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7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8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9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10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11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12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13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14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5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6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7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50"/>
  </p:notesMasterIdLst>
  <p:sldIdLst>
    <p:sldId id="1664" r:id="rId2"/>
    <p:sldId id="618" r:id="rId3"/>
    <p:sldId id="619" r:id="rId4"/>
    <p:sldId id="640" r:id="rId5"/>
    <p:sldId id="620" r:id="rId6"/>
    <p:sldId id="627" r:id="rId7"/>
    <p:sldId id="626" r:id="rId8"/>
    <p:sldId id="621" r:id="rId9"/>
    <p:sldId id="623" r:id="rId10"/>
    <p:sldId id="624" r:id="rId11"/>
    <p:sldId id="625" r:id="rId12"/>
    <p:sldId id="622" r:id="rId13"/>
    <p:sldId id="628" r:id="rId14"/>
    <p:sldId id="629" r:id="rId15"/>
    <p:sldId id="300" r:id="rId16"/>
    <p:sldId id="303" r:id="rId17"/>
    <p:sldId id="301" r:id="rId18"/>
    <p:sldId id="302" r:id="rId19"/>
    <p:sldId id="304" r:id="rId20"/>
    <p:sldId id="305" r:id="rId21"/>
    <p:sldId id="306" r:id="rId22"/>
    <p:sldId id="307" r:id="rId23"/>
    <p:sldId id="308" r:id="rId24"/>
    <p:sldId id="309" r:id="rId25"/>
    <p:sldId id="310" r:id="rId26"/>
    <p:sldId id="311" r:id="rId27"/>
    <p:sldId id="312" r:id="rId28"/>
    <p:sldId id="313" r:id="rId29"/>
    <p:sldId id="661" r:id="rId30"/>
    <p:sldId id="682" r:id="rId31"/>
    <p:sldId id="683" r:id="rId32"/>
    <p:sldId id="662" r:id="rId33"/>
    <p:sldId id="663" r:id="rId34"/>
    <p:sldId id="936" r:id="rId35"/>
    <p:sldId id="826" r:id="rId36"/>
    <p:sldId id="827" r:id="rId37"/>
    <p:sldId id="828" r:id="rId38"/>
    <p:sldId id="829" r:id="rId39"/>
    <p:sldId id="830" r:id="rId40"/>
    <p:sldId id="831" r:id="rId41"/>
    <p:sldId id="937" r:id="rId42"/>
    <p:sldId id="938" r:id="rId43"/>
    <p:sldId id="939" r:id="rId44"/>
    <p:sldId id="940" r:id="rId45"/>
    <p:sldId id="942" r:id="rId46"/>
    <p:sldId id="941" r:id="rId47"/>
    <p:sldId id="943" r:id="rId48"/>
    <p:sldId id="944" r:id="rId4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37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D6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21"/>
    <p:restoredTop sz="94609" autoAdjust="0"/>
  </p:normalViewPr>
  <p:slideViewPr>
    <p:cSldViewPr snapToGrid="0" snapToObjects="1" showGuides="1">
      <p:cViewPr varScale="1">
        <p:scale>
          <a:sx n="88" d="100"/>
          <a:sy n="88" d="100"/>
        </p:scale>
        <p:origin x="138" y="84"/>
      </p:cViewPr>
      <p:guideLst>
        <p:guide orient="horz" pos="2137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80" d="100"/>
        <a:sy n="8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theme" Target="theme/theme1.xml"/><Relationship Id="rId5" Type="http://schemas.openxmlformats.org/officeDocument/2006/relationships/slide" Target="slides/slide4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8" Type="http://schemas.openxmlformats.org/officeDocument/2006/relationships/slide" Target="slides/slide7.xml"/><Relationship Id="rId51" Type="http://schemas.openxmlformats.org/officeDocument/2006/relationships/presProps" Target="pres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36904761904762E-2"/>
          <c:y val="0.22362857395933855"/>
          <c:w val="0.97470238095238093"/>
          <c:h val="0.61941849298145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Graphic Design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9314-461D-B712-23EC2F4942EE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314-461D-B712-23EC2F4942EE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9314-461D-B712-23EC2F4942EE}"/>
              </c:ext>
            </c:extLst>
          </c:dPt>
          <c:cat>
            <c:strRef>
              <c:f>Sheet1!$A$2</c:f>
              <c:strCache>
                <c:ptCount val="1"/>
                <c:pt idx="0">
                  <c:v>Xinjiang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2450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9314-461D-B712-23EC2F4942E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Web Design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9314-461D-B712-23EC2F4942EE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9314-461D-B712-23EC2F4942EE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9314-461D-B712-23EC2F4942EE}"/>
              </c:ext>
            </c:extLst>
          </c:dPt>
          <c:cat>
            <c:strRef>
              <c:f>Sheet1!$A$2</c:f>
              <c:strCache>
                <c:ptCount val="1"/>
                <c:pt idx="0">
                  <c:v>Xinjiang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1500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9314-461D-B712-23EC2F4942E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SEO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9314-461D-B712-23EC2F4942EE}"/>
              </c:ext>
            </c:extLst>
          </c:dPt>
          <c:cat>
            <c:strRef>
              <c:f>Sheet1!$A$2</c:f>
              <c:strCache>
                <c:ptCount val="1"/>
                <c:pt idx="0">
                  <c:v>Xinjiang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500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9314-461D-B712-23EC2F4942E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Developer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9314-461D-B712-23EC2F4942EE}"/>
              </c:ext>
            </c:extLst>
          </c:dPt>
          <c:cat>
            <c:strRef>
              <c:f>Sheet1!$A$2</c:f>
              <c:strCache>
                <c:ptCount val="1"/>
                <c:pt idx="0">
                  <c:v>Xinjiang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2000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9314-461D-B712-23EC2F4942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651175096"/>
        <c:axId val="651176664"/>
      </c:barChart>
      <c:catAx>
        <c:axId val="65117509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 anchor="b" anchorCtr="0"/>
          <a:lstStyle/>
          <a:p>
            <a:pPr>
              <a:lnSpc>
                <a:spcPct val="80000"/>
              </a:lnSpc>
              <a:defRPr sz="1200">
                <a:solidFill>
                  <a:schemeClr val="tx1"/>
                </a:solidFill>
                <a:latin typeface="+mj-lt"/>
              </a:defRPr>
            </a:pPr>
            <a:endParaRPr lang="en-US"/>
          </a:p>
        </c:txPr>
        <c:crossAx val="651176664"/>
        <c:crosses val="autoZero"/>
        <c:auto val="1"/>
        <c:lblAlgn val="ctr"/>
        <c:lblOffset val="100"/>
        <c:noMultiLvlLbl val="0"/>
      </c:catAx>
      <c:valAx>
        <c:axId val="651176664"/>
        <c:scaling>
          <c:orientation val="minMax"/>
        </c:scaling>
        <c:delete val="0"/>
        <c:axPos val="l"/>
        <c:numFmt formatCode="General" sourceLinked="1"/>
        <c:majorTickMark val="cross"/>
        <c:minorTickMark val="none"/>
        <c:tickLblPos val="nextTo"/>
        <c:spPr>
          <a:ln/>
        </c:spPr>
        <c:txPr>
          <a:bodyPr/>
          <a:lstStyle/>
          <a:p>
            <a:pPr>
              <a:defRPr sz="900"/>
            </a:pPr>
            <a:endParaRPr lang="en-US"/>
          </a:p>
        </c:txPr>
        <c:crossAx val="651175096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Sheet1!$B$2:$B$4</c:f>
              <c:numCache>
                <c:formatCode>General</c:formatCode>
                <c:ptCount val="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779-4C17-83BC-B2664CA232A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Sheet1!$C$2:$C$4</c:f>
              <c:numCache>
                <c:formatCode>General</c:formatCode>
                <c:ptCount val="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779-4C17-83BC-B2664CA232A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</c:numCache>
            </c:numRef>
          </c:cat>
          <c:val>
            <c:numRef>
              <c:f>Sheet1!$D$2:$D$4</c:f>
              <c:numCache>
                <c:formatCode>General</c:formatCode>
                <c:ptCount val="3"/>
                <c:pt idx="0">
                  <c:v>2</c:v>
                </c:pt>
                <c:pt idx="1">
                  <c:v>2</c:v>
                </c:pt>
                <c:pt idx="2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779-4C17-83BC-B2664CA232A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38536183"/>
        <c:axId val="738536839"/>
      </c:barChart>
      <c:catAx>
        <c:axId val="73853618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38536839"/>
        <c:crosses val="autoZero"/>
        <c:auto val="1"/>
        <c:lblAlgn val="ctr"/>
        <c:lblOffset val="100"/>
        <c:noMultiLvlLbl val="0"/>
      </c:catAx>
      <c:valAx>
        <c:axId val="73853683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3853618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solidFill>
            <a:schemeClr val="tx2">
              <a:lumMod val="60000"/>
              <a:lumOff val="40000"/>
            </a:schemeClr>
          </a:solidFill>
        </a:defRPr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2021</c:v>
                </c:pt>
              </c:numCache>
            </c:num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580-42D6-AFD9-AD1F684C2C4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2021</c:v>
                </c:pt>
              </c:numCache>
            </c:numRef>
          </c:cat>
          <c:val>
            <c:numRef>
              <c:f>Sheet1!$C$2</c:f>
              <c:numCache>
                <c:formatCode>General</c:formatCode>
                <c:ptCount val="1"/>
                <c:pt idx="0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580-42D6-AFD9-AD1F684C2C4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2021</c:v>
                </c:pt>
              </c:numCache>
            </c:numRef>
          </c:cat>
          <c:val>
            <c:numRef>
              <c:f>Sheet1!$D$2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580-42D6-AFD9-AD1F684C2C40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2021</c:v>
                </c:pt>
              </c:numCache>
            </c:numRef>
          </c:cat>
          <c:val>
            <c:numRef>
              <c:f>Sheet1!$E$2</c:f>
              <c:numCache>
                <c:formatCode>General</c:formatCode>
                <c:ptCount val="1"/>
                <c:pt idx="0">
                  <c:v>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580-42D6-AFD9-AD1F684C2C4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38536183"/>
        <c:axId val="738536839"/>
      </c:barChart>
      <c:catAx>
        <c:axId val="73853618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38536839"/>
        <c:crosses val="autoZero"/>
        <c:auto val="1"/>
        <c:lblAlgn val="ctr"/>
        <c:lblOffset val="100"/>
        <c:noMultiLvlLbl val="0"/>
      </c:catAx>
      <c:valAx>
        <c:axId val="73853683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3853618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6C3-4115-84DE-A3DBAB53A37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Sheet1!$C$2</c:f>
              <c:numCache>
                <c:formatCode>General</c:formatCode>
                <c:ptCount val="1"/>
                <c:pt idx="0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6C3-4115-84DE-A3DBAB53A37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Sheet1!$D$2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6C3-4115-84DE-A3DBAB53A37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Sheet1!$E$2</c:f>
              <c:numCache>
                <c:formatCode>General</c:formatCode>
                <c:ptCount val="1"/>
                <c:pt idx="0">
                  <c:v>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6C3-4115-84DE-A3DBAB53A378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Series 5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Sheet1!$F$2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6C3-4115-84DE-A3DBAB53A378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Series 6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Sheet1!$G$2</c:f>
              <c:numCache>
                <c:formatCode>General</c:formatCode>
                <c:ptCount val="1"/>
                <c:pt idx="0">
                  <c:v>1.7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6C3-4115-84DE-A3DBAB53A378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Series 7</c:v>
                </c:pt>
              </c:strCache>
            </c:strRef>
          </c:tx>
          <c:spPr>
            <a:solidFill>
              <a:schemeClr val="tx1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Sheet1!$H$2</c:f>
              <c:numCache>
                <c:formatCode>General</c:formatCode>
                <c:ptCount val="1"/>
                <c:pt idx="0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C6C3-4115-84DE-A3DBAB53A37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38536183"/>
        <c:axId val="738536839"/>
      </c:barChart>
      <c:catAx>
        <c:axId val="738536183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738536839"/>
        <c:crosses val="autoZero"/>
        <c:auto val="1"/>
        <c:lblAlgn val="ctr"/>
        <c:lblOffset val="100"/>
        <c:noMultiLvlLbl val="0"/>
      </c:catAx>
      <c:valAx>
        <c:axId val="73853683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3853618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Sheet1!$B$2</c:f>
              <c:numCache>
                <c:formatCode>General</c:formatCode>
                <c:ptCount val="1"/>
                <c:pt idx="0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1B2-428C-9D31-3D009F3F352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Sheet1!$C$2</c:f>
              <c:numCache>
                <c:formatCode>General</c:formatCode>
                <c:ptCount val="1"/>
                <c:pt idx="0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1B2-428C-9D31-3D009F3F352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Sheet1!$D$2</c:f>
              <c:numCache>
                <c:formatCode>General</c:formatCode>
                <c:ptCount val="1"/>
                <c:pt idx="0">
                  <c:v>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1B2-428C-9D31-3D009F3F352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Sheet1!$E$2</c:f>
              <c:numCache>
                <c:formatCode>General</c:formatCode>
                <c:ptCount val="1"/>
                <c:pt idx="0">
                  <c:v>1.7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1B2-428C-9D31-3D009F3F352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Series 5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Sheet1!$F$2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D1B2-428C-9D31-3D009F3F352E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Series 6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Sheet1!$G$2</c:f>
              <c:numCache>
                <c:formatCode>General</c:formatCode>
                <c:ptCount val="1"/>
                <c:pt idx="0">
                  <c:v>4.2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D1B2-428C-9D31-3D009F3F352E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Series 7</c:v>
                </c:pt>
              </c:strCache>
            </c:strRef>
          </c:tx>
          <c:spPr>
            <a:solidFill>
              <a:schemeClr val="tx1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2015</c:v>
                </c:pt>
              </c:numCache>
            </c:numRef>
          </c:cat>
          <c:val>
            <c:numRef>
              <c:f>Sheet1!$H$2</c:f>
              <c:numCache>
                <c:formatCode>General</c:formatCode>
                <c:ptCount val="1"/>
                <c:pt idx="0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D1B2-428C-9D31-3D009F3F35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38536183"/>
        <c:axId val="738536839"/>
      </c:barChart>
      <c:catAx>
        <c:axId val="738536183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738536839"/>
        <c:crosses val="autoZero"/>
        <c:auto val="1"/>
        <c:lblAlgn val="ctr"/>
        <c:lblOffset val="100"/>
        <c:noMultiLvlLbl val="0"/>
      </c:catAx>
      <c:valAx>
        <c:axId val="73853683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3853618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2021</c:v>
                </c:pt>
              </c:numCache>
            </c:num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566-40B8-929C-E5EEDC25E60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2021</c:v>
                </c:pt>
              </c:numCache>
            </c:numRef>
          </c:cat>
          <c:val>
            <c:numRef>
              <c:f>Sheet1!$C$2</c:f>
              <c:numCache>
                <c:formatCode>General</c:formatCode>
                <c:ptCount val="1"/>
                <c:pt idx="0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566-40B8-929C-E5EEDC25E60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2021</c:v>
                </c:pt>
              </c:numCache>
            </c:numRef>
          </c:cat>
          <c:val>
            <c:numRef>
              <c:f>Sheet1!$D$2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566-40B8-929C-E5EEDC25E60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2021</c:v>
                </c:pt>
              </c:numCache>
            </c:numRef>
          </c:cat>
          <c:val>
            <c:numRef>
              <c:f>Sheet1!$E$2</c:f>
              <c:numCache>
                <c:formatCode>General</c:formatCode>
                <c:ptCount val="1"/>
                <c:pt idx="0">
                  <c:v>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566-40B8-929C-E5EEDC25E6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38536183"/>
        <c:axId val="738536839"/>
      </c:barChart>
      <c:catAx>
        <c:axId val="73853618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38536839"/>
        <c:crosses val="autoZero"/>
        <c:auto val="1"/>
        <c:lblAlgn val="ctr"/>
        <c:lblOffset val="100"/>
        <c:noMultiLvlLbl val="0"/>
      </c:catAx>
      <c:valAx>
        <c:axId val="73853683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3853618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2021</c:v>
                </c:pt>
              </c:numCache>
            </c:num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8C7-4B5C-852A-C7FAEA30198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2021</c:v>
                </c:pt>
              </c:numCache>
            </c:numRef>
          </c:cat>
          <c:val>
            <c:numRef>
              <c:f>Sheet1!$C$2</c:f>
              <c:numCache>
                <c:formatCode>General</c:formatCode>
                <c:ptCount val="1"/>
                <c:pt idx="0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8C7-4B5C-852A-C7FAEA30198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2021</c:v>
                </c:pt>
              </c:numCache>
            </c:numRef>
          </c:cat>
          <c:val>
            <c:numRef>
              <c:f>Sheet1!$D$2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8C7-4B5C-852A-C7FAEA30198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Sheet1!$A$2</c:f>
              <c:numCache>
                <c:formatCode>General</c:formatCode>
                <c:ptCount val="1"/>
                <c:pt idx="0">
                  <c:v>2021</c:v>
                </c:pt>
              </c:numCache>
            </c:numRef>
          </c:cat>
          <c:val>
            <c:numRef>
              <c:f>Sheet1!$E$2</c:f>
              <c:numCache>
                <c:formatCode>General</c:formatCode>
                <c:ptCount val="1"/>
                <c:pt idx="0">
                  <c:v>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8C7-4B5C-852A-C7FAEA30198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38536183"/>
        <c:axId val="738536839"/>
      </c:barChart>
      <c:catAx>
        <c:axId val="73853618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38536839"/>
        <c:crosses val="autoZero"/>
        <c:auto val="1"/>
        <c:lblAlgn val="ctr"/>
        <c:lblOffset val="100"/>
        <c:noMultiLvlLbl val="0"/>
      </c:catAx>
      <c:valAx>
        <c:axId val="738536839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3853618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196-4E33-A9BB-7495F26DCE1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  <a:sp3d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196-4E33-A9BB-7495F26DCE1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  <a:sp3d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196-4E33-A9BB-7495F26DCE1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  <a:sp3d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</c:numCache>
            </c:numRef>
          </c:cat>
          <c:val>
            <c:numRef>
              <c:f>Sheet1!$E$2:$E$5</c:f>
              <c:numCache>
                <c:formatCode>General</c:formatCode>
                <c:ptCount val="4"/>
                <c:pt idx="0">
                  <c:v>2</c:v>
                </c:pt>
                <c:pt idx="1">
                  <c:v>1</c:v>
                </c:pt>
                <c:pt idx="2">
                  <c:v>1</c:v>
                </c:pt>
                <c:pt idx="3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196-4E33-A9BB-7495F26DCE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651182152"/>
        <c:axId val="651177448"/>
        <c:axId val="0"/>
      </c:bar3DChart>
      <c:catAx>
        <c:axId val="6511821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51177448"/>
        <c:crosses val="autoZero"/>
        <c:auto val="1"/>
        <c:lblAlgn val="ctr"/>
        <c:lblOffset val="100"/>
        <c:noMultiLvlLbl val="0"/>
      </c:catAx>
      <c:valAx>
        <c:axId val="6511774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511821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9155496932866123E-2"/>
          <c:y val="9.843749394454393E-2"/>
          <c:w val="0.92168900613426774"/>
          <c:h val="0.8757812576414089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A1B-4503-9542-732E6F0EB55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A1B-4503-9542-732E6F0EB55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A1B-4503-9542-732E6F0EB55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FA1B-4503-9542-732E6F0EB551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Series 5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A1B-4503-9542-732E6F0EB551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Series 6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Sheet1!$G$2</c:f>
              <c:numCache>
                <c:formatCode>General</c:formatCode>
                <c:ptCount val="1"/>
                <c:pt idx="0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FA1B-4503-9542-732E6F0EB5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-50"/>
        <c:axId val="365423007"/>
        <c:axId val="365423335"/>
      </c:barChart>
      <c:catAx>
        <c:axId val="365423007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365423335"/>
        <c:crosses val="autoZero"/>
        <c:auto val="1"/>
        <c:lblAlgn val="ctr"/>
        <c:lblOffset val="100"/>
        <c:noMultiLvlLbl val="0"/>
      </c:catAx>
      <c:valAx>
        <c:axId val="365423335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3654230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36904761904762E-2"/>
          <c:y val="0.22362857395933855"/>
          <c:w val="0.97470238095238093"/>
          <c:h val="0.61941849298145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Graphic Design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4FEC-44BB-8D5D-30F594D29131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4FEC-44BB-8D5D-30F594D29131}"/>
              </c:ext>
            </c:extLst>
          </c:dPt>
          <c:cat>
            <c:strRef>
              <c:f>Sheet1!$A$2</c:f>
              <c:strCache>
                <c:ptCount val="1"/>
                <c:pt idx="0">
                  <c:v>Yunnan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2450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FEC-44BB-8D5D-30F594D2913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Web Design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4FEC-44BB-8D5D-30F594D29131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4FEC-44BB-8D5D-30F594D29131}"/>
              </c:ext>
            </c:extLst>
          </c:dPt>
          <c:cat>
            <c:strRef>
              <c:f>Sheet1!$A$2</c:f>
              <c:strCache>
                <c:ptCount val="1"/>
                <c:pt idx="0">
                  <c:v>Yunnan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3000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4FEC-44BB-8D5D-30F594D2913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SEO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4FEC-44BB-8D5D-30F594D29131}"/>
              </c:ext>
            </c:extLst>
          </c:dPt>
          <c:cat>
            <c:strRef>
              <c:f>Sheet1!$A$2</c:f>
              <c:strCache>
                <c:ptCount val="1"/>
                <c:pt idx="0">
                  <c:v>Yunnan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4FEC-44BB-8D5D-30F594D2913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Developer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4FEC-44BB-8D5D-30F594D29131}"/>
              </c:ext>
            </c:extLst>
          </c:dPt>
          <c:cat>
            <c:strRef>
              <c:f>Sheet1!$A$2</c:f>
              <c:strCache>
                <c:ptCount val="1"/>
                <c:pt idx="0">
                  <c:v>Yunnan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750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4FEC-44BB-8D5D-30F594D2913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651181760"/>
        <c:axId val="651173528"/>
      </c:barChart>
      <c:catAx>
        <c:axId val="65118176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 anchor="b" anchorCtr="0"/>
          <a:lstStyle/>
          <a:p>
            <a:pPr>
              <a:lnSpc>
                <a:spcPct val="80000"/>
              </a:lnSpc>
              <a:defRPr sz="1200">
                <a:solidFill>
                  <a:schemeClr val="tx1"/>
                </a:solidFill>
                <a:latin typeface="+mj-lt"/>
              </a:defRPr>
            </a:pPr>
            <a:endParaRPr lang="en-US"/>
          </a:p>
        </c:txPr>
        <c:crossAx val="651173528"/>
        <c:crosses val="autoZero"/>
        <c:auto val="1"/>
        <c:lblAlgn val="ctr"/>
        <c:lblOffset val="100"/>
        <c:noMultiLvlLbl val="0"/>
      </c:catAx>
      <c:valAx>
        <c:axId val="651173528"/>
        <c:scaling>
          <c:orientation val="minMax"/>
        </c:scaling>
        <c:delete val="0"/>
        <c:axPos val="l"/>
        <c:numFmt formatCode="General" sourceLinked="1"/>
        <c:majorTickMark val="cross"/>
        <c:minorTickMark val="none"/>
        <c:tickLblPos val="nextTo"/>
        <c:spPr>
          <a:ln/>
        </c:spPr>
        <c:txPr>
          <a:bodyPr/>
          <a:lstStyle/>
          <a:p>
            <a:pPr>
              <a:defRPr sz="1000"/>
            </a:pPr>
            <a:endParaRPr lang="en-US"/>
          </a:p>
        </c:txPr>
        <c:crossAx val="65118176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36904761904762E-2"/>
          <c:y val="0.22362857395933855"/>
          <c:w val="0.97470238095238093"/>
          <c:h val="0.61941849298145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Graphic Design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0628-409F-8E0B-B5ED1F5B641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0628-409F-8E0B-B5ED1F5B6412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0628-409F-8E0B-B5ED1F5B6412}"/>
              </c:ext>
            </c:extLst>
          </c:dPt>
          <c:cat>
            <c:strRef>
              <c:f>Sheet1!$A$2</c:f>
              <c:strCache>
                <c:ptCount val="1"/>
                <c:pt idx="0">
                  <c:v>Inner Mongolia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2000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628-409F-8E0B-B5ED1F5B641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Web Design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0628-409F-8E0B-B5ED1F5B6412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0628-409F-8E0B-B5ED1F5B6412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0628-409F-8E0B-B5ED1F5B6412}"/>
              </c:ext>
            </c:extLst>
          </c:dPt>
          <c:cat>
            <c:strRef>
              <c:f>Sheet1!$A$2</c:f>
              <c:strCache>
                <c:ptCount val="1"/>
                <c:pt idx="0">
                  <c:v>Inner Mongolia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2700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0628-409F-8E0B-B5ED1F5B641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SEO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0628-409F-8E0B-B5ED1F5B6412}"/>
              </c:ext>
            </c:extLst>
          </c:dPt>
          <c:cat>
            <c:strRef>
              <c:f>Sheet1!$A$2</c:f>
              <c:strCache>
                <c:ptCount val="1"/>
                <c:pt idx="0">
                  <c:v>Inner Mongolia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750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0628-409F-8E0B-B5ED1F5B641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Developer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0628-409F-8E0B-B5ED1F5B6412}"/>
              </c:ext>
            </c:extLst>
          </c:dPt>
          <c:cat>
            <c:strRef>
              <c:f>Sheet1!$A$2</c:f>
              <c:strCache>
                <c:ptCount val="1"/>
                <c:pt idx="0">
                  <c:v>Inner Mongolia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1000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0628-409F-8E0B-B5ED1F5B641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651175880"/>
        <c:axId val="651177056"/>
      </c:barChart>
      <c:catAx>
        <c:axId val="65117588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 anchor="b" anchorCtr="0"/>
          <a:lstStyle/>
          <a:p>
            <a:pPr>
              <a:lnSpc>
                <a:spcPct val="80000"/>
              </a:lnSpc>
              <a:defRPr sz="1200">
                <a:solidFill>
                  <a:schemeClr val="tx1"/>
                </a:solidFill>
                <a:latin typeface="+mj-lt"/>
              </a:defRPr>
            </a:pPr>
            <a:endParaRPr lang="en-US"/>
          </a:p>
        </c:txPr>
        <c:crossAx val="651177056"/>
        <c:crosses val="autoZero"/>
        <c:auto val="1"/>
        <c:lblAlgn val="ctr"/>
        <c:lblOffset val="100"/>
        <c:noMultiLvlLbl val="0"/>
      </c:catAx>
      <c:valAx>
        <c:axId val="651177056"/>
        <c:scaling>
          <c:orientation val="minMax"/>
        </c:scaling>
        <c:delete val="0"/>
        <c:axPos val="l"/>
        <c:numFmt formatCode="General" sourceLinked="1"/>
        <c:majorTickMark val="cross"/>
        <c:minorTickMark val="none"/>
        <c:tickLblPos val="nextTo"/>
        <c:spPr>
          <a:ln/>
        </c:spPr>
        <c:txPr>
          <a:bodyPr/>
          <a:lstStyle/>
          <a:p>
            <a:pPr>
              <a:defRPr sz="1000"/>
            </a:pPr>
            <a:endParaRPr lang="en-US"/>
          </a:p>
        </c:txPr>
        <c:crossAx val="651175880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36904761904762E-2"/>
          <c:y val="0.22362857395933855"/>
          <c:w val="0.97470238095238093"/>
          <c:h val="0.61941849298145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Graphic Design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1348-49A6-8EA8-B5ADFDA12E71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1348-49A6-8EA8-B5ADFDA12E71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1348-49A6-8EA8-B5ADFDA12E71}"/>
              </c:ext>
            </c:extLst>
          </c:dPt>
          <c:cat>
            <c:strRef>
              <c:f>Sheet1!$A$2</c:f>
              <c:strCache>
                <c:ptCount val="1"/>
                <c:pt idx="0">
                  <c:v>Fujian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1850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348-49A6-8EA8-B5ADFDA12E7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Web Design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1348-49A6-8EA8-B5ADFDA12E71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1348-49A6-8EA8-B5ADFDA12E71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1348-49A6-8EA8-B5ADFDA12E71}"/>
              </c:ext>
            </c:extLst>
          </c:dPt>
          <c:cat>
            <c:strRef>
              <c:f>Sheet1!$A$2</c:f>
              <c:strCache>
                <c:ptCount val="1"/>
                <c:pt idx="0">
                  <c:v>Fujian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2300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1348-49A6-8EA8-B5ADFDA12E7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SEO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1348-49A6-8EA8-B5ADFDA12E71}"/>
              </c:ext>
            </c:extLst>
          </c:dPt>
          <c:cat>
            <c:strRef>
              <c:f>Sheet1!$A$2</c:f>
              <c:strCache>
                <c:ptCount val="1"/>
                <c:pt idx="0">
                  <c:v>Fujian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1000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1348-49A6-8EA8-B5ADFDA12E7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Developer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1348-49A6-8EA8-B5ADFDA12E71}"/>
              </c:ext>
            </c:extLst>
          </c:dPt>
          <c:cat>
            <c:strRef>
              <c:f>Sheet1!$A$2</c:f>
              <c:strCache>
                <c:ptCount val="1"/>
                <c:pt idx="0">
                  <c:v>Fujian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1100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1348-49A6-8EA8-B5ADFDA12E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651178232"/>
        <c:axId val="651170784"/>
      </c:barChart>
      <c:catAx>
        <c:axId val="65117823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 anchor="b" anchorCtr="0"/>
          <a:lstStyle/>
          <a:p>
            <a:pPr>
              <a:lnSpc>
                <a:spcPct val="80000"/>
              </a:lnSpc>
              <a:defRPr sz="1200">
                <a:solidFill>
                  <a:schemeClr val="tx1"/>
                </a:solidFill>
                <a:latin typeface="+mj-lt"/>
              </a:defRPr>
            </a:pPr>
            <a:endParaRPr lang="en-US"/>
          </a:p>
        </c:txPr>
        <c:crossAx val="651170784"/>
        <c:crosses val="autoZero"/>
        <c:auto val="1"/>
        <c:lblAlgn val="ctr"/>
        <c:lblOffset val="100"/>
        <c:noMultiLvlLbl val="0"/>
      </c:catAx>
      <c:valAx>
        <c:axId val="651170784"/>
        <c:scaling>
          <c:orientation val="minMax"/>
        </c:scaling>
        <c:delete val="0"/>
        <c:axPos val="l"/>
        <c:numFmt formatCode="General" sourceLinked="1"/>
        <c:majorTickMark val="cross"/>
        <c:minorTickMark val="none"/>
        <c:tickLblPos val="nextTo"/>
        <c:spPr>
          <a:ln/>
        </c:spPr>
        <c:txPr>
          <a:bodyPr/>
          <a:lstStyle/>
          <a:p>
            <a:pPr>
              <a:defRPr sz="1000"/>
            </a:pPr>
            <a:endParaRPr lang="en-US"/>
          </a:p>
        </c:txPr>
        <c:crossAx val="651178232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36904761904762E-2"/>
          <c:y val="0.22362857395933855"/>
          <c:w val="0.97470238095238093"/>
          <c:h val="0.619418492981450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Graphic Design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E6E5-4E6C-BD4D-29E6A9F9BD19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E6E5-4E6C-BD4D-29E6A9F9BD19}"/>
              </c:ext>
            </c:extLst>
          </c:dPt>
          <c:dPt>
            <c:idx val="4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E6E5-4E6C-BD4D-29E6A9F9BD19}"/>
              </c:ext>
            </c:extLst>
          </c:dPt>
          <c:cat>
            <c:strRef>
              <c:f>Sheet1!$A$2</c:f>
              <c:strCache>
                <c:ptCount val="1"/>
                <c:pt idx="0">
                  <c:v>Shandong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1750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6E5-4E6C-BD4D-29E6A9F9BD1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Web Design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E6E5-4E6C-BD4D-29E6A9F9BD19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5-E6E5-4E6C-BD4D-29E6A9F9BD19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E6E5-4E6C-BD4D-29E6A9F9BD19}"/>
              </c:ext>
            </c:extLst>
          </c:dPt>
          <c:cat>
            <c:strRef>
              <c:f>Sheet1!$A$2</c:f>
              <c:strCache>
                <c:ptCount val="1"/>
                <c:pt idx="0">
                  <c:v>Shandong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1250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E6E5-4E6C-BD4D-29E6A9F9BD1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SEO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8-E6E5-4E6C-BD4D-29E6A9F9BD19}"/>
              </c:ext>
            </c:extLst>
          </c:dPt>
          <c:cat>
            <c:strRef>
              <c:f>Sheet1!$A$2</c:f>
              <c:strCache>
                <c:ptCount val="1"/>
                <c:pt idx="0">
                  <c:v>Shandong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700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E6E5-4E6C-BD4D-29E6A9F9BD19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Developer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A-E6E5-4E6C-BD4D-29E6A9F9BD19}"/>
              </c:ext>
            </c:extLst>
          </c:dPt>
          <c:cat>
            <c:strRef>
              <c:f>Sheet1!$A$2</c:f>
              <c:strCache>
                <c:ptCount val="1"/>
                <c:pt idx="0">
                  <c:v>Shandong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E6E5-4E6C-BD4D-29E6A9F9BD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2"/>
        <c:axId val="651171568"/>
        <c:axId val="651171960"/>
      </c:barChart>
      <c:catAx>
        <c:axId val="65117156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 anchor="b" anchorCtr="0"/>
          <a:lstStyle/>
          <a:p>
            <a:pPr>
              <a:lnSpc>
                <a:spcPct val="80000"/>
              </a:lnSpc>
              <a:defRPr sz="1200">
                <a:solidFill>
                  <a:schemeClr val="tx1"/>
                </a:solidFill>
                <a:latin typeface="+mj-lt"/>
              </a:defRPr>
            </a:pPr>
            <a:endParaRPr lang="en-US"/>
          </a:p>
        </c:txPr>
        <c:crossAx val="651171960"/>
        <c:crosses val="autoZero"/>
        <c:auto val="1"/>
        <c:lblAlgn val="ctr"/>
        <c:lblOffset val="100"/>
        <c:noMultiLvlLbl val="0"/>
      </c:catAx>
      <c:valAx>
        <c:axId val="651171960"/>
        <c:scaling>
          <c:orientation val="minMax"/>
        </c:scaling>
        <c:delete val="0"/>
        <c:axPos val="l"/>
        <c:numFmt formatCode="General" sourceLinked="1"/>
        <c:majorTickMark val="cross"/>
        <c:minorTickMark val="none"/>
        <c:tickLblPos val="nextTo"/>
        <c:spPr>
          <a:ln/>
        </c:spPr>
        <c:txPr>
          <a:bodyPr/>
          <a:lstStyle/>
          <a:p>
            <a:pPr>
              <a:defRPr sz="1000"/>
            </a:pPr>
            <a:endParaRPr lang="en-US"/>
          </a:p>
        </c:txPr>
        <c:crossAx val="65117156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222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</c:f>
              <c:numCache>
                <c:formatCode>General</c:formatCode>
                <c:ptCount val="4"/>
                <c:pt idx="0">
                  <c:v>2022</c:v>
                </c:pt>
                <c:pt idx="1">
                  <c:v>2023</c:v>
                </c:pt>
                <c:pt idx="2">
                  <c:v>2024</c:v>
                </c:pt>
                <c:pt idx="3">
                  <c:v>2025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40</c:v>
                </c:pt>
                <c:pt idx="1">
                  <c:v>50</c:v>
                </c:pt>
                <c:pt idx="2">
                  <c:v>65</c:v>
                </c:pt>
                <c:pt idx="3">
                  <c:v>77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BB4-4431-9404-681B01CE11F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222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Sheet1!$A$2:$A$5</c:f>
              <c:numCache>
                <c:formatCode>General</c:formatCode>
                <c:ptCount val="4"/>
                <c:pt idx="0">
                  <c:v>2022</c:v>
                </c:pt>
                <c:pt idx="1">
                  <c:v>2023</c:v>
                </c:pt>
                <c:pt idx="2">
                  <c:v>2024</c:v>
                </c:pt>
                <c:pt idx="3">
                  <c:v>2025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55</c:v>
                </c:pt>
                <c:pt idx="1">
                  <c:v>45</c:v>
                </c:pt>
                <c:pt idx="2">
                  <c:v>35</c:v>
                </c:pt>
                <c:pt idx="3">
                  <c:v>62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BB4-4431-9404-681B01CE11F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222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numRef>
              <c:f>Sheet1!$A$2:$A$5</c:f>
              <c:numCache>
                <c:formatCode>General</c:formatCode>
                <c:ptCount val="4"/>
                <c:pt idx="0">
                  <c:v>2022</c:v>
                </c:pt>
                <c:pt idx="1">
                  <c:v>2023</c:v>
                </c:pt>
                <c:pt idx="2">
                  <c:v>2024</c:v>
                </c:pt>
                <c:pt idx="3">
                  <c:v>2025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25</c:v>
                </c:pt>
                <c:pt idx="1">
                  <c:v>70</c:v>
                </c:pt>
                <c:pt idx="2">
                  <c:v>55</c:v>
                </c:pt>
                <c:pt idx="3">
                  <c:v>67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BB4-4431-9404-681B01CE11F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none"/>
          </c:marker>
          <c:cat>
            <c:numRef>
              <c:f>Sheet1!$A$2:$A$5</c:f>
              <c:numCache>
                <c:formatCode>General</c:formatCode>
                <c:ptCount val="4"/>
                <c:pt idx="0">
                  <c:v>2022</c:v>
                </c:pt>
                <c:pt idx="1">
                  <c:v>2023</c:v>
                </c:pt>
                <c:pt idx="2">
                  <c:v>2024</c:v>
                </c:pt>
                <c:pt idx="3">
                  <c:v>2025</c:v>
                </c:pt>
              </c:numCache>
            </c:numRef>
          </c:cat>
          <c:val>
            <c:numRef>
              <c:f>Sheet1!$E$2:$E$5</c:f>
              <c:numCache>
                <c:formatCode>General</c:formatCode>
                <c:ptCount val="4"/>
                <c:pt idx="0">
                  <c:v>35</c:v>
                </c:pt>
                <c:pt idx="1">
                  <c:v>70</c:v>
                </c:pt>
                <c:pt idx="2">
                  <c:v>27</c:v>
                </c:pt>
                <c:pt idx="3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9BB4-4431-9404-681B01CE11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651179800"/>
        <c:axId val="651180192"/>
      </c:lineChart>
      <c:catAx>
        <c:axId val="6511798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51180192"/>
        <c:crosses val="autoZero"/>
        <c:auto val="1"/>
        <c:lblAlgn val="ctr"/>
        <c:lblOffset val="100"/>
        <c:noMultiLvlLbl val="0"/>
      </c:catAx>
      <c:valAx>
        <c:axId val="65118019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5117980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927-476B-B914-4A0E7C2783A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  <c:pt idx="4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927-476B-B914-4A0E7C2783A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  <c:pt idx="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927-476B-B914-4A0E7C2783A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2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927-476B-B914-4A0E7C2783A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Series 5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2</c:v>
                </c:pt>
                <c:pt idx="1">
                  <c:v>3</c:v>
                </c:pt>
                <c:pt idx="2">
                  <c:v>2</c:v>
                </c:pt>
                <c:pt idx="3">
                  <c:v>1</c:v>
                </c:pt>
                <c:pt idx="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927-476B-B914-4A0E7C2783AF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Series 6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cat>
            <c:numRef>
              <c:f>Sheet1!$A$2:$A$6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Sheet1!$G$2:$G$6</c:f>
              <c:numCache>
                <c:formatCode>General</c:formatCode>
                <c:ptCount val="5"/>
                <c:pt idx="0">
                  <c:v>3</c:v>
                </c:pt>
                <c:pt idx="1">
                  <c:v>4</c:v>
                </c:pt>
                <c:pt idx="2">
                  <c:v>1</c:v>
                </c:pt>
                <c:pt idx="3">
                  <c:v>3</c:v>
                </c:pt>
                <c:pt idx="4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7927-476B-B914-4A0E7C2783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588419391"/>
        <c:axId val="588410239"/>
      </c:barChart>
      <c:catAx>
        <c:axId val="58841939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88410239"/>
        <c:crosses val="autoZero"/>
        <c:auto val="1"/>
        <c:lblAlgn val="ctr"/>
        <c:lblOffset val="100"/>
        <c:noMultiLvlLbl val="0"/>
      </c:catAx>
      <c:valAx>
        <c:axId val="588410239"/>
        <c:scaling>
          <c:orientation val="minMax"/>
          <c:max val="2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8841939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chemeClr val="accent1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AE6-467D-B453-0D13C30C244D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AE6-467D-B453-0D13C30C244D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AE6-467D-B453-0D13C30C244D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AE6-467D-B453-0D13C30C244D}"/>
              </c:ext>
            </c:extLst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CB-49C4-9121-448BE95E2C9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2"/>
              </a:solidFill>
              <a:ln w="38100">
                <a:solidFill>
                  <a:schemeClr val="accent1"/>
                </a:solidFill>
              </a:ln>
              <a:effectLst/>
            </c:spPr>
          </c:marker>
          <c:cat>
            <c:numRef>
              <c:f>Sheet1!$A$2:$A$5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885-42C1-A486-7EBBEEC7B58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2">
                  <a:alpha val="99000"/>
                </a:schemeClr>
              </a:solidFill>
              <a:ln w="38100">
                <a:solidFill>
                  <a:schemeClr val="accent2"/>
                </a:solidFill>
              </a:ln>
              <a:effectLst/>
            </c:spPr>
          </c:marker>
          <c:dPt>
            <c:idx val="1"/>
            <c:marker>
              <c:symbol val="circle"/>
              <c:size val="8"/>
              <c:spPr>
                <a:solidFill>
                  <a:schemeClr val="bg2">
                    <a:alpha val="99000"/>
                  </a:schemeClr>
                </a:solidFill>
                <a:ln w="38100" cap="rnd">
                  <a:solidFill>
                    <a:schemeClr val="accent2"/>
                  </a:solidFill>
                  <a:headEnd type="oval" w="lg" len="lg"/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3-4885-42C1-A486-7EBBEEC7B58E}"/>
              </c:ext>
            </c:extLst>
          </c:dPt>
          <c:cat>
            <c:numRef>
              <c:f>Sheet1!$A$2:$A$5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885-42C1-A486-7EBBEEC7B58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bg2"/>
              </a:solidFill>
              <a:ln w="38100">
                <a:solidFill>
                  <a:schemeClr val="accent3"/>
                </a:solidFill>
              </a:ln>
              <a:effectLst/>
            </c:spPr>
          </c:marker>
          <c:cat>
            <c:numRef>
              <c:f>Sheet1!$A$2:$A$5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885-42C1-A486-7EBBEEC7B5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38755879"/>
        <c:axId val="2038756207"/>
      </c:lineChart>
      <c:catAx>
        <c:axId val="203875587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38756207"/>
        <c:crosses val="autoZero"/>
        <c:auto val="1"/>
        <c:lblAlgn val="ctr"/>
        <c:lblOffset val="100"/>
        <c:noMultiLvlLbl val="0"/>
      </c:catAx>
      <c:valAx>
        <c:axId val="203875620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3875587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072A5A2-4EC3-2246-9601-BF96DEDEB828}" type="datetimeFigureOut">
              <a:rPr lang="en-US" smtClean="0"/>
              <a:t>2/19/2021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FC29C64-DFD7-A542-9E5F-4312304F7A3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964259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F94BC7-A3C7-4A13-9752-ED9C107D9EA2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9803412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F94BC7-A3C7-4A13-9752-ED9C107D9EA2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657124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F23A2C2-5970-9148-8B90-2CA44300E48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7458D21-9BBA-D441-B12E-0F7BB208278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21D2263-432F-1C4C-8B19-9ABA2534505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8CD938-605D-4845-AAF8-BD14E87B16D3}" type="datetimeFigureOut">
              <a:rPr lang="en-US" smtClean="0"/>
              <a:t>2/19/2021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CBCAA40-FDCF-8F4B-BB36-86753811021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E7A3598-6387-1745-A3E6-A2BCF5E323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503F98-6F2A-8848-9747-CD3C0AC3E4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64628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61B439-C89A-F64B-A07A-9D97F7A8A9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A19272E-E2E6-6640-B2E6-10D793A7B93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71278D-1424-AA4B-9BBD-5C94ADF30D2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8CD938-605D-4845-AAF8-BD14E87B16D3}" type="datetimeFigureOut">
              <a:rPr lang="en-US" smtClean="0"/>
              <a:t>2/19/2021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F3BEA1C-9F9C-2649-B2A5-B012AFDF99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F2C80F9-A245-F546-958E-BA21A23A97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503F98-6F2A-8848-9747-CD3C0AC3E4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949715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5D828691-C408-0745-B9BD-ABD838254E6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451FF1C-395E-1C40-B1D3-B1E95DFD69A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2DC8F93-8124-344F-BB43-6B4AF2B358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8CD938-605D-4845-AAF8-BD14E87B16D3}" type="datetimeFigureOut">
              <a:rPr lang="en-US" smtClean="0"/>
              <a:t>2/19/2021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5898755-0A8C-7C41-9BA2-9E5568C509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967445C-0431-1A4E-9403-20B0A40F7D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503F98-6F2A-8848-9747-CD3C0AC3E4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574077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600" y="8333734"/>
            <a:ext cx="2844800" cy="36512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www.bestppt.com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300216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F8E548-23A1-0241-BF54-897F046D32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458D148-4CA4-B241-BA45-10B99FAB964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3A0A814-40B7-5F49-956A-4AE91E9E30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8CD938-605D-4845-AAF8-BD14E87B16D3}" type="datetimeFigureOut">
              <a:rPr lang="en-US" smtClean="0"/>
              <a:t>2/19/2021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AA0EA4A-677B-174E-9601-0395C2E6E1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3A11534-0841-404B-9734-6EB60122D1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503F98-6F2A-8848-9747-CD3C0AC3E4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718504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A4F50F-AFE9-9C47-A135-7B53D03F1B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C6586C6-7B70-6C47-B0AC-FCE5B758E3E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C5D7380-FA38-8D41-BDD4-35C8444C92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8CD938-605D-4845-AAF8-BD14E87B16D3}" type="datetimeFigureOut">
              <a:rPr lang="en-US" smtClean="0"/>
              <a:t>2/19/2021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EFB0850-EB32-634C-A7AC-14CA00B4E20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F9F91FF-9C7D-C248-8FFD-BE5C476EF5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503F98-6F2A-8848-9747-CD3C0AC3E4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23010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E51129-B542-B845-803E-9174030FF6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672F364-3151-B54A-9D7B-4DFB0CF2A65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33791C2-4D5D-364C-90BD-9A6E4B3AC2D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11B38EF-A7E6-F04B-86C2-418FAA544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8CD938-605D-4845-AAF8-BD14E87B16D3}" type="datetimeFigureOut">
              <a:rPr lang="en-US" smtClean="0"/>
              <a:t>2/19/2021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A39CE48-238A-5B41-A672-9E452AEAAC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BEB91A2-5241-7544-8846-52D5B599D5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503F98-6F2A-8848-9747-CD3C0AC3E4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685815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4E7B65-9BD4-B143-B75B-95F0AF430BE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95DC8DC-7A2A-584A-BD33-58985695B37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4D8A927-5908-A047-915B-5EBA8DC0ED8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8A4BCFF-8410-AB44-B08F-CA8793F5348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1E12852-F08C-F142-BF96-68A23A672A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6ED6C074-F679-4149-B195-F1E088ABA7E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8CD938-605D-4845-AAF8-BD14E87B16D3}" type="datetimeFigureOut">
              <a:rPr lang="en-US" smtClean="0"/>
              <a:t>2/19/2021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8779252E-3B20-5C43-ABB5-C2190BB18C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0076E6A-7D3C-A747-9C40-BD806A12E5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503F98-6F2A-8848-9747-CD3C0AC3E4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4916463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B159C4-2C51-7746-8599-B84368D823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DCACE41-43B7-E84B-AB19-9D83E7BDF55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8CD938-605D-4845-AAF8-BD14E87B16D3}" type="datetimeFigureOut">
              <a:rPr lang="en-US" smtClean="0"/>
              <a:t>2/19/2021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165F53D-45BA-2D47-889B-5B53006913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AAC5E49-FA59-C147-9AB5-C9E3B982C9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503F98-6F2A-8848-9747-CD3C0AC3E4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360588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AFAFD41-424E-1846-B8BF-67EF16A69F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8CD938-605D-4845-AAF8-BD14E87B16D3}" type="datetimeFigureOut">
              <a:rPr lang="en-US" smtClean="0"/>
              <a:t>2/19/2021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BB3B46B-69AE-3441-851D-5ECEBDE0DA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D121D23-376A-B04F-87F4-875891F771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503F98-6F2A-8848-9747-CD3C0AC3E4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087760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883786-C2E3-574B-8DA7-28F91F9F4C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8A48368-18B3-7C48-B36A-B6F3C870316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8128FEA-1832-4244-AD1A-9F14B00D1C1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77E0FA5-FAB6-0043-91B7-8963AFD7E06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8CD938-605D-4845-AAF8-BD14E87B16D3}" type="datetimeFigureOut">
              <a:rPr lang="en-US" smtClean="0"/>
              <a:t>2/19/2021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08327DE-FAF2-C34A-BDFE-FE132B6CFE1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8858F51-328C-7349-847F-B2FB4578CA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503F98-6F2A-8848-9747-CD3C0AC3E4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636348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CE6B27-B63E-AE48-902D-7244F3392A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A777494-E0E5-DE43-B754-AB97578DE14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926E82B-99BF-DE4D-BA80-F6C38447F61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7DB14EC-A16B-5847-9E9E-97C445ECD6F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8CD938-605D-4845-AAF8-BD14E87B16D3}" type="datetimeFigureOut">
              <a:rPr lang="en-US" smtClean="0"/>
              <a:t>2/19/2021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427A779-D97A-6E43-A260-68906DB502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E39EE51-0BC0-B043-9AB0-571BE8A6E8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2503F98-6F2A-8848-9747-CD3C0AC3E4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993182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1.jp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4">
            <a:alphaModFix amt="20000"/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4A360D7B-9197-AA43-9CD1-F058A2A7D5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6F8D0E4-E272-BF41-A473-03CFF9FE84C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DE5B5BD-F31F-0E4B-9051-BF6E6763E0F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28CD938-605D-4845-AAF8-BD14E87B16D3}" type="datetimeFigureOut">
              <a:rPr lang="en-US" smtClean="0"/>
              <a:t>2/19/2021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E0C1533-8B51-B047-9CBC-88D6401E69F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DC19450-D38E-1840-8507-246AE1AB9D1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2503F98-6F2A-8848-9747-CD3C0AC3E4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9877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6.xml"/><Relationship Id="rId6" Type="http://schemas.openxmlformats.org/officeDocument/2006/relationships/chart" Target="../charts/chart5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6.xml"/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7625559-8725-7046-A660-11E8201E9411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id-ID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WORLD MAP</a:t>
            </a:r>
            <a:endParaRPr lang="en-US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B8FC64DD-11A6-DE4C-949B-173EB6A77B8B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r>
              <a:rPr lang="en-US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SMART SLIDE 2.0</a:t>
            </a:r>
          </a:p>
        </p:txBody>
      </p:sp>
      <p:sp>
        <p:nvSpPr>
          <p:cNvPr id="4" name="Arrow: Chevron 3">
            <a:extLst>
              <a:ext uri="{FF2B5EF4-FFF2-40B4-BE49-F238E27FC236}">
                <a16:creationId xmlns:a16="http://schemas.microsoft.com/office/drawing/2014/main" id="{0DDACB65-3A77-4036-85E2-1A09B48890B7}"/>
              </a:ext>
            </a:extLst>
          </p:cNvPr>
          <p:cNvSpPr/>
          <p:nvPr/>
        </p:nvSpPr>
        <p:spPr>
          <a:xfrm>
            <a:off x="-1390388" y="0"/>
            <a:ext cx="4045906" cy="5622903"/>
          </a:xfrm>
          <a:prstGeom prst="chevron">
            <a:avLst>
              <a:gd name="adj" fmla="val 65534"/>
            </a:avLst>
          </a:prstGeom>
          <a:gradFill flip="none" rotWithShape="1">
            <a:gsLst>
              <a:gs pos="0">
                <a:schemeClr val="accent1"/>
              </a:gs>
              <a:gs pos="100000">
                <a:schemeClr val="accent2">
                  <a:lumMod val="7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>
              <a:solidFill>
                <a:schemeClr val="tx1"/>
              </a:solidFill>
            </a:endParaRPr>
          </a:p>
        </p:txBody>
      </p:sp>
      <p:sp>
        <p:nvSpPr>
          <p:cNvPr id="5" name="Arrow: Chevron 4">
            <a:extLst>
              <a:ext uri="{FF2B5EF4-FFF2-40B4-BE49-F238E27FC236}">
                <a16:creationId xmlns:a16="http://schemas.microsoft.com/office/drawing/2014/main" id="{0CFB8851-A3D7-413F-A1A3-30A3DB0087E0}"/>
              </a:ext>
            </a:extLst>
          </p:cNvPr>
          <p:cNvSpPr/>
          <p:nvPr/>
        </p:nvSpPr>
        <p:spPr>
          <a:xfrm flipH="1">
            <a:off x="9536483" y="1352227"/>
            <a:ext cx="4045905" cy="5622903"/>
          </a:xfrm>
          <a:prstGeom prst="chevron">
            <a:avLst>
              <a:gd name="adj" fmla="val 65534"/>
            </a:avLst>
          </a:prstGeom>
          <a:gradFill flip="none" rotWithShape="1">
            <a:gsLst>
              <a:gs pos="0">
                <a:schemeClr val="accent6"/>
              </a:gs>
              <a:gs pos="100000">
                <a:schemeClr val="accent5"/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>
              <a:solidFill>
                <a:schemeClr val="tx1"/>
              </a:solidFill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C979FBB-BF1B-4E9E-908F-78B47088E3A7}"/>
              </a:ext>
            </a:extLst>
          </p:cNvPr>
          <p:cNvSpPr/>
          <p:nvPr/>
        </p:nvSpPr>
        <p:spPr>
          <a:xfrm>
            <a:off x="5559574" y="4986818"/>
            <a:ext cx="1272170" cy="1272170"/>
          </a:xfrm>
          <a:prstGeom prst="rect">
            <a:avLst/>
          </a:prstGeom>
          <a:blipFill>
            <a:blip r:embed="rId2" cstate="hqprint">
              <a:duotone>
                <a:prstClr val="black"/>
                <a:schemeClr val="accent2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403637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84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84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" presetClass="entr" presetSubtype="1" decel="92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decel="92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 build="p"/>
      <p:bldP spid="4" grpId="0" animBg="1"/>
      <p:bldP spid="5" grpId="0" animBg="1"/>
      <p:bldP spid="6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en-US" sz="3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ANOTHER</a:t>
            </a:r>
            <a:r>
              <a:rPr lang="en-US" sz="3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GERMAN STATE - INFOS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10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25" name="Freeform 10"/>
          <p:cNvSpPr>
            <a:spLocks/>
          </p:cNvSpPr>
          <p:nvPr/>
        </p:nvSpPr>
        <p:spPr bwMode="auto">
          <a:xfrm>
            <a:off x="915017" y="1550179"/>
            <a:ext cx="3353999" cy="4317885"/>
          </a:xfrm>
          <a:custGeom>
            <a:avLst/>
            <a:gdLst>
              <a:gd name="T0" fmla="*/ 149 w 194"/>
              <a:gd name="T1" fmla="*/ 240 h 250"/>
              <a:gd name="T2" fmla="*/ 136 w 194"/>
              <a:gd name="T3" fmla="*/ 237 h 250"/>
              <a:gd name="T4" fmla="*/ 129 w 194"/>
              <a:gd name="T5" fmla="*/ 238 h 250"/>
              <a:gd name="T6" fmla="*/ 118 w 194"/>
              <a:gd name="T7" fmla="*/ 234 h 250"/>
              <a:gd name="T8" fmla="*/ 107 w 194"/>
              <a:gd name="T9" fmla="*/ 223 h 250"/>
              <a:gd name="T10" fmla="*/ 97 w 194"/>
              <a:gd name="T11" fmla="*/ 221 h 250"/>
              <a:gd name="T12" fmla="*/ 100 w 194"/>
              <a:gd name="T13" fmla="*/ 207 h 250"/>
              <a:gd name="T14" fmla="*/ 100 w 194"/>
              <a:gd name="T15" fmla="*/ 198 h 250"/>
              <a:gd name="T16" fmla="*/ 95 w 194"/>
              <a:gd name="T17" fmla="*/ 185 h 250"/>
              <a:gd name="T18" fmla="*/ 92 w 194"/>
              <a:gd name="T19" fmla="*/ 173 h 250"/>
              <a:gd name="T20" fmla="*/ 79 w 194"/>
              <a:gd name="T21" fmla="*/ 169 h 250"/>
              <a:gd name="T22" fmla="*/ 58 w 194"/>
              <a:gd name="T23" fmla="*/ 169 h 250"/>
              <a:gd name="T24" fmla="*/ 43 w 194"/>
              <a:gd name="T25" fmla="*/ 174 h 250"/>
              <a:gd name="T26" fmla="*/ 32 w 194"/>
              <a:gd name="T27" fmla="*/ 176 h 250"/>
              <a:gd name="T28" fmla="*/ 19 w 194"/>
              <a:gd name="T29" fmla="*/ 172 h 250"/>
              <a:gd name="T30" fmla="*/ 30 w 194"/>
              <a:gd name="T31" fmla="*/ 152 h 250"/>
              <a:gd name="T32" fmla="*/ 22 w 194"/>
              <a:gd name="T33" fmla="*/ 135 h 250"/>
              <a:gd name="T34" fmla="*/ 7 w 194"/>
              <a:gd name="T35" fmla="*/ 119 h 250"/>
              <a:gd name="T36" fmla="*/ 4 w 194"/>
              <a:gd name="T37" fmla="*/ 96 h 250"/>
              <a:gd name="T38" fmla="*/ 11 w 194"/>
              <a:gd name="T39" fmla="*/ 83 h 250"/>
              <a:gd name="T40" fmla="*/ 26 w 194"/>
              <a:gd name="T41" fmla="*/ 74 h 250"/>
              <a:gd name="T42" fmla="*/ 27 w 194"/>
              <a:gd name="T43" fmla="*/ 67 h 250"/>
              <a:gd name="T44" fmla="*/ 40 w 194"/>
              <a:gd name="T45" fmla="*/ 68 h 250"/>
              <a:gd name="T46" fmla="*/ 50 w 194"/>
              <a:gd name="T47" fmla="*/ 73 h 250"/>
              <a:gd name="T48" fmla="*/ 56 w 194"/>
              <a:gd name="T49" fmla="*/ 64 h 250"/>
              <a:gd name="T50" fmla="*/ 60 w 194"/>
              <a:gd name="T51" fmla="*/ 58 h 250"/>
              <a:gd name="T52" fmla="*/ 69 w 194"/>
              <a:gd name="T53" fmla="*/ 49 h 250"/>
              <a:gd name="T54" fmla="*/ 78 w 194"/>
              <a:gd name="T55" fmla="*/ 42 h 250"/>
              <a:gd name="T56" fmla="*/ 94 w 194"/>
              <a:gd name="T57" fmla="*/ 39 h 250"/>
              <a:gd name="T58" fmla="*/ 104 w 194"/>
              <a:gd name="T59" fmla="*/ 32 h 250"/>
              <a:gd name="T60" fmla="*/ 120 w 194"/>
              <a:gd name="T61" fmla="*/ 25 h 250"/>
              <a:gd name="T62" fmla="*/ 128 w 194"/>
              <a:gd name="T63" fmla="*/ 22 h 250"/>
              <a:gd name="T64" fmla="*/ 135 w 194"/>
              <a:gd name="T65" fmla="*/ 9 h 250"/>
              <a:gd name="T66" fmla="*/ 142 w 194"/>
              <a:gd name="T67" fmla="*/ 6 h 250"/>
              <a:gd name="T68" fmla="*/ 150 w 194"/>
              <a:gd name="T69" fmla="*/ 13 h 250"/>
              <a:gd name="T70" fmla="*/ 156 w 194"/>
              <a:gd name="T71" fmla="*/ 26 h 250"/>
              <a:gd name="T72" fmla="*/ 162 w 194"/>
              <a:gd name="T73" fmla="*/ 31 h 250"/>
              <a:gd name="T74" fmla="*/ 165 w 194"/>
              <a:gd name="T75" fmla="*/ 39 h 250"/>
              <a:gd name="T76" fmla="*/ 158 w 194"/>
              <a:gd name="T77" fmla="*/ 51 h 250"/>
              <a:gd name="T78" fmla="*/ 154 w 194"/>
              <a:gd name="T79" fmla="*/ 62 h 250"/>
              <a:gd name="T80" fmla="*/ 153 w 194"/>
              <a:gd name="T81" fmla="*/ 68 h 250"/>
              <a:gd name="T82" fmla="*/ 162 w 194"/>
              <a:gd name="T83" fmla="*/ 79 h 250"/>
              <a:gd name="T84" fmla="*/ 156 w 194"/>
              <a:gd name="T85" fmla="*/ 87 h 250"/>
              <a:gd name="T86" fmla="*/ 153 w 194"/>
              <a:gd name="T87" fmla="*/ 91 h 250"/>
              <a:gd name="T88" fmla="*/ 144 w 194"/>
              <a:gd name="T89" fmla="*/ 98 h 250"/>
              <a:gd name="T90" fmla="*/ 146 w 194"/>
              <a:gd name="T91" fmla="*/ 105 h 250"/>
              <a:gd name="T92" fmla="*/ 140 w 194"/>
              <a:gd name="T93" fmla="*/ 109 h 250"/>
              <a:gd name="T94" fmla="*/ 144 w 194"/>
              <a:gd name="T95" fmla="*/ 122 h 250"/>
              <a:gd name="T96" fmla="*/ 161 w 194"/>
              <a:gd name="T97" fmla="*/ 117 h 250"/>
              <a:gd name="T98" fmla="*/ 178 w 194"/>
              <a:gd name="T99" fmla="*/ 120 h 250"/>
              <a:gd name="T100" fmla="*/ 184 w 194"/>
              <a:gd name="T101" fmla="*/ 140 h 250"/>
              <a:gd name="T102" fmla="*/ 191 w 194"/>
              <a:gd name="T103" fmla="*/ 148 h 250"/>
              <a:gd name="T104" fmla="*/ 184 w 194"/>
              <a:gd name="T105" fmla="*/ 163 h 250"/>
              <a:gd name="T106" fmla="*/ 189 w 194"/>
              <a:gd name="T107" fmla="*/ 182 h 250"/>
              <a:gd name="T108" fmla="*/ 194 w 194"/>
              <a:gd name="T109" fmla="*/ 190 h 250"/>
              <a:gd name="T110" fmla="*/ 191 w 194"/>
              <a:gd name="T111" fmla="*/ 208 h 250"/>
              <a:gd name="T112" fmla="*/ 182 w 194"/>
              <a:gd name="T113" fmla="*/ 227 h 250"/>
              <a:gd name="T114" fmla="*/ 168 w 194"/>
              <a:gd name="T115" fmla="*/ 25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94" h="250">
                <a:moveTo>
                  <a:pt x="168" y="250"/>
                </a:moveTo>
                <a:cubicBezTo>
                  <a:pt x="168" y="249"/>
                  <a:pt x="165" y="247"/>
                  <a:pt x="163" y="247"/>
                </a:cubicBezTo>
                <a:cubicBezTo>
                  <a:pt x="161" y="247"/>
                  <a:pt x="159" y="246"/>
                  <a:pt x="158" y="244"/>
                </a:cubicBezTo>
                <a:cubicBezTo>
                  <a:pt x="157" y="244"/>
                  <a:pt x="157" y="244"/>
                  <a:pt x="157" y="244"/>
                </a:cubicBezTo>
                <a:cubicBezTo>
                  <a:pt x="156" y="243"/>
                  <a:pt x="155" y="243"/>
                  <a:pt x="154" y="242"/>
                </a:cubicBezTo>
                <a:cubicBezTo>
                  <a:pt x="152" y="241"/>
                  <a:pt x="150" y="241"/>
                  <a:pt x="149" y="240"/>
                </a:cubicBezTo>
                <a:cubicBezTo>
                  <a:pt x="148" y="239"/>
                  <a:pt x="147" y="238"/>
                  <a:pt x="147" y="238"/>
                </a:cubicBezTo>
                <a:cubicBezTo>
                  <a:pt x="146" y="238"/>
                  <a:pt x="145" y="238"/>
                  <a:pt x="145" y="239"/>
                </a:cubicBezTo>
                <a:cubicBezTo>
                  <a:pt x="144" y="240"/>
                  <a:pt x="143" y="240"/>
                  <a:pt x="142" y="240"/>
                </a:cubicBezTo>
                <a:cubicBezTo>
                  <a:pt x="141" y="240"/>
                  <a:pt x="140" y="240"/>
                  <a:pt x="139" y="240"/>
                </a:cubicBezTo>
                <a:cubicBezTo>
                  <a:pt x="139" y="239"/>
                  <a:pt x="139" y="239"/>
                  <a:pt x="139" y="239"/>
                </a:cubicBezTo>
                <a:cubicBezTo>
                  <a:pt x="137" y="239"/>
                  <a:pt x="137" y="238"/>
                  <a:pt x="136" y="237"/>
                </a:cubicBezTo>
                <a:cubicBezTo>
                  <a:pt x="136" y="237"/>
                  <a:pt x="136" y="237"/>
                  <a:pt x="136" y="237"/>
                </a:cubicBezTo>
                <a:cubicBezTo>
                  <a:pt x="135" y="237"/>
                  <a:pt x="135" y="237"/>
                  <a:pt x="135" y="237"/>
                </a:cubicBezTo>
                <a:cubicBezTo>
                  <a:pt x="135" y="237"/>
                  <a:pt x="134" y="237"/>
                  <a:pt x="134" y="237"/>
                </a:cubicBezTo>
                <a:cubicBezTo>
                  <a:pt x="133" y="238"/>
                  <a:pt x="132" y="239"/>
                  <a:pt x="131" y="239"/>
                </a:cubicBezTo>
                <a:cubicBezTo>
                  <a:pt x="130" y="239"/>
                  <a:pt x="130" y="239"/>
                  <a:pt x="130" y="238"/>
                </a:cubicBezTo>
                <a:cubicBezTo>
                  <a:pt x="129" y="238"/>
                  <a:pt x="129" y="238"/>
                  <a:pt x="129" y="238"/>
                </a:cubicBezTo>
                <a:cubicBezTo>
                  <a:pt x="128" y="238"/>
                  <a:pt x="128" y="238"/>
                  <a:pt x="128" y="238"/>
                </a:cubicBezTo>
                <a:cubicBezTo>
                  <a:pt x="128" y="238"/>
                  <a:pt x="127" y="238"/>
                  <a:pt x="126" y="239"/>
                </a:cubicBezTo>
                <a:cubicBezTo>
                  <a:pt x="126" y="239"/>
                  <a:pt x="125" y="239"/>
                  <a:pt x="125" y="239"/>
                </a:cubicBezTo>
                <a:cubicBezTo>
                  <a:pt x="123" y="239"/>
                  <a:pt x="121" y="236"/>
                  <a:pt x="120" y="235"/>
                </a:cubicBezTo>
                <a:cubicBezTo>
                  <a:pt x="120" y="234"/>
                  <a:pt x="120" y="234"/>
                  <a:pt x="119" y="234"/>
                </a:cubicBezTo>
                <a:cubicBezTo>
                  <a:pt x="119" y="234"/>
                  <a:pt x="119" y="234"/>
                  <a:pt x="118" y="234"/>
                </a:cubicBezTo>
                <a:cubicBezTo>
                  <a:pt x="118" y="235"/>
                  <a:pt x="118" y="235"/>
                  <a:pt x="117" y="235"/>
                </a:cubicBezTo>
                <a:cubicBezTo>
                  <a:pt x="116" y="235"/>
                  <a:pt x="116" y="234"/>
                  <a:pt x="115" y="233"/>
                </a:cubicBezTo>
                <a:cubicBezTo>
                  <a:pt x="114" y="233"/>
                  <a:pt x="113" y="232"/>
                  <a:pt x="112" y="231"/>
                </a:cubicBezTo>
                <a:cubicBezTo>
                  <a:pt x="110" y="230"/>
                  <a:pt x="110" y="228"/>
                  <a:pt x="110" y="227"/>
                </a:cubicBezTo>
                <a:cubicBezTo>
                  <a:pt x="110" y="226"/>
                  <a:pt x="111" y="225"/>
                  <a:pt x="110" y="224"/>
                </a:cubicBezTo>
                <a:cubicBezTo>
                  <a:pt x="110" y="223"/>
                  <a:pt x="109" y="223"/>
                  <a:pt x="107" y="223"/>
                </a:cubicBezTo>
                <a:cubicBezTo>
                  <a:pt x="106" y="223"/>
                  <a:pt x="106" y="222"/>
                  <a:pt x="105" y="222"/>
                </a:cubicBezTo>
                <a:cubicBezTo>
                  <a:pt x="105" y="222"/>
                  <a:pt x="105" y="222"/>
                  <a:pt x="104" y="222"/>
                </a:cubicBezTo>
                <a:cubicBezTo>
                  <a:pt x="103" y="222"/>
                  <a:pt x="100" y="223"/>
                  <a:pt x="100" y="223"/>
                </a:cubicBezTo>
                <a:cubicBezTo>
                  <a:pt x="100" y="223"/>
                  <a:pt x="98" y="225"/>
                  <a:pt x="98" y="225"/>
                </a:cubicBezTo>
                <a:cubicBezTo>
                  <a:pt x="98" y="224"/>
                  <a:pt x="98" y="224"/>
                  <a:pt x="98" y="224"/>
                </a:cubicBezTo>
                <a:cubicBezTo>
                  <a:pt x="98" y="223"/>
                  <a:pt x="98" y="221"/>
                  <a:pt x="97" y="221"/>
                </a:cubicBezTo>
                <a:cubicBezTo>
                  <a:pt x="97" y="220"/>
                  <a:pt x="97" y="220"/>
                  <a:pt x="96" y="219"/>
                </a:cubicBezTo>
                <a:cubicBezTo>
                  <a:pt x="95" y="219"/>
                  <a:pt x="94" y="218"/>
                  <a:pt x="94" y="217"/>
                </a:cubicBezTo>
                <a:cubicBezTo>
                  <a:pt x="92" y="215"/>
                  <a:pt x="93" y="214"/>
                  <a:pt x="94" y="213"/>
                </a:cubicBezTo>
                <a:cubicBezTo>
                  <a:pt x="94" y="212"/>
                  <a:pt x="94" y="212"/>
                  <a:pt x="95" y="212"/>
                </a:cubicBezTo>
                <a:cubicBezTo>
                  <a:pt x="96" y="209"/>
                  <a:pt x="97" y="209"/>
                  <a:pt x="98" y="208"/>
                </a:cubicBezTo>
                <a:cubicBezTo>
                  <a:pt x="99" y="207"/>
                  <a:pt x="100" y="207"/>
                  <a:pt x="100" y="207"/>
                </a:cubicBezTo>
                <a:cubicBezTo>
                  <a:pt x="100" y="207"/>
                  <a:pt x="101" y="207"/>
                  <a:pt x="101" y="206"/>
                </a:cubicBezTo>
                <a:cubicBezTo>
                  <a:pt x="102" y="205"/>
                  <a:pt x="103" y="203"/>
                  <a:pt x="103" y="201"/>
                </a:cubicBezTo>
                <a:cubicBezTo>
                  <a:pt x="103" y="200"/>
                  <a:pt x="103" y="200"/>
                  <a:pt x="103" y="200"/>
                </a:cubicBezTo>
                <a:cubicBezTo>
                  <a:pt x="103" y="200"/>
                  <a:pt x="103" y="199"/>
                  <a:pt x="102" y="199"/>
                </a:cubicBezTo>
                <a:cubicBezTo>
                  <a:pt x="102" y="198"/>
                  <a:pt x="102" y="198"/>
                  <a:pt x="101" y="198"/>
                </a:cubicBezTo>
                <a:cubicBezTo>
                  <a:pt x="101" y="198"/>
                  <a:pt x="101" y="198"/>
                  <a:pt x="100" y="198"/>
                </a:cubicBezTo>
                <a:cubicBezTo>
                  <a:pt x="100" y="198"/>
                  <a:pt x="100" y="198"/>
                  <a:pt x="100" y="198"/>
                </a:cubicBezTo>
                <a:cubicBezTo>
                  <a:pt x="98" y="198"/>
                  <a:pt x="95" y="196"/>
                  <a:pt x="95" y="195"/>
                </a:cubicBezTo>
                <a:cubicBezTo>
                  <a:pt x="95" y="194"/>
                  <a:pt x="94" y="192"/>
                  <a:pt x="92" y="190"/>
                </a:cubicBezTo>
                <a:cubicBezTo>
                  <a:pt x="91" y="190"/>
                  <a:pt x="91" y="189"/>
                  <a:pt x="91" y="188"/>
                </a:cubicBezTo>
                <a:cubicBezTo>
                  <a:pt x="91" y="187"/>
                  <a:pt x="93" y="186"/>
                  <a:pt x="94" y="186"/>
                </a:cubicBezTo>
                <a:cubicBezTo>
                  <a:pt x="95" y="185"/>
                  <a:pt x="95" y="185"/>
                  <a:pt x="95" y="185"/>
                </a:cubicBezTo>
                <a:cubicBezTo>
                  <a:pt x="95" y="185"/>
                  <a:pt x="95" y="184"/>
                  <a:pt x="94" y="183"/>
                </a:cubicBezTo>
                <a:cubicBezTo>
                  <a:pt x="94" y="182"/>
                  <a:pt x="93" y="181"/>
                  <a:pt x="94" y="180"/>
                </a:cubicBezTo>
                <a:cubicBezTo>
                  <a:pt x="94" y="179"/>
                  <a:pt x="94" y="179"/>
                  <a:pt x="94" y="179"/>
                </a:cubicBezTo>
                <a:cubicBezTo>
                  <a:pt x="94" y="178"/>
                  <a:pt x="95" y="177"/>
                  <a:pt x="95" y="175"/>
                </a:cubicBezTo>
                <a:cubicBezTo>
                  <a:pt x="94" y="174"/>
                  <a:pt x="93" y="173"/>
                  <a:pt x="92" y="173"/>
                </a:cubicBezTo>
                <a:cubicBezTo>
                  <a:pt x="92" y="173"/>
                  <a:pt x="92" y="173"/>
                  <a:pt x="92" y="173"/>
                </a:cubicBezTo>
                <a:cubicBezTo>
                  <a:pt x="91" y="173"/>
                  <a:pt x="91" y="173"/>
                  <a:pt x="90" y="173"/>
                </a:cubicBezTo>
                <a:cubicBezTo>
                  <a:pt x="89" y="173"/>
                  <a:pt x="87" y="172"/>
                  <a:pt x="86" y="171"/>
                </a:cubicBezTo>
                <a:cubicBezTo>
                  <a:pt x="85" y="170"/>
                  <a:pt x="85" y="169"/>
                  <a:pt x="84" y="169"/>
                </a:cubicBezTo>
                <a:cubicBezTo>
                  <a:pt x="84" y="169"/>
                  <a:pt x="84" y="169"/>
                  <a:pt x="83" y="170"/>
                </a:cubicBezTo>
                <a:cubicBezTo>
                  <a:pt x="83" y="170"/>
                  <a:pt x="82" y="171"/>
                  <a:pt x="82" y="171"/>
                </a:cubicBezTo>
                <a:cubicBezTo>
                  <a:pt x="81" y="171"/>
                  <a:pt x="80" y="170"/>
                  <a:pt x="79" y="169"/>
                </a:cubicBezTo>
                <a:cubicBezTo>
                  <a:pt x="79" y="168"/>
                  <a:pt x="78" y="168"/>
                  <a:pt x="78" y="167"/>
                </a:cubicBezTo>
                <a:cubicBezTo>
                  <a:pt x="77" y="167"/>
                  <a:pt x="77" y="166"/>
                  <a:pt x="76" y="166"/>
                </a:cubicBezTo>
                <a:cubicBezTo>
                  <a:pt x="75" y="165"/>
                  <a:pt x="74" y="164"/>
                  <a:pt x="73" y="164"/>
                </a:cubicBezTo>
                <a:cubicBezTo>
                  <a:pt x="73" y="164"/>
                  <a:pt x="73" y="164"/>
                  <a:pt x="72" y="164"/>
                </a:cubicBezTo>
                <a:cubicBezTo>
                  <a:pt x="71" y="164"/>
                  <a:pt x="68" y="164"/>
                  <a:pt x="65" y="166"/>
                </a:cubicBezTo>
                <a:cubicBezTo>
                  <a:pt x="62" y="167"/>
                  <a:pt x="60" y="168"/>
                  <a:pt x="58" y="169"/>
                </a:cubicBezTo>
                <a:cubicBezTo>
                  <a:pt x="56" y="170"/>
                  <a:pt x="56" y="170"/>
                  <a:pt x="56" y="170"/>
                </a:cubicBezTo>
                <a:cubicBezTo>
                  <a:pt x="55" y="171"/>
                  <a:pt x="53" y="172"/>
                  <a:pt x="52" y="172"/>
                </a:cubicBezTo>
                <a:cubicBezTo>
                  <a:pt x="50" y="173"/>
                  <a:pt x="49" y="173"/>
                  <a:pt x="47" y="174"/>
                </a:cubicBezTo>
                <a:cubicBezTo>
                  <a:pt x="47" y="175"/>
                  <a:pt x="46" y="175"/>
                  <a:pt x="46" y="175"/>
                </a:cubicBezTo>
                <a:cubicBezTo>
                  <a:pt x="45" y="175"/>
                  <a:pt x="44" y="175"/>
                  <a:pt x="44" y="175"/>
                </a:cubicBezTo>
                <a:cubicBezTo>
                  <a:pt x="44" y="175"/>
                  <a:pt x="43" y="174"/>
                  <a:pt x="43" y="174"/>
                </a:cubicBezTo>
                <a:cubicBezTo>
                  <a:pt x="43" y="174"/>
                  <a:pt x="42" y="175"/>
                  <a:pt x="42" y="175"/>
                </a:cubicBezTo>
                <a:cubicBezTo>
                  <a:pt x="40" y="177"/>
                  <a:pt x="38" y="177"/>
                  <a:pt x="37" y="177"/>
                </a:cubicBezTo>
                <a:cubicBezTo>
                  <a:pt x="37" y="177"/>
                  <a:pt x="36" y="177"/>
                  <a:pt x="36" y="177"/>
                </a:cubicBezTo>
                <a:cubicBezTo>
                  <a:pt x="35" y="176"/>
                  <a:pt x="34" y="175"/>
                  <a:pt x="33" y="175"/>
                </a:cubicBezTo>
                <a:cubicBezTo>
                  <a:pt x="33" y="175"/>
                  <a:pt x="33" y="176"/>
                  <a:pt x="33" y="176"/>
                </a:cubicBezTo>
                <a:cubicBezTo>
                  <a:pt x="33" y="176"/>
                  <a:pt x="32" y="176"/>
                  <a:pt x="32" y="176"/>
                </a:cubicBezTo>
                <a:cubicBezTo>
                  <a:pt x="30" y="176"/>
                  <a:pt x="26" y="175"/>
                  <a:pt x="23" y="174"/>
                </a:cubicBezTo>
                <a:cubicBezTo>
                  <a:pt x="23" y="173"/>
                  <a:pt x="22" y="173"/>
                  <a:pt x="22" y="173"/>
                </a:cubicBezTo>
                <a:cubicBezTo>
                  <a:pt x="21" y="173"/>
                  <a:pt x="20" y="174"/>
                  <a:pt x="19" y="174"/>
                </a:cubicBezTo>
                <a:cubicBezTo>
                  <a:pt x="18" y="175"/>
                  <a:pt x="18" y="175"/>
                  <a:pt x="18" y="175"/>
                </a:cubicBezTo>
                <a:cubicBezTo>
                  <a:pt x="18" y="174"/>
                  <a:pt x="18" y="174"/>
                  <a:pt x="18" y="174"/>
                </a:cubicBezTo>
                <a:cubicBezTo>
                  <a:pt x="18" y="173"/>
                  <a:pt x="18" y="173"/>
                  <a:pt x="19" y="172"/>
                </a:cubicBezTo>
                <a:cubicBezTo>
                  <a:pt x="19" y="171"/>
                  <a:pt x="19" y="170"/>
                  <a:pt x="19" y="170"/>
                </a:cubicBezTo>
                <a:cubicBezTo>
                  <a:pt x="20" y="167"/>
                  <a:pt x="21" y="166"/>
                  <a:pt x="23" y="164"/>
                </a:cubicBezTo>
                <a:cubicBezTo>
                  <a:pt x="25" y="162"/>
                  <a:pt x="25" y="161"/>
                  <a:pt x="25" y="159"/>
                </a:cubicBezTo>
                <a:cubicBezTo>
                  <a:pt x="25" y="159"/>
                  <a:pt x="25" y="158"/>
                  <a:pt x="25" y="157"/>
                </a:cubicBezTo>
                <a:cubicBezTo>
                  <a:pt x="26" y="155"/>
                  <a:pt x="27" y="154"/>
                  <a:pt x="29" y="153"/>
                </a:cubicBezTo>
                <a:cubicBezTo>
                  <a:pt x="29" y="153"/>
                  <a:pt x="30" y="153"/>
                  <a:pt x="30" y="152"/>
                </a:cubicBezTo>
                <a:cubicBezTo>
                  <a:pt x="32" y="152"/>
                  <a:pt x="32" y="150"/>
                  <a:pt x="32" y="148"/>
                </a:cubicBezTo>
                <a:cubicBezTo>
                  <a:pt x="32" y="147"/>
                  <a:pt x="32" y="145"/>
                  <a:pt x="32" y="144"/>
                </a:cubicBezTo>
                <a:cubicBezTo>
                  <a:pt x="33" y="143"/>
                  <a:pt x="33" y="142"/>
                  <a:pt x="32" y="142"/>
                </a:cubicBezTo>
                <a:cubicBezTo>
                  <a:pt x="32" y="141"/>
                  <a:pt x="30" y="141"/>
                  <a:pt x="29" y="141"/>
                </a:cubicBezTo>
                <a:cubicBezTo>
                  <a:pt x="26" y="141"/>
                  <a:pt x="23" y="140"/>
                  <a:pt x="23" y="137"/>
                </a:cubicBezTo>
                <a:cubicBezTo>
                  <a:pt x="23" y="135"/>
                  <a:pt x="23" y="135"/>
                  <a:pt x="22" y="135"/>
                </a:cubicBezTo>
                <a:cubicBezTo>
                  <a:pt x="22" y="135"/>
                  <a:pt x="21" y="135"/>
                  <a:pt x="20" y="135"/>
                </a:cubicBezTo>
                <a:cubicBezTo>
                  <a:pt x="20" y="135"/>
                  <a:pt x="20" y="135"/>
                  <a:pt x="19" y="135"/>
                </a:cubicBezTo>
                <a:cubicBezTo>
                  <a:pt x="18" y="135"/>
                  <a:pt x="16" y="134"/>
                  <a:pt x="15" y="133"/>
                </a:cubicBezTo>
                <a:cubicBezTo>
                  <a:pt x="15" y="132"/>
                  <a:pt x="14" y="132"/>
                  <a:pt x="14" y="132"/>
                </a:cubicBezTo>
                <a:cubicBezTo>
                  <a:pt x="11" y="130"/>
                  <a:pt x="10" y="127"/>
                  <a:pt x="9" y="124"/>
                </a:cubicBezTo>
                <a:cubicBezTo>
                  <a:pt x="9" y="121"/>
                  <a:pt x="8" y="120"/>
                  <a:pt x="7" y="119"/>
                </a:cubicBezTo>
                <a:cubicBezTo>
                  <a:pt x="6" y="119"/>
                  <a:pt x="6" y="119"/>
                  <a:pt x="5" y="118"/>
                </a:cubicBezTo>
                <a:cubicBezTo>
                  <a:pt x="4" y="117"/>
                  <a:pt x="4" y="115"/>
                  <a:pt x="3" y="113"/>
                </a:cubicBezTo>
                <a:cubicBezTo>
                  <a:pt x="2" y="112"/>
                  <a:pt x="2" y="110"/>
                  <a:pt x="1" y="109"/>
                </a:cubicBezTo>
                <a:cubicBezTo>
                  <a:pt x="0" y="107"/>
                  <a:pt x="1" y="104"/>
                  <a:pt x="2" y="101"/>
                </a:cubicBezTo>
                <a:cubicBezTo>
                  <a:pt x="2" y="100"/>
                  <a:pt x="3" y="99"/>
                  <a:pt x="3" y="98"/>
                </a:cubicBezTo>
                <a:cubicBezTo>
                  <a:pt x="4" y="97"/>
                  <a:pt x="4" y="96"/>
                  <a:pt x="4" y="96"/>
                </a:cubicBezTo>
                <a:cubicBezTo>
                  <a:pt x="4" y="95"/>
                  <a:pt x="4" y="94"/>
                  <a:pt x="6" y="93"/>
                </a:cubicBezTo>
                <a:cubicBezTo>
                  <a:pt x="6" y="92"/>
                  <a:pt x="7" y="92"/>
                  <a:pt x="7" y="92"/>
                </a:cubicBezTo>
                <a:cubicBezTo>
                  <a:pt x="8" y="92"/>
                  <a:pt x="8" y="92"/>
                  <a:pt x="8" y="92"/>
                </a:cubicBezTo>
                <a:cubicBezTo>
                  <a:pt x="8" y="92"/>
                  <a:pt x="7" y="91"/>
                  <a:pt x="7" y="91"/>
                </a:cubicBezTo>
                <a:cubicBezTo>
                  <a:pt x="6" y="88"/>
                  <a:pt x="7" y="85"/>
                  <a:pt x="9" y="84"/>
                </a:cubicBezTo>
                <a:cubicBezTo>
                  <a:pt x="10" y="83"/>
                  <a:pt x="11" y="83"/>
                  <a:pt x="11" y="83"/>
                </a:cubicBezTo>
                <a:cubicBezTo>
                  <a:pt x="13" y="82"/>
                  <a:pt x="15" y="81"/>
                  <a:pt x="16" y="80"/>
                </a:cubicBezTo>
                <a:cubicBezTo>
                  <a:pt x="17" y="77"/>
                  <a:pt x="18" y="76"/>
                  <a:pt x="19" y="76"/>
                </a:cubicBezTo>
                <a:cubicBezTo>
                  <a:pt x="20" y="76"/>
                  <a:pt x="21" y="76"/>
                  <a:pt x="22" y="77"/>
                </a:cubicBezTo>
                <a:cubicBezTo>
                  <a:pt x="22" y="77"/>
                  <a:pt x="22" y="77"/>
                  <a:pt x="23" y="77"/>
                </a:cubicBezTo>
                <a:cubicBezTo>
                  <a:pt x="24" y="77"/>
                  <a:pt x="25" y="76"/>
                  <a:pt x="26" y="74"/>
                </a:cubicBezTo>
                <a:cubicBezTo>
                  <a:pt x="26" y="74"/>
                  <a:pt x="26" y="74"/>
                  <a:pt x="26" y="74"/>
                </a:cubicBezTo>
                <a:cubicBezTo>
                  <a:pt x="26" y="73"/>
                  <a:pt x="26" y="73"/>
                  <a:pt x="25" y="72"/>
                </a:cubicBezTo>
                <a:cubicBezTo>
                  <a:pt x="25" y="72"/>
                  <a:pt x="24" y="72"/>
                  <a:pt x="24" y="72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69"/>
                  <a:pt x="24" y="68"/>
                  <a:pt x="26" y="67"/>
                </a:cubicBezTo>
                <a:cubicBezTo>
                  <a:pt x="26" y="67"/>
                  <a:pt x="26" y="67"/>
                  <a:pt x="27" y="67"/>
                </a:cubicBezTo>
                <a:cubicBezTo>
                  <a:pt x="28" y="67"/>
                  <a:pt x="29" y="68"/>
                  <a:pt x="30" y="70"/>
                </a:cubicBezTo>
                <a:cubicBezTo>
                  <a:pt x="30" y="70"/>
                  <a:pt x="30" y="70"/>
                  <a:pt x="30" y="71"/>
                </a:cubicBezTo>
                <a:cubicBezTo>
                  <a:pt x="31" y="72"/>
                  <a:pt x="31" y="73"/>
                  <a:pt x="32" y="73"/>
                </a:cubicBezTo>
                <a:cubicBezTo>
                  <a:pt x="32" y="73"/>
                  <a:pt x="33" y="73"/>
                  <a:pt x="33" y="73"/>
                </a:cubicBezTo>
                <a:cubicBezTo>
                  <a:pt x="36" y="70"/>
                  <a:pt x="37" y="69"/>
                  <a:pt x="39" y="68"/>
                </a:cubicBezTo>
                <a:cubicBezTo>
                  <a:pt x="40" y="68"/>
                  <a:pt x="40" y="68"/>
                  <a:pt x="40" y="68"/>
                </a:cubicBezTo>
                <a:cubicBezTo>
                  <a:pt x="43" y="68"/>
                  <a:pt x="44" y="70"/>
                  <a:pt x="45" y="71"/>
                </a:cubicBezTo>
                <a:cubicBezTo>
                  <a:pt x="45" y="72"/>
                  <a:pt x="46" y="72"/>
                  <a:pt x="46" y="72"/>
                </a:cubicBezTo>
                <a:cubicBezTo>
                  <a:pt x="47" y="72"/>
                  <a:pt x="47" y="72"/>
                  <a:pt x="47" y="72"/>
                </a:cubicBezTo>
                <a:cubicBezTo>
                  <a:pt x="47" y="71"/>
                  <a:pt x="47" y="71"/>
                  <a:pt x="48" y="71"/>
                </a:cubicBezTo>
                <a:cubicBezTo>
                  <a:pt x="48" y="71"/>
                  <a:pt x="49" y="71"/>
                  <a:pt x="49" y="72"/>
                </a:cubicBezTo>
                <a:cubicBezTo>
                  <a:pt x="50" y="72"/>
                  <a:pt x="50" y="72"/>
                  <a:pt x="50" y="73"/>
                </a:cubicBezTo>
                <a:cubicBezTo>
                  <a:pt x="50" y="73"/>
                  <a:pt x="51" y="73"/>
                  <a:pt x="51" y="73"/>
                </a:cubicBezTo>
                <a:cubicBezTo>
                  <a:pt x="52" y="73"/>
                  <a:pt x="53" y="73"/>
                  <a:pt x="54" y="72"/>
                </a:cubicBezTo>
                <a:cubicBezTo>
                  <a:pt x="55" y="72"/>
                  <a:pt x="56" y="71"/>
                  <a:pt x="56" y="69"/>
                </a:cubicBezTo>
                <a:cubicBezTo>
                  <a:pt x="55" y="68"/>
                  <a:pt x="56" y="67"/>
                  <a:pt x="56" y="67"/>
                </a:cubicBezTo>
                <a:cubicBezTo>
                  <a:pt x="57" y="66"/>
                  <a:pt x="57" y="65"/>
                  <a:pt x="57" y="65"/>
                </a:cubicBezTo>
                <a:cubicBezTo>
                  <a:pt x="56" y="64"/>
                  <a:pt x="56" y="64"/>
                  <a:pt x="56" y="64"/>
                </a:cubicBezTo>
                <a:cubicBezTo>
                  <a:pt x="55" y="64"/>
                  <a:pt x="54" y="63"/>
                  <a:pt x="54" y="61"/>
                </a:cubicBezTo>
                <a:cubicBezTo>
                  <a:pt x="54" y="61"/>
                  <a:pt x="54" y="61"/>
                  <a:pt x="54" y="60"/>
                </a:cubicBezTo>
                <a:cubicBezTo>
                  <a:pt x="54" y="59"/>
                  <a:pt x="54" y="58"/>
                  <a:pt x="55" y="56"/>
                </a:cubicBezTo>
                <a:cubicBezTo>
                  <a:pt x="56" y="56"/>
                  <a:pt x="56" y="56"/>
                  <a:pt x="57" y="56"/>
                </a:cubicBezTo>
                <a:cubicBezTo>
                  <a:pt x="58" y="56"/>
                  <a:pt x="59" y="57"/>
                  <a:pt x="59" y="57"/>
                </a:cubicBezTo>
                <a:cubicBezTo>
                  <a:pt x="60" y="58"/>
                  <a:pt x="60" y="58"/>
                  <a:pt x="60" y="58"/>
                </a:cubicBezTo>
                <a:cubicBezTo>
                  <a:pt x="61" y="59"/>
                  <a:pt x="62" y="60"/>
                  <a:pt x="63" y="60"/>
                </a:cubicBezTo>
                <a:cubicBezTo>
                  <a:pt x="63" y="60"/>
                  <a:pt x="64" y="60"/>
                  <a:pt x="64" y="59"/>
                </a:cubicBezTo>
                <a:cubicBezTo>
                  <a:pt x="66" y="57"/>
                  <a:pt x="66" y="56"/>
                  <a:pt x="66" y="55"/>
                </a:cubicBezTo>
                <a:cubicBezTo>
                  <a:pt x="65" y="54"/>
                  <a:pt x="65" y="52"/>
                  <a:pt x="66" y="51"/>
                </a:cubicBezTo>
                <a:cubicBezTo>
                  <a:pt x="66" y="51"/>
                  <a:pt x="67" y="50"/>
                  <a:pt x="68" y="50"/>
                </a:cubicBezTo>
                <a:cubicBezTo>
                  <a:pt x="69" y="50"/>
                  <a:pt x="69" y="50"/>
                  <a:pt x="69" y="49"/>
                </a:cubicBezTo>
                <a:cubicBezTo>
                  <a:pt x="69" y="49"/>
                  <a:pt x="69" y="48"/>
                  <a:pt x="69" y="48"/>
                </a:cubicBezTo>
                <a:cubicBezTo>
                  <a:pt x="69" y="47"/>
                  <a:pt x="71" y="47"/>
                  <a:pt x="73" y="46"/>
                </a:cubicBezTo>
                <a:cubicBezTo>
                  <a:pt x="73" y="46"/>
                  <a:pt x="74" y="46"/>
                  <a:pt x="74" y="46"/>
                </a:cubicBezTo>
                <a:cubicBezTo>
                  <a:pt x="75" y="46"/>
                  <a:pt x="75" y="46"/>
                  <a:pt x="75" y="45"/>
                </a:cubicBezTo>
                <a:cubicBezTo>
                  <a:pt x="76" y="44"/>
                  <a:pt x="76" y="44"/>
                  <a:pt x="76" y="43"/>
                </a:cubicBezTo>
                <a:cubicBezTo>
                  <a:pt x="77" y="43"/>
                  <a:pt x="78" y="42"/>
                  <a:pt x="78" y="42"/>
                </a:cubicBezTo>
                <a:cubicBezTo>
                  <a:pt x="79" y="42"/>
                  <a:pt x="80" y="43"/>
                  <a:pt x="80" y="43"/>
                </a:cubicBezTo>
                <a:cubicBezTo>
                  <a:pt x="81" y="43"/>
                  <a:pt x="81" y="43"/>
                  <a:pt x="82" y="43"/>
                </a:cubicBezTo>
                <a:cubicBezTo>
                  <a:pt x="83" y="43"/>
                  <a:pt x="84" y="43"/>
                  <a:pt x="86" y="41"/>
                </a:cubicBezTo>
                <a:cubicBezTo>
                  <a:pt x="86" y="41"/>
                  <a:pt x="87" y="41"/>
                  <a:pt x="87" y="40"/>
                </a:cubicBezTo>
                <a:cubicBezTo>
                  <a:pt x="88" y="39"/>
                  <a:pt x="90" y="38"/>
                  <a:pt x="91" y="38"/>
                </a:cubicBezTo>
                <a:cubicBezTo>
                  <a:pt x="92" y="38"/>
                  <a:pt x="93" y="38"/>
                  <a:pt x="94" y="39"/>
                </a:cubicBezTo>
                <a:cubicBezTo>
                  <a:pt x="95" y="39"/>
                  <a:pt x="96" y="39"/>
                  <a:pt x="96" y="39"/>
                </a:cubicBezTo>
                <a:cubicBezTo>
                  <a:pt x="96" y="39"/>
                  <a:pt x="97" y="39"/>
                  <a:pt x="97" y="39"/>
                </a:cubicBezTo>
                <a:cubicBezTo>
                  <a:pt x="97" y="39"/>
                  <a:pt x="98" y="39"/>
                  <a:pt x="99" y="38"/>
                </a:cubicBezTo>
                <a:cubicBezTo>
                  <a:pt x="100" y="38"/>
                  <a:pt x="102" y="37"/>
                  <a:pt x="102" y="36"/>
                </a:cubicBezTo>
                <a:cubicBezTo>
                  <a:pt x="103" y="35"/>
                  <a:pt x="103" y="35"/>
                  <a:pt x="103" y="34"/>
                </a:cubicBezTo>
                <a:cubicBezTo>
                  <a:pt x="103" y="34"/>
                  <a:pt x="104" y="33"/>
                  <a:pt x="104" y="32"/>
                </a:cubicBezTo>
                <a:cubicBezTo>
                  <a:pt x="106" y="30"/>
                  <a:pt x="108" y="29"/>
                  <a:pt x="110" y="28"/>
                </a:cubicBezTo>
                <a:cubicBezTo>
                  <a:pt x="110" y="28"/>
                  <a:pt x="110" y="28"/>
                  <a:pt x="111" y="28"/>
                </a:cubicBezTo>
                <a:cubicBezTo>
                  <a:pt x="112" y="28"/>
                  <a:pt x="114" y="28"/>
                  <a:pt x="115" y="26"/>
                </a:cubicBezTo>
                <a:cubicBezTo>
                  <a:pt x="116" y="26"/>
                  <a:pt x="116" y="26"/>
                  <a:pt x="116" y="26"/>
                </a:cubicBezTo>
                <a:cubicBezTo>
                  <a:pt x="118" y="25"/>
                  <a:pt x="118" y="24"/>
                  <a:pt x="119" y="24"/>
                </a:cubicBezTo>
                <a:cubicBezTo>
                  <a:pt x="120" y="24"/>
                  <a:pt x="120" y="24"/>
                  <a:pt x="120" y="25"/>
                </a:cubicBezTo>
                <a:cubicBezTo>
                  <a:pt x="120" y="25"/>
                  <a:pt x="120" y="26"/>
                  <a:pt x="120" y="26"/>
                </a:cubicBezTo>
                <a:cubicBezTo>
                  <a:pt x="121" y="26"/>
                  <a:pt x="121" y="25"/>
                  <a:pt x="122" y="24"/>
                </a:cubicBezTo>
                <a:cubicBezTo>
                  <a:pt x="122" y="22"/>
                  <a:pt x="123" y="22"/>
                  <a:pt x="124" y="22"/>
                </a:cubicBezTo>
                <a:cubicBezTo>
                  <a:pt x="125" y="22"/>
                  <a:pt x="125" y="22"/>
                  <a:pt x="126" y="22"/>
                </a:cubicBezTo>
                <a:cubicBezTo>
                  <a:pt x="127" y="22"/>
                  <a:pt x="127" y="22"/>
                  <a:pt x="128" y="22"/>
                </a:cubicBezTo>
                <a:cubicBezTo>
                  <a:pt x="128" y="22"/>
                  <a:pt x="128" y="22"/>
                  <a:pt x="128" y="22"/>
                </a:cubicBezTo>
                <a:cubicBezTo>
                  <a:pt x="128" y="21"/>
                  <a:pt x="128" y="21"/>
                  <a:pt x="128" y="20"/>
                </a:cubicBezTo>
                <a:cubicBezTo>
                  <a:pt x="128" y="20"/>
                  <a:pt x="128" y="19"/>
                  <a:pt x="128" y="19"/>
                </a:cubicBezTo>
                <a:cubicBezTo>
                  <a:pt x="129" y="18"/>
                  <a:pt x="129" y="17"/>
                  <a:pt x="130" y="15"/>
                </a:cubicBezTo>
                <a:cubicBezTo>
                  <a:pt x="131" y="14"/>
                  <a:pt x="132" y="14"/>
                  <a:pt x="133" y="13"/>
                </a:cubicBezTo>
                <a:cubicBezTo>
                  <a:pt x="133" y="13"/>
                  <a:pt x="133" y="12"/>
                  <a:pt x="134" y="12"/>
                </a:cubicBezTo>
                <a:cubicBezTo>
                  <a:pt x="134" y="12"/>
                  <a:pt x="135" y="10"/>
                  <a:pt x="135" y="9"/>
                </a:cubicBezTo>
                <a:cubicBezTo>
                  <a:pt x="135" y="9"/>
                  <a:pt x="135" y="8"/>
                  <a:pt x="135" y="8"/>
                </a:cubicBezTo>
                <a:cubicBezTo>
                  <a:pt x="135" y="7"/>
                  <a:pt x="135" y="7"/>
                  <a:pt x="135" y="6"/>
                </a:cubicBezTo>
                <a:cubicBezTo>
                  <a:pt x="135" y="5"/>
                  <a:pt x="135" y="3"/>
                  <a:pt x="137" y="2"/>
                </a:cubicBezTo>
                <a:cubicBezTo>
                  <a:pt x="139" y="1"/>
                  <a:pt x="140" y="0"/>
                  <a:pt x="141" y="0"/>
                </a:cubicBezTo>
                <a:cubicBezTo>
                  <a:pt x="141" y="0"/>
                  <a:pt x="142" y="0"/>
                  <a:pt x="142" y="1"/>
                </a:cubicBezTo>
                <a:cubicBezTo>
                  <a:pt x="143" y="2"/>
                  <a:pt x="143" y="5"/>
                  <a:pt x="142" y="6"/>
                </a:cubicBezTo>
                <a:cubicBezTo>
                  <a:pt x="142" y="7"/>
                  <a:pt x="142" y="7"/>
                  <a:pt x="142" y="7"/>
                </a:cubicBezTo>
                <a:cubicBezTo>
                  <a:pt x="142" y="8"/>
                  <a:pt x="144" y="8"/>
                  <a:pt x="144" y="9"/>
                </a:cubicBezTo>
                <a:cubicBezTo>
                  <a:pt x="145" y="9"/>
                  <a:pt x="145" y="9"/>
                  <a:pt x="145" y="9"/>
                </a:cubicBezTo>
                <a:cubicBezTo>
                  <a:pt x="146" y="10"/>
                  <a:pt x="147" y="11"/>
                  <a:pt x="148" y="12"/>
                </a:cubicBezTo>
                <a:cubicBezTo>
                  <a:pt x="148" y="13"/>
                  <a:pt x="149" y="13"/>
                  <a:pt x="150" y="13"/>
                </a:cubicBezTo>
                <a:cubicBezTo>
                  <a:pt x="150" y="13"/>
                  <a:pt x="150" y="13"/>
                  <a:pt x="150" y="13"/>
                </a:cubicBezTo>
                <a:cubicBezTo>
                  <a:pt x="151" y="13"/>
                  <a:pt x="153" y="13"/>
                  <a:pt x="153" y="15"/>
                </a:cubicBezTo>
                <a:cubicBezTo>
                  <a:pt x="154" y="16"/>
                  <a:pt x="153" y="17"/>
                  <a:pt x="153" y="18"/>
                </a:cubicBezTo>
                <a:cubicBezTo>
                  <a:pt x="153" y="19"/>
                  <a:pt x="152" y="19"/>
                  <a:pt x="152" y="19"/>
                </a:cubicBezTo>
                <a:cubicBezTo>
                  <a:pt x="152" y="20"/>
                  <a:pt x="152" y="22"/>
                  <a:pt x="153" y="23"/>
                </a:cubicBezTo>
                <a:cubicBezTo>
                  <a:pt x="153" y="23"/>
                  <a:pt x="154" y="24"/>
                  <a:pt x="154" y="24"/>
                </a:cubicBezTo>
                <a:cubicBezTo>
                  <a:pt x="155" y="25"/>
                  <a:pt x="156" y="25"/>
                  <a:pt x="156" y="26"/>
                </a:cubicBezTo>
                <a:cubicBezTo>
                  <a:pt x="157" y="27"/>
                  <a:pt x="157" y="27"/>
                  <a:pt x="158" y="27"/>
                </a:cubicBezTo>
                <a:cubicBezTo>
                  <a:pt x="158" y="28"/>
                  <a:pt x="159" y="29"/>
                  <a:pt x="159" y="30"/>
                </a:cubicBezTo>
                <a:cubicBezTo>
                  <a:pt x="159" y="31"/>
                  <a:pt x="159" y="31"/>
                  <a:pt x="159" y="31"/>
                </a:cubicBezTo>
                <a:cubicBezTo>
                  <a:pt x="159" y="31"/>
                  <a:pt x="160" y="31"/>
                  <a:pt x="160" y="31"/>
                </a:cubicBezTo>
                <a:cubicBezTo>
                  <a:pt x="160" y="31"/>
                  <a:pt x="161" y="31"/>
                  <a:pt x="161" y="31"/>
                </a:cubicBezTo>
                <a:cubicBezTo>
                  <a:pt x="161" y="31"/>
                  <a:pt x="162" y="31"/>
                  <a:pt x="162" y="31"/>
                </a:cubicBezTo>
                <a:cubicBezTo>
                  <a:pt x="162" y="31"/>
                  <a:pt x="163" y="31"/>
                  <a:pt x="163" y="31"/>
                </a:cubicBezTo>
                <a:cubicBezTo>
                  <a:pt x="164" y="31"/>
                  <a:pt x="164" y="31"/>
                  <a:pt x="165" y="32"/>
                </a:cubicBezTo>
                <a:cubicBezTo>
                  <a:pt x="165" y="32"/>
                  <a:pt x="165" y="32"/>
                  <a:pt x="165" y="32"/>
                </a:cubicBezTo>
                <a:cubicBezTo>
                  <a:pt x="165" y="32"/>
                  <a:pt x="165" y="32"/>
                  <a:pt x="165" y="32"/>
                </a:cubicBezTo>
                <a:cubicBezTo>
                  <a:pt x="165" y="34"/>
                  <a:pt x="165" y="34"/>
                  <a:pt x="165" y="34"/>
                </a:cubicBezTo>
                <a:cubicBezTo>
                  <a:pt x="165" y="36"/>
                  <a:pt x="165" y="37"/>
                  <a:pt x="165" y="39"/>
                </a:cubicBezTo>
                <a:cubicBezTo>
                  <a:pt x="167" y="41"/>
                  <a:pt x="168" y="45"/>
                  <a:pt x="167" y="47"/>
                </a:cubicBezTo>
                <a:cubicBezTo>
                  <a:pt x="166" y="48"/>
                  <a:pt x="166" y="48"/>
                  <a:pt x="166" y="49"/>
                </a:cubicBezTo>
                <a:cubicBezTo>
                  <a:pt x="165" y="51"/>
                  <a:pt x="164" y="53"/>
                  <a:pt x="162" y="53"/>
                </a:cubicBezTo>
                <a:cubicBezTo>
                  <a:pt x="162" y="53"/>
                  <a:pt x="162" y="53"/>
                  <a:pt x="162" y="53"/>
                </a:cubicBezTo>
                <a:cubicBezTo>
                  <a:pt x="161" y="53"/>
                  <a:pt x="160" y="52"/>
                  <a:pt x="160" y="52"/>
                </a:cubicBezTo>
                <a:cubicBezTo>
                  <a:pt x="159" y="51"/>
                  <a:pt x="159" y="51"/>
                  <a:pt x="158" y="51"/>
                </a:cubicBezTo>
                <a:cubicBezTo>
                  <a:pt x="158" y="51"/>
                  <a:pt x="158" y="51"/>
                  <a:pt x="158" y="51"/>
                </a:cubicBezTo>
                <a:cubicBezTo>
                  <a:pt x="157" y="51"/>
                  <a:pt x="156" y="52"/>
                  <a:pt x="156" y="53"/>
                </a:cubicBezTo>
                <a:cubicBezTo>
                  <a:pt x="155" y="53"/>
                  <a:pt x="155" y="53"/>
                  <a:pt x="155" y="54"/>
                </a:cubicBezTo>
                <a:cubicBezTo>
                  <a:pt x="154" y="55"/>
                  <a:pt x="153" y="56"/>
                  <a:pt x="153" y="57"/>
                </a:cubicBezTo>
                <a:cubicBezTo>
                  <a:pt x="153" y="57"/>
                  <a:pt x="153" y="58"/>
                  <a:pt x="154" y="59"/>
                </a:cubicBezTo>
                <a:cubicBezTo>
                  <a:pt x="154" y="60"/>
                  <a:pt x="155" y="61"/>
                  <a:pt x="154" y="62"/>
                </a:cubicBezTo>
                <a:cubicBezTo>
                  <a:pt x="154" y="63"/>
                  <a:pt x="154" y="63"/>
                  <a:pt x="154" y="63"/>
                </a:cubicBezTo>
                <a:cubicBezTo>
                  <a:pt x="154" y="65"/>
                  <a:pt x="154" y="65"/>
                  <a:pt x="153" y="67"/>
                </a:cubicBezTo>
                <a:cubicBezTo>
                  <a:pt x="152" y="67"/>
                  <a:pt x="152" y="67"/>
                  <a:pt x="152" y="67"/>
                </a:cubicBezTo>
                <a:cubicBezTo>
                  <a:pt x="152" y="68"/>
                  <a:pt x="151" y="68"/>
                  <a:pt x="151" y="68"/>
                </a:cubicBezTo>
                <a:cubicBezTo>
                  <a:pt x="151" y="68"/>
                  <a:pt x="151" y="68"/>
                  <a:pt x="151" y="68"/>
                </a:cubicBezTo>
                <a:cubicBezTo>
                  <a:pt x="151" y="68"/>
                  <a:pt x="152" y="68"/>
                  <a:pt x="153" y="68"/>
                </a:cubicBezTo>
                <a:cubicBezTo>
                  <a:pt x="155" y="69"/>
                  <a:pt x="157" y="70"/>
                  <a:pt x="158" y="71"/>
                </a:cubicBezTo>
                <a:cubicBezTo>
                  <a:pt x="158" y="72"/>
                  <a:pt x="158" y="72"/>
                  <a:pt x="158" y="72"/>
                </a:cubicBezTo>
                <a:cubicBezTo>
                  <a:pt x="159" y="73"/>
                  <a:pt x="159" y="73"/>
                  <a:pt x="160" y="74"/>
                </a:cubicBezTo>
                <a:cubicBezTo>
                  <a:pt x="160" y="75"/>
                  <a:pt x="160" y="75"/>
                  <a:pt x="160" y="76"/>
                </a:cubicBezTo>
                <a:cubicBezTo>
                  <a:pt x="160" y="77"/>
                  <a:pt x="161" y="77"/>
                  <a:pt x="161" y="77"/>
                </a:cubicBezTo>
                <a:cubicBezTo>
                  <a:pt x="162" y="78"/>
                  <a:pt x="162" y="78"/>
                  <a:pt x="162" y="79"/>
                </a:cubicBezTo>
                <a:cubicBezTo>
                  <a:pt x="163" y="80"/>
                  <a:pt x="164" y="82"/>
                  <a:pt x="164" y="84"/>
                </a:cubicBezTo>
                <a:cubicBezTo>
                  <a:pt x="163" y="85"/>
                  <a:pt x="163" y="87"/>
                  <a:pt x="161" y="87"/>
                </a:cubicBezTo>
                <a:cubicBezTo>
                  <a:pt x="161" y="87"/>
                  <a:pt x="160" y="87"/>
                  <a:pt x="160" y="87"/>
                </a:cubicBezTo>
                <a:cubicBezTo>
                  <a:pt x="159" y="86"/>
                  <a:pt x="159" y="86"/>
                  <a:pt x="158" y="86"/>
                </a:cubicBezTo>
                <a:cubicBezTo>
                  <a:pt x="157" y="86"/>
                  <a:pt x="157" y="86"/>
                  <a:pt x="156" y="87"/>
                </a:cubicBezTo>
                <a:cubicBezTo>
                  <a:pt x="156" y="87"/>
                  <a:pt x="156" y="87"/>
                  <a:pt x="156" y="87"/>
                </a:cubicBezTo>
                <a:cubicBezTo>
                  <a:pt x="156" y="87"/>
                  <a:pt x="156" y="87"/>
                  <a:pt x="157" y="87"/>
                </a:cubicBezTo>
                <a:cubicBezTo>
                  <a:pt x="158" y="88"/>
                  <a:pt x="159" y="88"/>
                  <a:pt x="159" y="89"/>
                </a:cubicBezTo>
                <a:cubicBezTo>
                  <a:pt x="159" y="90"/>
                  <a:pt x="159" y="91"/>
                  <a:pt x="158" y="92"/>
                </a:cubicBezTo>
                <a:cubicBezTo>
                  <a:pt x="158" y="93"/>
                  <a:pt x="157" y="93"/>
                  <a:pt x="157" y="93"/>
                </a:cubicBezTo>
                <a:cubicBezTo>
                  <a:pt x="156" y="93"/>
                  <a:pt x="156" y="93"/>
                  <a:pt x="155" y="92"/>
                </a:cubicBezTo>
                <a:cubicBezTo>
                  <a:pt x="154" y="92"/>
                  <a:pt x="154" y="92"/>
                  <a:pt x="153" y="91"/>
                </a:cubicBezTo>
                <a:cubicBezTo>
                  <a:pt x="153" y="91"/>
                  <a:pt x="152" y="91"/>
                  <a:pt x="152" y="91"/>
                </a:cubicBezTo>
                <a:cubicBezTo>
                  <a:pt x="152" y="91"/>
                  <a:pt x="152" y="91"/>
                  <a:pt x="151" y="91"/>
                </a:cubicBezTo>
                <a:cubicBezTo>
                  <a:pt x="151" y="92"/>
                  <a:pt x="150" y="93"/>
                  <a:pt x="149" y="93"/>
                </a:cubicBezTo>
                <a:cubicBezTo>
                  <a:pt x="148" y="94"/>
                  <a:pt x="148" y="94"/>
                  <a:pt x="147" y="95"/>
                </a:cubicBezTo>
                <a:cubicBezTo>
                  <a:pt x="147" y="95"/>
                  <a:pt x="146" y="95"/>
                  <a:pt x="146" y="96"/>
                </a:cubicBezTo>
                <a:cubicBezTo>
                  <a:pt x="145" y="96"/>
                  <a:pt x="144" y="97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5" y="99"/>
                  <a:pt x="146" y="99"/>
                  <a:pt x="147" y="100"/>
                </a:cubicBezTo>
                <a:cubicBezTo>
                  <a:pt x="147" y="100"/>
                  <a:pt x="147" y="100"/>
                  <a:pt x="147" y="100"/>
                </a:cubicBezTo>
                <a:cubicBezTo>
                  <a:pt x="149" y="100"/>
                  <a:pt x="149" y="102"/>
                  <a:pt x="149" y="104"/>
                </a:cubicBezTo>
                <a:cubicBezTo>
                  <a:pt x="149" y="105"/>
                  <a:pt x="148" y="106"/>
                  <a:pt x="147" y="106"/>
                </a:cubicBezTo>
                <a:cubicBezTo>
                  <a:pt x="147" y="106"/>
                  <a:pt x="147" y="106"/>
                  <a:pt x="146" y="105"/>
                </a:cubicBezTo>
                <a:cubicBezTo>
                  <a:pt x="145" y="105"/>
                  <a:pt x="145" y="105"/>
                  <a:pt x="144" y="105"/>
                </a:cubicBezTo>
                <a:cubicBezTo>
                  <a:pt x="144" y="104"/>
                  <a:pt x="143" y="104"/>
                  <a:pt x="142" y="104"/>
                </a:cubicBezTo>
                <a:cubicBezTo>
                  <a:pt x="142" y="104"/>
                  <a:pt x="142" y="104"/>
                  <a:pt x="142" y="104"/>
                </a:cubicBezTo>
                <a:cubicBezTo>
                  <a:pt x="142" y="105"/>
                  <a:pt x="141" y="106"/>
                  <a:pt x="141" y="107"/>
                </a:cubicBezTo>
                <a:cubicBezTo>
                  <a:pt x="141" y="107"/>
                  <a:pt x="141" y="108"/>
                  <a:pt x="141" y="108"/>
                </a:cubicBezTo>
                <a:cubicBezTo>
                  <a:pt x="141" y="109"/>
                  <a:pt x="140" y="109"/>
                  <a:pt x="140" y="109"/>
                </a:cubicBezTo>
                <a:cubicBezTo>
                  <a:pt x="139" y="109"/>
                  <a:pt x="139" y="109"/>
                  <a:pt x="138" y="109"/>
                </a:cubicBezTo>
                <a:cubicBezTo>
                  <a:pt x="137" y="110"/>
                  <a:pt x="136" y="112"/>
                  <a:pt x="136" y="113"/>
                </a:cubicBezTo>
                <a:cubicBezTo>
                  <a:pt x="137" y="113"/>
                  <a:pt x="137" y="113"/>
                  <a:pt x="137" y="113"/>
                </a:cubicBezTo>
                <a:cubicBezTo>
                  <a:pt x="137" y="113"/>
                  <a:pt x="138" y="114"/>
                  <a:pt x="138" y="114"/>
                </a:cubicBezTo>
                <a:cubicBezTo>
                  <a:pt x="140" y="114"/>
                  <a:pt x="141" y="115"/>
                  <a:pt x="142" y="117"/>
                </a:cubicBezTo>
                <a:cubicBezTo>
                  <a:pt x="142" y="120"/>
                  <a:pt x="143" y="122"/>
                  <a:pt x="144" y="122"/>
                </a:cubicBezTo>
                <a:cubicBezTo>
                  <a:pt x="144" y="122"/>
                  <a:pt x="145" y="122"/>
                  <a:pt x="146" y="122"/>
                </a:cubicBezTo>
                <a:cubicBezTo>
                  <a:pt x="147" y="122"/>
                  <a:pt x="149" y="122"/>
                  <a:pt x="149" y="122"/>
                </a:cubicBezTo>
                <a:cubicBezTo>
                  <a:pt x="150" y="121"/>
                  <a:pt x="151" y="121"/>
                  <a:pt x="152" y="121"/>
                </a:cubicBezTo>
                <a:cubicBezTo>
                  <a:pt x="153" y="120"/>
                  <a:pt x="154" y="120"/>
                  <a:pt x="154" y="120"/>
                </a:cubicBezTo>
                <a:cubicBezTo>
                  <a:pt x="156" y="119"/>
                  <a:pt x="157" y="118"/>
                  <a:pt x="159" y="117"/>
                </a:cubicBezTo>
                <a:cubicBezTo>
                  <a:pt x="161" y="117"/>
                  <a:pt x="161" y="117"/>
                  <a:pt x="161" y="117"/>
                </a:cubicBezTo>
                <a:cubicBezTo>
                  <a:pt x="164" y="116"/>
                  <a:pt x="166" y="115"/>
                  <a:pt x="167" y="114"/>
                </a:cubicBezTo>
                <a:cubicBezTo>
                  <a:pt x="168" y="114"/>
                  <a:pt x="168" y="114"/>
                  <a:pt x="168" y="114"/>
                </a:cubicBezTo>
                <a:cubicBezTo>
                  <a:pt x="168" y="114"/>
                  <a:pt x="169" y="114"/>
                  <a:pt x="170" y="114"/>
                </a:cubicBezTo>
                <a:cubicBezTo>
                  <a:pt x="172" y="114"/>
                  <a:pt x="173" y="114"/>
                  <a:pt x="174" y="115"/>
                </a:cubicBezTo>
                <a:cubicBezTo>
                  <a:pt x="174" y="116"/>
                  <a:pt x="175" y="116"/>
                  <a:pt x="175" y="116"/>
                </a:cubicBezTo>
                <a:cubicBezTo>
                  <a:pt x="176" y="117"/>
                  <a:pt x="177" y="118"/>
                  <a:pt x="178" y="120"/>
                </a:cubicBezTo>
                <a:cubicBezTo>
                  <a:pt x="178" y="120"/>
                  <a:pt x="179" y="121"/>
                  <a:pt x="179" y="121"/>
                </a:cubicBezTo>
                <a:cubicBezTo>
                  <a:pt x="181" y="123"/>
                  <a:pt x="182" y="124"/>
                  <a:pt x="182" y="126"/>
                </a:cubicBezTo>
                <a:cubicBezTo>
                  <a:pt x="181" y="127"/>
                  <a:pt x="181" y="132"/>
                  <a:pt x="182" y="134"/>
                </a:cubicBezTo>
                <a:cubicBezTo>
                  <a:pt x="182" y="135"/>
                  <a:pt x="182" y="135"/>
                  <a:pt x="182" y="135"/>
                </a:cubicBezTo>
                <a:cubicBezTo>
                  <a:pt x="183" y="135"/>
                  <a:pt x="183" y="135"/>
                  <a:pt x="184" y="136"/>
                </a:cubicBezTo>
                <a:cubicBezTo>
                  <a:pt x="184" y="137"/>
                  <a:pt x="184" y="138"/>
                  <a:pt x="184" y="140"/>
                </a:cubicBezTo>
                <a:cubicBezTo>
                  <a:pt x="184" y="140"/>
                  <a:pt x="184" y="141"/>
                  <a:pt x="184" y="142"/>
                </a:cubicBezTo>
                <a:cubicBezTo>
                  <a:pt x="185" y="142"/>
                  <a:pt x="185" y="142"/>
                  <a:pt x="185" y="143"/>
                </a:cubicBezTo>
                <a:cubicBezTo>
                  <a:pt x="185" y="144"/>
                  <a:pt x="185" y="146"/>
                  <a:pt x="186" y="146"/>
                </a:cubicBezTo>
                <a:cubicBezTo>
                  <a:pt x="187" y="146"/>
                  <a:pt x="187" y="146"/>
                  <a:pt x="188" y="147"/>
                </a:cubicBezTo>
                <a:cubicBezTo>
                  <a:pt x="189" y="147"/>
                  <a:pt x="189" y="148"/>
                  <a:pt x="190" y="148"/>
                </a:cubicBezTo>
                <a:cubicBezTo>
                  <a:pt x="191" y="148"/>
                  <a:pt x="191" y="148"/>
                  <a:pt x="191" y="148"/>
                </a:cubicBezTo>
                <a:cubicBezTo>
                  <a:pt x="191" y="148"/>
                  <a:pt x="192" y="148"/>
                  <a:pt x="192" y="149"/>
                </a:cubicBezTo>
                <a:cubicBezTo>
                  <a:pt x="192" y="149"/>
                  <a:pt x="192" y="150"/>
                  <a:pt x="190" y="151"/>
                </a:cubicBezTo>
                <a:cubicBezTo>
                  <a:pt x="190" y="152"/>
                  <a:pt x="189" y="153"/>
                  <a:pt x="189" y="154"/>
                </a:cubicBezTo>
                <a:cubicBezTo>
                  <a:pt x="188" y="155"/>
                  <a:pt x="188" y="156"/>
                  <a:pt x="186" y="156"/>
                </a:cubicBezTo>
                <a:cubicBezTo>
                  <a:pt x="183" y="157"/>
                  <a:pt x="182" y="158"/>
                  <a:pt x="182" y="159"/>
                </a:cubicBezTo>
                <a:cubicBezTo>
                  <a:pt x="182" y="161"/>
                  <a:pt x="182" y="162"/>
                  <a:pt x="184" y="163"/>
                </a:cubicBezTo>
                <a:cubicBezTo>
                  <a:pt x="185" y="165"/>
                  <a:pt x="186" y="167"/>
                  <a:pt x="187" y="169"/>
                </a:cubicBezTo>
                <a:cubicBezTo>
                  <a:pt x="187" y="170"/>
                  <a:pt x="187" y="170"/>
                  <a:pt x="188" y="171"/>
                </a:cubicBezTo>
                <a:cubicBezTo>
                  <a:pt x="188" y="172"/>
                  <a:pt x="188" y="172"/>
                  <a:pt x="188" y="172"/>
                </a:cubicBezTo>
                <a:cubicBezTo>
                  <a:pt x="187" y="172"/>
                  <a:pt x="187" y="172"/>
                  <a:pt x="187" y="172"/>
                </a:cubicBezTo>
                <a:cubicBezTo>
                  <a:pt x="187" y="174"/>
                  <a:pt x="187" y="179"/>
                  <a:pt x="188" y="181"/>
                </a:cubicBezTo>
                <a:cubicBezTo>
                  <a:pt x="188" y="181"/>
                  <a:pt x="189" y="182"/>
                  <a:pt x="189" y="182"/>
                </a:cubicBezTo>
                <a:cubicBezTo>
                  <a:pt x="190" y="184"/>
                  <a:pt x="192" y="185"/>
                  <a:pt x="190" y="187"/>
                </a:cubicBezTo>
                <a:cubicBezTo>
                  <a:pt x="190" y="187"/>
                  <a:pt x="189" y="188"/>
                  <a:pt x="190" y="188"/>
                </a:cubicBezTo>
                <a:cubicBezTo>
                  <a:pt x="190" y="189"/>
                  <a:pt x="191" y="190"/>
                  <a:pt x="192" y="190"/>
                </a:cubicBezTo>
                <a:cubicBezTo>
                  <a:pt x="192" y="190"/>
                  <a:pt x="192" y="189"/>
                  <a:pt x="192" y="189"/>
                </a:cubicBezTo>
                <a:cubicBezTo>
                  <a:pt x="193" y="189"/>
                  <a:pt x="193" y="189"/>
                  <a:pt x="193" y="189"/>
                </a:cubicBezTo>
                <a:cubicBezTo>
                  <a:pt x="193" y="189"/>
                  <a:pt x="193" y="190"/>
                  <a:pt x="194" y="190"/>
                </a:cubicBezTo>
                <a:cubicBezTo>
                  <a:pt x="194" y="191"/>
                  <a:pt x="194" y="192"/>
                  <a:pt x="194" y="195"/>
                </a:cubicBezTo>
                <a:cubicBezTo>
                  <a:pt x="193" y="196"/>
                  <a:pt x="193" y="197"/>
                  <a:pt x="193" y="198"/>
                </a:cubicBezTo>
                <a:cubicBezTo>
                  <a:pt x="193" y="199"/>
                  <a:pt x="192" y="200"/>
                  <a:pt x="192" y="201"/>
                </a:cubicBezTo>
                <a:cubicBezTo>
                  <a:pt x="191" y="201"/>
                  <a:pt x="190" y="202"/>
                  <a:pt x="190" y="203"/>
                </a:cubicBezTo>
                <a:cubicBezTo>
                  <a:pt x="190" y="204"/>
                  <a:pt x="190" y="204"/>
                  <a:pt x="190" y="204"/>
                </a:cubicBezTo>
                <a:cubicBezTo>
                  <a:pt x="191" y="205"/>
                  <a:pt x="191" y="206"/>
                  <a:pt x="191" y="208"/>
                </a:cubicBezTo>
                <a:cubicBezTo>
                  <a:pt x="191" y="210"/>
                  <a:pt x="191" y="211"/>
                  <a:pt x="189" y="212"/>
                </a:cubicBezTo>
                <a:cubicBezTo>
                  <a:pt x="189" y="212"/>
                  <a:pt x="188" y="212"/>
                  <a:pt x="188" y="213"/>
                </a:cubicBezTo>
                <a:cubicBezTo>
                  <a:pt x="185" y="214"/>
                  <a:pt x="184" y="216"/>
                  <a:pt x="185" y="218"/>
                </a:cubicBezTo>
                <a:cubicBezTo>
                  <a:pt x="186" y="221"/>
                  <a:pt x="184" y="222"/>
                  <a:pt x="183" y="223"/>
                </a:cubicBezTo>
                <a:cubicBezTo>
                  <a:pt x="183" y="223"/>
                  <a:pt x="183" y="224"/>
                  <a:pt x="182" y="224"/>
                </a:cubicBezTo>
                <a:cubicBezTo>
                  <a:pt x="182" y="225"/>
                  <a:pt x="182" y="226"/>
                  <a:pt x="182" y="227"/>
                </a:cubicBezTo>
                <a:cubicBezTo>
                  <a:pt x="182" y="228"/>
                  <a:pt x="182" y="229"/>
                  <a:pt x="182" y="231"/>
                </a:cubicBezTo>
                <a:cubicBezTo>
                  <a:pt x="182" y="232"/>
                  <a:pt x="181" y="234"/>
                  <a:pt x="180" y="236"/>
                </a:cubicBezTo>
                <a:cubicBezTo>
                  <a:pt x="178" y="238"/>
                  <a:pt x="177" y="240"/>
                  <a:pt x="176" y="243"/>
                </a:cubicBezTo>
                <a:cubicBezTo>
                  <a:pt x="173" y="248"/>
                  <a:pt x="171" y="249"/>
                  <a:pt x="170" y="249"/>
                </a:cubicBezTo>
                <a:cubicBezTo>
                  <a:pt x="169" y="250"/>
                  <a:pt x="169" y="250"/>
                  <a:pt x="169" y="250"/>
                </a:cubicBezTo>
                <a:lnTo>
                  <a:pt x="168" y="250"/>
                </a:lnTo>
                <a:close/>
              </a:path>
            </a:pathLst>
          </a:custGeom>
          <a:blipFill dpi="0" rotWithShape="1">
            <a:blip r:embed="rId2" cstate="hq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 t="-8088" b="-8088"/>
            </a:stretch>
          </a:blipFill>
          <a:ln w="11113" cap="flat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4760398" y="2233355"/>
            <a:ext cx="6014281" cy="707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Lorem ipsum dolor sit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amet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consetetur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sadipscing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elitr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sed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diam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nonumy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eirmod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tempor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invidunt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ut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labore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et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dolore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magna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aliquyam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erat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sed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diam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voluptua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. At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vero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eos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et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accusam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et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justo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duo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dolores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et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ea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rebum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.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754679" y="1796704"/>
            <a:ext cx="211577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Raleway" panose="020B0003030101060003" pitchFamily="34" charset="0"/>
              </a:rPr>
              <a:t>ANOTHER STATE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4757888" y="3489112"/>
            <a:ext cx="6489349" cy="400237"/>
            <a:chOff x="3568416" y="2497566"/>
            <a:chExt cx="4867012" cy="300178"/>
          </a:xfrm>
        </p:grpSpPr>
        <p:sp>
          <p:nvSpPr>
            <p:cNvPr id="30" name="Flowchart: Process 29"/>
            <p:cNvSpPr/>
            <p:nvPr/>
          </p:nvSpPr>
          <p:spPr>
            <a:xfrm>
              <a:off x="3661388" y="2752025"/>
              <a:ext cx="550568" cy="45719"/>
            </a:xfrm>
            <a:prstGeom prst="flowChartProcess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1" name="Flowchart: Process 30"/>
            <p:cNvSpPr/>
            <p:nvPr/>
          </p:nvSpPr>
          <p:spPr>
            <a:xfrm>
              <a:off x="4264741" y="2752025"/>
              <a:ext cx="550568" cy="45719"/>
            </a:xfrm>
            <a:prstGeom prst="flowChartProcess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2" name="Flowchart: Process 31"/>
            <p:cNvSpPr/>
            <p:nvPr/>
          </p:nvSpPr>
          <p:spPr>
            <a:xfrm>
              <a:off x="4868094" y="2752025"/>
              <a:ext cx="550568" cy="45719"/>
            </a:xfrm>
            <a:prstGeom prst="flowChartProcess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3" name="Flowchart: Process 32"/>
            <p:cNvSpPr/>
            <p:nvPr/>
          </p:nvSpPr>
          <p:spPr>
            <a:xfrm>
              <a:off x="5471447" y="2752025"/>
              <a:ext cx="550568" cy="45719"/>
            </a:xfrm>
            <a:prstGeom prst="flowChartProcess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" name="Flowchart: Process 33"/>
            <p:cNvSpPr/>
            <p:nvPr/>
          </p:nvSpPr>
          <p:spPr>
            <a:xfrm>
              <a:off x="6074800" y="2752025"/>
              <a:ext cx="550568" cy="45719"/>
            </a:xfrm>
            <a:prstGeom prst="flowChartProcess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" name="Flowchart: Process 34"/>
            <p:cNvSpPr/>
            <p:nvPr/>
          </p:nvSpPr>
          <p:spPr>
            <a:xfrm>
              <a:off x="6678153" y="2752025"/>
              <a:ext cx="550568" cy="45719"/>
            </a:xfrm>
            <a:prstGeom prst="flowChartProcess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" name="Flowchart: Process 35"/>
            <p:cNvSpPr/>
            <p:nvPr/>
          </p:nvSpPr>
          <p:spPr>
            <a:xfrm>
              <a:off x="7281506" y="2752025"/>
              <a:ext cx="550568" cy="45719"/>
            </a:xfrm>
            <a:prstGeom prst="flowChartProcess">
              <a:avLst/>
            </a:prstGeom>
            <a:solidFill>
              <a:schemeClr val="bg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7" name="Flowchart: Process 36"/>
            <p:cNvSpPr/>
            <p:nvPr/>
          </p:nvSpPr>
          <p:spPr>
            <a:xfrm>
              <a:off x="7884860" y="2752025"/>
              <a:ext cx="550568" cy="45719"/>
            </a:xfrm>
            <a:prstGeom prst="flowChartProcess">
              <a:avLst/>
            </a:prstGeom>
            <a:solidFill>
              <a:schemeClr val="bg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3568416" y="2497566"/>
              <a:ext cx="896976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POPULATION</a:t>
              </a: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4760398" y="4082754"/>
            <a:ext cx="6489349" cy="400237"/>
            <a:chOff x="3568416" y="2497566"/>
            <a:chExt cx="4867012" cy="300178"/>
          </a:xfrm>
        </p:grpSpPr>
        <p:sp>
          <p:nvSpPr>
            <p:cNvPr id="41" name="Flowchart: Process 40"/>
            <p:cNvSpPr/>
            <p:nvPr/>
          </p:nvSpPr>
          <p:spPr>
            <a:xfrm>
              <a:off x="3661388" y="2752025"/>
              <a:ext cx="550568" cy="45719"/>
            </a:xfrm>
            <a:prstGeom prst="flowChartProcess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2" name="Flowchart: Process 41"/>
            <p:cNvSpPr/>
            <p:nvPr/>
          </p:nvSpPr>
          <p:spPr>
            <a:xfrm>
              <a:off x="4264741" y="2752025"/>
              <a:ext cx="550568" cy="45719"/>
            </a:xfrm>
            <a:prstGeom prst="flowChartProcess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3" name="Flowchart: Process 42"/>
            <p:cNvSpPr/>
            <p:nvPr/>
          </p:nvSpPr>
          <p:spPr>
            <a:xfrm>
              <a:off x="4868094" y="2752025"/>
              <a:ext cx="550568" cy="45719"/>
            </a:xfrm>
            <a:prstGeom prst="flowChartProcess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6" name="Flowchart: Process 45"/>
            <p:cNvSpPr/>
            <p:nvPr/>
          </p:nvSpPr>
          <p:spPr>
            <a:xfrm>
              <a:off x="5471447" y="2752025"/>
              <a:ext cx="550568" cy="45719"/>
            </a:xfrm>
            <a:prstGeom prst="flowChartProcess">
              <a:avLst/>
            </a:prstGeom>
            <a:solidFill>
              <a:schemeClr val="bg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7" name="Flowchart: Process 46"/>
            <p:cNvSpPr/>
            <p:nvPr/>
          </p:nvSpPr>
          <p:spPr>
            <a:xfrm>
              <a:off x="6074800" y="2752025"/>
              <a:ext cx="550568" cy="45719"/>
            </a:xfrm>
            <a:prstGeom prst="flowChartProcess">
              <a:avLst/>
            </a:prstGeom>
            <a:solidFill>
              <a:schemeClr val="bg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8" name="Flowchart: Process 47"/>
            <p:cNvSpPr/>
            <p:nvPr/>
          </p:nvSpPr>
          <p:spPr>
            <a:xfrm>
              <a:off x="6678153" y="2752025"/>
              <a:ext cx="550568" cy="45719"/>
            </a:xfrm>
            <a:prstGeom prst="flowChartProcess">
              <a:avLst/>
            </a:prstGeom>
            <a:solidFill>
              <a:schemeClr val="bg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9" name="Flowchart: Process 48"/>
            <p:cNvSpPr/>
            <p:nvPr/>
          </p:nvSpPr>
          <p:spPr>
            <a:xfrm>
              <a:off x="7281506" y="2752025"/>
              <a:ext cx="550568" cy="45719"/>
            </a:xfrm>
            <a:prstGeom prst="flowChartProcess">
              <a:avLst/>
            </a:prstGeom>
            <a:solidFill>
              <a:schemeClr val="bg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0" name="Flowchart: Process 49"/>
            <p:cNvSpPr/>
            <p:nvPr/>
          </p:nvSpPr>
          <p:spPr>
            <a:xfrm>
              <a:off x="7884860" y="2752025"/>
              <a:ext cx="550568" cy="45719"/>
            </a:xfrm>
            <a:prstGeom prst="flowChartProcess">
              <a:avLst/>
            </a:prstGeom>
            <a:solidFill>
              <a:schemeClr val="bg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1" name="Rectangle 50"/>
            <p:cNvSpPr/>
            <p:nvPr/>
          </p:nvSpPr>
          <p:spPr>
            <a:xfrm>
              <a:off x="3568416" y="2497566"/>
              <a:ext cx="809357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FRESHNESS</a:t>
              </a: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4760398" y="4673548"/>
            <a:ext cx="6489349" cy="400237"/>
            <a:chOff x="3568416" y="2497566"/>
            <a:chExt cx="4867012" cy="300178"/>
          </a:xfrm>
        </p:grpSpPr>
        <p:sp>
          <p:nvSpPr>
            <p:cNvPr id="53" name="Flowchart: Process 52"/>
            <p:cNvSpPr/>
            <p:nvPr/>
          </p:nvSpPr>
          <p:spPr>
            <a:xfrm>
              <a:off x="3661388" y="2752025"/>
              <a:ext cx="550568" cy="45719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4" name="Flowchart: Process 53"/>
            <p:cNvSpPr/>
            <p:nvPr/>
          </p:nvSpPr>
          <p:spPr>
            <a:xfrm>
              <a:off x="4264741" y="2752025"/>
              <a:ext cx="550568" cy="45719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5" name="Flowchart: Process 54"/>
            <p:cNvSpPr/>
            <p:nvPr/>
          </p:nvSpPr>
          <p:spPr>
            <a:xfrm>
              <a:off x="4868094" y="2752025"/>
              <a:ext cx="550568" cy="45719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6" name="Flowchart: Process 55"/>
            <p:cNvSpPr/>
            <p:nvPr/>
          </p:nvSpPr>
          <p:spPr>
            <a:xfrm>
              <a:off x="5471447" y="2752025"/>
              <a:ext cx="550568" cy="45719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7" name="Flowchart: Process 56"/>
            <p:cNvSpPr/>
            <p:nvPr/>
          </p:nvSpPr>
          <p:spPr>
            <a:xfrm>
              <a:off x="6074800" y="2752025"/>
              <a:ext cx="550568" cy="45719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8" name="Flowchart: Process 57"/>
            <p:cNvSpPr/>
            <p:nvPr/>
          </p:nvSpPr>
          <p:spPr>
            <a:xfrm>
              <a:off x="6678153" y="2752025"/>
              <a:ext cx="550568" cy="45719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3" name="Flowchart: Process 62"/>
            <p:cNvSpPr/>
            <p:nvPr/>
          </p:nvSpPr>
          <p:spPr>
            <a:xfrm>
              <a:off x="7281506" y="2752025"/>
              <a:ext cx="550568" cy="45719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4" name="Flowchart: Process 63"/>
            <p:cNvSpPr/>
            <p:nvPr/>
          </p:nvSpPr>
          <p:spPr>
            <a:xfrm>
              <a:off x="7884860" y="2752025"/>
              <a:ext cx="550568" cy="45719"/>
            </a:xfrm>
            <a:prstGeom prst="flowChartProcess">
              <a:avLst/>
            </a:prstGeom>
            <a:solidFill>
              <a:schemeClr val="bg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5" name="Rectangle 64"/>
            <p:cNvSpPr/>
            <p:nvPr/>
          </p:nvSpPr>
          <p:spPr>
            <a:xfrm>
              <a:off x="3568416" y="2497566"/>
              <a:ext cx="1184603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TEA PRODUCTION</a:t>
              </a: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4757888" y="5264343"/>
            <a:ext cx="6489349" cy="400237"/>
            <a:chOff x="3568416" y="2497566"/>
            <a:chExt cx="4867012" cy="300178"/>
          </a:xfrm>
        </p:grpSpPr>
        <p:sp>
          <p:nvSpPr>
            <p:cNvPr id="71" name="Flowchart: Process 70"/>
            <p:cNvSpPr/>
            <p:nvPr/>
          </p:nvSpPr>
          <p:spPr>
            <a:xfrm>
              <a:off x="3661388" y="2752025"/>
              <a:ext cx="550568" cy="45719"/>
            </a:xfrm>
            <a:prstGeom prst="flowChartProcess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2" name="Flowchart: Process 71"/>
            <p:cNvSpPr/>
            <p:nvPr/>
          </p:nvSpPr>
          <p:spPr>
            <a:xfrm>
              <a:off x="4264741" y="2752025"/>
              <a:ext cx="550568" cy="45719"/>
            </a:xfrm>
            <a:prstGeom prst="flowChartProcess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3" name="Flowchart: Process 72"/>
            <p:cNvSpPr/>
            <p:nvPr/>
          </p:nvSpPr>
          <p:spPr>
            <a:xfrm>
              <a:off x="4868094" y="2752025"/>
              <a:ext cx="550568" cy="45719"/>
            </a:xfrm>
            <a:prstGeom prst="flowChartProcess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4" name="Flowchart: Process 73"/>
            <p:cNvSpPr/>
            <p:nvPr/>
          </p:nvSpPr>
          <p:spPr>
            <a:xfrm>
              <a:off x="5471447" y="2752025"/>
              <a:ext cx="550568" cy="45719"/>
            </a:xfrm>
            <a:prstGeom prst="flowChartProcess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5" name="Flowchart: Process 74"/>
            <p:cNvSpPr/>
            <p:nvPr/>
          </p:nvSpPr>
          <p:spPr>
            <a:xfrm>
              <a:off x="6074800" y="2752025"/>
              <a:ext cx="550568" cy="45719"/>
            </a:xfrm>
            <a:prstGeom prst="flowChartProcess">
              <a:avLst/>
            </a:prstGeom>
            <a:solidFill>
              <a:schemeClr val="bg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6" name="Flowchart: Process 75"/>
            <p:cNvSpPr/>
            <p:nvPr/>
          </p:nvSpPr>
          <p:spPr>
            <a:xfrm>
              <a:off x="6678153" y="2752025"/>
              <a:ext cx="550568" cy="45719"/>
            </a:xfrm>
            <a:prstGeom prst="flowChartProcess">
              <a:avLst/>
            </a:prstGeom>
            <a:solidFill>
              <a:schemeClr val="bg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7" name="Flowchart: Process 76"/>
            <p:cNvSpPr/>
            <p:nvPr/>
          </p:nvSpPr>
          <p:spPr>
            <a:xfrm>
              <a:off x="7281506" y="2752025"/>
              <a:ext cx="550568" cy="45719"/>
            </a:xfrm>
            <a:prstGeom prst="flowChartProcess">
              <a:avLst/>
            </a:prstGeom>
            <a:solidFill>
              <a:schemeClr val="bg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8" name="Flowchart: Process 77"/>
            <p:cNvSpPr/>
            <p:nvPr/>
          </p:nvSpPr>
          <p:spPr>
            <a:xfrm>
              <a:off x="7884860" y="2752025"/>
              <a:ext cx="550568" cy="45719"/>
            </a:xfrm>
            <a:prstGeom prst="flowChartProcess">
              <a:avLst/>
            </a:prstGeom>
            <a:solidFill>
              <a:schemeClr val="bg1">
                <a:lumMod val="75000"/>
                <a:lumOff val="2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>
              <a:off x="3568416" y="2497566"/>
              <a:ext cx="452288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LOVE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58517582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25" grpId="0" animBg="1"/>
      <p:bldP spid="28" grpId="0"/>
      <p:bldP spid="29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en-US" sz="36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ANOTHER</a:t>
            </a:r>
            <a:r>
              <a:rPr lang="en-US" sz="36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GERMAN STATE - INFOS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11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8044619" y="2240731"/>
            <a:ext cx="3388259" cy="707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Lorem ipsum dolor sit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amet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consetetur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sadipscing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elitr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sed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diam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nonumy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eirmod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tempor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invidunt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ut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labore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et.</a:t>
            </a:r>
          </a:p>
        </p:txBody>
      </p:sp>
      <p:sp>
        <p:nvSpPr>
          <p:cNvPr id="61" name="Rectangle 60"/>
          <p:cNvSpPr/>
          <p:nvPr/>
        </p:nvSpPr>
        <p:spPr>
          <a:xfrm>
            <a:off x="8038899" y="1804081"/>
            <a:ext cx="115929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WORK</a:t>
            </a:r>
          </a:p>
        </p:txBody>
      </p:sp>
      <p:grpSp>
        <p:nvGrpSpPr>
          <p:cNvPr id="62" name="Group 61"/>
          <p:cNvGrpSpPr/>
          <p:nvPr/>
        </p:nvGrpSpPr>
        <p:grpSpPr>
          <a:xfrm>
            <a:off x="8173252" y="3461466"/>
            <a:ext cx="3140501" cy="772444"/>
            <a:chOff x="6421404" y="1046580"/>
            <a:chExt cx="2355376" cy="579333"/>
          </a:xfrm>
        </p:grpSpPr>
        <p:sp>
          <p:nvSpPr>
            <p:cNvPr id="66" name="Freeform 504"/>
            <p:cNvSpPr>
              <a:spLocks noEditPoints="1"/>
            </p:cNvSpPr>
            <p:nvPr/>
          </p:nvSpPr>
          <p:spPr bwMode="auto">
            <a:xfrm>
              <a:off x="6421404" y="1107441"/>
              <a:ext cx="284763" cy="283083"/>
            </a:xfrm>
            <a:custGeom>
              <a:avLst/>
              <a:gdLst>
                <a:gd name="T0" fmla="*/ 85 w 186"/>
                <a:gd name="T1" fmla="*/ 93 h 185"/>
                <a:gd name="T2" fmla="*/ 101 w 186"/>
                <a:gd name="T3" fmla="*/ 93 h 185"/>
                <a:gd name="T4" fmla="*/ 186 w 186"/>
                <a:gd name="T5" fmla="*/ 93 h 185"/>
                <a:gd name="T6" fmla="*/ 159 w 186"/>
                <a:gd name="T7" fmla="*/ 27 h 185"/>
                <a:gd name="T8" fmla="*/ 93 w 186"/>
                <a:gd name="T9" fmla="*/ 0 h 185"/>
                <a:gd name="T10" fmla="*/ 27 w 186"/>
                <a:gd name="T11" fmla="*/ 27 h 185"/>
                <a:gd name="T12" fmla="*/ 0 w 186"/>
                <a:gd name="T13" fmla="*/ 93 h 185"/>
                <a:gd name="T14" fmla="*/ 27 w 186"/>
                <a:gd name="T15" fmla="*/ 158 h 185"/>
                <a:gd name="T16" fmla="*/ 93 w 186"/>
                <a:gd name="T17" fmla="*/ 185 h 185"/>
                <a:gd name="T18" fmla="*/ 159 w 186"/>
                <a:gd name="T19" fmla="*/ 158 h 185"/>
                <a:gd name="T20" fmla="*/ 186 w 186"/>
                <a:gd name="T21" fmla="*/ 93 h 185"/>
                <a:gd name="T22" fmla="*/ 36 w 186"/>
                <a:gd name="T23" fmla="*/ 74 h 185"/>
                <a:gd name="T24" fmla="*/ 36 w 186"/>
                <a:gd name="T25" fmla="*/ 111 h 185"/>
                <a:gd name="T26" fmla="*/ 60 w 186"/>
                <a:gd name="T27" fmla="*/ 79 h 185"/>
                <a:gd name="T28" fmla="*/ 44 w 186"/>
                <a:gd name="T29" fmla="*/ 72 h 185"/>
                <a:gd name="T30" fmla="*/ 60 w 186"/>
                <a:gd name="T31" fmla="*/ 79 h 185"/>
                <a:gd name="T32" fmla="*/ 44 w 186"/>
                <a:gd name="T33" fmla="*/ 113 h 185"/>
                <a:gd name="T34" fmla="*/ 60 w 186"/>
                <a:gd name="T35" fmla="*/ 107 h 185"/>
                <a:gd name="T36" fmla="*/ 33 w 186"/>
                <a:gd name="T37" fmla="*/ 152 h 185"/>
                <a:gd name="T38" fmla="*/ 61 w 186"/>
                <a:gd name="T39" fmla="*/ 124 h 185"/>
                <a:gd name="T40" fmla="*/ 33 w 186"/>
                <a:gd name="T41" fmla="*/ 152 h 185"/>
                <a:gd name="T42" fmla="*/ 39 w 186"/>
                <a:gd name="T43" fmla="*/ 65 h 185"/>
                <a:gd name="T44" fmla="*/ 66 w 186"/>
                <a:gd name="T45" fmla="*/ 39 h 185"/>
                <a:gd name="T46" fmla="*/ 116 w 186"/>
                <a:gd name="T47" fmla="*/ 60 h 185"/>
                <a:gd name="T48" fmla="*/ 100 w 186"/>
                <a:gd name="T49" fmla="*/ 53 h 185"/>
                <a:gd name="T50" fmla="*/ 116 w 186"/>
                <a:gd name="T51" fmla="*/ 60 h 185"/>
                <a:gd name="T52" fmla="*/ 112 w 186"/>
                <a:gd name="T53" fmla="*/ 35 h 185"/>
                <a:gd name="T54" fmla="*/ 74 w 186"/>
                <a:gd name="T55" fmla="*/ 35 h 185"/>
                <a:gd name="T56" fmla="*/ 73 w 186"/>
                <a:gd name="T57" fmla="*/ 43 h 185"/>
                <a:gd name="T58" fmla="*/ 79 w 186"/>
                <a:gd name="T59" fmla="*/ 59 h 185"/>
                <a:gd name="T60" fmla="*/ 73 w 186"/>
                <a:gd name="T61" fmla="*/ 43 h 185"/>
                <a:gd name="T62" fmla="*/ 79 w 186"/>
                <a:gd name="T63" fmla="*/ 126 h 185"/>
                <a:gd name="T64" fmla="*/ 73 w 186"/>
                <a:gd name="T65" fmla="*/ 142 h 185"/>
                <a:gd name="T66" fmla="*/ 93 w 186"/>
                <a:gd name="T67" fmla="*/ 177 h 185"/>
                <a:gd name="T68" fmla="*/ 93 w 186"/>
                <a:gd name="T69" fmla="*/ 137 h 185"/>
                <a:gd name="T70" fmla="*/ 93 w 186"/>
                <a:gd name="T71" fmla="*/ 177 h 185"/>
                <a:gd name="T72" fmla="*/ 100 w 186"/>
                <a:gd name="T73" fmla="*/ 132 h 185"/>
                <a:gd name="T74" fmla="*/ 116 w 186"/>
                <a:gd name="T75" fmla="*/ 125 h 185"/>
                <a:gd name="T76" fmla="*/ 118 w 186"/>
                <a:gd name="T77" fmla="*/ 103 h 185"/>
                <a:gd name="T78" fmla="*/ 103 w 186"/>
                <a:gd name="T79" fmla="*/ 118 h 185"/>
                <a:gd name="T80" fmla="*/ 83 w 186"/>
                <a:gd name="T81" fmla="*/ 118 h 185"/>
                <a:gd name="T82" fmla="*/ 68 w 186"/>
                <a:gd name="T83" fmla="*/ 103 h 185"/>
                <a:gd name="T84" fmla="*/ 68 w 186"/>
                <a:gd name="T85" fmla="*/ 82 h 185"/>
                <a:gd name="T86" fmla="*/ 83 w 186"/>
                <a:gd name="T87" fmla="*/ 68 h 185"/>
                <a:gd name="T88" fmla="*/ 103 w 186"/>
                <a:gd name="T89" fmla="*/ 68 h 185"/>
                <a:gd name="T90" fmla="*/ 118 w 186"/>
                <a:gd name="T91" fmla="*/ 82 h 185"/>
                <a:gd name="T92" fmla="*/ 118 w 186"/>
                <a:gd name="T93" fmla="*/ 103 h 185"/>
                <a:gd name="T94" fmla="*/ 147 w 186"/>
                <a:gd name="T95" fmla="*/ 65 h 185"/>
                <a:gd name="T96" fmla="*/ 120 w 186"/>
                <a:gd name="T97" fmla="*/ 39 h 185"/>
                <a:gd name="T98" fmla="*/ 133 w 186"/>
                <a:gd name="T99" fmla="*/ 86 h 185"/>
                <a:gd name="T100" fmla="*/ 126 w 186"/>
                <a:gd name="T101" fmla="*/ 69 h 185"/>
                <a:gd name="T102" fmla="*/ 133 w 186"/>
                <a:gd name="T103" fmla="*/ 86 h 185"/>
                <a:gd name="T104" fmla="*/ 142 w 186"/>
                <a:gd name="T105" fmla="*/ 113 h 185"/>
                <a:gd name="T106" fmla="*/ 126 w 186"/>
                <a:gd name="T107" fmla="*/ 107 h 185"/>
                <a:gd name="T108" fmla="*/ 153 w 186"/>
                <a:gd name="T109" fmla="*/ 152 h 185"/>
                <a:gd name="T110" fmla="*/ 125 w 186"/>
                <a:gd name="T111" fmla="*/ 124 h 185"/>
                <a:gd name="T112" fmla="*/ 153 w 186"/>
                <a:gd name="T113" fmla="*/ 152 h 185"/>
                <a:gd name="T114" fmla="*/ 138 w 186"/>
                <a:gd name="T115" fmla="*/ 93 h 185"/>
                <a:gd name="T116" fmla="*/ 177 w 186"/>
                <a:gd name="T117" fmla="*/ 9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6" h="185">
                  <a:moveTo>
                    <a:pt x="93" y="84"/>
                  </a:moveTo>
                  <a:cubicBezTo>
                    <a:pt x="88" y="84"/>
                    <a:pt x="85" y="88"/>
                    <a:pt x="85" y="93"/>
                  </a:cubicBezTo>
                  <a:cubicBezTo>
                    <a:pt x="85" y="97"/>
                    <a:pt x="88" y="101"/>
                    <a:pt x="93" y="101"/>
                  </a:cubicBezTo>
                  <a:cubicBezTo>
                    <a:pt x="98" y="101"/>
                    <a:pt x="101" y="97"/>
                    <a:pt x="101" y="93"/>
                  </a:cubicBezTo>
                  <a:cubicBezTo>
                    <a:pt x="101" y="88"/>
                    <a:pt x="98" y="84"/>
                    <a:pt x="93" y="84"/>
                  </a:cubicBezTo>
                  <a:close/>
                  <a:moveTo>
                    <a:pt x="186" y="93"/>
                  </a:moveTo>
                  <a:cubicBezTo>
                    <a:pt x="186" y="83"/>
                    <a:pt x="174" y="74"/>
                    <a:pt x="154" y="67"/>
                  </a:cubicBezTo>
                  <a:cubicBezTo>
                    <a:pt x="163" y="49"/>
                    <a:pt x="166" y="34"/>
                    <a:pt x="159" y="27"/>
                  </a:cubicBezTo>
                  <a:cubicBezTo>
                    <a:pt x="151" y="20"/>
                    <a:pt x="136" y="22"/>
                    <a:pt x="118" y="32"/>
                  </a:cubicBezTo>
                  <a:cubicBezTo>
                    <a:pt x="112" y="12"/>
                    <a:pt x="103" y="0"/>
                    <a:pt x="93" y="0"/>
                  </a:cubicBezTo>
                  <a:cubicBezTo>
                    <a:pt x="83" y="0"/>
                    <a:pt x="74" y="12"/>
                    <a:pt x="68" y="32"/>
                  </a:cubicBezTo>
                  <a:cubicBezTo>
                    <a:pt x="50" y="22"/>
                    <a:pt x="35" y="20"/>
                    <a:pt x="27" y="27"/>
                  </a:cubicBezTo>
                  <a:cubicBezTo>
                    <a:pt x="20" y="34"/>
                    <a:pt x="23" y="49"/>
                    <a:pt x="32" y="67"/>
                  </a:cubicBezTo>
                  <a:cubicBezTo>
                    <a:pt x="12" y="74"/>
                    <a:pt x="0" y="83"/>
                    <a:pt x="0" y="93"/>
                  </a:cubicBezTo>
                  <a:cubicBezTo>
                    <a:pt x="0" y="103"/>
                    <a:pt x="12" y="112"/>
                    <a:pt x="32" y="118"/>
                  </a:cubicBezTo>
                  <a:cubicBezTo>
                    <a:pt x="23" y="136"/>
                    <a:pt x="20" y="151"/>
                    <a:pt x="27" y="158"/>
                  </a:cubicBezTo>
                  <a:cubicBezTo>
                    <a:pt x="35" y="165"/>
                    <a:pt x="50" y="163"/>
                    <a:pt x="68" y="154"/>
                  </a:cubicBezTo>
                  <a:cubicBezTo>
                    <a:pt x="74" y="173"/>
                    <a:pt x="83" y="185"/>
                    <a:pt x="93" y="185"/>
                  </a:cubicBezTo>
                  <a:cubicBezTo>
                    <a:pt x="103" y="185"/>
                    <a:pt x="112" y="173"/>
                    <a:pt x="118" y="154"/>
                  </a:cubicBezTo>
                  <a:cubicBezTo>
                    <a:pt x="136" y="163"/>
                    <a:pt x="151" y="165"/>
                    <a:pt x="159" y="158"/>
                  </a:cubicBezTo>
                  <a:cubicBezTo>
                    <a:pt x="166" y="151"/>
                    <a:pt x="163" y="136"/>
                    <a:pt x="154" y="118"/>
                  </a:cubicBezTo>
                  <a:cubicBezTo>
                    <a:pt x="174" y="112"/>
                    <a:pt x="186" y="103"/>
                    <a:pt x="186" y="93"/>
                  </a:cubicBezTo>
                  <a:close/>
                  <a:moveTo>
                    <a:pt x="9" y="93"/>
                  </a:moveTo>
                  <a:cubicBezTo>
                    <a:pt x="9" y="85"/>
                    <a:pt x="19" y="79"/>
                    <a:pt x="36" y="74"/>
                  </a:cubicBezTo>
                  <a:cubicBezTo>
                    <a:pt x="39" y="80"/>
                    <a:pt x="43" y="86"/>
                    <a:pt x="48" y="93"/>
                  </a:cubicBezTo>
                  <a:cubicBezTo>
                    <a:pt x="43" y="99"/>
                    <a:pt x="39" y="105"/>
                    <a:pt x="36" y="111"/>
                  </a:cubicBezTo>
                  <a:cubicBezTo>
                    <a:pt x="19" y="107"/>
                    <a:pt x="9" y="100"/>
                    <a:pt x="9" y="93"/>
                  </a:cubicBezTo>
                  <a:close/>
                  <a:moveTo>
                    <a:pt x="60" y="79"/>
                  </a:moveTo>
                  <a:cubicBezTo>
                    <a:pt x="58" y="81"/>
                    <a:pt x="55" y="84"/>
                    <a:pt x="53" y="86"/>
                  </a:cubicBezTo>
                  <a:cubicBezTo>
                    <a:pt x="50" y="81"/>
                    <a:pt x="46" y="77"/>
                    <a:pt x="44" y="72"/>
                  </a:cubicBezTo>
                  <a:cubicBezTo>
                    <a:pt x="49" y="71"/>
                    <a:pt x="54" y="70"/>
                    <a:pt x="60" y="69"/>
                  </a:cubicBezTo>
                  <a:cubicBezTo>
                    <a:pt x="60" y="72"/>
                    <a:pt x="60" y="76"/>
                    <a:pt x="60" y="79"/>
                  </a:cubicBezTo>
                  <a:close/>
                  <a:moveTo>
                    <a:pt x="60" y="116"/>
                  </a:moveTo>
                  <a:cubicBezTo>
                    <a:pt x="54" y="115"/>
                    <a:pt x="49" y="114"/>
                    <a:pt x="44" y="113"/>
                  </a:cubicBezTo>
                  <a:cubicBezTo>
                    <a:pt x="46" y="109"/>
                    <a:pt x="50" y="104"/>
                    <a:pt x="53" y="99"/>
                  </a:cubicBezTo>
                  <a:cubicBezTo>
                    <a:pt x="55" y="102"/>
                    <a:pt x="58" y="104"/>
                    <a:pt x="60" y="107"/>
                  </a:cubicBezTo>
                  <a:cubicBezTo>
                    <a:pt x="60" y="110"/>
                    <a:pt x="60" y="113"/>
                    <a:pt x="60" y="116"/>
                  </a:cubicBezTo>
                  <a:close/>
                  <a:moveTo>
                    <a:pt x="33" y="152"/>
                  </a:moveTo>
                  <a:cubicBezTo>
                    <a:pt x="28" y="147"/>
                    <a:pt x="31" y="135"/>
                    <a:pt x="39" y="120"/>
                  </a:cubicBezTo>
                  <a:cubicBezTo>
                    <a:pt x="46" y="122"/>
                    <a:pt x="53" y="123"/>
                    <a:pt x="61" y="124"/>
                  </a:cubicBezTo>
                  <a:cubicBezTo>
                    <a:pt x="62" y="132"/>
                    <a:pt x="64" y="140"/>
                    <a:pt x="66" y="146"/>
                  </a:cubicBezTo>
                  <a:cubicBezTo>
                    <a:pt x="51" y="155"/>
                    <a:pt x="39" y="158"/>
                    <a:pt x="33" y="152"/>
                  </a:cubicBezTo>
                  <a:close/>
                  <a:moveTo>
                    <a:pt x="61" y="61"/>
                  </a:moveTo>
                  <a:cubicBezTo>
                    <a:pt x="53" y="62"/>
                    <a:pt x="46" y="63"/>
                    <a:pt x="39" y="65"/>
                  </a:cubicBezTo>
                  <a:cubicBezTo>
                    <a:pt x="31" y="50"/>
                    <a:pt x="28" y="38"/>
                    <a:pt x="33" y="33"/>
                  </a:cubicBezTo>
                  <a:cubicBezTo>
                    <a:pt x="39" y="28"/>
                    <a:pt x="51" y="31"/>
                    <a:pt x="66" y="39"/>
                  </a:cubicBezTo>
                  <a:cubicBezTo>
                    <a:pt x="64" y="46"/>
                    <a:pt x="62" y="53"/>
                    <a:pt x="61" y="61"/>
                  </a:cubicBezTo>
                  <a:close/>
                  <a:moveTo>
                    <a:pt x="116" y="60"/>
                  </a:moveTo>
                  <a:cubicBezTo>
                    <a:pt x="113" y="60"/>
                    <a:pt x="110" y="60"/>
                    <a:pt x="107" y="59"/>
                  </a:cubicBezTo>
                  <a:cubicBezTo>
                    <a:pt x="104" y="57"/>
                    <a:pt x="102" y="55"/>
                    <a:pt x="100" y="53"/>
                  </a:cubicBezTo>
                  <a:cubicBezTo>
                    <a:pt x="104" y="49"/>
                    <a:pt x="109" y="46"/>
                    <a:pt x="114" y="43"/>
                  </a:cubicBezTo>
                  <a:cubicBezTo>
                    <a:pt x="115" y="48"/>
                    <a:pt x="116" y="54"/>
                    <a:pt x="116" y="60"/>
                  </a:cubicBezTo>
                  <a:close/>
                  <a:moveTo>
                    <a:pt x="93" y="8"/>
                  </a:moveTo>
                  <a:cubicBezTo>
                    <a:pt x="100" y="8"/>
                    <a:pt x="107" y="19"/>
                    <a:pt x="112" y="35"/>
                  </a:cubicBezTo>
                  <a:cubicBezTo>
                    <a:pt x="106" y="39"/>
                    <a:pt x="99" y="43"/>
                    <a:pt x="93" y="48"/>
                  </a:cubicBezTo>
                  <a:cubicBezTo>
                    <a:pt x="87" y="43"/>
                    <a:pt x="80" y="39"/>
                    <a:pt x="74" y="35"/>
                  </a:cubicBezTo>
                  <a:cubicBezTo>
                    <a:pt x="79" y="19"/>
                    <a:pt x="86" y="8"/>
                    <a:pt x="93" y="8"/>
                  </a:cubicBezTo>
                  <a:close/>
                  <a:moveTo>
                    <a:pt x="73" y="43"/>
                  </a:moveTo>
                  <a:cubicBezTo>
                    <a:pt x="77" y="46"/>
                    <a:pt x="82" y="49"/>
                    <a:pt x="86" y="53"/>
                  </a:cubicBezTo>
                  <a:cubicBezTo>
                    <a:pt x="84" y="55"/>
                    <a:pt x="82" y="57"/>
                    <a:pt x="79" y="59"/>
                  </a:cubicBezTo>
                  <a:cubicBezTo>
                    <a:pt x="76" y="60"/>
                    <a:pt x="73" y="60"/>
                    <a:pt x="70" y="60"/>
                  </a:cubicBezTo>
                  <a:cubicBezTo>
                    <a:pt x="70" y="54"/>
                    <a:pt x="71" y="48"/>
                    <a:pt x="73" y="43"/>
                  </a:cubicBezTo>
                  <a:close/>
                  <a:moveTo>
                    <a:pt x="70" y="125"/>
                  </a:moveTo>
                  <a:cubicBezTo>
                    <a:pt x="73" y="126"/>
                    <a:pt x="76" y="126"/>
                    <a:pt x="79" y="126"/>
                  </a:cubicBezTo>
                  <a:cubicBezTo>
                    <a:pt x="82" y="128"/>
                    <a:pt x="84" y="130"/>
                    <a:pt x="86" y="132"/>
                  </a:cubicBezTo>
                  <a:cubicBezTo>
                    <a:pt x="82" y="136"/>
                    <a:pt x="77" y="139"/>
                    <a:pt x="73" y="142"/>
                  </a:cubicBezTo>
                  <a:cubicBezTo>
                    <a:pt x="71" y="137"/>
                    <a:pt x="70" y="131"/>
                    <a:pt x="70" y="125"/>
                  </a:cubicBezTo>
                  <a:close/>
                  <a:moveTo>
                    <a:pt x="93" y="177"/>
                  </a:moveTo>
                  <a:cubicBezTo>
                    <a:pt x="86" y="177"/>
                    <a:pt x="79" y="167"/>
                    <a:pt x="74" y="150"/>
                  </a:cubicBezTo>
                  <a:cubicBezTo>
                    <a:pt x="80" y="147"/>
                    <a:pt x="87" y="142"/>
                    <a:pt x="93" y="137"/>
                  </a:cubicBezTo>
                  <a:cubicBezTo>
                    <a:pt x="99" y="142"/>
                    <a:pt x="106" y="147"/>
                    <a:pt x="112" y="150"/>
                  </a:cubicBezTo>
                  <a:cubicBezTo>
                    <a:pt x="107" y="167"/>
                    <a:pt x="100" y="177"/>
                    <a:pt x="93" y="177"/>
                  </a:cubicBezTo>
                  <a:close/>
                  <a:moveTo>
                    <a:pt x="114" y="142"/>
                  </a:moveTo>
                  <a:cubicBezTo>
                    <a:pt x="109" y="139"/>
                    <a:pt x="104" y="136"/>
                    <a:pt x="100" y="132"/>
                  </a:cubicBezTo>
                  <a:cubicBezTo>
                    <a:pt x="102" y="130"/>
                    <a:pt x="104" y="128"/>
                    <a:pt x="107" y="126"/>
                  </a:cubicBezTo>
                  <a:cubicBezTo>
                    <a:pt x="110" y="126"/>
                    <a:pt x="113" y="126"/>
                    <a:pt x="116" y="125"/>
                  </a:cubicBezTo>
                  <a:cubicBezTo>
                    <a:pt x="116" y="131"/>
                    <a:pt x="115" y="137"/>
                    <a:pt x="114" y="142"/>
                  </a:cubicBezTo>
                  <a:close/>
                  <a:moveTo>
                    <a:pt x="118" y="103"/>
                  </a:moveTo>
                  <a:cubicBezTo>
                    <a:pt x="116" y="106"/>
                    <a:pt x="113" y="108"/>
                    <a:pt x="111" y="111"/>
                  </a:cubicBezTo>
                  <a:cubicBezTo>
                    <a:pt x="108" y="113"/>
                    <a:pt x="106" y="115"/>
                    <a:pt x="103" y="118"/>
                  </a:cubicBezTo>
                  <a:cubicBezTo>
                    <a:pt x="100" y="118"/>
                    <a:pt x="97" y="118"/>
                    <a:pt x="93" y="118"/>
                  </a:cubicBezTo>
                  <a:cubicBezTo>
                    <a:pt x="89" y="118"/>
                    <a:pt x="86" y="118"/>
                    <a:pt x="83" y="118"/>
                  </a:cubicBezTo>
                  <a:cubicBezTo>
                    <a:pt x="80" y="115"/>
                    <a:pt x="78" y="113"/>
                    <a:pt x="75" y="111"/>
                  </a:cubicBezTo>
                  <a:cubicBezTo>
                    <a:pt x="73" y="108"/>
                    <a:pt x="70" y="106"/>
                    <a:pt x="68" y="103"/>
                  </a:cubicBezTo>
                  <a:cubicBezTo>
                    <a:pt x="68" y="100"/>
                    <a:pt x="68" y="96"/>
                    <a:pt x="68" y="93"/>
                  </a:cubicBezTo>
                  <a:cubicBezTo>
                    <a:pt x="68" y="89"/>
                    <a:pt x="68" y="86"/>
                    <a:pt x="68" y="82"/>
                  </a:cubicBezTo>
                  <a:cubicBezTo>
                    <a:pt x="70" y="80"/>
                    <a:pt x="73" y="77"/>
                    <a:pt x="75" y="75"/>
                  </a:cubicBezTo>
                  <a:cubicBezTo>
                    <a:pt x="78" y="72"/>
                    <a:pt x="80" y="70"/>
                    <a:pt x="83" y="68"/>
                  </a:cubicBezTo>
                  <a:cubicBezTo>
                    <a:pt x="86" y="67"/>
                    <a:pt x="89" y="67"/>
                    <a:pt x="93" y="67"/>
                  </a:cubicBezTo>
                  <a:cubicBezTo>
                    <a:pt x="97" y="67"/>
                    <a:pt x="100" y="67"/>
                    <a:pt x="103" y="68"/>
                  </a:cubicBezTo>
                  <a:cubicBezTo>
                    <a:pt x="106" y="70"/>
                    <a:pt x="108" y="72"/>
                    <a:pt x="111" y="75"/>
                  </a:cubicBezTo>
                  <a:cubicBezTo>
                    <a:pt x="113" y="77"/>
                    <a:pt x="116" y="80"/>
                    <a:pt x="118" y="82"/>
                  </a:cubicBezTo>
                  <a:cubicBezTo>
                    <a:pt x="118" y="86"/>
                    <a:pt x="118" y="89"/>
                    <a:pt x="118" y="93"/>
                  </a:cubicBezTo>
                  <a:cubicBezTo>
                    <a:pt x="118" y="96"/>
                    <a:pt x="118" y="100"/>
                    <a:pt x="118" y="103"/>
                  </a:cubicBezTo>
                  <a:close/>
                  <a:moveTo>
                    <a:pt x="153" y="33"/>
                  </a:moveTo>
                  <a:cubicBezTo>
                    <a:pt x="158" y="38"/>
                    <a:pt x="155" y="50"/>
                    <a:pt x="147" y="65"/>
                  </a:cubicBezTo>
                  <a:cubicBezTo>
                    <a:pt x="140" y="63"/>
                    <a:pt x="133" y="62"/>
                    <a:pt x="125" y="61"/>
                  </a:cubicBezTo>
                  <a:cubicBezTo>
                    <a:pt x="124" y="53"/>
                    <a:pt x="122" y="46"/>
                    <a:pt x="120" y="39"/>
                  </a:cubicBezTo>
                  <a:cubicBezTo>
                    <a:pt x="135" y="31"/>
                    <a:pt x="147" y="28"/>
                    <a:pt x="153" y="33"/>
                  </a:cubicBezTo>
                  <a:close/>
                  <a:moveTo>
                    <a:pt x="133" y="86"/>
                  </a:moveTo>
                  <a:cubicBezTo>
                    <a:pt x="131" y="84"/>
                    <a:pt x="128" y="81"/>
                    <a:pt x="126" y="79"/>
                  </a:cubicBezTo>
                  <a:cubicBezTo>
                    <a:pt x="126" y="76"/>
                    <a:pt x="126" y="72"/>
                    <a:pt x="126" y="69"/>
                  </a:cubicBezTo>
                  <a:cubicBezTo>
                    <a:pt x="132" y="70"/>
                    <a:pt x="137" y="71"/>
                    <a:pt x="142" y="72"/>
                  </a:cubicBezTo>
                  <a:cubicBezTo>
                    <a:pt x="140" y="77"/>
                    <a:pt x="136" y="81"/>
                    <a:pt x="133" y="86"/>
                  </a:cubicBezTo>
                  <a:close/>
                  <a:moveTo>
                    <a:pt x="133" y="99"/>
                  </a:moveTo>
                  <a:cubicBezTo>
                    <a:pt x="136" y="104"/>
                    <a:pt x="140" y="109"/>
                    <a:pt x="142" y="113"/>
                  </a:cubicBezTo>
                  <a:cubicBezTo>
                    <a:pt x="137" y="114"/>
                    <a:pt x="132" y="115"/>
                    <a:pt x="126" y="116"/>
                  </a:cubicBezTo>
                  <a:cubicBezTo>
                    <a:pt x="126" y="113"/>
                    <a:pt x="126" y="110"/>
                    <a:pt x="126" y="107"/>
                  </a:cubicBezTo>
                  <a:cubicBezTo>
                    <a:pt x="129" y="104"/>
                    <a:pt x="131" y="102"/>
                    <a:pt x="133" y="99"/>
                  </a:cubicBezTo>
                  <a:close/>
                  <a:moveTo>
                    <a:pt x="153" y="152"/>
                  </a:moveTo>
                  <a:cubicBezTo>
                    <a:pt x="147" y="158"/>
                    <a:pt x="135" y="155"/>
                    <a:pt x="120" y="146"/>
                  </a:cubicBezTo>
                  <a:cubicBezTo>
                    <a:pt x="122" y="140"/>
                    <a:pt x="124" y="132"/>
                    <a:pt x="125" y="124"/>
                  </a:cubicBezTo>
                  <a:cubicBezTo>
                    <a:pt x="133" y="123"/>
                    <a:pt x="140" y="122"/>
                    <a:pt x="147" y="120"/>
                  </a:cubicBezTo>
                  <a:cubicBezTo>
                    <a:pt x="155" y="135"/>
                    <a:pt x="158" y="147"/>
                    <a:pt x="153" y="152"/>
                  </a:cubicBezTo>
                  <a:close/>
                  <a:moveTo>
                    <a:pt x="150" y="111"/>
                  </a:moveTo>
                  <a:cubicBezTo>
                    <a:pt x="147" y="105"/>
                    <a:pt x="143" y="99"/>
                    <a:pt x="138" y="93"/>
                  </a:cubicBezTo>
                  <a:cubicBezTo>
                    <a:pt x="143" y="86"/>
                    <a:pt x="147" y="80"/>
                    <a:pt x="150" y="74"/>
                  </a:cubicBezTo>
                  <a:cubicBezTo>
                    <a:pt x="167" y="79"/>
                    <a:pt x="177" y="85"/>
                    <a:pt x="177" y="93"/>
                  </a:cubicBezTo>
                  <a:cubicBezTo>
                    <a:pt x="177" y="100"/>
                    <a:pt x="167" y="107"/>
                    <a:pt x="150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6823394" y="1248983"/>
              <a:ext cx="195338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ea typeface="Roboto Light" panose="02000000000000000000" pitchFamily="2" charset="0"/>
                  <a:cs typeface="Arial" panose="020B0604020202020204" pitchFamily="34" charset="0"/>
                </a:rPr>
                <a:t>Sugar plum gummi bears. Apple pie yummy cake with candy</a:t>
              </a:r>
            </a:p>
          </p:txBody>
        </p:sp>
        <p:sp>
          <p:nvSpPr>
            <p:cNvPr id="68" name="Rectangle 67"/>
            <p:cNvSpPr/>
            <p:nvPr/>
          </p:nvSpPr>
          <p:spPr>
            <a:xfrm>
              <a:off x="6819104" y="1046580"/>
              <a:ext cx="1330268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AWESOME STATES</a:t>
              </a: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8173252" y="4588092"/>
            <a:ext cx="3134781" cy="772444"/>
            <a:chOff x="6421404" y="2072740"/>
            <a:chExt cx="2351086" cy="579333"/>
          </a:xfrm>
        </p:grpSpPr>
        <p:sp>
          <p:nvSpPr>
            <p:cNvPr id="80" name="Freeform 500"/>
            <p:cNvSpPr>
              <a:spLocks noEditPoints="1"/>
            </p:cNvSpPr>
            <p:nvPr/>
          </p:nvSpPr>
          <p:spPr bwMode="auto">
            <a:xfrm>
              <a:off x="6421404" y="2144534"/>
              <a:ext cx="284763" cy="284763"/>
            </a:xfrm>
            <a:custGeom>
              <a:avLst/>
              <a:gdLst>
                <a:gd name="T0" fmla="*/ 152 w 186"/>
                <a:gd name="T1" fmla="*/ 55 h 186"/>
                <a:gd name="T2" fmla="*/ 127 w 186"/>
                <a:gd name="T3" fmla="*/ 55 h 186"/>
                <a:gd name="T4" fmla="*/ 140 w 186"/>
                <a:gd name="T5" fmla="*/ 51 h 186"/>
                <a:gd name="T6" fmla="*/ 140 w 186"/>
                <a:gd name="T7" fmla="*/ 60 h 186"/>
                <a:gd name="T8" fmla="*/ 140 w 186"/>
                <a:gd name="T9" fmla="*/ 51 h 186"/>
                <a:gd name="T10" fmla="*/ 102 w 186"/>
                <a:gd name="T11" fmla="*/ 9 h 186"/>
                <a:gd name="T12" fmla="*/ 85 w 186"/>
                <a:gd name="T13" fmla="*/ 9 h 186"/>
                <a:gd name="T14" fmla="*/ 0 w 186"/>
                <a:gd name="T15" fmla="*/ 17 h 186"/>
                <a:gd name="T16" fmla="*/ 9 w 186"/>
                <a:gd name="T17" fmla="*/ 34 h 186"/>
                <a:gd name="T18" fmla="*/ 17 w 186"/>
                <a:gd name="T19" fmla="*/ 144 h 186"/>
                <a:gd name="T20" fmla="*/ 89 w 186"/>
                <a:gd name="T21" fmla="*/ 155 h 186"/>
                <a:gd name="T22" fmla="*/ 64 w 186"/>
                <a:gd name="T23" fmla="*/ 182 h 186"/>
                <a:gd name="T24" fmla="*/ 71 w 186"/>
                <a:gd name="T25" fmla="*/ 185 h 186"/>
                <a:gd name="T26" fmla="*/ 116 w 186"/>
                <a:gd name="T27" fmla="*/ 185 h 186"/>
                <a:gd name="T28" fmla="*/ 123 w 186"/>
                <a:gd name="T29" fmla="*/ 182 h 186"/>
                <a:gd name="T30" fmla="*/ 97 w 186"/>
                <a:gd name="T31" fmla="*/ 155 h 186"/>
                <a:gd name="T32" fmla="*/ 169 w 186"/>
                <a:gd name="T33" fmla="*/ 144 h 186"/>
                <a:gd name="T34" fmla="*/ 178 w 186"/>
                <a:gd name="T35" fmla="*/ 34 h 186"/>
                <a:gd name="T36" fmla="*/ 186 w 186"/>
                <a:gd name="T37" fmla="*/ 17 h 186"/>
                <a:gd name="T38" fmla="*/ 169 w 186"/>
                <a:gd name="T39" fmla="*/ 135 h 186"/>
                <a:gd name="T40" fmla="*/ 17 w 186"/>
                <a:gd name="T41" fmla="*/ 34 h 186"/>
                <a:gd name="T42" fmla="*/ 169 w 186"/>
                <a:gd name="T43" fmla="*/ 135 h 186"/>
                <a:gd name="T44" fmla="*/ 9 w 186"/>
                <a:gd name="T45" fmla="*/ 26 h 186"/>
                <a:gd name="T46" fmla="*/ 178 w 186"/>
                <a:gd name="T47" fmla="*/ 17 h 186"/>
                <a:gd name="T48" fmla="*/ 38 w 186"/>
                <a:gd name="T49" fmla="*/ 119 h 186"/>
                <a:gd name="T50" fmla="*/ 152 w 186"/>
                <a:gd name="T51" fmla="*/ 114 h 186"/>
                <a:gd name="T52" fmla="*/ 151 w 186"/>
                <a:gd name="T53" fmla="*/ 112 h 186"/>
                <a:gd name="T54" fmla="*/ 126 w 186"/>
                <a:gd name="T55" fmla="*/ 78 h 186"/>
                <a:gd name="T56" fmla="*/ 120 w 186"/>
                <a:gd name="T57" fmla="*/ 78 h 186"/>
                <a:gd name="T58" fmla="*/ 75 w 186"/>
                <a:gd name="T59" fmla="*/ 61 h 186"/>
                <a:gd name="T60" fmla="*/ 69 w 186"/>
                <a:gd name="T61" fmla="*/ 61 h 186"/>
                <a:gd name="T62" fmla="*/ 35 w 186"/>
                <a:gd name="T63" fmla="*/ 112 h 186"/>
                <a:gd name="T64" fmla="*/ 34 w 186"/>
                <a:gd name="T65" fmla="*/ 114 h 186"/>
                <a:gd name="T66" fmla="*/ 73 w 186"/>
                <a:gd name="T67" fmla="*/ 70 h 186"/>
                <a:gd name="T68" fmla="*/ 106 w 186"/>
                <a:gd name="T69" fmla="*/ 102 h 186"/>
                <a:gd name="T70" fmla="*/ 122 w 186"/>
                <a:gd name="T71" fmla="*/ 87 h 186"/>
                <a:gd name="T72" fmla="*/ 46 w 186"/>
                <a:gd name="T73" fmla="*/ 11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6" h="186">
                  <a:moveTo>
                    <a:pt x="140" y="68"/>
                  </a:moveTo>
                  <a:cubicBezTo>
                    <a:pt x="147" y="68"/>
                    <a:pt x="152" y="62"/>
                    <a:pt x="152" y="55"/>
                  </a:cubicBezTo>
                  <a:cubicBezTo>
                    <a:pt x="152" y="48"/>
                    <a:pt x="147" y="43"/>
                    <a:pt x="140" y="43"/>
                  </a:cubicBezTo>
                  <a:cubicBezTo>
                    <a:pt x="133" y="43"/>
                    <a:pt x="127" y="48"/>
                    <a:pt x="127" y="55"/>
                  </a:cubicBezTo>
                  <a:cubicBezTo>
                    <a:pt x="127" y="62"/>
                    <a:pt x="133" y="68"/>
                    <a:pt x="140" y="68"/>
                  </a:cubicBezTo>
                  <a:close/>
                  <a:moveTo>
                    <a:pt x="140" y="51"/>
                  </a:moveTo>
                  <a:cubicBezTo>
                    <a:pt x="142" y="51"/>
                    <a:pt x="144" y="53"/>
                    <a:pt x="144" y="55"/>
                  </a:cubicBezTo>
                  <a:cubicBezTo>
                    <a:pt x="144" y="58"/>
                    <a:pt x="142" y="60"/>
                    <a:pt x="140" y="60"/>
                  </a:cubicBezTo>
                  <a:cubicBezTo>
                    <a:pt x="137" y="60"/>
                    <a:pt x="135" y="58"/>
                    <a:pt x="135" y="55"/>
                  </a:cubicBezTo>
                  <a:cubicBezTo>
                    <a:pt x="135" y="53"/>
                    <a:pt x="137" y="51"/>
                    <a:pt x="140" y="51"/>
                  </a:cubicBezTo>
                  <a:close/>
                  <a:moveTo>
                    <a:pt x="178" y="9"/>
                  </a:moveTo>
                  <a:cubicBezTo>
                    <a:pt x="102" y="9"/>
                    <a:pt x="102" y="9"/>
                    <a:pt x="102" y="9"/>
                  </a:cubicBezTo>
                  <a:cubicBezTo>
                    <a:pt x="102" y="4"/>
                    <a:pt x="98" y="0"/>
                    <a:pt x="93" y="0"/>
                  </a:cubicBezTo>
                  <a:cubicBezTo>
                    <a:pt x="89" y="0"/>
                    <a:pt x="85" y="4"/>
                    <a:pt x="85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4" y="9"/>
                    <a:pt x="0" y="13"/>
                    <a:pt x="0" y="17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0"/>
                    <a:pt x="4" y="34"/>
                    <a:pt x="9" y="34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9" y="140"/>
                    <a:pt x="13" y="144"/>
                    <a:pt x="17" y="144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65" y="179"/>
                    <a:pt x="65" y="179"/>
                    <a:pt x="65" y="179"/>
                  </a:cubicBezTo>
                  <a:cubicBezTo>
                    <a:pt x="64" y="180"/>
                    <a:pt x="64" y="181"/>
                    <a:pt x="64" y="182"/>
                  </a:cubicBezTo>
                  <a:cubicBezTo>
                    <a:pt x="64" y="184"/>
                    <a:pt x="66" y="186"/>
                    <a:pt x="68" y="186"/>
                  </a:cubicBezTo>
                  <a:cubicBezTo>
                    <a:pt x="69" y="186"/>
                    <a:pt x="70" y="186"/>
                    <a:pt x="71" y="185"/>
                  </a:cubicBezTo>
                  <a:cubicBezTo>
                    <a:pt x="93" y="163"/>
                    <a:pt x="93" y="163"/>
                    <a:pt x="93" y="163"/>
                  </a:cubicBezTo>
                  <a:cubicBezTo>
                    <a:pt x="116" y="185"/>
                    <a:pt x="116" y="185"/>
                    <a:pt x="116" y="185"/>
                  </a:cubicBezTo>
                  <a:cubicBezTo>
                    <a:pt x="116" y="186"/>
                    <a:pt x="117" y="186"/>
                    <a:pt x="119" y="186"/>
                  </a:cubicBezTo>
                  <a:cubicBezTo>
                    <a:pt x="121" y="186"/>
                    <a:pt x="123" y="184"/>
                    <a:pt x="123" y="182"/>
                  </a:cubicBezTo>
                  <a:cubicBezTo>
                    <a:pt x="123" y="181"/>
                    <a:pt x="122" y="180"/>
                    <a:pt x="122" y="179"/>
                  </a:cubicBezTo>
                  <a:cubicBezTo>
                    <a:pt x="97" y="155"/>
                    <a:pt x="97" y="155"/>
                    <a:pt x="97" y="155"/>
                  </a:cubicBezTo>
                  <a:cubicBezTo>
                    <a:pt x="97" y="144"/>
                    <a:pt x="97" y="144"/>
                    <a:pt x="97" y="144"/>
                  </a:cubicBezTo>
                  <a:cubicBezTo>
                    <a:pt x="169" y="144"/>
                    <a:pt x="169" y="144"/>
                    <a:pt x="169" y="144"/>
                  </a:cubicBezTo>
                  <a:cubicBezTo>
                    <a:pt x="174" y="144"/>
                    <a:pt x="178" y="140"/>
                    <a:pt x="178" y="135"/>
                  </a:cubicBezTo>
                  <a:cubicBezTo>
                    <a:pt x="178" y="34"/>
                    <a:pt x="178" y="34"/>
                    <a:pt x="178" y="34"/>
                  </a:cubicBezTo>
                  <a:cubicBezTo>
                    <a:pt x="182" y="34"/>
                    <a:pt x="186" y="30"/>
                    <a:pt x="186" y="26"/>
                  </a:cubicBezTo>
                  <a:cubicBezTo>
                    <a:pt x="186" y="17"/>
                    <a:pt x="186" y="17"/>
                    <a:pt x="186" y="17"/>
                  </a:cubicBezTo>
                  <a:cubicBezTo>
                    <a:pt x="186" y="13"/>
                    <a:pt x="182" y="9"/>
                    <a:pt x="178" y="9"/>
                  </a:cubicBezTo>
                  <a:close/>
                  <a:moveTo>
                    <a:pt x="169" y="135"/>
                  </a:moveTo>
                  <a:cubicBezTo>
                    <a:pt x="17" y="135"/>
                    <a:pt x="17" y="135"/>
                    <a:pt x="17" y="135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9" y="34"/>
                    <a:pt x="169" y="34"/>
                    <a:pt x="169" y="34"/>
                  </a:cubicBezTo>
                  <a:lnTo>
                    <a:pt x="169" y="135"/>
                  </a:lnTo>
                  <a:close/>
                  <a:moveTo>
                    <a:pt x="178" y="26"/>
                  </a:moveTo>
                  <a:cubicBezTo>
                    <a:pt x="9" y="26"/>
                    <a:pt x="9" y="26"/>
                    <a:pt x="9" y="26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78" y="17"/>
                    <a:pt x="178" y="17"/>
                    <a:pt x="178" y="17"/>
                  </a:cubicBezTo>
                  <a:lnTo>
                    <a:pt x="178" y="26"/>
                  </a:lnTo>
                  <a:close/>
                  <a:moveTo>
                    <a:pt x="38" y="119"/>
                  </a:moveTo>
                  <a:cubicBezTo>
                    <a:pt x="148" y="119"/>
                    <a:pt x="148" y="119"/>
                    <a:pt x="148" y="119"/>
                  </a:cubicBezTo>
                  <a:cubicBezTo>
                    <a:pt x="150" y="119"/>
                    <a:pt x="152" y="117"/>
                    <a:pt x="152" y="114"/>
                  </a:cubicBezTo>
                  <a:cubicBezTo>
                    <a:pt x="152" y="113"/>
                    <a:pt x="152" y="113"/>
                    <a:pt x="151" y="112"/>
                  </a:cubicBezTo>
                  <a:cubicBezTo>
                    <a:pt x="151" y="112"/>
                    <a:pt x="151" y="112"/>
                    <a:pt x="151" y="112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5" y="77"/>
                    <a:pt x="124" y="76"/>
                    <a:pt x="123" y="76"/>
                  </a:cubicBezTo>
                  <a:cubicBezTo>
                    <a:pt x="122" y="76"/>
                    <a:pt x="121" y="77"/>
                    <a:pt x="120" y="78"/>
                  </a:cubicBezTo>
                  <a:cubicBezTo>
                    <a:pt x="106" y="92"/>
                    <a:pt x="106" y="92"/>
                    <a:pt x="106" y="92"/>
                  </a:cubicBezTo>
                  <a:cubicBezTo>
                    <a:pt x="75" y="61"/>
                    <a:pt x="75" y="61"/>
                    <a:pt x="75" y="61"/>
                  </a:cubicBezTo>
                  <a:cubicBezTo>
                    <a:pt x="74" y="60"/>
                    <a:pt x="73" y="60"/>
                    <a:pt x="72" y="60"/>
                  </a:cubicBezTo>
                  <a:cubicBezTo>
                    <a:pt x="71" y="60"/>
                    <a:pt x="69" y="60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4" y="113"/>
                    <a:pt x="34" y="114"/>
                    <a:pt x="34" y="114"/>
                  </a:cubicBezTo>
                  <a:cubicBezTo>
                    <a:pt x="34" y="117"/>
                    <a:pt x="36" y="119"/>
                    <a:pt x="38" y="119"/>
                  </a:cubicBezTo>
                  <a:close/>
                  <a:moveTo>
                    <a:pt x="73" y="70"/>
                  </a:moveTo>
                  <a:cubicBezTo>
                    <a:pt x="103" y="101"/>
                    <a:pt x="103" y="101"/>
                    <a:pt x="103" y="101"/>
                  </a:cubicBezTo>
                  <a:cubicBezTo>
                    <a:pt x="104" y="101"/>
                    <a:pt x="105" y="102"/>
                    <a:pt x="106" y="102"/>
                  </a:cubicBezTo>
                  <a:cubicBezTo>
                    <a:pt x="107" y="102"/>
                    <a:pt x="108" y="101"/>
                    <a:pt x="109" y="101"/>
                  </a:cubicBezTo>
                  <a:cubicBezTo>
                    <a:pt x="122" y="87"/>
                    <a:pt x="122" y="87"/>
                    <a:pt x="122" y="87"/>
                  </a:cubicBezTo>
                  <a:cubicBezTo>
                    <a:pt x="140" y="110"/>
                    <a:pt x="140" y="110"/>
                    <a:pt x="140" y="110"/>
                  </a:cubicBezTo>
                  <a:cubicBezTo>
                    <a:pt x="46" y="110"/>
                    <a:pt x="46" y="110"/>
                    <a:pt x="46" y="110"/>
                  </a:cubicBezTo>
                  <a:lnTo>
                    <a:pt x="73" y="7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6819104" y="2275143"/>
              <a:ext cx="195338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ea typeface="Roboto Light" panose="02000000000000000000" pitchFamily="2" charset="0"/>
                  <a:cs typeface="Arial" panose="020B0604020202020204" pitchFamily="34" charset="0"/>
                </a:rPr>
                <a:t>Sugar plum gummi bears. Apple pie yummy cake with candy</a:t>
              </a:r>
            </a:p>
          </p:txBody>
        </p:sp>
        <p:sp>
          <p:nvSpPr>
            <p:cNvPr id="82" name="Rectangle 81"/>
            <p:cNvSpPr/>
            <p:nvPr/>
          </p:nvSpPr>
          <p:spPr>
            <a:xfrm>
              <a:off x="6814814" y="2072740"/>
              <a:ext cx="1136369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LOWEST CRIME</a:t>
              </a:r>
            </a:p>
          </p:txBody>
        </p:sp>
      </p:grpSp>
      <p:sp>
        <p:nvSpPr>
          <p:cNvPr id="83" name="TextBox 82"/>
          <p:cNvSpPr txBox="1"/>
          <p:nvPr/>
        </p:nvSpPr>
        <p:spPr>
          <a:xfrm>
            <a:off x="597677" y="2240731"/>
            <a:ext cx="3388259" cy="707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Lorem ipsum dolor sit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amet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consetetur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sadipscing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elitr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sed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diam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nonumy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eirmod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tempor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invidunt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ut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labore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et.</a:t>
            </a:r>
          </a:p>
        </p:txBody>
      </p:sp>
      <p:sp>
        <p:nvSpPr>
          <p:cNvPr id="84" name="Rectangle 83"/>
          <p:cNvSpPr/>
          <p:nvPr/>
        </p:nvSpPr>
        <p:spPr>
          <a:xfrm>
            <a:off x="1993468" y="1804081"/>
            <a:ext cx="199246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sz="24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EDUCATION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476858E-EE92-4BDC-80A1-69B1A8D9DF87}"/>
              </a:ext>
            </a:extLst>
          </p:cNvPr>
          <p:cNvGrpSpPr/>
          <p:nvPr/>
        </p:nvGrpSpPr>
        <p:grpSpPr>
          <a:xfrm>
            <a:off x="733021" y="3461466"/>
            <a:ext cx="3123037" cy="772443"/>
            <a:chOff x="733021" y="3461466"/>
            <a:chExt cx="3123037" cy="772443"/>
          </a:xfrm>
        </p:grpSpPr>
        <p:sp>
          <p:nvSpPr>
            <p:cNvPr id="87" name="TextBox 86"/>
            <p:cNvSpPr txBox="1"/>
            <p:nvPr/>
          </p:nvSpPr>
          <p:spPr>
            <a:xfrm>
              <a:off x="733021" y="3731336"/>
              <a:ext cx="2604515" cy="5025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ea typeface="Roboto Light" panose="02000000000000000000" pitchFamily="2" charset="0"/>
                  <a:cs typeface="Arial" panose="020B0604020202020204" pitchFamily="34" charset="0"/>
                </a:rPr>
                <a:t>Sugar plum gummi bears. Apple pie yummy cake with candy</a:t>
              </a:r>
            </a:p>
          </p:txBody>
        </p:sp>
        <p:sp>
          <p:nvSpPr>
            <p:cNvPr id="88" name="Rectangle 87"/>
            <p:cNvSpPr/>
            <p:nvPr/>
          </p:nvSpPr>
          <p:spPr>
            <a:xfrm>
              <a:off x="1617003" y="3461466"/>
              <a:ext cx="1704313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CASHMERE PROD</a:t>
              </a:r>
            </a:p>
          </p:txBody>
        </p:sp>
        <p:sp>
          <p:nvSpPr>
            <p:cNvPr id="93" name="Freeform 84"/>
            <p:cNvSpPr>
              <a:spLocks noEditPoints="1"/>
            </p:cNvSpPr>
            <p:nvPr/>
          </p:nvSpPr>
          <p:spPr bwMode="auto">
            <a:xfrm>
              <a:off x="3477619" y="3527606"/>
              <a:ext cx="378439" cy="379557"/>
            </a:xfrm>
            <a:custGeom>
              <a:avLst/>
              <a:gdLst>
                <a:gd name="T0" fmla="*/ 93 w 186"/>
                <a:gd name="T1" fmla="*/ 0 h 186"/>
                <a:gd name="T2" fmla="*/ 0 w 186"/>
                <a:gd name="T3" fmla="*/ 93 h 186"/>
                <a:gd name="T4" fmla="*/ 93 w 186"/>
                <a:gd name="T5" fmla="*/ 186 h 186"/>
                <a:gd name="T6" fmla="*/ 186 w 186"/>
                <a:gd name="T7" fmla="*/ 93 h 186"/>
                <a:gd name="T8" fmla="*/ 93 w 186"/>
                <a:gd name="T9" fmla="*/ 0 h 186"/>
                <a:gd name="T10" fmla="*/ 93 w 186"/>
                <a:gd name="T11" fmla="*/ 9 h 186"/>
                <a:gd name="T12" fmla="*/ 149 w 186"/>
                <a:gd name="T13" fmla="*/ 31 h 186"/>
                <a:gd name="T14" fmla="*/ 128 w 186"/>
                <a:gd name="T15" fmla="*/ 51 h 186"/>
                <a:gd name="T16" fmla="*/ 93 w 186"/>
                <a:gd name="T17" fmla="*/ 38 h 186"/>
                <a:gd name="T18" fmla="*/ 57 w 186"/>
                <a:gd name="T19" fmla="*/ 51 h 186"/>
                <a:gd name="T20" fmla="*/ 36 w 186"/>
                <a:gd name="T21" fmla="*/ 31 h 186"/>
                <a:gd name="T22" fmla="*/ 93 w 186"/>
                <a:gd name="T23" fmla="*/ 9 h 186"/>
                <a:gd name="T24" fmla="*/ 139 w 186"/>
                <a:gd name="T25" fmla="*/ 93 h 186"/>
                <a:gd name="T26" fmla="*/ 93 w 186"/>
                <a:gd name="T27" fmla="*/ 139 h 186"/>
                <a:gd name="T28" fmla="*/ 46 w 186"/>
                <a:gd name="T29" fmla="*/ 93 h 186"/>
                <a:gd name="T30" fmla="*/ 93 w 186"/>
                <a:gd name="T31" fmla="*/ 47 h 186"/>
                <a:gd name="T32" fmla="*/ 139 w 186"/>
                <a:gd name="T33" fmla="*/ 93 h 186"/>
                <a:gd name="T34" fmla="*/ 8 w 186"/>
                <a:gd name="T35" fmla="*/ 93 h 186"/>
                <a:gd name="T36" fmla="*/ 30 w 186"/>
                <a:gd name="T37" fmla="*/ 37 h 186"/>
                <a:gd name="T38" fmla="*/ 51 w 186"/>
                <a:gd name="T39" fmla="*/ 57 h 186"/>
                <a:gd name="T40" fmla="*/ 38 w 186"/>
                <a:gd name="T41" fmla="*/ 93 h 186"/>
                <a:gd name="T42" fmla="*/ 51 w 186"/>
                <a:gd name="T43" fmla="*/ 129 h 186"/>
                <a:gd name="T44" fmla="*/ 30 w 186"/>
                <a:gd name="T45" fmla="*/ 150 h 186"/>
                <a:gd name="T46" fmla="*/ 8 w 186"/>
                <a:gd name="T47" fmla="*/ 93 h 186"/>
                <a:gd name="T48" fmla="*/ 93 w 186"/>
                <a:gd name="T49" fmla="*/ 177 h 186"/>
                <a:gd name="T50" fmla="*/ 36 w 186"/>
                <a:gd name="T51" fmla="*/ 156 h 186"/>
                <a:gd name="T52" fmla="*/ 57 w 186"/>
                <a:gd name="T53" fmla="*/ 135 h 186"/>
                <a:gd name="T54" fmla="*/ 93 w 186"/>
                <a:gd name="T55" fmla="*/ 148 h 186"/>
                <a:gd name="T56" fmla="*/ 128 w 186"/>
                <a:gd name="T57" fmla="*/ 135 h 186"/>
                <a:gd name="T58" fmla="*/ 149 w 186"/>
                <a:gd name="T59" fmla="*/ 156 h 186"/>
                <a:gd name="T60" fmla="*/ 93 w 186"/>
                <a:gd name="T61" fmla="*/ 177 h 186"/>
                <a:gd name="T62" fmla="*/ 155 w 186"/>
                <a:gd name="T63" fmla="*/ 150 h 186"/>
                <a:gd name="T64" fmla="*/ 134 w 186"/>
                <a:gd name="T65" fmla="*/ 129 h 186"/>
                <a:gd name="T66" fmla="*/ 148 w 186"/>
                <a:gd name="T67" fmla="*/ 93 h 186"/>
                <a:gd name="T68" fmla="*/ 134 w 186"/>
                <a:gd name="T69" fmla="*/ 57 h 186"/>
                <a:gd name="T70" fmla="*/ 155 w 186"/>
                <a:gd name="T71" fmla="*/ 37 h 186"/>
                <a:gd name="T72" fmla="*/ 177 w 186"/>
                <a:gd name="T73" fmla="*/ 93 h 186"/>
                <a:gd name="T74" fmla="*/ 155 w 186"/>
                <a:gd name="T75" fmla="*/ 15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6" h="186">
                  <a:moveTo>
                    <a:pt x="93" y="0"/>
                  </a:moveTo>
                  <a:cubicBezTo>
                    <a:pt x="41" y="0"/>
                    <a:pt x="0" y="42"/>
                    <a:pt x="0" y="93"/>
                  </a:cubicBezTo>
                  <a:cubicBezTo>
                    <a:pt x="0" y="144"/>
                    <a:pt x="41" y="186"/>
                    <a:pt x="93" y="186"/>
                  </a:cubicBezTo>
                  <a:cubicBezTo>
                    <a:pt x="144" y="186"/>
                    <a:pt x="186" y="144"/>
                    <a:pt x="186" y="93"/>
                  </a:cubicBezTo>
                  <a:cubicBezTo>
                    <a:pt x="186" y="42"/>
                    <a:pt x="144" y="0"/>
                    <a:pt x="93" y="0"/>
                  </a:cubicBezTo>
                  <a:close/>
                  <a:moveTo>
                    <a:pt x="93" y="9"/>
                  </a:moveTo>
                  <a:cubicBezTo>
                    <a:pt x="115" y="9"/>
                    <a:pt x="134" y="17"/>
                    <a:pt x="149" y="31"/>
                  </a:cubicBezTo>
                  <a:cubicBezTo>
                    <a:pt x="128" y="51"/>
                    <a:pt x="128" y="51"/>
                    <a:pt x="128" y="51"/>
                  </a:cubicBezTo>
                  <a:cubicBezTo>
                    <a:pt x="119" y="43"/>
                    <a:pt x="106" y="38"/>
                    <a:pt x="93" y="38"/>
                  </a:cubicBezTo>
                  <a:cubicBezTo>
                    <a:pt x="79" y="38"/>
                    <a:pt x="67" y="43"/>
                    <a:pt x="57" y="5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51" y="17"/>
                    <a:pt x="71" y="9"/>
                    <a:pt x="93" y="9"/>
                  </a:cubicBezTo>
                  <a:close/>
                  <a:moveTo>
                    <a:pt x="139" y="93"/>
                  </a:moveTo>
                  <a:cubicBezTo>
                    <a:pt x="139" y="119"/>
                    <a:pt x="118" y="139"/>
                    <a:pt x="93" y="139"/>
                  </a:cubicBezTo>
                  <a:cubicBezTo>
                    <a:pt x="67" y="139"/>
                    <a:pt x="46" y="119"/>
                    <a:pt x="46" y="93"/>
                  </a:cubicBezTo>
                  <a:cubicBezTo>
                    <a:pt x="46" y="67"/>
                    <a:pt x="67" y="47"/>
                    <a:pt x="93" y="47"/>
                  </a:cubicBezTo>
                  <a:cubicBezTo>
                    <a:pt x="118" y="47"/>
                    <a:pt x="139" y="67"/>
                    <a:pt x="139" y="93"/>
                  </a:cubicBezTo>
                  <a:close/>
                  <a:moveTo>
                    <a:pt x="8" y="93"/>
                  </a:moveTo>
                  <a:cubicBezTo>
                    <a:pt x="8" y="71"/>
                    <a:pt x="17" y="51"/>
                    <a:pt x="30" y="37"/>
                  </a:cubicBezTo>
                  <a:cubicBezTo>
                    <a:pt x="51" y="57"/>
                    <a:pt x="51" y="57"/>
                    <a:pt x="51" y="57"/>
                  </a:cubicBezTo>
                  <a:cubicBezTo>
                    <a:pt x="43" y="67"/>
                    <a:pt x="38" y="79"/>
                    <a:pt x="38" y="93"/>
                  </a:cubicBezTo>
                  <a:cubicBezTo>
                    <a:pt x="38" y="107"/>
                    <a:pt x="43" y="119"/>
                    <a:pt x="51" y="129"/>
                  </a:cubicBezTo>
                  <a:cubicBezTo>
                    <a:pt x="30" y="150"/>
                    <a:pt x="30" y="150"/>
                    <a:pt x="30" y="150"/>
                  </a:cubicBezTo>
                  <a:cubicBezTo>
                    <a:pt x="17" y="135"/>
                    <a:pt x="8" y="115"/>
                    <a:pt x="8" y="93"/>
                  </a:cubicBezTo>
                  <a:close/>
                  <a:moveTo>
                    <a:pt x="93" y="177"/>
                  </a:moveTo>
                  <a:cubicBezTo>
                    <a:pt x="71" y="177"/>
                    <a:pt x="51" y="169"/>
                    <a:pt x="36" y="156"/>
                  </a:cubicBezTo>
                  <a:cubicBezTo>
                    <a:pt x="57" y="135"/>
                    <a:pt x="57" y="135"/>
                    <a:pt x="57" y="135"/>
                  </a:cubicBezTo>
                  <a:cubicBezTo>
                    <a:pt x="67" y="143"/>
                    <a:pt x="79" y="148"/>
                    <a:pt x="93" y="148"/>
                  </a:cubicBezTo>
                  <a:cubicBezTo>
                    <a:pt x="106" y="148"/>
                    <a:pt x="119" y="143"/>
                    <a:pt x="128" y="135"/>
                  </a:cubicBezTo>
                  <a:cubicBezTo>
                    <a:pt x="149" y="156"/>
                    <a:pt x="149" y="156"/>
                    <a:pt x="149" y="156"/>
                  </a:cubicBezTo>
                  <a:cubicBezTo>
                    <a:pt x="134" y="169"/>
                    <a:pt x="115" y="177"/>
                    <a:pt x="93" y="177"/>
                  </a:cubicBezTo>
                  <a:close/>
                  <a:moveTo>
                    <a:pt x="155" y="150"/>
                  </a:moveTo>
                  <a:cubicBezTo>
                    <a:pt x="134" y="129"/>
                    <a:pt x="134" y="129"/>
                    <a:pt x="134" y="129"/>
                  </a:cubicBezTo>
                  <a:cubicBezTo>
                    <a:pt x="143" y="119"/>
                    <a:pt x="148" y="107"/>
                    <a:pt x="148" y="93"/>
                  </a:cubicBezTo>
                  <a:cubicBezTo>
                    <a:pt x="148" y="79"/>
                    <a:pt x="143" y="67"/>
                    <a:pt x="134" y="57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69" y="51"/>
                    <a:pt x="177" y="71"/>
                    <a:pt x="177" y="93"/>
                  </a:cubicBezTo>
                  <a:cubicBezTo>
                    <a:pt x="177" y="115"/>
                    <a:pt x="169" y="135"/>
                    <a:pt x="155" y="15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1576FBC7-6009-4497-8786-A137F040D4C3}"/>
              </a:ext>
            </a:extLst>
          </p:cNvPr>
          <p:cNvGrpSpPr/>
          <p:nvPr/>
        </p:nvGrpSpPr>
        <p:grpSpPr>
          <a:xfrm>
            <a:off x="733021" y="4588092"/>
            <a:ext cx="3123036" cy="772444"/>
            <a:chOff x="733021" y="4588092"/>
            <a:chExt cx="3123036" cy="772444"/>
          </a:xfrm>
        </p:grpSpPr>
        <p:sp>
          <p:nvSpPr>
            <p:cNvPr id="91" name="TextBox 90"/>
            <p:cNvSpPr txBox="1"/>
            <p:nvPr/>
          </p:nvSpPr>
          <p:spPr>
            <a:xfrm>
              <a:off x="733021" y="4857963"/>
              <a:ext cx="2604515" cy="5025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ea typeface="Roboto Light" panose="02000000000000000000" pitchFamily="2" charset="0"/>
                  <a:cs typeface="Arial" panose="020B0604020202020204" pitchFamily="34" charset="0"/>
                </a:rPr>
                <a:t>Sugar plum gummi bears. Apple pie yummy cake with candy</a:t>
              </a:r>
            </a:p>
          </p:txBody>
        </p:sp>
        <p:sp>
          <p:nvSpPr>
            <p:cNvPr id="92" name="Rectangle 91"/>
            <p:cNvSpPr/>
            <p:nvPr/>
          </p:nvSpPr>
          <p:spPr>
            <a:xfrm>
              <a:off x="1924906" y="4588092"/>
              <a:ext cx="1412631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LLAMA TRADE</a:t>
              </a:r>
            </a:p>
          </p:txBody>
        </p:sp>
        <p:sp>
          <p:nvSpPr>
            <p:cNvPr id="94" name="Freeform 170"/>
            <p:cNvSpPr>
              <a:spLocks noEditPoints="1"/>
            </p:cNvSpPr>
            <p:nvPr/>
          </p:nvSpPr>
          <p:spPr bwMode="auto">
            <a:xfrm>
              <a:off x="3477618" y="4668184"/>
              <a:ext cx="378439" cy="379557"/>
            </a:xfrm>
            <a:custGeom>
              <a:avLst/>
              <a:gdLst>
                <a:gd name="T0" fmla="*/ 186 w 186"/>
                <a:gd name="T1" fmla="*/ 55 h 186"/>
                <a:gd name="T2" fmla="*/ 185 w 186"/>
                <a:gd name="T3" fmla="*/ 53 h 186"/>
                <a:gd name="T4" fmla="*/ 185 w 186"/>
                <a:gd name="T5" fmla="*/ 53 h 186"/>
                <a:gd name="T6" fmla="*/ 185 w 186"/>
                <a:gd name="T7" fmla="*/ 52 h 186"/>
                <a:gd name="T8" fmla="*/ 184 w 186"/>
                <a:gd name="T9" fmla="*/ 52 h 186"/>
                <a:gd name="T10" fmla="*/ 134 w 186"/>
                <a:gd name="T11" fmla="*/ 2 h 186"/>
                <a:gd name="T12" fmla="*/ 134 w 186"/>
                <a:gd name="T13" fmla="*/ 2 h 186"/>
                <a:gd name="T14" fmla="*/ 131 w 186"/>
                <a:gd name="T15" fmla="*/ 0 h 186"/>
                <a:gd name="T16" fmla="*/ 55 w 186"/>
                <a:gd name="T17" fmla="*/ 0 h 186"/>
                <a:gd name="T18" fmla="*/ 52 w 186"/>
                <a:gd name="T19" fmla="*/ 2 h 186"/>
                <a:gd name="T20" fmla="*/ 52 w 186"/>
                <a:gd name="T21" fmla="*/ 2 h 186"/>
                <a:gd name="T22" fmla="*/ 2 w 186"/>
                <a:gd name="T23" fmla="*/ 52 h 186"/>
                <a:gd name="T24" fmla="*/ 1 w 186"/>
                <a:gd name="T25" fmla="*/ 52 h 186"/>
                <a:gd name="T26" fmla="*/ 1 w 186"/>
                <a:gd name="T27" fmla="*/ 53 h 186"/>
                <a:gd name="T28" fmla="*/ 1 w 186"/>
                <a:gd name="T29" fmla="*/ 53 h 186"/>
                <a:gd name="T30" fmla="*/ 0 w 186"/>
                <a:gd name="T31" fmla="*/ 55 h 186"/>
                <a:gd name="T32" fmla="*/ 1 w 186"/>
                <a:gd name="T33" fmla="*/ 58 h 186"/>
                <a:gd name="T34" fmla="*/ 1 w 186"/>
                <a:gd name="T35" fmla="*/ 58 h 186"/>
                <a:gd name="T36" fmla="*/ 90 w 186"/>
                <a:gd name="T37" fmla="*/ 184 h 186"/>
                <a:gd name="T38" fmla="*/ 90 w 186"/>
                <a:gd name="T39" fmla="*/ 184 h 186"/>
                <a:gd name="T40" fmla="*/ 93 w 186"/>
                <a:gd name="T41" fmla="*/ 186 h 186"/>
                <a:gd name="T42" fmla="*/ 96 w 186"/>
                <a:gd name="T43" fmla="*/ 184 h 186"/>
                <a:gd name="T44" fmla="*/ 96 w 186"/>
                <a:gd name="T45" fmla="*/ 184 h 186"/>
                <a:gd name="T46" fmla="*/ 185 w 186"/>
                <a:gd name="T47" fmla="*/ 58 h 186"/>
                <a:gd name="T48" fmla="*/ 185 w 186"/>
                <a:gd name="T49" fmla="*/ 58 h 186"/>
                <a:gd name="T50" fmla="*/ 186 w 186"/>
                <a:gd name="T51" fmla="*/ 55 h 186"/>
                <a:gd name="T52" fmla="*/ 129 w 186"/>
                <a:gd name="T53" fmla="*/ 9 h 186"/>
                <a:gd name="T54" fmla="*/ 171 w 186"/>
                <a:gd name="T55" fmla="*/ 51 h 186"/>
                <a:gd name="T56" fmla="*/ 134 w 186"/>
                <a:gd name="T57" fmla="*/ 51 h 186"/>
                <a:gd name="T58" fmla="*/ 112 w 186"/>
                <a:gd name="T59" fmla="*/ 9 h 186"/>
                <a:gd name="T60" fmla="*/ 129 w 186"/>
                <a:gd name="T61" fmla="*/ 9 h 186"/>
                <a:gd name="T62" fmla="*/ 103 w 186"/>
                <a:gd name="T63" fmla="*/ 9 h 186"/>
                <a:gd name="T64" fmla="*/ 124 w 186"/>
                <a:gd name="T65" fmla="*/ 51 h 186"/>
                <a:gd name="T66" fmla="*/ 62 w 186"/>
                <a:gd name="T67" fmla="*/ 51 h 186"/>
                <a:gd name="T68" fmla="*/ 83 w 186"/>
                <a:gd name="T69" fmla="*/ 9 h 186"/>
                <a:gd name="T70" fmla="*/ 103 w 186"/>
                <a:gd name="T71" fmla="*/ 9 h 186"/>
                <a:gd name="T72" fmla="*/ 57 w 186"/>
                <a:gd name="T73" fmla="*/ 9 h 186"/>
                <a:gd name="T74" fmla="*/ 74 w 186"/>
                <a:gd name="T75" fmla="*/ 9 h 186"/>
                <a:gd name="T76" fmla="*/ 52 w 186"/>
                <a:gd name="T77" fmla="*/ 51 h 186"/>
                <a:gd name="T78" fmla="*/ 14 w 186"/>
                <a:gd name="T79" fmla="*/ 51 h 186"/>
                <a:gd name="T80" fmla="*/ 57 w 186"/>
                <a:gd name="T81" fmla="*/ 9 h 186"/>
                <a:gd name="T82" fmla="*/ 12 w 186"/>
                <a:gd name="T83" fmla="*/ 59 h 186"/>
                <a:gd name="T84" fmla="*/ 52 w 186"/>
                <a:gd name="T85" fmla="*/ 59 h 186"/>
                <a:gd name="T86" fmla="*/ 81 w 186"/>
                <a:gd name="T87" fmla="*/ 158 h 186"/>
                <a:gd name="T88" fmla="*/ 12 w 186"/>
                <a:gd name="T89" fmla="*/ 59 h 186"/>
                <a:gd name="T90" fmla="*/ 93 w 186"/>
                <a:gd name="T91" fmla="*/ 167 h 186"/>
                <a:gd name="T92" fmla="*/ 61 w 186"/>
                <a:gd name="T93" fmla="*/ 59 h 186"/>
                <a:gd name="T94" fmla="*/ 125 w 186"/>
                <a:gd name="T95" fmla="*/ 59 h 186"/>
                <a:gd name="T96" fmla="*/ 93 w 186"/>
                <a:gd name="T97" fmla="*/ 167 h 186"/>
                <a:gd name="T98" fmla="*/ 105 w 186"/>
                <a:gd name="T99" fmla="*/ 158 h 186"/>
                <a:gd name="T100" fmla="*/ 134 w 186"/>
                <a:gd name="T101" fmla="*/ 59 h 186"/>
                <a:gd name="T102" fmla="*/ 173 w 186"/>
                <a:gd name="T103" fmla="*/ 59 h 186"/>
                <a:gd name="T104" fmla="*/ 105 w 186"/>
                <a:gd name="T105" fmla="*/ 158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" h="186">
                  <a:moveTo>
                    <a:pt x="186" y="55"/>
                  </a:moveTo>
                  <a:cubicBezTo>
                    <a:pt x="186" y="54"/>
                    <a:pt x="185" y="53"/>
                    <a:pt x="185" y="53"/>
                  </a:cubicBezTo>
                  <a:cubicBezTo>
                    <a:pt x="185" y="53"/>
                    <a:pt x="185" y="53"/>
                    <a:pt x="185" y="53"/>
                  </a:cubicBezTo>
                  <a:cubicBezTo>
                    <a:pt x="185" y="52"/>
                    <a:pt x="185" y="52"/>
                    <a:pt x="185" y="52"/>
                  </a:cubicBezTo>
                  <a:cubicBezTo>
                    <a:pt x="185" y="52"/>
                    <a:pt x="184" y="52"/>
                    <a:pt x="184" y="52"/>
                  </a:cubicBezTo>
                  <a:cubicBezTo>
                    <a:pt x="134" y="2"/>
                    <a:pt x="134" y="2"/>
                    <a:pt x="134" y="2"/>
                  </a:cubicBezTo>
                  <a:cubicBezTo>
                    <a:pt x="134" y="2"/>
                    <a:pt x="134" y="2"/>
                    <a:pt x="134" y="2"/>
                  </a:cubicBezTo>
                  <a:cubicBezTo>
                    <a:pt x="133" y="1"/>
                    <a:pt x="132" y="0"/>
                    <a:pt x="131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0"/>
                    <a:pt x="52" y="1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" y="53"/>
                    <a:pt x="0" y="54"/>
                    <a:pt x="0" y="55"/>
                  </a:cubicBezTo>
                  <a:cubicBezTo>
                    <a:pt x="0" y="56"/>
                    <a:pt x="1" y="57"/>
                    <a:pt x="1" y="58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90" y="184"/>
                    <a:pt x="90" y="184"/>
                    <a:pt x="90" y="184"/>
                  </a:cubicBezTo>
                  <a:cubicBezTo>
                    <a:pt x="90" y="184"/>
                    <a:pt x="90" y="184"/>
                    <a:pt x="90" y="184"/>
                  </a:cubicBezTo>
                  <a:cubicBezTo>
                    <a:pt x="90" y="185"/>
                    <a:pt x="92" y="186"/>
                    <a:pt x="93" y="186"/>
                  </a:cubicBezTo>
                  <a:cubicBezTo>
                    <a:pt x="94" y="186"/>
                    <a:pt x="95" y="185"/>
                    <a:pt x="96" y="184"/>
                  </a:cubicBezTo>
                  <a:cubicBezTo>
                    <a:pt x="96" y="184"/>
                    <a:pt x="96" y="184"/>
                    <a:pt x="96" y="184"/>
                  </a:cubicBezTo>
                  <a:cubicBezTo>
                    <a:pt x="185" y="58"/>
                    <a:pt x="185" y="58"/>
                    <a:pt x="185" y="58"/>
                  </a:cubicBezTo>
                  <a:cubicBezTo>
                    <a:pt x="185" y="58"/>
                    <a:pt x="185" y="58"/>
                    <a:pt x="185" y="58"/>
                  </a:cubicBezTo>
                  <a:cubicBezTo>
                    <a:pt x="185" y="57"/>
                    <a:pt x="186" y="56"/>
                    <a:pt x="186" y="55"/>
                  </a:cubicBezTo>
                  <a:close/>
                  <a:moveTo>
                    <a:pt x="129" y="9"/>
                  </a:moveTo>
                  <a:cubicBezTo>
                    <a:pt x="171" y="51"/>
                    <a:pt x="171" y="51"/>
                    <a:pt x="171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12" y="9"/>
                    <a:pt x="112" y="9"/>
                    <a:pt x="112" y="9"/>
                  </a:cubicBezTo>
                  <a:lnTo>
                    <a:pt x="129" y="9"/>
                  </a:lnTo>
                  <a:close/>
                  <a:moveTo>
                    <a:pt x="103" y="9"/>
                  </a:moveTo>
                  <a:cubicBezTo>
                    <a:pt x="124" y="51"/>
                    <a:pt x="124" y="51"/>
                    <a:pt x="124" y="51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83" y="9"/>
                    <a:pt x="83" y="9"/>
                    <a:pt x="83" y="9"/>
                  </a:cubicBezTo>
                  <a:lnTo>
                    <a:pt x="103" y="9"/>
                  </a:lnTo>
                  <a:close/>
                  <a:moveTo>
                    <a:pt x="57" y="9"/>
                  </a:moveTo>
                  <a:cubicBezTo>
                    <a:pt x="74" y="9"/>
                    <a:pt x="74" y="9"/>
                    <a:pt x="74" y="9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14" y="51"/>
                    <a:pt x="14" y="51"/>
                    <a:pt x="14" y="51"/>
                  </a:cubicBezTo>
                  <a:lnTo>
                    <a:pt x="57" y="9"/>
                  </a:lnTo>
                  <a:close/>
                  <a:moveTo>
                    <a:pt x="12" y="59"/>
                  </a:moveTo>
                  <a:cubicBezTo>
                    <a:pt x="52" y="59"/>
                    <a:pt x="52" y="59"/>
                    <a:pt x="52" y="59"/>
                  </a:cubicBezTo>
                  <a:cubicBezTo>
                    <a:pt x="81" y="158"/>
                    <a:pt x="81" y="158"/>
                    <a:pt x="81" y="158"/>
                  </a:cubicBezTo>
                  <a:lnTo>
                    <a:pt x="12" y="59"/>
                  </a:lnTo>
                  <a:close/>
                  <a:moveTo>
                    <a:pt x="93" y="167"/>
                  </a:moveTo>
                  <a:cubicBezTo>
                    <a:pt x="61" y="59"/>
                    <a:pt x="61" y="59"/>
                    <a:pt x="61" y="59"/>
                  </a:cubicBezTo>
                  <a:cubicBezTo>
                    <a:pt x="125" y="59"/>
                    <a:pt x="125" y="59"/>
                    <a:pt x="125" y="59"/>
                  </a:cubicBezTo>
                  <a:lnTo>
                    <a:pt x="93" y="167"/>
                  </a:lnTo>
                  <a:close/>
                  <a:moveTo>
                    <a:pt x="105" y="158"/>
                  </a:moveTo>
                  <a:cubicBezTo>
                    <a:pt x="134" y="59"/>
                    <a:pt x="134" y="59"/>
                    <a:pt x="134" y="59"/>
                  </a:cubicBezTo>
                  <a:cubicBezTo>
                    <a:pt x="173" y="59"/>
                    <a:pt x="173" y="59"/>
                    <a:pt x="173" y="59"/>
                  </a:cubicBezTo>
                  <a:lnTo>
                    <a:pt x="105" y="15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6836FDE-74F2-4FB2-B768-1BACED0C5673}"/>
              </a:ext>
            </a:extLst>
          </p:cNvPr>
          <p:cNvGrpSpPr/>
          <p:nvPr/>
        </p:nvGrpSpPr>
        <p:grpSpPr>
          <a:xfrm>
            <a:off x="4815658" y="1932953"/>
            <a:ext cx="2708437" cy="3413696"/>
            <a:chOff x="4815658" y="1932953"/>
            <a:chExt cx="2708437" cy="3413696"/>
          </a:xfrm>
        </p:grpSpPr>
        <p:sp>
          <p:nvSpPr>
            <p:cNvPr id="59" name="Freeform 16"/>
            <p:cNvSpPr>
              <a:spLocks/>
            </p:cNvSpPr>
            <p:nvPr/>
          </p:nvSpPr>
          <p:spPr bwMode="auto">
            <a:xfrm>
              <a:off x="4815658" y="1932953"/>
              <a:ext cx="2708437" cy="3413696"/>
            </a:xfrm>
            <a:custGeom>
              <a:avLst/>
              <a:gdLst>
                <a:gd name="T0" fmla="*/ 69 w 207"/>
                <a:gd name="T1" fmla="*/ 14 h 261"/>
                <a:gd name="T2" fmla="*/ 52 w 207"/>
                <a:gd name="T3" fmla="*/ 23 h 261"/>
                <a:gd name="T4" fmla="*/ 33 w 207"/>
                <a:gd name="T5" fmla="*/ 19 h 261"/>
                <a:gd name="T6" fmla="*/ 14 w 207"/>
                <a:gd name="T7" fmla="*/ 32 h 261"/>
                <a:gd name="T8" fmla="*/ 29 w 207"/>
                <a:gd name="T9" fmla="*/ 55 h 261"/>
                <a:gd name="T10" fmla="*/ 35 w 207"/>
                <a:gd name="T11" fmla="*/ 70 h 261"/>
                <a:gd name="T12" fmla="*/ 39 w 207"/>
                <a:gd name="T13" fmla="*/ 84 h 261"/>
                <a:gd name="T14" fmla="*/ 39 w 207"/>
                <a:gd name="T15" fmla="*/ 102 h 261"/>
                <a:gd name="T16" fmla="*/ 38 w 207"/>
                <a:gd name="T17" fmla="*/ 116 h 261"/>
                <a:gd name="T18" fmla="*/ 24 w 207"/>
                <a:gd name="T19" fmla="*/ 127 h 261"/>
                <a:gd name="T20" fmla="*/ 1 w 207"/>
                <a:gd name="T21" fmla="*/ 133 h 261"/>
                <a:gd name="T22" fmla="*/ 7 w 207"/>
                <a:gd name="T23" fmla="*/ 150 h 261"/>
                <a:gd name="T24" fmla="*/ 11 w 207"/>
                <a:gd name="T25" fmla="*/ 175 h 261"/>
                <a:gd name="T26" fmla="*/ 24 w 207"/>
                <a:gd name="T27" fmla="*/ 178 h 261"/>
                <a:gd name="T28" fmla="*/ 29 w 207"/>
                <a:gd name="T29" fmla="*/ 186 h 261"/>
                <a:gd name="T30" fmla="*/ 34 w 207"/>
                <a:gd name="T31" fmla="*/ 201 h 261"/>
                <a:gd name="T32" fmla="*/ 48 w 207"/>
                <a:gd name="T33" fmla="*/ 206 h 261"/>
                <a:gd name="T34" fmla="*/ 59 w 207"/>
                <a:gd name="T35" fmla="*/ 207 h 261"/>
                <a:gd name="T36" fmla="*/ 68 w 207"/>
                <a:gd name="T37" fmla="*/ 211 h 261"/>
                <a:gd name="T38" fmla="*/ 74 w 207"/>
                <a:gd name="T39" fmla="*/ 221 h 261"/>
                <a:gd name="T40" fmla="*/ 72 w 207"/>
                <a:gd name="T41" fmla="*/ 230 h 261"/>
                <a:gd name="T42" fmla="*/ 76 w 207"/>
                <a:gd name="T43" fmla="*/ 241 h 261"/>
                <a:gd name="T44" fmla="*/ 92 w 207"/>
                <a:gd name="T45" fmla="*/ 242 h 261"/>
                <a:gd name="T46" fmla="*/ 105 w 207"/>
                <a:gd name="T47" fmla="*/ 249 h 261"/>
                <a:gd name="T48" fmla="*/ 119 w 207"/>
                <a:gd name="T49" fmla="*/ 257 h 261"/>
                <a:gd name="T50" fmla="*/ 132 w 207"/>
                <a:gd name="T51" fmla="*/ 257 h 261"/>
                <a:gd name="T52" fmla="*/ 139 w 207"/>
                <a:gd name="T53" fmla="*/ 255 h 261"/>
                <a:gd name="T54" fmla="*/ 140 w 207"/>
                <a:gd name="T55" fmla="*/ 242 h 261"/>
                <a:gd name="T56" fmla="*/ 133 w 207"/>
                <a:gd name="T57" fmla="*/ 227 h 261"/>
                <a:gd name="T58" fmla="*/ 131 w 207"/>
                <a:gd name="T59" fmla="*/ 210 h 261"/>
                <a:gd name="T60" fmla="*/ 130 w 207"/>
                <a:gd name="T61" fmla="*/ 194 h 261"/>
                <a:gd name="T62" fmla="*/ 136 w 207"/>
                <a:gd name="T63" fmla="*/ 184 h 261"/>
                <a:gd name="T64" fmla="*/ 151 w 207"/>
                <a:gd name="T65" fmla="*/ 178 h 261"/>
                <a:gd name="T66" fmla="*/ 163 w 207"/>
                <a:gd name="T67" fmla="*/ 176 h 261"/>
                <a:gd name="T68" fmla="*/ 177 w 207"/>
                <a:gd name="T69" fmla="*/ 168 h 261"/>
                <a:gd name="T70" fmla="*/ 192 w 207"/>
                <a:gd name="T71" fmla="*/ 167 h 261"/>
                <a:gd name="T72" fmla="*/ 205 w 207"/>
                <a:gd name="T73" fmla="*/ 164 h 261"/>
                <a:gd name="T74" fmla="*/ 201 w 207"/>
                <a:gd name="T75" fmla="*/ 146 h 261"/>
                <a:gd name="T76" fmla="*/ 187 w 207"/>
                <a:gd name="T77" fmla="*/ 136 h 261"/>
                <a:gd name="T78" fmla="*/ 171 w 207"/>
                <a:gd name="T79" fmla="*/ 129 h 261"/>
                <a:gd name="T80" fmla="*/ 154 w 207"/>
                <a:gd name="T81" fmla="*/ 130 h 261"/>
                <a:gd name="T82" fmla="*/ 140 w 207"/>
                <a:gd name="T83" fmla="*/ 122 h 261"/>
                <a:gd name="T84" fmla="*/ 130 w 207"/>
                <a:gd name="T85" fmla="*/ 104 h 261"/>
                <a:gd name="T86" fmla="*/ 134 w 207"/>
                <a:gd name="T87" fmla="*/ 87 h 261"/>
                <a:gd name="T88" fmla="*/ 131 w 207"/>
                <a:gd name="T89" fmla="*/ 68 h 261"/>
                <a:gd name="T90" fmla="*/ 124 w 207"/>
                <a:gd name="T91" fmla="*/ 63 h 261"/>
                <a:gd name="T92" fmla="*/ 127 w 207"/>
                <a:gd name="T93" fmla="*/ 50 h 261"/>
                <a:gd name="T94" fmla="*/ 127 w 207"/>
                <a:gd name="T95" fmla="*/ 30 h 261"/>
                <a:gd name="T96" fmla="*/ 118 w 207"/>
                <a:gd name="T97" fmla="*/ 19 h 261"/>
                <a:gd name="T98" fmla="*/ 95 w 207"/>
                <a:gd name="T99" fmla="*/ 16 h 261"/>
                <a:gd name="T100" fmla="*/ 87 w 207"/>
                <a:gd name="T101" fmla="*/ 7 h 261"/>
                <a:gd name="T102" fmla="*/ 78 w 207"/>
                <a:gd name="T103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7" h="261">
                  <a:moveTo>
                    <a:pt x="74" y="6"/>
                  </a:moveTo>
                  <a:cubicBezTo>
                    <a:pt x="73" y="7"/>
                    <a:pt x="71" y="5"/>
                    <a:pt x="71" y="5"/>
                  </a:cubicBezTo>
                  <a:cubicBezTo>
                    <a:pt x="71" y="5"/>
                    <a:pt x="70" y="8"/>
                    <a:pt x="69" y="10"/>
                  </a:cubicBezTo>
                  <a:cubicBezTo>
                    <a:pt x="68" y="12"/>
                    <a:pt x="70" y="14"/>
                    <a:pt x="69" y="14"/>
                  </a:cubicBezTo>
                  <a:cubicBezTo>
                    <a:pt x="67" y="14"/>
                    <a:pt x="66" y="15"/>
                    <a:pt x="65" y="16"/>
                  </a:cubicBezTo>
                  <a:cubicBezTo>
                    <a:pt x="63" y="18"/>
                    <a:pt x="61" y="19"/>
                    <a:pt x="60" y="20"/>
                  </a:cubicBezTo>
                  <a:cubicBezTo>
                    <a:pt x="59" y="21"/>
                    <a:pt x="57" y="21"/>
                    <a:pt x="55" y="22"/>
                  </a:cubicBezTo>
                  <a:cubicBezTo>
                    <a:pt x="53" y="23"/>
                    <a:pt x="53" y="22"/>
                    <a:pt x="52" y="23"/>
                  </a:cubicBezTo>
                  <a:cubicBezTo>
                    <a:pt x="50" y="23"/>
                    <a:pt x="48" y="20"/>
                    <a:pt x="46" y="19"/>
                  </a:cubicBezTo>
                  <a:cubicBezTo>
                    <a:pt x="44" y="18"/>
                    <a:pt x="44" y="19"/>
                    <a:pt x="43" y="20"/>
                  </a:cubicBezTo>
                  <a:cubicBezTo>
                    <a:pt x="42" y="21"/>
                    <a:pt x="39" y="18"/>
                    <a:pt x="39" y="18"/>
                  </a:cubicBezTo>
                  <a:cubicBezTo>
                    <a:pt x="39" y="18"/>
                    <a:pt x="35" y="19"/>
                    <a:pt x="33" y="19"/>
                  </a:cubicBezTo>
                  <a:cubicBezTo>
                    <a:pt x="30" y="19"/>
                    <a:pt x="31" y="22"/>
                    <a:pt x="30" y="24"/>
                  </a:cubicBezTo>
                  <a:cubicBezTo>
                    <a:pt x="29" y="25"/>
                    <a:pt x="28" y="25"/>
                    <a:pt x="26" y="26"/>
                  </a:cubicBezTo>
                  <a:cubicBezTo>
                    <a:pt x="24" y="27"/>
                    <a:pt x="21" y="26"/>
                    <a:pt x="18" y="27"/>
                  </a:cubicBezTo>
                  <a:cubicBezTo>
                    <a:pt x="14" y="27"/>
                    <a:pt x="14" y="30"/>
                    <a:pt x="14" y="32"/>
                  </a:cubicBezTo>
                  <a:cubicBezTo>
                    <a:pt x="14" y="35"/>
                    <a:pt x="16" y="40"/>
                    <a:pt x="16" y="41"/>
                  </a:cubicBezTo>
                  <a:cubicBezTo>
                    <a:pt x="17" y="43"/>
                    <a:pt x="20" y="45"/>
                    <a:pt x="21" y="46"/>
                  </a:cubicBezTo>
                  <a:cubicBezTo>
                    <a:pt x="21" y="46"/>
                    <a:pt x="24" y="49"/>
                    <a:pt x="25" y="51"/>
                  </a:cubicBezTo>
                  <a:cubicBezTo>
                    <a:pt x="26" y="53"/>
                    <a:pt x="26" y="56"/>
                    <a:pt x="29" y="55"/>
                  </a:cubicBezTo>
                  <a:cubicBezTo>
                    <a:pt x="31" y="54"/>
                    <a:pt x="33" y="55"/>
                    <a:pt x="32" y="56"/>
                  </a:cubicBezTo>
                  <a:cubicBezTo>
                    <a:pt x="31" y="57"/>
                    <a:pt x="30" y="59"/>
                    <a:pt x="30" y="61"/>
                  </a:cubicBezTo>
                  <a:cubicBezTo>
                    <a:pt x="29" y="62"/>
                    <a:pt x="30" y="64"/>
                    <a:pt x="31" y="66"/>
                  </a:cubicBezTo>
                  <a:cubicBezTo>
                    <a:pt x="32" y="69"/>
                    <a:pt x="35" y="70"/>
                    <a:pt x="35" y="70"/>
                  </a:cubicBezTo>
                  <a:cubicBezTo>
                    <a:pt x="35" y="70"/>
                    <a:pt x="34" y="70"/>
                    <a:pt x="31" y="71"/>
                  </a:cubicBezTo>
                  <a:cubicBezTo>
                    <a:pt x="29" y="71"/>
                    <a:pt x="29" y="71"/>
                    <a:pt x="29" y="74"/>
                  </a:cubicBezTo>
                  <a:cubicBezTo>
                    <a:pt x="29" y="76"/>
                    <a:pt x="31" y="79"/>
                    <a:pt x="34" y="80"/>
                  </a:cubicBezTo>
                  <a:cubicBezTo>
                    <a:pt x="36" y="82"/>
                    <a:pt x="37" y="83"/>
                    <a:pt x="39" y="84"/>
                  </a:cubicBezTo>
                  <a:cubicBezTo>
                    <a:pt x="42" y="86"/>
                    <a:pt x="39" y="89"/>
                    <a:pt x="37" y="90"/>
                  </a:cubicBezTo>
                  <a:cubicBezTo>
                    <a:pt x="34" y="90"/>
                    <a:pt x="33" y="91"/>
                    <a:pt x="35" y="92"/>
                  </a:cubicBezTo>
                  <a:cubicBezTo>
                    <a:pt x="37" y="93"/>
                    <a:pt x="36" y="96"/>
                    <a:pt x="36" y="97"/>
                  </a:cubicBezTo>
                  <a:cubicBezTo>
                    <a:pt x="36" y="99"/>
                    <a:pt x="37" y="100"/>
                    <a:pt x="39" y="102"/>
                  </a:cubicBezTo>
                  <a:cubicBezTo>
                    <a:pt x="41" y="103"/>
                    <a:pt x="41" y="104"/>
                    <a:pt x="41" y="105"/>
                  </a:cubicBezTo>
                  <a:cubicBezTo>
                    <a:pt x="41" y="106"/>
                    <a:pt x="38" y="106"/>
                    <a:pt x="37" y="107"/>
                  </a:cubicBezTo>
                  <a:cubicBezTo>
                    <a:pt x="36" y="108"/>
                    <a:pt x="35" y="110"/>
                    <a:pt x="38" y="111"/>
                  </a:cubicBezTo>
                  <a:cubicBezTo>
                    <a:pt x="41" y="111"/>
                    <a:pt x="39" y="114"/>
                    <a:pt x="38" y="116"/>
                  </a:cubicBezTo>
                  <a:cubicBezTo>
                    <a:pt x="37" y="118"/>
                    <a:pt x="36" y="118"/>
                    <a:pt x="34" y="119"/>
                  </a:cubicBezTo>
                  <a:cubicBezTo>
                    <a:pt x="31" y="119"/>
                    <a:pt x="30" y="120"/>
                    <a:pt x="32" y="122"/>
                  </a:cubicBezTo>
                  <a:cubicBezTo>
                    <a:pt x="34" y="123"/>
                    <a:pt x="34" y="124"/>
                    <a:pt x="31" y="126"/>
                  </a:cubicBezTo>
                  <a:cubicBezTo>
                    <a:pt x="29" y="127"/>
                    <a:pt x="27" y="126"/>
                    <a:pt x="24" y="127"/>
                  </a:cubicBezTo>
                  <a:cubicBezTo>
                    <a:pt x="22" y="127"/>
                    <a:pt x="16" y="127"/>
                    <a:pt x="13" y="127"/>
                  </a:cubicBezTo>
                  <a:cubicBezTo>
                    <a:pt x="11" y="128"/>
                    <a:pt x="10" y="128"/>
                    <a:pt x="8" y="131"/>
                  </a:cubicBezTo>
                  <a:cubicBezTo>
                    <a:pt x="6" y="133"/>
                    <a:pt x="6" y="132"/>
                    <a:pt x="4" y="132"/>
                  </a:cubicBezTo>
                  <a:cubicBezTo>
                    <a:pt x="1" y="132"/>
                    <a:pt x="2" y="131"/>
                    <a:pt x="1" y="133"/>
                  </a:cubicBezTo>
                  <a:cubicBezTo>
                    <a:pt x="0" y="135"/>
                    <a:pt x="4" y="136"/>
                    <a:pt x="6" y="137"/>
                  </a:cubicBezTo>
                  <a:cubicBezTo>
                    <a:pt x="8" y="138"/>
                    <a:pt x="8" y="139"/>
                    <a:pt x="6" y="140"/>
                  </a:cubicBezTo>
                  <a:cubicBezTo>
                    <a:pt x="5" y="142"/>
                    <a:pt x="6" y="142"/>
                    <a:pt x="8" y="144"/>
                  </a:cubicBezTo>
                  <a:cubicBezTo>
                    <a:pt x="10" y="146"/>
                    <a:pt x="9" y="148"/>
                    <a:pt x="7" y="150"/>
                  </a:cubicBezTo>
                  <a:cubicBezTo>
                    <a:pt x="5" y="152"/>
                    <a:pt x="4" y="152"/>
                    <a:pt x="4" y="154"/>
                  </a:cubicBezTo>
                  <a:cubicBezTo>
                    <a:pt x="3" y="157"/>
                    <a:pt x="4" y="160"/>
                    <a:pt x="5" y="162"/>
                  </a:cubicBezTo>
                  <a:cubicBezTo>
                    <a:pt x="5" y="164"/>
                    <a:pt x="7" y="166"/>
                    <a:pt x="9" y="168"/>
                  </a:cubicBezTo>
                  <a:cubicBezTo>
                    <a:pt x="11" y="169"/>
                    <a:pt x="11" y="172"/>
                    <a:pt x="11" y="175"/>
                  </a:cubicBezTo>
                  <a:cubicBezTo>
                    <a:pt x="12" y="178"/>
                    <a:pt x="12" y="178"/>
                    <a:pt x="12" y="178"/>
                  </a:cubicBezTo>
                  <a:cubicBezTo>
                    <a:pt x="12" y="178"/>
                    <a:pt x="13" y="177"/>
                    <a:pt x="14" y="177"/>
                  </a:cubicBezTo>
                  <a:cubicBezTo>
                    <a:pt x="15" y="178"/>
                    <a:pt x="19" y="177"/>
                    <a:pt x="20" y="177"/>
                  </a:cubicBezTo>
                  <a:cubicBezTo>
                    <a:pt x="22" y="177"/>
                    <a:pt x="23" y="177"/>
                    <a:pt x="24" y="178"/>
                  </a:cubicBezTo>
                  <a:cubicBezTo>
                    <a:pt x="26" y="179"/>
                    <a:pt x="26" y="181"/>
                    <a:pt x="28" y="181"/>
                  </a:cubicBezTo>
                  <a:cubicBezTo>
                    <a:pt x="29" y="180"/>
                    <a:pt x="29" y="181"/>
                    <a:pt x="30" y="181"/>
                  </a:cubicBezTo>
                  <a:cubicBezTo>
                    <a:pt x="31" y="181"/>
                    <a:pt x="33" y="184"/>
                    <a:pt x="30" y="184"/>
                  </a:cubicBezTo>
                  <a:cubicBezTo>
                    <a:pt x="28" y="184"/>
                    <a:pt x="28" y="185"/>
                    <a:pt x="29" y="186"/>
                  </a:cubicBezTo>
                  <a:cubicBezTo>
                    <a:pt x="30" y="188"/>
                    <a:pt x="32" y="189"/>
                    <a:pt x="32" y="190"/>
                  </a:cubicBezTo>
                  <a:cubicBezTo>
                    <a:pt x="32" y="191"/>
                    <a:pt x="31" y="192"/>
                    <a:pt x="32" y="193"/>
                  </a:cubicBezTo>
                  <a:cubicBezTo>
                    <a:pt x="33" y="194"/>
                    <a:pt x="34" y="196"/>
                    <a:pt x="34" y="197"/>
                  </a:cubicBezTo>
                  <a:cubicBezTo>
                    <a:pt x="34" y="198"/>
                    <a:pt x="34" y="200"/>
                    <a:pt x="34" y="201"/>
                  </a:cubicBezTo>
                  <a:cubicBezTo>
                    <a:pt x="34" y="203"/>
                    <a:pt x="35" y="204"/>
                    <a:pt x="36" y="205"/>
                  </a:cubicBezTo>
                  <a:cubicBezTo>
                    <a:pt x="37" y="205"/>
                    <a:pt x="38" y="205"/>
                    <a:pt x="40" y="204"/>
                  </a:cubicBezTo>
                  <a:cubicBezTo>
                    <a:pt x="42" y="204"/>
                    <a:pt x="42" y="203"/>
                    <a:pt x="43" y="204"/>
                  </a:cubicBezTo>
                  <a:cubicBezTo>
                    <a:pt x="44" y="204"/>
                    <a:pt x="47" y="206"/>
                    <a:pt x="48" y="206"/>
                  </a:cubicBezTo>
                  <a:cubicBezTo>
                    <a:pt x="49" y="207"/>
                    <a:pt x="50" y="207"/>
                    <a:pt x="51" y="206"/>
                  </a:cubicBezTo>
                  <a:cubicBezTo>
                    <a:pt x="52" y="206"/>
                    <a:pt x="52" y="207"/>
                    <a:pt x="53" y="207"/>
                  </a:cubicBezTo>
                  <a:cubicBezTo>
                    <a:pt x="54" y="206"/>
                    <a:pt x="54" y="205"/>
                    <a:pt x="55" y="206"/>
                  </a:cubicBezTo>
                  <a:cubicBezTo>
                    <a:pt x="57" y="206"/>
                    <a:pt x="57" y="207"/>
                    <a:pt x="59" y="207"/>
                  </a:cubicBezTo>
                  <a:cubicBezTo>
                    <a:pt x="61" y="206"/>
                    <a:pt x="61" y="206"/>
                    <a:pt x="62" y="206"/>
                  </a:cubicBezTo>
                  <a:cubicBezTo>
                    <a:pt x="63" y="206"/>
                    <a:pt x="62" y="207"/>
                    <a:pt x="63" y="207"/>
                  </a:cubicBezTo>
                  <a:cubicBezTo>
                    <a:pt x="65" y="208"/>
                    <a:pt x="65" y="208"/>
                    <a:pt x="67" y="208"/>
                  </a:cubicBezTo>
                  <a:cubicBezTo>
                    <a:pt x="69" y="208"/>
                    <a:pt x="69" y="210"/>
                    <a:pt x="68" y="211"/>
                  </a:cubicBezTo>
                  <a:cubicBezTo>
                    <a:pt x="68" y="212"/>
                    <a:pt x="68" y="212"/>
                    <a:pt x="70" y="213"/>
                  </a:cubicBezTo>
                  <a:cubicBezTo>
                    <a:pt x="71" y="214"/>
                    <a:pt x="71" y="214"/>
                    <a:pt x="72" y="215"/>
                  </a:cubicBezTo>
                  <a:cubicBezTo>
                    <a:pt x="73" y="216"/>
                    <a:pt x="73" y="217"/>
                    <a:pt x="74" y="218"/>
                  </a:cubicBezTo>
                  <a:cubicBezTo>
                    <a:pt x="76" y="219"/>
                    <a:pt x="76" y="219"/>
                    <a:pt x="74" y="221"/>
                  </a:cubicBezTo>
                  <a:cubicBezTo>
                    <a:pt x="73" y="222"/>
                    <a:pt x="72" y="225"/>
                    <a:pt x="71" y="225"/>
                  </a:cubicBezTo>
                  <a:cubicBezTo>
                    <a:pt x="70" y="225"/>
                    <a:pt x="69" y="225"/>
                    <a:pt x="68" y="226"/>
                  </a:cubicBezTo>
                  <a:cubicBezTo>
                    <a:pt x="67" y="227"/>
                    <a:pt x="66" y="227"/>
                    <a:pt x="68" y="228"/>
                  </a:cubicBezTo>
                  <a:cubicBezTo>
                    <a:pt x="69" y="229"/>
                    <a:pt x="71" y="230"/>
                    <a:pt x="72" y="230"/>
                  </a:cubicBezTo>
                  <a:cubicBezTo>
                    <a:pt x="73" y="230"/>
                    <a:pt x="75" y="231"/>
                    <a:pt x="75" y="232"/>
                  </a:cubicBezTo>
                  <a:cubicBezTo>
                    <a:pt x="76" y="234"/>
                    <a:pt x="77" y="235"/>
                    <a:pt x="76" y="236"/>
                  </a:cubicBezTo>
                  <a:cubicBezTo>
                    <a:pt x="75" y="237"/>
                    <a:pt x="74" y="237"/>
                    <a:pt x="74" y="238"/>
                  </a:cubicBezTo>
                  <a:cubicBezTo>
                    <a:pt x="74" y="240"/>
                    <a:pt x="75" y="240"/>
                    <a:pt x="76" y="241"/>
                  </a:cubicBezTo>
                  <a:cubicBezTo>
                    <a:pt x="76" y="242"/>
                    <a:pt x="78" y="243"/>
                    <a:pt x="80" y="243"/>
                  </a:cubicBezTo>
                  <a:cubicBezTo>
                    <a:pt x="81" y="242"/>
                    <a:pt x="83" y="241"/>
                    <a:pt x="85" y="241"/>
                  </a:cubicBezTo>
                  <a:cubicBezTo>
                    <a:pt x="86" y="241"/>
                    <a:pt x="87" y="243"/>
                    <a:pt x="88" y="243"/>
                  </a:cubicBezTo>
                  <a:cubicBezTo>
                    <a:pt x="89" y="243"/>
                    <a:pt x="91" y="243"/>
                    <a:pt x="92" y="242"/>
                  </a:cubicBezTo>
                  <a:cubicBezTo>
                    <a:pt x="92" y="242"/>
                    <a:pt x="93" y="244"/>
                    <a:pt x="93" y="245"/>
                  </a:cubicBezTo>
                  <a:cubicBezTo>
                    <a:pt x="94" y="246"/>
                    <a:pt x="95" y="247"/>
                    <a:pt x="96" y="248"/>
                  </a:cubicBezTo>
                  <a:cubicBezTo>
                    <a:pt x="98" y="248"/>
                    <a:pt x="97" y="250"/>
                    <a:pt x="99" y="249"/>
                  </a:cubicBezTo>
                  <a:cubicBezTo>
                    <a:pt x="101" y="249"/>
                    <a:pt x="104" y="249"/>
                    <a:pt x="105" y="249"/>
                  </a:cubicBezTo>
                  <a:cubicBezTo>
                    <a:pt x="106" y="248"/>
                    <a:pt x="108" y="247"/>
                    <a:pt x="109" y="248"/>
                  </a:cubicBezTo>
                  <a:cubicBezTo>
                    <a:pt x="110" y="249"/>
                    <a:pt x="111" y="251"/>
                    <a:pt x="113" y="251"/>
                  </a:cubicBezTo>
                  <a:cubicBezTo>
                    <a:pt x="115" y="251"/>
                    <a:pt x="115" y="252"/>
                    <a:pt x="116" y="254"/>
                  </a:cubicBezTo>
                  <a:cubicBezTo>
                    <a:pt x="117" y="255"/>
                    <a:pt x="118" y="257"/>
                    <a:pt x="119" y="257"/>
                  </a:cubicBezTo>
                  <a:cubicBezTo>
                    <a:pt x="121" y="258"/>
                    <a:pt x="122" y="258"/>
                    <a:pt x="123" y="257"/>
                  </a:cubicBezTo>
                  <a:cubicBezTo>
                    <a:pt x="125" y="257"/>
                    <a:pt x="126" y="256"/>
                    <a:pt x="127" y="257"/>
                  </a:cubicBezTo>
                  <a:cubicBezTo>
                    <a:pt x="128" y="259"/>
                    <a:pt x="128" y="260"/>
                    <a:pt x="129" y="259"/>
                  </a:cubicBezTo>
                  <a:cubicBezTo>
                    <a:pt x="130" y="259"/>
                    <a:pt x="131" y="257"/>
                    <a:pt x="132" y="257"/>
                  </a:cubicBezTo>
                  <a:cubicBezTo>
                    <a:pt x="133" y="257"/>
                    <a:pt x="133" y="258"/>
                    <a:pt x="133" y="259"/>
                  </a:cubicBezTo>
                  <a:cubicBezTo>
                    <a:pt x="134" y="259"/>
                    <a:pt x="134" y="261"/>
                    <a:pt x="136" y="260"/>
                  </a:cubicBezTo>
                  <a:cubicBezTo>
                    <a:pt x="137" y="259"/>
                    <a:pt x="136" y="259"/>
                    <a:pt x="137" y="257"/>
                  </a:cubicBezTo>
                  <a:cubicBezTo>
                    <a:pt x="138" y="256"/>
                    <a:pt x="138" y="256"/>
                    <a:pt x="139" y="255"/>
                  </a:cubicBezTo>
                  <a:cubicBezTo>
                    <a:pt x="140" y="254"/>
                    <a:pt x="141" y="252"/>
                    <a:pt x="141" y="251"/>
                  </a:cubicBezTo>
                  <a:cubicBezTo>
                    <a:pt x="141" y="250"/>
                    <a:pt x="139" y="250"/>
                    <a:pt x="138" y="249"/>
                  </a:cubicBezTo>
                  <a:cubicBezTo>
                    <a:pt x="138" y="247"/>
                    <a:pt x="137" y="246"/>
                    <a:pt x="138" y="245"/>
                  </a:cubicBezTo>
                  <a:cubicBezTo>
                    <a:pt x="139" y="244"/>
                    <a:pt x="140" y="243"/>
                    <a:pt x="140" y="242"/>
                  </a:cubicBezTo>
                  <a:cubicBezTo>
                    <a:pt x="138" y="242"/>
                    <a:pt x="134" y="241"/>
                    <a:pt x="135" y="240"/>
                  </a:cubicBezTo>
                  <a:cubicBezTo>
                    <a:pt x="136" y="238"/>
                    <a:pt x="135" y="237"/>
                    <a:pt x="134" y="237"/>
                  </a:cubicBezTo>
                  <a:cubicBezTo>
                    <a:pt x="132" y="237"/>
                    <a:pt x="135" y="233"/>
                    <a:pt x="133" y="231"/>
                  </a:cubicBezTo>
                  <a:cubicBezTo>
                    <a:pt x="131" y="230"/>
                    <a:pt x="132" y="228"/>
                    <a:pt x="133" y="227"/>
                  </a:cubicBezTo>
                  <a:cubicBezTo>
                    <a:pt x="134" y="226"/>
                    <a:pt x="133" y="225"/>
                    <a:pt x="132" y="224"/>
                  </a:cubicBezTo>
                  <a:cubicBezTo>
                    <a:pt x="132" y="222"/>
                    <a:pt x="130" y="224"/>
                    <a:pt x="129" y="221"/>
                  </a:cubicBezTo>
                  <a:cubicBezTo>
                    <a:pt x="129" y="217"/>
                    <a:pt x="127" y="215"/>
                    <a:pt x="129" y="214"/>
                  </a:cubicBezTo>
                  <a:cubicBezTo>
                    <a:pt x="131" y="213"/>
                    <a:pt x="132" y="213"/>
                    <a:pt x="131" y="210"/>
                  </a:cubicBezTo>
                  <a:cubicBezTo>
                    <a:pt x="130" y="207"/>
                    <a:pt x="128" y="205"/>
                    <a:pt x="130" y="204"/>
                  </a:cubicBezTo>
                  <a:cubicBezTo>
                    <a:pt x="131" y="202"/>
                    <a:pt x="130" y="200"/>
                    <a:pt x="129" y="200"/>
                  </a:cubicBezTo>
                  <a:cubicBezTo>
                    <a:pt x="127" y="200"/>
                    <a:pt x="127" y="199"/>
                    <a:pt x="128" y="197"/>
                  </a:cubicBezTo>
                  <a:cubicBezTo>
                    <a:pt x="129" y="195"/>
                    <a:pt x="130" y="195"/>
                    <a:pt x="130" y="194"/>
                  </a:cubicBezTo>
                  <a:cubicBezTo>
                    <a:pt x="131" y="193"/>
                    <a:pt x="131" y="190"/>
                    <a:pt x="131" y="189"/>
                  </a:cubicBezTo>
                  <a:cubicBezTo>
                    <a:pt x="131" y="188"/>
                    <a:pt x="133" y="187"/>
                    <a:pt x="133" y="186"/>
                  </a:cubicBezTo>
                  <a:cubicBezTo>
                    <a:pt x="134" y="185"/>
                    <a:pt x="134" y="183"/>
                    <a:pt x="135" y="183"/>
                  </a:cubicBezTo>
                  <a:cubicBezTo>
                    <a:pt x="136" y="182"/>
                    <a:pt x="135" y="184"/>
                    <a:pt x="136" y="184"/>
                  </a:cubicBezTo>
                  <a:cubicBezTo>
                    <a:pt x="138" y="184"/>
                    <a:pt x="138" y="183"/>
                    <a:pt x="139" y="182"/>
                  </a:cubicBezTo>
                  <a:cubicBezTo>
                    <a:pt x="140" y="181"/>
                    <a:pt x="141" y="180"/>
                    <a:pt x="143" y="180"/>
                  </a:cubicBezTo>
                  <a:cubicBezTo>
                    <a:pt x="145" y="180"/>
                    <a:pt x="148" y="179"/>
                    <a:pt x="148" y="179"/>
                  </a:cubicBezTo>
                  <a:cubicBezTo>
                    <a:pt x="148" y="179"/>
                    <a:pt x="149" y="178"/>
                    <a:pt x="151" y="178"/>
                  </a:cubicBezTo>
                  <a:cubicBezTo>
                    <a:pt x="153" y="178"/>
                    <a:pt x="153" y="179"/>
                    <a:pt x="154" y="179"/>
                  </a:cubicBezTo>
                  <a:cubicBezTo>
                    <a:pt x="155" y="179"/>
                    <a:pt x="155" y="178"/>
                    <a:pt x="157" y="177"/>
                  </a:cubicBezTo>
                  <a:cubicBezTo>
                    <a:pt x="158" y="176"/>
                    <a:pt x="158" y="176"/>
                    <a:pt x="160" y="176"/>
                  </a:cubicBezTo>
                  <a:cubicBezTo>
                    <a:pt x="161" y="176"/>
                    <a:pt x="162" y="176"/>
                    <a:pt x="163" y="176"/>
                  </a:cubicBezTo>
                  <a:cubicBezTo>
                    <a:pt x="164" y="176"/>
                    <a:pt x="165" y="176"/>
                    <a:pt x="166" y="174"/>
                  </a:cubicBezTo>
                  <a:cubicBezTo>
                    <a:pt x="168" y="172"/>
                    <a:pt x="168" y="170"/>
                    <a:pt x="170" y="170"/>
                  </a:cubicBezTo>
                  <a:cubicBezTo>
                    <a:pt x="171" y="169"/>
                    <a:pt x="171" y="171"/>
                    <a:pt x="173" y="171"/>
                  </a:cubicBezTo>
                  <a:cubicBezTo>
                    <a:pt x="175" y="170"/>
                    <a:pt x="176" y="170"/>
                    <a:pt x="177" y="168"/>
                  </a:cubicBezTo>
                  <a:cubicBezTo>
                    <a:pt x="178" y="167"/>
                    <a:pt x="180" y="166"/>
                    <a:pt x="182" y="167"/>
                  </a:cubicBezTo>
                  <a:cubicBezTo>
                    <a:pt x="183" y="167"/>
                    <a:pt x="182" y="170"/>
                    <a:pt x="184" y="170"/>
                  </a:cubicBezTo>
                  <a:cubicBezTo>
                    <a:pt x="185" y="170"/>
                    <a:pt x="187" y="171"/>
                    <a:pt x="189" y="170"/>
                  </a:cubicBezTo>
                  <a:cubicBezTo>
                    <a:pt x="190" y="168"/>
                    <a:pt x="191" y="166"/>
                    <a:pt x="192" y="167"/>
                  </a:cubicBezTo>
                  <a:cubicBezTo>
                    <a:pt x="193" y="167"/>
                    <a:pt x="193" y="170"/>
                    <a:pt x="194" y="170"/>
                  </a:cubicBezTo>
                  <a:cubicBezTo>
                    <a:pt x="195" y="170"/>
                    <a:pt x="196" y="170"/>
                    <a:pt x="196" y="170"/>
                  </a:cubicBezTo>
                  <a:cubicBezTo>
                    <a:pt x="197" y="170"/>
                    <a:pt x="198" y="169"/>
                    <a:pt x="199" y="168"/>
                  </a:cubicBezTo>
                  <a:cubicBezTo>
                    <a:pt x="202" y="166"/>
                    <a:pt x="203" y="166"/>
                    <a:pt x="205" y="164"/>
                  </a:cubicBezTo>
                  <a:cubicBezTo>
                    <a:pt x="206" y="162"/>
                    <a:pt x="207" y="160"/>
                    <a:pt x="205" y="159"/>
                  </a:cubicBezTo>
                  <a:cubicBezTo>
                    <a:pt x="204" y="158"/>
                    <a:pt x="203" y="156"/>
                    <a:pt x="204" y="154"/>
                  </a:cubicBezTo>
                  <a:cubicBezTo>
                    <a:pt x="205" y="152"/>
                    <a:pt x="205" y="150"/>
                    <a:pt x="204" y="149"/>
                  </a:cubicBezTo>
                  <a:cubicBezTo>
                    <a:pt x="202" y="148"/>
                    <a:pt x="201" y="147"/>
                    <a:pt x="201" y="146"/>
                  </a:cubicBezTo>
                  <a:cubicBezTo>
                    <a:pt x="201" y="144"/>
                    <a:pt x="202" y="140"/>
                    <a:pt x="198" y="141"/>
                  </a:cubicBezTo>
                  <a:cubicBezTo>
                    <a:pt x="194" y="142"/>
                    <a:pt x="191" y="140"/>
                    <a:pt x="192" y="139"/>
                  </a:cubicBezTo>
                  <a:cubicBezTo>
                    <a:pt x="193" y="138"/>
                    <a:pt x="192" y="138"/>
                    <a:pt x="190" y="138"/>
                  </a:cubicBezTo>
                  <a:cubicBezTo>
                    <a:pt x="188" y="138"/>
                    <a:pt x="187" y="137"/>
                    <a:pt x="187" y="136"/>
                  </a:cubicBezTo>
                  <a:cubicBezTo>
                    <a:pt x="187" y="134"/>
                    <a:pt x="186" y="132"/>
                    <a:pt x="185" y="134"/>
                  </a:cubicBezTo>
                  <a:cubicBezTo>
                    <a:pt x="183" y="135"/>
                    <a:pt x="180" y="136"/>
                    <a:pt x="179" y="133"/>
                  </a:cubicBezTo>
                  <a:cubicBezTo>
                    <a:pt x="178" y="131"/>
                    <a:pt x="177" y="131"/>
                    <a:pt x="176" y="131"/>
                  </a:cubicBezTo>
                  <a:cubicBezTo>
                    <a:pt x="174" y="131"/>
                    <a:pt x="172" y="130"/>
                    <a:pt x="171" y="129"/>
                  </a:cubicBezTo>
                  <a:cubicBezTo>
                    <a:pt x="170" y="128"/>
                    <a:pt x="169" y="129"/>
                    <a:pt x="168" y="128"/>
                  </a:cubicBezTo>
                  <a:cubicBezTo>
                    <a:pt x="167" y="127"/>
                    <a:pt x="168" y="125"/>
                    <a:pt x="166" y="126"/>
                  </a:cubicBezTo>
                  <a:cubicBezTo>
                    <a:pt x="164" y="126"/>
                    <a:pt x="163" y="128"/>
                    <a:pt x="160" y="129"/>
                  </a:cubicBezTo>
                  <a:cubicBezTo>
                    <a:pt x="158" y="131"/>
                    <a:pt x="156" y="132"/>
                    <a:pt x="154" y="130"/>
                  </a:cubicBezTo>
                  <a:cubicBezTo>
                    <a:pt x="153" y="127"/>
                    <a:pt x="151" y="126"/>
                    <a:pt x="151" y="125"/>
                  </a:cubicBezTo>
                  <a:cubicBezTo>
                    <a:pt x="150" y="123"/>
                    <a:pt x="148" y="124"/>
                    <a:pt x="148" y="124"/>
                  </a:cubicBezTo>
                  <a:cubicBezTo>
                    <a:pt x="148" y="124"/>
                    <a:pt x="148" y="127"/>
                    <a:pt x="146" y="126"/>
                  </a:cubicBezTo>
                  <a:cubicBezTo>
                    <a:pt x="145" y="126"/>
                    <a:pt x="140" y="122"/>
                    <a:pt x="140" y="122"/>
                  </a:cubicBezTo>
                  <a:cubicBezTo>
                    <a:pt x="140" y="122"/>
                    <a:pt x="138" y="122"/>
                    <a:pt x="137" y="119"/>
                  </a:cubicBezTo>
                  <a:cubicBezTo>
                    <a:pt x="136" y="117"/>
                    <a:pt x="134" y="116"/>
                    <a:pt x="133" y="115"/>
                  </a:cubicBezTo>
                  <a:cubicBezTo>
                    <a:pt x="132" y="114"/>
                    <a:pt x="130" y="112"/>
                    <a:pt x="129" y="110"/>
                  </a:cubicBezTo>
                  <a:cubicBezTo>
                    <a:pt x="129" y="107"/>
                    <a:pt x="129" y="106"/>
                    <a:pt x="130" y="104"/>
                  </a:cubicBezTo>
                  <a:cubicBezTo>
                    <a:pt x="132" y="102"/>
                    <a:pt x="132" y="103"/>
                    <a:pt x="134" y="102"/>
                  </a:cubicBezTo>
                  <a:cubicBezTo>
                    <a:pt x="135" y="101"/>
                    <a:pt x="133" y="100"/>
                    <a:pt x="131" y="99"/>
                  </a:cubicBezTo>
                  <a:cubicBezTo>
                    <a:pt x="130" y="98"/>
                    <a:pt x="130" y="96"/>
                    <a:pt x="131" y="93"/>
                  </a:cubicBezTo>
                  <a:cubicBezTo>
                    <a:pt x="132" y="90"/>
                    <a:pt x="134" y="89"/>
                    <a:pt x="134" y="87"/>
                  </a:cubicBezTo>
                  <a:cubicBezTo>
                    <a:pt x="135" y="86"/>
                    <a:pt x="134" y="84"/>
                    <a:pt x="133" y="82"/>
                  </a:cubicBezTo>
                  <a:cubicBezTo>
                    <a:pt x="133" y="81"/>
                    <a:pt x="133" y="75"/>
                    <a:pt x="134" y="74"/>
                  </a:cubicBezTo>
                  <a:cubicBezTo>
                    <a:pt x="135" y="72"/>
                    <a:pt x="137" y="70"/>
                    <a:pt x="136" y="69"/>
                  </a:cubicBezTo>
                  <a:cubicBezTo>
                    <a:pt x="134" y="67"/>
                    <a:pt x="133" y="69"/>
                    <a:pt x="131" y="68"/>
                  </a:cubicBezTo>
                  <a:cubicBezTo>
                    <a:pt x="130" y="67"/>
                    <a:pt x="130" y="64"/>
                    <a:pt x="129" y="64"/>
                  </a:cubicBezTo>
                  <a:cubicBezTo>
                    <a:pt x="128" y="63"/>
                    <a:pt x="128" y="63"/>
                    <a:pt x="127" y="65"/>
                  </a:cubicBezTo>
                  <a:cubicBezTo>
                    <a:pt x="126" y="66"/>
                    <a:pt x="124" y="68"/>
                    <a:pt x="123" y="66"/>
                  </a:cubicBezTo>
                  <a:cubicBezTo>
                    <a:pt x="123" y="64"/>
                    <a:pt x="124" y="64"/>
                    <a:pt x="124" y="63"/>
                  </a:cubicBezTo>
                  <a:cubicBezTo>
                    <a:pt x="125" y="62"/>
                    <a:pt x="122" y="62"/>
                    <a:pt x="122" y="62"/>
                  </a:cubicBezTo>
                  <a:cubicBezTo>
                    <a:pt x="122" y="62"/>
                    <a:pt x="122" y="60"/>
                    <a:pt x="123" y="58"/>
                  </a:cubicBezTo>
                  <a:cubicBezTo>
                    <a:pt x="123" y="57"/>
                    <a:pt x="123" y="53"/>
                    <a:pt x="123" y="52"/>
                  </a:cubicBezTo>
                  <a:cubicBezTo>
                    <a:pt x="124" y="51"/>
                    <a:pt x="126" y="51"/>
                    <a:pt x="127" y="50"/>
                  </a:cubicBezTo>
                  <a:cubicBezTo>
                    <a:pt x="127" y="49"/>
                    <a:pt x="128" y="47"/>
                    <a:pt x="127" y="43"/>
                  </a:cubicBezTo>
                  <a:cubicBezTo>
                    <a:pt x="125" y="40"/>
                    <a:pt x="124" y="39"/>
                    <a:pt x="125" y="37"/>
                  </a:cubicBezTo>
                  <a:cubicBezTo>
                    <a:pt x="126" y="36"/>
                    <a:pt x="125" y="35"/>
                    <a:pt x="124" y="33"/>
                  </a:cubicBezTo>
                  <a:cubicBezTo>
                    <a:pt x="124" y="32"/>
                    <a:pt x="125" y="31"/>
                    <a:pt x="127" y="30"/>
                  </a:cubicBezTo>
                  <a:cubicBezTo>
                    <a:pt x="128" y="29"/>
                    <a:pt x="128" y="27"/>
                    <a:pt x="127" y="25"/>
                  </a:cubicBezTo>
                  <a:cubicBezTo>
                    <a:pt x="127" y="24"/>
                    <a:pt x="124" y="20"/>
                    <a:pt x="122" y="20"/>
                  </a:cubicBezTo>
                  <a:cubicBezTo>
                    <a:pt x="121" y="20"/>
                    <a:pt x="121" y="22"/>
                    <a:pt x="119" y="22"/>
                  </a:cubicBezTo>
                  <a:cubicBezTo>
                    <a:pt x="118" y="23"/>
                    <a:pt x="118" y="21"/>
                    <a:pt x="118" y="19"/>
                  </a:cubicBezTo>
                  <a:cubicBezTo>
                    <a:pt x="117" y="18"/>
                    <a:pt x="117" y="20"/>
                    <a:pt x="115" y="20"/>
                  </a:cubicBezTo>
                  <a:cubicBezTo>
                    <a:pt x="113" y="19"/>
                    <a:pt x="110" y="19"/>
                    <a:pt x="109" y="19"/>
                  </a:cubicBezTo>
                  <a:cubicBezTo>
                    <a:pt x="108" y="19"/>
                    <a:pt x="104" y="20"/>
                    <a:pt x="102" y="18"/>
                  </a:cubicBezTo>
                  <a:cubicBezTo>
                    <a:pt x="99" y="17"/>
                    <a:pt x="96" y="16"/>
                    <a:pt x="95" y="16"/>
                  </a:cubicBezTo>
                  <a:cubicBezTo>
                    <a:pt x="95" y="15"/>
                    <a:pt x="95" y="13"/>
                    <a:pt x="96" y="12"/>
                  </a:cubicBezTo>
                  <a:cubicBezTo>
                    <a:pt x="97" y="11"/>
                    <a:pt x="95" y="10"/>
                    <a:pt x="93" y="11"/>
                  </a:cubicBezTo>
                  <a:cubicBezTo>
                    <a:pt x="92" y="12"/>
                    <a:pt x="91" y="8"/>
                    <a:pt x="91" y="8"/>
                  </a:cubicBezTo>
                  <a:cubicBezTo>
                    <a:pt x="89" y="6"/>
                    <a:pt x="88" y="6"/>
                    <a:pt x="87" y="7"/>
                  </a:cubicBezTo>
                  <a:cubicBezTo>
                    <a:pt x="85" y="8"/>
                    <a:pt x="84" y="9"/>
                    <a:pt x="84" y="7"/>
                  </a:cubicBezTo>
                  <a:cubicBezTo>
                    <a:pt x="83" y="5"/>
                    <a:pt x="83" y="5"/>
                    <a:pt x="81" y="5"/>
                  </a:cubicBezTo>
                  <a:cubicBezTo>
                    <a:pt x="80" y="4"/>
                    <a:pt x="80" y="3"/>
                    <a:pt x="80" y="2"/>
                  </a:cubicBezTo>
                  <a:cubicBezTo>
                    <a:pt x="81" y="1"/>
                    <a:pt x="80" y="0"/>
                    <a:pt x="78" y="0"/>
                  </a:cubicBezTo>
                  <a:cubicBezTo>
                    <a:pt x="78" y="1"/>
                    <a:pt x="77" y="2"/>
                    <a:pt x="77" y="3"/>
                  </a:cubicBezTo>
                  <a:cubicBezTo>
                    <a:pt x="77" y="4"/>
                    <a:pt x="75" y="5"/>
                    <a:pt x="74" y="6"/>
                  </a:cubicBezTo>
                  <a:close/>
                </a:path>
              </a:pathLst>
            </a:custGeom>
            <a:blipFill dpi="0" rotWithShape="1">
              <a:blip r:embed="rId2" cstate="hqprint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 l="-38688" r="-38688"/>
              </a:stretch>
            </a:blip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" name="Rectangle 94"/>
            <p:cNvSpPr/>
            <p:nvPr/>
          </p:nvSpPr>
          <p:spPr>
            <a:xfrm>
              <a:off x="5450453" y="3542614"/>
              <a:ext cx="1130438" cy="58477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sz="3200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814k</a:t>
              </a:r>
              <a:endParaRPr lang="en-US" sz="32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81479657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60" grpId="0"/>
      <p:bldP spid="61" grpId="0"/>
      <p:bldP spid="83" grpId="0"/>
      <p:bldP spid="84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838200" y="285613"/>
            <a:ext cx="10515600" cy="1325563"/>
          </a:xfrm>
        </p:spPr>
        <p:txBody>
          <a:bodyPr>
            <a:normAutofit/>
          </a:bodyPr>
          <a:lstStyle/>
          <a:p>
            <a:pPr algn="ctr"/>
            <a:r>
              <a:rPr lang="en-US" sz="4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GERMANY</a:t>
            </a:r>
            <a:r>
              <a:rPr lang="en-US" sz="40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STATES COMPARISON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12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7D27096-EDCA-4592-BB6A-719F84FF7F09}"/>
              </a:ext>
            </a:extLst>
          </p:cNvPr>
          <p:cNvGrpSpPr/>
          <p:nvPr/>
        </p:nvGrpSpPr>
        <p:grpSpPr>
          <a:xfrm>
            <a:off x="1011392" y="3216405"/>
            <a:ext cx="2843037" cy="860055"/>
            <a:chOff x="1011392" y="3216405"/>
            <a:chExt cx="2843037" cy="860055"/>
          </a:xfrm>
        </p:grpSpPr>
        <p:sp>
          <p:nvSpPr>
            <p:cNvPr id="219" name="TextBox 218"/>
            <p:cNvSpPr txBox="1"/>
            <p:nvPr/>
          </p:nvSpPr>
          <p:spPr>
            <a:xfrm>
              <a:off x="1011392" y="3573887"/>
              <a:ext cx="2843037" cy="5025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Lorem ipsum dolor sit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amet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,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consetetur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sadipscing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elitr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,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sed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diam</a:t>
              </a:r>
              <a:endPara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endParaRPr>
            </a:p>
          </p:txBody>
        </p:sp>
        <p:sp>
          <p:nvSpPr>
            <p:cNvPr id="220" name="Rectangle 219"/>
            <p:cNvSpPr/>
            <p:nvPr/>
          </p:nvSpPr>
          <p:spPr>
            <a:xfrm>
              <a:off x="1685913" y="3216405"/>
              <a:ext cx="1493999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BA.-WURTEM.</a:t>
              </a:r>
            </a:p>
          </p:txBody>
        </p:sp>
      </p:grpSp>
      <p:sp>
        <p:nvSpPr>
          <p:cNvPr id="46" name="Freeform 6"/>
          <p:cNvSpPr>
            <a:spLocks/>
          </p:cNvSpPr>
          <p:nvPr/>
        </p:nvSpPr>
        <p:spPr bwMode="auto">
          <a:xfrm>
            <a:off x="1843338" y="1753313"/>
            <a:ext cx="1170517" cy="1344084"/>
          </a:xfrm>
          <a:custGeom>
            <a:avLst/>
            <a:gdLst>
              <a:gd name="T0" fmla="*/ 132 w 251"/>
              <a:gd name="T1" fmla="*/ 266 h 288"/>
              <a:gd name="T2" fmla="*/ 112 w 251"/>
              <a:gd name="T3" fmla="*/ 261 h 288"/>
              <a:gd name="T4" fmla="*/ 108 w 251"/>
              <a:gd name="T5" fmla="*/ 265 h 288"/>
              <a:gd name="T6" fmla="*/ 102 w 251"/>
              <a:gd name="T7" fmla="*/ 258 h 288"/>
              <a:gd name="T8" fmla="*/ 93 w 251"/>
              <a:gd name="T9" fmla="*/ 251 h 288"/>
              <a:gd name="T10" fmla="*/ 78 w 251"/>
              <a:gd name="T11" fmla="*/ 262 h 288"/>
              <a:gd name="T12" fmla="*/ 93 w 251"/>
              <a:gd name="T13" fmla="*/ 265 h 288"/>
              <a:gd name="T14" fmla="*/ 91 w 251"/>
              <a:gd name="T15" fmla="*/ 274 h 288"/>
              <a:gd name="T16" fmla="*/ 74 w 251"/>
              <a:gd name="T17" fmla="*/ 279 h 288"/>
              <a:gd name="T18" fmla="*/ 33 w 251"/>
              <a:gd name="T19" fmla="*/ 278 h 288"/>
              <a:gd name="T20" fmla="*/ 13 w 251"/>
              <a:gd name="T21" fmla="*/ 279 h 288"/>
              <a:gd name="T22" fmla="*/ 7 w 251"/>
              <a:gd name="T23" fmla="*/ 276 h 288"/>
              <a:gd name="T24" fmla="*/ 4 w 251"/>
              <a:gd name="T25" fmla="*/ 248 h 288"/>
              <a:gd name="T26" fmla="*/ 10 w 251"/>
              <a:gd name="T27" fmla="*/ 224 h 288"/>
              <a:gd name="T28" fmla="*/ 17 w 251"/>
              <a:gd name="T29" fmla="*/ 190 h 288"/>
              <a:gd name="T30" fmla="*/ 24 w 251"/>
              <a:gd name="T31" fmla="*/ 162 h 288"/>
              <a:gd name="T32" fmla="*/ 50 w 251"/>
              <a:gd name="T33" fmla="*/ 124 h 288"/>
              <a:gd name="T34" fmla="*/ 63 w 251"/>
              <a:gd name="T35" fmla="*/ 103 h 288"/>
              <a:gd name="T36" fmla="*/ 74 w 251"/>
              <a:gd name="T37" fmla="*/ 78 h 288"/>
              <a:gd name="T38" fmla="*/ 82 w 251"/>
              <a:gd name="T39" fmla="*/ 60 h 288"/>
              <a:gd name="T40" fmla="*/ 85 w 251"/>
              <a:gd name="T41" fmla="*/ 46 h 288"/>
              <a:gd name="T42" fmla="*/ 79 w 251"/>
              <a:gd name="T43" fmla="*/ 26 h 288"/>
              <a:gd name="T44" fmla="*/ 87 w 251"/>
              <a:gd name="T45" fmla="*/ 29 h 288"/>
              <a:gd name="T46" fmla="*/ 98 w 251"/>
              <a:gd name="T47" fmla="*/ 21 h 288"/>
              <a:gd name="T48" fmla="*/ 113 w 251"/>
              <a:gd name="T49" fmla="*/ 33 h 288"/>
              <a:gd name="T50" fmla="*/ 114 w 251"/>
              <a:gd name="T51" fmla="*/ 44 h 288"/>
              <a:gd name="T52" fmla="*/ 121 w 251"/>
              <a:gd name="T53" fmla="*/ 42 h 288"/>
              <a:gd name="T54" fmla="*/ 131 w 251"/>
              <a:gd name="T55" fmla="*/ 34 h 288"/>
              <a:gd name="T56" fmla="*/ 135 w 251"/>
              <a:gd name="T57" fmla="*/ 28 h 288"/>
              <a:gd name="T58" fmla="*/ 143 w 251"/>
              <a:gd name="T59" fmla="*/ 27 h 288"/>
              <a:gd name="T60" fmla="*/ 160 w 251"/>
              <a:gd name="T61" fmla="*/ 15 h 288"/>
              <a:gd name="T62" fmla="*/ 151 w 251"/>
              <a:gd name="T63" fmla="*/ 7 h 288"/>
              <a:gd name="T64" fmla="*/ 164 w 251"/>
              <a:gd name="T65" fmla="*/ 2 h 288"/>
              <a:gd name="T66" fmla="*/ 170 w 251"/>
              <a:gd name="T67" fmla="*/ 4 h 288"/>
              <a:gd name="T68" fmla="*/ 179 w 251"/>
              <a:gd name="T69" fmla="*/ 9 h 288"/>
              <a:gd name="T70" fmla="*/ 186 w 251"/>
              <a:gd name="T71" fmla="*/ 12 h 288"/>
              <a:gd name="T72" fmla="*/ 197 w 251"/>
              <a:gd name="T73" fmla="*/ 18 h 288"/>
              <a:gd name="T74" fmla="*/ 199 w 251"/>
              <a:gd name="T75" fmla="*/ 25 h 288"/>
              <a:gd name="T76" fmla="*/ 210 w 251"/>
              <a:gd name="T77" fmla="*/ 35 h 288"/>
              <a:gd name="T78" fmla="*/ 220 w 251"/>
              <a:gd name="T79" fmla="*/ 43 h 288"/>
              <a:gd name="T80" fmla="*/ 218 w 251"/>
              <a:gd name="T81" fmla="*/ 52 h 288"/>
              <a:gd name="T82" fmla="*/ 229 w 251"/>
              <a:gd name="T83" fmla="*/ 83 h 288"/>
              <a:gd name="T84" fmla="*/ 243 w 251"/>
              <a:gd name="T85" fmla="*/ 100 h 288"/>
              <a:gd name="T86" fmla="*/ 247 w 251"/>
              <a:gd name="T87" fmla="*/ 132 h 288"/>
              <a:gd name="T88" fmla="*/ 243 w 251"/>
              <a:gd name="T89" fmla="*/ 141 h 288"/>
              <a:gd name="T90" fmla="*/ 237 w 251"/>
              <a:gd name="T91" fmla="*/ 147 h 288"/>
              <a:gd name="T92" fmla="*/ 234 w 251"/>
              <a:gd name="T93" fmla="*/ 160 h 288"/>
              <a:gd name="T94" fmla="*/ 231 w 251"/>
              <a:gd name="T95" fmla="*/ 163 h 288"/>
              <a:gd name="T96" fmla="*/ 212 w 251"/>
              <a:gd name="T97" fmla="*/ 173 h 288"/>
              <a:gd name="T98" fmla="*/ 217 w 251"/>
              <a:gd name="T99" fmla="*/ 189 h 288"/>
              <a:gd name="T100" fmla="*/ 219 w 251"/>
              <a:gd name="T101" fmla="*/ 230 h 288"/>
              <a:gd name="T102" fmla="*/ 220 w 251"/>
              <a:gd name="T103" fmla="*/ 249 h 288"/>
              <a:gd name="T104" fmla="*/ 215 w 251"/>
              <a:gd name="T105" fmla="*/ 265 h 288"/>
              <a:gd name="T106" fmla="*/ 196 w 251"/>
              <a:gd name="T107" fmla="*/ 270 h 288"/>
              <a:gd name="T108" fmla="*/ 183 w 251"/>
              <a:gd name="T109" fmla="*/ 279 h 288"/>
              <a:gd name="T110" fmla="*/ 184 w 251"/>
              <a:gd name="T111" fmla="*/ 285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51" h="288">
                <a:moveTo>
                  <a:pt x="168" y="288"/>
                </a:moveTo>
                <a:cubicBezTo>
                  <a:pt x="168" y="288"/>
                  <a:pt x="167" y="288"/>
                  <a:pt x="167" y="288"/>
                </a:cubicBezTo>
                <a:cubicBezTo>
                  <a:pt x="165" y="288"/>
                  <a:pt x="162" y="284"/>
                  <a:pt x="159" y="277"/>
                </a:cubicBezTo>
                <a:cubicBezTo>
                  <a:pt x="158" y="275"/>
                  <a:pt x="152" y="273"/>
                  <a:pt x="148" y="272"/>
                </a:cubicBezTo>
                <a:cubicBezTo>
                  <a:pt x="146" y="271"/>
                  <a:pt x="145" y="271"/>
                  <a:pt x="144" y="270"/>
                </a:cubicBezTo>
                <a:cubicBezTo>
                  <a:pt x="142" y="269"/>
                  <a:pt x="136" y="267"/>
                  <a:pt x="132" y="266"/>
                </a:cubicBezTo>
                <a:cubicBezTo>
                  <a:pt x="132" y="266"/>
                  <a:pt x="131" y="266"/>
                  <a:pt x="130" y="266"/>
                </a:cubicBezTo>
                <a:cubicBezTo>
                  <a:pt x="127" y="266"/>
                  <a:pt x="125" y="267"/>
                  <a:pt x="122" y="268"/>
                </a:cubicBezTo>
                <a:cubicBezTo>
                  <a:pt x="120" y="269"/>
                  <a:pt x="119" y="270"/>
                  <a:pt x="118" y="270"/>
                </a:cubicBezTo>
                <a:cubicBezTo>
                  <a:pt x="117" y="270"/>
                  <a:pt x="116" y="269"/>
                  <a:pt x="116" y="269"/>
                </a:cubicBezTo>
                <a:cubicBezTo>
                  <a:pt x="115" y="268"/>
                  <a:pt x="115" y="267"/>
                  <a:pt x="115" y="267"/>
                </a:cubicBezTo>
                <a:cubicBezTo>
                  <a:pt x="116" y="265"/>
                  <a:pt x="115" y="263"/>
                  <a:pt x="112" y="261"/>
                </a:cubicBezTo>
                <a:cubicBezTo>
                  <a:pt x="111" y="260"/>
                  <a:pt x="110" y="260"/>
                  <a:pt x="110" y="260"/>
                </a:cubicBezTo>
                <a:cubicBezTo>
                  <a:pt x="109" y="260"/>
                  <a:pt x="109" y="260"/>
                  <a:pt x="109" y="260"/>
                </a:cubicBezTo>
                <a:cubicBezTo>
                  <a:pt x="109" y="260"/>
                  <a:pt x="109" y="261"/>
                  <a:pt x="110" y="261"/>
                </a:cubicBezTo>
                <a:cubicBezTo>
                  <a:pt x="111" y="262"/>
                  <a:pt x="112" y="264"/>
                  <a:pt x="111" y="265"/>
                </a:cubicBezTo>
                <a:cubicBezTo>
                  <a:pt x="111" y="266"/>
                  <a:pt x="110" y="266"/>
                  <a:pt x="110" y="266"/>
                </a:cubicBezTo>
                <a:cubicBezTo>
                  <a:pt x="109" y="266"/>
                  <a:pt x="108" y="266"/>
                  <a:pt x="108" y="265"/>
                </a:cubicBezTo>
                <a:cubicBezTo>
                  <a:pt x="107" y="265"/>
                  <a:pt x="106" y="264"/>
                  <a:pt x="106" y="264"/>
                </a:cubicBezTo>
                <a:cubicBezTo>
                  <a:pt x="106" y="264"/>
                  <a:pt x="105" y="264"/>
                  <a:pt x="105" y="264"/>
                </a:cubicBezTo>
                <a:cubicBezTo>
                  <a:pt x="105" y="264"/>
                  <a:pt x="104" y="264"/>
                  <a:pt x="104" y="264"/>
                </a:cubicBezTo>
                <a:cubicBezTo>
                  <a:pt x="103" y="264"/>
                  <a:pt x="101" y="264"/>
                  <a:pt x="100" y="263"/>
                </a:cubicBezTo>
                <a:cubicBezTo>
                  <a:pt x="99" y="263"/>
                  <a:pt x="99" y="262"/>
                  <a:pt x="100" y="261"/>
                </a:cubicBezTo>
                <a:cubicBezTo>
                  <a:pt x="100" y="259"/>
                  <a:pt x="101" y="259"/>
                  <a:pt x="102" y="258"/>
                </a:cubicBezTo>
                <a:cubicBezTo>
                  <a:pt x="103" y="258"/>
                  <a:pt x="104" y="257"/>
                  <a:pt x="105" y="256"/>
                </a:cubicBezTo>
                <a:cubicBezTo>
                  <a:pt x="105" y="256"/>
                  <a:pt x="105" y="256"/>
                  <a:pt x="105" y="256"/>
                </a:cubicBezTo>
                <a:cubicBezTo>
                  <a:pt x="105" y="254"/>
                  <a:pt x="101" y="253"/>
                  <a:pt x="99" y="252"/>
                </a:cubicBezTo>
                <a:cubicBezTo>
                  <a:pt x="99" y="254"/>
                  <a:pt x="97" y="255"/>
                  <a:pt x="96" y="255"/>
                </a:cubicBezTo>
                <a:cubicBezTo>
                  <a:pt x="96" y="255"/>
                  <a:pt x="95" y="255"/>
                  <a:pt x="94" y="253"/>
                </a:cubicBezTo>
                <a:cubicBezTo>
                  <a:pt x="94" y="252"/>
                  <a:pt x="94" y="251"/>
                  <a:pt x="93" y="251"/>
                </a:cubicBezTo>
                <a:cubicBezTo>
                  <a:pt x="92" y="251"/>
                  <a:pt x="91" y="251"/>
                  <a:pt x="91" y="251"/>
                </a:cubicBezTo>
                <a:cubicBezTo>
                  <a:pt x="89" y="252"/>
                  <a:pt x="88" y="253"/>
                  <a:pt x="86" y="253"/>
                </a:cubicBezTo>
                <a:cubicBezTo>
                  <a:pt x="85" y="253"/>
                  <a:pt x="83" y="253"/>
                  <a:pt x="83" y="254"/>
                </a:cubicBezTo>
                <a:cubicBezTo>
                  <a:pt x="83" y="254"/>
                  <a:pt x="83" y="255"/>
                  <a:pt x="83" y="255"/>
                </a:cubicBezTo>
                <a:cubicBezTo>
                  <a:pt x="83" y="257"/>
                  <a:pt x="82" y="259"/>
                  <a:pt x="80" y="260"/>
                </a:cubicBezTo>
                <a:cubicBezTo>
                  <a:pt x="79" y="260"/>
                  <a:pt x="79" y="261"/>
                  <a:pt x="78" y="262"/>
                </a:cubicBezTo>
                <a:cubicBezTo>
                  <a:pt x="78" y="264"/>
                  <a:pt x="78" y="265"/>
                  <a:pt x="79" y="266"/>
                </a:cubicBezTo>
                <a:cubicBezTo>
                  <a:pt x="80" y="268"/>
                  <a:pt x="82" y="268"/>
                  <a:pt x="83" y="268"/>
                </a:cubicBezTo>
                <a:cubicBezTo>
                  <a:pt x="84" y="268"/>
                  <a:pt x="86" y="268"/>
                  <a:pt x="87" y="267"/>
                </a:cubicBezTo>
                <a:cubicBezTo>
                  <a:pt x="87" y="267"/>
                  <a:pt x="87" y="266"/>
                  <a:pt x="88" y="266"/>
                </a:cubicBezTo>
                <a:cubicBezTo>
                  <a:pt x="88" y="265"/>
                  <a:pt x="89" y="264"/>
                  <a:pt x="91" y="264"/>
                </a:cubicBezTo>
                <a:cubicBezTo>
                  <a:pt x="91" y="264"/>
                  <a:pt x="92" y="264"/>
                  <a:pt x="93" y="265"/>
                </a:cubicBezTo>
                <a:cubicBezTo>
                  <a:pt x="95" y="266"/>
                  <a:pt x="96" y="266"/>
                  <a:pt x="96" y="267"/>
                </a:cubicBezTo>
                <a:cubicBezTo>
                  <a:pt x="96" y="268"/>
                  <a:pt x="96" y="269"/>
                  <a:pt x="96" y="269"/>
                </a:cubicBezTo>
                <a:cubicBezTo>
                  <a:pt x="95" y="270"/>
                  <a:pt x="95" y="271"/>
                  <a:pt x="95" y="271"/>
                </a:cubicBezTo>
                <a:cubicBezTo>
                  <a:pt x="94" y="274"/>
                  <a:pt x="92" y="275"/>
                  <a:pt x="91" y="275"/>
                </a:cubicBezTo>
                <a:cubicBezTo>
                  <a:pt x="91" y="275"/>
                  <a:pt x="91" y="275"/>
                  <a:pt x="91" y="275"/>
                </a:cubicBezTo>
                <a:cubicBezTo>
                  <a:pt x="91" y="274"/>
                  <a:pt x="91" y="274"/>
                  <a:pt x="91" y="274"/>
                </a:cubicBezTo>
                <a:cubicBezTo>
                  <a:pt x="90" y="274"/>
                  <a:pt x="89" y="272"/>
                  <a:pt x="86" y="272"/>
                </a:cubicBezTo>
                <a:cubicBezTo>
                  <a:pt x="85" y="272"/>
                  <a:pt x="85" y="272"/>
                  <a:pt x="84" y="273"/>
                </a:cubicBezTo>
                <a:cubicBezTo>
                  <a:pt x="81" y="274"/>
                  <a:pt x="81" y="278"/>
                  <a:pt x="81" y="278"/>
                </a:cubicBezTo>
                <a:cubicBezTo>
                  <a:pt x="82" y="278"/>
                  <a:pt x="82" y="278"/>
                  <a:pt x="82" y="278"/>
                </a:cubicBezTo>
                <a:cubicBezTo>
                  <a:pt x="81" y="278"/>
                  <a:pt x="81" y="278"/>
                  <a:pt x="81" y="278"/>
                </a:cubicBezTo>
                <a:cubicBezTo>
                  <a:pt x="78" y="279"/>
                  <a:pt x="76" y="279"/>
                  <a:pt x="74" y="279"/>
                </a:cubicBezTo>
                <a:cubicBezTo>
                  <a:pt x="70" y="279"/>
                  <a:pt x="68" y="278"/>
                  <a:pt x="66" y="274"/>
                </a:cubicBezTo>
                <a:cubicBezTo>
                  <a:pt x="66" y="273"/>
                  <a:pt x="65" y="273"/>
                  <a:pt x="64" y="273"/>
                </a:cubicBezTo>
                <a:cubicBezTo>
                  <a:pt x="60" y="273"/>
                  <a:pt x="54" y="276"/>
                  <a:pt x="52" y="278"/>
                </a:cubicBezTo>
                <a:cubicBezTo>
                  <a:pt x="49" y="281"/>
                  <a:pt x="40" y="282"/>
                  <a:pt x="38" y="282"/>
                </a:cubicBezTo>
                <a:cubicBezTo>
                  <a:pt x="37" y="282"/>
                  <a:pt x="36" y="281"/>
                  <a:pt x="35" y="281"/>
                </a:cubicBezTo>
                <a:cubicBezTo>
                  <a:pt x="34" y="281"/>
                  <a:pt x="33" y="280"/>
                  <a:pt x="33" y="278"/>
                </a:cubicBezTo>
                <a:cubicBezTo>
                  <a:pt x="33" y="277"/>
                  <a:pt x="32" y="276"/>
                  <a:pt x="32" y="276"/>
                </a:cubicBezTo>
                <a:cubicBezTo>
                  <a:pt x="31" y="276"/>
                  <a:pt x="27" y="278"/>
                  <a:pt x="25" y="279"/>
                </a:cubicBezTo>
                <a:cubicBezTo>
                  <a:pt x="23" y="280"/>
                  <a:pt x="21" y="281"/>
                  <a:pt x="19" y="282"/>
                </a:cubicBezTo>
                <a:cubicBezTo>
                  <a:pt x="18" y="283"/>
                  <a:pt x="17" y="283"/>
                  <a:pt x="16" y="283"/>
                </a:cubicBezTo>
                <a:cubicBezTo>
                  <a:pt x="15" y="283"/>
                  <a:pt x="14" y="282"/>
                  <a:pt x="13" y="281"/>
                </a:cubicBezTo>
                <a:cubicBezTo>
                  <a:pt x="13" y="280"/>
                  <a:pt x="12" y="279"/>
                  <a:pt x="13" y="279"/>
                </a:cubicBezTo>
                <a:cubicBezTo>
                  <a:pt x="13" y="278"/>
                  <a:pt x="14" y="277"/>
                  <a:pt x="14" y="277"/>
                </a:cubicBezTo>
                <a:cubicBezTo>
                  <a:pt x="15" y="276"/>
                  <a:pt x="16" y="275"/>
                  <a:pt x="15" y="275"/>
                </a:cubicBezTo>
                <a:cubicBezTo>
                  <a:pt x="15" y="274"/>
                  <a:pt x="15" y="274"/>
                  <a:pt x="15" y="274"/>
                </a:cubicBezTo>
                <a:cubicBezTo>
                  <a:pt x="15" y="274"/>
                  <a:pt x="14" y="274"/>
                  <a:pt x="13" y="276"/>
                </a:cubicBezTo>
                <a:cubicBezTo>
                  <a:pt x="12" y="277"/>
                  <a:pt x="11" y="278"/>
                  <a:pt x="10" y="278"/>
                </a:cubicBezTo>
                <a:cubicBezTo>
                  <a:pt x="9" y="278"/>
                  <a:pt x="8" y="277"/>
                  <a:pt x="7" y="276"/>
                </a:cubicBezTo>
                <a:cubicBezTo>
                  <a:pt x="7" y="275"/>
                  <a:pt x="7" y="275"/>
                  <a:pt x="7" y="275"/>
                </a:cubicBezTo>
                <a:cubicBezTo>
                  <a:pt x="7" y="273"/>
                  <a:pt x="7" y="271"/>
                  <a:pt x="4" y="269"/>
                </a:cubicBezTo>
                <a:cubicBezTo>
                  <a:pt x="1" y="266"/>
                  <a:pt x="0" y="263"/>
                  <a:pt x="2" y="260"/>
                </a:cubicBezTo>
                <a:cubicBezTo>
                  <a:pt x="2" y="259"/>
                  <a:pt x="2" y="259"/>
                  <a:pt x="3" y="259"/>
                </a:cubicBezTo>
                <a:cubicBezTo>
                  <a:pt x="3" y="257"/>
                  <a:pt x="4" y="257"/>
                  <a:pt x="3" y="255"/>
                </a:cubicBezTo>
                <a:cubicBezTo>
                  <a:pt x="2" y="253"/>
                  <a:pt x="2" y="250"/>
                  <a:pt x="4" y="248"/>
                </a:cubicBezTo>
                <a:cubicBezTo>
                  <a:pt x="5" y="247"/>
                  <a:pt x="5" y="247"/>
                  <a:pt x="5" y="247"/>
                </a:cubicBezTo>
                <a:cubicBezTo>
                  <a:pt x="6" y="245"/>
                  <a:pt x="6" y="245"/>
                  <a:pt x="5" y="243"/>
                </a:cubicBezTo>
                <a:cubicBezTo>
                  <a:pt x="4" y="240"/>
                  <a:pt x="6" y="237"/>
                  <a:pt x="7" y="237"/>
                </a:cubicBezTo>
                <a:cubicBezTo>
                  <a:pt x="6" y="235"/>
                  <a:pt x="7" y="232"/>
                  <a:pt x="9" y="230"/>
                </a:cubicBezTo>
                <a:cubicBezTo>
                  <a:pt x="11" y="229"/>
                  <a:pt x="11" y="227"/>
                  <a:pt x="10" y="225"/>
                </a:cubicBezTo>
                <a:cubicBezTo>
                  <a:pt x="10" y="225"/>
                  <a:pt x="10" y="225"/>
                  <a:pt x="10" y="224"/>
                </a:cubicBezTo>
                <a:cubicBezTo>
                  <a:pt x="8" y="222"/>
                  <a:pt x="7" y="220"/>
                  <a:pt x="6" y="217"/>
                </a:cubicBezTo>
                <a:cubicBezTo>
                  <a:pt x="5" y="213"/>
                  <a:pt x="7" y="209"/>
                  <a:pt x="8" y="207"/>
                </a:cubicBezTo>
                <a:cubicBezTo>
                  <a:pt x="9" y="206"/>
                  <a:pt x="9" y="205"/>
                  <a:pt x="10" y="204"/>
                </a:cubicBezTo>
                <a:cubicBezTo>
                  <a:pt x="10" y="203"/>
                  <a:pt x="11" y="201"/>
                  <a:pt x="12" y="199"/>
                </a:cubicBezTo>
                <a:cubicBezTo>
                  <a:pt x="13" y="198"/>
                  <a:pt x="13" y="197"/>
                  <a:pt x="14" y="196"/>
                </a:cubicBezTo>
                <a:cubicBezTo>
                  <a:pt x="15" y="194"/>
                  <a:pt x="16" y="192"/>
                  <a:pt x="17" y="190"/>
                </a:cubicBezTo>
                <a:cubicBezTo>
                  <a:pt x="18" y="187"/>
                  <a:pt x="19" y="186"/>
                  <a:pt x="20" y="184"/>
                </a:cubicBezTo>
                <a:cubicBezTo>
                  <a:pt x="21" y="184"/>
                  <a:pt x="21" y="184"/>
                  <a:pt x="21" y="184"/>
                </a:cubicBezTo>
                <a:cubicBezTo>
                  <a:pt x="21" y="184"/>
                  <a:pt x="22" y="179"/>
                  <a:pt x="22" y="177"/>
                </a:cubicBezTo>
                <a:cubicBezTo>
                  <a:pt x="22" y="174"/>
                  <a:pt x="22" y="172"/>
                  <a:pt x="22" y="170"/>
                </a:cubicBezTo>
                <a:cubicBezTo>
                  <a:pt x="22" y="169"/>
                  <a:pt x="22" y="168"/>
                  <a:pt x="22" y="167"/>
                </a:cubicBezTo>
                <a:cubicBezTo>
                  <a:pt x="22" y="166"/>
                  <a:pt x="22" y="164"/>
                  <a:pt x="24" y="162"/>
                </a:cubicBezTo>
                <a:cubicBezTo>
                  <a:pt x="27" y="160"/>
                  <a:pt x="28" y="157"/>
                  <a:pt x="28" y="153"/>
                </a:cubicBezTo>
                <a:cubicBezTo>
                  <a:pt x="28" y="148"/>
                  <a:pt x="31" y="143"/>
                  <a:pt x="33" y="142"/>
                </a:cubicBezTo>
                <a:cubicBezTo>
                  <a:pt x="36" y="140"/>
                  <a:pt x="39" y="137"/>
                  <a:pt x="39" y="136"/>
                </a:cubicBezTo>
                <a:cubicBezTo>
                  <a:pt x="40" y="135"/>
                  <a:pt x="40" y="134"/>
                  <a:pt x="41" y="134"/>
                </a:cubicBezTo>
                <a:cubicBezTo>
                  <a:pt x="41" y="132"/>
                  <a:pt x="43" y="130"/>
                  <a:pt x="44" y="128"/>
                </a:cubicBezTo>
                <a:cubicBezTo>
                  <a:pt x="45" y="126"/>
                  <a:pt x="47" y="125"/>
                  <a:pt x="50" y="124"/>
                </a:cubicBezTo>
                <a:cubicBezTo>
                  <a:pt x="52" y="124"/>
                  <a:pt x="53" y="121"/>
                  <a:pt x="53" y="118"/>
                </a:cubicBezTo>
                <a:cubicBezTo>
                  <a:pt x="54" y="117"/>
                  <a:pt x="54" y="115"/>
                  <a:pt x="54" y="114"/>
                </a:cubicBezTo>
                <a:cubicBezTo>
                  <a:pt x="55" y="111"/>
                  <a:pt x="59" y="107"/>
                  <a:pt x="60" y="106"/>
                </a:cubicBezTo>
                <a:cubicBezTo>
                  <a:pt x="61" y="105"/>
                  <a:pt x="61" y="105"/>
                  <a:pt x="61" y="105"/>
                </a:cubicBezTo>
                <a:cubicBezTo>
                  <a:pt x="61" y="104"/>
                  <a:pt x="61" y="104"/>
                  <a:pt x="61" y="104"/>
                </a:cubicBezTo>
                <a:cubicBezTo>
                  <a:pt x="63" y="103"/>
                  <a:pt x="63" y="103"/>
                  <a:pt x="63" y="103"/>
                </a:cubicBezTo>
                <a:cubicBezTo>
                  <a:pt x="63" y="103"/>
                  <a:pt x="63" y="103"/>
                  <a:pt x="63" y="103"/>
                </a:cubicBezTo>
                <a:cubicBezTo>
                  <a:pt x="63" y="103"/>
                  <a:pt x="65" y="103"/>
                  <a:pt x="67" y="98"/>
                </a:cubicBezTo>
                <a:cubicBezTo>
                  <a:pt x="69" y="94"/>
                  <a:pt x="70" y="92"/>
                  <a:pt x="72" y="90"/>
                </a:cubicBezTo>
                <a:cubicBezTo>
                  <a:pt x="73" y="88"/>
                  <a:pt x="74" y="87"/>
                  <a:pt x="74" y="85"/>
                </a:cubicBezTo>
                <a:cubicBezTo>
                  <a:pt x="74" y="84"/>
                  <a:pt x="74" y="83"/>
                  <a:pt x="74" y="82"/>
                </a:cubicBezTo>
                <a:cubicBezTo>
                  <a:pt x="74" y="81"/>
                  <a:pt x="74" y="79"/>
                  <a:pt x="74" y="78"/>
                </a:cubicBezTo>
                <a:cubicBezTo>
                  <a:pt x="75" y="78"/>
                  <a:pt x="75" y="78"/>
                  <a:pt x="75" y="77"/>
                </a:cubicBezTo>
                <a:cubicBezTo>
                  <a:pt x="76" y="76"/>
                  <a:pt x="77" y="75"/>
                  <a:pt x="77" y="74"/>
                </a:cubicBezTo>
                <a:cubicBezTo>
                  <a:pt x="76" y="72"/>
                  <a:pt x="76" y="69"/>
                  <a:pt x="80" y="67"/>
                </a:cubicBezTo>
                <a:cubicBezTo>
                  <a:pt x="81" y="66"/>
                  <a:pt x="81" y="66"/>
                  <a:pt x="82" y="66"/>
                </a:cubicBezTo>
                <a:cubicBezTo>
                  <a:pt x="83" y="65"/>
                  <a:pt x="83" y="65"/>
                  <a:pt x="83" y="63"/>
                </a:cubicBezTo>
                <a:cubicBezTo>
                  <a:pt x="83" y="61"/>
                  <a:pt x="83" y="61"/>
                  <a:pt x="82" y="60"/>
                </a:cubicBezTo>
                <a:cubicBezTo>
                  <a:pt x="82" y="60"/>
                  <a:pt x="81" y="59"/>
                  <a:pt x="82" y="58"/>
                </a:cubicBezTo>
                <a:cubicBezTo>
                  <a:pt x="82" y="56"/>
                  <a:pt x="83" y="56"/>
                  <a:pt x="84" y="55"/>
                </a:cubicBezTo>
                <a:cubicBezTo>
                  <a:pt x="84" y="54"/>
                  <a:pt x="85" y="54"/>
                  <a:pt x="85" y="53"/>
                </a:cubicBezTo>
                <a:cubicBezTo>
                  <a:pt x="85" y="52"/>
                  <a:pt x="85" y="51"/>
                  <a:pt x="85" y="50"/>
                </a:cubicBezTo>
                <a:cubicBezTo>
                  <a:pt x="86" y="48"/>
                  <a:pt x="86" y="46"/>
                  <a:pt x="86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3" y="46"/>
                  <a:pt x="82" y="45"/>
                  <a:pt x="82" y="44"/>
                </a:cubicBezTo>
                <a:cubicBezTo>
                  <a:pt x="81" y="43"/>
                  <a:pt x="81" y="42"/>
                  <a:pt x="82" y="41"/>
                </a:cubicBezTo>
                <a:cubicBezTo>
                  <a:pt x="83" y="40"/>
                  <a:pt x="83" y="40"/>
                  <a:pt x="81" y="38"/>
                </a:cubicBezTo>
                <a:cubicBezTo>
                  <a:pt x="81" y="38"/>
                  <a:pt x="80" y="37"/>
                  <a:pt x="80" y="36"/>
                </a:cubicBezTo>
                <a:cubicBezTo>
                  <a:pt x="78" y="34"/>
                  <a:pt x="79" y="27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79" y="26"/>
                  <a:pt x="79" y="26"/>
                  <a:pt x="79" y="26"/>
                </a:cubicBezTo>
                <a:cubicBezTo>
                  <a:pt x="80" y="26"/>
                  <a:pt x="80" y="26"/>
                  <a:pt x="80" y="26"/>
                </a:cubicBezTo>
                <a:cubicBezTo>
                  <a:pt x="82" y="25"/>
                  <a:pt x="82" y="25"/>
                  <a:pt x="82" y="25"/>
                </a:cubicBezTo>
                <a:cubicBezTo>
                  <a:pt x="82" y="25"/>
                  <a:pt x="82" y="25"/>
                  <a:pt x="82" y="25"/>
                </a:cubicBezTo>
                <a:cubicBezTo>
                  <a:pt x="84" y="25"/>
                  <a:pt x="85" y="27"/>
                  <a:pt x="87" y="29"/>
                </a:cubicBezTo>
                <a:cubicBezTo>
                  <a:pt x="88" y="31"/>
                  <a:pt x="90" y="33"/>
                  <a:pt x="91" y="33"/>
                </a:cubicBezTo>
                <a:cubicBezTo>
                  <a:pt x="91" y="34"/>
                  <a:pt x="92" y="34"/>
                  <a:pt x="92" y="34"/>
                </a:cubicBezTo>
                <a:cubicBezTo>
                  <a:pt x="93" y="34"/>
                  <a:pt x="93" y="34"/>
                  <a:pt x="93" y="33"/>
                </a:cubicBezTo>
                <a:cubicBezTo>
                  <a:pt x="94" y="32"/>
                  <a:pt x="94" y="30"/>
                  <a:pt x="94" y="28"/>
                </a:cubicBezTo>
                <a:cubicBezTo>
                  <a:pt x="93" y="26"/>
                  <a:pt x="94" y="24"/>
                  <a:pt x="94" y="23"/>
                </a:cubicBezTo>
                <a:cubicBezTo>
                  <a:pt x="95" y="22"/>
                  <a:pt x="96" y="21"/>
                  <a:pt x="98" y="21"/>
                </a:cubicBezTo>
                <a:cubicBezTo>
                  <a:pt x="98" y="21"/>
                  <a:pt x="98" y="21"/>
                  <a:pt x="99" y="21"/>
                </a:cubicBezTo>
                <a:cubicBezTo>
                  <a:pt x="101" y="21"/>
                  <a:pt x="102" y="23"/>
                  <a:pt x="102" y="27"/>
                </a:cubicBezTo>
                <a:cubicBezTo>
                  <a:pt x="102" y="28"/>
                  <a:pt x="103" y="29"/>
                  <a:pt x="103" y="30"/>
                </a:cubicBezTo>
                <a:cubicBezTo>
                  <a:pt x="103" y="33"/>
                  <a:pt x="105" y="34"/>
                  <a:pt x="107" y="34"/>
                </a:cubicBezTo>
                <a:cubicBezTo>
                  <a:pt x="110" y="34"/>
                  <a:pt x="112" y="33"/>
                  <a:pt x="112" y="33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13" y="33"/>
                  <a:pt x="113" y="33"/>
                  <a:pt x="113" y="33"/>
                </a:cubicBezTo>
                <a:cubicBezTo>
                  <a:pt x="113" y="35"/>
                  <a:pt x="114" y="35"/>
                  <a:pt x="117" y="35"/>
                </a:cubicBezTo>
                <a:cubicBezTo>
                  <a:pt x="119" y="35"/>
                  <a:pt x="119" y="37"/>
                  <a:pt x="119" y="37"/>
                </a:cubicBezTo>
                <a:cubicBezTo>
                  <a:pt x="120" y="39"/>
                  <a:pt x="118" y="41"/>
                  <a:pt x="116" y="41"/>
                </a:cubicBezTo>
                <a:cubicBezTo>
                  <a:pt x="116" y="41"/>
                  <a:pt x="115" y="41"/>
                  <a:pt x="115" y="41"/>
                </a:cubicBezTo>
                <a:cubicBezTo>
                  <a:pt x="114" y="41"/>
                  <a:pt x="114" y="41"/>
                  <a:pt x="114" y="44"/>
                </a:cubicBezTo>
                <a:cubicBezTo>
                  <a:pt x="114" y="46"/>
                  <a:pt x="114" y="46"/>
                  <a:pt x="114" y="46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5" y="48"/>
                  <a:pt x="117" y="47"/>
                  <a:pt x="118" y="45"/>
                </a:cubicBezTo>
                <a:cubicBezTo>
                  <a:pt x="119" y="45"/>
                  <a:pt x="120" y="44"/>
                  <a:pt x="120" y="44"/>
                </a:cubicBezTo>
                <a:cubicBezTo>
                  <a:pt x="121" y="43"/>
                  <a:pt x="121" y="43"/>
                  <a:pt x="121" y="42"/>
                </a:cubicBezTo>
                <a:cubicBezTo>
                  <a:pt x="121" y="41"/>
                  <a:pt x="121" y="40"/>
                  <a:pt x="122" y="39"/>
                </a:cubicBezTo>
                <a:cubicBezTo>
                  <a:pt x="122" y="37"/>
                  <a:pt x="123" y="36"/>
                  <a:pt x="125" y="36"/>
                </a:cubicBezTo>
                <a:cubicBezTo>
                  <a:pt x="125" y="36"/>
                  <a:pt x="126" y="36"/>
                  <a:pt x="127" y="37"/>
                </a:cubicBezTo>
                <a:cubicBezTo>
                  <a:pt x="128" y="37"/>
                  <a:pt x="128" y="37"/>
                  <a:pt x="129" y="37"/>
                </a:cubicBezTo>
                <a:cubicBezTo>
                  <a:pt x="129" y="37"/>
                  <a:pt x="129" y="37"/>
                  <a:pt x="130" y="36"/>
                </a:cubicBezTo>
                <a:cubicBezTo>
                  <a:pt x="130" y="35"/>
                  <a:pt x="130" y="35"/>
                  <a:pt x="131" y="34"/>
                </a:cubicBezTo>
                <a:cubicBezTo>
                  <a:pt x="131" y="34"/>
                  <a:pt x="132" y="33"/>
                  <a:pt x="133" y="33"/>
                </a:cubicBezTo>
                <a:cubicBezTo>
                  <a:pt x="133" y="33"/>
                  <a:pt x="134" y="33"/>
                  <a:pt x="135" y="34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5" y="28"/>
                  <a:pt x="135" y="28"/>
                  <a:pt x="135" y="28"/>
                </a:cubicBezTo>
                <a:cubicBezTo>
                  <a:pt x="135" y="28"/>
                  <a:pt x="135" y="28"/>
                  <a:pt x="135" y="28"/>
                </a:cubicBezTo>
                <a:cubicBezTo>
                  <a:pt x="135" y="28"/>
                  <a:pt x="135" y="28"/>
                  <a:pt x="135" y="28"/>
                </a:cubicBezTo>
                <a:cubicBezTo>
                  <a:pt x="136" y="27"/>
                  <a:pt x="136" y="27"/>
                  <a:pt x="136" y="27"/>
                </a:cubicBezTo>
                <a:cubicBezTo>
                  <a:pt x="136" y="27"/>
                  <a:pt x="136" y="27"/>
                  <a:pt x="136" y="27"/>
                </a:cubicBezTo>
                <a:cubicBezTo>
                  <a:pt x="136" y="27"/>
                  <a:pt x="137" y="27"/>
                  <a:pt x="137" y="27"/>
                </a:cubicBezTo>
                <a:cubicBezTo>
                  <a:pt x="138" y="27"/>
                  <a:pt x="139" y="27"/>
                  <a:pt x="140" y="27"/>
                </a:cubicBezTo>
                <a:cubicBezTo>
                  <a:pt x="140" y="28"/>
                  <a:pt x="141" y="28"/>
                  <a:pt x="142" y="28"/>
                </a:cubicBezTo>
                <a:cubicBezTo>
                  <a:pt x="142" y="28"/>
                  <a:pt x="143" y="28"/>
                  <a:pt x="143" y="27"/>
                </a:cubicBezTo>
                <a:cubicBezTo>
                  <a:pt x="144" y="27"/>
                  <a:pt x="145" y="27"/>
                  <a:pt x="145" y="27"/>
                </a:cubicBezTo>
                <a:cubicBezTo>
                  <a:pt x="147" y="26"/>
                  <a:pt x="148" y="26"/>
                  <a:pt x="148" y="23"/>
                </a:cubicBezTo>
                <a:cubicBezTo>
                  <a:pt x="148" y="19"/>
                  <a:pt x="152" y="18"/>
                  <a:pt x="155" y="18"/>
                </a:cubicBezTo>
                <a:cubicBezTo>
                  <a:pt x="156" y="18"/>
                  <a:pt x="157" y="18"/>
                  <a:pt x="157" y="18"/>
                </a:cubicBezTo>
                <a:cubicBezTo>
                  <a:pt x="160" y="18"/>
                  <a:pt x="160" y="17"/>
                  <a:pt x="159" y="17"/>
                </a:cubicBezTo>
                <a:cubicBezTo>
                  <a:pt x="159" y="16"/>
                  <a:pt x="159" y="16"/>
                  <a:pt x="160" y="15"/>
                </a:cubicBezTo>
                <a:cubicBezTo>
                  <a:pt x="160" y="14"/>
                  <a:pt x="161" y="12"/>
                  <a:pt x="159" y="10"/>
                </a:cubicBezTo>
                <a:cubicBezTo>
                  <a:pt x="158" y="9"/>
                  <a:pt x="158" y="9"/>
                  <a:pt x="157" y="9"/>
                </a:cubicBezTo>
                <a:cubicBezTo>
                  <a:pt x="157" y="9"/>
                  <a:pt x="156" y="9"/>
                  <a:pt x="156" y="9"/>
                </a:cubicBezTo>
                <a:cubicBezTo>
                  <a:pt x="156" y="9"/>
                  <a:pt x="155" y="9"/>
                  <a:pt x="155" y="9"/>
                </a:cubicBezTo>
                <a:cubicBezTo>
                  <a:pt x="155" y="9"/>
                  <a:pt x="154" y="9"/>
                  <a:pt x="154" y="9"/>
                </a:cubicBezTo>
                <a:cubicBezTo>
                  <a:pt x="151" y="9"/>
                  <a:pt x="151" y="8"/>
                  <a:pt x="151" y="7"/>
                </a:cubicBezTo>
                <a:cubicBezTo>
                  <a:pt x="151" y="7"/>
                  <a:pt x="152" y="4"/>
                  <a:pt x="154" y="3"/>
                </a:cubicBezTo>
                <a:cubicBezTo>
                  <a:pt x="156" y="2"/>
                  <a:pt x="158" y="1"/>
                  <a:pt x="160" y="1"/>
                </a:cubicBezTo>
                <a:cubicBezTo>
                  <a:pt x="160" y="1"/>
                  <a:pt x="161" y="1"/>
                  <a:pt x="161" y="1"/>
                </a:cubicBezTo>
                <a:cubicBezTo>
                  <a:pt x="162" y="1"/>
                  <a:pt x="162" y="1"/>
                  <a:pt x="163" y="2"/>
                </a:cubicBezTo>
                <a:cubicBezTo>
                  <a:pt x="163" y="2"/>
                  <a:pt x="163" y="2"/>
                  <a:pt x="163" y="2"/>
                </a:cubicBezTo>
                <a:cubicBezTo>
                  <a:pt x="164" y="2"/>
                  <a:pt x="164" y="2"/>
                  <a:pt x="164" y="2"/>
                </a:cubicBezTo>
                <a:cubicBezTo>
                  <a:pt x="164" y="2"/>
                  <a:pt x="165" y="2"/>
                  <a:pt x="165" y="1"/>
                </a:cubicBezTo>
                <a:cubicBezTo>
                  <a:pt x="166" y="1"/>
                  <a:pt x="166" y="0"/>
                  <a:pt x="167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68" y="1"/>
                  <a:pt x="169" y="2"/>
                  <a:pt x="169" y="2"/>
                </a:cubicBezTo>
                <a:cubicBezTo>
                  <a:pt x="169" y="3"/>
                  <a:pt x="170" y="3"/>
                  <a:pt x="170" y="4"/>
                </a:cubicBezTo>
                <a:cubicBezTo>
                  <a:pt x="170" y="4"/>
                  <a:pt x="170" y="4"/>
                  <a:pt x="170" y="4"/>
                </a:cubicBezTo>
                <a:cubicBezTo>
                  <a:pt x="171" y="4"/>
                  <a:pt x="172" y="3"/>
                  <a:pt x="172" y="3"/>
                </a:cubicBezTo>
                <a:cubicBezTo>
                  <a:pt x="173" y="2"/>
                  <a:pt x="173" y="2"/>
                  <a:pt x="174" y="1"/>
                </a:cubicBezTo>
                <a:cubicBezTo>
                  <a:pt x="175" y="1"/>
                  <a:pt x="175" y="1"/>
                  <a:pt x="175" y="1"/>
                </a:cubicBezTo>
                <a:cubicBezTo>
                  <a:pt x="176" y="0"/>
                  <a:pt x="177" y="0"/>
                  <a:pt x="177" y="0"/>
                </a:cubicBezTo>
                <a:cubicBezTo>
                  <a:pt x="178" y="0"/>
                  <a:pt x="178" y="0"/>
                  <a:pt x="178" y="0"/>
                </a:cubicBezTo>
                <a:cubicBezTo>
                  <a:pt x="180" y="1"/>
                  <a:pt x="180" y="4"/>
                  <a:pt x="179" y="9"/>
                </a:cubicBezTo>
                <a:cubicBezTo>
                  <a:pt x="179" y="12"/>
                  <a:pt x="179" y="13"/>
                  <a:pt x="179" y="13"/>
                </a:cubicBezTo>
                <a:cubicBezTo>
                  <a:pt x="179" y="13"/>
                  <a:pt x="179" y="13"/>
                  <a:pt x="180" y="12"/>
                </a:cubicBezTo>
                <a:cubicBezTo>
                  <a:pt x="180" y="12"/>
                  <a:pt x="181" y="11"/>
                  <a:pt x="181" y="11"/>
                </a:cubicBezTo>
                <a:cubicBezTo>
                  <a:pt x="181" y="10"/>
                  <a:pt x="182" y="9"/>
                  <a:pt x="182" y="9"/>
                </a:cubicBezTo>
                <a:cubicBezTo>
                  <a:pt x="183" y="9"/>
                  <a:pt x="184" y="10"/>
                  <a:pt x="185" y="11"/>
                </a:cubicBezTo>
                <a:cubicBezTo>
                  <a:pt x="186" y="12"/>
                  <a:pt x="186" y="12"/>
                  <a:pt x="186" y="12"/>
                </a:cubicBezTo>
                <a:cubicBezTo>
                  <a:pt x="187" y="12"/>
                  <a:pt x="188" y="11"/>
                  <a:pt x="188" y="10"/>
                </a:cubicBezTo>
                <a:cubicBezTo>
                  <a:pt x="189" y="10"/>
                  <a:pt x="190" y="9"/>
                  <a:pt x="191" y="8"/>
                </a:cubicBezTo>
                <a:cubicBezTo>
                  <a:pt x="191" y="8"/>
                  <a:pt x="191" y="8"/>
                  <a:pt x="192" y="8"/>
                </a:cubicBezTo>
                <a:cubicBezTo>
                  <a:pt x="192" y="8"/>
                  <a:pt x="193" y="8"/>
                  <a:pt x="194" y="9"/>
                </a:cubicBezTo>
                <a:cubicBezTo>
                  <a:pt x="195" y="11"/>
                  <a:pt x="195" y="13"/>
                  <a:pt x="195" y="15"/>
                </a:cubicBezTo>
                <a:cubicBezTo>
                  <a:pt x="195" y="16"/>
                  <a:pt x="195" y="17"/>
                  <a:pt x="197" y="18"/>
                </a:cubicBezTo>
                <a:cubicBezTo>
                  <a:pt x="197" y="18"/>
                  <a:pt x="197" y="18"/>
                  <a:pt x="197" y="18"/>
                </a:cubicBezTo>
                <a:cubicBezTo>
                  <a:pt x="198" y="18"/>
                  <a:pt x="198" y="18"/>
                  <a:pt x="198" y="19"/>
                </a:cubicBezTo>
                <a:cubicBezTo>
                  <a:pt x="199" y="19"/>
                  <a:pt x="198" y="20"/>
                  <a:pt x="198" y="21"/>
                </a:cubicBezTo>
                <a:cubicBezTo>
                  <a:pt x="197" y="22"/>
                  <a:pt x="197" y="24"/>
                  <a:pt x="196" y="26"/>
                </a:cubicBezTo>
                <a:cubicBezTo>
                  <a:pt x="196" y="28"/>
                  <a:pt x="196" y="29"/>
                  <a:pt x="196" y="29"/>
                </a:cubicBezTo>
                <a:cubicBezTo>
                  <a:pt x="196" y="29"/>
                  <a:pt x="198" y="27"/>
                  <a:pt x="199" y="25"/>
                </a:cubicBezTo>
                <a:cubicBezTo>
                  <a:pt x="199" y="25"/>
                  <a:pt x="199" y="25"/>
                  <a:pt x="200" y="25"/>
                </a:cubicBezTo>
                <a:cubicBezTo>
                  <a:pt x="202" y="25"/>
                  <a:pt x="203" y="31"/>
                  <a:pt x="203" y="33"/>
                </a:cubicBezTo>
                <a:cubicBezTo>
                  <a:pt x="203" y="34"/>
                  <a:pt x="203" y="35"/>
                  <a:pt x="203" y="36"/>
                </a:cubicBezTo>
                <a:cubicBezTo>
                  <a:pt x="204" y="37"/>
                  <a:pt x="205" y="37"/>
                  <a:pt x="206" y="37"/>
                </a:cubicBezTo>
                <a:cubicBezTo>
                  <a:pt x="206" y="37"/>
                  <a:pt x="207" y="37"/>
                  <a:pt x="207" y="37"/>
                </a:cubicBezTo>
                <a:cubicBezTo>
                  <a:pt x="210" y="37"/>
                  <a:pt x="210" y="36"/>
                  <a:pt x="210" y="35"/>
                </a:cubicBezTo>
                <a:cubicBezTo>
                  <a:pt x="210" y="35"/>
                  <a:pt x="211" y="34"/>
                  <a:pt x="211" y="33"/>
                </a:cubicBezTo>
                <a:cubicBezTo>
                  <a:pt x="212" y="32"/>
                  <a:pt x="213" y="30"/>
                  <a:pt x="214" y="30"/>
                </a:cubicBezTo>
                <a:cubicBezTo>
                  <a:pt x="215" y="30"/>
                  <a:pt x="216" y="31"/>
                  <a:pt x="216" y="33"/>
                </a:cubicBezTo>
                <a:cubicBezTo>
                  <a:pt x="217" y="34"/>
                  <a:pt x="217" y="35"/>
                  <a:pt x="217" y="36"/>
                </a:cubicBezTo>
                <a:cubicBezTo>
                  <a:pt x="218" y="37"/>
                  <a:pt x="218" y="38"/>
                  <a:pt x="218" y="40"/>
                </a:cubicBezTo>
                <a:cubicBezTo>
                  <a:pt x="217" y="42"/>
                  <a:pt x="218" y="43"/>
                  <a:pt x="220" y="43"/>
                </a:cubicBezTo>
                <a:cubicBezTo>
                  <a:pt x="220" y="44"/>
                  <a:pt x="220" y="44"/>
                  <a:pt x="220" y="44"/>
                </a:cubicBezTo>
                <a:cubicBezTo>
                  <a:pt x="222" y="45"/>
                  <a:pt x="222" y="49"/>
                  <a:pt x="222" y="50"/>
                </a:cubicBezTo>
                <a:cubicBezTo>
                  <a:pt x="222" y="50"/>
                  <a:pt x="222" y="50"/>
                  <a:pt x="222" y="50"/>
                </a:cubicBezTo>
                <a:cubicBezTo>
                  <a:pt x="222" y="50"/>
                  <a:pt x="222" y="50"/>
                  <a:pt x="222" y="50"/>
                </a:cubicBezTo>
                <a:cubicBezTo>
                  <a:pt x="222" y="50"/>
                  <a:pt x="222" y="50"/>
                  <a:pt x="221" y="50"/>
                </a:cubicBezTo>
                <a:cubicBezTo>
                  <a:pt x="221" y="50"/>
                  <a:pt x="219" y="50"/>
                  <a:pt x="218" y="52"/>
                </a:cubicBezTo>
                <a:cubicBezTo>
                  <a:pt x="217" y="54"/>
                  <a:pt x="219" y="59"/>
                  <a:pt x="220" y="60"/>
                </a:cubicBezTo>
                <a:cubicBezTo>
                  <a:pt x="222" y="62"/>
                  <a:pt x="221" y="63"/>
                  <a:pt x="221" y="65"/>
                </a:cubicBezTo>
                <a:cubicBezTo>
                  <a:pt x="220" y="66"/>
                  <a:pt x="220" y="68"/>
                  <a:pt x="220" y="69"/>
                </a:cubicBezTo>
                <a:cubicBezTo>
                  <a:pt x="220" y="73"/>
                  <a:pt x="225" y="77"/>
                  <a:pt x="228" y="78"/>
                </a:cubicBezTo>
                <a:cubicBezTo>
                  <a:pt x="229" y="79"/>
                  <a:pt x="230" y="80"/>
                  <a:pt x="230" y="81"/>
                </a:cubicBezTo>
                <a:cubicBezTo>
                  <a:pt x="230" y="82"/>
                  <a:pt x="230" y="83"/>
                  <a:pt x="229" y="83"/>
                </a:cubicBezTo>
                <a:cubicBezTo>
                  <a:pt x="227" y="85"/>
                  <a:pt x="227" y="86"/>
                  <a:pt x="227" y="87"/>
                </a:cubicBezTo>
                <a:cubicBezTo>
                  <a:pt x="227" y="87"/>
                  <a:pt x="228" y="87"/>
                  <a:pt x="228" y="87"/>
                </a:cubicBezTo>
                <a:cubicBezTo>
                  <a:pt x="229" y="88"/>
                  <a:pt x="230" y="88"/>
                  <a:pt x="230" y="89"/>
                </a:cubicBezTo>
                <a:cubicBezTo>
                  <a:pt x="231" y="90"/>
                  <a:pt x="231" y="90"/>
                  <a:pt x="231" y="91"/>
                </a:cubicBezTo>
                <a:cubicBezTo>
                  <a:pt x="231" y="92"/>
                  <a:pt x="230" y="93"/>
                  <a:pt x="232" y="93"/>
                </a:cubicBezTo>
                <a:cubicBezTo>
                  <a:pt x="235" y="94"/>
                  <a:pt x="238" y="95"/>
                  <a:pt x="243" y="100"/>
                </a:cubicBezTo>
                <a:cubicBezTo>
                  <a:pt x="247" y="105"/>
                  <a:pt x="248" y="113"/>
                  <a:pt x="248" y="115"/>
                </a:cubicBezTo>
                <a:cubicBezTo>
                  <a:pt x="247" y="116"/>
                  <a:pt x="246" y="117"/>
                  <a:pt x="246" y="117"/>
                </a:cubicBezTo>
                <a:cubicBezTo>
                  <a:pt x="246" y="117"/>
                  <a:pt x="246" y="117"/>
                  <a:pt x="246" y="117"/>
                </a:cubicBezTo>
                <a:cubicBezTo>
                  <a:pt x="247" y="119"/>
                  <a:pt x="247" y="121"/>
                  <a:pt x="246" y="123"/>
                </a:cubicBezTo>
                <a:cubicBezTo>
                  <a:pt x="244" y="126"/>
                  <a:pt x="244" y="129"/>
                  <a:pt x="245" y="131"/>
                </a:cubicBezTo>
                <a:cubicBezTo>
                  <a:pt x="246" y="132"/>
                  <a:pt x="246" y="132"/>
                  <a:pt x="247" y="132"/>
                </a:cubicBezTo>
                <a:cubicBezTo>
                  <a:pt x="248" y="132"/>
                  <a:pt x="249" y="133"/>
                  <a:pt x="250" y="134"/>
                </a:cubicBezTo>
                <a:cubicBezTo>
                  <a:pt x="251" y="136"/>
                  <a:pt x="251" y="137"/>
                  <a:pt x="250" y="139"/>
                </a:cubicBezTo>
                <a:cubicBezTo>
                  <a:pt x="249" y="140"/>
                  <a:pt x="248" y="140"/>
                  <a:pt x="247" y="140"/>
                </a:cubicBezTo>
                <a:cubicBezTo>
                  <a:pt x="247" y="140"/>
                  <a:pt x="247" y="140"/>
                  <a:pt x="247" y="140"/>
                </a:cubicBezTo>
                <a:cubicBezTo>
                  <a:pt x="246" y="140"/>
                  <a:pt x="246" y="140"/>
                  <a:pt x="245" y="140"/>
                </a:cubicBezTo>
                <a:cubicBezTo>
                  <a:pt x="244" y="140"/>
                  <a:pt x="243" y="141"/>
                  <a:pt x="243" y="141"/>
                </a:cubicBezTo>
                <a:cubicBezTo>
                  <a:pt x="242" y="141"/>
                  <a:pt x="242" y="142"/>
                  <a:pt x="242" y="142"/>
                </a:cubicBezTo>
                <a:cubicBezTo>
                  <a:pt x="241" y="142"/>
                  <a:pt x="240" y="141"/>
                  <a:pt x="240" y="140"/>
                </a:cubicBezTo>
                <a:cubicBezTo>
                  <a:pt x="239" y="139"/>
                  <a:pt x="238" y="138"/>
                  <a:pt x="236" y="138"/>
                </a:cubicBezTo>
                <a:cubicBezTo>
                  <a:pt x="235" y="138"/>
                  <a:pt x="234" y="137"/>
                  <a:pt x="233" y="137"/>
                </a:cubicBezTo>
                <a:cubicBezTo>
                  <a:pt x="232" y="137"/>
                  <a:pt x="232" y="138"/>
                  <a:pt x="231" y="140"/>
                </a:cubicBezTo>
                <a:cubicBezTo>
                  <a:pt x="231" y="143"/>
                  <a:pt x="235" y="146"/>
                  <a:pt x="237" y="147"/>
                </a:cubicBezTo>
                <a:cubicBezTo>
                  <a:pt x="237" y="148"/>
                  <a:pt x="237" y="148"/>
                  <a:pt x="237" y="148"/>
                </a:cubicBezTo>
                <a:cubicBezTo>
                  <a:pt x="236" y="148"/>
                  <a:pt x="236" y="148"/>
                  <a:pt x="236" y="148"/>
                </a:cubicBezTo>
                <a:cubicBezTo>
                  <a:pt x="235" y="148"/>
                  <a:pt x="235" y="148"/>
                  <a:pt x="235" y="148"/>
                </a:cubicBezTo>
                <a:cubicBezTo>
                  <a:pt x="235" y="148"/>
                  <a:pt x="234" y="148"/>
                  <a:pt x="236" y="150"/>
                </a:cubicBezTo>
                <a:cubicBezTo>
                  <a:pt x="238" y="152"/>
                  <a:pt x="237" y="156"/>
                  <a:pt x="236" y="159"/>
                </a:cubicBezTo>
                <a:cubicBezTo>
                  <a:pt x="236" y="160"/>
                  <a:pt x="235" y="160"/>
                  <a:pt x="234" y="160"/>
                </a:cubicBezTo>
                <a:cubicBezTo>
                  <a:pt x="234" y="160"/>
                  <a:pt x="234" y="160"/>
                  <a:pt x="234" y="160"/>
                </a:cubicBezTo>
                <a:cubicBezTo>
                  <a:pt x="233" y="159"/>
                  <a:pt x="232" y="159"/>
                  <a:pt x="232" y="159"/>
                </a:cubicBezTo>
                <a:cubicBezTo>
                  <a:pt x="231" y="159"/>
                  <a:pt x="231" y="159"/>
                  <a:pt x="231" y="160"/>
                </a:cubicBezTo>
                <a:cubicBezTo>
                  <a:pt x="231" y="160"/>
                  <a:pt x="231" y="161"/>
                  <a:pt x="232" y="161"/>
                </a:cubicBezTo>
                <a:cubicBezTo>
                  <a:pt x="232" y="161"/>
                  <a:pt x="232" y="162"/>
                  <a:pt x="232" y="162"/>
                </a:cubicBezTo>
                <a:cubicBezTo>
                  <a:pt x="232" y="163"/>
                  <a:pt x="232" y="163"/>
                  <a:pt x="231" y="163"/>
                </a:cubicBezTo>
                <a:cubicBezTo>
                  <a:pt x="230" y="163"/>
                  <a:pt x="228" y="164"/>
                  <a:pt x="225" y="166"/>
                </a:cubicBezTo>
                <a:cubicBezTo>
                  <a:pt x="224" y="167"/>
                  <a:pt x="224" y="167"/>
                  <a:pt x="223" y="167"/>
                </a:cubicBezTo>
                <a:cubicBezTo>
                  <a:pt x="222" y="167"/>
                  <a:pt x="221" y="167"/>
                  <a:pt x="220" y="166"/>
                </a:cubicBezTo>
                <a:cubicBezTo>
                  <a:pt x="220" y="166"/>
                  <a:pt x="219" y="165"/>
                  <a:pt x="219" y="165"/>
                </a:cubicBezTo>
                <a:cubicBezTo>
                  <a:pt x="219" y="165"/>
                  <a:pt x="219" y="165"/>
                  <a:pt x="219" y="165"/>
                </a:cubicBezTo>
                <a:cubicBezTo>
                  <a:pt x="217" y="165"/>
                  <a:pt x="214" y="169"/>
                  <a:pt x="212" y="173"/>
                </a:cubicBezTo>
                <a:cubicBezTo>
                  <a:pt x="211" y="176"/>
                  <a:pt x="210" y="177"/>
                  <a:pt x="209" y="177"/>
                </a:cubicBezTo>
                <a:cubicBezTo>
                  <a:pt x="209" y="178"/>
                  <a:pt x="209" y="178"/>
                  <a:pt x="209" y="178"/>
                </a:cubicBezTo>
                <a:cubicBezTo>
                  <a:pt x="209" y="178"/>
                  <a:pt x="209" y="178"/>
                  <a:pt x="209" y="178"/>
                </a:cubicBezTo>
                <a:cubicBezTo>
                  <a:pt x="209" y="178"/>
                  <a:pt x="209" y="178"/>
                  <a:pt x="209" y="179"/>
                </a:cubicBezTo>
                <a:cubicBezTo>
                  <a:pt x="212" y="180"/>
                  <a:pt x="217" y="188"/>
                  <a:pt x="217" y="189"/>
                </a:cubicBezTo>
                <a:cubicBezTo>
                  <a:pt x="217" y="189"/>
                  <a:pt x="217" y="189"/>
                  <a:pt x="217" y="189"/>
                </a:cubicBezTo>
                <a:cubicBezTo>
                  <a:pt x="217" y="189"/>
                  <a:pt x="217" y="189"/>
                  <a:pt x="217" y="189"/>
                </a:cubicBezTo>
                <a:cubicBezTo>
                  <a:pt x="217" y="189"/>
                  <a:pt x="217" y="191"/>
                  <a:pt x="217" y="197"/>
                </a:cubicBezTo>
                <a:cubicBezTo>
                  <a:pt x="217" y="200"/>
                  <a:pt x="219" y="204"/>
                  <a:pt x="221" y="207"/>
                </a:cubicBezTo>
                <a:cubicBezTo>
                  <a:pt x="223" y="210"/>
                  <a:pt x="224" y="213"/>
                  <a:pt x="224" y="215"/>
                </a:cubicBezTo>
                <a:cubicBezTo>
                  <a:pt x="224" y="219"/>
                  <a:pt x="221" y="226"/>
                  <a:pt x="219" y="228"/>
                </a:cubicBezTo>
                <a:cubicBezTo>
                  <a:pt x="218" y="229"/>
                  <a:pt x="218" y="229"/>
                  <a:pt x="219" y="230"/>
                </a:cubicBezTo>
                <a:cubicBezTo>
                  <a:pt x="220" y="232"/>
                  <a:pt x="221" y="233"/>
                  <a:pt x="220" y="236"/>
                </a:cubicBezTo>
                <a:cubicBezTo>
                  <a:pt x="220" y="236"/>
                  <a:pt x="220" y="237"/>
                  <a:pt x="220" y="238"/>
                </a:cubicBezTo>
                <a:cubicBezTo>
                  <a:pt x="219" y="240"/>
                  <a:pt x="218" y="241"/>
                  <a:pt x="221" y="244"/>
                </a:cubicBezTo>
                <a:cubicBezTo>
                  <a:pt x="223" y="245"/>
                  <a:pt x="223" y="246"/>
                  <a:pt x="223" y="247"/>
                </a:cubicBezTo>
                <a:cubicBezTo>
                  <a:pt x="223" y="247"/>
                  <a:pt x="222" y="248"/>
                  <a:pt x="221" y="248"/>
                </a:cubicBezTo>
                <a:cubicBezTo>
                  <a:pt x="221" y="249"/>
                  <a:pt x="220" y="249"/>
                  <a:pt x="220" y="249"/>
                </a:cubicBezTo>
                <a:cubicBezTo>
                  <a:pt x="218" y="250"/>
                  <a:pt x="219" y="251"/>
                  <a:pt x="220" y="253"/>
                </a:cubicBezTo>
                <a:cubicBezTo>
                  <a:pt x="221" y="254"/>
                  <a:pt x="222" y="256"/>
                  <a:pt x="222" y="257"/>
                </a:cubicBezTo>
                <a:cubicBezTo>
                  <a:pt x="224" y="261"/>
                  <a:pt x="222" y="264"/>
                  <a:pt x="221" y="265"/>
                </a:cubicBezTo>
                <a:cubicBezTo>
                  <a:pt x="221" y="266"/>
                  <a:pt x="220" y="267"/>
                  <a:pt x="219" y="267"/>
                </a:cubicBezTo>
                <a:cubicBezTo>
                  <a:pt x="218" y="267"/>
                  <a:pt x="218" y="267"/>
                  <a:pt x="218" y="266"/>
                </a:cubicBezTo>
                <a:cubicBezTo>
                  <a:pt x="217" y="266"/>
                  <a:pt x="216" y="265"/>
                  <a:pt x="215" y="265"/>
                </a:cubicBezTo>
                <a:cubicBezTo>
                  <a:pt x="214" y="265"/>
                  <a:pt x="213" y="265"/>
                  <a:pt x="212" y="265"/>
                </a:cubicBezTo>
                <a:cubicBezTo>
                  <a:pt x="211" y="267"/>
                  <a:pt x="209" y="268"/>
                  <a:pt x="206" y="268"/>
                </a:cubicBezTo>
                <a:cubicBezTo>
                  <a:pt x="205" y="268"/>
                  <a:pt x="204" y="268"/>
                  <a:pt x="202" y="267"/>
                </a:cubicBezTo>
                <a:cubicBezTo>
                  <a:pt x="201" y="267"/>
                  <a:pt x="201" y="266"/>
                  <a:pt x="200" y="266"/>
                </a:cubicBezTo>
                <a:cubicBezTo>
                  <a:pt x="198" y="266"/>
                  <a:pt x="197" y="268"/>
                  <a:pt x="196" y="269"/>
                </a:cubicBezTo>
                <a:cubicBezTo>
                  <a:pt x="196" y="270"/>
                  <a:pt x="196" y="270"/>
                  <a:pt x="196" y="270"/>
                </a:cubicBezTo>
                <a:cubicBezTo>
                  <a:pt x="194" y="272"/>
                  <a:pt x="191" y="274"/>
                  <a:pt x="188" y="274"/>
                </a:cubicBezTo>
                <a:cubicBezTo>
                  <a:pt x="187" y="274"/>
                  <a:pt x="187" y="274"/>
                  <a:pt x="187" y="274"/>
                </a:cubicBezTo>
                <a:cubicBezTo>
                  <a:pt x="185" y="275"/>
                  <a:pt x="181" y="275"/>
                  <a:pt x="180" y="276"/>
                </a:cubicBezTo>
                <a:cubicBezTo>
                  <a:pt x="179" y="277"/>
                  <a:pt x="179" y="277"/>
                  <a:pt x="179" y="277"/>
                </a:cubicBezTo>
                <a:cubicBezTo>
                  <a:pt x="179" y="277"/>
                  <a:pt x="180" y="278"/>
                  <a:pt x="181" y="278"/>
                </a:cubicBezTo>
                <a:cubicBezTo>
                  <a:pt x="182" y="279"/>
                  <a:pt x="182" y="279"/>
                  <a:pt x="183" y="279"/>
                </a:cubicBezTo>
                <a:cubicBezTo>
                  <a:pt x="184" y="281"/>
                  <a:pt x="188" y="281"/>
                  <a:pt x="190" y="281"/>
                </a:cubicBezTo>
                <a:cubicBezTo>
                  <a:pt x="190" y="281"/>
                  <a:pt x="190" y="281"/>
                  <a:pt x="190" y="281"/>
                </a:cubicBezTo>
                <a:cubicBezTo>
                  <a:pt x="190" y="282"/>
                  <a:pt x="190" y="282"/>
                  <a:pt x="190" y="282"/>
                </a:cubicBezTo>
                <a:cubicBezTo>
                  <a:pt x="190" y="282"/>
                  <a:pt x="191" y="284"/>
                  <a:pt x="190" y="285"/>
                </a:cubicBezTo>
                <a:cubicBezTo>
                  <a:pt x="189" y="286"/>
                  <a:pt x="189" y="286"/>
                  <a:pt x="188" y="286"/>
                </a:cubicBezTo>
                <a:cubicBezTo>
                  <a:pt x="186" y="286"/>
                  <a:pt x="185" y="285"/>
                  <a:pt x="184" y="285"/>
                </a:cubicBezTo>
                <a:cubicBezTo>
                  <a:pt x="180" y="287"/>
                  <a:pt x="180" y="287"/>
                  <a:pt x="180" y="287"/>
                </a:cubicBezTo>
                <a:cubicBezTo>
                  <a:pt x="180" y="287"/>
                  <a:pt x="180" y="287"/>
                  <a:pt x="180" y="287"/>
                </a:cubicBezTo>
                <a:cubicBezTo>
                  <a:pt x="180" y="287"/>
                  <a:pt x="178" y="285"/>
                  <a:pt x="176" y="285"/>
                </a:cubicBezTo>
                <a:cubicBezTo>
                  <a:pt x="176" y="285"/>
                  <a:pt x="175" y="285"/>
                  <a:pt x="175" y="286"/>
                </a:cubicBezTo>
                <a:cubicBezTo>
                  <a:pt x="173" y="287"/>
                  <a:pt x="171" y="288"/>
                  <a:pt x="168" y="288"/>
                </a:cubicBezTo>
                <a:close/>
              </a:path>
            </a:pathLst>
          </a:custGeom>
          <a:solidFill>
            <a:schemeClr val="accent1"/>
          </a:solidFill>
          <a:ln w="11113" cap="flat">
            <a:noFill/>
            <a:prstDash val="solid"/>
            <a:miter lim="800000"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47" name="Freeform 8"/>
          <p:cNvSpPr>
            <a:spLocks/>
          </p:cNvSpPr>
          <p:nvPr/>
        </p:nvSpPr>
        <p:spPr bwMode="auto">
          <a:xfrm>
            <a:off x="5492153" y="1743264"/>
            <a:ext cx="1400680" cy="1424207"/>
          </a:xfrm>
          <a:custGeom>
            <a:avLst/>
            <a:gdLst>
              <a:gd name="T0" fmla="*/ 96 w 405"/>
              <a:gd name="T1" fmla="*/ 399 h 412"/>
              <a:gd name="T2" fmla="*/ 78 w 405"/>
              <a:gd name="T3" fmla="*/ 379 h 412"/>
              <a:gd name="T4" fmla="*/ 66 w 405"/>
              <a:gd name="T5" fmla="*/ 378 h 412"/>
              <a:gd name="T6" fmla="*/ 79 w 405"/>
              <a:gd name="T7" fmla="*/ 362 h 412"/>
              <a:gd name="T8" fmla="*/ 97 w 405"/>
              <a:gd name="T9" fmla="*/ 343 h 412"/>
              <a:gd name="T10" fmla="*/ 92 w 405"/>
              <a:gd name="T11" fmla="*/ 285 h 412"/>
              <a:gd name="T12" fmla="*/ 107 w 405"/>
              <a:gd name="T13" fmla="*/ 258 h 412"/>
              <a:gd name="T14" fmla="*/ 109 w 405"/>
              <a:gd name="T15" fmla="*/ 232 h 412"/>
              <a:gd name="T16" fmla="*/ 120 w 405"/>
              <a:gd name="T17" fmla="*/ 228 h 412"/>
              <a:gd name="T18" fmla="*/ 104 w 405"/>
              <a:gd name="T19" fmla="*/ 184 h 412"/>
              <a:gd name="T20" fmla="*/ 95 w 405"/>
              <a:gd name="T21" fmla="*/ 141 h 412"/>
              <a:gd name="T22" fmla="*/ 78 w 405"/>
              <a:gd name="T23" fmla="*/ 129 h 412"/>
              <a:gd name="T24" fmla="*/ 72 w 405"/>
              <a:gd name="T25" fmla="*/ 115 h 412"/>
              <a:gd name="T26" fmla="*/ 57 w 405"/>
              <a:gd name="T27" fmla="*/ 109 h 412"/>
              <a:gd name="T28" fmla="*/ 45 w 405"/>
              <a:gd name="T29" fmla="*/ 100 h 412"/>
              <a:gd name="T30" fmla="*/ 31 w 405"/>
              <a:gd name="T31" fmla="*/ 100 h 412"/>
              <a:gd name="T32" fmla="*/ 32 w 405"/>
              <a:gd name="T33" fmla="*/ 115 h 412"/>
              <a:gd name="T34" fmla="*/ 11 w 405"/>
              <a:gd name="T35" fmla="*/ 123 h 412"/>
              <a:gd name="T36" fmla="*/ 13 w 405"/>
              <a:gd name="T37" fmla="*/ 106 h 412"/>
              <a:gd name="T38" fmla="*/ 7 w 405"/>
              <a:gd name="T39" fmla="*/ 55 h 412"/>
              <a:gd name="T40" fmla="*/ 29 w 405"/>
              <a:gd name="T41" fmla="*/ 52 h 412"/>
              <a:gd name="T42" fmla="*/ 42 w 405"/>
              <a:gd name="T43" fmla="*/ 40 h 412"/>
              <a:gd name="T44" fmla="*/ 62 w 405"/>
              <a:gd name="T45" fmla="*/ 29 h 412"/>
              <a:gd name="T46" fmla="*/ 85 w 405"/>
              <a:gd name="T47" fmla="*/ 8 h 412"/>
              <a:gd name="T48" fmla="*/ 97 w 405"/>
              <a:gd name="T49" fmla="*/ 1 h 412"/>
              <a:gd name="T50" fmla="*/ 118 w 405"/>
              <a:gd name="T51" fmla="*/ 20 h 412"/>
              <a:gd name="T52" fmla="*/ 138 w 405"/>
              <a:gd name="T53" fmla="*/ 41 h 412"/>
              <a:gd name="T54" fmla="*/ 149 w 405"/>
              <a:gd name="T55" fmla="*/ 38 h 412"/>
              <a:gd name="T56" fmla="*/ 153 w 405"/>
              <a:gd name="T57" fmla="*/ 19 h 412"/>
              <a:gd name="T58" fmla="*/ 175 w 405"/>
              <a:gd name="T59" fmla="*/ 29 h 412"/>
              <a:gd name="T60" fmla="*/ 185 w 405"/>
              <a:gd name="T61" fmla="*/ 30 h 412"/>
              <a:gd name="T62" fmla="*/ 195 w 405"/>
              <a:gd name="T63" fmla="*/ 2 h 412"/>
              <a:gd name="T64" fmla="*/ 211 w 405"/>
              <a:gd name="T65" fmla="*/ 16 h 412"/>
              <a:gd name="T66" fmla="*/ 240 w 405"/>
              <a:gd name="T67" fmla="*/ 15 h 412"/>
              <a:gd name="T68" fmla="*/ 254 w 405"/>
              <a:gd name="T69" fmla="*/ 36 h 412"/>
              <a:gd name="T70" fmla="*/ 274 w 405"/>
              <a:gd name="T71" fmla="*/ 61 h 412"/>
              <a:gd name="T72" fmla="*/ 284 w 405"/>
              <a:gd name="T73" fmla="*/ 87 h 412"/>
              <a:gd name="T74" fmla="*/ 292 w 405"/>
              <a:gd name="T75" fmla="*/ 111 h 412"/>
              <a:gd name="T76" fmla="*/ 322 w 405"/>
              <a:gd name="T77" fmla="*/ 143 h 412"/>
              <a:gd name="T78" fmla="*/ 366 w 405"/>
              <a:gd name="T79" fmla="*/ 185 h 412"/>
              <a:gd name="T80" fmla="*/ 390 w 405"/>
              <a:gd name="T81" fmla="*/ 198 h 412"/>
              <a:gd name="T82" fmla="*/ 404 w 405"/>
              <a:gd name="T83" fmla="*/ 223 h 412"/>
              <a:gd name="T84" fmla="*/ 389 w 405"/>
              <a:gd name="T85" fmla="*/ 241 h 412"/>
              <a:gd name="T86" fmla="*/ 372 w 405"/>
              <a:gd name="T87" fmla="*/ 242 h 412"/>
              <a:gd name="T88" fmla="*/ 334 w 405"/>
              <a:gd name="T89" fmla="*/ 286 h 412"/>
              <a:gd name="T90" fmla="*/ 321 w 405"/>
              <a:gd name="T91" fmla="*/ 306 h 412"/>
              <a:gd name="T92" fmla="*/ 333 w 405"/>
              <a:gd name="T93" fmla="*/ 346 h 412"/>
              <a:gd name="T94" fmla="*/ 346 w 405"/>
              <a:gd name="T95" fmla="*/ 372 h 412"/>
              <a:gd name="T96" fmla="*/ 324 w 405"/>
              <a:gd name="T97" fmla="*/ 362 h 412"/>
              <a:gd name="T98" fmla="*/ 301 w 405"/>
              <a:gd name="T99" fmla="*/ 361 h 412"/>
              <a:gd name="T100" fmla="*/ 277 w 405"/>
              <a:gd name="T101" fmla="*/ 347 h 412"/>
              <a:gd name="T102" fmla="*/ 257 w 405"/>
              <a:gd name="T103" fmla="*/ 364 h 412"/>
              <a:gd name="T104" fmla="*/ 221 w 405"/>
              <a:gd name="T105" fmla="*/ 378 h 412"/>
              <a:gd name="T106" fmla="*/ 204 w 405"/>
              <a:gd name="T107" fmla="*/ 388 h 412"/>
              <a:gd name="T108" fmla="*/ 177 w 405"/>
              <a:gd name="T109" fmla="*/ 394 h 412"/>
              <a:gd name="T110" fmla="*/ 159 w 405"/>
              <a:gd name="T111" fmla="*/ 378 h 412"/>
              <a:gd name="T112" fmla="*/ 126 w 405"/>
              <a:gd name="T113" fmla="*/ 379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05" h="412">
                <a:moveTo>
                  <a:pt x="105" y="412"/>
                </a:moveTo>
                <a:cubicBezTo>
                  <a:pt x="104" y="412"/>
                  <a:pt x="103" y="411"/>
                  <a:pt x="103" y="410"/>
                </a:cubicBezTo>
                <a:cubicBezTo>
                  <a:pt x="103" y="409"/>
                  <a:pt x="103" y="408"/>
                  <a:pt x="104" y="407"/>
                </a:cubicBezTo>
                <a:cubicBezTo>
                  <a:pt x="105" y="407"/>
                  <a:pt x="106" y="405"/>
                  <a:pt x="106" y="403"/>
                </a:cubicBezTo>
                <a:cubicBezTo>
                  <a:pt x="106" y="402"/>
                  <a:pt x="106" y="401"/>
                  <a:pt x="107" y="400"/>
                </a:cubicBezTo>
                <a:cubicBezTo>
                  <a:pt x="107" y="399"/>
                  <a:pt x="106" y="398"/>
                  <a:pt x="106" y="397"/>
                </a:cubicBezTo>
                <a:cubicBezTo>
                  <a:pt x="106" y="397"/>
                  <a:pt x="105" y="397"/>
                  <a:pt x="105" y="397"/>
                </a:cubicBezTo>
                <a:cubicBezTo>
                  <a:pt x="104" y="397"/>
                  <a:pt x="104" y="397"/>
                  <a:pt x="104" y="397"/>
                </a:cubicBezTo>
                <a:cubicBezTo>
                  <a:pt x="103" y="399"/>
                  <a:pt x="101" y="400"/>
                  <a:pt x="99" y="400"/>
                </a:cubicBezTo>
                <a:cubicBezTo>
                  <a:pt x="98" y="400"/>
                  <a:pt x="97" y="400"/>
                  <a:pt x="96" y="399"/>
                </a:cubicBezTo>
                <a:cubicBezTo>
                  <a:pt x="95" y="399"/>
                  <a:pt x="94" y="398"/>
                  <a:pt x="94" y="397"/>
                </a:cubicBezTo>
                <a:cubicBezTo>
                  <a:pt x="94" y="395"/>
                  <a:pt x="94" y="394"/>
                  <a:pt x="96" y="393"/>
                </a:cubicBezTo>
                <a:cubicBezTo>
                  <a:pt x="97" y="392"/>
                  <a:pt x="96" y="390"/>
                  <a:pt x="96" y="389"/>
                </a:cubicBezTo>
                <a:cubicBezTo>
                  <a:pt x="95" y="387"/>
                  <a:pt x="94" y="386"/>
                  <a:pt x="94" y="386"/>
                </a:cubicBezTo>
                <a:cubicBezTo>
                  <a:pt x="93" y="386"/>
                  <a:pt x="93" y="386"/>
                  <a:pt x="93" y="386"/>
                </a:cubicBezTo>
                <a:cubicBezTo>
                  <a:pt x="91" y="386"/>
                  <a:pt x="89" y="386"/>
                  <a:pt x="87" y="384"/>
                </a:cubicBezTo>
                <a:cubicBezTo>
                  <a:pt x="86" y="383"/>
                  <a:pt x="85" y="381"/>
                  <a:pt x="85" y="380"/>
                </a:cubicBezTo>
                <a:cubicBezTo>
                  <a:pt x="85" y="379"/>
                  <a:pt x="84" y="379"/>
                  <a:pt x="84" y="378"/>
                </a:cubicBezTo>
                <a:cubicBezTo>
                  <a:pt x="84" y="378"/>
                  <a:pt x="84" y="378"/>
                  <a:pt x="83" y="378"/>
                </a:cubicBezTo>
                <a:cubicBezTo>
                  <a:pt x="81" y="378"/>
                  <a:pt x="79" y="378"/>
                  <a:pt x="78" y="379"/>
                </a:cubicBezTo>
                <a:cubicBezTo>
                  <a:pt x="77" y="379"/>
                  <a:pt x="77" y="379"/>
                  <a:pt x="76" y="379"/>
                </a:cubicBezTo>
                <a:cubicBezTo>
                  <a:pt x="76" y="379"/>
                  <a:pt x="76" y="379"/>
                  <a:pt x="75" y="379"/>
                </a:cubicBezTo>
                <a:cubicBezTo>
                  <a:pt x="74" y="379"/>
                  <a:pt x="73" y="379"/>
                  <a:pt x="73" y="378"/>
                </a:cubicBezTo>
                <a:cubicBezTo>
                  <a:pt x="72" y="377"/>
                  <a:pt x="72" y="376"/>
                  <a:pt x="72" y="374"/>
                </a:cubicBezTo>
                <a:cubicBezTo>
                  <a:pt x="73" y="373"/>
                  <a:pt x="73" y="373"/>
                  <a:pt x="72" y="372"/>
                </a:cubicBezTo>
                <a:cubicBezTo>
                  <a:pt x="72" y="372"/>
                  <a:pt x="71" y="372"/>
                  <a:pt x="70" y="372"/>
                </a:cubicBezTo>
                <a:cubicBezTo>
                  <a:pt x="70" y="372"/>
                  <a:pt x="69" y="372"/>
                  <a:pt x="69" y="372"/>
                </a:cubicBezTo>
                <a:cubicBezTo>
                  <a:pt x="67" y="373"/>
                  <a:pt x="67" y="376"/>
                  <a:pt x="66" y="378"/>
                </a:cubicBezTo>
                <a:cubicBezTo>
                  <a:pt x="66" y="378"/>
                  <a:pt x="66" y="379"/>
                  <a:pt x="66" y="379"/>
                </a:cubicBezTo>
                <a:cubicBezTo>
                  <a:pt x="66" y="378"/>
                  <a:pt x="66" y="378"/>
                  <a:pt x="66" y="378"/>
                </a:cubicBezTo>
                <a:cubicBezTo>
                  <a:pt x="64" y="378"/>
                  <a:pt x="60" y="378"/>
                  <a:pt x="58" y="376"/>
                </a:cubicBezTo>
                <a:cubicBezTo>
                  <a:pt x="58" y="376"/>
                  <a:pt x="57" y="376"/>
                  <a:pt x="57" y="375"/>
                </a:cubicBezTo>
                <a:cubicBezTo>
                  <a:pt x="55" y="375"/>
                  <a:pt x="54" y="374"/>
                  <a:pt x="54" y="373"/>
                </a:cubicBezTo>
                <a:cubicBezTo>
                  <a:pt x="54" y="373"/>
                  <a:pt x="55" y="372"/>
                  <a:pt x="55" y="372"/>
                </a:cubicBezTo>
                <a:cubicBezTo>
                  <a:pt x="57" y="370"/>
                  <a:pt x="60" y="370"/>
                  <a:pt x="63" y="369"/>
                </a:cubicBezTo>
                <a:cubicBezTo>
                  <a:pt x="64" y="369"/>
                  <a:pt x="64" y="369"/>
                  <a:pt x="64" y="369"/>
                </a:cubicBezTo>
                <a:cubicBezTo>
                  <a:pt x="66" y="369"/>
                  <a:pt x="69" y="367"/>
                  <a:pt x="71" y="365"/>
                </a:cubicBezTo>
                <a:cubicBezTo>
                  <a:pt x="71" y="365"/>
                  <a:pt x="71" y="365"/>
                  <a:pt x="71" y="365"/>
                </a:cubicBezTo>
                <a:cubicBezTo>
                  <a:pt x="72" y="363"/>
                  <a:pt x="74" y="361"/>
                  <a:pt x="76" y="361"/>
                </a:cubicBezTo>
                <a:cubicBezTo>
                  <a:pt x="77" y="361"/>
                  <a:pt x="78" y="362"/>
                  <a:pt x="79" y="362"/>
                </a:cubicBezTo>
                <a:cubicBezTo>
                  <a:pt x="80" y="363"/>
                  <a:pt x="81" y="363"/>
                  <a:pt x="82" y="363"/>
                </a:cubicBezTo>
                <a:cubicBezTo>
                  <a:pt x="84" y="363"/>
                  <a:pt x="86" y="362"/>
                  <a:pt x="88" y="361"/>
                </a:cubicBezTo>
                <a:cubicBezTo>
                  <a:pt x="88" y="360"/>
                  <a:pt x="90" y="359"/>
                  <a:pt x="91" y="359"/>
                </a:cubicBezTo>
                <a:cubicBezTo>
                  <a:pt x="93" y="359"/>
                  <a:pt x="94" y="361"/>
                  <a:pt x="95" y="362"/>
                </a:cubicBezTo>
                <a:cubicBezTo>
                  <a:pt x="95" y="362"/>
                  <a:pt x="95" y="362"/>
                  <a:pt x="95" y="362"/>
                </a:cubicBezTo>
                <a:cubicBezTo>
                  <a:pt x="95" y="362"/>
                  <a:pt x="96" y="362"/>
                  <a:pt x="96" y="361"/>
                </a:cubicBezTo>
                <a:cubicBezTo>
                  <a:pt x="98" y="359"/>
                  <a:pt x="98" y="356"/>
                  <a:pt x="97" y="354"/>
                </a:cubicBezTo>
                <a:cubicBezTo>
                  <a:pt x="97" y="352"/>
                  <a:pt x="96" y="351"/>
                  <a:pt x="95" y="350"/>
                </a:cubicBezTo>
                <a:cubicBezTo>
                  <a:pt x="94" y="348"/>
                  <a:pt x="93" y="346"/>
                  <a:pt x="95" y="344"/>
                </a:cubicBezTo>
                <a:cubicBezTo>
                  <a:pt x="96" y="344"/>
                  <a:pt x="96" y="343"/>
                  <a:pt x="97" y="343"/>
                </a:cubicBezTo>
                <a:cubicBezTo>
                  <a:pt x="97" y="343"/>
                  <a:pt x="98" y="343"/>
                  <a:pt x="98" y="342"/>
                </a:cubicBezTo>
                <a:cubicBezTo>
                  <a:pt x="98" y="342"/>
                  <a:pt x="98" y="342"/>
                  <a:pt x="97" y="340"/>
                </a:cubicBezTo>
                <a:cubicBezTo>
                  <a:pt x="93" y="337"/>
                  <a:pt x="93" y="336"/>
                  <a:pt x="94" y="333"/>
                </a:cubicBezTo>
                <a:cubicBezTo>
                  <a:pt x="95" y="333"/>
                  <a:pt x="95" y="332"/>
                  <a:pt x="95" y="331"/>
                </a:cubicBezTo>
                <a:cubicBezTo>
                  <a:pt x="96" y="329"/>
                  <a:pt x="95" y="328"/>
                  <a:pt x="94" y="327"/>
                </a:cubicBezTo>
                <a:cubicBezTo>
                  <a:pt x="93" y="326"/>
                  <a:pt x="92" y="324"/>
                  <a:pt x="94" y="323"/>
                </a:cubicBezTo>
                <a:cubicBezTo>
                  <a:pt x="96" y="321"/>
                  <a:pt x="99" y="315"/>
                  <a:pt x="99" y="311"/>
                </a:cubicBezTo>
                <a:cubicBezTo>
                  <a:pt x="99" y="309"/>
                  <a:pt x="98" y="307"/>
                  <a:pt x="96" y="304"/>
                </a:cubicBezTo>
                <a:cubicBezTo>
                  <a:pt x="94" y="300"/>
                  <a:pt x="92" y="296"/>
                  <a:pt x="92" y="293"/>
                </a:cubicBezTo>
                <a:cubicBezTo>
                  <a:pt x="92" y="288"/>
                  <a:pt x="92" y="286"/>
                  <a:pt x="92" y="285"/>
                </a:cubicBezTo>
                <a:cubicBezTo>
                  <a:pt x="91" y="284"/>
                  <a:pt x="87" y="277"/>
                  <a:pt x="85" y="276"/>
                </a:cubicBezTo>
                <a:cubicBezTo>
                  <a:pt x="84" y="275"/>
                  <a:pt x="83" y="275"/>
                  <a:pt x="83" y="274"/>
                </a:cubicBezTo>
                <a:cubicBezTo>
                  <a:pt x="83" y="274"/>
                  <a:pt x="84" y="273"/>
                  <a:pt x="84" y="273"/>
                </a:cubicBezTo>
                <a:cubicBezTo>
                  <a:pt x="85" y="272"/>
                  <a:pt x="86" y="271"/>
                  <a:pt x="87" y="269"/>
                </a:cubicBezTo>
                <a:cubicBezTo>
                  <a:pt x="89" y="265"/>
                  <a:pt x="92" y="260"/>
                  <a:pt x="95" y="260"/>
                </a:cubicBezTo>
                <a:cubicBezTo>
                  <a:pt x="95" y="260"/>
                  <a:pt x="95" y="260"/>
                  <a:pt x="95" y="260"/>
                </a:cubicBezTo>
                <a:cubicBezTo>
                  <a:pt x="96" y="260"/>
                  <a:pt x="96" y="261"/>
                  <a:pt x="97" y="261"/>
                </a:cubicBezTo>
                <a:cubicBezTo>
                  <a:pt x="98" y="262"/>
                  <a:pt x="98" y="262"/>
                  <a:pt x="99" y="262"/>
                </a:cubicBezTo>
                <a:cubicBezTo>
                  <a:pt x="99" y="262"/>
                  <a:pt x="100" y="262"/>
                  <a:pt x="100" y="261"/>
                </a:cubicBezTo>
                <a:cubicBezTo>
                  <a:pt x="103" y="260"/>
                  <a:pt x="105" y="259"/>
                  <a:pt x="107" y="258"/>
                </a:cubicBezTo>
                <a:cubicBezTo>
                  <a:pt x="107" y="258"/>
                  <a:pt x="107" y="258"/>
                  <a:pt x="107" y="258"/>
                </a:cubicBezTo>
                <a:cubicBezTo>
                  <a:pt x="106" y="257"/>
                  <a:pt x="105" y="256"/>
                  <a:pt x="106" y="255"/>
                </a:cubicBezTo>
                <a:cubicBezTo>
                  <a:pt x="106" y="254"/>
                  <a:pt x="107" y="254"/>
                  <a:pt x="108" y="254"/>
                </a:cubicBezTo>
                <a:cubicBezTo>
                  <a:pt x="109" y="254"/>
                  <a:pt x="110" y="254"/>
                  <a:pt x="111" y="255"/>
                </a:cubicBezTo>
                <a:cubicBezTo>
                  <a:pt x="111" y="255"/>
                  <a:pt x="111" y="254"/>
                  <a:pt x="112" y="253"/>
                </a:cubicBezTo>
                <a:cubicBezTo>
                  <a:pt x="112" y="251"/>
                  <a:pt x="112" y="248"/>
                  <a:pt x="111" y="247"/>
                </a:cubicBezTo>
                <a:cubicBezTo>
                  <a:pt x="110" y="245"/>
                  <a:pt x="109" y="244"/>
                  <a:pt x="110" y="243"/>
                </a:cubicBezTo>
                <a:cubicBezTo>
                  <a:pt x="110" y="243"/>
                  <a:pt x="110" y="243"/>
                  <a:pt x="111" y="243"/>
                </a:cubicBezTo>
                <a:cubicBezTo>
                  <a:pt x="109" y="241"/>
                  <a:pt x="106" y="239"/>
                  <a:pt x="106" y="236"/>
                </a:cubicBezTo>
                <a:cubicBezTo>
                  <a:pt x="107" y="234"/>
                  <a:pt x="107" y="232"/>
                  <a:pt x="109" y="232"/>
                </a:cubicBezTo>
                <a:cubicBezTo>
                  <a:pt x="110" y="232"/>
                  <a:pt x="111" y="232"/>
                  <a:pt x="112" y="233"/>
                </a:cubicBezTo>
                <a:cubicBezTo>
                  <a:pt x="114" y="233"/>
                  <a:pt x="115" y="234"/>
                  <a:pt x="117" y="235"/>
                </a:cubicBezTo>
                <a:cubicBezTo>
                  <a:pt x="117" y="236"/>
                  <a:pt x="117" y="236"/>
                  <a:pt x="118" y="236"/>
                </a:cubicBezTo>
                <a:cubicBezTo>
                  <a:pt x="119" y="235"/>
                  <a:pt x="120" y="235"/>
                  <a:pt x="121" y="235"/>
                </a:cubicBezTo>
                <a:cubicBezTo>
                  <a:pt x="122" y="235"/>
                  <a:pt x="122" y="235"/>
                  <a:pt x="123" y="235"/>
                </a:cubicBezTo>
                <a:cubicBezTo>
                  <a:pt x="123" y="235"/>
                  <a:pt x="123" y="235"/>
                  <a:pt x="123" y="235"/>
                </a:cubicBezTo>
                <a:cubicBezTo>
                  <a:pt x="124" y="235"/>
                  <a:pt x="125" y="235"/>
                  <a:pt x="125" y="234"/>
                </a:cubicBezTo>
                <a:cubicBezTo>
                  <a:pt x="126" y="233"/>
                  <a:pt x="126" y="232"/>
                  <a:pt x="125" y="231"/>
                </a:cubicBezTo>
                <a:cubicBezTo>
                  <a:pt x="124" y="230"/>
                  <a:pt x="124" y="230"/>
                  <a:pt x="123" y="229"/>
                </a:cubicBezTo>
                <a:cubicBezTo>
                  <a:pt x="122" y="229"/>
                  <a:pt x="121" y="229"/>
                  <a:pt x="120" y="228"/>
                </a:cubicBezTo>
                <a:cubicBezTo>
                  <a:pt x="119" y="225"/>
                  <a:pt x="119" y="221"/>
                  <a:pt x="121" y="219"/>
                </a:cubicBezTo>
                <a:cubicBezTo>
                  <a:pt x="122" y="217"/>
                  <a:pt x="122" y="215"/>
                  <a:pt x="121" y="214"/>
                </a:cubicBezTo>
                <a:cubicBezTo>
                  <a:pt x="121" y="213"/>
                  <a:pt x="120" y="213"/>
                  <a:pt x="121" y="21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22" y="212"/>
                  <a:pt x="122" y="211"/>
                  <a:pt x="122" y="211"/>
                </a:cubicBezTo>
                <a:cubicBezTo>
                  <a:pt x="123" y="209"/>
                  <a:pt x="122" y="201"/>
                  <a:pt x="118" y="197"/>
                </a:cubicBezTo>
                <a:cubicBezTo>
                  <a:pt x="113" y="192"/>
                  <a:pt x="111" y="191"/>
                  <a:pt x="108" y="190"/>
                </a:cubicBezTo>
                <a:cubicBezTo>
                  <a:pt x="105" y="190"/>
                  <a:pt x="105" y="188"/>
                  <a:pt x="105" y="187"/>
                </a:cubicBezTo>
                <a:cubicBezTo>
                  <a:pt x="105" y="186"/>
                  <a:pt x="105" y="186"/>
                  <a:pt x="105" y="186"/>
                </a:cubicBezTo>
                <a:cubicBezTo>
                  <a:pt x="105" y="185"/>
                  <a:pt x="105" y="185"/>
                  <a:pt x="104" y="184"/>
                </a:cubicBezTo>
                <a:cubicBezTo>
                  <a:pt x="103" y="184"/>
                  <a:pt x="102" y="184"/>
                  <a:pt x="102" y="183"/>
                </a:cubicBezTo>
                <a:cubicBezTo>
                  <a:pt x="101" y="181"/>
                  <a:pt x="103" y="179"/>
                  <a:pt x="104" y="179"/>
                </a:cubicBezTo>
                <a:cubicBezTo>
                  <a:pt x="105" y="178"/>
                  <a:pt x="105" y="178"/>
                  <a:pt x="105" y="177"/>
                </a:cubicBezTo>
                <a:cubicBezTo>
                  <a:pt x="105" y="176"/>
                  <a:pt x="104" y="176"/>
                  <a:pt x="103" y="175"/>
                </a:cubicBezTo>
                <a:cubicBezTo>
                  <a:pt x="100" y="174"/>
                  <a:pt x="95" y="170"/>
                  <a:pt x="95" y="165"/>
                </a:cubicBezTo>
                <a:cubicBezTo>
                  <a:pt x="95" y="164"/>
                  <a:pt x="95" y="162"/>
                  <a:pt x="96" y="161"/>
                </a:cubicBezTo>
                <a:cubicBezTo>
                  <a:pt x="96" y="159"/>
                  <a:pt x="96" y="158"/>
                  <a:pt x="96" y="157"/>
                </a:cubicBezTo>
                <a:cubicBezTo>
                  <a:pt x="94" y="155"/>
                  <a:pt x="92" y="150"/>
                  <a:pt x="93" y="148"/>
                </a:cubicBezTo>
                <a:cubicBezTo>
                  <a:pt x="94" y="146"/>
                  <a:pt x="96" y="145"/>
                  <a:pt x="97" y="145"/>
                </a:cubicBezTo>
                <a:cubicBezTo>
                  <a:pt x="97" y="143"/>
                  <a:pt x="96" y="141"/>
                  <a:pt x="95" y="141"/>
                </a:cubicBezTo>
                <a:cubicBezTo>
                  <a:pt x="95" y="141"/>
                  <a:pt x="95" y="141"/>
                  <a:pt x="95" y="141"/>
                </a:cubicBezTo>
                <a:cubicBezTo>
                  <a:pt x="94" y="140"/>
                  <a:pt x="92" y="139"/>
                  <a:pt x="93" y="136"/>
                </a:cubicBezTo>
                <a:cubicBezTo>
                  <a:pt x="93" y="134"/>
                  <a:pt x="92" y="133"/>
                  <a:pt x="92" y="132"/>
                </a:cubicBezTo>
                <a:cubicBezTo>
                  <a:pt x="92" y="132"/>
                  <a:pt x="91" y="131"/>
                  <a:pt x="91" y="129"/>
                </a:cubicBezTo>
                <a:cubicBezTo>
                  <a:pt x="91" y="129"/>
                  <a:pt x="91" y="128"/>
                  <a:pt x="90" y="128"/>
                </a:cubicBezTo>
                <a:cubicBezTo>
                  <a:pt x="90" y="128"/>
                  <a:pt x="89" y="128"/>
                  <a:pt x="88" y="130"/>
                </a:cubicBezTo>
                <a:cubicBezTo>
                  <a:pt x="88" y="130"/>
                  <a:pt x="88" y="131"/>
                  <a:pt x="87" y="131"/>
                </a:cubicBezTo>
                <a:cubicBezTo>
                  <a:pt x="87" y="133"/>
                  <a:pt x="87" y="134"/>
                  <a:pt x="83" y="134"/>
                </a:cubicBezTo>
                <a:cubicBezTo>
                  <a:pt x="83" y="134"/>
                  <a:pt x="82" y="134"/>
                  <a:pt x="82" y="134"/>
                </a:cubicBezTo>
                <a:cubicBezTo>
                  <a:pt x="79" y="134"/>
                  <a:pt x="78" y="132"/>
                  <a:pt x="78" y="129"/>
                </a:cubicBezTo>
                <a:cubicBezTo>
                  <a:pt x="78" y="126"/>
                  <a:pt x="76" y="122"/>
                  <a:pt x="76" y="122"/>
                </a:cubicBezTo>
                <a:cubicBezTo>
                  <a:pt x="76" y="122"/>
                  <a:pt x="76" y="122"/>
                  <a:pt x="76" y="122"/>
                </a:cubicBezTo>
                <a:cubicBezTo>
                  <a:pt x="76" y="122"/>
                  <a:pt x="73" y="126"/>
                  <a:pt x="71" y="126"/>
                </a:cubicBezTo>
                <a:cubicBezTo>
                  <a:pt x="71" y="126"/>
                  <a:pt x="71" y="126"/>
                  <a:pt x="71" y="126"/>
                </a:cubicBezTo>
                <a:cubicBezTo>
                  <a:pt x="70" y="126"/>
                  <a:pt x="70" y="125"/>
                  <a:pt x="71" y="122"/>
                </a:cubicBezTo>
                <a:cubicBezTo>
                  <a:pt x="72" y="120"/>
                  <a:pt x="72" y="118"/>
                  <a:pt x="73" y="117"/>
                </a:cubicBezTo>
                <a:cubicBezTo>
                  <a:pt x="73" y="116"/>
                  <a:pt x="73" y="116"/>
                  <a:pt x="73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3" y="115"/>
                  <a:pt x="73" y="115"/>
                  <a:pt x="72" y="115"/>
                </a:cubicBezTo>
                <a:cubicBezTo>
                  <a:pt x="70" y="114"/>
                  <a:pt x="69" y="113"/>
                  <a:pt x="70" y="111"/>
                </a:cubicBezTo>
                <a:cubicBezTo>
                  <a:pt x="70" y="110"/>
                  <a:pt x="70" y="107"/>
                  <a:pt x="69" y="106"/>
                </a:cubicBezTo>
                <a:cubicBezTo>
                  <a:pt x="68" y="105"/>
                  <a:pt x="68" y="105"/>
                  <a:pt x="68" y="105"/>
                </a:cubicBezTo>
                <a:cubicBezTo>
                  <a:pt x="67" y="105"/>
                  <a:pt x="67" y="105"/>
                  <a:pt x="67" y="105"/>
                </a:cubicBezTo>
                <a:cubicBezTo>
                  <a:pt x="66" y="106"/>
                  <a:pt x="66" y="106"/>
                  <a:pt x="65" y="107"/>
                </a:cubicBezTo>
                <a:cubicBezTo>
                  <a:pt x="64" y="108"/>
                  <a:pt x="64" y="109"/>
                  <a:pt x="62" y="109"/>
                </a:cubicBezTo>
                <a:cubicBezTo>
                  <a:pt x="62" y="109"/>
                  <a:pt x="61" y="109"/>
                  <a:pt x="60" y="108"/>
                </a:cubicBezTo>
                <a:cubicBezTo>
                  <a:pt x="59" y="107"/>
                  <a:pt x="59" y="106"/>
                  <a:pt x="58" y="106"/>
                </a:cubicBezTo>
                <a:cubicBezTo>
                  <a:pt x="58" y="106"/>
                  <a:pt x="58" y="107"/>
                  <a:pt x="58" y="107"/>
                </a:cubicBezTo>
                <a:cubicBezTo>
                  <a:pt x="58" y="108"/>
                  <a:pt x="57" y="108"/>
                  <a:pt x="57" y="109"/>
                </a:cubicBezTo>
                <a:cubicBezTo>
                  <a:pt x="56" y="110"/>
                  <a:pt x="56" y="110"/>
                  <a:pt x="55" y="110"/>
                </a:cubicBezTo>
                <a:cubicBezTo>
                  <a:pt x="55" y="110"/>
                  <a:pt x="55" y="110"/>
                  <a:pt x="54" y="110"/>
                </a:cubicBezTo>
                <a:cubicBezTo>
                  <a:pt x="54" y="110"/>
                  <a:pt x="54" y="109"/>
                  <a:pt x="54" y="105"/>
                </a:cubicBezTo>
                <a:cubicBezTo>
                  <a:pt x="55" y="98"/>
                  <a:pt x="54" y="97"/>
                  <a:pt x="54" y="97"/>
                </a:cubicBezTo>
                <a:cubicBezTo>
                  <a:pt x="54" y="97"/>
                  <a:pt x="54" y="97"/>
                  <a:pt x="53" y="97"/>
                </a:cubicBezTo>
                <a:cubicBezTo>
                  <a:pt x="53" y="97"/>
                  <a:pt x="52" y="97"/>
                  <a:pt x="51" y="98"/>
                </a:cubicBezTo>
                <a:cubicBezTo>
                  <a:pt x="51" y="98"/>
                  <a:pt x="51" y="98"/>
                  <a:pt x="51" y="98"/>
                </a:cubicBezTo>
                <a:cubicBezTo>
                  <a:pt x="50" y="99"/>
                  <a:pt x="50" y="99"/>
                  <a:pt x="49" y="99"/>
                </a:cubicBezTo>
                <a:cubicBezTo>
                  <a:pt x="48" y="100"/>
                  <a:pt x="47" y="101"/>
                  <a:pt x="46" y="101"/>
                </a:cubicBezTo>
                <a:cubicBezTo>
                  <a:pt x="46" y="101"/>
                  <a:pt x="46" y="101"/>
                  <a:pt x="45" y="100"/>
                </a:cubicBezTo>
                <a:cubicBezTo>
                  <a:pt x="45" y="100"/>
                  <a:pt x="44" y="99"/>
                  <a:pt x="44" y="99"/>
                </a:cubicBezTo>
                <a:cubicBezTo>
                  <a:pt x="44" y="98"/>
                  <a:pt x="43" y="98"/>
                  <a:pt x="43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2" y="98"/>
                  <a:pt x="42" y="98"/>
                  <a:pt x="42" y="98"/>
                </a:cubicBezTo>
                <a:cubicBezTo>
                  <a:pt x="42" y="98"/>
                  <a:pt x="41" y="99"/>
                  <a:pt x="40" y="99"/>
                </a:cubicBezTo>
                <a:cubicBezTo>
                  <a:pt x="40" y="99"/>
                  <a:pt x="40" y="99"/>
                  <a:pt x="39" y="99"/>
                </a:cubicBezTo>
                <a:cubicBezTo>
                  <a:pt x="39" y="99"/>
                  <a:pt x="38" y="99"/>
                  <a:pt x="38" y="99"/>
                </a:cubicBezTo>
                <a:cubicBezTo>
                  <a:pt x="38" y="98"/>
                  <a:pt x="37" y="98"/>
                  <a:pt x="37" y="98"/>
                </a:cubicBezTo>
                <a:cubicBezTo>
                  <a:pt x="37" y="98"/>
                  <a:pt x="37" y="98"/>
                  <a:pt x="36" y="98"/>
                </a:cubicBezTo>
                <a:cubicBezTo>
                  <a:pt x="34" y="98"/>
                  <a:pt x="32" y="99"/>
                  <a:pt x="31" y="100"/>
                </a:cubicBezTo>
                <a:cubicBezTo>
                  <a:pt x="29" y="101"/>
                  <a:pt x="29" y="103"/>
                  <a:pt x="28" y="103"/>
                </a:cubicBezTo>
                <a:cubicBezTo>
                  <a:pt x="28" y="104"/>
                  <a:pt x="29" y="104"/>
                  <a:pt x="30" y="104"/>
                </a:cubicBezTo>
                <a:cubicBezTo>
                  <a:pt x="30" y="104"/>
                  <a:pt x="31" y="104"/>
                  <a:pt x="31" y="104"/>
                </a:cubicBezTo>
                <a:cubicBezTo>
                  <a:pt x="31" y="104"/>
                  <a:pt x="32" y="104"/>
                  <a:pt x="32" y="104"/>
                </a:cubicBezTo>
                <a:cubicBezTo>
                  <a:pt x="32" y="104"/>
                  <a:pt x="33" y="104"/>
                  <a:pt x="33" y="104"/>
                </a:cubicBezTo>
                <a:cubicBezTo>
                  <a:pt x="34" y="104"/>
                  <a:pt x="35" y="104"/>
                  <a:pt x="36" y="105"/>
                </a:cubicBezTo>
                <a:cubicBezTo>
                  <a:pt x="38" y="107"/>
                  <a:pt x="38" y="109"/>
                  <a:pt x="37" y="111"/>
                </a:cubicBezTo>
                <a:cubicBezTo>
                  <a:pt x="37" y="112"/>
                  <a:pt x="37" y="112"/>
                  <a:pt x="37" y="113"/>
                </a:cubicBezTo>
                <a:cubicBezTo>
                  <a:pt x="37" y="114"/>
                  <a:pt x="36" y="115"/>
                  <a:pt x="33" y="115"/>
                </a:cubicBezTo>
                <a:cubicBezTo>
                  <a:pt x="33" y="115"/>
                  <a:pt x="32" y="115"/>
                  <a:pt x="32" y="115"/>
                </a:cubicBezTo>
                <a:cubicBezTo>
                  <a:pt x="28" y="116"/>
                  <a:pt x="25" y="116"/>
                  <a:pt x="25" y="119"/>
                </a:cubicBezTo>
                <a:cubicBezTo>
                  <a:pt x="25" y="122"/>
                  <a:pt x="23" y="123"/>
                  <a:pt x="22" y="124"/>
                </a:cubicBezTo>
                <a:cubicBezTo>
                  <a:pt x="21" y="124"/>
                  <a:pt x="20" y="124"/>
                  <a:pt x="20" y="124"/>
                </a:cubicBezTo>
                <a:cubicBezTo>
                  <a:pt x="19" y="125"/>
                  <a:pt x="19" y="125"/>
                  <a:pt x="18" y="125"/>
                </a:cubicBezTo>
                <a:cubicBezTo>
                  <a:pt x="17" y="125"/>
                  <a:pt x="16" y="125"/>
                  <a:pt x="15" y="125"/>
                </a:cubicBezTo>
                <a:cubicBezTo>
                  <a:pt x="15" y="124"/>
                  <a:pt x="14" y="124"/>
                  <a:pt x="13" y="124"/>
                </a:cubicBezTo>
                <a:cubicBezTo>
                  <a:pt x="13" y="124"/>
                  <a:pt x="12" y="124"/>
                  <a:pt x="12" y="125"/>
                </a:cubicBezTo>
                <a:cubicBezTo>
                  <a:pt x="11" y="125"/>
                  <a:pt x="11" y="125"/>
                  <a:pt x="11" y="125"/>
                </a:cubicBezTo>
                <a:cubicBezTo>
                  <a:pt x="11" y="124"/>
                  <a:pt x="11" y="124"/>
                  <a:pt x="11" y="124"/>
                </a:cubicBezTo>
                <a:cubicBezTo>
                  <a:pt x="11" y="123"/>
                  <a:pt x="11" y="123"/>
                  <a:pt x="11" y="123"/>
                </a:cubicBezTo>
                <a:cubicBezTo>
                  <a:pt x="11" y="122"/>
                  <a:pt x="10" y="122"/>
                  <a:pt x="10" y="122"/>
                </a:cubicBezTo>
                <a:cubicBezTo>
                  <a:pt x="10" y="122"/>
                  <a:pt x="9" y="122"/>
                  <a:pt x="9" y="122"/>
                </a:cubicBezTo>
                <a:cubicBezTo>
                  <a:pt x="9" y="122"/>
                  <a:pt x="9" y="122"/>
                  <a:pt x="8" y="122"/>
                </a:cubicBezTo>
                <a:cubicBezTo>
                  <a:pt x="8" y="122"/>
                  <a:pt x="8" y="121"/>
                  <a:pt x="8" y="120"/>
                </a:cubicBezTo>
                <a:cubicBezTo>
                  <a:pt x="8" y="118"/>
                  <a:pt x="9" y="118"/>
                  <a:pt x="10" y="118"/>
                </a:cubicBezTo>
                <a:cubicBezTo>
                  <a:pt x="10" y="118"/>
                  <a:pt x="10" y="117"/>
                  <a:pt x="11" y="116"/>
                </a:cubicBezTo>
                <a:cubicBezTo>
                  <a:pt x="11" y="115"/>
                  <a:pt x="11" y="114"/>
                  <a:pt x="11" y="113"/>
                </a:cubicBezTo>
                <a:cubicBezTo>
                  <a:pt x="11" y="112"/>
                  <a:pt x="11" y="112"/>
                  <a:pt x="11" y="111"/>
                </a:cubicBezTo>
                <a:cubicBezTo>
                  <a:pt x="11" y="109"/>
                  <a:pt x="11" y="109"/>
                  <a:pt x="11" y="108"/>
                </a:cubicBezTo>
                <a:cubicBezTo>
                  <a:pt x="12" y="108"/>
                  <a:pt x="12" y="108"/>
                  <a:pt x="13" y="106"/>
                </a:cubicBezTo>
                <a:cubicBezTo>
                  <a:pt x="13" y="104"/>
                  <a:pt x="13" y="103"/>
                  <a:pt x="13" y="102"/>
                </a:cubicBezTo>
                <a:cubicBezTo>
                  <a:pt x="13" y="101"/>
                  <a:pt x="12" y="101"/>
                  <a:pt x="12" y="100"/>
                </a:cubicBezTo>
                <a:cubicBezTo>
                  <a:pt x="12" y="97"/>
                  <a:pt x="11" y="96"/>
                  <a:pt x="10" y="94"/>
                </a:cubicBezTo>
                <a:cubicBezTo>
                  <a:pt x="9" y="92"/>
                  <a:pt x="9" y="92"/>
                  <a:pt x="9" y="92"/>
                </a:cubicBezTo>
                <a:cubicBezTo>
                  <a:pt x="7" y="90"/>
                  <a:pt x="5" y="87"/>
                  <a:pt x="5" y="83"/>
                </a:cubicBezTo>
                <a:cubicBezTo>
                  <a:pt x="4" y="79"/>
                  <a:pt x="4" y="74"/>
                  <a:pt x="5" y="72"/>
                </a:cubicBezTo>
                <a:cubicBezTo>
                  <a:pt x="5" y="71"/>
                  <a:pt x="7" y="68"/>
                  <a:pt x="5" y="67"/>
                </a:cubicBezTo>
                <a:cubicBezTo>
                  <a:pt x="3" y="66"/>
                  <a:pt x="0" y="64"/>
                  <a:pt x="2" y="60"/>
                </a:cubicBezTo>
                <a:cubicBezTo>
                  <a:pt x="2" y="60"/>
                  <a:pt x="2" y="60"/>
                  <a:pt x="2" y="60"/>
                </a:cubicBezTo>
                <a:cubicBezTo>
                  <a:pt x="3" y="57"/>
                  <a:pt x="4" y="56"/>
                  <a:pt x="7" y="55"/>
                </a:cubicBezTo>
                <a:cubicBezTo>
                  <a:pt x="8" y="54"/>
                  <a:pt x="9" y="54"/>
                  <a:pt x="10" y="54"/>
                </a:cubicBezTo>
                <a:cubicBezTo>
                  <a:pt x="11" y="54"/>
                  <a:pt x="12" y="54"/>
                  <a:pt x="13" y="55"/>
                </a:cubicBezTo>
                <a:cubicBezTo>
                  <a:pt x="13" y="55"/>
                  <a:pt x="14" y="55"/>
                  <a:pt x="14" y="55"/>
                </a:cubicBezTo>
                <a:cubicBezTo>
                  <a:pt x="14" y="55"/>
                  <a:pt x="14" y="55"/>
                  <a:pt x="14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5" y="55"/>
                  <a:pt x="16" y="55"/>
                  <a:pt x="16" y="55"/>
                </a:cubicBezTo>
                <a:cubicBezTo>
                  <a:pt x="16" y="55"/>
                  <a:pt x="16" y="56"/>
                  <a:pt x="16" y="56"/>
                </a:cubicBezTo>
                <a:cubicBezTo>
                  <a:pt x="17" y="54"/>
                  <a:pt x="19" y="52"/>
                  <a:pt x="20" y="52"/>
                </a:cubicBezTo>
                <a:cubicBezTo>
                  <a:pt x="21" y="52"/>
                  <a:pt x="23" y="52"/>
                  <a:pt x="25" y="52"/>
                </a:cubicBezTo>
                <a:cubicBezTo>
                  <a:pt x="27" y="52"/>
                  <a:pt x="28" y="52"/>
                  <a:pt x="29" y="52"/>
                </a:cubicBezTo>
                <a:cubicBezTo>
                  <a:pt x="30" y="53"/>
                  <a:pt x="32" y="54"/>
                  <a:pt x="34" y="56"/>
                </a:cubicBezTo>
                <a:cubicBezTo>
                  <a:pt x="35" y="57"/>
                  <a:pt x="37" y="59"/>
                  <a:pt x="39" y="59"/>
                </a:cubicBezTo>
                <a:cubicBezTo>
                  <a:pt x="39" y="59"/>
                  <a:pt x="40" y="59"/>
                  <a:pt x="40" y="58"/>
                </a:cubicBezTo>
                <a:cubicBezTo>
                  <a:pt x="42" y="58"/>
                  <a:pt x="43" y="57"/>
                  <a:pt x="43" y="55"/>
                </a:cubicBezTo>
                <a:cubicBezTo>
                  <a:pt x="43" y="53"/>
                  <a:pt x="44" y="53"/>
                  <a:pt x="45" y="52"/>
                </a:cubicBezTo>
                <a:cubicBezTo>
                  <a:pt x="45" y="51"/>
                  <a:pt x="46" y="51"/>
                  <a:pt x="46" y="50"/>
                </a:cubicBezTo>
                <a:cubicBezTo>
                  <a:pt x="46" y="50"/>
                  <a:pt x="45" y="49"/>
                  <a:pt x="45" y="49"/>
                </a:cubicBezTo>
                <a:cubicBezTo>
                  <a:pt x="44" y="49"/>
                  <a:pt x="43" y="48"/>
                  <a:pt x="43" y="47"/>
                </a:cubicBezTo>
                <a:cubicBezTo>
                  <a:pt x="43" y="45"/>
                  <a:pt x="43" y="40"/>
                  <a:pt x="43" y="40"/>
                </a:cubicBezTo>
                <a:cubicBezTo>
                  <a:pt x="42" y="40"/>
                  <a:pt x="42" y="40"/>
                  <a:pt x="42" y="40"/>
                </a:cubicBezTo>
                <a:cubicBezTo>
                  <a:pt x="43" y="40"/>
                  <a:pt x="43" y="40"/>
                  <a:pt x="43" y="40"/>
                </a:cubicBezTo>
                <a:cubicBezTo>
                  <a:pt x="44" y="40"/>
                  <a:pt x="48" y="40"/>
                  <a:pt x="49" y="41"/>
                </a:cubicBezTo>
                <a:cubicBezTo>
                  <a:pt x="49" y="41"/>
                  <a:pt x="49" y="41"/>
                  <a:pt x="50" y="41"/>
                </a:cubicBezTo>
                <a:cubicBezTo>
                  <a:pt x="51" y="41"/>
                  <a:pt x="53" y="41"/>
                  <a:pt x="54" y="41"/>
                </a:cubicBezTo>
                <a:cubicBezTo>
                  <a:pt x="54" y="40"/>
                  <a:pt x="53" y="40"/>
                  <a:pt x="53" y="39"/>
                </a:cubicBezTo>
                <a:cubicBezTo>
                  <a:pt x="53" y="39"/>
                  <a:pt x="53" y="38"/>
                  <a:pt x="54" y="37"/>
                </a:cubicBezTo>
                <a:cubicBezTo>
                  <a:pt x="55" y="36"/>
                  <a:pt x="56" y="36"/>
                  <a:pt x="57" y="36"/>
                </a:cubicBezTo>
                <a:cubicBezTo>
                  <a:pt x="58" y="35"/>
                  <a:pt x="59" y="35"/>
                  <a:pt x="59" y="34"/>
                </a:cubicBezTo>
                <a:cubicBezTo>
                  <a:pt x="60" y="34"/>
                  <a:pt x="60" y="34"/>
                  <a:pt x="60" y="33"/>
                </a:cubicBezTo>
                <a:cubicBezTo>
                  <a:pt x="61" y="32"/>
                  <a:pt x="62" y="31"/>
                  <a:pt x="62" y="29"/>
                </a:cubicBezTo>
                <a:cubicBezTo>
                  <a:pt x="62" y="28"/>
                  <a:pt x="62" y="27"/>
                  <a:pt x="61" y="26"/>
                </a:cubicBezTo>
                <a:cubicBezTo>
                  <a:pt x="61" y="24"/>
                  <a:pt x="60" y="22"/>
                  <a:pt x="62" y="20"/>
                </a:cubicBezTo>
                <a:cubicBezTo>
                  <a:pt x="63" y="18"/>
                  <a:pt x="64" y="17"/>
                  <a:pt x="65" y="17"/>
                </a:cubicBezTo>
                <a:cubicBezTo>
                  <a:pt x="66" y="17"/>
                  <a:pt x="66" y="18"/>
                  <a:pt x="67" y="18"/>
                </a:cubicBezTo>
                <a:cubicBezTo>
                  <a:pt x="68" y="18"/>
                  <a:pt x="68" y="18"/>
                  <a:pt x="68" y="18"/>
                </a:cubicBezTo>
                <a:cubicBezTo>
                  <a:pt x="68" y="19"/>
                  <a:pt x="70" y="19"/>
                  <a:pt x="71" y="19"/>
                </a:cubicBezTo>
                <a:cubicBezTo>
                  <a:pt x="73" y="19"/>
                  <a:pt x="76" y="18"/>
                  <a:pt x="77" y="17"/>
                </a:cubicBezTo>
                <a:cubicBezTo>
                  <a:pt x="78" y="16"/>
                  <a:pt x="80" y="15"/>
                  <a:pt x="81" y="14"/>
                </a:cubicBezTo>
                <a:cubicBezTo>
                  <a:pt x="82" y="13"/>
                  <a:pt x="83" y="12"/>
                  <a:pt x="84" y="11"/>
                </a:cubicBezTo>
                <a:cubicBezTo>
                  <a:pt x="85" y="10"/>
                  <a:pt x="85" y="9"/>
                  <a:pt x="85" y="8"/>
                </a:cubicBezTo>
                <a:cubicBezTo>
                  <a:pt x="85" y="7"/>
                  <a:pt x="85" y="6"/>
                  <a:pt x="86" y="5"/>
                </a:cubicBezTo>
                <a:cubicBezTo>
                  <a:pt x="86" y="4"/>
                  <a:pt x="87" y="3"/>
                  <a:pt x="88" y="3"/>
                </a:cubicBezTo>
                <a:cubicBezTo>
                  <a:pt x="88" y="3"/>
                  <a:pt x="88" y="3"/>
                  <a:pt x="88" y="3"/>
                </a:cubicBezTo>
                <a:cubicBezTo>
                  <a:pt x="89" y="2"/>
                  <a:pt x="89" y="2"/>
                  <a:pt x="89" y="2"/>
                </a:cubicBezTo>
                <a:cubicBezTo>
                  <a:pt x="89" y="2"/>
                  <a:pt x="89" y="2"/>
                  <a:pt x="89" y="2"/>
                </a:cubicBezTo>
                <a:cubicBezTo>
                  <a:pt x="90" y="1"/>
                  <a:pt x="91" y="1"/>
                  <a:pt x="9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3" y="0"/>
                  <a:pt x="93" y="1"/>
                  <a:pt x="93" y="1"/>
                </a:cubicBezTo>
                <a:cubicBezTo>
                  <a:pt x="93" y="1"/>
                  <a:pt x="94" y="1"/>
                  <a:pt x="95" y="1"/>
                </a:cubicBezTo>
                <a:cubicBezTo>
                  <a:pt x="96" y="1"/>
                  <a:pt x="96" y="1"/>
                  <a:pt x="97" y="1"/>
                </a:cubicBezTo>
                <a:cubicBezTo>
                  <a:pt x="97" y="0"/>
                  <a:pt x="98" y="0"/>
                  <a:pt x="98" y="0"/>
                </a:cubicBezTo>
                <a:cubicBezTo>
                  <a:pt x="99" y="0"/>
                  <a:pt x="100" y="0"/>
                  <a:pt x="100" y="1"/>
                </a:cubicBezTo>
                <a:cubicBezTo>
                  <a:pt x="101" y="2"/>
                  <a:pt x="101" y="3"/>
                  <a:pt x="102" y="4"/>
                </a:cubicBezTo>
                <a:cubicBezTo>
                  <a:pt x="103" y="6"/>
                  <a:pt x="104" y="7"/>
                  <a:pt x="106" y="8"/>
                </a:cubicBezTo>
                <a:cubicBezTo>
                  <a:pt x="108" y="8"/>
                  <a:pt x="109" y="9"/>
                  <a:pt x="109" y="10"/>
                </a:cubicBezTo>
                <a:cubicBezTo>
                  <a:pt x="110" y="10"/>
                  <a:pt x="110" y="11"/>
                  <a:pt x="111" y="12"/>
                </a:cubicBezTo>
                <a:cubicBezTo>
                  <a:pt x="113" y="14"/>
                  <a:pt x="113" y="15"/>
                  <a:pt x="114" y="17"/>
                </a:cubicBezTo>
                <a:cubicBezTo>
                  <a:pt x="115" y="18"/>
                  <a:pt x="115" y="18"/>
                  <a:pt x="115" y="18"/>
                </a:cubicBezTo>
                <a:cubicBezTo>
                  <a:pt x="116" y="20"/>
                  <a:pt x="116" y="21"/>
                  <a:pt x="117" y="21"/>
                </a:cubicBezTo>
                <a:cubicBezTo>
                  <a:pt x="117" y="21"/>
                  <a:pt x="118" y="20"/>
                  <a:pt x="118" y="20"/>
                </a:cubicBezTo>
                <a:cubicBezTo>
                  <a:pt x="118" y="20"/>
                  <a:pt x="118" y="20"/>
                  <a:pt x="118" y="20"/>
                </a:cubicBezTo>
                <a:cubicBezTo>
                  <a:pt x="120" y="20"/>
                  <a:pt x="120" y="21"/>
                  <a:pt x="121" y="22"/>
                </a:cubicBezTo>
                <a:cubicBezTo>
                  <a:pt x="121" y="23"/>
                  <a:pt x="121" y="24"/>
                  <a:pt x="122" y="24"/>
                </a:cubicBezTo>
                <a:cubicBezTo>
                  <a:pt x="123" y="24"/>
                  <a:pt x="124" y="25"/>
                  <a:pt x="126" y="25"/>
                </a:cubicBezTo>
                <a:cubicBezTo>
                  <a:pt x="127" y="25"/>
                  <a:pt x="127" y="25"/>
                  <a:pt x="127" y="25"/>
                </a:cubicBezTo>
                <a:cubicBezTo>
                  <a:pt x="128" y="25"/>
                  <a:pt x="130" y="26"/>
                  <a:pt x="130" y="28"/>
                </a:cubicBezTo>
                <a:cubicBezTo>
                  <a:pt x="130" y="29"/>
                  <a:pt x="131" y="30"/>
                  <a:pt x="131" y="31"/>
                </a:cubicBezTo>
                <a:cubicBezTo>
                  <a:pt x="131" y="32"/>
                  <a:pt x="132" y="33"/>
                  <a:pt x="132" y="34"/>
                </a:cubicBezTo>
                <a:cubicBezTo>
                  <a:pt x="131" y="37"/>
                  <a:pt x="131" y="39"/>
                  <a:pt x="133" y="40"/>
                </a:cubicBezTo>
                <a:cubicBezTo>
                  <a:pt x="135" y="41"/>
                  <a:pt x="138" y="41"/>
                  <a:pt x="138" y="41"/>
                </a:cubicBezTo>
                <a:cubicBezTo>
                  <a:pt x="138" y="41"/>
                  <a:pt x="139" y="42"/>
                  <a:pt x="139" y="42"/>
                </a:cubicBezTo>
                <a:cubicBezTo>
                  <a:pt x="140" y="42"/>
                  <a:pt x="140" y="42"/>
                  <a:pt x="141" y="41"/>
                </a:cubicBezTo>
                <a:cubicBezTo>
                  <a:pt x="141" y="41"/>
                  <a:pt x="141" y="40"/>
                  <a:pt x="141" y="39"/>
                </a:cubicBezTo>
                <a:cubicBezTo>
                  <a:pt x="141" y="38"/>
                  <a:pt x="141" y="38"/>
                  <a:pt x="141" y="38"/>
                </a:cubicBezTo>
                <a:cubicBezTo>
                  <a:pt x="142" y="38"/>
                  <a:pt x="142" y="38"/>
                  <a:pt x="142" y="38"/>
                </a:cubicBezTo>
                <a:cubicBezTo>
                  <a:pt x="142" y="38"/>
                  <a:pt x="143" y="39"/>
                  <a:pt x="145" y="39"/>
                </a:cubicBezTo>
                <a:cubicBezTo>
                  <a:pt x="145" y="39"/>
                  <a:pt x="145" y="39"/>
                  <a:pt x="146" y="39"/>
                </a:cubicBezTo>
                <a:cubicBezTo>
                  <a:pt x="146" y="38"/>
                  <a:pt x="147" y="38"/>
                  <a:pt x="147" y="38"/>
                </a:cubicBezTo>
                <a:cubicBezTo>
                  <a:pt x="147" y="38"/>
                  <a:pt x="148" y="38"/>
                  <a:pt x="148" y="38"/>
                </a:cubicBezTo>
                <a:cubicBezTo>
                  <a:pt x="148" y="38"/>
                  <a:pt x="149" y="38"/>
                  <a:pt x="149" y="38"/>
                </a:cubicBezTo>
                <a:cubicBezTo>
                  <a:pt x="150" y="38"/>
                  <a:pt x="150" y="38"/>
                  <a:pt x="150" y="37"/>
                </a:cubicBezTo>
                <a:cubicBezTo>
                  <a:pt x="151" y="36"/>
                  <a:pt x="150" y="35"/>
                  <a:pt x="149" y="35"/>
                </a:cubicBezTo>
                <a:cubicBezTo>
                  <a:pt x="148" y="34"/>
                  <a:pt x="147" y="34"/>
                  <a:pt x="146" y="33"/>
                </a:cubicBezTo>
                <a:cubicBezTo>
                  <a:pt x="144" y="33"/>
                  <a:pt x="142" y="32"/>
                  <a:pt x="141" y="30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40" y="27"/>
                  <a:pt x="140" y="25"/>
                  <a:pt x="143" y="23"/>
                </a:cubicBezTo>
                <a:cubicBezTo>
                  <a:pt x="144" y="22"/>
                  <a:pt x="144" y="22"/>
                  <a:pt x="144" y="22"/>
                </a:cubicBezTo>
                <a:cubicBezTo>
                  <a:pt x="146" y="21"/>
                  <a:pt x="146" y="20"/>
                  <a:pt x="149" y="20"/>
                </a:cubicBezTo>
                <a:cubicBezTo>
                  <a:pt x="150" y="19"/>
                  <a:pt x="150" y="19"/>
                  <a:pt x="151" y="19"/>
                </a:cubicBezTo>
                <a:cubicBezTo>
                  <a:pt x="152" y="19"/>
                  <a:pt x="153" y="19"/>
                  <a:pt x="153" y="19"/>
                </a:cubicBezTo>
                <a:cubicBezTo>
                  <a:pt x="154" y="19"/>
                  <a:pt x="154" y="20"/>
                  <a:pt x="155" y="20"/>
                </a:cubicBezTo>
                <a:cubicBezTo>
                  <a:pt x="155" y="20"/>
                  <a:pt x="159" y="20"/>
                  <a:pt x="161" y="22"/>
                </a:cubicBezTo>
                <a:cubicBezTo>
                  <a:pt x="161" y="23"/>
                  <a:pt x="162" y="24"/>
                  <a:pt x="162" y="24"/>
                </a:cubicBezTo>
                <a:cubicBezTo>
                  <a:pt x="162" y="23"/>
                  <a:pt x="163" y="22"/>
                  <a:pt x="163" y="22"/>
                </a:cubicBezTo>
                <a:cubicBezTo>
                  <a:pt x="164" y="22"/>
                  <a:pt x="165" y="23"/>
                  <a:pt x="166" y="2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68" y="24"/>
                  <a:pt x="170" y="23"/>
                  <a:pt x="171" y="23"/>
                </a:cubicBezTo>
                <a:cubicBezTo>
                  <a:pt x="171" y="23"/>
                  <a:pt x="171" y="22"/>
                  <a:pt x="172" y="22"/>
                </a:cubicBezTo>
                <a:cubicBezTo>
                  <a:pt x="173" y="22"/>
                  <a:pt x="174" y="23"/>
                  <a:pt x="175" y="24"/>
                </a:cubicBezTo>
                <a:cubicBezTo>
                  <a:pt x="176" y="25"/>
                  <a:pt x="175" y="28"/>
                  <a:pt x="175" y="29"/>
                </a:cubicBezTo>
                <a:cubicBezTo>
                  <a:pt x="175" y="29"/>
                  <a:pt x="174" y="31"/>
                  <a:pt x="175" y="32"/>
                </a:cubicBezTo>
                <a:cubicBezTo>
                  <a:pt x="177" y="33"/>
                  <a:pt x="177" y="33"/>
                  <a:pt x="178" y="33"/>
                </a:cubicBezTo>
                <a:cubicBezTo>
                  <a:pt x="178" y="33"/>
                  <a:pt x="179" y="33"/>
                  <a:pt x="179" y="33"/>
                </a:cubicBezTo>
                <a:cubicBezTo>
                  <a:pt x="179" y="33"/>
                  <a:pt x="180" y="32"/>
                  <a:pt x="180" y="32"/>
                </a:cubicBezTo>
                <a:cubicBezTo>
                  <a:pt x="181" y="32"/>
                  <a:pt x="181" y="33"/>
                  <a:pt x="181" y="33"/>
                </a:cubicBezTo>
                <a:cubicBezTo>
                  <a:pt x="182" y="33"/>
                  <a:pt x="182" y="33"/>
                  <a:pt x="182" y="33"/>
                </a:cubicBezTo>
                <a:cubicBezTo>
                  <a:pt x="183" y="33"/>
                  <a:pt x="183" y="33"/>
                  <a:pt x="183" y="33"/>
                </a:cubicBezTo>
                <a:cubicBezTo>
                  <a:pt x="183" y="33"/>
                  <a:pt x="183" y="33"/>
                  <a:pt x="183" y="33"/>
                </a:cubicBezTo>
                <a:cubicBezTo>
                  <a:pt x="184" y="33"/>
                  <a:pt x="184" y="33"/>
                  <a:pt x="184" y="33"/>
                </a:cubicBezTo>
                <a:cubicBezTo>
                  <a:pt x="185" y="33"/>
                  <a:pt x="185" y="32"/>
                  <a:pt x="185" y="30"/>
                </a:cubicBezTo>
                <a:cubicBezTo>
                  <a:pt x="185" y="28"/>
                  <a:pt x="185" y="26"/>
                  <a:pt x="185" y="24"/>
                </a:cubicBezTo>
                <a:cubicBezTo>
                  <a:pt x="185" y="22"/>
                  <a:pt x="185" y="20"/>
                  <a:pt x="184" y="18"/>
                </a:cubicBezTo>
                <a:cubicBezTo>
                  <a:pt x="182" y="15"/>
                  <a:pt x="182" y="10"/>
                  <a:pt x="182" y="10"/>
                </a:cubicBezTo>
                <a:cubicBezTo>
                  <a:pt x="182" y="9"/>
                  <a:pt x="182" y="9"/>
                  <a:pt x="182" y="9"/>
                </a:cubicBezTo>
                <a:cubicBezTo>
                  <a:pt x="182" y="9"/>
                  <a:pt x="182" y="9"/>
                  <a:pt x="182" y="9"/>
                </a:cubicBezTo>
                <a:cubicBezTo>
                  <a:pt x="182" y="9"/>
                  <a:pt x="184" y="8"/>
                  <a:pt x="186" y="6"/>
                </a:cubicBezTo>
                <a:cubicBezTo>
                  <a:pt x="188" y="5"/>
                  <a:pt x="189" y="4"/>
                  <a:pt x="189" y="3"/>
                </a:cubicBezTo>
                <a:cubicBezTo>
                  <a:pt x="190" y="2"/>
                  <a:pt x="192" y="2"/>
                  <a:pt x="192" y="2"/>
                </a:cubicBezTo>
                <a:cubicBezTo>
                  <a:pt x="193" y="2"/>
                  <a:pt x="193" y="2"/>
                  <a:pt x="193" y="2"/>
                </a:cubicBezTo>
                <a:cubicBezTo>
                  <a:pt x="194" y="2"/>
                  <a:pt x="194" y="2"/>
                  <a:pt x="195" y="2"/>
                </a:cubicBezTo>
                <a:cubicBezTo>
                  <a:pt x="195" y="2"/>
                  <a:pt x="196" y="2"/>
                  <a:pt x="196" y="3"/>
                </a:cubicBezTo>
                <a:cubicBezTo>
                  <a:pt x="197" y="4"/>
                  <a:pt x="197" y="7"/>
                  <a:pt x="197" y="8"/>
                </a:cubicBezTo>
                <a:cubicBezTo>
                  <a:pt x="197" y="9"/>
                  <a:pt x="197" y="10"/>
                  <a:pt x="198" y="11"/>
                </a:cubicBezTo>
                <a:cubicBezTo>
                  <a:pt x="198" y="12"/>
                  <a:pt x="198" y="12"/>
                  <a:pt x="199" y="12"/>
                </a:cubicBezTo>
                <a:cubicBezTo>
                  <a:pt x="202" y="13"/>
                  <a:pt x="202" y="15"/>
                  <a:pt x="203" y="16"/>
                </a:cubicBezTo>
                <a:cubicBezTo>
                  <a:pt x="203" y="18"/>
                  <a:pt x="204" y="20"/>
                  <a:pt x="205" y="20"/>
                </a:cubicBezTo>
                <a:cubicBezTo>
                  <a:pt x="205" y="20"/>
                  <a:pt x="206" y="19"/>
                  <a:pt x="206" y="19"/>
                </a:cubicBezTo>
                <a:cubicBezTo>
                  <a:pt x="207" y="19"/>
                  <a:pt x="207" y="18"/>
                  <a:pt x="208" y="17"/>
                </a:cubicBezTo>
                <a:cubicBezTo>
                  <a:pt x="208" y="16"/>
                  <a:pt x="209" y="16"/>
                  <a:pt x="210" y="16"/>
                </a:cubicBezTo>
                <a:cubicBezTo>
                  <a:pt x="210" y="16"/>
                  <a:pt x="210" y="16"/>
                  <a:pt x="211" y="16"/>
                </a:cubicBezTo>
                <a:cubicBezTo>
                  <a:pt x="211" y="16"/>
                  <a:pt x="212" y="17"/>
                  <a:pt x="212" y="17"/>
                </a:cubicBezTo>
                <a:cubicBezTo>
                  <a:pt x="213" y="17"/>
                  <a:pt x="213" y="18"/>
                  <a:pt x="214" y="18"/>
                </a:cubicBezTo>
                <a:cubicBezTo>
                  <a:pt x="214" y="18"/>
                  <a:pt x="215" y="18"/>
                  <a:pt x="215" y="17"/>
                </a:cubicBezTo>
                <a:cubicBezTo>
                  <a:pt x="218" y="16"/>
                  <a:pt x="222" y="14"/>
                  <a:pt x="225" y="14"/>
                </a:cubicBezTo>
                <a:cubicBezTo>
                  <a:pt x="226" y="14"/>
                  <a:pt x="226" y="15"/>
                  <a:pt x="227" y="15"/>
                </a:cubicBezTo>
                <a:cubicBezTo>
                  <a:pt x="227" y="16"/>
                  <a:pt x="227" y="16"/>
                  <a:pt x="228" y="16"/>
                </a:cubicBezTo>
                <a:cubicBezTo>
                  <a:pt x="231" y="16"/>
                  <a:pt x="232" y="16"/>
                  <a:pt x="234" y="15"/>
                </a:cubicBezTo>
                <a:cubicBezTo>
                  <a:pt x="235" y="14"/>
                  <a:pt x="236" y="14"/>
                  <a:pt x="237" y="14"/>
                </a:cubicBezTo>
                <a:cubicBezTo>
                  <a:pt x="237" y="14"/>
                  <a:pt x="237" y="13"/>
                  <a:pt x="237" y="13"/>
                </a:cubicBezTo>
                <a:cubicBezTo>
                  <a:pt x="238" y="13"/>
                  <a:pt x="239" y="14"/>
                  <a:pt x="240" y="15"/>
                </a:cubicBezTo>
                <a:cubicBezTo>
                  <a:pt x="240" y="15"/>
                  <a:pt x="240" y="16"/>
                  <a:pt x="240" y="17"/>
                </a:cubicBezTo>
                <a:cubicBezTo>
                  <a:pt x="241" y="19"/>
                  <a:pt x="241" y="21"/>
                  <a:pt x="242" y="22"/>
                </a:cubicBezTo>
                <a:cubicBezTo>
                  <a:pt x="244" y="23"/>
                  <a:pt x="246" y="23"/>
                  <a:pt x="248" y="23"/>
                </a:cubicBezTo>
                <a:cubicBezTo>
                  <a:pt x="248" y="23"/>
                  <a:pt x="249" y="23"/>
                  <a:pt x="254" y="26"/>
                </a:cubicBezTo>
                <a:cubicBezTo>
                  <a:pt x="254" y="26"/>
                  <a:pt x="254" y="26"/>
                  <a:pt x="254" y="26"/>
                </a:cubicBezTo>
                <a:cubicBezTo>
                  <a:pt x="254" y="26"/>
                  <a:pt x="254" y="26"/>
                  <a:pt x="254" y="26"/>
                </a:cubicBezTo>
                <a:cubicBezTo>
                  <a:pt x="254" y="27"/>
                  <a:pt x="255" y="29"/>
                  <a:pt x="255" y="31"/>
                </a:cubicBezTo>
                <a:cubicBezTo>
                  <a:pt x="255" y="31"/>
                  <a:pt x="254" y="32"/>
                  <a:pt x="253" y="32"/>
                </a:cubicBezTo>
                <a:cubicBezTo>
                  <a:pt x="253" y="33"/>
                  <a:pt x="252" y="33"/>
                  <a:pt x="252" y="34"/>
                </a:cubicBezTo>
                <a:cubicBezTo>
                  <a:pt x="252" y="35"/>
                  <a:pt x="253" y="36"/>
                  <a:pt x="254" y="36"/>
                </a:cubicBezTo>
                <a:cubicBezTo>
                  <a:pt x="255" y="37"/>
                  <a:pt x="256" y="37"/>
                  <a:pt x="256" y="38"/>
                </a:cubicBezTo>
                <a:cubicBezTo>
                  <a:pt x="257" y="38"/>
                  <a:pt x="258" y="39"/>
                  <a:pt x="259" y="39"/>
                </a:cubicBezTo>
                <a:cubicBezTo>
                  <a:pt x="261" y="39"/>
                  <a:pt x="261" y="40"/>
                  <a:pt x="262" y="41"/>
                </a:cubicBezTo>
                <a:cubicBezTo>
                  <a:pt x="262" y="42"/>
                  <a:pt x="262" y="44"/>
                  <a:pt x="261" y="45"/>
                </a:cubicBezTo>
                <a:cubicBezTo>
                  <a:pt x="260" y="46"/>
                  <a:pt x="260" y="47"/>
                  <a:pt x="260" y="49"/>
                </a:cubicBezTo>
                <a:cubicBezTo>
                  <a:pt x="260" y="50"/>
                  <a:pt x="260" y="50"/>
                  <a:pt x="261" y="51"/>
                </a:cubicBezTo>
                <a:cubicBezTo>
                  <a:pt x="261" y="51"/>
                  <a:pt x="262" y="51"/>
                  <a:pt x="262" y="52"/>
                </a:cubicBezTo>
                <a:cubicBezTo>
                  <a:pt x="264" y="52"/>
                  <a:pt x="265" y="53"/>
                  <a:pt x="266" y="55"/>
                </a:cubicBezTo>
                <a:cubicBezTo>
                  <a:pt x="267" y="57"/>
                  <a:pt x="268" y="58"/>
                  <a:pt x="270" y="59"/>
                </a:cubicBezTo>
                <a:cubicBezTo>
                  <a:pt x="271" y="59"/>
                  <a:pt x="272" y="60"/>
                  <a:pt x="274" y="61"/>
                </a:cubicBezTo>
                <a:cubicBezTo>
                  <a:pt x="274" y="61"/>
                  <a:pt x="275" y="62"/>
                  <a:pt x="275" y="62"/>
                </a:cubicBezTo>
                <a:cubicBezTo>
                  <a:pt x="277" y="64"/>
                  <a:pt x="278" y="64"/>
                  <a:pt x="280" y="64"/>
                </a:cubicBezTo>
                <a:cubicBezTo>
                  <a:pt x="283" y="65"/>
                  <a:pt x="285" y="66"/>
                  <a:pt x="285" y="67"/>
                </a:cubicBezTo>
                <a:cubicBezTo>
                  <a:pt x="285" y="68"/>
                  <a:pt x="285" y="69"/>
                  <a:pt x="284" y="70"/>
                </a:cubicBezTo>
                <a:cubicBezTo>
                  <a:pt x="284" y="70"/>
                  <a:pt x="284" y="70"/>
                  <a:pt x="284" y="71"/>
                </a:cubicBezTo>
                <a:cubicBezTo>
                  <a:pt x="284" y="71"/>
                  <a:pt x="285" y="72"/>
                  <a:pt x="287" y="73"/>
                </a:cubicBezTo>
                <a:cubicBezTo>
                  <a:pt x="289" y="74"/>
                  <a:pt x="290" y="74"/>
                  <a:pt x="290" y="75"/>
                </a:cubicBezTo>
                <a:cubicBezTo>
                  <a:pt x="290" y="77"/>
                  <a:pt x="289" y="79"/>
                  <a:pt x="288" y="80"/>
                </a:cubicBezTo>
                <a:cubicBezTo>
                  <a:pt x="286" y="82"/>
                  <a:pt x="285" y="83"/>
                  <a:pt x="284" y="87"/>
                </a:cubicBezTo>
                <a:cubicBezTo>
                  <a:pt x="284" y="87"/>
                  <a:pt x="284" y="87"/>
                  <a:pt x="284" y="87"/>
                </a:cubicBezTo>
                <a:cubicBezTo>
                  <a:pt x="284" y="88"/>
                  <a:pt x="284" y="89"/>
                  <a:pt x="284" y="89"/>
                </a:cubicBezTo>
                <a:cubicBezTo>
                  <a:pt x="284" y="90"/>
                  <a:pt x="285" y="90"/>
                  <a:pt x="285" y="90"/>
                </a:cubicBezTo>
                <a:cubicBezTo>
                  <a:pt x="287" y="90"/>
                  <a:pt x="287" y="90"/>
                  <a:pt x="287" y="90"/>
                </a:cubicBezTo>
                <a:cubicBezTo>
                  <a:pt x="285" y="91"/>
                  <a:pt x="285" y="91"/>
                  <a:pt x="285" y="91"/>
                </a:cubicBezTo>
                <a:cubicBezTo>
                  <a:pt x="285" y="91"/>
                  <a:pt x="282" y="92"/>
                  <a:pt x="281" y="94"/>
                </a:cubicBezTo>
                <a:cubicBezTo>
                  <a:pt x="279" y="96"/>
                  <a:pt x="280" y="97"/>
                  <a:pt x="281" y="99"/>
                </a:cubicBezTo>
                <a:cubicBezTo>
                  <a:pt x="282" y="100"/>
                  <a:pt x="286" y="102"/>
                  <a:pt x="288" y="102"/>
                </a:cubicBezTo>
                <a:cubicBezTo>
                  <a:pt x="290" y="103"/>
                  <a:pt x="289" y="107"/>
                  <a:pt x="289" y="108"/>
                </a:cubicBezTo>
                <a:cubicBezTo>
                  <a:pt x="289" y="109"/>
                  <a:pt x="289" y="109"/>
                  <a:pt x="290" y="110"/>
                </a:cubicBezTo>
                <a:cubicBezTo>
                  <a:pt x="291" y="110"/>
                  <a:pt x="292" y="111"/>
                  <a:pt x="292" y="111"/>
                </a:cubicBezTo>
                <a:cubicBezTo>
                  <a:pt x="293" y="112"/>
                  <a:pt x="295" y="120"/>
                  <a:pt x="296" y="121"/>
                </a:cubicBezTo>
                <a:cubicBezTo>
                  <a:pt x="297" y="122"/>
                  <a:pt x="300" y="123"/>
                  <a:pt x="300" y="125"/>
                </a:cubicBezTo>
                <a:cubicBezTo>
                  <a:pt x="300" y="126"/>
                  <a:pt x="300" y="127"/>
                  <a:pt x="300" y="128"/>
                </a:cubicBezTo>
                <a:cubicBezTo>
                  <a:pt x="300" y="130"/>
                  <a:pt x="300" y="133"/>
                  <a:pt x="301" y="134"/>
                </a:cubicBezTo>
                <a:cubicBezTo>
                  <a:pt x="301" y="134"/>
                  <a:pt x="302" y="134"/>
                  <a:pt x="302" y="134"/>
                </a:cubicBezTo>
                <a:cubicBezTo>
                  <a:pt x="306" y="134"/>
                  <a:pt x="310" y="139"/>
                  <a:pt x="311" y="143"/>
                </a:cubicBezTo>
                <a:cubicBezTo>
                  <a:pt x="312" y="144"/>
                  <a:pt x="313" y="145"/>
                  <a:pt x="314" y="145"/>
                </a:cubicBezTo>
                <a:cubicBezTo>
                  <a:pt x="315" y="145"/>
                  <a:pt x="317" y="144"/>
                  <a:pt x="319" y="144"/>
                </a:cubicBezTo>
                <a:cubicBezTo>
                  <a:pt x="320" y="143"/>
                  <a:pt x="320" y="143"/>
                  <a:pt x="320" y="143"/>
                </a:cubicBezTo>
                <a:cubicBezTo>
                  <a:pt x="320" y="143"/>
                  <a:pt x="321" y="143"/>
                  <a:pt x="322" y="143"/>
                </a:cubicBezTo>
                <a:cubicBezTo>
                  <a:pt x="326" y="143"/>
                  <a:pt x="329" y="147"/>
                  <a:pt x="331" y="149"/>
                </a:cubicBezTo>
                <a:cubicBezTo>
                  <a:pt x="332" y="149"/>
                  <a:pt x="332" y="149"/>
                  <a:pt x="332" y="149"/>
                </a:cubicBezTo>
                <a:cubicBezTo>
                  <a:pt x="334" y="151"/>
                  <a:pt x="335" y="153"/>
                  <a:pt x="337" y="155"/>
                </a:cubicBezTo>
                <a:cubicBezTo>
                  <a:pt x="337" y="156"/>
                  <a:pt x="338" y="157"/>
                  <a:pt x="338" y="157"/>
                </a:cubicBezTo>
                <a:cubicBezTo>
                  <a:pt x="339" y="158"/>
                  <a:pt x="339" y="159"/>
                  <a:pt x="340" y="160"/>
                </a:cubicBezTo>
                <a:cubicBezTo>
                  <a:pt x="342" y="161"/>
                  <a:pt x="346" y="164"/>
                  <a:pt x="346" y="167"/>
                </a:cubicBezTo>
                <a:cubicBezTo>
                  <a:pt x="346" y="168"/>
                  <a:pt x="348" y="170"/>
                  <a:pt x="349" y="170"/>
                </a:cubicBezTo>
                <a:cubicBezTo>
                  <a:pt x="350" y="170"/>
                  <a:pt x="355" y="170"/>
                  <a:pt x="357" y="171"/>
                </a:cubicBezTo>
                <a:cubicBezTo>
                  <a:pt x="360" y="171"/>
                  <a:pt x="365" y="178"/>
                  <a:pt x="366" y="180"/>
                </a:cubicBezTo>
                <a:cubicBezTo>
                  <a:pt x="367" y="181"/>
                  <a:pt x="366" y="183"/>
                  <a:pt x="366" y="185"/>
                </a:cubicBezTo>
                <a:cubicBezTo>
                  <a:pt x="366" y="185"/>
                  <a:pt x="365" y="186"/>
                  <a:pt x="365" y="187"/>
                </a:cubicBezTo>
                <a:cubicBezTo>
                  <a:pt x="366" y="187"/>
                  <a:pt x="366" y="187"/>
                  <a:pt x="366" y="187"/>
                </a:cubicBezTo>
                <a:cubicBezTo>
                  <a:pt x="367" y="187"/>
                  <a:pt x="370" y="188"/>
                  <a:pt x="373" y="191"/>
                </a:cubicBezTo>
                <a:cubicBezTo>
                  <a:pt x="373" y="191"/>
                  <a:pt x="374" y="191"/>
                  <a:pt x="374" y="191"/>
                </a:cubicBezTo>
                <a:cubicBezTo>
                  <a:pt x="374" y="191"/>
                  <a:pt x="374" y="190"/>
                  <a:pt x="374" y="190"/>
                </a:cubicBezTo>
                <a:cubicBezTo>
                  <a:pt x="375" y="189"/>
                  <a:pt x="375" y="188"/>
                  <a:pt x="377" y="188"/>
                </a:cubicBezTo>
                <a:cubicBezTo>
                  <a:pt x="377" y="188"/>
                  <a:pt x="377" y="188"/>
                  <a:pt x="377" y="188"/>
                </a:cubicBezTo>
                <a:cubicBezTo>
                  <a:pt x="380" y="189"/>
                  <a:pt x="383" y="190"/>
                  <a:pt x="385" y="193"/>
                </a:cubicBezTo>
                <a:cubicBezTo>
                  <a:pt x="386" y="196"/>
                  <a:pt x="387" y="197"/>
                  <a:pt x="390" y="198"/>
                </a:cubicBezTo>
                <a:cubicBezTo>
                  <a:pt x="390" y="198"/>
                  <a:pt x="390" y="198"/>
                  <a:pt x="390" y="198"/>
                </a:cubicBezTo>
                <a:cubicBezTo>
                  <a:pt x="391" y="198"/>
                  <a:pt x="392" y="198"/>
                  <a:pt x="393" y="197"/>
                </a:cubicBezTo>
                <a:cubicBezTo>
                  <a:pt x="393" y="197"/>
                  <a:pt x="393" y="197"/>
                  <a:pt x="394" y="197"/>
                </a:cubicBezTo>
                <a:cubicBezTo>
                  <a:pt x="395" y="197"/>
                  <a:pt x="395" y="198"/>
                  <a:pt x="395" y="198"/>
                </a:cubicBezTo>
                <a:cubicBezTo>
                  <a:pt x="396" y="199"/>
                  <a:pt x="398" y="203"/>
                  <a:pt x="399" y="204"/>
                </a:cubicBezTo>
                <a:cubicBezTo>
                  <a:pt x="400" y="206"/>
                  <a:pt x="400" y="207"/>
                  <a:pt x="401" y="208"/>
                </a:cubicBezTo>
                <a:cubicBezTo>
                  <a:pt x="401" y="209"/>
                  <a:pt x="402" y="209"/>
                  <a:pt x="402" y="210"/>
                </a:cubicBezTo>
                <a:cubicBezTo>
                  <a:pt x="403" y="212"/>
                  <a:pt x="403" y="213"/>
                  <a:pt x="402" y="215"/>
                </a:cubicBezTo>
                <a:cubicBezTo>
                  <a:pt x="402" y="216"/>
                  <a:pt x="402" y="217"/>
                  <a:pt x="402" y="218"/>
                </a:cubicBezTo>
                <a:cubicBezTo>
                  <a:pt x="402" y="221"/>
                  <a:pt x="402" y="221"/>
                  <a:pt x="403" y="222"/>
                </a:cubicBezTo>
                <a:cubicBezTo>
                  <a:pt x="403" y="222"/>
                  <a:pt x="403" y="223"/>
                  <a:pt x="404" y="223"/>
                </a:cubicBezTo>
                <a:cubicBezTo>
                  <a:pt x="405" y="225"/>
                  <a:pt x="404" y="227"/>
                  <a:pt x="403" y="229"/>
                </a:cubicBezTo>
                <a:cubicBezTo>
                  <a:pt x="403" y="230"/>
                  <a:pt x="403" y="232"/>
                  <a:pt x="402" y="233"/>
                </a:cubicBezTo>
                <a:cubicBezTo>
                  <a:pt x="402" y="236"/>
                  <a:pt x="401" y="236"/>
                  <a:pt x="400" y="237"/>
                </a:cubicBezTo>
                <a:cubicBezTo>
                  <a:pt x="400" y="237"/>
                  <a:pt x="399" y="238"/>
                  <a:pt x="398" y="239"/>
                </a:cubicBezTo>
                <a:cubicBezTo>
                  <a:pt x="398" y="240"/>
                  <a:pt x="397" y="241"/>
                  <a:pt x="397" y="242"/>
                </a:cubicBezTo>
                <a:cubicBezTo>
                  <a:pt x="397" y="243"/>
                  <a:pt x="396" y="244"/>
                  <a:pt x="395" y="244"/>
                </a:cubicBezTo>
                <a:cubicBezTo>
                  <a:pt x="395" y="245"/>
                  <a:pt x="395" y="245"/>
                  <a:pt x="394" y="245"/>
                </a:cubicBezTo>
                <a:cubicBezTo>
                  <a:pt x="394" y="245"/>
                  <a:pt x="394" y="245"/>
                  <a:pt x="394" y="245"/>
                </a:cubicBezTo>
                <a:cubicBezTo>
                  <a:pt x="393" y="245"/>
                  <a:pt x="392" y="243"/>
                  <a:pt x="391" y="242"/>
                </a:cubicBezTo>
                <a:cubicBezTo>
                  <a:pt x="390" y="242"/>
                  <a:pt x="390" y="241"/>
                  <a:pt x="389" y="241"/>
                </a:cubicBezTo>
                <a:cubicBezTo>
                  <a:pt x="388" y="240"/>
                  <a:pt x="387" y="240"/>
                  <a:pt x="385" y="239"/>
                </a:cubicBezTo>
                <a:cubicBezTo>
                  <a:pt x="384" y="239"/>
                  <a:pt x="383" y="239"/>
                  <a:pt x="381" y="238"/>
                </a:cubicBezTo>
                <a:cubicBezTo>
                  <a:pt x="379" y="237"/>
                  <a:pt x="379" y="237"/>
                  <a:pt x="378" y="236"/>
                </a:cubicBezTo>
                <a:cubicBezTo>
                  <a:pt x="378" y="236"/>
                  <a:pt x="378" y="236"/>
                  <a:pt x="378" y="236"/>
                </a:cubicBezTo>
                <a:cubicBezTo>
                  <a:pt x="378" y="236"/>
                  <a:pt x="378" y="236"/>
                  <a:pt x="377" y="236"/>
                </a:cubicBezTo>
                <a:cubicBezTo>
                  <a:pt x="377" y="237"/>
                  <a:pt x="377" y="237"/>
                  <a:pt x="377" y="238"/>
                </a:cubicBezTo>
                <a:cubicBezTo>
                  <a:pt x="376" y="238"/>
                  <a:pt x="376" y="239"/>
                  <a:pt x="374" y="240"/>
                </a:cubicBezTo>
                <a:cubicBezTo>
                  <a:pt x="373" y="240"/>
                  <a:pt x="373" y="241"/>
                  <a:pt x="372" y="241"/>
                </a:cubicBezTo>
                <a:cubicBezTo>
                  <a:pt x="372" y="241"/>
                  <a:pt x="372" y="241"/>
                  <a:pt x="372" y="241"/>
                </a:cubicBezTo>
                <a:cubicBezTo>
                  <a:pt x="372" y="241"/>
                  <a:pt x="372" y="241"/>
                  <a:pt x="372" y="242"/>
                </a:cubicBezTo>
                <a:cubicBezTo>
                  <a:pt x="372" y="244"/>
                  <a:pt x="374" y="248"/>
                  <a:pt x="374" y="248"/>
                </a:cubicBezTo>
                <a:cubicBezTo>
                  <a:pt x="374" y="249"/>
                  <a:pt x="374" y="249"/>
                  <a:pt x="374" y="249"/>
                </a:cubicBezTo>
                <a:cubicBezTo>
                  <a:pt x="374" y="249"/>
                  <a:pt x="374" y="249"/>
                  <a:pt x="374" y="249"/>
                </a:cubicBezTo>
                <a:cubicBezTo>
                  <a:pt x="374" y="249"/>
                  <a:pt x="373" y="251"/>
                  <a:pt x="372" y="254"/>
                </a:cubicBezTo>
                <a:cubicBezTo>
                  <a:pt x="372" y="256"/>
                  <a:pt x="372" y="257"/>
                  <a:pt x="372" y="258"/>
                </a:cubicBezTo>
                <a:cubicBezTo>
                  <a:pt x="372" y="260"/>
                  <a:pt x="372" y="261"/>
                  <a:pt x="371" y="263"/>
                </a:cubicBezTo>
                <a:cubicBezTo>
                  <a:pt x="370" y="268"/>
                  <a:pt x="358" y="274"/>
                  <a:pt x="355" y="275"/>
                </a:cubicBezTo>
                <a:cubicBezTo>
                  <a:pt x="354" y="276"/>
                  <a:pt x="353" y="276"/>
                  <a:pt x="351" y="276"/>
                </a:cubicBezTo>
                <a:cubicBezTo>
                  <a:pt x="349" y="277"/>
                  <a:pt x="345" y="277"/>
                  <a:pt x="343" y="278"/>
                </a:cubicBezTo>
                <a:cubicBezTo>
                  <a:pt x="340" y="279"/>
                  <a:pt x="335" y="285"/>
                  <a:pt x="334" y="286"/>
                </a:cubicBezTo>
                <a:cubicBezTo>
                  <a:pt x="334" y="286"/>
                  <a:pt x="333" y="287"/>
                  <a:pt x="332" y="287"/>
                </a:cubicBezTo>
                <a:cubicBezTo>
                  <a:pt x="332" y="287"/>
                  <a:pt x="332" y="287"/>
                  <a:pt x="331" y="287"/>
                </a:cubicBezTo>
                <a:cubicBezTo>
                  <a:pt x="331" y="286"/>
                  <a:pt x="331" y="286"/>
                  <a:pt x="330" y="286"/>
                </a:cubicBezTo>
                <a:cubicBezTo>
                  <a:pt x="329" y="286"/>
                  <a:pt x="329" y="287"/>
                  <a:pt x="328" y="287"/>
                </a:cubicBezTo>
                <a:cubicBezTo>
                  <a:pt x="327" y="287"/>
                  <a:pt x="327" y="288"/>
                  <a:pt x="327" y="289"/>
                </a:cubicBezTo>
                <a:cubicBezTo>
                  <a:pt x="326" y="290"/>
                  <a:pt x="326" y="291"/>
                  <a:pt x="325" y="293"/>
                </a:cubicBezTo>
                <a:cubicBezTo>
                  <a:pt x="324" y="295"/>
                  <a:pt x="322" y="296"/>
                  <a:pt x="321" y="296"/>
                </a:cubicBezTo>
                <a:cubicBezTo>
                  <a:pt x="320" y="297"/>
                  <a:pt x="319" y="298"/>
                  <a:pt x="318" y="299"/>
                </a:cubicBezTo>
                <a:cubicBezTo>
                  <a:pt x="317" y="300"/>
                  <a:pt x="317" y="302"/>
                  <a:pt x="318" y="303"/>
                </a:cubicBezTo>
                <a:cubicBezTo>
                  <a:pt x="318" y="304"/>
                  <a:pt x="319" y="305"/>
                  <a:pt x="321" y="306"/>
                </a:cubicBezTo>
                <a:cubicBezTo>
                  <a:pt x="321" y="306"/>
                  <a:pt x="322" y="307"/>
                  <a:pt x="323" y="307"/>
                </a:cubicBezTo>
                <a:cubicBezTo>
                  <a:pt x="325" y="308"/>
                  <a:pt x="327" y="308"/>
                  <a:pt x="327" y="311"/>
                </a:cubicBezTo>
                <a:cubicBezTo>
                  <a:pt x="328" y="314"/>
                  <a:pt x="330" y="316"/>
                  <a:pt x="332" y="317"/>
                </a:cubicBezTo>
                <a:cubicBezTo>
                  <a:pt x="334" y="317"/>
                  <a:pt x="335" y="320"/>
                  <a:pt x="336" y="322"/>
                </a:cubicBezTo>
                <a:cubicBezTo>
                  <a:pt x="337" y="324"/>
                  <a:pt x="338" y="325"/>
                  <a:pt x="339" y="327"/>
                </a:cubicBezTo>
                <a:cubicBezTo>
                  <a:pt x="341" y="331"/>
                  <a:pt x="339" y="334"/>
                  <a:pt x="337" y="336"/>
                </a:cubicBezTo>
                <a:cubicBezTo>
                  <a:pt x="336" y="337"/>
                  <a:pt x="336" y="338"/>
                  <a:pt x="335" y="339"/>
                </a:cubicBezTo>
                <a:cubicBezTo>
                  <a:pt x="335" y="341"/>
                  <a:pt x="334" y="342"/>
                  <a:pt x="334" y="342"/>
                </a:cubicBezTo>
                <a:cubicBezTo>
                  <a:pt x="333" y="343"/>
                  <a:pt x="333" y="344"/>
                  <a:pt x="333" y="346"/>
                </a:cubicBezTo>
                <a:cubicBezTo>
                  <a:pt x="333" y="346"/>
                  <a:pt x="333" y="346"/>
                  <a:pt x="333" y="346"/>
                </a:cubicBezTo>
                <a:cubicBezTo>
                  <a:pt x="334" y="348"/>
                  <a:pt x="334" y="348"/>
                  <a:pt x="335" y="348"/>
                </a:cubicBezTo>
                <a:cubicBezTo>
                  <a:pt x="336" y="348"/>
                  <a:pt x="337" y="347"/>
                  <a:pt x="339" y="346"/>
                </a:cubicBezTo>
                <a:cubicBezTo>
                  <a:pt x="340" y="346"/>
                  <a:pt x="341" y="345"/>
                  <a:pt x="342" y="345"/>
                </a:cubicBezTo>
                <a:cubicBezTo>
                  <a:pt x="344" y="345"/>
                  <a:pt x="346" y="349"/>
                  <a:pt x="348" y="352"/>
                </a:cubicBezTo>
                <a:cubicBezTo>
                  <a:pt x="348" y="353"/>
                  <a:pt x="349" y="354"/>
                  <a:pt x="349" y="354"/>
                </a:cubicBezTo>
                <a:cubicBezTo>
                  <a:pt x="351" y="358"/>
                  <a:pt x="349" y="360"/>
                  <a:pt x="347" y="362"/>
                </a:cubicBezTo>
                <a:cubicBezTo>
                  <a:pt x="346" y="363"/>
                  <a:pt x="346" y="363"/>
                  <a:pt x="346" y="363"/>
                </a:cubicBezTo>
                <a:cubicBezTo>
                  <a:pt x="345" y="365"/>
                  <a:pt x="345" y="366"/>
                  <a:pt x="345" y="368"/>
                </a:cubicBezTo>
                <a:cubicBezTo>
                  <a:pt x="345" y="369"/>
                  <a:pt x="346" y="369"/>
                  <a:pt x="346" y="370"/>
                </a:cubicBezTo>
                <a:cubicBezTo>
                  <a:pt x="346" y="371"/>
                  <a:pt x="346" y="371"/>
                  <a:pt x="346" y="372"/>
                </a:cubicBezTo>
                <a:cubicBezTo>
                  <a:pt x="347" y="373"/>
                  <a:pt x="348" y="374"/>
                  <a:pt x="346" y="375"/>
                </a:cubicBezTo>
                <a:cubicBezTo>
                  <a:pt x="346" y="376"/>
                  <a:pt x="345" y="376"/>
                  <a:pt x="345" y="377"/>
                </a:cubicBezTo>
                <a:cubicBezTo>
                  <a:pt x="345" y="378"/>
                  <a:pt x="344" y="379"/>
                  <a:pt x="343" y="379"/>
                </a:cubicBezTo>
                <a:cubicBezTo>
                  <a:pt x="342" y="379"/>
                  <a:pt x="342" y="379"/>
                  <a:pt x="342" y="379"/>
                </a:cubicBezTo>
                <a:cubicBezTo>
                  <a:pt x="340" y="378"/>
                  <a:pt x="340" y="378"/>
                  <a:pt x="336" y="377"/>
                </a:cubicBezTo>
                <a:cubicBezTo>
                  <a:pt x="334" y="377"/>
                  <a:pt x="333" y="375"/>
                  <a:pt x="331" y="374"/>
                </a:cubicBezTo>
                <a:cubicBezTo>
                  <a:pt x="330" y="372"/>
                  <a:pt x="329" y="371"/>
                  <a:pt x="327" y="370"/>
                </a:cubicBezTo>
                <a:cubicBezTo>
                  <a:pt x="325" y="370"/>
                  <a:pt x="323" y="367"/>
                  <a:pt x="322" y="366"/>
                </a:cubicBezTo>
                <a:cubicBezTo>
                  <a:pt x="322" y="365"/>
                  <a:pt x="322" y="364"/>
                  <a:pt x="323" y="363"/>
                </a:cubicBezTo>
                <a:cubicBezTo>
                  <a:pt x="323" y="363"/>
                  <a:pt x="323" y="363"/>
                  <a:pt x="324" y="362"/>
                </a:cubicBezTo>
                <a:cubicBezTo>
                  <a:pt x="324" y="362"/>
                  <a:pt x="325" y="361"/>
                  <a:pt x="325" y="361"/>
                </a:cubicBezTo>
                <a:cubicBezTo>
                  <a:pt x="325" y="361"/>
                  <a:pt x="325" y="361"/>
                  <a:pt x="323" y="360"/>
                </a:cubicBezTo>
                <a:cubicBezTo>
                  <a:pt x="321" y="359"/>
                  <a:pt x="321" y="358"/>
                  <a:pt x="320" y="357"/>
                </a:cubicBezTo>
                <a:cubicBezTo>
                  <a:pt x="320" y="356"/>
                  <a:pt x="320" y="355"/>
                  <a:pt x="319" y="355"/>
                </a:cubicBezTo>
                <a:cubicBezTo>
                  <a:pt x="318" y="354"/>
                  <a:pt x="317" y="353"/>
                  <a:pt x="316" y="353"/>
                </a:cubicBezTo>
                <a:cubicBezTo>
                  <a:pt x="315" y="353"/>
                  <a:pt x="314" y="354"/>
                  <a:pt x="313" y="354"/>
                </a:cubicBezTo>
                <a:cubicBezTo>
                  <a:pt x="312" y="354"/>
                  <a:pt x="312" y="354"/>
                  <a:pt x="312" y="354"/>
                </a:cubicBezTo>
                <a:cubicBezTo>
                  <a:pt x="309" y="354"/>
                  <a:pt x="308" y="355"/>
                  <a:pt x="306" y="358"/>
                </a:cubicBezTo>
                <a:cubicBezTo>
                  <a:pt x="306" y="358"/>
                  <a:pt x="305" y="359"/>
                  <a:pt x="305" y="359"/>
                </a:cubicBezTo>
                <a:cubicBezTo>
                  <a:pt x="304" y="361"/>
                  <a:pt x="303" y="361"/>
                  <a:pt x="301" y="361"/>
                </a:cubicBezTo>
                <a:cubicBezTo>
                  <a:pt x="301" y="361"/>
                  <a:pt x="300" y="361"/>
                  <a:pt x="299" y="361"/>
                </a:cubicBezTo>
                <a:cubicBezTo>
                  <a:pt x="299" y="361"/>
                  <a:pt x="298" y="360"/>
                  <a:pt x="298" y="360"/>
                </a:cubicBezTo>
                <a:cubicBezTo>
                  <a:pt x="296" y="360"/>
                  <a:pt x="294" y="357"/>
                  <a:pt x="293" y="355"/>
                </a:cubicBezTo>
                <a:cubicBezTo>
                  <a:pt x="293" y="354"/>
                  <a:pt x="293" y="354"/>
                  <a:pt x="292" y="353"/>
                </a:cubicBezTo>
                <a:cubicBezTo>
                  <a:pt x="292" y="352"/>
                  <a:pt x="291" y="352"/>
                  <a:pt x="289" y="352"/>
                </a:cubicBezTo>
                <a:cubicBezTo>
                  <a:pt x="287" y="352"/>
                  <a:pt x="284" y="352"/>
                  <a:pt x="282" y="353"/>
                </a:cubicBezTo>
                <a:cubicBezTo>
                  <a:pt x="280" y="354"/>
                  <a:pt x="278" y="355"/>
                  <a:pt x="278" y="355"/>
                </a:cubicBezTo>
                <a:cubicBezTo>
                  <a:pt x="277" y="355"/>
                  <a:pt x="277" y="355"/>
                  <a:pt x="276" y="354"/>
                </a:cubicBezTo>
                <a:cubicBezTo>
                  <a:pt x="276" y="354"/>
                  <a:pt x="276" y="353"/>
                  <a:pt x="277" y="353"/>
                </a:cubicBezTo>
                <a:cubicBezTo>
                  <a:pt x="277" y="351"/>
                  <a:pt x="278" y="348"/>
                  <a:pt x="277" y="347"/>
                </a:cubicBezTo>
                <a:cubicBezTo>
                  <a:pt x="276" y="348"/>
                  <a:pt x="276" y="349"/>
                  <a:pt x="274" y="350"/>
                </a:cubicBezTo>
                <a:cubicBezTo>
                  <a:pt x="274" y="351"/>
                  <a:pt x="273" y="352"/>
                  <a:pt x="272" y="353"/>
                </a:cubicBezTo>
                <a:cubicBezTo>
                  <a:pt x="270" y="355"/>
                  <a:pt x="271" y="356"/>
                  <a:pt x="273" y="359"/>
                </a:cubicBezTo>
                <a:cubicBezTo>
                  <a:pt x="273" y="360"/>
                  <a:pt x="273" y="360"/>
                  <a:pt x="273" y="360"/>
                </a:cubicBezTo>
                <a:cubicBezTo>
                  <a:pt x="275" y="362"/>
                  <a:pt x="275" y="363"/>
                  <a:pt x="275" y="364"/>
                </a:cubicBezTo>
                <a:cubicBezTo>
                  <a:pt x="274" y="365"/>
                  <a:pt x="274" y="365"/>
                  <a:pt x="272" y="365"/>
                </a:cubicBezTo>
                <a:cubicBezTo>
                  <a:pt x="271" y="365"/>
                  <a:pt x="270" y="365"/>
                  <a:pt x="269" y="365"/>
                </a:cubicBezTo>
                <a:cubicBezTo>
                  <a:pt x="268" y="365"/>
                  <a:pt x="267" y="365"/>
                  <a:pt x="266" y="365"/>
                </a:cubicBezTo>
                <a:cubicBezTo>
                  <a:pt x="265" y="365"/>
                  <a:pt x="263" y="365"/>
                  <a:pt x="262" y="364"/>
                </a:cubicBezTo>
                <a:cubicBezTo>
                  <a:pt x="260" y="364"/>
                  <a:pt x="259" y="364"/>
                  <a:pt x="257" y="364"/>
                </a:cubicBezTo>
                <a:cubicBezTo>
                  <a:pt x="257" y="364"/>
                  <a:pt x="257" y="364"/>
                  <a:pt x="257" y="364"/>
                </a:cubicBezTo>
                <a:cubicBezTo>
                  <a:pt x="254" y="364"/>
                  <a:pt x="246" y="366"/>
                  <a:pt x="244" y="368"/>
                </a:cubicBezTo>
                <a:cubicBezTo>
                  <a:pt x="243" y="369"/>
                  <a:pt x="241" y="370"/>
                  <a:pt x="239" y="370"/>
                </a:cubicBezTo>
                <a:cubicBezTo>
                  <a:pt x="237" y="370"/>
                  <a:pt x="236" y="370"/>
                  <a:pt x="235" y="369"/>
                </a:cubicBezTo>
                <a:cubicBezTo>
                  <a:pt x="234" y="369"/>
                  <a:pt x="233" y="369"/>
                  <a:pt x="232" y="369"/>
                </a:cubicBezTo>
                <a:cubicBezTo>
                  <a:pt x="231" y="369"/>
                  <a:pt x="231" y="369"/>
                  <a:pt x="231" y="369"/>
                </a:cubicBezTo>
                <a:cubicBezTo>
                  <a:pt x="230" y="369"/>
                  <a:pt x="230" y="369"/>
                  <a:pt x="230" y="369"/>
                </a:cubicBezTo>
                <a:cubicBezTo>
                  <a:pt x="227" y="370"/>
                  <a:pt x="225" y="370"/>
                  <a:pt x="223" y="373"/>
                </a:cubicBezTo>
                <a:cubicBezTo>
                  <a:pt x="221" y="374"/>
                  <a:pt x="222" y="375"/>
                  <a:pt x="222" y="376"/>
                </a:cubicBezTo>
                <a:cubicBezTo>
                  <a:pt x="222" y="377"/>
                  <a:pt x="222" y="377"/>
                  <a:pt x="221" y="378"/>
                </a:cubicBezTo>
                <a:cubicBezTo>
                  <a:pt x="220" y="380"/>
                  <a:pt x="218" y="380"/>
                  <a:pt x="216" y="380"/>
                </a:cubicBezTo>
                <a:cubicBezTo>
                  <a:pt x="215" y="380"/>
                  <a:pt x="215" y="380"/>
                  <a:pt x="214" y="380"/>
                </a:cubicBezTo>
                <a:cubicBezTo>
                  <a:pt x="213" y="380"/>
                  <a:pt x="212" y="379"/>
                  <a:pt x="211" y="379"/>
                </a:cubicBezTo>
                <a:cubicBezTo>
                  <a:pt x="208" y="379"/>
                  <a:pt x="208" y="380"/>
                  <a:pt x="207" y="384"/>
                </a:cubicBezTo>
                <a:cubicBezTo>
                  <a:pt x="207" y="385"/>
                  <a:pt x="207" y="386"/>
                  <a:pt x="207" y="386"/>
                </a:cubicBezTo>
                <a:cubicBezTo>
                  <a:pt x="207" y="386"/>
                  <a:pt x="208" y="385"/>
                  <a:pt x="208" y="385"/>
                </a:cubicBezTo>
                <a:cubicBezTo>
                  <a:pt x="209" y="384"/>
                  <a:pt x="209" y="384"/>
                  <a:pt x="209" y="384"/>
                </a:cubicBezTo>
                <a:cubicBezTo>
                  <a:pt x="209" y="389"/>
                  <a:pt x="209" y="389"/>
                  <a:pt x="209" y="389"/>
                </a:cubicBezTo>
                <a:cubicBezTo>
                  <a:pt x="208" y="388"/>
                  <a:pt x="208" y="388"/>
                  <a:pt x="208" y="388"/>
                </a:cubicBezTo>
                <a:cubicBezTo>
                  <a:pt x="208" y="388"/>
                  <a:pt x="207" y="388"/>
                  <a:pt x="204" y="388"/>
                </a:cubicBezTo>
                <a:cubicBezTo>
                  <a:pt x="203" y="388"/>
                  <a:pt x="203" y="388"/>
                  <a:pt x="203" y="388"/>
                </a:cubicBezTo>
                <a:cubicBezTo>
                  <a:pt x="201" y="388"/>
                  <a:pt x="200" y="389"/>
                  <a:pt x="198" y="391"/>
                </a:cubicBezTo>
                <a:cubicBezTo>
                  <a:pt x="198" y="392"/>
                  <a:pt x="198" y="392"/>
                  <a:pt x="198" y="392"/>
                </a:cubicBezTo>
                <a:cubicBezTo>
                  <a:pt x="197" y="394"/>
                  <a:pt x="196" y="395"/>
                  <a:pt x="195" y="395"/>
                </a:cubicBezTo>
                <a:cubicBezTo>
                  <a:pt x="194" y="395"/>
                  <a:pt x="194" y="394"/>
                  <a:pt x="193" y="394"/>
                </a:cubicBezTo>
                <a:cubicBezTo>
                  <a:pt x="192" y="394"/>
                  <a:pt x="192" y="394"/>
                  <a:pt x="192" y="394"/>
                </a:cubicBezTo>
                <a:cubicBezTo>
                  <a:pt x="191" y="393"/>
                  <a:pt x="191" y="392"/>
                  <a:pt x="191" y="392"/>
                </a:cubicBezTo>
                <a:cubicBezTo>
                  <a:pt x="191" y="391"/>
                  <a:pt x="191" y="390"/>
                  <a:pt x="192" y="390"/>
                </a:cubicBezTo>
                <a:cubicBezTo>
                  <a:pt x="191" y="390"/>
                  <a:pt x="190" y="390"/>
                  <a:pt x="188" y="391"/>
                </a:cubicBezTo>
                <a:cubicBezTo>
                  <a:pt x="185" y="392"/>
                  <a:pt x="180" y="394"/>
                  <a:pt x="177" y="394"/>
                </a:cubicBezTo>
                <a:cubicBezTo>
                  <a:pt x="176" y="394"/>
                  <a:pt x="176" y="394"/>
                  <a:pt x="176" y="394"/>
                </a:cubicBezTo>
                <a:cubicBezTo>
                  <a:pt x="171" y="394"/>
                  <a:pt x="171" y="391"/>
                  <a:pt x="170" y="390"/>
                </a:cubicBezTo>
                <a:cubicBezTo>
                  <a:pt x="170" y="389"/>
                  <a:pt x="170" y="389"/>
                  <a:pt x="170" y="389"/>
                </a:cubicBezTo>
                <a:cubicBezTo>
                  <a:pt x="170" y="388"/>
                  <a:pt x="168" y="384"/>
                  <a:pt x="166" y="384"/>
                </a:cubicBezTo>
                <a:cubicBezTo>
                  <a:pt x="164" y="384"/>
                  <a:pt x="164" y="384"/>
                  <a:pt x="164" y="384"/>
                </a:cubicBezTo>
                <a:cubicBezTo>
                  <a:pt x="162" y="384"/>
                  <a:pt x="161" y="384"/>
                  <a:pt x="161" y="383"/>
                </a:cubicBezTo>
                <a:cubicBezTo>
                  <a:pt x="160" y="382"/>
                  <a:pt x="161" y="382"/>
                  <a:pt x="162" y="381"/>
                </a:cubicBezTo>
                <a:cubicBezTo>
                  <a:pt x="163" y="380"/>
                  <a:pt x="163" y="380"/>
                  <a:pt x="163" y="379"/>
                </a:cubicBezTo>
                <a:cubicBezTo>
                  <a:pt x="163" y="378"/>
                  <a:pt x="162" y="378"/>
                  <a:pt x="161" y="378"/>
                </a:cubicBezTo>
                <a:cubicBezTo>
                  <a:pt x="160" y="378"/>
                  <a:pt x="160" y="378"/>
                  <a:pt x="159" y="378"/>
                </a:cubicBezTo>
                <a:cubicBezTo>
                  <a:pt x="157" y="379"/>
                  <a:pt x="156" y="380"/>
                  <a:pt x="155" y="380"/>
                </a:cubicBezTo>
                <a:cubicBezTo>
                  <a:pt x="154" y="380"/>
                  <a:pt x="153" y="379"/>
                  <a:pt x="152" y="378"/>
                </a:cubicBezTo>
                <a:cubicBezTo>
                  <a:pt x="151" y="378"/>
                  <a:pt x="149" y="377"/>
                  <a:pt x="147" y="377"/>
                </a:cubicBezTo>
                <a:cubicBezTo>
                  <a:pt x="146" y="376"/>
                  <a:pt x="144" y="375"/>
                  <a:pt x="143" y="375"/>
                </a:cubicBezTo>
                <a:cubicBezTo>
                  <a:pt x="142" y="374"/>
                  <a:pt x="141" y="374"/>
                  <a:pt x="140" y="374"/>
                </a:cubicBezTo>
                <a:cubicBezTo>
                  <a:pt x="139" y="374"/>
                  <a:pt x="138" y="374"/>
                  <a:pt x="138" y="375"/>
                </a:cubicBezTo>
                <a:cubicBezTo>
                  <a:pt x="137" y="378"/>
                  <a:pt x="133" y="378"/>
                  <a:pt x="132" y="378"/>
                </a:cubicBezTo>
                <a:cubicBezTo>
                  <a:pt x="131" y="378"/>
                  <a:pt x="130" y="378"/>
                  <a:pt x="129" y="378"/>
                </a:cubicBezTo>
                <a:cubicBezTo>
                  <a:pt x="128" y="378"/>
                  <a:pt x="127" y="376"/>
                  <a:pt x="127" y="375"/>
                </a:cubicBezTo>
                <a:cubicBezTo>
                  <a:pt x="127" y="376"/>
                  <a:pt x="127" y="377"/>
                  <a:pt x="126" y="379"/>
                </a:cubicBezTo>
                <a:cubicBezTo>
                  <a:pt x="125" y="381"/>
                  <a:pt x="126" y="382"/>
                  <a:pt x="128" y="383"/>
                </a:cubicBezTo>
                <a:cubicBezTo>
                  <a:pt x="128" y="383"/>
                  <a:pt x="129" y="384"/>
                  <a:pt x="129" y="385"/>
                </a:cubicBezTo>
                <a:cubicBezTo>
                  <a:pt x="129" y="387"/>
                  <a:pt x="129" y="390"/>
                  <a:pt x="128" y="392"/>
                </a:cubicBezTo>
                <a:cubicBezTo>
                  <a:pt x="128" y="392"/>
                  <a:pt x="127" y="393"/>
                  <a:pt x="127" y="394"/>
                </a:cubicBezTo>
                <a:cubicBezTo>
                  <a:pt x="126" y="395"/>
                  <a:pt x="126" y="397"/>
                  <a:pt x="124" y="397"/>
                </a:cubicBezTo>
                <a:cubicBezTo>
                  <a:pt x="123" y="398"/>
                  <a:pt x="120" y="400"/>
                  <a:pt x="118" y="405"/>
                </a:cubicBezTo>
                <a:cubicBezTo>
                  <a:pt x="116" y="409"/>
                  <a:pt x="111" y="410"/>
                  <a:pt x="107" y="411"/>
                </a:cubicBezTo>
                <a:cubicBezTo>
                  <a:pt x="106" y="411"/>
                  <a:pt x="106" y="411"/>
                  <a:pt x="106" y="411"/>
                </a:cubicBezTo>
                <a:cubicBezTo>
                  <a:pt x="106" y="412"/>
                  <a:pt x="106" y="412"/>
                  <a:pt x="105" y="412"/>
                </a:cubicBezTo>
                <a:close/>
              </a:path>
            </a:pathLst>
          </a:custGeom>
          <a:solidFill>
            <a:schemeClr val="accent2"/>
          </a:solidFill>
          <a:ln w="11113" cap="flat">
            <a:noFill/>
            <a:prstDash val="solid"/>
            <a:miter lim="800000"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48" name="Freeform 24"/>
          <p:cNvSpPr>
            <a:spLocks noEditPoints="1"/>
          </p:cNvSpPr>
          <p:nvPr/>
        </p:nvSpPr>
        <p:spPr bwMode="auto">
          <a:xfrm>
            <a:off x="9325119" y="1925821"/>
            <a:ext cx="1041400" cy="999067"/>
          </a:xfrm>
          <a:custGeom>
            <a:avLst/>
            <a:gdLst>
              <a:gd name="T0" fmla="*/ 154 w 223"/>
              <a:gd name="T1" fmla="*/ 206 h 214"/>
              <a:gd name="T2" fmla="*/ 141 w 223"/>
              <a:gd name="T3" fmla="*/ 210 h 214"/>
              <a:gd name="T4" fmla="*/ 128 w 223"/>
              <a:gd name="T5" fmla="*/ 207 h 214"/>
              <a:gd name="T6" fmla="*/ 118 w 223"/>
              <a:gd name="T7" fmla="*/ 205 h 214"/>
              <a:gd name="T8" fmla="*/ 104 w 223"/>
              <a:gd name="T9" fmla="*/ 189 h 214"/>
              <a:gd name="T10" fmla="*/ 74 w 223"/>
              <a:gd name="T11" fmla="*/ 151 h 214"/>
              <a:gd name="T12" fmla="*/ 53 w 223"/>
              <a:gd name="T13" fmla="*/ 149 h 214"/>
              <a:gd name="T14" fmla="*/ 42 w 223"/>
              <a:gd name="T15" fmla="*/ 129 h 214"/>
              <a:gd name="T16" fmla="*/ 49 w 223"/>
              <a:gd name="T17" fmla="*/ 123 h 214"/>
              <a:gd name="T18" fmla="*/ 40 w 223"/>
              <a:gd name="T19" fmla="*/ 117 h 214"/>
              <a:gd name="T20" fmla="*/ 33 w 223"/>
              <a:gd name="T21" fmla="*/ 100 h 214"/>
              <a:gd name="T22" fmla="*/ 24 w 223"/>
              <a:gd name="T23" fmla="*/ 92 h 214"/>
              <a:gd name="T24" fmla="*/ 34 w 223"/>
              <a:gd name="T25" fmla="*/ 83 h 214"/>
              <a:gd name="T26" fmla="*/ 47 w 223"/>
              <a:gd name="T27" fmla="*/ 82 h 214"/>
              <a:gd name="T28" fmla="*/ 46 w 223"/>
              <a:gd name="T29" fmla="*/ 79 h 214"/>
              <a:gd name="T30" fmla="*/ 41 w 223"/>
              <a:gd name="T31" fmla="*/ 70 h 214"/>
              <a:gd name="T32" fmla="*/ 42 w 223"/>
              <a:gd name="T33" fmla="*/ 62 h 214"/>
              <a:gd name="T34" fmla="*/ 33 w 223"/>
              <a:gd name="T35" fmla="*/ 46 h 214"/>
              <a:gd name="T36" fmla="*/ 21 w 223"/>
              <a:gd name="T37" fmla="*/ 26 h 214"/>
              <a:gd name="T38" fmla="*/ 7 w 223"/>
              <a:gd name="T39" fmla="*/ 25 h 214"/>
              <a:gd name="T40" fmla="*/ 3 w 223"/>
              <a:gd name="T41" fmla="*/ 41 h 214"/>
              <a:gd name="T42" fmla="*/ 6 w 223"/>
              <a:gd name="T43" fmla="*/ 7 h 214"/>
              <a:gd name="T44" fmla="*/ 14 w 223"/>
              <a:gd name="T45" fmla="*/ 7 h 214"/>
              <a:gd name="T46" fmla="*/ 8 w 223"/>
              <a:gd name="T47" fmla="*/ 20 h 214"/>
              <a:gd name="T48" fmla="*/ 34 w 223"/>
              <a:gd name="T49" fmla="*/ 23 h 214"/>
              <a:gd name="T50" fmla="*/ 71 w 223"/>
              <a:gd name="T51" fmla="*/ 28 h 214"/>
              <a:gd name="T52" fmla="*/ 84 w 223"/>
              <a:gd name="T53" fmla="*/ 30 h 214"/>
              <a:gd name="T54" fmla="*/ 104 w 223"/>
              <a:gd name="T55" fmla="*/ 33 h 214"/>
              <a:gd name="T56" fmla="*/ 123 w 223"/>
              <a:gd name="T57" fmla="*/ 39 h 214"/>
              <a:gd name="T58" fmla="*/ 128 w 223"/>
              <a:gd name="T59" fmla="*/ 56 h 214"/>
              <a:gd name="T60" fmla="*/ 117 w 223"/>
              <a:gd name="T61" fmla="*/ 78 h 214"/>
              <a:gd name="T62" fmla="*/ 140 w 223"/>
              <a:gd name="T63" fmla="*/ 79 h 214"/>
              <a:gd name="T64" fmla="*/ 155 w 223"/>
              <a:gd name="T65" fmla="*/ 82 h 214"/>
              <a:gd name="T66" fmla="*/ 188 w 223"/>
              <a:gd name="T67" fmla="*/ 90 h 214"/>
              <a:gd name="T68" fmla="*/ 205 w 223"/>
              <a:gd name="T69" fmla="*/ 83 h 214"/>
              <a:gd name="T70" fmla="*/ 199 w 223"/>
              <a:gd name="T71" fmla="*/ 79 h 214"/>
              <a:gd name="T72" fmla="*/ 205 w 223"/>
              <a:gd name="T73" fmla="*/ 65 h 214"/>
              <a:gd name="T74" fmla="*/ 223 w 223"/>
              <a:gd name="T75" fmla="*/ 83 h 214"/>
              <a:gd name="T76" fmla="*/ 213 w 223"/>
              <a:gd name="T77" fmla="*/ 81 h 214"/>
              <a:gd name="T78" fmla="*/ 206 w 223"/>
              <a:gd name="T79" fmla="*/ 90 h 214"/>
              <a:gd name="T80" fmla="*/ 196 w 223"/>
              <a:gd name="T81" fmla="*/ 118 h 214"/>
              <a:gd name="T82" fmla="*/ 194 w 223"/>
              <a:gd name="T83" fmla="*/ 138 h 214"/>
              <a:gd name="T84" fmla="*/ 184 w 223"/>
              <a:gd name="T85" fmla="*/ 156 h 214"/>
              <a:gd name="T86" fmla="*/ 199 w 223"/>
              <a:gd name="T87" fmla="*/ 173 h 214"/>
              <a:gd name="T88" fmla="*/ 190 w 223"/>
              <a:gd name="T89" fmla="*/ 187 h 214"/>
              <a:gd name="T90" fmla="*/ 178 w 223"/>
              <a:gd name="T91" fmla="*/ 201 h 214"/>
              <a:gd name="T92" fmla="*/ 172 w 223"/>
              <a:gd name="T93" fmla="*/ 214 h 214"/>
              <a:gd name="T94" fmla="*/ 16 w 223"/>
              <a:gd name="T95" fmla="*/ 84 h 214"/>
              <a:gd name="T96" fmla="*/ 17 w 223"/>
              <a:gd name="T97" fmla="*/ 78 h 214"/>
              <a:gd name="T98" fmla="*/ 22 w 223"/>
              <a:gd name="T99" fmla="*/ 69 h 214"/>
              <a:gd name="T100" fmla="*/ 29 w 223"/>
              <a:gd name="T101" fmla="*/ 75 h 214"/>
              <a:gd name="T102" fmla="*/ 17 w 223"/>
              <a:gd name="T103" fmla="*/ 62 h 214"/>
              <a:gd name="T104" fmla="*/ 5 w 223"/>
              <a:gd name="T105" fmla="*/ 59 h 214"/>
              <a:gd name="T106" fmla="*/ 8 w 223"/>
              <a:gd name="T107" fmla="*/ 53 h 214"/>
              <a:gd name="T108" fmla="*/ 21 w 223"/>
              <a:gd name="T109" fmla="*/ 58 h 214"/>
              <a:gd name="T110" fmla="*/ 30 w 223"/>
              <a:gd name="T111" fmla="*/ 49 h 214"/>
              <a:gd name="T112" fmla="*/ 19 w 223"/>
              <a:gd name="T113" fmla="*/ 51 h 214"/>
              <a:gd name="T114" fmla="*/ 14 w 223"/>
              <a:gd name="T115" fmla="*/ 41 h 214"/>
              <a:gd name="T116" fmla="*/ 20 w 223"/>
              <a:gd name="T117" fmla="*/ 52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3" h="214">
                <a:moveTo>
                  <a:pt x="172" y="214"/>
                </a:moveTo>
                <a:cubicBezTo>
                  <a:pt x="171" y="214"/>
                  <a:pt x="170" y="214"/>
                  <a:pt x="169" y="213"/>
                </a:cubicBezTo>
                <a:cubicBezTo>
                  <a:pt x="168" y="213"/>
                  <a:pt x="168" y="213"/>
                  <a:pt x="167" y="213"/>
                </a:cubicBezTo>
                <a:cubicBezTo>
                  <a:pt x="165" y="213"/>
                  <a:pt x="163" y="211"/>
                  <a:pt x="162" y="211"/>
                </a:cubicBezTo>
                <a:cubicBezTo>
                  <a:pt x="161" y="210"/>
                  <a:pt x="161" y="210"/>
                  <a:pt x="161" y="210"/>
                </a:cubicBezTo>
                <a:cubicBezTo>
                  <a:pt x="160" y="210"/>
                  <a:pt x="158" y="208"/>
                  <a:pt x="156" y="207"/>
                </a:cubicBezTo>
                <a:cubicBezTo>
                  <a:pt x="155" y="207"/>
                  <a:pt x="155" y="206"/>
                  <a:pt x="154" y="206"/>
                </a:cubicBezTo>
                <a:cubicBezTo>
                  <a:pt x="154" y="206"/>
                  <a:pt x="153" y="206"/>
                  <a:pt x="153" y="206"/>
                </a:cubicBezTo>
                <a:cubicBezTo>
                  <a:pt x="153" y="206"/>
                  <a:pt x="152" y="206"/>
                  <a:pt x="152" y="206"/>
                </a:cubicBezTo>
                <a:cubicBezTo>
                  <a:pt x="151" y="207"/>
                  <a:pt x="150" y="207"/>
                  <a:pt x="150" y="207"/>
                </a:cubicBezTo>
                <a:cubicBezTo>
                  <a:pt x="148" y="207"/>
                  <a:pt x="148" y="207"/>
                  <a:pt x="147" y="208"/>
                </a:cubicBezTo>
                <a:cubicBezTo>
                  <a:pt x="146" y="209"/>
                  <a:pt x="146" y="209"/>
                  <a:pt x="146" y="209"/>
                </a:cubicBezTo>
                <a:cubicBezTo>
                  <a:pt x="145" y="210"/>
                  <a:pt x="144" y="210"/>
                  <a:pt x="143" y="210"/>
                </a:cubicBezTo>
                <a:cubicBezTo>
                  <a:pt x="142" y="210"/>
                  <a:pt x="142" y="210"/>
                  <a:pt x="141" y="210"/>
                </a:cubicBezTo>
                <a:cubicBezTo>
                  <a:pt x="141" y="210"/>
                  <a:pt x="141" y="210"/>
                  <a:pt x="141" y="210"/>
                </a:cubicBezTo>
                <a:cubicBezTo>
                  <a:pt x="139" y="210"/>
                  <a:pt x="136" y="207"/>
                  <a:pt x="134" y="205"/>
                </a:cubicBezTo>
                <a:cubicBezTo>
                  <a:pt x="134" y="205"/>
                  <a:pt x="134" y="205"/>
                  <a:pt x="134" y="205"/>
                </a:cubicBezTo>
                <a:cubicBezTo>
                  <a:pt x="133" y="204"/>
                  <a:pt x="133" y="204"/>
                  <a:pt x="133" y="204"/>
                </a:cubicBezTo>
                <a:cubicBezTo>
                  <a:pt x="132" y="204"/>
                  <a:pt x="132" y="204"/>
                  <a:pt x="131" y="205"/>
                </a:cubicBezTo>
                <a:cubicBezTo>
                  <a:pt x="131" y="205"/>
                  <a:pt x="131" y="205"/>
                  <a:pt x="131" y="205"/>
                </a:cubicBezTo>
                <a:cubicBezTo>
                  <a:pt x="130" y="205"/>
                  <a:pt x="129" y="206"/>
                  <a:pt x="128" y="207"/>
                </a:cubicBezTo>
                <a:cubicBezTo>
                  <a:pt x="128" y="207"/>
                  <a:pt x="128" y="208"/>
                  <a:pt x="127" y="208"/>
                </a:cubicBezTo>
                <a:cubicBezTo>
                  <a:pt x="126" y="209"/>
                  <a:pt x="126" y="209"/>
                  <a:pt x="125" y="209"/>
                </a:cubicBezTo>
                <a:cubicBezTo>
                  <a:pt x="123" y="209"/>
                  <a:pt x="122" y="208"/>
                  <a:pt x="122" y="207"/>
                </a:cubicBezTo>
                <a:cubicBezTo>
                  <a:pt x="121" y="206"/>
                  <a:pt x="121" y="206"/>
                  <a:pt x="121" y="205"/>
                </a:cubicBezTo>
                <a:cubicBezTo>
                  <a:pt x="121" y="204"/>
                  <a:pt x="121" y="204"/>
                  <a:pt x="121" y="204"/>
                </a:cubicBezTo>
                <a:cubicBezTo>
                  <a:pt x="121" y="204"/>
                  <a:pt x="120" y="204"/>
                  <a:pt x="120" y="204"/>
                </a:cubicBezTo>
                <a:cubicBezTo>
                  <a:pt x="120" y="204"/>
                  <a:pt x="119" y="205"/>
                  <a:pt x="118" y="205"/>
                </a:cubicBezTo>
                <a:cubicBezTo>
                  <a:pt x="118" y="206"/>
                  <a:pt x="118" y="206"/>
                  <a:pt x="117" y="206"/>
                </a:cubicBezTo>
                <a:cubicBezTo>
                  <a:pt x="117" y="206"/>
                  <a:pt x="117" y="207"/>
                  <a:pt x="116" y="207"/>
                </a:cubicBezTo>
                <a:cubicBezTo>
                  <a:pt x="115" y="207"/>
                  <a:pt x="115" y="205"/>
                  <a:pt x="114" y="204"/>
                </a:cubicBezTo>
                <a:cubicBezTo>
                  <a:pt x="113" y="203"/>
                  <a:pt x="113" y="203"/>
                  <a:pt x="113" y="202"/>
                </a:cubicBezTo>
                <a:cubicBezTo>
                  <a:pt x="111" y="201"/>
                  <a:pt x="112" y="198"/>
                  <a:pt x="112" y="196"/>
                </a:cubicBezTo>
                <a:cubicBezTo>
                  <a:pt x="112" y="194"/>
                  <a:pt x="111" y="192"/>
                  <a:pt x="109" y="191"/>
                </a:cubicBezTo>
                <a:cubicBezTo>
                  <a:pt x="108" y="191"/>
                  <a:pt x="106" y="190"/>
                  <a:pt x="104" y="189"/>
                </a:cubicBezTo>
                <a:cubicBezTo>
                  <a:pt x="103" y="189"/>
                  <a:pt x="101" y="188"/>
                  <a:pt x="100" y="188"/>
                </a:cubicBezTo>
                <a:cubicBezTo>
                  <a:pt x="97" y="187"/>
                  <a:pt x="92" y="180"/>
                  <a:pt x="91" y="176"/>
                </a:cubicBezTo>
                <a:cubicBezTo>
                  <a:pt x="91" y="174"/>
                  <a:pt x="89" y="172"/>
                  <a:pt x="87" y="171"/>
                </a:cubicBezTo>
                <a:cubicBezTo>
                  <a:pt x="86" y="171"/>
                  <a:pt x="86" y="170"/>
                  <a:pt x="85" y="169"/>
                </a:cubicBezTo>
                <a:cubicBezTo>
                  <a:pt x="84" y="168"/>
                  <a:pt x="83" y="166"/>
                  <a:pt x="80" y="161"/>
                </a:cubicBezTo>
                <a:cubicBezTo>
                  <a:pt x="80" y="160"/>
                  <a:pt x="79" y="158"/>
                  <a:pt x="78" y="156"/>
                </a:cubicBezTo>
                <a:cubicBezTo>
                  <a:pt x="78" y="153"/>
                  <a:pt x="76" y="152"/>
                  <a:pt x="74" y="151"/>
                </a:cubicBezTo>
                <a:cubicBezTo>
                  <a:pt x="73" y="151"/>
                  <a:pt x="73" y="151"/>
                  <a:pt x="72" y="150"/>
                </a:cubicBezTo>
                <a:cubicBezTo>
                  <a:pt x="71" y="149"/>
                  <a:pt x="65" y="149"/>
                  <a:pt x="64" y="149"/>
                </a:cubicBezTo>
                <a:cubicBezTo>
                  <a:pt x="63" y="149"/>
                  <a:pt x="63" y="149"/>
                  <a:pt x="63" y="149"/>
                </a:cubicBezTo>
                <a:cubicBezTo>
                  <a:pt x="61" y="149"/>
                  <a:pt x="60" y="149"/>
                  <a:pt x="59" y="149"/>
                </a:cubicBezTo>
                <a:cubicBezTo>
                  <a:pt x="58" y="149"/>
                  <a:pt x="57" y="149"/>
                  <a:pt x="56" y="149"/>
                </a:cubicBezTo>
                <a:cubicBezTo>
                  <a:pt x="55" y="149"/>
                  <a:pt x="55" y="149"/>
                  <a:pt x="54" y="149"/>
                </a:cubicBezTo>
                <a:cubicBezTo>
                  <a:pt x="54" y="149"/>
                  <a:pt x="53" y="149"/>
                  <a:pt x="53" y="149"/>
                </a:cubicBezTo>
                <a:cubicBezTo>
                  <a:pt x="51" y="149"/>
                  <a:pt x="49" y="148"/>
                  <a:pt x="48" y="146"/>
                </a:cubicBezTo>
                <a:cubicBezTo>
                  <a:pt x="46" y="145"/>
                  <a:pt x="46" y="144"/>
                  <a:pt x="45" y="142"/>
                </a:cubicBezTo>
                <a:cubicBezTo>
                  <a:pt x="45" y="141"/>
                  <a:pt x="45" y="141"/>
                  <a:pt x="44" y="140"/>
                </a:cubicBezTo>
                <a:cubicBezTo>
                  <a:pt x="43" y="137"/>
                  <a:pt x="42" y="135"/>
                  <a:pt x="40" y="133"/>
                </a:cubicBezTo>
                <a:cubicBezTo>
                  <a:pt x="40" y="133"/>
                  <a:pt x="39" y="132"/>
                  <a:pt x="39" y="131"/>
                </a:cubicBezTo>
                <a:cubicBezTo>
                  <a:pt x="40" y="130"/>
                  <a:pt x="40" y="130"/>
                  <a:pt x="41" y="130"/>
                </a:cubicBezTo>
                <a:cubicBezTo>
                  <a:pt x="42" y="130"/>
                  <a:pt x="42" y="130"/>
                  <a:pt x="42" y="129"/>
                </a:cubicBezTo>
                <a:cubicBezTo>
                  <a:pt x="43" y="129"/>
                  <a:pt x="44" y="129"/>
                  <a:pt x="44" y="129"/>
                </a:cubicBezTo>
                <a:cubicBezTo>
                  <a:pt x="45" y="129"/>
                  <a:pt x="46" y="129"/>
                  <a:pt x="48" y="130"/>
                </a:cubicBezTo>
                <a:cubicBezTo>
                  <a:pt x="48" y="130"/>
                  <a:pt x="49" y="130"/>
                  <a:pt x="49" y="131"/>
                </a:cubicBezTo>
                <a:cubicBezTo>
                  <a:pt x="50" y="131"/>
                  <a:pt x="50" y="131"/>
                  <a:pt x="50" y="131"/>
                </a:cubicBezTo>
                <a:cubicBezTo>
                  <a:pt x="50" y="131"/>
                  <a:pt x="51" y="131"/>
                  <a:pt x="51" y="131"/>
                </a:cubicBezTo>
                <a:cubicBezTo>
                  <a:pt x="51" y="130"/>
                  <a:pt x="51" y="128"/>
                  <a:pt x="51" y="126"/>
                </a:cubicBezTo>
                <a:cubicBezTo>
                  <a:pt x="50" y="125"/>
                  <a:pt x="50" y="124"/>
                  <a:pt x="49" y="123"/>
                </a:cubicBezTo>
                <a:cubicBezTo>
                  <a:pt x="49" y="122"/>
                  <a:pt x="48" y="122"/>
                  <a:pt x="48" y="121"/>
                </a:cubicBezTo>
                <a:cubicBezTo>
                  <a:pt x="48" y="121"/>
                  <a:pt x="48" y="121"/>
                  <a:pt x="48" y="120"/>
                </a:cubicBezTo>
                <a:cubicBezTo>
                  <a:pt x="47" y="120"/>
                  <a:pt x="47" y="119"/>
                  <a:pt x="47" y="119"/>
                </a:cubicBezTo>
                <a:cubicBezTo>
                  <a:pt x="46" y="119"/>
                  <a:pt x="46" y="119"/>
                  <a:pt x="46" y="119"/>
                </a:cubicBezTo>
                <a:cubicBezTo>
                  <a:pt x="45" y="120"/>
                  <a:pt x="44" y="120"/>
                  <a:pt x="43" y="120"/>
                </a:cubicBezTo>
                <a:cubicBezTo>
                  <a:pt x="42" y="120"/>
                  <a:pt x="41" y="120"/>
                  <a:pt x="40" y="119"/>
                </a:cubicBezTo>
                <a:cubicBezTo>
                  <a:pt x="40" y="118"/>
                  <a:pt x="40" y="117"/>
                  <a:pt x="40" y="117"/>
                </a:cubicBezTo>
                <a:cubicBezTo>
                  <a:pt x="39" y="116"/>
                  <a:pt x="39" y="116"/>
                  <a:pt x="39" y="115"/>
                </a:cubicBezTo>
                <a:cubicBezTo>
                  <a:pt x="37" y="113"/>
                  <a:pt x="37" y="112"/>
                  <a:pt x="39" y="110"/>
                </a:cubicBezTo>
                <a:cubicBezTo>
                  <a:pt x="39" y="109"/>
                  <a:pt x="40" y="108"/>
                  <a:pt x="40" y="108"/>
                </a:cubicBezTo>
                <a:cubicBezTo>
                  <a:pt x="40" y="107"/>
                  <a:pt x="41" y="107"/>
                  <a:pt x="41" y="104"/>
                </a:cubicBezTo>
                <a:cubicBezTo>
                  <a:pt x="41" y="101"/>
                  <a:pt x="40" y="100"/>
                  <a:pt x="40" y="100"/>
                </a:cubicBezTo>
                <a:cubicBezTo>
                  <a:pt x="40" y="99"/>
                  <a:pt x="38" y="99"/>
                  <a:pt x="36" y="99"/>
                </a:cubicBezTo>
                <a:cubicBezTo>
                  <a:pt x="35" y="99"/>
                  <a:pt x="33" y="99"/>
                  <a:pt x="33" y="100"/>
                </a:cubicBezTo>
                <a:cubicBezTo>
                  <a:pt x="31" y="100"/>
                  <a:pt x="30" y="101"/>
                  <a:pt x="30" y="102"/>
                </a:cubicBezTo>
                <a:cubicBezTo>
                  <a:pt x="29" y="102"/>
                  <a:pt x="29" y="103"/>
                  <a:pt x="28" y="103"/>
                </a:cubicBezTo>
                <a:cubicBezTo>
                  <a:pt x="28" y="103"/>
                  <a:pt x="28" y="102"/>
                  <a:pt x="28" y="102"/>
                </a:cubicBezTo>
                <a:cubicBezTo>
                  <a:pt x="27" y="101"/>
                  <a:pt x="27" y="101"/>
                  <a:pt x="25" y="99"/>
                </a:cubicBezTo>
                <a:cubicBezTo>
                  <a:pt x="24" y="99"/>
                  <a:pt x="24" y="99"/>
                  <a:pt x="24" y="99"/>
                </a:cubicBezTo>
                <a:cubicBezTo>
                  <a:pt x="24" y="99"/>
                  <a:pt x="20" y="95"/>
                  <a:pt x="22" y="93"/>
                </a:cubicBezTo>
                <a:cubicBezTo>
                  <a:pt x="23" y="92"/>
                  <a:pt x="23" y="92"/>
                  <a:pt x="24" y="92"/>
                </a:cubicBezTo>
                <a:cubicBezTo>
                  <a:pt x="25" y="92"/>
                  <a:pt x="26" y="92"/>
                  <a:pt x="27" y="91"/>
                </a:cubicBezTo>
                <a:cubicBezTo>
                  <a:pt x="28" y="90"/>
                  <a:pt x="29" y="90"/>
                  <a:pt x="29" y="89"/>
                </a:cubicBezTo>
                <a:cubicBezTo>
                  <a:pt x="29" y="89"/>
                  <a:pt x="29" y="89"/>
                  <a:pt x="29" y="89"/>
                </a:cubicBezTo>
                <a:cubicBezTo>
                  <a:pt x="27" y="89"/>
                  <a:pt x="24" y="88"/>
                  <a:pt x="24" y="88"/>
                </a:cubicBezTo>
                <a:cubicBezTo>
                  <a:pt x="23" y="88"/>
                  <a:pt x="23" y="88"/>
                  <a:pt x="23" y="88"/>
                </a:cubicBezTo>
                <a:cubicBezTo>
                  <a:pt x="27" y="85"/>
                  <a:pt x="27" y="85"/>
                  <a:pt x="27" y="85"/>
                </a:cubicBezTo>
                <a:cubicBezTo>
                  <a:pt x="29" y="83"/>
                  <a:pt x="32" y="83"/>
                  <a:pt x="34" y="83"/>
                </a:cubicBezTo>
                <a:cubicBezTo>
                  <a:pt x="35" y="83"/>
                  <a:pt x="36" y="83"/>
                  <a:pt x="37" y="83"/>
                </a:cubicBezTo>
                <a:cubicBezTo>
                  <a:pt x="37" y="83"/>
                  <a:pt x="38" y="83"/>
                  <a:pt x="40" y="83"/>
                </a:cubicBezTo>
                <a:cubicBezTo>
                  <a:pt x="41" y="83"/>
                  <a:pt x="42" y="83"/>
                  <a:pt x="43" y="83"/>
                </a:cubicBezTo>
                <a:cubicBezTo>
                  <a:pt x="44" y="83"/>
                  <a:pt x="45" y="83"/>
                  <a:pt x="45" y="83"/>
                </a:cubicBezTo>
                <a:cubicBezTo>
                  <a:pt x="45" y="83"/>
                  <a:pt x="45" y="83"/>
                  <a:pt x="45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46" y="83"/>
                  <a:pt x="46" y="83"/>
                  <a:pt x="47" y="82"/>
                </a:cubicBezTo>
                <a:cubicBezTo>
                  <a:pt x="47" y="81"/>
                  <a:pt x="47" y="81"/>
                  <a:pt x="47" y="81"/>
                </a:cubicBezTo>
                <a:cubicBezTo>
                  <a:pt x="48" y="79"/>
                  <a:pt x="49" y="79"/>
                  <a:pt x="51" y="77"/>
                </a:cubicBezTo>
                <a:cubicBezTo>
                  <a:pt x="53" y="76"/>
                  <a:pt x="54" y="75"/>
                  <a:pt x="53" y="73"/>
                </a:cubicBezTo>
                <a:cubicBezTo>
                  <a:pt x="52" y="71"/>
                  <a:pt x="52" y="70"/>
                  <a:pt x="51" y="70"/>
                </a:cubicBezTo>
                <a:cubicBezTo>
                  <a:pt x="51" y="70"/>
                  <a:pt x="51" y="70"/>
                  <a:pt x="51" y="70"/>
                </a:cubicBezTo>
                <a:cubicBezTo>
                  <a:pt x="50" y="72"/>
                  <a:pt x="50" y="74"/>
                  <a:pt x="49" y="77"/>
                </a:cubicBezTo>
                <a:cubicBezTo>
                  <a:pt x="48" y="78"/>
                  <a:pt x="48" y="79"/>
                  <a:pt x="46" y="79"/>
                </a:cubicBezTo>
                <a:cubicBezTo>
                  <a:pt x="46" y="79"/>
                  <a:pt x="45" y="79"/>
                  <a:pt x="44" y="78"/>
                </a:cubicBezTo>
                <a:cubicBezTo>
                  <a:pt x="44" y="78"/>
                  <a:pt x="43" y="78"/>
                  <a:pt x="42" y="78"/>
                </a:cubicBezTo>
                <a:cubicBezTo>
                  <a:pt x="42" y="78"/>
                  <a:pt x="42" y="78"/>
                  <a:pt x="42" y="78"/>
                </a:cubicBezTo>
                <a:cubicBezTo>
                  <a:pt x="41" y="78"/>
                  <a:pt x="41" y="78"/>
                  <a:pt x="41" y="78"/>
                </a:cubicBezTo>
                <a:cubicBezTo>
                  <a:pt x="40" y="78"/>
                  <a:pt x="39" y="78"/>
                  <a:pt x="39" y="77"/>
                </a:cubicBezTo>
                <a:cubicBezTo>
                  <a:pt x="38" y="76"/>
                  <a:pt x="38" y="74"/>
                  <a:pt x="39" y="73"/>
                </a:cubicBezTo>
                <a:cubicBezTo>
                  <a:pt x="39" y="71"/>
                  <a:pt x="40" y="71"/>
                  <a:pt x="41" y="70"/>
                </a:cubicBezTo>
                <a:cubicBezTo>
                  <a:pt x="41" y="70"/>
                  <a:pt x="42" y="70"/>
                  <a:pt x="43" y="69"/>
                </a:cubicBezTo>
                <a:cubicBezTo>
                  <a:pt x="43" y="68"/>
                  <a:pt x="43" y="67"/>
                  <a:pt x="43" y="66"/>
                </a:cubicBezTo>
                <a:cubicBezTo>
                  <a:pt x="43" y="65"/>
                  <a:pt x="43" y="64"/>
                  <a:pt x="44" y="63"/>
                </a:cubicBezTo>
                <a:cubicBezTo>
                  <a:pt x="44" y="63"/>
                  <a:pt x="44" y="62"/>
                  <a:pt x="44" y="62"/>
                </a:cubicBezTo>
                <a:cubicBezTo>
                  <a:pt x="44" y="62"/>
                  <a:pt x="44" y="62"/>
                  <a:pt x="44" y="62"/>
                </a:cubicBezTo>
                <a:cubicBezTo>
                  <a:pt x="44" y="62"/>
                  <a:pt x="44" y="62"/>
                  <a:pt x="43" y="62"/>
                </a:cubicBezTo>
                <a:cubicBezTo>
                  <a:pt x="43" y="62"/>
                  <a:pt x="43" y="62"/>
                  <a:pt x="42" y="62"/>
                </a:cubicBezTo>
                <a:cubicBezTo>
                  <a:pt x="41" y="62"/>
                  <a:pt x="40" y="62"/>
                  <a:pt x="40" y="61"/>
                </a:cubicBezTo>
                <a:cubicBezTo>
                  <a:pt x="39" y="60"/>
                  <a:pt x="39" y="59"/>
                  <a:pt x="40" y="58"/>
                </a:cubicBezTo>
                <a:cubicBezTo>
                  <a:pt x="41" y="57"/>
                  <a:pt x="41" y="57"/>
                  <a:pt x="40" y="56"/>
                </a:cubicBezTo>
                <a:cubicBezTo>
                  <a:pt x="40" y="56"/>
                  <a:pt x="40" y="55"/>
                  <a:pt x="40" y="55"/>
                </a:cubicBezTo>
                <a:cubicBezTo>
                  <a:pt x="39" y="55"/>
                  <a:pt x="39" y="54"/>
                  <a:pt x="38" y="53"/>
                </a:cubicBezTo>
                <a:cubicBezTo>
                  <a:pt x="36" y="52"/>
                  <a:pt x="35" y="51"/>
                  <a:pt x="35" y="50"/>
                </a:cubicBezTo>
                <a:cubicBezTo>
                  <a:pt x="35" y="49"/>
                  <a:pt x="34" y="47"/>
                  <a:pt x="33" y="46"/>
                </a:cubicBezTo>
                <a:cubicBezTo>
                  <a:pt x="31" y="46"/>
                  <a:pt x="30" y="43"/>
                  <a:pt x="31" y="40"/>
                </a:cubicBezTo>
                <a:cubicBezTo>
                  <a:pt x="31" y="38"/>
                  <a:pt x="31" y="38"/>
                  <a:pt x="30" y="37"/>
                </a:cubicBezTo>
                <a:cubicBezTo>
                  <a:pt x="29" y="37"/>
                  <a:pt x="29" y="36"/>
                  <a:pt x="28" y="36"/>
                </a:cubicBezTo>
                <a:cubicBezTo>
                  <a:pt x="26" y="34"/>
                  <a:pt x="25" y="31"/>
                  <a:pt x="24" y="28"/>
                </a:cubicBezTo>
                <a:cubicBezTo>
                  <a:pt x="24" y="28"/>
                  <a:pt x="24" y="27"/>
                  <a:pt x="24" y="26"/>
                </a:cubicBezTo>
                <a:cubicBezTo>
                  <a:pt x="24" y="26"/>
                  <a:pt x="23" y="26"/>
                  <a:pt x="23" y="26"/>
                </a:cubicBezTo>
                <a:cubicBezTo>
                  <a:pt x="23" y="26"/>
                  <a:pt x="22" y="26"/>
                  <a:pt x="21" y="26"/>
                </a:cubicBezTo>
                <a:cubicBezTo>
                  <a:pt x="21" y="26"/>
                  <a:pt x="20" y="26"/>
                  <a:pt x="20" y="26"/>
                </a:cubicBezTo>
                <a:cubicBezTo>
                  <a:pt x="18" y="26"/>
                  <a:pt x="18" y="26"/>
                  <a:pt x="17" y="26"/>
                </a:cubicBezTo>
                <a:cubicBezTo>
                  <a:pt x="16" y="26"/>
                  <a:pt x="16" y="27"/>
                  <a:pt x="16" y="27"/>
                </a:cubicBezTo>
                <a:cubicBezTo>
                  <a:pt x="15" y="27"/>
                  <a:pt x="14" y="28"/>
                  <a:pt x="12" y="29"/>
                </a:cubicBezTo>
                <a:cubicBezTo>
                  <a:pt x="11" y="29"/>
                  <a:pt x="10" y="29"/>
                  <a:pt x="10" y="29"/>
                </a:cubicBezTo>
                <a:cubicBezTo>
                  <a:pt x="8" y="29"/>
                  <a:pt x="8" y="28"/>
                  <a:pt x="7" y="26"/>
                </a:cubicBezTo>
                <a:cubicBezTo>
                  <a:pt x="7" y="26"/>
                  <a:pt x="7" y="26"/>
                  <a:pt x="7" y="25"/>
                </a:cubicBezTo>
                <a:cubicBezTo>
                  <a:pt x="7" y="25"/>
                  <a:pt x="6" y="25"/>
                  <a:pt x="6" y="25"/>
                </a:cubicBezTo>
                <a:cubicBezTo>
                  <a:pt x="6" y="25"/>
                  <a:pt x="6" y="27"/>
                  <a:pt x="5" y="28"/>
                </a:cubicBezTo>
                <a:cubicBezTo>
                  <a:pt x="5" y="29"/>
                  <a:pt x="5" y="29"/>
                  <a:pt x="5" y="29"/>
                </a:cubicBezTo>
                <a:cubicBezTo>
                  <a:pt x="4" y="31"/>
                  <a:pt x="4" y="31"/>
                  <a:pt x="4" y="35"/>
                </a:cubicBezTo>
                <a:cubicBezTo>
                  <a:pt x="4" y="35"/>
                  <a:pt x="4" y="35"/>
                  <a:pt x="4" y="35"/>
                </a:cubicBezTo>
                <a:cubicBezTo>
                  <a:pt x="5" y="38"/>
                  <a:pt x="5" y="40"/>
                  <a:pt x="4" y="40"/>
                </a:cubicBezTo>
                <a:cubicBezTo>
                  <a:pt x="4" y="41"/>
                  <a:pt x="4" y="41"/>
                  <a:pt x="3" y="41"/>
                </a:cubicBezTo>
                <a:cubicBezTo>
                  <a:pt x="3" y="41"/>
                  <a:pt x="2" y="41"/>
                  <a:pt x="2" y="41"/>
                </a:cubicBezTo>
                <a:cubicBezTo>
                  <a:pt x="0" y="40"/>
                  <a:pt x="0" y="38"/>
                  <a:pt x="1" y="36"/>
                </a:cubicBezTo>
                <a:cubicBezTo>
                  <a:pt x="1" y="35"/>
                  <a:pt x="1" y="34"/>
                  <a:pt x="1" y="33"/>
                </a:cubicBezTo>
                <a:cubicBezTo>
                  <a:pt x="1" y="33"/>
                  <a:pt x="1" y="32"/>
                  <a:pt x="1" y="31"/>
                </a:cubicBezTo>
                <a:cubicBezTo>
                  <a:pt x="1" y="29"/>
                  <a:pt x="0" y="25"/>
                  <a:pt x="1" y="22"/>
                </a:cubicBezTo>
                <a:cubicBezTo>
                  <a:pt x="2" y="17"/>
                  <a:pt x="3" y="14"/>
                  <a:pt x="5" y="10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4"/>
                  <a:pt x="8" y="2"/>
                </a:cubicBezTo>
                <a:cubicBezTo>
                  <a:pt x="9" y="1"/>
                  <a:pt x="9" y="0"/>
                  <a:pt x="10" y="0"/>
                </a:cubicBezTo>
                <a:cubicBezTo>
                  <a:pt x="11" y="0"/>
                  <a:pt x="12" y="1"/>
                  <a:pt x="13" y="2"/>
                </a:cubicBezTo>
                <a:cubicBezTo>
                  <a:pt x="14" y="2"/>
                  <a:pt x="14" y="3"/>
                  <a:pt x="15" y="3"/>
                </a:cubicBezTo>
                <a:cubicBezTo>
                  <a:pt x="15" y="3"/>
                  <a:pt x="16" y="3"/>
                  <a:pt x="16" y="4"/>
                </a:cubicBezTo>
                <a:cubicBezTo>
                  <a:pt x="16" y="5"/>
                  <a:pt x="15" y="6"/>
                  <a:pt x="14" y="7"/>
                </a:cubicBezTo>
                <a:cubicBezTo>
                  <a:pt x="14" y="7"/>
                  <a:pt x="13" y="8"/>
                  <a:pt x="12" y="8"/>
                </a:cubicBezTo>
                <a:cubicBezTo>
                  <a:pt x="12" y="10"/>
                  <a:pt x="11" y="10"/>
                  <a:pt x="10" y="10"/>
                </a:cubicBezTo>
                <a:cubicBezTo>
                  <a:pt x="10" y="10"/>
                  <a:pt x="9" y="10"/>
                  <a:pt x="9" y="10"/>
                </a:cubicBezTo>
                <a:cubicBezTo>
                  <a:pt x="9" y="10"/>
                  <a:pt x="9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7" y="10"/>
                  <a:pt x="7" y="12"/>
                  <a:pt x="8" y="16"/>
                </a:cubicBezTo>
                <a:cubicBezTo>
                  <a:pt x="8" y="18"/>
                  <a:pt x="8" y="19"/>
                  <a:pt x="8" y="20"/>
                </a:cubicBezTo>
                <a:cubicBezTo>
                  <a:pt x="8" y="21"/>
                  <a:pt x="8" y="21"/>
                  <a:pt x="9" y="22"/>
                </a:cubicBezTo>
                <a:cubicBezTo>
                  <a:pt x="9" y="23"/>
                  <a:pt x="11" y="23"/>
                  <a:pt x="12" y="23"/>
                </a:cubicBezTo>
                <a:cubicBezTo>
                  <a:pt x="25" y="24"/>
                  <a:pt x="25" y="24"/>
                  <a:pt x="25" y="24"/>
                </a:cubicBezTo>
                <a:cubicBezTo>
                  <a:pt x="25" y="22"/>
                  <a:pt x="26" y="21"/>
                  <a:pt x="26" y="21"/>
                </a:cubicBezTo>
                <a:cubicBezTo>
                  <a:pt x="26" y="21"/>
                  <a:pt x="27" y="21"/>
                  <a:pt x="29" y="21"/>
                </a:cubicBezTo>
                <a:cubicBezTo>
                  <a:pt x="30" y="21"/>
                  <a:pt x="31" y="21"/>
                  <a:pt x="31" y="22"/>
                </a:cubicBezTo>
                <a:cubicBezTo>
                  <a:pt x="32" y="22"/>
                  <a:pt x="32" y="23"/>
                  <a:pt x="34" y="23"/>
                </a:cubicBezTo>
                <a:cubicBezTo>
                  <a:pt x="35" y="23"/>
                  <a:pt x="36" y="23"/>
                  <a:pt x="37" y="22"/>
                </a:cubicBezTo>
                <a:cubicBezTo>
                  <a:pt x="38" y="22"/>
                  <a:pt x="38" y="22"/>
                  <a:pt x="39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52" y="22"/>
                  <a:pt x="53" y="23"/>
                  <a:pt x="54" y="24"/>
                </a:cubicBezTo>
                <a:cubicBezTo>
                  <a:pt x="55" y="24"/>
                  <a:pt x="55" y="24"/>
                  <a:pt x="55" y="24"/>
                </a:cubicBezTo>
                <a:cubicBezTo>
                  <a:pt x="57" y="26"/>
                  <a:pt x="62" y="26"/>
                  <a:pt x="64" y="26"/>
                </a:cubicBezTo>
                <a:cubicBezTo>
                  <a:pt x="67" y="26"/>
                  <a:pt x="70" y="27"/>
                  <a:pt x="71" y="28"/>
                </a:cubicBezTo>
                <a:cubicBezTo>
                  <a:pt x="72" y="29"/>
                  <a:pt x="72" y="30"/>
                  <a:pt x="72" y="31"/>
                </a:cubicBezTo>
                <a:cubicBezTo>
                  <a:pt x="71" y="32"/>
                  <a:pt x="71" y="33"/>
                  <a:pt x="72" y="34"/>
                </a:cubicBezTo>
                <a:cubicBezTo>
                  <a:pt x="73" y="35"/>
                  <a:pt x="73" y="35"/>
                  <a:pt x="74" y="35"/>
                </a:cubicBezTo>
                <a:cubicBezTo>
                  <a:pt x="75" y="35"/>
                  <a:pt x="77" y="34"/>
                  <a:pt x="78" y="33"/>
                </a:cubicBezTo>
                <a:cubicBezTo>
                  <a:pt x="80" y="30"/>
                  <a:pt x="83" y="30"/>
                  <a:pt x="83" y="30"/>
                </a:cubicBezTo>
                <a:cubicBezTo>
                  <a:pt x="84" y="30"/>
                  <a:pt x="84" y="30"/>
                  <a:pt x="84" y="30"/>
                </a:cubicBezTo>
                <a:cubicBezTo>
                  <a:pt x="84" y="30"/>
                  <a:pt x="84" y="30"/>
                  <a:pt x="84" y="30"/>
                </a:cubicBezTo>
                <a:cubicBezTo>
                  <a:pt x="84" y="31"/>
                  <a:pt x="84" y="34"/>
                  <a:pt x="85" y="35"/>
                </a:cubicBezTo>
                <a:cubicBezTo>
                  <a:pt x="85" y="35"/>
                  <a:pt x="86" y="34"/>
                  <a:pt x="86" y="34"/>
                </a:cubicBezTo>
                <a:cubicBezTo>
                  <a:pt x="86" y="33"/>
                  <a:pt x="87" y="32"/>
                  <a:pt x="88" y="31"/>
                </a:cubicBezTo>
                <a:cubicBezTo>
                  <a:pt x="90" y="29"/>
                  <a:pt x="95" y="27"/>
                  <a:pt x="95" y="26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30"/>
                  <a:pt x="96" y="30"/>
                  <a:pt x="96" y="30"/>
                </a:cubicBezTo>
                <a:cubicBezTo>
                  <a:pt x="97" y="30"/>
                  <a:pt x="101" y="33"/>
                  <a:pt x="104" y="33"/>
                </a:cubicBezTo>
                <a:cubicBezTo>
                  <a:pt x="104" y="33"/>
                  <a:pt x="104" y="33"/>
                  <a:pt x="104" y="33"/>
                </a:cubicBezTo>
                <a:cubicBezTo>
                  <a:pt x="107" y="34"/>
                  <a:pt x="109" y="35"/>
                  <a:pt x="111" y="36"/>
                </a:cubicBezTo>
                <a:cubicBezTo>
                  <a:pt x="112" y="38"/>
                  <a:pt x="114" y="39"/>
                  <a:pt x="117" y="39"/>
                </a:cubicBezTo>
                <a:cubicBezTo>
                  <a:pt x="119" y="39"/>
                  <a:pt x="119" y="35"/>
                  <a:pt x="119" y="35"/>
                </a:cubicBezTo>
                <a:cubicBezTo>
                  <a:pt x="119" y="34"/>
                  <a:pt x="119" y="34"/>
                  <a:pt x="119" y="34"/>
                </a:cubicBezTo>
                <a:cubicBezTo>
                  <a:pt x="119" y="35"/>
                  <a:pt x="119" y="35"/>
                  <a:pt x="119" y="35"/>
                </a:cubicBezTo>
                <a:cubicBezTo>
                  <a:pt x="120" y="35"/>
                  <a:pt x="122" y="36"/>
                  <a:pt x="123" y="39"/>
                </a:cubicBezTo>
                <a:cubicBezTo>
                  <a:pt x="125" y="41"/>
                  <a:pt x="125" y="43"/>
                  <a:pt x="125" y="46"/>
                </a:cubicBezTo>
                <a:cubicBezTo>
                  <a:pt x="125" y="48"/>
                  <a:pt x="124" y="49"/>
                  <a:pt x="123" y="50"/>
                </a:cubicBezTo>
                <a:cubicBezTo>
                  <a:pt x="124" y="50"/>
                  <a:pt x="125" y="50"/>
                  <a:pt x="126" y="51"/>
                </a:cubicBezTo>
                <a:cubicBezTo>
                  <a:pt x="126" y="51"/>
                  <a:pt x="126" y="51"/>
                  <a:pt x="127" y="51"/>
                </a:cubicBezTo>
                <a:cubicBezTo>
                  <a:pt x="127" y="51"/>
                  <a:pt x="128" y="51"/>
                  <a:pt x="128" y="52"/>
                </a:cubicBezTo>
                <a:cubicBezTo>
                  <a:pt x="129" y="52"/>
                  <a:pt x="129" y="53"/>
                  <a:pt x="129" y="54"/>
                </a:cubicBezTo>
                <a:cubicBezTo>
                  <a:pt x="129" y="55"/>
                  <a:pt x="128" y="55"/>
                  <a:pt x="128" y="56"/>
                </a:cubicBezTo>
                <a:cubicBezTo>
                  <a:pt x="128" y="58"/>
                  <a:pt x="128" y="59"/>
                  <a:pt x="128" y="61"/>
                </a:cubicBezTo>
                <a:cubicBezTo>
                  <a:pt x="128" y="65"/>
                  <a:pt x="127" y="68"/>
                  <a:pt x="126" y="71"/>
                </a:cubicBezTo>
                <a:cubicBezTo>
                  <a:pt x="124" y="74"/>
                  <a:pt x="121" y="74"/>
                  <a:pt x="119" y="75"/>
                </a:cubicBezTo>
                <a:cubicBezTo>
                  <a:pt x="118" y="75"/>
                  <a:pt x="118" y="75"/>
                  <a:pt x="118" y="75"/>
                </a:cubicBezTo>
                <a:cubicBezTo>
                  <a:pt x="117" y="75"/>
                  <a:pt x="115" y="76"/>
                  <a:pt x="115" y="77"/>
                </a:cubicBezTo>
                <a:cubicBezTo>
                  <a:pt x="115" y="77"/>
                  <a:pt x="115" y="78"/>
                  <a:pt x="116" y="78"/>
                </a:cubicBezTo>
                <a:cubicBezTo>
                  <a:pt x="116" y="78"/>
                  <a:pt x="117" y="78"/>
                  <a:pt x="117" y="78"/>
                </a:cubicBezTo>
                <a:cubicBezTo>
                  <a:pt x="120" y="78"/>
                  <a:pt x="123" y="77"/>
                  <a:pt x="124" y="75"/>
                </a:cubicBezTo>
                <a:cubicBezTo>
                  <a:pt x="126" y="74"/>
                  <a:pt x="130" y="73"/>
                  <a:pt x="131" y="73"/>
                </a:cubicBezTo>
                <a:cubicBezTo>
                  <a:pt x="132" y="73"/>
                  <a:pt x="133" y="73"/>
                  <a:pt x="133" y="73"/>
                </a:cubicBezTo>
                <a:cubicBezTo>
                  <a:pt x="135" y="73"/>
                  <a:pt x="136" y="73"/>
                  <a:pt x="137" y="74"/>
                </a:cubicBezTo>
                <a:cubicBezTo>
                  <a:pt x="137" y="74"/>
                  <a:pt x="137" y="74"/>
                  <a:pt x="138" y="74"/>
                </a:cubicBezTo>
                <a:cubicBezTo>
                  <a:pt x="139" y="75"/>
                  <a:pt x="141" y="76"/>
                  <a:pt x="141" y="78"/>
                </a:cubicBezTo>
                <a:cubicBezTo>
                  <a:pt x="141" y="78"/>
                  <a:pt x="141" y="79"/>
                  <a:pt x="140" y="79"/>
                </a:cubicBezTo>
                <a:cubicBezTo>
                  <a:pt x="140" y="79"/>
                  <a:pt x="140" y="79"/>
                  <a:pt x="140" y="79"/>
                </a:cubicBezTo>
                <a:cubicBezTo>
                  <a:pt x="139" y="80"/>
                  <a:pt x="139" y="80"/>
                  <a:pt x="141" y="82"/>
                </a:cubicBezTo>
                <a:cubicBezTo>
                  <a:pt x="141" y="82"/>
                  <a:pt x="141" y="83"/>
                  <a:pt x="141" y="83"/>
                </a:cubicBezTo>
                <a:cubicBezTo>
                  <a:pt x="142" y="83"/>
                  <a:pt x="143" y="82"/>
                  <a:pt x="144" y="82"/>
                </a:cubicBezTo>
                <a:cubicBezTo>
                  <a:pt x="145" y="81"/>
                  <a:pt x="146" y="81"/>
                  <a:pt x="146" y="80"/>
                </a:cubicBezTo>
                <a:cubicBezTo>
                  <a:pt x="147" y="79"/>
                  <a:pt x="148" y="79"/>
                  <a:pt x="149" y="79"/>
                </a:cubicBezTo>
                <a:cubicBezTo>
                  <a:pt x="151" y="79"/>
                  <a:pt x="154" y="81"/>
                  <a:pt x="155" y="82"/>
                </a:cubicBezTo>
                <a:cubicBezTo>
                  <a:pt x="156" y="82"/>
                  <a:pt x="157" y="82"/>
                  <a:pt x="157" y="83"/>
                </a:cubicBezTo>
                <a:cubicBezTo>
                  <a:pt x="159" y="84"/>
                  <a:pt x="160" y="85"/>
                  <a:pt x="162" y="85"/>
                </a:cubicBezTo>
                <a:cubicBezTo>
                  <a:pt x="165" y="86"/>
                  <a:pt x="172" y="88"/>
                  <a:pt x="173" y="90"/>
                </a:cubicBezTo>
                <a:cubicBezTo>
                  <a:pt x="174" y="90"/>
                  <a:pt x="174" y="90"/>
                  <a:pt x="174" y="91"/>
                </a:cubicBezTo>
                <a:cubicBezTo>
                  <a:pt x="175" y="92"/>
                  <a:pt x="177" y="94"/>
                  <a:pt x="181" y="95"/>
                </a:cubicBezTo>
                <a:cubicBezTo>
                  <a:pt x="181" y="95"/>
                  <a:pt x="181" y="95"/>
                  <a:pt x="182" y="95"/>
                </a:cubicBezTo>
                <a:cubicBezTo>
                  <a:pt x="184" y="95"/>
                  <a:pt x="186" y="92"/>
                  <a:pt x="188" y="90"/>
                </a:cubicBezTo>
                <a:cubicBezTo>
                  <a:pt x="188" y="89"/>
                  <a:pt x="189" y="89"/>
                  <a:pt x="190" y="88"/>
                </a:cubicBezTo>
                <a:cubicBezTo>
                  <a:pt x="192" y="86"/>
                  <a:pt x="194" y="85"/>
                  <a:pt x="198" y="85"/>
                </a:cubicBezTo>
                <a:cubicBezTo>
                  <a:pt x="198" y="85"/>
                  <a:pt x="199" y="85"/>
                  <a:pt x="200" y="85"/>
                </a:cubicBezTo>
                <a:cubicBezTo>
                  <a:pt x="201" y="85"/>
                  <a:pt x="201" y="85"/>
                  <a:pt x="202" y="85"/>
                </a:cubicBezTo>
                <a:cubicBezTo>
                  <a:pt x="202" y="85"/>
                  <a:pt x="203" y="85"/>
                  <a:pt x="204" y="85"/>
                </a:cubicBezTo>
                <a:cubicBezTo>
                  <a:pt x="204" y="85"/>
                  <a:pt x="204" y="85"/>
                  <a:pt x="204" y="85"/>
                </a:cubicBezTo>
                <a:cubicBezTo>
                  <a:pt x="204" y="84"/>
                  <a:pt x="204" y="84"/>
                  <a:pt x="205" y="83"/>
                </a:cubicBezTo>
                <a:cubicBezTo>
                  <a:pt x="205" y="83"/>
                  <a:pt x="205" y="83"/>
                  <a:pt x="205" y="83"/>
                </a:cubicBezTo>
                <a:cubicBezTo>
                  <a:pt x="206" y="82"/>
                  <a:pt x="207" y="80"/>
                  <a:pt x="206" y="79"/>
                </a:cubicBezTo>
                <a:cubicBezTo>
                  <a:pt x="206" y="78"/>
                  <a:pt x="206" y="78"/>
                  <a:pt x="205" y="77"/>
                </a:cubicBezTo>
                <a:cubicBezTo>
                  <a:pt x="205" y="77"/>
                  <a:pt x="205" y="77"/>
                  <a:pt x="205" y="77"/>
                </a:cubicBezTo>
                <a:cubicBezTo>
                  <a:pt x="205" y="77"/>
                  <a:pt x="205" y="77"/>
                  <a:pt x="204" y="77"/>
                </a:cubicBezTo>
                <a:cubicBezTo>
                  <a:pt x="203" y="79"/>
                  <a:pt x="201" y="79"/>
                  <a:pt x="200" y="79"/>
                </a:cubicBezTo>
                <a:cubicBezTo>
                  <a:pt x="199" y="79"/>
                  <a:pt x="199" y="79"/>
                  <a:pt x="199" y="79"/>
                </a:cubicBezTo>
                <a:cubicBezTo>
                  <a:pt x="198" y="79"/>
                  <a:pt x="198" y="79"/>
                  <a:pt x="198" y="79"/>
                </a:cubicBezTo>
                <a:cubicBezTo>
                  <a:pt x="198" y="78"/>
                  <a:pt x="198" y="78"/>
                  <a:pt x="198" y="78"/>
                </a:cubicBezTo>
                <a:cubicBezTo>
                  <a:pt x="198" y="77"/>
                  <a:pt x="198" y="77"/>
                  <a:pt x="198" y="77"/>
                </a:cubicBezTo>
                <a:cubicBezTo>
                  <a:pt x="198" y="76"/>
                  <a:pt x="198" y="75"/>
                  <a:pt x="199" y="73"/>
                </a:cubicBezTo>
                <a:cubicBezTo>
                  <a:pt x="199" y="72"/>
                  <a:pt x="199" y="72"/>
                  <a:pt x="199" y="71"/>
                </a:cubicBezTo>
                <a:cubicBezTo>
                  <a:pt x="199" y="70"/>
                  <a:pt x="199" y="70"/>
                  <a:pt x="201" y="68"/>
                </a:cubicBezTo>
                <a:cubicBezTo>
                  <a:pt x="202" y="66"/>
                  <a:pt x="203" y="65"/>
                  <a:pt x="205" y="65"/>
                </a:cubicBezTo>
                <a:cubicBezTo>
                  <a:pt x="205" y="65"/>
                  <a:pt x="206" y="65"/>
                  <a:pt x="207" y="66"/>
                </a:cubicBezTo>
                <a:cubicBezTo>
                  <a:pt x="209" y="67"/>
                  <a:pt x="210" y="67"/>
                  <a:pt x="213" y="68"/>
                </a:cubicBezTo>
                <a:cubicBezTo>
                  <a:pt x="216" y="69"/>
                  <a:pt x="217" y="71"/>
                  <a:pt x="217" y="72"/>
                </a:cubicBezTo>
                <a:cubicBezTo>
                  <a:pt x="217" y="73"/>
                  <a:pt x="217" y="73"/>
                  <a:pt x="218" y="74"/>
                </a:cubicBezTo>
                <a:cubicBezTo>
                  <a:pt x="218" y="74"/>
                  <a:pt x="219" y="75"/>
                  <a:pt x="219" y="76"/>
                </a:cubicBezTo>
                <a:cubicBezTo>
                  <a:pt x="220" y="77"/>
                  <a:pt x="220" y="79"/>
                  <a:pt x="221" y="79"/>
                </a:cubicBezTo>
                <a:cubicBezTo>
                  <a:pt x="223" y="81"/>
                  <a:pt x="223" y="82"/>
                  <a:pt x="223" y="83"/>
                </a:cubicBezTo>
                <a:cubicBezTo>
                  <a:pt x="222" y="84"/>
                  <a:pt x="222" y="84"/>
                  <a:pt x="221" y="84"/>
                </a:cubicBezTo>
                <a:cubicBezTo>
                  <a:pt x="221" y="84"/>
                  <a:pt x="221" y="84"/>
                  <a:pt x="221" y="84"/>
                </a:cubicBezTo>
                <a:cubicBezTo>
                  <a:pt x="221" y="84"/>
                  <a:pt x="220" y="84"/>
                  <a:pt x="220" y="84"/>
                </a:cubicBezTo>
                <a:cubicBezTo>
                  <a:pt x="219" y="83"/>
                  <a:pt x="218" y="83"/>
                  <a:pt x="217" y="82"/>
                </a:cubicBezTo>
                <a:cubicBezTo>
                  <a:pt x="217" y="82"/>
                  <a:pt x="216" y="82"/>
                  <a:pt x="216" y="82"/>
                </a:cubicBezTo>
                <a:cubicBezTo>
                  <a:pt x="215" y="82"/>
                  <a:pt x="214" y="82"/>
                  <a:pt x="214" y="81"/>
                </a:cubicBezTo>
                <a:cubicBezTo>
                  <a:pt x="214" y="81"/>
                  <a:pt x="213" y="81"/>
                  <a:pt x="213" y="81"/>
                </a:cubicBezTo>
                <a:cubicBezTo>
                  <a:pt x="213" y="81"/>
                  <a:pt x="212" y="81"/>
                  <a:pt x="212" y="81"/>
                </a:cubicBezTo>
                <a:cubicBezTo>
                  <a:pt x="209" y="83"/>
                  <a:pt x="209" y="83"/>
                  <a:pt x="210" y="85"/>
                </a:cubicBezTo>
                <a:cubicBezTo>
                  <a:pt x="210" y="86"/>
                  <a:pt x="210" y="87"/>
                  <a:pt x="209" y="88"/>
                </a:cubicBezTo>
                <a:cubicBezTo>
                  <a:pt x="209" y="88"/>
                  <a:pt x="208" y="89"/>
                  <a:pt x="208" y="89"/>
                </a:cubicBezTo>
                <a:cubicBezTo>
                  <a:pt x="207" y="89"/>
                  <a:pt x="207" y="88"/>
                  <a:pt x="206" y="88"/>
                </a:cubicBezTo>
                <a:cubicBezTo>
                  <a:pt x="206" y="88"/>
                  <a:pt x="206" y="88"/>
                  <a:pt x="206" y="87"/>
                </a:cubicBezTo>
                <a:cubicBezTo>
                  <a:pt x="206" y="88"/>
                  <a:pt x="206" y="89"/>
                  <a:pt x="206" y="90"/>
                </a:cubicBezTo>
                <a:cubicBezTo>
                  <a:pt x="206" y="90"/>
                  <a:pt x="206" y="91"/>
                  <a:pt x="206" y="91"/>
                </a:cubicBezTo>
                <a:cubicBezTo>
                  <a:pt x="206" y="93"/>
                  <a:pt x="206" y="99"/>
                  <a:pt x="206" y="100"/>
                </a:cubicBezTo>
                <a:cubicBezTo>
                  <a:pt x="206" y="101"/>
                  <a:pt x="206" y="101"/>
                  <a:pt x="206" y="101"/>
                </a:cubicBezTo>
                <a:cubicBezTo>
                  <a:pt x="207" y="103"/>
                  <a:pt x="208" y="106"/>
                  <a:pt x="207" y="109"/>
                </a:cubicBezTo>
                <a:cubicBezTo>
                  <a:pt x="207" y="111"/>
                  <a:pt x="203" y="113"/>
                  <a:pt x="200" y="115"/>
                </a:cubicBezTo>
                <a:cubicBezTo>
                  <a:pt x="199" y="115"/>
                  <a:pt x="199" y="115"/>
                  <a:pt x="199" y="115"/>
                </a:cubicBezTo>
                <a:cubicBezTo>
                  <a:pt x="198" y="116"/>
                  <a:pt x="196" y="117"/>
                  <a:pt x="196" y="118"/>
                </a:cubicBezTo>
                <a:cubicBezTo>
                  <a:pt x="195" y="121"/>
                  <a:pt x="192" y="123"/>
                  <a:pt x="189" y="123"/>
                </a:cubicBezTo>
                <a:cubicBezTo>
                  <a:pt x="187" y="123"/>
                  <a:pt x="185" y="124"/>
                  <a:pt x="183" y="126"/>
                </a:cubicBezTo>
                <a:cubicBezTo>
                  <a:pt x="183" y="127"/>
                  <a:pt x="183" y="129"/>
                  <a:pt x="183" y="129"/>
                </a:cubicBezTo>
                <a:cubicBezTo>
                  <a:pt x="184" y="131"/>
                  <a:pt x="185" y="133"/>
                  <a:pt x="186" y="133"/>
                </a:cubicBezTo>
                <a:cubicBezTo>
                  <a:pt x="187" y="133"/>
                  <a:pt x="187" y="134"/>
                  <a:pt x="188" y="134"/>
                </a:cubicBezTo>
                <a:cubicBezTo>
                  <a:pt x="190" y="134"/>
                  <a:pt x="192" y="135"/>
                  <a:pt x="193" y="136"/>
                </a:cubicBezTo>
                <a:cubicBezTo>
                  <a:pt x="193" y="137"/>
                  <a:pt x="193" y="138"/>
                  <a:pt x="194" y="138"/>
                </a:cubicBezTo>
                <a:cubicBezTo>
                  <a:pt x="194" y="138"/>
                  <a:pt x="194" y="138"/>
                  <a:pt x="194" y="138"/>
                </a:cubicBezTo>
                <a:cubicBezTo>
                  <a:pt x="194" y="138"/>
                  <a:pt x="194" y="138"/>
                  <a:pt x="194" y="138"/>
                </a:cubicBezTo>
                <a:cubicBezTo>
                  <a:pt x="193" y="140"/>
                  <a:pt x="193" y="143"/>
                  <a:pt x="192" y="144"/>
                </a:cubicBezTo>
                <a:cubicBezTo>
                  <a:pt x="191" y="144"/>
                  <a:pt x="190" y="145"/>
                  <a:pt x="190" y="145"/>
                </a:cubicBezTo>
                <a:cubicBezTo>
                  <a:pt x="189" y="146"/>
                  <a:pt x="189" y="147"/>
                  <a:pt x="187" y="148"/>
                </a:cubicBezTo>
                <a:cubicBezTo>
                  <a:pt x="184" y="150"/>
                  <a:pt x="183" y="151"/>
                  <a:pt x="183" y="153"/>
                </a:cubicBezTo>
                <a:cubicBezTo>
                  <a:pt x="184" y="154"/>
                  <a:pt x="184" y="155"/>
                  <a:pt x="184" y="156"/>
                </a:cubicBezTo>
                <a:cubicBezTo>
                  <a:pt x="185" y="157"/>
                  <a:pt x="186" y="159"/>
                  <a:pt x="185" y="160"/>
                </a:cubicBezTo>
                <a:cubicBezTo>
                  <a:pt x="184" y="163"/>
                  <a:pt x="184" y="164"/>
                  <a:pt x="185" y="164"/>
                </a:cubicBezTo>
                <a:cubicBezTo>
                  <a:pt x="186" y="165"/>
                  <a:pt x="186" y="166"/>
                  <a:pt x="187" y="167"/>
                </a:cubicBezTo>
                <a:cubicBezTo>
                  <a:pt x="187" y="168"/>
                  <a:pt x="187" y="169"/>
                  <a:pt x="189" y="170"/>
                </a:cubicBezTo>
                <a:cubicBezTo>
                  <a:pt x="191" y="170"/>
                  <a:pt x="193" y="171"/>
                  <a:pt x="195" y="171"/>
                </a:cubicBezTo>
                <a:cubicBezTo>
                  <a:pt x="196" y="172"/>
                  <a:pt x="196" y="172"/>
                  <a:pt x="196" y="172"/>
                </a:cubicBezTo>
                <a:cubicBezTo>
                  <a:pt x="197" y="172"/>
                  <a:pt x="199" y="172"/>
                  <a:pt x="199" y="173"/>
                </a:cubicBezTo>
                <a:cubicBezTo>
                  <a:pt x="200" y="173"/>
                  <a:pt x="199" y="174"/>
                  <a:pt x="199" y="175"/>
                </a:cubicBezTo>
                <a:cubicBezTo>
                  <a:pt x="198" y="177"/>
                  <a:pt x="198" y="179"/>
                  <a:pt x="198" y="180"/>
                </a:cubicBezTo>
                <a:cubicBezTo>
                  <a:pt x="198" y="181"/>
                  <a:pt x="197" y="182"/>
                  <a:pt x="197" y="183"/>
                </a:cubicBezTo>
                <a:cubicBezTo>
                  <a:pt x="197" y="185"/>
                  <a:pt x="196" y="188"/>
                  <a:pt x="193" y="188"/>
                </a:cubicBezTo>
                <a:cubicBezTo>
                  <a:pt x="193" y="188"/>
                  <a:pt x="193" y="188"/>
                  <a:pt x="193" y="188"/>
                </a:cubicBezTo>
                <a:cubicBezTo>
                  <a:pt x="193" y="188"/>
                  <a:pt x="193" y="188"/>
                  <a:pt x="192" y="188"/>
                </a:cubicBezTo>
                <a:cubicBezTo>
                  <a:pt x="192" y="188"/>
                  <a:pt x="191" y="187"/>
                  <a:pt x="190" y="187"/>
                </a:cubicBezTo>
                <a:cubicBezTo>
                  <a:pt x="190" y="187"/>
                  <a:pt x="189" y="187"/>
                  <a:pt x="189" y="187"/>
                </a:cubicBezTo>
                <a:cubicBezTo>
                  <a:pt x="189" y="187"/>
                  <a:pt x="189" y="187"/>
                  <a:pt x="189" y="188"/>
                </a:cubicBezTo>
                <a:cubicBezTo>
                  <a:pt x="189" y="189"/>
                  <a:pt x="189" y="189"/>
                  <a:pt x="190" y="190"/>
                </a:cubicBezTo>
                <a:cubicBezTo>
                  <a:pt x="190" y="192"/>
                  <a:pt x="190" y="193"/>
                  <a:pt x="189" y="195"/>
                </a:cubicBezTo>
                <a:cubicBezTo>
                  <a:pt x="188" y="195"/>
                  <a:pt x="188" y="196"/>
                  <a:pt x="187" y="196"/>
                </a:cubicBezTo>
                <a:cubicBezTo>
                  <a:pt x="186" y="198"/>
                  <a:pt x="185" y="199"/>
                  <a:pt x="183" y="199"/>
                </a:cubicBezTo>
                <a:cubicBezTo>
                  <a:pt x="181" y="199"/>
                  <a:pt x="180" y="200"/>
                  <a:pt x="178" y="201"/>
                </a:cubicBezTo>
                <a:cubicBezTo>
                  <a:pt x="177" y="202"/>
                  <a:pt x="177" y="202"/>
                  <a:pt x="176" y="202"/>
                </a:cubicBezTo>
                <a:cubicBezTo>
                  <a:pt x="175" y="203"/>
                  <a:pt x="175" y="203"/>
                  <a:pt x="175" y="205"/>
                </a:cubicBezTo>
                <a:cubicBezTo>
                  <a:pt x="175" y="207"/>
                  <a:pt x="175" y="210"/>
                  <a:pt x="175" y="211"/>
                </a:cubicBezTo>
                <a:cubicBezTo>
                  <a:pt x="175" y="212"/>
                  <a:pt x="176" y="212"/>
                  <a:pt x="176" y="212"/>
                </a:cubicBezTo>
                <a:cubicBezTo>
                  <a:pt x="175" y="213"/>
                  <a:pt x="175" y="213"/>
                  <a:pt x="175" y="213"/>
                </a:cubicBezTo>
                <a:cubicBezTo>
                  <a:pt x="174" y="213"/>
                  <a:pt x="174" y="213"/>
                  <a:pt x="173" y="214"/>
                </a:cubicBezTo>
                <a:cubicBezTo>
                  <a:pt x="173" y="214"/>
                  <a:pt x="172" y="214"/>
                  <a:pt x="172" y="214"/>
                </a:cubicBezTo>
                <a:close/>
                <a:moveTo>
                  <a:pt x="140" y="86"/>
                </a:moveTo>
                <a:cubicBezTo>
                  <a:pt x="139" y="86"/>
                  <a:pt x="139" y="86"/>
                  <a:pt x="139" y="86"/>
                </a:cubicBezTo>
                <a:cubicBezTo>
                  <a:pt x="138" y="86"/>
                  <a:pt x="138" y="87"/>
                  <a:pt x="138" y="87"/>
                </a:cubicBezTo>
                <a:cubicBezTo>
                  <a:pt x="137" y="88"/>
                  <a:pt x="137" y="90"/>
                  <a:pt x="137" y="93"/>
                </a:cubicBezTo>
                <a:cubicBezTo>
                  <a:pt x="138" y="91"/>
                  <a:pt x="138" y="91"/>
                  <a:pt x="138" y="91"/>
                </a:cubicBezTo>
                <a:cubicBezTo>
                  <a:pt x="138" y="91"/>
                  <a:pt x="139" y="88"/>
                  <a:pt x="140" y="86"/>
                </a:cubicBezTo>
                <a:close/>
                <a:moveTo>
                  <a:pt x="16" y="84"/>
                </a:moveTo>
                <a:cubicBezTo>
                  <a:pt x="16" y="84"/>
                  <a:pt x="15" y="84"/>
                  <a:pt x="14" y="83"/>
                </a:cubicBezTo>
                <a:cubicBezTo>
                  <a:pt x="14" y="83"/>
                  <a:pt x="14" y="83"/>
                  <a:pt x="14" y="83"/>
                </a:cubicBezTo>
                <a:cubicBezTo>
                  <a:pt x="11" y="82"/>
                  <a:pt x="11" y="81"/>
                  <a:pt x="12" y="79"/>
                </a:cubicBezTo>
                <a:cubicBezTo>
                  <a:pt x="12" y="79"/>
                  <a:pt x="12" y="78"/>
                  <a:pt x="12" y="77"/>
                </a:cubicBezTo>
                <a:cubicBezTo>
                  <a:pt x="12" y="76"/>
                  <a:pt x="12" y="75"/>
                  <a:pt x="13" y="75"/>
                </a:cubicBezTo>
                <a:cubicBezTo>
                  <a:pt x="14" y="75"/>
                  <a:pt x="14" y="75"/>
                  <a:pt x="15" y="77"/>
                </a:cubicBezTo>
                <a:cubicBezTo>
                  <a:pt x="16" y="77"/>
                  <a:pt x="16" y="78"/>
                  <a:pt x="17" y="78"/>
                </a:cubicBezTo>
                <a:cubicBezTo>
                  <a:pt x="17" y="78"/>
                  <a:pt x="18" y="78"/>
                  <a:pt x="18" y="79"/>
                </a:cubicBezTo>
                <a:cubicBezTo>
                  <a:pt x="19" y="80"/>
                  <a:pt x="19" y="80"/>
                  <a:pt x="18" y="81"/>
                </a:cubicBezTo>
                <a:cubicBezTo>
                  <a:pt x="18" y="83"/>
                  <a:pt x="18" y="84"/>
                  <a:pt x="16" y="84"/>
                </a:cubicBezTo>
                <a:close/>
                <a:moveTo>
                  <a:pt x="25" y="75"/>
                </a:moveTo>
                <a:cubicBezTo>
                  <a:pt x="24" y="75"/>
                  <a:pt x="23" y="74"/>
                  <a:pt x="23" y="73"/>
                </a:cubicBezTo>
                <a:cubicBezTo>
                  <a:pt x="23" y="72"/>
                  <a:pt x="22" y="72"/>
                  <a:pt x="22" y="71"/>
                </a:cubicBezTo>
                <a:cubicBezTo>
                  <a:pt x="22" y="70"/>
                  <a:pt x="22" y="69"/>
                  <a:pt x="22" y="69"/>
                </a:cubicBezTo>
                <a:cubicBezTo>
                  <a:pt x="22" y="68"/>
                  <a:pt x="24" y="68"/>
                  <a:pt x="25" y="68"/>
                </a:cubicBezTo>
                <a:cubicBezTo>
                  <a:pt x="26" y="67"/>
                  <a:pt x="29" y="64"/>
                  <a:pt x="31" y="64"/>
                </a:cubicBezTo>
                <a:cubicBezTo>
                  <a:pt x="31" y="64"/>
                  <a:pt x="32" y="65"/>
                  <a:pt x="32" y="65"/>
                </a:cubicBezTo>
                <a:cubicBezTo>
                  <a:pt x="33" y="66"/>
                  <a:pt x="33" y="67"/>
                  <a:pt x="32" y="69"/>
                </a:cubicBezTo>
                <a:cubicBezTo>
                  <a:pt x="32" y="70"/>
                  <a:pt x="32" y="71"/>
                  <a:pt x="32" y="72"/>
                </a:cubicBezTo>
                <a:cubicBezTo>
                  <a:pt x="32" y="73"/>
                  <a:pt x="31" y="75"/>
                  <a:pt x="30" y="75"/>
                </a:cubicBezTo>
                <a:cubicBezTo>
                  <a:pt x="29" y="75"/>
                  <a:pt x="29" y="75"/>
                  <a:pt x="29" y="75"/>
                </a:cubicBezTo>
                <a:cubicBezTo>
                  <a:pt x="28" y="75"/>
                  <a:pt x="28" y="75"/>
                  <a:pt x="28" y="75"/>
                </a:cubicBezTo>
                <a:cubicBezTo>
                  <a:pt x="27" y="75"/>
                  <a:pt x="27" y="75"/>
                  <a:pt x="27" y="75"/>
                </a:cubicBezTo>
                <a:cubicBezTo>
                  <a:pt x="26" y="75"/>
                  <a:pt x="26" y="75"/>
                  <a:pt x="25" y="75"/>
                </a:cubicBezTo>
                <a:close/>
                <a:moveTo>
                  <a:pt x="19" y="67"/>
                </a:moveTo>
                <a:cubicBezTo>
                  <a:pt x="18" y="67"/>
                  <a:pt x="18" y="66"/>
                  <a:pt x="18" y="65"/>
                </a:cubicBezTo>
                <a:cubicBezTo>
                  <a:pt x="18" y="64"/>
                  <a:pt x="17" y="64"/>
                  <a:pt x="17" y="63"/>
                </a:cubicBezTo>
                <a:cubicBezTo>
                  <a:pt x="17" y="63"/>
                  <a:pt x="16" y="62"/>
                  <a:pt x="17" y="62"/>
                </a:cubicBezTo>
                <a:cubicBezTo>
                  <a:pt x="17" y="62"/>
                  <a:pt x="17" y="61"/>
                  <a:pt x="18" y="61"/>
                </a:cubicBezTo>
                <a:cubicBezTo>
                  <a:pt x="19" y="61"/>
                  <a:pt x="20" y="62"/>
                  <a:pt x="21" y="63"/>
                </a:cubicBezTo>
                <a:cubicBezTo>
                  <a:pt x="21" y="63"/>
                  <a:pt x="22" y="63"/>
                  <a:pt x="22" y="64"/>
                </a:cubicBezTo>
                <a:cubicBezTo>
                  <a:pt x="22" y="65"/>
                  <a:pt x="21" y="65"/>
                  <a:pt x="20" y="66"/>
                </a:cubicBezTo>
                <a:cubicBezTo>
                  <a:pt x="20" y="67"/>
                  <a:pt x="19" y="67"/>
                  <a:pt x="19" y="67"/>
                </a:cubicBezTo>
                <a:close/>
                <a:moveTo>
                  <a:pt x="8" y="60"/>
                </a:moveTo>
                <a:cubicBezTo>
                  <a:pt x="7" y="60"/>
                  <a:pt x="6" y="59"/>
                  <a:pt x="5" y="59"/>
                </a:cubicBezTo>
                <a:cubicBezTo>
                  <a:pt x="2" y="57"/>
                  <a:pt x="2" y="56"/>
                  <a:pt x="2" y="53"/>
                </a:cubicBezTo>
                <a:cubicBezTo>
                  <a:pt x="2" y="52"/>
                  <a:pt x="2" y="52"/>
                  <a:pt x="2" y="51"/>
                </a:cubicBezTo>
                <a:cubicBezTo>
                  <a:pt x="2" y="48"/>
                  <a:pt x="3" y="47"/>
                  <a:pt x="4" y="46"/>
                </a:cubicBezTo>
                <a:cubicBezTo>
                  <a:pt x="5" y="46"/>
                  <a:pt x="5" y="46"/>
                  <a:pt x="6" y="45"/>
                </a:cubicBezTo>
                <a:cubicBezTo>
                  <a:pt x="7" y="44"/>
                  <a:pt x="7" y="44"/>
                  <a:pt x="7" y="44"/>
                </a:cubicBezTo>
                <a:cubicBezTo>
                  <a:pt x="7" y="46"/>
                  <a:pt x="7" y="46"/>
                  <a:pt x="7" y="46"/>
                </a:cubicBezTo>
                <a:cubicBezTo>
                  <a:pt x="7" y="46"/>
                  <a:pt x="6" y="50"/>
                  <a:pt x="8" y="53"/>
                </a:cubicBezTo>
                <a:cubicBezTo>
                  <a:pt x="9" y="53"/>
                  <a:pt x="9" y="53"/>
                  <a:pt x="9" y="53"/>
                </a:cubicBezTo>
                <a:cubicBezTo>
                  <a:pt x="10" y="55"/>
                  <a:pt x="10" y="55"/>
                  <a:pt x="10" y="57"/>
                </a:cubicBezTo>
                <a:cubicBezTo>
                  <a:pt x="10" y="57"/>
                  <a:pt x="10" y="57"/>
                  <a:pt x="10" y="58"/>
                </a:cubicBezTo>
                <a:cubicBezTo>
                  <a:pt x="10" y="58"/>
                  <a:pt x="10" y="59"/>
                  <a:pt x="10" y="59"/>
                </a:cubicBezTo>
                <a:cubicBezTo>
                  <a:pt x="9" y="60"/>
                  <a:pt x="9" y="60"/>
                  <a:pt x="8" y="60"/>
                </a:cubicBezTo>
                <a:close/>
                <a:moveTo>
                  <a:pt x="23" y="59"/>
                </a:moveTo>
                <a:cubicBezTo>
                  <a:pt x="22" y="59"/>
                  <a:pt x="22" y="58"/>
                  <a:pt x="21" y="58"/>
                </a:cubicBezTo>
                <a:cubicBezTo>
                  <a:pt x="19" y="57"/>
                  <a:pt x="19" y="56"/>
                  <a:pt x="19" y="56"/>
                </a:cubicBezTo>
                <a:cubicBezTo>
                  <a:pt x="18" y="56"/>
                  <a:pt x="18" y="56"/>
                  <a:pt x="18" y="56"/>
                </a:cubicBezTo>
                <a:cubicBezTo>
                  <a:pt x="19" y="55"/>
                  <a:pt x="19" y="55"/>
                  <a:pt x="19" y="55"/>
                </a:cubicBezTo>
                <a:cubicBezTo>
                  <a:pt x="20" y="55"/>
                  <a:pt x="21" y="55"/>
                  <a:pt x="22" y="55"/>
                </a:cubicBezTo>
                <a:cubicBezTo>
                  <a:pt x="24" y="55"/>
                  <a:pt x="25" y="54"/>
                  <a:pt x="26" y="53"/>
                </a:cubicBezTo>
                <a:cubicBezTo>
                  <a:pt x="27" y="52"/>
                  <a:pt x="28" y="52"/>
                  <a:pt x="28" y="51"/>
                </a:cubicBezTo>
                <a:cubicBezTo>
                  <a:pt x="29" y="51"/>
                  <a:pt x="29" y="50"/>
                  <a:pt x="30" y="49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49"/>
                  <a:pt x="31" y="49"/>
                  <a:pt x="31" y="49"/>
                </a:cubicBezTo>
                <a:cubicBezTo>
                  <a:pt x="31" y="50"/>
                  <a:pt x="31" y="56"/>
                  <a:pt x="28" y="57"/>
                </a:cubicBezTo>
                <a:cubicBezTo>
                  <a:pt x="28" y="57"/>
                  <a:pt x="27" y="57"/>
                  <a:pt x="27" y="57"/>
                </a:cubicBezTo>
                <a:cubicBezTo>
                  <a:pt x="25" y="58"/>
                  <a:pt x="24" y="59"/>
                  <a:pt x="23" y="59"/>
                </a:cubicBezTo>
                <a:close/>
                <a:moveTo>
                  <a:pt x="20" y="52"/>
                </a:moveTo>
                <a:cubicBezTo>
                  <a:pt x="20" y="52"/>
                  <a:pt x="19" y="52"/>
                  <a:pt x="19" y="51"/>
                </a:cubicBezTo>
                <a:cubicBezTo>
                  <a:pt x="18" y="51"/>
                  <a:pt x="17" y="51"/>
                  <a:pt x="16" y="51"/>
                </a:cubicBezTo>
                <a:cubicBezTo>
                  <a:pt x="13" y="51"/>
                  <a:pt x="11" y="50"/>
                  <a:pt x="10" y="48"/>
                </a:cubicBezTo>
                <a:cubicBezTo>
                  <a:pt x="8" y="45"/>
                  <a:pt x="9" y="43"/>
                  <a:pt x="9" y="43"/>
                </a:cubicBezTo>
                <a:cubicBezTo>
                  <a:pt x="10" y="42"/>
                  <a:pt x="11" y="41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1"/>
                  <a:pt x="13" y="41"/>
                </a:cubicBezTo>
                <a:cubicBezTo>
                  <a:pt x="13" y="41"/>
                  <a:pt x="13" y="41"/>
                  <a:pt x="14" y="41"/>
                </a:cubicBezTo>
                <a:cubicBezTo>
                  <a:pt x="17" y="40"/>
                  <a:pt x="17" y="40"/>
                  <a:pt x="19" y="40"/>
                </a:cubicBezTo>
                <a:cubicBezTo>
                  <a:pt x="19" y="39"/>
                  <a:pt x="20" y="39"/>
                  <a:pt x="20" y="39"/>
                </a:cubicBezTo>
                <a:cubicBezTo>
                  <a:pt x="21" y="39"/>
                  <a:pt x="22" y="40"/>
                  <a:pt x="23" y="42"/>
                </a:cubicBezTo>
                <a:cubicBezTo>
                  <a:pt x="23" y="42"/>
                  <a:pt x="23" y="42"/>
                  <a:pt x="23" y="42"/>
                </a:cubicBezTo>
                <a:cubicBezTo>
                  <a:pt x="24" y="44"/>
                  <a:pt x="24" y="44"/>
                  <a:pt x="23" y="47"/>
                </a:cubicBezTo>
                <a:cubicBezTo>
                  <a:pt x="23" y="48"/>
                  <a:pt x="23" y="48"/>
                  <a:pt x="22" y="49"/>
                </a:cubicBezTo>
                <a:cubicBezTo>
                  <a:pt x="22" y="50"/>
                  <a:pt x="22" y="52"/>
                  <a:pt x="20" y="52"/>
                </a:cubicBezTo>
                <a:close/>
              </a:path>
            </a:pathLst>
          </a:custGeom>
          <a:solidFill>
            <a:schemeClr val="accent3"/>
          </a:solidFill>
          <a:ln w="11113" cap="flat">
            <a:noFill/>
            <a:prstDash val="solid"/>
            <a:miter lim="800000"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0B44039-79B1-4654-8FEE-140ECE6ED029}"/>
              </a:ext>
            </a:extLst>
          </p:cNvPr>
          <p:cNvGrpSpPr/>
          <p:nvPr/>
        </p:nvGrpSpPr>
        <p:grpSpPr>
          <a:xfrm>
            <a:off x="4773132" y="3216405"/>
            <a:ext cx="2843037" cy="860055"/>
            <a:chOff x="4773132" y="3216405"/>
            <a:chExt cx="2843037" cy="860055"/>
          </a:xfrm>
        </p:grpSpPr>
        <p:sp>
          <p:nvSpPr>
            <p:cNvPr id="49" name="TextBox 48"/>
            <p:cNvSpPr txBox="1"/>
            <p:nvPr/>
          </p:nvSpPr>
          <p:spPr>
            <a:xfrm>
              <a:off x="4773132" y="3573887"/>
              <a:ext cx="2843037" cy="5025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Lorem ipsum dolor sit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amet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,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consetetur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sadipscing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elitr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,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sed</a:t>
              </a:r>
              <a:endPara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>
              <a:off x="5706408" y="3216405"/>
              <a:ext cx="976486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BAVARIA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624E563-F1D7-47E5-BBBA-8BB49C6167A8}"/>
              </a:ext>
            </a:extLst>
          </p:cNvPr>
          <p:cNvGrpSpPr/>
          <p:nvPr/>
        </p:nvGrpSpPr>
        <p:grpSpPr>
          <a:xfrm>
            <a:off x="8534872" y="3221008"/>
            <a:ext cx="2843037" cy="860054"/>
            <a:chOff x="8534872" y="3221008"/>
            <a:chExt cx="2843037" cy="860054"/>
          </a:xfrm>
        </p:grpSpPr>
        <p:sp>
          <p:nvSpPr>
            <p:cNvPr id="51" name="TextBox 50"/>
            <p:cNvSpPr txBox="1"/>
            <p:nvPr/>
          </p:nvSpPr>
          <p:spPr>
            <a:xfrm>
              <a:off x="8534872" y="3578489"/>
              <a:ext cx="2843037" cy="5025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Lorem ipsum dolor sit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amet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,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consetetur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sadipscing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elitr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,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sed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diam</a:t>
              </a:r>
              <a:endPara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endParaRPr>
            </a:p>
          </p:txBody>
        </p:sp>
        <p:sp>
          <p:nvSpPr>
            <p:cNvPr id="52" name="Rectangle 51"/>
            <p:cNvSpPr/>
            <p:nvPr/>
          </p:nvSpPr>
          <p:spPr>
            <a:xfrm>
              <a:off x="9054544" y="3221008"/>
              <a:ext cx="1803699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SCHLESWIG HOL.</a:t>
              </a:r>
            </a:p>
          </p:txBody>
        </p:sp>
      </p:grpSp>
      <p:grpSp>
        <p:nvGrpSpPr>
          <p:cNvPr id="73" name="Group 72"/>
          <p:cNvGrpSpPr/>
          <p:nvPr/>
        </p:nvGrpSpPr>
        <p:grpSpPr>
          <a:xfrm rot="16200000">
            <a:off x="2086563" y="3990801"/>
            <a:ext cx="692693" cy="1565711"/>
            <a:chOff x="2422780" y="1745788"/>
            <a:chExt cx="1347588" cy="1983088"/>
          </a:xfrm>
        </p:grpSpPr>
        <p:sp>
          <p:nvSpPr>
            <p:cNvPr id="74" name="Flowchart: Process 73"/>
            <p:cNvSpPr/>
            <p:nvPr/>
          </p:nvSpPr>
          <p:spPr>
            <a:xfrm>
              <a:off x="2422780" y="1745788"/>
              <a:ext cx="1347588" cy="217283"/>
            </a:xfrm>
            <a:prstGeom prst="flowChartProcess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5" name="Flowchart: Process 74"/>
            <p:cNvSpPr/>
            <p:nvPr/>
          </p:nvSpPr>
          <p:spPr>
            <a:xfrm>
              <a:off x="2422780" y="2041549"/>
              <a:ext cx="819345" cy="217283"/>
            </a:xfrm>
            <a:prstGeom prst="flowChartProcess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6" name="Flowchart: Process 75"/>
            <p:cNvSpPr/>
            <p:nvPr/>
          </p:nvSpPr>
          <p:spPr>
            <a:xfrm>
              <a:off x="2424011" y="2337310"/>
              <a:ext cx="662058" cy="217283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7" name="Flowchart: Process 76"/>
            <p:cNvSpPr/>
            <p:nvPr/>
          </p:nvSpPr>
          <p:spPr>
            <a:xfrm>
              <a:off x="2425446" y="2633071"/>
              <a:ext cx="1190935" cy="217283"/>
            </a:xfrm>
            <a:prstGeom prst="flowChartProcess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8" name="Flowchart: Process 77"/>
            <p:cNvSpPr/>
            <p:nvPr/>
          </p:nvSpPr>
          <p:spPr>
            <a:xfrm>
              <a:off x="2424011" y="2927561"/>
              <a:ext cx="285967" cy="217283"/>
            </a:xfrm>
            <a:prstGeom prst="flowChartProcess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9" name="Flowchart: Process 78"/>
            <p:cNvSpPr/>
            <p:nvPr/>
          </p:nvSpPr>
          <p:spPr>
            <a:xfrm>
              <a:off x="2425446" y="3222051"/>
              <a:ext cx="557949" cy="217283"/>
            </a:xfrm>
            <a:prstGeom prst="flowChartProcess">
              <a:avLst/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0" name="Flowchart: Process 79"/>
            <p:cNvSpPr/>
            <p:nvPr/>
          </p:nvSpPr>
          <p:spPr>
            <a:xfrm>
              <a:off x="2422780" y="3511593"/>
              <a:ext cx="909700" cy="217283"/>
            </a:xfrm>
            <a:prstGeom prst="flowChartProcess">
              <a:avLst/>
            </a:prstGeom>
            <a:solidFill>
              <a:schemeClr val="accent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 flipH="1">
            <a:off x="5411795" y="4424569"/>
            <a:ext cx="1565712" cy="694064"/>
            <a:chOff x="4058846" y="3318427"/>
            <a:chExt cx="1174284" cy="520548"/>
          </a:xfrm>
        </p:grpSpPr>
        <p:sp>
          <p:nvSpPr>
            <p:cNvPr id="82" name="Flowchart: Process 81"/>
            <p:cNvSpPr/>
            <p:nvPr/>
          </p:nvSpPr>
          <p:spPr>
            <a:xfrm rot="5400000" flipH="1">
              <a:off x="5113951" y="3719796"/>
              <a:ext cx="109694" cy="128664"/>
            </a:xfrm>
            <a:prstGeom prst="flowChartProcess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3" name="Flowchart: Process 82"/>
            <p:cNvSpPr/>
            <p:nvPr/>
          </p:nvSpPr>
          <p:spPr>
            <a:xfrm rot="5400000" flipH="1">
              <a:off x="4835727" y="3616706"/>
              <a:ext cx="315873" cy="128664"/>
            </a:xfrm>
            <a:prstGeom prst="flowChartProcess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4" name="Flowchart: Process 83"/>
            <p:cNvSpPr/>
            <p:nvPr/>
          </p:nvSpPr>
          <p:spPr>
            <a:xfrm rot="5400000" flipH="1">
              <a:off x="4558492" y="3514132"/>
              <a:ext cx="520073" cy="128664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5" name="Flowchart: Process 84"/>
            <p:cNvSpPr/>
            <p:nvPr/>
          </p:nvSpPr>
          <p:spPr>
            <a:xfrm rot="5400000" flipH="1">
              <a:off x="4536357" y="3666578"/>
              <a:ext cx="214073" cy="128664"/>
            </a:xfrm>
            <a:prstGeom prst="flowChartProcess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6" name="Flowchart: Process 85"/>
            <p:cNvSpPr/>
            <p:nvPr/>
          </p:nvSpPr>
          <p:spPr>
            <a:xfrm rot="5400000" flipH="1">
              <a:off x="4340880" y="3646036"/>
              <a:ext cx="256264" cy="128664"/>
            </a:xfrm>
            <a:prstGeom prst="flowChartProcess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7" name="Flowchart: Process 86"/>
            <p:cNvSpPr/>
            <p:nvPr/>
          </p:nvSpPr>
          <p:spPr>
            <a:xfrm rot="5400000" flipH="1">
              <a:off x="4094289" y="3573273"/>
              <a:ext cx="400684" cy="128664"/>
            </a:xfrm>
            <a:prstGeom prst="flowChartProcess">
              <a:avLst/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8" name="Flowchart: Process 87"/>
            <p:cNvSpPr/>
            <p:nvPr/>
          </p:nvSpPr>
          <p:spPr>
            <a:xfrm rot="5400000" flipH="1">
              <a:off x="3947825" y="3599290"/>
              <a:ext cx="350706" cy="128664"/>
            </a:xfrm>
            <a:prstGeom prst="flowChartProcess">
              <a:avLst/>
            </a:prstGeom>
            <a:solidFill>
              <a:schemeClr val="accent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89" name="Group 88"/>
          <p:cNvGrpSpPr/>
          <p:nvPr/>
        </p:nvGrpSpPr>
        <p:grpSpPr>
          <a:xfrm rot="16200000">
            <a:off x="9565748" y="3960789"/>
            <a:ext cx="747240" cy="1565711"/>
            <a:chOff x="2422780" y="1745788"/>
            <a:chExt cx="1453706" cy="1983088"/>
          </a:xfrm>
        </p:grpSpPr>
        <p:sp>
          <p:nvSpPr>
            <p:cNvPr id="90" name="Flowchart: Process 89"/>
            <p:cNvSpPr/>
            <p:nvPr/>
          </p:nvSpPr>
          <p:spPr>
            <a:xfrm>
              <a:off x="2422780" y="1745788"/>
              <a:ext cx="663291" cy="217283"/>
            </a:xfrm>
            <a:prstGeom prst="flowChartProcess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1" name="Flowchart: Process 90"/>
            <p:cNvSpPr/>
            <p:nvPr/>
          </p:nvSpPr>
          <p:spPr>
            <a:xfrm>
              <a:off x="2422780" y="2041550"/>
              <a:ext cx="1347589" cy="217283"/>
            </a:xfrm>
            <a:prstGeom prst="flowChartProcess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2" name="Flowchart: Process 91"/>
            <p:cNvSpPr/>
            <p:nvPr/>
          </p:nvSpPr>
          <p:spPr>
            <a:xfrm>
              <a:off x="2424011" y="2337310"/>
              <a:ext cx="662058" cy="217283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3" name="Flowchart: Process 92"/>
            <p:cNvSpPr/>
            <p:nvPr/>
          </p:nvSpPr>
          <p:spPr>
            <a:xfrm>
              <a:off x="2425446" y="2633071"/>
              <a:ext cx="1190935" cy="217283"/>
            </a:xfrm>
            <a:prstGeom prst="flowChartProcess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4" name="Flowchart: Process 93"/>
            <p:cNvSpPr/>
            <p:nvPr/>
          </p:nvSpPr>
          <p:spPr>
            <a:xfrm>
              <a:off x="2424012" y="2927562"/>
              <a:ext cx="1452474" cy="217283"/>
            </a:xfrm>
            <a:prstGeom prst="flowChartProcess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5" name="Flowchart: Process 94"/>
            <p:cNvSpPr/>
            <p:nvPr/>
          </p:nvSpPr>
          <p:spPr>
            <a:xfrm>
              <a:off x="2425446" y="3222051"/>
              <a:ext cx="557949" cy="217283"/>
            </a:xfrm>
            <a:prstGeom prst="flowChartProcess">
              <a:avLst/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6" name="Flowchart: Process 95"/>
            <p:cNvSpPr/>
            <p:nvPr/>
          </p:nvSpPr>
          <p:spPr>
            <a:xfrm>
              <a:off x="2422780" y="3511593"/>
              <a:ext cx="439230" cy="217283"/>
            </a:xfrm>
            <a:prstGeom prst="flowChartProcess">
              <a:avLst/>
            </a:prstGeom>
            <a:solidFill>
              <a:schemeClr val="accent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03F8C14C-2E1C-465C-8164-F0527D5BAB55}"/>
              </a:ext>
            </a:extLst>
          </p:cNvPr>
          <p:cNvGrpSpPr/>
          <p:nvPr/>
        </p:nvGrpSpPr>
        <p:grpSpPr>
          <a:xfrm>
            <a:off x="999313" y="5616092"/>
            <a:ext cx="1373270" cy="297454"/>
            <a:chOff x="999313" y="5616092"/>
            <a:chExt cx="1373270" cy="297454"/>
          </a:xfrm>
        </p:grpSpPr>
        <p:sp>
          <p:nvSpPr>
            <p:cNvPr id="2" name="Rectangle 1"/>
            <p:cNvSpPr>
              <a:spLocks noChangeAspect="1"/>
            </p:cNvSpPr>
            <p:nvPr/>
          </p:nvSpPr>
          <p:spPr>
            <a:xfrm>
              <a:off x="999313" y="5730984"/>
              <a:ext cx="98507" cy="98507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1100458" y="5616092"/>
              <a:ext cx="1272125" cy="2974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Feature One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44002094-5C5A-4916-864B-FF15DEDFDF4C}"/>
              </a:ext>
            </a:extLst>
          </p:cNvPr>
          <p:cNvGrpSpPr/>
          <p:nvPr/>
        </p:nvGrpSpPr>
        <p:grpSpPr>
          <a:xfrm>
            <a:off x="2552311" y="5616092"/>
            <a:ext cx="1373269" cy="297454"/>
            <a:chOff x="2552311" y="5616092"/>
            <a:chExt cx="1373269" cy="297454"/>
          </a:xfrm>
        </p:grpSpPr>
        <p:sp>
          <p:nvSpPr>
            <p:cNvPr id="99" name="Rectangle 98"/>
            <p:cNvSpPr>
              <a:spLocks noChangeAspect="1"/>
            </p:cNvSpPr>
            <p:nvPr/>
          </p:nvSpPr>
          <p:spPr>
            <a:xfrm>
              <a:off x="2552311" y="5730984"/>
              <a:ext cx="98507" cy="98507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0" name="TextBox 99"/>
            <p:cNvSpPr txBox="1"/>
            <p:nvPr/>
          </p:nvSpPr>
          <p:spPr>
            <a:xfrm>
              <a:off x="2653455" y="5616092"/>
              <a:ext cx="1272125" cy="2974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Feature Two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72A4D68-4163-4FE5-BAF3-693F323A91A8}"/>
              </a:ext>
            </a:extLst>
          </p:cNvPr>
          <p:cNvGrpSpPr/>
          <p:nvPr/>
        </p:nvGrpSpPr>
        <p:grpSpPr>
          <a:xfrm>
            <a:off x="4105308" y="5616090"/>
            <a:ext cx="1373269" cy="297454"/>
            <a:chOff x="4105308" y="5616090"/>
            <a:chExt cx="1373269" cy="297454"/>
          </a:xfrm>
        </p:grpSpPr>
        <p:sp>
          <p:nvSpPr>
            <p:cNvPr id="102" name="Rectangle 101"/>
            <p:cNvSpPr>
              <a:spLocks noChangeAspect="1"/>
            </p:cNvSpPr>
            <p:nvPr/>
          </p:nvSpPr>
          <p:spPr>
            <a:xfrm>
              <a:off x="4105308" y="5730983"/>
              <a:ext cx="98507" cy="98507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4206452" y="5616090"/>
              <a:ext cx="1272125" cy="2974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Feature Three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1AD3F2B-2A36-4355-8B01-D9A13FB2BAE0}"/>
              </a:ext>
            </a:extLst>
          </p:cNvPr>
          <p:cNvGrpSpPr/>
          <p:nvPr/>
        </p:nvGrpSpPr>
        <p:grpSpPr>
          <a:xfrm>
            <a:off x="5658305" y="5616090"/>
            <a:ext cx="1373270" cy="297454"/>
            <a:chOff x="5658305" y="5616090"/>
            <a:chExt cx="1373270" cy="297454"/>
          </a:xfrm>
        </p:grpSpPr>
        <p:sp>
          <p:nvSpPr>
            <p:cNvPr id="105" name="Rectangle 104"/>
            <p:cNvSpPr>
              <a:spLocks noChangeAspect="1"/>
            </p:cNvSpPr>
            <p:nvPr/>
          </p:nvSpPr>
          <p:spPr>
            <a:xfrm>
              <a:off x="5658305" y="5730983"/>
              <a:ext cx="98507" cy="98507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5759450" y="5616090"/>
              <a:ext cx="1272125" cy="2974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Feature Four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1ACB42C-6EA3-40F3-B6FB-1A4728689093}"/>
              </a:ext>
            </a:extLst>
          </p:cNvPr>
          <p:cNvGrpSpPr/>
          <p:nvPr/>
        </p:nvGrpSpPr>
        <p:grpSpPr>
          <a:xfrm>
            <a:off x="7211303" y="5616090"/>
            <a:ext cx="1373269" cy="297454"/>
            <a:chOff x="7211303" y="5616090"/>
            <a:chExt cx="1373269" cy="297454"/>
          </a:xfrm>
        </p:grpSpPr>
        <p:sp>
          <p:nvSpPr>
            <p:cNvPr id="108" name="Rectangle 107"/>
            <p:cNvSpPr>
              <a:spLocks noChangeAspect="1"/>
            </p:cNvSpPr>
            <p:nvPr/>
          </p:nvSpPr>
          <p:spPr>
            <a:xfrm>
              <a:off x="7211303" y="5730983"/>
              <a:ext cx="98507" cy="9850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7312447" y="5616090"/>
              <a:ext cx="1272125" cy="2974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Feature Five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F92BB267-6179-48AF-923C-FBB9193482C9}"/>
              </a:ext>
            </a:extLst>
          </p:cNvPr>
          <p:cNvGrpSpPr/>
          <p:nvPr/>
        </p:nvGrpSpPr>
        <p:grpSpPr>
          <a:xfrm>
            <a:off x="8764300" y="5616088"/>
            <a:ext cx="1373269" cy="297454"/>
            <a:chOff x="8764300" y="5616088"/>
            <a:chExt cx="1373269" cy="297454"/>
          </a:xfrm>
        </p:grpSpPr>
        <p:sp>
          <p:nvSpPr>
            <p:cNvPr id="111" name="Rectangle 110"/>
            <p:cNvSpPr>
              <a:spLocks noChangeAspect="1"/>
            </p:cNvSpPr>
            <p:nvPr/>
          </p:nvSpPr>
          <p:spPr>
            <a:xfrm>
              <a:off x="8764300" y="5730981"/>
              <a:ext cx="98507" cy="98507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2" name="TextBox 111"/>
            <p:cNvSpPr txBox="1"/>
            <p:nvPr/>
          </p:nvSpPr>
          <p:spPr>
            <a:xfrm>
              <a:off x="8865444" y="5616088"/>
              <a:ext cx="1272125" cy="2974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Feature Six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05D1B1F-BA26-45DF-8062-7AC34EABF252}"/>
              </a:ext>
            </a:extLst>
          </p:cNvPr>
          <p:cNvGrpSpPr/>
          <p:nvPr/>
        </p:nvGrpSpPr>
        <p:grpSpPr>
          <a:xfrm>
            <a:off x="10317295" y="5616088"/>
            <a:ext cx="1373269" cy="297454"/>
            <a:chOff x="10317295" y="5616088"/>
            <a:chExt cx="1373269" cy="297454"/>
          </a:xfrm>
        </p:grpSpPr>
        <p:sp>
          <p:nvSpPr>
            <p:cNvPr id="114" name="Rectangle 113"/>
            <p:cNvSpPr>
              <a:spLocks noChangeAspect="1"/>
            </p:cNvSpPr>
            <p:nvPr/>
          </p:nvSpPr>
          <p:spPr>
            <a:xfrm>
              <a:off x="10317295" y="5730980"/>
              <a:ext cx="98507" cy="9850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5" name="TextBox 114"/>
            <p:cNvSpPr txBox="1"/>
            <p:nvPr/>
          </p:nvSpPr>
          <p:spPr>
            <a:xfrm>
              <a:off x="10418439" y="5616088"/>
              <a:ext cx="1272125" cy="2974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Feature Seven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59233597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000"/>
                            </p:stCondLst>
                            <p:childTnLst>
                              <p:par>
                                <p:cTn id="48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500"/>
                            </p:stCondLst>
                            <p:childTnLst>
                              <p:par>
                                <p:cTn id="53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0"/>
                            </p:stCondLst>
                            <p:childTnLst>
                              <p:par>
                                <p:cTn id="58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500"/>
                            </p:stCondLst>
                            <p:childTnLst>
                              <p:par>
                                <p:cTn id="63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6000"/>
                            </p:stCondLst>
                            <p:childTnLst>
                              <p:par>
                                <p:cTn id="68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6500"/>
                            </p:stCondLst>
                            <p:childTnLst>
                              <p:par>
                                <p:cTn id="73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7500"/>
                            </p:stCondLst>
                            <p:childTnLst>
                              <p:par>
                                <p:cTn id="83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8000"/>
                            </p:stCondLst>
                            <p:childTnLst>
                              <p:par>
                                <p:cTn id="88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8500"/>
                            </p:stCondLst>
                            <p:childTnLst>
                              <p:par>
                                <p:cTn id="9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46" grpId="0" animBg="1"/>
      <p:bldP spid="47" grpId="0" animBg="1"/>
      <p:bldP spid="48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TURKEY MAP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WITH PINS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13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9" name="Freeform 5"/>
          <p:cNvSpPr>
            <a:spLocks noChangeAspect="1"/>
          </p:cNvSpPr>
          <p:nvPr/>
        </p:nvSpPr>
        <p:spPr bwMode="auto">
          <a:xfrm>
            <a:off x="842608" y="2214100"/>
            <a:ext cx="6503073" cy="2818652"/>
          </a:xfrm>
          <a:custGeom>
            <a:avLst/>
            <a:gdLst>
              <a:gd name="T0" fmla="*/ 63 w 654"/>
              <a:gd name="T1" fmla="*/ 6 h 283"/>
              <a:gd name="T2" fmla="*/ 106 w 654"/>
              <a:gd name="T3" fmla="*/ 40 h 283"/>
              <a:gd name="T4" fmla="*/ 113 w 654"/>
              <a:gd name="T5" fmla="*/ 41 h 283"/>
              <a:gd name="T6" fmla="*/ 189 w 654"/>
              <a:gd name="T7" fmla="*/ 35 h 283"/>
              <a:gd name="T8" fmla="*/ 253 w 654"/>
              <a:gd name="T9" fmla="*/ 4 h 283"/>
              <a:gd name="T10" fmla="*/ 349 w 654"/>
              <a:gd name="T11" fmla="*/ 21 h 283"/>
              <a:gd name="T12" fmla="*/ 368 w 654"/>
              <a:gd name="T13" fmla="*/ 33 h 283"/>
              <a:gd name="T14" fmla="*/ 404 w 654"/>
              <a:gd name="T15" fmla="*/ 45 h 283"/>
              <a:gd name="T16" fmla="*/ 471 w 654"/>
              <a:gd name="T17" fmla="*/ 51 h 283"/>
              <a:gd name="T18" fmla="*/ 548 w 654"/>
              <a:gd name="T19" fmla="*/ 31 h 283"/>
              <a:gd name="T20" fmla="*/ 585 w 654"/>
              <a:gd name="T21" fmla="*/ 29 h 283"/>
              <a:gd name="T22" fmla="*/ 605 w 654"/>
              <a:gd name="T23" fmla="*/ 42 h 283"/>
              <a:gd name="T24" fmla="*/ 615 w 654"/>
              <a:gd name="T25" fmla="*/ 90 h 283"/>
              <a:gd name="T26" fmla="*/ 654 w 654"/>
              <a:gd name="T27" fmla="*/ 113 h 283"/>
              <a:gd name="T28" fmla="*/ 626 w 654"/>
              <a:gd name="T29" fmla="*/ 127 h 283"/>
              <a:gd name="T30" fmla="*/ 643 w 654"/>
              <a:gd name="T31" fmla="*/ 172 h 283"/>
              <a:gd name="T32" fmla="*/ 646 w 654"/>
              <a:gd name="T33" fmla="*/ 201 h 283"/>
              <a:gd name="T34" fmla="*/ 635 w 654"/>
              <a:gd name="T35" fmla="*/ 233 h 283"/>
              <a:gd name="T36" fmla="*/ 631 w 654"/>
              <a:gd name="T37" fmla="*/ 218 h 283"/>
              <a:gd name="T38" fmla="*/ 581 w 654"/>
              <a:gd name="T39" fmla="*/ 217 h 283"/>
              <a:gd name="T40" fmla="*/ 526 w 654"/>
              <a:gd name="T41" fmla="*/ 229 h 283"/>
              <a:gd name="T42" fmla="*/ 397 w 654"/>
              <a:gd name="T43" fmla="*/ 248 h 283"/>
              <a:gd name="T44" fmla="*/ 370 w 654"/>
              <a:gd name="T45" fmla="*/ 264 h 283"/>
              <a:gd name="T46" fmla="*/ 352 w 654"/>
              <a:gd name="T47" fmla="*/ 279 h 283"/>
              <a:gd name="T48" fmla="*/ 353 w 654"/>
              <a:gd name="T49" fmla="*/ 249 h 283"/>
              <a:gd name="T50" fmla="*/ 334 w 654"/>
              <a:gd name="T51" fmla="*/ 243 h 283"/>
              <a:gd name="T52" fmla="*/ 275 w 654"/>
              <a:gd name="T53" fmla="*/ 265 h 283"/>
              <a:gd name="T54" fmla="*/ 263 w 654"/>
              <a:gd name="T55" fmla="*/ 269 h 283"/>
              <a:gd name="T56" fmla="*/ 210 w 654"/>
              <a:gd name="T57" fmla="*/ 253 h 283"/>
              <a:gd name="T58" fmla="*/ 152 w 654"/>
              <a:gd name="T59" fmla="*/ 265 h 283"/>
              <a:gd name="T60" fmla="*/ 104 w 654"/>
              <a:gd name="T61" fmla="*/ 251 h 283"/>
              <a:gd name="T62" fmla="*/ 97 w 654"/>
              <a:gd name="T63" fmla="*/ 247 h 283"/>
              <a:gd name="T64" fmla="*/ 81 w 654"/>
              <a:gd name="T65" fmla="*/ 241 h 283"/>
              <a:gd name="T66" fmla="*/ 67 w 654"/>
              <a:gd name="T67" fmla="*/ 249 h 283"/>
              <a:gd name="T68" fmla="*/ 69 w 654"/>
              <a:gd name="T69" fmla="*/ 245 h 283"/>
              <a:gd name="T70" fmla="*/ 79 w 654"/>
              <a:gd name="T71" fmla="*/ 231 h 283"/>
              <a:gd name="T72" fmla="*/ 46 w 654"/>
              <a:gd name="T73" fmla="*/ 224 h 283"/>
              <a:gd name="T74" fmla="*/ 55 w 654"/>
              <a:gd name="T75" fmla="*/ 221 h 283"/>
              <a:gd name="T76" fmla="*/ 41 w 654"/>
              <a:gd name="T77" fmla="*/ 216 h 283"/>
              <a:gd name="T78" fmla="*/ 36 w 654"/>
              <a:gd name="T79" fmla="*/ 201 h 283"/>
              <a:gd name="T80" fmla="*/ 25 w 654"/>
              <a:gd name="T81" fmla="*/ 179 h 283"/>
              <a:gd name="T82" fmla="*/ 11 w 654"/>
              <a:gd name="T83" fmla="*/ 171 h 283"/>
              <a:gd name="T84" fmla="*/ 11 w 654"/>
              <a:gd name="T85" fmla="*/ 159 h 283"/>
              <a:gd name="T86" fmla="*/ 32 w 654"/>
              <a:gd name="T87" fmla="*/ 168 h 283"/>
              <a:gd name="T88" fmla="*/ 25 w 654"/>
              <a:gd name="T89" fmla="*/ 142 h 283"/>
              <a:gd name="T90" fmla="*/ 25 w 654"/>
              <a:gd name="T91" fmla="*/ 126 h 283"/>
              <a:gd name="T92" fmla="*/ 2 w 654"/>
              <a:gd name="T93" fmla="*/ 122 h 283"/>
              <a:gd name="T94" fmla="*/ 14 w 654"/>
              <a:gd name="T95" fmla="*/ 89 h 283"/>
              <a:gd name="T96" fmla="*/ 57 w 654"/>
              <a:gd name="T97" fmla="*/ 75 h 283"/>
              <a:gd name="T98" fmla="*/ 100 w 654"/>
              <a:gd name="T99" fmla="*/ 81 h 283"/>
              <a:gd name="T100" fmla="*/ 97 w 654"/>
              <a:gd name="T101" fmla="*/ 72 h 283"/>
              <a:gd name="T102" fmla="*/ 88 w 654"/>
              <a:gd name="T103" fmla="*/ 50 h 283"/>
              <a:gd name="T104" fmla="*/ 40 w 654"/>
              <a:gd name="T105" fmla="*/ 68 h 283"/>
              <a:gd name="T106" fmla="*/ 6 w 654"/>
              <a:gd name="T107" fmla="*/ 83 h 283"/>
              <a:gd name="T108" fmla="*/ 21 w 654"/>
              <a:gd name="T109" fmla="*/ 69 h 283"/>
              <a:gd name="T110" fmla="*/ 11 w 654"/>
              <a:gd name="T111" fmla="*/ 55 h 283"/>
              <a:gd name="T112" fmla="*/ 11 w 654"/>
              <a:gd name="T113" fmla="*/ 13 h 283"/>
              <a:gd name="T114" fmla="*/ 38 w 654"/>
              <a:gd name="T115" fmla="*/ 3 h 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54" h="283">
                <a:moveTo>
                  <a:pt x="41" y="0"/>
                </a:moveTo>
                <a:cubicBezTo>
                  <a:pt x="41" y="0"/>
                  <a:pt x="42" y="0"/>
                  <a:pt x="42" y="0"/>
                </a:cubicBezTo>
                <a:cubicBezTo>
                  <a:pt x="46" y="3"/>
                  <a:pt x="49" y="6"/>
                  <a:pt x="52" y="9"/>
                </a:cubicBezTo>
                <a:cubicBezTo>
                  <a:pt x="54" y="8"/>
                  <a:pt x="59" y="5"/>
                  <a:pt x="60" y="8"/>
                </a:cubicBezTo>
                <a:cubicBezTo>
                  <a:pt x="61" y="7"/>
                  <a:pt x="62" y="6"/>
                  <a:pt x="63" y="6"/>
                </a:cubicBezTo>
                <a:cubicBezTo>
                  <a:pt x="65" y="6"/>
                  <a:pt x="67" y="6"/>
                  <a:pt x="69" y="6"/>
                </a:cubicBezTo>
                <a:cubicBezTo>
                  <a:pt x="69" y="8"/>
                  <a:pt x="69" y="9"/>
                  <a:pt x="70" y="10"/>
                </a:cubicBezTo>
                <a:cubicBezTo>
                  <a:pt x="69" y="10"/>
                  <a:pt x="68" y="10"/>
                  <a:pt x="68" y="10"/>
                </a:cubicBezTo>
                <a:cubicBezTo>
                  <a:pt x="67" y="23"/>
                  <a:pt x="80" y="31"/>
                  <a:pt x="88" y="35"/>
                </a:cubicBezTo>
                <a:cubicBezTo>
                  <a:pt x="88" y="34"/>
                  <a:pt x="98" y="39"/>
                  <a:pt x="106" y="40"/>
                </a:cubicBezTo>
                <a:cubicBezTo>
                  <a:pt x="105" y="42"/>
                  <a:pt x="104" y="46"/>
                  <a:pt x="102" y="49"/>
                </a:cubicBezTo>
                <a:cubicBezTo>
                  <a:pt x="103" y="50"/>
                  <a:pt x="104" y="50"/>
                  <a:pt x="104" y="50"/>
                </a:cubicBezTo>
                <a:cubicBezTo>
                  <a:pt x="104" y="50"/>
                  <a:pt x="104" y="50"/>
                  <a:pt x="104" y="49"/>
                </a:cubicBezTo>
                <a:cubicBezTo>
                  <a:pt x="106" y="48"/>
                  <a:pt x="106" y="45"/>
                  <a:pt x="106" y="43"/>
                </a:cubicBezTo>
                <a:cubicBezTo>
                  <a:pt x="108" y="42"/>
                  <a:pt x="108" y="40"/>
                  <a:pt x="113" y="41"/>
                </a:cubicBezTo>
                <a:cubicBezTo>
                  <a:pt x="121" y="42"/>
                  <a:pt x="125" y="44"/>
                  <a:pt x="136" y="45"/>
                </a:cubicBezTo>
                <a:cubicBezTo>
                  <a:pt x="143" y="46"/>
                  <a:pt x="145" y="42"/>
                  <a:pt x="148" y="43"/>
                </a:cubicBezTo>
                <a:cubicBezTo>
                  <a:pt x="148" y="42"/>
                  <a:pt x="148" y="42"/>
                  <a:pt x="149" y="43"/>
                </a:cubicBezTo>
                <a:cubicBezTo>
                  <a:pt x="151" y="44"/>
                  <a:pt x="188" y="53"/>
                  <a:pt x="185" y="43"/>
                </a:cubicBezTo>
                <a:cubicBezTo>
                  <a:pt x="187" y="42"/>
                  <a:pt x="186" y="37"/>
                  <a:pt x="189" y="35"/>
                </a:cubicBezTo>
                <a:cubicBezTo>
                  <a:pt x="191" y="34"/>
                  <a:pt x="201" y="27"/>
                  <a:pt x="204" y="26"/>
                </a:cubicBezTo>
                <a:cubicBezTo>
                  <a:pt x="205" y="25"/>
                  <a:pt x="211" y="25"/>
                  <a:pt x="212" y="24"/>
                </a:cubicBezTo>
                <a:cubicBezTo>
                  <a:pt x="217" y="20"/>
                  <a:pt x="220" y="16"/>
                  <a:pt x="225" y="13"/>
                </a:cubicBezTo>
                <a:cubicBezTo>
                  <a:pt x="229" y="13"/>
                  <a:pt x="233" y="13"/>
                  <a:pt x="236" y="12"/>
                </a:cubicBezTo>
                <a:cubicBezTo>
                  <a:pt x="242" y="10"/>
                  <a:pt x="247" y="7"/>
                  <a:pt x="253" y="4"/>
                </a:cubicBezTo>
                <a:cubicBezTo>
                  <a:pt x="257" y="2"/>
                  <a:pt x="297" y="7"/>
                  <a:pt x="298" y="8"/>
                </a:cubicBezTo>
                <a:cubicBezTo>
                  <a:pt x="309" y="7"/>
                  <a:pt x="306" y="2"/>
                  <a:pt x="311" y="1"/>
                </a:cubicBezTo>
                <a:cubicBezTo>
                  <a:pt x="312" y="1"/>
                  <a:pt x="313" y="1"/>
                  <a:pt x="313" y="1"/>
                </a:cubicBezTo>
                <a:cubicBezTo>
                  <a:pt x="315" y="13"/>
                  <a:pt x="321" y="16"/>
                  <a:pt x="329" y="22"/>
                </a:cubicBezTo>
                <a:cubicBezTo>
                  <a:pt x="335" y="27"/>
                  <a:pt x="352" y="10"/>
                  <a:pt x="349" y="21"/>
                </a:cubicBezTo>
                <a:cubicBezTo>
                  <a:pt x="353" y="23"/>
                  <a:pt x="348" y="28"/>
                  <a:pt x="350" y="31"/>
                </a:cubicBezTo>
                <a:cubicBezTo>
                  <a:pt x="353" y="34"/>
                  <a:pt x="357" y="36"/>
                  <a:pt x="360" y="39"/>
                </a:cubicBezTo>
                <a:cubicBezTo>
                  <a:pt x="360" y="40"/>
                  <a:pt x="361" y="40"/>
                  <a:pt x="361" y="41"/>
                </a:cubicBezTo>
                <a:cubicBezTo>
                  <a:pt x="363" y="40"/>
                  <a:pt x="362" y="41"/>
                  <a:pt x="363" y="40"/>
                </a:cubicBezTo>
                <a:cubicBezTo>
                  <a:pt x="367" y="39"/>
                  <a:pt x="367" y="36"/>
                  <a:pt x="368" y="33"/>
                </a:cubicBezTo>
                <a:cubicBezTo>
                  <a:pt x="380" y="35"/>
                  <a:pt x="377" y="39"/>
                  <a:pt x="383" y="44"/>
                </a:cubicBezTo>
                <a:cubicBezTo>
                  <a:pt x="384" y="44"/>
                  <a:pt x="384" y="44"/>
                  <a:pt x="384" y="44"/>
                </a:cubicBezTo>
                <a:cubicBezTo>
                  <a:pt x="389" y="47"/>
                  <a:pt x="398" y="49"/>
                  <a:pt x="403" y="50"/>
                </a:cubicBezTo>
                <a:cubicBezTo>
                  <a:pt x="402" y="47"/>
                  <a:pt x="402" y="47"/>
                  <a:pt x="403" y="46"/>
                </a:cubicBezTo>
                <a:cubicBezTo>
                  <a:pt x="403" y="45"/>
                  <a:pt x="402" y="46"/>
                  <a:pt x="404" y="45"/>
                </a:cubicBezTo>
                <a:cubicBezTo>
                  <a:pt x="410" y="47"/>
                  <a:pt x="407" y="50"/>
                  <a:pt x="411" y="51"/>
                </a:cubicBezTo>
                <a:cubicBezTo>
                  <a:pt x="414" y="54"/>
                  <a:pt x="435" y="55"/>
                  <a:pt x="437" y="52"/>
                </a:cubicBezTo>
                <a:cubicBezTo>
                  <a:pt x="439" y="54"/>
                  <a:pt x="438" y="54"/>
                  <a:pt x="440" y="54"/>
                </a:cubicBezTo>
                <a:cubicBezTo>
                  <a:pt x="444" y="53"/>
                  <a:pt x="464" y="45"/>
                  <a:pt x="468" y="47"/>
                </a:cubicBezTo>
                <a:cubicBezTo>
                  <a:pt x="469" y="50"/>
                  <a:pt x="471" y="51"/>
                  <a:pt x="471" y="51"/>
                </a:cubicBezTo>
                <a:cubicBezTo>
                  <a:pt x="472" y="51"/>
                  <a:pt x="492" y="55"/>
                  <a:pt x="493" y="54"/>
                </a:cubicBezTo>
                <a:cubicBezTo>
                  <a:pt x="496" y="54"/>
                  <a:pt x="495" y="51"/>
                  <a:pt x="498" y="50"/>
                </a:cubicBezTo>
                <a:cubicBezTo>
                  <a:pt x="501" y="50"/>
                  <a:pt x="504" y="50"/>
                  <a:pt x="508" y="50"/>
                </a:cubicBezTo>
                <a:cubicBezTo>
                  <a:pt x="519" y="42"/>
                  <a:pt x="534" y="38"/>
                  <a:pt x="539" y="27"/>
                </a:cubicBezTo>
                <a:cubicBezTo>
                  <a:pt x="542" y="29"/>
                  <a:pt x="547" y="29"/>
                  <a:pt x="548" y="31"/>
                </a:cubicBezTo>
                <a:cubicBezTo>
                  <a:pt x="550" y="31"/>
                  <a:pt x="552" y="30"/>
                  <a:pt x="553" y="27"/>
                </a:cubicBezTo>
                <a:cubicBezTo>
                  <a:pt x="556" y="29"/>
                  <a:pt x="573" y="30"/>
                  <a:pt x="573" y="31"/>
                </a:cubicBezTo>
                <a:cubicBezTo>
                  <a:pt x="575" y="29"/>
                  <a:pt x="574" y="26"/>
                  <a:pt x="577" y="25"/>
                </a:cubicBezTo>
                <a:cubicBezTo>
                  <a:pt x="578" y="23"/>
                  <a:pt x="579" y="24"/>
                  <a:pt x="583" y="24"/>
                </a:cubicBezTo>
                <a:cubicBezTo>
                  <a:pt x="583" y="26"/>
                  <a:pt x="582" y="29"/>
                  <a:pt x="585" y="29"/>
                </a:cubicBezTo>
                <a:cubicBezTo>
                  <a:pt x="586" y="29"/>
                  <a:pt x="586" y="29"/>
                  <a:pt x="587" y="28"/>
                </a:cubicBezTo>
                <a:cubicBezTo>
                  <a:pt x="588" y="35"/>
                  <a:pt x="593" y="34"/>
                  <a:pt x="598" y="38"/>
                </a:cubicBezTo>
                <a:cubicBezTo>
                  <a:pt x="596" y="39"/>
                  <a:pt x="597" y="39"/>
                  <a:pt x="596" y="41"/>
                </a:cubicBezTo>
                <a:cubicBezTo>
                  <a:pt x="598" y="42"/>
                  <a:pt x="598" y="41"/>
                  <a:pt x="597" y="43"/>
                </a:cubicBezTo>
                <a:cubicBezTo>
                  <a:pt x="600" y="43"/>
                  <a:pt x="602" y="42"/>
                  <a:pt x="605" y="42"/>
                </a:cubicBezTo>
                <a:cubicBezTo>
                  <a:pt x="605" y="42"/>
                  <a:pt x="606" y="43"/>
                  <a:pt x="606" y="43"/>
                </a:cubicBezTo>
                <a:cubicBezTo>
                  <a:pt x="606" y="45"/>
                  <a:pt x="606" y="48"/>
                  <a:pt x="606" y="50"/>
                </a:cubicBezTo>
                <a:cubicBezTo>
                  <a:pt x="607" y="50"/>
                  <a:pt x="619" y="60"/>
                  <a:pt x="616" y="67"/>
                </a:cubicBezTo>
                <a:cubicBezTo>
                  <a:pt x="615" y="70"/>
                  <a:pt x="610" y="72"/>
                  <a:pt x="610" y="77"/>
                </a:cubicBezTo>
                <a:cubicBezTo>
                  <a:pt x="611" y="77"/>
                  <a:pt x="613" y="87"/>
                  <a:pt x="615" y="90"/>
                </a:cubicBezTo>
                <a:cubicBezTo>
                  <a:pt x="613" y="91"/>
                  <a:pt x="613" y="92"/>
                  <a:pt x="614" y="94"/>
                </a:cubicBezTo>
                <a:cubicBezTo>
                  <a:pt x="618" y="93"/>
                  <a:pt x="624" y="97"/>
                  <a:pt x="625" y="98"/>
                </a:cubicBezTo>
                <a:cubicBezTo>
                  <a:pt x="626" y="97"/>
                  <a:pt x="634" y="94"/>
                  <a:pt x="635" y="96"/>
                </a:cubicBezTo>
                <a:cubicBezTo>
                  <a:pt x="641" y="97"/>
                  <a:pt x="645" y="107"/>
                  <a:pt x="650" y="107"/>
                </a:cubicBezTo>
                <a:cubicBezTo>
                  <a:pt x="650" y="111"/>
                  <a:pt x="653" y="110"/>
                  <a:pt x="654" y="113"/>
                </a:cubicBezTo>
                <a:cubicBezTo>
                  <a:pt x="651" y="111"/>
                  <a:pt x="648" y="110"/>
                  <a:pt x="645" y="108"/>
                </a:cubicBezTo>
                <a:cubicBezTo>
                  <a:pt x="645" y="109"/>
                  <a:pt x="641" y="116"/>
                  <a:pt x="639" y="116"/>
                </a:cubicBezTo>
                <a:cubicBezTo>
                  <a:pt x="640" y="119"/>
                  <a:pt x="641" y="122"/>
                  <a:pt x="638" y="124"/>
                </a:cubicBezTo>
                <a:cubicBezTo>
                  <a:pt x="637" y="126"/>
                  <a:pt x="632" y="125"/>
                  <a:pt x="627" y="124"/>
                </a:cubicBezTo>
                <a:cubicBezTo>
                  <a:pt x="627" y="125"/>
                  <a:pt x="627" y="125"/>
                  <a:pt x="626" y="127"/>
                </a:cubicBezTo>
                <a:cubicBezTo>
                  <a:pt x="626" y="127"/>
                  <a:pt x="632" y="138"/>
                  <a:pt x="633" y="139"/>
                </a:cubicBezTo>
                <a:cubicBezTo>
                  <a:pt x="627" y="140"/>
                  <a:pt x="635" y="149"/>
                  <a:pt x="636" y="152"/>
                </a:cubicBezTo>
                <a:cubicBezTo>
                  <a:pt x="635" y="152"/>
                  <a:pt x="634" y="167"/>
                  <a:pt x="636" y="171"/>
                </a:cubicBezTo>
                <a:cubicBezTo>
                  <a:pt x="638" y="171"/>
                  <a:pt x="640" y="170"/>
                  <a:pt x="640" y="171"/>
                </a:cubicBezTo>
                <a:cubicBezTo>
                  <a:pt x="641" y="172"/>
                  <a:pt x="641" y="172"/>
                  <a:pt x="643" y="172"/>
                </a:cubicBezTo>
                <a:cubicBezTo>
                  <a:pt x="636" y="180"/>
                  <a:pt x="636" y="184"/>
                  <a:pt x="633" y="193"/>
                </a:cubicBezTo>
                <a:cubicBezTo>
                  <a:pt x="635" y="193"/>
                  <a:pt x="637" y="193"/>
                  <a:pt x="639" y="193"/>
                </a:cubicBezTo>
                <a:cubicBezTo>
                  <a:pt x="639" y="194"/>
                  <a:pt x="639" y="195"/>
                  <a:pt x="639" y="196"/>
                </a:cubicBezTo>
                <a:cubicBezTo>
                  <a:pt x="641" y="196"/>
                  <a:pt x="644" y="197"/>
                  <a:pt x="646" y="199"/>
                </a:cubicBezTo>
                <a:cubicBezTo>
                  <a:pt x="646" y="200"/>
                  <a:pt x="646" y="200"/>
                  <a:pt x="646" y="201"/>
                </a:cubicBezTo>
                <a:cubicBezTo>
                  <a:pt x="646" y="201"/>
                  <a:pt x="645" y="202"/>
                  <a:pt x="644" y="202"/>
                </a:cubicBezTo>
                <a:cubicBezTo>
                  <a:pt x="646" y="206"/>
                  <a:pt x="646" y="208"/>
                  <a:pt x="645" y="212"/>
                </a:cubicBezTo>
                <a:cubicBezTo>
                  <a:pt x="647" y="212"/>
                  <a:pt x="652" y="217"/>
                  <a:pt x="653" y="220"/>
                </a:cubicBezTo>
                <a:cubicBezTo>
                  <a:pt x="651" y="221"/>
                  <a:pt x="651" y="221"/>
                  <a:pt x="652" y="224"/>
                </a:cubicBezTo>
                <a:cubicBezTo>
                  <a:pt x="643" y="224"/>
                  <a:pt x="640" y="229"/>
                  <a:pt x="635" y="233"/>
                </a:cubicBezTo>
                <a:cubicBezTo>
                  <a:pt x="634" y="232"/>
                  <a:pt x="634" y="232"/>
                  <a:pt x="634" y="230"/>
                </a:cubicBezTo>
                <a:cubicBezTo>
                  <a:pt x="632" y="229"/>
                  <a:pt x="633" y="227"/>
                  <a:pt x="631" y="227"/>
                </a:cubicBezTo>
                <a:cubicBezTo>
                  <a:pt x="632" y="225"/>
                  <a:pt x="631" y="225"/>
                  <a:pt x="635" y="224"/>
                </a:cubicBezTo>
                <a:cubicBezTo>
                  <a:pt x="634" y="222"/>
                  <a:pt x="635" y="218"/>
                  <a:pt x="632" y="219"/>
                </a:cubicBezTo>
                <a:cubicBezTo>
                  <a:pt x="631" y="217"/>
                  <a:pt x="632" y="219"/>
                  <a:pt x="631" y="218"/>
                </a:cubicBezTo>
                <a:cubicBezTo>
                  <a:pt x="630" y="217"/>
                  <a:pt x="626" y="217"/>
                  <a:pt x="625" y="218"/>
                </a:cubicBezTo>
                <a:cubicBezTo>
                  <a:pt x="624" y="219"/>
                  <a:pt x="623" y="220"/>
                  <a:pt x="621" y="221"/>
                </a:cubicBezTo>
                <a:cubicBezTo>
                  <a:pt x="614" y="224"/>
                  <a:pt x="600" y="218"/>
                  <a:pt x="593" y="215"/>
                </a:cubicBezTo>
                <a:cubicBezTo>
                  <a:pt x="592" y="216"/>
                  <a:pt x="591" y="216"/>
                  <a:pt x="590" y="217"/>
                </a:cubicBezTo>
                <a:cubicBezTo>
                  <a:pt x="588" y="217"/>
                  <a:pt x="580" y="215"/>
                  <a:pt x="581" y="217"/>
                </a:cubicBezTo>
                <a:cubicBezTo>
                  <a:pt x="579" y="220"/>
                  <a:pt x="577" y="222"/>
                  <a:pt x="575" y="225"/>
                </a:cubicBezTo>
                <a:cubicBezTo>
                  <a:pt x="571" y="225"/>
                  <a:pt x="569" y="226"/>
                  <a:pt x="567" y="227"/>
                </a:cubicBezTo>
                <a:cubicBezTo>
                  <a:pt x="567" y="225"/>
                  <a:pt x="567" y="222"/>
                  <a:pt x="567" y="220"/>
                </a:cubicBezTo>
                <a:cubicBezTo>
                  <a:pt x="563" y="220"/>
                  <a:pt x="564" y="217"/>
                  <a:pt x="559" y="221"/>
                </a:cubicBezTo>
                <a:cubicBezTo>
                  <a:pt x="558" y="223"/>
                  <a:pt x="534" y="231"/>
                  <a:pt x="526" y="229"/>
                </a:cubicBezTo>
                <a:cubicBezTo>
                  <a:pt x="523" y="228"/>
                  <a:pt x="519" y="225"/>
                  <a:pt x="516" y="226"/>
                </a:cubicBezTo>
                <a:cubicBezTo>
                  <a:pt x="504" y="229"/>
                  <a:pt x="492" y="236"/>
                  <a:pt x="480" y="242"/>
                </a:cubicBezTo>
                <a:cubicBezTo>
                  <a:pt x="472" y="246"/>
                  <a:pt x="466" y="241"/>
                  <a:pt x="459" y="246"/>
                </a:cubicBezTo>
                <a:cubicBezTo>
                  <a:pt x="454" y="245"/>
                  <a:pt x="451" y="244"/>
                  <a:pt x="441" y="244"/>
                </a:cubicBezTo>
                <a:cubicBezTo>
                  <a:pt x="434" y="227"/>
                  <a:pt x="398" y="244"/>
                  <a:pt x="397" y="248"/>
                </a:cubicBezTo>
                <a:cubicBezTo>
                  <a:pt x="394" y="246"/>
                  <a:pt x="386" y="247"/>
                  <a:pt x="383" y="245"/>
                </a:cubicBezTo>
                <a:cubicBezTo>
                  <a:pt x="382" y="245"/>
                  <a:pt x="382" y="243"/>
                  <a:pt x="382" y="242"/>
                </a:cubicBezTo>
                <a:cubicBezTo>
                  <a:pt x="378" y="241"/>
                  <a:pt x="370" y="238"/>
                  <a:pt x="369" y="242"/>
                </a:cubicBezTo>
                <a:cubicBezTo>
                  <a:pt x="368" y="242"/>
                  <a:pt x="364" y="253"/>
                  <a:pt x="366" y="255"/>
                </a:cubicBezTo>
                <a:cubicBezTo>
                  <a:pt x="368" y="258"/>
                  <a:pt x="369" y="261"/>
                  <a:pt x="370" y="264"/>
                </a:cubicBezTo>
                <a:cubicBezTo>
                  <a:pt x="369" y="265"/>
                  <a:pt x="370" y="264"/>
                  <a:pt x="369" y="264"/>
                </a:cubicBezTo>
                <a:cubicBezTo>
                  <a:pt x="367" y="266"/>
                  <a:pt x="361" y="266"/>
                  <a:pt x="360" y="266"/>
                </a:cubicBezTo>
                <a:cubicBezTo>
                  <a:pt x="360" y="266"/>
                  <a:pt x="360" y="266"/>
                  <a:pt x="360" y="267"/>
                </a:cubicBezTo>
                <a:cubicBezTo>
                  <a:pt x="358" y="269"/>
                  <a:pt x="360" y="271"/>
                  <a:pt x="360" y="274"/>
                </a:cubicBezTo>
                <a:cubicBezTo>
                  <a:pt x="356" y="275"/>
                  <a:pt x="355" y="277"/>
                  <a:pt x="352" y="279"/>
                </a:cubicBezTo>
                <a:cubicBezTo>
                  <a:pt x="352" y="280"/>
                  <a:pt x="352" y="281"/>
                  <a:pt x="352" y="283"/>
                </a:cubicBezTo>
                <a:cubicBezTo>
                  <a:pt x="349" y="281"/>
                  <a:pt x="347" y="280"/>
                  <a:pt x="343" y="278"/>
                </a:cubicBezTo>
                <a:cubicBezTo>
                  <a:pt x="344" y="277"/>
                  <a:pt x="345" y="276"/>
                  <a:pt x="345" y="275"/>
                </a:cubicBezTo>
                <a:cubicBezTo>
                  <a:pt x="344" y="269"/>
                  <a:pt x="342" y="265"/>
                  <a:pt x="339" y="261"/>
                </a:cubicBezTo>
                <a:cubicBezTo>
                  <a:pt x="344" y="255"/>
                  <a:pt x="348" y="250"/>
                  <a:pt x="353" y="249"/>
                </a:cubicBezTo>
                <a:cubicBezTo>
                  <a:pt x="353" y="245"/>
                  <a:pt x="353" y="242"/>
                  <a:pt x="352" y="239"/>
                </a:cubicBezTo>
                <a:cubicBezTo>
                  <a:pt x="351" y="237"/>
                  <a:pt x="350" y="236"/>
                  <a:pt x="348" y="234"/>
                </a:cubicBezTo>
                <a:cubicBezTo>
                  <a:pt x="345" y="235"/>
                  <a:pt x="340" y="238"/>
                  <a:pt x="341" y="242"/>
                </a:cubicBezTo>
                <a:cubicBezTo>
                  <a:pt x="338" y="242"/>
                  <a:pt x="336" y="242"/>
                  <a:pt x="333" y="242"/>
                </a:cubicBezTo>
                <a:cubicBezTo>
                  <a:pt x="334" y="242"/>
                  <a:pt x="334" y="242"/>
                  <a:pt x="334" y="243"/>
                </a:cubicBezTo>
                <a:cubicBezTo>
                  <a:pt x="334" y="244"/>
                  <a:pt x="335" y="246"/>
                  <a:pt x="335" y="247"/>
                </a:cubicBezTo>
                <a:cubicBezTo>
                  <a:pt x="334" y="247"/>
                  <a:pt x="333" y="248"/>
                  <a:pt x="333" y="250"/>
                </a:cubicBezTo>
                <a:cubicBezTo>
                  <a:pt x="328" y="250"/>
                  <a:pt x="326" y="249"/>
                  <a:pt x="323" y="251"/>
                </a:cubicBezTo>
                <a:cubicBezTo>
                  <a:pt x="322" y="247"/>
                  <a:pt x="313" y="244"/>
                  <a:pt x="313" y="244"/>
                </a:cubicBezTo>
                <a:cubicBezTo>
                  <a:pt x="296" y="230"/>
                  <a:pt x="286" y="255"/>
                  <a:pt x="275" y="265"/>
                </a:cubicBezTo>
                <a:cubicBezTo>
                  <a:pt x="275" y="264"/>
                  <a:pt x="275" y="262"/>
                  <a:pt x="275" y="261"/>
                </a:cubicBezTo>
                <a:cubicBezTo>
                  <a:pt x="274" y="261"/>
                  <a:pt x="273" y="261"/>
                  <a:pt x="272" y="261"/>
                </a:cubicBezTo>
                <a:cubicBezTo>
                  <a:pt x="270" y="264"/>
                  <a:pt x="268" y="266"/>
                  <a:pt x="267" y="268"/>
                </a:cubicBezTo>
                <a:cubicBezTo>
                  <a:pt x="265" y="267"/>
                  <a:pt x="265" y="266"/>
                  <a:pt x="262" y="267"/>
                </a:cubicBezTo>
                <a:cubicBezTo>
                  <a:pt x="262" y="268"/>
                  <a:pt x="262" y="268"/>
                  <a:pt x="263" y="269"/>
                </a:cubicBezTo>
                <a:cubicBezTo>
                  <a:pt x="253" y="268"/>
                  <a:pt x="242" y="269"/>
                  <a:pt x="236" y="273"/>
                </a:cubicBezTo>
                <a:cubicBezTo>
                  <a:pt x="234" y="274"/>
                  <a:pt x="229" y="271"/>
                  <a:pt x="229" y="271"/>
                </a:cubicBezTo>
                <a:cubicBezTo>
                  <a:pt x="228" y="272"/>
                  <a:pt x="219" y="266"/>
                  <a:pt x="220" y="265"/>
                </a:cubicBezTo>
                <a:cubicBezTo>
                  <a:pt x="218" y="263"/>
                  <a:pt x="216" y="262"/>
                  <a:pt x="216" y="260"/>
                </a:cubicBezTo>
                <a:cubicBezTo>
                  <a:pt x="214" y="257"/>
                  <a:pt x="212" y="255"/>
                  <a:pt x="210" y="253"/>
                </a:cubicBezTo>
                <a:cubicBezTo>
                  <a:pt x="207" y="253"/>
                  <a:pt x="189" y="243"/>
                  <a:pt x="186" y="241"/>
                </a:cubicBezTo>
                <a:cubicBezTo>
                  <a:pt x="186" y="241"/>
                  <a:pt x="183" y="240"/>
                  <a:pt x="184" y="240"/>
                </a:cubicBezTo>
                <a:cubicBezTo>
                  <a:pt x="180" y="237"/>
                  <a:pt x="165" y="240"/>
                  <a:pt x="161" y="236"/>
                </a:cubicBezTo>
                <a:cubicBezTo>
                  <a:pt x="160" y="237"/>
                  <a:pt x="159" y="238"/>
                  <a:pt x="158" y="238"/>
                </a:cubicBezTo>
                <a:cubicBezTo>
                  <a:pt x="159" y="249"/>
                  <a:pt x="155" y="263"/>
                  <a:pt x="152" y="265"/>
                </a:cubicBezTo>
                <a:cubicBezTo>
                  <a:pt x="151" y="262"/>
                  <a:pt x="149" y="263"/>
                  <a:pt x="148" y="261"/>
                </a:cubicBezTo>
                <a:cubicBezTo>
                  <a:pt x="142" y="263"/>
                  <a:pt x="128" y="270"/>
                  <a:pt x="127" y="268"/>
                </a:cubicBezTo>
                <a:cubicBezTo>
                  <a:pt x="119" y="266"/>
                  <a:pt x="111" y="260"/>
                  <a:pt x="107" y="258"/>
                </a:cubicBezTo>
                <a:cubicBezTo>
                  <a:pt x="107" y="254"/>
                  <a:pt x="108" y="254"/>
                  <a:pt x="106" y="250"/>
                </a:cubicBezTo>
                <a:cubicBezTo>
                  <a:pt x="105" y="251"/>
                  <a:pt x="105" y="251"/>
                  <a:pt x="104" y="251"/>
                </a:cubicBezTo>
                <a:cubicBezTo>
                  <a:pt x="105" y="249"/>
                  <a:pt x="106" y="247"/>
                  <a:pt x="107" y="245"/>
                </a:cubicBezTo>
                <a:cubicBezTo>
                  <a:pt x="105" y="245"/>
                  <a:pt x="103" y="244"/>
                  <a:pt x="101" y="243"/>
                </a:cubicBezTo>
                <a:cubicBezTo>
                  <a:pt x="100" y="244"/>
                  <a:pt x="100" y="243"/>
                  <a:pt x="99" y="244"/>
                </a:cubicBezTo>
                <a:cubicBezTo>
                  <a:pt x="99" y="248"/>
                  <a:pt x="100" y="247"/>
                  <a:pt x="97" y="249"/>
                </a:cubicBezTo>
                <a:cubicBezTo>
                  <a:pt x="97" y="249"/>
                  <a:pt x="97" y="248"/>
                  <a:pt x="97" y="247"/>
                </a:cubicBezTo>
                <a:cubicBezTo>
                  <a:pt x="96" y="247"/>
                  <a:pt x="96" y="246"/>
                  <a:pt x="95" y="245"/>
                </a:cubicBezTo>
                <a:cubicBezTo>
                  <a:pt x="94" y="244"/>
                  <a:pt x="89" y="244"/>
                  <a:pt x="90" y="243"/>
                </a:cubicBezTo>
                <a:cubicBezTo>
                  <a:pt x="89" y="242"/>
                  <a:pt x="90" y="241"/>
                  <a:pt x="90" y="239"/>
                </a:cubicBezTo>
                <a:cubicBezTo>
                  <a:pt x="87" y="240"/>
                  <a:pt x="86" y="240"/>
                  <a:pt x="86" y="239"/>
                </a:cubicBezTo>
                <a:cubicBezTo>
                  <a:pt x="84" y="239"/>
                  <a:pt x="82" y="240"/>
                  <a:pt x="81" y="241"/>
                </a:cubicBezTo>
                <a:cubicBezTo>
                  <a:pt x="80" y="240"/>
                  <a:pt x="80" y="239"/>
                  <a:pt x="79" y="239"/>
                </a:cubicBezTo>
                <a:cubicBezTo>
                  <a:pt x="79" y="239"/>
                  <a:pt x="78" y="239"/>
                  <a:pt x="77" y="239"/>
                </a:cubicBezTo>
                <a:cubicBezTo>
                  <a:pt x="77" y="241"/>
                  <a:pt x="78" y="242"/>
                  <a:pt x="78" y="244"/>
                </a:cubicBezTo>
                <a:cubicBezTo>
                  <a:pt x="76" y="244"/>
                  <a:pt x="70" y="249"/>
                  <a:pt x="71" y="250"/>
                </a:cubicBezTo>
                <a:cubicBezTo>
                  <a:pt x="70" y="250"/>
                  <a:pt x="68" y="249"/>
                  <a:pt x="67" y="249"/>
                </a:cubicBezTo>
                <a:cubicBezTo>
                  <a:pt x="67" y="248"/>
                  <a:pt x="67" y="248"/>
                  <a:pt x="68" y="248"/>
                </a:cubicBezTo>
                <a:cubicBezTo>
                  <a:pt x="70" y="248"/>
                  <a:pt x="70" y="248"/>
                  <a:pt x="71" y="247"/>
                </a:cubicBezTo>
                <a:cubicBezTo>
                  <a:pt x="71" y="247"/>
                  <a:pt x="70" y="247"/>
                  <a:pt x="70" y="246"/>
                </a:cubicBezTo>
                <a:cubicBezTo>
                  <a:pt x="69" y="245"/>
                  <a:pt x="70" y="246"/>
                  <a:pt x="68" y="246"/>
                </a:cubicBezTo>
                <a:cubicBezTo>
                  <a:pt x="68" y="245"/>
                  <a:pt x="68" y="245"/>
                  <a:pt x="69" y="245"/>
                </a:cubicBezTo>
                <a:cubicBezTo>
                  <a:pt x="70" y="244"/>
                  <a:pt x="71" y="243"/>
                  <a:pt x="72" y="242"/>
                </a:cubicBezTo>
                <a:cubicBezTo>
                  <a:pt x="70" y="240"/>
                  <a:pt x="71" y="240"/>
                  <a:pt x="70" y="241"/>
                </a:cubicBezTo>
                <a:cubicBezTo>
                  <a:pt x="70" y="239"/>
                  <a:pt x="70" y="236"/>
                  <a:pt x="70" y="234"/>
                </a:cubicBezTo>
                <a:cubicBezTo>
                  <a:pt x="73" y="234"/>
                  <a:pt x="76" y="235"/>
                  <a:pt x="75" y="233"/>
                </a:cubicBezTo>
                <a:cubicBezTo>
                  <a:pt x="76" y="232"/>
                  <a:pt x="78" y="232"/>
                  <a:pt x="79" y="231"/>
                </a:cubicBezTo>
                <a:cubicBezTo>
                  <a:pt x="73" y="226"/>
                  <a:pt x="56" y="235"/>
                  <a:pt x="51" y="232"/>
                </a:cubicBezTo>
                <a:cubicBezTo>
                  <a:pt x="50" y="232"/>
                  <a:pt x="49" y="231"/>
                  <a:pt x="47" y="230"/>
                </a:cubicBezTo>
                <a:cubicBezTo>
                  <a:pt x="46" y="232"/>
                  <a:pt x="44" y="233"/>
                  <a:pt x="43" y="232"/>
                </a:cubicBezTo>
                <a:cubicBezTo>
                  <a:pt x="42" y="231"/>
                  <a:pt x="42" y="231"/>
                  <a:pt x="42" y="228"/>
                </a:cubicBezTo>
                <a:cubicBezTo>
                  <a:pt x="43" y="227"/>
                  <a:pt x="46" y="224"/>
                  <a:pt x="46" y="224"/>
                </a:cubicBezTo>
                <a:cubicBezTo>
                  <a:pt x="46" y="224"/>
                  <a:pt x="47" y="224"/>
                  <a:pt x="47" y="224"/>
                </a:cubicBezTo>
                <a:cubicBezTo>
                  <a:pt x="48" y="225"/>
                  <a:pt x="48" y="226"/>
                  <a:pt x="49" y="227"/>
                </a:cubicBezTo>
                <a:cubicBezTo>
                  <a:pt x="50" y="227"/>
                  <a:pt x="51" y="226"/>
                  <a:pt x="52" y="226"/>
                </a:cubicBezTo>
                <a:cubicBezTo>
                  <a:pt x="52" y="224"/>
                  <a:pt x="52" y="223"/>
                  <a:pt x="53" y="222"/>
                </a:cubicBezTo>
                <a:cubicBezTo>
                  <a:pt x="54" y="221"/>
                  <a:pt x="54" y="222"/>
                  <a:pt x="55" y="221"/>
                </a:cubicBezTo>
                <a:cubicBezTo>
                  <a:pt x="55" y="221"/>
                  <a:pt x="55" y="221"/>
                  <a:pt x="55" y="221"/>
                </a:cubicBezTo>
                <a:cubicBezTo>
                  <a:pt x="55" y="220"/>
                  <a:pt x="54" y="220"/>
                  <a:pt x="53" y="219"/>
                </a:cubicBezTo>
                <a:cubicBezTo>
                  <a:pt x="52" y="221"/>
                  <a:pt x="52" y="220"/>
                  <a:pt x="50" y="220"/>
                </a:cubicBezTo>
                <a:cubicBezTo>
                  <a:pt x="50" y="218"/>
                  <a:pt x="48" y="216"/>
                  <a:pt x="47" y="214"/>
                </a:cubicBezTo>
                <a:cubicBezTo>
                  <a:pt x="45" y="216"/>
                  <a:pt x="44" y="216"/>
                  <a:pt x="41" y="216"/>
                </a:cubicBezTo>
                <a:cubicBezTo>
                  <a:pt x="41" y="215"/>
                  <a:pt x="41" y="215"/>
                  <a:pt x="41" y="214"/>
                </a:cubicBezTo>
                <a:cubicBezTo>
                  <a:pt x="41" y="211"/>
                  <a:pt x="41" y="207"/>
                  <a:pt x="40" y="204"/>
                </a:cubicBezTo>
                <a:cubicBezTo>
                  <a:pt x="39" y="204"/>
                  <a:pt x="36" y="204"/>
                  <a:pt x="34" y="202"/>
                </a:cubicBezTo>
                <a:cubicBezTo>
                  <a:pt x="34" y="202"/>
                  <a:pt x="34" y="202"/>
                  <a:pt x="35" y="202"/>
                </a:cubicBezTo>
                <a:cubicBezTo>
                  <a:pt x="35" y="202"/>
                  <a:pt x="36" y="201"/>
                  <a:pt x="36" y="201"/>
                </a:cubicBezTo>
                <a:cubicBezTo>
                  <a:pt x="38" y="201"/>
                  <a:pt x="39" y="201"/>
                  <a:pt x="41" y="201"/>
                </a:cubicBezTo>
                <a:cubicBezTo>
                  <a:pt x="41" y="200"/>
                  <a:pt x="44" y="190"/>
                  <a:pt x="43" y="189"/>
                </a:cubicBezTo>
                <a:cubicBezTo>
                  <a:pt x="43" y="189"/>
                  <a:pt x="42" y="189"/>
                  <a:pt x="42" y="189"/>
                </a:cubicBezTo>
                <a:cubicBezTo>
                  <a:pt x="41" y="186"/>
                  <a:pt x="30" y="185"/>
                  <a:pt x="29" y="184"/>
                </a:cubicBezTo>
                <a:cubicBezTo>
                  <a:pt x="27" y="182"/>
                  <a:pt x="27" y="180"/>
                  <a:pt x="25" y="179"/>
                </a:cubicBezTo>
                <a:cubicBezTo>
                  <a:pt x="22" y="178"/>
                  <a:pt x="22" y="179"/>
                  <a:pt x="21" y="179"/>
                </a:cubicBezTo>
                <a:cubicBezTo>
                  <a:pt x="21" y="180"/>
                  <a:pt x="20" y="181"/>
                  <a:pt x="20" y="183"/>
                </a:cubicBezTo>
                <a:cubicBezTo>
                  <a:pt x="20" y="183"/>
                  <a:pt x="19" y="183"/>
                  <a:pt x="19" y="183"/>
                </a:cubicBezTo>
                <a:cubicBezTo>
                  <a:pt x="16" y="176"/>
                  <a:pt x="10" y="178"/>
                  <a:pt x="8" y="173"/>
                </a:cubicBezTo>
                <a:cubicBezTo>
                  <a:pt x="9" y="173"/>
                  <a:pt x="10" y="172"/>
                  <a:pt x="11" y="171"/>
                </a:cubicBezTo>
                <a:cubicBezTo>
                  <a:pt x="11" y="173"/>
                  <a:pt x="10" y="172"/>
                  <a:pt x="12" y="173"/>
                </a:cubicBezTo>
                <a:cubicBezTo>
                  <a:pt x="13" y="173"/>
                  <a:pt x="12" y="172"/>
                  <a:pt x="15" y="172"/>
                </a:cubicBezTo>
                <a:cubicBezTo>
                  <a:pt x="15" y="170"/>
                  <a:pt x="15" y="170"/>
                  <a:pt x="15" y="166"/>
                </a:cubicBezTo>
                <a:cubicBezTo>
                  <a:pt x="14" y="166"/>
                  <a:pt x="14" y="167"/>
                  <a:pt x="13" y="167"/>
                </a:cubicBezTo>
                <a:cubicBezTo>
                  <a:pt x="13" y="162"/>
                  <a:pt x="12" y="164"/>
                  <a:pt x="11" y="159"/>
                </a:cubicBezTo>
                <a:cubicBezTo>
                  <a:pt x="12" y="158"/>
                  <a:pt x="14" y="156"/>
                  <a:pt x="15" y="158"/>
                </a:cubicBezTo>
                <a:cubicBezTo>
                  <a:pt x="19" y="159"/>
                  <a:pt x="22" y="167"/>
                  <a:pt x="21" y="171"/>
                </a:cubicBezTo>
                <a:cubicBezTo>
                  <a:pt x="22" y="170"/>
                  <a:pt x="23" y="169"/>
                  <a:pt x="24" y="168"/>
                </a:cubicBezTo>
                <a:cubicBezTo>
                  <a:pt x="27" y="175"/>
                  <a:pt x="36" y="168"/>
                  <a:pt x="39" y="169"/>
                </a:cubicBezTo>
                <a:cubicBezTo>
                  <a:pt x="37" y="167"/>
                  <a:pt x="35" y="169"/>
                  <a:pt x="32" y="168"/>
                </a:cubicBezTo>
                <a:cubicBezTo>
                  <a:pt x="31" y="166"/>
                  <a:pt x="24" y="160"/>
                  <a:pt x="24" y="154"/>
                </a:cubicBezTo>
                <a:cubicBezTo>
                  <a:pt x="27" y="154"/>
                  <a:pt x="29" y="154"/>
                  <a:pt x="31" y="154"/>
                </a:cubicBezTo>
                <a:cubicBezTo>
                  <a:pt x="30" y="148"/>
                  <a:pt x="34" y="153"/>
                  <a:pt x="35" y="147"/>
                </a:cubicBezTo>
                <a:cubicBezTo>
                  <a:pt x="32" y="146"/>
                  <a:pt x="30" y="146"/>
                  <a:pt x="28" y="146"/>
                </a:cubicBezTo>
                <a:cubicBezTo>
                  <a:pt x="27" y="144"/>
                  <a:pt x="26" y="143"/>
                  <a:pt x="25" y="142"/>
                </a:cubicBezTo>
                <a:cubicBezTo>
                  <a:pt x="28" y="141"/>
                  <a:pt x="28" y="141"/>
                  <a:pt x="30" y="137"/>
                </a:cubicBezTo>
                <a:cubicBezTo>
                  <a:pt x="29" y="138"/>
                  <a:pt x="29" y="138"/>
                  <a:pt x="29" y="138"/>
                </a:cubicBezTo>
                <a:cubicBezTo>
                  <a:pt x="27" y="134"/>
                  <a:pt x="21" y="132"/>
                  <a:pt x="19" y="130"/>
                </a:cubicBezTo>
                <a:cubicBezTo>
                  <a:pt x="22" y="128"/>
                  <a:pt x="18" y="127"/>
                  <a:pt x="21" y="125"/>
                </a:cubicBezTo>
                <a:cubicBezTo>
                  <a:pt x="22" y="127"/>
                  <a:pt x="26" y="129"/>
                  <a:pt x="25" y="126"/>
                </a:cubicBezTo>
                <a:cubicBezTo>
                  <a:pt x="28" y="125"/>
                  <a:pt x="29" y="122"/>
                  <a:pt x="32" y="121"/>
                </a:cubicBezTo>
                <a:cubicBezTo>
                  <a:pt x="32" y="120"/>
                  <a:pt x="32" y="119"/>
                  <a:pt x="32" y="117"/>
                </a:cubicBezTo>
                <a:cubicBezTo>
                  <a:pt x="31" y="117"/>
                  <a:pt x="30" y="117"/>
                  <a:pt x="30" y="117"/>
                </a:cubicBezTo>
                <a:cubicBezTo>
                  <a:pt x="29" y="118"/>
                  <a:pt x="30" y="118"/>
                  <a:pt x="28" y="118"/>
                </a:cubicBezTo>
                <a:cubicBezTo>
                  <a:pt x="15" y="118"/>
                  <a:pt x="16" y="120"/>
                  <a:pt x="2" y="122"/>
                </a:cubicBezTo>
                <a:cubicBezTo>
                  <a:pt x="2" y="122"/>
                  <a:pt x="2" y="122"/>
                  <a:pt x="1" y="122"/>
                </a:cubicBezTo>
                <a:cubicBezTo>
                  <a:pt x="2" y="121"/>
                  <a:pt x="2" y="120"/>
                  <a:pt x="2" y="119"/>
                </a:cubicBezTo>
                <a:cubicBezTo>
                  <a:pt x="5" y="116"/>
                  <a:pt x="3" y="102"/>
                  <a:pt x="5" y="99"/>
                </a:cubicBezTo>
                <a:cubicBezTo>
                  <a:pt x="7" y="97"/>
                  <a:pt x="9" y="98"/>
                  <a:pt x="11" y="96"/>
                </a:cubicBezTo>
                <a:cubicBezTo>
                  <a:pt x="11" y="95"/>
                  <a:pt x="13" y="90"/>
                  <a:pt x="14" y="89"/>
                </a:cubicBezTo>
                <a:cubicBezTo>
                  <a:pt x="20" y="89"/>
                  <a:pt x="20" y="83"/>
                  <a:pt x="25" y="79"/>
                </a:cubicBezTo>
                <a:cubicBezTo>
                  <a:pt x="33" y="80"/>
                  <a:pt x="37" y="79"/>
                  <a:pt x="43" y="77"/>
                </a:cubicBezTo>
                <a:cubicBezTo>
                  <a:pt x="44" y="79"/>
                  <a:pt x="45" y="80"/>
                  <a:pt x="46" y="82"/>
                </a:cubicBezTo>
                <a:cubicBezTo>
                  <a:pt x="47" y="83"/>
                  <a:pt x="61" y="85"/>
                  <a:pt x="63" y="80"/>
                </a:cubicBezTo>
                <a:cubicBezTo>
                  <a:pt x="61" y="80"/>
                  <a:pt x="59" y="78"/>
                  <a:pt x="57" y="75"/>
                </a:cubicBezTo>
                <a:cubicBezTo>
                  <a:pt x="58" y="74"/>
                  <a:pt x="57" y="75"/>
                  <a:pt x="58" y="75"/>
                </a:cubicBezTo>
                <a:cubicBezTo>
                  <a:pt x="59" y="72"/>
                  <a:pt x="65" y="75"/>
                  <a:pt x="69" y="75"/>
                </a:cubicBezTo>
                <a:cubicBezTo>
                  <a:pt x="69" y="75"/>
                  <a:pt x="69" y="76"/>
                  <a:pt x="69" y="76"/>
                </a:cubicBezTo>
                <a:cubicBezTo>
                  <a:pt x="65" y="78"/>
                  <a:pt x="65" y="79"/>
                  <a:pt x="64" y="81"/>
                </a:cubicBezTo>
                <a:cubicBezTo>
                  <a:pt x="77" y="79"/>
                  <a:pt x="93" y="78"/>
                  <a:pt x="100" y="81"/>
                </a:cubicBezTo>
                <a:cubicBezTo>
                  <a:pt x="100" y="82"/>
                  <a:pt x="104" y="81"/>
                  <a:pt x="104" y="81"/>
                </a:cubicBezTo>
                <a:cubicBezTo>
                  <a:pt x="106" y="80"/>
                  <a:pt x="106" y="80"/>
                  <a:pt x="108" y="77"/>
                </a:cubicBezTo>
                <a:cubicBezTo>
                  <a:pt x="105" y="75"/>
                  <a:pt x="102" y="76"/>
                  <a:pt x="98" y="76"/>
                </a:cubicBezTo>
                <a:cubicBezTo>
                  <a:pt x="98" y="75"/>
                  <a:pt x="98" y="75"/>
                  <a:pt x="96" y="73"/>
                </a:cubicBezTo>
                <a:cubicBezTo>
                  <a:pt x="97" y="73"/>
                  <a:pt x="97" y="73"/>
                  <a:pt x="97" y="72"/>
                </a:cubicBezTo>
                <a:cubicBezTo>
                  <a:pt x="100" y="68"/>
                  <a:pt x="112" y="67"/>
                  <a:pt x="120" y="65"/>
                </a:cubicBezTo>
                <a:cubicBezTo>
                  <a:pt x="123" y="64"/>
                  <a:pt x="132" y="68"/>
                  <a:pt x="135" y="64"/>
                </a:cubicBezTo>
                <a:cubicBezTo>
                  <a:pt x="121" y="67"/>
                  <a:pt x="106" y="58"/>
                  <a:pt x="102" y="50"/>
                </a:cubicBezTo>
                <a:cubicBezTo>
                  <a:pt x="101" y="51"/>
                  <a:pt x="93" y="57"/>
                  <a:pt x="90" y="53"/>
                </a:cubicBezTo>
                <a:cubicBezTo>
                  <a:pt x="88" y="53"/>
                  <a:pt x="88" y="52"/>
                  <a:pt x="88" y="50"/>
                </a:cubicBezTo>
                <a:cubicBezTo>
                  <a:pt x="87" y="51"/>
                  <a:pt x="85" y="51"/>
                  <a:pt x="84" y="52"/>
                </a:cubicBezTo>
                <a:cubicBezTo>
                  <a:pt x="82" y="48"/>
                  <a:pt x="67" y="46"/>
                  <a:pt x="68" y="51"/>
                </a:cubicBezTo>
                <a:cubicBezTo>
                  <a:pt x="67" y="52"/>
                  <a:pt x="67" y="53"/>
                  <a:pt x="66" y="53"/>
                </a:cubicBezTo>
                <a:cubicBezTo>
                  <a:pt x="63" y="52"/>
                  <a:pt x="54" y="51"/>
                  <a:pt x="50" y="54"/>
                </a:cubicBezTo>
                <a:cubicBezTo>
                  <a:pt x="47" y="56"/>
                  <a:pt x="46" y="66"/>
                  <a:pt x="40" y="68"/>
                </a:cubicBezTo>
                <a:cubicBezTo>
                  <a:pt x="30" y="74"/>
                  <a:pt x="27" y="73"/>
                  <a:pt x="20" y="82"/>
                </a:cubicBezTo>
                <a:cubicBezTo>
                  <a:pt x="16" y="83"/>
                  <a:pt x="8" y="92"/>
                  <a:pt x="5" y="96"/>
                </a:cubicBezTo>
                <a:cubicBezTo>
                  <a:pt x="5" y="96"/>
                  <a:pt x="4" y="96"/>
                  <a:pt x="4" y="96"/>
                </a:cubicBezTo>
                <a:cubicBezTo>
                  <a:pt x="4" y="95"/>
                  <a:pt x="4" y="95"/>
                  <a:pt x="4" y="94"/>
                </a:cubicBezTo>
                <a:cubicBezTo>
                  <a:pt x="8" y="91"/>
                  <a:pt x="5" y="88"/>
                  <a:pt x="6" y="83"/>
                </a:cubicBezTo>
                <a:cubicBezTo>
                  <a:pt x="9" y="80"/>
                  <a:pt x="25" y="74"/>
                  <a:pt x="26" y="71"/>
                </a:cubicBezTo>
                <a:cubicBezTo>
                  <a:pt x="27" y="69"/>
                  <a:pt x="27" y="70"/>
                  <a:pt x="27" y="68"/>
                </a:cubicBezTo>
                <a:cubicBezTo>
                  <a:pt x="26" y="68"/>
                  <a:pt x="26" y="68"/>
                  <a:pt x="26" y="68"/>
                </a:cubicBezTo>
                <a:cubicBezTo>
                  <a:pt x="25" y="68"/>
                  <a:pt x="24" y="68"/>
                  <a:pt x="23" y="68"/>
                </a:cubicBezTo>
                <a:cubicBezTo>
                  <a:pt x="21" y="69"/>
                  <a:pt x="22" y="68"/>
                  <a:pt x="21" y="69"/>
                </a:cubicBezTo>
                <a:cubicBezTo>
                  <a:pt x="20" y="69"/>
                  <a:pt x="20" y="69"/>
                  <a:pt x="19" y="69"/>
                </a:cubicBezTo>
                <a:cubicBezTo>
                  <a:pt x="19" y="69"/>
                  <a:pt x="19" y="69"/>
                  <a:pt x="19" y="69"/>
                </a:cubicBezTo>
                <a:cubicBezTo>
                  <a:pt x="19" y="69"/>
                  <a:pt x="4" y="73"/>
                  <a:pt x="1" y="70"/>
                </a:cubicBezTo>
                <a:cubicBezTo>
                  <a:pt x="0" y="69"/>
                  <a:pt x="0" y="67"/>
                  <a:pt x="0" y="63"/>
                </a:cubicBezTo>
                <a:cubicBezTo>
                  <a:pt x="9" y="63"/>
                  <a:pt x="2" y="55"/>
                  <a:pt x="11" y="55"/>
                </a:cubicBezTo>
                <a:cubicBezTo>
                  <a:pt x="9" y="49"/>
                  <a:pt x="9" y="45"/>
                  <a:pt x="10" y="40"/>
                </a:cubicBezTo>
                <a:cubicBezTo>
                  <a:pt x="15" y="40"/>
                  <a:pt x="14" y="36"/>
                  <a:pt x="20" y="37"/>
                </a:cubicBezTo>
                <a:cubicBezTo>
                  <a:pt x="20" y="32"/>
                  <a:pt x="18" y="28"/>
                  <a:pt x="19" y="23"/>
                </a:cubicBezTo>
                <a:cubicBezTo>
                  <a:pt x="17" y="23"/>
                  <a:pt x="10" y="19"/>
                  <a:pt x="10" y="16"/>
                </a:cubicBezTo>
                <a:cubicBezTo>
                  <a:pt x="10" y="15"/>
                  <a:pt x="11" y="14"/>
                  <a:pt x="11" y="13"/>
                </a:cubicBezTo>
                <a:cubicBezTo>
                  <a:pt x="13" y="13"/>
                  <a:pt x="15" y="13"/>
                  <a:pt x="17" y="13"/>
                </a:cubicBezTo>
                <a:cubicBezTo>
                  <a:pt x="17" y="11"/>
                  <a:pt x="18" y="8"/>
                  <a:pt x="20" y="6"/>
                </a:cubicBezTo>
                <a:cubicBezTo>
                  <a:pt x="23" y="8"/>
                  <a:pt x="34" y="5"/>
                  <a:pt x="33" y="3"/>
                </a:cubicBezTo>
                <a:cubicBezTo>
                  <a:pt x="34" y="2"/>
                  <a:pt x="34" y="2"/>
                  <a:pt x="34" y="1"/>
                </a:cubicBezTo>
                <a:cubicBezTo>
                  <a:pt x="37" y="1"/>
                  <a:pt x="37" y="1"/>
                  <a:pt x="38" y="3"/>
                </a:cubicBezTo>
                <a:cubicBezTo>
                  <a:pt x="40" y="2"/>
                  <a:pt x="41" y="1"/>
                  <a:pt x="41" y="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1635238" y="2028952"/>
            <a:ext cx="2542420" cy="719104"/>
            <a:chOff x="2187702" y="1208543"/>
            <a:chExt cx="1906815" cy="539328"/>
          </a:xfrm>
        </p:grpSpPr>
        <p:grpSp>
          <p:nvGrpSpPr>
            <p:cNvPr id="64" name="Group 2107"/>
            <p:cNvGrpSpPr>
              <a:grpSpLocks noChangeAspect="1"/>
            </p:cNvGrpSpPr>
            <p:nvPr/>
          </p:nvGrpSpPr>
          <p:grpSpPr>
            <a:xfrm>
              <a:off x="2187702" y="1273203"/>
              <a:ext cx="337798" cy="443158"/>
              <a:chOff x="0" y="0"/>
              <a:chExt cx="1270000" cy="1666117"/>
            </a:xfrm>
          </p:grpSpPr>
          <p:sp>
            <p:nvSpPr>
              <p:cNvPr id="65" name="Shape 2100"/>
              <p:cNvSpPr/>
              <p:nvPr/>
            </p:nvSpPr>
            <p:spPr>
              <a:xfrm>
                <a:off x="244171" y="1532531"/>
                <a:ext cx="781658" cy="13358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000000">
                  <a:alpha val="20828"/>
                </a:srgb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</a:defRPr>
                </a:pPr>
                <a:endParaRPr sz="4267" dirty="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grpSp>
            <p:nvGrpSpPr>
              <p:cNvPr id="66" name="Group 2106"/>
              <p:cNvGrpSpPr/>
              <p:nvPr/>
            </p:nvGrpSpPr>
            <p:grpSpPr>
              <a:xfrm>
                <a:off x="0" y="0"/>
                <a:ext cx="1270000" cy="1594970"/>
                <a:chOff x="0" y="0"/>
                <a:chExt cx="1270000" cy="1594969"/>
              </a:xfrm>
            </p:grpSpPr>
            <p:grpSp>
              <p:nvGrpSpPr>
                <p:cNvPr id="67" name="Group 2103"/>
                <p:cNvGrpSpPr/>
                <p:nvPr/>
              </p:nvGrpSpPr>
              <p:grpSpPr>
                <a:xfrm>
                  <a:off x="0" y="0"/>
                  <a:ext cx="1270000" cy="1594969"/>
                  <a:chOff x="0" y="0"/>
                  <a:chExt cx="1270000" cy="1594968"/>
                </a:xfrm>
              </p:grpSpPr>
              <p:sp>
                <p:nvSpPr>
                  <p:cNvPr id="70" name="Shape 2101"/>
                  <p:cNvSpPr/>
                  <p:nvPr/>
                </p:nvSpPr>
                <p:spPr>
                  <a:xfrm>
                    <a:off x="0" y="0"/>
                    <a:ext cx="1270000" cy="1270000"/>
                  </a:xfrm>
                  <a:custGeom>
                    <a:avLst/>
                    <a:gdLst/>
                    <a:ahLst/>
                    <a:cxnLst>
                      <a:cxn ang="0">
                        <a:pos x="wd2" y="hd2"/>
                      </a:cxn>
                      <a:cxn ang="5400000">
                        <a:pos x="wd2" y="hd2"/>
                      </a:cxn>
                      <a:cxn ang="10800000">
                        <a:pos x="wd2" y="hd2"/>
                      </a:cxn>
                      <a:cxn ang="16200000">
                        <a:pos x="wd2" y="hd2"/>
                      </a:cxn>
                    </a:cxnLst>
                    <a:rect l="0" t="0" r="r" b="b"/>
                    <a:pathLst>
                      <a:path w="19679" h="19679" extrusionOk="0">
                        <a:moveTo>
                          <a:pt x="16796" y="2882"/>
                        </a:moveTo>
                        <a:cubicBezTo>
                          <a:pt x="20639" y="6724"/>
                          <a:pt x="20639" y="12954"/>
                          <a:pt x="16796" y="16796"/>
                        </a:cubicBezTo>
                        <a:cubicBezTo>
                          <a:pt x="12954" y="20639"/>
                          <a:pt x="6724" y="20639"/>
                          <a:pt x="2882" y="16796"/>
                        </a:cubicBezTo>
                        <a:cubicBezTo>
                          <a:pt x="-961" y="12954"/>
                          <a:pt x="-961" y="6724"/>
                          <a:pt x="2882" y="2882"/>
                        </a:cubicBezTo>
                        <a:cubicBezTo>
                          <a:pt x="6724" y="-961"/>
                          <a:pt x="12954" y="-961"/>
                          <a:pt x="16796" y="2882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 w="12700" cap="flat">
                    <a:noFill/>
                    <a:miter lim="400000"/>
                  </a:ln>
                  <a:effectLst/>
                </p:spPr>
                <p:txBody>
                  <a:bodyPr wrap="square" lIns="67733" tIns="67733" rIns="67733" bIns="67733" numCol="1" anchor="ctr">
                    <a:noAutofit/>
                  </a:bodyPr>
                  <a:lstStyle/>
                  <a:p>
                    <a:pPr lvl="0">
                      <a:defRPr sz="3200">
                        <a:solidFill>
                          <a:srgbClr val="FFFFFF"/>
                        </a:solidFill>
                      </a:defRPr>
                    </a:pPr>
                    <a:endParaRPr sz="4267" dirty="0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</a:endParaRPr>
                  </a:p>
                </p:txBody>
              </p:sp>
              <p:sp>
                <p:nvSpPr>
                  <p:cNvPr id="71" name="Shape 2102"/>
                  <p:cNvSpPr/>
                  <p:nvPr/>
                </p:nvSpPr>
                <p:spPr>
                  <a:xfrm>
                    <a:off x="122388" y="1015133"/>
                    <a:ext cx="1025224" cy="579836"/>
                  </a:xfrm>
                  <a:custGeom>
                    <a:avLst/>
                    <a:gdLst/>
                    <a:ahLst/>
                    <a:cxnLst>
                      <a:cxn ang="0">
                        <a:pos x="wd2" y="hd2"/>
                      </a:cxn>
                      <a:cxn ang="5400000">
                        <a:pos x="wd2" y="hd2"/>
                      </a:cxn>
                      <a:cxn ang="10800000">
                        <a:pos x="wd2" y="hd2"/>
                      </a:cxn>
                      <a:cxn ang="16200000">
                        <a:pos x="wd2" y="hd2"/>
                      </a:cxn>
                    </a:cxnLst>
                    <a:rect l="0" t="0" r="r" b="b"/>
                    <a:pathLst>
                      <a:path w="21600" h="21600" extrusionOk="0">
                        <a:moveTo>
                          <a:pt x="0" y="0"/>
                        </a:moveTo>
                        <a:lnTo>
                          <a:pt x="10804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12700" cap="flat">
                    <a:noFill/>
                    <a:miter lim="400000"/>
                  </a:ln>
                  <a:effectLst/>
                </p:spPr>
                <p:txBody>
                  <a:bodyPr wrap="square" lIns="67733" tIns="67733" rIns="67733" bIns="67733" numCol="1" anchor="ctr">
                    <a:noAutofit/>
                  </a:bodyPr>
                  <a:lstStyle/>
                  <a:p>
                    <a:pPr lvl="0">
                      <a:defRPr sz="3200">
                        <a:solidFill>
                          <a:srgbClr val="FFFFFF"/>
                        </a:solidFill>
                      </a:defRPr>
                    </a:pPr>
                    <a:endParaRPr sz="4267" dirty="0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</a:endParaRPr>
                  </a:p>
                </p:txBody>
              </p:sp>
            </p:grpSp>
            <p:sp>
              <p:nvSpPr>
                <p:cNvPr id="68" name="Shape 2104"/>
                <p:cNvSpPr/>
                <p:nvPr/>
              </p:nvSpPr>
              <p:spPr>
                <a:xfrm>
                  <a:off x="168623" y="169071"/>
                  <a:ext cx="932754" cy="93275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19679" h="19679" extrusionOk="0">
                      <a:moveTo>
                        <a:pt x="16796" y="2882"/>
                      </a:moveTo>
                      <a:cubicBezTo>
                        <a:pt x="20639" y="6724"/>
                        <a:pt x="20639" y="12954"/>
                        <a:pt x="16796" y="16796"/>
                      </a:cubicBezTo>
                      <a:cubicBezTo>
                        <a:pt x="12954" y="20639"/>
                        <a:pt x="6724" y="20639"/>
                        <a:pt x="2882" y="16796"/>
                      </a:cubicBezTo>
                      <a:cubicBezTo>
                        <a:pt x="-961" y="12954"/>
                        <a:pt x="-961" y="6724"/>
                        <a:pt x="2882" y="2882"/>
                      </a:cubicBezTo>
                      <a:cubicBezTo>
                        <a:pt x="6724" y="-961"/>
                        <a:pt x="12954" y="-961"/>
                        <a:pt x="16796" y="2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</a:defRPr>
                  </a:pPr>
                  <a:endParaRPr sz="4267" dirty="0">
                    <a:solidFill>
                      <a:schemeClr val="tx2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  <p:sp>
              <p:nvSpPr>
                <p:cNvPr id="69" name="Shape 2105"/>
                <p:cNvSpPr/>
                <p:nvPr/>
              </p:nvSpPr>
              <p:spPr>
                <a:xfrm>
                  <a:off x="389830" y="390278"/>
                  <a:ext cx="490340" cy="49034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19679" h="19679" extrusionOk="0">
                      <a:moveTo>
                        <a:pt x="16796" y="2882"/>
                      </a:moveTo>
                      <a:cubicBezTo>
                        <a:pt x="20639" y="6724"/>
                        <a:pt x="20639" y="12954"/>
                        <a:pt x="16796" y="16796"/>
                      </a:cubicBezTo>
                      <a:cubicBezTo>
                        <a:pt x="12954" y="20639"/>
                        <a:pt x="6724" y="20639"/>
                        <a:pt x="2882" y="16796"/>
                      </a:cubicBezTo>
                      <a:cubicBezTo>
                        <a:pt x="-961" y="12954"/>
                        <a:pt x="-961" y="6724"/>
                        <a:pt x="2882" y="2882"/>
                      </a:cubicBezTo>
                      <a:cubicBezTo>
                        <a:pt x="6724" y="-961"/>
                        <a:pt x="12954" y="-961"/>
                        <a:pt x="16796" y="2882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</a:defRPr>
                  </a:pPr>
                  <a:endParaRPr sz="4267" dirty="0">
                    <a:solidFill>
                      <a:schemeClr val="tx2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</p:grpSp>
        </p:grpSp>
        <p:sp>
          <p:nvSpPr>
            <p:cNvPr id="72" name="TextBox 71"/>
            <p:cNvSpPr txBox="1"/>
            <p:nvPr/>
          </p:nvSpPr>
          <p:spPr>
            <a:xfrm>
              <a:off x="2574641" y="1370941"/>
              <a:ext cx="151987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</a:t>
              </a:r>
            </a:p>
          </p:txBody>
        </p:sp>
        <p:sp>
          <p:nvSpPr>
            <p:cNvPr id="81" name="Rectangle 80"/>
            <p:cNvSpPr/>
            <p:nvPr/>
          </p:nvSpPr>
          <p:spPr>
            <a:xfrm>
              <a:off x="2570351" y="1208543"/>
              <a:ext cx="707021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ISTANBUL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445690" y="3036444"/>
            <a:ext cx="2542420" cy="719104"/>
            <a:chOff x="2584267" y="1934427"/>
            <a:chExt cx="1906815" cy="539328"/>
          </a:xfrm>
        </p:grpSpPr>
        <p:grpSp>
          <p:nvGrpSpPr>
            <p:cNvPr id="98" name="Group 2107"/>
            <p:cNvGrpSpPr>
              <a:grpSpLocks noChangeAspect="1"/>
            </p:cNvGrpSpPr>
            <p:nvPr/>
          </p:nvGrpSpPr>
          <p:grpSpPr>
            <a:xfrm>
              <a:off x="2584267" y="1999087"/>
              <a:ext cx="337798" cy="443158"/>
              <a:chOff x="0" y="0"/>
              <a:chExt cx="1270000" cy="1666117"/>
            </a:xfrm>
          </p:grpSpPr>
          <p:sp>
            <p:nvSpPr>
              <p:cNvPr id="101" name="Shape 2100"/>
              <p:cNvSpPr/>
              <p:nvPr/>
            </p:nvSpPr>
            <p:spPr>
              <a:xfrm>
                <a:off x="244171" y="1532531"/>
                <a:ext cx="781658" cy="13358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000000">
                  <a:alpha val="20828"/>
                </a:srgb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</a:defRPr>
                </a:pPr>
                <a:endParaRPr sz="4267" dirty="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grpSp>
            <p:nvGrpSpPr>
              <p:cNvPr id="104" name="Group 2106"/>
              <p:cNvGrpSpPr/>
              <p:nvPr/>
            </p:nvGrpSpPr>
            <p:grpSpPr>
              <a:xfrm>
                <a:off x="0" y="0"/>
                <a:ext cx="1270000" cy="1594970"/>
                <a:chOff x="0" y="0"/>
                <a:chExt cx="1270000" cy="1594969"/>
              </a:xfrm>
            </p:grpSpPr>
            <p:grpSp>
              <p:nvGrpSpPr>
                <p:cNvPr id="107" name="Group 2103"/>
                <p:cNvGrpSpPr/>
                <p:nvPr/>
              </p:nvGrpSpPr>
              <p:grpSpPr>
                <a:xfrm>
                  <a:off x="0" y="0"/>
                  <a:ext cx="1270000" cy="1594969"/>
                  <a:chOff x="0" y="0"/>
                  <a:chExt cx="1270000" cy="1594968"/>
                </a:xfrm>
              </p:grpSpPr>
              <p:sp>
                <p:nvSpPr>
                  <p:cNvPr id="116" name="Shape 2101"/>
                  <p:cNvSpPr/>
                  <p:nvPr/>
                </p:nvSpPr>
                <p:spPr>
                  <a:xfrm>
                    <a:off x="0" y="0"/>
                    <a:ext cx="1270000" cy="1270000"/>
                  </a:xfrm>
                  <a:custGeom>
                    <a:avLst/>
                    <a:gdLst/>
                    <a:ahLst/>
                    <a:cxnLst>
                      <a:cxn ang="0">
                        <a:pos x="wd2" y="hd2"/>
                      </a:cxn>
                      <a:cxn ang="5400000">
                        <a:pos x="wd2" y="hd2"/>
                      </a:cxn>
                      <a:cxn ang="10800000">
                        <a:pos x="wd2" y="hd2"/>
                      </a:cxn>
                      <a:cxn ang="16200000">
                        <a:pos x="wd2" y="hd2"/>
                      </a:cxn>
                    </a:cxnLst>
                    <a:rect l="0" t="0" r="r" b="b"/>
                    <a:pathLst>
                      <a:path w="19679" h="19679" extrusionOk="0">
                        <a:moveTo>
                          <a:pt x="16796" y="2882"/>
                        </a:moveTo>
                        <a:cubicBezTo>
                          <a:pt x="20639" y="6724"/>
                          <a:pt x="20639" y="12954"/>
                          <a:pt x="16796" y="16796"/>
                        </a:cubicBezTo>
                        <a:cubicBezTo>
                          <a:pt x="12954" y="20639"/>
                          <a:pt x="6724" y="20639"/>
                          <a:pt x="2882" y="16796"/>
                        </a:cubicBezTo>
                        <a:cubicBezTo>
                          <a:pt x="-961" y="12954"/>
                          <a:pt x="-961" y="6724"/>
                          <a:pt x="2882" y="2882"/>
                        </a:cubicBezTo>
                        <a:cubicBezTo>
                          <a:pt x="6724" y="-961"/>
                          <a:pt x="12954" y="-961"/>
                          <a:pt x="16796" y="288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 w="12700" cap="flat">
                    <a:noFill/>
                    <a:miter lim="400000"/>
                  </a:ln>
                  <a:effectLst/>
                </p:spPr>
                <p:txBody>
                  <a:bodyPr wrap="square" lIns="67733" tIns="67733" rIns="67733" bIns="67733" numCol="1" anchor="ctr">
                    <a:noAutofit/>
                  </a:bodyPr>
                  <a:lstStyle/>
                  <a:p>
                    <a:pPr lvl="0">
                      <a:defRPr sz="3200">
                        <a:solidFill>
                          <a:srgbClr val="FFFFFF"/>
                        </a:solidFill>
                      </a:defRPr>
                    </a:pPr>
                    <a:endParaRPr sz="4267" dirty="0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</a:endParaRPr>
                  </a:p>
                </p:txBody>
              </p:sp>
              <p:sp>
                <p:nvSpPr>
                  <p:cNvPr id="117" name="Shape 2102"/>
                  <p:cNvSpPr/>
                  <p:nvPr/>
                </p:nvSpPr>
                <p:spPr>
                  <a:xfrm>
                    <a:off x="122388" y="1015133"/>
                    <a:ext cx="1025224" cy="579836"/>
                  </a:xfrm>
                  <a:custGeom>
                    <a:avLst/>
                    <a:gdLst/>
                    <a:ahLst/>
                    <a:cxnLst>
                      <a:cxn ang="0">
                        <a:pos x="wd2" y="hd2"/>
                      </a:cxn>
                      <a:cxn ang="5400000">
                        <a:pos x="wd2" y="hd2"/>
                      </a:cxn>
                      <a:cxn ang="10800000">
                        <a:pos x="wd2" y="hd2"/>
                      </a:cxn>
                      <a:cxn ang="16200000">
                        <a:pos x="wd2" y="hd2"/>
                      </a:cxn>
                    </a:cxnLst>
                    <a:rect l="0" t="0" r="r" b="b"/>
                    <a:pathLst>
                      <a:path w="21600" h="21600" extrusionOk="0">
                        <a:moveTo>
                          <a:pt x="0" y="0"/>
                        </a:moveTo>
                        <a:lnTo>
                          <a:pt x="10804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12700" cap="flat">
                    <a:noFill/>
                    <a:miter lim="400000"/>
                  </a:ln>
                  <a:effectLst/>
                </p:spPr>
                <p:txBody>
                  <a:bodyPr wrap="square" lIns="67733" tIns="67733" rIns="67733" bIns="67733" numCol="1" anchor="ctr">
                    <a:noAutofit/>
                  </a:bodyPr>
                  <a:lstStyle/>
                  <a:p>
                    <a:pPr lvl="0">
                      <a:defRPr sz="3200">
                        <a:solidFill>
                          <a:srgbClr val="FFFFFF"/>
                        </a:solidFill>
                      </a:defRPr>
                    </a:pPr>
                    <a:endParaRPr sz="4267" dirty="0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</a:endParaRPr>
                  </a:p>
                </p:txBody>
              </p:sp>
            </p:grpSp>
            <p:sp>
              <p:nvSpPr>
                <p:cNvPr id="110" name="Shape 2104"/>
                <p:cNvSpPr/>
                <p:nvPr/>
              </p:nvSpPr>
              <p:spPr>
                <a:xfrm>
                  <a:off x="168623" y="169071"/>
                  <a:ext cx="932754" cy="93275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19679" h="19679" extrusionOk="0">
                      <a:moveTo>
                        <a:pt x="16796" y="2882"/>
                      </a:moveTo>
                      <a:cubicBezTo>
                        <a:pt x="20639" y="6724"/>
                        <a:pt x="20639" y="12954"/>
                        <a:pt x="16796" y="16796"/>
                      </a:cubicBezTo>
                      <a:cubicBezTo>
                        <a:pt x="12954" y="20639"/>
                        <a:pt x="6724" y="20639"/>
                        <a:pt x="2882" y="16796"/>
                      </a:cubicBezTo>
                      <a:cubicBezTo>
                        <a:pt x="-961" y="12954"/>
                        <a:pt x="-961" y="6724"/>
                        <a:pt x="2882" y="2882"/>
                      </a:cubicBezTo>
                      <a:cubicBezTo>
                        <a:pt x="6724" y="-961"/>
                        <a:pt x="12954" y="-961"/>
                        <a:pt x="16796" y="2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</a:defRPr>
                  </a:pPr>
                  <a:endParaRPr sz="4267" dirty="0">
                    <a:solidFill>
                      <a:schemeClr val="tx2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  <p:sp>
              <p:nvSpPr>
                <p:cNvPr id="113" name="Shape 2105"/>
                <p:cNvSpPr/>
                <p:nvPr/>
              </p:nvSpPr>
              <p:spPr>
                <a:xfrm>
                  <a:off x="389830" y="390278"/>
                  <a:ext cx="490340" cy="49034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19679" h="19679" extrusionOk="0">
                      <a:moveTo>
                        <a:pt x="16796" y="2882"/>
                      </a:moveTo>
                      <a:cubicBezTo>
                        <a:pt x="20639" y="6724"/>
                        <a:pt x="20639" y="12954"/>
                        <a:pt x="16796" y="16796"/>
                      </a:cubicBezTo>
                      <a:cubicBezTo>
                        <a:pt x="12954" y="20639"/>
                        <a:pt x="6724" y="20639"/>
                        <a:pt x="2882" y="16796"/>
                      </a:cubicBezTo>
                      <a:cubicBezTo>
                        <a:pt x="-961" y="12954"/>
                        <a:pt x="-961" y="6724"/>
                        <a:pt x="2882" y="2882"/>
                      </a:cubicBezTo>
                      <a:cubicBezTo>
                        <a:pt x="6724" y="-961"/>
                        <a:pt x="12954" y="-961"/>
                        <a:pt x="16796" y="2882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</a:defRPr>
                  </a:pPr>
                  <a:endParaRPr sz="4267" dirty="0">
                    <a:solidFill>
                      <a:schemeClr val="tx2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</p:grpSp>
        </p:grpSp>
        <p:sp>
          <p:nvSpPr>
            <p:cNvPr id="118" name="TextBox 117"/>
            <p:cNvSpPr txBox="1"/>
            <p:nvPr/>
          </p:nvSpPr>
          <p:spPr>
            <a:xfrm>
              <a:off x="2971206" y="2096825"/>
              <a:ext cx="151987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</a:t>
              </a:r>
            </a:p>
          </p:txBody>
        </p:sp>
        <p:sp>
          <p:nvSpPr>
            <p:cNvPr id="119" name="Rectangle 118"/>
            <p:cNvSpPr/>
            <p:nvPr/>
          </p:nvSpPr>
          <p:spPr>
            <a:xfrm>
              <a:off x="2966916" y="1934427"/>
              <a:ext cx="626614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ANKARA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5581117" y="3838775"/>
            <a:ext cx="2542420" cy="719104"/>
            <a:chOff x="6269414" y="3019567"/>
            <a:chExt cx="1906815" cy="539328"/>
          </a:xfrm>
        </p:grpSpPr>
        <p:grpSp>
          <p:nvGrpSpPr>
            <p:cNvPr id="120" name="Group 2107"/>
            <p:cNvGrpSpPr>
              <a:grpSpLocks noChangeAspect="1"/>
            </p:cNvGrpSpPr>
            <p:nvPr/>
          </p:nvGrpSpPr>
          <p:grpSpPr>
            <a:xfrm>
              <a:off x="6269414" y="3084227"/>
              <a:ext cx="337798" cy="443158"/>
              <a:chOff x="0" y="0"/>
              <a:chExt cx="1270000" cy="1666117"/>
            </a:xfrm>
          </p:grpSpPr>
          <p:sp>
            <p:nvSpPr>
              <p:cNvPr id="121" name="Shape 2100"/>
              <p:cNvSpPr/>
              <p:nvPr/>
            </p:nvSpPr>
            <p:spPr>
              <a:xfrm>
                <a:off x="244171" y="1532531"/>
                <a:ext cx="781658" cy="13358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19679" h="19679" extrusionOk="0">
                    <a:moveTo>
                      <a:pt x="16796" y="2882"/>
                    </a:moveTo>
                    <a:cubicBezTo>
                      <a:pt x="20639" y="6724"/>
                      <a:pt x="20639" y="12954"/>
                      <a:pt x="16796" y="16796"/>
                    </a:cubicBezTo>
                    <a:cubicBezTo>
                      <a:pt x="12954" y="20639"/>
                      <a:pt x="6724" y="20639"/>
                      <a:pt x="2882" y="16796"/>
                    </a:cubicBezTo>
                    <a:cubicBezTo>
                      <a:pt x="-961" y="12954"/>
                      <a:pt x="-961" y="6724"/>
                      <a:pt x="2882" y="2882"/>
                    </a:cubicBezTo>
                    <a:cubicBezTo>
                      <a:pt x="6724" y="-961"/>
                      <a:pt x="12954" y="-961"/>
                      <a:pt x="16796" y="2882"/>
                    </a:cubicBezTo>
                    <a:close/>
                  </a:path>
                </a:pathLst>
              </a:custGeom>
              <a:solidFill>
                <a:srgbClr val="000000">
                  <a:alpha val="20828"/>
                </a:srgbClr>
              </a:solidFill>
              <a:ln w="12700" cap="flat">
                <a:noFill/>
                <a:miter lim="400000"/>
              </a:ln>
              <a:effectLst/>
            </p:spPr>
            <p:txBody>
              <a:bodyPr wrap="square" lIns="0" tIns="0" rIns="0" bIns="0" numCol="1" anchor="ctr">
                <a:noAutofit/>
              </a:bodyPr>
              <a:lstStyle/>
              <a:p>
                <a:pPr lvl="0">
                  <a:defRPr sz="3200">
                    <a:solidFill>
                      <a:srgbClr val="FFFFFF"/>
                    </a:solidFill>
                  </a:defRPr>
                </a:pPr>
                <a:endParaRPr sz="4267" dirty="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grpSp>
            <p:nvGrpSpPr>
              <p:cNvPr id="122" name="Group 2106"/>
              <p:cNvGrpSpPr/>
              <p:nvPr/>
            </p:nvGrpSpPr>
            <p:grpSpPr>
              <a:xfrm>
                <a:off x="0" y="0"/>
                <a:ext cx="1270000" cy="1594970"/>
                <a:chOff x="0" y="0"/>
                <a:chExt cx="1270000" cy="1594969"/>
              </a:xfrm>
            </p:grpSpPr>
            <p:grpSp>
              <p:nvGrpSpPr>
                <p:cNvPr id="123" name="Group 2103"/>
                <p:cNvGrpSpPr/>
                <p:nvPr/>
              </p:nvGrpSpPr>
              <p:grpSpPr>
                <a:xfrm>
                  <a:off x="0" y="0"/>
                  <a:ext cx="1270000" cy="1594969"/>
                  <a:chOff x="0" y="0"/>
                  <a:chExt cx="1270000" cy="1594968"/>
                </a:xfrm>
              </p:grpSpPr>
              <p:sp>
                <p:nvSpPr>
                  <p:cNvPr id="126" name="Shape 2101"/>
                  <p:cNvSpPr/>
                  <p:nvPr/>
                </p:nvSpPr>
                <p:spPr>
                  <a:xfrm>
                    <a:off x="0" y="0"/>
                    <a:ext cx="1270000" cy="1270000"/>
                  </a:xfrm>
                  <a:custGeom>
                    <a:avLst/>
                    <a:gdLst/>
                    <a:ahLst/>
                    <a:cxnLst>
                      <a:cxn ang="0">
                        <a:pos x="wd2" y="hd2"/>
                      </a:cxn>
                      <a:cxn ang="5400000">
                        <a:pos x="wd2" y="hd2"/>
                      </a:cxn>
                      <a:cxn ang="10800000">
                        <a:pos x="wd2" y="hd2"/>
                      </a:cxn>
                      <a:cxn ang="16200000">
                        <a:pos x="wd2" y="hd2"/>
                      </a:cxn>
                    </a:cxnLst>
                    <a:rect l="0" t="0" r="r" b="b"/>
                    <a:pathLst>
                      <a:path w="19679" h="19679" extrusionOk="0">
                        <a:moveTo>
                          <a:pt x="16796" y="2882"/>
                        </a:moveTo>
                        <a:cubicBezTo>
                          <a:pt x="20639" y="6724"/>
                          <a:pt x="20639" y="12954"/>
                          <a:pt x="16796" y="16796"/>
                        </a:cubicBezTo>
                        <a:cubicBezTo>
                          <a:pt x="12954" y="20639"/>
                          <a:pt x="6724" y="20639"/>
                          <a:pt x="2882" y="16796"/>
                        </a:cubicBezTo>
                        <a:cubicBezTo>
                          <a:pt x="-961" y="12954"/>
                          <a:pt x="-961" y="6724"/>
                          <a:pt x="2882" y="2882"/>
                        </a:cubicBezTo>
                        <a:cubicBezTo>
                          <a:pt x="6724" y="-961"/>
                          <a:pt x="12954" y="-961"/>
                          <a:pt x="16796" y="2882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 w="12700" cap="flat">
                    <a:noFill/>
                    <a:miter lim="400000"/>
                  </a:ln>
                  <a:effectLst/>
                </p:spPr>
                <p:txBody>
                  <a:bodyPr wrap="square" lIns="67733" tIns="67733" rIns="67733" bIns="67733" numCol="1" anchor="ctr">
                    <a:noAutofit/>
                  </a:bodyPr>
                  <a:lstStyle/>
                  <a:p>
                    <a:pPr lvl="0">
                      <a:defRPr sz="3200">
                        <a:solidFill>
                          <a:srgbClr val="FFFFFF"/>
                        </a:solidFill>
                      </a:defRPr>
                    </a:pPr>
                    <a:endParaRPr sz="4267" dirty="0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</a:endParaRPr>
                  </a:p>
                </p:txBody>
              </p:sp>
              <p:sp>
                <p:nvSpPr>
                  <p:cNvPr id="127" name="Shape 2102"/>
                  <p:cNvSpPr/>
                  <p:nvPr/>
                </p:nvSpPr>
                <p:spPr>
                  <a:xfrm>
                    <a:off x="122388" y="1015133"/>
                    <a:ext cx="1025224" cy="579836"/>
                  </a:xfrm>
                  <a:custGeom>
                    <a:avLst/>
                    <a:gdLst/>
                    <a:ahLst/>
                    <a:cxnLst>
                      <a:cxn ang="0">
                        <a:pos x="wd2" y="hd2"/>
                      </a:cxn>
                      <a:cxn ang="5400000">
                        <a:pos x="wd2" y="hd2"/>
                      </a:cxn>
                      <a:cxn ang="10800000">
                        <a:pos x="wd2" y="hd2"/>
                      </a:cxn>
                      <a:cxn ang="16200000">
                        <a:pos x="wd2" y="hd2"/>
                      </a:cxn>
                    </a:cxnLst>
                    <a:rect l="0" t="0" r="r" b="b"/>
                    <a:pathLst>
                      <a:path w="21600" h="21600" extrusionOk="0">
                        <a:moveTo>
                          <a:pt x="0" y="0"/>
                        </a:moveTo>
                        <a:lnTo>
                          <a:pt x="10804" y="21600"/>
                        </a:lnTo>
                        <a:lnTo>
                          <a:pt x="2160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3"/>
                  </a:solidFill>
                  <a:ln w="12700" cap="flat">
                    <a:noFill/>
                    <a:miter lim="400000"/>
                  </a:ln>
                  <a:effectLst/>
                </p:spPr>
                <p:txBody>
                  <a:bodyPr wrap="square" lIns="67733" tIns="67733" rIns="67733" bIns="67733" numCol="1" anchor="ctr">
                    <a:noAutofit/>
                  </a:bodyPr>
                  <a:lstStyle/>
                  <a:p>
                    <a:pPr lvl="0">
                      <a:defRPr sz="3200">
                        <a:solidFill>
                          <a:srgbClr val="FFFFFF"/>
                        </a:solidFill>
                      </a:defRPr>
                    </a:pPr>
                    <a:endParaRPr sz="4267" dirty="0">
                      <a:solidFill>
                        <a:schemeClr val="tx2">
                          <a:lumMod val="60000"/>
                          <a:lumOff val="40000"/>
                        </a:schemeClr>
                      </a:solidFill>
                    </a:endParaRPr>
                  </a:p>
                </p:txBody>
              </p:sp>
            </p:grpSp>
            <p:sp>
              <p:nvSpPr>
                <p:cNvPr id="124" name="Shape 2104"/>
                <p:cNvSpPr/>
                <p:nvPr/>
              </p:nvSpPr>
              <p:spPr>
                <a:xfrm>
                  <a:off x="168623" y="169071"/>
                  <a:ext cx="932754" cy="932755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19679" h="19679" extrusionOk="0">
                      <a:moveTo>
                        <a:pt x="16796" y="2882"/>
                      </a:moveTo>
                      <a:cubicBezTo>
                        <a:pt x="20639" y="6724"/>
                        <a:pt x="20639" y="12954"/>
                        <a:pt x="16796" y="16796"/>
                      </a:cubicBezTo>
                      <a:cubicBezTo>
                        <a:pt x="12954" y="20639"/>
                        <a:pt x="6724" y="20639"/>
                        <a:pt x="2882" y="16796"/>
                      </a:cubicBezTo>
                      <a:cubicBezTo>
                        <a:pt x="-961" y="12954"/>
                        <a:pt x="-961" y="6724"/>
                        <a:pt x="2882" y="2882"/>
                      </a:cubicBezTo>
                      <a:cubicBezTo>
                        <a:pt x="6724" y="-961"/>
                        <a:pt x="12954" y="-961"/>
                        <a:pt x="16796" y="2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</a:defRPr>
                  </a:pPr>
                  <a:endParaRPr sz="4267" dirty="0">
                    <a:solidFill>
                      <a:schemeClr val="tx2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  <p:sp>
              <p:nvSpPr>
                <p:cNvPr id="125" name="Shape 2105"/>
                <p:cNvSpPr/>
                <p:nvPr/>
              </p:nvSpPr>
              <p:spPr>
                <a:xfrm>
                  <a:off x="389830" y="390278"/>
                  <a:ext cx="490340" cy="49034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19679" h="19679" extrusionOk="0">
                      <a:moveTo>
                        <a:pt x="16796" y="2882"/>
                      </a:moveTo>
                      <a:cubicBezTo>
                        <a:pt x="20639" y="6724"/>
                        <a:pt x="20639" y="12954"/>
                        <a:pt x="16796" y="16796"/>
                      </a:cubicBezTo>
                      <a:cubicBezTo>
                        <a:pt x="12954" y="20639"/>
                        <a:pt x="6724" y="20639"/>
                        <a:pt x="2882" y="16796"/>
                      </a:cubicBezTo>
                      <a:cubicBezTo>
                        <a:pt x="-961" y="12954"/>
                        <a:pt x="-961" y="6724"/>
                        <a:pt x="2882" y="2882"/>
                      </a:cubicBezTo>
                      <a:cubicBezTo>
                        <a:pt x="6724" y="-961"/>
                        <a:pt x="12954" y="-961"/>
                        <a:pt x="16796" y="2882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0" tIns="0" rIns="0" bIns="0" numCol="1" anchor="ctr">
                  <a:noAutofit/>
                </a:bodyPr>
                <a:lstStyle/>
                <a:p>
                  <a:pPr lvl="0">
                    <a:defRPr sz="3200">
                      <a:solidFill>
                        <a:srgbClr val="FFFFFF"/>
                      </a:solidFill>
                    </a:defRPr>
                  </a:pPr>
                  <a:endParaRPr sz="4267" dirty="0">
                    <a:solidFill>
                      <a:schemeClr val="tx2">
                        <a:lumMod val="60000"/>
                        <a:lumOff val="40000"/>
                      </a:schemeClr>
                    </a:solidFill>
                  </a:endParaRPr>
                </a:p>
              </p:txBody>
            </p:sp>
          </p:grpSp>
        </p:grpSp>
        <p:sp>
          <p:nvSpPr>
            <p:cNvPr id="128" name="TextBox 127"/>
            <p:cNvSpPr txBox="1"/>
            <p:nvPr/>
          </p:nvSpPr>
          <p:spPr>
            <a:xfrm>
              <a:off x="6656353" y="3181965"/>
              <a:ext cx="151987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</a:t>
              </a:r>
            </a:p>
          </p:txBody>
        </p:sp>
        <p:sp>
          <p:nvSpPr>
            <p:cNvPr id="129" name="Rectangle 128"/>
            <p:cNvSpPr/>
            <p:nvPr/>
          </p:nvSpPr>
          <p:spPr>
            <a:xfrm>
              <a:off x="6652063" y="3019567"/>
              <a:ext cx="1082268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PRECIOUS LAND</a:t>
              </a:r>
            </a:p>
          </p:txBody>
        </p:sp>
      </p:grpSp>
      <p:sp>
        <p:nvSpPr>
          <p:cNvPr id="130" name="TextBox 129"/>
          <p:cNvSpPr txBox="1"/>
          <p:nvPr/>
        </p:nvSpPr>
        <p:spPr>
          <a:xfrm>
            <a:off x="1165939" y="5470705"/>
            <a:ext cx="5856408" cy="502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Lorem ipsum dolor sit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amet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consetetur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sadipscing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elitr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sed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diam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nonumy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eirmod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tempor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invidunt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ut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labore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et.</a:t>
            </a:r>
          </a:p>
        </p:txBody>
      </p:sp>
      <p:grpSp>
        <p:nvGrpSpPr>
          <p:cNvPr id="131" name="Group 130"/>
          <p:cNvGrpSpPr/>
          <p:nvPr/>
        </p:nvGrpSpPr>
        <p:grpSpPr>
          <a:xfrm>
            <a:off x="8561872" y="1502981"/>
            <a:ext cx="3140501" cy="772444"/>
            <a:chOff x="6421404" y="1046580"/>
            <a:chExt cx="2355376" cy="579333"/>
          </a:xfrm>
        </p:grpSpPr>
        <p:sp>
          <p:nvSpPr>
            <p:cNvPr id="132" name="Freeform 504"/>
            <p:cNvSpPr>
              <a:spLocks noEditPoints="1"/>
            </p:cNvSpPr>
            <p:nvPr/>
          </p:nvSpPr>
          <p:spPr bwMode="auto">
            <a:xfrm>
              <a:off x="6421404" y="1107441"/>
              <a:ext cx="284763" cy="283083"/>
            </a:xfrm>
            <a:custGeom>
              <a:avLst/>
              <a:gdLst>
                <a:gd name="T0" fmla="*/ 85 w 186"/>
                <a:gd name="T1" fmla="*/ 93 h 185"/>
                <a:gd name="T2" fmla="*/ 101 w 186"/>
                <a:gd name="T3" fmla="*/ 93 h 185"/>
                <a:gd name="T4" fmla="*/ 186 w 186"/>
                <a:gd name="T5" fmla="*/ 93 h 185"/>
                <a:gd name="T6" fmla="*/ 159 w 186"/>
                <a:gd name="T7" fmla="*/ 27 h 185"/>
                <a:gd name="T8" fmla="*/ 93 w 186"/>
                <a:gd name="T9" fmla="*/ 0 h 185"/>
                <a:gd name="T10" fmla="*/ 27 w 186"/>
                <a:gd name="T11" fmla="*/ 27 h 185"/>
                <a:gd name="T12" fmla="*/ 0 w 186"/>
                <a:gd name="T13" fmla="*/ 93 h 185"/>
                <a:gd name="T14" fmla="*/ 27 w 186"/>
                <a:gd name="T15" fmla="*/ 158 h 185"/>
                <a:gd name="T16" fmla="*/ 93 w 186"/>
                <a:gd name="T17" fmla="*/ 185 h 185"/>
                <a:gd name="T18" fmla="*/ 159 w 186"/>
                <a:gd name="T19" fmla="*/ 158 h 185"/>
                <a:gd name="T20" fmla="*/ 186 w 186"/>
                <a:gd name="T21" fmla="*/ 93 h 185"/>
                <a:gd name="T22" fmla="*/ 36 w 186"/>
                <a:gd name="T23" fmla="*/ 74 h 185"/>
                <a:gd name="T24" fmla="*/ 36 w 186"/>
                <a:gd name="T25" fmla="*/ 111 h 185"/>
                <a:gd name="T26" fmla="*/ 60 w 186"/>
                <a:gd name="T27" fmla="*/ 79 h 185"/>
                <a:gd name="T28" fmla="*/ 44 w 186"/>
                <a:gd name="T29" fmla="*/ 72 h 185"/>
                <a:gd name="T30" fmla="*/ 60 w 186"/>
                <a:gd name="T31" fmla="*/ 79 h 185"/>
                <a:gd name="T32" fmla="*/ 44 w 186"/>
                <a:gd name="T33" fmla="*/ 113 h 185"/>
                <a:gd name="T34" fmla="*/ 60 w 186"/>
                <a:gd name="T35" fmla="*/ 107 h 185"/>
                <a:gd name="T36" fmla="*/ 33 w 186"/>
                <a:gd name="T37" fmla="*/ 152 h 185"/>
                <a:gd name="T38" fmla="*/ 61 w 186"/>
                <a:gd name="T39" fmla="*/ 124 h 185"/>
                <a:gd name="T40" fmla="*/ 33 w 186"/>
                <a:gd name="T41" fmla="*/ 152 h 185"/>
                <a:gd name="T42" fmla="*/ 39 w 186"/>
                <a:gd name="T43" fmla="*/ 65 h 185"/>
                <a:gd name="T44" fmla="*/ 66 w 186"/>
                <a:gd name="T45" fmla="*/ 39 h 185"/>
                <a:gd name="T46" fmla="*/ 116 w 186"/>
                <a:gd name="T47" fmla="*/ 60 h 185"/>
                <a:gd name="T48" fmla="*/ 100 w 186"/>
                <a:gd name="T49" fmla="*/ 53 h 185"/>
                <a:gd name="T50" fmla="*/ 116 w 186"/>
                <a:gd name="T51" fmla="*/ 60 h 185"/>
                <a:gd name="T52" fmla="*/ 112 w 186"/>
                <a:gd name="T53" fmla="*/ 35 h 185"/>
                <a:gd name="T54" fmla="*/ 74 w 186"/>
                <a:gd name="T55" fmla="*/ 35 h 185"/>
                <a:gd name="T56" fmla="*/ 73 w 186"/>
                <a:gd name="T57" fmla="*/ 43 h 185"/>
                <a:gd name="T58" fmla="*/ 79 w 186"/>
                <a:gd name="T59" fmla="*/ 59 h 185"/>
                <a:gd name="T60" fmla="*/ 73 w 186"/>
                <a:gd name="T61" fmla="*/ 43 h 185"/>
                <a:gd name="T62" fmla="*/ 79 w 186"/>
                <a:gd name="T63" fmla="*/ 126 h 185"/>
                <a:gd name="T64" fmla="*/ 73 w 186"/>
                <a:gd name="T65" fmla="*/ 142 h 185"/>
                <a:gd name="T66" fmla="*/ 93 w 186"/>
                <a:gd name="T67" fmla="*/ 177 h 185"/>
                <a:gd name="T68" fmla="*/ 93 w 186"/>
                <a:gd name="T69" fmla="*/ 137 h 185"/>
                <a:gd name="T70" fmla="*/ 93 w 186"/>
                <a:gd name="T71" fmla="*/ 177 h 185"/>
                <a:gd name="T72" fmla="*/ 100 w 186"/>
                <a:gd name="T73" fmla="*/ 132 h 185"/>
                <a:gd name="T74" fmla="*/ 116 w 186"/>
                <a:gd name="T75" fmla="*/ 125 h 185"/>
                <a:gd name="T76" fmla="*/ 118 w 186"/>
                <a:gd name="T77" fmla="*/ 103 h 185"/>
                <a:gd name="T78" fmla="*/ 103 w 186"/>
                <a:gd name="T79" fmla="*/ 118 h 185"/>
                <a:gd name="T80" fmla="*/ 83 w 186"/>
                <a:gd name="T81" fmla="*/ 118 h 185"/>
                <a:gd name="T82" fmla="*/ 68 w 186"/>
                <a:gd name="T83" fmla="*/ 103 h 185"/>
                <a:gd name="T84" fmla="*/ 68 w 186"/>
                <a:gd name="T85" fmla="*/ 82 h 185"/>
                <a:gd name="T86" fmla="*/ 83 w 186"/>
                <a:gd name="T87" fmla="*/ 68 h 185"/>
                <a:gd name="T88" fmla="*/ 103 w 186"/>
                <a:gd name="T89" fmla="*/ 68 h 185"/>
                <a:gd name="T90" fmla="*/ 118 w 186"/>
                <a:gd name="T91" fmla="*/ 82 h 185"/>
                <a:gd name="T92" fmla="*/ 118 w 186"/>
                <a:gd name="T93" fmla="*/ 103 h 185"/>
                <a:gd name="T94" fmla="*/ 147 w 186"/>
                <a:gd name="T95" fmla="*/ 65 h 185"/>
                <a:gd name="T96" fmla="*/ 120 w 186"/>
                <a:gd name="T97" fmla="*/ 39 h 185"/>
                <a:gd name="T98" fmla="*/ 133 w 186"/>
                <a:gd name="T99" fmla="*/ 86 h 185"/>
                <a:gd name="T100" fmla="*/ 126 w 186"/>
                <a:gd name="T101" fmla="*/ 69 h 185"/>
                <a:gd name="T102" fmla="*/ 133 w 186"/>
                <a:gd name="T103" fmla="*/ 86 h 185"/>
                <a:gd name="T104" fmla="*/ 142 w 186"/>
                <a:gd name="T105" fmla="*/ 113 h 185"/>
                <a:gd name="T106" fmla="*/ 126 w 186"/>
                <a:gd name="T107" fmla="*/ 107 h 185"/>
                <a:gd name="T108" fmla="*/ 153 w 186"/>
                <a:gd name="T109" fmla="*/ 152 h 185"/>
                <a:gd name="T110" fmla="*/ 125 w 186"/>
                <a:gd name="T111" fmla="*/ 124 h 185"/>
                <a:gd name="T112" fmla="*/ 153 w 186"/>
                <a:gd name="T113" fmla="*/ 152 h 185"/>
                <a:gd name="T114" fmla="*/ 138 w 186"/>
                <a:gd name="T115" fmla="*/ 93 h 185"/>
                <a:gd name="T116" fmla="*/ 177 w 186"/>
                <a:gd name="T117" fmla="*/ 9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6" h="185">
                  <a:moveTo>
                    <a:pt x="93" y="84"/>
                  </a:moveTo>
                  <a:cubicBezTo>
                    <a:pt x="88" y="84"/>
                    <a:pt x="85" y="88"/>
                    <a:pt x="85" y="93"/>
                  </a:cubicBezTo>
                  <a:cubicBezTo>
                    <a:pt x="85" y="97"/>
                    <a:pt x="88" y="101"/>
                    <a:pt x="93" y="101"/>
                  </a:cubicBezTo>
                  <a:cubicBezTo>
                    <a:pt x="98" y="101"/>
                    <a:pt x="101" y="97"/>
                    <a:pt x="101" y="93"/>
                  </a:cubicBezTo>
                  <a:cubicBezTo>
                    <a:pt x="101" y="88"/>
                    <a:pt x="98" y="84"/>
                    <a:pt x="93" y="84"/>
                  </a:cubicBezTo>
                  <a:close/>
                  <a:moveTo>
                    <a:pt x="186" y="93"/>
                  </a:moveTo>
                  <a:cubicBezTo>
                    <a:pt x="186" y="83"/>
                    <a:pt x="174" y="74"/>
                    <a:pt x="154" y="67"/>
                  </a:cubicBezTo>
                  <a:cubicBezTo>
                    <a:pt x="163" y="49"/>
                    <a:pt x="166" y="34"/>
                    <a:pt x="159" y="27"/>
                  </a:cubicBezTo>
                  <a:cubicBezTo>
                    <a:pt x="151" y="20"/>
                    <a:pt x="136" y="22"/>
                    <a:pt x="118" y="32"/>
                  </a:cubicBezTo>
                  <a:cubicBezTo>
                    <a:pt x="112" y="12"/>
                    <a:pt x="103" y="0"/>
                    <a:pt x="93" y="0"/>
                  </a:cubicBezTo>
                  <a:cubicBezTo>
                    <a:pt x="83" y="0"/>
                    <a:pt x="74" y="12"/>
                    <a:pt x="68" y="32"/>
                  </a:cubicBezTo>
                  <a:cubicBezTo>
                    <a:pt x="50" y="22"/>
                    <a:pt x="35" y="20"/>
                    <a:pt x="27" y="27"/>
                  </a:cubicBezTo>
                  <a:cubicBezTo>
                    <a:pt x="20" y="34"/>
                    <a:pt x="23" y="49"/>
                    <a:pt x="32" y="67"/>
                  </a:cubicBezTo>
                  <a:cubicBezTo>
                    <a:pt x="12" y="74"/>
                    <a:pt x="0" y="83"/>
                    <a:pt x="0" y="93"/>
                  </a:cubicBezTo>
                  <a:cubicBezTo>
                    <a:pt x="0" y="103"/>
                    <a:pt x="12" y="112"/>
                    <a:pt x="32" y="118"/>
                  </a:cubicBezTo>
                  <a:cubicBezTo>
                    <a:pt x="23" y="136"/>
                    <a:pt x="20" y="151"/>
                    <a:pt x="27" y="158"/>
                  </a:cubicBezTo>
                  <a:cubicBezTo>
                    <a:pt x="35" y="165"/>
                    <a:pt x="50" y="163"/>
                    <a:pt x="68" y="154"/>
                  </a:cubicBezTo>
                  <a:cubicBezTo>
                    <a:pt x="74" y="173"/>
                    <a:pt x="83" y="185"/>
                    <a:pt x="93" y="185"/>
                  </a:cubicBezTo>
                  <a:cubicBezTo>
                    <a:pt x="103" y="185"/>
                    <a:pt x="112" y="173"/>
                    <a:pt x="118" y="154"/>
                  </a:cubicBezTo>
                  <a:cubicBezTo>
                    <a:pt x="136" y="163"/>
                    <a:pt x="151" y="165"/>
                    <a:pt x="159" y="158"/>
                  </a:cubicBezTo>
                  <a:cubicBezTo>
                    <a:pt x="166" y="151"/>
                    <a:pt x="163" y="136"/>
                    <a:pt x="154" y="118"/>
                  </a:cubicBezTo>
                  <a:cubicBezTo>
                    <a:pt x="174" y="112"/>
                    <a:pt x="186" y="103"/>
                    <a:pt x="186" y="93"/>
                  </a:cubicBezTo>
                  <a:close/>
                  <a:moveTo>
                    <a:pt x="9" y="93"/>
                  </a:moveTo>
                  <a:cubicBezTo>
                    <a:pt x="9" y="85"/>
                    <a:pt x="19" y="79"/>
                    <a:pt x="36" y="74"/>
                  </a:cubicBezTo>
                  <a:cubicBezTo>
                    <a:pt x="39" y="80"/>
                    <a:pt x="43" y="86"/>
                    <a:pt x="48" y="93"/>
                  </a:cubicBezTo>
                  <a:cubicBezTo>
                    <a:pt x="43" y="99"/>
                    <a:pt x="39" y="105"/>
                    <a:pt x="36" y="111"/>
                  </a:cubicBezTo>
                  <a:cubicBezTo>
                    <a:pt x="19" y="107"/>
                    <a:pt x="9" y="100"/>
                    <a:pt x="9" y="93"/>
                  </a:cubicBezTo>
                  <a:close/>
                  <a:moveTo>
                    <a:pt x="60" y="79"/>
                  </a:moveTo>
                  <a:cubicBezTo>
                    <a:pt x="58" y="81"/>
                    <a:pt x="55" y="84"/>
                    <a:pt x="53" y="86"/>
                  </a:cubicBezTo>
                  <a:cubicBezTo>
                    <a:pt x="50" y="81"/>
                    <a:pt x="46" y="77"/>
                    <a:pt x="44" y="72"/>
                  </a:cubicBezTo>
                  <a:cubicBezTo>
                    <a:pt x="49" y="71"/>
                    <a:pt x="54" y="70"/>
                    <a:pt x="60" y="69"/>
                  </a:cubicBezTo>
                  <a:cubicBezTo>
                    <a:pt x="60" y="72"/>
                    <a:pt x="60" y="76"/>
                    <a:pt x="60" y="79"/>
                  </a:cubicBezTo>
                  <a:close/>
                  <a:moveTo>
                    <a:pt x="60" y="116"/>
                  </a:moveTo>
                  <a:cubicBezTo>
                    <a:pt x="54" y="115"/>
                    <a:pt x="49" y="114"/>
                    <a:pt x="44" y="113"/>
                  </a:cubicBezTo>
                  <a:cubicBezTo>
                    <a:pt x="46" y="109"/>
                    <a:pt x="50" y="104"/>
                    <a:pt x="53" y="99"/>
                  </a:cubicBezTo>
                  <a:cubicBezTo>
                    <a:pt x="55" y="102"/>
                    <a:pt x="58" y="104"/>
                    <a:pt x="60" y="107"/>
                  </a:cubicBezTo>
                  <a:cubicBezTo>
                    <a:pt x="60" y="110"/>
                    <a:pt x="60" y="113"/>
                    <a:pt x="60" y="116"/>
                  </a:cubicBezTo>
                  <a:close/>
                  <a:moveTo>
                    <a:pt x="33" y="152"/>
                  </a:moveTo>
                  <a:cubicBezTo>
                    <a:pt x="28" y="147"/>
                    <a:pt x="31" y="135"/>
                    <a:pt x="39" y="120"/>
                  </a:cubicBezTo>
                  <a:cubicBezTo>
                    <a:pt x="46" y="122"/>
                    <a:pt x="53" y="123"/>
                    <a:pt x="61" y="124"/>
                  </a:cubicBezTo>
                  <a:cubicBezTo>
                    <a:pt x="62" y="132"/>
                    <a:pt x="64" y="140"/>
                    <a:pt x="66" y="146"/>
                  </a:cubicBezTo>
                  <a:cubicBezTo>
                    <a:pt x="51" y="155"/>
                    <a:pt x="39" y="158"/>
                    <a:pt x="33" y="152"/>
                  </a:cubicBezTo>
                  <a:close/>
                  <a:moveTo>
                    <a:pt x="61" y="61"/>
                  </a:moveTo>
                  <a:cubicBezTo>
                    <a:pt x="53" y="62"/>
                    <a:pt x="46" y="63"/>
                    <a:pt x="39" y="65"/>
                  </a:cubicBezTo>
                  <a:cubicBezTo>
                    <a:pt x="31" y="50"/>
                    <a:pt x="28" y="38"/>
                    <a:pt x="33" y="33"/>
                  </a:cubicBezTo>
                  <a:cubicBezTo>
                    <a:pt x="39" y="28"/>
                    <a:pt x="51" y="31"/>
                    <a:pt x="66" y="39"/>
                  </a:cubicBezTo>
                  <a:cubicBezTo>
                    <a:pt x="64" y="46"/>
                    <a:pt x="62" y="53"/>
                    <a:pt x="61" y="61"/>
                  </a:cubicBezTo>
                  <a:close/>
                  <a:moveTo>
                    <a:pt x="116" y="60"/>
                  </a:moveTo>
                  <a:cubicBezTo>
                    <a:pt x="113" y="60"/>
                    <a:pt x="110" y="60"/>
                    <a:pt x="107" y="59"/>
                  </a:cubicBezTo>
                  <a:cubicBezTo>
                    <a:pt x="104" y="57"/>
                    <a:pt x="102" y="55"/>
                    <a:pt x="100" y="53"/>
                  </a:cubicBezTo>
                  <a:cubicBezTo>
                    <a:pt x="104" y="49"/>
                    <a:pt x="109" y="46"/>
                    <a:pt x="114" y="43"/>
                  </a:cubicBezTo>
                  <a:cubicBezTo>
                    <a:pt x="115" y="48"/>
                    <a:pt x="116" y="54"/>
                    <a:pt x="116" y="60"/>
                  </a:cubicBezTo>
                  <a:close/>
                  <a:moveTo>
                    <a:pt x="93" y="8"/>
                  </a:moveTo>
                  <a:cubicBezTo>
                    <a:pt x="100" y="8"/>
                    <a:pt x="107" y="19"/>
                    <a:pt x="112" y="35"/>
                  </a:cubicBezTo>
                  <a:cubicBezTo>
                    <a:pt x="106" y="39"/>
                    <a:pt x="99" y="43"/>
                    <a:pt x="93" y="48"/>
                  </a:cubicBezTo>
                  <a:cubicBezTo>
                    <a:pt x="87" y="43"/>
                    <a:pt x="80" y="39"/>
                    <a:pt x="74" y="35"/>
                  </a:cubicBezTo>
                  <a:cubicBezTo>
                    <a:pt x="79" y="19"/>
                    <a:pt x="86" y="8"/>
                    <a:pt x="93" y="8"/>
                  </a:cubicBezTo>
                  <a:close/>
                  <a:moveTo>
                    <a:pt x="73" y="43"/>
                  </a:moveTo>
                  <a:cubicBezTo>
                    <a:pt x="77" y="46"/>
                    <a:pt x="82" y="49"/>
                    <a:pt x="86" y="53"/>
                  </a:cubicBezTo>
                  <a:cubicBezTo>
                    <a:pt x="84" y="55"/>
                    <a:pt x="82" y="57"/>
                    <a:pt x="79" y="59"/>
                  </a:cubicBezTo>
                  <a:cubicBezTo>
                    <a:pt x="76" y="60"/>
                    <a:pt x="73" y="60"/>
                    <a:pt x="70" y="60"/>
                  </a:cubicBezTo>
                  <a:cubicBezTo>
                    <a:pt x="70" y="54"/>
                    <a:pt x="71" y="48"/>
                    <a:pt x="73" y="43"/>
                  </a:cubicBezTo>
                  <a:close/>
                  <a:moveTo>
                    <a:pt x="70" y="125"/>
                  </a:moveTo>
                  <a:cubicBezTo>
                    <a:pt x="73" y="126"/>
                    <a:pt x="76" y="126"/>
                    <a:pt x="79" y="126"/>
                  </a:cubicBezTo>
                  <a:cubicBezTo>
                    <a:pt x="82" y="128"/>
                    <a:pt x="84" y="130"/>
                    <a:pt x="86" y="132"/>
                  </a:cubicBezTo>
                  <a:cubicBezTo>
                    <a:pt x="82" y="136"/>
                    <a:pt x="77" y="139"/>
                    <a:pt x="73" y="142"/>
                  </a:cubicBezTo>
                  <a:cubicBezTo>
                    <a:pt x="71" y="137"/>
                    <a:pt x="70" y="131"/>
                    <a:pt x="70" y="125"/>
                  </a:cubicBezTo>
                  <a:close/>
                  <a:moveTo>
                    <a:pt x="93" y="177"/>
                  </a:moveTo>
                  <a:cubicBezTo>
                    <a:pt x="86" y="177"/>
                    <a:pt x="79" y="167"/>
                    <a:pt x="74" y="150"/>
                  </a:cubicBezTo>
                  <a:cubicBezTo>
                    <a:pt x="80" y="147"/>
                    <a:pt x="87" y="142"/>
                    <a:pt x="93" y="137"/>
                  </a:cubicBezTo>
                  <a:cubicBezTo>
                    <a:pt x="99" y="142"/>
                    <a:pt x="106" y="147"/>
                    <a:pt x="112" y="150"/>
                  </a:cubicBezTo>
                  <a:cubicBezTo>
                    <a:pt x="107" y="167"/>
                    <a:pt x="100" y="177"/>
                    <a:pt x="93" y="177"/>
                  </a:cubicBezTo>
                  <a:close/>
                  <a:moveTo>
                    <a:pt x="114" y="142"/>
                  </a:moveTo>
                  <a:cubicBezTo>
                    <a:pt x="109" y="139"/>
                    <a:pt x="104" y="136"/>
                    <a:pt x="100" y="132"/>
                  </a:cubicBezTo>
                  <a:cubicBezTo>
                    <a:pt x="102" y="130"/>
                    <a:pt x="104" y="128"/>
                    <a:pt x="107" y="126"/>
                  </a:cubicBezTo>
                  <a:cubicBezTo>
                    <a:pt x="110" y="126"/>
                    <a:pt x="113" y="126"/>
                    <a:pt x="116" y="125"/>
                  </a:cubicBezTo>
                  <a:cubicBezTo>
                    <a:pt x="116" y="131"/>
                    <a:pt x="115" y="137"/>
                    <a:pt x="114" y="142"/>
                  </a:cubicBezTo>
                  <a:close/>
                  <a:moveTo>
                    <a:pt x="118" y="103"/>
                  </a:moveTo>
                  <a:cubicBezTo>
                    <a:pt x="116" y="106"/>
                    <a:pt x="113" y="108"/>
                    <a:pt x="111" y="111"/>
                  </a:cubicBezTo>
                  <a:cubicBezTo>
                    <a:pt x="108" y="113"/>
                    <a:pt x="106" y="115"/>
                    <a:pt x="103" y="118"/>
                  </a:cubicBezTo>
                  <a:cubicBezTo>
                    <a:pt x="100" y="118"/>
                    <a:pt x="97" y="118"/>
                    <a:pt x="93" y="118"/>
                  </a:cubicBezTo>
                  <a:cubicBezTo>
                    <a:pt x="89" y="118"/>
                    <a:pt x="86" y="118"/>
                    <a:pt x="83" y="118"/>
                  </a:cubicBezTo>
                  <a:cubicBezTo>
                    <a:pt x="80" y="115"/>
                    <a:pt x="78" y="113"/>
                    <a:pt x="75" y="111"/>
                  </a:cubicBezTo>
                  <a:cubicBezTo>
                    <a:pt x="73" y="108"/>
                    <a:pt x="70" y="106"/>
                    <a:pt x="68" y="103"/>
                  </a:cubicBezTo>
                  <a:cubicBezTo>
                    <a:pt x="68" y="100"/>
                    <a:pt x="68" y="96"/>
                    <a:pt x="68" y="93"/>
                  </a:cubicBezTo>
                  <a:cubicBezTo>
                    <a:pt x="68" y="89"/>
                    <a:pt x="68" y="86"/>
                    <a:pt x="68" y="82"/>
                  </a:cubicBezTo>
                  <a:cubicBezTo>
                    <a:pt x="70" y="80"/>
                    <a:pt x="73" y="77"/>
                    <a:pt x="75" y="75"/>
                  </a:cubicBezTo>
                  <a:cubicBezTo>
                    <a:pt x="78" y="72"/>
                    <a:pt x="80" y="70"/>
                    <a:pt x="83" y="68"/>
                  </a:cubicBezTo>
                  <a:cubicBezTo>
                    <a:pt x="86" y="67"/>
                    <a:pt x="89" y="67"/>
                    <a:pt x="93" y="67"/>
                  </a:cubicBezTo>
                  <a:cubicBezTo>
                    <a:pt x="97" y="67"/>
                    <a:pt x="100" y="67"/>
                    <a:pt x="103" y="68"/>
                  </a:cubicBezTo>
                  <a:cubicBezTo>
                    <a:pt x="106" y="70"/>
                    <a:pt x="108" y="72"/>
                    <a:pt x="111" y="75"/>
                  </a:cubicBezTo>
                  <a:cubicBezTo>
                    <a:pt x="113" y="77"/>
                    <a:pt x="116" y="80"/>
                    <a:pt x="118" y="82"/>
                  </a:cubicBezTo>
                  <a:cubicBezTo>
                    <a:pt x="118" y="86"/>
                    <a:pt x="118" y="89"/>
                    <a:pt x="118" y="93"/>
                  </a:cubicBezTo>
                  <a:cubicBezTo>
                    <a:pt x="118" y="96"/>
                    <a:pt x="118" y="100"/>
                    <a:pt x="118" y="103"/>
                  </a:cubicBezTo>
                  <a:close/>
                  <a:moveTo>
                    <a:pt x="153" y="33"/>
                  </a:moveTo>
                  <a:cubicBezTo>
                    <a:pt x="158" y="38"/>
                    <a:pt x="155" y="50"/>
                    <a:pt x="147" y="65"/>
                  </a:cubicBezTo>
                  <a:cubicBezTo>
                    <a:pt x="140" y="63"/>
                    <a:pt x="133" y="62"/>
                    <a:pt x="125" y="61"/>
                  </a:cubicBezTo>
                  <a:cubicBezTo>
                    <a:pt x="124" y="53"/>
                    <a:pt x="122" y="46"/>
                    <a:pt x="120" y="39"/>
                  </a:cubicBezTo>
                  <a:cubicBezTo>
                    <a:pt x="135" y="31"/>
                    <a:pt x="147" y="28"/>
                    <a:pt x="153" y="33"/>
                  </a:cubicBezTo>
                  <a:close/>
                  <a:moveTo>
                    <a:pt x="133" y="86"/>
                  </a:moveTo>
                  <a:cubicBezTo>
                    <a:pt x="131" y="84"/>
                    <a:pt x="128" y="81"/>
                    <a:pt x="126" y="79"/>
                  </a:cubicBezTo>
                  <a:cubicBezTo>
                    <a:pt x="126" y="76"/>
                    <a:pt x="126" y="72"/>
                    <a:pt x="126" y="69"/>
                  </a:cubicBezTo>
                  <a:cubicBezTo>
                    <a:pt x="132" y="70"/>
                    <a:pt x="137" y="71"/>
                    <a:pt x="142" y="72"/>
                  </a:cubicBezTo>
                  <a:cubicBezTo>
                    <a:pt x="140" y="77"/>
                    <a:pt x="136" y="81"/>
                    <a:pt x="133" y="86"/>
                  </a:cubicBezTo>
                  <a:close/>
                  <a:moveTo>
                    <a:pt x="133" y="99"/>
                  </a:moveTo>
                  <a:cubicBezTo>
                    <a:pt x="136" y="104"/>
                    <a:pt x="140" y="109"/>
                    <a:pt x="142" y="113"/>
                  </a:cubicBezTo>
                  <a:cubicBezTo>
                    <a:pt x="137" y="114"/>
                    <a:pt x="132" y="115"/>
                    <a:pt x="126" y="116"/>
                  </a:cubicBezTo>
                  <a:cubicBezTo>
                    <a:pt x="126" y="113"/>
                    <a:pt x="126" y="110"/>
                    <a:pt x="126" y="107"/>
                  </a:cubicBezTo>
                  <a:cubicBezTo>
                    <a:pt x="129" y="104"/>
                    <a:pt x="131" y="102"/>
                    <a:pt x="133" y="99"/>
                  </a:cubicBezTo>
                  <a:close/>
                  <a:moveTo>
                    <a:pt x="153" y="152"/>
                  </a:moveTo>
                  <a:cubicBezTo>
                    <a:pt x="147" y="158"/>
                    <a:pt x="135" y="155"/>
                    <a:pt x="120" y="146"/>
                  </a:cubicBezTo>
                  <a:cubicBezTo>
                    <a:pt x="122" y="140"/>
                    <a:pt x="124" y="132"/>
                    <a:pt x="125" y="124"/>
                  </a:cubicBezTo>
                  <a:cubicBezTo>
                    <a:pt x="133" y="123"/>
                    <a:pt x="140" y="122"/>
                    <a:pt x="147" y="120"/>
                  </a:cubicBezTo>
                  <a:cubicBezTo>
                    <a:pt x="155" y="135"/>
                    <a:pt x="158" y="147"/>
                    <a:pt x="153" y="152"/>
                  </a:cubicBezTo>
                  <a:close/>
                  <a:moveTo>
                    <a:pt x="150" y="111"/>
                  </a:moveTo>
                  <a:cubicBezTo>
                    <a:pt x="147" y="105"/>
                    <a:pt x="143" y="99"/>
                    <a:pt x="138" y="93"/>
                  </a:cubicBezTo>
                  <a:cubicBezTo>
                    <a:pt x="143" y="86"/>
                    <a:pt x="147" y="80"/>
                    <a:pt x="150" y="74"/>
                  </a:cubicBezTo>
                  <a:cubicBezTo>
                    <a:pt x="167" y="79"/>
                    <a:pt x="177" y="85"/>
                    <a:pt x="177" y="93"/>
                  </a:cubicBezTo>
                  <a:cubicBezTo>
                    <a:pt x="177" y="100"/>
                    <a:pt x="167" y="107"/>
                    <a:pt x="150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6823394" y="1248983"/>
              <a:ext cx="195338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134" name="Rectangle 133"/>
            <p:cNvSpPr/>
            <p:nvPr/>
          </p:nvSpPr>
          <p:spPr>
            <a:xfrm>
              <a:off x="6819104" y="1046580"/>
              <a:ext cx="1182054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AWESOME STATES</a:t>
              </a:r>
            </a:p>
          </p:txBody>
        </p:sp>
      </p:grpSp>
      <p:grpSp>
        <p:nvGrpSpPr>
          <p:cNvPr id="135" name="Group 134"/>
          <p:cNvGrpSpPr/>
          <p:nvPr/>
        </p:nvGrpSpPr>
        <p:grpSpPr>
          <a:xfrm>
            <a:off x="8561872" y="2629606"/>
            <a:ext cx="3134781" cy="772444"/>
            <a:chOff x="6421404" y="2072740"/>
            <a:chExt cx="2351086" cy="579333"/>
          </a:xfrm>
        </p:grpSpPr>
        <p:sp>
          <p:nvSpPr>
            <p:cNvPr id="136" name="Freeform 500"/>
            <p:cNvSpPr>
              <a:spLocks noEditPoints="1"/>
            </p:cNvSpPr>
            <p:nvPr/>
          </p:nvSpPr>
          <p:spPr bwMode="auto">
            <a:xfrm>
              <a:off x="6421404" y="2144534"/>
              <a:ext cx="284763" cy="284763"/>
            </a:xfrm>
            <a:custGeom>
              <a:avLst/>
              <a:gdLst>
                <a:gd name="T0" fmla="*/ 152 w 186"/>
                <a:gd name="T1" fmla="*/ 55 h 186"/>
                <a:gd name="T2" fmla="*/ 127 w 186"/>
                <a:gd name="T3" fmla="*/ 55 h 186"/>
                <a:gd name="T4" fmla="*/ 140 w 186"/>
                <a:gd name="T5" fmla="*/ 51 h 186"/>
                <a:gd name="T6" fmla="*/ 140 w 186"/>
                <a:gd name="T7" fmla="*/ 60 h 186"/>
                <a:gd name="T8" fmla="*/ 140 w 186"/>
                <a:gd name="T9" fmla="*/ 51 h 186"/>
                <a:gd name="T10" fmla="*/ 102 w 186"/>
                <a:gd name="T11" fmla="*/ 9 h 186"/>
                <a:gd name="T12" fmla="*/ 85 w 186"/>
                <a:gd name="T13" fmla="*/ 9 h 186"/>
                <a:gd name="T14" fmla="*/ 0 w 186"/>
                <a:gd name="T15" fmla="*/ 17 h 186"/>
                <a:gd name="T16" fmla="*/ 9 w 186"/>
                <a:gd name="T17" fmla="*/ 34 h 186"/>
                <a:gd name="T18" fmla="*/ 17 w 186"/>
                <a:gd name="T19" fmla="*/ 144 h 186"/>
                <a:gd name="T20" fmla="*/ 89 w 186"/>
                <a:gd name="T21" fmla="*/ 155 h 186"/>
                <a:gd name="T22" fmla="*/ 64 w 186"/>
                <a:gd name="T23" fmla="*/ 182 h 186"/>
                <a:gd name="T24" fmla="*/ 71 w 186"/>
                <a:gd name="T25" fmla="*/ 185 h 186"/>
                <a:gd name="T26" fmla="*/ 116 w 186"/>
                <a:gd name="T27" fmla="*/ 185 h 186"/>
                <a:gd name="T28" fmla="*/ 123 w 186"/>
                <a:gd name="T29" fmla="*/ 182 h 186"/>
                <a:gd name="T30" fmla="*/ 97 w 186"/>
                <a:gd name="T31" fmla="*/ 155 h 186"/>
                <a:gd name="T32" fmla="*/ 169 w 186"/>
                <a:gd name="T33" fmla="*/ 144 h 186"/>
                <a:gd name="T34" fmla="*/ 178 w 186"/>
                <a:gd name="T35" fmla="*/ 34 h 186"/>
                <a:gd name="T36" fmla="*/ 186 w 186"/>
                <a:gd name="T37" fmla="*/ 17 h 186"/>
                <a:gd name="T38" fmla="*/ 169 w 186"/>
                <a:gd name="T39" fmla="*/ 135 h 186"/>
                <a:gd name="T40" fmla="*/ 17 w 186"/>
                <a:gd name="T41" fmla="*/ 34 h 186"/>
                <a:gd name="T42" fmla="*/ 169 w 186"/>
                <a:gd name="T43" fmla="*/ 135 h 186"/>
                <a:gd name="T44" fmla="*/ 9 w 186"/>
                <a:gd name="T45" fmla="*/ 26 h 186"/>
                <a:gd name="T46" fmla="*/ 178 w 186"/>
                <a:gd name="T47" fmla="*/ 17 h 186"/>
                <a:gd name="T48" fmla="*/ 38 w 186"/>
                <a:gd name="T49" fmla="*/ 119 h 186"/>
                <a:gd name="T50" fmla="*/ 152 w 186"/>
                <a:gd name="T51" fmla="*/ 114 h 186"/>
                <a:gd name="T52" fmla="*/ 151 w 186"/>
                <a:gd name="T53" fmla="*/ 112 h 186"/>
                <a:gd name="T54" fmla="*/ 126 w 186"/>
                <a:gd name="T55" fmla="*/ 78 h 186"/>
                <a:gd name="T56" fmla="*/ 120 w 186"/>
                <a:gd name="T57" fmla="*/ 78 h 186"/>
                <a:gd name="T58" fmla="*/ 75 w 186"/>
                <a:gd name="T59" fmla="*/ 61 h 186"/>
                <a:gd name="T60" fmla="*/ 69 w 186"/>
                <a:gd name="T61" fmla="*/ 61 h 186"/>
                <a:gd name="T62" fmla="*/ 35 w 186"/>
                <a:gd name="T63" fmla="*/ 112 h 186"/>
                <a:gd name="T64" fmla="*/ 34 w 186"/>
                <a:gd name="T65" fmla="*/ 114 h 186"/>
                <a:gd name="T66" fmla="*/ 73 w 186"/>
                <a:gd name="T67" fmla="*/ 70 h 186"/>
                <a:gd name="T68" fmla="*/ 106 w 186"/>
                <a:gd name="T69" fmla="*/ 102 h 186"/>
                <a:gd name="T70" fmla="*/ 122 w 186"/>
                <a:gd name="T71" fmla="*/ 87 h 186"/>
                <a:gd name="T72" fmla="*/ 46 w 186"/>
                <a:gd name="T73" fmla="*/ 11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6" h="186">
                  <a:moveTo>
                    <a:pt x="140" y="68"/>
                  </a:moveTo>
                  <a:cubicBezTo>
                    <a:pt x="147" y="68"/>
                    <a:pt x="152" y="62"/>
                    <a:pt x="152" y="55"/>
                  </a:cubicBezTo>
                  <a:cubicBezTo>
                    <a:pt x="152" y="48"/>
                    <a:pt x="147" y="43"/>
                    <a:pt x="140" y="43"/>
                  </a:cubicBezTo>
                  <a:cubicBezTo>
                    <a:pt x="133" y="43"/>
                    <a:pt x="127" y="48"/>
                    <a:pt x="127" y="55"/>
                  </a:cubicBezTo>
                  <a:cubicBezTo>
                    <a:pt x="127" y="62"/>
                    <a:pt x="133" y="68"/>
                    <a:pt x="140" y="68"/>
                  </a:cubicBezTo>
                  <a:close/>
                  <a:moveTo>
                    <a:pt x="140" y="51"/>
                  </a:moveTo>
                  <a:cubicBezTo>
                    <a:pt x="142" y="51"/>
                    <a:pt x="144" y="53"/>
                    <a:pt x="144" y="55"/>
                  </a:cubicBezTo>
                  <a:cubicBezTo>
                    <a:pt x="144" y="58"/>
                    <a:pt x="142" y="60"/>
                    <a:pt x="140" y="60"/>
                  </a:cubicBezTo>
                  <a:cubicBezTo>
                    <a:pt x="137" y="60"/>
                    <a:pt x="135" y="58"/>
                    <a:pt x="135" y="55"/>
                  </a:cubicBezTo>
                  <a:cubicBezTo>
                    <a:pt x="135" y="53"/>
                    <a:pt x="137" y="51"/>
                    <a:pt x="140" y="51"/>
                  </a:cubicBezTo>
                  <a:close/>
                  <a:moveTo>
                    <a:pt x="178" y="9"/>
                  </a:moveTo>
                  <a:cubicBezTo>
                    <a:pt x="102" y="9"/>
                    <a:pt x="102" y="9"/>
                    <a:pt x="102" y="9"/>
                  </a:cubicBezTo>
                  <a:cubicBezTo>
                    <a:pt x="102" y="4"/>
                    <a:pt x="98" y="0"/>
                    <a:pt x="93" y="0"/>
                  </a:cubicBezTo>
                  <a:cubicBezTo>
                    <a:pt x="89" y="0"/>
                    <a:pt x="85" y="4"/>
                    <a:pt x="85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4" y="9"/>
                    <a:pt x="0" y="13"/>
                    <a:pt x="0" y="17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0"/>
                    <a:pt x="4" y="34"/>
                    <a:pt x="9" y="34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9" y="140"/>
                    <a:pt x="13" y="144"/>
                    <a:pt x="17" y="144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65" y="179"/>
                    <a:pt x="65" y="179"/>
                    <a:pt x="65" y="179"/>
                  </a:cubicBezTo>
                  <a:cubicBezTo>
                    <a:pt x="64" y="180"/>
                    <a:pt x="64" y="181"/>
                    <a:pt x="64" y="182"/>
                  </a:cubicBezTo>
                  <a:cubicBezTo>
                    <a:pt x="64" y="184"/>
                    <a:pt x="66" y="186"/>
                    <a:pt x="68" y="186"/>
                  </a:cubicBezTo>
                  <a:cubicBezTo>
                    <a:pt x="69" y="186"/>
                    <a:pt x="70" y="186"/>
                    <a:pt x="71" y="185"/>
                  </a:cubicBezTo>
                  <a:cubicBezTo>
                    <a:pt x="93" y="163"/>
                    <a:pt x="93" y="163"/>
                    <a:pt x="93" y="163"/>
                  </a:cubicBezTo>
                  <a:cubicBezTo>
                    <a:pt x="116" y="185"/>
                    <a:pt x="116" y="185"/>
                    <a:pt x="116" y="185"/>
                  </a:cubicBezTo>
                  <a:cubicBezTo>
                    <a:pt x="116" y="186"/>
                    <a:pt x="117" y="186"/>
                    <a:pt x="119" y="186"/>
                  </a:cubicBezTo>
                  <a:cubicBezTo>
                    <a:pt x="121" y="186"/>
                    <a:pt x="123" y="184"/>
                    <a:pt x="123" y="182"/>
                  </a:cubicBezTo>
                  <a:cubicBezTo>
                    <a:pt x="123" y="181"/>
                    <a:pt x="122" y="180"/>
                    <a:pt x="122" y="179"/>
                  </a:cubicBezTo>
                  <a:cubicBezTo>
                    <a:pt x="97" y="155"/>
                    <a:pt x="97" y="155"/>
                    <a:pt x="97" y="155"/>
                  </a:cubicBezTo>
                  <a:cubicBezTo>
                    <a:pt x="97" y="144"/>
                    <a:pt x="97" y="144"/>
                    <a:pt x="97" y="144"/>
                  </a:cubicBezTo>
                  <a:cubicBezTo>
                    <a:pt x="169" y="144"/>
                    <a:pt x="169" y="144"/>
                    <a:pt x="169" y="144"/>
                  </a:cubicBezTo>
                  <a:cubicBezTo>
                    <a:pt x="174" y="144"/>
                    <a:pt x="178" y="140"/>
                    <a:pt x="178" y="135"/>
                  </a:cubicBezTo>
                  <a:cubicBezTo>
                    <a:pt x="178" y="34"/>
                    <a:pt x="178" y="34"/>
                    <a:pt x="178" y="34"/>
                  </a:cubicBezTo>
                  <a:cubicBezTo>
                    <a:pt x="182" y="34"/>
                    <a:pt x="186" y="30"/>
                    <a:pt x="186" y="26"/>
                  </a:cubicBezTo>
                  <a:cubicBezTo>
                    <a:pt x="186" y="17"/>
                    <a:pt x="186" y="17"/>
                    <a:pt x="186" y="17"/>
                  </a:cubicBezTo>
                  <a:cubicBezTo>
                    <a:pt x="186" y="13"/>
                    <a:pt x="182" y="9"/>
                    <a:pt x="178" y="9"/>
                  </a:cubicBezTo>
                  <a:close/>
                  <a:moveTo>
                    <a:pt x="169" y="135"/>
                  </a:moveTo>
                  <a:cubicBezTo>
                    <a:pt x="17" y="135"/>
                    <a:pt x="17" y="135"/>
                    <a:pt x="17" y="135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9" y="34"/>
                    <a:pt x="169" y="34"/>
                    <a:pt x="169" y="34"/>
                  </a:cubicBezTo>
                  <a:lnTo>
                    <a:pt x="169" y="135"/>
                  </a:lnTo>
                  <a:close/>
                  <a:moveTo>
                    <a:pt x="178" y="26"/>
                  </a:moveTo>
                  <a:cubicBezTo>
                    <a:pt x="9" y="26"/>
                    <a:pt x="9" y="26"/>
                    <a:pt x="9" y="26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78" y="17"/>
                    <a:pt x="178" y="17"/>
                    <a:pt x="178" y="17"/>
                  </a:cubicBezTo>
                  <a:lnTo>
                    <a:pt x="178" y="26"/>
                  </a:lnTo>
                  <a:close/>
                  <a:moveTo>
                    <a:pt x="38" y="119"/>
                  </a:moveTo>
                  <a:cubicBezTo>
                    <a:pt x="148" y="119"/>
                    <a:pt x="148" y="119"/>
                    <a:pt x="148" y="119"/>
                  </a:cubicBezTo>
                  <a:cubicBezTo>
                    <a:pt x="150" y="119"/>
                    <a:pt x="152" y="117"/>
                    <a:pt x="152" y="114"/>
                  </a:cubicBezTo>
                  <a:cubicBezTo>
                    <a:pt x="152" y="113"/>
                    <a:pt x="152" y="113"/>
                    <a:pt x="151" y="112"/>
                  </a:cubicBezTo>
                  <a:cubicBezTo>
                    <a:pt x="151" y="112"/>
                    <a:pt x="151" y="112"/>
                    <a:pt x="151" y="112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5" y="77"/>
                    <a:pt x="124" y="76"/>
                    <a:pt x="123" y="76"/>
                  </a:cubicBezTo>
                  <a:cubicBezTo>
                    <a:pt x="122" y="76"/>
                    <a:pt x="121" y="77"/>
                    <a:pt x="120" y="78"/>
                  </a:cubicBezTo>
                  <a:cubicBezTo>
                    <a:pt x="106" y="92"/>
                    <a:pt x="106" y="92"/>
                    <a:pt x="106" y="92"/>
                  </a:cubicBezTo>
                  <a:cubicBezTo>
                    <a:pt x="75" y="61"/>
                    <a:pt x="75" y="61"/>
                    <a:pt x="75" y="61"/>
                  </a:cubicBezTo>
                  <a:cubicBezTo>
                    <a:pt x="74" y="60"/>
                    <a:pt x="73" y="60"/>
                    <a:pt x="72" y="60"/>
                  </a:cubicBezTo>
                  <a:cubicBezTo>
                    <a:pt x="71" y="60"/>
                    <a:pt x="69" y="60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4" y="113"/>
                    <a:pt x="34" y="114"/>
                    <a:pt x="34" y="114"/>
                  </a:cubicBezTo>
                  <a:cubicBezTo>
                    <a:pt x="34" y="117"/>
                    <a:pt x="36" y="119"/>
                    <a:pt x="38" y="119"/>
                  </a:cubicBezTo>
                  <a:close/>
                  <a:moveTo>
                    <a:pt x="73" y="70"/>
                  </a:moveTo>
                  <a:cubicBezTo>
                    <a:pt x="103" y="101"/>
                    <a:pt x="103" y="101"/>
                    <a:pt x="103" y="101"/>
                  </a:cubicBezTo>
                  <a:cubicBezTo>
                    <a:pt x="104" y="101"/>
                    <a:pt x="105" y="102"/>
                    <a:pt x="106" y="102"/>
                  </a:cubicBezTo>
                  <a:cubicBezTo>
                    <a:pt x="107" y="102"/>
                    <a:pt x="108" y="101"/>
                    <a:pt x="109" y="101"/>
                  </a:cubicBezTo>
                  <a:cubicBezTo>
                    <a:pt x="122" y="87"/>
                    <a:pt x="122" y="87"/>
                    <a:pt x="122" y="87"/>
                  </a:cubicBezTo>
                  <a:cubicBezTo>
                    <a:pt x="140" y="110"/>
                    <a:pt x="140" y="110"/>
                    <a:pt x="140" y="110"/>
                  </a:cubicBezTo>
                  <a:cubicBezTo>
                    <a:pt x="46" y="110"/>
                    <a:pt x="46" y="110"/>
                    <a:pt x="46" y="110"/>
                  </a:cubicBezTo>
                  <a:lnTo>
                    <a:pt x="73" y="7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7" name="TextBox 136"/>
            <p:cNvSpPr txBox="1"/>
            <p:nvPr/>
          </p:nvSpPr>
          <p:spPr>
            <a:xfrm>
              <a:off x="6819104" y="2275143"/>
              <a:ext cx="195338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138" name="Rectangle 137"/>
            <p:cNvSpPr/>
            <p:nvPr/>
          </p:nvSpPr>
          <p:spPr>
            <a:xfrm>
              <a:off x="6814814" y="2072740"/>
              <a:ext cx="1027061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LOWEST CRIME</a:t>
              </a:r>
            </a:p>
          </p:txBody>
        </p:sp>
      </p:grpSp>
      <p:grpSp>
        <p:nvGrpSpPr>
          <p:cNvPr id="139" name="Group 138"/>
          <p:cNvGrpSpPr/>
          <p:nvPr/>
        </p:nvGrpSpPr>
        <p:grpSpPr>
          <a:xfrm>
            <a:off x="8561872" y="3756233"/>
            <a:ext cx="3076760" cy="772444"/>
            <a:chOff x="6460630" y="3073547"/>
            <a:chExt cx="2307570" cy="579333"/>
          </a:xfrm>
        </p:grpSpPr>
        <p:sp>
          <p:nvSpPr>
            <p:cNvPr id="140" name="Freeform 357"/>
            <p:cNvSpPr>
              <a:spLocks noEditPoints="1"/>
            </p:cNvSpPr>
            <p:nvPr/>
          </p:nvSpPr>
          <p:spPr bwMode="auto">
            <a:xfrm>
              <a:off x="6460630" y="3146156"/>
              <a:ext cx="206309" cy="284303"/>
            </a:xfrm>
            <a:custGeom>
              <a:avLst/>
              <a:gdLst>
                <a:gd name="T0" fmla="*/ 90 w 135"/>
                <a:gd name="T1" fmla="*/ 34 h 186"/>
                <a:gd name="T2" fmla="*/ 104 w 135"/>
                <a:gd name="T3" fmla="*/ 39 h 186"/>
                <a:gd name="T4" fmla="*/ 112 w 135"/>
                <a:gd name="T5" fmla="*/ 67 h 186"/>
                <a:gd name="T6" fmla="*/ 118 w 135"/>
                <a:gd name="T7" fmla="*/ 59 h 186"/>
                <a:gd name="T8" fmla="*/ 88 w 135"/>
                <a:gd name="T9" fmla="*/ 23 h 186"/>
                <a:gd name="T10" fmla="*/ 71 w 135"/>
                <a:gd name="T11" fmla="*/ 64 h 186"/>
                <a:gd name="T12" fmla="*/ 68 w 135"/>
                <a:gd name="T13" fmla="*/ 87 h 186"/>
                <a:gd name="T14" fmla="*/ 73 w 135"/>
                <a:gd name="T15" fmla="*/ 101 h 186"/>
                <a:gd name="T16" fmla="*/ 76 w 135"/>
                <a:gd name="T17" fmla="*/ 98 h 186"/>
                <a:gd name="T18" fmla="*/ 82 w 135"/>
                <a:gd name="T19" fmla="*/ 71 h 186"/>
                <a:gd name="T20" fmla="*/ 76 w 135"/>
                <a:gd name="T21" fmla="*/ 118 h 186"/>
                <a:gd name="T22" fmla="*/ 76 w 135"/>
                <a:gd name="T23" fmla="*/ 0 h 186"/>
                <a:gd name="T24" fmla="*/ 76 w 135"/>
                <a:gd name="T25" fmla="*/ 118 h 186"/>
                <a:gd name="T26" fmla="*/ 127 w 135"/>
                <a:gd name="T27" fmla="*/ 59 h 186"/>
                <a:gd name="T28" fmla="*/ 25 w 135"/>
                <a:gd name="T29" fmla="*/ 59 h 186"/>
                <a:gd name="T30" fmla="*/ 105 w 135"/>
                <a:gd name="T31" fmla="*/ 70 h 186"/>
                <a:gd name="T32" fmla="*/ 110 w 135"/>
                <a:gd name="T33" fmla="*/ 75 h 186"/>
                <a:gd name="T34" fmla="*/ 39 w 135"/>
                <a:gd name="T35" fmla="*/ 54 h 186"/>
                <a:gd name="T36" fmla="*/ 56 w 135"/>
                <a:gd name="T37" fmla="*/ 63 h 186"/>
                <a:gd name="T38" fmla="*/ 59 w 135"/>
                <a:gd name="T39" fmla="*/ 56 h 186"/>
                <a:gd name="T40" fmla="*/ 74 w 135"/>
                <a:gd name="T41" fmla="*/ 45 h 186"/>
                <a:gd name="T42" fmla="*/ 73 w 135"/>
                <a:gd name="T43" fmla="*/ 34 h 186"/>
                <a:gd name="T44" fmla="*/ 68 w 135"/>
                <a:gd name="T45" fmla="*/ 33 h 186"/>
                <a:gd name="T46" fmla="*/ 62 w 135"/>
                <a:gd name="T47" fmla="*/ 28 h 186"/>
                <a:gd name="T48" fmla="*/ 49 w 135"/>
                <a:gd name="T49" fmla="*/ 27 h 186"/>
                <a:gd name="T50" fmla="*/ 39 w 135"/>
                <a:gd name="T51" fmla="*/ 54 h 186"/>
                <a:gd name="T52" fmla="*/ 126 w 135"/>
                <a:gd name="T53" fmla="*/ 105 h 186"/>
                <a:gd name="T54" fmla="*/ 76 w 135"/>
                <a:gd name="T55" fmla="*/ 127 h 186"/>
                <a:gd name="T56" fmla="*/ 30 w 135"/>
                <a:gd name="T57" fmla="*/ 10 h 186"/>
                <a:gd name="T58" fmla="*/ 32 w 135"/>
                <a:gd name="T59" fmla="*/ 6 h 186"/>
                <a:gd name="T60" fmla="*/ 24 w 135"/>
                <a:gd name="T61" fmla="*/ 4 h 186"/>
                <a:gd name="T62" fmla="*/ 0 w 135"/>
                <a:gd name="T63" fmla="*/ 59 h 186"/>
                <a:gd name="T64" fmla="*/ 72 w 135"/>
                <a:gd name="T65" fmla="*/ 177 h 186"/>
                <a:gd name="T66" fmla="*/ 42 w 135"/>
                <a:gd name="T67" fmla="*/ 182 h 186"/>
                <a:gd name="T68" fmla="*/ 105 w 135"/>
                <a:gd name="T69" fmla="*/ 186 h 186"/>
                <a:gd name="T70" fmla="*/ 105 w 135"/>
                <a:gd name="T71" fmla="*/ 177 h 186"/>
                <a:gd name="T72" fmla="*/ 80 w 135"/>
                <a:gd name="T73" fmla="*/ 135 h 186"/>
                <a:gd name="T74" fmla="*/ 131 w 135"/>
                <a:gd name="T75" fmla="*/ 111 h 186"/>
                <a:gd name="T76" fmla="*/ 129 w 135"/>
                <a:gd name="T77" fmla="*/ 103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5" h="186">
                  <a:moveTo>
                    <a:pt x="90" y="28"/>
                  </a:moveTo>
                  <a:cubicBezTo>
                    <a:pt x="90" y="28"/>
                    <a:pt x="89" y="30"/>
                    <a:pt x="90" y="34"/>
                  </a:cubicBezTo>
                  <a:cubicBezTo>
                    <a:pt x="91" y="39"/>
                    <a:pt x="93" y="40"/>
                    <a:pt x="100" y="37"/>
                  </a:cubicBezTo>
                  <a:cubicBezTo>
                    <a:pt x="103" y="36"/>
                    <a:pt x="105" y="37"/>
                    <a:pt x="104" y="39"/>
                  </a:cubicBezTo>
                  <a:cubicBezTo>
                    <a:pt x="104" y="45"/>
                    <a:pt x="99" y="45"/>
                    <a:pt x="103" y="54"/>
                  </a:cubicBezTo>
                  <a:cubicBezTo>
                    <a:pt x="105" y="60"/>
                    <a:pt x="110" y="62"/>
                    <a:pt x="112" y="67"/>
                  </a:cubicBezTo>
                  <a:cubicBezTo>
                    <a:pt x="112" y="68"/>
                    <a:pt x="114" y="70"/>
                    <a:pt x="116" y="71"/>
                  </a:cubicBezTo>
                  <a:cubicBezTo>
                    <a:pt x="118" y="67"/>
                    <a:pt x="118" y="63"/>
                    <a:pt x="118" y="59"/>
                  </a:cubicBezTo>
                  <a:cubicBezTo>
                    <a:pt x="118" y="41"/>
                    <a:pt x="107" y="25"/>
                    <a:pt x="90" y="20"/>
                  </a:cubicBezTo>
                  <a:cubicBezTo>
                    <a:pt x="90" y="21"/>
                    <a:pt x="89" y="22"/>
                    <a:pt x="88" y="23"/>
                  </a:cubicBezTo>
                  <a:cubicBezTo>
                    <a:pt x="86" y="24"/>
                    <a:pt x="86" y="29"/>
                    <a:pt x="90" y="28"/>
                  </a:cubicBezTo>
                  <a:close/>
                  <a:moveTo>
                    <a:pt x="71" y="64"/>
                  </a:moveTo>
                  <a:cubicBezTo>
                    <a:pt x="64" y="64"/>
                    <a:pt x="59" y="66"/>
                    <a:pt x="61" y="75"/>
                  </a:cubicBezTo>
                  <a:cubicBezTo>
                    <a:pt x="63" y="84"/>
                    <a:pt x="68" y="80"/>
                    <a:pt x="68" y="87"/>
                  </a:cubicBezTo>
                  <a:cubicBezTo>
                    <a:pt x="67" y="95"/>
                    <a:pt x="69" y="96"/>
                    <a:pt x="70" y="98"/>
                  </a:cubicBezTo>
                  <a:cubicBezTo>
                    <a:pt x="71" y="99"/>
                    <a:pt x="72" y="101"/>
                    <a:pt x="73" y="10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5" y="101"/>
                    <a:pt x="75" y="100"/>
                    <a:pt x="76" y="98"/>
                  </a:cubicBezTo>
                  <a:cubicBezTo>
                    <a:pt x="77" y="91"/>
                    <a:pt x="80" y="87"/>
                    <a:pt x="82" y="83"/>
                  </a:cubicBezTo>
                  <a:cubicBezTo>
                    <a:pt x="85" y="80"/>
                    <a:pt x="88" y="75"/>
                    <a:pt x="82" y="71"/>
                  </a:cubicBezTo>
                  <a:cubicBezTo>
                    <a:pt x="77" y="66"/>
                    <a:pt x="78" y="64"/>
                    <a:pt x="71" y="64"/>
                  </a:cubicBezTo>
                  <a:close/>
                  <a:moveTo>
                    <a:pt x="76" y="118"/>
                  </a:moveTo>
                  <a:cubicBezTo>
                    <a:pt x="109" y="118"/>
                    <a:pt x="135" y="92"/>
                    <a:pt x="135" y="59"/>
                  </a:cubicBezTo>
                  <a:cubicBezTo>
                    <a:pt x="135" y="27"/>
                    <a:pt x="109" y="0"/>
                    <a:pt x="76" y="0"/>
                  </a:cubicBezTo>
                  <a:cubicBezTo>
                    <a:pt x="43" y="0"/>
                    <a:pt x="17" y="27"/>
                    <a:pt x="17" y="59"/>
                  </a:cubicBezTo>
                  <a:cubicBezTo>
                    <a:pt x="17" y="92"/>
                    <a:pt x="43" y="118"/>
                    <a:pt x="76" y="118"/>
                  </a:cubicBezTo>
                  <a:close/>
                  <a:moveTo>
                    <a:pt x="76" y="9"/>
                  </a:moveTo>
                  <a:cubicBezTo>
                    <a:pt x="104" y="9"/>
                    <a:pt x="127" y="31"/>
                    <a:pt x="127" y="59"/>
                  </a:cubicBezTo>
                  <a:cubicBezTo>
                    <a:pt x="127" y="87"/>
                    <a:pt x="104" y="110"/>
                    <a:pt x="76" y="110"/>
                  </a:cubicBezTo>
                  <a:cubicBezTo>
                    <a:pt x="48" y="110"/>
                    <a:pt x="25" y="87"/>
                    <a:pt x="25" y="59"/>
                  </a:cubicBezTo>
                  <a:cubicBezTo>
                    <a:pt x="25" y="31"/>
                    <a:pt x="48" y="9"/>
                    <a:pt x="76" y="9"/>
                  </a:cubicBezTo>
                  <a:close/>
                  <a:moveTo>
                    <a:pt x="105" y="70"/>
                  </a:moveTo>
                  <a:cubicBezTo>
                    <a:pt x="103" y="71"/>
                    <a:pt x="103" y="74"/>
                    <a:pt x="104" y="75"/>
                  </a:cubicBezTo>
                  <a:cubicBezTo>
                    <a:pt x="106" y="76"/>
                    <a:pt x="109" y="78"/>
                    <a:pt x="110" y="75"/>
                  </a:cubicBezTo>
                  <a:cubicBezTo>
                    <a:pt x="111" y="72"/>
                    <a:pt x="106" y="69"/>
                    <a:pt x="105" y="70"/>
                  </a:cubicBezTo>
                  <a:close/>
                  <a:moveTo>
                    <a:pt x="39" y="54"/>
                  </a:moveTo>
                  <a:cubicBezTo>
                    <a:pt x="39" y="54"/>
                    <a:pt x="42" y="60"/>
                    <a:pt x="56" y="66"/>
                  </a:cubicBezTo>
                  <a:cubicBezTo>
                    <a:pt x="56" y="66"/>
                    <a:pt x="59" y="66"/>
                    <a:pt x="56" y="63"/>
                  </a:cubicBezTo>
                  <a:cubicBezTo>
                    <a:pt x="52" y="60"/>
                    <a:pt x="49" y="56"/>
                    <a:pt x="53" y="54"/>
                  </a:cubicBezTo>
                  <a:cubicBezTo>
                    <a:pt x="57" y="52"/>
                    <a:pt x="58" y="52"/>
                    <a:pt x="59" y="56"/>
                  </a:cubicBezTo>
                  <a:cubicBezTo>
                    <a:pt x="60" y="60"/>
                    <a:pt x="63" y="58"/>
                    <a:pt x="63" y="54"/>
                  </a:cubicBezTo>
                  <a:cubicBezTo>
                    <a:pt x="64" y="50"/>
                    <a:pt x="70" y="47"/>
                    <a:pt x="74" y="45"/>
                  </a:cubicBezTo>
                  <a:cubicBezTo>
                    <a:pt x="78" y="43"/>
                    <a:pt x="81" y="43"/>
                    <a:pt x="81" y="40"/>
                  </a:cubicBezTo>
                  <a:cubicBezTo>
                    <a:pt x="81" y="37"/>
                    <a:pt x="79" y="34"/>
                    <a:pt x="73" y="34"/>
                  </a:cubicBezTo>
                  <a:cubicBezTo>
                    <a:pt x="67" y="34"/>
                    <a:pt x="70" y="43"/>
                    <a:pt x="64" y="38"/>
                  </a:cubicBezTo>
                  <a:cubicBezTo>
                    <a:pt x="59" y="33"/>
                    <a:pt x="66" y="34"/>
                    <a:pt x="68" y="33"/>
                  </a:cubicBezTo>
                  <a:cubicBezTo>
                    <a:pt x="71" y="32"/>
                    <a:pt x="73" y="27"/>
                    <a:pt x="69" y="27"/>
                  </a:cubicBezTo>
                  <a:cubicBezTo>
                    <a:pt x="64" y="27"/>
                    <a:pt x="65" y="29"/>
                    <a:pt x="62" y="28"/>
                  </a:cubicBezTo>
                  <a:cubicBezTo>
                    <a:pt x="58" y="26"/>
                    <a:pt x="57" y="32"/>
                    <a:pt x="54" y="31"/>
                  </a:cubicBezTo>
                  <a:cubicBezTo>
                    <a:pt x="53" y="31"/>
                    <a:pt x="51" y="29"/>
                    <a:pt x="49" y="27"/>
                  </a:cubicBezTo>
                  <a:cubicBezTo>
                    <a:pt x="42" y="32"/>
                    <a:pt x="38" y="40"/>
                    <a:pt x="35" y="48"/>
                  </a:cubicBezTo>
                  <a:cubicBezTo>
                    <a:pt x="37" y="52"/>
                    <a:pt x="39" y="54"/>
                    <a:pt x="39" y="54"/>
                  </a:cubicBezTo>
                  <a:close/>
                  <a:moveTo>
                    <a:pt x="129" y="103"/>
                  </a:moveTo>
                  <a:cubicBezTo>
                    <a:pt x="128" y="103"/>
                    <a:pt x="127" y="104"/>
                    <a:pt x="126" y="105"/>
                  </a:cubicBezTo>
                  <a:cubicBezTo>
                    <a:pt x="126" y="105"/>
                    <a:pt x="126" y="105"/>
                    <a:pt x="126" y="105"/>
                  </a:cubicBezTo>
                  <a:cubicBezTo>
                    <a:pt x="113" y="118"/>
                    <a:pt x="96" y="127"/>
                    <a:pt x="76" y="127"/>
                  </a:cubicBezTo>
                  <a:cubicBezTo>
                    <a:pt x="39" y="127"/>
                    <a:pt x="8" y="96"/>
                    <a:pt x="8" y="59"/>
                  </a:cubicBezTo>
                  <a:cubicBezTo>
                    <a:pt x="8" y="40"/>
                    <a:pt x="17" y="22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9"/>
                    <a:pt x="32" y="8"/>
                    <a:pt x="32" y="6"/>
                  </a:cubicBezTo>
                  <a:cubicBezTo>
                    <a:pt x="32" y="4"/>
                    <a:pt x="30" y="2"/>
                    <a:pt x="27" y="2"/>
                  </a:cubicBezTo>
                  <a:cubicBezTo>
                    <a:pt x="26" y="2"/>
                    <a:pt x="25" y="3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9" y="17"/>
                    <a:pt x="0" y="37"/>
                    <a:pt x="0" y="59"/>
                  </a:cubicBezTo>
                  <a:cubicBezTo>
                    <a:pt x="0" y="100"/>
                    <a:pt x="32" y="133"/>
                    <a:pt x="72" y="135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46" y="177"/>
                    <a:pt x="46" y="177"/>
                    <a:pt x="46" y="177"/>
                  </a:cubicBezTo>
                  <a:cubicBezTo>
                    <a:pt x="44" y="177"/>
                    <a:pt x="42" y="179"/>
                    <a:pt x="42" y="182"/>
                  </a:cubicBezTo>
                  <a:cubicBezTo>
                    <a:pt x="42" y="184"/>
                    <a:pt x="44" y="186"/>
                    <a:pt x="46" y="186"/>
                  </a:cubicBezTo>
                  <a:cubicBezTo>
                    <a:pt x="105" y="186"/>
                    <a:pt x="105" y="186"/>
                    <a:pt x="105" y="186"/>
                  </a:cubicBezTo>
                  <a:cubicBezTo>
                    <a:pt x="108" y="186"/>
                    <a:pt x="110" y="184"/>
                    <a:pt x="110" y="182"/>
                  </a:cubicBezTo>
                  <a:cubicBezTo>
                    <a:pt x="110" y="179"/>
                    <a:pt x="108" y="177"/>
                    <a:pt x="105" y="177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100" y="134"/>
                    <a:pt x="119" y="125"/>
                    <a:pt x="132" y="111"/>
                  </a:cubicBezTo>
                  <a:cubicBezTo>
                    <a:pt x="131" y="111"/>
                    <a:pt x="131" y="111"/>
                    <a:pt x="131" y="111"/>
                  </a:cubicBezTo>
                  <a:cubicBezTo>
                    <a:pt x="132" y="110"/>
                    <a:pt x="133" y="109"/>
                    <a:pt x="133" y="108"/>
                  </a:cubicBezTo>
                  <a:cubicBezTo>
                    <a:pt x="133" y="105"/>
                    <a:pt x="131" y="103"/>
                    <a:pt x="129" y="1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6814814" y="3275950"/>
              <a:ext cx="195338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142" name="Rectangle 141"/>
            <p:cNvSpPr/>
            <p:nvPr/>
          </p:nvSpPr>
          <p:spPr>
            <a:xfrm>
              <a:off x="6810524" y="3073547"/>
              <a:ext cx="1188162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HIGHEST OBESITY</a:t>
              </a:r>
            </a:p>
          </p:txBody>
        </p:sp>
      </p:grpSp>
      <p:grpSp>
        <p:nvGrpSpPr>
          <p:cNvPr id="143" name="Group 142"/>
          <p:cNvGrpSpPr/>
          <p:nvPr/>
        </p:nvGrpSpPr>
        <p:grpSpPr>
          <a:xfrm>
            <a:off x="8561277" y="4882860"/>
            <a:ext cx="3077356" cy="772444"/>
            <a:chOff x="6420957" y="3662145"/>
            <a:chExt cx="2308017" cy="579333"/>
          </a:xfrm>
        </p:grpSpPr>
        <p:sp>
          <p:nvSpPr>
            <p:cNvPr id="144" name="TextBox 143"/>
            <p:cNvSpPr txBox="1"/>
            <p:nvPr/>
          </p:nvSpPr>
          <p:spPr>
            <a:xfrm>
              <a:off x="6775588" y="3864548"/>
              <a:ext cx="195338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145" name="Rectangle 144"/>
            <p:cNvSpPr/>
            <p:nvPr/>
          </p:nvSpPr>
          <p:spPr>
            <a:xfrm>
              <a:off x="6771298" y="3662145"/>
              <a:ext cx="939392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MOST IMPACT</a:t>
              </a:r>
            </a:p>
          </p:txBody>
        </p:sp>
        <p:sp>
          <p:nvSpPr>
            <p:cNvPr id="146" name="Freeform 309"/>
            <p:cNvSpPr>
              <a:spLocks noEditPoints="1"/>
            </p:cNvSpPr>
            <p:nvPr/>
          </p:nvSpPr>
          <p:spPr bwMode="auto">
            <a:xfrm>
              <a:off x="6420957" y="3735080"/>
              <a:ext cx="245672" cy="244223"/>
            </a:xfrm>
            <a:custGeom>
              <a:avLst/>
              <a:gdLst>
                <a:gd name="T0" fmla="*/ 0 w 186"/>
                <a:gd name="T1" fmla="*/ 92 h 185"/>
                <a:gd name="T2" fmla="*/ 186 w 186"/>
                <a:gd name="T3" fmla="*/ 92 h 185"/>
                <a:gd name="T4" fmla="*/ 140 w 186"/>
                <a:gd name="T5" fmla="*/ 22 h 185"/>
                <a:gd name="T6" fmla="*/ 137 w 186"/>
                <a:gd name="T7" fmla="*/ 50 h 185"/>
                <a:gd name="T8" fmla="*/ 131 w 186"/>
                <a:gd name="T9" fmla="*/ 72 h 185"/>
                <a:gd name="T10" fmla="*/ 90 w 186"/>
                <a:gd name="T11" fmla="*/ 27 h 185"/>
                <a:gd name="T12" fmla="*/ 140 w 186"/>
                <a:gd name="T13" fmla="*/ 22 h 185"/>
                <a:gd name="T14" fmla="*/ 146 w 186"/>
                <a:gd name="T15" fmla="*/ 124 h 185"/>
                <a:gd name="T16" fmla="*/ 106 w 186"/>
                <a:gd name="T17" fmla="*/ 126 h 185"/>
                <a:gd name="T18" fmla="*/ 122 w 186"/>
                <a:gd name="T19" fmla="*/ 105 h 185"/>
                <a:gd name="T20" fmla="*/ 107 w 186"/>
                <a:gd name="T21" fmla="*/ 9 h 185"/>
                <a:gd name="T22" fmla="*/ 89 w 186"/>
                <a:gd name="T23" fmla="*/ 8 h 185"/>
                <a:gd name="T24" fmla="*/ 116 w 186"/>
                <a:gd name="T25" fmla="*/ 99 h 185"/>
                <a:gd name="T26" fmla="*/ 93 w 186"/>
                <a:gd name="T27" fmla="*/ 113 h 185"/>
                <a:gd name="T28" fmla="*/ 34 w 186"/>
                <a:gd name="T29" fmla="*/ 102 h 185"/>
                <a:gd name="T30" fmla="*/ 55 w 186"/>
                <a:gd name="T31" fmla="*/ 63 h 185"/>
                <a:gd name="T32" fmla="*/ 67 w 186"/>
                <a:gd name="T33" fmla="*/ 45 h 185"/>
                <a:gd name="T34" fmla="*/ 116 w 186"/>
                <a:gd name="T35" fmla="*/ 99 h 185"/>
                <a:gd name="T36" fmla="*/ 9 w 186"/>
                <a:gd name="T37" fmla="*/ 94 h 185"/>
                <a:gd name="T38" fmla="*/ 22 w 186"/>
                <a:gd name="T39" fmla="*/ 135 h 185"/>
                <a:gd name="T40" fmla="*/ 27 w 186"/>
                <a:gd name="T41" fmla="*/ 97 h 185"/>
                <a:gd name="T42" fmla="*/ 81 w 186"/>
                <a:gd name="T43" fmla="*/ 9 h 185"/>
                <a:gd name="T44" fmla="*/ 61 w 186"/>
                <a:gd name="T45" fmla="*/ 39 h 185"/>
                <a:gd name="T46" fmla="*/ 43 w 186"/>
                <a:gd name="T47" fmla="*/ 50 h 185"/>
                <a:gd name="T48" fmla="*/ 27 w 186"/>
                <a:gd name="T49" fmla="*/ 97 h 185"/>
                <a:gd name="T50" fmla="*/ 30 w 186"/>
                <a:gd name="T51" fmla="*/ 135 h 185"/>
                <a:gd name="T52" fmla="*/ 81 w 186"/>
                <a:gd name="T53" fmla="*/ 130 h 185"/>
                <a:gd name="T54" fmla="*/ 32 w 186"/>
                <a:gd name="T55" fmla="*/ 150 h 185"/>
                <a:gd name="T56" fmla="*/ 93 w 186"/>
                <a:gd name="T57" fmla="*/ 177 h 185"/>
                <a:gd name="T58" fmla="*/ 87 w 186"/>
                <a:gd name="T59" fmla="*/ 137 h 185"/>
                <a:gd name="T60" fmla="*/ 103 w 186"/>
                <a:gd name="T61" fmla="*/ 134 h 185"/>
                <a:gd name="T62" fmla="*/ 158 w 186"/>
                <a:gd name="T63" fmla="*/ 130 h 185"/>
                <a:gd name="T64" fmla="*/ 93 w 186"/>
                <a:gd name="T65" fmla="*/ 177 h 185"/>
                <a:gd name="T66" fmla="*/ 127 w 186"/>
                <a:gd name="T67" fmla="*/ 98 h 185"/>
                <a:gd name="T68" fmla="*/ 140 w 186"/>
                <a:gd name="T69" fmla="*/ 75 h 185"/>
                <a:gd name="T70" fmla="*/ 145 w 186"/>
                <a:gd name="T71" fmla="*/ 52 h 185"/>
                <a:gd name="T72" fmla="*/ 178 w 186"/>
                <a:gd name="T73" fmla="*/ 92 h 185"/>
                <a:gd name="T74" fmla="*/ 159 w 186"/>
                <a:gd name="T75" fmla="*/ 12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6" h="185">
                  <a:moveTo>
                    <a:pt x="93" y="0"/>
                  </a:moveTo>
                  <a:cubicBezTo>
                    <a:pt x="42" y="0"/>
                    <a:pt x="0" y="41"/>
                    <a:pt x="0" y="92"/>
                  </a:cubicBezTo>
                  <a:cubicBezTo>
                    <a:pt x="0" y="144"/>
                    <a:pt x="42" y="185"/>
                    <a:pt x="93" y="185"/>
                  </a:cubicBezTo>
                  <a:cubicBezTo>
                    <a:pt x="144" y="185"/>
                    <a:pt x="186" y="144"/>
                    <a:pt x="186" y="92"/>
                  </a:cubicBezTo>
                  <a:cubicBezTo>
                    <a:pt x="186" y="41"/>
                    <a:pt x="144" y="0"/>
                    <a:pt x="93" y="0"/>
                  </a:cubicBezTo>
                  <a:close/>
                  <a:moveTo>
                    <a:pt x="140" y="22"/>
                  </a:moveTo>
                  <a:cubicBezTo>
                    <a:pt x="140" y="23"/>
                    <a:pt x="140" y="24"/>
                    <a:pt x="140" y="25"/>
                  </a:cubicBezTo>
                  <a:cubicBezTo>
                    <a:pt x="140" y="34"/>
                    <a:pt x="139" y="42"/>
                    <a:pt x="137" y="50"/>
                  </a:cubicBezTo>
                  <a:cubicBezTo>
                    <a:pt x="131" y="52"/>
                    <a:pt x="127" y="57"/>
                    <a:pt x="127" y="63"/>
                  </a:cubicBezTo>
                  <a:cubicBezTo>
                    <a:pt x="127" y="66"/>
                    <a:pt x="128" y="69"/>
                    <a:pt x="131" y="72"/>
                  </a:cubicBezTo>
                  <a:cubicBezTo>
                    <a:pt x="128" y="79"/>
                    <a:pt x="125" y="85"/>
                    <a:pt x="121" y="92"/>
                  </a:cubicBezTo>
                  <a:cubicBezTo>
                    <a:pt x="105" y="74"/>
                    <a:pt x="94" y="51"/>
                    <a:pt x="90" y="27"/>
                  </a:cubicBezTo>
                  <a:cubicBezTo>
                    <a:pt x="100" y="21"/>
                    <a:pt x="111" y="16"/>
                    <a:pt x="122" y="13"/>
                  </a:cubicBezTo>
                  <a:cubicBezTo>
                    <a:pt x="128" y="15"/>
                    <a:pt x="134" y="18"/>
                    <a:pt x="140" y="22"/>
                  </a:cubicBezTo>
                  <a:close/>
                  <a:moveTo>
                    <a:pt x="122" y="105"/>
                  </a:moveTo>
                  <a:cubicBezTo>
                    <a:pt x="129" y="112"/>
                    <a:pt x="137" y="118"/>
                    <a:pt x="146" y="124"/>
                  </a:cubicBezTo>
                  <a:cubicBezTo>
                    <a:pt x="137" y="125"/>
                    <a:pt x="128" y="126"/>
                    <a:pt x="119" y="126"/>
                  </a:cubicBezTo>
                  <a:cubicBezTo>
                    <a:pt x="114" y="126"/>
                    <a:pt x="110" y="126"/>
                    <a:pt x="106" y="126"/>
                  </a:cubicBezTo>
                  <a:cubicBezTo>
                    <a:pt x="106" y="125"/>
                    <a:pt x="106" y="124"/>
                    <a:pt x="105" y="123"/>
                  </a:cubicBezTo>
                  <a:cubicBezTo>
                    <a:pt x="111" y="118"/>
                    <a:pt x="117" y="112"/>
                    <a:pt x="122" y="105"/>
                  </a:cubicBezTo>
                  <a:close/>
                  <a:moveTo>
                    <a:pt x="93" y="8"/>
                  </a:moveTo>
                  <a:cubicBezTo>
                    <a:pt x="98" y="8"/>
                    <a:pt x="103" y="8"/>
                    <a:pt x="107" y="9"/>
                  </a:cubicBezTo>
                  <a:cubicBezTo>
                    <a:pt x="101" y="12"/>
                    <a:pt x="95" y="14"/>
                    <a:pt x="89" y="17"/>
                  </a:cubicBezTo>
                  <a:cubicBezTo>
                    <a:pt x="89" y="14"/>
                    <a:pt x="89" y="11"/>
                    <a:pt x="89" y="8"/>
                  </a:cubicBezTo>
                  <a:cubicBezTo>
                    <a:pt x="90" y="8"/>
                    <a:pt x="92" y="8"/>
                    <a:pt x="93" y="8"/>
                  </a:cubicBezTo>
                  <a:close/>
                  <a:moveTo>
                    <a:pt x="116" y="99"/>
                  </a:moveTo>
                  <a:cubicBezTo>
                    <a:pt x="111" y="105"/>
                    <a:pt x="106" y="111"/>
                    <a:pt x="101" y="116"/>
                  </a:cubicBezTo>
                  <a:cubicBezTo>
                    <a:pt x="99" y="114"/>
                    <a:pt x="96" y="113"/>
                    <a:pt x="93" y="113"/>
                  </a:cubicBezTo>
                  <a:cubicBezTo>
                    <a:pt x="88" y="113"/>
                    <a:pt x="83" y="117"/>
                    <a:pt x="81" y="122"/>
                  </a:cubicBezTo>
                  <a:cubicBezTo>
                    <a:pt x="64" y="118"/>
                    <a:pt x="49" y="111"/>
                    <a:pt x="34" y="102"/>
                  </a:cubicBezTo>
                  <a:cubicBezTo>
                    <a:pt x="38" y="88"/>
                    <a:pt x="44" y="74"/>
                    <a:pt x="52" y="63"/>
                  </a:cubicBezTo>
                  <a:cubicBezTo>
                    <a:pt x="53" y="63"/>
                    <a:pt x="54" y="63"/>
                    <a:pt x="55" y="63"/>
                  </a:cubicBezTo>
                  <a:cubicBezTo>
                    <a:pt x="62" y="63"/>
                    <a:pt x="68" y="57"/>
                    <a:pt x="68" y="50"/>
                  </a:cubicBezTo>
                  <a:cubicBezTo>
                    <a:pt x="68" y="48"/>
                    <a:pt x="68" y="47"/>
                    <a:pt x="67" y="45"/>
                  </a:cubicBezTo>
                  <a:cubicBezTo>
                    <a:pt x="72" y="40"/>
                    <a:pt x="77" y="36"/>
                    <a:pt x="83" y="32"/>
                  </a:cubicBezTo>
                  <a:cubicBezTo>
                    <a:pt x="87" y="57"/>
                    <a:pt x="99" y="80"/>
                    <a:pt x="116" y="99"/>
                  </a:cubicBezTo>
                  <a:close/>
                  <a:moveTo>
                    <a:pt x="22" y="137"/>
                  </a:moveTo>
                  <a:cubicBezTo>
                    <a:pt x="14" y="124"/>
                    <a:pt x="9" y="110"/>
                    <a:pt x="9" y="94"/>
                  </a:cubicBezTo>
                  <a:cubicBezTo>
                    <a:pt x="14" y="98"/>
                    <a:pt x="19" y="102"/>
                    <a:pt x="25" y="106"/>
                  </a:cubicBezTo>
                  <a:cubicBezTo>
                    <a:pt x="23" y="115"/>
                    <a:pt x="22" y="125"/>
                    <a:pt x="22" y="135"/>
                  </a:cubicBezTo>
                  <a:cubicBezTo>
                    <a:pt x="22" y="135"/>
                    <a:pt x="22" y="136"/>
                    <a:pt x="22" y="137"/>
                  </a:cubicBezTo>
                  <a:close/>
                  <a:moveTo>
                    <a:pt x="27" y="97"/>
                  </a:moveTo>
                  <a:cubicBezTo>
                    <a:pt x="21" y="93"/>
                    <a:pt x="15" y="88"/>
                    <a:pt x="9" y="83"/>
                  </a:cubicBezTo>
                  <a:cubicBezTo>
                    <a:pt x="14" y="45"/>
                    <a:pt x="43" y="15"/>
                    <a:pt x="81" y="9"/>
                  </a:cubicBezTo>
                  <a:cubicBezTo>
                    <a:pt x="81" y="14"/>
                    <a:pt x="81" y="18"/>
                    <a:pt x="81" y="22"/>
                  </a:cubicBezTo>
                  <a:cubicBezTo>
                    <a:pt x="74" y="27"/>
                    <a:pt x="67" y="33"/>
                    <a:pt x="61" y="39"/>
                  </a:cubicBezTo>
                  <a:cubicBezTo>
                    <a:pt x="59" y="38"/>
                    <a:pt x="57" y="38"/>
                    <a:pt x="55" y="38"/>
                  </a:cubicBezTo>
                  <a:cubicBezTo>
                    <a:pt x="48" y="38"/>
                    <a:pt x="43" y="43"/>
                    <a:pt x="43" y="50"/>
                  </a:cubicBezTo>
                  <a:cubicBezTo>
                    <a:pt x="43" y="53"/>
                    <a:pt x="44" y="56"/>
                    <a:pt x="45" y="58"/>
                  </a:cubicBezTo>
                  <a:cubicBezTo>
                    <a:pt x="37" y="70"/>
                    <a:pt x="31" y="83"/>
                    <a:pt x="27" y="97"/>
                  </a:cubicBezTo>
                  <a:close/>
                  <a:moveTo>
                    <a:pt x="31" y="149"/>
                  </a:moveTo>
                  <a:cubicBezTo>
                    <a:pt x="30" y="144"/>
                    <a:pt x="30" y="139"/>
                    <a:pt x="30" y="135"/>
                  </a:cubicBezTo>
                  <a:cubicBezTo>
                    <a:pt x="30" y="126"/>
                    <a:pt x="31" y="119"/>
                    <a:pt x="32" y="111"/>
                  </a:cubicBezTo>
                  <a:cubicBezTo>
                    <a:pt x="47" y="120"/>
                    <a:pt x="64" y="126"/>
                    <a:pt x="81" y="130"/>
                  </a:cubicBezTo>
                  <a:cubicBezTo>
                    <a:pt x="81" y="131"/>
                    <a:pt x="81" y="131"/>
                    <a:pt x="82" y="131"/>
                  </a:cubicBezTo>
                  <a:cubicBezTo>
                    <a:pt x="67" y="141"/>
                    <a:pt x="50" y="147"/>
                    <a:pt x="32" y="150"/>
                  </a:cubicBezTo>
                  <a:cubicBezTo>
                    <a:pt x="31" y="150"/>
                    <a:pt x="31" y="149"/>
                    <a:pt x="31" y="149"/>
                  </a:cubicBezTo>
                  <a:close/>
                  <a:moveTo>
                    <a:pt x="93" y="177"/>
                  </a:moveTo>
                  <a:cubicBezTo>
                    <a:pt x="73" y="177"/>
                    <a:pt x="54" y="169"/>
                    <a:pt x="39" y="157"/>
                  </a:cubicBezTo>
                  <a:cubicBezTo>
                    <a:pt x="57" y="154"/>
                    <a:pt x="73" y="147"/>
                    <a:pt x="87" y="137"/>
                  </a:cubicBezTo>
                  <a:cubicBezTo>
                    <a:pt x="89" y="138"/>
                    <a:pt x="91" y="139"/>
                    <a:pt x="93" y="139"/>
                  </a:cubicBezTo>
                  <a:cubicBezTo>
                    <a:pt x="97" y="139"/>
                    <a:pt x="101" y="137"/>
                    <a:pt x="103" y="134"/>
                  </a:cubicBezTo>
                  <a:cubicBezTo>
                    <a:pt x="108" y="134"/>
                    <a:pt x="113" y="135"/>
                    <a:pt x="119" y="135"/>
                  </a:cubicBezTo>
                  <a:cubicBezTo>
                    <a:pt x="132" y="135"/>
                    <a:pt x="145" y="133"/>
                    <a:pt x="158" y="130"/>
                  </a:cubicBezTo>
                  <a:cubicBezTo>
                    <a:pt x="161" y="131"/>
                    <a:pt x="164" y="133"/>
                    <a:pt x="167" y="134"/>
                  </a:cubicBezTo>
                  <a:cubicBezTo>
                    <a:pt x="152" y="159"/>
                    <a:pt x="125" y="177"/>
                    <a:pt x="93" y="177"/>
                  </a:cubicBezTo>
                  <a:close/>
                  <a:moveTo>
                    <a:pt x="159" y="121"/>
                  </a:moveTo>
                  <a:cubicBezTo>
                    <a:pt x="147" y="115"/>
                    <a:pt x="136" y="107"/>
                    <a:pt x="127" y="98"/>
                  </a:cubicBezTo>
                  <a:cubicBezTo>
                    <a:pt x="131" y="91"/>
                    <a:pt x="135" y="83"/>
                    <a:pt x="138" y="75"/>
                  </a:cubicBezTo>
                  <a:cubicBezTo>
                    <a:pt x="139" y="75"/>
                    <a:pt x="139" y="75"/>
                    <a:pt x="140" y="75"/>
                  </a:cubicBezTo>
                  <a:cubicBezTo>
                    <a:pt x="147" y="75"/>
                    <a:pt x="152" y="70"/>
                    <a:pt x="152" y="63"/>
                  </a:cubicBezTo>
                  <a:cubicBezTo>
                    <a:pt x="152" y="58"/>
                    <a:pt x="149" y="54"/>
                    <a:pt x="145" y="52"/>
                  </a:cubicBezTo>
                  <a:cubicBezTo>
                    <a:pt x="147" y="44"/>
                    <a:pt x="148" y="36"/>
                    <a:pt x="148" y="28"/>
                  </a:cubicBezTo>
                  <a:cubicBezTo>
                    <a:pt x="166" y="44"/>
                    <a:pt x="178" y="67"/>
                    <a:pt x="178" y="92"/>
                  </a:cubicBezTo>
                  <a:cubicBezTo>
                    <a:pt x="178" y="101"/>
                    <a:pt x="176" y="109"/>
                    <a:pt x="174" y="116"/>
                  </a:cubicBezTo>
                  <a:cubicBezTo>
                    <a:pt x="169" y="118"/>
                    <a:pt x="164" y="120"/>
                    <a:pt x="159" y="1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102326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000"/>
                            </p:stCondLst>
                            <p:childTnLst>
                              <p:par>
                                <p:cTn id="39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500"/>
                            </p:stCondLst>
                            <p:childTnLst>
                              <p:par>
                                <p:cTn id="44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0"/>
                            </p:stCondLst>
                            <p:childTnLst>
                              <p:par>
                                <p:cTn id="49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0"/>
                            </p:stCondLst>
                            <p:childTnLst>
                              <p:par>
                                <p:cTn id="5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9" grpId="0" animBg="1"/>
      <p:bldP spid="130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UAE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14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58" name="TextBox 57"/>
          <p:cNvSpPr txBox="1"/>
          <p:nvPr/>
        </p:nvSpPr>
        <p:spPr>
          <a:xfrm>
            <a:off x="6303095" y="1939711"/>
            <a:ext cx="4747823" cy="9128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Lorem ipsum dolor sit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amet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consetetur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sadipscing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elitr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sed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diam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nonumy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eirmod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tempor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invidunt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ut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labore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et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dolore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magna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aliquyam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erat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sed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diam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voluptua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. At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vero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eos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et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accusam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et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justo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duo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dolores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et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ea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rebum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.</a:t>
            </a:r>
          </a:p>
        </p:txBody>
      </p:sp>
      <p:sp>
        <p:nvSpPr>
          <p:cNvPr id="59" name="Rectangle 58"/>
          <p:cNvSpPr/>
          <p:nvPr/>
        </p:nvSpPr>
        <p:spPr>
          <a:xfrm>
            <a:off x="6297377" y="1324158"/>
            <a:ext cx="317747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Raleway" panose="020B0003030101060003" pitchFamily="34" charset="0"/>
              </a:rPr>
              <a:t>DUBAI GROWTH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191A957-4F9E-48A2-B3C9-5107E75B5EF3}"/>
              </a:ext>
            </a:extLst>
          </p:cNvPr>
          <p:cNvGrpSpPr/>
          <p:nvPr/>
        </p:nvGrpSpPr>
        <p:grpSpPr>
          <a:xfrm>
            <a:off x="6285416" y="3230343"/>
            <a:ext cx="4554897" cy="2410159"/>
            <a:chOff x="6285416" y="3230343"/>
            <a:chExt cx="4554897" cy="2410159"/>
          </a:xfrm>
        </p:grpSpPr>
        <p:sp>
          <p:nvSpPr>
            <p:cNvPr id="103" name="Flowchart: Process 102"/>
            <p:cNvSpPr/>
            <p:nvPr/>
          </p:nvSpPr>
          <p:spPr>
            <a:xfrm rot="16200000">
              <a:off x="9657034" y="4181843"/>
              <a:ext cx="2074551" cy="171552"/>
            </a:xfrm>
            <a:prstGeom prst="flowChartProcess">
              <a:avLst/>
            </a:prstGeom>
            <a:solidFill>
              <a:schemeClr val="accent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5" name="Flowchart: Process 104"/>
            <p:cNvSpPr/>
            <p:nvPr/>
          </p:nvSpPr>
          <p:spPr>
            <a:xfrm rot="16200000">
              <a:off x="6356434" y="5075713"/>
              <a:ext cx="286801" cy="171552"/>
            </a:xfrm>
            <a:prstGeom prst="flowChartProcess">
              <a:avLst/>
            </a:prstGeom>
            <a:solidFill>
              <a:schemeClr val="bg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6" name="Flowchart: Process 105"/>
            <p:cNvSpPr/>
            <p:nvPr/>
          </p:nvSpPr>
          <p:spPr>
            <a:xfrm rot="16200000">
              <a:off x="6522767" y="5008532"/>
              <a:ext cx="421164" cy="171552"/>
            </a:xfrm>
            <a:prstGeom prst="flowChartProcess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8" name="Flowchart: Process 107"/>
            <p:cNvSpPr/>
            <p:nvPr/>
          </p:nvSpPr>
          <p:spPr>
            <a:xfrm rot="16200000">
              <a:off x="6796704" y="5048957"/>
              <a:ext cx="340315" cy="171552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9" name="Flowchart: Process 108"/>
            <p:cNvSpPr/>
            <p:nvPr/>
          </p:nvSpPr>
          <p:spPr>
            <a:xfrm rot="16200000">
              <a:off x="7105438" y="5124179"/>
              <a:ext cx="189871" cy="171552"/>
            </a:xfrm>
            <a:prstGeom prst="flowChartProcess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1" name="Flowchart: Process 110"/>
            <p:cNvSpPr/>
            <p:nvPr/>
          </p:nvSpPr>
          <p:spPr>
            <a:xfrm rot="16200000">
              <a:off x="7359385" y="5145617"/>
              <a:ext cx="146995" cy="171552"/>
            </a:xfrm>
            <a:prstGeom prst="flowChartProcess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2" name="Flowchart: Process 111"/>
            <p:cNvSpPr/>
            <p:nvPr/>
          </p:nvSpPr>
          <p:spPr>
            <a:xfrm rot="16200000">
              <a:off x="7521992" y="5075715"/>
              <a:ext cx="286800" cy="171552"/>
            </a:xfrm>
            <a:prstGeom prst="flowChartProcess">
              <a:avLst/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4" name="Flowchart: Process 113"/>
            <p:cNvSpPr/>
            <p:nvPr/>
          </p:nvSpPr>
          <p:spPr>
            <a:xfrm rot="16200000">
              <a:off x="7799059" y="5124179"/>
              <a:ext cx="189872" cy="171552"/>
            </a:xfrm>
            <a:prstGeom prst="flowChartProcess">
              <a:avLst/>
            </a:prstGeom>
            <a:solidFill>
              <a:schemeClr val="accent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5" name="Flowchart: Process 114"/>
            <p:cNvSpPr/>
            <p:nvPr/>
          </p:nvSpPr>
          <p:spPr>
            <a:xfrm rot="5400000" flipH="1">
              <a:off x="8973501" y="4891461"/>
              <a:ext cx="655305" cy="171552"/>
            </a:xfrm>
            <a:prstGeom prst="flowChartProcess">
              <a:avLst/>
            </a:prstGeom>
            <a:solidFill>
              <a:schemeClr val="bg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1" name="Flowchart: Process 130"/>
            <p:cNvSpPr/>
            <p:nvPr/>
          </p:nvSpPr>
          <p:spPr>
            <a:xfrm rot="5400000" flipH="1">
              <a:off x="8374229" y="4525701"/>
              <a:ext cx="1386825" cy="171552"/>
            </a:xfrm>
            <a:prstGeom prst="flowChartProcess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2" name="Flowchart: Process 131"/>
            <p:cNvSpPr/>
            <p:nvPr/>
          </p:nvSpPr>
          <p:spPr>
            <a:xfrm rot="5400000" flipH="1">
              <a:off x="8373433" y="4758420"/>
              <a:ext cx="921391" cy="171552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3" name="Flowchart: Process 132"/>
            <p:cNvSpPr/>
            <p:nvPr/>
          </p:nvSpPr>
          <p:spPr>
            <a:xfrm rot="5400000" flipH="1">
              <a:off x="8332959" y="4951459"/>
              <a:ext cx="535311" cy="171552"/>
            </a:xfrm>
            <a:prstGeom prst="flowChartProcess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4" name="Flowchart: Process 133"/>
            <p:cNvSpPr/>
            <p:nvPr/>
          </p:nvSpPr>
          <p:spPr>
            <a:xfrm rot="5400000" flipH="1">
              <a:off x="8294609" y="5145617"/>
              <a:ext cx="146995" cy="171552"/>
            </a:xfrm>
            <a:prstGeom prst="flowChartProcess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5" name="Flowchart: Process 134"/>
            <p:cNvSpPr/>
            <p:nvPr/>
          </p:nvSpPr>
          <p:spPr>
            <a:xfrm rot="5400000" flipH="1">
              <a:off x="7992197" y="5075715"/>
              <a:ext cx="286800" cy="171552"/>
            </a:xfrm>
            <a:prstGeom prst="flowChartProcess">
              <a:avLst/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6" name="Flowchart: Process 135"/>
            <p:cNvSpPr/>
            <p:nvPr/>
          </p:nvSpPr>
          <p:spPr>
            <a:xfrm rot="16200000">
              <a:off x="9323083" y="5008533"/>
              <a:ext cx="421163" cy="171552"/>
            </a:xfrm>
            <a:prstGeom prst="flowChartProcess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7" name="Flowchart: Process 136"/>
            <p:cNvSpPr/>
            <p:nvPr/>
          </p:nvSpPr>
          <p:spPr>
            <a:xfrm rot="16200000">
              <a:off x="9499522" y="4951459"/>
              <a:ext cx="535311" cy="171552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8" name="Flowchart: Process 137"/>
            <p:cNvSpPr/>
            <p:nvPr/>
          </p:nvSpPr>
          <p:spPr>
            <a:xfrm rot="16200000">
              <a:off x="9694606" y="4913029"/>
              <a:ext cx="612169" cy="171552"/>
            </a:xfrm>
            <a:prstGeom prst="flowChartProcess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9" name="Flowchart: Process 138"/>
            <p:cNvSpPr/>
            <p:nvPr/>
          </p:nvSpPr>
          <p:spPr>
            <a:xfrm rot="16200000">
              <a:off x="9772503" y="4758420"/>
              <a:ext cx="921391" cy="171552"/>
            </a:xfrm>
            <a:prstGeom prst="flowChartProcess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0" name="Flowchart: Process 139"/>
            <p:cNvSpPr/>
            <p:nvPr/>
          </p:nvSpPr>
          <p:spPr>
            <a:xfrm rot="16200000">
              <a:off x="9870393" y="4623800"/>
              <a:ext cx="1190631" cy="171552"/>
            </a:xfrm>
            <a:prstGeom prst="flowChartProcess">
              <a:avLst/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1" name="Rectangle 140"/>
            <p:cNvSpPr/>
            <p:nvPr/>
          </p:nvSpPr>
          <p:spPr>
            <a:xfrm>
              <a:off x="6285416" y="5380450"/>
              <a:ext cx="460382" cy="25654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067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</a:rPr>
                <a:t>2021</a:t>
              </a:r>
            </a:p>
          </p:txBody>
        </p:sp>
        <p:sp>
          <p:nvSpPr>
            <p:cNvPr id="142" name="Rectangle 141"/>
            <p:cNvSpPr/>
            <p:nvPr/>
          </p:nvSpPr>
          <p:spPr>
            <a:xfrm>
              <a:off x="10379931" y="5380449"/>
              <a:ext cx="460382" cy="25654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067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</a:rPr>
                <a:t>2025</a:t>
              </a:r>
            </a:p>
          </p:txBody>
        </p:sp>
        <p:sp>
          <p:nvSpPr>
            <p:cNvPr id="143" name="Rectangle 142"/>
            <p:cNvSpPr/>
            <p:nvPr/>
          </p:nvSpPr>
          <p:spPr>
            <a:xfrm>
              <a:off x="8340713" y="5380450"/>
              <a:ext cx="460382" cy="25654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067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</a:rPr>
                <a:t>2023</a:t>
              </a:r>
            </a:p>
          </p:txBody>
        </p:sp>
        <p:sp>
          <p:nvSpPr>
            <p:cNvPr id="144" name="Rectangle 143"/>
            <p:cNvSpPr/>
            <p:nvPr/>
          </p:nvSpPr>
          <p:spPr>
            <a:xfrm>
              <a:off x="7292757" y="5380449"/>
              <a:ext cx="460382" cy="25654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067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</a:rPr>
                <a:t>2022</a:t>
              </a:r>
            </a:p>
          </p:txBody>
        </p:sp>
        <p:sp>
          <p:nvSpPr>
            <p:cNvPr id="145" name="Rectangle 144"/>
            <p:cNvSpPr/>
            <p:nvPr/>
          </p:nvSpPr>
          <p:spPr>
            <a:xfrm>
              <a:off x="9359540" y="5383957"/>
              <a:ext cx="460382" cy="25654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067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</a:rPr>
                <a:t>2024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BA07FC4-17C2-482D-ADCB-449A96C9E64C}"/>
              </a:ext>
            </a:extLst>
          </p:cNvPr>
          <p:cNvGrpSpPr/>
          <p:nvPr/>
        </p:nvGrpSpPr>
        <p:grpSpPr>
          <a:xfrm>
            <a:off x="991814" y="1521576"/>
            <a:ext cx="4422159" cy="3734520"/>
            <a:chOff x="991814" y="1521576"/>
            <a:chExt cx="4422159" cy="3734520"/>
          </a:xfrm>
        </p:grpSpPr>
        <p:sp>
          <p:nvSpPr>
            <p:cNvPr id="7" name="Freeform 5"/>
            <p:cNvSpPr>
              <a:spLocks noChangeAspect="1"/>
            </p:cNvSpPr>
            <p:nvPr/>
          </p:nvSpPr>
          <p:spPr bwMode="auto">
            <a:xfrm>
              <a:off x="991814" y="1521576"/>
              <a:ext cx="4422159" cy="3734520"/>
            </a:xfrm>
            <a:custGeom>
              <a:avLst/>
              <a:gdLst>
                <a:gd name="T0" fmla="*/ 1089 w 1466"/>
                <a:gd name="T1" fmla="*/ 1218 h 1238"/>
                <a:gd name="T2" fmla="*/ 1086 w 1466"/>
                <a:gd name="T3" fmla="*/ 1105 h 1238"/>
                <a:gd name="T4" fmla="*/ 1135 w 1466"/>
                <a:gd name="T5" fmla="*/ 996 h 1238"/>
                <a:gd name="T6" fmla="*/ 1182 w 1466"/>
                <a:gd name="T7" fmla="*/ 906 h 1238"/>
                <a:gd name="T8" fmla="*/ 1169 w 1466"/>
                <a:gd name="T9" fmla="*/ 802 h 1238"/>
                <a:gd name="T10" fmla="*/ 1270 w 1466"/>
                <a:gd name="T11" fmla="*/ 768 h 1238"/>
                <a:gd name="T12" fmla="*/ 1283 w 1466"/>
                <a:gd name="T13" fmla="*/ 712 h 1238"/>
                <a:gd name="T14" fmla="*/ 1267 w 1466"/>
                <a:gd name="T15" fmla="*/ 668 h 1238"/>
                <a:gd name="T16" fmla="*/ 1255 w 1466"/>
                <a:gd name="T17" fmla="*/ 590 h 1238"/>
                <a:gd name="T18" fmla="*/ 1264 w 1466"/>
                <a:gd name="T19" fmla="*/ 495 h 1238"/>
                <a:gd name="T20" fmla="*/ 1327 w 1466"/>
                <a:gd name="T21" fmla="*/ 471 h 1238"/>
                <a:gd name="T22" fmla="*/ 1314 w 1466"/>
                <a:gd name="T23" fmla="*/ 510 h 1238"/>
                <a:gd name="T24" fmla="*/ 1347 w 1466"/>
                <a:gd name="T25" fmla="*/ 544 h 1238"/>
                <a:gd name="T26" fmla="*/ 1433 w 1466"/>
                <a:gd name="T27" fmla="*/ 461 h 1238"/>
                <a:gd name="T28" fmla="*/ 1420 w 1466"/>
                <a:gd name="T29" fmla="*/ 267 h 1238"/>
                <a:gd name="T30" fmla="*/ 1443 w 1466"/>
                <a:gd name="T31" fmla="*/ 179 h 1238"/>
                <a:gd name="T32" fmla="*/ 1453 w 1466"/>
                <a:gd name="T33" fmla="*/ 88 h 1238"/>
                <a:gd name="T34" fmla="*/ 1450 w 1466"/>
                <a:gd name="T35" fmla="*/ 13 h 1238"/>
                <a:gd name="T36" fmla="*/ 1371 w 1466"/>
                <a:gd name="T37" fmla="*/ 45 h 1238"/>
                <a:gd name="T38" fmla="*/ 1300 w 1466"/>
                <a:gd name="T39" fmla="*/ 160 h 1238"/>
                <a:gd name="T40" fmla="*/ 1198 w 1466"/>
                <a:gd name="T41" fmla="*/ 257 h 1238"/>
                <a:gd name="T42" fmla="*/ 1094 w 1466"/>
                <a:gd name="T43" fmla="*/ 398 h 1238"/>
                <a:gd name="T44" fmla="*/ 960 w 1466"/>
                <a:gd name="T45" fmla="*/ 502 h 1238"/>
                <a:gd name="T46" fmla="*/ 902 w 1466"/>
                <a:gd name="T47" fmla="*/ 580 h 1238"/>
                <a:gd name="T48" fmla="*/ 872 w 1466"/>
                <a:gd name="T49" fmla="*/ 652 h 1238"/>
                <a:gd name="T50" fmla="*/ 768 w 1466"/>
                <a:gd name="T51" fmla="*/ 652 h 1238"/>
                <a:gd name="T52" fmla="*/ 735 w 1466"/>
                <a:gd name="T53" fmla="*/ 724 h 1238"/>
                <a:gd name="T54" fmla="*/ 641 w 1466"/>
                <a:gd name="T55" fmla="*/ 707 h 1238"/>
                <a:gd name="T56" fmla="*/ 559 w 1466"/>
                <a:gd name="T57" fmla="*/ 756 h 1238"/>
                <a:gd name="T58" fmla="*/ 396 w 1466"/>
                <a:gd name="T59" fmla="*/ 730 h 1238"/>
                <a:gd name="T60" fmla="*/ 279 w 1466"/>
                <a:gd name="T61" fmla="*/ 734 h 1238"/>
                <a:gd name="T62" fmla="*/ 174 w 1466"/>
                <a:gd name="T63" fmla="*/ 783 h 1238"/>
                <a:gd name="T64" fmla="*/ 63 w 1466"/>
                <a:gd name="T65" fmla="*/ 750 h 1238"/>
                <a:gd name="T66" fmla="*/ 5 w 1466"/>
                <a:gd name="T67" fmla="*/ 724 h 1238"/>
                <a:gd name="T68" fmla="*/ 305 w 1466"/>
                <a:gd name="T69" fmla="*/ 1143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66" h="1238">
                  <a:moveTo>
                    <a:pt x="1101" y="1238"/>
                  </a:moveTo>
                  <a:cubicBezTo>
                    <a:pt x="1089" y="1218"/>
                    <a:pt x="1089" y="1218"/>
                    <a:pt x="1089" y="1218"/>
                  </a:cubicBezTo>
                  <a:cubicBezTo>
                    <a:pt x="1089" y="1218"/>
                    <a:pt x="1094" y="1185"/>
                    <a:pt x="1091" y="1159"/>
                  </a:cubicBezTo>
                  <a:cubicBezTo>
                    <a:pt x="1087" y="1133"/>
                    <a:pt x="1076" y="1131"/>
                    <a:pt x="1086" y="1105"/>
                  </a:cubicBezTo>
                  <a:cubicBezTo>
                    <a:pt x="1096" y="1079"/>
                    <a:pt x="1091" y="1078"/>
                    <a:pt x="1109" y="1048"/>
                  </a:cubicBezTo>
                  <a:cubicBezTo>
                    <a:pt x="1127" y="1019"/>
                    <a:pt x="1122" y="1004"/>
                    <a:pt x="1135" y="996"/>
                  </a:cubicBezTo>
                  <a:cubicBezTo>
                    <a:pt x="1148" y="988"/>
                    <a:pt x="1167" y="998"/>
                    <a:pt x="1177" y="960"/>
                  </a:cubicBezTo>
                  <a:cubicBezTo>
                    <a:pt x="1187" y="923"/>
                    <a:pt x="1195" y="946"/>
                    <a:pt x="1182" y="906"/>
                  </a:cubicBezTo>
                  <a:cubicBezTo>
                    <a:pt x="1169" y="867"/>
                    <a:pt x="1163" y="874"/>
                    <a:pt x="1163" y="843"/>
                  </a:cubicBezTo>
                  <a:cubicBezTo>
                    <a:pt x="1163" y="812"/>
                    <a:pt x="1143" y="812"/>
                    <a:pt x="1169" y="802"/>
                  </a:cubicBezTo>
                  <a:cubicBezTo>
                    <a:pt x="1195" y="792"/>
                    <a:pt x="1208" y="796"/>
                    <a:pt x="1229" y="784"/>
                  </a:cubicBezTo>
                  <a:cubicBezTo>
                    <a:pt x="1251" y="773"/>
                    <a:pt x="1244" y="774"/>
                    <a:pt x="1270" y="768"/>
                  </a:cubicBezTo>
                  <a:cubicBezTo>
                    <a:pt x="1296" y="761"/>
                    <a:pt x="1321" y="774"/>
                    <a:pt x="1313" y="755"/>
                  </a:cubicBezTo>
                  <a:cubicBezTo>
                    <a:pt x="1304" y="735"/>
                    <a:pt x="1303" y="717"/>
                    <a:pt x="1283" y="712"/>
                  </a:cubicBezTo>
                  <a:cubicBezTo>
                    <a:pt x="1264" y="707"/>
                    <a:pt x="1272" y="716"/>
                    <a:pt x="1264" y="707"/>
                  </a:cubicBezTo>
                  <a:cubicBezTo>
                    <a:pt x="1255" y="699"/>
                    <a:pt x="1278" y="701"/>
                    <a:pt x="1267" y="668"/>
                  </a:cubicBezTo>
                  <a:cubicBezTo>
                    <a:pt x="1255" y="636"/>
                    <a:pt x="1264" y="641"/>
                    <a:pt x="1254" y="623"/>
                  </a:cubicBezTo>
                  <a:cubicBezTo>
                    <a:pt x="1244" y="605"/>
                    <a:pt x="1247" y="616"/>
                    <a:pt x="1255" y="590"/>
                  </a:cubicBezTo>
                  <a:cubicBezTo>
                    <a:pt x="1264" y="564"/>
                    <a:pt x="1257" y="575"/>
                    <a:pt x="1257" y="541"/>
                  </a:cubicBezTo>
                  <a:cubicBezTo>
                    <a:pt x="1257" y="507"/>
                    <a:pt x="1249" y="505"/>
                    <a:pt x="1264" y="495"/>
                  </a:cubicBezTo>
                  <a:cubicBezTo>
                    <a:pt x="1278" y="486"/>
                    <a:pt x="1272" y="469"/>
                    <a:pt x="1295" y="468"/>
                  </a:cubicBezTo>
                  <a:cubicBezTo>
                    <a:pt x="1317" y="466"/>
                    <a:pt x="1321" y="456"/>
                    <a:pt x="1327" y="471"/>
                  </a:cubicBezTo>
                  <a:cubicBezTo>
                    <a:pt x="1334" y="486"/>
                    <a:pt x="1330" y="499"/>
                    <a:pt x="1330" y="499"/>
                  </a:cubicBezTo>
                  <a:cubicBezTo>
                    <a:pt x="1314" y="510"/>
                    <a:pt x="1314" y="510"/>
                    <a:pt x="1314" y="510"/>
                  </a:cubicBezTo>
                  <a:cubicBezTo>
                    <a:pt x="1314" y="510"/>
                    <a:pt x="1332" y="525"/>
                    <a:pt x="1332" y="540"/>
                  </a:cubicBezTo>
                  <a:cubicBezTo>
                    <a:pt x="1332" y="554"/>
                    <a:pt x="1327" y="564"/>
                    <a:pt x="1347" y="544"/>
                  </a:cubicBezTo>
                  <a:cubicBezTo>
                    <a:pt x="1366" y="525"/>
                    <a:pt x="1376" y="510"/>
                    <a:pt x="1388" y="502"/>
                  </a:cubicBezTo>
                  <a:cubicBezTo>
                    <a:pt x="1394" y="497"/>
                    <a:pt x="1416" y="477"/>
                    <a:pt x="1433" y="461"/>
                  </a:cubicBezTo>
                  <a:cubicBezTo>
                    <a:pt x="1424" y="404"/>
                    <a:pt x="1423" y="347"/>
                    <a:pt x="1430" y="323"/>
                  </a:cubicBezTo>
                  <a:cubicBezTo>
                    <a:pt x="1440" y="287"/>
                    <a:pt x="1420" y="287"/>
                    <a:pt x="1420" y="267"/>
                  </a:cubicBezTo>
                  <a:cubicBezTo>
                    <a:pt x="1420" y="248"/>
                    <a:pt x="1420" y="244"/>
                    <a:pt x="1423" y="235"/>
                  </a:cubicBezTo>
                  <a:cubicBezTo>
                    <a:pt x="1427" y="225"/>
                    <a:pt x="1420" y="208"/>
                    <a:pt x="1443" y="179"/>
                  </a:cubicBezTo>
                  <a:cubicBezTo>
                    <a:pt x="1466" y="150"/>
                    <a:pt x="1430" y="156"/>
                    <a:pt x="1443" y="130"/>
                  </a:cubicBezTo>
                  <a:cubicBezTo>
                    <a:pt x="1456" y="104"/>
                    <a:pt x="1440" y="107"/>
                    <a:pt x="1453" y="88"/>
                  </a:cubicBezTo>
                  <a:cubicBezTo>
                    <a:pt x="1466" y="68"/>
                    <a:pt x="1453" y="65"/>
                    <a:pt x="1459" y="55"/>
                  </a:cubicBezTo>
                  <a:cubicBezTo>
                    <a:pt x="1466" y="45"/>
                    <a:pt x="1453" y="26"/>
                    <a:pt x="1450" y="13"/>
                  </a:cubicBezTo>
                  <a:cubicBezTo>
                    <a:pt x="1446" y="0"/>
                    <a:pt x="1414" y="23"/>
                    <a:pt x="1391" y="55"/>
                  </a:cubicBezTo>
                  <a:cubicBezTo>
                    <a:pt x="1368" y="88"/>
                    <a:pt x="1391" y="55"/>
                    <a:pt x="1371" y="45"/>
                  </a:cubicBezTo>
                  <a:cubicBezTo>
                    <a:pt x="1352" y="36"/>
                    <a:pt x="1355" y="94"/>
                    <a:pt x="1345" y="111"/>
                  </a:cubicBezTo>
                  <a:cubicBezTo>
                    <a:pt x="1335" y="127"/>
                    <a:pt x="1319" y="140"/>
                    <a:pt x="1300" y="160"/>
                  </a:cubicBezTo>
                  <a:cubicBezTo>
                    <a:pt x="1280" y="179"/>
                    <a:pt x="1264" y="221"/>
                    <a:pt x="1254" y="235"/>
                  </a:cubicBezTo>
                  <a:cubicBezTo>
                    <a:pt x="1244" y="248"/>
                    <a:pt x="1221" y="254"/>
                    <a:pt x="1198" y="257"/>
                  </a:cubicBezTo>
                  <a:cubicBezTo>
                    <a:pt x="1176" y="261"/>
                    <a:pt x="1172" y="290"/>
                    <a:pt x="1156" y="313"/>
                  </a:cubicBezTo>
                  <a:cubicBezTo>
                    <a:pt x="1140" y="336"/>
                    <a:pt x="1133" y="352"/>
                    <a:pt x="1094" y="398"/>
                  </a:cubicBezTo>
                  <a:cubicBezTo>
                    <a:pt x="1055" y="443"/>
                    <a:pt x="1026" y="443"/>
                    <a:pt x="1006" y="456"/>
                  </a:cubicBezTo>
                  <a:cubicBezTo>
                    <a:pt x="986" y="469"/>
                    <a:pt x="980" y="489"/>
                    <a:pt x="960" y="502"/>
                  </a:cubicBezTo>
                  <a:cubicBezTo>
                    <a:pt x="941" y="515"/>
                    <a:pt x="947" y="518"/>
                    <a:pt x="924" y="535"/>
                  </a:cubicBezTo>
                  <a:cubicBezTo>
                    <a:pt x="902" y="551"/>
                    <a:pt x="905" y="567"/>
                    <a:pt x="902" y="580"/>
                  </a:cubicBezTo>
                  <a:cubicBezTo>
                    <a:pt x="898" y="593"/>
                    <a:pt x="905" y="600"/>
                    <a:pt x="898" y="610"/>
                  </a:cubicBezTo>
                  <a:cubicBezTo>
                    <a:pt x="892" y="619"/>
                    <a:pt x="889" y="636"/>
                    <a:pt x="872" y="652"/>
                  </a:cubicBezTo>
                  <a:cubicBezTo>
                    <a:pt x="856" y="668"/>
                    <a:pt x="853" y="652"/>
                    <a:pt x="830" y="649"/>
                  </a:cubicBezTo>
                  <a:cubicBezTo>
                    <a:pt x="807" y="646"/>
                    <a:pt x="791" y="655"/>
                    <a:pt x="768" y="652"/>
                  </a:cubicBezTo>
                  <a:cubicBezTo>
                    <a:pt x="745" y="649"/>
                    <a:pt x="765" y="668"/>
                    <a:pt x="752" y="707"/>
                  </a:cubicBezTo>
                  <a:cubicBezTo>
                    <a:pt x="738" y="747"/>
                    <a:pt x="742" y="734"/>
                    <a:pt x="735" y="724"/>
                  </a:cubicBezTo>
                  <a:cubicBezTo>
                    <a:pt x="729" y="714"/>
                    <a:pt x="686" y="714"/>
                    <a:pt x="663" y="694"/>
                  </a:cubicBezTo>
                  <a:cubicBezTo>
                    <a:pt x="641" y="675"/>
                    <a:pt x="650" y="694"/>
                    <a:pt x="641" y="707"/>
                  </a:cubicBezTo>
                  <a:cubicBezTo>
                    <a:pt x="631" y="721"/>
                    <a:pt x="628" y="743"/>
                    <a:pt x="615" y="753"/>
                  </a:cubicBezTo>
                  <a:cubicBezTo>
                    <a:pt x="602" y="763"/>
                    <a:pt x="592" y="763"/>
                    <a:pt x="559" y="756"/>
                  </a:cubicBezTo>
                  <a:cubicBezTo>
                    <a:pt x="526" y="750"/>
                    <a:pt x="494" y="753"/>
                    <a:pt x="481" y="743"/>
                  </a:cubicBezTo>
                  <a:cubicBezTo>
                    <a:pt x="468" y="734"/>
                    <a:pt x="412" y="737"/>
                    <a:pt x="396" y="730"/>
                  </a:cubicBezTo>
                  <a:cubicBezTo>
                    <a:pt x="380" y="724"/>
                    <a:pt x="363" y="734"/>
                    <a:pt x="344" y="724"/>
                  </a:cubicBezTo>
                  <a:cubicBezTo>
                    <a:pt x="324" y="714"/>
                    <a:pt x="295" y="730"/>
                    <a:pt x="279" y="734"/>
                  </a:cubicBezTo>
                  <a:cubicBezTo>
                    <a:pt x="262" y="737"/>
                    <a:pt x="256" y="750"/>
                    <a:pt x="236" y="760"/>
                  </a:cubicBezTo>
                  <a:cubicBezTo>
                    <a:pt x="217" y="769"/>
                    <a:pt x="204" y="776"/>
                    <a:pt x="174" y="783"/>
                  </a:cubicBezTo>
                  <a:cubicBezTo>
                    <a:pt x="145" y="789"/>
                    <a:pt x="151" y="796"/>
                    <a:pt x="116" y="792"/>
                  </a:cubicBezTo>
                  <a:cubicBezTo>
                    <a:pt x="80" y="789"/>
                    <a:pt x="67" y="773"/>
                    <a:pt x="63" y="750"/>
                  </a:cubicBezTo>
                  <a:cubicBezTo>
                    <a:pt x="60" y="727"/>
                    <a:pt x="47" y="727"/>
                    <a:pt x="41" y="691"/>
                  </a:cubicBezTo>
                  <a:cubicBezTo>
                    <a:pt x="34" y="655"/>
                    <a:pt x="41" y="691"/>
                    <a:pt x="5" y="724"/>
                  </a:cubicBezTo>
                  <a:cubicBezTo>
                    <a:pt x="3" y="725"/>
                    <a:pt x="2" y="727"/>
                    <a:pt x="0" y="728"/>
                  </a:cubicBezTo>
                  <a:cubicBezTo>
                    <a:pt x="28" y="823"/>
                    <a:pt x="305" y="1143"/>
                    <a:pt x="305" y="1143"/>
                  </a:cubicBezTo>
                  <a:lnTo>
                    <a:pt x="1101" y="1238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7" name="Oval 56"/>
            <p:cNvSpPr>
              <a:spLocks noChangeAspect="1"/>
            </p:cNvSpPr>
            <p:nvPr/>
          </p:nvSpPr>
          <p:spPr>
            <a:xfrm>
              <a:off x="4262471" y="2665506"/>
              <a:ext cx="218053" cy="218053"/>
            </a:xfrm>
            <a:prstGeom prst="ellipse">
              <a:avLst/>
            </a:prstGeom>
            <a:solidFill>
              <a:schemeClr val="bg1"/>
            </a:solidFill>
            <a:ln w="254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" name="Rounded Rectangular Callout 10"/>
            <p:cNvSpPr/>
            <p:nvPr/>
          </p:nvSpPr>
          <p:spPr>
            <a:xfrm>
              <a:off x="1966249" y="1897706"/>
              <a:ext cx="1767840" cy="1015183"/>
            </a:xfrm>
            <a:prstGeom prst="wedgeRoundRectCallout">
              <a:avLst>
                <a:gd name="adj1" fmla="val 58708"/>
                <a:gd name="adj2" fmla="val 24970"/>
                <a:gd name="adj3" fmla="val 16667"/>
              </a:avLst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6" name="Rectangle 145"/>
            <p:cNvSpPr/>
            <p:nvPr/>
          </p:nvSpPr>
          <p:spPr>
            <a:xfrm>
              <a:off x="2077097" y="2035965"/>
              <a:ext cx="1546144" cy="70788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1600" b="1" dirty="0">
                  <a:solidFill>
                    <a:schemeClr val="bg1"/>
                  </a:solidFill>
                  <a:latin typeface="Raleway" panose="020B0003030101060003" pitchFamily="34" charset="0"/>
                </a:rPr>
                <a:t>DUBAI CITY</a:t>
              </a:r>
            </a:p>
            <a:p>
              <a:pPr algn="ctr"/>
              <a:r>
                <a:rPr lang="en-US" sz="1200" dirty="0">
                  <a:solidFill>
                    <a:schemeClr val="bg1"/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Lorem ipsum dolor sit </a:t>
              </a:r>
              <a:r>
                <a:rPr lang="en-US" sz="1200" dirty="0" err="1">
                  <a:solidFill>
                    <a:schemeClr val="bg1"/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amet</a:t>
              </a:r>
              <a:r>
                <a:rPr lang="en-US" sz="1200" dirty="0">
                  <a:solidFill>
                    <a:schemeClr val="bg1"/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, </a:t>
              </a:r>
              <a:r>
                <a:rPr lang="en-US" sz="1200" dirty="0" err="1">
                  <a:solidFill>
                    <a:schemeClr val="bg1"/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consetetur</a:t>
              </a:r>
              <a:endParaRPr lang="en-US" sz="1200" b="1" dirty="0">
                <a:solidFill>
                  <a:schemeClr val="bg1"/>
                </a:solidFill>
                <a:latin typeface="Raleway" panose="020B00030301010600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12188349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8" grpId="0"/>
      <p:bldP spid="5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World Map </a:t>
            </a:r>
            <a:r>
              <a:rPr lang="en-US" sz="40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Infographic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1BE499D-E172-4A0D-B2E3-D01D05A54F99}"/>
              </a:ext>
            </a:extLst>
          </p:cNvPr>
          <p:cNvGrpSpPr/>
          <p:nvPr/>
        </p:nvGrpSpPr>
        <p:grpSpPr>
          <a:xfrm>
            <a:off x="3166077" y="2001520"/>
            <a:ext cx="5716940" cy="2844800"/>
            <a:chOff x="3166077" y="2001520"/>
            <a:chExt cx="5716940" cy="2844800"/>
          </a:xfrm>
        </p:grpSpPr>
        <p:sp>
          <p:nvSpPr>
            <p:cNvPr id="404" name="Freeform 30"/>
            <p:cNvSpPr>
              <a:spLocks/>
            </p:cNvSpPr>
            <p:nvPr/>
          </p:nvSpPr>
          <p:spPr bwMode="auto">
            <a:xfrm>
              <a:off x="4173685" y="3178399"/>
              <a:ext cx="8273" cy="10342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6"/>
                </a:cxn>
                <a:cxn ang="0">
                  <a:pos x="4" y="6"/>
                </a:cxn>
                <a:cxn ang="0">
                  <a:pos x="5" y="0"/>
                </a:cxn>
                <a:cxn ang="0">
                  <a:pos x="3" y="0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2"/>
                    <a:pt x="0" y="3"/>
                    <a:pt x="0" y="6"/>
                  </a:cubicBezTo>
                  <a:cubicBezTo>
                    <a:pt x="2" y="6"/>
                    <a:pt x="4" y="6"/>
                    <a:pt x="4" y="6"/>
                  </a:cubicBezTo>
                  <a:cubicBezTo>
                    <a:pt x="4" y="3"/>
                    <a:pt x="5" y="2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70C4E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5" name="Freeform 163"/>
            <p:cNvSpPr>
              <a:spLocks/>
            </p:cNvSpPr>
            <p:nvPr/>
          </p:nvSpPr>
          <p:spPr bwMode="auto">
            <a:xfrm>
              <a:off x="4492210" y="2251786"/>
              <a:ext cx="37230" cy="33094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22" y="19"/>
                </a:cxn>
                <a:cxn ang="0">
                  <a:pos x="8" y="0"/>
                </a:cxn>
                <a:cxn ang="0">
                  <a:pos x="8" y="1"/>
                </a:cxn>
                <a:cxn ang="0">
                  <a:pos x="7" y="0"/>
                </a:cxn>
              </a:cxnLst>
              <a:rect l="0" t="0" r="r" b="b"/>
              <a:pathLst>
                <a:path w="22" h="19">
                  <a:moveTo>
                    <a:pt x="7" y="0"/>
                  </a:moveTo>
                  <a:cubicBezTo>
                    <a:pt x="13" y="7"/>
                    <a:pt x="19" y="9"/>
                    <a:pt x="22" y="19"/>
                  </a:cubicBezTo>
                  <a:cubicBezTo>
                    <a:pt x="13" y="17"/>
                    <a:pt x="0" y="3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70C4E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406" name="Group 341"/>
            <p:cNvGrpSpPr/>
            <p:nvPr/>
          </p:nvGrpSpPr>
          <p:grpSpPr>
            <a:xfrm>
              <a:off x="5568893" y="3204448"/>
              <a:ext cx="1090531" cy="1219635"/>
              <a:chOff x="4097338" y="2217738"/>
              <a:chExt cx="1139825" cy="1274763"/>
            </a:xfrm>
            <a:solidFill>
              <a:schemeClr val="accent4"/>
            </a:solidFill>
          </p:grpSpPr>
          <p:sp>
            <p:nvSpPr>
              <p:cNvPr id="407" name="Freeform 5"/>
              <p:cNvSpPr>
                <a:spLocks/>
              </p:cNvSpPr>
              <p:nvPr/>
            </p:nvSpPr>
            <p:spPr bwMode="auto">
              <a:xfrm>
                <a:off x="5102225" y="3086100"/>
                <a:ext cx="120650" cy="233363"/>
              </a:xfrm>
              <a:custGeom>
                <a:avLst/>
                <a:gdLst/>
                <a:ahLst/>
                <a:cxnLst>
                  <a:cxn ang="0">
                    <a:pos x="9" y="114"/>
                  </a:cxn>
                  <a:cxn ang="0">
                    <a:pos x="18" y="94"/>
                  </a:cxn>
                  <a:cxn ang="0">
                    <a:pos x="11" y="71"/>
                  </a:cxn>
                  <a:cxn ang="0">
                    <a:pos x="40" y="43"/>
                  </a:cxn>
                  <a:cxn ang="0">
                    <a:pos x="71" y="13"/>
                  </a:cxn>
                  <a:cxn ang="0">
                    <a:pos x="73" y="0"/>
                  </a:cxn>
                  <a:cxn ang="0">
                    <a:pos x="91" y="42"/>
                  </a:cxn>
                  <a:cxn ang="0">
                    <a:pos x="91" y="49"/>
                  </a:cxn>
                  <a:cxn ang="0">
                    <a:pos x="84" y="47"/>
                  </a:cxn>
                  <a:cxn ang="0">
                    <a:pos x="64" y="126"/>
                  </a:cxn>
                  <a:cxn ang="0">
                    <a:pos x="25" y="175"/>
                  </a:cxn>
                  <a:cxn ang="0">
                    <a:pos x="5" y="151"/>
                  </a:cxn>
                  <a:cxn ang="0">
                    <a:pos x="5" y="140"/>
                  </a:cxn>
                  <a:cxn ang="0">
                    <a:pos x="0" y="122"/>
                  </a:cxn>
                  <a:cxn ang="0">
                    <a:pos x="9" y="114"/>
                  </a:cxn>
                </a:cxnLst>
                <a:rect l="0" t="0" r="r" b="b"/>
                <a:pathLst>
                  <a:path w="91" h="175">
                    <a:moveTo>
                      <a:pt x="9" y="114"/>
                    </a:moveTo>
                    <a:cubicBezTo>
                      <a:pt x="9" y="114"/>
                      <a:pt x="18" y="95"/>
                      <a:pt x="18" y="94"/>
                    </a:cubicBezTo>
                    <a:cubicBezTo>
                      <a:pt x="18" y="89"/>
                      <a:pt x="11" y="78"/>
                      <a:pt x="11" y="71"/>
                    </a:cubicBezTo>
                    <a:cubicBezTo>
                      <a:pt x="11" y="49"/>
                      <a:pt x="27" y="50"/>
                      <a:pt x="40" y="43"/>
                    </a:cubicBezTo>
                    <a:cubicBezTo>
                      <a:pt x="50" y="37"/>
                      <a:pt x="64" y="20"/>
                      <a:pt x="71" y="13"/>
                    </a:cubicBezTo>
                    <a:cubicBezTo>
                      <a:pt x="73" y="11"/>
                      <a:pt x="72" y="4"/>
                      <a:pt x="73" y="0"/>
                    </a:cubicBezTo>
                    <a:cubicBezTo>
                      <a:pt x="88" y="2"/>
                      <a:pt x="87" y="31"/>
                      <a:pt x="91" y="42"/>
                    </a:cubicBezTo>
                    <a:cubicBezTo>
                      <a:pt x="91" y="49"/>
                      <a:pt x="91" y="49"/>
                      <a:pt x="91" y="49"/>
                    </a:cubicBezTo>
                    <a:cubicBezTo>
                      <a:pt x="89" y="48"/>
                      <a:pt x="85" y="47"/>
                      <a:pt x="84" y="47"/>
                    </a:cubicBezTo>
                    <a:cubicBezTo>
                      <a:pt x="84" y="79"/>
                      <a:pt x="74" y="101"/>
                      <a:pt x="64" y="126"/>
                    </a:cubicBezTo>
                    <a:cubicBezTo>
                      <a:pt x="56" y="146"/>
                      <a:pt x="52" y="175"/>
                      <a:pt x="25" y="175"/>
                    </a:cubicBezTo>
                    <a:cubicBezTo>
                      <a:pt x="14" y="175"/>
                      <a:pt x="5" y="163"/>
                      <a:pt x="5" y="151"/>
                    </a:cubicBezTo>
                    <a:cubicBezTo>
                      <a:pt x="5" y="145"/>
                      <a:pt x="6" y="143"/>
                      <a:pt x="5" y="140"/>
                    </a:cubicBezTo>
                    <a:cubicBezTo>
                      <a:pt x="0" y="136"/>
                      <a:pt x="0" y="129"/>
                      <a:pt x="0" y="122"/>
                    </a:cubicBezTo>
                    <a:cubicBezTo>
                      <a:pt x="0" y="121"/>
                      <a:pt x="8" y="114"/>
                      <a:pt x="9" y="11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8" name="Freeform 6"/>
              <p:cNvSpPr>
                <a:spLocks/>
              </p:cNvSpPr>
              <p:nvPr/>
            </p:nvSpPr>
            <p:spPr bwMode="auto">
              <a:xfrm>
                <a:off x="4097338" y="2217738"/>
                <a:ext cx="1139825" cy="1274763"/>
              </a:xfrm>
              <a:custGeom>
                <a:avLst/>
                <a:gdLst/>
                <a:ahLst/>
                <a:cxnLst>
                  <a:cxn ang="0">
                    <a:pos x="499" y="66"/>
                  </a:cxn>
                  <a:cxn ang="0">
                    <a:pos x="527" y="81"/>
                  </a:cxn>
                  <a:cxn ang="0">
                    <a:pos x="609" y="86"/>
                  </a:cxn>
                  <a:cxn ang="0">
                    <a:pos x="644" y="89"/>
                  </a:cxn>
                  <a:cxn ang="0">
                    <a:pos x="644" y="136"/>
                  </a:cxn>
                  <a:cxn ang="0">
                    <a:pos x="620" y="115"/>
                  </a:cxn>
                  <a:cxn ang="0">
                    <a:pos x="679" y="223"/>
                  </a:cxn>
                  <a:cxn ang="0">
                    <a:pos x="699" y="267"/>
                  </a:cxn>
                  <a:cxn ang="0">
                    <a:pos x="730" y="310"/>
                  </a:cxn>
                  <a:cxn ang="0">
                    <a:pos x="755" y="348"/>
                  </a:cxn>
                  <a:cxn ang="0">
                    <a:pos x="787" y="359"/>
                  </a:cxn>
                  <a:cxn ang="0">
                    <a:pos x="853" y="346"/>
                  </a:cxn>
                  <a:cxn ang="0">
                    <a:pos x="826" y="425"/>
                  </a:cxn>
                  <a:cxn ang="0">
                    <a:pos x="719" y="541"/>
                  </a:cxn>
                  <a:cxn ang="0">
                    <a:pos x="708" y="600"/>
                  </a:cxn>
                  <a:cxn ang="0">
                    <a:pos x="721" y="638"/>
                  </a:cxn>
                  <a:cxn ang="0">
                    <a:pos x="720" y="676"/>
                  </a:cxn>
                  <a:cxn ang="0">
                    <a:pos x="660" y="745"/>
                  </a:cxn>
                  <a:cxn ang="0">
                    <a:pos x="659" y="788"/>
                  </a:cxn>
                  <a:cxn ang="0">
                    <a:pos x="643" y="816"/>
                  </a:cxn>
                  <a:cxn ang="0">
                    <a:pos x="627" y="846"/>
                  </a:cxn>
                  <a:cxn ang="0">
                    <a:pos x="592" y="902"/>
                  </a:cxn>
                  <a:cxn ang="0">
                    <a:pos x="538" y="946"/>
                  </a:cxn>
                  <a:cxn ang="0">
                    <a:pos x="512" y="944"/>
                  </a:cxn>
                  <a:cxn ang="0">
                    <a:pos x="452" y="949"/>
                  </a:cxn>
                  <a:cxn ang="0">
                    <a:pos x="440" y="929"/>
                  </a:cxn>
                  <a:cxn ang="0">
                    <a:pos x="431" y="893"/>
                  </a:cxn>
                  <a:cxn ang="0">
                    <a:pos x="395" y="789"/>
                  </a:cxn>
                  <a:cxn ang="0">
                    <a:pos x="360" y="708"/>
                  </a:cxn>
                  <a:cxn ang="0">
                    <a:pos x="382" y="621"/>
                  </a:cxn>
                  <a:cxn ang="0">
                    <a:pos x="364" y="558"/>
                  </a:cxn>
                  <a:cxn ang="0">
                    <a:pos x="337" y="490"/>
                  </a:cxn>
                  <a:cxn ang="0">
                    <a:pos x="342" y="461"/>
                  </a:cxn>
                  <a:cxn ang="0">
                    <a:pos x="295" y="443"/>
                  </a:cxn>
                  <a:cxn ang="0">
                    <a:pos x="206" y="433"/>
                  </a:cxn>
                  <a:cxn ang="0">
                    <a:pos x="164" y="434"/>
                  </a:cxn>
                  <a:cxn ang="0">
                    <a:pos x="109" y="439"/>
                  </a:cxn>
                  <a:cxn ang="0">
                    <a:pos x="40" y="369"/>
                  </a:cxn>
                  <a:cxn ang="0">
                    <a:pos x="7" y="338"/>
                  </a:cxn>
                  <a:cxn ang="0">
                    <a:pos x="7" y="324"/>
                  </a:cxn>
                  <a:cxn ang="0">
                    <a:pos x="18" y="269"/>
                  </a:cxn>
                  <a:cxn ang="0">
                    <a:pos x="22" y="199"/>
                  </a:cxn>
                  <a:cxn ang="0">
                    <a:pos x="77" y="132"/>
                  </a:cxn>
                  <a:cxn ang="0">
                    <a:pos x="104" y="77"/>
                  </a:cxn>
                  <a:cxn ang="0">
                    <a:pos x="141" y="36"/>
                  </a:cxn>
                  <a:cxn ang="0">
                    <a:pos x="187" y="35"/>
                  </a:cxn>
                  <a:cxn ang="0">
                    <a:pos x="273" y="6"/>
                  </a:cxn>
                  <a:cxn ang="0">
                    <a:pos x="307" y="4"/>
                  </a:cxn>
                  <a:cxn ang="0">
                    <a:pos x="338" y="0"/>
                  </a:cxn>
                  <a:cxn ang="0">
                    <a:pos x="358" y="6"/>
                  </a:cxn>
                  <a:cxn ang="0">
                    <a:pos x="357" y="27"/>
                  </a:cxn>
                  <a:cxn ang="0">
                    <a:pos x="371" y="64"/>
                  </a:cxn>
                  <a:cxn ang="0">
                    <a:pos x="455" y="100"/>
                  </a:cxn>
                  <a:cxn ang="0">
                    <a:pos x="464" y="84"/>
                  </a:cxn>
                  <a:cxn ang="0">
                    <a:pos x="490" y="66"/>
                  </a:cxn>
                </a:cxnLst>
                <a:rect l="0" t="0" r="r" b="b"/>
                <a:pathLst>
                  <a:path w="856" h="957">
                    <a:moveTo>
                      <a:pt x="490" y="66"/>
                    </a:moveTo>
                    <a:cubicBezTo>
                      <a:pt x="499" y="66"/>
                      <a:pt x="499" y="66"/>
                      <a:pt x="499" y="66"/>
                    </a:cubicBezTo>
                    <a:cubicBezTo>
                      <a:pt x="499" y="73"/>
                      <a:pt x="504" y="74"/>
                      <a:pt x="506" y="77"/>
                    </a:cubicBezTo>
                    <a:cubicBezTo>
                      <a:pt x="510" y="82"/>
                      <a:pt x="520" y="78"/>
                      <a:pt x="527" y="81"/>
                    </a:cubicBezTo>
                    <a:cubicBezTo>
                      <a:pt x="541" y="86"/>
                      <a:pt x="561" y="93"/>
                      <a:pt x="576" y="93"/>
                    </a:cubicBezTo>
                    <a:cubicBezTo>
                      <a:pt x="591" y="93"/>
                      <a:pt x="595" y="86"/>
                      <a:pt x="609" y="86"/>
                    </a:cubicBezTo>
                    <a:cubicBezTo>
                      <a:pt x="617" y="86"/>
                      <a:pt x="622" y="92"/>
                      <a:pt x="632" y="92"/>
                    </a:cubicBezTo>
                    <a:cubicBezTo>
                      <a:pt x="638" y="92"/>
                      <a:pt x="638" y="90"/>
                      <a:pt x="644" y="89"/>
                    </a:cubicBezTo>
                    <a:cubicBezTo>
                      <a:pt x="647" y="96"/>
                      <a:pt x="653" y="102"/>
                      <a:pt x="653" y="111"/>
                    </a:cubicBezTo>
                    <a:cubicBezTo>
                      <a:pt x="653" y="115"/>
                      <a:pt x="646" y="131"/>
                      <a:pt x="644" y="136"/>
                    </a:cubicBezTo>
                    <a:cubicBezTo>
                      <a:pt x="635" y="135"/>
                      <a:pt x="627" y="115"/>
                      <a:pt x="620" y="107"/>
                    </a:cubicBezTo>
                    <a:cubicBezTo>
                      <a:pt x="620" y="115"/>
                      <a:pt x="620" y="115"/>
                      <a:pt x="620" y="115"/>
                    </a:cubicBezTo>
                    <a:cubicBezTo>
                      <a:pt x="662" y="189"/>
                      <a:pt x="662" y="189"/>
                      <a:pt x="662" y="189"/>
                    </a:cubicBezTo>
                    <a:cubicBezTo>
                      <a:pt x="659" y="198"/>
                      <a:pt x="673" y="218"/>
                      <a:pt x="679" y="223"/>
                    </a:cubicBezTo>
                    <a:cubicBezTo>
                      <a:pt x="679" y="246"/>
                      <a:pt x="679" y="246"/>
                      <a:pt x="679" y="246"/>
                    </a:cubicBezTo>
                    <a:cubicBezTo>
                      <a:pt x="684" y="258"/>
                      <a:pt x="692" y="258"/>
                      <a:pt x="699" y="267"/>
                    </a:cubicBezTo>
                    <a:cubicBezTo>
                      <a:pt x="707" y="278"/>
                      <a:pt x="702" y="289"/>
                      <a:pt x="710" y="297"/>
                    </a:cubicBezTo>
                    <a:cubicBezTo>
                      <a:pt x="717" y="304"/>
                      <a:pt x="722" y="305"/>
                      <a:pt x="730" y="310"/>
                    </a:cubicBezTo>
                    <a:cubicBezTo>
                      <a:pt x="737" y="316"/>
                      <a:pt x="741" y="334"/>
                      <a:pt x="755" y="334"/>
                    </a:cubicBezTo>
                    <a:cubicBezTo>
                      <a:pt x="755" y="341"/>
                      <a:pt x="759" y="343"/>
                      <a:pt x="755" y="348"/>
                    </a:cubicBezTo>
                    <a:cubicBezTo>
                      <a:pt x="761" y="352"/>
                      <a:pt x="767" y="366"/>
                      <a:pt x="774" y="366"/>
                    </a:cubicBezTo>
                    <a:cubicBezTo>
                      <a:pt x="781" y="366"/>
                      <a:pt x="782" y="361"/>
                      <a:pt x="787" y="359"/>
                    </a:cubicBezTo>
                    <a:cubicBezTo>
                      <a:pt x="794" y="357"/>
                      <a:pt x="798" y="360"/>
                      <a:pt x="805" y="359"/>
                    </a:cubicBezTo>
                    <a:cubicBezTo>
                      <a:pt x="822" y="356"/>
                      <a:pt x="838" y="350"/>
                      <a:pt x="853" y="346"/>
                    </a:cubicBezTo>
                    <a:cubicBezTo>
                      <a:pt x="855" y="348"/>
                      <a:pt x="856" y="350"/>
                      <a:pt x="856" y="352"/>
                    </a:cubicBezTo>
                    <a:cubicBezTo>
                      <a:pt x="856" y="377"/>
                      <a:pt x="837" y="410"/>
                      <a:pt x="826" y="425"/>
                    </a:cubicBezTo>
                    <a:cubicBezTo>
                      <a:pt x="812" y="443"/>
                      <a:pt x="807" y="459"/>
                      <a:pt x="790" y="471"/>
                    </a:cubicBezTo>
                    <a:cubicBezTo>
                      <a:pt x="761" y="494"/>
                      <a:pt x="730" y="501"/>
                      <a:pt x="719" y="541"/>
                    </a:cubicBezTo>
                    <a:cubicBezTo>
                      <a:pt x="716" y="552"/>
                      <a:pt x="704" y="555"/>
                      <a:pt x="704" y="567"/>
                    </a:cubicBezTo>
                    <a:cubicBezTo>
                      <a:pt x="704" y="581"/>
                      <a:pt x="708" y="587"/>
                      <a:pt x="708" y="600"/>
                    </a:cubicBezTo>
                    <a:cubicBezTo>
                      <a:pt x="708" y="615"/>
                      <a:pt x="724" y="623"/>
                      <a:pt x="724" y="631"/>
                    </a:cubicBezTo>
                    <a:cubicBezTo>
                      <a:pt x="724" y="634"/>
                      <a:pt x="722" y="637"/>
                      <a:pt x="721" y="638"/>
                    </a:cubicBezTo>
                    <a:cubicBezTo>
                      <a:pt x="721" y="649"/>
                      <a:pt x="721" y="649"/>
                      <a:pt x="721" y="649"/>
                    </a:cubicBezTo>
                    <a:cubicBezTo>
                      <a:pt x="721" y="656"/>
                      <a:pt x="720" y="664"/>
                      <a:pt x="720" y="676"/>
                    </a:cubicBezTo>
                    <a:cubicBezTo>
                      <a:pt x="722" y="679"/>
                      <a:pt x="723" y="682"/>
                      <a:pt x="723" y="685"/>
                    </a:cubicBezTo>
                    <a:cubicBezTo>
                      <a:pt x="723" y="720"/>
                      <a:pt x="665" y="716"/>
                      <a:pt x="660" y="745"/>
                    </a:cubicBezTo>
                    <a:cubicBezTo>
                      <a:pt x="654" y="746"/>
                      <a:pt x="647" y="753"/>
                      <a:pt x="647" y="758"/>
                    </a:cubicBezTo>
                    <a:cubicBezTo>
                      <a:pt x="647" y="768"/>
                      <a:pt x="659" y="774"/>
                      <a:pt x="659" y="788"/>
                    </a:cubicBezTo>
                    <a:cubicBezTo>
                      <a:pt x="659" y="795"/>
                      <a:pt x="658" y="809"/>
                      <a:pt x="656" y="813"/>
                    </a:cubicBezTo>
                    <a:cubicBezTo>
                      <a:pt x="653" y="817"/>
                      <a:pt x="646" y="815"/>
                      <a:pt x="643" y="816"/>
                    </a:cubicBezTo>
                    <a:cubicBezTo>
                      <a:pt x="632" y="822"/>
                      <a:pt x="626" y="826"/>
                      <a:pt x="621" y="837"/>
                    </a:cubicBezTo>
                    <a:cubicBezTo>
                      <a:pt x="624" y="839"/>
                      <a:pt x="627" y="842"/>
                      <a:pt x="627" y="846"/>
                    </a:cubicBezTo>
                    <a:cubicBezTo>
                      <a:pt x="627" y="859"/>
                      <a:pt x="615" y="868"/>
                      <a:pt x="610" y="874"/>
                    </a:cubicBezTo>
                    <a:cubicBezTo>
                      <a:pt x="600" y="883"/>
                      <a:pt x="599" y="893"/>
                      <a:pt x="592" y="902"/>
                    </a:cubicBezTo>
                    <a:cubicBezTo>
                      <a:pt x="581" y="916"/>
                      <a:pt x="576" y="929"/>
                      <a:pt x="558" y="938"/>
                    </a:cubicBezTo>
                    <a:cubicBezTo>
                      <a:pt x="550" y="941"/>
                      <a:pt x="539" y="938"/>
                      <a:pt x="538" y="946"/>
                    </a:cubicBezTo>
                    <a:cubicBezTo>
                      <a:pt x="532" y="946"/>
                      <a:pt x="529" y="949"/>
                      <a:pt x="525" y="949"/>
                    </a:cubicBezTo>
                    <a:cubicBezTo>
                      <a:pt x="520" y="949"/>
                      <a:pt x="517" y="944"/>
                      <a:pt x="512" y="944"/>
                    </a:cubicBezTo>
                    <a:cubicBezTo>
                      <a:pt x="494" y="944"/>
                      <a:pt x="483" y="957"/>
                      <a:pt x="466" y="957"/>
                    </a:cubicBezTo>
                    <a:cubicBezTo>
                      <a:pt x="459" y="957"/>
                      <a:pt x="455" y="953"/>
                      <a:pt x="452" y="949"/>
                    </a:cubicBezTo>
                    <a:cubicBezTo>
                      <a:pt x="449" y="949"/>
                      <a:pt x="449" y="950"/>
                      <a:pt x="448" y="951"/>
                    </a:cubicBezTo>
                    <a:cubicBezTo>
                      <a:pt x="448" y="942"/>
                      <a:pt x="443" y="932"/>
                      <a:pt x="440" y="929"/>
                    </a:cubicBezTo>
                    <a:cubicBezTo>
                      <a:pt x="443" y="925"/>
                      <a:pt x="445" y="922"/>
                      <a:pt x="445" y="917"/>
                    </a:cubicBezTo>
                    <a:cubicBezTo>
                      <a:pt x="445" y="910"/>
                      <a:pt x="433" y="897"/>
                      <a:pt x="431" y="893"/>
                    </a:cubicBezTo>
                    <a:cubicBezTo>
                      <a:pt x="415" y="866"/>
                      <a:pt x="395" y="840"/>
                      <a:pt x="395" y="801"/>
                    </a:cubicBezTo>
                    <a:cubicBezTo>
                      <a:pt x="395" y="794"/>
                      <a:pt x="395" y="792"/>
                      <a:pt x="395" y="789"/>
                    </a:cubicBezTo>
                    <a:cubicBezTo>
                      <a:pt x="395" y="783"/>
                      <a:pt x="389" y="781"/>
                      <a:pt x="386" y="774"/>
                    </a:cubicBezTo>
                    <a:cubicBezTo>
                      <a:pt x="374" y="754"/>
                      <a:pt x="360" y="737"/>
                      <a:pt x="360" y="708"/>
                    </a:cubicBezTo>
                    <a:cubicBezTo>
                      <a:pt x="360" y="677"/>
                      <a:pt x="388" y="670"/>
                      <a:pt x="388" y="646"/>
                    </a:cubicBezTo>
                    <a:cubicBezTo>
                      <a:pt x="388" y="635"/>
                      <a:pt x="384" y="631"/>
                      <a:pt x="382" y="621"/>
                    </a:cubicBezTo>
                    <a:cubicBezTo>
                      <a:pt x="379" y="602"/>
                      <a:pt x="376" y="596"/>
                      <a:pt x="371" y="585"/>
                    </a:cubicBezTo>
                    <a:cubicBezTo>
                      <a:pt x="368" y="576"/>
                      <a:pt x="370" y="566"/>
                      <a:pt x="364" y="558"/>
                    </a:cubicBezTo>
                    <a:cubicBezTo>
                      <a:pt x="352" y="544"/>
                      <a:pt x="327" y="528"/>
                      <a:pt x="327" y="508"/>
                    </a:cubicBezTo>
                    <a:cubicBezTo>
                      <a:pt x="327" y="503"/>
                      <a:pt x="334" y="492"/>
                      <a:pt x="337" y="490"/>
                    </a:cubicBezTo>
                    <a:cubicBezTo>
                      <a:pt x="336" y="486"/>
                      <a:pt x="337" y="485"/>
                      <a:pt x="337" y="483"/>
                    </a:cubicBezTo>
                    <a:cubicBezTo>
                      <a:pt x="337" y="478"/>
                      <a:pt x="337" y="465"/>
                      <a:pt x="342" y="461"/>
                    </a:cubicBezTo>
                    <a:cubicBezTo>
                      <a:pt x="337" y="451"/>
                      <a:pt x="329" y="443"/>
                      <a:pt x="314" y="443"/>
                    </a:cubicBezTo>
                    <a:cubicBezTo>
                      <a:pt x="306" y="443"/>
                      <a:pt x="299" y="443"/>
                      <a:pt x="295" y="443"/>
                    </a:cubicBezTo>
                    <a:cubicBezTo>
                      <a:pt x="282" y="443"/>
                      <a:pt x="279" y="417"/>
                      <a:pt x="261" y="417"/>
                    </a:cubicBezTo>
                    <a:cubicBezTo>
                      <a:pt x="239" y="417"/>
                      <a:pt x="223" y="427"/>
                      <a:pt x="206" y="433"/>
                    </a:cubicBezTo>
                    <a:cubicBezTo>
                      <a:pt x="199" y="435"/>
                      <a:pt x="197" y="440"/>
                      <a:pt x="191" y="440"/>
                    </a:cubicBezTo>
                    <a:cubicBezTo>
                      <a:pt x="184" y="440"/>
                      <a:pt x="173" y="434"/>
                      <a:pt x="164" y="434"/>
                    </a:cubicBezTo>
                    <a:cubicBezTo>
                      <a:pt x="147" y="434"/>
                      <a:pt x="139" y="443"/>
                      <a:pt x="122" y="443"/>
                    </a:cubicBezTo>
                    <a:cubicBezTo>
                      <a:pt x="117" y="443"/>
                      <a:pt x="111" y="440"/>
                      <a:pt x="109" y="439"/>
                    </a:cubicBezTo>
                    <a:cubicBezTo>
                      <a:pt x="97" y="430"/>
                      <a:pt x="71" y="415"/>
                      <a:pt x="62" y="401"/>
                    </a:cubicBezTo>
                    <a:cubicBezTo>
                      <a:pt x="53" y="388"/>
                      <a:pt x="51" y="377"/>
                      <a:pt x="40" y="369"/>
                    </a:cubicBezTo>
                    <a:cubicBezTo>
                      <a:pt x="37" y="366"/>
                      <a:pt x="13" y="346"/>
                      <a:pt x="13" y="344"/>
                    </a:cubicBezTo>
                    <a:cubicBezTo>
                      <a:pt x="11" y="341"/>
                      <a:pt x="10" y="340"/>
                      <a:pt x="7" y="338"/>
                    </a:cubicBezTo>
                    <a:cubicBezTo>
                      <a:pt x="9" y="338"/>
                      <a:pt x="9" y="338"/>
                      <a:pt x="9" y="338"/>
                    </a:cubicBezTo>
                    <a:cubicBezTo>
                      <a:pt x="9" y="331"/>
                      <a:pt x="7" y="328"/>
                      <a:pt x="7" y="324"/>
                    </a:cubicBezTo>
                    <a:cubicBezTo>
                      <a:pt x="7" y="317"/>
                      <a:pt x="3" y="315"/>
                      <a:pt x="0" y="309"/>
                    </a:cubicBezTo>
                    <a:cubicBezTo>
                      <a:pt x="10" y="304"/>
                      <a:pt x="18" y="280"/>
                      <a:pt x="18" y="269"/>
                    </a:cubicBezTo>
                    <a:cubicBezTo>
                      <a:pt x="18" y="250"/>
                      <a:pt x="10" y="238"/>
                      <a:pt x="10" y="220"/>
                    </a:cubicBezTo>
                    <a:cubicBezTo>
                      <a:pt x="10" y="211"/>
                      <a:pt x="20" y="206"/>
                      <a:pt x="22" y="199"/>
                    </a:cubicBezTo>
                    <a:cubicBezTo>
                      <a:pt x="28" y="182"/>
                      <a:pt x="41" y="158"/>
                      <a:pt x="52" y="144"/>
                    </a:cubicBezTo>
                    <a:cubicBezTo>
                      <a:pt x="58" y="135"/>
                      <a:pt x="69" y="136"/>
                      <a:pt x="77" y="132"/>
                    </a:cubicBezTo>
                    <a:cubicBezTo>
                      <a:pt x="84" y="128"/>
                      <a:pt x="95" y="119"/>
                      <a:pt x="97" y="112"/>
                    </a:cubicBezTo>
                    <a:cubicBezTo>
                      <a:pt x="102" y="96"/>
                      <a:pt x="96" y="89"/>
                      <a:pt x="104" y="77"/>
                    </a:cubicBezTo>
                    <a:cubicBezTo>
                      <a:pt x="116" y="63"/>
                      <a:pt x="131" y="49"/>
                      <a:pt x="142" y="36"/>
                    </a:cubicBezTo>
                    <a:cubicBezTo>
                      <a:pt x="141" y="36"/>
                      <a:pt x="141" y="36"/>
                      <a:pt x="141" y="36"/>
                    </a:cubicBezTo>
                    <a:cubicBezTo>
                      <a:pt x="145" y="31"/>
                      <a:pt x="146" y="27"/>
                      <a:pt x="150" y="24"/>
                    </a:cubicBezTo>
                    <a:cubicBezTo>
                      <a:pt x="161" y="32"/>
                      <a:pt x="172" y="35"/>
                      <a:pt x="187" y="35"/>
                    </a:cubicBezTo>
                    <a:cubicBezTo>
                      <a:pt x="197" y="35"/>
                      <a:pt x="198" y="29"/>
                      <a:pt x="204" y="27"/>
                    </a:cubicBezTo>
                    <a:cubicBezTo>
                      <a:pt x="221" y="18"/>
                      <a:pt x="254" y="6"/>
                      <a:pt x="273" y="6"/>
                    </a:cubicBezTo>
                    <a:cubicBezTo>
                      <a:pt x="280" y="6"/>
                      <a:pt x="285" y="10"/>
                      <a:pt x="289" y="10"/>
                    </a:cubicBezTo>
                    <a:cubicBezTo>
                      <a:pt x="294" y="10"/>
                      <a:pt x="301" y="4"/>
                      <a:pt x="307" y="4"/>
                    </a:cubicBezTo>
                    <a:cubicBezTo>
                      <a:pt x="313" y="4"/>
                      <a:pt x="316" y="7"/>
                      <a:pt x="321" y="7"/>
                    </a:cubicBezTo>
                    <a:cubicBezTo>
                      <a:pt x="329" y="7"/>
                      <a:pt x="330" y="0"/>
                      <a:pt x="338" y="0"/>
                    </a:cubicBezTo>
                    <a:cubicBezTo>
                      <a:pt x="347" y="0"/>
                      <a:pt x="344" y="8"/>
                      <a:pt x="351" y="8"/>
                    </a:cubicBezTo>
                    <a:cubicBezTo>
                      <a:pt x="354" y="8"/>
                      <a:pt x="355" y="6"/>
                      <a:pt x="358" y="6"/>
                    </a:cubicBezTo>
                    <a:cubicBezTo>
                      <a:pt x="358" y="12"/>
                      <a:pt x="351" y="11"/>
                      <a:pt x="351" y="17"/>
                    </a:cubicBezTo>
                    <a:cubicBezTo>
                      <a:pt x="351" y="21"/>
                      <a:pt x="357" y="23"/>
                      <a:pt x="357" y="27"/>
                    </a:cubicBezTo>
                    <a:cubicBezTo>
                      <a:pt x="357" y="33"/>
                      <a:pt x="351" y="37"/>
                      <a:pt x="351" y="44"/>
                    </a:cubicBezTo>
                    <a:cubicBezTo>
                      <a:pt x="351" y="55"/>
                      <a:pt x="363" y="64"/>
                      <a:pt x="371" y="64"/>
                    </a:cubicBezTo>
                    <a:cubicBezTo>
                      <a:pt x="377" y="64"/>
                      <a:pt x="380" y="64"/>
                      <a:pt x="384" y="64"/>
                    </a:cubicBezTo>
                    <a:cubicBezTo>
                      <a:pt x="412" y="64"/>
                      <a:pt x="423" y="100"/>
                      <a:pt x="455" y="100"/>
                    </a:cubicBezTo>
                    <a:cubicBezTo>
                      <a:pt x="459" y="100"/>
                      <a:pt x="464" y="95"/>
                      <a:pt x="464" y="93"/>
                    </a:cubicBezTo>
                    <a:cubicBezTo>
                      <a:pt x="464" y="90"/>
                      <a:pt x="464" y="87"/>
                      <a:pt x="464" y="84"/>
                    </a:cubicBezTo>
                    <a:cubicBezTo>
                      <a:pt x="464" y="70"/>
                      <a:pt x="475" y="70"/>
                      <a:pt x="488" y="66"/>
                    </a:cubicBezTo>
                    <a:lnTo>
                      <a:pt x="490" y="6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09" name="Group 274"/>
            <p:cNvGrpSpPr/>
            <p:nvPr/>
          </p:nvGrpSpPr>
          <p:grpSpPr>
            <a:xfrm>
              <a:off x="4548227" y="3641874"/>
              <a:ext cx="745755" cy="1204446"/>
              <a:chOff x="3030538" y="2674938"/>
              <a:chExt cx="779463" cy="1258888"/>
            </a:xfrm>
            <a:solidFill>
              <a:schemeClr val="accent2"/>
            </a:solidFill>
          </p:grpSpPr>
          <p:sp>
            <p:nvSpPr>
              <p:cNvPr id="410" name="Freeform 22"/>
              <p:cNvSpPr>
                <a:spLocks/>
              </p:cNvSpPr>
              <p:nvPr/>
            </p:nvSpPr>
            <p:spPr bwMode="auto">
              <a:xfrm>
                <a:off x="3541713" y="2881313"/>
                <a:ext cx="39688" cy="31750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20" y="4"/>
                  </a:cxn>
                  <a:cxn ang="0">
                    <a:pos x="27" y="5"/>
                  </a:cxn>
                  <a:cxn ang="0">
                    <a:pos x="30" y="9"/>
                  </a:cxn>
                  <a:cxn ang="0">
                    <a:pos x="18" y="23"/>
                  </a:cxn>
                  <a:cxn ang="0">
                    <a:pos x="0" y="11"/>
                  </a:cxn>
                  <a:cxn ang="0">
                    <a:pos x="9" y="0"/>
                  </a:cxn>
                  <a:cxn ang="0">
                    <a:pos x="10" y="0"/>
                  </a:cxn>
                </a:cxnLst>
                <a:rect l="0" t="0" r="r" b="b"/>
                <a:pathLst>
                  <a:path w="30" h="23">
                    <a:moveTo>
                      <a:pt x="10" y="0"/>
                    </a:moveTo>
                    <a:cubicBezTo>
                      <a:pt x="13" y="1"/>
                      <a:pt x="16" y="4"/>
                      <a:pt x="20" y="4"/>
                    </a:cubicBezTo>
                    <a:cubicBezTo>
                      <a:pt x="21" y="9"/>
                      <a:pt x="25" y="5"/>
                      <a:pt x="27" y="5"/>
                    </a:cubicBezTo>
                    <a:cubicBezTo>
                      <a:pt x="29" y="5"/>
                      <a:pt x="30" y="8"/>
                      <a:pt x="30" y="9"/>
                    </a:cubicBezTo>
                    <a:cubicBezTo>
                      <a:pt x="30" y="12"/>
                      <a:pt x="23" y="23"/>
                      <a:pt x="18" y="23"/>
                    </a:cubicBezTo>
                    <a:cubicBezTo>
                      <a:pt x="11" y="23"/>
                      <a:pt x="0" y="15"/>
                      <a:pt x="0" y="11"/>
                    </a:cubicBezTo>
                    <a:cubicBezTo>
                      <a:pt x="0" y="4"/>
                      <a:pt x="3" y="0"/>
                      <a:pt x="9" y="0"/>
                    </a:cubicBezTo>
                    <a:cubicBezTo>
                      <a:pt x="9" y="0"/>
                      <a:pt x="10" y="0"/>
                      <a:pt x="10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1" name="Freeform 23"/>
              <p:cNvSpPr>
                <a:spLocks/>
              </p:cNvSpPr>
              <p:nvPr/>
            </p:nvSpPr>
            <p:spPr bwMode="auto">
              <a:xfrm>
                <a:off x="3030538" y="2674938"/>
                <a:ext cx="779463" cy="1258888"/>
              </a:xfrm>
              <a:custGeom>
                <a:avLst/>
                <a:gdLst/>
                <a:ahLst/>
                <a:cxnLst>
                  <a:cxn ang="0">
                    <a:pos x="46" y="91"/>
                  </a:cxn>
                  <a:cxn ang="0">
                    <a:pos x="51" y="51"/>
                  </a:cxn>
                  <a:cxn ang="0">
                    <a:pos x="59" y="46"/>
                  </a:cxn>
                  <a:cxn ang="0">
                    <a:pos x="82" y="18"/>
                  </a:cxn>
                  <a:cxn ang="0">
                    <a:pos x="128" y="6"/>
                  </a:cxn>
                  <a:cxn ang="0">
                    <a:pos x="126" y="42"/>
                  </a:cxn>
                  <a:cxn ang="0">
                    <a:pos x="136" y="13"/>
                  </a:cxn>
                  <a:cxn ang="0">
                    <a:pos x="146" y="5"/>
                  </a:cxn>
                  <a:cxn ang="0">
                    <a:pos x="194" y="24"/>
                  </a:cxn>
                  <a:cxn ang="0">
                    <a:pos x="227" y="20"/>
                  </a:cxn>
                  <a:cxn ang="0">
                    <a:pos x="233" y="26"/>
                  </a:cxn>
                  <a:cxn ang="0">
                    <a:pos x="270" y="50"/>
                  </a:cxn>
                  <a:cxn ang="0">
                    <a:pos x="328" y="84"/>
                  </a:cxn>
                  <a:cxn ang="0">
                    <a:pos x="354" y="89"/>
                  </a:cxn>
                  <a:cxn ang="0">
                    <a:pos x="389" y="130"/>
                  </a:cxn>
                  <a:cxn ang="0">
                    <a:pos x="383" y="170"/>
                  </a:cxn>
                  <a:cxn ang="0">
                    <a:pos x="403" y="185"/>
                  </a:cxn>
                  <a:cxn ang="0">
                    <a:pos x="454" y="175"/>
                  </a:cxn>
                  <a:cxn ang="0">
                    <a:pos x="467" y="191"/>
                  </a:cxn>
                  <a:cxn ang="0">
                    <a:pos x="513" y="191"/>
                  </a:cxn>
                  <a:cxn ang="0">
                    <a:pos x="575" y="220"/>
                  </a:cxn>
                  <a:cxn ang="0">
                    <a:pos x="549" y="310"/>
                  </a:cxn>
                  <a:cxn ang="0">
                    <a:pos x="532" y="374"/>
                  </a:cxn>
                  <a:cxn ang="0">
                    <a:pos x="522" y="405"/>
                  </a:cxn>
                  <a:cxn ang="0">
                    <a:pos x="485" y="449"/>
                  </a:cxn>
                  <a:cxn ang="0">
                    <a:pos x="429" y="474"/>
                  </a:cxn>
                  <a:cxn ang="0">
                    <a:pos x="412" y="524"/>
                  </a:cxn>
                  <a:cxn ang="0">
                    <a:pos x="388" y="559"/>
                  </a:cxn>
                  <a:cxn ang="0">
                    <a:pos x="311" y="614"/>
                  </a:cxn>
                  <a:cxn ang="0">
                    <a:pos x="297" y="619"/>
                  </a:cxn>
                  <a:cxn ang="0">
                    <a:pos x="308" y="654"/>
                  </a:cxn>
                  <a:cxn ang="0">
                    <a:pos x="244" y="677"/>
                  </a:cxn>
                  <a:cxn ang="0">
                    <a:pos x="240" y="707"/>
                  </a:cxn>
                  <a:cxn ang="0">
                    <a:pos x="205" y="711"/>
                  </a:cxn>
                  <a:cxn ang="0">
                    <a:pos x="225" y="730"/>
                  </a:cxn>
                  <a:cxn ang="0">
                    <a:pos x="214" y="739"/>
                  </a:cxn>
                  <a:cxn ang="0">
                    <a:pos x="178" y="787"/>
                  </a:cxn>
                  <a:cxn ang="0">
                    <a:pos x="176" y="846"/>
                  </a:cxn>
                  <a:cxn ang="0">
                    <a:pos x="161" y="884"/>
                  </a:cxn>
                  <a:cxn ang="0">
                    <a:pos x="200" y="935"/>
                  </a:cxn>
                  <a:cxn ang="0">
                    <a:pos x="169" y="945"/>
                  </a:cxn>
                  <a:cxn ang="0">
                    <a:pos x="127" y="921"/>
                  </a:cxn>
                  <a:cxn ang="0">
                    <a:pos x="92" y="903"/>
                  </a:cxn>
                  <a:cxn ang="0">
                    <a:pos x="93" y="889"/>
                  </a:cxn>
                  <a:cxn ang="0">
                    <a:pos x="84" y="857"/>
                  </a:cxn>
                  <a:cxn ang="0">
                    <a:pos x="82" y="791"/>
                  </a:cxn>
                  <a:cxn ang="0">
                    <a:pos x="86" y="782"/>
                  </a:cxn>
                  <a:cxn ang="0">
                    <a:pos x="112" y="718"/>
                  </a:cxn>
                  <a:cxn ang="0">
                    <a:pos x="95" y="708"/>
                  </a:cxn>
                  <a:cxn ang="0">
                    <a:pos x="102" y="680"/>
                  </a:cxn>
                  <a:cxn ang="0">
                    <a:pos x="114" y="626"/>
                  </a:cxn>
                  <a:cxn ang="0">
                    <a:pos x="124" y="562"/>
                  </a:cxn>
                  <a:cxn ang="0">
                    <a:pos x="136" y="494"/>
                  </a:cxn>
                  <a:cxn ang="0">
                    <a:pos x="143" y="434"/>
                  </a:cxn>
                  <a:cxn ang="0">
                    <a:pos x="104" y="370"/>
                  </a:cxn>
                  <a:cxn ang="0">
                    <a:pos x="62" y="330"/>
                  </a:cxn>
                  <a:cxn ang="0">
                    <a:pos x="28" y="261"/>
                  </a:cxn>
                  <a:cxn ang="0">
                    <a:pos x="11" y="242"/>
                  </a:cxn>
                  <a:cxn ang="0">
                    <a:pos x="18" y="191"/>
                  </a:cxn>
                  <a:cxn ang="0">
                    <a:pos x="14" y="148"/>
                  </a:cxn>
                  <a:cxn ang="0">
                    <a:pos x="47" y="106"/>
                  </a:cxn>
                </a:cxnLst>
                <a:rect l="0" t="0" r="r" b="b"/>
                <a:pathLst>
                  <a:path w="586" h="945">
                    <a:moveTo>
                      <a:pt x="49" y="103"/>
                    </a:moveTo>
                    <a:cubicBezTo>
                      <a:pt x="49" y="102"/>
                      <a:pt x="49" y="101"/>
                      <a:pt x="49" y="100"/>
                    </a:cubicBezTo>
                    <a:cubicBezTo>
                      <a:pt x="49" y="97"/>
                      <a:pt x="46" y="94"/>
                      <a:pt x="46" y="91"/>
                    </a:cubicBezTo>
                    <a:cubicBezTo>
                      <a:pt x="46" y="85"/>
                      <a:pt x="48" y="84"/>
                      <a:pt x="48" y="79"/>
                    </a:cubicBezTo>
                    <a:cubicBezTo>
                      <a:pt x="48" y="70"/>
                      <a:pt x="40" y="71"/>
                      <a:pt x="40" y="63"/>
                    </a:cubicBezTo>
                    <a:cubicBezTo>
                      <a:pt x="40" y="57"/>
                      <a:pt x="49" y="55"/>
                      <a:pt x="51" y="51"/>
                    </a:cubicBezTo>
                    <a:cubicBezTo>
                      <a:pt x="55" y="52"/>
                      <a:pt x="53" y="52"/>
                      <a:pt x="57" y="51"/>
                    </a:cubicBezTo>
                    <a:cubicBezTo>
                      <a:pt x="57" y="50"/>
                      <a:pt x="57" y="49"/>
                      <a:pt x="57" y="48"/>
                    </a:cubicBezTo>
                    <a:cubicBezTo>
                      <a:pt x="57" y="48"/>
                      <a:pt x="58" y="46"/>
                      <a:pt x="59" y="46"/>
                    </a:cubicBezTo>
                    <a:cubicBezTo>
                      <a:pt x="59" y="42"/>
                      <a:pt x="64" y="40"/>
                      <a:pt x="66" y="39"/>
                    </a:cubicBezTo>
                    <a:cubicBezTo>
                      <a:pt x="69" y="37"/>
                      <a:pt x="69" y="31"/>
                      <a:pt x="70" y="28"/>
                    </a:cubicBezTo>
                    <a:cubicBezTo>
                      <a:pt x="72" y="21"/>
                      <a:pt x="76" y="19"/>
                      <a:pt x="82" y="18"/>
                    </a:cubicBezTo>
                    <a:cubicBezTo>
                      <a:pt x="93" y="14"/>
                      <a:pt x="100" y="12"/>
                      <a:pt x="111" y="9"/>
                    </a:cubicBezTo>
                    <a:cubicBezTo>
                      <a:pt x="117" y="7"/>
                      <a:pt x="118" y="0"/>
                      <a:pt x="124" y="0"/>
                    </a:cubicBezTo>
                    <a:cubicBezTo>
                      <a:pt x="126" y="0"/>
                      <a:pt x="128" y="5"/>
                      <a:pt x="128" y="6"/>
                    </a:cubicBezTo>
                    <a:cubicBezTo>
                      <a:pt x="128" y="9"/>
                      <a:pt x="125" y="11"/>
                      <a:pt x="123" y="11"/>
                    </a:cubicBezTo>
                    <a:cubicBezTo>
                      <a:pt x="122" y="18"/>
                      <a:pt x="119" y="25"/>
                      <a:pt x="119" y="29"/>
                    </a:cubicBezTo>
                    <a:cubicBezTo>
                      <a:pt x="119" y="34"/>
                      <a:pt x="122" y="42"/>
                      <a:pt x="126" y="42"/>
                    </a:cubicBezTo>
                    <a:cubicBezTo>
                      <a:pt x="128" y="42"/>
                      <a:pt x="131" y="37"/>
                      <a:pt x="131" y="35"/>
                    </a:cubicBezTo>
                    <a:cubicBezTo>
                      <a:pt x="131" y="30"/>
                      <a:pt x="125" y="27"/>
                      <a:pt x="125" y="21"/>
                    </a:cubicBezTo>
                    <a:cubicBezTo>
                      <a:pt x="125" y="15"/>
                      <a:pt x="132" y="16"/>
                      <a:pt x="136" y="13"/>
                    </a:cubicBezTo>
                    <a:cubicBezTo>
                      <a:pt x="147" y="13"/>
                      <a:pt x="147" y="13"/>
                      <a:pt x="147" y="13"/>
                    </a:cubicBezTo>
                    <a:cubicBezTo>
                      <a:pt x="145" y="8"/>
                      <a:pt x="139" y="10"/>
                      <a:pt x="139" y="5"/>
                    </a:cubicBezTo>
                    <a:cubicBezTo>
                      <a:pt x="146" y="5"/>
                      <a:pt x="146" y="5"/>
                      <a:pt x="146" y="5"/>
                    </a:cubicBezTo>
                    <a:cubicBezTo>
                      <a:pt x="148" y="12"/>
                      <a:pt x="158" y="14"/>
                      <a:pt x="165" y="16"/>
                    </a:cubicBezTo>
                    <a:cubicBezTo>
                      <a:pt x="165" y="20"/>
                      <a:pt x="167" y="23"/>
                      <a:pt x="170" y="24"/>
                    </a:cubicBezTo>
                    <a:cubicBezTo>
                      <a:pt x="177" y="24"/>
                      <a:pt x="190" y="24"/>
                      <a:pt x="194" y="24"/>
                    </a:cubicBezTo>
                    <a:cubicBezTo>
                      <a:pt x="194" y="28"/>
                      <a:pt x="199" y="29"/>
                      <a:pt x="203" y="29"/>
                    </a:cubicBezTo>
                    <a:cubicBezTo>
                      <a:pt x="209" y="28"/>
                      <a:pt x="214" y="28"/>
                      <a:pt x="216" y="22"/>
                    </a:cubicBezTo>
                    <a:cubicBezTo>
                      <a:pt x="217" y="21"/>
                      <a:pt x="226" y="21"/>
                      <a:pt x="227" y="20"/>
                    </a:cubicBezTo>
                    <a:cubicBezTo>
                      <a:pt x="232" y="20"/>
                      <a:pt x="240" y="21"/>
                      <a:pt x="240" y="21"/>
                    </a:cubicBezTo>
                    <a:cubicBezTo>
                      <a:pt x="238" y="23"/>
                      <a:pt x="234" y="23"/>
                      <a:pt x="233" y="22"/>
                    </a:cubicBezTo>
                    <a:cubicBezTo>
                      <a:pt x="233" y="26"/>
                      <a:pt x="233" y="26"/>
                      <a:pt x="233" y="26"/>
                    </a:cubicBezTo>
                    <a:cubicBezTo>
                      <a:pt x="236" y="32"/>
                      <a:pt x="245" y="33"/>
                      <a:pt x="252" y="36"/>
                    </a:cubicBezTo>
                    <a:cubicBezTo>
                      <a:pt x="258" y="37"/>
                      <a:pt x="256" y="44"/>
                      <a:pt x="258" y="50"/>
                    </a:cubicBezTo>
                    <a:cubicBezTo>
                      <a:pt x="270" y="50"/>
                      <a:pt x="270" y="50"/>
                      <a:pt x="270" y="50"/>
                    </a:cubicBezTo>
                    <a:cubicBezTo>
                      <a:pt x="279" y="58"/>
                      <a:pt x="283" y="57"/>
                      <a:pt x="288" y="68"/>
                    </a:cubicBezTo>
                    <a:cubicBezTo>
                      <a:pt x="289" y="70"/>
                      <a:pt x="293" y="70"/>
                      <a:pt x="295" y="70"/>
                    </a:cubicBezTo>
                    <a:cubicBezTo>
                      <a:pt x="298" y="83"/>
                      <a:pt x="316" y="81"/>
                      <a:pt x="328" y="84"/>
                    </a:cubicBezTo>
                    <a:cubicBezTo>
                      <a:pt x="340" y="84"/>
                      <a:pt x="340" y="84"/>
                      <a:pt x="340" y="84"/>
                    </a:cubicBezTo>
                    <a:cubicBezTo>
                      <a:pt x="343" y="85"/>
                      <a:pt x="350" y="89"/>
                      <a:pt x="354" y="89"/>
                    </a:cubicBezTo>
                    <a:cubicBezTo>
                      <a:pt x="354" y="89"/>
                      <a:pt x="354" y="89"/>
                      <a:pt x="354" y="89"/>
                    </a:cubicBezTo>
                    <a:cubicBezTo>
                      <a:pt x="355" y="89"/>
                      <a:pt x="356" y="89"/>
                      <a:pt x="357" y="89"/>
                    </a:cubicBezTo>
                    <a:cubicBezTo>
                      <a:pt x="364" y="89"/>
                      <a:pt x="373" y="104"/>
                      <a:pt x="381" y="106"/>
                    </a:cubicBezTo>
                    <a:cubicBezTo>
                      <a:pt x="381" y="111"/>
                      <a:pt x="386" y="125"/>
                      <a:pt x="389" y="130"/>
                    </a:cubicBezTo>
                    <a:cubicBezTo>
                      <a:pt x="391" y="134"/>
                      <a:pt x="397" y="134"/>
                      <a:pt x="397" y="139"/>
                    </a:cubicBezTo>
                    <a:cubicBezTo>
                      <a:pt x="390" y="148"/>
                      <a:pt x="377" y="152"/>
                      <a:pt x="377" y="165"/>
                    </a:cubicBezTo>
                    <a:cubicBezTo>
                      <a:pt x="377" y="170"/>
                      <a:pt x="381" y="169"/>
                      <a:pt x="383" y="170"/>
                    </a:cubicBezTo>
                    <a:cubicBezTo>
                      <a:pt x="387" y="172"/>
                      <a:pt x="390" y="176"/>
                      <a:pt x="390" y="180"/>
                    </a:cubicBezTo>
                    <a:cubicBezTo>
                      <a:pt x="401" y="180"/>
                      <a:pt x="401" y="180"/>
                      <a:pt x="401" y="180"/>
                    </a:cubicBezTo>
                    <a:cubicBezTo>
                      <a:pt x="401" y="182"/>
                      <a:pt x="402" y="185"/>
                      <a:pt x="403" y="185"/>
                    </a:cubicBezTo>
                    <a:cubicBezTo>
                      <a:pt x="405" y="185"/>
                      <a:pt x="407" y="182"/>
                      <a:pt x="408" y="180"/>
                    </a:cubicBezTo>
                    <a:cubicBezTo>
                      <a:pt x="413" y="173"/>
                      <a:pt x="418" y="164"/>
                      <a:pt x="425" y="164"/>
                    </a:cubicBezTo>
                    <a:cubicBezTo>
                      <a:pt x="433" y="164"/>
                      <a:pt x="449" y="172"/>
                      <a:pt x="454" y="175"/>
                    </a:cubicBezTo>
                    <a:cubicBezTo>
                      <a:pt x="458" y="178"/>
                      <a:pt x="462" y="177"/>
                      <a:pt x="463" y="180"/>
                    </a:cubicBezTo>
                    <a:cubicBezTo>
                      <a:pt x="464" y="184"/>
                      <a:pt x="464" y="187"/>
                      <a:pt x="464" y="191"/>
                    </a:cubicBezTo>
                    <a:cubicBezTo>
                      <a:pt x="467" y="191"/>
                      <a:pt x="467" y="191"/>
                      <a:pt x="467" y="191"/>
                    </a:cubicBezTo>
                    <a:cubicBezTo>
                      <a:pt x="471" y="190"/>
                      <a:pt x="472" y="186"/>
                      <a:pt x="476" y="186"/>
                    </a:cubicBezTo>
                    <a:cubicBezTo>
                      <a:pt x="486" y="186"/>
                      <a:pt x="487" y="194"/>
                      <a:pt x="496" y="194"/>
                    </a:cubicBezTo>
                    <a:cubicBezTo>
                      <a:pt x="513" y="191"/>
                      <a:pt x="513" y="191"/>
                      <a:pt x="513" y="191"/>
                    </a:cubicBezTo>
                    <a:cubicBezTo>
                      <a:pt x="521" y="193"/>
                      <a:pt x="529" y="196"/>
                      <a:pt x="534" y="198"/>
                    </a:cubicBezTo>
                    <a:cubicBezTo>
                      <a:pt x="538" y="205"/>
                      <a:pt x="551" y="217"/>
                      <a:pt x="558" y="220"/>
                    </a:cubicBezTo>
                    <a:cubicBezTo>
                      <a:pt x="565" y="221"/>
                      <a:pt x="569" y="219"/>
                      <a:pt x="575" y="220"/>
                    </a:cubicBezTo>
                    <a:cubicBezTo>
                      <a:pt x="584" y="223"/>
                      <a:pt x="586" y="232"/>
                      <a:pt x="586" y="242"/>
                    </a:cubicBezTo>
                    <a:cubicBezTo>
                      <a:pt x="586" y="274"/>
                      <a:pt x="568" y="283"/>
                      <a:pt x="556" y="301"/>
                    </a:cubicBezTo>
                    <a:cubicBezTo>
                      <a:pt x="553" y="305"/>
                      <a:pt x="551" y="306"/>
                      <a:pt x="549" y="310"/>
                    </a:cubicBezTo>
                    <a:cubicBezTo>
                      <a:pt x="544" y="317"/>
                      <a:pt x="540" y="317"/>
                      <a:pt x="535" y="322"/>
                    </a:cubicBezTo>
                    <a:cubicBezTo>
                      <a:pt x="529" y="328"/>
                      <a:pt x="535" y="343"/>
                      <a:pt x="535" y="353"/>
                    </a:cubicBezTo>
                    <a:cubicBezTo>
                      <a:pt x="535" y="361"/>
                      <a:pt x="532" y="369"/>
                      <a:pt x="532" y="374"/>
                    </a:cubicBezTo>
                    <a:cubicBezTo>
                      <a:pt x="532" y="377"/>
                      <a:pt x="530" y="378"/>
                      <a:pt x="530" y="380"/>
                    </a:cubicBezTo>
                    <a:cubicBezTo>
                      <a:pt x="528" y="382"/>
                      <a:pt x="524" y="386"/>
                      <a:pt x="524" y="390"/>
                    </a:cubicBezTo>
                    <a:cubicBezTo>
                      <a:pt x="524" y="394"/>
                      <a:pt x="523" y="403"/>
                      <a:pt x="522" y="405"/>
                    </a:cubicBezTo>
                    <a:cubicBezTo>
                      <a:pt x="515" y="415"/>
                      <a:pt x="513" y="419"/>
                      <a:pt x="506" y="428"/>
                    </a:cubicBezTo>
                    <a:cubicBezTo>
                      <a:pt x="505" y="431"/>
                      <a:pt x="505" y="436"/>
                      <a:pt x="504" y="438"/>
                    </a:cubicBezTo>
                    <a:cubicBezTo>
                      <a:pt x="502" y="443"/>
                      <a:pt x="492" y="449"/>
                      <a:pt x="485" y="449"/>
                    </a:cubicBezTo>
                    <a:cubicBezTo>
                      <a:pt x="476" y="449"/>
                      <a:pt x="470" y="449"/>
                      <a:pt x="463" y="452"/>
                    </a:cubicBezTo>
                    <a:cubicBezTo>
                      <a:pt x="461" y="453"/>
                      <a:pt x="460" y="455"/>
                      <a:pt x="459" y="457"/>
                    </a:cubicBezTo>
                    <a:cubicBezTo>
                      <a:pt x="448" y="467"/>
                      <a:pt x="437" y="461"/>
                      <a:pt x="429" y="474"/>
                    </a:cubicBezTo>
                    <a:cubicBezTo>
                      <a:pt x="426" y="479"/>
                      <a:pt x="420" y="479"/>
                      <a:pt x="416" y="483"/>
                    </a:cubicBezTo>
                    <a:cubicBezTo>
                      <a:pt x="411" y="489"/>
                      <a:pt x="412" y="495"/>
                      <a:pt x="412" y="503"/>
                    </a:cubicBezTo>
                    <a:cubicBezTo>
                      <a:pt x="412" y="524"/>
                      <a:pt x="412" y="524"/>
                      <a:pt x="412" y="524"/>
                    </a:cubicBezTo>
                    <a:cubicBezTo>
                      <a:pt x="403" y="528"/>
                      <a:pt x="398" y="536"/>
                      <a:pt x="394" y="545"/>
                    </a:cubicBezTo>
                    <a:cubicBezTo>
                      <a:pt x="394" y="545"/>
                      <a:pt x="394" y="545"/>
                      <a:pt x="394" y="545"/>
                    </a:cubicBezTo>
                    <a:cubicBezTo>
                      <a:pt x="391" y="550"/>
                      <a:pt x="391" y="553"/>
                      <a:pt x="388" y="559"/>
                    </a:cubicBezTo>
                    <a:cubicBezTo>
                      <a:pt x="380" y="571"/>
                      <a:pt x="371" y="572"/>
                      <a:pt x="364" y="584"/>
                    </a:cubicBezTo>
                    <a:cubicBezTo>
                      <a:pt x="355" y="597"/>
                      <a:pt x="351" y="619"/>
                      <a:pt x="331" y="619"/>
                    </a:cubicBezTo>
                    <a:cubicBezTo>
                      <a:pt x="324" y="619"/>
                      <a:pt x="314" y="614"/>
                      <a:pt x="311" y="614"/>
                    </a:cubicBezTo>
                    <a:cubicBezTo>
                      <a:pt x="305" y="614"/>
                      <a:pt x="299" y="609"/>
                      <a:pt x="293" y="609"/>
                    </a:cubicBezTo>
                    <a:cubicBezTo>
                      <a:pt x="291" y="609"/>
                      <a:pt x="289" y="610"/>
                      <a:pt x="289" y="611"/>
                    </a:cubicBezTo>
                    <a:cubicBezTo>
                      <a:pt x="289" y="615"/>
                      <a:pt x="296" y="617"/>
                      <a:pt x="297" y="619"/>
                    </a:cubicBezTo>
                    <a:cubicBezTo>
                      <a:pt x="300" y="622"/>
                      <a:pt x="300" y="627"/>
                      <a:pt x="302" y="632"/>
                    </a:cubicBezTo>
                    <a:cubicBezTo>
                      <a:pt x="304" y="637"/>
                      <a:pt x="311" y="637"/>
                      <a:pt x="311" y="642"/>
                    </a:cubicBezTo>
                    <a:cubicBezTo>
                      <a:pt x="311" y="647"/>
                      <a:pt x="311" y="650"/>
                      <a:pt x="308" y="654"/>
                    </a:cubicBezTo>
                    <a:cubicBezTo>
                      <a:pt x="304" y="660"/>
                      <a:pt x="301" y="663"/>
                      <a:pt x="297" y="667"/>
                    </a:cubicBezTo>
                    <a:cubicBezTo>
                      <a:pt x="289" y="675"/>
                      <a:pt x="280" y="673"/>
                      <a:pt x="270" y="676"/>
                    </a:cubicBezTo>
                    <a:cubicBezTo>
                      <a:pt x="263" y="678"/>
                      <a:pt x="248" y="673"/>
                      <a:pt x="244" y="677"/>
                    </a:cubicBezTo>
                    <a:cubicBezTo>
                      <a:pt x="238" y="683"/>
                      <a:pt x="243" y="696"/>
                      <a:pt x="240" y="703"/>
                    </a:cubicBezTo>
                    <a:cubicBezTo>
                      <a:pt x="240" y="702"/>
                      <a:pt x="240" y="702"/>
                      <a:pt x="240" y="702"/>
                    </a:cubicBezTo>
                    <a:cubicBezTo>
                      <a:pt x="240" y="703"/>
                      <a:pt x="240" y="706"/>
                      <a:pt x="240" y="707"/>
                    </a:cubicBezTo>
                    <a:cubicBezTo>
                      <a:pt x="240" y="709"/>
                      <a:pt x="233" y="712"/>
                      <a:pt x="229" y="712"/>
                    </a:cubicBezTo>
                    <a:cubicBezTo>
                      <a:pt x="220" y="712"/>
                      <a:pt x="218" y="706"/>
                      <a:pt x="210" y="706"/>
                    </a:cubicBezTo>
                    <a:cubicBezTo>
                      <a:pt x="207" y="706"/>
                      <a:pt x="205" y="709"/>
                      <a:pt x="205" y="711"/>
                    </a:cubicBezTo>
                    <a:cubicBezTo>
                      <a:pt x="205" y="717"/>
                      <a:pt x="211" y="729"/>
                      <a:pt x="214" y="729"/>
                    </a:cubicBezTo>
                    <a:cubicBezTo>
                      <a:pt x="217" y="729"/>
                      <a:pt x="219" y="726"/>
                      <a:pt x="221" y="726"/>
                    </a:cubicBezTo>
                    <a:cubicBezTo>
                      <a:pt x="222" y="728"/>
                      <a:pt x="225" y="728"/>
                      <a:pt x="225" y="730"/>
                    </a:cubicBezTo>
                    <a:cubicBezTo>
                      <a:pt x="225" y="733"/>
                      <a:pt x="221" y="736"/>
                      <a:pt x="220" y="736"/>
                    </a:cubicBezTo>
                    <a:cubicBezTo>
                      <a:pt x="215" y="736"/>
                      <a:pt x="213" y="732"/>
                      <a:pt x="209" y="732"/>
                    </a:cubicBezTo>
                    <a:cubicBezTo>
                      <a:pt x="209" y="737"/>
                      <a:pt x="211" y="738"/>
                      <a:pt x="214" y="739"/>
                    </a:cubicBezTo>
                    <a:cubicBezTo>
                      <a:pt x="206" y="747"/>
                      <a:pt x="206" y="755"/>
                      <a:pt x="203" y="766"/>
                    </a:cubicBezTo>
                    <a:cubicBezTo>
                      <a:pt x="202" y="770"/>
                      <a:pt x="194" y="771"/>
                      <a:pt x="191" y="771"/>
                    </a:cubicBezTo>
                    <a:cubicBezTo>
                      <a:pt x="184" y="773"/>
                      <a:pt x="178" y="779"/>
                      <a:pt x="178" y="787"/>
                    </a:cubicBezTo>
                    <a:cubicBezTo>
                      <a:pt x="178" y="804"/>
                      <a:pt x="198" y="798"/>
                      <a:pt x="198" y="811"/>
                    </a:cubicBezTo>
                    <a:cubicBezTo>
                      <a:pt x="198" y="824"/>
                      <a:pt x="187" y="825"/>
                      <a:pt x="181" y="831"/>
                    </a:cubicBezTo>
                    <a:cubicBezTo>
                      <a:pt x="177" y="835"/>
                      <a:pt x="178" y="841"/>
                      <a:pt x="176" y="846"/>
                    </a:cubicBezTo>
                    <a:cubicBezTo>
                      <a:pt x="173" y="852"/>
                      <a:pt x="166" y="850"/>
                      <a:pt x="162" y="854"/>
                    </a:cubicBezTo>
                    <a:cubicBezTo>
                      <a:pt x="156" y="859"/>
                      <a:pt x="154" y="865"/>
                      <a:pt x="154" y="874"/>
                    </a:cubicBezTo>
                    <a:cubicBezTo>
                      <a:pt x="154" y="878"/>
                      <a:pt x="158" y="883"/>
                      <a:pt x="161" y="884"/>
                    </a:cubicBezTo>
                    <a:cubicBezTo>
                      <a:pt x="169" y="888"/>
                      <a:pt x="168" y="908"/>
                      <a:pt x="174" y="914"/>
                    </a:cubicBezTo>
                    <a:cubicBezTo>
                      <a:pt x="184" y="924"/>
                      <a:pt x="196" y="928"/>
                      <a:pt x="207" y="934"/>
                    </a:cubicBezTo>
                    <a:cubicBezTo>
                      <a:pt x="206" y="936"/>
                      <a:pt x="203" y="935"/>
                      <a:pt x="200" y="935"/>
                    </a:cubicBezTo>
                    <a:cubicBezTo>
                      <a:pt x="194" y="935"/>
                      <a:pt x="183" y="943"/>
                      <a:pt x="179" y="943"/>
                    </a:cubicBezTo>
                    <a:cubicBezTo>
                      <a:pt x="176" y="943"/>
                      <a:pt x="176" y="943"/>
                      <a:pt x="174" y="943"/>
                    </a:cubicBezTo>
                    <a:cubicBezTo>
                      <a:pt x="173" y="943"/>
                      <a:pt x="171" y="945"/>
                      <a:pt x="169" y="945"/>
                    </a:cubicBezTo>
                    <a:cubicBezTo>
                      <a:pt x="165" y="945"/>
                      <a:pt x="162" y="945"/>
                      <a:pt x="157" y="945"/>
                    </a:cubicBezTo>
                    <a:cubicBezTo>
                      <a:pt x="147" y="945"/>
                      <a:pt x="151" y="933"/>
                      <a:pt x="143" y="931"/>
                    </a:cubicBezTo>
                    <a:cubicBezTo>
                      <a:pt x="137" y="929"/>
                      <a:pt x="127" y="929"/>
                      <a:pt x="127" y="921"/>
                    </a:cubicBezTo>
                    <a:cubicBezTo>
                      <a:pt x="124" y="921"/>
                      <a:pt x="122" y="921"/>
                      <a:pt x="119" y="921"/>
                    </a:cubicBezTo>
                    <a:cubicBezTo>
                      <a:pt x="115" y="921"/>
                      <a:pt x="114" y="917"/>
                      <a:pt x="114" y="915"/>
                    </a:cubicBezTo>
                    <a:cubicBezTo>
                      <a:pt x="102" y="915"/>
                      <a:pt x="98" y="909"/>
                      <a:pt x="92" y="903"/>
                    </a:cubicBezTo>
                    <a:cubicBezTo>
                      <a:pt x="91" y="902"/>
                      <a:pt x="88" y="900"/>
                      <a:pt x="88" y="899"/>
                    </a:cubicBezTo>
                    <a:cubicBezTo>
                      <a:pt x="88" y="895"/>
                      <a:pt x="96" y="895"/>
                      <a:pt x="97" y="891"/>
                    </a:cubicBezTo>
                    <a:cubicBezTo>
                      <a:pt x="95" y="891"/>
                      <a:pt x="94" y="890"/>
                      <a:pt x="93" y="889"/>
                    </a:cubicBezTo>
                    <a:cubicBezTo>
                      <a:pt x="94" y="887"/>
                      <a:pt x="96" y="884"/>
                      <a:pt x="96" y="882"/>
                    </a:cubicBezTo>
                    <a:cubicBezTo>
                      <a:pt x="96" y="871"/>
                      <a:pt x="84" y="873"/>
                      <a:pt x="84" y="863"/>
                    </a:cubicBezTo>
                    <a:cubicBezTo>
                      <a:pt x="84" y="860"/>
                      <a:pt x="84" y="859"/>
                      <a:pt x="84" y="857"/>
                    </a:cubicBezTo>
                    <a:cubicBezTo>
                      <a:pt x="84" y="848"/>
                      <a:pt x="78" y="832"/>
                      <a:pt x="78" y="825"/>
                    </a:cubicBezTo>
                    <a:cubicBezTo>
                      <a:pt x="78" y="817"/>
                      <a:pt x="88" y="814"/>
                      <a:pt x="88" y="807"/>
                    </a:cubicBezTo>
                    <a:cubicBezTo>
                      <a:pt x="88" y="803"/>
                      <a:pt x="83" y="796"/>
                      <a:pt x="82" y="791"/>
                    </a:cubicBezTo>
                    <a:cubicBezTo>
                      <a:pt x="82" y="787"/>
                      <a:pt x="82" y="787"/>
                      <a:pt x="82" y="787"/>
                    </a:cubicBezTo>
                    <a:cubicBezTo>
                      <a:pt x="82" y="787"/>
                      <a:pt x="82" y="787"/>
                      <a:pt x="82" y="787"/>
                    </a:cubicBezTo>
                    <a:cubicBezTo>
                      <a:pt x="82" y="784"/>
                      <a:pt x="84" y="782"/>
                      <a:pt x="86" y="782"/>
                    </a:cubicBezTo>
                    <a:cubicBezTo>
                      <a:pt x="94" y="782"/>
                      <a:pt x="91" y="790"/>
                      <a:pt x="98" y="790"/>
                    </a:cubicBezTo>
                    <a:cubicBezTo>
                      <a:pt x="112" y="725"/>
                      <a:pt x="112" y="725"/>
                      <a:pt x="112" y="725"/>
                    </a:cubicBezTo>
                    <a:cubicBezTo>
                      <a:pt x="112" y="718"/>
                      <a:pt x="112" y="718"/>
                      <a:pt x="112" y="718"/>
                    </a:cubicBezTo>
                    <a:cubicBezTo>
                      <a:pt x="111" y="718"/>
                      <a:pt x="109" y="717"/>
                      <a:pt x="108" y="718"/>
                    </a:cubicBezTo>
                    <a:cubicBezTo>
                      <a:pt x="105" y="719"/>
                      <a:pt x="105" y="723"/>
                      <a:pt x="102" y="723"/>
                    </a:cubicBezTo>
                    <a:cubicBezTo>
                      <a:pt x="98" y="723"/>
                      <a:pt x="95" y="713"/>
                      <a:pt x="95" y="708"/>
                    </a:cubicBezTo>
                    <a:cubicBezTo>
                      <a:pt x="95" y="699"/>
                      <a:pt x="98" y="696"/>
                      <a:pt x="100" y="688"/>
                    </a:cubicBezTo>
                    <a:cubicBezTo>
                      <a:pt x="103" y="688"/>
                      <a:pt x="104" y="687"/>
                      <a:pt x="104" y="685"/>
                    </a:cubicBezTo>
                    <a:cubicBezTo>
                      <a:pt x="104" y="683"/>
                      <a:pt x="102" y="680"/>
                      <a:pt x="102" y="680"/>
                    </a:cubicBezTo>
                    <a:cubicBezTo>
                      <a:pt x="100" y="680"/>
                      <a:pt x="99" y="668"/>
                      <a:pt x="99" y="665"/>
                    </a:cubicBezTo>
                    <a:cubicBezTo>
                      <a:pt x="99" y="655"/>
                      <a:pt x="106" y="645"/>
                      <a:pt x="109" y="639"/>
                    </a:cubicBezTo>
                    <a:cubicBezTo>
                      <a:pt x="111" y="635"/>
                      <a:pt x="112" y="629"/>
                      <a:pt x="114" y="626"/>
                    </a:cubicBezTo>
                    <a:cubicBezTo>
                      <a:pt x="116" y="624"/>
                      <a:pt x="118" y="625"/>
                      <a:pt x="118" y="623"/>
                    </a:cubicBezTo>
                    <a:cubicBezTo>
                      <a:pt x="121" y="613"/>
                      <a:pt x="121" y="605"/>
                      <a:pt x="124" y="595"/>
                    </a:cubicBezTo>
                    <a:cubicBezTo>
                      <a:pt x="124" y="562"/>
                      <a:pt x="124" y="562"/>
                      <a:pt x="124" y="562"/>
                    </a:cubicBezTo>
                    <a:cubicBezTo>
                      <a:pt x="121" y="554"/>
                      <a:pt x="126" y="548"/>
                      <a:pt x="126" y="541"/>
                    </a:cubicBezTo>
                    <a:cubicBezTo>
                      <a:pt x="126" y="524"/>
                      <a:pt x="136" y="513"/>
                      <a:pt x="136" y="498"/>
                    </a:cubicBezTo>
                    <a:cubicBezTo>
                      <a:pt x="136" y="497"/>
                      <a:pt x="136" y="495"/>
                      <a:pt x="136" y="494"/>
                    </a:cubicBezTo>
                    <a:cubicBezTo>
                      <a:pt x="136" y="491"/>
                      <a:pt x="138" y="483"/>
                      <a:pt x="139" y="478"/>
                    </a:cubicBezTo>
                    <a:cubicBezTo>
                      <a:pt x="139" y="465"/>
                      <a:pt x="139" y="465"/>
                      <a:pt x="139" y="459"/>
                    </a:cubicBezTo>
                    <a:cubicBezTo>
                      <a:pt x="139" y="453"/>
                      <a:pt x="143" y="441"/>
                      <a:pt x="143" y="434"/>
                    </a:cubicBezTo>
                    <a:cubicBezTo>
                      <a:pt x="143" y="429"/>
                      <a:pt x="141" y="403"/>
                      <a:pt x="140" y="399"/>
                    </a:cubicBezTo>
                    <a:cubicBezTo>
                      <a:pt x="136" y="388"/>
                      <a:pt x="128" y="381"/>
                      <a:pt x="121" y="377"/>
                    </a:cubicBezTo>
                    <a:cubicBezTo>
                      <a:pt x="114" y="374"/>
                      <a:pt x="109" y="375"/>
                      <a:pt x="104" y="370"/>
                    </a:cubicBezTo>
                    <a:cubicBezTo>
                      <a:pt x="99" y="365"/>
                      <a:pt x="96" y="363"/>
                      <a:pt x="90" y="362"/>
                    </a:cubicBezTo>
                    <a:cubicBezTo>
                      <a:pt x="78" y="358"/>
                      <a:pt x="72" y="351"/>
                      <a:pt x="64" y="343"/>
                    </a:cubicBezTo>
                    <a:cubicBezTo>
                      <a:pt x="60" y="340"/>
                      <a:pt x="62" y="335"/>
                      <a:pt x="62" y="330"/>
                    </a:cubicBezTo>
                    <a:cubicBezTo>
                      <a:pt x="62" y="323"/>
                      <a:pt x="55" y="319"/>
                      <a:pt x="53" y="313"/>
                    </a:cubicBezTo>
                    <a:cubicBezTo>
                      <a:pt x="50" y="302"/>
                      <a:pt x="41" y="294"/>
                      <a:pt x="38" y="285"/>
                    </a:cubicBezTo>
                    <a:cubicBezTo>
                      <a:pt x="35" y="275"/>
                      <a:pt x="32" y="269"/>
                      <a:pt x="28" y="261"/>
                    </a:cubicBezTo>
                    <a:cubicBezTo>
                      <a:pt x="27" y="258"/>
                      <a:pt x="24" y="259"/>
                      <a:pt x="23" y="257"/>
                    </a:cubicBezTo>
                    <a:cubicBezTo>
                      <a:pt x="20" y="254"/>
                      <a:pt x="19" y="248"/>
                      <a:pt x="17" y="245"/>
                    </a:cubicBezTo>
                    <a:cubicBezTo>
                      <a:pt x="16" y="242"/>
                      <a:pt x="12" y="243"/>
                      <a:pt x="11" y="242"/>
                    </a:cubicBezTo>
                    <a:cubicBezTo>
                      <a:pt x="6" y="237"/>
                      <a:pt x="0" y="228"/>
                      <a:pt x="0" y="220"/>
                    </a:cubicBezTo>
                    <a:cubicBezTo>
                      <a:pt x="0" y="215"/>
                      <a:pt x="3" y="209"/>
                      <a:pt x="5" y="207"/>
                    </a:cubicBezTo>
                    <a:cubicBezTo>
                      <a:pt x="8" y="200"/>
                      <a:pt x="16" y="198"/>
                      <a:pt x="18" y="191"/>
                    </a:cubicBezTo>
                    <a:cubicBezTo>
                      <a:pt x="14" y="189"/>
                      <a:pt x="15" y="191"/>
                      <a:pt x="12" y="191"/>
                    </a:cubicBezTo>
                    <a:cubicBezTo>
                      <a:pt x="5" y="191"/>
                      <a:pt x="5" y="182"/>
                      <a:pt x="5" y="176"/>
                    </a:cubicBezTo>
                    <a:cubicBezTo>
                      <a:pt x="5" y="166"/>
                      <a:pt x="16" y="168"/>
                      <a:pt x="14" y="148"/>
                    </a:cubicBezTo>
                    <a:cubicBezTo>
                      <a:pt x="26" y="148"/>
                      <a:pt x="29" y="136"/>
                      <a:pt x="32" y="129"/>
                    </a:cubicBezTo>
                    <a:cubicBezTo>
                      <a:pt x="37" y="119"/>
                      <a:pt x="49" y="123"/>
                      <a:pt x="51" y="111"/>
                    </a:cubicBezTo>
                    <a:cubicBezTo>
                      <a:pt x="49" y="110"/>
                      <a:pt x="47" y="107"/>
                      <a:pt x="47" y="106"/>
                    </a:cubicBezTo>
                    <a:cubicBezTo>
                      <a:pt x="49" y="103"/>
                      <a:pt x="49" y="103"/>
                      <a:pt x="49" y="10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12" name="Group 277"/>
            <p:cNvGrpSpPr/>
            <p:nvPr/>
          </p:nvGrpSpPr>
          <p:grpSpPr>
            <a:xfrm>
              <a:off x="3166077" y="2001520"/>
              <a:ext cx="2478758" cy="1726930"/>
              <a:chOff x="1585913" y="960438"/>
              <a:chExt cx="2590800" cy="1804987"/>
            </a:xfrm>
            <a:solidFill>
              <a:schemeClr val="accent1"/>
            </a:solidFill>
          </p:grpSpPr>
          <p:sp>
            <p:nvSpPr>
              <p:cNvPr id="413" name="Freeform 21"/>
              <p:cNvSpPr>
                <a:spLocks/>
              </p:cNvSpPr>
              <p:nvPr/>
            </p:nvSpPr>
            <p:spPr bwMode="auto">
              <a:xfrm>
                <a:off x="3359150" y="2703513"/>
                <a:ext cx="12700" cy="14288"/>
              </a:xfrm>
              <a:custGeom>
                <a:avLst/>
                <a:gdLst/>
                <a:ahLst/>
                <a:cxnLst>
                  <a:cxn ang="0">
                    <a:pos x="9" y="4"/>
                  </a:cxn>
                  <a:cxn ang="0">
                    <a:pos x="9" y="0"/>
                  </a:cxn>
                  <a:cxn ang="0">
                    <a:pos x="5" y="0"/>
                  </a:cxn>
                  <a:cxn ang="0">
                    <a:pos x="0" y="9"/>
                  </a:cxn>
                  <a:cxn ang="0">
                    <a:pos x="4" y="9"/>
                  </a:cxn>
                  <a:cxn ang="0">
                    <a:pos x="9" y="4"/>
                  </a:cxn>
                </a:cxnLst>
                <a:rect l="0" t="0" r="r" b="b"/>
                <a:pathLst>
                  <a:path w="9" h="11">
                    <a:moveTo>
                      <a:pt x="9" y="4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6" y="0"/>
                      <a:pt x="5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11"/>
                      <a:pt x="2" y="9"/>
                      <a:pt x="4" y="9"/>
                    </a:cubicBezTo>
                    <a:cubicBezTo>
                      <a:pt x="6" y="9"/>
                      <a:pt x="8" y="5"/>
                      <a:pt x="9" y="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4" name="Freeform 39"/>
              <p:cNvSpPr>
                <a:spLocks/>
              </p:cNvSpPr>
              <p:nvPr/>
            </p:nvSpPr>
            <p:spPr bwMode="auto">
              <a:xfrm>
                <a:off x="3989388" y="1552575"/>
                <a:ext cx="169863" cy="77788"/>
              </a:xfrm>
              <a:custGeom>
                <a:avLst/>
                <a:gdLst/>
                <a:ahLst/>
                <a:cxnLst>
                  <a:cxn ang="0">
                    <a:pos x="127" y="31"/>
                  </a:cxn>
                  <a:cxn ang="0">
                    <a:pos x="108" y="47"/>
                  </a:cxn>
                  <a:cxn ang="0">
                    <a:pos x="74" y="58"/>
                  </a:cxn>
                  <a:cxn ang="0">
                    <a:pos x="34" y="50"/>
                  </a:cxn>
                  <a:cxn ang="0">
                    <a:pos x="14" y="42"/>
                  </a:cxn>
                  <a:cxn ang="0">
                    <a:pos x="18" y="40"/>
                  </a:cxn>
                  <a:cxn ang="0">
                    <a:pos x="21" y="27"/>
                  </a:cxn>
                  <a:cxn ang="0">
                    <a:pos x="2" y="25"/>
                  </a:cxn>
                  <a:cxn ang="0">
                    <a:pos x="25" y="21"/>
                  </a:cxn>
                  <a:cxn ang="0">
                    <a:pos x="23" y="18"/>
                  </a:cxn>
                  <a:cxn ang="0">
                    <a:pos x="0" y="8"/>
                  </a:cxn>
                  <a:cxn ang="0">
                    <a:pos x="9" y="9"/>
                  </a:cxn>
                  <a:cxn ang="0">
                    <a:pos x="9" y="5"/>
                  </a:cxn>
                  <a:cxn ang="0">
                    <a:pos x="17" y="0"/>
                  </a:cxn>
                  <a:cxn ang="0">
                    <a:pos x="21" y="0"/>
                  </a:cxn>
                  <a:cxn ang="0">
                    <a:pos x="23" y="7"/>
                  </a:cxn>
                  <a:cxn ang="0">
                    <a:pos x="30" y="16"/>
                  </a:cxn>
                  <a:cxn ang="0">
                    <a:pos x="38" y="13"/>
                  </a:cxn>
                  <a:cxn ang="0">
                    <a:pos x="38" y="8"/>
                  </a:cxn>
                  <a:cxn ang="0">
                    <a:pos x="44" y="12"/>
                  </a:cxn>
                  <a:cxn ang="0">
                    <a:pos x="54" y="9"/>
                  </a:cxn>
                  <a:cxn ang="0">
                    <a:pos x="60" y="12"/>
                  </a:cxn>
                  <a:cxn ang="0">
                    <a:pos x="60" y="8"/>
                  </a:cxn>
                  <a:cxn ang="0">
                    <a:pos x="74" y="9"/>
                  </a:cxn>
                  <a:cxn ang="0">
                    <a:pos x="89" y="8"/>
                  </a:cxn>
                  <a:cxn ang="0">
                    <a:pos x="91" y="1"/>
                  </a:cxn>
                  <a:cxn ang="0">
                    <a:pos x="96" y="1"/>
                  </a:cxn>
                  <a:cxn ang="0">
                    <a:pos x="104" y="7"/>
                  </a:cxn>
                  <a:cxn ang="0">
                    <a:pos x="115" y="4"/>
                  </a:cxn>
                  <a:cxn ang="0">
                    <a:pos x="112" y="8"/>
                  </a:cxn>
                  <a:cxn ang="0">
                    <a:pos x="128" y="30"/>
                  </a:cxn>
                  <a:cxn ang="0">
                    <a:pos x="127" y="31"/>
                  </a:cxn>
                </a:cxnLst>
                <a:rect l="0" t="0" r="r" b="b"/>
                <a:pathLst>
                  <a:path w="128" h="58">
                    <a:moveTo>
                      <a:pt x="127" y="31"/>
                    </a:moveTo>
                    <a:cubicBezTo>
                      <a:pt x="124" y="38"/>
                      <a:pt x="113" y="45"/>
                      <a:pt x="108" y="47"/>
                    </a:cubicBezTo>
                    <a:cubicBezTo>
                      <a:pt x="97" y="51"/>
                      <a:pt x="89" y="58"/>
                      <a:pt x="74" y="58"/>
                    </a:cubicBezTo>
                    <a:cubicBezTo>
                      <a:pt x="57" y="58"/>
                      <a:pt x="46" y="54"/>
                      <a:pt x="34" y="50"/>
                    </a:cubicBezTo>
                    <a:cubicBezTo>
                      <a:pt x="28" y="49"/>
                      <a:pt x="24" y="42"/>
                      <a:pt x="14" y="42"/>
                    </a:cubicBezTo>
                    <a:cubicBezTo>
                      <a:pt x="16" y="41"/>
                      <a:pt x="17" y="40"/>
                      <a:pt x="18" y="40"/>
                    </a:cubicBezTo>
                    <a:cubicBezTo>
                      <a:pt x="18" y="34"/>
                      <a:pt x="20" y="32"/>
                      <a:pt x="21" y="27"/>
                    </a:cubicBezTo>
                    <a:cubicBezTo>
                      <a:pt x="14" y="25"/>
                      <a:pt x="6" y="30"/>
                      <a:pt x="2" y="25"/>
                    </a:cubicBezTo>
                    <a:cubicBezTo>
                      <a:pt x="8" y="25"/>
                      <a:pt x="20" y="23"/>
                      <a:pt x="25" y="21"/>
                    </a:cubicBezTo>
                    <a:cubicBezTo>
                      <a:pt x="23" y="20"/>
                      <a:pt x="23" y="19"/>
                      <a:pt x="23" y="18"/>
                    </a:cubicBezTo>
                    <a:cubicBezTo>
                      <a:pt x="18" y="18"/>
                      <a:pt x="1" y="13"/>
                      <a:pt x="0" y="8"/>
                    </a:cubicBezTo>
                    <a:cubicBezTo>
                      <a:pt x="4" y="7"/>
                      <a:pt x="7" y="8"/>
                      <a:pt x="9" y="9"/>
                    </a:cubicBezTo>
                    <a:cubicBezTo>
                      <a:pt x="9" y="8"/>
                      <a:pt x="9" y="7"/>
                      <a:pt x="9" y="5"/>
                    </a:cubicBezTo>
                    <a:cubicBezTo>
                      <a:pt x="13" y="5"/>
                      <a:pt x="14" y="0"/>
                      <a:pt x="17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1" y="3"/>
                      <a:pt x="23" y="4"/>
                      <a:pt x="23" y="7"/>
                    </a:cubicBezTo>
                    <a:cubicBezTo>
                      <a:pt x="23" y="10"/>
                      <a:pt x="27" y="16"/>
                      <a:pt x="30" y="16"/>
                    </a:cubicBezTo>
                    <a:cubicBezTo>
                      <a:pt x="33" y="16"/>
                      <a:pt x="36" y="14"/>
                      <a:pt x="38" y="13"/>
                    </a:cubicBezTo>
                    <a:cubicBezTo>
                      <a:pt x="37" y="10"/>
                      <a:pt x="37" y="9"/>
                      <a:pt x="38" y="8"/>
                    </a:cubicBezTo>
                    <a:cubicBezTo>
                      <a:pt x="40" y="9"/>
                      <a:pt x="41" y="12"/>
                      <a:pt x="44" y="12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8" y="10"/>
                      <a:pt x="59" y="11"/>
                      <a:pt x="60" y="12"/>
                    </a:cubicBezTo>
                    <a:cubicBezTo>
                      <a:pt x="60" y="11"/>
                      <a:pt x="60" y="9"/>
                      <a:pt x="60" y="8"/>
                    </a:cubicBezTo>
                    <a:cubicBezTo>
                      <a:pt x="67" y="8"/>
                      <a:pt x="70" y="9"/>
                      <a:pt x="74" y="9"/>
                    </a:cubicBezTo>
                    <a:cubicBezTo>
                      <a:pt x="80" y="9"/>
                      <a:pt x="85" y="4"/>
                      <a:pt x="89" y="8"/>
                    </a:cubicBezTo>
                    <a:cubicBezTo>
                      <a:pt x="89" y="4"/>
                      <a:pt x="90" y="3"/>
                      <a:pt x="91" y="1"/>
                    </a:cubicBezTo>
                    <a:cubicBezTo>
                      <a:pt x="94" y="2"/>
                      <a:pt x="94" y="2"/>
                      <a:pt x="96" y="1"/>
                    </a:cubicBezTo>
                    <a:cubicBezTo>
                      <a:pt x="96" y="6"/>
                      <a:pt x="100" y="7"/>
                      <a:pt x="104" y="7"/>
                    </a:cubicBezTo>
                    <a:cubicBezTo>
                      <a:pt x="108" y="7"/>
                      <a:pt x="111" y="4"/>
                      <a:pt x="115" y="4"/>
                    </a:cubicBezTo>
                    <a:cubicBezTo>
                      <a:pt x="113" y="5"/>
                      <a:pt x="112" y="7"/>
                      <a:pt x="112" y="8"/>
                    </a:cubicBezTo>
                    <a:cubicBezTo>
                      <a:pt x="112" y="21"/>
                      <a:pt x="128" y="18"/>
                      <a:pt x="128" y="30"/>
                    </a:cubicBezTo>
                    <a:lnTo>
                      <a:pt x="127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5" name="Freeform 40"/>
              <p:cNvSpPr>
                <a:spLocks/>
              </p:cNvSpPr>
              <p:nvPr/>
            </p:nvSpPr>
            <p:spPr bwMode="auto">
              <a:xfrm>
                <a:off x="2971800" y="2487613"/>
                <a:ext cx="174625" cy="60325"/>
              </a:xfrm>
              <a:custGeom>
                <a:avLst/>
                <a:gdLst/>
                <a:ahLst/>
                <a:cxnLst>
                  <a:cxn ang="0">
                    <a:pos x="131" y="40"/>
                  </a:cxn>
                  <a:cxn ang="0">
                    <a:pos x="114" y="45"/>
                  </a:cxn>
                  <a:cxn ang="0">
                    <a:pos x="88" y="42"/>
                  </a:cxn>
                  <a:cxn ang="0">
                    <a:pos x="88" y="39"/>
                  </a:cxn>
                  <a:cxn ang="0">
                    <a:pos x="93" y="35"/>
                  </a:cxn>
                  <a:cxn ang="0">
                    <a:pos x="78" y="26"/>
                  </a:cxn>
                  <a:cxn ang="0">
                    <a:pos x="73" y="22"/>
                  </a:cxn>
                  <a:cxn ang="0">
                    <a:pos x="64" y="22"/>
                  </a:cxn>
                  <a:cxn ang="0">
                    <a:pos x="48" y="15"/>
                  </a:cxn>
                  <a:cxn ang="0">
                    <a:pos x="35" y="15"/>
                  </a:cxn>
                  <a:cxn ang="0">
                    <a:pos x="34" y="10"/>
                  </a:cxn>
                  <a:cxn ang="0">
                    <a:pos x="28" y="9"/>
                  </a:cxn>
                  <a:cxn ang="0">
                    <a:pos x="4" y="20"/>
                  </a:cxn>
                  <a:cxn ang="0">
                    <a:pos x="0" y="20"/>
                  </a:cxn>
                  <a:cxn ang="0">
                    <a:pos x="36" y="0"/>
                  </a:cxn>
                  <a:cxn ang="0">
                    <a:pos x="79" y="11"/>
                  </a:cxn>
                  <a:cxn ang="0">
                    <a:pos x="86" y="17"/>
                  </a:cxn>
                  <a:cxn ang="0">
                    <a:pos x="114" y="28"/>
                  </a:cxn>
                  <a:cxn ang="0">
                    <a:pos x="114" y="31"/>
                  </a:cxn>
                  <a:cxn ang="0">
                    <a:pos x="120" y="31"/>
                  </a:cxn>
                  <a:cxn ang="0">
                    <a:pos x="131" y="40"/>
                  </a:cxn>
                </a:cxnLst>
                <a:rect l="0" t="0" r="r" b="b"/>
                <a:pathLst>
                  <a:path w="131" h="45">
                    <a:moveTo>
                      <a:pt x="131" y="40"/>
                    </a:moveTo>
                    <a:cubicBezTo>
                      <a:pt x="127" y="45"/>
                      <a:pt x="119" y="45"/>
                      <a:pt x="114" y="45"/>
                    </a:cubicBezTo>
                    <a:cubicBezTo>
                      <a:pt x="104" y="45"/>
                      <a:pt x="97" y="42"/>
                      <a:pt x="88" y="42"/>
                    </a:cubicBezTo>
                    <a:cubicBezTo>
                      <a:pt x="88" y="41"/>
                      <a:pt x="88" y="40"/>
                      <a:pt x="88" y="39"/>
                    </a:cubicBezTo>
                    <a:cubicBezTo>
                      <a:pt x="90" y="39"/>
                      <a:pt x="92" y="38"/>
                      <a:pt x="93" y="35"/>
                    </a:cubicBezTo>
                    <a:cubicBezTo>
                      <a:pt x="86" y="32"/>
                      <a:pt x="79" y="33"/>
                      <a:pt x="78" y="26"/>
                    </a:cubicBezTo>
                    <a:cubicBezTo>
                      <a:pt x="74" y="26"/>
                      <a:pt x="75" y="23"/>
                      <a:pt x="73" y="22"/>
                    </a:cubicBezTo>
                    <a:cubicBezTo>
                      <a:pt x="69" y="20"/>
                      <a:pt x="67" y="22"/>
                      <a:pt x="64" y="22"/>
                    </a:cubicBezTo>
                    <a:cubicBezTo>
                      <a:pt x="57" y="22"/>
                      <a:pt x="54" y="15"/>
                      <a:pt x="48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3" y="13"/>
                      <a:pt x="33" y="12"/>
                      <a:pt x="34" y="10"/>
                    </a:cubicBezTo>
                    <a:cubicBezTo>
                      <a:pt x="33" y="9"/>
                      <a:pt x="30" y="9"/>
                      <a:pt x="28" y="9"/>
                    </a:cubicBezTo>
                    <a:cubicBezTo>
                      <a:pt x="20" y="9"/>
                      <a:pt x="8" y="15"/>
                      <a:pt x="4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7" y="8"/>
                      <a:pt x="16" y="0"/>
                      <a:pt x="36" y="0"/>
                    </a:cubicBezTo>
                    <a:cubicBezTo>
                      <a:pt x="55" y="0"/>
                      <a:pt x="64" y="11"/>
                      <a:pt x="79" y="11"/>
                    </a:cubicBezTo>
                    <a:cubicBezTo>
                      <a:pt x="82" y="11"/>
                      <a:pt x="86" y="16"/>
                      <a:pt x="86" y="17"/>
                    </a:cubicBezTo>
                    <a:cubicBezTo>
                      <a:pt x="93" y="23"/>
                      <a:pt x="104" y="28"/>
                      <a:pt x="114" y="28"/>
                    </a:cubicBezTo>
                    <a:cubicBezTo>
                      <a:pt x="114" y="28"/>
                      <a:pt x="113" y="30"/>
                      <a:pt x="114" y="3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5" y="32"/>
                      <a:pt x="127" y="39"/>
                      <a:pt x="131" y="4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6" name="Freeform 41"/>
              <p:cNvSpPr>
                <a:spLocks/>
              </p:cNvSpPr>
              <p:nvPr/>
            </p:nvSpPr>
            <p:spPr bwMode="auto">
              <a:xfrm>
                <a:off x="2995613" y="2509838"/>
                <a:ext cx="9525" cy="11113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" y="7"/>
                  </a:cxn>
                  <a:cxn ang="0">
                    <a:pos x="0" y="7"/>
                  </a:cxn>
                  <a:cxn ang="0">
                    <a:pos x="4" y="3"/>
                  </a:cxn>
                  <a:cxn ang="0">
                    <a:pos x="4" y="0"/>
                  </a:cxn>
                  <a:cxn ang="0">
                    <a:pos x="5" y="0"/>
                  </a:cxn>
                  <a:cxn ang="0">
                    <a:pos x="6" y="0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6" y="3"/>
                      <a:pt x="7" y="5"/>
                      <a:pt x="6" y="7"/>
                    </a:cubicBezTo>
                    <a:cubicBezTo>
                      <a:pt x="5" y="7"/>
                      <a:pt x="0" y="8"/>
                      <a:pt x="0" y="7"/>
                    </a:cubicBezTo>
                    <a:cubicBezTo>
                      <a:pt x="0" y="4"/>
                      <a:pt x="2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7" name="Freeform 42"/>
              <p:cNvSpPr>
                <a:spLocks/>
              </p:cNvSpPr>
              <p:nvPr/>
            </p:nvSpPr>
            <p:spPr bwMode="auto">
              <a:xfrm>
                <a:off x="3082925" y="2568575"/>
                <a:ext cx="28575" cy="14288"/>
              </a:xfrm>
              <a:custGeom>
                <a:avLst/>
                <a:gdLst/>
                <a:ahLst/>
                <a:cxnLst>
                  <a:cxn ang="0">
                    <a:pos x="18" y="3"/>
                  </a:cxn>
                  <a:cxn ang="0">
                    <a:pos x="22" y="7"/>
                  </a:cxn>
                  <a:cxn ang="0">
                    <a:pos x="7" y="10"/>
                  </a:cxn>
                  <a:cxn ang="0">
                    <a:pos x="0" y="3"/>
                  </a:cxn>
                  <a:cxn ang="0">
                    <a:pos x="5" y="0"/>
                  </a:cxn>
                  <a:cxn ang="0">
                    <a:pos x="19" y="4"/>
                  </a:cxn>
                  <a:cxn ang="0">
                    <a:pos x="18" y="3"/>
                  </a:cxn>
                </a:cxnLst>
                <a:rect l="0" t="0" r="r" b="b"/>
                <a:pathLst>
                  <a:path w="22" h="10">
                    <a:moveTo>
                      <a:pt x="18" y="3"/>
                    </a:moveTo>
                    <a:cubicBezTo>
                      <a:pt x="21" y="4"/>
                      <a:pt x="22" y="5"/>
                      <a:pt x="22" y="7"/>
                    </a:cubicBezTo>
                    <a:cubicBezTo>
                      <a:pt x="17" y="8"/>
                      <a:pt x="13" y="10"/>
                      <a:pt x="7" y="10"/>
                    </a:cubicBezTo>
                    <a:cubicBezTo>
                      <a:pt x="4" y="10"/>
                      <a:pt x="0" y="7"/>
                      <a:pt x="0" y="3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0" y="0"/>
                      <a:pt x="16" y="3"/>
                      <a:pt x="19" y="4"/>
                    </a:cubicBezTo>
                    <a:lnTo>
                      <a:pt x="18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8" name="Freeform 43"/>
              <p:cNvSpPr>
                <a:spLocks/>
              </p:cNvSpPr>
              <p:nvPr/>
            </p:nvSpPr>
            <p:spPr bwMode="auto">
              <a:xfrm>
                <a:off x="3267075" y="2568575"/>
                <a:ext cx="23813" cy="9525"/>
              </a:xfrm>
              <a:custGeom>
                <a:avLst/>
                <a:gdLst/>
                <a:ahLst/>
                <a:cxnLst>
                  <a:cxn ang="0">
                    <a:pos x="18" y="4"/>
                  </a:cxn>
                  <a:cxn ang="0">
                    <a:pos x="11" y="7"/>
                  </a:cxn>
                  <a:cxn ang="0">
                    <a:pos x="0" y="2"/>
                  </a:cxn>
                  <a:cxn ang="0">
                    <a:pos x="5" y="0"/>
                  </a:cxn>
                  <a:cxn ang="0">
                    <a:pos x="18" y="4"/>
                  </a:cxn>
                </a:cxnLst>
                <a:rect l="0" t="0" r="r" b="b"/>
                <a:pathLst>
                  <a:path w="18" h="7">
                    <a:moveTo>
                      <a:pt x="18" y="4"/>
                    </a:moveTo>
                    <a:cubicBezTo>
                      <a:pt x="17" y="7"/>
                      <a:pt x="14" y="7"/>
                      <a:pt x="11" y="7"/>
                    </a:cubicBezTo>
                    <a:cubicBezTo>
                      <a:pt x="6" y="7"/>
                      <a:pt x="0" y="7"/>
                      <a:pt x="0" y="2"/>
                    </a:cubicBezTo>
                    <a:cubicBezTo>
                      <a:pt x="0" y="0"/>
                      <a:pt x="4" y="0"/>
                      <a:pt x="5" y="0"/>
                    </a:cubicBezTo>
                    <a:cubicBezTo>
                      <a:pt x="6" y="0"/>
                      <a:pt x="17" y="2"/>
                      <a:pt x="18" y="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9" name="Freeform 44"/>
              <p:cNvSpPr>
                <a:spLocks/>
              </p:cNvSpPr>
              <p:nvPr/>
            </p:nvSpPr>
            <p:spPr bwMode="auto">
              <a:xfrm>
                <a:off x="3146425" y="2543175"/>
                <a:ext cx="100013" cy="39688"/>
              </a:xfrm>
              <a:custGeom>
                <a:avLst/>
                <a:gdLst/>
                <a:ahLst/>
                <a:cxnLst>
                  <a:cxn ang="0">
                    <a:pos x="64" y="11"/>
                  </a:cxn>
                  <a:cxn ang="0">
                    <a:pos x="75" y="21"/>
                  </a:cxn>
                  <a:cxn ang="0">
                    <a:pos x="59" y="21"/>
                  </a:cxn>
                  <a:cxn ang="0">
                    <a:pos x="51" y="24"/>
                  </a:cxn>
                  <a:cxn ang="0">
                    <a:pos x="47" y="22"/>
                  </a:cxn>
                  <a:cxn ang="0">
                    <a:pos x="37" y="30"/>
                  </a:cxn>
                  <a:cxn ang="0">
                    <a:pos x="31" y="24"/>
                  </a:cxn>
                  <a:cxn ang="0">
                    <a:pos x="11" y="23"/>
                  </a:cxn>
                  <a:cxn ang="0">
                    <a:pos x="6" y="23"/>
                  </a:cxn>
                  <a:cxn ang="0">
                    <a:pos x="6" y="27"/>
                  </a:cxn>
                  <a:cxn ang="0">
                    <a:pos x="0" y="19"/>
                  </a:cxn>
                  <a:cxn ang="0">
                    <a:pos x="3" y="18"/>
                  </a:cxn>
                  <a:cxn ang="0">
                    <a:pos x="22" y="17"/>
                  </a:cxn>
                  <a:cxn ang="0">
                    <a:pos x="19" y="8"/>
                  </a:cxn>
                  <a:cxn ang="0">
                    <a:pos x="14" y="3"/>
                  </a:cxn>
                  <a:cxn ang="0">
                    <a:pos x="17" y="0"/>
                  </a:cxn>
                  <a:cxn ang="0">
                    <a:pos x="28" y="3"/>
                  </a:cxn>
                  <a:cxn ang="0">
                    <a:pos x="41" y="1"/>
                  </a:cxn>
                  <a:cxn ang="0">
                    <a:pos x="66" y="13"/>
                  </a:cxn>
                  <a:cxn ang="0">
                    <a:pos x="64" y="11"/>
                  </a:cxn>
                </a:cxnLst>
                <a:rect l="0" t="0" r="r" b="b"/>
                <a:pathLst>
                  <a:path w="75" h="30">
                    <a:moveTo>
                      <a:pt x="64" y="11"/>
                    </a:moveTo>
                    <a:cubicBezTo>
                      <a:pt x="68" y="15"/>
                      <a:pt x="72" y="16"/>
                      <a:pt x="75" y="21"/>
                    </a:cubicBezTo>
                    <a:cubicBezTo>
                      <a:pt x="59" y="21"/>
                      <a:pt x="59" y="21"/>
                      <a:pt x="59" y="21"/>
                    </a:cubicBezTo>
                    <a:cubicBezTo>
                      <a:pt x="56" y="23"/>
                      <a:pt x="54" y="24"/>
                      <a:pt x="51" y="24"/>
                    </a:cubicBezTo>
                    <a:cubicBezTo>
                      <a:pt x="49" y="24"/>
                      <a:pt x="49" y="22"/>
                      <a:pt x="47" y="22"/>
                    </a:cubicBezTo>
                    <a:cubicBezTo>
                      <a:pt x="41" y="22"/>
                      <a:pt x="41" y="30"/>
                      <a:pt x="37" y="30"/>
                    </a:cubicBezTo>
                    <a:cubicBezTo>
                      <a:pt x="33" y="30"/>
                      <a:pt x="34" y="26"/>
                      <a:pt x="31" y="24"/>
                    </a:cubicBezTo>
                    <a:cubicBezTo>
                      <a:pt x="27" y="22"/>
                      <a:pt x="17" y="23"/>
                      <a:pt x="11" y="23"/>
                    </a:cubicBezTo>
                    <a:cubicBezTo>
                      <a:pt x="8" y="23"/>
                      <a:pt x="8" y="24"/>
                      <a:pt x="6" y="23"/>
                    </a:cubicBezTo>
                    <a:cubicBezTo>
                      <a:pt x="6" y="24"/>
                      <a:pt x="6" y="25"/>
                      <a:pt x="6" y="27"/>
                    </a:cubicBezTo>
                    <a:cubicBezTo>
                      <a:pt x="3" y="26"/>
                      <a:pt x="0" y="22"/>
                      <a:pt x="0" y="19"/>
                    </a:cubicBezTo>
                    <a:cubicBezTo>
                      <a:pt x="1" y="19"/>
                      <a:pt x="2" y="18"/>
                      <a:pt x="3" y="18"/>
                    </a:cubicBezTo>
                    <a:cubicBezTo>
                      <a:pt x="13" y="18"/>
                      <a:pt x="17" y="20"/>
                      <a:pt x="22" y="17"/>
                    </a:cubicBezTo>
                    <a:cubicBezTo>
                      <a:pt x="20" y="15"/>
                      <a:pt x="19" y="12"/>
                      <a:pt x="19" y="8"/>
                    </a:cubicBezTo>
                    <a:cubicBezTo>
                      <a:pt x="17" y="8"/>
                      <a:pt x="14" y="6"/>
                      <a:pt x="14" y="3"/>
                    </a:cubicBezTo>
                    <a:cubicBezTo>
                      <a:pt x="14" y="2"/>
                      <a:pt x="16" y="0"/>
                      <a:pt x="17" y="0"/>
                    </a:cubicBezTo>
                    <a:cubicBezTo>
                      <a:pt x="21" y="0"/>
                      <a:pt x="24" y="3"/>
                      <a:pt x="28" y="3"/>
                    </a:cubicBezTo>
                    <a:cubicBezTo>
                      <a:pt x="34" y="3"/>
                      <a:pt x="36" y="1"/>
                      <a:pt x="41" y="1"/>
                    </a:cubicBezTo>
                    <a:cubicBezTo>
                      <a:pt x="55" y="1"/>
                      <a:pt x="58" y="9"/>
                      <a:pt x="66" y="13"/>
                    </a:cubicBezTo>
                    <a:lnTo>
                      <a:pt x="64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0" name="Freeform 45"/>
              <p:cNvSpPr>
                <a:spLocks/>
              </p:cNvSpPr>
              <p:nvPr/>
            </p:nvSpPr>
            <p:spPr bwMode="auto">
              <a:xfrm>
                <a:off x="3076575" y="2455863"/>
                <a:ext cx="9525" cy="1111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7" y="6"/>
                  </a:cxn>
                  <a:cxn ang="0">
                    <a:pos x="5" y="8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cubicBezTo>
                      <a:pt x="6" y="0"/>
                      <a:pt x="7" y="3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0" y="8"/>
                      <a:pt x="0" y="3"/>
                      <a:pt x="0" y="0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1" name="Freeform 46"/>
              <p:cNvSpPr>
                <a:spLocks/>
              </p:cNvSpPr>
              <p:nvPr/>
            </p:nvSpPr>
            <p:spPr bwMode="auto">
              <a:xfrm>
                <a:off x="3068638" y="2422525"/>
                <a:ext cx="14288" cy="4763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6" y="0"/>
                  </a:cxn>
                  <a:cxn ang="0">
                    <a:pos x="11" y="3"/>
                  </a:cxn>
                  <a:cxn ang="0">
                    <a:pos x="0" y="3"/>
                  </a:cxn>
                </a:cxnLst>
                <a:rect l="0" t="0" r="r" b="b"/>
                <a:pathLst>
                  <a:path w="11" h="4">
                    <a:moveTo>
                      <a:pt x="0" y="3"/>
                    </a:moveTo>
                    <a:cubicBezTo>
                      <a:pt x="1" y="2"/>
                      <a:pt x="4" y="0"/>
                      <a:pt x="6" y="0"/>
                    </a:cubicBezTo>
                    <a:cubicBezTo>
                      <a:pt x="9" y="0"/>
                      <a:pt x="10" y="2"/>
                      <a:pt x="11" y="3"/>
                    </a:cubicBezTo>
                    <a:cubicBezTo>
                      <a:pt x="7" y="4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2" name="Freeform 47"/>
              <p:cNvSpPr>
                <a:spLocks/>
              </p:cNvSpPr>
              <p:nvPr/>
            </p:nvSpPr>
            <p:spPr bwMode="auto">
              <a:xfrm>
                <a:off x="3094038" y="2428875"/>
                <a:ext cx="4763" cy="6350"/>
              </a:xfrm>
              <a:custGeom>
                <a:avLst/>
                <a:gdLst/>
                <a:ahLst/>
                <a:cxnLst>
                  <a:cxn ang="0">
                    <a:pos x="3" y="4"/>
                  </a:cxn>
                  <a:cxn ang="0">
                    <a:pos x="1" y="0"/>
                  </a:cxn>
                  <a:cxn ang="0">
                    <a:pos x="3" y="4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4"/>
                      <a:pt x="0" y="1"/>
                      <a:pt x="1" y="0"/>
                    </a:cubicBez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3" name="Freeform 48"/>
              <p:cNvSpPr>
                <a:spLocks/>
              </p:cNvSpPr>
              <p:nvPr/>
            </p:nvSpPr>
            <p:spPr bwMode="auto">
              <a:xfrm>
                <a:off x="3154363" y="2517775"/>
                <a:ext cx="11113" cy="793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0" y="7"/>
                  </a:cxn>
                  <a:cxn ang="0">
                    <a:pos x="2" y="7"/>
                  </a:cxn>
                  <a:cxn ang="0">
                    <a:pos x="9" y="4"/>
                  </a:cxn>
                  <a:cxn ang="0">
                    <a:pos x="9" y="0"/>
                  </a:cxn>
                  <a:cxn ang="0">
                    <a:pos x="0" y="4"/>
                  </a:cxn>
                </a:cxnLst>
                <a:rect l="0" t="0" r="r" b="b"/>
                <a:pathLst>
                  <a:path w="9" h="7">
                    <a:moveTo>
                      <a:pt x="0" y="4"/>
                    </a:move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4" y="7"/>
                      <a:pt x="7" y="6"/>
                      <a:pt x="9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3"/>
                      <a:pt x="4" y="5"/>
                      <a:pt x="0" y="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4" name="Freeform 49"/>
              <p:cNvSpPr>
                <a:spLocks/>
              </p:cNvSpPr>
              <p:nvPr/>
            </p:nvSpPr>
            <p:spPr bwMode="auto">
              <a:xfrm>
                <a:off x="2301875" y="1979613"/>
                <a:ext cx="966788" cy="473075"/>
              </a:xfrm>
              <a:custGeom>
                <a:avLst/>
                <a:gdLst/>
                <a:ahLst/>
                <a:cxnLst>
                  <a:cxn ang="0">
                    <a:pos x="543" y="285"/>
                  </a:cxn>
                  <a:cxn ang="0">
                    <a:pos x="555" y="317"/>
                  </a:cxn>
                  <a:cxn ang="0">
                    <a:pos x="560" y="338"/>
                  </a:cxn>
                  <a:cxn ang="0">
                    <a:pos x="542" y="345"/>
                  </a:cxn>
                  <a:cxn ang="0">
                    <a:pos x="507" y="287"/>
                  </a:cxn>
                  <a:cxn ang="0">
                    <a:pos x="474" y="283"/>
                  </a:cxn>
                  <a:cxn ang="0">
                    <a:pos x="460" y="283"/>
                  </a:cxn>
                  <a:cxn ang="0">
                    <a:pos x="443" y="286"/>
                  </a:cxn>
                  <a:cxn ang="0">
                    <a:pos x="412" y="292"/>
                  </a:cxn>
                  <a:cxn ang="0">
                    <a:pos x="393" y="291"/>
                  </a:cxn>
                  <a:cxn ang="0">
                    <a:pos x="357" y="309"/>
                  </a:cxn>
                  <a:cxn ang="0">
                    <a:pos x="343" y="342"/>
                  </a:cxn>
                  <a:cxn ang="0">
                    <a:pos x="282" y="290"/>
                  </a:cxn>
                  <a:cxn ang="0">
                    <a:pos x="246" y="281"/>
                  </a:cxn>
                  <a:cxn ang="0">
                    <a:pos x="207" y="262"/>
                  </a:cxn>
                  <a:cxn ang="0">
                    <a:pos x="170" y="268"/>
                  </a:cxn>
                  <a:cxn ang="0">
                    <a:pos x="95" y="252"/>
                  </a:cxn>
                  <a:cxn ang="0">
                    <a:pos x="47" y="214"/>
                  </a:cxn>
                  <a:cxn ang="0">
                    <a:pos x="4" y="141"/>
                  </a:cxn>
                  <a:cxn ang="0">
                    <a:pos x="4" y="95"/>
                  </a:cxn>
                  <a:cxn ang="0">
                    <a:pos x="0" y="23"/>
                  </a:cxn>
                  <a:cxn ang="0">
                    <a:pos x="20" y="27"/>
                  </a:cxn>
                  <a:cxn ang="0">
                    <a:pos x="20" y="5"/>
                  </a:cxn>
                  <a:cxn ang="0">
                    <a:pos x="373" y="0"/>
                  </a:cxn>
                  <a:cxn ang="0">
                    <a:pos x="406" y="11"/>
                  </a:cxn>
                  <a:cxn ang="0">
                    <a:pos x="408" y="45"/>
                  </a:cxn>
                  <a:cxn ang="0">
                    <a:pos x="423" y="42"/>
                  </a:cxn>
                  <a:cxn ang="0">
                    <a:pos x="441" y="40"/>
                  </a:cxn>
                  <a:cxn ang="0">
                    <a:pos x="456" y="42"/>
                  </a:cxn>
                  <a:cxn ang="0">
                    <a:pos x="472" y="47"/>
                  </a:cxn>
                  <a:cxn ang="0">
                    <a:pos x="510" y="48"/>
                  </a:cxn>
                  <a:cxn ang="0">
                    <a:pos x="490" y="54"/>
                  </a:cxn>
                  <a:cxn ang="0">
                    <a:pos x="472" y="69"/>
                  </a:cxn>
                  <a:cxn ang="0">
                    <a:pos x="471" y="121"/>
                  </a:cxn>
                  <a:cxn ang="0">
                    <a:pos x="480" y="88"/>
                  </a:cxn>
                  <a:cxn ang="0">
                    <a:pos x="501" y="57"/>
                  </a:cxn>
                  <a:cxn ang="0">
                    <a:pos x="516" y="87"/>
                  </a:cxn>
                  <a:cxn ang="0">
                    <a:pos x="531" y="97"/>
                  </a:cxn>
                  <a:cxn ang="0">
                    <a:pos x="527" y="123"/>
                  </a:cxn>
                  <a:cxn ang="0">
                    <a:pos x="564" y="97"/>
                  </a:cxn>
                  <a:cxn ang="0">
                    <a:pos x="610" y="84"/>
                  </a:cxn>
                  <a:cxn ang="0">
                    <a:pos x="653" y="65"/>
                  </a:cxn>
                  <a:cxn ang="0">
                    <a:pos x="675" y="63"/>
                  </a:cxn>
                  <a:cxn ang="0">
                    <a:pos x="699" y="28"/>
                  </a:cxn>
                  <a:cxn ang="0">
                    <a:pos x="726" y="73"/>
                  </a:cxn>
                  <a:cxn ang="0">
                    <a:pos x="701" y="80"/>
                  </a:cxn>
                  <a:cxn ang="0">
                    <a:pos x="681" y="113"/>
                  </a:cxn>
                  <a:cxn ang="0">
                    <a:pos x="690" y="118"/>
                  </a:cxn>
                  <a:cxn ang="0">
                    <a:pos x="676" y="122"/>
                  </a:cxn>
                  <a:cxn ang="0">
                    <a:pos x="648" y="132"/>
                  </a:cxn>
                  <a:cxn ang="0">
                    <a:pos x="642" y="134"/>
                  </a:cxn>
                  <a:cxn ang="0">
                    <a:pos x="635" y="137"/>
                  </a:cxn>
                  <a:cxn ang="0">
                    <a:pos x="627" y="161"/>
                  </a:cxn>
                  <a:cxn ang="0">
                    <a:pos x="622" y="159"/>
                  </a:cxn>
                  <a:cxn ang="0">
                    <a:pos x="615" y="186"/>
                  </a:cxn>
                  <a:cxn ang="0">
                    <a:pos x="614" y="178"/>
                  </a:cxn>
                  <a:cxn ang="0">
                    <a:pos x="608" y="170"/>
                  </a:cxn>
                  <a:cxn ang="0">
                    <a:pos x="611" y="192"/>
                  </a:cxn>
                  <a:cxn ang="0">
                    <a:pos x="614" y="196"/>
                  </a:cxn>
                  <a:cxn ang="0">
                    <a:pos x="614" y="205"/>
                  </a:cxn>
                  <a:cxn ang="0">
                    <a:pos x="607" y="213"/>
                  </a:cxn>
                  <a:cxn ang="0">
                    <a:pos x="607" y="221"/>
                  </a:cxn>
                  <a:cxn ang="0">
                    <a:pos x="589" y="232"/>
                  </a:cxn>
                </a:cxnLst>
                <a:rect l="0" t="0" r="r" b="b"/>
                <a:pathLst>
                  <a:path w="726" h="356">
                    <a:moveTo>
                      <a:pt x="590" y="233"/>
                    </a:moveTo>
                    <a:cubicBezTo>
                      <a:pt x="569" y="245"/>
                      <a:pt x="543" y="253"/>
                      <a:pt x="543" y="285"/>
                    </a:cubicBezTo>
                    <a:cubicBezTo>
                      <a:pt x="543" y="300"/>
                      <a:pt x="555" y="304"/>
                      <a:pt x="555" y="318"/>
                    </a:cubicBezTo>
                    <a:cubicBezTo>
                      <a:pt x="555" y="317"/>
                      <a:pt x="555" y="317"/>
                      <a:pt x="555" y="317"/>
                    </a:cubicBezTo>
                    <a:cubicBezTo>
                      <a:pt x="555" y="320"/>
                      <a:pt x="555" y="320"/>
                      <a:pt x="555" y="320"/>
                    </a:cubicBezTo>
                    <a:cubicBezTo>
                      <a:pt x="556" y="326"/>
                      <a:pt x="560" y="330"/>
                      <a:pt x="560" y="338"/>
                    </a:cubicBezTo>
                    <a:cubicBezTo>
                      <a:pt x="560" y="347"/>
                      <a:pt x="558" y="356"/>
                      <a:pt x="551" y="356"/>
                    </a:cubicBezTo>
                    <a:cubicBezTo>
                      <a:pt x="544" y="356"/>
                      <a:pt x="544" y="349"/>
                      <a:pt x="542" y="345"/>
                    </a:cubicBezTo>
                    <a:cubicBezTo>
                      <a:pt x="537" y="338"/>
                      <a:pt x="532" y="335"/>
                      <a:pt x="529" y="328"/>
                    </a:cubicBezTo>
                    <a:cubicBezTo>
                      <a:pt x="522" y="314"/>
                      <a:pt x="527" y="287"/>
                      <a:pt x="507" y="287"/>
                    </a:cubicBezTo>
                    <a:cubicBezTo>
                      <a:pt x="503" y="287"/>
                      <a:pt x="502" y="293"/>
                      <a:pt x="498" y="293"/>
                    </a:cubicBezTo>
                    <a:cubicBezTo>
                      <a:pt x="490" y="293"/>
                      <a:pt x="485" y="283"/>
                      <a:pt x="474" y="283"/>
                    </a:cubicBezTo>
                    <a:cubicBezTo>
                      <a:pt x="468" y="283"/>
                      <a:pt x="467" y="286"/>
                      <a:pt x="463" y="286"/>
                    </a:cubicBezTo>
                    <a:cubicBezTo>
                      <a:pt x="462" y="286"/>
                      <a:pt x="460" y="284"/>
                      <a:pt x="460" y="283"/>
                    </a:cubicBezTo>
                    <a:cubicBezTo>
                      <a:pt x="453" y="285"/>
                      <a:pt x="444" y="284"/>
                      <a:pt x="436" y="286"/>
                    </a:cubicBezTo>
                    <a:cubicBezTo>
                      <a:pt x="441" y="288"/>
                      <a:pt x="440" y="288"/>
                      <a:pt x="443" y="286"/>
                    </a:cubicBezTo>
                    <a:cubicBezTo>
                      <a:pt x="442" y="293"/>
                      <a:pt x="438" y="297"/>
                      <a:pt x="443" y="301"/>
                    </a:cubicBezTo>
                    <a:cubicBezTo>
                      <a:pt x="431" y="307"/>
                      <a:pt x="421" y="292"/>
                      <a:pt x="412" y="292"/>
                    </a:cubicBezTo>
                    <a:cubicBezTo>
                      <a:pt x="409" y="292"/>
                      <a:pt x="408" y="295"/>
                      <a:pt x="405" y="295"/>
                    </a:cubicBezTo>
                    <a:cubicBezTo>
                      <a:pt x="400" y="295"/>
                      <a:pt x="398" y="291"/>
                      <a:pt x="393" y="291"/>
                    </a:cubicBezTo>
                    <a:cubicBezTo>
                      <a:pt x="380" y="291"/>
                      <a:pt x="374" y="302"/>
                      <a:pt x="368" y="307"/>
                    </a:cubicBezTo>
                    <a:cubicBezTo>
                      <a:pt x="365" y="311"/>
                      <a:pt x="361" y="308"/>
                      <a:pt x="357" y="309"/>
                    </a:cubicBezTo>
                    <a:cubicBezTo>
                      <a:pt x="347" y="313"/>
                      <a:pt x="341" y="325"/>
                      <a:pt x="341" y="338"/>
                    </a:cubicBezTo>
                    <a:cubicBezTo>
                      <a:pt x="341" y="339"/>
                      <a:pt x="343" y="341"/>
                      <a:pt x="343" y="342"/>
                    </a:cubicBezTo>
                    <a:cubicBezTo>
                      <a:pt x="336" y="342"/>
                      <a:pt x="325" y="339"/>
                      <a:pt x="321" y="336"/>
                    </a:cubicBezTo>
                    <a:cubicBezTo>
                      <a:pt x="307" y="322"/>
                      <a:pt x="308" y="290"/>
                      <a:pt x="282" y="290"/>
                    </a:cubicBezTo>
                    <a:cubicBezTo>
                      <a:pt x="272" y="290"/>
                      <a:pt x="275" y="302"/>
                      <a:pt x="266" y="302"/>
                    </a:cubicBezTo>
                    <a:cubicBezTo>
                      <a:pt x="257" y="302"/>
                      <a:pt x="250" y="287"/>
                      <a:pt x="246" y="281"/>
                    </a:cubicBezTo>
                    <a:cubicBezTo>
                      <a:pt x="239" y="268"/>
                      <a:pt x="230" y="266"/>
                      <a:pt x="215" y="262"/>
                    </a:cubicBezTo>
                    <a:cubicBezTo>
                      <a:pt x="207" y="262"/>
                      <a:pt x="207" y="262"/>
                      <a:pt x="207" y="262"/>
                    </a:cubicBezTo>
                    <a:cubicBezTo>
                      <a:pt x="207" y="268"/>
                      <a:pt x="207" y="268"/>
                      <a:pt x="207" y="268"/>
                    </a:cubicBezTo>
                    <a:cubicBezTo>
                      <a:pt x="170" y="268"/>
                      <a:pt x="170" y="268"/>
                      <a:pt x="170" y="268"/>
                    </a:cubicBezTo>
                    <a:cubicBezTo>
                      <a:pt x="123" y="252"/>
                      <a:pt x="123" y="252"/>
                      <a:pt x="123" y="252"/>
                    </a:cubicBezTo>
                    <a:cubicBezTo>
                      <a:pt x="95" y="252"/>
                      <a:pt x="95" y="252"/>
                      <a:pt x="95" y="252"/>
                    </a:cubicBezTo>
                    <a:cubicBezTo>
                      <a:pt x="88" y="239"/>
                      <a:pt x="66" y="230"/>
                      <a:pt x="50" y="223"/>
                    </a:cubicBezTo>
                    <a:cubicBezTo>
                      <a:pt x="47" y="222"/>
                      <a:pt x="48" y="217"/>
                      <a:pt x="47" y="214"/>
                    </a:cubicBezTo>
                    <a:cubicBezTo>
                      <a:pt x="40" y="198"/>
                      <a:pt x="28" y="193"/>
                      <a:pt x="30" y="175"/>
                    </a:cubicBezTo>
                    <a:cubicBezTo>
                      <a:pt x="21" y="174"/>
                      <a:pt x="11" y="154"/>
                      <a:pt x="4" y="141"/>
                    </a:cubicBezTo>
                    <a:cubicBezTo>
                      <a:pt x="2" y="137"/>
                      <a:pt x="6" y="134"/>
                      <a:pt x="8" y="133"/>
                    </a:cubicBezTo>
                    <a:cubicBezTo>
                      <a:pt x="3" y="123"/>
                      <a:pt x="8" y="107"/>
                      <a:pt x="4" y="95"/>
                    </a:cubicBezTo>
                    <a:cubicBezTo>
                      <a:pt x="0" y="85"/>
                      <a:pt x="11" y="60"/>
                      <a:pt x="11" y="46"/>
                    </a:cubicBezTo>
                    <a:cubicBezTo>
                      <a:pt x="11" y="36"/>
                      <a:pt x="0" y="32"/>
                      <a:pt x="0" y="23"/>
                    </a:cubicBezTo>
                    <a:cubicBezTo>
                      <a:pt x="0" y="20"/>
                      <a:pt x="5" y="20"/>
                      <a:pt x="7" y="20"/>
                    </a:cubicBezTo>
                    <a:cubicBezTo>
                      <a:pt x="13" y="20"/>
                      <a:pt x="17" y="23"/>
                      <a:pt x="20" y="27"/>
                    </a:cubicBezTo>
                    <a:cubicBezTo>
                      <a:pt x="22" y="24"/>
                      <a:pt x="26" y="19"/>
                      <a:pt x="26" y="15"/>
                    </a:cubicBezTo>
                    <a:cubicBezTo>
                      <a:pt x="26" y="11"/>
                      <a:pt x="22" y="10"/>
                      <a:pt x="20" y="5"/>
                    </a:cubicBezTo>
                    <a:cubicBezTo>
                      <a:pt x="373" y="5"/>
                      <a:pt x="373" y="5"/>
                      <a:pt x="373" y="5"/>
                    </a:cubicBezTo>
                    <a:cubicBezTo>
                      <a:pt x="373" y="0"/>
                      <a:pt x="373" y="0"/>
                      <a:pt x="373" y="0"/>
                    </a:cubicBezTo>
                    <a:cubicBezTo>
                      <a:pt x="379" y="4"/>
                      <a:pt x="378" y="8"/>
                      <a:pt x="384" y="11"/>
                    </a:cubicBezTo>
                    <a:cubicBezTo>
                      <a:pt x="406" y="11"/>
                      <a:pt x="406" y="11"/>
                      <a:pt x="406" y="11"/>
                    </a:cubicBezTo>
                    <a:cubicBezTo>
                      <a:pt x="415" y="20"/>
                      <a:pt x="426" y="20"/>
                      <a:pt x="443" y="20"/>
                    </a:cubicBezTo>
                    <a:cubicBezTo>
                      <a:pt x="431" y="28"/>
                      <a:pt x="418" y="32"/>
                      <a:pt x="408" y="45"/>
                    </a:cubicBezTo>
                    <a:cubicBezTo>
                      <a:pt x="415" y="45"/>
                      <a:pt x="415" y="45"/>
                      <a:pt x="415" y="45"/>
                    </a:cubicBezTo>
                    <a:cubicBezTo>
                      <a:pt x="418" y="43"/>
                      <a:pt x="420" y="42"/>
                      <a:pt x="423" y="42"/>
                    </a:cubicBezTo>
                    <a:cubicBezTo>
                      <a:pt x="425" y="46"/>
                      <a:pt x="426" y="46"/>
                      <a:pt x="429" y="46"/>
                    </a:cubicBezTo>
                    <a:cubicBezTo>
                      <a:pt x="437" y="46"/>
                      <a:pt x="437" y="40"/>
                      <a:pt x="441" y="40"/>
                    </a:cubicBezTo>
                    <a:cubicBezTo>
                      <a:pt x="446" y="40"/>
                      <a:pt x="454" y="32"/>
                      <a:pt x="461" y="31"/>
                    </a:cubicBezTo>
                    <a:cubicBezTo>
                      <a:pt x="461" y="37"/>
                      <a:pt x="458" y="38"/>
                      <a:pt x="456" y="42"/>
                    </a:cubicBezTo>
                    <a:cubicBezTo>
                      <a:pt x="465" y="42"/>
                      <a:pt x="465" y="42"/>
                      <a:pt x="465" y="42"/>
                    </a:cubicBezTo>
                    <a:cubicBezTo>
                      <a:pt x="465" y="45"/>
                      <a:pt x="469" y="47"/>
                      <a:pt x="472" y="47"/>
                    </a:cubicBezTo>
                    <a:cubicBezTo>
                      <a:pt x="478" y="47"/>
                      <a:pt x="480" y="43"/>
                      <a:pt x="484" y="43"/>
                    </a:cubicBezTo>
                    <a:cubicBezTo>
                      <a:pt x="495" y="43"/>
                      <a:pt x="500" y="48"/>
                      <a:pt x="510" y="48"/>
                    </a:cubicBezTo>
                    <a:cubicBezTo>
                      <a:pt x="510" y="54"/>
                      <a:pt x="510" y="54"/>
                      <a:pt x="510" y="54"/>
                    </a:cubicBezTo>
                    <a:cubicBezTo>
                      <a:pt x="503" y="56"/>
                      <a:pt x="493" y="54"/>
                      <a:pt x="490" y="54"/>
                    </a:cubicBezTo>
                    <a:cubicBezTo>
                      <a:pt x="480" y="54"/>
                      <a:pt x="462" y="66"/>
                      <a:pt x="462" y="75"/>
                    </a:cubicBezTo>
                    <a:cubicBezTo>
                      <a:pt x="466" y="72"/>
                      <a:pt x="468" y="69"/>
                      <a:pt x="472" y="69"/>
                    </a:cubicBezTo>
                    <a:cubicBezTo>
                      <a:pt x="465" y="78"/>
                      <a:pt x="461" y="101"/>
                      <a:pt x="461" y="112"/>
                    </a:cubicBezTo>
                    <a:cubicBezTo>
                      <a:pt x="461" y="117"/>
                      <a:pt x="466" y="121"/>
                      <a:pt x="471" y="121"/>
                    </a:cubicBezTo>
                    <a:cubicBezTo>
                      <a:pt x="478" y="121"/>
                      <a:pt x="480" y="108"/>
                      <a:pt x="480" y="102"/>
                    </a:cubicBezTo>
                    <a:cubicBezTo>
                      <a:pt x="480" y="97"/>
                      <a:pt x="480" y="88"/>
                      <a:pt x="480" y="88"/>
                    </a:cubicBezTo>
                    <a:cubicBezTo>
                      <a:pt x="480" y="82"/>
                      <a:pt x="480" y="69"/>
                      <a:pt x="485" y="69"/>
                    </a:cubicBezTo>
                    <a:cubicBezTo>
                      <a:pt x="501" y="68"/>
                      <a:pt x="494" y="57"/>
                      <a:pt x="501" y="57"/>
                    </a:cubicBezTo>
                    <a:cubicBezTo>
                      <a:pt x="504" y="57"/>
                      <a:pt x="521" y="65"/>
                      <a:pt x="521" y="70"/>
                    </a:cubicBezTo>
                    <a:cubicBezTo>
                      <a:pt x="521" y="77"/>
                      <a:pt x="517" y="81"/>
                      <a:pt x="516" y="87"/>
                    </a:cubicBezTo>
                    <a:cubicBezTo>
                      <a:pt x="521" y="87"/>
                      <a:pt x="520" y="85"/>
                      <a:pt x="525" y="84"/>
                    </a:cubicBezTo>
                    <a:cubicBezTo>
                      <a:pt x="526" y="91"/>
                      <a:pt x="526" y="94"/>
                      <a:pt x="531" y="97"/>
                    </a:cubicBezTo>
                    <a:cubicBezTo>
                      <a:pt x="526" y="103"/>
                      <a:pt x="521" y="106"/>
                      <a:pt x="521" y="112"/>
                    </a:cubicBezTo>
                    <a:cubicBezTo>
                      <a:pt x="521" y="117"/>
                      <a:pt x="523" y="123"/>
                      <a:pt x="527" y="123"/>
                    </a:cubicBezTo>
                    <a:cubicBezTo>
                      <a:pt x="539" y="123"/>
                      <a:pt x="559" y="112"/>
                      <a:pt x="568" y="108"/>
                    </a:cubicBezTo>
                    <a:cubicBezTo>
                      <a:pt x="567" y="103"/>
                      <a:pt x="565" y="99"/>
                      <a:pt x="564" y="97"/>
                    </a:cubicBezTo>
                    <a:cubicBezTo>
                      <a:pt x="567" y="97"/>
                      <a:pt x="567" y="97"/>
                      <a:pt x="569" y="97"/>
                    </a:cubicBezTo>
                    <a:cubicBezTo>
                      <a:pt x="582" y="97"/>
                      <a:pt x="610" y="101"/>
                      <a:pt x="610" y="84"/>
                    </a:cubicBezTo>
                    <a:cubicBezTo>
                      <a:pt x="611" y="84"/>
                      <a:pt x="627" y="68"/>
                      <a:pt x="630" y="66"/>
                    </a:cubicBezTo>
                    <a:cubicBezTo>
                      <a:pt x="632" y="64"/>
                      <a:pt x="643" y="65"/>
                      <a:pt x="653" y="65"/>
                    </a:cubicBezTo>
                    <a:cubicBezTo>
                      <a:pt x="657" y="65"/>
                      <a:pt x="660" y="65"/>
                      <a:pt x="664" y="65"/>
                    </a:cubicBezTo>
                    <a:cubicBezTo>
                      <a:pt x="668" y="65"/>
                      <a:pt x="672" y="63"/>
                      <a:pt x="675" y="63"/>
                    </a:cubicBezTo>
                    <a:cubicBezTo>
                      <a:pt x="680" y="62"/>
                      <a:pt x="678" y="61"/>
                      <a:pt x="680" y="59"/>
                    </a:cubicBezTo>
                    <a:cubicBezTo>
                      <a:pt x="688" y="51"/>
                      <a:pt x="688" y="36"/>
                      <a:pt x="699" y="28"/>
                    </a:cubicBezTo>
                    <a:cubicBezTo>
                      <a:pt x="704" y="35"/>
                      <a:pt x="712" y="25"/>
                      <a:pt x="716" y="32"/>
                    </a:cubicBezTo>
                    <a:cubicBezTo>
                      <a:pt x="723" y="44"/>
                      <a:pt x="717" y="62"/>
                      <a:pt x="726" y="73"/>
                    </a:cubicBezTo>
                    <a:cubicBezTo>
                      <a:pt x="723" y="77"/>
                      <a:pt x="718" y="80"/>
                      <a:pt x="712" y="80"/>
                    </a:cubicBezTo>
                    <a:cubicBezTo>
                      <a:pt x="706" y="80"/>
                      <a:pt x="706" y="78"/>
                      <a:pt x="701" y="80"/>
                    </a:cubicBezTo>
                    <a:cubicBezTo>
                      <a:pt x="694" y="87"/>
                      <a:pt x="679" y="92"/>
                      <a:pt x="679" y="109"/>
                    </a:cubicBezTo>
                    <a:cubicBezTo>
                      <a:pt x="679" y="110"/>
                      <a:pt x="680" y="112"/>
                      <a:pt x="681" y="113"/>
                    </a:cubicBezTo>
                    <a:cubicBezTo>
                      <a:pt x="681" y="115"/>
                      <a:pt x="683" y="121"/>
                      <a:pt x="686" y="121"/>
                    </a:cubicBezTo>
                    <a:cubicBezTo>
                      <a:pt x="687" y="121"/>
                      <a:pt x="690" y="118"/>
                      <a:pt x="690" y="118"/>
                    </a:cubicBezTo>
                    <a:cubicBezTo>
                      <a:pt x="690" y="121"/>
                      <a:pt x="690" y="121"/>
                      <a:pt x="690" y="121"/>
                    </a:cubicBezTo>
                    <a:cubicBezTo>
                      <a:pt x="685" y="122"/>
                      <a:pt x="678" y="124"/>
                      <a:pt x="676" y="122"/>
                    </a:cubicBezTo>
                    <a:cubicBezTo>
                      <a:pt x="667" y="129"/>
                      <a:pt x="652" y="126"/>
                      <a:pt x="643" y="132"/>
                    </a:cubicBezTo>
                    <a:cubicBezTo>
                      <a:pt x="648" y="132"/>
                      <a:pt x="648" y="132"/>
                      <a:pt x="648" y="132"/>
                    </a:cubicBezTo>
                    <a:cubicBezTo>
                      <a:pt x="652" y="132"/>
                      <a:pt x="656" y="129"/>
                      <a:pt x="659" y="132"/>
                    </a:cubicBezTo>
                    <a:cubicBezTo>
                      <a:pt x="653" y="134"/>
                      <a:pt x="648" y="134"/>
                      <a:pt x="642" y="134"/>
                    </a:cubicBezTo>
                    <a:cubicBezTo>
                      <a:pt x="641" y="134"/>
                      <a:pt x="639" y="133"/>
                      <a:pt x="638" y="133"/>
                    </a:cubicBezTo>
                    <a:cubicBezTo>
                      <a:pt x="637" y="134"/>
                      <a:pt x="635" y="135"/>
                      <a:pt x="635" y="137"/>
                    </a:cubicBezTo>
                    <a:cubicBezTo>
                      <a:pt x="635" y="139"/>
                      <a:pt x="639" y="142"/>
                      <a:pt x="639" y="142"/>
                    </a:cubicBezTo>
                    <a:cubicBezTo>
                      <a:pt x="638" y="145"/>
                      <a:pt x="630" y="161"/>
                      <a:pt x="627" y="161"/>
                    </a:cubicBezTo>
                    <a:cubicBezTo>
                      <a:pt x="626" y="161"/>
                      <a:pt x="625" y="158"/>
                      <a:pt x="624" y="157"/>
                    </a:cubicBezTo>
                    <a:cubicBezTo>
                      <a:pt x="622" y="159"/>
                      <a:pt x="622" y="159"/>
                      <a:pt x="622" y="159"/>
                    </a:cubicBezTo>
                    <a:cubicBezTo>
                      <a:pt x="623" y="163"/>
                      <a:pt x="626" y="164"/>
                      <a:pt x="626" y="168"/>
                    </a:cubicBezTo>
                    <a:cubicBezTo>
                      <a:pt x="626" y="170"/>
                      <a:pt x="617" y="186"/>
                      <a:pt x="615" y="186"/>
                    </a:cubicBezTo>
                    <a:cubicBezTo>
                      <a:pt x="615" y="186"/>
                      <a:pt x="614" y="184"/>
                      <a:pt x="614" y="183"/>
                    </a:cubicBezTo>
                    <a:cubicBezTo>
                      <a:pt x="614" y="181"/>
                      <a:pt x="614" y="180"/>
                      <a:pt x="614" y="178"/>
                    </a:cubicBezTo>
                    <a:cubicBezTo>
                      <a:pt x="614" y="175"/>
                      <a:pt x="610" y="168"/>
                      <a:pt x="609" y="164"/>
                    </a:cubicBezTo>
                    <a:cubicBezTo>
                      <a:pt x="608" y="166"/>
                      <a:pt x="608" y="170"/>
                      <a:pt x="608" y="170"/>
                    </a:cubicBezTo>
                    <a:cubicBezTo>
                      <a:pt x="608" y="173"/>
                      <a:pt x="611" y="181"/>
                      <a:pt x="611" y="185"/>
                    </a:cubicBezTo>
                    <a:cubicBezTo>
                      <a:pt x="611" y="189"/>
                      <a:pt x="608" y="189"/>
                      <a:pt x="611" y="192"/>
                    </a:cubicBezTo>
                    <a:cubicBezTo>
                      <a:pt x="612" y="192"/>
                      <a:pt x="613" y="192"/>
                      <a:pt x="614" y="192"/>
                    </a:cubicBezTo>
                    <a:cubicBezTo>
                      <a:pt x="614" y="193"/>
                      <a:pt x="614" y="195"/>
                      <a:pt x="614" y="196"/>
                    </a:cubicBezTo>
                    <a:cubicBezTo>
                      <a:pt x="614" y="200"/>
                      <a:pt x="610" y="201"/>
                      <a:pt x="608" y="201"/>
                    </a:cubicBezTo>
                    <a:cubicBezTo>
                      <a:pt x="610" y="205"/>
                      <a:pt x="612" y="205"/>
                      <a:pt x="614" y="205"/>
                    </a:cubicBezTo>
                    <a:cubicBezTo>
                      <a:pt x="613" y="210"/>
                      <a:pt x="611" y="210"/>
                      <a:pt x="607" y="210"/>
                    </a:cubicBezTo>
                    <a:cubicBezTo>
                      <a:pt x="607" y="213"/>
                      <a:pt x="607" y="213"/>
                      <a:pt x="607" y="213"/>
                    </a:cubicBezTo>
                    <a:cubicBezTo>
                      <a:pt x="612" y="216"/>
                      <a:pt x="612" y="216"/>
                      <a:pt x="612" y="216"/>
                    </a:cubicBezTo>
                    <a:cubicBezTo>
                      <a:pt x="611" y="218"/>
                      <a:pt x="610" y="221"/>
                      <a:pt x="607" y="221"/>
                    </a:cubicBezTo>
                    <a:cubicBezTo>
                      <a:pt x="602" y="222"/>
                      <a:pt x="600" y="226"/>
                      <a:pt x="596" y="226"/>
                    </a:cubicBezTo>
                    <a:cubicBezTo>
                      <a:pt x="591" y="228"/>
                      <a:pt x="591" y="230"/>
                      <a:pt x="589" y="232"/>
                    </a:cubicBezTo>
                    <a:lnTo>
                      <a:pt x="590" y="23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5" name="Freeform 50"/>
              <p:cNvSpPr>
                <a:spLocks/>
              </p:cNvSpPr>
              <p:nvPr/>
            </p:nvSpPr>
            <p:spPr bwMode="auto">
              <a:xfrm>
                <a:off x="2030413" y="1400175"/>
                <a:ext cx="1425575" cy="736600"/>
              </a:xfrm>
              <a:custGeom>
                <a:avLst/>
                <a:gdLst/>
                <a:ahLst/>
                <a:cxnLst>
                  <a:cxn ang="0">
                    <a:pos x="950" y="501"/>
                  </a:cxn>
                  <a:cxn ang="0">
                    <a:pos x="950" y="527"/>
                  </a:cxn>
                  <a:cxn ang="0">
                    <a:pos x="955" y="469"/>
                  </a:cxn>
                  <a:cxn ang="0">
                    <a:pos x="944" y="436"/>
                  </a:cxn>
                  <a:cxn ang="0">
                    <a:pos x="982" y="418"/>
                  </a:cxn>
                  <a:cxn ang="0">
                    <a:pos x="1060" y="356"/>
                  </a:cxn>
                  <a:cxn ang="0">
                    <a:pos x="1050" y="346"/>
                  </a:cxn>
                  <a:cxn ang="0">
                    <a:pos x="991" y="310"/>
                  </a:cxn>
                  <a:cxn ang="0">
                    <a:pos x="965" y="247"/>
                  </a:cxn>
                  <a:cxn ang="0">
                    <a:pos x="908" y="267"/>
                  </a:cxn>
                  <a:cxn ang="0">
                    <a:pos x="831" y="204"/>
                  </a:cxn>
                  <a:cxn ang="0">
                    <a:pos x="794" y="247"/>
                  </a:cxn>
                  <a:cxn ang="0">
                    <a:pos x="783" y="387"/>
                  </a:cxn>
                  <a:cxn ang="0">
                    <a:pos x="726" y="334"/>
                  </a:cxn>
                  <a:cxn ang="0">
                    <a:pos x="607" y="306"/>
                  </a:cxn>
                  <a:cxn ang="0">
                    <a:pos x="595" y="216"/>
                  </a:cxn>
                  <a:cxn ang="0">
                    <a:pos x="633" y="178"/>
                  </a:cxn>
                  <a:cxn ang="0">
                    <a:pos x="675" y="146"/>
                  </a:cxn>
                  <a:cxn ang="0">
                    <a:pos x="686" y="127"/>
                  </a:cxn>
                  <a:cxn ang="0">
                    <a:pos x="722" y="120"/>
                  </a:cxn>
                  <a:cxn ang="0">
                    <a:pos x="746" y="61"/>
                  </a:cxn>
                  <a:cxn ang="0">
                    <a:pos x="702" y="67"/>
                  </a:cxn>
                  <a:cxn ang="0">
                    <a:pos x="665" y="74"/>
                  </a:cxn>
                  <a:cxn ang="0">
                    <a:pos x="625" y="55"/>
                  </a:cxn>
                  <a:cxn ang="0">
                    <a:pos x="574" y="0"/>
                  </a:cxn>
                  <a:cxn ang="0">
                    <a:pos x="555" y="38"/>
                  </a:cxn>
                  <a:cxn ang="0">
                    <a:pos x="567" y="98"/>
                  </a:cxn>
                  <a:cxn ang="0">
                    <a:pos x="492" y="92"/>
                  </a:cxn>
                  <a:cxn ang="0">
                    <a:pos x="430" y="75"/>
                  </a:cxn>
                  <a:cxn ang="0">
                    <a:pos x="387" y="89"/>
                  </a:cxn>
                  <a:cxn ang="0">
                    <a:pos x="333" y="81"/>
                  </a:cxn>
                  <a:cxn ang="0">
                    <a:pos x="202" y="42"/>
                  </a:cxn>
                  <a:cxn ang="0">
                    <a:pos x="138" y="40"/>
                  </a:cxn>
                  <a:cxn ang="0">
                    <a:pos x="61" y="70"/>
                  </a:cxn>
                  <a:cxn ang="0">
                    <a:pos x="0" y="242"/>
                  </a:cxn>
                  <a:cxn ang="0">
                    <a:pos x="67" y="253"/>
                  </a:cxn>
                  <a:cxn ang="0">
                    <a:pos x="124" y="316"/>
                  </a:cxn>
                  <a:cxn ang="0">
                    <a:pos x="136" y="366"/>
                  </a:cxn>
                  <a:cxn ang="0">
                    <a:pos x="181" y="413"/>
                  </a:cxn>
                  <a:cxn ang="0">
                    <a:pos x="224" y="440"/>
                  </a:cxn>
                  <a:cxn ang="0">
                    <a:pos x="610" y="446"/>
                  </a:cxn>
                  <a:cxn ang="0">
                    <a:pos x="676" y="453"/>
                  </a:cxn>
                  <a:cxn ang="0">
                    <a:pos x="705" y="477"/>
                  </a:cxn>
                  <a:cxn ang="0">
                    <a:pos x="759" y="512"/>
                  </a:cxn>
                  <a:cxn ang="0">
                    <a:pos x="732" y="553"/>
                  </a:cxn>
                  <a:cxn ang="0">
                    <a:pos x="772" y="543"/>
                  </a:cxn>
                  <a:cxn ang="0">
                    <a:pos x="814" y="519"/>
                  </a:cxn>
                  <a:cxn ang="0">
                    <a:pos x="879" y="498"/>
                  </a:cxn>
                  <a:cxn ang="0">
                    <a:pos x="928" y="505"/>
                  </a:cxn>
                </a:cxnLst>
                <a:rect l="0" t="0" r="r" b="b"/>
                <a:pathLst>
                  <a:path w="1071" h="553">
                    <a:moveTo>
                      <a:pt x="928" y="503"/>
                    </a:moveTo>
                    <a:cubicBezTo>
                      <a:pt x="928" y="502"/>
                      <a:pt x="928" y="502"/>
                      <a:pt x="928" y="502"/>
                    </a:cubicBezTo>
                    <a:cubicBezTo>
                      <a:pt x="928" y="502"/>
                      <a:pt x="931" y="502"/>
                      <a:pt x="932" y="502"/>
                    </a:cubicBezTo>
                    <a:cubicBezTo>
                      <a:pt x="935" y="502"/>
                      <a:pt x="946" y="504"/>
                      <a:pt x="950" y="501"/>
                    </a:cubicBezTo>
                    <a:cubicBezTo>
                      <a:pt x="954" y="498"/>
                      <a:pt x="954" y="493"/>
                      <a:pt x="960" y="492"/>
                    </a:cubicBezTo>
                    <a:cubicBezTo>
                      <a:pt x="960" y="498"/>
                      <a:pt x="960" y="499"/>
                      <a:pt x="967" y="499"/>
                    </a:cubicBezTo>
                    <a:cubicBezTo>
                      <a:pt x="957" y="500"/>
                      <a:pt x="941" y="507"/>
                      <a:pt x="941" y="516"/>
                    </a:cubicBezTo>
                    <a:cubicBezTo>
                      <a:pt x="941" y="520"/>
                      <a:pt x="947" y="527"/>
                      <a:pt x="950" y="527"/>
                    </a:cubicBezTo>
                    <a:cubicBezTo>
                      <a:pt x="953" y="527"/>
                      <a:pt x="961" y="516"/>
                      <a:pt x="970" y="513"/>
                    </a:cubicBezTo>
                    <a:cubicBezTo>
                      <a:pt x="972" y="513"/>
                      <a:pt x="1003" y="501"/>
                      <a:pt x="1003" y="497"/>
                    </a:cubicBezTo>
                    <a:cubicBezTo>
                      <a:pt x="1003" y="493"/>
                      <a:pt x="991" y="492"/>
                      <a:pt x="988" y="492"/>
                    </a:cubicBezTo>
                    <a:cubicBezTo>
                      <a:pt x="976" y="492"/>
                      <a:pt x="955" y="480"/>
                      <a:pt x="955" y="469"/>
                    </a:cubicBezTo>
                    <a:cubicBezTo>
                      <a:pt x="955" y="466"/>
                      <a:pt x="959" y="463"/>
                      <a:pt x="960" y="458"/>
                    </a:cubicBezTo>
                    <a:cubicBezTo>
                      <a:pt x="958" y="458"/>
                      <a:pt x="953" y="457"/>
                      <a:pt x="949" y="457"/>
                    </a:cubicBezTo>
                    <a:cubicBezTo>
                      <a:pt x="951" y="453"/>
                      <a:pt x="967" y="451"/>
                      <a:pt x="967" y="442"/>
                    </a:cubicBezTo>
                    <a:cubicBezTo>
                      <a:pt x="967" y="434"/>
                      <a:pt x="954" y="436"/>
                      <a:pt x="944" y="436"/>
                    </a:cubicBezTo>
                    <a:cubicBezTo>
                      <a:pt x="925" y="436"/>
                      <a:pt x="916" y="449"/>
                      <a:pt x="903" y="451"/>
                    </a:cubicBezTo>
                    <a:cubicBezTo>
                      <a:pt x="909" y="439"/>
                      <a:pt x="918" y="443"/>
                      <a:pt x="928" y="433"/>
                    </a:cubicBezTo>
                    <a:cubicBezTo>
                      <a:pt x="934" y="427"/>
                      <a:pt x="929" y="423"/>
                      <a:pt x="939" y="420"/>
                    </a:cubicBezTo>
                    <a:cubicBezTo>
                      <a:pt x="955" y="415"/>
                      <a:pt x="965" y="418"/>
                      <a:pt x="982" y="418"/>
                    </a:cubicBezTo>
                    <a:cubicBezTo>
                      <a:pt x="1004" y="418"/>
                      <a:pt x="1016" y="425"/>
                      <a:pt x="1029" y="408"/>
                    </a:cubicBezTo>
                    <a:cubicBezTo>
                      <a:pt x="1035" y="400"/>
                      <a:pt x="1071" y="398"/>
                      <a:pt x="1071" y="384"/>
                    </a:cubicBezTo>
                    <a:cubicBezTo>
                      <a:pt x="1071" y="374"/>
                      <a:pt x="1067" y="370"/>
                      <a:pt x="1063" y="363"/>
                    </a:cubicBezTo>
                    <a:cubicBezTo>
                      <a:pt x="1060" y="363"/>
                      <a:pt x="1065" y="359"/>
                      <a:pt x="1060" y="356"/>
                    </a:cubicBezTo>
                    <a:cubicBezTo>
                      <a:pt x="1060" y="351"/>
                      <a:pt x="1060" y="351"/>
                      <a:pt x="1060" y="351"/>
                    </a:cubicBezTo>
                    <a:cubicBezTo>
                      <a:pt x="1050" y="357"/>
                      <a:pt x="1029" y="364"/>
                      <a:pt x="1018" y="364"/>
                    </a:cubicBezTo>
                    <a:cubicBezTo>
                      <a:pt x="1017" y="364"/>
                      <a:pt x="1014" y="363"/>
                      <a:pt x="1014" y="362"/>
                    </a:cubicBezTo>
                    <a:cubicBezTo>
                      <a:pt x="1022" y="358"/>
                      <a:pt x="1047" y="354"/>
                      <a:pt x="1050" y="346"/>
                    </a:cubicBezTo>
                    <a:cubicBezTo>
                      <a:pt x="1050" y="344"/>
                      <a:pt x="1046" y="343"/>
                      <a:pt x="1046" y="341"/>
                    </a:cubicBezTo>
                    <a:cubicBezTo>
                      <a:pt x="1035" y="342"/>
                      <a:pt x="1013" y="337"/>
                      <a:pt x="1013" y="322"/>
                    </a:cubicBezTo>
                    <a:cubicBezTo>
                      <a:pt x="1013" y="321"/>
                      <a:pt x="1013" y="321"/>
                      <a:pt x="1013" y="321"/>
                    </a:cubicBezTo>
                    <a:cubicBezTo>
                      <a:pt x="1003" y="321"/>
                      <a:pt x="997" y="315"/>
                      <a:pt x="991" y="310"/>
                    </a:cubicBezTo>
                    <a:cubicBezTo>
                      <a:pt x="994" y="309"/>
                      <a:pt x="998" y="308"/>
                      <a:pt x="998" y="302"/>
                    </a:cubicBezTo>
                    <a:cubicBezTo>
                      <a:pt x="998" y="298"/>
                      <a:pt x="994" y="295"/>
                      <a:pt x="995" y="290"/>
                    </a:cubicBezTo>
                    <a:cubicBezTo>
                      <a:pt x="991" y="289"/>
                      <a:pt x="977" y="280"/>
                      <a:pt x="980" y="272"/>
                    </a:cubicBezTo>
                    <a:cubicBezTo>
                      <a:pt x="985" y="262"/>
                      <a:pt x="966" y="259"/>
                      <a:pt x="965" y="247"/>
                    </a:cubicBezTo>
                    <a:cubicBezTo>
                      <a:pt x="964" y="247"/>
                      <a:pt x="959" y="243"/>
                      <a:pt x="958" y="242"/>
                    </a:cubicBezTo>
                    <a:cubicBezTo>
                      <a:pt x="954" y="244"/>
                      <a:pt x="947" y="248"/>
                      <a:pt x="947" y="254"/>
                    </a:cubicBezTo>
                    <a:cubicBezTo>
                      <a:pt x="947" y="261"/>
                      <a:pt x="933" y="277"/>
                      <a:pt x="922" y="277"/>
                    </a:cubicBezTo>
                    <a:cubicBezTo>
                      <a:pt x="914" y="277"/>
                      <a:pt x="913" y="267"/>
                      <a:pt x="908" y="267"/>
                    </a:cubicBezTo>
                    <a:cubicBezTo>
                      <a:pt x="900" y="267"/>
                      <a:pt x="897" y="246"/>
                      <a:pt x="896" y="236"/>
                    </a:cubicBezTo>
                    <a:cubicBezTo>
                      <a:pt x="894" y="224"/>
                      <a:pt x="870" y="233"/>
                      <a:pt x="870" y="216"/>
                    </a:cubicBezTo>
                    <a:cubicBezTo>
                      <a:pt x="858" y="215"/>
                      <a:pt x="855" y="200"/>
                      <a:pt x="843" y="200"/>
                    </a:cubicBezTo>
                    <a:cubicBezTo>
                      <a:pt x="837" y="200"/>
                      <a:pt x="837" y="204"/>
                      <a:pt x="831" y="204"/>
                    </a:cubicBezTo>
                    <a:cubicBezTo>
                      <a:pt x="818" y="204"/>
                      <a:pt x="810" y="197"/>
                      <a:pt x="797" y="197"/>
                    </a:cubicBezTo>
                    <a:cubicBezTo>
                      <a:pt x="791" y="197"/>
                      <a:pt x="784" y="200"/>
                      <a:pt x="784" y="208"/>
                    </a:cubicBezTo>
                    <a:cubicBezTo>
                      <a:pt x="784" y="212"/>
                      <a:pt x="800" y="218"/>
                      <a:pt x="786" y="227"/>
                    </a:cubicBezTo>
                    <a:cubicBezTo>
                      <a:pt x="780" y="231"/>
                      <a:pt x="794" y="241"/>
                      <a:pt x="794" y="247"/>
                    </a:cubicBezTo>
                    <a:cubicBezTo>
                      <a:pt x="796" y="260"/>
                      <a:pt x="783" y="264"/>
                      <a:pt x="778" y="266"/>
                    </a:cubicBezTo>
                    <a:cubicBezTo>
                      <a:pt x="788" y="283"/>
                      <a:pt x="803" y="289"/>
                      <a:pt x="803" y="318"/>
                    </a:cubicBezTo>
                    <a:cubicBezTo>
                      <a:pt x="803" y="326"/>
                      <a:pt x="777" y="346"/>
                      <a:pt x="768" y="347"/>
                    </a:cubicBezTo>
                    <a:cubicBezTo>
                      <a:pt x="783" y="355"/>
                      <a:pt x="777" y="379"/>
                      <a:pt x="783" y="387"/>
                    </a:cubicBezTo>
                    <a:cubicBezTo>
                      <a:pt x="782" y="389"/>
                      <a:pt x="776" y="392"/>
                      <a:pt x="775" y="397"/>
                    </a:cubicBezTo>
                    <a:cubicBezTo>
                      <a:pt x="770" y="397"/>
                      <a:pt x="766" y="406"/>
                      <a:pt x="762" y="403"/>
                    </a:cubicBezTo>
                    <a:cubicBezTo>
                      <a:pt x="751" y="394"/>
                      <a:pt x="736" y="380"/>
                      <a:pt x="736" y="367"/>
                    </a:cubicBezTo>
                    <a:cubicBezTo>
                      <a:pt x="736" y="353"/>
                      <a:pt x="738" y="342"/>
                      <a:pt x="726" y="334"/>
                    </a:cubicBezTo>
                    <a:cubicBezTo>
                      <a:pt x="697" y="334"/>
                      <a:pt x="697" y="334"/>
                      <a:pt x="697" y="334"/>
                    </a:cubicBezTo>
                    <a:cubicBezTo>
                      <a:pt x="681" y="322"/>
                      <a:pt x="662" y="315"/>
                      <a:pt x="643" y="308"/>
                    </a:cubicBezTo>
                    <a:cubicBezTo>
                      <a:pt x="640" y="306"/>
                      <a:pt x="629" y="299"/>
                      <a:pt x="623" y="299"/>
                    </a:cubicBezTo>
                    <a:cubicBezTo>
                      <a:pt x="617" y="299"/>
                      <a:pt x="614" y="306"/>
                      <a:pt x="607" y="306"/>
                    </a:cubicBezTo>
                    <a:cubicBezTo>
                      <a:pt x="607" y="295"/>
                      <a:pt x="600" y="270"/>
                      <a:pt x="590" y="270"/>
                    </a:cubicBezTo>
                    <a:cubicBezTo>
                      <a:pt x="586" y="270"/>
                      <a:pt x="584" y="274"/>
                      <a:pt x="579" y="275"/>
                    </a:cubicBezTo>
                    <a:cubicBezTo>
                      <a:pt x="581" y="269"/>
                      <a:pt x="579" y="268"/>
                      <a:pt x="579" y="255"/>
                    </a:cubicBezTo>
                    <a:cubicBezTo>
                      <a:pt x="579" y="237"/>
                      <a:pt x="584" y="227"/>
                      <a:pt x="595" y="216"/>
                    </a:cubicBezTo>
                    <a:cubicBezTo>
                      <a:pt x="598" y="213"/>
                      <a:pt x="606" y="196"/>
                      <a:pt x="609" y="194"/>
                    </a:cubicBezTo>
                    <a:cubicBezTo>
                      <a:pt x="617" y="192"/>
                      <a:pt x="630" y="196"/>
                      <a:pt x="630" y="186"/>
                    </a:cubicBezTo>
                    <a:cubicBezTo>
                      <a:pt x="630" y="179"/>
                      <a:pt x="613" y="178"/>
                      <a:pt x="607" y="175"/>
                    </a:cubicBezTo>
                    <a:cubicBezTo>
                      <a:pt x="611" y="176"/>
                      <a:pt x="597" y="167"/>
                      <a:pt x="633" y="178"/>
                    </a:cubicBezTo>
                    <a:cubicBezTo>
                      <a:pt x="643" y="181"/>
                      <a:pt x="637" y="169"/>
                      <a:pt x="642" y="169"/>
                    </a:cubicBezTo>
                    <a:cubicBezTo>
                      <a:pt x="643" y="169"/>
                      <a:pt x="647" y="169"/>
                      <a:pt x="652" y="169"/>
                    </a:cubicBezTo>
                    <a:cubicBezTo>
                      <a:pt x="662" y="169"/>
                      <a:pt x="668" y="158"/>
                      <a:pt x="675" y="153"/>
                    </a:cubicBezTo>
                    <a:cubicBezTo>
                      <a:pt x="675" y="146"/>
                      <a:pt x="675" y="146"/>
                      <a:pt x="675" y="146"/>
                    </a:cubicBezTo>
                    <a:cubicBezTo>
                      <a:pt x="660" y="142"/>
                      <a:pt x="645" y="145"/>
                      <a:pt x="639" y="131"/>
                    </a:cubicBezTo>
                    <a:cubicBezTo>
                      <a:pt x="639" y="131"/>
                      <a:pt x="643" y="131"/>
                      <a:pt x="647" y="131"/>
                    </a:cubicBezTo>
                    <a:cubicBezTo>
                      <a:pt x="652" y="135"/>
                      <a:pt x="658" y="141"/>
                      <a:pt x="666" y="141"/>
                    </a:cubicBezTo>
                    <a:cubicBezTo>
                      <a:pt x="673" y="141"/>
                      <a:pt x="686" y="132"/>
                      <a:pt x="686" y="127"/>
                    </a:cubicBezTo>
                    <a:cubicBezTo>
                      <a:pt x="686" y="125"/>
                      <a:pt x="680" y="117"/>
                      <a:pt x="683" y="117"/>
                    </a:cubicBezTo>
                    <a:cubicBezTo>
                      <a:pt x="693" y="117"/>
                      <a:pt x="696" y="126"/>
                      <a:pt x="703" y="126"/>
                    </a:cubicBezTo>
                    <a:cubicBezTo>
                      <a:pt x="707" y="126"/>
                      <a:pt x="709" y="123"/>
                      <a:pt x="717" y="123"/>
                    </a:cubicBezTo>
                    <a:cubicBezTo>
                      <a:pt x="715" y="120"/>
                      <a:pt x="717" y="112"/>
                      <a:pt x="722" y="120"/>
                    </a:cubicBezTo>
                    <a:cubicBezTo>
                      <a:pt x="725" y="125"/>
                      <a:pt x="748" y="105"/>
                      <a:pt x="748" y="100"/>
                    </a:cubicBezTo>
                    <a:cubicBezTo>
                      <a:pt x="748" y="96"/>
                      <a:pt x="738" y="91"/>
                      <a:pt x="738" y="89"/>
                    </a:cubicBezTo>
                    <a:cubicBezTo>
                      <a:pt x="738" y="85"/>
                      <a:pt x="732" y="78"/>
                      <a:pt x="746" y="72"/>
                    </a:cubicBezTo>
                    <a:cubicBezTo>
                      <a:pt x="748" y="68"/>
                      <a:pt x="746" y="68"/>
                      <a:pt x="746" y="61"/>
                    </a:cubicBezTo>
                    <a:cubicBezTo>
                      <a:pt x="732" y="61"/>
                      <a:pt x="735" y="50"/>
                      <a:pt x="717" y="50"/>
                    </a:cubicBezTo>
                    <a:cubicBezTo>
                      <a:pt x="713" y="49"/>
                      <a:pt x="710" y="47"/>
                      <a:pt x="706" y="47"/>
                    </a:cubicBezTo>
                    <a:cubicBezTo>
                      <a:pt x="701" y="47"/>
                      <a:pt x="695" y="50"/>
                      <a:pt x="695" y="55"/>
                    </a:cubicBezTo>
                    <a:cubicBezTo>
                      <a:pt x="695" y="61"/>
                      <a:pt x="702" y="63"/>
                      <a:pt x="702" y="67"/>
                    </a:cubicBezTo>
                    <a:cubicBezTo>
                      <a:pt x="702" y="72"/>
                      <a:pt x="692" y="72"/>
                      <a:pt x="689" y="76"/>
                    </a:cubicBezTo>
                    <a:cubicBezTo>
                      <a:pt x="686" y="84"/>
                      <a:pt x="687" y="90"/>
                      <a:pt x="681" y="98"/>
                    </a:cubicBezTo>
                    <a:cubicBezTo>
                      <a:pt x="671" y="110"/>
                      <a:pt x="658" y="90"/>
                      <a:pt x="658" y="85"/>
                    </a:cubicBezTo>
                    <a:cubicBezTo>
                      <a:pt x="658" y="79"/>
                      <a:pt x="665" y="81"/>
                      <a:pt x="665" y="74"/>
                    </a:cubicBezTo>
                    <a:cubicBezTo>
                      <a:pt x="665" y="71"/>
                      <a:pt x="652" y="59"/>
                      <a:pt x="649" y="59"/>
                    </a:cubicBezTo>
                    <a:cubicBezTo>
                      <a:pt x="636" y="59"/>
                      <a:pt x="645" y="78"/>
                      <a:pt x="631" y="78"/>
                    </a:cubicBezTo>
                    <a:cubicBezTo>
                      <a:pt x="631" y="70"/>
                      <a:pt x="630" y="65"/>
                      <a:pt x="621" y="60"/>
                    </a:cubicBezTo>
                    <a:cubicBezTo>
                      <a:pt x="622" y="58"/>
                      <a:pt x="623" y="57"/>
                      <a:pt x="625" y="55"/>
                    </a:cubicBezTo>
                    <a:cubicBezTo>
                      <a:pt x="618" y="51"/>
                      <a:pt x="609" y="55"/>
                      <a:pt x="603" y="48"/>
                    </a:cubicBezTo>
                    <a:cubicBezTo>
                      <a:pt x="606" y="47"/>
                      <a:pt x="614" y="44"/>
                      <a:pt x="614" y="38"/>
                    </a:cubicBezTo>
                    <a:cubicBezTo>
                      <a:pt x="614" y="29"/>
                      <a:pt x="601" y="30"/>
                      <a:pt x="601" y="23"/>
                    </a:cubicBezTo>
                    <a:cubicBezTo>
                      <a:pt x="601" y="10"/>
                      <a:pt x="591" y="1"/>
                      <a:pt x="574" y="0"/>
                    </a:cubicBezTo>
                    <a:cubicBezTo>
                      <a:pt x="565" y="0"/>
                      <a:pt x="569" y="6"/>
                      <a:pt x="569" y="10"/>
                    </a:cubicBezTo>
                    <a:cubicBezTo>
                      <a:pt x="564" y="11"/>
                      <a:pt x="557" y="10"/>
                      <a:pt x="557" y="17"/>
                    </a:cubicBezTo>
                    <a:cubicBezTo>
                      <a:pt x="557" y="21"/>
                      <a:pt x="561" y="23"/>
                      <a:pt x="561" y="28"/>
                    </a:cubicBezTo>
                    <a:cubicBezTo>
                      <a:pt x="561" y="32"/>
                      <a:pt x="555" y="32"/>
                      <a:pt x="555" y="38"/>
                    </a:cubicBezTo>
                    <a:cubicBezTo>
                      <a:pt x="555" y="52"/>
                      <a:pt x="585" y="44"/>
                      <a:pt x="585" y="59"/>
                    </a:cubicBezTo>
                    <a:cubicBezTo>
                      <a:pt x="585" y="61"/>
                      <a:pt x="581" y="72"/>
                      <a:pt x="581" y="72"/>
                    </a:cubicBezTo>
                    <a:cubicBezTo>
                      <a:pt x="584" y="70"/>
                      <a:pt x="587" y="69"/>
                      <a:pt x="591" y="67"/>
                    </a:cubicBezTo>
                    <a:cubicBezTo>
                      <a:pt x="596" y="85"/>
                      <a:pt x="567" y="77"/>
                      <a:pt x="567" y="98"/>
                    </a:cubicBezTo>
                    <a:cubicBezTo>
                      <a:pt x="553" y="102"/>
                      <a:pt x="564" y="88"/>
                      <a:pt x="561" y="83"/>
                    </a:cubicBezTo>
                    <a:cubicBezTo>
                      <a:pt x="559" y="81"/>
                      <a:pt x="547" y="78"/>
                      <a:pt x="541" y="78"/>
                    </a:cubicBezTo>
                    <a:cubicBezTo>
                      <a:pt x="533" y="78"/>
                      <a:pt x="530" y="82"/>
                      <a:pt x="530" y="92"/>
                    </a:cubicBezTo>
                    <a:cubicBezTo>
                      <a:pt x="522" y="91"/>
                      <a:pt x="517" y="92"/>
                      <a:pt x="492" y="92"/>
                    </a:cubicBezTo>
                    <a:cubicBezTo>
                      <a:pt x="468" y="92"/>
                      <a:pt x="441" y="83"/>
                      <a:pt x="435" y="65"/>
                    </a:cubicBezTo>
                    <a:cubicBezTo>
                      <a:pt x="427" y="67"/>
                      <a:pt x="400" y="68"/>
                      <a:pt x="400" y="78"/>
                    </a:cubicBezTo>
                    <a:cubicBezTo>
                      <a:pt x="400" y="81"/>
                      <a:pt x="403" y="82"/>
                      <a:pt x="406" y="82"/>
                    </a:cubicBezTo>
                    <a:cubicBezTo>
                      <a:pt x="413" y="82"/>
                      <a:pt x="425" y="79"/>
                      <a:pt x="430" y="75"/>
                    </a:cubicBezTo>
                    <a:cubicBezTo>
                      <a:pt x="432" y="90"/>
                      <a:pt x="409" y="78"/>
                      <a:pt x="409" y="93"/>
                    </a:cubicBezTo>
                    <a:cubicBezTo>
                      <a:pt x="409" y="96"/>
                      <a:pt x="414" y="106"/>
                      <a:pt x="412" y="106"/>
                    </a:cubicBezTo>
                    <a:cubicBezTo>
                      <a:pt x="403" y="106"/>
                      <a:pt x="401" y="95"/>
                      <a:pt x="394" y="92"/>
                    </a:cubicBezTo>
                    <a:cubicBezTo>
                      <a:pt x="387" y="89"/>
                      <a:pt x="387" y="89"/>
                      <a:pt x="387" y="89"/>
                    </a:cubicBezTo>
                    <a:cubicBezTo>
                      <a:pt x="377" y="89"/>
                      <a:pt x="370" y="89"/>
                      <a:pt x="359" y="89"/>
                    </a:cubicBezTo>
                    <a:cubicBezTo>
                      <a:pt x="350" y="89"/>
                      <a:pt x="344" y="92"/>
                      <a:pt x="335" y="93"/>
                    </a:cubicBezTo>
                    <a:cubicBezTo>
                      <a:pt x="317" y="93"/>
                      <a:pt x="317" y="87"/>
                      <a:pt x="317" y="86"/>
                    </a:cubicBezTo>
                    <a:cubicBezTo>
                      <a:pt x="317" y="82"/>
                      <a:pt x="331" y="83"/>
                      <a:pt x="333" y="81"/>
                    </a:cubicBezTo>
                    <a:cubicBezTo>
                      <a:pt x="321" y="64"/>
                      <a:pt x="323" y="66"/>
                      <a:pt x="298" y="68"/>
                    </a:cubicBezTo>
                    <a:cubicBezTo>
                      <a:pt x="271" y="70"/>
                      <a:pt x="258" y="48"/>
                      <a:pt x="231" y="48"/>
                    </a:cubicBezTo>
                    <a:cubicBezTo>
                      <a:pt x="223" y="48"/>
                      <a:pt x="219" y="54"/>
                      <a:pt x="212" y="54"/>
                    </a:cubicBezTo>
                    <a:cubicBezTo>
                      <a:pt x="207" y="54"/>
                      <a:pt x="202" y="46"/>
                      <a:pt x="202" y="42"/>
                    </a:cubicBezTo>
                    <a:cubicBezTo>
                      <a:pt x="193" y="44"/>
                      <a:pt x="193" y="54"/>
                      <a:pt x="184" y="54"/>
                    </a:cubicBezTo>
                    <a:cubicBezTo>
                      <a:pt x="176" y="54"/>
                      <a:pt x="164" y="34"/>
                      <a:pt x="161" y="34"/>
                    </a:cubicBezTo>
                    <a:cubicBezTo>
                      <a:pt x="153" y="34"/>
                      <a:pt x="156" y="47"/>
                      <a:pt x="146" y="47"/>
                    </a:cubicBezTo>
                    <a:cubicBezTo>
                      <a:pt x="143" y="47"/>
                      <a:pt x="140" y="44"/>
                      <a:pt x="138" y="40"/>
                    </a:cubicBezTo>
                    <a:cubicBezTo>
                      <a:pt x="125" y="44"/>
                      <a:pt x="120" y="44"/>
                      <a:pt x="108" y="49"/>
                    </a:cubicBezTo>
                    <a:cubicBezTo>
                      <a:pt x="103" y="50"/>
                      <a:pt x="91" y="59"/>
                      <a:pt x="87" y="55"/>
                    </a:cubicBezTo>
                    <a:cubicBezTo>
                      <a:pt x="76" y="44"/>
                      <a:pt x="78" y="58"/>
                      <a:pt x="74" y="58"/>
                    </a:cubicBezTo>
                    <a:cubicBezTo>
                      <a:pt x="45" y="59"/>
                      <a:pt x="65" y="70"/>
                      <a:pt x="61" y="70"/>
                    </a:cubicBezTo>
                    <a:cubicBezTo>
                      <a:pt x="50" y="70"/>
                      <a:pt x="30" y="67"/>
                      <a:pt x="12" y="56"/>
                    </a:cubicBezTo>
                    <a:cubicBezTo>
                      <a:pt x="11" y="56"/>
                      <a:pt x="6" y="52"/>
                      <a:pt x="6" y="51"/>
                    </a:cubicBezTo>
                    <a:cubicBezTo>
                      <a:pt x="3" y="52"/>
                      <a:pt x="5" y="52"/>
                      <a:pt x="0" y="51"/>
                    </a:cubicBezTo>
                    <a:cubicBezTo>
                      <a:pt x="0" y="242"/>
                      <a:pt x="0" y="242"/>
                      <a:pt x="0" y="242"/>
                    </a:cubicBezTo>
                    <a:cubicBezTo>
                      <a:pt x="6" y="247"/>
                      <a:pt x="19" y="240"/>
                      <a:pt x="25" y="248"/>
                    </a:cubicBezTo>
                    <a:cubicBezTo>
                      <a:pt x="29" y="254"/>
                      <a:pt x="38" y="266"/>
                      <a:pt x="47" y="266"/>
                    </a:cubicBezTo>
                    <a:cubicBezTo>
                      <a:pt x="53" y="266"/>
                      <a:pt x="53" y="257"/>
                      <a:pt x="59" y="255"/>
                    </a:cubicBezTo>
                    <a:cubicBezTo>
                      <a:pt x="62" y="254"/>
                      <a:pt x="64" y="255"/>
                      <a:pt x="67" y="253"/>
                    </a:cubicBezTo>
                    <a:cubicBezTo>
                      <a:pt x="81" y="266"/>
                      <a:pt x="87" y="271"/>
                      <a:pt x="99" y="288"/>
                    </a:cubicBezTo>
                    <a:cubicBezTo>
                      <a:pt x="100" y="290"/>
                      <a:pt x="103" y="291"/>
                      <a:pt x="105" y="295"/>
                    </a:cubicBezTo>
                    <a:cubicBezTo>
                      <a:pt x="106" y="300"/>
                      <a:pt x="108" y="306"/>
                      <a:pt x="113" y="311"/>
                    </a:cubicBezTo>
                    <a:cubicBezTo>
                      <a:pt x="116" y="314"/>
                      <a:pt x="121" y="313"/>
                      <a:pt x="124" y="316"/>
                    </a:cubicBezTo>
                    <a:cubicBezTo>
                      <a:pt x="128" y="320"/>
                      <a:pt x="135" y="322"/>
                      <a:pt x="135" y="332"/>
                    </a:cubicBezTo>
                    <a:cubicBezTo>
                      <a:pt x="135" y="336"/>
                      <a:pt x="129" y="337"/>
                      <a:pt x="129" y="340"/>
                    </a:cubicBezTo>
                    <a:cubicBezTo>
                      <a:pt x="129" y="343"/>
                      <a:pt x="132" y="344"/>
                      <a:pt x="132" y="347"/>
                    </a:cubicBezTo>
                    <a:cubicBezTo>
                      <a:pt x="132" y="352"/>
                      <a:pt x="130" y="364"/>
                      <a:pt x="136" y="366"/>
                    </a:cubicBezTo>
                    <a:cubicBezTo>
                      <a:pt x="140" y="367"/>
                      <a:pt x="143" y="367"/>
                      <a:pt x="146" y="370"/>
                    </a:cubicBezTo>
                    <a:cubicBezTo>
                      <a:pt x="150" y="373"/>
                      <a:pt x="145" y="379"/>
                      <a:pt x="150" y="383"/>
                    </a:cubicBezTo>
                    <a:cubicBezTo>
                      <a:pt x="150" y="383"/>
                      <a:pt x="162" y="390"/>
                      <a:pt x="162" y="391"/>
                    </a:cubicBezTo>
                    <a:cubicBezTo>
                      <a:pt x="165" y="401"/>
                      <a:pt x="166" y="413"/>
                      <a:pt x="181" y="413"/>
                    </a:cubicBezTo>
                    <a:cubicBezTo>
                      <a:pt x="183" y="422"/>
                      <a:pt x="199" y="416"/>
                      <a:pt x="202" y="428"/>
                    </a:cubicBezTo>
                    <a:cubicBezTo>
                      <a:pt x="204" y="432"/>
                      <a:pt x="215" y="433"/>
                      <a:pt x="219" y="437"/>
                    </a:cubicBezTo>
                    <a:cubicBezTo>
                      <a:pt x="220" y="438"/>
                      <a:pt x="222" y="439"/>
                      <a:pt x="224" y="440"/>
                    </a:cubicBezTo>
                    <a:cubicBezTo>
                      <a:pt x="224" y="440"/>
                      <a:pt x="224" y="440"/>
                      <a:pt x="224" y="440"/>
                    </a:cubicBezTo>
                    <a:cubicBezTo>
                      <a:pt x="577" y="440"/>
                      <a:pt x="577" y="440"/>
                      <a:pt x="577" y="440"/>
                    </a:cubicBezTo>
                    <a:cubicBezTo>
                      <a:pt x="577" y="435"/>
                      <a:pt x="577" y="435"/>
                      <a:pt x="577" y="435"/>
                    </a:cubicBezTo>
                    <a:cubicBezTo>
                      <a:pt x="583" y="439"/>
                      <a:pt x="582" y="443"/>
                      <a:pt x="588" y="446"/>
                    </a:cubicBezTo>
                    <a:cubicBezTo>
                      <a:pt x="610" y="446"/>
                      <a:pt x="610" y="446"/>
                      <a:pt x="610" y="446"/>
                    </a:cubicBezTo>
                    <a:cubicBezTo>
                      <a:pt x="619" y="455"/>
                      <a:pt x="630" y="455"/>
                      <a:pt x="647" y="455"/>
                    </a:cubicBezTo>
                    <a:cubicBezTo>
                      <a:pt x="652" y="453"/>
                      <a:pt x="653" y="455"/>
                      <a:pt x="658" y="452"/>
                    </a:cubicBezTo>
                    <a:cubicBezTo>
                      <a:pt x="662" y="450"/>
                      <a:pt x="661" y="443"/>
                      <a:pt x="665" y="443"/>
                    </a:cubicBezTo>
                    <a:cubicBezTo>
                      <a:pt x="670" y="443"/>
                      <a:pt x="674" y="451"/>
                      <a:pt x="676" y="453"/>
                    </a:cubicBezTo>
                    <a:cubicBezTo>
                      <a:pt x="677" y="451"/>
                      <a:pt x="676" y="448"/>
                      <a:pt x="676" y="447"/>
                    </a:cubicBezTo>
                    <a:cubicBezTo>
                      <a:pt x="677" y="447"/>
                      <a:pt x="678" y="447"/>
                      <a:pt x="680" y="447"/>
                    </a:cubicBezTo>
                    <a:cubicBezTo>
                      <a:pt x="682" y="447"/>
                      <a:pt x="701" y="462"/>
                      <a:pt x="702" y="463"/>
                    </a:cubicBezTo>
                    <a:cubicBezTo>
                      <a:pt x="704" y="469"/>
                      <a:pt x="702" y="473"/>
                      <a:pt x="705" y="477"/>
                    </a:cubicBezTo>
                    <a:cubicBezTo>
                      <a:pt x="715" y="487"/>
                      <a:pt x="729" y="485"/>
                      <a:pt x="740" y="492"/>
                    </a:cubicBezTo>
                    <a:cubicBezTo>
                      <a:pt x="752" y="492"/>
                      <a:pt x="752" y="492"/>
                      <a:pt x="752" y="492"/>
                    </a:cubicBezTo>
                    <a:cubicBezTo>
                      <a:pt x="757" y="495"/>
                      <a:pt x="763" y="500"/>
                      <a:pt x="763" y="506"/>
                    </a:cubicBezTo>
                    <a:cubicBezTo>
                      <a:pt x="763" y="509"/>
                      <a:pt x="762" y="512"/>
                      <a:pt x="759" y="512"/>
                    </a:cubicBezTo>
                    <a:cubicBezTo>
                      <a:pt x="754" y="512"/>
                      <a:pt x="748" y="506"/>
                      <a:pt x="747" y="504"/>
                    </a:cubicBezTo>
                    <a:cubicBezTo>
                      <a:pt x="745" y="511"/>
                      <a:pt x="741" y="532"/>
                      <a:pt x="735" y="532"/>
                    </a:cubicBezTo>
                    <a:cubicBezTo>
                      <a:pt x="730" y="538"/>
                      <a:pt x="725" y="541"/>
                      <a:pt x="725" y="547"/>
                    </a:cubicBezTo>
                    <a:cubicBezTo>
                      <a:pt x="726" y="549"/>
                      <a:pt x="729" y="553"/>
                      <a:pt x="732" y="553"/>
                    </a:cubicBezTo>
                    <a:cubicBezTo>
                      <a:pt x="736" y="553"/>
                      <a:pt x="736" y="550"/>
                      <a:pt x="738" y="548"/>
                    </a:cubicBezTo>
                    <a:cubicBezTo>
                      <a:pt x="742" y="544"/>
                      <a:pt x="748" y="545"/>
                      <a:pt x="755" y="545"/>
                    </a:cubicBezTo>
                    <a:cubicBezTo>
                      <a:pt x="760" y="545"/>
                      <a:pt x="763" y="548"/>
                      <a:pt x="765" y="546"/>
                    </a:cubicBezTo>
                    <a:cubicBezTo>
                      <a:pt x="768" y="545"/>
                      <a:pt x="770" y="544"/>
                      <a:pt x="772" y="543"/>
                    </a:cubicBezTo>
                    <a:cubicBezTo>
                      <a:pt x="772" y="540"/>
                      <a:pt x="771" y="538"/>
                      <a:pt x="770" y="536"/>
                    </a:cubicBezTo>
                    <a:cubicBezTo>
                      <a:pt x="769" y="534"/>
                      <a:pt x="767" y="533"/>
                      <a:pt x="767" y="531"/>
                    </a:cubicBezTo>
                    <a:cubicBezTo>
                      <a:pt x="767" y="529"/>
                      <a:pt x="771" y="528"/>
                      <a:pt x="773" y="528"/>
                    </a:cubicBezTo>
                    <a:cubicBezTo>
                      <a:pt x="782" y="525"/>
                      <a:pt x="803" y="519"/>
                      <a:pt x="814" y="519"/>
                    </a:cubicBezTo>
                    <a:cubicBezTo>
                      <a:pt x="815" y="519"/>
                      <a:pt x="831" y="503"/>
                      <a:pt x="834" y="501"/>
                    </a:cubicBezTo>
                    <a:cubicBezTo>
                      <a:pt x="836" y="499"/>
                      <a:pt x="847" y="500"/>
                      <a:pt x="857" y="500"/>
                    </a:cubicBezTo>
                    <a:cubicBezTo>
                      <a:pt x="861" y="500"/>
                      <a:pt x="864" y="500"/>
                      <a:pt x="868" y="500"/>
                    </a:cubicBezTo>
                    <a:cubicBezTo>
                      <a:pt x="872" y="500"/>
                      <a:pt x="876" y="498"/>
                      <a:pt x="879" y="498"/>
                    </a:cubicBezTo>
                    <a:cubicBezTo>
                      <a:pt x="884" y="497"/>
                      <a:pt x="882" y="496"/>
                      <a:pt x="884" y="494"/>
                    </a:cubicBezTo>
                    <a:cubicBezTo>
                      <a:pt x="892" y="486"/>
                      <a:pt x="892" y="471"/>
                      <a:pt x="903" y="463"/>
                    </a:cubicBezTo>
                    <a:cubicBezTo>
                      <a:pt x="908" y="470"/>
                      <a:pt x="916" y="460"/>
                      <a:pt x="920" y="467"/>
                    </a:cubicBezTo>
                    <a:cubicBezTo>
                      <a:pt x="926" y="478"/>
                      <a:pt x="922" y="494"/>
                      <a:pt x="928" y="505"/>
                    </a:cubicBezTo>
                    <a:lnTo>
                      <a:pt x="928" y="5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6" name="Freeform 51"/>
              <p:cNvSpPr>
                <a:spLocks/>
              </p:cNvSpPr>
              <p:nvPr/>
            </p:nvSpPr>
            <p:spPr bwMode="auto">
              <a:xfrm>
                <a:off x="1585913" y="1417638"/>
                <a:ext cx="623888" cy="457200"/>
              </a:xfrm>
              <a:custGeom>
                <a:avLst/>
                <a:gdLst/>
                <a:ahLst/>
                <a:cxnLst>
                  <a:cxn ang="0">
                    <a:pos x="334" y="228"/>
                  </a:cxn>
                  <a:cxn ang="0">
                    <a:pos x="381" y="252"/>
                  </a:cxn>
                  <a:cxn ang="0">
                    <a:pos x="401" y="239"/>
                  </a:cxn>
                  <a:cxn ang="0">
                    <a:pos x="439" y="281"/>
                  </a:cxn>
                  <a:cxn ang="0">
                    <a:pos x="458" y="302"/>
                  </a:cxn>
                  <a:cxn ang="0">
                    <a:pos x="463" y="326"/>
                  </a:cxn>
                  <a:cxn ang="0">
                    <a:pos x="440" y="314"/>
                  </a:cxn>
                  <a:cxn ang="0">
                    <a:pos x="427" y="300"/>
                  </a:cxn>
                  <a:cxn ang="0">
                    <a:pos x="426" y="286"/>
                  </a:cxn>
                  <a:cxn ang="0">
                    <a:pos x="414" y="286"/>
                  </a:cxn>
                  <a:cxn ang="0">
                    <a:pos x="412" y="270"/>
                  </a:cxn>
                  <a:cxn ang="0">
                    <a:pos x="390" y="261"/>
                  </a:cxn>
                  <a:cxn ang="0">
                    <a:pos x="363" y="252"/>
                  </a:cxn>
                  <a:cxn ang="0">
                    <a:pos x="299" y="236"/>
                  </a:cxn>
                  <a:cxn ang="0">
                    <a:pos x="240" y="221"/>
                  </a:cxn>
                  <a:cxn ang="0">
                    <a:pos x="200" y="252"/>
                  </a:cxn>
                  <a:cxn ang="0">
                    <a:pos x="199" y="245"/>
                  </a:cxn>
                  <a:cxn ang="0">
                    <a:pos x="218" y="219"/>
                  </a:cxn>
                  <a:cxn ang="0">
                    <a:pos x="213" y="214"/>
                  </a:cxn>
                  <a:cxn ang="0">
                    <a:pos x="173" y="260"/>
                  </a:cxn>
                  <a:cxn ang="0">
                    <a:pos x="143" y="288"/>
                  </a:cxn>
                  <a:cxn ang="0">
                    <a:pos x="79" y="322"/>
                  </a:cxn>
                  <a:cxn ang="0">
                    <a:pos x="57" y="328"/>
                  </a:cxn>
                  <a:cxn ang="0">
                    <a:pos x="92" y="307"/>
                  </a:cxn>
                  <a:cxn ang="0">
                    <a:pos x="148" y="256"/>
                  </a:cxn>
                  <a:cxn ang="0">
                    <a:pos x="125" y="262"/>
                  </a:cxn>
                  <a:cxn ang="0">
                    <a:pos x="110" y="266"/>
                  </a:cxn>
                  <a:cxn ang="0">
                    <a:pos x="88" y="261"/>
                  </a:cxn>
                  <a:cxn ang="0">
                    <a:pos x="76" y="264"/>
                  </a:cxn>
                  <a:cxn ang="0">
                    <a:pos x="72" y="244"/>
                  </a:cxn>
                  <a:cxn ang="0">
                    <a:pos x="60" y="245"/>
                  </a:cxn>
                  <a:cxn ang="0">
                    <a:pos x="37" y="224"/>
                  </a:cxn>
                  <a:cxn ang="0">
                    <a:pos x="52" y="180"/>
                  </a:cxn>
                  <a:cxn ang="0">
                    <a:pos x="79" y="152"/>
                  </a:cxn>
                  <a:cxn ang="0">
                    <a:pos x="85" y="145"/>
                  </a:cxn>
                  <a:cxn ang="0">
                    <a:pos x="60" y="153"/>
                  </a:cxn>
                  <a:cxn ang="0">
                    <a:pos x="18" y="150"/>
                  </a:cxn>
                  <a:cxn ang="0">
                    <a:pos x="13" y="133"/>
                  </a:cxn>
                  <a:cxn ang="0">
                    <a:pos x="40" y="106"/>
                  </a:cxn>
                  <a:cxn ang="0">
                    <a:pos x="64" y="116"/>
                  </a:cxn>
                  <a:cxn ang="0">
                    <a:pos x="50" y="95"/>
                  </a:cxn>
                  <a:cxn ang="0">
                    <a:pos x="13" y="68"/>
                  </a:cxn>
                  <a:cxn ang="0">
                    <a:pos x="44" y="56"/>
                  </a:cxn>
                  <a:cxn ang="0">
                    <a:pos x="117" y="13"/>
                  </a:cxn>
                  <a:cxn ang="0">
                    <a:pos x="150" y="7"/>
                  </a:cxn>
                  <a:cxn ang="0">
                    <a:pos x="157" y="7"/>
                  </a:cxn>
                  <a:cxn ang="0">
                    <a:pos x="189" y="11"/>
                  </a:cxn>
                  <a:cxn ang="0">
                    <a:pos x="236" y="20"/>
                  </a:cxn>
                  <a:cxn ang="0">
                    <a:pos x="307" y="28"/>
                  </a:cxn>
                  <a:cxn ang="0">
                    <a:pos x="334" y="36"/>
                  </a:cxn>
                </a:cxnLst>
                <a:rect l="0" t="0" r="r" b="b"/>
                <a:pathLst>
                  <a:path w="469" h="343">
                    <a:moveTo>
                      <a:pt x="334" y="37"/>
                    </a:moveTo>
                    <a:cubicBezTo>
                      <a:pt x="334" y="228"/>
                      <a:pt x="334" y="228"/>
                      <a:pt x="334" y="228"/>
                    </a:cubicBezTo>
                    <a:cubicBezTo>
                      <a:pt x="340" y="233"/>
                      <a:pt x="353" y="226"/>
                      <a:pt x="359" y="234"/>
                    </a:cubicBezTo>
                    <a:cubicBezTo>
                      <a:pt x="363" y="240"/>
                      <a:pt x="372" y="252"/>
                      <a:pt x="381" y="252"/>
                    </a:cubicBezTo>
                    <a:cubicBezTo>
                      <a:pt x="387" y="252"/>
                      <a:pt x="387" y="243"/>
                      <a:pt x="393" y="241"/>
                    </a:cubicBezTo>
                    <a:cubicBezTo>
                      <a:pt x="396" y="240"/>
                      <a:pt x="398" y="241"/>
                      <a:pt x="401" y="239"/>
                    </a:cubicBezTo>
                    <a:cubicBezTo>
                      <a:pt x="415" y="252"/>
                      <a:pt x="421" y="257"/>
                      <a:pt x="433" y="274"/>
                    </a:cubicBezTo>
                    <a:cubicBezTo>
                      <a:pt x="434" y="276"/>
                      <a:pt x="437" y="277"/>
                      <a:pt x="439" y="281"/>
                    </a:cubicBezTo>
                    <a:cubicBezTo>
                      <a:pt x="440" y="286"/>
                      <a:pt x="442" y="292"/>
                      <a:pt x="447" y="297"/>
                    </a:cubicBezTo>
                    <a:cubicBezTo>
                      <a:pt x="450" y="300"/>
                      <a:pt x="455" y="299"/>
                      <a:pt x="458" y="302"/>
                    </a:cubicBezTo>
                    <a:cubicBezTo>
                      <a:pt x="462" y="306"/>
                      <a:pt x="469" y="308"/>
                      <a:pt x="469" y="318"/>
                    </a:cubicBezTo>
                    <a:cubicBezTo>
                      <a:pt x="469" y="322"/>
                      <a:pt x="463" y="323"/>
                      <a:pt x="463" y="326"/>
                    </a:cubicBezTo>
                    <a:cubicBezTo>
                      <a:pt x="461" y="326"/>
                      <a:pt x="461" y="327"/>
                      <a:pt x="459" y="327"/>
                    </a:cubicBezTo>
                    <a:cubicBezTo>
                      <a:pt x="451" y="327"/>
                      <a:pt x="440" y="318"/>
                      <a:pt x="440" y="314"/>
                    </a:cubicBezTo>
                    <a:cubicBezTo>
                      <a:pt x="440" y="310"/>
                      <a:pt x="440" y="311"/>
                      <a:pt x="440" y="307"/>
                    </a:cubicBezTo>
                    <a:cubicBezTo>
                      <a:pt x="440" y="300"/>
                      <a:pt x="435" y="300"/>
                      <a:pt x="427" y="300"/>
                    </a:cubicBezTo>
                    <a:cubicBezTo>
                      <a:pt x="421" y="300"/>
                      <a:pt x="419" y="296"/>
                      <a:pt x="419" y="294"/>
                    </a:cubicBezTo>
                    <a:cubicBezTo>
                      <a:pt x="419" y="290"/>
                      <a:pt x="426" y="290"/>
                      <a:pt x="426" y="286"/>
                    </a:cubicBezTo>
                    <a:cubicBezTo>
                      <a:pt x="426" y="283"/>
                      <a:pt x="426" y="281"/>
                      <a:pt x="426" y="281"/>
                    </a:cubicBezTo>
                    <a:cubicBezTo>
                      <a:pt x="417" y="281"/>
                      <a:pt x="420" y="286"/>
                      <a:pt x="414" y="286"/>
                    </a:cubicBezTo>
                    <a:cubicBezTo>
                      <a:pt x="412" y="286"/>
                      <a:pt x="407" y="282"/>
                      <a:pt x="407" y="280"/>
                    </a:cubicBezTo>
                    <a:cubicBezTo>
                      <a:pt x="407" y="274"/>
                      <a:pt x="410" y="273"/>
                      <a:pt x="412" y="270"/>
                    </a:cubicBezTo>
                    <a:cubicBezTo>
                      <a:pt x="409" y="268"/>
                      <a:pt x="405" y="264"/>
                      <a:pt x="404" y="267"/>
                    </a:cubicBezTo>
                    <a:cubicBezTo>
                      <a:pt x="397" y="267"/>
                      <a:pt x="394" y="264"/>
                      <a:pt x="390" y="261"/>
                    </a:cubicBezTo>
                    <a:cubicBezTo>
                      <a:pt x="389" y="264"/>
                      <a:pt x="387" y="269"/>
                      <a:pt x="384" y="269"/>
                    </a:cubicBezTo>
                    <a:cubicBezTo>
                      <a:pt x="375" y="269"/>
                      <a:pt x="368" y="256"/>
                      <a:pt x="363" y="252"/>
                    </a:cubicBezTo>
                    <a:cubicBezTo>
                      <a:pt x="352" y="243"/>
                      <a:pt x="337" y="244"/>
                      <a:pt x="323" y="236"/>
                    </a:cubicBezTo>
                    <a:cubicBezTo>
                      <a:pt x="299" y="236"/>
                      <a:pt x="299" y="236"/>
                      <a:pt x="299" y="236"/>
                    </a:cubicBezTo>
                    <a:cubicBezTo>
                      <a:pt x="285" y="232"/>
                      <a:pt x="265" y="230"/>
                      <a:pt x="258" y="214"/>
                    </a:cubicBezTo>
                    <a:cubicBezTo>
                      <a:pt x="252" y="217"/>
                      <a:pt x="244" y="219"/>
                      <a:pt x="240" y="221"/>
                    </a:cubicBezTo>
                    <a:cubicBezTo>
                      <a:pt x="241" y="224"/>
                      <a:pt x="242" y="225"/>
                      <a:pt x="244" y="227"/>
                    </a:cubicBezTo>
                    <a:cubicBezTo>
                      <a:pt x="238" y="236"/>
                      <a:pt x="210" y="252"/>
                      <a:pt x="200" y="252"/>
                    </a:cubicBezTo>
                    <a:cubicBezTo>
                      <a:pt x="198" y="252"/>
                      <a:pt x="195" y="251"/>
                      <a:pt x="195" y="249"/>
                    </a:cubicBezTo>
                    <a:cubicBezTo>
                      <a:pt x="195" y="246"/>
                      <a:pt x="198" y="246"/>
                      <a:pt x="199" y="245"/>
                    </a:cubicBezTo>
                    <a:cubicBezTo>
                      <a:pt x="197" y="242"/>
                      <a:pt x="199" y="242"/>
                      <a:pt x="199" y="240"/>
                    </a:cubicBezTo>
                    <a:cubicBezTo>
                      <a:pt x="199" y="230"/>
                      <a:pt x="205" y="223"/>
                      <a:pt x="218" y="219"/>
                    </a:cubicBezTo>
                    <a:cubicBezTo>
                      <a:pt x="218" y="217"/>
                      <a:pt x="218" y="216"/>
                      <a:pt x="218" y="214"/>
                    </a:cubicBezTo>
                    <a:cubicBezTo>
                      <a:pt x="214" y="214"/>
                      <a:pt x="215" y="214"/>
                      <a:pt x="213" y="214"/>
                    </a:cubicBezTo>
                    <a:cubicBezTo>
                      <a:pt x="203" y="214"/>
                      <a:pt x="173" y="239"/>
                      <a:pt x="173" y="253"/>
                    </a:cubicBezTo>
                    <a:cubicBezTo>
                      <a:pt x="173" y="255"/>
                      <a:pt x="173" y="258"/>
                      <a:pt x="173" y="260"/>
                    </a:cubicBezTo>
                    <a:cubicBezTo>
                      <a:pt x="173" y="270"/>
                      <a:pt x="164" y="273"/>
                      <a:pt x="154" y="277"/>
                    </a:cubicBezTo>
                    <a:cubicBezTo>
                      <a:pt x="148" y="280"/>
                      <a:pt x="146" y="284"/>
                      <a:pt x="143" y="288"/>
                    </a:cubicBezTo>
                    <a:cubicBezTo>
                      <a:pt x="136" y="297"/>
                      <a:pt x="121" y="301"/>
                      <a:pt x="114" y="308"/>
                    </a:cubicBezTo>
                    <a:cubicBezTo>
                      <a:pt x="107" y="315"/>
                      <a:pt x="91" y="320"/>
                      <a:pt x="79" y="322"/>
                    </a:cubicBezTo>
                    <a:cubicBezTo>
                      <a:pt x="63" y="324"/>
                      <a:pt x="54" y="343"/>
                      <a:pt x="35" y="337"/>
                    </a:cubicBezTo>
                    <a:cubicBezTo>
                      <a:pt x="41" y="329"/>
                      <a:pt x="49" y="333"/>
                      <a:pt x="57" y="328"/>
                    </a:cubicBezTo>
                    <a:cubicBezTo>
                      <a:pt x="62" y="325"/>
                      <a:pt x="66" y="316"/>
                      <a:pt x="71" y="314"/>
                    </a:cubicBezTo>
                    <a:cubicBezTo>
                      <a:pt x="78" y="309"/>
                      <a:pt x="87" y="314"/>
                      <a:pt x="92" y="307"/>
                    </a:cubicBezTo>
                    <a:cubicBezTo>
                      <a:pt x="99" y="297"/>
                      <a:pt x="117" y="290"/>
                      <a:pt x="127" y="283"/>
                    </a:cubicBezTo>
                    <a:cubicBezTo>
                      <a:pt x="137" y="276"/>
                      <a:pt x="137" y="263"/>
                      <a:pt x="148" y="256"/>
                    </a:cubicBezTo>
                    <a:cubicBezTo>
                      <a:pt x="141" y="256"/>
                      <a:pt x="141" y="256"/>
                      <a:pt x="141" y="256"/>
                    </a:cubicBezTo>
                    <a:cubicBezTo>
                      <a:pt x="135" y="259"/>
                      <a:pt x="132" y="262"/>
                      <a:pt x="125" y="262"/>
                    </a:cubicBezTo>
                    <a:cubicBezTo>
                      <a:pt x="120" y="262"/>
                      <a:pt x="117" y="260"/>
                      <a:pt x="113" y="258"/>
                    </a:cubicBezTo>
                    <a:cubicBezTo>
                      <a:pt x="112" y="262"/>
                      <a:pt x="110" y="263"/>
                      <a:pt x="110" y="266"/>
                    </a:cubicBezTo>
                    <a:cubicBezTo>
                      <a:pt x="99" y="262"/>
                      <a:pt x="96" y="260"/>
                      <a:pt x="89" y="254"/>
                    </a:cubicBezTo>
                    <a:cubicBezTo>
                      <a:pt x="88" y="257"/>
                      <a:pt x="88" y="259"/>
                      <a:pt x="88" y="261"/>
                    </a:cubicBezTo>
                    <a:cubicBezTo>
                      <a:pt x="84" y="261"/>
                      <a:pt x="85" y="261"/>
                      <a:pt x="83" y="261"/>
                    </a:cubicBezTo>
                    <a:cubicBezTo>
                      <a:pt x="80" y="261"/>
                      <a:pt x="78" y="264"/>
                      <a:pt x="76" y="264"/>
                    </a:cubicBezTo>
                    <a:cubicBezTo>
                      <a:pt x="74" y="264"/>
                      <a:pt x="72" y="257"/>
                      <a:pt x="72" y="253"/>
                    </a:cubicBezTo>
                    <a:cubicBezTo>
                      <a:pt x="72" y="248"/>
                      <a:pt x="72" y="248"/>
                      <a:pt x="72" y="244"/>
                    </a:cubicBezTo>
                    <a:cubicBezTo>
                      <a:pt x="72" y="243"/>
                      <a:pt x="72" y="238"/>
                      <a:pt x="68" y="238"/>
                    </a:cubicBezTo>
                    <a:cubicBezTo>
                      <a:pt x="65" y="238"/>
                      <a:pt x="61" y="245"/>
                      <a:pt x="60" y="245"/>
                    </a:cubicBezTo>
                    <a:cubicBezTo>
                      <a:pt x="54" y="245"/>
                      <a:pt x="33" y="229"/>
                      <a:pt x="30" y="225"/>
                    </a:cubicBezTo>
                    <a:cubicBezTo>
                      <a:pt x="32" y="225"/>
                      <a:pt x="35" y="224"/>
                      <a:pt x="37" y="224"/>
                    </a:cubicBezTo>
                    <a:cubicBezTo>
                      <a:pt x="33" y="214"/>
                      <a:pt x="19" y="212"/>
                      <a:pt x="19" y="205"/>
                    </a:cubicBezTo>
                    <a:cubicBezTo>
                      <a:pt x="19" y="191"/>
                      <a:pt x="43" y="180"/>
                      <a:pt x="52" y="180"/>
                    </a:cubicBezTo>
                    <a:cubicBezTo>
                      <a:pt x="56" y="180"/>
                      <a:pt x="86" y="169"/>
                      <a:pt x="86" y="163"/>
                    </a:cubicBezTo>
                    <a:cubicBezTo>
                      <a:pt x="86" y="160"/>
                      <a:pt x="79" y="153"/>
                      <a:pt x="79" y="152"/>
                    </a:cubicBezTo>
                    <a:cubicBezTo>
                      <a:pt x="83" y="150"/>
                      <a:pt x="82" y="150"/>
                      <a:pt x="85" y="152"/>
                    </a:cubicBezTo>
                    <a:cubicBezTo>
                      <a:pt x="85" y="145"/>
                      <a:pt x="85" y="145"/>
                      <a:pt x="85" y="145"/>
                    </a:cubicBezTo>
                    <a:cubicBezTo>
                      <a:pt x="81" y="145"/>
                      <a:pt x="81" y="145"/>
                      <a:pt x="79" y="145"/>
                    </a:cubicBezTo>
                    <a:cubicBezTo>
                      <a:pt x="72" y="145"/>
                      <a:pt x="69" y="153"/>
                      <a:pt x="60" y="153"/>
                    </a:cubicBezTo>
                    <a:cubicBezTo>
                      <a:pt x="51" y="153"/>
                      <a:pt x="48" y="148"/>
                      <a:pt x="41" y="150"/>
                    </a:cubicBezTo>
                    <a:cubicBezTo>
                      <a:pt x="32" y="150"/>
                      <a:pt x="21" y="150"/>
                      <a:pt x="18" y="150"/>
                    </a:cubicBezTo>
                    <a:cubicBezTo>
                      <a:pt x="17" y="143"/>
                      <a:pt x="12" y="141"/>
                      <a:pt x="12" y="137"/>
                    </a:cubicBezTo>
                    <a:cubicBezTo>
                      <a:pt x="12" y="136"/>
                      <a:pt x="13" y="134"/>
                      <a:pt x="13" y="133"/>
                    </a:cubicBezTo>
                    <a:cubicBezTo>
                      <a:pt x="6" y="133"/>
                      <a:pt x="2" y="130"/>
                      <a:pt x="0" y="126"/>
                    </a:cubicBezTo>
                    <a:cubicBezTo>
                      <a:pt x="11" y="119"/>
                      <a:pt x="29" y="113"/>
                      <a:pt x="40" y="106"/>
                    </a:cubicBezTo>
                    <a:cubicBezTo>
                      <a:pt x="48" y="106"/>
                      <a:pt x="48" y="106"/>
                      <a:pt x="48" y="106"/>
                    </a:cubicBezTo>
                    <a:cubicBezTo>
                      <a:pt x="48" y="120"/>
                      <a:pt x="55" y="116"/>
                      <a:pt x="64" y="116"/>
                    </a:cubicBezTo>
                    <a:cubicBezTo>
                      <a:pt x="70" y="116"/>
                      <a:pt x="71" y="118"/>
                      <a:pt x="76" y="116"/>
                    </a:cubicBezTo>
                    <a:cubicBezTo>
                      <a:pt x="72" y="102"/>
                      <a:pt x="63" y="101"/>
                      <a:pt x="50" y="95"/>
                    </a:cubicBezTo>
                    <a:cubicBezTo>
                      <a:pt x="46" y="94"/>
                      <a:pt x="41" y="80"/>
                      <a:pt x="37" y="78"/>
                    </a:cubicBezTo>
                    <a:cubicBezTo>
                      <a:pt x="31" y="75"/>
                      <a:pt x="13" y="71"/>
                      <a:pt x="13" y="68"/>
                    </a:cubicBezTo>
                    <a:cubicBezTo>
                      <a:pt x="13" y="68"/>
                      <a:pt x="20" y="57"/>
                      <a:pt x="20" y="56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57" y="38"/>
                      <a:pt x="77" y="21"/>
                      <a:pt x="101" y="14"/>
                    </a:cubicBezTo>
                    <a:cubicBezTo>
                      <a:pt x="107" y="12"/>
                      <a:pt x="111" y="15"/>
                      <a:pt x="117" y="13"/>
                    </a:cubicBezTo>
                    <a:cubicBezTo>
                      <a:pt x="124" y="10"/>
                      <a:pt x="128" y="0"/>
                      <a:pt x="136" y="0"/>
                    </a:cubicBezTo>
                    <a:cubicBezTo>
                      <a:pt x="142" y="0"/>
                      <a:pt x="144" y="5"/>
                      <a:pt x="150" y="7"/>
                    </a:cubicBezTo>
                    <a:cubicBezTo>
                      <a:pt x="147" y="10"/>
                      <a:pt x="147" y="11"/>
                      <a:pt x="146" y="13"/>
                    </a:cubicBezTo>
                    <a:cubicBezTo>
                      <a:pt x="150" y="14"/>
                      <a:pt x="154" y="11"/>
                      <a:pt x="157" y="7"/>
                    </a:cubicBezTo>
                    <a:cubicBezTo>
                      <a:pt x="162" y="9"/>
                      <a:pt x="163" y="10"/>
                      <a:pt x="167" y="11"/>
                    </a:cubicBezTo>
                    <a:cubicBezTo>
                      <a:pt x="189" y="11"/>
                      <a:pt x="189" y="11"/>
                      <a:pt x="189" y="11"/>
                    </a:cubicBezTo>
                    <a:cubicBezTo>
                      <a:pt x="194" y="15"/>
                      <a:pt x="196" y="17"/>
                      <a:pt x="202" y="20"/>
                    </a:cubicBezTo>
                    <a:cubicBezTo>
                      <a:pt x="236" y="20"/>
                      <a:pt x="236" y="20"/>
                      <a:pt x="236" y="20"/>
                    </a:cubicBezTo>
                    <a:cubicBezTo>
                      <a:pt x="245" y="29"/>
                      <a:pt x="272" y="31"/>
                      <a:pt x="286" y="31"/>
                    </a:cubicBezTo>
                    <a:cubicBezTo>
                      <a:pt x="294" y="31"/>
                      <a:pt x="299" y="28"/>
                      <a:pt x="307" y="28"/>
                    </a:cubicBezTo>
                    <a:cubicBezTo>
                      <a:pt x="319" y="28"/>
                      <a:pt x="323" y="34"/>
                      <a:pt x="334" y="37"/>
                    </a:cubicBezTo>
                    <a:cubicBezTo>
                      <a:pt x="334" y="36"/>
                      <a:pt x="334" y="36"/>
                      <a:pt x="334" y="36"/>
                    </a:cubicBezTo>
                    <a:lnTo>
                      <a:pt x="334" y="3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7" name="Freeform 52"/>
              <p:cNvSpPr>
                <a:spLocks/>
              </p:cNvSpPr>
              <p:nvPr/>
            </p:nvSpPr>
            <p:spPr bwMode="auto">
              <a:xfrm>
                <a:off x="2149475" y="1820863"/>
                <a:ext cx="28575" cy="38100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0" y="11"/>
                  </a:cxn>
                  <a:cxn ang="0">
                    <a:pos x="11" y="2"/>
                  </a:cxn>
                  <a:cxn ang="0">
                    <a:pos x="22" y="25"/>
                  </a:cxn>
                  <a:cxn ang="0">
                    <a:pos x="18" y="29"/>
                  </a:cxn>
                  <a:cxn ang="0">
                    <a:pos x="9" y="20"/>
                  </a:cxn>
                  <a:cxn ang="0">
                    <a:pos x="9" y="11"/>
                  </a:cxn>
                </a:cxnLst>
                <a:rect l="0" t="0" r="r" b="b"/>
                <a:pathLst>
                  <a:path w="22" h="29">
                    <a:moveTo>
                      <a:pt x="9" y="11"/>
                    </a:moveTo>
                    <a:cubicBezTo>
                      <a:pt x="2" y="9"/>
                      <a:pt x="5" y="7"/>
                      <a:pt x="0" y="11"/>
                    </a:cubicBezTo>
                    <a:cubicBezTo>
                      <a:pt x="0" y="0"/>
                      <a:pt x="2" y="0"/>
                      <a:pt x="11" y="2"/>
                    </a:cubicBezTo>
                    <a:cubicBezTo>
                      <a:pt x="10" y="14"/>
                      <a:pt x="22" y="15"/>
                      <a:pt x="22" y="25"/>
                    </a:cubicBezTo>
                    <a:cubicBezTo>
                      <a:pt x="22" y="28"/>
                      <a:pt x="20" y="29"/>
                      <a:pt x="18" y="29"/>
                    </a:cubicBezTo>
                    <a:cubicBezTo>
                      <a:pt x="14" y="29"/>
                      <a:pt x="9" y="20"/>
                      <a:pt x="9" y="20"/>
                    </a:cubicBezTo>
                    <a:cubicBezTo>
                      <a:pt x="9" y="16"/>
                      <a:pt x="8" y="13"/>
                      <a:pt x="9" y="1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8" name="Freeform 53"/>
              <p:cNvSpPr>
                <a:spLocks/>
              </p:cNvSpPr>
              <p:nvPr/>
            </p:nvSpPr>
            <p:spPr bwMode="auto">
              <a:xfrm>
                <a:off x="2105025" y="1776413"/>
                <a:ext cx="30163" cy="46038"/>
              </a:xfrm>
              <a:custGeom>
                <a:avLst/>
                <a:gdLst/>
                <a:ahLst/>
                <a:cxnLst>
                  <a:cxn ang="0">
                    <a:pos x="15" y="18"/>
                  </a:cxn>
                  <a:cxn ang="0">
                    <a:pos x="19" y="18"/>
                  </a:cxn>
                  <a:cxn ang="0">
                    <a:pos x="19" y="35"/>
                  </a:cxn>
                  <a:cxn ang="0">
                    <a:pos x="11" y="17"/>
                  </a:cxn>
                  <a:cxn ang="0">
                    <a:pos x="0" y="4"/>
                  </a:cxn>
                  <a:cxn ang="0">
                    <a:pos x="5" y="0"/>
                  </a:cxn>
                  <a:cxn ang="0">
                    <a:pos x="15" y="0"/>
                  </a:cxn>
                  <a:cxn ang="0">
                    <a:pos x="15" y="18"/>
                  </a:cxn>
                </a:cxnLst>
                <a:rect l="0" t="0" r="r" b="b"/>
                <a:pathLst>
                  <a:path w="23" h="35">
                    <a:moveTo>
                      <a:pt x="15" y="18"/>
                    </a:moveTo>
                    <a:cubicBezTo>
                      <a:pt x="15" y="19"/>
                      <a:pt x="19" y="19"/>
                      <a:pt x="19" y="18"/>
                    </a:cubicBezTo>
                    <a:cubicBezTo>
                      <a:pt x="19" y="24"/>
                      <a:pt x="23" y="30"/>
                      <a:pt x="19" y="35"/>
                    </a:cubicBezTo>
                    <a:cubicBezTo>
                      <a:pt x="13" y="30"/>
                      <a:pt x="11" y="24"/>
                      <a:pt x="11" y="17"/>
                    </a:cubicBezTo>
                    <a:cubicBezTo>
                      <a:pt x="5" y="16"/>
                      <a:pt x="0" y="11"/>
                      <a:pt x="0" y="4"/>
                    </a:cubicBezTo>
                    <a:cubicBezTo>
                      <a:pt x="0" y="1"/>
                      <a:pt x="3" y="0"/>
                      <a:pt x="5" y="0"/>
                    </a:cubicBezTo>
                    <a:cubicBezTo>
                      <a:pt x="13" y="0"/>
                      <a:pt x="9" y="3"/>
                      <a:pt x="15" y="0"/>
                    </a:cubicBezTo>
                    <a:cubicBezTo>
                      <a:pt x="15" y="11"/>
                      <a:pt x="13" y="11"/>
                      <a:pt x="15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9" name="Freeform 54"/>
              <p:cNvSpPr>
                <a:spLocks/>
              </p:cNvSpPr>
              <p:nvPr/>
            </p:nvSpPr>
            <p:spPr bwMode="auto">
              <a:xfrm>
                <a:off x="2389188" y="1335088"/>
                <a:ext cx="307975" cy="161925"/>
              </a:xfrm>
              <a:custGeom>
                <a:avLst/>
                <a:gdLst/>
                <a:ahLst/>
                <a:cxnLst>
                  <a:cxn ang="0">
                    <a:pos x="214" y="96"/>
                  </a:cxn>
                  <a:cxn ang="0">
                    <a:pos x="209" y="100"/>
                  </a:cxn>
                  <a:cxn ang="0">
                    <a:pos x="215" y="103"/>
                  </a:cxn>
                  <a:cxn ang="0">
                    <a:pos x="220" y="110"/>
                  </a:cxn>
                  <a:cxn ang="0">
                    <a:pos x="195" y="118"/>
                  </a:cxn>
                  <a:cxn ang="0">
                    <a:pos x="158" y="104"/>
                  </a:cxn>
                  <a:cxn ang="0">
                    <a:pos x="147" y="112"/>
                  </a:cxn>
                  <a:cxn ang="0">
                    <a:pos x="115" y="121"/>
                  </a:cxn>
                  <a:cxn ang="0">
                    <a:pos x="75" y="121"/>
                  </a:cxn>
                  <a:cxn ang="0">
                    <a:pos x="68" y="110"/>
                  </a:cxn>
                  <a:cxn ang="0">
                    <a:pos x="43" y="108"/>
                  </a:cxn>
                  <a:cxn ang="0">
                    <a:pos x="23" y="92"/>
                  </a:cxn>
                  <a:cxn ang="0">
                    <a:pos x="65" y="82"/>
                  </a:cxn>
                  <a:cxn ang="0">
                    <a:pos x="80" y="81"/>
                  </a:cxn>
                  <a:cxn ang="0">
                    <a:pos x="69" y="77"/>
                  </a:cxn>
                  <a:cxn ang="0">
                    <a:pos x="45" y="77"/>
                  </a:cxn>
                  <a:cxn ang="0">
                    <a:pos x="12" y="69"/>
                  </a:cxn>
                  <a:cxn ang="0">
                    <a:pos x="29" y="60"/>
                  </a:cxn>
                  <a:cxn ang="0">
                    <a:pos x="14" y="59"/>
                  </a:cxn>
                  <a:cxn ang="0">
                    <a:pos x="0" y="51"/>
                  </a:cxn>
                  <a:cxn ang="0">
                    <a:pos x="56" y="13"/>
                  </a:cxn>
                  <a:cxn ang="0">
                    <a:pos x="64" y="29"/>
                  </a:cxn>
                  <a:cxn ang="0">
                    <a:pos x="78" y="21"/>
                  </a:cxn>
                  <a:cxn ang="0">
                    <a:pos x="98" y="34"/>
                  </a:cxn>
                  <a:cxn ang="0">
                    <a:pos x="111" y="31"/>
                  </a:cxn>
                  <a:cxn ang="0">
                    <a:pos x="109" y="23"/>
                  </a:cxn>
                  <a:cxn ang="0">
                    <a:pos x="118" y="23"/>
                  </a:cxn>
                  <a:cxn ang="0">
                    <a:pos x="133" y="35"/>
                  </a:cxn>
                  <a:cxn ang="0">
                    <a:pos x="140" y="51"/>
                  </a:cxn>
                  <a:cxn ang="0">
                    <a:pos x="146" y="48"/>
                  </a:cxn>
                  <a:cxn ang="0">
                    <a:pos x="136" y="17"/>
                  </a:cxn>
                  <a:cxn ang="0">
                    <a:pos x="144" y="12"/>
                  </a:cxn>
                  <a:cxn ang="0">
                    <a:pos x="156" y="12"/>
                  </a:cxn>
                  <a:cxn ang="0">
                    <a:pos x="156" y="7"/>
                  </a:cxn>
                  <a:cxn ang="0">
                    <a:pos x="169" y="0"/>
                  </a:cxn>
                  <a:cxn ang="0">
                    <a:pos x="184" y="10"/>
                  </a:cxn>
                  <a:cxn ang="0">
                    <a:pos x="175" y="24"/>
                  </a:cxn>
                  <a:cxn ang="0">
                    <a:pos x="187" y="62"/>
                  </a:cxn>
                  <a:cxn ang="0">
                    <a:pos x="232" y="92"/>
                  </a:cxn>
                  <a:cxn ang="0">
                    <a:pos x="214" y="96"/>
                  </a:cxn>
                </a:cxnLst>
                <a:rect l="0" t="0" r="r" b="b"/>
                <a:pathLst>
                  <a:path w="232" h="121">
                    <a:moveTo>
                      <a:pt x="214" y="96"/>
                    </a:moveTo>
                    <a:cubicBezTo>
                      <a:pt x="211" y="96"/>
                      <a:pt x="209" y="97"/>
                      <a:pt x="209" y="100"/>
                    </a:cubicBezTo>
                    <a:cubicBezTo>
                      <a:pt x="209" y="103"/>
                      <a:pt x="214" y="103"/>
                      <a:pt x="215" y="103"/>
                    </a:cubicBezTo>
                    <a:cubicBezTo>
                      <a:pt x="216" y="107"/>
                      <a:pt x="218" y="108"/>
                      <a:pt x="220" y="110"/>
                    </a:cubicBezTo>
                    <a:cubicBezTo>
                      <a:pt x="216" y="118"/>
                      <a:pt x="206" y="118"/>
                      <a:pt x="195" y="118"/>
                    </a:cubicBezTo>
                    <a:cubicBezTo>
                      <a:pt x="177" y="118"/>
                      <a:pt x="171" y="104"/>
                      <a:pt x="158" y="104"/>
                    </a:cubicBezTo>
                    <a:cubicBezTo>
                      <a:pt x="150" y="104"/>
                      <a:pt x="154" y="109"/>
                      <a:pt x="147" y="112"/>
                    </a:cubicBezTo>
                    <a:cubicBezTo>
                      <a:pt x="135" y="118"/>
                      <a:pt x="124" y="115"/>
                      <a:pt x="115" y="121"/>
                    </a:cubicBezTo>
                    <a:cubicBezTo>
                      <a:pt x="95" y="121"/>
                      <a:pt x="87" y="121"/>
                      <a:pt x="75" y="121"/>
                    </a:cubicBezTo>
                    <a:cubicBezTo>
                      <a:pt x="68" y="121"/>
                      <a:pt x="73" y="114"/>
                      <a:pt x="68" y="110"/>
                    </a:cubicBezTo>
                    <a:cubicBezTo>
                      <a:pt x="63" y="107"/>
                      <a:pt x="49" y="108"/>
                      <a:pt x="43" y="108"/>
                    </a:cubicBezTo>
                    <a:cubicBezTo>
                      <a:pt x="34" y="108"/>
                      <a:pt x="26" y="98"/>
                      <a:pt x="23" y="92"/>
                    </a:cubicBezTo>
                    <a:cubicBezTo>
                      <a:pt x="33" y="85"/>
                      <a:pt x="47" y="82"/>
                      <a:pt x="65" y="82"/>
                    </a:cubicBezTo>
                    <a:cubicBezTo>
                      <a:pt x="72" y="82"/>
                      <a:pt x="75" y="82"/>
                      <a:pt x="80" y="81"/>
                    </a:cubicBezTo>
                    <a:cubicBezTo>
                      <a:pt x="77" y="80"/>
                      <a:pt x="73" y="77"/>
                      <a:pt x="69" y="77"/>
                    </a:cubicBezTo>
                    <a:cubicBezTo>
                      <a:pt x="60" y="77"/>
                      <a:pt x="50" y="77"/>
                      <a:pt x="45" y="77"/>
                    </a:cubicBezTo>
                    <a:cubicBezTo>
                      <a:pt x="36" y="77"/>
                      <a:pt x="12" y="81"/>
                      <a:pt x="12" y="69"/>
                    </a:cubicBezTo>
                    <a:cubicBezTo>
                      <a:pt x="12" y="59"/>
                      <a:pt x="24" y="63"/>
                      <a:pt x="29" y="60"/>
                    </a:cubicBezTo>
                    <a:cubicBezTo>
                      <a:pt x="22" y="58"/>
                      <a:pt x="19" y="59"/>
                      <a:pt x="14" y="59"/>
                    </a:cubicBezTo>
                    <a:cubicBezTo>
                      <a:pt x="9" y="59"/>
                      <a:pt x="0" y="53"/>
                      <a:pt x="0" y="51"/>
                    </a:cubicBezTo>
                    <a:cubicBezTo>
                      <a:pt x="0" y="29"/>
                      <a:pt x="41" y="13"/>
                      <a:pt x="56" y="13"/>
                    </a:cubicBezTo>
                    <a:cubicBezTo>
                      <a:pt x="63" y="13"/>
                      <a:pt x="62" y="26"/>
                      <a:pt x="64" y="29"/>
                    </a:cubicBezTo>
                    <a:cubicBezTo>
                      <a:pt x="68" y="26"/>
                      <a:pt x="71" y="21"/>
                      <a:pt x="78" y="21"/>
                    </a:cubicBezTo>
                    <a:cubicBezTo>
                      <a:pt x="90" y="21"/>
                      <a:pt x="94" y="26"/>
                      <a:pt x="98" y="34"/>
                    </a:cubicBezTo>
                    <a:cubicBezTo>
                      <a:pt x="102" y="33"/>
                      <a:pt x="106" y="32"/>
                      <a:pt x="111" y="31"/>
                    </a:cubicBezTo>
                    <a:cubicBezTo>
                      <a:pt x="110" y="27"/>
                      <a:pt x="109" y="25"/>
                      <a:pt x="109" y="23"/>
                    </a:cubicBezTo>
                    <a:cubicBezTo>
                      <a:pt x="118" y="23"/>
                      <a:pt x="118" y="23"/>
                      <a:pt x="118" y="23"/>
                    </a:cubicBezTo>
                    <a:cubicBezTo>
                      <a:pt x="124" y="25"/>
                      <a:pt x="131" y="30"/>
                      <a:pt x="133" y="35"/>
                    </a:cubicBezTo>
                    <a:cubicBezTo>
                      <a:pt x="135" y="40"/>
                      <a:pt x="132" y="51"/>
                      <a:pt x="140" y="51"/>
                    </a:cubicBezTo>
                    <a:cubicBezTo>
                      <a:pt x="144" y="51"/>
                      <a:pt x="144" y="50"/>
                      <a:pt x="146" y="48"/>
                    </a:cubicBezTo>
                    <a:cubicBezTo>
                      <a:pt x="142" y="42"/>
                      <a:pt x="136" y="21"/>
                      <a:pt x="136" y="17"/>
                    </a:cubicBezTo>
                    <a:cubicBezTo>
                      <a:pt x="136" y="14"/>
                      <a:pt x="140" y="12"/>
                      <a:pt x="144" y="12"/>
                    </a:cubicBezTo>
                    <a:cubicBezTo>
                      <a:pt x="152" y="12"/>
                      <a:pt x="149" y="15"/>
                      <a:pt x="156" y="12"/>
                    </a:cubicBezTo>
                    <a:cubicBezTo>
                      <a:pt x="156" y="10"/>
                      <a:pt x="156" y="9"/>
                      <a:pt x="156" y="7"/>
                    </a:cubicBezTo>
                    <a:cubicBezTo>
                      <a:pt x="156" y="3"/>
                      <a:pt x="162" y="0"/>
                      <a:pt x="169" y="0"/>
                    </a:cubicBezTo>
                    <a:cubicBezTo>
                      <a:pt x="177" y="0"/>
                      <a:pt x="184" y="3"/>
                      <a:pt x="184" y="10"/>
                    </a:cubicBezTo>
                    <a:cubicBezTo>
                      <a:pt x="184" y="16"/>
                      <a:pt x="175" y="20"/>
                      <a:pt x="175" y="24"/>
                    </a:cubicBezTo>
                    <a:cubicBezTo>
                      <a:pt x="175" y="40"/>
                      <a:pt x="187" y="50"/>
                      <a:pt x="187" y="62"/>
                    </a:cubicBezTo>
                    <a:cubicBezTo>
                      <a:pt x="187" y="76"/>
                      <a:pt x="224" y="85"/>
                      <a:pt x="232" y="92"/>
                    </a:cubicBezTo>
                    <a:cubicBezTo>
                      <a:pt x="224" y="97"/>
                      <a:pt x="222" y="96"/>
                      <a:pt x="214" y="9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0" name="Freeform 55"/>
              <p:cNvSpPr>
                <a:spLocks/>
              </p:cNvSpPr>
              <p:nvPr/>
            </p:nvSpPr>
            <p:spPr bwMode="auto">
              <a:xfrm>
                <a:off x="2274888" y="1309688"/>
                <a:ext cx="173038" cy="114300"/>
              </a:xfrm>
              <a:custGeom>
                <a:avLst/>
                <a:gdLst/>
                <a:ahLst/>
                <a:cxnLst>
                  <a:cxn ang="0">
                    <a:pos x="28" y="82"/>
                  </a:cxn>
                  <a:cxn ang="0">
                    <a:pos x="22" y="73"/>
                  </a:cxn>
                  <a:cxn ang="0">
                    <a:pos x="0" y="64"/>
                  </a:cxn>
                  <a:cxn ang="0">
                    <a:pos x="22" y="21"/>
                  </a:cxn>
                  <a:cxn ang="0">
                    <a:pos x="16" y="5"/>
                  </a:cxn>
                  <a:cxn ang="0">
                    <a:pos x="42" y="5"/>
                  </a:cxn>
                  <a:cxn ang="0">
                    <a:pos x="60" y="2"/>
                  </a:cxn>
                  <a:cxn ang="0">
                    <a:pos x="84" y="11"/>
                  </a:cxn>
                  <a:cxn ang="0">
                    <a:pos x="99" y="10"/>
                  </a:cxn>
                  <a:cxn ang="0">
                    <a:pos x="130" y="29"/>
                  </a:cxn>
                  <a:cxn ang="0">
                    <a:pos x="102" y="38"/>
                  </a:cxn>
                  <a:cxn ang="0">
                    <a:pos x="69" y="71"/>
                  </a:cxn>
                  <a:cxn ang="0">
                    <a:pos x="35" y="86"/>
                  </a:cxn>
                  <a:cxn ang="0">
                    <a:pos x="28" y="82"/>
                  </a:cxn>
                </a:cxnLst>
                <a:rect l="0" t="0" r="r" b="b"/>
                <a:pathLst>
                  <a:path w="130" h="86">
                    <a:moveTo>
                      <a:pt x="28" y="82"/>
                    </a:moveTo>
                    <a:cubicBezTo>
                      <a:pt x="26" y="82"/>
                      <a:pt x="23" y="75"/>
                      <a:pt x="22" y="73"/>
                    </a:cubicBezTo>
                    <a:cubicBezTo>
                      <a:pt x="18" y="68"/>
                      <a:pt x="0" y="69"/>
                      <a:pt x="0" y="64"/>
                    </a:cubicBezTo>
                    <a:cubicBezTo>
                      <a:pt x="0" y="49"/>
                      <a:pt x="22" y="37"/>
                      <a:pt x="22" y="21"/>
                    </a:cubicBezTo>
                    <a:cubicBezTo>
                      <a:pt x="22" y="17"/>
                      <a:pt x="16" y="10"/>
                      <a:pt x="16" y="5"/>
                    </a:cubicBezTo>
                    <a:cubicBezTo>
                      <a:pt x="27" y="1"/>
                      <a:pt x="32" y="5"/>
                      <a:pt x="42" y="5"/>
                    </a:cubicBezTo>
                    <a:cubicBezTo>
                      <a:pt x="48" y="5"/>
                      <a:pt x="52" y="0"/>
                      <a:pt x="60" y="2"/>
                    </a:cubicBezTo>
                    <a:cubicBezTo>
                      <a:pt x="70" y="5"/>
                      <a:pt x="74" y="10"/>
                      <a:pt x="84" y="11"/>
                    </a:cubicBezTo>
                    <a:cubicBezTo>
                      <a:pt x="88" y="15"/>
                      <a:pt x="93" y="10"/>
                      <a:pt x="99" y="10"/>
                    </a:cubicBezTo>
                    <a:cubicBezTo>
                      <a:pt x="108" y="10"/>
                      <a:pt x="130" y="19"/>
                      <a:pt x="130" y="29"/>
                    </a:cubicBezTo>
                    <a:cubicBezTo>
                      <a:pt x="130" y="34"/>
                      <a:pt x="106" y="37"/>
                      <a:pt x="102" y="38"/>
                    </a:cubicBezTo>
                    <a:cubicBezTo>
                      <a:pt x="88" y="43"/>
                      <a:pt x="69" y="61"/>
                      <a:pt x="69" y="71"/>
                    </a:cubicBezTo>
                    <a:cubicBezTo>
                      <a:pt x="69" y="75"/>
                      <a:pt x="38" y="86"/>
                      <a:pt x="35" y="86"/>
                    </a:cubicBezTo>
                    <a:cubicBezTo>
                      <a:pt x="32" y="86"/>
                      <a:pt x="30" y="82"/>
                      <a:pt x="28" y="8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1" name="Freeform 56"/>
              <p:cNvSpPr>
                <a:spLocks/>
              </p:cNvSpPr>
              <p:nvPr/>
            </p:nvSpPr>
            <p:spPr bwMode="auto">
              <a:xfrm>
                <a:off x="2413000" y="1228725"/>
                <a:ext cx="204788" cy="87313"/>
              </a:xfrm>
              <a:custGeom>
                <a:avLst/>
                <a:gdLst/>
                <a:ahLst/>
                <a:cxnLst>
                  <a:cxn ang="0">
                    <a:pos x="53" y="65"/>
                  </a:cxn>
                  <a:cxn ang="0">
                    <a:pos x="41" y="59"/>
                  </a:cxn>
                  <a:cxn ang="0">
                    <a:pos x="53" y="53"/>
                  </a:cxn>
                  <a:cxn ang="0">
                    <a:pos x="46" y="43"/>
                  </a:cxn>
                  <a:cxn ang="0">
                    <a:pos x="41" y="49"/>
                  </a:cxn>
                  <a:cxn ang="0">
                    <a:pos x="22" y="52"/>
                  </a:cxn>
                  <a:cxn ang="0">
                    <a:pos x="7" y="49"/>
                  </a:cxn>
                  <a:cxn ang="0">
                    <a:pos x="0" y="42"/>
                  </a:cxn>
                  <a:cxn ang="0">
                    <a:pos x="0" y="36"/>
                  </a:cxn>
                  <a:cxn ang="0">
                    <a:pos x="11" y="31"/>
                  </a:cxn>
                  <a:cxn ang="0">
                    <a:pos x="31" y="36"/>
                  </a:cxn>
                  <a:cxn ang="0">
                    <a:pos x="11" y="30"/>
                  </a:cxn>
                  <a:cxn ang="0">
                    <a:pos x="11" y="23"/>
                  </a:cxn>
                  <a:cxn ang="0">
                    <a:pos x="19" y="23"/>
                  </a:cxn>
                  <a:cxn ang="0">
                    <a:pos x="38" y="26"/>
                  </a:cxn>
                  <a:cxn ang="0">
                    <a:pos x="16" y="22"/>
                  </a:cxn>
                  <a:cxn ang="0">
                    <a:pos x="25" y="17"/>
                  </a:cxn>
                  <a:cxn ang="0">
                    <a:pos x="36" y="18"/>
                  </a:cxn>
                  <a:cxn ang="0">
                    <a:pos x="23" y="12"/>
                  </a:cxn>
                  <a:cxn ang="0">
                    <a:pos x="38" y="12"/>
                  </a:cxn>
                  <a:cxn ang="0">
                    <a:pos x="45" y="19"/>
                  </a:cxn>
                  <a:cxn ang="0">
                    <a:pos x="55" y="19"/>
                  </a:cxn>
                  <a:cxn ang="0">
                    <a:pos x="97" y="36"/>
                  </a:cxn>
                  <a:cxn ang="0">
                    <a:pos x="107" y="30"/>
                  </a:cxn>
                  <a:cxn ang="0">
                    <a:pos x="98" y="29"/>
                  </a:cxn>
                  <a:cxn ang="0">
                    <a:pos x="102" y="27"/>
                  </a:cxn>
                  <a:cxn ang="0">
                    <a:pos x="102" y="21"/>
                  </a:cxn>
                  <a:cxn ang="0">
                    <a:pos x="91" y="15"/>
                  </a:cxn>
                  <a:cxn ang="0">
                    <a:pos x="107" y="0"/>
                  </a:cxn>
                  <a:cxn ang="0">
                    <a:pos x="116" y="4"/>
                  </a:cxn>
                  <a:cxn ang="0">
                    <a:pos x="116" y="9"/>
                  </a:cxn>
                  <a:cxn ang="0">
                    <a:pos x="132" y="26"/>
                  </a:cxn>
                  <a:cxn ang="0">
                    <a:pos x="144" y="20"/>
                  </a:cxn>
                  <a:cxn ang="0">
                    <a:pos x="154" y="31"/>
                  </a:cxn>
                  <a:cxn ang="0">
                    <a:pos x="140" y="52"/>
                  </a:cxn>
                  <a:cxn ang="0">
                    <a:pos x="111" y="51"/>
                  </a:cxn>
                  <a:cxn ang="0">
                    <a:pos x="82" y="59"/>
                  </a:cxn>
                  <a:cxn ang="0">
                    <a:pos x="53" y="65"/>
                  </a:cxn>
                </a:cxnLst>
                <a:rect l="0" t="0" r="r" b="b"/>
                <a:pathLst>
                  <a:path w="154" h="65">
                    <a:moveTo>
                      <a:pt x="53" y="65"/>
                    </a:moveTo>
                    <a:cubicBezTo>
                      <a:pt x="48" y="65"/>
                      <a:pt x="41" y="61"/>
                      <a:pt x="41" y="59"/>
                    </a:cubicBezTo>
                    <a:cubicBezTo>
                      <a:pt x="41" y="52"/>
                      <a:pt x="47" y="53"/>
                      <a:pt x="53" y="53"/>
                    </a:cubicBezTo>
                    <a:cubicBezTo>
                      <a:pt x="50" y="50"/>
                      <a:pt x="46" y="48"/>
                      <a:pt x="46" y="43"/>
                    </a:cubicBezTo>
                    <a:cubicBezTo>
                      <a:pt x="43" y="44"/>
                      <a:pt x="41" y="46"/>
                      <a:pt x="41" y="49"/>
                    </a:cubicBezTo>
                    <a:cubicBezTo>
                      <a:pt x="33" y="50"/>
                      <a:pt x="27" y="52"/>
                      <a:pt x="22" y="52"/>
                    </a:cubicBezTo>
                    <a:cubicBezTo>
                      <a:pt x="16" y="52"/>
                      <a:pt x="10" y="49"/>
                      <a:pt x="7" y="49"/>
                    </a:cubicBezTo>
                    <a:cubicBezTo>
                      <a:pt x="3" y="49"/>
                      <a:pt x="0" y="46"/>
                      <a:pt x="0" y="42"/>
                    </a:cubicBezTo>
                    <a:cubicBezTo>
                      <a:pt x="0" y="38"/>
                      <a:pt x="2" y="39"/>
                      <a:pt x="0" y="36"/>
                    </a:cubicBezTo>
                    <a:cubicBezTo>
                      <a:pt x="5" y="35"/>
                      <a:pt x="7" y="31"/>
                      <a:pt x="11" y="31"/>
                    </a:cubicBezTo>
                    <a:cubicBezTo>
                      <a:pt x="20" y="31"/>
                      <a:pt x="24" y="35"/>
                      <a:pt x="31" y="36"/>
                    </a:cubicBezTo>
                    <a:cubicBezTo>
                      <a:pt x="24" y="35"/>
                      <a:pt x="17" y="32"/>
                      <a:pt x="11" y="3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5" y="23"/>
                      <a:pt x="19" y="23"/>
                      <a:pt x="19" y="23"/>
                    </a:cubicBezTo>
                    <a:cubicBezTo>
                      <a:pt x="20" y="23"/>
                      <a:pt x="34" y="26"/>
                      <a:pt x="38" y="26"/>
                    </a:cubicBezTo>
                    <a:cubicBezTo>
                      <a:pt x="30" y="25"/>
                      <a:pt x="23" y="26"/>
                      <a:pt x="16" y="22"/>
                    </a:cubicBezTo>
                    <a:cubicBezTo>
                      <a:pt x="18" y="19"/>
                      <a:pt x="22" y="17"/>
                      <a:pt x="25" y="17"/>
                    </a:cubicBezTo>
                    <a:cubicBezTo>
                      <a:pt x="31" y="17"/>
                      <a:pt x="32" y="19"/>
                      <a:pt x="36" y="18"/>
                    </a:cubicBezTo>
                    <a:cubicBezTo>
                      <a:pt x="31" y="19"/>
                      <a:pt x="23" y="18"/>
                      <a:pt x="23" y="12"/>
                    </a:cubicBezTo>
                    <a:cubicBezTo>
                      <a:pt x="31" y="11"/>
                      <a:pt x="34" y="12"/>
                      <a:pt x="38" y="12"/>
                    </a:cubicBezTo>
                    <a:cubicBezTo>
                      <a:pt x="39" y="12"/>
                      <a:pt x="45" y="14"/>
                      <a:pt x="45" y="19"/>
                    </a:cubicBezTo>
                    <a:cubicBezTo>
                      <a:pt x="50" y="19"/>
                      <a:pt x="54" y="19"/>
                      <a:pt x="55" y="19"/>
                    </a:cubicBezTo>
                    <a:cubicBezTo>
                      <a:pt x="68" y="19"/>
                      <a:pt x="78" y="36"/>
                      <a:pt x="97" y="36"/>
                    </a:cubicBezTo>
                    <a:cubicBezTo>
                      <a:pt x="103" y="36"/>
                      <a:pt x="105" y="34"/>
                      <a:pt x="107" y="30"/>
                    </a:cubicBezTo>
                    <a:cubicBezTo>
                      <a:pt x="102" y="30"/>
                      <a:pt x="100" y="30"/>
                      <a:pt x="98" y="29"/>
                    </a:cubicBezTo>
                    <a:cubicBezTo>
                      <a:pt x="98" y="28"/>
                      <a:pt x="101" y="27"/>
                      <a:pt x="102" y="27"/>
                    </a:cubicBezTo>
                    <a:cubicBezTo>
                      <a:pt x="102" y="21"/>
                      <a:pt x="102" y="21"/>
                      <a:pt x="102" y="21"/>
                    </a:cubicBezTo>
                    <a:cubicBezTo>
                      <a:pt x="99" y="21"/>
                      <a:pt x="91" y="19"/>
                      <a:pt x="91" y="15"/>
                    </a:cubicBezTo>
                    <a:cubicBezTo>
                      <a:pt x="91" y="7"/>
                      <a:pt x="103" y="4"/>
                      <a:pt x="107" y="0"/>
                    </a:cubicBezTo>
                    <a:cubicBezTo>
                      <a:pt x="110" y="2"/>
                      <a:pt x="113" y="4"/>
                      <a:pt x="116" y="4"/>
                    </a:cubicBezTo>
                    <a:cubicBezTo>
                      <a:pt x="115" y="7"/>
                      <a:pt x="116" y="8"/>
                      <a:pt x="116" y="9"/>
                    </a:cubicBezTo>
                    <a:cubicBezTo>
                      <a:pt x="116" y="16"/>
                      <a:pt x="124" y="26"/>
                      <a:pt x="132" y="26"/>
                    </a:cubicBezTo>
                    <a:cubicBezTo>
                      <a:pt x="136" y="26"/>
                      <a:pt x="139" y="20"/>
                      <a:pt x="144" y="20"/>
                    </a:cubicBezTo>
                    <a:cubicBezTo>
                      <a:pt x="150" y="20"/>
                      <a:pt x="154" y="26"/>
                      <a:pt x="154" y="31"/>
                    </a:cubicBezTo>
                    <a:cubicBezTo>
                      <a:pt x="154" y="37"/>
                      <a:pt x="144" y="51"/>
                      <a:pt x="140" y="52"/>
                    </a:cubicBezTo>
                    <a:cubicBezTo>
                      <a:pt x="137" y="53"/>
                      <a:pt x="111" y="50"/>
                      <a:pt x="111" y="51"/>
                    </a:cubicBezTo>
                    <a:cubicBezTo>
                      <a:pt x="111" y="52"/>
                      <a:pt x="83" y="58"/>
                      <a:pt x="82" y="59"/>
                    </a:cubicBezTo>
                    <a:cubicBezTo>
                      <a:pt x="73" y="62"/>
                      <a:pt x="64" y="65"/>
                      <a:pt x="53" y="6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2" name="Freeform 57"/>
              <p:cNvSpPr>
                <a:spLocks/>
              </p:cNvSpPr>
              <p:nvPr/>
            </p:nvSpPr>
            <p:spPr bwMode="auto">
              <a:xfrm>
                <a:off x="2382838" y="1260475"/>
                <a:ext cx="28575" cy="20638"/>
              </a:xfrm>
              <a:custGeom>
                <a:avLst/>
                <a:gdLst/>
                <a:ahLst/>
                <a:cxnLst>
                  <a:cxn ang="0">
                    <a:pos x="8" y="16"/>
                  </a:cxn>
                  <a:cxn ang="0">
                    <a:pos x="0" y="11"/>
                  </a:cxn>
                  <a:cxn ang="0">
                    <a:pos x="21" y="0"/>
                  </a:cxn>
                  <a:cxn ang="0">
                    <a:pos x="8" y="16"/>
                  </a:cxn>
                </a:cxnLst>
                <a:rect l="0" t="0" r="r" b="b"/>
                <a:pathLst>
                  <a:path w="21" h="16">
                    <a:moveTo>
                      <a:pt x="8" y="16"/>
                    </a:moveTo>
                    <a:cubicBezTo>
                      <a:pt x="4" y="16"/>
                      <a:pt x="0" y="14"/>
                      <a:pt x="0" y="11"/>
                    </a:cubicBezTo>
                    <a:cubicBezTo>
                      <a:pt x="0" y="3"/>
                      <a:pt x="16" y="0"/>
                      <a:pt x="21" y="0"/>
                    </a:cubicBezTo>
                    <a:cubicBezTo>
                      <a:pt x="20" y="7"/>
                      <a:pt x="13" y="16"/>
                      <a:pt x="8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3" name="Freeform 58"/>
              <p:cNvSpPr>
                <a:spLocks/>
              </p:cNvSpPr>
              <p:nvPr/>
            </p:nvSpPr>
            <p:spPr bwMode="auto">
              <a:xfrm>
                <a:off x="2457450" y="1230313"/>
                <a:ext cx="22225" cy="7938"/>
              </a:xfrm>
              <a:custGeom>
                <a:avLst/>
                <a:gdLst/>
                <a:ahLst/>
                <a:cxnLst>
                  <a:cxn ang="0">
                    <a:pos x="6" y="6"/>
                  </a:cxn>
                  <a:cxn ang="0">
                    <a:pos x="0" y="0"/>
                  </a:cxn>
                  <a:cxn ang="0">
                    <a:pos x="16" y="0"/>
                  </a:cxn>
                  <a:cxn ang="0">
                    <a:pos x="16" y="6"/>
                  </a:cxn>
                  <a:cxn ang="0">
                    <a:pos x="6" y="6"/>
                  </a:cxn>
                </a:cxnLst>
                <a:rect l="0" t="0" r="r" b="b"/>
                <a:pathLst>
                  <a:path w="16" h="6">
                    <a:moveTo>
                      <a:pt x="6" y="6"/>
                    </a:moveTo>
                    <a:cubicBezTo>
                      <a:pt x="4" y="6"/>
                      <a:pt x="0" y="4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6"/>
                      <a:pt x="6" y="6"/>
                      <a:pt x="6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4" name="Freeform 59"/>
              <p:cNvSpPr>
                <a:spLocks/>
              </p:cNvSpPr>
              <p:nvPr/>
            </p:nvSpPr>
            <p:spPr bwMode="auto">
              <a:xfrm>
                <a:off x="2324100" y="1203325"/>
                <a:ext cx="117475" cy="65088"/>
              </a:xfrm>
              <a:custGeom>
                <a:avLst/>
                <a:gdLst/>
                <a:ahLst/>
                <a:cxnLst>
                  <a:cxn ang="0">
                    <a:pos x="88" y="8"/>
                  </a:cxn>
                  <a:cxn ang="0">
                    <a:pos x="82" y="15"/>
                  </a:cxn>
                  <a:cxn ang="0">
                    <a:pos x="86" y="24"/>
                  </a:cxn>
                  <a:cxn ang="0">
                    <a:pos x="67" y="38"/>
                  </a:cxn>
                  <a:cxn ang="0">
                    <a:pos x="56" y="26"/>
                  </a:cxn>
                  <a:cxn ang="0">
                    <a:pos x="41" y="39"/>
                  </a:cxn>
                  <a:cxn ang="0">
                    <a:pos x="32" y="49"/>
                  </a:cxn>
                  <a:cxn ang="0">
                    <a:pos x="24" y="42"/>
                  </a:cxn>
                  <a:cxn ang="0">
                    <a:pos x="12" y="42"/>
                  </a:cxn>
                  <a:cxn ang="0">
                    <a:pos x="4" y="46"/>
                  </a:cxn>
                  <a:cxn ang="0">
                    <a:pos x="0" y="39"/>
                  </a:cxn>
                  <a:cxn ang="0">
                    <a:pos x="10" y="31"/>
                  </a:cxn>
                  <a:cxn ang="0">
                    <a:pos x="31" y="23"/>
                  </a:cxn>
                  <a:cxn ang="0">
                    <a:pos x="54" y="6"/>
                  </a:cxn>
                  <a:cxn ang="0">
                    <a:pos x="62" y="7"/>
                  </a:cxn>
                  <a:cxn ang="0">
                    <a:pos x="88" y="8"/>
                  </a:cxn>
                </a:cxnLst>
                <a:rect l="0" t="0" r="r" b="b"/>
                <a:pathLst>
                  <a:path w="88" h="49">
                    <a:moveTo>
                      <a:pt x="88" y="8"/>
                    </a:moveTo>
                    <a:cubicBezTo>
                      <a:pt x="88" y="11"/>
                      <a:pt x="86" y="14"/>
                      <a:pt x="82" y="15"/>
                    </a:cubicBezTo>
                    <a:cubicBezTo>
                      <a:pt x="83" y="19"/>
                      <a:pt x="86" y="20"/>
                      <a:pt x="86" y="24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38"/>
                      <a:pt x="60" y="28"/>
                      <a:pt x="56" y="26"/>
                    </a:cubicBezTo>
                    <a:cubicBezTo>
                      <a:pt x="55" y="33"/>
                      <a:pt x="48" y="40"/>
                      <a:pt x="41" y="39"/>
                    </a:cubicBezTo>
                    <a:cubicBezTo>
                      <a:pt x="40" y="44"/>
                      <a:pt x="37" y="49"/>
                      <a:pt x="32" y="49"/>
                    </a:cubicBezTo>
                    <a:cubicBezTo>
                      <a:pt x="28" y="49"/>
                      <a:pt x="25" y="44"/>
                      <a:pt x="24" y="42"/>
                    </a:cubicBezTo>
                    <a:cubicBezTo>
                      <a:pt x="19" y="45"/>
                      <a:pt x="16" y="42"/>
                      <a:pt x="12" y="42"/>
                    </a:cubicBezTo>
                    <a:cubicBezTo>
                      <a:pt x="9" y="42"/>
                      <a:pt x="8" y="45"/>
                      <a:pt x="4" y="46"/>
                    </a:cubicBezTo>
                    <a:cubicBezTo>
                      <a:pt x="4" y="43"/>
                      <a:pt x="0" y="41"/>
                      <a:pt x="0" y="39"/>
                    </a:cubicBezTo>
                    <a:cubicBezTo>
                      <a:pt x="0" y="38"/>
                      <a:pt x="8" y="32"/>
                      <a:pt x="10" y="31"/>
                    </a:cubicBezTo>
                    <a:cubicBezTo>
                      <a:pt x="17" y="28"/>
                      <a:pt x="23" y="27"/>
                      <a:pt x="31" y="23"/>
                    </a:cubicBezTo>
                    <a:cubicBezTo>
                      <a:pt x="39" y="18"/>
                      <a:pt x="41" y="6"/>
                      <a:pt x="54" y="6"/>
                    </a:cubicBezTo>
                    <a:cubicBezTo>
                      <a:pt x="57" y="6"/>
                      <a:pt x="58" y="7"/>
                      <a:pt x="62" y="7"/>
                    </a:cubicBezTo>
                    <a:cubicBezTo>
                      <a:pt x="62" y="7"/>
                      <a:pt x="88" y="0"/>
                      <a:pt x="88" y="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5" name="Freeform 60"/>
              <p:cNvSpPr>
                <a:spLocks/>
              </p:cNvSpPr>
              <p:nvPr/>
            </p:nvSpPr>
            <p:spPr bwMode="auto">
              <a:xfrm>
                <a:off x="2481263" y="1162050"/>
                <a:ext cx="66675" cy="20638"/>
              </a:xfrm>
              <a:custGeom>
                <a:avLst/>
                <a:gdLst/>
                <a:ahLst/>
                <a:cxnLst>
                  <a:cxn ang="0">
                    <a:pos x="20" y="15"/>
                  </a:cxn>
                  <a:cxn ang="0">
                    <a:pos x="9" y="12"/>
                  </a:cxn>
                  <a:cxn ang="0">
                    <a:pos x="0" y="15"/>
                  </a:cxn>
                  <a:cxn ang="0">
                    <a:pos x="32" y="0"/>
                  </a:cxn>
                  <a:cxn ang="0">
                    <a:pos x="50" y="11"/>
                  </a:cxn>
                  <a:cxn ang="0">
                    <a:pos x="39" y="15"/>
                  </a:cxn>
                  <a:cxn ang="0">
                    <a:pos x="20" y="15"/>
                  </a:cxn>
                </a:cxnLst>
                <a:rect l="0" t="0" r="r" b="b"/>
                <a:pathLst>
                  <a:path w="50" h="15">
                    <a:moveTo>
                      <a:pt x="20" y="15"/>
                    </a:moveTo>
                    <a:cubicBezTo>
                      <a:pt x="14" y="15"/>
                      <a:pt x="13" y="12"/>
                      <a:pt x="9" y="12"/>
                    </a:cubicBezTo>
                    <a:cubicBezTo>
                      <a:pt x="5" y="12"/>
                      <a:pt x="3" y="15"/>
                      <a:pt x="0" y="15"/>
                    </a:cubicBezTo>
                    <a:cubicBezTo>
                      <a:pt x="0" y="9"/>
                      <a:pt x="26" y="0"/>
                      <a:pt x="32" y="0"/>
                    </a:cubicBezTo>
                    <a:cubicBezTo>
                      <a:pt x="41" y="0"/>
                      <a:pt x="49" y="5"/>
                      <a:pt x="50" y="11"/>
                    </a:cubicBezTo>
                    <a:cubicBezTo>
                      <a:pt x="47" y="12"/>
                      <a:pt x="44" y="15"/>
                      <a:pt x="39" y="15"/>
                    </a:cubicBezTo>
                    <a:cubicBezTo>
                      <a:pt x="27" y="15"/>
                      <a:pt x="29" y="15"/>
                      <a:pt x="20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6" name="Freeform 61"/>
              <p:cNvSpPr>
                <a:spLocks/>
              </p:cNvSpPr>
              <p:nvPr/>
            </p:nvSpPr>
            <p:spPr bwMode="auto">
              <a:xfrm>
                <a:off x="2482850" y="1185863"/>
                <a:ext cx="58738" cy="30163"/>
              </a:xfrm>
              <a:custGeom>
                <a:avLst/>
                <a:gdLst/>
                <a:ahLst/>
                <a:cxnLst>
                  <a:cxn ang="0">
                    <a:pos x="38" y="10"/>
                  </a:cxn>
                  <a:cxn ang="0">
                    <a:pos x="14" y="23"/>
                  </a:cxn>
                  <a:cxn ang="0">
                    <a:pos x="0" y="11"/>
                  </a:cxn>
                  <a:cxn ang="0">
                    <a:pos x="36" y="0"/>
                  </a:cxn>
                  <a:cxn ang="0">
                    <a:pos x="44" y="5"/>
                  </a:cxn>
                  <a:cxn ang="0">
                    <a:pos x="25" y="10"/>
                  </a:cxn>
                  <a:cxn ang="0">
                    <a:pos x="38" y="10"/>
                  </a:cxn>
                </a:cxnLst>
                <a:rect l="0" t="0" r="r" b="b"/>
                <a:pathLst>
                  <a:path w="44" h="23">
                    <a:moveTo>
                      <a:pt x="38" y="10"/>
                    </a:moveTo>
                    <a:cubicBezTo>
                      <a:pt x="38" y="19"/>
                      <a:pt x="24" y="23"/>
                      <a:pt x="14" y="23"/>
                    </a:cubicBezTo>
                    <a:cubicBezTo>
                      <a:pt x="8" y="23"/>
                      <a:pt x="0" y="15"/>
                      <a:pt x="0" y="11"/>
                    </a:cubicBezTo>
                    <a:cubicBezTo>
                      <a:pt x="0" y="1"/>
                      <a:pt x="27" y="0"/>
                      <a:pt x="36" y="0"/>
                    </a:cubicBezTo>
                    <a:cubicBezTo>
                      <a:pt x="41" y="0"/>
                      <a:pt x="43" y="3"/>
                      <a:pt x="44" y="5"/>
                    </a:cubicBezTo>
                    <a:cubicBezTo>
                      <a:pt x="39" y="9"/>
                      <a:pt x="32" y="10"/>
                      <a:pt x="25" y="10"/>
                    </a:cubicBezTo>
                    <a:lnTo>
                      <a:pt x="38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7" name="Freeform 62"/>
              <p:cNvSpPr>
                <a:spLocks/>
              </p:cNvSpPr>
              <p:nvPr/>
            </p:nvSpPr>
            <p:spPr bwMode="auto">
              <a:xfrm>
                <a:off x="2454275" y="1181100"/>
                <a:ext cx="20638" cy="22225"/>
              </a:xfrm>
              <a:custGeom>
                <a:avLst/>
                <a:gdLst/>
                <a:ahLst/>
                <a:cxnLst>
                  <a:cxn ang="0">
                    <a:pos x="15" y="12"/>
                  </a:cxn>
                  <a:cxn ang="0">
                    <a:pos x="9" y="17"/>
                  </a:cxn>
                  <a:cxn ang="0">
                    <a:pos x="0" y="11"/>
                  </a:cxn>
                  <a:cxn ang="0">
                    <a:pos x="15" y="12"/>
                  </a:cxn>
                </a:cxnLst>
                <a:rect l="0" t="0" r="r" b="b"/>
                <a:pathLst>
                  <a:path w="15" h="17">
                    <a:moveTo>
                      <a:pt x="15" y="12"/>
                    </a:moveTo>
                    <a:cubicBezTo>
                      <a:pt x="13" y="15"/>
                      <a:pt x="12" y="17"/>
                      <a:pt x="9" y="17"/>
                    </a:cubicBezTo>
                    <a:cubicBezTo>
                      <a:pt x="5" y="17"/>
                      <a:pt x="0" y="13"/>
                      <a:pt x="0" y="11"/>
                    </a:cubicBezTo>
                    <a:cubicBezTo>
                      <a:pt x="0" y="0"/>
                      <a:pt x="12" y="11"/>
                      <a:pt x="15" y="1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8" name="Freeform 63"/>
              <p:cNvSpPr>
                <a:spLocks/>
              </p:cNvSpPr>
              <p:nvPr/>
            </p:nvSpPr>
            <p:spPr bwMode="auto">
              <a:xfrm>
                <a:off x="2671763" y="1335088"/>
                <a:ext cx="100013" cy="80963"/>
              </a:xfrm>
              <a:custGeom>
                <a:avLst/>
                <a:gdLst/>
                <a:ahLst/>
                <a:cxnLst>
                  <a:cxn ang="0">
                    <a:pos x="66" y="23"/>
                  </a:cxn>
                  <a:cxn ang="0">
                    <a:pos x="65" y="30"/>
                  </a:cxn>
                  <a:cxn ang="0">
                    <a:pos x="75" y="32"/>
                  </a:cxn>
                  <a:cxn ang="0">
                    <a:pos x="57" y="55"/>
                  </a:cxn>
                  <a:cxn ang="0">
                    <a:pos x="49" y="61"/>
                  </a:cxn>
                  <a:cxn ang="0">
                    <a:pos x="39" y="54"/>
                  </a:cxn>
                  <a:cxn ang="0">
                    <a:pos x="0" y="30"/>
                  </a:cxn>
                  <a:cxn ang="0">
                    <a:pos x="0" y="23"/>
                  </a:cxn>
                  <a:cxn ang="0">
                    <a:pos x="20" y="28"/>
                  </a:cxn>
                  <a:cxn ang="0">
                    <a:pos x="27" y="28"/>
                  </a:cxn>
                  <a:cxn ang="0">
                    <a:pos x="27" y="16"/>
                  </a:cxn>
                  <a:cxn ang="0">
                    <a:pos x="12" y="11"/>
                  </a:cxn>
                  <a:cxn ang="0">
                    <a:pos x="16" y="7"/>
                  </a:cxn>
                  <a:cxn ang="0">
                    <a:pos x="42" y="2"/>
                  </a:cxn>
                  <a:cxn ang="0">
                    <a:pos x="60" y="2"/>
                  </a:cxn>
                  <a:cxn ang="0">
                    <a:pos x="64" y="6"/>
                  </a:cxn>
                  <a:cxn ang="0">
                    <a:pos x="50" y="22"/>
                  </a:cxn>
                  <a:cxn ang="0">
                    <a:pos x="66" y="23"/>
                  </a:cxn>
                </a:cxnLst>
                <a:rect l="0" t="0" r="r" b="b"/>
                <a:pathLst>
                  <a:path w="75" h="61">
                    <a:moveTo>
                      <a:pt x="66" y="23"/>
                    </a:moveTo>
                    <a:cubicBezTo>
                      <a:pt x="66" y="29"/>
                      <a:pt x="65" y="25"/>
                      <a:pt x="65" y="30"/>
                    </a:cubicBezTo>
                    <a:cubicBezTo>
                      <a:pt x="67" y="30"/>
                      <a:pt x="72" y="31"/>
                      <a:pt x="75" y="32"/>
                    </a:cubicBezTo>
                    <a:cubicBezTo>
                      <a:pt x="73" y="56"/>
                      <a:pt x="72" y="49"/>
                      <a:pt x="57" y="55"/>
                    </a:cubicBezTo>
                    <a:cubicBezTo>
                      <a:pt x="53" y="56"/>
                      <a:pt x="53" y="61"/>
                      <a:pt x="49" y="61"/>
                    </a:cubicBezTo>
                    <a:cubicBezTo>
                      <a:pt x="42" y="61"/>
                      <a:pt x="42" y="56"/>
                      <a:pt x="39" y="54"/>
                    </a:cubicBezTo>
                    <a:cubicBezTo>
                      <a:pt x="27" y="41"/>
                      <a:pt x="13" y="43"/>
                      <a:pt x="0" y="3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6" y="23"/>
                      <a:pt x="12" y="28"/>
                      <a:pt x="20" y="28"/>
                    </a:cubicBezTo>
                    <a:cubicBezTo>
                      <a:pt x="24" y="28"/>
                      <a:pt x="23" y="28"/>
                      <a:pt x="27" y="2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1" y="15"/>
                      <a:pt x="12" y="16"/>
                      <a:pt x="12" y="11"/>
                    </a:cubicBezTo>
                    <a:cubicBezTo>
                      <a:pt x="12" y="9"/>
                      <a:pt x="15" y="8"/>
                      <a:pt x="16" y="7"/>
                    </a:cubicBezTo>
                    <a:cubicBezTo>
                      <a:pt x="23" y="0"/>
                      <a:pt x="32" y="2"/>
                      <a:pt x="42" y="2"/>
                    </a:cubicBezTo>
                    <a:cubicBezTo>
                      <a:pt x="50" y="2"/>
                      <a:pt x="60" y="2"/>
                      <a:pt x="60" y="2"/>
                    </a:cubicBezTo>
                    <a:cubicBezTo>
                      <a:pt x="61" y="2"/>
                      <a:pt x="64" y="4"/>
                      <a:pt x="64" y="6"/>
                    </a:cubicBezTo>
                    <a:cubicBezTo>
                      <a:pt x="64" y="15"/>
                      <a:pt x="53" y="18"/>
                      <a:pt x="50" y="22"/>
                    </a:cubicBezTo>
                    <a:cubicBezTo>
                      <a:pt x="53" y="22"/>
                      <a:pt x="66" y="18"/>
                      <a:pt x="66" y="2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9" name="Freeform 64"/>
              <p:cNvSpPr>
                <a:spLocks/>
              </p:cNvSpPr>
              <p:nvPr/>
            </p:nvSpPr>
            <p:spPr bwMode="auto">
              <a:xfrm>
                <a:off x="2636838" y="1236663"/>
                <a:ext cx="111125" cy="60325"/>
              </a:xfrm>
              <a:custGeom>
                <a:avLst/>
                <a:gdLst/>
                <a:ahLst/>
                <a:cxnLst>
                  <a:cxn ang="0">
                    <a:pos x="4" y="11"/>
                  </a:cxn>
                  <a:cxn ang="0">
                    <a:pos x="0" y="2"/>
                  </a:cxn>
                  <a:cxn ang="0">
                    <a:pos x="5" y="2"/>
                  </a:cxn>
                  <a:cxn ang="0">
                    <a:pos x="38" y="20"/>
                  </a:cxn>
                  <a:cxn ang="0">
                    <a:pos x="29" y="13"/>
                  </a:cxn>
                  <a:cxn ang="0">
                    <a:pos x="29" y="8"/>
                  </a:cxn>
                  <a:cxn ang="0">
                    <a:pos x="54" y="17"/>
                  </a:cxn>
                  <a:cxn ang="0">
                    <a:pos x="54" y="8"/>
                  </a:cxn>
                  <a:cxn ang="0">
                    <a:pos x="38" y="1"/>
                  </a:cxn>
                  <a:cxn ang="0">
                    <a:pos x="46" y="1"/>
                  </a:cxn>
                  <a:cxn ang="0">
                    <a:pos x="66" y="5"/>
                  </a:cxn>
                  <a:cxn ang="0">
                    <a:pos x="75" y="2"/>
                  </a:cxn>
                  <a:cxn ang="0">
                    <a:pos x="84" y="13"/>
                  </a:cxn>
                  <a:cxn ang="0">
                    <a:pos x="80" y="41"/>
                  </a:cxn>
                  <a:cxn ang="0">
                    <a:pos x="62" y="43"/>
                  </a:cxn>
                  <a:cxn ang="0">
                    <a:pos x="48" y="41"/>
                  </a:cxn>
                  <a:cxn ang="0">
                    <a:pos x="51" y="36"/>
                  </a:cxn>
                  <a:cxn ang="0">
                    <a:pos x="51" y="32"/>
                  </a:cxn>
                  <a:cxn ang="0">
                    <a:pos x="62" y="25"/>
                  </a:cxn>
                  <a:cxn ang="0">
                    <a:pos x="57" y="24"/>
                  </a:cxn>
                  <a:cxn ang="0">
                    <a:pos x="25" y="28"/>
                  </a:cxn>
                  <a:cxn ang="0">
                    <a:pos x="20" y="23"/>
                  </a:cxn>
                  <a:cxn ang="0">
                    <a:pos x="13" y="23"/>
                  </a:cxn>
                  <a:cxn ang="0">
                    <a:pos x="12" y="19"/>
                  </a:cxn>
                  <a:cxn ang="0">
                    <a:pos x="1" y="14"/>
                  </a:cxn>
                  <a:cxn ang="0">
                    <a:pos x="1" y="6"/>
                  </a:cxn>
                  <a:cxn ang="0">
                    <a:pos x="4" y="11"/>
                  </a:cxn>
                </a:cxnLst>
                <a:rect l="0" t="0" r="r" b="b"/>
                <a:pathLst>
                  <a:path w="84" h="45">
                    <a:moveTo>
                      <a:pt x="4" y="11"/>
                    </a:moveTo>
                    <a:cubicBezTo>
                      <a:pt x="2" y="9"/>
                      <a:pt x="0" y="6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18" y="2"/>
                      <a:pt x="24" y="24"/>
                      <a:pt x="38" y="20"/>
                    </a:cubicBezTo>
                    <a:cubicBezTo>
                      <a:pt x="35" y="18"/>
                      <a:pt x="31" y="15"/>
                      <a:pt x="29" y="13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9" y="8"/>
                      <a:pt x="43" y="17"/>
                      <a:pt x="54" y="1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46" y="8"/>
                      <a:pt x="40" y="8"/>
                      <a:pt x="38" y="1"/>
                    </a:cubicBezTo>
                    <a:cubicBezTo>
                      <a:pt x="41" y="0"/>
                      <a:pt x="43" y="1"/>
                      <a:pt x="46" y="1"/>
                    </a:cubicBezTo>
                    <a:cubicBezTo>
                      <a:pt x="53" y="1"/>
                      <a:pt x="58" y="5"/>
                      <a:pt x="66" y="5"/>
                    </a:cubicBezTo>
                    <a:cubicBezTo>
                      <a:pt x="69" y="5"/>
                      <a:pt x="71" y="2"/>
                      <a:pt x="75" y="2"/>
                    </a:cubicBezTo>
                    <a:cubicBezTo>
                      <a:pt x="83" y="2"/>
                      <a:pt x="84" y="6"/>
                      <a:pt x="84" y="13"/>
                    </a:cubicBezTo>
                    <a:cubicBezTo>
                      <a:pt x="84" y="23"/>
                      <a:pt x="78" y="28"/>
                      <a:pt x="80" y="41"/>
                    </a:cubicBezTo>
                    <a:cubicBezTo>
                      <a:pt x="73" y="43"/>
                      <a:pt x="64" y="43"/>
                      <a:pt x="62" y="43"/>
                    </a:cubicBezTo>
                    <a:cubicBezTo>
                      <a:pt x="60" y="43"/>
                      <a:pt x="48" y="45"/>
                      <a:pt x="48" y="41"/>
                    </a:cubicBezTo>
                    <a:cubicBezTo>
                      <a:pt x="48" y="39"/>
                      <a:pt x="50" y="37"/>
                      <a:pt x="51" y="36"/>
                    </a:cubicBezTo>
                    <a:cubicBezTo>
                      <a:pt x="51" y="35"/>
                      <a:pt x="51" y="33"/>
                      <a:pt x="51" y="32"/>
                    </a:cubicBezTo>
                    <a:cubicBezTo>
                      <a:pt x="51" y="28"/>
                      <a:pt x="60" y="28"/>
                      <a:pt x="62" y="25"/>
                    </a:cubicBezTo>
                    <a:cubicBezTo>
                      <a:pt x="61" y="24"/>
                      <a:pt x="59" y="24"/>
                      <a:pt x="57" y="24"/>
                    </a:cubicBezTo>
                    <a:cubicBezTo>
                      <a:pt x="49" y="24"/>
                      <a:pt x="34" y="28"/>
                      <a:pt x="25" y="28"/>
                    </a:cubicBezTo>
                    <a:cubicBezTo>
                      <a:pt x="22" y="28"/>
                      <a:pt x="20" y="26"/>
                      <a:pt x="20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7" y="20"/>
                      <a:pt x="4" y="17"/>
                      <a:pt x="1" y="14"/>
                    </a:cubicBezTo>
                    <a:cubicBezTo>
                      <a:pt x="1" y="6"/>
                      <a:pt x="1" y="6"/>
                      <a:pt x="1" y="6"/>
                    </a:cubicBezTo>
                    <a:lnTo>
                      <a:pt x="4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0" name="Freeform 65"/>
              <p:cNvSpPr>
                <a:spLocks/>
              </p:cNvSpPr>
              <p:nvPr/>
            </p:nvSpPr>
            <p:spPr bwMode="auto">
              <a:xfrm>
                <a:off x="2720975" y="1462088"/>
                <a:ext cx="65088" cy="38100"/>
              </a:xfrm>
              <a:custGeom>
                <a:avLst/>
                <a:gdLst/>
                <a:ahLst/>
                <a:cxnLst>
                  <a:cxn ang="0">
                    <a:pos x="38" y="29"/>
                  </a:cxn>
                  <a:cxn ang="0">
                    <a:pos x="0" y="16"/>
                  </a:cxn>
                  <a:cxn ang="0">
                    <a:pos x="9" y="14"/>
                  </a:cxn>
                  <a:cxn ang="0">
                    <a:pos x="22" y="0"/>
                  </a:cxn>
                  <a:cxn ang="0">
                    <a:pos x="49" y="22"/>
                  </a:cxn>
                  <a:cxn ang="0">
                    <a:pos x="38" y="29"/>
                  </a:cxn>
                </a:cxnLst>
                <a:rect l="0" t="0" r="r" b="b"/>
                <a:pathLst>
                  <a:path w="49" h="29">
                    <a:moveTo>
                      <a:pt x="38" y="29"/>
                    </a:moveTo>
                    <a:cubicBezTo>
                      <a:pt x="32" y="29"/>
                      <a:pt x="0" y="17"/>
                      <a:pt x="0" y="16"/>
                    </a:cubicBezTo>
                    <a:cubicBezTo>
                      <a:pt x="0" y="12"/>
                      <a:pt x="8" y="14"/>
                      <a:pt x="9" y="14"/>
                    </a:cubicBezTo>
                    <a:cubicBezTo>
                      <a:pt x="15" y="12"/>
                      <a:pt x="13" y="0"/>
                      <a:pt x="22" y="0"/>
                    </a:cubicBezTo>
                    <a:cubicBezTo>
                      <a:pt x="28" y="0"/>
                      <a:pt x="46" y="16"/>
                      <a:pt x="49" y="22"/>
                    </a:cubicBezTo>
                    <a:cubicBezTo>
                      <a:pt x="45" y="25"/>
                      <a:pt x="43" y="29"/>
                      <a:pt x="38" y="2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1" name="Freeform 66"/>
              <p:cNvSpPr>
                <a:spLocks/>
              </p:cNvSpPr>
              <p:nvPr/>
            </p:nvSpPr>
            <p:spPr bwMode="auto">
              <a:xfrm>
                <a:off x="2784475" y="1323975"/>
                <a:ext cx="85725" cy="69850"/>
              </a:xfrm>
              <a:custGeom>
                <a:avLst/>
                <a:gdLst/>
                <a:ahLst/>
                <a:cxnLst>
                  <a:cxn ang="0">
                    <a:pos x="65" y="11"/>
                  </a:cxn>
                  <a:cxn ang="0">
                    <a:pos x="57" y="18"/>
                  </a:cxn>
                  <a:cxn ang="0">
                    <a:pos x="32" y="35"/>
                  </a:cxn>
                  <a:cxn ang="0">
                    <a:pos x="20" y="38"/>
                  </a:cxn>
                  <a:cxn ang="0">
                    <a:pos x="25" y="38"/>
                  </a:cxn>
                  <a:cxn ang="0">
                    <a:pos x="15" y="53"/>
                  </a:cxn>
                  <a:cxn ang="0">
                    <a:pos x="6" y="53"/>
                  </a:cxn>
                  <a:cxn ang="0">
                    <a:pos x="7" y="40"/>
                  </a:cxn>
                  <a:cxn ang="0">
                    <a:pos x="0" y="19"/>
                  </a:cxn>
                  <a:cxn ang="0">
                    <a:pos x="0" y="11"/>
                  </a:cxn>
                  <a:cxn ang="0">
                    <a:pos x="10" y="11"/>
                  </a:cxn>
                  <a:cxn ang="0">
                    <a:pos x="10" y="7"/>
                  </a:cxn>
                  <a:cxn ang="0">
                    <a:pos x="22" y="0"/>
                  </a:cxn>
                  <a:cxn ang="0">
                    <a:pos x="65" y="5"/>
                  </a:cxn>
                  <a:cxn ang="0">
                    <a:pos x="65" y="11"/>
                  </a:cxn>
                </a:cxnLst>
                <a:rect l="0" t="0" r="r" b="b"/>
                <a:pathLst>
                  <a:path w="65" h="53">
                    <a:moveTo>
                      <a:pt x="65" y="11"/>
                    </a:moveTo>
                    <a:cubicBezTo>
                      <a:pt x="65" y="12"/>
                      <a:pt x="57" y="18"/>
                      <a:pt x="57" y="18"/>
                    </a:cubicBezTo>
                    <a:cubicBezTo>
                      <a:pt x="51" y="26"/>
                      <a:pt x="45" y="35"/>
                      <a:pt x="32" y="35"/>
                    </a:cubicBezTo>
                    <a:cubicBezTo>
                      <a:pt x="22" y="35"/>
                      <a:pt x="22" y="30"/>
                      <a:pt x="20" y="38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4" y="46"/>
                      <a:pt x="21" y="48"/>
                      <a:pt x="15" y="5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47"/>
                      <a:pt x="6" y="42"/>
                      <a:pt x="7" y="40"/>
                    </a:cubicBezTo>
                    <a:cubicBezTo>
                      <a:pt x="0" y="33"/>
                      <a:pt x="3" y="27"/>
                      <a:pt x="0" y="1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1"/>
                      <a:pt x="8" y="11"/>
                      <a:pt x="10" y="11"/>
                    </a:cubicBezTo>
                    <a:cubicBezTo>
                      <a:pt x="9" y="11"/>
                      <a:pt x="10" y="8"/>
                      <a:pt x="10" y="7"/>
                    </a:cubicBezTo>
                    <a:cubicBezTo>
                      <a:pt x="10" y="6"/>
                      <a:pt x="13" y="0"/>
                      <a:pt x="22" y="0"/>
                    </a:cubicBezTo>
                    <a:cubicBezTo>
                      <a:pt x="37" y="0"/>
                      <a:pt x="49" y="5"/>
                      <a:pt x="65" y="5"/>
                    </a:cubicBezTo>
                    <a:cubicBezTo>
                      <a:pt x="65" y="8"/>
                      <a:pt x="65" y="9"/>
                      <a:pt x="65" y="1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2" name="Freeform 67"/>
              <p:cNvSpPr>
                <a:spLocks/>
              </p:cNvSpPr>
              <p:nvPr/>
            </p:nvSpPr>
            <p:spPr bwMode="auto">
              <a:xfrm>
                <a:off x="2608263" y="1198563"/>
                <a:ext cx="28575" cy="23813"/>
              </a:xfrm>
              <a:custGeom>
                <a:avLst/>
                <a:gdLst/>
                <a:ahLst/>
                <a:cxnLst>
                  <a:cxn ang="0">
                    <a:pos x="21" y="12"/>
                  </a:cxn>
                  <a:cxn ang="0">
                    <a:pos x="15" y="18"/>
                  </a:cxn>
                  <a:cxn ang="0">
                    <a:pos x="0" y="0"/>
                  </a:cxn>
                  <a:cxn ang="0">
                    <a:pos x="21" y="12"/>
                  </a:cxn>
                </a:cxnLst>
                <a:rect l="0" t="0" r="r" b="b"/>
                <a:pathLst>
                  <a:path w="21" h="18">
                    <a:moveTo>
                      <a:pt x="21" y="12"/>
                    </a:moveTo>
                    <a:cubicBezTo>
                      <a:pt x="21" y="16"/>
                      <a:pt x="18" y="18"/>
                      <a:pt x="15" y="18"/>
                    </a:cubicBezTo>
                    <a:cubicBezTo>
                      <a:pt x="10" y="18"/>
                      <a:pt x="0" y="6"/>
                      <a:pt x="0" y="0"/>
                    </a:cubicBezTo>
                    <a:cubicBezTo>
                      <a:pt x="11" y="0"/>
                      <a:pt x="12" y="9"/>
                      <a:pt x="21" y="1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3" name="Freeform 68"/>
              <p:cNvSpPr>
                <a:spLocks/>
              </p:cNvSpPr>
              <p:nvPr/>
            </p:nvSpPr>
            <p:spPr bwMode="auto">
              <a:xfrm>
                <a:off x="2625725" y="1277938"/>
                <a:ext cx="19050" cy="15875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5" y="6"/>
                  </a:cxn>
                  <a:cxn ang="0">
                    <a:pos x="9" y="12"/>
                  </a:cxn>
                  <a:cxn ang="0">
                    <a:pos x="0" y="12"/>
                  </a:cxn>
                  <a:cxn ang="0">
                    <a:pos x="12" y="0"/>
                  </a:cxn>
                </a:cxnLst>
                <a:rect l="0" t="0" r="r" b="b"/>
                <a:pathLst>
                  <a:path w="15" h="12">
                    <a:moveTo>
                      <a:pt x="12" y="0"/>
                    </a:moveTo>
                    <a:cubicBezTo>
                      <a:pt x="13" y="2"/>
                      <a:pt x="15" y="3"/>
                      <a:pt x="15" y="6"/>
                    </a:cubicBezTo>
                    <a:cubicBezTo>
                      <a:pt x="15" y="12"/>
                      <a:pt x="11" y="12"/>
                      <a:pt x="9" y="12"/>
                    </a:cubicBezTo>
                    <a:cubicBezTo>
                      <a:pt x="4" y="12"/>
                      <a:pt x="3" y="11"/>
                      <a:pt x="0" y="12"/>
                    </a:cubicBezTo>
                    <a:cubicBezTo>
                      <a:pt x="2" y="4"/>
                      <a:pt x="6" y="2"/>
                      <a:pt x="12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4" name="Freeform 69"/>
              <p:cNvSpPr>
                <a:spLocks/>
              </p:cNvSpPr>
              <p:nvPr/>
            </p:nvSpPr>
            <p:spPr bwMode="auto">
              <a:xfrm>
                <a:off x="2614613" y="1139825"/>
                <a:ext cx="109538" cy="57150"/>
              </a:xfrm>
              <a:custGeom>
                <a:avLst/>
                <a:gdLst/>
                <a:ahLst/>
                <a:cxnLst>
                  <a:cxn ang="0">
                    <a:pos x="54" y="32"/>
                  </a:cxn>
                  <a:cxn ang="0">
                    <a:pos x="33" y="30"/>
                  </a:cxn>
                  <a:cxn ang="0">
                    <a:pos x="19" y="29"/>
                  </a:cxn>
                  <a:cxn ang="0">
                    <a:pos x="7" y="25"/>
                  </a:cxn>
                  <a:cxn ang="0">
                    <a:pos x="20" y="20"/>
                  </a:cxn>
                  <a:cxn ang="0">
                    <a:pos x="20" y="15"/>
                  </a:cxn>
                  <a:cxn ang="0">
                    <a:pos x="5" y="15"/>
                  </a:cxn>
                  <a:cxn ang="0">
                    <a:pos x="8" y="10"/>
                  </a:cxn>
                  <a:cxn ang="0">
                    <a:pos x="0" y="3"/>
                  </a:cxn>
                  <a:cxn ang="0">
                    <a:pos x="14" y="0"/>
                  </a:cxn>
                  <a:cxn ang="0">
                    <a:pos x="31" y="8"/>
                  </a:cxn>
                  <a:cxn ang="0">
                    <a:pos x="40" y="4"/>
                  </a:cxn>
                  <a:cxn ang="0">
                    <a:pos x="53" y="15"/>
                  </a:cxn>
                  <a:cxn ang="0">
                    <a:pos x="60" y="11"/>
                  </a:cxn>
                  <a:cxn ang="0">
                    <a:pos x="73" y="21"/>
                  </a:cxn>
                  <a:cxn ang="0">
                    <a:pos x="70" y="26"/>
                  </a:cxn>
                  <a:cxn ang="0">
                    <a:pos x="82" y="37"/>
                  </a:cxn>
                  <a:cxn ang="0">
                    <a:pos x="74" y="43"/>
                  </a:cxn>
                  <a:cxn ang="0">
                    <a:pos x="54" y="32"/>
                  </a:cxn>
                </a:cxnLst>
                <a:rect l="0" t="0" r="r" b="b"/>
                <a:pathLst>
                  <a:path w="82" h="43">
                    <a:moveTo>
                      <a:pt x="54" y="32"/>
                    </a:moveTo>
                    <a:cubicBezTo>
                      <a:pt x="46" y="32"/>
                      <a:pt x="41" y="29"/>
                      <a:pt x="33" y="30"/>
                    </a:cubicBezTo>
                    <a:cubicBezTo>
                      <a:pt x="31" y="26"/>
                      <a:pt x="25" y="29"/>
                      <a:pt x="19" y="29"/>
                    </a:cubicBezTo>
                    <a:cubicBezTo>
                      <a:pt x="13" y="29"/>
                      <a:pt x="11" y="29"/>
                      <a:pt x="7" y="25"/>
                    </a:cubicBezTo>
                    <a:cubicBezTo>
                      <a:pt x="11" y="21"/>
                      <a:pt x="15" y="22"/>
                      <a:pt x="20" y="20"/>
                    </a:cubicBezTo>
                    <a:cubicBezTo>
                      <a:pt x="19" y="18"/>
                      <a:pt x="19" y="16"/>
                      <a:pt x="20" y="15"/>
                    </a:cubicBezTo>
                    <a:cubicBezTo>
                      <a:pt x="10" y="15"/>
                      <a:pt x="8" y="17"/>
                      <a:pt x="5" y="15"/>
                    </a:cubicBezTo>
                    <a:cubicBezTo>
                      <a:pt x="6" y="14"/>
                      <a:pt x="7" y="12"/>
                      <a:pt x="8" y="10"/>
                    </a:cubicBezTo>
                    <a:cubicBezTo>
                      <a:pt x="2" y="10"/>
                      <a:pt x="0" y="9"/>
                      <a:pt x="0" y="3"/>
                    </a:cubicBezTo>
                    <a:cubicBezTo>
                      <a:pt x="6" y="3"/>
                      <a:pt x="9" y="0"/>
                      <a:pt x="14" y="0"/>
                    </a:cubicBezTo>
                    <a:cubicBezTo>
                      <a:pt x="24" y="0"/>
                      <a:pt x="26" y="8"/>
                      <a:pt x="31" y="8"/>
                    </a:cubicBezTo>
                    <a:cubicBezTo>
                      <a:pt x="35" y="8"/>
                      <a:pt x="36" y="4"/>
                      <a:pt x="40" y="4"/>
                    </a:cubicBezTo>
                    <a:cubicBezTo>
                      <a:pt x="49" y="4"/>
                      <a:pt x="48" y="15"/>
                      <a:pt x="53" y="15"/>
                    </a:cubicBezTo>
                    <a:cubicBezTo>
                      <a:pt x="56" y="15"/>
                      <a:pt x="57" y="11"/>
                      <a:pt x="60" y="11"/>
                    </a:cubicBezTo>
                    <a:cubicBezTo>
                      <a:pt x="66" y="11"/>
                      <a:pt x="71" y="19"/>
                      <a:pt x="73" y="21"/>
                    </a:cubicBezTo>
                    <a:cubicBezTo>
                      <a:pt x="72" y="22"/>
                      <a:pt x="70" y="24"/>
                      <a:pt x="70" y="26"/>
                    </a:cubicBezTo>
                    <a:cubicBezTo>
                      <a:pt x="73" y="29"/>
                      <a:pt x="82" y="33"/>
                      <a:pt x="82" y="37"/>
                    </a:cubicBezTo>
                    <a:cubicBezTo>
                      <a:pt x="82" y="42"/>
                      <a:pt x="77" y="43"/>
                      <a:pt x="74" y="43"/>
                    </a:cubicBezTo>
                    <a:cubicBezTo>
                      <a:pt x="63" y="43"/>
                      <a:pt x="64" y="32"/>
                      <a:pt x="54" y="3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5" name="Freeform 70"/>
              <p:cNvSpPr>
                <a:spLocks/>
              </p:cNvSpPr>
              <p:nvPr/>
            </p:nvSpPr>
            <p:spPr bwMode="auto">
              <a:xfrm>
                <a:off x="2657475" y="1189038"/>
                <a:ext cx="30163" cy="9525"/>
              </a:xfrm>
              <a:custGeom>
                <a:avLst/>
                <a:gdLst/>
                <a:ahLst/>
                <a:cxnLst>
                  <a:cxn ang="0">
                    <a:pos x="8" y="7"/>
                  </a:cxn>
                  <a:cxn ang="0">
                    <a:pos x="12" y="0"/>
                  </a:cxn>
                  <a:cxn ang="0">
                    <a:pos x="23" y="4"/>
                  </a:cxn>
                  <a:cxn ang="0">
                    <a:pos x="8" y="7"/>
                  </a:cxn>
                </a:cxnLst>
                <a:rect l="0" t="0" r="r" b="b"/>
                <a:pathLst>
                  <a:path w="23" h="7">
                    <a:moveTo>
                      <a:pt x="8" y="7"/>
                    </a:moveTo>
                    <a:cubicBezTo>
                      <a:pt x="0" y="7"/>
                      <a:pt x="11" y="0"/>
                      <a:pt x="12" y="0"/>
                    </a:cubicBezTo>
                    <a:cubicBezTo>
                      <a:pt x="17" y="0"/>
                      <a:pt x="19" y="3"/>
                      <a:pt x="23" y="4"/>
                    </a:cubicBezTo>
                    <a:cubicBezTo>
                      <a:pt x="20" y="7"/>
                      <a:pt x="15" y="7"/>
                      <a:pt x="8" y="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6" name="Freeform 71"/>
              <p:cNvSpPr>
                <a:spLocks/>
              </p:cNvSpPr>
              <p:nvPr/>
            </p:nvSpPr>
            <p:spPr bwMode="auto">
              <a:xfrm>
                <a:off x="2765425" y="1223963"/>
                <a:ext cx="287338" cy="90488"/>
              </a:xfrm>
              <a:custGeom>
                <a:avLst/>
                <a:gdLst/>
                <a:ahLst/>
                <a:cxnLst>
                  <a:cxn ang="0">
                    <a:pos x="215" y="45"/>
                  </a:cxn>
                  <a:cxn ang="0">
                    <a:pos x="210" y="51"/>
                  </a:cxn>
                  <a:cxn ang="0">
                    <a:pos x="216" y="52"/>
                  </a:cxn>
                  <a:cxn ang="0">
                    <a:pos x="179" y="67"/>
                  </a:cxn>
                  <a:cxn ang="0">
                    <a:pos x="170" y="60"/>
                  </a:cxn>
                  <a:cxn ang="0">
                    <a:pos x="159" y="66"/>
                  </a:cxn>
                  <a:cxn ang="0">
                    <a:pos x="124" y="66"/>
                  </a:cxn>
                  <a:cxn ang="0">
                    <a:pos x="102" y="60"/>
                  </a:cxn>
                  <a:cxn ang="0">
                    <a:pos x="97" y="60"/>
                  </a:cxn>
                  <a:cxn ang="0">
                    <a:pos x="84" y="67"/>
                  </a:cxn>
                  <a:cxn ang="0">
                    <a:pos x="53" y="47"/>
                  </a:cxn>
                  <a:cxn ang="0">
                    <a:pos x="58" y="40"/>
                  </a:cxn>
                  <a:cxn ang="0">
                    <a:pos x="40" y="18"/>
                  </a:cxn>
                  <a:cxn ang="0">
                    <a:pos x="32" y="22"/>
                  </a:cxn>
                  <a:cxn ang="0">
                    <a:pos x="0" y="7"/>
                  </a:cxn>
                  <a:cxn ang="0">
                    <a:pos x="13" y="0"/>
                  </a:cxn>
                  <a:cxn ang="0">
                    <a:pos x="51" y="15"/>
                  </a:cxn>
                  <a:cxn ang="0">
                    <a:pos x="60" y="12"/>
                  </a:cxn>
                  <a:cxn ang="0">
                    <a:pos x="68" y="12"/>
                  </a:cxn>
                  <a:cxn ang="0">
                    <a:pos x="89" y="25"/>
                  </a:cxn>
                  <a:cxn ang="0">
                    <a:pos x="71" y="25"/>
                  </a:cxn>
                  <a:cxn ang="0">
                    <a:pos x="91" y="35"/>
                  </a:cxn>
                  <a:cxn ang="0">
                    <a:pos x="88" y="38"/>
                  </a:cxn>
                  <a:cxn ang="0">
                    <a:pos x="95" y="40"/>
                  </a:cxn>
                  <a:cxn ang="0">
                    <a:pos x="125" y="45"/>
                  </a:cxn>
                  <a:cxn ang="0">
                    <a:pos x="181" y="34"/>
                  </a:cxn>
                  <a:cxn ang="0">
                    <a:pos x="216" y="46"/>
                  </a:cxn>
                  <a:cxn ang="0">
                    <a:pos x="211" y="47"/>
                  </a:cxn>
                  <a:cxn ang="0">
                    <a:pos x="215" y="45"/>
                  </a:cxn>
                </a:cxnLst>
                <a:rect l="0" t="0" r="r" b="b"/>
                <a:pathLst>
                  <a:path w="216" h="68">
                    <a:moveTo>
                      <a:pt x="215" y="45"/>
                    </a:moveTo>
                    <a:cubicBezTo>
                      <a:pt x="213" y="46"/>
                      <a:pt x="211" y="48"/>
                      <a:pt x="210" y="51"/>
                    </a:cubicBezTo>
                    <a:cubicBezTo>
                      <a:pt x="213" y="52"/>
                      <a:pt x="216" y="52"/>
                      <a:pt x="216" y="52"/>
                    </a:cubicBezTo>
                    <a:cubicBezTo>
                      <a:pt x="215" y="67"/>
                      <a:pt x="195" y="67"/>
                      <a:pt x="179" y="67"/>
                    </a:cubicBezTo>
                    <a:cubicBezTo>
                      <a:pt x="174" y="67"/>
                      <a:pt x="171" y="64"/>
                      <a:pt x="170" y="60"/>
                    </a:cubicBezTo>
                    <a:cubicBezTo>
                      <a:pt x="164" y="61"/>
                      <a:pt x="163" y="64"/>
                      <a:pt x="159" y="66"/>
                    </a:cubicBezTo>
                    <a:cubicBezTo>
                      <a:pt x="124" y="66"/>
                      <a:pt x="124" y="66"/>
                      <a:pt x="124" y="66"/>
                    </a:cubicBezTo>
                    <a:cubicBezTo>
                      <a:pt x="115" y="68"/>
                      <a:pt x="101" y="67"/>
                      <a:pt x="102" y="60"/>
                    </a:cubicBezTo>
                    <a:cubicBezTo>
                      <a:pt x="97" y="60"/>
                      <a:pt x="97" y="60"/>
                      <a:pt x="97" y="60"/>
                    </a:cubicBezTo>
                    <a:cubicBezTo>
                      <a:pt x="95" y="62"/>
                      <a:pt x="88" y="67"/>
                      <a:pt x="84" y="67"/>
                    </a:cubicBezTo>
                    <a:cubicBezTo>
                      <a:pt x="75" y="67"/>
                      <a:pt x="53" y="56"/>
                      <a:pt x="53" y="47"/>
                    </a:cubicBezTo>
                    <a:cubicBezTo>
                      <a:pt x="53" y="44"/>
                      <a:pt x="56" y="41"/>
                      <a:pt x="58" y="40"/>
                    </a:cubicBezTo>
                    <a:cubicBezTo>
                      <a:pt x="50" y="32"/>
                      <a:pt x="48" y="25"/>
                      <a:pt x="40" y="18"/>
                    </a:cubicBezTo>
                    <a:cubicBezTo>
                      <a:pt x="38" y="20"/>
                      <a:pt x="35" y="22"/>
                      <a:pt x="32" y="22"/>
                    </a:cubicBezTo>
                    <a:cubicBezTo>
                      <a:pt x="27" y="22"/>
                      <a:pt x="0" y="11"/>
                      <a:pt x="0" y="7"/>
                    </a:cubicBezTo>
                    <a:cubicBezTo>
                      <a:pt x="0" y="0"/>
                      <a:pt x="8" y="0"/>
                      <a:pt x="13" y="0"/>
                    </a:cubicBezTo>
                    <a:cubicBezTo>
                      <a:pt x="33" y="0"/>
                      <a:pt x="36" y="15"/>
                      <a:pt x="51" y="15"/>
                    </a:cubicBezTo>
                    <a:cubicBezTo>
                      <a:pt x="56" y="15"/>
                      <a:pt x="58" y="15"/>
                      <a:pt x="60" y="12"/>
                    </a:cubicBezTo>
                    <a:cubicBezTo>
                      <a:pt x="63" y="12"/>
                      <a:pt x="68" y="12"/>
                      <a:pt x="68" y="12"/>
                    </a:cubicBezTo>
                    <a:cubicBezTo>
                      <a:pt x="65" y="22"/>
                      <a:pt x="85" y="19"/>
                      <a:pt x="89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4" y="37"/>
                      <a:pt x="85" y="30"/>
                      <a:pt x="91" y="35"/>
                    </a:cubicBezTo>
                    <a:cubicBezTo>
                      <a:pt x="90" y="36"/>
                      <a:pt x="88" y="36"/>
                      <a:pt x="88" y="38"/>
                    </a:cubicBezTo>
                    <a:cubicBezTo>
                      <a:pt x="88" y="44"/>
                      <a:pt x="93" y="41"/>
                      <a:pt x="95" y="40"/>
                    </a:cubicBezTo>
                    <a:cubicBezTo>
                      <a:pt x="106" y="42"/>
                      <a:pt x="114" y="45"/>
                      <a:pt x="125" y="45"/>
                    </a:cubicBezTo>
                    <a:cubicBezTo>
                      <a:pt x="150" y="45"/>
                      <a:pt x="158" y="34"/>
                      <a:pt x="181" y="34"/>
                    </a:cubicBezTo>
                    <a:cubicBezTo>
                      <a:pt x="198" y="34"/>
                      <a:pt x="210" y="35"/>
                      <a:pt x="216" y="46"/>
                    </a:cubicBezTo>
                    <a:cubicBezTo>
                      <a:pt x="215" y="47"/>
                      <a:pt x="213" y="47"/>
                      <a:pt x="211" y="47"/>
                    </a:cubicBezTo>
                    <a:lnTo>
                      <a:pt x="215" y="4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7" name="Freeform 72"/>
              <p:cNvSpPr>
                <a:spLocks/>
              </p:cNvSpPr>
              <p:nvPr/>
            </p:nvSpPr>
            <p:spPr bwMode="auto">
              <a:xfrm>
                <a:off x="2768600" y="1271588"/>
                <a:ext cx="49213" cy="38100"/>
              </a:xfrm>
              <a:custGeom>
                <a:avLst/>
                <a:gdLst/>
                <a:ahLst/>
                <a:cxnLst>
                  <a:cxn ang="0">
                    <a:pos x="6" y="10"/>
                  </a:cxn>
                  <a:cxn ang="0">
                    <a:pos x="19" y="0"/>
                  </a:cxn>
                  <a:cxn ang="0">
                    <a:pos x="37" y="15"/>
                  </a:cxn>
                  <a:cxn ang="0">
                    <a:pos x="29" y="29"/>
                  </a:cxn>
                  <a:cxn ang="0">
                    <a:pos x="0" y="17"/>
                  </a:cxn>
                  <a:cxn ang="0">
                    <a:pos x="6" y="10"/>
                  </a:cxn>
                </a:cxnLst>
                <a:rect l="0" t="0" r="r" b="b"/>
                <a:pathLst>
                  <a:path w="37" h="29">
                    <a:moveTo>
                      <a:pt x="6" y="10"/>
                    </a:moveTo>
                    <a:cubicBezTo>
                      <a:pt x="10" y="10"/>
                      <a:pt x="9" y="0"/>
                      <a:pt x="19" y="0"/>
                    </a:cubicBezTo>
                    <a:cubicBezTo>
                      <a:pt x="27" y="0"/>
                      <a:pt x="37" y="9"/>
                      <a:pt x="37" y="15"/>
                    </a:cubicBezTo>
                    <a:cubicBezTo>
                      <a:pt x="37" y="22"/>
                      <a:pt x="35" y="29"/>
                      <a:pt x="29" y="29"/>
                    </a:cubicBezTo>
                    <a:cubicBezTo>
                      <a:pt x="25" y="29"/>
                      <a:pt x="0" y="17"/>
                      <a:pt x="0" y="17"/>
                    </a:cubicBezTo>
                    <a:cubicBezTo>
                      <a:pt x="0" y="13"/>
                      <a:pt x="5" y="10"/>
                      <a:pt x="6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8" name="Freeform 73"/>
              <p:cNvSpPr>
                <a:spLocks/>
              </p:cNvSpPr>
              <p:nvPr/>
            </p:nvSpPr>
            <p:spPr bwMode="auto">
              <a:xfrm>
                <a:off x="2774950" y="1198563"/>
                <a:ext cx="46038" cy="12700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35" y="0"/>
                  </a:cxn>
                  <a:cxn ang="0">
                    <a:pos x="35" y="6"/>
                  </a:cxn>
                  <a:cxn ang="0">
                    <a:pos x="28" y="10"/>
                  </a:cxn>
                  <a:cxn ang="0">
                    <a:pos x="0" y="5"/>
                  </a:cxn>
                  <a:cxn ang="0">
                    <a:pos x="29" y="0"/>
                  </a:cxn>
                </a:cxnLst>
                <a:rect l="0" t="0" r="r" b="b"/>
                <a:pathLst>
                  <a:path w="35" h="10">
                    <a:moveTo>
                      <a:pt x="29" y="0"/>
                    </a:moveTo>
                    <a:cubicBezTo>
                      <a:pt x="34" y="0"/>
                      <a:pt x="30" y="1"/>
                      <a:pt x="35" y="0"/>
                    </a:cubicBezTo>
                    <a:cubicBezTo>
                      <a:pt x="35" y="3"/>
                      <a:pt x="35" y="5"/>
                      <a:pt x="35" y="6"/>
                    </a:cubicBezTo>
                    <a:cubicBezTo>
                      <a:pt x="35" y="8"/>
                      <a:pt x="32" y="10"/>
                      <a:pt x="28" y="10"/>
                    </a:cubicBezTo>
                    <a:cubicBezTo>
                      <a:pt x="26" y="10"/>
                      <a:pt x="0" y="5"/>
                      <a:pt x="0" y="5"/>
                    </a:cubicBezTo>
                    <a:cubicBezTo>
                      <a:pt x="5" y="1"/>
                      <a:pt x="21" y="0"/>
                      <a:pt x="29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9" name="Freeform 74"/>
              <p:cNvSpPr>
                <a:spLocks/>
              </p:cNvSpPr>
              <p:nvPr/>
            </p:nvSpPr>
            <p:spPr bwMode="auto">
              <a:xfrm>
                <a:off x="2740025" y="1154113"/>
                <a:ext cx="53975" cy="44450"/>
              </a:xfrm>
              <a:custGeom>
                <a:avLst/>
                <a:gdLst/>
                <a:ahLst/>
                <a:cxnLst>
                  <a:cxn ang="0">
                    <a:pos x="10" y="28"/>
                  </a:cxn>
                  <a:cxn ang="0">
                    <a:pos x="14" y="23"/>
                  </a:cxn>
                  <a:cxn ang="0">
                    <a:pos x="0" y="7"/>
                  </a:cxn>
                  <a:cxn ang="0">
                    <a:pos x="10" y="0"/>
                  </a:cxn>
                  <a:cxn ang="0">
                    <a:pos x="25" y="7"/>
                  </a:cxn>
                  <a:cxn ang="0">
                    <a:pos x="41" y="17"/>
                  </a:cxn>
                  <a:cxn ang="0">
                    <a:pos x="41" y="28"/>
                  </a:cxn>
                  <a:cxn ang="0">
                    <a:pos x="10" y="28"/>
                  </a:cxn>
                </a:cxnLst>
                <a:rect l="0" t="0" r="r" b="b"/>
                <a:pathLst>
                  <a:path w="41" h="33">
                    <a:moveTo>
                      <a:pt x="10" y="28"/>
                    </a:moveTo>
                    <a:cubicBezTo>
                      <a:pt x="10" y="26"/>
                      <a:pt x="13" y="24"/>
                      <a:pt x="14" y="23"/>
                    </a:cubicBezTo>
                    <a:cubicBezTo>
                      <a:pt x="9" y="18"/>
                      <a:pt x="0" y="15"/>
                      <a:pt x="0" y="7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11" y="4"/>
                      <a:pt x="21" y="7"/>
                      <a:pt x="25" y="7"/>
                    </a:cubicBezTo>
                    <a:cubicBezTo>
                      <a:pt x="25" y="17"/>
                      <a:pt x="41" y="7"/>
                      <a:pt x="41" y="17"/>
                    </a:cubicBezTo>
                    <a:cubicBezTo>
                      <a:pt x="41" y="20"/>
                      <a:pt x="39" y="23"/>
                      <a:pt x="41" y="28"/>
                    </a:cubicBezTo>
                    <a:cubicBezTo>
                      <a:pt x="25" y="31"/>
                      <a:pt x="10" y="33"/>
                      <a:pt x="10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0" name="Freeform 75"/>
              <p:cNvSpPr>
                <a:spLocks/>
              </p:cNvSpPr>
              <p:nvPr/>
            </p:nvSpPr>
            <p:spPr bwMode="auto">
              <a:xfrm>
                <a:off x="2719388" y="1114425"/>
                <a:ext cx="20638" cy="1270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16" y="9"/>
                  </a:cxn>
                  <a:cxn ang="0">
                    <a:pos x="8" y="9"/>
                  </a:cxn>
                  <a:cxn ang="0">
                    <a:pos x="0" y="0"/>
                  </a:cxn>
                  <a:cxn ang="0">
                    <a:pos x="16" y="0"/>
                  </a:cxn>
                </a:cxnLst>
                <a:rect l="0" t="0" r="r" b="b"/>
                <a:pathLst>
                  <a:path w="16" h="9">
                    <a:moveTo>
                      <a:pt x="16" y="0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6" y="7"/>
                      <a:pt x="0" y="6"/>
                      <a:pt x="0" y="0"/>
                    </a:cubicBezTo>
                    <a:cubicBezTo>
                      <a:pt x="6" y="0"/>
                      <a:pt x="13" y="0"/>
                      <a:pt x="16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1" name="Freeform 76"/>
              <p:cNvSpPr>
                <a:spLocks/>
              </p:cNvSpPr>
              <p:nvPr/>
            </p:nvSpPr>
            <p:spPr bwMode="auto">
              <a:xfrm>
                <a:off x="2776538" y="1062038"/>
                <a:ext cx="184150" cy="123825"/>
              </a:xfrm>
              <a:custGeom>
                <a:avLst/>
                <a:gdLst/>
                <a:ahLst/>
                <a:cxnLst>
                  <a:cxn ang="0">
                    <a:pos x="92" y="37"/>
                  </a:cxn>
                  <a:cxn ang="0">
                    <a:pos x="97" y="37"/>
                  </a:cxn>
                  <a:cxn ang="0">
                    <a:pos x="97" y="32"/>
                  </a:cxn>
                  <a:cxn ang="0">
                    <a:pos x="95" y="28"/>
                  </a:cxn>
                  <a:cxn ang="0">
                    <a:pos x="100" y="28"/>
                  </a:cxn>
                  <a:cxn ang="0">
                    <a:pos x="105" y="36"/>
                  </a:cxn>
                  <a:cxn ang="0">
                    <a:pos x="111" y="43"/>
                  </a:cxn>
                  <a:cxn ang="0">
                    <a:pos x="108" y="49"/>
                  </a:cxn>
                  <a:cxn ang="0">
                    <a:pos x="115" y="49"/>
                  </a:cxn>
                  <a:cxn ang="0">
                    <a:pos x="137" y="55"/>
                  </a:cxn>
                  <a:cxn ang="0">
                    <a:pos x="136" y="61"/>
                  </a:cxn>
                  <a:cxn ang="0">
                    <a:pos x="126" y="64"/>
                  </a:cxn>
                  <a:cxn ang="0">
                    <a:pos x="105" y="78"/>
                  </a:cxn>
                  <a:cxn ang="0">
                    <a:pos x="98" y="69"/>
                  </a:cxn>
                  <a:cxn ang="0">
                    <a:pos x="93" y="76"/>
                  </a:cxn>
                  <a:cxn ang="0">
                    <a:pos x="99" y="84"/>
                  </a:cxn>
                  <a:cxn ang="0">
                    <a:pos x="91" y="84"/>
                  </a:cxn>
                  <a:cxn ang="0">
                    <a:pos x="91" y="90"/>
                  </a:cxn>
                  <a:cxn ang="0">
                    <a:pos x="75" y="82"/>
                  </a:cxn>
                  <a:cxn ang="0">
                    <a:pos x="64" y="92"/>
                  </a:cxn>
                  <a:cxn ang="0">
                    <a:pos x="47" y="84"/>
                  </a:cxn>
                  <a:cxn ang="0">
                    <a:pos x="53" y="81"/>
                  </a:cxn>
                  <a:cxn ang="0">
                    <a:pos x="33" y="70"/>
                  </a:cxn>
                  <a:cxn ang="0">
                    <a:pos x="66" y="61"/>
                  </a:cxn>
                  <a:cxn ang="0">
                    <a:pos x="48" y="58"/>
                  </a:cxn>
                  <a:cxn ang="0">
                    <a:pos x="35" y="61"/>
                  </a:cxn>
                  <a:cxn ang="0">
                    <a:pos x="29" y="56"/>
                  </a:cxn>
                  <a:cxn ang="0">
                    <a:pos x="19" y="59"/>
                  </a:cxn>
                  <a:cxn ang="0">
                    <a:pos x="16" y="55"/>
                  </a:cxn>
                  <a:cxn ang="0">
                    <a:pos x="26" y="49"/>
                  </a:cxn>
                  <a:cxn ang="0">
                    <a:pos x="0" y="35"/>
                  </a:cxn>
                  <a:cxn ang="0">
                    <a:pos x="7" y="35"/>
                  </a:cxn>
                  <a:cxn ang="0">
                    <a:pos x="20" y="39"/>
                  </a:cxn>
                  <a:cxn ang="0">
                    <a:pos x="24" y="36"/>
                  </a:cxn>
                  <a:cxn ang="0">
                    <a:pos x="5" y="26"/>
                  </a:cxn>
                  <a:cxn ang="0">
                    <a:pos x="15" y="22"/>
                  </a:cxn>
                  <a:cxn ang="0">
                    <a:pos x="27" y="25"/>
                  </a:cxn>
                  <a:cxn ang="0">
                    <a:pos x="32" y="20"/>
                  </a:cxn>
                  <a:cxn ang="0">
                    <a:pos x="19" y="20"/>
                  </a:cxn>
                  <a:cxn ang="0">
                    <a:pos x="14" y="13"/>
                  </a:cxn>
                  <a:cxn ang="0">
                    <a:pos x="30" y="9"/>
                  </a:cxn>
                  <a:cxn ang="0">
                    <a:pos x="38" y="9"/>
                  </a:cxn>
                  <a:cxn ang="0">
                    <a:pos x="25" y="0"/>
                  </a:cxn>
                  <a:cxn ang="0">
                    <a:pos x="53" y="5"/>
                  </a:cxn>
                  <a:cxn ang="0">
                    <a:pos x="67" y="24"/>
                  </a:cxn>
                  <a:cxn ang="0">
                    <a:pos x="84" y="25"/>
                  </a:cxn>
                  <a:cxn ang="0">
                    <a:pos x="92" y="37"/>
                  </a:cxn>
                </a:cxnLst>
                <a:rect l="0" t="0" r="r" b="b"/>
                <a:pathLst>
                  <a:path w="138" h="92">
                    <a:moveTo>
                      <a:pt x="92" y="37"/>
                    </a:moveTo>
                    <a:cubicBezTo>
                      <a:pt x="97" y="37"/>
                      <a:pt x="97" y="37"/>
                      <a:pt x="97" y="37"/>
                    </a:cubicBezTo>
                    <a:cubicBezTo>
                      <a:pt x="97" y="32"/>
                      <a:pt x="97" y="32"/>
                      <a:pt x="97" y="32"/>
                    </a:cubicBezTo>
                    <a:cubicBezTo>
                      <a:pt x="95" y="28"/>
                      <a:pt x="95" y="28"/>
                      <a:pt x="95" y="28"/>
                    </a:cubicBezTo>
                    <a:cubicBezTo>
                      <a:pt x="97" y="28"/>
                      <a:pt x="98" y="28"/>
                      <a:pt x="100" y="28"/>
                    </a:cubicBezTo>
                    <a:cubicBezTo>
                      <a:pt x="106" y="28"/>
                      <a:pt x="105" y="31"/>
                      <a:pt x="105" y="36"/>
                    </a:cubicBezTo>
                    <a:cubicBezTo>
                      <a:pt x="105" y="39"/>
                      <a:pt x="111" y="39"/>
                      <a:pt x="111" y="43"/>
                    </a:cubicBezTo>
                    <a:cubicBezTo>
                      <a:pt x="111" y="46"/>
                      <a:pt x="108" y="46"/>
                      <a:pt x="108" y="49"/>
                    </a:cubicBezTo>
                    <a:cubicBezTo>
                      <a:pt x="108" y="53"/>
                      <a:pt x="114" y="49"/>
                      <a:pt x="115" y="49"/>
                    </a:cubicBezTo>
                    <a:cubicBezTo>
                      <a:pt x="120" y="49"/>
                      <a:pt x="131" y="54"/>
                      <a:pt x="137" y="55"/>
                    </a:cubicBezTo>
                    <a:cubicBezTo>
                      <a:pt x="137" y="58"/>
                      <a:pt x="138" y="60"/>
                      <a:pt x="136" y="61"/>
                    </a:cubicBezTo>
                    <a:cubicBezTo>
                      <a:pt x="135" y="64"/>
                      <a:pt x="130" y="63"/>
                      <a:pt x="126" y="64"/>
                    </a:cubicBezTo>
                    <a:cubicBezTo>
                      <a:pt x="117" y="65"/>
                      <a:pt x="111" y="78"/>
                      <a:pt x="105" y="78"/>
                    </a:cubicBezTo>
                    <a:cubicBezTo>
                      <a:pt x="100" y="78"/>
                      <a:pt x="100" y="74"/>
                      <a:pt x="98" y="69"/>
                    </a:cubicBezTo>
                    <a:cubicBezTo>
                      <a:pt x="96" y="71"/>
                      <a:pt x="95" y="73"/>
                      <a:pt x="93" y="76"/>
                    </a:cubicBezTo>
                    <a:cubicBezTo>
                      <a:pt x="96" y="80"/>
                      <a:pt x="97" y="81"/>
                      <a:pt x="99" y="84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1" y="90"/>
                      <a:pt x="91" y="90"/>
                      <a:pt x="91" y="90"/>
                    </a:cubicBezTo>
                    <a:cubicBezTo>
                      <a:pt x="87" y="91"/>
                      <a:pt x="79" y="85"/>
                      <a:pt x="75" y="82"/>
                    </a:cubicBezTo>
                    <a:cubicBezTo>
                      <a:pt x="75" y="90"/>
                      <a:pt x="71" y="92"/>
                      <a:pt x="64" y="92"/>
                    </a:cubicBezTo>
                    <a:cubicBezTo>
                      <a:pt x="57" y="92"/>
                      <a:pt x="48" y="91"/>
                      <a:pt x="47" y="84"/>
                    </a:cubicBezTo>
                    <a:cubicBezTo>
                      <a:pt x="50" y="84"/>
                      <a:pt x="51" y="83"/>
                      <a:pt x="53" y="81"/>
                    </a:cubicBezTo>
                    <a:cubicBezTo>
                      <a:pt x="45" y="81"/>
                      <a:pt x="33" y="77"/>
                      <a:pt x="33" y="70"/>
                    </a:cubicBezTo>
                    <a:cubicBezTo>
                      <a:pt x="33" y="62"/>
                      <a:pt x="60" y="63"/>
                      <a:pt x="66" y="61"/>
                    </a:cubicBezTo>
                    <a:cubicBezTo>
                      <a:pt x="60" y="60"/>
                      <a:pt x="55" y="58"/>
                      <a:pt x="48" y="58"/>
                    </a:cubicBezTo>
                    <a:cubicBezTo>
                      <a:pt x="41" y="58"/>
                      <a:pt x="40" y="61"/>
                      <a:pt x="35" y="61"/>
                    </a:cubicBezTo>
                    <a:cubicBezTo>
                      <a:pt x="30" y="61"/>
                      <a:pt x="30" y="58"/>
                      <a:pt x="29" y="56"/>
                    </a:cubicBezTo>
                    <a:cubicBezTo>
                      <a:pt x="24" y="58"/>
                      <a:pt x="23" y="59"/>
                      <a:pt x="19" y="59"/>
                    </a:cubicBezTo>
                    <a:cubicBezTo>
                      <a:pt x="16" y="59"/>
                      <a:pt x="16" y="58"/>
                      <a:pt x="16" y="55"/>
                    </a:cubicBezTo>
                    <a:cubicBezTo>
                      <a:pt x="20" y="53"/>
                      <a:pt x="23" y="53"/>
                      <a:pt x="26" y="49"/>
                    </a:cubicBezTo>
                    <a:cubicBezTo>
                      <a:pt x="11" y="49"/>
                      <a:pt x="2" y="48"/>
                      <a:pt x="0" y="35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9" y="37"/>
                      <a:pt x="16" y="39"/>
                      <a:pt x="20" y="39"/>
                    </a:cubicBezTo>
                    <a:cubicBezTo>
                      <a:pt x="22" y="39"/>
                      <a:pt x="24" y="36"/>
                      <a:pt x="24" y="36"/>
                    </a:cubicBezTo>
                    <a:cubicBezTo>
                      <a:pt x="19" y="34"/>
                      <a:pt x="5" y="31"/>
                      <a:pt x="5" y="26"/>
                    </a:cubicBezTo>
                    <a:cubicBezTo>
                      <a:pt x="5" y="21"/>
                      <a:pt x="11" y="22"/>
                      <a:pt x="15" y="22"/>
                    </a:cubicBezTo>
                    <a:cubicBezTo>
                      <a:pt x="21" y="22"/>
                      <a:pt x="23" y="25"/>
                      <a:pt x="27" y="25"/>
                    </a:cubicBezTo>
                    <a:cubicBezTo>
                      <a:pt x="30" y="25"/>
                      <a:pt x="30" y="22"/>
                      <a:pt x="32" y="20"/>
                    </a:cubicBezTo>
                    <a:cubicBezTo>
                      <a:pt x="27" y="18"/>
                      <a:pt x="22" y="20"/>
                      <a:pt x="19" y="20"/>
                    </a:cubicBezTo>
                    <a:cubicBezTo>
                      <a:pt x="18" y="20"/>
                      <a:pt x="14" y="14"/>
                      <a:pt x="14" y="13"/>
                    </a:cubicBezTo>
                    <a:cubicBezTo>
                      <a:pt x="19" y="10"/>
                      <a:pt x="23" y="8"/>
                      <a:pt x="30" y="9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7"/>
                      <a:pt x="25" y="6"/>
                      <a:pt x="25" y="0"/>
                    </a:cubicBezTo>
                    <a:cubicBezTo>
                      <a:pt x="36" y="1"/>
                      <a:pt x="45" y="2"/>
                      <a:pt x="53" y="5"/>
                    </a:cubicBezTo>
                    <a:cubicBezTo>
                      <a:pt x="61" y="9"/>
                      <a:pt x="60" y="21"/>
                      <a:pt x="67" y="24"/>
                    </a:cubicBezTo>
                    <a:cubicBezTo>
                      <a:pt x="73" y="27"/>
                      <a:pt x="78" y="22"/>
                      <a:pt x="84" y="25"/>
                    </a:cubicBezTo>
                    <a:cubicBezTo>
                      <a:pt x="91" y="28"/>
                      <a:pt x="88" y="33"/>
                      <a:pt x="92" y="3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2" name="Freeform 77"/>
              <p:cNvSpPr>
                <a:spLocks/>
              </p:cNvSpPr>
              <p:nvPr/>
            </p:nvSpPr>
            <p:spPr bwMode="auto">
              <a:xfrm>
                <a:off x="2925763" y="1574800"/>
                <a:ext cx="117475" cy="74613"/>
              </a:xfrm>
              <a:custGeom>
                <a:avLst/>
                <a:gdLst/>
                <a:ahLst/>
                <a:cxnLst>
                  <a:cxn ang="0">
                    <a:pos x="6" y="39"/>
                  </a:cxn>
                  <a:cxn ang="0">
                    <a:pos x="11" y="33"/>
                  </a:cxn>
                  <a:cxn ang="0">
                    <a:pos x="11" y="27"/>
                  </a:cxn>
                  <a:cxn ang="0">
                    <a:pos x="25" y="0"/>
                  </a:cxn>
                  <a:cxn ang="0">
                    <a:pos x="32" y="13"/>
                  </a:cxn>
                  <a:cxn ang="0">
                    <a:pos x="36" y="9"/>
                  </a:cxn>
                  <a:cxn ang="0">
                    <a:pos x="67" y="27"/>
                  </a:cxn>
                  <a:cxn ang="0">
                    <a:pos x="70" y="35"/>
                  </a:cxn>
                  <a:cxn ang="0">
                    <a:pos x="89" y="43"/>
                  </a:cxn>
                  <a:cxn ang="0">
                    <a:pos x="75" y="48"/>
                  </a:cxn>
                  <a:cxn ang="0">
                    <a:pos x="63" y="48"/>
                  </a:cxn>
                  <a:cxn ang="0">
                    <a:pos x="46" y="37"/>
                  </a:cxn>
                  <a:cxn ang="0">
                    <a:pos x="25" y="53"/>
                  </a:cxn>
                  <a:cxn ang="0">
                    <a:pos x="22" y="57"/>
                  </a:cxn>
                  <a:cxn ang="0">
                    <a:pos x="19" y="48"/>
                  </a:cxn>
                  <a:cxn ang="0">
                    <a:pos x="0" y="48"/>
                  </a:cxn>
                  <a:cxn ang="0">
                    <a:pos x="6" y="39"/>
                  </a:cxn>
                </a:cxnLst>
                <a:rect l="0" t="0" r="r" b="b"/>
                <a:pathLst>
                  <a:path w="89" h="57">
                    <a:moveTo>
                      <a:pt x="6" y="39"/>
                    </a:moveTo>
                    <a:cubicBezTo>
                      <a:pt x="9" y="37"/>
                      <a:pt x="11" y="36"/>
                      <a:pt x="11" y="33"/>
                    </a:cubicBezTo>
                    <a:cubicBezTo>
                      <a:pt x="11" y="29"/>
                      <a:pt x="11" y="31"/>
                      <a:pt x="11" y="27"/>
                    </a:cubicBezTo>
                    <a:cubicBezTo>
                      <a:pt x="11" y="19"/>
                      <a:pt x="13" y="2"/>
                      <a:pt x="25" y="0"/>
                    </a:cubicBezTo>
                    <a:cubicBezTo>
                      <a:pt x="28" y="7"/>
                      <a:pt x="30" y="8"/>
                      <a:pt x="32" y="13"/>
                    </a:cubicBezTo>
                    <a:cubicBezTo>
                      <a:pt x="33" y="11"/>
                      <a:pt x="35" y="10"/>
                      <a:pt x="36" y="9"/>
                    </a:cubicBezTo>
                    <a:cubicBezTo>
                      <a:pt x="45" y="21"/>
                      <a:pt x="59" y="16"/>
                      <a:pt x="67" y="27"/>
                    </a:cubicBezTo>
                    <a:cubicBezTo>
                      <a:pt x="69" y="30"/>
                      <a:pt x="68" y="33"/>
                      <a:pt x="70" y="35"/>
                    </a:cubicBezTo>
                    <a:cubicBezTo>
                      <a:pt x="77" y="40"/>
                      <a:pt x="85" y="38"/>
                      <a:pt x="89" y="43"/>
                    </a:cubicBezTo>
                    <a:cubicBezTo>
                      <a:pt x="84" y="46"/>
                      <a:pt x="80" y="48"/>
                      <a:pt x="75" y="48"/>
                    </a:cubicBezTo>
                    <a:cubicBezTo>
                      <a:pt x="69" y="48"/>
                      <a:pt x="67" y="48"/>
                      <a:pt x="63" y="48"/>
                    </a:cubicBezTo>
                    <a:cubicBezTo>
                      <a:pt x="63" y="48"/>
                      <a:pt x="49" y="38"/>
                      <a:pt x="46" y="37"/>
                    </a:cubicBezTo>
                    <a:cubicBezTo>
                      <a:pt x="46" y="47"/>
                      <a:pt x="31" y="56"/>
                      <a:pt x="25" y="53"/>
                    </a:cubicBezTo>
                    <a:cubicBezTo>
                      <a:pt x="24" y="55"/>
                      <a:pt x="24" y="57"/>
                      <a:pt x="22" y="57"/>
                    </a:cubicBezTo>
                    <a:cubicBezTo>
                      <a:pt x="16" y="57"/>
                      <a:pt x="18" y="52"/>
                      <a:pt x="19" y="48"/>
                    </a:cubicBezTo>
                    <a:cubicBezTo>
                      <a:pt x="12" y="46"/>
                      <a:pt x="3" y="48"/>
                      <a:pt x="0" y="48"/>
                    </a:cubicBezTo>
                    <a:cubicBezTo>
                      <a:pt x="0" y="40"/>
                      <a:pt x="5" y="41"/>
                      <a:pt x="6" y="3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3" name="Freeform 78"/>
              <p:cNvSpPr>
                <a:spLocks/>
              </p:cNvSpPr>
              <p:nvPr/>
            </p:nvSpPr>
            <p:spPr bwMode="auto">
              <a:xfrm>
                <a:off x="3094038" y="1500188"/>
                <a:ext cx="36513" cy="36513"/>
              </a:xfrm>
              <a:custGeom>
                <a:avLst/>
                <a:gdLst/>
                <a:ahLst/>
                <a:cxnLst>
                  <a:cxn ang="0">
                    <a:pos x="27" y="18"/>
                  </a:cxn>
                  <a:cxn ang="0">
                    <a:pos x="11" y="28"/>
                  </a:cxn>
                  <a:cxn ang="0">
                    <a:pos x="0" y="18"/>
                  </a:cxn>
                  <a:cxn ang="0">
                    <a:pos x="27" y="18"/>
                  </a:cxn>
                </a:cxnLst>
                <a:rect l="0" t="0" r="r" b="b"/>
                <a:pathLst>
                  <a:path w="27" h="28">
                    <a:moveTo>
                      <a:pt x="27" y="18"/>
                    </a:moveTo>
                    <a:cubicBezTo>
                      <a:pt x="27" y="24"/>
                      <a:pt x="16" y="28"/>
                      <a:pt x="11" y="28"/>
                    </a:cubicBezTo>
                    <a:cubicBezTo>
                      <a:pt x="4" y="28"/>
                      <a:pt x="0" y="23"/>
                      <a:pt x="0" y="18"/>
                    </a:cubicBezTo>
                    <a:cubicBezTo>
                      <a:pt x="0" y="0"/>
                      <a:pt x="27" y="3"/>
                      <a:pt x="27" y="1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4" name="Freeform 79"/>
              <p:cNvSpPr>
                <a:spLocks/>
              </p:cNvSpPr>
              <p:nvPr/>
            </p:nvSpPr>
            <p:spPr bwMode="auto">
              <a:xfrm>
                <a:off x="2984500" y="1652588"/>
                <a:ext cx="30163" cy="23813"/>
              </a:xfrm>
              <a:custGeom>
                <a:avLst/>
                <a:gdLst/>
                <a:ahLst/>
                <a:cxnLst>
                  <a:cxn ang="0">
                    <a:pos x="10" y="1"/>
                  </a:cxn>
                  <a:cxn ang="0">
                    <a:pos x="22" y="3"/>
                  </a:cxn>
                  <a:cxn ang="0">
                    <a:pos x="0" y="18"/>
                  </a:cxn>
                  <a:cxn ang="0">
                    <a:pos x="0" y="12"/>
                  </a:cxn>
                  <a:cxn ang="0">
                    <a:pos x="10" y="1"/>
                  </a:cxn>
                </a:cxnLst>
                <a:rect l="0" t="0" r="r" b="b"/>
                <a:pathLst>
                  <a:path w="22" h="18">
                    <a:moveTo>
                      <a:pt x="10" y="1"/>
                    </a:moveTo>
                    <a:cubicBezTo>
                      <a:pt x="19" y="0"/>
                      <a:pt x="17" y="0"/>
                      <a:pt x="22" y="3"/>
                    </a:cubicBezTo>
                    <a:cubicBezTo>
                      <a:pt x="18" y="8"/>
                      <a:pt x="7" y="17"/>
                      <a:pt x="0" y="1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4" y="7"/>
                      <a:pt x="9" y="4"/>
                      <a:pt x="10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5" name="Freeform 80"/>
              <p:cNvSpPr>
                <a:spLocks/>
              </p:cNvSpPr>
              <p:nvPr/>
            </p:nvSpPr>
            <p:spPr bwMode="auto">
              <a:xfrm>
                <a:off x="3032125" y="1336675"/>
                <a:ext cx="79375" cy="33338"/>
              </a:xfrm>
              <a:custGeom>
                <a:avLst/>
                <a:gdLst/>
                <a:ahLst/>
                <a:cxnLst>
                  <a:cxn ang="0">
                    <a:pos x="22" y="25"/>
                  </a:cxn>
                  <a:cxn ang="0">
                    <a:pos x="9" y="16"/>
                  </a:cxn>
                  <a:cxn ang="0">
                    <a:pos x="0" y="6"/>
                  </a:cxn>
                  <a:cxn ang="0">
                    <a:pos x="8" y="0"/>
                  </a:cxn>
                  <a:cxn ang="0">
                    <a:pos x="30" y="3"/>
                  </a:cxn>
                  <a:cxn ang="0">
                    <a:pos x="60" y="17"/>
                  </a:cxn>
                  <a:cxn ang="0">
                    <a:pos x="52" y="24"/>
                  </a:cxn>
                  <a:cxn ang="0">
                    <a:pos x="39" y="21"/>
                  </a:cxn>
                  <a:cxn ang="0">
                    <a:pos x="22" y="25"/>
                  </a:cxn>
                </a:cxnLst>
                <a:rect l="0" t="0" r="r" b="b"/>
                <a:pathLst>
                  <a:path w="60" h="25">
                    <a:moveTo>
                      <a:pt x="22" y="25"/>
                    </a:moveTo>
                    <a:cubicBezTo>
                      <a:pt x="14" y="25"/>
                      <a:pt x="6" y="23"/>
                      <a:pt x="9" y="16"/>
                    </a:cubicBezTo>
                    <a:cubicBezTo>
                      <a:pt x="5" y="13"/>
                      <a:pt x="0" y="11"/>
                      <a:pt x="0" y="6"/>
                    </a:cubicBezTo>
                    <a:cubicBezTo>
                      <a:pt x="0" y="2"/>
                      <a:pt x="4" y="0"/>
                      <a:pt x="8" y="0"/>
                    </a:cubicBezTo>
                    <a:cubicBezTo>
                      <a:pt x="18" y="0"/>
                      <a:pt x="21" y="3"/>
                      <a:pt x="30" y="3"/>
                    </a:cubicBezTo>
                    <a:cubicBezTo>
                      <a:pt x="42" y="3"/>
                      <a:pt x="52" y="13"/>
                      <a:pt x="60" y="17"/>
                    </a:cubicBezTo>
                    <a:cubicBezTo>
                      <a:pt x="59" y="21"/>
                      <a:pt x="56" y="24"/>
                      <a:pt x="52" y="24"/>
                    </a:cubicBezTo>
                    <a:cubicBezTo>
                      <a:pt x="46" y="24"/>
                      <a:pt x="44" y="21"/>
                      <a:pt x="39" y="21"/>
                    </a:cubicBezTo>
                    <a:cubicBezTo>
                      <a:pt x="34" y="21"/>
                      <a:pt x="30" y="25"/>
                      <a:pt x="22" y="2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6" name="Freeform 81"/>
              <p:cNvSpPr>
                <a:spLocks/>
              </p:cNvSpPr>
              <p:nvPr/>
            </p:nvSpPr>
            <p:spPr bwMode="auto">
              <a:xfrm>
                <a:off x="3040063" y="1666875"/>
                <a:ext cx="17463" cy="20638"/>
              </a:xfrm>
              <a:custGeom>
                <a:avLst/>
                <a:gdLst/>
                <a:ahLst/>
                <a:cxnLst>
                  <a:cxn ang="0">
                    <a:pos x="14" y="6"/>
                  </a:cxn>
                  <a:cxn ang="0">
                    <a:pos x="6" y="15"/>
                  </a:cxn>
                  <a:cxn ang="0">
                    <a:pos x="0" y="9"/>
                  </a:cxn>
                  <a:cxn ang="0">
                    <a:pos x="14" y="6"/>
                  </a:cxn>
                </a:cxnLst>
                <a:rect l="0" t="0" r="r" b="b"/>
                <a:pathLst>
                  <a:path w="14" h="15">
                    <a:moveTo>
                      <a:pt x="14" y="6"/>
                    </a:moveTo>
                    <a:cubicBezTo>
                      <a:pt x="12" y="9"/>
                      <a:pt x="11" y="15"/>
                      <a:pt x="6" y="15"/>
                    </a:cubicBezTo>
                    <a:cubicBezTo>
                      <a:pt x="5" y="15"/>
                      <a:pt x="0" y="9"/>
                      <a:pt x="0" y="9"/>
                    </a:cubicBezTo>
                    <a:cubicBezTo>
                      <a:pt x="0" y="1"/>
                      <a:pt x="10" y="0"/>
                      <a:pt x="14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7" name="Freeform 82"/>
              <p:cNvSpPr>
                <a:spLocks/>
              </p:cNvSpPr>
              <p:nvPr/>
            </p:nvSpPr>
            <p:spPr bwMode="auto">
              <a:xfrm>
                <a:off x="3136900" y="1509713"/>
                <a:ext cx="19050" cy="11113"/>
              </a:xfrm>
              <a:custGeom>
                <a:avLst/>
                <a:gdLst/>
                <a:ahLst/>
                <a:cxnLst>
                  <a:cxn ang="0">
                    <a:pos x="5" y="8"/>
                  </a:cxn>
                  <a:cxn ang="0">
                    <a:pos x="0" y="4"/>
                  </a:cxn>
                  <a:cxn ang="0">
                    <a:pos x="5" y="0"/>
                  </a:cxn>
                  <a:cxn ang="0">
                    <a:pos x="14" y="7"/>
                  </a:cxn>
                  <a:cxn ang="0">
                    <a:pos x="5" y="8"/>
                  </a:cxn>
                </a:cxnLst>
                <a:rect l="0" t="0" r="r" b="b"/>
                <a:pathLst>
                  <a:path w="14" h="8">
                    <a:moveTo>
                      <a:pt x="5" y="8"/>
                    </a:moveTo>
                    <a:cubicBezTo>
                      <a:pt x="2" y="8"/>
                      <a:pt x="0" y="7"/>
                      <a:pt x="0" y="4"/>
                    </a:cubicBezTo>
                    <a:cubicBezTo>
                      <a:pt x="0" y="3"/>
                      <a:pt x="4" y="0"/>
                      <a:pt x="5" y="0"/>
                    </a:cubicBezTo>
                    <a:cubicBezTo>
                      <a:pt x="9" y="0"/>
                      <a:pt x="13" y="5"/>
                      <a:pt x="14" y="7"/>
                    </a:cubicBezTo>
                    <a:cubicBezTo>
                      <a:pt x="8" y="8"/>
                      <a:pt x="10" y="8"/>
                      <a:pt x="5" y="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8" name="Freeform 83"/>
              <p:cNvSpPr>
                <a:spLocks/>
              </p:cNvSpPr>
              <p:nvPr/>
            </p:nvSpPr>
            <p:spPr bwMode="auto">
              <a:xfrm>
                <a:off x="3052763" y="1476375"/>
                <a:ext cx="20638" cy="12700"/>
              </a:xfrm>
              <a:custGeom>
                <a:avLst/>
                <a:gdLst/>
                <a:ahLst/>
                <a:cxnLst>
                  <a:cxn ang="0">
                    <a:pos x="5" y="10"/>
                  </a:cxn>
                  <a:cxn ang="0">
                    <a:pos x="15" y="0"/>
                  </a:cxn>
                  <a:cxn ang="0">
                    <a:pos x="5" y="10"/>
                  </a:cxn>
                </a:cxnLst>
                <a:rect l="0" t="0" r="r" b="b"/>
                <a:pathLst>
                  <a:path w="15" h="10">
                    <a:moveTo>
                      <a:pt x="5" y="10"/>
                    </a:moveTo>
                    <a:cubicBezTo>
                      <a:pt x="0" y="10"/>
                      <a:pt x="10" y="0"/>
                      <a:pt x="15" y="0"/>
                    </a:cubicBezTo>
                    <a:cubicBezTo>
                      <a:pt x="14" y="6"/>
                      <a:pt x="10" y="10"/>
                      <a:pt x="5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9" name="Freeform 84"/>
              <p:cNvSpPr>
                <a:spLocks/>
              </p:cNvSpPr>
              <p:nvPr/>
            </p:nvSpPr>
            <p:spPr bwMode="auto">
              <a:xfrm>
                <a:off x="2876550" y="1335088"/>
                <a:ext cx="482600" cy="347663"/>
              </a:xfrm>
              <a:custGeom>
                <a:avLst/>
                <a:gdLst/>
                <a:ahLst/>
                <a:cxnLst>
                  <a:cxn ang="0">
                    <a:pos x="333" y="196"/>
                  </a:cxn>
                  <a:cxn ang="0">
                    <a:pos x="281" y="171"/>
                  </a:cxn>
                  <a:cxn ang="0">
                    <a:pos x="289" y="177"/>
                  </a:cxn>
                  <a:cxn ang="0">
                    <a:pos x="283" y="184"/>
                  </a:cxn>
                  <a:cxn ang="0">
                    <a:pos x="298" y="201"/>
                  </a:cxn>
                  <a:cxn ang="0">
                    <a:pos x="318" y="206"/>
                  </a:cxn>
                  <a:cxn ang="0">
                    <a:pos x="326" y="225"/>
                  </a:cxn>
                  <a:cxn ang="0">
                    <a:pos x="278" y="225"/>
                  </a:cxn>
                  <a:cxn ang="0">
                    <a:pos x="304" y="256"/>
                  </a:cxn>
                  <a:cxn ang="0">
                    <a:pos x="295" y="256"/>
                  </a:cxn>
                  <a:cxn ang="0">
                    <a:pos x="233" y="226"/>
                  </a:cxn>
                  <a:cxn ang="0">
                    <a:pos x="190" y="210"/>
                  </a:cxn>
                  <a:cxn ang="0">
                    <a:pos x="169" y="214"/>
                  </a:cxn>
                  <a:cxn ang="0">
                    <a:pos x="168" y="189"/>
                  </a:cxn>
                  <a:cxn ang="0">
                    <a:pos x="207" y="183"/>
                  </a:cxn>
                  <a:cxn ang="0">
                    <a:pos x="210" y="167"/>
                  </a:cxn>
                  <a:cxn ang="0">
                    <a:pos x="186" y="115"/>
                  </a:cxn>
                  <a:cxn ang="0">
                    <a:pos x="168" y="115"/>
                  </a:cxn>
                  <a:cxn ang="0">
                    <a:pos x="146" y="85"/>
                  </a:cxn>
                  <a:cxn ang="0">
                    <a:pos x="122" y="91"/>
                  </a:cxn>
                  <a:cxn ang="0">
                    <a:pos x="41" y="82"/>
                  </a:cxn>
                  <a:cxn ang="0">
                    <a:pos x="11" y="69"/>
                  </a:cxn>
                  <a:cxn ang="0">
                    <a:pos x="30" y="65"/>
                  </a:cxn>
                  <a:cxn ang="0">
                    <a:pos x="0" y="48"/>
                  </a:cxn>
                  <a:cxn ang="0">
                    <a:pos x="11" y="16"/>
                  </a:cxn>
                  <a:cxn ang="0">
                    <a:pos x="61" y="4"/>
                  </a:cxn>
                  <a:cxn ang="0">
                    <a:pos x="46" y="32"/>
                  </a:cxn>
                  <a:cxn ang="0">
                    <a:pos x="50" y="47"/>
                  </a:cxn>
                  <a:cxn ang="0">
                    <a:pos x="55" y="26"/>
                  </a:cxn>
                  <a:cxn ang="0">
                    <a:pos x="120" y="29"/>
                  </a:cxn>
                  <a:cxn ang="0">
                    <a:pos x="128" y="34"/>
                  </a:cxn>
                  <a:cxn ang="0">
                    <a:pos x="156" y="27"/>
                  </a:cxn>
                  <a:cxn ang="0">
                    <a:pos x="217" y="56"/>
                  </a:cxn>
                  <a:cxn ang="0">
                    <a:pos x="242" y="65"/>
                  </a:cxn>
                  <a:cxn ang="0">
                    <a:pos x="273" y="85"/>
                  </a:cxn>
                  <a:cxn ang="0">
                    <a:pos x="293" y="95"/>
                  </a:cxn>
                  <a:cxn ang="0">
                    <a:pos x="291" y="102"/>
                  </a:cxn>
                  <a:cxn ang="0">
                    <a:pos x="283" y="116"/>
                  </a:cxn>
                  <a:cxn ang="0">
                    <a:pos x="317" y="135"/>
                  </a:cxn>
                  <a:cxn ang="0">
                    <a:pos x="342" y="153"/>
                  </a:cxn>
                  <a:cxn ang="0">
                    <a:pos x="362" y="165"/>
                  </a:cxn>
                  <a:cxn ang="0">
                    <a:pos x="349" y="178"/>
                  </a:cxn>
                </a:cxnLst>
                <a:rect l="0" t="0" r="r" b="b"/>
                <a:pathLst>
                  <a:path w="362" h="261">
                    <a:moveTo>
                      <a:pt x="339" y="184"/>
                    </a:moveTo>
                    <a:cubicBezTo>
                      <a:pt x="339" y="189"/>
                      <a:pt x="338" y="196"/>
                      <a:pt x="333" y="196"/>
                    </a:cubicBezTo>
                    <a:cubicBezTo>
                      <a:pt x="311" y="196"/>
                      <a:pt x="311" y="166"/>
                      <a:pt x="289" y="166"/>
                    </a:cubicBezTo>
                    <a:cubicBezTo>
                      <a:pt x="287" y="166"/>
                      <a:pt x="281" y="171"/>
                      <a:pt x="281" y="171"/>
                    </a:cubicBezTo>
                    <a:cubicBezTo>
                      <a:pt x="284" y="173"/>
                      <a:pt x="285" y="173"/>
                      <a:pt x="289" y="172"/>
                    </a:cubicBezTo>
                    <a:cubicBezTo>
                      <a:pt x="289" y="177"/>
                      <a:pt x="289" y="177"/>
                      <a:pt x="289" y="177"/>
                    </a:cubicBezTo>
                    <a:cubicBezTo>
                      <a:pt x="287" y="178"/>
                      <a:pt x="284" y="178"/>
                      <a:pt x="283" y="177"/>
                    </a:cubicBezTo>
                    <a:cubicBezTo>
                      <a:pt x="283" y="184"/>
                      <a:pt x="283" y="184"/>
                      <a:pt x="283" y="184"/>
                    </a:cubicBezTo>
                    <a:cubicBezTo>
                      <a:pt x="288" y="184"/>
                      <a:pt x="288" y="184"/>
                      <a:pt x="288" y="184"/>
                    </a:cubicBezTo>
                    <a:cubicBezTo>
                      <a:pt x="289" y="189"/>
                      <a:pt x="295" y="199"/>
                      <a:pt x="298" y="201"/>
                    </a:cubicBezTo>
                    <a:cubicBezTo>
                      <a:pt x="307" y="204"/>
                      <a:pt x="310" y="198"/>
                      <a:pt x="311" y="206"/>
                    </a:cubicBezTo>
                    <a:cubicBezTo>
                      <a:pt x="315" y="206"/>
                      <a:pt x="315" y="206"/>
                      <a:pt x="318" y="206"/>
                    </a:cubicBezTo>
                    <a:cubicBezTo>
                      <a:pt x="318" y="213"/>
                      <a:pt x="318" y="213"/>
                      <a:pt x="318" y="215"/>
                    </a:cubicBezTo>
                    <a:cubicBezTo>
                      <a:pt x="318" y="218"/>
                      <a:pt x="326" y="220"/>
                      <a:pt x="326" y="225"/>
                    </a:cubicBezTo>
                    <a:cubicBezTo>
                      <a:pt x="326" y="229"/>
                      <a:pt x="321" y="238"/>
                      <a:pt x="319" y="242"/>
                    </a:cubicBezTo>
                    <a:cubicBezTo>
                      <a:pt x="311" y="242"/>
                      <a:pt x="283" y="231"/>
                      <a:pt x="278" y="225"/>
                    </a:cubicBezTo>
                    <a:cubicBezTo>
                      <a:pt x="272" y="225"/>
                      <a:pt x="272" y="225"/>
                      <a:pt x="272" y="225"/>
                    </a:cubicBezTo>
                    <a:cubicBezTo>
                      <a:pt x="279" y="234"/>
                      <a:pt x="304" y="243"/>
                      <a:pt x="304" y="256"/>
                    </a:cubicBezTo>
                    <a:cubicBezTo>
                      <a:pt x="304" y="259"/>
                      <a:pt x="301" y="261"/>
                      <a:pt x="299" y="261"/>
                    </a:cubicBezTo>
                    <a:cubicBezTo>
                      <a:pt x="297" y="261"/>
                      <a:pt x="296" y="256"/>
                      <a:pt x="295" y="256"/>
                    </a:cubicBezTo>
                    <a:cubicBezTo>
                      <a:pt x="282" y="249"/>
                      <a:pt x="274" y="252"/>
                      <a:pt x="263" y="245"/>
                    </a:cubicBezTo>
                    <a:cubicBezTo>
                      <a:pt x="252" y="239"/>
                      <a:pt x="226" y="240"/>
                      <a:pt x="233" y="226"/>
                    </a:cubicBezTo>
                    <a:cubicBezTo>
                      <a:pt x="219" y="219"/>
                      <a:pt x="212" y="211"/>
                      <a:pt x="199" y="204"/>
                    </a:cubicBezTo>
                    <a:cubicBezTo>
                      <a:pt x="197" y="207"/>
                      <a:pt x="194" y="210"/>
                      <a:pt x="190" y="210"/>
                    </a:cubicBezTo>
                    <a:cubicBezTo>
                      <a:pt x="186" y="210"/>
                      <a:pt x="187" y="207"/>
                      <a:pt x="183" y="207"/>
                    </a:cubicBezTo>
                    <a:cubicBezTo>
                      <a:pt x="177" y="207"/>
                      <a:pt x="175" y="214"/>
                      <a:pt x="169" y="214"/>
                    </a:cubicBezTo>
                    <a:cubicBezTo>
                      <a:pt x="165" y="214"/>
                      <a:pt x="150" y="208"/>
                      <a:pt x="150" y="201"/>
                    </a:cubicBezTo>
                    <a:cubicBezTo>
                      <a:pt x="150" y="197"/>
                      <a:pt x="162" y="189"/>
                      <a:pt x="168" y="189"/>
                    </a:cubicBezTo>
                    <a:cubicBezTo>
                      <a:pt x="176" y="189"/>
                      <a:pt x="183" y="189"/>
                      <a:pt x="187" y="189"/>
                    </a:cubicBezTo>
                    <a:cubicBezTo>
                      <a:pt x="191" y="189"/>
                      <a:pt x="202" y="187"/>
                      <a:pt x="207" y="183"/>
                    </a:cubicBezTo>
                    <a:cubicBezTo>
                      <a:pt x="205" y="182"/>
                      <a:pt x="199" y="178"/>
                      <a:pt x="199" y="174"/>
                    </a:cubicBezTo>
                    <a:cubicBezTo>
                      <a:pt x="199" y="167"/>
                      <a:pt x="207" y="171"/>
                      <a:pt x="210" y="167"/>
                    </a:cubicBezTo>
                    <a:cubicBezTo>
                      <a:pt x="214" y="163"/>
                      <a:pt x="223" y="154"/>
                      <a:pt x="223" y="148"/>
                    </a:cubicBezTo>
                    <a:cubicBezTo>
                      <a:pt x="223" y="136"/>
                      <a:pt x="195" y="115"/>
                      <a:pt x="186" y="115"/>
                    </a:cubicBezTo>
                    <a:cubicBezTo>
                      <a:pt x="180" y="115"/>
                      <a:pt x="177" y="120"/>
                      <a:pt x="172" y="120"/>
                    </a:cubicBezTo>
                    <a:cubicBezTo>
                      <a:pt x="170" y="120"/>
                      <a:pt x="168" y="115"/>
                      <a:pt x="168" y="115"/>
                    </a:cubicBezTo>
                    <a:cubicBezTo>
                      <a:pt x="168" y="110"/>
                      <a:pt x="176" y="109"/>
                      <a:pt x="179" y="109"/>
                    </a:cubicBezTo>
                    <a:cubicBezTo>
                      <a:pt x="175" y="105"/>
                      <a:pt x="151" y="85"/>
                      <a:pt x="146" y="85"/>
                    </a:cubicBezTo>
                    <a:cubicBezTo>
                      <a:pt x="140" y="85"/>
                      <a:pt x="133" y="101"/>
                      <a:pt x="125" y="101"/>
                    </a:cubicBezTo>
                    <a:cubicBezTo>
                      <a:pt x="120" y="101"/>
                      <a:pt x="121" y="94"/>
                      <a:pt x="122" y="91"/>
                    </a:cubicBezTo>
                    <a:cubicBezTo>
                      <a:pt x="108" y="90"/>
                      <a:pt x="75" y="91"/>
                      <a:pt x="55" y="91"/>
                    </a:cubicBezTo>
                    <a:cubicBezTo>
                      <a:pt x="51" y="91"/>
                      <a:pt x="44" y="86"/>
                      <a:pt x="41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8" y="76"/>
                      <a:pt x="11" y="75"/>
                      <a:pt x="11" y="69"/>
                    </a:cubicBezTo>
                    <a:cubicBezTo>
                      <a:pt x="16" y="67"/>
                      <a:pt x="23" y="70"/>
                      <a:pt x="30" y="70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26" y="62"/>
                      <a:pt x="6" y="60"/>
                      <a:pt x="6" y="60"/>
                    </a:cubicBezTo>
                    <a:cubicBezTo>
                      <a:pt x="6" y="60"/>
                      <a:pt x="0" y="52"/>
                      <a:pt x="0" y="48"/>
                    </a:cubicBezTo>
                    <a:cubicBezTo>
                      <a:pt x="0" y="36"/>
                      <a:pt x="2" y="33"/>
                      <a:pt x="8" y="29"/>
                    </a:cubicBezTo>
                    <a:cubicBezTo>
                      <a:pt x="12" y="26"/>
                      <a:pt x="10" y="18"/>
                      <a:pt x="11" y="16"/>
                    </a:cubicBezTo>
                    <a:cubicBezTo>
                      <a:pt x="20" y="7"/>
                      <a:pt x="32" y="0"/>
                      <a:pt x="47" y="0"/>
                    </a:cubicBezTo>
                    <a:cubicBezTo>
                      <a:pt x="47" y="0"/>
                      <a:pt x="61" y="4"/>
                      <a:pt x="61" y="4"/>
                    </a:cubicBezTo>
                    <a:cubicBezTo>
                      <a:pt x="57" y="14"/>
                      <a:pt x="42" y="14"/>
                      <a:pt x="42" y="27"/>
                    </a:cubicBezTo>
                    <a:cubicBezTo>
                      <a:pt x="42" y="30"/>
                      <a:pt x="44" y="32"/>
                      <a:pt x="46" y="32"/>
                    </a:cubicBezTo>
                    <a:cubicBezTo>
                      <a:pt x="45" y="35"/>
                      <a:pt x="46" y="40"/>
                      <a:pt x="46" y="40"/>
                    </a:cubicBezTo>
                    <a:cubicBezTo>
                      <a:pt x="46" y="43"/>
                      <a:pt x="45" y="47"/>
                      <a:pt x="50" y="47"/>
                    </a:cubicBezTo>
                    <a:cubicBezTo>
                      <a:pt x="53" y="47"/>
                      <a:pt x="59" y="42"/>
                      <a:pt x="59" y="38"/>
                    </a:cubicBezTo>
                    <a:cubicBezTo>
                      <a:pt x="59" y="34"/>
                      <a:pt x="55" y="31"/>
                      <a:pt x="55" y="26"/>
                    </a:cubicBezTo>
                    <a:cubicBezTo>
                      <a:pt x="55" y="10"/>
                      <a:pt x="84" y="4"/>
                      <a:pt x="102" y="4"/>
                    </a:cubicBezTo>
                    <a:cubicBezTo>
                      <a:pt x="113" y="4"/>
                      <a:pt x="120" y="20"/>
                      <a:pt x="120" y="29"/>
                    </a:cubicBezTo>
                    <a:cubicBezTo>
                      <a:pt x="120" y="31"/>
                      <a:pt x="117" y="38"/>
                      <a:pt x="120" y="38"/>
                    </a:cubicBezTo>
                    <a:cubicBezTo>
                      <a:pt x="122" y="38"/>
                      <a:pt x="124" y="34"/>
                      <a:pt x="128" y="34"/>
                    </a:cubicBezTo>
                    <a:cubicBezTo>
                      <a:pt x="133" y="34"/>
                      <a:pt x="135" y="38"/>
                      <a:pt x="138" y="38"/>
                    </a:cubicBezTo>
                    <a:cubicBezTo>
                      <a:pt x="146" y="38"/>
                      <a:pt x="148" y="27"/>
                      <a:pt x="156" y="27"/>
                    </a:cubicBezTo>
                    <a:cubicBezTo>
                      <a:pt x="165" y="27"/>
                      <a:pt x="183" y="30"/>
                      <a:pt x="189" y="34"/>
                    </a:cubicBezTo>
                    <a:cubicBezTo>
                      <a:pt x="199" y="41"/>
                      <a:pt x="202" y="56"/>
                      <a:pt x="217" y="56"/>
                    </a:cubicBezTo>
                    <a:cubicBezTo>
                      <a:pt x="223" y="56"/>
                      <a:pt x="224" y="56"/>
                      <a:pt x="228" y="56"/>
                    </a:cubicBezTo>
                    <a:cubicBezTo>
                      <a:pt x="232" y="56"/>
                      <a:pt x="243" y="57"/>
                      <a:pt x="242" y="65"/>
                    </a:cubicBezTo>
                    <a:cubicBezTo>
                      <a:pt x="254" y="69"/>
                      <a:pt x="261" y="76"/>
                      <a:pt x="273" y="77"/>
                    </a:cubicBezTo>
                    <a:cubicBezTo>
                      <a:pt x="273" y="85"/>
                      <a:pt x="273" y="85"/>
                      <a:pt x="273" y="85"/>
                    </a:cubicBezTo>
                    <a:cubicBezTo>
                      <a:pt x="276" y="85"/>
                      <a:pt x="281" y="85"/>
                      <a:pt x="281" y="85"/>
                    </a:cubicBezTo>
                    <a:cubicBezTo>
                      <a:pt x="287" y="85"/>
                      <a:pt x="290" y="89"/>
                      <a:pt x="293" y="95"/>
                    </a:cubicBezTo>
                    <a:cubicBezTo>
                      <a:pt x="287" y="96"/>
                      <a:pt x="281" y="96"/>
                      <a:pt x="277" y="101"/>
                    </a:cubicBezTo>
                    <a:cubicBezTo>
                      <a:pt x="285" y="102"/>
                      <a:pt x="287" y="102"/>
                      <a:pt x="291" y="102"/>
                    </a:cubicBezTo>
                    <a:cubicBezTo>
                      <a:pt x="293" y="102"/>
                      <a:pt x="296" y="103"/>
                      <a:pt x="297" y="106"/>
                    </a:cubicBezTo>
                    <a:cubicBezTo>
                      <a:pt x="290" y="110"/>
                      <a:pt x="287" y="110"/>
                      <a:pt x="283" y="116"/>
                    </a:cubicBezTo>
                    <a:cubicBezTo>
                      <a:pt x="287" y="118"/>
                      <a:pt x="289" y="120"/>
                      <a:pt x="295" y="120"/>
                    </a:cubicBezTo>
                    <a:cubicBezTo>
                      <a:pt x="296" y="130"/>
                      <a:pt x="308" y="134"/>
                      <a:pt x="317" y="135"/>
                    </a:cubicBezTo>
                    <a:cubicBezTo>
                      <a:pt x="318" y="143"/>
                      <a:pt x="320" y="151"/>
                      <a:pt x="327" y="151"/>
                    </a:cubicBezTo>
                    <a:cubicBezTo>
                      <a:pt x="337" y="151"/>
                      <a:pt x="339" y="145"/>
                      <a:pt x="342" y="153"/>
                    </a:cubicBezTo>
                    <a:cubicBezTo>
                      <a:pt x="344" y="155"/>
                      <a:pt x="348" y="155"/>
                      <a:pt x="350" y="155"/>
                    </a:cubicBezTo>
                    <a:cubicBezTo>
                      <a:pt x="359" y="155"/>
                      <a:pt x="362" y="158"/>
                      <a:pt x="362" y="165"/>
                    </a:cubicBezTo>
                    <a:cubicBezTo>
                      <a:pt x="362" y="171"/>
                      <a:pt x="355" y="173"/>
                      <a:pt x="349" y="173"/>
                    </a:cubicBezTo>
                    <a:cubicBezTo>
                      <a:pt x="349" y="178"/>
                      <a:pt x="349" y="176"/>
                      <a:pt x="349" y="178"/>
                    </a:cubicBezTo>
                    <a:cubicBezTo>
                      <a:pt x="349" y="180"/>
                      <a:pt x="348" y="184"/>
                      <a:pt x="339" y="18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0" name="Freeform 85"/>
              <p:cNvSpPr>
                <a:spLocks/>
              </p:cNvSpPr>
              <p:nvPr/>
            </p:nvSpPr>
            <p:spPr bwMode="auto">
              <a:xfrm>
                <a:off x="3073400" y="1635125"/>
                <a:ext cx="14288" cy="12700"/>
              </a:xfrm>
              <a:custGeom>
                <a:avLst/>
                <a:gdLst/>
                <a:ahLst/>
                <a:cxnLst>
                  <a:cxn ang="0">
                    <a:pos x="10" y="6"/>
                  </a:cxn>
                  <a:cxn ang="0">
                    <a:pos x="0" y="6"/>
                  </a:cxn>
                  <a:cxn ang="0">
                    <a:pos x="10" y="6"/>
                  </a:cxn>
                </a:cxnLst>
                <a:rect l="0" t="0" r="r" b="b"/>
                <a:pathLst>
                  <a:path w="10" h="9">
                    <a:moveTo>
                      <a:pt x="10" y="6"/>
                    </a:moveTo>
                    <a:cubicBezTo>
                      <a:pt x="6" y="9"/>
                      <a:pt x="5" y="9"/>
                      <a:pt x="0" y="6"/>
                    </a:cubicBezTo>
                    <a:cubicBezTo>
                      <a:pt x="5" y="0"/>
                      <a:pt x="5" y="3"/>
                      <a:pt x="10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1" name="Freeform 86"/>
              <p:cNvSpPr>
                <a:spLocks/>
              </p:cNvSpPr>
              <p:nvPr/>
            </p:nvSpPr>
            <p:spPr bwMode="auto">
              <a:xfrm>
                <a:off x="2974975" y="1568450"/>
                <a:ext cx="12700" cy="12700"/>
              </a:xfrm>
              <a:custGeom>
                <a:avLst/>
                <a:gdLst/>
                <a:ahLst/>
                <a:cxnLst>
                  <a:cxn ang="0">
                    <a:pos x="1" y="2"/>
                  </a:cxn>
                  <a:cxn ang="0">
                    <a:pos x="9" y="9"/>
                  </a:cxn>
                  <a:cxn ang="0">
                    <a:pos x="1" y="2"/>
                  </a:cxn>
                </a:cxnLst>
                <a:rect l="0" t="0" r="r" b="b"/>
                <a:pathLst>
                  <a:path w="9" h="9">
                    <a:moveTo>
                      <a:pt x="1" y="2"/>
                    </a:moveTo>
                    <a:cubicBezTo>
                      <a:pt x="6" y="0"/>
                      <a:pt x="6" y="5"/>
                      <a:pt x="9" y="9"/>
                    </a:cubicBezTo>
                    <a:cubicBezTo>
                      <a:pt x="4" y="9"/>
                      <a:pt x="0" y="5"/>
                      <a:pt x="1" y="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2" name="Freeform 87"/>
              <p:cNvSpPr>
                <a:spLocks/>
              </p:cNvSpPr>
              <p:nvPr/>
            </p:nvSpPr>
            <p:spPr bwMode="auto">
              <a:xfrm>
                <a:off x="2847975" y="985838"/>
                <a:ext cx="514350" cy="269875"/>
              </a:xfrm>
              <a:custGeom>
                <a:avLst/>
                <a:gdLst/>
                <a:ahLst/>
                <a:cxnLst>
                  <a:cxn ang="0">
                    <a:pos x="307" y="16"/>
                  </a:cxn>
                  <a:cxn ang="0">
                    <a:pos x="350" y="9"/>
                  </a:cxn>
                  <a:cxn ang="0">
                    <a:pos x="386" y="28"/>
                  </a:cxn>
                  <a:cxn ang="0">
                    <a:pos x="313" y="51"/>
                  </a:cxn>
                  <a:cxn ang="0">
                    <a:pos x="295" y="74"/>
                  </a:cxn>
                  <a:cxn ang="0">
                    <a:pos x="231" y="108"/>
                  </a:cxn>
                  <a:cxn ang="0">
                    <a:pos x="216" y="118"/>
                  </a:cxn>
                  <a:cxn ang="0">
                    <a:pos x="216" y="137"/>
                  </a:cxn>
                  <a:cxn ang="0">
                    <a:pos x="174" y="157"/>
                  </a:cxn>
                  <a:cxn ang="0">
                    <a:pos x="158" y="184"/>
                  </a:cxn>
                  <a:cxn ang="0">
                    <a:pos x="176" y="188"/>
                  </a:cxn>
                  <a:cxn ang="0">
                    <a:pos x="126" y="197"/>
                  </a:cxn>
                  <a:cxn ang="0">
                    <a:pos x="80" y="201"/>
                  </a:cxn>
                  <a:cxn ang="0">
                    <a:pos x="33" y="197"/>
                  </a:cxn>
                  <a:cxn ang="0">
                    <a:pos x="60" y="176"/>
                  </a:cxn>
                  <a:cxn ang="0">
                    <a:pos x="57" y="158"/>
                  </a:cxn>
                  <a:cxn ang="0">
                    <a:pos x="92" y="170"/>
                  </a:cxn>
                  <a:cxn ang="0">
                    <a:pos x="66" y="148"/>
                  </a:cxn>
                  <a:cxn ang="0">
                    <a:pos x="55" y="151"/>
                  </a:cxn>
                  <a:cxn ang="0">
                    <a:pos x="68" y="131"/>
                  </a:cxn>
                  <a:cxn ang="0">
                    <a:pos x="62" y="97"/>
                  </a:cxn>
                  <a:cxn ang="0">
                    <a:pos x="67" y="89"/>
                  </a:cxn>
                  <a:cxn ang="0">
                    <a:pos x="97" y="90"/>
                  </a:cxn>
                  <a:cxn ang="0">
                    <a:pos x="108" y="91"/>
                  </a:cxn>
                  <a:cxn ang="0">
                    <a:pos x="133" y="86"/>
                  </a:cxn>
                  <a:cxn ang="0">
                    <a:pos x="147" y="74"/>
                  </a:cxn>
                  <a:cxn ang="0">
                    <a:pos x="99" y="81"/>
                  </a:cxn>
                  <a:cxn ang="0">
                    <a:pos x="72" y="76"/>
                  </a:cxn>
                  <a:cxn ang="0">
                    <a:pos x="57" y="81"/>
                  </a:cxn>
                  <a:cxn ang="0">
                    <a:pos x="44" y="67"/>
                  </a:cxn>
                  <a:cxn ang="0">
                    <a:pos x="51" y="53"/>
                  </a:cxn>
                  <a:cxn ang="0">
                    <a:pos x="25" y="60"/>
                  </a:cxn>
                  <a:cxn ang="0">
                    <a:pos x="29" y="49"/>
                  </a:cxn>
                  <a:cxn ang="0">
                    <a:pos x="9" y="52"/>
                  </a:cxn>
                  <a:cxn ang="0">
                    <a:pos x="44" y="36"/>
                  </a:cxn>
                  <a:cxn ang="0">
                    <a:pos x="57" y="32"/>
                  </a:cxn>
                  <a:cxn ang="0">
                    <a:pos x="104" y="32"/>
                  </a:cxn>
                  <a:cxn ang="0">
                    <a:pos x="135" y="11"/>
                  </a:cxn>
                  <a:cxn ang="0">
                    <a:pos x="196" y="6"/>
                  </a:cxn>
                  <a:cxn ang="0">
                    <a:pos x="218" y="8"/>
                  </a:cxn>
                  <a:cxn ang="0">
                    <a:pos x="245" y="3"/>
                  </a:cxn>
                  <a:cxn ang="0">
                    <a:pos x="315" y="11"/>
                  </a:cxn>
                </a:cxnLst>
                <a:rect l="0" t="0" r="r" b="b"/>
                <a:pathLst>
                  <a:path w="386" h="203">
                    <a:moveTo>
                      <a:pt x="315" y="11"/>
                    </a:moveTo>
                    <a:cubicBezTo>
                      <a:pt x="312" y="14"/>
                      <a:pt x="310" y="15"/>
                      <a:pt x="307" y="16"/>
                    </a:cubicBezTo>
                    <a:cubicBezTo>
                      <a:pt x="342" y="6"/>
                      <a:pt x="342" y="6"/>
                      <a:pt x="342" y="6"/>
                    </a:cubicBezTo>
                    <a:cubicBezTo>
                      <a:pt x="345" y="7"/>
                      <a:pt x="347" y="8"/>
                      <a:pt x="350" y="9"/>
                    </a:cubicBezTo>
                    <a:cubicBezTo>
                      <a:pt x="355" y="11"/>
                      <a:pt x="355" y="14"/>
                      <a:pt x="358" y="17"/>
                    </a:cubicBezTo>
                    <a:cubicBezTo>
                      <a:pt x="363" y="22"/>
                      <a:pt x="386" y="20"/>
                      <a:pt x="386" y="28"/>
                    </a:cubicBezTo>
                    <a:cubicBezTo>
                      <a:pt x="386" y="33"/>
                      <a:pt x="378" y="32"/>
                      <a:pt x="375" y="34"/>
                    </a:cubicBezTo>
                    <a:cubicBezTo>
                      <a:pt x="358" y="48"/>
                      <a:pt x="336" y="40"/>
                      <a:pt x="313" y="51"/>
                    </a:cubicBezTo>
                    <a:cubicBezTo>
                      <a:pt x="317" y="56"/>
                      <a:pt x="335" y="52"/>
                      <a:pt x="346" y="52"/>
                    </a:cubicBezTo>
                    <a:cubicBezTo>
                      <a:pt x="336" y="63"/>
                      <a:pt x="311" y="69"/>
                      <a:pt x="295" y="74"/>
                    </a:cubicBezTo>
                    <a:cubicBezTo>
                      <a:pt x="277" y="80"/>
                      <a:pt x="267" y="97"/>
                      <a:pt x="254" y="107"/>
                    </a:cubicBezTo>
                    <a:cubicBezTo>
                      <a:pt x="248" y="112"/>
                      <a:pt x="238" y="106"/>
                      <a:pt x="231" y="108"/>
                    </a:cubicBezTo>
                    <a:cubicBezTo>
                      <a:pt x="221" y="112"/>
                      <a:pt x="210" y="112"/>
                      <a:pt x="203" y="118"/>
                    </a:cubicBezTo>
                    <a:cubicBezTo>
                      <a:pt x="216" y="118"/>
                      <a:pt x="216" y="118"/>
                      <a:pt x="216" y="118"/>
                    </a:cubicBezTo>
                    <a:cubicBezTo>
                      <a:pt x="217" y="128"/>
                      <a:pt x="211" y="127"/>
                      <a:pt x="203" y="126"/>
                    </a:cubicBezTo>
                    <a:cubicBezTo>
                      <a:pt x="208" y="129"/>
                      <a:pt x="213" y="131"/>
                      <a:pt x="216" y="137"/>
                    </a:cubicBezTo>
                    <a:cubicBezTo>
                      <a:pt x="206" y="141"/>
                      <a:pt x="203" y="152"/>
                      <a:pt x="196" y="157"/>
                    </a:cubicBezTo>
                    <a:cubicBezTo>
                      <a:pt x="177" y="157"/>
                      <a:pt x="177" y="157"/>
                      <a:pt x="174" y="157"/>
                    </a:cubicBezTo>
                    <a:cubicBezTo>
                      <a:pt x="175" y="160"/>
                      <a:pt x="177" y="161"/>
                      <a:pt x="177" y="164"/>
                    </a:cubicBezTo>
                    <a:cubicBezTo>
                      <a:pt x="177" y="178"/>
                      <a:pt x="158" y="169"/>
                      <a:pt x="158" y="184"/>
                    </a:cubicBezTo>
                    <a:cubicBezTo>
                      <a:pt x="165" y="184"/>
                      <a:pt x="166" y="184"/>
                      <a:pt x="169" y="184"/>
                    </a:cubicBezTo>
                    <a:cubicBezTo>
                      <a:pt x="171" y="184"/>
                      <a:pt x="176" y="184"/>
                      <a:pt x="176" y="188"/>
                    </a:cubicBezTo>
                    <a:cubicBezTo>
                      <a:pt x="176" y="195"/>
                      <a:pt x="151" y="203"/>
                      <a:pt x="141" y="203"/>
                    </a:cubicBezTo>
                    <a:cubicBezTo>
                      <a:pt x="131" y="203"/>
                      <a:pt x="135" y="197"/>
                      <a:pt x="126" y="197"/>
                    </a:cubicBezTo>
                    <a:cubicBezTo>
                      <a:pt x="113" y="197"/>
                      <a:pt x="104" y="197"/>
                      <a:pt x="93" y="197"/>
                    </a:cubicBezTo>
                    <a:cubicBezTo>
                      <a:pt x="89" y="197"/>
                      <a:pt x="86" y="201"/>
                      <a:pt x="80" y="201"/>
                    </a:cubicBezTo>
                    <a:cubicBezTo>
                      <a:pt x="65" y="201"/>
                      <a:pt x="53" y="197"/>
                      <a:pt x="38" y="192"/>
                    </a:cubicBezTo>
                    <a:cubicBezTo>
                      <a:pt x="37" y="194"/>
                      <a:pt x="35" y="197"/>
                      <a:pt x="33" y="197"/>
                    </a:cubicBezTo>
                    <a:cubicBezTo>
                      <a:pt x="29" y="197"/>
                      <a:pt x="28" y="194"/>
                      <a:pt x="28" y="193"/>
                    </a:cubicBezTo>
                    <a:cubicBezTo>
                      <a:pt x="28" y="176"/>
                      <a:pt x="51" y="182"/>
                      <a:pt x="60" y="176"/>
                    </a:cubicBezTo>
                    <a:cubicBezTo>
                      <a:pt x="55" y="172"/>
                      <a:pt x="46" y="170"/>
                      <a:pt x="46" y="162"/>
                    </a:cubicBezTo>
                    <a:cubicBezTo>
                      <a:pt x="46" y="156"/>
                      <a:pt x="52" y="158"/>
                      <a:pt x="57" y="158"/>
                    </a:cubicBezTo>
                    <a:cubicBezTo>
                      <a:pt x="71" y="158"/>
                      <a:pt x="76" y="165"/>
                      <a:pt x="84" y="170"/>
                    </a:cubicBezTo>
                    <a:cubicBezTo>
                      <a:pt x="92" y="170"/>
                      <a:pt x="92" y="170"/>
                      <a:pt x="92" y="170"/>
                    </a:cubicBezTo>
                    <a:cubicBezTo>
                      <a:pt x="86" y="164"/>
                      <a:pt x="72" y="159"/>
                      <a:pt x="72" y="148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3" y="149"/>
                      <a:pt x="63" y="149"/>
                      <a:pt x="61" y="151"/>
                    </a:cubicBezTo>
                    <a:cubicBezTo>
                      <a:pt x="55" y="151"/>
                      <a:pt x="55" y="151"/>
                      <a:pt x="55" y="151"/>
                    </a:cubicBezTo>
                    <a:cubicBezTo>
                      <a:pt x="55" y="146"/>
                      <a:pt x="55" y="146"/>
                      <a:pt x="55" y="146"/>
                    </a:cubicBezTo>
                    <a:cubicBezTo>
                      <a:pt x="58" y="138"/>
                      <a:pt x="61" y="134"/>
                      <a:pt x="68" y="131"/>
                    </a:cubicBezTo>
                    <a:cubicBezTo>
                      <a:pt x="79" y="128"/>
                      <a:pt x="92" y="132"/>
                      <a:pt x="92" y="119"/>
                    </a:cubicBezTo>
                    <a:cubicBezTo>
                      <a:pt x="92" y="105"/>
                      <a:pt x="62" y="105"/>
                      <a:pt x="62" y="97"/>
                    </a:cubicBezTo>
                    <a:cubicBezTo>
                      <a:pt x="62" y="93"/>
                      <a:pt x="69" y="94"/>
                      <a:pt x="73" y="94"/>
                    </a:cubicBezTo>
                    <a:cubicBezTo>
                      <a:pt x="68" y="94"/>
                      <a:pt x="67" y="92"/>
                      <a:pt x="67" y="89"/>
                    </a:cubicBezTo>
                    <a:cubicBezTo>
                      <a:pt x="69" y="88"/>
                      <a:pt x="71" y="89"/>
                      <a:pt x="73" y="89"/>
                    </a:cubicBezTo>
                    <a:cubicBezTo>
                      <a:pt x="78" y="89"/>
                      <a:pt x="88" y="87"/>
                      <a:pt x="97" y="90"/>
                    </a:cubicBezTo>
                    <a:cubicBezTo>
                      <a:pt x="108" y="93"/>
                      <a:pt x="112" y="106"/>
                      <a:pt x="124" y="104"/>
                    </a:cubicBezTo>
                    <a:cubicBezTo>
                      <a:pt x="122" y="102"/>
                      <a:pt x="108" y="93"/>
                      <a:pt x="108" y="91"/>
                    </a:cubicBezTo>
                    <a:cubicBezTo>
                      <a:pt x="108" y="89"/>
                      <a:pt x="110" y="88"/>
                      <a:pt x="111" y="86"/>
                    </a:cubicBezTo>
                    <a:cubicBezTo>
                      <a:pt x="133" y="86"/>
                      <a:pt x="133" y="86"/>
                      <a:pt x="133" y="86"/>
                    </a:cubicBezTo>
                    <a:cubicBezTo>
                      <a:pt x="141" y="83"/>
                      <a:pt x="149" y="81"/>
                      <a:pt x="154" y="74"/>
                    </a:cubicBezTo>
                    <a:cubicBezTo>
                      <a:pt x="147" y="74"/>
                      <a:pt x="147" y="74"/>
                      <a:pt x="147" y="74"/>
                    </a:cubicBezTo>
                    <a:cubicBezTo>
                      <a:pt x="138" y="81"/>
                      <a:pt x="128" y="84"/>
                      <a:pt x="114" y="84"/>
                    </a:cubicBezTo>
                    <a:cubicBezTo>
                      <a:pt x="106" y="84"/>
                      <a:pt x="103" y="81"/>
                      <a:pt x="99" y="81"/>
                    </a:cubicBezTo>
                    <a:cubicBezTo>
                      <a:pt x="95" y="81"/>
                      <a:pt x="93" y="85"/>
                      <a:pt x="90" y="85"/>
                    </a:cubicBezTo>
                    <a:cubicBezTo>
                      <a:pt x="81" y="85"/>
                      <a:pt x="70" y="82"/>
                      <a:pt x="72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3" y="78"/>
                      <a:pt x="61" y="81"/>
                      <a:pt x="57" y="81"/>
                    </a:cubicBezTo>
                    <a:cubicBezTo>
                      <a:pt x="48" y="81"/>
                      <a:pt x="36" y="75"/>
                      <a:pt x="33" y="71"/>
                    </a:cubicBezTo>
                    <a:cubicBezTo>
                      <a:pt x="36" y="69"/>
                      <a:pt x="39" y="67"/>
                      <a:pt x="44" y="67"/>
                    </a:cubicBezTo>
                    <a:cubicBezTo>
                      <a:pt x="36" y="67"/>
                      <a:pt x="27" y="66"/>
                      <a:pt x="24" y="67"/>
                    </a:cubicBezTo>
                    <a:cubicBezTo>
                      <a:pt x="29" y="55"/>
                      <a:pt x="40" y="56"/>
                      <a:pt x="51" y="53"/>
                    </a:cubicBezTo>
                    <a:cubicBezTo>
                      <a:pt x="47" y="52"/>
                      <a:pt x="46" y="52"/>
                      <a:pt x="42" y="52"/>
                    </a:cubicBezTo>
                    <a:cubicBezTo>
                      <a:pt x="33" y="52"/>
                      <a:pt x="33" y="60"/>
                      <a:pt x="25" y="60"/>
                    </a:cubicBezTo>
                    <a:cubicBezTo>
                      <a:pt x="22" y="60"/>
                      <a:pt x="18" y="57"/>
                      <a:pt x="17" y="56"/>
                    </a:cubicBezTo>
                    <a:cubicBezTo>
                      <a:pt x="21" y="52"/>
                      <a:pt x="24" y="51"/>
                      <a:pt x="29" y="49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3" y="50"/>
                      <a:pt x="11" y="51"/>
                      <a:pt x="9" y="52"/>
                    </a:cubicBezTo>
                    <a:cubicBezTo>
                      <a:pt x="7" y="52"/>
                      <a:pt x="2" y="52"/>
                      <a:pt x="0" y="52"/>
                    </a:cubicBezTo>
                    <a:cubicBezTo>
                      <a:pt x="2" y="41"/>
                      <a:pt x="31" y="36"/>
                      <a:pt x="44" y="36"/>
                    </a:cubicBezTo>
                    <a:cubicBezTo>
                      <a:pt x="49" y="36"/>
                      <a:pt x="52" y="36"/>
                      <a:pt x="53" y="36"/>
                    </a:cubicBezTo>
                    <a:cubicBezTo>
                      <a:pt x="55" y="36"/>
                      <a:pt x="57" y="34"/>
                      <a:pt x="57" y="32"/>
                    </a:cubicBezTo>
                    <a:cubicBezTo>
                      <a:pt x="71" y="32"/>
                      <a:pt x="65" y="22"/>
                      <a:pt x="74" y="22"/>
                    </a:cubicBezTo>
                    <a:cubicBezTo>
                      <a:pt x="83" y="22"/>
                      <a:pt x="100" y="31"/>
                      <a:pt x="104" y="32"/>
                    </a:cubicBezTo>
                    <a:cubicBezTo>
                      <a:pt x="108" y="22"/>
                      <a:pt x="113" y="12"/>
                      <a:pt x="126" y="12"/>
                    </a:cubicBezTo>
                    <a:cubicBezTo>
                      <a:pt x="134" y="12"/>
                      <a:pt x="129" y="16"/>
                      <a:pt x="135" y="11"/>
                    </a:cubicBezTo>
                    <a:cubicBezTo>
                      <a:pt x="137" y="7"/>
                      <a:pt x="141" y="6"/>
                      <a:pt x="145" y="6"/>
                    </a:cubicBezTo>
                    <a:cubicBezTo>
                      <a:pt x="168" y="6"/>
                      <a:pt x="173" y="6"/>
                      <a:pt x="196" y="6"/>
                    </a:cubicBezTo>
                    <a:cubicBezTo>
                      <a:pt x="197" y="4"/>
                      <a:pt x="199" y="3"/>
                      <a:pt x="201" y="3"/>
                    </a:cubicBezTo>
                    <a:cubicBezTo>
                      <a:pt x="209" y="3"/>
                      <a:pt x="211" y="8"/>
                      <a:pt x="218" y="8"/>
                    </a:cubicBezTo>
                    <a:cubicBezTo>
                      <a:pt x="224" y="8"/>
                      <a:pt x="226" y="0"/>
                      <a:pt x="232" y="0"/>
                    </a:cubicBezTo>
                    <a:cubicBezTo>
                      <a:pt x="239" y="0"/>
                      <a:pt x="241" y="3"/>
                      <a:pt x="245" y="3"/>
                    </a:cubicBezTo>
                    <a:cubicBezTo>
                      <a:pt x="250" y="3"/>
                      <a:pt x="253" y="3"/>
                      <a:pt x="258" y="3"/>
                    </a:cubicBezTo>
                    <a:cubicBezTo>
                      <a:pt x="268" y="3"/>
                      <a:pt x="306" y="2"/>
                      <a:pt x="315" y="1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3" name="Freeform 88"/>
              <p:cNvSpPr>
                <a:spLocks/>
              </p:cNvSpPr>
              <p:nvPr/>
            </p:nvSpPr>
            <p:spPr bwMode="auto">
              <a:xfrm>
                <a:off x="3170238" y="960438"/>
                <a:ext cx="1006475" cy="765175"/>
              </a:xfrm>
              <a:custGeom>
                <a:avLst/>
                <a:gdLst/>
                <a:ahLst/>
                <a:cxnLst>
                  <a:cxn ang="0">
                    <a:pos x="280" y="372"/>
                  </a:cxn>
                  <a:cxn ang="0">
                    <a:pos x="267" y="360"/>
                  </a:cxn>
                  <a:cxn ang="0">
                    <a:pos x="228" y="336"/>
                  </a:cxn>
                  <a:cxn ang="0">
                    <a:pos x="215" y="302"/>
                  </a:cxn>
                  <a:cxn ang="0">
                    <a:pos x="109" y="219"/>
                  </a:cxn>
                  <a:cxn ang="0">
                    <a:pos x="73" y="223"/>
                  </a:cxn>
                  <a:cxn ang="0">
                    <a:pos x="43" y="217"/>
                  </a:cxn>
                  <a:cxn ang="0">
                    <a:pos x="19" y="202"/>
                  </a:cxn>
                  <a:cxn ang="0">
                    <a:pos x="51" y="190"/>
                  </a:cxn>
                  <a:cxn ang="0">
                    <a:pos x="64" y="180"/>
                  </a:cxn>
                  <a:cxn ang="0">
                    <a:pos x="0" y="166"/>
                  </a:cxn>
                  <a:cxn ang="0">
                    <a:pos x="84" y="141"/>
                  </a:cxn>
                  <a:cxn ang="0">
                    <a:pos x="72" y="102"/>
                  </a:cxn>
                  <a:cxn ang="0">
                    <a:pos x="144" y="59"/>
                  </a:cxn>
                  <a:cxn ang="0">
                    <a:pos x="237" y="56"/>
                  </a:cxn>
                  <a:cxn ang="0">
                    <a:pos x="260" y="53"/>
                  </a:cxn>
                  <a:cxn ang="0">
                    <a:pos x="274" y="38"/>
                  </a:cxn>
                  <a:cxn ang="0">
                    <a:pos x="309" y="36"/>
                  </a:cxn>
                  <a:cxn ang="0">
                    <a:pos x="355" y="15"/>
                  </a:cxn>
                  <a:cxn ang="0">
                    <a:pos x="391" y="13"/>
                  </a:cxn>
                  <a:cxn ang="0">
                    <a:pos x="534" y="0"/>
                  </a:cxn>
                  <a:cxn ang="0">
                    <a:pos x="594" y="48"/>
                  </a:cxn>
                  <a:cxn ang="0">
                    <a:pos x="570" y="75"/>
                  </a:cxn>
                  <a:cxn ang="0">
                    <a:pos x="603" y="102"/>
                  </a:cxn>
                  <a:cxn ang="0">
                    <a:pos x="684" y="66"/>
                  </a:cxn>
                  <a:cxn ang="0">
                    <a:pos x="730" y="51"/>
                  </a:cxn>
                  <a:cxn ang="0">
                    <a:pos x="702" y="94"/>
                  </a:cxn>
                  <a:cxn ang="0">
                    <a:pos x="691" y="114"/>
                  </a:cxn>
                  <a:cxn ang="0">
                    <a:pos x="654" y="150"/>
                  </a:cxn>
                  <a:cxn ang="0">
                    <a:pos x="677" y="178"/>
                  </a:cxn>
                  <a:cxn ang="0">
                    <a:pos x="657" y="202"/>
                  </a:cxn>
                  <a:cxn ang="0">
                    <a:pos x="669" y="236"/>
                  </a:cxn>
                  <a:cxn ang="0">
                    <a:pos x="673" y="260"/>
                  </a:cxn>
                  <a:cxn ang="0">
                    <a:pos x="633" y="295"/>
                  </a:cxn>
                  <a:cxn ang="0">
                    <a:pos x="637" y="305"/>
                  </a:cxn>
                  <a:cxn ang="0">
                    <a:pos x="601" y="297"/>
                  </a:cxn>
                  <a:cxn ang="0">
                    <a:pos x="633" y="358"/>
                  </a:cxn>
                  <a:cxn ang="0">
                    <a:pos x="596" y="347"/>
                  </a:cxn>
                  <a:cxn ang="0">
                    <a:pos x="616" y="375"/>
                  </a:cxn>
                  <a:cxn ang="0">
                    <a:pos x="518" y="408"/>
                  </a:cxn>
                  <a:cxn ang="0">
                    <a:pos x="483" y="445"/>
                  </a:cxn>
                  <a:cxn ang="0">
                    <a:pos x="443" y="449"/>
                  </a:cxn>
                  <a:cxn ang="0">
                    <a:pos x="402" y="485"/>
                  </a:cxn>
                  <a:cxn ang="0">
                    <a:pos x="384" y="523"/>
                  </a:cxn>
                  <a:cxn ang="0">
                    <a:pos x="362" y="571"/>
                  </a:cxn>
                  <a:cxn ang="0">
                    <a:pos x="313" y="560"/>
                  </a:cxn>
                  <a:cxn ang="0">
                    <a:pos x="270" y="499"/>
                  </a:cxn>
                  <a:cxn ang="0">
                    <a:pos x="256" y="475"/>
                  </a:cxn>
                  <a:cxn ang="0">
                    <a:pos x="237" y="438"/>
                  </a:cxn>
                  <a:cxn ang="0">
                    <a:pos x="255" y="403"/>
                  </a:cxn>
                </a:cxnLst>
                <a:rect l="0" t="0" r="r" b="b"/>
                <a:pathLst>
                  <a:path w="756" h="575">
                    <a:moveTo>
                      <a:pt x="255" y="403"/>
                    </a:moveTo>
                    <a:cubicBezTo>
                      <a:pt x="261" y="400"/>
                      <a:pt x="261" y="400"/>
                      <a:pt x="267" y="402"/>
                    </a:cubicBezTo>
                    <a:cubicBezTo>
                      <a:pt x="270" y="389"/>
                      <a:pt x="276" y="385"/>
                      <a:pt x="280" y="372"/>
                    </a:cubicBezTo>
                    <a:cubicBezTo>
                      <a:pt x="266" y="368"/>
                      <a:pt x="234" y="366"/>
                      <a:pt x="233" y="353"/>
                    </a:cubicBezTo>
                    <a:cubicBezTo>
                      <a:pt x="237" y="352"/>
                      <a:pt x="236" y="353"/>
                      <a:pt x="240" y="353"/>
                    </a:cubicBezTo>
                    <a:cubicBezTo>
                      <a:pt x="250" y="353"/>
                      <a:pt x="256" y="360"/>
                      <a:pt x="267" y="360"/>
                    </a:cubicBezTo>
                    <a:cubicBezTo>
                      <a:pt x="271" y="360"/>
                      <a:pt x="271" y="356"/>
                      <a:pt x="271" y="353"/>
                    </a:cubicBezTo>
                    <a:cubicBezTo>
                      <a:pt x="258" y="349"/>
                      <a:pt x="254" y="328"/>
                      <a:pt x="239" y="328"/>
                    </a:cubicBezTo>
                    <a:cubicBezTo>
                      <a:pt x="235" y="328"/>
                      <a:pt x="234" y="336"/>
                      <a:pt x="228" y="336"/>
                    </a:cubicBezTo>
                    <a:cubicBezTo>
                      <a:pt x="220" y="336"/>
                      <a:pt x="216" y="335"/>
                      <a:pt x="216" y="328"/>
                    </a:cubicBezTo>
                    <a:cubicBezTo>
                      <a:pt x="216" y="318"/>
                      <a:pt x="226" y="319"/>
                      <a:pt x="226" y="309"/>
                    </a:cubicBezTo>
                    <a:cubicBezTo>
                      <a:pt x="226" y="303"/>
                      <a:pt x="219" y="302"/>
                      <a:pt x="215" y="302"/>
                    </a:cubicBezTo>
                    <a:cubicBezTo>
                      <a:pt x="215" y="295"/>
                      <a:pt x="215" y="295"/>
                      <a:pt x="215" y="295"/>
                    </a:cubicBezTo>
                    <a:cubicBezTo>
                      <a:pt x="203" y="257"/>
                      <a:pt x="172" y="219"/>
                      <a:pt x="122" y="219"/>
                    </a:cubicBezTo>
                    <a:cubicBezTo>
                      <a:pt x="115" y="219"/>
                      <a:pt x="113" y="219"/>
                      <a:pt x="109" y="219"/>
                    </a:cubicBezTo>
                    <a:cubicBezTo>
                      <a:pt x="103" y="219"/>
                      <a:pt x="101" y="224"/>
                      <a:pt x="95" y="224"/>
                    </a:cubicBezTo>
                    <a:cubicBezTo>
                      <a:pt x="91" y="224"/>
                      <a:pt x="87" y="221"/>
                      <a:pt x="82" y="221"/>
                    </a:cubicBezTo>
                    <a:cubicBezTo>
                      <a:pt x="77" y="221"/>
                      <a:pt x="75" y="222"/>
                      <a:pt x="73" y="223"/>
                    </a:cubicBezTo>
                    <a:cubicBezTo>
                      <a:pt x="74" y="224"/>
                      <a:pt x="76" y="226"/>
                      <a:pt x="77" y="226"/>
                    </a:cubicBezTo>
                    <a:cubicBezTo>
                      <a:pt x="75" y="229"/>
                      <a:pt x="75" y="228"/>
                      <a:pt x="72" y="228"/>
                    </a:cubicBezTo>
                    <a:cubicBezTo>
                      <a:pt x="62" y="228"/>
                      <a:pt x="48" y="224"/>
                      <a:pt x="43" y="217"/>
                    </a:cubicBezTo>
                    <a:cubicBezTo>
                      <a:pt x="47" y="214"/>
                      <a:pt x="50" y="214"/>
                      <a:pt x="52" y="210"/>
                    </a:cubicBezTo>
                    <a:cubicBezTo>
                      <a:pt x="45" y="207"/>
                      <a:pt x="39" y="202"/>
                      <a:pt x="34" y="202"/>
                    </a:cubicBezTo>
                    <a:cubicBezTo>
                      <a:pt x="24" y="202"/>
                      <a:pt x="27" y="206"/>
                      <a:pt x="19" y="202"/>
                    </a:cubicBezTo>
                    <a:cubicBezTo>
                      <a:pt x="19" y="196"/>
                      <a:pt x="28" y="194"/>
                      <a:pt x="32" y="194"/>
                    </a:cubicBezTo>
                    <a:cubicBezTo>
                      <a:pt x="37" y="194"/>
                      <a:pt x="40" y="194"/>
                      <a:pt x="43" y="194"/>
                    </a:cubicBezTo>
                    <a:cubicBezTo>
                      <a:pt x="47" y="194"/>
                      <a:pt x="49" y="193"/>
                      <a:pt x="51" y="190"/>
                    </a:cubicBezTo>
                    <a:cubicBezTo>
                      <a:pt x="76" y="190"/>
                      <a:pt x="76" y="190"/>
                      <a:pt x="76" y="190"/>
                    </a:cubicBezTo>
                    <a:cubicBezTo>
                      <a:pt x="80" y="187"/>
                      <a:pt x="80" y="185"/>
                      <a:pt x="82" y="180"/>
                    </a:cubicBezTo>
                    <a:cubicBezTo>
                      <a:pt x="64" y="180"/>
                      <a:pt x="64" y="180"/>
                      <a:pt x="64" y="180"/>
                    </a:cubicBezTo>
                    <a:cubicBezTo>
                      <a:pt x="63" y="183"/>
                      <a:pt x="62" y="185"/>
                      <a:pt x="60" y="185"/>
                    </a:cubicBezTo>
                    <a:cubicBezTo>
                      <a:pt x="53" y="185"/>
                      <a:pt x="50" y="185"/>
                      <a:pt x="44" y="185"/>
                    </a:cubicBezTo>
                    <a:cubicBezTo>
                      <a:pt x="42" y="185"/>
                      <a:pt x="0" y="173"/>
                      <a:pt x="0" y="166"/>
                    </a:cubicBezTo>
                    <a:cubicBezTo>
                      <a:pt x="0" y="152"/>
                      <a:pt x="16" y="157"/>
                      <a:pt x="25" y="154"/>
                    </a:cubicBezTo>
                    <a:cubicBezTo>
                      <a:pt x="33" y="151"/>
                      <a:pt x="38" y="146"/>
                      <a:pt x="46" y="144"/>
                    </a:cubicBezTo>
                    <a:cubicBezTo>
                      <a:pt x="58" y="140"/>
                      <a:pt x="74" y="146"/>
                      <a:pt x="84" y="141"/>
                    </a:cubicBezTo>
                    <a:cubicBezTo>
                      <a:pt x="91" y="136"/>
                      <a:pt x="96" y="128"/>
                      <a:pt x="96" y="117"/>
                    </a:cubicBezTo>
                    <a:cubicBezTo>
                      <a:pt x="88" y="116"/>
                      <a:pt x="63" y="117"/>
                      <a:pt x="63" y="109"/>
                    </a:cubicBezTo>
                    <a:cubicBezTo>
                      <a:pt x="63" y="105"/>
                      <a:pt x="69" y="102"/>
                      <a:pt x="72" y="102"/>
                    </a:cubicBezTo>
                    <a:cubicBezTo>
                      <a:pt x="87" y="97"/>
                      <a:pt x="106" y="86"/>
                      <a:pt x="115" y="78"/>
                    </a:cubicBezTo>
                    <a:cubicBezTo>
                      <a:pt x="119" y="80"/>
                      <a:pt x="122" y="81"/>
                      <a:pt x="127" y="81"/>
                    </a:cubicBezTo>
                    <a:cubicBezTo>
                      <a:pt x="142" y="81"/>
                      <a:pt x="130" y="61"/>
                      <a:pt x="144" y="59"/>
                    </a:cubicBezTo>
                    <a:cubicBezTo>
                      <a:pt x="162" y="57"/>
                      <a:pt x="169" y="52"/>
                      <a:pt x="185" y="52"/>
                    </a:cubicBezTo>
                    <a:cubicBezTo>
                      <a:pt x="198" y="49"/>
                      <a:pt x="206" y="42"/>
                      <a:pt x="218" y="42"/>
                    </a:cubicBezTo>
                    <a:cubicBezTo>
                      <a:pt x="226" y="42"/>
                      <a:pt x="229" y="56"/>
                      <a:pt x="237" y="56"/>
                    </a:cubicBezTo>
                    <a:cubicBezTo>
                      <a:pt x="237" y="52"/>
                      <a:pt x="235" y="50"/>
                      <a:pt x="235" y="47"/>
                    </a:cubicBezTo>
                    <a:cubicBezTo>
                      <a:pt x="239" y="42"/>
                      <a:pt x="239" y="42"/>
                      <a:pt x="239" y="42"/>
                    </a:cubicBezTo>
                    <a:cubicBezTo>
                      <a:pt x="244" y="51"/>
                      <a:pt x="252" y="50"/>
                      <a:pt x="260" y="53"/>
                    </a:cubicBezTo>
                    <a:cubicBezTo>
                      <a:pt x="262" y="53"/>
                      <a:pt x="267" y="53"/>
                      <a:pt x="267" y="53"/>
                    </a:cubicBezTo>
                    <a:cubicBezTo>
                      <a:pt x="266" y="50"/>
                      <a:pt x="263" y="47"/>
                      <a:pt x="263" y="44"/>
                    </a:cubicBezTo>
                    <a:cubicBezTo>
                      <a:pt x="263" y="38"/>
                      <a:pt x="270" y="38"/>
                      <a:pt x="274" y="38"/>
                    </a:cubicBezTo>
                    <a:cubicBezTo>
                      <a:pt x="293" y="38"/>
                      <a:pt x="303" y="48"/>
                      <a:pt x="314" y="53"/>
                    </a:cubicBezTo>
                    <a:cubicBezTo>
                      <a:pt x="334" y="53"/>
                      <a:pt x="334" y="53"/>
                      <a:pt x="334" y="53"/>
                    </a:cubicBezTo>
                    <a:cubicBezTo>
                      <a:pt x="327" y="50"/>
                      <a:pt x="309" y="44"/>
                      <a:pt x="309" y="36"/>
                    </a:cubicBezTo>
                    <a:cubicBezTo>
                      <a:pt x="309" y="29"/>
                      <a:pt x="322" y="31"/>
                      <a:pt x="326" y="30"/>
                    </a:cubicBezTo>
                    <a:cubicBezTo>
                      <a:pt x="323" y="27"/>
                      <a:pt x="320" y="27"/>
                      <a:pt x="318" y="24"/>
                    </a:cubicBezTo>
                    <a:cubicBezTo>
                      <a:pt x="330" y="18"/>
                      <a:pt x="341" y="15"/>
                      <a:pt x="355" y="15"/>
                    </a:cubicBezTo>
                    <a:cubicBezTo>
                      <a:pt x="366" y="15"/>
                      <a:pt x="373" y="15"/>
                      <a:pt x="382" y="18"/>
                    </a:cubicBezTo>
                    <a:cubicBezTo>
                      <a:pt x="391" y="18"/>
                      <a:pt x="391" y="18"/>
                      <a:pt x="391" y="18"/>
                    </a:cubicBezTo>
                    <a:cubicBezTo>
                      <a:pt x="391" y="13"/>
                      <a:pt x="391" y="13"/>
                      <a:pt x="391" y="13"/>
                    </a:cubicBezTo>
                    <a:cubicBezTo>
                      <a:pt x="398" y="12"/>
                      <a:pt x="402" y="13"/>
                      <a:pt x="409" y="13"/>
                    </a:cubicBezTo>
                    <a:cubicBezTo>
                      <a:pt x="430" y="13"/>
                      <a:pt x="447" y="0"/>
                      <a:pt x="470" y="0"/>
                    </a:cubicBezTo>
                    <a:cubicBezTo>
                      <a:pt x="495" y="0"/>
                      <a:pt x="512" y="0"/>
                      <a:pt x="534" y="0"/>
                    </a:cubicBezTo>
                    <a:cubicBezTo>
                      <a:pt x="560" y="0"/>
                      <a:pt x="579" y="17"/>
                      <a:pt x="600" y="26"/>
                    </a:cubicBezTo>
                    <a:cubicBezTo>
                      <a:pt x="612" y="31"/>
                      <a:pt x="627" y="28"/>
                      <a:pt x="638" y="30"/>
                    </a:cubicBezTo>
                    <a:cubicBezTo>
                      <a:pt x="636" y="46"/>
                      <a:pt x="606" y="44"/>
                      <a:pt x="594" y="48"/>
                    </a:cubicBezTo>
                    <a:cubicBezTo>
                      <a:pt x="497" y="53"/>
                      <a:pt x="497" y="53"/>
                      <a:pt x="497" y="53"/>
                    </a:cubicBezTo>
                    <a:cubicBezTo>
                      <a:pt x="505" y="59"/>
                      <a:pt x="579" y="50"/>
                      <a:pt x="587" y="53"/>
                    </a:cubicBezTo>
                    <a:cubicBezTo>
                      <a:pt x="586" y="57"/>
                      <a:pt x="567" y="75"/>
                      <a:pt x="570" y="75"/>
                    </a:cubicBezTo>
                    <a:cubicBezTo>
                      <a:pt x="581" y="75"/>
                      <a:pt x="607" y="50"/>
                      <a:pt x="622" y="50"/>
                    </a:cubicBezTo>
                    <a:cubicBezTo>
                      <a:pt x="630" y="50"/>
                      <a:pt x="633" y="57"/>
                      <a:pt x="633" y="64"/>
                    </a:cubicBezTo>
                    <a:cubicBezTo>
                      <a:pt x="633" y="67"/>
                      <a:pt x="605" y="97"/>
                      <a:pt x="603" y="102"/>
                    </a:cubicBezTo>
                    <a:cubicBezTo>
                      <a:pt x="615" y="99"/>
                      <a:pt x="637" y="70"/>
                      <a:pt x="644" y="64"/>
                    </a:cubicBezTo>
                    <a:cubicBezTo>
                      <a:pt x="655" y="64"/>
                      <a:pt x="674" y="64"/>
                      <a:pt x="674" y="64"/>
                    </a:cubicBezTo>
                    <a:cubicBezTo>
                      <a:pt x="674" y="64"/>
                      <a:pt x="682" y="66"/>
                      <a:pt x="684" y="66"/>
                    </a:cubicBezTo>
                    <a:cubicBezTo>
                      <a:pt x="692" y="63"/>
                      <a:pt x="693" y="60"/>
                      <a:pt x="700" y="57"/>
                    </a:cubicBezTo>
                    <a:cubicBezTo>
                      <a:pt x="721" y="57"/>
                      <a:pt x="721" y="57"/>
                      <a:pt x="721" y="57"/>
                    </a:cubicBezTo>
                    <a:cubicBezTo>
                      <a:pt x="723" y="52"/>
                      <a:pt x="726" y="51"/>
                      <a:pt x="730" y="51"/>
                    </a:cubicBezTo>
                    <a:cubicBezTo>
                      <a:pt x="736" y="51"/>
                      <a:pt x="756" y="61"/>
                      <a:pt x="756" y="67"/>
                    </a:cubicBezTo>
                    <a:cubicBezTo>
                      <a:pt x="756" y="72"/>
                      <a:pt x="748" y="76"/>
                      <a:pt x="745" y="77"/>
                    </a:cubicBezTo>
                    <a:cubicBezTo>
                      <a:pt x="731" y="82"/>
                      <a:pt x="722" y="94"/>
                      <a:pt x="702" y="94"/>
                    </a:cubicBezTo>
                    <a:cubicBezTo>
                      <a:pt x="707" y="97"/>
                      <a:pt x="708" y="97"/>
                      <a:pt x="711" y="94"/>
                    </a:cubicBezTo>
                    <a:cubicBezTo>
                      <a:pt x="711" y="107"/>
                      <a:pt x="699" y="107"/>
                      <a:pt x="691" y="109"/>
                    </a:cubicBezTo>
                    <a:cubicBezTo>
                      <a:pt x="694" y="115"/>
                      <a:pt x="691" y="110"/>
                      <a:pt x="691" y="114"/>
                    </a:cubicBezTo>
                    <a:cubicBezTo>
                      <a:pt x="691" y="121"/>
                      <a:pt x="680" y="123"/>
                      <a:pt x="671" y="125"/>
                    </a:cubicBezTo>
                    <a:cubicBezTo>
                      <a:pt x="672" y="130"/>
                      <a:pt x="671" y="130"/>
                      <a:pt x="671" y="132"/>
                    </a:cubicBezTo>
                    <a:cubicBezTo>
                      <a:pt x="671" y="141"/>
                      <a:pt x="662" y="144"/>
                      <a:pt x="654" y="150"/>
                    </a:cubicBezTo>
                    <a:cubicBezTo>
                      <a:pt x="648" y="154"/>
                      <a:pt x="649" y="165"/>
                      <a:pt x="646" y="169"/>
                    </a:cubicBezTo>
                    <a:cubicBezTo>
                      <a:pt x="651" y="172"/>
                      <a:pt x="655" y="169"/>
                      <a:pt x="659" y="169"/>
                    </a:cubicBezTo>
                    <a:cubicBezTo>
                      <a:pt x="667" y="169"/>
                      <a:pt x="673" y="174"/>
                      <a:pt x="677" y="178"/>
                    </a:cubicBezTo>
                    <a:cubicBezTo>
                      <a:pt x="675" y="179"/>
                      <a:pt x="672" y="180"/>
                      <a:pt x="669" y="180"/>
                    </a:cubicBezTo>
                    <a:cubicBezTo>
                      <a:pt x="671" y="187"/>
                      <a:pt x="688" y="185"/>
                      <a:pt x="688" y="196"/>
                    </a:cubicBezTo>
                    <a:cubicBezTo>
                      <a:pt x="688" y="206"/>
                      <a:pt x="665" y="202"/>
                      <a:pt x="657" y="202"/>
                    </a:cubicBezTo>
                    <a:cubicBezTo>
                      <a:pt x="652" y="202"/>
                      <a:pt x="648" y="206"/>
                      <a:pt x="648" y="209"/>
                    </a:cubicBezTo>
                    <a:cubicBezTo>
                      <a:pt x="648" y="217"/>
                      <a:pt x="656" y="217"/>
                      <a:pt x="663" y="217"/>
                    </a:cubicBezTo>
                    <a:cubicBezTo>
                      <a:pt x="663" y="226"/>
                      <a:pt x="669" y="229"/>
                      <a:pt x="669" y="236"/>
                    </a:cubicBezTo>
                    <a:cubicBezTo>
                      <a:pt x="669" y="239"/>
                      <a:pt x="667" y="243"/>
                      <a:pt x="669" y="245"/>
                    </a:cubicBezTo>
                    <a:cubicBezTo>
                      <a:pt x="662" y="245"/>
                      <a:pt x="655" y="245"/>
                      <a:pt x="655" y="251"/>
                    </a:cubicBezTo>
                    <a:cubicBezTo>
                      <a:pt x="655" y="258"/>
                      <a:pt x="667" y="258"/>
                      <a:pt x="673" y="260"/>
                    </a:cubicBezTo>
                    <a:cubicBezTo>
                      <a:pt x="670" y="267"/>
                      <a:pt x="661" y="271"/>
                      <a:pt x="653" y="272"/>
                    </a:cubicBezTo>
                    <a:cubicBezTo>
                      <a:pt x="653" y="275"/>
                      <a:pt x="655" y="277"/>
                      <a:pt x="657" y="278"/>
                    </a:cubicBezTo>
                    <a:cubicBezTo>
                      <a:pt x="654" y="292"/>
                      <a:pt x="637" y="286"/>
                      <a:pt x="633" y="295"/>
                    </a:cubicBezTo>
                    <a:cubicBezTo>
                      <a:pt x="628" y="292"/>
                      <a:pt x="623" y="290"/>
                      <a:pt x="620" y="285"/>
                    </a:cubicBezTo>
                    <a:cubicBezTo>
                      <a:pt x="613" y="285"/>
                      <a:pt x="613" y="285"/>
                      <a:pt x="613" y="285"/>
                    </a:cubicBezTo>
                    <a:cubicBezTo>
                      <a:pt x="618" y="297"/>
                      <a:pt x="637" y="293"/>
                      <a:pt x="637" y="305"/>
                    </a:cubicBezTo>
                    <a:cubicBezTo>
                      <a:pt x="637" y="310"/>
                      <a:pt x="636" y="317"/>
                      <a:pt x="631" y="317"/>
                    </a:cubicBezTo>
                    <a:cubicBezTo>
                      <a:pt x="623" y="317"/>
                      <a:pt x="609" y="306"/>
                      <a:pt x="607" y="297"/>
                    </a:cubicBezTo>
                    <a:cubicBezTo>
                      <a:pt x="603" y="298"/>
                      <a:pt x="602" y="297"/>
                      <a:pt x="601" y="297"/>
                    </a:cubicBezTo>
                    <a:cubicBezTo>
                      <a:pt x="601" y="304"/>
                      <a:pt x="601" y="304"/>
                      <a:pt x="601" y="304"/>
                    </a:cubicBezTo>
                    <a:cubicBezTo>
                      <a:pt x="617" y="320"/>
                      <a:pt x="645" y="327"/>
                      <a:pt x="645" y="352"/>
                    </a:cubicBezTo>
                    <a:cubicBezTo>
                      <a:pt x="645" y="357"/>
                      <a:pt x="638" y="358"/>
                      <a:pt x="633" y="358"/>
                    </a:cubicBezTo>
                    <a:cubicBezTo>
                      <a:pt x="612" y="358"/>
                      <a:pt x="617" y="336"/>
                      <a:pt x="599" y="336"/>
                    </a:cubicBezTo>
                    <a:cubicBezTo>
                      <a:pt x="596" y="336"/>
                      <a:pt x="594" y="337"/>
                      <a:pt x="592" y="336"/>
                    </a:cubicBezTo>
                    <a:cubicBezTo>
                      <a:pt x="592" y="342"/>
                      <a:pt x="596" y="343"/>
                      <a:pt x="596" y="347"/>
                    </a:cubicBezTo>
                    <a:cubicBezTo>
                      <a:pt x="596" y="351"/>
                      <a:pt x="589" y="352"/>
                      <a:pt x="587" y="352"/>
                    </a:cubicBezTo>
                    <a:cubicBezTo>
                      <a:pt x="587" y="366"/>
                      <a:pt x="626" y="364"/>
                      <a:pt x="635" y="367"/>
                    </a:cubicBezTo>
                    <a:cubicBezTo>
                      <a:pt x="629" y="372"/>
                      <a:pt x="624" y="373"/>
                      <a:pt x="616" y="375"/>
                    </a:cubicBezTo>
                    <a:cubicBezTo>
                      <a:pt x="602" y="380"/>
                      <a:pt x="597" y="393"/>
                      <a:pt x="584" y="397"/>
                    </a:cubicBezTo>
                    <a:cubicBezTo>
                      <a:pt x="569" y="402"/>
                      <a:pt x="556" y="400"/>
                      <a:pt x="539" y="408"/>
                    </a:cubicBezTo>
                    <a:cubicBezTo>
                      <a:pt x="518" y="408"/>
                      <a:pt x="518" y="408"/>
                      <a:pt x="518" y="408"/>
                    </a:cubicBezTo>
                    <a:cubicBezTo>
                      <a:pt x="514" y="410"/>
                      <a:pt x="510" y="412"/>
                      <a:pt x="510" y="415"/>
                    </a:cubicBezTo>
                    <a:cubicBezTo>
                      <a:pt x="498" y="423"/>
                      <a:pt x="498" y="423"/>
                      <a:pt x="498" y="423"/>
                    </a:cubicBezTo>
                    <a:cubicBezTo>
                      <a:pt x="490" y="430"/>
                      <a:pt x="490" y="438"/>
                      <a:pt x="483" y="445"/>
                    </a:cubicBezTo>
                    <a:cubicBezTo>
                      <a:pt x="474" y="454"/>
                      <a:pt x="459" y="452"/>
                      <a:pt x="450" y="458"/>
                    </a:cubicBezTo>
                    <a:cubicBezTo>
                      <a:pt x="443" y="458"/>
                      <a:pt x="443" y="458"/>
                      <a:pt x="443" y="458"/>
                    </a:cubicBezTo>
                    <a:cubicBezTo>
                      <a:pt x="443" y="449"/>
                      <a:pt x="443" y="449"/>
                      <a:pt x="443" y="449"/>
                    </a:cubicBezTo>
                    <a:cubicBezTo>
                      <a:pt x="437" y="452"/>
                      <a:pt x="438" y="457"/>
                      <a:pt x="435" y="460"/>
                    </a:cubicBezTo>
                    <a:cubicBezTo>
                      <a:pt x="425" y="470"/>
                      <a:pt x="401" y="466"/>
                      <a:pt x="401" y="480"/>
                    </a:cubicBezTo>
                    <a:cubicBezTo>
                      <a:pt x="401" y="482"/>
                      <a:pt x="402" y="483"/>
                      <a:pt x="402" y="485"/>
                    </a:cubicBezTo>
                    <a:cubicBezTo>
                      <a:pt x="401" y="486"/>
                      <a:pt x="399" y="488"/>
                      <a:pt x="399" y="490"/>
                    </a:cubicBezTo>
                    <a:cubicBezTo>
                      <a:pt x="399" y="493"/>
                      <a:pt x="405" y="495"/>
                      <a:pt x="405" y="500"/>
                    </a:cubicBezTo>
                    <a:cubicBezTo>
                      <a:pt x="405" y="515"/>
                      <a:pt x="384" y="510"/>
                      <a:pt x="384" y="523"/>
                    </a:cubicBezTo>
                    <a:cubicBezTo>
                      <a:pt x="384" y="531"/>
                      <a:pt x="383" y="543"/>
                      <a:pt x="384" y="547"/>
                    </a:cubicBezTo>
                    <a:cubicBezTo>
                      <a:pt x="374" y="552"/>
                      <a:pt x="379" y="575"/>
                      <a:pt x="367" y="575"/>
                    </a:cubicBezTo>
                    <a:cubicBezTo>
                      <a:pt x="364" y="575"/>
                      <a:pt x="363" y="573"/>
                      <a:pt x="362" y="571"/>
                    </a:cubicBezTo>
                    <a:cubicBezTo>
                      <a:pt x="356" y="571"/>
                      <a:pt x="356" y="574"/>
                      <a:pt x="353" y="574"/>
                    </a:cubicBezTo>
                    <a:cubicBezTo>
                      <a:pt x="342" y="574"/>
                      <a:pt x="343" y="554"/>
                      <a:pt x="332" y="554"/>
                    </a:cubicBezTo>
                    <a:cubicBezTo>
                      <a:pt x="326" y="554"/>
                      <a:pt x="319" y="559"/>
                      <a:pt x="313" y="560"/>
                    </a:cubicBezTo>
                    <a:cubicBezTo>
                      <a:pt x="310" y="550"/>
                      <a:pt x="306" y="553"/>
                      <a:pt x="299" y="547"/>
                    </a:cubicBezTo>
                    <a:cubicBezTo>
                      <a:pt x="296" y="546"/>
                      <a:pt x="297" y="539"/>
                      <a:pt x="296" y="539"/>
                    </a:cubicBezTo>
                    <a:cubicBezTo>
                      <a:pt x="287" y="531"/>
                      <a:pt x="270" y="512"/>
                      <a:pt x="270" y="499"/>
                    </a:cubicBezTo>
                    <a:cubicBezTo>
                      <a:pt x="270" y="493"/>
                      <a:pt x="274" y="494"/>
                      <a:pt x="277" y="490"/>
                    </a:cubicBezTo>
                    <a:cubicBezTo>
                      <a:pt x="270" y="482"/>
                      <a:pt x="268" y="493"/>
                      <a:pt x="260" y="489"/>
                    </a:cubicBezTo>
                    <a:cubicBezTo>
                      <a:pt x="259" y="487"/>
                      <a:pt x="257" y="479"/>
                      <a:pt x="256" y="475"/>
                    </a:cubicBezTo>
                    <a:cubicBezTo>
                      <a:pt x="253" y="466"/>
                      <a:pt x="241" y="461"/>
                      <a:pt x="241" y="449"/>
                    </a:cubicBezTo>
                    <a:cubicBezTo>
                      <a:pt x="241" y="445"/>
                      <a:pt x="244" y="443"/>
                      <a:pt x="246" y="438"/>
                    </a:cubicBezTo>
                    <a:cubicBezTo>
                      <a:pt x="243" y="437"/>
                      <a:pt x="240" y="436"/>
                      <a:pt x="237" y="438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3" y="420"/>
                      <a:pt x="246" y="411"/>
                      <a:pt x="255" y="404"/>
                    </a:cubicBezTo>
                    <a:lnTo>
                      <a:pt x="255" y="40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4" name="Freeform 89"/>
              <p:cNvSpPr>
                <a:spLocks/>
              </p:cNvSpPr>
              <p:nvPr/>
            </p:nvSpPr>
            <p:spPr bwMode="auto">
              <a:xfrm>
                <a:off x="3470275" y="1443038"/>
                <a:ext cx="47625" cy="31750"/>
              </a:xfrm>
              <a:custGeom>
                <a:avLst/>
                <a:gdLst/>
                <a:ahLst/>
                <a:cxnLst>
                  <a:cxn ang="0">
                    <a:pos x="9" y="24"/>
                  </a:cxn>
                  <a:cxn ang="0">
                    <a:pos x="0" y="9"/>
                  </a:cxn>
                  <a:cxn ang="0">
                    <a:pos x="10" y="0"/>
                  </a:cxn>
                  <a:cxn ang="0">
                    <a:pos x="36" y="16"/>
                  </a:cxn>
                  <a:cxn ang="0">
                    <a:pos x="19" y="24"/>
                  </a:cxn>
                  <a:cxn ang="0">
                    <a:pos x="9" y="24"/>
                  </a:cxn>
                </a:cxnLst>
                <a:rect l="0" t="0" r="r" b="b"/>
                <a:pathLst>
                  <a:path w="36" h="24">
                    <a:moveTo>
                      <a:pt x="9" y="24"/>
                    </a:moveTo>
                    <a:cubicBezTo>
                      <a:pt x="5" y="24"/>
                      <a:pt x="0" y="14"/>
                      <a:pt x="0" y="9"/>
                    </a:cubicBezTo>
                    <a:cubicBezTo>
                      <a:pt x="0" y="2"/>
                      <a:pt x="6" y="0"/>
                      <a:pt x="10" y="0"/>
                    </a:cubicBezTo>
                    <a:cubicBezTo>
                      <a:pt x="21" y="0"/>
                      <a:pt x="25" y="12"/>
                      <a:pt x="36" y="16"/>
                    </a:cubicBezTo>
                    <a:cubicBezTo>
                      <a:pt x="35" y="23"/>
                      <a:pt x="26" y="24"/>
                      <a:pt x="19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5" name="Freeform 90"/>
              <p:cNvSpPr>
                <a:spLocks/>
              </p:cNvSpPr>
              <p:nvPr/>
            </p:nvSpPr>
            <p:spPr bwMode="auto">
              <a:xfrm>
                <a:off x="4070350" y="1277938"/>
                <a:ext cx="26988" cy="15875"/>
              </a:xfrm>
              <a:custGeom>
                <a:avLst/>
                <a:gdLst/>
                <a:ahLst/>
                <a:cxnLst>
                  <a:cxn ang="0">
                    <a:pos x="6" y="12"/>
                  </a:cxn>
                  <a:cxn ang="0">
                    <a:pos x="0" y="5"/>
                  </a:cxn>
                  <a:cxn ang="0">
                    <a:pos x="4" y="0"/>
                  </a:cxn>
                  <a:cxn ang="0">
                    <a:pos x="12" y="0"/>
                  </a:cxn>
                  <a:cxn ang="0">
                    <a:pos x="12" y="5"/>
                  </a:cxn>
                  <a:cxn ang="0">
                    <a:pos x="20" y="5"/>
                  </a:cxn>
                  <a:cxn ang="0">
                    <a:pos x="6" y="12"/>
                  </a:cxn>
                </a:cxnLst>
                <a:rect l="0" t="0" r="r" b="b"/>
                <a:pathLst>
                  <a:path w="20" h="12">
                    <a:moveTo>
                      <a:pt x="6" y="12"/>
                    </a:moveTo>
                    <a:cubicBezTo>
                      <a:pt x="2" y="12"/>
                      <a:pt x="0" y="8"/>
                      <a:pt x="0" y="5"/>
                    </a:cubicBezTo>
                    <a:cubicBezTo>
                      <a:pt x="0" y="3"/>
                      <a:pt x="3" y="1"/>
                      <a:pt x="4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7" y="7"/>
                      <a:pt x="10" y="12"/>
                      <a:pt x="6" y="1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6" name="Freeform 91"/>
              <p:cNvSpPr>
                <a:spLocks/>
              </p:cNvSpPr>
              <p:nvPr/>
            </p:nvSpPr>
            <p:spPr bwMode="auto">
              <a:xfrm>
                <a:off x="3397250" y="1928813"/>
                <a:ext cx="109538" cy="106363"/>
              </a:xfrm>
              <a:custGeom>
                <a:avLst/>
                <a:gdLst/>
                <a:ahLst/>
                <a:cxnLst>
                  <a:cxn ang="0">
                    <a:pos x="4" y="67"/>
                  </a:cxn>
                  <a:cxn ang="0">
                    <a:pos x="0" y="62"/>
                  </a:cxn>
                  <a:cxn ang="0">
                    <a:pos x="8" y="54"/>
                  </a:cxn>
                  <a:cxn ang="0">
                    <a:pos x="8" y="51"/>
                  </a:cxn>
                  <a:cxn ang="0">
                    <a:pos x="4" y="49"/>
                  </a:cxn>
                  <a:cxn ang="0">
                    <a:pos x="28" y="13"/>
                  </a:cxn>
                  <a:cxn ang="0">
                    <a:pos x="41" y="0"/>
                  </a:cxn>
                  <a:cxn ang="0">
                    <a:pos x="44" y="4"/>
                  </a:cxn>
                  <a:cxn ang="0">
                    <a:pos x="32" y="27"/>
                  </a:cxn>
                  <a:cxn ang="0">
                    <a:pos x="32" y="31"/>
                  </a:cxn>
                  <a:cxn ang="0">
                    <a:pos x="39" y="27"/>
                  </a:cxn>
                  <a:cxn ang="0">
                    <a:pos x="46" y="29"/>
                  </a:cxn>
                  <a:cxn ang="0">
                    <a:pos x="44" y="32"/>
                  </a:cxn>
                  <a:cxn ang="0">
                    <a:pos x="44" y="36"/>
                  </a:cxn>
                  <a:cxn ang="0">
                    <a:pos x="52" y="36"/>
                  </a:cxn>
                  <a:cxn ang="0">
                    <a:pos x="52" y="38"/>
                  </a:cxn>
                  <a:cxn ang="0">
                    <a:pos x="57" y="36"/>
                  </a:cxn>
                  <a:cxn ang="0">
                    <a:pos x="70" y="36"/>
                  </a:cxn>
                  <a:cxn ang="0">
                    <a:pos x="69" y="51"/>
                  </a:cxn>
                  <a:cxn ang="0">
                    <a:pos x="74" y="49"/>
                  </a:cxn>
                  <a:cxn ang="0">
                    <a:pos x="70" y="56"/>
                  </a:cxn>
                  <a:cxn ang="0">
                    <a:pos x="73" y="63"/>
                  </a:cxn>
                  <a:cxn ang="0">
                    <a:pos x="79" y="60"/>
                  </a:cxn>
                  <a:cxn ang="0">
                    <a:pos x="82" y="70"/>
                  </a:cxn>
                  <a:cxn ang="0">
                    <a:pos x="75" y="80"/>
                  </a:cxn>
                  <a:cxn ang="0">
                    <a:pos x="71" y="75"/>
                  </a:cxn>
                  <a:cxn ang="0">
                    <a:pos x="67" y="74"/>
                  </a:cxn>
                  <a:cxn ang="0">
                    <a:pos x="63" y="62"/>
                  </a:cxn>
                  <a:cxn ang="0">
                    <a:pos x="50" y="74"/>
                  </a:cxn>
                  <a:cxn ang="0">
                    <a:pos x="47" y="74"/>
                  </a:cxn>
                  <a:cxn ang="0">
                    <a:pos x="52" y="67"/>
                  </a:cxn>
                  <a:cxn ang="0">
                    <a:pos x="40" y="65"/>
                  </a:cxn>
                  <a:cxn ang="0">
                    <a:pos x="31" y="67"/>
                  </a:cxn>
                  <a:cxn ang="0">
                    <a:pos x="18" y="64"/>
                  </a:cxn>
                  <a:cxn ang="0">
                    <a:pos x="4" y="67"/>
                  </a:cxn>
                </a:cxnLst>
                <a:rect l="0" t="0" r="r" b="b"/>
                <a:pathLst>
                  <a:path w="82" h="80">
                    <a:moveTo>
                      <a:pt x="4" y="67"/>
                    </a:moveTo>
                    <a:cubicBezTo>
                      <a:pt x="2" y="67"/>
                      <a:pt x="0" y="64"/>
                      <a:pt x="0" y="62"/>
                    </a:cubicBezTo>
                    <a:cubicBezTo>
                      <a:pt x="0" y="61"/>
                      <a:pt x="8" y="55"/>
                      <a:pt x="8" y="54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6" y="51"/>
                      <a:pt x="5" y="51"/>
                      <a:pt x="4" y="49"/>
                    </a:cubicBezTo>
                    <a:cubicBezTo>
                      <a:pt x="17" y="43"/>
                      <a:pt x="21" y="23"/>
                      <a:pt x="28" y="13"/>
                    </a:cubicBezTo>
                    <a:cubicBezTo>
                      <a:pt x="32" y="7"/>
                      <a:pt x="34" y="0"/>
                      <a:pt x="41" y="0"/>
                    </a:cubicBezTo>
                    <a:cubicBezTo>
                      <a:pt x="43" y="0"/>
                      <a:pt x="44" y="3"/>
                      <a:pt x="44" y="4"/>
                    </a:cubicBezTo>
                    <a:cubicBezTo>
                      <a:pt x="44" y="14"/>
                      <a:pt x="35" y="19"/>
                      <a:pt x="32" y="27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6" y="30"/>
                      <a:pt x="36" y="27"/>
                      <a:pt x="39" y="27"/>
                    </a:cubicBezTo>
                    <a:cubicBezTo>
                      <a:pt x="42" y="27"/>
                      <a:pt x="44" y="28"/>
                      <a:pt x="46" y="29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52" y="36"/>
                      <a:pt x="52" y="36"/>
                      <a:pt x="52" y="36"/>
                    </a:cubicBezTo>
                    <a:cubicBezTo>
                      <a:pt x="52" y="36"/>
                      <a:pt x="52" y="38"/>
                      <a:pt x="52" y="38"/>
                    </a:cubicBezTo>
                    <a:cubicBezTo>
                      <a:pt x="57" y="36"/>
                      <a:pt x="57" y="36"/>
                      <a:pt x="57" y="36"/>
                    </a:cubicBezTo>
                    <a:cubicBezTo>
                      <a:pt x="62" y="37"/>
                      <a:pt x="68" y="37"/>
                      <a:pt x="70" y="36"/>
                    </a:cubicBezTo>
                    <a:cubicBezTo>
                      <a:pt x="70" y="40"/>
                      <a:pt x="69" y="44"/>
                      <a:pt x="69" y="51"/>
                    </a:cubicBezTo>
                    <a:cubicBezTo>
                      <a:pt x="70" y="50"/>
                      <a:pt x="73" y="49"/>
                      <a:pt x="74" y="49"/>
                    </a:cubicBezTo>
                    <a:cubicBezTo>
                      <a:pt x="74" y="53"/>
                      <a:pt x="70" y="54"/>
                      <a:pt x="70" y="56"/>
                    </a:cubicBezTo>
                    <a:cubicBezTo>
                      <a:pt x="70" y="58"/>
                      <a:pt x="73" y="60"/>
                      <a:pt x="73" y="63"/>
                    </a:cubicBezTo>
                    <a:cubicBezTo>
                      <a:pt x="77" y="63"/>
                      <a:pt x="76" y="62"/>
                      <a:pt x="79" y="60"/>
                    </a:cubicBezTo>
                    <a:cubicBezTo>
                      <a:pt x="79" y="66"/>
                      <a:pt x="82" y="65"/>
                      <a:pt x="82" y="70"/>
                    </a:cubicBezTo>
                    <a:cubicBezTo>
                      <a:pt x="82" y="75"/>
                      <a:pt x="79" y="80"/>
                      <a:pt x="75" y="80"/>
                    </a:cubicBezTo>
                    <a:cubicBezTo>
                      <a:pt x="72" y="80"/>
                      <a:pt x="71" y="77"/>
                      <a:pt x="71" y="75"/>
                    </a:cubicBezTo>
                    <a:cubicBezTo>
                      <a:pt x="69" y="75"/>
                      <a:pt x="69" y="74"/>
                      <a:pt x="67" y="74"/>
                    </a:cubicBezTo>
                    <a:cubicBezTo>
                      <a:pt x="64" y="74"/>
                      <a:pt x="66" y="66"/>
                      <a:pt x="63" y="62"/>
                    </a:cubicBezTo>
                    <a:cubicBezTo>
                      <a:pt x="59" y="67"/>
                      <a:pt x="55" y="74"/>
                      <a:pt x="50" y="74"/>
                    </a:cubicBezTo>
                    <a:cubicBezTo>
                      <a:pt x="49" y="74"/>
                      <a:pt x="47" y="75"/>
                      <a:pt x="47" y="74"/>
                    </a:cubicBezTo>
                    <a:cubicBezTo>
                      <a:pt x="47" y="70"/>
                      <a:pt x="51" y="70"/>
                      <a:pt x="52" y="67"/>
                    </a:cubicBezTo>
                    <a:cubicBezTo>
                      <a:pt x="48" y="67"/>
                      <a:pt x="42" y="70"/>
                      <a:pt x="40" y="65"/>
                    </a:cubicBezTo>
                    <a:cubicBezTo>
                      <a:pt x="37" y="66"/>
                      <a:pt x="34" y="67"/>
                      <a:pt x="31" y="67"/>
                    </a:cubicBezTo>
                    <a:cubicBezTo>
                      <a:pt x="25" y="67"/>
                      <a:pt x="23" y="64"/>
                      <a:pt x="18" y="64"/>
                    </a:cubicBezTo>
                    <a:cubicBezTo>
                      <a:pt x="11" y="64"/>
                      <a:pt x="9" y="67"/>
                      <a:pt x="4" y="6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7" name="Freeform 92"/>
              <p:cNvSpPr>
                <a:spLocks/>
              </p:cNvSpPr>
              <p:nvPr/>
            </p:nvSpPr>
            <p:spPr bwMode="auto">
              <a:xfrm>
                <a:off x="2427288" y="2314575"/>
                <a:ext cx="671513" cy="450850"/>
              </a:xfrm>
              <a:custGeom>
                <a:avLst/>
                <a:gdLst/>
                <a:ahLst/>
                <a:cxnLst>
                  <a:cxn ang="0">
                    <a:pos x="250" y="98"/>
                  </a:cxn>
                  <a:cxn ang="0">
                    <a:pos x="246" y="141"/>
                  </a:cxn>
                  <a:cxn ang="0">
                    <a:pos x="251" y="160"/>
                  </a:cxn>
                  <a:cxn ang="0">
                    <a:pos x="281" y="192"/>
                  </a:cxn>
                  <a:cxn ang="0">
                    <a:pos x="312" y="191"/>
                  </a:cxn>
                  <a:cxn ang="0">
                    <a:pos x="327" y="187"/>
                  </a:cxn>
                  <a:cxn ang="0">
                    <a:pos x="363" y="152"/>
                  </a:cxn>
                  <a:cxn ang="0">
                    <a:pos x="382" y="154"/>
                  </a:cxn>
                  <a:cxn ang="0">
                    <a:pos x="374" y="180"/>
                  </a:cxn>
                  <a:cxn ang="0">
                    <a:pos x="369" y="192"/>
                  </a:cxn>
                  <a:cxn ang="0">
                    <a:pos x="365" y="213"/>
                  </a:cxn>
                  <a:cxn ang="0">
                    <a:pos x="357" y="224"/>
                  </a:cxn>
                  <a:cxn ang="0">
                    <a:pos x="405" y="226"/>
                  </a:cxn>
                  <a:cxn ang="0">
                    <a:pos x="426" y="242"/>
                  </a:cxn>
                  <a:cxn ang="0">
                    <a:pos x="423" y="289"/>
                  </a:cxn>
                  <a:cxn ang="0">
                    <a:pos x="451" y="316"/>
                  </a:cxn>
                  <a:cxn ang="0">
                    <a:pos x="504" y="322"/>
                  </a:cxn>
                  <a:cxn ang="0">
                    <a:pos x="488" y="329"/>
                  </a:cxn>
                  <a:cxn ang="0">
                    <a:pos x="480" y="316"/>
                  </a:cxn>
                  <a:cxn ang="0">
                    <a:pos x="468" y="332"/>
                  </a:cxn>
                  <a:cxn ang="0">
                    <a:pos x="446" y="326"/>
                  </a:cxn>
                  <a:cxn ang="0">
                    <a:pos x="431" y="323"/>
                  </a:cxn>
                  <a:cxn ang="0">
                    <a:pos x="406" y="302"/>
                  </a:cxn>
                  <a:cxn ang="0">
                    <a:pos x="402" y="306"/>
                  </a:cxn>
                  <a:cxn ang="0">
                    <a:pos x="391" y="281"/>
                  </a:cxn>
                  <a:cxn ang="0">
                    <a:pos x="372" y="260"/>
                  </a:cxn>
                  <a:cxn ang="0">
                    <a:pos x="345" y="255"/>
                  </a:cxn>
                  <a:cxn ang="0">
                    <a:pos x="294" y="226"/>
                  </a:cxn>
                  <a:cxn ang="0">
                    <a:pos x="282" y="222"/>
                  </a:cxn>
                  <a:cxn ang="0">
                    <a:pos x="256" y="227"/>
                  </a:cxn>
                  <a:cxn ang="0">
                    <a:pos x="221" y="214"/>
                  </a:cxn>
                  <a:cxn ang="0">
                    <a:pos x="195" y="203"/>
                  </a:cxn>
                  <a:cxn ang="0">
                    <a:pos x="175" y="195"/>
                  </a:cxn>
                  <a:cxn ang="0">
                    <a:pos x="148" y="172"/>
                  </a:cxn>
                  <a:cxn ang="0">
                    <a:pos x="148" y="150"/>
                  </a:cxn>
                  <a:cxn ang="0">
                    <a:pos x="102" y="101"/>
                  </a:cxn>
                  <a:cxn ang="0">
                    <a:pos x="82" y="68"/>
                  </a:cxn>
                  <a:cxn ang="0">
                    <a:pos x="62" y="53"/>
                  </a:cxn>
                  <a:cxn ang="0">
                    <a:pos x="49" y="22"/>
                  </a:cxn>
                  <a:cxn ang="0">
                    <a:pos x="28" y="19"/>
                  </a:cxn>
                  <a:cxn ang="0">
                    <a:pos x="49" y="53"/>
                  </a:cxn>
                  <a:cxn ang="0">
                    <a:pos x="73" y="95"/>
                  </a:cxn>
                  <a:cxn ang="0">
                    <a:pos x="96" y="130"/>
                  </a:cxn>
                  <a:cxn ang="0">
                    <a:pos x="86" y="127"/>
                  </a:cxn>
                  <a:cxn ang="0">
                    <a:pos x="65" y="109"/>
                  </a:cxn>
                  <a:cxn ang="0">
                    <a:pos x="52" y="84"/>
                  </a:cxn>
                  <a:cxn ang="0">
                    <a:pos x="40" y="69"/>
                  </a:cxn>
                  <a:cxn ang="0">
                    <a:pos x="11" y="24"/>
                  </a:cxn>
                  <a:cxn ang="0">
                    <a:pos x="0" y="0"/>
                  </a:cxn>
                  <a:cxn ang="0">
                    <a:pos x="76" y="16"/>
                  </a:cxn>
                  <a:cxn ang="0">
                    <a:pos x="113" y="10"/>
                  </a:cxn>
                  <a:cxn ang="0">
                    <a:pos x="152" y="29"/>
                  </a:cxn>
                  <a:cxn ang="0">
                    <a:pos x="188" y="38"/>
                  </a:cxn>
                  <a:cxn ang="0">
                    <a:pos x="249" y="90"/>
                  </a:cxn>
                  <a:cxn ang="0">
                    <a:pos x="247" y="86"/>
                  </a:cxn>
                </a:cxnLst>
                <a:rect l="0" t="0" r="r" b="b"/>
                <a:pathLst>
                  <a:path w="504" h="338">
                    <a:moveTo>
                      <a:pt x="248" y="91"/>
                    </a:moveTo>
                    <a:cubicBezTo>
                      <a:pt x="249" y="94"/>
                      <a:pt x="250" y="96"/>
                      <a:pt x="250" y="98"/>
                    </a:cubicBezTo>
                    <a:cubicBezTo>
                      <a:pt x="250" y="106"/>
                      <a:pt x="247" y="109"/>
                      <a:pt x="246" y="116"/>
                    </a:cubicBezTo>
                    <a:cubicBezTo>
                      <a:pt x="246" y="141"/>
                      <a:pt x="246" y="141"/>
                      <a:pt x="246" y="141"/>
                    </a:cubicBezTo>
                    <a:cubicBezTo>
                      <a:pt x="245" y="144"/>
                      <a:pt x="248" y="148"/>
                      <a:pt x="249" y="150"/>
                    </a:cubicBezTo>
                    <a:cubicBezTo>
                      <a:pt x="251" y="154"/>
                      <a:pt x="249" y="156"/>
                      <a:pt x="251" y="160"/>
                    </a:cubicBezTo>
                    <a:cubicBezTo>
                      <a:pt x="252" y="164"/>
                      <a:pt x="258" y="170"/>
                      <a:pt x="261" y="173"/>
                    </a:cubicBezTo>
                    <a:cubicBezTo>
                      <a:pt x="269" y="181"/>
                      <a:pt x="269" y="188"/>
                      <a:pt x="281" y="192"/>
                    </a:cubicBezTo>
                    <a:cubicBezTo>
                      <a:pt x="285" y="193"/>
                      <a:pt x="285" y="197"/>
                      <a:pt x="288" y="197"/>
                    </a:cubicBezTo>
                    <a:cubicBezTo>
                      <a:pt x="297" y="197"/>
                      <a:pt x="304" y="191"/>
                      <a:pt x="312" y="191"/>
                    </a:cubicBezTo>
                    <a:cubicBezTo>
                      <a:pt x="317" y="191"/>
                      <a:pt x="319" y="194"/>
                      <a:pt x="321" y="194"/>
                    </a:cubicBezTo>
                    <a:cubicBezTo>
                      <a:pt x="324" y="194"/>
                      <a:pt x="327" y="188"/>
                      <a:pt x="327" y="187"/>
                    </a:cubicBezTo>
                    <a:cubicBezTo>
                      <a:pt x="329" y="181"/>
                      <a:pt x="336" y="176"/>
                      <a:pt x="336" y="169"/>
                    </a:cubicBezTo>
                    <a:cubicBezTo>
                      <a:pt x="336" y="156"/>
                      <a:pt x="351" y="152"/>
                      <a:pt x="363" y="152"/>
                    </a:cubicBezTo>
                    <a:cubicBezTo>
                      <a:pt x="367" y="152"/>
                      <a:pt x="370" y="152"/>
                      <a:pt x="372" y="153"/>
                    </a:cubicBezTo>
                    <a:cubicBezTo>
                      <a:pt x="373" y="154"/>
                      <a:pt x="379" y="154"/>
                      <a:pt x="382" y="154"/>
                    </a:cubicBezTo>
                    <a:cubicBezTo>
                      <a:pt x="382" y="155"/>
                      <a:pt x="382" y="157"/>
                      <a:pt x="382" y="158"/>
                    </a:cubicBezTo>
                    <a:cubicBezTo>
                      <a:pt x="382" y="164"/>
                      <a:pt x="374" y="172"/>
                      <a:pt x="374" y="180"/>
                    </a:cubicBezTo>
                    <a:cubicBezTo>
                      <a:pt x="374" y="188"/>
                      <a:pt x="372" y="191"/>
                      <a:pt x="369" y="195"/>
                    </a:cubicBezTo>
                    <a:cubicBezTo>
                      <a:pt x="369" y="194"/>
                      <a:pt x="369" y="193"/>
                      <a:pt x="369" y="192"/>
                    </a:cubicBezTo>
                    <a:cubicBezTo>
                      <a:pt x="368" y="192"/>
                      <a:pt x="367" y="192"/>
                      <a:pt x="365" y="192"/>
                    </a:cubicBezTo>
                    <a:cubicBezTo>
                      <a:pt x="365" y="197"/>
                      <a:pt x="365" y="207"/>
                      <a:pt x="365" y="213"/>
                    </a:cubicBezTo>
                    <a:cubicBezTo>
                      <a:pt x="365" y="217"/>
                      <a:pt x="360" y="219"/>
                      <a:pt x="357" y="222"/>
                    </a:cubicBezTo>
                    <a:cubicBezTo>
                      <a:pt x="357" y="223"/>
                      <a:pt x="357" y="223"/>
                      <a:pt x="357" y="224"/>
                    </a:cubicBezTo>
                    <a:cubicBezTo>
                      <a:pt x="357" y="227"/>
                      <a:pt x="360" y="229"/>
                      <a:pt x="363" y="229"/>
                    </a:cubicBezTo>
                    <a:cubicBezTo>
                      <a:pt x="377" y="229"/>
                      <a:pt x="389" y="226"/>
                      <a:pt x="405" y="226"/>
                    </a:cubicBezTo>
                    <a:cubicBezTo>
                      <a:pt x="415" y="226"/>
                      <a:pt x="418" y="234"/>
                      <a:pt x="426" y="236"/>
                    </a:cubicBezTo>
                    <a:cubicBezTo>
                      <a:pt x="426" y="238"/>
                      <a:pt x="426" y="240"/>
                      <a:pt x="426" y="242"/>
                    </a:cubicBezTo>
                    <a:cubicBezTo>
                      <a:pt x="426" y="246"/>
                      <a:pt x="425" y="257"/>
                      <a:pt x="423" y="262"/>
                    </a:cubicBezTo>
                    <a:cubicBezTo>
                      <a:pt x="423" y="272"/>
                      <a:pt x="423" y="281"/>
                      <a:pt x="423" y="289"/>
                    </a:cubicBezTo>
                    <a:cubicBezTo>
                      <a:pt x="423" y="298"/>
                      <a:pt x="432" y="302"/>
                      <a:pt x="439" y="306"/>
                    </a:cubicBezTo>
                    <a:cubicBezTo>
                      <a:pt x="444" y="308"/>
                      <a:pt x="444" y="316"/>
                      <a:pt x="451" y="316"/>
                    </a:cubicBezTo>
                    <a:cubicBezTo>
                      <a:pt x="463" y="316"/>
                      <a:pt x="469" y="307"/>
                      <a:pt x="479" y="307"/>
                    </a:cubicBezTo>
                    <a:cubicBezTo>
                      <a:pt x="491" y="307"/>
                      <a:pt x="497" y="316"/>
                      <a:pt x="504" y="322"/>
                    </a:cubicBezTo>
                    <a:cubicBezTo>
                      <a:pt x="503" y="323"/>
                      <a:pt x="494" y="333"/>
                      <a:pt x="493" y="332"/>
                    </a:cubicBezTo>
                    <a:cubicBezTo>
                      <a:pt x="492" y="331"/>
                      <a:pt x="488" y="330"/>
                      <a:pt x="488" y="329"/>
                    </a:cubicBezTo>
                    <a:cubicBezTo>
                      <a:pt x="488" y="327"/>
                      <a:pt x="490" y="326"/>
                      <a:pt x="491" y="324"/>
                    </a:cubicBezTo>
                    <a:cubicBezTo>
                      <a:pt x="486" y="322"/>
                      <a:pt x="484" y="316"/>
                      <a:pt x="480" y="316"/>
                    </a:cubicBezTo>
                    <a:cubicBezTo>
                      <a:pt x="476" y="316"/>
                      <a:pt x="464" y="325"/>
                      <a:pt x="464" y="328"/>
                    </a:cubicBezTo>
                    <a:cubicBezTo>
                      <a:pt x="464" y="330"/>
                      <a:pt x="467" y="331"/>
                      <a:pt x="468" y="332"/>
                    </a:cubicBezTo>
                    <a:cubicBezTo>
                      <a:pt x="467" y="336"/>
                      <a:pt x="465" y="338"/>
                      <a:pt x="461" y="338"/>
                    </a:cubicBezTo>
                    <a:cubicBezTo>
                      <a:pt x="454" y="338"/>
                      <a:pt x="450" y="330"/>
                      <a:pt x="446" y="326"/>
                    </a:cubicBezTo>
                    <a:cubicBezTo>
                      <a:pt x="443" y="323"/>
                      <a:pt x="436" y="326"/>
                      <a:pt x="433" y="326"/>
                    </a:cubicBezTo>
                    <a:cubicBezTo>
                      <a:pt x="432" y="326"/>
                      <a:pt x="431" y="324"/>
                      <a:pt x="431" y="323"/>
                    </a:cubicBezTo>
                    <a:cubicBezTo>
                      <a:pt x="424" y="322"/>
                      <a:pt x="424" y="318"/>
                      <a:pt x="423" y="314"/>
                    </a:cubicBezTo>
                    <a:cubicBezTo>
                      <a:pt x="421" y="311"/>
                      <a:pt x="406" y="302"/>
                      <a:pt x="406" y="302"/>
                    </a:cubicBezTo>
                    <a:cubicBezTo>
                      <a:pt x="405" y="304"/>
                      <a:pt x="405" y="305"/>
                      <a:pt x="406" y="306"/>
                    </a:cubicBezTo>
                    <a:cubicBezTo>
                      <a:pt x="402" y="306"/>
                      <a:pt x="402" y="306"/>
                      <a:pt x="402" y="306"/>
                    </a:cubicBezTo>
                    <a:cubicBezTo>
                      <a:pt x="395" y="302"/>
                      <a:pt x="399" y="296"/>
                      <a:pt x="397" y="289"/>
                    </a:cubicBezTo>
                    <a:cubicBezTo>
                      <a:pt x="396" y="285"/>
                      <a:pt x="394" y="284"/>
                      <a:pt x="391" y="281"/>
                    </a:cubicBezTo>
                    <a:cubicBezTo>
                      <a:pt x="384" y="274"/>
                      <a:pt x="377" y="270"/>
                      <a:pt x="374" y="260"/>
                    </a:cubicBezTo>
                    <a:cubicBezTo>
                      <a:pt x="373" y="260"/>
                      <a:pt x="372" y="260"/>
                      <a:pt x="372" y="260"/>
                    </a:cubicBezTo>
                    <a:cubicBezTo>
                      <a:pt x="368" y="260"/>
                      <a:pt x="366" y="262"/>
                      <a:pt x="363" y="262"/>
                    </a:cubicBezTo>
                    <a:cubicBezTo>
                      <a:pt x="355" y="262"/>
                      <a:pt x="350" y="257"/>
                      <a:pt x="345" y="255"/>
                    </a:cubicBezTo>
                    <a:cubicBezTo>
                      <a:pt x="336" y="251"/>
                      <a:pt x="330" y="253"/>
                      <a:pt x="321" y="248"/>
                    </a:cubicBezTo>
                    <a:cubicBezTo>
                      <a:pt x="308" y="242"/>
                      <a:pt x="306" y="232"/>
                      <a:pt x="294" y="226"/>
                    </a:cubicBezTo>
                    <a:cubicBezTo>
                      <a:pt x="291" y="226"/>
                      <a:pt x="291" y="226"/>
                      <a:pt x="291" y="226"/>
                    </a:cubicBezTo>
                    <a:cubicBezTo>
                      <a:pt x="288" y="224"/>
                      <a:pt x="285" y="222"/>
                      <a:pt x="282" y="222"/>
                    </a:cubicBezTo>
                    <a:cubicBezTo>
                      <a:pt x="274" y="222"/>
                      <a:pt x="272" y="231"/>
                      <a:pt x="265" y="231"/>
                    </a:cubicBezTo>
                    <a:cubicBezTo>
                      <a:pt x="261" y="231"/>
                      <a:pt x="258" y="228"/>
                      <a:pt x="256" y="227"/>
                    </a:cubicBezTo>
                    <a:cubicBezTo>
                      <a:pt x="252" y="225"/>
                      <a:pt x="249" y="226"/>
                      <a:pt x="246" y="226"/>
                    </a:cubicBezTo>
                    <a:cubicBezTo>
                      <a:pt x="241" y="226"/>
                      <a:pt x="226" y="216"/>
                      <a:pt x="221" y="214"/>
                    </a:cubicBezTo>
                    <a:cubicBezTo>
                      <a:pt x="216" y="211"/>
                      <a:pt x="213" y="214"/>
                      <a:pt x="208" y="213"/>
                    </a:cubicBezTo>
                    <a:cubicBezTo>
                      <a:pt x="202" y="211"/>
                      <a:pt x="201" y="206"/>
                      <a:pt x="195" y="203"/>
                    </a:cubicBezTo>
                    <a:cubicBezTo>
                      <a:pt x="189" y="200"/>
                      <a:pt x="186" y="201"/>
                      <a:pt x="180" y="198"/>
                    </a:cubicBezTo>
                    <a:cubicBezTo>
                      <a:pt x="177" y="197"/>
                      <a:pt x="177" y="196"/>
                      <a:pt x="175" y="195"/>
                    </a:cubicBezTo>
                    <a:cubicBezTo>
                      <a:pt x="170" y="190"/>
                      <a:pt x="156" y="187"/>
                      <a:pt x="155" y="181"/>
                    </a:cubicBezTo>
                    <a:cubicBezTo>
                      <a:pt x="151" y="181"/>
                      <a:pt x="148" y="176"/>
                      <a:pt x="148" y="172"/>
                    </a:cubicBezTo>
                    <a:cubicBezTo>
                      <a:pt x="148" y="167"/>
                      <a:pt x="153" y="165"/>
                      <a:pt x="153" y="160"/>
                    </a:cubicBezTo>
                    <a:cubicBezTo>
                      <a:pt x="153" y="154"/>
                      <a:pt x="149" y="153"/>
                      <a:pt x="148" y="150"/>
                    </a:cubicBezTo>
                    <a:cubicBezTo>
                      <a:pt x="143" y="134"/>
                      <a:pt x="128" y="121"/>
                      <a:pt x="118" y="111"/>
                    </a:cubicBezTo>
                    <a:cubicBezTo>
                      <a:pt x="114" y="107"/>
                      <a:pt x="107" y="105"/>
                      <a:pt x="102" y="101"/>
                    </a:cubicBezTo>
                    <a:cubicBezTo>
                      <a:pt x="99" y="97"/>
                      <a:pt x="102" y="93"/>
                      <a:pt x="100" y="88"/>
                    </a:cubicBezTo>
                    <a:cubicBezTo>
                      <a:pt x="96" y="80"/>
                      <a:pt x="82" y="79"/>
                      <a:pt x="82" y="68"/>
                    </a:cubicBezTo>
                    <a:cubicBezTo>
                      <a:pt x="78" y="68"/>
                      <a:pt x="79" y="67"/>
                      <a:pt x="77" y="68"/>
                    </a:cubicBezTo>
                    <a:cubicBezTo>
                      <a:pt x="72" y="63"/>
                      <a:pt x="67" y="58"/>
                      <a:pt x="62" y="53"/>
                    </a:cubicBezTo>
                    <a:cubicBezTo>
                      <a:pt x="58" y="49"/>
                      <a:pt x="60" y="42"/>
                      <a:pt x="56" y="38"/>
                    </a:cubicBezTo>
                    <a:cubicBezTo>
                      <a:pt x="52" y="34"/>
                      <a:pt x="53" y="24"/>
                      <a:pt x="49" y="22"/>
                    </a:cubicBezTo>
                    <a:cubicBezTo>
                      <a:pt x="42" y="19"/>
                      <a:pt x="35" y="19"/>
                      <a:pt x="29" y="13"/>
                    </a:cubicBezTo>
                    <a:cubicBezTo>
                      <a:pt x="27" y="15"/>
                      <a:pt x="28" y="18"/>
                      <a:pt x="28" y="19"/>
                    </a:cubicBezTo>
                    <a:cubicBezTo>
                      <a:pt x="28" y="28"/>
                      <a:pt x="32" y="34"/>
                      <a:pt x="36" y="41"/>
                    </a:cubicBezTo>
                    <a:cubicBezTo>
                      <a:pt x="39" y="48"/>
                      <a:pt x="45" y="48"/>
                      <a:pt x="49" y="53"/>
                    </a:cubicBezTo>
                    <a:cubicBezTo>
                      <a:pt x="55" y="59"/>
                      <a:pt x="56" y="63"/>
                      <a:pt x="58" y="71"/>
                    </a:cubicBezTo>
                    <a:cubicBezTo>
                      <a:pt x="61" y="81"/>
                      <a:pt x="70" y="86"/>
                      <a:pt x="73" y="95"/>
                    </a:cubicBezTo>
                    <a:cubicBezTo>
                      <a:pt x="77" y="106"/>
                      <a:pt x="80" y="117"/>
                      <a:pt x="87" y="122"/>
                    </a:cubicBezTo>
                    <a:cubicBezTo>
                      <a:pt x="91" y="119"/>
                      <a:pt x="96" y="126"/>
                      <a:pt x="96" y="130"/>
                    </a:cubicBezTo>
                    <a:cubicBezTo>
                      <a:pt x="96" y="132"/>
                      <a:pt x="95" y="136"/>
                      <a:pt x="93" y="136"/>
                    </a:cubicBezTo>
                    <a:cubicBezTo>
                      <a:pt x="92" y="136"/>
                      <a:pt x="86" y="129"/>
                      <a:pt x="86" y="127"/>
                    </a:cubicBezTo>
                    <a:cubicBezTo>
                      <a:pt x="78" y="127"/>
                      <a:pt x="74" y="117"/>
                      <a:pt x="69" y="113"/>
                    </a:cubicBezTo>
                    <a:cubicBezTo>
                      <a:pt x="66" y="112"/>
                      <a:pt x="66" y="112"/>
                      <a:pt x="65" y="109"/>
                    </a:cubicBezTo>
                    <a:cubicBezTo>
                      <a:pt x="65" y="98"/>
                      <a:pt x="65" y="98"/>
                      <a:pt x="65" y="98"/>
                    </a:cubicBezTo>
                    <a:cubicBezTo>
                      <a:pt x="60" y="93"/>
                      <a:pt x="56" y="88"/>
                      <a:pt x="52" y="84"/>
                    </a:cubicBezTo>
                    <a:cubicBezTo>
                      <a:pt x="46" y="78"/>
                      <a:pt x="36" y="79"/>
                      <a:pt x="31" y="72"/>
                    </a:cubicBezTo>
                    <a:cubicBezTo>
                      <a:pt x="34" y="72"/>
                      <a:pt x="44" y="74"/>
                      <a:pt x="40" y="69"/>
                    </a:cubicBezTo>
                    <a:cubicBezTo>
                      <a:pt x="34" y="59"/>
                      <a:pt x="26" y="50"/>
                      <a:pt x="19" y="45"/>
                    </a:cubicBezTo>
                    <a:cubicBezTo>
                      <a:pt x="14" y="41"/>
                      <a:pt x="14" y="29"/>
                      <a:pt x="11" y="24"/>
                    </a:cubicBezTo>
                    <a:cubicBezTo>
                      <a:pt x="7" y="16"/>
                      <a:pt x="3" y="1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13" y="16"/>
                      <a:pt x="113" y="16"/>
                      <a:pt x="113" y="16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21" y="10"/>
                      <a:pt x="121" y="10"/>
                      <a:pt x="121" y="10"/>
                    </a:cubicBezTo>
                    <a:cubicBezTo>
                      <a:pt x="136" y="14"/>
                      <a:pt x="145" y="16"/>
                      <a:pt x="152" y="29"/>
                    </a:cubicBezTo>
                    <a:cubicBezTo>
                      <a:pt x="156" y="35"/>
                      <a:pt x="163" y="50"/>
                      <a:pt x="172" y="50"/>
                    </a:cubicBezTo>
                    <a:cubicBezTo>
                      <a:pt x="181" y="50"/>
                      <a:pt x="178" y="38"/>
                      <a:pt x="188" y="38"/>
                    </a:cubicBezTo>
                    <a:cubicBezTo>
                      <a:pt x="214" y="38"/>
                      <a:pt x="213" y="70"/>
                      <a:pt x="227" y="84"/>
                    </a:cubicBezTo>
                    <a:cubicBezTo>
                      <a:pt x="231" y="87"/>
                      <a:pt x="242" y="90"/>
                      <a:pt x="249" y="90"/>
                    </a:cubicBezTo>
                    <a:cubicBezTo>
                      <a:pt x="249" y="89"/>
                      <a:pt x="247" y="87"/>
                      <a:pt x="247" y="86"/>
                    </a:cubicBezTo>
                    <a:cubicBezTo>
                      <a:pt x="247" y="86"/>
                      <a:pt x="247" y="86"/>
                      <a:pt x="247" y="86"/>
                    </a:cubicBezTo>
                    <a:lnTo>
                      <a:pt x="248" y="9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8" name="Freeform 93"/>
              <p:cNvSpPr>
                <a:spLocks/>
              </p:cNvSpPr>
              <p:nvPr/>
            </p:nvSpPr>
            <p:spPr bwMode="auto">
              <a:xfrm>
                <a:off x="3016250" y="1895475"/>
                <a:ext cx="20638" cy="952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5" y="7"/>
                  </a:cxn>
                  <a:cxn ang="0">
                    <a:pos x="12" y="7"/>
                  </a:cxn>
                  <a:cxn ang="0">
                    <a:pos x="0" y="3"/>
                  </a:cxn>
                  <a:cxn ang="0">
                    <a:pos x="0" y="0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7" y="0"/>
                      <a:pt x="15" y="1"/>
                      <a:pt x="15" y="7"/>
                    </a:cubicBezTo>
                    <a:cubicBezTo>
                      <a:pt x="15" y="8"/>
                      <a:pt x="13" y="7"/>
                      <a:pt x="12" y="7"/>
                    </a:cubicBezTo>
                    <a:cubicBezTo>
                      <a:pt x="8" y="7"/>
                      <a:pt x="2" y="5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9" name="Freeform 94"/>
              <p:cNvSpPr>
                <a:spLocks/>
              </p:cNvSpPr>
              <p:nvPr/>
            </p:nvSpPr>
            <p:spPr bwMode="auto">
              <a:xfrm>
                <a:off x="2239963" y="1951038"/>
                <a:ext cx="79375" cy="50800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6" y="0"/>
                  </a:cxn>
                  <a:cxn ang="0">
                    <a:pos x="18" y="6"/>
                  </a:cxn>
                  <a:cxn ang="0">
                    <a:pos x="59" y="34"/>
                  </a:cxn>
                  <a:cxn ang="0">
                    <a:pos x="59" y="38"/>
                  </a:cxn>
                  <a:cxn ang="0">
                    <a:pos x="55" y="38"/>
                  </a:cxn>
                  <a:cxn ang="0">
                    <a:pos x="22" y="22"/>
                  </a:cxn>
                  <a:cxn ang="0">
                    <a:pos x="27" y="17"/>
                  </a:cxn>
                  <a:cxn ang="0">
                    <a:pos x="4" y="8"/>
                  </a:cxn>
                  <a:cxn ang="0">
                    <a:pos x="8" y="4"/>
                  </a:cxn>
                  <a:cxn ang="0">
                    <a:pos x="2" y="2"/>
                  </a:cxn>
                  <a:cxn ang="0">
                    <a:pos x="0" y="2"/>
                  </a:cxn>
                </a:cxnLst>
                <a:rect l="0" t="0" r="r" b="b"/>
                <a:pathLst>
                  <a:path w="59" h="38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0"/>
                      <a:pt x="15" y="5"/>
                      <a:pt x="18" y="6"/>
                    </a:cubicBezTo>
                    <a:cubicBezTo>
                      <a:pt x="37" y="12"/>
                      <a:pt x="48" y="23"/>
                      <a:pt x="59" y="34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58" y="38"/>
                      <a:pt x="56" y="38"/>
                      <a:pt x="55" y="38"/>
                    </a:cubicBezTo>
                    <a:cubicBezTo>
                      <a:pt x="45" y="38"/>
                      <a:pt x="29" y="26"/>
                      <a:pt x="22" y="22"/>
                    </a:cubicBezTo>
                    <a:cubicBezTo>
                      <a:pt x="23" y="19"/>
                      <a:pt x="25" y="19"/>
                      <a:pt x="27" y="17"/>
                    </a:cubicBezTo>
                    <a:cubicBezTo>
                      <a:pt x="18" y="17"/>
                      <a:pt x="6" y="13"/>
                      <a:pt x="4" y="8"/>
                    </a:cubicBezTo>
                    <a:cubicBezTo>
                      <a:pt x="6" y="7"/>
                      <a:pt x="8" y="5"/>
                      <a:pt x="8" y="4"/>
                    </a:cubicBezTo>
                    <a:cubicBezTo>
                      <a:pt x="6" y="3"/>
                      <a:pt x="2" y="2"/>
                      <a:pt x="2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0" name="Freeform 95"/>
              <p:cNvSpPr>
                <a:spLocks/>
              </p:cNvSpPr>
              <p:nvPr/>
            </p:nvSpPr>
            <p:spPr bwMode="auto">
              <a:xfrm>
                <a:off x="2162175" y="1876425"/>
                <a:ext cx="28575" cy="39688"/>
              </a:xfrm>
              <a:custGeom>
                <a:avLst/>
                <a:gdLst/>
                <a:ahLst/>
                <a:cxnLst>
                  <a:cxn ang="0">
                    <a:pos x="5" y="12"/>
                  </a:cxn>
                  <a:cxn ang="0">
                    <a:pos x="0" y="4"/>
                  </a:cxn>
                  <a:cxn ang="0">
                    <a:pos x="0" y="0"/>
                  </a:cxn>
                  <a:cxn ang="0">
                    <a:pos x="10" y="3"/>
                  </a:cxn>
                  <a:cxn ang="0">
                    <a:pos x="7" y="8"/>
                  </a:cxn>
                  <a:cxn ang="0">
                    <a:pos x="13" y="3"/>
                  </a:cxn>
                  <a:cxn ang="0">
                    <a:pos x="13" y="12"/>
                  </a:cxn>
                  <a:cxn ang="0">
                    <a:pos x="15" y="18"/>
                  </a:cxn>
                  <a:cxn ang="0">
                    <a:pos x="13" y="22"/>
                  </a:cxn>
                  <a:cxn ang="0">
                    <a:pos x="17" y="30"/>
                  </a:cxn>
                  <a:cxn ang="0">
                    <a:pos x="10" y="22"/>
                  </a:cxn>
                  <a:cxn ang="0">
                    <a:pos x="12" y="17"/>
                  </a:cxn>
                  <a:cxn ang="0">
                    <a:pos x="5" y="12"/>
                  </a:cxn>
                </a:cxnLst>
                <a:rect l="0" t="0" r="r" b="b"/>
                <a:pathLst>
                  <a:path w="21" h="30">
                    <a:moveTo>
                      <a:pt x="5" y="12"/>
                    </a:moveTo>
                    <a:cubicBezTo>
                      <a:pt x="3" y="12"/>
                      <a:pt x="2" y="6"/>
                      <a:pt x="0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" y="0"/>
                      <a:pt x="6" y="3"/>
                      <a:pt x="10" y="3"/>
                    </a:cubicBezTo>
                    <a:cubicBezTo>
                      <a:pt x="10" y="4"/>
                      <a:pt x="5" y="8"/>
                      <a:pt x="7" y="8"/>
                    </a:cubicBezTo>
                    <a:cubicBezTo>
                      <a:pt x="10" y="8"/>
                      <a:pt x="12" y="5"/>
                      <a:pt x="13" y="3"/>
                    </a:cubicBezTo>
                    <a:cubicBezTo>
                      <a:pt x="14" y="5"/>
                      <a:pt x="13" y="8"/>
                      <a:pt x="13" y="12"/>
                    </a:cubicBezTo>
                    <a:cubicBezTo>
                      <a:pt x="13" y="15"/>
                      <a:pt x="15" y="15"/>
                      <a:pt x="15" y="18"/>
                    </a:cubicBezTo>
                    <a:cubicBezTo>
                      <a:pt x="15" y="19"/>
                      <a:pt x="13" y="20"/>
                      <a:pt x="13" y="22"/>
                    </a:cubicBezTo>
                    <a:cubicBezTo>
                      <a:pt x="13" y="24"/>
                      <a:pt x="21" y="30"/>
                      <a:pt x="17" y="30"/>
                    </a:cubicBezTo>
                    <a:cubicBezTo>
                      <a:pt x="13" y="30"/>
                      <a:pt x="10" y="26"/>
                      <a:pt x="10" y="22"/>
                    </a:cubicBezTo>
                    <a:cubicBezTo>
                      <a:pt x="10" y="19"/>
                      <a:pt x="12" y="18"/>
                      <a:pt x="12" y="17"/>
                    </a:cubicBezTo>
                    <a:cubicBezTo>
                      <a:pt x="9" y="16"/>
                      <a:pt x="8" y="12"/>
                      <a:pt x="5" y="1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1" name="Freeform 96"/>
              <p:cNvSpPr>
                <a:spLocks/>
              </p:cNvSpPr>
              <p:nvPr/>
            </p:nvSpPr>
            <p:spPr bwMode="auto">
              <a:xfrm>
                <a:off x="1803400" y="1787525"/>
                <a:ext cx="34925" cy="23813"/>
              </a:xfrm>
              <a:custGeom>
                <a:avLst/>
                <a:gdLst/>
                <a:ahLst/>
                <a:cxnLst>
                  <a:cxn ang="0">
                    <a:pos x="21" y="0"/>
                  </a:cxn>
                  <a:cxn ang="0">
                    <a:pos x="27" y="0"/>
                  </a:cxn>
                  <a:cxn ang="0">
                    <a:pos x="27" y="6"/>
                  </a:cxn>
                  <a:cxn ang="0">
                    <a:pos x="10" y="18"/>
                  </a:cxn>
                  <a:cxn ang="0">
                    <a:pos x="0" y="12"/>
                  </a:cxn>
                  <a:cxn ang="0">
                    <a:pos x="0" y="7"/>
                  </a:cxn>
                  <a:cxn ang="0">
                    <a:pos x="21" y="0"/>
                  </a:cxn>
                </a:cxnLst>
                <a:rect l="0" t="0" r="r" b="b"/>
                <a:pathLst>
                  <a:path w="27" h="18">
                    <a:moveTo>
                      <a:pt x="21" y="0"/>
                    </a:moveTo>
                    <a:cubicBezTo>
                      <a:pt x="25" y="0"/>
                      <a:pt x="25" y="0"/>
                      <a:pt x="27" y="0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19" y="10"/>
                      <a:pt x="16" y="13"/>
                      <a:pt x="10" y="18"/>
                    </a:cubicBezTo>
                    <a:cubicBezTo>
                      <a:pt x="6" y="15"/>
                      <a:pt x="3" y="15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8" y="5"/>
                      <a:pt x="14" y="0"/>
                      <a:pt x="21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2" name="Freeform 97"/>
              <p:cNvSpPr>
                <a:spLocks/>
              </p:cNvSpPr>
              <p:nvPr/>
            </p:nvSpPr>
            <p:spPr bwMode="auto">
              <a:xfrm>
                <a:off x="3311525" y="1963738"/>
                <a:ext cx="42863" cy="22225"/>
              </a:xfrm>
              <a:custGeom>
                <a:avLst/>
                <a:gdLst/>
                <a:ahLst/>
                <a:cxnLst>
                  <a:cxn ang="0">
                    <a:pos x="26" y="17"/>
                  </a:cxn>
                  <a:cxn ang="0">
                    <a:pos x="32" y="14"/>
                  </a:cxn>
                  <a:cxn ang="0">
                    <a:pos x="0" y="3"/>
                  </a:cxn>
                  <a:cxn ang="0">
                    <a:pos x="26" y="17"/>
                  </a:cxn>
                </a:cxnLst>
                <a:rect l="0" t="0" r="r" b="b"/>
                <a:pathLst>
                  <a:path w="32" h="17">
                    <a:moveTo>
                      <a:pt x="26" y="17"/>
                    </a:moveTo>
                    <a:cubicBezTo>
                      <a:pt x="29" y="17"/>
                      <a:pt x="30" y="16"/>
                      <a:pt x="32" y="14"/>
                    </a:cubicBezTo>
                    <a:cubicBezTo>
                      <a:pt x="22" y="9"/>
                      <a:pt x="14" y="0"/>
                      <a:pt x="0" y="3"/>
                    </a:cubicBezTo>
                    <a:cubicBezTo>
                      <a:pt x="6" y="7"/>
                      <a:pt x="18" y="17"/>
                      <a:pt x="26" y="1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3" name="Freeform 98"/>
              <p:cNvSpPr>
                <a:spLocks/>
              </p:cNvSpPr>
              <p:nvPr/>
            </p:nvSpPr>
            <p:spPr bwMode="auto">
              <a:xfrm>
                <a:off x="3314700" y="2030413"/>
                <a:ext cx="31750" cy="2063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1" y="7"/>
                  </a:cxn>
                  <a:cxn ang="0">
                    <a:pos x="24" y="7"/>
                  </a:cxn>
                  <a:cxn ang="0">
                    <a:pos x="24" y="10"/>
                  </a:cxn>
                  <a:cxn ang="0">
                    <a:pos x="19" y="15"/>
                  </a:cxn>
                  <a:cxn ang="0">
                    <a:pos x="0" y="3"/>
                  </a:cxn>
                  <a:cxn ang="0">
                    <a:pos x="1" y="0"/>
                  </a:cxn>
                </a:cxnLst>
                <a:rect l="0" t="0" r="r" b="b"/>
                <a:pathLst>
                  <a:path w="24" h="15">
                    <a:moveTo>
                      <a:pt x="1" y="0"/>
                    </a:moveTo>
                    <a:cubicBezTo>
                      <a:pt x="4" y="4"/>
                      <a:pt x="7" y="6"/>
                      <a:pt x="11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8"/>
                      <a:pt x="24" y="9"/>
                      <a:pt x="24" y="10"/>
                    </a:cubicBezTo>
                    <a:cubicBezTo>
                      <a:pt x="24" y="12"/>
                      <a:pt x="20" y="15"/>
                      <a:pt x="19" y="15"/>
                    </a:cubicBezTo>
                    <a:cubicBezTo>
                      <a:pt x="16" y="15"/>
                      <a:pt x="0" y="6"/>
                      <a:pt x="0" y="3"/>
                    </a:cubicBezTo>
                    <a:cubicBezTo>
                      <a:pt x="0" y="2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4" name="Freeform 99"/>
              <p:cNvSpPr>
                <a:spLocks/>
              </p:cNvSpPr>
              <p:nvPr/>
            </p:nvSpPr>
            <p:spPr bwMode="auto">
              <a:xfrm>
                <a:off x="3362325" y="2030413"/>
                <a:ext cx="22225" cy="26988"/>
              </a:xfrm>
              <a:custGeom>
                <a:avLst/>
                <a:gdLst/>
                <a:ahLst/>
                <a:cxnLst>
                  <a:cxn ang="0">
                    <a:pos x="17" y="12"/>
                  </a:cxn>
                  <a:cxn ang="0">
                    <a:pos x="17" y="15"/>
                  </a:cxn>
                  <a:cxn ang="0">
                    <a:pos x="7" y="20"/>
                  </a:cxn>
                  <a:cxn ang="0">
                    <a:pos x="0" y="15"/>
                  </a:cxn>
                  <a:cxn ang="0">
                    <a:pos x="10" y="0"/>
                  </a:cxn>
                  <a:cxn ang="0">
                    <a:pos x="14" y="5"/>
                  </a:cxn>
                  <a:cxn ang="0">
                    <a:pos x="17" y="12"/>
                  </a:cxn>
                </a:cxnLst>
                <a:rect l="0" t="0" r="r" b="b"/>
                <a:pathLst>
                  <a:path w="17" h="20">
                    <a:moveTo>
                      <a:pt x="17" y="12"/>
                    </a:moveTo>
                    <a:cubicBezTo>
                      <a:pt x="17" y="12"/>
                      <a:pt x="17" y="14"/>
                      <a:pt x="17" y="15"/>
                    </a:cubicBezTo>
                    <a:cubicBezTo>
                      <a:pt x="17" y="18"/>
                      <a:pt x="12" y="20"/>
                      <a:pt x="7" y="20"/>
                    </a:cubicBezTo>
                    <a:cubicBezTo>
                      <a:pt x="3" y="20"/>
                      <a:pt x="0" y="18"/>
                      <a:pt x="0" y="15"/>
                    </a:cubicBezTo>
                    <a:cubicBezTo>
                      <a:pt x="0" y="13"/>
                      <a:pt x="6" y="2"/>
                      <a:pt x="10" y="0"/>
                    </a:cubicBezTo>
                    <a:cubicBezTo>
                      <a:pt x="11" y="2"/>
                      <a:pt x="14" y="3"/>
                      <a:pt x="14" y="5"/>
                    </a:cubicBezTo>
                    <a:cubicBezTo>
                      <a:pt x="14" y="9"/>
                      <a:pt x="7" y="12"/>
                      <a:pt x="17" y="1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5" name="Freeform 100"/>
              <p:cNvSpPr>
                <a:spLocks/>
              </p:cNvSpPr>
              <p:nvPr/>
            </p:nvSpPr>
            <p:spPr bwMode="auto">
              <a:xfrm>
                <a:off x="1593850" y="1724025"/>
                <a:ext cx="26988" cy="12700"/>
              </a:xfrm>
              <a:custGeom>
                <a:avLst/>
                <a:gdLst/>
                <a:ahLst/>
                <a:cxnLst>
                  <a:cxn ang="0">
                    <a:pos x="6" y="4"/>
                  </a:cxn>
                  <a:cxn ang="0">
                    <a:pos x="13" y="1"/>
                  </a:cxn>
                  <a:cxn ang="0">
                    <a:pos x="20" y="9"/>
                  </a:cxn>
                  <a:cxn ang="0">
                    <a:pos x="5" y="9"/>
                  </a:cxn>
                  <a:cxn ang="0">
                    <a:pos x="0" y="4"/>
                  </a:cxn>
                  <a:cxn ang="0">
                    <a:pos x="6" y="4"/>
                  </a:cxn>
                </a:cxnLst>
                <a:rect l="0" t="0" r="r" b="b"/>
                <a:pathLst>
                  <a:path w="20" h="9">
                    <a:moveTo>
                      <a:pt x="6" y="4"/>
                    </a:moveTo>
                    <a:cubicBezTo>
                      <a:pt x="8" y="0"/>
                      <a:pt x="10" y="1"/>
                      <a:pt x="13" y="1"/>
                    </a:cubicBezTo>
                    <a:cubicBezTo>
                      <a:pt x="18" y="1"/>
                      <a:pt x="19" y="4"/>
                      <a:pt x="20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1" y="6"/>
                      <a:pt x="0" y="4"/>
                    </a:cubicBezTo>
                    <a:lnTo>
                      <a:pt x="6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76" name="Group 345"/>
            <p:cNvGrpSpPr/>
            <p:nvPr/>
          </p:nvGrpSpPr>
          <p:grpSpPr>
            <a:xfrm>
              <a:off x="5685843" y="2124547"/>
              <a:ext cx="657661" cy="1105722"/>
              <a:chOff x="4219575" y="1089025"/>
              <a:chExt cx="687388" cy="1155701"/>
            </a:xfrm>
            <a:solidFill>
              <a:schemeClr val="accent3"/>
            </a:solidFill>
          </p:grpSpPr>
          <p:sp>
            <p:nvSpPr>
              <p:cNvPr id="477" name="Freeform 36"/>
              <p:cNvSpPr>
                <a:spLocks/>
              </p:cNvSpPr>
              <p:nvPr/>
            </p:nvSpPr>
            <p:spPr bwMode="auto">
              <a:xfrm>
                <a:off x="4568825" y="1816100"/>
                <a:ext cx="26988" cy="39688"/>
              </a:xfrm>
              <a:custGeom>
                <a:avLst/>
                <a:gdLst/>
                <a:ahLst/>
                <a:cxnLst>
                  <a:cxn ang="0">
                    <a:pos x="3" y="27"/>
                  </a:cxn>
                  <a:cxn ang="0">
                    <a:pos x="9" y="21"/>
                  </a:cxn>
                  <a:cxn ang="0">
                    <a:pos x="0" y="14"/>
                  </a:cxn>
                  <a:cxn ang="0">
                    <a:pos x="9" y="0"/>
                  </a:cxn>
                  <a:cxn ang="0">
                    <a:pos x="20" y="12"/>
                  </a:cxn>
                  <a:cxn ang="0">
                    <a:pos x="6" y="30"/>
                  </a:cxn>
                  <a:cxn ang="0">
                    <a:pos x="0" y="27"/>
                  </a:cxn>
                  <a:cxn ang="0">
                    <a:pos x="2" y="25"/>
                  </a:cxn>
                  <a:cxn ang="0">
                    <a:pos x="3" y="27"/>
                  </a:cxn>
                </a:cxnLst>
                <a:rect l="0" t="0" r="r" b="b"/>
                <a:pathLst>
                  <a:path w="20" h="30">
                    <a:moveTo>
                      <a:pt x="3" y="27"/>
                    </a:moveTo>
                    <a:cubicBezTo>
                      <a:pt x="6" y="26"/>
                      <a:pt x="9" y="23"/>
                      <a:pt x="9" y="21"/>
                    </a:cubicBezTo>
                    <a:cubicBezTo>
                      <a:pt x="5" y="20"/>
                      <a:pt x="0" y="16"/>
                      <a:pt x="0" y="14"/>
                    </a:cubicBezTo>
                    <a:cubicBezTo>
                      <a:pt x="0" y="12"/>
                      <a:pt x="5" y="0"/>
                      <a:pt x="9" y="0"/>
                    </a:cubicBezTo>
                    <a:cubicBezTo>
                      <a:pt x="17" y="0"/>
                      <a:pt x="18" y="4"/>
                      <a:pt x="20" y="12"/>
                    </a:cubicBezTo>
                    <a:cubicBezTo>
                      <a:pt x="12" y="14"/>
                      <a:pt x="16" y="30"/>
                      <a:pt x="6" y="30"/>
                    </a:cubicBezTo>
                    <a:cubicBezTo>
                      <a:pt x="3" y="30"/>
                      <a:pt x="1" y="27"/>
                      <a:pt x="0" y="27"/>
                    </a:cubicBezTo>
                    <a:cubicBezTo>
                      <a:pt x="1" y="26"/>
                      <a:pt x="2" y="25"/>
                      <a:pt x="2" y="25"/>
                    </a:cubicBezTo>
                    <a:lnTo>
                      <a:pt x="3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78" name="Group 343"/>
              <p:cNvGrpSpPr/>
              <p:nvPr/>
            </p:nvGrpSpPr>
            <p:grpSpPr>
              <a:xfrm>
                <a:off x="4219575" y="1089025"/>
                <a:ext cx="687388" cy="1155701"/>
                <a:chOff x="4219575" y="1089025"/>
                <a:chExt cx="687388" cy="1155701"/>
              </a:xfrm>
              <a:grpFill/>
            </p:grpSpPr>
            <p:sp>
              <p:nvSpPr>
                <p:cNvPr id="479" name="Freeform 24"/>
                <p:cNvSpPr>
                  <a:spLocks/>
                </p:cNvSpPr>
                <p:nvPr/>
              </p:nvSpPr>
              <p:spPr bwMode="auto">
                <a:xfrm>
                  <a:off x="4230688" y="1782763"/>
                  <a:ext cx="646113" cy="461963"/>
                </a:xfrm>
                <a:custGeom>
                  <a:avLst/>
                  <a:gdLst/>
                  <a:ahLst/>
                  <a:cxnLst>
                    <a:cxn ang="0">
                      <a:pos x="473" y="233"/>
                    </a:cxn>
                    <a:cxn ang="0">
                      <a:pos x="470" y="273"/>
                    </a:cxn>
                    <a:cxn ang="0">
                      <a:pos x="427" y="274"/>
                    </a:cxn>
                    <a:cxn ang="0">
                      <a:pos x="401" y="283"/>
                    </a:cxn>
                    <a:cxn ang="0">
                      <a:pos x="403" y="303"/>
                    </a:cxn>
                    <a:cxn ang="0">
                      <a:pos x="413" y="322"/>
                    </a:cxn>
                    <a:cxn ang="0">
                      <a:pos x="401" y="319"/>
                    </a:cxn>
                    <a:cxn ang="0">
                      <a:pos x="397" y="336"/>
                    </a:cxn>
                    <a:cxn ang="0">
                      <a:pos x="382" y="315"/>
                    </a:cxn>
                    <a:cxn ang="0">
                      <a:pos x="358" y="278"/>
                    </a:cxn>
                    <a:cxn ang="0">
                      <a:pos x="329" y="238"/>
                    </a:cxn>
                    <a:cxn ang="0">
                      <a:pos x="289" y="213"/>
                    </a:cxn>
                    <a:cxn ang="0">
                      <a:pos x="270" y="212"/>
                    </a:cxn>
                    <a:cxn ang="0">
                      <a:pos x="289" y="244"/>
                    </a:cxn>
                    <a:cxn ang="0">
                      <a:pos x="315" y="264"/>
                    </a:cxn>
                    <a:cxn ang="0">
                      <a:pos x="330" y="283"/>
                    </a:cxn>
                    <a:cxn ang="0">
                      <a:pos x="323" y="305"/>
                    </a:cxn>
                    <a:cxn ang="0">
                      <a:pos x="316" y="303"/>
                    </a:cxn>
                    <a:cxn ang="0">
                      <a:pos x="291" y="273"/>
                    </a:cxn>
                    <a:cxn ang="0">
                      <a:pos x="229" y="223"/>
                    </a:cxn>
                    <a:cxn ang="0">
                      <a:pos x="168" y="237"/>
                    </a:cxn>
                    <a:cxn ang="0">
                      <a:pos x="135" y="272"/>
                    </a:cxn>
                    <a:cxn ang="0">
                      <a:pos x="101" y="326"/>
                    </a:cxn>
                    <a:cxn ang="0">
                      <a:pos x="72" y="338"/>
                    </a:cxn>
                    <a:cxn ang="0">
                      <a:pos x="10" y="334"/>
                    </a:cxn>
                    <a:cxn ang="0">
                      <a:pos x="0" y="306"/>
                    </a:cxn>
                    <a:cxn ang="0">
                      <a:pos x="4" y="246"/>
                    </a:cxn>
                    <a:cxn ang="0">
                      <a:pos x="48" y="235"/>
                    </a:cxn>
                    <a:cxn ang="0">
                      <a:pos x="89" y="240"/>
                    </a:cxn>
                    <a:cxn ang="0">
                      <a:pos x="105" y="206"/>
                    </a:cxn>
                    <a:cxn ang="0">
                      <a:pos x="103" y="193"/>
                    </a:cxn>
                    <a:cxn ang="0">
                      <a:pos x="60" y="163"/>
                    </a:cxn>
                    <a:cxn ang="0">
                      <a:pos x="88" y="157"/>
                    </a:cxn>
                    <a:cxn ang="0">
                      <a:pos x="96" y="143"/>
                    </a:cxn>
                    <a:cxn ang="0">
                      <a:pos x="114" y="145"/>
                    </a:cxn>
                    <a:cxn ang="0">
                      <a:pos x="147" y="118"/>
                    </a:cxn>
                    <a:cxn ang="0">
                      <a:pos x="176" y="89"/>
                    </a:cxn>
                    <a:cxn ang="0">
                      <a:pos x="208" y="73"/>
                    </a:cxn>
                    <a:cxn ang="0">
                      <a:pos x="225" y="54"/>
                    </a:cxn>
                    <a:cxn ang="0">
                      <a:pos x="245" y="5"/>
                    </a:cxn>
                    <a:cxn ang="0">
                      <a:pos x="251" y="25"/>
                    </a:cxn>
                    <a:cxn ang="0">
                      <a:pos x="240" y="54"/>
                    </a:cxn>
                    <a:cxn ang="0">
                      <a:pos x="254" y="66"/>
                    </a:cxn>
                    <a:cxn ang="0">
                      <a:pos x="289" y="68"/>
                    </a:cxn>
                    <a:cxn ang="0">
                      <a:pos x="333" y="50"/>
                    </a:cxn>
                    <a:cxn ang="0">
                      <a:pos x="378" y="55"/>
                    </a:cxn>
                    <a:cxn ang="0">
                      <a:pos x="408" y="95"/>
                    </a:cxn>
                    <a:cxn ang="0">
                      <a:pos x="399" y="153"/>
                    </a:cxn>
                    <a:cxn ang="0">
                      <a:pos x="470" y="180"/>
                    </a:cxn>
                    <a:cxn ang="0">
                      <a:pos x="474" y="204"/>
                    </a:cxn>
                    <a:cxn ang="0">
                      <a:pos x="476" y="216"/>
                    </a:cxn>
                  </a:cxnLst>
                  <a:rect l="0" t="0" r="r" b="b"/>
                  <a:pathLst>
                    <a:path w="485" h="347">
                      <a:moveTo>
                        <a:pt x="476" y="216"/>
                      </a:moveTo>
                      <a:cubicBezTo>
                        <a:pt x="474" y="223"/>
                        <a:pt x="475" y="219"/>
                        <a:pt x="473" y="222"/>
                      </a:cubicBezTo>
                      <a:cubicBezTo>
                        <a:pt x="473" y="233"/>
                        <a:pt x="473" y="233"/>
                        <a:pt x="473" y="233"/>
                      </a:cubicBezTo>
                      <a:cubicBezTo>
                        <a:pt x="469" y="238"/>
                        <a:pt x="461" y="246"/>
                        <a:pt x="461" y="253"/>
                      </a:cubicBezTo>
                      <a:cubicBezTo>
                        <a:pt x="461" y="261"/>
                        <a:pt x="473" y="268"/>
                        <a:pt x="476" y="272"/>
                      </a:cubicBezTo>
                      <a:cubicBezTo>
                        <a:pt x="474" y="273"/>
                        <a:pt x="472" y="273"/>
                        <a:pt x="470" y="273"/>
                      </a:cubicBezTo>
                      <a:cubicBezTo>
                        <a:pt x="466" y="275"/>
                        <a:pt x="463" y="273"/>
                        <a:pt x="459" y="275"/>
                      </a:cubicBezTo>
                      <a:cubicBezTo>
                        <a:pt x="453" y="277"/>
                        <a:pt x="452" y="283"/>
                        <a:pt x="446" y="283"/>
                      </a:cubicBezTo>
                      <a:cubicBezTo>
                        <a:pt x="439" y="283"/>
                        <a:pt x="435" y="274"/>
                        <a:pt x="427" y="274"/>
                      </a:cubicBezTo>
                      <a:cubicBezTo>
                        <a:pt x="420" y="274"/>
                        <a:pt x="419" y="278"/>
                        <a:pt x="413" y="280"/>
                      </a:cubicBezTo>
                      <a:cubicBezTo>
                        <a:pt x="414" y="284"/>
                        <a:pt x="414" y="286"/>
                        <a:pt x="413" y="290"/>
                      </a:cubicBezTo>
                      <a:cubicBezTo>
                        <a:pt x="406" y="290"/>
                        <a:pt x="405" y="283"/>
                        <a:pt x="401" y="283"/>
                      </a:cubicBezTo>
                      <a:cubicBezTo>
                        <a:pt x="399" y="283"/>
                        <a:pt x="397" y="286"/>
                        <a:pt x="397" y="288"/>
                      </a:cubicBezTo>
                      <a:cubicBezTo>
                        <a:pt x="405" y="298"/>
                        <a:pt x="405" y="298"/>
                        <a:pt x="405" y="298"/>
                      </a:cubicBezTo>
                      <a:cubicBezTo>
                        <a:pt x="405" y="300"/>
                        <a:pt x="403" y="302"/>
                        <a:pt x="403" y="303"/>
                      </a:cubicBezTo>
                      <a:cubicBezTo>
                        <a:pt x="403" y="304"/>
                        <a:pt x="415" y="315"/>
                        <a:pt x="419" y="315"/>
                      </a:cubicBezTo>
                      <a:cubicBezTo>
                        <a:pt x="419" y="317"/>
                        <a:pt x="420" y="318"/>
                        <a:pt x="420" y="319"/>
                      </a:cubicBezTo>
                      <a:cubicBezTo>
                        <a:pt x="418" y="321"/>
                        <a:pt x="414" y="319"/>
                        <a:pt x="413" y="322"/>
                      </a:cubicBezTo>
                      <a:cubicBezTo>
                        <a:pt x="412" y="322"/>
                        <a:pt x="412" y="322"/>
                        <a:pt x="412" y="322"/>
                      </a:cubicBezTo>
                      <a:cubicBezTo>
                        <a:pt x="407" y="321"/>
                        <a:pt x="403" y="317"/>
                        <a:pt x="401" y="315"/>
                      </a:cubicBezTo>
                      <a:cubicBezTo>
                        <a:pt x="401" y="319"/>
                        <a:pt x="401" y="319"/>
                        <a:pt x="401" y="319"/>
                      </a:cubicBezTo>
                      <a:cubicBezTo>
                        <a:pt x="402" y="321"/>
                        <a:pt x="403" y="323"/>
                        <a:pt x="403" y="326"/>
                      </a:cubicBezTo>
                      <a:cubicBezTo>
                        <a:pt x="403" y="329"/>
                        <a:pt x="399" y="334"/>
                        <a:pt x="403" y="336"/>
                      </a:cubicBezTo>
                      <a:cubicBezTo>
                        <a:pt x="401" y="336"/>
                        <a:pt x="397" y="336"/>
                        <a:pt x="397" y="336"/>
                      </a:cubicBezTo>
                      <a:cubicBezTo>
                        <a:pt x="390" y="336"/>
                        <a:pt x="384" y="329"/>
                        <a:pt x="384" y="322"/>
                      </a:cubicBezTo>
                      <a:cubicBezTo>
                        <a:pt x="384" y="319"/>
                        <a:pt x="388" y="317"/>
                        <a:pt x="390" y="315"/>
                      </a:cubicBezTo>
                      <a:cubicBezTo>
                        <a:pt x="387" y="315"/>
                        <a:pt x="385" y="315"/>
                        <a:pt x="382" y="315"/>
                      </a:cubicBezTo>
                      <a:cubicBezTo>
                        <a:pt x="380" y="315"/>
                        <a:pt x="379" y="311"/>
                        <a:pt x="379" y="310"/>
                      </a:cubicBezTo>
                      <a:cubicBezTo>
                        <a:pt x="378" y="304"/>
                        <a:pt x="374" y="300"/>
                        <a:pt x="370" y="296"/>
                      </a:cubicBezTo>
                      <a:cubicBezTo>
                        <a:pt x="365" y="291"/>
                        <a:pt x="358" y="287"/>
                        <a:pt x="358" y="278"/>
                      </a:cubicBezTo>
                      <a:cubicBezTo>
                        <a:pt x="358" y="272"/>
                        <a:pt x="358" y="270"/>
                        <a:pt x="358" y="266"/>
                      </a:cubicBezTo>
                      <a:cubicBezTo>
                        <a:pt x="358" y="260"/>
                        <a:pt x="348" y="251"/>
                        <a:pt x="342" y="248"/>
                      </a:cubicBezTo>
                      <a:cubicBezTo>
                        <a:pt x="336" y="245"/>
                        <a:pt x="329" y="244"/>
                        <a:pt x="329" y="238"/>
                      </a:cubicBezTo>
                      <a:cubicBezTo>
                        <a:pt x="326" y="238"/>
                        <a:pt x="325" y="238"/>
                        <a:pt x="323" y="238"/>
                      </a:cubicBezTo>
                      <a:cubicBezTo>
                        <a:pt x="313" y="238"/>
                        <a:pt x="302" y="223"/>
                        <a:pt x="302" y="213"/>
                      </a:cubicBezTo>
                      <a:cubicBezTo>
                        <a:pt x="297" y="213"/>
                        <a:pt x="293" y="213"/>
                        <a:pt x="289" y="213"/>
                      </a:cubicBezTo>
                      <a:cubicBezTo>
                        <a:pt x="283" y="213"/>
                        <a:pt x="285" y="204"/>
                        <a:pt x="283" y="201"/>
                      </a:cubicBezTo>
                      <a:cubicBezTo>
                        <a:pt x="278" y="204"/>
                        <a:pt x="268" y="204"/>
                        <a:pt x="268" y="209"/>
                      </a:cubicBezTo>
                      <a:cubicBezTo>
                        <a:pt x="268" y="210"/>
                        <a:pt x="270" y="212"/>
                        <a:pt x="270" y="212"/>
                      </a:cubicBezTo>
                      <a:cubicBezTo>
                        <a:pt x="270" y="214"/>
                        <a:pt x="269" y="217"/>
                        <a:pt x="269" y="220"/>
                      </a:cubicBezTo>
                      <a:cubicBezTo>
                        <a:pt x="269" y="226"/>
                        <a:pt x="273" y="229"/>
                        <a:pt x="278" y="231"/>
                      </a:cubicBezTo>
                      <a:cubicBezTo>
                        <a:pt x="285" y="233"/>
                        <a:pt x="288" y="240"/>
                        <a:pt x="289" y="244"/>
                      </a:cubicBezTo>
                      <a:cubicBezTo>
                        <a:pt x="291" y="250"/>
                        <a:pt x="294" y="257"/>
                        <a:pt x="298" y="259"/>
                      </a:cubicBezTo>
                      <a:cubicBezTo>
                        <a:pt x="304" y="262"/>
                        <a:pt x="309" y="260"/>
                        <a:pt x="315" y="260"/>
                      </a:cubicBezTo>
                      <a:cubicBezTo>
                        <a:pt x="315" y="261"/>
                        <a:pt x="315" y="263"/>
                        <a:pt x="315" y="264"/>
                      </a:cubicBezTo>
                      <a:cubicBezTo>
                        <a:pt x="313" y="269"/>
                        <a:pt x="323" y="271"/>
                        <a:pt x="326" y="272"/>
                      </a:cubicBezTo>
                      <a:cubicBezTo>
                        <a:pt x="335" y="277"/>
                        <a:pt x="345" y="280"/>
                        <a:pt x="344" y="290"/>
                      </a:cubicBezTo>
                      <a:cubicBezTo>
                        <a:pt x="340" y="289"/>
                        <a:pt x="337" y="283"/>
                        <a:pt x="330" y="283"/>
                      </a:cubicBezTo>
                      <a:cubicBezTo>
                        <a:pt x="325" y="283"/>
                        <a:pt x="320" y="286"/>
                        <a:pt x="320" y="290"/>
                      </a:cubicBezTo>
                      <a:cubicBezTo>
                        <a:pt x="320" y="296"/>
                        <a:pt x="328" y="297"/>
                        <a:pt x="328" y="303"/>
                      </a:cubicBezTo>
                      <a:cubicBezTo>
                        <a:pt x="328" y="305"/>
                        <a:pt x="323" y="305"/>
                        <a:pt x="323" y="305"/>
                      </a:cubicBezTo>
                      <a:cubicBezTo>
                        <a:pt x="319" y="309"/>
                        <a:pt x="319" y="318"/>
                        <a:pt x="313" y="318"/>
                      </a:cubicBezTo>
                      <a:cubicBezTo>
                        <a:pt x="310" y="318"/>
                        <a:pt x="308" y="317"/>
                        <a:pt x="308" y="315"/>
                      </a:cubicBezTo>
                      <a:cubicBezTo>
                        <a:pt x="314" y="315"/>
                        <a:pt x="316" y="309"/>
                        <a:pt x="316" y="303"/>
                      </a:cubicBezTo>
                      <a:cubicBezTo>
                        <a:pt x="316" y="297"/>
                        <a:pt x="312" y="295"/>
                        <a:pt x="311" y="291"/>
                      </a:cubicBezTo>
                      <a:cubicBezTo>
                        <a:pt x="310" y="291"/>
                        <a:pt x="300" y="281"/>
                        <a:pt x="299" y="278"/>
                      </a:cubicBezTo>
                      <a:cubicBezTo>
                        <a:pt x="297" y="278"/>
                        <a:pt x="291" y="276"/>
                        <a:pt x="291" y="273"/>
                      </a:cubicBezTo>
                      <a:cubicBezTo>
                        <a:pt x="277" y="270"/>
                        <a:pt x="274" y="266"/>
                        <a:pt x="266" y="259"/>
                      </a:cubicBezTo>
                      <a:cubicBezTo>
                        <a:pt x="263" y="256"/>
                        <a:pt x="257" y="254"/>
                        <a:pt x="256" y="251"/>
                      </a:cubicBezTo>
                      <a:cubicBezTo>
                        <a:pt x="248" y="241"/>
                        <a:pt x="245" y="223"/>
                        <a:pt x="229" y="223"/>
                      </a:cubicBezTo>
                      <a:cubicBezTo>
                        <a:pt x="221" y="223"/>
                        <a:pt x="220" y="228"/>
                        <a:pt x="216" y="230"/>
                      </a:cubicBezTo>
                      <a:cubicBezTo>
                        <a:pt x="208" y="234"/>
                        <a:pt x="202" y="242"/>
                        <a:pt x="192" y="242"/>
                      </a:cubicBezTo>
                      <a:cubicBezTo>
                        <a:pt x="183" y="242"/>
                        <a:pt x="177" y="237"/>
                        <a:pt x="168" y="237"/>
                      </a:cubicBezTo>
                      <a:cubicBezTo>
                        <a:pt x="161" y="237"/>
                        <a:pt x="154" y="242"/>
                        <a:pt x="154" y="248"/>
                      </a:cubicBezTo>
                      <a:cubicBezTo>
                        <a:pt x="157" y="258"/>
                        <a:pt x="157" y="258"/>
                        <a:pt x="157" y="258"/>
                      </a:cubicBezTo>
                      <a:cubicBezTo>
                        <a:pt x="154" y="267"/>
                        <a:pt x="144" y="270"/>
                        <a:pt x="135" y="272"/>
                      </a:cubicBezTo>
                      <a:cubicBezTo>
                        <a:pt x="127" y="274"/>
                        <a:pt x="114" y="292"/>
                        <a:pt x="114" y="302"/>
                      </a:cubicBezTo>
                      <a:cubicBezTo>
                        <a:pt x="114" y="305"/>
                        <a:pt x="117" y="306"/>
                        <a:pt x="119" y="307"/>
                      </a:cubicBezTo>
                      <a:cubicBezTo>
                        <a:pt x="113" y="316"/>
                        <a:pt x="110" y="321"/>
                        <a:pt x="101" y="326"/>
                      </a:cubicBezTo>
                      <a:cubicBezTo>
                        <a:pt x="96" y="328"/>
                        <a:pt x="95" y="340"/>
                        <a:pt x="86" y="337"/>
                      </a:cubicBezTo>
                      <a:cubicBezTo>
                        <a:pt x="86" y="337"/>
                        <a:pt x="86" y="337"/>
                        <a:pt x="86" y="337"/>
                      </a:cubicBezTo>
                      <a:cubicBezTo>
                        <a:pt x="82" y="336"/>
                        <a:pt x="75" y="338"/>
                        <a:pt x="72" y="338"/>
                      </a:cubicBezTo>
                      <a:cubicBezTo>
                        <a:pt x="62" y="338"/>
                        <a:pt x="56" y="347"/>
                        <a:pt x="46" y="347"/>
                      </a:cubicBezTo>
                      <a:cubicBezTo>
                        <a:pt x="40" y="347"/>
                        <a:pt x="39" y="331"/>
                        <a:pt x="29" y="331"/>
                      </a:cubicBezTo>
                      <a:cubicBezTo>
                        <a:pt x="22" y="331"/>
                        <a:pt x="17" y="334"/>
                        <a:pt x="10" y="334"/>
                      </a:cubicBezTo>
                      <a:cubicBezTo>
                        <a:pt x="8" y="334"/>
                        <a:pt x="7" y="332"/>
                        <a:pt x="7" y="330"/>
                      </a:cubicBezTo>
                      <a:cubicBezTo>
                        <a:pt x="7" y="321"/>
                        <a:pt x="7" y="318"/>
                        <a:pt x="7" y="313"/>
                      </a:cubicBezTo>
                      <a:cubicBezTo>
                        <a:pt x="3" y="313"/>
                        <a:pt x="0" y="310"/>
                        <a:pt x="0" y="306"/>
                      </a:cubicBezTo>
                      <a:cubicBezTo>
                        <a:pt x="0" y="301"/>
                        <a:pt x="4" y="299"/>
                        <a:pt x="4" y="296"/>
                      </a:cubicBezTo>
                      <a:cubicBezTo>
                        <a:pt x="4" y="285"/>
                        <a:pt x="8" y="274"/>
                        <a:pt x="8" y="262"/>
                      </a:cubicBezTo>
                      <a:cubicBezTo>
                        <a:pt x="8" y="256"/>
                        <a:pt x="4" y="250"/>
                        <a:pt x="4" y="246"/>
                      </a:cubicBezTo>
                      <a:cubicBezTo>
                        <a:pt x="4" y="243"/>
                        <a:pt x="19" y="234"/>
                        <a:pt x="21" y="234"/>
                      </a:cubicBezTo>
                      <a:cubicBezTo>
                        <a:pt x="23" y="234"/>
                        <a:pt x="25" y="236"/>
                        <a:pt x="28" y="235"/>
                      </a:cubicBezTo>
                      <a:cubicBezTo>
                        <a:pt x="48" y="235"/>
                        <a:pt x="48" y="235"/>
                        <a:pt x="48" y="235"/>
                      </a:cubicBezTo>
                      <a:cubicBezTo>
                        <a:pt x="49" y="237"/>
                        <a:pt x="53" y="238"/>
                        <a:pt x="55" y="238"/>
                      </a:cubicBezTo>
                      <a:cubicBezTo>
                        <a:pt x="76" y="238"/>
                        <a:pt x="76" y="238"/>
                        <a:pt x="76" y="238"/>
                      </a:cubicBezTo>
                      <a:cubicBezTo>
                        <a:pt x="82" y="237"/>
                        <a:pt x="84" y="240"/>
                        <a:pt x="89" y="240"/>
                      </a:cubicBezTo>
                      <a:cubicBezTo>
                        <a:pt x="92" y="240"/>
                        <a:pt x="98" y="238"/>
                        <a:pt x="100" y="238"/>
                      </a:cubicBezTo>
                      <a:cubicBezTo>
                        <a:pt x="100" y="229"/>
                        <a:pt x="105" y="226"/>
                        <a:pt x="105" y="218"/>
                      </a:cubicBezTo>
                      <a:cubicBezTo>
                        <a:pt x="105" y="216"/>
                        <a:pt x="105" y="208"/>
                        <a:pt x="105" y="206"/>
                      </a:cubicBezTo>
                      <a:cubicBezTo>
                        <a:pt x="104" y="206"/>
                        <a:pt x="104" y="206"/>
                        <a:pt x="104" y="206"/>
                      </a:cubicBezTo>
                      <a:cubicBezTo>
                        <a:pt x="105" y="205"/>
                        <a:pt x="106" y="201"/>
                        <a:pt x="106" y="200"/>
                      </a:cubicBezTo>
                      <a:cubicBezTo>
                        <a:pt x="106" y="196"/>
                        <a:pt x="103" y="197"/>
                        <a:pt x="103" y="193"/>
                      </a:cubicBezTo>
                      <a:cubicBezTo>
                        <a:pt x="94" y="193"/>
                        <a:pt x="92" y="185"/>
                        <a:pt x="92" y="178"/>
                      </a:cubicBezTo>
                      <a:cubicBezTo>
                        <a:pt x="89" y="178"/>
                        <a:pt x="89" y="175"/>
                        <a:pt x="87" y="175"/>
                      </a:cubicBezTo>
                      <a:cubicBezTo>
                        <a:pt x="79" y="173"/>
                        <a:pt x="60" y="169"/>
                        <a:pt x="60" y="163"/>
                      </a:cubicBezTo>
                      <a:cubicBezTo>
                        <a:pt x="60" y="163"/>
                        <a:pt x="60" y="161"/>
                        <a:pt x="60" y="161"/>
                      </a:cubicBezTo>
                      <a:cubicBezTo>
                        <a:pt x="60" y="157"/>
                        <a:pt x="72" y="154"/>
                        <a:pt x="76" y="153"/>
                      </a:cubicBezTo>
                      <a:cubicBezTo>
                        <a:pt x="78" y="156"/>
                        <a:pt x="85" y="157"/>
                        <a:pt x="88" y="157"/>
                      </a:cubicBezTo>
                      <a:cubicBezTo>
                        <a:pt x="92" y="157"/>
                        <a:pt x="97" y="156"/>
                        <a:pt x="98" y="155"/>
                      </a:cubicBezTo>
                      <a:cubicBezTo>
                        <a:pt x="98" y="152"/>
                        <a:pt x="98" y="152"/>
                        <a:pt x="98" y="152"/>
                      </a:cubicBezTo>
                      <a:cubicBezTo>
                        <a:pt x="95" y="151"/>
                        <a:pt x="97" y="145"/>
                        <a:pt x="96" y="143"/>
                      </a:cubicBezTo>
                      <a:cubicBezTo>
                        <a:pt x="96" y="140"/>
                        <a:pt x="96" y="140"/>
                        <a:pt x="96" y="140"/>
                      </a:cubicBezTo>
                      <a:cubicBezTo>
                        <a:pt x="101" y="140"/>
                        <a:pt x="101" y="140"/>
                        <a:pt x="101" y="140"/>
                      </a:cubicBezTo>
                      <a:cubicBezTo>
                        <a:pt x="104" y="143"/>
                        <a:pt x="109" y="145"/>
                        <a:pt x="114" y="145"/>
                      </a:cubicBezTo>
                      <a:cubicBezTo>
                        <a:pt x="117" y="145"/>
                        <a:pt x="120" y="142"/>
                        <a:pt x="121" y="139"/>
                      </a:cubicBezTo>
                      <a:cubicBezTo>
                        <a:pt x="135" y="139"/>
                        <a:pt x="138" y="129"/>
                        <a:pt x="141" y="119"/>
                      </a:cubicBezTo>
                      <a:cubicBezTo>
                        <a:pt x="143" y="119"/>
                        <a:pt x="145" y="118"/>
                        <a:pt x="147" y="118"/>
                      </a:cubicBezTo>
                      <a:cubicBezTo>
                        <a:pt x="150" y="117"/>
                        <a:pt x="167" y="110"/>
                        <a:pt x="169" y="108"/>
                      </a:cubicBezTo>
                      <a:cubicBezTo>
                        <a:pt x="173" y="104"/>
                        <a:pt x="171" y="99"/>
                        <a:pt x="171" y="94"/>
                      </a:cubicBezTo>
                      <a:cubicBezTo>
                        <a:pt x="171" y="92"/>
                        <a:pt x="175" y="89"/>
                        <a:pt x="176" y="89"/>
                      </a:cubicBezTo>
                      <a:cubicBezTo>
                        <a:pt x="182" y="83"/>
                        <a:pt x="188" y="76"/>
                        <a:pt x="198" y="76"/>
                      </a:cubicBezTo>
                      <a:cubicBezTo>
                        <a:pt x="204" y="76"/>
                        <a:pt x="201" y="77"/>
                        <a:pt x="204" y="76"/>
                      </a:cubicBezTo>
                      <a:cubicBezTo>
                        <a:pt x="206" y="77"/>
                        <a:pt x="207" y="74"/>
                        <a:pt x="208" y="73"/>
                      </a:cubicBezTo>
                      <a:cubicBezTo>
                        <a:pt x="211" y="70"/>
                        <a:pt x="215" y="72"/>
                        <a:pt x="219" y="72"/>
                      </a:cubicBezTo>
                      <a:cubicBezTo>
                        <a:pt x="221" y="72"/>
                        <a:pt x="229" y="68"/>
                        <a:pt x="229" y="65"/>
                      </a:cubicBezTo>
                      <a:cubicBezTo>
                        <a:pt x="229" y="63"/>
                        <a:pt x="225" y="54"/>
                        <a:pt x="225" y="54"/>
                      </a:cubicBezTo>
                      <a:cubicBezTo>
                        <a:pt x="224" y="42"/>
                        <a:pt x="217" y="38"/>
                        <a:pt x="217" y="28"/>
                      </a:cubicBezTo>
                      <a:cubicBezTo>
                        <a:pt x="217" y="9"/>
                        <a:pt x="234" y="8"/>
                        <a:pt x="245" y="0"/>
                      </a:cubicBezTo>
                      <a:cubicBezTo>
                        <a:pt x="245" y="5"/>
                        <a:pt x="245" y="5"/>
                        <a:pt x="245" y="5"/>
                      </a:cubicBezTo>
                      <a:cubicBezTo>
                        <a:pt x="243" y="10"/>
                        <a:pt x="242" y="12"/>
                        <a:pt x="242" y="17"/>
                      </a:cubicBezTo>
                      <a:cubicBezTo>
                        <a:pt x="242" y="21"/>
                        <a:pt x="247" y="22"/>
                        <a:pt x="251" y="22"/>
                      </a:cubicBezTo>
                      <a:cubicBezTo>
                        <a:pt x="251" y="23"/>
                        <a:pt x="251" y="24"/>
                        <a:pt x="251" y="25"/>
                      </a:cubicBezTo>
                      <a:cubicBezTo>
                        <a:pt x="251" y="27"/>
                        <a:pt x="247" y="28"/>
                        <a:pt x="245" y="29"/>
                      </a:cubicBezTo>
                      <a:cubicBezTo>
                        <a:pt x="241" y="34"/>
                        <a:pt x="236" y="38"/>
                        <a:pt x="236" y="46"/>
                      </a:cubicBezTo>
                      <a:cubicBezTo>
                        <a:pt x="236" y="50"/>
                        <a:pt x="238" y="53"/>
                        <a:pt x="240" y="54"/>
                      </a:cubicBezTo>
                      <a:cubicBezTo>
                        <a:pt x="240" y="56"/>
                        <a:pt x="241" y="57"/>
                        <a:pt x="240" y="59"/>
                      </a:cubicBezTo>
                      <a:cubicBezTo>
                        <a:pt x="245" y="59"/>
                        <a:pt x="247" y="60"/>
                        <a:pt x="251" y="60"/>
                      </a:cubicBezTo>
                      <a:cubicBezTo>
                        <a:pt x="252" y="63"/>
                        <a:pt x="253" y="66"/>
                        <a:pt x="254" y="66"/>
                      </a:cubicBezTo>
                      <a:cubicBezTo>
                        <a:pt x="266" y="66"/>
                        <a:pt x="274" y="56"/>
                        <a:pt x="285" y="57"/>
                      </a:cubicBezTo>
                      <a:cubicBezTo>
                        <a:pt x="284" y="59"/>
                        <a:pt x="282" y="60"/>
                        <a:pt x="282" y="62"/>
                      </a:cubicBezTo>
                      <a:cubicBezTo>
                        <a:pt x="282" y="63"/>
                        <a:pt x="289" y="68"/>
                        <a:pt x="289" y="68"/>
                      </a:cubicBezTo>
                      <a:cubicBezTo>
                        <a:pt x="294" y="68"/>
                        <a:pt x="295" y="65"/>
                        <a:pt x="297" y="64"/>
                      </a:cubicBezTo>
                      <a:cubicBezTo>
                        <a:pt x="304" y="60"/>
                        <a:pt x="310" y="62"/>
                        <a:pt x="317" y="59"/>
                      </a:cubicBezTo>
                      <a:cubicBezTo>
                        <a:pt x="321" y="57"/>
                        <a:pt x="328" y="50"/>
                        <a:pt x="333" y="50"/>
                      </a:cubicBezTo>
                      <a:cubicBezTo>
                        <a:pt x="339" y="50"/>
                        <a:pt x="345" y="51"/>
                        <a:pt x="348" y="52"/>
                      </a:cubicBezTo>
                      <a:cubicBezTo>
                        <a:pt x="347" y="54"/>
                        <a:pt x="346" y="56"/>
                        <a:pt x="346" y="57"/>
                      </a:cubicBezTo>
                      <a:cubicBezTo>
                        <a:pt x="358" y="57"/>
                        <a:pt x="370" y="55"/>
                        <a:pt x="378" y="55"/>
                      </a:cubicBezTo>
                      <a:cubicBezTo>
                        <a:pt x="386" y="55"/>
                        <a:pt x="392" y="54"/>
                        <a:pt x="401" y="54"/>
                      </a:cubicBezTo>
                      <a:cubicBezTo>
                        <a:pt x="410" y="54"/>
                        <a:pt x="414" y="70"/>
                        <a:pt x="414" y="80"/>
                      </a:cubicBezTo>
                      <a:cubicBezTo>
                        <a:pt x="414" y="86"/>
                        <a:pt x="408" y="89"/>
                        <a:pt x="408" y="95"/>
                      </a:cubicBezTo>
                      <a:cubicBezTo>
                        <a:pt x="408" y="104"/>
                        <a:pt x="416" y="110"/>
                        <a:pt x="416" y="118"/>
                      </a:cubicBezTo>
                      <a:cubicBezTo>
                        <a:pt x="416" y="123"/>
                        <a:pt x="408" y="125"/>
                        <a:pt x="406" y="128"/>
                      </a:cubicBezTo>
                      <a:cubicBezTo>
                        <a:pt x="401" y="136"/>
                        <a:pt x="399" y="143"/>
                        <a:pt x="399" y="153"/>
                      </a:cubicBezTo>
                      <a:cubicBezTo>
                        <a:pt x="399" y="166"/>
                        <a:pt x="408" y="163"/>
                        <a:pt x="418" y="163"/>
                      </a:cubicBezTo>
                      <a:cubicBezTo>
                        <a:pt x="432" y="163"/>
                        <a:pt x="439" y="157"/>
                        <a:pt x="450" y="157"/>
                      </a:cubicBezTo>
                      <a:cubicBezTo>
                        <a:pt x="461" y="157"/>
                        <a:pt x="459" y="180"/>
                        <a:pt x="470" y="180"/>
                      </a:cubicBezTo>
                      <a:cubicBezTo>
                        <a:pt x="470" y="198"/>
                        <a:pt x="470" y="198"/>
                        <a:pt x="470" y="198"/>
                      </a:cubicBezTo>
                      <a:cubicBezTo>
                        <a:pt x="470" y="200"/>
                        <a:pt x="471" y="201"/>
                        <a:pt x="472" y="201"/>
                      </a:cubicBezTo>
                      <a:cubicBezTo>
                        <a:pt x="474" y="204"/>
                        <a:pt x="474" y="204"/>
                        <a:pt x="474" y="204"/>
                      </a:cubicBezTo>
                      <a:cubicBezTo>
                        <a:pt x="476" y="204"/>
                        <a:pt x="482" y="202"/>
                        <a:pt x="485" y="201"/>
                      </a:cubicBezTo>
                      <a:cubicBezTo>
                        <a:pt x="485" y="204"/>
                        <a:pt x="485" y="206"/>
                        <a:pt x="485" y="208"/>
                      </a:cubicBezTo>
                      <a:cubicBezTo>
                        <a:pt x="481" y="209"/>
                        <a:pt x="476" y="211"/>
                        <a:pt x="476" y="21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0" name="Freeform 25"/>
                <p:cNvSpPr>
                  <a:spLocks/>
                </p:cNvSpPr>
                <p:nvPr/>
              </p:nvSpPr>
              <p:spPr bwMode="auto">
                <a:xfrm>
                  <a:off x="4470400" y="1416050"/>
                  <a:ext cx="436563" cy="423863"/>
                </a:xfrm>
                <a:custGeom>
                  <a:avLst/>
                  <a:gdLst/>
                  <a:ahLst/>
                  <a:cxnLst>
                    <a:cxn ang="0">
                      <a:pos x="66" y="236"/>
                    </a:cxn>
                    <a:cxn ang="0">
                      <a:pos x="4" y="254"/>
                    </a:cxn>
                    <a:cxn ang="0">
                      <a:pos x="12" y="241"/>
                    </a:cxn>
                    <a:cxn ang="0">
                      <a:pos x="8" y="231"/>
                    </a:cxn>
                    <a:cxn ang="0">
                      <a:pos x="10" y="190"/>
                    </a:cxn>
                    <a:cxn ang="0">
                      <a:pos x="55" y="163"/>
                    </a:cxn>
                    <a:cxn ang="0">
                      <a:pos x="85" y="129"/>
                    </a:cxn>
                    <a:cxn ang="0">
                      <a:pos x="97" y="102"/>
                    </a:cxn>
                    <a:cxn ang="0">
                      <a:pos x="142" y="55"/>
                    </a:cxn>
                    <a:cxn ang="0">
                      <a:pos x="124" y="57"/>
                    </a:cxn>
                    <a:cxn ang="0">
                      <a:pos x="124" y="49"/>
                    </a:cxn>
                    <a:cxn ang="0">
                      <a:pos x="132" y="44"/>
                    </a:cxn>
                    <a:cxn ang="0">
                      <a:pos x="148" y="57"/>
                    </a:cxn>
                    <a:cxn ang="0">
                      <a:pos x="149" y="45"/>
                    </a:cxn>
                    <a:cxn ang="0">
                      <a:pos x="168" y="37"/>
                    </a:cxn>
                    <a:cxn ang="0">
                      <a:pos x="183" y="28"/>
                    </a:cxn>
                    <a:cxn ang="0">
                      <a:pos x="199" y="21"/>
                    </a:cxn>
                    <a:cxn ang="0">
                      <a:pos x="221" y="17"/>
                    </a:cxn>
                    <a:cxn ang="0">
                      <a:pos x="223" y="5"/>
                    </a:cxn>
                    <a:cxn ang="0">
                      <a:pos x="256" y="6"/>
                    </a:cxn>
                    <a:cxn ang="0">
                      <a:pos x="266" y="7"/>
                    </a:cxn>
                    <a:cxn ang="0">
                      <a:pos x="285" y="2"/>
                    </a:cxn>
                    <a:cxn ang="0">
                      <a:pos x="296" y="6"/>
                    </a:cxn>
                    <a:cxn ang="0">
                      <a:pos x="293" y="24"/>
                    </a:cxn>
                    <a:cxn ang="0">
                      <a:pos x="315" y="32"/>
                    </a:cxn>
                    <a:cxn ang="0">
                      <a:pos x="309" y="72"/>
                    </a:cxn>
                    <a:cxn ang="0">
                      <a:pos x="310" y="113"/>
                    </a:cxn>
                    <a:cxn ang="0">
                      <a:pos x="318" y="148"/>
                    </a:cxn>
                    <a:cxn ang="0">
                      <a:pos x="327" y="172"/>
                    </a:cxn>
                    <a:cxn ang="0">
                      <a:pos x="255" y="224"/>
                    </a:cxn>
                    <a:cxn ang="0">
                      <a:pos x="218" y="225"/>
                    </a:cxn>
                    <a:cxn ang="0">
                      <a:pos x="206" y="200"/>
                    </a:cxn>
                    <a:cxn ang="0">
                      <a:pos x="197" y="174"/>
                    </a:cxn>
                    <a:cxn ang="0">
                      <a:pos x="254" y="130"/>
                    </a:cxn>
                    <a:cxn ang="0">
                      <a:pos x="202" y="135"/>
                    </a:cxn>
                    <a:cxn ang="0">
                      <a:pos x="172" y="169"/>
                    </a:cxn>
                    <a:cxn ang="0">
                      <a:pos x="146" y="201"/>
                    </a:cxn>
                    <a:cxn ang="0">
                      <a:pos x="150" y="218"/>
                    </a:cxn>
                    <a:cxn ang="0">
                      <a:pos x="152" y="253"/>
                    </a:cxn>
                    <a:cxn ang="0">
                      <a:pos x="146" y="283"/>
                    </a:cxn>
                    <a:cxn ang="0">
                      <a:pos x="121" y="304"/>
                    </a:cxn>
                    <a:cxn ang="0">
                      <a:pos x="90" y="297"/>
                    </a:cxn>
                    <a:cxn ang="0">
                      <a:pos x="82" y="269"/>
                    </a:cxn>
                    <a:cxn ang="0">
                      <a:pos x="76" y="245"/>
                    </a:cxn>
                  </a:cxnLst>
                  <a:rect l="0" t="0" r="r" b="b"/>
                  <a:pathLst>
                    <a:path w="327" h="318">
                      <a:moveTo>
                        <a:pt x="76" y="247"/>
                      </a:moveTo>
                      <a:cubicBezTo>
                        <a:pt x="70" y="245"/>
                        <a:pt x="69" y="241"/>
                        <a:pt x="66" y="236"/>
                      </a:cubicBezTo>
                      <a:cubicBezTo>
                        <a:pt x="57" y="249"/>
                        <a:pt x="43" y="266"/>
                        <a:pt x="24" y="266"/>
                      </a:cubicBezTo>
                      <a:cubicBezTo>
                        <a:pt x="22" y="266"/>
                        <a:pt x="4" y="256"/>
                        <a:pt x="4" y="254"/>
                      </a:cubicBezTo>
                      <a:cubicBezTo>
                        <a:pt x="4" y="250"/>
                        <a:pt x="10" y="248"/>
                        <a:pt x="12" y="247"/>
                      </a:cubicBezTo>
                      <a:cubicBezTo>
                        <a:pt x="12" y="241"/>
                        <a:pt x="12" y="241"/>
                        <a:pt x="12" y="241"/>
                      </a:cubicBezTo>
                      <a:cubicBezTo>
                        <a:pt x="6" y="241"/>
                        <a:pt x="6" y="241"/>
                        <a:pt x="0" y="243"/>
                      </a:cubicBezTo>
                      <a:cubicBezTo>
                        <a:pt x="0" y="240"/>
                        <a:pt x="5" y="234"/>
                        <a:pt x="8" y="231"/>
                      </a:cubicBezTo>
                      <a:cubicBezTo>
                        <a:pt x="1" y="223"/>
                        <a:pt x="0" y="212"/>
                        <a:pt x="0" y="200"/>
                      </a:cubicBezTo>
                      <a:cubicBezTo>
                        <a:pt x="0" y="193"/>
                        <a:pt x="7" y="194"/>
                        <a:pt x="10" y="190"/>
                      </a:cubicBezTo>
                      <a:cubicBezTo>
                        <a:pt x="15" y="182"/>
                        <a:pt x="20" y="177"/>
                        <a:pt x="30" y="174"/>
                      </a:cubicBezTo>
                      <a:cubicBezTo>
                        <a:pt x="38" y="172"/>
                        <a:pt x="39" y="162"/>
                        <a:pt x="55" y="163"/>
                      </a:cubicBezTo>
                      <a:cubicBezTo>
                        <a:pt x="50" y="162"/>
                        <a:pt x="49" y="161"/>
                        <a:pt x="45" y="160"/>
                      </a:cubicBezTo>
                      <a:cubicBezTo>
                        <a:pt x="64" y="155"/>
                        <a:pt x="71" y="140"/>
                        <a:pt x="85" y="129"/>
                      </a:cubicBezTo>
                      <a:cubicBezTo>
                        <a:pt x="90" y="126"/>
                        <a:pt x="89" y="112"/>
                        <a:pt x="93" y="112"/>
                      </a:cubicBezTo>
                      <a:cubicBezTo>
                        <a:pt x="93" y="112"/>
                        <a:pt x="97" y="102"/>
                        <a:pt x="97" y="102"/>
                      </a:cubicBezTo>
                      <a:cubicBezTo>
                        <a:pt x="102" y="93"/>
                        <a:pt x="109" y="87"/>
                        <a:pt x="118" y="83"/>
                      </a:cubicBezTo>
                      <a:cubicBezTo>
                        <a:pt x="127" y="80"/>
                        <a:pt x="139" y="65"/>
                        <a:pt x="142" y="55"/>
                      </a:cubicBezTo>
                      <a:cubicBezTo>
                        <a:pt x="131" y="58"/>
                        <a:pt x="126" y="63"/>
                        <a:pt x="116" y="63"/>
                      </a:cubicBezTo>
                      <a:cubicBezTo>
                        <a:pt x="118" y="60"/>
                        <a:pt x="123" y="58"/>
                        <a:pt x="124" y="57"/>
                      </a:cubicBezTo>
                      <a:cubicBezTo>
                        <a:pt x="122" y="57"/>
                        <a:pt x="118" y="56"/>
                        <a:pt x="118" y="56"/>
                      </a:cubicBezTo>
                      <a:cubicBezTo>
                        <a:pt x="119" y="51"/>
                        <a:pt x="121" y="49"/>
                        <a:pt x="124" y="49"/>
                      </a:cubicBezTo>
                      <a:cubicBezTo>
                        <a:pt x="126" y="49"/>
                        <a:pt x="127" y="50"/>
                        <a:pt x="128" y="50"/>
                      </a:cubicBezTo>
                      <a:cubicBezTo>
                        <a:pt x="129" y="47"/>
                        <a:pt x="131" y="46"/>
                        <a:pt x="132" y="44"/>
                      </a:cubicBezTo>
                      <a:cubicBezTo>
                        <a:pt x="134" y="47"/>
                        <a:pt x="135" y="49"/>
                        <a:pt x="133" y="52"/>
                      </a:cubicBezTo>
                      <a:cubicBezTo>
                        <a:pt x="140" y="52"/>
                        <a:pt x="142" y="57"/>
                        <a:pt x="148" y="57"/>
                      </a:cubicBezTo>
                      <a:cubicBezTo>
                        <a:pt x="150" y="57"/>
                        <a:pt x="155" y="46"/>
                        <a:pt x="156" y="46"/>
                      </a:cubicBezTo>
                      <a:cubicBezTo>
                        <a:pt x="153" y="45"/>
                        <a:pt x="153" y="44"/>
                        <a:pt x="149" y="45"/>
                      </a:cubicBezTo>
                      <a:cubicBezTo>
                        <a:pt x="151" y="41"/>
                        <a:pt x="154" y="38"/>
                        <a:pt x="159" y="38"/>
                      </a:cubicBezTo>
                      <a:cubicBezTo>
                        <a:pt x="162" y="38"/>
                        <a:pt x="165" y="39"/>
                        <a:pt x="168" y="37"/>
                      </a:cubicBezTo>
                      <a:cubicBezTo>
                        <a:pt x="165" y="35"/>
                        <a:pt x="166" y="35"/>
                        <a:pt x="164" y="33"/>
                      </a:cubicBezTo>
                      <a:cubicBezTo>
                        <a:pt x="169" y="29"/>
                        <a:pt x="176" y="29"/>
                        <a:pt x="183" y="28"/>
                      </a:cubicBezTo>
                      <a:cubicBezTo>
                        <a:pt x="183" y="33"/>
                        <a:pt x="183" y="33"/>
                        <a:pt x="183" y="33"/>
                      </a:cubicBezTo>
                      <a:cubicBezTo>
                        <a:pt x="189" y="32"/>
                        <a:pt x="190" y="22"/>
                        <a:pt x="199" y="21"/>
                      </a:cubicBezTo>
                      <a:cubicBezTo>
                        <a:pt x="199" y="29"/>
                        <a:pt x="199" y="29"/>
                        <a:pt x="199" y="29"/>
                      </a:cubicBezTo>
                      <a:cubicBezTo>
                        <a:pt x="205" y="18"/>
                        <a:pt x="213" y="21"/>
                        <a:pt x="221" y="17"/>
                      </a:cubicBezTo>
                      <a:cubicBezTo>
                        <a:pt x="217" y="15"/>
                        <a:pt x="214" y="14"/>
                        <a:pt x="214" y="11"/>
                      </a:cubicBezTo>
                      <a:cubicBezTo>
                        <a:pt x="214" y="9"/>
                        <a:pt x="222" y="7"/>
                        <a:pt x="223" y="5"/>
                      </a:cubicBezTo>
                      <a:cubicBezTo>
                        <a:pt x="226" y="8"/>
                        <a:pt x="228" y="11"/>
                        <a:pt x="232" y="11"/>
                      </a:cubicBezTo>
                      <a:cubicBezTo>
                        <a:pt x="239" y="11"/>
                        <a:pt x="256" y="0"/>
                        <a:pt x="256" y="6"/>
                      </a:cubicBezTo>
                      <a:cubicBezTo>
                        <a:pt x="256" y="12"/>
                        <a:pt x="248" y="14"/>
                        <a:pt x="247" y="20"/>
                      </a:cubicBezTo>
                      <a:cubicBezTo>
                        <a:pt x="255" y="21"/>
                        <a:pt x="258" y="11"/>
                        <a:pt x="266" y="7"/>
                      </a:cubicBezTo>
                      <a:cubicBezTo>
                        <a:pt x="267" y="10"/>
                        <a:pt x="267" y="12"/>
                        <a:pt x="268" y="15"/>
                      </a:cubicBezTo>
                      <a:cubicBezTo>
                        <a:pt x="274" y="9"/>
                        <a:pt x="277" y="7"/>
                        <a:pt x="285" y="2"/>
                      </a:cubicBezTo>
                      <a:cubicBezTo>
                        <a:pt x="285" y="8"/>
                        <a:pt x="284" y="12"/>
                        <a:pt x="289" y="13"/>
                      </a:cubicBezTo>
                      <a:cubicBezTo>
                        <a:pt x="290" y="9"/>
                        <a:pt x="292" y="6"/>
                        <a:pt x="296" y="6"/>
                      </a:cubicBezTo>
                      <a:cubicBezTo>
                        <a:pt x="298" y="6"/>
                        <a:pt x="307" y="11"/>
                        <a:pt x="311" y="13"/>
                      </a:cubicBezTo>
                      <a:cubicBezTo>
                        <a:pt x="307" y="24"/>
                        <a:pt x="303" y="20"/>
                        <a:pt x="293" y="24"/>
                      </a:cubicBezTo>
                      <a:cubicBezTo>
                        <a:pt x="298" y="27"/>
                        <a:pt x="301" y="28"/>
                        <a:pt x="301" y="30"/>
                      </a:cubicBezTo>
                      <a:cubicBezTo>
                        <a:pt x="305" y="31"/>
                        <a:pt x="314" y="32"/>
                        <a:pt x="315" y="32"/>
                      </a:cubicBezTo>
                      <a:cubicBezTo>
                        <a:pt x="309" y="36"/>
                        <a:pt x="293" y="44"/>
                        <a:pt x="293" y="55"/>
                      </a:cubicBezTo>
                      <a:cubicBezTo>
                        <a:pt x="293" y="63"/>
                        <a:pt x="309" y="62"/>
                        <a:pt x="309" y="72"/>
                      </a:cubicBezTo>
                      <a:cubicBezTo>
                        <a:pt x="309" y="80"/>
                        <a:pt x="301" y="83"/>
                        <a:pt x="301" y="91"/>
                      </a:cubicBezTo>
                      <a:cubicBezTo>
                        <a:pt x="301" y="99"/>
                        <a:pt x="310" y="104"/>
                        <a:pt x="310" y="113"/>
                      </a:cubicBezTo>
                      <a:cubicBezTo>
                        <a:pt x="310" y="118"/>
                        <a:pt x="305" y="121"/>
                        <a:pt x="305" y="126"/>
                      </a:cubicBezTo>
                      <a:cubicBezTo>
                        <a:pt x="305" y="136"/>
                        <a:pt x="318" y="138"/>
                        <a:pt x="318" y="148"/>
                      </a:cubicBezTo>
                      <a:cubicBezTo>
                        <a:pt x="318" y="151"/>
                        <a:pt x="314" y="153"/>
                        <a:pt x="313" y="154"/>
                      </a:cubicBezTo>
                      <a:cubicBezTo>
                        <a:pt x="317" y="161"/>
                        <a:pt x="327" y="163"/>
                        <a:pt x="327" y="172"/>
                      </a:cubicBezTo>
                      <a:cubicBezTo>
                        <a:pt x="327" y="187"/>
                        <a:pt x="297" y="203"/>
                        <a:pt x="288" y="215"/>
                      </a:cubicBezTo>
                      <a:cubicBezTo>
                        <a:pt x="283" y="224"/>
                        <a:pt x="263" y="226"/>
                        <a:pt x="255" y="224"/>
                      </a:cubicBezTo>
                      <a:cubicBezTo>
                        <a:pt x="246" y="227"/>
                        <a:pt x="236" y="231"/>
                        <a:pt x="228" y="231"/>
                      </a:cubicBezTo>
                      <a:cubicBezTo>
                        <a:pt x="222" y="231"/>
                        <a:pt x="218" y="230"/>
                        <a:pt x="218" y="225"/>
                      </a:cubicBezTo>
                      <a:cubicBezTo>
                        <a:pt x="209" y="225"/>
                        <a:pt x="199" y="219"/>
                        <a:pt x="199" y="210"/>
                      </a:cubicBezTo>
                      <a:cubicBezTo>
                        <a:pt x="199" y="205"/>
                        <a:pt x="204" y="202"/>
                        <a:pt x="206" y="200"/>
                      </a:cubicBezTo>
                      <a:cubicBezTo>
                        <a:pt x="201" y="198"/>
                        <a:pt x="197" y="188"/>
                        <a:pt x="197" y="183"/>
                      </a:cubicBezTo>
                      <a:cubicBezTo>
                        <a:pt x="197" y="180"/>
                        <a:pt x="198" y="178"/>
                        <a:pt x="197" y="174"/>
                      </a:cubicBezTo>
                      <a:cubicBezTo>
                        <a:pt x="216" y="174"/>
                        <a:pt x="225" y="150"/>
                        <a:pt x="237" y="144"/>
                      </a:cubicBezTo>
                      <a:cubicBezTo>
                        <a:pt x="243" y="140"/>
                        <a:pt x="254" y="138"/>
                        <a:pt x="254" y="130"/>
                      </a:cubicBezTo>
                      <a:cubicBezTo>
                        <a:pt x="254" y="119"/>
                        <a:pt x="239" y="117"/>
                        <a:pt x="228" y="117"/>
                      </a:cubicBezTo>
                      <a:cubicBezTo>
                        <a:pt x="213" y="117"/>
                        <a:pt x="202" y="122"/>
                        <a:pt x="202" y="135"/>
                      </a:cubicBezTo>
                      <a:cubicBezTo>
                        <a:pt x="202" y="140"/>
                        <a:pt x="203" y="142"/>
                        <a:pt x="202" y="145"/>
                      </a:cubicBezTo>
                      <a:cubicBezTo>
                        <a:pt x="202" y="155"/>
                        <a:pt x="181" y="164"/>
                        <a:pt x="172" y="169"/>
                      </a:cubicBezTo>
                      <a:cubicBezTo>
                        <a:pt x="165" y="174"/>
                        <a:pt x="157" y="175"/>
                        <a:pt x="152" y="183"/>
                      </a:cubicBezTo>
                      <a:cubicBezTo>
                        <a:pt x="149" y="189"/>
                        <a:pt x="153" y="198"/>
                        <a:pt x="146" y="201"/>
                      </a:cubicBezTo>
                      <a:cubicBezTo>
                        <a:pt x="146" y="210"/>
                        <a:pt x="146" y="210"/>
                        <a:pt x="146" y="210"/>
                      </a:cubicBezTo>
                      <a:cubicBezTo>
                        <a:pt x="149" y="212"/>
                        <a:pt x="150" y="215"/>
                        <a:pt x="150" y="218"/>
                      </a:cubicBezTo>
                      <a:cubicBezTo>
                        <a:pt x="158" y="219"/>
                        <a:pt x="170" y="227"/>
                        <a:pt x="170" y="235"/>
                      </a:cubicBezTo>
                      <a:cubicBezTo>
                        <a:pt x="170" y="242"/>
                        <a:pt x="157" y="253"/>
                        <a:pt x="152" y="253"/>
                      </a:cubicBezTo>
                      <a:cubicBezTo>
                        <a:pt x="143" y="253"/>
                        <a:pt x="140" y="266"/>
                        <a:pt x="140" y="275"/>
                      </a:cubicBezTo>
                      <a:cubicBezTo>
                        <a:pt x="140" y="280"/>
                        <a:pt x="144" y="282"/>
                        <a:pt x="146" y="283"/>
                      </a:cubicBezTo>
                      <a:cubicBezTo>
                        <a:pt x="145" y="294"/>
                        <a:pt x="135" y="295"/>
                        <a:pt x="133" y="304"/>
                      </a:cubicBezTo>
                      <a:cubicBezTo>
                        <a:pt x="127" y="304"/>
                        <a:pt x="125" y="304"/>
                        <a:pt x="121" y="304"/>
                      </a:cubicBezTo>
                      <a:cubicBezTo>
                        <a:pt x="114" y="304"/>
                        <a:pt x="111" y="318"/>
                        <a:pt x="100" y="318"/>
                      </a:cubicBezTo>
                      <a:cubicBezTo>
                        <a:pt x="97" y="318"/>
                        <a:pt x="90" y="299"/>
                        <a:pt x="90" y="297"/>
                      </a:cubicBezTo>
                      <a:cubicBezTo>
                        <a:pt x="90" y="296"/>
                        <a:pt x="91" y="294"/>
                        <a:pt x="91" y="293"/>
                      </a:cubicBezTo>
                      <a:cubicBezTo>
                        <a:pt x="84" y="285"/>
                        <a:pt x="85" y="279"/>
                        <a:pt x="82" y="269"/>
                      </a:cubicBezTo>
                      <a:cubicBezTo>
                        <a:pt x="79" y="263"/>
                        <a:pt x="73" y="261"/>
                        <a:pt x="73" y="253"/>
                      </a:cubicBezTo>
                      <a:cubicBezTo>
                        <a:pt x="73" y="250"/>
                        <a:pt x="75" y="246"/>
                        <a:pt x="76" y="245"/>
                      </a:cubicBezTo>
                      <a:lnTo>
                        <a:pt x="76" y="24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1" name="Freeform 26"/>
                <p:cNvSpPr>
                  <a:spLocks/>
                </p:cNvSpPr>
                <p:nvPr/>
              </p:nvSpPr>
              <p:spPr bwMode="auto">
                <a:xfrm>
                  <a:off x="4559300" y="1109663"/>
                  <a:ext cx="234950" cy="128588"/>
                </a:xfrm>
                <a:custGeom>
                  <a:avLst/>
                  <a:gdLst/>
                  <a:ahLst/>
                  <a:cxnLst>
                    <a:cxn ang="0">
                      <a:pos x="148" y="79"/>
                    </a:cxn>
                    <a:cxn ang="0">
                      <a:pos x="148" y="71"/>
                    </a:cxn>
                    <a:cxn ang="0">
                      <a:pos x="128" y="71"/>
                    </a:cxn>
                    <a:cxn ang="0">
                      <a:pos x="135" y="58"/>
                    </a:cxn>
                    <a:cxn ang="0">
                      <a:pos x="126" y="46"/>
                    </a:cxn>
                    <a:cxn ang="0">
                      <a:pos x="132" y="45"/>
                    </a:cxn>
                    <a:cxn ang="0">
                      <a:pos x="121" y="38"/>
                    </a:cxn>
                    <a:cxn ang="0">
                      <a:pos x="97" y="69"/>
                    </a:cxn>
                    <a:cxn ang="0">
                      <a:pos x="90" y="73"/>
                    </a:cxn>
                    <a:cxn ang="0">
                      <a:pos x="78" y="97"/>
                    </a:cxn>
                    <a:cxn ang="0">
                      <a:pos x="43" y="69"/>
                    </a:cxn>
                    <a:cxn ang="0">
                      <a:pos x="60" y="70"/>
                    </a:cxn>
                    <a:cxn ang="0">
                      <a:pos x="74" y="66"/>
                    </a:cxn>
                    <a:cxn ang="0">
                      <a:pos x="54" y="64"/>
                    </a:cxn>
                    <a:cxn ang="0">
                      <a:pos x="38" y="58"/>
                    </a:cxn>
                    <a:cxn ang="0">
                      <a:pos x="50" y="54"/>
                    </a:cxn>
                    <a:cxn ang="0">
                      <a:pos x="72" y="43"/>
                    </a:cxn>
                    <a:cxn ang="0">
                      <a:pos x="61" y="43"/>
                    </a:cxn>
                    <a:cxn ang="0">
                      <a:pos x="54" y="39"/>
                    </a:cxn>
                    <a:cxn ang="0">
                      <a:pos x="51" y="39"/>
                    </a:cxn>
                    <a:cxn ang="0">
                      <a:pos x="38" y="51"/>
                    </a:cxn>
                    <a:cxn ang="0">
                      <a:pos x="23" y="44"/>
                    </a:cxn>
                    <a:cxn ang="0">
                      <a:pos x="27" y="43"/>
                    </a:cxn>
                    <a:cxn ang="0">
                      <a:pos x="15" y="28"/>
                    </a:cxn>
                    <a:cxn ang="0">
                      <a:pos x="11" y="26"/>
                    </a:cxn>
                    <a:cxn ang="0">
                      <a:pos x="0" y="16"/>
                    </a:cxn>
                    <a:cxn ang="0">
                      <a:pos x="16" y="5"/>
                    </a:cxn>
                    <a:cxn ang="0">
                      <a:pos x="38" y="7"/>
                    </a:cxn>
                    <a:cxn ang="0">
                      <a:pos x="32" y="13"/>
                    </a:cxn>
                    <a:cxn ang="0">
                      <a:pos x="44" y="20"/>
                    </a:cxn>
                    <a:cxn ang="0">
                      <a:pos x="41" y="14"/>
                    </a:cxn>
                    <a:cxn ang="0">
                      <a:pos x="49" y="7"/>
                    </a:cxn>
                    <a:cxn ang="0">
                      <a:pos x="68" y="26"/>
                    </a:cxn>
                    <a:cxn ang="0">
                      <a:pos x="63" y="7"/>
                    </a:cxn>
                    <a:cxn ang="0">
                      <a:pos x="72" y="0"/>
                    </a:cxn>
                    <a:cxn ang="0">
                      <a:pos x="90" y="9"/>
                    </a:cxn>
                    <a:cxn ang="0">
                      <a:pos x="88" y="18"/>
                    </a:cxn>
                    <a:cxn ang="0">
                      <a:pos x="96" y="12"/>
                    </a:cxn>
                    <a:cxn ang="0">
                      <a:pos x="102" y="23"/>
                    </a:cxn>
                    <a:cxn ang="0">
                      <a:pos x="106" y="23"/>
                    </a:cxn>
                    <a:cxn ang="0">
                      <a:pos x="141" y="41"/>
                    </a:cxn>
                    <a:cxn ang="0">
                      <a:pos x="137" y="42"/>
                    </a:cxn>
                    <a:cxn ang="0">
                      <a:pos x="145" y="42"/>
                    </a:cxn>
                    <a:cxn ang="0">
                      <a:pos x="145" y="49"/>
                    </a:cxn>
                    <a:cxn ang="0">
                      <a:pos x="159" y="49"/>
                    </a:cxn>
                    <a:cxn ang="0">
                      <a:pos x="176" y="64"/>
                    </a:cxn>
                    <a:cxn ang="0">
                      <a:pos x="148" y="79"/>
                    </a:cxn>
                  </a:cxnLst>
                  <a:rect l="0" t="0" r="r" b="b"/>
                  <a:pathLst>
                    <a:path w="176" h="97">
                      <a:moveTo>
                        <a:pt x="148" y="79"/>
                      </a:moveTo>
                      <a:cubicBezTo>
                        <a:pt x="147" y="76"/>
                        <a:pt x="147" y="74"/>
                        <a:pt x="148" y="71"/>
                      </a:cubicBezTo>
                      <a:cubicBezTo>
                        <a:pt x="143" y="71"/>
                        <a:pt x="134" y="71"/>
                        <a:pt x="128" y="71"/>
                      </a:cubicBezTo>
                      <a:cubicBezTo>
                        <a:pt x="129" y="63"/>
                        <a:pt x="134" y="65"/>
                        <a:pt x="135" y="58"/>
                      </a:cubicBezTo>
                      <a:cubicBezTo>
                        <a:pt x="132" y="57"/>
                        <a:pt x="128" y="49"/>
                        <a:pt x="126" y="46"/>
                      </a:cubicBezTo>
                      <a:cubicBezTo>
                        <a:pt x="128" y="45"/>
                        <a:pt x="130" y="45"/>
                        <a:pt x="132" y="45"/>
                      </a:cubicBezTo>
                      <a:cubicBezTo>
                        <a:pt x="125" y="44"/>
                        <a:pt x="121" y="38"/>
                        <a:pt x="121" y="38"/>
                      </a:cubicBezTo>
                      <a:cubicBezTo>
                        <a:pt x="106" y="38"/>
                        <a:pt x="102" y="58"/>
                        <a:pt x="97" y="69"/>
                      </a:cubicBezTo>
                      <a:cubicBezTo>
                        <a:pt x="96" y="72"/>
                        <a:pt x="93" y="71"/>
                        <a:pt x="90" y="73"/>
                      </a:cubicBezTo>
                      <a:cubicBezTo>
                        <a:pt x="83" y="79"/>
                        <a:pt x="84" y="91"/>
                        <a:pt x="78" y="97"/>
                      </a:cubicBezTo>
                      <a:cubicBezTo>
                        <a:pt x="67" y="90"/>
                        <a:pt x="43" y="84"/>
                        <a:pt x="43" y="69"/>
                      </a:cubicBezTo>
                      <a:cubicBezTo>
                        <a:pt x="49" y="68"/>
                        <a:pt x="60" y="70"/>
                        <a:pt x="60" y="70"/>
                      </a:cubicBezTo>
                      <a:cubicBezTo>
                        <a:pt x="64" y="66"/>
                        <a:pt x="69" y="67"/>
                        <a:pt x="74" y="66"/>
                      </a:cubicBezTo>
                      <a:cubicBezTo>
                        <a:pt x="72" y="64"/>
                        <a:pt x="57" y="64"/>
                        <a:pt x="54" y="64"/>
                      </a:cubicBezTo>
                      <a:cubicBezTo>
                        <a:pt x="49" y="64"/>
                        <a:pt x="38" y="69"/>
                        <a:pt x="38" y="58"/>
                      </a:cubicBezTo>
                      <a:cubicBezTo>
                        <a:pt x="38" y="54"/>
                        <a:pt x="48" y="54"/>
                        <a:pt x="50" y="54"/>
                      </a:cubicBezTo>
                      <a:cubicBezTo>
                        <a:pt x="56" y="52"/>
                        <a:pt x="68" y="47"/>
                        <a:pt x="72" y="43"/>
                      </a:cubicBezTo>
                      <a:cubicBezTo>
                        <a:pt x="66" y="43"/>
                        <a:pt x="63" y="43"/>
                        <a:pt x="61" y="43"/>
                      </a:cubicBezTo>
                      <a:cubicBezTo>
                        <a:pt x="60" y="43"/>
                        <a:pt x="56" y="40"/>
                        <a:pt x="54" y="39"/>
                      </a:cubicBezTo>
                      <a:cubicBezTo>
                        <a:pt x="53" y="39"/>
                        <a:pt x="52" y="39"/>
                        <a:pt x="51" y="39"/>
                      </a:cubicBezTo>
                      <a:cubicBezTo>
                        <a:pt x="47" y="41"/>
                        <a:pt x="47" y="51"/>
                        <a:pt x="38" y="51"/>
                      </a:cubicBezTo>
                      <a:cubicBezTo>
                        <a:pt x="31" y="51"/>
                        <a:pt x="26" y="48"/>
                        <a:pt x="23" y="44"/>
                      </a:cubicBezTo>
                      <a:cubicBezTo>
                        <a:pt x="25" y="43"/>
                        <a:pt x="26" y="43"/>
                        <a:pt x="27" y="43"/>
                      </a:cubicBezTo>
                      <a:cubicBezTo>
                        <a:pt x="19" y="39"/>
                        <a:pt x="13" y="35"/>
                        <a:pt x="15" y="28"/>
                      </a:cubicBezTo>
                      <a:cubicBezTo>
                        <a:pt x="13" y="28"/>
                        <a:pt x="12" y="26"/>
                        <a:pt x="11" y="26"/>
                      </a:cubicBezTo>
                      <a:cubicBezTo>
                        <a:pt x="8" y="26"/>
                        <a:pt x="3" y="19"/>
                        <a:pt x="0" y="16"/>
                      </a:cubicBezTo>
                      <a:cubicBezTo>
                        <a:pt x="2" y="14"/>
                        <a:pt x="11" y="5"/>
                        <a:pt x="16" y="5"/>
                      </a:cubicBezTo>
                      <a:cubicBezTo>
                        <a:pt x="23" y="5"/>
                        <a:pt x="27" y="5"/>
                        <a:pt x="38" y="7"/>
                      </a:cubicBezTo>
                      <a:cubicBezTo>
                        <a:pt x="35" y="10"/>
                        <a:pt x="34" y="11"/>
                        <a:pt x="32" y="13"/>
                      </a:cubicBezTo>
                      <a:cubicBezTo>
                        <a:pt x="37" y="17"/>
                        <a:pt x="41" y="17"/>
                        <a:pt x="44" y="20"/>
                      </a:cubicBezTo>
                      <a:cubicBezTo>
                        <a:pt x="42" y="19"/>
                        <a:pt x="41" y="17"/>
                        <a:pt x="41" y="14"/>
                      </a:cubicBezTo>
                      <a:cubicBezTo>
                        <a:pt x="41" y="10"/>
                        <a:pt x="45" y="7"/>
                        <a:pt x="49" y="7"/>
                      </a:cubicBezTo>
                      <a:cubicBezTo>
                        <a:pt x="60" y="7"/>
                        <a:pt x="57" y="22"/>
                        <a:pt x="68" y="26"/>
                      </a:cubicBezTo>
                      <a:cubicBezTo>
                        <a:pt x="66" y="19"/>
                        <a:pt x="63" y="15"/>
                        <a:pt x="63" y="7"/>
                      </a:cubicBezTo>
                      <a:cubicBezTo>
                        <a:pt x="63" y="0"/>
                        <a:pt x="66" y="0"/>
                        <a:pt x="72" y="0"/>
                      </a:cubicBezTo>
                      <a:cubicBezTo>
                        <a:pt x="78" y="0"/>
                        <a:pt x="90" y="4"/>
                        <a:pt x="90" y="9"/>
                      </a:cubicBezTo>
                      <a:cubicBezTo>
                        <a:pt x="90" y="12"/>
                        <a:pt x="88" y="15"/>
                        <a:pt x="88" y="18"/>
                      </a:cubicBezTo>
                      <a:cubicBezTo>
                        <a:pt x="92" y="16"/>
                        <a:pt x="93" y="12"/>
                        <a:pt x="96" y="12"/>
                      </a:cubicBezTo>
                      <a:cubicBezTo>
                        <a:pt x="103" y="12"/>
                        <a:pt x="102" y="19"/>
                        <a:pt x="102" y="23"/>
                      </a:cubicBezTo>
                      <a:cubicBezTo>
                        <a:pt x="103" y="23"/>
                        <a:pt x="105" y="23"/>
                        <a:pt x="106" y="23"/>
                      </a:cubicBezTo>
                      <a:cubicBezTo>
                        <a:pt x="113" y="23"/>
                        <a:pt x="137" y="36"/>
                        <a:pt x="141" y="41"/>
                      </a:cubicBezTo>
                      <a:cubicBezTo>
                        <a:pt x="140" y="42"/>
                        <a:pt x="138" y="42"/>
                        <a:pt x="137" y="42"/>
                      </a:cubicBezTo>
                      <a:cubicBezTo>
                        <a:pt x="140" y="43"/>
                        <a:pt x="142" y="42"/>
                        <a:pt x="145" y="42"/>
                      </a:cubicBezTo>
                      <a:cubicBezTo>
                        <a:pt x="146" y="44"/>
                        <a:pt x="146" y="47"/>
                        <a:pt x="145" y="49"/>
                      </a:cubicBezTo>
                      <a:cubicBezTo>
                        <a:pt x="151" y="49"/>
                        <a:pt x="154" y="49"/>
                        <a:pt x="159" y="49"/>
                      </a:cubicBezTo>
                      <a:cubicBezTo>
                        <a:pt x="159" y="62"/>
                        <a:pt x="172" y="59"/>
                        <a:pt x="176" y="64"/>
                      </a:cubicBezTo>
                      <a:cubicBezTo>
                        <a:pt x="164" y="68"/>
                        <a:pt x="159" y="76"/>
                        <a:pt x="148" y="7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2" name="Freeform 27"/>
                <p:cNvSpPr>
                  <a:spLocks/>
                </p:cNvSpPr>
                <p:nvPr/>
              </p:nvSpPr>
              <p:spPr bwMode="auto">
                <a:xfrm>
                  <a:off x="4683125" y="1089025"/>
                  <a:ext cx="150813" cy="55563"/>
                </a:xfrm>
                <a:custGeom>
                  <a:avLst/>
                  <a:gdLst/>
                  <a:ahLst/>
                  <a:cxnLst>
                    <a:cxn ang="0">
                      <a:pos x="114" y="19"/>
                    </a:cxn>
                    <a:cxn ang="0">
                      <a:pos x="69" y="41"/>
                    </a:cxn>
                    <a:cxn ang="0">
                      <a:pos x="54" y="34"/>
                    </a:cxn>
                    <a:cxn ang="0">
                      <a:pos x="28" y="34"/>
                    </a:cxn>
                    <a:cxn ang="0">
                      <a:pos x="23" y="26"/>
                    </a:cxn>
                    <a:cxn ang="0">
                      <a:pos x="32" y="26"/>
                    </a:cxn>
                    <a:cxn ang="0">
                      <a:pos x="43" y="24"/>
                    </a:cxn>
                    <a:cxn ang="0">
                      <a:pos x="22" y="23"/>
                    </a:cxn>
                    <a:cxn ang="0">
                      <a:pos x="6" y="18"/>
                    </a:cxn>
                    <a:cxn ang="0">
                      <a:pos x="0" y="7"/>
                    </a:cxn>
                    <a:cxn ang="0">
                      <a:pos x="6" y="7"/>
                    </a:cxn>
                    <a:cxn ang="0">
                      <a:pos x="15" y="8"/>
                    </a:cxn>
                    <a:cxn ang="0">
                      <a:pos x="15" y="6"/>
                    </a:cxn>
                    <a:cxn ang="0">
                      <a:pos x="23" y="6"/>
                    </a:cxn>
                    <a:cxn ang="0">
                      <a:pos x="21" y="2"/>
                    </a:cxn>
                    <a:cxn ang="0">
                      <a:pos x="33" y="2"/>
                    </a:cxn>
                    <a:cxn ang="0">
                      <a:pos x="51" y="11"/>
                    </a:cxn>
                    <a:cxn ang="0">
                      <a:pos x="62" y="0"/>
                    </a:cxn>
                    <a:cxn ang="0">
                      <a:pos x="67" y="0"/>
                    </a:cxn>
                    <a:cxn ang="0">
                      <a:pos x="67" y="12"/>
                    </a:cxn>
                    <a:cxn ang="0">
                      <a:pos x="80" y="7"/>
                    </a:cxn>
                    <a:cxn ang="0">
                      <a:pos x="95" y="7"/>
                    </a:cxn>
                    <a:cxn ang="0">
                      <a:pos x="114" y="19"/>
                    </a:cxn>
                  </a:cxnLst>
                  <a:rect l="0" t="0" r="r" b="b"/>
                  <a:pathLst>
                    <a:path w="114" h="41">
                      <a:moveTo>
                        <a:pt x="114" y="19"/>
                      </a:moveTo>
                      <a:cubicBezTo>
                        <a:pt x="104" y="26"/>
                        <a:pt x="82" y="41"/>
                        <a:pt x="69" y="41"/>
                      </a:cubicBezTo>
                      <a:cubicBezTo>
                        <a:pt x="61" y="41"/>
                        <a:pt x="57" y="39"/>
                        <a:pt x="54" y="34"/>
                      </a:cubicBezTo>
                      <a:cubicBezTo>
                        <a:pt x="28" y="34"/>
                        <a:pt x="28" y="34"/>
                        <a:pt x="28" y="34"/>
                      </a:cubicBezTo>
                      <a:cubicBezTo>
                        <a:pt x="25" y="32"/>
                        <a:pt x="23" y="30"/>
                        <a:pt x="23" y="26"/>
                      </a:cubicBezTo>
                      <a:cubicBezTo>
                        <a:pt x="26" y="26"/>
                        <a:pt x="31" y="26"/>
                        <a:pt x="32" y="26"/>
                      </a:cubicBezTo>
                      <a:cubicBezTo>
                        <a:pt x="36" y="25"/>
                        <a:pt x="40" y="25"/>
                        <a:pt x="43" y="24"/>
                      </a:cubicBezTo>
                      <a:cubicBezTo>
                        <a:pt x="41" y="24"/>
                        <a:pt x="23" y="23"/>
                        <a:pt x="22" y="23"/>
                      </a:cubicBezTo>
                      <a:cubicBezTo>
                        <a:pt x="14" y="23"/>
                        <a:pt x="6" y="28"/>
                        <a:pt x="6" y="18"/>
                      </a:cubicBezTo>
                      <a:cubicBezTo>
                        <a:pt x="3" y="15"/>
                        <a:pt x="0" y="12"/>
                        <a:pt x="0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9" y="9"/>
                        <a:pt x="13" y="10"/>
                        <a:pt x="15" y="8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23" y="6"/>
                        <a:pt x="23" y="6"/>
                        <a:pt x="23" y="6"/>
                      </a:cubicBezTo>
                      <a:cubicBezTo>
                        <a:pt x="21" y="2"/>
                        <a:pt x="21" y="2"/>
                        <a:pt x="21" y="2"/>
                      </a:cubicBezTo>
                      <a:cubicBezTo>
                        <a:pt x="33" y="2"/>
                        <a:pt x="33" y="2"/>
                        <a:pt x="33" y="2"/>
                      </a:cubicBezTo>
                      <a:cubicBezTo>
                        <a:pt x="36" y="4"/>
                        <a:pt x="48" y="11"/>
                        <a:pt x="51" y="11"/>
                      </a:cubicBezTo>
                      <a:cubicBezTo>
                        <a:pt x="56" y="11"/>
                        <a:pt x="59" y="2"/>
                        <a:pt x="62" y="0"/>
                      </a:cubicBezTo>
                      <a:cubicBezTo>
                        <a:pt x="67" y="0"/>
                        <a:pt x="67" y="0"/>
                        <a:pt x="67" y="0"/>
                      </a:cubicBezTo>
                      <a:cubicBezTo>
                        <a:pt x="67" y="6"/>
                        <a:pt x="66" y="8"/>
                        <a:pt x="67" y="12"/>
                      </a:cubicBezTo>
                      <a:cubicBezTo>
                        <a:pt x="71" y="12"/>
                        <a:pt x="73" y="7"/>
                        <a:pt x="80" y="7"/>
                      </a:cubicBezTo>
                      <a:cubicBezTo>
                        <a:pt x="91" y="7"/>
                        <a:pt x="88" y="7"/>
                        <a:pt x="95" y="7"/>
                      </a:cubicBezTo>
                      <a:cubicBezTo>
                        <a:pt x="103" y="7"/>
                        <a:pt x="112" y="14"/>
                        <a:pt x="114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3" name="Freeform 28"/>
                <p:cNvSpPr>
                  <a:spLocks/>
                </p:cNvSpPr>
                <p:nvPr/>
              </p:nvSpPr>
              <p:spPr bwMode="auto">
                <a:xfrm>
                  <a:off x="4219575" y="1841500"/>
                  <a:ext cx="73025" cy="87313"/>
                </a:xfrm>
                <a:custGeom>
                  <a:avLst/>
                  <a:gdLst/>
                  <a:ahLst/>
                  <a:cxnLst>
                    <a:cxn ang="0">
                      <a:pos x="9" y="19"/>
                    </a:cxn>
                    <a:cxn ang="0">
                      <a:pos x="22" y="14"/>
                    </a:cxn>
                    <a:cxn ang="0">
                      <a:pos x="19" y="8"/>
                    </a:cxn>
                    <a:cxn ang="0">
                      <a:pos x="32" y="0"/>
                    </a:cxn>
                    <a:cxn ang="0">
                      <a:pos x="40" y="0"/>
                    </a:cxn>
                    <a:cxn ang="0">
                      <a:pos x="55" y="18"/>
                    </a:cxn>
                    <a:cxn ang="0">
                      <a:pos x="47" y="24"/>
                    </a:cxn>
                    <a:cxn ang="0">
                      <a:pos x="47" y="39"/>
                    </a:cxn>
                    <a:cxn ang="0">
                      <a:pos x="47" y="52"/>
                    </a:cxn>
                    <a:cxn ang="0">
                      <a:pos x="35" y="54"/>
                    </a:cxn>
                    <a:cxn ang="0">
                      <a:pos x="19" y="64"/>
                    </a:cxn>
                    <a:cxn ang="0">
                      <a:pos x="11" y="65"/>
                    </a:cxn>
                    <a:cxn ang="0">
                      <a:pos x="0" y="55"/>
                    </a:cxn>
                    <a:cxn ang="0">
                      <a:pos x="13" y="33"/>
                    </a:cxn>
                    <a:cxn ang="0">
                      <a:pos x="4" y="23"/>
                    </a:cxn>
                    <a:cxn ang="0">
                      <a:pos x="9" y="19"/>
                    </a:cxn>
                  </a:cxnLst>
                  <a:rect l="0" t="0" r="r" b="b"/>
                  <a:pathLst>
                    <a:path w="55" h="65">
                      <a:moveTo>
                        <a:pt x="9" y="19"/>
                      </a:moveTo>
                      <a:cubicBezTo>
                        <a:pt x="12" y="19"/>
                        <a:pt x="19" y="16"/>
                        <a:pt x="22" y="14"/>
                      </a:cubicBezTo>
                      <a:cubicBezTo>
                        <a:pt x="20" y="11"/>
                        <a:pt x="19" y="10"/>
                        <a:pt x="19" y="8"/>
                      </a:cubicBezTo>
                      <a:cubicBezTo>
                        <a:pt x="19" y="5"/>
                        <a:pt x="28" y="0"/>
                        <a:pt x="32" y="0"/>
                      </a:cubicBezTo>
                      <a:cubicBezTo>
                        <a:pt x="35" y="0"/>
                        <a:pt x="37" y="0"/>
                        <a:pt x="40" y="0"/>
                      </a:cubicBezTo>
                      <a:cubicBezTo>
                        <a:pt x="50" y="0"/>
                        <a:pt x="55" y="10"/>
                        <a:pt x="55" y="18"/>
                      </a:cubicBezTo>
                      <a:cubicBezTo>
                        <a:pt x="55" y="21"/>
                        <a:pt x="47" y="21"/>
                        <a:pt x="47" y="24"/>
                      </a:cubicBezTo>
                      <a:cubicBezTo>
                        <a:pt x="47" y="27"/>
                        <a:pt x="47" y="39"/>
                        <a:pt x="47" y="39"/>
                      </a:cubicBezTo>
                      <a:cubicBezTo>
                        <a:pt x="47" y="43"/>
                        <a:pt x="50" y="48"/>
                        <a:pt x="47" y="52"/>
                      </a:cubicBezTo>
                      <a:cubicBezTo>
                        <a:pt x="44" y="54"/>
                        <a:pt x="40" y="54"/>
                        <a:pt x="35" y="54"/>
                      </a:cubicBezTo>
                      <a:cubicBezTo>
                        <a:pt x="28" y="54"/>
                        <a:pt x="23" y="61"/>
                        <a:pt x="19" y="64"/>
                      </a:cubicBezTo>
                      <a:cubicBezTo>
                        <a:pt x="17" y="65"/>
                        <a:pt x="13" y="65"/>
                        <a:pt x="11" y="65"/>
                      </a:cubicBezTo>
                      <a:cubicBezTo>
                        <a:pt x="6" y="65"/>
                        <a:pt x="0" y="60"/>
                        <a:pt x="0" y="55"/>
                      </a:cubicBezTo>
                      <a:cubicBezTo>
                        <a:pt x="0" y="44"/>
                        <a:pt x="11" y="43"/>
                        <a:pt x="13" y="33"/>
                      </a:cubicBezTo>
                      <a:cubicBezTo>
                        <a:pt x="8" y="30"/>
                        <a:pt x="4" y="28"/>
                        <a:pt x="4" y="23"/>
                      </a:cubicBezTo>
                      <a:cubicBezTo>
                        <a:pt x="4" y="18"/>
                        <a:pt x="8" y="19"/>
                        <a:pt x="9" y="1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4" name="Freeform 29"/>
                <p:cNvSpPr>
                  <a:spLocks/>
                </p:cNvSpPr>
                <p:nvPr/>
              </p:nvSpPr>
              <p:spPr bwMode="auto">
                <a:xfrm>
                  <a:off x="4276725" y="1758950"/>
                  <a:ext cx="139700" cy="203200"/>
                </a:xfrm>
                <a:custGeom>
                  <a:avLst/>
                  <a:gdLst/>
                  <a:ahLst/>
                  <a:cxnLst>
                    <a:cxn ang="0">
                      <a:pos x="96" y="102"/>
                    </a:cxn>
                    <a:cxn ang="0">
                      <a:pos x="91" y="128"/>
                    </a:cxn>
                    <a:cxn ang="0">
                      <a:pos x="100" y="133"/>
                    </a:cxn>
                    <a:cxn ang="0">
                      <a:pos x="70" y="139"/>
                    </a:cxn>
                    <a:cxn ang="0">
                      <a:pos x="39" y="141"/>
                    </a:cxn>
                    <a:cxn ang="0">
                      <a:pos x="26" y="148"/>
                    </a:cxn>
                    <a:cxn ang="0">
                      <a:pos x="16" y="152"/>
                    </a:cxn>
                    <a:cxn ang="0">
                      <a:pos x="32" y="133"/>
                    </a:cxn>
                    <a:cxn ang="0">
                      <a:pos x="46" y="124"/>
                    </a:cxn>
                    <a:cxn ang="0">
                      <a:pos x="26" y="123"/>
                    </a:cxn>
                    <a:cxn ang="0">
                      <a:pos x="19" y="123"/>
                    </a:cxn>
                    <a:cxn ang="0">
                      <a:pos x="28" y="96"/>
                    </a:cxn>
                    <a:cxn ang="0">
                      <a:pos x="48" y="81"/>
                    </a:cxn>
                    <a:cxn ang="0">
                      <a:pos x="40" y="70"/>
                    </a:cxn>
                    <a:cxn ang="0">
                      <a:pos x="26" y="72"/>
                    </a:cxn>
                    <a:cxn ang="0">
                      <a:pos x="23" y="59"/>
                    </a:cxn>
                    <a:cxn ang="0">
                      <a:pos x="16" y="49"/>
                    </a:cxn>
                    <a:cxn ang="0">
                      <a:pos x="12" y="55"/>
                    </a:cxn>
                    <a:cxn ang="0">
                      <a:pos x="14" y="45"/>
                    </a:cxn>
                    <a:cxn ang="0">
                      <a:pos x="8" y="38"/>
                    </a:cxn>
                    <a:cxn ang="0">
                      <a:pos x="11" y="29"/>
                    </a:cxn>
                    <a:cxn ang="0">
                      <a:pos x="8" y="20"/>
                    </a:cxn>
                    <a:cxn ang="0">
                      <a:pos x="12" y="21"/>
                    </a:cxn>
                    <a:cxn ang="0">
                      <a:pos x="16" y="14"/>
                    </a:cxn>
                    <a:cxn ang="0">
                      <a:pos x="25" y="0"/>
                    </a:cxn>
                    <a:cxn ang="0">
                      <a:pos x="42" y="4"/>
                    </a:cxn>
                    <a:cxn ang="0">
                      <a:pos x="33" y="19"/>
                    </a:cxn>
                    <a:cxn ang="0">
                      <a:pos x="47" y="46"/>
                    </a:cxn>
                    <a:cxn ang="0">
                      <a:pos x="53" y="50"/>
                    </a:cxn>
                    <a:cxn ang="0">
                      <a:pos x="84" y="89"/>
                    </a:cxn>
                    <a:cxn ang="0">
                      <a:pos x="87" y="102"/>
                    </a:cxn>
                    <a:cxn ang="0">
                      <a:pos x="92" y="102"/>
                    </a:cxn>
                  </a:cxnLst>
                  <a:rect l="0" t="0" r="r" b="b"/>
                  <a:pathLst>
                    <a:path w="105" h="152">
                      <a:moveTo>
                        <a:pt x="90" y="103"/>
                      </a:moveTo>
                      <a:cubicBezTo>
                        <a:pt x="93" y="101"/>
                        <a:pt x="92" y="102"/>
                        <a:pt x="96" y="102"/>
                      </a:cubicBezTo>
                      <a:cubicBezTo>
                        <a:pt x="101" y="102"/>
                        <a:pt x="105" y="106"/>
                        <a:pt x="105" y="110"/>
                      </a:cubicBezTo>
                      <a:cubicBezTo>
                        <a:pt x="105" y="118"/>
                        <a:pt x="94" y="122"/>
                        <a:pt x="91" y="128"/>
                      </a:cubicBezTo>
                      <a:cubicBezTo>
                        <a:pt x="95" y="129"/>
                        <a:pt x="97" y="130"/>
                        <a:pt x="100" y="130"/>
                      </a:cubicBezTo>
                      <a:cubicBezTo>
                        <a:pt x="100" y="133"/>
                        <a:pt x="100" y="133"/>
                        <a:pt x="100" y="133"/>
                      </a:cubicBezTo>
                      <a:cubicBezTo>
                        <a:pt x="96" y="137"/>
                        <a:pt x="93" y="139"/>
                        <a:pt x="87" y="139"/>
                      </a:cubicBezTo>
                      <a:cubicBezTo>
                        <a:pt x="82" y="139"/>
                        <a:pt x="72" y="139"/>
                        <a:pt x="70" y="139"/>
                      </a:cubicBezTo>
                      <a:cubicBezTo>
                        <a:pt x="65" y="139"/>
                        <a:pt x="53" y="143"/>
                        <a:pt x="47" y="143"/>
                      </a:cubicBezTo>
                      <a:cubicBezTo>
                        <a:pt x="44" y="143"/>
                        <a:pt x="42" y="141"/>
                        <a:pt x="39" y="141"/>
                      </a:cubicBezTo>
                      <a:cubicBezTo>
                        <a:pt x="34" y="141"/>
                        <a:pt x="32" y="144"/>
                        <a:pt x="32" y="148"/>
                      </a:cubicBezTo>
                      <a:cubicBezTo>
                        <a:pt x="26" y="148"/>
                        <a:pt x="26" y="148"/>
                        <a:pt x="26" y="148"/>
                      </a:cubicBezTo>
                      <a:cubicBezTo>
                        <a:pt x="23" y="148"/>
                        <a:pt x="21" y="150"/>
                        <a:pt x="19" y="152"/>
                      </a:cubicBezTo>
                      <a:cubicBezTo>
                        <a:pt x="16" y="152"/>
                        <a:pt x="16" y="152"/>
                        <a:pt x="16" y="152"/>
                      </a:cubicBezTo>
                      <a:cubicBezTo>
                        <a:pt x="16" y="149"/>
                        <a:pt x="16" y="149"/>
                        <a:pt x="16" y="149"/>
                      </a:cubicBezTo>
                      <a:cubicBezTo>
                        <a:pt x="17" y="147"/>
                        <a:pt x="30" y="133"/>
                        <a:pt x="32" y="133"/>
                      </a:cubicBezTo>
                      <a:cubicBezTo>
                        <a:pt x="38" y="131"/>
                        <a:pt x="47" y="133"/>
                        <a:pt x="47" y="127"/>
                      </a:cubicBezTo>
                      <a:cubicBezTo>
                        <a:pt x="47" y="126"/>
                        <a:pt x="46" y="125"/>
                        <a:pt x="46" y="124"/>
                      </a:cubicBezTo>
                      <a:cubicBezTo>
                        <a:pt x="44" y="126"/>
                        <a:pt x="41" y="128"/>
                        <a:pt x="38" y="128"/>
                      </a:cubicBezTo>
                      <a:cubicBezTo>
                        <a:pt x="32" y="128"/>
                        <a:pt x="30" y="123"/>
                        <a:pt x="26" y="123"/>
                      </a:cubicBezTo>
                      <a:cubicBezTo>
                        <a:pt x="23" y="123"/>
                        <a:pt x="23" y="125"/>
                        <a:pt x="21" y="125"/>
                      </a:cubicBezTo>
                      <a:cubicBezTo>
                        <a:pt x="20" y="125"/>
                        <a:pt x="19" y="124"/>
                        <a:pt x="19" y="123"/>
                      </a:cubicBezTo>
                      <a:cubicBezTo>
                        <a:pt x="19" y="116"/>
                        <a:pt x="31" y="116"/>
                        <a:pt x="31" y="109"/>
                      </a:cubicBezTo>
                      <a:cubicBezTo>
                        <a:pt x="31" y="103"/>
                        <a:pt x="28" y="101"/>
                        <a:pt x="28" y="96"/>
                      </a:cubicBezTo>
                      <a:cubicBezTo>
                        <a:pt x="36" y="96"/>
                        <a:pt x="45" y="92"/>
                        <a:pt x="48" y="88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3" y="82"/>
                        <a:pt x="37" y="81"/>
                        <a:pt x="37" y="77"/>
                      </a:cubicBezTo>
                      <a:cubicBezTo>
                        <a:pt x="37" y="73"/>
                        <a:pt x="39" y="72"/>
                        <a:pt x="40" y="70"/>
                      </a:cubicBezTo>
                      <a:cubicBezTo>
                        <a:pt x="39" y="70"/>
                        <a:pt x="38" y="70"/>
                        <a:pt x="36" y="70"/>
                      </a:cubicBezTo>
                      <a:cubicBezTo>
                        <a:pt x="32" y="70"/>
                        <a:pt x="30" y="72"/>
                        <a:pt x="26" y="72"/>
                      </a:cubicBezTo>
                      <a:cubicBezTo>
                        <a:pt x="22" y="72"/>
                        <a:pt x="19" y="72"/>
                        <a:pt x="19" y="69"/>
                      </a:cubicBezTo>
                      <a:cubicBezTo>
                        <a:pt x="19" y="65"/>
                        <a:pt x="23" y="63"/>
                        <a:pt x="23" y="59"/>
                      </a:cubicBezTo>
                      <a:cubicBezTo>
                        <a:pt x="23" y="55"/>
                        <a:pt x="22" y="55"/>
                        <a:pt x="23" y="51"/>
                      </a:cubicBezTo>
                      <a:cubicBezTo>
                        <a:pt x="20" y="51"/>
                        <a:pt x="17" y="50"/>
                        <a:pt x="16" y="49"/>
                      </a:cubicBezTo>
                      <a:cubicBezTo>
                        <a:pt x="14" y="52"/>
                        <a:pt x="15" y="54"/>
                        <a:pt x="16" y="55"/>
                      </a:cubicBezTo>
                      <a:cubicBezTo>
                        <a:pt x="12" y="55"/>
                        <a:pt x="12" y="55"/>
                        <a:pt x="12" y="55"/>
                      </a:cubicBezTo>
                      <a:cubicBezTo>
                        <a:pt x="12" y="52"/>
                        <a:pt x="12" y="51"/>
                        <a:pt x="12" y="48"/>
                      </a:cubicBezTo>
                      <a:cubicBezTo>
                        <a:pt x="12" y="47"/>
                        <a:pt x="13" y="46"/>
                        <a:pt x="14" y="45"/>
                      </a:cubicBezTo>
                      <a:cubicBezTo>
                        <a:pt x="14" y="41"/>
                        <a:pt x="14" y="41"/>
                        <a:pt x="14" y="41"/>
                      </a:cubicBezTo>
                      <a:cubicBezTo>
                        <a:pt x="12" y="41"/>
                        <a:pt x="8" y="40"/>
                        <a:pt x="8" y="38"/>
                      </a:cubicBezTo>
                      <a:cubicBezTo>
                        <a:pt x="8" y="36"/>
                        <a:pt x="11" y="32"/>
                        <a:pt x="11" y="32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4" y="27"/>
                        <a:pt x="0" y="26"/>
                        <a:pt x="0" y="20"/>
                      </a:cubicBezTo>
                      <a:cubicBezTo>
                        <a:pt x="8" y="20"/>
                        <a:pt x="8" y="20"/>
                        <a:pt x="8" y="20"/>
                      </a:cubicBezTo>
                      <a:cubicBezTo>
                        <a:pt x="8" y="23"/>
                        <a:pt x="10" y="24"/>
                        <a:pt x="11" y="24"/>
                      </a:cubicBezTo>
                      <a:cubicBezTo>
                        <a:pt x="12" y="24"/>
                        <a:pt x="12" y="22"/>
                        <a:pt x="12" y="21"/>
                      </a:cubicBezTo>
                      <a:cubicBezTo>
                        <a:pt x="12" y="21"/>
                        <a:pt x="10" y="20"/>
                        <a:pt x="10" y="19"/>
                      </a:cubicBezTo>
                      <a:cubicBezTo>
                        <a:pt x="10" y="15"/>
                        <a:pt x="13" y="14"/>
                        <a:pt x="16" y="14"/>
                      </a:cubicBezTo>
                      <a:cubicBezTo>
                        <a:pt x="16" y="10"/>
                        <a:pt x="18" y="8"/>
                        <a:pt x="18" y="6"/>
                      </a:cubicBezTo>
                      <a:cubicBezTo>
                        <a:pt x="18" y="4"/>
                        <a:pt x="23" y="0"/>
                        <a:pt x="25" y="0"/>
                      </a:cubicBezTo>
                      <a:cubicBezTo>
                        <a:pt x="30" y="0"/>
                        <a:pt x="35" y="0"/>
                        <a:pt x="38" y="0"/>
                      </a:cubicBezTo>
                      <a:cubicBezTo>
                        <a:pt x="40" y="0"/>
                        <a:pt x="42" y="3"/>
                        <a:pt x="42" y="4"/>
                      </a:cubicBezTo>
                      <a:cubicBezTo>
                        <a:pt x="42" y="10"/>
                        <a:pt x="33" y="10"/>
                        <a:pt x="31" y="16"/>
                      </a:cubicBezTo>
                      <a:cubicBezTo>
                        <a:pt x="31" y="17"/>
                        <a:pt x="32" y="18"/>
                        <a:pt x="33" y="19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60" y="32"/>
                        <a:pt x="47" y="37"/>
                        <a:pt x="47" y="46"/>
                      </a:cubicBezTo>
                      <a:cubicBezTo>
                        <a:pt x="45" y="47"/>
                        <a:pt x="44" y="48"/>
                        <a:pt x="43" y="50"/>
                      </a:cubicBezTo>
                      <a:cubicBezTo>
                        <a:pt x="48" y="51"/>
                        <a:pt x="50" y="49"/>
                        <a:pt x="53" y="50"/>
                      </a:cubicBezTo>
                      <a:cubicBezTo>
                        <a:pt x="62" y="53"/>
                        <a:pt x="60" y="63"/>
                        <a:pt x="66" y="69"/>
                      </a:cubicBezTo>
                      <a:cubicBezTo>
                        <a:pt x="73" y="76"/>
                        <a:pt x="84" y="79"/>
                        <a:pt x="84" y="89"/>
                      </a:cubicBezTo>
                      <a:cubicBezTo>
                        <a:pt x="84" y="93"/>
                        <a:pt x="89" y="95"/>
                        <a:pt x="89" y="99"/>
                      </a:cubicBezTo>
                      <a:cubicBezTo>
                        <a:pt x="89" y="100"/>
                        <a:pt x="88" y="101"/>
                        <a:pt x="87" y="102"/>
                      </a:cubicBezTo>
                      <a:cubicBezTo>
                        <a:pt x="87" y="105"/>
                        <a:pt x="87" y="105"/>
                        <a:pt x="87" y="105"/>
                      </a:cubicBezTo>
                      <a:cubicBezTo>
                        <a:pt x="90" y="104"/>
                        <a:pt x="90" y="103"/>
                        <a:pt x="92" y="102"/>
                      </a:cubicBezTo>
                      <a:lnTo>
                        <a:pt x="90" y="10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5" name="Freeform 31"/>
                <p:cNvSpPr>
                  <a:spLocks/>
                </p:cNvSpPr>
                <p:nvPr/>
              </p:nvSpPr>
              <p:spPr bwMode="auto">
                <a:xfrm>
                  <a:off x="4592638" y="2203450"/>
                  <a:ext cx="46038" cy="30163"/>
                </a:xfrm>
                <a:custGeom>
                  <a:avLst/>
                  <a:gdLst/>
                  <a:ahLst/>
                  <a:cxnLst>
                    <a:cxn ang="0">
                      <a:pos x="0" y="5"/>
                    </a:cxn>
                    <a:cxn ang="0">
                      <a:pos x="0" y="8"/>
                    </a:cxn>
                    <a:cxn ang="0">
                      <a:pos x="7" y="10"/>
                    </a:cxn>
                    <a:cxn ang="0">
                      <a:pos x="27" y="21"/>
                    </a:cxn>
                    <a:cxn ang="0">
                      <a:pos x="30" y="23"/>
                    </a:cxn>
                    <a:cxn ang="0">
                      <a:pos x="33" y="20"/>
                    </a:cxn>
                    <a:cxn ang="0">
                      <a:pos x="31" y="13"/>
                    </a:cxn>
                    <a:cxn ang="0">
                      <a:pos x="33" y="8"/>
                    </a:cxn>
                    <a:cxn ang="0">
                      <a:pos x="35" y="3"/>
                    </a:cxn>
                    <a:cxn ang="0">
                      <a:pos x="20" y="6"/>
                    </a:cxn>
                    <a:cxn ang="0">
                      <a:pos x="0" y="5"/>
                    </a:cxn>
                  </a:cxnLst>
                  <a:rect l="0" t="0" r="r" b="b"/>
                  <a:pathLst>
                    <a:path w="35" h="23">
                      <a:moveTo>
                        <a:pt x="0" y="5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2" y="10"/>
                        <a:pt x="5" y="10"/>
                        <a:pt x="7" y="10"/>
                      </a:cubicBezTo>
                      <a:cubicBezTo>
                        <a:pt x="14" y="12"/>
                        <a:pt x="19" y="20"/>
                        <a:pt x="27" y="21"/>
                      </a:cubicBezTo>
                      <a:cubicBezTo>
                        <a:pt x="27" y="23"/>
                        <a:pt x="29" y="23"/>
                        <a:pt x="30" y="23"/>
                      </a:cubicBezTo>
                      <a:cubicBezTo>
                        <a:pt x="32" y="23"/>
                        <a:pt x="33" y="21"/>
                        <a:pt x="33" y="20"/>
                      </a:cubicBezTo>
                      <a:cubicBezTo>
                        <a:pt x="33" y="17"/>
                        <a:pt x="31" y="16"/>
                        <a:pt x="31" y="13"/>
                      </a:cubicBezTo>
                      <a:cubicBezTo>
                        <a:pt x="31" y="11"/>
                        <a:pt x="33" y="8"/>
                        <a:pt x="33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8" y="2"/>
                        <a:pt x="25" y="6"/>
                        <a:pt x="20" y="6"/>
                      </a:cubicBezTo>
                      <a:cubicBezTo>
                        <a:pt x="14" y="6"/>
                        <a:pt x="10" y="0"/>
                        <a:pt x="0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6" name="Freeform 32"/>
                <p:cNvSpPr>
                  <a:spLocks/>
                </p:cNvSpPr>
                <p:nvPr/>
              </p:nvSpPr>
              <p:spPr bwMode="auto">
                <a:xfrm>
                  <a:off x="4527550" y="2111375"/>
                  <a:ext cx="15875" cy="30163"/>
                </a:xfrm>
                <a:custGeom>
                  <a:avLst/>
                  <a:gdLst/>
                  <a:ahLst/>
                  <a:cxnLst>
                    <a:cxn ang="0">
                      <a:pos x="3" y="5"/>
                    </a:cxn>
                    <a:cxn ang="0">
                      <a:pos x="10" y="0"/>
                    </a:cxn>
                    <a:cxn ang="0">
                      <a:pos x="12" y="5"/>
                    </a:cxn>
                    <a:cxn ang="0">
                      <a:pos x="8" y="23"/>
                    </a:cxn>
                    <a:cxn ang="0">
                      <a:pos x="0" y="6"/>
                    </a:cxn>
                    <a:cxn ang="0">
                      <a:pos x="3" y="5"/>
                    </a:cxn>
                  </a:cxnLst>
                  <a:rect l="0" t="0" r="r" b="b"/>
                  <a:pathLst>
                    <a:path w="12" h="23">
                      <a:moveTo>
                        <a:pt x="3" y="5"/>
                      </a:moveTo>
                      <a:cubicBezTo>
                        <a:pt x="6" y="5"/>
                        <a:pt x="8" y="1"/>
                        <a:pt x="10" y="0"/>
                      </a:cubicBezTo>
                      <a:cubicBezTo>
                        <a:pt x="10" y="3"/>
                        <a:pt x="11" y="5"/>
                        <a:pt x="12" y="5"/>
                      </a:cubicBezTo>
                      <a:cubicBezTo>
                        <a:pt x="11" y="11"/>
                        <a:pt x="10" y="20"/>
                        <a:pt x="8" y="23"/>
                      </a:cubicBezTo>
                      <a:cubicBezTo>
                        <a:pt x="4" y="22"/>
                        <a:pt x="2" y="9"/>
                        <a:pt x="0" y="6"/>
                      </a:cubicBezTo>
                      <a:cubicBezTo>
                        <a:pt x="1" y="6"/>
                        <a:pt x="2" y="5"/>
                        <a:pt x="3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7" name="Freeform 33"/>
                <p:cNvSpPr>
                  <a:spLocks/>
                </p:cNvSpPr>
                <p:nvPr/>
              </p:nvSpPr>
              <p:spPr bwMode="auto">
                <a:xfrm>
                  <a:off x="4524375" y="2144713"/>
                  <a:ext cx="25400" cy="44450"/>
                </a:xfrm>
                <a:custGeom>
                  <a:avLst/>
                  <a:gdLst/>
                  <a:ahLst/>
                  <a:cxnLst>
                    <a:cxn ang="0">
                      <a:pos x="5" y="15"/>
                    </a:cxn>
                    <a:cxn ang="0">
                      <a:pos x="0" y="6"/>
                    </a:cxn>
                    <a:cxn ang="0">
                      <a:pos x="9" y="0"/>
                    </a:cxn>
                    <a:cxn ang="0">
                      <a:pos x="15" y="3"/>
                    </a:cxn>
                    <a:cxn ang="0">
                      <a:pos x="18" y="21"/>
                    </a:cxn>
                    <a:cxn ang="0">
                      <a:pos x="6" y="33"/>
                    </a:cxn>
                    <a:cxn ang="0">
                      <a:pos x="2" y="24"/>
                    </a:cxn>
                    <a:cxn ang="0">
                      <a:pos x="5" y="15"/>
                    </a:cxn>
                  </a:cxnLst>
                  <a:rect l="0" t="0" r="r" b="b"/>
                  <a:pathLst>
                    <a:path w="19" h="33">
                      <a:moveTo>
                        <a:pt x="5" y="15"/>
                      </a:moveTo>
                      <a:cubicBezTo>
                        <a:pt x="5" y="12"/>
                        <a:pt x="1" y="9"/>
                        <a:pt x="0" y="6"/>
                      </a:cubicBezTo>
                      <a:cubicBezTo>
                        <a:pt x="5" y="4"/>
                        <a:pt x="5" y="0"/>
                        <a:pt x="9" y="0"/>
                      </a:cubicBezTo>
                      <a:cubicBezTo>
                        <a:pt x="13" y="0"/>
                        <a:pt x="14" y="3"/>
                        <a:pt x="15" y="3"/>
                      </a:cubicBezTo>
                      <a:cubicBezTo>
                        <a:pt x="19" y="10"/>
                        <a:pt x="18" y="14"/>
                        <a:pt x="18" y="21"/>
                      </a:cubicBezTo>
                      <a:cubicBezTo>
                        <a:pt x="18" y="27"/>
                        <a:pt x="10" y="33"/>
                        <a:pt x="6" y="33"/>
                      </a:cubicBezTo>
                      <a:cubicBezTo>
                        <a:pt x="2" y="33"/>
                        <a:pt x="2" y="27"/>
                        <a:pt x="2" y="24"/>
                      </a:cubicBezTo>
                      <a:cubicBezTo>
                        <a:pt x="2" y="20"/>
                        <a:pt x="5" y="18"/>
                        <a:pt x="5" y="1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8" name="Freeform 34"/>
                <p:cNvSpPr>
                  <a:spLocks/>
                </p:cNvSpPr>
                <p:nvPr/>
              </p:nvSpPr>
              <p:spPr bwMode="auto">
                <a:xfrm>
                  <a:off x="4429125" y="2171700"/>
                  <a:ext cx="12700" cy="9525"/>
                </a:xfrm>
                <a:custGeom>
                  <a:avLst/>
                  <a:gdLst/>
                  <a:ahLst/>
                  <a:cxnLst>
                    <a:cxn ang="0">
                      <a:pos x="9" y="5"/>
                    </a:cxn>
                    <a:cxn ang="0">
                      <a:pos x="6" y="7"/>
                    </a:cxn>
                    <a:cxn ang="0">
                      <a:pos x="0" y="3"/>
                    </a:cxn>
                    <a:cxn ang="0">
                      <a:pos x="7" y="0"/>
                    </a:cxn>
                    <a:cxn ang="0">
                      <a:pos x="9" y="5"/>
                    </a:cxn>
                  </a:cxnLst>
                  <a:rect l="0" t="0" r="r" b="b"/>
                  <a:pathLst>
                    <a:path w="9" h="7">
                      <a:moveTo>
                        <a:pt x="9" y="5"/>
                      </a:moveTo>
                      <a:cubicBezTo>
                        <a:pt x="9" y="6"/>
                        <a:pt x="7" y="7"/>
                        <a:pt x="6" y="7"/>
                      </a:cubicBezTo>
                      <a:cubicBezTo>
                        <a:pt x="4" y="7"/>
                        <a:pt x="1" y="3"/>
                        <a:pt x="0" y="3"/>
                      </a:cubicBezTo>
                      <a:cubicBezTo>
                        <a:pt x="3" y="2"/>
                        <a:pt x="5" y="0"/>
                        <a:pt x="7" y="0"/>
                      </a:cubicBezTo>
                      <a:cubicBezTo>
                        <a:pt x="7" y="1"/>
                        <a:pt x="9" y="3"/>
                        <a:pt x="9" y="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9" name="Freeform 35"/>
                <p:cNvSpPr>
                  <a:spLocks/>
                </p:cNvSpPr>
                <p:nvPr/>
              </p:nvSpPr>
              <p:spPr bwMode="auto">
                <a:xfrm>
                  <a:off x="4551363" y="1833563"/>
                  <a:ext cx="15875" cy="19050"/>
                </a:xfrm>
                <a:custGeom>
                  <a:avLst/>
                  <a:gdLst/>
                  <a:ahLst/>
                  <a:cxnLst>
                    <a:cxn ang="0">
                      <a:pos x="11" y="10"/>
                    </a:cxn>
                    <a:cxn ang="0">
                      <a:pos x="0" y="5"/>
                    </a:cxn>
                    <a:cxn ang="0">
                      <a:pos x="0" y="0"/>
                    </a:cxn>
                    <a:cxn ang="0">
                      <a:pos x="9" y="0"/>
                    </a:cxn>
                    <a:cxn ang="0">
                      <a:pos x="12" y="9"/>
                    </a:cxn>
                    <a:cxn ang="0">
                      <a:pos x="11" y="14"/>
                    </a:cxn>
                    <a:cxn ang="0">
                      <a:pos x="11" y="10"/>
                    </a:cxn>
                  </a:cxnLst>
                  <a:rect l="0" t="0" r="r" b="b"/>
                  <a:pathLst>
                    <a:path w="12" h="14">
                      <a:moveTo>
                        <a:pt x="11" y="10"/>
                      </a:moveTo>
                      <a:cubicBezTo>
                        <a:pt x="5" y="10"/>
                        <a:pt x="0" y="9"/>
                        <a:pt x="0" y="5"/>
                      </a:cubicBezTo>
                      <a:cubicBezTo>
                        <a:pt x="0" y="3"/>
                        <a:pt x="0" y="2"/>
                        <a:pt x="0" y="0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9" y="6"/>
                        <a:pt x="12" y="5"/>
                        <a:pt x="12" y="9"/>
                      </a:cubicBezTo>
                      <a:cubicBezTo>
                        <a:pt x="12" y="13"/>
                        <a:pt x="11" y="12"/>
                        <a:pt x="11" y="14"/>
                      </a:cubicBezTo>
                      <a:cubicBezTo>
                        <a:pt x="11" y="13"/>
                        <a:pt x="11" y="12"/>
                        <a:pt x="11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0" name="Freeform 37"/>
                <p:cNvSpPr>
                  <a:spLocks/>
                </p:cNvSpPr>
                <p:nvPr/>
              </p:nvSpPr>
              <p:spPr bwMode="auto">
                <a:xfrm>
                  <a:off x="4684713" y="1773238"/>
                  <a:ext cx="15875" cy="23813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1" y="17"/>
                    </a:cxn>
                    <a:cxn ang="0">
                      <a:pos x="1" y="11"/>
                    </a:cxn>
                    <a:cxn ang="0">
                      <a:pos x="11" y="0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11" h="17">
                      <a:moveTo>
                        <a:pt x="8" y="6"/>
                      </a:moveTo>
                      <a:cubicBezTo>
                        <a:pt x="8" y="11"/>
                        <a:pt x="4" y="13"/>
                        <a:pt x="1" y="17"/>
                      </a:cubicBezTo>
                      <a:cubicBezTo>
                        <a:pt x="0" y="15"/>
                        <a:pt x="1" y="14"/>
                        <a:pt x="1" y="11"/>
                      </a:cubicBezTo>
                      <a:cubicBezTo>
                        <a:pt x="1" y="9"/>
                        <a:pt x="3" y="1"/>
                        <a:pt x="11" y="0"/>
                      </a:cubicBezTo>
                      <a:cubicBezTo>
                        <a:pt x="10" y="2"/>
                        <a:pt x="8" y="4"/>
                        <a:pt x="8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1" name="Freeform 38"/>
                <p:cNvSpPr>
                  <a:spLocks/>
                </p:cNvSpPr>
                <p:nvPr/>
              </p:nvSpPr>
              <p:spPr bwMode="auto">
                <a:xfrm>
                  <a:off x="4746625" y="1744663"/>
                  <a:ext cx="20638" cy="26988"/>
                </a:xfrm>
                <a:custGeom>
                  <a:avLst/>
                  <a:gdLst/>
                  <a:ahLst/>
                  <a:cxnLst>
                    <a:cxn ang="0">
                      <a:pos x="12" y="10"/>
                    </a:cxn>
                    <a:cxn ang="0">
                      <a:pos x="12" y="16"/>
                    </a:cxn>
                    <a:cxn ang="0">
                      <a:pos x="5" y="20"/>
                    </a:cxn>
                    <a:cxn ang="0">
                      <a:pos x="0" y="13"/>
                    </a:cxn>
                    <a:cxn ang="0">
                      <a:pos x="10" y="10"/>
                    </a:cxn>
                    <a:cxn ang="0">
                      <a:pos x="7" y="5"/>
                    </a:cxn>
                    <a:cxn ang="0">
                      <a:pos x="11" y="0"/>
                    </a:cxn>
                    <a:cxn ang="0">
                      <a:pos x="16" y="5"/>
                    </a:cxn>
                    <a:cxn ang="0">
                      <a:pos x="12" y="10"/>
                    </a:cxn>
                  </a:cxnLst>
                  <a:rect l="0" t="0" r="r" b="b"/>
                  <a:pathLst>
                    <a:path w="16" h="20">
                      <a:moveTo>
                        <a:pt x="12" y="10"/>
                      </a:moveTo>
                      <a:cubicBezTo>
                        <a:pt x="12" y="12"/>
                        <a:pt x="12" y="14"/>
                        <a:pt x="12" y="16"/>
                      </a:cubicBezTo>
                      <a:cubicBezTo>
                        <a:pt x="12" y="17"/>
                        <a:pt x="6" y="20"/>
                        <a:pt x="5" y="20"/>
                      </a:cubicBezTo>
                      <a:cubicBezTo>
                        <a:pt x="1" y="20"/>
                        <a:pt x="0" y="16"/>
                        <a:pt x="0" y="13"/>
                      </a:cubicBezTo>
                      <a:cubicBezTo>
                        <a:pt x="4" y="13"/>
                        <a:pt x="6" y="10"/>
                        <a:pt x="10" y="10"/>
                      </a:cubicBezTo>
                      <a:cubicBezTo>
                        <a:pt x="9" y="8"/>
                        <a:pt x="7" y="7"/>
                        <a:pt x="7" y="5"/>
                      </a:cubicBezTo>
                      <a:cubicBezTo>
                        <a:pt x="7" y="2"/>
                        <a:pt x="11" y="0"/>
                        <a:pt x="11" y="0"/>
                      </a:cubicBezTo>
                      <a:cubicBezTo>
                        <a:pt x="13" y="3"/>
                        <a:pt x="14" y="4"/>
                        <a:pt x="16" y="5"/>
                      </a:cubicBezTo>
                      <a:cubicBezTo>
                        <a:pt x="15" y="7"/>
                        <a:pt x="13" y="10"/>
                        <a:pt x="12" y="1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492" name="Group 363"/>
            <p:cNvGrpSpPr/>
            <p:nvPr/>
          </p:nvGrpSpPr>
          <p:grpSpPr>
            <a:xfrm>
              <a:off x="7652751" y="3837805"/>
              <a:ext cx="924979" cy="808027"/>
              <a:chOff x="6275388" y="2879725"/>
              <a:chExt cx="966788" cy="844551"/>
            </a:xfrm>
            <a:solidFill>
              <a:schemeClr val="accent6"/>
            </a:solidFill>
          </p:grpSpPr>
          <p:sp>
            <p:nvSpPr>
              <p:cNvPr id="493" name="Freeform 9"/>
              <p:cNvSpPr>
                <a:spLocks/>
              </p:cNvSpPr>
              <p:nvPr/>
            </p:nvSpPr>
            <p:spPr bwMode="auto">
              <a:xfrm>
                <a:off x="6567488" y="2879725"/>
                <a:ext cx="339725" cy="176213"/>
              </a:xfrm>
              <a:custGeom>
                <a:avLst/>
                <a:gdLst/>
                <a:ahLst/>
                <a:cxnLst>
                  <a:cxn ang="0">
                    <a:pos x="128" y="28"/>
                  </a:cxn>
                  <a:cxn ang="0">
                    <a:pos x="160" y="39"/>
                  </a:cxn>
                  <a:cxn ang="0">
                    <a:pos x="173" y="45"/>
                  </a:cxn>
                  <a:cxn ang="0">
                    <a:pos x="179" y="49"/>
                  </a:cxn>
                  <a:cxn ang="0">
                    <a:pos x="203" y="71"/>
                  </a:cxn>
                  <a:cxn ang="0">
                    <a:pos x="217" y="78"/>
                  </a:cxn>
                  <a:cxn ang="0">
                    <a:pos x="208" y="85"/>
                  </a:cxn>
                  <a:cxn ang="0">
                    <a:pos x="217" y="96"/>
                  </a:cxn>
                  <a:cxn ang="0">
                    <a:pos x="224" y="108"/>
                  </a:cxn>
                  <a:cxn ang="0">
                    <a:pos x="233" y="113"/>
                  </a:cxn>
                  <a:cxn ang="0">
                    <a:pos x="237" y="118"/>
                  </a:cxn>
                  <a:cxn ang="0">
                    <a:pos x="242" y="119"/>
                  </a:cxn>
                  <a:cxn ang="0">
                    <a:pos x="247" y="124"/>
                  </a:cxn>
                  <a:cxn ang="0">
                    <a:pos x="255" y="126"/>
                  </a:cxn>
                  <a:cxn ang="0">
                    <a:pos x="250" y="133"/>
                  </a:cxn>
                  <a:cxn ang="0">
                    <a:pos x="247" y="133"/>
                  </a:cxn>
                  <a:cxn ang="0">
                    <a:pos x="239" y="127"/>
                  </a:cxn>
                  <a:cxn ang="0">
                    <a:pos x="227" y="127"/>
                  </a:cxn>
                  <a:cxn ang="0">
                    <a:pos x="210" y="116"/>
                  </a:cxn>
                  <a:cxn ang="0">
                    <a:pos x="206" y="113"/>
                  </a:cxn>
                  <a:cxn ang="0">
                    <a:pos x="175" y="92"/>
                  </a:cxn>
                  <a:cxn ang="0">
                    <a:pos x="158" y="103"/>
                  </a:cxn>
                  <a:cxn ang="0">
                    <a:pos x="156" y="113"/>
                  </a:cxn>
                  <a:cxn ang="0">
                    <a:pos x="139" y="113"/>
                  </a:cxn>
                  <a:cxn ang="0">
                    <a:pos x="113" y="100"/>
                  </a:cxn>
                  <a:cxn ang="0">
                    <a:pos x="107" y="102"/>
                  </a:cxn>
                  <a:cxn ang="0">
                    <a:pos x="98" y="102"/>
                  </a:cxn>
                  <a:cxn ang="0">
                    <a:pos x="90" y="99"/>
                  </a:cxn>
                  <a:cxn ang="0">
                    <a:pos x="101" y="90"/>
                  </a:cxn>
                  <a:cxn ang="0">
                    <a:pos x="96" y="71"/>
                  </a:cxn>
                  <a:cxn ang="0">
                    <a:pos x="77" y="59"/>
                  </a:cxn>
                  <a:cxn ang="0">
                    <a:pos x="53" y="54"/>
                  </a:cxn>
                  <a:cxn ang="0">
                    <a:pos x="37" y="45"/>
                  </a:cxn>
                  <a:cxn ang="0">
                    <a:pos x="37" y="41"/>
                  </a:cxn>
                  <a:cxn ang="0">
                    <a:pos x="30" y="49"/>
                  </a:cxn>
                  <a:cxn ang="0">
                    <a:pos x="26" y="48"/>
                  </a:cxn>
                  <a:cxn ang="0">
                    <a:pos x="24" y="38"/>
                  </a:cxn>
                  <a:cxn ang="0">
                    <a:pos x="16" y="33"/>
                  </a:cxn>
                  <a:cxn ang="0">
                    <a:pos x="38" y="25"/>
                  </a:cxn>
                  <a:cxn ang="0">
                    <a:pos x="35" y="25"/>
                  </a:cxn>
                  <a:cxn ang="0">
                    <a:pos x="23" y="27"/>
                  </a:cxn>
                  <a:cxn ang="0">
                    <a:pos x="16" y="26"/>
                  </a:cxn>
                  <a:cxn ang="0">
                    <a:pos x="14" y="22"/>
                  </a:cxn>
                  <a:cxn ang="0">
                    <a:pos x="0" y="12"/>
                  </a:cxn>
                  <a:cxn ang="0">
                    <a:pos x="6" y="8"/>
                  </a:cxn>
                  <a:cxn ang="0">
                    <a:pos x="23" y="0"/>
                  </a:cxn>
                  <a:cxn ang="0">
                    <a:pos x="44" y="9"/>
                  </a:cxn>
                  <a:cxn ang="0">
                    <a:pos x="44" y="25"/>
                  </a:cxn>
                  <a:cxn ang="0">
                    <a:pos x="50" y="29"/>
                  </a:cxn>
                  <a:cxn ang="0">
                    <a:pos x="59" y="38"/>
                  </a:cxn>
                  <a:cxn ang="0">
                    <a:pos x="67" y="30"/>
                  </a:cxn>
                  <a:cxn ang="0">
                    <a:pos x="78" y="25"/>
                  </a:cxn>
                  <a:cxn ang="0">
                    <a:pos x="92" y="14"/>
                  </a:cxn>
                  <a:cxn ang="0">
                    <a:pos x="98" y="17"/>
                  </a:cxn>
                  <a:cxn ang="0">
                    <a:pos x="109" y="25"/>
                  </a:cxn>
                  <a:cxn ang="0">
                    <a:pos x="121" y="25"/>
                  </a:cxn>
                  <a:cxn ang="0">
                    <a:pos x="130" y="29"/>
                  </a:cxn>
                  <a:cxn ang="0">
                    <a:pos x="130" y="30"/>
                  </a:cxn>
                  <a:cxn ang="0">
                    <a:pos x="128" y="28"/>
                  </a:cxn>
                </a:cxnLst>
                <a:rect l="0" t="0" r="r" b="b"/>
                <a:pathLst>
                  <a:path w="255" h="133">
                    <a:moveTo>
                      <a:pt x="128" y="28"/>
                    </a:moveTo>
                    <a:cubicBezTo>
                      <a:pt x="133" y="33"/>
                      <a:pt x="149" y="39"/>
                      <a:pt x="160" y="39"/>
                    </a:cubicBezTo>
                    <a:cubicBezTo>
                      <a:pt x="165" y="39"/>
                      <a:pt x="168" y="45"/>
                      <a:pt x="173" y="45"/>
                    </a:cubicBezTo>
                    <a:cubicBezTo>
                      <a:pt x="173" y="48"/>
                      <a:pt x="176" y="49"/>
                      <a:pt x="179" y="49"/>
                    </a:cubicBezTo>
                    <a:cubicBezTo>
                      <a:pt x="193" y="54"/>
                      <a:pt x="192" y="66"/>
                      <a:pt x="203" y="71"/>
                    </a:cubicBezTo>
                    <a:cubicBezTo>
                      <a:pt x="207" y="73"/>
                      <a:pt x="217" y="68"/>
                      <a:pt x="217" y="78"/>
                    </a:cubicBezTo>
                    <a:cubicBezTo>
                      <a:pt x="217" y="83"/>
                      <a:pt x="208" y="81"/>
                      <a:pt x="208" y="85"/>
                    </a:cubicBezTo>
                    <a:cubicBezTo>
                      <a:pt x="208" y="87"/>
                      <a:pt x="216" y="95"/>
                      <a:pt x="217" y="96"/>
                    </a:cubicBezTo>
                    <a:cubicBezTo>
                      <a:pt x="221" y="100"/>
                      <a:pt x="220" y="103"/>
                      <a:pt x="224" y="108"/>
                    </a:cubicBezTo>
                    <a:cubicBezTo>
                      <a:pt x="225" y="111"/>
                      <a:pt x="230" y="113"/>
                      <a:pt x="233" y="113"/>
                    </a:cubicBezTo>
                    <a:cubicBezTo>
                      <a:pt x="235" y="113"/>
                      <a:pt x="236" y="116"/>
                      <a:pt x="237" y="118"/>
                    </a:cubicBezTo>
                    <a:cubicBezTo>
                      <a:pt x="238" y="120"/>
                      <a:pt x="240" y="118"/>
                      <a:pt x="242" y="119"/>
                    </a:cubicBezTo>
                    <a:cubicBezTo>
                      <a:pt x="245" y="119"/>
                      <a:pt x="246" y="122"/>
                      <a:pt x="247" y="124"/>
                    </a:cubicBezTo>
                    <a:cubicBezTo>
                      <a:pt x="247" y="126"/>
                      <a:pt x="254" y="125"/>
                      <a:pt x="255" y="126"/>
                    </a:cubicBezTo>
                    <a:cubicBezTo>
                      <a:pt x="253" y="127"/>
                      <a:pt x="250" y="130"/>
                      <a:pt x="250" y="133"/>
                    </a:cubicBezTo>
                    <a:cubicBezTo>
                      <a:pt x="249" y="133"/>
                      <a:pt x="248" y="133"/>
                      <a:pt x="247" y="133"/>
                    </a:cubicBezTo>
                    <a:cubicBezTo>
                      <a:pt x="246" y="133"/>
                      <a:pt x="240" y="128"/>
                      <a:pt x="239" y="127"/>
                    </a:cubicBezTo>
                    <a:cubicBezTo>
                      <a:pt x="227" y="127"/>
                      <a:pt x="227" y="127"/>
                      <a:pt x="227" y="127"/>
                    </a:cubicBezTo>
                    <a:cubicBezTo>
                      <a:pt x="221" y="126"/>
                      <a:pt x="210" y="121"/>
                      <a:pt x="210" y="116"/>
                    </a:cubicBezTo>
                    <a:cubicBezTo>
                      <a:pt x="210" y="115"/>
                      <a:pt x="207" y="114"/>
                      <a:pt x="206" y="113"/>
                    </a:cubicBezTo>
                    <a:cubicBezTo>
                      <a:pt x="197" y="104"/>
                      <a:pt x="189" y="92"/>
                      <a:pt x="175" y="92"/>
                    </a:cubicBezTo>
                    <a:cubicBezTo>
                      <a:pt x="164" y="92"/>
                      <a:pt x="165" y="100"/>
                      <a:pt x="158" y="103"/>
                    </a:cubicBezTo>
                    <a:cubicBezTo>
                      <a:pt x="160" y="108"/>
                      <a:pt x="156" y="110"/>
                      <a:pt x="156" y="113"/>
                    </a:cubicBezTo>
                    <a:cubicBezTo>
                      <a:pt x="146" y="113"/>
                      <a:pt x="144" y="113"/>
                      <a:pt x="139" y="113"/>
                    </a:cubicBezTo>
                    <a:cubicBezTo>
                      <a:pt x="128" y="113"/>
                      <a:pt x="125" y="100"/>
                      <a:pt x="113" y="100"/>
                    </a:cubicBezTo>
                    <a:cubicBezTo>
                      <a:pt x="112" y="100"/>
                      <a:pt x="107" y="100"/>
                      <a:pt x="107" y="102"/>
                    </a:cubicBezTo>
                    <a:cubicBezTo>
                      <a:pt x="98" y="102"/>
                      <a:pt x="98" y="102"/>
                      <a:pt x="98" y="102"/>
                    </a:cubicBezTo>
                    <a:cubicBezTo>
                      <a:pt x="94" y="102"/>
                      <a:pt x="90" y="102"/>
                      <a:pt x="90" y="99"/>
                    </a:cubicBezTo>
                    <a:cubicBezTo>
                      <a:pt x="90" y="93"/>
                      <a:pt x="99" y="91"/>
                      <a:pt x="101" y="90"/>
                    </a:cubicBezTo>
                    <a:cubicBezTo>
                      <a:pt x="95" y="84"/>
                      <a:pt x="98" y="78"/>
                      <a:pt x="96" y="71"/>
                    </a:cubicBezTo>
                    <a:cubicBezTo>
                      <a:pt x="94" y="66"/>
                      <a:pt x="82" y="61"/>
                      <a:pt x="77" y="59"/>
                    </a:cubicBezTo>
                    <a:cubicBezTo>
                      <a:pt x="72" y="56"/>
                      <a:pt x="60" y="54"/>
                      <a:pt x="53" y="54"/>
                    </a:cubicBezTo>
                    <a:cubicBezTo>
                      <a:pt x="47" y="54"/>
                      <a:pt x="44" y="43"/>
                      <a:pt x="37" y="45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6" y="44"/>
                      <a:pt x="34" y="49"/>
                      <a:pt x="30" y="49"/>
                    </a:cubicBezTo>
                    <a:cubicBezTo>
                      <a:pt x="29" y="49"/>
                      <a:pt x="26" y="49"/>
                      <a:pt x="26" y="48"/>
                    </a:cubicBezTo>
                    <a:cubicBezTo>
                      <a:pt x="24" y="43"/>
                      <a:pt x="26" y="41"/>
                      <a:pt x="24" y="38"/>
                    </a:cubicBezTo>
                    <a:cubicBezTo>
                      <a:pt x="22" y="34"/>
                      <a:pt x="17" y="36"/>
                      <a:pt x="16" y="33"/>
                    </a:cubicBezTo>
                    <a:cubicBezTo>
                      <a:pt x="22" y="29"/>
                      <a:pt x="35" y="30"/>
                      <a:pt x="38" y="25"/>
                    </a:cubicBezTo>
                    <a:cubicBezTo>
                      <a:pt x="35" y="25"/>
                      <a:pt x="35" y="25"/>
                      <a:pt x="35" y="25"/>
                    </a:cubicBezTo>
                    <a:cubicBezTo>
                      <a:pt x="30" y="26"/>
                      <a:pt x="27" y="27"/>
                      <a:pt x="23" y="27"/>
                    </a:cubicBezTo>
                    <a:cubicBezTo>
                      <a:pt x="20" y="27"/>
                      <a:pt x="19" y="26"/>
                      <a:pt x="16" y="26"/>
                    </a:cubicBezTo>
                    <a:cubicBezTo>
                      <a:pt x="15" y="25"/>
                      <a:pt x="14" y="23"/>
                      <a:pt x="14" y="22"/>
                    </a:cubicBezTo>
                    <a:cubicBezTo>
                      <a:pt x="11" y="15"/>
                      <a:pt x="0" y="18"/>
                      <a:pt x="0" y="12"/>
                    </a:cubicBezTo>
                    <a:cubicBezTo>
                      <a:pt x="0" y="9"/>
                      <a:pt x="4" y="8"/>
                      <a:pt x="6" y="8"/>
                    </a:cubicBezTo>
                    <a:cubicBezTo>
                      <a:pt x="12" y="8"/>
                      <a:pt x="15" y="0"/>
                      <a:pt x="23" y="0"/>
                    </a:cubicBezTo>
                    <a:cubicBezTo>
                      <a:pt x="30" y="0"/>
                      <a:pt x="36" y="7"/>
                      <a:pt x="44" y="9"/>
                    </a:cubicBezTo>
                    <a:cubicBezTo>
                      <a:pt x="44" y="15"/>
                      <a:pt x="44" y="22"/>
                      <a:pt x="44" y="25"/>
                    </a:cubicBezTo>
                    <a:cubicBezTo>
                      <a:pt x="44" y="27"/>
                      <a:pt x="46" y="29"/>
                      <a:pt x="50" y="29"/>
                    </a:cubicBezTo>
                    <a:cubicBezTo>
                      <a:pt x="50" y="31"/>
                      <a:pt x="56" y="38"/>
                      <a:pt x="59" y="38"/>
                    </a:cubicBezTo>
                    <a:cubicBezTo>
                      <a:pt x="62" y="38"/>
                      <a:pt x="66" y="31"/>
                      <a:pt x="67" y="30"/>
                    </a:cubicBezTo>
                    <a:cubicBezTo>
                      <a:pt x="71" y="27"/>
                      <a:pt x="71" y="26"/>
                      <a:pt x="78" y="25"/>
                    </a:cubicBezTo>
                    <a:cubicBezTo>
                      <a:pt x="82" y="23"/>
                      <a:pt x="87" y="15"/>
                      <a:pt x="92" y="14"/>
                    </a:cubicBezTo>
                    <a:cubicBezTo>
                      <a:pt x="93" y="17"/>
                      <a:pt x="96" y="16"/>
                      <a:pt x="98" y="17"/>
                    </a:cubicBezTo>
                    <a:cubicBezTo>
                      <a:pt x="103" y="18"/>
                      <a:pt x="106" y="24"/>
                      <a:pt x="109" y="25"/>
                    </a:cubicBezTo>
                    <a:cubicBezTo>
                      <a:pt x="121" y="25"/>
                      <a:pt x="121" y="25"/>
                      <a:pt x="121" y="25"/>
                    </a:cubicBezTo>
                    <a:cubicBezTo>
                      <a:pt x="123" y="27"/>
                      <a:pt x="128" y="29"/>
                      <a:pt x="130" y="29"/>
                    </a:cubicBezTo>
                    <a:cubicBezTo>
                      <a:pt x="130" y="30"/>
                      <a:pt x="130" y="30"/>
                      <a:pt x="130" y="30"/>
                    </a:cubicBezTo>
                    <a:lnTo>
                      <a:pt x="128" y="2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494" name="Group 361"/>
              <p:cNvGrpSpPr/>
              <p:nvPr/>
            </p:nvGrpSpPr>
            <p:grpSpPr>
              <a:xfrm>
                <a:off x="6275388" y="2917825"/>
                <a:ext cx="966788" cy="806451"/>
                <a:chOff x="6275388" y="2917825"/>
                <a:chExt cx="966788" cy="806451"/>
              </a:xfrm>
              <a:grpFill/>
            </p:grpSpPr>
            <p:sp>
              <p:nvSpPr>
                <p:cNvPr id="495" name="Freeform 7"/>
                <p:cNvSpPr>
                  <a:spLocks/>
                </p:cNvSpPr>
                <p:nvPr/>
              </p:nvSpPr>
              <p:spPr bwMode="auto">
                <a:xfrm>
                  <a:off x="6623050" y="2968625"/>
                  <a:ext cx="11113" cy="25400"/>
                </a:xfrm>
                <a:custGeom>
                  <a:avLst/>
                  <a:gdLst/>
                  <a:ahLst/>
                  <a:cxnLst>
                    <a:cxn ang="0">
                      <a:pos x="7" y="0"/>
                    </a:cxn>
                    <a:cxn ang="0">
                      <a:pos x="8" y="5"/>
                    </a:cxn>
                    <a:cxn ang="0">
                      <a:pos x="5" y="9"/>
                    </a:cxn>
                    <a:cxn ang="0">
                      <a:pos x="2" y="19"/>
                    </a:cxn>
                    <a:cxn ang="0">
                      <a:pos x="0" y="15"/>
                    </a:cxn>
                    <a:cxn ang="0">
                      <a:pos x="4" y="8"/>
                    </a:cxn>
                    <a:cxn ang="0">
                      <a:pos x="7" y="0"/>
                    </a:cxn>
                  </a:cxnLst>
                  <a:rect l="0" t="0" r="r" b="b"/>
                  <a:pathLst>
                    <a:path w="8" h="19">
                      <a:moveTo>
                        <a:pt x="7" y="0"/>
                      </a:moveTo>
                      <a:cubicBezTo>
                        <a:pt x="7" y="4"/>
                        <a:pt x="8" y="2"/>
                        <a:pt x="8" y="5"/>
                      </a:cubicBezTo>
                      <a:cubicBezTo>
                        <a:pt x="8" y="8"/>
                        <a:pt x="7" y="9"/>
                        <a:pt x="5" y="9"/>
                      </a:cubicBezTo>
                      <a:cubicBezTo>
                        <a:pt x="5" y="14"/>
                        <a:pt x="6" y="19"/>
                        <a:pt x="2" y="19"/>
                      </a:cubicBezTo>
                      <a:cubicBezTo>
                        <a:pt x="1" y="19"/>
                        <a:pt x="0" y="16"/>
                        <a:pt x="0" y="15"/>
                      </a:cubicBezTo>
                      <a:cubicBezTo>
                        <a:pt x="0" y="11"/>
                        <a:pt x="4" y="10"/>
                        <a:pt x="4" y="8"/>
                      </a:cubicBezTo>
                      <a:cubicBezTo>
                        <a:pt x="4" y="4"/>
                        <a:pt x="3" y="0"/>
                        <a:pt x="7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6" name="Freeform 8"/>
                <p:cNvSpPr>
                  <a:spLocks/>
                </p:cNvSpPr>
                <p:nvPr/>
              </p:nvSpPr>
              <p:spPr bwMode="auto">
                <a:xfrm>
                  <a:off x="6867525" y="2944813"/>
                  <a:ext cx="65088" cy="38100"/>
                </a:xfrm>
                <a:custGeom>
                  <a:avLst/>
                  <a:gdLst/>
                  <a:ahLst/>
                  <a:cxnLst>
                    <a:cxn ang="0">
                      <a:pos x="13" y="27"/>
                    </a:cxn>
                    <a:cxn ang="0">
                      <a:pos x="0" y="18"/>
                    </a:cxn>
                    <a:cxn ang="0">
                      <a:pos x="13" y="18"/>
                    </a:cxn>
                    <a:cxn ang="0">
                      <a:pos x="18" y="17"/>
                    </a:cxn>
                    <a:cxn ang="0">
                      <a:pos x="35" y="13"/>
                    </a:cxn>
                    <a:cxn ang="0">
                      <a:pos x="45" y="0"/>
                    </a:cxn>
                    <a:cxn ang="0">
                      <a:pos x="49" y="7"/>
                    </a:cxn>
                    <a:cxn ang="0">
                      <a:pos x="40" y="22"/>
                    </a:cxn>
                    <a:cxn ang="0">
                      <a:pos x="19" y="29"/>
                    </a:cxn>
                    <a:cxn ang="0">
                      <a:pos x="11" y="25"/>
                    </a:cxn>
                    <a:cxn ang="0">
                      <a:pos x="13" y="27"/>
                    </a:cxn>
                  </a:cxnLst>
                  <a:rect l="0" t="0" r="r" b="b"/>
                  <a:pathLst>
                    <a:path w="49" h="29">
                      <a:moveTo>
                        <a:pt x="13" y="27"/>
                      </a:moveTo>
                      <a:cubicBezTo>
                        <a:pt x="9" y="22"/>
                        <a:pt x="1" y="24"/>
                        <a:pt x="0" y="18"/>
                      </a:cubicBezTo>
                      <a:cubicBezTo>
                        <a:pt x="13" y="18"/>
                        <a:pt x="13" y="18"/>
                        <a:pt x="13" y="18"/>
                      </a:cubicBezTo>
                      <a:cubicBezTo>
                        <a:pt x="14" y="18"/>
                        <a:pt x="18" y="17"/>
                        <a:pt x="18" y="17"/>
                      </a:cubicBezTo>
                      <a:cubicBezTo>
                        <a:pt x="25" y="14"/>
                        <a:pt x="31" y="15"/>
                        <a:pt x="35" y="13"/>
                      </a:cubicBezTo>
                      <a:cubicBezTo>
                        <a:pt x="41" y="10"/>
                        <a:pt x="39" y="0"/>
                        <a:pt x="45" y="0"/>
                      </a:cubicBezTo>
                      <a:cubicBezTo>
                        <a:pt x="48" y="0"/>
                        <a:pt x="49" y="4"/>
                        <a:pt x="49" y="7"/>
                      </a:cubicBezTo>
                      <a:cubicBezTo>
                        <a:pt x="49" y="16"/>
                        <a:pt x="40" y="14"/>
                        <a:pt x="40" y="22"/>
                      </a:cubicBezTo>
                      <a:cubicBezTo>
                        <a:pt x="32" y="24"/>
                        <a:pt x="28" y="29"/>
                        <a:pt x="19" y="29"/>
                      </a:cubicBezTo>
                      <a:cubicBezTo>
                        <a:pt x="17" y="29"/>
                        <a:pt x="11" y="26"/>
                        <a:pt x="11" y="25"/>
                      </a:cubicBezTo>
                      <a:lnTo>
                        <a:pt x="13" y="2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7" name="Freeform 10"/>
                <p:cNvSpPr>
                  <a:spLocks/>
                </p:cNvSpPr>
                <p:nvPr/>
              </p:nvSpPr>
              <p:spPr bwMode="auto">
                <a:xfrm>
                  <a:off x="6911975" y="2917825"/>
                  <a:ext cx="34925" cy="34925"/>
                </a:xfrm>
                <a:custGeom>
                  <a:avLst/>
                  <a:gdLst/>
                  <a:ahLst/>
                  <a:cxnLst>
                    <a:cxn ang="0">
                      <a:pos x="23" y="25"/>
                    </a:cxn>
                    <a:cxn ang="0">
                      <a:pos x="19" y="17"/>
                    </a:cxn>
                    <a:cxn ang="0">
                      <a:pos x="8" y="6"/>
                    </a:cxn>
                    <a:cxn ang="0">
                      <a:pos x="0" y="0"/>
                    </a:cxn>
                    <a:cxn ang="0">
                      <a:pos x="18" y="13"/>
                    </a:cxn>
                    <a:cxn ang="0">
                      <a:pos x="26" y="22"/>
                    </a:cxn>
                    <a:cxn ang="0">
                      <a:pos x="26" y="25"/>
                    </a:cxn>
                    <a:cxn ang="0">
                      <a:pos x="23" y="25"/>
                    </a:cxn>
                  </a:cxnLst>
                  <a:rect l="0" t="0" r="r" b="b"/>
                  <a:pathLst>
                    <a:path w="26" h="26">
                      <a:moveTo>
                        <a:pt x="23" y="25"/>
                      </a:moveTo>
                      <a:cubicBezTo>
                        <a:pt x="18" y="24"/>
                        <a:pt x="18" y="21"/>
                        <a:pt x="19" y="17"/>
                      </a:cubicBezTo>
                      <a:cubicBezTo>
                        <a:pt x="13" y="14"/>
                        <a:pt x="14" y="9"/>
                        <a:pt x="8" y="6"/>
                      </a:cubicBezTo>
                      <a:cubicBezTo>
                        <a:pt x="5" y="4"/>
                        <a:pt x="2" y="4"/>
                        <a:pt x="0" y="0"/>
                      </a:cubicBezTo>
                      <a:cubicBezTo>
                        <a:pt x="9" y="3"/>
                        <a:pt x="13" y="8"/>
                        <a:pt x="18" y="13"/>
                      </a:cubicBezTo>
                      <a:cubicBezTo>
                        <a:pt x="21" y="17"/>
                        <a:pt x="26" y="16"/>
                        <a:pt x="26" y="22"/>
                      </a:cubicBezTo>
                      <a:cubicBezTo>
                        <a:pt x="26" y="23"/>
                        <a:pt x="26" y="24"/>
                        <a:pt x="26" y="25"/>
                      </a:cubicBezTo>
                      <a:cubicBezTo>
                        <a:pt x="25" y="25"/>
                        <a:pt x="24" y="26"/>
                        <a:pt x="23" y="25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8" name="Freeform 11"/>
                <p:cNvSpPr>
                  <a:spLocks/>
                </p:cNvSpPr>
                <p:nvPr/>
              </p:nvSpPr>
              <p:spPr bwMode="auto">
                <a:xfrm>
                  <a:off x="6972300" y="2967038"/>
                  <a:ext cx="17463" cy="20638"/>
                </a:xfrm>
                <a:custGeom>
                  <a:avLst/>
                  <a:gdLst/>
                  <a:ahLst/>
                  <a:cxnLst>
                    <a:cxn ang="0">
                      <a:pos x="7" y="9"/>
                    </a:cxn>
                    <a:cxn ang="0">
                      <a:pos x="1" y="0"/>
                    </a:cxn>
                    <a:cxn ang="0">
                      <a:pos x="13" y="12"/>
                    </a:cxn>
                    <a:cxn ang="0">
                      <a:pos x="10" y="16"/>
                    </a:cxn>
                    <a:cxn ang="0">
                      <a:pos x="7" y="13"/>
                    </a:cxn>
                    <a:cxn ang="0">
                      <a:pos x="7" y="9"/>
                    </a:cxn>
                  </a:cxnLst>
                  <a:rect l="0" t="0" r="r" b="b"/>
                  <a:pathLst>
                    <a:path w="13" h="16">
                      <a:moveTo>
                        <a:pt x="7" y="9"/>
                      </a:moveTo>
                      <a:cubicBezTo>
                        <a:pt x="2" y="9"/>
                        <a:pt x="0" y="4"/>
                        <a:pt x="1" y="0"/>
                      </a:cubicBezTo>
                      <a:cubicBezTo>
                        <a:pt x="4" y="1"/>
                        <a:pt x="13" y="11"/>
                        <a:pt x="13" y="12"/>
                      </a:cubicBezTo>
                      <a:cubicBezTo>
                        <a:pt x="13" y="14"/>
                        <a:pt x="11" y="16"/>
                        <a:pt x="10" y="16"/>
                      </a:cubicBezTo>
                      <a:cubicBezTo>
                        <a:pt x="9" y="16"/>
                        <a:pt x="7" y="14"/>
                        <a:pt x="7" y="13"/>
                      </a:cubicBezTo>
                      <a:cubicBezTo>
                        <a:pt x="7" y="12"/>
                        <a:pt x="7" y="11"/>
                        <a:pt x="7" y="9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9" name="Freeform 12"/>
                <p:cNvSpPr>
                  <a:spLocks/>
                </p:cNvSpPr>
                <p:nvPr/>
              </p:nvSpPr>
              <p:spPr bwMode="auto">
                <a:xfrm>
                  <a:off x="7086600" y="3046413"/>
                  <a:ext cx="9525" cy="11113"/>
                </a:xfrm>
                <a:custGeom>
                  <a:avLst/>
                  <a:gdLst/>
                  <a:ahLst/>
                  <a:cxnLst>
                    <a:cxn ang="0">
                      <a:pos x="7" y="6"/>
                    </a:cxn>
                    <a:cxn ang="0">
                      <a:pos x="7" y="9"/>
                    </a:cxn>
                    <a:cxn ang="0">
                      <a:pos x="0" y="0"/>
                    </a:cxn>
                    <a:cxn ang="0">
                      <a:pos x="7" y="6"/>
                    </a:cxn>
                  </a:cxnLst>
                  <a:rect l="0" t="0" r="r" b="b"/>
                  <a:pathLst>
                    <a:path w="7" h="9">
                      <a:moveTo>
                        <a:pt x="7" y="6"/>
                      </a:moveTo>
                      <a:cubicBezTo>
                        <a:pt x="7" y="7"/>
                        <a:pt x="7" y="8"/>
                        <a:pt x="7" y="9"/>
                      </a:cubicBezTo>
                      <a:cubicBezTo>
                        <a:pt x="3" y="9"/>
                        <a:pt x="0" y="2"/>
                        <a:pt x="0" y="0"/>
                      </a:cubicBezTo>
                      <a:cubicBezTo>
                        <a:pt x="4" y="2"/>
                        <a:pt x="7" y="3"/>
                        <a:pt x="7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0" name="Freeform 13"/>
                <p:cNvSpPr>
                  <a:spLocks/>
                </p:cNvSpPr>
                <p:nvPr/>
              </p:nvSpPr>
              <p:spPr bwMode="auto">
                <a:xfrm>
                  <a:off x="7061200" y="3036888"/>
                  <a:ext cx="20638" cy="9525"/>
                </a:xfrm>
                <a:custGeom>
                  <a:avLst/>
                  <a:gdLst/>
                  <a:ahLst/>
                  <a:cxnLst>
                    <a:cxn ang="0">
                      <a:pos x="15" y="6"/>
                    </a:cxn>
                    <a:cxn ang="0">
                      <a:pos x="12" y="7"/>
                    </a:cxn>
                    <a:cxn ang="0">
                      <a:pos x="0" y="0"/>
                    </a:cxn>
                    <a:cxn ang="0">
                      <a:pos x="15" y="6"/>
                    </a:cxn>
                  </a:cxnLst>
                  <a:rect l="0" t="0" r="r" b="b"/>
                  <a:pathLst>
                    <a:path w="15" h="7">
                      <a:moveTo>
                        <a:pt x="15" y="6"/>
                      </a:moveTo>
                      <a:cubicBezTo>
                        <a:pt x="14" y="6"/>
                        <a:pt x="13" y="7"/>
                        <a:pt x="12" y="7"/>
                      </a:cubicBezTo>
                      <a:cubicBezTo>
                        <a:pt x="7" y="7"/>
                        <a:pt x="0" y="5"/>
                        <a:pt x="0" y="0"/>
                      </a:cubicBezTo>
                      <a:cubicBezTo>
                        <a:pt x="7" y="0"/>
                        <a:pt x="11" y="1"/>
                        <a:pt x="15" y="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1" name="Freeform 14"/>
                <p:cNvSpPr>
                  <a:spLocks/>
                </p:cNvSpPr>
                <p:nvPr/>
              </p:nvSpPr>
              <p:spPr bwMode="auto">
                <a:xfrm>
                  <a:off x="7064375" y="3013075"/>
                  <a:ext cx="17463" cy="19050"/>
                </a:xfrm>
                <a:custGeom>
                  <a:avLst/>
                  <a:gdLst/>
                  <a:ahLst/>
                  <a:cxnLst>
                    <a:cxn ang="0">
                      <a:pos x="13" y="14"/>
                    </a:cxn>
                    <a:cxn ang="0">
                      <a:pos x="0" y="0"/>
                    </a:cxn>
                    <a:cxn ang="0">
                      <a:pos x="13" y="14"/>
                    </a:cxn>
                  </a:cxnLst>
                  <a:rect l="0" t="0" r="r" b="b"/>
                  <a:pathLst>
                    <a:path w="13" h="14">
                      <a:moveTo>
                        <a:pt x="13" y="14"/>
                      </a:moveTo>
                      <a:cubicBezTo>
                        <a:pt x="9" y="14"/>
                        <a:pt x="1" y="3"/>
                        <a:pt x="0" y="0"/>
                      </a:cubicBezTo>
                      <a:cubicBezTo>
                        <a:pt x="6" y="3"/>
                        <a:pt x="11" y="7"/>
                        <a:pt x="13" y="1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2" name="Freeform 15"/>
                <p:cNvSpPr>
                  <a:spLocks/>
                </p:cNvSpPr>
                <p:nvPr/>
              </p:nvSpPr>
              <p:spPr bwMode="auto">
                <a:xfrm>
                  <a:off x="7027863" y="2998788"/>
                  <a:ext cx="23813" cy="14288"/>
                </a:xfrm>
                <a:custGeom>
                  <a:avLst/>
                  <a:gdLst/>
                  <a:ahLst/>
                  <a:cxnLst>
                    <a:cxn ang="0">
                      <a:pos x="2" y="0"/>
                    </a:cxn>
                    <a:cxn ang="0">
                      <a:pos x="17" y="9"/>
                    </a:cxn>
                    <a:cxn ang="0">
                      <a:pos x="14" y="10"/>
                    </a:cxn>
                    <a:cxn ang="0">
                      <a:pos x="0" y="1"/>
                    </a:cxn>
                    <a:cxn ang="0">
                      <a:pos x="1" y="1"/>
                    </a:cxn>
                    <a:cxn ang="0">
                      <a:pos x="2" y="0"/>
                    </a:cxn>
                  </a:cxnLst>
                  <a:rect l="0" t="0" r="r" b="b"/>
                  <a:pathLst>
                    <a:path w="17" h="10">
                      <a:moveTo>
                        <a:pt x="2" y="0"/>
                      </a:moveTo>
                      <a:cubicBezTo>
                        <a:pt x="6" y="2"/>
                        <a:pt x="15" y="5"/>
                        <a:pt x="17" y="9"/>
                      </a:cubicBezTo>
                      <a:cubicBezTo>
                        <a:pt x="17" y="9"/>
                        <a:pt x="15" y="10"/>
                        <a:pt x="14" y="10"/>
                      </a:cubicBezTo>
                      <a:cubicBezTo>
                        <a:pt x="10" y="10"/>
                        <a:pt x="0" y="6"/>
                        <a:pt x="0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3" name="Freeform 16"/>
                <p:cNvSpPr>
                  <a:spLocks/>
                </p:cNvSpPr>
                <p:nvPr/>
              </p:nvSpPr>
              <p:spPr bwMode="auto">
                <a:xfrm>
                  <a:off x="7002463" y="2984500"/>
                  <a:ext cx="14288" cy="793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1" y="6"/>
                    </a:cxn>
                    <a:cxn ang="0">
                      <a:pos x="7" y="6"/>
                    </a:cxn>
                    <a:cxn ang="0">
                      <a:pos x="0" y="2"/>
                    </a:cxn>
                    <a:cxn ang="0">
                      <a:pos x="3" y="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1" h="6">
                      <a:moveTo>
                        <a:pt x="0" y="0"/>
                      </a:moveTo>
                      <a:cubicBezTo>
                        <a:pt x="5" y="3"/>
                        <a:pt x="8" y="2"/>
                        <a:pt x="11" y="6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3" y="2"/>
                        <a:pt x="3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4" name="Freeform 17"/>
                <p:cNvSpPr>
                  <a:spLocks/>
                </p:cNvSpPr>
                <p:nvPr/>
              </p:nvSpPr>
              <p:spPr bwMode="auto">
                <a:xfrm>
                  <a:off x="6800850" y="3594100"/>
                  <a:ext cx="63500" cy="65088"/>
                </a:xfrm>
                <a:custGeom>
                  <a:avLst/>
                  <a:gdLst/>
                  <a:ahLst/>
                  <a:cxnLst>
                    <a:cxn ang="0">
                      <a:pos x="24" y="7"/>
                    </a:cxn>
                    <a:cxn ang="0">
                      <a:pos x="43" y="3"/>
                    </a:cxn>
                    <a:cxn ang="0">
                      <a:pos x="48" y="16"/>
                    </a:cxn>
                    <a:cxn ang="0">
                      <a:pos x="27" y="49"/>
                    </a:cxn>
                    <a:cxn ang="0">
                      <a:pos x="0" y="7"/>
                    </a:cxn>
                    <a:cxn ang="0">
                      <a:pos x="24" y="7"/>
                    </a:cxn>
                  </a:cxnLst>
                  <a:rect l="0" t="0" r="r" b="b"/>
                  <a:pathLst>
                    <a:path w="48" h="49">
                      <a:moveTo>
                        <a:pt x="24" y="7"/>
                      </a:moveTo>
                      <a:cubicBezTo>
                        <a:pt x="30" y="7"/>
                        <a:pt x="37" y="5"/>
                        <a:pt x="43" y="3"/>
                      </a:cubicBezTo>
                      <a:cubicBezTo>
                        <a:pt x="45" y="8"/>
                        <a:pt x="48" y="11"/>
                        <a:pt x="48" y="16"/>
                      </a:cubicBezTo>
                      <a:cubicBezTo>
                        <a:pt x="48" y="26"/>
                        <a:pt x="36" y="49"/>
                        <a:pt x="27" y="49"/>
                      </a:cubicBezTo>
                      <a:cubicBezTo>
                        <a:pt x="14" y="49"/>
                        <a:pt x="0" y="16"/>
                        <a:pt x="0" y="7"/>
                      </a:cubicBezTo>
                      <a:cubicBezTo>
                        <a:pt x="0" y="0"/>
                        <a:pt x="24" y="7"/>
                        <a:pt x="24" y="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5" name="Freeform 18"/>
                <p:cNvSpPr>
                  <a:spLocks/>
                </p:cNvSpPr>
                <p:nvPr/>
              </p:nvSpPr>
              <p:spPr bwMode="auto">
                <a:xfrm>
                  <a:off x="6275388" y="3057525"/>
                  <a:ext cx="676275" cy="509588"/>
                </a:xfrm>
                <a:custGeom>
                  <a:avLst/>
                  <a:gdLst/>
                  <a:ahLst/>
                  <a:cxnLst>
                    <a:cxn ang="0">
                      <a:pos x="508" y="232"/>
                    </a:cxn>
                    <a:cxn ang="0">
                      <a:pos x="501" y="272"/>
                    </a:cxn>
                    <a:cxn ang="0">
                      <a:pos x="478" y="312"/>
                    </a:cxn>
                    <a:cxn ang="0">
                      <a:pos x="465" y="351"/>
                    </a:cxn>
                    <a:cxn ang="0">
                      <a:pos x="398" y="370"/>
                    </a:cxn>
                    <a:cxn ang="0">
                      <a:pos x="335" y="350"/>
                    </a:cxn>
                    <a:cxn ang="0">
                      <a:pos x="329" y="330"/>
                    </a:cxn>
                    <a:cxn ang="0">
                      <a:pos x="314" y="333"/>
                    </a:cxn>
                    <a:cxn ang="0">
                      <a:pos x="313" y="315"/>
                    </a:cxn>
                    <a:cxn ang="0">
                      <a:pos x="301" y="329"/>
                    </a:cxn>
                    <a:cxn ang="0">
                      <a:pos x="310" y="292"/>
                    </a:cxn>
                    <a:cxn ang="0">
                      <a:pos x="278" y="315"/>
                    </a:cxn>
                    <a:cxn ang="0">
                      <a:pos x="214" y="276"/>
                    </a:cxn>
                    <a:cxn ang="0">
                      <a:pos x="131" y="308"/>
                    </a:cxn>
                    <a:cxn ang="0">
                      <a:pos x="93" y="311"/>
                    </a:cxn>
                    <a:cxn ang="0">
                      <a:pos x="22" y="310"/>
                    </a:cxn>
                    <a:cxn ang="0">
                      <a:pos x="23" y="262"/>
                    </a:cxn>
                    <a:cxn ang="0">
                      <a:pos x="2" y="204"/>
                    </a:cxn>
                    <a:cxn ang="0">
                      <a:pos x="9" y="204"/>
                    </a:cxn>
                    <a:cxn ang="0">
                      <a:pos x="3" y="176"/>
                    </a:cxn>
                    <a:cxn ang="0">
                      <a:pos x="8" y="145"/>
                    </a:cxn>
                    <a:cxn ang="0">
                      <a:pos x="32" y="132"/>
                    </a:cxn>
                    <a:cxn ang="0">
                      <a:pos x="114" y="95"/>
                    </a:cxn>
                    <a:cxn ang="0">
                      <a:pos x="119" y="76"/>
                    </a:cxn>
                    <a:cxn ang="0">
                      <a:pos x="131" y="71"/>
                    </a:cxn>
                    <a:cxn ang="0">
                      <a:pos x="150" y="50"/>
                    </a:cxn>
                    <a:cxn ang="0">
                      <a:pos x="187" y="58"/>
                    </a:cxn>
                    <a:cxn ang="0">
                      <a:pos x="203" y="56"/>
                    </a:cxn>
                    <a:cxn ang="0">
                      <a:pos x="211" y="30"/>
                    </a:cxn>
                    <a:cxn ang="0">
                      <a:pos x="244" y="17"/>
                    </a:cxn>
                    <a:cxn ang="0">
                      <a:pos x="276" y="19"/>
                    </a:cxn>
                    <a:cxn ang="0">
                      <a:pos x="297" y="23"/>
                    </a:cxn>
                    <a:cxn ang="0">
                      <a:pos x="281" y="54"/>
                    </a:cxn>
                    <a:cxn ang="0">
                      <a:pos x="295" y="68"/>
                    </a:cxn>
                    <a:cxn ang="0">
                      <a:pos x="341" y="90"/>
                    </a:cxn>
                    <a:cxn ang="0">
                      <a:pos x="359" y="15"/>
                    </a:cxn>
                    <a:cxn ang="0">
                      <a:pos x="381" y="28"/>
                    </a:cxn>
                    <a:cxn ang="0">
                      <a:pos x="400" y="50"/>
                    </a:cxn>
                    <a:cxn ang="0">
                      <a:pos x="419" y="104"/>
                    </a:cxn>
                    <a:cxn ang="0">
                      <a:pos x="457" y="146"/>
                    </a:cxn>
                    <a:cxn ang="0">
                      <a:pos x="497" y="185"/>
                    </a:cxn>
                  </a:cxnLst>
                  <a:rect l="0" t="0" r="r" b="b"/>
                  <a:pathLst>
                    <a:path w="508" h="383">
                      <a:moveTo>
                        <a:pt x="496" y="186"/>
                      </a:moveTo>
                      <a:cubicBezTo>
                        <a:pt x="503" y="195"/>
                        <a:pt x="508" y="219"/>
                        <a:pt x="508" y="232"/>
                      </a:cubicBezTo>
                      <a:cubicBezTo>
                        <a:pt x="508" y="242"/>
                        <a:pt x="505" y="256"/>
                        <a:pt x="501" y="260"/>
                      </a:cubicBezTo>
                      <a:cubicBezTo>
                        <a:pt x="501" y="272"/>
                        <a:pt x="501" y="272"/>
                        <a:pt x="501" y="272"/>
                      </a:cubicBezTo>
                      <a:cubicBezTo>
                        <a:pt x="499" y="276"/>
                        <a:pt x="500" y="277"/>
                        <a:pt x="498" y="281"/>
                      </a:cubicBezTo>
                      <a:cubicBezTo>
                        <a:pt x="490" y="293"/>
                        <a:pt x="482" y="298"/>
                        <a:pt x="478" y="312"/>
                      </a:cubicBezTo>
                      <a:cubicBezTo>
                        <a:pt x="474" y="322"/>
                        <a:pt x="465" y="336"/>
                        <a:pt x="465" y="352"/>
                      </a:cubicBezTo>
                      <a:cubicBezTo>
                        <a:pt x="465" y="351"/>
                        <a:pt x="465" y="351"/>
                        <a:pt x="465" y="351"/>
                      </a:cubicBezTo>
                      <a:cubicBezTo>
                        <a:pt x="460" y="371"/>
                        <a:pt x="424" y="362"/>
                        <a:pt x="420" y="383"/>
                      </a:cubicBezTo>
                      <a:cubicBezTo>
                        <a:pt x="417" y="382"/>
                        <a:pt x="399" y="372"/>
                        <a:pt x="398" y="370"/>
                      </a:cubicBezTo>
                      <a:cubicBezTo>
                        <a:pt x="388" y="371"/>
                        <a:pt x="392" y="379"/>
                        <a:pt x="381" y="379"/>
                      </a:cubicBezTo>
                      <a:cubicBezTo>
                        <a:pt x="363" y="379"/>
                        <a:pt x="335" y="368"/>
                        <a:pt x="335" y="350"/>
                      </a:cubicBezTo>
                      <a:cubicBezTo>
                        <a:pt x="335" y="343"/>
                        <a:pt x="329" y="338"/>
                        <a:pt x="329" y="332"/>
                      </a:cubicBezTo>
                      <a:cubicBezTo>
                        <a:pt x="329" y="332"/>
                        <a:pt x="329" y="330"/>
                        <a:pt x="329" y="330"/>
                      </a:cubicBezTo>
                      <a:cubicBezTo>
                        <a:pt x="325" y="332"/>
                        <a:pt x="323" y="332"/>
                        <a:pt x="320" y="333"/>
                      </a:cubicBezTo>
                      <a:cubicBezTo>
                        <a:pt x="314" y="333"/>
                        <a:pt x="314" y="333"/>
                        <a:pt x="314" y="333"/>
                      </a:cubicBezTo>
                      <a:cubicBezTo>
                        <a:pt x="316" y="330"/>
                        <a:pt x="318" y="328"/>
                        <a:pt x="318" y="323"/>
                      </a:cubicBezTo>
                      <a:cubicBezTo>
                        <a:pt x="318" y="318"/>
                        <a:pt x="315" y="316"/>
                        <a:pt x="313" y="315"/>
                      </a:cubicBezTo>
                      <a:cubicBezTo>
                        <a:pt x="313" y="316"/>
                        <a:pt x="312" y="318"/>
                        <a:pt x="312" y="319"/>
                      </a:cubicBezTo>
                      <a:cubicBezTo>
                        <a:pt x="308" y="321"/>
                        <a:pt x="308" y="329"/>
                        <a:pt x="301" y="329"/>
                      </a:cubicBezTo>
                      <a:cubicBezTo>
                        <a:pt x="299" y="329"/>
                        <a:pt x="297" y="326"/>
                        <a:pt x="297" y="324"/>
                      </a:cubicBezTo>
                      <a:cubicBezTo>
                        <a:pt x="308" y="322"/>
                        <a:pt x="310" y="299"/>
                        <a:pt x="310" y="292"/>
                      </a:cubicBezTo>
                      <a:cubicBezTo>
                        <a:pt x="302" y="300"/>
                        <a:pt x="291" y="323"/>
                        <a:pt x="281" y="323"/>
                      </a:cubicBezTo>
                      <a:cubicBezTo>
                        <a:pt x="276" y="323"/>
                        <a:pt x="278" y="315"/>
                        <a:pt x="278" y="315"/>
                      </a:cubicBezTo>
                      <a:cubicBezTo>
                        <a:pt x="275" y="315"/>
                        <a:pt x="265" y="294"/>
                        <a:pt x="262" y="289"/>
                      </a:cubicBezTo>
                      <a:cubicBezTo>
                        <a:pt x="254" y="280"/>
                        <a:pt x="228" y="276"/>
                        <a:pt x="214" y="276"/>
                      </a:cubicBezTo>
                      <a:cubicBezTo>
                        <a:pt x="198" y="276"/>
                        <a:pt x="195" y="283"/>
                        <a:pt x="185" y="286"/>
                      </a:cubicBezTo>
                      <a:cubicBezTo>
                        <a:pt x="163" y="293"/>
                        <a:pt x="135" y="285"/>
                        <a:pt x="131" y="308"/>
                      </a:cubicBezTo>
                      <a:cubicBezTo>
                        <a:pt x="122" y="309"/>
                        <a:pt x="115" y="311"/>
                        <a:pt x="105" y="311"/>
                      </a:cubicBezTo>
                      <a:cubicBezTo>
                        <a:pt x="98" y="307"/>
                        <a:pt x="98" y="311"/>
                        <a:pt x="93" y="311"/>
                      </a:cubicBezTo>
                      <a:cubicBezTo>
                        <a:pt x="77" y="311"/>
                        <a:pt x="71" y="326"/>
                        <a:pt x="51" y="326"/>
                      </a:cubicBezTo>
                      <a:cubicBezTo>
                        <a:pt x="43" y="326"/>
                        <a:pt x="22" y="316"/>
                        <a:pt x="22" y="310"/>
                      </a:cubicBezTo>
                      <a:cubicBezTo>
                        <a:pt x="22" y="303"/>
                        <a:pt x="32" y="300"/>
                        <a:pt x="32" y="290"/>
                      </a:cubicBezTo>
                      <a:cubicBezTo>
                        <a:pt x="32" y="277"/>
                        <a:pt x="26" y="270"/>
                        <a:pt x="23" y="262"/>
                      </a:cubicBezTo>
                      <a:cubicBezTo>
                        <a:pt x="18" y="243"/>
                        <a:pt x="17" y="237"/>
                        <a:pt x="11" y="220"/>
                      </a:cubicBezTo>
                      <a:cubicBezTo>
                        <a:pt x="9" y="213"/>
                        <a:pt x="0" y="211"/>
                        <a:pt x="2" y="204"/>
                      </a:cubicBezTo>
                      <a:cubicBezTo>
                        <a:pt x="3" y="202"/>
                        <a:pt x="3" y="201"/>
                        <a:pt x="5" y="198"/>
                      </a:cubicBezTo>
                      <a:cubicBezTo>
                        <a:pt x="6" y="201"/>
                        <a:pt x="7" y="203"/>
                        <a:pt x="9" y="204"/>
                      </a:cubicBezTo>
                      <a:cubicBezTo>
                        <a:pt x="10" y="202"/>
                        <a:pt x="9" y="201"/>
                        <a:pt x="9" y="198"/>
                      </a:cubicBezTo>
                      <a:cubicBezTo>
                        <a:pt x="9" y="192"/>
                        <a:pt x="3" y="187"/>
                        <a:pt x="3" y="176"/>
                      </a:cubicBezTo>
                      <a:cubicBezTo>
                        <a:pt x="3" y="162"/>
                        <a:pt x="3" y="161"/>
                        <a:pt x="3" y="150"/>
                      </a:cubicBezTo>
                      <a:cubicBezTo>
                        <a:pt x="3" y="146"/>
                        <a:pt x="7" y="146"/>
                        <a:pt x="8" y="145"/>
                      </a:cubicBezTo>
                      <a:cubicBezTo>
                        <a:pt x="9" y="146"/>
                        <a:pt x="9" y="148"/>
                        <a:pt x="9" y="149"/>
                      </a:cubicBezTo>
                      <a:cubicBezTo>
                        <a:pt x="17" y="148"/>
                        <a:pt x="27" y="137"/>
                        <a:pt x="32" y="132"/>
                      </a:cubicBezTo>
                      <a:cubicBezTo>
                        <a:pt x="37" y="127"/>
                        <a:pt x="53" y="126"/>
                        <a:pt x="62" y="125"/>
                      </a:cubicBezTo>
                      <a:cubicBezTo>
                        <a:pt x="78" y="122"/>
                        <a:pt x="114" y="110"/>
                        <a:pt x="114" y="95"/>
                      </a:cubicBezTo>
                      <a:cubicBezTo>
                        <a:pt x="114" y="92"/>
                        <a:pt x="114" y="90"/>
                        <a:pt x="114" y="87"/>
                      </a:cubicBezTo>
                      <a:cubicBezTo>
                        <a:pt x="114" y="83"/>
                        <a:pt x="115" y="79"/>
                        <a:pt x="119" y="76"/>
                      </a:cubicBezTo>
                      <a:cubicBezTo>
                        <a:pt x="122" y="80"/>
                        <a:pt x="124" y="82"/>
                        <a:pt x="126" y="85"/>
                      </a:cubicBezTo>
                      <a:cubicBezTo>
                        <a:pt x="131" y="82"/>
                        <a:pt x="129" y="75"/>
                        <a:pt x="131" y="71"/>
                      </a:cubicBezTo>
                      <a:cubicBezTo>
                        <a:pt x="134" y="72"/>
                        <a:pt x="137" y="74"/>
                        <a:pt x="140" y="74"/>
                      </a:cubicBezTo>
                      <a:cubicBezTo>
                        <a:pt x="140" y="62"/>
                        <a:pt x="149" y="60"/>
                        <a:pt x="150" y="50"/>
                      </a:cubicBezTo>
                      <a:cubicBezTo>
                        <a:pt x="162" y="50"/>
                        <a:pt x="164" y="41"/>
                        <a:pt x="173" y="41"/>
                      </a:cubicBezTo>
                      <a:cubicBezTo>
                        <a:pt x="181" y="41"/>
                        <a:pt x="186" y="50"/>
                        <a:pt x="187" y="58"/>
                      </a:cubicBezTo>
                      <a:cubicBezTo>
                        <a:pt x="189" y="55"/>
                        <a:pt x="192" y="53"/>
                        <a:pt x="196" y="53"/>
                      </a:cubicBezTo>
                      <a:cubicBezTo>
                        <a:pt x="198" y="53"/>
                        <a:pt x="202" y="56"/>
                        <a:pt x="203" y="56"/>
                      </a:cubicBezTo>
                      <a:cubicBezTo>
                        <a:pt x="205" y="52"/>
                        <a:pt x="204" y="49"/>
                        <a:pt x="204" y="45"/>
                      </a:cubicBezTo>
                      <a:cubicBezTo>
                        <a:pt x="204" y="39"/>
                        <a:pt x="211" y="36"/>
                        <a:pt x="211" y="30"/>
                      </a:cubicBezTo>
                      <a:cubicBezTo>
                        <a:pt x="211" y="24"/>
                        <a:pt x="228" y="20"/>
                        <a:pt x="236" y="20"/>
                      </a:cubicBezTo>
                      <a:cubicBezTo>
                        <a:pt x="239" y="20"/>
                        <a:pt x="243" y="17"/>
                        <a:pt x="244" y="17"/>
                      </a:cubicBezTo>
                      <a:cubicBezTo>
                        <a:pt x="241" y="13"/>
                        <a:pt x="237" y="11"/>
                        <a:pt x="236" y="7"/>
                      </a:cubicBezTo>
                      <a:cubicBezTo>
                        <a:pt x="251" y="13"/>
                        <a:pt x="260" y="19"/>
                        <a:pt x="276" y="19"/>
                      </a:cubicBezTo>
                      <a:cubicBezTo>
                        <a:pt x="281" y="19"/>
                        <a:pt x="283" y="15"/>
                        <a:pt x="288" y="15"/>
                      </a:cubicBezTo>
                      <a:cubicBezTo>
                        <a:pt x="291" y="15"/>
                        <a:pt x="297" y="20"/>
                        <a:pt x="297" y="23"/>
                      </a:cubicBezTo>
                      <a:cubicBezTo>
                        <a:pt x="297" y="29"/>
                        <a:pt x="290" y="30"/>
                        <a:pt x="287" y="32"/>
                      </a:cubicBezTo>
                      <a:cubicBezTo>
                        <a:pt x="281" y="54"/>
                        <a:pt x="281" y="54"/>
                        <a:pt x="281" y="54"/>
                      </a:cubicBezTo>
                      <a:cubicBezTo>
                        <a:pt x="281" y="58"/>
                        <a:pt x="288" y="57"/>
                        <a:pt x="290" y="59"/>
                      </a:cubicBezTo>
                      <a:cubicBezTo>
                        <a:pt x="293" y="60"/>
                        <a:pt x="293" y="67"/>
                        <a:pt x="295" y="68"/>
                      </a:cubicBezTo>
                      <a:cubicBezTo>
                        <a:pt x="306" y="72"/>
                        <a:pt x="313" y="74"/>
                        <a:pt x="324" y="79"/>
                      </a:cubicBezTo>
                      <a:cubicBezTo>
                        <a:pt x="330" y="81"/>
                        <a:pt x="333" y="90"/>
                        <a:pt x="341" y="90"/>
                      </a:cubicBezTo>
                      <a:cubicBezTo>
                        <a:pt x="355" y="90"/>
                        <a:pt x="357" y="64"/>
                        <a:pt x="359" y="54"/>
                      </a:cubicBezTo>
                      <a:cubicBezTo>
                        <a:pt x="359" y="15"/>
                        <a:pt x="359" y="15"/>
                        <a:pt x="359" y="15"/>
                      </a:cubicBezTo>
                      <a:cubicBezTo>
                        <a:pt x="366" y="9"/>
                        <a:pt x="364" y="4"/>
                        <a:pt x="372" y="0"/>
                      </a:cubicBezTo>
                      <a:cubicBezTo>
                        <a:pt x="373" y="11"/>
                        <a:pt x="379" y="19"/>
                        <a:pt x="381" y="28"/>
                      </a:cubicBezTo>
                      <a:cubicBezTo>
                        <a:pt x="383" y="34"/>
                        <a:pt x="381" y="42"/>
                        <a:pt x="386" y="45"/>
                      </a:cubicBezTo>
                      <a:cubicBezTo>
                        <a:pt x="390" y="47"/>
                        <a:pt x="399" y="49"/>
                        <a:pt x="400" y="50"/>
                      </a:cubicBezTo>
                      <a:cubicBezTo>
                        <a:pt x="406" y="54"/>
                        <a:pt x="406" y="68"/>
                        <a:pt x="408" y="75"/>
                      </a:cubicBezTo>
                      <a:cubicBezTo>
                        <a:pt x="412" y="87"/>
                        <a:pt x="415" y="93"/>
                        <a:pt x="419" y="104"/>
                      </a:cubicBezTo>
                      <a:cubicBezTo>
                        <a:pt x="422" y="114"/>
                        <a:pt x="441" y="118"/>
                        <a:pt x="449" y="126"/>
                      </a:cubicBezTo>
                      <a:cubicBezTo>
                        <a:pt x="454" y="131"/>
                        <a:pt x="455" y="139"/>
                        <a:pt x="457" y="146"/>
                      </a:cubicBezTo>
                      <a:cubicBezTo>
                        <a:pt x="459" y="151"/>
                        <a:pt x="466" y="151"/>
                        <a:pt x="471" y="151"/>
                      </a:cubicBezTo>
                      <a:cubicBezTo>
                        <a:pt x="471" y="169"/>
                        <a:pt x="488" y="176"/>
                        <a:pt x="497" y="185"/>
                      </a:cubicBezTo>
                      <a:lnTo>
                        <a:pt x="496" y="18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6" name="Freeform 19"/>
                <p:cNvSpPr>
                  <a:spLocks/>
                </p:cNvSpPr>
                <p:nvPr/>
              </p:nvSpPr>
              <p:spPr bwMode="auto">
                <a:xfrm>
                  <a:off x="7043738" y="3598863"/>
                  <a:ext cx="127000" cy="125413"/>
                </a:xfrm>
                <a:custGeom>
                  <a:avLst/>
                  <a:gdLst/>
                  <a:ahLst/>
                  <a:cxnLst>
                    <a:cxn ang="0">
                      <a:pos x="58" y="26"/>
                    </a:cxn>
                    <a:cxn ang="0">
                      <a:pos x="59" y="22"/>
                    </a:cxn>
                    <a:cxn ang="0">
                      <a:pos x="67" y="17"/>
                    </a:cxn>
                    <a:cxn ang="0">
                      <a:pos x="67" y="14"/>
                    </a:cxn>
                    <a:cxn ang="0">
                      <a:pos x="78" y="0"/>
                    </a:cxn>
                    <a:cxn ang="0">
                      <a:pos x="81" y="4"/>
                    </a:cxn>
                    <a:cxn ang="0">
                      <a:pos x="83" y="10"/>
                    </a:cxn>
                    <a:cxn ang="0">
                      <a:pos x="90" y="6"/>
                    </a:cxn>
                    <a:cxn ang="0">
                      <a:pos x="94" y="8"/>
                    </a:cxn>
                    <a:cxn ang="0">
                      <a:pos x="96" y="15"/>
                    </a:cxn>
                    <a:cxn ang="0">
                      <a:pos x="79" y="37"/>
                    </a:cxn>
                    <a:cxn ang="0">
                      <a:pos x="79" y="50"/>
                    </a:cxn>
                    <a:cxn ang="0">
                      <a:pos x="63" y="53"/>
                    </a:cxn>
                    <a:cxn ang="0">
                      <a:pos x="49" y="84"/>
                    </a:cxn>
                    <a:cxn ang="0">
                      <a:pos x="32" y="94"/>
                    </a:cxn>
                    <a:cxn ang="0">
                      <a:pos x="23" y="92"/>
                    </a:cxn>
                    <a:cxn ang="0">
                      <a:pos x="3" y="83"/>
                    </a:cxn>
                    <a:cxn ang="0">
                      <a:pos x="0" y="81"/>
                    </a:cxn>
                    <a:cxn ang="0">
                      <a:pos x="18" y="57"/>
                    </a:cxn>
                    <a:cxn ang="0">
                      <a:pos x="25" y="51"/>
                    </a:cxn>
                    <a:cxn ang="0">
                      <a:pos x="50" y="37"/>
                    </a:cxn>
                    <a:cxn ang="0">
                      <a:pos x="58" y="26"/>
                    </a:cxn>
                  </a:cxnLst>
                  <a:rect l="0" t="0" r="r" b="b"/>
                  <a:pathLst>
                    <a:path w="96" h="94">
                      <a:moveTo>
                        <a:pt x="58" y="26"/>
                      </a:moveTo>
                      <a:cubicBezTo>
                        <a:pt x="58" y="26"/>
                        <a:pt x="58" y="23"/>
                        <a:pt x="59" y="22"/>
                      </a:cubicBezTo>
                      <a:cubicBezTo>
                        <a:pt x="60" y="18"/>
                        <a:pt x="63" y="17"/>
                        <a:pt x="67" y="17"/>
                      </a:cubicBezTo>
                      <a:cubicBezTo>
                        <a:pt x="67" y="16"/>
                        <a:pt x="67" y="15"/>
                        <a:pt x="67" y="14"/>
                      </a:cubicBezTo>
                      <a:cubicBezTo>
                        <a:pt x="67" y="8"/>
                        <a:pt x="74" y="2"/>
                        <a:pt x="78" y="0"/>
                      </a:cubicBezTo>
                      <a:cubicBezTo>
                        <a:pt x="78" y="3"/>
                        <a:pt x="79" y="4"/>
                        <a:pt x="81" y="4"/>
                      </a:cubicBezTo>
                      <a:cubicBezTo>
                        <a:pt x="81" y="7"/>
                        <a:pt x="80" y="10"/>
                        <a:pt x="83" y="10"/>
                      </a:cubicBezTo>
                      <a:cubicBezTo>
                        <a:pt x="86" y="10"/>
                        <a:pt x="88" y="7"/>
                        <a:pt x="90" y="6"/>
                      </a:cubicBezTo>
                      <a:cubicBezTo>
                        <a:pt x="91" y="8"/>
                        <a:pt x="92" y="8"/>
                        <a:pt x="94" y="8"/>
                      </a:cubicBezTo>
                      <a:cubicBezTo>
                        <a:pt x="94" y="12"/>
                        <a:pt x="94" y="14"/>
                        <a:pt x="96" y="15"/>
                      </a:cubicBezTo>
                      <a:cubicBezTo>
                        <a:pt x="95" y="21"/>
                        <a:pt x="86" y="37"/>
                        <a:pt x="79" y="37"/>
                      </a:cubicBezTo>
                      <a:cubicBezTo>
                        <a:pt x="78" y="43"/>
                        <a:pt x="80" y="45"/>
                        <a:pt x="79" y="50"/>
                      </a:cubicBezTo>
                      <a:cubicBezTo>
                        <a:pt x="77" y="50"/>
                        <a:pt x="66" y="53"/>
                        <a:pt x="63" y="53"/>
                      </a:cubicBezTo>
                      <a:cubicBezTo>
                        <a:pt x="61" y="58"/>
                        <a:pt x="49" y="84"/>
                        <a:pt x="49" y="84"/>
                      </a:cubicBezTo>
                      <a:cubicBezTo>
                        <a:pt x="45" y="88"/>
                        <a:pt x="37" y="94"/>
                        <a:pt x="32" y="94"/>
                      </a:cubicBezTo>
                      <a:cubicBezTo>
                        <a:pt x="30" y="94"/>
                        <a:pt x="25" y="92"/>
                        <a:pt x="23" y="92"/>
                      </a:cubicBezTo>
                      <a:cubicBezTo>
                        <a:pt x="20" y="92"/>
                        <a:pt x="3" y="85"/>
                        <a:pt x="3" y="83"/>
                      </a:cubicBezTo>
                      <a:cubicBezTo>
                        <a:pt x="2" y="83"/>
                        <a:pt x="0" y="82"/>
                        <a:pt x="0" y="81"/>
                      </a:cubicBezTo>
                      <a:cubicBezTo>
                        <a:pt x="0" y="70"/>
                        <a:pt x="14" y="64"/>
                        <a:pt x="18" y="57"/>
                      </a:cubicBezTo>
                      <a:cubicBezTo>
                        <a:pt x="20" y="54"/>
                        <a:pt x="22" y="51"/>
                        <a:pt x="25" y="51"/>
                      </a:cubicBezTo>
                      <a:cubicBezTo>
                        <a:pt x="36" y="51"/>
                        <a:pt x="42" y="40"/>
                        <a:pt x="50" y="37"/>
                      </a:cubicBezTo>
                      <a:cubicBezTo>
                        <a:pt x="52" y="36"/>
                        <a:pt x="58" y="26"/>
                        <a:pt x="58" y="26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7" name="Freeform 20"/>
                <p:cNvSpPr>
                  <a:spLocks/>
                </p:cNvSpPr>
                <p:nvPr/>
              </p:nvSpPr>
              <p:spPr bwMode="auto">
                <a:xfrm>
                  <a:off x="7148513" y="3476625"/>
                  <a:ext cx="93663" cy="139700"/>
                </a:xfrm>
                <a:custGeom>
                  <a:avLst/>
                  <a:gdLst/>
                  <a:ahLst/>
                  <a:cxnLst>
                    <a:cxn ang="0">
                      <a:pos x="22" y="40"/>
                    </a:cxn>
                    <a:cxn ang="0">
                      <a:pos x="17" y="31"/>
                    </a:cxn>
                    <a:cxn ang="0">
                      <a:pos x="19" y="27"/>
                    </a:cxn>
                    <a:cxn ang="0">
                      <a:pos x="0" y="0"/>
                    </a:cxn>
                    <a:cxn ang="0">
                      <a:pos x="16" y="12"/>
                    </a:cxn>
                    <a:cxn ang="0">
                      <a:pos x="22" y="19"/>
                    </a:cxn>
                    <a:cxn ang="0">
                      <a:pos x="20" y="22"/>
                    </a:cxn>
                    <a:cxn ang="0">
                      <a:pos x="27" y="37"/>
                    </a:cxn>
                    <a:cxn ang="0">
                      <a:pos x="30" y="37"/>
                    </a:cxn>
                    <a:cxn ang="0">
                      <a:pos x="34" y="32"/>
                    </a:cxn>
                    <a:cxn ang="0">
                      <a:pos x="37" y="32"/>
                    </a:cxn>
                    <a:cxn ang="0">
                      <a:pos x="53" y="50"/>
                    </a:cxn>
                    <a:cxn ang="0">
                      <a:pos x="68" y="46"/>
                    </a:cxn>
                    <a:cxn ang="0">
                      <a:pos x="71" y="48"/>
                    </a:cxn>
                    <a:cxn ang="0">
                      <a:pos x="63" y="71"/>
                    </a:cxn>
                    <a:cxn ang="0">
                      <a:pos x="61" y="68"/>
                    </a:cxn>
                    <a:cxn ang="0">
                      <a:pos x="60" y="70"/>
                    </a:cxn>
                    <a:cxn ang="0">
                      <a:pos x="51" y="75"/>
                    </a:cxn>
                    <a:cxn ang="0">
                      <a:pos x="52" y="80"/>
                    </a:cxn>
                    <a:cxn ang="0">
                      <a:pos x="46" y="89"/>
                    </a:cxn>
                    <a:cxn ang="0">
                      <a:pos x="30" y="104"/>
                    </a:cxn>
                    <a:cxn ang="0">
                      <a:pos x="23" y="98"/>
                    </a:cxn>
                    <a:cxn ang="0">
                      <a:pos x="29" y="86"/>
                    </a:cxn>
                    <a:cxn ang="0">
                      <a:pos x="12" y="72"/>
                    </a:cxn>
                    <a:cxn ang="0">
                      <a:pos x="19" y="65"/>
                    </a:cxn>
                    <a:cxn ang="0">
                      <a:pos x="24" y="48"/>
                    </a:cxn>
                    <a:cxn ang="0">
                      <a:pos x="22" y="38"/>
                    </a:cxn>
                    <a:cxn ang="0">
                      <a:pos x="22" y="38"/>
                    </a:cxn>
                    <a:cxn ang="0">
                      <a:pos x="22" y="40"/>
                    </a:cxn>
                  </a:cxnLst>
                  <a:rect l="0" t="0" r="r" b="b"/>
                  <a:pathLst>
                    <a:path w="71" h="104">
                      <a:moveTo>
                        <a:pt x="22" y="40"/>
                      </a:moveTo>
                      <a:cubicBezTo>
                        <a:pt x="21" y="36"/>
                        <a:pt x="17" y="35"/>
                        <a:pt x="17" y="31"/>
                      </a:cubicBezTo>
                      <a:cubicBezTo>
                        <a:pt x="17" y="30"/>
                        <a:pt x="18" y="28"/>
                        <a:pt x="19" y="27"/>
                      </a:cubicBezTo>
                      <a:cubicBezTo>
                        <a:pt x="8" y="25"/>
                        <a:pt x="2" y="11"/>
                        <a:pt x="0" y="0"/>
                      </a:cubicBezTo>
                      <a:cubicBezTo>
                        <a:pt x="4" y="7"/>
                        <a:pt x="12" y="8"/>
                        <a:pt x="16" y="12"/>
                      </a:cubicBezTo>
                      <a:cubicBezTo>
                        <a:pt x="19" y="15"/>
                        <a:pt x="19" y="18"/>
                        <a:pt x="22" y="19"/>
                      </a:cubicBezTo>
                      <a:cubicBezTo>
                        <a:pt x="21" y="21"/>
                        <a:pt x="20" y="21"/>
                        <a:pt x="20" y="22"/>
                      </a:cubicBezTo>
                      <a:cubicBezTo>
                        <a:pt x="20" y="25"/>
                        <a:pt x="25" y="34"/>
                        <a:pt x="27" y="37"/>
                      </a:cubicBezTo>
                      <a:cubicBezTo>
                        <a:pt x="30" y="37"/>
                        <a:pt x="30" y="37"/>
                        <a:pt x="30" y="37"/>
                      </a:cubicBezTo>
                      <a:cubicBezTo>
                        <a:pt x="30" y="34"/>
                        <a:pt x="32" y="32"/>
                        <a:pt x="34" y="32"/>
                      </a:cubicBezTo>
                      <a:cubicBezTo>
                        <a:pt x="35" y="32"/>
                        <a:pt x="36" y="32"/>
                        <a:pt x="37" y="32"/>
                      </a:cubicBezTo>
                      <a:cubicBezTo>
                        <a:pt x="37" y="44"/>
                        <a:pt x="42" y="50"/>
                        <a:pt x="53" y="50"/>
                      </a:cubicBezTo>
                      <a:cubicBezTo>
                        <a:pt x="61" y="50"/>
                        <a:pt x="61" y="46"/>
                        <a:pt x="68" y="46"/>
                      </a:cubicBezTo>
                      <a:cubicBezTo>
                        <a:pt x="69" y="46"/>
                        <a:pt x="71" y="47"/>
                        <a:pt x="71" y="48"/>
                      </a:cubicBezTo>
                      <a:cubicBezTo>
                        <a:pt x="65" y="55"/>
                        <a:pt x="67" y="64"/>
                        <a:pt x="63" y="71"/>
                      </a:cubicBezTo>
                      <a:cubicBezTo>
                        <a:pt x="61" y="68"/>
                        <a:pt x="61" y="68"/>
                        <a:pt x="61" y="68"/>
                      </a:cubicBezTo>
                      <a:cubicBezTo>
                        <a:pt x="60" y="68"/>
                        <a:pt x="60" y="70"/>
                        <a:pt x="60" y="70"/>
                      </a:cubicBezTo>
                      <a:cubicBezTo>
                        <a:pt x="55" y="71"/>
                        <a:pt x="51" y="72"/>
                        <a:pt x="51" y="75"/>
                      </a:cubicBezTo>
                      <a:cubicBezTo>
                        <a:pt x="51" y="77"/>
                        <a:pt x="52" y="78"/>
                        <a:pt x="52" y="80"/>
                      </a:cubicBezTo>
                      <a:cubicBezTo>
                        <a:pt x="52" y="83"/>
                        <a:pt x="47" y="87"/>
                        <a:pt x="46" y="89"/>
                      </a:cubicBezTo>
                      <a:cubicBezTo>
                        <a:pt x="42" y="95"/>
                        <a:pt x="39" y="104"/>
                        <a:pt x="30" y="104"/>
                      </a:cubicBezTo>
                      <a:cubicBezTo>
                        <a:pt x="26" y="104"/>
                        <a:pt x="23" y="102"/>
                        <a:pt x="23" y="98"/>
                      </a:cubicBezTo>
                      <a:cubicBezTo>
                        <a:pt x="23" y="93"/>
                        <a:pt x="29" y="91"/>
                        <a:pt x="29" y="86"/>
                      </a:cubicBezTo>
                      <a:cubicBezTo>
                        <a:pt x="29" y="77"/>
                        <a:pt x="12" y="80"/>
                        <a:pt x="12" y="72"/>
                      </a:cubicBezTo>
                      <a:cubicBezTo>
                        <a:pt x="12" y="68"/>
                        <a:pt x="16" y="67"/>
                        <a:pt x="19" y="65"/>
                      </a:cubicBezTo>
                      <a:cubicBezTo>
                        <a:pt x="23" y="61"/>
                        <a:pt x="24" y="55"/>
                        <a:pt x="24" y="48"/>
                      </a:cubicBezTo>
                      <a:cubicBezTo>
                        <a:pt x="24" y="44"/>
                        <a:pt x="22" y="40"/>
                        <a:pt x="22" y="38"/>
                      </a:cubicBezTo>
                      <a:cubicBezTo>
                        <a:pt x="22" y="38"/>
                        <a:pt x="22" y="38"/>
                        <a:pt x="22" y="38"/>
                      </a:cubicBezTo>
                      <a:lnTo>
                        <a:pt x="22" y="4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8" name="Freeform 116"/>
                <p:cNvSpPr>
                  <a:spLocks/>
                </p:cNvSpPr>
                <p:nvPr/>
              </p:nvSpPr>
              <p:spPr bwMode="auto">
                <a:xfrm>
                  <a:off x="6856413" y="3582988"/>
                  <a:ext cx="6350" cy="9525"/>
                </a:xfrm>
                <a:custGeom>
                  <a:avLst/>
                  <a:gdLst/>
                  <a:ahLst/>
                  <a:cxnLst>
                    <a:cxn ang="0">
                      <a:pos x="5" y="0"/>
                    </a:cxn>
                    <a:cxn ang="0">
                      <a:pos x="4" y="7"/>
                    </a:cxn>
                    <a:cxn ang="0">
                      <a:pos x="0" y="0"/>
                    </a:cxn>
                    <a:cxn ang="0">
                      <a:pos x="5" y="0"/>
                    </a:cxn>
                  </a:cxnLst>
                  <a:rect l="0" t="0" r="r" b="b"/>
                  <a:pathLst>
                    <a:path w="5" h="7">
                      <a:moveTo>
                        <a:pt x="5" y="0"/>
                      </a:moveTo>
                      <a:cubicBezTo>
                        <a:pt x="5" y="4"/>
                        <a:pt x="4" y="5"/>
                        <a:pt x="4" y="7"/>
                      </a:cubicBezTo>
                      <a:cubicBezTo>
                        <a:pt x="0" y="6"/>
                        <a:pt x="0" y="3"/>
                        <a:pt x="0" y="0"/>
                      </a:cubicBezTo>
                      <a:cubicBezTo>
                        <a:pt x="2" y="0"/>
                        <a:pt x="4" y="0"/>
                        <a:pt x="5" y="0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9" name="Freeform 117"/>
                <p:cNvSpPr>
                  <a:spLocks/>
                </p:cNvSpPr>
                <p:nvPr/>
              </p:nvSpPr>
              <p:spPr bwMode="auto">
                <a:xfrm>
                  <a:off x="6664325" y="3500438"/>
                  <a:ext cx="22225" cy="11113"/>
                </a:xfrm>
                <a:custGeom>
                  <a:avLst/>
                  <a:gdLst/>
                  <a:ahLst/>
                  <a:cxnLst>
                    <a:cxn ang="0">
                      <a:pos x="16" y="4"/>
                    </a:cxn>
                    <a:cxn ang="0">
                      <a:pos x="0" y="4"/>
                    </a:cxn>
                    <a:cxn ang="0">
                      <a:pos x="16" y="4"/>
                    </a:cxn>
                  </a:cxnLst>
                  <a:rect l="0" t="0" r="r" b="b"/>
                  <a:pathLst>
                    <a:path w="16" h="8">
                      <a:moveTo>
                        <a:pt x="16" y="4"/>
                      </a:moveTo>
                      <a:cubicBezTo>
                        <a:pt x="11" y="7"/>
                        <a:pt x="4" y="8"/>
                        <a:pt x="0" y="4"/>
                      </a:cubicBezTo>
                      <a:cubicBezTo>
                        <a:pt x="9" y="0"/>
                        <a:pt x="10" y="0"/>
                        <a:pt x="16" y="4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10" name="Freeform 118"/>
                <p:cNvSpPr>
                  <a:spLocks/>
                </p:cNvSpPr>
                <p:nvPr/>
              </p:nvSpPr>
              <p:spPr bwMode="auto">
                <a:xfrm>
                  <a:off x="6556375" y="3065463"/>
                  <a:ext cx="22225" cy="9525"/>
                </a:xfrm>
                <a:custGeom>
                  <a:avLst/>
                  <a:gdLst/>
                  <a:ahLst/>
                  <a:cxnLst>
                    <a:cxn ang="0">
                      <a:pos x="17" y="1"/>
                    </a:cxn>
                    <a:cxn ang="0">
                      <a:pos x="17" y="7"/>
                    </a:cxn>
                    <a:cxn ang="0">
                      <a:pos x="13" y="7"/>
                    </a:cxn>
                    <a:cxn ang="0">
                      <a:pos x="0" y="3"/>
                    </a:cxn>
                    <a:cxn ang="0">
                      <a:pos x="17" y="1"/>
                    </a:cxn>
                  </a:cxnLst>
                  <a:rect l="0" t="0" r="r" b="b"/>
                  <a:pathLst>
                    <a:path w="17" h="7">
                      <a:moveTo>
                        <a:pt x="17" y="1"/>
                      </a:moveTo>
                      <a:cubicBezTo>
                        <a:pt x="17" y="7"/>
                        <a:pt x="17" y="7"/>
                        <a:pt x="17" y="7"/>
                      </a:cubicBezTo>
                      <a:cubicBezTo>
                        <a:pt x="16" y="7"/>
                        <a:pt x="14" y="7"/>
                        <a:pt x="13" y="7"/>
                      </a:cubicBezTo>
                      <a:cubicBezTo>
                        <a:pt x="8" y="7"/>
                        <a:pt x="2" y="5"/>
                        <a:pt x="0" y="3"/>
                      </a:cubicBezTo>
                      <a:cubicBezTo>
                        <a:pt x="8" y="1"/>
                        <a:pt x="11" y="0"/>
                        <a:pt x="17" y="1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sz="160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511" name="Group 383"/>
            <p:cNvGrpSpPr/>
            <p:nvPr/>
          </p:nvGrpSpPr>
          <p:grpSpPr>
            <a:xfrm>
              <a:off x="6158206" y="2075943"/>
              <a:ext cx="2724811" cy="1925897"/>
              <a:chOff x="4713288" y="1038225"/>
              <a:chExt cx="2847975" cy="2012950"/>
            </a:xfrm>
            <a:solidFill>
              <a:schemeClr val="accent5"/>
            </a:solidFill>
          </p:grpSpPr>
          <p:sp>
            <p:nvSpPr>
              <p:cNvPr id="512" name="Freeform 101"/>
              <p:cNvSpPr>
                <a:spLocks/>
              </p:cNvSpPr>
              <p:nvPr/>
            </p:nvSpPr>
            <p:spPr bwMode="auto">
              <a:xfrm>
                <a:off x="4818063" y="2127250"/>
                <a:ext cx="622300" cy="538163"/>
              </a:xfrm>
              <a:custGeom>
                <a:avLst/>
                <a:gdLst/>
                <a:ahLst/>
                <a:cxnLst>
                  <a:cxn ang="0">
                    <a:pos x="102" y="154"/>
                  </a:cxn>
                  <a:cxn ang="0">
                    <a:pos x="113" y="126"/>
                  </a:cxn>
                  <a:cxn ang="0">
                    <a:pos x="122" y="86"/>
                  </a:cxn>
                  <a:cxn ang="0">
                    <a:pos x="125" y="77"/>
                  </a:cxn>
                  <a:cxn ang="0">
                    <a:pos x="108" y="77"/>
                  </a:cxn>
                  <a:cxn ang="0">
                    <a:pos x="64" y="77"/>
                  </a:cxn>
                  <a:cxn ang="0">
                    <a:pos x="27" y="79"/>
                  </a:cxn>
                  <a:cxn ang="0">
                    <a:pos x="26" y="77"/>
                  </a:cxn>
                  <a:cxn ang="0">
                    <a:pos x="0" y="55"/>
                  </a:cxn>
                  <a:cxn ang="0">
                    <a:pos x="9" y="37"/>
                  </a:cxn>
                  <a:cxn ang="0">
                    <a:pos x="41" y="20"/>
                  </a:cxn>
                  <a:cxn ang="0">
                    <a:pos x="48" y="13"/>
                  </a:cxn>
                  <a:cxn ang="0">
                    <a:pos x="80" y="4"/>
                  </a:cxn>
                  <a:cxn ang="0">
                    <a:pos x="127" y="7"/>
                  </a:cxn>
                  <a:cxn ang="0">
                    <a:pos x="174" y="15"/>
                  </a:cxn>
                  <a:cxn ang="0">
                    <a:pos x="223" y="21"/>
                  </a:cxn>
                  <a:cxn ang="0">
                    <a:pos x="256" y="44"/>
                  </a:cxn>
                  <a:cxn ang="0">
                    <a:pos x="278" y="33"/>
                  </a:cxn>
                  <a:cxn ang="0">
                    <a:pos x="281" y="43"/>
                  </a:cxn>
                  <a:cxn ang="0">
                    <a:pos x="289" y="65"/>
                  </a:cxn>
                  <a:cxn ang="0">
                    <a:pos x="309" y="76"/>
                  </a:cxn>
                  <a:cxn ang="0">
                    <a:pos x="350" y="76"/>
                  </a:cxn>
                  <a:cxn ang="0">
                    <a:pos x="359" y="63"/>
                  </a:cxn>
                  <a:cxn ang="0">
                    <a:pos x="387" y="51"/>
                  </a:cxn>
                  <a:cxn ang="0">
                    <a:pos x="439" y="74"/>
                  </a:cxn>
                  <a:cxn ang="0">
                    <a:pos x="445" y="96"/>
                  </a:cxn>
                  <a:cxn ang="0">
                    <a:pos x="435" y="119"/>
                  </a:cxn>
                  <a:cxn ang="0">
                    <a:pos x="436" y="138"/>
                  </a:cxn>
                  <a:cxn ang="0">
                    <a:pos x="449" y="156"/>
                  </a:cxn>
                  <a:cxn ang="0">
                    <a:pos x="445" y="179"/>
                  </a:cxn>
                  <a:cxn ang="0">
                    <a:pos x="448" y="232"/>
                  </a:cxn>
                  <a:cxn ang="0">
                    <a:pos x="448" y="240"/>
                  </a:cxn>
                  <a:cxn ang="0">
                    <a:pos x="393" y="231"/>
                  </a:cxn>
                  <a:cxn ang="0">
                    <a:pos x="370" y="220"/>
                  </a:cxn>
                  <a:cxn ang="0">
                    <a:pos x="333" y="207"/>
                  </a:cxn>
                  <a:cxn ang="0">
                    <a:pos x="313" y="192"/>
                  </a:cxn>
                  <a:cxn ang="0">
                    <a:pos x="278" y="183"/>
                  </a:cxn>
                  <a:cxn ang="0">
                    <a:pos x="304" y="224"/>
                  </a:cxn>
                  <a:cxn ang="0">
                    <a:pos x="315" y="227"/>
                  </a:cxn>
                  <a:cxn ang="0">
                    <a:pos x="313" y="246"/>
                  </a:cxn>
                  <a:cxn ang="0">
                    <a:pos x="379" y="225"/>
                  </a:cxn>
                  <a:cxn ang="0">
                    <a:pos x="406" y="260"/>
                  </a:cxn>
                  <a:cxn ang="0">
                    <a:pos x="414" y="270"/>
                  </a:cxn>
                  <a:cxn ang="0">
                    <a:pos x="410" y="302"/>
                  </a:cxn>
                  <a:cxn ang="0">
                    <a:pos x="390" y="321"/>
                  </a:cxn>
                  <a:cxn ang="0">
                    <a:pos x="365" y="347"/>
                  </a:cxn>
                  <a:cxn ang="0">
                    <a:pos x="328" y="368"/>
                  </a:cxn>
                  <a:cxn ang="0">
                    <a:pos x="265" y="395"/>
                  </a:cxn>
                  <a:cxn ang="0">
                    <a:pos x="234" y="404"/>
                  </a:cxn>
                  <a:cxn ang="0">
                    <a:pos x="217" y="399"/>
                  </a:cxn>
                  <a:cxn ang="0">
                    <a:pos x="209" y="372"/>
                  </a:cxn>
                  <a:cxn ang="0">
                    <a:pos x="198" y="340"/>
                  </a:cxn>
                  <a:cxn ang="0">
                    <a:pos x="162" y="280"/>
                  </a:cxn>
                  <a:cxn ang="0">
                    <a:pos x="154" y="259"/>
                  </a:cxn>
                  <a:cxn ang="0">
                    <a:pos x="140" y="251"/>
                  </a:cxn>
                  <a:cxn ang="0">
                    <a:pos x="131" y="229"/>
                  </a:cxn>
                  <a:cxn ang="0">
                    <a:pos x="109" y="196"/>
                  </a:cxn>
                  <a:cxn ang="0">
                    <a:pos x="112" y="177"/>
                  </a:cxn>
                </a:cxnLst>
                <a:rect l="0" t="0" r="r" b="b"/>
                <a:pathLst>
                  <a:path w="467" h="405">
                    <a:moveTo>
                      <a:pt x="112" y="177"/>
                    </a:moveTo>
                    <a:cubicBezTo>
                      <a:pt x="102" y="154"/>
                      <a:pt x="102" y="154"/>
                      <a:pt x="102" y="154"/>
                    </a:cubicBezTo>
                    <a:cubicBezTo>
                      <a:pt x="102" y="151"/>
                      <a:pt x="105" y="151"/>
                      <a:pt x="106" y="149"/>
                    </a:cubicBezTo>
                    <a:cubicBezTo>
                      <a:pt x="109" y="139"/>
                      <a:pt x="110" y="134"/>
                      <a:pt x="113" y="126"/>
                    </a:cubicBezTo>
                    <a:cubicBezTo>
                      <a:pt x="115" y="117"/>
                      <a:pt x="124" y="115"/>
                      <a:pt x="124" y="104"/>
                    </a:cubicBezTo>
                    <a:cubicBezTo>
                      <a:pt x="124" y="97"/>
                      <a:pt x="122" y="91"/>
                      <a:pt x="122" y="86"/>
                    </a:cubicBezTo>
                    <a:cubicBezTo>
                      <a:pt x="122" y="83"/>
                      <a:pt x="124" y="82"/>
                      <a:pt x="125" y="81"/>
                    </a:cubicBezTo>
                    <a:cubicBezTo>
                      <a:pt x="125" y="77"/>
                      <a:pt x="125" y="77"/>
                      <a:pt x="125" y="77"/>
                    </a:cubicBezTo>
                    <a:cubicBezTo>
                      <a:pt x="121" y="78"/>
                      <a:pt x="120" y="81"/>
                      <a:pt x="117" y="81"/>
                    </a:cubicBezTo>
                    <a:cubicBezTo>
                      <a:pt x="112" y="81"/>
                      <a:pt x="110" y="79"/>
                      <a:pt x="108" y="77"/>
                    </a:cubicBezTo>
                    <a:cubicBezTo>
                      <a:pt x="101" y="82"/>
                      <a:pt x="98" y="88"/>
                      <a:pt x="86" y="88"/>
                    </a:cubicBezTo>
                    <a:cubicBezTo>
                      <a:pt x="76" y="88"/>
                      <a:pt x="73" y="77"/>
                      <a:pt x="64" y="77"/>
                    </a:cubicBezTo>
                    <a:cubicBezTo>
                      <a:pt x="54" y="77"/>
                      <a:pt x="56" y="87"/>
                      <a:pt x="48" y="87"/>
                    </a:cubicBezTo>
                    <a:cubicBezTo>
                      <a:pt x="40" y="87"/>
                      <a:pt x="35" y="75"/>
                      <a:pt x="2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5" y="78"/>
                      <a:pt x="26" y="77"/>
                    </a:cubicBezTo>
                    <a:cubicBezTo>
                      <a:pt x="23" y="74"/>
                      <a:pt x="10" y="67"/>
                      <a:pt x="15" y="63"/>
                    </a:cubicBezTo>
                    <a:cubicBezTo>
                      <a:pt x="11" y="57"/>
                      <a:pt x="6" y="58"/>
                      <a:pt x="0" y="55"/>
                    </a:cubicBezTo>
                    <a:cubicBezTo>
                      <a:pt x="4" y="50"/>
                      <a:pt x="9" y="51"/>
                      <a:pt x="9" y="43"/>
                    </a:cubicBezTo>
                    <a:cubicBezTo>
                      <a:pt x="9" y="40"/>
                      <a:pt x="8" y="40"/>
                      <a:pt x="9" y="37"/>
                    </a:cubicBezTo>
                    <a:cubicBezTo>
                      <a:pt x="6" y="37"/>
                      <a:pt x="1" y="38"/>
                      <a:pt x="1" y="35"/>
                    </a:cubicBezTo>
                    <a:cubicBezTo>
                      <a:pt x="1" y="22"/>
                      <a:pt x="33" y="24"/>
                      <a:pt x="41" y="20"/>
                    </a:cubicBezTo>
                    <a:cubicBezTo>
                      <a:pt x="40" y="17"/>
                      <a:pt x="38" y="18"/>
                      <a:pt x="38" y="15"/>
                    </a:cubicBezTo>
                    <a:cubicBezTo>
                      <a:pt x="38" y="11"/>
                      <a:pt x="46" y="13"/>
                      <a:pt x="48" y="13"/>
                    </a:cubicBezTo>
                    <a:cubicBezTo>
                      <a:pt x="53" y="13"/>
                      <a:pt x="62" y="13"/>
                      <a:pt x="62" y="13"/>
                    </a:cubicBezTo>
                    <a:cubicBezTo>
                      <a:pt x="67" y="13"/>
                      <a:pt x="75" y="7"/>
                      <a:pt x="80" y="4"/>
                    </a:cubicBezTo>
                    <a:cubicBezTo>
                      <a:pt x="86" y="0"/>
                      <a:pt x="98" y="0"/>
                      <a:pt x="106" y="0"/>
                    </a:cubicBezTo>
                    <a:cubicBezTo>
                      <a:pt x="117" y="0"/>
                      <a:pt x="117" y="7"/>
                      <a:pt x="127" y="7"/>
                    </a:cubicBezTo>
                    <a:cubicBezTo>
                      <a:pt x="127" y="12"/>
                      <a:pt x="144" y="15"/>
                      <a:pt x="149" y="15"/>
                    </a:cubicBezTo>
                    <a:cubicBezTo>
                      <a:pt x="162" y="15"/>
                      <a:pt x="170" y="15"/>
                      <a:pt x="174" y="15"/>
                    </a:cubicBezTo>
                    <a:cubicBezTo>
                      <a:pt x="186" y="15"/>
                      <a:pt x="192" y="3"/>
                      <a:pt x="205" y="3"/>
                    </a:cubicBezTo>
                    <a:cubicBezTo>
                      <a:pt x="219" y="3"/>
                      <a:pt x="218" y="12"/>
                      <a:pt x="223" y="21"/>
                    </a:cubicBezTo>
                    <a:cubicBezTo>
                      <a:pt x="224" y="23"/>
                      <a:pt x="233" y="28"/>
                      <a:pt x="233" y="28"/>
                    </a:cubicBezTo>
                    <a:cubicBezTo>
                      <a:pt x="241" y="31"/>
                      <a:pt x="243" y="44"/>
                      <a:pt x="256" y="44"/>
                    </a:cubicBezTo>
                    <a:cubicBezTo>
                      <a:pt x="265" y="44"/>
                      <a:pt x="265" y="36"/>
                      <a:pt x="271" y="34"/>
                    </a:cubicBezTo>
                    <a:cubicBezTo>
                      <a:pt x="275" y="33"/>
                      <a:pt x="274" y="33"/>
                      <a:pt x="278" y="33"/>
                    </a:cubicBezTo>
                    <a:cubicBezTo>
                      <a:pt x="279" y="35"/>
                      <a:pt x="279" y="39"/>
                      <a:pt x="281" y="41"/>
                    </a:cubicBezTo>
                    <a:cubicBezTo>
                      <a:pt x="280" y="41"/>
                      <a:pt x="281" y="42"/>
                      <a:pt x="281" y="43"/>
                    </a:cubicBezTo>
                    <a:cubicBezTo>
                      <a:pt x="281" y="48"/>
                      <a:pt x="284" y="47"/>
                      <a:pt x="286" y="51"/>
                    </a:cubicBezTo>
                    <a:cubicBezTo>
                      <a:pt x="290" y="56"/>
                      <a:pt x="286" y="59"/>
                      <a:pt x="289" y="65"/>
                    </a:cubicBezTo>
                    <a:cubicBezTo>
                      <a:pt x="291" y="70"/>
                      <a:pt x="297" y="67"/>
                      <a:pt x="301" y="68"/>
                    </a:cubicBezTo>
                    <a:cubicBezTo>
                      <a:pt x="305" y="69"/>
                      <a:pt x="306" y="73"/>
                      <a:pt x="309" y="76"/>
                    </a:cubicBezTo>
                    <a:cubicBezTo>
                      <a:pt x="312" y="79"/>
                      <a:pt x="323" y="78"/>
                      <a:pt x="329" y="78"/>
                    </a:cubicBezTo>
                    <a:cubicBezTo>
                      <a:pt x="337" y="78"/>
                      <a:pt x="345" y="77"/>
                      <a:pt x="350" y="76"/>
                    </a:cubicBezTo>
                    <a:cubicBezTo>
                      <a:pt x="350" y="72"/>
                      <a:pt x="350" y="71"/>
                      <a:pt x="350" y="68"/>
                    </a:cubicBezTo>
                    <a:cubicBezTo>
                      <a:pt x="350" y="64"/>
                      <a:pt x="355" y="64"/>
                      <a:pt x="359" y="63"/>
                    </a:cubicBezTo>
                    <a:cubicBezTo>
                      <a:pt x="364" y="61"/>
                      <a:pt x="363" y="59"/>
                      <a:pt x="368" y="57"/>
                    </a:cubicBezTo>
                    <a:cubicBezTo>
                      <a:pt x="376" y="54"/>
                      <a:pt x="381" y="56"/>
                      <a:pt x="387" y="51"/>
                    </a:cubicBezTo>
                    <a:cubicBezTo>
                      <a:pt x="397" y="57"/>
                      <a:pt x="403" y="57"/>
                      <a:pt x="412" y="60"/>
                    </a:cubicBezTo>
                    <a:cubicBezTo>
                      <a:pt x="423" y="64"/>
                      <a:pt x="426" y="74"/>
                      <a:pt x="439" y="74"/>
                    </a:cubicBezTo>
                    <a:cubicBezTo>
                      <a:pt x="439" y="76"/>
                      <a:pt x="442" y="77"/>
                      <a:pt x="443" y="79"/>
                    </a:cubicBezTo>
                    <a:cubicBezTo>
                      <a:pt x="445" y="86"/>
                      <a:pt x="442" y="92"/>
                      <a:pt x="445" y="96"/>
                    </a:cubicBezTo>
                    <a:cubicBezTo>
                      <a:pt x="442" y="98"/>
                      <a:pt x="435" y="114"/>
                      <a:pt x="435" y="115"/>
                    </a:cubicBezTo>
                    <a:cubicBezTo>
                      <a:pt x="435" y="116"/>
                      <a:pt x="436" y="118"/>
                      <a:pt x="435" y="119"/>
                    </a:cubicBezTo>
                    <a:cubicBezTo>
                      <a:pt x="436" y="121"/>
                      <a:pt x="435" y="122"/>
                      <a:pt x="436" y="124"/>
                    </a:cubicBezTo>
                    <a:cubicBezTo>
                      <a:pt x="436" y="138"/>
                      <a:pt x="436" y="138"/>
                      <a:pt x="436" y="138"/>
                    </a:cubicBezTo>
                    <a:cubicBezTo>
                      <a:pt x="438" y="142"/>
                      <a:pt x="437" y="145"/>
                      <a:pt x="439" y="149"/>
                    </a:cubicBezTo>
                    <a:cubicBezTo>
                      <a:pt x="440" y="153"/>
                      <a:pt x="449" y="149"/>
                      <a:pt x="449" y="156"/>
                    </a:cubicBezTo>
                    <a:cubicBezTo>
                      <a:pt x="449" y="165"/>
                      <a:pt x="439" y="164"/>
                      <a:pt x="439" y="171"/>
                    </a:cubicBezTo>
                    <a:cubicBezTo>
                      <a:pt x="439" y="177"/>
                      <a:pt x="443" y="177"/>
                      <a:pt x="445" y="179"/>
                    </a:cubicBezTo>
                    <a:cubicBezTo>
                      <a:pt x="452" y="194"/>
                      <a:pt x="467" y="196"/>
                      <a:pt x="467" y="215"/>
                    </a:cubicBezTo>
                    <a:cubicBezTo>
                      <a:pt x="456" y="218"/>
                      <a:pt x="448" y="220"/>
                      <a:pt x="448" y="232"/>
                    </a:cubicBezTo>
                    <a:cubicBezTo>
                      <a:pt x="448" y="235"/>
                      <a:pt x="450" y="238"/>
                      <a:pt x="450" y="240"/>
                    </a:cubicBezTo>
                    <a:cubicBezTo>
                      <a:pt x="450" y="240"/>
                      <a:pt x="448" y="240"/>
                      <a:pt x="448" y="240"/>
                    </a:cubicBezTo>
                    <a:cubicBezTo>
                      <a:pt x="439" y="240"/>
                      <a:pt x="420" y="235"/>
                      <a:pt x="408" y="235"/>
                    </a:cubicBezTo>
                    <a:cubicBezTo>
                      <a:pt x="406" y="235"/>
                      <a:pt x="393" y="231"/>
                      <a:pt x="393" y="231"/>
                    </a:cubicBezTo>
                    <a:cubicBezTo>
                      <a:pt x="388" y="226"/>
                      <a:pt x="388" y="213"/>
                      <a:pt x="379" y="213"/>
                    </a:cubicBezTo>
                    <a:cubicBezTo>
                      <a:pt x="374" y="213"/>
                      <a:pt x="372" y="217"/>
                      <a:pt x="370" y="220"/>
                    </a:cubicBezTo>
                    <a:cubicBezTo>
                      <a:pt x="348" y="220"/>
                      <a:pt x="348" y="220"/>
                      <a:pt x="348" y="220"/>
                    </a:cubicBezTo>
                    <a:cubicBezTo>
                      <a:pt x="341" y="217"/>
                      <a:pt x="337" y="212"/>
                      <a:pt x="333" y="207"/>
                    </a:cubicBezTo>
                    <a:cubicBezTo>
                      <a:pt x="327" y="202"/>
                      <a:pt x="320" y="205"/>
                      <a:pt x="315" y="200"/>
                    </a:cubicBezTo>
                    <a:cubicBezTo>
                      <a:pt x="313" y="197"/>
                      <a:pt x="314" y="194"/>
                      <a:pt x="313" y="192"/>
                    </a:cubicBezTo>
                    <a:cubicBezTo>
                      <a:pt x="308" y="182"/>
                      <a:pt x="299" y="168"/>
                      <a:pt x="286" y="168"/>
                    </a:cubicBezTo>
                    <a:cubicBezTo>
                      <a:pt x="280" y="168"/>
                      <a:pt x="278" y="176"/>
                      <a:pt x="278" y="183"/>
                    </a:cubicBezTo>
                    <a:cubicBezTo>
                      <a:pt x="278" y="187"/>
                      <a:pt x="278" y="189"/>
                      <a:pt x="278" y="193"/>
                    </a:cubicBezTo>
                    <a:cubicBezTo>
                      <a:pt x="281" y="203"/>
                      <a:pt x="293" y="222"/>
                      <a:pt x="304" y="224"/>
                    </a:cubicBezTo>
                    <a:cubicBezTo>
                      <a:pt x="304" y="229"/>
                      <a:pt x="306" y="231"/>
                      <a:pt x="307" y="235"/>
                    </a:cubicBezTo>
                    <a:cubicBezTo>
                      <a:pt x="312" y="233"/>
                      <a:pt x="311" y="228"/>
                      <a:pt x="315" y="227"/>
                    </a:cubicBezTo>
                    <a:cubicBezTo>
                      <a:pt x="316" y="228"/>
                      <a:pt x="316" y="230"/>
                      <a:pt x="316" y="231"/>
                    </a:cubicBezTo>
                    <a:cubicBezTo>
                      <a:pt x="316" y="237"/>
                      <a:pt x="313" y="240"/>
                      <a:pt x="313" y="246"/>
                    </a:cubicBezTo>
                    <a:cubicBezTo>
                      <a:pt x="313" y="252"/>
                      <a:pt x="324" y="255"/>
                      <a:pt x="331" y="255"/>
                    </a:cubicBezTo>
                    <a:cubicBezTo>
                      <a:pt x="360" y="255"/>
                      <a:pt x="363" y="237"/>
                      <a:pt x="379" y="225"/>
                    </a:cubicBezTo>
                    <a:cubicBezTo>
                      <a:pt x="379" y="241"/>
                      <a:pt x="379" y="241"/>
                      <a:pt x="379" y="241"/>
                    </a:cubicBezTo>
                    <a:cubicBezTo>
                      <a:pt x="385" y="254"/>
                      <a:pt x="393" y="256"/>
                      <a:pt x="406" y="260"/>
                    </a:cubicBezTo>
                    <a:cubicBezTo>
                      <a:pt x="411" y="261"/>
                      <a:pt x="411" y="269"/>
                      <a:pt x="414" y="271"/>
                    </a:cubicBezTo>
                    <a:cubicBezTo>
                      <a:pt x="414" y="270"/>
                      <a:pt x="414" y="270"/>
                      <a:pt x="414" y="270"/>
                    </a:cubicBezTo>
                    <a:cubicBezTo>
                      <a:pt x="416" y="274"/>
                      <a:pt x="423" y="273"/>
                      <a:pt x="423" y="277"/>
                    </a:cubicBezTo>
                    <a:cubicBezTo>
                      <a:pt x="423" y="288"/>
                      <a:pt x="410" y="291"/>
                      <a:pt x="410" y="302"/>
                    </a:cubicBezTo>
                    <a:cubicBezTo>
                      <a:pt x="403" y="302"/>
                      <a:pt x="399" y="303"/>
                      <a:pt x="397" y="309"/>
                    </a:cubicBezTo>
                    <a:cubicBezTo>
                      <a:pt x="395" y="314"/>
                      <a:pt x="396" y="321"/>
                      <a:pt x="390" y="321"/>
                    </a:cubicBezTo>
                    <a:cubicBezTo>
                      <a:pt x="384" y="321"/>
                      <a:pt x="384" y="334"/>
                      <a:pt x="378" y="334"/>
                    </a:cubicBezTo>
                    <a:cubicBezTo>
                      <a:pt x="374" y="334"/>
                      <a:pt x="365" y="342"/>
                      <a:pt x="365" y="347"/>
                    </a:cubicBezTo>
                    <a:cubicBezTo>
                      <a:pt x="353" y="349"/>
                      <a:pt x="327" y="354"/>
                      <a:pt x="327" y="364"/>
                    </a:cubicBezTo>
                    <a:cubicBezTo>
                      <a:pt x="327" y="365"/>
                      <a:pt x="327" y="367"/>
                      <a:pt x="328" y="368"/>
                    </a:cubicBezTo>
                    <a:cubicBezTo>
                      <a:pt x="318" y="373"/>
                      <a:pt x="304" y="376"/>
                      <a:pt x="294" y="378"/>
                    </a:cubicBezTo>
                    <a:cubicBezTo>
                      <a:pt x="289" y="380"/>
                      <a:pt x="271" y="392"/>
                      <a:pt x="265" y="395"/>
                    </a:cubicBezTo>
                    <a:cubicBezTo>
                      <a:pt x="252" y="395"/>
                      <a:pt x="252" y="395"/>
                      <a:pt x="252" y="395"/>
                    </a:cubicBezTo>
                    <a:cubicBezTo>
                      <a:pt x="244" y="400"/>
                      <a:pt x="243" y="404"/>
                      <a:pt x="234" y="404"/>
                    </a:cubicBezTo>
                    <a:cubicBezTo>
                      <a:pt x="231" y="405"/>
                      <a:pt x="231" y="405"/>
                      <a:pt x="231" y="405"/>
                    </a:cubicBezTo>
                    <a:cubicBezTo>
                      <a:pt x="229" y="405"/>
                      <a:pt x="218" y="400"/>
                      <a:pt x="217" y="399"/>
                    </a:cubicBezTo>
                    <a:cubicBezTo>
                      <a:pt x="216" y="399"/>
                      <a:pt x="219" y="399"/>
                      <a:pt x="217" y="394"/>
                    </a:cubicBezTo>
                    <a:cubicBezTo>
                      <a:pt x="212" y="387"/>
                      <a:pt x="209" y="380"/>
                      <a:pt x="209" y="372"/>
                    </a:cubicBezTo>
                    <a:cubicBezTo>
                      <a:pt x="204" y="371"/>
                      <a:pt x="207" y="363"/>
                      <a:pt x="208" y="359"/>
                    </a:cubicBezTo>
                    <a:cubicBezTo>
                      <a:pt x="210" y="349"/>
                      <a:pt x="203" y="345"/>
                      <a:pt x="198" y="340"/>
                    </a:cubicBezTo>
                    <a:cubicBezTo>
                      <a:pt x="193" y="335"/>
                      <a:pt x="181" y="320"/>
                      <a:pt x="181" y="309"/>
                    </a:cubicBezTo>
                    <a:cubicBezTo>
                      <a:pt x="165" y="306"/>
                      <a:pt x="162" y="297"/>
                      <a:pt x="162" y="280"/>
                    </a:cubicBezTo>
                    <a:cubicBezTo>
                      <a:pt x="162" y="270"/>
                      <a:pt x="156" y="268"/>
                      <a:pt x="154" y="259"/>
                    </a:cubicBezTo>
                    <a:cubicBezTo>
                      <a:pt x="154" y="259"/>
                      <a:pt x="154" y="259"/>
                      <a:pt x="154" y="259"/>
                    </a:cubicBezTo>
                    <a:cubicBezTo>
                      <a:pt x="152" y="258"/>
                      <a:pt x="150" y="255"/>
                      <a:pt x="148" y="254"/>
                    </a:cubicBezTo>
                    <a:cubicBezTo>
                      <a:pt x="147" y="252"/>
                      <a:pt x="141" y="253"/>
                      <a:pt x="140" y="251"/>
                    </a:cubicBezTo>
                    <a:cubicBezTo>
                      <a:pt x="137" y="249"/>
                      <a:pt x="138" y="242"/>
                      <a:pt x="137" y="239"/>
                    </a:cubicBezTo>
                    <a:cubicBezTo>
                      <a:pt x="136" y="235"/>
                      <a:pt x="132" y="231"/>
                      <a:pt x="131" y="229"/>
                    </a:cubicBezTo>
                    <a:cubicBezTo>
                      <a:pt x="125" y="221"/>
                      <a:pt x="121" y="214"/>
                      <a:pt x="116" y="207"/>
                    </a:cubicBezTo>
                    <a:cubicBezTo>
                      <a:pt x="115" y="205"/>
                      <a:pt x="109" y="198"/>
                      <a:pt x="109" y="196"/>
                    </a:cubicBezTo>
                    <a:cubicBezTo>
                      <a:pt x="109" y="192"/>
                      <a:pt x="112" y="182"/>
                      <a:pt x="112" y="175"/>
                    </a:cubicBezTo>
                    <a:lnTo>
                      <a:pt x="112" y="17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3" name="Freeform 102"/>
              <p:cNvSpPr>
                <a:spLocks/>
              </p:cNvSpPr>
              <p:nvPr/>
            </p:nvSpPr>
            <p:spPr bwMode="auto">
              <a:xfrm>
                <a:off x="5713413" y="2714625"/>
                <a:ext cx="33338" cy="63500"/>
              </a:xfrm>
              <a:custGeom>
                <a:avLst/>
                <a:gdLst/>
                <a:ahLst/>
                <a:cxnLst>
                  <a:cxn ang="0">
                    <a:pos x="25" y="30"/>
                  </a:cxn>
                  <a:cxn ang="0">
                    <a:pos x="11" y="48"/>
                  </a:cxn>
                  <a:cxn ang="0">
                    <a:pos x="0" y="35"/>
                  </a:cxn>
                  <a:cxn ang="0">
                    <a:pos x="6" y="0"/>
                  </a:cxn>
                  <a:cxn ang="0">
                    <a:pos x="25" y="30"/>
                  </a:cxn>
                </a:cxnLst>
                <a:rect l="0" t="0" r="r" b="b"/>
                <a:pathLst>
                  <a:path w="25" h="48">
                    <a:moveTo>
                      <a:pt x="25" y="30"/>
                    </a:moveTo>
                    <a:cubicBezTo>
                      <a:pt x="25" y="37"/>
                      <a:pt x="20" y="48"/>
                      <a:pt x="11" y="48"/>
                    </a:cubicBezTo>
                    <a:cubicBezTo>
                      <a:pt x="5" y="48"/>
                      <a:pt x="0" y="41"/>
                      <a:pt x="0" y="35"/>
                    </a:cubicBezTo>
                    <a:cubicBezTo>
                      <a:pt x="0" y="22"/>
                      <a:pt x="6" y="13"/>
                      <a:pt x="6" y="0"/>
                    </a:cubicBezTo>
                    <a:cubicBezTo>
                      <a:pt x="13" y="10"/>
                      <a:pt x="25" y="15"/>
                      <a:pt x="25" y="3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4" name="Freeform 103"/>
              <p:cNvSpPr>
                <a:spLocks/>
              </p:cNvSpPr>
              <p:nvPr/>
            </p:nvSpPr>
            <p:spPr bwMode="auto">
              <a:xfrm>
                <a:off x="5397500" y="2195513"/>
                <a:ext cx="677863" cy="544513"/>
              </a:xfrm>
              <a:custGeom>
                <a:avLst/>
                <a:gdLst/>
                <a:ahLst/>
                <a:cxnLst>
                  <a:cxn ang="0">
                    <a:pos x="148" y="270"/>
                  </a:cxn>
                  <a:cxn ang="0">
                    <a:pos x="174" y="340"/>
                  </a:cxn>
                  <a:cxn ang="0">
                    <a:pos x="200" y="401"/>
                  </a:cxn>
                  <a:cxn ang="0">
                    <a:pos x="216" y="401"/>
                  </a:cxn>
                  <a:cxn ang="0">
                    <a:pos x="237" y="379"/>
                  </a:cxn>
                  <a:cxn ang="0">
                    <a:pos x="243" y="341"/>
                  </a:cxn>
                  <a:cxn ang="0">
                    <a:pos x="268" y="298"/>
                  </a:cxn>
                  <a:cxn ang="0">
                    <a:pos x="326" y="240"/>
                  </a:cxn>
                  <a:cxn ang="0">
                    <a:pos x="374" y="218"/>
                  </a:cxn>
                  <a:cxn ang="0">
                    <a:pos x="409" y="259"/>
                  </a:cxn>
                  <a:cxn ang="0">
                    <a:pos x="423" y="302"/>
                  </a:cxn>
                  <a:cxn ang="0">
                    <a:pos x="457" y="300"/>
                  </a:cxn>
                  <a:cxn ang="0">
                    <a:pos x="476" y="367"/>
                  </a:cxn>
                  <a:cxn ang="0">
                    <a:pos x="489" y="358"/>
                  </a:cxn>
                  <a:cxn ang="0">
                    <a:pos x="472" y="316"/>
                  </a:cxn>
                  <a:cxn ang="0">
                    <a:pos x="473" y="288"/>
                  </a:cxn>
                  <a:cxn ang="0">
                    <a:pos x="483" y="254"/>
                  </a:cxn>
                  <a:cxn ang="0">
                    <a:pos x="487" y="213"/>
                  </a:cxn>
                  <a:cxn ang="0">
                    <a:pos x="467" y="197"/>
                  </a:cxn>
                  <a:cxn ang="0">
                    <a:pos x="445" y="125"/>
                  </a:cxn>
                  <a:cxn ang="0">
                    <a:pos x="423" y="130"/>
                  </a:cxn>
                  <a:cxn ang="0">
                    <a:pos x="373" y="144"/>
                  </a:cxn>
                  <a:cxn ang="0">
                    <a:pos x="341" y="147"/>
                  </a:cxn>
                  <a:cxn ang="0">
                    <a:pos x="295" y="136"/>
                  </a:cxn>
                  <a:cxn ang="0">
                    <a:pos x="254" y="116"/>
                  </a:cxn>
                  <a:cxn ang="0">
                    <a:pos x="226" y="89"/>
                  </a:cxn>
                  <a:cxn ang="0">
                    <a:pos x="229" y="69"/>
                  </a:cxn>
                  <a:cxn ang="0">
                    <a:pos x="213" y="43"/>
                  </a:cxn>
                  <a:cxn ang="0">
                    <a:pos x="178" y="16"/>
                  </a:cxn>
                  <a:cxn ang="0">
                    <a:pos x="131" y="0"/>
                  </a:cxn>
                  <a:cxn ang="0">
                    <a:pos x="94" y="21"/>
                  </a:cxn>
                  <a:cxn ang="0">
                    <a:pos x="65" y="13"/>
                  </a:cxn>
                  <a:cxn ang="0">
                    <a:pos x="23" y="46"/>
                  </a:cxn>
                  <a:cxn ang="0">
                    <a:pos x="0" y="64"/>
                  </a:cxn>
                  <a:cxn ang="0">
                    <a:pos x="1" y="87"/>
                  </a:cxn>
                  <a:cxn ang="0">
                    <a:pos x="4" y="120"/>
                  </a:cxn>
                  <a:cxn ang="0">
                    <a:pos x="13" y="181"/>
                  </a:cxn>
                  <a:cxn ang="0">
                    <a:pos x="34" y="185"/>
                  </a:cxn>
                  <a:cxn ang="0">
                    <a:pos x="70" y="185"/>
                  </a:cxn>
                  <a:cxn ang="0">
                    <a:pos x="118" y="219"/>
                  </a:cxn>
                  <a:cxn ang="0">
                    <a:pos x="127" y="248"/>
                  </a:cxn>
                  <a:cxn ang="0">
                    <a:pos x="145" y="233"/>
                  </a:cxn>
                  <a:cxn ang="0">
                    <a:pos x="149" y="265"/>
                  </a:cxn>
                </a:cxnLst>
                <a:rect l="0" t="0" r="r" b="b"/>
                <a:pathLst>
                  <a:path w="509" h="410">
                    <a:moveTo>
                      <a:pt x="149" y="265"/>
                    </a:moveTo>
                    <a:cubicBezTo>
                      <a:pt x="147" y="263"/>
                      <a:pt x="147" y="263"/>
                      <a:pt x="147" y="263"/>
                    </a:cubicBezTo>
                    <a:cubicBezTo>
                      <a:pt x="147" y="265"/>
                      <a:pt x="148" y="268"/>
                      <a:pt x="148" y="270"/>
                    </a:cubicBezTo>
                    <a:cubicBezTo>
                      <a:pt x="148" y="278"/>
                      <a:pt x="153" y="286"/>
                      <a:pt x="155" y="295"/>
                    </a:cubicBezTo>
                    <a:cubicBezTo>
                      <a:pt x="158" y="305"/>
                      <a:pt x="166" y="319"/>
                      <a:pt x="168" y="326"/>
                    </a:cubicBezTo>
                    <a:cubicBezTo>
                      <a:pt x="170" y="332"/>
                      <a:pt x="170" y="334"/>
                      <a:pt x="174" y="340"/>
                    </a:cubicBezTo>
                    <a:cubicBezTo>
                      <a:pt x="177" y="345"/>
                      <a:pt x="175" y="351"/>
                      <a:pt x="179" y="358"/>
                    </a:cubicBezTo>
                    <a:cubicBezTo>
                      <a:pt x="180" y="362"/>
                      <a:pt x="187" y="366"/>
                      <a:pt x="188" y="372"/>
                    </a:cubicBezTo>
                    <a:cubicBezTo>
                      <a:pt x="191" y="382"/>
                      <a:pt x="196" y="390"/>
                      <a:pt x="200" y="401"/>
                    </a:cubicBezTo>
                    <a:cubicBezTo>
                      <a:pt x="200" y="402"/>
                      <a:pt x="202" y="405"/>
                      <a:pt x="204" y="405"/>
                    </a:cubicBezTo>
                    <a:cubicBezTo>
                      <a:pt x="204" y="409"/>
                      <a:pt x="207" y="410"/>
                      <a:pt x="210" y="410"/>
                    </a:cubicBezTo>
                    <a:cubicBezTo>
                      <a:pt x="214" y="410"/>
                      <a:pt x="214" y="405"/>
                      <a:pt x="216" y="401"/>
                    </a:cubicBezTo>
                    <a:cubicBezTo>
                      <a:pt x="218" y="397"/>
                      <a:pt x="219" y="398"/>
                      <a:pt x="224" y="396"/>
                    </a:cubicBezTo>
                    <a:cubicBezTo>
                      <a:pt x="228" y="394"/>
                      <a:pt x="227" y="382"/>
                      <a:pt x="233" y="381"/>
                    </a:cubicBezTo>
                    <a:cubicBezTo>
                      <a:pt x="234" y="380"/>
                      <a:pt x="237" y="380"/>
                      <a:pt x="237" y="379"/>
                    </a:cubicBezTo>
                    <a:cubicBezTo>
                      <a:pt x="240" y="379"/>
                      <a:pt x="240" y="379"/>
                      <a:pt x="240" y="379"/>
                    </a:cubicBezTo>
                    <a:cubicBezTo>
                      <a:pt x="237" y="367"/>
                      <a:pt x="237" y="367"/>
                      <a:pt x="237" y="367"/>
                    </a:cubicBezTo>
                    <a:cubicBezTo>
                      <a:pt x="237" y="359"/>
                      <a:pt x="243" y="352"/>
                      <a:pt x="243" y="341"/>
                    </a:cubicBezTo>
                    <a:cubicBezTo>
                      <a:pt x="243" y="334"/>
                      <a:pt x="240" y="329"/>
                      <a:pt x="240" y="321"/>
                    </a:cubicBezTo>
                    <a:cubicBezTo>
                      <a:pt x="240" y="312"/>
                      <a:pt x="249" y="311"/>
                      <a:pt x="257" y="308"/>
                    </a:cubicBezTo>
                    <a:cubicBezTo>
                      <a:pt x="260" y="307"/>
                      <a:pt x="265" y="302"/>
                      <a:pt x="268" y="298"/>
                    </a:cubicBezTo>
                    <a:cubicBezTo>
                      <a:pt x="277" y="290"/>
                      <a:pt x="284" y="281"/>
                      <a:pt x="293" y="272"/>
                    </a:cubicBezTo>
                    <a:cubicBezTo>
                      <a:pt x="300" y="265"/>
                      <a:pt x="313" y="263"/>
                      <a:pt x="321" y="255"/>
                    </a:cubicBezTo>
                    <a:cubicBezTo>
                      <a:pt x="325" y="251"/>
                      <a:pt x="325" y="246"/>
                      <a:pt x="326" y="240"/>
                    </a:cubicBezTo>
                    <a:cubicBezTo>
                      <a:pt x="328" y="236"/>
                      <a:pt x="337" y="236"/>
                      <a:pt x="340" y="229"/>
                    </a:cubicBezTo>
                    <a:cubicBezTo>
                      <a:pt x="344" y="231"/>
                      <a:pt x="344" y="233"/>
                      <a:pt x="351" y="233"/>
                    </a:cubicBezTo>
                    <a:cubicBezTo>
                      <a:pt x="362" y="233"/>
                      <a:pt x="374" y="231"/>
                      <a:pt x="374" y="218"/>
                    </a:cubicBezTo>
                    <a:cubicBezTo>
                      <a:pt x="381" y="219"/>
                      <a:pt x="389" y="222"/>
                      <a:pt x="390" y="228"/>
                    </a:cubicBezTo>
                    <a:cubicBezTo>
                      <a:pt x="392" y="233"/>
                      <a:pt x="391" y="240"/>
                      <a:pt x="395" y="245"/>
                    </a:cubicBezTo>
                    <a:cubicBezTo>
                      <a:pt x="398" y="251"/>
                      <a:pt x="403" y="255"/>
                      <a:pt x="409" y="259"/>
                    </a:cubicBezTo>
                    <a:cubicBezTo>
                      <a:pt x="414" y="267"/>
                      <a:pt x="419" y="274"/>
                      <a:pt x="422" y="283"/>
                    </a:cubicBezTo>
                    <a:cubicBezTo>
                      <a:pt x="423" y="285"/>
                      <a:pt x="425" y="286"/>
                      <a:pt x="425" y="289"/>
                    </a:cubicBezTo>
                    <a:cubicBezTo>
                      <a:pt x="425" y="293"/>
                      <a:pt x="423" y="296"/>
                      <a:pt x="423" y="302"/>
                    </a:cubicBezTo>
                    <a:cubicBezTo>
                      <a:pt x="423" y="307"/>
                      <a:pt x="423" y="313"/>
                      <a:pt x="430" y="313"/>
                    </a:cubicBezTo>
                    <a:cubicBezTo>
                      <a:pt x="442" y="313"/>
                      <a:pt x="445" y="300"/>
                      <a:pt x="453" y="293"/>
                    </a:cubicBezTo>
                    <a:cubicBezTo>
                      <a:pt x="455" y="295"/>
                      <a:pt x="454" y="297"/>
                      <a:pt x="457" y="300"/>
                    </a:cubicBezTo>
                    <a:cubicBezTo>
                      <a:pt x="457" y="300"/>
                      <a:pt x="461" y="300"/>
                      <a:pt x="462" y="302"/>
                    </a:cubicBezTo>
                    <a:cubicBezTo>
                      <a:pt x="467" y="308"/>
                      <a:pt x="459" y="322"/>
                      <a:pt x="465" y="322"/>
                    </a:cubicBezTo>
                    <a:cubicBezTo>
                      <a:pt x="465" y="336"/>
                      <a:pt x="476" y="347"/>
                      <a:pt x="476" y="367"/>
                    </a:cubicBezTo>
                    <a:cubicBezTo>
                      <a:pt x="476" y="371"/>
                      <a:pt x="473" y="382"/>
                      <a:pt x="476" y="383"/>
                    </a:cubicBezTo>
                    <a:cubicBezTo>
                      <a:pt x="480" y="376"/>
                      <a:pt x="481" y="371"/>
                      <a:pt x="485" y="363"/>
                    </a:cubicBezTo>
                    <a:cubicBezTo>
                      <a:pt x="486" y="361"/>
                      <a:pt x="489" y="360"/>
                      <a:pt x="489" y="358"/>
                    </a:cubicBezTo>
                    <a:cubicBezTo>
                      <a:pt x="489" y="354"/>
                      <a:pt x="483" y="334"/>
                      <a:pt x="479" y="330"/>
                    </a:cubicBezTo>
                    <a:cubicBezTo>
                      <a:pt x="476" y="327"/>
                      <a:pt x="472" y="325"/>
                      <a:pt x="472" y="320"/>
                    </a:cubicBezTo>
                    <a:cubicBezTo>
                      <a:pt x="472" y="319"/>
                      <a:pt x="472" y="318"/>
                      <a:pt x="472" y="316"/>
                    </a:cubicBezTo>
                    <a:cubicBezTo>
                      <a:pt x="472" y="317"/>
                      <a:pt x="472" y="317"/>
                      <a:pt x="472" y="317"/>
                    </a:cubicBezTo>
                    <a:cubicBezTo>
                      <a:pt x="473" y="316"/>
                      <a:pt x="476" y="311"/>
                      <a:pt x="476" y="307"/>
                    </a:cubicBezTo>
                    <a:cubicBezTo>
                      <a:pt x="476" y="302"/>
                      <a:pt x="476" y="293"/>
                      <a:pt x="473" y="288"/>
                    </a:cubicBezTo>
                    <a:cubicBezTo>
                      <a:pt x="470" y="284"/>
                      <a:pt x="464" y="284"/>
                      <a:pt x="464" y="276"/>
                    </a:cubicBezTo>
                    <a:cubicBezTo>
                      <a:pt x="464" y="268"/>
                      <a:pt x="467" y="262"/>
                      <a:pt x="472" y="258"/>
                    </a:cubicBezTo>
                    <a:cubicBezTo>
                      <a:pt x="474" y="255"/>
                      <a:pt x="479" y="256"/>
                      <a:pt x="483" y="254"/>
                    </a:cubicBezTo>
                    <a:cubicBezTo>
                      <a:pt x="493" y="247"/>
                      <a:pt x="500" y="244"/>
                      <a:pt x="509" y="230"/>
                    </a:cubicBezTo>
                    <a:cubicBezTo>
                      <a:pt x="506" y="230"/>
                      <a:pt x="505" y="231"/>
                      <a:pt x="501" y="231"/>
                    </a:cubicBezTo>
                    <a:cubicBezTo>
                      <a:pt x="493" y="231"/>
                      <a:pt x="487" y="222"/>
                      <a:pt x="487" y="213"/>
                    </a:cubicBezTo>
                    <a:cubicBezTo>
                      <a:pt x="483" y="212"/>
                      <a:pt x="482" y="199"/>
                      <a:pt x="478" y="199"/>
                    </a:cubicBezTo>
                    <a:cubicBezTo>
                      <a:pt x="475" y="199"/>
                      <a:pt x="472" y="202"/>
                      <a:pt x="469" y="202"/>
                    </a:cubicBezTo>
                    <a:cubicBezTo>
                      <a:pt x="468" y="202"/>
                      <a:pt x="467" y="199"/>
                      <a:pt x="467" y="197"/>
                    </a:cubicBezTo>
                    <a:cubicBezTo>
                      <a:pt x="467" y="181"/>
                      <a:pt x="479" y="180"/>
                      <a:pt x="479" y="163"/>
                    </a:cubicBezTo>
                    <a:cubicBezTo>
                      <a:pt x="479" y="154"/>
                      <a:pt x="472" y="151"/>
                      <a:pt x="468" y="144"/>
                    </a:cubicBezTo>
                    <a:cubicBezTo>
                      <a:pt x="457" y="139"/>
                      <a:pt x="448" y="140"/>
                      <a:pt x="445" y="125"/>
                    </a:cubicBezTo>
                    <a:cubicBezTo>
                      <a:pt x="442" y="125"/>
                      <a:pt x="442" y="125"/>
                      <a:pt x="442" y="125"/>
                    </a:cubicBezTo>
                    <a:cubicBezTo>
                      <a:pt x="438" y="129"/>
                      <a:pt x="438" y="129"/>
                      <a:pt x="438" y="129"/>
                    </a:cubicBezTo>
                    <a:cubicBezTo>
                      <a:pt x="433" y="131"/>
                      <a:pt x="427" y="126"/>
                      <a:pt x="423" y="130"/>
                    </a:cubicBezTo>
                    <a:cubicBezTo>
                      <a:pt x="422" y="132"/>
                      <a:pt x="421" y="133"/>
                      <a:pt x="418" y="135"/>
                    </a:cubicBezTo>
                    <a:cubicBezTo>
                      <a:pt x="415" y="137"/>
                      <a:pt x="401" y="149"/>
                      <a:pt x="394" y="149"/>
                    </a:cubicBezTo>
                    <a:cubicBezTo>
                      <a:pt x="387" y="149"/>
                      <a:pt x="382" y="144"/>
                      <a:pt x="373" y="144"/>
                    </a:cubicBezTo>
                    <a:cubicBezTo>
                      <a:pt x="362" y="144"/>
                      <a:pt x="360" y="152"/>
                      <a:pt x="354" y="155"/>
                    </a:cubicBezTo>
                    <a:cubicBezTo>
                      <a:pt x="353" y="152"/>
                      <a:pt x="352" y="145"/>
                      <a:pt x="349" y="145"/>
                    </a:cubicBezTo>
                    <a:cubicBezTo>
                      <a:pt x="347" y="145"/>
                      <a:pt x="345" y="147"/>
                      <a:pt x="341" y="147"/>
                    </a:cubicBezTo>
                    <a:cubicBezTo>
                      <a:pt x="335" y="147"/>
                      <a:pt x="329" y="147"/>
                      <a:pt x="323" y="147"/>
                    </a:cubicBezTo>
                    <a:cubicBezTo>
                      <a:pt x="313" y="147"/>
                      <a:pt x="309" y="141"/>
                      <a:pt x="302" y="136"/>
                    </a:cubicBezTo>
                    <a:cubicBezTo>
                      <a:pt x="300" y="135"/>
                      <a:pt x="296" y="139"/>
                      <a:pt x="295" y="136"/>
                    </a:cubicBezTo>
                    <a:cubicBezTo>
                      <a:pt x="293" y="132"/>
                      <a:pt x="293" y="129"/>
                      <a:pt x="290" y="127"/>
                    </a:cubicBezTo>
                    <a:cubicBezTo>
                      <a:pt x="283" y="124"/>
                      <a:pt x="279" y="126"/>
                      <a:pt x="273" y="120"/>
                    </a:cubicBezTo>
                    <a:cubicBezTo>
                      <a:pt x="268" y="115"/>
                      <a:pt x="263" y="118"/>
                      <a:pt x="254" y="116"/>
                    </a:cubicBezTo>
                    <a:cubicBezTo>
                      <a:pt x="246" y="114"/>
                      <a:pt x="243" y="108"/>
                      <a:pt x="236" y="106"/>
                    </a:cubicBezTo>
                    <a:cubicBezTo>
                      <a:pt x="234" y="105"/>
                      <a:pt x="229" y="106"/>
                      <a:pt x="228" y="103"/>
                    </a:cubicBezTo>
                    <a:cubicBezTo>
                      <a:pt x="227" y="98"/>
                      <a:pt x="227" y="94"/>
                      <a:pt x="226" y="89"/>
                    </a:cubicBezTo>
                    <a:cubicBezTo>
                      <a:pt x="226" y="85"/>
                      <a:pt x="226" y="85"/>
                      <a:pt x="226" y="85"/>
                    </a:cubicBezTo>
                    <a:cubicBezTo>
                      <a:pt x="231" y="85"/>
                      <a:pt x="236" y="86"/>
                      <a:pt x="236" y="80"/>
                    </a:cubicBezTo>
                    <a:cubicBezTo>
                      <a:pt x="236" y="75"/>
                      <a:pt x="229" y="74"/>
                      <a:pt x="229" y="69"/>
                    </a:cubicBezTo>
                    <a:cubicBezTo>
                      <a:pt x="229" y="57"/>
                      <a:pt x="246" y="59"/>
                      <a:pt x="246" y="47"/>
                    </a:cubicBezTo>
                    <a:cubicBezTo>
                      <a:pt x="246" y="43"/>
                      <a:pt x="236" y="35"/>
                      <a:pt x="232" y="35"/>
                    </a:cubicBezTo>
                    <a:cubicBezTo>
                      <a:pt x="224" y="35"/>
                      <a:pt x="221" y="42"/>
                      <a:pt x="213" y="43"/>
                    </a:cubicBezTo>
                    <a:cubicBezTo>
                      <a:pt x="205" y="40"/>
                      <a:pt x="200" y="40"/>
                      <a:pt x="194" y="34"/>
                    </a:cubicBezTo>
                    <a:cubicBezTo>
                      <a:pt x="191" y="31"/>
                      <a:pt x="193" y="25"/>
                      <a:pt x="188" y="24"/>
                    </a:cubicBezTo>
                    <a:cubicBezTo>
                      <a:pt x="182" y="22"/>
                      <a:pt x="178" y="24"/>
                      <a:pt x="178" y="16"/>
                    </a:cubicBezTo>
                    <a:cubicBezTo>
                      <a:pt x="172" y="15"/>
                      <a:pt x="168" y="15"/>
                      <a:pt x="163" y="15"/>
                    </a:cubicBezTo>
                    <a:cubicBezTo>
                      <a:pt x="154" y="15"/>
                      <a:pt x="150" y="23"/>
                      <a:pt x="140" y="23"/>
                    </a:cubicBezTo>
                    <a:cubicBezTo>
                      <a:pt x="130" y="23"/>
                      <a:pt x="140" y="0"/>
                      <a:pt x="131" y="0"/>
                    </a:cubicBezTo>
                    <a:cubicBezTo>
                      <a:pt x="122" y="0"/>
                      <a:pt x="120" y="10"/>
                      <a:pt x="116" y="10"/>
                    </a:cubicBezTo>
                    <a:cubicBezTo>
                      <a:pt x="115" y="10"/>
                      <a:pt x="114" y="11"/>
                      <a:pt x="113" y="10"/>
                    </a:cubicBezTo>
                    <a:cubicBezTo>
                      <a:pt x="110" y="16"/>
                      <a:pt x="103" y="21"/>
                      <a:pt x="94" y="21"/>
                    </a:cubicBezTo>
                    <a:cubicBezTo>
                      <a:pt x="91" y="21"/>
                      <a:pt x="90" y="16"/>
                      <a:pt x="86" y="16"/>
                    </a:cubicBezTo>
                    <a:cubicBezTo>
                      <a:pt x="83" y="16"/>
                      <a:pt x="73" y="20"/>
                      <a:pt x="72" y="15"/>
                    </a:cubicBezTo>
                    <a:cubicBezTo>
                      <a:pt x="68" y="15"/>
                      <a:pt x="69" y="13"/>
                      <a:pt x="65" y="13"/>
                    </a:cubicBezTo>
                    <a:cubicBezTo>
                      <a:pt x="54" y="13"/>
                      <a:pt x="53" y="24"/>
                      <a:pt x="45" y="32"/>
                    </a:cubicBezTo>
                    <a:cubicBezTo>
                      <a:pt x="42" y="35"/>
                      <a:pt x="37" y="35"/>
                      <a:pt x="33" y="39"/>
                    </a:cubicBezTo>
                    <a:cubicBezTo>
                      <a:pt x="30" y="42"/>
                      <a:pt x="28" y="46"/>
                      <a:pt x="23" y="46"/>
                    </a:cubicBezTo>
                    <a:cubicBezTo>
                      <a:pt x="19" y="46"/>
                      <a:pt x="16" y="42"/>
                      <a:pt x="12" y="42"/>
                    </a:cubicBezTo>
                    <a:cubicBezTo>
                      <a:pt x="11" y="42"/>
                      <a:pt x="11" y="45"/>
                      <a:pt x="10" y="45"/>
                    </a:cubicBezTo>
                    <a:cubicBezTo>
                      <a:pt x="7" y="47"/>
                      <a:pt x="0" y="63"/>
                      <a:pt x="0" y="64"/>
                    </a:cubicBezTo>
                    <a:cubicBezTo>
                      <a:pt x="0" y="65"/>
                      <a:pt x="1" y="67"/>
                      <a:pt x="0" y="68"/>
                    </a:cubicBezTo>
                    <a:cubicBezTo>
                      <a:pt x="1" y="70"/>
                      <a:pt x="0" y="71"/>
                      <a:pt x="1" y="73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3" y="91"/>
                      <a:pt x="2" y="94"/>
                      <a:pt x="4" y="98"/>
                    </a:cubicBezTo>
                    <a:cubicBezTo>
                      <a:pt x="5" y="102"/>
                      <a:pt x="14" y="98"/>
                      <a:pt x="14" y="105"/>
                    </a:cubicBezTo>
                    <a:cubicBezTo>
                      <a:pt x="14" y="114"/>
                      <a:pt x="4" y="113"/>
                      <a:pt x="4" y="120"/>
                    </a:cubicBezTo>
                    <a:cubicBezTo>
                      <a:pt x="4" y="126"/>
                      <a:pt x="8" y="126"/>
                      <a:pt x="10" y="128"/>
                    </a:cubicBezTo>
                    <a:cubicBezTo>
                      <a:pt x="17" y="143"/>
                      <a:pt x="32" y="145"/>
                      <a:pt x="32" y="164"/>
                    </a:cubicBezTo>
                    <a:cubicBezTo>
                      <a:pt x="21" y="167"/>
                      <a:pt x="13" y="169"/>
                      <a:pt x="13" y="181"/>
                    </a:cubicBezTo>
                    <a:cubicBezTo>
                      <a:pt x="13" y="184"/>
                      <a:pt x="15" y="187"/>
                      <a:pt x="15" y="189"/>
                    </a:cubicBezTo>
                    <a:cubicBezTo>
                      <a:pt x="30" y="188"/>
                      <a:pt x="30" y="188"/>
                      <a:pt x="30" y="188"/>
                    </a:cubicBezTo>
                    <a:cubicBezTo>
                      <a:pt x="31" y="187"/>
                      <a:pt x="33" y="186"/>
                      <a:pt x="34" y="185"/>
                    </a:cubicBezTo>
                    <a:cubicBezTo>
                      <a:pt x="46" y="188"/>
                      <a:pt x="46" y="188"/>
                      <a:pt x="46" y="188"/>
                    </a:cubicBezTo>
                    <a:cubicBezTo>
                      <a:pt x="50" y="188"/>
                      <a:pt x="52" y="184"/>
                      <a:pt x="57" y="184"/>
                    </a:cubicBezTo>
                    <a:cubicBezTo>
                      <a:pt x="62" y="184"/>
                      <a:pt x="65" y="184"/>
                      <a:pt x="70" y="185"/>
                    </a:cubicBezTo>
                    <a:cubicBezTo>
                      <a:pt x="75" y="187"/>
                      <a:pt x="78" y="197"/>
                      <a:pt x="82" y="203"/>
                    </a:cubicBezTo>
                    <a:cubicBezTo>
                      <a:pt x="86" y="209"/>
                      <a:pt x="99" y="218"/>
                      <a:pt x="108" y="218"/>
                    </a:cubicBezTo>
                    <a:cubicBezTo>
                      <a:pt x="111" y="218"/>
                      <a:pt x="114" y="218"/>
                      <a:pt x="118" y="219"/>
                    </a:cubicBezTo>
                    <a:cubicBezTo>
                      <a:pt x="116" y="221"/>
                      <a:pt x="116" y="225"/>
                      <a:pt x="112" y="225"/>
                    </a:cubicBezTo>
                    <a:cubicBezTo>
                      <a:pt x="108" y="227"/>
                      <a:pt x="105" y="225"/>
                      <a:pt x="101" y="227"/>
                    </a:cubicBezTo>
                    <a:cubicBezTo>
                      <a:pt x="108" y="234"/>
                      <a:pt x="113" y="248"/>
                      <a:pt x="127" y="248"/>
                    </a:cubicBezTo>
                    <a:cubicBezTo>
                      <a:pt x="138" y="248"/>
                      <a:pt x="139" y="233"/>
                      <a:pt x="144" y="227"/>
                    </a:cubicBezTo>
                    <a:cubicBezTo>
                      <a:pt x="148" y="227"/>
                      <a:pt x="148" y="227"/>
                      <a:pt x="148" y="227"/>
                    </a:cubicBezTo>
                    <a:cubicBezTo>
                      <a:pt x="148" y="229"/>
                      <a:pt x="145" y="232"/>
                      <a:pt x="145" y="233"/>
                    </a:cubicBezTo>
                    <a:cubicBezTo>
                      <a:pt x="145" y="239"/>
                      <a:pt x="150" y="244"/>
                      <a:pt x="150" y="251"/>
                    </a:cubicBezTo>
                    <a:cubicBezTo>
                      <a:pt x="150" y="257"/>
                      <a:pt x="147" y="258"/>
                      <a:pt x="147" y="264"/>
                    </a:cubicBezTo>
                    <a:lnTo>
                      <a:pt x="149" y="26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5" name="Freeform 104"/>
              <p:cNvSpPr>
                <a:spLocks/>
              </p:cNvSpPr>
              <p:nvPr/>
            </p:nvSpPr>
            <p:spPr bwMode="auto">
              <a:xfrm>
                <a:off x="5975350" y="2781300"/>
                <a:ext cx="177800" cy="192088"/>
              </a:xfrm>
              <a:custGeom>
                <a:avLst/>
                <a:gdLst/>
                <a:ahLst/>
                <a:cxnLst>
                  <a:cxn ang="0">
                    <a:pos x="59" y="74"/>
                  </a:cxn>
                  <a:cxn ang="0">
                    <a:pos x="58" y="70"/>
                  </a:cxn>
                  <a:cxn ang="0">
                    <a:pos x="51" y="68"/>
                  </a:cxn>
                  <a:cxn ang="0">
                    <a:pos x="45" y="53"/>
                  </a:cxn>
                  <a:cxn ang="0">
                    <a:pos x="28" y="38"/>
                  </a:cxn>
                  <a:cxn ang="0">
                    <a:pos x="22" y="25"/>
                  </a:cxn>
                  <a:cxn ang="0">
                    <a:pos x="11" y="21"/>
                  </a:cxn>
                  <a:cxn ang="0">
                    <a:pos x="0" y="3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11" y="4"/>
                  </a:cxn>
                  <a:cxn ang="0">
                    <a:pos x="26" y="4"/>
                  </a:cxn>
                  <a:cxn ang="0">
                    <a:pos x="42" y="20"/>
                  </a:cxn>
                  <a:cxn ang="0">
                    <a:pos x="47" y="23"/>
                  </a:cxn>
                  <a:cxn ang="0">
                    <a:pos x="61" y="35"/>
                  </a:cxn>
                  <a:cxn ang="0">
                    <a:pos x="86" y="53"/>
                  </a:cxn>
                  <a:cxn ang="0">
                    <a:pos x="101" y="64"/>
                  </a:cxn>
                  <a:cxn ang="0">
                    <a:pos x="100" y="66"/>
                  </a:cxn>
                  <a:cxn ang="0">
                    <a:pos x="103" y="66"/>
                  </a:cxn>
                  <a:cxn ang="0">
                    <a:pos x="107" y="70"/>
                  </a:cxn>
                  <a:cxn ang="0">
                    <a:pos x="105" y="74"/>
                  </a:cxn>
                  <a:cxn ang="0">
                    <a:pos x="114" y="81"/>
                  </a:cxn>
                  <a:cxn ang="0">
                    <a:pos x="124" y="98"/>
                  </a:cxn>
                  <a:cxn ang="0">
                    <a:pos x="133" y="106"/>
                  </a:cxn>
                  <a:cxn ang="0">
                    <a:pos x="133" y="125"/>
                  </a:cxn>
                  <a:cxn ang="0">
                    <a:pos x="131" y="138"/>
                  </a:cxn>
                  <a:cxn ang="0">
                    <a:pos x="119" y="144"/>
                  </a:cxn>
                  <a:cxn ang="0">
                    <a:pos x="108" y="132"/>
                  </a:cxn>
                  <a:cxn ang="0">
                    <a:pos x="84" y="112"/>
                  </a:cxn>
                  <a:cxn ang="0">
                    <a:pos x="67" y="85"/>
                  </a:cxn>
                  <a:cxn ang="0">
                    <a:pos x="59" y="74"/>
                  </a:cxn>
                </a:cxnLst>
                <a:rect l="0" t="0" r="r" b="b"/>
                <a:pathLst>
                  <a:path w="133" h="144">
                    <a:moveTo>
                      <a:pt x="59" y="74"/>
                    </a:moveTo>
                    <a:cubicBezTo>
                      <a:pt x="58" y="74"/>
                      <a:pt x="59" y="72"/>
                      <a:pt x="58" y="70"/>
                    </a:cubicBezTo>
                    <a:cubicBezTo>
                      <a:pt x="57" y="69"/>
                      <a:pt x="52" y="69"/>
                      <a:pt x="51" y="68"/>
                    </a:cubicBezTo>
                    <a:cubicBezTo>
                      <a:pt x="49" y="67"/>
                      <a:pt x="45" y="56"/>
                      <a:pt x="45" y="53"/>
                    </a:cubicBezTo>
                    <a:cubicBezTo>
                      <a:pt x="41" y="43"/>
                      <a:pt x="31" y="44"/>
                      <a:pt x="28" y="38"/>
                    </a:cubicBezTo>
                    <a:cubicBezTo>
                      <a:pt x="26" y="33"/>
                      <a:pt x="24" y="30"/>
                      <a:pt x="22" y="25"/>
                    </a:cubicBezTo>
                    <a:cubicBezTo>
                      <a:pt x="20" y="21"/>
                      <a:pt x="15" y="22"/>
                      <a:pt x="11" y="21"/>
                    </a:cubicBezTo>
                    <a:cubicBezTo>
                      <a:pt x="8" y="20"/>
                      <a:pt x="1" y="8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7" y="0"/>
                      <a:pt x="8" y="2"/>
                      <a:pt x="11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35" y="7"/>
                      <a:pt x="38" y="13"/>
                      <a:pt x="42" y="20"/>
                    </a:cubicBezTo>
                    <a:cubicBezTo>
                      <a:pt x="43" y="23"/>
                      <a:pt x="45" y="22"/>
                      <a:pt x="47" y="23"/>
                    </a:cubicBezTo>
                    <a:cubicBezTo>
                      <a:pt x="53" y="25"/>
                      <a:pt x="56" y="30"/>
                      <a:pt x="61" y="35"/>
                    </a:cubicBezTo>
                    <a:cubicBezTo>
                      <a:pt x="69" y="43"/>
                      <a:pt x="74" y="49"/>
                      <a:pt x="86" y="53"/>
                    </a:cubicBezTo>
                    <a:cubicBezTo>
                      <a:pt x="93" y="55"/>
                      <a:pt x="101" y="57"/>
                      <a:pt x="101" y="64"/>
                    </a:cubicBezTo>
                    <a:cubicBezTo>
                      <a:pt x="101" y="64"/>
                      <a:pt x="100" y="65"/>
                      <a:pt x="100" y="66"/>
                    </a:cubicBezTo>
                    <a:cubicBezTo>
                      <a:pt x="101" y="66"/>
                      <a:pt x="102" y="66"/>
                      <a:pt x="103" y="66"/>
                    </a:cubicBezTo>
                    <a:cubicBezTo>
                      <a:pt x="105" y="66"/>
                      <a:pt x="106" y="68"/>
                      <a:pt x="107" y="70"/>
                    </a:cubicBezTo>
                    <a:cubicBezTo>
                      <a:pt x="105" y="74"/>
                      <a:pt x="105" y="74"/>
                      <a:pt x="105" y="74"/>
                    </a:cubicBezTo>
                    <a:cubicBezTo>
                      <a:pt x="105" y="80"/>
                      <a:pt x="109" y="81"/>
                      <a:pt x="114" y="81"/>
                    </a:cubicBezTo>
                    <a:cubicBezTo>
                      <a:pt x="114" y="91"/>
                      <a:pt x="119" y="93"/>
                      <a:pt x="124" y="98"/>
                    </a:cubicBezTo>
                    <a:cubicBezTo>
                      <a:pt x="127" y="101"/>
                      <a:pt x="133" y="102"/>
                      <a:pt x="133" y="106"/>
                    </a:cubicBezTo>
                    <a:cubicBezTo>
                      <a:pt x="133" y="112"/>
                      <a:pt x="133" y="116"/>
                      <a:pt x="133" y="125"/>
                    </a:cubicBezTo>
                    <a:cubicBezTo>
                      <a:pt x="128" y="127"/>
                      <a:pt x="131" y="133"/>
                      <a:pt x="131" y="138"/>
                    </a:cubicBezTo>
                    <a:cubicBezTo>
                      <a:pt x="131" y="143"/>
                      <a:pt x="122" y="144"/>
                      <a:pt x="119" y="144"/>
                    </a:cubicBezTo>
                    <a:cubicBezTo>
                      <a:pt x="116" y="144"/>
                      <a:pt x="109" y="132"/>
                      <a:pt x="108" y="132"/>
                    </a:cubicBezTo>
                    <a:cubicBezTo>
                      <a:pt x="100" y="124"/>
                      <a:pt x="92" y="120"/>
                      <a:pt x="84" y="112"/>
                    </a:cubicBezTo>
                    <a:cubicBezTo>
                      <a:pt x="75" y="103"/>
                      <a:pt x="71" y="95"/>
                      <a:pt x="67" y="85"/>
                    </a:cubicBezTo>
                    <a:cubicBezTo>
                      <a:pt x="66" y="83"/>
                      <a:pt x="60" y="74"/>
                      <a:pt x="59" y="7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6" name="Freeform 105"/>
              <p:cNvSpPr>
                <a:spLocks/>
              </p:cNvSpPr>
              <p:nvPr/>
            </p:nvSpPr>
            <p:spPr bwMode="auto">
              <a:xfrm>
                <a:off x="6203950" y="2757488"/>
                <a:ext cx="169863" cy="188913"/>
              </a:xfrm>
              <a:custGeom>
                <a:avLst/>
                <a:gdLst/>
                <a:ahLst/>
                <a:cxnLst>
                  <a:cxn ang="0">
                    <a:pos x="37" y="130"/>
                  </a:cxn>
                  <a:cxn ang="0">
                    <a:pos x="36" y="124"/>
                  </a:cxn>
                  <a:cxn ang="0">
                    <a:pos x="27" y="126"/>
                  </a:cxn>
                  <a:cxn ang="0">
                    <a:pos x="11" y="102"/>
                  </a:cxn>
                  <a:cxn ang="0">
                    <a:pos x="12" y="99"/>
                  </a:cxn>
                  <a:cxn ang="0">
                    <a:pos x="6" y="97"/>
                  </a:cxn>
                  <a:cxn ang="0">
                    <a:pos x="0" y="78"/>
                  </a:cxn>
                  <a:cxn ang="0">
                    <a:pos x="15" y="74"/>
                  </a:cxn>
                  <a:cxn ang="0">
                    <a:pos x="33" y="54"/>
                  </a:cxn>
                  <a:cxn ang="0">
                    <a:pos x="45" y="50"/>
                  </a:cxn>
                  <a:cxn ang="0">
                    <a:pos x="56" y="41"/>
                  </a:cxn>
                  <a:cxn ang="0">
                    <a:pos x="59" y="35"/>
                  </a:cxn>
                  <a:cxn ang="0">
                    <a:pos x="63" y="32"/>
                  </a:cxn>
                  <a:cxn ang="0">
                    <a:pos x="66" y="29"/>
                  </a:cxn>
                  <a:cxn ang="0">
                    <a:pos x="82" y="23"/>
                  </a:cxn>
                  <a:cxn ang="0">
                    <a:pos x="102" y="0"/>
                  </a:cxn>
                  <a:cxn ang="0">
                    <a:pos x="109" y="11"/>
                  </a:cxn>
                  <a:cxn ang="0">
                    <a:pos x="127" y="23"/>
                  </a:cxn>
                  <a:cxn ang="0">
                    <a:pos x="117" y="29"/>
                  </a:cxn>
                  <a:cxn ang="0">
                    <a:pos x="119" y="31"/>
                  </a:cxn>
                  <a:cxn ang="0">
                    <a:pos x="106" y="37"/>
                  </a:cxn>
                  <a:cxn ang="0">
                    <a:pos x="108" y="41"/>
                  </a:cxn>
                  <a:cxn ang="0">
                    <a:pos x="105" y="44"/>
                  </a:cxn>
                  <a:cxn ang="0">
                    <a:pos x="125" y="73"/>
                  </a:cxn>
                  <a:cxn ang="0">
                    <a:pos x="115" y="77"/>
                  </a:cxn>
                  <a:cxn ang="0">
                    <a:pos x="111" y="78"/>
                  </a:cxn>
                  <a:cxn ang="0">
                    <a:pos x="109" y="83"/>
                  </a:cxn>
                  <a:cxn ang="0">
                    <a:pos x="103" y="102"/>
                  </a:cxn>
                  <a:cxn ang="0">
                    <a:pos x="93" y="113"/>
                  </a:cxn>
                  <a:cxn ang="0">
                    <a:pos x="95" y="119"/>
                  </a:cxn>
                  <a:cxn ang="0">
                    <a:pos x="90" y="134"/>
                  </a:cxn>
                  <a:cxn ang="0">
                    <a:pos x="76" y="141"/>
                  </a:cxn>
                  <a:cxn ang="0">
                    <a:pos x="71" y="135"/>
                  </a:cxn>
                  <a:cxn ang="0">
                    <a:pos x="51" y="128"/>
                  </a:cxn>
                  <a:cxn ang="0">
                    <a:pos x="40" y="132"/>
                  </a:cxn>
                  <a:cxn ang="0">
                    <a:pos x="37" y="130"/>
                  </a:cxn>
                </a:cxnLst>
                <a:rect l="0" t="0" r="r" b="b"/>
                <a:pathLst>
                  <a:path w="127" h="141">
                    <a:moveTo>
                      <a:pt x="37" y="130"/>
                    </a:moveTo>
                    <a:cubicBezTo>
                      <a:pt x="36" y="130"/>
                      <a:pt x="36" y="125"/>
                      <a:pt x="36" y="124"/>
                    </a:cubicBezTo>
                    <a:cubicBezTo>
                      <a:pt x="32" y="123"/>
                      <a:pt x="30" y="126"/>
                      <a:pt x="27" y="126"/>
                    </a:cubicBezTo>
                    <a:cubicBezTo>
                      <a:pt x="10" y="126"/>
                      <a:pt x="17" y="110"/>
                      <a:pt x="11" y="102"/>
                    </a:cubicBezTo>
                    <a:cubicBezTo>
                      <a:pt x="11" y="101"/>
                      <a:pt x="12" y="100"/>
                      <a:pt x="12" y="99"/>
                    </a:cubicBezTo>
                    <a:cubicBezTo>
                      <a:pt x="11" y="97"/>
                      <a:pt x="8" y="97"/>
                      <a:pt x="6" y="97"/>
                    </a:cubicBezTo>
                    <a:cubicBezTo>
                      <a:pt x="4" y="96"/>
                      <a:pt x="0" y="80"/>
                      <a:pt x="0" y="78"/>
                    </a:cubicBezTo>
                    <a:cubicBezTo>
                      <a:pt x="0" y="71"/>
                      <a:pt x="9" y="74"/>
                      <a:pt x="15" y="74"/>
                    </a:cubicBezTo>
                    <a:cubicBezTo>
                      <a:pt x="29" y="74"/>
                      <a:pt x="27" y="60"/>
                      <a:pt x="33" y="54"/>
                    </a:cubicBezTo>
                    <a:cubicBezTo>
                      <a:pt x="36" y="51"/>
                      <a:pt x="41" y="51"/>
                      <a:pt x="45" y="50"/>
                    </a:cubicBezTo>
                    <a:cubicBezTo>
                      <a:pt x="52" y="49"/>
                      <a:pt x="52" y="44"/>
                      <a:pt x="56" y="41"/>
                    </a:cubicBezTo>
                    <a:cubicBezTo>
                      <a:pt x="54" y="39"/>
                      <a:pt x="59" y="35"/>
                      <a:pt x="59" y="35"/>
                    </a:cubicBezTo>
                    <a:cubicBezTo>
                      <a:pt x="61" y="34"/>
                      <a:pt x="61" y="33"/>
                      <a:pt x="63" y="32"/>
                    </a:cubicBezTo>
                    <a:cubicBezTo>
                      <a:pt x="64" y="32"/>
                      <a:pt x="65" y="30"/>
                      <a:pt x="66" y="29"/>
                    </a:cubicBezTo>
                    <a:cubicBezTo>
                      <a:pt x="70" y="25"/>
                      <a:pt x="80" y="27"/>
                      <a:pt x="82" y="23"/>
                    </a:cubicBezTo>
                    <a:cubicBezTo>
                      <a:pt x="85" y="16"/>
                      <a:pt x="95" y="0"/>
                      <a:pt x="102" y="0"/>
                    </a:cubicBezTo>
                    <a:cubicBezTo>
                      <a:pt x="109" y="0"/>
                      <a:pt x="109" y="4"/>
                      <a:pt x="109" y="11"/>
                    </a:cubicBezTo>
                    <a:cubicBezTo>
                      <a:pt x="109" y="20"/>
                      <a:pt x="127" y="15"/>
                      <a:pt x="127" y="23"/>
                    </a:cubicBezTo>
                    <a:cubicBezTo>
                      <a:pt x="127" y="27"/>
                      <a:pt x="117" y="25"/>
                      <a:pt x="117" y="29"/>
                    </a:cubicBezTo>
                    <a:cubicBezTo>
                      <a:pt x="117" y="30"/>
                      <a:pt x="118" y="31"/>
                      <a:pt x="119" y="31"/>
                    </a:cubicBezTo>
                    <a:cubicBezTo>
                      <a:pt x="118" y="32"/>
                      <a:pt x="106" y="37"/>
                      <a:pt x="106" y="37"/>
                    </a:cubicBezTo>
                    <a:cubicBezTo>
                      <a:pt x="107" y="38"/>
                      <a:pt x="108" y="40"/>
                      <a:pt x="108" y="41"/>
                    </a:cubicBezTo>
                    <a:cubicBezTo>
                      <a:pt x="107" y="42"/>
                      <a:pt x="105" y="43"/>
                      <a:pt x="105" y="44"/>
                    </a:cubicBezTo>
                    <a:cubicBezTo>
                      <a:pt x="105" y="51"/>
                      <a:pt x="117" y="73"/>
                      <a:pt x="125" y="73"/>
                    </a:cubicBezTo>
                    <a:cubicBezTo>
                      <a:pt x="124" y="79"/>
                      <a:pt x="120" y="77"/>
                      <a:pt x="115" y="77"/>
                    </a:cubicBezTo>
                    <a:cubicBezTo>
                      <a:pt x="114" y="77"/>
                      <a:pt x="112" y="78"/>
                      <a:pt x="111" y="78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6" y="92"/>
                      <a:pt x="103" y="95"/>
                      <a:pt x="103" y="102"/>
                    </a:cubicBezTo>
                    <a:cubicBezTo>
                      <a:pt x="98" y="103"/>
                      <a:pt x="93" y="110"/>
                      <a:pt x="93" y="113"/>
                    </a:cubicBezTo>
                    <a:cubicBezTo>
                      <a:pt x="93" y="116"/>
                      <a:pt x="95" y="117"/>
                      <a:pt x="95" y="119"/>
                    </a:cubicBezTo>
                    <a:cubicBezTo>
                      <a:pt x="95" y="122"/>
                      <a:pt x="90" y="129"/>
                      <a:pt x="90" y="134"/>
                    </a:cubicBezTo>
                    <a:cubicBezTo>
                      <a:pt x="83" y="135"/>
                      <a:pt x="82" y="141"/>
                      <a:pt x="76" y="141"/>
                    </a:cubicBezTo>
                    <a:cubicBezTo>
                      <a:pt x="72" y="141"/>
                      <a:pt x="71" y="137"/>
                      <a:pt x="71" y="135"/>
                    </a:cubicBezTo>
                    <a:cubicBezTo>
                      <a:pt x="64" y="133"/>
                      <a:pt x="59" y="128"/>
                      <a:pt x="51" y="128"/>
                    </a:cubicBezTo>
                    <a:cubicBezTo>
                      <a:pt x="48" y="128"/>
                      <a:pt x="45" y="132"/>
                      <a:pt x="40" y="132"/>
                    </a:cubicBezTo>
                    <a:cubicBezTo>
                      <a:pt x="39" y="132"/>
                      <a:pt x="38" y="130"/>
                      <a:pt x="37" y="13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7" name="Freeform 106"/>
              <p:cNvSpPr>
                <a:spLocks/>
              </p:cNvSpPr>
              <p:nvPr/>
            </p:nvSpPr>
            <p:spPr bwMode="auto">
              <a:xfrm>
                <a:off x="6367463" y="2847975"/>
                <a:ext cx="106363" cy="123825"/>
              </a:xfrm>
              <a:custGeom>
                <a:avLst/>
                <a:gdLst/>
                <a:ahLst/>
                <a:cxnLst>
                  <a:cxn ang="0">
                    <a:pos x="31" y="34"/>
                  </a:cxn>
                  <a:cxn ang="0">
                    <a:pos x="27" y="38"/>
                  </a:cxn>
                  <a:cxn ang="0">
                    <a:pos x="17" y="24"/>
                  </a:cxn>
                  <a:cxn ang="0">
                    <a:pos x="32" y="16"/>
                  </a:cxn>
                  <a:cxn ang="0">
                    <a:pos x="49" y="15"/>
                  </a:cxn>
                  <a:cxn ang="0">
                    <a:pos x="64" y="18"/>
                  </a:cxn>
                  <a:cxn ang="0">
                    <a:pos x="77" y="4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63" y="10"/>
                  </a:cxn>
                  <a:cxn ang="0">
                    <a:pos x="59" y="10"/>
                  </a:cxn>
                  <a:cxn ang="0">
                    <a:pos x="28" y="5"/>
                  </a:cxn>
                  <a:cxn ang="0">
                    <a:pos x="12" y="30"/>
                  </a:cxn>
                  <a:cxn ang="0">
                    <a:pos x="8" y="37"/>
                  </a:cxn>
                  <a:cxn ang="0">
                    <a:pos x="0" y="61"/>
                  </a:cxn>
                  <a:cxn ang="0">
                    <a:pos x="8" y="66"/>
                  </a:cxn>
                  <a:cxn ang="0">
                    <a:pos x="8" y="87"/>
                  </a:cxn>
                  <a:cxn ang="0">
                    <a:pos x="16" y="93"/>
                  </a:cxn>
                  <a:cxn ang="0">
                    <a:pos x="22" y="76"/>
                  </a:cxn>
                  <a:cxn ang="0">
                    <a:pos x="18" y="61"/>
                  </a:cxn>
                  <a:cxn ang="0">
                    <a:pos x="25" y="56"/>
                  </a:cxn>
                  <a:cxn ang="0">
                    <a:pos x="28" y="56"/>
                  </a:cxn>
                  <a:cxn ang="0">
                    <a:pos x="27" y="65"/>
                  </a:cxn>
                  <a:cxn ang="0">
                    <a:pos x="34" y="79"/>
                  </a:cxn>
                  <a:cxn ang="0">
                    <a:pos x="34" y="83"/>
                  </a:cxn>
                  <a:cxn ang="0">
                    <a:pos x="39" y="83"/>
                  </a:cxn>
                  <a:cxn ang="0">
                    <a:pos x="49" y="73"/>
                  </a:cxn>
                  <a:cxn ang="0">
                    <a:pos x="43" y="65"/>
                  </a:cxn>
                  <a:cxn ang="0">
                    <a:pos x="45" y="63"/>
                  </a:cxn>
                  <a:cxn ang="0">
                    <a:pos x="34" y="44"/>
                  </a:cxn>
                  <a:cxn ang="0">
                    <a:pos x="57" y="31"/>
                  </a:cxn>
                  <a:cxn ang="0">
                    <a:pos x="57" y="28"/>
                  </a:cxn>
                  <a:cxn ang="0">
                    <a:pos x="31" y="36"/>
                  </a:cxn>
                  <a:cxn ang="0">
                    <a:pos x="31" y="34"/>
                  </a:cxn>
                </a:cxnLst>
                <a:rect l="0" t="0" r="r" b="b"/>
                <a:pathLst>
                  <a:path w="79" h="93">
                    <a:moveTo>
                      <a:pt x="31" y="34"/>
                    </a:moveTo>
                    <a:cubicBezTo>
                      <a:pt x="30" y="36"/>
                      <a:pt x="29" y="38"/>
                      <a:pt x="27" y="38"/>
                    </a:cubicBezTo>
                    <a:cubicBezTo>
                      <a:pt x="20" y="38"/>
                      <a:pt x="17" y="30"/>
                      <a:pt x="17" y="24"/>
                    </a:cubicBezTo>
                    <a:cubicBezTo>
                      <a:pt x="17" y="15"/>
                      <a:pt x="24" y="16"/>
                      <a:pt x="32" y="16"/>
                    </a:cubicBezTo>
                    <a:cubicBezTo>
                      <a:pt x="39" y="16"/>
                      <a:pt x="42" y="15"/>
                      <a:pt x="49" y="15"/>
                    </a:cubicBezTo>
                    <a:cubicBezTo>
                      <a:pt x="54" y="15"/>
                      <a:pt x="58" y="18"/>
                      <a:pt x="64" y="18"/>
                    </a:cubicBezTo>
                    <a:cubicBezTo>
                      <a:pt x="73" y="18"/>
                      <a:pt x="76" y="10"/>
                      <a:pt x="77" y="4"/>
                    </a:cubicBezTo>
                    <a:cubicBezTo>
                      <a:pt x="79" y="4"/>
                      <a:pt x="79" y="1"/>
                      <a:pt x="79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2" y="4"/>
                      <a:pt x="65" y="8"/>
                      <a:pt x="63" y="10"/>
                    </a:cubicBezTo>
                    <a:cubicBezTo>
                      <a:pt x="59" y="10"/>
                      <a:pt x="59" y="10"/>
                      <a:pt x="59" y="10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17" y="5"/>
                      <a:pt x="12" y="20"/>
                      <a:pt x="12" y="30"/>
                    </a:cubicBezTo>
                    <a:cubicBezTo>
                      <a:pt x="12" y="33"/>
                      <a:pt x="8" y="35"/>
                      <a:pt x="8" y="37"/>
                    </a:cubicBezTo>
                    <a:cubicBezTo>
                      <a:pt x="4" y="47"/>
                      <a:pt x="0" y="51"/>
                      <a:pt x="0" y="61"/>
                    </a:cubicBezTo>
                    <a:cubicBezTo>
                      <a:pt x="0" y="66"/>
                      <a:pt x="6" y="66"/>
                      <a:pt x="8" y="66"/>
                    </a:cubicBezTo>
                    <a:cubicBezTo>
                      <a:pt x="8" y="73"/>
                      <a:pt x="8" y="83"/>
                      <a:pt x="8" y="87"/>
                    </a:cubicBezTo>
                    <a:cubicBezTo>
                      <a:pt x="8" y="90"/>
                      <a:pt x="12" y="93"/>
                      <a:pt x="16" y="93"/>
                    </a:cubicBezTo>
                    <a:cubicBezTo>
                      <a:pt x="20" y="93"/>
                      <a:pt x="22" y="78"/>
                      <a:pt x="22" y="76"/>
                    </a:cubicBezTo>
                    <a:cubicBezTo>
                      <a:pt x="22" y="70"/>
                      <a:pt x="18" y="67"/>
                      <a:pt x="18" y="61"/>
                    </a:cubicBezTo>
                    <a:cubicBezTo>
                      <a:pt x="18" y="58"/>
                      <a:pt x="22" y="56"/>
                      <a:pt x="25" y="56"/>
                    </a:cubicBezTo>
                    <a:cubicBezTo>
                      <a:pt x="26" y="56"/>
                      <a:pt x="27" y="56"/>
                      <a:pt x="28" y="56"/>
                    </a:cubicBezTo>
                    <a:cubicBezTo>
                      <a:pt x="27" y="65"/>
                      <a:pt x="27" y="65"/>
                      <a:pt x="27" y="65"/>
                    </a:cubicBezTo>
                    <a:cubicBezTo>
                      <a:pt x="27" y="71"/>
                      <a:pt x="34" y="73"/>
                      <a:pt x="34" y="79"/>
                    </a:cubicBezTo>
                    <a:cubicBezTo>
                      <a:pt x="34" y="80"/>
                      <a:pt x="34" y="81"/>
                      <a:pt x="34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39" y="78"/>
                      <a:pt x="49" y="78"/>
                      <a:pt x="49" y="73"/>
                    </a:cubicBezTo>
                    <a:cubicBezTo>
                      <a:pt x="47" y="73"/>
                      <a:pt x="43" y="68"/>
                      <a:pt x="43" y="65"/>
                    </a:cubicBezTo>
                    <a:cubicBezTo>
                      <a:pt x="43" y="65"/>
                      <a:pt x="44" y="64"/>
                      <a:pt x="45" y="63"/>
                    </a:cubicBezTo>
                    <a:cubicBezTo>
                      <a:pt x="42" y="61"/>
                      <a:pt x="34" y="46"/>
                      <a:pt x="34" y="44"/>
                    </a:cubicBezTo>
                    <a:cubicBezTo>
                      <a:pt x="46" y="44"/>
                      <a:pt x="47" y="35"/>
                      <a:pt x="57" y="31"/>
                    </a:cubicBezTo>
                    <a:cubicBezTo>
                      <a:pt x="57" y="28"/>
                      <a:pt x="57" y="28"/>
                      <a:pt x="57" y="28"/>
                    </a:cubicBezTo>
                    <a:cubicBezTo>
                      <a:pt x="54" y="27"/>
                      <a:pt x="31" y="35"/>
                      <a:pt x="31" y="36"/>
                    </a:cubicBezTo>
                    <a:lnTo>
                      <a:pt x="31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8" name="Freeform 107"/>
              <p:cNvSpPr>
                <a:spLocks/>
              </p:cNvSpPr>
              <p:nvPr/>
            </p:nvSpPr>
            <p:spPr bwMode="auto">
              <a:xfrm>
                <a:off x="6145213" y="2973388"/>
                <a:ext cx="171450" cy="49213"/>
              </a:xfrm>
              <a:custGeom>
                <a:avLst/>
                <a:gdLst/>
                <a:ahLst/>
                <a:cxnLst>
                  <a:cxn ang="0">
                    <a:pos x="123" y="36"/>
                  </a:cxn>
                  <a:cxn ang="0">
                    <a:pos x="114" y="33"/>
                  </a:cxn>
                  <a:cxn ang="0">
                    <a:pos x="114" y="37"/>
                  </a:cxn>
                  <a:cxn ang="0">
                    <a:pos x="67" y="31"/>
                  </a:cxn>
                  <a:cxn ang="0">
                    <a:pos x="56" y="25"/>
                  </a:cxn>
                  <a:cxn ang="0">
                    <a:pos x="32" y="22"/>
                  </a:cxn>
                  <a:cxn ang="0">
                    <a:pos x="14" y="20"/>
                  </a:cxn>
                  <a:cxn ang="0">
                    <a:pos x="0" y="10"/>
                  </a:cxn>
                  <a:cxn ang="0">
                    <a:pos x="11" y="1"/>
                  </a:cxn>
                  <a:cxn ang="0">
                    <a:pos x="14" y="3"/>
                  </a:cxn>
                  <a:cxn ang="0">
                    <a:pos x="22" y="0"/>
                  </a:cxn>
                  <a:cxn ang="0">
                    <a:pos x="55" y="14"/>
                  </a:cxn>
                  <a:cxn ang="0">
                    <a:pos x="68" y="7"/>
                  </a:cxn>
                  <a:cxn ang="0">
                    <a:pos x="88" y="15"/>
                  </a:cxn>
                  <a:cxn ang="0">
                    <a:pos x="101" y="14"/>
                  </a:cxn>
                  <a:cxn ang="0">
                    <a:pos x="105" y="14"/>
                  </a:cxn>
                  <a:cxn ang="0">
                    <a:pos x="89" y="17"/>
                  </a:cxn>
                  <a:cxn ang="0">
                    <a:pos x="107" y="22"/>
                  </a:cxn>
                  <a:cxn ang="0">
                    <a:pos x="111" y="26"/>
                  </a:cxn>
                  <a:cxn ang="0">
                    <a:pos x="121" y="27"/>
                  </a:cxn>
                  <a:cxn ang="0">
                    <a:pos x="128" y="31"/>
                  </a:cxn>
                  <a:cxn ang="0">
                    <a:pos x="123" y="36"/>
                  </a:cxn>
                </a:cxnLst>
                <a:rect l="0" t="0" r="r" b="b"/>
                <a:pathLst>
                  <a:path w="128" h="37">
                    <a:moveTo>
                      <a:pt x="123" y="36"/>
                    </a:moveTo>
                    <a:cubicBezTo>
                      <a:pt x="119" y="36"/>
                      <a:pt x="119" y="33"/>
                      <a:pt x="114" y="33"/>
                    </a:cubicBezTo>
                    <a:cubicBezTo>
                      <a:pt x="113" y="33"/>
                      <a:pt x="114" y="36"/>
                      <a:pt x="114" y="37"/>
                    </a:cubicBezTo>
                    <a:cubicBezTo>
                      <a:pt x="100" y="32"/>
                      <a:pt x="85" y="31"/>
                      <a:pt x="67" y="31"/>
                    </a:cubicBezTo>
                    <a:cubicBezTo>
                      <a:pt x="62" y="31"/>
                      <a:pt x="61" y="25"/>
                      <a:pt x="56" y="25"/>
                    </a:cubicBezTo>
                    <a:cubicBezTo>
                      <a:pt x="48" y="25"/>
                      <a:pt x="41" y="25"/>
                      <a:pt x="32" y="22"/>
                    </a:cubicBezTo>
                    <a:cubicBezTo>
                      <a:pt x="25" y="20"/>
                      <a:pt x="19" y="24"/>
                      <a:pt x="14" y="20"/>
                    </a:cubicBezTo>
                    <a:cubicBezTo>
                      <a:pt x="10" y="15"/>
                      <a:pt x="7" y="10"/>
                      <a:pt x="0" y="10"/>
                    </a:cubicBezTo>
                    <a:cubicBezTo>
                      <a:pt x="0" y="9"/>
                      <a:pt x="8" y="1"/>
                      <a:pt x="11" y="1"/>
                    </a:cubicBezTo>
                    <a:cubicBezTo>
                      <a:pt x="12" y="1"/>
                      <a:pt x="13" y="3"/>
                      <a:pt x="14" y="3"/>
                    </a:cubicBezTo>
                    <a:cubicBezTo>
                      <a:pt x="17" y="3"/>
                      <a:pt x="19" y="0"/>
                      <a:pt x="22" y="0"/>
                    </a:cubicBezTo>
                    <a:cubicBezTo>
                      <a:pt x="35" y="0"/>
                      <a:pt x="41" y="14"/>
                      <a:pt x="55" y="14"/>
                    </a:cubicBezTo>
                    <a:cubicBezTo>
                      <a:pt x="62" y="14"/>
                      <a:pt x="63" y="7"/>
                      <a:pt x="68" y="7"/>
                    </a:cubicBezTo>
                    <a:cubicBezTo>
                      <a:pt x="77" y="7"/>
                      <a:pt x="80" y="15"/>
                      <a:pt x="88" y="15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105" y="14"/>
                      <a:pt x="105" y="14"/>
                      <a:pt x="105" y="14"/>
                    </a:cubicBezTo>
                    <a:cubicBezTo>
                      <a:pt x="104" y="16"/>
                      <a:pt x="89" y="17"/>
                      <a:pt x="89" y="17"/>
                    </a:cubicBezTo>
                    <a:cubicBezTo>
                      <a:pt x="93" y="22"/>
                      <a:pt x="99" y="22"/>
                      <a:pt x="107" y="22"/>
                    </a:cubicBezTo>
                    <a:cubicBezTo>
                      <a:pt x="110" y="22"/>
                      <a:pt x="110" y="26"/>
                      <a:pt x="111" y="26"/>
                    </a:cubicBezTo>
                    <a:cubicBezTo>
                      <a:pt x="114" y="30"/>
                      <a:pt x="117" y="26"/>
                      <a:pt x="121" y="27"/>
                    </a:cubicBezTo>
                    <a:cubicBezTo>
                      <a:pt x="125" y="29"/>
                      <a:pt x="125" y="30"/>
                      <a:pt x="128" y="31"/>
                    </a:cubicBezTo>
                    <a:cubicBezTo>
                      <a:pt x="127" y="33"/>
                      <a:pt x="124" y="36"/>
                      <a:pt x="123" y="3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9" name="Freeform 108"/>
              <p:cNvSpPr>
                <a:spLocks/>
              </p:cNvSpPr>
              <p:nvPr/>
            </p:nvSpPr>
            <p:spPr bwMode="auto">
              <a:xfrm>
                <a:off x="6386513" y="3013075"/>
                <a:ext cx="52388" cy="12700"/>
              </a:xfrm>
              <a:custGeom>
                <a:avLst/>
                <a:gdLst/>
                <a:ahLst/>
                <a:cxnLst>
                  <a:cxn ang="0">
                    <a:pos x="26" y="9"/>
                  </a:cxn>
                  <a:cxn ang="0">
                    <a:pos x="10" y="9"/>
                  </a:cxn>
                  <a:cxn ang="0">
                    <a:pos x="0" y="4"/>
                  </a:cxn>
                  <a:cxn ang="0">
                    <a:pos x="8" y="1"/>
                  </a:cxn>
                  <a:cxn ang="0">
                    <a:pos x="26" y="4"/>
                  </a:cxn>
                  <a:cxn ang="0">
                    <a:pos x="39" y="0"/>
                  </a:cxn>
                  <a:cxn ang="0">
                    <a:pos x="26" y="9"/>
                  </a:cxn>
                </a:cxnLst>
                <a:rect l="0" t="0" r="r" b="b"/>
                <a:pathLst>
                  <a:path w="39" h="9">
                    <a:moveTo>
                      <a:pt x="26" y="9"/>
                    </a:moveTo>
                    <a:cubicBezTo>
                      <a:pt x="20" y="9"/>
                      <a:pt x="13" y="9"/>
                      <a:pt x="10" y="9"/>
                    </a:cubicBezTo>
                    <a:cubicBezTo>
                      <a:pt x="7" y="9"/>
                      <a:pt x="0" y="9"/>
                      <a:pt x="0" y="4"/>
                    </a:cubicBezTo>
                    <a:cubicBezTo>
                      <a:pt x="0" y="1"/>
                      <a:pt x="5" y="1"/>
                      <a:pt x="8" y="1"/>
                    </a:cubicBezTo>
                    <a:cubicBezTo>
                      <a:pt x="16" y="1"/>
                      <a:pt x="19" y="4"/>
                      <a:pt x="26" y="4"/>
                    </a:cubicBezTo>
                    <a:cubicBezTo>
                      <a:pt x="32" y="4"/>
                      <a:pt x="35" y="2"/>
                      <a:pt x="39" y="0"/>
                    </a:cubicBezTo>
                    <a:cubicBezTo>
                      <a:pt x="35" y="6"/>
                      <a:pt x="32" y="7"/>
                      <a:pt x="26" y="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0" name="Freeform 109"/>
              <p:cNvSpPr>
                <a:spLocks/>
              </p:cNvSpPr>
              <p:nvPr/>
            </p:nvSpPr>
            <p:spPr bwMode="auto">
              <a:xfrm>
                <a:off x="6335713" y="3016250"/>
                <a:ext cx="36513" cy="12700"/>
              </a:xfrm>
              <a:custGeom>
                <a:avLst/>
                <a:gdLst/>
                <a:ahLst/>
                <a:cxnLst>
                  <a:cxn ang="0">
                    <a:pos x="27" y="6"/>
                  </a:cxn>
                  <a:cxn ang="0">
                    <a:pos x="23" y="6"/>
                  </a:cxn>
                  <a:cxn ang="0">
                    <a:pos x="19" y="5"/>
                  </a:cxn>
                  <a:cxn ang="0">
                    <a:pos x="9" y="9"/>
                  </a:cxn>
                  <a:cxn ang="0">
                    <a:pos x="0" y="6"/>
                  </a:cxn>
                  <a:cxn ang="0">
                    <a:pos x="7" y="1"/>
                  </a:cxn>
                  <a:cxn ang="0">
                    <a:pos x="16" y="3"/>
                  </a:cxn>
                  <a:cxn ang="0">
                    <a:pos x="16" y="0"/>
                  </a:cxn>
                  <a:cxn ang="0">
                    <a:pos x="27" y="0"/>
                  </a:cxn>
                  <a:cxn ang="0">
                    <a:pos x="27" y="6"/>
                  </a:cxn>
                </a:cxnLst>
                <a:rect l="0" t="0" r="r" b="b"/>
                <a:pathLst>
                  <a:path w="27" h="9">
                    <a:moveTo>
                      <a:pt x="27" y="6"/>
                    </a:moveTo>
                    <a:cubicBezTo>
                      <a:pt x="23" y="6"/>
                      <a:pt x="23" y="6"/>
                      <a:pt x="23" y="6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5" y="6"/>
                      <a:pt x="13" y="9"/>
                      <a:pt x="9" y="9"/>
                    </a:cubicBezTo>
                    <a:cubicBezTo>
                      <a:pt x="5" y="9"/>
                      <a:pt x="0" y="8"/>
                      <a:pt x="0" y="6"/>
                    </a:cubicBezTo>
                    <a:cubicBezTo>
                      <a:pt x="0" y="1"/>
                      <a:pt x="3" y="1"/>
                      <a:pt x="7" y="1"/>
                    </a:cubicBezTo>
                    <a:cubicBezTo>
                      <a:pt x="11" y="1"/>
                      <a:pt x="13" y="2"/>
                      <a:pt x="16" y="3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"/>
                      <a:pt x="26" y="5"/>
                      <a:pt x="27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1" name="Freeform 110"/>
              <p:cNvSpPr>
                <a:spLocks/>
              </p:cNvSpPr>
              <p:nvPr/>
            </p:nvSpPr>
            <p:spPr bwMode="auto">
              <a:xfrm>
                <a:off x="6373813" y="3030538"/>
                <a:ext cx="26988" cy="19050"/>
              </a:xfrm>
              <a:custGeom>
                <a:avLst/>
                <a:gdLst/>
                <a:ahLst/>
                <a:cxnLst>
                  <a:cxn ang="0">
                    <a:pos x="15" y="14"/>
                  </a:cxn>
                  <a:cxn ang="0">
                    <a:pos x="12" y="9"/>
                  </a:cxn>
                  <a:cxn ang="0">
                    <a:pos x="0" y="4"/>
                  </a:cxn>
                  <a:cxn ang="0">
                    <a:pos x="9" y="1"/>
                  </a:cxn>
                  <a:cxn ang="0">
                    <a:pos x="13" y="1"/>
                  </a:cxn>
                  <a:cxn ang="0">
                    <a:pos x="20" y="11"/>
                  </a:cxn>
                  <a:cxn ang="0">
                    <a:pos x="16" y="14"/>
                  </a:cxn>
                  <a:cxn ang="0">
                    <a:pos x="15" y="14"/>
                  </a:cxn>
                </a:cxnLst>
                <a:rect l="0" t="0" r="r" b="b"/>
                <a:pathLst>
                  <a:path w="20" h="14">
                    <a:moveTo>
                      <a:pt x="15" y="14"/>
                    </a:moveTo>
                    <a:cubicBezTo>
                      <a:pt x="12" y="14"/>
                      <a:pt x="12" y="10"/>
                      <a:pt x="12" y="9"/>
                    </a:cubicBezTo>
                    <a:cubicBezTo>
                      <a:pt x="8" y="9"/>
                      <a:pt x="0" y="8"/>
                      <a:pt x="0" y="4"/>
                    </a:cubicBezTo>
                    <a:cubicBezTo>
                      <a:pt x="0" y="0"/>
                      <a:pt x="6" y="1"/>
                      <a:pt x="9" y="1"/>
                    </a:cubicBezTo>
                    <a:cubicBezTo>
                      <a:pt x="10" y="1"/>
                      <a:pt x="12" y="1"/>
                      <a:pt x="13" y="1"/>
                    </a:cubicBezTo>
                    <a:cubicBezTo>
                      <a:pt x="13" y="7"/>
                      <a:pt x="20" y="6"/>
                      <a:pt x="20" y="11"/>
                    </a:cubicBezTo>
                    <a:cubicBezTo>
                      <a:pt x="20" y="13"/>
                      <a:pt x="18" y="14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2" name="Freeform 111"/>
              <p:cNvSpPr>
                <a:spLocks/>
              </p:cNvSpPr>
              <p:nvPr/>
            </p:nvSpPr>
            <p:spPr bwMode="auto">
              <a:xfrm>
                <a:off x="6323013" y="3014663"/>
                <a:ext cx="11113" cy="111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0"/>
                  </a:cxn>
                  <a:cxn ang="0">
                    <a:pos x="8" y="3"/>
                  </a:cxn>
                  <a:cxn ang="0">
                    <a:pos x="3" y="8"/>
                  </a:cxn>
                  <a:cxn ang="0">
                    <a:pos x="0" y="5"/>
                  </a:cxn>
                  <a:cxn ang="0">
                    <a:pos x="0" y="0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1" y="0"/>
                      <a:pt x="2" y="0"/>
                      <a:pt x="4" y="0"/>
                    </a:cubicBezTo>
                    <a:cubicBezTo>
                      <a:pt x="6" y="0"/>
                      <a:pt x="6" y="2"/>
                      <a:pt x="8" y="3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2" y="8"/>
                      <a:pt x="0" y="6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3" name="Freeform 112"/>
              <p:cNvSpPr>
                <a:spLocks/>
              </p:cNvSpPr>
              <p:nvPr/>
            </p:nvSpPr>
            <p:spPr bwMode="auto">
              <a:xfrm>
                <a:off x="6448425" y="3016250"/>
                <a:ext cx="58738" cy="34925"/>
              </a:xfrm>
              <a:custGeom>
                <a:avLst/>
                <a:gdLst/>
                <a:ahLst/>
                <a:cxnLst>
                  <a:cxn ang="0">
                    <a:pos x="19" y="13"/>
                  </a:cxn>
                  <a:cxn ang="0">
                    <a:pos x="17" y="19"/>
                  </a:cxn>
                  <a:cxn ang="0">
                    <a:pos x="3" y="26"/>
                  </a:cxn>
                  <a:cxn ang="0">
                    <a:pos x="0" y="22"/>
                  </a:cxn>
                  <a:cxn ang="0">
                    <a:pos x="15" y="10"/>
                  </a:cxn>
                  <a:cxn ang="0">
                    <a:pos x="17" y="6"/>
                  </a:cxn>
                  <a:cxn ang="0">
                    <a:pos x="45" y="3"/>
                  </a:cxn>
                  <a:cxn ang="0">
                    <a:pos x="19" y="13"/>
                  </a:cxn>
                </a:cxnLst>
                <a:rect l="0" t="0" r="r" b="b"/>
                <a:pathLst>
                  <a:path w="45" h="26">
                    <a:moveTo>
                      <a:pt x="19" y="13"/>
                    </a:moveTo>
                    <a:cubicBezTo>
                      <a:pt x="16" y="13"/>
                      <a:pt x="19" y="17"/>
                      <a:pt x="17" y="19"/>
                    </a:cubicBezTo>
                    <a:cubicBezTo>
                      <a:pt x="15" y="21"/>
                      <a:pt x="8" y="26"/>
                      <a:pt x="3" y="26"/>
                    </a:cubicBezTo>
                    <a:cubicBezTo>
                      <a:pt x="1" y="26"/>
                      <a:pt x="0" y="24"/>
                      <a:pt x="0" y="22"/>
                    </a:cubicBezTo>
                    <a:cubicBezTo>
                      <a:pt x="0" y="12"/>
                      <a:pt x="8" y="12"/>
                      <a:pt x="15" y="10"/>
                    </a:cubicBezTo>
                    <a:cubicBezTo>
                      <a:pt x="16" y="10"/>
                      <a:pt x="16" y="7"/>
                      <a:pt x="17" y="6"/>
                    </a:cubicBezTo>
                    <a:cubicBezTo>
                      <a:pt x="21" y="2"/>
                      <a:pt x="41" y="0"/>
                      <a:pt x="45" y="3"/>
                    </a:cubicBezTo>
                    <a:cubicBezTo>
                      <a:pt x="40" y="9"/>
                      <a:pt x="26" y="13"/>
                      <a:pt x="19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4" name="Freeform 113"/>
              <p:cNvSpPr>
                <a:spLocks/>
              </p:cNvSpPr>
              <p:nvPr/>
            </p:nvSpPr>
            <p:spPr bwMode="auto">
              <a:xfrm>
                <a:off x="6489700" y="2922588"/>
                <a:ext cx="17463" cy="19050"/>
              </a:xfrm>
              <a:custGeom>
                <a:avLst/>
                <a:gdLst/>
                <a:ahLst/>
                <a:cxnLst>
                  <a:cxn ang="0">
                    <a:pos x="13" y="8"/>
                  </a:cxn>
                  <a:cxn ang="0">
                    <a:pos x="8" y="14"/>
                  </a:cxn>
                  <a:cxn ang="0">
                    <a:pos x="0" y="5"/>
                  </a:cxn>
                  <a:cxn ang="0">
                    <a:pos x="13" y="8"/>
                  </a:cxn>
                </a:cxnLst>
                <a:rect l="0" t="0" r="r" b="b"/>
                <a:pathLst>
                  <a:path w="13" h="14">
                    <a:moveTo>
                      <a:pt x="13" y="8"/>
                    </a:moveTo>
                    <a:cubicBezTo>
                      <a:pt x="13" y="9"/>
                      <a:pt x="10" y="14"/>
                      <a:pt x="8" y="14"/>
                    </a:cubicBezTo>
                    <a:cubicBezTo>
                      <a:pt x="6" y="14"/>
                      <a:pt x="0" y="9"/>
                      <a:pt x="0" y="5"/>
                    </a:cubicBezTo>
                    <a:cubicBezTo>
                      <a:pt x="0" y="0"/>
                      <a:pt x="13" y="4"/>
                      <a:pt x="13" y="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5" name="Freeform 114"/>
              <p:cNvSpPr>
                <a:spLocks/>
              </p:cNvSpPr>
              <p:nvPr/>
            </p:nvSpPr>
            <p:spPr bwMode="auto">
              <a:xfrm>
                <a:off x="6519863" y="2924175"/>
                <a:ext cx="47625" cy="14288"/>
              </a:xfrm>
              <a:custGeom>
                <a:avLst/>
                <a:gdLst/>
                <a:ahLst/>
                <a:cxnLst>
                  <a:cxn ang="0">
                    <a:pos x="31" y="2"/>
                  </a:cxn>
                  <a:cxn ang="0">
                    <a:pos x="36" y="10"/>
                  </a:cxn>
                  <a:cxn ang="0">
                    <a:pos x="34" y="10"/>
                  </a:cxn>
                  <a:cxn ang="0">
                    <a:pos x="18" y="6"/>
                  </a:cxn>
                  <a:cxn ang="0">
                    <a:pos x="8" y="6"/>
                  </a:cxn>
                  <a:cxn ang="0">
                    <a:pos x="0" y="4"/>
                  </a:cxn>
                  <a:cxn ang="0">
                    <a:pos x="3" y="0"/>
                  </a:cxn>
                  <a:cxn ang="0">
                    <a:pos x="23" y="0"/>
                  </a:cxn>
                  <a:cxn ang="0">
                    <a:pos x="30" y="2"/>
                  </a:cxn>
                  <a:cxn ang="0">
                    <a:pos x="31" y="2"/>
                  </a:cxn>
                </a:cxnLst>
                <a:rect l="0" t="0" r="r" b="b"/>
                <a:pathLst>
                  <a:path w="36" h="10">
                    <a:moveTo>
                      <a:pt x="31" y="2"/>
                    </a:moveTo>
                    <a:cubicBezTo>
                      <a:pt x="32" y="5"/>
                      <a:pt x="36" y="6"/>
                      <a:pt x="36" y="10"/>
                    </a:cubicBezTo>
                    <a:cubicBezTo>
                      <a:pt x="36" y="10"/>
                      <a:pt x="35" y="10"/>
                      <a:pt x="34" y="10"/>
                    </a:cubicBezTo>
                    <a:cubicBezTo>
                      <a:pt x="28" y="10"/>
                      <a:pt x="25" y="6"/>
                      <a:pt x="18" y="6"/>
                    </a:cubicBezTo>
                    <a:cubicBezTo>
                      <a:pt x="14" y="6"/>
                      <a:pt x="12" y="6"/>
                      <a:pt x="8" y="6"/>
                    </a:cubicBezTo>
                    <a:cubicBezTo>
                      <a:pt x="6" y="6"/>
                      <a:pt x="0" y="4"/>
                      <a:pt x="0" y="4"/>
                    </a:cubicBezTo>
                    <a:cubicBezTo>
                      <a:pt x="0" y="2"/>
                      <a:pt x="3" y="1"/>
                      <a:pt x="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4" y="3"/>
                      <a:pt x="27" y="2"/>
                      <a:pt x="30" y="2"/>
                    </a:cubicBezTo>
                    <a:lnTo>
                      <a:pt x="3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6" name="Freeform 115"/>
              <p:cNvSpPr>
                <a:spLocks/>
              </p:cNvSpPr>
              <p:nvPr/>
            </p:nvSpPr>
            <p:spPr bwMode="auto">
              <a:xfrm>
                <a:off x="6513513" y="2836863"/>
                <a:ext cx="19050" cy="46038"/>
              </a:xfrm>
              <a:custGeom>
                <a:avLst/>
                <a:gdLst/>
                <a:ahLst/>
                <a:cxnLst>
                  <a:cxn ang="0">
                    <a:pos x="4" y="28"/>
                  </a:cxn>
                  <a:cxn ang="0">
                    <a:pos x="4" y="25"/>
                  </a:cxn>
                  <a:cxn ang="0">
                    <a:pos x="14" y="24"/>
                  </a:cxn>
                  <a:cxn ang="0">
                    <a:pos x="11" y="17"/>
                  </a:cxn>
                  <a:cxn ang="0">
                    <a:pos x="15" y="12"/>
                  </a:cxn>
                  <a:cxn ang="0">
                    <a:pos x="4" y="0"/>
                  </a:cxn>
                  <a:cxn ang="0">
                    <a:pos x="0" y="9"/>
                  </a:cxn>
                  <a:cxn ang="0">
                    <a:pos x="3" y="21"/>
                  </a:cxn>
                  <a:cxn ang="0">
                    <a:pos x="3" y="27"/>
                  </a:cxn>
                  <a:cxn ang="0">
                    <a:pos x="9" y="35"/>
                  </a:cxn>
                  <a:cxn ang="0">
                    <a:pos x="4" y="28"/>
                  </a:cxn>
                </a:cxnLst>
                <a:rect l="0" t="0" r="r" b="b"/>
                <a:pathLst>
                  <a:path w="15" h="35">
                    <a:moveTo>
                      <a:pt x="4" y="28"/>
                    </a:moveTo>
                    <a:cubicBezTo>
                      <a:pt x="4" y="25"/>
                      <a:pt x="4" y="25"/>
                      <a:pt x="4" y="25"/>
                    </a:cubicBezTo>
                    <a:cubicBezTo>
                      <a:pt x="8" y="25"/>
                      <a:pt x="12" y="24"/>
                      <a:pt x="14" y="24"/>
                    </a:cubicBezTo>
                    <a:cubicBezTo>
                      <a:pt x="14" y="20"/>
                      <a:pt x="11" y="20"/>
                      <a:pt x="11" y="17"/>
                    </a:cubicBezTo>
                    <a:cubicBezTo>
                      <a:pt x="11" y="15"/>
                      <a:pt x="15" y="14"/>
                      <a:pt x="15" y="12"/>
                    </a:cubicBezTo>
                    <a:cubicBezTo>
                      <a:pt x="8" y="10"/>
                      <a:pt x="4" y="6"/>
                      <a:pt x="4" y="0"/>
                    </a:cubicBezTo>
                    <a:cubicBezTo>
                      <a:pt x="0" y="2"/>
                      <a:pt x="0" y="5"/>
                      <a:pt x="0" y="9"/>
                    </a:cubicBezTo>
                    <a:cubicBezTo>
                      <a:pt x="0" y="15"/>
                      <a:pt x="3" y="16"/>
                      <a:pt x="3" y="21"/>
                    </a:cubicBezTo>
                    <a:cubicBezTo>
                      <a:pt x="3" y="26"/>
                      <a:pt x="3" y="24"/>
                      <a:pt x="3" y="27"/>
                    </a:cubicBezTo>
                    <a:cubicBezTo>
                      <a:pt x="3" y="30"/>
                      <a:pt x="4" y="35"/>
                      <a:pt x="9" y="35"/>
                    </a:cubicBezTo>
                    <a:cubicBezTo>
                      <a:pt x="7" y="32"/>
                      <a:pt x="6" y="31"/>
                      <a:pt x="4" y="2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7" name="Freeform 119"/>
              <p:cNvSpPr>
                <a:spLocks/>
              </p:cNvSpPr>
              <p:nvPr/>
            </p:nvSpPr>
            <p:spPr bwMode="auto">
              <a:xfrm>
                <a:off x="6424613" y="2709863"/>
                <a:ext cx="76200" cy="71438"/>
              </a:xfrm>
              <a:custGeom>
                <a:avLst/>
                <a:gdLst/>
                <a:ahLst/>
                <a:cxnLst>
                  <a:cxn ang="0">
                    <a:pos x="48" y="38"/>
                  </a:cxn>
                  <a:cxn ang="0">
                    <a:pos x="46" y="35"/>
                  </a:cxn>
                  <a:cxn ang="0">
                    <a:pos x="42" y="40"/>
                  </a:cxn>
                  <a:cxn ang="0">
                    <a:pos x="47" y="48"/>
                  </a:cxn>
                  <a:cxn ang="0">
                    <a:pos x="42" y="53"/>
                  </a:cxn>
                  <a:cxn ang="0">
                    <a:pos x="40" y="50"/>
                  </a:cxn>
                  <a:cxn ang="0">
                    <a:pos x="36" y="51"/>
                  </a:cxn>
                  <a:cxn ang="0">
                    <a:pos x="26" y="37"/>
                  </a:cxn>
                  <a:cxn ang="0">
                    <a:pos x="28" y="32"/>
                  </a:cxn>
                  <a:cxn ang="0">
                    <a:pos x="27" y="29"/>
                  </a:cxn>
                  <a:cxn ang="0">
                    <a:pos x="21" y="28"/>
                  </a:cxn>
                  <a:cxn ang="0">
                    <a:pos x="21" y="32"/>
                  </a:cxn>
                  <a:cxn ang="0">
                    <a:pos x="17" y="30"/>
                  </a:cxn>
                  <a:cxn ang="0">
                    <a:pos x="16" y="32"/>
                  </a:cxn>
                  <a:cxn ang="0">
                    <a:pos x="12" y="28"/>
                  </a:cxn>
                  <a:cxn ang="0">
                    <a:pos x="4" y="45"/>
                  </a:cxn>
                  <a:cxn ang="0">
                    <a:pos x="4" y="36"/>
                  </a:cxn>
                  <a:cxn ang="0">
                    <a:pos x="2" y="32"/>
                  </a:cxn>
                  <a:cxn ang="0">
                    <a:pos x="5" y="22"/>
                  </a:cxn>
                  <a:cxn ang="0">
                    <a:pos x="19" y="14"/>
                  </a:cxn>
                  <a:cxn ang="0">
                    <a:pos x="26" y="20"/>
                  </a:cxn>
                  <a:cxn ang="0">
                    <a:pos x="28" y="20"/>
                  </a:cxn>
                  <a:cxn ang="0">
                    <a:pos x="32" y="15"/>
                  </a:cxn>
                  <a:cxn ang="0">
                    <a:pos x="41" y="9"/>
                  </a:cxn>
                  <a:cxn ang="0">
                    <a:pos x="42" y="0"/>
                  </a:cxn>
                  <a:cxn ang="0">
                    <a:pos x="48" y="4"/>
                  </a:cxn>
                  <a:cxn ang="0">
                    <a:pos x="58" y="33"/>
                  </a:cxn>
                  <a:cxn ang="0">
                    <a:pos x="53" y="46"/>
                  </a:cxn>
                  <a:cxn ang="0">
                    <a:pos x="48" y="36"/>
                  </a:cxn>
                  <a:cxn ang="0">
                    <a:pos x="48" y="38"/>
                  </a:cxn>
                </a:cxnLst>
                <a:rect l="0" t="0" r="r" b="b"/>
                <a:pathLst>
                  <a:path w="58" h="53">
                    <a:moveTo>
                      <a:pt x="48" y="38"/>
                    </a:moveTo>
                    <a:cubicBezTo>
                      <a:pt x="48" y="37"/>
                      <a:pt x="47" y="36"/>
                      <a:pt x="46" y="35"/>
                    </a:cubicBezTo>
                    <a:cubicBezTo>
                      <a:pt x="44" y="37"/>
                      <a:pt x="42" y="38"/>
                      <a:pt x="42" y="40"/>
                    </a:cubicBezTo>
                    <a:cubicBezTo>
                      <a:pt x="42" y="43"/>
                      <a:pt x="47" y="44"/>
                      <a:pt x="47" y="48"/>
                    </a:cubicBezTo>
                    <a:cubicBezTo>
                      <a:pt x="47" y="51"/>
                      <a:pt x="45" y="53"/>
                      <a:pt x="42" y="53"/>
                    </a:cubicBezTo>
                    <a:cubicBezTo>
                      <a:pt x="41" y="53"/>
                      <a:pt x="40" y="51"/>
                      <a:pt x="40" y="50"/>
                    </a:cubicBezTo>
                    <a:cubicBezTo>
                      <a:pt x="39" y="51"/>
                      <a:pt x="37" y="51"/>
                      <a:pt x="36" y="51"/>
                    </a:cubicBezTo>
                    <a:cubicBezTo>
                      <a:pt x="31" y="51"/>
                      <a:pt x="26" y="44"/>
                      <a:pt x="26" y="37"/>
                    </a:cubicBezTo>
                    <a:cubicBezTo>
                      <a:pt x="26" y="34"/>
                      <a:pt x="27" y="33"/>
                      <a:pt x="28" y="32"/>
                    </a:cubicBezTo>
                    <a:cubicBezTo>
                      <a:pt x="28" y="31"/>
                      <a:pt x="27" y="30"/>
                      <a:pt x="27" y="29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30"/>
                      <a:pt x="20" y="31"/>
                      <a:pt x="21" y="32"/>
                    </a:cubicBezTo>
                    <a:cubicBezTo>
                      <a:pt x="18" y="32"/>
                      <a:pt x="18" y="31"/>
                      <a:pt x="17" y="30"/>
                    </a:cubicBezTo>
                    <a:cubicBezTo>
                      <a:pt x="17" y="30"/>
                      <a:pt x="16" y="31"/>
                      <a:pt x="16" y="32"/>
                    </a:cubicBezTo>
                    <a:cubicBezTo>
                      <a:pt x="14" y="31"/>
                      <a:pt x="12" y="28"/>
                      <a:pt x="12" y="28"/>
                    </a:cubicBezTo>
                    <a:cubicBezTo>
                      <a:pt x="8" y="32"/>
                      <a:pt x="8" y="45"/>
                      <a:pt x="4" y="45"/>
                    </a:cubicBezTo>
                    <a:cubicBezTo>
                      <a:pt x="0" y="45"/>
                      <a:pt x="4" y="37"/>
                      <a:pt x="4" y="36"/>
                    </a:cubicBezTo>
                    <a:cubicBezTo>
                      <a:pt x="4" y="35"/>
                      <a:pt x="2" y="33"/>
                      <a:pt x="2" y="32"/>
                    </a:cubicBezTo>
                    <a:cubicBezTo>
                      <a:pt x="2" y="28"/>
                      <a:pt x="4" y="26"/>
                      <a:pt x="5" y="22"/>
                    </a:cubicBezTo>
                    <a:cubicBezTo>
                      <a:pt x="13" y="22"/>
                      <a:pt x="11" y="14"/>
                      <a:pt x="19" y="14"/>
                    </a:cubicBezTo>
                    <a:cubicBezTo>
                      <a:pt x="24" y="14"/>
                      <a:pt x="23" y="20"/>
                      <a:pt x="26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18"/>
                      <a:pt x="30" y="16"/>
                      <a:pt x="32" y="15"/>
                    </a:cubicBezTo>
                    <a:cubicBezTo>
                      <a:pt x="32" y="10"/>
                      <a:pt x="39" y="12"/>
                      <a:pt x="41" y="9"/>
                    </a:cubicBezTo>
                    <a:cubicBezTo>
                      <a:pt x="42" y="7"/>
                      <a:pt x="42" y="1"/>
                      <a:pt x="42" y="0"/>
                    </a:cubicBezTo>
                    <a:cubicBezTo>
                      <a:pt x="45" y="0"/>
                      <a:pt x="47" y="2"/>
                      <a:pt x="48" y="4"/>
                    </a:cubicBezTo>
                    <a:cubicBezTo>
                      <a:pt x="51" y="7"/>
                      <a:pt x="58" y="30"/>
                      <a:pt x="58" y="33"/>
                    </a:cubicBezTo>
                    <a:cubicBezTo>
                      <a:pt x="58" y="37"/>
                      <a:pt x="53" y="39"/>
                      <a:pt x="53" y="46"/>
                    </a:cubicBezTo>
                    <a:cubicBezTo>
                      <a:pt x="51" y="46"/>
                      <a:pt x="48" y="37"/>
                      <a:pt x="48" y="36"/>
                    </a:cubicBezTo>
                    <a:lnTo>
                      <a:pt x="48" y="3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8" name="Freeform 120"/>
              <p:cNvSpPr>
                <a:spLocks/>
              </p:cNvSpPr>
              <p:nvPr/>
            </p:nvSpPr>
            <p:spPr bwMode="auto">
              <a:xfrm>
                <a:off x="6354763" y="2690813"/>
                <a:ext cx="36513" cy="39688"/>
              </a:xfrm>
              <a:custGeom>
                <a:avLst/>
                <a:gdLst/>
                <a:ahLst/>
                <a:cxnLst>
                  <a:cxn ang="0">
                    <a:pos x="3" y="29"/>
                  </a:cxn>
                  <a:cxn ang="0">
                    <a:pos x="0" y="29"/>
                  </a:cxn>
                  <a:cxn ang="0">
                    <a:pos x="22" y="5"/>
                  </a:cxn>
                  <a:cxn ang="0">
                    <a:pos x="25" y="0"/>
                  </a:cxn>
                  <a:cxn ang="0">
                    <a:pos x="28" y="6"/>
                  </a:cxn>
                  <a:cxn ang="0">
                    <a:pos x="24" y="9"/>
                  </a:cxn>
                  <a:cxn ang="0">
                    <a:pos x="17" y="13"/>
                  </a:cxn>
                  <a:cxn ang="0">
                    <a:pos x="3" y="29"/>
                  </a:cxn>
                </a:cxnLst>
                <a:rect l="0" t="0" r="r" b="b"/>
                <a:pathLst>
                  <a:path w="28" h="29">
                    <a:moveTo>
                      <a:pt x="3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4" y="18"/>
                      <a:pt x="18" y="13"/>
                      <a:pt x="22" y="5"/>
                    </a:cubicBezTo>
                    <a:cubicBezTo>
                      <a:pt x="23" y="3"/>
                      <a:pt x="23" y="1"/>
                      <a:pt x="25" y="0"/>
                    </a:cubicBezTo>
                    <a:cubicBezTo>
                      <a:pt x="24" y="4"/>
                      <a:pt x="26" y="5"/>
                      <a:pt x="28" y="6"/>
                    </a:cubicBezTo>
                    <a:cubicBezTo>
                      <a:pt x="26" y="8"/>
                      <a:pt x="26" y="9"/>
                      <a:pt x="24" y="9"/>
                    </a:cubicBezTo>
                    <a:cubicBezTo>
                      <a:pt x="23" y="12"/>
                      <a:pt x="20" y="13"/>
                      <a:pt x="17" y="13"/>
                    </a:cubicBezTo>
                    <a:cubicBezTo>
                      <a:pt x="15" y="22"/>
                      <a:pt x="8" y="26"/>
                      <a:pt x="3" y="2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9" name="Freeform 121"/>
              <p:cNvSpPr>
                <a:spLocks/>
              </p:cNvSpPr>
              <p:nvPr/>
            </p:nvSpPr>
            <p:spPr bwMode="auto">
              <a:xfrm>
                <a:off x="6383338" y="2563813"/>
                <a:ext cx="71438" cy="101600"/>
              </a:xfrm>
              <a:custGeom>
                <a:avLst/>
                <a:gdLst/>
                <a:ahLst/>
                <a:cxnLst>
                  <a:cxn ang="0">
                    <a:pos x="4" y="31"/>
                  </a:cxn>
                  <a:cxn ang="0">
                    <a:pos x="6" y="20"/>
                  </a:cxn>
                  <a:cxn ang="0">
                    <a:pos x="5" y="7"/>
                  </a:cxn>
                  <a:cxn ang="0">
                    <a:pos x="9" y="0"/>
                  </a:cxn>
                  <a:cxn ang="0">
                    <a:pos x="16" y="7"/>
                  </a:cxn>
                  <a:cxn ang="0">
                    <a:pos x="21" y="3"/>
                  </a:cxn>
                  <a:cxn ang="0">
                    <a:pos x="22" y="5"/>
                  </a:cxn>
                  <a:cxn ang="0">
                    <a:pos x="23" y="8"/>
                  </a:cxn>
                  <a:cxn ang="0">
                    <a:pos x="28" y="25"/>
                  </a:cxn>
                  <a:cxn ang="0">
                    <a:pos x="20" y="42"/>
                  </a:cxn>
                  <a:cxn ang="0">
                    <a:pos x="30" y="59"/>
                  </a:cxn>
                  <a:cxn ang="0">
                    <a:pos x="30" y="58"/>
                  </a:cxn>
                  <a:cxn ang="0">
                    <a:pos x="34" y="55"/>
                  </a:cxn>
                  <a:cxn ang="0">
                    <a:pos x="43" y="64"/>
                  </a:cxn>
                  <a:cxn ang="0">
                    <a:pos x="46" y="61"/>
                  </a:cxn>
                  <a:cxn ang="0">
                    <a:pos x="49" y="62"/>
                  </a:cxn>
                  <a:cxn ang="0">
                    <a:pos x="46" y="66"/>
                  </a:cxn>
                  <a:cxn ang="0">
                    <a:pos x="49" y="66"/>
                  </a:cxn>
                  <a:cxn ang="0">
                    <a:pos x="54" y="71"/>
                  </a:cxn>
                  <a:cxn ang="0">
                    <a:pos x="54" y="74"/>
                  </a:cxn>
                  <a:cxn ang="0">
                    <a:pos x="53" y="76"/>
                  </a:cxn>
                  <a:cxn ang="0">
                    <a:pos x="51" y="73"/>
                  </a:cxn>
                  <a:cxn ang="0">
                    <a:pos x="36" y="61"/>
                  </a:cxn>
                  <a:cxn ang="0">
                    <a:pos x="37" y="69"/>
                  </a:cxn>
                  <a:cxn ang="0">
                    <a:pos x="25" y="60"/>
                  </a:cxn>
                  <a:cxn ang="0">
                    <a:pos x="19" y="62"/>
                  </a:cxn>
                  <a:cxn ang="0">
                    <a:pos x="13" y="57"/>
                  </a:cxn>
                  <a:cxn ang="0">
                    <a:pos x="15" y="53"/>
                  </a:cxn>
                  <a:cxn ang="0">
                    <a:pos x="15" y="49"/>
                  </a:cxn>
                  <a:cxn ang="0">
                    <a:pos x="13" y="49"/>
                  </a:cxn>
                  <a:cxn ang="0">
                    <a:pos x="10" y="51"/>
                  </a:cxn>
                  <a:cxn ang="0">
                    <a:pos x="1" y="44"/>
                  </a:cxn>
                  <a:cxn ang="0">
                    <a:pos x="4" y="31"/>
                  </a:cxn>
                </a:cxnLst>
                <a:rect l="0" t="0" r="r" b="b"/>
                <a:pathLst>
                  <a:path w="54" h="76">
                    <a:moveTo>
                      <a:pt x="4" y="31"/>
                    </a:moveTo>
                    <a:cubicBezTo>
                      <a:pt x="6" y="28"/>
                      <a:pt x="6" y="23"/>
                      <a:pt x="6" y="20"/>
                    </a:cubicBezTo>
                    <a:cubicBezTo>
                      <a:pt x="7" y="15"/>
                      <a:pt x="5" y="12"/>
                      <a:pt x="5" y="7"/>
                    </a:cubicBezTo>
                    <a:cubicBezTo>
                      <a:pt x="5" y="3"/>
                      <a:pt x="6" y="0"/>
                      <a:pt x="9" y="0"/>
                    </a:cubicBezTo>
                    <a:cubicBezTo>
                      <a:pt x="13" y="0"/>
                      <a:pt x="12" y="7"/>
                      <a:pt x="16" y="7"/>
                    </a:cubicBezTo>
                    <a:cubicBezTo>
                      <a:pt x="18" y="7"/>
                      <a:pt x="20" y="4"/>
                      <a:pt x="21" y="3"/>
                    </a:cubicBezTo>
                    <a:cubicBezTo>
                      <a:pt x="21" y="3"/>
                      <a:pt x="22" y="4"/>
                      <a:pt x="22" y="5"/>
                    </a:cubicBezTo>
                    <a:cubicBezTo>
                      <a:pt x="22" y="6"/>
                      <a:pt x="23" y="7"/>
                      <a:pt x="23" y="8"/>
                    </a:cubicBezTo>
                    <a:cubicBezTo>
                      <a:pt x="23" y="13"/>
                      <a:pt x="28" y="18"/>
                      <a:pt x="28" y="25"/>
                    </a:cubicBezTo>
                    <a:cubicBezTo>
                      <a:pt x="28" y="33"/>
                      <a:pt x="20" y="34"/>
                      <a:pt x="20" y="42"/>
                    </a:cubicBezTo>
                    <a:cubicBezTo>
                      <a:pt x="20" y="48"/>
                      <a:pt x="26" y="57"/>
                      <a:pt x="30" y="59"/>
                    </a:cubicBezTo>
                    <a:cubicBezTo>
                      <a:pt x="30" y="59"/>
                      <a:pt x="30" y="58"/>
                      <a:pt x="30" y="58"/>
                    </a:cubicBezTo>
                    <a:cubicBezTo>
                      <a:pt x="30" y="56"/>
                      <a:pt x="32" y="54"/>
                      <a:pt x="34" y="55"/>
                    </a:cubicBezTo>
                    <a:cubicBezTo>
                      <a:pt x="39" y="55"/>
                      <a:pt x="40" y="63"/>
                      <a:pt x="43" y="64"/>
                    </a:cubicBezTo>
                    <a:cubicBezTo>
                      <a:pt x="44" y="64"/>
                      <a:pt x="45" y="61"/>
                      <a:pt x="46" y="61"/>
                    </a:cubicBezTo>
                    <a:cubicBezTo>
                      <a:pt x="47" y="61"/>
                      <a:pt x="48" y="62"/>
                      <a:pt x="49" y="62"/>
                    </a:cubicBezTo>
                    <a:cubicBezTo>
                      <a:pt x="48" y="64"/>
                      <a:pt x="46" y="64"/>
                      <a:pt x="46" y="66"/>
                    </a:cubicBezTo>
                    <a:cubicBezTo>
                      <a:pt x="46" y="67"/>
                      <a:pt x="48" y="67"/>
                      <a:pt x="49" y="66"/>
                    </a:cubicBezTo>
                    <a:cubicBezTo>
                      <a:pt x="49" y="69"/>
                      <a:pt x="51" y="71"/>
                      <a:pt x="54" y="71"/>
                    </a:cubicBezTo>
                    <a:cubicBezTo>
                      <a:pt x="54" y="72"/>
                      <a:pt x="54" y="73"/>
                      <a:pt x="54" y="74"/>
                    </a:cubicBezTo>
                    <a:cubicBezTo>
                      <a:pt x="54" y="75"/>
                      <a:pt x="53" y="76"/>
                      <a:pt x="53" y="76"/>
                    </a:cubicBezTo>
                    <a:cubicBezTo>
                      <a:pt x="51" y="76"/>
                      <a:pt x="51" y="74"/>
                      <a:pt x="51" y="73"/>
                    </a:cubicBezTo>
                    <a:cubicBezTo>
                      <a:pt x="48" y="69"/>
                      <a:pt x="39" y="65"/>
                      <a:pt x="36" y="61"/>
                    </a:cubicBezTo>
                    <a:cubicBezTo>
                      <a:pt x="34" y="64"/>
                      <a:pt x="35" y="66"/>
                      <a:pt x="37" y="69"/>
                    </a:cubicBezTo>
                    <a:cubicBezTo>
                      <a:pt x="31" y="69"/>
                      <a:pt x="31" y="60"/>
                      <a:pt x="25" y="60"/>
                    </a:cubicBezTo>
                    <a:cubicBezTo>
                      <a:pt x="23" y="60"/>
                      <a:pt x="21" y="62"/>
                      <a:pt x="19" y="62"/>
                    </a:cubicBezTo>
                    <a:cubicBezTo>
                      <a:pt x="16" y="62"/>
                      <a:pt x="13" y="59"/>
                      <a:pt x="13" y="57"/>
                    </a:cubicBezTo>
                    <a:cubicBezTo>
                      <a:pt x="13" y="55"/>
                      <a:pt x="14" y="53"/>
                      <a:pt x="15" y="53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12" y="50"/>
                      <a:pt x="11" y="51"/>
                      <a:pt x="10" y="51"/>
                    </a:cubicBezTo>
                    <a:cubicBezTo>
                      <a:pt x="8" y="51"/>
                      <a:pt x="1" y="47"/>
                      <a:pt x="1" y="44"/>
                    </a:cubicBezTo>
                    <a:cubicBezTo>
                      <a:pt x="1" y="38"/>
                      <a:pt x="0" y="30"/>
                      <a:pt x="4" y="3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0" name="Freeform 122"/>
              <p:cNvSpPr>
                <a:spLocks/>
              </p:cNvSpPr>
              <p:nvPr/>
            </p:nvSpPr>
            <p:spPr bwMode="auto">
              <a:xfrm>
                <a:off x="6457950" y="2665413"/>
                <a:ext cx="23813" cy="41275"/>
              </a:xfrm>
              <a:custGeom>
                <a:avLst/>
                <a:gdLst/>
                <a:ahLst/>
                <a:cxnLst>
                  <a:cxn ang="0">
                    <a:pos x="16" y="20"/>
                  </a:cxn>
                  <a:cxn ang="0">
                    <a:pos x="10" y="20"/>
                  </a:cxn>
                  <a:cxn ang="0">
                    <a:pos x="14" y="28"/>
                  </a:cxn>
                  <a:cxn ang="0">
                    <a:pos x="14" y="30"/>
                  </a:cxn>
                  <a:cxn ang="0">
                    <a:pos x="10" y="30"/>
                  </a:cxn>
                  <a:cxn ang="0">
                    <a:pos x="8" y="25"/>
                  </a:cxn>
                  <a:cxn ang="0">
                    <a:pos x="8" y="23"/>
                  </a:cxn>
                  <a:cxn ang="0">
                    <a:pos x="2" y="17"/>
                  </a:cxn>
                  <a:cxn ang="0">
                    <a:pos x="2" y="15"/>
                  </a:cxn>
                  <a:cxn ang="0">
                    <a:pos x="8" y="15"/>
                  </a:cxn>
                  <a:cxn ang="0">
                    <a:pos x="10" y="13"/>
                  </a:cxn>
                  <a:cxn ang="0">
                    <a:pos x="0" y="2"/>
                  </a:cxn>
                  <a:cxn ang="0">
                    <a:pos x="4" y="0"/>
                  </a:cxn>
                  <a:cxn ang="0">
                    <a:pos x="13" y="2"/>
                  </a:cxn>
                  <a:cxn ang="0">
                    <a:pos x="13" y="6"/>
                  </a:cxn>
                  <a:cxn ang="0">
                    <a:pos x="15" y="6"/>
                  </a:cxn>
                  <a:cxn ang="0">
                    <a:pos x="15" y="12"/>
                  </a:cxn>
                  <a:cxn ang="0">
                    <a:pos x="18" y="15"/>
                  </a:cxn>
                  <a:cxn ang="0">
                    <a:pos x="16" y="20"/>
                  </a:cxn>
                </a:cxnLst>
                <a:rect l="0" t="0" r="r" b="b"/>
                <a:pathLst>
                  <a:path w="18" h="30">
                    <a:moveTo>
                      <a:pt x="16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1" y="23"/>
                      <a:pt x="12" y="27"/>
                      <a:pt x="14" y="28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3" y="30"/>
                      <a:pt x="11" y="30"/>
                      <a:pt x="10" y="30"/>
                    </a:cubicBezTo>
                    <a:cubicBezTo>
                      <a:pt x="7" y="30"/>
                      <a:pt x="7" y="27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5" y="23"/>
                      <a:pt x="3" y="19"/>
                      <a:pt x="2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10" y="14"/>
                      <a:pt x="10" y="13"/>
                    </a:cubicBezTo>
                    <a:cubicBezTo>
                      <a:pt x="10" y="8"/>
                      <a:pt x="1" y="5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9" y="2"/>
                      <a:pt x="13" y="2"/>
                    </a:cubicBezTo>
                    <a:cubicBezTo>
                      <a:pt x="13" y="3"/>
                      <a:pt x="13" y="5"/>
                      <a:pt x="13" y="6"/>
                    </a:cubicBezTo>
                    <a:cubicBezTo>
                      <a:pt x="13" y="6"/>
                      <a:pt x="14" y="6"/>
                      <a:pt x="15" y="6"/>
                    </a:cubicBezTo>
                    <a:cubicBezTo>
                      <a:pt x="15" y="8"/>
                      <a:pt x="15" y="12"/>
                      <a:pt x="15" y="12"/>
                    </a:cubicBezTo>
                    <a:cubicBezTo>
                      <a:pt x="15" y="12"/>
                      <a:pt x="18" y="15"/>
                      <a:pt x="18" y="15"/>
                    </a:cubicBezTo>
                    <a:cubicBezTo>
                      <a:pt x="18" y="18"/>
                      <a:pt x="17" y="19"/>
                      <a:pt x="16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1" name="Freeform 123"/>
              <p:cNvSpPr>
                <a:spLocks/>
              </p:cNvSpPr>
              <p:nvPr/>
            </p:nvSpPr>
            <p:spPr bwMode="auto">
              <a:xfrm>
                <a:off x="6423025" y="2676525"/>
                <a:ext cx="19050" cy="25400"/>
              </a:xfrm>
              <a:custGeom>
                <a:avLst/>
                <a:gdLst/>
                <a:ahLst/>
                <a:cxnLst>
                  <a:cxn ang="0">
                    <a:pos x="3" y="1"/>
                  </a:cxn>
                  <a:cxn ang="0">
                    <a:pos x="14" y="7"/>
                  </a:cxn>
                  <a:cxn ang="0">
                    <a:pos x="1" y="19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5" y="2"/>
                  </a:cxn>
                  <a:cxn ang="0">
                    <a:pos x="3" y="1"/>
                  </a:cxn>
                </a:cxnLst>
                <a:rect l="0" t="0" r="r" b="b"/>
                <a:pathLst>
                  <a:path w="14" h="19">
                    <a:moveTo>
                      <a:pt x="3" y="1"/>
                    </a:moveTo>
                    <a:cubicBezTo>
                      <a:pt x="4" y="3"/>
                      <a:pt x="14" y="4"/>
                      <a:pt x="14" y="7"/>
                    </a:cubicBezTo>
                    <a:cubicBezTo>
                      <a:pt x="14" y="14"/>
                      <a:pt x="5" y="17"/>
                      <a:pt x="1" y="19"/>
                    </a:cubicBezTo>
                    <a:cubicBezTo>
                      <a:pt x="1" y="13"/>
                      <a:pt x="0" y="6"/>
                      <a:pt x="0" y="2"/>
                    </a:cubicBezTo>
                    <a:cubicBezTo>
                      <a:pt x="0" y="1"/>
                      <a:pt x="2" y="0"/>
                      <a:pt x="2" y="0"/>
                    </a:cubicBezTo>
                    <a:cubicBezTo>
                      <a:pt x="3" y="0"/>
                      <a:pt x="4" y="2"/>
                      <a:pt x="5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2" name="Freeform 124"/>
              <p:cNvSpPr>
                <a:spLocks/>
              </p:cNvSpPr>
              <p:nvPr/>
            </p:nvSpPr>
            <p:spPr bwMode="auto">
              <a:xfrm>
                <a:off x="6432550" y="2692400"/>
                <a:ext cx="19050" cy="31750"/>
              </a:xfrm>
              <a:custGeom>
                <a:avLst/>
                <a:gdLst/>
                <a:ahLst/>
                <a:cxnLst>
                  <a:cxn ang="0">
                    <a:pos x="14" y="5"/>
                  </a:cxn>
                  <a:cxn ang="0">
                    <a:pos x="9" y="17"/>
                  </a:cxn>
                  <a:cxn ang="0">
                    <a:pos x="11" y="22"/>
                  </a:cxn>
                  <a:cxn ang="0">
                    <a:pos x="9" y="24"/>
                  </a:cxn>
                  <a:cxn ang="0">
                    <a:pos x="0" y="14"/>
                  </a:cxn>
                  <a:cxn ang="0">
                    <a:pos x="4" y="12"/>
                  </a:cxn>
                  <a:cxn ang="0">
                    <a:pos x="8" y="1"/>
                  </a:cxn>
                  <a:cxn ang="0">
                    <a:pos x="14" y="5"/>
                  </a:cxn>
                </a:cxnLst>
                <a:rect l="0" t="0" r="r" b="b"/>
                <a:pathLst>
                  <a:path w="14" h="24">
                    <a:moveTo>
                      <a:pt x="14" y="5"/>
                    </a:moveTo>
                    <a:cubicBezTo>
                      <a:pt x="14" y="10"/>
                      <a:pt x="10" y="13"/>
                      <a:pt x="9" y="17"/>
                    </a:cubicBezTo>
                    <a:cubicBezTo>
                      <a:pt x="9" y="21"/>
                      <a:pt x="11" y="20"/>
                      <a:pt x="11" y="22"/>
                    </a:cubicBezTo>
                    <a:cubicBezTo>
                      <a:pt x="11" y="23"/>
                      <a:pt x="10" y="24"/>
                      <a:pt x="9" y="24"/>
                    </a:cubicBezTo>
                    <a:cubicBezTo>
                      <a:pt x="7" y="24"/>
                      <a:pt x="0" y="17"/>
                      <a:pt x="0" y="14"/>
                    </a:cubicBezTo>
                    <a:cubicBezTo>
                      <a:pt x="0" y="13"/>
                      <a:pt x="3" y="12"/>
                      <a:pt x="4" y="12"/>
                    </a:cubicBezTo>
                    <a:cubicBezTo>
                      <a:pt x="4" y="11"/>
                      <a:pt x="6" y="1"/>
                      <a:pt x="8" y="1"/>
                    </a:cubicBezTo>
                    <a:cubicBezTo>
                      <a:pt x="12" y="0"/>
                      <a:pt x="14" y="3"/>
                      <a:pt x="14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3" name="Freeform 125"/>
              <p:cNvSpPr>
                <a:spLocks/>
              </p:cNvSpPr>
              <p:nvPr/>
            </p:nvSpPr>
            <p:spPr bwMode="auto">
              <a:xfrm>
                <a:off x="6450013" y="2693988"/>
                <a:ext cx="7938" cy="20638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2" y="15"/>
                  </a:cxn>
                  <a:cxn ang="0">
                    <a:pos x="0" y="15"/>
                  </a:cxn>
                  <a:cxn ang="0">
                    <a:pos x="4" y="0"/>
                  </a:cxn>
                  <a:cxn ang="0">
                    <a:pos x="7" y="0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7" y="7"/>
                      <a:pt x="2" y="9"/>
                      <a:pt x="2" y="15"/>
                    </a:cubicBezTo>
                    <a:cubicBezTo>
                      <a:pt x="2" y="15"/>
                      <a:pt x="0" y="15"/>
                      <a:pt x="0" y="15"/>
                    </a:cubicBezTo>
                    <a:cubicBezTo>
                      <a:pt x="1" y="10"/>
                      <a:pt x="4" y="7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4" name="Freeform 126"/>
              <p:cNvSpPr>
                <a:spLocks/>
              </p:cNvSpPr>
              <p:nvPr/>
            </p:nvSpPr>
            <p:spPr bwMode="auto">
              <a:xfrm>
                <a:off x="6454775" y="2706688"/>
                <a:ext cx="11113" cy="11113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2" y="8"/>
                  </a:cxn>
                  <a:cxn ang="0">
                    <a:pos x="0" y="6"/>
                  </a:cxn>
                  <a:cxn ang="0">
                    <a:pos x="3" y="0"/>
                  </a:cxn>
                  <a:cxn ang="0">
                    <a:pos x="8" y="0"/>
                  </a:cxn>
                </a:cxnLst>
                <a:rect l="0" t="0" r="r" b="b"/>
                <a:pathLst>
                  <a:path w="8" h="8">
                    <a:moveTo>
                      <a:pt x="8" y="0"/>
                    </a:moveTo>
                    <a:cubicBezTo>
                      <a:pt x="8" y="4"/>
                      <a:pt x="6" y="8"/>
                      <a:pt x="2" y="8"/>
                    </a:cubicBezTo>
                    <a:cubicBezTo>
                      <a:pt x="1" y="8"/>
                      <a:pt x="0" y="6"/>
                      <a:pt x="0" y="6"/>
                    </a:cubicBezTo>
                    <a:cubicBezTo>
                      <a:pt x="0" y="3"/>
                      <a:pt x="2" y="2"/>
                      <a:pt x="3" y="0"/>
                    </a:cubicBezTo>
                    <a:cubicBezTo>
                      <a:pt x="5" y="1"/>
                      <a:pt x="7" y="1"/>
                      <a:pt x="8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5" name="Freeform 127"/>
              <p:cNvSpPr>
                <a:spLocks/>
              </p:cNvSpPr>
              <p:nvPr/>
            </p:nvSpPr>
            <p:spPr bwMode="auto">
              <a:xfrm>
                <a:off x="6442075" y="2665413"/>
                <a:ext cx="12700" cy="17463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0" y="0"/>
                  </a:cxn>
                  <a:cxn ang="0">
                    <a:pos x="4" y="0"/>
                  </a:cxn>
                  <a:cxn ang="0">
                    <a:pos x="10" y="10"/>
                  </a:cxn>
                  <a:cxn ang="0">
                    <a:pos x="6" y="6"/>
                  </a:cxn>
                  <a:cxn ang="0">
                    <a:pos x="0" y="6"/>
                  </a:cxn>
                </a:cxnLst>
                <a:rect l="0" t="0" r="r" b="b"/>
                <a:pathLst>
                  <a:path w="10" h="12">
                    <a:moveTo>
                      <a:pt x="0" y="6"/>
                    </a:moveTo>
                    <a:cubicBezTo>
                      <a:pt x="0" y="3"/>
                      <a:pt x="0" y="2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4"/>
                      <a:pt x="10" y="5"/>
                      <a:pt x="10" y="10"/>
                    </a:cubicBezTo>
                    <a:cubicBezTo>
                      <a:pt x="10" y="12"/>
                      <a:pt x="6" y="8"/>
                      <a:pt x="6" y="6"/>
                    </a:cubicBezTo>
                    <a:cubicBezTo>
                      <a:pt x="4" y="5"/>
                      <a:pt x="2" y="6"/>
                      <a:pt x="0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6" name="Freeform 128"/>
              <p:cNvSpPr>
                <a:spLocks/>
              </p:cNvSpPr>
              <p:nvPr/>
            </p:nvSpPr>
            <p:spPr bwMode="auto">
              <a:xfrm>
                <a:off x="6397625" y="2649538"/>
                <a:ext cx="19050" cy="20638"/>
              </a:xfrm>
              <a:custGeom>
                <a:avLst/>
                <a:gdLst/>
                <a:ahLst/>
                <a:cxnLst>
                  <a:cxn ang="0">
                    <a:pos x="11" y="15"/>
                  </a:cxn>
                  <a:cxn ang="0">
                    <a:pos x="0" y="0"/>
                  </a:cxn>
                  <a:cxn ang="0">
                    <a:pos x="4" y="0"/>
                  </a:cxn>
                  <a:cxn ang="0">
                    <a:pos x="14" y="7"/>
                  </a:cxn>
                  <a:cxn ang="0">
                    <a:pos x="11" y="15"/>
                  </a:cxn>
                </a:cxnLst>
                <a:rect l="0" t="0" r="r" b="b"/>
                <a:pathLst>
                  <a:path w="15" h="15">
                    <a:moveTo>
                      <a:pt x="11" y="15"/>
                    </a:moveTo>
                    <a:cubicBezTo>
                      <a:pt x="9" y="15"/>
                      <a:pt x="0" y="0"/>
                      <a:pt x="0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8" y="3"/>
                      <a:pt x="13" y="2"/>
                      <a:pt x="14" y="7"/>
                    </a:cubicBezTo>
                    <a:cubicBezTo>
                      <a:pt x="15" y="10"/>
                      <a:pt x="13" y="15"/>
                      <a:pt x="11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7" name="Freeform 129"/>
              <p:cNvSpPr>
                <a:spLocks/>
              </p:cNvSpPr>
              <p:nvPr/>
            </p:nvSpPr>
            <p:spPr bwMode="auto">
              <a:xfrm>
                <a:off x="6416675" y="2652713"/>
                <a:ext cx="6350" cy="15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" y="1"/>
                  </a:cxn>
                  <a:cxn ang="0">
                    <a:pos x="0" y="0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8" name="Freeform 130"/>
              <p:cNvSpPr>
                <a:spLocks/>
              </p:cNvSpPr>
              <p:nvPr/>
            </p:nvSpPr>
            <p:spPr bwMode="auto">
              <a:xfrm>
                <a:off x="6388100" y="2441575"/>
                <a:ext cx="36513" cy="50800"/>
              </a:xfrm>
              <a:custGeom>
                <a:avLst/>
                <a:gdLst/>
                <a:ahLst/>
                <a:cxnLst>
                  <a:cxn ang="0">
                    <a:pos x="8" y="39"/>
                  </a:cxn>
                  <a:cxn ang="0">
                    <a:pos x="1" y="26"/>
                  </a:cxn>
                  <a:cxn ang="0">
                    <a:pos x="16" y="0"/>
                  </a:cxn>
                  <a:cxn ang="0">
                    <a:pos x="8" y="39"/>
                  </a:cxn>
                </a:cxnLst>
                <a:rect l="0" t="0" r="r" b="b"/>
                <a:pathLst>
                  <a:path w="27" h="39">
                    <a:moveTo>
                      <a:pt x="8" y="39"/>
                    </a:moveTo>
                    <a:cubicBezTo>
                      <a:pt x="0" y="39"/>
                      <a:pt x="1" y="33"/>
                      <a:pt x="1" y="26"/>
                    </a:cubicBezTo>
                    <a:cubicBezTo>
                      <a:pt x="1" y="17"/>
                      <a:pt x="10" y="0"/>
                      <a:pt x="16" y="0"/>
                    </a:cubicBezTo>
                    <a:cubicBezTo>
                      <a:pt x="27" y="0"/>
                      <a:pt x="18" y="39"/>
                      <a:pt x="8" y="3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9" name="Freeform 131"/>
              <p:cNvSpPr>
                <a:spLocks/>
              </p:cNvSpPr>
              <p:nvPr/>
            </p:nvSpPr>
            <p:spPr bwMode="auto">
              <a:xfrm>
                <a:off x="6194425" y="2532063"/>
                <a:ext cx="41275" cy="34925"/>
              </a:xfrm>
              <a:custGeom>
                <a:avLst/>
                <a:gdLst/>
                <a:ahLst/>
                <a:cxnLst>
                  <a:cxn ang="0">
                    <a:pos x="2" y="11"/>
                  </a:cxn>
                  <a:cxn ang="0">
                    <a:pos x="26" y="0"/>
                  </a:cxn>
                  <a:cxn ang="0">
                    <a:pos x="31" y="7"/>
                  </a:cxn>
                  <a:cxn ang="0">
                    <a:pos x="11" y="27"/>
                  </a:cxn>
                  <a:cxn ang="0">
                    <a:pos x="2" y="18"/>
                  </a:cxn>
                  <a:cxn ang="0">
                    <a:pos x="2" y="11"/>
                  </a:cxn>
                </a:cxnLst>
                <a:rect l="0" t="0" r="r" b="b"/>
                <a:pathLst>
                  <a:path w="31" h="27">
                    <a:moveTo>
                      <a:pt x="2" y="11"/>
                    </a:moveTo>
                    <a:cubicBezTo>
                      <a:pt x="5" y="11"/>
                      <a:pt x="20" y="0"/>
                      <a:pt x="26" y="0"/>
                    </a:cubicBezTo>
                    <a:cubicBezTo>
                      <a:pt x="28" y="0"/>
                      <a:pt x="31" y="4"/>
                      <a:pt x="31" y="7"/>
                    </a:cubicBezTo>
                    <a:cubicBezTo>
                      <a:pt x="31" y="13"/>
                      <a:pt x="18" y="27"/>
                      <a:pt x="11" y="27"/>
                    </a:cubicBezTo>
                    <a:cubicBezTo>
                      <a:pt x="5" y="27"/>
                      <a:pt x="2" y="24"/>
                      <a:pt x="2" y="18"/>
                    </a:cubicBezTo>
                    <a:cubicBezTo>
                      <a:pt x="2" y="15"/>
                      <a:pt x="0" y="11"/>
                      <a:pt x="2" y="1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0" name="Freeform 132"/>
              <p:cNvSpPr>
                <a:spLocks/>
              </p:cNvSpPr>
              <p:nvPr/>
            </p:nvSpPr>
            <p:spPr bwMode="auto">
              <a:xfrm>
                <a:off x="6015038" y="2476500"/>
                <a:ext cx="195263" cy="374650"/>
              </a:xfrm>
              <a:custGeom>
                <a:avLst/>
                <a:gdLst/>
                <a:ahLst/>
                <a:cxnLst>
                  <a:cxn ang="0">
                    <a:pos x="12" y="172"/>
                  </a:cxn>
                  <a:cxn ang="0">
                    <a:pos x="21" y="152"/>
                  </a:cxn>
                  <a:cxn ang="0">
                    <a:pos x="25" y="147"/>
                  </a:cxn>
                  <a:cxn ang="0">
                    <a:pos x="15" y="119"/>
                  </a:cxn>
                  <a:cxn ang="0">
                    <a:pos x="8" y="109"/>
                  </a:cxn>
                  <a:cxn ang="0">
                    <a:pos x="8" y="105"/>
                  </a:cxn>
                  <a:cxn ang="0">
                    <a:pos x="8" y="106"/>
                  </a:cxn>
                  <a:cxn ang="0">
                    <a:pos x="12" y="96"/>
                  </a:cxn>
                  <a:cxn ang="0">
                    <a:pos x="9" y="77"/>
                  </a:cxn>
                  <a:cxn ang="0">
                    <a:pos x="0" y="65"/>
                  </a:cxn>
                  <a:cxn ang="0">
                    <a:pos x="8" y="47"/>
                  </a:cxn>
                  <a:cxn ang="0">
                    <a:pos x="19" y="43"/>
                  </a:cxn>
                  <a:cxn ang="0">
                    <a:pos x="45" y="19"/>
                  </a:cxn>
                  <a:cxn ang="0">
                    <a:pos x="47" y="19"/>
                  </a:cxn>
                  <a:cxn ang="0">
                    <a:pos x="50" y="24"/>
                  </a:cxn>
                  <a:cxn ang="0">
                    <a:pos x="52" y="20"/>
                  </a:cxn>
                  <a:cxn ang="0">
                    <a:pos x="52" y="9"/>
                  </a:cxn>
                  <a:cxn ang="0">
                    <a:pos x="64" y="6"/>
                  </a:cxn>
                  <a:cxn ang="0">
                    <a:pos x="78" y="6"/>
                  </a:cxn>
                  <a:cxn ang="0">
                    <a:pos x="96" y="0"/>
                  </a:cxn>
                  <a:cxn ang="0">
                    <a:pos x="115" y="5"/>
                  </a:cxn>
                  <a:cxn ang="0">
                    <a:pos x="130" y="22"/>
                  </a:cxn>
                  <a:cxn ang="0">
                    <a:pos x="100" y="58"/>
                  </a:cxn>
                  <a:cxn ang="0">
                    <a:pos x="104" y="64"/>
                  </a:cxn>
                  <a:cxn ang="0">
                    <a:pos x="129" y="93"/>
                  </a:cxn>
                  <a:cxn ang="0">
                    <a:pos x="147" y="134"/>
                  </a:cxn>
                  <a:cxn ang="0">
                    <a:pos x="142" y="156"/>
                  </a:cxn>
                  <a:cxn ang="0">
                    <a:pos x="115" y="170"/>
                  </a:cxn>
                  <a:cxn ang="0">
                    <a:pos x="105" y="180"/>
                  </a:cxn>
                  <a:cxn ang="0">
                    <a:pos x="104" y="176"/>
                  </a:cxn>
                  <a:cxn ang="0">
                    <a:pos x="104" y="181"/>
                  </a:cxn>
                  <a:cxn ang="0">
                    <a:pos x="93" y="192"/>
                  </a:cxn>
                  <a:cxn ang="0">
                    <a:pos x="90" y="183"/>
                  </a:cxn>
                  <a:cxn ang="0">
                    <a:pos x="91" y="177"/>
                  </a:cxn>
                  <a:cxn ang="0">
                    <a:pos x="88" y="170"/>
                  </a:cxn>
                  <a:cxn ang="0">
                    <a:pos x="73" y="161"/>
                  </a:cxn>
                  <a:cxn ang="0">
                    <a:pos x="63" y="149"/>
                  </a:cxn>
                  <a:cxn ang="0">
                    <a:pos x="43" y="141"/>
                  </a:cxn>
                  <a:cxn ang="0">
                    <a:pos x="41" y="135"/>
                  </a:cxn>
                  <a:cxn ang="0">
                    <a:pos x="30" y="129"/>
                  </a:cxn>
                  <a:cxn ang="0">
                    <a:pos x="27" y="134"/>
                  </a:cxn>
                  <a:cxn ang="0">
                    <a:pos x="29" y="142"/>
                  </a:cxn>
                  <a:cxn ang="0">
                    <a:pos x="16" y="171"/>
                  </a:cxn>
                  <a:cxn ang="0">
                    <a:pos x="31" y="192"/>
                  </a:cxn>
                  <a:cxn ang="0">
                    <a:pos x="30" y="192"/>
                  </a:cxn>
                  <a:cxn ang="0">
                    <a:pos x="35" y="206"/>
                  </a:cxn>
                  <a:cxn ang="0">
                    <a:pos x="73" y="243"/>
                  </a:cxn>
                  <a:cxn ang="0">
                    <a:pos x="71" y="251"/>
                  </a:cxn>
                  <a:cxn ang="0">
                    <a:pos x="80" y="267"/>
                  </a:cxn>
                  <a:cxn ang="0">
                    <a:pos x="84" y="280"/>
                  </a:cxn>
                  <a:cxn ang="0">
                    <a:pos x="78" y="280"/>
                  </a:cxn>
                  <a:cxn ang="0">
                    <a:pos x="75" y="282"/>
                  </a:cxn>
                  <a:cxn ang="0">
                    <a:pos x="68" y="278"/>
                  </a:cxn>
                  <a:cxn ang="0">
                    <a:pos x="37" y="246"/>
                  </a:cxn>
                  <a:cxn ang="0">
                    <a:pos x="27" y="214"/>
                  </a:cxn>
                  <a:cxn ang="0">
                    <a:pos x="14" y="192"/>
                  </a:cxn>
                  <a:cxn ang="0">
                    <a:pos x="8" y="192"/>
                  </a:cxn>
                  <a:cxn ang="0">
                    <a:pos x="8" y="189"/>
                  </a:cxn>
                  <a:cxn ang="0">
                    <a:pos x="10" y="172"/>
                  </a:cxn>
                  <a:cxn ang="0">
                    <a:pos x="11" y="172"/>
                  </a:cxn>
                  <a:cxn ang="0">
                    <a:pos x="12" y="172"/>
                  </a:cxn>
                </a:cxnLst>
                <a:rect l="0" t="0" r="r" b="b"/>
                <a:pathLst>
                  <a:path w="147" h="282">
                    <a:moveTo>
                      <a:pt x="12" y="172"/>
                    </a:moveTo>
                    <a:cubicBezTo>
                      <a:pt x="16" y="165"/>
                      <a:pt x="17" y="160"/>
                      <a:pt x="21" y="152"/>
                    </a:cubicBezTo>
                    <a:cubicBezTo>
                      <a:pt x="22" y="150"/>
                      <a:pt x="25" y="149"/>
                      <a:pt x="25" y="147"/>
                    </a:cubicBezTo>
                    <a:cubicBezTo>
                      <a:pt x="25" y="143"/>
                      <a:pt x="19" y="123"/>
                      <a:pt x="15" y="119"/>
                    </a:cubicBezTo>
                    <a:cubicBezTo>
                      <a:pt x="12" y="116"/>
                      <a:pt x="8" y="114"/>
                      <a:pt x="8" y="109"/>
                    </a:cubicBezTo>
                    <a:cubicBezTo>
                      <a:pt x="8" y="108"/>
                      <a:pt x="8" y="107"/>
                      <a:pt x="8" y="105"/>
                    </a:cubicBezTo>
                    <a:cubicBezTo>
                      <a:pt x="8" y="106"/>
                      <a:pt x="8" y="106"/>
                      <a:pt x="8" y="106"/>
                    </a:cubicBezTo>
                    <a:cubicBezTo>
                      <a:pt x="9" y="105"/>
                      <a:pt x="12" y="100"/>
                      <a:pt x="12" y="96"/>
                    </a:cubicBezTo>
                    <a:cubicBezTo>
                      <a:pt x="12" y="91"/>
                      <a:pt x="12" y="82"/>
                      <a:pt x="9" y="77"/>
                    </a:cubicBezTo>
                    <a:cubicBezTo>
                      <a:pt x="6" y="73"/>
                      <a:pt x="0" y="73"/>
                      <a:pt x="0" y="65"/>
                    </a:cubicBezTo>
                    <a:cubicBezTo>
                      <a:pt x="0" y="57"/>
                      <a:pt x="3" y="51"/>
                      <a:pt x="8" y="47"/>
                    </a:cubicBezTo>
                    <a:cubicBezTo>
                      <a:pt x="10" y="44"/>
                      <a:pt x="15" y="45"/>
                      <a:pt x="19" y="43"/>
                    </a:cubicBezTo>
                    <a:cubicBezTo>
                      <a:pt x="29" y="36"/>
                      <a:pt x="36" y="33"/>
                      <a:pt x="45" y="19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47" y="23"/>
                      <a:pt x="49" y="24"/>
                      <a:pt x="50" y="24"/>
                    </a:cubicBezTo>
                    <a:cubicBezTo>
                      <a:pt x="51" y="24"/>
                      <a:pt x="52" y="22"/>
                      <a:pt x="52" y="20"/>
                    </a:cubicBezTo>
                    <a:cubicBezTo>
                      <a:pt x="52" y="16"/>
                      <a:pt x="52" y="13"/>
                      <a:pt x="52" y="9"/>
                    </a:cubicBezTo>
                    <a:cubicBezTo>
                      <a:pt x="52" y="9"/>
                      <a:pt x="62" y="6"/>
                      <a:pt x="64" y="6"/>
                    </a:cubicBezTo>
                    <a:cubicBezTo>
                      <a:pt x="78" y="6"/>
                      <a:pt x="78" y="6"/>
                      <a:pt x="78" y="6"/>
                    </a:cubicBezTo>
                    <a:cubicBezTo>
                      <a:pt x="84" y="9"/>
                      <a:pt x="89" y="0"/>
                      <a:pt x="96" y="0"/>
                    </a:cubicBezTo>
                    <a:cubicBezTo>
                      <a:pt x="103" y="0"/>
                      <a:pt x="107" y="5"/>
                      <a:pt x="115" y="5"/>
                    </a:cubicBezTo>
                    <a:cubicBezTo>
                      <a:pt x="115" y="16"/>
                      <a:pt x="123" y="20"/>
                      <a:pt x="130" y="22"/>
                    </a:cubicBezTo>
                    <a:cubicBezTo>
                      <a:pt x="121" y="36"/>
                      <a:pt x="100" y="39"/>
                      <a:pt x="100" y="58"/>
                    </a:cubicBezTo>
                    <a:cubicBezTo>
                      <a:pt x="100" y="62"/>
                      <a:pt x="102" y="63"/>
                      <a:pt x="104" y="64"/>
                    </a:cubicBezTo>
                    <a:cubicBezTo>
                      <a:pt x="114" y="74"/>
                      <a:pt x="118" y="86"/>
                      <a:pt x="129" y="93"/>
                    </a:cubicBezTo>
                    <a:cubicBezTo>
                      <a:pt x="140" y="100"/>
                      <a:pt x="147" y="119"/>
                      <a:pt x="147" y="134"/>
                    </a:cubicBezTo>
                    <a:cubicBezTo>
                      <a:pt x="147" y="144"/>
                      <a:pt x="142" y="148"/>
                      <a:pt x="142" y="156"/>
                    </a:cubicBezTo>
                    <a:cubicBezTo>
                      <a:pt x="127" y="160"/>
                      <a:pt x="126" y="164"/>
                      <a:pt x="115" y="170"/>
                    </a:cubicBezTo>
                    <a:cubicBezTo>
                      <a:pt x="109" y="173"/>
                      <a:pt x="110" y="180"/>
                      <a:pt x="105" y="180"/>
                    </a:cubicBezTo>
                    <a:cubicBezTo>
                      <a:pt x="104" y="180"/>
                      <a:pt x="104" y="177"/>
                      <a:pt x="104" y="176"/>
                    </a:cubicBezTo>
                    <a:cubicBezTo>
                      <a:pt x="104" y="179"/>
                      <a:pt x="104" y="180"/>
                      <a:pt x="104" y="181"/>
                    </a:cubicBezTo>
                    <a:cubicBezTo>
                      <a:pt x="104" y="185"/>
                      <a:pt x="95" y="192"/>
                      <a:pt x="93" y="192"/>
                    </a:cubicBezTo>
                    <a:cubicBezTo>
                      <a:pt x="91" y="192"/>
                      <a:pt x="90" y="186"/>
                      <a:pt x="90" y="183"/>
                    </a:cubicBezTo>
                    <a:cubicBezTo>
                      <a:pt x="90" y="179"/>
                      <a:pt x="90" y="178"/>
                      <a:pt x="91" y="177"/>
                    </a:cubicBezTo>
                    <a:cubicBezTo>
                      <a:pt x="90" y="176"/>
                      <a:pt x="89" y="172"/>
                      <a:pt x="88" y="170"/>
                    </a:cubicBezTo>
                    <a:cubicBezTo>
                      <a:pt x="82" y="170"/>
                      <a:pt x="73" y="168"/>
                      <a:pt x="73" y="161"/>
                    </a:cubicBezTo>
                    <a:cubicBezTo>
                      <a:pt x="63" y="161"/>
                      <a:pt x="68" y="155"/>
                      <a:pt x="63" y="149"/>
                    </a:cubicBezTo>
                    <a:cubicBezTo>
                      <a:pt x="56" y="143"/>
                      <a:pt x="50" y="143"/>
                      <a:pt x="43" y="141"/>
                    </a:cubicBezTo>
                    <a:cubicBezTo>
                      <a:pt x="42" y="141"/>
                      <a:pt x="41" y="135"/>
                      <a:pt x="41" y="135"/>
                    </a:cubicBezTo>
                    <a:cubicBezTo>
                      <a:pt x="40" y="130"/>
                      <a:pt x="34" y="129"/>
                      <a:pt x="30" y="129"/>
                    </a:cubicBezTo>
                    <a:cubicBezTo>
                      <a:pt x="26" y="129"/>
                      <a:pt x="27" y="132"/>
                      <a:pt x="27" y="134"/>
                    </a:cubicBezTo>
                    <a:cubicBezTo>
                      <a:pt x="27" y="138"/>
                      <a:pt x="29" y="139"/>
                      <a:pt x="29" y="142"/>
                    </a:cubicBezTo>
                    <a:cubicBezTo>
                      <a:pt x="29" y="156"/>
                      <a:pt x="16" y="159"/>
                      <a:pt x="16" y="171"/>
                    </a:cubicBezTo>
                    <a:cubicBezTo>
                      <a:pt x="16" y="185"/>
                      <a:pt x="31" y="179"/>
                      <a:pt x="31" y="192"/>
                    </a:cubicBezTo>
                    <a:cubicBezTo>
                      <a:pt x="30" y="192"/>
                      <a:pt x="30" y="192"/>
                      <a:pt x="30" y="192"/>
                    </a:cubicBezTo>
                    <a:cubicBezTo>
                      <a:pt x="32" y="195"/>
                      <a:pt x="32" y="203"/>
                      <a:pt x="35" y="206"/>
                    </a:cubicBezTo>
                    <a:cubicBezTo>
                      <a:pt x="47" y="218"/>
                      <a:pt x="73" y="221"/>
                      <a:pt x="73" y="243"/>
                    </a:cubicBezTo>
                    <a:cubicBezTo>
                      <a:pt x="73" y="247"/>
                      <a:pt x="71" y="247"/>
                      <a:pt x="71" y="251"/>
                    </a:cubicBezTo>
                    <a:cubicBezTo>
                      <a:pt x="71" y="259"/>
                      <a:pt x="78" y="262"/>
                      <a:pt x="80" y="267"/>
                    </a:cubicBezTo>
                    <a:cubicBezTo>
                      <a:pt x="82" y="273"/>
                      <a:pt x="82" y="275"/>
                      <a:pt x="84" y="280"/>
                    </a:cubicBezTo>
                    <a:cubicBezTo>
                      <a:pt x="80" y="280"/>
                      <a:pt x="80" y="280"/>
                      <a:pt x="78" y="280"/>
                    </a:cubicBezTo>
                    <a:cubicBezTo>
                      <a:pt x="77" y="280"/>
                      <a:pt x="76" y="282"/>
                      <a:pt x="75" y="282"/>
                    </a:cubicBezTo>
                    <a:cubicBezTo>
                      <a:pt x="71" y="282"/>
                      <a:pt x="70" y="279"/>
                      <a:pt x="68" y="278"/>
                    </a:cubicBezTo>
                    <a:cubicBezTo>
                      <a:pt x="54" y="274"/>
                      <a:pt x="41" y="261"/>
                      <a:pt x="37" y="246"/>
                    </a:cubicBezTo>
                    <a:cubicBezTo>
                      <a:pt x="33" y="233"/>
                      <a:pt x="32" y="224"/>
                      <a:pt x="27" y="214"/>
                    </a:cubicBezTo>
                    <a:cubicBezTo>
                      <a:pt x="24" y="208"/>
                      <a:pt x="21" y="192"/>
                      <a:pt x="14" y="192"/>
                    </a:cubicBezTo>
                    <a:cubicBezTo>
                      <a:pt x="9" y="192"/>
                      <a:pt x="12" y="194"/>
                      <a:pt x="8" y="192"/>
                    </a:cubicBezTo>
                    <a:cubicBezTo>
                      <a:pt x="7" y="192"/>
                      <a:pt x="8" y="190"/>
                      <a:pt x="8" y="189"/>
                    </a:cubicBezTo>
                    <a:cubicBezTo>
                      <a:pt x="8" y="183"/>
                      <a:pt x="9" y="179"/>
                      <a:pt x="10" y="172"/>
                    </a:cubicBezTo>
                    <a:cubicBezTo>
                      <a:pt x="11" y="172"/>
                      <a:pt x="11" y="172"/>
                      <a:pt x="11" y="172"/>
                    </a:cubicBezTo>
                    <a:lnTo>
                      <a:pt x="12" y="17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1" name="Freeform 133"/>
              <p:cNvSpPr>
                <a:spLocks/>
              </p:cNvSpPr>
              <p:nvPr/>
            </p:nvSpPr>
            <p:spPr bwMode="auto">
              <a:xfrm>
                <a:off x="6142038" y="2898775"/>
                <a:ext cx="26988" cy="25400"/>
              </a:xfrm>
              <a:custGeom>
                <a:avLst/>
                <a:gdLst/>
                <a:ahLst/>
                <a:cxnLst>
                  <a:cxn ang="0">
                    <a:pos x="12" y="17"/>
                  </a:cxn>
                  <a:cxn ang="0">
                    <a:pos x="9" y="11"/>
                  </a:cxn>
                  <a:cxn ang="0">
                    <a:pos x="0" y="6"/>
                  </a:cxn>
                  <a:cxn ang="0">
                    <a:pos x="9" y="0"/>
                  </a:cxn>
                  <a:cxn ang="0">
                    <a:pos x="20" y="15"/>
                  </a:cxn>
                  <a:cxn ang="0">
                    <a:pos x="21" y="19"/>
                  </a:cxn>
                  <a:cxn ang="0">
                    <a:pos x="17" y="19"/>
                  </a:cxn>
                  <a:cxn ang="0">
                    <a:pos x="12" y="17"/>
                  </a:cxn>
                </a:cxnLst>
                <a:rect l="0" t="0" r="r" b="b"/>
                <a:pathLst>
                  <a:path w="21" h="19">
                    <a:moveTo>
                      <a:pt x="12" y="17"/>
                    </a:moveTo>
                    <a:cubicBezTo>
                      <a:pt x="11" y="17"/>
                      <a:pt x="9" y="12"/>
                      <a:pt x="9" y="11"/>
                    </a:cubicBezTo>
                    <a:cubicBezTo>
                      <a:pt x="7" y="7"/>
                      <a:pt x="0" y="9"/>
                      <a:pt x="0" y="6"/>
                    </a:cubicBezTo>
                    <a:cubicBezTo>
                      <a:pt x="0" y="3"/>
                      <a:pt x="6" y="0"/>
                      <a:pt x="9" y="0"/>
                    </a:cubicBezTo>
                    <a:cubicBezTo>
                      <a:pt x="11" y="7"/>
                      <a:pt x="14" y="15"/>
                      <a:pt x="20" y="15"/>
                    </a:cubicBezTo>
                    <a:cubicBezTo>
                      <a:pt x="20" y="16"/>
                      <a:pt x="20" y="18"/>
                      <a:pt x="21" y="19"/>
                    </a:cubicBezTo>
                    <a:cubicBezTo>
                      <a:pt x="20" y="19"/>
                      <a:pt x="18" y="19"/>
                      <a:pt x="17" y="19"/>
                    </a:cubicBezTo>
                    <a:cubicBezTo>
                      <a:pt x="15" y="19"/>
                      <a:pt x="14" y="17"/>
                      <a:pt x="12" y="1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2" name="Freeform 134"/>
              <p:cNvSpPr>
                <a:spLocks/>
              </p:cNvSpPr>
              <p:nvPr/>
            </p:nvSpPr>
            <p:spPr bwMode="auto">
              <a:xfrm>
                <a:off x="6183313" y="2917825"/>
                <a:ext cx="11113" cy="11113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5" y="0"/>
                  </a:cxn>
                  <a:cxn ang="0">
                    <a:pos x="9" y="3"/>
                  </a:cxn>
                  <a:cxn ang="0">
                    <a:pos x="4" y="8"/>
                  </a:cxn>
                  <a:cxn ang="0">
                    <a:pos x="1" y="3"/>
                  </a:cxn>
                  <a:cxn ang="0">
                    <a:pos x="1" y="0"/>
                  </a:cxn>
                </a:cxnLst>
                <a:rect l="0" t="0" r="r" b="b"/>
                <a:pathLst>
                  <a:path w="9" h="8">
                    <a:moveTo>
                      <a:pt x="1" y="0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6" y="0"/>
                      <a:pt x="8" y="2"/>
                      <a:pt x="9" y="3"/>
                    </a:cubicBezTo>
                    <a:cubicBezTo>
                      <a:pt x="9" y="5"/>
                      <a:pt x="7" y="8"/>
                      <a:pt x="4" y="8"/>
                    </a:cubicBezTo>
                    <a:cubicBezTo>
                      <a:pt x="1" y="8"/>
                      <a:pt x="1" y="5"/>
                      <a:pt x="1" y="3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3" name="Freeform 135"/>
              <p:cNvSpPr>
                <a:spLocks/>
              </p:cNvSpPr>
              <p:nvPr/>
            </p:nvSpPr>
            <p:spPr bwMode="auto">
              <a:xfrm>
                <a:off x="6035675" y="2892425"/>
                <a:ext cx="9525" cy="1587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8" y="1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3" y="0"/>
                  </a:cxn>
                  <a:cxn ang="0">
                    <a:pos x="3" y="2"/>
                  </a:cxn>
                  <a:cxn ang="0">
                    <a:pos x="1" y="0"/>
                  </a:cxn>
                </a:cxnLst>
                <a:rect l="0" t="0" r="r" b="b"/>
                <a:pathLst>
                  <a:path w="8" h="12">
                    <a:moveTo>
                      <a:pt x="1" y="0"/>
                    </a:moveTo>
                    <a:cubicBezTo>
                      <a:pt x="5" y="4"/>
                      <a:pt x="8" y="7"/>
                      <a:pt x="8" y="12"/>
                    </a:cubicBezTo>
                    <a:cubicBezTo>
                      <a:pt x="5" y="12"/>
                      <a:pt x="0" y="5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4" name="Freeform 136"/>
              <p:cNvSpPr>
                <a:spLocks/>
              </p:cNvSpPr>
              <p:nvPr/>
            </p:nvSpPr>
            <p:spPr bwMode="auto">
              <a:xfrm>
                <a:off x="6013450" y="2855913"/>
                <a:ext cx="15875" cy="15875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8" y="11"/>
                  </a:cxn>
                  <a:cxn ang="0">
                    <a:pos x="0" y="1"/>
                  </a:cxn>
                  <a:cxn ang="0">
                    <a:pos x="0" y="1"/>
                  </a:cxn>
                  <a:cxn ang="0">
                    <a:pos x="2" y="0"/>
                  </a:cxn>
                </a:cxnLst>
                <a:rect l="0" t="0" r="r" b="b"/>
                <a:pathLst>
                  <a:path w="12" h="11">
                    <a:moveTo>
                      <a:pt x="2" y="0"/>
                    </a:moveTo>
                    <a:cubicBezTo>
                      <a:pt x="5" y="2"/>
                      <a:pt x="12" y="11"/>
                      <a:pt x="8" y="11"/>
                    </a:cubicBezTo>
                    <a:cubicBezTo>
                      <a:pt x="6" y="11"/>
                      <a:pt x="1" y="4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5" name="Freeform 137"/>
              <p:cNvSpPr>
                <a:spLocks/>
              </p:cNvSpPr>
              <p:nvPr/>
            </p:nvSpPr>
            <p:spPr bwMode="auto">
              <a:xfrm>
                <a:off x="6548438" y="2284413"/>
                <a:ext cx="41275" cy="49213"/>
              </a:xfrm>
              <a:custGeom>
                <a:avLst/>
                <a:gdLst/>
                <a:ahLst/>
                <a:cxnLst>
                  <a:cxn ang="0">
                    <a:pos x="12" y="22"/>
                  </a:cxn>
                  <a:cxn ang="0">
                    <a:pos x="14" y="16"/>
                  </a:cxn>
                  <a:cxn ang="0">
                    <a:pos x="10" y="10"/>
                  </a:cxn>
                  <a:cxn ang="0">
                    <a:pos x="10" y="14"/>
                  </a:cxn>
                  <a:cxn ang="0">
                    <a:pos x="5" y="16"/>
                  </a:cxn>
                  <a:cxn ang="0">
                    <a:pos x="0" y="11"/>
                  </a:cxn>
                  <a:cxn ang="0">
                    <a:pos x="14" y="0"/>
                  </a:cxn>
                  <a:cxn ang="0">
                    <a:pos x="26" y="3"/>
                  </a:cxn>
                  <a:cxn ang="0">
                    <a:pos x="26" y="8"/>
                  </a:cxn>
                  <a:cxn ang="0">
                    <a:pos x="30" y="11"/>
                  </a:cxn>
                  <a:cxn ang="0">
                    <a:pos x="30" y="16"/>
                  </a:cxn>
                  <a:cxn ang="0">
                    <a:pos x="26" y="16"/>
                  </a:cxn>
                  <a:cxn ang="0">
                    <a:pos x="15" y="37"/>
                  </a:cxn>
                  <a:cxn ang="0">
                    <a:pos x="14" y="33"/>
                  </a:cxn>
                  <a:cxn ang="0">
                    <a:pos x="14" y="36"/>
                  </a:cxn>
                  <a:cxn ang="0">
                    <a:pos x="7" y="29"/>
                  </a:cxn>
                  <a:cxn ang="0">
                    <a:pos x="12" y="22"/>
                  </a:cxn>
                </a:cxnLst>
                <a:rect l="0" t="0" r="r" b="b"/>
                <a:pathLst>
                  <a:path w="30" h="37">
                    <a:moveTo>
                      <a:pt x="12" y="22"/>
                    </a:moveTo>
                    <a:cubicBezTo>
                      <a:pt x="14" y="16"/>
                      <a:pt x="14" y="16"/>
                      <a:pt x="14" y="16"/>
                    </a:cubicBezTo>
                    <a:cubicBezTo>
                      <a:pt x="11" y="15"/>
                      <a:pt x="11" y="12"/>
                      <a:pt x="10" y="10"/>
                    </a:cubicBezTo>
                    <a:cubicBezTo>
                      <a:pt x="10" y="11"/>
                      <a:pt x="9" y="13"/>
                      <a:pt x="10" y="14"/>
                    </a:cubicBezTo>
                    <a:cubicBezTo>
                      <a:pt x="8" y="14"/>
                      <a:pt x="6" y="16"/>
                      <a:pt x="5" y="16"/>
                    </a:cubicBezTo>
                    <a:cubicBezTo>
                      <a:pt x="3" y="16"/>
                      <a:pt x="0" y="13"/>
                      <a:pt x="0" y="11"/>
                    </a:cubicBezTo>
                    <a:cubicBezTo>
                      <a:pt x="0" y="8"/>
                      <a:pt x="13" y="0"/>
                      <a:pt x="14" y="0"/>
                    </a:cubicBezTo>
                    <a:cubicBezTo>
                      <a:pt x="18" y="0"/>
                      <a:pt x="20" y="3"/>
                      <a:pt x="26" y="3"/>
                    </a:cubicBezTo>
                    <a:cubicBezTo>
                      <a:pt x="26" y="5"/>
                      <a:pt x="25" y="8"/>
                      <a:pt x="26" y="8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3"/>
                      <a:pt x="29" y="14"/>
                      <a:pt x="30" y="16"/>
                    </a:cubicBezTo>
                    <a:cubicBezTo>
                      <a:pt x="29" y="16"/>
                      <a:pt x="27" y="16"/>
                      <a:pt x="26" y="16"/>
                    </a:cubicBezTo>
                    <a:cubicBezTo>
                      <a:pt x="25" y="24"/>
                      <a:pt x="21" y="37"/>
                      <a:pt x="15" y="37"/>
                    </a:cubicBezTo>
                    <a:cubicBezTo>
                      <a:pt x="14" y="37"/>
                      <a:pt x="14" y="35"/>
                      <a:pt x="14" y="33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0" y="36"/>
                      <a:pt x="7" y="31"/>
                      <a:pt x="7" y="29"/>
                    </a:cubicBezTo>
                    <a:cubicBezTo>
                      <a:pt x="7" y="28"/>
                      <a:pt x="12" y="22"/>
                      <a:pt x="12" y="2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6" name="Freeform 138"/>
              <p:cNvSpPr>
                <a:spLocks/>
              </p:cNvSpPr>
              <p:nvPr/>
            </p:nvSpPr>
            <p:spPr bwMode="auto">
              <a:xfrm>
                <a:off x="6596063" y="2271713"/>
                <a:ext cx="42863" cy="30163"/>
              </a:xfrm>
              <a:custGeom>
                <a:avLst/>
                <a:gdLst/>
                <a:ahLst/>
                <a:cxnLst>
                  <a:cxn ang="0">
                    <a:pos x="23" y="15"/>
                  </a:cxn>
                  <a:cxn ang="0">
                    <a:pos x="17" y="12"/>
                  </a:cxn>
                  <a:cxn ang="0">
                    <a:pos x="6" y="23"/>
                  </a:cxn>
                  <a:cxn ang="0">
                    <a:pos x="3" y="17"/>
                  </a:cxn>
                  <a:cxn ang="0">
                    <a:pos x="0" y="12"/>
                  </a:cxn>
                  <a:cxn ang="0">
                    <a:pos x="8" y="5"/>
                  </a:cxn>
                  <a:cxn ang="0">
                    <a:pos x="23" y="0"/>
                  </a:cxn>
                  <a:cxn ang="0">
                    <a:pos x="23" y="15"/>
                  </a:cxn>
                </a:cxnLst>
                <a:rect l="0" t="0" r="r" b="b"/>
                <a:pathLst>
                  <a:path w="33" h="23">
                    <a:moveTo>
                      <a:pt x="23" y="15"/>
                    </a:moveTo>
                    <a:cubicBezTo>
                      <a:pt x="20" y="15"/>
                      <a:pt x="18" y="13"/>
                      <a:pt x="17" y="12"/>
                    </a:cubicBezTo>
                    <a:cubicBezTo>
                      <a:pt x="13" y="16"/>
                      <a:pt x="12" y="23"/>
                      <a:pt x="6" y="23"/>
                    </a:cubicBezTo>
                    <a:cubicBezTo>
                      <a:pt x="4" y="23"/>
                      <a:pt x="3" y="19"/>
                      <a:pt x="3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2"/>
                      <a:pt x="8" y="6"/>
                      <a:pt x="8" y="5"/>
                    </a:cubicBezTo>
                    <a:cubicBezTo>
                      <a:pt x="16" y="7"/>
                      <a:pt x="17" y="0"/>
                      <a:pt x="23" y="0"/>
                    </a:cubicBezTo>
                    <a:cubicBezTo>
                      <a:pt x="33" y="0"/>
                      <a:pt x="28" y="15"/>
                      <a:pt x="23" y="1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7" name="Freeform 139"/>
              <p:cNvSpPr>
                <a:spLocks/>
              </p:cNvSpPr>
              <p:nvPr/>
            </p:nvSpPr>
            <p:spPr bwMode="auto">
              <a:xfrm>
                <a:off x="6572250" y="2136775"/>
                <a:ext cx="185738" cy="153988"/>
              </a:xfrm>
              <a:custGeom>
                <a:avLst/>
                <a:gdLst/>
                <a:ahLst/>
                <a:cxnLst>
                  <a:cxn ang="0">
                    <a:pos x="55" y="110"/>
                  </a:cxn>
                  <a:cxn ang="0">
                    <a:pos x="55" y="107"/>
                  </a:cxn>
                  <a:cxn ang="0">
                    <a:pos x="56" y="99"/>
                  </a:cxn>
                  <a:cxn ang="0">
                    <a:pos x="43" y="95"/>
                  </a:cxn>
                  <a:cxn ang="0">
                    <a:pos x="39" y="99"/>
                  </a:cxn>
                  <a:cxn ang="0">
                    <a:pos x="29" y="100"/>
                  </a:cxn>
                  <a:cxn ang="0">
                    <a:pos x="6" y="106"/>
                  </a:cxn>
                  <a:cxn ang="0">
                    <a:pos x="0" y="104"/>
                  </a:cxn>
                  <a:cxn ang="0">
                    <a:pos x="5" y="101"/>
                  </a:cxn>
                  <a:cxn ang="0">
                    <a:pos x="30" y="84"/>
                  </a:cxn>
                  <a:cxn ang="0">
                    <a:pos x="57" y="84"/>
                  </a:cxn>
                  <a:cxn ang="0">
                    <a:pos x="72" y="70"/>
                  </a:cxn>
                  <a:cxn ang="0">
                    <a:pos x="79" y="59"/>
                  </a:cxn>
                  <a:cxn ang="0">
                    <a:pos x="77" y="64"/>
                  </a:cxn>
                  <a:cxn ang="0">
                    <a:pos x="79" y="66"/>
                  </a:cxn>
                  <a:cxn ang="0">
                    <a:pos x="92" y="60"/>
                  </a:cxn>
                  <a:cxn ang="0">
                    <a:pos x="116" y="25"/>
                  </a:cxn>
                  <a:cxn ang="0">
                    <a:pos x="114" y="19"/>
                  </a:cxn>
                  <a:cxn ang="0">
                    <a:pos x="125" y="3"/>
                  </a:cxn>
                  <a:cxn ang="0">
                    <a:pos x="130" y="4"/>
                  </a:cxn>
                  <a:cxn ang="0">
                    <a:pos x="129" y="4"/>
                  </a:cxn>
                  <a:cxn ang="0">
                    <a:pos x="128" y="0"/>
                  </a:cxn>
                  <a:cxn ang="0">
                    <a:pos x="133" y="2"/>
                  </a:cxn>
                  <a:cxn ang="0">
                    <a:pos x="134" y="11"/>
                  </a:cxn>
                  <a:cxn ang="0">
                    <a:pos x="140" y="26"/>
                  </a:cxn>
                  <a:cxn ang="0">
                    <a:pos x="134" y="40"/>
                  </a:cxn>
                  <a:cxn ang="0">
                    <a:pos x="134" y="43"/>
                  </a:cxn>
                  <a:cxn ang="0">
                    <a:pos x="130" y="44"/>
                  </a:cxn>
                  <a:cxn ang="0">
                    <a:pos x="127" y="63"/>
                  </a:cxn>
                  <a:cxn ang="0">
                    <a:pos x="122" y="76"/>
                  </a:cxn>
                  <a:cxn ang="0">
                    <a:pos x="125" y="84"/>
                  </a:cxn>
                  <a:cxn ang="0">
                    <a:pos x="114" y="93"/>
                  </a:cxn>
                  <a:cxn ang="0">
                    <a:pos x="114" y="86"/>
                  </a:cxn>
                  <a:cxn ang="0">
                    <a:pos x="102" y="96"/>
                  </a:cxn>
                  <a:cxn ang="0">
                    <a:pos x="100" y="94"/>
                  </a:cxn>
                  <a:cxn ang="0">
                    <a:pos x="96" y="94"/>
                  </a:cxn>
                  <a:cxn ang="0">
                    <a:pos x="87" y="100"/>
                  </a:cxn>
                  <a:cxn ang="0">
                    <a:pos x="74" y="92"/>
                  </a:cxn>
                  <a:cxn ang="0">
                    <a:pos x="72" y="96"/>
                  </a:cxn>
                  <a:cxn ang="0">
                    <a:pos x="76" y="103"/>
                  </a:cxn>
                  <a:cxn ang="0">
                    <a:pos x="72" y="103"/>
                  </a:cxn>
                  <a:cxn ang="0">
                    <a:pos x="61" y="115"/>
                  </a:cxn>
                  <a:cxn ang="0">
                    <a:pos x="55" y="110"/>
                  </a:cxn>
                </a:cxnLst>
                <a:rect l="0" t="0" r="r" b="b"/>
                <a:pathLst>
                  <a:path w="140" h="115">
                    <a:moveTo>
                      <a:pt x="55" y="110"/>
                    </a:moveTo>
                    <a:cubicBezTo>
                      <a:pt x="53" y="110"/>
                      <a:pt x="55" y="108"/>
                      <a:pt x="55" y="107"/>
                    </a:cubicBezTo>
                    <a:cubicBezTo>
                      <a:pt x="55" y="104"/>
                      <a:pt x="56" y="101"/>
                      <a:pt x="56" y="99"/>
                    </a:cubicBezTo>
                    <a:cubicBezTo>
                      <a:pt x="51" y="98"/>
                      <a:pt x="48" y="95"/>
                      <a:pt x="43" y="95"/>
                    </a:cubicBezTo>
                    <a:cubicBezTo>
                      <a:pt x="40" y="95"/>
                      <a:pt x="40" y="98"/>
                      <a:pt x="39" y="99"/>
                    </a:cubicBezTo>
                    <a:cubicBezTo>
                      <a:pt x="35" y="100"/>
                      <a:pt x="32" y="98"/>
                      <a:pt x="29" y="100"/>
                    </a:cubicBezTo>
                    <a:cubicBezTo>
                      <a:pt x="23" y="103"/>
                      <a:pt x="15" y="106"/>
                      <a:pt x="6" y="106"/>
                    </a:cubicBezTo>
                    <a:cubicBezTo>
                      <a:pt x="3" y="106"/>
                      <a:pt x="0" y="106"/>
                      <a:pt x="0" y="104"/>
                    </a:cubicBezTo>
                    <a:cubicBezTo>
                      <a:pt x="0" y="103"/>
                      <a:pt x="4" y="102"/>
                      <a:pt x="5" y="101"/>
                    </a:cubicBezTo>
                    <a:cubicBezTo>
                      <a:pt x="15" y="95"/>
                      <a:pt x="19" y="84"/>
                      <a:pt x="30" y="84"/>
                    </a:cubicBezTo>
                    <a:cubicBezTo>
                      <a:pt x="43" y="84"/>
                      <a:pt x="47" y="84"/>
                      <a:pt x="57" y="84"/>
                    </a:cubicBezTo>
                    <a:cubicBezTo>
                      <a:pt x="65" y="84"/>
                      <a:pt x="68" y="70"/>
                      <a:pt x="72" y="70"/>
                    </a:cubicBezTo>
                    <a:cubicBezTo>
                      <a:pt x="72" y="70"/>
                      <a:pt x="78" y="60"/>
                      <a:pt x="79" y="59"/>
                    </a:cubicBezTo>
                    <a:cubicBezTo>
                      <a:pt x="78" y="61"/>
                      <a:pt x="77" y="62"/>
                      <a:pt x="77" y="64"/>
                    </a:cubicBezTo>
                    <a:cubicBezTo>
                      <a:pt x="77" y="65"/>
                      <a:pt x="78" y="66"/>
                      <a:pt x="79" y="66"/>
                    </a:cubicBezTo>
                    <a:cubicBezTo>
                      <a:pt x="86" y="66"/>
                      <a:pt x="87" y="62"/>
                      <a:pt x="92" y="60"/>
                    </a:cubicBezTo>
                    <a:cubicBezTo>
                      <a:pt x="101" y="57"/>
                      <a:pt x="116" y="39"/>
                      <a:pt x="116" y="25"/>
                    </a:cubicBezTo>
                    <a:cubicBezTo>
                      <a:pt x="116" y="22"/>
                      <a:pt x="114" y="22"/>
                      <a:pt x="114" y="19"/>
                    </a:cubicBezTo>
                    <a:cubicBezTo>
                      <a:pt x="114" y="14"/>
                      <a:pt x="119" y="3"/>
                      <a:pt x="125" y="3"/>
                    </a:cubicBezTo>
                    <a:cubicBezTo>
                      <a:pt x="125" y="3"/>
                      <a:pt x="125" y="9"/>
                      <a:pt x="130" y="4"/>
                    </a:cubicBezTo>
                    <a:cubicBezTo>
                      <a:pt x="130" y="4"/>
                      <a:pt x="129" y="4"/>
                      <a:pt x="129" y="4"/>
                    </a:cubicBezTo>
                    <a:cubicBezTo>
                      <a:pt x="128" y="4"/>
                      <a:pt x="127" y="0"/>
                      <a:pt x="128" y="0"/>
                    </a:cubicBezTo>
                    <a:cubicBezTo>
                      <a:pt x="131" y="0"/>
                      <a:pt x="133" y="1"/>
                      <a:pt x="133" y="2"/>
                    </a:cubicBezTo>
                    <a:cubicBezTo>
                      <a:pt x="135" y="5"/>
                      <a:pt x="134" y="8"/>
                      <a:pt x="134" y="11"/>
                    </a:cubicBezTo>
                    <a:cubicBezTo>
                      <a:pt x="134" y="17"/>
                      <a:pt x="140" y="20"/>
                      <a:pt x="140" y="26"/>
                    </a:cubicBezTo>
                    <a:cubicBezTo>
                      <a:pt x="140" y="33"/>
                      <a:pt x="134" y="34"/>
                      <a:pt x="134" y="40"/>
                    </a:cubicBezTo>
                    <a:cubicBezTo>
                      <a:pt x="134" y="41"/>
                      <a:pt x="134" y="42"/>
                      <a:pt x="134" y="43"/>
                    </a:cubicBezTo>
                    <a:cubicBezTo>
                      <a:pt x="133" y="44"/>
                      <a:pt x="132" y="43"/>
                      <a:pt x="130" y="44"/>
                    </a:cubicBezTo>
                    <a:cubicBezTo>
                      <a:pt x="126" y="45"/>
                      <a:pt x="127" y="59"/>
                      <a:pt x="127" y="63"/>
                    </a:cubicBezTo>
                    <a:cubicBezTo>
                      <a:pt x="127" y="67"/>
                      <a:pt x="122" y="70"/>
                      <a:pt x="122" y="76"/>
                    </a:cubicBezTo>
                    <a:cubicBezTo>
                      <a:pt x="122" y="80"/>
                      <a:pt x="124" y="81"/>
                      <a:pt x="125" y="84"/>
                    </a:cubicBezTo>
                    <a:cubicBezTo>
                      <a:pt x="119" y="87"/>
                      <a:pt x="119" y="91"/>
                      <a:pt x="114" y="93"/>
                    </a:cubicBezTo>
                    <a:cubicBezTo>
                      <a:pt x="112" y="89"/>
                      <a:pt x="114" y="89"/>
                      <a:pt x="114" y="86"/>
                    </a:cubicBezTo>
                    <a:cubicBezTo>
                      <a:pt x="108" y="90"/>
                      <a:pt x="104" y="90"/>
                      <a:pt x="102" y="96"/>
                    </a:cubicBezTo>
                    <a:cubicBezTo>
                      <a:pt x="102" y="96"/>
                      <a:pt x="100" y="95"/>
                      <a:pt x="100" y="94"/>
                    </a:cubicBezTo>
                    <a:cubicBezTo>
                      <a:pt x="96" y="94"/>
                      <a:pt x="96" y="94"/>
                      <a:pt x="96" y="94"/>
                    </a:cubicBezTo>
                    <a:cubicBezTo>
                      <a:pt x="93" y="97"/>
                      <a:pt x="91" y="100"/>
                      <a:pt x="87" y="100"/>
                    </a:cubicBezTo>
                    <a:cubicBezTo>
                      <a:pt x="78" y="100"/>
                      <a:pt x="78" y="92"/>
                      <a:pt x="74" y="92"/>
                    </a:cubicBezTo>
                    <a:cubicBezTo>
                      <a:pt x="73" y="92"/>
                      <a:pt x="72" y="94"/>
                      <a:pt x="72" y="96"/>
                    </a:cubicBezTo>
                    <a:cubicBezTo>
                      <a:pt x="72" y="97"/>
                      <a:pt x="76" y="103"/>
                      <a:pt x="76" y="103"/>
                    </a:cubicBezTo>
                    <a:cubicBezTo>
                      <a:pt x="75" y="103"/>
                      <a:pt x="73" y="103"/>
                      <a:pt x="72" y="103"/>
                    </a:cubicBezTo>
                    <a:cubicBezTo>
                      <a:pt x="68" y="103"/>
                      <a:pt x="63" y="110"/>
                      <a:pt x="61" y="115"/>
                    </a:cubicBezTo>
                    <a:cubicBezTo>
                      <a:pt x="57" y="114"/>
                      <a:pt x="58" y="110"/>
                      <a:pt x="55" y="1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8" name="Freeform 140"/>
              <p:cNvSpPr>
                <a:spLocks/>
              </p:cNvSpPr>
              <p:nvPr/>
            </p:nvSpPr>
            <p:spPr bwMode="auto">
              <a:xfrm>
                <a:off x="6721475" y="2054225"/>
                <a:ext cx="96838" cy="80963"/>
              </a:xfrm>
              <a:custGeom>
                <a:avLst/>
                <a:gdLst/>
                <a:ahLst/>
                <a:cxnLst>
                  <a:cxn ang="0">
                    <a:pos x="11" y="33"/>
                  </a:cxn>
                  <a:cxn ang="0">
                    <a:pos x="15" y="33"/>
                  </a:cxn>
                  <a:cxn ang="0">
                    <a:pos x="26" y="10"/>
                  </a:cxn>
                  <a:cxn ang="0">
                    <a:pos x="23" y="6"/>
                  </a:cxn>
                  <a:cxn ang="0">
                    <a:pos x="26" y="0"/>
                  </a:cxn>
                  <a:cxn ang="0">
                    <a:pos x="60" y="22"/>
                  </a:cxn>
                  <a:cxn ang="0">
                    <a:pos x="70" y="21"/>
                  </a:cxn>
                  <a:cxn ang="0">
                    <a:pos x="67" y="26"/>
                  </a:cxn>
                  <a:cxn ang="0">
                    <a:pos x="72" y="32"/>
                  </a:cxn>
                  <a:cxn ang="0">
                    <a:pos x="59" y="36"/>
                  </a:cxn>
                  <a:cxn ang="0">
                    <a:pos x="43" y="51"/>
                  </a:cxn>
                  <a:cxn ang="0">
                    <a:pos x="24" y="41"/>
                  </a:cxn>
                  <a:cxn ang="0">
                    <a:pos x="21" y="45"/>
                  </a:cxn>
                  <a:cxn ang="0">
                    <a:pos x="8" y="48"/>
                  </a:cxn>
                  <a:cxn ang="0">
                    <a:pos x="16" y="54"/>
                  </a:cxn>
                  <a:cxn ang="0">
                    <a:pos x="5" y="61"/>
                  </a:cxn>
                  <a:cxn ang="0">
                    <a:pos x="3" y="61"/>
                  </a:cxn>
                  <a:cxn ang="0">
                    <a:pos x="3" y="51"/>
                  </a:cxn>
                  <a:cxn ang="0">
                    <a:pos x="0" y="46"/>
                  </a:cxn>
                  <a:cxn ang="0">
                    <a:pos x="8" y="35"/>
                  </a:cxn>
                  <a:cxn ang="0">
                    <a:pos x="8" y="32"/>
                  </a:cxn>
                  <a:cxn ang="0">
                    <a:pos x="12" y="34"/>
                  </a:cxn>
                  <a:cxn ang="0">
                    <a:pos x="11" y="33"/>
                  </a:cxn>
                </a:cxnLst>
                <a:rect l="0" t="0" r="r" b="b"/>
                <a:pathLst>
                  <a:path w="72" h="61">
                    <a:moveTo>
                      <a:pt x="11" y="33"/>
                    </a:moveTo>
                    <a:cubicBezTo>
                      <a:pt x="12" y="33"/>
                      <a:pt x="14" y="33"/>
                      <a:pt x="15" y="33"/>
                    </a:cubicBezTo>
                    <a:cubicBezTo>
                      <a:pt x="23" y="33"/>
                      <a:pt x="26" y="16"/>
                      <a:pt x="26" y="10"/>
                    </a:cubicBezTo>
                    <a:cubicBezTo>
                      <a:pt x="26" y="8"/>
                      <a:pt x="23" y="7"/>
                      <a:pt x="23" y="6"/>
                    </a:cubicBezTo>
                    <a:cubicBezTo>
                      <a:pt x="23" y="2"/>
                      <a:pt x="25" y="1"/>
                      <a:pt x="26" y="0"/>
                    </a:cubicBezTo>
                    <a:cubicBezTo>
                      <a:pt x="38" y="8"/>
                      <a:pt x="43" y="22"/>
                      <a:pt x="60" y="22"/>
                    </a:cubicBezTo>
                    <a:cubicBezTo>
                      <a:pt x="64" y="22"/>
                      <a:pt x="67" y="19"/>
                      <a:pt x="70" y="21"/>
                    </a:cubicBezTo>
                    <a:cubicBezTo>
                      <a:pt x="69" y="23"/>
                      <a:pt x="67" y="24"/>
                      <a:pt x="67" y="26"/>
                    </a:cubicBezTo>
                    <a:cubicBezTo>
                      <a:pt x="67" y="29"/>
                      <a:pt x="71" y="32"/>
                      <a:pt x="72" y="32"/>
                    </a:cubicBezTo>
                    <a:cubicBezTo>
                      <a:pt x="68" y="35"/>
                      <a:pt x="65" y="36"/>
                      <a:pt x="59" y="36"/>
                    </a:cubicBezTo>
                    <a:cubicBezTo>
                      <a:pt x="49" y="36"/>
                      <a:pt x="46" y="46"/>
                      <a:pt x="43" y="51"/>
                    </a:cubicBezTo>
                    <a:cubicBezTo>
                      <a:pt x="36" y="47"/>
                      <a:pt x="31" y="46"/>
                      <a:pt x="24" y="41"/>
                    </a:cubicBezTo>
                    <a:cubicBezTo>
                      <a:pt x="23" y="42"/>
                      <a:pt x="21" y="43"/>
                      <a:pt x="21" y="45"/>
                    </a:cubicBezTo>
                    <a:cubicBezTo>
                      <a:pt x="15" y="45"/>
                      <a:pt x="8" y="40"/>
                      <a:pt x="8" y="48"/>
                    </a:cubicBezTo>
                    <a:cubicBezTo>
                      <a:pt x="8" y="52"/>
                      <a:pt x="14" y="52"/>
                      <a:pt x="16" y="54"/>
                    </a:cubicBezTo>
                    <a:cubicBezTo>
                      <a:pt x="12" y="59"/>
                      <a:pt x="9" y="57"/>
                      <a:pt x="5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3" y="58"/>
                      <a:pt x="3" y="51"/>
                      <a:pt x="3" y="51"/>
                    </a:cubicBezTo>
                    <a:cubicBezTo>
                      <a:pt x="3" y="49"/>
                      <a:pt x="0" y="48"/>
                      <a:pt x="0" y="46"/>
                    </a:cubicBezTo>
                    <a:cubicBezTo>
                      <a:pt x="0" y="41"/>
                      <a:pt x="8" y="38"/>
                      <a:pt x="8" y="35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9" y="32"/>
                      <a:pt x="10" y="33"/>
                      <a:pt x="12" y="34"/>
                    </a:cubicBezTo>
                    <a:lnTo>
                      <a:pt x="11" y="3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9" name="Freeform 141"/>
              <p:cNvSpPr>
                <a:spLocks/>
              </p:cNvSpPr>
              <p:nvPr/>
            </p:nvSpPr>
            <p:spPr bwMode="auto">
              <a:xfrm>
                <a:off x="6816725" y="2073275"/>
                <a:ext cx="15875" cy="14288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2" y="2"/>
                  </a:cxn>
                  <a:cxn ang="0">
                    <a:pos x="1" y="11"/>
                  </a:cxn>
                  <a:cxn ang="0">
                    <a:pos x="1" y="7"/>
                  </a:cxn>
                  <a:cxn ang="0">
                    <a:pos x="11" y="0"/>
                  </a:cxn>
                  <a:cxn ang="0">
                    <a:pos x="10" y="0"/>
                  </a:cxn>
                </a:cxnLst>
                <a:rect l="0" t="0" r="r" b="b"/>
                <a:pathLst>
                  <a:path w="12" h="11">
                    <a:moveTo>
                      <a:pt x="10" y="0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5" y="11"/>
                      <a:pt x="1" y="11"/>
                    </a:cubicBezTo>
                    <a:cubicBezTo>
                      <a:pt x="0" y="11"/>
                      <a:pt x="0" y="8"/>
                      <a:pt x="1" y="7"/>
                    </a:cubicBezTo>
                    <a:cubicBezTo>
                      <a:pt x="3" y="4"/>
                      <a:pt x="8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0" name="Freeform 142"/>
              <p:cNvSpPr>
                <a:spLocks/>
              </p:cNvSpPr>
              <p:nvPr/>
            </p:nvSpPr>
            <p:spPr bwMode="auto">
              <a:xfrm>
                <a:off x="6848475" y="2052638"/>
                <a:ext cx="22225" cy="15875"/>
              </a:xfrm>
              <a:custGeom>
                <a:avLst/>
                <a:gdLst/>
                <a:ahLst/>
                <a:cxnLst>
                  <a:cxn ang="0">
                    <a:pos x="17" y="3"/>
                  </a:cxn>
                  <a:cxn ang="0">
                    <a:pos x="1" y="12"/>
                  </a:cxn>
                  <a:cxn ang="0">
                    <a:pos x="1" y="10"/>
                  </a:cxn>
                  <a:cxn ang="0">
                    <a:pos x="10" y="0"/>
                  </a:cxn>
                  <a:cxn ang="0">
                    <a:pos x="17" y="0"/>
                  </a:cxn>
                  <a:cxn ang="0">
                    <a:pos x="17" y="3"/>
                  </a:cxn>
                </a:cxnLst>
                <a:rect l="0" t="0" r="r" b="b"/>
                <a:pathLst>
                  <a:path w="17" h="12">
                    <a:moveTo>
                      <a:pt x="17" y="3"/>
                    </a:moveTo>
                    <a:cubicBezTo>
                      <a:pt x="7" y="3"/>
                      <a:pt x="7" y="12"/>
                      <a:pt x="1" y="12"/>
                    </a:cubicBezTo>
                    <a:cubicBezTo>
                      <a:pt x="0" y="12"/>
                      <a:pt x="1" y="10"/>
                      <a:pt x="1" y="10"/>
                    </a:cubicBezTo>
                    <a:cubicBezTo>
                      <a:pt x="1" y="10"/>
                      <a:pt x="5" y="0"/>
                      <a:pt x="10" y="0"/>
                    </a:cubicBezTo>
                    <a:cubicBezTo>
                      <a:pt x="13" y="0"/>
                      <a:pt x="15" y="0"/>
                      <a:pt x="17" y="0"/>
                    </a:cubicBezTo>
                    <a:lnTo>
                      <a:pt x="17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1" name="Freeform 143"/>
              <p:cNvSpPr>
                <a:spLocks/>
              </p:cNvSpPr>
              <p:nvPr/>
            </p:nvSpPr>
            <p:spPr bwMode="auto">
              <a:xfrm>
                <a:off x="6888163" y="2035175"/>
                <a:ext cx="12700" cy="11113"/>
              </a:xfrm>
              <a:custGeom>
                <a:avLst/>
                <a:gdLst/>
                <a:ahLst/>
                <a:cxnLst>
                  <a:cxn ang="0">
                    <a:pos x="1" y="6"/>
                  </a:cxn>
                  <a:cxn ang="0">
                    <a:pos x="2" y="3"/>
                  </a:cxn>
                  <a:cxn ang="0">
                    <a:pos x="9" y="0"/>
                  </a:cxn>
                  <a:cxn ang="0">
                    <a:pos x="1" y="9"/>
                  </a:cxn>
                  <a:cxn ang="0">
                    <a:pos x="1" y="6"/>
                  </a:cxn>
                </a:cxnLst>
                <a:rect l="0" t="0" r="r" b="b"/>
                <a:pathLst>
                  <a:path w="9" h="9">
                    <a:moveTo>
                      <a:pt x="1" y="6"/>
                    </a:moveTo>
                    <a:cubicBezTo>
                      <a:pt x="3" y="6"/>
                      <a:pt x="1" y="4"/>
                      <a:pt x="2" y="3"/>
                    </a:cubicBezTo>
                    <a:cubicBezTo>
                      <a:pt x="3" y="0"/>
                      <a:pt x="8" y="0"/>
                      <a:pt x="9" y="0"/>
                    </a:cubicBezTo>
                    <a:cubicBezTo>
                      <a:pt x="8" y="3"/>
                      <a:pt x="5" y="9"/>
                      <a:pt x="1" y="9"/>
                    </a:cubicBezTo>
                    <a:cubicBezTo>
                      <a:pt x="0" y="9"/>
                      <a:pt x="0" y="6"/>
                      <a:pt x="1" y="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2" name="Freeform 144"/>
              <p:cNvSpPr>
                <a:spLocks/>
              </p:cNvSpPr>
              <p:nvPr/>
            </p:nvSpPr>
            <p:spPr bwMode="auto">
              <a:xfrm>
                <a:off x="6753225" y="1855788"/>
                <a:ext cx="47625" cy="184150"/>
              </a:xfrm>
              <a:custGeom>
                <a:avLst/>
                <a:gdLst/>
                <a:ahLst/>
                <a:cxnLst>
                  <a:cxn ang="0">
                    <a:pos x="26" y="84"/>
                  </a:cxn>
                  <a:cxn ang="0">
                    <a:pos x="13" y="109"/>
                  </a:cxn>
                  <a:cxn ang="0">
                    <a:pos x="26" y="132"/>
                  </a:cxn>
                  <a:cxn ang="0">
                    <a:pos x="25" y="132"/>
                  </a:cxn>
                  <a:cxn ang="0">
                    <a:pos x="20" y="128"/>
                  </a:cxn>
                  <a:cxn ang="0">
                    <a:pos x="16" y="128"/>
                  </a:cxn>
                  <a:cxn ang="0">
                    <a:pos x="5" y="138"/>
                  </a:cxn>
                  <a:cxn ang="0">
                    <a:pos x="5" y="125"/>
                  </a:cxn>
                  <a:cxn ang="0">
                    <a:pos x="7" y="105"/>
                  </a:cxn>
                  <a:cxn ang="0">
                    <a:pos x="4" y="93"/>
                  </a:cxn>
                  <a:cxn ang="0">
                    <a:pos x="7" y="79"/>
                  </a:cxn>
                  <a:cxn ang="0">
                    <a:pos x="7" y="53"/>
                  </a:cxn>
                  <a:cxn ang="0">
                    <a:pos x="0" y="37"/>
                  </a:cxn>
                  <a:cxn ang="0">
                    <a:pos x="9" y="15"/>
                  </a:cxn>
                  <a:cxn ang="0">
                    <a:pos x="11" y="9"/>
                  </a:cxn>
                  <a:cxn ang="0">
                    <a:pos x="11" y="0"/>
                  </a:cxn>
                  <a:cxn ang="0">
                    <a:pos x="14" y="0"/>
                  </a:cxn>
                  <a:cxn ang="0">
                    <a:pos x="19" y="20"/>
                  </a:cxn>
                  <a:cxn ang="0">
                    <a:pos x="21" y="37"/>
                  </a:cxn>
                  <a:cxn ang="0">
                    <a:pos x="21" y="47"/>
                  </a:cxn>
                  <a:cxn ang="0">
                    <a:pos x="24" y="59"/>
                  </a:cxn>
                  <a:cxn ang="0">
                    <a:pos x="36" y="90"/>
                  </a:cxn>
                  <a:cxn ang="0">
                    <a:pos x="26" y="84"/>
                  </a:cxn>
                </a:cxnLst>
                <a:rect l="0" t="0" r="r" b="b"/>
                <a:pathLst>
                  <a:path w="36" h="138">
                    <a:moveTo>
                      <a:pt x="26" y="84"/>
                    </a:moveTo>
                    <a:cubicBezTo>
                      <a:pt x="15" y="84"/>
                      <a:pt x="13" y="98"/>
                      <a:pt x="13" y="109"/>
                    </a:cubicBezTo>
                    <a:cubicBezTo>
                      <a:pt x="13" y="120"/>
                      <a:pt x="22" y="124"/>
                      <a:pt x="26" y="132"/>
                    </a:cubicBezTo>
                    <a:cubicBezTo>
                      <a:pt x="26" y="132"/>
                      <a:pt x="25" y="132"/>
                      <a:pt x="25" y="132"/>
                    </a:cubicBezTo>
                    <a:cubicBezTo>
                      <a:pt x="23" y="133"/>
                      <a:pt x="21" y="130"/>
                      <a:pt x="20" y="128"/>
                    </a:cubicBezTo>
                    <a:cubicBezTo>
                      <a:pt x="19" y="128"/>
                      <a:pt x="17" y="128"/>
                      <a:pt x="16" y="128"/>
                    </a:cubicBezTo>
                    <a:cubicBezTo>
                      <a:pt x="11" y="128"/>
                      <a:pt x="11" y="138"/>
                      <a:pt x="5" y="138"/>
                    </a:cubicBezTo>
                    <a:cubicBezTo>
                      <a:pt x="4" y="138"/>
                      <a:pt x="5" y="127"/>
                      <a:pt x="5" y="125"/>
                    </a:cubicBezTo>
                    <a:cubicBezTo>
                      <a:pt x="5" y="117"/>
                      <a:pt x="7" y="112"/>
                      <a:pt x="7" y="105"/>
                    </a:cubicBezTo>
                    <a:cubicBezTo>
                      <a:pt x="7" y="99"/>
                      <a:pt x="4" y="98"/>
                      <a:pt x="4" y="93"/>
                    </a:cubicBezTo>
                    <a:cubicBezTo>
                      <a:pt x="4" y="86"/>
                      <a:pt x="7" y="84"/>
                      <a:pt x="7" y="79"/>
                    </a:cubicBezTo>
                    <a:cubicBezTo>
                      <a:pt x="7" y="68"/>
                      <a:pt x="7" y="64"/>
                      <a:pt x="7" y="53"/>
                    </a:cubicBezTo>
                    <a:cubicBezTo>
                      <a:pt x="7" y="46"/>
                      <a:pt x="0" y="44"/>
                      <a:pt x="0" y="37"/>
                    </a:cubicBezTo>
                    <a:cubicBezTo>
                      <a:pt x="0" y="28"/>
                      <a:pt x="3" y="16"/>
                      <a:pt x="9" y="15"/>
                    </a:cubicBezTo>
                    <a:cubicBezTo>
                      <a:pt x="9" y="12"/>
                      <a:pt x="11" y="11"/>
                      <a:pt x="11" y="9"/>
                    </a:cubicBezTo>
                    <a:cubicBezTo>
                      <a:pt x="11" y="4"/>
                      <a:pt x="11" y="3"/>
                      <a:pt x="11" y="0"/>
                    </a:cubicBezTo>
                    <a:cubicBezTo>
                      <a:pt x="12" y="0"/>
                      <a:pt x="13" y="0"/>
                      <a:pt x="14" y="0"/>
                    </a:cubicBezTo>
                    <a:cubicBezTo>
                      <a:pt x="14" y="8"/>
                      <a:pt x="18" y="14"/>
                      <a:pt x="19" y="20"/>
                    </a:cubicBezTo>
                    <a:cubicBezTo>
                      <a:pt x="21" y="26"/>
                      <a:pt x="18" y="30"/>
                      <a:pt x="21" y="37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52"/>
                      <a:pt x="23" y="57"/>
                      <a:pt x="24" y="59"/>
                    </a:cubicBezTo>
                    <a:cubicBezTo>
                      <a:pt x="27" y="70"/>
                      <a:pt x="33" y="79"/>
                      <a:pt x="36" y="90"/>
                    </a:cubicBezTo>
                    <a:cubicBezTo>
                      <a:pt x="34" y="86"/>
                      <a:pt x="30" y="84"/>
                      <a:pt x="26" y="8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3" name="Freeform 145"/>
              <p:cNvSpPr>
                <a:spLocks/>
              </p:cNvSpPr>
              <p:nvPr/>
            </p:nvSpPr>
            <p:spPr bwMode="auto">
              <a:xfrm>
                <a:off x="5241925" y="1219200"/>
                <a:ext cx="292100" cy="214313"/>
              </a:xfrm>
              <a:custGeom>
                <a:avLst/>
                <a:gdLst/>
                <a:ahLst/>
                <a:cxnLst>
                  <a:cxn ang="0">
                    <a:pos x="76" y="161"/>
                  </a:cxn>
                  <a:cxn ang="0">
                    <a:pos x="50" y="131"/>
                  </a:cxn>
                  <a:cxn ang="0">
                    <a:pos x="103" y="67"/>
                  </a:cxn>
                  <a:cxn ang="0">
                    <a:pos x="125" y="55"/>
                  </a:cxn>
                  <a:cxn ang="0">
                    <a:pos x="134" y="45"/>
                  </a:cxn>
                  <a:cxn ang="0">
                    <a:pos x="175" y="34"/>
                  </a:cxn>
                  <a:cxn ang="0">
                    <a:pos x="220" y="11"/>
                  </a:cxn>
                  <a:cxn ang="0">
                    <a:pos x="203" y="0"/>
                  </a:cxn>
                  <a:cxn ang="0">
                    <a:pos x="136" y="25"/>
                  </a:cxn>
                  <a:cxn ang="0">
                    <a:pos x="123" y="19"/>
                  </a:cxn>
                  <a:cxn ang="0">
                    <a:pos x="109" y="25"/>
                  </a:cxn>
                  <a:cxn ang="0">
                    <a:pos x="69" y="46"/>
                  </a:cxn>
                  <a:cxn ang="0">
                    <a:pos x="52" y="49"/>
                  </a:cxn>
                  <a:cxn ang="0">
                    <a:pos x="47" y="53"/>
                  </a:cxn>
                  <a:cxn ang="0">
                    <a:pos x="50" y="61"/>
                  </a:cxn>
                  <a:cxn ang="0">
                    <a:pos x="27" y="88"/>
                  </a:cxn>
                  <a:cxn ang="0">
                    <a:pos x="34" y="98"/>
                  </a:cxn>
                  <a:cxn ang="0">
                    <a:pos x="13" y="110"/>
                  </a:cxn>
                  <a:cxn ang="0">
                    <a:pos x="13" y="117"/>
                  </a:cxn>
                  <a:cxn ang="0">
                    <a:pos x="0" y="134"/>
                  </a:cxn>
                  <a:cxn ang="0">
                    <a:pos x="8" y="143"/>
                  </a:cxn>
                  <a:cxn ang="0">
                    <a:pos x="21" y="143"/>
                  </a:cxn>
                  <a:cxn ang="0">
                    <a:pos x="27" y="158"/>
                  </a:cxn>
                  <a:cxn ang="0">
                    <a:pos x="39" y="158"/>
                  </a:cxn>
                  <a:cxn ang="0">
                    <a:pos x="42" y="161"/>
                  </a:cxn>
                  <a:cxn ang="0">
                    <a:pos x="76" y="161"/>
                  </a:cxn>
                  <a:cxn ang="0">
                    <a:pos x="72" y="156"/>
                  </a:cxn>
                  <a:cxn ang="0">
                    <a:pos x="76" y="161"/>
                  </a:cxn>
                </a:cxnLst>
                <a:rect l="0" t="0" r="r" b="b"/>
                <a:pathLst>
                  <a:path w="220" h="161">
                    <a:moveTo>
                      <a:pt x="76" y="161"/>
                    </a:moveTo>
                    <a:cubicBezTo>
                      <a:pt x="66" y="151"/>
                      <a:pt x="50" y="147"/>
                      <a:pt x="50" y="131"/>
                    </a:cubicBezTo>
                    <a:cubicBezTo>
                      <a:pt x="50" y="102"/>
                      <a:pt x="81" y="73"/>
                      <a:pt x="103" y="67"/>
                    </a:cubicBezTo>
                    <a:cubicBezTo>
                      <a:pt x="111" y="64"/>
                      <a:pt x="113" y="55"/>
                      <a:pt x="125" y="55"/>
                    </a:cubicBezTo>
                    <a:cubicBezTo>
                      <a:pt x="130" y="55"/>
                      <a:pt x="132" y="46"/>
                      <a:pt x="134" y="45"/>
                    </a:cubicBezTo>
                    <a:cubicBezTo>
                      <a:pt x="149" y="38"/>
                      <a:pt x="160" y="41"/>
                      <a:pt x="175" y="34"/>
                    </a:cubicBezTo>
                    <a:cubicBezTo>
                      <a:pt x="186" y="28"/>
                      <a:pt x="220" y="26"/>
                      <a:pt x="220" y="11"/>
                    </a:cubicBezTo>
                    <a:cubicBezTo>
                      <a:pt x="220" y="6"/>
                      <a:pt x="208" y="0"/>
                      <a:pt x="203" y="0"/>
                    </a:cubicBezTo>
                    <a:cubicBezTo>
                      <a:pt x="181" y="0"/>
                      <a:pt x="160" y="25"/>
                      <a:pt x="136" y="25"/>
                    </a:cubicBezTo>
                    <a:cubicBezTo>
                      <a:pt x="131" y="25"/>
                      <a:pt x="128" y="19"/>
                      <a:pt x="123" y="19"/>
                    </a:cubicBezTo>
                    <a:cubicBezTo>
                      <a:pt x="115" y="19"/>
                      <a:pt x="115" y="25"/>
                      <a:pt x="109" y="25"/>
                    </a:cubicBezTo>
                    <a:cubicBezTo>
                      <a:pt x="93" y="25"/>
                      <a:pt x="80" y="46"/>
                      <a:pt x="69" y="46"/>
                    </a:cubicBezTo>
                    <a:cubicBezTo>
                      <a:pt x="63" y="46"/>
                      <a:pt x="58" y="49"/>
                      <a:pt x="52" y="49"/>
                    </a:cubicBezTo>
                    <a:cubicBezTo>
                      <a:pt x="49" y="49"/>
                      <a:pt x="47" y="52"/>
                      <a:pt x="47" y="53"/>
                    </a:cubicBezTo>
                    <a:cubicBezTo>
                      <a:pt x="47" y="56"/>
                      <a:pt x="50" y="58"/>
                      <a:pt x="50" y="61"/>
                    </a:cubicBezTo>
                    <a:cubicBezTo>
                      <a:pt x="50" y="74"/>
                      <a:pt x="27" y="80"/>
                      <a:pt x="27" y="88"/>
                    </a:cubicBezTo>
                    <a:cubicBezTo>
                      <a:pt x="27" y="91"/>
                      <a:pt x="34" y="92"/>
                      <a:pt x="34" y="98"/>
                    </a:cubicBezTo>
                    <a:cubicBezTo>
                      <a:pt x="27" y="99"/>
                      <a:pt x="13" y="102"/>
                      <a:pt x="13" y="110"/>
                    </a:cubicBezTo>
                    <a:cubicBezTo>
                      <a:pt x="13" y="115"/>
                      <a:pt x="13" y="117"/>
                      <a:pt x="13" y="117"/>
                    </a:cubicBezTo>
                    <a:cubicBezTo>
                      <a:pt x="13" y="124"/>
                      <a:pt x="0" y="124"/>
                      <a:pt x="0" y="134"/>
                    </a:cubicBezTo>
                    <a:cubicBezTo>
                      <a:pt x="0" y="139"/>
                      <a:pt x="8" y="143"/>
                      <a:pt x="8" y="143"/>
                    </a:cubicBezTo>
                    <a:cubicBezTo>
                      <a:pt x="8" y="143"/>
                      <a:pt x="20" y="143"/>
                      <a:pt x="21" y="143"/>
                    </a:cubicBezTo>
                    <a:cubicBezTo>
                      <a:pt x="28" y="145"/>
                      <a:pt x="24" y="152"/>
                      <a:pt x="27" y="158"/>
                    </a:cubicBezTo>
                    <a:cubicBezTo>
                      <a:pt x="28" y="161"/>
                      <a:pt x="35" y="158"/>
                      <a:pt x="39" y="158"/>
                    </a:cubicBezTo>
                    <a:cubicBezTo>
                      <a:pt x="40" y="158"/>
                      <a:pt x="41" y="161"/>
                      <a:pt x="42" y="161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5" y="159"/>
                      <a:pt x="73" y="157"/>
                      <a:pt x="72" y="156"/>
                    </a:cubicBezTo>
                    <a:lnTo>
                      <a:pt x="76" y="16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4" name="Freeform 146"/>
              <p:cNvSpPr>
                <a:spLocks/>
              </p:cNvSpPr>
              <p:nvPr/>
            </p:nvSpPr>
            <p:spPr bwMode="auto">
              <a:xfrm>
                <a:off x="4713288" y="1196975"/>
                <a:ext cx="2847975" cy="1058863"/>
              </a:xfrm>
              <a:custGeom>
                <a:avLst/>
                <a:gdLst/>
                <a:ahLst/>
                <a:cxnLst>
                  <a:cxn ang="0">
                    <a:pos x="1515" y="585"/>
                  </a:cxn>
                  <a:cxn ang="0">
                    <a:pos x="1460" y="485"/>
                  </a:cxn>
                  <a:cxn ang="0">
                    <a:pos x="1665" y="408"/>
                  </a:cxn>
                  <a:cxn ang="0">
                    <a:pos x="1804" y="346"/>
                  </a:cxn>
                  <a:cxn ang="0">
                    <a:pos x="1709" y="465"/>
                  </a:cxn>
                  <a:cxn ang="0">
                    <a:pos x="1793" y="452"/>
                  </a:cxn>
                  <a:cxn ang="0">
                    <a:pos x="1989" y="313"/>
                  </a:cxn>
                  <a:cxn ang="0">
                    <a:pos x="2112" y="287"/>
                  </a:cxn>
                  <a:cxn ang="0">
                    <a:pos x="1892" y="194"/>
                  </a:cxn>
                  <a:cxn ang="0">
                    <a:pos x="1660" y="159"/>
                  </a:cxn>
                  <a:cxn ang="0">
                    <a:pos x="1435" y="157"/>
                  </a:cxn>
                  <a:cxn ang="0">
                    <a:pos x="1314" y="97"/>
                  </a:cxn>
                  <a:cxn ang="0">
                    <a:pos x="1102" y="104"/>
                  </a:cxn>
                  <a:cxn ang="0">
                    <a:pos x="1016" y="27"/>
                  </a:cxn>
                  <a:cxn ang="0">
                    <a:pos x="758" y="117"/>
                  </a:cxn>
                  <a:cxn ang="0">
                    <a:pos x="668" y="148"/>
                  </a:cxn>
                  <a:cxn ang="0">
                    <a:pos x="644" y="121"/>
                  </a:cxn>
                  <a:cxn ang="0">
                    <a:pos x="511" y="207"/>
                  </a:cxn>
                  <a:cxn ang="0">
                    <a:pos x="322" y="247"/>
                  </a:cxn>
                  <a:cxn ang="0">
                    <a:pos x="214" y="296"/>
                  </a:cxn>
                  <a:cxn ang="0">
                    <a:pos x="229" y="227"/>
                  </a:cxn>
                  <a:cxn ang="0">
                    <a:pos x="127" y="236"/>
                  </a:cxn>
                  <a:cxn ang="0">
                    <a:pos x="136" y="312"/>
                  </a:cxn>
                  <a:cxn ang="0">
                    <a:pos x="117" y="395"/>
                  </a:cxn>
                  <a:cxn ang="0">
                    <a:pos x="50" y="446"/>
                  </a:cxn>
                  <a:cxn ang="0">
                    <a:pos x="16" y="495"/>
                  </a:cxn>
                  <a:cxn ang="0">
                    <a:pos x="54" y="558"/>
                  </a:cxn>
                  <a:cxn ang="0">
                    <a:pos x="88" y="597"/>
                  </a:cxn>
                  <a:cxn ang="0">
                    <a:pos x="112" y="644"/>
                  </a:cxn>
                  <a:cxn ang="0">
                    <a:pos x="208" y="647"/>
                  </a:cxn>
                  <a:cxn ang="0">
                    <a:pos x="225" y="626"/>
                  </a:cxn>
                  <a:cxn ang="0">
                    <a:pos x="284" y="701"/>
                  </a:cxn>
                  <a:cxn ang="0">
                    <a:pos x="350" y="732"/>
                  </a:cxn>
                  <a:cxn ang="0">
                    <a:pos x="366" y="742"/>
                  </a:cxn>
                  <a:cxn ang="0">
                    <a:pos x="349" y="634"/>
                  </a:cxn>
                  <a:cxn ang="0">
                    <a:pos x="412" y="645"/>
                  </a:cxn>
                  <a:cxn ang="0">
                    <a:pos x="427" y="700"/>
                  </a:cxn>
                  <a:cxn ang="0">
                    <a:pos x="428" y="746"/>
                  </a:cxn>
                  <a:cxn ang="0">
                    <a:pos x="447" y="755"/>
                  </a:cxn>
                  <a:cxn ang="0">
                    <a:pos x="522" y="777"/>
                  </a:cxn>
                  <a:cxn ang="0">
                    <a:pos x="559" y="781"/>
                  </a:cxn>
                  <a:cxn ang="0">
                    <a:pos x="608" y="770"/>
                  </a:cxn>
                  <a:cxn ang="0">
                    <a:pos x="654" y="772"/>
                  </a:cxn>
                  <a:cxn ang="0">
                    <a:pos x="677" y="748"/>
                  </a:cxn>
                  <a:cxn ang="0">
                    <a:pos x="829" y="593"/>
                  </a:cxn>
                  <a:cxn ang="0">
                    <a:pos x="994" y="534"/>
                  </a:cxn>
                  <a:cxn ang="0">
                    <a:pos x="1224" y="569"/>
                  </a:cxn>
                  <a:cxn ang="0">
                    <a:pos x="1411" y="607"/>
                  </a:cxn>
                  <a:cxn ang="0">
                    <a:pos x="1400" y="655"/>
                  </a:cxn>
                </a:cxnLst>
                <a:rect l="0" t="0" r="r" b="b"/>
                <a:pathLst>
                  <a:path w="2139" h="795">
                    <a:moveTo>
                      <a:pt x="1398" y="684"/>
                    </a:moveTo>
                    <a:cubicBezTo>
                      <a:pt x="1398" y="684"/>
                      <a:pt x="1415" y="688"/>
                      <a:pt x="1429" y="688"/>
                    </a:cubicBezTo>
                    <a:cubicBezTo>
                      <a:pt x="1454" y="688"/>
                      <a:pt x="1478" y="635"/>
                      <a:pt x="1495" y="618"/>
                    </a:cubicBezTo>
                    <a:cubicBezTo>
                      <a:pt x="1502" y="610"/>
                      <a:pt x="1512" y="596"/>
                      <a:pt x="1515" y="585"/>
                    </a:cubicBezTo>
                    <a:cubicBezTo>
                      <a:pt x="1518" y="572"/>
                      <a:pt x="1513" y="564"/>
                      <a:pt x="1520" y="551"/>
                    </a:cubicBezTo>
                    <a:cubicBezTo>
                      <a:pt x="1522" y="547"/>
                      <a:pt x="1527" y="537"/>
                      <a:pt x="1527" y="527"/>
                    </a:cubicBezTo>
                    <a:cubicBezTo>
                      <a:pt x="1527" y="515"/>
                      <a:pt x="1508" y="492"/>
                      <a:pt x="1499" y="499"/>
                    </a:cubicBezTo>
                    <a:cubicBezTo>
                      <a:pt x="1473" y="518"/>
                      <a:pt x="1460" y="488"/>
                      <a:pt x="1460" y="485"/>
                    </a:cubicBezTo>
                    <a:cubicBezTo>
                      <a:pt x="1460" y="473"/>
                      <a:pt x="1483" y="459"/>
                      <a:pt x="1493" y="450"/>
                    </a:cubicBezTo>
                    <a:cubicBezTo>
                      <a:pt x="1506" y="436"/>
                      <a:pt x="1524" y="413"/>
                      <a:pt x="1543" y="408"/>
                    </a:cubicBezTo>
                    <a:cubicBezTo>
                      <a:pt x="1560" y="404"/>
                      <a:pt x="1613" y="399"/>
                      <a:pt x="1627" y="399"/>
                    </a:cubicBezTo>
                    <a:cubicBezTo>
                      <a:pt x="1645" y="399"/>
                      <a:pt x="1654" y="408"/>
                      <a:pt x="1665" y="408"/>
                    </a:cubicBezTo>
                    <a:cubicBezTo>
                      <a:pt x="1671" y="408"/>
                      <a:pt x="1675" y="408"/>
                      <a:pt x="1689" y="408"/>
                    </a:cubicBezTo>
                    <a:cubicBezTo>
                      <a:pt x="1696" y="379"/>
                      <a:pt x="1709" y="362"/>
                      <a:pt x="1740" y="362"/>
                    </a:cubicBezTo>
                    <a:cubicBezTo>
                      <a:pt x="1748" y="362"/>
                      <a:pt x="1751" y="360"/>
                      <a:pt x="1766" y="362"/>
                    </a:cubicBezTo>
                    <a:cubicBezTo>
                      <a:pt x="1759" y="368"/>
                      <a:pt x="1756" y="406"/>
                      <a:pt x="1804" y="346"/>
                    </a:cubicBezTo>
                    <a:cubicBezTo>
                      <a:pt x="1809" y="346"/>
                      <a:pt x="1832" y="355"/>
                      <a:pt x="1797" y="377"/>
                    </a:cubicBezTo>
                    <a:cubicBezTo>
                      <a:pt x="1785" y="385"/>
                      <a:pt x="1774" y="381"/>
                      <a:pt x="1766" y="393"/>
                    </a:cubicBezTo>
                    <a:cubicBezTo>
                      <a:pt x="1757" y="406"/>
                      <a:pt x="1749" y="423"/>
                      <a:pt x="1735" y="430"/>
                    </a:cubicBezTo>
                    <a:cubicBezTo>
                      <a:pt x="1724" y="436"/>
                      <a:pt x="1709" y="447"/>
                      <a:pt x="1709" y="465"/>
                    </a:cubicBezTo>
                    <a:cubicBezTo>
                      <a:pt x="1709" y="482"/>
                      <a:pt x="1714" y="535"/>
                      <a:pt x="1726" y="545"/>
                    </a:cubicBezTo>
                    <a:cubicBezTo>
                      <a:pt x="1735" y="532"/>
                      <a:pt x="1741" y="507"/>
                      <a:pt x="1760" y="503"/>
                    </a:cubicBezTo>
                    <a:cubicBezTo>
                      <a:pt x="1757" y="491"/>
                      <a:pt x="1777" y="488"/>
                      <a:pt x="1777" y="479"/>
                    </a:cubicBezTo>
                    <a:cubicBezTo>
                      <a:pt x="1777" y="464"/>
                      <a:pt x="1793" y="460"/>
                      <a:pt x="1793" y="452"/>
                    </a:cubicBezTo>
                    <a:cubicBezTo>
                      <a:pt x="1793" y="447"/>
                      <a:pt x="1788" y="442"/>
                      <a:pt x="1793" y="432"/>
                    </a:cubicBezTo>
                    <a:cubicBezTo>
                      <a:pt x="1828" y="356"/>
                      <a:pt x="1861" y="397"/>
                      <a:pt x="1874" y="397"/>
                    </a:cubicBezTo>
                    <a:cubicBezTo>
                      <a:pt x="1914" y="397"/>
                      <a:pt x="1941" y="347"/>
                      <a:pt x="1976" y="346"/>
                    </a:cubicBezTo>
                    <a:cubicBezTo>
                      <a:pt x="2041" y="345"/>
                      <a:pt x="1989" y="320"/>
                      <a:pt x="1989" y="313"/>
                    </a:cubicBezTo>
                    <a:cubicBezTo>
                      <a:pt x="1989" y="294"/>
                      <a:pt x="2015" y="297"/>
                      <a:pt x="2020" y="287"/>
                    </a:cubicBezTo>
                    <a:cubicBezTo>
                      <a:pt x="2022" y="282"/>
                      <a:pt x="2018" y="271"/>
                      <a:pt x="2026" y="271"/>
                    </a:cubicBezTo>
                    <a:cubicBezTo>
                      <a:pt x="2054" y="271"/>
                      <a:pt x="2077" y="309"/>
                      <a:pt x="2097" y="309"/>
                    </a:cubicBezTo>
                    <a:cubicBezTo>
                      <a:pt x="2106" y="309"/>
                      <a:pt x="2108" y="293"/>
                      <a:pt x="2112" y="287"/>
                    </a:cubicBezTo>
                    <a:cubicBezTo>
                      <a:pt x="2120" y="278"/>
                      <a:pt x="2127" y="279"/>
                      <a:pt x="2139" y="275"/>
                    </a:cubicBezTo>
                    <a:cubicBezTo>
                      <a:pt x="2123" y="254"/>
                      <a:pt x="2071" y="242"/>
                      <a:pt x="2046" y="227"/>
                    </a:cubicBezTo>
                    <a:cubicBezTo>
                      <a:pt x="2011" y="207"/>
                      <a:pt x="1965" y="185"/>
                      <a:pt x="1914" y="185"/>
                    </a:cubicBezTo>
                    <a:cubicBezTo>
                      <a:pt x="1900" y="185"/>
                      <a:pt x="1890" y="188"/>
                      <a:pt x="1892" y="194"/>
                    </a:cubicBezTo>
                    <a:cubicBezTo>
                      <a:pt x="1906" y="237"/>
                      <a:pt x="1872" y="194"/>
                      <a:pt x="1863" y="194"/>
                    </a:cubicBezTo>
                    <a:cubicBezTo>
                      <a:pt x="1762" y="192"/>
                      <a:pt x="1762" y="192"/>
                      <a:pt x="1762" y="192"/>
                    </a:cubicBezTo>
                    <a:cubicBezTo>
                      <a:pt x="1756" y="169"/>
                      <a:pt x="1741" y="161"/>
                      <a:pt x="1711" y="161"/>
                    </a:cubicBezTo>
                    <a:cubicBezTo>
                      <a:pt x="1695" y="161"/>
                      <a:pt x="1670" y="167"/>
                      <a:pt x="1660" y="159"/>
                    </a:cubicBezTo>
                    <a:cubicBezTo>
                      <a:pt x="1652" y="151"/>
                      <a:pt x="1651" y="141"/>
                      <a:pt x="1638" y="137"/>
                    </a:cubicBezTo>
                    <a:cubicBezTo>
                      <a:pt x="1611" y="128"/>
                      <a:pt x="1582" y="121"/>
                      <a:pt x="1548" y="121"/>
                    </a:cubicBezTo>
                    <a:cubicBezTo>
                      <a:pt x="1513" y="121"/>
                      <a:pt x="1509" y="140"/>
                      <a:pt x="1506" y="157"/>
                    </a:cubicBezTo>
                    <a:cubicBezTo>
                      <a:pt x="1473" y="157"/>
                      <a:pt x="1457" y="157"/>
                      <a:pt x="1435" y="157"/>
                    </a:cubicBezTo>
                    <a:cubicBezTo>
                      <a:pt x="1423" y="157"/>
                      <a:pt x="1421" y="147"/>
                      <a:pt x="1407" y="146"/>
                    </a:cubicBezTo>
                    <a:cubicBezTo>
                      <a:pt x="1405" y="152"/>
                      <a:pt x="1403" y="166"/>
                      <a:pt x="1396" y="166"/>
                    </a:cubicBezTo>
                    <a:cubicBezTo>
                      <a:pt x="1377" y="166"/>
                      <a:pt x="1369" y="143"/>
                      <a:pt x="1369" y="130"/>
                    </a:cubicBezTo>
                    <a:cubicBezTo>
                      <a:pt x="1369" y="127"/>
                      <a:pt x="1405" y="105"/>
                      <a:pt x="1314" y="97"/>
                    </a:cubicBezTo>
                    <a:cubicBezTo>
                      <a:pt x="1303" y="96"/>
                      <a:pt x="1296" y="101"/>
                      <a:pt x="1296" y="115"/>
                    </a:cubicBezTo>
                    <a:cubicBezTo>
                      <a:pt x="1248" y="115"/>
                      <a:pt x="1248" y="115"/>
                      <a:pt x="1248" y="115"/>
                    </a:cubicBezTo>
                    <a:cubicBezTo>
                      <a:pt x="1233" y="111"/>
                      <a:pt x="1157" y="102"/>
                      <a:pt x="1147" y="86"/>
                    </a:cubicBezTo>
                    <a:cubicBezTo>
                      <a:pt x="1089" y="133"/>
                      <a:pt x="1102" y="104"/>
                      <a:pt x="1102" y="104"/>
                    </a:cubicBezTo>
                    <a:cubicBezTo>
                      <a:pt x="1116" y="87"/>
                      <a:pt x="1249" y="51"/>
                      <a:pt x="1140" y="24"/>
                    </a:cubicBezTo>
                    <a:cubicBezTo>
                      <a:pt x="1094" y="24"/>
                      <a:pt x="1094" y="24"/>
                      <a:pt x="1094" y="24"/>
                    </a:cubicBezTo>
                    <a:cubicBezTo>
                      <a:pt x="1089" y="12"/>
                      <a:pt x="1079" y="0"/>
                      <a:pt x="1060" y="0"/>
                    </a:cubicBezTo>
                    <a:cubicBezTo>
                      <a:pt x="1038" y="0"/>
                      <a:pt x="1028" y="17"/>
                      <a:pt x="1016" y="27"/>
                    </a:cubicBezTo>
                    <a:cubicBezTo>
                      <a:pt x="1008" y="33"/>
                      <a:pt x="951" y="56"/>
                      <a:pt x="956" y="35"/>
                    </a:cubicBezTo>
                    <a:cubicBezTo>
                      <a:pt x="941" y="40"/>
                      <a:pt x="879" y="44"/>
                      <a:pt x="847" y="73"/>
                    </a:cubicBezTo>
                    <a:cubicBezTo>
                      <a:pt x="840" y="79"/>
                      <a:pt x="838" y="97"/>
                      <a:pt x="828" y="97"/>
                    </a:cubicBezTo>
                    <a:cubicBezTo>
                      <a:pt x="813" y="97"/>
                      <a:pt x="758" y="92"/>
                      <a:pt x="758" y="117"/>
                    </a:cubicBezTo>
                    <a:cubicBezTo>
                      <a:pt x="758" y="122"/>
                      <a:pt x="763" y="128"/>
                      <a:pt x="765" y="135"/>
                    </a:cubicBezTo>
                    <a:cubicBezTo>
                      <a:pt x="755" y="141"/>
                      <a:pt x="752" y="135"/>
                      <a:pt x="721" y="135"/>
                    </a:cubicBezTo>
                    <a:cubicBezTo>
                      <a:pt x="695" y="170"/>
                      <a:pt x="697" y="129"/>
                      <a:pt x="691" y="121"/>
                    </a:cubicBezTo>
                    <a:cubicBezTo>
                      <a:pt x="689" y="136"/>
                      <a:pt x="679" y="142"/>
                      <a:pt x="668" y="148"/>
                    </a:cubicBezTo>
                    <a:cubicBezTo>
                      <a:pt x="671" y="160"/>
                      <a:pt x="690" y="173"/>
                      <a:pt x="677" y="188"/>
                    </a:cubicBezTo>
                    <a:cubicBezTo>
                      <a:pt x="667" y="198"/>
                      <a:pt x="695" y="230"/>
                      <a:pt x="680" y="230"/>
                    </a:cubicBezTo>
                    <a:cubicBezTo>
                      <a:pt x="662" y="230"/>
                      <a:pt x="657" y="164"/>
                      <a:pt x="657" y="150"/>
                    </a:cubicBezTo>
                    <a:cubicBezTo>
                      <a:pt x="657" y="135"/>
                      <a:pt x="681" y="129"/>
                      <a:pt x="644" y="121"/>
                    </a:cubicBezTo>
                    <a:cubicBezTo>
                      <a:pt x="625" y="118"/>
                      <a:pt x="589" y="149"/>
                      <a:pt x="589" y="166"/>
                    </a:cubicBezTo>
                    <a:cubicBezTo>
                      <a:pt x="589" y="186"/>
                      <a:pt x="598" y="199"/>
                      <a:pt x="608" y="210"/>
                    </a:cubicBezTo>
                    <a:cubicBezTo>
                      <a:pt x="633" y="248"/>
                      <a:pt x="574" y="205"/>
                      <a:pt x="552" y="200"/>
                    </a:cubicBezTo>
                    <a:cubicBezTo>
                      <a:pt x="492" y="184"/>
                      <a:pt x="512" y="204"/>
                      <a:pt x="511" y="207"/>
                    </a:cubicBezTo>
                    <a:cubicBezTo>
                      <a:pt x="509" y="241"/>
                      <a:pt x="495" y="214"/>
                      <a:pt x="487" y="214"/>
                    </a:cubicBezTo>
                    <a:cubicBezTo>
                      <a:pt x="473" y="214"/>
                      <a:pt x="445" y="233"/>
                      <a:pt x="425" y="223"/>
                    </a:cubicBezTo>
                    <a:cubicBezTo>
                      <a:pt x="415" y="197"/>
                      <a:pt x="349" y="256"/>
                      <a:pt x="333" y="256"/>
                    </a:cubicBezTo>
                    <a:cubicBezTo>
                      <a:pt x="327" y="256"/>
                      <a:pt x="320" y="252"/>
                      <a:pt x="322" y="247"/>
                    </a:cubicBezTo>
                    <a:cubicBezTo>
                      <a:pt x="329" y="229"/>
                      <a:pt x="319" y="191"/>
                      <a:pt x="300" y="249"/>
                    </a:cubicBezTo>
                    <a:cubicBezTo>
                      <a:pt x="298" y="253"/>
                      <a:pt x="306" y="255"/>
                      <a:pt x="306" y="263"/>
                    </a:cubicBezTo>
                    <a:cubicBezTo>
                      <a:pt x="306" y="278"/>
                      <a:pt x="283" y="267"/>
                      <a:pt x="271" y="271"/>
                    </a:cubicBezTo>
                    <a:cubicBezTo>
                      <a:pt x="259" y="275"/>
                      <a:pt x="265" y="318"/>
                      <a:pt x="214" y="296"/>
                    </a:cubicBezTo>
                    <a:cubicBezTo>
                      <a:pt x="214" y="313"/>
                      <a:pt x="214" y="313"/>
                      <a:pt x="214" y="313"/>
                    </a:cubicBezTo>
                    <a:cubicBezTo>
                      <a:pt x="189" y="311"/>
                      <a:pt x="192" y="284"/>
                      <a:pt x="183" y="271"/>
                    </a:cubicBezTo>
                    <a:cubicBezTo>
                      <a:pt x="202" y="271"/>
                      <a:pt x="212" y="271"/>
                      <a:pt x="230" y="276"/>
                    </a:cubicBezTo>
                    <a:cubicBezTo>
                      <a:pt x="255" y="282"/>
                      <a:pt x="304" y="251"/>
                      <a:pt x="229" y="227"/>
                    </a:cubicBezTo>
                    <a:cubicBezTo>
                      <a:pt x="208" y="220"/>
                      <a:pt x="160" y="196"/>
                      <a:pt x="145" y="196"/>
                    </a:cubicBezTo>
                    <a:cubicBezTo>
                      <a:pt x="144" y="196"/>
                      <a:pt x="144" y="195"/>
                      <a:pt x="133" y="196"/>
                    </a:cubicBezTo>
                    <a:cubicBezTo>
                      <a:pt x="127" y="200"/>
                      <a:pt x="111" y="208"/>
                      <a:pt x="111" y="219"/>
                    </a:cubicBezTo>
                    <a:cubicBezTo>
                      <a:pt x="111" y="227"/>
                      <a:pt x="127" y="226"/>
                      <a:pt x="127" y="236"/>
                    </a:cubicBezTo>
                    <a:cubicBezTo>
                      <a:pt x="127" y="244"/>
                      <a:pt x="119" y="247"/>
                      <a:pt x="119" y="255"/>
                    </a:cubicBezTo>
                    <a:cubicBezTo>
                      <a:pt x="119" y="263"/>
                      <a:pt x="128" y="268"/>
                      <a:pt x="128" y="277"/>
                    </a:cubicBezTo>
                    <a:cubicBezTo>
                      <a:pt x="128" y="282"/>
                      <a:pt x="123" y="285"/>
                      <a:pt x="123" y="290"/>
                    </a:cubicBezTo>
                    <a:cubicBezTo>
                      <a:pt x="123" y="300"/>
                      <a:pt x="136" y="302"/>
                      <a:pt x="136" y="312"/>
                    </a:cubicBezTo>
                    <a:cubicBezTo>
                      <a:pt x="136" y="315"/>
                      <a:pt x="132" y="317"/>
                      <a:pt x="131" y="318"/>
                    </a:cubicBezTo>
                    <a:cubicBezTo>
                      <a:pt x="135" y="325"/>
                      <a:pt x="145" y="327"/>
                      <a:pt x="145" y="336"/>
                    </a:cubicBezTo>
                    <a:cubicBezTo>
                      <a:pt x="145" y="351"/>
                      <a:pt x="115" y="367"/>
                      <a:pt x="106" y="379"/>
                    </a:cubicBezTo>
                    <a:cubicBezTo>
                      <a:pt x="109" y="384"/>
                      <a:pt x="114" y="387"/>
                      <a:pt x="117" y="395"/>
                    </a:cubicBezTo>
                    <a:cubicBezTo>
                      <a:pt x="111" y="398"/>
                      <a:pt x="98" y="405"/>
                      <a:pt x="92" y="405"/>
                    </a:cubicBezTo>
                    <a:cubicBezTo>
                      <a:pt x="85" y="405"/>
                      <a:pt x="80" y="402"/>
                      <a:pt x="70" y="402"/>
                    </a:cubicBezTo>
                    <a:cubicBezTo>
                      <a:pt x="61" y="402"/>
                      <a:pt x="38" y="410"/>
                      <a:pt x="45" y="417"/>
                    </a:cubicBezTo>
                    <a:cubicBezTo>
                      <a:pt x="67" y="438"/>
                      <a:pt x="56" y="446"/>
                      <a:pt x="50" y="446"/>
                    </a:cubicBezTo>
                    <a:cubicBezTo>
                      <a:pt x="42" y="446"/>
                      <a:pt x="40" y="435"/>
                      <a:pt x="33" y="435"/>
                    </a:cubicBezTo>
                    <a:cubicBezTo>
                      <a:pt x="25" y="435"/>
                      <a:pt x="15" y="455"/>
                      <a:pt x="15" y="465"/>
                    </a:cubicBezTo>
                    <a:cubicBezTo>
                      <a:pt x="15" y="483"/>
                      <a:pt x="1" y="480"/>
                      <a:pt x="0" y="496"/>
                    </a:cubicBezTo>
                    <a:cubicBezTo>
                      <a:pt x="6" y="495"/>
                      <a:pt x="11" y="495"/>
                      <a:pt x="16" y="495"/>
                    </a:cubicBezTo>
                    <a:cubicBezTo>
                      <a:pt x="24" y="495"/>
                      <a:pt x="30" y="494"/>
                      <a:pt x="39" y="494"/>
                    </a:cubicBezTo>
                    <a:cubicBezTo>
                      <a:pt x="48" y="494"/>
                      <a:pt x="52" y="510"/>
                      <a:pt x="52" y="520"/>
                    </a:cubicBezTo>
                    <a:cubicBezTo>
                      <a:pt x="52" y="526"/>
                      <a:pt x="46" y="529"/>
                      <a:pt x="46" y="535"/>
                    </a:cubicBezTo>
                    <a:cubicBezTo>
                      <a:pt x="46" y="544"/>
                      <a:pt x="54" y="550"/>
                      <a:pt x="54" y="558"/>
                    </a:cubicBezTo>
                    <a:cubicBezTo>
                      <a:pt x="54" y="563"/>
                      <a:pt x="46" y="565"/>
                      <a:pt x="44" y="568"/>
                    </a:cubicBezTo>
                    <a:cubicBezTo>
                      <a:pt x="39" y="576"/>
                      <a:pt x="37" y="583"/>
                      <a:pt x="37" y="593"/>
                    </a:cubicBezTo>
                    <a:cubicBezTo>
                      <a:pt x="37" y="606"/>
                      <a:pt x="46" y="603"/>
                      <a:pt x="56" y="603"/>
                    </a:cubicBezTo>
                    <a:cubicBezTo>
                      <a:pt x="70" y="603"/>
                      <a:pt x="77" y="597"/>
                      <a:pt x="88" y="597"/>
                    </a:cubicBezTo>
                    <a:cubicBezTo>
                      <a:pt x="99" y="597"/>
                      <a:pt x="97" y="620"/>
                      <a:pt x="108" y="620"/>
                    </a:cubicBezTo>
                    <a:cubicBezTo>
                      <a:pt x="108" y="638"/>
                      <a:pt x="108" y="638"/>
                      <a:pt x="108" y="638"/>
                    </a:cubicBezTo>
                    <a:cubicBezTo>
                      <a:pt x="108" y="640"/>
                      <a:pt x="109" y="641"/>
                      <a:pt x="110" y="641"/>
                    </a:cubicBezTo>
                    <a:cubicBezTo>
                      <a:pt x="112" y="644"/>
                      <a:pt x="112" y="644"/>
                      <a:pt x="112" y="644"/>
                    </a:cubicBezTo>
                    <a:cubicBezTo>
                      <a:pt x="114" y="644"/>
                      <a:pt x="120" y="642"/>
                      <a:pt x="123" y="641"/>
                    </a:cubicBezTo>
                    <a:cubicBezTo>
                      <a:pt x="132" y="639"/>
                      <a:pt x="133" y="627"/>
                      <a:pt x="143" y="627"/>
                    </a:cubicBezTo>
                    <a:cubicBezTo>
                      <a:pt x="151" y="627"/>
                      <a:pt x="171" y="660"/>
                      <a:pt x="177" y="660"/>
                    </a:cubicBezTo>
                    <a:cubicBezTo>
                      <a:pt x="184" y="660"/>
                      <a:pt x="205" y="651"/>
                      <a:pt x="208" y="647"/>
                    </a:cubicBezTo>
                    <a:cubicBezTo>
                      <a:pt x="207" y="647"/>
                      <a:pt x="196" y="645"/>
                      <a:pt x="196" y="645"/>
                    </a:cubicBezTo>
                    <a:cubicBezTo>
                      <a:pt x="194" y="645"/>
                      <a:pt x="189" y="644"/>
                      <a:pt x="189" y="638"/>
                    </a:cubicBezTo>
                    <a:cubicBezTo>
                      <a:pt x="189" y="635"/>
                      <a:pt x="221" y="623"/>
                      <a:pt x="233" y="619"/>
                    </a:cubicBezTo>
                    <a:cubicBezTo>
                      <a:pt x="233" y="619"/>
                      <a:pt x="227" y="625"/>
                      <a:pt x="225" y="626"/>
                    </a:cubicBezTo>
                    <a:cubicBezTo>
                      <a:pt x="226" y="629"/>
                      <a:pt x="237" y="641"/>
                      <a:pt x="211" y="647"/>
                    </a:cubicBezTo>
                    <a:cubicBezTo>
                      <a:pt x="223" y="673"/>
                      <a:pt x="273" y="669"/>
                      <a:pt x="273" y="704"/>
                    </a:cubicBezTo>
                    <a:cubicBezTo>
                      <a:pt x="275" y="703"/>
                      <a:pt x="275" y="703"/>
                      <a:pt x="275" y="703"/>
                    </a:cubicBezTo>
                    <a:cubicBezTo>
                      <a:pt x="278" y="702"/>
                      <a:pt x="280" y="701"/>
                      <a:pt x="284" y="701"/>
                    </a:cubicBezTo>
                    <a:cubicBezTo>
                      <a:pt x="298" y="701"/>
                      <a:pt x="297" y="710"/>
                      <a:pt x="302" y="719"/>
                    </a:cubicBezTo>
                    <a:cubicBezTo>
                      <a:pt x="303" y="721"/>
                      <a:pt x="312" y="726"/>
                      <a:pt x="312" y="726"/>
                    </a:cubicBezTo>
                    <a:cubicBezTo>
                      <a:pt x="320" y="729"/>
                      <a:pt x="322" y="742"/>
                      <a:pt x="335" y="742"/>
                    </a:cubicBezTo>
                    <a:cubicBezTo>
                      <a:pt x="344" y="742"/>
                      <a:pt x="344" y="734"/>
                      <a:pt x="350" y="732"/>
                    </a:cubicBezTo>
                    <a:cubicBezTo>
                      <a:pt x="354" y="731"/>
                      <a:pt x="353" y="731"/>
                      <a:pt x="357" y="731"/>
                    </a:cubicBezTo>
                    <a:cubicBezTo>
                      <a:pt x="358" y="733"/>
                      <a:pt x="358" y="737"/>
                      <a:pt x="360" y="739"/>
                    </a:cubicBezTo>
                    <a:cubicBezTo>
                      <a:pt x="359" y="739"/>
                      <a:pt x="360" y="740"/>
                      <a:pt x="360" y="741"/>
                    </a:cubicBezTo>
                    <a:cubicBezTo>
                      <a:pt x="366" y="742"/>
                      <a:pt x="366" y="742"/>
                      <a:pt x="366" y="742"/>
                    </a:cubicBezTo>
                    <a:cubicBezTo>
                      <a:pt x="371" y="735"/>
                      <a:pt x="371" y="724"/>
                      <a:pt x="378" y="721"/>
                    </a:cubicBezTo>
                    <a:cubicBezTo>
                      <a:pt x="366" y="714"/>
                      <a:pt x="348" y="688"/>
                      <a:pt x="348" y="673"/>
                    </a:cubicBezTo>
                    <a:cubicBezTo>
                      <a:pt x="348" y="668"/>
                      <a:pt x="338" y="662"/>
                      <a:pt x="338" y="655"/>
                    </a:cubicBezTo>
                    <a:cubicBezTo>
                      <a:pt x="338" y="653"/>
                      <a:pt x="347" y="637"/>
                      <a:pt x="349" y="634"/>
                    </a:cubicBezTo>
                    <a:cubicBezTo>
                      <a:pt x="351" y="635"/>
                      <a:pt x="365" y="628"/>
                      <a:pt x="366" y="627"/>
                    </a:cubicBezTo>
                    <a:cubicBezTo>
                      <a:pt x="377" y="623"/>
                      <a:pt x="384" y="620"/>
                      <a:pt x="399" y="620"/>
                    </a:cubicBezTo>
                    <a:cubicBezTo>
                      <a:pt x="423" y="620"/>
                      <a:pt x="427" y="631"/>
                      <a:pt x="436" y="645"/>
                    </a:cubicBezTo>
                    <a:cubicBezTo>
                      <a:pt x="429" y="650"/>
                      <a:pt x="420" y="645"/>
                      <a:pt x="412" y="645"/>
                    </a:cubicBezTo>
                    <a:cubicBezTo>
                      <a:pt x="400" y="645"/>
                      <a:pt x="383" y="656"/>
                      <a:pt x="381" y="656"/>
                    </a:cubicBezTo>
                    <a:cubicBezTo>
                      <a:pt x="382" y="665"/>
                      <a:pt x="389" y="664"/>
                      <a:pt x="391" y="669"/>
                    </a:cubicBezTo>
                    <a:cubicBezTo>
                      <a:pt x="400" y="684"/>
                      <a:pt x="412" y="690"/>
                      <a:pt x="412" y="707"/>
                    </a:cubicBezTo>
                    <a:cubicBezTo>
                      <a:pt x="415" y="705"/>
                      <a:pt x="424" y="701"/>
                      <a:pt x="427" y="700"/>
                    </a:cubicBezTo>
                    <a:cubicBezTo>
                      <a:pt x="427" y="707"/>
                      <a:pt x="434" y="710"/>
                      <a:pt x="434" y="717"/>
                    </a:cubicBezTo>
                    <a:cubicBezTo>
                      <a:pt x="421" y="717"/>
                      <a:pt x="421" y="717"/>
                      <a:pt x="421" y="717"/>
                    </a:cubicBezTo>
                    <a:cubicBezTo>
                      <a:pt x="417" y="717"/>
                      <a:pt x="413" y="721"/>
                      <a:pt x="412" y="728"/>
                    </a:cubicBezTo>
                    <a:cubicBezTo>
                      <a:pt x="421" y="729"/>
                      <a:pt x="428" y="738"/>
                      <a:pt x="428" y="746"/>
                    </a:cubicBezTo>
                    <a:cubicBezTo>
                      <a:pt x="428" y="751"/>
                      <a:pt x="424" y="753"/>
                      <a:pt x="424" y="757"/>
                    </a:cubicBezTo>
                    <a:cubicBezTo>
                      <a:pt x="424" y="761"/>
                      <a:pt x="428" y="765"/>
                      <a:pt x="429" y="766"/>
                    </a:cubicBezTo>
                    <a:cubicBezTo>
                      <a:pt x="429" y="762"/>
                      <a:pt x="434" y="762"/>
                      <a:pt x="438" y="761"/>
                    </a:cubicBezTo>
                    <a:cubicBezTo>
                      <a:pt x="443" y="759"/>
                      <a:pt x="442" y="757"/>
                      <a:pt x="447" y="755"/>
                    </a:cubicBezTo>
                    <a:cubicBezTo>
                      <a:pt x="455" y="752"/>
                      <a:pt x="460" y="754"/>
                      <a:pt x="466" y="749"/>
                    </a:cubicBezTo>
                    <a:cubicBezTo>
                      <a:pt x="476" y="755"/>
                      <a:pt x="482" y="755"/>
                      <a:pt x="491" y="758"/>
                    </a:cubicBezTo>
                    <a:cubicBezTo>
                      <a:pt x="502" y="762"/>
                      <a:pt x="505" y="772"/>
                      <a:pt x="518" y="772"/>
                    </a:cubicBezTo>
                    <a:cubicBezTo>
                      <a:pt x="518" y="774"/>
                      <a:pt x="521" y="775"/>
                      <a:pt x="522" y="777"/>
                    </a:cubicBezTo>
                    <a:cubicBezTo>
                      <a:pt x="523" y="781"/>
                      <a:pt x="522" y="787"/>
                      <a:pt x="524" y="793"/>
                    </a:cubicBezTo>
                    <a:cubicBezTo>
                      <a:pt x="529" y="787"/>
                      <a:pt x="533" y="795"/>
                      <a:pt x="537" y="795"/>
                    </a:cubicBezTo>
                    <a:cubicBezTo>
                      <a:pt x="542" y="795"/>
                      <a:pt x="544" y="791"/>
                      <a:pt x="547" y="788"/>
                    </a:cubicBezTo>
                    <a:cubicBezTo>
                      <a:pt x="551" y="784"/>
                      <a:pt x="556" y="784"/>
                      <a:pt x="559" y="781"/>
                    </a:cubicBezTo>
                    <a:cubicBezTo>
                      <a:pt x="567" y="773"/>
                      <a:pt x="568" y="762"/>
                      <a:pt x="579" y="762"/>
                    </a:cubicBezTo>
                    <a:cubicBezTo>
                      <a:pt x="583" y="762"/>
                      <a:pt x="582" y="764"/>
                      <a:pt x="586" y="764"/>
                    </a:cubicBezTo>
                    <a:cubicBezTo>
                      <a:pt x="587" y="769"/>
                      <a:pt x="597" y="765"/>
                      <a:pt x="600" y="765"/>
                    </a:cubicBezTo>
                    <a:cubicBezTo>
                      <a:pt x="604" y="765"/>
                      <a:pt x="605" y="770"/>
                      <a:pt x="608" y="770"/>
                    </a:cubicBezTo>
                    <a:cubicBezTo>
                      <a:pt x="617" y="770"/>
                      <a:pt x="624" y="765"/>
                      <a:pt x="627" y="759"/>
                    </a:cubicBezTo>
                    <a:cubicBezTo>
                      <a:pt x="628" y="760"/>
                      <a:pt x="629" y="759"/>
                      <a:pt x="630" y="759"/>
                    </a:cubicBezTo>
                    <a:cubicBezTo>
                      <a:pt x="634" y="759"/>
                      <a:pt x="636" y="749"/>
                      <a:pt x="645" y="749"/>
                    </a:cubicBezTo>
                    <a:cubicBezTo>
                      <a:pt x="654" y="749"/>
                      <a:pt x="644" y="772"/>
                      <a:pt x="654" y="772"/>
                    </a:cubicBezTo>
                    <a:cubicBezTo>
                      <a:pt x="664" y="772"/>
                      <a:pt x="668" y="764"/>
                      <a:pt x="677" y="764"/>
                    </a:cubicBezTo>
                    <a:cubicBezTo>
                      <a:pt x="682" y="764"/>
                      <a:pt x="686" y="764"/>
                      <a:pt x="692" y="765"/>
                    </a:cubicBezTo>
                    <a:cubicBezTo>
                      <a:pt x="692" y="763"/>
                      <a:pt x="692" y="763"/>
                      <a:pt x="692" y="763"/>
                    </a:cubicBezTo>
                    <a:cubicBezTo>
                      <a:pt x="690" y="753"/>
                      <a:pt x="688" y="750"/>
                      <a:pt x="677" y="748"/>
                    </a:cubicBezTo>
                    <a:cubicBezTo>
                      <a:pt x="678" y="739"/>
                      <a:pt x="687" y="719"/>
                      <a:pt x="694" y="719"/>
                    </a:cubicBezTo>
                    <a:cubicBezTo>
                      <a:pt x="735" y="719"/>
                      <a:pt x="763" y="698"/>
                      <a:pt x="763" y="649"/>
                    </a:cubicBezTo>
                    <a:cubicBezTo>
                      <a:pt x="785" y="645"/>
                      <a:pt x="787" y="618"/>
                      <a:pt x="800" y="620"/>
                    </a:cubicBezTo>
                    <a:cubicBezTo>
                      <a:pt x="836" y="624"/>
                      <a:pt x="822" y="600"/>
                      <a:pt x="829" y="593"/>
                    </a:cubicBezTo>
                    <a:cubicBezTo>
                      <a:pt x="847" y="578"/>
                      <a:pt x="873" y="578"/>
                      <a:pt x="895" y="565"/>
                    </a:cubicBezTo>
                    <a:cubicBezTo>
                      <a:pt x="898" y="563"/>
                      <a:pt x="906" y="554"/>
                      <a:pt x="913" y="554"/>
                    </a:cubicBezTo>
                    <a:cubicBezTo>
                      <a:pt x="924" y="554"/>
                      <a:pt x="943" y="567"/>
                      <a:pt x="961" y="567"/>
                    </a:cubicBezTo>
                    <a:cubicBezTo>
                      <a:pt x="986" y="567"/>
                      <a:pt x="981" y="534"/>
                      <a:pt x="994" y="534"/>
                    </a:cubicBezTo>
                    <a:cubicBezTo>
                      <a:pt x="1002" y="534"/>
                      <a:pt x="1029" y="538"/>
                      <a:pt x="1032" y="545"/>
                    </a:cubicBezTo>
                    <a:cubicBezTo>
                      <a:pt x="1042" y="573"/>
                      <a:pt x="1060" y="558"/>
                      <a:pt x="1072" y="558"/>
                    </a:cubicBezTo>
                    <a:cubicBezTo>
                      <a:pt x="1099" y="558"/>
                      <a:pt x="1107" y="580"/>
                      <a:pt x="1135" y="580"/>
                    </a:cubicBezTo>
                    <a:cubicBezTo>
                      <a:pt x="1160" y="580"/>
                      <a:pt x="1192" y="557"/>
                      <a:pt x="1224" y="569"/>
                    </a:cubicBezTo>
                    <a:cubicBezTo>
                      <a:pt x="1266" y="586"/>
                      <a:pt x="1245" y="512"/>
                      <a:pt x="1301" y="512"/>
                    </a:cubicBezTo>
                    <a:cubicBezTo>
                      <a:pt x="1340" y="512"/>
                      <a:pt x="1339" y="543"/>
                      <a:pt x="1354" y="567"/>
                    </a:cubicBezTo>
                    <a:cubicBezTo>
                      <a:pt x="1360" y="576"/>
                      <a:pt x="1379" y="577"/>
                      <a:pt x="1387" y="585"/>
                    </a:cubicBezTo>
                    <a:cubicBezTo>
                      <a:pt x="1393" y="590"/>
                      <a:pt x="1398" y="607"/>
                      <a:pt x="1411" y="607"/>
                    </a:cubicBezTo>
                    <a:cubicBezTo>
                      <a:pt x="1426" y="607"/>
                      <a:pt x="1428" y="593"/>
                      <a:pt x="1446" y="593"/>
                    </a:cubicBezTo>
                    <a:cubicBezTo>
                      <a:pt x="1446" y="604"/>
                      <a:pt x="1446" y="604"/>
                      <a:pt x="1446" y="604"/>
                    </a:cubicBezTo>
                    <a:cubicBezTo>
                      <a:pt x="1437" y="614"/>
                      <a:pt x="1433" y="638"/>
                      <a:pt x="1422" y="644"/>
                    </a:cubicBezTo>
                    <a:cubicBezTo>
                      <a:pt x="1412" y="650"/>
                      <a:pt x="1394" y="651"/>
                      <a:pt x="1400" y="655"/>
                    </a:cubicBezTo>
                    <a:cubicBezTo>
                      <a:pt x="1415" y="665"/>
                      <a:pt x="1398" y="684"/>
                      <a:pt x="1398" y="68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5" name="Freeform 147"/>
              <p:cNvSpPr>
                <a:spLocks/>
              </p:cNvSpPr>
              <p:nvPr/>
            </p:nvSpPr>
            <p:spPr bwMode="auto">
              <a:xfrm>
                <a:off x="5614988" y="1879600"/>
                <a:ext cx="1023938" cy="646113"/>
              </a:xfrm>
              <a:custGeom>
                <a:avLst/>
                <a:gdLst/>
                <a:ahLst/>
                <a:cxnLst>
                  <a:cxn ang="0">
                    <a:pos x="585" y="307"/>
                  </a:cxn>
                  <a:cxn ang="0">
                    <a:pos x="573" y="287"/>
                  </a:cxn>
                  <a:cxn ang="0">
                    <a:pos x="614" y="256"/>
                  </a:cxn>
                  <a:cxn ang="0">
                    <a:pos x="588" y="246"/>
                  </a:cxn>
                  <a:cxn ang="0">
                    <a:pos x="570" y="255"/>
                  </a:cxn>
                  <a:cxn ang="0">
                    <a:pos x="552" y="236"/>
                  </a:cxn>
                  <a:cxn ang="0">
                    <a:pos x="590" y="209"/>
                  </a:cxn>
                  <a:cxn ang="0">
                    <a:pos x="606" y="212"/>
                  </a:cxn>
                  <a:cxn ang="0">
                    <a:pos x="634" y="216"/>
                  </a:cxn>
                  <a:cxn ang="0">
                    <a:pos x="648" y="231"/>
                  </a:cxn>
                  <a:cxn ang="0">
                    <a:pos x="648" y="248"/>
                  </a:cxn>
                  <a:cxn ang="0">
                    <a:pos x="666" y="254"/>
                  </a:cxn>
                  <a:cxn ang="0">
                    <a:pos x="659" y="264"/>
                  </a:cxn>
                  <a:cxn ang="0">
                    <a:pos x="665" y="275"/>
                  </a:cxn>
                  <a:cxn ang="0">
                    <a:pos x="664" y="290"/>
                  </a:cxn>
                  <a:cxn ang="0">
                    <a:pos x="668" y="295"/>
                  </a:cxn>
                  <a:cxn ang="0">
                    <a:pos x="690" y="286"/>
                  </a:cxn>
                  <a:cxn ang="0">
                    <a:pos x="683" y="232"/>
                  </a:cxn>
                  <a:cxn ang="0">
                    <a:pos x="688" y="210"/>
                  </a:cxn>
                  <a:cxn ang="0">
                    <a:pos x="721" y="172"/>
                  </a:cxn>
                  <a:cxn ang="0">
                    <a:pos x="745" y="132"/>
                  </a:cxn>
                  <a:cxn ang="0">
                    <a:pos x="769" y="81"/>
                  </a:cxn>
                  <a:cxn ang="0">
                    <a:pos x="710" y="73"/>
                  </a:cxn>
                  <a:cxn ang="0">
                    <a:pos x="624" y="0"/>
                  </a:cxn>
                  <a:cxn ang="0">
                    <a:pos x="458" y="68"/>
                  </a:cxn>
                  <a:cxn ang="0">
                    <a:pos x="355" y="33"/>
                  </a:cxn>
                  <a:cxn ang="0">
                    <a:pos x="284" y="55"/>
                  </a:cxn>
                  <a:cxn ang="0">
                    <a:pos x="218" y="53"/>
                  </a:cxn>
                  <a:cxn ang="0">
                    <a:pos x="123" y="108"/>
                  </a:cxn>
                  <a:cxn ang="0">
                    <a:pos x="17" y="207"/>
                  </a:cxn>
                  <a:cxn ang="0">
                    <a:pos x="15" y="251"/>
                  </a:cxn>
                  <a:cxn ang="0">
                    <a:pos x="25" y="261"/>
                  </a:cxn>
                  <a:cxn ang="0">
                    <a:pos x="50" y="280"/>
                  </a:cxn>
                  <a:cxn ang="0">
                    <a:pos x="83" y="284"/>
                  </a:cxn>
                  <a:cxn ang="0">
                    <a:pos x="73" y="317"/>
                  </a:cxn>
                  <a:cxn ang="0">
                    <a:pos x="63" y="326"/>
                  </a:cxn>
                  <a:cxn ang="0">
                    <a:pos x="73" y="343"/>
                  </a:cxn>
                  <a:cxn ang="0">
                    <a:pos x="110" y="357"/>
                  </a:cxn>
                  <a:cxn ang="0">
                    <a:pos x="132" y="373"/>
                  </a:cxn>
                  <a:cxn ang="0">
                    <a:pos x="160" y="384"/>
                  </a:cxn>
                  <a:cxn ang="0">
                    <a:pos x="186" y="382"/>
                  </a:cxn>
                  <a:cxn ang="0">
                    <a:pos x="210" y="381"/>
                  </a:cxn>
                  <a:cxn ang="0">
                    <a:pos x="255" y="372"/>
                  </a:cxn>
                  <a:cxn ang="0">
                    <a:pos x="275" y="366"/>
                  </a:cxn>
                  <a:cxn ang="0">
                    <a:pos x="282" y="362"/>
                  </a:cxn>
                  <a:cxn ang="0">
                    <a:pos x="316" y="400"/>
                  </a:cxn>
                  <a:cxn ang="0">
                    <a:pos x="306" y="439"/>
                  </a:cxn>
                  <a:cxn ang="0">
                    <a:pos x="324" y="450"/>
                  </a:cxn>
                  <a:cxn ang="0">
                    <a:pos x="346" y="467"/>
                  </a:cxn>
                  <a:cxn ang="0">
                    <a:pos x="351" y="472"/>
                  </a:cxn>
                  <a:cxn ang="0">
                    <a:pos x="353" y="457"/>
                  </a:cxn>
                  <a:cxn ang="0">
                    <a:pos x="379" y="454"/>
                  </a:cxn>
                  <a:cxn ang="0">
                    <a:pos x="416" y="453"/>
                  </a:cxn>
                  <a:cxn ang="0">
                    <a:pos x="431" y="470"/>
                  </a:cxn>
                  <a:cxn ang="0">
                    <a:pos x="454" y="486"/>
                  </a:cxn>
                  <a:cxn ang="0">
                    <a:pos x="476" y="470"/>
                  </a:cxn>
                  <a:cxn ang="0">
                    <a:pos x="503" y="455"/>
                  </a:cxn>
                  <a:cxn ang="0">
                    <a:pos x="552" y="439"/>
                  </a:cxn>
                  <a:cxn ang="0">
                    <a:pos x="576" y="406"/>
                  </a:cxn>
                  <a:cxn ang="0">
                    <a:pos x="604" y="355"/>
                  </a:cxn>
                  <a:cxn ang="0">
                    <a:pos x="586" y="307"/>
                  </a:cxn>
                </a:cxnLst>
                <a:rect l="0" t="0" r="r" b="b"/>
                <a:pathLst>
                  <a:path w="769" h="486">
                    <a:moveTo>
                      <a:pt x="586" y="307"/>
                    </a:moveTo>
                    <a:cubicBezTo>
                      <a:pt x="585" y="307"/>
                      <a:pt x="585" y="307"/>
                      <a:pt x="585" y="307"/>
                    </a:cubicBezTo>
                    <a:cubicBezTo>
                      <a:pt x="585" y="307"/>
                      <a:pt x="585" y="300"/>
                      <a:pt x="585" y="298"/>
                    </a:cubicBezTo>
                    <a:cubicBezTo>
                      <a:pt x="582" y="298"/>
                      <a:pt x="573" y="294"/>
                      <a:pt x="573" y="287"/>
                    </a:cubicBezTo>
                    <a:cubicBezTo>
                      <a:pt x="573" y="282"/>
                      <a:pt x="581" y="282"/>
                      <a:pt x="582" y="276"/>
                    </a:cubicBezTo>
                    <a:cubicBezTo>
                      <a:pt x="586" y="264"/>
                      <a:pt x="605" y="264"/>
                      <a:pt x="614" y="256"/>
                    </a:cubicBezTo>
                    <a:cubicBezTo>
                      <a:pt x="611" y="251"/>
                      <a:pt x="604" y="256"/>
                      <a:pt x="598" y="252"/>
                    </a:cubicBezTo>
                    <a:cubicBezTo>
                      <a:pt x="595" y="250"/>
                      <a:pt x="593" y="246"/>
                      <a:pt x="588" y="246"/>
                    </a:cubicBezTo>
                    <a:cubicBezTo>
                      <a:pt x="585" y="246"/>
                      <a:pt x="585" y="256"/>
                      <a:pt x="582" y="256"/>
                    </a:cubicBezTo>
                    <a:cubicBezTo>
                      <a:pt x="578" y="256"/>
                      <a:pt x="574" y="257"/>
                      <a:pt x="570" y="255"/>
                    </a:cubicBezTo>
                    <a:cubicBezTo>
                      <a:pt x="565" y="252"/>
                      <a:pt x="567" y="247"/>
                      <a:pt x="562" y="243"/>
                    </a:cubicBezTo>
                    <a:cubicBezTo>
                      <a:pt x="560" y="242"/>
                      <a:pt x="552" y="240"/>
                      <a:pt x="552" y="236"/>
                    </a:cubicBezTo>
                    <a:cubicBezTo>
                      <a:pt x="552" y="227"/>
                      <a:pt x="565" y="230"/>
                      <a:pt x="571" y="225"/>
                    </a:cubicBezTo>
                    <a:cubicBezTo>
                      <a:pt x="577" y="221"/>
                      <a:pt x="587" y="215"/>
                      <a:pt x="590" y="209"/>
                    </a:cubicBezTo>
                    <a:cubicBezTo>
                      <a:pt x="591" y="208"/>
                      <a:pt x="593" y="203"/>
                      <a:pt x="597" y="203"/>
                    </a:cubicBezTo>
                    <a:cubicBezTo>
                      <a:pt x="601" y="203"/>
                      <a:pt x="606" y="209"/>
                      <a:pt x="606" y="212"/>
                    </a:cubicBezTo>
                    <a:cubicBezTo>
                      <a:pt x="606" y="219"/>
                      <a:pt x="597" y="222"/>
                      <a:pt x="597" y="230"/>
                    </a:cubicBezTo>
                    <a:cubicBezTo>
                      <a:pt x="610" y="230"/>
                      <a:pt x="620" y="216"/>
                      <a:pt x="634" y="216"/>
                    </a:cubicBezTo>
                    <a:cubicBezTo>
                      <a:pt x="639" y="216"/>
                      <a:pt x="641" y="221"/>
                      <a:pt x="648" y="221"/>
                    </a:cubicBezTo>
                    <a:cubicBezTo>
                      <a:pt x="646" y="226"/>
                      <a:pt x="648" y="226"/>
                      <a:pt x="648" y="231"/>
                    </a:cubicBezTo>
                    <a:cubicBezTo>
                      <a:pt x="648" y="235"/>
                      <a:pt x="643" y="235"/>
                      <a:pt x="643" y="240"/>
                    </a:cubicBezTo>
                    <a:cubicBezTo>
                      <a:pt x="643" y="242"/>
                      <a:pt x="645" y="248"/>
                      <a:pt x="648" y="248"/>
                    </a:cubicBezTo>
                    <a:cubicBezTo>
                      <a:pt x="649" y="248"/>
                      <a:pt x="651" y="245"/>
                      <a:pt x="654" y="245"/>
                    </a:cubicBezTo>
                    <a:cubicBezTo>
                      <a:pt x="659" y="245"/>
                      <a:pt x="666" y="249"/>
                      <a:pt x="666" y="254"/>
                    </a:cubicBezTo>
                    <a:cubicBezTo>
                      <a:pt x="666" y="257"/>
                      <a:pt x="662" y="260"/>
                      <a:pt x="659" y="260"/>
                    </a:cubicBezTo>
                    <a:cubicBezTo>
                      <a:pt x="659" y="264"/>
                      <a:pt x="659" y="264"/>
                      <a:pt x="659" y="264"/>
                    </a:cubicBezTo>
                    <a:cubicBezTo>
                      <a:pt x="660" y="265"/>
                      <a:pt x="660" y="267"/>
                      <a:pt x="663" y="268"/>
                    </a:cubicBezTo>
                    <a:cubicBezTo>
                      <a:pt x="663" y="270"/>
                      <a:pt x="665" y="272"/>
                      <a:pt x="665" y="275"/>
                    </a:cubicBezTo>
                    <a:cubicBezTo>
                      <a:pt x="665" y="276"/>
                      <a:pt x="661" y="282"/>
                      <a:pt x="661" y="285"/>
                    </a:cubicBezTo>
                    <a:cubicBezTo>
                      <a:pt x="661" y="287"/>
                      <a:pt x="661" y="289"/>
                      <a:pt x="664" y="290"/>
                    </a:cubicBezTo>
                    <a:cubicBezTo>
                      <a:pt x="663" y="292"/>
                      <a:pt x="661" y="293"/>
                      <a:pt x="661" y="295"/>
                    </a:cubicBezTo>
                    <a:cubicBezTo>
                      <a:pt x="668" y="295"/>
                      <a:pt x="668" y="295"/>
                      <a:pt x="668" y="295"/>
                    </a:cubicBezTo>
                    <a:cubicBezTo>
                      <a:pt x="670" y="293"/>
                      <a:pt x="671" y="293"/>
                      <a:pt x="676" y="291"/>
                    </a:cubicBezTo>
                    <a:cubicBezTo>
                      <a:pt x="676" y="287"/>
                      <a:pt x="687" y="287"/>
                      <a:pt x="690" y="286"/>
                    </a:cubicBezTo>
                    <a:cubicBezTo>
                      <a:pt x="696" y="284"/>
                      <a:pt x="699" y="279"/>
                      <a:pt x="699" y="269"/>
                    </a:cubicBezTo>
                    <a:cubicBezTo>
                      <a:pt x="699" y="252"/>
                      <a:pt x="692" y="242"/>
                      <a:pt x="683" y="232"/>
                    </a:cubicBezTo>
                    <a:cubicBezTo>
                      <a:pt x="679" y="228"/>
                      <a:pt x="674" y="224"/>
                      <a:pt x="675" y="217"/>
                    </a:cubicBezTo>
                    <a:cubicBezTo>
                      <a:pt x="680" y="217"/>
                      <a:pt x="685" y="214"/>
                      <a:pt x="688" y="210"/>
                    </a:cubicBezTo>
                    <a:cubicBezTo>
                      <a:pt x="691" y="207"/>
                      <a:pt x="699" y="203"/>
                      <a:pt x="701" y="199"/>
                    </a:cubicBezTo>
                    <a:cubicBezTo>
                      <a:pt x="707" y="187"/>
                      <a:pt x="710" y="180"/>
                      <a:pt x="721" y="172"/>
                    </a:cubicBezTo>
                    <a:cubicBezTo>
                      <a:pt x="721" y="172"/>
                      <a:pt x="738" y="153"/>
                      <a:pt x="723" y="143"/>
                    </a:cubicBezTo>
                    <a:cubicBezTo>
                      <a:pt x="717" y="139"/>
                      <a:pt x="735" y="138"/>
                      <a:pt x="745" y="132"/>
                    </a:cubicBezTo>
                    <a:cubicBezTo>
                      <a:pt x="756" y="126"/>
                      <a:pt x="760" y="102"/>
                      <a:pt x="769" y="92"/>
                    </a:cubicBezTo>
                    <a:cubicBezTo>
                      <a:pt x="769" y="81"/>
                      <a:pt x="769" y="81"/>
                      <a:pt x="769" y="81"/>
                    </a:cubicBezTo>
                    <a:cubicBezTo>
                      <a:pt x="751" y="81"/>
                      <a:pt x="749" y="95"/>
                      <a:pt x="734" y="95"/>
                    </a:cubicBezTo>
                    <a:cubicBezTo>
                      <a:pt x="721" y="95"/>
                      <a:pt x="716" y="78"/>
                      <a:pt x="710" y="73"/>
                    </a:cubicBezTo>
                    <a:cubicBezTo>
                      <a:pt x="702" y="65"/>
                      <a:pt x="683" y="64"/>
                      <a:pt x="677" y="55"/>
                    </a:cubicBezTo>
                    <a:cubicBezTo>
                      <a:pt x="662" y="31"/>
                      <a:pt x="663" y="0"/>
                      <a:pt x="624" y="0"/>
                    </a:cubicBezTo>
                    <a:cubicBezTo>
                      <a:pt x="568" y="0"/>
                      <a:pt x="589" y="74"/>
                      <a:pt x="547" y="57"/>
                    </a:cubicBezTo>
                    <a:cubicBezTo>
                      <a:pt x="515" y="45"/>
                      <a:pt x="483" y="68"/>
                      <a:pt x="458" y="68"/>
                    </a:cubicBezTo>
                    <a:cubicBezTo>
                      <a:pt x="430" y="68"/>
                      <a:pt x="422" y="46"/>
                      <a:pt x="395" y="46"/>
                    </a:cubicBezTo>
                    <a:cubicBezTo>
                      <a:pt x="383" y="46"/>
                      <a:pt x="365" y="61"/>
                      <a:pt x="355" y="33"/>
                    </a:cubicBezTo>
                    <a:cubicBezTo>
                      <a:pt x="352" y="26"/>
                      <a:pt x="325" y="22"/>
                      <a:pt x="317" y="22"/>
                    </a:cubicBezTo>
                    <a:cubicBezTo>
                      <a:pt x="304" y="22"/>
                      <a:pt x="309" y="55"/>
                      <a:pt x="284" y="55"/>
                    </a:cubicBezTo>
                    <a:cubicBezTo>
                      <a:pt x="266" y="55"/>
                      <a:pt x="247" y="42"/>
                      <a:pt x="236" y="42"/>
                    </a:cubicBezTo>
                    <a:cubicBezTo>
                      <a:pt x="229" y="42"/>
                      <a:pt x="221" y="51"/>
                      <a:pt x="218" y="53"/>
                    </a:cubicBezTo>
                    <a:cubicBezTo>
                      <a:pt x="196" y="66"/>
                      <a:pt x="170" y="66"/>
                      <a:pt x="152" y="81"/>
                    </a:cubicBezTo>
                    <a:cubicBezTo>
                      <a:pt x="145" y="88"/>
                      <a:pt x="159" y="112"/>
                      <a:pt x="123" y="108"/>
                    </a:cubicBezTo>
                    <a:cubicBezTo>
                      <a:pt x="110" y="106"/>
                      <a:pt x="108" y="133"/>
                      <a:pt x="86" y="137"/>
                    </a:cubicBezTo>
                    <a:cubicBezTo>
                      <a:pt x="86" y="186"/>
                      <a:pt x="58" y="207"/>
                      <a:pt x="17" y="207"/>
                    </a:cubicBezTo>
                    <a:cubicBezTo>
                      <a:pt x="10" y="207"/>
                      <a:pt x="1" y="227"/>
                      <a:pt x="0" y="236"/>
                    </a:cubicBezTo>
                    <a:cubicBezTo>
                      <a:pt x="11" y="238"/>
                      <a:pt x="13" y="241"/>
                      <a:pt x="15" y="251"/>
                    </a:cubicBezTo>
                    <a:cubicBezTo>
                      <a:pt x="15" y="253"/>
                      <a:pt x="15" y="253"/>
                      <a:pt x="15" y="253"/>
                    </a:cubicBezTo>
                    <a:cubicBezTo>
                      <a:pt x="15" y="261"/>
                      <a:pt x="19" y="259"/>
                      <a:pt x="25" y="261"/>
                    </a:cubicBezTo>
                    <a:cubicBezTo>
                      <a:pt x="30" y="262"/>
                      <a:pt x="28" y="268"/>
                      <a:pt x="31" y="271"/>
                    </a:cubicBezTo>
                    <a:cubicBezTo>
                      <a:pt x="37" y="277"/>
                      <a:pt x="42" y="277"/>
                      <a:pt x="50" y="280"/>
                    </a:cubicBezTo>
                    <a:cubicBezTo>
                      <a:pt x="58" y="279"/>
                      <a:pt x="61" y="272"/>
                      <a:pt x="69" y="272"/>
                    </a:cubicBezTo>
                    <a:cubicBezTo>
                      <a:pt x="73" y="272"/>
                      <a:pt x="83" y="280"/>
                      <a:pt x="83" y="284"/>
                    </a:cubicBezTo>
                    <a:cubicBezTo>
                      <a:pt x="83" y="296"/>
                      <a:pt x="66" y="294"/>
                      <a:pt x="66" y="306"/>
                    </a:cubicBezTo>
                    <a:cubicBezTo>
                      <a:pt x="66" y="311"/>
                      <a:pt x="73" y="312"/>
                      <a:pt x="73" y="317"/>
                    </a:cubicBezTo>
                    <a:cubicBezTo>
                      <a:pt x="73" y="323"/>
                      <a:pt x="68" y="322"/>
                      <a:pt x="63" y="322"/>
                    </a:cubicBezTo>
                    <a:cubicBezTo>
                      <a:pt x="63" y="326"/>
                      <a:pt x="63" y="326"/>
                      <a:pt x="63" y="326"/>
                    </a:cubicBezTo>
                    <a:cubicBezTo>
                      <a:pt x="64" y="331"/>
                      <a:pt x="64" y="335"/>
                      <a:pt x="65" y="340"/>
                    </a:cubicBezTo>
                    <a:cubicBezTo>
                      <a:pt x="66" y="343"/>
                      <a:pt x="71" y="342"/>
                      <a:pt x="73" y="343"/>
                    </a:cubicBezTo>
                    <a:cubicBezTo>
                      <a:pt x="80" y="345"/>
                      <a:pt x="83" y="351"/>
                      <a:pt x="91" y="353"/>
                    </a:cubicBezTo>
                    <a:cubicBezTo>
                      <a:pt x="100" y="355"/>
                      <a:pt x="105" y="352"/>
                      <a:pt x="110" y="357"/>
                    </a:cubicBezTo>
                    <a:cubicBezTo>
                      <a:pt x="116" y="363"/>
                      <a:pt x="120" y="361"/>
                      <a:pt x="127" y="364"/>
                    </a:cubicBezTo>
                    <a:cubicBezTo>
                      <a:pt x="130" y="366"/>
                      <a:pt x="130" y="369"/>
                      <a:pt x="132" y="373"/>
                    </a:cubicBezTo>
                    <a:cubicBezTo>
                      <a:pt x="133" y="376"/>
                      <a:pt x="137" y="372"/>
                      <a:pt x="139" y="373"/>
                    </a:cubicBezTo>
                    <a:cubicBezTo>
                      <a:pt x="146" y="378"/>
                      <a:pt x="150" y="384"/>
                      <a:pt x="160" y="384"/>
                    </a:cubicBezTo>
                    <a:cubicBezTo>
                      <a:pt x="166" y="384"/>
                      <a:pt x="172" y="384"/>
                      <a:pt x="178" y="384"/>
                    </a:cubicBezTo>
                    <a:cubicBezTo>
                      <a:pt x="182" y="384"/>
                      <a:pt x="184" y="382"/>
                      <a:pt x="186" y="382"/>
                    </a:cubicBezTo>
                    <a:cubicBezTo>
                      <a:pt x="189" y="382"/>
                      <a:pt x="190" y="389"/>
                      <a:pt x="191" y="392"/>
                    </a:cubicBezTo>
                    <a:cubicBezTo>
                      <a:pt x="197" y="389"/>
                      <a:pt x="199" y="381"/>
                      <a:pt x="210" y="381"/>
                    </a:cubicBezTo>
                    <a:cubicBezTo>
                      <a:pt x="219" y="381"/>
                      <a:pt x="224" y="386"/>
                      <a:pt x="231" y="386"/>
                    </a:cubicBezTo>
                    <a:cubicBezTo>
                      <a:pt x="238" y="386"/>
                      <a:pt x="252" y="374"/>
                      <a:pt x="255" y="372"/>
                    </a:cubicBezTo>
                    <a:cubicBezTo>
                      <a:pt x="258" y="370"/>
                      <a:pt x="259" y="369"/>
                      <a:pt x="260" y="367"/>
                    </a:cubicBezTo>
                    <a:cubicBezTo>
                      <a:pt x="264" y="363"/>
                      <a:pt x="270" y="368"/>
                      <a:pt x="275" y="366"/>
                    </a:cubicBezTo>
                    <a:cubicBezTo>
                      <a:pt x="279" y="362"/>
                      <a:pt x="279" y="362"/>
                      <a:pt x="279" y="362"/>
                    </a:cubicBezTo>
                    <a:cubicBezTo>
                      <a:pt x="282" y="362"/>
                      <a:pt x="282" y="362"/>
                      <a:pt x="282" y="362"/>
                    </a:cubicBezTo>
                    <a:cubicBezTo>
                      <a:pt x="285" y="377"/>
                      <a:pt x="294" y="376"/>
                      <a:pt x="305" y="381"/>
                    </a:cubicBezTo>
                    <a:cubicBezTo>
                      <a:pt x="309" y="388"/>
                      <a:pt x="316" y="391"/>
                      <a:pt x="316" y="400"/>
                    </a:cubicBezTo>
                    <a:cubicBezTo>
                      <a:pt x="316" y="417"/>
                      <a:pt x="304" y="418"/>
                      <a:pt x="304" y="434"/>
                    </a:cubicBezTo>
                    <a:cubicBezTo>
                      <a:pt x="304" y="436"/>
                      <a:pt x="305" y="439"/>
                      <a:pt x="306" y="439"/>
                    </a:cubicBezTo>
                    <a:cubicBezTo>
                      <a:pt x="309" y="439"/>
                      <a:pt x="312" y="436"/>
                      <a:pt x="315" y="436"/>
                    </a:cubicBezTo>
                    <a:cubicBezTo>
                      <a:pt x="319" y="436"/>
                      <a:pt x="320" y="449"/>
                      <a:pt x="324" y="450"/>
                    </a:cubicBezTo>
                    <a:cubicBezTo>
                      <a:pt x="324" y="459"/>
                      <a:pt x="330" y="468"/>
                      <a:pt x="338" y="468"/>
                    </a:cubicBezTo>
                    <a:cubicBezTo>
                      <a:pt x="342" y="468"/>
                      <a:pt x="343" y="467"/>
                      <a:pt x="346" y="467"/>
                    </a:cubicBezTo>
                    <a:cubicBezTo>
                      <a:pt x="348" y="467"/>
                      <a:pt x="348" y="467"/>
                      <a:pt x="348" y="467"/>
                    </a:cubicBezTo>
                    <a:cubicBezTo>
                      <a:pt x="348" y="471"/>
                      <a:pt x="350" y="472"/>
                      <a:pt x="351" y="472"/>
                    </a:cubicBezTo>
                    <a:cubicBezTo>
                      <a:pt x="352" y="472"/>
                      <a:pt x="353" y="470"/>
                      <a:pt x="353" y="468"/>
                    </a:cubicBezTo>
                    <a:cubicBezTo>
                      <a:pt x="353" y="464"/>
                      <a:pt x="353" y="461"/>
                      <a:pt x="353" y="457"/>
                    </a:cubicBezTo>
                    <a:cubicBezTo>
                      <a:pt x="353" y="457"/>
                      <a:pt x="363" y="454"/>
                      <a:pt x="365" y="454"/>
                    </a:cubicBezTo>
                    <a:cubicBezTo>
                      <a:pt x="379" y="454"/>
                      <a:pt x="379" y="454"/>
                      <a:pt x="379" y="454"/>
                    </a:cubicBezTo>
                    <a:cubicBezTo>
                      <a:pt x="385" y="457"/>
                      <a:pt x="390" y="448"/>
                      <a:pt x="397" y="448"/>
                    </a:cubicBezTo>
                    <a:cubicBezTo>
                      <a:pt x="404" y="448"/>
                      <a:pt x="408" y="453"/>
                      <a:pt x="416" y="453"/>
                    </a:cubicBezTo>
                    <a:cubicBezTo>
                      <a:pt x="416" y="464"/>
                      <a:pt x="424" y="468"/>
                      <a:pt x="431" y="470"/>
                    </a:cubicBezTo>
                    <a:cubicBezTo>
                      <a:pt x="431" y="470"/>
                      <a:pt x="431" y="470"/>
                      <a:pt x="431" y="470"/>
                    </a:cubicBezTo>
                    <a:cubicBezTo>
                      <a:pt x="439" y="474"/>
                      <a:pt x="444" y="471"/>
                      <a:pt x="452" y="475"/>
                    </a:cubicBezTo>
                    <a:cubicBezTo>
                      <a:pt x="452" y="477"/>
                      <a:pt x="451" y="486"/>
                      <a:pt x="454" y="486"/>
                    </a:cubicBezTo>
                    <a:cubicBezTo>
                      <a:pt x="459" y="486"/>
                      <a:pt x="457" y="480"/>
                      <a:pt x="460" y="477"/>
                    </a:cubicBezTo>
                    <a:cubicBezTo>
                      <a:pt x="463" y="474"/>
                      <a:pt x="472" y="472"/>
                      <a:pt x="476" y="470"/>
                    </a:cubicBezTo>
                    <a:cubicBezTo>
                      <a:pt x="484" y="466"/>
                      <a:pt x="492" y="468"/>
                      <a:pt x="498" y="463"/>
                    </a:cubicBezTo>
                    <a:cubicBezTo>
                      <a:pt x="498" y="463"/>
                      <a:pt x="502" y="455"/>
                      <a:pt x="503" y="455"/>
                    </a:cubicBezTo>
                    <a:cubicBezTo>
                      <a:pt x="507" y="455"/>
                      <a:pt x="510" y="458"/>
                      <a:pt x="514" y="458"/>
                    </a:cubicBezTo>
                    <a:cubicBezTo>
                      <a:pt x="534" y="458"/>
                      <a:pt x="539" y="446"/>
                      <a:pt x="552" y="439"/>
                    </a:cubicBezTo>
                    <a:cubicBezTo>
                      <a:pt x="555" y="437"/>
                      <a:pt x="557" y="435"/>
                      <a:pt x="558" y="431"/>
                    </a:cubicBezTo>
                    <a:cubicBezTo>
                      <a:pt x="569" y="431"/>
                      <a:pt x="572" y="414"/>
                      <a:pt x="576" y="406"/>
                    </a:cubicBezTo>
                    <a:cubicBezTo>
                      <a:pt x="578" y="401"/>
                      <a:pt x="590" y="383"/>
                      <a:pt x="597" y="382"/>
                    </a:cubicBezTo>
                    <a:cubicBezTo>
                      <a:pt x="597" y="372"/>
                      <a:pt x="604" y="368"/>
                      <a:pt x="604" y="355"/>
                    </a:cubicBezTo>
                    <a:cubicBezTo>
                      <a:pt x="604" y="336"/>
                      <a:pt x="599" y="329"/>
                      <a:pt x="591" y="317"/>
                    </a:cubicBezTo>
                    <a:cubicBezTo>
                      <a:pt x="590" y="315"/>
                      <a:pt x="590" y="309"/>
                      <a:pt x="586" y="30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6" name="Freeform 148"/>
              <p:cNvSpPr>
                <a:spLocks/>
              </p:cNvSpPr>
              <p:nvPr/>
            </p:nvSpPr>
            <p:spPr bwMode="auto">
              <a:xfrm>
                <a:off x="7369175" y="1395413"/>
                <a:ext cx="58738" cy="25400"/>
              </a:xfrm>
              <a:custGeom>
                <a:avLst/>
                <a:gdLst/>
                <a:ahLst/>
                <a:cxnLst>
                  <a:cxn ang="0">
                    <a:pos x="4" y="19"/>
                  </a:cxn>
                  <a:cxn ang="0">
                    <a:pos x="0" y="14"/>
                  </a:cxn>
                  <a:cxn ang="0">
                    <a:pos x="20" y="0"/>
                  </a:cxn>
                  <a:cxn ang="0">
                    <a:pos x="44" y="11"/>
                  </a:cxn>
                  <a:cxn ang="0">
                    <a:pos x="4" y="19"/>
                  </a:cxn>
                </a:cxnLst>
                <a:rect l="0" t="0" r="r" b="b"/>
                <a:pathLst>
                  <a:path w="44" h="19">
                    <a:moveTo>
                      <a:pt x="4" y="19"/>
                    </a:moveTo>
                    <a:cubicBezTo>
                      <a:pt x="1" y="19"/>
                      <a:pt x="0" y="17"/>
                      <a:pt x="0" y="14"/>
                    </a:cubicBezTo>
                    <a:cubicBezTo>
                      <a:pt x="0" y="8"/>
                      <a:pt x="13" y="0"/>
                      <a:pt x="20" y="0"/>
                    </a:cubicBezTo>
                    <a:cubicBezTo>
                      <a:pt x="27" y="0"/>
                      <a:pt x="44" y="4"/>
                      <a:pt x="44" y="11"/>
                    </a:cubicBezTo>
                    <a:cubicBezTo>
                      <a:pt x="44" y="17"/>
                      <a:pt x="9" y="19"/>
                      <a:pt x="4" y="1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7" name="Freeform 149"/>
              <p:cNvSpPr>
                <a:spLocks/>
              </p:cNvSpPr>
              <p:nvPr/>
            </p:nvSpPr>
            <p:spPr bwMode="auto">
              <a:xfrm>
                <a:off x="7191375" y="1443038"/>
                <a:ext cx="23813" cy="14288"/>
              </a:xfrm>
              <a:custGeom>
                <a:avLst/>
                <a:gdLst/>
                <a:ahLst/>
                <a:cxnLst>
                  <a:cxn ang="0">
                    <a:pos x="13" y="10"/>
                  </a:cxn>
                  <a:cxn ang="0">
                    <a:pos x="18" y="6"/>
                  </a:cxn>
                  <a:cxn ang="0">
                    <a:pos x="15" y="0"/>
                  </a:cxn>
                  <a:cxn ang="0">
                    <a:pos x="0" y="0"/>
                  </a:cxn>
                  <a:cxn ang="0">
                    <a:pos x="13" y="10"/>
                  </a:cxn>
                </a:cxnLst>
                <a:rect l="0" t="0" r="r" b="b"/>
                <a:pathLst>
                  <a:path w="18" h="10">
                    <a:moveTo>
                      <a:pt x="13" y="10"/>
                    </a:moveTo>
                    <a:cubicBezTo>
                      <a:pt x="15" y="10"/>
                      <a:pt x="18" y="8"/>
                      <a:pt x="18" y="6"/>
                    </a:cubicBezTo>
                    <a:cubicBezTo>
                      <a:pt x="18" y="3"/>
                      <a:pt x="15" y="2"/>
                      <a:pt x="1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6"/>
                      <a:pt x="7" y="10"/>
                      <a:pt x="13" y="1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8" name="Freeform 150"/>
              <p:cNvSpPr>
                <a:spLocks/>
              </p:cNvSpPr>
              <p:nvPr/>
            </p:nvSpPr>
            <p:spPr bwMode="auto">
              <a:xfrm>
                <a:off x="6645275" y="1257300"/>
                <a:ext cx="11113" cy="12700"/>
              </a:xfrm>
              <a:custGeom>
                <a:avLst/>
                <a:gdLst/>
                <a:ahLst/>
                <a:cxnLst>
                  <a:cxn ang="0">
                    <a:pos x="8" y="5"/>
                  </a:cxn>
                  <a:cxn ang="0">
                    <a:pos x="3" y="0"/>
                  </a:cxn>
                  <a:cxn ang="0">
                    <a:pos x="0" y="7"/>
                  </a:cxn>
                  <a:cxn ang="0">
                    <a:pos x="3" y="10"/>
                  </a:cxn>
                  <a:cxn ang="0">
                    <a:pos x="8" y="4"/>
                  </a:cxn>
                  <a:cxn ang="0">
                    <a:pos x="6" y="4"/>
                  </a:cxn>
                  <a:cxn ang="0">
                    <a:pos x="8" y="5"/>
                  </a:cxn>
                </a:cxnLst>
                <a:rect l="0" t="0" r="r" b="b"/>
                <a:pathLst>
                  <a:path w="8" h="10">
                    <a:moveTo>
                      <a:pt x="8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0" y="4"/>
                      <a:pt x="0" y="7"/>
                    </a:cubicBezTo>
                    <a:cubicBezTo>
                      <a:pt x="0" y="9"/>
                      <a:pt x="1" y="10"/>
                      <a:pt x="3" y="10"/>
                    </a:cubicBezTo>
                    <a:cubicBezTo>
                      <a:pt x="7" y="10"/>
                      <a:pt x="7" y="6"/>
                      <a:pt x="8" y="4"/>
                    </a:cubicBezTo>
                    <a:cubicBezTo>
                      <a:pt x="6" y="4"/>
                      <a:pt x="6" y="4"/>
                      <a:pt x="6" y="4"/>
                    </a:cubicBezTo>
                    <a:lnTo>
                      <a:pt x="8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9" name="Freeform 151"/>
              <p:cNvSpPr>
                <a:spLocks/>
              </p:cNvSpPr>
              <p:nvPr/>
            </p:nvSpPr>
            <p:spPr bwMode="auto">
              <a:xfrm>
                <a:off x="6249988" y="1300163"/>
                <a:ext cx="26988" cy="15875"/>
              </a:xfrm>
              <a:custGeom>
                <a:avLst/>
                <a:gdLst/>
                <a:ahLst/>
                <a:cxnLst>
                  <a:cxn ang="0">
                    <a:pos x="20" y="9"/>
                  </a:cxn>
                  <a:cxn ang="0">
                    <a:pos x="10" y="12"/>
                  </a:cxn>
                  <a:cxn ang="0">
                    <a:pos x="0" y="7"/>
                  </a:cxn>
                  <a:cxn ang="0">
                    <a:pos x="10" y="0"/>
                  </a:cxn>
                  <a:cxn ang="0">
                    <a:pos x="20" y="7"/>
                  </a:cxn>
                  <a:cxn ang="0">
                    <a:pos x="17" y="12"/>
                  </a:cxn>
                  <a:cxn ang="0">
                    <a:pos x="20" y="9"/>
                  </a:cxn>
                </a:cxnLst>
                <a:rect l="0" t="0" r="r" b="b"/>
                <a:pathLst>
                  <a:path w="20" h="12">
                    <a:moveTo>
                      <a:pt x="20" y="9"/>
                    </a:moveTo>
                    <a:cubicBezTo>
                      <a:pt x="17" y="11"/>
                      <a:pt x="14" y="12"/>
                      <a:pt x="10" y="12"/>
                    </a:cubicBezTo>
                    <a:cubicBezTo>
                      <a:pt x="5" y="12"/>
                      <a:pt x="0" y="11"/>
                      <a:pt x="0" y="7"/>
                    </a:cubicBezTo>
                    <a:cubicBezTo>
                      <a:pt x="0" y="3"/>
                      <a:pt x="6" y="0"/>
                      <a:pt x="10" y="0"/>
                    </a:cubicBezTo>
                    <a:cubicBezTo>
                      <a:pt x="16" y="0"/>
                      <a:pt x="20" y="2"/>
                      <a:pt x="20" y="7"/>
                    </a:cubicBezTo>
                    <a:cubicBezTo>
                      <a:pt x="20" y="10"/>
                      <a:pt x="18" y="11"/>
                      <a:pt x="17" y="12"/>
                    </a:cubicBezTo>
                    <a:lnTo>
                      <a:pt x="20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0" name="Freeform 152"/>
              <p:cNvSpPr>
                <a:spLocks/>
              </p:cNvSpPr>
              <p:nvPr/>
            </p:nvSpPr>
            <p:spPr bwMode="auto">
              <a:xfrm>
                <a:off x="6043613" y="1128713"/>
                <a:ext cx="100013" cy="57150"/>
              </a:xfrm>
              <a:custGeom>
                <a:avLst/>
                <a:gdLst/>
                <a:ahLst/>
                <a:cxnLst>
                  <a:cxn ang="0">
                    <a:pos x="6" y="43"/>
                  </a:cxn>
                  <a:cxn ang="0">
                    <a:pos x="0" y="37"/>
                  </a:cxn>
                  <a:cxn ang="0">
                    <a:pos x="8" y="27"/>
                  </a:cxn>
                  <a:cxn ang="0">
                    <a:pos x="39" y="0"/>
                  </a:cxn>
                  <a:cxn ang="0">
                    <a:pos x="45" y="0"/>
                  </a:cxn>
                  <a:cxn ang="0">
                    <a:pos x="44" y="10"/>
                  </a:cxn>
                  <a:cxn ang="0">
                    <a:pos x="52" y="6"/>
                  </a:cxn>
                  <a:cxn ang="0">
                    <a:pos x="76" y="23"/>
                  </a:cxn>
                  <a:cxn ang="0">
                    <a:pos x="45" y="34"/>
                  </a:cxn>
                  <a:cxn ang="0">
                    <a:pos x="30" y="37"/>
                  </a:cxn>
                  <a:cxn ang="0">
                    <a:pos x="6" y="43"/>
                  </a:cxn>
                </a:cxnLst>
                <a:rect l="0" t="0" r="r" b="b"/>
                <a:pathLst>
                  <a:path w="76" h="43">
                    <a:moveTo>
                      <a:pt x="6" y="43"/>
                    </a:moveTo>
                    <a:cubicBezTo>
                      <a:pt x="1" y="43"/>
                      <a:pt x="0" y="41"/>
                      <a:pt x="0" y="37"/>
                    </a:cubicBezTo>
                    <a:cubicBezTo>
                      <a:pt x="0" y="30"/>
                      <a:pt x="5" y="30"/>
                      <a:pt x="8" y="27"/>
                    </a:cubicBezTo>
                    <a:cubicBezTo>
                      <a:pt x="18" y="17"/>
                      <a:pt x="22" y="0"/>
                      <a:pt x="39" y="0"/>
                    </a:cubicBezTo>
                    <a:cubicBezTo>
                      <a:pt x="43" y="0"/>
                      <a:pt x="43" y="0"/>
                      <a:pt x="45" y="0"/>
                    </a:cubicBezTo>
                    <a:cubicBezTo>
                      <a:pt x="45" y="7"/>
                      <a:pt x="47" y="7"/>
                      <a:pt x="44" y="10"/>
                    </a:cubicBezTo>
                    <a:cubicBezTo>
                      <a:pt x="47" y="9"/>
                      <a:pt x="49" y="6"/>
                      <a:pt x="52" y="6"/>
                    </a:cubicBezTo>
                    <a:cubicBezTo>
                      <a:pt x="58" y="6"/>
                      <a:pt x="76" y="17"/>
                      <a:pt x="76" y="23"/>
                    </a:cubicBezTo>
                    <a:cubicBezTo>
                      <a:pt x="76" y="34"/>
                      <a:pt x="53" y="36"/>
                      <a:pt x="45" y="34"/>
                    </a:cubicBezTo>
                    <a:cubicBezTo>
                      <a:pt x="43" y="34"/>
                      <a:pt x="30" y="37"/>
                      <a:pt x="30" y="37"/>
                    </a:cubicBezTo>
                    <a:lnTo>
                      <a:pt x="6" y="4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1" name="Freeform 153"/>
              <p:cNvSpPr>
                <a:spLocks/>
              </p:cNvSpPr>
              <p:nvPr/>
            </p:nvSpPr>
            <p:spPr bwMode="auto">
              <a:xfrm>
                <a:off x="5900738" y="1101725"/>
                <a:ext cx="39688" cy="20638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30" y="7"/>
                  </a:cxn>
                  <a:cxn ang="0">
                    <a:pos x="9" y="16"/>
                  </a:cxn>
                  <a:cxn ang="0">
                    <a:pos x="0" y="5"/>
                  </a:cxn>
                  <a:cxn ang="0">
                    <a:pos x="12" y="0"/>
                  </a:cxn>
                </a:cxnLst>
                <a:rect l="0" t="0" r="r" b="b"/>
                <a:pathLst>
                  <a:path w="30" h="16">
                    <a:moveTo>
                      <a:pt x="12" y="0"/>
                    </a:moveTo>
                    <a:cubicBezTo>
                      <a:pt x="14" y="0"/>
                      <a:pt x="26" y="6"/>
                      <a:pt x="30" y="7"/>
                    </a:cubicBezTo>
                    <a:cubicBezTo>
                      <a:pt x="29" y="15"/>
                      <a:pt x="14" y="16"/>
                      <a:pt x="9" y="16"/>
                    </a:cubicBezTo>
                    <a:cubicBezTo>
                      <a:pt x="6" y="16"/>
                      <a:pt x="0" y="9"/>
                      <a:pt x="0" y="5"/>
                    </a:cubicBezTo>
                    <a:cubicBezTo>
                      <a:pt x="0" y="0"/>
                      <a:pt x="9" y="0"/>
                      <a:pt x="12" y="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2" name="Freeform 154"/>
              <p:cNvSpPr>
                <a:spLocks/>
              </p:cNvSpPr>
              <p:nvPr/>
            </p:nvSpPr>
            <p:spPr bwMode="auto">
              <a:xfrm>
                <a:off x="5913438" y="1057275"/>
                <a:ext cx="139700" cy="98425"/>
              </a:xfrm>
              <a:custGeom>
                <a:avLst/>
                <a:gdLst/>
                <a:ahLst/>
                <a:cxnLst>
                  <a:cxn ang="0">
                    <a:pos x="99" y="68"/>
                  </a:cxn>
                  <a:cxn ang="0">
                    <a:pos x="90" y="74"/>
                  </a:cxn>
                  <a:cxn ang="0">
                    <a:pos x="41" y="66"/>
                  </a:cxn>
                  <a:cxn ang="0">
                    <a:pos x="17" y="50"/>
                  </a:cxn>
                  <a:cxn ang="0">
                    <a:pos x="50" y="36"/>
                  </a:cxn>
                  <a:cxn ang="0">
                    <a:pos x="32" y="36"/>
                  </a:cxn>
                  <a:cxn ang="0">
                    <a:pos x="0" y="26"/>
                  </a:cxn>
                  <a:cxn ang="0">
                    <a:pos x="46" y="0"/>
                  </a:cxn>
                  <a:cxn ang="0">
                    <a:pos x="72" y="17"/>
                  </a:cxn>
                  <a:cxn ang="0">
                    <a:pos x="67" y="18"/>
                  </a:cxn>
                  <a:cxn ang="0">
                    <a:pos x="67" y="27"/>
                  </a:cxn>
                  <a:cxn ang="0">
                    <a:pos x="59" y="35"/>
                  </a:cxn>
                  <a:cxn ang="0">
                    <a:pos x="68" y="35"/>
                  </a:cxn>
                  <a:cxn ang="0">
                    <a:pos x="81" y="39"/>
                  </a:cxn>
                  <a:cxn ang="0">
                    <a:pos x="90" y="39"/>
                  </a:cxn>
                  <a:cxn ang="0">
                    <a:pos x="105" y="48"/>
                  </a:cxn>
                  <a:cxn ang="0">
                    <a:pos x="101" y="57"/>
                  </a:cxn>
                  <a:cxn ang="0">
                    <a:pos x="92" y="62"/>
                  </a:cxn>
                  <a:cxn ang="0">
                    <a:pos x="99" y="68"/>
                  </a:cxn>
                </a:cxnLst>
                <a:rect l="0" t="0" r="r" b="b"/>
                <a:pathLst>
                  <a:path w="105" h="74">
                    <a:moveTo>
                      <a:pt x="99" y="68"/>
                    </a:moveTo>
                    <a:cubicBezTo>
                      <a:pt x="99" y="72"/>
                      <a:pt x="94" y="74"/>
                      <a:pt x="90" y="74"/>
                    </a:cubicBezTo>
                    <a:cubicBezTo>
                      <a:pt x="71" y="74"/>
                      <a:pt x="57" y="66"/>
                      <a:pt x="41" y="66"/>
                    </a:cubicBezTo>
                    <a:cubicBezTo>
                      <a:pt x="35" y="66"/>
                      <a:pt x="24" y="54"/>
                      <a:pt x="17" y="50"/>
                    </a:cubicBezTo>
                    <a:cubicBezTo>
                      <a:pt x="32" y="46"/>
                      <a:pt x="36" y="41"/>
                      <a:pt x="50" y="36"/>
                    </a:cubicBezTo>
                    <a:cubicBezTo>
                      <a:pt x="46" y="36"/>
                      <a:pt x="35" y="36"/>
                      <a:pt x="32" y="36"/>
                    </a:cubicBezTo>
                    <a:cubicBezTo>
                      <a:pt x="20" y="36"/>
                      <a:pt x="11" y="32"/>
                      <a:pt x="0" y="26"/>
                    </a:cubicBezTo>
                    <a:cubicBezTo>
                      <a:pt x="18" y="21"/>
                      <a:pt x="25" y="0"/>
                      <a:pt x="46" y="0"/>
                    </a:cubicBezTo>
                    <a:cubicBezTo>
                      <a:pt x="58" y="0"/>
                      <a:pt x="65" y="12"/>
                      <a:pt x="72" y="17"/>
                    </a:cubicBezTo>
                    <a:cubicBezTo>
                      <a:pt x="68" y="19"/>
                      <a:pt x="69" y="18"/>
                      <a:pt x="67" y="18"/>
                    </a:cubicBezTo>
                    <a:cubicBezTo>
                      <a:pt x="68" y="23"/>
                      <a:pt x="67" y="24"/>
                      <a:pt x="67" y="27"/>
                    </a:cubicBezTo>
                    <a:cubicBezTo>
                      <a:pt x="67" y="29"/>
                      <a:pt x="62" y="33"/>
                      <a:pt x="59" y="35"/>
                    </a:cubicBezTo>
                    <a:cubicBezTo>
                      <a:pt x="63" y="33"/>
                      <a:pt x="65" y="35"/>
                      <a:pt x="68" y="35"/>
                    </a:cubicBezTo>
                    <a:cubicBezTo>
                      <a:pt x="73" y="35"/>
                      <a:pt x="76" y="39"/>
                      <a:pt x="81" y="39"/>
                    </a:cubicBezTo>
                    <a:cubicBezTo>
                      <a:pt x="84" y="39"/>
                      <a:pt x="87" y="39"/>
                      <a:pt x="90" y="39"/>
                    </a:cubicBezTo>
                    <a:cubicBezTo>
                      <a:pt x="99" y="39"/>
                      <a:pt x="99" y="42"/>
                      <a:pt x="105" y="48"/>
                    </a:cubicBezTo>
                    <a:cubicBezTo>
                      <a:pt x="100" y="51"/>
                      <a:pt x="101" y="52"/>
                      <a:pt x="101" y="57"/>
                    </a:cubicBezTo>
                    <a:cubicBezTo>
                      <a:pt x="101" y="61"/>
                      <a:pt x="95" y="62"/>
                      <a:pt x="92" y="62"/>
                    </a:cubicBezTo>
                    <a:cubicBezTo>
                      <a:pt x="95" y="63"/>
                      <a:pt x="99" y="65"/>
                      <a:pt x="99" y="68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3" name="Freeform 155"/>
              <p:cNvSpPr>
                <a:spLocks/>
              </p:cNvSpPr>
              <p:nvPr/>
            </p:nvSpPr>
            <p:spPr bwMode="auto">
              <a:xfrm>
                <a:off x="5973763" y="1212850"/>
                <a:ext cx="17463" cy="12700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7" y="0"/>
                  </a:cxn>
                  <a:cxn ang="0">
                    <a:pos x="13" y="0"/>
                  </a:cxn>
                  <a:cxn ang="0">
                    <a:pos x="5" y="9"/>
                  </a:cxn>
                  <a:cxn ang="0">
                    <a:pos x="0" y="5"/>
                  </a:cxn>
                </a:cxnLst>
                <a:rect l="0" t="0" r="r" b="b"/>
                <a:pathLst>
                  <a:path w="13" h="9">
                    <a:moveTo>
                      <a:pt x="0" y="5"/>
                    </a:moveTo>
                    <a:cubicBezTo>
                      <a:pt x="3" y="3"/>
                      <a:pt x="5" y="1"/>
                      <a:pt x="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6"/>
                      <a:pt x="10" y="9"/>
                      <a:pt x="5" y="9"/>
                    </a:cubicBezTo>
                    <a:cubicBezTo>
                      <a:pt x="2" y="9"/>
                      <a:pt x="1" y="7"/>
                      <a:pt x="0" y="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4" name="Freeform 156"/>
              <p:cNvSpPr>
                <a:spLocks/>
              </p:cNvSpPr>
              <p:nvPr/>
            </p:nvSpPr>
            <p:spPr bwMode="auto">
              <a:xfrm>
                <a:off x="5886450" y="1060450"/>
                <a:ext cx="23813" cy="7938"/>
              </a:xfrm>
              <a:custGeom>
                <a:avLst/>
                <a:gdLst/>
                <a:ahLst/>
                <a:cxnLst>
                  <a:cxn ang="0">
                    <a:pos x="18" y="4"/>
                  </a:cxn>
                  <a:cxn ang="0">
                    <a:pos x="0" y="0"/>
                  </a:cxn>
                  <a:cxn ang="0">
                    <a:pos x="16" y="0"/>
                  </a:cxn>
                  <a:cxn ang="0">
                    <a:pos x="18" y="4"/>
                  </a:cxn>
                </a:cxnLst>
                <a:rect l="0" t="0" r="r" b="b"/>
                <a:pathLst>
                  <a:path w="18" h="6">
                    <a:moveTo>
                      <a:pt x="18" y="4"/>
                    </a:moveTo>
                    <a:cubicBezTo>
                      <a:pt x="11" y="5"/>
                      <a:pt x="3" y="6"/>
                      <a:pt x="0" y="0"/>
                    </a:cubicBezTo>
                    <a:cubicBezTo>
                      <a:pt x="16" y="0"/>
                      <a:pt x="16" y="0"/>
                      <a:pt x="16" y="0"/>
                    </a:cubicBezTo>
                    <a:lnTo>
                      <a:pt x="18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5" name="Freeform 157"/>
              <p:cNvSpPr>
                <a:spLocks/>
              </p:cNvSpPr>
              <p:nvPr/>
            </p:nvSpPr>
            <p:spPr bwMode="auto">
              <a:xfrm>
                <a:off x="6162675" y="1173163"/>
                <a:ext cx="20638" cy="9525"/>
              </a:xfrm>
              <a:custGeom>
                <a:avLst/>
                <a:gdLst/>
                <a:ahLst/>
                <a:cxnLst>
                  <a:cxn ang="0">
                    <a:pos x="15" y="1"/>
                  </a:cxn>
                  <a:cxn ang="0">
                    <a:pos x="9" y="7"/>
                  </a:cxn>
                  <a:cxn ang="0">
                    <a:pos x="0" y="2"/>
                  </a:cxn>
                  <a:cxn ang="0">
                    <a:pos x="15" y="1"/>
                  </a:cxn>
                </a:cxnLst>
                <a:rect l="0" t="0" r="r" b="b"/>
                <a:pathLst>
                  <a:path w="15" h="7">
                    <a:moveTo>
                      <a:pt x="15" y="1"/>
                    </a:moveTo>
                    <a:cubicBezTo>
                      <a:pt x="14" y="4"/>
                      <a:pt x="12" y="7"/>
                      <a:pt x="9" y="7"/>
                    </a:cubicBezTo>
                    <a:cubicBezTo>
                      <a:pt x="4" y="7"/>
                      <a:pt x="1" y="4"/>
                      <a:pt x="0" y="2"/>
                    </a:cubicBezTo>
                    <a:cubicBezTo>
                      <a:pt x="9" y="0"/>
                      <a:pt x="11" y="2"/>
                      <a:pt x="15" y="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6" name="Freeform 158"/>
              <p:cNvSpPr>
                <a:spLocks/>
              </p:cNvSpPr>
              <p:nvPr/>
            </p:nvSpPr>
            <p:spPr bwMode="auto">
              <a:xfrm>
                <a:off x="5119688" y="1074738"/>
                <a:ext cx="117475" cy="36513"/>
              </a:xfrm>
              <a:custGeom>
                <a:avLst/>
                <a:gdLst/>
                <a:ahLst/>
                <a:cxnLst>
                  <a:cxn ang="0">
                    <a:pos x="76" y="14"/>
                  </a:cxn>
                  <a:cxn ang="0">
                    <a:pos x="58" y="17"/>
                  </a:cxn>
                  <a:cxn ang="0">
                    <a:pos x="49" y="27"/>
                  </a:cxn>
                  <a:cxn ang="0">
                    <a:pos x="44" y="23"/>
                  </a:cxn>
                  <a:cxn ang="0">
                    <a:pos x="44" y="23"/>
                  </a:cxn>
                  <a:cxn ang="0">
                    <a:pos x="32" y="17"/>
                  </a:cxn>
                  <a:cxn ang="0">
                    <a:pos x="41" y="14"/>
                  </a:cxn>
                  <a:cxn ang="0">
                    <a:pos x="33" y="13"/>
                  </a:cxn>
                  <a:cxn ang="0">
                    <a:pos x="40" y="9"/>
                  </a:cxn>
                  <a:cxn ang="0">
                    <a:pos x="30" y="5"/>
                  </a:cxn>
                  <a:cxn ang="0">
                    <a:pos x="10" y="11"/>
                  </a:cxn>
                  <a:cxn ang="0">
                    <a:pos x="0" y="9"/>
                  </a:cxn>
                  <a:cxn ang="0">
                    <a:pos x="34" y="0"/>
                  </a:cxn>
                  <a:cxn ang="0">
                    <a:pos x="60" y="6"/>
                  </a:cxn>
                  <a:cxn ang="0">
                    <a:pos x="76" y="0"/>
                  </a:cxn>
                  <a:cxn ang="0">
                    <a:pos x="89" y="5"/>
                  </a:cxn>
                  <a:cxn ang="0">
                    <a:pos x="78" y="13"/>
                  </a:cxn>
                  <a:cxn ang="0">
                    <a:pos x="73" y="13"/>
                  </a:cxn>
                  <a:cxn ang="0">
                    <a:pos x="73" y="17"/>
                  </a:cxn>
                  <a:cxn ang="0">
                    <a:pos x="76" y="14"/>
                  </a:cxn>
                </a:cxnLst>
                <a:rect l="0" t="0" r="r" b="b"/>
                <a:pathLst>
                  <a:path w="89" h="27">
                    <a:moveTo>
                      <a:pt x="76" y="14"/>
                    </a:moveTo>
                    <a:cubicBezTo>
                      <a:pt x="69" y="19"/>
                      <a:pt x="65" y="13"/>
                      <a:pt x="58" y="17"/>
                    </a:cubicBezTo>
                    <a:cubicBezTo>
                      <a:pt x="54" y="19"/>
                      <a:pt x="53" y="27"/>
                      <a:pt x="49" y="27"/>
                    </a:cubicBezTo>
                    <a:cubicBezTo>
                      <a:pt x="47" y="26"/>
                      <a:pt x="45" y="24"/>
                      <a:pt x="44" y="23"/>
                    </a:cubicBezTo>
                    <a:cubicBezTo>
                      <a:pt x="44" y="23"/>
                      <a:pt x="44" y="23"/>
                      <a:pt x="44" y="23"/>
                    </a:cubicBezTo>
                    <a:cubicBezTo>
                      <a:pt x="38" y="23"/>
                      <a:pt x="33" y="21"/>
                      <a:pt x="32" y="17"/>
                    </a:cubicBezTo>
                    <a:cubicBezTo>
                      <a:pt x="36" y="15"/>
                      <a:pt x="38" y="15"/>
                      <a:pt x="41" y="14"/>
                    </a:cubicBezTo>
                    <a:cubicBezTo>
                      <a:pt x="37" y="14"/>
                      <a:pt x="35" y="13"/>
                      <a:pt x="33" y="13"/>
                    </a:cubicBezTo>
                    <a:cubicBezTo>
                      <a:pt x="36" y="11"/>
                      <a:pt x="38" y="11"/>
                      <a:pt x="40" y="9"/>
                    </a:cubicBezTo>
                    <a:cubicBezTo>
                      <a:pt x="36" y="8"/>
                      <a:pt x="34" y="5"/>
                      <a:pt x="30" y="5"/>
                    </a:cubicBezTo>
                    <a:cubicBezTo>
                      <a:pt x="25" y="5"/>
                      <a:pt x="17" y="11"/>
                      <a:pt x="10" y="11"/>
                    </a:cubicBezTo>
                    <a:cubicBezTo>
                      <a:pt x="7" y="11"/>
                      <a:pt x="4" y="9"/>
                      <a:pt x="0" y="9"/>
                    </a:cubicBezTo>
                    <a:cubicBezTo>
                      <a:pt x="4" y="2"/>
                      <a:pt x="25" y="0"/>
                      <a:pt x="34" y="0"/>
                    </a:cubicBezTo>
                    <a:cubicBezTo>
                      <a:pt x="45" y="0"/>
                      <a:pt x="52" y="6"/>
                      <a:pt x="60" y="6"/>
                    </a:cubicBezTo>
                    <a:cubicBezTo>
                      <a:pt x="67" y="6"/>
                      <a:pt x="70" y="0"/>
                      <a:pt x="76" y="0"/>
                    </a:cubicBezTo>
                    <a:cubicBezTo>
                      <a:pt x="82" y="0"/>
                      <a:pt x="87" y="4"/>
                      <a:pt x="89" y="5"/>
                    </a:cubicBezTo>
                    <a:cubicBezTo>
                      <a:pt x="89" y="13"/>
                      <a:pt x="83" y="9"/>
                      <a:pt x="78" y="13"/>
                    </a:cubicBezTo>
                    <a:cubicBezTo>
                      <a:pt x="76" y="13"/>
                      <a:pt x="75" y="13"/>
                      <a:pt x="73" y="13"/>
                    </a:cubicBezTo>
                    <a:cubicBezTo>
                      <a:pt x="73" y="17"/>
                      <a:pt x="73" y="17"/>
                      <a:pt x="73" y="17"/>
                    </a:cubicBezTo>
                    <a:lnTo>
                      <a:pt x="76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7" name="Freeform 159"/>
              <p:cNvSpPr>
                <a:spLocks/>
              </p:cNvSpPr>
              <p:nvPr/>
            </p:nvSpPr>
            <p:spPr bwMode="auto">
              <a:xfrm>
                <a:off x="5427663" y="1052513"/>
                <a:ext cx="41275" cy="26988"/>
              </a:xfrm>
              <a:custGeom>
                <a:avLst/>
                <a:gdLst/>
                <a:ahLst/>
                <a:cxnLst>
                  <a:cxn ang="0">
                    <a:pos x="7" y="20"/>
                  </a:cxn>
                  <a:cxn ang="0">
                    <a:pos x="0" y="13"/>
                  </a:cxn>
                  <a:cxn ang="0">
                    <a:pos x="25" y="0"/>
                  </a:cxn>
                  <a:cxn ang="0">
                    <a:pos x="31" y="14"/>
                  </a:cxn>
                  <a:cxn ang="0">
                    <a:pos x="7" y="20"/>
                  </a:cxn>
                </a:cxnLst>
                <a:rect l="0" t="0" r="r" b="b"/>
                <a:pathLst>
                  <a:path w="31" h="20">
                    <a:moveTo>
                      <a:pt x="7" y="20"/>
                    </a:moveTo>
                    <a:cubicBezTo>
                      <a:pt x="2" y="20"/>
                      <a:pt x="0" y="17"/>
                      <a:pt x="0" y="13"/>
                    </a:cubicBezTo>
                    <a:cubicBezTo>
                      <a:pt x="0" y="7"/>
                      <a:pt x="18" y="0"/>
                      <a:pt x="25" y="0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28" y="16"/>
                      <a:pt x="11" y="20"/>
                      <a:pt x="7" y="20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8" name="Freeform 160"/>
              <p:cNvSpPr>
                <a:spLocks/>
              </p:cNvSpPr>
              <p:nvPr/>
            </p:nvSpPr>
            <p:spPr bwMode="auto">
              <a:xfrm>
                <a:off x="5373688" y="1069975"/>
                <a:ext cx="44450" cy="25400"/>
              </a:xfrm>
              <a:custGeom>
                <a:avLst/>
                <a:gdLst/>
                <a:ahLst/>
                <a:cxnLst>
                  <a:cxn ang="0">
                    <a:pos x="33" y="4"/>
                  </a:cxn>
                  <a:cxn ang="0">
                    <a:pos x="33" y="10"/>
                  </a:cxn>
                  <a:cxn ang="0">
                    <a:pos x="22" y="12"/>
                  </a:cxn>
                  <a:cxn ang="0">
                    <a:pos x="24" y="18"/>
                  </a:cxn>
                  <a:cxn ang="0">
                    <a:pos x="0" y="18"/>
                  </a:cxn>
                  <a:cxn ang="0">
                    <a:pos x="9" y="6"/>
                  </a:cxn>
                  <a:cxn ang="0">
                    <a:pos x="9" y="0"/>
                  </a:cxn>
                  <a:cxn ang="0">
                    <a:pos x="23" y="0"/>
                  </a:cxn>
                  <a:cxn ang="0">
                    <a:pos x="19" y="4"/>
                  </a:cxn>
                  <a:cxn ang="0">
                    <a:pos x="33" y="4"/>
                  </a:cxn>
                </a:cxnLst>
                <a:rect l="0" t="0" r="r" b="b"/>
                <a:pathLst>
                  <a:path w="33" h="20">
                    <a:moveTo>
                      <a:pt x="33" y="4"/>
                    </a:moveTo>
                    <a:cubicBezTo>
                      <a:pt x="33" y="8"/>
                      <a:pt x="33" y="8"/>
                      <a:pt x="33" y="10"/>
                    </a:cubicBezTo>
                    <a:cubicBezTo>
                      <a:pt x="30" y="14"/>
                      <a:pt x="26" y="12"/>
                      <a:pt x="22" y="12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9"/>
                      <a:pt x="0" y="20"/>
                      <a:pt x="0" y="18"/>
                    </a:cubicBezTo>
                    <a:cubicBezTo>
                      <a:pt x="0" y="11"/>
                      <a:pt x="3" y="8"/>
                      <a:pt x="9" y="6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2"/>
                      <a:pt x="20" y="4"/>
                      <a:pt x="19" y="4"/>
                    </a:cubicBezTo>
                    <a:cubicBezTo>
                      <a:pt x="22" y="4"/>
                      <a:pt x="29" y="4"/>
                      <a:pt x="33" y="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9" name="Freeform 161"/>
              <p:cNvSpPr>
                <a:spLocks/>
              </p:cNvSpPr>
              <p:nvPr/>
            </p:nvSpPr>
            <p:spPr bwMode="auto">
              <a:xfrm>
                <a:off x="5314950" y="1092200"/>
                <a:ext cx="44450" cy="15875"/>
              </a:xfrm>
              <a:custGeom>
                <a:avLst/>
                <a:gdLst/>
                <a:ahLst/>
                <a:cxnLst>
                  <a:cxn ang="0">
                    <a:pos x="20" y="12"/>
                  </a:cxn>
                  <a:cxn ang="0">
                    <a:pos x="11" y="7"/>
                  </a:cxn>
                  <a:cxn ang="0">
                    <a:pos x="4" y="12"/>
                  </a:cxn>
                  <a:cxn ang="0">
                    <a:pos x="0" y="9"/>
                  </a:cxn>
                  <a:cxn ang="0">
                    <a:pos x="22" y="0"/>
                  </a:cxn>
                  <a:cxn ang="0">
                    <a:pos x="34" y="5"/>
                  </a:cxn>
                  <a:cxn ang="0">
                    <a:pos x="20" y="12"/>
                  </a:cxn>
                </a:cxnLst>
                <a:rect l="0" t="0" r="r" b="b"/>
                <a:pathLst>
                  <a:path w="34" h="12">
                    <a:moveTo>
                      <a:pt x="20" y="12"/>
                    </a:moveTo>
                    <a:cubicBezTo>
                      <a:pt x="17" y="12"/>
                      <a:pt x="14" y="7"/>
                      <a:pt x="11" y="7"/>
                    </a:cubicBezTo>
                    <a:cubicBezTo>
                      <a:pt x="10" y="12"/>
                      <a:pt x="8" y="12"/>
                      <a:pt x="4" y="12"/>
                    </a:cubicBezTo>
                    <a:cubicBezTo>
                      <a:pt x="2" y="12"/>
                      <a:pt x="0" y="10"/>
                      <a:pt x="0" y="9"/>
                    </a:cubicBezTo>
                    <a:cubicBezTo>
                      <a:pt x="0" y="2"/>
                      <a:pt x="17" y="0"/>
                      <a:pt x="22" y="0"/>
                    </a:cubicBezTo>
                    <a:cubicBezTo>
                      <a:pt x="28" y="0"/>
                      <a:pt x="32" y="2"/>
                      <a:pt x="34" y="5"/>
                    </a:cubicBezTo>
                    <a:cubicBezTo>
                      <a:pt x="25" y="5"/>
                      <a:pt x="26" y="12"/>
                      <a:pt x="20" y="1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0" name="Freeform 162"/>
              <p:cNvSpPr>
                <a:spLocks/>
              </p:cNvSpPr>
              <p:nvPr/>
            </p:nvSpPr>
            <p:spPr bwMode="auto">
              <a:xfrm>
                <a:off x="5287963" y="1038225"/>
                <a:ext cx="71438" cy="49213"/>
              </a:xfrm>
              <a:custGeom>
                <a:avLst/>
                <a:gdLst/>
                <a:ahLst/>
                <a:cxnLst>
                  <a:cxn ang="0">
                    <a:pos x="40" y="31"/>
                  </a:cxn>
                  <a:cxn ang="0">
                    <a:pos x="22" y="36"/>
                  </a:cxn>
                  <a:cxn ang="0">
                    <a:pos x="0" y="28"/>
                  </a:cxn>
                  <a:cxn ang="0">
                    <a:pos x="6" y="23"/>
                  </a:cxn>
                  <a:cxn ang="0">
                    <a:pos x="24" y="23"/>
                  </a:cxn>
                  <a:cxn ang="0">
                    <a:pos x="17" y="22"/>
                  </a:cxn>
                  <a:cxn ang="0">
                    <a:pos x="17" y="16"/>
                  </a:cxn>
                  <a:cxn ang="0">
                    <a:pos x="43" y="8"/>
                  </a:cxn>
                  <a:cxn ang="0">
                    <a:pos x="51" y="0"/>
                  </a:cxn>
                  <a:cxn ang="0">
                    <a:pos x="52" y="5"/>
                  </a:cxn>
                  <a:cxn ang="0">
                    <a:pos x="48" y="11"/>
                  </a:cxn>
                  <a:cxn ang="0">
                    <a:pos x="28" y="23"/>
                  </a:cxn>
                  <a:cxn ang="0">
                    <a:pos x="53" y="29"/>
                  </a:cxn>
                  <a:cxn ang="0">
                    <a:pos x="40" y="31"/>
                  </a:cxn>
                </a:cxnLst>
                <a:rect l="0" t="0" r="r" b="b"/>
                <a:pathLst>
                  <a:path w="53" h="36">
                    <a:moveTo>
                      <a:pt x="40" y="31"/>
                    </a:moveTo>
                    <a:cubicBezTo>
                      <a:pt x="34" y="31"/>
                      <a:pt x="27" y="36"/>
                      <a:pt x="22" y="36"/>
                    </a:cubicBezTo>
                    <a:cubicBezTo>
                      <a:pt x="19" y="36"/>
                      <a:pt x="1" y="28"/>
                      <a:pt x="0" y="28"/>
                    </a:cubicBezTo>
                    <a:cubicBezTo>
                      <a:pt x="3" y="26"/>
                      <a:pt x="4" y="25"/>
                      <a:pt x="6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19" y="21"/>
                      <a:pt x="21" y="20"/>
                      <a:pt x="17" y="22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30" y="16"/>
                      <a:pt x="30" y="8"/>
                      <a:pt x="43" y="8"/>
                    </a:cubicBezTo>
                    <a:cubicBezTo>
                      <a:pt x="44" y="4"/>
                      <a:pt x="47" y="0"/>
                      <a:pt x="51" y="0"/>
                    </a:cubicBezTo>
                    <a:cubicBezTo>
                      <a:pt x="52" y="0"/>
                      <a:pt x="52" y="4"/>
                      <a:pt x="52" y="5"/>
                    </a:cubicBezTo>
                    <a:cubicBezTo>
                      <a:pt x="50" y="7"/>
                      <a:pt x="48" y="9"/>
                      <a:pt x="48" y="11"/>
                    </a:cubicBezTo>
                    <a:cubicBezTo>
                      <a:pt x="41" y="16"/>
                      <a:pt x="32" y="18"/>
                      <a:pt x="28" y="23"/>
                    </a:cubicBezTo>
                    <a:cubicBezTo>
                      <a:pt x="40" y="24"/>
                      <a:pt x="43" y="25"/>
                      <a:pt x="53" y="29"/>
                    </a:cubicBezTo>
                    <a:cubicBezTo>
                      <a:pt x="49" y="32"/>
                      <a:pt x="45" y="31"/>
                      <a:pt x="40" y="31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1" name="Freeform 164"/>
              <p:cNvSpPr>
                <a:spLocks/>
              </p:cNvSpPr>
              <p:nvPr/>
            </p:nvSpPr>
            <p:spPr bwMode="auto">
              <a:xfrm>
                <a:off x="6675438" y="1244600"/>
                <a:ext cx="128588" cy="49213"/>
              </a:xfrm>
              <a:custGeom>
                <a:avLst/>
                <a:gdLst/>
                <a:ahLst/>
                <a:cxnLst>
                  <a:cxn ang="0">
                    <a:pos x="77" y="29"/>
                  </a:cxn>
                  <a:cxn ang="0">
                    <a:pos x="66" y="34"/>
                  </a:cxn>
                  <a:cxn ang="0">
                    <a:pos x="58" y="29"/>
                  </a:cxn>
                  <a:cxn ang="0">
                    <a:pos x="50" y="32"/>
                  </a:cxn>
                  <a:cxn ang="0">
                    <a:pos x="40" y="36"/>
                  </a:cxn>
                  <a:cxn ang="0">
                    <a:pos x="32" y="31"/>
                  </a:cxn>
                  <a:cxn ang="0">
                    <a:pos x="22" y="38"/>
                  </a:cxn>
                  <a:cxn ang="0">
                    <a:pos x="0" y="18"/>
                  </a:cxn>
                  <a:cxn ang="0">
                    <a:pos x="20" y="0"/>
                  </a:cxn>
                  <a:cxn ang="0">
                    <a:pos x="47" y="15"/>
                  </a:cxn>
                  <a:cxn ang="0">
                    <a:pos x="54" y="3"/>
                  </a:cxn>
                  <a:cxn ang="0">
                    <a:pos x="97" y="15"/>
                  </a:cxn>
                  <a:cxn ang="0">
                    <a:pos x="89" y="29"/>
                  </a:cxn>
                  <a:cxn ang="0">
                    <a:pos x="77" y="29"/>
                  </a:cxn>
                </a:cxnLst>
                <a:rect l="0" t="0" r="r" b="b"/>
                <a:pathLst>
                  <a:path w="97" h="38">
                    <a:moveTo>
                      <a:pt x="77" y="29"/>
                    </a:moveTo>
                    <a:cubicBezTo>
                      <a:pt x="74" y="29"/>
                      <a:pt x="72" y="34"/>
                      <a:pt x="66" y="34"/>
                    </a:cubicBezTo>
                    <a:cubicBezTo>
                      <a:pt x="63" y="34"/>
                      <a:pt x="62" y="29"/>
                      <a:pt x="58" y="29"/>
                    </a:cubicBezTo>
                    <a:cubicBezTo>
                      <a:pt x="55" y="29"/>
                      <a:pt x="53" y="32"/>
                      <a:pt x="50" y="32"/>
                    </a:cubicBezTo>
                    <a:cubicBezTo>
                      <a:pt x="47" y="32"/>
                      <a:pt x="44" y="36"/>
                      <a:pt x="40" y="36"/>
                    </a:cubicBezTo>
                    <a:cubicBezTo>
                      <a:pt x="36" y="36"/>
                      <a:pt x="34" y="34"/>
                      <a:pt x="32" y="31"/>
                    </a:cubicBezTo>
                    <a:cubicBezTo>
                      <a:pt x="29" y="34"/>
                      <a:pt x="27" y="38"/>
                      <a:pt x="22" y="38"/>
                    </a:cubicBezTo>
                    <a:cubicBezTo>
                      <a:pt x="11" y="38"/>
                      <a:pt x="0" y="29"/>
                      <a:pt x="0" y="18"/>
                    </a:cubicBezTo>
                    <a:cubicBezTo>
                      <a:pt x="0" y="8"/>
                      <a:pt x="11" y="0"/>
                      <a:pt x="20" y="0"/>
                    </a:cubicBezTo>
                    <a:cubicBezTo>
                      <a:pt x="34" y="0"/>
                      <a:pt x="35" y="15"/>
                      <a:pt x="47" y="15"/>
                    </a:cubicBezTo>
                    <a:cubicBezTo>
                      <a:pt x="47" y="8"/>
                      <a:pt x="49" y="3"/>
                      <a:pt x="54" y="3"/>
                    </a:cubicBezTo>
                    <a:cubicBezTo>
                      <a:pt x="62" y="3"/>
                      <a:pt x="88" y="12"/>
                      <a:pt x="97" y="15"/>
                    </a:cubicBezTo>
                    <a:cubicBezTo>
                      <a:pt x="95" y="21"/>
                      <a:pt x="89" y="26"/>
                      <a:pt x="89" y="29"/>
                    </a:cubicBezTo>
                    <a:lnTo>
                      <a:pt x="77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2" name="Freeform 165"/>
              <p:cNvSpPr>
                <a:spLocks/>
              </p:cNvSpPr>
              <p:nvPr/>
            </p:nvSpPr>
            <p:spPr bwMode="auto">
              <a:xfrm>
                <a:off x="4924425" y="2252663"/>
                <a:ext cx="34925" cy="17463"/>
              </a:xfrm>
              <a:custGeom>
                <a:avLst/>
                <a:gdLst/>
                <a:ahLst/>
                <a:cxnLst>
                  <a:cxn ang="0">
                    <a:pos x="5" y="13"/>
                  </a:cxn>
                  <a:cxn ang="0">
                    <a:pos x="2" y="11"/>
                  </a:cxn>
                  <a:cxn ang="0">
                    <a:pos x="0" y="9"/>
                  </a:cxn>
                  <a:cxn ang="0">
                    <a:pos x="26" y="0"/>
                  </a:cxn>
                  <a:cxn ang="0">
                    <a:pos x="20" y="4"/>
                  </a:cxn>
                  <a:cxn ang="0">
                    <a:pos x="19" y="8"/>
                  </a:cxn>
                  <a:cxn ang="0">
                    <a:pos x="5" y="13"/>
                  </a:cxn>
                </a:cxnLst>
                <a:rect l="0" t="0" r="r" b="b"/>
                <a:pathLst>
                  <a:path w="26" h="13">
                    <a:moveTo>
                      <a:pt x="5" y="13"/>
                    </a:moveTo>
                    <a:cubicBezTo>
                      <a:pt x="4" y="13"/>
                      <a:pt x="2" y="12"/>
                      <a:pt x="2" y="11"/>
                    </a:cubicBezTo>
                    <a:cubicBezTo>
                      <a:pt x="1" y="11"/>
                      <a:pt x="0" y="9"/>
                      <a:pt x="0" y="9"/>
                    </a:cubicBezTo>
                    <a:cubicBezTo>
                      <a:pt x="7" y="6"/>
                      <a:pt x="18" y="1"/>
                      <a:pt x="26" y="0"/>
                    </a:cubicBezTo>
                    <a:cubicBezTo>
                      <a:pt x="25" y="4"/>
                      <a:pt x="22" y="2"/>
                      <a:pt x="20" y="4"/>
                    </a:cubicBezTo>
                    <a:cubicBezTo>
                      <a:pt x="18" y="4"/>
                      <a:pt x="19" y="7"/>
                      <a:pt x="19" y="8"/>
                    </a:cubicBezTo>
                    <a:cubicBezTo>
                      <a:pt x="18" y="11"/>
                      <a:pt x="9" y="13"/>
                      <a:pt x="5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3" name="Freeform 166"/>
              <p:cNvSpPr>
                <a:spLocks/>
              </p:cNvSpPr>
              <p:nvPr/>
            </p:nvSpPr>
            <p:spPr bwMode="auto">
              <a:xfrm>
                <a:off x="5183188" y="1463675"/>
                <a:ext cx="34925" cy="25400"/>
              </a:xfrm>
              <a:custGeom>
                <a:avLst/>
                <a:gdLst/>
                <a:ahLst/>
                <a:cxnLst>
                  <a:cxn ang="0">
                    <a:pos x="5" y="4"/>
                  </a:cxn>
                  <a:cxn ang="0">
                    <a:pos x="11" y="0"/>
                  </a:cxn>
                  <a:cxn ang="0">
                    <a:pos x="26" y="6"/>
                  </a:cxn>
                  <a:cxn ang="0">
                    <a:pos x="26" y="12"/>
                  </a:cxn>
                  <a:cxn ang="0">
                    <a:pos x="8" y="19"/>
                  </a:cxn>
                  <a:cxn ang="0">
                    <a:pos x="0" y="14"/>
                  </a:cxn>
                  <a:cxn ang="0">
                    <a:pos x="5" y="4"/>
                  </a:cxn>
                </a:cxnLst>
                <a:rect l="0" t="0" r="r" b="b"/>
                <a:pathLst>
                  <a:path w="26" h="19">
                    <a:moveTo>
                      <a:pt x="5" y="4"/>
                    </a:moveTo>
                    <a:cubicBezTo>
                      <a:pt x="8" y="4"/>
                      <a:pt x="8" y="0"/>
                      <a:pt x="11" y="0"/>
                    </a:cubicBezTo>
                    <a:cubicBezTo>
                      <a:pt x="17" y="0"/>
                      <a:pt x="20" y="5"/>
                      <a:pt x="26" y="6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0" y="15"/>
                      <a:pt x="15" y="19"/>
                      <a:pt x="8" y="19"/>
                    </a:cubicBezTo>
                    <a:cubicBezTo>
                      <a:pt x="2" y="19"/>
                      <a:pt x="0" y="19"/>
                      <a:pt x="0" y="14"/>
                    </a:cubicBezTo>
                    <a:cubicBezTo>
                      <a:pt x="0" y="12"/>
                      <a:pt x="4" y="4"/>
                      <a:pt x="5" y="4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4" name="Freeform 167"/>
              <p:cNvSpPr>
                <a:spLocks/>
              </p:cNvSpPr>
              <p:nvPr/>
            </p:nvSpPr>
            <p:spPr bwMode="auto">
              <a:xfrm>
                <a:off x="5359400" y="1433513"/>
                <a:ext cx="26988" cy="25400"/>
              </a:xfrm>
              <a:custGeom>
                <a:avLst/>
                <a:gdLst/>
                <a:ahLst/>
                <a:cxnLst>
                  <a:cxn ang="0">
                    <a:pos x="21" y="17"/>
                  </a:cxn>
                  <a:cxn ang="0">
                    <a:pos x="15" y="19"/>
                  </a:cxn>
                  <a:cxn ang="0">
                    <a:pos x="0" y="8"/>
                  </a:cxn>
                  <a:cxn ang="0">
                    <a:pos x="21" y="17"/>
                  </a:cxn>
                </a:cxnLst>
                <a:rect l="0" t="0" r="r" b="b"/>
                <a:pathLst>
                  <a:path w="21" h="20">
                    <a:moveTo>
                      <a:pt x="21" y="17"/>
                    </a:moveTo>
                    <a:cubicBezTo>
                      <a:pt x="21" y="20"/>
                      <a:pt x="15" y="19"/>
                      <a:pt x="15" y="19"/>
                    </a:cubicBezTo>
                    <a:cubicBezTo>
                      <a:pt x="10" y="19"/>
                      <a:pt x="0" y="14"/>
                      <a:pt x="0" y="8"/>
                    </a:cubicBezTo>
                    <a:cubicBezTo>
                      <a:pt x="0" y="0"/>
                      <a:pt x="21" y="8"/>
                      <a:pt x="21" y="1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5" name="Freeform 168"/>
              <p:cNvSpPr>
                <a:spLocks/>
              </p:cNvSpPr>
              <p:nvPr/>
            </p:nvSpPr>
            <p:spPr bwMode="auto">
              <a:xfrm>
                <a:off x="5549900" y="1338263"/>
                <a:ext cx="25400" cy="17463"/>
              </a:xfrm>
              <a:custGeom>
                <a:avLst/>
                <a:gdLst/>
                <a:ahLst/>
                <a:cxnLst>
                  <a:cxn ang="0">
                    <a:pos x="2" y="13"/>
                  </a:cxn>
                  <a:cxn ang="0">
                    <a:pos x="19" y="8"/>
                  </a:cxn>
                  <a:cxn ang="0">
                    <a:pos x="8" y="0"/>
                  </a:cxn>
                  <a:cxn ang="0">
                    <a:pos x="2" y="9"/>
                  </a:cxn>
                  <a:cxn ang="0">
                    <a:pos x="2" y="13"/>
                  </a:cxn>
                </a:cxnLst>
                <a:rect l="0" t="0" r="r" b="b"/>
                <a:pathLst>
                  <a:path w="19" h="13">
                    <a:moveTo>
                      <a:pt x="2" y="13"/>
                    </a:moveTo>
                    <a:cubicBezTo>
                      <a:pt x="7" y="13"/>
                      <a:pt x="17" y="10"/>
                      <a:pt x="19" y="8"/>
                    </a:cubicBezTo>
                    <a:cubicBezTo>
                      <a:pt x="15" y="5"/>
                      <a:pt x="13" y="0"/>
                      <a:pt x="8" y="0"/>
                    </a:cubicBezTo>
                    <a:cubicBezTo>
                      <a:pt x="4" y="0"/>
                      <a:pt x="2" y="5"/>
                      <a:pt x="2" y="9"/>
                    </a:cubicBezTo>
                    <a:cubicBezTo>
                      <a:pt x="2" y="10"/>
                      <a:pt x="0" y="13"/>
                      <a:pt x="2" y="13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6" name="Freeform 169"/>
              <p:cNvSpPr>
                <a:spLocks/>
              </p:cNvSpPr>
              <p:nvPr/>
            </p:nvSpPr>
            <p:spPr bwMode="auto">
              <a:xfrm>
                <a:off x="6727825" y="1320800"/>
                <a:ext cx="53975" cy="22225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21" y="0"/>
                  </a:cxn>
                  <a:cxn ang="0">
                    <a:pos x="41" y="17"/>
                  </a:cxn>
                  <a:cxn ang="0">
                    <a:pos x="28" y="17"/>
                  </a:cxn>
                  <a:cxn ang="0">
                    <a:pos x="2" y="11"/>
                  </a:cxn>
                  <a:cxn ang="0">
                    <a:pos x="0" y="13"/>
                  </a:cxn>
                </a:cxnLst>
                <a:rect l="0" t="0" r="r" b="b"/>
                <a:pathLst>
                  <a:path w="41" h="17">
                    <a:moveTo>
                      <a:pt x="0" y="13"/>
                    </a:moveTo>
                    <a:cubicBezTo>
                      <a:pt x="5" y="6"/>
                      <a:pt x="11" y="0"/>
                      <a:pt x="21" y="0"/>
                    </a:cubicBezTo>
                    <a:cubicBezTo>
                      <a:pt x="32" y="0"/>
                      <a:pt x="41" y="7"/>
                      <a:pt x="41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0" y="13"/>
                      <a:pt x="10" y="14"/>
                      <a:pt x="2" y="11"/>
                    </a:cubicBezTo>
                    <a:lnTo>
                      <a:pt x="0" y="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7" name="Freeform 170"/>
              <p:cNvSpPr>
                <a:spLocks/>
              </p:cNvSpPr>
              <p:nvPr/>
            </p:nvSpPr>
            <p:spPr bwMode="auto">
              <a:xfrm>
                <a:off x="6832600" y="1266825"/>
                <a:ext cx="74613" cy="269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2" y="9"/>
                  </a:cxn>
                  <a:cxn ang="0">
                    <a:pos x="56" y="13"/>
                  </a:cxn>
                  <a:cxn ang="0">
                    <a:pos x="37" y="20"/>
                  </a:cxn>
                  <a:cxn ang="0">
                    <a:pos x="4" y="3"/>
                  </a:cxn>
                  <a:cxn ang="0">
                    <a:pos x="0" y="0"/>
                  </a:cxn>
                </a:cxnLst>
                <a:rect l="0" t="0" r="r" b="b"/>
                <a:pathLst>
                  <a:path w="56" h="20">
                    <a:moveTo>
                      <a:pt x="0" y="0"/>
                    </a:moveTo>
                    <a:cubicBezTo>
                      <a:pt x="4" y="3"/>
                      <a:pt x="50" y="9"/>
                      <a:pt x="52" y="9"/>
                    </a:cubicBezTo>
                    <a:cubicBezTo>
                      <a:pt x="55" y="9"/>
                      <a:pt x="56" y="11"/>
                      <a:pt x="56" y="13"/>
                    </a:cubicBezTo>
                    <a:cubicBezTo>
                      <a:pt x="56" y="18"/>
                      <a:pt x="44" y="20"/>
                      <a:pt x="37" y="20"/>
                    </a:cubicBezTo>
                    <a:cubicBezTo>
                      <a:pt x="25" y="20"/>
                      <a:pt x="4" y="14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8" name="Freeform 171"/>
              <p:cNvSpPr>
                <a:spLocks/>
              </p:cNvSpPr>
              <p:nvPr/>
            </p:nvSpPr>
            <p:spPr bwMode="auto">
              <a:xfrm>
                <a:off x="6726238" y="1303338"/>
                <a:ext cx="15875" cy="17463"/>
              </a:xfrm>
              <a:custGeom>
                <a:avLst/>
                <a:gdLst/>
                <a:ahLst/>
                <a:cxnLst>
                  <a:cxn ang="0">
                    <a:pos x="12" y="7"/>
                  </a:cxn>
                  <a:cxn ang="0">
                    <a:pos x="5" y="13"/>
                  </a:cxn>
                  <a:cxn ang="0">
                    <a:pos x="0" y="7"/>
                  </a:cxn>
                  <a:cxn ang="0">
                    <a:pos x="12" y="7"/>
                  </a:cxn>
                </a:cxnLst>
                <a:rect l="0" t="0" r="r" b="b"/>
                <a:pathLst>
                  <a:path w="12" h="13">
                    <a:moveTo>
                      <a:pt x="12" y="7"/>
                    </a:moveTo>
                    <a:cubicBezTo>
                      <a:pt x="12" y="11"/>
                      <a:pt x="8" y="13"/>
                      <a:pt x="5" y="13"/>
                    </a:cubicBezTo>
                    <a:cubicBezTo>
                      <a:pt x="0" y="13"/>
                      <a:pt x="0" y="11"/>
                      <a:pt x="0" y="7"/>
                    </a:cubicBezTo>
                    <a:cubicBezTo>
                      <a:pt x="0" y="0"/>
                      <a:pt x="12" y="1"/>
                      <a:pt x="12" y="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C62D8A0F-63CA-466C-9DE9-B68E87F2C522}"/>
              </a:ext>
            </a:extLst>
          </p:cNvPr>
          <p:cNvGrpSpPr/>
          <p:nvPr/>
        </p:nvGrpSpPr>
        <p:grpSpPr>
          <a:xfrm>
            <a:off x="287569" y="2197161"/>
            <a:ext cx="3018479" cy="557395"/>
            <a:chOff x="287569" y="2197161"/>
            <a:chExt cx="3018479" cy="557395"/>
          </a:xfrm>
        </p:grpSpPr>
        <p:sp>
          <p:nvSpPr>
            <p:cNvPr id="593" name="Text Placeholder 3"/>
            <p:cNvSpPr txBox="1">
              <a:spLocks/>
            </p:cNvSpPr>
            <p:nvPr/>
          </p:nvSpPr>
          <p:spPr>
            <a:xfrm>
              <a:off x="1255392" y="2416002"/>
              <a:ext cx="1661927" cy="338554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en-US" sz="11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Feel free to put your text here, this is a sample</a:t>
              </a:r>
            </a:p>
          </p:txBody>
        </p:sp>
        <p:sp>
          <p:nvSpPr>
            <p:cNvPr id="594" name="Text Placeholder 3"/>
            <p:cNvSpPr txBox="1">
              <a:spLocks/>
            </p:cNvSpPr>
            <p:nvPr/>
          </p:nvSpPr>
          <p:spPr>
            <a:xfrm>
              <a:off x="1255392" y="2197161"/>
              <a:ext cx="2050656" cy="184666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en-US" sz="12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North America</a:t>
              </a:r>
            </a:p>
          </p:txBody>
        </p:sp>
        <p:sp>
          <p:nvSpPr>
            <p:cNvPr id="604" name="Text Placeholder 3"/>
            <p:cNvSpPr txBox="1">
              <a:spLocks/>
            </p:cNvSpPr>
            <p:nvPr/>
          </p:nvSpPr>
          <p:spPr>
            <a:xfrm>
              <a:off x="287569" y="2276496"/>
              <a:ext cx="919672" cy="430887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r">
                <a:spcBef>
                  <a:spcPct val="20000"/>
                </a:spcBef>
                <a:defRPr/>
              </a:pPr>
              <a:r>
                <a:rPr lang="en-US" sz="2800" dirty="0">
                  <a:solidFill>
                    <a:schemeClr val="accent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90%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C39AB5-9D0A-4830-8CF1-A091FD508FBF}"/>
              </a:ext>
            </a:extLst>
          </p:cNvPr>
          <p:cNvGrpSpPr/>
          <p:nvPr/>
        </p:nvGrpSpPr>
        <p:grpSpPr>
          <a:xfrm>
            <a:off x="287569" y="3166833"/>
            <a:ext cx="3018479" cy="557395"/>
            <a:chOff x="287569" y="3166833"/>
            <a:chExt cx="3018479" cy="557395"/>
          </a:xfrm>
        </p:grpSpPr>
        <p:sp>
          <p:nvSpPr>
            <p:cNvPr id="597" name="Text Placeholder 3"/>
            <p:cNvSpPr txBox="1">
              <a:spLocks/>
            </p:cNvSpPr>
            <p:nvPr/>
          </p:nvSpPr>
          <p:spPr>
            <a:xfrm>
              <a:off x="1255392" y="3385674"/>
              <a:ext cx="1674616" cy="338554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en-US" sz="11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Feel free to put your text here, this is a sample</a:t>
              </a:r>
            </a:p>
          </p:txBody>
        </p:sp>
        <p:sp>
          <p:nvSpPr>
            <p:cNvPr id="598" name="Text Placeholder 3"/>
            <p:cNvSpPr txBox="1">
              <a:spLocks/>
            </p:cNvSpPr>
            <p:nvPr/>
          </p:nvSpPr>
          <p:spPr>
            <a:xfrm>
              <a:off x="1255392" y="3166833"/>
              <a:ext cx="2050656" cy="184666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en-US" sz="12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Latin America</a:t>
              </a:r>
            </a:p>
          </p:txBody>
        </p:sp>
        <p:sp>
          <p:nvSpPr>
            <p:cNvPr id="606" name="Text Placeholder 3"/>
            <p:cNvSpPr txBox="1">
              <a:spLocks/>
            </p:cNvSpPr>
            <p:nvPr/>
          </p:nvSpPr>
          <p:spPr>
            <a:xfrm>
              <a:off x="287569" y="3231427"/>
              <a:ext cx="919672" cy="430887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r">
                <a:spcBef>
                  <a:spcPct val="20000"/>
                </a:spcBef>
                <a:defRPr/>
              </a:pPr>
              <a:r>
                <a:rPr lang="en-US" sz="2800" dirty="0">
                  <a:solidFill>
                    <a:schemeClr val="accent2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90%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0900E11-FC55-4254-A276-45AE3F8B9BA2}"/>
              </a:ext>
            </a:extLst>
          </p:cNvPr>
          <p:cNvGrpSpPr/>
          <p:nvPr/>
        </p:nvGrpSpPr>
        <p:grpSpPr>
          <a:xfrm>
            <a:off x="287569" y="4106490"/>
            <a:ext cx="3018479" cy="557395"/>
            <a:chOff x="287569" y="4106490"/>
            <a:chExt cx="3018479" cy="557395"/>
          </a:xfrm>
        </p:grpSpPr>
        <p:sp>
          <p:nvSpPr>
            <p:cNvPr id="601" name="Text Placeholder 3"/>
            <p:cNvSpPr txBox="1">
              <a:spLocks/>
            </p:cNvSpPr>
            <p:nvPr/>
          </p:nvSpPr>
          <p:spPr>
            <a:xfrm>
              <a:off x="1255393" y="4325331"/>
              <a:ext cx="1700388" cy="338554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en-US" sz="11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Feel free to put your text here, this is a sample</a:t>
              </a:r>
            </a:p>
          </p:txBody>
        </p:sp>
        <p:sp>
          <p:nvSpPr>
            <p:cNvPr id="602" name="Text Placeholder 3"/>
            <p:cNvSpPr txBox="1">
              <a:spLocks/>
            </p:cNvSpPr>
            <p:nvPr/>
          </p:nvSpPr>
          <p:spPr>
            <a:xfrm>
              <a:off x="1255392" y="4106490"/>
              <a:ext cx="2050656" cy="184666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en-US" sz="12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Europe</a:t>
              </a:r>
            </a:p>
          </p:txBody>
        </p:sp>
        <p:sp>
          <p:nvSpPr>
            <p:cNvPr id="607" name="Text Placeholder 3"/>
            <p:cNvSpPr txBox="1">
              <a:spLocks/>
            </p:cNvSpPr>
            <p:nvPr/>
          </p:nvSpPr>
          <p:spPr>
            <a:xfrm>
              <a:off x="287569" y="4176985"/>
              <a:ext cx="919672" cy="430887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r">
                <a:spcBef>
                  <a:spcPct val="20000"/>
                </a:spcBef>
                <a:defRPr/>
              </a:pPr>
              <a:r>
                <a:rPr lang="en-US" sz="2800" dirty="0">
                  <a:solidFill>
                    <a:schemeClr val="accent3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90%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F491CB50-F14D-43C4-9FB3-EA76B28F055B}"/>
              </a:ext>
            </a:extLst>
          </p:cNvPr>
          <p:cNvGrpSpPr/>
          <p:nvPr/>
        </p:nvGrpSpPr>
        <p:grpSpPr>
          <a:xfrm>
            <a:off x="8854807" y="2175508"/>
            <a:ext cx="3049625" cy="557395"/>
            <a:chOff x="8854807" y="2175508"/>
            <a:chExt cx="3049625" cy="557395"/>
          </a:xfrm>
        </p:grpSpPr>
        <p:sp>
          <p:nvSpPr>
            <p:cNvPr id="581" name="Text Placeholder 3"/>
            <p:cNvSpPr txBox="1">
              <a:spLocks/>
            </p:cNvSpPr>
            <p:nvPr/>
          </p:nvSpPr>
          <p:spPr>
            <a:xfrm>
              <a:off x="9147298" y="2394349"/>
              <a:ext cx="1758165" cy="338554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r">
                <a:spcBef>
                  <a:spcPct val="20000"/>
                </a:spcBef>
                <a:defRPr/>
              </a:pPr>
              <a:r>
                <a:rPr lang="en-US" sz="11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Feel free to put your text here, this is a sample</a:t>
              </a:r>
            </a:p>
          </p:txBody>
        </p:sp>
        <p:sp>
          <p:nvSpPr>
            <p:cNvPr id="582" name="Text Placeholder 3"/>
            <p:cNvSpPr txBox="1">
              <a:spLocks/>
            </p:cNvSpPr>
            <p:nvPr/>
          </p:nvSpPr>
          <p:spPr>
            <a:xfrm>
              <a:off x="8854807" y="2175508"/>
              <a:ext cx="2050656" cy="184666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r">
                <a:spcBef>
                  <a:spcPct val="20000"/>
                </a:spcBef>
                <a:defRPr/>
              </a:pPr>
              <a:r>
                <a:rPr lang="en-US" sz="12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Africa</a:t>
              </a:r>
            </a:p>
          </p:txBody>
        </p:sp>
        <p:sp>
          <p:nvSpPr>
            <p:cNvPr id="608" name="Text Placeholder 3"/>
            <p:cNvSpPr txBox="1">
              <a:spLocks/>
            </p:cNvSpPr>
            <p:nvPr/>
          </p:nvSpPr>
          <p:spPr>
            <a:xfrm>
              <a:off x="10984760" y="2238156"/>
              <a:ext cx="919672" cy="430887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en-US" sz="2800" dirty="0">
                  <a:solidFill>
                    <a:schemeClr val="accent4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90%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7DA3C3F7-B8F6-4869-88E1-28C2428B3553}"/>
              </a:ext>
            </a:extLst>
          </p:cNvPr>
          <p:cNvGrpSpPr/>
          <p:nvPr/>
        </p:nvGrpSpPr>
        <p:grpSpPr>
          <a:xfrm>
            <a:off x="8854807" y="3116148"/>
            <a:ext cx="3049625" cy="557395"/>
            <a:chOff x="8854807" y="3116148"/>
            <a:chExt cx="3049625" cy="557395"/>
          </a:xfrm>
        </p:grpSpPr>
        <p:sp>
          <p:nvSpPr>
            <p:cNvPr id="585" name="Text Placeholder 3"/>
            <p:cNvSpPr txBox="1">
              <a:spLocks/>
            </p:cNvSpPr>
            <p:nvPr/>
          </p:nvSpPr>
          <p:spPr>
            <a:xfrm>
              <a:off x="9147298" y="3334989"/>
              <a:ext cx="1758165" cy="338554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r">
                <a:spcBef>
                  <a:spcPct val="20000"/>
                </a:spcBef>
                <a:defRPr/>
              </a:pPr>
              <a:r>
                <a:rPr lang="en-US" sz="11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Feel free to put your text here, this is a sample</a:t>
              </a:r>
            </a:p>
          </p:txBody>
        </p:sp>
        <p:sp>
          <p:nvSpPr>
            <p:cNvPr id="586" name="Text Placeholder 3"/>
            <p:cNvSpPr txBox="1">
              <a:spLocks/>
            </p:cNvSpPr>
            <p:nvPr/>
          </p:nvSpPr>
          <p:spPr>
            <a:xfrm>
              <a:off x="8854807" y="3116148"/>
              <a:ext cx="2050656" cy="184666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r">
                <a:spcBef>
                  <a:spcPct val="20000"/>
                </a:spcBef>
                <a:defRPr/>
              </a:pPr>
              <a:r>
                <a:rPr lang="en-US" sz="12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Asia</a:t>
              </a:r>
            </a:p>
          </p:txBody>
        </p:sp>
        <p:sp>
          <p:nvSpPr>
            <p:cNvPr id="609" name="Text Placeholder 3"/>
            <p:cNvSpPr txBox="1">
              <a:spLocks/>
            </p:cNvSpPr>
            <p:nvPr/>
          </p:nvSpPr>
          <p:spPr>
            <a:xfrm>
              <a:off x="10984760" y="3193087"/>
              <a:ext cx="919672" cy="430887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en-US" sz="2800" dirty="0">
                  <a:solidFill>
                    <a:schemeClr val="accent5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90%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1D6A741-4898-4473-8C3D-E1EE3A79D23B}"/>
              </a:ext>
            </a:extLst>
          </p:cNvPr>
          <p:cNvGrpSpPr/>
          <p:nvPr/>
        </p:nvGrpSpPr>
        <p:grpSpPr>
          <a:xfrm>
            <a:off x="8854806" y="4026776"/>
            <a:ext cx="3049626" cy="557395"/>
            <a:chOff x="8854806" y="4026776"/>
            <a:chExt cx="3049626" cy="557395"/>
          </a:xfrm>
        </p:grpSpPr>
        <p:sp>
          <p:nvSpPr>
            <p:cNvPr id="589" name="Text Placeholder 3"/>
            <p:cNvSpPr txBox="1">
              <a:spLocks/>
            </p:cNvSpPr>
            <p:nvPr/>
          </p:nvSpPr>
          <p:spPr>
            <a:xfrm>
              <a:off x="9128836" y="4245617"/>
              <a:ext cx="1776628" cy="338554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r">
                <a:spcBef>
                  <a:spcPct val="20000"/>
                </a:spcBef>
                <a:defRPr/>
              </a:pPr>
              <a:r>
                <a:rPr lang="en-US" sz="11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Feel free to put your text here, this is a sample</a:t>
              </a:r>
            </a:p>
          </p:txBody>
        </p:sp>
        <p:sp>
          <p:nvSpPr>
            <p:cNvPr id="590" name="Text Placeholder 3"/>
            <p:cNvSpPr txBox="1">
              <a:spLocks/>
            </p:cNvSpPr>
            <p:nvPr/>
          </p:nvSpPr>
          <p:spPr>
            <a:xfrm>
              <a:off x="8854806" y="4026776"/>
              <a:ext cx="2050657" cy="184666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r">
                <a:spcBef>
                  <a:spcPct val="20000"/>
                </a:spcBef>
                <a:defRPr/>
              </a:pPr>
              <a:r>
                <a:rPr lang="en-US" sz="12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Australia</a:t>
              </a:r>
            </a:p>
          </p:txBody>
        </p:sp>
        <p:sp>
          <p:nvSpPr>
            <p:cNvPr id="610" name="Text Placeholder 3"/>
            <p:cNvSpPr txBox="1">
              <a:spLocks/>
            </p:cNvSpPr>
            <p:nvPr/>
          </p:nvSpPr>
          <p:spPr>
            <a:xfrm>
              <a:off x="10984760" y="4138645"/>
              <a:ext cx="919672" cy="430887"/>
            </a:xfrm>
            <a:prstGeom prst="rect">
              <a:avLst/>
            </a:prstGeom>
          </p:spPr>
          <p:txBody>
            <a:bodyPr wrap="square" lIns="0" tIns="0" rIns="0" bIns="0" anchor="ctr" anchorCtr="0">
              <a:spAutoFit/>
            </a:bodyPr>
            <a:lstStyle>
              <a:lvl1pPr marL="0" indent="0" algn="ctr">
                <a:buNone/>
                <a:defRPr sz="1600" baseline="0">
                  <a:solidFill>
                    <a:schemeClr val="tx1">
                      <a:lumMod val="95000"/>
                      <a:lumOff val="5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algn="l">
                <a:spcBef>
                  <a:spcPct val="20000"/>
                </a:spcBef>
                <a:defRPr/>
              </a:pPr>
              <a:r>
                <a:rPr lang="en-US" sz="2800" dirty="0">
                  <a:solidFill>
                    <a:schemeClr val="accent6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90%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179D91F5-DBCC-4935-85DE-2CADF5625993}"/>
              </a:ext>
            </a:extLst>
          </p:cNvPr>
          <p:cNvGrpSpPr/>
          <p:nvPr/>
        </p:nvGrpSpPr>
        <p:grpSpPr>
          <a:xfrm>
            <a:off x="946161" y="5235572"/>
            <a:ext cx="4677909" cy="1002332"/>
            <a:chOff x="946161" y="5235572"/>
            <a:chExt cx="4677909" cy="1002332"/>
          </a:xfrm>
        </p:grpSpPr>
        <p:sp>
          <p:nvSpPr>
            <p:cNvPr id="614" name="TextBox 613"/>
            <p:cNvSpPr txBox="1"/>
            <p:nvPr/>
          </p:nvSpPr>
          <p:spPr>
            <a:xfrm>
              <a:off x="946161" y="5235572"/>
              <a:ext cx="85792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Male user</a:t>
              </a:r>
            </a:p>
          </p:txBody>
        </p:sp>
        <p:sp>
          <p:nvSpPr>
            <p:cNvPr id="616" name="TextBox 615"/>
            <p:cNvSpPr txBox="1"/>
            <p:nvPr/>
          </p:nvSpPr>
          <p:spPr>
            <a:xfrm>
              <a:off x="4411879" y="5530018"/>
              <a:ext cx="1212191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000" b="1" dirty="0">
                  <a:solidFill>
                    <a:schemeClr val="accent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8</a:t>
              </a:r>
              <a:r>
                <a:rPr lang="id-ID" sz="4000" b="1" dirty="0">
                  <a:solidFill>
                    <a:schemeClr val="accent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0%</a:t>
              </a:r>
            </a:p>
          </p:txBody>
        </p:sp>
        <p:grpSp>
          <p:nvGrpSpPr>
            <p:cNvPr id="665" name="Group 664"/>
            <p:cNvGrpSpPr/>
            <p:nvPr/>
          </p:nvGrpSpPr>
          <p:grpSpPr>
            <a:xfrm>
              <a:off x="1063068" y="5597835"/>
              <a:ext cx="3260235" cy="558651"/>
              <a:chOff x="550122" y="5620256"/>
              <a:chExt cx="3613151" cy="619125"/>
            </a:xfrm>
          </p:grpSpPr>
          <p:sp>
            <p:nvSpPr>
              <p:cNvPr id="618" name="Oval 5"/>
              <p:cNvSpPr>
                <a:spLocks noChangeArrowheads="1"/>
              </p:cNvSpPr>
              <p:nvPr/>
            </p:nvSpPr>
            <p:spPr bwMode="auto">
              <a:xfrm>
                <a:off x="624735" y="5620256"/>
                <a:ext cx="112713" cy="112713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9" name="Freeform 6"/>
              <p:cNvSpPr>
                <a:spLocks/>
              </p:cNvSpPr>
              <p:nvPr/>
            </p:nvSpPr>
            <p:spPr bwMode="auto">
              <a:xfrm>
                <a:off x="550122" y="5740906"/>
                <a:ext cx="258763" cy="498475"/>
              </a:xfrm>
              <a:custGeom>
                <a:avLst/>
                <a:gdLst>
                  <a:gd name="T0" fmla="*/ 69 w 69"/>
                  <a:gd name="T1" fmla="*/ 19 h 132"/>
                  <a:gd name="T2" fmla="*/ 50 w 69"/>
                  <a:gd name="T3" fmla="*/ 0 h 132"/>
                  <a:gd name="T4" fmla="*/ 30 w 69"/>
                  <a:gd name="T5" fmla="*/ 0 h 132"/>
                  <a:gd name="T6" fmla="*/ 28 w 69"/>
                  <a:gd name="T7" fmla="*/ 0 h 132"/>
                  <a:gd name="T8" fmla="*/ 20 w 69"/>
                  <a:gd name="T9" fmla="*/ 0 h 132"/>
                  <a:gd name="T10" fmla="*/ 0 w 69"/>
                  <a:gd name="T11" fmla="*/ 19 h 132"/>
                  <a:gd name="T12" fmla="*/ 0 w 69"/>
                  <a:gd name="T13" fmla="*/ 19 h 132"/>
                  <a:gd name="T14" fmla="*/ 0 w 69"/>
                  <a:gd name="T15" fmla="*/ 58 h 132"/>
                  <a:gd name="T16" fmla="*/ 7 w 69"/>
                  <a:gd name="T17" fmla="*/ 64 h 132"/>
                  <a:gd name="T18" fmla="*/ 13 w 69"/>
                  <a:gd name="T19" fmla="*/ 58 h 132"/>
                  <a:gd name="T20" fmla="*/ 13 w 69"/>
                  <a:gd name="T21" fmla="*/ 35 h 132"/>
                  <a:gd name="T22" fmla="*/ 13 w 69"/>
                  <a:gd name="T23" fmla="*/ 22 h 132"/>
                  <a:gd name="T24" fmla="*/ 16 w 69"/>
                  <a:gd name="T25" fmla="*/ 22 h 132"/>
                  <a:gd name="T26" fmla="*/ 16 w 69"/>
                  <a:gd name="T27" fmla="*/ 37 h 132"/>
                  <a:gd name="T28" fmla="*/ 16 w 69"/>
                  <a:gd name="T29" fmla="*/ 61 h 132"/>
                  <a:gd name="T30" fmla="*/ 16 w 69"/>
                  <a:gd name="T31" fmla="*/ 64 h 132"/>
                  <a:gd name="T32" fmla="*/ 16 w 69"/>
                  <a:gd name="T33" fmla="*/ 124 h 132"/>
                  <a:gd name="T34" fmla="*/ 25 w 69"/>
                  <a:gd name="T35" fmla="*/ 132 h 132"/>
                  <a:gd name="T36" fmla="*/ 33 w 69"/>
                  <a:gd name="T37" fmla="*/ 124 h 132"/>
                  <a:gd name="T38" fmla="*/ 33 w 69"/>
                  <a:gd name="T39" fmla="*/ 64 h 132"/>
                  <a:gd name="T40" fmla="*/ 37 w 69"/>
                  <a:gd name="T41" fmla="*/ 64 h 132"/>
                  <a:gd name="T42" fmla="*/ 37 w 69"/>
                  <a:gd name="T43" fmla="*/ 124 h 132"/>
                  <a:gd name="T44" fmla="*/ 45 w 69"/>
                  <a:gd name="T45" fmla="*/ 132 h 132"/>
                  <a:gd name="T46" fmla="*/ 53 w 69"/>
                  <a:gd name="T47" fmla="*/ 124 h 132"/>
                  <a:gd name="T48" fmla="*/ 53 w 69"/>
                  <a:gd name="T49" fmla="*/ 64 h 132"/>
                  <a:gd name="T50" fmla="*/ 53 w 69"/>
                  <a:gd name="T51" fmla="*/ 61 h 132"/>
                  <a:gd name="T52" fmla="*/ 53 w 69"/>
                  <a:gd name="T53" fmla="*/ 37 h 132"/>
                  <a:gd name="T54" fmla="*/ 53 w 69"/>
                  <a:gd name="T55" fmla="*/ 22 h 132"/>
                  <a:gd name="T56" fmla="*/ 57 w 69"/>
                  <a:gd name="T57" fmla="*/ 22 h 132"/>
                  <a:gd name="T58" fmla="*/ 57 w 69"/>
                  <a:gd name="T59" fmla="*/ 35 h 132"/>
                  <a:gd name="T60" fmla="*/ 57 w 69"/>
                  <a:gd name="T61" fmla="*/ 58 h 132"/>
                  <a:gd name="T62" fmla="*/ 63 w 69"/>
                  <a:gd name="T63" fmla="*/ 64 h 132"/>
                  <a:gd name="T64" fmla="*/ 69 w 69"/>
                  <a:gd name="T65" fmla="*/ 58 h 132"/>
                  <a:gd name="T66" fmla="*/ 69 w 69"/>
                  <a:gd name="T67" fmla="*/ 19 h 132"/>
                  <a:gd name="T68" fmla="*/ 69 w 69"/>
                  <a:gd name="T6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32">
                    <a:moveTo>
                      <a:pt x="69" y="19"/>
                    </a:moveTo>
                    <a:cubicBezTo>
                      <a:pt x="69" y="9"/>
                      <a:pt x="60" y="0"/>
                      <a:pt x="5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0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2"/>
                      <a:pt x="3" y="64"/>
                      <a:pt x="7" y="64"/>
                    </a:cubicBezTo>
                    <a:cubicBezTo>
                      <a:pt x="11" y="64"/>
                      <a:pt x="13" y="62"/>
                      <a:pt x="13" y="58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9"/>
                      <a:pt x="20" y="132"/>
                      <a:pt x="25" y="132"/>
                    </a:cubicBezTo>
                    <a:cubicBezTo>
                      <a:pt x="30" y="132"/>
                      <a:pt x="33" y="129"/>
                      <a:pt x="33" y="124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9"/>
                      <a:pt x="40" y="132"/>
                      <a:pt x="45" y="132"/>
                    </a:cubicBezTo>
                    <a:cubicBezTo>
                      <a:pt x="50" y="132"/>
                      <a:pt x="53" y="129"/>
                      <a:pt x="53" y="12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7" y="22"/>
                      <a:pt x="57" y="22"/>
                      <a:pt x="57" y="22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62"/>
                      <a:pt x="59" y="64"/>
                      <a:pt x="63" y="64"/>
                    </a:cubicBezTo>
                    <a:cubicBezTo>
                      <a:pt x="66" y="64"/>
                      <a:pt x="69" y="62"/>
                      <a:pt x="69" y="58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0" name="Oval 7"/>
              <p:cNvSpPr>
                <a:spLocks noChangeArrowheads="1"/>
              </p:cNvSpPr>
              <p:nvPr/>
            </p:nvSpPr>
            <p:spPr bwMode="auto">
              <a:xfrm>
                <a:off x="1000972" y="5620256"/>
                <a:ext cx="109538" cy="112713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1" name="Freeform 8"/>
              <p:cNvSpPr>
                <a:spLocks/>
              </p:cNvSpPr>
              <p:nvPr/>
            </p:nvSpPr>
            <p:spPr bwMode="auto">
              <a:xfrm>
                <a:off x="921597" y="5740906"/>
                <a:ext cx="260350" cy="498475"/>
              </a:xfrm>
              <a:custGeom>
                <a:avLst/>
                <a:gdLst>
                  <a:gd name="T0" fmla="*/ 69 w 69"/>
                  <a:gd name="T1" fmla="*/ 19 h 132"/>
                  <a:gd name="T2" fmla="*/ 50 w 69"/>
                  <a:gd name="T3" fmla="*/ 0 h 132"/>
                  <a:gd name="T4" fmla="*/ 30 w 69"/>
                  <a:gd name="T5" fmla="*/ 0 h 132"/>
                  <a:gd name="T6" fmla="*/ 28 w 69"/>
                  <a:gd name="T7" fmla="*/ 0 h 132"/>
                  <a:gd name="T8" fmla="*/ 20 w 69"/>
                  <a:gd name="T9" fmla="*/ 0 h 132"/>
                  <a:gd name="T10" fmla="*/ 0 w 69"/>
                  <a:gd name="T11" fmla="*/ 19 h 132"/>
                  <a:gd name="T12" fmla="*/ 0 w 69"/>
                  <a:gd name="T13" fmla="*/ 19 h 132"/>
                  <a:gd name="T14" fmla="*/ 0 w 69"/>
                  <a:gd name="T15" fmla="*/ 58 h 132"/>
                  <a:gd name="T16" fmla="*/ 7 w 69"/>
                  <a:gd name="T17" fmla="*/ 64 h 132"/>
                  <a:gd name="T18" fmla="*/ 13 w 69"/>
                  <a:gd name="T19" fmla="*/ 58 h 132"/>
                  <a:gd name="T20" fmla="*/ 13 w 69"/>
                  <a:gd name="T21" fmla="*/ 35 h 132"/>
                  <a:gd name="T22" fmla="*/ 13 w 69"/>
                  <a:gd name="T23" fmla="*/ 22 h 132"/>
                  <a:gd name="T24" fmla="*/ 16 w 69"/>
                  <a:gd name="T25" fmla="*/ 22 h 132"/>
                  <a:gd name="T26" fmla="*/ 16 w 69"/>
                  <a:gd name="T27" fmla="*/ 37 h 132"/>
                  <a:gd name="T28" fmla="*/ 16 w 69"/>
                  <a:gd name="T29" fmla="*/ 61 h 132"/>
                  <a:gd name="T30" fmla="*/ 16 w 69"/>
                  <a:gd name="T31" fmla="*/ 64 h 132"/>
                  <a:gd name="T32" fmla="*/ 16 w 69"/>
                  <a:gd name="T33" fmla="*/ 124 h 132"/>
                  <a:gd name="T34" fmla="*/ 25 w 69"/>
                  <a:gd name="T35" fmla="*/ 132 h 132"/>
                  <a:gd name="T36" fmla="*/ 33 w 69"/>
                  <a:gd name="T37" fmla="*/ 124 h 132"/>
                  <a:gd name="T38" fmla="*/ 33 w 69"/>
                  <a:gd name="T39" fmla="*/ 64 h 132"/>
                  <a:gd name="T40" fmla="*/ 37 w 69"/>
                  <a:gd name="T41" fmla="*/ 64 h 132"/>
                  <a:gd name="T42" fmla="*/ 37 w 69"/>
                  <a:gd name="T43" fmla="*/ 124 h 132"/>
                  <a:gd name="T44" fmla="*/ 45 w 69"/>
                  <a:gd name="T45" fmla="*/ 132 h 132"/>
                  <a:gd name="T46" fmla="*/ 54 w 69"/>
                  <a:gd name="T47" fmla="*/ 124 h 132"/>
                  <a:gd name="T48" fmla="*/ 54 w 69"/>
                  <a:gd name="T49" fmla="*/ 64 h 132"/>
                  <a:gd name="T50" fmla="*/ 54 w 69"/>
                  <a:gd name="T51" fmla="*/ 61 h 132"/>
                  <a:gd name="T52" fmla="*/ 54 w 69"/>
                  <a:gd name="T53" fmla="*/ 37 h 132"/>
                  <a:gd name="T54" fmla="*/ 54 w 69"/>
                  <a:gd name="T55" fmla="*/ 22 h 132"/>
                  <a:gd name="T56" fmla="*/ 57 w 69"/>
                  <a:gd name="T57" fmla="*/ 22 h 132"/>
                  <a:gd name="T58" fmla="*/ 57 w 69"/>
                  <a:gd name="T59" fmla="*/ 35 h 132"/>
                  <a:gd name="T60" fmla="*/ 57 w 69"/>
                  <a:gd name="T61" fmla="*/ 58 h 132"/>
                  <a:gd name="T62" fmla="*/ 63 w 69"/>
                  <a:gd name="T63" fmla="*/ 64 h 132"/>
                  <a:gd name="T64" fmla="*/ 69 w 69"/>
                  <a:gd name="T65" fmla="*/ 58 h 132"/>
                  <a:gd name="T66" fmla="*/ 69 w 69"/>
                  <a:gd name="T67" fmla="*/ 19 h 132"/>
                  <a:gd name="T68" fmla="*/ 69 w 69"/>
                  <a:gd name="T6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32">
                    <a:moveTo>
                      <a:pt x="69" y="19"/>
                    </a:moveTo>
                    <a:cubicBezTo>
                      <a:pt x="69" y="9"/>
                      <a:pt x="60" y="0"/>
                      <a:pt x="5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0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2"/>
                      <a:pt x="4" y="64"/>
                      <a:pt x="7" y="64"/>
                    </a:cubicBezTo>
                    <a:cubicBezTo>
                      <a:pt x="11" y="64"/>
                      <a:pt x="13" y="62"/>
                      <a:pt x="13" y="58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9"/>
                      <a:pt x="20" y="132"/>
                      <a:pt x="25" y="132"/>
                    </a:cubicBezTo>
                    <a:cubicBezTo>
                      <a:pt x="30" y="132"/>
                      <a:pt x="33" y="129"/>
                      <a:pt x="33" y="124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9"/>
                      <a:pt x="40" y="132"/>
                      <a:pt x="45" y="132"/>
                    </a:cubicBezTo>
                    <a:cubicBezTo>
                      <a:pt x="50" y="132"/>
                      <a:pt x="54" y="129"/>
                      <a:pt x="54" y="124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7" y="22"/>
                      <a:pt x="57" y="22"/>
                      <a:pt x="57" y="22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62"/>
                      <a:pt x="59" y="64"/>
                      <a:pt x="63" y="64"/>
                    </a:cubicBezTo>
                    <a:cubicBezTo>
                      <a:pt x="66" y="64"/>
                      <a:pt x="69" y="62"/>
                      <a:pt x="69" y="58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2" name="Oval 9"/>
              <p:cNvSpPr>
                <a:spLocks noChangeArrowheads="1"/>
              </p:cNvSpPr>
              <p:nvPr/>
            </p:nvSpPr>
            <p:spPr bwMode="auto">
              <a:xfrm>
                <a:off x="1372447" y="5620256"/>
                <a:ext cx="109538" cy="112713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3" name="Freeform 10"/>
              <p:cNvSpPr>
                <a:spLocks/>
              </p:cNvSpPr>
              <p:nvPr/>
            </p:nvSpPr>
            <p:spPr bwMode="auto">
              <a:xfrm>
                <a:off x="1294660" y="5740906"/>
                <a:ext cx="263525" cy="498475"/>
              </a:xfrm>
              <a:custGeom>
                <a:avLst/>
                <a:gdLst>
                  <a:gd name="T0" fmla="*/ 70 w 70"/>
                  <a:gd name="T1" fmla="*/ 19 h 132"/>
                  <a:gd name="T2" fmla="*/ 50 w 70"/>
                  <a:gd name="T3" fmla="*/ 0 h 132"/>
                  <a:gd name="T4" fmla="*/ 30 w 70"/>
                  <a:gd name="T5" fmla="*/ 0 h 132"/>
                  <a:gd name="T6" fmla="*/ 28 w 70"/>
                  <a:gd name="T7" fmla="*/ 0 h 132"/>
                  <a:gd name="T8" fmla="*/ 20 w 70"/>
                  <a:gd name="T9" fmla="*/ 0 h 132"/>
                  <a:gd name="T10" fmla="*/ 0 w 70"/>
                  <a:gd name="T11" fmla="*/ 19 h 132"/>
                  <a:gd name="T12" fmla="*/ 0 w 70"/>
                  <a:gd name="T13" fmla="*/ 19 h 132"/>
                  <a:gd name="T14" fmla="*/ 0 w 70"/>
                  <a:gd name="T15" fmla="*/ 58 h 132"/>
                  <a:gd name="T16" fmla="*/ 7 w 70"/>
                  <a:gd name="T17" fmla="*/ 64 h 132"/>
                  <a:gd name="T18" fmla="*/ 13 w 70"/>
                  <a:gd name="T19" fmla="*/ 58 h 132"/>
                  <a:gd name="T20" fmla="*/ 13 w 70"/>
                  <a:gd name="T21" fmla="*/ 35 h 132"/>
                  <a:gd name="T22" fmla="*/ 13 w 70"/>
                  <a:gd name="T23" fmla="*/ 22 h 132"/>
                  <a:gd name="T24" fmla="*/ 16 w 70"/>
                  <a:gd name="T25" fmla="*/ 22 h 132"/>
                  <a:gd name="T26" fmla="*/ 16 w 70"/>
                  <a:gd name="T27" fmla="*/ 37 h 132"/>
                  <a:gd name="T28" fmla="*/ 16 w 70"/>
                  <a:gd name="T29" fmla="*/ 61 h 132"/>
                  <a:gd name="T30" fmla="*/ 16 w 70"/>
                  <a:gd name="T31" fmla="*/ 64 h 132"/>
                  <a:gd name="T32" fmla="*/ 16 w 70"/>
                  <a:gd name="T33" fmla="*/ 124 h 132"/>
                  <a:gd name="T34" fmla="*/ 25 w 70"/>
                  <a:gd name="T35" fmla="*/ 132 h 132"/>
                  <a:gd name="T36" fmla="*/ 33 w 70"/>
                  <a:gd name="T37" fmla="*/ 124 h 132"/>
                  <a:gd name="T38" fmla="*/ 33 w 70"/>
                  <a:gd name="T39" fmla="*/ 64 h 132"/>
                  <a:gd name="T40" fmla="*/ 37 w 70"/>
                  <a:gd name="T41" fmla="*/ 64 h 132"/>
                  <a:gd name="T42" fmla="*/ 37 w 70"/>
                  <a:gd name="T43" fmla="*/ 124 h 132"/>
                  <a:gd name="T44" fmla="*/ 45 w 70"/>
                  <a:gd name="T45" fmla="*/ 132 h 132"/>
                  <a:gd name="T46" fmla="*/ 54 w 70"/>
                  <a:gd name="T47" fmla="*/ 124 h 132"/>
                  <a:gd name="T48" fmla="*/ 54 w 70"/>
                  <a:gd name="T49" fmla="*/ 64 h 132"/>
                  <a:gd name="T50" fmla="*/ 54 w 70"/>
                  <a:gd name="T51" fmla="*/ 61 h 132"/>
                  <a:gd name="T52" fmla="*/ 54 w 70"/>
                  <a:gd name="T53" fmla="*/ 37 h 132"/>
                  <a:gd name="T54" fmla="*/ 54 w 70"/>
                  <a:gd name="T55" fmla="*/ 22 h 132"/>
                  <a:gd name="T56" fmla="*/ 57 w 70"/>
                  <a:gd name="T57" fmla="*/ 22 h 132"/>
                  <a:gd name="T58" fmla="*/ 57 w 70"/>
                  <a:gd name="T59" fmla="*/ 35 h 132"/>
                  <a:gd name="T60" fmla="*/ 57 w 70"/>
                  <a:gd name="T61" fmla="*/ 58 h 132"/>
                  <a:gd name="T62" fmla="*/ 63 w 70"/>
                  <a:gd name="T63" fmla="*/ 64 h 132"/>
                  <a:gd name="T64" fmla="*/ 70 w 70"/>
                  <a:gd name="T65" fmla="*/ 58 h 132"/>
                  <a:gd name="T66" fmla="*/ 70 w 70"/>
                  <a:gd name="T67" fmla="*/ 19 h 132"/>
                  <a:gd name="T68" fmla="*/ 70 w 70"/>
                  <a:gd name="T6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0" h="132">
                    <a:moveTo>
                      <a:pt x="70" y="19"/>
                    </a:moveTo>
                    <a:cubicBezTo>
                      <a:pt x="70" y="9"/>
                      <a:pt x="60" y="0"/>
                      <a:pt x="5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0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2"/>
                      <a:pt x="4" y="64"/>
                      <a:pt x="7" y="64"/>
                    </a:cubicBezTo>
                    <a:cubicBezTo>
                      <a:pt x="11" y="64"/>
                      <a:pt x="13" y="62"/>
                      <a:pt x="13" y="58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9"/>
                      <a:pt x="20" y="132"/>
                      <a:pt x="25" y="132"/>
                    </a:cubicBezTo>
                    <a:cubicBezTo>
                      <a:pt x="30" y="132"/>
                      <a:pt x="33" y="129"/>
                      <a:pt x="33" y="124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9"/>
                      <a:pt x="40" y="132"/>
                      <a:pt x="45" y="132"/>
                    </a:cubicBezTo>
                    <a:cubicBezTo>
                      <a:pt x="50" y="132"/>
                      <a:pt x="54" y="129"/>
                      <a:pt x="54" y="124"/>
                    </a:cubicBezTo>
                    <a:cubicBezTo>
                      <a:pt x="54" y="64"/>
                      <a:pt x="54" y="64"/>
                      <a:pt x="54" y="64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4" y="37"/>
                      <a:pt x="54" y="37"/>
                      <a:pt x="54" y="37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7" y="22"/>
                      <a:pt x="57" y="22"/>
                      <a:pt x="57" y="22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62"/>
                      <a:pt x="59" y="64"/>
                      <a:pt x="63" y="64"/>
                    </a:cubicBezTo>
                    <a:cubicBezTo>
                      <a:pt x="66" y="64"/>
                      <a:pt x="70" y="62"/>
                      <a:pt x="70" y="58"/>
                    </a:cubicBezTo>
                    <a:cubicBezTo>
                      <a:pt x="70" y="19"/>
                      <a:pt x="70" y="19"/>
                      <a:pt x="70" y="19"/>
                    </a:cubicBezTo>
                    <a:cubicBezTo>
                      <a:pt x="70" y="19"/>
                      <a:pt x="70" y="19"/>
                      <a:pt x="70" y="1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4" name="Oval 11"/>
              <p:cNvSpPr>
                <a:spLocks noChangeArrowheads="1"/>
              </p:cNvSpPr>
              <p:nvPr/>
            </p:nvSpPr>
            <p:spPr bwMode="auto">
              <a:xfrm>
                <a:off x="1745510" y="5620256"/>
                <a:ext cx="109538" cy="112713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5" name="Freeform 12"/>
              <p:cNvSpPr>
                <a:spLocks/>
              </p:cNvSpPr>
              <p:nvPr/>
            </p:nvSpPr>
            <p:spPr bwMode="auto">
              <a:xfrm>
                <a:off x="1670897" y="5740906"/>
                <a:ext cx="258763" cy="498475"/>
              </a:xfrm>
              <a:custGeom>
                <a:avLst/>
                <a:gdLst>
                  <a:gd name="T0" fmla="*/ 69 w 69"/>
                  <a:gd name="T1" fmla="*/ 19 h 132"/>
                  <a:gd name="T2" fmla="*/ 49 w 69"/>
                  <a:gd name="T3" fmla="*/ 0 h 132"/>
                  <a:gd name="T4" fmla="*/ 29 w 69"/>
                  <a:gd name="T5" fmla="*/ 0 h 132"/>
                  <a:gd name="T6" fmla="*/ 27 w 69"/>
                  <a:gd name="T7" fmla="*/ 0 h 132"/>
                  <a:gd name="T8" fmla="*/ 19 w 69"/>
                  <a:gd name="T9" fmla="*/ 0 h 132"/>
                  <a:gd name="T10" fmla="*/ 0 w 69"/>
                  <a:gd name="T11" fmla="*/ 19 h 132"/>
                  <a:gd name="T12" fmla="*/ 0 w 69"/>
                  <a:gd name="T13" fmla="*/ 19 h 132"/>
                  <a:gd name="T14" fmla="*/ 0 w 69"/>
                  <a:gd name="T15" fmla="*/ 58 h 132"/>
                  <a:gd name="T16" fmla="*/ 6 w 69"/>
                  <a:gd name="T17" fmla="*/ 64 h 132"/>
                  <a:gd name="T18" fmla="*/ 12 w 69"/>
                  <a:gd name="T19" fmla="*/ 58 h 132"/>
                  <a:gd name="T20" fmla="*/ 12 w 69"/>
                  <a:gd name="T21" fmla="*/ 35 h 132"/>
                  <a:gd name="T22" fmla="*/ 12 w 69"/>
                  <a:gd name="T23" fmla="*/ 22 h 132"/>
                  <a:gd name="T24" fmla="*/ 15 w 69"/>
                  <a:gd name="T25" fmla="*/ 22 h 132"/>
                  <a:gd name="T26" fmla="*/ 15 w 69"/>
                  <a:gd name="T27" fmla="*/ 37 h 132"/>
                  <a:gd name="T28" fmla="*/ 15 w 69"/>
                  <a:gd name="T29" fmla="*/ 61 h 132"/>
                  <a:gd name="T30" fmla="*/ 15 w 69"/>
                  <a:gd name="T31" fmla="*/ 64 h 132"/>
                  <a:gd name="T32" fmla="*/ 15 w 69"/>
                  <a:gd name="T33" fmla="*/ 124 h 132"/>
                  <a:gd name="T34" fmla="*/ 24 w 69"/>
                  <a:gd name="T35" fmla="*/ 132 h 132"/>
                  <a:gd name="T36" fmla="*/ 32 w 69"/>
                  <a:gd name="T37" fmla="*/ 124 h 132"/>
                  <a:gd name="T38" fmla="*/ 32 w 69"/>
                  <a:gd name="T39" fmla="*/ 64 h 132"/>
                  <a:gd name="T40" fmla="*/ 36 w 69"/>
                  <a:gd name="T41" fmla="*/ 64 h 132"/>
                  <a:gd name="T42" fmla="*/ 36 w 69"/>
                  <a:gd name="T43" fmla="*/ 124 h 132"/>
                  <a:gd name="T44" fmla="*/ 44 w 69"/>
                  <a:gd name="T45" fmla="*/ 132 h 132"/>
                  <a:gd name="T46" fmla="*/ 53 w 69"/>
                  <a:gd name="T47" fmla="*/ 124 h 132"/>
                  <a:gd name="T48" fmla="*/ 53 w 69"/>
                  <a:gd name="T49" fmla="*/ 64 h 132"/>
                  <a:gd name="T50" fmla="*/ 53 w 69"/>
                  <a:gd name="T51" fmla="*/ 61 h 132"/>
                  <a:gd name="T52" fmla="*/ 53 w 69"/>
                  <a:gd name="T53" fmla="*/ 37 h 132"/>
                  <a:gd name="T54" fmla="*/ 53 w 69"/>
                  <a:gd name="T55" fmla="*/ 22 h 132"/>
                  <a:gd name="T56" fmla="*/ 56 w 69"/>
                  <a:gd name="T57" fmla="*/ 22 h 132"/>
                  <a:gd name="T58" fmla="*/ 56 w 69"/>
                  <a:gd name="T59" fmla="*/ 35 h 132"/>
                  <a:gd name="T60" fmla="*/ 56 w 69"/>
                  <a:gd name="T61" fmla="*/ 58 h 132"/>
                  <a:gd name="T62" fmla="*/ 62 w 69"/>
                  <a:gd name="T63" fmla="*/ 64 h 132"/>
                  <a:gd name="T64" fmla="*/ 69 w 69"/>
                  <a:gd name="T65" fmla="*/ 58 h 132"/>
                  <a:gd name="T66" fmla="*/ 69 w 69"/>
                  <a:gd name="T67" fmla="*/ 19 h 132"/>
                  <a:gd name="T68" fmla="*/ 69 w 69"/>
                  <a:gd name="T6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32">
                    <a:moveTo>
                      <a:pt x="69" y="19"/>
                    </a:moveTo>
                    <a:cubicBezTo>
                      <a:pt x="69" y="9"/>
                      <a:pt x="59" y="0"/>
                      <a:pt x="4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9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2"/>
                      <a:pt x="3" y="64"/>
                      <a:pt x="6" y="64"/>
                    </a:cubicBezTo>
                    <a:cubicBezTo>
                      <a:pt x="10" y="64"/>
                      <a:pt x="12" y="62"/>
                      <a:pt x="12" y="58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37"/>
                      <a:pt x="15" y="37"/>
                      <a:pt x="15" y="37"/>
                    </a:cubicBezTo>
                    <a:cubicBezTo>
                      <a:pt x="15" y="61"/>
                      <a:pt x="15" y="61"/>
                      <a:pt x="15" y="61"/>
                    </a:cubicBezTo>
                    <a:cubicBezTo>
                      <a:pt x="15" y="64"/>
                      <a:pt x="15" y="64"/>
                      <a:pt x="15" y="64"/>
                    </a:cubicBezTo>
                    <a:cubicBezTo>
                      <a:pt x="15" y="124"/>
                      <a:pt x="15" y="124"/>
                      <a:pt x="15" y="124"/>
                    </a:cubicBezTo>
                    <a:cubicBezTo>
                      <a:pt x="15" y="129"/>
                      <a:pt x="19" y="132"/>
                      <a:pt x="24" y="132"/>
                    </a:cubicBezTo>
                    <a:cubicBezTo>
                      <a:pt x="29" y="132"/>
                      <a:pt x="32" y="129"/>
                      <a:pt x="32" y="124"/>
                    </a:cubicBezTo>
                    <a:cubicBezTo>
                      <a:pt x="32" y="64"/>
                      <a:pt x="32" y="64"/>
                      <a:pt x="32" y="64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36" y="129"/>
                      <a:pt x="39" y="132"/>
                      <a:pt x="44" y="132"/>
                    </a:cubicBezTo>
                    <a:cubicBezTo>
                      <a:pt x="49" y="132"/>
                      <a:pt x="53" y="129"/>
                      <a:pt x="53" y="12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6" y="62"/>
                      <a:pt x="58" y="64"/>
                      <a:pt x="62" y="64"/>
                    </a:cubicBezTo>
                    <a:cubicBezTo>
                      <a:pt x="66" y="64"/>
                      <a:pt x="69" y="62"/>
                      <a:pt x="69" y="58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6" name="Oval 13"/>
              <p:cNvSpPr>
                <a:spLocks noChangeArrowheads="1"/>
              </p:cNvSpPr>
              <p:nvPr/>
            </p:nvSpPr>
            <p:spPr bwMode="auto">
              <a:xfrm>
                <a:off x="2118572" y="5620256"/>
                <a:ext cx="107950" cy="112713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7" name="Freeform 14"/>
              <p:cNvSpPr>
                <a:spLocks/>
              </p:cNvSpPr>
              <p:nvPr/>
            </p:nvSpPr>
            <p:spPr bwMode="auto">
              <a:xfrm>
                <a:off x="2042372" y="5740906"/>
                <a:ext cx="260350" cy="498475"/>
              </a:xfrm>
              <a:custGeom>
                <a:avLst/>
                <a:gdLst>
                  <a:gd name="T0" fmla="*/ 69 w 69"/>
                  <a:gd name="T1" fmla="*/ 19 h 132"/>
                  <a:gd name="T2" fmla="*/ 49 w 69"/>
                  <a:gd name="T3" fmla="*/ 0 h 132"/>
                  <a:gd name="T4" fmla="*/ 29 w 69"/>
                  <a:gd name="T5" fmla="*/ 0 h 132"/>
                  <a:gd name="T6" fmla="*/ 27 w 69"/>
                  <a:gd name="T7" fmla="*/ 0 h 132"/>
                  <a:gd name="T8" fmla="*/ 20 w 69"/>
                  <a:gd name="T9" fmla="*/ 0 h 132"/>
                  <a:gd name="T10" fmla="*/ 0 w 69"/>
                  <a:gd name="T11" fmla="*/ 19 h 132"/>
                  <a:gd name="T12" fmla="*/ 0 w 69"/>
                  <a:gd name="T13" fmla="*/ 19 h 132"/>
                  <a:gd name="T14" fmla="*/ 0 w 69"/>
                  <a:gd name="T15" fmla="*/ 58 h 132"/>
                  <a:gd name="T16" fmla="*/ 6 w 69"/>
                  <a:gd name="T17" fmla="*/ 64 h 132"/>
                  <a:gd name="T18" fmla="*/ 12 w 69"/>
                  <a:gd name="T19" fmla="*/ 58 h 132"/>
                  <a:gd name="T20" fmla="*/ 12 w 69"/>
                  <a:gd name="T21" fmla="*/ 35 h 132"/>
                  <a:gd name="T22" fmla="*/ 12 w 69"/>
                  <a:gd name="T23" fmla="*/ 22 h 132"/>
                  <a:gd name="T24" fmla="*/ 16 w 69"/>
                  <a:gd name="T25" fmla="*/ 22 h 132"/>
                  <a:gd name="T26" fmla="*/ 16 w 69"/>
                  <a:gd name="T27" fmla="*/ 37 h 132"/>
                  <a:gd name="T28" fmla="*/ 16 w 69"/>
                  <a:gd name="T29" fmla="*/ 61 h 132"/>
                  <a:gd name="T30" fmla="*/ 16 w 69"/>
                  <a:gd name="T31" fmla="*/ 64 h 132"/>
                  <a:gd name="T32" fmla="*/ 16 w 69"/>
                  <a:gd name="T33" fmla="*/ 124 h 132"/>
                  <a:gd name="T34" fmla="*/ 24 w 69"/>
                  <a:gd name="T35" fmla="*/ 132 h 132"/>
                  <a:gd name="T36" fmla="*/ 32 w 69"/>
                  <a:gd name="T37" fmla="*/ 124 h 132"/>
                  <a:gd name="T38" fmla="*/ 32 w 69"/>
                  <a:gd name="T39" fmla="*/ 64 h 132"/>
                  <a:gd name="T40" fmla="*/ 36 w 69"/>
                  <a:gd name="T41" fmla="*/ 64 h 132"/>
                  <a:gd name="T42" fmla="*/ 36 w 69"/>
                  <a:gd name="T43" fmla="*/ 124 h 132"/>
                  <a:gd name="T44" fmla="*/ 44 w 69"/>
                  <a:gd name="T45" fmla="*/ 132 h 132"/>
                  <a:gd name="T46" fmla="*/ 53 w 69"/>
                  <a:gd name="T47" fmla="*/ 124 h 132"/>
                  <a:gd name="T48" fmla="*/ 53 w 69"/>
                  <a:gd name="T49" fmla="*/ 64 h 132"/>
                  <a:gd name="T50" fmla="*/ 53 w 69"/>
                  <a:gd name="T51" fmla="*/ 61 h 132"/>
                  <a:gd name="T52" fmla="*/ 53 w 69"/>
                  <a:gd name="T53" fmla="*/ 37 h 132"/>
                  <a:gd name="T54" fmla="*/ 53 w 69"/>
                  <a:gd name="T55" fmla="*/ 22 h 132"/>
                  <a:gd name="T56" fmla="*/ 56 w 69"/>
                  <a:gd name="T57" fmla="*/ 22 h 132"/>
                  <a:gd name="T58" fmla="*/ 56 w 69"/>
                  <a:gd name="T59" fmla="*/ 35 h 132"/>
                  <a:gd name="T60" fmla="*/ 56 w 69"/>
                  <a:gd name="T61" fmla="*/ 58 h 132"/>
                  <a:gd name="T62" fmla="*/ 62 w 69"/>
                  <a:gd name="T63" fmla="*/ 64 h 132"/>
                  <a:gd name="T64" fmla="*/ 69 w 69"/>
                  <a:gd name="T65" fmla="*/ 58 h 132"/>
                  <a:gd name="T66" fmla="*/ 69 w 69"/>
                  <a:gd name="T67" fmla="*/ 19 h 132"/>
                  <a:gd name="T68" fmla="*/ 69 w 69"/>
                  <a:gd name="T6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32">
                    <a:moveTo>
                      <a:pt x="69" y="19"/>
                    </a:moveTo>
                    <a:cubicBezTo>
                      <a:pt x="69" y="9"/>
                      <a:pt x="59" y="0"/>
                      <a:pt x="4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2"/>
                      <a:pt x="3" y="64"/>
                      <a:pt x="6" y="64"/>
                    </a:cubicBezTo>
                    <a:cubicBezTo>
                      <a:pt x="10" y="64"/>
                      <a:pt x="12" y="62"/>
                      <a:pt x="12" y="58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9"/>
                      <a:pt x="20" y="132"/>
                      <a:pt x="24" y="132"/>
                    </a:cubicBezTo>
                    <a:cubicBezTo>
                      <a:pt x="29" y="132"/>
                      <a:pt x="32" y="129"/>
                      <a:pt x="32" y="124"/>
                    </a:cubicBezTo>
                    <a:cubicBezTo>
                      <a:pt x="32" y="64"/>
                      <a:pt x="32" y="64"/>
                      <a:pt x="32" y="64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36" y="129"/>
                      <a:pt x="39" y="132"/>
                      <a:pt x="44" y="132"/>
                    </a:cubicBezTo>
                    <a:cubicBezTo>
                      <a:pt x="49" y="132"/>
                      <a:pt x="53" y="129"/>
                      <a:pt x="53" y="12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6" y="62"/>
                      <a:pt x="58" y="64"/>
                      <a:pt x="62" y="64"/>
                    </a:cubicBezTo>
                    <a:cubicBezTo>
                      <a:pt x="66" y="64"/>
                      <a:pt x="69" y="62"/>
                      <a:pt x="69" y="58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8" name="Oval 15"/>
              <p:cNvSpPr>
                <a:spLocks noChangeArrowheads="1"/>
              </p:cNvSpPr>
              <p:nvPr/>
            </p:nvSpPr>
            <p:spPr bwMode="auto">
              <a:xfrm>
                <a:off x="2490047" y="5620256"/>
                <a:ext cx="109538" cy="112713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9" name="Freeform 16"/>
              <p:cNvSpPr>
                <a:spLocks/>
              </p:cNvSpPr>
              <p:nvPr/>
            </p:nvSpPr>
            <p:spPr bwMode="auto">
              <a:xfrm>
                <a:off x="2415435" y="5740906"/>
                <a:ext cx="258763" cy="498475"/>
              </a:xfrm>
              <a:custGeom>
                <a:avLst/>
                <a:gdLst>
                  <a:gd name="T0" fmla="*/ 69 w 69"/>
                  <a:gd name="T1" fmla="*/ 19 h 132"/>
                  <a:gd name="T2" fmla="*/ 49 w 69"/>
                  <a:gd name="T3" fmla="*/ 0 h 132"/>
                  <a:gd name="T4" fmla="*/ 29 w 69"/>
                  <a:gd name="T5" fmla="*/ 0 h 132"/>
                  <a:gd name="T6" fmla="*/ 28 w 69"/>
                  <a:gd name="T7" fmla="*/ 0 h 132"/>
                  <a:gd name="T8" fmla="*/ 20 w 69"/>
                  <a:gd name="T9" fmla="*/ 0 h 132"/>
                  <a:gd name="T10" fmla="*/ 0 w 69"/>
                  <a:gd name="T11" fmla="*/ 19 h 132"/>
                  <a:gd name="T12" fmla="*/ 0 w 69"/>
                  <a:gd name="T13" fmla="*/ 19 h 132"/>
                  <a:gd name="T14" fmla="*/ 0 w 69"/>
                  <a:gd name="T15" fmla="*/ 58 h 132"/>
                  <a:gd name="T16" fmla="*/ 6 w 69"/>
                  <a:gd name="T17" fmla="*/ 64 h 132"/>
                  <a:gd name="T18" fmla="*/ 13 w 69"/>
                  <a:gd name="T19" fmla="*/ 58 h 132"/>
                  <a:gd name="T20" fmla="*/ 13 w 69"/>
                  <a:gd name="T21" fmla="*/ 35 h 132"/>
                  <a:gd name="T22" fmla="*/ 13 w 69"/>
                  <a:gd name="T23" fmla="*/ 22 h 132"/>
                  <a:gd name="T24" fmla="*/ 16 w 69"/>
                  <a:gd name="T25" fmla="*/ 22 h 132"/>
                  <a:gd name="T26" fmla="*/ 16 w 69"/>
                  <a:gd name="T27" fmla="*/ 37 h 132"/>
                  <a:gd name="T28" fmla="*/ 16 w 69"/>
                  <a:gd name="T29" fmla="*/ 61 h 132"/>
                  <a:gd name="T30" fmla="*/ 16 w 69"/>
                  <a:gd name="T31" fmla="*/ 64 h 132"/>
                  <a:gd name="T32" fmla="*/ 16 w 69"/>
                  <a:gd name="T33" fmla="*/ 124 h 132"/>
                  <a:gd name="T34" fmla="*/ 24 w 69"/>
                  <a:gd name="T35" fmla="*/ 132 h 132"/>
                  <a:gd name="T36" fmla="*/ 32 w 69"/>
                  <a:gd name="T37" fmla="*/ 124 h 132"/>
                  <a:gd name="T38" fmla="*/ 32 w 69"/>
                  <a:gd name="T39" fmla="*/ 64 h 132"/>
                  <a:gd name="T40" fmla="*/ 36 w 69"/>
                  <a:gd name="T41" fmla="*/ 64 h 132"/>
                  <a:gd name="T42" fmla="*/ 36 w 69"/>
                  <a:gd name="T43" fmla="*/ 124 h 132"/>
                  <a:gd name="T44" fmla="*/ 44 w 69"/>
                  <a:gd name="T45" fmla="*/ 132 h 132"/>
                  <a:gd name="T46" fmla="*/ 53 w 69"/>
                  <a:gd name="T47" fmla="*/ 124 h 132"/>
                  <a:gd name="T48" fmla="*/ 53 w 69"/>
                  <a:gd name="T49" fmla="*/ 64 h 132"/>
                  <a:gd name="T50" fmla="*/ 53 w 69"/>
                  <a:gd name="T51" fmla="*/ 61 h 132"/>
                  <a:gd name="T52" fmla="*/ 53 w 69"/>
                  <a:gd name="T53" fmla="*/ 37 h 132"/>
                  <a:gd name="T54" fmla="*/ 53 w 69"/>
                  <a:gd name="T55" fmla="*/ 22 h 132"/>
                  <a:gd name="T56" fmla="*/ 56 w 69"/>
                  <a:gd name="T57" fmla="*/ 22 h 132"/>
                  <a:gd name="T58" fmla="*/ 56 w 69"/>
                  <a:gd name="T59" fmla="*/ 35 h 132"/>
                  <a:gd name="T60" fmla="*/ 56 w 69"/>
                  <a:gd name="T61" fmla="*/ 58 h 132"/>
                  <a:gd name="T62" fmla="*/ 63 w 69"/>
                  <a:gd name="T63" fmla="*/ 64 h 132"/>
                  <a:gd name="T64" fmla="*/ 69 w 69"/>
                  <a:gd name="T65" fmla="*/ 58 h 132"/>
                  <a:gd name="T66" fmla="*/ 69 w 69"/>
                  <a:gd name="T67" fmla="*/ 19 h 132"/>
                  <a:gd name="T68" fmla="*/ 69 w 69"/>
                  <a:gd name="T6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32">
                    <a:moveTo>
                      <a:pt x="69" y="19"/>
                    </a:moveTo>
                    <a:cubicBezTo>
                      <a:pt x="69" y="9"/>
                      <a:pt x="59" y="0"/>
                      <a:pt x="4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2"/>
                      <a:pt x="3" y="64"/>
                      <a:pt x="6" y="64"/>
                    </a:cubicBezTo>
                    <a:cubicBezTo>
                      <a:pt x="10" y="64"/>
                      <a:pt x="13" y="62"/>
                      <a:pt x="13" y="58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9"/>
                      <a:pt x="20" y="132"/>
                      <a:pt x="24" y="132"/>
                    </a:cubicBezTo>
                    <a:cubicBezTo>
                      <a:pt x="29" y="132"/>
                      <a:pt x="32" y="129"/>
                      <a:pt x="32" y="124"/>
                    </a:cubicBezTo>
                    <a:cubicBezTo>
                      <a:pt x="32" y="64"/>
                      <a:pt x="32" y="64"/>
                      <a:pt x="32" y="64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36" y="129"/>
                      <a:pt x="40" y="132"/>
                      <a:pt x="44" y="132"/>
                    </a:cubicBezTo>
                    <a:cubicBezTo>
                      <a:pt x="49" y="132"/>
                      <a:pt x="53" y="129"/>
                      <a:pt x="53" y="12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6" y="62"/>
                      <a:pt x="59" y="64"/>
                      <a:pt x="63" y="64"/>
                    </a:cubicBezTo>
                    <a:cubicBezTo>
                      <a:pt x="66" y="64"/>
                      <a:pt x="69" y="62"/>
                      <a:pt x="69" y="58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0" name="Oval 17"/>
              <p:cNvSpPr>
                <a:spLocks noChangeArrowheads="1"/>
              </p:cNvSpPr>
              <p:nvPr/>
            </p:nvSpPr>
            <p:spPr bwMode="auto">
              <a:xfrm>
                <a:off x="2863110" y="5620256"/>
                <a:ext cx="107950" cy="112713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1" name="Freeform 18"/>
              <p:cNvSpPr>
                <a:spLocks/>
              </p:cNvSpPr>
              <p:nvPr/>
            </p:nvSpPr>
            <p:spPr bwMode="auto">
              <a:xfrm>
                <a:off x="2786910" y="5740906"/>
                <a:ext cx="260350" cy="498475"/>
              </a:xfrm>
              <a:custGeom>
                <a:avLst/>
                <a:gdLst>
                  <a:gd name="T0" fmla="*/ 69 w 69"/>
                  <a:gd name="T1" fmla="*/ 19 h 132"/>
                  <a:gd name="T2" fmla="*/ 49 w 69"/>
                  <a:gd name="T3" fmla="*/ 0 h 132"/>
                  <a:gd name="T4" fmla="*/ 29 w 69"/>
                  <a:gd name="T5" fmla="*/ 0 h 132"/>
                  <a:gd name="T6" fmla="*/ 28 w 69"/>
                  <a:gd name="T7" fmla="*/ 0 h 132"/>
                  <a:gd name="T8" fmla="*/ 20 w 69"/>
                  <a:gd name="T9" fmla="*/ 0 h 132"/>
                  <a:gd name="T10" fmla="*/ 0 w 69"/>
                  <a:gd name="T11" fmla="*/ 19 h 132"/>
                  <a:gd name="T12" fmla="*/ 0 w 69"/>
                  <a:gd name="T13" fmla="*/ 19 h 132"/>
                  <a:gd name="T14" fmla="*/ 0 w 69"/>
                  <a:gd name="T15" fmla="*/ 58 h 132"/>
                  <a:gd name="T16" fmla="*/ 6 w 69"/>
                  <a:gd name="T17" fmla="*/ 64 h 132"/>
                  <a:gd name="T18" fmla="*/ 13 w 69"/>
                  <a:gd name="T19" fmla="*/ 58 h 132"/>
                  <a:gd name="T20" fmla="*/ 13 w 69"/>
                  <a:gd name="T21" fmla="*/ 35 h 132"/>
                  <a:gd name="T22" fmla="*/ 13 w 69"/>
                  <a:gd name="T23" fmla="*/ 22 h 132"/>
                  <a:gd name="T24" fmla="*/ 16 w 69"/>
                  <a:gd name="T25" fmla="*/ 22 h 132"/>
                  <a:gd name="T26" fmla="*/ 16 w 69"/>
                  <a:gd name="T27" fmla="*/ 37 h 132"/>
                  <a:gd name="T28" fmla="*/ 16 w 69"/>
                  <a:gd name="T29" fmla="*/ 61 h 132"/>
                  <a:gd name="T30" fmla="*/ 16 w 69"/>
                  <a:gd name="T31" fmla="*/ 64 h 132"/>
                  <a:gd name="T32" fmla="*/ 16 w 69"/>
                  <a:gd name="T33" fmla="*/ 124 h 132"/>
                  <a:gd name="T34" fmla="*/ 25 w 69"/>
                  <a:gd name="T35" fmla="*/ 132 h 132"/>
                  <a:gd name="T36" fmla="*/ 32 w 69"/>
                  <a:gd name="T37" fmla="*/ 124 h 132"/>
                  <a:gd name="T38" fmla="*/ 32 w 69"/>
                  <a:gd name="T39" fmla="*/ 64 h 132"/>
                  <a:gd name="T40" fmla="*/ 36 w 69"/>
                  <a:gd name="T41" fmla="*/ 64 h 132"/>
                  <a:gd name="T42" fmla="*/ 36 w 69"/>
                  <a:gd name="T43" fmla="*/ 124 h 132"/>
                  <a:gd name="T44" fmla="*/ 44 w 69"/>
                  <a:gd name="T45" fmla="*/ 132 h 132"/>
                  <a:gd name="T46" fmla="*/ 53 w 69"/>
                  <a:gd name="T47" fmla="*/ 124 h 132"/>
                  <a:gd name="T48" fmla="*/ 53 w 69"/>
                  <a:gd name="T49" fmla="*/ 64 h 132"/>
                  <a:gd name="T50" fmla="*/ 53 w 69"/>
                  <a:gd name="T51" fmla="*/ 61 h 132"/>
                  <a:gd name="T52" fmla="*/ 53 w 69"/>
                  <a:gd name="T53" fmla="*/ 37 h 132"/>
                  <a:gd name="T54" fmla="*/ 53 w 69"/>
                  <a:gd name="T55" fmla="*/ 22 h 132"/>
                  <a:gd name="T56" fmla="*/ 56 w 69"/>
                  <a:gd name="T57" fmla="*/ 22 h 132"/>
                  <a:gd name="T58" fmla="*/ 56 w 69"/>
                  <a:gd name="T59" fmla="*/ 35 h 132"/>
                  <a:gd name="T60" fmla="*/ 56 w 69"/>
                  <a:gd name="T61" fmla="*/ 58 h 132"/>
                  <a:gd name="T62" fmla="*/ 63 w 69"/>
                  <a:gd name="T63" fmla="*/ 64 h 132"/>
                  <a:gd name="T64" fmla="*/ 69 w 69"/>
                  <a:gd name="T65" fmla="*/ 58 h 132"/>
                  <a:gd name="T66" fmla="*/ 69 w 69"/>
                  <a:gd name="T67" fmla="*/ 19 h 132"/>
                  <a:gd name="T68" fmla="*/ 69 w 69"/>
                  <a:gd name="T6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32">
                    <a:moveTo>
                      <a:pt x="69" y="19"/>
                    </a:moveTo>
                    <a:cubicBezTo>
                      <a:pt x="69" y="9"/>
                      <a:pt x="60" y="0"/>
                      <a:pt x="4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9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2"/>
                      <a:pt x="3" y="64"/>
                      <a:pt x="6" y="64"/>
                    </a:cubicBezTo>
                    <a:cubicBezTo>
                      <a:pt x="10" y="64"/>
                      <a:pt x="13" y="62"/>
                      <a:pt x="13" y="58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9"/>
                      <a:pt x="20" y="132"/>
                      <a:pt x="25" y="132"/>
                    </a:cubicBezTo>
                    <a:cubicBezTo>
                      <a:pt x="29" y="132"/>
                      <a:pt x="32" y="129"/>
                      <a:pt x="32" y="124"/>
                    </a:cubicBezTo>
                    <a:cubicBezTo>
                      <a:pt x="32" y="64"/>
                      <a:pt x="32" y="64"/>
                      <a:pt x="32" y="64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124"/>
                      <a:pt x="36" y="124"/>
                      <a:pt x="36" y="124"/>
                    </a:cubicBezTo>
                    <a:cubicBezTo>
                      <a:pt x="36" y="129"/>
                      <a:pt x="40" y="132"/>
                      <a:pt x="44" y="132"/>
                    </a:cubicBezTo>
                    <a:cubicBezTo>
                      <a:pt x="49" y="132"/>
                      <a:pt x="53" y="129"/>
                      <a:pt x="53" y="12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6" y="62"/>
                      <a:pt x="59" y="64"/>
                      <a:pt x="63" y="64"/>
                    </a:cubicBezTo>
                    <a:cubicBezTo>
                      <a:pt x="66" y="64"/>
                      <a:pt x="69" y="62"/>
                      <a:pt x="69" y="58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2" name="Oval 19"/>
              <p:cNvSpPr>
                <a:spLocks noChangeArrowheads="1"/>
              </p:cNvSpPr>
              <p:nvPr/>
            </p:nvSpPr>
            <p:spPr bwMode="auto">
              <a:xfrm>
                <a:off x="3234585" y="5620256"/>
                <a:ext cx="109538" cy="112713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3" name="Freeform 20"/>
              <p:cNvSpPr>
                <a:spLocks/>
              </p:cNvSpPr>
              <p:nvPr/>
            </p:nvSpPr>
            <p:spPr bwMode="auto">
              <a:xfrm>
                <a:off x="3159972" y="5740906"/>
                <a:ext cx="258763" cy="498475"/>
              </a:xfrm>
              <a:custGeom>
                <a:avLst/>
                <a:gdLst>
                  <a:gd name="T0" fmla="*/ 69 w 69"/>
                  <a:gd name="T1" fmla="*/ 19 h 132"/>
                  <a:gd name="T2" fmla="*/ 49 w 69"/>
                  <a:gd name="T3" fmla="*/ 0 h 132"/>
                  <a:gd name="T4" fmla="*/ 29 w 69"/>
                  <a:gd name="T5" fmla="*/ 0 h 132"/>
                  <a:gd name="T6" fmla="*/ 28 w 69"/>
                  <a:gd name="T7" fmla="*/ 0 h 132"/>
                  <a:gd name="T8" fmla="*/ 20 w 69"/>
                  <a:gd name="T9" fmla="*/ 0 h 132"/>
                  <a:gd name="T10" fmla="*/ 0 w 69"/>
                  <a:gd name="T11" fmla="*/ 19 h 132"/>
                  <a:gd name="T12" fmla="*/ 0 w 69"/>
                  <a:gd name="T13" fmla="*/ 19 h 132"/>
                  <a:gd name="T14" fmla="*/ 0 w 69"/>
                  <a:gd name="T15" fmla="*/ 58 h 132"/>
                  <a:gd name="T16" fmla="*/ 6 w 69"/>
                  <a:gd name="T17" fmla="*/ 64 h 132"/>
                  <a:gd name="T18" fmla="*/ 13 w 69"/>
                  <a:gd name="T19" fmla="*/ 58 h 132"/>
                  <a:gd name="T20" fmla="*/ 13 w 69"/>
                  <a:gd name="T21" fmla="*/ 35 h 132"/>
                  <a:gd name="T22" fmla="*/ 13 w 69"/>
                  <a:gd name="T23" fmla="*/ 22 h 132"/>
                  <a:gd name="T24" fmla="*/ 16 w 69"/>
                  <a:gd name="T25" fmla="*/ 22 h 132"/>
                  <a:gd name="T26" fmla="*/ 16 w 69"/>
                  <a:gd name="T27" fmla="*/ 37 h 132"/>
                  <a:gd name="T28" fmla="*/ 16 w 69"/>
                  <a:gd name="T29" fmla="*/ 61 h 132"/>
                  <a:gd name="T30" fmla="*/ 16 w 69"/>
                  <a:gd name="T31" fmla="*/ 64 h 132"/>
                  <a:gd name="T32" fmla="*/ 16 w 69"/>
                  <a:gd name="T33" fmla="*/ 124 h 132"/>
                  <a:gd name="T34" fmla="*/ 25 w 69"/>
                  <a:gd name="T35" fmla="*/ 132 h 132"/>
                  <a:gd name="T36" fmla="*/ 33 w 69"/>
                  <a:gd name="T37" fmla="*/ 124 h 132"/>
                  <a:gd name="T38" fmla="*/ 33 w 69"/>
                  <a:gd name="T39" fmla="*/ 64 h 132"/>
                  <a:gd name="T40" fmla="*/ 37 w 69"/>
                  <a:gd name="T41" fmla="*/ 64 h 132"/>
                  <a:gd name="T42" fmla="*/ 37 w 69"/>
                  <a:gd name="T43" fmla="*/ 124 h 132"/>
                  <a:gd name="T44" fmla="*/ 45 w 69"/>
                  <a:gd name="T45" fmla="*/ 132 h 132"/>
                  <a:gd name="T46" fmla="*/ 53 w 69"/>
                  <a:gd name="T47" fmla="*/ 124 h 132"/>
                  <a:gd name="T48" fmla="*/ 53 w 69"/>
                  <a:gd name="T49" fmla="*/ 64 h 132"/>
                  <a:gd name="T50" fmla="*/ 53 w 69"/>
                  <a:gd name="T51" fmla="*/ 61 h 132"/>
                  <a:gd name="T52" fmla="*/ 53 w 69"/>
                  <a:gd name="T53" fmla="*/ 37 h 132"/>
                  <a:gd name="T54" fmla="*/ 53 w 69"/>
                  <a:gd name="T55" fmla="*/ 22 h 132"/>
                  <a:gd name="T56" fmla="*/ 56 w 69"/>
                  <a:gd name="T57" fmla="*/ 22 h 132"/>
                  <a:gd name="T58" fmla="*/ 56 w 69"/>
                  <a:gd name="T59" fmla="*/ 35 h 132"/>
                  <a:gd name="T60" fmla="*/ 56 w 69"/>
                  <a:gd name="T61" fmla="*/ 58 h 132"/>
                  <a:gd name="T62" fmla="*/ 63 w 69"/>
                  <a:gd name="T63" fmla="*/ 64 h 132"/>
                  <a:gd name="T64" fmla="*/ 69 w 69"/>
                  <a:gd name="T65" fmla="*/ 58 h 132"/>
                  <a:gd name="T66" fmla="*/ 69 w 69"/>
                  <a:gd name="T67" fmla="*/ 19 h 132"/>
                  <a:gd name="T68" fmla="*/ 69 w 69"/>
                  <a:gd name="T6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32">
                    <a:moveTo>
                      <a:pt x="69" y="19"/>
                    </a:moveTo>
                    <a:cubicBezTo>
                      <a:pt x="69" y="9"/>
                      <a:pt x="60" y="0"/>
                      <a:pt x="4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0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2"/>
                      <a:pt x="3" y="64"/>
                      <a:pt x="6" y="64"/>
                    </a:cubicBezTo>
                    <a:cubicBezTo>
                      <a:pt x="10" y="64"/>
                      <a:pt x="13" y="62"/>
                      <a:pt x="13" y="58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9"/>
                      <a:pt x="20" y="132"/>
                      <a:pt x="25" y="132"/>
                    </a:cubicBezTo>
                    <a:cubicBezTo>
                      <a:pt x="29" y="132"/>
                      <a:pt x="33" y="129"/>
                      <a:pt x="33" y="124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9"/>
                      <a:pt x="40" y="132"/>
                      <a:pt x="45" y="132"/>
                    </a:cubicBezTo>
                    <a:cubicBezTo>
                      <a:pt x="49" y="132"/>
                      <a:pt x="53" y="129"/>
                      <a:pt x="53" y="12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6" y="35"/>
                      <a:pt x="56" y="35"/>
                      <a:pt x="56" y="35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6" y="62"/>
                      <a:pt x="59" y="64"/>
                      <a:pt x="63" y="64"/>
                    </a:cubicBezTo>
                    <a:cubicBezTo>
                      <a:pt x="66" y="64"/>
                      <a:pt x="69" y="62"/>
                      <a:pt x="69" y="58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4" name="Oval 21"/>
              <p:cNvSpPr>
                <a:spLocks noChangeArrowheads="1"/>
              </p:cNvSpPr>
              <p:nvPr/>
            </p:nvSpPr>
            <p:spPr bwMode="auto">
              <a:xfrm>
                <a:off x="3607647" y="5620256"/>
                <a:ext cx="112713" cy="112713"/>
              </a:xfrm>
              <a:prstGeom prst="ellipse">
                <a:avLst/>
              </a:prstGeom>
              <a:solidFill>
                <a:schemeClr val="tx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5" name="Freeform 22"/>
              <p:cNvSpPr>
                <a:spLocks/>
              </p:cNvSpPr>
              <p:nvPr/>
            </p:nvSpPr>
            <p:spPr bwMode="auto">
              <a:xfrm>
                <a:off x="3531447" y="5740906"/>
                <a:ext cx="260350" cy="498475"/>
              </a:xfrm>
              <a:custGeom>
                <a:avLst/>
                <a:gdLst>
                  <a:gd name="T0" fmla="*/ 69 w 69"/>
                  <a:gd name="T1" fmla="*/ 19 h 132"/>
                  <a:gd name="T2" fmla="*/ 49 w 69"/>
                  <a:gd name="T3" fmla="*/ 0 h 132"/>
                  <a:gd name="T4" fmla="*/ 30 w 69"/>
                  <a:gd name="T5" fmla="*/ 0 h 132"/>
                  <a:gd name="T6" fmla="*/ 28 w 69"/>
                  <a:gd name="T7" fmla="*/ 0 h 132"/>
                  <a:gd name="T8" fmla="*/ 20 w 69"/>
                  <a:gd name="T9" fmla="*/ 0 h 132"/>
                  <a:gd name="T10" fmla="*/ 0 w 69"/>
                  <a:gd name="T11" fmla="*/ 19 h 132"/>
                  <a:gd name="T12" fmla="*/ 0 w 69"/>
                  <a:gd name="T13" fmla="*/ 19 h 132"/>
                  <a:gd name="T14" fmla="*/ 0 w 69"/>
                  <a:gd name="T15" fmla="*/ 58 h 132"/>
                  <a:gd name="T16" fmla="*/ 6 w 69"/>
                  <a:gd name="T17" fmla="*/ 64 h 132"/>
                  <a:gd name="T18" fmla="*/ 13 w 69"/>
                  <a:gd name="T19" fmla="*/ 58 h 132"/>
                  <a:gd name="T20" fmla="*/ 13 w 69"/>
                  <a:gd name="T21" fmla="*/ 35 h 132"/>
                  <a:gd name="T22" fmla="*/ 13 w 69"/>
                  <a:gd name="T23" fmla="*/ 22 h 132"/>
                  <a:gd name="T24" fmla="*/ 16 w 69"/>
                  <a:gd name="T25" fmla="*/ 22 h 132"/>
                  <a:gd name="T26" fmla="*/ 16 w 69"/>
                  <a:gd name="T27" fmla="*/ 37 h 132"/>
                  <a:gd name="T28" fmla="*/ 16 w 69"/>
                  <a:gd name="T29" fmla="*/ 61 h 132"/>
                  <a:gd name="T30" fmla="*/ 16 w 69"/>
                  <a:gd name="T31" fmla="*/ 64 h 132"/>
                  <a:gd name="T32" fmla="*/ 16 w 69"/>
                  <a:gd name="T33" fmla="*/ 124 h 132"/>
                  <a:gd name="T34" fmla="*/ 25 w 69"/>
                  <a:gd name="T35" fmla="*/ 132 h 132"/>
                  <a:gd name="T36" fmla="*/ 33 w 69"/>
                  <a:gd name="T37" fmla="*/ 124 h 132"/>
                  <a:gd name="T38" fmla="*/ 33 w 69"/>
                  <a:gd name="T39" fmla="*/ 64 h 132"/>
                  <a:gd name="T40" fmla="*/ 37 w 69"/>
                  <a:gd name="T41" fmla="*/ 64 h 132"/>
                  <a:gd name="T42" fmla="*/ 37 w 69"/>
                  <a:gd name="T43" fmla="*/ 124 h 132"/>
                  <a:gd name="T44" fmla="*/ 45 w 69"/>
                  <a:gd name="T45" fmla="*/ 132 h 132"/>
                  <a:gd name="T46" fmla="*/ 53 w 69"/>
                  <a:gd name="T47" fmla="*/ 124 h 132"/>
                  <a:gd name="T48" fmla="*/ 53 w 69"/>
                  <a:gd name="T49" fmla="*/ 64 h 132"/>
                  <a:gd name="T50" fmla="*/ 53 w 69"/>
                  <a:gd name="T51" fmla="*/ 61 h 132"/>
                  <a:gd name="T52" fmla="*/ 53 w 69"/>
                  <a:gd name="T53" fmla="*/ 37 h 132"/>
                  <a:gd name="T54" fmla="*/ 53 w 69"/>
                  <a:gd name="T55" fmla="*/ 22 h 132"/>
                  <a:gd name="T56" fmla="*/ 57 w 69"/>
                  <a:gd name="T57" fmla="*/ 22 h 132"/>
                  <a:gd name="T58" fmla="*/ 57 w 69"/>
                  <a:gd name="T59" fmla="*/ 35 h 132"/>
                  <a:gd name="T60" fmla="*/ 57 w 69"/>
                  <a:gd name="T61" fmla="*/ 58 h 132"/>
                  <a:gd name="T62" fmla="*/ 63 w 69"/>
                  <a:gd name="T63" fmla="*/ 64 h 132"/>
                  <a:gd name="T64" fmla="*/ 69 w 69"/>
                  <a:gd name="T65" fmla="*/ 58 h 132"/>
                  <a:gd name="T66" fmla="*/ 69 w 69"/>
                  <a:gd name="T67" fmla="*/ 19 h 132"/>
                  <a:gd name="T68" fmla="*/ 69 w 69"/>
                  <a:gd name="T6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32">
                    <a:moveTo>
                      <a:pt x="69" y="19"/>
                    </a:moveTo>
                    <a:cubicBezTo>
                      <a:pt x="69" y="9"/>
                      <a:pt x="60" y="0"/>
                      <a:pt x="49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0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2"/>
                      <a:pt x="3" y="64"/>
                      <a:pt x="6" y="64"/>
                    </a:cubicBezTo>
                    <a:cubicBezTo>
                      <a:pt x="10" y="64"/>
                      <a:pt x="13" y="62"/>
                      <a:pt x="13" y="58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9"/>
                      <a:pt x="20" y="132"/>
                      <a:pt x="25" y="132"/>
                    </a:cubicBezTo>
                    <a:cubicBezTo>
                      <a:pt x="30" y="132"/>
                      <a:pt x="33" y="129"/>
                      <a:pt x="33" y="124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9"/>
                      <a:pt x="40" y="132"/>
                      <a:pt x="45" y="132"/>
                    </a:cubicBezTo>
                    <a:cubicBezTo>
                      <a:pt x="49" y="132"/>
                      <a:pt x="53" y="129"/>
                      <a:pt x="53" y="12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7" y="22"/>
                      <a:pt x="57" y="22"/>
                      <a:pt x="57" y="22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62"/>
                      <a:pt x="59" y="64"/>
                      <a:pt x="63" y="64"/>
                    </a:cubicBezTo>
                    <a:cubicBezTo>
                      <a:pt x="66" y="64"/>
                      <a:pt x="69" y="62"/>
                      <a:pt x="69" y="58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lose/>
                  </a:path>
                </a:pathLst>
              </a:custGeom>
              <a:solidFill>
                <a:schemeClr val="tx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6" name="Oval 23"/>
              <p:cNvSpPr>
                <a:spLocks noChangeArrowheads="1"/>
              </p:cNvSpPr>
              <p:nvPr/>
            </p:nvSpPr>
            <p:spPr bwMode="auto">
              <a:xfrm>
                <a:off x="3979122" y="5620256"/>
                <a:ext cx="112713" cy="112713"/>
              </a:xfrm>
              <a:prstGeom prst="ellipse">
                <a:avLst/>
              </a:prstGeom>
              <a:solidFill>
                <a:schemeClr val="tx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7" name="Freeform 24"/>
              <p:cNvSpPr>
                <a:spLocks/>
              </p:cNvSpPr>
              <p:nvPr/>
            </p:nvSpPr>
            <p:spPr bwMode="auto">
              <a:xfrm>
                <a:off x="3904510" y="5740906"/>
                <a:ext cx="258763" cy="498475"/>
              </a:xfrm>
              <a:custGeom>
                <a:avLst/>
                <a:gdLst>
                  <a:gd name="T0" fmla="*/ 69 w 69"/>
                  <a:gd name="T1" fmla="*/ 19 h 132"/>
                  <a:gd name="T2" fmla="*/ 50 w 69"/>
                  <a:gd name="T3" fmla="*/ 0 h 132"/>
                  <a:gd name="T4" fmla="*/ 30 w 69"/>
                  <a:gd name="T5" fmla="*/ 0 h 132"/>
                  <a:gd name="T6" fmla="*/ 28 w 69"/>
                  <a:gd name="T7" fmla="*/ 0 h 132"/>
                  <a:gd name="T8" fmla="*/ 20 w 69"/>
                  <a:gd name="T9" fmla="*/ 0 h 132"/>
                  <a:gd name="T10" fmla="*/ 0 w 69"/>
                  <a:gd name="T11" fmla="*/ 19 h 132"/>
                  <a:gd name="T12" fmla="*/ 0 w 69"/>
                  <a:gd name="T13" fmla="*/ 19 h 132"/>
                  <a:gd name="T14" fmla="*/ 0 w 69"/>
                  <a:gd name="T15" fmla="*/ 58 h 132"/>
                  <a:gd name="T16" fmla="*/ 7 w 69"/>
                  <a:gd name="T17" fmla="*/ 64 h 132"/>
                  <a:gd name="T18" fmla="*/ 13 w 69"/>
                  <a:gd name="T19" fmla="*/ 58 h 132"/>
                  <a:gd name="T20" fmla="*/ 13 w 69"/>
                  <a:gd name="T21" fmla="*/ 35 h 132"/>
                  <a:gd name="T22" fmla="*/ 13 w 69"/>
                  <a:gd name="T23" fmla="*/ 22 h 132"/>
                  <a:gd name="T24" fmla="*/ 16 w 69"/>
                  <a:gd name="T25" fmla="*/ 22 h 132"/>
                  <a:gd name="T26" fmla="*/ 16 w 69"/>
                  <a:gd name="T27" fmla="*/ 37 h 132"/>
                  <a:gd name="T28" fmla="*/ 16 w 69"/>
                  <a:gd name="T29" fmla="*/ 61 h 132"/>
                  <a:gd name="T30" fmla="*/ 16 w 69"/>
                  <a:gd name="T31" fmla="*/ 64 h 132"/>
                  <a:gd name="T32" fmla="*/ 16 w 69"/>
                  <a:gd name="T33" fmla="*/ 124 h 132"/>
                  <a:gd name="T34" fmla="*/ 25 w 69"/>
                  <a:gd name="T35" fmla="*/ 132 h 132"/>
                  <a:gd name="T36" fmla="*/ 33 w 69"/>
                  <a:gd name="T37" fmla="*/ 124 h 132"/>
                  <a:gd name="T38" fmla="*/ 33 w 69"/>
                  <a:gd name="T39" fmla="*/ 64 h 132"/>
                  <a:gd name="T40" fmla="*/ 37 w 69"/>
                  <a:gd name="T41" fmla="*/ 64 h 132"/>
                  <a:gd name="T42" fmla="*/ 37 w 69"/>
                  <a:gd name="T43" fmla="*/ 124 h 132"/>
                  <a:gd name="T44" fmla="*/ 45 w 69"/>
                  <a:gd name="T45" fmla="*/ 132 h 132"/>
                  <a:gd name="T46" fmla="*/ 53 w 69"/>
                  <a:gd name="T47" fmla="*/ 124 h 132"/>
                  <a:gd name="T48" fmla="*/ 53 w 69"/>
                  <a:gd name="T49" fmla="*/ 64 h 132"/>
                  <a:gd name="T50" fmla="*/ 53 w 69"/>
                  <a:gd name="T51" fmla="*/ 61 h 132"/>
                  <a:gd name="T52" fmla="*/ 53 w 69"/>
                  <a:gd name="T53" fmla="*/ 37 h 132"/>
                  <a:gd name="T54" fmla="*/ 53 w 69"/>
                  <a:gd name="T55" fmla="*/ 22 h 132"/>
                  <a:gd name="T56" fmla="*/ 57 w 69"/>
                  <a:gd name="T57" fmla="*/ 22 h 132"/>
                  <a:gd name="T58" fmla="*/ 57 w 69"/>
                  <a:gd name="T59" fmla="*/ 35 h 132"/>
                  <a:gd name="T60" fmla="*/ 57 w 69"/>
                  <a:gd name="T61" fmla="*/ 58 h 132"/>
                  <a:gd name="T62" fmla="*/ 63 w 69"/>
                  <a:gd name="T63" fmla="*/ 64 h 132"/>
                  <a:gd name="T64" fmla="*/ 69 w 69"/>
                  <a:gd name="T65" fmla="*/ 58 h 132"/>
                  <a:gd name="T66" fmla="*/ 69 w 69"/>
                  <a:gd name="T67" fmla="*/ 19 h 132"/>
                  <a:gd name="T68" fmla="*/ 69 w 69"/>
                  <a:gd name="T6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32">
                    <a:moveTo>
                      <a:pt x="69" y="19"/>
                    </a:moveTo>
                    <a:cubicBezTo>
                      <a:pt x="69" y="9"/>
                      <a:pt x="60" y="0"/>
                      <a:pt x="5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0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2"/>
                      <a:pt x="3" y="64"/>
                      <a:pt x="7" y="64"/>
                    </a:cubicBezTo>
                    <a:cubicBezTo>
                      <a:pt x="11" y="64"/>
                      <a:pt x="13" y="62"/>
                      <a:pt x="13" y="58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9"/>
                      <a:pt x="20" y="132"/>
                      <a:pt x="25" y="132"/>
                    </a:cubicBezTo>
                    <a:cubicBezTo>
                      <a:pt x="30" y="132"/>
                      <a:pt x="33" y="129"/>
                      <a:pt x="33" y="124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9"/>
                      <a:pt x="40" y="132"/>
                      <a:pt x="45" y="132"/>
                    </a:cubicBezTo>
                    <a:cubicBezTo>
                      <a:pt x="50" y="132"/>
                      <a:pt x="53" y="129"/>
                      <a:pt x="53" y="12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7" y="22"/>
                      <a:pt x="57" y="22"/>
                      <a:pt x="57" y="22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62"/>
                      <a:pt x="59" y="64"/>
                      <a:pt x="63" y="64"/>
                    </a:cubicBezTo>
                    <a:cubicBezTo>
                      <a:pt x="66" y="64"/>
                      <a:pt x="69" y="62"/>
                      <a:pt x="69" y="58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lose/>
                  </a:path>
                </a:pathLst>
              </a:custGeom>
              <a:solidFill>
                <a:schemeClr val="tx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27D522B-AE88-4688-9800-91AB7A08F680}"/>
              </a:ext>
            </a:extLst>
          </p:cNvPr>
          <p:cNvGrpSpPr/>
          <p:nvPr/>
        </p:nvGrpSpPr>
        <p:grpSpPr>
          <a:xfrm>
            <a:off x="6412098" y="5204131"/>
            <a:ext cx="4566702" cy="1033773"/>
            <a:chOff x="6412098" y="5204131"/>
            <a:chExt cx="4566702" cy="1033773"/>
          </a:xfrm>
        </p:grpSpPr>
        <p:sp>
          <p:nvSpPr>
            <p:cNvPr id="615" name="TextBox 614"/>
            <p:cNvSpPr txBox="1"/>
            <p:nvPr/>
          </p:nvSpPr>
          <p:spPr>
            <a:xfrm>
              <a:off x="6412098" y="5204131"/>
              <a:ext cx="1063112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Female User</a:t>
              </a:r>
            </a:p>
          </p:txBody>
        </p:sp>
        <p:grpSp>
          <p:nvGrpSpPr>
            <p:cNvPr id="666" name="Group 665"/>
            <p:cNvGrpSpPr/>
            <p:nvPr/>
          </p:nvGrpSpPr>
          <p:grpSpPr>
            <a:xfrm>
              <a:off x="6412098" y="5599267"/>
              <a:ext cx="3286018" cy="555786"/>
              <a:chOff x="6855788" y="5672963"/>
              <a:chExt cx="3641725" cy="615950"/>
            </a:xfrm>
          </p:grpSpPr>
          <p:sp>
            <p:nvSpPr>
              <p:cNvPr id="639" name="Oval 25"/>
              <p:cNvSpPr>
                <a:spLocks noChangeArrowheads="1"/>
              </p:cNvSpPr>
              <p:nvPr/>
            </p:nvSpPr>
            <p:spPr bwMode="auto">
              <a:xfrm>
                <a:off x="6943101" y="5672963"/>
                <a:ext cx="112713" cy="10953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0" name="Freeform 26"/>
              <p:cNvSpPr>
                <a:spLocks/>
              </p:cNvSpPr>
              <p:nvPr/>
            </p:nvSpPr>
            <p:spPr bwMode="auto">
              <a:xfrm>
                <a:off x="6855788" y="5790438"/>
                <a:ext cx="287338" cy="498475"/>
              </a:xfrm>
              <a:custGeom>
                <a:avLst/>
                <a:gdLst>
                  <a:gd name="T0" fmla="*/ 75 w 76"/>
                  <a:gd name="T1" fmla="*/ 51 h 132"/>
                  <a:gd name="T2" fmla="*/ 64 w 76"/>
                  <a:gd name="T3" fmla="*/ 15 h 132"/>
                  <a:gd name="T4" fmla="*/ 63 w 76"/>
                  <a:gd name="T5" fmla="*/ 14 h 132"/>
                  <a:gd name="T6" fmla="*/ 45 w 76"/>
                  <a:gd name="T7" fmla="*/ 0 h 132"/>
                  <a:gd name="T8" fmla="*/ 39 w 76"/>
                  <a:gd name="T9" fmla="*/ 0 h 132"/>
                  <a:gd name="T10" fmla="*/ 37 w 76"/>
                  <a:gd name="T11" fmla="*/ 0 h 132"/>
                  <a:gd name="T12" fmla="*/ 31 w 76"/>
                  <a:gd name="T13" fmla="*/ 0 h 132"/>
                  <a:gd name="T14" fmla="*/ 13 w 76"/>
                  <a:gd name="T15" fmla="*/ 14 h 132"/>
                  <a:gd name="T16" fmla="*/ 12 w 76"/>
                  <a:gd name="T17" fmla="*/ 15 h 132"/>
                  <a:gd name="T18" fmla="*/ 1 w 76"/>
                  <a:gd name="T19" fmla="*/ 51 h 132"/>
                  <a:gd name="T20" fmla="*/ 4 w 76"/>
                  <a:gd name="T21" fmla="*/ 58 h 132"/>
                  <a:gd name="T22" fmla="*/ 12 w 76"/>
                  <a:gd name="T23" fmla="*/ 55 h 132"/>
                  <a:gd name="T24" fmla="*/ 22 w 76"/>
                  <a:gd name="T25" fmla="*/ 20 h 132"/>
                  <a:gd name="T26" fmla="*/ 25 w 76"/>
                  <a:gd name="T27" fmla="*/ 20 h 132"/>
                  <a:gd name="T28" fmla="*/ 6 w 76"/>
                  <a:gd name="T29" fmla="*/ 79 h 132"/>
                  <a:gd name="T30" fmla="*/ 21 w 76"/>
                  <a:gd name="T31" fmla="*/ 79 h 132"/>
                  <a:gd name="T32" fmla="*/ 21 w 76"/>
                  <a:gd name="T33" fmla="*/ 125 h 132"/>
                  <a:gd name="T34" fmla="*/ 29 w 76"/>
                  <a:gd name="T35" fmla="*/ 132 h 132"/>
                  <a:gd name="T36" fmla="*/ 35 w 76"/>
                  <a:gd name="T37" fmla="*/ 125 h 132"/>
                  <a:gd name="T38" fmla="*/ 35 w 76"/>
                  <a:gd name="T39" fmla="*/ 79 h 132"/>
                  <a:gd name="T40" fmla="*/ 41 w 76"/>
                  <a:gd name="T41" fmla="*/ 79 h 132"/>
                  <a:gd name="T42" fmla="*/ 41 w 76"/>
                  <a:gd name="T43" fmla="*/ 125 h 132"/>
                  <a:gd name="T44" fmla="*/ 47 w 76"/>
                  <a:gd name="T45" fmla="*/ 132 h 132"/>
                  <a:gd name="T46" fmla="*/ 54 w 76"/>
                  <a:gd name="T47" fmla="*/ 125 h 132"/>
                  <a:gd name="T48" fmla="*/ 54 w 76"/>
                  <a:gd name="T49" fmla="*/ 79 h 132"/>
                  <a:gd name="T50" fmla="*/ 69 w 76"/>
                  <a:gd name="T51" fmla="*/ 79 h 132"/>
                  <a:gd name="T52" fmla="*/ 50 w 76"/>
                  <a:gd name="T53" fmla="*/ 20 h 132"/>
                  <a:gd name="T54" fmla="*/ 53 w 76"/>
                  <a:gd name="T55" fmla="*/ 20 h 132"/>
                  <a:gd name="T56" fmla="*/ 64 w 76"/>
                  <a:gd name="T57" fmla="*/ 55 h 132"/>
                  <a:gd name="T58" fmla="*/ 72 w 76"/>
                  <a:gd name="T59" fmla="*/ 58 h 132"/>
                  <a:gd name="T60" fmla="*/ 75 w 76"/>
                  <a:gd name="T61" fmla="*/ 5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132">
                    <a:moveTo>
                      <a:pt x="75" y="51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9" y="3"/>
                      <a:pt x="49" y="0"/>
                      <a:pt x="45" y="0"/>
                    </a:cubicBezTo>
                    <a:cubicBezTo>
                      <a:pt x="41" y="0"/>
                      <a:pt x="42" y="0"/>
                      <a:pt x="39" y="0"/>
                    </a:cubicBezTo>
                    <a:cubicBezTo>
                      <a:pt x="38" y="0"/>
                      <a:pt x="37" y="0"/>
                      <a:pt x="37" y="0"/>
                    </a:cubicBezTo>
                    <a:cubicBezTo>
                      <a:pt x="33" y="0"/>
                      <a:pt x="34" y="0"/>
                      <a:pt x="31" y="0"/>
                    </a:cubicBezTo>
                    <a:cubicBezTo>
                      <a:pt x="27" y="0"/>
                      <a:pt x="17" y="3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4"/>
                      <a:pt x="1" y="57"/>
                      <a:pt x="4" y="58"/>
                    </a:cubicBezTo>
                    <a:cubicBezTo>
                      <a:pt x="7" y="59"/>
                      <a:pt x="10" y="57"/>
                      <a:pt x="12" y="55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6" y="79"/>
                      <a:pt x="6" y="79"/>
                      <a:pt x="6" y="79"/>
                    </a:cubicBezTo>
                    <a:cubicBezTo>
                      <a:pt x="21" y="79"/>
                      <a:pt x="21" y="79"/>
                      <a:pt x="21" y="79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1" y="129"/>
                      <a:pt x="25" y="132"/>
                      <a:pt x="29" y="132"/>
                    </a:cubicBezTo>
                    <a:cubicBezTo>
                      <a:pt x="33" y="132"/>
                      <a:pt x="35" y="129"/>
                      <a:pt x="35" y="125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125"/>
                      <a:pt x="41" y="125"/>
                      <a:pt x="41" y="125"/>
                    </a:cubicBezTo>
                    <a:cubicBezTo>
                      <a:pt x="41" y="129"/>
                      <a:pt x="43" y="132"/>
                      <a:pt x="47" y="132"/>
                    </a:cubicBezTo>
                    <a:cubicBezTo>
                      <a:pt x="51" y="132"/>
                      <a:pt x="54" y="129"/>
                      <a:pt x="54" y="125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7"/>
                      <a:pt x="69" y="59"/>
                      <a:pt x="72" y="58"/>
                    </a:cubicBezTo>
                    <a:cubicBezTo>
                      <a:pt x="74" y="57"/>
                      <a:pt x="76" y="54"/>
                      <a:pt x="75" y="5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1" name="Oval 27"/>
              <p:cNvSpPr>
                <a:spLocks noChangeArrowheads="1"/>
              </p:cNvSpPr>
              <p:nvPr/>
            </p:nvSpPr>
            <p:spPr bwMode="auto">
              <a:xfrm>
                <a:off x="7316163" y="5672963"/>
                <a:ext cx="112713" cy="10953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2" name="Freeform 28"/>
              <p:cNvSpPr>
                <a:spLocks/>
              </p:cNvSpPr>
              <p:nvPr/>
            </p:nvSpPr>
            <p:spPr bwMode="auto">
              <a:xfrm>
                <a:off x="7228851" y="5790438"/>
                <a:ext cx="285750" cy="498475"/>
              </a:xfrm>
              <a:custGeom>
                <a:avLst/>
                <a:gdLst>
                  <a:gd name="T0" fmla="*/ 75 w 76"/>
                  <a:gd name="T1" fmla="*/ 51 h 132"/>
                  <a:gd name="T2" fmla="*/ 64 w 76"/>
                  <a:gd name="T3" fmla="*/ 15 h 132"/>
                  <a:gd name="T4" fmla="*/ 64 w 76"/>
                  <a:gd name="T5" fmla="*/ 14 h 132"/>
                  <a:gd name="T6" fmla="*/ 45 w 76"/>
                  <a:gd name="T7" fmla="*/ 0 h 132"/>
                  <a:gd name="T8" fmla="*/ 40 w 76"/>
                  <a:gd name="T9" fmla="*/ 0 h 132"/>
                  <a:gd name="T10" fmla="*/ 37 w 76"/>
                  <a:gd name="T11" fmla="*/ 0 h 132"/>
                  <a:gd name="T12" fmla="*/ 32 w 76"/>
                  <a:gd name="T13" fmla="*/ 0 h 132"/>
                  <a:gd name="T14" fmla="*/ 13 w 76"/>
                  <a:gd name="T15" fmla="*/ 14 h 132"/>
                  <a:gd name="T16" fmla="*/ 12 w 76"/>
                  <a:gd name="T17" fmla="*/ 15 h 132"/>
                  <a:gd name="T18" fmla="*/ 1 w 76"/>
                  <a:gd name="T19" fmla="*/ 51 h 132"/>
                  <a:gd name="T20" fmla="*/ 4 w 76"/>
                  <a:gd name="T21" fmla="*/ 58 h 132"/>
                  <a:gd name="T22" fmla="*/ 12 w 76"/>
                  <a:gd name="T23" fmla="*/ 55 h 132"/>
                  <a:gd name="T24" fmla="*/ 23 w 76"/>
                  <a:gd name="T25" fmla="*/ 20 h 132"/>
                  <a:gd name="T26" fmla="*/ 26 w 76"/>
                  <a:gd name="T27" fmla="*/ 20 h 132"/>
                  <a:gd name="T28" fmla="*/ 7 w 76"/>
                  <a:gd name="T29" fmla="*/ 79 h 132"/>
                  <a:gd name="T30" fmla="*/ 22 w 76"/>
                  <a:gd name="T31" fmla="*/ 79 h 132"/>
                  <a:gd name="T32" fmla="*/ 22 w 76"/>
                  <a:gd name="T33" fmla="*/ 125 h 132"/>
                  <a:gd name="T34" fmla="*/ 29 w 76"/>
                  <a:gd name="T35" fmla="*/ 132 h 132"/>
                  <a:gd name="T36" fmla="*/ 36 w 76"/>
                  <a:gd name="T37" fmla="*/ 125 h 132"/>
                  <a:gd name="T38" fmla="*/ 36 w 76"/>
                  <a:gd name="T39" fmla="*/ 79 h 132"/>
                  <a:gd name="T40" fmla="*/ 41 w 76"/>
                  <a:gd name="T41" fmla="*/ 79 h 132"/>
                  <a:gd name="T42" fmla="*/ 41 w 76"/>
                  <a:gd name="T43" fmla="*/ 125 h 132"/>
                  <a:gd name="T44" fmla="*/ 48 w 76"/>
                  <a:gd name="T45" fmla="*/ 132 h 132"/>
                  <a:gd name="T46" fmla="*/ 55 w 76"/>
                  <a:gd name="T47" fmla="*/ 125 h 132"/>
                  <a:gd name="T48" fmla="*/ 55 w 76"/>
                  <a:gd name="T49" fmla="*/ 79 h 132"/>
                  <a:gd name="T50" fmla="*/ 70 w 76"/>
                  <a:gd name="T51" fmla="*/ 79 h 132"/>
                  <a:gd name="T52" fmla="*/ 51 w 76"/>
                  <a:gd name="T53" fmla="*/ 20 h 132"/>
                  <a:gd name="T54" fmla="*/ 54 w 76"/>
                  <a:gd name="T55" fmla="*/ 20 h 132"/>
                  <a:gd name="T56" fmla="*/ 64 w 76"/>
                  <a:gd name="T57" fmla="*/ 55 h 132"/>
                  <a:gd name="T58" fmla="*/ 72 w 76"/>
                  <a:gd name="T59" fmla="*/ 58 h 132"/>
                  <a:gd name="T60" fmla="*/ 75 w 76"/>
                  <a:gd name="T61" fmla="*/ 5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132">
                    <a:moveTo>
                      <a:pt x="75" y="51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0" y="3"/>
                      <a:pt x="49" y="0"/>
                      <a:pt x="45" y="0"/>
                    </a:cubicBezTo>
                    <a:cubicBezTo>
                      <a:pt x="42" y="0"/>
                      <a:pt x="43" y="0"/>
                      <a:pt x="40" y="0"/>
                    </a:cubicBezTo>
                    <a:cubicBezTo>
                      <a:pt x="39" y="0"/>
                      <a:pt x="38" y="0"/>
                      <a:pt x="37" y="0"/>
                    </a:cubicBezTo>
                    <a:cubicBezTo>
                      <a:pt x="34" y="0"/>
                      <a:pt x="35" y="0"/>
                      <a:pt x="32" y="0"/>
                    </a:cubicBezTo>
                    <a:cubicBezTo>
                      <a:pt x="28" y="0"/>
                      <a:pt x="17" y="3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4"/>
                      <a:pt x="2" y="57"/>
                      <a:pt x="4" y="58"/>
                    </a:cubicBezTo>
                    <a:cubicBezTo>
                      <a:pt x="8" y="59"/>
                      <a:pt x="11" y="57"/>
                      <a:pt x="12" y="55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2" y="125"/>
                      <a:pt x="22" y="125"/>
                      <a:pt x="22" y="125"/>
                    </a:cubicBezTo>
                    <a:cubicBezTo>
                      <a:pt x="22" y="129"/>
                      <a:pt x="25" y="132"/>
                      <a:pt x="29" y="132"/>
                    </a:cubicBezTo>
                    <a:cubicBezTo>
                      <a:pt x="33" y="132"/>
                      <a:pt x="36" y="129"/>
                      <a:pt x="36" y="125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125"/>
                      <a:pt x="41" y="125"/>
                      <a:pt x="41" y="125"/>
                    </a:cubicBezTo>
                    <a:cubicBezTo>
                      <a:pt x="41" y="129"/>
                      <a:pt x="44" y="132"/>
                      <a:pt x="48" y="132"/>
                    </a:cubicBezTo>
                    <a:cubicBezTo>
                      <a:pt x="52" y="132"/>
                      <a:pt x="55" y="129"/>
                      <a:pt x="55" y="125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6" y="57"/>
                      <a:pt x="69" y="59"/>
                      <a:pt x="72" y="58"/>
                    </a:cubicBezTo>
                    <a:cubicBezTo>
                      <a:pt x="75" y="57"/>
                      <a:pt x="76" y="54"/>
                      <a:pt x="75" y="5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3" name="Oval 29"/>
              <p:cNvSpPr>
                <a:spLocks noChangeArrowheads="1"/>
              </p:cNvSpPr>
              <p:nvPr/>
            </p:nvSpPr>
            <p:spPr bwMode="auto">
              <a:xfrm>
                <a:off x="7690813" y="5672963"/>
                <a:ext cx="114300" cy="10953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4" name="Freeform 30"/>
              <p:cNvSpPr>
                <a:spLocks/>
              </p:cNvSpPr>
              <p:nvPr/>
            </p:nvSpPr>
            <p:spPr bwMode="auto">
              <a:xfrm>
                <a:off x="7605088" y="5790438"/>
                <a:ext cx="285750" cy="498475"/>
              </a:xfrm>
              <a:custGeom>
                <a:avLst/>
                <a:gdLst>
                  <a:gd name="T0" fmla="*/ 75 w 76"/>
                  <a:gd name="T1" fmla="*/ 51 h 132"/>
                  <a:gd name="T2" fmla="*/ 64 w 76"/>
                  <a:gd name="T3" fmla="*/ 15 h 132"/>
                  <a:gd name="T4" fmla="*/ 63 w 76"/>
                  <a:gd name="T5" fmla="*/ 14 h 132"/>
                  <a:gd name="T6" fmla="*/ 45 w 76"/>
                  <a:gd name="T7" fmla="*/ 0 h 132"/>
                  <a:gd name="T8" fmla="*/ 39 w 76"/>
                  <a:gd name="T9" fmla="*/ 0 h 132"/>
                  <a:gd name="T10" fmla="*/ 37 w 76"/>
                  <a:gd name="T11" fmla="*/ 0 h 132"/>
                  <a:gd name="T12" fmla="*/ 31 w 76"/>
                  <a:gd name="T13" fmla="*/ 0 h 132"/>
                  <a:gd name="T14" fmla="*/ 13 w 76"/>
                  <a:gd name="T15" fmla="*/ 14 h 132"/>
                  <a:gd name="T16" fmla="*/ 12 w 76"/>
                  <a:gd name="T17" fmla="*/ 15 h 132"/>
                  <a:gd name="T18" fmla="*/ 1 w 76"/>
                  <a:gd name="T19" fmla="*/ 51 h 132"/>
                  <a:gd name="T20" fmla="*/ 4 w 76"/>
                  <a:gd name="T21" fmla="*/ 58 h 132"/>
                  <a:gd name="T22" fmla="*/ 12 w 76"/>
                  <a:gd name="T23" fmla="*/ 55 h 132"/>
                  <a:gd name="T24" fmla="*/ 22 w 76"/>
                  <a:gd name="T25" fmla="*/ 20 h 132"/>
                  <a:gd name="T26" fmla="*/ 26 w 76"/>
                  <a:gd name="T27" fmla="*/ 20 h 132"/>
                  <a:gd name="T28" fmla="*/ 6 w 76"/>
                  <a:gd name="T29" fmla="*/ 79 h 132"/>
                  <a:gd name="T30" fmla="*/ 22 w 76"/>
                  <a:gd name="T31" fmla="*/ 79 h 132"/>
                  <a:gd name="T32" fmla="*/ 22 w 76"/>
                  <a:gd name="T33" fmla="*/ 125 h 132"/>
                  <a:gd name="T34" fmla="*/ 29 w 76"/>
                  <a:gd name="T35" fmla="*/ 132 h 132"/>
                  <a:gd name="T36" fmla="*/ 35 w 76"/>
                  <a:gd name="T37" fmla="*/ 125 h 132"/>
                  <a:gd name="T38" fmla="*/ 35 w 76"/>
                  <a:gd name="T39" fmla="*/ 79 h 132"/>
                  <a:gd name="T40" fmla="*/ 41 w 76"/>
                  <a:gd name="T41" fmla="*/ 79 h 132"/>
                  <a:gd name="T42" fmla="*/ 41 w 76"/>
                  <a:gd name="T43" fmla="*/ 125 h 132"/>
                  <a:gd name="T44" fmla="*/ 47 w 76"/>
                  <a:gd name="T45" fmla="*/ 132 h 132"/>
                  <a:gd name="T46" fmla="*/ 54 w 76"/>
                  <a:gd name="T47" fmla="*/ 125 h 132"/>
                  <a:gd name="T48" fmla="*/ 54 w 76"/>
                  <a:gd name="T49" fmla="*/ 79 h 132"/>
                  <a:gd name="T50" fmla="*/ 69 w 76"/>
                  <a:gd name="T51" fmla="*/ 79 h 132"/>
                  <a:gd name="T52" fmla="*/ 50 w 76"/>
                  <a:gd name="T53" fmla="*/ 20 h 132"/>
                  <a:gd name="T54" fmla="*/ 53 w 76"/>
                  <a:gd name="T55" fmla="*/ 20 h 132"/>
                  <a:gd name="T56" fmla="*/ 64 w 76"/>
                  <a:gd name="T57" fmla="*/ 55 h 132"/>
                  <a:gd name="T58" fmla="*/ 72 w 76"/>
                  <a:gd name="T59" fmla="*/ 58 h 132"/>
                  <a:gd name="T60" fmla="*/ 75 w 76"/>
                  <a:gd name="T61" fmla="*/ 5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132">
                    <a:moveTo>
                      <a:pt x="75" y="51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9" y="3"/>
                      <a:pt x="49" y="0"/>
                      <a:pt x="45" y="0"/>
                    </a:cubicBezTo>
                    <a:cubicBezTo>
                      <a:pt x="42" y="0"/>
                      <a:pt x="42" y="0"/>
                      <a:pt x="39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4" y="0"/>
                      <a:pt x="34" y="0"/>
                      <a:pt x="31" y="0"/>
                    </a:cubicBezTo>
                    <a:cubicBezTo>
                      <a:pt x="27" y="0"/>
                      <a:pt x="17" y="3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4"/>
                      <a:pt x="2" y="57"/>
                      <a:pt x="4" y="58"/>
                    </a:cubicBezTo>
                    <a:cubicBezTo>
                      <a:pt x="7" y="59"/>
                      <a:pt x="10" y="57"/>
                      <a:pt x="12" y="55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6" y="79"/>
                      <a:pt x="6" y="79"/>
                      <a:pt x="6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2" y="125"/>
                      <a:pt x="22" y="125"/>
                      <a:pt x="22" y="125"/>
                    </a:cubicBezTo>
                    <a:cubicBezTo>
                      <a:pt x="22" y="129"/>
                      <a:pt x="25" y="132"/>
                      <a:pt x="29" y="132"/>
                    </a:cubicBezTo>
                    <a:cubicBezTo>
                      <a:pt x="33" y="132"/>
                      <a:pt x="35" y="129"/>
                      <a:pt x="35" y="125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125"/>
                      <a:pt x="41" y="125"/>
                      <a:pt x="41" y="125"/>
                    </a:cubicBezTo>
                    <a:cubicBezTo>
                      <a:pt x="41" y="129"/>
                      <a:pt x="43" y="132"/>
                      <a:pt x="47" y="132"/>
                    </a:cubicBezTo>
                    <a:cubicBezTo>
                      <a:pt x="51" y="132"/>
                      <a:pt x="54" y="129"/>
                      <a:pt x="54" y="125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7"/>
                      <a:pt x="69" y="59"/>
                      <a:pt x="72" y="58"/>
                    </a:cubicBezTo>
                    <a:cubicBezTo>
                      <a:pt x="74" y="57"/>
                      <a:pt x="76" y="54"/>
                      <a:pt x="75" y="5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5" name="Oval 31"/>
              <p:cNvSpPr>
                <a:spLocks noChangeArrowheads="1"/>
              </p:cNvSpPr>
              <p:nvPr/>
            </p:nvSpPr>
            <p:spPr bwMode="auto">
              <a:xfrm>
                <a:off x="8063876" y="5672963"/>
                <a:ext cx="112713" cy="10953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6" name="Freeform 32"/>
              <p:cNvSpPr>
                <a:spLocks/>
              </p:cNvSpPr>
              <p:nvPr/>
            </p:nvSpPr>
            <p:spPr bwMode="auto">
              <a:xfrm>
                <a:off x="7978151" y="5790438"/>
                <a:ext cx="285750" cy="498475"/>
              </a:xfrm>
              <a:custGeom>
                <a:avLst/>
                <a:gdLst>
                  <a:gd name="T0" fmla="*/ 75 w 76"/>
                  <a:gd name="T1" fmla="*/ 51 h 132"/>
                  <a:gd name="T2" fmla="*/ 64 w 76"/>
                  <a:gd name="T3" fmla="*/ 15 h 132"/>
                  <a:gd name="T4" fmla="*/ 63 w 76"/>
                  <a:gd name="T5" fmla="*/ 14 h 132"/>
                  <a:gd name="T6" fmla="*/ 45 w 76"/>
                  <a:gd name="T7" fmla="*/ 0 h 132"/>
                  <a:gd name="T8" fmla="*/ 39 w 76"/>
                  <a:gd name="T9" fmla="*/ 0 h 132"/>
                  <a:gd name="T10" fmla="*/ 37 w 76"/>
                  <a:gd name="T11" fmla="*/ 0 h 132"/>
                  <a:gd name="T12" fmla="*/ 31 w 76"/>
                  <a:gd name="T13" fmla="*/ 0 h 132"/>
                  <a:gd name="T14" fmla="*/ 13 w 76"/>
                  <a:gd name="T15" fmla="*/ 14 h 132"/>
                  <a:gd name="T16" fmla="*/ 12 w 76"/>
                  <a:gd name="T17" fmla="*/ 15 h 132"/>
                  <a:gd name="T18" fmla="*/ 1 w 76"/>
                  <a:gd name="T19" fmla="*/ 51 h 132"/>
                  <a:gd name="T20" fmla="*/ 4 w 76"/>
                  <a:gd name="T21" fmla="*/ 58 h 132"/>
                  <a:gd name="T22" fmla="*/ 12 w 76"/>
                  <a:gd name="T23" fmla="*/ 55 h 132"/>
                  <a:gd name="T24" fmla="*/ 23 w 76"/>
                  <a:gd name="T25" fmla="*/ 20 h 132"/>
                  <a:gd name="T26" fmla="*/ 26 w 76"/>
                  <a:gd name="T27" fmla="*/ 20 h 132"/>
                  <a:gd name="T28" fmla="*/ 7 w 76"/>
                  <a:gd name="T29" fmla="*/ 79 h 132"/>
                  <a:gd name="T30" fmla="*/ 22 w 76"/>
                  <a:gd name="T31" fmla="*/ 79 h 132"/>
                  <a:gd name="T32" fmla="*/ 22 w 76"/>
                  <a:gd name="T33" fmla="*/ 125 h 132"/>
                  <a:gd name="T34" fmla="*/ 29 w 76"/>
                  <a:gd name="T35" fmla="*/ 132 h 132"/>
                  <a:gd name="T36" fmla="*/ 35 w 76"/>
                  <a:gd name="T37" fmla="*/ 125 h 132"/>
                  <a:gd name="T38" fmla="*/ 35 w 76"/>
                  <a:gd name="T39" fmla="*/ 79 h 132"/>
                  <a:gd name="T40" fmla="*/ 41 w 76"/>
                  <a:gd name="T41" fmla="*/ 79 h 132"/>
                  <a:gd name="T42" fmla="*/ 41 w 76"/>
                  <a:gd name="T43" fmla="*/ 125 h 132"/>
                  <a:gd name="T44" fmla="*/ 47 w 76"/>
                  <a:gd name="T45" fmla="*/ 132 h 132"/>
                  <a:gd name="T46" fmla="*/ 55 w 76"/>
                  <a:gd name="T47" fmla="*/ 125 h 132"/>
                  <a:gd name="T48" fmla="*/ 55 w 76"/>
                  <a:gd name="T49" fmla="*/ 79 h 132"/>
                  <a:gd name="T50" fmla="*/ 70 w 76"/>
                  <a:gd name="T51" fmla="*/ 79 h 132"/>
                  <a:gd name="T52" fmla="*/ 51 w 76"/>
                  <a:gd name="T53" fmla="*/ 20 h 132"/>
                  <a:gd name="T54" fmla="*/ 54 w 76"/>
                  <a:gd name="T55" fmla="*/ 20 h 132"/>
                  <a:gd name="T56" fmla="*/ 64 w 76"/>
                  <a:gd name="T57" fmla="*/ 55 h 132"/>
                  <a:gd name="T58" fmla="*/ 72 w 76"/>
                  <a:gd name="T59" fmla="*/ 58 h 132"/>
                  <a:gd name="T60" fmla="*/ 75 w 76"/>
                  <a:gd name="T61" fmla="*/ 5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132">
                    <a:moveTo>
                      <a:pt x="75" y="51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9" y="3"/>
                      <a:pt x="49" y="0"/>
                      <a:pt x="45" y="0"/>
                    </a:cubicBezTo>
                    <a:cubicBezTo>
                      <a:pt x="42" y="0"/>
                      <a:pt x="43" y="0"/>
                      <a:pt x="39" y="0"/>
                    </a:cubicBezTo>
                    <a:cubicBezTo>
                      <a:pt x="39" y="0"/>
                      <a:pt x="38" y="0"/>
                      <a:pt x="37" y="0"/>
                    </a:cubicBezTo>
                    <a:cubicBezTo>
                      <a:pt x="34" y="0"/>
                      <a:pt x="35" y="0"/>
                      <a:pt x="31" y="0"/>
                    </a:cubicBezTo>
                    <a:cubicBezTo>
                      <a:pt x="27" y="0"/>
                      <a:pt x="17" y="3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4"/>
                      <a:pt x="2" y="57"/>
                      <a:pt x="4" y="58"/>
                    </a:cubicBezTo>
                    <a:cubicBezTo>
                      <a:pt x="8" y="59"/>
                      <a:pt x="11" y="57"/>
                      <a:pt x="12" y="55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2" y="125"/>
                      <a:pt x="22" y="125"/>
                      <a:pt x="22" y="125"/>
                    </a:cubicBezTo>
                    <a:cubicBezTo>
                      <a:pt x="22" y="129"/>
                      <a:pt x="25" y="132"/>
                      <a:pt x="29" y="132"/>
                    </a:cubicBezTo>
                    <a:cubicBezTo>
                      <a:pt x="33" y="132"/>
                      <a:pt x="35" y="129"/>
                      <a:pt x="35" y="125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125"/>
                      <a:pt x="41" y="125"/>
                      <a:pt x="41" y="125"/>
                    </a:cubicBezTo>
                    <a:cubicBezTo>
                      <a:pt x="41" y="129"/>
                      <a:pt x="43" y="132"/>
                      <a:pt x="47" y="132"/>
                    </a:cubicBezTo>
                    <a:cubicBezTo>
                      <a:pt x="51" y="132"/>
                      <a:pt x="55" y="129"/>
                      <a:pt x="55" y="125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6" y="57"/>
                      <a:pt x="69" y="59"/>
                      <a:pt x="72" y="58"/>
                    </a:cubicBezTo>
                    <a:cubicBezTo>
                      <a:pt x="75" y="57"/>
                      <a:pt x="76" y="54"/>
                      <a:pt x="75" y="5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7" name="Oval 33"/>
              <p:cNvSpPr>
                <a:spLocks noChangeArrowheads="1"/>
              </p:cNvSpPr>
              <p:nvPr/>
            </p:nvSpPr>
            <p:spPr bwMode="auto">
              <a:xfrm>
                <a:off x="8432176" y="5672963"/>
                <a:ext cx="112713" cy="10953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8" name="Freeform 34"/>
              <p:cNvSpPr>
                <a:spLocks/>
              </p:cNvSpPr>
              <p:nvPr/>
            </p:nvSpPr>
            <p:spPr bwMode="auto">
              <a:xfrm>
                <a:off x="8346451" y="5790438"/>
                <a:ext cx="285750" cy="498475"/>
              </a:xfrm>
              <a:custGeom>
                <a:avLst/>
                <a:gdLst>
                  <a:gd name="T0" fmla="*/ 75 w 76"/>
                  <a:gd name="T1" fmla="*/ 51 h 132"/>
                  <a:gd name="T2" fmla="*/ 64 w 76"/>
                  <a:gd name="T3" fmla="*/ 15 h 132"/>
                  <a:gd name="T4" fmla="*/ 63 w 76"/>
                  <a:gd name="T5" fmla="*/ 14 h 132"/>
                  <a:gd name="T6" fmla="*/ 45 w 76"/>
                  <a:gd name="T7" fmla="*/ 0 h 132"/>
                  <a:gd name="T8" fmla="*/ 39 w 76"/>
                  <a:gd name="T9" fmla="*/ 0 h 132"/>
                  <a:gd name="T10" fmla="*/ 37 w 76"/>
                  <a:gd name="T11" fmla="*/ 0 h 132"/>
                  <a:gd name="T12" fmla="*/ 31 w 76"/>
                  <a:gd name="T13" fmla="*/ 0 h 132"/>
                  <a:gd name="T14" fmla="*/ 13 w 76"/>
                  <a:gd name="T15" fmla="*/ 14 h 132"/>
                  <a:gd name="T16" fmla="*/ 12 w 76"/>
                  <a:gd name="T17" fmla="*/ 15 h 132"/>
                  <a:gd name="T18" fmla="*/ 1 w 76"/>
                  <a:gd name="T19" fmla="*/ 51 h 132"/>
                  <a:gd name="T20" fmla="*/ 4 w 76"/>
                  <a:gd name="T21" fmla="*/ 58 h 132"/>
                  <a:gd name="T22" fmla="*/ 12 w 76"/>
                  <a:gd name="T23" fmla="*/ 55 h 132"/>
                  <a:gd name="T24" fmla="*/ 22 w 76"/>
                  <a:gd name="T25" fmla="*/ 20 h 132"/>
                  <a:gd name="T26" fmla="*/ 26 w 76"/>
                  <a:gd name="T27" fmla="*/ 20 h 132"/>
                  <a:gd name="T28" fmla="*/ 6 w 76"/>
                  <a:gd name="T29" fmla="*/ 79 h 132"/>
                  <a:gd name="T30" fmla="*/ 22 w 76"/>
                  <a:gd name="T31" fmla="*/ 79 h 132"/>
                  <a:gd name="T32" fmla="*/ 22 w 76"/>
                  <a:gd name="T33" fmla="*/ 125 h 132"/>
                  <a:gd name="T34" fmla="*/ 29 w 76"/>
                  <a:gd name="T35" fmla="*/ 132 h 132"/>
                  <a:gd name="T36" fmla="*/ 35 w 76"/>
                  <a:gd name="T37" fmla="*/ 125 h 132"/>
                  <a:gd name="T38" fmla="*/ 35 w 76"/>
                  <a:gd name="T39" fmla="*/ 79 h 132"/>
                  <a:gd name="T40" fmla="*/ 41 w 76"/>
                  <a:gd name="T41" fmla="*/ 79 h 132"/>
                  <a:gd name="T42" fmla="*/ 41 w 76"/>
                  <a:gd name="T43" fmla="*/ 125 h 132"/>
                  <a:gd name="T44" fmla="*/ 47 w 76"/>
                  <a:gd name="T45" fmla="*/ 132 h 132"/>
                  <a:gd name="T46" fmla="*/ 54 w 76"/>
                  <a:gd name="T47" fmla="*/ 125 h 132"/>
                  <a:gd name="T48" fmla="*/ 54 w 76"/>
                  <a:gd name="T49" fmla="*/ 79 h 132"/>
                  <a:gd name="T50" fmla="*/ 70 w 76"/>
                  <a:gd name="T51" fmla="*/ 79 h 132"/>
                  <a:gd name="T52" fmla="*/ 50 w 76"/>
                  <a:gd name="T53" fmla="*/ 20 h 132"/>
                  <a:gd name="T54" fmla="*/ 54 w 76"/>
                  <a:gd name="T55" fmla="*/ 20 h 132"/>
                  <a:gd name="T56" fmla="*/ 64 w 76"/>
                  <a:gd name="T57" fmla="*/ 55 h 132"/>
                  <a:gd name="T58" fmla="*/ 72 w 76"/>
                  <a:gd name="T59" fmla="*/ 58 h 132"/>
                  <a:gd name="T60" fmla="*/ 75 w 76"/>
                  <a:gd name="T61" fmla="*/ 5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132">
                    <a:moveTo>
                      <a:pt x="75" y="51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9" y="3"/>
                      <a:pt x="49" y="0"/>
                      <a:pt x="45" y="0"/>
                    </a:cubicBezTo>
                    <a:cubicBezTo>
                      <a:pt x="42" y="0"/>
                      <a:pt x="42" y="0"/>
                      <a:pt x="39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4" y="0"/>
                      <a:pt x="34" y="0"/>
                      <a:pt x="31" y="0"/>
                    </a:cubicBezTo>
                    <a:cubicBezTo>
                      <a:pt x="27" y="0"/>
                      <a:pt x="17" y="3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4"/>
                      <a:pt x="2" y="57"/>
                      <a:pt x="4" y="58"/>
                    </a:cubicBezTo>
                    <a:cubicBezTo>
                      <a:pt x="7" y="59"/>
                      <a:pt x="10" y="57"/>
                      <a:pt x="12" y="55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6" y="79"/>
                      <a:pt x="6" y="79"/>
                      <a:pt x="6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2" y="125"/>
                      <a:pt x="22" y="125"/>
                      <a:pt x="22" y="125"/>
                    </a:cubicBezTo>
                    <a:cubicBezTo>
                      <a:pt x="22" y="129"/>
                      <a:pt x="25" y="132"/>
                      <a:pt x="29" y="132"/>
                    </a:cubicBezTo>
                    <a:cubicBezTo>
                      <a:pt x="33" y="132"/>
                      <a:pt x="35" y="129"/>
                      <a:pt x="35" y="125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125"/>
                      <a:pt x="41" y="125"/>
                      <a:pt x="41" y="125"/>
                    </a:cubicBezTo>
                    <a:cubicBezTo>
                      <a:pt x="41" y="129"/>
                      <a:pt x="43" y="132"/>
                      <a:pt x="47" y="132"/>
                    </a:cubicBezTo>
                    <a:cubicBezTo>
                      <a:pt x="51" y="132"/>
                      <a:pt x="54" y="129"/>
                      <a:pt x="54" y="125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6" y="57"/>
                      <a:pt x="69" y="59"/>
                      <a:pt x="72" y="58"/>
                    </a:cubicBezTo>
                    <a:cubicBezTo>
                      <a:pt x="74" y="57"/>
                      <a:pt x="76" y="54"/>
                      <a:pt x="75" y="5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9" name="Oval 35"/>
              <p:cNvSpPr>
                <a:spLocks noChangeArrowheads="1"/>
              </p:cNvSpPr>
              <p:nvPr/>
            </p:nvSpPr>
            <p:spPr bwMode="auto">
              <a:xfrm>
                <a:off x="8805238" y="5672963"/>
                <a:ext cx="112713" cy="109538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0" name="Freeform 36"/>
              <p:cNvSpPr>
                <a:spLocks/>
              </p:cNvSpPr>
              <p:nvPr/>
            </p:nvSpPr>
            <p:spPr bwMode="auto">
              <a:xfrm>
                <a:off x="8717926" y="5790438"/>
                <a:ext cx="285750" cy="498475"/>
              </a:xfrm>
              <a:custGeom>
                <a:avLst/>
                <a:gdLst>
                  <a:gd name="T0" fmla="*/ 75 w 76"/>
                  <a:gd name="T1" fmla="*/ 51 h 132"/>
                  <a:gd name="T2" fmla="*/ 64 w 76"/>
                  <a:gd name="T3" fmla="*/ 15 h 132"/>
                  <a:gd name="T4" fmla="*/ 64 w 76"/>
                  <a:gd name="T5" fmla="*/ 14 h 132"/>
                  <a:gd name="T6" fmla="*/ 45 w 76"/>
                  <a:gd name="T7" fmla="*/ 0 h 132"/>
                  <a:gd name="T8" fmla="*/ 40 w 76"/>
                  <a:gd name="T9" fmla="*/ 0 h 132"/>
                  <a:gd name="T10" fmla="*/ 37 w 76"/>
                  <a:gd name="T11" fmla="*/ 0 h 132"/>
                  <a:gd name="T12" fmla="*/ 32 w 76"/>
                  <a:gd name="T13" fmla="*/ 0 h 132"/>
                  <a:gd name="T14" fmla="*/ 13 w 76"/>
                  <a:gd name="T15" fmla="*/ 14 h 132"/>
                  <a:gd name="T16" fmla="*/ 12 w 76"/>
                  <a:gd name="T17" fmla="*/ 15 h 132"/>
                  <a:gd name="T18" fmla="*/ 1 w 76"/>
                  <a:gd name="T19" fmla="*/ 51 h 132"/>
                  <a:gd name="T20" fmla="*/ 4 w 76"/>
                  <a:gd name="T21" fmla="*/ 58 h 132"/>
                  <a:gd name="T22" fmla="*/ 12 w 76"/>
                  <a:gd name="T23" fmla="*/ 55 h 132"/>
                  <a:gd name="T24" fmla="*/ 23 w 76"/>
                  <a:gd name="T25" fmla="*/ 20 h 132"/>
                  <a:gd name="T26" fmla="*/ 26 w 76"/>
                  <a:gd name="T27" fmla="*/ 20 h 132"/>
                  <a:gd name="T28" fmla="*/ 7 w 76"/>
                  <a:gd name="T29" fmla="*/ 79 h 132"/>
                  <a:gd name="T30" fmla="*/ 22 w 76"/>
                  <a:gd name="T31" fmla="*/ 79 h 132"/>
                  <a:gd name="T32" fmla="*/ 22 w 76"/>
                  <a:gd name="T33" fmla="*/ 125 h 132"/>
                  <a:gd name="T34" fmla="*/ 29 w 76"/>
                  <a:gd name="T35" fmla="*/ 132 h 132"/>
                  <a:gd name="T36" fmla="*/ 36 w 76"/>
                  <a:gd name="T37" fmla="*/ 125 h 132"/>
                  <a:gd name="T38" fmla="*/ 36 w 76"/>
                  <a:gd name="T39" fmla="*/ 79 h 132"/>
                  <a:gd name="T40" fmla="*/ 41 w 76"/>
                  <a:gd name="T41" fmla="*/ 79 h 132"/>
                  <a:gd name="T42" fmla="*/ 41 w 76"/>
                  <a:gd name="T43" fmla="*/ 125 h 132"/>
                  <a:gd name="T44" fmla="*/ 48 w 76"/>
                  <a:gd name="T45" fmla="*/ 132 h 132"/>
                  <a:gd name="T46" fmla="*/ 55 w 76"/>
                  <a:gd name="T47" fmla="*/ 125 h 132"/>
                  <a:gd name="T48" fmla="*/ 55 w 76"/>
                  <a:gd name="T49" fmla="*/ 79 h 132"/>
                  <a:gd name="T50" fmla="*/ 70 w 76"/>
                  <a:gd name="T51" fmla="*/ 79 h 132"/>
                  <a:gd name="T52" fmla="*/ 51 w 76"/>
                  <a:gd name="T53" fmla="*/ 20 h 132"/>
                  <a:gd name="T54" fmla="*/ 54 w 76"/>
                  <a:gd name="T55" fmla="*/ 20 h 132"/>
                  <a:gd name="T56" fmla="*/ 64 w 76"/>
                  <a:gd name="T57" fmla="*/ 55 h 132"/>
                  <a:gd name="T58" fmla="*/ 72 w 76"/>
                  <a:gd name="T59" fmla="*/ 58 h 132"/>
                  <a:gd name="T60" fmla="*/ 75 w 76"/>
                  <a:gd name="T61" fmla="*/ 5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132">
                    <a:moveTo>
                      <a:pt x="75" y="51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4" y="14"/>
                      <a:pt x="64" y="14"/>
                      <a:pt x="64" y="14"/>
                    </a:cubicBezTo>
                    <a:cubicBezTo>
                      <a:pt x="60" y="3"/>
                      <a:pt x="49" y="0"/>
                      <a:pt x="45" y="0"/>
                    </a:cubicBezTo>
                    <a:cubicBezTo>
                      <a:pt x="42" y="0"/>
                      <a:pt x="43" y="0"/>
                      <a:pt x="40" y="0"/>
                    </a:cubicBezTo>
                    <a:cubicBezTo>
                      <a:pt x="39" y="0"/>
                      <a:pt x="38" y="0"/>
                      <a:pt x="37" y="0"/>
                    </a:cubicBezTo>
                    <a:cubicBezTo>
                      <a:pt x="34" y="0"/>
                      <a:pt x="35" y="0"/>
                      <a:pt x="32" y="0"/>
                    </a:cubicBezTo>
                    <a:cubicBezTo>
                      <a:pt x="28" y="0"/>
                      <a:pt x="17" y="3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4"/>
                      <a:pt x="2" y="57"/>
                      <a:pt x="4" y="58"/>
                    </a:cubicBezTo>
                    <a:cubicBezTo>
                      <a:pt x="8" y="59"/>
                      <a:pt x="11" y="57"/>
                      <a:pt x="12" y="55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2" y="125"/>
                      <a:pt x="22" y="125"/>
                      <a:pt x="22" y="125"/>
                    </a:cubicBezTo>
                    <a:cubicBezTo>
                      <a:pt x="22" y="129"/>
                      <a:pt x="25" y="132"/>
                      <a:pt x="29" y="132"/>
                    </a:cubicBezTo>
                    <a:cubicBezTo>
                      <a:pt x="33" y="132"/>
                      <a:pt x="36" y="129"/>
                      <a:pt x="36" y="125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125"/>
                      <a:pt x="41" y="125"/>
                      <a:pt x="41" y="125"/>
                    </a:cubicBezTo>
                    <a:cubicBezTo>
                      <a:pt x="41" y="129"/>
                      <a:pt x="44" y="132"/>
                      <a:pt x="48" y="132"/>
                    </a:cubicBezTo>
                    <a:cubicBezTo>
                      <a:pt x="52" y="132"/>
                      <a:pt x="55" y="129"/>
                      <a:pt x="55" y="125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6" y="57"/>
                      <a:pt x="69" y="59"/>
                      <a:pt x="72" y="58"/>
                    </a:cubicBezTo>
                    <a:cubicBezTo>
                      <a:pt x="75" y="57"/>
                      <a:pt x="76" y="54"/>
                      <a:pt x="75" y="5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1" name="Oval 37"/>
              <p:cNvSpPr>
                <a:spLocks noChangeArrowheads="1"/>
              </p:cNvSpPr>
              <p:nvPr/>
            </p:nvSpPr>
            <p:spPr bwMode="auto">
              <a:xfrm>
                <a:off x="9181476" y="5672963"/>
                <a:ext cx="112713" cy="109538"/>
              </a:xfrm>
              <a:prstGeom prst="ellipse">
                <a:avLst/>
              </a:prstGeom>
              <a:solidFill>
                <a:schemeClr val="tx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2" name="Freeform 38"/>
              <p:cNvSpPr>
                <a:spLocks/>
              </p:cNvSpPr>
              <p:nvPr/>
            </p:nvSpPr>
            <p:spPr bwMode="auto">
              <a:xfrm>
                <a:off x="9094163" y="5790438"/>
                <a:ext cx="285750" cy="498475"/>
              </a:xfrm>
              <a:custGeom>
                <a:avLst/>
                <a:gdLst>
                  <a:gd name="T0" fmla="*/ 75 w 76"/>
                  <a:gd name="T1" fmla="*/ 51 h 132"/>
                  <a:gd name="T2" fmla="*/ 64 w 76"/>
                  <a:gd name="T3" fmla="*/ 15 h 132"/>
                  <a:gd name="T4" fmla="*/ 63 w 76"/>
                  <a:gd name="T5" fmla="*/ 14 h 132"/>
                  <a:gd name="T6" fmla="*/ 44 w 76"/>
                  <a:gd name="T7" fmla="*/ 0 h 132"/>
                  <a:gd name="T8" fmla="*/ 39 w 76"/>
                  <a:gd name="T9" fmla="*/ 0 h 132"/>
                  <a:gd name="T10" fmla="*/ 36 w 76"/>
                  <a:gd name="T11" fmla="*/ 0 h 132"/>
                  <a:gd name="T12" fmla="*/ 31 w 76"/>
                  <a:gd name="T13" fmla="*/ 0 h 132"/>
                  <a:gd name="T14" fmla="*/ 13 w 76"/>
                  <a:gd name="T15" fmla="*/ 14 h 132"/>
                  <a:gd name="T16" fmla="*/ 12 w 76"/>
                  <a:gd name="T17" fmla="*/ 15 h 132"/>
                  <a:gd name="T18" fmla="*/ 1 w 76"/>
                  <a:gd name="T19" fmla="*/ 51 h 132"/>
                  <a:gd name="T20" fmla="*/ 4 w 76"/>
                  <a:gd name="T21" fmla="*/ 58 h 132"/>
                  <a:gd name="T22" fmla="*/ 12 w 76"/>
                  <a:gd name="T23" fmla="*/ 55 h 132"/>
                  <a:gd name="T24" fmla="*/ 22 w 76"/>
                  <a:gd name="T25" fmla="*/ 20 h 132"/>
                  <a:gd name="T26" fmla="*/ 25 w 76"/>
                  <a:gd name="T27" fmla="*/ 20 h 132"/>
                  <a:gd name="T28" fmla="*/ 6 w 76"/>
                  <a:gd name="T29" fmla="*/ 79 h 132"/>
                  <a:gd name="T30" fmla="*/ 21 w 76"/>
                  <a:gd name="T31" fmla="*/ 79 h 132"/>
                  <a:gd name="T32" fmla="*/ 21 w 76"/>
                  <a:gd name="T33" fmla="*/ 125 h 132"/>
                  <a:gd name="T34" fmla="*/ 29 w 76"/>
                  <a:gd name="T35" fmla="*/ 132 h 132"/>
                  <a:gd name="T36" fmla="*/ 35 w 76"/>
                  <a:gd name="T37" fmla="*/ 125 h 132"/>
                  <a:gd name="T38" fmla="*/ 35 w 76"/>
                  <a:gd name="T39" fmla="*/ 79 h 132"/>
                  <a:gd name="T40" fmla="*/ 40 w 76"/>
                  <a:gd name="T41" fmla="*/ 79 h 132"/>
                  <a:gd name="T42" fmla="*/ 40 w 76"/>
                  <a:gd name="T43" fmla="*/ 125 h 132"/>
                  <a:gd name="T44" fmla="*/ 47 w 76"/>
                  <a:gd name="T45" fmla="*/ 132 h 132"/>
                  <a:gd name="T46" fmla="*/ 54 w 76"/>
                  <a:gd name="T47" fmla="*/ 125 h 132"/>
                  <a:gd name="T48" fmla="*/ 54 w 76"/>
                  <a:gd name="T49" fmla="*/ 79 h 132"/>
                  <a:gd name="T50" fmla="*/ 69 w 76"/>
                  <a:gd name="T51" fmla="*/ 79 h 132"/>
                  <a:gd name="T52" fmla="*/ 50 w 76"/>
                  <a:gd name="T53" fmla="*/ 20 h 132"/>
                  <a:gd name="T54" fmla="*/ 53 w 76"/>
                  <a:gd name="T55" fmla="*/ 20 h 132"/>
                  <a:gd name="T56" fmla="*/ 64 w 76"/>
                  <a:gd name="T57" fmla="*/ 55 h 132"/>
                  <a:gd name="T58" fmla="*/ 72 w 76"/>
                  <a:gd name="T59" fmla="*/ 58 h 132"/>
                  <a:gd name="T60" fmla="*/ 75 w 76"/>
                  <a:gd name="T61" fmla="*/ 5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132">
                    <a:moveTo>
                      <a:pt x="75" y="51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9" y="3"/>
                      <a:pt x="48" y="0"/>
                      <a:pt x="44" y="0"/>
                    </a:cubicBezTo>
                    <a:cubicBezTo>
                      <a:pt x="41" y="0"/>
                      <a:pt x="42" y="0"/>
                      <a:pt x="39" y="0"/>
                    </a:cubicBezTo>
                    <a:cubicBezTo>
                      <a:pt x="38" y="0"/>
                      <a:pt x="37" y="0"/>
                      <a:pt x="36" y="0"/>
                    </a:cubicBezTo>
                    <a:cubicBezTo>
                      <a:pt x="33" y="0"/>
                      <a:pt x="34" y="0"/>
                      <a:pt x="31" y="0"/>
                    </a:cubicBezTo>
                    <a:cubicBezTo>
                      <a:pt x="27" y="0"/>
                      <a:pt x="17" y="3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4"/>
                      <a:pt x="1" y="57"/>
                      <a:pt x="4" y="58"/>
                    </a:cubicBezTo>
                    <a:cubicBezTo>
                      <a:pt x="7" y="59"/>
                      <a:pt x="10" y="57"/>
                      <a:pt x="12" y="55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6" y="79"/>
                      <a:pt x="6" y="79"/>
                      <a:pt x="6" y="79"/>
                    </a:cubicBezTo>
                    <a:cubicBezTo>
                      <a:pt x="21" y="79"/>
                      <a:pt x="21" y="79"/>
                      <a:pt x="21" y="79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1" y="129"/>
                      <a:pt x="25" y="132"/>
                      <a:pt x="29" y="132"/>
                    </a:cubicBezTo>
                    <a:cubicBezTo>
                      <a:pt x="33" y="132"/>
                      <a:pt x="35" y="129"/>
                      <a:pt x="35" y="125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40" y="79"/>
                      <a:pt x="40" y="79"/>
                      <a:pt x="40" y="79"/>
                    </a:cubicBezTo>
                    <a:cubicBezTo>
                      <a:pt x="40" y="125"/>
                      <a:pt x="40" y="125"/>
                      <a:pt x="40" y="125"/>
                    </a:cubicBezTo>
                    <a:cubicBezTo>
                      <a:pt x="40" y="129"/>
                      <a:pt x="43" y="132"/>
                      <a:pt x="47" y="132"/>
                    </a:cubicBezTo>
                    <a:cubicBezTo>
                      <a:pt x="51" y="132"/>
                      <a:pt x="54" y="129"/>
                      <a:pt x="54" y="125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7"/>
                      <a:pt x="68" y="59"/>
                      <a:pt x="72" y="58"/>
                    </a:cubicBezTo>
                    <a:cubicBezTo>
                      <a:pt x="74" y="57"/>
                      <a:pt x="76" y="54"/>
                      <a:pt x="75" y="51"/>
                    </a:cubicBezTo>
                    <a:close/>
                  </a:path>
                </a:pathLst>
              </a:custGeom>
              <a:solidFill>
                <a:schemeClr val="tx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3" name="Oval 39"/>
              <p:cNvSpPr>
                <a:spLocks noChangeArrowheads="1"/>
              </p:cNvSpPr>
              <p:nvPr/>
            </p:nvSpPr>
            <p:spPr bwMode="auto">
              <a:xfrm>
                <a:off x="9552951" y="5672963"/>
                <a:ext cx="112713" cy="109538"/>
              </a:xfrm>
              <a:prstGeom prst="ellipse">
                <a:avLst/>
              </a:prstGeom>
              <a:solidFill>
                <a:schemeClr val="tx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4" name="Freeform 40"/>
              <p:cNvSpPr>
                <a:spLocks/>
              </p:cNvSpPr>
              <p:nvPr/>
            </p:nvSpPr>
            <p:spPr bwMode="auto">
              <a:xfrm>
                <a:off x="9467226" y="5790438"/>
                <a:ext cx="285750" cy="498475"/>
              </a:xfrm>
              <a:custGeom>
                <a:avLst/>
                <a:gdLst>
                  <a:gd name="T0" fmla="*/ 75 w 76"/>
                  <a:gd name="T1" fmla="*/ 51 h 132"/>
                  <a:gd name="T2" fmla="*/ 64 w 76"/>
                  <a:gd name="T3" fmla="*/ 15 h 132"/>
                  <a:gd name="T4" fmla="*/ 63 w 76"/>
                  <a:gd name="T5" fmla="*/ 14 h 132"/>
                  <a:gd name="T6" fmla="*/ 45 w 76"/>
                  <a:gd name="T7" fmla="*/ 0 h 132"/>
                  <a:gd name="T8" fmla="*/ 39 w 76"/>
                  <a:gd name="T9" fmla="*/ 0 h 132"/>
                  <a:gd name="T10" fmla="*/ 37 w 76"/>
                  <a:gd name="T11" fmla="*/ 0 h 132"/>
                  <a:gd name="T12" fmla="*/ 31 w 76"/>
                  <a:gd name="T13" fmla="*/ 0 h 132"/>
                  <a:gd name="T14" fmla="*/ 13 w 76"/>
                  <a:gd name="T15" fmla="*/ 14 h 132"/>
                  <a:gd name="T16" fmla="*/ 12 w 76"/>
                  <a:gd name="T17" fmla="*/ 15 h 132"/>
                  <a:gd name="T18" fmla="*/ 1 w 76"/>
                  <a:gd name="T19" fmla="*/ 51 h 132"/>
                  <a:gd name="T20" fmla="*/ 4 w 76"/>
                  <a:gd name="T21" fmla="*/ 58 h 132"/>
                  <a:gd name="T22" fmla="*/ 12 w 76"/>
                  <a:gd name="T23" fmla="*/ 55 h 132"/>
                  <a:gd name="T24" fmla="*/ 22 w 76"/>
                  <a:gd name="T25" fmla="*/ 20 h 132"/>
                  <a:gd name="T26" fmla="*/ 26 w 76"/>
                  <a:gd name="T27" fmla="*/ 20 h 132"/>
                  <a:gd name="T28" fmla="*/ 6 w 76"/>
                  <a:gd name="T29" fmla="*/ 79 h 132"/>
                  <a:gd name="T30" fmla="*/ 22 w 76"/>
                  <a:gd name="T31" fmla="*/ 79 h 132"/>
                  <a:gd name="T32" fmla="*/ 22 w 76"/>
                  <a:gd name="T33" fmla="*/ 125 h 132"/>
                  <a:gd name="T34" fmla="*/ 29 w 76"/>
                  <a:gd name="T35" fmla="*/ 132 h 132"/>
                  <a:gd name="T36" fmla="*/ 35 w 76"/>
                  <a:gd name="T37" fmla="*/ 125 h 132"/>
                  <a:gd name="T38" fmla="*/ 35 w 76"/>
                  <a:gd name="T39" fmla="*/ 79 h 132"/>
                  <a:gd name="T40" fmla="*/ 41 w 76"/>
                  <a:gd name="T41" fmla="*/ 79 h 132"/>
                  <a:gd name="T42" fmla="*/ 41 w 76"/>
                  <a:gd name="T43" fmla="*/ 125 h 132"/>
                  <a:gd name="T44" fmla="*/ 47 w 76"/>
                  <a:gd name="T45" fmla="*/ 132 h 132"/>
                  <a:gd name="T46" fmla="*/ 54 w 76"/>
                  <a:gd name="T47" fmla="*/ 125 h 132"/>
                  <a:gd name="T48" fmla="*/ 54 w 76"/>
                  <a:gd name="T49" fmla="*/ 79 h 132"/>
                  <a:gd name="T50" fmla="*/ 69 w 76"/>
                  <a:gd name="T51" fmla="*/ 79 h 132"/>
                  <a:gd name="T52" fmla="*/ 50 w 76"/>
                  <a:gd name="T53" fmla="*/ 20 h 132"/>
                  <a:gd name="T54" fmla="*/ 53 w 76"/>
                  <a:gd name="T55" fmla="*/ 20 h 132"/>
                  <a:gd name="T56" fmla="*/ 64 w 76"/>
                  <a:gd name="T57" fmla="*/ 55 h 132"/>
                  <a:gd name="T58" fmla="*/ 72 w 76"/>
                  <a:gd name="T59" fmla="*/ 58 h 132"/>
                  <a:gd name="T60" fmla="*/ 75 w 76"/>
                  <a:gd name="T61" fmla="*/ 5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132">
                    <a:moveTo>
                      <a:pt x="75" y="51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9" y="3"/>
                      <a:pt x="49" y="0"/>
                      <a:pt x="45" y="0"/>
                    </a:cubicBezTo>
                    <a:cubicBezTo>
                      <a:pt x="42" y="0"/>
                      <a:pt x="42" y="0"/>
                      <a:pt x="39" y="0"/>
                    </a:cubicBezTo>
                    <a:cubicBezTo>
                      <a:pt x="38" y="0"/>
                      <a:pt x="38" y="0"/>
                      <a:pt x="37" y="0"/>
                    </a:cubicBezTo>
                    <a:cubicBezTo>
                      <a:pt x="34" y="0"/>
                      <a:pt x="34" y="0"/>
                      <a:pt x="31" y="0"/>
                    </a:cubicBezTo>
                    <a:cubicBezTo>
                      <a:pt x="27" y="0"/>
                      <a:pt x="17" y="3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4"/>
                      <a:pt x="2" y="57"/>
                      <a:pt x="4" y="58"/>
                    </a:cubicBezTo>
                    <a:cubicBezTo>
                      <a:pt x="7" y="59"/>
                      <a:pt x="10" y="57"/>
                      <a:pt x="12" y="55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6" y="79"/>
                      <a:pt x="6" y="79"/>
                      <a:pt x="6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2" y="125"/>
                      <a:pt x="22" y="125"/>
                      <a:pt x="22" y="125"/>
                    </a:cubicBezTo>
                    <a:cubicBezTo>
                      <a:pt x="22" y="129"/>
                      <a:pt x="25" y="132"/>
                      <a:pt x="29" y="132"/>
                    </a:cubicBezTo>
                    <a:cubicBezTo>
                      <a:pt x="33" y="132"/>
                      <a:pt x="35" y="129"/>
                      <a:pt x="35" y="125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125"/>
                      <a:pt x="41" y="125"/>
                      <a:pt x="41" y="125"/>
                    </a:cubicBezTo>
                    <a:cubicBezTo>
                      <a:pt x="41" y="129"/>
                      <a:pt x="43" y="132"/>
                      <a:pt x="47" y="132"/>
                    </a:cubicBezTo>
                    <a:cubicBezTo>
                      <a:pt x="51" y="132"/>
                      <a:pt x="54" y="129"/>
                      <a:pt x="54" y="125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7"/>
                      <a:pt x="69" y="59"/>
                      <a:pt x="72" y="58"/>
                    </a:cubicBezTo>
                    <a:cubicBezTo>
                      <a:pt x="74" y="57"/>
                      <a:pt x="76" y="54"/>
                      <a:pt x="75" y="51"/>
                    </a:cubicBezTo>
                    <a:close/>
                  </a:path>
                </a:pathLst>
              </a:custGeom>
              <a:solidFill>
                <a:schemeClr val="tx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5" name="Oval 41"/>
              <p:cNvSpPr>
                <a:spLocks noChangeArrowheads="1"/>
              </p:cNvSpPr>
              <p:nvPr/>
            </p:nvSpPr>
            <p:spPr bwMode="auto">
              <a:xfrm>
                <a:off x="10297488" y="5672963"/>
                <a:ext cx="112713" cy="109538"/>
              </a:xfrm>
              <a:prstGeom prst="ellipse">
                <a:avLst/>
              </a:prstGeom>
              <a:solidFill>
                <a:schemeClr val="tx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6" name="Freeform 42"/>
              <p:cNvSpPr>
                <a:spLocks/>
              </p:cNvSpPr>
              <p:nvPr/>
            </p:nvSpPr>
            <p:spPr bwMode="auto">
              <a:xfrm>
                <a:off x="10211763" y="5790438"/>
                <a:ext cx="285750" cy="498475"/>
              </a:xfrm>
              <a:custGeom>
                <a:avLst/>
                <a:gdLst>
                  <a:gd name="T0" fmla="*/ 75 w 76"/>
                  <a:gd name="T1" fmla="*/ 51 h 132"/>
                  <a:gd name="T2" fmla="*/ 64 w 76"/>
                  <a:gd name="T3" fmla="*/ 15 h 132"/>
                  <a:gd name="T4" fmla="*/ 63 w 76"/>
                  <a:gd name="T5" fmla="*/ 14 h 132"/>
                  <a:gd name="T6" fmla="*/ 45 w 76"/>
                  <a:gd name="T7" fmla="*/ 0 h 132"/>
                  <a:gd name="T8" fmla="*/ 39 w 76"/>
                  <a:gd name="T9" fmla="*/ 0 h 132"/>
                  <a:gd name="T10" fmla="*/ 37 w 76"/>
                  <a:gd name="T11" fmla="*/ 0 h 132"/>
                  <a:gd name="T12" fmla="*/ 31 w 76"/>
                  <a:gd name="T13" fmla="*/ 0 h 132"/>
                  <a:gd name="T14" fmla="*/ 13 w 76"/>
                  <a:gd name="T15" fmla="*/ 14 h 132"/>
                  <a:gd name="T16" fmla="*/ 12 w 76"/>
                  <a:gd name="T17" fmla="*/ 15 h 132"/>
                  <a:gd name="T18" fmla="*/ 1 w 76"/>
                  <a:gd name="T19" fmla="*/ 51 h 132"/>
                  <a:gd name="T20" fmla="*/ 4 w 76"/>
                  <a:gd name="T21" fmla="*/ 58 h 132"/>
                  <a:gd name="T22" fmla="*/ 12 w 76"/>
                  <a:gd name="T23" fmla="*/ 55 h 132"/>
                  <a:gd name="T24" fmla="*/ 22 w 76"/>
                  <a:gd name="T25" fmla="*/ 20 h 132"/>
                  <a:gd name="T26" fmla="*/ 25 w 76"/>
                  <a:gd name="T27" fmla="*/ 20 h 132"/>
                  <a:gd name="T28" fmla="*/ 6 w 76"/>
                  <a:gd name="T29" fmla="*/ 79 h 132"/>
                  <a:gd name="T30" fmla="*/ 21 w 76"/>
                  <a:gd name="T31" fmla="*/ 79 h 132"/>
                  <a:gd name="T32" fmla="*/ 21 w 76"/>
                  <a:gd name="T33" fmla="*/ 125 h 132"/>
                  <a:gd name="T34" fmla="*/ 29 w 76"/>
                  <a:gd name="T35" fmla="*/ 132 h 132"/>
                  <a:gd name="T36" fmla="*/ 35 w 76"/>
                  <a:gd name="T37" fmla="*/ 125 h 132"/>
                  <a:gd name="T38" fmla="*/ 35 w 76"/>
                  <a:gd name="T39" fmla="*/ 79 h 132"/>
                  <a:gd name="T40" fmla="*/ 41 w 76"/>
                  <a:gd name="T41" fmla="*/ 79 h 132"/>
                  <a:gd name="T42" fmla="*/ 41 w 76"/>
                  <a:gd name="T43" fmla="*/ 125 h 132"/>
                  <a:gd name="T44" fmla="*/ 47 w 76"/>
                  <a:gd name="T45" fmla="*/ 132 h 132"/>
                  <a:gd name="T46" fmla="*/ 54 w 76"/>
                  <a:gd name="T47" fmla="*/ 125 h 132"/>
                  <a:gd name="T48" fmla="*/ 54 w 76"/>
                  <a:gd name="T49" fmla="*/ 79 h 132"/>
                  <a:gd name="T50" fmla="*/ 69 w 76"/>
                  <a:gd name="T51" fmla="*/ 79 h 132"/>
                  <a:gd name="T52" fmla="*/ 50 w 76"/>
                  <a:gd name="T53" fmla="*/ 20 h 132"/>
                  <a:gd name="T54" fmla="*/ 53 w 76"/>
                  <a:gd name="T55" fmla="*/ 20 h 132"/>
                  <a:gd name="T56" fmla="*/ 64 w 76"/>
                  <a:gd name="T57" fmla="*/ 55 h 132"/>
                  <a:gd name="T58" fmla="*/ 72 w 76"/>
                  <a:gd name="T59" fmla="*/ 58 h 132"/>
                  <a:gd name="T60" fmla="*/ 75 w 76"/>
                  <a:gd name="T61" fmla="*/ 5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132">
                    <a:moveTo>
                      <a:pt x="75" y="51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9" y="3"/>
                      <a:pt x="49" y="0"/>
                      <a:pt x="45" y="0"/>
                    </a:cubicBezTo>
                    <a:cubicBezTo>
                      <a:pt x="41" y="0"/>
                      <a:pt x="42" y="0"/>
                      <a:pt x="39" y="0"/>
                    </a:cubicBezTo>
                    <a:cubicBezTo>
                      <a:pt x="38" y="0"/>
                      <a:pt x="37" y="0"/>
                      <a:pt x="37" y="0"/>
                    </a:cubicBezTo>
                    <a:cubicBezTo>
                      <a:pt x="33" y="0"/>
                      <a:pt x="34" y="0"/>
                      <a:pt x="31" y="0"/>
                    </a:cubicBezTo>
                    <a:cubicBezTo>
                      <a:pt x="27" y="0"/>
                      <a:pt x="17" y="3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4"/>
                      <a:pt x="1" y="57"/>
                      <a:pt x="4" y="58"/>
                    </a:cubicBezTo>
                    <a:cubicBezTo>
                      <a:pt x="7" y="59"/>
                      <a:pt x="10" y="57"/>
                      <a:pt x="12" y="55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6" y="79"/>
                      <a:pt x="6" y="79"/>
                      <a:pt x="6" y="79"/>
                    </a:cubicBezTo>
                    <a:cubicBezTo>
                      <a:pt x="21" y="79"/>
                      <a:pt x="21" y="79"/>
                      <a:pt x="21" y="79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1" y="129"/>
                      <a:pt x="25" y="132"/>
                      <a:pt x="29" y="132"/>
                    </a:cubicBezTo>
                    <a:cubicBezTo>
                      <a:pt x="33" y="132"/>
                      <a:pt x="35" y="129"/>
                      <a:pt x="35" y="125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125"/>
                      <a:pt x="41" y="125"/>
                      <a:pt x="41" y="125"/>
                    </a:cubicBezTo>
                    <a:cubicBezTo>
                      <a:pt x="41" y="129"/>
                      <a:pt x="43" y="132"/>
                      <a:pt x="47" y="132"/>
                    </a:cubicBezTo>
                    <a:cubicBezTo>
                      <a:pt x="51" y="132"/>
                      <a:pt x="54" y="129"/>
                      <a:pt x="54" y="125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7"/>
                      <a:pt x="69" y="59"/>
                      <a:pt x="72" y="58"/>
                    </a:cubicBezTo>
                    <a:cubicBezTo>
                      <a:pt x="74" y="57"/>
                      <a:pt x="76" y="54"/>
                      <a:pt x="75" y="51"/>
                    </a:cubicBezTo>
                    <a:close/>
                  </a:path>
                </a:pathLst>
              </a:custGeom>
              <a:solidFill>
                <a:schemeClr val="tx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7" name="Oval 43"/>
              <p:cNvSpPr>
                <a:spLocks noChangeArrowheads="1"/>
              </p:cNvSpPr>
              <p:nvPr/>
            </p:nvSpPr>
            <p:spPr bwMode="auto">
              <a:xfrm>
                <a:off x="9921251" y="5672963"/>
                <a:ext cx="114300" cy="109538"/>
              </a:xfrm>
              <a:prstGeom prst="ellipse">
                <a:avLst/>
              </a:prstGeom>
              <a:solidFill>
                <a:schemeClr val="tx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8" name="Freeform 44"/>
              <p:cNvSpPr>
                <a:spLocks/>
              </p:cNvSpPr>
              <p:nvPr/>
            </p:nvSpPr>
            <p:spPr bwMode="auto">
              <a:xfrm>
                <a:off x="9835526" y="5790438"/>
                <a:ext cx="285750" cy="498475"/>
              </a:xfrm>
              <a:custGeom>
                <a:avLst/>
                <a:gdLst>
                  <a:gd name="T0" fmla="*/ 75 w 76"/>
                  <a:gd name="T1" fmla="*/ 51 h 132"/>
                  <a:gd name="T2" fmla="*/ 64 w 76"/>
                  <a:gd name="T3" fmla="*/ 15 h 132"/>
                  <a:gd name="T4" fmla="*/ 63 w 76"/>
                  <a:gd name="T5" fmla="*/ 14 h 132"/>
                  <a:gd name="T6" fmla="*/ 45 w 76"/>
                  <a:gd name="T7" fmla="*/ 0 h 132"/>
                  <a:gd name="T8" fmla="*/ 39 w 76"/>
                  <a:gd name="T9" fmla="*/ 0 h 132"/>
                  <a:gd name="T10" fmla="*/ 37 w 76"/>
                  <a:gd name="T11" fmla="*/ 0 h 132"/>
                  <a:gd name="T12" fmla="*/ 31 w 76"/>
                  <a:gd name="T13" fmla="*/ 0 h 132"/>
                  <a:gd name="T14" fmla="*/ 13 w 76"/>
                  <a:gd name="T15" fmla="*/ 14 h 132"/>
                  <a:gd name="T16" fmla="*/ 12 w 76"/>
                  <a:gd name="T17" fmla="*/ 15 h 132"/>
                  <a:gd name="T18" fmla="*/ 1 w 76"/>
                  <a:gd name="T19" fmla="*/ 51 h 132"/>
                  <a:gd name="T20" fmla="*/ 4 w 76"/>
                  <a:gd name="T21" fmla="*/ 58 h 132"/>
                  <a:gd name="T22" fmla="*/ 12 w 76"/>
                  <a:gd name="T23" fmla="*/ 55 h 132"/>
                  <a:gd name="T24" fmla="*/ 23 w 76"/>
                  <a:gd name="T25" fmla="*/ 20 h 132"/>
                  <a:gd name="T26" fmla="*/ 26 w 76"/>
                  <a:gd name="T27" fmla="*/ 20 h 132"/>
                  <a:gd name="T28" fmla="*/ 7 w 76"/>
                  <a:gd name="T29" fmla="*/ 79 h 132"/>
                  <a:gd name="T30" fmla="*/ 22 w 76"/>
                  <a:gd name="T31" fmla="*/ 79 h 132"/>
                  <a:gd name="T32" fmla="*/ 22 w 76"/>
                  <a:gd name="T33" fmla="*/ 125 h 132"/>
                  <a:gd name="T34" fmla="*/ 29 w 76"/>
                  <a:gd name="T35" fmla="*/ 132 h 132"/>
                  <a:gd name="T36" fmla="*/ 35 w 76"/>
                  <a:gd name="T37" fmla="*/ 125 h 132"/>
                  <a:gd name="T38" fmla="*/ 35 w 76"/>
                  <a:gd name="T39" fmla="*/ 79 h 132"/>
                  <a:gd name="T40" fmla="*/ 41 w 76"/>
                  <a:gd name="T41" fmla="*/ 79 h 132"/>
                  <a:gd name="T42" fmla="*/ 41 w 76"/>
                  <a:gd name="T43" fmla="*/ 125 h 132"/>
                  <a:gd name="T44" fmla="*/ 47 w 76"/>
                  <a:gd name="T45" fmla="*/ 132 h 132"/>
                  <a:gd name="T46" fmla="*/ 55 w 76"/>
                  <a:gd name="T47" fmla="*/ 125 h 132"/>
                  <a:gd name="T48" fmla="*/ 55 w 76"/>
                  <a:gd name="T49" fmla="*/ 79 h 132"/>
                  <a:gd name="T50" fmla="*/ 70 w 76"/>
                  <a:gd name="T51" fmla="*/ 79 h 132"/>
                  <a:gd name="T52" fmla="*/ 51 w 76"/>
                  <a:gd name="T53" fmla="*/ 20 h 132"/>
                  <a:gd name="T54" fmla="*/ 54 w 76"/>
                  <a:gd name="T55" fmla="*/ 20 h 132"/>
                  <a:gd name="T56" fmla="*/ 64 w 76"/>
                  <a:gd name="T57" fmla="*/ 55 h 132"/>
                  <a:gd name="T58" fmla="*/ 72 w 76"/>
                  <a:gd name="T59" fmla="*/ 58 h 132"/>
                  <a:gd name="T60" fmla="*/ 75 w 76"/>
                  <a:gd name="T61" fmla="*/ 5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132">
                    <a:moveTo>
                      <a:pt x="75" y="51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9" y="3"/>
                      <a:pt x="49" y="0"/>
                      <a:pt x="45" y="0"/>
                    </a:cubicBezTo>
                    <a:cubicBezTo>
                      <a:pt x="42" y="0"/>
                      <a:pt x="43" y="0"/>
                      <a:pt x="39" y="0"/>
                    </a:cubicBezTo>
                    <a:cubicBezTo>
                      <a:pt x="39" y="0"/>
                      <a:pt x="38" y="0"/>
                      <a:pt x="37" y="0"/>
                    </a:cubicBezTo>
                    <a:cubicBezTo>
                      <a:pt x="34" y="0"/>
                      <a:pt x="35" y="0"/>
                      <a:pt x="31" y="0"/>
                    </a:cubicBezTo>
                    <a:cubicBezTo>
                      <a:pt x="27" y="0"/>
                      <a:pt x="17" y="3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4"/>
                      <a:pt x="2" y="57"/>
                      <a:pt x="4" y="58"/>
                    </a:cubicBezTo>
                    <a:cubicBezTo>
                      <a:pt x="8" y="59"/>
                      <a:pt x="11" y="57"/>
                      <a:pt x="12" y="55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7" y="79"/>
                      <a:pt x="7" y="79"/>
                      <a:pt x="7" y="79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2" y="125"/>
                      <a:pt x="22" y="125"/>
                      <a:pt x="22" y="125"/>
                    </a:cubicBezTo>
                    <a:cubicBezTo>
                      <a:pt x="22" y="129"/>
                      <a:pt x="25" y="132"/>
                      <a:pt x="29" y="132"/>
                    </a:cubicBezTo>
                    <a:cubicBezTo>
                      <a:pt x="33" y="132"/>
                      <a:pt x="35" y="129"/>
                      <a:pt x="35" y="125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125"/>
                      <a:pt x="41" y="125"/>
                      <a:pt x="41" y="125"/>
                    </a:cubicBezTo>
                    <a:cubicBezTo>
                      <a:pt x="41" y="129"/>
                      <a:pt x="43" y="132"/>
                      <a:pt x="47" y="132"/>
                    </a:cubicBezTo>
                    <a:cubicBezTo>
                      <a:pt x="51" y="132"/>
                      <a:pt x="55" y="129"/>
                      <a:pt x="55" y="125"/>
                    </a:cubicBezTo>
                    <a:cubicBezTo>
                      <a:pt x="55" y="79"/>
                      <a:pt x="55" y="79"/>
                      <a:pt x="55" y="79"/>
                    </a:cubicBezTo>
                    <a:cubicBezTo>
                      <a:pt x="70" y="79"/>
                      <a:pt x="70" y="79"/>
                      <a:pt x="70" y="79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6" y="57"/>
                      <a:pt x="69" y="59"/>
                      <a:pt x="72" y="58"/>
                    </a:cubicBezTo>
                    <a:cubicBezTo>
                      <a:pt x="75" y="57"/>
                      <a:pt x="76" y="54"/>
                      <a:pt x="75" y="51"/>
                    </a:cubicBezTo>
                    <a:close/>
                  </a:path>
                </a:pathLst>
              </a:custGeom>
              <a:solidFill>
                <a:schemeClr val="tx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59" name="TextBox 658"/>
            <p:cNvSpPr txBox="1"/>
            <p:nvPr/>
          </p:nvSpPr>
          <p:spPr>
            <a:xfrm>
              <a:off x="9766609" y="5530018"/>
              <a:ext cx="1212191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4000" b="1" dirty="0">
                  <a:solidFill>
                    <a:schemeClr val="accent2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60%</a:t>
              </a:r>
            </a:p>
          </p:txBody>
        </p:sp>
      </p:grpSp>
      <p:cxnSp>
        <p:nvCxnSpPr>
          <p:cNvPr id="612" name="Straight Line buttom"/>
          <p:cNvCxnSpPr/>
          <p:nvPr/>
        </p:nvCxnSpPr>
        <p:spPr>
          <a:xfrm>
            <a:off x="490012" y="5034672"/>
            <a:ext cx="11211976" cy="0"/>
          </a:xfrm>
          <a:prstGeom prst="line">
            <a:avLst/>
          </a:prstGeom>
          <a:ln w="12700">
            <a:solidFill>
              <a:schemeClr val="tx1">
                <a:lumMod val="40000"/>
                <a:lumOff val="60000"/>
              </a:schemeClr>
            </a:solidFill>
            <a:prstDash val="sysDash"/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z="1100" smtClean="0">
                <a:latin typeface="Arial" panose="020B0604020202020204" pitchFamily="34" charset="0"/>
                <a:cs typeface="Arial" panose="020B0604020202020204" pitchFamily="34" charset="0"/>
              </a:rPr>
              <a:t>15</a:t>
            </a:fld>
            <a:endParaRPr lang="en-US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12187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000"/>
                            </p:stCondLst>
                            <p:childTnLst>
                              <p:par>
                                <p:cTn id="46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8" dur="500"/>
                                        <p:tgtEl>
                                          <p:spTgt spid="6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500"/>
                            </p:stCondLst>
                            <p:childTnLst>
                              <p:par>
                                <p:cTn id="6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2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World Map Infographic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399E29B-63E2-4D30-BF31-DAB5EECD805D}"/>
              </a:ext>
            </a:extLst>
          </p:cNvPr>
          <p:cNvGrpSpPr/>
          <p:nvPr/>
        </p:nvGrpSpPr>
        <p:grpSpPr>
          <a:xfrm>
            <a:off x="526132" y="5655774"/>
            <a:ext cx="5932602" cy="281671"/>
            <a:chOff x="526132" y="5655774"/>
            <a:chExt cx="5932602" cy="281671"/>
          </a:xfrm>
        </p:grpSpPr>
        <p:sp>
          <p:nvSpPr>
            <p:cNvPr id="244" name="Rectangle 243"/>
            <p:cNvSpPr/>
            <p:nvPr/>
          </p:nvSpPr>
          <p:spPr>
            <a:xfrm>
              <a:off x="526132" y="5718679"/>
              <a:ext cx="160532" cy="16053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" name="TextBox 244"/>
            <p:cNvSpPr txBox="1"/>
            <p:nvPr/>
          </p:nvSpPr>
          <p:spPr>
            <a:xfrm>
              <a:off x="686664" y="5660446"/>
              <a:ext cx="1263016" cy="276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Brazil</a:t>
              </a:r>
            </a:p>
          </p:txBody>
        </p:sp>
        <p:sp>
          <p:nvSpPr>
            <p:cNvPr id="246" name="Rectangle 245"/>
            <p:cNvSpPr/>
            <p:nvPr/>
          </p:nvSpPr>
          <p:spPr>
            <a:xfrm>
              <a:off x="1497291" y="5718679"/>
              <a:ext cx="160532" cy="160531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7" name="TextBox 246"/>
            <p:cNvSpPr txBox="1"/>
            <p:nvPr/>
          </p:nvSpPr>
          <p:spPr>
            <a:xfrm>
              <a:off x="1657824" y="5660446"/>
              <a:ext cx="708296" cy="276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USA</a:t>
              </a:r>
            </a:p>
          </p:txBody>
        </p:sp>
        <p:sp>
          <p:nvSpPr>
            <p:cNvPr id="248" name="Rectangle 247"/>
            <p:cNvSpPr/>
            <p:nvPr/>
          </p:nvSpPr>
          <p:spPr>
            <a:xfrm>
              <a:off x="2462032" y="5718679"/>
              <a:ext cx="160532" cy="160531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9" name="TextBox 248"/>
            <p:cNvSpPr txBox="1"/>
            <p:nvPr/>
          </p:nvSpPr>
          <p:spPr>
            <a:xfrm>
              <a:off x="2622562" y="5660446"/>
              <a:ext cx="163186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United Kingdom</a:t>
              </a:r>
            </a:p>
          </p:txBody>
        </p:sp>
        <p:sp>
          <p:nvSpPr>
            <p:cNvPr id="250" name="Rectangle 249"/>
            <p:cNvSpPr/>
            <p:nvPr/>
          </p:nvSpPr>
          <p:spPr>
            <a:xfrm>
              <a:off x="4093900" y="5718679"/>
              <a:ext cx="160532" cy="160531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1" name="TextBox 250"/>
            <p:cNvSpPr txBox="1"/>
            <p:nvPr/>
          </p:nvSpPr>
          <p:spPr>
            <a:xfrm>
              <a:off x="4254432" y="5660446"/>
              <a:ext cx="126301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China</a:t>
              </a:r>
            </a:p>
          </p:txBody>
        </p:sp>
        <p:sp>
          <p:nvSpPr>
            <p:cNvPr id="252" name="Rectangle 251"/>
            <p:cNvSpPr/>
            <p:nvPr/>
          </p:nvSpPr>
          <p:spPr>
            <a:xfrm>
              <a:off x="5035186" y="5714007"/>
              <a:ext cx="160532" cy="160531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3" name="TextBox 252"/>
            <p:cNvSpPr txBox="1"/>
            <p:nvPr/>
          </p:nvSpPr>
          <p:spPr>
            <a:xfrm>
              <a:off x="5195718" y="5655774"/>
              <a:ext cx="126301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Australia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FE5D334-1103-4565-9AA6-FB938B24727E}"/>
              </a:ext>
            </a:extLst>
          </p:cNvPr>
          <p:cNvGrpSpPr/>
          <p:nvPr/>
        </p:nvGrpSpPr>
        <p:grpSpPr>
          <a:xfrm>
            <a:off x="7449698" y="2355807"/>
            <a:ext cx="4088887" cy="2082143"/>
            <a:chOff x="7449698" y="2355807"/>
            <a:chExt cx="4088887" cy="2082143"/>
          </a:xfrm>
        </p:grpSpPr>
        <p:sp>
          <p:nvSpPr>
            <p:cNvPr id="254" name="TextBox 253"/>
            <p:cNvSpPr txBox="1"/>
            <p:nvPr/>
          </p:nvSpPr>
          <p:spPr>
            <a:xfrm>
              <a:off x="7454475" y="3551104"/>
              <a:ext cx="3884614" cy="8868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For every 6 emails received, we get 3 Phone calls. Suitable for all categories business and personal presentation</a:t>
              </a:r>
              <a:r>
                <a:rPr lang="id-ID" sz="12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  <a:endPara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5" name="TextBox 254"/>
            <p:cNvSpPr txBox="1"/>
            <p:nvPr/>
          </p:nvSpPr>
          <p:spPr>
            <a:xfrm>
              <a:off x="7449698" y="2355807"/>
              <a:ext cx="181344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20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Map Analysis</a:t>
              </a:r>
            </a:p>
          </p:txBody>
        </p:sp>
        <p:sp>
          <p:nvSpPr>
            <p:cNvPr id="256" name="TextBox 255"/>
            <p:cNvSpPr txBox="1"/>
            <p:nvPr/>
          </p:nvSpPr>
          <p:spPr>
            <a:xfrm>
              <a:off x="8916646" y="2738903"/>
              <a:ext cx="2621939" cy="8540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id-ID" sz="11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Of shopping carts are abandoned right before the transaction its completed. Suitable for all categories</a:t>
              </a:r>
            </a:p>
          </p:txBody>
        </p:sp>
        <p:sp>
          <p:nvSpPr>
            <p:cNvPr id="257" name="TextBox 256"/>
            <p:cNvSpPr txBox="1"/>
            <p:nvPr/>
          </p:nvSpPr>
          <p:spPr>
            <a:xfrm>
              <a:off x="7454694" y="2748008"/>
              <a:ext cx="1417376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48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75%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51AB4EDE-4373-4437-B7CD-A43A2B8DB12F}"/>
              </a:ext>
            </a:extLst>
          </p:cNvPr>
          <p:cNvGrpSpPr/>
          <p:nvPr/>
        </p:nvGrpSpPr>
        <p:grpSpPr>
          <a:xfrm>
            <a:off x="7591285" y="4848145"/>
            <a:ext cx="1635887" cy="885165"/>
            <a:chOff x="7591285" y="4848145"/>
            <a:chExt cx="1635887" cy="885165"/>
          </a:xfrm>
        </p:grpSpPr>
        <p:grpSp>
          <p:nvGrpSpPr>
            <p:cNvPr id="258" name="Group 257"/>
            <p:cNvGrpSpPr/>
            <p:nvPr/>
          </p:nvGrpSpPr>
          <p:grpSpPr>
            <a:xfrm>
              <a:off x="7591285" y="5392736"/>
              <a:ext cx="1635887" cy="340574"/>
              <a:chOff x="7619566" y="5087295"/>
              <a:chExt cx="1635887" cy="340574"/>
            </a:xfrm>
            <a:solidFill>
              <a:schemeClr val="accent4"/>
            </a:solidFill>
          </p:grpSpPr>
          <p:grpSp>
            <p:nvGrpSpPr>
              <p:cNvPr id="259" name="Group 258"/>
              <p:cNvGrpSpPr/>
              <p:nvPr/>
            </p:nvGrpSpPr>
            <p:grpSpPr>
              <a:xfrm flipH="1">
                <a:off x="7619566" y="5087295"/>
                <a:ext cx="143904" cy="340574"/>
                <a:chOff x="5505537" y="930389"/>
                <a:chExt cx="333375" cy="788988"/>
              </a:xfrm>
              <a:grpFill/>
            </p:grpSpPr>
            <p:sp>
              <p:nvSpPr>
                <p:cNvPr id="287" name="Oval 27"/>
                <p:cNvSpPr>
                  <a:spLocks noChangeArrowheads="1"/>
                </p:cNvSpPr>
                <p:nvPr/>
              </p:nvSpPr>
              <p:spPr bwMode="auto">
                <a:xfrm>
                  <a:off x="5602373" y="930389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8" name="Freeform 28"/>
                <p:cNvSpPr>
                  <a:spLocks/>
                </p:cNvSpPr>
                <p:nvPr/>
              </p:nvSpPr>
              <p:spPr bwMode="auto">
                <a:xfrm>
                  <a:off x="5505537" y="1084378"/>
                  <a:ext cx="333375" cy="634999"/>
                </a:xfrm>
                <a:custGeom>
                  <a:avLst/>
                  <a:gdLst>
                    <a:gd name="T0" fmla="*/ 87 w 87"/>
                    <a:gd name="T1" fmla="*/ 24 h 168"/>
                    <a:gd name="T2" fmla="*/ 62 w 87"/>
                    <a:gd name="T3" fmla="*/ 0 h 168"/>
                    <a:gd name="T4" fmla="*/ 37 w 87"/>
                    <a:gd name="T5" fmla="*/ 0 h 168"/>
                    <a:gd name="T6" fmla="*/ 35 w 87"/>
                    <a:gd name="T7" fmla="*/ 0 h 168"/>
                    <a:gd name="T8" fmla="*/ 25 w 87"/>
                    <a:gd name="T9" fmla="*/ 0 h 168"/>
                    <a:gd name="T10" fmla="*/ 0 w 87"/>
                    <a:gd name="T11" fmla="*/ 24 h 168"/>
                    <a:gd name="T12" fmla="*/ 0 w 87"/>
                    <a:gd name="T13" fmla="*/ 24 h 168"/>
                    <a:gd name="T14" fmla="*/ 0 w 87"/>
                    <a:gd name="T15" fmla="*/ 73 h 168"/>
                    <a:gd name="T16" fmla="*/ 8 w 87"/>
                    <a:gd name="T17" fmla="*/ 81 h 168"/>
                    <a:gd name="T18" fmla="*/ 16 w 87"/>
                    <a:gd name="T19" fmla="*/ 73 h 168"/>
                    <a:gd name="T20" fmla="*/ 16 w 87"/>
                    <a:gd name="T21" fmla="*/ 44 h 168"/>
                    <a:gd name="T22" fmla="*/ 16 w 87"/>
                    <a:gd name="T23" fmla="*/ 28 h 168"/>
                    <a:gd name="T24" fmla="*/ 20 w 87"/>
                    <a:gd name="T25" fmla="*/ 28 h 168"/>
                    <a:gd name="T26" fmla="*/ 20 w 87"/>
                    <a:gd name="T27" fmla="*/ 46 h 168"/>
                    <a:gd name="T28" fmla="*/ 20 w 87"/>
                    <a:gd name="T29" fmla="*/ 77 h 168"/>
                    <a:gd name="T30" fmla="*/ 20 w 87"/>
                    <a:gd name="T31" fmla="*/ 81 h 168"/>
                    <a:gd name="T32" fmla="*/ 20 w 87"/>
                    <a:gd name="T33" fmla="*/ 157 h 168"/>
                    <a:gd name="T34" fmla="*/ 31 w 87"/>
                    <a:gd name="T35" fmla="*/ 168 h 168"/>
                    <a:gd name="T36" fmla="*/ 41 w 87"/>
                    <a:gd name="T37" fmla="*/ 157 h 168"/>
                    <a:gd name="T38" fmla="*/ 41 w 87"/>
                    <a:gd name="T39" fmla="*/ 81 h 168"/>
                    <a:gd name="T40" fmla="*/ 46 w 87"/>
                    <a:gd name="T41" fmla="*/ 81 h 168"/>
                    <a:gd name="T42" fmla="*/ 46 w 87"/>
                    <a:gd name="T43" fmla="*/ 157 h 168"/>
                    <a:gd name="T44" fmla="*/ 56 w 87"/>
                    <a:gd name="T45" fmla="*/ 168 h 168"/>
                    <a:gd name="T46" fmla="*/ 67 w 87"/>
                    <a:gd name="T47" fmla="*/ 157 h 168"/>
                    <a:gd name="T48" fmla="*/ 67 w 87"/>
                    <a:gd name="T49" fmla="*/ 81 h 168"/>
                    <a:gd name="T50" fmla="*/ 67 w 87"/>
                    <a:gd name="T51" fmla="*/ 77 h 168"/>
                    <a:gd name="T52" fmla="*/ 67 w 87"/>
                    <a:gd name="T53" fmla="*/ 46 h 168"/>
                    <a:gd name="T54" fmla="*/ 67 w 87"/>
                    <a:gd name="T55" fmla="*/ 28 h 168"/>
                    <a:gd name="T56" fmla="*/ 71 w 87"/>
                    <a:gd name="T57" fmla="*/ 28 h 168"/>
                    <a:gd name="T58" fmla="*/ 71 w 87"/>
                    <a:gd name="T59" fmla="*/ 44 h 168"/>
                    <a:gd name="T60" fmla="*/ 71 w 87"/>
                    <a:gd name="T61" fmla="*/ 73 h 168"/>
                    <a:gd name="T62" fmla="*/ 79 w 87"/>
                    <a:gd name="T63" fmla="*/ 81 h 168"/>
                    <a:gd name="T64" fmla="*/ 87 w 87"/>
                    <a:gd name="T65" fmla="*/ 73 h 168"/>
                    <a:gd name="T66" fmla="*/ 87 w 87"/>
                    <a:gd name="T67" fmla="*/ 24 h 168"/>
                    <a:gd name="T68" fmla="*/ 87 w 87"/>
                    <a:gd name="T69" fmla="*/ 24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7" h="168">
                      <a:moveTo>
                        <a:pt x="87" y="24"/>
                      </a:moveTo>
                      <a:cubicBezTo>
                        <a:pt x="87" y="11"/>
                        <a:pt x="75" y="0"/>
                        <a:pt x="62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12" y="0"/>
                        <a:pt x="0" y="1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78"/>
                        <a:pt x="4" y="81"/>
                        <a:pt x="8" y="81"/>
                      </a:cubicBezTo>
                      <a:cubicBezTo>
                        <a:pt x="13" y="81"/>
                        <a:pt x="16" y="78"/>
                        <a:pt x="16" y="73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20" y="28"/>
                        <a:pt x="20" y="28"/>
                        <a:pt x="20" y="28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20" y="81"/>
                        <a:pt x="20" y="81"/>
                        <a:pt x="20" y="81"/>
                      </a:cubicBezTo>
                      <a:cubicBezTo>
                        <a:pt x="20" y="157"/>
                        <a:pt x="20" y="157"/>
                        <a:pt x="20" y="157"/>
                      </a:cubicBezTo>
                      <a:cubicBezTo>
                        <a:pt x="20" y="163"/>
                        <a:pt x="25" y="168"/>
                        <a:pt x="31" y="168"/>
                      </a:cubicBezTo>
                      <a:cubicBezTo>
                        <a:pt x="37" y="168"/>
                        <a:pt x="41" y="163"/>
                        <a:pt x="41" y="157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6" y="81"/>
                        <a:pt x="46" y="81"/>
                        <a:pt x="46" y="81"/>
                      </a:cubicBezTo>
                      <a:cubicBezTo>
                        <a:pt x="46" y="157"/>
                        <a:pt x="46" y="157"/>
                        <a:pt x="46" y="157"/>
                      </a:cubicBezTo>
                      <a:cubicBezTo>
                        <a:pt x="46" y="163"/>
                        <a:pt x="50" y="168"/>
                        <a:pt x="56" y="168"/>
                      </a:cubicBezTo>
                      <a:cubicBezTo>
                        <a:pt x="62" y="168"/>
                        <a:pt x="67" y="163"/>
                        <a:pt x="67" y="157"/>
                      </a:cubicBezTo>
                      <a:cubicBezTo>
                        <a:pt x="67" y="81"/>
                        <a:pt x="67" y="81"/>
                        <a:pt x="67" y="81"/>
                      </a:cubicBezTo>
                      <a:cubicBezTo>
                        <a:pt x="67" y="77"/>
                        <a:pt x="67" y="77"/>
                        <a:pt x="67" y="77"/>
                      </a:cubicBezTo>
                      <a:cubicBezTo>
                        <a:pt x="67" y="46"/>
                        <a:pt x="67" y="46"/>
                        <a:pt x="67" y="46"/>
                      </a:cubicBezTo>
                      <a:cubicBezTo>
                        <a:pt x="67" y="28"/>
                        <a:pt x="67" y="28"/>
                        <a:pt x="67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1" y="73"/>
                        <a:pt x="71" y="73"/>
                        <a:pt x="71" y="73"/>
                      </a:cubicBezTo>
                      <a:cubicBezTo>
                        <a:pt x="71" y="78"/>
                        <a:pt x="74" y="81"/>
                        <a:pt x="79" y="81"/>
                      </a:cubicBezTo>
                      <a:cubicBezTo>
                        <a:pt x="83" y="81"/>
                        <a:pt x="87" y="78"/>
                        <a:pt x="87" y="73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60" name="Group 259"/>
              <p:cNvGrpSpPr/>
              <p:nvPr/>
            </p:nvGrpSpPr>
            <p:grpSpPr>
              <a:xfrm flipH="1">
                <a:off x="7785739" y="5087295"/>
                <a:ext cx="143904" cy="340574"/>
                <a:chOff x="5505537" y="930389"/>
                <a:chExt cx="333375" cy="788988"/>
              </a:xfrm>
              <a:grpFill/>
            </p:grpSpPr>
            <p:sp>
              <p:nvSpPr>
                <p:cNvPr id="285" name="Oval 27"/>
                <p:cNvSpPr>
                  <a:spLocks noChangeArrowheads="1"/>
                </p:cNvSpPr>
                <p:nvPr/>
              </p:nvSpPr>
              <p:spPr bwMode="auto">
                <a:xfrm>
                  <a:off x="5602373" y="930389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6" name="Freeform 28"/>
                <p:cNvSpPr>
                  <a:spLocks/>
                </p:cNvSpPr>
                <p:nvPr/>
              </p:nvSpPr>
              <p:spPr bwMode="auto">
                <a:xfrm>
                  <a:off x="5505537" y="1084378"/>
                  <a:ext cx="333375" cy="634999"/>
                </a:xfrm>
                <a:custGeom>
                  <a:avLst/>
                  <a:gdLst>
                    <a:gd name="T0" fmla="*/ 87 w 87"/>
                    <a:gd name="T1" fmla="*/ 24 h 168"/>
                    <a:gd name="T2" fmla="*/ 62 w 87"/>
                    <a:gd name="T3" fmla="*/ 0 h 168"/>
                    <a:gd name="T4" fmla="*/ 37 w 87"/>
                    <a:gd name="T5" fmla="*/ 0 h 168"/>
                    <a:gd name="T6" fmla="*/ 35 w 87"/>
                    <a:gd name="T7" fmla="*/ 0 h 168"/>
                    <a:gd name="T8" fmla="*/ 25 w 87"/>
                    <a:gd name="T9" fmla="*/ 0 h 168"/>
                    <a:gd name="T10" fmla="*/ 0 w 87"/>
                    <a:gd name="T11" fmla="*/ 24 h 168"/>
                    <a:gd name="T12" fmla="*/ 0 w 87"/>
                    <a:gd name="T13" fmla="*/ 24 h 168"/>
                    <a:gd name="T14" fmla="*/ 0 w 87"/>
                    <a:gd name="T15" fmla="*/ 73 h 168"/>
                    <a:gd name="T16" fmla="*/ 8 w 87"/>
                    <a:gd name="T17" fmla="*/ 81 h 168"/>
                    <a:gd name="T18" fmla="*/ 16 w 87"/>
                    <a:gd name="T19" fmla="*/ 73 h 168"/>
                    <a:gd name="T20" fmla="*/ 16 w 87"/>
                    <a:gd name="T21" fmla="*/ 44 h 168"/>
                    <a:gd name="T22" fmla="*/ 16 w 87"/>
                    <a:gd name="T23" fmla="*/ 28 h 168"/>
                    <a:gd name="T24" fmla="*/ 20 w 87"/>
                    <a:gd name="T25" fmla="*/ 28 h 168"/>
                    <a:gd name="T26" fmla="*/ 20 w 87"/>
                    <a:gd name="T27" fmla="*/ 46 h 168"/>
                    <a:gd name="T28" fmla="*/ 20 w 87"/>
                    <a:gd name="T29" fmla="*/ 77 h 168"/>
                    <a:gd name="T30" fmla="*/ 20 w 87"/>
                    <a:gd name="T31" fmla="*/ 81 h 168"/>
                    <a:gd name="T32" fmla="*/ 20 w 87"/>
                    <a:gd name="T33" fmla="*/ 157 h 168"/>
                    <a:gd name="T34" fmla="*/ 31 w 87"/>
                    <a:gd name="T35" fmla="*/ 168 h 168"/>
                    <a:gd name="T36" fmla="*/ 41 w 87"/>
                    <a:gd name="T37" fmla="*/ 157 h 168"/>
                    <a:gd name="T38" fmla="*/ 41 w 87"/>
                    <a:gd name="T39" fmla="*/ 81 h 168"/>
                    <a:gd name="T40" fmla="*/ 46 w 87"/>
                    <a:gd name="T41" fmla="*/ 81 h 168"/>
                    <a:gd name="T42" fmla="*/ 46 w 87"/>
                    <a:gd name="T43" fmla="*/ 157 h 168"/>
                    <a:gd name="T44" fmla="*/ 56 w 87"/>
                    <a:gd name="T45" fmla="*/ 168 h 168"/>
                    <a:gd name="T46" fmla="*/ 67 w 87"/>
                    <a:gd name="T47" fmla="*/ 157 h 168"/>
                    <a:gd name="T48" fmla="*/ 67 w 87"/>
                    <a:gd name="T49" fmla="*/ 81 h 168"/>
                    <a:gd name="T50" fmla="*/ 67 w 87"/>
                    <a:gd name="T51" fmla="*/ 77 h 168"/>
                    <a:gd name="T52" fmla="*/ 67 w 87"/>
                    <a:gd name="T53" fmla="*/ 46 h 168"/>
                    <a:gd name="T54" fmla="*/ 67 w 87"/>
                    <a:gd name="T55" fmla="*/ 28 h 168"/>
                    <a:gd name="T56" fmla="*/ 71 w 87"/>
                    <a:gd name="T57" fmla="*/ 28 h 168"/>
                    <a:gd name="T58" fmla="*/ 71 w 87"/>
                    <a:gd name="T59" fmla="*/ 44 h 168"/>
                    <a:gd name="T60" fmla="*/ 71 w 87"/>
                    <a:gd name="T61" fmla="*/ 73 h 168"/>
                    <a:gd name="T62" fmla="*/ 79 w 87"/>
                    <a:gd name="T63" fmla="*/ 81 h 168"/>
                    <a:gd name="T64" fmla="*/ 87 w 87"/>
                    <a:gd name="T65" fmla="*/ 73 h 168"/>
                    <a:gd name="T66" fmla="*/ 87 w 87"/>
                    <a:gd name="T67" fmla="*/ 24 h 168"/>
                    <a:gd name="T68" fmla="*/ 87 w 87"/>
                    <a:gd name="T69" fmla="*/ 24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7" h="168">
                      <a:moveTo>
                        <a:pt x="87" y="24"/>
                      </a:moveTo>
                      <a:cubicBezTo>
                        <a:pt x="87" y="11"/>
                        <a:pt x="75" y="0"/>
                        <a:pt x="62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12" y="0"/>
                        <a:pt x="0" y="1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78"/>
                        <a:pt x="4" y="81"/>
                        <a:pt x="8" y="81"/>
                      </a:cubicBezTo>
                      <a:cubicBezTo>
                        <a:pt x="13" y="81"/>
                        <a:pt x="16" y="78"/>
                        <a:pt x="16" y="73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20" y="28"/>
                        <a:pt x="20" y="28"/>
                        <a:pt x="20" y="28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20" y="81"/>
                        <a:pt x="20" y="81"/>
                        <a:pt x="20" y="81"/>
                      </a:cubicBezTo>
                      <a:cubicBezTo>
                        <a:pt x="20" y="157"/>
                        <a:pt x="20" y="157"/>
                        <a:pt x="20" y="157"/>
                      </a:cubicBezTo>
                      <a:cubicBezTo>
                        <a:pt x="20" y="163"/>
                        <a:pt x="25" y="168"/>
                        <a:pt x="31" y="168"/>
                      </a:cubicBezTo>
                      <a:cubicBezTo>
                        <a:pt x="37" y="168"/>
                        <a:pt x="41" y="163"/>
                        <a:pt x="41" y="157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6" y="81"/>
                        <a:pt x="46" y="81"/>
                        <a:pt x="46" y="81"/>
                      </a:cubicBezTo>
                      <a:cubicBezTo>
                        <a:pt x="46" y="157"/>
                        <a:pt x="46" y="157"/>
                        <a:pt x="46" y="157"/>
                      </a:cubicBezTo>
                      <a:cubicBezTo>
                        <a:pt x="46" y="163"/>
                        <a:pt x="50" y="168"/>
                        <a:pt x="56" y="168"/>
                      </a:cubicBezTo>
                      <a:cubicBezTo>
                        <a:pt x="62" y="168"/>
                        <a:pt x="67" y="163"/>
                        <a:pt x="67" y="157"/>
                      </a:cubicBezTo>
                      <a:cubicBezTo>
                        <a:pt x="67" y="81"/>
                        <a:pt x="67" y="81"/>
                        <a:pt x="67" y="81"/>
                      </a:cubicBezTo>
                      <a:cubicBezTo>
                        <a:pt x="67" y="77"/>
                        <a:pt x="67" y="77"/>
                        <a:pt x="67" y="77"/>
                      </a:cubicBezTo>
                      <a:cubicBezTo>
                        <a:pt x="67" y="46"/>
                        <a:pt x="67" y="46"/>
                        <a:pt x="67" y="46"/>
                      </a:cubicBezTo>
                      <a:cubicBezTo>
                        <a:pt x="67" y="28"/>
                        <a:pt x="67" y="28"/>
                        <a:pt x="67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1" y="73"/>
                        <a:pt x="71" y="73"/>
                        <a:pt x="71" y="73"/>
                      </a:cubicBezTo>
                      <a:cubicBezTo>
                        <a:pt x="71" y="78"/>
                        <a:pt x="74" y="81"/>
                        <a:pt x="79" y="81"/>
                      </a:cubicBezTo>
                      <a:cubicBezTo>
                        <a:pt x="83" y="81"/>
                        <a:pt x="87" y="78"/>
                        <a:pt x="87" y="73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61" name="Group 260"/>
              <p:cNvGrpSpPr/>
              <p:nvPr/>
            </p:nvGrpSpPr>
            <p:grpSpPr>
              <a:xfrm flipH="1">
                <a:off x="7949822" y="5087295"/>
                <a:ext cx="143904" cy="340574"/>
                <a:chOff x="5505537" y="930389"/>
                <a:chExt cx="333375" cy="788988"/>
              </a:xfrm>
              <a:grpFill/>
            </p:grpSpPr>
            <p:sp>
              <p:nvSpPr>
                <p:cNvPr id="283" name="Oval 282"/>
                <p:cNvSpPr>
                  <a:spLocks noChangeArrowheads="1"/>
                </p:cNvSpPr>
                <p:nvPr/>
              </p:nvSpPr>
              <p:spPr bwMode="auto">
                <a:xfrm>
                  <a:off x="5602373" y="930389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4" name="Freeform 283"/>
                <p:cNvSpPr>
                  <a:spLocks/>
                </p:cNvSpPr>
                <p:nvPr/>
              </p:nvSpPr>
              <p:spPr bwMode="auto">
                <a:xfrm>
                  <a:off x="5505537" y="1084378"/>
                  <a:ext cx="333375" cy="634999"/>
                </a:xfrm>
                <a:custGeom>
                  <a:avLst/>
                  <a:gdLst>
                    <a:gd name="T0" fmla="*/ 87 w 87"/>
                    <a:gd name="T1" fmla="*/ 24 h 168"/>
                    <a:gd name="T2" fmla="*/ 62 w 87"/>
                    <a:gd name="T3" fmla="*/ 0 h 168"/>
                    <a:gd name="T4" fmla="*/ 37 w 87"/>
                    <a:gd name="T5" fmla="*/ 0 h 168"/>
                    <a:gd name="T6" fmla="*/ 35 w 87"/>
                    <a:gd name="T7" fmla="*/ 0 h 168"/>
                    <a:gd name="T8" fmla="*/ 25 w 87"/>
                    <a:gd name="T9" fmla="*/ 0 h 168"/>
                    <a:gd name="T10" fmla="*/ 0 w 87"/>
                    <a:gd name="T11" fmla="*/ 24 h 168"/>
                    <a:gd name="T12" fmla="*/ 0 w 87"/>
                    <a:gd name="T13" fmla="*/ 24 h 168"/>
                    <a:gd name="T14" fmla="*/ 0 w 87"/>
                    <a:gd name="T15" fmla="*/ 73 h 168"/>
                    <a:gd name="T16" fmla="*/ 8 w 87"/>
                    <a:gd name="T17" fmla="*/ 81 h 168"/>
                    <a:gd name="T18" fmla="*/ 16 w 87"/>
                    <a:gd name="T19" fmla="*/ 73 h 168"/>
                    <a:gd name="T20" fmla="*/ 16 w 87"/>
                    <a:gd name="T21" fmla="*/ 44 h 168"/>
                    <a:gd name="T22" fmla="*/ 16 w 87"/>
                    <a:gd name="T23" fmla="*/ 28 h 168"/>
                    <a:gd name="T24" fmla="*/ 20 w 87"/>
                    <a:gd name="T25" fmla="*/ 28 h 168"/>
                    <a:gd name="T26" fmla="*/ 20 w 87"/>
                    <a:gd name="T27" fmla="*/ 46 h 168"/>
                    <a:gd name="T28" fmla="*/ 20 w 87"/>
                    <a:gd name="T29" fmla="*/ 77 h 168"/>
                    <a:gd name="T30" fmla="*/ 20 w 87"/>
                    <a:gd name="T31" fmla="*/ 81 h 168"/>
                    <a:gd name="T32" fmla="*/ 20 w 87"/>
                    <a:gd name="T33" fmla="*/ 157 h 168"/>
                    <a:gd name="T34" fmla="*/ 31 w 87"/>
                    <a:gd name="T35" fmla="*/ 168 h 168"/>
                    <a:gd name="T36" fmla="*/ 41 w 87"/>
                    <a:gd name="T37" fmla="*/ 157 h 168"/>
                    <a:gd name="T38" fmla="*/ 41 w 87"/>
                    <a:gd name="T39" fmla="*/ 81 h 168"/>
                    <a:gd name="T40" fmla="*/ 46 w 87"/>
                    <a:gd name="T41" fmla="*/ 81 h 168"/>
                    <a:gd name="T42" fmla="*/ 46 w 87"/>
                    <a:gd name="T43" fmla="*/ 157 h 168"/>
                    <a:gd name="T44" fmla="*/ 56 w 87"/>
                    <a:gd name="T45" fmla="*/ 168 h 168"/>
                    <a:gd name="T46" fmla="*/ 67 w 87"/>
                    <a:gd name="T47" fmla="*/ 157 h 168"/>
                    <a:gd name="T48" fmla="*/ 67 w 87"/>
                    <a:gd name="T49" fmla="*/ 81 h 168"/>
                    <a:gd name="T50" fmla="*/ 67 w 87"/>
                    <a:gd name="T51" fmla="*/ 77 h 168"/>
                    <a:gd name="T52" fmla="*/ 67 w 87"/>
                    <a:gd name="T53" fmla="*/ 46 h 168"/>
                    <a:gd name="T54" fmla="*/ 67 w 87"/>
                    <a:gd name="T55" fmla="*/ 28 h 168"/>
                    <a:gd name="T56" fmla="*/ 71 w 87"/>
                    <a:gd name="T57" fmla="*/ 28 h 168"/>
                    <a:gd name="T58" fmla="*/ 71 w 87"/>
                    <a:gd name="T59" fmla="*/ 44 h 168"/>
                    <a:gd name="T60" fmla="*/ 71 w 87"/>
                    <a:gd name="T61" fmla="*/ 73 h 168"/>
                    <a:gd name="T62" fmla="*/ 79 w 87"/>
                    <a:gd name="T63" fmla="*/ 81 h 168"/>
                    <a:gd name="T64" fmla="*/ 87 w 87"/>
                    <a:gd name="T65" fmla="*/ 73 h 168"/>
                    <a:gd name="T66" fmla="*/ 87 w 87"/>
                    <a:gd name="T67" fmla="*/ 24 h 168"/>
                    <a:gd name="T68" fmla="*/ 87 w 87"/>
                    <a:gd name="T69" fmla="*/ 24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7" h="168">
                      <a:moveTo>
                        <a:pt x="87" y="24"/>
                      </a:moveTo>
                      <a:cubicBezTo>
                        <a:pt x="87" y="11"/>
                        <a:pt x="75" y="0"/>
                        <a:pt x="62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12" y="0"/>
                        <a:pt x="0" y="1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78"/>
                        <a:pt x="4" y="81"/>
                        <a:pt x="8" y="81"/>
                      </a:cubicBezTo>
                      <a:cubicBezTo>
                        <a:pt x="13" y="81"/>
                        <a:pt x="16" y="78"/>
                        <a:pt x="16" y="73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20" y="28"/>
                        <a:pt x="20" y="28"/>
                        <a:pt x="20" y="28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20" y="81"/>
                        <a:pt x="20" y="81"/>
                        <a:pt x="20" y="81"/>
                      </a:cubicBezTo>
                      <a:cubicBezTo>
                        <a:pt x="20" y="157"/>
                        <a:pt x="20" y="157"/>
                        <a:pt x="20" y="157"/>
                      </a:cubicBezTo>
                      <a:cubicBezTo>
                        <a:pt x="20" y="163"/>
                        <a:pt x="25" y="168"/>
                        <a:pt x="31" y="168"/>
                      </a:cubicBezTo>
                      <a:cubicBezTo>
                        <a:pt x="37" y="168"/>
                        <a:pt x="41" y="163"/>
                        <a:pt x="41" y="157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6" y="81"/>
                        <a:pt x="46" y="81"/>
                        <a:pt x="46" y="81"/>
                      </a:cubicBezTo>
                      <a:cubicBezTo>
                        <a:pt x="46" y="157"/>
                        <a:pt x="46" y="157"/>
                        <a:pt x="46" y="157"/>
                      </a:cubicBezTo>
                      <a:cubicBezTo>
                        <a:pt x="46" y="163"/>
                        <a:pt x="50" y="168"/>
                        <a:pt x="56" y="168"/>
                      </a:cubicBezTo>
                      <a:cubicBezTo>
                        <a:pt x="62" y="168"/>
                        <a:pt x="67" y="163"/>
                        <a:pt x="67" y="157"/>
                      </a:cubicBezTo>
                      <a:cubicBezTo>
                        <a:pt x="67" y="81"/>
                        <a:pt x="67" y="81"/>
                        <a:pt x="67" y="81"/>
                      </a:cubicBezTo>
                      <a:cubicBezTo>
                        <a:pt x="67" y="77"/>
                        <a:pt x="67" y="77"/>
                        <a:pt x="67" y="77"/>
                      </a:cubicBezTo>
                      <a:cubicBezTo>
                        <a:pt x="67" y="46"/>
                        <a:pt x="67" y="46"/>
                        <a:pt x="67" y="46"/>
                      </a:cubicBezTo>
                      <a:cubicBezTo>
                        <a:pt x="67" y="28"/>
                        <a:pt x="67" y="28"/>
                        <a:pt x="67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1" y="73"/>
                        <a:pt x="71" y="73"/>
                        <a:pt x="71" y="73"/>
                      </a:cubicBezTo>
                      <a:cubicBezTo>
                        <a:pt x="71" y="78"/>
                        <a:pt x="74" y="81"/>
                        <a:pt x="79" y="81"/>
                      </a:cubicBezTo>
                      <a:cubicBezTo>
                        <a:pt x="83" y="81"/>
                        <a:pt x="87" y="78"/>
                        <a:pt x="87" y="73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62" name="Group 261"/>
              <p:cNvGrpSpPr/>
              <p:nvPr/>
            </p:nvGrpSpPr>
            <p:grpSpPr>
              <a:xfrm flipH="1">
                <a:off x="8115995" y="5087295"/>
                <a:ext cx="143904" cy="340574"/>
                <a:chOff x="5505537" y="930389"/>
                <a:chExt cx="333375" cy="788988"/>
              </a:xfrm>
              <a:grpFill/>
            </p:grpSpPr>
            <p:sp>
              <p:nvSpPr>
                <p:cNvPr id="281" name="Oval 27"/>
                <p:cNvSpPr>
                  <a:spLocks noChangeArrowheads="1"/>
                </p:cNvSpPr>
                <p:nvPr/>
              </p:nvSpPr>
              <p:spPr bwMode="auto">
                <a:xfrm>
                  <a:off x="5602373" y="930389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2" name="Freeform 28"/>
                <p:cNvSpPr>
                  <a:spLocks/>
                </p:cNvSpPr>
                <p:nvPr/>
              </p:nvSpPr>
              <p:spPr bwMode="auto">
                <a:xfrm>
                  <a:off x="5505537" y="1084378"/>
                  <a:ext cx="333375" cy="634999"/>
                </a:xfrm>
                <a:custGeom>
                  <a:avLst/>
                  <a:gdLst>
                    <a:gd name="T0" fmla="*/ 87 w 87"/>
                    <a:gd name="T1" fmla="*/ 24 h 168"/>
                    <a:gd name="T2" fmla="*/ 62 w 87"/>
                    <a:gd name="T3" fmla="*/ 0 h 168"/>
                    <a:gd name="T4" fmla="*/ 37 w 87"/>
                    <a:gd name="T5" fmla="*/ 0 h 168"/>
                    <a:gd name="T6" fmla="*/ 35 w 87"/>
                    <a:gd name="T7" fmla="*/ 0 h 168"/>
                    <a:gd name="T8" fmla="*/ 25 w 87"/>
                    <a:gd name="T9" fmla="*/ 0 h 168"/>
                    <a:gd name="T10" fmla="*/ 0 w 87"/>
                    <a:gd name="T11" fmla="*/ 24 h 168"/>
                    <a:gd name="T12" fmla="*/ 0 w 87"/>
                    <a:gd name="T13" fmla="*/ 24 h 168"/>
                    <a:gd name="T14" fmla="*/ 0 w 87"/>
                    <a:gd name="T15" fmla="*/ 73 h 168"/>
                    <a:gd name="T16" fmla="*/ 8 w 87"/>
                    <a:gd name="T17" fmla="*/ 81 h 168"/>
                    <a:gd name="T18" fmla="*/ 16 w 87"/>
                    <a:gd name="T19" fmla="*/ 73 h 168"/>
                    <a:gd name="T20" fmla="*/ 16 w 87"/>
                    <a:gd name="T21" fmla="*/ 44 h 168"/>
                    <a:gd name="T22" fmla="*/ 16 w 87"/>
                    <a:gd name="T23" fmla="*/ 28 h 168"/>
                    <a:gd name="T24" fmla="*/ 20 w 87"/>
                    <a:gd name="T25" fmla="*/ 28 h 168"/>
                    <a:gd name="T26" fmla="*/ 20 w 87"/>
                    <a:gd name="T27" fmla="*/ 46 h 168"/>
                    <a:gd name="T28" fmla="*/ 20 w 87"/>
                    <a:gd name="T29" fmla="*/ 77 h 168"/>
                    <a:gd name="T30" fmla="*/ 20 w 87"/>
                    <a:gd name="T31" fmla="*/ 81 h 168"/>
                    <a:gd name="T32" fmla="*/ 20 w 87"/>
                    <a:gd name="T33" fmla="*/ 157 h 168"/>
                    <a:gd name="T34" fmla="*/ 31 w 87"/>
                    <a:gd name="T35" fmla="*/ 168 h 168"/>
                    <a:gd name="T36" fmla="*/ 41 w 87"/>
                    <a:gd name="T37" fmla="*/ 157 h 168"/>
                    <a:gd name="T38" fmla="*/ 41 w 87"/>
                    <a:gd name="T39" fmla="*/ 81 h 168"/>
                    <a:gd name="T40" fmla="*/ 46 w 87"/>
                    <a:gd name="T41" fmla="*/ 81 h 168"/>
                    <a:gd name="T42" fmla="*/ 46 w 87"/>
                    <a:gd name="T43" fmla="*/ 157 h 168"/>
                    <a:gd name="T44" fmla="*/ 56 w 87"/>
                    <a:gd name="T45" fmla="*/ 168 h 168"/>
                    <a:gd name="T46" fmla="*/ 67 w 87"/>
                    <a:gd name="T47" fmla="*/ 157 h 168"/>
                    <a:gd name="T48" fmla="*/ 67 w 87"/>
                    <a:gd name="T49" fmla="*/ 81 h 168"/>
                    <a:gd name="T50" fmla="*/ 67 w 87"/>
                    <a:gd name="T51" fmla="*/ 77 h 168"/>
                    <a:gd name="T52" fmla="*/ 67 w 87"/>
                    <a:gd name="T53" fmla="*/ 46 h 168"/>
                    <a:gd name="T54" fmla="*/ 67 w 87"/>
                    <a:gd name="T55" fmla="*/ 28 h 168"/>
                    <a:gd name="T56" fmla="*/ 71 w 87"/>
                    <a:gd name="T57" fmla="*/ 28 h 168"/>
                    <a:gd name="T58" fmla="*/ 71 w 87"/>
                    <a:gd name="T59" fmla="*/ 44 h 168"/>
                    <a:gd name="T60" fmla="*/ 71 w 87"/>
                    <a:gd name="T61" fmla="*/ 73 h 168"/>
                    <a:gd name="T62" fmla="*/ 79 w 87"/>
                    <a:gd name="T63" fmla="*/ 81 h 168"/>
                    <a:gd name="T64" fmla="*/ 87 w 87"/>
                    <a:gd name="T65" fmla="*/ 73 h 168"/>
                    <a:gd name="T66" fmla="*/ 87 w 87"/>
                    <a:gd name="T67" fmla="*/ 24 h 168"/>
                    <a:gd name="T68" fmla="*/ 87 w 87"/>
                    <a:gd name="T69" fmla="*/ 24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7" h="168">
                      <a:moveTo>
                        <a:pt x="87" y="24"/>
                      </a:moveTo>
                      <a:cubicBezTo>
                        <a:pt x="87" y="11"/>
                        <a:pt x="75" y="0"/>
                        <a:pt x="62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12" y="0"/>
                        <a:pt x="0" y="1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78"/>
                        <a:pt x="4" y="81"/>
                        <a:pt x="8" y="81"/>
                      </a:cubicBezTo>
                      <a:cubicBezTo>
                        <a:pt x="13" y="81"/>
                        <a:pt x="16" y="78"/>
                        <a:pt x="16" y="73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20" y="28"/>
                        <a:pt x="20" y="28"/>
                        <a:pt x="20" y="28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20" y="81"/>
                        <a:pt x="20" y="81"/>
                        <a:pt x="20" y="81"/>
                      </a:cubicBezTo>
                      <a:cubicBezTo>
                        <a:pt x="20" y="157"/>
                        <a:pt x="20" y="157"/>
                        <a:pt x="20" y="157"/>
                      </a:cubicBezTo>
                      <a:cubicBezTo>
                        <a:pt x="20" y="163"/>
                        <a:pt x="25" y="168"/>
                        <a:pt x="31" y="168"/>
                      </a:cubicBezTo>
                      <a:cubicBezTo>
                        <a:pt x="37" y="168"/>
                        <a:pt x="41" y="163"/>
                        <a:pt x="41" y="157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6" y="81"/>
                        <a:pt x="46" y="81"/>
                        <a:pt x="46" y="81"/>
                      </a:cubicBezTo>
                      <a:cubicBezTo>
                        <a:pt x="46" y="157"/>
                        <a:pt x="46" y="157"/>
                        <a:pt x="46" y="157"/>
                      </a:cubicBezTo>
                      <a:cubicBezTo>
                        <a:pt x="46" y="163"/>
                        <a:pt x="50" y="168"/>
                        <a:pt x="56" y="168"/>
                      </a:cubicBezTo>
                      <a:cubicBezTo>
                        <a:pt x="62" y="168"/>
                        <a:pt x="67" y="163"/>
                        <a:pt x="67" y="157"/>
                      </a:cubicBezTo>
                      <a:cubicBezTo>
                        <a:pt x="67" y="81"/>
                        <a:pt x="67" y="81"/>
                        <a:pt x="67" y="81"/>
                      </a:cubicBezTo>
                      <a:cubicBezTo>
                        <a:pt x="67" y="77"/>
                        <a:pt x="67" y="77"/>
                        <a:pt x="67" y="77"/>
                      </a:cubicBezTo>
                      <a:cubicBezTo>
                        <a:pt x="67" y="46"/>
                        <a:pt x="67" y="46"/>
                        <a:pt x="67" y="46"/>
                      </a:cubicBezTo>
                      <a:cubicBezTo>
                        <a:pt x="67" y="28"/>
                        <a:pt x="67" y="28"/>
                        <a:pt x="67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1" y="73"/>
                        <a:pt x="71" y="73"/>
                        <a:pt x="71" y="73"/>
                      </a:cubicBezTo>
                      <a:cubicBezTo>
                        <a:pt x="71" y="78"/>
                        <a:pt x="74" y="81"/>
                        <a:pt x="79" y="81"/>
                      </a:cubicBezTo>
                      <a:cubicBezTo>
                        <a:pt x="83" y="81"/>
                        <a:pt x="87" y="78"/>
                        <a:pt x="87" y="73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63" name="Group 262"/>
              <p:cNvGrpSpPr/>
              <p:nvPr/>
            </p:nvGrpSpPr>
            <p:grpSpPr>
              <a:xfrm flipH="1">
                <a:off x="8285100" y="5087295"/>
                <a:ext cx="143904" cy="340574"/>
                <a:chOff x="5505537" y="930389"/>
                <a:chExt cx="333375" cy="788988"/>
              </a:xfrm>
              <a:grpFill/>
            </p:grpSpPr>
            <p:sp>
              <p:nvSpPr>
                <p:cNvPr id="279" name="Oval 27"/>
                <p:cNvSpPr>
                  <a:spLocks noChangeArrowheads="1"/>
                </p:cNvSpPr>
                <p:nvPr/>
              </p:nvSpPr>
              <p:spPr bwMode="auto">
                <a:xfrm>
                  <a:off x="5602373" y="930389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0" name="Freeform 28"/>
                <p:cNvSpPr>
                  <a:spLocks/>
                </p:cNvSpPr>
                <p:nvPr/>
              </p:nvSpPr>
              <p:spPr bwMode="auto">
                <a:xfrm>
                  <a:off x="5505537" y="1084378"/>
                  <a:ext cx="333375" cy="634999"/>
                </a:xfrm>
                <a:custGeom>
                  <a:avLst/>
                  <a:gdLst>
                    <a:gd name="T0" fmla="*/ 87 w 87"/>
                    <a:gd name="T1" fmla="*/ 24 h 168"/>
                    <a:gd name="T2" fmla="*/ 62 w 87"/>
                    <a:gd name="T3" fmla="*/ 0 h 168"/>
                    <a:gd name="T4" fmla="*/ 37 w 87"/>
                    <a:gd name="T5" fmla="*/ 0 h 168"/>
                    <a:gd name="T6" fmla="*/ 35 w 87"/>
                    <a:gd name="T7" fmla="*/ 0 h 168"/>
                    <a:gd name="T8" fmla="*/ 25 w 87"/>
                    <a:gd name="T9" fmla="*/ 0 h 168"/>
                    <a:gd name="T10" fmla="*/ 0 w 87"/>
                    <a:gd name="T11" fmla="*/ 24 h 168"/>
                    <a:gd name="T12" fmla="*/ 0 w 87"/>
                    <a:gd name="T13" fmla="*/ 24 h 168"/>
                    <a:gd name="T14" fmla="*/ 0 w 87"/>
                    <a:gd name="T15" fmla="*/ 73 h 168"/>
                    <a:gd name="T16" fmla="*/ 8 w 87"/>
                    <a:gd name="T17" fmla="*/ 81 h 168"/>
                    <a:gd name="T18" fmla="*/ 16 w 87"/>
                    <a:gd name="T19" fmla="*/ 73 h 168"/>
                    <a:gd name="T20" fmla="*/ 16 w 87"/>
                    <a:gd name="T21" fmla="*/ 44 h 168"/>
                    <a:gd name="T22" fmla="*/ 16 w 87"/>
                    <a:gd name="T23" fmla="*/ 28 h 168"/>
                    <a:gd name="T24" fmla="*/ 20 w 87"/>
                    <a:gd name="T25" fmla="*/ 28 h 168"/>
                    <a:gd name="T26" fmla="*/ 20 w 87"/>
                    <a:gd name="T27" fmla="*/ 46 h 168"/>
                    <a:gd name="T28" fmla="*/ 20 w 87"/>
                    <a:gd name="T29" fmla="*/ 77 h 168"/>
                    <a:gd name="T30" fmla="*/ 20 w 87"/>
                    <a:gd name="T31" fmla="*/ 81 h 168"/>
                    <a:gd name="T32" fmla="*/ 20 w 87"/>
                    <a:gd name="T33" fmla="*/ 157 h 168"/>
                    <a:gd name="T34" fmla="*/ 31 w 87"/>
                    <a:gd name="T35" fmla="*/ 168 h 168"/>
                    <a:gd name="T36" fmla="*/ 41 w 87"/>
                    <a:gd name="T37" fmla="*/ 157 h 168"/>
                    <a:gd name="T38" fmla="*/ 41 w 87"/>
                    <a:gd name="T39" fmla="*/ 81 h 168"/>
                    <a:gd name="T40" fmla="*/ 46 w 87"/>
                    <a:gd name="T41" fmla="*/ 81 h 168"/>
                    <a:gd name="T42" fmla="*/ 46 w 87"/>
                    <a:gd name="T43" fmla="*/ 157 h 168"/>
                    <a:gd name="T44" fmla="*/ 56 w 87"/>
                    <a:gd name="T45" fmla="*/ 168 h 168"/>
                    <a:gd name="T46" fmla="*/ 67 w 87"/>
                    <a:gd name="T47" fmla="*/ 157 h 168"/>
                    <a:gd name="T48" fmla="*/ 67 w 87"/>
                    <a:gd name="T49" fmla="*/ 81 h 168"/>
                    <a:gd name="T50" fmla="*/ 67 w 87"/>
                    <a:gd name="T51" fmla="*/ 77 h 168"/>
                    <a:gd name="T52" fmla="*/ 67 w 87"/>
                    <a:gd name="T53" fmla="*/ 46 h 168"/>
                    <a:gd name="T54" fmla="*/ 67 w 87"/>
                    <a:gd name="T55" fmla="*/ 28 h 168"/>
                    <a:gd name="T56" fmla="*/ 71 w 87"/>
                    <a:gd name="T57" fmla="*/ 28 h 168"/>
                    <a:gd name="T58" fmla="*/ 71 w 87"/>
                    <a:gd name="T59" fmla="*/ 44 h 168"/>
                    <a:gd name="T60" fmla="*/ 71 w 87"/>
                    <a:gd name="T61" fmla="*/ 73 h 168"/>
                    <a:gd name="T62" fmla="*/ 79 w 87"/>
                    <a:gd name="T63" fmla="*/ 81 h 168"/>
                    <a:gd name="T64" fmla="*/ 87 w 87"/>
                    <a:gd name="T65" fmla="*/ 73 h 168"/>
                    <a:gd name="T66" fmla="*/ 87 w 87"/>
                    <a:gd name="T67" fmla="*/ 24 h 168"/>
                    <a:gd name="T68" fmla="*/ 87 w 87"/>
                    <a:gd name="T69" fmla="*/ 24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7" h="168">
                      <a:moveTo>
                        <a:pt x="87" y="24"/>
                      </a:moveTo>
                      <a:cubicBezTo>
                        <a:pt x="87" y="11"/>
                        <a:pt x="75" y="0"/>
                        <a:pt x="62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12" y="0"/>
                        <a:pt x="0" y="1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78"/>
                        <a:pt x="4" y="81"/>
                        <a:pt x="8" y="81"/>
                      </a:cubicBezTo>
                      <a:cubicBezTo>
                        <a:pt x="13" y="81"/>
                        <a:pt x="16" y="78"/>
                        <a:pt x="16" y="73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20" y="28"/>
                        <a:pt x="20" y="28"/>
                        <a:pt x="20" y="28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20" y="81"/>
                        <a:pt x="20" y="81"/>
                        <a:pt x="20" y="81"/>
                      </a:cubicBezTo>
                      <a:cubicBezTo>
                        <a:pt x="20" y="157"/>
                        <a:pt x="20" y="157"/>
                        <a:pt x="20" y="157"/>
                      </a:cubicBezTo>
                      <a:cubicBezTo>
                        <a:pt x="20" y="163"/>
                        <a:pt x="25" y="168"/>
                        <a:pt x="31" y="168"/>
                      </a:cubicBezTo>
                      <a:cubicBezTo>
                        <a:pt x="37" y="168"/>
                        <a:pt x="41" y="163"/>
                        <a:pt x="41" y="157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6" y="81"/>
                        <a:pt x="46" y="81"/>
                        <a:pt x="46" y="81"/>
                      </a:cubicBezTo>
                      <a:cubicBezTo>
                        <a:pt x="46" y="157"/>
                        <a:pt x="46" y="157"/>
                        <a:pt x="46" y="157"/>
                      </a:cubicBezTo>
                      <a:cubicBezTo>
                        <a:pt x="46" y="163"/>
                        <a:pt x="50" y="168"/>
                        <a:pt x="56" y="168"/>
                      </a:cubicBezTo>
                      <a:cubicBezTo>
                        <a:pt x="62" y="168"/>
                        <a:pt x="67" y="163"/>
                        <a:pt x="67" y="157"/>
                      </a:cubicBezTo>
                      <a:cubicBezTo>
                        <a:pt x="67" y="81"/>
                        <a:pt x="67" y="81"/>
                        <a:pt x="67" y="81"/>
                      </a:cubicBezTo>
                      <a:cubicBezTo>
                        <a:pt x="67" y="77"/>
                        <a:pt x="67" y="77"/>
                        <a:pt x="67" y="77"/>
                      </a:cubicBezTo>
                      <a:cubicBezTo>
                        <a:pt x="67" y="46"/>
                        <a:pt x="67" y="46"/>
                        <a:pt x="67" y="46"/>
                      </a:cubicBezTo>
                      <a:cubicBezTo>
                        <a:pt x="67" y="28"/>
                        <a:pt x="67" y="28"/>
                        <a:pt x="67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1" y="73"/>
                        <a:pt x="71" y="73"/>
                        <a:pt x="71" y="73"/>
                      </a:cubicBezTo>
                      <a:cubicBezTo>
                        <a:pt x="71" y="78"/>
                        <a:pt x="74" y="81"/>
                        <a:pt x="79" y="81"/>
                      </a:cubicBezTo>
                      <a:cubicBezTo>
                        <a:pt x="83" y="81"/>
                        <a:pt x="87" y="78"/>
                        <a:pt x="87" y="73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64" name="Group 263"/>
              <p:cNvGrpSpPr/>
              <p:nvPr/>
            </p:nvGrpSpPr>
            <p:grpSpPr>
              <a:xfrm flipH="1">
                <a:off x="8451272" y="5087295"/>
                <a:ext cx="143904" cy="340574"/>
                <a:chOff x="5505537" y="930389"/>
                <a:chExt cx="333375" cy="788988"/>
              </a:xfrm>
              <a:grpFill/>
            </p:grpSpPr>
            <p:sp>
              <p:nvSpPr>
                <p:cNvPr id="277" name="Oval 27"/>
                <p:cNvSpPr>
                  <a:spLocks noChangeArrowheads="1"/>
                </p:cNvSpPr>
                <p:nvPr/>
              </p:nvSpPr>
              <p:spPr bwMode="auto">
                <a:xfrm>
                  <a:off x="5602373" y="930389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8" name="Freeform 28"/>
                <p:cNvSpPr>
                  <a:spLocks/>
                </p:cNvSpPr>
                <p:nvPr/>
              </p:nvSpPr>
              <p:spPr bwMode="auto">
                <a:xfrm>
                  <a:off x="5505537" y="1084378"/>
                  <a:ext cx="333375" cy="634999"/>
                </a:xfrm>
                <a:custGeom>
                  <a:avLst/>
                  <a:gdLst>
                    <a:gd name="T0" fmla="*/ 87 w 87"/>
                    <a:gd name="T1" fmla="*/ 24 h 168"/>
                    <a:gd name="T2" fmla="*/ 62 w 87"/>
                    <a:gd name="T3" fmla="*/ 0 h 168"/>
                    <a:gd name="T4" fmla="*/ 37 w 87"/>
                    <a:gd name="T5" fmla="*/ 0 h 168"/>
                    <a:gd name="T6" fmla="*/ 35 w 87"/>
                    <a:gd name="T7" fmla="*/ 0 h 168"/>
                    <a:gd name="T8" fmla="*/ 25 w 87"/>
                    <a:gd name="T9" fmla="*/ 0 h 168"/>
                    <a:gd name="T10" fmla="*/ 0 w 87"/>
                    <a:gd name="T11" fmla="*/ 24 h 168"/>
                    <a:gd name="T12" fmla="*/ 0 w 87"/>
                    <a:gd name="T13" fmla="*/ 24 h 168"/>
                    <a:gd name="T14" fmla="*/ 0 w 87"/>
                    <a:gd name="T15" fmla="*/ 73 h 168"/>
                    <a:gd name="T16" fmla="*/ 8 w 87"/>
                    <a:gd name="T17" fmla="*/ 81 h 168"/>
                    <a:gd name="T18" fmla="*/ 16 w 87"/>
                    <a:gd name="T19" fmla="*/ 73 h 168"/>
                    <a:gd name="T20" fmla="*/ 16 w 87"/>
                    <a:gd name="T21" fmla="*/ 44 h 168"/>
                    <a:gd name="T22" fmla="*/ 16 w 87"/>
                    <a:gd name="T23" fmla="*/ 28 h 168"/>
                    <a:gd name="T24" fmla="*/ 20 w 87"/>
                    <a:gd name="T25" fmla="*/ 28 h 168"/>
                    <a:gd name="T26" fmla="*/ 20 w 87"/>
                    <a:gd name="T27" fmla="*/ 46 h 168"/>
                    <a:gd name="T28" fmla="*/ 20 w 87"/>
                    <a:gd name="T29" fmla="*/ 77 h 168"/>
                    <a:gd name="T30" fmla="*/ 20 w 87"/>
                    <a:gd name="T31" fmla="*/ 81 h 168"/>
                    <a:gd name="T32" fmla="*/ 20 w 87"/>
                    <a:gd name="T33" fmla="*/ 157 h 168"/>
                    <a:gd name="T34" fmla="*/ 31 w 87"/>
                    <a:gd name="T35" fmla="*/ 168 h 168"/>
                    <a:gd name="T36" fmla="*/ 41 w 87"/>
                    <a:gd name="T37" fmla="*/ 157 h 168"/>
                    <a:gd name="T38" fmla="*/ 41 w 87"/>
                    <a:gd name="T39" fmla="*/ 81 h 168"/>
                    <a:gd name="T40" fmla="*/ 46 w 87"/>
                    <a:gd name="T41" fmla="*/ 81 h 168"/>
                    <a:gd name="T42" fmla="*/ 46 w 87"/>
                    <a:gd name="T43" fmla="*/ 157 h 168"/>
                    <a:gd name="T44" fmla="*/ 56 w 87"/>
                    <a:gd name="T45" fmla="*/ 168 h 168"/>
                    <a:gd name="T46" fmla="*/ 67 w 87"/>
                    <a:gd name="T47" fmla="*/ 157 h 168"/>
                    <a:gd name="T48" fmla="*/ 67 w 87"/>
                    <a:gd name="T49" fmla="*/ 81 h 168"/>
                    <a:gd name="T50" fmla="*/ 67 w 87"/>
                    <a:gd name="T51" fmla="*/ 77 h 168"/>
                    <a:gd name="T52" fmla="*/ 67 w 87"/>
                    <a:gd name="T53" fmla="*/ 46 h 168"/>
                    <a:gd name="T54" fmla="*/ 67 w 87"/>
                    <a:gd name="T55" fmla="*/ 28 h 168"/>
                    <a:gd name="T56" fmla="*/ 71 w 87"/>
                    <a:gd name="T57" fmla="*/ 28 h 168"/>
                    <a:gd name="T58" fmla="*/ 71 w 87"/>
                    <a:gd name="T59" fmla="*/ 44 h 168"/>
                    <a:gd name="T60" fmla="*/ 71 w 87"/>
                    <a:gd name="T61" fmla="*/ 73 h 168"/>
                    <a:gd name="T62" fmla="*/ 79 w 87"/>
                    <a:gd name="T63" fmla="*/ 81 h 168"/>
                    <a:gd name="T64" fmla="*/ 87 w 87"/>
                    <a:gd name="T65" fmla="*/ 73 h 168"/>
                    <a:gd name="T66" fmla="*/ 87 w 87"/>
                    <a:gd name="T67" fmla="*/ 24 h 168"/>
                    <a:gd name="T68" fmla="*/ 87 w 87"/>
                    <a:gd name="T69" fmla="*/ 24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7" h="168">
                      <a:moveTo>
                        <a:pt x="87" y="24"/>
                      </a:moveTo>
                      <a:cubicBezTo>
                        <a:pt x="87" y="11"/>
                        <a:pt x="75" y="0"/>
                        <a:pt x="62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12" y="0"/>
                        <a:pt x="0" y="1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78"/>
                        <a:pt x="4" y="81"/>
                        <a:pt x="8" y="81"/>
                      </a:cubicBezTo>
                      <a:cubicBezTo>
                        <a:pt x="13" y="81"/>
                        <a:pt x="16" y="78"/>
                        <a:pt x="16" y="73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20" y="28"/>
                        <a:pt x="20" y="28"/>
                        <a:pt x="20" y="28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20" y="81"/>
                        <a:pt x="20" y="81"/>
                        <a:pt x="20" y="81"/>
                      </a:cubicBezTo>
                      <a:cubicBezTo>
                        <a:pt x="20" y="157"/>
                        <a:pt x="20" y="157"/>
                        <a:pt x="20" y="157"/>
                      </a:cubicBezTo>
                      <a:cubicBezTo>
                        <a:pt x="20" y="163"/>
                        <a:pt x="25" y="168"/>
                        <a:pt x="31" y="168"/>
                      </a:cubicBezTo>
                      <a:cubicBezTo>
                        <a:pt x="37" y="168"/>
                        <a:pt x="41" y="163"/>
                        <a:pt x="41" y="157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6" y="81"/>
                        <a:pt x="46" y="81"/>
                        <a:pt x="46" y="81"/>
                      </a:cubicBezTo>
                      <a:cubicBezTo>
                        <a:pt x="46" y="157"/>
                        <a:pt x="46" y="157"/>
                        <a:pt x="46" y="157"/>
                      </a:cubicBezTo>
                      <a:cubicBezTo>
                        <a:pt x="46" y="163"/>
                        <a:pt x="50" y="168"/>
                        <a:pt x="56" y="168"/>
                      </a:cubicBezTo>
                      <a:cubicBezTo>
                        <a:pt x="62" y="168"/>
                        <a:pt x="67" y="163"/>
                        <a:pt x="67" y="157"/>
                      </a:cubicBezTo>
                      <a:cubicBezTo>
                        <a:pt x="67" y="81"/>
                        <a:pt x="67" y="81"/>
                        <a:pt x="67" y="81"/>
                      </a:cubicBezTo>
                      <a:cubicBezTo>
                        <a:pt x="67" y="77"/>
                        <a:pt x="67" y="77"/>
                        <a:pt x="67" y="77"/>
                      </a:cubicBezTo>
                      <a:cubicBezTo>
                        <a:pt x="67" y="46"/>
                        <a:pt x="67" y="46"/>
                        <a:pt x="67" y="46"/>
                      </a:cubicBezTo>
                      <a:cubicBezTo>
                        <a:pt x="67" y="28"/>
                        <a:pt x="67" y="28"/>
                        <a:pt x="67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1" y="73"/>
                        <a:pt x="71" y="73"/>
                        <a:pt x="71" y="73"/>
                      </a:cubicBezTo>
                      <a:cubicBezTo>
                        <a:pt x="71" y="78"/>
                        <a:pt x="74" y="81"/>
                        <a:pt x="79" y="81"/>
                      </a:cubicBezTo>
                      <a:cubicBezTo>
                        <a:pt x="83" y="81"/>
                        <a:pt x="87" y="78"/>
                        <a:pt x="87" y="73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65" name="Group 264"/>
              <p:cNvGrpSpPr/>
              <p:nvPr/>
            </p:nvGrpSpPr>
            <p:grpSpPr>
              <a:xfrm flipH="1">
                <a:off x="8615356" y="5087295"/>
                <a:ext cx="143904" cy="340574"/>
                <a:chOff x="5505537" y="930389"/>
                <a:chExt cx="333375" cy="788988"/>
              </a:xfrm>
              <a:grpFill/>
            </p:grpSpPr>
            <p:sp>
              <p:nvSpPr>
                <p:cNvPr id="275" name="Oval 274"/>
                <p:cNvSpPr>
                  <a:spLocks noChangeArrowheads="1"/>
                </p:cNvSpPr>
                <p:nvPr/>
              </p:nvSpPr>
              <p:spPr bwMode="auto">
                <a:xfrm>
                  <a:off x="5602373" y="930389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6" name="Freeform 275"/>
                <p:cNvSpPr>
                  <a:spLocks/>
                </p:cNvSpPr>
                <p:nvPr/>
              </p:nvSpPr>
              <p:spPr bwMode="auto">
                <a:xfrm>
                  <a:off x="5505537" y="1084378"/>
                  <a:ext cx="333375" cy="634999"/>
                </a:xfrm>
                <a:custGeom>
                  <a:avLst/>
                  <a:gdLst>
                    <a:gd name="T0" fmla="*/ 87 w 87"/>
                    <a:gd name="T1" fmla="*/ 24 h 168"/>
                    <a:gd name="T2" fmla="*/ 62 w 87"/>
                    <a:gd name="T3" fmla="*/ 0 h 168"/>
                    <a:gd name="T4" fmla="*/ 37 w 87"/>
                    <a:gd name="T5" fmla="*/ 0 h 168"/>
                    <a:gd name="T6" fmla="*/ 35 w 87"/>
                    <a:gd name="T7" fmla="*/ 0 h 168"/>
                    <a:gd name="T8" fmla="*/ 25 w 87"/>
                    <a:gd name="T9" fmla="*/ 0 h 168"/>
                    <a:gd name="T10" fmla="*/ 0 w 87"/>
                    <a:gd name="T11" fmla="*/ 24 h 168"/>
                    <a:gd name="T12" fmla="*/ 0 w 87"/>
                    <a:gd name="T13" fmla="*/ 24 h 168"/>
                    <a:gd name="T14" fmla="*/ 0 w 87"/>
                    <a:gd name="T15" fmla="*/ 73 h 168"/>
                    <a:gd name="T16" fmla="*/ 8 w 87"/>
                    <a:gd name="T17" fmla="*/ 81 h 168"/>
                    <a:gd name="T18" fmla="*/ 16 w 87"/>
                    <a:gd name="T19" fmla="*/ 73 h 168"/>
                    <a:gd name="T20" fmla="*/ 16 w 87"/>
                    <a:gd name="T21" fmla="*/ 44 h 168"/>
                    <a:gd name="T22" fmla="*/ 16 w 87"/>
                    <a:gd name="T23" fmla="*/ 28 h 168"/>
                    <a:gd name="T24" fmla="*/ 20 w 87"/>
                    <a:gd name="T25" fmla="*/ 28 h 168"/>
                    <a:gd name="T26" fmla="*/ 20 w 87"/>
                    <a:gd name="T27" fmla="*/ 46 h 168"/>
                    <a:gd name="T28" fmla="*/ 20 w 87"/>
                    <a:gd name="T29" fmla="*/ 77 h 168"/>
                    <a:gd name="T30" fmla="*/ 20 w 87"/>
                    <a:gd name="T31" fmla="*/ 81 h 168"/>
                    <a:gd name="T32" fmla="*/ 20 w 87"/>
                    <a:gd name="T33" fmla="*/ 157 h 168"/>
                    <a:gd name="T34" fmla="*/ 31 w 87"/>
                    <a:gd name="T35" fmla="*/ 168 h 168"/>
                    <a:gd name="T36" fmla="*/ 41 w 87"/>
                    <a:gd name="T37" fmla="*/ 157 h 168"/>
                    <a:gd name="T38" fmla="*/ 41 w 87"/>
                    <a:gd name="T39" fmla="*/ 81 h 168"/>
                    <a:gd name="T40" fmla="*/ 46 w 87"/>
                    <a:gd name="T41" fmla="*/ 81 h 168"/>
                    <a:gd name="T42" fmla="*/ 46 w 87"/>
                    <a:gd name="T43" fmla="*/ 157 h 168"/>
                    <a:gd name="T44" fmla="*/ 56 w 87"/>
                    <a:gd name="T45" fmla="*/ 168 h 168"/>
                    <a:gd name="T46" fmla="*/ 67 w 87"/>
                    <a:gd name="T47" fmla="*/ 157 h 168"/>
                    <a:gd name="T48" fmla="*/ 67 w 87"/>
                    <a:gd name="T49" fmla="*/ 81 h 168"/>
                    <a:gd name="T50" fmla="*/ 67 w 87"/>
                    <a:gd name="T51" fmla="*/ 77 h 168"/>
                    <a:gd name="T52" fmla="*/ 67 w 87"/>
                    <a:gd name="T53" fmla="*/ 46 h 168"/>
                    <a:gd name="T54" fmla="*/ 67 w 87"/>
                    <a:gd name="T55" fmla="*/ 28 h 168"/>
                    <a:gd name="T56" fmla="*/ 71 w 87"/>
                    <a:gd name="T57" fmla="*/ 28 h 168"/>
                    <a:gd name="T58" fmla="*/ 71 w 87"/>
                    <a:gd name="T59" fmla="*/ 44 h 168"/>
                    <a:gd name="T60" fmla="*/ 71 w 87"/>
                    <a:gd name="T61" fmla="*/ 73 h 168"/>
                    <a:gd name="T62" fmla="*/ 79 w 87"/>
                    <a:gd name="T63" fmla="*/ 81 h 168"/>
                    <a:gd name="T64" fmla="*/ 87 w 87"/>
                    <a:gd name="T65" fmla="*/ 73 h 168"/>
                    <a:gd name="T66" fmla="*/ 87 w 87"/>
                    <a:gd name="T67" fmla="*/ 24 h 168"/>
                    <a:gd name="T68" fmla="*/ 87 w 87"/>
                    <a:gd name="T69" fmla="*/ 24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7" h="168">
                      <a:moveTo>
                        <a:pt x="87" y="24"/>
                      </a:moveTo>
                      <a:cubicBezTo>
                        <a:pt x="87" y="11"/>
                        <a:pt x="75" y="0"/>
                        <a:pt x="62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12" y="0"/>
                        <a:pt x="0" y="1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78"/>
                        <a:pt x="4" y="81"/>
                        <a:pt x="8" y="81"/>
                      </a:cubicBezTo>
                      <a:cubicBezTo>
                        <a:pt x="13" y="81"/>
                        <a:pt x="16" y="78"/>
                        <a:pt x="16" y="73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20" y="28"/>
                        <a:pt x="20" y="28"/>
                        <a:pt x="20" y="28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20" y="81"/>
                        <a:pt x="20" y="81"/>
                        <a:pt x="20" y="81"/>
                      </a:cubicBezTo>
                      <a:cubicBezTo>
                        <a:pt x="20" y="157"/>
                        <a:pt x="20" y="157"/>
                        <a:pt x="20" y="157"/>
                      </a:cubicBezTo>
                      <a:cubicBezTo>
                        <a:pt x="20" y="163"/>
                        <a:pt x="25" y="168"/>
                        <a:pt x="31" y="168"/>
                      </a:cubicBezTo>
                      <a:cubicBezTo>
                        <a:pt x="37" y="168"/>
                        <a:pt x="41" y="163"/>
                        <a:pt x="41" y="157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6" y="81"/>
                        <a:pt x="46" y="81"/>
                        <a:pt x="46" y="81"/>
                      </a:cubicBezTo>
                      <a:cubicBezTo>
                        <a:pt x="46" y="157"/>
                        <a:pt x="46" y="157"/>
                        <a:pt x="46" y="157"/>
                      </a:cubicBezTo>
                      <a:cubicBezTo>
                        <a:pt x="46" y="163"/>
                        <a:pt x="50" y="168"/>
                        <a:pt x="56" y="168"/>
                      </a:cubicBezTo>
                      <a:cubicBezTo>
                        <a:pt x="62" y="168"/>
                        <a:pt x="67" y="163"/>
                        <a:pt x="67" y="157"/>
                      </a:cubicBezTo>
                      <a:cubicBezTo>
                        <a:pt x="67" y="81"/>
                        <a:pt x="67" y="81"/>
                        <a:pt x="67" y="81"/>
                      </a:cubicBezTo>
                      <a:cubicBezTo>
                        <a:pt x="67" y="77"/>
                        <a:pt x="67" y="77"/>
                        <a:pt x="67" y="77"/>
                      </a:cubicBezTo>
                      <a:cubicBezTo>
                        <a:pt x="67" y="46"/>
                        <a:pt x="67" y="46"/>
                        <a:pt x="67" y="46"/>
                      </a:cubicBezTo>
                      <a:cubicBezTo>
                        <a:pt x="67" y="28"/>
                        <a:pt x="67" y="28"/>
                        <a:pt x="67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1" y="73"/>
                        <a:pt x="71" y="73"/>
                        <a:pt x="71" y="73"/>
                      </a:cubicBezTo>
                      <a:cubicBezTo>
                        <a:pt x="71" y="78"/>
                        <a:pt x="74" y="81"/>
                        <a:pt x="79" y="81"/>
                      </a:cubicBezTo>
                      <a:cubicBezTo>
                        <a:pt x="83" y="81"/>
                        <a:pt x="87" y="78"/>
                        <a:pt x="87" y="73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66" name="Group 265"/>
              <p:cNvGrpSpPr/>
              <p:nvPr/>
            </p:nvGrpSpPr>
            <p:grpSpPr>
              <a:xfrm flipH="1">
                <a:off x="8781528" y="5087295"/>
                <a:ext cx="143904" cy="340574"/>
                <a:chOff x="5505537" y="930389"/>
                <a:chExt cx="333375" cy="788988"/>
              </a:xfrm>
              <a:grpFill/>
            </p:grpSpPr>
            <p:sp>
              <p:nvSpPr>
                <p:cNvPr id="273" name="Oval 272"/>
                <p:cNvSpPr>
                  <a:spLocks noChangeArrowheads="1"/>
                </p:cNvSpPr>
                <p:nvPr/>
              </p:nvSpPr>
              <p:spPr bwMode="auto">
                <a:xfrm>
                  <a:off x="5602373" y="930389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4" name="Freeform 273"/>
                <p:cNvSpPr>
                  <a:spLocks/>
                </p:cNvSpPr>
                <p:nvPr/>
              </p:nvSpPr>
              <p:spPr bwMode="auto">
                <a:xfrm>
                  <a:off x="5505537" y="1084378"/>
                  <a:ext cx="333375" cy="634999"/>
                </a:xfrm>
                <a:custGeom>
                  <a:avLst/>
                  <a:gdLst>
                    <a:gd name="T0" fmla="*/ 87 w 87"/>
                    <a:gd name="T1" fmla="*/ 24 h 168"/>
                    <a:gd name="T2" fmla="*/ 62 w 87"/>
                    <a:gd name="T3" fmla="*/ 0 h 168"/>
                    <a:gd name="T4" fmla="*/ 37 w 87"/>
                    <a:gd name="T5" fmla="*/ 0 h 168"/>
                    <a:gd name="T6" fmla="*/ 35 w 87"/>
                    <a:gd name="T7" fmla="*/ 0 h 168"/>
                    <a:gd name="T8" fmla="*/ 25 w 87"/>
                    <a:gd name="T9" fmla="*/ 0 h 168"/>
                    <a:gd name="T10" fmla="*/ 0 w 87"/>
                    <a:gd name="T11" fmla="*/ 24 h 168"/>
                    <a:gd name="T12" fmla="*/ 0 w 87"/>
                    <a:gd name="T13" fmla="*/ 24 h 168"/>
                    <a:gd name="T14" fmla="*/ 0 w 87"/>
                    <a:gd name="T15" fmla="*/ 73 h 168"/>
                    <a:gd name="T16" fmla="*/ 8 w 87"/>
                    <a:gd name="T17" fmla="*/ 81 h 168"/>
                    <a:gd name="T18" fmla="*/ 16 w 87"/>
                    <a:gd name="T19" fmla="*/ 73 h 168"/>
                    <a:gd name="T20" fmla="*/ 16 w 87"/>
                    <a:gd name="T21" fmla="*/ 44 h 168"/>
                    <a:gd name="T22" fmla="*/ 16 w 87"/>
                    <a:gd name="T23" fmla="*/ 28 h 168"/>
                    <a:gd name="T24" fmla="*/ 20 w 87"/>
                    <a:gd name="T25" fmla="*/ 28 h 168"/>
                    <a:gd name="T26" fmla="*/ 20 w 87"/>
                    <a:gd name="T27" fmla="*/ 46 h 168"/>
                    <a:gd name="T28" fmla="*/ 20 w 87"/>
                    <a:gd name="T29" fmla="*/ 77 h 168"/>
                    <a:gd name="T30" fmla="*/ 20 w 87"/>
                    <a:gd name="T31" fmla="*/ 81 h 168"/>
                    <a:gd name="T32" fmla="*/ 20 w 87"/>
                    <a:gd name="T33" fmla="*/ 157 h 168"/>
                    <a:gd name="T34" fmla="*/ 31 w 87"/>
                    <a:gd name="T35" fmla="*/ 168 h 168"/>
                    <a:gd name="T36" fmla="*/ 41 w 87"/>
                    <a:gd name="T37" fmla="*/ 157 h 168"/>
                    <a:gd name="T38" fmla="*/ 41 w 87"/>
                    <a:gd name="T39" fmla="*/ 81 h 168"/>
                    <a:gd name="T40" fmla="*/ 46 w 87"/>
                    <a:gd name="T41" fmla="*/ 81 h 168"/>
                    <a:gd name="T42" fmla="*/ 46 w 87"/>
                    <a:gd name="T43" fmla="*/ 157 h 168"/>
                    <a:gd name="T44" fmla="*/ 56 w 87"/>
                    <a:gd name="T45" fmla="*/ 168 h 168"/>
                    <a:gd name="T46" fmla="*/ 67 w 87"/>
                    <a:gd name="T47" fmla="*/ 157 h 168"/>
                    <a:gd name="T48" fmla="*/ 67 w 87"/>
                    <a:gd name="T49" fmla="*/ 81 h 168"/>
                    <a:gd name="T50" fmla="*/ 67 w 87"/>
                    <a:gd name="T51" fmla="*/ 77 h 168"/>
                    <a:gd name="T52" fmla="*/ 67 w 87"/>
                    <a:gd name="T53" fmla="*/ 46 h 168"/>
                    <a:gd name="T54" fmla="*/ 67 w 87"/>
                    <a:gd name="T55" fmla="*/ 28 h 168"/>
                    <a:gd name="T56" fmla="*/ 71 w 87"/>
                    <a:gd name="T57" fmla="*/ 28 h 168"/>
                    <a:gd name="T58" fmla="*/ 71 w 87"/>
                    <a:gd name="T59" fmla="*/ 44 h 168"/>
                    <a:gd name="T60" fmla="*/ 71 w 87"/>
                    <a:gd name="T61" fmla="*/ 73 h 168"/>
                    <a:gd name="T62" fmla="*/ 79 w 87"/>
                    <a:gd name="T63" fmla="*/ 81 h 168"/>
                    <a:gd name="T64" fmla="*/ 87 w 87"/>
                    <a:gd name="T65" fmla="*/ 73 h 168"/>
                    <a:gd name="T66" fmla="*/ 87 w 87"/>
                    <a:gd name="T67" fmla="*/ 24 h 168"/>
                    <a:gd name="T68" fmla="*/ 87 w 87"/>
                    <a:gd name="T69" fmla="*/ 24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7" h="168">
                      <a:moveTo>
                        <a:pt x="87" y="24"/>
                      </a:moveTo>
                      <a:cubicBezTo>
                        <a:pt x="87" y="11"/>
                        <a:pt x="75" y="0"/>
                        <a:pt x="62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12" y="0"/>
                        <a:pt x="0" y="1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78"/>
                        <a:pt x="4" y="81"/>
                        <a:pt x="8" y="81"/>
                      </a:cubicBezTo>
                      <a:cubicBezTo>
                        <a:pt x="13" y="81"/>
                        <a:pt x="16" y="78"/>
                        <a:pt x="16" y="73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20" y="28"/>
                        <a:pt x="20" y="28"/>
                        <a:pt x="20" y="28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20" y="81"/>
                        <a:pt x="20" y="81"/>
                        <a:pt x="20" y="81"/>
                      </a:cubicBezTo>
                      <a:cubicBezTo>
                        <a:pt x="20" y="157"/>
                        <a:pt x="20" y="157"/>
                        <a:pt x="20" y="157"/>
                      </a:cubicBezTo>
                      <a:cubicBezTo>
                        <a:pt x="20" y="163"/>
                        <a:pt x="25" y="168"/>
                        <a:pt x="31" y="168"/>
                      </a:cubicBezTo>
                      <a:cubicBezTo>
                        <a:pt x="37" y="168"/>
                        <a:pt x="41" y="163"/>
                        <a:pt x="41" y="157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6" y="81"/>
                        <a:pt x="46" y="81"/>
                        <a:pt x="46" y="81"/>
                      </a:cubicBezTo>
                      <a:cubicBezTo>
                        <a:pt x="46" y="157"/>
                        <a:pt x="46" y="157"/>
                        <a:pt x="46" y="157"/>
                      </a:cubicBezTo>
                      <a:cubicBezTo>
                        <a:pt x="46" y="163"/>
                        <a:pt x="50" y="168"/>
                        <a:pt x="56" y="168"/>
                      </a:cubicBezTo>
                      <a:cubicBezTo>
                        <a:pt x="62" y="168"/>
                        <a:pt x="67" y="163"/>
                        <a:pt x="67" y="157"/>
                      </a:cubicBezTo>
                      <a:cubicBezTo>
                        <a:pt x="67" y="81"/>
                        <a:pt x="67" y="81"/>
                        <a:pt x="67" y="81"/>
                      </a:cubicBezTo>
                      <a:cubicBezTo>
                        <a:pt x="67" y="77"/>
                        <a:pt x="67" y="77"/>
                        <a:pt x="67" y="77"/>
                      </a:cubicBezTo>
                      <a:cubicBezTo>
                        <a:pt x="67" y="46"/>
                        <a:pt x="67" y="46"/>
                        <a:pt x="67" y="46"/>
                      </a:cubicBezTo>
                      <a:cubicBezTo>
                        <a:pt x="67" y="28"/>
                        <a:pt x="67" y="28"/>
                        <a:pt x="67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1" y="73"/>
                        <a:pt x="71" y="73"/>
                        <a:pt x="71" y="73"/>
                      </a:cubicBezTo>
                      <a:cubicBezTo>
                        <a:pt x="71" y="78"/>
                        <a:pt x="74" y="81"/>
                        <a:pt x="79" y="81"/>
                      </a:cubicBezTo>
                      <a:cubicBezTo>
                        <a:pt x="83" y="81"/>
                        <a:pt x="87" y="78"/>
                        <a:pt x="87" y="73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67" name="Group 266"/>
              <p:cNvGrpSpPr/>
              <p:nvPr/>
            </p:nvGrpSpPr>
            <p:grpSpPr>
              <a:xfrm flipH="1">
                <a:off x="8945376" y="5087295"/>
                <a:ext cx="143904" cy="340574"/>
                <a:chOff x="5505537" y="930389"/>
                <a:chExt cx="333375" cy="788988"/>
              </a:xfrm>
              <a:grpFill/>
            </p:grpSpPr>
            <p:sp>
              <p:nvSpPr>
                <p:cNvPr id="271" name="Oval 270"/>
                <p:cNvSpPr>
                  <a:spLocks noChangeArrowheads="1"/>
                </p:cNvSpPr>
                <p:nvPr/>
              </p:nvSpPr>
              <p:spPr bwMode="auto">
                <a:xfrm>
                  <a:off x="5602373" y="930389"/>
                  <a:ext cx="141288" cy="139700"/>
                </a:xfrm>
                <a:prstGeom prst="ellipse">
                  <a:avLst/>
                </a:prstGeom>
                <a:solidFill>
                  <a:schemeClr val="tx2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2" name="Freeform 271"/>
                <p:cNvSpPr>
                  <a:spLocks/>
                </p:cNvSpPr>
                <p:nvPr/>
              </p:nvSpPr>
              <p:spPr bwMode="auto">
                <a:xfrm>
                  <a:off x="5505537" y="1084378"/>
                  <a:ext cx="333375" cy="634999"/>
                </a:xfrm>
                <a:custGeom>
                  <a:avLst/>
                  <a:gdLst>
                    <a:gd name="T0" fmla="*/ 87 w 87"/>
                    <a:gd name="T1" fmla="*/ 24 h 168"/>
                    <a:gd name="T2" fmla="*/ 62 w 87"/>
                    <a:gd name="T3" fmla="*/ 0 h 168"/>
                    <a:gd name="T4" fmla="*/ 37 w 87"/>
                    <a:gd name="T5" fmla="*/ 0 h 168"/>
                    <a:gd name="T6" fmla="*/ 35 w 87"/>
                    <a:gd name="T7" fmla="*/ 0 h 168"/>
                    <a:gd name="T8" fmla="*/ 25 w 87"/>
                    <a:gd name="T9" fmla="*/ 0 h 168"/>
                    <a:gd name="T10" fmla="*/ 0 w 87"/>
                    <a:gd name="T11" fmla="*/ 24 h 168"/>
                    <a:gd name="T12" fmla="*/ 0 w 87"/>
                    <a:gd name="T13" fmla="*/ 24 h 168"/>
                    <a:gd name="T14" fmla="*/ 0 w 87"/>
                    <a:gd name="T15" fmla="*/ 73 h 168"/>
                    <a:gd name="T16" fmla="*/ 8 w 87"/>
                    <a:gd name="T17" fmla="*/ 81 h 168"/>
                    <a:gd name="T18" fmla="*/ 16 w 87"/>
                    <a:gd name="T19" fmla="*/ 73 h 168"/>
                    <a:gd name="T20" fmla="*/ 16 w 87"/>
                    <a:gd name="T21" fmla="*/ 44 h 168"/>
                    <a:gd name="T22" fmla="*/ 16 w 87"/>
                    <a:gd name="T23" fmla="*/ 28 h 168"/>
                    <a:gd name="T24" fmla="*/ 20 w 87"/>
                    <a:gd name="T25" fmla="*/ 28 h 168"/>
                    <a:gd name="T26" fmla="*/ 20 w 87"/>
                    <a:gd name="T27" fmla="*/ 46 h 168"/>
                    <a:gd name="T28" fmla="*/ 20 w 87"/>
                    <a:gd name="T29" fmla="*/ 77 h 168"/>
                    <a:gd name="T30" fmla="*/ 20 w 87"/>
                    <a:gd name="T31" fmla="*/ 81 h 168"/>
                    <a:gd name="T32" fmla="*/ 20 w 87"/>
                    <a:gd name="T33" fmla="*/ 157 h 168"/>
                    <a:gd name="T34" fmla="*/ 31 w 87"/>
                    <a:gd name="T35" fmla="*/ 168 h 168"/>
                    <a:gd name="T36" fmla="*/ 41 w 87"/>
                    <a:gd name="T37" fmla="*/ 157 h 168"/>
                    <a:gd name="T38" fmla="*/ 41 w 87"/>
                    <a:gd name="T39" fmla="*/ 81 h 168"/>
                    <a:gd name="T40" fmla="*/ 46 w 87"/>
                    <a:gd name="T41" fmla="*/ 81 h 168"/>
                    <a:gd name="T42" fmla="*/ 46 w 87"/>
                    <a:gd name="T43" fmla="*/ 157 h 168"/>
                    <a:gd name="T44" fmla="*/ 56 w 87"/>
                    <a:gd name="T45" fmla="*/ 168 h 168"/>
                    <a:gd name="T46" fmla="*/ 67 w 87"/>
                    <a:gd name="T47" fmla="*/ 157 h 168"/>
                    <a:gd name="T48" fmla="*/ 67 w 87"/>
                    <a:gd name="T49" fmla="*/ 81 h 168"/>
                    <a:gd name="T50" fmla="*/ 67 w 87"/>
                    <a:gd name="T51" fmla="*/ 77 h 168"/>
                    <a:gd name="T52" fmla="*/ 67 w 87"/>
                    <a:gd name="T53" fmla="*/ 46 h 168"/>
                    <a:gd name="T54" fmla="*/ 67 w 87"/>
                    <a:gd name="T55" fmla="*/ 28 h 168"/>
                    <a:gd name="T56" fmla="*/ 71 w 87"/>
                    <a:gd name="T57" fmla="*/ 28 h 168"/>
                    <a:gd name="T58" fmla="*/ 71 w 87"/>
                    <a:gd name="T59" fmla="*/ 44 h 168"/>
                    <a:gd name="T60" fmla="*/ 71 w 87"/>
                    <a:gd name="T61" fmla="*/ 73 h 168"/>
                    <a:gd name="T62" fmla="*/ 79 w 87"/>
                    <a:gd name="T63" fmla="*/ 81 h 168"/>
                    <a:gd name="T64" fmla="*/ 87 w 87"/>
                    <a:gd name="T65" fmla="*/ 73 h 168"/>
                    <a:gd name="T66" fmla="*/ 87 w 87"/>
                    <a:gd name="T67" fmla="*/ 24 h 168"/>
                    <a:gd name="T68" fmla="*/ 87 w 87"/>
                    <a:gd name="T69" fmla="*/ 24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7" h="168">
                      <a:moveTo>
                        <a:pt x="87" y="24"/>
                      </a:moveTo>
                      <a:cubicBezTo>
                        <a:pt x="87" y="11"/>
                        <a:pt x="75" y="0"/>
                        <a:pt x="62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12" y="0"/>
                        <a:pt x="0" y="1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78"/>
                        <a:pt x="4" y="81"/>
                        <a:pt x="8" y="81"/>
                      </a:cubicBezTo>
                      <a:cubicBezTo>
                        <a:pt x="13" y="81"/>
                        <a:pt x="16" y="78"/>
                        <a:pt x="16" y="73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20" y="28"/>
                        <a:pt x="20" y="28"/>
                        <a:pt x="20" y="28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20" y="81"/>
                        <a:pt x="20" y="81"/>
                        <a:pt x="20" y="81"/>
                      </a:cubicBezTo>
                      <a:cubicBezTo>
                        <a:pt x="20" y="157"/>
                        <a:pt x="20" y="157"/>
                        <a:pt x="20" y="157"/>
                      </a:cubicBezTo>
                      <a:cubicBezTo>
                        <a:pt x="20" y="163"/>
                        <a:pt x="25" y="168"/>
                        <a:pt x="31" y="168"/>
                      </a:cubicBezTo>
                      <a:cubicBezTo>
                        <a:pt x="37" y="168"/>
                        <a:pt x="41" y="163"/>
                        <a:pt x="41" y="157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6" y="81"/>
                        <a:pt x="46" y="81"/>
                        <a:pt x="46" y="81"/>
                      </a:cubicBezTo>
                      <a:cubicBezTo>
                        <a:pt x="46" y="157"/>
                        <a:pt x="46" y="157"/>
                        <a:pt x="46" y="157"/>
                      </a:cubicBezTo>
                      <a:cubicBezTo>
                        <a:pt x="46" y="163"/>
                        <a:pt x="50" y="168"/>
                        <a:pt x="56" y="168"/>
                      </a:cubicBezTo>
                      <a:cubicBezTo>
                        <a:pt x="62" y="168"/>
                        <a:pt x="67" y="163"/>
                        <a:pt x="67" y="157"/>
                      </a:cubicBezTo>
                      <a:cubicBezTo>
                        <a:pt x="67" y="81"/>
                        <a:pt x="67" y="81"/>
                        <a:pt x="67" y="81"/>
                      </a:cubicBezTo>
                      <a:cubicBezTo>
                        <a:pt x="67" y="77"/>
                        <a:pt x="67" y="77"/>
                        <a:pt x="67" y="77"/>
                      </a:cubicBezTo>
                      <a:cubicBezTo>
                        <a:pt x="67" y="46"/>
                        <a:pt x="67" y="46"/>
                        <a:pt x="67" y="46"/>
                      </a:cubicBezTo>
                      <a:cubicBezTo>
                        <a:pt x="67" y="28"/>
                        <a:pt x="67" y="28"/>
                        <a:pt x="67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1" y="73"/>
                        <a:pt x="71" y="73"/>
                        <a:pt x="71" y="73"/>
                      </a:cubicBezTo>
                      <a:cubicBezTo>
                        <a:pt x="71" y="78"/>
                        <a:pt x="74" y="81"/>
                        <a:pt x="79" y="81"/>
                      </a:cubicBezTo>
                      <a:cubicBezTo>
                        <a:pt x="83" y="81"/>
                        <a:pt x="87" y="78"/>
                        <a:pt x="87" y="73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lose/>
                    </a:path>
                  </a:pathLst>
                </a:custGeom>
                <a:solidFill>
                  <a:schemeClr val="tx2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68" name="Group 267"/>
              <p:cNvGrpSpPr/>
              <p:nvPr/>
            </p:nvGrpSpPr>
            <p:grpSpPr>
              <a:xfrm flipH="1">
                <a:off x="9111549" y="5087295"/>
                <a:ext cx="143904" cy="340574"/>
                <a:chOff x="5505537" y="930389"/>
                <a:chExt cx="333375" cy="788988"/>
              </a:xfrm>
              <a:grpFill/>
            </p:grpSpPr>
            <p:sp>
              <p:nvSpPr>
                <p:cNvPr id="269" name="Oval 268"/>
                <p:cNvSpPr>
                  <a:spLocks noChangeArrowheads="1"/>
                </p:cNvSpPr>
                <p:nvPr/>
              </p:nvSpPr>
              <p:spPr bwMode="auto">
                <a:xfrm>
                  <a:off x="5602373" y="930389"/>
                  <a:ext cx="141288" cy="139700"/>
                </a:xfrm>
                <a:prstGeom prst="ellipse">
                  <a:avLst/>
                </a:prstGeom>
                <a:solidFill>
                  <a:schemeClr val="tx2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0" name="Freeform 269"/>
                <p:cNvSpPr>
                  <a:spLocks/>
                </p:cNvSpPr>
                <p:nvPr/>
              </p:nvSpPr>
              <p:spPr bwMode="auto">
                <a:xfrm>
                  <a:off x="5505537" y="1084378"/>
                  <a:ext cx="333375" cy="634999"/>
                </a:xfrm>
                <a:custGeom>
                  <a:avLst/>
                  <a:gdLst>
                    <a:gd name="T0" fmla="*/ 87 w 87"/>
                    <a:gd name="T1" fmla="*/ 24 h 168"/>
                    <a:gd name="T2" fmla="*/ 62 w 87"/>
                    <a:gd name="T3" fmla="*/ 0 h 168"/>
                    <a:gd name="T4" fmla="*/ 37 w 87"/>
                    <a:gd name="T5" fmla="*/ 0 h 168"/>
                    <a:gd name="T6" fmla="*/ 35 w 87"/>
                    <a:gd name="T7" fmla="*/ 0 h 168"/>
                    <a:gd name="T8" fmla="*/ 25 w 87"/>
                    <a:gd name="T9" fmla="*/ 0 h 168"/>
                    <a:gd name="T10" fmla="*/ 0 w 87"/>
                    <a:gd name="T11" fmla="*/ 24 h 168"/>
                    <a:gd name="T12" fmla="*/ 0 w 87"/>
                    <a:gd name="T13" fmla="*/ 24 h 168"/>
                    <a:gd name="T14" fmla="*/ 0 w 87"/>
                    <a:gd name="T15" fmla="*/ 73 h 168"/>
                    <a:gd name="T16" fmla="*/ 8 w 87"/>
                    <a:gd name="T17" fmla="*/ 81 h 168"/>
                    <a:gd name="T18" fmla="*/ 16 w 87"/>
                    <a:gd name="T19" fmla="*/ 73 h 168"/>
                    <a:gd name="T20" fmla="*/ 16 w 87"/>
                    <a:gd name="T21" fmla="*/ 44 h 168"/>
                    <a:gd name="T22" fmla="*/ 16 w 87"/>
                    <a:gd name="T23" fmla="*/ 28 h 168"/>
                    <a:gd name="T24" fmla="*/ 20 w 87"/>
                    <a:gd name="T25" fmla="*/ 28 h 168"/>
                    <a:gd name="T26" fmla="*/ 20 w 87"/>
                    <a:gd name="T27" fmla="*/ 46 h 168"/>
                    <a:gd name="T28" fmla="*/ 20 w 87"/>
                    <a:gd name="T29" fmla="*/ 77 h 168"/>
                    <a:gd name="T30" fmla="*/ 20 w 87"/>
                    <a:gd name="T31" fmla="*/ 81 h 168"/>
                    <a:gd name="T32" fmla="*/ 20 w 87"/>
                    <a:gd name="T33" fmla="*/ 157 h 168"/>
                    <a:gd name="T34" fmla="*/ 31 w 87"/>
                    <a:gd name="T35" fmla="*/ 168 h 168"/>
                    <a:gd name="T36" fmla="*/ 41 w 87"/>
                    <a:gd name="T37" fmla="*/ 157 h 168"/>
                    <a:gd name="T38" fmla="*/ 41 w 87"/>
                    <a:gd name="T39" fmla="*/ 81 h 168"/>
                    <a:gd name="T40" fmla="*/ 46 w 87"/>
                    <a:gd name="T41" fmla="*/ 81 h 168"/>
                    <a:gd name="T42" fmla="*/ 46 w 87"/>
                    <a:gd name="T43" fmla="*/ 157 h 168"/>
                    <a:gd name="T44" fmla="*/ 56 w 87"/>
                    <a:gd name="T45" fmla="*/ 168 h 168"/>
                    <a:gd name="T46" fmla="*/ 67 w 87"/>
                    <a:gd name="T47" fmla="*/ 157 h 168"/>
                    <a:gd name="T48" fmla="*/ 67 w 87"/>
                    <a:gd name="T49" fmla="*/ 81 h 168"/>
                    <a:gd name="T50" fmla="*/ 67 w 87"/>
                    <a:gd name="T51" fmla="*/ 77 h 168"/>
                    <a:gd name="T52" fmla="*/ 67 w 87"/>
                    <a:gd name="T53" fmla="*/ 46 h 168"/>
                    <a:gd name="T54" fmla="*/ 67 w 87"/>
                    <a:gd name="T55" fmla="*/ 28 h 168"/>
                    <a:gd name="T56" fmla="*/ 71 w 87"/>
                    <a:gd name="T57" fmla="*/ 28 h 168"/>
                    <a:gd name="T58" fmla="*/ 71 w 87"/>
                    <a:gd name="T59" fmla="*/ 44 h 168"/>
                    <a:gd name="T60" fmla="*/ 71 w 87"/>
                    <a:gd name="T61" fmla="*/ 73 h 168"/>
                    <a:gd name="T62" fmla="*/ 79 w 87"/>
                    <a:gd name="T63" fmla="*/ 81 h 168"/>
                    <a:gd name="T64" fmla="*/ 87 w 87"/>
                    <a:gd name="T65" fmla="*/ 73 h 168"/>
                    <a:gd name="T66" fmla="*/ 87 w 87"/>
                    <a:gd name="T67" fmla="*/ 24 h 168"/>
                    <a:gd name="T68" fmla="*/ 87 w 87"/>
                    <a:gd name="T69" fmla="*/ 24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7" h="168">
                      <a:moveTo>
                        <a:pt x="87" y="24"/>
                      </a:moveTo>
                      <a:cubicBezTo>
                        <a:pt x="87" y="11"/>
                        <a:pt x="75" y="0"/>
                        <a:pt x="62" y="0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12" y="0"/>
                        <a:pt x="0" y="11"/>
                        <a:pt x="0" y="24"/>
                      </a:cubicBezTo>
                      <a:cubicBezTo>
                        <a:pt x="0" y="24"/>
                        <a:pt x="0" y="24"/>
                        <a:pt x="0" y="24"/>
                      </a:cubicBezTo>
                      <a:cubicBezTo>
                        <a:pt x="0" y="73"/>
                        <a:pt x="0" y="73"/>
                        <a:pt x="0" y="73"/>
                      </a:cubicBezTo>
                      <a:cubicBezTo>
                        <a:pt x="0" y="78"/>
                        <a:pt x="4" y="81"/>
                        <a:pt x="8" y="81"/>
                      </a:cubicBezTo>
                      <a:cubicBezTo>
                        <a:pt x="13" y="81"/>
                        <a:pt x="16" y="78"/>
                        <a:pt x="16" y="73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16" y="28"/>
                        <a:pt x="16" y="28"/>
                        <a:pt x="16" y="28"/>
                      </a:cubicBezTo>
                      <a:cubicBezTo>
                        <a:pt x="20" y="28"/>
                        <a:pt x="20" y="28"/>
                        <a:pt x="20" y="28"/>
                      </a:cubicBezTo>
                      <a:cubicBezTo>
                        <a:pt x="20" y="46"/>
                        <a:pt x="20" y="46"/>
                        <a:pt x="20" y="46"/>
                      </a:cubicBezTo>
                      <a:cubicBezTo>
                        <a:pt x="20" y="77"/>
                        <a:pt x="20" y="77"/>
                        <a:pt x="20" y="77"/>
                      </a:cubicBezTo>
                      <a:cubicBezTo>
                        <a:pt x="20" y="81"/>
                        <a:pt x="20" y="81"/>
                        <a:pt x="20" y="81"/>
                      </a:cubicBezTo>
                      <a:cubicBezTo>
                        <a:pt x="20" y="157"/>
                        <a:pt x="20" y="157"/>
                        <a:pt x="20" y="157"/>
                      </a:cubicBezTo>
                      <a:cubicBezTo>
                        <a:pt x="20" y="163"/>
                        <a:pt x="25" y="168"/>
                        <a:pt x="31" y="168"/>
                      </a:cubicBezTo>
                      <a:cubicBezTo>
                        <a:pt x="37" y="168"/>
                        <a:pt x="41" y="163"/>
                        <a:pt x="41" y="157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46" y="81"/>
                        <a:pt x="46" y="81"/>
                        <a:pt x="46" y="81"/>
                      </a:cubicBezTo>
                      <a:cubicBezTo>
                        <a:pt x="46" y="157"/>
                        <a:pt x="46" y="157"/>
                        <a:pt x="46" y="157"/>
                      </a:cubicBezTo>
                      <a:cubicBezTo>
                        <a:pt x="46" y="163"/>
                        <a:pt x="50" y="168"/>
                        <a:pt x="56" y="168"/>
                      </a:cubicBezTo>
                      <a:cubicBezTo>
                        <a:pt x="62" y="168"/>
                        <a:pt x="67" y="163"/>
                        <a:pt x="67" y="157"/>
                      </a:cubicBezTo>
                      <a:cubicBezTo>
                        <a:pt x="67" y="81"/>
                        <a:pt x="67" y="81"/>
                        <a:pt x="67" y="81"/>
                      </a:cubicBezTo>
                      <a:cubicBezTo>
                        <a:pt x="67" y="77"/>
                        <a:pt x="67" y="77"/>
                        <a:pt x="67" y="77"/>
                      </a:cubicBezTo>
                      <a:cubicBezTo>
                        <a:pt x="67" y="46"/>
                        <a:pt x="67" y="46"/>
                        <a:pt x="67" y="46"/>
                      </a:cubicBezTo>
                      <a:cubicBezTo>
                        <a:pt x="67" y="28"/>
                        <a:pt x="67" y="28"/>
                        <a:pt x="67" y="28"/>
                      </a:cubicBezTo>
                      <a:cubicBezTo>
                        <a:pt x="71" y="28"/>
                        <a:pt x="71" y="28"/>
                        <a:pt x="71" y="28"/>
                      </a:cubicBezTo>
                      <a:cubicBezTo>
                        <a:pt x="71" y="44"/>
                        <a:pt x="71" y="44"/>
                        <a:pt x="71" y="44"/>
                      </a:cubicBezTo>
                      <a:cubicBezTo>
                        <a:pt x="71" y="73"/>
                        <a:pt x="71" y="73"/>
                        <a:pt x="71" y="73"/>
                      </a:cubicBezTo>
                      <a:cubicBezTo>
                        <a:pt x="71" y="78"/>
                        <a:pt x="74" y="81"/>
                        <a:pt x="79" y="81"/>
                      </a:cubicBezTo>
                      <a:cubicBezTo>
                        <a:pt x="83" y="81"/>
                        <a:pt x="87" y="78"/>
                        <a:pt x="87" y="73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ubicBezTo>
                        <a:pt x="87" y="24"/>
                        <a:pt x="87" y="24"/>
                        <a:pt x="87" y="24"/>
                      </a:cubicBezTo>
                      <a:close/>
                    </a:path>
                  </a:pathLst>
                </a:custGeom>
                <a:solidFill>
                  <a:schemeClr val="tx2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</p:grpSp>
        <p:sp>
          <p:nvSpPr>
            <p:cNvPr id="321" name="TextBox 320"/>
            <p:cNvSpPr txBox="1"/>
            <p:nvPr/>
          </p:nvSpPr>
          <p:spPr>
            <a:xfrm>
              <a:off x="8021184" y="4848145"/>
              <a:ext cx="904415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28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55%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F5CAD74F-A6EB-44C2-A8E6-D2436CC4D80A}"/>
              </a:ext>
            </a:extLst>
          </p:cNvPr>
          <p:cNvGrpSpPr/>
          <p:nvPr/>
        </p:nvGrpSpPr>
        <p:grpSpPr>
          <a:xfrm>
            <a:off x="9671595" y="4848145"/>
            <a:ext cx="1749703" cy="883865"/>
            <a:chOff x="9671595" y="4848145"/>
            <a:chExt cx="1749703" cy="883865"/>
          </a:xfrm>
        </p:grpSpPr>
        <p:grpSp>
          <p:nvGrpSpPr>
            <p:cNvPr id="289" name="Group 288"/>
            <p:cNvGrpSpPr/>
            <p:nvPr/>
          </p:nvGrpSpPr>
          <p:grpSpPr>
            <a:xfrm>
              <a:off x="9671595" y="5394037"/>
              <a:ext cx="1749703" cy="337973"/>
              <a:chOff x="9699876" y="5088596"/>
              <a:chExt cx="1749703" cy="337973"/>
            </a:xfrm>
            <a:solidFill>
              <a:schemeClr val="accent6"/>
            </a:solidFill>
          </p:grpSpPr>
          <p:grpSp>
            <p:nvGrpSpPr>
              <p:cNvPr id="290" name="Group 289"/>
              <p:cNvGrpSpPr/>
              <p:nvPr/>
            </p:nvGrpSpPr>
            <p:grpSpPr>
              <a:xfrm>
                <a:off x="9699876" y="5088596"/>
                <a:ext cx="157310" cy="337973"/>
                <a:chOff x="5670652" y="1738427"/>
                <a:chExt cx="363539" cy="781050"/>
              </a:xfrm>
              <a:grpFill/>
            </p:grpSpPr>
            <p:sp>
              <p:nvSpPr>
                <p:cNvPr id="318" name="Oval 25"/>
                <p:cNvSpPr>
                  <a:spLocks noChangeArrowheads="1"/>
                </p:cNvSpPr>
                <p:nvPr/>
              </p:nvSpPr>
              <p:spPr bwMode="auto">
                <a:xfrm>
                  <a:off x="5781760" y="1738427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9" name="Freeform 26"/>
                <p:cNvSpPr>
                  <a:spLocks/>
                </p:cNvSpPr>
                <p:nvPr/>
              </p:nvSpPr>
              <p:spPr bwMode="auto">
                <a:xfrm>
                  <a:off x="5670652" y="1889240"/>
                  <a:ext cx="363539" cy="630237"/>
                </a:xfrm>
                <a:custGeom>
                  <a:avLst/>
                  <a:gdLst>
                    <a:gd name="T0" fmla="*/ 94 w 95"/>
                    <a:gd name="T1" fmla="*/ 64 h 167"/>
                    <a:gd name="T2" fmla="*/ 80 w 95"/>
                    <a:gd name="T3" fmla="*/ 19 h 167"/>
                    <a:gd name="T4" fmla="*/ 79 w 95"/>
                    <a:gd name="T5" fmla="*/ 18 h 167"/>
                    <a:gd name="T6" fmla="*/ 56 w 95"/>
                    <a:gd name="T7" fmla="*/ 0 h 167"/>
                    <a:gd name="T8" fmla="*/ 49 w 95"/>
                    <a:gd name="T9" fmla="*/ 0 h 167"/>
                    <a:gd name="T10" fmla="*/ 46 w 95"/>
                    <a:gd name="T11" fmla="*/ 0 h 167"/>
                    <a:gd name="T12" fmla="*/ 39 w 95"/>
                    <a:gd name="T13" fmla="*/ 0 h 167"/>
                    <a:gd name="T14" fmla="*/ 16 w 95"/>
                    <a:gd name="T15" fmla="*/ 18 h 167"/>
                    <a:gd name="T16" fmla="*/ 15 w 95"/>
                    <a:gd name="T17" fmla="*/ 19 h 167"/>
                    <a:gd name="T18" fmla="*/ 1 w 95"/>
                    <a:gd name="T19" fmla="*/ 64 h 167"/>
                    <a:gd name="T20" fmla="*/ 5 w 95"/>
                    <a:gd name="T21" fmla="*/ 73 h 167"/>
                    <a:gd name="T22" fmla="*/ 15 w 95"/>
                    <a:gd name="T23" fmla="*/ 69 h 167"/>
                    <a:gd name="T24" fmla="*/ 28 w 95"/>
                    <a:gd name="T25" fmla="*/ 25 h 167"/>
                    <a:gd name="T26" fmla="*/ 32 w 95"/>
                    <a:gd name="T27" fmla="*/ 25 h 167"/>
                    <a:gd name="T28" fmla="*/ 8 w 95"/>
                    <a:gd name="T29" fmla="*/ 100 h 167"/>
                    <a:gd name="T30" fmla="*/ 27 w 95"/>
                    <a:gd name="T31" fmla="*/ 100 h 167"/>
                    <a:gd name="T32" fmla="*/ 27 w 95"/>
                    <a:gd name="T33" fmla="*/ 158 h 167"/>
                    <a:gd name="T34" fmla="*/ 36 w 95"/>
                    <a:gd name="T35" fmla="*/ 167 h 167"/>
                    <a:gd name="T36" fmla="*/ 44 w 95"/>
                    <a:gd name="T37" fmla="*/ 158 h 167"/>
                    <a:gd name="T38" fmla="*/ 44 w 95"/>
                    <a:gd name="T39" fmla="*/ 100 h 167"/>
                    <a:gd name="T40" fmla="*/ 51 w 95"/>
                    <a:gd name="T41" fmla="*/ 100 h 167"/>
                    <a:gd name="T42" fmla="*/ 51 w 95"/>
                    <a:gd name="T43" fmla="*/ 158 h 167"/>
                    <a:gd name="T44" fmla="*/ 59 w 95"/>
                    <a:gd name="T45" fmla="*/ 167 h 167"/>
                    <a:gd name="T46" fmla="*/ 68 w 95"/>
                    <a:gd name="T47" fmla="*/ 158 h 167"/>
                    <a:gd name="T48" fmla="*/ 68 w 95"/>
                    <a:gd name="T49" fmla="*/ 100 h 167"/>
                    <a:gd name="T50" fmla="*/ 87 w 95"/>
                    <a:gd name="T51" fmla="*/ 100 h 167"/>
                    <a:gd name="T52" fmla="*/ 63 w 95"/>
                    <a:gd name="T53" fmla="*/ 25 h 167"/>
                    <a:gd name="T54" fmla="*/ 67 w 95"/>
                    <a:gd name="T55" fmla="*/ 25 h 167"/>
                    <a:gd name="T56" fmla="*/ 80 w 95"/>
                    <a:gd name="T57" fmla="*/ 69 h 167"/>
                    <a:gd name="T58" fmla="*/ 90 w 95"/>
                    <a:gd name="T59" fmla="*/ 73 h 167"/>
                    <a:gd name="T60" fmla="*/ 94 w 95"/>
                    <a:gd name="T61" fmla="*/ 6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" h="167">
                      <a:moveTo>
                        <a:pt x="94" y="64"/>
                      </a:moveTo>
                      <a:cubicBezTo>
                        <a:pt x="80" y="19"/>
                        <a:pt x="80" y="19"/>
                        <a:pt x="80" y="19"/>
                      </a:cubicBezTo>
                      <a:cubicBezTo>
                        <a:pt x="80" y="19"/>
                        <a:pt x="79" y="18"/>
                        <a:pt x="79" y="18"/>
                      </a:cubicBezTo>
                      <a:cubicBezTo>
                        <a:pt x="74" y="4"/>
                        <a:pt x="61" y="0"/>
                        <a:pt x="56" y="0"/>
                      </a:cubicBezTo>
                      <a:cubicBezTo>
                        <a:pt x="52" y="0"/>
                        <a:pt x="53" y="0"/>
                        <a:pt x="49" y="0"/>
                      </a:cubicBezTo>
                      <a:cubicBezTo>
                        <a:pt x="48" y="0"/>
                        <a:pt x="47" y="0"/>
                        <a:pt x="46" y="0"/>
                      </a:cubicBezTo>
                      <a:cubicBezTo>
                        <a:pt x="42" y="0"/>
                        <a:pt x="43" y="0"/>
                        <a:pt x="39" y="0"/>
                      </a:cubicBezTo>
                      <a:cubicBezTo>
                        <a:pt x="34" y="0"/>
                        <a:pt x="21" y="4"/>
                        <a:pt x="16" y="18"/>
                      </a:cubicBezTo>
                      <a:cubicBezTo>
                        <a:pt x="16" y="18"/>
                        <a:pt x="15" y="19"/>
                        <a:pt x="15" y="19"/>
                      </a:cubicBezTo>
                      <a:cubicBezTo>
                        <a:pt x="1" y="64"/>
                        <a:pt x="1" y="64"/>
                        <a:pt x="1" y="64"/>
                      </a:cubicBezTo>
                      <a:cubicBezTo>
                        <a:pt x="0" y="68"/>
                        <a:pt x="2" y="72"/>
                        <a:pt x="5" y="73"/>
                      </a:cubicBezTo>
                      <a:cubicBezTo>
                        <a:pt x="9" y="74"/>
                        <a:pt x="13" y="72"/>
                        <a:pt x="15" y="69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8" y="100"/>
                        <a:pt x="8" y="100"/>
                        <a:pt x="8" y="100"/>
                      </a:cubicBezTo>
                      <a:cubicBezTo>
                        <a:pt x="27" y="100"/>
                        <a:pt x="27" y="100"/>
                        <a:pt x="27" y="100"/>
                      </a:cubicBezTo>
                      <a:cubicBezTo>
                        <a:pt x="27" y="158"/>
                        <a:pt x="27" y="158"/>
                        <a:pt x="27" y="158"/>
                      </a:cubicBezTo>
                      <a:cubicBezTo>
                        <a:pt x="27" y="163"/>
                        <a:pt x="31" y="167"/>
                        <a:pt x="36" y="167"/>
                      </a:cubicBezTo>
                      <a:cubicBezTo>
                        <a:pt x="41" y="167"/>
                        <a:pt x="44" y="163"/>
                        <a:pt x="44" y="158"/>
                      </a:cubicBezTo>
                      <a:cubicBezTo>
                        <a:pt x="44" y="100"/>
                        <a:pt x="44" y="100"/>
                        <a:pt x="44" y="100"/>
                      </a:cubicBezTo>
                      <a:cubicBezTo>
                        <a:pt x="51" y="100"/>
                        <a:pt x="51" y="100"/>
                        <a:pt x="51" y="100"/>
                      </a:cubicBezTo>
                      <a:cubicBezTo>
                        <a:pt x="51" y="158"/>
                        <a:pt x="51" y="158"/>
                        <a:pt x="51" y="158"/>
                      </a:cubicBezTo>
                      <a:cubicBezTo>
                        <a:pt x="51" y="163"/>
                        <a:pt x="54" y="167"/>
                        <a:pt x="59" y="167"/>
                      </a:cubicBezTo>
                      <a:cubicBezTo>
                        <a:pt x="64" y="167"/>
                        <a:pt x="68" y="163"/>
                        <a:pt x="68" y="158"/>
                      </a:cubicBezTo>
                      <a:cubicBezTo>
                        <a:pt x="68" y="100"/>
                        <a:pt x="68" y="100"/>
                        <a:pt x="68" y="100"/>
                      </a:cubicBezTo>
                      <a:cubicBezTo>
                        <a:pt x="87" y="100"/>
                        <a:pt x="87" y="100"/>
                        <a:pt x="87" y="100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80" y="69"/>
                        <a:pt x="80" y="69"/>
                        <a:pt x="80" y="69"/>
                      </a:cubicBezTo>
                      <a:cubicBezTo>
                        <a:pt x="82" y="72"/>
                        <a:pt x="86" y="74"/>
                        <a:pt x="90" y="73"/>
                      </a:cubicBezTo>
                      <a:cubicBezTo>
                        <a:pt x="93" y="72"/>
                        <a:pt x="95" y="68"/>
                        <a:pt x="94" y="6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91" name="Group 290"/>
              <p:cNvGrpSpPr/>
              <p:nvPr/>
            </p:nvGrpSpPr>
            <p:grpSpPr>
              <a:xfrm>
                <a:off x="9876092" y="5088596"/>
                <a:ext cx="157310" cy="337973"/>
                <a:chOff x="5670652" y="1738427"/>
                <a:chExt cx="363539" cy="781050"/>
              </a:xfrm>
              <a:grpFill/>
            </p:grpSpPr>
            <p:sp>
              <p:nvSpPr>
                <p:cNvPr id="316" name="Oval 25"/>
                <p:cNvSpPr>
                  <a:spLocks noChangeArrowheads="1"/>
                </p:cNvSpPr>
                <p:nvPr/>
              </p:nvSpPr>
              <p:spPr bwMode="auto">
                <a:xfrm>
                  <a:off x="5781760" y="1738427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7" name="Freeform 26"/>
                <p:cNvSpPr>
                  <a:spLocks/>
                </p:cNvSpPr>
                <p:nvPr/>
              </p:nvSpPr>
              <p:spPr bwMode="auto">
                <a:xfrm>
                  <a:off x="5670652" y="1889240"/>
                  <a:ext cx="363539" cy="630237"/>
                </a:xfrm>
                <a:custGeom>
                  <a:avLst/>
                  <a:gdLst>
                    <a:gd name="T0" fmla="*/ 94 w 95"/>
                    <a:gd name="T1" fmla="*/ 64 h 167"/>
                    <a:gd name="T2" fmla="*/ 80 w 95"/>
                    <a:gd name="T3" fmla="*/ 19 h 167"/>
                    <a:gd name="T4" fmla="*/ 79 w 95"/>
                    <a:gd name="T5" fmla="*/ 18 h 167"/>
                    <a:gd name="T6" fmla="*/ 56 w 95"/>
                    <a:gd name="T7" fmla="*/ 0 h 167"/>
                    <a:gd name="T8" fmla="*/ 49 w 95"/>
                    <a:gd name="T9" fmla="*/ 0 h 167"/>
                    <a:gd name="T10" fmla="*/ 46 w 95"/>
                    <a:gd name="T11" fmla="*/ 0 h 167"/>
                    <a:gd name="T12" fmla="*/ 39 w 95"/>
                    <a:gd name="T13" fmla="*/ 0 h 167"/>
                    <a:gd name="T14" fmla="*/ 16 w 95"/>
                    <a:gd name="T15" fmla="*/ 18 h 167"/>
                    <a:gd name="T16" fmla="*/ 15 w 95"/>
                    <a:gd name="T17" fmla="*/ 19 h 167"/>
                    <a:gd name="T18" fmla="*/ 1 w 95"/>
                    <a:gd name="T19" fmla="*/ 64 h 167"/>
                    <a:gd name="T20" fmla="*/ 5 w 95"/>
                    <a:gd name="T21" fmla="*/ 73 h 167"/>
                    <a:gd name="T22" fmla="*/ 15 w 95"/>
                    <a:gd name="T23" fmla="*/ 69 h 167"/>
                    <a:gd name="T24" fmla="*/ 28 w 95"/>
                    <a:gd name="T25" fmla="*/ 25 h 167"/>
                    <a:gd name="T26" fmla="*/ 32 w 95"/>
                    <a:gd name="T27" fmla="*/ 25 h 167"/>
                    <a:gd name="T28" fmla="*/ 8 w 95"/>
                    <a:gd name="T29" fmla="*/ 100 h 167"/>
                    <a:gd name="T30" fmla="*/ 27 w 95"/>
                    <a:gd name="T31" fmla="*/ 100 h 167"/>
                    <a:gd name="T32" fmla="*/ 27 w 95"/>
                    <a:gd name="T33" fmla="*/ 158 h 167"/>
                    <a:gd name="T34" fmla="*/ 36 w 95"/>
                    <a:gd name="T35" fmla="*/ 167 h 167"/>
                    <a:gd name="T36" fmla="*/ 44 w 95"/>
                    <a:gd name="T37" fmla="*/ 158 h 167"/>
                    <a:gd name="T38" fmla="*/ 44 w 95"/>
                    <a:gd name="T39" fmla="*/ 100 h 167"/>
                    <a:gd name="T40" fmla="*/ 51 w 95"/>
                    <a:gd name="T41" fmla="*/ 100 h 167"/>
                    <a:gd name="T42" fmla="*/ 51 w 95"/>
                    <a:gd name="T43" fmla="*/ 158 h 167"/>
                    <a:gd name="T44" fmla="*/ 59 w 95"/>
                    <a:gd name="T45" fmla="*/ 167 h 167"/>
                    <a:gd name="T46" fmla="*/ 68 w 95"/>
                    <a:gd name="T47" fmla="*/ 158 h 167"/>
                    <a:gd name="T48" fmla="*/ 68 w 95"/>
                    <a:gd name="T49" fmla="*/ 100 h 167"/>
                    <a:gd name="T50" fmla="*/ 87 w 95"/>
                    <a:gd name="T51" fmla="*/ 100 h 167"/>
                    <a:gd name="T52" fmla="*/ 63 w 95"/>
                    <a:gd name="T53" fmla="*/ 25 h 167"/>
                    <a:gd name="T54" fmla="*/ 67 w 95"/>
                    <a:gd name="T55" fmla="*/ 25 h 167"/>
                    <a:gd name="T56" fmla="*/ 80 w 95"/>
                    <a:gd name="T57" fmla="*/ 69 h 167"/>
                    <a:gd name="T58" fmla="*/ 90 w 95"/>
                    <a:gd name="T59" fmla="*/ 73 h 167"/>
                    <a:gd name="T60" fmla="*/ 94 w 95"/>
                    <a:gd name="T61" fmla="*/ 6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" h="167">
                      <a:moveTo>
                        <a:pt x="94" y="64"/>
                      </a:moveTo>
                      <a:cubicBezTo>
                        <a:pt x="80" y="19"/>
                        <a:pt x="80" y="19"/>
                        <a:pt x="80" y="19"/>
                      </a:cubicBezTo>
                      <a:cubicBezTo>
                        <a:pt x="80" y="19"/>
                        <a:pt x="79" y="18"/>
                        <a:pt x="79" y="18"/>
                      </a:cubicBezTo>
                      <a:cubicBezTo>
                        <a:pt x="74" y="4"/>
                        <a:pt x="61" y="0"/>
                        <a:pt x="56" y="0"/>
                      </a:cubicBezTo>
                      <a:cubicBezTo>
                        <a:pt x="52" y="0"/>
                        <a:pt x="53" y="0"/>
                        <a:pt x="49" y="0"/>
                      </a:cubicBezTo>
                      <a:cubicBezTo>
                        <a:pt x="48" y="0"/>
                        <a:pt x="47" y="0"/>
                        <a:pt x="46" y="0"/>
                      </a:cubicBezTo>
                      <a:cubicBezTo>
                        <a:pt x="42" y="0"/>
                        <a:pt x="43" y="0"/>
                        <a:pt x="39" y="0"/>
                      </a:cubicBezTo>
                      <a:cubicBezTo>
                        <a:pt x="34" y="0"/>
                        <a:pt x="21" y="4"/>
                        <a:pt x="16" y="18"/>
                      </a:cubicBezTo>
                      <a:cubicBezTo>
                        <a:pt x="16" y="18"/>
                        <a:pt x="15" y="19"/>
                        <a:pt x="15" y="19"/>
                      </a:cubicBezTo>
                      <a:cubicBezTo>
                        <a:pt x="1" y="64"/>
                        <a:pt x="1" y="64"/>
                        <a:pt x="1" y="64"/>
                      </a:cubicBezTo>
                      <a:cubicBezTo>
                        <a:pt x="0" y="68"/>
                        <a:pt x="2" y="72"/>
                        <a:pt x="5" y="73"/>
                      </a:cubicBezTo>
                      <a:cubicBezTo>
                        <a:pt x="9" y="74"/>
                        <a:pt x="13" y="72"/>
                        <a:pt x="15" y="69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8" y="100"/>
                        <a:pt x="8" y="100"/>
                        <a:pt x="8" y="100"/>
                      </a:cubicBezTo>
                      <a:cubicBezTo>
                        <a:pt x="27" y="100"/>
                        <a:pt x="27" y="100"/>
                        <a:pt x="27" y="100"/>
                      </a:cubicBezTo>
                      <a:cubicBezTo>
                        <a:pt x="27" y="158"/>
                        <a:pt x="27" y="158"/>
                        <a:pt x="27" y="158"/>
                      </a:cubicBezTo>
                      <a:cubicBezTo>
                        <a:pt x="27" y="163"/>
                        <a:pt x="31" y="167"/>
                        <a:pt x="36" y="167"/>
                      </a:cubicBezTo>
                      <a:cubicBezTo>
                        <a:pt x="41" y="167"/>
                        <a:pt x="44" y="163"/>
                        <a:pt x="44" y="158"/>
                      </a:cubicBezTo>
                      <a:cubicBezTo>
                        <a:pt x="44" y="100"/>
                        <a:pt x="44" y="100"/>
                        <a:pt x="44" y="100"/>
                      </a:cubicBezTo>
                      <a:cubicBezTo>
                        <a:pt x="51" y="100"/>
                        <a:pt x="51" y="100"/>
                        <a:pt x="51" y="100"/>
                      </a:cubicBezTo>
                      <a:cubicBezTo>
                        <a:pt x="51" y="158"/>
                        <a:pt x="51" y="158"/>
                        <a:pt x="51" y="158"/>
                      </a:cubicBezTo>
                      <a:cubicBezTo>
                        <a:pt x="51" y="163"/>
                        <a:pt x="54" y="167"/>
                        <a:pt x="59" y="167"/>
                      </a:cubicBezTo>
                      <a:cubicBezTo>
                        <a:pt x="64" y="167"/>
                        <a:pt x="68" y="163"/>
                        <a:pt x="68" y="158"/>
                      </a:cubicBezTo>
                      <a:cubicBezTo>
                        <a:pt x="68" y="100"/>
                        <a:pt x="68" y="100"/>
                        <a:pt x="68" y="100"/>
                      </a:cubicBezTo>
                      <a:cubicBezTo>
                        <a:pt x="87" y="100"/>
                        <a:pt x="87" y="100"/>
                        <a:pt x="87" y="100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80" y="69"/>
                        <a:pt x="80" y="69"/>
                        <a:pt x="80" y="69"/>
                      </a:cubicBezTo>
                      <a:cubicBezTo>
                        <a:pt x="82" y="72"/>
                        <a:pt x="86" y="74"/>
                        <a:pt x="90" y="73"/>
                      </a:cubicBezTo>
                      <a:cubicBezTo>
                        <a:pt x="93" y="72"/>
                        <a:pt x="95" y="68"/>
                        <a:pt x="94" y="6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92" name="Group 291"/>
              <p:cNvGrpSpPr/>
              <p:nvPr/>
            </p:nvGrpSpPr>
            <p:grpSpPr>
              <a:xfrm>
                <a:off x="10052307" y="5088596"/>
                <a:ext cx="157310" cy="337973"/>
                <a:chOff x="5670652" y="1738427"/>
                <a:chExt cx="363539" cy="781050"/>
              </a:xfrm>
              <a:grpFill/>
            </p:grpSpPr>
            <p:sp>
              <p:nvSpPr>
                <p:cNvPr id="314" name="Oval 25"/>
                <p:cNvSpPr>
                  <a:spLocks noChangeArrowheads="1"/>
                </p:cNvSpPr>
                <p:nvPr/>
              </p:nvSpPr>
              <p:spPr bwMode="auto">
                <a:xfrm>
                  <a:off x="5781760" y="1738427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5" name="Freeform 26"/>
                <p:cNvSpPr>
                  <a:spLocks/>
                </p:cNvSpPr>
                <p:nvPr/>
              </p:nvSpPr>
              <p:spPr bwMode="auto">
                <a:xfrm>
                  <a:off x="5670652" y="1889240"/>
                  <a:ext cx="363539" cy="630237"/>
                </a:xfrm>
                <a:custGeom>
                  <a:avLst/>
                  <a:gdLst>
                    <a:gd name="T0" fmla="*/ 94 w 95"/>
                    <a:gd name="T1" fmla="*/ 64 h 167"/>
                    <a:gd name="T2" fmla="*/ 80 w 95"/>
                    <a:gd name="T3" fmla="*/ 19 h 167"/>
                    <a:gd name="T4" fmla="*/ 79 w 95"/>
                    <a:gd name="T5" fmla="*/ 18 h 167"/>
                    <a:gd name="T6" fmla="*/ 56 w 95"/>
                    <a:gd name="T7" fmla="*/ 0 h 167"/>
                    <a:gd name="T8" fmla="*/ 49 w 95"/>
                    <a:gd name="T9" fmla="*/ 0 h 167"/>
                    <a:gd name="T10" fmla="*/ 46 w 95"/>
                    <a:gd name="T11" fmla="*/ 0 h 167"/>
                    <a:gd name="T12" fmla="*/ 39 w 95"/>
                    <a:gd name="T13" fmla="*/ 0 h 167"/>
                    <a:gd name="T14" fmla="*/ 16 w 95"/>
                    <a:gd name="T15" fmla="*/ 18 h 167"/>
                    <a:gd name="T16" fmla="*/ 15 w 95"/>
                    <a:gd name="T17" fmla="*/ 19 h 167"/>
                    <a:gd name="T18" fmla="*/ 1 w 95"/>
                    <a:gd name="T19" fmla="*/ 64 h 167"/>
                    <a:gd name="T20" fmla="*/ 5 w 95"/>
                    <a:gd name="T21" fmla="*/ 73 h 167"/>
                    <a:gd name="T22" fmla="*/ 15 w 95"/>
                    <a:gd name="T23" fmla="*/ 69 h 167"/>
                    <a:gd name="T24" fmla="*/ 28 w 95"/>
                    <a:gd name="T25" fmla="*/ 25 h 167"/>
                    <a:gd name="T26" fmla="*/ 32 w 95"/>
                    <a:gd name="T27" fmla="*/ 25 h 167"/>
                    <a:gd name="T28" fmla="*/ 8 w 95"/>
                    <a:gd name="T29" fmla="*/ 100 h 167"/>
                    <a:gd name="T30" fmla="*/ 27 w 95"/>
                    <a:gd name="T31" fmla="*/ 100 h 167"/>
                    <a:gd name="T32" fmla="*/ 27 w 95"/>
                    <a:gd name="T33" fmla="*/ 158 h 167"/>
                    <a:gd name="T34" fmla="*/ 36 w 95"/>
                    <a:gd name="T35" fmla="*/ 167 h 167"/>
                    <a:gd name="T36" fmla="*/ 44 w 95"/>
                    <a:gd name="T37" fmla="*/ 158 h 167"/>
                    <a:gd name="T38" fmla="*/ 44 w 95"/>
                    <a:gd name="T39" fmla="*/ 100 h 167"/>
                    <a:gd name="T40" fmla="*/ 51 w 95"/>
                    <a:gd name="T41" fmla="*/ 100 h 167"/>
                    <a:gd name="T42" fmla="*/ 51 w 95"/>
                    <a:gd name="T43" fmla="*/ 158 h 167"/>
                    <a:gd name="T44" fmla="*/ 59 w 95"/>
                    <a:gd name="T45" fmla="*/ 167 h 167"/>
                    <a:gd name="T46" fmla="*/ 68 w 95"/>
                    <a:gd name="T47" fmla="*/ 158 h 167"/>
                    <a:gd name="T48" fmla="*/ 68 w 95"/>
                    <a:gd name="T49" fmla="*/ 100 h 167"/>
                    <a:gd name="T50" fmla="*/ 87 w 95"/>
                    <a:gd name="T51" fmla="*/ 100 h 167"/>
                    <a:gd name="T52" fmla="*/ 63 w 95"/>
                    <a:gd name="T53" fmla="*/ 25 h 167"/>
                    <a:gd name="T54" fmla="*/ 67 w 95"/>
                    <a:gd name="T55" fmla="*/ 25 h 167"/>
                    <a:gd name="T56" fmla="*/ 80 w 95"/>
                    <a:gd name="T57" fmla="*/ 69 h 167"/>
                    <a:gd name="T58" fmla="*/ 90 w 95"/>
                    <a:gd name="T59" fmla="*/ 73 h 167"/>
                    <a:gd name="T60" fmla="*/ 94 w 95"/>
                    <a:gd name="T61" fmla="*/ 6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" h="167">
                      <a:moveTo>
                        <a:pt x="94" y="64"/>
                      </a:moveTo>
                      <a:cubicBezTo>
                        <a:pt x="80" y="19"/>
                        <a:pt x="80" y="19"/>
                        <a:pt x="80" y="19"/>
                      </a:cubicBezTo>
                      <a:cubicBezTo>
                        <a:pt x="80" y="19"/>
                        <a:pt x="79" y="18"/>
                        <a:pt x="79" y="18"/>
                      </a:cubicBezTo>
                      <a:cubicBezTo>
                        <a:pt x="74" y="4"/>
                        <a:pt x="61" y="0"/>
                        <a:pt x="56" y="0"/>
                      </a:cubicBezTo>
                      <a:cubicBezTo>
                        <a:pt x="52" y="0"/>
                        <a:pt x="53" y="0"/>
                        <a:pt x="49" y="0"/>
                      </a:cubicBezTo>
                      <a:cubicBezTo>
                        <a:pt x="48" y="0"/>
                        <a:pt x="47" y="0"/>
                        <a:pt x="46" y="0"/>
                      </a:cubicBezTo>
                      <a:cubicBezTo>
                        <a:pt x="42" y="0"/>
                        <a:pt x="43" y="0"/>
                        <a:pt x="39" y="0"/>
                      </a:cubicBezTo>
                      <a:cubicBezTo>
                        <a:pt x="34" y="0"/>
                        <a:pt x="21" y="4"/>
                        <a:pt x="16" y="18"/>
                      </a:cubicBezTo>
                      <a:cubicBezTo>
                        <a:pt x="16" y="18"/>
                        <a:pt x="15" y="19"/>
                        <a:pt x="15" y="19"/>
                      </a:cubicBezTo>
                      <a:cubicBezTo>
                        <a:pt x="1" y="64"/>
                        <a:pt x="1" y="64"/>
                        <a:pt x="1" y="64"/>
                      </a:cubicBezTo>
                      <a:cubicBezTo>
                        <a:pt x="0" y="68"/>
                        <a:pt x="2" y="72"/>
                        <a:pt x="5" y="73"/>
                      </a:cubicBezTo>
                      <a:cubicBezTo>
                        <a:pt x="9" y="74"/>
                        <a:pt x="13" y="72"/>
                        <a:pt x="15" y="69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8" y="100"/>
                        <a:pt x="8" y="100"/>
                        <a:pt x="8" y="100"/>
                      </a:cubicBezTo>
                      <a:cubicBezTo>
                        <a:pt x="27" y="100"/>
                        <a:pt x="27" y="100"/>
                        <a:pt x="27" y="100"/>
                      </a:cubicBezTo>
                      <a:cubicBezTo>
                        <a:pt x="27" y="158"/>
                        <a:pt x="27" y="158"/>
                        <a:pt x="27" y="158"/>
                      </a:cubicBezTo>
                      <a:cubicBezTo>
                        <a:pt x="27" y="163"/>
                        <a:pt x="31" y="167"/>
                        <a:pt x="36" y="167"/>
                      </a:cubicBezTo>
                      <a:cubicBezTo>
                        <a:pt x="41" y="167"/>
                        <a:pt x="44" y="163"/>
                        <a:pt x="44" y="158"/>
                      </a:cubicBezTo>
                      <a:cubicBezTo>
                        <a:pt x="44" y="100"/>
                        <a:pt x="44" y="100"/>
                        <a:pt x="44" y="100"/>
                      </a:cubicBezTo>
                      <a:cubicBezTo>
                        <a:pt x="51" y="100"/>
                        <a:pt x="51" y="100"/>
                        <a:pt x="51" y="100"/>
                      </a:cubicBezTo>
                      <a:cubicBezTo>
                        <a:pt x="51" y="158"/>
                        <a:pt x="51" y="158"/>
                        <a:pt x="51" y="158"/>
                      </a:cubicBezTo>
                      <a:cubicBezTo>
                        <a:pt x="51" y="163"/>
                        <a:pt x="54" y="167"/>
                        <a:pt x="59" y="167"/>
                      </a:cubicBezTo>
                      <a:cubicBezTo>
                        <a:pt x="64" y="167"/>
                        <a:pt x="68" y="163"/>
                        <a:pt x="68" y="158"/>
                      </a:cubicBezTo>
                      <a:cubicBezTo>
                        <a:pt x="68" y="100"/>
                        <a:pt x="68" y="100"/>
                        <a:pt x="68" y="100"/>
                      </a:cubicBezTo>
                      <a:cubicBezTo>
                        <a:pt x="87" y="100"/>
                        <a:pt x="87" y="100"/>
                        <a:pt x="87" y="100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80" y="69"/>
                        <a:pt x="80" y="69"/>
                        <a:pt x="80" y="69"/>
                      </a:cubicBezTo>
                      <a:cubicBezTo>
                        <a:pt x="82" y="72"/>
                        <a:pt x="86" y="74"/>
                        <a:pt x="90" y="73"/>
                      </a:cubicBezTo>
                      <a:cubicBezTo>
                        <a:pt x="93" y="72"/>
                        <a:pt x="95" y="68"/>
                        <a:pt x="94" y="6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93" name="Group 292"/>
              <p:cNvGrpSpPr/>
              <p:nvPr/>
            </p:nvGrpSpPr>
            <p:grpSpPr>
              <a:xfrm>
                <a:off x="10228523" y="5088596"/>
                <a:ext cx="157310" cy="337973"/>
                <a:chOff x="5670652" y="1738427"/>
                <a:chExt cx="363539" cy="781050"/>
              </a:xfrm>
              <a:grpFill/>
            </p:grpSpPr>
            <p:sp>
              <p:nvSpPr>
                <p:cNvPr id="312" name="Oval 25"/>
                <p:cNvSpPr>
                  <a:spLocks noChangeArrowheads="1"/>
                </p:cNvSpPr>
                <p:nvPr/>
              </p:nvSpPr>
              <p:spPr bwMode="auto">
                <a:xfrm>
                  <a:off x="5781760" y="1738427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3" name="Freeform 26"/>
                <p:cNvSpPr>
                  <a:spLocks/>
                </p:cNvSpPr>
                <p:nvPr/>
              </p:nvSpPr>
              <p:spPr bwMode="auto">
                <a:xfrm>
                  <a:off x="5670652" y="1889240"/>
                  <a:ext cx="363539" cy="630237"/>
                </a:xfrm>
                <a:custGeom>
                  <a:avLst/>
                  <a:gdLst>
                    <a:gd name="T0" fmla="*/ 94 w 95"/>
                    <a:gd name="T1" fmla="*/ 64 h 167"/>
                    <a:gd name="T2" fmla="*/ 80 w 95"/>
                    <a:gd name="T3" fmla="*/ 19 h 167"/>
                    <a:gd name="T4" fmla="*/ 79 w 95"/>
                    <a:gd name="T5" fmla="*/ 18 h 167"/>
                    <a:gd name="T6" fmla="*/ 56 w 95"/>
                    <a:gd name="T7" fmla="*/ 0 h 167"/>
                    <a:gd name="T8" fmla="*/ 49 w 95"/>
                    <a:gd name="T9" fmla="*/ 0 h 167"/>
                    <a:gd name="T10" fmla="*/ 46 w 95"/>
                    <a:gd name="T11" fmla="*/ 0 h 167"/>
                    <a:gd name="T12" fmla="*/ 39 w 95"/>
                    <a:gd name="T13" fmla="*/ 0 h 167"/>
                    <a:gd name="T14" fmla="*/ 16 w 95"/>
                    <a:gd name="T15" fmla="*/ 18 h 167"/>
                    <a:gd name="T16" fmla="*/ 15 w 95"/>
                    <a:gd name="T17" fmla="*/ 19 h 167"/>
                    <a:gd name="T18" fmla="*/ 1 w 95"/>
                    <a:gd name="T19" fmla="*/ 64 h 167"/>
                    <a:gd name="T20" fmla="*/ 5 w 95"/>
                    <a:gd name="T21" fmla="*/ 73 h 167"/>
                    <a:gd name="T22" fmla="*/ 15 w 95"/>
                    <a:gd name="T23" fmla="*/ 69 h 167"/>
                    <a:gd name="T24" fmla="*/ 28 w 95"/>
                    <a:gd name="T25" fmla="*/ 25 h 167"/>
                    <a:gd name="T26" fmla="*/ 32 w 95"/>
                    <a:gd name="T27" fmla="*/ 25 h 167"/>
                    <a:gd name="T28" fmla="*/ 8 w 95"/>
                    <a:gd name="T29" fmla="*/ 100 h 167"/>
                    <a:gd name="T30" fmla="*/ 27 w 95"/>
                    <a:gd name="T31" fmla="*/ 100 h 167"/>
                    <a:gd name="T32" fmla="*/ 27 w 95"/>
                    <a:gd name="T33" fmla="*/ 158 h 167"/>
                    <a:gd name="T34" fmla="*/ 36 w 95"/>
                    <a:gd name="T35" fmla="*/ 167 h 167"/>
                    <a:gd name="T36" fmla="*/ 44 w 95"/>
                    <a:gd name="T37" fmla="*/ 158 h 167"/>
                    <a:gd name="T38" fmla="*/ 44 w 95"/>
                    <a:gd name="T39" fmla="*/ 100 h 167"/>
                    <a:gd name="T40" fmla="*/ 51 w 95"/>
                    <a:gd name="T41" fmla="*/ 100 h 167"/>
                    <a:gd name="T42" fmla="*/ 51 w 95"/>
                    <a:gd name="T43" fmla="*/ 158 h 167"/>
                    <a:gd name="T44" fmla="*/ 59 w 95"/>
                    <a:gd name="T45" fmla="*/ 167 h 167"/>
                    <a:gd name="T46" fmla="*/ 68 w 95"/>
                    <a:gd name="T47" fmla="*/ 158 h 167"/>
                    <a:gd name="T48" fmla="*/ 68 w 95"/>
                    <a:gd name="T49" fmla="*/ 100 h 167"/>
                    <a:gd name="T50" fmla="*/ 87 w 95"/>
                    <a:gd name="T51" fmla="*/ 100 h 167"/>
                    <a:gd name="T52" fmla="*/ 63 w 95"/>
                    <a:gd name="T53" fmla="*/ 25 h 167"/>
                    <a:gd name="T54" fmla="*/ 67 w 95"/>
                    <a:gd name="T55" fmla="*/ 25 h 167"/>
                    <a:gd name="T56" fmla="*/ 80 w 95"/>
                    <a:gd name="T57" fmla="*/ 69 h 167"/>
                    <a:gd name="T58" fmla="*/ 90 w 95"/>
                    <a:gd name="T59" fmla="*/ 73 h 167"/>
                    <a:gd name="T60" fmla="*/ 94 w 95"/>
                    <a:gd name="T61" fmla="*/ 6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" h="167">
                      <a:moveTo>
                        <a:pt x="94" y="64"/>
                      </a:moveTo>
                      <a:cubicBezTo>
                        <a:pt x="80" y="19"/>
                        <a:pt x="80" y="19"/>
                        <a:pt x="80" y="19"/>
                      </a:cubicBezTo>
                      <a:cubicBezTo>
                        <a:pt x="80" y="19"/>
                        <a:pt x="79" y="18"/>
                        <a:pt x="79" y="18"/>
                      </a:cubicBezTo>
                      <a:cubicBezTo>
                        <a:pt x="74" y="4"/>
                        <a:pt x="61" y="0"/>
                        <a:pt x="56" y="0"/>
                      </a:cubicBezTo>
                      <a:cubicBezTo>
                        <a:pt x="52" y="0"/>
                        <a:pt x="53" y="0"/>
                        <a:pt x="49" y="0"/>
                      </a:cubicBezTo>
                      <a:cubicBezTo>
                        <a:pt x="48" y="0"/>
                        <a:pt x="47" y="0"/>
                        <a:pt x="46" y="0"/>
                      </a:cubicBezTo>
                      <a:cubicBezTo>
                        <a:pt x="42" y="0"/>
                        <a:pt x="43" y="0"/>
                        <a:pt x="39" y="0"/>
                      </a:cubicBezTo>
                      <a:cubicBezTo>
                        <a:pt x="34" y="0"/>
                        <a:pt x="21" y="4"/>
                        <a:pt x="16" y="18"/>
                      </a:cubicBezTo>
                      <a:cubicBezTo>
                        <a:pt x="16" y="18"/>
                        <a:pt x="15" y="19"/>
                        <a:pt x="15" y="19"/>
                      </a:cubicBezTo>
                      <a:cubicBezTo>
                        <a:pt x="1" y="64"/>
                        <a:pt x="1" y="64"/>
                        <a:pt x="1" y="64"/>
                      </a:cubicBezTo>
                      <a:cubicBezTo>
                        <a:pt x="0" y="68"/>
                        <a:pt x="2" y="72"/>
                        <a:pt x="5" y="73"/>
                      </a:cubicBezTo>
                      <a:cubicBezTo>
                        <a:pt x="9" y="74"/>
                        <a:pt x="13" y="72"/>
                        <a:pt x="15" y="69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8" y="100"/>
                        <a:pt x="8" y="100"/>
                        <a:pt x="8" y="100"/>
                      </a:cubicBezTo>
                      <a:cubicBezTo>
                        <a:pt x="27" y="100"/>
                        <a:pt x="27" y="100"/>
                        <a:pt x="27" y="100"/>
                      </a:cubicBezTo>
                      <a:cubicBezTo>
                        <a:pt x="27" y="158"/>
                        <a:pt x="27" y="158"/>
                        <a:pt x="27" y="158"/>
                      </a:cubicBezTo>
                      <a:cubicBezTo>
                        <a:pt x="27" y="163"/>
                        <a:pt x="31" y="167"/>
                        <a:pt x="36" y="167"/>
                      </a:cubicBezTo>
                      <a:cubicBezTo>
                        <a:pt x="41" y="167"/>
                        <a:pt x="44" y="163"/>
                        <a:pt x="44" y="158"/>
                      </a:cubicBezTo>
                      <a:cubicBezTo>
                        <a:pt x="44" y="100"/>
                        <a:pt x="44" y="100"/>
                        <a:pt x="44" y="100"/>
                      </a:cubicBezTo>
                      <a:cubicBezTo>
                        <a:pt x="51" y="100"/>
                        <a:pt x="51" y="100"/>
                        <a:pt x="51" y="100"/>
                      </a:cubicBezTo>
                      <a:cubicBezTo>
                        <a:pt x="51" y="158"/>
                        <a:pt x="51" y="158"/>
                        <a:pt x="51" y="158"/>
                      </a:cubicBezTo>
                      <a:cubicBezTo>
                        <a:pt x="51" y="163"/>
                        <a:pt x="54" y="167"/>
                        <a:pt x="59" y="167"/>
                      </a:cubicBezTo>
                      <a:cubicBezTo>
                        <a:pt x="64" y="167"/>
                        <a:pt x="68" y="163"/>
                        <a:pt x="68" y="158"/>
                      </a:cubicBezTo>
                      <a:cubicBezTo>
                        <a:pt x="68" y="100"/>
                        <a:pt x="68" y="100"/>
                        <a:pt x="68" y="100"/>
                      </a:cubicBezTo>
                      <a:cubicBezTo>
                        <a:pt x="87" y="100"/>
                        <a:pt x="87" y="100"/>
                        <a:pt x="87" y="100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80" y="69"/>
                        <a:pt x="80" y="69"/>
                        <a:pt x="80" y="69"/>
                      </a:cubicBezTo>
                      <a:cubicBezTo>
                        <a:pt x="82" y="72"/>
                        <a:pt x="86" y="74"/>
                        <a:pt x="90" y="73"/>
                      </a:cubicBezTo>
                      <a:cubicBezTo>
                        <a:pt x="93" y="72"/>
                        <a:pt x="95" y="68"/>
                        <a:pt x="94" y="6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94" name="Group 293"/>
              <p:cNvGrpSpPr/>
              <p:nvPr/>
            </p:nvGrpSpPr>
            <p:grpSpPr>
              <a:xfrm>
                <a:off x="10404738" y="5088596"/>
                <a:ext cx="157310" cy="337973"/>
                <a:chOff x="5670652" y="1738427"/>
                <a:chExt cx="363539" cy="781050"/>
              </a:xfrm>
              <a:grpFill/>
            </p:grpSpPr>
            <p:sp>
              <p:nvSpPr>
                <p:cNvPr id="310" name="Oval 25"/>
                <p:cNvSpPr>
                  <a:spLocks noChangeArrowheads="1"/>
                </p:cNvSpPr>
                <p:nvPr/>
              </p:nvSpPr>
              <p:spPr bwMode="auto">
                <a:xfrm>
                  <a:off x="5781760" y="1738427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1" name="Freeform 26"/>
                <p:cNvSpPr>
                  <a:spLocks/>
                </p:cNvSpPr>
                <p:nvPr/>
              </p:nvSpPr>
              <p:spPr bwMode="auto">
                <a:xfrm>
                  <a:off x="5670652" y="1889240"/>
                  <a:ext cx="363539" cy="630237"/>
                </a:xfrm>
                <a:custGeom>
                  <a:avLst/>
                  <a:gdLst>
                    <a:gd name="T0" fmla="*/ 94 w 95"/>
                    <a:gd name="T1" fmla="*/ 64 h 167"/>
                    <a:gd name="T2" fmla="*/ 80 w 95"/>
                    <a:gd name="T3" fmla="*/ 19 h 167"/>
                    <a:gd name="T4" fmla="*/ 79 w 95"/>
                    <a:gd name="T5" fmla="*/ 18 h 167"/>
                    <a:gd name="T6" fmla="*/ 56 w 95"/>
                    <a:gd name="T7" fmla="*/ 0 h 167"/>
                    <a:gd name="T8" fmla="*/ 49 w 95"/>
                    <a:gd name="T9" fmla="*/ 0 h 167"/>
                    <a:gd name="T10" fmla="*/ 46 w 95"/>
                    <a:gd name="T11" fmla="*/ 0 h 167"/>
                    <a:gd name="T12" fmla="*/ 39 w 95"/>
                    <a:gd name="T13" fmla="*/ 0 h 167"/>
                    <a:gd name="T14" fmla="*/ 16 w 95"/>
                    <a:gd name="T15" fmla="*/ 18 h 167"/>
                    <a:gd name="T16" fmla="*/ 15 w 95"/>
                    <a:gd name="T17" fmla="*/ 19 h 167"/>
                    <a:gd name="T18" fmla="*/ 1 w 95"/>
                    <a:gd name="T19" fmla="*/ 64 h 167"/>
                    <a:gd name="T20" fmla="*/ 5 w 95"/>
                    <a:gd name="T21" fmla="*/ 73 h 167"/>
                    <a:gd name="T22" fmla="*/ 15 w 95"/>
                    <a:gd name="T23" fmla="*/ 69 h 167"/>
                    <a:gd name="T24" fmla="*/ 28 w 95"/>
                    <a:gd name="T25" fmla="*/ 25 h 167"/>
                    <a:gd name="T26" fmla="*/ 32 w 95"/>
                    <a:gd name="T27" fmla="*/ 25 h 167"/>
                    <a:gd name="T28" fmla="*/ 8 w 95"/>
                    <a:gd name="T29" fmla="*/ 100 h 167"/>
                    <a:gd name="T30" fmla="*/ 27 w 95"/>
                    <a:gd name="T31" fmla="*/ 100 h 167"/>
                    <a:gd name="T32" fmla="*/ 27 w 95"/>
                    <a:gd name="T33" fmla="*/ 158 h 167"/>
                    <a:gd name="T34" fmla="*/ 36 w 95"/>
                    <a:gd name="T35" fmla="*/ 167 h 167"/>
                    <a:gd name="T36" fmla="*/ 44 w 95"/>
                    <a:gd name="T37" fmla="*/ 158 h 167"/>
                    <a:gd name="T38" fmla="*/ 44 w 95"/>
                    <a:gd name="T39" fmla="*/ 100 h 167"/>
                    <a:gd name="T40" fmla="*/ 51 w 95"/>
                    <a:gd name="T41" fmla="*/ 100 h 167"/>
                    <a:gd name="T42" fmla="*/ 51 w 95"/>
                    <a:gd name="T43" fmla="*/ 158 h 167"/>
                    <a:gd name="T44" fmla="*/ 59 w 95"/>
                    <a:gd name="T45" fmla="*/ 167 h 167"/>
                    <a:gd name="T46" fmla="*/ 68 w 95"/>
                    <a:gd name="T47" fmla="*/ 158 h 167"/>
                    <a:gd name="T48" fmla="*/ 68 w 95"/>
                    <a:gd name="T49" fmla="*/ 100 h 167"/>
                    <a:gd name="T50" fmla="*/ 87 w 95"/>
                    <a:gd name="T51" fmla="*/ 100 h 167"/>
                    <a:gd name="T52" fmla="*/ 63 w 95"/>
                    <a:gd name="T53" fmla="*/ 25 h 167"/>
                    <a:gd name="T54" fmla="*/ 67 w 95"/>
                    <a:gd name="T55" fmla="*/ 25 h 167"/>
                    <a:gd name="T56" fmla="*/ 80 w 95"/>
                    <a:gd name="T57" fmla="*/ 69 h 167"/>
                    <a:gd name="T58" fmla="*/ 90 w 95"/>
                    <a:gd name="T59" fmla="*/ 73 h 167"/>
                    <a:gd name="T60" fmla="*/ 94 w 95"/>
                    <a:gd name="T61" fmla="*/ 6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" h="167">
                      <a:moveTo>
                        <a:pt x="94" y="64"/>
                      </a:moveTo>
                      <a:cubicBezTo>
                        <a:pt x="80" y="19"/>
                        <a:pt x="80" y="19"/>
                        <a:pt x="80" y="19"/>
                      </a:cubicBezTo>
                      <a:cubicBezTo>
                        <a:pt x="80" y="19"/>
                        <a:pt x="79" y="18"/>
                        <a:pt x="79" y="18"/>
                      </a:cubicBezTo>
                      <a:cubicBezTo>
                        <a:pt x="74" y="4"/>
                        <a:pt x="61" y="0"/>
                        <a:pt x="56" y="0"/>
                      </a:cubicBezTo>
                      <a:cubicBezTo>
                        <a:pt x="52" y="0"/>
                        <a:pt x="53" y="0"/>
                        <a:pt x="49" y="0"/>
                      </a:cubicBezTo>
                      <a:cubicBezTo>
                        <a:pt x="48" y="0"/>
                        <a:pt x="47" y="0"/>
                        <a:pt x="46" y="0"/>
                      </a:cubicBezTo>
                      <a:cubicBezTo>
                        <a:pt x="42" y="0"/>
                        <a:pt x="43" y="0"/>
                        <a:pt x="39" y="0"/>
                      </a:cubicBezTo>
                      <a:cubicBezTo>
                        <a:pt x="34" y="0"/>
                        <a:pt x="21" y="4"/>
                        <a:pt x="16" y="18"/>
                      </a:cubicBezTo>
                      <a:cubicBezTo>
                        <a:pt x="16" y="18"/>
                        <a:pt x="15" y="19"/>
                        <a:pt x="15" y="19"/>
                      </a:cubicBezTo>
                      <a:cubicBezTo>
                        <a:pt x="1" y="64"/>
                        <a:pt x="1" y="64"/>
                        <a:pt x="1" y="64"/>
                      </a:cubicBezTo>
                      <a:cubicBezTo>
                        <a:pt x="0" y="68"/>
                        <a:pt x="2" y="72"/>
                        <a:pt x="5" y="73"/>
                      </a:cubicBezTo>
                      <a:cubicBezTo>
                        <a:pt x="9" y="74"/>
                        <a:pt x="13" y="72"/>
                        <a:pt x="15" y="69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8" y="100"/>
                        <a:pt x="8" y="100"/>
                        <a:pt x="8" y="100"/>
                      </a:cubicBezTo>
                      <a:cubicBezTo>
                        <a:pt x="27" y="100"/>
                        <a:pt x="27" y="100"/>
                        <a:pt x="27" y="100"/>
                      </a:cubicBezTo>
                      <a:cubicBezTo>
                        <a:pt x="27" y="158"/>
                        <a:pt x="27" y="158"/>
                        <a:pt x="27" y="158"/>
                      </a:cubicBezTo>
                      <a:cubicBezTo>
                        <a:pt x="27" y="163"/>
                        <a:pt x="31" y="167"/>
                        <a:pt x="36" y="167"/>
                      </a:cubicBezTo>
                      <a:cubicBezTo>
                        <a:pt x="41" y="167"/>
                        <a:pt x="44" y="163"/>
                        <a:pt x="44" y="158"/>
                      </a:cubicBezTo>
                      <a:cubicBezTo>
                        <a:pt x="44" y="100"/>
                        <a:pt x="44" y="100"/>
                        <a:pt x="44" y="100"/>
                      </a:cubicBezTo>
                      <a:cubicBezTo>
                        <a:pt x="51" y="100"/>
                        <a:pt x="51" y="100"/>
                        <a:pt x="51" y="100"/>
                      </a:cubicBezTo>
                      <a:cubicBezTo>
                        <a:pt x="51" y="158"/>
                        <a:pt x="51" y="158"/>
                        <a:pt x="51" y="158"/>
                      </a:cubicBezTo>
                      <a:cubicBezTo>
                        <a:pt x="51" y="163"/>
                        <a:pt x="54" y="167"/>
                        <a:pt x="59" y="167"/>
                      </a:cubicBezTo>
                      <a:cubicBezTo>
                        <a:pt x="64" y="167"/>
                        <a:pt x="68" y="163"/>
                        <a:pt x="68" y="158"/>
                      </a:cubicBezTo>
                      <a:cubicBezTo>
                        <a:pt x="68" y="100"/>
                        <a:pt x="68" y="100"/>
                        <a:pt x="68" y="100"/>
                      </a:cubicBezTo>
                      <a:cubicBezTo>
                        <a:pt x="87" y="100"/>
                        <a:pt x="87" y="100"/>
                        <a:pt x="87" y="100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80" y="69"/>
                        <a:pt x="80" y="69"/>
                        <a:pt x="80" y="69"/>
                      </a:cubicBezTo>
                      <a:cubicBezTo>
                        <a:pt x="82" y="72"/>
                        <a:pt x="86" y="74"/>
                        <a:pt x="90" y="73"/>
                      </a:cubicBezTo>
                      <a:cubicBezTo>
                        <a:pt x="93" y="72"/>
                        <a:pt x="95" y="68"/>
                        <a:pt x="94" y="6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95" name="Group 294"/>
              <p:cNvGrpSpPr/>
              <p:nvPr/>
            </p:nvGrpSpPr>
            <p:grpSpPr>
              <a:xfrm>
                <a:off x="10580954" y="5088596"/>
                <a:ext cx="157310" cy="337973"/>
                <a:chOff x="5670652" y="1738427"/>
                <a:chExt cx="363539" cy="781050"/>
              </a:xfrm>
              <a:grpFill/>
            </p:grpSpPr>
            <p:sp>
              <p:nvSpPr>
                <p:cNvPr id="308" name="Oval 25"/>
                <p:cNvSpPr>
                  <a:spLocks noChangeArrowheads="1"/>
                </p:cNvSpPr>
                <p:nvPr/>
              </p:nvSpPr>
              <p:spPr bwMode="auto">
                <a:xfrm>
                  <a:off x="5781760" y="1738427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9" name="Freeform 26"/>
                <p:cNvSpPr>
                  <a:spLocks/>
                </p:cNvSpPr>
                <p:nvPr/>
              </p:nvSpPr>
              <p:spPr bwMode="auto">
                <a:xfrm>
                  <a:off x="5670652" y="1889240"/>
                  <a:ext cx="363539" cy="630237"/>
                </a:xfrm>
                <a:custGeom>
                  <a:avLst/>
                  <a:gdLst>
                    <a:gd name="T0" fmla="*/ 94 w 95"/>
                    <a:gd name="T1" fmla="*/ 64 h 167"/>
                    <a:gd name="T2" fmla="*/ 80 w 95"/>
                    <a:gd name="T3" fmla="*/ 19 h 167"/>
                    <a:gd name="T4" fmla="*/ 79 w 95"/>
                    <a:gd name="T5" fmla="*/ 18 h 167"/>
                    <a:gd name="T6" fmla="*/ 56 w 95"/>
                    <a:gd name="T7" fmla="*/ 0 h 167"/>
                    <a:gd name="T8" fmla="*/ 49 w 95"/>
                    <a:gd name="T9" fmla="*/ 0 h 167"/>
                    <a:gd name="T10" fmla="*/ 46 w 95"/>
                    <a:gd name="T11" fmla="*/ 0 h 167"/>
                    <a:gd name="T12" fmla="*/ 39 w 95"/>
                    <a:gd name="T13" fmla="*/ 0 h 167"/>
                    <a:gd name="T14" fmla="*/ 16 w 95"/>
                    <a:gd name="T15" fmla="*/ 18 h 167"/>
                    <a:gd name="T16" fmla="*/ 15 w 95"/>
                    <a:gd name="T17" fmla="*/ 19 h 167"/>
                    <a:gd name="T18" fmla="*/ 1 w 95"/>
                    <a:gd name="T19" fmla="*/ 64 h 167"/>
                    <a:gd name="T20" fmla="*/ 5 w 95"/>
                    <a:gd name="T21" fmla="*/ 73 h 167"/>
                    <a:gd name="T22" fmla="*/ 15 w 95"/>
                    <a:gd name="T23" fmla="*/ 69 h 167"/>
                    <a:gd name="T24" fmla="*/ 28 w 95"/>
                    <a:gd name="T25" fmla="*/ 25 h 167"/>
                    <a:gd name="T26" fmla="*/ 32 w 95"/>
                    <a:gd name="T27" fmla="*/ 25 h 167"/>
                    <a:gd name="T28" fmla="*/ 8 w 95"/>
                    <a:gd name="T29" fmla="*/ 100 h 167"/>
                    <a:gd name="T30" fmla="*/ 27 w 95"/>
                    <a:gd name="T31" fmla="*/ 100 h 167"/>
                    <a:gd name="T32" fmla="*/ 27 w 95"/>
                    <a:gd name="T33" fmla="*/ 158 h 167"/>
                    <a:gd name="T34" fmla="*/ 36 w 95"/>
                    <a:gd name="T35" fmla="*/ 167 h 167"/>
                    <a:gd name="T36" fmla="*/ 44 w 95"/>
                    <a:gd name="T37" fmla="*/ 158 h 167"/>
                    <a:gd name="T38" fmla="*/ 44 w 95"/>
                    <a:gd name="T39" fmla="*/ 100 h 167"/>
                    <a:gd name="T40" fmla="*/ 51 w 95"/>
                    <a:gd name="T41" fmla="*/ 100 h 167"/>
                    <a:gd name="T42" fmla="*/ 51 w 95"/>
                    <a:gd name="T43" fmla="*/ 158 h 167"/>
                    <a:gd name="T44" fmla="*/ 59 w 95"/>
                    <a:gd name="T45" fmla="*/ 167 h 167"/>
                    <a:gd name="T46" fmla="*/ 68 w 95"/>
                    <a:gd name="T47" fmla="*/ 158 h 167"/>
                    <a:gd name="T48" fmla="*/ 68 w 95"/>
                    <a:gd name="T49" fmla="*/ 100 h 167"/>
                    <a:gd name="T50" fmla="*/ 87 w 95"/>
                    <a:gd name="T51" fmla="*/ 100 h 167"/>
                    <a:gd name="T52" fmla="*/ 63 w 95"/>
                    <a:gd name="T53" fmla="*/ 25 h 167"/>
                    <a:gd name="T54" fmla="*/ 67 w 95"/>
                    <a:gd name="T55" fmla="*/ 25 h 167"/>
                    <a:gd name="T56" fmla="*/ 80 w 95"/>
                    <a:gd name="T57" fmla="*/ 69 h 167"/>
                    <a:gd name="T58" fmla="*/ 90 w 95"/>
                    <a:gd name="T59" fmla="*/ 73 h 167"/>
                    <a:gd name="T60" fmla="*/ 94 w 95"/>
                    <a:gd name="T61" fmla="*/ 6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" h="167">
                      <a:moveTo>
                        <a:pt x="94" y="64"/>
                      </a:moveTo>
                      <a:cubicBezTo>
                        <a:pt x="80" y="19"/>
                        <a:pt x="80" y="19"/>
                        <a:pt x="80" y="19"/>
                      </a:cubicBezTo>
                      <a:cubicBezTo>
                        <a:pt x="80" y="19"/>
                        <a:pt x="79" y="18"/>
                        <a:pt x="79" y="18"/>
                      </a:cubicBezTo>
                      <a:cubicBezTo>
                        <a:pt x="74" y="4"/>
                        <a:pt x="61" y="0"/>
                        <a:pt x="56" y="0"/>
                      </a:cubicBezTo>
                      <a:cubicBezTo>
                        <a:pt x="52" y="0"/>
                        <a:pt x="53" y="0"/>
                        <a:pt x="49" y="0"/>
                      </a:cubicBezTo>
                      <a:cubicBezTo>
                        <a:pt x="48" y="0"/>
                        <a:pt x="47" y="0"/>
                        <a:pt x="46" y="0"/>
                      </a:cubicBezTo>
                      <a:cubicBezTo>
                        <a:pt x="42" y="0"/>
                        <a:pt x="43" y="0"/>
                        <a:pt x="39" y="0"/>
                      </a:cubicBezTo>
                      <a:cubicBezTo>
                        <a:pt x="34" y="0"/>
                        <a:pt x="21" y="4"/>
                        <a:pt x="16" y="18"/>
                      </a:cubicBezTo>
                      <a:cubicBezTo>
                        <a:pt x="16" y="18"/>
                        <a:pt x="15" y="19"/>
                        <a:pt x="15" y="19"/>
                      </a:cubicBezTo>
                      <a:cubicBezTo>
                        <a:pt x="1" y="64"/>
                        <a:pt x="1" y="64"/>
                        <a:pt x="1" y="64"/>
                      </a:cubicBezTo>
                      <a:cubicBezTo>
                        <a:pt x="0" y="68"/>
                        <a:pt x="2" y="72"/>
                        <a:pt x="5" y="73"/>
                      </a:cubicBezTo>
                      <a:cubicBezTo>
                        <a:pt x="9" y="74"/>
                        <a:pt x="13" y="72"/>
                        <a:pt x="15" y="69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8" y="100"/>
                        <a:pt x="8" y="100"/>
                        <a:pt x="8" y="100"/>
                      </a:cubicBezTo>
                      <a:cubicBezTo>
                        <a:pt x="27" y="100"/>
                        <a:pt x="27" y="100"/>
                        <a:pt x="27" y="100"/>
                      </a:cubicBezTo>
                      <a:cubicBezTo>
                        <a:pt x="27" y="158"/>
                        <a:pt x="27" y="158"/>
                        <a:pt x="27" y="158"/>
                      </a:cubicBezTo>
                      <a:cubicBezTo>
                        <a:pt x="27" y="163"/>
                        <a:pt x="31" y="167"/>
                        <a:pt x="36" y="167"/>
                      </a:cubicBezTo>
                      <a:cubicBezTo>
                        <a:pt x="41" y="167"/>
                        <a:pt x="44" y="163"/>
                        <a:pt x="44" y="158"/>
                      </a:cubicBezTo>
                      <a:cubicBezTo>
                        <a:pt x="44" y="100"/>
                        <a:pt x="44" y="100"/>
                        <a:pt x="44" y="100"/>
                      </a:cubicBezTo>
                      <a:cubicBezTo>
                        <a:pt x="51" y="100"/>
                        <a:pt x="51" y="100"/>
                        <a:pt x="51" y="100"/>
                      </a:cubicBezTo>
                      <a:cubicBezTo>
                        <a:pt x="51" y="158"/>
                        <a:pt x="51" y="158"/>
                        <a:pt x="51" y="158"/>
                      </a:cubicBezTo>
                      <a:cubicBezTo>
                        <a:pt x="51" y="163"/>
                        <a:pt x="54" y="167"/>
                        <a:pt x="59" y="167"/>
                      </a:cubicBezTo>
                      <a:cubicBezTo>
                        <a:pt x="64" y="167"/>
                        <a:pt x="68" y="163"/>
                        <a:pt x="68" y="158"/>
                      </a:cubicBezTo>
                      <a:cubicBezTo>
                        <a:pt x="68" y="100"/>
                        <a:pt x="68" y="100"/>
                        <a:pt x="68" y="100"/>
                      </a:cubicBezTo>
                      <a:cubicBezTo>
                        <a:pt x="87" y="100"/>
                        <a:pt x="87" y="100"/>
                        <a:pt x="87" y="100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80" y="69"/>
                        <a:pt x="80" y="69"/>
                        <a:pt x="80" y="69"/>
                      </a:cubicBezTo>
                      <a:cubicBezTo>
                        <a:pt x="82" y="72"/>
                        <a:pt x="86" y="74"/>
                        <a:pt x="90" y="73"/>
                      </a:cubicBezTo>
                      <a:cubicBezTo>
                        <a:pt x="93" y="72"/>
                        <a:pt x="95" y="68"/>
                        <a:pt x="94" y="6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96" name="Group 295"/>
              <p:cNvGrpSpPr/>
              <p:nvPr/>
            </p:nvGrpSpPr>
            <p:grpSpPr>
              <a:xfrm>
                <a:off x="10757170" y="5088596"/>
                <a:ext cx="157310" cy="337973"/>
                <a:chOff x="5670652" y="1738427"/>
                <a:chExt cx="363539" cy="781050"/>
              </a:xfrm>
              <a:grpFill/>
            </p:grpSpPr>
            <p:sp>
              <p:nvSpPr>
                <p:cNvPr id="306" name="Oval 25"/>
                <p:cNvSpPr>
                  <a:spLocks noChangeArrowheads="1"/>
                </p:cNvSpPr>
                <p:nvPr/>
              </p:nvSpPr>
              <p:spPr bwMode="auto">
                <a:xfrm>
                  <a:off x="5781760" y="1738427"/>
                  <a:ext cx="141288" cy="13970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7" name="Freeform 26"/>
                <p:cNvSpPr>
                  <a:spLocks/>
                </p:cNvSpPr>
                <p:nvPr/>
              </p:nvSpPr>
              <p:spPr bwMode="auto">
                <a:xfrm>
                  <a:off x="5670652" y="1889240"/>
                  <a:ext cx="363539" cy="630237"/>
                </a:xfrm>
                <a:custGeom>
                  <a:avLst/>
                  <a:gdLst>
                    <a:gd name="T0" fmla="*/ 94 w 95"/>
                    <a:gd name="T1" fmla="*/ 64 h 167"/>
                    <a:gd name="T2" fmla="*/ 80 w 95"/>
                    <a:gd name="T3" fmla="*/ 19 h 167"/>
                    <a:gd name="T4" fmla="*/ 79 w 95"/>
                    <a:gd name="T5" fmla="*/ 18 h 167"/>
                    <a:gd name="T6" fmla="*/ 56 w 95"/>
                    <a:gd name="T7" fmla="*/ 0 h 167"/>
                    <a:gd name="T8" fmla="*/ 49 w 95"/>
                    <a:gd name="T9" fmla="*/ 0 h 167"/>
                    <a:gd name="T10" fmla="*/ 46 w 95"/>
                    <a:gd name="T11" fmla="*/ 0 h 167"/>
                    <a:gd name="T12" fmla="*/ 39 w 95"/>
                    <a:gd name="T13" fmla="*/ 0 h 167"/>
                    <a:gd name="T14" fmla="*/ 16 w 95"/>
                    <a:gd name="T15" fmla="*/ 18 h 167"/>
                    <a:gd name="T16" fmla="*/ 15 w 95"/>
                    <a:gd name="T17" fmla="*/ 19 h 167"/>
                    <a:gd name="T18" fmla="*/ 1 w 95"/>
                    <a:gd name="T19" fmla="*/ 64 h 167"/>
                    <a:gd name="T20" fmla="*/ 5 w 95"/>
                    <a:gd name="T21" fmla="*/ 73 h 167"/>
                    <a:gd name="T22" fmla="*/ 15 w 95"/>
                    <a:gd name="T23" fmla="*/ 69 h 167"/>
                    <a:gd name="T24" fmla="*/ 28 w 95"/>
                    <a:gd name="T25" fmla="*/ 25 h 167"/>
                    <a:gd name="T26" fmla="*/ 32 w 95"/>
                    <a:gd name="T27" fmla="*/ 25 h 167"/>
                    <a:gd name="T28" fmla="*/ 8 w 95"/>
                    <a:gd name="T29" fmla="*/ 100 h 167"/>
                    <a:gd name="T30" fmla="*/ 27 w 95"/>
                    <a:gd name="T31" fmla="*/ 100 h 167"/>
                    <a:gd name="T32" fmla="*/ 27 w 95"/>
                    <a:gd name="T33" fmla="*/ 158 h 167"/>
                    <a:gd name="T34" fmla="*/ 36 w 95"/>
                    <a:gd name="T35" fmla="*/ 167 h 167"/>
                    <a:gd name="T36" fmla="*/ 44 w 95"/>
                    <a:gd name="T37" fmla="*/ 158 h 167"/>
                    <a:gd name="T38" fmla="*/ 44 w 95"/>
                    <a:gd name="T39" fmla="*/ 100 h 167"/>
                    <a:gd name="T40" fmla="*/ 51 w 95"/>
                    <a:gd name="T41" fmla="*/ 100 h 167"/>
                    <a:gd name="T42" fmla="*/ 51 w 95"/>
                    <a:gd name="T43" fmla="*/ 158 h 167"/>
                    <a:gd name="T44" fmla="*/ 59 w 95"/>
                    <a:gd name="T45" fmla="*/ 167 h 167"/>
                    <a:gd name="T46" fmla="*/ 68 w 95"/>
                    <a:gd name="T47" fmla="*/ 158 h 167"/>
                    <a:gd name="T48" fmla="*/ 68 w 95"/>
                    <a:gd name="T49" fmla="*/ 100 h 167"/>
                    <a:gd name="T50" fmla="*/ 87 w 95"/>
                    <a:gd name="T51" fmla="*/ 100 h 167"/>
                    <a:gd name="T52" fmla="*/ 63 w 95"/>
                    <a:gd name="T53" fmla="*/ 25 h 167"/>
                    <a:gd name="T54" fmla="*/ 67 w 95"/>
                    <a:gd name="T55" fmla="*/ 25 h 167"/>
                    <a:gd name="T56" fmla="*/ 80 w 95"/>
                    <a:gd name="T57" fmla="*/ 69 h 167"/>
                    <a:gd name="T58" fmla="*/ 90 w 95"/>
                    <a:gd name="T59" fmla="*/ 73 h 167"/>
                    <a:gd name="T60" fmla="*/ 94 w 95"/>
                    <a:gd name="T61" fmla="*/ 6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" h="167">
                      <a:moveTo>
                        <a:pt x="94" y="64"/>
                      </a:moveTo>
                      <a:cubicBezTo>
                        <a:pt x="80" y="19"/>
                        <a:pt x="80" y="19"/>
                        <a:pt x="80" y="19"/>
                      </a:cubicBezTo>
                      <a:cubicBezTo>
                        <a:pt x="80" y="19"/>
                        <a:pt x="79" y="18"/>
                        <a:pt x="79" y="18"/>
                      </a:cubicBezTo>
                      <a:cubicBezTo>
                        <a:pt x="74" y="4"/>
                        <a:pt x="61" y="0"/>
                        <a:pt x="56" y="0"/>
                      </a:cubicBezTo>
                      <a:cubicBezTo>
                        <a:pt x="52" y="0"/>
                        <a:pt x="53" y="0"/>
                        <a:pt x="49" y="0"/>
                      </a:cubicBezTo>
                      <a:cubicBezTo>
                        <a:pt x="48" y="0"/>
                        <a:pt x="47" y="0"/>
                        <a:pt x="46" y="0"/>
                      </a:cubicBezTo>
                      <a:cubicBezTo>
                        <a:pt x="42" y="0"/>
                        <a:pt x="43" y="0"/>
                        <a:pt x="39" y="0"/>
                      </a:cubicBezTo>
                      <a:cubicBezTo>
                        <a:pt x="34" y="0"/>
                        <a:pt x="21" y="4"/>
                        <a:pt x="16" y="18"/>
                      </a:cubicBezTo>
                      <a:cubicBezTo>
                        <a:pt x="16" y="18"/>
                        <a:pt x="15" y="19"/>
                        <a:pt x="15" y="19"/>
                      </a:cubicBezTo>
                      <a:cubicBezTo>
                        <a:pt x="1" y="64"/>
                        <a:pt x="1" y="64"/>
                        <a:pt x="1" y="64"/>
                      </a:cubicBezTo>
                      <a:cubicBezTo>
                        <a:pt x="0" y="68"/>
                        <a:pt x="2" y="72"/>
                        <a:pt x="5" y="73"/>
                      </a:cubicBezTo>
                      <a:cubicBezTo>
                        <a:pt x="9" y="74"/>
                        <a:pt x="13" y="72"/>
                        <a:pt x="15" y="69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8" y="100"/>
                        <a:pt x="8" y="100"/>
                        <a:pt x="8" y="100"/>
                      </a:cubicBezTo>
                      <a:cubicBezTo>
                        <a:pt x="27" y="100"/>
                        <a:pt x="27" y="100"/>
                        <a:pt x="27" y="100"/>
                      </a:cubicBezTo>
                      <a:cubicBezTo>
                        <a:pt x="27" y="158"/>
                        <a:pt x="27" y="158"/>
                        <a:pt x="27" y="158"/>
                      </a:cubicBezTo>
                      <a:cubicBezTo>
                        <a:pt x="27" y="163"/>
                        <a:pt x="31" y="167"/>
                        <a:pt x="36" y="167"/>
                      </a:cubicBezTo>
                      <a:cubicBezTo>
                        <a:pt x="41" y="167"/>
                        <a:pt x="44" y="163"/>
                        <a:pt x="44" y="158"/>
                      </a:cubicBezTo>
                      <a:cubicBezTo>
                        <a:pt x="44" y="100"/>
                        <a:pt x="44" y="100"/>
                        <a:pt x="44" y="100"/>
                      </a:cubicBezTo>
                      <a:cubicBezTo>
                        <a:pt x="51" y="100"/>
                        <a:pt x="51" y="100"/>
                        <a:pt x="51" y="100"/>
                      </a:cubicBezTo>
                      <a:cubicBezTo>
                        <a:pt x="51" y="158"/>
                        <a:pt x="51" y="158"/>
                        <a:pt x="51" y="158"/>
                      </a:cubicBezTo>
                      <a:cubicBezTo>
                        <a:pt x="51" y="163"/>
                        <a:pt x="54" y="167"/>
                        <a:pt x="59" y="167"/>
                      </a:cubicBezTo>
                      <a:cubicBezTo>
                        <a:pt x="64" y="167"/>
                        <a:pt x="68" y="163"/>
                        <a:pt x="68" y="158"/>
                      </a:cubicBezTo>
                      <a:cubicBezTo>
                        <a:pt x="68" y="100"/>
                        <a:pt x="68" y="100"/>
                        <a:pt x="68" y="100"/>
                      </a:cubicBezTo>
                      <a:cubicBezTo>
                        <a:pt x="87" y="100"/>
                        <a:pt x="87" y="100"/>
                        <a:pt x="87" y="100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80" y="69"/>
                        <a:pt x="80" y="69"/>
                        <a:pt x="80" y="69"/>
                      </a:cubicBezTo>
                      <a:cubicBezTo>
                        <a:pt x="82" y="72"/>
                        <a:pt x="86" y="74"/>
                        <a:pt x="90" y="73"/>
                      </a:cubicBezTo>
                      <a:cubicBezTo>
                        <a:pt x="93" y="72"/>
                        <a:pt x="95" y="68"/>
                        <a:pt x="94" y="6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97" name="Group 296"/>
              <p:cNvGrpSpPr/>
              <p:nvPr/>
            </p:nvGrpSpPr>
            <p:grpSpPr>
              <a:xfrm>
                <a:off x="10933386" y="5088596"/>
                <a:ext cx="157310" cy="337973"/>
                <a:chOff x="5670652" y="1738427"/>
                <a:chExt cx="363539" cy="781050"/>
              </a:xfrm>
              <a:grpFill/>
            </p:grpSpPr>
            <p:sp>
              <p:nvSpPr>
                <p:cNvPr id="304" name="Oval 25"/>
                <p:cNvSpPr>
                  <a:spLocks noChangeArrowheads="1"/>
                </p:cNvSpPr>
                <p:nvPr/>
              </p:nvSpPr>
              <p:spPr bwMode="auto">
                <a:xfrm>
                  <a:off x="5781760" y="1738427"/>
                  <a:ext cx="141288" cy="139700"/>
                </a:xfrm>
                <a:prstGeom prst="ellipse">
                  <a:avLst/>
                </a:prstGeom>
                <a:solidFill>
                  <a:schemeClr val="tx2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5" name="Freeform 26"/>
                <p:cNvSpPr>
                  <a:spLocks/>
                </p:cNvSpPr>
                <p:nvPr/>
              </p:nvSpPr>
              <p:spPr bwMode="auto">
                <a:xfrm>
                  <a:off x="5670652" y="1889240"/>
                  <a:ext cx="363539" cy="630237"/>
                </a:xfrm>
                <a:custGeom>
                  <a:avLst/>
                  <a:gdLst>
                    <a:gd name="T0" fmla="*/ 94 w 95"/>
                    <a:gd name="T1" fmla="*/ 64 h 167"/>
                    <a:gd name="T2" fmla="*/ 80 w 95"/>
                    <a:gd name="T3" fmla="*/ 19 h 167"/>
                    <a:gd name="T4" fmla="*/ 79 w 95"/>
                    <a:gd name="T5" fmla="*/ 18 h 167"/>
                    <a:gd name="T6" fmla="*/ 56 w 95"/>
                    <a:gd name="T7" fmla="*/ 0 h 167"/>
                    <a:gd name="T8" fmla="*/ 49 w 95"/>
                    <a:gd name="T9" fmla="*/ 0 h 167"/>
                    <a:gd name="T10" fmla="*/ 46 w 95"/>
                    <a:gd name="T11" fmla="*/ 0 h 167"/>
                    <a:gd name="T12" fmla="*/ 39 w 95"/>
                    <a:gd name="T13" fmla="*/ 0 h 167"/>
                    <a:gd name="T14" fmla="*/ 16 w 95"/>
                    <a:gd name="T15" fmla="*/ 18 h 167"/>
                    <a:gd name="T16" fmla="*/ 15 w 95"/>
                    <a:gd name="T17" fmla="*/ 19 h 167"/>
                    <a:gd name="T18" fmla="*/ 1 w 95"/>
                    <a:gd name="T19" fmla="*/ 64 h 167"/>
                    <a:gd name="T20" fmla="*/ 5 w 95"/>
                    <a:gd name="T21" fmla="*/ 73 h 167"/>
                    <a:gd name="T22" fmla="*/ 15 w 95"/>
                    <a:gd name="T23" fmla="*/ 69 h 167"/>
                    <a:gd name="T24" fmla="*/ 28 w 95"/>
                    <a:gd name="T25" fmla="*/ 25 h 167"/>
                    <a:gd name="T26" fmla="*/ 32 w 95"/>
                    <a:gd name="T27" fmla="*/ 25 h 167"/>
                    <a:gd name="T28" fmla="*/ 8 w 95"/>
                    <a:gd name="T29" fmla="*/ 100 h 167"/>
                    <a:gd name="T30" fmla="*/ 27 w 95"/>
                    <a:gd name="T31" fmla="*/ 100 h 167"/>
                    <a:gd name="T32" fmla="*/ 27 w 95"/>
                    <a:gd name="T33" fmla="*/ 158 h 167"/>
                    <a:gd name="T34" fmla="*/ 36 w 95"/>
                    <a:gd name="T35" fmla="*/ 167 h 167"/>
                    <a:gd name="T36" fmla="*/ 44 w 95"/>
                    <a:gd name="T37" fmla="*/ 158 h 167"/>
                    <a:gd name="T38" fmla="*/ 44 w 95"/>
                    <a:gd name="T39" fmla="*/ 100 h 167"/>
                    <a:gd name="T40" fmla="*/ 51 w 95"/>
                    <a:gd name="T41" fmla="*/ 100 h 167"/>
                    <a:gd name="T42" fmla="*/ 51 w 95"/>
                    <a:gd name="T43" fmla="*/ 158 h 167"/>
                    <a:gd name="T44" fmla="*/ 59 w 95"/>
                    <a:gd name="T45" fmla="*/ 167 h 167"/>
                    <a:gd name="T46" fmla="*/ 68 w 95"/>
                    <a:gd name="T47" fmla="*/ 158 h 167"/>
                    <a:gd name="T48" fmla="*/ 68 w 95"/>
                    <a:gd name="T49" fmla="*/ 100 h 167"/>
                    <a:gd name="T50" fmla="*/ 87 w 95"/>
                    <a:gd name="T51" fmla="*/ 100 h 167"/>
                    <a:gd name="T52" fmla="*/ 63 w 95"/>
                    <a:gd name="T53" fmla="*/ 25 h 167"/>
                    <a:gd name="T54" fmla="*/ 67 w 95"/>
                    <a:gd name="T55" fmla="*/ 25 h 167"/>
                    <a:gd name="T56" fmla="*/ 80 w 95"/>
                    <a:gd name="T57" fmla="*/ 69 h 167"/>
                    <a:gd name="T58" fmla="*/ 90 w 95"/>
                    <a:gd name="T59" fmla="*/ 73 h 167"/>
                    <a:gd name="T60" fmla="*/ 94 w 95"/>
                    <a:gd name="T61" fmla="*/ 6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" h="167">
                      <a:moveTo>
                        <a:pt x="94" y="64"/>
                      </a:moveTo>
                      <a:cubicBezTo>
                        <a:pt x="80" y="19"/>
                        <a:pt x="80" y="19"/>
                        <a:pt x="80" y="19"/>
                      </a:cubicBezTo>
                      <a:cubicBezTo>
                        <a:pt x="80" y="19"/>
                        <a:pt x="79" y="18"/>
                        <a:pt x="79" y="18"/>
                      </a:cubicBezTo>
                      <a:cubicBezTo>
                        <a:pt x="74" y="4"/>
                        <a:pt x="61" y="0"/>
                        <a:pt x="56" y="0"/>
                      </a:cubicBezTo>
                      <a:cubicBezTo>
                        <a:pt x="52" y="0"/>
                        <a:pt x="53" y="0"/>
                        <a:pt x="49" y="0"/>
                      </a:cubicBezTo>
                      <a:cubicBezTo>
                        <a:pt x="48" y="0"/>
                        <a:pt x="47" y="0"/>
                        <a:pt x="46" y="0"/>
                      </a:cubicBezTo>
                      <a:cubicBezTo>
                        <a:pt x="42" y="0"/>
                        <a:pt x="43" y="0"/>
                        <a:pt x="39" y="0"/>
                      </a:cubicBezTo>
                      <a:cubicBezTo>
                        <a:pt x="34" y="0"/>
                        <a:pt x="21" y="4"/>
                        <a:pt x="16" y="18"/>
                      </a:cubicBezTo>
                      <a:cubicBezTo>
                        <a:pt x="16" y="18"/>
                        <a:pt x="15" y="19"/>
                        <a:pt x="15" y="19"/>
                      </a:cubicBezTo>
                      <a:cubicBezTo>
                        <a:pt x="1" y="64"/>
                        <a:pt x="1" y="64"/>
                        <a:pt x="1" y="64"/>
                      </a:cubicBezTo>
                      <a:cubicBezTo>
                        <a:pt x="0" y="68"/>
                        <a:pt x="2" y="72"/>
                        <a:pt x="5" y="73"/>
                      </a:cubicBezTo>
                      <a:cubicBezTo>
                        <a:pt x="9" y="74"/>
                        <a:pt x="13" y="72"/>
                        <a:pt x="15" y="69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8" y="100"/>
                        <a:pt x="8" y="100"/>
                        <a:pt x="8" y="100"/>
                      </a:cubicBezTo>
                      <a:cubicBezTo>
                        <a:pt x="27" y="100"/>
                        <a:pt x="27" y="100"/>
                        <a:pt x="27" y="100"/>
                      </a:cubicBezTo>
                      <a:cubicBezTo>
                        <a:pt x="27" y="158"/>
                        <a:pt x="27" y="158"/>
                        <a:pt x="27" y="158"/>
                      </a:cubicBezTo>
                      <a:cubicBezTo>
                        <a:pt x="27" y="163"/>
                        <a:pt x="31" y="167"/>
                        <a:pt x="36" y="167"/>
                      </a:cubicBezTo>
                      <a:cubicBezTo>
                        <a:pt x="41" y="167"/>
                        <a:pt x="44" y="163"/>
                        <a:pt x="44" y="158"/>
                      </a:cubicBezTo>
                      <a:cubicBezTo>
                        <a:pt x="44" y="100"/>
                        <a:pt x="44" y="100"/>
                        <a:pt x="44" y="100"/>
                      </a:cubicBezTo>
                      <a:cubicBezTo>
                        <a:pt x="51" y="100"/>
                        <a:pt x="51" y="100"/>
                        <a:pt x="51" y="100"/>
                      </a:cubicBezTo>
                      <a:cubicBezTo>
                        <a:pt x="51" y="158"/>
                        <a:pt x="51" y="158"/>
                        <a:pt x="51" y="158"/>
                      </a:cubicBezTo>
                      <a:cubicBezTo>
                        <a:pt x="51" y="163"/>
                        <a:pt x="54" y="167"/>
                        <a:pt x="59" y="167"/>
                      </a:cubicBezTo>
                      <a:cubicBezTo>
                        <a:pt x="64" y="167"/>
                        <a:pt x="68" y="163"/>
                        <a:pt x="68" y="158"/>
                      </a:cubicBezTo>
                      <a:cubicBezTo>
                        <a:pt x="68" y="100"/>
                        <a:pt x="68" y="100"/>
                        <a:pt x="68" y="100"/>
                      </a:cubicBezTo>
                      <a:cubicBezTo>
                        <a:pt x="87" y="100"/>
                        <a:pt x="87" y="100"/>
                        <a:pt x="87" y="100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80" y="69"/>
                        <a:pt x="80" y="69"/>
                        <a:pt x="80" y="69"/>
                      </a:cubicBezTo>
                      <a:cubicBezTo>
                        <a:pt x="82" y="72"/>
                        <a:pt x="86" y="74"/>
                        <a:pt x="90" y="73"/>
                      </a:cubicBezTo>
                      <a:cubicBezTo>
                        <a:pt x="93" y="72"/>
                        <a:pt x="95" y="68"/>
                        <a:pt x="94" y="64"/>
                      </a:cubicBezTo>
                      <a:close/>
                    </a:path>
                  </a:pathLst>
                </a:custGeom>
                <a:solidFill>
                  <a:schemeClr val="tx2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98" name="Group 297"/>
              <p:cNvGrpSpPr/>
              <p:nvPr/>
            </p:nvGrpSpPr>
            <p:grpSpPr>
              <a:xfrm>
                <a:off x="11116054" y="5088596"/>
                <a:ext cx="157310" cy="337973"/>
                <a:chOff x="5670652" y="1738427"/>
                <a:chExt cx="363539" cy="781050"/>
              </a:xfrm>
              <a:grpFill/>
            </p:grpSpPr>
            <p:sp>
              <p:nvSpPr>
                <p:cNvPr id="302" name="Oval 25"/>
                <p:cNvSpPr>
                  <a:spLocks noChangeArrowheads="1"/>
                </p:cNvSpPr>
                <p:nvPr/>
              </p:nvSpPr>
              <p:spPr bwMode="auto">
                <a:xfrm>
                  <a:off x="5781760" y="1738427"/>
                  <a:ext cx="141288" cy="139700"/>
                </a:xfrm>
                <a:prstGeom prst="ellipse">
                  <a:avLst/>
                </a:prstGeom>
                <a:solidFill>
                  <a:schemeClr val="tx2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3" name="Freeform 26"/>
                <p:cNvSpPr>
                  <a:spLocks/>
                </p:cNvSpPr>
                <p:nvPr/>
              </p:nvSpPr>
              <p:spPr bwMode="auto">
                <a:xfrm>
                  <a:off x="5670652" y="1889240"/>
                  <a:ext cx="363539" cy="630237"/>
                </a:xfrm>
                <a:custGeom>
                  <a:avLst/>
                  <a:gdLst>
                    <a:gd name="T0" fmla="*/ 94 w 95"/>
                    <a:gd name="T1" fmla="*/ 64 h 167"/>
                    <a:gd name="T2" fmla="*/ 80 w 95"/>
                    <a:gd name="T3" fmla="*/ 19 h 167"/>
                    <a:gd name="T4" fmla="*/ 79 w 95"/>
                    <a:gd name="T5" fmla="*/ 18 h 167"/>
                    <a:gd name="T6" fmla="*/ 56 w 95"/>
                    <a:gd name="T7" fmla="*/ 0 h 167"/>
                    <a:gd name="T8" fmla="*/ 49 w 95"/>
                    <a:gd name="T9" fmla="*/ 0 h 167"/>
                    <a:gd name="T10" fmla="*/ 46 w 95"/>
                    <a:gd name="T11" fmla="*/ 0 h 167"/>
                    <a:gd name="T12" fmla="*/ 39 w 95"/>
                    <a:gd name="T13" fmla="*/ 0 h 167"/>
                    <a:gd name="T14" fmla="*/ 16 w 95"/>
                    <a:gd name="T15" fmla="*/ 18 h 167"/>
                    <a:gd name="T16" fmla="*/ 15 w 95"/>
                    <a:gd name="T17" fmla="*/ 19 h 167"/>
                    <a:gd name="T18" fmla="*/ 1 w 95"/>
                    <a:gd name="T19" fmla="*/ 64 h 167"/>
                    <a:gd name="T20" fmla="*/ 5 w 95"/>
                    <a:gd name="T21" fmla="*/ 73 h 167"/>
                    <a:gd name="T22" fmla="*/ 15 w 95"/>
                    <a:gd name="T23" fmla="*/ 69 h 167"/>
                    <a:gd name="T24" fmla="*/ 28 w 95"/>
                    <a:gd name="T25" fmla="*/ 25 h 167"/>
                    <a:gd name="T26" fmla="*/ 32 w 95"/>
                    <a:gd name="T27" fmla="*/ 25 h 167"/>
                    <a:gd name="T28" fmla="*/ 8 w 95"/>
                    <a:gd name="T29" fmla="*/ 100 h 167"/>
                    <a:gd name="T30" fmla="*/ 27 w 95"/>
                    <a:gd name="T31" fmla="*/ 100 h 167"/>
                    <a:gd name="T32" fmla="*/ 27 w 95"/>
                    <a:gd name="T33" fmla="*/ 158 h 167"/>
                    <a:gd name="T34" fmla="*/ 36 w 95"/>
                    <a:gd name="T35" fmla="*/ 167 h 167"/>
                    <a:gd name="T36" fmla="*/ 44 w 95"/>
                    <a:gd name="T37" fmla="*/ 158 h 167"/>
                    <a:gd name="T38" fmla="*/ 44 w 95"/>
                    <a:gd name="T39" fmla="*/ 100 h 167"/>
                    <a:gd name="T40" fmla="*/ 51 w 95"/>
                    <a:gd name="T41" fmla="*/ 100 h 167"/>
                    <a:gd name="T42" fmla="*/ 51 w 95"/>
                    <a:gd name="T43" fmla="*/ 158 h 167"/>
                    <a:gd name="T44" fmla="*/ 59 w 95"/>
                    <a:gd name="T45" fmla="*/ 167 h 167"/>
                    <a:gd name="T46" fmla="*/ 68 w 95"/>
                    <a:gd name="T47" fmla="*/ 158 h 167"/>
                    <a:gd name="T48" fmla="*/ 68 w 95"/>
                    <a:gd name="T49" fmla="*/ 100 h 167"/>
                    <a:gd name="T50" fmla="*/ 87 w 95"/>
                    <a:gd name="T51" fmla="*/ 100 h 167"/>
                    <a:gd name="T52" fmla="*/ 63 w 95"/>
                    <a:gd name="T53" fmla="*/ 25 h 167"/>
                    <a:gd name="T54" fmla="*/ 67 w 95"/>
                    <a:gd name="T55" fmla="*/ 25 h 167"/>
                    <a:gd name="T56" fmla="*/ 80 w 95"/>
                    <a:gd name="T57" fmla="*/ 69 h 167"/>
                    <a:gd name="T58" fmla="*/ 90 w 95"/>
                    <a:gd name="T59" fmla="*/ 73 h 167"/>
                    <a:gd name="T60" fmla="*/ 94 w 95"/>
                    <a:gd name="T61" fmla="*/ 6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" h="167">
                      <a:moveTo>
                        <a:pt x="94" y="64"/>
                      </a:moveTo>
                      <a:cubicBezTo>
                        <a:pt x="80" y="19"/>
                        <a:pt x="80" y="19"/>
                        <a:pt x="80" y="19"/>
                      </a:cubicBezTo>
                      <a:cubicBezTo>
                        <a:pt x="80" y="19"/>
                        <a:pt x="79" y="18"/>
                        <a:pt x="79" y="18"/>
                      </a:cubicBezTo>
                      <a:cubicBezTo>
                        <a:pt x="74" y="4"/>
                        <a:pt x="61" y="0"/>
                        <a:pt x="56" y="0"/>
                      </a:cubicBezTo>
                      <a:cubicBezTo>
                        <a:pt x="52" y="0"/>
                        <a:pt x="53" y="0"/>
                        <a:pt x="49" y="0"/>
                      </a:cubicBezTo>
                      <a:cubicBezTo>
                        <a:pt x="48" y="0"/>
                        <a:pt x="47" y="0"/>
                        <a:pt x="46" y="0"/>
                      </a:cubicBezTo>
                      <a:cubicBezTo>
                        <a:pt x="42" y="0"/>
                        <a:pt x="43" y="0"/>
                        <a:pt x="39" y="0"/>
                      </a:cubicBezTo>
                      <a:cubicBezTo>
                        <a:pt x="34" y="0"/>
                        <a:pt x="21" y="4"/>
                        <a:pt x="16" y="18"/>
                      </a:cubicBezTo>
                      <a:cubicBezTo>
                        <a:pt x="16" y="18"/>
                        <a:pt x="15" y="19"/>
                        <a:pt x="15" y="19"/>
                      </a:cubicBezTo>
                      <a:cubicBezTo>
                        <a:pt x="1" y="64"/>
                        <a:pt x="1" y="64"/>
                        <a:pt x="1" y="64"/>
                      </a:cubicBezTo>
                      <a:cubicBezTo>
                        <a:pt x="0" y="68"/>
                        <a:pt x="2" y="72"/>
                        <a:pt x="5" y="73"/>
                      </a:cubicBezTo>
                      <a:cubicBezTo>
                        <a:pt x="9" y="74"/>
                        <a:pt x="13" y="72"/>
                        <a:pt x="15" y="69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8" y="100"/>
                        <a:pt x="8" y="100"/>
                        <a:pt x="8" y="100"/>
                      </a:cubicBezTo>
                      <a:cubicBezTo>
                        <a:pt x="27" y="100"/>
                        <a:pt x="27" y="100"/>
                        <a:pt x="27" y="100"/>
                      </a:cubicBezTo>
                      <a:cubicBezTo>
                        <a:pt x="27" y="158"/>
                        <a:pt x="27" y="158"/>
                        <a:pt x="27" y="158"/>
                      </a:cubicBezTo>
                      <a:cubicBezTo>
                        <a:pt x="27" y="163"/>
                        <a:pt x="31" y="167"/>
                        <a:pt x="36" y="167"/>
                      </a:cubicBezTo>
                      <a:cubicBezTo>
                        <a:pt x="41" y="167"/>
                        <a:pt x="44" y="163"/>
                        <a:pt x="44" y="158"/>
                      </a:cubicBezTo>
                      <a:cubicBezTo>
                        <a:pt x="44" y="100"/>
                        <a:pt x="44" y="100"/>
                        <a:pt x="44" y="100"/>
                      </a:cubicBezTo>
                      <a:cubicBezTo>
                        <a:pt x="51" y="100"/>
                        <a:pt x="51" y="100"/>
                        <a:pt x="51" y="100"/>
                      </a:cubicBezTo>
                      <a:cubicBezTo>
                        <a:pt x="51" y="158"/>
                        <a:pt x="51" y="158"/>
                        <a:pt x="51" y="158"/>
                      </a:cubicBezTo>
                      <a:cubicBezTo>
                        <a:pt x="51" y="163"/>
                        <a:pt x="54" y="167"/>
                        <a:pt x="59" y="167"/>
                      </a:cubicBezTo>
                      <a:cubicBezTo>
                        <a:pt x="64" y="167"/>
                        <a:pt x="68" y="163"/>
                        <a:pt x="68" y="158"/>
                      </a:cubicBezTo>
                      <a:cubicBezTo>
                        <a:pt x="68" y="100"/>
                        <a:pt x="68" y="100"/>
                        <a:pt x="68" y="100"/>
                      </a:cubicBezTo>
                      <a:cubicBezTo>
                        <a:pt x="87" y="100"/>
                        <a:pt x="87" y="100"/>
                        <a:pt x="87" y="100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80" y="69"/>
                        <a:pt x="80" y="69"/>
                        <a:pt x="80" y="69"/>
                      </a:cubicBezTo>
                      <a:cubicBezTo>
                        <a:pt x="82" y="72"/>
                        <a:pt x="86" y="74"/>
                        <a:pt x="90" y="73"/>
                      </a:cubicBezTo>
                      <a:cubicBezTo>
                        <a:pt x="93" y="72"/>
                        <a:pt x="95" y="68"/>
                        <a:pt x="94" y="64"/>
                      </a:cubicBezTo>
                      <a:close/>
                    </a:path>
                  </a:pathLst>
                </a:custGeom>
                <a:solidFill>
                  <a:schemeClr val="tx2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299" name="Group 298"/>
              <p:cNvGrpSpPr/>
              <p:nvPr/>
            </p:nvGrpSpPr>
            <p:grpSpPr>
              <a:xfrm>
                <a:off x="11292269" y="5088596"/>
                <a:ext cx="157310" cy="337973"/>
                <a:chOff x="5670652" y="1738427"/>
                <a:chExt cx="363539" cy="781050"/>
              </a:xfrm>
              <a:grpFill/>
            </p:grpSpPr>
            <p:sp>
              <p:nvSpPr>
                <p:cNvPr id="300" name="Oval 25"/>
                <p:cNvSpPr>
                  <a:spLocks noChangeArrowheads="1"/>
                </p:cNvSpPr>
                <p:nvPr/>
              </p:nvSpPr>
              <p:spPr bwMode="auto">
                <a:xfrm>
                  <a:off x="5781760" y="1738427"/>
                  <a:ext cx="141288" cy="139700"/>
                </a:xfrm>
                <a:prstGeom prst="ellipse">
                  <a:avLst/>
                </a:prstGeom>
                <a:solidFill>
                  <a:schemeClr val="tx2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1" name="Freeform 26"/>
                <p:cNvSpPr>
                  <a:spLocks/>
                </p:cNvSpPr>
                <p:nvPr/>
              </p:nvSpPr>
              <p:spPr bwMode="auto">
                <a:xfrm>
                  <a:off x="5670652" y="1889240"/>
                  <a:ext cx="363539" cy="630237"/>
                </a:xfrm>
                <a:custGeom>
                  <a:avLst/>
                  <a:gdLst>
                    <a:gd name="T0" fmla="*/ 94 w 95"/>
                    <a:gd name="T1" fmla="*/ 64 h 167"/>
                    <a:gd name="T2" fmla="*/ 80 w 95"/>
                    <a:gd name="T3" fmla="*/ 19 h 167"/>
                    <a:gd name="T4" fmla="*/ 79 w 95"/>
                    <a:gd name="T5" fmla="*/ 18 h 167"/>
                    <a:gd name="T6" fmla="*/ 56 w 95"/>
                    <a:gd name="T7" fmla="*/ 0 h 167"/>
                    <a:gd name="T8" fmla="*/ 49 w 95"/>
                    <a:gd name="T9" fmla="*/ 0 h 167"/>
                    <a:gd name="T10" fmla="*/ 46 w 95"/>
                    <a:gd name="T11" fmla="*/ 0 h 167"/>
                    <a:gd name="T12" fmla="*/ 39 w 95"/>
                    <a:gd name="T13" fmla="*/ 0 h 167"/>
                    <a:gd name="T14" fmla="*/ 16 w 95"/>
                    <a:gd name="T15" fmla="*/ 18 h 167"/>
                    <a:gd name="T16" fmla="*/ 15 w 95"/>
                    <a:gd name="T17" fmla="*/ 19 h 167"/>
                    <a:gd name="T18" fmla="*/ 1 w 95"/>
                    <a:gd name="T19" fmla="*/ 64 h 167"/>
                    <a:gd name="T20" fmla="*/ 5 w 95"/>
                    <a:gd name="T21" fmla="*/ 73 h 167"/>
                    <a:gd name="T22" fmla="*/ 15 w 95"/>
                    <a:gd name="T23" fmla="*/ 69 h 167"/>
                    <a:gd name="T24" fmla="*/ 28 w 95"/>
                    <a:gd name="T25" fmla="*/ 25 h 167"/>
                    <a:gd name="T26" fmla="*/ 32 w 95"/>
                    <a:gd name="T27" fmla="*/ 25 h 167"/>
                    <a:gd name="T28" fmla="*/ 8 w 95"/>
                    <a:gd name="T29" fmla="*/ 100 h 167"/>
                    <a:gd name="T30" fmla="*/ 27 w 95"/>
                    <a:gd name="T31" fmla="*/ 100 h 167"/>
                    <a:gd name="T32" fmla="*/ 27 w 95"/>
                    <a:gd name="T33" fmla="*/ 158 h 167"/>
                    <a:gd name="T34" fmla="*/ 36 w 95"/>
                    <a:gd name="T35" fmla="*/ 167 h 167"/>
                    <a:gd name="T36" fmla="*/ 44 w 95"/>
                    <a:gd name="T37" fmla="*/ 158 h 167"/>
                    <a:gd name="T38" fmla="*/ 44 w 95"/>
                    <a:gd name="T39" fmla="*/ 100 h 167"/>
                    <a:gd name="T40" fmla="*/ 51 w 95"/>
                    <a:gd name="T41" fmla="*/ 100 h 167"/>
                    <a:gd name="T42" fmla="*/ 51 w 95"/>
                    <a:gd name="T43" fmla="*/ 158 h 167"/>
                    <a:gd name="T44" fmla="*/ 59 w 95"/>
                    <a:gd name="T45" fmla="*/ 167 h 167"/>
                    <a:gd name="T46" fmla="*/ 68 w 95"/>
                    <a:gd name="T47" fmla="*/ 158 h 167"/>
                    <a:gd name="T48" fmla="*/ 68 w 95"/>
                    <a:gd name="T49" fmla="*/ 100 h 167"/>
                    <a:gd name="T50" fmla="*/ 87 w 95"/>
                    <a:gd name="T51" fmla="*/ 100 h 167"/>
                    <a:gd name="T52" fmla="*/ 63 w 95"/>
                    <a:gd name="T53" fmla="*/ 25 h 167"/>
                    <a:gd name="T54" fmla="*/ 67 w 95"/>
                    <a:gd name="T55" fmla="*/ 25 h 167"/>
                    <a:gd name="T56" fmla="*/ 80 w 95"/>
                    <a:gd name="T57" fmla="*/ 69 h 167"/>
                    <a:gd name="T58" fmla="*/ 90 w 95"/>
                    <a:gd name="T59" fmla="*/ 73 h 167"/>
                    <a:gd name="T60" fmla="*/ 94 w 95"/>
                    <a:gd name="T61" fmla="*/ 6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" h="167">
                      <a:moveTo>
                        <a:pt x="94" y="64"/>
                      </a:moveTo>
                      <a:cubicBezTo>
                        <a:pt x="80" y="19"/>
                        <a:pt x="80" y="19"/>
                        <a:pt x="80" y="19"/>
                      </a:cubicBezTo>
                      <a:cubicBezTo>
                        <a:pt x="80" y="19"/>
                        <a:pt x="79" y="18"/>
                        <a:pt x="79" y="18"/>
                      </a:cubicBezTo>
                      <a:cubicBezTo>
                        <a:pt x="74" y="4"/>
                        <a:pt x="61" y="0"/>
                        <a:pt x="56" y="0"/>
                      </a:cubicBezTo>
                      <a:cubicBezTo>
                        <a:pt x="52" y="0"/>
                        <a:pt x="53" y="0"/>
                        <a:pt x="49" y="0"/>
                      </a:cubicBezTo>
                      <a:cubicBezTo>
                        <a:pt x="48" y="0"/>
                        <a:pt x="47" y="0"/>
                        <a:pt x="46" y="0"/>
                      </a:cubicBezTo>
                      <a:cubicBezTo>
                        <a:pt x="42" y="0"/>
                        <a:pt x="43" y="0"/>
                        <a:pt x="39" y="0"/>
                      </a:cubicBezTo>
                      <a:cubicBezTo>
                        <a:pt x="34" y="0"/>
                        <a:pt x="21" y="4"/>
                        <a:pt x="16" y="18"/>
                      </a:cubicBezTo>
                      <a:cubicBezTo>
                        <a:pt x="16" y="18"/>
                        <a:pt x="15" y="19"/>
                        <a:pt x="15" y="19"/>
                      </a:cubicBezTo>
                      <a:cubicBezTo>
                        <a:pt x="1" y="64"/>
                        <a:pt x="1" y="64"/>
                        <a:pt x="1" y="64"/>
                      </a:cubicBezTo>
                      <a:cubicBezTo>
                        <a:pt x="0" y="68"/>
                        <a:pt x="2" y="72"/>
                        <a:pt x="5" y="73"/>
                      </a:cubicBezTo>
                      <a:cubicBezTo>
                        <a:pt x="9" y="74"/>
                        <a:pt x="13" y="72"/>
                        <a:pt x="15" y="69"/>
                      </a:cubicBezTo>
                      <a:cubicBezTo>
                        <a:pt x="28" y="25"/>
                        <a:pt x="28" y="25"/>
                        <a:pt x="28" y="25"/>
                      </a:cubicBezTo>
                      <a:cubicBezTo>
                        <a:pt x="32" y="25"/>
                        <a:pt x="32" y="25"/>
                        <a:pt x="32" y="25"/>
                      </a:cubicBezTo>
                      <a:cubicBezTo>
                        <a:pt x="8" y="100"/>
                        <a:pt x="8" y="100"/>
                        <a:pt x="8" y="100"/>
                      </a:cubicBezTo>
                      <a:cubicBezTo>
                        <a:pt x="27" y="100"/>
                        <a:pt x="27" y="100"/>
                        <a:pt x="27" y="100"/>
                      </a:cubicBezTo>
                      <a:cubicBezTo>
                        <a:pt x="27" y="158"/>
                        <a:pt x="27" y="158"/>
                        <a:pt x="27" y="158"/>
                      </a:cubicBezTo>
                      <a:cubicBezTo>
                        <a:pt x="27" y="163"/>
                        <a:pt x="31" y="167"/>
                        <a:pt x="36" y="167"/>
                      </a:cubicBezTo>
                      <a:cubicBezTo>
                        <a:pt x="41" y="167"/>
                        <a:pt x="44" y="163"/>
                        <a:pt x="44" y="158"/>
                      </a:cubicBezTo>
                      <a:cubicBezTo>
                        <a:pt x="44" y="100"/>
                        <a:pt x="44" y="100"/>
                        <a:pt x="44" y="100"/>
                      </a:cubicBezTo>
                      <a:cubicBezTo>
                        <a:pt x="51" y="100"/>
                        <a:pt x="51" y="100"/>
                        <a:pt x="51" y="100"/>
                      </a:cubicBezTo>
                      <a:cubicBezTo>
                        <a:pt x="51" y="158"/>
                        <a:pt x="51" y="158"/>
                        <a:pt x="51" y="158"/>
                      </a:cubicBezTo>
                      <a:cubicBezTo>
                        <a:pt x="51" y="163"/>
                        <a:pt x="54" y="167"/>
                        <a:pt x="59" y="167"/>
                      </a:cubicBezTo>
                      <a:cubicBezTo>
                        <a:pt x="64" y="167"/>
                        <a:pt x="68" y="163"/>
                        <a:pt x="68" y="158"/>
                      </a:cubicBezTo>
                      <a:cubicBezTo>
                        <a:pt x="68" y="100"/>
                        <a:pt x="68" y="100"/>
                        <a:pt x="68" y="100"/>
                      </a:cubicBezTo>
                      <a:cubicBezTo>
                        <a:pt x="87" y="100"/>
                        <a:pt x="87" y="100"/>
                        <a:pt x="87" y="100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7" y="25"/>
                        <a:pt x="67" y="25"/>
                        <a:pt x="67" y="25"/>
                      </a:cubicBezTo>
                      <a:cubicBezTo>
                        <a:pt x="80" y="69"/>
                        <a:pt x="80" y="69"/>
                        <a:pt x="80" y="69"/>
                      </a:cubicBezTo>
                      <a:cubicBezTo>
                        <a:pt x="82" y="72"/>
                        <a:pt x="86" y="74"/>
                        <a:pt x="90" y="73"/>
                      </a:cubicBezTo>
                      <a:cubicBezTo>
                        <a:pt x="93" y="72"/>
                        <a:pt x="95" y="68"/>
                        <a:pt x="94" y="64"/>
                      </a:cubicBezTo>
                      <a:close/>
                    </a:path>
                  </a:pathLst>
                </a:custGeom>
                <a:solidFill>
                  <a:schemeClr val="tx2">
                    <a:lumMod val="40000"/>
                    <a:lumOff val="6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</p:grpSp>
        <p:sp>
          <p:nvSpPr>
            <p:cNvPr id="322" name="TextBox 321"/>
            <p:cNvSpPr txBox="1"/>
            <p:nvPr/>
          </p:nvSpPr>
          <p:spPr>
            <a:xfrm>
              <a:off x="10072104" y="4848145"/>
              <a:ext cx="904415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28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45%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6C357B23-BA3F-49BA-AE70-8E1F62A12F20}"/>
              </a:ext>
            </a:extLst>
          </p:cNvPr>
          <p:cNvGrpSpPr/>
          <p:nvPr/>
        </p:nvGrpSpPr>
        <p:grpSpPr>
          <a:xfrm>
            <a:off x="536786" y="2042835"/>
            <a:ext cx="6354484" cy="3100135"/>
            <a:chOff x="536786" y="2042835"/>
            <a:chExt cx="6354484" cy="3100135"/>
          </a:xfrm>
        </p:grpSpPr>
        <p:grpSp>
          <p:nvGrpSpPr>
            <p:cNvPr id="323" name="Group 322"/>
            <p:cNvGrpSpPr/>
            <p:nvPr/>
          </p:nvGrpSpPr>
          <p:grpSpPr>
            <a:xfrm>
              <a:off x="536786" y="2042835"/>
              <a:ext cx="6354484" cy="3100135"/>
              <a:chOff x="1922250" y="1859791"/>
              <a:chExt cx="8334980" cy="4066351"/>
            </a:xfrm>
            <a:solidFill>
              <a:schemeClr val="bg2">
                <a:lumMod val="40000"/>
                <a:lumOff val="60000"/>
              </a:schemeClr>
            </a:solidFill>
          </p:grpSpPr>
          <p:sp>
            <p:nvSpPr>
              <p:cNvPr id="324" name="Freeform 403"/>
              <p:cNvSpPr>
                <a:spLocks/>
              </p:cNvSpPr>
              <p:nvPr/>
            </p:nvSpPr>
            <p:spPr bwMode="auto">
              <a:xfrm>
                <a:off x="8431913" y="4779344"/>
                <a:ext cx="952478" cy="711969"/>
              </a:xfrm>
              <a:custGeom>
                <a:avLst/>
                <a:gdLst>
                  <a:gd name="T0" fmla="*/ 96 w 204"/>
                  <a:gd name="T1" fmla="*/ 3 h 152"/>
                  <a:gd name="T2" fmla="*/ 97 w 204"/>
                  <a:gd name="T3" fmla="*/ 7 h 152"/>
                  <a:gd name="T4" fmla="*/ 86 w 204"/>
                  <a:gd name="T5" fmla="*/ 13 h 152"/>
                  <a:gd name="T6" fmla="*/ 76 w 204"/>
                  <a:gd name="T7" fmla="*/ 24 h 152"/>
                  <a:gd name="T8" fmla="*/ 71 w 204"/>
                  <a:gd name="T9" fmla="*/ 15 h 152"/>
                  <a:gd name="T10" fmla="*/ 65 w 204"/>
                  <a:gd name="T11" fmla="*/ 19 h 152"/>
                  <a:gd name="T12" fmla="*/ 62 w 204"/>
                  <a:gd name="T13" fmla="*/ 22 h 152"/>
                  <a:gd name="T14" fmla="*/ 59 w 204"/>
                  <a:gd name="T15" fmla="*/ 26 h 152"/>
                  <a:gd name="T16" fmla="*/ 55 w 204"/>
                  <a:gd name="T17" fmla="*/ 33 h 152"/>
                  <a:gd name="T18" fmla="*/ 51 w 204"/>
                  <a:gd name="T19" fmla="*/ 30 h 152"/>
                  <a:gd name="T20" fmla="*/ 47 w 204"/>
                  <a:gd name="T21" fmla="*/ 38 h 152"/>
                  <a:gd name="T22" fmla="*/ 24 w 204"/>
                  <a:gd name="T23" fmla="*/ 50 h 152"/>
                  <a:gd name="T24" fmla="*/ 7 w 204"/>
                  <a:gd name="T25" fmla="*/ 60 h 152"/>
                  <a:gd name="T26" fmla="*/ 3 w 204"/>
                  <a:gd name="T27" fmla="*/ 68 h 152"/>
                  <a:gd name="T28" fmla="*/ 4 w 204"/>
                  <a:gd name="T29" fmla="*/ 82 h 152"/>
                  <a:gd name="T30" fmla="*/ 7 w 204"/>
                  <a:gd name="T31" fmla="*/ 91 h 152"/>
                  <a:gd name="T32" fmla="*/ 13 w 204"/>
                  <a:gd name="T33" fmla="*/ 106 h 152"/>
                  <a:gd name="T34" fmla="*/ 11 w 204"/>
                  <a:gd name="T35" fmla="*/ 121 h 152"/>
                  <a:gd name="T36" fmla="*/ 30 w 204"/>
                  <a:gd name="T37" fmla="*/ 125 h 152"/>
                  <a:gd name="T38" fmla="*/ 54 w 204"/>
                  <a:gd name="T39" fmla="*/ 121 h 152"/>
                  <a:gd name="T40" fmla="*/ 73 w 204"/>
                  <a:gd name="T41" fmla="*/ 112 h 152"/>
                  <a:gd name="T42" fmla="*/ 96 w 204"/>
                  <a:gd name="T43" fmla="*/ 111 h 152"/>
                  <a:gd name="T44" fmla="*/ 111 w 204"/>
                  <a:gd name="T45" fmla="*/ 121 h 152"/>
                  <a:gd name="T46" fmla="*/ 116 w 204"/>
                  <a:gd name="T47" fmla="*/ 125 h 152"/>
                  <a:gd name="T48" fmla="*/ 125 w 204"/>
                  <a:gd name="T49" fmla="*/ 120 h 152"/>
                  <a:gd name="T50" fmla="*/ 122 w 204"/>
                  <a:gd name="T51" fmla="*/ 129 h 152"/>
                  <a:gd name="T52" fmla="*/ 131 w 204"/>
                  <a:gd name="T53" fmla="*/ 132 h 152"/>
                  <a:gd name="T54" fmla="*/ 145 w 204"/>
                  <a:gd name="T55" fmla="*/ 147 h 152"/>
                  <a:gd name="T56" fmla="*/ 161 w 204"/>
                  <a:gd name="T57" fmla="*/ 145 h 152"/>
                  <a:gd name="T58" fmla="*/ 165 w 204"/>
                  <a:gd name="T59" fmla="*/ 149 h 152"/>
                  <a:gd name="T60" fmla="*/ 174 w 204"/>
                  <a:gd name="T61" fmla="*/ 145 h 152"/>
                  <a:gd name="T62" fmla="*/ 194 w 204"/>
                  <a:gd name="T63" fmla="*/ 118 h 152"/>
                  <a:gd name="T64" fmla="*/ 200 w 204"/>
                  <a:gd name="T65" fmla="*/ 108 h 152"/>
                  <a:gd name="T66" fmla="*/ 202 w 204"/>
                  <a:gd name="T67" fmla="*/ 96 h 152"/>
                  <a:gd name="T68" fmla="*/ 201 w 204"/>
                  <a:gd name="T69" fmla="*/ 83 h 152"/>
                  <a:gd name="T70" fmla="*/ 196 w 204"/>
                  <a:gd name="T71" fmla="*/ 70 h 152"/>
                  <a:gd name="T72" fmla="*/ 184 w 204"/>
                  <a:gd name="T73" fmla="*/ 59 h 152"/>
                  <a:gd name="T74" fmla="*/ 180 w 204"/>
                  <a:gd name="T75" fmla="*/ 50 h 152"/>
                  <a:gd name="T76" fmla="*/ 166 w 204"/>
                  <a:gd name="T77" fmla="*/ 36 h 152"/>
                  <a:gd name="T78" fmla="*/ 161 w 204"/>
                  <a:gd name="T79" fmla="*/ 20 h 152"/>
                  <a:gd name="T80" fmla="*/ 152 w 204"/>
                  <a:gd name="T81" fmla="*/ 8 h 152"/>
                  <a:gd name="T82" fmla="*/ 145 w 204"/>
                  <a:gd name="T83" fmla="*/ 6 h 152"/>
                  <a:gd name="T84" fmla="*/ 143 w 204"/>
                  <a:gd name="T85" fmla="*/ 16 h 152"/>
                  <a:gd name="T86" fmla="*/ 130 w 204"/>
                  <a:gd name="T87" fmla="*/ 31 h 152"/>
                  <a:gd name="T88" fmla="*/ 115 w 204"/>
                  <a:gd name="T89" fmla="*/ 17 h 152"/>
                  <a:gd name="T90" fmla="*/ 118 w 204"/>
                  <a:gd name="T91" fmla="*/ 11 h 152"/>
                  <a:gd name="T92" fmla="*/ 117 w 204"/>
                  <a:gd name="T93" fmla="*/ 8 h 152"/>
                  <a:gd name="T94" fmla="*/ 109 w 204"/>
                  <a:gd name="T95" fmla="*/ 7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04" h="152">
                    <a:moveTo>
                      <a:pt x="101" y="4"/>
                    </a:moveTo>
                    <a:cubicBezTo>
                      <a:pt x="99" y="4"/>
                      <a:pt x="98" y="2"/>
                      <a:pt x="96" y="2"/>
                    </a:cubicBezTo>
                    <a:cubicBezTo>
                      <a:pt x="95" y="1"/>
                      <a:pt x="95" y="2"/>
                      <a:pt x="96" y="3"/>
                    </a:cubicBezTo>
                    <a:cubicBezTo>
                      <a:pt x="96" y="4"/>
                      <a:pt x="98" y="3"/>
                      <a:pt x="98" y="3"/>
                    </a:cubicBezTo>
                    <a:cubicBezTo>
                      <a:pt x="99" y="4"/>
                      <a:pt x="98" y="6"/>
                      <a:pt x="99" y="6"/>
                    </a:cubicBezTo>
                    <a:cubicBezTo>
                      <a:pt x="99" y="7"/>
                      <a:pt x="98" y="7"/>
                      <a:pt x="97" y="7"/>
                    </a:cubicBezTo>
                    <a:cubicBezTo>
                      <a:pt x="96" y="8"/>
                      <a:pt x="95" y="8"/>
                      <a:pt x="94" y="8"/>
                    </a:cubicBezTo>
                    <a:cubicBezTo>
                      <a:pt x="92" y="7"/>
                      <a:pt x="92" y="8"/>
                      <a:pt x="90" y="8"/>
                    </a:cubicBezTo>
                    <a:cubicBezTo>
                      <a:pt x="87" y="9"/>
                      <a:pt x="88" y="12"/>
                      <a:pt x="86" y="13"/>
                    </a:cubicBezTo>
                    <a:cubicBezTo>
                      <a:pt x="84" y="15"/>
                      <a:pt x="83" y="18"/>
                      <a:pt x="84" y="20"/>
                    </a:cubicBezTo>
                    <a:cubicBezTo>
                      <a:pt x="86" y="23"/>
                      <a:pt x="81" y="21"/>
                      <a:pt x="80" y="21"/>
                    </a:cubicBezTo>
                    <a:cubicBezTo>
                      <a:pt x="79" y="21"/>
                      <a:pt x="76" y="24"/>
                      <a:pt x="76" y="24"/>
                    </a:cubicBezTo>
                    <a:cubicBezTo>
                      <a:pt x="76" y="24"/>
                      <a:pt x="75" y="19"/>
                      <a:pt x="74" y="18"/>
                    </a:cubicBezTo>
                    <a:cubicBezTo>
                      <a:pt x="74" y="17"/>
                      <a:pt x="73" y="17"/>
                      <a:pt x="72" y="17"/>
                    </a:cubicBezTo>
                    <a:cubicBezTo>
                      <a:pt x="71" y="16"/>
                      <a:pt x="71" y="16"/>
                      <a:pt x="71" y="15"/>
                    </a:cubicBezTo>
                    <a:cubicBezTo>
                      <a:pt x="70" y="14"/>
                      <a:pt x="70" y="16"/>
                      <a:pt x="70" y="17"/>
                    </a:cubicBezTo>
                    <a:cubicBezTo>
                      <a:pt x="69" y="17"/>
                      <a:pt x="68" y="17"/>
                      <a:pt x="68" y="16"/>
                    </a:cubicBezTo>
                    <a:cubicBezTo>
                      <a:pt x="66" y="16"/>
                      <a:pt x="67" y="20"/>
                      <a:pt x="65" y="19"/>
                    </a:cubicBezTo>
                    <a:cubicBezTo>
                      <a:pt x="65" y="19"/>
                      <a:pt x="64" y="18"/>
                      <a:pt x="64" y="18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0" y="18"/>
                      <a:pt x="62" y="22"/>
                      <a:pt x="62" y="22"/>
                    </a:cubicBezTo>
                    <a:cubicBezTo>
                      <a:pt x="62" y="22"/>
                      <a:pt x="60" y="22"/>
                      <a:pt x="60" y="22"/>
                    </a:cubicBezTo>
                    <a:cubicBezTo>
                      <a:pt x="60" y="23"/>
                      <a:pt x="61" y="23"/>
                      <a:pt x="61" y="23"/>
                    </a:cubicBezTo>
                    <a:cubicBezTo>
                      <a:pt x="60" y="25"/>
                      <a:pt x="59" y="23"/>
                      <a:pt x="59" y="26"/>
                    </a:cubicBezTo>
                    <a:cubicBezTo>
                      <a:pt x="59" y="27"/>
                      <a:pt x="60" y="27"/>
                      <a:pt x="60" y="28"/>
                    </a:cubicBezTo>
                    <a:cubicBezTo>
                      <a:pt x="60" y="30"/>
                      <a:pt x="53" y="26"/>
                      <a:pt x="53" y="29"/>
                    </a:cubicBezTo>
                    <a:cubicBezTo>
                      <a:pt x="53" y="30"/>
                      <a:pt x="57" y="32"/>
                      <a:pt x="55" y="33"/>
                    </a:cubicBezTo>
                    <a:cubicBezTo>
                      <a:pt x="54" y="33"/>
                      <a:pt x="54" y="32"/>
                      <a:pt x="54" y="33"/>
                    </a:cubicBezTo>
                    <a:cubicBezTo>
                      <a:pt x="53" y="34"/>
                      <a:pt x="53" y="34"/>
                      <a:pt x="52" y="33"/>
                    </a:cubicBezTo>
                    <a:cubicBezTo>
                      <a:pt x="51" y="33"/>
                      <a:pt x="52" y="31"/>
                      <a:pt x="51" y="30"/>
                    </a:cubicBezTo>
                    <a:cubicBezTo>
                      <a:pt x="50" y="28"/>
                      <a:pt x="48" y="32"/>
                      <a:pt x="47" y="33"/>
                    </a:cubicBezTo>
                    <a:cubicBezTo>
                      <a:pt x="47" y="34"/>
                      <a:pt x="46" y="35"/>
                      <a:pt x="46" y="36"/>
                    </a:cubicBezTo>
                    <a:cubicBezTo>
                      <a:pt x="46" y="36"/>
                      <a:pt x="47" y="37"/>
                      <a:pt x="47" y="38"/>
                    </a:cubicBezTo>
                    <a:cubicBezTo>
                      <a:pt x="47" y="38"/>
                      <a:pt x="45" y="40"/>
                      <a:pt x="44" y="41"/>
                    </a:cubicBezTo>
                    <a:cubicBezTo>
                      <a:pt x="41" y="44"/>
                      <a:pt x="38" y="46"/>
                      <a:pt x="34" y="47"/>
                    </a:cubicBezTo>
                    <a:cubicBezTo>
                      <a:pt x="31" y="47"/>
                      <a:pt x="28" y="49"/>
                      <a:pt x="24" y="50"/>
                    </a:cubicBezTo>
                    <a:cubicBezTo>
                      <a:pt x="21" y="51"/>
                      <a:pt x="18" y="51"/>
                      <a:pt x="15" y="53"/>
                    </a:cubicBezTo>
                    <a:cubicBezTo>
                      <a:pt x="13" y="55"/>
                      <a:pt x="12" y="55"/>
                      <a:pt x="10" y="56"/>
                    </a:cubicBezTo>
                    <a:cubicBezTo>
                      <a:pt x="9" y="57"/>
                      <a:pt x="7" y="60"/>
                      <a:pt x="7" y="60"/>
                    </a:cubicBezTo>
                    <a:cubicBezTo>
                      <a:pt x="6" y="60"/>
                      <a:pt x="7" y="57"/>
                      <a:pt x="7" y="56"/>
                    </a:cubicBezTo>
                    <a:cubicBezTo>
                      <a:pt x="5" y="56"/>
                      <a:pt x="4" y="61"/>
                      <a:pt x="4" y="61"/>
                    </a:cubicBezTo>
                    <a:cubicBezTo>
                      <a:pt x="5" y="64"/>
                      <a:pt x="3" y="65"/>
                      <a:pt x="3" y="68"/>
                    </a:cubicBezTo>
                    <a:cubicBezTo>
                      <a:pt x="3" y="69"/>
                      <a:pt x="8" y="80"/>
                      <a:pt x="6" y="81"/>
                    </a:cubicBezTo>
                    <a:cubicBezTo>
                      <a:pt x="6" y="81"/>
                      <a:pt x="3" y="77"/>
                      <a:pt x="3" y="77"/>
                    </a:cubicBezTo>
                    <a:cubicBezTo>
                      <a:pt x="3" y="78"/>
                      <a:pt x="6" y="81"/>
                      <a:pt x="4" y="82"/>
                    </a:cubicBezTo>
                    <a:cubicBezTo>
                      <a:pt x="2" y="82"/>
                      <a:pt x="2" y="77"/>
                      <a:pt x="0" y="77"/>
                    </a:cubicBezTo>
                    <a:cubicBezTo>
                      <a:pt x="0" y="77"/>
                      <a:pt x="6" y="85"/>
                      <a:pt x="6" y="86"/>
                    </a:cubicBezTo>
                    <a:cubicBezTo>
                      <a:pt x="7" y="87"/>
                      <a:pt x="6" y="89"/>
                      <a:pt x="7" y="91"/>
                    </a:cubicBezTo>
                    <a:cubicBezTo>
                      <a:pt x="8" y="93"/>
                      <a:pt x="9" y="94"/>
                      <a:pt x="10" y="96"/>
                    </a:cubicBezTo>
                    <a:cubicBezTo>
                      <a:pt x="11" y="97"/>
                      <a:pt x="11" y="100"/>
                      <a:pt x="11" y="101"/>
                    </a:cubicBezTo>
                    <a:cubicBezTo>
                      <a:pt x="11" y="103"/>
                      <a:pt x="12" y="105"/>
                      <a:pt x="13" y="106"/>
                    </a:cubicBezTo>
                    <a:cubicBezTo>
                      <a:pt x="14" y="109"/>
                      <a:pt x="14" y="110"/>
                      <a:pt x="14" y="113"/>
                    </a:cubicBezTo>
                    <a:cubicBezTo>
                      <a:pt x="14" y="114"/>
                      <a:pt x="14" y="119"/>
                      <a:pt x="14" y="119"/>
                    </a:cubicBezTo>
                    <a:cubicBezTo>
                      <a:pt x="13" y="120"/>
                      <a:pt x="12" y="120"/>
                      <a:pt x="11" y="121"/>
                    </a:cubicBezTo>
                    <a:cubicBezTo>
                      <a:pt x="10" y="124"/>
                      <a:pt x="12" y="124"/>
                      <a:pt x="13" y="125"/>
                    </a:cubicBezTo>
                    <a:cubicBezTo>
                      <a:pt x="17" y="127"/>
                      <a:pt x="20" y="129"/>
                      <a:pt x="25" y="128"/>
                    </a:cubicBezTo>
                    <a:cubicBezTo>
                      <a:pt x="27" y="127"/>
                      <a:pt x="29" y="126"/>
                      <a:pt x="30" y="125"/>
                    </a:cubicBezTo>
                    <a:cubicBezTo>
                      <a:pt x="33" y="124"/>
                      <a:pt x="32" y="125"/>
                      <a:pt x="33" y="123"/>
                    </a:cubicBezTo>
                    <a:cubicBezTo>
                      <a:pt x="35" y="121"/>
                      <a:pt x="42" y="121"/>
                      <a:pt x="44" y="122"/>
                    </a:cubicBezTo>
                    <a:cubicBezTo>
                      <a:pt x="47" y="122"/>
                      <a:pt x="52" y="124"/>
                      <a:pt x="54" y="121"/>
                    </a:cubicBezTo>
                    <a:cubicBezTo>
                      <a:pt x="55" y="120"/>
                      <a:pt x="55" y="118"/>
                      <a:pt x="57" y="117"/>
                    </a:cubicBezTo>
                    <a:cubicBezTo>
                      <a:pt x="59" y="116"/>
                      <a:pt x="61" y="115"/>
                      <a:pt x="63" y="114"/>
                    </a:cubicBezTo>
                    <a:cubicBezTo>
                      <a:pt x="66" y="112"/>
                      <a:pt x="70" y="114"/>
                      <a:pt x="73" y="112"/>
                    </a:cubicBezTo>
                    <a:cubicBezTo>
                      <a:pt x="78" y="110"/>
                      <a:pt x="82" y="110"/>
                      <a:pt x="88" y="109"/>
                    </a:cubicBezTo>
                    <a:cubicBezTo>
                      <a:pt x="89" y="109"/>
                      <a:pt x="90" y="108"/>
                      <a:pt x="92" y="108"/>
                    </a:cubicBezTo>
                    <a:cubicBezTo>
                      <a:pt x="93" y="109"/>
                      <a:pt x="95" y="110"/>
                      <a:pt x="96" y="111"/>
                    </a:cubicBezTo>
                    <a:cubicBezTo>
                      <a:pt x="97" y="111"/>
                      <a:pt x="107" y="113"/>
                      <a:pt x="107" y="114"/>
                    </a:cubicBezTo>
                    <a:cubicBezTo>
                      <a:pt x="106" y="115"/>
                      <a:pt x="105" y="118"/>
                      <a:pt x="107" y="117"/>
                    </a:cubicBezTo>
                    <a:cubicBezTo>
                      <a:pt x="108" y="117"/>
                      <a:pt x="110" y="120"/>
                      <a:pt x="111" y="121"/>
                    </a:cubicBezTo>
                    <a:cubicBezTo>
                      <a:pt x="112" y="122"/>
                      <a:pt x="112" y="123"/>
                      <a:pt x="112" y="125"/>
                    </a:cubicBezTo>
                    <a:cubicBezTo>
                      <a:pt x="113" y="126"/>
                      <a:pt x="115" y="128"/>
                      <a:pt x="115" y="128"/>
                    </a:cubicBezTo>
                    <a:cubicBezTo>
                      <a:pt x="115" y="127"/>
                      <a:pt x="114" y="126"/>
                      <a:pt x="116" y="125"/>
                    </a:cubicBezTo>
                    <a:cubicBezTo>
                      <a:pt x="117" y="124"/>
                      <a:pt x="118" y="123"/>
                      <a:pt x="120" y="122"/>
                    </a:cubicBezTo>
                    <a:cubicBezTo>
                      <a:pt x="121" y="121"/>
                      <a:pt x="126" y="116"/>
                      <a:pt x="125" y="115"/>
                    </a:cubicBezTo>
                    <a:cubicBezTo>
                      <a:pt x="126" y="117"/>
                      <a:pt x="125" y="118"/>
                      <a:pt x="125" y="120"/>
                    </a:cubicBezTo>
                    <a:cubicBezTo>
                      <a:pt x="126" y="121"/>
                      <a:pt x="124" y="122"/>
                      <a:pt x="124" y="122"/>
                    </a:cubicBezTo>
                    <a:cubicBezTo>
                      <a:pt x="123" y="124"/>
                      <a:pt x="123" y="125"/>
                      <a:pt x="123" y="126"/>
                    </a:cubicBezTo>
                    <a:cubicBezTo>
                      <a:pt x="123" y="128"/>
                      <a:pt x="119" y="129"/>
                      <a:pt x="122" y="129"/>
                    </a:cubicBezTo>
                    <a:cubicBezTo>
                      <a:pt x="126" y="129"/>
                      <a:pt x="124" y="125"/>
                      <a:pt x="125" y="123"/>
                    </a:cubicBezTo>
                    <a:cubicBezTo>
                      <a:pt x="125" y="123"/>
                      <a:pt x="129" y="127"/>
                      <a:pt x="128" y="129"/>
                    </a:cubicBezTo>
                    <a:cubicBezTo>
                      <a:pt x="125" y="133"/>
                      <a:pt x="129" y="130"/>
                      <a:pt x="131" y="132"/>
                    </a:cubicBezTo>
                    <a:cubicBezTo>
                      <a:pt x="134" y="135"/>
                      <a:pt x="134" y="136"/>
                      <a:pt x="134" y="139"/>
                    </a:cubicBezTo>
                    <a:cubicBezTo>
                      <a:pt x="133" y="142"/>
                      <a:pt x="137" y="145"/>
                      <a:pt x="139" y="145"/>
                    </a:cubicBezTo>
                    <a:cubicBezTo>
                      <a:pt x="141" y="146"/>
                      <a:pt x="143" y="147"/>
                      <a:pt x="145" y="147"/>
                    </a:cubicBezTo>
                    <a:cubicBezTo>
                      <a:pt x="147" y="147"/>
                      <a:pt x="151" y="152"/>
                      <a:pt x="153" y="151"/>
                    </a:cubicBezTo>
                    <a:cubicBezTo>
                      <a:pt x="155" y="150"/>
                      <a:pt x="157" y="149"/>
                      <a:pt x="158" y="147"/>
                    </a:cubicBezTo>
                    <a:cubicBezTo>
                      <a:pt x="158" y="147"/>
                      <a:pt x="160" y="144"/>
                      <a:pt x="161" y="145"/>
                    </a:cubicBezTo>
                    <a:cubicBezTo>
                      <a:pt x="161" y="146"/>
                      <a:pt x="159" y="147"/>
                      <a:pt x="160" y="148"/>
                    </a:cubicBezTo>
                    <a:cubicBezTo>
                      <a:pt x="161" y="149"/>
                      <a:pt x="161" y="146"/>
                      <a:pt x="162" y="146"/>
                    </a:cubicBezTo>
                    <a:cubicBezTo>
                      <a:pt x="162" y="146"/>
                      <a:pt x="164" y="149"/>
                      <a:pt x="165" y="149"/>
                    </a:cubicBezTo>
                    <a:cubicBezTo>
                      <a:pt x="165" y="150"/>
                      <a:pt x="167" y="152"/>
                      <a:pt x="168" y="152"/>
                    </a:cubicBezTo>
                    <a:cubicBezTo>
                      <a:pt x="167" y="152"/>
                      <a:pt x="170" y="149"/>
                      <a:pt x="170" y="149"/>
                    </a:cubicBezTo>
                    <a:cubicBezTo>
                      <a:pt x="172" y="148"/>
                      <a:pt x="173" y="146"/>
                      <a:pt x="174" y="145"/>
                    </a:cubicBezTo>
                    <a:cubicBezTo>
                      <a:pt x="177" y="144"/>
                      <a:pt x="185" y="146"/>
                      <a:pt x="185" y="142"/>
                    </a:cubicBezTo>
                    <a:cubicBezTo>
                      <a:pt x="186" y="137"/>
                      <a:pt x="187" y="134"/>
                      <a:pt x="188" y="130"/>
                    </a:cubicBezTo>
                    <a:cubicBezTo>
                      <a:pt x="190" y="126"/>
                      <a:pt x="191" y="122"/>
                      <a:pt x="194" y="118"/>
                    </a:cubicBezTo>
                    <a:cubicBezTo>
                      <a:pt x="195" y="117"/>
                      <a:pt x="197" y="116"/>
                      <a:pt x="198" y="114"/>
                    </a:cubicBezTo>
                    <a:cubicBezTo>
                      <a:pt x="198" y="113"/>
                      <a:pt x="198" y="113"/>
                      <a:pt x="198" y="112"/>
                    </a:cubicBezTo>
                    <a:cubicBezTo>
                      <a:pt x="199" y="111"/>
                      <a:pt x="200" y="110"/>
                      <a:pt x="200" y="108"/>
                    </a:cubicBezTo>
                    <a:cubicBezTo>
                      <a:pt x="201" y="106"/>
                      <a:pt x="200" y="104"/>
                      <a:pt x="201" y="102"/>
                    </a:cubicBezTo>
                    <a:cubicBezTo>
                      <a:pt x="201" y="101"/>
                      <a:pt x="202" y="100"/>
                      <a:pt x="202" y="99"/>
                    </a:cubicBezTo>
                    <a:cubicBezTo>
                      <a:pt x="203" y="98"/>
                      <a:pt x="201" y="97"/>
                      <a:pt x="202" y="96"/>
                    </a:cubicBezTo>
                    <a:cubicBezTo>
                      <a:pt x="203" y="95"/>
                      <a:pt x="204" y="92"/>
                      <a:pt x="203" y="91"/>
                    </a:cubicBezTo>
                    <a:cubicBezTo>
                      <a:pt x="203" y="89"/>
                      <a:pt x="202" y="88"/>
                      <a:pt x="202" y="87"/>
                    </a:cubicBezTo>
                    <a:cubicBezTo>
                      <a:pt x="201" y="86"/>
                      <a:pt x="201" y="84"/>
                      <a:pt x="201" y="83"/>
                    </a:cubicBezTo>
                    <a:cubicBezTo>
                      <a:pt x="200" y="79"/>
                      <a:pt x="203" y="77"/>
                      <a:pt x="202" y="73"/>
                    </a:cubicBezTo>
                    <a:cubicBezTo>
                      <a:pt x="202" y="74"/>
                      <a:pt x="201" y="76"/>
                      <a:pt x="200" y="76"/>
                    </a:cubicBezTo>
                    <a:cubicBezTo>
                      <a:pt x="198" y="76"/>
                      <a:pt x="197" y="72"/>
                      <a:pt x="196" y="70"/>
                    </a:cubicBezTo>
                    <a:cubicBezTo>
                      <a:pt x="194" y="67"/>
                      <a:pt x="190" y="67"/>
                      <a:pt x="190" y="62"/>
                    </a:cubicBezTo>
                    <a:cubicBezTo>
                      <a:pt x="189" y="60"/>
                      <a:pt x="188" y="60"/>
                      <a:pt x="187" y="59"/>
                    </a:cubicBezTo>
                    <a:cubicBezTo>
                      <a:pt x="185" y="58"/>
                      <a:pt x="185" y="61"/>
                      <a:pt x="184" y="59"/>
                    </a:cubicBezTo>
                    <a:cubicBezTo>
                      <a:pt x="184" y="56"/>
                      <a:pt x="183" y="55"/>
                      <a:pt x="181" y="53"/>
                    </a:cubicBezTo>
                    <a:cubicBezTo>
                      <a:pt x="181" y="53"/>
                      <a:pt x="180" y="52"/>
                      <a:pt x="180" y="51"/>
                    </a:cubicBezTo>
                    <a:cubicBezTo>
                      <a:pt x="179" y="51"/>
                      <a:pt x="180" y="49"/>
                      <a:pt x="180" y="50"/>
                    </a:cubicBezTo>
                    <a:cubicBezTo>
                      <a:pt x="178" y="48"/>
                      <a:pt x="176" y="47"/>
                      <a:pt x="174" y="46"/>
                    </a:cubicBezTo>
                    <a:cubicBezTo>
                      <a:pt x="172" y="44"/>
                      <a:pt x="169" y="45"/>
                      <a:pt x="168" y="43"/>
                    </a:cubicBezTo>
                    <a:cubicBezTo>
                      <a:pt x="166" y="41"/>
                      <a:pt x="167" y="37"/>
                      <a:pt x="166" y="36"/>
                    </a:cubicBezTo>
                    <a:cubicBezTo>
                      <a:pt x="166" y="34"/>
                      <a:pt x="166" y="32"/>
                      <a:pt x="165" y="31"/>
                    </a:cubicBezTo>
                    <a:cubicBezTo>
                      <a:pt x="164" y="30"/>
                      <a:pt x="163" y="30"/>
                      <a:pt x="163" y="28"/>
                    </a:cubicBezTo>
                    <a:cubicBezTo>
                      <a:pt x="163" y="26"/>
                      <a:pt x="163" y="23"/>
                      <a:pt x="161" y="20"/>
                    </a:cubicBezTo>
                    <a:cubicBezTo>
                      <a:pt x="160" y="20"/>
                      <a:pt x="158" y="17"/>
                      <a:pt x="158" y="18"/>
                    </a:cubicBezTo>
                    <a:cubicBezTo>
                      <a:pt x="156" y="18"/>
                      <a:pt x="156" y="19"/>
                      <a:pt x="155" y="17"/>
                    </a:cubicBezTo>
                    <a:cubicBezTo>
                      <a:pt x="153" y="15"/>
                      <a:pt x="154" y="11"/>
                      <a:pt x="152" y="8"/>
                    </a:cubicBezTo>
                    <a:cubicBezTo>
                      <a:pt x="152" y="7"/>
                      <a:pt x="148" y="0"/>
                      <a:pt x="148" y="0"/>
                    </a:cubicBezTo>
                    <a:cubicBezTo>
                      <a:pt x="147" y="0"/>
                      <a:pt x="147" y="2"/>
                      <a:pt x="147" y="3"/>
                    </a:cubicBezTo>
                    <a:cubicBezTo>
                      <a:pt x="147" y="4"/>
                      <a:pt x="146" y="5"/>
                      <a:pt x="145" y="6"/>
                    </a:cubicBezTo>
                    <a:cubicBezTo>
                      <a:pt x="145" y="6"/>
                      <a:pt x="143" y="8"/>
                      <a:pt x="144" y="9"/>
                    </a:cubicBezTo>
                    <a:cubicBezTo>
                      <a:pt x="144" y="9"/>
                      <a:pt x="146" y="9"/>
                      <a:pt x="145" y="10"/>
                    </a:cubicBezTo>
                    <a:cubicBezTo>
                      <a:pt x="144" y="10"/>
                      <a:pt x="143" y="15"/>
                      <a:pt x="143" y="16"/>
                    </a:cubicBezTo>
                    <a:cubicBezTo>
                      <a:pt x="144" y="18"/>
                      <a:pt x="144" y="20"/>
                      <a:pt x="144" y="22"/>
                    </a:cubicBezTo>
                    <a:cubicBezTo>
                      <a:pt x="143" y="26"/>
                      <a:pt x="143" y="36"/>
                      <a:pt x="137" y="36"/>
                    </a:cubicBezTo>
                    <a:cubicBezTo>
                      <a:pt x="133" y="36"/>
                      <a:pt x="133" y="32"/>
                      <a:pt x="130" y="31"/>
                    </a:cubicBezTo>
                    <a:cubicBezTo>
                      <a:pt x="128" y="30"/>
                      <a:pt x="126" y="30"/>
                      <a:pt x="124" y="28"/>
                    </a:cubicBezTo>
                    <a:cubicBezTo>
                      <a:pt x="123" y="27"/>
                      <a:pt x="112" y="21"/>
                      <a:pt x="113" y="20"/>
                    </a:cubicBezTo>
                    <a:cubicBezTo>
                      <a:pt x="113" y="19"/>
                      <a:pt x="114" y="18"/>
                      <a:pt x="115" y="17"/>
                    </a:cubicBezTo>
                    <a:cubicBezTo>
                      <a:pt x="115" y="16"/>
                      <a:pt x="117" y="16"/>
                      <a:pt x="117" y="15"/>
                    </a:cubicBezTo>
                    <a:cubicBezTo>
                      <a:pt x="117" y="15"/>
                      <a:pt x="116" y="14"/>
                      <a:pt x="116" y="13"/>
                    </a:cubicBezTo>
                    <a:cubicBezTo>
                      <a:pt x="117" y="12"/>
                      <a:pt x="117" y="12"/>
                      <a:pt x="118" y="11"/>
                    </a:cubicBezTo>
                    <a:cubicBezTo>
                      <a:pt x="118" y="10"/>
                      <a:pt x="120" y="9"/>
                      <a:pt x="121" y="8"/>
                    </a:cubicBezTo>
                    <a:cubicBezTo>
                      <a:pt x="121" y="7"/>
                      <a:pt x="119" y="5"/>
                      <a:pt x="118" y="6"/>
                    </a:cubicBezTo>
                    <a:cubicBezTo>
                      <a:pt x="118" y="6"/>
                      <a:pt x="117" y="8"/>
                      <a:pt x="117" y="8"/>
                    </a:cubicBezTo>
                    <a:cubicBezTo>
                      <a:pt x="116" y="7"/>
                      <a:pt x="116" y="7"/>
                      <a:pt x="115" y="6"/>
                    </a:cubicBezTo>
                    <a:cubicBezTo>
                      <a:pt x="115" y="5"/>
                      <a:pt x="113" y="7"/>
                      <a:pt x="112" y="7"/>
                    </a:cubicBezTo>
                    <a:cubicBezTo>
                      <a:pt x="111" y="8"/>
                      <a:pt x="110" y="7"/>
                      <a:pt x="109" y="7"/>
                    </a:cubicBezTo>
                    <a:cubicBezTo>
                      <a:pt x="107" y="6"/>
                      <a:pt x="104" y="5"/>
                      <a:pt x="101" y="4"/>
                    </a:cubicBezTo>
                    <a:cubicBezTo>
                      <a:pt x="99" y="4"/>
                      <a:pt x="103" y="5"/>
                      <a:pt x="101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404"/>
              <p:cNvSpPr>
                <a:spLocks/>
              </p:cNvSpPr>
              <p:nvPr/>
            </p:nvSpPr>
            <p:spPr bwMode="auto">
              <a:xfrm>
                <a:off x="5709864" y="2963582"/>
                <a:ext cx="186353" cy="281920"/>
              </a:xfrm>
              <a:custGeom>
                <a:avLst/>
                <a:gdLst>
                  <a:gd name="T0" fmla="*/ 7 w 40"/>
                  <a:gd name="T1" fmla="*/ 0 h 60"/>
                  <a:gd name="T2" fmla="*/ 4 w 40"/>
                  <a:gd name="T3" fmla="*/ 3 h 60"/>
                  <a:gd name="T4" fmla="*/ 2 w 40"/>
                  <a:gd name="T5" fmla="*/ 8 h 60"/>
                  <a:gd name="T6" fmla="*/ 5 w 40"/>
                  <a:gd name="T7" fmla="*/ 14 h 60"/>
                  <a:gd name="T8" fmla="*/ 3 w 40"/>
                  <a:gd name="T9" fmla="*/ 18 h 60"/>
                  <a:gd name="T10" fmla="*/ 3 w 40"/>
                  <a:gd name="T11" fmla="*/ 19 h 60"/>
                  <a:gd name="T12" fmla="*/ 2 w 40"/>
                  <a:gd name="T13" fmla="*/ 23 h 60"/>
                  <a:gd name="T14" fmla="*/ 5 w 40"/>
                  <a:gd name="T15" fmla="*/ 23 h 60"/>
                  <a:gd name="T16" fmla="*/ 7 w 40"/>
                  <a:gd name="T17" fmla="*/ 19 h 60"/>
                  <a:gd name="T18" fmla="*/ 7 w 40"/>
                  <a:gd name="T19" fmla="*/ 23 h 60"/>
                  <a:gd name="T20" fmla="*/ 11 w 40"/>
                  <a:gd name="T21" fmla="*/ 27 h 60"/>
                  <a:gd name="T22" fmla="*/ 14 w 40"/>
                  <a:gd name="T23" fmla="*/ 30 h 60"/>
                  <a:gd name="T24" fmla="*/ 16 w 40"/>
                  <a:gd name="T25" fmla="*/ 36 h 60"/>
                  <a:gd name="T26" fmla="*/ 8 w 40"/>
                  <a:gd name="T27" fmla="*/ 39 h 60"/>
                  <a:gd name="T28" fmla="*/ 9 w 40"/>
                  <a:gd name="T29" fmla="*/ 42 h 60"/>
                  <a:gd name="T30" fmla="*/ 5 w 40"/>
                  <a:gd name="T31" fmla="*/ 47 h 60"/>
                  <a:gd name="T32" fmla="*/ 9 w 40"/>
                  <a:gd name="T33" fmla="*/ 48 h 60"/>
                  <a:gd name="T34" fmla="*/ 18 w 40"/>
                  <a:gd name="T35" fmla="*/ 48 h 60"/>
                  <a:gd name="T36" fmla="*/ 10 w 40"/>
                  <a:gd name="T37" fmla="*/ 52 h 60"/>
                  <a:gd name="T38" fmla="*/ 7 w 40"/>
                  <a:gd name="T39" fmla="*/ 55 h 60"/>
                  <a:gd name="T40" fmla="*/ 3 w 40"/>
                  <a:gd name="T41" fmla="*/ 59 h 60"/>
                  <a:gd name="T42" fmla="*/ 5 w 40"/>
                  <a:gd name="T43" fmla="*/ 60 h 60"/>
                  <a:gd name="T44" fmla="*/ 12 w 40"/>
                  <a:gd name="T45" fmla="*/ 57 h 60"/>
                  <a:gd name="T46" fmla="*/ 19 w 40"/>
                  <a:gd name="T47" fmla="*/ 55 h 60"/>
                  <a:gd name="T48" fmla="*/ 27 w 40"/>
                  <a:gd name="T49" fmla="*/ 54 h 60"/>
                  <a:gd name="T50" fmla="*/ 38 w 40"/>
                  <a:gd name="T51" fmla="*/ 51 h 60"/>
                  <a:gd name="T52" fmla="*/ 38 w 40"/>
                  <a:gd name="T53" fmla="*/ 46 h 60"/>
                  <a:gd name="T54" fmla="*/ 32 w 40"/>
                  <a:gd name="T55" fmla="*/ 41 h 60"/>
                  <a:gd name="T56" fmla="*/ 31 w 40"/>
                  <a:gd name="T57" fmla="*/ 36 h 60"/>
                  <a:gd name="T58" fmla="*/ 30 w 40"/>
                  <a:gd name="T59" fmla="*/ 34 h 60"/>
                  <a:gd name="T60" fmla="*/ 23 w 40"/>
                  <a:gd name="T61" fmla="*/ 25 h 60"/>
                  <a:gd name="T62" fmla="*/ 12 w 40"/>
                  <a:gd name="T63" fmla="*/ 18 h 60"/>
                  <a:gd name="T64" fmla="*/ 14 w 40"/>
                  <a:gd name="T65" fmla="*/ 16 h 60"/>
                  <a:gd name="T66" fmla="*/ 21 w 40"/>
                  <a:gd name="T67" fmla="*/ 8 h 60"/>
                  <a:gd name="T68" fmla="*/ 9 w 40"/>
                  <a:gd name="T69" fmla="*/ 7 h 60"/>
                  <a:gd name="T70" fmla="*/ 9 w 40"/>
                  <a:gd name="T71" fmla="*/ 6 h 60"/>
                  <a:gd name="T72" fmla="*/ 15 w 40"/>
                  <a:gd name="T7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0" h="60">
                    <a:moveTo>
                      <a:pt x="15" y="0"/>
                    </a:moveTo>
                    <a:cubicBezTo>
                      <a:pt x="12" y="0"/>
                      <a:pt x="10" y="1"/>
                      <a:pt x="7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6" y="3"/>
                      <a:pt x="5" y="2"/>
                      <a:pt x="4" y="3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4" y="6"/>
                      <a:pt x="1" y="5"/>
                      <a:pt x="2" y="8"/>
                    </a:cubicBezTo>
                    <a:cubicBezTo>
                      <a:pt x="4" y="10"/>
                      <a:pt x="3" y="11"/>
                      <a:pt x="2" y="13"/>
                    </a:cubicBezTo>
                    <a:cubicBezTo>
                      <a:pt x="2" y="15"/>
                      <a:pt x="4" y="15"/>
                      <a:pt x="5" y="14"/>
                    </a:cubicBezTo>
                    <a:cubicBezTo>
                      <a:pt x="4" y="15"/>
                      <a:pt x="5" y="15"/>
                      <a:pt x="5" y="16"/>
                    </a:cubicBezTo>
                    <a:cubicBezTo>
                      <a:pt x="5" y="15"/>
                      <a:pt x="3" y="18"/>
                      <a:pt x="3" y="18"/>
                    </a:cubicBezTo>
                    <a:cubicBezTo>
                      <a:pt x="2" y="18"/>
                      <a:pt x="0" y="18"/>
                      <a:pt x="0" y="20"/>
                    </a:cubicBezTo>
                    <a:cubicBezTo>
                      <a:pt x="1" y="20"/>
                      <a:pt x="2" y="18"/>
                      <a:pt x="3" y="19"/>
                    </a:cubicBezTo>
                    <a:cubicBezTo>
                      <a:pt x="3" y="20"/>
                      <a:pt x="3" y="21"/>
                      <a:pt x="3" y="21"/>
                    </a:cubicBezTo>
                    <a:cubicBezTo>
                      <a:pt x="2" y="22"/>
                      <a:pt x="2" y="23"/>
                      <a:pt x="2" y="23"/>
                    </a:cubicBezTo>
                    <a:cubicBezTo>
                      <a:pt x="2" y="24"/>
                      <a:pt x="3" y="22"/>
                      <a:pt x="4" y="22"/>
                    </a:cubicBezTo>
                    <a:cubicBezTo>
                      <a:pt x="4" y="21"/>
                      <a:pt x="5" y="23"/>
                      <a:pt x="5" y="23"/>
                    </a:cubicBezTo>
                    <a:cubicBezTo>
                      <a:pt x="6" y="23"/>
                      <a:pt x="5" y="19"/>
                      <a:pt x="4" y="19"/>
                    </a:cubicBezTo>
                    <a:cubicBezTo>
                      <a:pt x="5" y="19"/>
                      <a:pt x="7" y="20"/>
                      <a:pt x="7" y="19"/>
                    </a:cubicBezTo>
                    <a:cubicBezTo>
                      <a:pt x="7" y="19"/>
                      <a:pt x="6" y="20"/>
                      <a:pt x="6" y="20"/>
                    </a:cubicBezTo>
                    <a:cubicBezTo>
                      <a:pt x="6" y="21"/>
                      <a:pt x="7" y="22"/>
                      <a:pt x="7" y="23"/>
                    </a:cubicBezTo>
                    <a:cubicBezTo>
                      <a:pt x="7" y="24"/>
                      <a:pt x="4" y="27"/>
                      <a:pt x="7" y="27"/>
                    </a:cubicBezTo>
                    <a:cubicBezTo>
                      <a:pt x="7" y="27"/>
                      <a:pt x="10" y="27"/>
                      <a:pt x="11" y="27"/>
                    </a:cubicBezTo>
                    <a:cubicBezTo>
                      <a:pt x="12" y="26"/>
                      <a:pt x="15" y="26"/>
                      <a:pt x="15" y="26"/>
                    </a:cubicBezTo>
                    <a:cubicBezTo>
                      <a:pt x="14" y="28"/>
                      <a:pt x="13" y="28"/>
                      <a:pt x="14" y="30"/>
                    </a:cubicBezTo>
                    <a:cubicBezTo>
                      <a:pt x="15" y="33"/>
                      <a:pt x="15" y="31"/>
                      <a:pt x="16" y="32"/>
                    </a:cubicBezTo>
                    <a:cubicBezTo>
                      <a:pt x="16" y="33"/>
                      <a:pt x="15" y="35"/>
                      <a:pt x="16" y="36"/>
                    </a:cubicBezTo>
                    <a:cubicBezTo>
                      <a:pt x="17" y="38"/>
                      <a:pt x="14" y="38"/>
                      <a:pt x="13" y="38"/>
                    </a:cubicBezTo>
                    <a:cubicBezTo>
                      <a:pt x="11" y="39"/>
                      <a:pt x="10" y="37"/>
                      <a:pt x="8" y="39"/>
                    </a:cubicBezTo>
                    <a:cubicBezTo>
                      <a:pt x="7" y="41"/>
                      <a:pt x="12" y="40"/>
                      <a:pt x="11" y="41"/>
                    </a:cubicBezTo>
                    <a:cubicBezTo>
                      <a:pt x="11" y="41"/>
                      <a:pt x="9" y="42"/>
                      <a:pt x="9" y="42"/>
                    </a:cubicBezTo>
                    <a:cubicBezTo>
                      <a:pt x="9" y="43"/>
                      <a:pt x="10" y="43"/>
                      <a:pt x="9" y="44"/>
                    </a:cubicBezTo>
                    <a:cubicBezTo>
                      <a:pt x="8" y="45"/>
                      <a:pt x="7" y="46"/>
                      <a:pt x="5" y="47"/>
                    </a:cubicBezTo>
                    <a:cubicBezTo>
                      <a:pt x="4" y="48"/>
                      <a:pt x="6" y="49"/>
                      <a:pt x="6" y="49"/>
                    </a:cubicBezTo>
                    <a:cubicBezTo>
                      <a:pt x="7" y="49"/>
                      <a:pt x="9" y="48"/>
                      <a:pt x="9" y="48"/>
                    </a:cubicBezTo>
                    <a:cubicBezTo>
                      <a:pt x="9" y="49"/>
                      <a:pt x="12" y="49"/>
                      <a:pt x="13" y="50"/>
                    </a:cubicBezTo>
                    <a:cubicBezTo>
                      <a:pt x="15" y="50"/>
                      <a:pt x="17" y="48"/>
                      <a:pt x="18" y="48"/>
                    </a:cubicBezTo>
                    <a:cubicBezTo>
                      <a:pt x="18" y="48"/>
                      <a:pt x="16" y="53"/>
                      <a:pt x="13" y="52"/>
                    </a:cubicBezTo>
                    <a:cubicBezTo>
                      <a:pt x="12" y="51"/>
                      <a:pt x="11" y="52"/>
                      <a:pt x="10" y="52"/>
                    </a:cubicBezTo>
                    <a:cubicBezTo>
                      <a:pt x="8" y="52"/>
                      <a:pt x="9" y="51"/>
                      <a:pt x="8" y="51"/>
                    </a:cubicBezTo>
                    <a:cubicBezTo>
                      <a:pt x="8" y="51"/>
                      <a:pt x="8" y="54"/>
                      <a:pt x="7" y="55"/>
                    </a:cubicBezTo>
                    <a:cubicBezTo>
                      <a:pt x="7" y="55"/>
                      <a:pt x="6" y="56"/>
                      <a:pt x="5" y="57"/>
                    </a:cubicBezTo>
                    <a:cubicBezTo>
                      <a:pt x="5" y="57"/>
                      <a:pt x="3" y="58"/>
                      <a:pt x="3" y="59"/>
                    </a:cubicBezTo>
                    <a:cubicBezTo>
                      <a:pt x="3" y="59"/>
                      <a:pt x="5" y="59"/>
                      <a:pt x="5" y="59"/>
                    </a:cubicBezTo>
                    <a:cubicBezTo>
                      <a:pt x="5" y="59"/>
                      <a:pt x="4" y="59"/>
                      <a:pt x="5" y="60"/>
                    </a:cubicBezTo>
                    <a:cubicBezTo>
                      <a:pt x="5" y="60"/>
                      <a:pt x="7" y="57"/>
                      <a:pt x="8" y="57"/>
                    </a:cubicBezTo>
                    <a:cubicBezTo>
                      <a:pt x="9" y="57"/>
                      <a:pt x="11" y="58"/>
                      <a:pt x="12" y="57"/>
                    </a:cubicBezTo>
                    <a:cubicBezTo>
                      <a:pt x="14" y="57"/>
                      <a:pt x="13" y="55"/>
                      <a:pt x="15" y="55"/>
                    </a:cubicBezTo>
                    <a:cubicBezTo>
                      <a:pt x="16" y="54"/>
                      <a:pt x="17" y="55"/>
                      <a:pt x="19" y="55"/>
                    </a:cubicBezTo>
                    <a:cubicBezTo>
                      <a:pt x="20" y="56"/>
                      <a:pt x="21" y="54"/>
                      <a:pt x="23" y="55"/>
                    </a:cubicBezTo>
                    <a:cubicBezTo>
                      <a:pt x="24" y="56"/>
                      <a:pt x="26" y="55"/>
                      <a:pt x="27" y="54"/>
                    </a:cubicBezTo>
                    <a:cubicBezTo>
                      <a:pt x="29" y="54"/>
                      <a:pt x="32" y="54"/>
                      <a:pt x="34" y="54"/>
                    </a:cubicBezTo>
                    <a:cubicBezTo>
                      <a:pt x="34" y="54"/>
                      <a:pt x="38" y="51"/>
                      <a:pt x="38" y="51"/>
                    </a:cubicBezTo>
                    <a:cubicBezTo>
                      <a:pt x="37" y="50"/>
                      <a:pt x="33" y="51"/>
                      <a:pt x="33" y="50"/>
                    </a:cubicBezTo>
                    <a:cubicBezTo>
                      <a:pt x="33" y="49"/>
                      <a:pt x="37" y="46"/>
                      <a:pt x="38" y="46"/>
                    </a:cubicBezTo>
                    <a:cubicBezTo>
                      <a:pt x="39" y="44"/>
                      <a:pt x="40" y="40"/>
                      <a:pt x="36" y="40"/>
                    </a:cubicBezTo>
                    <a:cubicBezTo>
                      <a:pt x="35" y="40"/>
                      <a:pt x="33" y="41"/>
                      <a:pt x="32" y="41"/>
                    </a:cubicBezTo>
                    <a:cubicBezTo>
                      <a:pt x="30" y="40"/>
                      <a:pt x="32" y="40"/>
                      <a:pt x="32" y="39"/>
                    </a:cubicBezTo>
                    <a:cubicBezTo>
                      <a:pt x="32" y="38"/>
                      <a:pt x="32" y="37"/>
                      <a:pt x="31" y="36"/>
                    </a:cubicBezTo>
                    <a:cubicBezTo>
                      <a:pt x="31" y="36"/>
                      <a:pt x="27" y="35"/>
                      <a:pt x="28" y="34"/>
                    </a:cubicBezTo>
                    <a:cubicBezTo>
                      <a:pt x="28" y="34"/>
                      <a:pt x="30" y="35"/>
                      <a:pt x="30" y="34"/>
                    </a:cubicBezTo>
                    <a:cubicBezTo>
                      <a:pt x="31" y="33"/>
                      <a:pt x="30" y="32"/>
                      <a:pt x="29" y="31"/>
                    </a:cubicBezTo>
                    <a:cubicBezTo>
                      <a:pt x="26" y="29"/>
                      <a:pt x="25" y="29"/>
                      <a:pt x="23" y="25"/>
                    </a:cubicBezTo>
                    <a:cubicBezTo>
                      <a:pt x="22" y="23"/>
                      <a:pt x="21" y="21"/>
                      <a:pt x="18" y="19"/>
                    </a:cubicBezTo>
                    <a:cubicBezTo>
                      <a:pt x="17" y="18"/>
                      <a:pt x="13" y="20"/>
                      <a:pt x="12" y="18"/>
                    </a:cubicBezTo>
                    <a:cubicBezTo>
                      <a:pt x="12" y="18"/>
                      <a:pt x="18" y="17"/>
                      <a:pt x="17" y="16"/>
                    </a:cubicBezTo>
                    <a:cubicBezTo>
                      <a:pt x="17" y="16"/>
                      <a:pt x="15" y="17"/>
                      <a:pt x="14" y="16"/>
                    </a:cubicBezTo>
                    <a:cubicBezTo>
                      <a:pt x="14" y="16"/>
                      <a:pt x="18" y="15"/>
                      <a:pt x="18" y="15"/>
                    </a:cubicBezTo>
                    <a:cubicBezTo>
                      <a:pt x="19" y="14"/>
                      <a:pt x="22" y="9"/>
                      <a:pt x="21" y="8"/>
                    </a:cubicBezTo>
                    <a:cubicBezTo>
                      <a:pt x="20" y="6"/>
                      <a:pt x="17" y="6"/>
                      <a:pt x="15" y="6"/>
                    </a:cubicBezTo>
                    <a:cubicBezTo>
                      <a:pt x="14" y="7"/>
                      <a:pt x="9" y="7"/>
                      <a:pt x="9" y="7"/>
                    </a:cubicBezTo>
                    <a:cubicBezTo>
                      <a:pt x="9" y="7"/>
                      <a:pt x="11" y="6"/>
                      <a:pt x="11" y="6"/>
                    </a:cubicBezTo>
                    <a:cubicBezTo>
                      <a:pt x="11" y="6"/>
                      <a:pt x="9" y="5"/>
                      <a:pt x="9" y="6"/>
                    </a:cubicBezTo>
                    <a:cubicBezTo>
                      <a:pt x="9" y="5"/>
                      <a:pt x="18" y="1"/>
                      <a:pt x="15" y="0"/>
                    </a:cubicBezTo>
                    <a:cubicBezTo>
                      <a:pt x="14" y="0"/>
                      <a:pt x="17" y="1"/>
                      <a:pt x="15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405"/>
              <p:cNvSpPr>
                <a:spLocks/>
              </p:cNvSpPr>
              <p:nvPr/>
            </p:nvSpPr>
            <p:spPr bwMode="auto">
              <a:xfrm>
                <a:off x="5284593" y="2668920"/>
                <a:ext cx="251658" cy="122645"/>
              </a:xfrm>
              <a:custGeom>
                <a:avLst/>
                <a:gdLst>
                  <a:gd name="T0" fmla="*/ 53 w 54"/>
                  <a:gd name="T1" fmla="*/ 10 h 26"/>
                  <a:gd name="T2" fmla="*/ 49 w 54"/>
                  <a:gd name="T3" fmla="*/ 9 h 26"/>
                  <a:gd name="T4" fmla="*/ 50 w 54"/>
                  <a:gd name="T5" fmla="*/ 8 h 26"/>
                  <a:gd name="T6" fmla="*/ 48 w 54"/>
                  <a:gd name="T7" fmla="*/ 7 h 26"/>
                  <a:gd name="T8" fmla="*/ 49 w 54"/>
                  <a:gd name="T9" fmla="*/ 6 h 26"/>
                  <a:gd name="T10" fmla="*/ 46 w 54"/>
                  <a:gd name="T11" fmla="*/ 5 h 26"/>
                  <a:gd name="T12" fmla="*/ 48 w 54"/>
                  <a:gd name="T13" fmla="*/ 3 h 26"/>
                  <a:gd name="T14" fmla="*/ 43 w 54"/>
                  <a:gd name="T15" fmla="*/ 3 h 26"/>
                  <a:gd name="T16" fmla="*/ 39 w 54"/>
                  <a:gd name="T17" fmla="*/ 1 h 26"/>
                  <a:gd name="T18" fmla="*/ 39 w 54"/>
                  <a:gd name="T19" fmla="*/ 4 h 26"/>
                  <a:gd name="T20" fmla="*/ 36 w 54"/>
                  <a:gd name="T21" fmla="*/ 5 h 26"/>
                  <a:gd name="T22" fmla="*/ 32 w 54"/>
                  <a:gd name="T23" fmla="*/ 5 h 26"/>
                  <a:gd name="T24" fmla="*/ 32 w 54"/>
                  <a:gd name="T25" fmla="*/ 9 h 26"/>
                  <a:gd name="T26" fmla="*/ 26 w 54"/>
                  <a:gd name="T27" fmla="*/ 5 h 26"/>
                  <a:gd name="T28" fmla="*/ 25 w 54"/>
                  <a:gd name="T29" fmla="*/ 8 h 26"/>
                  <a:gd name="T30" fmla="*/ 21 w 54"/>
                  <a:gd name="T31" fmla="*/ 5 h 26"/>
                  <a:gd name="T32" fmla="*/ 21 w 54"/>
                  <a:gd name="T33" fmla="*/ 9 h 26"/>
                  <a:gd name="T34" fmla="*/ 19 w 54"/>
                  <a:gd name="T35" fmla="*/ 9 h 26"/>
                  <a:gd name="T36" fmla="*/ 17 w 54"/>
                  <a:gd name="T37" fmla="*/ 12 h 26"/>
                  <a:gd name="T38" fmla="*/ 14 w 54"/>
                  <a:gd name="T39" fmla="*/ 8 h 26"/>
                  <a:gd name="T40" fmla="*/ 16 w 54"/>
                  <a:gd name="T41" fmla="*/ 8 h 26"/>
                  <a:gd name="T42" fmla="*/ 14 w 54"/>
                  <a:gd name="T43" fmla="*/ 5 h 26"/>
                  <a:gd name="T44" fmla="*/ 7 w 54"/>
                  <a:gd name="T45" fmla="*/ 2 h 26"/>
                  <a:gd name="T46" fmla="*/ 9 w 54"/>
                  <a:gd name="T47" fmla="*/ 4 h 26"/>
                  <a:gd name="T48" fmla="*/ 8 w 54"/>
                  <a:gd name="T49" fmla="*/ 4 h 26"/>
                  <a:gd name="T50" fmla="*/ 10 w 54"/>
                  <a:gd name="T51" fmla="*/ 8 h 26"/>
                  <a:gd name="T52" fmla="*/ 5 w 54"/>
                  <a:gd name="T53" fmla="*/ 6 h 26"/>
                  <a:gd name="T54" fmla="*/ 3 w 54"/>
                  <a:gd name="T55" fmla="*/ 6 h 26"/>
                  <a:gd name="T56" fmla="*/ 5 w 54"/>
                  <a:gd name="T57" fmla="*/ 7 h 26"/>
                  <a:gd name="T58" fmla="*/ 5 w 54"/>
                  <a:gd name="T59" fmla="*/ 8 h 26"/>
                  <a:gd name="T60" fmla="*/ 2 w 54"/>
                  <a:gd name="T61" fmla="*/ 7 h 26"/>
                  <a:gd name="T62" fmla="*/ 1 w 54"/>
                  <a:gd name="T63" fmla="*/ 9 h 26"/>
                  <a:gd name="T64" fmla="*/ 8 w 54"/>
                  <a:gd name="T65" fmla="*/ 10 h 26"/>
                  <a:gd name="T66" fmla="*/ 13 w 54"/>
                  <a:gd name="T67" fmla="*/ 11 h 26"/>
                  <a:gd name="T68" fmla="*/ 11 w 54"/>
                  <a:gd name="T69" fmla="*/ 12 h 26"/>
                  <a:gd name="T70" fmla="*/ 12 w 54"/>
                  <a:gd name="T71" fmla="*/ 13 h 26"/>
                  <a:gd name="T72" fmla="*/ 8 w 54"/>
                  <a:gd name="T73" fmla="*/ 14 h 26"/>
                  <a:gd name="T74" fmla="*/ 3 w 54"/>
                  <a:gd name="T75" fmla="*/ 15 h 26"/>
                  <a:gd name="T76" fmla="*/ 10 w 54"/>
                  <a:gd name="T77" fmla="*/ 16 h 26"/>
                  <a:gd name="T78" fmla="*/ 12 w 54"/>
                  <a:gd name="T79" fmla="*/ 18 h 26"/>
                  <a:gd name="T80" fmla="*/ 15 w 54"/>
                  <a:gd name="T81" fmla="*/ 17 h 26"/>
                  <a:gd name="T82" fmla="*/ 13 w 54"/>
                  <a:gd name="T83" fmla="*/ 18 h 26"/>
                  <a:gd name="T84" fmla="*/ 15 w 54"/>
                  <a:gd name="T85" fmla="*/ 18 h 26"/>
                  <a:gd name="T86" fmla="*/ 10 w 54"/>
                  <a:gd name="T87" fmla="*/ 23 h 26"/>
                  <a:gd name="T88" fmla="*/ 15 w 54"/>
                  <a:gd name="T89" fmla="*/ 23 h 26"/>
                  <a:gd name="T90" fmla="*/ 21 w 54"/>
                  <a:gd name="T91" fmla="*/ 24 h 26"/>
                  <a:gd name="T92" fmla="*/ 20 w 54"/>
                  <a:gd name="T93" fmla="*/ 24 h 26"/>
                  <a:gd name="T94" fmla="*/ 22 w 54"/>
                  <a:gd name="T95" fmla="*/ 25 h 26"/>
                  <a:gd name="T96" fmla="*/ 29 w 54"/>
                  <a:gd name="T97" fmla="*/ 26 h 26"/>
                  <a:gd name="T98" fmla="*/ 33 w 54"/>
                  <a:gd name="T99" fmla="*/ 25 h 26"/>
                  <a:gd name="T100" fmla="*/ 39 w 54"/>
                  <a:gd name="T101" fmla="*/ 23 h 26"/>
                  <a:gd name="T102" fmla="*/ 46 w 54"/>
                  <a:gd name="T103" fmla="*/ 19 h 26"/>
                  <a:gd name="T104" fmla="*/ 52 w 54"/>
                  <a:gd name="T105" fmla="*/ 16 h 26"/>
                  <a:gd name="T106" fmla="*/ 52 w 54"/>
                  <a:gd name="T107" fmla="*/ 14 h 26"/>
                  <a:gd name="T108" fmla="*/ 54 w 54"/>
                  <a:gd name="T109" fmla="*/ 13 h 26"/>
                  <a:gd name="T110" fmla="*/ 52 w 54"/>
                  <a:gd name="T111" fmla="*/ 12 h 26"/>
                  <a:gd name="T112" fmla="*/ 53 w 54"/>
                  <a:gd name="T113" fmla="*/ 10 h 26"/>
                  <a:gd name="T114" fmla="*/ 53 w 54"/>
                  <a:gd name="T11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" h="26">
                    <a:moveTo>
                      <a:pt x="53" y="10"/>
                    </a:moveTo>
                    <a:cubicBezTo>
                      <a:pt x="53" y="10"/>
                      <a:pt x="49" y="9"/>
                      <a:pt x="49" y="9"/>
                    </a:cubicBezTo>
                    <a:cubicBezTo>
                      <a:pt x="49" y="9"/>
                      <a:pt x="50" y="8"/>
                      <a:pt x="50" y="8"/>
                    </a:cubicBezTo>
                    <a:cubicBezTo>
                      <a:pt x="49" y="8"/>
                      <a:pt x="47" y="8"/>
                      <a:pt x="48" y="7"/>
                    </a:cubicBezTo>
                    <a:cubicBezTo>
                      <a:pt x="48" y="7"/>
                      <a:pt x="49" y="6"/>
                      <a:pt x="49" y="6"/>
                    </a:cubicBezTo>
                    <a:cubicBezTo>
                      <a:pt x="48" y="5"/>
                      <a:pt x="46" y="5"/>
                      <a:pt x="46" y="5"/>
                    </a:cubicBezTo>
                    <a:cubicBezTo>
                      <a:pt x="46" y="4"/>
                      <a:pt x="48" y="3"/>
                      <a:pt x="48" y="3"/>
                    </a:cubicBezTo>
                    <a:cubicBezTo>
                      <a:pt x="48" y="3"/>
                      <a:pt x="44" y="4"/>
                      <a:pt x="43" y="3"/>
                    </a:cubicBezTo>
                    <a:cubicBezTo>
                      <a:pt x="42" y="2"/>
                      <a:pt x="41" y="1"/>
                      <a:pt x="39" y="1"/>
                    </a:cubicBezTo>
                    <a:cubicBezTo>
                      <a:pt x="38" y="1"/>
                      <a:pt x="40" y="3"/>
                      <a:pt x="39" y="4"/>
                    </a:cubicBezTo>
                    <a:cubicBezTo>
                      <a:pt x="38" y="5"/>
                      <a:pt x="37" y="4"/>
                      <a:pt x="36" y="5"/>
                    </a:cubicBezTo>
                    <a:cubicBezTo>
                      <a:pt x="35" y="6"/>
                      <a:pt x="34" y="5"/>
                      <a:pt x="32" y="5"/>
                    </a:cubicBezTo>
                    <a:cubicBezTo>
                      <a:pt x="30" y="4"/>
                      <a:pt x="33" y="8"/>
                      <a:pt x="32" y="9"/>
                    </a:cubicBezTo>
                    <a:cubicBezTo>
                      <a:pt x="32" y="9"/>
                      <a:pt x="28" y="2"/>
                      <a:pt x="26" y="5"/>
                    </a:cubicBezTo>
                    <a:cubicBezTo>
                      <a:pt x="25" y="5"/>
                      <a:pt x="26" y="7"/>
                      <a:pt x="25" y="8"/>
                    </a:cubicBezTo>
                    <a:cubicBezTo>
                      <a:pt x="25" y="9"/>
                      <a:pt x="22" y="5"/>
                      <a:pt x="21" y="5"/>
                    </a:cubicBezTo>
                    <a:cubicBezTo>
                      <a:pt x="20" y="5"/>
                      <a:pt x="23" y="9"/>
                      <a:pt x="21" y="9"/>
                    </a:cubicBezTo>
                    <a:cubicBezTo>
                      <a:pt x="20" y="9"/>
                      <a:pt x="20" y="9"/>
                      <a:pt x="19" y="9"/>
                    </a:cubicBezTo>
                    <a:cubicBezTo>
                      <a:pt x="18" y="9"/>
                      <a:pt x="17" y="11"/>
                      <a:pt x="17" y="12"/>
                    </a:cubicBezTo>
                    <a:cubicBezTo>
                      <a:pt x="17" y="11"/>
                      <a:pt x="14" y="9"/>
                      <a:pt x="14" y="8"/>
                    </a:cubicBezTo>
                    <a:cubicBezTo>
                      <a:pt x="14" y="8"/>
                      <a:pt x="16" y="8"/>
                      <a:pt x="16" y="8"/>
                    </a:cubicBezTo>
                    <a:cubicBezTo>
                      <a:pt x="16" y="7"/>
                      <a:pt x="14" y="5"/>
                      <a:pt x="14" y="5"/>
                    </a:cubicBezTo>
                    <a:cubicBezTo>
                      <a:pt x="13" y="5"/>
                      <a:pt x="8" y="0"/>
                      <a:pt x="7" y="2"/>
                    </a:cubicBezTo>
                    <a:cubicBezTo>
                      <a:pt x="7" y="3"/>
                      <a:pt x="10" y="3"/>
                      <a:pt x="9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10" y="3"/>
                      <a:pt x="11" y="7"/>
                      <a:pt x="10" y="8"/>
                    </a:cubicBezTo>
                    <a:cubicBezTo>
                      <a:pt x="10" y="8"/>
                      <a:pt x="2" y="1"/>
                      <a:pt x="5" y="6"/>
                    </a:cubicBezTo>
                    <a:cubicBezTo>
                      <a:pt x="5" y="6"/>
                      <a:pt x="3" y="6"/>
                      <a:pt x="3" y="6"/>
                    </a:cubicBezTo>
                    <a:cubicBezTo>
                      <a:pt x="3" y="7"/>
                      <a:pt x="5" y="7"/>
                      <a:pt x="5" y="7"/>
                    </a:cubicBezTo>
                    <a:cubicBezTo>
                      <a:pt x="5" y="6"/>
                      <a:pt x="5" y="8"/>
                      <a:pt x="5" y="8"/>
                    </a:cubicBezTo>
                    <a:cubicBezTo>
                      <a:pt x="5" y="8"/>
                      <a:pt x="3" y="7"/>
                      <a:pt x="2" y="7"/>
                    </a:cubicBezTo>
                    <a:cubicBezTo>
                      <a:pt x="3" y="7"/>
                      <a:pt x="0" y="10"/>
                      <a:pt x="1" y="9"/>
                    </a:cubicBezTo>
                    <a:cubicBezTo>
                      <a:pt x="0" y="11"/>
                      <a:pt x="8" y="10"/>
                      <a:pt x="8" y="10"/>
                    </a:cubicBezTo>
                    <a:cubicBezTo>
                      <a:pt x="9" y="10"/>
                      <a:pt x="13" y="11"/>
                      <a:pt x="13" y="11"/>
                    </a:cubicBezTo>
                    <a:cubicBezTo>
                      <a:pt x="12" y="11"/>
                      <a:pt x="11" y="11"/>
                      <a:pt x="11" y="12"/>
                    </a:cubicBezTo>
                    <a:cubicBezTo>
                      <a:pt x="11" y="12"/>
                      <a:pt x="12" y="13"/>
                      <a:pt x="12" y="13"/>
                    </a:cubicBezTo>
                    <a:cubicBezTo>
                      <a:pt x="11" y="14"/>
                      <a:pt x="9" y="14"/>
                      <a:pt x="8" y="14"/>
                    </a:cubicBezTo>
                    <a:cubicBezTo>
                      <a:pt x="8" y="14"/>
                      <a:pt x="2" y="15"/>
                      <a:pt x="3" y="15"/>
                    </a:cubicBezTo>
                    <a:cubicBezTo>
                      <a:pt x="5" y="16"/>
                      <a:pt x="8" y="15"/>
                      <a:pt x="10" y="16"/>
                    </a:cubicBezTo>
                    <a:cubicBezTo>
                      <a:pt x="11" y="17"/>
                      <a:pt x="11" y="18"/>
                      <a:pt x="12" y="18"/>
                    </a:cubicBezTo>
                    <a:cubicBezTo>
                      <a:pt x="12" y="18"/>
                      <a:pt x="14" y="17"/>
                      <a:pt x="15" y="17"/>
                    </a:cubicBezTo>
                    <a:cubicBezTo>
                      <a:pt x="14" y="17"/>
                      <a:pt x="13" y="18"/>
                      <a:pt x="13" y="18"/>
                    </a:cubicBezTo>
                    <a:cubicBezTo>
                      <a:pt x="13" y="19"/>
                      <a:pt x="15" y="18"/>
                      <a:pt x="15" y="18"/>
                    </a:cubicBezTo>
                    <a:cubicBezTo>
                      <a:pt x="16" y="19"/>
                      <a:pt x="8" y="23"/>
                      <a:pt x="10" y="23"/>
                    </a:cubicBezTo>
                    <a:cubicBezTo>
                      <a:pt x="12" y="24"/>
                      <a:pt x="14" y="23"/>
                      <a:pt x="15" y="23"/>
                    </a:cubicBezTo>
                    <a:cubicBezTo>
                      <a:pt x="17" y="23"/>
                      <a:pt x="19" y="23"/>
                      <a:pt x="21" y="24"/>
                    </a:cubicBezTo>
                    <a:cubicBezTo>
                      <a:pt x="20" y="23"/>
                      <a:pt x="20" y="24"/>
                      <a:pt x="20" y="24"/>
                    </a:cubicBezTo>
                    <a:cubicBezTo>
                      <a:pt x="21" y="25"/>
                      <a:pt x="22" y="25"/>
                      <a:pt x="22" y="25"/>
                    </a:cubicBezTo>
                    <a:cubicBezTo>
                      <a:pt x="24" y="26"/>
                      <a:pt x="27" y="26"/>
                      <a:pt x="29" y="26"/>
                    </a:cubicBezTo>
                    <a:cubicBezTo>
                      <a:pt x="31" y="26"/>
                      <a:pt x="31" y="25"/>
                      <a:pt x="33" y="25"/>
                    </a:cubicBezTo>
                    <a:cubicBezTo>
                      <a:pt x="35" y="24"/>
                      <a:pt x="37" y="24"/>
                      <a:pt x="39" y="23"/>
                    </a:cubicBezTo>
                    <a:cubicBezTo>
                      <a:pt x="42" y="21"/>
                      <a:pt x="43" y="20"/>
                      <a:pt x="46" y="19"/>
                    </a:cubicBezTo>
                    <a:cubicBezTo>
                      <a:pt x="48" y="19"/>
                      <a:pt x="49" y="16"/>
                      <a:pt x="52" y="16"/>
                    </a:cubicBezTo>
                    <a:cubicBezTo>
                      <a:pt x="52" y="15"/>
                      <a:pt x="53" y="15"/>
                      <a:pt x="52" y="14"/>
                    </a:cubicBezTo>
                    <a:cubicBezTo>
                      <a:pt x="51" y="13"/>
                      <a:pt x="53" y="13"/>
                      <a:pt x="54" y="13"/>
                    </a:cubicBezTo>
                    <a:cubicBezTo>
                      <a:pt x="54" y="13"/>
                      <a:pt x="52" y="12"/>
                      <a:pt x="52" y="12"/>
                    </a:cubicBezTo>
                    <a:cubicBezTo>
                      <a:pt x="52" y="11"/>
                      <a:pt x="54" y="10"/>
                      <a:pt x="53" y="10"/>
                    </a:cubicBezTo>
                    <a:cubicBezTo>
                      <a:pt x="51" y="9"/>
                      <a:pt x="54" y="10"/>
                      <a:pt x="53" y="1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418"/>
              <p:cNvSpPr>
                <a:spLocks/>
              </p:cNvSpPr>
              <p:nvPr/>
            </p:nvSpPr>
            <p:spPr bwMode="auto">
              <a:xfrm>
                <a:off x="9725245" y="2538312"/>
                <a:ext cx="50968" cy="28669"/>
              </a:xfrm>
              <a:custGeom>
                <a:avLst/>
                <a:gdLst>
                  <a:gd name="T0" fmla="*/ 3 w 11"/>
                  <a:gd name="T1" fmla="*/ 4 h 6"/>
                  <a:gd name="T2" fmla="*/ 1 w 11"/>
                  <a:gd name="T3" fmla="*/ 1 h 6"/>
                  <a:gd name="T4" fmla="*/ 6 w 11"/>
                  <a:gd name="T5" fmla="*/ 1 h 6"/>
                  <a:gd name="T6" fmla="*/ 3 w 11"/>
                  <a:gd name="T7" fmla="*/ 4 h 6"/>
                  <a:gd name="T8" fmla="*/ 3 w 11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6">
                    <a:moveTo>
                      <a:pt x="3" y="4"/>
                    </a:moveTo>
                    <a:cubicBezTo>
                      <a:pt x="1" y="3"/>
                      <a:pt x="0" y="3"/>
                      <a:pt x="1" y="1"/>
                    </a:cubicBezTo>
                    <a:cubicBezTo>
                      <a:pt x="2" y="0"/>
                      <a:pt x="4" y="1"/>
                      <a:pt x="6" y="1"/>
                    </a:cubicBezTo>
                    <a:cubicBezTo>
                      <a:pt x="11" y="2"/>
                      <a:pt x="6" y="6"/>
                      <a:pt x="3" y="4"/>
                    </a:cubicBezTo>
                    <a:cubicBezTo>
                      <a:pt x="2" y="3"/>
                      <a:pt x="4" y="5"/>
                      <a:pt x="3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Freeform 419"/>
              <p:cNvSpPr>
                <a:spLocks/>
              </p:cNvSpPr>
              <p:nvPr/>
            </p:nvSpPr>
            <p:spPr bwMode="auto">
              <a:xfrm>
                <a:off x="9626492" y="2949248"/>
                <a:ext cx="28669" cy="23893"/>
              </a:xfrm>
              <a:custGeom>
                <a:avLst/>
                <a:gdLst>
                  <a:gd name="T0" fmla="*/ 5 w 6"/>
                  <a:gd name="T1" fmla="*/ 2 h 5"/>
                  <a:gd name="T2" fmla="*/ 5 w 6"/>
                  <a:gd name="T3" fmla="*/ 1 h 5"/>
                  <a:gd name="T4" fmla="*/ 2 w 6"/>
                  <a:gd name="T5" fmla="*/ 1 h 5"/>
                  <a:gd name="T6" fmla="*/ 1 w 6"/>
                  <a:gd name="T7" fmla="*/ 3 h 5"/>
                  <a:gd name="T8" fmla="*/ 0 w 6"/>
                  <a:gd name="T9" fmla="*/ 4 h 5"/>
                  <a:gd name="T10" fmla="*/ 5 w 6"/>
                  <a:gd name="T11" fmla="*/ 2 h 5"/>
                  <a:gd name="T12" fmla="*/ 5 w 6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6" y="2"/>
                      <a:pt x="5" y="1"/>
                      <a:pt x="5" y="1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0" y="5"/>
                      <a:pt x="0" y="4"/>
                    </a:cubicBezTo>
                    <a:cubicBezTo>
                      <a:pt x="0" y="4"/>
                      <a:pt x="5" y="2"/>
                      <a:pt x="5" y="2"/>
                    </a:cubicBezTo>
                    <a:cubicBezTo>
                      <a:pt x="6" y="2"/>
                      <a:pt x="3" y="3"/>
                      <a:pt x="5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420"/>
              <p:cNvSpPr>
                <a:spLocks/>
              </p:cNvSpPr>
              <p:nvPr/>
            </p:nvSpPr>
            <p:spPr bwMode="auto">
              <a:xfrm>
                <a:off x="9005311" y="3086227"/>
                <a:ext cx="23891" cy="12742"/>
              </a:xfrm>
              <a:custGeom>
                <a:avLst/>
                <a:gdLst>
                  <a:gd name="T0" fmla="*/ 3 w 5"/>
                  <a:gd name="T1" fmla="*/ 3 h 3"/>
                  <a:gd name="T2" fmla="*/ 3 w 5"/>
                  <a:gd name="T3" fmla="*/ 0 h 3"/>
                  <a:gd name="T4" fmla="*/ 3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1" y="3"/>
                      <a:pt x="0" y="1"/>
                      <a:pt x="3" y="0"/>
                    </a:cubicBezTo>
                    <a:cubicBezTo>
                      <a:pt x="5" y="0"/>
                      <a:pt x="4" y="3"/>
                      <a:pt x="3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421"/>
              <p:cNvSpPr>
                <a:spLocks/>
              </p:cNvSpPr>
              <p:nvPr/>
            </p:nvSpPr>
            <p:spPr bwMode="auto">
              <a:xfrm>
                <a:off x="9425803" y="3226390"/>
                <a:ext cx="23891" cy="22299"/>
              </a:xfrm>
              <a:custGeom>
                <a:avLst/>
                <a:gdLst>
                  <a:gd name="T0" fmla="*/ 5 w 5"/>
                  <a:gd name="T1" fmla="*/ 1 h 5"/>
                  <a:gd name="T2" fmla="*/ 1 w 5"/>
                  <a:gd name="T3" fmla="*/ 5 h 5"/>
                  <a:gd name="T4" fmla="*/ 4 w 5"/>
                  <a:gd name="T5" fmla="*/ 3 h 5"/>
                  <a:gd name="T6" fmla="*/ 5 w 5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1"/>
                      <a:pt x="0" y="5"/>
                      <a:pt x="1" y="5"/>
                    </a:cubicBezTo>
                    <a:cubicBezTo>
                      <a:pt x="2" y="5"/>
                      <a:pt x="4" y="3"/>
                      <a:pt x="4" y="3"/>
                    </a:cubicBezTo>
                    <a:cubicBezTo>
                      <a:pt x="5" y="2"/>
                      <a:pt x="5" y="0"/>
                      <a:pt x="5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422"/>
              <p:cNvSpPr>
                <a:spLocks/>
              </p:cNvSpPr>
              <p:nvPr/>
            </p:nvSpPr>
            <p:spPr bwMode="auto">
              <a:xfrm>
                <a:off x="9411468" y="3263023"/>
                <a:ext cx="9557" cy="4778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423"/>
              <p:cNvSpPr>
                <a:spLocks/>
              </p:cNvSpPr>
              <p:nvPr/>
            </p:nvSpPr>
            <p:spPr bwMode="auto">
              <a:xfrm>
                <a:off x="9346165" y="3337884"/>
                <a:ext cx="14335" cy="4778"/>
              </a:xfrm>
              <a:custGeom>
                <a:avLst/>
                <a:gdLst>
                  <a:gd name="T0" fmla="*/ 2 w 3"/>
                  <a:gd name="T1" fmla="*/ 0 h 1"/>
                  <a:gd name="T2" fmla="*/ 1 w 3"/>
                  <a:gd name="T3" fmla="*/ 1 h 1"/>
                  <a:gd name="T4" fmla="*/ 2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0" y="1"/>
                      <a:pt x="1" y="1"/>
                    </a:cubicBezTo>
                    <a:cubicBezTo>
                      <a:pt x="1" y="1"/>
                      <a:pt x="3" y="0"/>
                      <a:pt x="2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424"/>
              <p:cNvSpPr>
                <a:spLocks/>
              </p:cNvSpPr>
              <p:nvPr/>
            </p:nvSpPr>
            <p:spPr bwMode="auto">
              <a:xfrm>
                <a:off x="9290417" y="3361775"/>
                <a:ext cx="33448" cy="19114"/>
              </a:xfrm>
              <a:custGeom>
                <a:avLst/>
                <a:gdLst>
                  <a:gd name="T0" fmla="*/ 6 w 7"/>
                  <a:gd name="T1" fmla="*/ 0 h 4"/>
                  <a:gd name="T2" fmla="*/ 1 w 7"/>
                  <a:gd name="T3" fmla="*/ 3 h 4"/>
                  <a:gd name="T4" fmla="*/ 6 w 7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cubicBezTo>
                      <a:pt x="5" y="0"/>
                      <a:pt x="0" y="2"/>
                      <a:pt x="1" y="3"/>
                    </a:cubicBezTo>
                    <a:cubicBezTo>
                      <a:pt x="2" y="4"/>
                      <a:pt x="7" y="0"/>
                      <a:pt x="6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425"/>
              <p:cNvSpPr>
                <a:spLocks/>
              </p:cNvSpPr>
              <p:nvPr/>
            </p:nvSpPr>
            <p:spPr bwMode="auto">
              <a:xfrm>
                <a:off x="9253784" y="3380889"/>
                <a:ext cx="27077" cy="17521"/>
              </a:xfrm>
              <a:custGeom>
                <a:avLst/>
                <a:gdLst>
                  <a:gd name="T0" fmla="*/ 5 w 6"/>
                  <a:gd name="T1" fmla="*/ 0 h 4"/>
                  <a:gd name="T2" fmla="*/ 1 w 6"/>
                  <a:gd name="T3" fmla="*/ 3 h 4"/>
                  <a:gd name="T4" fmla="*/ 5 w 6"/>
                  <a:gd name="T5" fmla="*/ 0 h 4"/>
                  <a:gd name="T6" fmla="*/ 5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5" y="0"/>
                    </a:moveTo>
                    <a:cubicBezTo>
                      <a:pt x="5" y="0"/>
                      <a:pt x="0" y="2"/>
                      <a:pt x="1" y="3"/>
                    </a:cubicBezTo>
                    <a:cubicBezTo>
                      <a:pt x="2" y="4"/>
                      <a:pt x="5" y="0"/>
                      <a:pt x="5" y="0"/>
                    </a:cubicBezTo>
                    <a:cubicBezTo>
                      <a:pt x="5" y="0"/>
                      <a:pt x="6" y="0"/>
                      <a:pt x="5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Freeform 426"/>
              <p:cNvSpPr>
                <a:spLocks/>
              </p:cNvSpPr>
              <p:nvPr/>
            </p:nvSpPr>
            <p:spPr bwMode="auto">
              <a:xfrm>
                <a:off x="9229892" y="3395224"/>
                <a:ext cx="23891" cy="22299"/>
              </a:xfrm>
              <a:custGeom>
                <a:avLst/>
                <a:gdLst>
                  <a:gd name="T0" fmla="*/ 4 w 5"/>
                  <a:gd name="T1" fmla="*/ 0 h 5"/>
                  <a:gd name="T2" fmla="*/ 0 w 5"/>
                  <a:gd name="T3" fmla="*/ 4 h 5"/>
                  <a:gd name="T4" fmla="*/ 4 w 5"/>
                  <a:gd name="T5" fmla="*/ 0 h 5"/>
                  <a:gd name="T6" fmla="*/ 4 w 5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4" y="0"/>
                      <a:pt x="0" y="4"/>
                      <a:pt x="0" y="4"/>
                    </a:cubicBezTo>
                    <a:cubicBezTo>
                      <a:pt x="2" y="5"/>
                      <a:pt x="4" y="0"/>
                      <a:pt x="4" y="0"/>
                    </a:cubicBezTo>
                    <a:cubicBezTo>
                      <a:pt x="4" y="0"/>
                      <a:pt x="5" y="0"/>
                      <a:pt x="4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Freeform 427"/>
              <p:cNvSpPr>
                <a:spLocks/>
              </p:cNvSpPr>
              <p:nvPr/>
            </p:nvSpPr>
            <p:spPr bwMode="auto">
              <a:xfrm>
                <a:off x="9225113" y="3427079"/>
                <a:ext cx="4778" cy="4778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Freeform 428"/>
              <p:cNvSpPr>
                <a:spLocks/>
              </p:cNvSpPr>
              <p:nvPr/>
            </p:nvSpPr>
            <p:spPr bwMode="auto">
              <a:xfrm>
                <a:off x="9201222" y="3407966"/>
                <a:ext cx="23891" cy="19114"/>
              </a:xfrm>
              <a:custGeom>
                <a:avLst/>
                <a:gdLst>
                  <a:gd name="T0" fmla="*/ 4 w 5"/>
                  <a:gd name="T1" fmla="*/ 1 h 4"/>
                  <a:gd name="T2" fmla="*/ 0 w 5"/>
                  <a:gd name="T3" fmla="*/ 4 h 4"/>
                  <a:gd name="T4" fmla="*/ 4 w 5"/>
                  <a:gd name="T5" fmla="*/ 1 h 4"/>
                  <a:gd name="T6" fmla="*/ 4 w 5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2" y="2"/>
                      <a:pt x="0" y="3"/>
                      <a:pt x="0" y="4"/>
                    </a:cubicBezTo>
                    <a:cubicBezTo>
                      <a:pt x="0" y="4"/>
                      <a:pt x="4" y="1"/>
                      <a:pt x="4" y="1"/>
                    </a:cubicBezTo>
                    <a:cubicBezTo>
                      <a:pt x="3" y="1"/>
                      <a:pt x="5" y="0"/>
                      <a:pt x="4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Freeform 429"/>
              <p:cNvSpPr>
                <a:spLocks/>
              </p:cNvSpPr>
              <p:nvPr/>
            </p:nvSpPr>
            <p:spPr bwMode="auto">
              <a:xfrm>
                <a:off x="9029202" y="3581578"/>
                <a:ext cx="9557" cy="14335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0" y="3"/>
                      <a:pt x="1" y="3"/>
                    </a:cubicBezTo>
                    <a:cubicBezTo>
                      <a:pt x="2" y="3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39" name="Group 338"/>
              <p:cNvGrpSpPr/>
              <p:nvPr/>
            </p:nvGrpSpPr>
            <p:grpSpPr>
              <a:xfrm>
                <a:off x="8857184" y="3380889"/>
                <a:ext cx="348815" cy="331297"/>
                <a:chOff x="5961121" y="2686387"/>
                <a:chExt cx="288233" cy="273757"/>
              </a:xfrm>
              <a:grpFill/>
            </p:grpSpPr>
            <p:sp>
              <p:nvSpPr>
                <p:cNvPr id="842" name="Freeform 430"/>
                <p:cNvSpPr>
                  <a:spLocks/>
                </p:cNvSpPr>
                <p:nvPr/>
              </p:nvSpPr>
              <p:spPr bwMode="auto">
                <a:xfrm>
                  <a:off x="6130902" y="2686387"/>
                  <a:ext cx="118452" cy="100026"/>
                </a:xfrm>
                <a:custGeom>
                  <a:avLst/>
                  <a:gdLst>
                    <a:gd name="T0" fmla="*/ 28 w 31"/>
                    <a:gd name="T1" fmla="*/ 10 h 26"/>
                    <a:gd name="T2" fmla="*/ 29 w 31"/>
                    <a:gd name="T3" fmla="*/ 7 h 26"/>
                    <a:gd name="T4" fmla="*/ 27 w 31"/>
                    <a:gd name="T5" fmla="*/ 10 h 26"/>
                    <a:gd name="T6" fmla="*/ 20 w 31"/>
                    <a:gd name="T7" fmla="*/ 8 h 26"/>
                    <a:gd name="T8" fmla="*/ 11 w 31"/>
                    <a:gd name="T9" fmla="*/ 1 h 26"/>
                    <a:gd name="T10" fmla="*/ 11 w 31"/>
                    <a:gd name="T11" fmla="*/ 5 h 26"/>
                    <a:gd name="T12" fmla="*/ 9 w 31"/>
                    <a:gd name="T13" fmla="*/ 11 h 26"/>
                    <a:gd name="T14" fmla="*/ 7 w 31"/>
                    <a:gd name="T15" fmla="*/ 14 h 26"/>
                    <a:gd name="T16" fmla="*/ 4 w 31"/>
                    <a:gd name="T17" fmla="*/ 14 h 26"/>
                    <a:gd name="T18" fmla="*/ 5 w 31"/>
                    <a:gd name="T19" fmla="*/ 16 h 26"/>
                    <a:gd name="T20" fmla="*/ 1 w 31"/>
                    <a:gd name="T21" fmla="*/ 18 h 26"/>
                    <a:gd name="T22" fmla="*/ 2 w 31"/>
                    <a:gd name="T23" fmla="*/ 23 h 26"/>
                    <a:gd name="T24" fmla="*/ 4 w 31"/>
                    <a:gd name="T25" fmla="*/ 25 h 26"/>
                    <a:gd name="T26" fmla="*/ 6 w 31"/>
                    <a:gd name="T27" fmla="*/ 23 h 26"/>
                    <a:gd name="T28" fmla="*/ 7 w 31"/>
                    <a:gd name="T29" fmla="*/ 23 h 26"/>
                    <a:gd name="T30" fmla="*/ 4 w 31"/>
                    <a:gd name="T31" fmla="*/ 20 h 26"/>
                    <a:gd name="T32" fmla="*/ 7 w 31"/>
                    <a:gd name="T33" fmla="*/ 19 h 26"/>
                    <a:gd name="T34" fmla="*/ 12 w 31"/>
                    <a:gd name="T35" fmla="*/ 18 h 26"/>
                    <a:gd name="T36" fmla="*/ 17 w 31"/>
                    <a:gd name="T37" fmla="*/ 21 h 26"/>
                    <a:gd name="T38" fmla="*/ 21 w 31"/>
                    <a:gd name="T39" fmla="*/ 16 h 26"/>
                    <a:gd name="T40" fmla="*/ 31 w 31"/>
                    <a:gd name="T41" fmla="*/ 14 h 26"/>
                    <a:gd name="T42" fmla="*/ 29 w 31"/>
                    <a:gd name="T43" fmla="*/ 12 h 26"/>
                    <a:gd name="T44" fmla="*/ 28 w 31"/>
                    <a:gd name="T45" fmla="*/ 10 h 26"/>
                    <a:gd name="T46" fmla="*/ 28 w 31"/>
                    <a:gd name="T47" fmla="*/ 1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1" h="26">
                      <a:moveTo>
                        <a:pt x="28" y="10"/>
                      </a:moveTo>
                      <a:cubicBezTo>
                        <a:pt x="28" y="10"/>
                        <a:pt x="29" y="8"/>
                        <a:pt x="29" y="7"/>
                      </a:cubicBezTo>
                      <a:cubicBezTo>
                        <a:pt x="29" y="8"/>
                        <a:pt x="27" y="10"/>
                        <a:pt x="27" y="10"/>
                      </a:cubicBezTo>
                      <a:cubicBezTo>
                        <a:pt x="25" y="10"/>
                        <a:pt x="21" y="9"/>
                        <a:pt x="20" y="8"/>
                      </a:cubicBezTo>
                      <a:cubicBezTo>
                        <a:pt x="17" y="7"/>
                        <a:pt x="15" y="2"/>
                        <a:pt x="11" y="1"/>
                      </a:cubicBezTo>
                      <a:cubicBezTo>
                        <a:pt x="9" y="0"/>
                        <a:pt x="10" y="4"/>
                        <a:pt x="11" y="5"/>
                      </a:cubicBezTo>
                      <a:cubicBezTo>
                        <a:pt x="11" y="7"/>
                        <a:pt x="10" y="9"/>
                        <a:pt x="9" y="11"/>
                      </a:cubicBezTo>
                      <a:cubicBezTo>
                        <a:pt x="8" y="12"/>
                        <a:pt x="10" y="15"/>
                        <a:pt x="7" y="14"/>
                      </a:cubicBezTo>
                      <a:cubicBezTo>
                        <a:pt x="7" y="14"/>
                        <a:pt x="5" y="13"/>
                        <a:pt x="4" y="14"/>
                      </a:cubicBezTo>
                      <a:cubicBezTo>
                        <a:pt x="4" y="15"/>
                        <a:pt x="5" y="16"/>
                        <a:pt x="5" y="16"/>
                      </a:cubicBezTo>
                      <a:cubicBezTo>
                        <a:pt x="5" y="16"/>
                        <a:pt x="2" y="18"/>
                        <a:pt x="1" y="18"/>
                      </a:cubicBezTo>
                      <a:cubicBezTo>
                        <a:pt x="0" y="20"/>
                        <a:pt x="3" y="21"/>
                        <a:pt x="2" y="23"/>
                      </a:cubicBezTo>
                      <a:cubicBezTo>
                        <a:pt x="1" y="24"/>
                        <a:pt x="3" y="26"/>
                        <a:pt x="4" y="25"/>
                      </a:cubicBezTo>
                      <a:cubicBezTo>
                        <a:pt x="5" y="24"/>
                        <a:pt x="5" y="23"/>
                        <a:pt x="6" y="23"/>
                      </a:cubicBezTo>
                      <a:cubicBezTo>
                        <a:pt x="6" y="23"/>
                        <a:pt x="7" y="24"/>
                        <a:pt x="7" y="23"/>
                      </a:cubicBezTo>
                      <a:cubicBezTo>
                        <a:pt x="7" y="22"/>
                        <a:pt x="5" y="21"/>
                        <a:pt x="4" y="20"/>
                      </a:cubicBezTo>
                      <a:cubicBezTo>
                        <a:pt x="3" y="18"/>
                        <a:pt x="7" y="19"/>
                        <a:pt x="7" y="19"/>
                      </a:cubicBezTo>
                      <a:cubicBezTo>
                        <a:pt x="9" y="19"/>
                        <a:pt x="10" y="17"/>
                        <a:pt x="12" y="18"/>
                      </a:cubicBezTo>
                      <a:cubicBezTo>
                        <a:pt x="14" y="19"/>
                        <a:pt x="15" y="20"/>
                        <a:pt x="17" y="21"/>
                      </a:cubicBezTo>
                      <a:cubicBezTo>
                        <a:pt x="20" y="23"/>
                        <a:pt x="19" y="17"/>
                        <a:pt x="21" y="16"/>
                      </a:cubicBezTo>
                      <a:cubicBezTo>
                        <a:pt x="21" y="16"/>
                        <a:pt x="31" y="16"/>
                        <a:pt x="31" y="14"/>
                      </a:cubicBezTo>
                      <a:cubicBezTo>
                        <a:pt x="30" y="13"/>
                        <a:pt x="27" y="15"/>
                        <a:pt x="29" y="12"/>
                      </a:cubicBezTo>
                      <a:cubicBezTo>
                        <a:pt x="30" y="11"/>
                        <a:pt x="27" y="12"/>
                        <a:pt x="28" y="10"/>
                      </a:cubicBezTo>
                      <a:cubicBezTo>
                        <a:pt x="29" y="7"/>
                        <a:pt x="28" y="11"/>
                        <a:pt x="28" y="10"/>
                      </a:cubicBezTo>
                      <a:close/>
                    </a:path>
                  </a:pathLst>
                </a:custGeom>
                <a:grpFill/>
                <a:ln w="4763" cap="flat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43" name="Freeform 431"/>
                <p:cNvSpPr>
                  <a:spLocks/>
                </p:cNvSpPr>
                <p:nvPr/>
              </p:nvSpPr>
              <p:spPr bwMode="auto">
                <a:xfrm>
                  <a:off x="5961121" y="2778517"/>
                  <a:ext cx="215847" cy="181627"/>
                </a:xfrm>
                <a:custGeom>
                  <a:avLst/>
                  <a:gdLst>
                    <a:gd name="T0" fmla="*/ 52 w 56"/>
                    <a:gd name="T1" fmla="*/ 1 h 47"/>
                    <a:gd name="T2" fmla="*/ 51 w 56"/>
                    <a:gd name="T3" fmla="*/ 1 h 47"/>
                    <a:gd name="T4" fmla="*/ 52 w 56"/>
                    <a:gd name="T5" fmla="*/ 3 h 47"/>
                    <a:gd name="T6" fmla="*/ 49 w 56"/>
                    <a:gd name="T7" fmla="*/ 3 h 47"/>
                    <a:gd name="T8" fmla="*/ 47 w 56"/>
                    <a:gd name="T9" fmla="*/ 5 h 47"/>
                    <a:gd name="T10" fmla="*/ 45 w 56"/>
                    <a:gd name="T11" fmla="*/ 6 h 47"/>
                    <a:gd name="T12" fmla="*/ 46 w 56"/>
                    <a:gd name="T13" fmla="*/ 7 h 47"/>
                    <a:gd name="T14" fmla="*/ 46 w 56"/>
                    <a:gd name="T15" fmla="*/ 10 h 47"/>
                    <a:gd name="T16" fmla="*/ 46 w 56"/>
                    <a:gd name="T17" fmla="*/ 13 h 47"/>
                    <a:gd name="T18" fmla="*/ 41 w 56"/>
                    <a:gd name="T19" fmla="*/ 22 h 47"/>
                    <a:gd name="T20" fmla="*/ 36 w 56"/>
                    <a:gd name="T21" fmla="*/ 27 h 47"/>
                    <a:gd name="T22" fmla="*/ 31 w 56"/>
                    <a:gd name="T23" fmla="*/ 27 h 47"/>
                    <a:gd name="T24" fmla="*/ 32 w 56"/>
                    <a:gd name="T25" fmla="*/ 24 h 47"/>
                    <a:gd name="T26" fmla="*/ 30 w 56"/>
                    <a:gd name="T27" fmla="*/ 25 h 47"/>
                    <a:gd name="T28" fmla="*/ 29 w 56"/>
                    <a:gd name="T29" fmla="*/ 27 h 47"/>
                    <a:gd name="T30" fmla="*/ 25 w 56"/>
                    <a:gd name="T31" fmla="*/ 33 h 47"/>
                    <a:gd name="T32" fmla="*/ 25 w 56"/>
                    <a:gd name="T33" fmla="*/ 34 h 47"/>
                    <a:gd name="T34" fmla="*/ 23 w 56"/>
                    <a:gd name="T35" fmla="*/ 36 h 47"/>
                    <a:gd name="T36" fmla="*/ 21 w 56"/>
                    <a:gd name="T37" fmla="*/ 35 h 47"/>
                    <a:gd name="T38" fmla="*/ 17 w 56"/>
                    <a:gd name="T39" fmla="*/ 35 h 47"/>
                    <a:gd name="T40" fmla="*/ 9 w 56"/>
                    <a:gd name="T41" fmla="*/ 36 h 47"/>
                    <a:gd name="T42" fmla="*/ 2 w 56"/>
                    <a:gd name="T43" fmla="*/ 42 h 47"/>
                    <a:gd name="T44" fmla="*/ 1 w 56"/>
                    <a:gd name="T45" fmla="*/ 44 h 47"/>
                    <a:gd name="T46" fmla="*/ 3 w 56"/>
                    <a:gd name="T47" fmla="*/ 43 h 47"/>
                    <a:gd name="T48" fmla="*/ 5 w 56"/>
                    <a:gd name="T49" fmla="*/ 44 h 47"/>
                    <a:gd name="T50" fmla="*/ 22 w 56"/>
                    <a:gd name="T51" fmla="*/ 40 h 47"/>
                    <a:gd name="T52" fmla="*/ 21 w 56"/>
                    <a:gd name="T53" fmla="*/ 43 h 47"/>
                    <a:gd name="T54" fmla="*/ 24 w 56"/>
                    <a:gd name="T55" fmla="*/ 47 h 47"/>
                    <a:gd name="T56" fmla="*/ 27 w 56"/>
                    <a:gd name="T57" fmla="*/ 44 h 47"/>
                    <a:gd name="T58" fmla="*/ 30 w 56"/>
                    <a:gd name="T59" fmla="*/ 43 h 47"/>
                    <a:gd name="T60" fmla="*/ 31 w 56"/>
                    <a:gd name="T61" fmla="*/ 40 h 47"/>
                    <a:gd name="T62" fmla="*/ 38 w 56"/>
                    <a:gd name="T63" fmla="*/ 39 h 47"/>
                    <a:gd name="T64" fmla="*/ 41 w 56"/>
                    <a:gd name="T65" fmla="*/ 40 h 47"/>
                    <a:gd name="T66" fmla="*/ 43 w 56"/>
                    <a:gd name="T67" fmla="*/ 37 h 47"/>
                    <a:gd name="T68" fmla="*/ 45 w 56"/>
                    <a:gd name="T69" fmla="*/ 35 h 47"/>
                    <a:gd name="T70" fmla="*/ 46 w 56"/>
                    <a:gd name="T71" fmla="*/ 38 h 47"/>
                    <a:gd name="T72" fmla="*/ 48 w 56"/>
                    <a:gd name="T73" fmla="*/ 37 h 47"/>
                    <a:gd name="T74" fmla="*/ 49 w 56"/>
                    <a:gd name="T75" fmla="*/ 35 h 47"/>
                    <a:gd name="T76" fmla="*/ 49 w 56"/>
                    <a:gd name="T77" fmla="*/ 32 h 47"/>
                    <a:gd name="T78" fmla="*/ 51 w 56"/>
                    <a:gd name="T79" fmla="*/ 26 h 47"/>
                    <a:gd name="T80" fmla="*/ 51 w 56"/>
                    <a:gd name="T81" fmla="*/ 19 h 47"/>
                    <a:gd name="T82" fmla="*/ 53 w 56"/>
                    <a:gd name="T83" fmla="*/ 19 h 47"/>
                    <a:gd name="T84" fmla="*/ 55 w 56"/>
                    <a:gd name="T85" fmla="*/ 17 h 47"/>
                    <a:gd name="T86" fmla="*/ 55 w 56"/>
                    <a:gd name="T87" fmla="*/ 9 h 47"/>
                    <a:gd name="T88" fmla="*/ 52 w 56"/>
                    <a:gd name="T89" fmla="*/ 1 h 47"/>
                    <a:gd name="T90" fmla="*/ 52 w 56"/>
                    <a:gd name="T91" fmla="*/ 1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6" h="47">
                      <a:moveTo>
                        <a:pt x="52" y="1"/>
                      </a:moveTo>
                      <a:cubicBezTo>
                        <a:pt x="51" y="1"/>
                        <a:pt x="51" y="0"/>
                        <a:pt x="51" y="1"/>
                      </a:cubicBezTo>
                      <a:cubicBezTo>
                        <a:pt x="49" y="2"/>
                        <a:pt x="51" y="2"/>
                        <a:pt x="52" y="3"/>
                      </a:cubicBezTo>
                      <a:cubicBezTo>
                        <a:pt x="53" y="4"/>
                        <a:pt x="50" y="5"/>
                        <a:pt x="49" y="3"/>
                      </a:cubicBezTo>
                      <a:cubicBezTo>
                        <a:pt x="48" y="1"/>
                        <a:pt x="47" y="4"/>
                        <a:pt x="47" y="5"/>
                      </a:cubicBezTo>
                      <a:cubicBezTo>
                        <a:pt x="46" y="5"/>
                        <a:pt x="45" y="6"/>
                        <a:pt x="45" y="6"/>
                      </a:cubicBezTo>
                      <a:cubicBezTo>
                        <a:pt x="45" y="8"/>
                        <a:pt x="46" y="7"/>
                        <a:pt x="46" y="7"/>
                      </a:cubicBezTo>
                      <a:cubicBezTo>
                        <a:pt x="46" y="8"/>
                        <a:pt x="46" y="9"/>
                        <a:pt x="46" y="10"/>
                      </a:cubicBezTo>
                      <a:cubicBezTo>
                        <a:pt x="46" y="11"/>
                        <a:pt x="47" y="11"/>
                        <a:pt x="46" y="13"/>
                      </a:cubicBezTo>
                      <a:cubicBezTo>
                        <a:pt x="44" y="16"/>
                        <a:pt x="43" y="19"/>
                        <a:pt x="41" y="22"/>
                      </a:cubicBezTo>
                      <a:cubicBezTo>
                        <a:pt x="40" y="23"/>
                        <a:pt x="37" y="27"/>
                        <a:pt x="36" y="27"/>
                      </a:cubicBezTo>
                      <a:cubicBezTo>
                        <a:pt x="34" y="27"/>
                        <a:pt x="32" y="28"/>
                        <a:pt x="31" y="27"/>
                      </a:cubicBezTo>
                      <a:cubicBezTo>
                        <a:pt x="30" y="26"/>
                        <a:pt x="32" y="25"/>
                        <a:pt x="32" y="24"/>
                      </a:cubicBezTo>
                      <a:cubicBezTo>
                        <a:pt x="33" y="23"/>
                        <a:pt x="30" y="25"/>
                        <a:pt x="30" y="25"/>
                      </a:cubicBezTo>
                      <a:cubicBezTo>
                        <a:pt x="29" y="26"/>
                        <a:pt x="29" y="26"/>
                        <a:pt x="29" y="27"/>
                      </a:cubicBezTo>
                      <a:cubicBezTo>
                        <a:pt x="29" y="30"/>
                        <a:pt x="26" y="31"/>
                        <a:pt x="25" y="33"/>
                      </a:cubicBezTo>
                      <a:cubicBezTo>
                        <a:pt x="25" y="33"/>
                        <a:pt x="25" y="34"/>
                        <a:pt x="25" y="34"/>
                      </a:cubicBezTo>
                      <a:cubicBezTo>
                        <a:pt x="25" y="35"/>
                        <a:pt x="23" y="36"/>
                        <a:pt x="23" y="36"/>
                      </a:cubicBezTo>
                      <a:cubicBezTo>
                        <a:pt x="22" y="36"/>
                        <a:pt x="23" y="35"/>
                        <a:pt x="21" y="35"/>
                      </a:cubicBezTo>
                      <a:cubicBezTo>
                        <a:pt x="20" y="35"/>
                        <a:pt x="19" y="35"/>
                        <a:pt x="17" y="35"/>
                      </a:cubicBezTo>
                      <a:cubicBezTo>
                        <a:pt x="14" y="36"/>
                        <a:pt x="12" y="35"/>
                        <a:pt x="9" y="36"/>
                      </a:cubicBezTo>
                      <a:cubicBezTo>
                        <a:pt x="7" y="38"/>
                        <a:pt x="4" y="40"/>
                        <a:pt x="2" y="42"/>
                      </a:cubicBezTo>
                      <a:cubicBezTo>
                        <a:pt x="0" y="42"/>
                        <a:pt x="0" y="45"/>
                        <a:pt x="1" y="44"/>
                      </a:cubicBezTo>
                      <a:cubicBezTo>
                        <a:pt x="2" y="44"/>
                        <a:pt x="2" y="43"/>
                        <a:pt x="3" y="43"/>
                      </a:cubicBezTo>
                      <a:cubicBezTo>
                        <a:pt x="4" y="44"/>
                        <a:pt x="5" y="45"/>
                        <a:pt x="5" y="44"/>
                      </a:cubicBezTo>
                      <a:cubicBezTo>
                        <a:pt x="10" y="43"/>
                        <a:pt x="17" y="39"/>
                        <a:pt x="22" y="40"/>
                      </a:cubicBezTo>
                      <a:cubicBezTo>
                        <a:pt x="23" y="41"/>
                        <a:pt x="21" y="43"/>
                        <a:pt x="21" y="43"/>
                      </a:cubicBezTo>
                      <a:cubicBezTo>
                        <a:pt x="22" y="44"/>
                        <a:pt x="23" y="47"/>
                        <a:pt x="24" y="47"/>
                      </a:cubicBezTo>
                      <a:cubicBezTo>
                        <a:pt x="25" y="46"/>
                        <a:pt x="26" y="45"/>
                        <a:pt x="27" y="44"/>
                      </a:cubicBezTo>
                      <a:cubicBezTo>
                        <a:pt x="28" y="42"/>
                        <a:pt x="28" y="43"/>
                        <a:pt x="30" y="43"/>
                      </a:cubicBezTo>
                      <a:cubicBezTo>
                        <a:pt x="29" y="43"/>
                        <a:pt x="28" y="35"/>
                        <a:pt x="31" y="40"/>
                      </a:cubicBezTo>
                      <a:cubicBezTo>
                        <a:pt x="32" y="42"/>
                        <a:pt x="37" y="40"/>
                        <a:pt x="38" y="39"/>
                      </a:cubicBezTo>
                      <a:cubicBezTo>
                        <a:pt x="40" y="36"/>
                        <a:pt x="40" y="42"/>
                        <a:pt x="41" y="40"/>
                      </a:cubicBezTo>
                      <a:cubicBezTo>
                        <a:pt x="41" y="39"/>
                        <a:pt x="42" y="37"/>
                        <a:pt x="43" y="37"/>
                      </a:cubicBezTo>
                      <a:cubicBezTo>
                        <a:pt x="44" y="36"/>
                        <a:pt x="44" y="37"/>
                        <a:pt x="45" y="35"/>
                      </a:cubicBezTo>
                      <a:cubicBezTo>
                        <a:pt x="45" y="35"/>
                        <a:pt x="45" y="39"/>
                        <a:pt x="46" y="38"/>
                      </a:cubicBezTo>
                      <a:cubicBezTo>
                        <a:pt x="46" y="38"/>
                        <a:pt x="47" y="38"/>
                        <a:pt x="48" y="37"/>
                      </a:cubicBezTo>
                      <a:cubicBezTo>
                        <a:pt x="49" y="37"/>
                        <a:pt x="48" y="36"/>
                        <a:pt x="49" y="35"/>
                      </a:cubicBezTo>
                      <a:cubicBezTo>
                        <a:pt x="51" y="34"/>
                        <a:pt x="51" y="34"/>
                        <a:pt x="49" y="32"/>
                      </a:cubicBezTo>
                      <a:cubicBezTo>
                        <a:pt x="48" y="31"/>
                        <a:pt x="51" y="28"/>
                        <a:pt x="51" y="26"/>
                      </a:cubicBezTo>
                      <a:cubicBezTo>
                        <a:pt x="52" y="24"/>
                        <a:pt x="50" y="21"/>
                        <a:pt x="51" y="19"/>
                      </a:cubicBezTo>
                      <a:cubicBezTo>
                        <a:pt x="52" y="18"/>
                        <a:pt x="52" y="19"/>
                        <a:pt x="53" y="19"/>
                      </a:cubicBezTo>
                      <a:cubicBezTo>
                        <a:pt x="54" y="19"/>
                        <a:pt x="55" y="17"/>
                        <a:pt x="55" y="17"/>
                      </a:cubicBezTo>
                      <a:cubicBezTo>
                        <a:pt x="56" y="14"/>
                        <a:pt x="56" y="11"/>
                        <a:pt x="55" y="9"/>
                      </a:cubicBezTo>
                      <a:cubicBezTo>
                        <a:pt x="55" y="8"/>
                        <a:pt x="52" y="1"/>
                        <a:pt x="52" y="1"/>
                      </a:cubicBezTo>
                      <a:cubicBezTo>
                        <a:pt x="52" y="1"/>
                        <a:pt x="52" y="1"/>
                        <a:pt x="52" y="1"/>
                      </a:cubicBezTo>
                      <a:close/>
                    </a:path>
                  </a:pathLst>
                </a:custGeom>
                <a:grpFill/>
                <a:ln w="4763" cap="flat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40" name="Freeform 432"/>
              <p:cNvSpPr>
                <a:spLocks/>
              </p:cNvSpPr>
              <p:nvPr/>
            </p:nvSpPr>
            <p:spPr bwMode="auto">
              <a:xfrm>
                <a:off x="8944785" y="3685108"/>
                <a:ext cx="9557" cy="12742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Freeform 433"/>
              <p:cNvSpPr>
                <a:spLocks/>
              </p:cNvSpPr>
              <p:nvPr/>
            </p:nvSpPr>
            <p:spPr bwMode="auto">
              <a:xfrm>
                <a:off x="8889037" y="3685108"/>
                <a:ext cx="60525" cy="46190"/>
              </a:xfrm>
              <a:custGeom>
                <a:avLst/>
                <a:gdLst>
                  <a:gd name="T0" fmla="*/ 11 w 13"/>
                  <a:gd name="T1" fmla="*/ 2 h 10"/>
                  <a:gd name="T2" fmla="*/ 7 w 13"/>
                  <a:gd name="T3" fmla="*/ 2 h 10"/>
                  <a:gd name="T4" fmla="*/ 5 w 13"/>
                  <a:gd name="T5" fmla="*/ 3 h 10"/>
                  <a:gd name="T6" fmla="*/ 3 w 13"/>
                  <a:gd name="T7" fmla="*/ 4 h 10"/>
                  <a:gd name="T8" fmla="*/ 0 w 13"/>
                  <a:gd name="T9" fmla="*/ 6 h 10"/>
                  <a:gd name="T10" fmla="*/ 3 w 13"/>
                  <a:gd name="T11" fmla="*/ 9 h 10"/>
                  <a:gd name="T12" fmla="*/ 6 w 13"/>
                  <a:gd name="T13" fmla="*/ 6 h 10"/>
                  <a:gd name="T14" fmla="*/ 10 w 13"/>
                  <a:gd name="T15" fmla="*/ 6 h 10"/>
                  <a:gd name="T16" fmla="*/ 11 w 13"/>
                  <a:gd name="T17" fmla="*/ 2 h 10"/>
                  <a:gd name="T18" fmla="*/ 11 w 13"/>
                  <a:gd name="T1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10">
                    <a:moveTo>
                      <a:pt x="11" y="2"/>
                    </a:moveTo>
                    <a:cubicBezTo>
                      <a:pt x="9" y="2"/>
                      <a:pt x="9" y="0"/>
                      <a:pt x="7" y="2"/>
                    </a:cubicBezTo>
                    <a:cubicBezTo>
                      <a:pt x="6" y="2"/>
                      <a:pt x="5" y="4"/>
                      <a:pt x="5" y="3"/>
                    </a:cubicBezTo>
                    <a:cubicBezTo>
                      <a:pt x="4" y="2"/>
                      <a:pt x="3" y="4"/>
                      <a:pt x="3" y="4"/>
                    </a:cubicBezTo>
                    <a:cubicBezTo>
                      <a:pt x="2" y="6"/>
                      <a:pt x="1" y="5"/>
                      <a:pt x="0" y="6"/>
                    </a:cubicBezTo>
                    <a:cubicBezTo>
                      <a:pt x="0" y="5"/>
                      <a:pt x="2" y="9"/>
                      <a:pt x="3" y="9"/>
                    </a:cubicBezTo>
                    <a:cubicBezTo>
                      <a:pt x="3" y="10"/>
                      <a:pt x="5" y="6"/>
                      <a:pt x="6" y="6"/>
                    </a:cubicBezTo>
                    <a:cubicBezTo>
                      <a:pt x="7" y="6"/>
                      <a:pt x="9" y="7"/>
                      <a:pt x="10" y="6"/>
                    </a:cubicBezTo>
                    <a:cubicBezTo>
                      <a:pt x="11" y="6"/>
                      <a:pt x="13" y="3"/>
                      <a:pt x="11" y="2"/>
                    </a:cubicBezTo>
                    <a:cubicBezTo>
                      <a:pt x="10" y="2"/>
                      <a:pt x="11" y="2"/>
                      <a:pt x="11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Freeform 434"/>
              <p:cNvSpPr>
                <a:spLocks/>
              </p:cNvSpPr>
              <p:nvPr/>
            </p:nvSpPr>
            <p:spPr bwMode="auto">
              <a:xfrm>
                <a:off x="8828513" y="3702629"/>
                <a:ext cx="50968" cy="74861"/>
              </a:xfrm>
              <a:custGeom>
                <a:avLst/>
                <a:gdLst>
                  <a:gd name="T0" fmla="*/ 7 w 11"/>
                  <a:gd name="T1" fmla="*/ 0 h 16"/>
                  <a:gd name="T2" fmla="*/ 2 w 11"/>
                  <a:gd name="T3" fmla="*/ 2 h 16"/>
                  <a:gd name="T4" fmla="*/ 0 w 11"/>
                  <a:gd name="T5" fmla="*/ 6 h 16"/>
                  <a:gd name="T6" fmla="*/ 2 w 11"/>
                  <a:gd name="T7" fmla="*/ 6 h 16"/>
                  <a:gd name="T8" fmla="*/ 3 w 11"/>
                  <a:gd name="T9" fmla="*/ 4 h 16"/>
                  <a:gd name="T10" fmla="*/ 4 w 11"/>
                  <a:gd name="T11" fmla="*/ 5 h 16"/>
                  <a:gd name="T12" fmla="*/ 3 w 11"/>
                  <a:gd name="T13" fmla="*/ 10 h 16"/>
                  <a:gd name="T14" fmla="*/ 3 w 11"/>
                  <a:gd name="T15" fmla="*/ 11 h 16"/>
                  <a:gd name="T16" fmla="*/ 3 w 11"/>
                  <a:gd name="T17" fmla="*/ 13 h 16"/>
                  <a:gd name="T18" fmla="*/ 5 w 11"/>
                  <a:gd name="T19" fmla="*/ 12 h 16"/>
                  <a:gd name="T20" fmla="*/ 6 w 11"/>
                  <a:gd name="T21" fmla="*/ 15 h 16"/>
                  <a:gd name="T22" fmla="*/ 8 w 11"/>
                  <a:gd name="T23" fmla="*/ 12 h 16"/>
                  <a:gd name="T24" fmla="*/ 11 w 11"/>
                  <a:gd name="T25" fmla="*/ 7 h 16"/>
                  <a:gd name="T26" fmla="*/ 10 w 11"/>
                  <a:gd name="T27" fmla="*/ 2 h 16"/>
                  <a:gd name="T28" fmla="*/ 7 w 11"/>
                  <a:gd name="T2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6">
                    <a:moveTo>
                      <a:pt x="7" y="0"/>
                    </a:moveTo>
                    <a:cubicBezTo>
                      <a:pt x="5" y="0"/>
                      <a:pt x="3" y="1"/>
                      <a:pt x="2" y="2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0" y="5"/>
                      <a:pt x="3" y="5"/>
                      <a:pt x="2" y="6"/>
                    </a:cubicBezTo>
                    <a:cubicBezTo>
                      <a:pt x="3" y="5"/>
                      <a:pt x="2" y="4"/>
                      <a:pt x="3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7"/>
                      <a:pt x="4" y="8"/>
                      <a:pt x="3" y="10"/>
                    </a:cubicBezTo>
                    <a:cubicBezTo>
                      <a:pt x="2" y="11"/>
                      <a:pt x="3" y="11"/>
                      <a:pt x="3" y="11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3" y="16"/>
                      <a:pt x="5" y="12"/>
                      <a:pt x="5" y="12"/>
                    </a:cubicBezTo>
                    <a:cubicBezTo>
                      <a:pt x="5" y="12"/>
                      <a:pt x="5" y="15"/>
                      <a:pt x="6" y="15"/>
                    </a:cubicBezTo>
                    <a:cubicBezTo>
                      <a:pt x="6" y="16"/>
                      <a:pt x="8" y="13"/>
                      <a:pt x="8" y="12"/>
                    </a:cubicBezTo>
                    <a:cubicBezTo>
                      <a:pt x="10" y="10"/>
                      <a:pt x="10" y="8"/>
                      <a:pt x="11" y="7"/>
                    </a:cubicBezTo>
                    <a:cubicBezTo>
                      <a:pt x="11" y="5"/>
                      <a:pt x="10" y="4"/>
                      <a:pt x="10" y="2"/>
                    </a:cubicBezTo>
                    <a:cubicBezTo>
                      <a:pt x="10" y="0"/>
                      <a:pt x="7" y="2"/>
                      <a:pt x="7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Freeform 435"/>
              <p:cNvSpPr>
                <a:spLocks/>
              </p:cNvSpPr>
              <p:nvPr/>
            </p:nvSpPr>
            <p:spPr bwMode="auto">
              <a:xfrm>
                <a:off x="8777545" y="3885799"/>
                <a:ext cx="17521" cy="14335"/>
              </a:xfrm>
              <a:custGeom>
                <a:avLst/>
                <a:gdLst>
                  <a:gd name="T0" fmla="*/ 4 w 4"/>
                  <a:gd name="T1" fmla="*/ 0 h 3"/>
                  <a:gd name="T2" fmla="*/ 1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0" y="1"/>
                      <a:pt x="1" y="3"/>
                    </a:cubicBezTo>
                    <a:cubicBezTo>
                      <a:pt x="1" y="3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436"/>
              <p:cNvSpPr>
                <a:spLocks/>
              </p:cNvSpPr>
              <p:nvPr/>
            </p:nvSpPr>
            <p:spPr bwMode="auto">
              <a:xfrm>
                <a:off x="8818956" y="3839608"/>
                <a:ext cx="9557" cy="7964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437"/>
              <p:cNvSpPr>
                <a:spLocks/>
              </p:cNvSpPr>
              <p:nvPr/>
            </p:nvSpPr>
            <p:spPr bwMode="auto">
              <a:xfrm>
                <a:off x="8693127" y="3936767"/>
                <a:ext cx="9557" cy="4778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Freeform 438"/>
              <p:cNvSpPr>
                <a:spLocks/>
              </p:cNvSpPr>
              <p:nvPr/>
            </p:nvSpPr>
            <p:spPr bwMode="auto">
              <a:xfrm>
                <a:off x="8603933" y="3919246"/>
                <a:ext cx="55747" cy="78046"/>
              </a:xfrm>
              <a:custGeom>
                <a:avLst/>
                <a:gdLst>
                  <a:gd name="T0" fmla="*/ 8 w 12"/>
                  <a:gd name="T1" fmla="*/ 1 h 17"/>
                  <a:gd name="T2" fmla="*/ 0 w 12"/>
                  <a:gd name="T3" fmla="*/ 8 h 17"/>
                  <a:gd name="T4" fmla="*/ 1 w 12"/>
                  <a:gd name="T5" fmla="*/ 14 h 17"/>
                  <a:gd name="T6" fmla="*/ 3 w 12"/>
                  <a:gd name="T7" fmla="*/ 17 h 17"/>
                  <a:gd name="T8" fmla="*/ 8 w 12"/>
                  <a:gd name="T9" fmla="*/ 1 h 17"/>
                  <a:gd name="T10" fmla="*/ 8 w 12"/>
                  <a:gd name="T1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7">
                    <a:moveTo>
                      <a:pt x="8" y="1"/>
                    </a:moveTo>
                    <a:cubicBezTo>
                      <a:pt x="5" y="0"/>
                      <a:pt x="1" y="6"/>
                      <a:pt x="0" y="8"/>
                    </a:cubicBezTo>
                    <a:cubicBezTo>
                      <a:pt x="0" y="10"/>
                      <a:pt x="0" y="12"/>
                      <a:pt x="1" y="14"/>
                    </a:cubicBezTo>
                    <a:cubicBezTo>
                      <a:pt x="1" y="14"/>
                      <a:pt x="3" y="17"/>
                      <a:pt x="3" y="17"/>
                    </a:cubicBezTo>
                    <a:cubicBezTo>
                      <a:pt x="4" y="15"/>
                      <a:pt x="12" y="2"/>
                      <a:pt x="8" y="1"/>
                    </a:cubicBezTo>
                    <a:cubicBezTo>
                      <a:pt x="7" y="1"/>
                      <a:pt x="9" y="1"/>
                      <a:pt x="8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Freeform 439"/>
              <p:cNvSpPr>
                <a:spLocks/>
              </p:cNvSpPr>
              <p:nvPr/>
            </p:nvSpPr>
            <p:spPr bwMode="auto">
              <a:xfrm>
                <a:off x="8328383" y="4049854"/>
                <a:ext cx="65304" cy="46190"/>
              </a:xfrm>
              <a:custGeom>
                <a:avLst/>
                <a:gdLst>
                  <a:gd name="T0" fmla="*/ 13 w 14"/>
                  <a:gd name="T1" fmla="*/ 1 h 10"/>
                  <a:gd name="T2" fmla="*/ 9 w 14"/>
                  <a:gd name="T3" fmla="*/ 0 h 10"/>
                  <a:gd name="T4" fmla="*/ 4 w 14"/>
                  <a:gd name="T5" fmla="*/ 2 h 10"/>
                  <a:gd name="T6" fmla="*/ 4 w 14"/>
                  <a:gd name="T7" fmla="*/ 9 h 10"/>
                  <a:gd name="T8" fmla="*/ 11 w 14"/>
                  <a:gd name="T9" fmla="*/ 6 h 10"/>
                  <a:gd name="T10" fmla="*/ 13 w 14"/>
                  <a:gd name="T11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0">
                    <a:moveTo>
                      <a:pt x="13" y="1"/>
                    </a:moveTo>
                    <a:cubicBezTo>
                      <a:pt x="12" y="1"/>
                      <a:pt x="11" y="0"/>
                      <a:pt x="9" y="0"/>
                    </a:cubicBezTo>
                    <a:cubicBezTo>
                      <a:pt x="7" y="0"/>
                      <a:pt x="6" y="1"/>
                      <a:pt x="4" y="2"/>
                    </a:cubicBezTo>
                    <a:cubicBezTo>
                      <a:pt x="2" y="4"/>
                      <a:pt x="0" y="7"/>
                      <a:pt x="4" y="9"/>
                    </a:cubicBezTo>
                    <a:cubicBezTo>
                      <a:pt x="6" y="10"/>
                      <a:pt x="10" y="8"/>
                      <a:pt x="11" y="6"/>
                    </a:cubicBezTo>
                    <a:cubicBezTo>
                      <a:pt x="11" y="5"/>
                      <a:pt x="14" y="1"/>
                      <a:pt x="13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Freeform 440"/>
              <p:cNvSpPr>
                <a:spLocks/>
              </p:cNvSpPr>
              <p:nvPr/>
            </p:nvSpPr>
            <p:spPr bwMode="auto">
              <a:xfrm>
                <a:off x="8594376" y="4081710"/>
                <a:ext cx="93973" cy="132200"/>
              </a:xfrm>
              <a:custGeom>
                <a:avLst/>
                <a:gdLst>
                  <a:gd name="T0" fmla="*/ 12 w 20"/>
                  <a:gd name="T1" fmla="*/ 2 h 28"/>
                  <a:gd name="T2" fmla="*/ 9 w 20"/>
                  <a:gd name="T3" fmla="*/ 2 h 28"/>
                  <a:gd name="T4" fmla="*/ 4 w 20"/>
                  <a:gd name="T5" fmla="*/ 3 h 28"/>
                  <a:gd name="T6" fmla="*/ 3 w 20"/>
                  <a:gd name="T7" fmla="*/ 11 h 28"/>
                  <a:gd name="T8" fmla="*/ 3 w 20"/>
                  <a:gd name="T9" fmla="*/ 13 h 28"/>
                  <a:gd name="T10" fmla="*/ 0 w 20"/>
                  <a:gd name="T11" fmla="*/ 13 h 28"/>
                  <a:gd name="T12" fmla="*/ 3 w 20"/>
                  <a:gd name="T13" fmla="*/ 22 h 28"/>
                  <a:gd name="T14" fmla="*/ 5 w 20"/>
                  <a:gd name="T15" fmla="*/ 20 h 28"/>
                  <a:gd name="T16" fmla="*/ 7 w 20"/>
                  <a:gd name="T17" fmla="*/ 22 h 28"/>
                  <a:gd name="T18" fmla="*/ 4 w 20"/>
                  <a:gd name="T19" fmla="*/ 23 h 28"/>
                  <a:gd name="T20" fmla="*/ 8 w 20"/>
                  <a:gd name="T21" fmla="*/ 26 h 28"/>
                  <a:gd name="T22" fmla="*/ 11 w 20"/>
                  <a:gd name="T23" fmla="*/ 25 h 28"/>
                  <a:gd name="T24" fmla="*/ 15 w 20"/>
                  <a:gd name="T25" fmla="*/ 28 h 28"/>
                  <a:gd name="T26" fmla="*/ 14 w 20"/>
                  <a:gd name="T27" fmla="*/ 25 h 28"/>
                  <a:gd name="T28" fmla="*/ 17 w 20"/>
                  <a:gd name="T29" fmla="*/ 24 h 28"/>
                  <a:gd name="T30" fmla="*/ 10 w 20"/>
                  <a:gd name="T31" fmla="*/ 22 h 28"/>
                  <a:gd name="T32" fmla="*/ 9 w 20"/>
                  <a:gd name="T33" fmla="*/ 16 h 28"/>
                  <a:gd name="T34" fmla="*/ 12 w 20"/>
                  <a:gd name="T35" fmla="*/ 12 h 28"/>
                  <a:gd name="T36" fmla="*/ 13 w 20"/>
                  <a:gd name="T37" fmla="*/ 7 h 28"/>
                  <a:gd name="T38" fmla="*/ 12 w 20"/>
                  <a:gd name="T39" fmla="*/ 2 h 28"/>
                  <a:gd name="T40" fmla="*/ 12 w 20"/>
                  <a:gd name="T41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0" h="28">
                    <a:moveTo>
                      <a:pt x="12" y="2"/>
                    </a:moveTo>
                    <a:cubicBezTo>
                      <a:pt x="10" y="1"/>
                      <a:pt x="11" y="5"/>
                      <a:pt x="9" y="2"/>
                    </a:cubicBezTo>
                    <a:cubicBezTo>
                      <a:pt x="8" y="0"/>
                      <a:pt x="4" y="1"/>
                      <a:pt x="4" y="3"/>
                    </a:cubicBezTo>
                    <a:cubicBezTo>
                      <a:pt x="3" y="6"/>
                      <a:pt x="4" y="8"/>
                      <a:pt x="3" y="11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2" y="14"/>
                      <a:pt x="0" y="13"/>
                      <a:pt x="0" y="13"/>
                    </a:cubicBezTo>
                    <a:cubicBezTo>
                      <a:pt x="0" y="13"/>
                      <a:pt x="2" y="22"/>
                      <a:pt x="3" y="22"/>
                    </a:cubicBezTo>
                    <a:cubicBezTo>
                      <a:pt x="3" y="22"/>
                      <a:pt x="4" y="19"/>
                      <a:pt x="5" y="20"/>
                    </a:cubicBezTo>
                    <a:cubicBezTo>
                      <a:pt x="5" y="20"/>
                      <a:pt x="7" y="21"/>
                      <a:pt x="7" y="22"/>
                    </a:cubicBezTo>
                    <a:cubicBezTo>
                      <a:pt x="7" y="23"/>
                      <a:pt x="4" y="21"/>
                      <a:pt x="4" y="23"/>
                    </a:cubicBezTo>
                    <a:cubicBezTo>
                      <a:pt x="4" y="25"/>
                      <a:pt x="6" y="27"/>
                      <a:pt x="8" y="26"/>
                    </a:cubicBezTo>
                    <a:cubicBezTo>
                      <a:pt x="9" y="26"/>
                      <a:pt x="10" y="24"/>
                      <a:pt x="11" y="25"/>
                    </a:cubicBezTo>
                    <a:cubicBezTo>
                      <a:pt x="11" y="25"/>
                      <a:pt x="15" y="28"/>
                      <a:pt x="15" y="28"/>
                    </a:cubicBezTo>
                    <a:cubicBezTo>
                      <a:pt x="16" y="27"/>
                      <a:pt x="13" y="26"/>
                      <a:pt x="14" y="25"/>
                    </a:cubicBezTo>
                    <a:cubicBezTo>
                      <a:pt x="13" y="26"/>
                      <a:pt x="20" y="28"/>
                      <a:pt x="17" y="24"/>
                    </a:cubicBezTo>
                    <a:cubicBezTo>
                      <a:pt x="15" y="22"/>
                      <a:pt x="11" y="25"/>
                      <a:pt x="10" y="22"/>
                    </a:cubicBezTo>
                    <a:cubicBezTo>
                      <a:pt x="9" y="20"/>
                      <a:pt x="9" y="19"/>
                      <a:pt x="9" y="16"/>
                    </a:cubicBezTo>
                    <a:cubicBezTo>
                      <a:pt x="9" y="14"/>
                      <a:pt x="11" y="14"/>
                      <a:pt x="12" y="12"/>
                    </a:cubicBezTo>
                    <a:cubicBezTo>
                      <a:pt x="14" y="10"/>
                      <a:pt x="14" y="9"/>
                      <a:pt x="13" y="7"/>
                    </a:cubicBezTo>
                    <a:cubicBezTo>
                      <a:pt x="13" y="7"/>
                      <a:pt x="13" y="2"/>
                      <a:pt x="12" y="2"/>
                    </a:cubicBezTo>
                    <a:cubicBezTo>
                      <a:pt x="11" y="2"/>
                      <a:pt x="13" y="2"/>
                      <a:pt x="12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Freeform 441"/>
              <p:cNvSpPr>
                <a:spLocks/>
              </p:cNvSpPr>
              <p:nvPr/>
            </p:nvSpPr>
            <p:spPr bwMode="auto">
              <a:xfrm>
                <a:off x="8674015" y="4194796"/>
                <a:ext cx="28669" cy="36635"/>
              </a:xfrm>
              <a:custGeom>
                <a:avLst/>
                <a:gdLst>
                  <a:gd name="T0" fmla="*/ 3 w 6"/>
                  <a:gd name="T1" fmla="*/ 1 h 8"/>
                  <a:gd name="T2" fmla="*/ 1 w 6"/>
                  <a:gd name="T3" fmla="*/ 1 h 8"/>
                  <a:gd name="T4" fmla="*/ 0 w 6"/>
                  <a:gd name="T5" fmla="*/ 3 h 8"/>
                  <a:gd name="T6" fmla="*/ 2 w 6"/>
                  <a:gd name="T7" fmla="*/ 6 h 8"/>
                  <a:gd name="T8" fmla="*/ 5 w 6"/>
                  <a:gd name="T9" fmla="*/ 7 h 8"/>
                  <a:gd name="T10" fmla="*/ 4 w 6"/>
                  <a:gd name="T11" fmla="*/ 4 h 8"/>
                  <a:gd name="T12" fmla="*/ 3 w 6"/>
                  <a:gd name="T13" fmla="*/ 1 h 8"/>
                  <a:gd name="T14" fmla="*/ 3 w 6"/>
                  <a:gd name="T1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3" y="1"/>
                    </a:moveTo>
                    <a:cubicBezTo>
                      <a:pt x="3" y="1"/>
                      <a:pt x="2" y="0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0" y="5"/>
                      <a:pt x="2" y="6"/>
                    </a:cubicBezTo>
                    <a:cubicBezTo>
                      <a:pt x="2" y="6"/>
                      <a:pt x="6" y="8"/>
                      <a:pt x="5" y="7"/>
                    </a:cubicBezTo>
                    <a:cubicBezTo>
                      <a:pt x="5" y="6"/>
                      <a:pt x="5" y="5"/>
                      <a:pt x="4" y="4"/>
                    </a:cubicBezTo>
                    <a:cubicBezTo>
                      <a:pt x="2" y="4"/>
                      <a:pt x="2" y="1"/>
                      <a:pt x="3" y="1"/>
                    </a:cubicBezTo>
                    <a:cubicBezTo>
                      <a:pt x="2" y="1"/>
                      <a:pt x="4" y="1"/>
                      <a:pt x="3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443"/>
              <p:cNvSpPr>
                <a:spLocks/>
              </p:cNvSpPr>
              <p:nvPr/>
            </p:nvSpPr>
            <p:spPr bwMode="auto">
              <a:xfrm>
                <a:off x="8608710" y="4199575"/>
                <a:ext cx="28669" cy="36635"/>
              </a:xfrm>
              <a:custGeom>
                <a:avLst/>
                <a:gdLst>
                  <a:gd name="T0" fmla="*/ 6 w 6"/>
                  <a:gd name="T1" fmla="*/ 5 h 8"/>
                  <a:gd name="T2" fmla="*/ 0 w 6"/>
                  <a:gd name="T3" fmla="*/ 2 h 8"/>
                  <a:gd name="T4" fmla="*/ 3 w 6"/>
                  <a:gd name="T5" fmla="*/ 6 h 8"/>
                  <a:gd name="T6" fmla="*/ 6 w 6"/>
                  <a:gd name="T7" fmla="*/ 5 h 8"/>
                  <a:gd name="T8" fmla="*/ 6 w 6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6" y="5"/>
                    </a:moveTo>
                    <a:cubicBezTo>
                      <a:pt x="5" y="4"/>
                      <a:pt x="3" y="0"/>
                      <a:pt x="0" y="2"/>
                    </a:cubicBezTo>
                    <a:cubicBezTo>
                      <a:pt x="0" y="2"/>
                      <a:pt x="3" y="5"/>
                      <a:pt x="3" y="6"/>
                    </a:cubicBezTo>
                    <a:cubicBezTo>
                      <a:pt x="3" y="8"/>
                      <a:pt x="6" y="8"/>
                      <a:pt x="6" y="5"/>
                    </a:cubicBezTo>
                    <a:cubicBezTo>
                      <a:pt x="6" y="5"/>
                      <a:pt x="6" y="6"/>
                      <a:pt x="6" y="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444"/>
              <p:cNvSpPr>
                <a:spLocks/>
              </p:cNvSpPr>
              <p:nvPr/>
            </p:nvSpPr>
            <p:spPr bwMode="auto">
              <a:xfrm>
                <a:off x="8642159" y="4236208"/>
                <a:ext cx="41412" cy="47783"/>
              </a:xfrm>
              <a:custGeom>
                <a:avLst/>
                <a:gdLst>
                  <a:gd name="T0" fmla="*/ 3 w 9"/>
                  <a:gd name="T1" fmla="*/ 2 h 10"/>
                  <a:gd name="T2" fmla="*/ 0 w 9"/>
                  <a:gd name="T3" fmla="*/ 2 h 10"/>
                  <a:gd name="T4" fmla="*/ 2 w 9"/>
                  <a:gd name="T5" fmla="*/ 4 h 10"/>
                  <a:gd name="T6" fmla="*/ 1 w 9"/>
                  <a:gd name="T7" fmla="*/ 9 h 10"/>
                  <a:gd name="T8" fmla="*/ 6 w 9"/>
                  <a:gd name="T9" fmla="*/ 6 h 10"/>
                  <a:gd name="T10" fmla="*/ 3 w 9"/>
                  <a:gd name="T11" fmla="*/ 2 h 10"/>
                  <a:gd name="T12" fmla="*/ 3 w 9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0">
                    <a:moveTo>
                      <a:pt x="3" y="2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0" y="3"/>
                      <a:pt x="2" y="3"/>
                      <a:pt x="2" y="4"/>
                    </a:cubicBezTo>
                    <a:cubicBezTo>
                      <a:pt x="3" y="5"/>
                      <a:pt x="0" y="8"/>
                      <a:pt x="1" y="9"/>
                    </a:cubicBezTo>
                    <a:cubicBezTo>
                      <a:pt x="1" y="10"/>
                      <a:pt x="5" y="6"/>
                      <a:pt x="6" y="6"/>
                    </a:cubicBezTo>
                    <a:cubicBezTo>
                      <a:pt x="9" y="6"/>
                      <a:pt x="3" y="2"/>
                      <a:pt x="3" y="2"/>
                    </a:cubicBezTo>
                    <a:cubicBezTo>
                      <a:pt x="1" y="0"/>
                      <a:pt x="3" y="2"/>
                      <a:pt x="3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445"/>
              <p:cNvSpPr>
                <a:spLocks/>
              </p:cNvSpPr>
              <p:nvPr/>
            </p:nvSpPr>
            <p:spPr bwMode="auto">
              <a:xfrm>
                <a:off x="8651716" y="4264878"/>
                <a:ext cx="31856" cy="50968"/>
              </a:xfrm>
              <a:custGeom>
                <a:avLst/>
                <a:gdLst>
                  <a:gd name="T0" fmla="*/ 6 w 7"/>
                  <a:gd name="T1" fmla="*/ 1 h 11"/>
                  <a:gd name="T2" fmla="*/ 3 w 7"/>
                  <a:gd name="T3" fmla="*/ 5 h 11"/>
                  <a:gd name="T4" fmla="*/ 3 w 7"/>
                  <a:gd name="T5" fmla="*/ 9 h 11"/>
                  <a:gd name="T6" fmla="*/ 5 w 7"/>
                  <a:gd name="T7" fmla="*/ 6 h 11"/>
                  <a:gd name="T8" fmla="*/ 6 w 7"/>
                  <a:gd name="T9" fmla="*/ 1 h 11"/>
                  <a:gd name="T10" fmla="*/ 6 w 7"/>
                  <a:gd name="T1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1">
                    <a:moveTo>
                      <a:pt x="6" y="1"/>
                    </a:moveTo>
                    <a:cubicBezTo>
                      <a:pt x="3" y="1"/>
                      <a:pt x="4" y="4"/>
                      <a:pt x="3" y="5"/>
                    </a:cubicBezTo>
                    <a:cubicBezTo>
                      <a:pt x="0" y="7"/>
                      <a:pt x="1" y="7"/>
                      <a:pt x="3" y="9"/>
                    </a:cubicBezTo>
                    <a:cubicBezTo>
                      <a:pt x="6" y="11"/>
                      <a:pt x="4" y="8"/>
                      <a:pt x="5" y="6"/>
                    </a:cubicBezTo>
                    <a:cubicBezTo>
                      <a:pt x="5" y="6"/>
                      <a:pt x="7" y="0"/>
                      <a:pt x="6" y="1"/>
                    </a:cubicBezTo>
                    <a:cubicBezTo>
                      <a:pt x="5" y="1"/>
                      <a:pt x="6" y="0"/>
                      <a:pt x="6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446"/>
              <p:cNvSpPr>
                <a:spLocks/>
              </p:cNvSpPr>
              <p:nvPr/>
            </p:nvSpPr>
            <p:spPr bwMode="auto">
              <a:xfrm>
                <a:off x="8678791" y="4260100"/>
                <a:ext cx="19114" cy="36635"/>
              </a:xfrm>
              <a:custGeom>
                <a:avLst/>
                <a:gdLst>
                  <a:gd name="T0" fmla="*/ 3 w 4"/>
                  <a:gd name="T1" fmla="*/ 1 h 8"/>
                  <a:gd name="T2" fmla="*/ 0 w 4"/>
                  <a:gd name="T3" fmla="*/ 8 h 8"/>
                  <a:gd name="T4" fmla="*/ 3 w 4"/>
                  <a:gd name="T5" fmla="*/ 5 h 8"/>
                  <a:gd name="T6" fmla="*/ 3 w 4"/>
                  <a:gd name="T7" fmla="*/ 1 h 8"/>
                  <a:gd name="T8" fmla="*/ 3 w 4"/>
                  <a:gd name="T9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1"/>
                    </a:moveTo>
                    <a:cubicBezTo>
                      <a:pt x="2" y="1"/>
                      <a:pt x="0" y="7"/>
                      <a:pt x="0" y="8"/>
                    </a:cubicBezTo>
                    <a:cubicBezTo>
                      <a:pt x="0" y="8"/>
                      <a:pt x="2" y="6"/>
                      <a:pt x="3" y="5"/>
                    </a:cubicBezTo>
                    <a:cubicBezTo>
                      <a:pt x="3" y="5"/>
                      <a:pt x="4" y="0"/>
                      <a:pt x="3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447"/>
              <p:cNvSpPr>
                <a:spLocks/>
              </p:cNvSpPr>
              <p:nvPr/>
            </p:nvSpPr>
            <p:spPr bwMode="auto">
              <a:xfrm>
                <a:off x="8688349" y="4283991"/>
                <a:ext cx="28669" cy="17521"/>
              </a:xfrm>
              <a:custGeom>
                <a:avLst/>
                <a:gdLst>
                  <a:gd name="T0" fmla="*/ 1 w 6"/>
                  <a:gd name="T1" fmla="*/ 1 h 4"/>
                  <a:gd name="T2" fmla="*/ 3 w 6"/>
                  <a:gd name="T3" fmla="*/ 3 h 4"/>
                  <a:gd name="T4" fmla="*/ 1 w 6"/>
                  <a:gd name="T5" fmla="*/ 1 h 4"/>
                  <a:gd name="T6" fmla="*/ 1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1" y="1"/>
                    </a:moveTo>
                    <a:cubicBezTo>
                      <a:pt x="0" y="3"/>
                      <a:pt x="1" y="4"/>
                      <a:pt x="3" y="3"/>
                    </a:cubicBezTo>
                    <a:cubicBezTo>
                      <a:pt x="6" y="3"/>
                      <a:pt x="2" y="0"/>
                      <a:pt x="1" y="1"/>
                    </a:cubicBezTo>
                    <a:cubicBezTo>
                      <a:pt x="1" y="2"/>
                      <a:pt x="2" y="1"/>
                      <a:pt x="1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450"/>
              <p:cNvSpPr>
                <a:spLocks/>
              </p:cNvSpPr>
              <p:nvPr/>
            </p:nvSpPr>
            <p:spPr bwMode="auto">
              <a:xfrm>
                <a:off x="8533850" y="4269657"/>
                <a:ext cx="55747" cy="55747"/>
              </a:xfrm>
              <a:custGeom>
                <a:avLst/>
                <a:gdLst>
                  <a:gd name="T0" fmla="*/ 11 w 12"/>
                  <a:gd name="T1" fmla="*/ 0 h 12"/>
                  <a:gd name="T2" fmla="*/ 6 w 12"/>
                  <a:gd name="T3" fmla="*/ 6 h 12"/>
                  <a:gd name="T4" fmla="*/ 0 w 12"/>
                  <a:gd name="T5" fmla="*/ 12 h 12"/>
                  <a:gd name="T6" fmla="*/ 4 w 12"/>
                  <a:gd name="T7" fmla="*/ 10 h 12"/>
                  <a:gd name="T8" fmla="*/ 8 w 12"/>
                  <a:gd name="T9" fmla="*/ 7 h 12"/>
                  <a:gd name="T10" fmla="*/ 10 w 12"/>
                  <a:gd name="T11" fmla="*/ 3 h 12"/>
                  <a:gd name="T12" fmla="*/ 11 w 12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cubicBezTo>
                      <a:pt x="9" y="1"/>
                      <a:pt x="7" y="4"/>
                      <a:pt x="6" y="6"/>
                    </a:cubicBezTo>
                    <a:cubicBezTo>
                      <a:pt x="5" y="7"/>
                      <a:pt x="0" y="10"/>
                      <a:pt x="0" y="12"/>
                    </a:cubicBezTo>
                    <a:cubicBezTo>
                      <a:pt x="0" y="12"/>
                      <a:pt x="3" y="11"/>
                      <a:pt x="4" y="10"/>
                    </a:cubicBezTo>
                    <a:cubicBezTo>
                      <a:pt x="5" y="10"/>
                      <a:pt x="7" y="8"/>
                      <a:pt x="8" y="7"/>
                    </a:cubicBezTo>
                    <a:cubicBezTo>
                      <a:pt x="8" y="5"/>
                      <a:pt x="9" y="4"/>
                      <a:pt x="10" y="3"/>
                    </a:cubicBezTo>
                    <a:cubicBezTo>
                      <a:pt x="11" y="3"/>
                      <a:pt x="12" y="0"/>
                      <a:pt x="11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451"/>
              <p:cNvSpPr>
                <a:spLocks/>
              </p:cNvSpPr>
              <p:nvPr/>
            </p:nvSpPr>
            <p:spPr bwMode="auto">
              <a:xfrm>
                <a:off x="8697906" y="4199575"/>
                <a:ext cx="9557" cy="4778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452"/>
              <p:cNvSpPr>
                <a:spLocks/>
              </p:cNvSpPr>
              <p:nvPr/>
            </p:nvSpPr>
            <p:spPr bwMode="auto">
              <a:xfrm>
                <a:off x="8020977" y="4390707"/>
                <a:ext cx="261215" cy="272364"/>
              </a:xfrm>
              <a:custGeom>
                <a:avLst/>
                <a:gdLst>
                  <a:gd name="T0" fmla="*/ 12 w 56"/>
                  <a:gd name="T1" fmla="*/ 3 h 58"/>
                  <a:gd name="T2" fmla="*/ 4 w 56"/>
                  <a:gd name="T3" fmla="*/ 2 h 58"/>
                  <a:gd name="T4" fmla="*/ 2 w 56"/>
                  <a:gd name="T5" fmla="*/ 3 h 58"/>
                  <a:gd name="T6" fmla="*/ 6 w 56"/>
                  <a:gd name="T7" fmla="*/ 9 h 58"/>
                  <a:gd name="T8" fmla="*/ 11 w 56"/>
                  <a:gd name="T9" fmla="*/ 13 h 58"/>
                  <a:gd name="T10" fmla="*/ 13 w 56"/>
                  <a:gd name="T11" fmla="*/ 17 h 58"/>
                  <a:gd name="T12" fmla="*/ 17 w 56"/>
                  <a:gd name="T13" fmla="*/ 19 h 58"/>
                  <a:gd name="T14" fmla="*/ 20 w 56"/>
                  <a:gd name="T15" fmla="*/ 26 h 58"/>
                  <a:gd name="T16" fmla="*/ 22 w 56"/>
                  <a:gd name="T17" fmla="*/ 28 h 58"/>
                  <a:gd name="T18" fmla="*/ 26 w 56"/>
                  <a:gd name="T19" fmla="*/ 33 h 58"/>
                  <a:gd name="T20" fmla="*/ 30 w 56"/>
                  <a:gd name="T21" fmla="*/ 42 h 58"/>
                  <a:gd name="T22" fmla="*/ 41 w 56"/>
                  <a:gd name="T23" fmla="*/ 52 h 58"/>
                  <a:gd name="T24" fmla="*/ 46 w 56"/>
                  <a:gd name="T25" fmla="*/ 57 h 58"/>
                  <a:gd name="T26" fmla="*/ 54 w 56"/>
                  <a:gd name="T27" fmla="*/ 57 h 58"/>
                  <a:gd name="T28" fmla="*/ 54 w 56"/>
                  <a:gd name="T29" fmla="*/ 46 h 58"/>
                  <a:gd name="T30" fmla="*/ 55 w 56"/>
                  <a:gd name="T31" fmla="*/ 44 h 58"/>
                  <a:gd name="T32" fmla="*/ 52 w 56"/>
                  <a:gd name="T33" fmla="*/ 41 h 58"/>
                  <a:gd name="T34" fmla="*/ 50 w 56"/>
                  <a:gd name="T35" fmla="*/ 40 h 58"/>
                  <a:gd name="T36" fmla="*/ 48 w 56"/>
                  <a:gd name="T37" fmla="*/ 42 h 58"/>
                  <a:gd name="T38" fmla="*/ 48 w 56"/>
                  <a:gd name="T39" fmla="*/ 38 h 58"/>
                  <a:gd name="T40" fmla="*/ 47 w 56"/>
                  <a:gd name="T41" fmla="*/ 36 h 58"/>
                  <a:gd name="T42" fmla="*/ 44 w 56"/>
                  <a:gd name="T43" fmla="*/ 34 h 58"/>
                  <a:gd name="T44" fmla="*/ 42 w 56"/>
                  <a:gd name="T45" fmla="*/ 30 h 58"/>
                  <a:gd name="T46" fmla="*/ 42 w 56"/>
                  <a:gd name="T47" fmla="*/ 29 h 58"/>
                  <a:gd name="T48" fmla="*/ 43 w 56"/>
                  <a:gd name="T49" fmla="*/ 28 h 58"/>
                  <a:gd name="T50" fmla="*/ 38 w 56"/>
                  <a:gd name="T51" fmla="*/ 27 h 58"/>
                  <a:gd name="T52" fmla="*/ 38 w 56"/>
                  <a:gd name="T53" fmla="*/ 25 h 58"/>
                  <a:gd name="T54" fmla="*/ 36 w 56"/>
                  <a:gd name="T55" fmla="*/ 24 h 58"/>
                  <a:gd name="T56" fmla="*/ 37 w 56"/>
                  <a:gd name="T57" fmla="*/ 23 h 58"/>
                  <a:gd name="T58" fmla="*/ 35 w 56"/>
                  <a:gd name="T59" fmla="*/ 22 h 58"/>
                  <a:gd name="T60" fmla="*/ 34 w 56"/>
                  <a:gd name="T61" fmla="*/ 21 h 58"/>
                  <a:gd name="T62" fmla="*/ 31 w 56"/>
                  <a:gd name="T63" fmla="*/ 19 h 58"/>
                  <a:gd name="T64" fmla="*/ 30 w 56"/>
                  <a:gd name="T65" fmla="*/ 19 h 58"/>
                  <a:gd name="T66" fmla="*/ 25 w 56"/>
                  <a:gd name="T67" fmla="*/ 16 h 58"/>
                  <a:gd name="T68" fmla="*/ 21 w 56"/>
                  <a:gd name="T69" fmla="*/ 11 h 58"/>
                  <a:gd name="T70" fmla="*/ 16 w 56"/>
                  <a:gd name="T71" fmla="*/ 7 h 58"/>
                  <a:gd name="T72" fmla="*/ 12 w 56"/>
                  <a:gd name="T73" fmla="*/ 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6" h="58">
                    <a:moveTo>
                      <a:pt x="12" y="3"/>
                    </a:moveTo>
                    <a:cubicBezTo>
                      <a:pt x="9" y="3"/>
                      <a:pt x="7" y="3"/>
                      <a:pt x="4" y="2"/>
                    </a:cubicBezTo>
                    <a:cubicBezTo>
                      <a:pt x="2" y="1"/>
                      <a:pt x="0" y="0"/>
                      <a:pt x="2" y="3"/>
                    </a:cubicBezTo>
                    <a:cubicBezTo>
                      <a:pt x="3" y="5"/>
                      <a:pt x="4" y="8"/>
                      <a:pt x="6" y="9"/>
                    </a:cubicBezTo>
                    <a:cubicBezTo>
                      <a:pt x="8" y="10"/>
                      <a:pt x="10" y="11"/>
                      <a:pt x="11" y="13"/>
                    </a:cubicBezTo>
                    <a:cubicBezTo>
                      <a:pt x="12" y="14"/>
                      <a:pt x="12" y="16"/>
                      <a:pt x="13" y="17"/>
                    </a:cubicBezTo>
                    <a:cubicBezTo>
                      <a:pt x="15" y="18"/>
                      <a:pt x="16" y="18"/>
                      <a:pt x="17" y="19"/>
                    </a:cubicBezTo>
                    <a:cubicBezTo>
                      <a:pt x="19" y="21"/>
                      <a:pt x="19" y="24"/>
                      <a:pt x="20" y="26"/>
                    </a:cubicBezTo>
                    <a:cubicBezTo>
                      <a:pt x="21" y="27"/>
                      <a:pt x="22" y="28"/>
                      <a:pt x="22" y="28"/>
                    </a:cubicBezTo>
                    <a:cubicBezTo>
                      <a:pt x="24" y="30"/>
                      <a:pt x="25" y="31"/>
                      <a:pt x="26" y="33"/>
                    </a:cubicBezTo>
                    <a:cubicBezTo>
                      <a:pt x="28" y="36"/>
                      <a:pt x="28" y="39"/>
                      <a:pt x="30" y="42"/>
                    </a:cubicBezTo>
                    <a:cubicBezTo>
                      <a:pt x="34" y="45"/>
                      <a:pt x="37" y="49"/>
                      <a:pt x="41" y="52"/>
                    </a:cubicBezTo>
                    <a:cubicBezTo>
                      <a:pt x="43" y="54"/>
                      <a:pt x="44" y="55"/>
                      <a:pt x="46" y="57"/>
                    </a:cubicBezTo>
                    <a:cubicBezTo>
                      <a:pt x="47" y="57"/>
                      <a:pt x="53" y="58"/>
                      <a:pt x="54" y="57"/>
                    </a:cubicBezTo>
                    <a:cubicBezTo>
                      <a:pt x="55" y="56"/>
                      <a:pt x="53" y="48"/>
                      <a:pt x="54" y="46"/>
                    </a:cubicBezTo>
                    <a:cubicBezTo>
                      <a:pt x="54" y="45"/>
                      <a:pt x="56" y="45"/>
                      <a:pt x="55" y="44"/>
                    </a:cubicBezTo>
                    <a:cubicBezTo>
                      <a:pt x="54" y="43"/>
                      <a:pt x="53" y="42"/>
                      <a:pt x="52" y="41"/>
                    </a:cubicBezTo>
                    <a:cubicBezTo>
                      <a:pt x="52" y="41"/>
                      <a:pt x="51" y="40"/>
                      <a:pt x="50" y="40"/>
                    </a:cubicBezTo>
                    <a:cubicBezTo>
                      <a:pt x="49" y="40"/>
                      <a:pt x="49" y="42"/>
                      <a:pt x="48" y="42"/>
                    </a:cubicBezTo>
                    <a:cubicBezTo>
                      <a:pt x="49" y="42"/>
                      <a:pt x="48" y="38"/>
                      <a:pt x="48" y="38"/>
                    </a:cubicBezTo>
                    <a:cubicBezTo>
                      <a:pt x="47" y="37"/>
                      <a:pt x="47" y="37"/>
                      <a:pt x="47" y="36"/>
                    </a:cubicBezTo>
                    <a:cubicBezTo>
                      <a:pt x="47" y="35"/>
                      <a:pt x="45" y="34"/>
                      <a:pt x="44" y="34"/>
                    </a:cubicBezTo>
                    <a:cubicBezTo>
                      <a:pt x="43" y="33"/>
                      <a:pt x="41" y="32"/>
                      <a:pt x="42" y="30"/>
                    </a:cubicBezTo>
                    <a:cubicBezTo>
                      <a:pt x="42" y="30"/>
                      <a:pt x="41" y="29"/>
                      <a:pt x="42" y="29"/>
                    </a:cubicBezTo>
                    <a:cubicBezTo>
                      <a:pt x="42" y="28"/>
                      <a:pt x="43" y="29"/>
                      <a:pt x="43" y="28"/>
                    </a:cubicBezTo>
                    <a:cubicBezTo>
                      <a:pt x="44" y="26"/>
                      <a:pt x="38" y="26"/>
                      <a:pt x="38" y="27"/>
                    </a:cubicBezTo>
                    <a:cubicBezTo>
                      <a:pt x="38" y="26"/>
                      <a:pt x="42" y="25"/>
                      <a:pt x="38" y="25"/>
                    </a:cubicBezTo>
                    <a:cubicBezTo>
                      <a:pt x="37" y="25"/>
                      <a:pt x="36" y="24"/>
                      <a:pt x="36" y="24"/>
                    </a:cubicBezTo>
                    <a:cubicBezTo>
                      <a:pt x="36" y="23"/>
                      <a:pt x="37" y="23"/>
                      <a:pt x="37" y="23"/>
                    </a:cubicBezTo>
                    <a:cubicBezTo>
                      <a:pt x="37" y="22"/>
                      <a:pt x="35" y="22"/>
                      <a:pt x="35" y="22"/>
                    </a:cubicBezTo>
                    <a:cubicBezTo>
                      <a:pt x="35" y="22"/>
                      <a:pt x="36" y="21"/>
                      <a:pt x="34" y="21"/>
                    </a:cubicBezTo>
                    <a:cubicBezTo>
                      <a:pt x="33" y="20"/>
                      <a:pt x="32" y="20"/>
                      <a:pt x="31" y="19"/>
                    </a:cubicBezTo>
                    <a:cubicBezTo>
                      <a:pt x="28" y="15"/>
                      <a:pt x="30" y="19"/>
                      <a:pt x="30" y="19"/>
                    </a:cubicBezTo>
                    <a:cubicBezTo>
                      <a:pt x="29" y="19"/>
                      <a:pt x="26" y="16"/>
                      <a:pt x="25" y="16"/>
                    </a:cubicBezTo>
                    <a:cubicBezTo>
                      <a:pt x="24" y="14"/>
                      <a:pt x="23" y="12"/>
                      <a:pt x="21" y="11"/>
                    </a:cubicBezTo>
                    <a:cubicBezTo>
                      <a:pt x="19" y="10"/>
                      <a:pt x="18" y="9"/>
                      <a:pt x="16" y="7"/>
                    </a:cubicBezTo>
                    <a:cubicBezTo>
                      <a:pt x="15" y="6"/>
                      <a:pt x="14" y="3"/>
                      <a:pt x="12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453"/>
              <p:cNvSpPr>
                <a:spLocks/>
              </p:cNvSpPr>
              <p:nvPr/>
            </p:nvSpPr>
            <p:spPr bwMode="auto">
              <a:xfrm>
                <a:off x="8067167" y="4489461"/>
                <a:ext cx="23891" cy="23893"/>
              </a:xfrm>
              <a:custGeom>
                <a:avLst/>
                <a:gdLst>
                  <a:gd name="T0" fmla="*/ 4 w 5"/>
                  <a:gd name="T1" fmla="*/ 4 h 5"/>
                  <a:gd name="T2" fmla="*/ 1 w 5"/>
                  <a:gd name="T3" fmla="*/ 0 h 5"/>
                  <a:gd name="T4" fmla="*/ 4 w 5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5" y="3"/>
                      <a:pt x="2" y="0"/>
                      <a:pt x="1" y="0"/>
                    </a:cubicBezTo>
                    <a:cubicBezTo>
                      <a:pt x="0" y="1"/>
                      <a:pt x="3" y="5"/>
                      <a:pt x="4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454"/>
              <p:cNvSpPr>
                <a:spLocks/>
              </p:cNvSpPr>
              <p:nvPr/>
            </p:nvSpPr>
            <p:spPr bwMode="auto">
              <a:xfrm>
                <a:off x="8100616" y="4545208"/>
                <a:ext cx="22299" cy="23893"/>
              </a:xfrm>
              <a:custGeom>
                <a:avLst/>
                <a:gdLst>
                  <a:gd name="T0" fmla="*/ 4 w 5"/>
                  <a:gd name="T1" fmla="*/ 4 h 5"/>
                  <a:gd name="T2" fmla="*/ 1 w 5"/>
                  <a:gd name="T3" fmla="*/ 0 h 5"/>
                  <a:gd name="T4" fmla="*/ 4 w 5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5" y="3"/>
                      <a:pt x="2" y="0"/>
                      <a:pt x="1" y="0"/>
                    </a:cubicBezTo>
                    <a:cubicBezTo>
                      <a:pt x="0" y="1"/>
                      <a:pt x="3" y="5"/>
                      <a:pt x="4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455"/>
              <p:cNvSpPr>
                <a:spLocks/>
              </p:cNvSpPr>
              <p:nvPr/>
            </p:nvSpPr>
            <p:spPr bwMode="auto">
              <a:xfrm>
                <a:off x="8258301" y="4559541"/>
                <a:ext cx="33448" cy="33448"/>
              </a:xfrm>
              <a:custGeom>
                <a:avLst/>
                <a:gdLst>
                  <a:gd name="T0" fmla="*/ 7 w 7"/>
                  <a:gd name="T1" fmla="*/ 7 h 7"/>
                  <a:gd name="T2" fmla="*/ 5 w 7"/>
                  <a:gd name="T3" fmla="*/ 3 h 7"/>
                  <a:gd name="T4" fmla="*/ 0 w 7"/>
                  <a:gd name="T5" fmla="*/ 1 h 7"/>
                  <a:gd name="T6" fmla="*/ 1 w 7"/>
                  <a:gd name="T7" fmla="*/ 3 h 7"/>
                  <a:gd name="T8" fmla="*/ 3 w 7"/>
                  <a:gd name="T9" fmla="*/ 5 h 7"/>
                  <a:gd name="T10" fmla="*/ 7 w 7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7">
                    <a:moveTo>
                      <a:pt x="7" y="7"/>
                    </a:moveTo>
                    <a:cubicBezTo>
                      <a:pt x="7" y="5"/>
                      <a:pt x="5" y="5"/>
                      <a:pt x="5" y="3"/>
                    </a:cubicBezTo>
                    <a:cubicBezTo>
                      <a:pt x="5" y="1"/>
                      <a:pt x="2" y="0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3" y="6"/>
                      <a:pt x="7" y="7"/>
                      <a:pt x="7" y="7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456"/>
              <p:cNvSpPr>
                <a:spLocks/>
              </p:cNvSpPr>
              <p:nvPr/>
            </p:nvSpPr>
            <p:spPr bwMode="auto">
              <a:xfrm>
                <a:off x="8310862" y="4583434"/>
                <a:ext cx="17521" cy="17521"/>
              </a:xfrm>
              <a:custGeom>
                <a:avLst/>
                <a:gdLst>
                  <a:gd name="T0" fmla="*/ 2 w 4"/>
                  <a:gd name="T1" fmla="*/ 3 h 4"/>
                  <a:gd name="T2" fmla="*/ 2 w 4"/>
                  <a:gd name="T3" fmla="*/ 0 h 4"/>
                  <a:gd name="T4" fmla="*/ 2 w 4"/>
                  <a:gd name="T5" fmla="*/ 3 h 4"/>
                  <a:gd name="T6" fmla="*/ 2 w 4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0" y="4"/>
                      <a:pt x="0" y="1"/>
                      <a:pt x="2" y="0"/>
                    </a:cubicBezTo>
                    <a:cubicBezTo>
                      <a:pt x="4" y="0"/>
                      <a:pt x="4" y="3"/>
                      <a:pt x="2" y="3"/>
                    </a:cubicBezTo>
                    <a:cubicBezTo>
                      <a:pt x="1" y="4"/>
                      <a:pt x="3" y="3"/>
                      <a:pt x="2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457"/>
              <p:cNvSpPr>
                <a:spLocks/>
              </p:cNvSpPr>
              <p:nvPr/>
            </p:nvSpPr>
            <p:spPr bwMode="auto">
              <a:xfrm>
                <a:off x="8263078" y="4663072"/>
                <a:ext cx="215025" cy="70082"/>
              </a:xfrm>
              <a:custGeom>
                <a:avLst/>
                <a:gdLst>
                  <a:gd name="T0" fmla="*/ 9 w 46"/>
                  <a:gd name="T1" fmla="*/ 0 h 15"/>
                  <a:gd name="T2" fmla="*/ 3 w 46"/>
                  <a:gd name="T3" fmla="*/ 0 h 15"/>
                  <a:gd name="T4" fmla="*/ 0 w 46"/>
                  <a:gd name="T5" fmla="*/ 4 h 15"/>
                  <a:gd name="T6" fmla="*/ 5 w 46"/>
                  <a:gd name="T7" fmla="*/ 6 h 15"/>
                  <a:gd name="T8" fmla="*/ 11 w 46"/>
                  <a:gd name="T9" fmla="*/ 9 h 15"/>
                  <a:gd name="T10" fmla="*/ 15 w 46"/>
                  <a:gd name="T11" fmla="*/ 9 h 15"/>
                  <a:gd name="T12" fmla="*/ 24 w 46"/>
                  <a:gd name="T13" fmla="*/ 11 h 15"/>
                  <a:gd name="T14" fmla="*/ 40 w 46"/>
                  <a:gd name="T15" fmla="*/ 13 h 15"/>
                  <a:gd name="T16" fmla="*/ 45 w 46"/>
                  <a:gd name="T17" fmla="*/ 13 h 15"/>
                  <a:gd name="T18" fmla="*/ 43 w 46"/>
                  <a:gd name="T19" fmla="*/ 9 h 15"/>
                  <a:gd name="T20" fmla="*/ 41 w 46"/>
                  <a:gd name="T21" fmla="*/ 9 h 15"/>
                  <a:gd name="T22" fmla="*/ 37 w 46"/>
                  <a:gd name="T23" fmla="*/ 9 h 15"/>
                  <a:gd name="T24" fmla="*/ 35 w 46"/>
                  <a:gd name="T25" fmla="*/ 6 h 15"/>
                  <a:gd name="T26" fmla="*/ 32 w 46"/>
                  <a:gd name="T27" fmla="*/ 4 h 15"/>
                  <a:gd name="T28" fmla="*/ 27 w 46"/>
                  <a:gd name="T29" fmla="*/ 3 h 15"/>
                  <a:gd name="T30" fmla="*/ 25 w 46"/>
                  <a:gd name="T31" fmla="*/ 4 h 15"/>
                  <a:gd name="T32" fmla="*/ 21 w 46"/>
                  <a:gd name="T33" fmla="*/ 5 h 15"/>
                  <a:gd name="T34" fmla="*/ 15 w 46"/>
                  <a:gd name="T35" fmla="*/ 3 h 15"/>
                  <a:gd name="T36" fmla="*/ 11 w 46"/>
                  <a:gd name="T37" fmla="*/ 2 h 15"/>
                  <a:gd name="T38" fmla="*/ 9 w 46"/>
                  <a:gd name="T39" fmla="*/ 0 h 15"/>
                  <a:gd name="T40" fmla="*/ 9 w 46"/>
                  <a:gd name="T4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" h="15">
                    <a:moveTo>
                      <a:pt x="9" y="0"/>
                    </a:moveTo>
                    <a:cubicBezTo>
                      <a:pt x="7" y="1"/>
                      <a:pt x="6" y="0"/>
                      <a:pt x="3" y="0"/>
                    </a:cubicBezTo>
                    <a:cubicBezTo>
                      <a:pt x="3" y="0"/>
                      <a:pt x="0" y="3"/>
                      <a:pt x="0" y="4"/>
                    </a:cubicBezTo>
                    <a:cubicBezTo>
                      <a:pt x="0" y="5"/>
                      <a:pt x="4" y="4"/>
                      <a:pt x="5" y="6"/>
                    </a:cubicBezTo>
                    <a:cubicBezTo>
                      <a:pt x="6" y="8"/>
                      <a:pt x="9" y="8"/>
                      <a:pt x="11" y="9"/>
                    </a:cubicBezTo>
                    <a:cubicBezTo>
                      <a:pt x="13" y="9"/>
                      <a:pt x="14" y="9"/>
                      <a:pt x="15" y="9"/>
                    </a:cubicBezTo>
                    <a:cubicBezTo>
                      <a:pt x="18" y="9"/>
                      <a:pt x="21" y="10"/>
                      <a:pt x="24" y="11"/>
                    </a:cubicBezTo>
                    <a:cubicBezTo>
                      <a:pt x="29" y="12"/>
                      <a:pt x="35" y="11"/>
                      <a:pt x="40" y="13"/>
                    </a:cubicBezTo>
                    <a:cubicBezTo>
                      <a:pt x="41" y="13"/>
                      <a:pt x="44" y="15"/>
                      <a:pt x="45" y="13"/>
                    </a:cubicBezTo>
                    <a:cubicBezTo>
                      <a:pt x="46" y="13"/>
                      <a:pt x="44" y="9"/>
                      <a:pt x="43" y="9"/>
                    </a:cubicBezTo>
                    <a:cubicBezTo>
                      <a:pt x="42" y="8"/>
                      <a:pt x="42" y="9"/>
                      <a:pt x="41" y="9"/>
                    </a:cubicBezTo>
                    <a:cubicBezTo>
                      <a:pt x="39" y="10"/>
                      <a:pt x="38" y="9"/>
                      <a:pt x="37" y="9"/>
                    </a:cubicBezTo>
                    <a:cubicBezTo>
                      <a:pt x="36" y="8"/>
                      <a:pt x="36" y="7"/>
                      <a:pt x="35" y="6"/>
                    </a:cubicBezTo>
                    <a:cubicBezTo>
                      <a:pt x="35" y="5"/>
                      <a:pt x="33" y="5"/>
                      <a:pt x="32" y="4"/>
                    </a:cubicBezTo>
                    <a:cubicBezTo>
                      <a:pt x="31" y="4"/>
                      <a:pt x="28" y="3"/>
                      <a:pt x="27" y="3"/>
                    </a:cubicBezTo>
                    <a:cubicBezTo>
                      <a:pt x="26" y="3"/>
                      <a:pt x="25" y="4"/>
                      <a:pt x="25" y="4"/>
                    </a:cubicBezTo>
                    <a:cubicBezTo>
                      <a:pt x="24" y="5"/>
                      <a:pt x="23" y="5"/>
                      <a:pt x="21" y="5"/>
                    </a:cubicBezTo>
                    <a:cubicBezTo>
                      <a:pt x="19" y="5"/>
                      <a:pt x="17" y="4"/>
                      <a:pt x="15" y="3"/>
                    </a:cubicBezTo>
                    <a:cubicBezTo>
                      <a:pt x="14" y="2"/>
                      <a:pt x="12" y="2"/>
                      <a:pt x="11" y="2"/>
                    </a:cubicBezTo>
                    <a:cubicBezTo>
                      <a:pt x="11" y="2"/>
                      <a:pt x="10" y="0"/>
                      <a:pt x="9" y="0"/>
                    </a:cubicBezTo>
                    <a:cubicBezTo>
                      <a:pt x="8" y="1"/>
                      <a:pt x="10" y="0"/>
                      <a:pt x="9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458"/>
              <p:cNvSpPr>
                <a:spLocks/>
              </p:cNvSpPr>
              <p:nvPr/>
            </p:nvSpPr>
            <p:spPr bwMode="auto">
              <a:xfrm>
                <a:off x="8422356" y="4680592"/>
                <a:ext cx="36633" cy="14335"/>
              </a:xfrm>
              <a:custGeom>
                <a:avLst/>
                <a:gdLst>
                  <a:gd name="T0" fmla="*/ 3 w 8"/>
                  <a:gd name="T1" fmla="*/ 3 h 3"/>
                  <a:gd name="T2" fmla="*/ 8 w 8"/>
                  <a:gd name="T3" fmla="*/ 1 h 3"/>
                  <a:gd name="T4" fmla="*/ 3 w 8"/>
                  <a:gd name="T5" fmla="*/ 3 h 3"/>
                  <a:gd name="T6" fmla="*/ 3 w 8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3">
                    <a:moveTo>
                      <a:pt x="3" y="3"/>
                    </a:moveTo>
                    <a:cubicBezTo>
                      <a:pt x="0" y="2"/>
                      <a:pt x="7" y="0"/>
                      <a:pt x="8" y="1"/>
                    </a:cubicBezTo>
                    <a:cubicBezTo>
                      <a:pt x="8" y="2"/>
                      <a:pt x="4" y="3"/>
                      <a:pt x="3" y="3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459"/>
              <p:cNvSpPr>
                <a:spLocks/>
              </p:cNvSpPr>
              <p:nvPr/>
            </p:nvSpPr>
            <p:spPr bwMode="auto">
              <a:xfrm>
                <a:off x="8473324" y="4714040"/>
                <a:ext cx="28669" cy="19114"/>
              </a:xfrm>
              <a:custGeom>
                <a:avLst/>
                <a:gdLst>
                  <a:gd name="T0" fmla="*/ 3 w 6"/>
                  <a:gd name="T1" fmla="*/ 0 h 4"/>
                  <a:gd name="T2" fmla="*/ 1 w 6"/>
                  <a:gd name="T3" fmla="*/ 1 h 4"/>
                  <a:gd name="T4" fmla="*/ 3 w 6"/>
                  <a:gd name="T5" fmla="*/ 4 h 4"/>
                  <a:gd name="T6" fmla="*/ 3 w 6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2" y="0"/>
                      <a:pt x="0" y="0"/>
                      <a:pt x="1" y="1"/>
                    </a:cubicBezTo>
                    <a:cubicBezTo>
                      <a:pt x="1" y="1"/>
                      <a:pt x="3" y="4"/>
                      <a:pt x="3" y="4"/>
                    </a:cubicBezTo>
                    <a:cubicBezTo>
                      <a:pt x="5" y="4"/>
                      <a:pt x="6" y="0"/>
                      <a:pt x="3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460"/>
              <p:cNvSpPr>
                <a:spLocks/>
              </p:cNvSpPr>
              <p:nvPr/>
            </p:nvSpPr>
            <p:spPr bwMode="auto">
              <a:xfrm>
                <a:off x="8501995" y="4718818"/>
                <a:ext cx="22299" cy="14335"/>
              </a:xfrm>
              <a:custGeom>
                <a:avLst/>
                <a:gdLst>
                  <a:gd name="T0" fmla="*/ 4 w 5"/>
                  <a:gd name="T1" fmla="*/ 1 h 3"/>
                  <a:gd name="T2" fmla="*/ 2 w 5"/>
                  <a:gd name="T3" fmla="*/ 0 h 3"/>
                  <a:gd name="T4" fmla="*/ 1 w 5"/>
                  <a:gd name="T5" fmla="*/ 2 h 3"/>
                  <a:gd name="T6" fmla="*/ 2 w 5"/>
                  <a:gd name="T7" fmla="*/ 2 h 3"/>
                  <a:gd name="T8" fmla="*/ 4 w 5"/>
                  <a:gd name="T9" fmla="*/ 1 h 3"/>
                  <a:gd name="T10" fmla="*/ 4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1"/>
                    </a:moveTo>
                    <a:cubicBezTo>
                      <a:pt x="4" y="1"/>
                      <a:pt x="3" y="0"/>
                      <a:pt x="2" y="0"/>
                    </a:cubicBezTo>
                    <a:cubicBezTo>
                      <a:pt x="2" y="1"/>
                      <a:pt x="0" y="2"/>
                      <a:pt x="1" y="2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3" y="2"/>
                      <a:pt x="5" y="2"/>
                      <a:pt x="4" y="1"/>
                    </a:cubicBezTo>
                    <a:cubicBezTo>
                      <a:pt x="4" y="1"/>
                      <a:pt x="5" y="2"/>
                      <a:pt x="4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461"/>
              <p:cNvSpPr>
                <a:spLocks/>
              </p:cNvSpPr>
              <p:nvPr/>
            </p:nvSpPr>
            <p:spPr bwMode="auto">
              <a:xfrm>
                <a:off x="8519515" y="4718818"/>
                <a:ext cx="33448" cy="19114"/>
              </a:xfrm>
              <a:custGeom>
                <a:avLst/>
                <a:gdLst>
                  <a:gd name="T0" fmla="*/ 2 w 7"/>
                  <a:gd name="T1" fmla="*/ 1 h 4"/>
                  <a:gd name="T2" fmla="*/ 2 w 7"/>
                  <a:gd name="T3" fmla="*/ 4 h 4"/>
                  <a:gd name="T4" fmla="*/ 6 w 7"/>
                  <a:gd name="T5" fmla="*/ 3 h 4"/>
                  <a:gd name="T6" fmla="*/ 5 w 7"/>
                  <a:gd name="T7" fmla="*/ 1 h 4"/>
                  <a:gd name="T8" fmla="*/ 2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2" y="1"/>
                    </a:moveTo>
                    <a:cubicBezTo>
                      <a:pt x="1" y="2"/>
                      <a:pt x="0" y="4"/>
                      <a:pt x="2" y="4"/>
                    </a:cubicBezTo>
                    <a:cubicBezTo>
                      <a:pt x="4" y="4"/>
                      <a:pt x="5" y="4"/>
                      <a:pt x="6" y="3"/>
                    </a:cubicBezTo>
                    <a:cubicBezTo>
                      <a:pt x="7" y="3"/>
                      <a:pt x="5" y="2"/>
                      <a:pt x="5" y="1"/>
                    </a:cubicBezTo>
                    <a:cubicBezTo>
                      <a:pt x="4" y="0"/>
                      <a:pt x="3" y="0"/>
                      <a:pt x="2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462"/>
              <p:cNvSpPr>
                <a:spLocks/>
              </p:cNvSpPr>
              <p:nvPr/>
            </p:nvSpPr>
            <p:spPr bwMode="auto">
              <a:xfrm>
                <a:off x="8543406" y="4714040"/>
                <a:ext cx="38226" cy="23893"/>
              </a:xfrm>
              <a:custGeom>
                <a:avLst/>
                <a:gdLst>
                  <a:gd name="T0" fmla="*/ 1 w 8"/>
                  <a:gd name="T1" fmla="*/ 0 h 5"/>
                  <a:gd name="T2" fmla="*/ 0 w 8"/>
                  <a:gd name="T3" fmla="*/ 1 h 5"/>
                  <a:gd name="T4" fmla="*/ 2 w 8"/>
                  <a:gd name="T5" fmla="*/ 2 h 5"/>
                  <a:gd name="T6" fmla="*/ 2 w 8"/>
                  <a:gd name="T7" fmla="*/ 3 h 5"/>
                  <a:gd name="T8" fmla="*/ 7 w 8"/>
                  <a:gd name="T9" fmla="*/ 4 h 5"/>
                  <a:gd name="T10" fmla="*/ 7 w 8"/>
                  <a:gd name="T11" fmla="*/ 1 h 5"/>
                  <a:gd name="T12" fmla="*/ 1 w 8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5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6" y="5"/>
                      <a:pt x="7" y="4"/>
                    </a:cubicBezTo>
                    <a:cubicBezTo>
                      <a:pt x="8" y="3"/>
                      <a:pt x="8" y="2"/>
                      <a:pt x="7" y="1"/>
                    </a:cubicBezTo>
                    <a:cubicBezTo>
                      <a:pt x="5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63"/>
              <p:cNvSpPr>
                <a:spLocks/>
              </p:cNvSpPr>
              <p:nvPr/>
            </p:nvSpPr>
            <p:spPr bwMode="auto">
              <a:xfrm>
                <a:off x="8594376" y="4718818"/>
                <a:ext cx="57340" cy="19114"/>
              </a:xfrm>
              <a:custGeom>
                <a:avLst/>
                <a:gdLst>
                  <a:gd name="T0" fmla="*/ 2 w 12"/>
                  <a:gd name="T1" fmla="*/ 0 h 4"/>
                  <a:gd name="T2" fmla="*/ 0 w 12"/>
                  <a:gd name="T3" fmla="*/ 2 h 4"/>
                  <a:gd name="T4" fmla="*/ 12 w 12"/>
                  <a:gd name="T5" fmla="*/ 2 h 4"/>
                  <a:gd name="T6" fmla="*/ 9 w 12"/>
                  <a:gd name="T7" fmla="*/ 2 h 4"/>
                  <a:gd name="T8" fmla="*/ 2 w 12"/>
                  <a:gd name="T9" fmla="*/ 0 h 4"/>
                  <a:gd name="T10" fmla="*/ 2 w 1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2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11" y="4"/>
                      <a:pt x="12" y="2"/>
                    </a:cubicBezTo>
                    <a:cubicBezTo>
                      <a:pt x="12" y="1"/>
                      <a:pt x="9" y="2"/>
                      <a:pt x="9" y="2"/>
                    </a:cubicBezTo>
                    <a:cubicBezTo>
                      <a:pt x="7" y="2"/>
                      <a:pt x="4" y="1"/>
                      <a:pt x="2" y="0"/>
                    </a:cubicBezTo>
                    <a:cubicBezTo>
                      <a:pt x="2" y="0"/>
                      <a:pt x="3" y="0"/>
                      <a:pt x="2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Freeform 464"/>
              <p:cNvSpPr>
                <a:spLocks/>
              </p:cNvSpPr>
              <p:nvPr/>
            </p:nvSpPr>
            <p:spPr bwMode="auto">
              <a:xfrm>
                <a:off x="8576855" y="4745895"/>
                <a:ext cx="50968" cy="28669"/>
              </a:xfrm>
              <a:custGeom>
                <a:avLst/>
                <a:gdLst>
                  <a:gd name="T0" fmla="*/ 0 w 11"/>
                  <a:gd name="T1" fmla="*/ 0 h 6"/>
                  <a:gd name="T2" fmla="*/ 8 w 11"/>
                  <a:gd name="T3" fmla="*/ 4 h 6"/>
                  <a:gd name="T4" fmla="*/ 0 w 11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1" y="0"/>
                      <a:pt x="7" y="6"/>
                      <a:pt x="8" y="4"/>
                    </a:cubicBezTo>
                    <a:cubicBezTo>
                      <a:pt x="1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65"/>
              <p:cNvSpPr>
                <a:spLocks/>
              </p:cNvSpPr>
              <p:nvPr/>
            </p:nvSpPr>
            <p:spPr bwMode="auto">
              <a:xfrm>
                <a:off x="8739317" y="4596176"/>
                <a:ext cx="28669" cy="19114"/>
              </a:xfrm>
              <a:custGeom>
                <a:avLst/>
                <a:gdLst>
                  <a:gd name="T0" fmla="*/ 3 w 6"/>
                  <a:gd name="T1" fmla="*/ 3 h 4"/>
                  <a:gd name="T2" fmla="*/ 4 w 6"/>
                  <a:gd name="T3" fmla="*/ 0 h 4"/>
                  <a:gd name="T4" fmla="*/ 3 w 6"/>
                  <a:gd name="T5" fmla="*/ 3 h 4"/>
                  <a:gd name="T6" fmla="*/ 3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3" y="3"/>
                    </a:moveTo>
                    <a:cubicBezTo>
                      <a:pt x="0" y="4"/>
                      <a:pt x="1" y="0"/>
                      <a:pt x="4" y="0"/>
                    </a:cubicBezTo>
                    <a:cubicBezTo>
                      <a:pt x="6" y="0"/>
                      <a:pt x="5" y="3"/>
                      <a:pt x="3" y="3"/>
                    </a:cubicBezTo>
                    <a:cubicBezTo>
                      <a:pt x="2" y="4"/>
                      <a:pt x="5" y="3"/>
                      <a:pt x="3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1" name="Freeform 466"/>
              <p:cNvSpPr>
                <a:spLocks/>
              </p:cNvSpPr>
              <p:nvPr/>
            </p:nvSpPr>
            <p:spPr bwMode="auto">
              <a:xfrm>
                <a:off x="8787101" y="4592990"/>
                <a:ext cx="70082" cy="22299"/>
              </a:xfrm>
              <a:custGeom>
                <a:avLst/>
                <a:gdLst>
                  <a:gd name="T0" fmla="*/ 2 w 15"/>
                  <a:gd name="T1" fmla="*/ 3 h 5"/>
                  <a:gd name="T2" fmla="*/ 1 w 15"/>
                  <a:gd name="T3" fmla="*/ 1 h 5"/>
                  <a:gd name="T4" fmla="*/ 5 w 15"/>
                  <a:gd name="T5" fmla="*/ 0 h 5"/>
                  <a:gd name="T6" fmla="*/ 13 w 15"/>
                  <a:gd name="T7" fmla="*/ 2 h 5"/>
                  <a:gd name="T8" fmla="*/ 15 w 15"/>
                  <a:gd name="T9" fmla="*/ 5 h 5"/>
                  <a:gd name="T10" fmla="*/ 11 w 15"/>
                  <a:gd name="T11" fmla="*/ 3 h 5"/>
                  <a:gd name="T12" fmla="*/ 2 w 15"/>
                  <a:gd name="T13" fmla="*/ 3 h 5"/>
                  <a:gd name="T14" fmla="*/ 2 w 1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5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8" y="0"/>
                      <a:pt x="10" y="0"/>
                      <a:pt x="13" y="2"/>
                    </a:cubicBezTo>
                    <a:cubicBezTo>
                      <a:pt x="14" y="3"/>
                      <a:pt x="15" y="4"/>
                      <a:pt x="15" y="5"/>
                    </a:cubicBezTo>
                    <a:cubicBezTo>
                      <a:pt x="14" y="5"/>
                      <a:pt x="11" y="3"/>
                      <a:pt x="11" y="3"/>
                    </a:cubicBezTo>
                    <a:cubicBezTo>
                      <a:pt x="8" y="2"/>
                      <a:pt x="5" y="3"/>
                      <a:pt x="2" y="3"/>
                    </a:cubicBezTo>
                    <a:cubicBezTo>
                      <a:pt x="1" y="3"/>
                      <a:pt x="3" y="3"/>
                      <a:pt x="2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2" name="Freeform 467"/>
              <p:cNvSpPr>
                <a:spLocks/>
              </p:cNvSpPr>
              <p:nvPr/>
            </p:nvSpPr>
            <p:spPr bwMode="auto">
              <a:xfrm>
                <a:off x="8572076" y="4484680"/>
                <a:ext cx="149721" cy="168834"/>
              </a:xfrm>
              <a:custGeom>
                <a:avLst/>
                <a:gdLst>
                  <a:gd name="T0" fmla="*/ 13 w 32"/>
                  <a:gd name="T1" fmla="*/ 32 h 36"/>
                  <a:gd name="T2" fmla="*/ 14 w 32"/>
                  <a:gd name="T3" fmla="*/ 30 h 36"/>
                  <a:gd name="T4" fmla="*/ 11 w 32"/>
                  <a:gd name="T5" fmla="*/ 28 h 36"/>
                  <a:gd name="T6" fmla="*/ 12 w 32"/>
                  <a:gd name="T7" fmla="*/ 23 h 36"/>
                  <a:gd name="T8" fmla="*/ 8 w 32"/>
                  <a:gd name="T9" fmla="*/ 23 h 36"/>
                  <a:gd name="T10" fmla="*/ 8 w 32"/>
                  <a:gd name="T11" fmla="*/ 29 h 36"/>
                  <a:gd name="T12" fmla="*/ 8 w 32"/>
                  <a:gd name="T13" fmla="*/ 30 h 36"/>
                  <a:gd name="T14" fmla="*/ 7 w 32"/>
                  <a:gd name="T15" fmla="*/ 34 h 36"/>
                  <a:gd name="T16" fmla="*/ 4 w 32"/>
                  <a:gd name="T17" fmla="*/ 36 h 36"/>
                  <a:gd name="T18" fmla="*/ 4 w 32"/>
                  <a:gd name="T19" fmla="*/ 31 h 36"/>
                  <a:gd name="T20" fmla="*/ 2 w 32"/>
                  <a:gd name="T21" fmla="*/ 26 h 36"/>
                  <a:gd name="T22" fmla="*/ 1 w 32"/>
                  <a:gd name="T23" fmla="*/ 21 h 36"/>
                  <a:gd name="T24" fmla="*/ 3 w 32"/>
                  <a:gd name="T25" fmla="*/ 14 h 36"/>
                  <a:gd name="T26" fmla="*/ 9 w 32"/>
                  <a:gd name="T27" fmla="*/ 5 h 36"/>
                  <a:gd name="T28" fmla="*/ 11 w 32"/>
                  <a:gd name="T29" fmla="*/ 2 h 36"/>
                  <a:gd name="T30" fmla="*/ 18 w 32"/>
                  <a:gd name="T31" fmla="*/ 4 h 36"/>
                  <a:gd name="T32" fmla="*/ 25 w 32"/>
                  <a:gd name="T33" fmla="*/ 4 h 36"/>
                  <a:gd name="T34" fmla="*/ 32 w 32"/>
                  <a:gd name="T35" fmla="*/ 1 h 36"/>
                  <a:gd name="T36" fmla="*/ 29 w 32"/>
                  <a:gd name="T37" fmla="*/ 6 h 36"/>
                  <a:gd name="T38" fmla="*/ 23 w 32"/>
                  <a:gd name="T39" fmla="*/ 7 h 36"/>
                  <a:gd name="T40" fmla="*/ 10 w 32"/>
                  <a:gd name="T41" fmla="*/ 7 h 36"/>
                  <a:gd name="T42" fmla="*/ 6 w 32"/>
                  <a:gd name="T43" fmla="*/ 10 h 36"/>
                  <a:gd name="T44" fmla="*/ 10 w 32"/>
                  <a:gd name="T45" fmla="*/ 15 h 36"/>
                  <a:gd name="T46" fmla="*/ 13 w 32"/>
                  <a:gd name="T47" fmla="*/ 14 h 36"/>
                  <a:gd name="T48" fmla="*/ 20 w 32"/>
                  <a:gd name="T49" fmla="*/ 13 h 36"/>
                  <a:gd name="T50" fmla="*/ 17 w 32"/>
                  <a:gd name="T51" fmla="*/ 16 h 36"/>
                  <a:gd name="T52" fmla="*/ 13 w 32"/>
                  <a:gd name="T53" fmla="*/ 17 h 36"/>
                  <a:gd name="T54" fmla="*/ 14 w 32"/>
                  <a:gd name="T55" fmla="*/ 20 h 36"/>
                  <a:gd name="T56" fmla="*/ 18 w 32"/>
                  <a:gd name="T57" fmla="*/ 25 h 36"/>
                  <a:gd name="T58" fmla="*/ 19 w 32"/>
                  <a:gd name="T59" fmla="*/ 28 h 36"/>
                  <a:gd name="T60" fmla="*/ 22 w 32"/>
                  <a:gd name="T61" fmla="*/ 30 h 36"/>
                  <a:gd name="T62" fmla="*/ 13 w 32"/>
                  <a:gd name="T63" fmla="*/ 32 h 36"/>
                  <a:gd name="T64" fmla="*/ 13 w 32"/>
                  <a:gd name="T65" fmla="*/ 3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36">
                    <a:moveTo>
                      <a:pt x="13" y="32"/>
                    </a:moveTo>
                    <a:cubicBezTo>
                      <a:pt x="13" y="31"/>
                      <a:pt x="14" y="31"/>
                      <a:pt x="14" y="30"/>
                    </a:cubicBezTo>
                    <a:cubicBezTo>
                      <a:pt x="14" y="29"/>
                      <a:pt x="12" y="28"/>
                      <a:pt x="11" y="28"/>
                    </a:cubicBezTo>
                    <a:cubicBezTo>
                      <a:pt x="10" y="26"/>
                      <a:pt x="12" y="25"/>
                      <a:pt x="12" y="23"/>
                    </a:cubicBezTo>
                    <a:cubicBezTo>
                      <a:pt x="12" y="22"/>
                      <a:pt x="8" y="22"/>
                      <a:pt x="8" y="23"/>
                    </a:cubicBezTo>
                    <a:cubicBezTo>
                      <a:pt x="7" y="25"/>
                      <a:pt x="8" y="27"/>
                      <a:pt x="8" y="29"/>
                    </a:cubicBezTo>
                    <a:cubicBezTo>
                      <a:pt x="7" y="29"/>
                      <a:pt x="8" y="30"/>
                      <a:pt x="8" y="30"/>
                    </a:cubicBezTo>
                    <a:cubicBezTo>
                      <a:pt x="8" y="32"/>
                      <a:pt x="7" y="33"/>
                      <a:pt x="7" y="34"/>
                    </a:cubicBezTo>
                    <a:cubicBezTo>
                      <a:pt x="6" y="36"/>
                      <a:pt x="7" y="36"/>
                      <a:pt x="4" y="36"/>
                    </a:cubicBezTo>
                    <a:cubicBezTo>
                      <a:pt x="1" y="36"/>
                      <a:pt x="4" y="32"/>
                      <a:pt x="4" y="31"/>
                    </a:cubicBezTo>
                    <a:cubicBezTo>
                      <a:pt x="5" y="30"/>
                      <a:pt x="4" y="27"/>
                      <a:pt x="2" y="26"/>
                    </a:cubicBezTo>
                    <a:cubicBezTo>
                      <a:pt x="0" y="25"/>
                      <a:pt x="0" y="23"/>
                      <a:pt x="1" y="21"/>
                    </a:cubicBezTo>
                    <a:cubicBezTo>
                      <a:pt x="2" y="19"/>
                      <a:pt x="2" y="16"/>
                      <a:pt x="3" y="14"/>
                    </a:cubicBezTo>
                    <a:cubicBezTo>
                      <a:pt x="5" y="11"/>
                      <a:pt x="4" y="5"/>
                      <a:pt x="9" y="5"/>
                    </a:cubicBezTo>
                    <a:cubicBezTo>
                      <a:pt x="10" y="5"/>
                      <a:pt x="9" y="2"/>
                      <a:pt x="11" y="2"/>
                    </a:cubicBezTo>
                    <a:cubicBezTo>
                      <a:pt x="14" y="3"/>
                      <a:pt x="16" y="4"/>
                      <a:pt x="18" y="4"/>
                    </a:cubicBezTo>
                    <a:cubicBezTo>
                      <a:pt x="20" y="4"/>
                      <a:pt x="23" y="5"/>
                      <a:pt x="25" y="4"/>
                    </a:cubicBezTo>
                    <a:cubicBezTo>
                      <a:pt x="26" y="4"/>
                      <a:pt x="32" y="0"/>
                      <a:pt x="32" y="1"/>
                    </a:cubicBezTo>
                    <a:cubicBezTo>
                      <a:pt x="32" y="2"/>
                      <a:pt x="29" y="5"/>
                      <a:pt x="29" y="6"/>
                    </a:cubicBezTo>
                    <a:cubicBezTo>
                      <a:pt x="27" y="7"/>
                      <a:pt x="25" y="7"/>
                      <a:pt x="23" y="7"/>
                    </a:cubicBezTo>
                    <a:cubicBezTo>
                      <a:pt x="18" y="6"/>
                      <a:pt x="14" y="7"/>
                      <a:pt x="10" y="7"/>
                    </a:cubicBezTo>
                    <a:cubicBezTo>
                      <a:pt x="7" y="6"/>
                      <a:pt x="6" y="7"/>
                      <a:pt x="6" y="10"/>
                    </a:cubicBezTo>
                    <a:cubicBezTo>
                      <a:pt x="6" y="13"/>
                      <a:pt x="9" y="13"/>
                      <a:pt x="10" y="15"/>
                    </a:cubicBezTo>
                    <a:cubicBezTo>
                      <a:pt x="11" y="17"/>
                      <a:pt x="12" y="15"/>
                      <a:pt x="13" y="14"/>
                    </a:cubicBezTo>
                    <a:cubicBezTo>
                      <a:pt x="13" y="13"/>
                      <a:pt x="20" y="12"/>
                      <a:pt x="20" y="13"/>
                    </a:cubicBezTo>
                    <a:cubicBezTo>
                      <a:pt x="21" y="13"/>
                      <a:pt x="18" y="16"/>
                      <a:pt x="17" y="16"/>
                    </a:cubicBezTo>
                    <a:cubicBezTo>
                      <a:pt x="15" y="18"/>
                      <a:pt x="15" y="18"/>
                      <a:pt x="13" y="17"/>
                    </a:cubicBezTo>
                    <a:cubicBezTo>
                      <a:pt x="13" y="17"/>
                      <a:pt x="14" y="20"/>
                      <a:pt x="14" y="20"/>
                    </a:cubicBezTo>
                    <a:cubicBezTo>
                      <a:pt x="15" y="21"/>
                      <a:pt x="18" y="23"/>
                      <a:pt x="18" y="25"/>
                    </a:cubicBezTo>
                    <a:cubicBezTo>
                      <a:pt x="18" y="26"/>
                      <a:pt x="18" y="27"/>
                      <a:pt x="19" y="28"/>
                    </a:cubicBezTo>
                    <a:cubicBezTo>
                      <a:pt x="19" y="28"/>
                      <a:pt x="21" y="30"/>
                      <a:pt x="22" y="30"/>
                    </a:cubicBezTo>
                    <a:cubicBezTo>
                      <a:pt x="20" y="31"/>
                      <a:pt x="15" y="33"/>
                      <a:pt x="13" y="32"/>
                    </a:cubicBezTo>
                    <a:cubicBezTo>
                      <a:pt x="13" y="31"/>
                      <a:pt x="14" y="33"/>
                      <a:pt x="13" y="3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3" name="Freeform 468"/>
              <p:cNvSpPr>
                <a:spLocks/>
              </p:cNvSpPr>
              <p:nvPr/>
            </p:nvSpPr>
            <p:spPr bwMode="auto">
              <a:xfrm>
                <a:off x="8772766" y="4475124"/>
                <a:ext cx="36633" cy="70082"/>
              </a:xfrm>
              <a:custGeom>
                <a:avLst/>
                <a:gdLst>
                  <a:gd name="T0" fmla="*/ 3 w 8"/>
                  <a:gd name="T1" fmla="*/ 2 h 15"/>
                  <a:gd name="T2" fmla="*/ 3 w 8"/>
                  <a:gd name="T3" fmla="*/ 0 h 15"/>
                  <a:gd name="T4" fmla="*/ 0 w 8"/>
                  <a:gd name="T5" fmla="*/ 4 h 15"/>
                  <a:gd name="T6" fmla="*/ 1 w 8"/>
                  <a:gd name="T7" fmla="*/ 8 h 15"/>
                  <a:gd name="T8" fmla="*/ 2 w 8"/>
                  <a:gd name="T9" fmla="*/ 12 h 15"/>
                  <a:gd name="T10" fmla="*/ 5 w 8"/>
                  <a:gd name="T11" fmla="*/ 15 h 15"/>
                  <a:gd name="T12" fmla="*/ 4 w 8"/>
                  <a:gd name="T13" fmla="*/ 13 h 15"/>
                  <a:gd name="T14" fmla="*/ 3 w 8"/>
                  <a:gd name="T15" fmla="*/ 9 h 15"/>
                  <a:gd name="T16" fmla="*/ 7 w 8"/>
                  <a:gd name="T17" fmla="*/ 9 h 15"/>
                  <a:gd name="T18" fmla="*/ 5 w 8"/>
                  <a:gd name="T19" fmla="*/ 7 h 15"/>
                  <a:gd name="T20" fmla="*/ 6 w 8"/>
                  <a:gd name="T21" fmla="*/ 5 h 15"/>
                  <a:gd name="T22" fmla="*/ 2 w 8"/>
                  <a:gd name="T23" fmla="*/ 6 h 15"/>
                  <a:gd name="T24" fmla="*/ 3 w 8"/>
                  <a:gd name="T25" fmla="*/ 2 h 15"/>
                  <a:gd name="T26" fmla="*/ 3 w 8"/>
                  <a:gd name="T2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5">
                    <a:moveTo>
                      <a:pt x="3" y="2"/>
                    </a:move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0" y="3"/>
                      <a:pt x="0" y="4"/>
                    </a:cubicBezTo>
                    <a:cubicBezTo>
                      <a:pt x="0" y="5"/>
                      <a:pt x="1" y="6"/>
                      <a:pt x="1" y="8"/>
                    </a:cubicBezTo>
                    <a:cubicBezTo>
                      <a:pt x="1" y="9"/>
                      <a:pt x="1" y="11"/>
                      <a:pt x="2" y="12"/>
                    </a:cubicBezTo>
                    <a:cubicBezTo>
                      <a:pt x="2" y="12"/>
                      <a:pt x="5" y="15"/>
                      <a:pt x="5" y="15"/>
                    </a:cubicBezTo>
                    <a:cubicBezTo>
                      <a:pt x="5" y="15"/>
                      <a:pt x="4" y="13"/>
                      <a:pt x="4" y="13"/>
                    </a:cubicBezTo>
                    <a:cubicBezTo>
                      <a:pt x="3" y="12"/>
                      <a:pt x="3" y="10"/>
                      <a:pt x="3" y="9"/>
                    </a:cubicBezTo>
                    <a:cubicBezTo>
                      <a:pt x="3" y="8"/>
                      <a:pt x="7" y="9"/>
                      <a:pt x="7" y="9"/>
                    </a:cubicBezTo>
                    <a:cubicBezTo>
                      <a:pt x="8" y="9"/>
                      <a:pt x="6" y="8"/>
                      <a:pt x="5" y="7"/>
                    </a:cubicBezTo>
                    <a:cubicBezTo>
                      <a:pt x="5" y="7"/>
                      <a:pt x="6" y="6"/>
                      <a:pt x="6" y="5"/>
                    </a:cubicBezTo>
                    <a:cubicBezTo>
                      <a:pt x="7" y="1"/>
                      <a:pt x="3" y="6"/>
                      <a:pt x="2" y="6"/>
                    </a:cubicBezTo>
                    <a:cubicBezTo>
                      <a:pt x="2" y="6"/>
                      <a:pt x="4" y="3"/>
                      <a:pt x="3" y="2"/>
                    </a:cubicBezTo>
                    <a:cubicBezTo>
                      <a:pt x="3" y="1"/>
                      <a:pt x="4" y="3"/>
                      <a:pt x="3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4" name="Freeform 469"/>
              <p:cNvSpPr>
                <a:spLocks/>
              </p:cNvSpPr>
              <p:nvPr/>
            </p:nvSpPr>
            <p:spPr bwMode="auto">
              <a:xfrm>
                <a:off x="8791880" y="4465568"/>
                <a:ext cx="12742" cy="9557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2" y="2"/>
                      <a:pt x="1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5" name="Freeform 470"/>
              <p:cNvSpPr>
                <a:spLocks/>
              </p:cNvSpPr>
              <p:nvPr/>
            </p:nvSpPr>
            <p:spPr bwMode="auto">
              <a:xfrm>
                <a:off x="8842849" y="4526093"/>
                <a:ext cx="22299" cy="9557"/>
              </a:xfrm>
              <a:custGeom>
                <a:avLst/>
                <a:gdLst>
                  <a:gd name="T0" fmla="*/ 5 w 5"/>
                  <a:gd name="T1" fmla="*/ 1 h 2"/>
                  <a:gd name="T2" fmla="*/ 0 w 5"/>
                  <a:gd name="T3" fmla="*/ 1 h 2"/>
                  <a:gd name="T4" fmla="*/ 5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5" y="0"/>
                      <a:pt x="0" y="0"/>
                      <a:pt x="0" y="1"/>
                    </a:cubicBezTo>
                    <a:cubicBezTo>
                      <a:pt x="0" y="1"/>
                      <a:pt x="5" y="2"/>
                      <a:pt x="5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6" name="Freeform 471"/>
              <p:cNvSpPr>
                <a:spLocks/>
              </p:cNvSpPr>
              <p:nvPr/>
            </p:nvSpPr>
            <p:spPr bwMode="auto">
              <a:xfrm>
                <a:off x="8847628" y="4530871"/>
                <a:ext cx="87603" cy="52562"/>
              </a:xfrm>
              <a:custGeom>
                <a:avLst/>
                <a:gdLst>
                  <a:gd name="T0" fmla="*/ 10 w 19"/>
                  <a:gd name="T1" fmla="*/ 1 h 11"/>
                  <a:gd name="T2" fmla="*/ 4 w 19"/>
                  <a:gd name="T3" fmla="*/ 3 h 11"/>
                  <a:gd name="T4" fmla="*/ 3 w 19"/>
                  <a:gd name="T5" fmla="*/ 4 h 11"/>
                  <a:gd name="T6" fmla="*/ 1 w 19"/>
                  <a:gd name="T7" fmla="*/ 3 h 11"/>
                  <a:gd name="T8" fmla="*/ 3 w 19"/>
                  <a:gd name="T9" fmla="*/ 6 h 11"/>
                  <a:gd name="T10" fmla="*/ 6 w 19"/>
                  <a:gd name="T11" fmla="*/ 7 h 11"/>
                  <a:gd name="T12" fmla="*/ 9 w 19"/>
                  <a:gd name="T13" fmla="*/ 10 h 11"/>
                  <a:gd name="T14" fmla="*/ 14 w 19"/>
                  <a:gd name="T15" fmla="*/ 10 h 11"/>
                  <a:gd name="T16" fmla="*/ 18 w 19"/>
                  <a:gd name="T17" fmla="*/ 5 h 11"/>
                  <a:gd name="T18" fmla="*/ 15 w 19"/>
                  <a:gd name="T19" fmla="*/ 2 h 11"/>
                  <a:gd name="T20" fmla="*/ 10 w 19"/>
                  <a:gd name="T21" fmla="*/ 1 h 11"/>
                  <a:gd name="T22" fmla="*/ 10 w 19"/>
                  <a:gd name="T2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1">
                    <a:moveTo>
                      <a:pt x="10" y="1"/>
                    </a:moveTo>
                    <a:cubicBezTo>
                      <a:pt x="9" y="0"/>
                      <a:pt x="5" y="2"/>
                      <a:pt x="4" y="3"/>
                    </a:cubicBezTo>
                    <a:cubicBezTo>
                      <a:pt x="3" y="3"/>
                      <a:pt x="4" y="3"/>
                      <a:pt x="3" y="4"/>
                    </a:cubicBezTo>
                    <a:cubicBezTo>
                      <a:pt x="3" y="5"/>
                      <a:pt x="2" y="3"/>
                      <a:pt x="1" y="3"/>
                    </a:cubicBezTo>
                    <a:cubicBezTo>
                      <a:pt x="0" y="3"/>
                      <a:pt x="2" y="6"/>
                      <a:pt x="3" y="6"/>
                    </a:cubicBezTo>
                    <a:cubicBezTo>
                      <a:pt x="3" y="7"/>
                      <a:pt x="5" y="7"/>
                      <a:pt x="6" y="7"/>
                    </a:cubicBezTo>
                    <a:cubicBezTo>
                      <a:pt x="8" y="7"/>
                      <a:pt x="8" y="9"/>
                      <a:pt x="9" y="10"/>
                    </a:cubicBezTo>
                    <a:cubicBezTo>
                      <a:pt x="10" y="11"/>
                      <a:pt x="13" y="10"/>
                      <a:pt x="14" y="10"/>
                    </a:cubicBezTo>
                    <a:cubicBezTo>
                      <a:pt x="18" y="10"/>
                      <a:pt x="19" y="8"/>
                      <a:pt x="18" y="5"/>
                    </a:cubicBezTo>
                    <a:cubicBezTo>
                      <a:pt x="18" y="3"/>
                      <a:pt x="17" y="2"/>
                      <a:pt x="15" y="2"/>
                    </a:cubicBezTo>
                    <a:cubicBezTo>
                      <a:pt x="14" y="2"/>
                      <a:pt x="12" y="1"/>
                      <a:pt x="10" y="1"/>
                    </a:cubicBezTo>
                    <a:cubicBezTo>
                      <a:pt x="10" y="1"/>
                      <a:pt x="11" y="1"/>
                      <a:pt x="10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7" name="Freeform 472"/>
              <p:cNvSpPr>
                <a:spLocks/>
              </p:cNvSpPr>
              <p:nvPr/>
            </p:nvSpPr>
            <p:spPr bwMode="auto">
              <a:xfrm>
                <a:off x="9263341" y="4620067"/>
                <a:ext cx="97159" cy="55747"/>
              </a:xfrm>
              <a:custGeom>
                <a:avLst/>
                <a:gdLst>
                  <a:gd name="T0" fmla="*/ 0 w 21"/>
                  <a:gd name="T1" fmla="*/ 8 h 12"/>
                  <a:gd name="T2" fmla="*/ 6 w 21"/>
                  <a:gd name="T3" fmla="*/ 8 h 12"/>
                  <a:gd name="T4" fmla="*/ 9 w 21"/>
                  <a:gd name="T5" fmla="*/ 7 h 12"/>
                  <a:gd name="T6" fmla="*/ 13 w 21"/>
                  <a:gd name="T7" fmla="*/ 7 h 12"/>
                  <a:gd name="T8" fmla="*/ 14 w 21"/>
                  <a:gd name="T9" fmla="*/ 5 h 12"/>
                  <a:gd name="T10" fmla="*/ 17 w 21"/>
                  <a:gd name="T11" fmla="*/ 3 h 12"/>
                  <a:gd name="T12" fmla="*/ 20 w 21"/>
                  <a:gd name="T13" fmla="*/ 4 h 12"/>
                  <a:gd name="T14" fmla="*/ 18 w 21"/>
                  <a:gd name="T15" fmla="*/ 7 h 12"/>
                  <a:gd name="T16" fmla="*/ 11 w 21"/>
                  <a:gd name="T17" fmla="*/ 11 h 12"/>
                  <a:gd name="T18" fmla="*/ 0 w 21"/>
                  <a:gd name="T19" fmla="*/ 8 h 12"/>
                  <a:gd name="T20" fmla="*/ 0 w 21"/>
                  <a:gd name="T2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2">
                    <a:moveTo>
                      <a:pt x="0" y="8"/>
                    </a:moveTo>
                    <a:cubicBezTo>
                      <a:pt x="1" y="7"/>
                      <a:pt x="5" y="8"/>
                      <a:pt x="6" y="8"/>
                    </a:cubicBezTo>
                    <a:cubicBezTo>
                      <a:pt x="7" y="8"/>
                      <a:pt x="8" y="6"/>
                      <a:pt x="9" y="7"/>
                    </a:cubicBezTo>
                    <a:cubicBezTo>
                      <a:pt x="10" y="8"/>
                      <a:pt x="12" y="8"/>
                      <a:pt x="13" y="7"/>
                    </a:cubicBezTo>
                    <a:cubicBezTo>
                      <a:pt x="13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17" y="3"/>
                    </a:cubicBezTo>
                    <a:cubicBezTo>
                      <a:pt x="17" y="0"/>
                      <a:pt x="21" y="2"/>
                      <a:pt x="20" y="4"/>
                    </a:cubicBezTo>
                    <a:cubicBezTo>
                      <a:pt x="19" y="5"/>
                      <a:pt x="18" y="7"/>
                      <a:pt x="18" y="7"/>
                    </a:cubicBezTo>
                    <a:cubicBezTo>
                      <a:pt x="15" y="8"/>
                      <a:pt x="14" y="10"/>
                      <a:pt x="11" y="11"/>
                    </a:cubicBezTo>
                    <a:cubicBezTo>
                      <a:pt x="9" y="12"/>
                      <a:pt x="0" y="11"/>
                      <a:pt x="0" y="8"/>
                    </a:cubicBezTo>
                    <a:cubicBezTo>
                      <a:pt x="0" y="7"/>
                      <a:pt x="0" y="10"/>
                      <a:pt x="0" y="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8" name="Freeform 473"/>
              <p:cNvSpPr>
                <a:spLocks/>
              </p:cNvSpPr>
              <p:nvPr/>
            </p:nvSpPr>
            <p:spPr bwMode="auto">
              <a:xfrm>
                <a:off x="9403505" y="4648736"/>
                <a:ext cx="41412" cy="50968"/>
              </a:xfrm>
              <a:custGeom>
                <a:avLst/>
                <a:gdLst>
                  <a:gd name="T0" fmla="*/ 1 w 9"/>
                  <a:gd name="T1" fmla="*/ 0 h 11"/>
                  <a:gd name="T2" fmla="*/ 8 w 9"/>
                  <a:gd name="T3" fmla="*/ 8 h 11"/>
                  <a:gd name="T4" fmla="*/ 5 w 9"/>
                  <a:gd name="T5" fmla="*/ 4 h 11"/>
                  <a:gd name="T6" fmla="*/ 1 w 9"/>
                  <a:gd name="T7" fmla="*/ 0 h 11"/>
                  <a:gd name="T8" fmla="*/ 1 w 9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1">
                    <a:moveTo>
                      <a:pt x="1" y="0"/>
                    </a:moveTo>
                    <a:cubicBezTo>
                      <a:pt x="0" y="1"/>
                      <a:pt x="5" y="11"/>
                      <a:pt x="8" y="8"/>
                    </a:cubicBezTo>
                    <a:cubicBezTo>
                      <a:pt x="9" y="6"/>
                      <a:pt x="6" y="4"/>
                      <a:pt x="5" y="4"/>
                    </a:cubicBezTo>
                    <a:cubicBezTo>
                      <a:pt x="4" y="3"/>
                      <a:pt x="1" y="0"/>
                      <a:pt x="1" y="0"/>
                    </a:cubicBezTo>
                    <a:cubicBezTo>
                      <a:pt x="0" y="1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9" name="Freeform 474"/>
              <p:cNvSpPr>
                <a:spLocks/>
              </p:cNvSpPr>
              <p:nvPr/>
            </p:nvSpPr>
            <p:spPr bwMode="auto">
              <a:xfrm>
                <a:off x="9524555" y="4742711"/>
                <a:ext cx="27077" cy="27077"/>
              </a:xfrm>
              <a:custGeom>
                <a:avLst/>
                <a:gdLst>
                  <a:gd name="T0" fmla="*/ 6 w 6"/>
                  <a:gd name="T1" fmla="*/ 4 h 6"/>
                  <a:gd name="T2" fmla="*/ 1 w 6"/>
                  <a:gd name="T3" fmla="*/ 2 h 6"/>
                  <a:gd name="T4" fmla="*/ 6 w 6"/>
                  <a:gd name="T5" fmla="*/ 4 h 6"/>
                  <a:gd name="T6" fmla="*/ 6 w 6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6" y="2"/>
                      <a:pt x="0" y="0"/>
                      <a:pt x="1" y="2"/>
                    </a:cubicBezTo>
                    <a:cubicBezTo>
                      <a:pt x="1" y="3"/>
                      <a:pt x="6" y="5"/>
                      <a:pt x="6" y="4"/>
                    </a:cubicBezTo>
                    <a:cubicBezTo>
                      <a:pt x="6" y="3"/>
                      <a:pt x="6" y="6"/>
                      <a:pt x="6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0" name="Freeform 475"/>
              <p:cNvSpPr>
                <a:spLocks/>
              </p:cNvSpPr>
              <p:nvPr/>
            </p:nvSpPr>
            <p:spPr bwMode="auto">
              <a:xfrm>
                <a:off x="9495885" y="4699705"/>
                <a:ext cx="43005" cy="28669"/>
              </a:xfrm>
              <a:custGeom>
                <a:avLst/>
                <a:gdLst>
                  <a:gd name="T0" fmla="*/ 8 w 9"/>
                  <a:gd name="T1" fmla="*/ 6 h 6"/>
                  <a:gd name="T2" fmla="*/ 0 w 9"/>
                  <a:gd name="T3" fmla="*/ 1 h 6"/>
                  <a:gd name="T4" fmla="*/ 3 w 9"/>
                  <a:gd name="T5" fmla="*/ 4 h 6"/>
                  <a:gd name="T6" fmla="*/ 8 w 9"/>
                  <a:gd name="T7" fmla="*/ 6 h 6"/>
                  <a:gd name="T8" fmla="*/ 8 w 9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8" y="6"/>
                    </a:moveTo>
                    <a:cubicBezTo>
                      <a:pt x="6" y="5"/>
                      <a:pt x="3" y="0"/>
                      <a:pt x="0" y="1"/>
                    </a:cubicBezTo>
                    <a:cubicBezTo>
                      <a:pt x="0" y="2"/>
                      <a:pt x="3" y="3"/>
                      <a:pt x="3" y="4"/>
                    </a:cubicBezTo>
                    <a:cubicBezTo>
                      <a:pt x="5" y="4"/>
                      <a:pt x="6" y="5"/>
                      <a:pt x="8" y="6"/>
                    </a:cubicBezTo>
                    <a:cubicBezTo>
                      <a:pt x="9" y="6"/>
                      <a:pt x="6" y="5"/>
                      <a:pt x="8" y="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1" name="Freeform 476"/>
              <p:cNvSpPr>
                <a:spLocks/>
              </p:cNvSpPr>
              <p:nvPr/>
            </p:nvSpPr>
            <p:spPr bwMode="auto">
              <a:xfrm>
                <a:off x="9454473" y="4680592"/>
                <a:ext cx="19114" cy="23893"/>
              </a:xfrm>
              <a:custGeom>
                <a:avLst/>
                <a:gdLst>
                  <a:gd name="T0" fmla="*/ 4 w 4"/>
                  <a:gd name="T1" fmla="*/ 4 h 5"/>
                  <a:gd name="T2" fmla="*/ 0 w 4"/>
                  <a:gd name="T3" fmla="*/ 0 h 5"/>
                  <a:gd name="T4" fmla="*/ 4 w 4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4" y="2"/>
                      <a:pt x="0" y="0"/>
                      <a:pt x="0" y="0"/>
                    </a:cubicBezTo>
                    <a:cubicBezTo>
                      <a:pt x="0" y="1"/>
                      <a:pt x="4" y="5"/>
                      <a:pt x="4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2" name="Freeform 477"/>
              <p:cNvSpPr>
                <a:spLocks/>
              </p:cNvSpPr>
              <p:nvPr/>
            </p:nvSpPr>
            <p:spPr bwMode="auto">
              <a:xfrm>
                <a:off x="9626492" y="5008703"/>
                <a:ext cx="74859" cy="55747"/>
              </a:xfrm>
              <a:custGeom>
                <a:avLst/>
                <a:gdLst>
                  <a:gd name="T0" fmla="*/ 15 w 16"/>
                  <a:gd name="T1" fmla="*/ 11 h 12"/>
                  <a:gd name="T2" fmla="*/ 2 w 16"/>
                  <a:gd name="T3" fmla="*/ 0 h 12"/>
                  <a:gd name="T4" fmla="*/ 15 w 16"/>
                  <a:gd name="T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5" y="11"/>
                    </a:moveTo>
                    <a:cubicBezTo>
                      <a:pt x="16" y="12"/>
                      <a:pt x="3" y="0"/>
                      <a:pt x="2" y="0"/>
                    </a:cubicBezTo>
                    <a:cubicBezTo>
                      <a:pt x="0" y="0"/>
                      <a:pt x="7" y="9"/>
                      <a:pt x="15" y="1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3" name="Freeform 482"/>
              <p:cNvSpPr>
                <a:spLocks/>
              </p:cNvSpPr>
              <p:nvPr/>
            </p:nvSpPr>
            <p:spPr bwMode="auto">
              <a:xfrm>
                <a:off x="9174145" y="5532726"/>
                <a:ext cx="89196" cy="84417"/>
              </a:xfrm>
              <a:custGeom>
                <a:avLst/>
                <a:gdLst>
                  <a:gd name="T0" fmla="*/ 0 w 19"/>
                  <a:gd name="T1" fmla="*/ 2 h 18"/>
                  <a:gd name="T2" fmla="*/ 2 w 19"/>
                  <a:gd name="T3" fmla="*/ 7 h 18"/>
                  <a:gd name="T4" fmla="*/ 4 w 19"/>
                  <a:gd name="T5" fmla="*/ 10 h 18"/>
                  <a:gd name="T6" fmla="*/ 3 w 19"/>
                  <a:gd name="T7" fmla="*/ 12 h 18"/>
                  <a:gd name="T8" fmla="*/ 9 w 19"/>
                  <a:gd name="T9" fmla="*/ 18 h 18"/>
                  <a:gd name="T10" fmla="*/ 12 w 19"/>
                  <a:gd name="T11" fmla="*/ 15 h 18"/>
                  <a:gd name="T12" fmla="*/ 13 w 19"/>
                  <a:gd name="T13" fmla="*/ 17 h 18"/>
                  <a:gd name="T14" fmla="*/ 14 w 19"/>
                  <a:gd name="T15" fmla="*/ 14 h 18"/>
                  <a:gd name="T16" fmla="*/ 16 w 19"/>
                  <a:gd name="T17" fmla="*/ 15 h 18"/>
                  <a:gd name="T18" fmla="*/ 18 w 19"/>
                  <a:gd name="T19" fmla="*/ 7 h 18"/>
                  <a:gd name="T20" fmla="*/ 16 w 19"/>
                  <a:gd name="T21" fmla="*/ 1 h 18"/>
                  <a:gd name="T22" fmla="*/ 7 w 19"/>
                  <a:gd name="T23" fmla="*/ 3 h 18"/>
                  <a:gd name="T24" fmla="*/ 0 w 19"/>
                  <a:gd name="T25" fmla="*/ 2 h 18"/>
                  <a:gd name="T26" fmla="*/ 0 w 19"/>
                  <a:gd name="T2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8">
                    <a:moveTo>
                      <a:pt x="0" y="2"/>
                    </a:moveTo>
                    <a:cubicBezTo>
                      <a:pt x="0" y="3"/>
                      <a:pt x="2" y="6"/>
                      <a:pt x="2" y="7"/>
                    </a:cubicBezTo>
                    <a:cubicBezTo>
                      <a:pt x="3" y="8"/>
                      <a:pt x="4" y="9"/>
                      <a:pt x="4" y="10"/>
                    </a:cubicBezTo>
                    <a:cubicBezTo>
                      <a:pt x="4" y="11"/>
                      <a:pt x="3" y="11"/>
                      <a:pt x="3" y="12"/>
                    </a:cubicBezTo>
                    <a:cubicBezTo>
                      <a:pt x="4" y="15"/>
                      <a:pt x="7" y="17"/>
                      <a:pt x="9" y="18"/>
                    </a:cubicBezTo>
                    <a:cubicBezTo>
                      <a:pt x="11" y="18"/>
                      <a:pt x="11" y="16"/>
                      <a:pt x="12" y="15"/>
                    </a:cubicBezTo>
                    <a:cubicBezTo>
                      <a:pt x="12" y="15"/>
                      <a:pt x="13" y="17"/>
                      <a:pt x="13" y="17"/>
                    </a:cubicBezTo>
                    <a:cubicBezTo>
                      <a:pt x="13" y="16"/>
                      <a:pt x="13" y="14"/>
                      <a:pt x="14" y="14"/>
                    </a:cubicBezTo>
                    <a:cubicBezTo>
                      <a:pt x="15" y="13"/>
                      <a:pt x="15" y="15"/>
                      <a:pt x="16" y="15"/>
                    </a:cubicBezTo>
                    <a:cubicBezTo>
                      <a:pt x="15" y="15"/>
                      <a:pt x="18" y="8"/>
                      <a:pt x="18" y="7"/>
                    </a:cubicBezTo>
                    <a:cubicBezTo>
                      <a:pt x="18" y="6"/>
                      <a:pt x="19" y="0"/>
                      <a:pt x="16" y="1"/>
                    </a:cubicBezTo>
                    <a:cubicBezTo>
                      <a:pt x="13" y="2"/>
                      <a:pt x="10" y="4"/>
                      <a:pt x="7" y="3"/>
                    </a:cubicBezTo>
                    <a:cubicBezTo>
                      <a:pt x="6" y="3"/>
                      <a:pt x="1" y="0"/>
                      <a:pt x="0" y="2"/>
                    </a:cubicBezTo>
                    <a:cubicBezTo>
                      <a:pt x="0" y="3"/>
                      <a:pt x="1" y="0"/>
                      <a:pt x="0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4" name="Freeform 483"/>
              <p:cNvSpPr>
                <a:spLocks/>
              </p:cNvSpPr>
              <p:nvPr/>
            </p:nvSpPr>
            <p:spPr bwMode="auto">
              <a:xfrm>
                <a:off x="9244227" y="5508835"/>
                <a:ext cx="14335" cy="23893"/>
              </a:xfrm>
              <a:custGeom>
                <a:avLst/>
                <a:gdLst>
                  <a:gd name="T0" fmla="*/ 3 w 3"/>
                  <a:gd name="T1" fmla="*/ 4 h 5"/>
                  <a:gd name="T2" fmla="*/ 1 w 3"/>
                  <a:gd name="T3" fmla="*/ 0 h 5"/>
                  <a:gd name="T4" fmla="*/ 3 w 3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3" y="5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5" name="Freeform 484"/>
              <p:cNvSpPr>
                <a:spLocks/>
              </p:cNvSpPr>
              <p:nvPr/>
            </p:nvSpPr>
            <p:spPr bwMode="auto">
              <a:xfrm>
                <a:off x="9150254" y="5508835"/>
                <a:ext cx="9557" cy="9557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2" y="2"/>
                      <a:pt x="1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6" name="Freeform 486"/>
              <p:cNvSpPr>
                <a:spLocks/>
              </p:cNvSpPr>
              <p:nvPr/>
            </p:nvSpPr>
            <p:spPr bwMode="auto">
              <a:xfrm>
                <a:off x="6834362" y="4803236"/>
                <a:ext cx="168834" cy="326518"/>
              </a:xfrm>
              <a:custGeom>
                <a:avLst/>
                <a:gdLst>
                  <a:gd name="T0" fmla="*/ 31 w 36"/>
                  <a:gd name="T1" fmla="*/ 2 h 70"/>
                  <a:gd name="T2" fmla="*/ 29 w 36"/>
                  <a:gd name="T3" fmla="*/ 0 h 70"/>
                  <a:gd name="T4" fmla="*/ 28 w 36"/>
                  <a:gd name="T5" fmla="*/ 3 h 70"/>
                  <a:gd name="T6" fmla="*/ 26 w 36"/>
                  <a:gd name="T7" fmla="*/ 8 h 70"/>
                  <a:gd name="T8" fmla="*/ 23 w 36"/>
                  <a:gd name="T9" fmla="*/ 8 h 70"/>
                  <a:gd name="T10" fmla="*/ 23 w 36"/>
                  <a:gd name="T11" fmla="*/ 10 h 70"/>
                  <a:gd name="T12" fmla="*/ 22 w 36"/>
                  <a:gd name="T13" fmla="*/ 12 h 70"/>
                  <a:gd name="T14" fmla="*/ 23 w 36"/>
                  <a:gd name="T15" fmla="*/ 13 h 70"/>
                  <a:gd name="T16" fmla="*/ 21 w 36"/>
                  <a:gd name="T17" fmla="*/ 14 h 70"/>
                  <a:gd name="T18" fmla="*/ 19 w 36"/>
                  <a:gd name="T19" fmla="*/ 16 h 70"/>
                  <a:gd name="T20" fmla="*/ 15 w 36"/>
                  <a:gd name="T21" fmla="*/ 18 h 70"/>
                  <a:gd name="T22" fmla="*/ 15 w 36"/>
                  <a:gd name="T23" fmla="*/ 19 h 70"/>
                  <a:gd name="T24" fmla="*/ 13 w 36"/>
                  <a:gd name="T25" fmla="*/ 19 h 70"/>
                  <a:gd name="T26" fmla="*/ 8 w 36"/>
                  <a:gd name="T27" fmla="*/ 21 h 70"/>
                  <a:gd name="T28" fmla="*/ 6 w 36"/>
                  <a:gd name="T29" fmla="*/ 21 h 70"/>
                  <a:gd name="T30" fmla="*/ 4 w 36"/>
                  <a:gd name="T31" fmla="*/ 27 h 70"/>
                  <a:gd name="T32" fmla="*/ 4 w 36"/>
                  <a:gd name="T33" fmla="*/ 44 h 70"/>
                  <a:gd name="T34" fmla="*/ 0 w 36"/>
                  <a:gd name="T35" fmla="*/ 51 h 70"/>
                  <a:gd name="T36" fmla="*/ 0 w 36"/>
                  <a:gd name="T37" fmla="*/ 55 h 70"/>
                  <a:gd name="T38" fmla="*/ 2 w 36"/>
                  <a:gd name="T39" fmla="*/ 59 h 70"/>
                  <a:gd name="T40" fmla="*/ 5 w 36"/>
                  <a:gd name="T41" fmla="*/ 68 h 70"/>
                  <a:gd name="T42" fmla="*/ 16 w 36"/>
                  <a:gd name="T43" fmla="*/ 68 h 70"/>
                  <a:gd name="T44" fmla="*/ 24 w 36"/>
                  <a:gd name="T45" fmla="*/ 50 h 70"/>
                  <a:gd name="T46" fmla="*/ 31 w 36"/>
                  <a:gd name="T47" fmla="*/ 30 h 70"/>
                  <a:gd name="T48" fmla="*/ 32 w 36"/>
                  <a:gd name="T49" fmla="*/ 23 h 70"/>
                  <a:gd name="T50" fmla="*/ 34 w 36"/>
                  <a:gd name="T51" fmla="*/ 19 h 70"/>
                  <a:gd name="T52" fmla="*/ 36 w 36"/>
                  <a:gd name="T53" fmla="*/ 17 h 70"/>
                  <a:gd name="T54" fmla="*/ 35 w 36"/>
                  <a:gd name="T55" fmla="*/ 11 h 70"/>
                  <a:gd name="T56" fmla="*/ 31 w 36"/>
                  <a:gd name="T57" fmla="*/ 2 h 70"/>
                  <a:gd name="T58" fmla="*/ 31 w 36"/>
                  <a:gd name="T59" fmla="*/ 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6" h="70">
                    <a:moveTo>
                      <a:pt x="31" y="2"/>
                    </a:moveTo>
                    <a:cubicBezTo>
                      <a:pt x="31" y="2"/>
                      <a:pt x="30" y="0"/>
                      <a:pt x="29" y="0"/>
                    </a:cubicBezTo>
                    <a:cubicBezTo>
                      <a:pt x="29" y="1"/>
                      <a:pt x="28" y="2"/>
                      <a:pt x="28" y="3"/>
                    </a:cubicBezTo>
                    <a:cubicBezTo>
                      <a:pt x="27" y="5"/>
                      <a:pt x="27" y="6"/>
                      <a:pt x="26" y="8"/>
                    </a:cubicBezTo>
                    <a:cubicBezTo>
                      <a:pt x="25" y="9"/>
                      <a:pt x="24" y="8"/>
                      <a:pt x="23" y="8"/>
                    </a:cubicBezTo>
                    <a:cubicBezTo>
                      <a:pt x="23" y="8"/>
                      <a:pt x="24" y="9"/>
                      <a:pt x="23" y="10"/>
                    </a:cubicBezTo>
                    <a:cubicBezTo>
                      <a:pt x="23" y="11"/>
                      <a:pt x="22" y="11"/>
                      <a:pt x="22" y="12"/>
                    </a:cubicBezTo>
                    <a:cubicBezTo>
                      <a:pt x="22" y="12"/>
                      <a:pt x="23" y="13"/>
                      <a:pt x="23" y="13"/>
                    </a:cubicBezTo>
                    <a:cubicBezTo>
                      <a:pt x="23" y="14"/>
                      <a:pt x="22" y="13"/>
                      <a:pt x="21" y="14"/>
                    </a:cubicBezTo>
                    <a:cubicBezTo>
                      <a:pt x="20" y="14"/>
                      <a:pt x="20" y="15"/>
                      <a:pt x="19" y="16"/>
                    </a:cubicBezTo>
                    <a:cubicBezTo>
                      <a:pt x="18" y="17"/>
                      <a:pt x="17" y="17"/>
                      <a:pt x="15" y="18"/>
                    </a:cubicBezTo>
                    <a:cubicBezTo>
                      <a:pt x="14" y="18"/>
                      <a:pt x="16" y="19"/>
                      <a:pt x="15" y="19"/>
                    </a:cubicBezTo>
                    <a:cubicBezTo>
                      <a:pt x="15" y="20"/>
                      <a:pt x="13" y="18"/>
                      <a:pt x="13" y="19"/>
                    </a:cubicBezTo>
                    <a:cubicBezTo>
                      <a:pt x="11" y="20"/>
                      <a:pt x="10" y="20"/>
                      <a:pt x="8" y="21"/>
                    </a:cubicBezTo>
                    <a:cubicBezTo>
                      <a:pt x="7" y="21"/>
                      <a:pt x="6" y="20"/>
                      <a:pt x="6" y="21"/>
                    </a:cubicBezTo>
                    <a:cubicBezTo>
                      <a:pt x="5" y="23"/>
                      <a:pt x="5" y="25"/>
                      <a:pt x="4" y="27"/>
                    </a:cubicBezTo>
                    <a:cubicBezTo>
                      <a:pt x="3" y="32"/>
                      <a:pt x="8" y="39"/>
                      <a:pt x="4" y="44"/>
                    </a:cubicBezTo>
                    <a:cubicBezTo>
                      <a:pt x="3" y="46"/>
                      <a:pt x="1" y="48"/>
                      <a:pt x="0" y="51"/>
                    </a:cubicBezTo>
                    <a:cubicBezTo>
                      <a:pt x="0" y="52"/>
                      <a:pt x="0" y="54"/>
                      <a:pt x="0" y="55"/>
                    </a:cubicBezTo>
                    <a:cubicBezTo>
                      <a:pt x="1" y="56"/>
                      <a:pt x="3" y="57"/>
                      <a:pt x="2" y="59"/>
                    </a:cubicBezTo>
                    <a:cubicBezTo>
                      <a:pt x="1" y="62"/>
                      <a:pt x="2" y="66"/>
                      <a:pt x="5" y="68"/>
                    </a:cubicBezTo>
                    <a:cubicBezTo>
                      <a:pt x="8" y="70"/>
                      <a:pt x="11" y="70"/>
                      <a:pt x="16" y="68"/>
                    </a:cubicBezTo>
                    <a:cubicBezTo>
                      <a:pt x="21" y="66"/>
                      <a:pt x="22" y="55"/>
                      <a:pt x="24" y="50"/>
                    </a:cubicBezTo>
                    <a:cubicBezTo>
                      <a:pt x="26" y="43"/>
                      <a:pt x="29" y="37"/>
                      <a:pt x="31" y="30"/>
                    </a:cubicBezTo>
                    <a:cubicBezTo>
                      <a:pt x="31" y="28"/>
                      <a:pt x="31" y="25"/>
                      <a:pt x="32" y="23"/>
                    </a:cubicBezTo>
                    <a:cubicBezTo>
                      <a:pt x="33" y="22"/>
                      <a:pt x="31" y="14"/>
                      <a:pt x="34" y="19"/>
                    </a:cubicBezTo>
                    <a:cubicBezTo>
                      <a:pt x="35" y="20"/>
                      <a:pt x="35" y="18"/>
                      <a:pt x="36" y="17"/>
                    </a:cubicBezTo>
                    <a:cubicBezTo>
                      <a:pt x="36" y="15"/>
                      <a:pt x="35" y="13"/>
                      <a:pt x="35" y="11"/>
                    </a:cubicBezTo>
                    <a:cubicBezTo>
                      <a:pt x="34" y="9"/>
                      <a:pt x="33" y="4"/>
                      <a:pt x="31" y="2"/>
                    </a:cubicBezTo>
                    <a:cubicBezTo>
                      <a:pt x="30" y="1"/>
                      <a:pt x="32" y="2"/>
                      <a:pt x="31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7" name="Freeform 489"/>
              <p:cNvSpPr>
                <a:spLocks/>
              </p:cNvSpPr>
              <p:nvPr/>
            </p:nvSpPr>
            <p:spPr bwMode="auto">
              <a:xfrm>
                <a:off x="7474656" y="2383813"/>
                <a:ext cx="41412" cy="23893"/>
              </a:xfrm>
              <a:custGeom>
                <a:avLst/>
                <a:gdLst>
                  <a:gd name="T0" fmla="*/ 9 w 9"/>
                  <a:gd name="T1" fmla="*/ 3 h 5"/>
                  <a:gd name="T2" fmla="*/ 4 w 9"/>
                  <a:gd name="T3" fmla="*/ 5 h 5"/>
                  <a:gd name="T4" fmla="*/ 1 w 9"/>
                  <a:gd name="T5" fmla="*/ 1 h 5"/>
                  <a:gd name="T6" fmla="*/ 6 w 9"/>
                  <a:gd name="T7" fmla="*/ 1 h 5"/>
                  <a:gd name="T8" fmla="*/ 9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7" y="4"/>
                      <a:pt x="6" y="4"/>
                      <a:pt x="4" y="5"/>
                    </a:cubicBezTo>
                    <a:cubicBezTo>
                      <a:pt x="2" y="5"/>
                      <a:pt x="0" y="3"/>
                      <a:pt x="1" y="1"/>
                    </a:cubicBezTo>
                    <a:cubicBezTo>
                      <a:pt x="1" y="0"/>
                      <a:pt x="5" y="0"/>
                      <a:pt x="6" y="1"/>
                    </a:cubicBezTo>
                    <a:cubicBezTo>
                      <a:pt x="7" y="1"/>
                      <a:pt x="8" y="3"/>
                      <a:pt x="9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8" name="Freeform 490"/>
              <p:cNvSpPr>
                <a:spLocks/>
              </p:cNvSpPr>
              <p:nvPr/>
            </p:nvSpPr>
            <p:spPr bwMode="auto">
              <a:xfrm>
                <a:off x="8408021" y="2337622"/>
                <a:ext cx="46190" cy="22299"/>
              </a:xfrm>
              <a:custGeom>
                <a:avLst/>
                <a:gdLst>
                  <a:gd name="T0" fmla="*/ 6 w 10"/>
                  <a:gd name="T1" fmla="*/ 5 h 5"/>
                  <a:gd name="T2" fmla="*/ 1 w 10"/>
                  <a:gd name="T3" fmla="*/ 4 h 5"/>
                  <a:gd name="T4" fmla="*/ 4 w 10"/>
                  <a:gd name="T5" fmla="*/ 1 h 5"/>
                  <a:gd name="T6" fmla="*/ 9 w 10"/>
                  <a:gd name="T7" fmla="*/ 1 h 5"/>
                  <a:gd name="T8" fmla="*/ 6 w 10"/>
                  <a:gd name="T9" fmla="*/ 5 h 5"/>
                  <a:gd name="T10" fmla="*/ 6 w 10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6" y="5"/>
                    </a:moveTo>
                    <a:cubicBezTo>
                      <a:pt x="4" y="5"/>
                      <a:pt x="2" y="4"/>
                      <a:pt x="1" y="4"/>
                    </a:cubicBezTo>
                    <a:cubicBezTo>
                      <a:pt x="0" y="3"/>
                      <a:pt x="3" y="1"/>
                      <a:pt x="4" y="1"/>
                    </a:cubicBezTo>
                    <a:cubicBezTo>
                      <a:pt x="5" y="0"/>
                      <a:pt x="8" y="0"/>
                      <a:pt x="9" y="1"/>
                    </a:cubicBezTo>
                    <a:cubicBezTo>
                      <a:pt x="10" y="2"/>
                      <a:pt x="7" y="5"/>
                      <a:pt x="6" y="5"/>
                    </a:cubicBezTo>
                    <a:cubicBezTo>
                      <a:pt x="4" y="5"/>
                      <a:pt x="6" y="5"/>
                      <a:pt x="6" y="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9" name="Freeform 492"/>
              <p:cNvSpPr>
                <a:spLocks/>
              </p:cNvSpPr>
              <p:nvPr/>
            </p:nvSpPr>
            <p:spPr bwMode="auto">
              <a:xfrm>
                <a:off x="7675346" y="2402927"/>
                <a:ext cx="27077" cy="19114"/>
              </a:xfrm>
              <a:custGeom>
                <a:avLst/>
                <a:gdLst>
                  <a:gd name="T0" fmla="*/ 5 w 6"/>
                  <a:gd name="T1" fmla="*/ 4 h 4"/>
                  <a:gd name="T2" fmla="*/ 2 w 6"/>
                  <a:gd name="T3" fmla="*/ 1 h 4"/>
                  <a:gd name="T4" fmla="*/ 5 w 6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4" y="4"/>
                      <a:pt x="0" y="3"/>
                      <a:pt x="2" y="1"/>
                    </a:cubicBezTo>
                    <a:cubicBezTo>
                      <a:pt x="5" y="0"/>
                      <a:pt x="6" y="4"/>
                      <a:pt x="5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0" name="Freeform 493"/>
              <p:cNvSpPr>
                <a:spLocks/>
              </p:cNvSpPr>
              <p:nvPr/>
            </p:nvSpPr>
            <p:spPr bwMode="auto">
              <a:xfrm>
                <a:off x="6050716" y="3446193"/>
                <a:ext cx="27077" cy="50968"/>
              </a:xfrm>
              <a:custGeom>
                <a:avLst/>
                <a:gdLst>
                  <a:gd name="T0" fmla="*/ 5 w 6"/>
                  <a:gd name="T1" fmla="*/ 1 h 11"/>
                  <a:gd name="T2" fmla="*/ 5 w 6"/>
                  <a:gd name="T3" fmla="*/ 7 h 11"/>
                  <a:gd name="T4" fmla="*/ 3 w 6"/>
                  <a:gd name="T5" fmla="*/ 10 h 11"/>
                  <a:gd name="T6" fmla="*/ 1 w 6"/>
                  <a:gd name="T7" fmla="*/ 4 h 11"/>
                  <a:gd name="T8" fmla="*/ 5 w 6"/>
                  <a:gd name="T9" fmla="*/ 1 h 11"/>
                  <a:gd name="T10" fmla="*/ 5 w 6"/>
                  <a:gd name="T11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5" y="1"/>
                    </a:moveTo>
                    <a:cubicBezTo>
                      <a:pt x="5" y="3"/>
                      <a:pt x="6" y="5"/>
                      <a:pt x="5" y="7"/>
                    </a:cubicBezTo>
                    <a:cubicBezTo>
                      <a:pt x="4" y="8"/>
                      <a:pt x="5" y="11"/>
                      <a:pt x="3" y="10"/>
                    </a:cubicBezTo>
                    <a:cubicBezTo>
                      <a:pt x="1" y="8"/>
                      <a:pt x="0" y="6"/>
                      <a:pt x="1" y="4"/>
                    </a:cubicBezTo>
                    <a:cubicBezTo>
                      <a:pt x="1" y="3"/>
                      <a:pt x="5" y="0"/>
                      <a:pt x="5" y="1"/>
                    </a:cubicBezTo>
                    <a:cubicBezTo>
                      <a:pt x="5" y="2"/>
                      <a:pt x="5" y="0"/>
                      <a:pt x="5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1" name="Freeform 494"/>
              <p:cNvSpPr>
                <a:spLocks/>
              </p:cNvSpPr>
              <p:nvPr/>
            </p:nvSpPr>
            <p:spPr bwMode="auto">
              <a:xfrm>
                <a:off x="6041160" y="3492384"/>
                <a:ext cx="41412" cy="70082"/>
              </a:xfrm>
              <a:custGeom>
                <a:avLst/>
                <a:gdLst>
                  <a:gd name="T0" fmla="*/ 7 w 9"/>
                  <a:gd name="T1" fmla="*/ 3 h 15"/>
                  <a:gd name="T2" fmla="*/ 5 w 9"/>
                  <a:gd name="T3" fmla="*/ 2 h 15"/>
                  <a:gd name="T4" fmla="*/ 0 w 9"/>
                  <a:gd name="T5" fmla="*/ 2 h 15"/>
                  <a:gd name="T6" fmla="*/ 1 w 9"/>
                  <a:gd name="T7" fmla="*/ 8 h 15"/>
                  <a:gd name="T8" fmla="*/ 2 w 9"/>
                  <a:gd name="T9" fmla="*/ 13 h 15"/>
                  <a:gd name="T10" fmla="*/ 4 w 9"/>
                  <a:gd name="T11" fmla="*/ 14 h 15"/>
                  <a:gd name="T12" fmla="*/ 8 w 9"/>
                  <a:gd name="T13" fmla="*/ 10 h 15"/>
                  <a:gd name="T14" fmla="*/ 7 w 9"/>
                  <a:gd name="T15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5">
                    <a:moveTo>
                      <a:pt x="7" y="3"/>
                    </a:moveTo>
                    <a:cubicBezTo>
                      <a:pt x="6" y="3"/>
                      <a:pt x="7" y="0"/>
                      <a:pt x="5" y="2"/>
                    </a:cubicBezTo>
                    <a:cubicBezTo>
                      <a:pt x="2" y="4"/>
                      <a:pt x="3" y="4"/>
                      <a:pt x="0" y="2"/>
                    </a:cubicBezTo>
                    <a:cubicBezTo>
                      <a:pt x="0" y="2"/>
                      <a:pt x="1" y="8"/>
                      <a:pt x="1" y="8"/>
                    </a:cubicBezTo>
                    <a:cubicBezTo>
                      <a:pt x="2" y="10"/>
                      <a:pt x="2" y="11"/>
                      <a:pt x="2" y="13"/>
                    </a:cubicBezTo>
                    <a:cubicBezTo>
                      <a:pt x="2" y="14"/>
                      <a:pt x="2" y="15"/>
                      <a:pt x="4" y="14"/>
                    </a:cubicBezTo>
                    <a:cubicBezTo>
                      <a:pt x="6" y="13"/>
                      <a:pt x="8" y="13"/>
                      <a:pt x="8" y="10"/>
                    </a:cubicBezTo>
                    <a:cubicBezTo>
                      <a:pt x="8" y="9"/>
                      <a:pt x="9" y="3"/>
                      <a:pt x="7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2" name="Freeform 496"/>
              <p:cNvSpPr>
                <a:spLocks/>
              </p:cNvSpPr>
              <p:nvPr/>
            </p:nvSpPr>
            <p:spPr bwMode="auto">
              <a:xfrm>
                <a:off x="6582703" y="3642104"/>
                <a:ext cx="60525" cy="33448"/>
              </a:xfrm>
              <a:custGeom>
                <a:avLst/>
                <a:gdLst>
                  <a:gd name="T0" fmla="*/ 12 w 13"/>
                  <a:gd name="T1" fmla="*/ 1 h 7"/>
                  <a:gd name="T2" fmla="*/ 10 w 13"/>
                  <a:gd name="T3" fmla="*/ 2 h 7"/>
                  <a:gd name="T4" fmla="*/ 10 w 13"/>
                  <a:gd name="T5" fmla="*/ 5 h 7"/>
                  <a:gd name="T6" fmla="*/ 6 w 13"/>
                  <a:gd name="T7" fmla="*/ 6 h 7"/>
                  <a:gd name="T8" fmla="*/ 2 w 13"/>
                  <a:gd name="T9" fmla="*/ 6 h 7"/>
                  <a:gd name="T10" fmla="*/ 5 w 13"/>
                  <a:gd name="T11" fmla="*/ 3 h 7"/>
                  <a:gd name="T12" fmla="*/ 12 w 13"/>
                  <a:gd name="T13" fmla="*/ 1 h 7"/>
                  <a:gd name="T14" fmla="*/ 12 w 13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7">
                    <a:moveTo>
                      <a:pt x="12" y="1"/>
                    </a:moveTo>
                    <a:cubicBezTo>
                      <a:pt x="12" y="1"/>
                      <a:pt x="10" y="2"/>
                      <a:pt x="10" y="2"/>
                    </a:cubicBezTo>
                    <a:cubicBezTo>
                      <a:pt x="9" y="3"/>
                      <a:pt x="10" y="5"/>
                      <a:pt x="10" y="5"/>
                    </a:cubicBezTo>
                    <a:cubicBezTo>
                      <a:pt x="9" y="5"/>
                      <a:pt x="7" y="5"/>
                      <a:pt x="6" y="6"/>
                    </a:cubicBezTo>
                    <a:cubicBezTo>
                      <a:pt x="4" y="7"/>
                      <a:pt x="3" y="7"/>
                      <a:pt x="2" y="6"/>
                    </a:cubicBezTo>
                    <a:cubicBezTo>
                      <a:pt x="0" y="4"/>
                      <a:pt x="4" y="3"/>
                      <a:pt x="5" y="3"/>
                    </a:cubicBezTo>
                    <a:cubicBezTo>
                      <a:pt x="7" y="3"/>
                      <a:pt x="10" y="2"/>
                      <a:pt x="12" y="1"/>
                    </a:cubicBezTo>
                    <a:cubicBezTo>
                      <a:pt x="13" y="0"/>
                      <a:pt x="11" y="2"/>
                      <a:pt x="12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3" name="Freeform 497"/>
              <p:cNvSpPr>
                <a:spLocks/>
              </p:cNvSpPr>
              <p:nvPr/>
            </p:nvSpPr>
            <p:spPr bwMode="auto">
              <a:xfrm>
                <a:off x="6382015" y="3646882"/>
                <a:ext cx="70082" cy="19114"/>
              </a:xfrm>
              <a:custGeom>
                <a:avLst/>
                <a:gdLst>
                  <a:gd name="T0" fmla="*/ 8 w 15"/>
                  <a:gd name="T1" fmla="*/ 4 h 4"/>
                  <a:gd name="T2" fmla="*/ 1 w 15"/>
                  <a:gd name="T3" fmla="*/ 1 h 4"/>
                  <a:gd name="T4" fmla="*/ 7 w 15"/>
                  <a:gd name="T5" fmla="*/ 1 h 4"/>
                  <a:gd name="T6" fmla="*/ 15 w 15"/>
                  <a:gd name="T7" fmla="*/ 2 h 4"/>
                  <a:gd name="T8" fmla="*/ 13 w 15"/>
                  <a:gd name="T9" fmla="*/ 3 h 4"/>
                  <a:gd name="T10" fmla="*/ 8 w 15"/>
                  <a:gd name="T11" fmla="*/ 4 h 4"/>
                  <a:gd name="T12" fmla="*/ 8 w 1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">
                    <a:moveTo>
                      <a:pt x="8" y="4"/>
                    </a:moveTo>
                    <a:cubicBezTo>
                      <a:pt x="7" y="4"/>
                      <a:pt x="0" y="2"/>
                      <a:pt x="1" y="1"/>
                    </a:cubicBezTo>
                    <a:cubicBezTo>
                      <a:pt x="1" y="0"/>
                      <a:pt x="7" y="1"/>
                      <a:pt x="7" y="1"/>
                    </a:cubicBezTo>
                    <a:cubicBezTo>
                      <a:pt x="10" y="2"/>
                      <a:pt x="12" y="2"/>
                      <a:pt x="15" y="2"/>
                    </a:cubicBezTo>
                    <a:cubicBezTo>
                      <a:pt x="15" y="2"/>
                      <a:pt x="13" y="3"/>
                      <a:pt x="13" y="3"/>
                    </a:cubicBezTo>
                    <a:cubicBezTo>
                      <a:pt x="12" y="4"/>
                      <a:pt x="10" y="4"/>
                      <a:pt x="8" y="4"/>
                    </a:cubicBezTo>
                    <a:cubicBezTo>
                      <a:pt x="6" y="4"/>
                      <a:pt x="9" y="4"/>
                      <a:pt x="8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4" name="Freeform 498"/>
              <p:cNvSpPr>
                <a:spLocks/>
              </p:cNvSpPr>
              <p:nvPr/>
            </p:nvSpPr>
            <p:spPr bwMode="auto">
              <a:xfrm>
                <a:off x="6348566" y="2958805"/>
                <a:ext cx="33448" cy="33448"/>
              </a:xfrm>
              <a:custGeom>
                <a:avLst/>
                <a:gdLst>
                  <a:gd name="T0" fmla="*/ 1 w 7"/>
                  <a:gd name="T1" fmla="*/ 4 h 7"/>
                  <a:gd name="T2" fmla="*/ 1 w 7"/>
                  <a:gd name="T3" fmla="*/ 1 h 7"/>
                  <a:gd name="T4" fmla="*/ 7 w 7"/>
                  <a:gd name="T5" fmla="*/ 1 h 7"/>
                  <a:gd name="T6" fmla="*/ 1 w 7"/>
                  <a:gd name="T7" fmla="*/ 4 h 7"/>
                  <a:gd name="T8" fmla="*/ 1 w 7"/>
                  <a:gd name="T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1" y="3"/>
                      <a:pt x="0" y="1"/>
                      <a:pt x="1" y="1"/>
                    </a:cubicBezTo>
                    <a:cubicBezTo>
                      <a:pt x="2" y="1"/>
                      <a:pt x="7" y="0"/>
                      <a:pt x="7" y="1"/>
                    </a:cubicBezTo>
                    <a:cubicBezTo>
                      <a:pt x="7" y="2"/>
                      <a:pt x="2" y="6"/>
                      <a:pt x="1" y="4"/>
                    </a:cubicBezTo>
                    <a:cubicBezTo>
                      <a:pt x="1" y="1"/>
                      <a:pt x="2" y="7"/>
                      <a:pt x="1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5" name="Freeform 499"/>
              <p:cNvSpPr>
                <a:spLocks/>
              </p:cNvSpPr>
              <p:nvPr/>
            </p:nvSpPr>
            <p:spPr bwMode="auto">
              <a:xfrm>
                <a:off x="6353344" y="2946063"/>
                <a:ext cx="23891" cy="12742"/>
              </a:xfrm>
              <a:custGeom>
                <a:avLst/>
                <a:gdLst>
                  <a:gd name="T0" fmla="*/ 3 w 5"/>
                  <a:gd name="T1" fmla="*/ 2 h 3"/>
                  <a:gd name="T2" fmla="*/ 0 w 5"/>
                  <a:gd name="T3" fmla="*/ 1 h 3"/>
                  <a:gd name="T4" fmla="*/ 4 w 5"/>
                  <a:gd name="T5" fmla="*/ 1 h 3"/>
                  <a:gd name="T6" fmla="*/ 3 w 5"/>
                  <a:gd name="T7" fmla="*/ 2 h 3"/>
                  <a:gd name="T8" fmla="*/ 3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4" y="0"/>
                      <a:pt x="4" y="1"/>
                    </a:cubicBezTo>
                    <a:cubicBezTo>
                      <a:pt x="5" y="2"/>
                      <a:pt x="4" y="3"/>
                      <a:pt x="3" y="2"/>
                    </a:cubicBezTo>
                    <a:cubicBezTo>
                      <a:pt x="1" y="2"/>
                      <a:pt x="5" y="3"/>
                      <a:pt x="3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6" name="Freeform 500"/>
              <p:cNvSpPr>
                <a:spLocks/>
              </p:cNvSpPr>
              <p:nvPr/>
            </p:nvSpPr>
            <p:spPr bwMode="auto">
              <a:xfrm>
                <a:off x="6256185" y="2977917"/>
                <a:ext cx="27077" cy="46190"/>
              </a:xfrm>
              <a:custGeom>
                <a:avLst/>
                <a:gdLst>
                  <a:gd name="T0" fmla="*/ 6 w 6"/>
                  <a:gd name="T1" fmla="*/ 2 h 10"/>
                  <a:gd name="T2" fmla="*/ 3 w 6"/>
                  <a:gd name="T3" fmla="*/ 9 h 10"/>
                  <a:gd name="T4" fmla="*/ 6 w 6"/>
                  <a:gd name="T5" fmla="*/ 2 h 10"/>
                  <a:gd name="T6" fmla="*/ 6 w 6"/>
                  <a:gd name="T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6" y="2"/>
                    </a:moveTo>
                    <a:cubicBezTo>
                      <a:pt x="6" y="0"/>
                      <a:pt x="0" y="10"/>
                      <a:pt x="3" y="9"/>
                    </a:cubicBezTo>
                    <a:cubicBezTo>
                      <a:pt x="4" y="9"/>
                      <a:pt x="6" y="3"/>
                      <a:pt x="6" y="2"/>
                    </a:cubicBezTo>
                    <a:cubicBezTo>
                      <a:pt x="6" y="1"/>
                      <a:pt x="6" y="3"/>
                      <a:pt x="6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7" name="Freeform 501"/>
              <p:cNvSpPr>
                <a:spLocks/>
              </p:cNvSpPr>
              <p:nvPr/>
            </p:nvSpPr>
            <p:spPr bwMode="auto">
              <a:xfrm>
                <a:off x="6297598" y="2898279"/>
                <a:ext cx="19114" cy="19114"/>
              </a:xfrm>
              <a:custGeom>
                <a:avLst/>
                <a:gdLst>
                  <a:gd name="T0" fmla="*/ 3 w 4"/>
                  <a:gd name="T1" fmla="*/ 3 h 4"/>
                  <a:gd name="T2" fmla="*/ 1 w 4"/>
                  <a:gd name="T3" fmla="*/ 1 h 4"/>
                  <a:gd name="T4" fmla="*/ 3 w 4"/>
                  <a:gd name="T5" fmla="*/ 0 h 4"/>
                  <a:gd name="T6" fmla="*/ 3 w 4"/>
                  <a:gd name="T7" fmla="*/ 3 h 4"/>
                  <a:gd name="T8" fmla="*/ 3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3"/>
                      <a:pt x="0" y="2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4" y="0"/>
                      <a:pt x="4" y="2"/>
                      <a:pt x="3" y="3"/>
                    </a:cubicBezTo>
                    <a:cubicBezTo>
                      <a:pt x="2" y="4"/>
                      <a:pt x="4" y="2"/>
                      <a:pt x="3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8" name="Freeform 502"/>
              <p:cNvSpPr>
                <a:spLocks/>
              </p:cNvSpPr>
              <p:nvPr/>
            </p:nvSpPr>
            <p:spPr bwMode="auto">
              <a:xfrm>
                <a:off x="6111243" y="3043221"/>
                <a:ext cx="27077" cy="43005"/>
              </a:xfrm>
              <a:custGeom>
                <a:avLst/>
                <a:gdLst>
                  <a:gd name="T0" fmla="*/ 6 w 6"/>
                  <a:gd name="T1" fmla="*/ 2 h 9"/>
                  <a:gd name="T2" fmla="*/ 6 w 6"/>
                  <a:gd name="T3" fmla="*/ 4 h 9"/>
                  <a:gd name="T4" fmla="*/ 5 w 6"/>
                  <a:gd name="T5" fmla="*/ 9 h 9"/>
                  <a:gd name="T6" fmla="*/ 0 w 6"/>
                  <a:gd name="T7" fmla="*/ 3 h 9"/>
                  <a:gd name="T8" fmla="*/ 3 w 6"/>
                  <a:gd name="T9" fmla="*/ 3 h 9"/>
                  <a:gd name="T10" fmla="*/ 6 w 6"/>
                  <a:gd name="T11" fmla="*/ 2 h 9"/>
                  <a:gd name="T12" fmla="*/ 6 w 6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9">
                    <a:moveTo>
                      <a:pt x="6" y="2"/>
                    </a:moveTo>
                    <a:cubicBezTo>
                      <a:pt x="6" y="1"/>
                      <a:pt x="6" y="4"/>
                      <a:pt x="6" y="4"/>
                    </a:cubicBezTo>
                    <a:cubicBezTo>
                      <a:pt x="6" y="6"/>
                      <a:pt x="6" y="8"/>
                      <a:pt x="5" y="9"/>
                    </a:cubicBezTo>
                    <a:cubicBezTo>
                      <a:pt x="5" y="9"/>
                      <a:pt x="0" y="5"/>
                      <a:pt x="0" y="3"/>
                    </a:cubicBezTo>
                    <a:cubicBezTo>
                      <a:pt x="0" y="3"/>
                      <a:pt x="2" y="2"/>
                      <a:pt x="3" y="3"/>
                    </a:cubicBezTo>
                    <a:cubicBezTo>
                      <a:pt x="4" y="4"/>
                      <a:pt x="5" y="4"/>
                      <a:pt x="6" y="2"/>
                    </a:cubicBezTo>
                    <a:cubicBezTo>
                      <a:pt x="6" y="0"/>
                      <a:pt x="6" y="3"/>
                      <a:pt x="6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9" name="Freeform 503"/>
              <p:cNvSpPr>
                <a:spLocks/>
              </p:cNvSpPr>
              <p:nvPr/>
            </p:nvSpPr>
            <p:spPr bwMode="auto">
              <a:xfrm>
                <a:off x="6077796" y="3052778"/>
                <a:ext cx="38226" cy="38226"/>
              </a:xfrm>
              <a:custGeom>
                <a:avLst/>
                <a:gdLst>
                  <a:gd name="T0" fmla="*/ 6 w 8"/>
                  <a:gd name="T1" fmla="*/ 7 h 8"/>
                  <a:gd name="T2" fmla="*/ 1 w 8"/>
                  <a:gd name="T3" fmla="*/ 4 h 8"/>
                  <a:gd name="T4" fmla="*/ 6 w 8"/>
                  <a:gd name="T5" fmla="*/ 7 h 8"/>
                  <a:gd name="T6" fmla="*/ 6 w 8"/>
                  <a:gd name="T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6" y="7"/>
                    </a:moveTo>
                    <a:cubicBezTo>
                      <a:pt x="5" y="8"/>
                      <a:pt x="0" y="5"/>
                      <a:pt x="1" y="4"/>
                    </a:cubicBezTo>
                    <a:cubicBezTo>
                      <a:pt x="3" y="0"/>
                      <a:pt x="8" y="5"/>
                      <a:pt x="6" y="7"/>
                    </a:cubicBezTo>
                    <a:cubicBezTo>
                      <a:pt x="5" y="8"/>
                      <a:pt x="7" y="6"/>
                      <a:pt x="6" y="7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0" name="Freeform 504"/>
              <p:cNvSpPr>
                <a:spLocks/>
              </p:cNvSpPr>
              <p:nvPr/>
            </p:nvSpPr>
            <p:spPr bwMode="auto">
              <a:xfrm>
                <a:off x="5910553" y="3535388"/>
                <a:ext cx="22299" cy="17521"/>
              </a:xfrm>
              <a:custGeom>
                <a:avLst/>
                <a:gdLst>
                  <a:gd name="T0" fmla="*/ 4 w 5"/>
                  <a:gd name="T1" fmla="*/ 2 h 4"/>
                  <a:gd name="T2" fmla="*/ 3 w 5"/>
                  <a:gd name="T3" fmla="*/ 3 h 4"/>
                  <a:gd name="T4" fmla="*/ 0 w 5"/>
                  <a:gd name="T5" fmla="*/ 2 h 4"/>
                  <a:gd name="T6" fmla="*/ 4 w 5"/>
                  <a:gd name="T7" fmla="*/ 0 h 4"/>
                  <a:gd name="T8" fmla="*/ 4 w 5"/>
                  <a:gd name="T9" fmla="*/ 2 h 4"/>
                  <a:gd name="T10" fmla="*/ 4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4" y="2"/>
                    </a:moveTo>
                    <a:cubicBezTo>
                      <a:pt x="5" y="1"/>
                      <a:pt x="4" y="4"/>
                      <a:pt x="3" y="3"/>
                    </a:cubicBezTo>
                    <a:cubicBezTo>
                      <a:pt x="3" y="3"/>
                      <a:pt x="0" y="2"/>
                      <a:pt x="0" y="2"/>
                    </a:cubicBezTo>
                    <a:cubicBezTo>
                      <a:pt x="0" y="2"/>
                      <a:pt x="3" y="0"/>
                      <a:pt x="4" y="0"/>
                    </a:cubicBezTo>
                    <a:cubicBezTo>
                      <a:pt x="4" y="0"/>
                      <a:pt x="3" y="2"/>
                      <a:pt x="4" y="2"/>
                    </a:cubicBezTo>
                    <a:cubicBezTo>
                      <a:pt x="5" y="1"/>
                      <a:pt x="3" y="2"/>
                      <a:pt x="4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1" name="Freeform 505"/>
              <p:cNvSpPr>
                <a:spLocks/>
              </p:cNvSpPr>
              <p:nvPr/>
            </p:nvSpPr>
            <p:spPr bwMode="auto">
              <a:xfrm>
                <a:off x="5681192" y="2963582"/>
                <a:ext cx="28669" cy="28669"/>
              </a:xfrm>
              <a:custGeom>
                <a:avLst/>
                <a:gdLst>
                  <a:gd name="T0" fmla="*/ 5 w 6"/>
                  <a:gd name="T1" fmla="*/ 1 h 6"/>
                  <a:gd name="T2" fmla="*/ 4 w 6"/>
                  <a:gd name="T3" fmla="*/ 5 h 6"/>
                  <a:gd name="T4" fmla="*/ 1 w 6"/>
                  <a:gd name="T5" fmla="*/ 5 h 6"/>
                  <a:gd name="T6" fmla="*/ 5 w 6"/>
                  <a:gd name="T7" fmla="*/ 1 h 6"/>
                  <a:gd name="T8" fmla="*/ 5 w 6"/>
                  <a:gd name="T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1"/>
                    </a:moveTo>
                    <a:cubicBezTo>
                      <a:pt x="6" y="2"/>
                      <a:pt x="4" y="3"/>
                      <a:pt x="4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0" y="4"/>
                      <a:pt x="5" y="0"/>
                      <a:pt x="5" y="1"/>
                    </a:cubicBezTo>
                    <a:cubicBezTo>
                      <a:pt x="6" y="2"/>
                      <a:pt x="5" y="0"/>
                      <a:pt x="5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2" name="Freeform 506"/>
              <p:cNvSpPr>
                <a:spLocks/>
              </p:cNvSpPr>
              <p:nvPr/>
            </p:nvSpPr>
            <p:spPr bwMode="auto">
              <a:xfrm>
                <a:off x="5695529" y="2997031"/>
                <a:ext cx="14335" cy="14335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1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2" y="3"/>
                      <a:pt x="2" y="3"/>
                    </a:cubicBezTo>
                    <a:cubicBezTo>
                      <a:pt x="3" y="3"/>
                      <a:pt x="3" y="0"/>
                      <a:pt x="3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3" name="Freeform 507"/>
              <p:cNvSpPr>
                <a:spLocks/>
              </p:cNvSpPr>
              <p:nvPr/>
            </p:nvSpPr>
            <p:spPr bwMode="auto">
              <a:xfrm>
                <a:off x="5709864" y="3011366"/>
                <a:ext cx="7964" cy="4778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9" name="Freeform 508"/>
              <p:cNvSpPr>
                <a:spLocks/>
              </p:cNvSpPr>
              <p:nvPr/>
            </p:nvSpPr>
            <p:spPr bwMode="auto">
              <a:xfrm>
                <a:off x="5709864" y="3024108"/>
                <a:ext cx="4778" cy="9557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2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0" name="Freeform 509"/>
              <p:cNvSpPr>
                <a:spLocks/>
              </p:cNvSpPr>
              <p:nvPr/>
            </p:nvSpPr>
            <p:spPr bwMode="auto">
              <a:xfrm>
                <a:off x="5709864" y="3033664"/>
                <a:ext cx="7964" cy="4778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3" name="Freeform 510"/>
              <p:cNvSpPr>
                <a:spLocks/>
              </p:cNvSpPr>
              <p:nvPr/>
            </p:nvSpPr>
            <p:spPr bwMode="auto">
              <a:xfrm>
                <a:off x="5746497" y="3103746"/>
                <a:ext cx="4778" cy="9557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4" name="Freeform 511"/>
              <p:cNvSpPr>
                <a:spLocks/>
              </p:cNvSpPr>
              <p:nvPr/>
            </p:nvSpPr>
            <p:spPr bwMode="auto">
              <a:xfrm>
                <a:off x="5816580" y="2893501"/>
                <a:ext cx="9557" cy="1911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  <a:gd name="T6" fmla="*/ 1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0" y="1"/>
                      <a:pt x="2" y="1"/>
                    </a:cubicBezTo>
                    <a:cubicBezTo>
                      <a:pt x="2" y="0"/>
                      <a:pt x="2" y="4"/>
                      <a:pt x="1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7" name="Freeform 522"/>
              <p:cNvSpPr>
                <a:spLocks/>
              </p:cNvSpPr>
              <p:nvPr/>
            </p:nvSpPr>
            <p:spPr bwMode="auto">
              <a:xfrm>
                <a:off x="4112313" y="5556617"/>
                <a:ext cx="28669" cy="50968"/>
              </a:xfrm>
              <a:custGeom>
                <a:avLst/>
                <a:gdLst>
                  <a:gd name="T0" fmla="*/ 3 w 6"/>
                  <a:gd name="T1" fmla="*/ 10 h 11"/>
                  <a:gd name="T2" fmla="*/ 0 w 6"/>
                  <a:gd name="T3" fmla="*/ 9 h 11"/>
                  <a:gd name="T4" fmla="*/ 1 w 6"/>
                  <a:gd name="T5" fmla="*/ 2 h 11"/>
                  <a:gd name="T6" fmla="*/ 4 w 6"/>
                  <a:gd name="T7" fmla="*/ 3 h 11"/>
                  <a:gd name="T8" fmla="*/ 3 w 6"/>
                  <a:gd name="T9" fmla="*/ 10 h 11"/>
                  <a:gd name="T10" fmla="*/ 3 w 6"/>
                  <a:gd name="T1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1">
                    <a:moveTo>
                      <a:pt x="3" y="10"/>
                    </a:moveTo>
                    <a:cubicBezTo>
                      <a:pt x="1" y="11"/>
                      <a:pt x="0" y="11"/>
                      <a:pt x="0" y="9"/>
                    </a:cubicBezTo>
                    <a:cubicBezTo>
                      <a:pt x="1" y="7"/>
                      <a:pt x="1" y="4"/>
                      <a:pt x="1" y="2"/>
                    </a:cubicBezTo>
                    <a:cubicBezTo>
                      <a:pt x="1" y="0"/>
                      <a:pt x="5" y="0"/>
                      <a:pt x="4" y="3"/>
                    </a:cubicBezTo>
                    <a:cubicBezTo>
                      <a:pt x="4" y="5"/>
                      <a:pt x="6" y="8"/>
                      <a:pt x="3" y="10"/>
                    </a:cubicBezTo>
                    <a:cubicBezTo>
                      <a:pt x="2" y="10"/>
                      <a:pt x="4" y="9"/>
                      <a:pt x="3" y="1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8" name="Freeform 523"/>
              <p:cNvSpPr>
                <a:spLocks/>
              </p:cNvSpPr>
              <p:nvPr/>
            </p:nvSpPr>
            <p:spPr bwMode="auto">
              <a:xfrm>
                <a:off x="4206286" y="4231429"/>
                <a:ext cx="22299" cy="19114"/>
              </a:xfrm>
              <a:custGeom>
                <a:avLst/>
                <a:gdLst>
                  <a:gd name="T0" fmla="*/ 3 w 5"/>
                  <a:gd name="T1" fmla="*/ 3 h 4"/>
                  <a:gd name="T2" fmla="*/ 1 w 5"/>
                  <a:gd name="T3" fmla="*/ 1 h 4"/>
                  <a:gd name="T4" fmla="*/ 3 w 5"/>
                  <a:gd name="T5" fmla="*/ 3 h 4"/>
                  <a:gd name="T6" fmla="*/ 3 w 5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2" y="4"/>
                      <a:pt x="0" y="3"/>
                      <a:pt x="1" y="1"/>
                    </a:cubicBezTo>
                    <a:cubicBezTo>
                      <a:pt x="1" y="0"/>
                      <a:pt x="5" y="2"/>
                      <a:pt x="3" y="3"/>
                    </a:cubicBezTo>
                    <a:cubicBezTo>
                      <a:pt x="2" y="4"/>
                      <a:pt x="5" y="2"/>
                      <a:pt x="3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1" name="Freeform 524"/>
              <p:cNvSpPr>
                <a:spLocks/>
              </p:cNvSpPr>
              <p:nvPr/>
            </p:nvSpPr>
            <p:spPr bwMode="auto">
              <a:xfrm>
                <a:off x="4406975" y="4260100"/>
                <a:ext cx="27077" cy="36635"/>
              </a:xfrm>
              <a:custGeom>
                <a:avLst/>
                <a:gdLst>
                  <a:gd name="T0" fmla="*/ 1 w 6"/>
                  <a:gd name="T1" fmla="*/ 5 h 8"/>
                  <a:gd name="T2" fmla="*/ 2 w 6"/>
                  <a:gd name="T3" fmla="*/ 4 h 8"/>
                  <a:gd name="T4" fmla="*/ 4 w 6"/>
                  <a:gd name="T5" fmla="*/ 2 h 8"/>
                  <a:gd name="T6" fmla="*/ 1 w 6"/>
                  <a:gd name="T7" fmla="*/ 5 h 8"/>
                  <a:gd name="T8" fmla="*/ 1 w 6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1" y="5"/>
                    </a:moveTo>
                    <a:cubicBezTo>
                      <a:pt x="0" y="4"/>
                      <a:pt x="2" y="4"/>
                      <a:pt x="2" y="4"/>
                    </a:cubicBezTo>
                    <a:cubicBezTo>
                      <a:pt x="3" y="4"/>
                      <a:pt x="3" y="0"/>
                      <a:pt x="4" y="2"/>
                    </a:cubicBezTo>
                    <a:cubicBezTo>
                      <a:pt x="6" y="4"/>
                      <a:pt x="2" y="8"/>
                      <a:pt x="1" y="5"/>
                    </a:cubicBezTo>
                    <a:cubicBezTo>
                      <a:pt x="0" y="4"/>
                      <a:pt x="1" y="6"/>
                      <a:pt x="1" y="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2" name="Freeform 525"/>
              <p:cNvSpPr>
                <a:spLocks/>
              </p:cNvSpPr>
              <p:nvPr/>
            </p:nvSpPr>
            <p:spPr bwMode="auto">
              <a:xfrm>
                <a:off x="4663413" y="4513351"/>
                <a:ext cx="65304" cy="60525"/>
              </a:xfrm>
              <a:custGeom>
                <a:avLst/>
                <a:gdLst>
                  <a:gd name="T0" fmla="*/ 12 w 14"/>
                  <a:gd name="T1" fmla="*/ 4 h 13"/>
                  <a:gd name="T2" fmla="*/ 10 w 14"/>
                  <a:gd name="T3" fmla="*/ 3 h 13"/>
                  <a:gd name="T4" fmla="*/ 6 w 14"/>
                  <a:gd name="T5" fmla="*/ 1 h 13"/>
                  <a:gd name="T6" fmla="*/ 2 w 14"/>
                  <a:gd name="T7" fmla="*/ 1 h 13"/>
                  <a:gd name="T8" fmla="*/ 1 w 14"/>
                  <a:gd name="T9" fmla="*/ 2 h 13"/>
                  <a:gd name="T10" fmla="*/ 2 w 14"/>
                  <a:gd name="T11" fmla="*/ 4 h 13"/>
                  <a:gd name="T12" fmla="*/ 1 w 14"/>
                  <a:gd name="T13" fmla="*/ 7 h 13"/>
                  <a:gd name="T14" fmla="*/ 2 w 14"/>
                  <a:gd name="T15" fmla="*/ 10 h 13"/>
                  <a:gd name="T16" fmla="*/ 4 w 14"/>
                  <a:gd name="T17" fmla="*/ 10 h 13"/>
                  <a:gd name="T18" fmla="*/ 7 w 14"/>
                  <a:gd name="T19" fmla="*/ 12 h 13"/>
                  <a:gd name="T20" fmla="*/ 10 w 14"/>
                  <a:gd name="T21" fmla="*/ 10 h 13"/>
                  <a:gd name="T22" fmla="*/ 12 w 14"/>
                  <a:gd name="T23" fmla="*/ 4 h 13"/>
                  <a:gd name="T24" fmla="*/ 12 w 14"/>
                  <a:gd name="T2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13">
                    <a:moveTo>
                      <a:pt x="12" y="4"/>
                    </a:moveTo>
                    <a:cubicBezTo>
                      <a:pt x="12" y="3"/>
                      <a:pt x="11" y="3"/>
                      <a:pt x="10" y="3"/>
                    </a:cubicBezTo>
                    <a:cubicBezTo>
                      <a:pt x="8" y="2"/>
                      <a:pt x="8" y="1"/>
                      <a:pt x="6" y="1"/>
                    </a:cubicBezTo>
                    <a:cubicBezTo>
                      <a:pt x="5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4"/>
                      <a:pt x="1" y="3"/>
                      <a:pt x="2" y="4"/>
                    </a:cubicBezTo>
                    <a:cubicBezTo>
                      <a:pt x="2" y="4"/>
                      <a:pt x="1" y="7"/>
                      <a:pt x="1" y="7"/>
                    </a:cubicBezTo>
                    <a:cubicBezTo>
                      <a:pt x="1" y="9"/>
                      <a:pt x="1" y="9"/>
                      <a:pt x="2" y="10"/>
                    </a:cubicBezTo>
                    <a:cubicBezTo>
                      <a:pt x="3" y="11"/>
                      <a:pt x="3" y="10"/>
                      <a:pt x="4" y="10"/>
                    </a:cubicBezTo>
                    <a:cubicBezTo>
                      <a:pt x="6" y="10"/>
                      <a:pt x="5" y="12"/>
                      <a:pt x="7" y="12"/>
                    </a:cubicBezTo>
                    <a:cubicBezTo>
                      <a:pt x="9" y="13"/>
                      <a:pt x="8" y="11"/>
                      <a:pt x="10" y="10"/>
                    </a:cubicBezTo>
                    <a:cubicBezTo>
                      <a:pt x="12" y="8"/>
                      <a:pt x="14" y="7"/>
                      <a:pt x="12" y="4"/>
                    </a:cubicBezTo>
                    <a:cubicBezTo>
                      <a:pt x="12" y="2"/>
                      <a:pt x="14" y="8"/>
                      <a:pt x="12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5" name="Freeform 526"/>
              <p:cNvSpPr>
                <a:spLocks/>
              </p:cNvSpPr>
              <p:nvPr/>
            </p:nvSpPr>
            <p:spPr bwMode="auto">
              <a:xfrm>
                <a:off x="4281147" y="4081710"/>
                <a:ext cx="46190" cy="19114"/>
              </a:xfrm>
              <a:custGeom>
                <a:avLst/>
                <a:gdLst>
                  <a:gd name="T0" fmla="*/ 9 w 10"/>
                  <a:gd name="T1" fmla="*/ 2 h 4"/>
                  <a:gd name="T2" fmla="*/ 4 w 10"/>
                  <a:gd name="T3" fmla="*/ 0 h 4"/>
                  <a:gd name="T4" fmla="*/ 1 w 10"/>
                  <a:gd name="T5" fmla="*/ 3 h 4"/>
                  <a:gd name="T6" fmla="*/ 9 w 10"/>
                  <a:gd name="T7" fmla="*/ 2 h 4"/>
                  <a:gd name="T8" fmla="*/ 9 w 10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9" y="2"/>
                    </a:moveTo>
                    <a:cubicBezTo>
                      <a:pt x="7" y="1"/>
                      <a:pt x="6" y="0"/>
                      <a:pt x="4" y="0"/>
                    </a:cubicBezTo>
                    <a:cubicBezTo>
                      <a:pt x="3" y="0"/>
                      <a:pt x="0" y="1"/>
                      <a:pt x="1" y="3"/>
                    </a:cubicBezTo>
                    <a:cubicBezTo>
                      <a:pt x="2" y="4"/>
                      <a:pt x="9" y="2"/>
                      <a:pt x="9" y="2"/>
                    </a:cubicBezTo>
                    <a:cubicBezTo>
                      <a:pt x="6" y="1"/>
                      <a:pt x="10" y="3"/>
                      <a:pt x="9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6" name="Freeform 529"/>
              <p:cNvSpPr>
                <a:spLocks/>
              </p:cNvSpPr>
              <p:nvPr/>
            </p:nvSpPr>
            <p:spPr bwMode="auto">
              <a:xfrm>
                <a:off x="4018339" y="3919246"/>
                <a:ext cx="19114" cy="17521"/>
              </a:xfrm>
              <a:custGeom>
                <a:avLst/>
                <a:gdLst>
                  <a:gd name="T0" fmla="*/ 2 w 4"/>
                  <a:gd name="T1" fmla="*/ 4 h 4"/>
                  <a:gd name="T2" fmla="*/ 1 w 4"/>
                  <a:gd name="T3" fmla="*/ 0 h 4"/>
                  <a:gd name="T4" fmla="*/ 2 w 4"/>
                  <a:gd name="T5" fmla="*/ 4 h 4"/>
                  <a:gd name="T6" fmla="*/ 2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4"/>
                      <a:pt x="1" y="1"/>
                      <a:pt x="1" y="0"/>
                    </a:cubicBezTo>
                    <a:cubicBezTo>
                      <a:pt x="2" y="0"/>
                      <a:pt x="4" y="4"/>
                      <a:pt x="2" y="4"/>
                    </a:cubicBezTo>
                    <a:cubicBezTo>
                      <a:pt x="1" y="4"/>
                      <a:pt x="4" y="4"/>
                      <a:pt x="2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9" name="Freeform 531"/>
              <p:cNvSpPr>
                <a:spLocks/>
              </p:cNvSpPr>
              <p:nvPr/>
            </p:nvSpPr>
            <p:spPr bwMode="auto">
              <a:xfrm>
                <a:off x="4416532" y="3328328"/>
                <a:ext cx="27077" cy="47783"/>
              </a:xfrm>
              <a:custGeom>
                <a:avLst/>
                <a:gdLst>
                  <a:gd name="T0" fmla="*/ 3 w 6"/>
                  <a:gd name="T1" fmla="*/ 8 h 10"/>
                  <a:gd name="T2" fmla="*/ 0 w 6"/>
                  <a:gd name="T3" fmla="*/ 7 h 10"/>
                  <a:gd name="T4" fmla="*/ 4 w 6"/>
                  <a:gd name="T5" fmla="*/ 2 h 10"/>
                  <a:gd name="T6" fmla="*/ 6 w 6"/>
                  <a:gd name="T7" fmla="*/ 4 h 10"/>
                  <a:gd name="T8" fmla="*/ 3 w 6"/>
                  <a:gd name="T9" fmla="*/ 8 h 10"/>
                  <a:gd name="T10" fmla="*/ 3 w 6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10">
                    <a:moveTo>
                      <a:pt x="3" y="8"/>
                    </a:moveTo>
                    <a:cubicBezTo>
                      <a:pt x="2" y="10"/>
                      <a:pt x="0" y="9"/>
                      <a:pt x="0" y="7"/>
                    </a:cubicBezTo>
                    <a:cubicBezTo>
                      <a:pt x="1" y="6"/>
                      <a:pt x="3" y="3"/>
                      <a:pt x="4" y="2"/>
                    </a:cubicBezTo>
                    <a:cubicBezTo>
                      <a:pt x="6" y="0"/>
                      <a:pt x="6" y="3"/>
                      <a:pt x="6" y="4"/>
                    </a:cubicBezTo>
                    <a:cubicBezTo>
                      <a:pt x="6" y="6"/>
                      <a:pt x="3" y="6"/>
                      <a:pt x="3" y="8"/>
                    </a:cubicBezTo>
                    <a:cubicBezTo>
                      <a:pt x="2" y="10"/>
                      <a:pt x="3" y="8"/>
                      <a:pt x="3" y="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0" name="Freeform 532"/>
              <p:cNvSpPr>
                <a:spLocks/>
              </p:cNvSpPr>
              <p:nvPr/>
            </p:nvSpPr>
            <p:spPr bwMode="auto">
              <a:xfrm>
                <a:off x="4429274" y="3352220"/>
                <a:ext cx="33448" cy="19114"/>
              </a:xfrm>
              <a:custGeom>
                <a:avLst/>
                <a:gdLst>
                  <a:gd name="T0" fmla="*/ 3 w 7"/>
                  <a:gd name="T1" fmla="*/ 4 h 4"/>
                  <a:gd name="T2" fmla="*/ 5 w 7"/>
                  <a:gd name="T3" fmla="*/ 1 h 4"/>
                  <a:gd name="T4" fmla="*/ 3 w 7"/>
                  <a:gd name="T5" fmla="*/ 4 h 4"/>
                  <a:gd name="T6" fmla="*/ 3 w 7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3" y="4"/>
                    </a:moveTo>
                    <a:cubicBezTo>
                      <a:pt x="0" y="4"/>
                      <a:pt x="3" y="0"/>
                      <a:pt x="5" y="1"/>
                    </a:cubicBezTo>
                    <a:cubicBezTo>
                      <a:pt x="7" y="1"/>
                      <a:pt x="4" y="4"/>
                      <a:pt x="3" y="4"/>
                    </a:cubicBezTo>
                    <a:cubicBezTo>
                      <a:pt x="2" y="4"/>
                      <a:pt x="4" y="4"/>
                      <a:pt x="3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3" name="Freeform 533"/>
              <p:cNvSpPr>
                <a:spLocks/>
              </p:cNvSpPr>
              <p:nvPr/>
            </p:nvSpPr>
            <p:spPr bwMode="auto">
              <a:xfrm>
                <a:off x="4336893" y="3333106"/>
                <a:ext cx="70082" cy="33448"/>
              </a:xfrm>
              <a:custGeom>
                <a:avLst/>
                <a:gdLst>
                  <a:gd name="T0" fmla="*/ 11 w 15"/>
                  <a:gd name="T1" fmla="*/ 6 h 7"/>
                  <a:gd name="T2" fmla="*/ 10 w 15"/>
                  <a:gd name="T3" fmla="*/ 5 h 7"/>
                  <a:gd name="T4" fmla="*/ 7 w 15"/>
                  <a:gd name="T5" fmla="*/ 5 h 7"/>
                  <a:gd name="T6" fmla="*/ 3 w 15"/>
                  <a:gd name="T7" fmla="*/ 0 h 7"/>
                  <a:gd name="T8" fmla="*/ 6 w 15"/>
                  <a:gd name="T9" fmla="*/ 2 h 7"/>
                  <a:gd name="T10" fmla="*/ 8 w 15"/>
                  <a:gd name="T11" fmla="*/ 3 h 7"/>
                  <a:gd name="T12" fmla="*/ 15 w 15"/>
                  <a:gd name="T13" fmla="*/ 3 h 7"/>
                  <a:gd name="T14" fmla="*/ 11 w 15"/>
                  <a:gd name="T15" fmla="*/ 6 h 7"/>
                  <a:gd name="T16" fmla="*/ 11 w 15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7">
                    <a:moveTo>
                      <a:pt x="11" y="6"/>
                    </a:move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8" y="6"/>
                      <a:pt x="7" y="5"/>
                    </a:cubicBezTo>
                    <a:cubicBezTo>
                      <a:pt x="7" y="4"/>
                      <a:pt x="0" y="1"/>
                      <a:pt x="3" y="0"/>
                    </a:cubicBezTo>
                    <a:cubicBezTo>
                      <a:pt x="4" y="0"/>
                      <a:pt x="5" y="2"/>
                      <a:pt x="6" y="2"/>
                    </a:cubicBezTo>
                    <a:cubicBezTo>
                      <a:pt x="7" y="3"/>
                      <a:pt x="7" y="2"/>
                      <a:pt x="8" y="3"/>
                    </a:cubicBezTo>
                    <a:cubicBezTo>
                      <a:pt x="9" y="4"/>
                      <a:pt x="13" y="2"/>
                      <a:pt x="15" y="3"/>
                    </a:cubicBezTo>
                    <a:cubicBezTo>
                      <a:pt x="14" y="3"/>
                      <a:pt x="12" y="6"/>
                      <a:pt x="11" y="6"/>
                    </a:cubicBezTo>
                    <a:cubicBezTo>
                      <a:pt x="9" y="7"/>
                      <a:pt x="12" y="6"/>
                      <a:pt x="11" y="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1" name="Freeform 534"/>
              <p:cNvSpPr>
                <a:spLocks/>
              </p:cNvSpPr>
              <p:nvPr/>
            </p:nvSpPr>
            <p:spPr bwMode="auto">
              <a:xfrm>
                <a:off x="4351230" y="3240725"/>
                <a:ext cx="73267" cy="36635"/>
              </a:xfrm>
              <a:custGeom>
                <a:avLst/>
                <a:gdLst>
                  <a:gd name="T0" fmla="*/ 13 w 16"/>
                  <a:gd name="T1" fmla="*/ 6 h 8"/>
                  <a:gd name="T2" fmla="*/ 0 w 16"/>
                  <a:gd name="T3" fmla="*/ 2 h 8"/>
                  <a:gd name="T4" fmla="*/ 13 w 16"/>
                  <a:gd name="T5" fmla="*/ 6 h 8"/>
                  <a:gd name="T6" fmla="*/ 13 w 16"/>
                  <a:gd name="T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13" y="6"/>
                    </a:moveTo>
                    <a:cubicBezTo>
                      <a:pt x="11" y="8"/>
                      <a:pt x="1" y="4"/>
                      <a:pt x="0" y="2"/>
                    </a:cubicBezTo>
                    <a:cubicBezTo>
                      <a:pt x="0" y="0"/>
                      <a:pt x="16" y="4"/>
                      <a:pt x="13" y="6"/>
                    </a:cubicBezTo>
                    <a:cubicBezTo>
                      <a:pt x="12" y="7"/>
                      <a:pt x="14" y="5"/>
                      <a:pt x="13" y="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3" name="Freeform 535"/>
              <p:cNvSpPr>
                <a:spLocks/>
              </p:cNvSpPr>
              <p:nvPr/>
            </p:nvSpPr>
            <p:spPr bwMode="auto">
              <a:xfrm>
                <a:off x="4467501" y="3192942"/>
                <a:ext cx="149721" cy="144942"/>
              </a:xfrm>
              <a:custGeom>
                <a:avLst/>
                <a:gdLst>
                  <a:gd name="T0" fmla="*/ 19 w 32"/>
                  <a:gd name="T1" fmla="*/ 1 h 31"/>
                  <a:gd name="T2" fmla="*/ 17 w 32"/>
                  <a:gd name="T3" fmla="*/ 0 h 31"/>
                  <a:gd name="T4" fmla="*/ 14 w 32"/>
                  <a:gd name="T5" fmla="*/ 2 h 31"/>
                  <a:gd name="T6" fmla="*/ 11 w 32"/>
                  <a:gd name="T7" fmla="*/ 5 h 31"/>
                  <a:gd name="T8" fmla="*/ 9 w 32"/>
                  <a:gd name="T9" fmla="*/ 7 h 31"/>
                  <a:gd name="T10" fmla="*/ 7 w 32"/>
                  <a:gd name="T11" fmla="*/ 13 h 31"/>
                  <a:gd name="T12" fmla="*/ 5 w 32"/>
                  <a:gd name="T13" fmla="*/ 17 h 31"/>
                  <a:gd name="T14" fmla="*/ 2 w 32"/>
                  <a:gd name="T15" fmla="*/ 19 h 31"/>
                  <a:gd name="T16" fmla="*/ 4 w 32"/>
                  <a:gd name="T17" fmla="*/ 21 h 31"/>
                  <a:gd name="T18" fmla="*/ 0 w 32"/>
                  <a:gd name="T19" fmla="*/ 25 h 31"/>
                  <a:gd name="T20" fmla="*/ 4 w 32"/>
                  <a:gd name="T21" fmla="*/ 25 h 31"/>
                  <a:gd name="T22" fmla="*/ 10 w 32"/>
                  <a:gd name="T23" fmla="*/ 26 h 31"/>
                  <a:gd name="T24" fmla="*/ 19 w 32"/>
                  <a:gd name="T25" fmla="*/ 27 h 31"/>
                  <a:gd name="T26" fmla="*/ 22 w 32"/>
                  <a:gd name="T27" fmla="*/ 26 h 31"/>
                  <a:gd name="T28" fmla="*/ 19 w 32"/>
                  <a:gd name="T29" fmla="*/ 30 h 31"/>
                  <a:gd name="T30" fmla="*/ 22 w 32"/>
                  <a:gd name="T31" fmla="*/ 28 h 31"/>
                  <a:gd name="T32" fmla="*/ 27 w 32"/>
                  <a:gd name="T33" fmla="*/ 26 h 31"/>
                  <a:gd name="T34" fmla="*/ 32 w 32"/>
                  <a:gd name="T35" fmla="*/ 20 h 31"/>
                  <a:gd name="T36" fmla="*/ 29 w 32"/>
                  <a:gd name="T37" fmla="*/ 20 h 31"/>
                  <a:gd name="T38" fmla="*/ 26 w 32"/>
                  <a:gd name="T39" fmla="*/ 18 h 31"/>
                  <a:gd name="T40" fmla="*/ 29 w 32"/>
                  <a:gd name="T41" fmla="*/ 15 h 31"/>
                  <a:gd name="T42" fmla="*/ 26 w 32"/>
                  <a:gd name="T43" fmla="*/ 15 h 31"/>
                  <a:gd name="T44" fmla="*/ 24 w 32"/>
                  <a:gd name="T45" fmla="*/ 13 h 31"/>
                  <a:gd name="T46" fmla="*/ 21 w 32"/>
                  <a:gd name="T47" fmla="*/ 16 h 31"/>
                  <a:gd name="T48" fmla="*/ 18 w 32"/>
                  <a:gd name="T49" fmla="*/ 13 h 31"/>
                  <a:gd name="T50" fmla="*/ 19 w 32"/>
                  <a:gd name="T51" fmla="*/ 11 h 31"/>
                  <a:gd name="T52" fmla="*/ 16 w 32"/>
                  <a:gd name="T53" fmla="*/ 9 h 31"/>
                  <a:gd name="T54" fmla="*/ 14 w 32"/>
                  <a:gd name="T55" fmla="*/ 12 h 31"/>
                  <a:gd name="T56" fmla="*/ 16 w 32"/>
                  <a:gd name="T57" fmla="*/ 7 h 31"/>
                  <a:gd name="T58" fmla="*/ 18 w 32"/>
                  <a:gd name="T59" fmla="*/ 4 h 31"/>
                  <a:gd name="T60" fmla="*/ 18 w 32"/>
                  <a:gd name="T61" fmla="*/ 2 h 31"/>
                  <a:gd name="T62" fmla="*/ 19 w 32"/>
                  <a:gd name="T63" fmla="*/ 1 h 31"/>
                  <a:gd name="T64" fmla="*/ 19 w 32"/>
                  <a:gd name="T65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31">
                    <a:moveTo>
                      <a:pt x="19" y="1"/>
                    </a:moveTo>
                    <a:cubicBezTo>
                      <a:pt x="20" y="0"/>
                      <a:pt x="17" y="0"/>
                      <a:pt x="17" y="0"/>
                    </a:cubicBezTo>
                    <a:cubicBezTo>
                      <a:pt x="16" y="0"/>
                      <a:pt x="15" y="1"/>
                      <a:pt x="14" y="2"/>
                    </a:cubicBezTo>
                    <a:cubicBezTo>
                      <a:pt x="13" y="3"/>
                      <a:pt x="12" y="4"/>
                      <a:pt x="11" y="5"/>
                    </a:cubicBezTo>
                    <a:cubicBezTo>
                      <a:pt x="11" y="6"/>
                      <a:pt x="10" y="7"/>
                      <a:pt x="9" y="7"/>
                    </a:cubicBezTo>
                    <a:cubicBezTo>
                      <a:pt x="9" y="9"/>
                      <a:pt x="8" y="11"/>
                      <a:pt x="7" y="13"/>
                    </a:cubicBezTo>
                    <a:cubicBezTo>
                      <a:pt x="7" y="15"/>
                      <a:pt x="6" y="16"/>
                      <a:pt x="5" y="17"/>
                    </a:cubicBezTo>
                    <a:cubicBezTo>
                      <a:pt x="4" y="18"/>
                      <a:pt x="2" y="19"/>
                      <a:pt x="2" y="19"/>
                    </a:cubicBezTo>
                    <a:cubicBezTo>
                      <a:pt x="2" y="20"/>
                      <a:pt x="4" y="20"/>
                      <a:pt x="4" y="21"/>
                    </a:cubicBezTo>
                    <a:cubicBezTo>
                      <a:pt x="4" y="22"/>
                      <a:pt x="0" y="24"/>
                      <a:pt x="0" y="25"/>
                    </a:cubicBezTo>
                    <a:cubicBezTo>
                      <a:pt x="0" y="27"/>
                      <a:pt x="3" y="26"/>
                      <a:pt x="4" y="25"/>
                    </a:cubicBezTo>
                    <a:cubicBezTo>
                      <a:pt x="6" y="25"/>
                      <a:pt x="8" y="26"/>
                      <a:pt x="10" y="26"/>
                    </a:cubicBezTo>
                    <a:cubicBezTo>
                      <a:pt x="13" y="27"/>
                      <a:pt x="16" y="26"/>
                      <a:pt x="19" y="27"/>
                    </a:cubicBezTo>
                    <a:cubicBezTo>
                      <a:pt x="19" y="27"/>
                      <a:pt x="22" y="25"/>
                      <a:pt x="22" y="26"/>
                    </a:cubicBezTo>
                    <a:cubicBezTo>
                      <a:pt x="22" y="27"/>
                      <a:pt x="19" y="30"/>
                      <a:pt x="19" y="30"/>
                    </a:cubicBezTo>
                    <a:cubicBezTo>
                      <a:pt x="20" y="31"/>
                      <a:pt x="22" y="28"/>
                      <a:pt x="22" y="28"/>
                    </a:cubicBezTo>
                    <a:cubicBezTo>
                      <a:pt x="24" y="27"/>
                      <a:pt x="26" y="27"/>
                      <a:pt x="27" y="26"/>
                    </a:cubicBezTo>
                    <a:cubicBezTo>
                      <a:pt x="27" y="25"/>
                      <a:pt x="32" y="20"/>
                      <a:pt x="32" y="20"/>
                    </a:cubicBezTo>
                    <a:cubicBezTo>
                      <a:pt x="31" y="19"/>
                      <a:pt x="30" y="20"/>
                      <a:pt x="29" y="20"/>
                    </a:cubicBezTo>
                    <a:cubicBezTo>
                      <a:pt x="29" y="20"/>
                      <a:pt x="26" y="18"/>
                      <a:pt x="26" y="18"/>
                    </a:cubicBezTo>
                    <a:cubicBezTo>
                      <a:pt x="26" y="17"/>
                      <a:pt x="30" y="16"/>
                      <a:pt x="29" y="15"/>
                    </a:cubicBezTo>
                    <a:cubicBezTo>
                      <a:pt x="29" y="14"/>
                      <a:pt x="27" y="15"/>
                      <a:pt x="26" y="15"/>
                    </a:cubicBezTo>
                    <a:cubicBezTo>
                      <a:pt x="25" y="15"/>
                      <a:pt x="25" y="13"/>
                      <a:pt x="24" y="13"/>
                    </a:cubicBezTo>
                    <a:cubicBezTo>
                      <a:pt x="24" y="13"/>
                      <a:pt x="21" y="16"/>
                      <a:pt x="21" y="16"/>
                    </a:cubicBezTo>
                    <a:cubicBezTo>
                      <a:pt x="20" y="14"/>
                      <a:pt x="20" y="14"/>
                      <a:pt x="18" y="13"/>
                    </a:cubicBezTo>
                    <a:cubicBezTo>
                      <a:pt x="16" y="12"/>
                      <a:pt x="19" y="12"/>
                      <a:pt x="19" y="11"/>
                    </a:cubicBezTo>
                    <a:cubicBezTo>
                      <a:pt x="19" y="11"/>
                      <a:pt x="17" y="9"/>
                      <a:pt x="16" y="9"/>
                    </a:cubicBezTo>
                    <a:cubicBezTo>
                      <a:pt x="16" y="10"/>
                      <a:pt x="14" y="13"/>
                      <a:pt x="14" y="12"/>
                    </a:cubicBezTo>
                    <a:cubicBezTo>
                      <a:pt x="12" y="11"/>
                      <a:pt x="15" y="7"/>
                      <a:pt x="16" y="7"/>
                    </a:cubicBezTo>
                    <a:cubicBezTo>
                      <a:pt x="17" y="6"/>
                      <a:pt x="17" y="5"/>
                      <a:pt x="18" y="4"/>
                    </a:cubicBezTo>
                    <a:cubicBezTo>
                      <a:pt x="18" y="3"/>
                      <a:pt x="18" y="2"/>
                      <a:pt x="18" y="2"/>
                    </a:cubicBezTo>
                    <a:cubicBezTo>
                      <a:pt x="18" y="2"/>
                      <a:pt x="19" y="1"/>
                      <a:pt x="19" y="1"/>
                    </a:cubicBezTo>
                    <a:cubicBezTo>
                      <a:pt x="20" y="0"/>
                      <a:pt x="19" y="1"/>
                      <a:pt x="19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7" name="Freeform 536"/>
              <p:cNvSpPr>
                <a:spLocks/>
              </p:cNvSpPr>
              <p:nvPr/>
            </p:nvSpPr>
            <p:spPr bwMode="auto">
              <a:xfrm>
                <a:off x="4588552" y="3296472"/>
                <a:ext cx="38226" cy="46190"/>
              </a:xfrm>
              <a:custGeom>
                <a:avLst/>
                <a:gdLst>
                  <a:gd name="T0" fmla="*/ 6 w 8"/>
                  <a:gd name="T1" fmla="*/ 1 h 10"/>
                  <a:gd name="T2" fmla="*/ 1 w 8"/>
                  <a:gd name="T3" fmla="*/ 9 h 10"/>
                  <a:gd name="T4" fmla="*/ 4 w 8"/>
                  <a:gd name="T5" fmla="*/ 7 h 10"/>
                  <a:gd name="T6" fmla="*/ 3 w 8"/>
                  <a:gd name="T7" fmla="*/ 10 h 10"/>
                  <a:gd name="T8" fmla="*/ 6 w 8"/>
                  <a:gd name="T9" fmla="*/ 8 h 10"/>
                  <a:gd name="T10" fmla="*/ 8 w 8"/>
                  <a:gd name="T11" fmla="*/ 4 h 10"/>
                  <a:gd name="T12" fmla="*/ 5 w 8"/>
                  <a:gd name="T13" fmla="*/ 4 h 10"/>
                  <a:gd name="T14" fmla="*/ 6 w 8"/>
                  <a:gd name="T15" fmla="*/ 1 h 10"/>
                  <a:gd name="T16" fmla="*/ 6 w 8"/>
                  <a:gd name="T1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6" y="1"/>
                    </a:moveTo>
                    <a:cubicBezTo>
                      <a:pt x="5" y="2"/>
                      <a:pt x="0" y="6"/>
                      <a:pt x="1" y="9"/>
                    </a:cubicBezTo>
                    <a:cubicBezTo>
                      <a:pt x="1" y="9"/>
                      <a:pt x="3" y="6"/>
                      <a:pt x="4" y="7"/>
                    </a:cubicBezTo>
                    <a:cubicBezTo>
                      <a:pt x="4" y="7"/>
                      <a:pt x="3" y="10"/>
                      <a:pt x="3" y="10"/>
                    </a:cubicBezTo>
                    <a:cubicBezTo>
                      <a:pt x="4" y="10"/>
                      <a:pt x="6" y="9"/>
                      <a:pt x="6" y="8"/>
                    </a:cubicBezTo>
                    <a:cubicBezTo>
                      <a:pt x="6" y="7"/>
                      <a:pt x="7" y="6"/>
                      <a:pt x="8" y="4"/>
                    </a:cubicBezTo>
                    <a:cubicBezTo>
                      <a:pt x="8" y="2"/>
                      <a:pt x="6" y="4"/>
                      <a:pt x="5" y="4"/>
                    </a:cubicBezTo>
                    <a:cubicBezTo>
                      <a:pt x="6" y="4"/>
                      <a:pt x="6" y="0"/>
                      <a:pt x="6" y="1"/>
                    </a:cubicBezTo>
                    <a:cubicBezTo>
                      <a:pt x="5" y="1"/>
                      <a:pt x="7" y="0"/>
                      <a:pt x="6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8" name="Freeform 537"/>
              <p:cNvSpPr>
                <a:spLocks/>
              </p:cNvSpPr>
              <p:nvPr/>
            </p:nvSpPr>
            <p:spPr bwMode="auto">
              <a:xfrm>
                <a:off x="4327338" y="2847309"/>
                <a:ext cx="14335" cy="27077"/>
              </a:xfrm>
              <a:custGeom>
                <a:avLst/>
                <a:gdLst>
                  <a:gd name="T0" fmla="*/ 3 w 3"/>
                  <a:gd name="T1" fmla="*/ 4 h 6"/>
                  <a:gd name="T2" fmla="*/ 1 w 3"/>
                  <a:gd name="T3" fmla="*/ 1 h 6"/>
                  <a:gd name="T4" fmla="*/ 1 w 3"/>
                  <a:gd name="T5" fmla="*/ 2 h 6"/>
                  <a:gd name="T6" fmla="*/ 0 w 3"/>
                  <a:gd name="T7" fmla="*/ 2 h 6"/>
                  <a:gd name="T8" fmla="*/ 3 w 3"/>
                  <a:gd name="T9" fmla="*/ 4 h 6"/>
                  <a:gd name="T10" fmla="*/ 3 w 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3" y="3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3" y="6"/>
                      <a:pt x="3" y="4"/>
                    </a:cubicBezTo>
                    <a:cubicBezTo>
                      <a:pt x="3" y="3"/>
                      <a:pt x="3" y="6"/>
                      <a:pt x="3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0" name="Freeform 538"/>
              <p:cNvSpPr>
                <a:spLocks/>
              </p:cNvSpPr>
              <p:nvPr/>
            </p:nvSpPr>
            <p:spPr bwMode="auto">
              <a:xfrm>
                <a:off x="4257257" y="2893501"/>
                <a:ext cx="14335" cy="14335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2 h 3"/>
                  <a:gd name="T4" fmla="*/ 2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0"/>
                      <a:pt x="0" y="2"/>
                      <a:pt x="0" y="2"/>
                    </a:cubicBezTo>
                    <a:cubicBezTo>
                      <a:pt x="1" y="3"/>
                      <a:pt x="3" y="2"/>
                      <a:pt x="2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1" name="Freeform 539"/>
              <p:cNvSpPr>
                <a:spLocks/>
              </p:cNvSpPr>
              <p:nvPr/>
            </p:nvSpPr>
            <p:spPr bwMode="auto">
              <a:xfrm>
                <a:off x="3935515" y="3141974"/>
                <a:ext cx="31856" cy="19114"/>
              </a:xfrm>
              <a:custGeom>
                <a:avLst/>
                <a:gdLst>
                  <a:gd name="T0" fmla="*/ 7 w 7"/>
                  <a:gd name="T1" fmla="*/ 3 h 4"/>
                  <a:gd name="T2" fmla="*/ 1 w 7"/>
                  <a:gd name="T3" fmla="*/ 1 h 4"/>
                  <a:gd name="T4" fmla="*/ 7 w 7"/>
                  <a:gd name="T5" fmla="*/ 3 h 4"/>
                  <a:gd name="T6" fmla="*/ 7 w 7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7" y="0"/>
                      <a:pt x="3" y="0"/>
                      <a:pt x="1" y="1"/>
                    </a:cubicBezTo>
                    <a:cubicBezTo>
                      <a:pt x="0" y="1"/>
                      <a:pt x="7" y="4"/>
                      <a:pt x="7" y="3"/>
                    </a:cubicBezTo>
                    <a:cubicBezTo>
                      <a:pt x="7" y="0"/>
                      <a:pt x="7" y="4"/>
                      <a:pt x="7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2" name="Freeform 540"/>
              <p:cNvSpPr>
                <a:spLocks/>
              </p:cNvSpPr>
              <p:nvPr/>
            </p:nvSpPr>
            <p:spPr bwMode="auto">
              <a:xfrm>
                <a:off x="3986483" y="3028887"/>
                <a:ext cx="28669" cy="28669"/>
              </a:xfrm>
              <a:custGeom>
                <a:avLst/>
                <a:gdLst>
                  <a:gd name="T0" fmla="*/ 3 w 6"/>
                  <a:gd name="T1" fmla="*/ 5 h 6"/>
                  <a:gd name="T2" fmla="*/ 0 w 6"/>
                  <a:gd name="T3" fmla="*/ 3 h 6"/>
                  <a:gd name="T4" fmla="*/ 4 w 6"/>
                  <a:gd name="T5" fmla="*/ 2 h 6"/>
                  <a:gd name="T6" fmla="*/ 3 w 6"/>
                  <a:gd name="T7" fmla="*/ 5 h 6"/>
                  <a:gd name="T8" fmla="*/ 3 w 6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5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1" y="3"/>
                      <a:pt x="3" y="0"/>
                      <a:pt x="4" y="2"/>
                    </a:cubicBezTo>
                    <a:cubicBezTo>
                      <a:pt x="6" y="3"/>
                      <a:pt x="5" y="6"/>
                      <a:pt x="3" y="5"/>
                    </a:cubicBezTo>
                    <a:cubicBezTo>
                      <a:pt x="2" y="4"/>
                      <a:pt x="4" y="6"/>
                      <a:pt x="3" y="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3" name="Freeform 541"/>
              <p:cNvSpPr>
                <a:spLocks/>
              </p:cNvSpPr>
              <p:nvPr/>
            </p:nvSpPr>
            <p:spPr bwMode="auto">
              <a:xfrm>
                <a:off x="3972149" y="2828196"/>
                <a:ext cx="28669" cy="33448"/>
              </a:xfrm>
              <a:custGeom>
                <a:avLst/>
                <a:gdLst>
                  <a:gd name="T0" fmla="*/ 3 w 6"/>
                  <a:gd name="T1" fmla="*/ 6 h 7"/>
                  <a:gd name="T2" fmla="*/ 4 w 6"/>
                  <a:gd name="T3" fmla="*/ 1 h 7"/>
                  <a:gd name="T4" fmla="*/ 3 w 6"/>
                  <a:gd name="T5" fmla="*/ 6 h 7"/>
                  <a:gd name="T6" fmla="*/ 3 w 6"/>
                  <a:gd name="T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3" y="6"/>
                    </a:moveTo>
                    <a:cubicBezTo>
                      <a:pt x="0" y="7"/>
                      <a:pt x="1" y="0"/>
                      <a:pt x="4" y="1"/>
                    </a:cubicBezTo>
                    <a:cubicBezTo>
                      <a:pt x="6" y="1"/>
                      <a:pt x="5" y="6"/>
                      <a:pt x="3" y="6"/>
                    </a:cubicBezTo>
                    <a:cubicBezTo>
                      <a:pt x="2" y="6"/>
                      <a:pt x="6" y="6"/>
                      <a:pt x="3" y="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4" name="Freeform 542"/>
              <p:cNvSpPr>
                <a:spLocks/>
              </p:cNvSpPr>
              <p:nvPr/>
            </p:nvSpPr>
            <p:spPr bwMode="auto">
              <a:xfrm>
                <a:off x="3892510" y="2809083"/>
                <a:ext cx="55747" cy="28669"/>
              </a:xfrm>
              <a:custGeom>
                <a:avLst/>
                <a:gdLst>
                  <a:gd name="T0" fmla="*/ 4 w 12"/>
                  <a:gd name="T1" fmla="*/ 6 h 6"/>
                  <a:gd name="T2" fmla="*/ 1 w 12"/>
                  <a:gd name="T3" fmla="*/ 3 h 6"/>
                  <a:gd name="T4" fmla="*/ 8 w 12"/>
                  <a:gd name="T5" fmla="*/ 0 h 6"/>
                  <a:gd name="T6" fmla="*/ 4 w 1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6">
                    <a:moveTo>
                      <a:pt x="4" y="6"/>
                    </a:moveTo>
                    <a:cubicBezTo>
                      <a:pt x="2" y="6"/>
                      <a:pt x="0" y="5"/>
                      <a:pt x="1" y="3"/>
                    </a:cubicBezTo>
                    <a:cubicBezTo>
                      <a:pt x="2" y="1"/>
                      <a:pt x="5" y="1"/>
                      <a:pt x="8" y="0"/>
                    </a:cubicBezTo>
                    <a:cubicBezTo>
                      <a:pt x="12" y="0"/>
                      <a:pt x="6" y="6"/>
                      <a:pt x="4" y="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7" name="Freeform 543"/>
              <p:cNvSpPr>
                <a:spLocks/>
              </p:cNvSpPr>
              <p:nvPr/>
            </p:nvSpPr>
            <p:spPr bwMode="auto">
              <a:xfrm>
                <a:off x="4010375" y="2791562"/>
                <a:ext cx="31856" cy="12742"/>
              </a:xfrm>
              <a:custGeom>
                <a:avLst/>
                <a:gdLst>
                  <a:gd name="T0" fmla="*/ 5 w 7"/>
                  <a:gd name="T1" fmla="*/ 3 h 3"/>
                  <a:gd name="T2" fmla="*/ 3 w 7"/>
                  <a:gd name="T3" fmla="*/ 0 h 3"/>
                  <a:gd name="T4" fmla="*/ 7 w 7"/>
                  <a:gd name="T5" fmla="*/ 1 h 3"/>
                  <a:gd name="T6" fmla="*/ 5 w 7"/>
                  <a:gd name="T7" fmla="*/ 3 h 3"/>
                  <a:gd name="T8" fmla="*/ 5 w 7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5" y="3"/>
                    </a:moveTo>
                    <a:cubicBezTo>
                      <a:pt x="4" y="3"/>
                      <a:pt x="0" y="0"/>
                      <a:pt x="3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7" y="1"/>
                      <a:pt x="6" y="3"/>
                      <a:pt x="5" y="3"/>
                    </a:cubicBezTo>
                    <a:cubicBezTo>
                      <a:pt x="4" y="3"/>
                      <a:pt x="7" y="3"/>
                      <a:pt x="5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8" name="Freeform 544"/>
              <p:cNvSpPr>
                <a:spLocks/>
              </p:cNvSpPr>
              <p:nvPr/>
            </p:nvSpPr>
            <p:spPr bwMode="auto">
              <a:xfrm>
                <a:off x="3812871" y="2697589"/>
                <a:ext cx="159278" cy="111495"/>
              </a:xfrm>
              <a:custGeom>
                <a:avLst/>
                <a:gdLst>
                  <a:gd name="T0" fmla="*/ 31 w 34"/>
                  <a:gd name="T1" fmla="*/ 21 h 24"/>
                  <a:gd name="T2" fmla="*/ 25 w 34"/>
                  <a:gd name="T3" fmla="*/ 18 h 24"/>
                  <a:gd name="T4" fmla="*/ 24 w 34"/>
                  <a:gd name="T5" fmla="*/ 16 h 24"/>
                  <a:gd name="T6" fmla="*/ 22 w 34"/>
                  <a:gd name="T7" fmla="*/ 17 h 24"/>
                  <a:gd name="T8" fmla="*/ 18 w 34"/>
                  <a:gd name="T9" fmla="*/ 16 h 24"/>
                  <a:gd name="T10" fmla="*/ 16 w 34"/>
                  <a:gd name="T11" fmla="*/ 19 h 24"/>
                  <a:gd name="T12" fmla="*/ 11 w 34"/>
                  <a:gd name="T13" fmla="*/ 23 h 24"/>
                  <a:gd name="T14" fmla="*/ 8 w 34"/>
                  <a:gd name="T15" fmla="*/ 19 h 24"/>
                  <a:gd name="T16" fmla="*/ 2 w 34"/>
                  <a:gd name="T17" fmla="*/ 19 h 24"/>
                  <a:gd name="T18" fmla="*/ 4 w 34"/>
                  <a:gd name="T19" fmla="*/ 16 h 24"/>
                  <a:gd name="T20" fmla="*/ 5 w 34"/>
                  <a:gd name="T21" fmla="*/ 10 h 24"/>
                  <a:gd name="T22" fmla="*/ 6 w 34"/>
                  <a:gd name="T23" fmla="*/ 3 h 24"/>
                  <a:gd name="T24" fmla="*/ 11 w 34"/>
                  <a:gd name="T25" fmla="*/ 3 h 24"/>
                  <a:gd name="T26" fmla="*/ 12 w 34"/>
                  <a:gd name="T27" fmla="*/ 5 h 24"/>
                  <a:gd name="T28" fmla="*/ 14 w 34"/>
                  <a:gd name="T29" fmla="*/ 4 h 24"/>
                  <a:gd name="T30" fmla="*/ 17 w 34"/>
                  <a:gd name="T31" fmla="*/ 6 h 24"/>
                  <a:gd name="T32" fmla="*/ 20 w 34"/>
                  <a:gd name="T33" fmla="*/ 7 h 24"/>
                  <a:gd name="T34" fmla="*/ 25 w 34"/>
                  <a:gd name="T35" fmla="*/ 10 h 24"/>
                  <a:gd name="T36" fmla="*/ 28 w 34"/>
                  <a:gd name="T37" fmla="*/ 15 h 24"/>
                  <a:gd name="T38" fmla="*/ 30 w 34"/>
                  <a:gd name="T39" fmla="*/ 15 h 24"/>
                  <a:gd name="T40" fmla="*/ 33 w 34"/>
                  <a:gd name="T41" fmla="*/ 17 h 24"/>
                  <a:gd name="T42" fmla="*/ 34 w 34"/>
                  <a:gd name="T43" fmla="*/ 18 h 24"/>
                  <a:gd name="T44" fmla="*/ 31 w 34"/>
                  <a:gd name="T45" fmla="*/ 21 h 24"/>
                  <a:gd name="T46" fmla="*/ 31 w 34"/>
                  <a:gd name="T47" fmla="*/ 2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24">
                    <a:moveTo>
                      <a:pt x="31" y="21"/>
                    </a:moveTo>
                    <a:cubicBezTo>
                      <a:pt x="30" y="20"/>
                      <a:pt x="27" y="19"/>
                      <a:pt x="25" y="18"/>
                    </a:cubicBezTo>
                    <a:cubicBezTo>
                      <a:pt x="24" y="18"/>
                      <a:pt x="25" y="17"/>
                      <a:pt x="24" y="16"/>
                    </a:cubicBezTo>
                    <a:cubicBezTo>
                      <a:pt x="24" y="16"/>
                      <a:pt x="22" y="17"/>
                      <a:pt x="22" y="17"/>
                    </a:cubicBezTo>
                    <a:cubicBezTo>
                      <a:pt x="20" y="17"/>
                      <a:pt x="20" y="15"/>
                      <a:pt x="18" y="16"/>
                    </a:cubicBezTo>
                    <a:cubicBezTo>
                      <a:pt x="18" y="17"/>
                      <a:pt x="17" y="18"/>
                      <a:pt x="16" y="19"/>
                    </a:cubicBezTo>
                    <a:cubicBezTo>
                      <a:pt x="14" y="20"/>
                      <a:pt x="13" y="22"/>
                      <a:pt x="11" y="23"/>
                    </a:cubicBezTo>
                    <a:cubicBezTo>
                      <a:pt x="8" y="24"/>
                      <a:pt x="10" y="20"/>
                      <a:pt x="8" y="19"/>
                    </a:cubicBezTo>
                    <a:cubicBezTo>
                      <a:pt x="8" y="18"/>
                      <a:pt x="3" y="19"/>
                      <a:pt x="2" y="19"/>
                    </a:cubicBezTo>
                    <a:cubicBezTo>
                      <a:pt x="0" y="19"/>
                      <a:pt x="4" y="16"/>
                      <a:pt x="4" y="16"/>
                    </a:cubicBezTo>
                    <a:cubicBezTo>
                      <a:pt x="6" y="14"/>
                      <a:pt x="5" y="12"/>
                      <a:pt x="5" y="10"/>
                    </a:cubicBezTo>
                    <a:cubicBezTo>
                      <a:pt x="5" y="8"/>
                      <a:pt x="5" y="5"/>
                      <a:pt x="6" y="3"/>
                    </a:cubicBezTo>
                    <a:cubicBezTo>
                      <a:pt x="7" y="0"/>
                      <a:pt x="10" y="0"/>
                      <a:pt x="11" y="3"/>
                    </a:cubicBezTo>
                    <a:cubicBezTo>
                      <a:pt x="11" y="4"/>
                      <a:pt x="11" y="6"/>
                      <a:pt x="12" y="5"/>
                    </a:cubicBezTo>
                    <a:cubicBezTo>
                      <a:pt x="13" y="5"/>
                      <a:pt x="13" y="4"/>
                      <a:pt x="14" y="4"/>
                    </a:cubicBezTo>
                    <a:cubicBezTo>
                      <a:pt x="15" y="5"/>
                      <a:pt x="16" y="6"/>
                      <a:pt x="17" y="6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1" y="8"/>
                      <a:pt x="23" y="9"/>
                      <a:pt x="25" y="10"/>
                    </a:cubicBezTo>
                    <a:cubicBezTo>
                      <a:pt x="28" y="11"/>
                      <a:pt x="28" y="12"/>
                      <a:pt x="28" y="15"/>
                    </a:cubicBezTo>
                    <a:cubicBezTo>
                      <a:pt x="28" y="16"/>
                      <a:pt x="30" y="16"/>
                      <a:pt x="30" y="15"/>
                    </a:cubicBezTo>
                    <a:cubicBezTo>
                      <a:pt x="32" y="15"/>
                      <a:pt x="32" y="16"/>
                      <a:pt x="33" y="17"/>
                    </a:cubicBezTo>
                    <a:cubicBezTo>
                      <a:pt x="34" y="17"/>
                      <a:pt x="34" y="17"/>
                      <a:pt x="34" y="18"/>
                    </a:cubicBezTo>
                    <a:cubicBezTo>
                      <a:pt x="33" y="19"/>
                      <a:pt x="33" y="21"/>
                      <a:pt x="31" y="21"/>
                    </a:cubicBezTo>
                    <a:cubicBezTo>
                      <a:pt x="30" y="20"/>
                      <a:pt x="33" y="21"/>
                      <a:pt x="31" y="2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9" name="Freeform 545"/>
              <p:cNvSpPr>
                <a:spLocks/>
              </p:cNvSpPr>
              <p:nvPr/>
            </p:nvSpPr>
            <p:spPr bwMode="auto">
              <a:xfrm>
                <a:off x="3874990" y="2688031"/>
                <a:ext cx="31856" cy="23893"/>
              </a:xfrm>
              <a:custGeom>
                <a:avLst/>
                <a:gdLst>
                  <a:gd name="T0" fmla="*/ 5 w 7"/>
                  <a:gd name="T1" fmla="*/ 4 h 5"/>
                  <a:gd name="T2" fmla="*/ 1 w 7"/>
                  <a:gd name="T3" fmla="*/ 0 h 5"/>
                  <a:gd name="T4" fmla="*/ 5 w 7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cubicBezTo>
                      <a:pt x="3" y="5"/>
                      <a:pt x="0" y="0"/>
                      <a:pt x="1" y="0"/>
                    </a:cubicBezTo>
                    <a:cubicBezTo>
                      <a:pt x="2" y="1"/>
                      <a:pt x="7" y="3"/>
                      <a:pt x="5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0" name="Freeform 546"/>
              <p:cNvSpPr>
                <a:spLocks/>
              </p:cNvSpPr>
              <p:nvPr/>
            </p:nvSpPr>
            <p:spPr bwMode="auto">
              <a:xfrm>
                <a:off x="3865432" y="2692810"/>
                <a:ext cx="17521" cy="23893"/>
              </a:xfrm>
              <a:custGeom>
                <a:avLst/>
                <a:gdLst>
                  <a:gd name="T0" fmla="*/ 3 w 4"/>
                  <a:gd name="T1" fmla="*/ 4 h 5"/>
                  <a:gd name="T2" fmla="*/ 0 w 4"/>
                  <a:gd name="T3" fmla="*/ 1 h 5"/>
                  <a:gd name="T4" fmla="*/ 3 w 4"/>
                  <a:gd name="T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1" y="5"/>
                      <a:pt x="0" y="2"/>
                      <a:pt x="0" y="1"/>
                    </a:cubicBezTo>
                    <a:cubicBezTo>
                      <a:pt x="1" y="0"/>
                      <a:pt x="4" y="3"/>
                      <a:pt x="3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1" name="Freeform 547"/>
              <p:cNvSpPr>
                <a:spLocks/>
              </p:cNvSpPr>
              <p:nvPr/>
            </p:nvSpPr>
            <p:spPr bwMode="auto">
              <a:xfrm>
                <a:off x="3822427" y="2603617"/>
                <a:ext cx="14335" cy="28669"/>
              </a:xfrm>
              <a:custGeom>
                <a:avLst/>
                <a:gdLst>
                  <a:gd name="T0" fmla="*/ 3 w 3"/>
                  <a:gd name="T1" fmla="*/ 5 h 6"/>
                  <a:gd name="T2" fmla="*/ 3 w 3"/>
                  <a:gd name="T3" fmla="*/ 2 h 6"/>
                  <a:gd name="T4" fmla="*/ 1 w 3"/>
                  <a:gd name="T5" fmla="*/ 1 h 6"/>
                  <a:gd name="T6" fmla="*/ 1 w 3"/>
                  <a:gd name="T7" fmla="*/ 4 h 6"/>
                  <a:gd name="T8" fmla="*/ 3 w 3"/>
                  <a:gd name="T9" fmla="*/ 5 h 6"/>
                  <a:gd name="T10" fmla="*/ 3 w 3"/>
                  <a:gd name="T1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3" y="5"/>
                    </a:moveTo>
                    <a:cubicBezTo>
                      <a:pt x="3" y="4"/>
                      <a:pt x="3" y="3"/>
                      <a:pt x="3" y="2"/>
                    </a:cubicBezTo>
                    <a:cubicBezTo>
                      <a:pt x="3" y="2"/>
                      <a:pt x="1" y="0"/>
                      <a:pt x="1" y="1"/>
                    </a:cubicBezTo>
                    <a:cubicBezTo>
                      <a:pt x="1" y="2"/>
                      <a:pt x="0" y="4"/>
                      <a:pt x="1" y="4"/>
                    </a:cubicBezTo>
                    <a:cubicBezTo>
                      <a:pt x="1" y="5"/>
                      <a:pt x="2" y="6"/>
                      <a:pt x="3" y="5"/>
                    </a:cubicBezTo>
                    <a:cubicBezTo>
                      <a:pt x="3" y="4"/>
                      <a:pt x="2" y="6"/>
                      <a:pt x="3" y="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2" name="Freeform 548"/>
              <p:cNvSpPr>
                <a:spLocks/>
              </p:cNvSpPr>
              <p:nvPr/>
            </p:nvSpPr>
            <p:spPr bwMode="auto">
              <a:xfrm>
                <a:off x="3752346" y="2359922"/>
                <a:ext cx="672151" cy="492166"/>
              </a:xfrm>
              <a:custGeom>
                <a:avLst/>
                <a:gdLst>
                  <a:gd name="T0" fmla="*/ 63 w 144"/>
                  <a:gd name="T1" fmla="*/ 86 h 105"/>
                  <a:gd name="T2" fmla="*/ 81 w 144"/>
                  <a:gd name="T3" fmla="*/ 76 h 105"/>
                  <a:gd name="T4" fmla="*/ 91 w 144"/>
                  <a:gd name="T5" fmla="*/ 67 h 105"/>
                  <a:gd name="T6" fmla="*/ 103 w 144"/>
                  <a:gd name="T7" fmla="*/ 68 h 105"/>
                  <a:gd name="T8" fmla="*/ 87 w 144"/>
                  <a:gd name="T9" fmla="*/ 66 h 105"/>
                  <a:gd name="T10" fmla="*/ 80 w 144"/>
                  <a:gd name="T11" fmla="*/ 48 h 105"/>
                  <a:gd name="T12" fmla="*/ 67 w 144"/>
                  <a:gd name="T13" fmla="*/ 49 h 105"/>
                  <a:gd name="T14" fmla="*/ 64 w 144"/>
                  <a:gd name="T15" fmla="*/ 40 h 105"/>
                  <a:gd name="T16" fmla="*/ 54 w 144"/>
                  <a:gd name="T17" fmla="*/ 32 h 105"/>
                  <a:gd name="T18" fmla="*/ 53 w 144"/>
                  <a:gd name="T19" fmla="*/ 38 h 105"/>
                  <a:gd name="T20" fmla="*/ 52 w 144"/>
                  <a:gd name="T21" fmla="*/ 39 h 105"/>
                  <a:gd name="T22" fmla="*/ 37 w 144"/>
                  <a:gd name="T23" fmla="*/ 38 h 105"/>
                  <a:gd name="T24" fmla="*/ 5 w 144"/>
                  <a:gd name="T25" fmla="*/ 32 h 105"/>
                  <a:gd name="T26" fmla="*/ 8 w 144"/>
                  <a:gd name="T27" fmla="*/ 26 h 105"/>
                  <a:gd name="T28" fmla="*/ 16 w 144"/>
                  <a:gd name="T29" fmla="*/ 2 h 105"/>
                  <a:gd name="T30" fmla="*/ 18 w 144"/>
                  <a:gd name="T31" fmla="*/ 18 h 105"/>
                  <a:gd name="T32" fmla="*/ 26 w 144"/>
                  <a:gd name="T33" fmla="*/ 29 h 105"/>
                  <a:gd name="T34" fmla="*/ 20 w 144"/>
                  <a:gd name="T35" fmla="*/ 19 h 105"/>
                  <a:gd name="T36" fmla="*/ 22 w 144"/>
                  <a:gd name="T37" fmla="*/ 13 h 105"/>
                  <a:gd name="T38" fmla="*/ 25 w 144"/>
                  <a:gd name="T39" fmla="*/ 7 h 105"/>
                  <a:gd name="T40" fmla="*/ 34 w 144"/>
                  <a:gd name="T41" fmla="*/ 3 h 105"/>
                  <a:gd name="T42" fmla="*/ 43 w 144"/>
                  <a:gd name="T43" fmla="*/ 16 h 105"/>
                  <a:gd name="T44" fmla="*/ 52 w 144"/>
                  <a:gd name="T45" fmla="*/ 16 h 105"/>
                  <a:gd name="T46" fmla="*/ 54 w 144"/>
                  <a:gd name="T47" fmla="*/ 15 h 105"/>
                  <a:gd name="T48" fmla="*/ 66 w 144"/>
                  <a:gd name="T49" fmla="*/ 13 h 105"/>
                  <a:gd name="T50" fmla="*/ 70 w 144"/>
                  <a:gd name="T51" fmla="*/ 21 h 105"/>
                  <a:gd name="T52" fmla="*/ 76 w 144"/>
                  <a:gd name="T53" fmla="*/ 22 h 105"/>
                  <a:gd name="T54" fmla="*/ 81 w 144"/>
                  <a:gd name="T55" fmla="*/ 23 h 105"/>
                  <a:gd name="T56" fmla="*/ 86 w 144"/>
                  <a:gd name="T57" fmla="*/ 23 h 105"/>
                  <a:gd name="T58" fmla="*/ 92 w 144"/>
                  <a:gd name="T59" fmla="*/ 28 h 105"/>
                  <a:gd name="T60" fmla="*/ 94 w 144"/>
                  <a:gd name="T61" fmla="*/ 31 h 105"/>
                  <a:gd name="T62" fmla="*/ 100 w 144"/>
                  <a:gd name="T63" fmla="*/ 29 h 105"/>
                  <a:gd name="T64" fmla="*/ 99 w 144"/>
                  <a:gd name="T65" fmla="*/ 38 h 105"/>
                  <a:gd name="T66" fmla="*/ 104 w 144"/>
                  <a:gd name="T67" fmla="*/ 38 h 105"/>
                  <a:gd name="T68" fmla="*/ 109 w 144"/>
                  <a:gd name="T69" fmla="*/ 40 h 105"/>
                  <a:gd name="T70" fmla="*/ 106 w 144"/>
                  <a:gd name="T71" fmla="*/ 45 h 105"/>
                  <a:gd name="T72" fmla="*/ 118 w 144"/>
                  <a:gd name="T73" fmla="*/ 54 h 105"/>
                  <a:gd name="T74" fmla="*/ 124 w 144"/>
                  <a:gd name="T75" fmla="*/ 55 h 105"/>
                  <a:gd name="T76" fmla="*/ 128 w 144"/>
                  <a:gd name="T77" fmla="*/ 60 h 105"/>
                  <a:gd name="T78" fmla="*/ 141 w 144"/>
                  <a:gd name="T79" fmla="*/ 64 h 105"/>
                  <a:gd name="T80" fmla="*/ 139 w 144"/>
                  <a:gd name="T81" fmla="*/ 69 h 105"/>
                  <a:gd name="T82" fmla="*/ 133 w 144"/>
                  <a:gd name="T83" fmla="*/ 73 h 105"/>
                  <a:gd name="T84" fmla="*/ 128 w 144"/>
                  <a:gd name="T85" fmla="*/ 77 h 105"/>
                  <a:gd name="T86" fmla="*/ 125 w 144"/>
                  <a:gd name="T87" fmla="*/ 74 h 105"/>
                  <a:gd name="T88" fmla="*/ 120 w 144"/>
                  <a:gd name="T89" fmla="*/ 72 h 105"/>
                  <a:gd name="T90" fmla="*/ 113 w 144"/>
                  <a:gd name="T91" fmla="*/ 67 h 105"/>
                  <a:gd name="T92" fmla="*/ 108 w 144"/>
                  <a:gd name="T93" fmla="*/ 70 h 105"/>
                  <a:gd name="T94" fmla="*/ 118 w 144"/>
                  <a:gd name="T95" fmla="*/ 80 h 105"/>
                  <a:gd name="T96" fmla="*/ 123 w 144"/>
                  <a:gd name="T97" fmla="*/ 82 h 105"/>
                  <a:gd name="T98" fmla="*/ 128 w 144"/>
                  <a:gd name="T99" fmla="*/ 93 h 105"/>
                  <a:gd name="T100" fmla="*/ 126 w 144"/>
                  <a:gd name="T101" fmla="*/ 95 h 105"/>
                  <a:gd name="T102" fmla="*/ 118 w 144"/>
                  <a:gd name="T103" fmla="*/ 96 h 105"/>
                  <a:gd name="T104" fmla="*/ 110 w 144"/>
                  <a:gd name="T105" fmla="*/ 93 h 105"/>
                  <a:gd name="T106" fmla="*/ 109 w 144"/>
                  <a:gd name="T107" fmla="*/ 94 h 105"/>
                  <a:gd name="T108" fmla="*/ 103 w 144"/>
                  <a:gd name="T109" fmla="*/ 99 h 105"/>
                  <a:gd name="T110" fmla="*/ 91 w 144"/>
                  <a:gd name="T111" fmla="*/ 90 h 105"/>
                  <a:gd name="T112" fmla="*/ 77 w 144"/>
                  <a:gd name="T113" fmla="*/ 8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4" h="105">
                    <a:moveTo>
                      <a:pt x="77" y="83"/>
                    </a:moveTo>
                    <a:cubicBezTo>
                      <a:pt x="76" y="86"/>
                      <a:pt x="74" y="83"/>
                      <a:pt x="71" y="84"/>
                    </a:cubicBezTo>
                    <a:cubicBezTo>
                      <a:pt x="70" y="84"/>
                      <a:pt x="69" y="85"/>
                      <a:pt x="68" y="86"/>
                    </a:cubicBezTo>
                    <a:cubicBezTo>
                      <a:pt x="66" y="87"/>
                      <a:pt x="65" y="86"/>
                      <a:pt x="63" y="86"/>
                    </a:cubicBezTo>
                    <a:cubicBezTo>
                      <a:pt x="60" y="85"/>
                      <a:pt x="56" y="83"/>
                      <a:pt x="60" y="80"/>
                    </a:cubicBezTo>
                    <a:cubicBezTo>
                      <a:pt x="62" y="78"/>
                      <a:pt x="62" y="76"/>
                      <a:pt x="65" y="76"/>
                    </a:cubicBezTo>
                    <a:cubicBezTo>
                      <a:pt x="68" y="77"/>
                      <a:pt x="71" y="78"/>
                      <a:pt x="75" y="77"/>
                    </a:cubicBezTo>
                    <a:cubicBezTo>
                      <a:pt x="77" y="77"/>
                      <a:pt x="79" y="76"/>
                      <a:pt x="81" y="76"/>
                    </a:cubicBezTo>
                    <a:cubicBezTo>
                      <a:pt x="82" y="76"/>
                      <a:pt x="81" y="75"/>
                      <a:pt x="81" y="74"/>
                    </a:cubicBezTo>
                    <a:cubicBezTo>
                      <a:pt x="78" y="72"/>
                      <a:pt x="77" y="71"/>
                      <a:pt x="80" y="69"/>
                    </a:cubicBezTo>
                    <a:cubicBezTo>
                      <a:pt x="82" y="66"/>
                      <a:pt x="84" y="66"/>
                      <a:pt x="87" y="66"/>
                    </a:cubicBezTo>
                    <a:cubicBezTo>
                      <a:pt x="88" y="66"/>
                      <a:pt x="90" y="66"/>
                      <a:pt x="91" y="67"/>
                    </a:cubicBezTo>
                    <a:cubicBezTo>
                      <a:pt x="93" y="68"/>
                      <a:pt x="93" y="69"/>
                      <a:pt x="93" y="71"/>
                    </a:cubicBezTo>
                    <a:cubicBezTo>
                      <a:pt x="94" y="73"/>
                      <a:pt x="95" y="70"/>
                      <a:pt x="96" y="70"/>
                    </a:cubicBezTo>
                    <a:cubicBezTo>
                      <a:pt x="96" y="69"/>
                      <a:pt x="99" y="70"/>
                      <a:pt x="99" y="70"/>
                    </a:cubicBezTo>
                    <a:cubicBezTo>
                      <a:pt x="100" y="70"/>
                      <a:pt x="103" y="70"/>
                      <a:pt x="103" y="68"/>
                    </a:cubicBezTo>
                    <a:cubicBezTo>
                      <a:pt x="103" y="67"/>
                      <a:pt x="100" y="66"/>
                      <a:pt x="99" y="66"/>
                    </a:cubicBezTo>
                    <a:cubicBezTo>
                      <a:pt x="97" y="65"/>
                      <a:pt x="96" y="64"/>
                      <a:pt x="95" y="63"/>
                    </a:cubicBezTo>
                    <a:cubicBezTo>
                      <a:pt x="94" y="63"/>
                      <a:pt x="93" y="65"/>
                      <a:pt x="93" y="66"/>
                    </a:cubicBezTo>
                    <a:cubicBezTo>
                      <a:pt x="92" y="67"/>
                      <a:pt x="88" y="66"/>
                      <a:pt x="87" y="66"/>
                    </a:cubicBezTo>
                    <a:cubicBezTo>
                      <a:pt x="81" y="65"/>
                      <a:pt x="89" y="63"/>
                      <a:pt x="88" y="61"/>
                    </a:cubicBezTo>
                    <a:cubicBezTo>
                      <a:pt x="87" y="58"/>
                      <a:pt x="86" y="54"/>
                      <a:pt x="84" y="52"/>
                    </a:cubicBezTo>
                    <a:cubicBezTo>
                      <a:pt x="83" y="52"/>
                      <a:pt x="81" y="53"/>
                      <a:pt x="81" y="52"/>
                    </a:cubicBezTo>
                    <a:cubicBezTo>
                      <a:pt x="81" y="51"/>
                      <a:pt x="81" y="49"/>
                      <a:pt x="80" y="48"/>
                    </a:cubicBezTo>
                    <a:cubicBezTo>
                      <a:pt x="79" y="47"/>
                      <a:pt x="78" y="53"/>
                      <a:pt x="79" y="53"/>
                    </a:cubicBezTo>
                    <a:cubicBezTo>
                      <a:pt x="78" y="53"/>
                      <a:pt x="75" y="46"/>
                      <a:pt x="75" y="46"/>
                    </a:cubicBezTo>
                    <a:cubicBezTo>
                      <a:pt x="73" y="46"/>
                      <a:pt x="72" y="47"/>
                      <a:pt x="71" y="48"/>
                    </a:cubicBezTo>
                    <a:cubicBezTo>
                      <a:pt x="70" y="48"/>
                      <a:pt x="67" y="50"/>
                      <a:pt x="67" y="49"/>
                    </a:cubicBezTo>
                    <a:cubicBezTo>
                      <a:pt x="67" y="46"/>
                      <a:pt x="66" y="46"/>
                      <a:pt x="69" y="46"/>
                    </a:cubicBezTo>
                    <a:cubicBezTo>
                      <a:pt x="70" y="46"/>
                      <a:pt x="71" y="45"/>
                      <a:pt x="71" y="44"/>
                    </a:cubicBezTo>
                    <a:cubicBezTo>
                      <a:pt x="72" y="43"/>
                      <a:pt x="69" y="43"/>
                      <a:pt x="69" y="43"/>
                    </a:cubicBezTo>
                    <a:cubicBezTo>
                      <a:pt x="68" y="42"/>
                      <a:pt x="64" y="40"/>
                      <a:pt x="64" y="40"/>
                    </a:cubicBezTo>
                    <a:cubicBezTo>
                      <a:pt x="64" y="37"/>
                      <a:pt x="63" y="39"/>
                      <a:pt x="62" y="39"/>
                    </a:cubicBezTo>
                    <a:cubicBezTo>
                      <a:pt x="61" y="39"/>
                      <a:pt x="62" y="34"/>
                      <a:pt x="60" y="35"/>
                    </a:cubicBezTo>
                    <a:cubicBezTo>
                      <a:pt x="59" y="35"/>
                      <a:pt x="59" y="36"/>
                      <a:pt x="57" y="34"/>
                    </a:cubicBezTo>
                    <a:cubicBezTo>
                      <a:pt x="56" y="34"/>
                      <a:pt x="55" y="32"/>
                      <a:pt x="54" y="32"/>
                    </a:cubicBezTo>
                    <a:cubicBezTo>
                      <a:pt x="54" y="32"/>
                      <a:pt x="55" y="33"/>
                      <a:pt x="55" y="33"/>
                    </a:cubicBezTo>
                    <a:cubicBezTo>
                      <a:pt x="55" y="33"/>
                      <a:pt x="52" y="33"/>
                      <a:pt x="52" y="34"/>
                    </a:cubicBezTo>
                    <a:cubicBezTo>
                      <a:pt x="53" y="35"/>
                      <a:pt x="55" y="34"/>
                      <a:pt x="56" y="36"/>
                    </a:cubicBezTo>
                    <a:cubicBezTo>
                      <a:pt x="56" y="38"/>
                      <a:pt x="54" y="38"/>
                      <a:pt x="53" y="38"/>
                    </a:cubicBezTo>
                    <a:cubicBezTo>
                      <a:pt x="51" y="39"/>
                      <a:pt x="46" y="35"/>
                      <a:pt x="44" y="37"/>
                    </a:cubicBezTo>
                    <a:cubicBezTo>
                      <a:pt x="43" y="37"/>
                      <a:pt x="45" y="38"/>
                      <a:pt x="46" y="39"/>
                    </a:cubicBezTo>
                    <a:cubicBezTo>
                      <a:pt x="46" y="40"/>
                      <a:pt x="47" y="39"/>
                      <a:pt x="48" y="39"/>
                    </a:cubicBezTo>
                    <a:cubicBezTo>
                      <a:pt x="49" y="39"/>
                      <a:pt x="52" y="38"/>
                      <a:pt x="52" y="39"/>
                    </a:cubicBezTo>
                    <a:cubicBezTo>
                      <a:pt x="52" y="40"/>
                      <a:pt x="51" y="41"/>
                      <a:pt x="50" y="42"/>
                    </a:cubicBezTo>
                    <a:cubicBezTo>
                      <a:pt x="50" y="42"/>
                      <a:pt x="39" y="35"/>
                      <a:pt x="37" y="36"/>
                    </a:cubicBezTo>
                    <a:cubicBezTo>
                      <a:pt x="38" y="36"/>
                      <a:pt x="39" y="37"/>
                      <a:pt x="40" y="37"/>
                    </a:cubicBezTo>
                    <a:cubicBezTo>
                      <a:pt x="42" y="39"/>
                      <a:pt x="37" y="38"/>
                      <a:pt x="37" y="38"/>
                    </a:cubicBezTo>
                    <a:cubicBezTo>
                      <a:pt x="34" y="36"/>
                      <a:pt x="30" y="38"/>
                      <a:pt x="27" y="37"/>
                    </a:cubicBezTo>
                    <a:cubicBezTo>
                      <a:pt x="23" y="36"/>
                      <a:pt x="20" y="37"/>
                      <a:pt x="17" y="34"/>
                    </a:cubicBezTo>
                    <a:cubicBezTo>
                      <a:pt x="14" y="32"/>
                      <a:pt x="12" y="35"/>
                      <a:pt x="9" y="34"/>
                    </a:cubicBezTo>
                    <a:cubicBezTo>
                      <a:pt x="8" y="33"/>
                      <a:pt x="6" y="33"/>
                      <a:pt x="5" y="32"/>
                    </a:cubicBezTo>
                    <a:cubicBezTo>
                      <a:pt x="5" y="31"/>
                      <a:pt x="2" y="28"/>
                      <a:pt x="4" y="28"/>
                    </a:cubicBezTo>
                    <a:cubicBezTo>
                      <a:pt x="7" y="28"/>
                      <a:pt x="11" y="31"/>
                      <a:pt x="14" y="29"/>
                    </a:cubicBezTo>
                    <a:cubicBezTo>
                      <a:pt x="15" y="28"/>
                      <a:pt x="13" y="27"/>
                      <a:pt x="13" y="27"/>
                    </a:cubicBezTo>
                    <a:cubicBezTo>
                      <a:pt x="11" y="26"/>
                      <a:pt x="9" y="26"/>
                      <a:pt x="8" y="26"/>
                    </a:cubicBezTo>
                    <a:cubicBezTo>
                      <a:pt x="5" y="26"/>
                      <a:pt x="0" y="26"/>
                      <a:pt x="0" y="23"/>
                    </a:cubicBezTo>
                    <a:cubicBezTo>
                      <a:pt x="0" y="19"/>
                      <a:pt x="0" y="16"/>
                      <a:pt x="2" y="12"/>
                    </a:cubicBezTo>
                    <a:cubicBezTo>
                      <a:pt x="3" y="9"/>
                      <a:pt x="6" y="7"/>
                      <a:pt x="9" y="5"/>
                    </a:cubicBezTo>
                    <a:cubicBezTo>
                      <a:pt x="11" y="3"/>
                      <a:pt x="13" y="3"/>
                      <a:pt x="16" y="2"/>
                    </a:cubicBezTo>
                    <a:cubicBezTo>
                      <a:pt x="18" y="2"/>
                      <a:pt x="24" y="0"/>
                      <a:pt x="25" y="3"/>
                    </a:cubicBezTo>
                    <a:cubicBezTo>
                      <a:pt x="25" y="2"/>
                      <a:pt x="20" y="7"/>
                      <a:pt x="19" y="7"/>
                    </a:cubicBezTo>
                    <a:cubicBezTo>
                      <a:pt x="17" y="9"/>
                      <a:pt x="15" y="11"/>
                      <a:pt x="17" y="13"/>
                    </a:cubicBezTo>
                    <a:cubicBezTo>
                      <a:pt x="19" y="15"/>
                      <a:pt x="17" y="16"/>
                      <a:pt x="18" y="18"/>
                    </a:cubicBezTo>
                    <a:cubicBezTo>
                      <a:pt x="18" y="20"/>
                      <a:pt x="20" y="21"/>
                      <a:pt x="21" y="22"/>
                    </a:cubicBezTo>
                    <a:cubicBezTo>
                      <a:pt x="22" y="23"/>
                      <a:pt x="24" y="24"/>
                      <a:pt x="25" y="25"/>
                    </a:cubicBezTo>
                    <a:cubicBezTo>
                      <a:pt x="26" y="26"/>
                      <a:pt x="22" y="26"/>
                      <a:pt x="22" y="27"/>
                    </a:cubicBezTo>
                    <a:cubicBezTo>
                      <a:pt x="22" y="26"/>
                      <a:pt x="26" y="29"/>
                      <a:pt x="26" y="29"/>
                    </a:cubicBezTo>
                    <a:cubicBezTo>
                      <a:pt x="27" y="28"/>
                      <a:pt x="26" y="26"/>
                      <a:pt x="26" y="25"/>
                    </a:cubicBezTo>
                    <a:cubicBezTo>
                      <a:pt x="26" y="25"/>
                      <a:pt x="28" y="24"/>
                      <a:pt x="27" y="23"/>
                    </a:cubicBezTo>
                    <a:cubicBezTo>
                      <a:pt x="26" y="22"/>
                      <a:pt x="22" y="21"/>
                      <a:pt x="21" y="20"/>
                    </a:cubicBezTo>
                    <a:cubicBezTo>
                      <a:pt x="20" y="20"/>
                      <a:pt x="19" y="19"/>
                      <a:pt x="20" y="19"/>
                    </a:cubicBezTo>
                    <a:cubicBezTo>
                      <a:pt x="22" y="19"/>
                      <a:pt x="22" y="18"/>
                      <a:pt x="23" y="17"/>
                    </a:cubicBezTo>
                    <a:cubicBezTo>
                      <a:pt x="25" y="16"/>
                      <a:pt x="28" y="18"/>
                      <a:pt x="29" y="19"/>
                    </a:cubicBezTo>
                    <a:cubicBezTo>
                      <a:pt x="28" y="18"/>
                      <a:pt x="27" y="17"/>
                      <a:pt x="27" y="16"/>
                    </a:cubicBezTo>
                    <a:cubicBezTo>
                      <a:pt x="27" y="14"/>
                      <a:pt x="22" y="15"/>
                      <a:pt x="22" y="13"/>
                    </a:cubicBezTo>
                    <a:cubicBezTo>
                      <a:pt x="20" y="7"/>
                      <a:pt x="29" y="12"/>
                      <a:pt x="29" y="12"/>
                    </a:cubicBezTo>
                    <a:cubicBezTo>
                      <a:pt x="29" y="11"/>
                      <a:pt x="23" y="9"/>
                      <a:pt x="23" y="9"/>
                    </a:cubicBezTo>
                    <a:cubicBezTo>
                      <a:pt x="23" y="8"/>
                      <a:pt x="28" y="9"/>
                      <a:pt x="28" y="9"/>
                    </a:cubicBezTo>
                    <a:cubicBezTo>
                      <a:pt x="28" y="8"/>
                      <a:pt x="25" y="7"/>
                      <a:pt x="25" y="7"/>
                    </a:cubicBezTo>
                    <a:cubicBezTo>
                      <a:pt x="24" y="6"/>
                      <a:pt x="25" y="6"/>
                      <a:pt x="26" y="6"/>
                    </a:cubicBezTo>
                    <a:cubicBezTo>
                      <a:pt x="27" y="7"/>
                      <a:pt x="27" y="6"/>
                      <a:pt x="28" y="6"/>
                    </a:cubicBezTo>
                    <a:cubicBezTo>
                      <a:pt x="30" y="5"/>
                      <a:pt x="30" y="6"/>
                      <a:pt x="32" y="6"/>
                    </a:cubicBezTo>
                    <a:cubicBezTo>
                      <a:pt x="29" y="5"/>
                      <a:pt x="33" y="3"/>
                      <a:pt x="34" y="3"/>
                    </a:cubicBezTo>
                    <a:cubicBezTo>
                      <a:pt x="36" y="2"/>
                      <a:pt x="42" y="2"/>
                      <a:pt x="43" y="4"/>
                    </a:cubicBezTo>
                    <a:cubicBezTo>
                      <a:pt x="44" y="5"/>
                      <a:pt x="44" y="6"/>
                      <a:pt x="44" y="7"/>
                    </a:cubicBezTo>
                    <a:cubicBezTo>
                      <a:pt x="45" y="8"/>
                      <a:pt x="46" y="9"/>
                      <a:pt x="47" y="10"/>
                    </a:cubicBezTo>
                    <a:cubicBezTo>
                      <a:pt x="48" y="12"/>
                      <a:pt x="43" y="16"/>
                      <a:pt x="43" y="16"/>
                    </a:cubicBezTo>
                    <a:cubicBezTo>
                      <a:pt x="44" y="17"/>
                      <a:pt x="46" y="14"/>
                      <a:pt x="47" y="14"/>
                    </a:cubicBezTo>
                    <a:cubicBezTo>
                      <a:pt x="47" y="14"/>
                      <a:pt x="45" y="20"/>
                      <a:pt x="46" y="19"/>
                    </a:cubicBezTo>
                    <a:cubicBezTo>
                      <a:pt x="47" y="19"/>
                      <a:pt x="47" y="17"/>
                      <a:pt x="48" y="17"/>
                    </a:cubicBezTo>
                    <a:cubicBezTo>
                      <a:pt x="50" y="17"/>
                      <a:pt x="50" y="18"/>
                      <a:pt x="52" y="16"/>
                    </a:cubicBezTo>
                    <a:cubicBezTo>
                      <a:pt x="53" y="15"/>
                      <a:pt x="53" y="16"/>
                      <a:pt x="54" y="17"/>
                    </a:cubicBezTo>
                    <a:cubicBezTo>
                      <a:pt x="55" y="18"/>
                      <a:pt x="54" y="18"/>
                      <a:pt x="54" y="19"/>
                    </a:cubicBezTo>
                    <a:cubicBezTo>
                      <a:pt x="54" y="20"/>
                      <a:pt x="59" y="21"/>
                      <a:pt x="60" y="21"/>
                    </a:cubicBezTo>
                    <a:cubicBezTo>
                      <a:pt x="60" y="21"/>
                      <a:pt x="55" y="16"/>
                      <a:pt x="54" y="15"/>
                    </a:cubicBezTo>
                    <a:cubicBezTo>
                      <a:pt x="54" y="15"/>
                      <a:pt x="63" y="18"/>
                      <a:pt x="63" y="17"/>
                    </a:cubicBezTo>
                    <a:cubicBezTo>
                      <a:pt x="63" y="17"/>
                      <a:pt x="57" y="16"/>
                      <a:pt x="57" y="14"/>
                    </a:cubicBezTo>
                    <a:cubicBezTo>
                      <a:pt x="57" y="13"/>
                      <a:pt x="60" y="12"/>
                      <a:pt x="61" y="12"/>
                    </a:cubicBezTo>
                    <a:cubicBezTo>
                      <a:pt x="63" y="11"/>
                      <a:pt x="64" y="12"/>
                      <a:pt x="66" y="13"/>
                    </a:cubicBezTo>
                    <a:cubicBezTo>
                      <a:pt x="69" y="14"/>
                      <a:pt x="73" y="13"/>
                      <a:pt x="74" y="17"/>
                    </a:cubicBezTo>
                    <a:cubicBezTo>
                      <a:pt x="74" y="17"/>
                      <a:pt x="67" y="17"/>
                      <a:pt x="68" y="20"/>
                    </a:cubicBezTo>
                    <a:cubicBezTo>
                      <a:pt x="68" y="19"/>
                      <a:pt x="71" y="18"/>
                      <a:pt x="71" y="18"/>
                    </a:cubicBezTo>
                    <a:cubicBezTo>
                      <a:pt x="73" y="18"/>
                      <a:pt x="70" y="20"/>
                      <a:pt x="70" y="21"/>
                    </a:cubicBezTo>
                    <a:cubicBezTo>
                      <a:pt x="70" y="21"/>
                      <a:pt x="73" y="19"/>
                      <a:pt x="73" y="19"/>
                    </a:cubicBezTo>
                    <a:cubicBezTo>
                      <a:pt x="73" y="18"/>
                      <a:pt x="77" y="18"/>
                      <a:pt x="78" y="19"/>
                    </a:cubicBezTo>
                    <a:cubicBezTo>
                      <a:pt x="82" y="19"/>
                      <a:pt x="73" y="22"/>
                      <a:pt x="74" y="23"/>
                    </a:cubicBezTo>
                    <a:cubicBezTo>
                      <a:pt x="74" y="23"/>
                      <a:pt x="76" y="21"/>
                      <a:pt x="76" y="22"/>
                    </a:cubicBezTo>
                    <a:cubicBezTo>
                      <a:pt x="76" y="23"/>
                      <a:pt x="74" y="25"/>
                      <a:pt x="75" y="26"/>
                    </a:cubicBezTo>
                    <a:cubicBezTo>
                      <a:pt x="74" y="25"/>
                      <a:pt x="78" y="21"/>
                      <a:pt x="79" y="22"/>
                    </a:cubicBezTo>
                    <a:cubicBezTo>
                      <a:pt x="79" y="24"/>
                      <a:pt x="78" y="26"/>
                      <a:pt x="79" y="27"/>
                    </a:cubicBezTo>
                    <a:cubicBezTo>
                      <a:pt x="79" y="27"/>
                      <a:pt x="79" y="23"/>
                      <a:pt x="81" y="23"/>
                    </a:cubicBezTo>
                    <a:cubicBezTo>
                      <a:pt x="83" y="24"/>
                      <a:pt x="80" y="27"/>
                      <a:pt x="81" y="28"/>
                    </a:cubicBezTo>
                    <a:cubicBezTo>
                      <a:pt x="81" y="28"/>
                      <a:pt x="82" y="25"/>
                      <a:pt x="83" y="25"/>
                    </a:cubicBezTo>
                    <a:cubicBezTo>
                      <a:pt x="83" y="25"/>
                      <a:pt x="82" y="28"/>
                      <a:pt x="83" y="28"/>
                    </a:cubicBezTo>
                    <a:cubicBezTo>
                      <a:pt x="82" y="28"/>
                      <a:pt x="85" y="24"/>
                      <a:pt x="86" y="23"/>
                    </a:cubicBezTo>
                    <a:cubicBezTo>
                      <a:pt x="87" y="22"/>
                      <a:pt x="90" y="23"/>
                      <a:pt x="91" y="24"/>
                    </a:cubicBezTo>
                    <a:cubicBezTo>
                      <a:pt x="93" y="25"/>
                      <a:pt x="94" y="27"/>
                      <a:pt x="91" y="27"/>
                    </a:cubicBezTo>
                    <a:cubicBezTo>
                      <a:pt x="90" y="27"/>
                      <a:pt x="86" y="27"/>
                      <a:pt x="86" y="30"/>
                    </a:cubicBezTo>
                    <a:cubicBezTo>
                      <a:pt x="86" y="29"/>
                      <a:pt x="92" y="27"/>
                      <a:pt x="92" y="28"/>
                    </a:cubicBezTo>
                    <a:cubicBezTo>
                      <a:pt x="92" y="28"/>
                      <a:pt x="88" y="30"/>
                      <a:pt x="88" y="31"/>
                    </a:cubicBezTo>
                    <a:cubicBezTo>
                      <a:pt x="88" y="30"/>
                      <a:pt x="92" y="30"/>
                      <a:pt x="92" y="30"/>
                    </a:cubicBezTo>
                    <a:cubicBezTo>
                      <a:pt x="93" y="29"/>
                      <a:pt x="95" y="26"/>
                      <a:pt x="96" y="27"/>
                    </a:cubicBezTo>
                    <a:cubicBezTo>
                      <a:pt x="97" y="29"/>
                      <a:pt x="96" y="31"/>
                      <a:pt x="94" y="31"/>
                    </a:cubicBezTo>
                    <a:cubicBezTo>
                      <a:pt x="93" y="32"/>
                      <a:pt x="92" y="33"/>
                      <a:pt x="91" y="34"/>
                    </a:cubicBezTo>
                    <a:cubicBezTo>
                      <a:pt x="91" y="34"/>
                      <a:pt x="93" y="32"/>
                      <a:pt x="94" y="32"/>
                    </a:cubicBezTo>
                    <a:cubicBezTo>
                      <a:pt x="94" y="32"/>
                      <a:pt x="93" y="36"/>
                      <a:pt x="93" y="36"/>
                    </a:cubicBezTo>
                    <a:cubicBezTo>
                      <a:pt x="92" y="34"/>
                      <a:pt x="99" y="27"/>
                      <a:pt x="100" y="29"/>
                    </a:cubicBezTo>
                    <a:cubicBezTo>
                      <a:pt x="101" y="30"/>
                      <a:pt x="99" y="31"/>
                      <a:pt x="98" y="31"/>
                    </a:cubicBezTo>
                    <a:cubicBezTo>
                      <a:pt x="99" y="31"/>
                      <a:pt x="102" y="31"/>
                      <a:pt x="103" y="31"/>
                    </a:cubicBezTo>
                    <a:cubicBezTo>
                      <a:pt x="104" y="31"/>
                      <a:pt x="106" y="31"/>
                      <a:pt x="107" y="32"/>
                    </a:cubicBezTo>
                    <a:cubicBezTo>
                      <a:pt x="108" y="35"/>
                      <a:pt x="98" y="35"/>
                      <a:pt x="99" y="38"/>
                    </a:cubicBezTo>
                    <a:cubicBezTo>
                      <a:pt x="99" y="38"/>
                      <a:pt x="102" y="35"/>
                      <a:pt x="103" y="35"/>
                    </a:cubicBezTo>
                    <a:cubicBezTo>
                      <a:pt x="104" y="35"/>
                      <a:pt x="106" y="35"/>
                      <a:pt x="106" y="36"/>
                    </a:cubicBezTo>
                    <a:cubicBezTo>
                      <a:pt x="107" y="37"/>
                      <a:pt x="101" y="39"/>
                      <a:pt x="101" y="39"/>
                    </a:cubicBezTo>
                    <a:cubicBezTo>
                      <a:pt x="101" y="39"/>
                      <a:pt x="104" y="38"/>
                      <a:pt x="104" y="38"/>
                    </a:cubicBezTo>
                    <a:cubicBezTo>
                      <a:pt x="105" y="38"/>
                      <a:pt x="107" y="37"/>
                      <a:pt x="108" y="36"/>
                    </a:cubicBezTo>
                    <a:cubicBezTo>
                      <a:pt x="109" y="36"/>
                      <a:pt x="108" y="35"/>
                      <a:pt x="109" y="34"/>
                    </a:cubicBezTo>
                    <a:cubicBezTo>
                      <a:pt x="110" y="34"/>
                      <a:pt x="112" y="36"/>
                      <a:pt x="112" y="37"/>
                    </a:cubicBezTo>
                    <a:cubicBezTo>
                      <a:pt x="116" y="40"/>
                      <a:pt x="112" y="39"/>
                      <a:pt x="109" y="40"/>
                    </a:cubicBezTo>
                    <a:cubicBezTo>
                      <a:pt x="109" y="40"/>
                      <a:pt x="102" y="42"/>
                      <a:pt x="102" y="41"/>
                    </a:cubicBezTo>
                    <a:cubicBezTo>
                      <a:pt x="102" y="42"/>
                      <a:pt x="118" y="42"/>
                      <a:pt x="117" y="44"/>
                    </a:cubicBezTo>
                    <a:cubicBezTo>
                      <a:pt x="116" y="45"/>
                      <a:pt x="111" y="45"/>
                      <a:pt x="110" y="44"/>
                    </a:cubicBezTo>
                    <a:cubicBezTo>
                      <a:pt x="110" y="44"/>
                      <a:pt x="106" y="45"/>
                      <a:pt x="106" y="45"/>
                    </a:cubicBezTo>
                    <a:cubicBezTo>
                      <a:pt x="107" y="46"/>
                      <a:pt x="110" y="45"/>
                      <a:pt x="110" y="46"/>
                    </a:cubicBezTo>
                    <a:cubicBezTo>
                      <a:pt x="111" y="46"/>
                      <a:pt x="107" y="47"/>
                      <a:pt x="107" y="48"/>
                    </a:cubicBezTo>
                    <a:cubicBezTo>
                      <a:pt x="107" y="50"/>
                      <a:pt x="111" y="51"/>
                      <a:pt x="112" y="51"/>
                    </a:cubicBezTo>
                    <a:cubicBezTo>
                      <a:pt x="114" y="52"/>
                      <a:pt x="117" y="52"/>
                      <a:pt x="118" y="54"/>
                    </a:cubicBezTo>
                    <a:cubicBezTo>
                      <a:pt x="119" y="55"/>
                      <a:pt x="119" y="56"/>
                      <a:pt x="120" y="56"/>
                    </a:cubicBezTo>
                    <a:cubicBezTo>
                      <a:pt x="120" y="56"/>
                      <a:pt x="122" y="55"/>
                      <a:pt x="122" y="55"/>
                    </a:cubicBezTo>
                    <a:cubicBezTo>
                      <a:pt x="122" y="55"/>
                      <a:pt x="122" y="57"/>
                      <a:pt x="123" y="57"/>
                    </a:cubicBezTo>
                    <a:cubicBezTo>
                      <a:pt x="123" y="57"/>
                      <a:pt x="123" y="55"/>
                      <a:pt x="124" y="55"/>
                    </a:cubicBezTo>
                    <a:cubicBezTo>
                      <a:pt x="124" y="55"/>
                      <a:pt x="124" y="57"/>
                      <a:pt x="124" y="57"/>
                    </a:cubicBezTo>
                    <a:cubicBezTo>
                      <a:pt x="124" y="58"/>
                      <a:pt x="126" y="57"/>
                      <a:pt x="127" y="57"/>
                    </a:cubicBezTo>
                    <a:cubicBezTo>
                      <a:pt x="127" y="57"/>
                      <a:pt x="129" y="58"/>
                      <a:pt x="129" y="59"/>
                    </a:cubicBezTo>
                    <a:cubicBezTo>
                      <a:pt x="129" y="60"/>
                      <a:pt x="128" y="59"/>
                      <a:pt x="128" y="60"/>
                    </a:cubicBezTo>
                    <a:cubicBezTo>
                      <a:pt x="129" y="59"/>
                      <a:pt x="138" y="62"/>
                      <a:pt x="138" y="62"/>
                    </a:cubicBezTo>
                    <a:cubicBezTo>
                      <a:pt x="137" y="63"/>
                      <a:pt x="137" y="63"/>
                      <a:pt x="137" y="63"/>
                    </a:cubicBezTo>
                    <a:cubicBezTo>
                      <a:pt x="137" y="64"/>
                      <a:pt x="139" y="63"/>
                      <a:pt x="139" y="63"/>
                    </a:cubicBezTo>
                    <a:cubicBezTo>
                      <a:pt x="140" y="62"/>
                      <a:pt x="140" y="63"/>
                      <a:pt x="141" y="64"/>
                    </a:cubicBezTo>
                    <a:cubicBezTo>
                      <a:pt x="142" y="64"/>
                      <a:pt x="144" y="66"/>
                      <a:pt x="143" y="67"/>
                    </a:cubicBezTo>
                    <a:cubicBezTo>
                      <a:pt x="143" y="67"/>
                      <a:pt x="141" y="67"/>
                      <a:pt x="141" y="67"/>
                    </a:cubicBezTo>
                    <a:cubicBezTo>
                      <a:pt x="141" y="68"/>
                      <a:pt x="143" y="68"/>
                      <a:pt x="142" y="69"/>
                    </a:cubicBezTo>
                    <a:cubicBezTo>
                      <a:pt x="142" y="69"/>
                      <a:pt x="139" y="69"/>
                      <a:pt x="139" y="69"/>
                    </a:cubicBezTo>
                    <a:cubicBezTo>
                      <a:pt x="137" y="70"/>
                      <a:pt x="139" y="70"/>
                      <a:pt x="139" y="71"/>
                    </a:cubicBezTo>
                    <a:cubicBezTo>
                      <a:pt x="140" y="73"/>
                      <a:pt x="136" y="71"/>
                      <a:pt x="135" y="71"/>
                    </a:cubicBezTo>
                    <a:cubicBezTo>
                      <a:pt x="136" y="72"/>
                      <a:pt x="138" y="73"/>
                      <a:pt x="137" y="74"/>
                    </a:cubicBezTo>
                    <a:cubicBezTo>
                      <a:pt x="136" y="74"/>
                      <a:pt x="132" y="74"/>
                      <a:pt x="133" y="73"/>
                    </a:cubicBezTo>
                    <a:cubicBezTo>
                      <a:pt x="132" y="74"/>
                      <a:pt x="135" y="76"/>
                      <a:pt x="134" y="77"/>
                    </a:cubicBezTo>
                    <a:cubicBezTo>
                      <a:pt x="133" y="77"/>
                      <a:pt x="133" y="75"/>
                      <a:pt x="132" y="76"/>
                    </a:cubicBezTo>
                    <a:cubicBezTo>
                      <a:pt x="131" y="77"/>
                      <a:pt x="135" y="82"/>
                      <a:pt x="131" y="79"/>
                    </a:cubicBezTo>
                    <a:cubicBezTo>
                      <a:pt x="131" y="79"/>
                      <a:pt x="128" y="77"/>
                      <a:pt x="128" y="77"/>
                    </a:cubicBezTo>
                    <a:cubicBezTo>
                      <a:pt x="127" y="78"/>
                      <a:pt x="127" y="79"/>
                      <a:pt x="126" y="79"/>
                    </a:cubicBezTo>
                    <a:cubicBezTo>
                      <a:pt x="126" y="78"/>
                      <a:pt x="127" y="77"/>
                      <a:pt x="127" y="76"/>
                    </a:cubicBezTo>
                    <a:cubicBezTo>
                      <a:pt x="127" y="77"/>
                      <a:pt x="125" y="77"/>
                      <a:pt x="125" y="77"/>
                    </a:cubicBezTo>
                    <a:cubicBezTo>
                      <a:pt x="124" y="76"/>
                      <a:pt x="126" y="75"/>
                      <a:pt x="125" y="74"/>
                    </a:cubicBezTo>
                    <a:cubicBezTo>
                      <a:pt x="125" y="74"/>
                      <a:pt x="123" y="75"/>
                      <a:pt x="123" y="75"/>
                    </a:cubicBezTo>
                    <a:cubicBezTo>
                      <a:pt x="122" y="74"/>
                      <a:pt x="123" y="72"/>
                      <a:pt x="123" y="72"/>
                    </a:cubicBezTo>
                    <a:cubicBezTo>
                      <a:pt x="124" y="72"/>
                      <a:pt x="128" y="70"/>
                      <a:pt x="127" y="70"/>
                    </a:cubicBezTo>
                    <a:cubicBezTo>
                      <a:pt x="126" y="69"/>
                      <a:pt x="122" y="73"/>
                      <a:pt x="120" y="72"/>
                    </a:cubicBezTo>
                    <a:cubicBezTo>
                      <a:pt x="120" y="72"/>
                      <a:pt x="123" y="69"/>
                      <a:pt x="122" y="69"/>
                    </a:cubicBezTo>
                    <a:cubicBezTo>
                      <a:pt x="121" y="69"/>
                      <a:pt x="120" y="71"/>
                      <a:pt x="119" y="70"/>
                    </a:cubicBezTo>
                    <a:cubicBezTo>
                      <a:pt x="118" y="69"/>
                      <a:pt x="117" y="69"/>
                      <a:pt x="116" y="68"/>
                    </a:cubicBezTo>
                    <a:cubicBezTo>
                      <a:pt x="115" y="67"/>
                      <a:pt x="114" y="66"/>
                      <a:pt x="113" y="67"/>
                    </a:cubicBezTo>
                    <a:cubicBezTo>
                      <a:pt x="113" y="68"/>
                      <a:pt x="113" y="68"/>
                      <a:pt x="113" y="69"/>
                    </a:cubicBezTo>
                    <a:cubicBezTo>
                      <a:pt x="113" y="69"/>
                      <a:pt x="112" y="69"/>
                      <a:pt x="112" y="69"/>
                    </a:cubicBezTo>
                    <a:cubicBezTo>
                      <a:pt x="112" y="70"/>
                      <a:pt x="116" y="72"/>
                      <a:pt x="112" y="72"/>
                    </a:cubicBezTo>
                    <a:cubicBezTo>
                      <a:pt x="111" y="72"/>
                      <a:pt x="107" y="71"/>
                      <a:pt x="108" y="70"/>
                    </a:cubicBezTo>
                    <a:cubicBezTo>
                      <a:pt x="107" y="72"/>
                      <a:pt x="111" y="74"/>
                      <a:pt x="112" y="75"/>
                    </a:cubicBezTo>
                    <a:cubicBezTo>
                      <a:pt x="114" y="75"/>
                      <a:pt x="114" y="78"/>
                      <a:pt x="115" y="79"/>
                    </a:cubicBezTo>
                    <a:cubicBezTo>
                      <a:pt x="116" y="80"/>
                      <a:pt x="116" y="81"/>
                      <a:pt x="117" y="81"/>
                    </a:cubicBezTo>
                    <a:cubicBezTo>
                      <a:pt x="118" y="81"/>
                      <a:pt x="117" y="80"/>
                      <a:pt x="118" y="80"/>
                    </a:cubicBezTo>
                    <a:cubicBezTo>
                      <a:pt x="118" y="80"/>
                      <a:pt x="119" y="81"/>
                      <a:pt x="119" y="82"/>
                    </a:cubicBezTo>
                    <a:cubicBezTo>
                      <a:pt x="120" y="83"/>
                      <a:pt x="120" y="82"/>
                      <a:pt x="121" y="81"/>
                    </a:cubicBezTo>
                    <a:cubicBezTo>
                      <a:pt x="122" y="81"/>
                      <a:pt x="121" y="85"/>
                      <a:pt x="122" y="84"/>
                    </a:cubicBezTo>
                    <a:cubicBezTo>
                      <a:pt x="123" y="84"/>
                      <a:pt x="122" y="83"/>
                      <a:pt x="123" y="82"/>
                    </a:cubicBezTo>
                    <a:cubicBezTo>
                      <a:pt x="123" y="82"/>
                      <a:pt x="123" y="84"/>
                      <a:pt x="123" y="85"/>
                    </a:cubicBezTo>
                    <a:cubicBezTo>
                      <a:pt x="123" y="86"/>
                      <a:pt x="123" y="86"/>
                      <a:pt x="124" y="87"/>
                    </a:cubicBezTo>
                    <a:cubicBezTo>
                      <a:pt x="125" y="87"/>
                      <a:pt x="126" y="88"/>
                      <a:pt x="126" y="89"/>
                    </a:cubicBezTo>
                    <a:cubicBezTo>
                      <a:pt x="127" y="89"/>
                      <a:pt x="128" y="93"/>
                      <a:pt x="128" y="93"/>
                    </a:cubicBezTo>
                    <a:cubicBezTo>
                      <a:pt x="127" y="92"/>
                      <a:pt x="127" y="91"/>
                      <a:pt x="127" y="91"/>
                    </a:cubicBezTo>
                    <a:cubicBezTo>
                      <a:pt x="126" y="91"/>
                      <a:pt x="127" y="95"/>
                      <a:pt x="127" y="95"/>
                    </a:cubicBezTo>
                    <a:cubicBezTo>
                      <a:pt x="127" y="95"/>
                      <a:pt x="125" y="91"/>
                      <a:pt x="124" y="90"/>
                    </a:cubicBezTo>
                    <a:cubicBezTo>
                      <a:pt x="124" y="90"/>
                      <a:pt x="125" y="94"/>
                      <a:pt x="126" y="95"/>
                    </a:cubicBezTo>
                    <a:cubicBezTo>
                      <a:pt x="126" y="98"/>
                      <a:pt x="124" y="95"/>
                      <a:pt x="124" y="96"/>
                    </a:cubicBezTo>
                    <a:cubicBezTo>
                      <a:pt x="123" y="97"/>
                      <a:pt x="128" y="99"/>
                      <a:pt x="128" y="100"/>
                    </a:cubicBezTo>
                    <a:cubicBezTo>
                      <a:pt x="128" y="101"/>
                      <a:pt x="119" y="95"/>
                      <a:pt x="118" y="95"/>
                    </a:cubicBezTo>
                    <a:cubicBezTo>
                      <a:pt x="118" y="95"/>
                      <a:pt x="118" y="96"/>
                      <a:pt x="118" y="96"/>
                    </a:cubicBezTo>
                    <a:cubicBezTo>
                      <a:pt x="118" y="97"/>
                      <a:pt x="116" y="93"/>
                      <a:pt x="115" y="93"/>
                    </a:cubicBezTo>
                    <a:cubicBezTo>
                      <a:pt x="115" y="93"/>
                      <a:pt x="116" y="95"/>
                      <a:pt x="116" y="95"/>
                    </a:cubicBezTo>
                    <a:cubicBezTo>
                      <a:pt x="115" y="96"/>
                      <a:pt x="113" y="92"/>
                      <a:pt x="112" y="91"/>
                    </a:cubicBezTo>
                    <a:cubicBezTo>
                      <a:pt x="111" y="90"/>
                      <a:pt x="111" y="92"/>
                      <a:pt x="110" y="93"/>
                    </a:cubicBezTo>
                    <a:cubicBezTo>
                      <a:pt x="110" y="94"/>
                      <a:pt x="108" y="90"/>
                      <a:pt x="108" y="90"/>
                    </a:cubicBezTo>
                    <a:cubicBezTo>
                      <a:pt x="108" y="90"/>
                      <a:pt x="105" y="90"/>
                      <a:pt x="105" y="90"/>
                    </a:cubicBezTo>
                    <a:cubicBezTo>
                      <a:pt x="105" y="91"/>
                      <a:pt x="106" y="92"/>
                      <a:pt x="107" y="92"/>
                    </a:cubicBezTo>
                    <a:cubicBezTo>
                      <a:pt x="108" y="93"/>
                      <a:pt x="108" y="93"/>
                      <a:pt x="109" y="94"/>
                    </a:cubicBezTo>
                    <a:cubicBezTo>
                      <a:pt x="110" y="95"/>
                      <a:pt x="112" y="96"/>
                      <a:pt x="114" y="97"/>
                    </a:cubicBezTo>
                    <a:cubicBezTo>
                      <a:pt x="116" y="99"/>
                      <a:pt x="117" y="100"/>
                      <a:pt x="118" y="102"/>
                    </a:cubicBezTo>
                    <a:cubicBezTo>
                      <a:pt x="120" y="105"/>
                      <a:pt x="120" y="105"/>
                      <a:pt x="117" y="104"/>
                    </a:cubicBezTo>
                    <a:cubicBezTo>
                      <a:pt x="113" y="102"/>
                      <a:pt x="106" y="103"/>
                      <a:pt x="103" y="99"/>
                    </a:cubicBezTo>
                    <a:cubicBezTo>
                      <a:pt x="102" y="97"/>
                      <a:pt x="99" y="99"/>
                      <a:pt x="97" y="97"/>
                    </a:cubicBezTo>
                    <a:cubicBezTo>
                      <a:pt x="96" y="96"/>
                      <a:pt x="90" y="94"/>
                      <a:pt x="90" y="93"/>
                    </a:cubicBezTo>
                    <a:cubicBezTo>
                      <a:pt x="90" y="92"/>
                      <a:pt x="93" y="93"/>
                      <a:pt x="93" y="92"/>
                    </a:cubicBezTo>
                    <a:cubicBezTo>
                      <a:pt x="94" y="91"/>
                      <a:pt x="91" y="90"/>
                      <a:pt x="91" y="90"/>
                    </a:cubicBezTo>
                    <a:cubicBezTo>
                      <a:pt x="88" y="89"/>
                      <a:pt x="86" y="87"/>
                      <a:pt x="84" y="86"/>
                    </a:cubicBezTo>
                    <a:cubicBezTo>
                      <a:pt x="83" y="85"/>
                      <a:pt x="84" y="84"/>
                      <a:pt x="82" y="84"/>
                    </a:cubicBezTo>
                    <a:cubicBezTo>
                      <a:pt x="82" y="83"/>
                      <a:pt x="77" y="83"/>
                      <a:pt x="77" y="83"/>
                    </a:cubicBezTo>
                    <a:cubicBezTo>
                      <a:pt x="77" y="84"/>
                      <a:pt x="78" y="82"/>
                      <a:pt x="77" y="8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3" name="Freeform 549"/>
              <p:cNvSpPr>
                <a:spLocks/>
              </p:cNvSpPr>
              <p:nvPr/>
            </p:nvSpPr>
            <p:spPr bwMode="auto">
              <a:xfrm>
                <a:off x="4187172" y="2818641"/>
                <a:ext cx="28669" cy="9557"/>
              </a:xfrm>
              <a:custGeom>
                <a:avLst/>
                <a:gdLst>
                  <a:gd name="T0" fmla="*/ 5 w 6"/>
                  <a:gd name="T1" fmla="*/ 1 h 2"/>
                  <a:gd name="T2" fmla="*/ 1 w 6"/>
                  <a:gd name="T3" fmla="*/ 0 h 2"/>
                  <a:gd name="T4" fmla="*/ 5 w 6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5" y="1"/>
                    </a:moveTo>
                    <a:cubicBezTo>
                      <a:pt x="5" y="2"/>
                      <a:pt x="0" y="0"/>
                      <a:pt x="1" y="0"/>
                    </a:cubicBezTo>
                    <a:cubicBezTo>
                      <a:pt x="3" y="0"/>
                      <a:pt x="6" y="0"/>
                      <a:pt x="5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4" name="Freeform 550"/>
              <p:cNvSpPr>
                <a:spLocks/>
              </p:cNvSpPr>
              <p:nvPr/>
            </p:nvSpPr>
            <p:spPr bwMode="auto">
              <a:xfrm>
                <a:off x="4102756" y="2613173"/>
                <a:ext cx="38226" cy="9557"/>
              </a:xfrm>
              <a:custGeom>
                <a:avLst/>
                <a:gdLst>
                  <a:gd name="T0" fmla="*/ 7 w 8"/>
                  <a:gd name="T1" fmla="*/ 1 h 2"/>
                  <a:gd name="T2" fmla="*/ 2 w 8"/>
                  <a:gd name="T3" fmla="*/ 2 h 2"/>
                  <a:gd name="T4" fmla="*/ 3 w 8"/>
                  <a:gd name="T5" fmla="*/ 0 h 2"/>
                  <a:gd name="T6" fmla="*/ 7 w 8"/>
                  <a:gd name="T7" fmla="*/ 1 h 2"/>
                  <a:gd name="T8" fmla="*/ 7 w 8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7" y="1"/>
                    </a:moveTo>
                    <a:cubicBezTo>
                      <a:pt x="8" y="2"/>
                      <a:pt x="3" y="2"/>
                      <a:pt x="2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7" y="0"/>
                      <a:pt x="7" y="1"/>
                    </a:cubicBezTo>
                    <a:cubicBezTo>
                      <a:pt x="8" y="2"/>
                      <a:pt x="7" y="0"/>
                      <a:pt x="7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5" name="Freeform 551"/>
              <p:cNvSpPr>
                <a:spLocks/>
              </p:cNvSpPr>
              <p:nvPr/>
            </p:nvSpPr>
            <p:spPr bwMode="auto">
              <a:xfrm>
                <a:off x="4047009" y="2603617"/>
                <a:ext cx="55747" cy="46190"/>
              </a:xfrm>
              <a:custGeom>
                <a:avLst/>
                <a:gdLst>
                  <a:gd name="T0" fmla="*/ 10 w 12"/>
                  <a:gd name="T1" fmla="*/ 7 h 10"/>
                  <a:gd name="T2" fmla="*/ 3 w 12"/>
                  <a:gd name="T3" fmla="*/ 9 h 10"/>
                  <a:gd name="T4" fmla="*/ 2 w 12"/>
                  <a:gd name="T5" fmla="*/ 2 h 10"/>
                  <a:gd name="T6" fmla="*/ 9 w 12"/>
                  <a:gd name="T7" fmla="*/ 0 h 10"/>
                  <a:gd name="T8" fmla="*/ 10 w 12"/>
                  <a:gd name="T9" fmla="*/ 7 h 10"/>
                  <a:gd name="T10" fmla="*/ 10 w 12"/>
                  <a:gd name="T1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10" y="7"/>
                    </a:moveTo>
                    <a:cubicBezTo>
                      <a:pt x="8" y="8"/>
                      <a:pt x="6" y="10"/>
                      <a:pt x="3" y="9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3" y="0"/>
                      <a:pt x="7" y="0"/>
                      <a:pt x="9" y="0"/>
                    </a:cubicBezTo>
                    <a:cubicBezTo>
                      <a:pt x="11" y="0"/>
                      <a:pt x="12" y="5"/>
                      <a:pt x="10" y="7"/>
                    </a:cubicBezTo>
                    <a:cubicBezTo>
                      <a:pt x="9" y="8"/>
                      <a:pt x="12" y="6"/>
                      <a:pt x="10" y="7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6" name="Freeform 553"/>
              <p:cNvSpPr>
                <a:spLocks/>
              </p:cNvSpPr>
              <p:nvPr/>
            </p:nvSpPr>
            <p:spPr bwMode="auto">
              <a:xfrm>
                <a:off x="4042231" y="2557425"/>
                <a:ext cx="28669" cy="14335"/>
              </a:xfrm>
              <a:custGeom>
                <a:avLst/>
                <a:gdLst>
                  <a:gd name="T0" fmla="*/ 2 w 6"/>
                  <a:gd name="T1" fmla="*/ 3 h 3"/>
                  <a:gd name="T2" fmla="*/ 2 w 6"/>
                  <a:gd name="T3" fmla="*/ 1 h 3"/>
                  <a:gd name="T4" fmla="*/ 2 w 6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3"/>
                      <a:pt x="0" y="1"/>
                      <a:pt x="2" y="1"/>
                    </a:cubicBezTo>
                    <a:cubicBezTo>
                      <a:pt x="3" y="0"/>
                      <a:pt x="6" y="3"/>
                      <a:pt x="2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7" name="Freeform 555"/>
              <p:cNvSpPr>
                <a:spLocks/>
              </p:cNvSpPr>
              <p:nvPr/>
            </p:nvSpPr>
            <p:spPr bwMode="auto">
              <a:xfrm>
                <a:off x="3957814" y="2369478"/>
                <a:ext cx="122643" cy="52562"/>
              </a:xfrm>
              <a:custGeom>
                <a:avLst/>
                <a:gdLst>
                  <a:gd name="T0" fmla="*/ 25 w 26"/>
                  <a:gd name="T1" fmla="*/ 9 h 11"/>
                  <a:gd name="T2" fmla="*/ 18 w 26"/>
                  <a:gd name="T3" fmla="*/ 8 h 11"/>
                  <a:gd name="T4" fmla="*/ 10 w 26"/>
                  <a:gd name="T5" fmla="*/ 10 h 11"/>
                  <a:gd name="T6" fmla="*/ 3 w 26"/>
                  <a:gd name="T7" fmla="*/ 6 h 11"/>
                  <a:gd name="T8" fmla="*/ 2 w 26"/>
                  <a:gd name="T9" fmla="*/ 1 h 11"/>
                  <a:gd name="T10" fmla="*/ 8 w 26"/>
                  <a:gd name="T11" fmla="*/ 2 h 11"/>
                  <a:gd name="T12" fmla="*/ 17 w 26"/>
                  <a:gd name="T13" fmla="*/ 2 h 11"/>
                  <a:gd name="T14" fmla="*/ 22 w 26"/>
                  <a:gd name="T15" fmla="*/ 5 h 11"/>
                  <a:gd name="T16" fmla="*/ 25 w 26"/>
                  <a:gd name="T17" fmla="*/ 9 h 11"/>
                  <a:gd name="T18" fmla="*/ 25 w 26"/>
                  <a:gd name="T19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1">
                    <a:moveTo>
                      <a:pt x="25" y="9"/>
                    </a:moveTo>
                    <a:cubicBezTo>
                      <a:pt x="22" y="9"/>
                      <a:pt x="20" y="8"/>
                      <a:pt x="18" y="8"/>
                    </a:cubicBezTo>
                    <a:cubicBezTo>
                      <a:pt x="15" y="8"/>
                      <a:pt x="13" y="10"/>
                      <a:pt x="10" y="10"/>
                    </a:cubicBezTo>
                    <a:cubicBezTo>
                      <a:pt x="7" y="11"/>
                      <a:pt x="6" y="7"/>
                      <a:pt x="3" y="6"/>
                    </a:cubicBezTo>
                    <a:cubicBezTo>
                      <a:pt x="2" y="5"/>
                      <a:pt x="0" y="3"/>
                      <a:pt x="2" y="1"/>
                    </a:cubicBezTo>
                    <a:cubicBezTo>
                      <a:pt x="3" y="0"/>
                      <a:pt x="7" y="2"/>
                      <a:pt x="8" y="2"/>
                    </a:cubicBezTo>
                    <a:cubicBezTo>
                      <a:pt x="11" y="3"/>
                      <a:pt x="14" y="1"/>
                      <a:pt x="17" y="2"/>
                    </a:cubicBezTo>
                    <a:cubicBezTo>
                      <a:pt x="19" y="2"/>
                      <a:pt x="20" y="4"/>
                      <a:pt x="22" y="5"/>
                    </a:cubicBezTo>
                    <a:cubicBezTo>
                      <a:pt x="22" y="6"/>
                      <a:pt x="25" y="9"/>
                      <a:pt x="25" y="9"/>
                    </a:cubicBezTo>
                    <a:cubicBezTo>
                      <a:pt x="23" y="9"/>
                      <a:pt x="26" y="9"/>
                      <a:pt x="25" y="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8" name="Freeform 602"/>
              <p:cNvSpPr>
                <a:spLocks/>
              </p:cNvSpPr>
              <p:nvPr/>
            </p:nvSpPr>
            <p:spPr bwMode="auto">
              <a:xfrm>
                <a:off x="3710933" y="1883684"/>
                <a:ext cx="727898" cy="379079"/>
              </a:xfrm>
              <a:custGeom>
                <a:avLst/>
                <a:gdLst>
                  <a:gd name="T0" fmla="*/ 15 w 156"/>
                  <a:gd name="T1" fmla="*/ 77 h 81"/>
                  <a:gd name="T2" fmla="*/ 27 w 156"/>
                  <a:gd name="T3" fmla="*/ 76 h 81"/>
                  <a:gd name="T4" fmla="*/ 37 w 156"/>
                  <a:gd name="T5" fmla="*/ 78 h 81"/>
                  <a:gd name="T6" fmla="*/ 48 w 156"/>
                  <a:gd name="T7" fmla="*/ 77 h 81"/>
                  <a:gd name="T8" fmla="*/ 65 w 156"/>
                  <a:gd name="T9" fmla="*/ 76 h 81"/>
                  <a:gd name="T10" fmla="*/ 59 w 156"/>
                  <a:gd name="T11" fmla="*/ 70 h 81"/>
                  <a:gd name="T12" fmla="*/ 50 w 156"/>
                  <a:gd name="T13" fmla="*/ 65 h 81"/>
                  <a:gd name="T14" fmla="*/ 73 w 156"/>
                  <a:gd name="T15" fmla="*/ 61 h 81"/>
                  <a:gd name="T16" fmla="*/ 76 w 156"/>
                  <a:gd name="T17" fmla="*/ 55 h 81"/>
                  <a:gd name="T18" fmla="*/ 71 w 156"/>
                  <a:gd name="T19" fmla="*/ 50 h 81"/>
                  <a:gd name="T20" fmla="*/ 72 w 156"/>
                  <a:gd name="T21" fmla="*/ 48 h 81"/>
                  <a:gd name="T22" fmla="*/ 78 w 156"/>
                  <a:gd name="T23" fmla="*/ 45 h 81"/>
                  <a:gd name="T24" fmla="*/ 90 w 156"/>
                  <a:gd name="T25" fmla="*/ 44 h 81"/>
                  <a:gd name="T26" fmla="*/ 105 w 156"/>
                  <a:gd name="T27" fmla="*/ 37 h 81"/>
                  <a:gd name="T28" fmla="*/ 105 w 156"/>
                  <a:gd name="T29" fmla="*/ 32 h 81"/>
                  <a:gd name="T30" fmla="*/ 136 w 156"/>
                  <a:gd name="T31" fmla="*/ 21 h 81"/>
                  <a:gd name="T32" fmla="*/ 115 w 156"/>
                  <a:gd name="T33" fmla="*/ 23 h 81"/>
                  <a:gd name="T34" fmla="*/ 134 w 156"/>
                  <a:gd name="T35" fmla="*/ 18 h 81"/>
                  <a:gd name="T36" fmla="*/ 146 w 156"/>
                  <a:gd name="T37" fmla="*/ 10 h 81"/>
                  <a:gd name="T38" fmla="*/ 133 w 156"/>
                  <a:gd name="T39" fmla="*/ 5 h 81"/>
                  <a:gd name="T40" fmla="*/ 121 w 156"/>
                  <a:gd name="T41" fmla="*/ 5 h 81"/>
                  <a:gd name="T42" fmla="*/ 100 w 156"/>
                  <a:gd name="T43" fmla="*/ 2 h 81"/>
                  <a:gd name="T44" fmla="*/ 91 w 156"/>
                  <a:gd name="T45" fmla="*/ 5 h 81"/>
                  <a:gd name="T46" fmla="*/ 80 w 156"/>
                  <a:gd name="T47" fmla="*/ 8 h 81"/>
                  <a:gd name="T48" fmla="*/ 58 w 156"/>
                  <a:gd name="T49" fmla="*/ 4 h 81"/>
                  <a:gd name="T50" fmla="*/ 52 w 156"/>
                  <a:gd name="T51" fmla="*/ 5 h 81"/>
                  <a:gd name="T52" fmla="*/ 46 w 156"/>
                  <a:gd name="T53" fmla="*/ 10 h 81"/>
                  <a:gd name="T54" fmla="*/ 45 w 156"/>
                  <a:gd name="T55" fmla="*/ 12 h 81"/>
                  <a:gd name="T56" fmla="*/ 31 w 156"/>
                  <a:gd name="T57" fmla="*/ 10 h 81"/>
                  <a:gd name="T58" fmla="*/ 34 w 156"/>
                  <a:gd name="T59" fmla="*/ 16 h 81"/>
                  <a:gd name="T60" fmla="*/ 23 w 156"/>
                  <a:gd name="T61" fmla="*/ 16 h 81"/>
                  <a:gd name="T62" fmla="*/ 5 w 156"/>
                  <a:gd name="T63" fmla="*/ 17 h 81"/>
                  <a:gd name="T64" fmla="*/ 11 w 156"/>
                  <a:gd name="T65" fmla="*/ 21 h 81"/>
                  <a:gd name="T66" fmla="*/ 13 w 156"/>
                  <a:gd name="T67" fmla="*/ 26 h 81"/>
                  <a:gd name="T68" fmla="*/ 23 w 156"/>
                  <a:gd name="T69" fmla="*/ 27 h 81"/>
                  <a:gd name="T70" fmla="*/ 20 w 156"/>
                  <a:gd name="T71" fmla="*/ 31 h 81"/>
                  <a:gd name="T72" fmla="*/ 26 w 156"/>
                  <a:gd name="T73" fmla="*/ 30 h 81"/>
                  <a:gd name="T74" fmla="*/ 42 w 156"/>
                  <a:gd name="T75" fmla="*/ 30 h 81"/>
                  <a:gd name="T76" fmla="*/ 52 w 156"/>
                  <a:gd name="T77" fmla="*/ 31 h 81"/>
                  <a:gd name="T78" fmla="*/ 73 w 156"/>
                  <a:gd name="T79" fmla="*/ 21 h 81"/>
                  <a:gd name="T80" fmla="*/ 60 w 156"/>
                  <a:gd name="T81" fmla="*/ 31 h 81"/>
                  <a:gd name="T82" fmla="*/ 44 w 156"/>
                  <a:gd name="T83" fmla="*/ 35 h 81"/>
                  <a:gd name="T84" fmla="*/ 58 w 156"/>
                  <a:gd name="T85" fmla="*/ 42 h 81"/>
                  <a:gd name="T86" fmla="*/ 32 w 156"/>
                  <a:gd name="T87" fmla="*/ 39 h 81"/>
                  <a:gd name="T88" fmla="*/ 42 w 156"/>
                  <a:gd name="T89" fmla="*/ 50 h 81"/>
                  <a:gd name="T90" fmla="*/ 44 w 156"/>
                  <a:gd name="T91" fmla="*/ 52 h 81"/>
                  <a:gd name="T92" fmla="*/ 30 w 156"/>
                  <a:gd name="T93" fmla="*/ 52 h 81"/>
                  <a:gd name="T94" fmla="*/ 27 w 156"/>
                  <a:gd name="T95" fmla="*/ 59 h 81"/>
                  <a:gd name="T96" fmla="*/ 36 w 156"/>
                  <a:gd name="T97" fmla="*/ 57 h 81"/>
                  <a:gd name="T98" fmla="*/ 34 w 156"/>
                  <a:gd name="T99" fmla="*/ 60 h 81"/>
                  <a:gd name="T100" fmla="*/ 37 w 156"/>
                  <a:gd name="T101" fmla="*/ 65 h 81"/>
                  <a:gd name="T102" fmla="*/ 38 w 156"/>
                  <a:gd name="T103" fmla="*/ 68 h 81"/>
                  <a:gd name="T104" fmla="*/ 19 w 156"/>
                  <a:gd name="T105" fmla="*/ 65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56" h="81">
                    <a:moveTo>
                      <a:pt x="26" y="70"/>
                    </a:moveTo>
                    <a:cubicBezTo>
                      <a:pt x="22" y="70"/>
                      <a:pt x="17" y="70"/>
                      <a:pt x="13" y="71"/>
                    </a:cubicBezTo>
                    <a:cubicBezTo>
                      <a:pt x="11" y="72"/>
                      <a:pt x="11" y="75"/>
                      <a:pt x="12" y="76"/>
                    </a:cubicBezTo>
                    <a:cubicBezTo>
                      <a:pt x="13" y="77"/>
                      <a:pt x="15" y="78"/>
                      <a:pt x="15" y="77"/>
                    </a:cubicBezTo>
                    <a:cubicBezTo>
                      <a:pt x="17" y="77"/>
                      <a:pt x="16" y="76"/>
                      <a:pt x="17" y="75"/>
                    </a:cubicBezTo>
                    <a:cubicBezTo>
                      <a:pt x="17" y="75"/>
                      <a:pt x="17" y="78"/>
                      <a:pt x="17" y="78"/>
                    </a:cubicBezTo>
                    <a:cubicBezTo>
                      <a:pt x="19" y="78"/>
                      <a:pt x="22" y="78"/>
                      <a:pt x="24" y="78"/>
                    </a:cubicBezTo>
                    <a:cubicBezTo>
                      <a:pt x="26" y="78"/>
                      <a:pt x="26" y="76"/>
                      <a:pt x="27" y="76"/>
                    </a:cubicBezTo>
                    <a:cubicBezTo>
                      <a:pt x="29" y="76"/>
                      <a:pt x="27" y="78"/>
                      <a:pt x="27" y="78"/>
                    </a:cubicBezTo>
                    <a:cubicBezTo>
                      <a:pt x="27" y="78"/>
                      <a:pt x="37" y="79"/>
                      <a:pt x="37" y="78"/>
                    </a:cubicBezTo>
                    <a:cubicBezTo>
                      <a:pt x="37" y="78"/>
                      <a:pt x="35" y="77"/>
                      <a:pt x="34" y="76"/>
                    </a:cubicBezTo>
                    <a:cubicBezTo>
                      <a:pt x="34" y="76"/>
                      <a:pt x="38" y="77"/>
                      <a:pt x="37" y="78"/>
                    </a:cubicBezTo>
                    <a:cubicBezTo>
                      <a:pt x="38" y="77"/>
                      <a:pt x="37" y="76"/>
                      <a:pt x="38" y="76"/>
                    </a:cubicBezTo>
                    <a:cubicBezTo>
                      <a:pt x="38" y="76"/>
                      <a:pt x="40" y="77"/>
                      <a:pt x="41" y="77"/>
                    </a:cubicBezTo>
                    <a:cubicBezTo>
                      <a:pt x="43" y="79"/>
                      <a:pt x="41" y="76"/>
                      <a:pt x="42" y="75"/>
                    </a:cubicBezTo>
                    <a:cubicBezTo>
                      <a:pt x="42" y="75"/>
                      <a:pt x="48" y="78"/>
                      <a:pt x="48" y="77"/>
                    </a:cubicBezTo>
                    <a:cubicBezTo>
                      <a:pt x="48" y="76"/>
                      <a:pt x="46" y="76"/>
                      <a:pt x="46" y="75"/>
                    </a:cubicBezTo>
                    <a:cubicBezTo>
                      <a:pt x="46" y="75"/>
                      <a:pt x="53" y="76"/>
                      <a:pt x="53" y="76"/>
                    </a:cubicBezTo>
                    <a:cubicBezTo>
                      <a:pt x="57" y="76"/>
                      <a:pt x="52" y="79"/>
                      <a:pt x="52" y="80"/>
                    </a:cubicBezTo>
                    <a:cubicBezTo>
                      <a:pt x="52" y="81"/>
                      <a:pt x="64" y="76"/>
                      <a:pt x="65" y="76"/>
                    </a:cubicBezTo>
                    <a:cubicBezTo>
                      <a:pt x="67" y="76"/>
                      <a:pt x="72" y="73"/>
                      <a:pt x="68" y="72"/>
                    </a:cubicBezTo>
                    <a:cubicBezTo>
                      <a:pt x="66" y="71"/>
                      <a:pt x="63" y="73"/>
                      <a:pt x="61" y="72"/>
                    </a:cubicBezTo>
                    <a:cubicBezTo>
                      <a:pt x="61" y="72"/>
                      <a:pt x="63" y="70"/>
                      <a:pt x="63" y="70"/>
                    </a:cubicBezTo>
                    <a:cubicBezTo>
                      <a:pt x="63" y="69"/>
                      <a:pt x="60" y="70"/>
                      <a:pt x="59" y="70"/>
                    </a:cubicBezTo>
                    <a:cubicBezTo>
                      <a:pt x="57" y="70"/>
                      <a:pt x="56" y="68"/>
                      <a:pt x="54" y="68"/>
                    </a:cubicBezTo>
                    <a:cubicBezTo>
                      <a:pt x="53" y="69"/>
                      <a:pt x="50" y="70"/>
                      <a:pt x="48" y="69"/>
                    </a:cubicBezTo>
                    <a:cubicBezTo>
                      <a:pt x="49" y="69"/>
                      <a:pt x="50" y="69"/>
                      <a:pt x="51" y="69"/>
                    </a:cubicBezTo>
                    <a:cubicBezTo>
                      <a:pt x="52" y="68"/>
                      <a:pt x="50" y="66"/>
                      <a:pt x="50" y="65"/>
                    </a:cubicBezTo>
                    <a:cubicBezTo>
                      <a:pt x="50" y="67"/>
                      <a:pt x="59" y="68"/>
                      <a:pt x="60" y="68"/>
                    </a:cubicBezTo>
                    <a:cubicBezTo>
                      <a:pt x="61" y="68"/>
                      <a:pt x="63" y="68"/>
                      <a:pt x="65" y="68"/>
                    </a:cubicBezTo>
                    <a:cubicBezTo>
                      <a:pt x="67" y="68"/>
                      <a:pt x="69" y="65"/>
                      <a:pt x="68" y="64"/>
                    </a:cubicBezTo>
                    <a:cubicBezTo>
                      <a:pt x="65" y="61"/>
                      <a:pt x="71" y="61"/>
                      <a:pt x="73" y="61"/>
                    </a:cubicBezTo>
                    <a:cubicBezTo>
                      <a:pt x="74" y="61"/>
                      <a:pt x="79" y="61"/>
                      <a:pt x="80" y="60"/>
                    </a:cubicBezTo>
                    <a:cubicBezTo>
                      <a:pt x="80" y="60"/>
                      <a:pt x="75" y="58"/>
                      <a:pt x="75" y="58"/>
                    </a:cubicBezTo>
                    <a:cubicBezTo>
                      <a:pt x="77" y="57"/>
                      <a:pt x="81" y="59"/>
                      <a:pt x="82" y="57"/>
                    </a:cubicBezTo>
                    <a:cubicBezTo>
                      <a:pt x="83" y="56"/>
                      <a:pt x="77" y="55"/>
                      <a:pt x="76" y="55"/>
                    </a:cubicBezTo>
                    <a:cubicBezTo>
                      <a:pt x="77" y="55"/>
                      <a:pt x="84" y="54"/>
                      <a:pt x="85" y="53"/>
                    </a:cubicBezTo>
                    <a:cubicBezTo>
                      <a:pt x="87" y="52"/>
                      <a:pt x="77" y="50"/>
                      <a:pt x="77" y="51"/>
                    </a:cubicBezTo>
                    <a:cubicBezTo>
                      <a:pt x="77" y="50"/>
                      <a:pt x="79" y="50"/>
                      <a:pt x="79" y="50"/>
                    </a:cubicBezTo>
                    <a:cubicBezTo>
                      <a:pt x="79" y="49"/>
                      <a:pt x="72" y="50"/>
                      <a:pt x="71" y="50"/>
                    </a:cubicBezTo>
                    <a:cubicBezTo>
                      <a:pt x="69" y="50"/>
                      <a:pt x="68" y="51"/>
                      <a:pt x="66" y="52"/>
                    </a:cubicBezTo>
                    <a:cubicBezTo>
                      <a:pt x="67" y="52"/>
                      <a:pt x="70" y="49"/>
                      <a:pt x="68" y="49"/>
                    </a:cubicBezTo>
                    <a:cubicBezTo>
                      <a:pt x="68" y="49"/>
                      <a:pt x="64" y="49"/>
                      <a:pt x="64" y="48"/>
                    </a:cubicBezTo>
                    <a:cubicBezTo>
                      <a:pt x="64" y="48"/>
                      <a:pt x="71" y="48"/>
                      <a:pt x="72" y="48"/>
                    </a:cubicBezTo>
                    <a:cubicBezTo>
                      <a:pt x="71" y="48"/>
                      <a:pt x="68" y="47"/>
                      <a:pt x="68" y="47"/>
                    </a:cubicBezTo>
                    <a:cubicBezTo>
                      <a:pt x="69" y="46"/>
                      <a:pt x="72" y="48"/>
                      <a:pt x="74" y="47"/>
                    </a:cubicBezTo>
                    <a:cubicBezTo>
                      <a:pt x="73" y="47"/>
                      <a:pt x="69" y="46"/>
                      <a:pt x="69" y="46"/>
                    </a:cubicBezTo>
                    <a:cubicBezTo>
                      <a:pt x="69" y="45"/>
                      <a:pt x="77" y="46"/>
                      <a:pt x="78" y="45"/>
                    </a:cubicBezTo>
                    <a:cubicBezTo>
                      <a:pt x="78" y="45"/>
                      <a:pt x="75" y="44"/>
                      <a:pt x="75" y="44"/>
                    </a:cubicBezTo>
                    <a:cubicBezTo>
                      <a:pt x="74" y="44"/>
                      <a:pt x="77" y="44"/>
                      <a:pt x="77" y="44"/>
                    </a:cubicBezTo>
                    <a:cubicBezTo>
                      <a:pt x="79" y="45"/>
                      <a:pt x="80" y="46"/>
                      <a:pt x="82" y="46"/>
                    </a:cubicBezTo>
                    <a:cubicBezTo>
                      <a:pt x="84" y="46"/>
                      <a:pt x="87" y="45"/>
                      <a:pt x="90" y="44"/>
                    </a:cubicBezTo>
                    <a:cubicBezTo>
                      <a:pt x="98" y="43"/>
                      <a:pt x="85" y="42"/>
                      <a:pt x="84" y="40"/>
                    </a:cubicBezTo>
                    <a:cubicBezTo>
                      <a:pt x="84" y="39"/>
                      <a:pt x="93" y="40"/>
                      <a:pt x="94" y="41"/>
                    </a:cubicBezTo>
                    <a:cubicBezTo>
                      <a:pt x="96" y="42"/>
                      <a:pt x="97" y="42"/>
                      <a:pt x="100" y="41"/>
                    </a:cubicBezTo>
                    <a:cubicBezTo>
                      <a:pt x="101" y="41"/>
                      <a:pt x="106" y="39"/>
                      <a:pt x="105" y="37"/>
                    </a:cubicBezTo>
                    <a:cubicBezTo>
                      <a:pt x="105" y="36"/>
                      <a:pt x="94" y="41"/>
                      <a:pt x="97" y="36"/>
                    </a:cubicBezTo>
                    <a:cubicBezTo>
                      <a:pt x="96" y="37"/>
                      <a:pt x="101" y="37"/>
                      <a:pt x="101" y="37"/>
                    </a:cubicBezTo>
                    <a:cubicBezTo>
                      <a:pt x="104" y="37"/>
                      <a:pt x="106" y="36"/>
                      <a:pt x="108" y="36"/>
                    </a:cubicBezTo>
                    <a:cubicBezTo>
                      <a:pt x="108" y="35"/>
                      <a:pt x="105" y="32"/>
                      <a:pt x="105" y="32"/>
                    </a:cubicBezTo>
                    <a:cubicBezTo>
                      <a:pt x="106" y="32"/>
                      <a:pt x="107" y="33"/>
                      <a:pt x="107" y="34"/>
                    </a:cubicBezTo>
                    <a:cubicBezTo>
                      <a:pt x="108" y="35"/>
                      <a:pt x="110" y="34"/>
                      <a:pt x="111" y="34"/>
                    </a:cubicBezTo>
                    <a:cubicBezTo>
                      <a:pt x="114" y="32"/>
                      <a:pt x="116" y="30"/>
                      <a:pt x="119" y="29"/>
                    </a:cubicBezTo>
                    <a:cubicBezTo>
                      <a:pt x="121" y="28"/>
                      <a:pt x="136" y="22"/>
                      <a:pt x="136" y="21"/>
                    </a:cubicBezTo>
                    <a:cubicBezTo>
                      <a:pt x="136" y="20"/>
                      <a:pt x="123" y="23"/>
                      <a:pt x="122" y="23"/>
                    </a:cubicBezTo>
                    <a:cubicBezTo>
                      <a:pt x="119" y="24"/>
                      <a:pt x="116" y="24"/>
                      <a:pt x="112" y="25"/>
                    </a:cubicBezTo>
                    <a:cubicBezTo>
                      <a:pt x="112" y="25"/>
                      <a:pt x="108" y="25"/>
                      <a:pt x="108" y="25"/>
                    </a:cubicBezTo>
                    <a:cubicBezTo>
                      <a:pt x="108" y="24"/>
                      <a:pt x="114" y="24"/>
                      <a:pt x="115" y="23"/>
                    </a:cubicBezTo>
                    <a:cubicBezTo>
                      <a:pt x="116" y="23"/>
                      <a:pt x="123" y="22"/>
                      <a:pt x="123" y="21"/>
                    </a:cubicBezTo>
                    <a:cubicBezTo>
                      <a:pt x="123" y="22"/>
                      <a:pt x="113" y="20"/>
                      <a:pt x="114" y="19"/>
                    </a:cubicBezTo>
                    <a:cubicBezTo>
                      <a:pt x="114" y="19"/>
                      <a:pt x="126" y="20"/>
                      <a:pt x="127" y="19"/>
                    </a:cubicBezTo>
                    <a:cubicBezTo>
                      <a:pt x="129" y="19"/>
                      <a:pt x="132" y="18"/>
                      <a:pt x="134" y="18"/>
                    </a:cubicBezTo>
                    <a:cubicBezTo>
                      <a:pt x="135" y="18"/>
                      <a:pt x="137" y="18"/>
                      <a:pt x="138" y="18"/>
                    </a:cubicBezTo>
                    <a:cubicBezTo>
                      <a:pt x="142" y="17"/>
                      <a:pt x="146" y="16"/>
                      <a:pt x="149" y="15"/>
                    </a:cubicBezTo>
                    <a:cubicBezTo>
                      <a:pt x="149" y="15"/>
                      <a:pt x="156" y="11"/>
                      <a:pt x="153" y="10"/>
                    </a:cubicBezTo>
                    <a:cubicBezTo>
                      <a:pt x="151" y="10"/>
                      <a:pt x="148" y="10"/>
                      <a:pt x="146" y="10"/>
                    </a:cubicBezTo>
                    <a:cubicBezTo>
                      <a:pt x="145" y="9"/>
                      <a:pt x="143" y="10"/>
                      <a:pt x="143" y="9"/>
                    </a:cubicBezTo>
                    <a:cubicBezTo>
                      <a:pt x="143" y="7"/>
                      <a:pt x="141" y="7"/>
                      <a:pt x="141" y="5"/>
                    </a:cubicBezTo>
                    <a:cubicBezTo>
                      <a:pt x="141" y="5"/>
                      <a:pt x="137" y="6"/>
                      <a:pt x="136" y="6"/>
                    </a:cubicBezTo>
                    <a:cubicBezTo>
                      <a:pt x="135" y="5"/>
                      <a:pt x="134" y="3"/>
                      <a:pt x="133" y="5"/>
                    </a:cubicBezTo>
                    <a:cubicBezTo>
                      <a:pt x="133" y="5"/>
                      <a:pt x="127" y="6"/>
                      <a:pt x="126" y="6"/>
                    </a:cubicBezTo>
                    <a:cubicBezTo>
                      <a:pt x="124" y="7"/>
                      <a:pt x="122" y="7"/>
                      <a:pt x="120" y="7"/>
                    </a:cubicBezTo>
                    <a:cubicBezTo>
                      <a:pt x="120" y="7"/>
                      <a:pt x="116" y="7"/>
                      <a:pt x="116" y="7"/>
                    </a:cubicBezTo>
                    <a:cubicBezTo>
                      <a:pt x="116" y="6"/>
                      <a:pt x="120" y="6"/>
                      <a:pt x="121" y="5"/>
                    </a:cubicBezTo>
                    <a:cubicBezTo>
                      <a:pt x="123" y="5"/>
                      <a:pt x="125" y="4"/>
                      <a:pt x="126" y="3"/>
                    </a:cubicBezTo>
                    <a:cubicBezTo>
                      <a:pt x="124" y="6"/>
                      <a:pt x="103" y="0"/>
                      <a:pt x="102" y="2"/>
                    </a:cubicBezTo>
                    <a:cubicBezTo>
                      <a:pt x="102" y="3"/>
                      <a:pt x="104" y="3"/>
                      <a:pt x="105" y="4"/>
                    </a:cubicBezTo>
                    <a:cubicBezTo>
                      <a:pt x="105" y="5"/>
                      <a:pt x="100" y="2"/>
                      <a:pt x="100" y="2"/>
                    </a:cubicBezTo>
                    <a:cubicBezTo>
                      <a:pt x="98" y="1"/>
                      <a:pt x="95" y="2"/>
                      <a:pt x="94" y="2"/>
                    </a:cubicBezTo>
                    <a:cubicBezTo>
                      <a:pt x="93" y="2"/>
                      <a:pt x="90" y="2"/>
                      <a:pt x="91" y="3"/>
                    </a:cubicBezTo>
                    <a:cubicBezTo>
                      <a:pt x="92" y="4"/>
                      <a:pt x="94" y="7"/>
                      <a:pt x="95" y="6"/>
                    </a:cubicBezTo>
                    <a:cubicBezTo>
                      <a:pt x="95" y="7"/>
                      <a:pt x="91" y="6"/>
                      <a:pt x="91" y="5"/>
                    </a:cubicBezTo>
                    <a:cubicBezTo>
                      <a:pt x="88" y="5"/>
                      <a:pt x="87" y="2"/>
                      <a:pt x="85" y="2"/>
                    </a:cubicBezTo>
                    <a:cubicBezTo>
                      <a:pt x="81" y="2"/>
                      <a:pt x="78" y="2"/>
                      <a:pt x="75" y="2"/>
                    </a:cubicBezTo>
                    <a:cubicBezTo>
                      <a:pt x="70" y="3"/>
                      <a:pt x="73" y="4"/>
                      <a:pt x="76" y="5"/>
                    </a:cubicBezTo>
                    <a:cubicBezTo>
                      <a:pt x="77" y="6"/>
                      <a:pt x="79" y="7"/>
                      <a:pt x="80" y="8"/>
                    </a:cubicBezTo>
                    <a:cubicBezTo>
                      <a:pt x="80" y="8"/>
                      <a:pt x="77" y="10"/>
                      <a:pt x="77" y="10"/>
                    </a:cubicBezTo>
                    <a:cubicBezTo>
                      <a:pt x="76" y="10"/>
                      <a:pt x="78" y="9"/>
                      <a:pt x="78" y="9"/>
                    </a:cubicBezTo>
                    <a:cubicBezTo>
                      <a:pt x="78" y="8"/>
                      <a:pt x="71" y="4"/>
                      <a:pt x="70" y="4"/>
                    </a:cubicBezTo>
                    <a:cubicBezTo>
                      <a:pt x="66" y="4"/>
                      <a:pt x="62" y="3"/>
                      <a:pt x="58" y="4"/>
                    </a:cubicBezTo>
                    <a:cubicBezTo>
                      <a:pt x="58" y="4"/>
                      <a:pt x="60" y="6"/>
                      <a:pt x="61" y="6"/>
                    </a:cubicBezTo>
                    <a:cubicBezTo>
                      <a:pt x="62" y="6"/>
                      <a:pt x="64" y="7"/>
                      <a:pt x="66" y="6"/>
                    </a:cubicBezTo>
                    <a:cubicBezTo>
                      <a:pt x="64" y="7"/>
                      <a:pt x="61" y="8"/>
                      <a:pt x="59" y="7"/>
                    </a:cubicBezTo>
                    <a:cubicBezTo>
                      <a:pt x="58" y="7"/>
                      <a:pt x="51" y="4"/>
                      <a:pt x="52" y="5"/>
                    </a:cubicBezTo>
                    <a:cubicBezTo>
                      <a:pt x="52" y="4"/>
                      <a:pt x="57" y="10"/>
                      <a:pt x="53" y="9"/>
                    </a:cubicBezTo>
                    <a:cubicBezTo>
                      <a:pt x="52" y="8"/>
                      <a:pt x="49" y="7"/>
                      <a:pt x="47" y="8"/>
                    </a:cubicBezTo>
                    <a:cubicBezTo>
                      <a:pt x="48" y="8"/>
                      <a:pt x="51" y="9"/>
                      <a:pt x="51" y="9"/>
                    </a:cubicBezTo>
                    <a:cubicBezTo>
                      <a:pt x="50" y="10"/>
                      <a:pt x="46" y="8"/>
                      <a:pt x="46" y="10"/>
                    </a:cubicBezTo>
                    <a:cubicBezTo>
                      <a:pt x="46" y="11"/>
                      <a:pt x="50" y="12"/>
                      <a:pt x="51" y="13"/>
                    </a:cubicBezTo>
                    <a:cubicBezTo>
                      <a:pt x="54" y="13"/>
                      <a:pt x="61" y="14"/>
                      <a:pt x="61" y="17"/>
                    </a:cubicBezTo>
                    <a:cubicBezTo>
                      <a:pt x="61" y="16"/>
                      <a:pt x="54" y="15"/>
                      <a:pt x="52" y="14"/>
                    </a:cubicBezTo>
                    <a:cubicBezTo>
                      <a:pt x="50" y="14"/>
                      <a:pt x="47" y="11"/>
                      <a:pt x="45" y="12"/>
                    </a:cubicBezTo>
                    <a:cubicBezTo>
                      <a:pt x="45" y="12"/>
                      <a:pt x="48" y="14"/>
                      <a:pt x="48" y="14"/>
                    </a:cubicBezTo>
                    <a:cubicBezTo>
                      <a:pt x="48" y="14"/>
                      <a:pt x="45" y="15"/>
                      <a:pt x="45" y="14"/>
                    </a:cubicBezTo>
                    <a:cubicBezTo>
                      <a:pt x="43" y="13"/>
                      <a:pt x="42" y="12"/>
                      <a:pt x="40" y="11"/>
                    </a:cubicBezTo>
                    <a:cubicBezTo>
                      <a:pt x="39" y="10"/>
                      <a:pt x="31" y="10"/>
                      <a:pt x="31" y="10"/>
                    </a:cubicBezTo>
                    <a:cubicBezTo>
                      <a:pt x="31" y="11"/>
                      <a:pt x="34" y="11"/>
                      <a:pt x="31" y="12"/>
                    </a:cubicBezTo>
                    <a:cubicBezTo>
                      <a:pt x="30" y="12"/>
                      <a:pt x="25" y="14"/>
                      <a:pt x="25" y="14"/>
                    </a:cubicBezTo>
                    <a:cubicBezTo>
                      <a:pt x="26" y="14"/>
                      <a:pt x="29" y="13"/>
                      <a:pt x="29" y="13"/>
                    </a:cubicBezTo>
                    <a:cubicBezTo>
                      <a:pt x="30" y="14"/>
                      <a:pt x="34" y="16"/>
                      <a:pt x="34" y="16"/>
                    </a:cubicBezTo>
                    <a:cubicBezTo>
                      <a:pt x="34" y="16"/>
                      <a:pt x="31" y="15"/>
                      <a:pt x="31" y="16"/>
                    </a:cubicBezTo>
                    <a:cubicBezTo>
                      <a:pt x="31" y="16"/>
                      <a:pt x="32" y="19"/>
                      <a:pt x="30" y="17"/>
                    </a:cubicBezTo>
                    <a:cubicBezTo>
                      <a:pt x="29" y="16"/>
                      <a:pt x="28" y="14"/>
                      <a:pt x="26" y="15"/>
                    </a:cubicBezTo>
                    <a:cubicBezTo>
                      <a:pt x="25" y="15"/>
                      <a:pt x="24" y="17"/>
                      <a:pt x="23" y="16"/>
                    </a:cubicBezTo>
                    <a:cubicBezTo>
                      <a:pt x="22" y="15"/>
                      <a:pt x="21" y="14"/>
                      <a:pt x="19" y="14"/>
                    </a:cubicBezTo>
                    <a:cubicBezTo>
                      <a:pt x="18" y="14"/>
                      <a:pt x="15" y="15"/>
                      <a:pt x="14" y="16"/>
                    </a:cubicBezTo>
                    <a:cubicBezTo>
                      <a:pt x="12" y="17"/>
                      <a:pt x="13" y="18"/>
                      <a:pt x="10" y="17"/>
                    </a:cubicBezTo>
                    <a:cubicBezTo>
                      <a:pt x="8" y="16"/>
                      <a:pt x="7" y="17"/>
                      <a:pt x="5" y="17"/>
                    </a:cubicBezTo>
                    <a:cubicBezTo>
                      <a:pt x="4" y="18"/>
                      <a:pt x="0" y="18"/>
                      <a:pt x="0" y="19"/>
                    </a:cubicBezTo>
                    <a:cubicBezTo>
                      <a:pt x="0" y="21"/>
                      <a:pt x="9" y="19"/>
                      <a:pt x="9" y="20"/>
                    </a:cubicBezTo>
                    <a:cubicBezTo>
                      <a:pt x="9" y="21"/>
                      <a:pt x="6" y="21"/>
                      <a:pt x="5" y="22"/>
                    </a:cubicBezTo>
                    <a:cubicBezTo>
                      <a:pt x="5" y="21"/>
                      <a:pt x="10" y="21"/>
                      <a:pt x="11" y="21"/>
                    </a:cubicBezTo>
                    <a:cubicBezTo>
                      <a:pt x="12" y="21"/>
                      <a:pt x="17" y="21"/>
                      <a:pt x="17" y="21"/>
                    </a:cubicBezTo>
                    <a:cubicBezTo>
                      <a:pt x="17" y="21"/>
                      <a:pt x="15" y="22"/>
                      <a:pt x="14" y="22"/>
                    </a:cubicBezTo>
                    <a:cubicBezTo>
                      <a:pt x="12" y="22"/>
                      <a:pt x="11" y="22"/>
                      <a:pt x="9" y="24"/>
                    </a:cubicBezTo>
                    <a:cubicBezTo>
                      <a:pt x="5" y="26"/>
                      <a:pt x="12" y="26"/>
                      <a:pt x="13" y="26"/>
                    </a:cubicBezTo>
                    <a:cubicBezTo>
                      <a:pt x="17" y="27"/>
                      <a:pt x="20" y="27"/>
                      <a:pt x="24" y="26"/>
                    </a:cubicBezTo>
                    <a:cubicBezTo>
                      <a:pt x="26" y="25"/>
                      <a:pt x="31" y="22"/>
                      <a:pt x="34" y="24"/>
                    </a:cubicBezTo>
                    <a:cubicBezTo>
                      <a:pt x="34" y="24"/>
                      <a:pt x="29" y="26"/>
                      <a:pt x="29" y="26"/>
                    </a:cubicBezTo>
                    <a:cubicBezTo>
                      <a:pt x="27" y="26"/>
                      <a:pt x="25" y="26"/>
                      <a:pt x="23" y="27"/>
                    </a:cubicBezTo>
                    <a:cubicBezTo>
                      <a:pt x="22" y="27"/>
                      <a:pt x="20" y="27"/>
                      <a:pt x="18" y="27"/>
                    </a:cubicBezTo>
                    <a:cubicBezTo>
                      <a:pt x="16" y="28"/>
                      <a:pt x="14" y="27"/>
                      <a:pt x="12" y="28"/>
                    </a:cubicBezTo>
                    <a:cubicBezTo>
                      <a:pt x="13" y="28"/>
                      <a:pt x="16" y="29"/>
                      <a:pt x="16" y="29"/>
                    </a:cubicBezTo>
                    <a:cubicBezTo>
                      <a:pt x="17" y="30"/>
                      <a:pt x="18" y="31"/>
                      <a:pt x="20" y="31"/>
                    </a:cubicBezTo>
                    <a:cubicBezTo>
                      <a:pt x="24" y="31"/>
                      <a:pt x="26" y="28"/>
                      <a:pt x="30" y="27"/>
                    </a:cubicBezTo>
                    <a:cubicBezTo>
                      <a:pt x="31" y="27"/>
                      <a:pt x="44" y="26"/>
                      <a:pt x="44" y="25"/>
                    </a:cubicBezTo>
                    <a:cubicBezTo>
                      <a:pt x="44" y="26"/>
                      <a:pt x="38" y="26"/>
                      <a:pt x="37" y="26"/>
                    </a:cubicBezTo>
                    <a:cubicBezTo>
                      <a:pt x="34" y="27"/>
                      <a:pt x="29" y="28"/>
                      <a:pt x="26" y="30"/>
                    </a:cubicBezTo>
                    <a:cubicBezTo>
                      <a:pt x="23" y="33"/>
                      <a:pt x="32" y="32"/>
                      <a:pt x="33" y="32"/>
                    </a:cubicBezTo>
                    <a:cubicBezTo>
                      <a:pt x="35" y="32"/>
                      <a:pt x="37" y="33"/>
                      <a:pt x="39" y="31"/>
                    </a:cubicBezTo>
                    <a:cubicBezTo>
                      <a:pt x="40" y="31"/>
                      <a:pt x="40" y="30"/>
                      <a:pt x="40" y="29"/>
                    </a:cubicBezTo>
                    <a:cubicBezTo>
                      <a:pt x="41" y="29"/>
                      <a:pt x="42" y="29"/>
                      <a:pt x="42" y="30"/>
                    </a:cubicBezTo>
                    <a:cubicBezTo>
                      <a:pt x="42" y="30"/>
                      <a:pt x="42" y="30"/>
                      <a:pt x="41" y="30"/>
                    </a:cubicBezTo>
                    <a:cubicBezTo>
                      <a:pt x="43" y="30"/>
                      <a:pt x="48" y="28"/>
                      <a:pt x="50" y="29"/>
                    </a:cubicBezTo>
                    <a:cubicBezTo>
                      <a:pt x="49" y="28"/>
                      <a:pt x="44" y="32"/>
                      <a:pt x="43" y="32"/>
                    </a:cubicBezTo>
                    <a:cubicBezTo>
                      <a:pt x="44" y="33"/>
                      <a:pt x="50" y="31"/>
                      <a:pt x="52" y="31"/>
                    </a:cubicBezTo>
                    <a:cubicBezTo>
                      <a:pt x="55" y="31"/>
                      <a:pt x="58" y="30"/>
                      <a:pt x="61" y="28"/>
                    </a:cubicBezTo>
                    <a:cubicBezTo>
                      <a:pt x="62" y="27"/>
                      <a:pt x="62" y="25"/>
                      <a:pt x="62" y="25"/>
                    </a:cubicBezTo>
                    <a:cubicBezTo>
                      <a:pt x="64" y="25"/>
                      <a:pt x="64" y="25"/>
                      <a:pt x="65" y="24"/>
                    </a:cubicBezTo>
                    <a:cubicBezTo>
                      <a:pt x="66" y="24"/>
                      <a:pt x="73" y="20"/>
                      <a:pt x="73" y="21"/>
                    </a:cubicBezTo>
                    <a:cubicBezTo>
                      <a:pt x="73" y="21"/>
                      <a:pt x="69" y="24"/>
                      <a:pt x="69" y="24"/>
                    </a:cubicBezTo>
                    <a:cubicBezTo>
                      <a:pt x="68" y="25"/>
                      <a:pt x="64" y="27"/>
                      <a:pt x="64" y="28"/>
                    </a:cubicBezTo>
                    <a:cubicBezTo>
                      <a:pt x="64" y="29"/>
                      <a:pt x="75" y="28"/>
                      <a:pt x="75" y="29"/>
                    </a:cubicBezTo>
                    <a:cubicBezTo>
                      <a:pt x="75" y="28"/>
                      <a:pt x="60" y="32"/>
                      <a:pt x="60" y="31"/>
                    </a:cubicBezTo>
                    <a:cubicBezTo>
                      <a:pt x="60" y="31"/>
                      <a:pt x="69" y="32"/>
                      <a:pt x="68" y="32"/>
                    </a:cubicBezTo>
                    <a:cubicBezTo>
                      <a:pt x="68" y="33"/>
                      <a:pt x="64" y="33"/>
                      <a:pt x="63" y="33"/>
                    </a:cubicBezTo>
                    <a:cubicBezTo>
                      <a:pt x="61" y="33"/>
                      <a:pt x="58" y="33"/>
                      <a:pt x="56" y="34"/>
                    </a:cubicBezTo>
                    <a:cubicBezTo>
                      <a:pt x="52" y="34"/>
                      <a:pt x="48" y="34"/>
                      <a:pt x="44" y="35"/>
                    </a:cubicBezTo>
                    <a:cubicBezTo>
                      <a:pt x="43" y="35"/>
                      <a:pt x="43" y="36"/>
                      <a:pt x="45" y="36"/>
                    </a:cubicBezTo>
                    <a:cubicBezTo>
                      <a:pt x="46" y="37"/>
                      <a:pt x="49" y="38"/>
                      <a:pt x="50" y="39"/>
                    </a:cubicBezTo>
                    <a:cubicBezTo>
                      <a:pt x="52" y="41"/>
                      <a:pt x="50" y="43"/>
                      <a:pt x="53" y="43"/>
                    </a:cubicBezTo>
                    <a:cubicBezTo>
                      <a:pt x="54" y="42"/>
                      <a:pt x="57" y="43"/>
                      <a:pt x="58" y="42"/>
                    </a:cubicBezTo>
                    <a:cubicBezTo>
                      <a:pt x="49" y="47"/>
                      <a:pt x="44" y="36"/>
                      <a:pt x="37" y="36"/>
                    </a:cubicBezTo>
                    <a:cubicBezTo>
                      <a:pt x="35" y="36"/>
                      <a:pt x="26" y="34"/>
                      <a:pt x="26" y="36"/>
                    </a:cubicBezTo>
                    <a:cubicBezTo>
                      <a:pt x="26" y="36"/>
                      <a:pt x="25" y="38"/>
                      <a:pt x="25" y="38"/>
                    </a:cubicBezTo>
                    <a:cubicBezTo>
                      <a:pt x="26" y="38"/>
                      <a:pt x="32" y="38"/>
                      <a:pt x="32" y="39"/>
                    </a:cubicBezTo>
                    <a:cubicBezTo>
                      <a:pt x="32" y="39"/>
                      <a:pt x="26" y="39"/>
                      <a:pt x="26" y="41"/>
                    </a:cubicBezTo>
                    <a:cubicBezTo>
                      <a:pt x="26" y="42"/>
                      <a:pt x="32" y="42"/>
                      <a:pt x="34" y="43"/>
                    </a:cubicBezTo>
                    <a:cubicBezTo>
                      <a:pt x="35" y="44"/>
                      <a:pt x="36" y="45"/>
                      <a:pt x="37" y="46"/>
                    </a:cubicBezTo>
                    <a:cubicBezTo>
                      <a:pt x="38" y="48"/>
                      <a:pt x="40" y="49"/>
                      <a:pt x="42" y="50"/>
                    </a:cubicBezTo>
                    <a:cubicBezTo>
                      <a:pt x="44" y="51"/>
                      <a:pt x="45" y="51"/>
                      <a:pt x="47" y="50"/>
                    </a:cubicBezTo>
                    <a:cubicBezTo>
                      <a:pt x="48" y="50"/>
                      <a:pt x="50" y="49"/>
                      <a:pt x="51" y="50"/>
                    </a:cubicBezTo>
                    <a:cubicBezTo>
                      <a:pt x="51" y="50"/>
                      <a:pt x="50" y="52"/>
                      <a:pt x="50" y="52"/>
                    </a:cubicBezTo>
                    <a:cubicBezTo>
                      <a:pt x="48" y="52"/>
                      <a:pt x="45" y="51"/>
                      <a:pt x="44" y="52"/>
                    </a:cubicBezTo>
                    <a:cubicBezTo>
                      <a:pt x="44" y="51"/>
                      <a:pt x="48" y="54"/>
                      <a:pt x="48" y="54"/>
                    </a:cubicBezTo>
                    <a:cubicBezTo>
                      <a:pt x="48" y="55"/>
                      <a:pt x="43" y="53"/>
                      <a:pt x="43" y="53"/>
                    </a:cubicBezTo>
                    <a:cubicBezTo>
                      <a:pt x="40" y="51"/>
                      <a:pt x="38" y="51"/>
                      <a:pt x="35" y="51"/>
                    </a:cubicBezTo>
                    <a:cubicBezTo>
                      <a:pt x="33" y="51"/>
                      <a:pt x="32" y="51"/>
                      <a:pt x="30" y="52"/>
                    </a:cubicBezTo>
                    <a:cubicBezTo>
                      <a:pt x="28" y="53"/>
                      <a:pt x="27" y="52"/>
                      <a:pt x="26" y="53"/>
                    </a:cubicBezTo>
                    <a:cubicBezTo>
                      <a:pt x="25" y="54"/>
                      <a:pt x="25" y="55"/>
                      <a:pt x="23" y="55"/>
                    </a:cubicBezTo>
                    <a:cubicBezTo>
                      <a:pt x="22" y="56"/>
                      <a:pt x="21" y="59"/>
                      <a:pt x="23" y="59"/>
                    </a:cubicBezTo>
                    <a:cubicBezTo>
                      <a:pt x="25" y="59"/>
                      <a:pt x="27" y="58"/>
                      <a:pt x="27" y="59"/>
                    </a:cubicBezTo>
                    <a:cubicBezTo>
                      <a:pt x="28" y="61"/>
                      <a:pt x="32" y="60"/>
                      <a:pt x="32" y="59"/>
                    </a:cubicBezTo>
                    <a:cubicBezTo>
                      <a:pt x="33" y="59"/>
                      <a:pt x="35" y="56"/>
                      <a:pt x="35" y="55"/>
                    </a:cubicBezTo>
                    <a:cubicBezTo>
                      <a:pt x="35" y="56"/>
                      <a:pt x="35" y="56"/>
                      <a:pt x="35" y="57"/>
                    </a:cubicBezTo>
                    <a:cubicBezTo>
                      <a:pt x="35" y="57"/>
                      <a:pt x="36" y="57"/>
                      <a:pt x="36" y="57"/>
                    </a:cubicBezTo>
                    <a:cubicBezTo>
                      <a:pt x="36" y="57"/>
                      <a:pt x="35" y="58"/>
                      <a:pt x="35" y="59"/>
                    </a:cubicBezTo>
                    <a:cubicBezTo>
                      <a:pt x="35" y="59"/>
                      <a:pt x="35" y="59"/>
                      <a:pt x="36" y="59"/>
                    </a:cubicBezTo>
                    <a:cubicBezTo>
                      <a:pt x="36" y="59"/>
                      <a:pt x="33" y="60"/>
                      <a:pt x="34" y="60"/>
                    </a:cubicBezTo>
                    <a:cubicBezTo>
                      <a:pt x="34" y="60"/>
                      <a:pt x="34" y="60"/>
                      <a:pt x="34" y="60"/>
                    </a:cubicBezTo>
                    <a:cubicBezTo>
                      <a:pt x="34" y="61"/>
                      <a:pt x="31" y="60"/>
                      <a:pt x="30" y="61"/>
                    </a:cubicBezTo>
                    <a:cubicBezTo>
                      <a:pt x="31" y="61"/>
                      <a:pt x="35" y="61"/>
                      <a:pt x="36" y="62"/>
                    </a:cubicBezTo>
                    <a:cubicBezTo>
                      <a:pt x="36" y="62"/>
                      <a:pt x="31" y="65"/>
                      <a:pt x="32" y="65"/>
                    </a:cubicBezTo>
                    <a:cubicBezTo>
                      <a:pt x="32" y="66"/>
                      <a:pt x="37" y="65"/>
                      <a:pt x="37" y="65"/>
                    </a:cubicBezTo>
                    <a:cubicBezTo>
                      <a:pt x="37" y="65"/>
                      <a:pt x="36" y="65"/>
                      <a:pt x="36" y="65"/>
                    </a:cubicBezTo>
                    <a:cubicBezTo>
                      <a:pt x="36" y="66"/>
                      <a:pt x="41" y="65"/>
                      <a:pt x="42" y="64"/>
                    </a:cubicBezTo>
                    <a:cubicBezTo>
                      <a:pt x="42" y="64"/>
                      <a:pt x="46" y="59"/>
                      <a:pt x="47" y="60"/>
                    </a:cubicBezTo>
                    <a:cubicBezTo>
                      <a:pt x="48" y="61"/>
                      <a:pt x="40" y="67"/>
                      <a:pt x="38" y="68"/>
                    </a:cubicBezTo>
                    <a:cubicBezTo>
                      <a:pt x="35" y="68"/>
                      <a:pt x="33" y="68"/>
                      <a:pt x="30" y="66"/>
                    </a:cubicBezTo>
                    <a:cubicBezTo>
                      <a:pt x="28" y="65"/>
                      <a:pt x="28" y="63"/>
                      <a:pt x="26" y="63"/>
                    </a:cubicBezTo>
                    <a:cubicBezTo>
                      <a:pt x="24" y="62"/>
                      <a:pt x="22" y="62"/>
                      <a:pt x="20" y="62"/>
                    </a:cubicBezTo>
                    <a:cubicBezTo>
                      <a:pt x="17" y="62"/>
                      <a:pt x="17" y="63"/>
                      <a:pt x="19" y="65"/>
                    </a:cubicBezTo>
                    <a:cubicBezTo>
                      <a:pt x="20" y="66"/>
                      <a:pt x="20" y="67"/>
                      <a:pt x="22" y="67"/>
                    </a:cubicBezTo>
                    <a:cubicBezTo>
                      <a:pt x="25" y="67"/>
                      <a:pt x="22" y="67"/>
                      <a:pt x="22" y="68"/>
                    </a:cubicBezTo>
                    <a:cubicBezTo>
                      <a:pt x="22" y="68"/>
                      <a:pt x="26" y="70"/>
                      <a:pt x="26" y="7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9" name="Freeform 610"/>
              <p:cNvSpPr>
                <a:spLocks/>
              </p:cNvSpPr>
              <p:nvPr/>
            </p:nvSpPr>
            <p:spPr bwMode="auto">
              <a:xfrm>
                <a:off x="8833290" y="4569097"/>
                <a:ext cx="9557" cy="4779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0" name="Freeform 611"/>
              <p:cNvSpPr>
                <a:spLocks/>
              </p:cNvSpPr>
              <p:nvPr/>
            </p:nvSpPr>
            <p:spPr bwMode="auto">
              <a:xfrm>
                <a:off x="8772766" y="4559540"/>
                <a:ext cx="9557" cy="9557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0" y="2"/>
                      <a:pt x="0" y="1"/>
                    </a:cubicBezTo>
                    <a:cubicBezTo>
                      <a:pt x="0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1" name="Freeform 612"/>
              <p:cNvSpPr>
                <a:spLocks/>
              </p:cNvSpPr>
              <p:nvPr/>
            </p:nvSpPr>
            <p:spPr bwMode="auto">
              <a:xfrm>
                <a:off x="8983012" y="5392560"/>
                <a:ext cx="31856" cy="23893"/>
              </a:xfrm>
              <a:custGeom>
                <a:avLst/>
                <a:gdLst>
                  <a:gd name="T0" fmla="*/ 6 w 7"/>
                  <a:gd name="T1" fmla="*/ 2 h 5"/>
                  <a:gd name="T2" fmla="*/ 1 w 7"/>
                  <a:gd name="T3" fmla="*/ 2 h 5"/>
                  <a:gd name="T4" fmla="*/ 6 w 7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6" y="2"/>
                    </a:moveTo>
                    <a:cubicBezTo>
                      <a:pt x="7" y="0"/>
                      <a:pt x="0" y="1"/>
                      <a:pt x="1" y="2"/>
                    </a:cubicBezTo>
                    <a:cubicBezTo>
                      <a:pt x="1" y="3"/>
                      <a:pt x="5" y="5"/>
                      <a:pt x="6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2" name="Rectangle 613"/>
              <p:cNvSpPr>
                <a:spLocks noChangeArrowheads="1"/>
              </p:cNvSpPr>
              <p:nvPr/>
            </p:nvSpPr>
            <p:spPr bwMode="auto">
              <a:xfrm>
                <a:off x="6227516" y="2598838"/>
                <a:ext cx="1594" cy="1594"/>
              </a:xfrm>
              <a:prstGeom prst="rect">
                <a:avLst/>
              </a:pr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3" name="Freeform 614"/>
              <p:cNvSpPr>
                <a:spLocks/>
              </p:cNvSpPr>
              <p:nvPr/>
            </p:nvSpPr>
            <p:spPr bwMode="auto">
              <a:xfrm>
                <a:off x="4629963" y="5252397"/>
                <a:ext cx="47783" cy="41414"/>
              </a:xfrm>
              <a:custGeom>
                <a:avLst/>
                <a:gdLst>
                  <a:gd name="T0" fmla="*/ 4 w 10"/>
                  <a:gd name="T1" fmla="*/ 4 h 9"/>
                  <a:gd name="T2" fmla="*/ 0 w 10"/>
                  <a:gd name="T3" fmla="*/ 8 h 9"/>
                  <a:gd name="T4" fmla="*/ 2 w 10"/>
                  <a:gd name="T5" fmla="*/ 8 h 9"/>
                  <a:gd name="T6" fmla="*/ 5 w 10"/>
                  <a:gd name="T7" fmla="*/ 5 h 9"/>
                  <a:gd name="T8" fmla="*/ 8 w 10"/>
                  <a:gd name="T9" fmla="*/ 0 h 9"/>
                  <a:gd name="T10" fmla="*/ 4 w 10"/>
                  <a:gd name="T11" fmla="*/ 4 h 9"/>
                  <a:gd name="T12" fmla="*/ 4 w 10"/>
                  <a:gd name="T1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9">
                    <a:moveTo>
                      <a:pt x="4" y="4"/>
                    </a:moveTo>
                    <a:cubicBezTo>
                      <a:pt x="4" y="5"/>
                      <a:pt x="1" y="7"/>
                      <a:pt x="0" y="8"/>
                    </a:cubicBezTo>
                    <a:cubicBezTo>
                      <a:pt x="0" y="9"/>
                      <a:pt x="2" y="8"/>
                      <a:pt x="2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6" y="4"/>
                      <a:pt x="10" y="0"/>
                      <a:pt x="8" y="0"/>
                    </a:cubicBezTo>
                    <a:cubicBezTo>
                      <a:pt x="7" y="0"/>
                      <a:pt x="4" y="3"/>
                      <a:pt x="4" y="4"/>
                    </a:cubicBezTo>
                    <a:cubicBezTo>
                      <a:pt x="4" y="5"/>
                      <a:pt x="4" y="3"/>
                      <a:pt x="4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4" name="Freeform 615"/>
              <p:cNvSpPr>
                <a:spLocks/>
              </p:cNvSpPr>
              <p:nvPr/>
            </p:nvSpPr>
            <p:spPr bwMode="auto">
              <a:xfrm>
                <a:off x="3911624" y="3366554"/>
                <a:ext cx="33448" cy="14336"/>
              </a:xfrm>
              <a:custGeom>
                <a:avLst/>
                <a:gdLst>
                  <a:gd name="T0" fmla="*/ 7 w 7"/>
                  <a:gd name="T1" fmla="*/ 1 h 3"/>
                  <a:gd name="T2" fmla="*/ 1 w 7"/>
                  <a:gd name="T3" fmla="*/ 0 h 3"/>
                  <a:gd name="T4" fmla="*/ 7 w 7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7" y="1"/>
                    </a:moveTo>
                    <a:cubicBezTo>
                      <a:pt x="7" y="0"/>
                      <a:pt x="0" y="0"/>
                      <a:pt x="1" y="0"/>
                    </a:cubicBezTo>
                    <a:cubicBezTo>
                      <a:pt x="2" y="0"/>
                      <a:pt x="6" y="3"/>
                      <a:pt x="7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5" name="Freeform 618"/>
              <p:cNvSpPr>
                <a:spLocks/>
              </p:cNvSpPr>
              <p:nvPr/>
            </p:nvSpPr>
            <p:spPr bwMode="auto">
              <a:xfrm>
                <a:off x="4131425" y="4250542"/>
                <a:ext cx="355189" cy="258029"/>
              </a:xfrm>
              <a:custGeom>
                <a:avLst/>
                <a:gdLst>
                  <a:gd name="T0" fmla="*/ 63 w 76"/>
                  <a:gd name="T1" fmla="*/ 28 h 55"/>
                  <a:gd name="T2" fmla="*/ 66 w 76"/>
                  <a:gd name="T3" fmla="*/ 24 h 55"/>
                  <a:gd name="T4" fmla="*/ 67 w 76"/>
                  <a:gd name="T5" fmla="*/ 22 h 55"/>
                  <a:gd name="T6" fmla="*/ 67 w 76"/>
                  <a:gd name="T7" fmla="*/ 18 h 55"/>
                  <a:gd name="T8" fmla="*/ 61 w 76"/>
                  <a:gd name="T9" fmla="*/ 15 h 55"/>
                  <a:gd name="T10" fmla="*/ 63 w 76"/>
                  <a:gd name="T11" fmla="*/ 14 h 55"/>
                  <a:gd name="T12" fmla="*/ 64 w 76"/>
                  <a:gd name="T13" fmla="*/ 11 h 55"/>
                  <a:gd name="T14" fmla="*/ 60 w 76"/>
                  <a:gd name="T15" fmla="*/ 9 h 55"/>
                  <a:gd name="T16" fmla="*/ 59 w 76"/>
                  <a:gd name="T17" fmla="*/ 8 h 55"/>
                  <a:gd name="T18" fmla="*/ 57 w 76"/>
                  <a:gd name="T19" fmla="*/ 9 h 55"/>
                  <a:gd name="T20" fmla="*/ 57 w 76"/>
                  <a:gd name="T21" fmla="*/ 7 h 55"/>
                  <a:gd name="T22" fmla="*/ 54 w 76"/>
                  <a:gd name="T23" fmla="*/ 8 h 55"/>
                  <a:gd name="T24" fmla="*/ 54 w 76"/>
                  <a:gd name="T25" fmla="*/ 6 h 55"/>
                  <a:gd name="T26" fmla="*/ 58 w 76"/>
                  <a:gd name="T27" fmla="*/ 5 h 55"/>
                  <a:gd name="T28" fmla="*/ 55 w 76"/>
                  <a:gd name="T29" fmla="*/ 4 h 55"/>
                  <a:gd name="T30" fmla="*/ 49 w 76"/>
                  <a:gd name="T31" fmla="*/ 4 h 55"/>
                  <a:gd name="T32" fmla="*/ 44 w 76"/>
                  <a:gd name="T33" fmla="*/ 7 h 55"/>
                  <a:gd name="T34" fmla="*/ 38 w 76"/>
                  <a:gd name="T35" fmla="*/ 5 h 55"/>
                  <a:gd name="T36" fmla="*/ 29 w 76"/>
                  <a:gd name="T37" fmla="*/ 5 h 55"/>
                  <a:gd name="T38" fmla="*/ 26 w 76"/>
                  <a:gd name="T39" fmla="*/ 2 h 55"/>
                  <a:gd name="T40" fmla="*/ 20 w 76"/>
                  <a:gd name="T41" fmla="*/ 0 h 55"/>
                  <a:gd name="T42" fmla="*/ 11 w 76"/>
                  <a:gd name="T43" fmla="*/ 4 h 55"/>
                  <a:gd name="T44" fmla="*/ 13 w 76"/>
                  <a:gd name="T45" fmla="*/ 12 h 55"/>
                  <a:gd name="T46" fmla="*/ 8 w 76"/>
                  <a:gd name="T47" fmla="*/ 8 h 55"/>
                  <a:gd name="T48" fmla="*/ 10 w 76"/>
                  <a:gd name="T49" fmla="*/ 5 h 55"/>
                  <a:gd name="T50" fmla="*/ 8 w 76"/>
                  <a:gd name="T51" fmla="*/ 1 h 55"/>
                  <a:gd name="T52" fmla="*/ 4 w 76"/>
                  <a:gd name="T53" fmla="*/ 7 h 55"/>
                  <a:gd name="T54" fmla="*/ 3 w 76"/>
                  <a:gd name="T55" fmla="*/ 12 h 55"/>
                  <a:gd name="T56" fmla="*/ 5 w 76"/>
                  <a:gd name="T57" fmla="*/ 13 h 55"/>
                  <a:gd name="T58" fmla="*/ 7 w 76"/>
                  <a:gd name="T59" fmla="*/ 16 h 55"/>
                  <a:gd name="T60" fmla="*/ 10 w 76"/>
                  <a:gd name="T61" fmla="*/ 23 h 55"/>
                  <a:gd name="T62" fmla="*/ 13 w 76"/>
                  <a:gd name="T63" fmla="*/ 23 h 55"/>
                  <a:gd name="T64" fmla="*/ 15 w 76"/>
                  <a:gd name="T65" fmla="*/ 22 h 55"/>
                  <a:gd name="T66" fmla="*/ 21 w 76"/>
                  <a:gd name="T67" fmla="*/ 27 h 55"/>
                  <a:gd name="T68" fmla="*/ 23 w 76"/>
                  <a:gd name="T69" fmla="*/ 27 h 55"/>
                  <a:gd name="T70" fmla="*/ 26 w 76"/>
                  <a:gd name="T71" fmla="*/ 27 h 55"/>
                  <a:gd name="T72" fmla="*/ 31 w 76"/>
                  <a:gd name="T73" fmla="*/ 29 h 55"/>
                  <a:gd name="T74" fmla="*/ 31 w 76"/>
                  <a:gd name="T75" fmla="*/ 38 h 55"/>
                  <a:gd name="T76" fmla="*/ 32 w 76"/>
                  <a:gd name="T77" fmla="*/ 41 h 55"/>
                  <a:gd name="T78" fmla="*/ 30 w 76"/>
                  <a:gd name="T79" fmla="*/ 44 h 55"/>
                  <a:gd name="T80" fmla="*/ 40 w 76"/>
                  <a:gd name="T81" fmla="*/ 53 h 55"/>
                  <a:gd name="T82" fmla="*/ 42 w 76"/>
                  <a:gd name="T83" fmla="*/ 54 h 55"/>
                  <a:gd name="T84" fmla="*/ 45 w 76"/>
                  <a:gd name="T85" fmla="*/ 52 h 55"/>
                  <a:gd name="T86" fmla="*/ 51 w 76"/>
                  <a:gd name="T87" fmla="*/ 47 h 55"/>
                  <a:gd name="T88" fmla="*/ 49 w 76"/>
                  <a:gd name="T89" fmla="*/ 44 h 55"/>
                  <a:gd name="T90" fmla="*/ 48 w 76"/>
                  <a:gd name="T91" fmla="*/ 41 h 55"/>
                  <a:gd name="T92" fmla="*/ 45 w 76"/>
                  <a:gd name="T93" fmla="*/ 38 h 55"/>
                  <a:gd name="T94" fmla="*/ 52 w 76"/>
                  <a:gd name="T95" fmla="*/ 38 h 55"/>
                  <a:gd name="T96" fmla="*/ 54 w 76"/>
                  <a:gd name="T97" fmla="*/ 40 h 55"/>
                  <a:gd name="T98" fmla="*/ 56 w 76"/>
                  <a:gd name="T99" fmla="*/ 38 h 55"/>
                  <a:gd name="T100" fmla="*/ 62 w 76"/>
                  <a:gd name="T101" fmla="*/ 36 h 55"/>
                  <a:gd name="T102" fmla="*/ 67 w 76"/>
                  <a:gd name="T103" fmla="*/ 33 h 55"/>
                  <a:gd name="T104" fmla="*/ 63 w 76"/>
                  <a:gd name="T105" fmla="*/ 2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6" h="55">
                    <a:moveTo>
                      <a:pt x="63" y="28"/>
                    </a:moveTo>
                    <a:cubicBezTo>
                      <a:pt x="63" y="26"/>
                      <a:pt x="63" y="25"/>
                      <a:pt x="66" y="24"/>
                    </a:cubicBezTo>
                    <a:cubicBezTo>
                      <a:pt x="66" y="23"/>
                      <a:pt x="68" y="23"/>
                      <a:pt x="67" y="22"/>
                    </a:cubicBezTo>
                    <a:cubicBezTo>
                      <a:pt x="66" y="21"/>
                      <a:pt x="65" y="19"/>
                      <a:pt x="67" y="18"/>
                    </a:cubicBezTo>
                    <a:cubicBezTo>
                      <a:pt x="76" y="14"/>
                      <a:pt x="61" y="15"/>
                      <a:pt x="61" y="15"/>
                    </a:cubicBezTo>
                    <a:cubicBezTo>
                      <a:pt x="61" y="14"/>
                      <a:pt x="62" y="14"/>
                      <a:pt x="63" y="14"/>
                    </a:cubicBezTo>
                    <a:cubicBezTo>
                      <a:pt x="64" y="14"/>
                      <a:pt x="64" y="12"/>
                      <a:pt x="64" y="11"/>
                    </a:cubicBezTo>
                    <a:cubicBezTo>
                      <a:pt x="64" y="10"/>
                      <a:pt x="60" y="8"/>
                      <a:pt x="60" y="9"/>
                    </a:cubicBezTo>
                    <a:cubicBezTo>
                      <a:pt x="60" y="10"/>
                      <a:pt x="59" y="8"/>
                      <a:pt x="59" y="8"/>
                    </a:cubicBezTo>
                    <a:cubicBezTo>
                      <a:pt x="58" y="8"/>
                      <a:pt x="58" y="10"/>
                      <a:pt x="57" y="9"/>
                    </a:cubicBezTo>
                    <a:cubicBezTo>
                      <a:pt x="57" y="9"/>
                      <a:pt x="57" y="8"/>
                      <a:pt x="57" y="7"/>
                    </a:cubicBezTo>
                    <a:cubicBezTo>
                      <a:pt x="56" y="6"/>
                      <a:pt x="55" y="8"/>
                      <a:pt x="54" y="8"/>
                    </a:cubicBezTo>
                    <a:cubicBezTo>
                      <a:pt x="54" y="8"/>
                      <a:pt x="54" y="6"/>
                      <a:pt x="54" y="6"/>
                    </a:cubicBezTo>
                    <a:cubicBezTo>
                      <a:pt x="54" y="4"/>
                      <a:pt x="57" y="5"/>
                      <a:pt x="58" y="5"/>
                    </a:cubicBezTo>
                    <a:cubicBezTo>
                      <a:pt x="59" y="4"/>
                      <a:pt x="55" y="4"/>
                      <a:pt x="55" y="4"/>
                    </a:cubicBezTo>
                    <a:cubicBezTo>
                      <a:pt x="53" y="4"/>
                      <a:pt x="51" y="3"/>
                      <a:pt x="49" y="4"/>
                    </a:cubicBezTo>
                    <a:cubicBezTo>
                      <a:pt x="47" y="5"/>
                      <a:pt x="46" y="8"/>
                      <a:pt x="44" y="7"/>
                    </a:cubicBezTo>
                    <a:cubicBezTo>
                      <a:pt x="41" y="7"/>
                      <a:pt x="40" y="7"/>
                      <a:pt x="38" y="5"/>
                    </a:cubicBezTo>
                    <a:cubicBezTo>
                      <a:pt x="36" y="3"/>
                      <a:pt x="32" y="5"/>
                      <a:pt x="29" y="5"/>
                    </a:cubicBezTo>
                    <a:cubicBezTo>
                      <a:pt x="27" y="5"/>
                      <a:pt x="27" y="4"/>
                      <a:pt x="26" y="2"/>
                    </a:cubicBezTo>
                    <a:cubicBezTo>
                      <a:pt x="25" y="0"/>
                      <a:pt x="23" y="0"/>
                      <a:pt x="20" y="0"/>
                    </a:cubicBezTo>
                    <a:cubicBezTo>
                      <a:pt x="19" y="0"/>
                      <a:pt x="11" y="1"/>
                      <a:pt x="11" y="4"/>
                    </a:cubicBezTo>
                    <a:cubicBezTo>
                      <a:pt x="11" y="7"/>
                      <a:pt x="15" y="8"/>
                      <a:pt x="13" y="12"/>
                    </a:cubicBezTo>
                    <a:cubicBezTo>
                      <a:pt x="11" y="14"/>
                      <a:pt x="7" y="10"/>
                      <a:pt x="8" y="8"/>
                    </a:cubicBezTo>
                    <a:cubicBezTo>
                      <a:pt x="8" y="7"/>
                      <a:pt x="10" y="6"/>
                      <a:pt x="10" y="5"/>
                    </a:cubicBezTo>
                    <a:cubicBezTo>
                      <a:pt x="11" y="3"/>
                      <a:pt x="8" y="2"/>
                      <a:pt x="8" y="1"/>
                    </a:cubicBezTo>
                    <a:cubicBezTo>
                      <a:pt x="5" y="3"/>
                      <a:pt x="4" y="4"/>
                      <a:pt x="4" y="7"/>
                    </a:cubicBezTo>
                    <a:cubicBezTo>
                      <a:pt x="3" y="8"/>
                      <a:pt x="0" y="12"/>
                      <a:pt x="3" y="12"/>
                    </a:cubicBezTo>
                    <a:cubicBezTo>
                      <a:pt x="3" y="12"/>
                      <a:pt x="4" y="12"/>
                      <a:pt x="5" y="13"/>
                    </a:cubicBezTo>
                    <a:cubicBezTo>
                      <a:pt x="5" y="14"/>
                      <a:pt x="6" y="15"/>
                      <a:pt x="7" y="16"/>
                    </a:cubicBezTo>
                    <a:cubicBezTo>
                      <a:pt x="9" y="18"/>
                      <a:pt x="5" y="22"/>
                      <a:pt x="10" y="23"/>
                    </a:cubicBezTo>
                    <a:cubicBezTo>
                      <a:pt x="10" y="23"/>
                      <a:pt x="12" y="23"/>
                      <a:pt x="13" y="23"/>
                    </a:cubicBezTo>
                    <a:cubicBezTo>
                      <a:pt x="14" y="23"/>
                      <a:pt x="14" y="22"/>
                      <a:pt x="15" y="22"/>
                    </a:cubicBezTo>
                    <a:cubicBezTo>
                      <a:pt x="18" y="22"/>
                      <a:pt x="19" y="25"/>
                      <a:pt x="21" y="27"/>
                    </a:cubicBezTo>
                    <a:cubicBezTo>
                      <a:pt x="21" y="27"/>
                      <a:pt x="22" y="28"/>
                      <a:pt x="23" y="27"/>
                    </a:cubicBezTo>
                    <a:cubicBezTo>
                      <a:pt x="23" y="26"/>
                      <a:pt x="24" y="27"/>
                      <a:pt x="26" y="27"/>
                    </a:cubicBezTo>
                    <a:cubicBezTo>
                      <a:pt x="28" y="28"/>
                      <a:pt x="33" y="25"/>
                      <a:pt x="31" y="29"/>
                    </a:cubicBezTo>
                    <a:cubicBezTo>
                      <a:pt x="29" y="32"/>
                      <a:pt x="29" y="35"/>
                      <a:pt x="31" y="38"/>
                    </a:cubicBezTo>
                    <a:cubicBezTo>
                      <a:pt x="31" y="39"/>
                      <a:pt x="32" y="40"/>
                      <a:pt x="32" y="41"/>
                    </a:cubicBezTo>
                    <a:cubicBezTo>
                      <a:pt x="32" y="42"/>
                      <a:pt x="29" y="43"/>
                      <a:pt x="30" y="44"/>
                    </a:cubicBezTo>
                    <a:cubicBezTo>
                      <a:pt x="33" y="47"/>
                      <a:pt x="34" y="55"/>
                      <a:pt x="40" y="53"/>
                    </a:cubicBezTo>
                    <a:cubicBezTo>
                      <a:pt x="41" y="53"/>
                      <a:pt x="41" y="54"/>
                      <a:pt x="42" y="54"/>
                    </a:cubicBezTo>
                    <a:cubicBezTo>
                      <a:pt x="43" y="54"/>
                      <a:pt x="44" y="53"/>
                      <a:pt x="45" y="52"/>
                    </a:cubicBezTo>
                    <a:cubicBezTo>
                      <a:pt x="47" y="51"/>
                      <a:pt x="48" y="49"/>
                      <a:pt x="51" y="47"/>
                    </a:cubicBezTo>
                    <a:cubicBezTo>
                      <a:pt x="53" y="46"/>
                      <a:pt x="49" y="46"/>
                      <a:pt x="49" y="44"/>
                    </a:cubicBezTo>
                    <a:cubicBezTo>
                      <a:pt x="49" y="43"/>
                      <a:pt x="48" y="42"/>
                      <a:pt x="48" y="41"/>
                    </a:cubicBezTo>
                    <a:cubicBezTo>
                      <a:pt x="48" y="40"/>
                      <a:pt x="45" y="39"/>
                      <a:pt x="45" y="38"/>
                    </a:cubicBezTo>
                    <a:cubicBezTo>
                      <a:pt x="45" y="37"/>
                      <a:pt x="51" y="38"/>
                      <a:pt x="52" y="38"/>
                    </a:cubicBezTo>
                    <a:cubicBezTo>
                      <a:pt x="54" y="38"/>
                      <a:pt x="53" y="39"/>
                      <a:pt x="54" y="40"/>
                    </a:cubicBezTo>
                    <a:cubicBezTo>
                      <a:pt x="55" y="40"/>
                      <a:pt x="55" y="38"/>
                      <a:pt x="56" y="38"/>
                    </a:cubicBezTo>
                    <a:cubicBezTo>
                      <a:pt x="57" y="37"/>
                      <a:pt x="60" y="37"/>
                      <a:pt x="62" y="36"/>
                    </a:cubicBezTo>
                    <a:cubicBezTo>
                      <a:pt x="63" y="35"/>
                      <a:pt x="65" y="34"/>
                      <a:pt x="67" y="33"/>
                    </a:cubicBezTo>
                    <a:cubicBezTo>
                      <a:pt x="66" y="31"/>
                      <a:pt x="63" y="30"/>
                      <a:pt x="63" y="2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6" name="Freeform 619"/>
              <p:cNvSpPr>
                <a:spLocks/>
              </p:cNvSpPr>
              <p:nvPr/>
            </p:nvSpPr>
            <p:spPr bwMode="auto">
              <a:xfrm>
                <a:off x="4416532" y="4320625"/>
                <a:ext cx="121050" cy="178390"/>
              </a:xfrm>
              <a:custGeom>
                <a:avLst/>
                <a:gdLst>
                  <a:gd name="T0" fmla="*/ 22 w 26"/>
                  <a:gd name="T1" fmla="*/ 29 h 38"/>
                  <a:gd name="T2" fmla="*/ 18 w 26"/>
                  <a:gd name="T3" fmla="*/ 21 h 38"/>
                  <a:gd name="T4" fmla="*/ 20 w 26"/>
                  <a:gd name="T5" fmla="*/ 18 h 38"/>
                  <a:gd name="T6" fmla="*/ 22 w 26"/>
                  <a:gd name="T7" fmla="*/ 15 h 38"/>
                  <a:gd name="T8" fmla="*/ 22 w 26"/>
                  <a:gd name="T9" fmla="*/ 13 h 38"/>
                  <a:gd name="T10" fmla="*/ 20 w 26"/>
                  <a:gd name="T11" fmla="*/ 11 h 38"/>
                  <a:gd name="T12" fmla="*/ 16 w 26"/>
                  <a:gd name="T13" fmla="*/ 7 h 38"/>
                  <a:gd name="T14" fmla="*/ 9 w 26"/>
                  <a:gd name="T15" fmla="*/ 0 h 38"/>
                  <a:gd name="T16" fmla="*/ 5 w 26"/>
                  <a:gd name="T17" fmla="*/ 5 h 38"/>
                  <a:gd name="T18" fmla="*/ 6 w 26"/>
                  <a:gd name="T19" fmla="*/ 8 h 38"/>
                  <a:gd name="T20" fmla="*/ 3 w 26"/>
                  <a:gd name="T21" fmla="*/ 10 h 38"/>
                  <a:gd name="T22" fmla="*/ 4 w 26"/>
                  <a:gd name="T23" fmla="*/ 16 h 38"/>
                  <a:gd name="T24" fmla="*/ 7 w 26"/>
                  <a:gd name="T25" fmla="*/ 18 h 38"/>
                  <a:gd name="T26" fmla="*/ 8 w 26"/>
                  <a:gd name="T27" fmla="*/ 20 h 38"/>
                  <a:gd name="T28" fmla="*/ 8 w 26"/>
                  <a:gd name="T29" fmla="*/ 27 h 38"/>
                  <a:gd name="T30" fmla="*/ 11 w 26"/>
                  <a:gd name="T31" fmla="*/ 35 h 38"/>
                  <a:gd name="T32" fmla="*/ 17 w 26"/>
                  <a:gd name="T33" fmla="*/ 35 h 38"/>
                  <a:gd name="T34" fmla="*/ 21 w 26"/>
                  <a:gd name="T35" fmla="*/ 34 h 38"/>
                  <a:gd name="T36" fmla="*/ 26 w 26"/>
                  <a:gd name="T37" fmla="*/ 34 h 38"/>
                  <a:gd name="T38" fmla="*/ 22 w 26"/>
                  <a:gd name="T39" fmla="*/ 29 h 38"/>
                  <a:gd name="T40" fmla="*/ 22 w 26"/>
                  <a:gd name="T41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8">
                    <a:moveTo>
                      <a:pt x="22" y="29"/>
                    </a:moveTo>
                    <a:cubicBezTo>
                      <a:pt x="22" y="28"/>
                      <a:pt x="17" y="22"/>
                      <a:pt x="18" y="21"/>
                    </a:cubicBezTo>
                    <a:cubicBezTo>
                      <a:pt x="19" y="20"/>
                      <a:pt x="18" y="19"/>
                      <a:pt x="20" y="18"/>
                    </a:cubicBezTo>
                    <a:cubicBezTo>
                      <a:pt x="23" y="18"/>
                      <a:pt x="22" y="16"/>
                      <a:pt x="22" y="15"/>
                    </a:cubicBezTo>
                    <a:cubicBezTo>
                      <a:pt x="22" y="14"/>
                      <a:pt x="22" y="13"/>
                      <a:pt x="22" y="13"/>
                    </a:cubicBezTo>
                    <a:cubicBezTo>
                      <a:pt x="22" y="12"/>
                      <a:pt x="21" y="12"/>
                      <a:pt x="20" y="11"/>
                    </a:cubicBezTo>
                    <a:cubicBezTo>
                      <a:pt x="19" y="9"/>
                      <a:pt x="16" y="9"/>
                      <a:pt x="16" y="7"/>
                    </a:cubicBezTo>
                    <a:cubicBezTo>
                      <a:pt x="15" y="4"/>
                      <a:pt x="11" y="1"/>
                      <a:pt x="9" y="0"/>
                    </a:cubicBezTo>
                    <a:cubicBezTo>
                      <a:pt x="9" y="3"/>
                      <a:pt x="4" y="3"/>
                      <a:pt x="5" y="5"/>
                    </a:cubicBezTo>
                    <a:cubicBezTo>
                      <a:pt x="5" y="6"/>
                      <a:pt x="7" y="7"/>
                      <a:pt x="6" y="8"/>
                    </a:cubicBezTo>
                    <a:cubicBezTo>
                      <a:pt x="5" y="8"/>
                      <a:pt x="3" y="9"/>
                      <a:pt x="3" y="10"/>
                    </a:cubicBezTo>
                    <a:cubicBezTo>
                      <a:pt x="0" y="11"/>
                      <a:pt x="2" y="14"/>
                      <a:pt x="4" y="16"/>
                    </a:cubicBezTo>
                    <a:cubicBezTo>
                      <a:pt x="5" y="17"/>
                      <a:pt x="5" y="18"/>
                      <a:pt x="7" y="18"/>
                    </a:cubicBezTo>
                    <a:cubicBezTo>
                      <a:pt x="8" y="18"/>
                      <a:pt x="7" y="19"/>
                      <a:pt x="8" y="20"/>
                    </a:cubicBezTo>
                    <a:cubicBezTo>
                      <a:pt x="10" y="23"/>
                      <a:pt x="9" y="24"/>
                      <a:pt x="8" y="27"/>
                    </a:cubicBezTo>
                    <a:cubicBezTo>
                      <a:pt x="8" y="30"/>
                      <a:pt x="10" y="33"/>
                      <a:pt x="11" y="35"/>
                    </a:cubicBezTo>
                    <a:cubicBezTo>
                      <a:pt x="14" y="38"/>
                      <a:pt x="15" y="35"/>
                      <a:pt x="17" y="35"/>
                    </a:cubicBezTo>
                    <a:cubicBezTo>
                      <a:pt x="19" y="35"/>
                      <a:pt x="20" y="34"/>
                      <a:pt x="21" y="34"/>
                    </a:cubicBezTo>
                    <a:cubicBezTo>
                      <a:pt x="23" y="33"/>
                      <a:pt x="24" y="33"/>
                      <a:pt x="26" y="34"/>
                    </a:cubicBezTo>
                    <a:cubicBezTo>
                      <a:pt x="25" y="32"/>
                      <a:pt x="24" y="30"/>
                      <a:pt x="22" y="29"/>
                    </a:cubicBezTo>
                    <a:cubicBezTo>
                      <a:pt x="21" y="27"/>
                      <a:pt x="23" y="29"/>
                      <a:pt x="22" y="2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7" name="Freeform 620"/>
              <p:cNvSpPr>
                <a:spLocks/>
              </p:cNvSpPr>
              <p:nvPr/>
            </p:nvSpPr>
            <p:spPr bwMode="auto">
              <a:xfrm>
                <a:off x="4494578" y="4376372"/>
                <a:ext cx="103530" cy="108308"/>
              </a:xfrm>
              <a:custGeom>
                <a:avLst/>
                <a:gdLst>
                  <a:gd name="T0" fmla="*/ 19 w 22"/>
                  <a:gd name="T1" fmla="*/ 7 h 23"/>
                  <a:gd name="T2" fmla="*/ 22 w 22"/>
                  <a:gd name="T3" fmla="*/ 2 h 23"/>
                  <a:gd name="T4" fmla="*/ 12 w 22"/>
                  <a:gd name="T5" fmla="*/ 2 h 23"/>
                  <a:gd name="T6" fmla="*/ 9 w 22"/>
                  <a:gd name="T7" fmla="*/ 0 h 23"/>
                  <a:gd name="T8" fmla="*/ 5 w 22"/>
                  <a:gd name="T9" fmla="*/ 1 h 23"/>
                  <a:gd name="T10" fmla="*/ 4 w 22"/>
                  <a:gd name="T11" fmla="*/ 6 h 23"/>
                  <a:gd name="T12" fmla="*/ 1 w 22"/>
                  <a:gd name="T13" fmla="*/ 10 h 23"/>
                  <a:gd name="T14" fmla="*/ 4 w 22"/>
                  <a:gd name="T15" fmla="*/ 15 h 23"/>
                  <a:gd name="T16" fmla="*/ 9 w 22"/>
                  <a:gd name="T17" fmla="*/ 22 h 23"/>
                  <a:gd name="T18" fmla="*/ 12 w 22"/>
                  <a:gd name="T19" fmla="*/ 19 h 23"/>
                  <a:gd name="T20" fmla="*/ 16 w 22"/>
                  <a:gd name="T21" fmla="*/ 18 h 23"/>
                  <a:gd name="T22" fmla="*/ 19 w 22"/>
                  <a:gd name="T23" fmla="*/ 19 h 23"/>
                  <a:gd name="T24" fmla="*/ 20 w 22"/>
                  <a:gd name="T25" fmla="*/ 14 h 23"/>
                  <a:gd name="T26" fmla="*/ 19 w 22"/>
                  <a:gd name="T27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23">
                    <a:moveTo>
                      <a:pt x="19" y="7"/>
                    </a:moveTo>
                    <a:cubicBezTo>
                      <a:pt x="19" y="5"/>
                      <a:pt x="21" y="3"/>
                      <a:pt x="22" y="2"/>
                    </a:cubicBezTo>
                    <a:cubicBezTo>
                      <a:pt x="19" y="1"/>
                      <a:pt x="14" y="0"/>
                      <a:pt x="12" y="2"/>
                    </a:cubicBezTo>
                    <a:cubicBezTo>
                      <a:pt x="10" y="3"/>
                      <a:pt x="9" y="1"/>
                      <a:pt x="9" y="0"/>
                    </a:cubicBezTo>
                    <a:cubicBezTo>
                      <a:pt x="8" y="0"/>
                      <a:pt x="7" y="2"/>
                      <a:pt x="5" y="1"/>
                    </a:cubicBezTo>
                    <a:cubicBezTo>
                      <a:pt x="5" y="2"/>
                      <a:pt x="7" y="6"/>
                      <a:pt x="4" y="6"/>
                    </a:cubicBezTo>
                    <a:cubicBezTo>
                      <a:pt x="2" y="7"/>
                      <a:pt x="0" y="8"/>
                      <a:pt x="1" y="10"/>
                    </a:cubicBezTo>
                    <a:cubicBezTo>
                      <a:pt x="2" y="12"/>
                      <a:pt x="3" y="13"/>
                      <a:pt x="4" y="15"/>
                    </a:cubicBezTo>
                    <a:cubicBezTo>
                      <a:pt x="5" y="17"/>
                      <a:pt x="7" y="19"/>
                      <a:pt x="9" y="22"/>
                    </a:cubicBezTo>
                    <a:cubicBezTo>
                      <a:pt x="12" y="23"/>
                      <a:pt x="10" y="19"/>
                      <a:pt x="12" y="19"/>
                    </a:cubicBezTo>
                    <a:cubicBezTo>
                      <a:pt x="14" y="19"/>
                      <a:pt x="15" y="19"/>
                      <a:pt x="16" y="18"/>
                    </a:cubicBezTo>
                    <a:cubicBezTo>
                      <a:pt x="17" y="18"/>
                      <a:pt x="17" y="20"/>
                      <a:pt x="19" y="19"/>
                    </a:cubicBezTo>
                    <a:cubicBezTo>
                      <a:pt x="20" y="17"/>
                      <a:pt x="21" y="16"/>
                      <a:pt x="20" y="14"/>
                    </a:cubicBezTo>
                    <a:cubicBezTo>
                      <a:pt x="20" y="12"/>
                      <a:pt x="19" y="9"/>
                      <a:pt x="19" y="7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8" name="Freeform 621"/>
              <p:cNvSpPr>
                <a:spLocks/>
              </p:cNvSpPr>
              <p:nvPr/>
            </p:nvSpPr>
            <p:spPr bwMode="auto">
              <a:xfrm>
                <a:off x="4578995" y="4385930"/>
                <a:ext cx="74861" cy="84419"/>
              </a:xfrm>
              <a:custGeom>
                <a:avLst/>
                <a:gdLst>
                  <a:gd name="T0" fmla="*/ 12 w 16"/>
                  <a:gd name="T1" fmla="*/ 5 h 18"/>
                  <a:gd name="T2" fmla="*/ 5 w 16"/>
                  <a:gd name="T3" fmla="*/ 1 h 18"/>
                  <a:gd name="T4" fmla="*/ 1 w 16"/>
                  <a:gd name="T5" fmla="*/ 6 h 18"/>
                  <a:gd name="T6" fmla="*/ 2 w 16"/>
                  <a:gd name="T7" fmla="*/ 12 h 18"/>
                  <a:gd name="T8" fmla="*/ 0 w 16"/>
                  <a:gd name="T9" fmla="*/ 17 h 18"/>
                  <a:gd name="T10" fmla="*/ 4 w 16"/>
                  <a:gd name="T11" fmla="*/ 17 h 18"/>
                  <a:gd name="T12" fmla="*/ 9 w 16"/>
                  <a:gd name="T13" fmla="*/ 17 h 18"/>
                  <a:gd name="T14" fmla="*/ 16 w 16"/>
                  <a:gd name="T15" fmla="*/ 8 h 18"/>
                  <a:gd name="T16" fmla="*/ 12 w 16"/>
                  <a:gd name="T17" fmla="*/ 5 h 18"/>
                  <a:gd name="T18" fmla="*/ 12 w 16"/>
                  <a:gd name="T19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8">
                    <a:moveTo>
                      <a:pt x="12" y="5"/>
                    </a:moveTo>
                    <a:cubicBezTo>
                      <a:pt x="10" y="3"/>
                      <a:pt x="8" y="1"/>
                      <a:pt x="5" y="1"/>
                    </a:cubicBezTo>
                    <a:cubicBezTo>
                      <a:pt x="3" y="0"/>
                      <a:pt x="0" y="4"/>
                      <a:pt x="1" y="6"/>
                    </a:cubicBezTo>
                    <a:cubicBezTo>
                      <a:pt x="1" y="8"/>
                      <a:pt x="2" y="10"/>
                      <a:pt x="2" y="12"/>
                    </a:cubicBezTo>
                    <a:cubicBezTo>
                      <a:pt x="3" y="14"/>
                      <a:pt x="1" y="16"/>
                      <a:pt x="0" y="17"/>
                    </a:cubicBezTo>
                    <a:cubicBezTo>
                      <a:pt x="1" y="18"/>
                      <a:pt x="3" y="17"/>
                      <a:pt x="4" y="17"/>
                    </a:cubicBezTo>
                    <a:cubicBezTo>
                      <a:pt x="6" y="17"/>
                      <a:pt x="7" y="18"/>
                      <a:pt x="9" y="17"/>
                    </a:cubicBezTo>
                    <a:cubicBezTo>
                      <a:pt x="12" y="16"/>
                      <a:pt x="13" y="10"/>
                      <a:pt x="16" y="8"/>
                    </a:cubicBezTo>
                    <a:cubicBezTo>
                      <a:pt x="14" y="7"/>
                      <a:pt x="13" y="6"/>
                      <a:pt x="12" y="5"/>
                    </a:cubicBezTo>
                    <a:cubicBezTo>
                      <a:pt x="10" y="4"/>
                      <a:pt x="13" y="6"/>
                      <a:pt x="12" y="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9" name="Freeform 622"/>
              <p:cNvSpPr>
                <a:spLocks/>
              </p:cNvSpPr>
              <p:nvPr/>
            </p:nvSpPr>
            <p:spPr bwMode="auto">
              <a:xfrm>
                <a:off x="3911624" y="4226652"/>
                <a:ext cx="377488" cy="393415"/>
              </a:xfrm>
              <a:custGeom>
                <a:avLst/>
                <a:gdLst>
                  <a:gd name="T0" fmla="*/ 76 w 81"/>
                  <a:gd name="T1" fmla="*/ 39 h 84"/>
                  <a:gd name="T2" fmla="*/ 74 w 81"/>
                  <a:gd name="T3" fmla="*/ 32 h 84"/>
                  <a:gd name="T4" fmla="*/ 69 w 81"/>
                  <a:gd name="T5" fmla="*/ 33 h 84"/>
                  <a:gd name="T6" fmla="*/ 58 w 81"/>
                  <a:gd name="T7" fmla="*/ 28 h 84"/>
                  <a:gd name="T8" fmla="*/ 53 w 81"/>
                  <a:gd name="T9" fmla="*/ 20 h 84"/>
                  <a:gd name="T10" fmla="*/ 50 w 81"/>
                  <a:gd name="T11" fmla="*/ 15 h 84"/>
                  <a:gd name="T12" fmla="*/ 56 w 81"/>
                  <a:gd name="T13" fmla="*/ 5 h 84"/>
                  <a:gd name="T14" fmla="*/ 56 w 81"/>
                  <a:gd name="T15" fmla="*/ 1 h 84"/>
                  <a:gd name="T16" fmla="*/ 44 w 81"/>
                  <a:gd name="T17" fmla="*/ 8 h 84"/>
                  <a:gd name="T18" fmla="*/ 36 w 81"/>
                  <a:gd name="T19" fmla="*/ 16 h 84"/>
                  <a:gd name="T20" fmla="*/ 31 w 81"/>
                  <a:gd name="T21" fmla="*/ 23 h 84"/>
                  <a:gd name="T22" fmla="*/ 25 w 81"/>
                  <a:gd name="T23" fmla="*/ 17 h 84"/>
                  <a:gd name="T24" fmla="*/ 7 w 81"/>
                  <a:gd name="T25" fmla="*/ 18 h 84"/>
                  <a:gd name="T26" fmla="*/ 1 w 81"/>
                  <a:gd name="T27" fmla="*/ 16 h 84"/>
                  <a:gd name="T28" fmla="*/ 1 w 81"/>
                  <a:gd name="T29" fmla="*/ 21 h 84"/>
                  <a:gd name="T30" fmla="*/ 8 w 81"/>
                  <a:gd name="T31" fmla="*/ 24 h 84"/>
                  <a:gd name="T32" fmla="*/ 11 w 81"/>
                  <a:gd name="T33" fmla="*/ 26 h 84"/>
                  <a:gd name="T34" fmla="*/ 13 w 81"/>
                  <a:gd name="T35" fmla="*/ 23 h 84"/>
                  <a:gd name="T36" fmla="*/ 20 w 81"/>
                  <a:gd name="T37" fmla="*/ 18 h 84"/>
                  <a:gd name="T38" fmla="*/ 24 w 81"/>
                  <a:gd name="T39" fmla="*/ 20 h 84"/>
                  <a:gd name="T40" fmla="*/ 25 w 81"/>
                  <a:gd name="T41" fmla="*/ 26 h 84"/>
                  <a:gd name="T42" fmla="*/ 28 w 81"/>
                  <a:gd name="T43" fmla="*/ 42 h 84"/>
                  <a:gd name="T44" fmla="*/ 28 w 81"/>
                  <a:gd name="T45" fmla="*/ 47 h 84"/>
                  <a:gd name="T46" fmla="*/ 22 w 81"/>
                  <a:gd name="T47" fmla="*/ 53 h 84"/>
                  <a:gd name="T48" fmla="*/ 26 w 81"/>
                  <a:gd name="T49" fmla="*/ 58 h 84"/>
                  <a:gd name="T50" fmla="*/ 34 w 81"/>
                  <a:gd name="T51" fmla="*/ 61 h 84"/>
                  <a:gd name="T52" fmla="*/ 41 w 81"/>
                  <a:gd name="T53" fmla="*/ 64 h 84"/>
                  <a:gd name="T54" fmla="*/ 54 w 81"/>
                  <a:gd name="T55" fmla="*/ 76 h 84"/>
                  <a:gd name="T56" fmla="*/ 60 w 81"/>
                  <a:gd name="T57" fmla="*/ 75 h 84"/>
                  <a:gd name="T58" fmla="*/ 64 w 81"/>
                  <a:gd name="T59" fmla="*/ 80 h 84"/>
                  <a:gd name="T60" fmla="*/ 65 w 81"/>
                  <a:gd name="T61" fmla="*/ 84 h 84"/>
                  <a:gd name="T62" fmla="*/ 65 w 81"/>
                  <a:gd name="T63" fmla="*/ 63 h 84"/>
                  <a:gd name="T64" fmla="*/ 70 w 81"/>
                  <a:gd name="T65" fmla="*/ 58 h 84"/>
                  <a:gd name="T66" fmla="*/ 66 w 81"/>
                  <a:gd name="T67" fmla="*/ 55 h 84"/>
                  <a:gd name="T68" fmla="*/ 79 w 81"/>
                  <a:gd name="T69" fmla="*/ 53 h 84"/>
                  <a:gd name="T70" fmla="*/ 77 w 81"/>
                  <a:gd name="T71" fmla="*/ 48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1" h="84">
                    <a:moveTo>
                      <a:pt x="77" y="48"/>
                    </a:moveTo>
                    <a:cubicBezTo>
                      <a:pt x="81" y="45"/>
                      <a:pt x="76" y="42"/>
                      <a:pt x="76" y="39"/>
                    </a:cubicBezTo>
                    <a:cubicBezTo>
                      <a:pt x="76" y="37"/>
                      <a:pt x="78" y="35"/>
                      <a:pt x="78" y="33"/>
                    </a:cubicBezTo>
                    <a:cubicBezTo>
                      <a:pt x="79" y="30"/>
                      <a:pt x="75" y="32"/>
                      <a:pt x="74" y="32"/>
                    </a:cubicBezTo>
                    <a:cubicBezTo>
                      <a:pt x="73" y="32"/>
                      <a:pt x="72" y="32"/>
                      <a:pt x="71" y="32"/>
                    </a:cubicBezTo>
                    <a:cubicBezTo>
                      <a:pt x="70" y="32"/>
                      <a:pt x="70" y="33"/>
                      <a:pt x="69" y="33"/>
                    </a:cubicBezTo>
                    <a:cubicBezTo>
                      <a:pt x="68" y="33"/>
                      <a:pt x="67" y="30"/>
                      <a:pt x="66" y="30"/>
                    </a:cubicBezTo>
                    <a:cubicBezTo>
                      <a:pt x="64" y="26"/>
                      <a:pt x="62" y="28"/>
                      <a:pt x="58" y="28"/>
                    </a:cubicBezTo>
                    <a:cubicBezTo>
                      <a:pt x="56" y="28"/>
                      <a:pt x="55" y="28"/>
                      <a:pt x="54" y="26"/>
                    </a:cubicBezTo>
                    <a:cubicBezTo>
                      <a:pt x="53" y="24"/>
                      <a:pt x="56" y="22"/>
                      <a:pt x="53" y="20"/>
                    </a:cubicBezTo>
                    <a:cubicBezTo>
                      <a:pt x="52" y="19"/>
                      <a:pt x="52" y="17"/>
                      <a:pt x="50" y="17"/>
                    </a:cubicBezTo>
                    <a:cubicBezTo>
                      <a:pt x="48" y="17"/>
                      <a:pt x="49" y="17"/>
                      <a:pt x="50" y="15"/>
                    </a:cubicBezTo>
                    <a:cubicBezTo>
                      <a:pt x="51" y="13"/>
                      <a:pt x="50" y="11"/>
                      <a:pt x="51" y="9"/>
                    </a:cubicBezTo>
                    <a:cubicBezTo>
                      <a:pt x="52" y="7"/>
                      <a:pt x="54" y="6"/>
                      <a:pt x="56" y="5"/>
                    </a:cubicBezTo>
                    <a:cubicBezTo>
                      <a:pt x="57" y="4"/>
                      <a:pt x="59" y="4"/>
                      <a:pt x="60" y="2"/>
                    </a:cubicBezTo>
                    <a:cubicBezTo>
                      <a:pt x="60" y="0"/>
                      <a:pt x="56" y="0"/>
                      <a:pt x="56" y="1"/>
                    </a:cubicBezTo>
                    <a:cubicBezTo>
                      <a:pt x="54" y="3"/>
                      <a:pt x="51" y="6"/>
                      <a:pt x="48" y="6"/>
                    </a:cubicBezTo>
                    <a:cubicBezTo>
                      <a:pt x="45" y="6"/>
                      <a:pt x="45" y="6"/>
                      <a:pt x="44" y="8"/>
                    </a:cubicBezTo>
                    <a:cubicBezTo>
                      <a:pt x="43" y="10"/>
                      <a:pt x="43" y="7"/>
                      <a:pt x="41" y="7"/>
                    </a:cubicBezTo>
                    <a:cubicBezTo>
                      <a:pt x="37" y="8"/>
                      <a:pt x="39" y="14"/>
                      <a:pt x="36" y="16"/>
                    </a:cubicBezTo>
                    <a:cubicBezTo>
                      <a:pt x="35" y="17"/>
                      <a:pt x="33" y="18"/>
                      <a:pt x="32" y="20"/>
                    </a:cubicBezTo>
                    <a:cubicBezTo>
                      <a:pt x="32" y="20"/>
                      <a:pt x="32" y="23"/>
                      <a:pt x="31" y="23"/>
                    </a:cubicBezTo>
                    <a:cubicBezTo>
                      <a:pt x="30" y="21"/>
                      <a:pt x="29" y="20"/>
                      <a:pt x="28" y="19"/>
                    </a:cubicBezTo>
                    <a:cubicBezTo>
                      <a:pt x="27" y="17"/>
                      <a:pt x="26" y="17"/>
                      <a:pt x="25" y="17"/>
                    </a:cubicBezTo>
                    <a:cubicBezTo>
                      <a:pt x="21" y="16"/>
                      <a:pt x="19" y="13"/>
                      <a:pt x="15" y="16"/>
                    </a:cubicBezTo>
                    <a:cubicBezTo>
                      <a:pt x="13" y="17"/>
                      <a:pt x="9" y="20"/>
                      <a:pt x="7" y="18"/>
                    </a:cubicBezTo>
                    <a:cubicBezTo>
                      <a:pt x="6" y="17"/>
                      <a:pt x="5" y="17"/>
                      <a:pt x="4" y="16"/>
                    </a:cubicBezTo>
                    <a:cubicBezTo>
                      <a:pt x="2" y="16"/>
                      <a:pt x="3" y="14"/>
                      <a:pt x="1" y="16"/>
                    </a:cubicBezTo>
                    <a:cubicBezTo>
                      <a:pt x="0" y="17"/>
                      <a:pt x="1" y="17"/>
                      <a:pt x="2" y="18"/>
                    </a:cubicBezTo>
                    <a:cubicBezTo>
                      <a:pt x="2" y="19"/>
                      <a:pt x="1" y="20"/>
                      <a:pt x="1" y="21"/>
                    </a:cubicBezTo>
                    <a:cubicBezTo>
                      <a:pt x="3" y="21"/>
                      <a:pt x="5" y="22"/>
                      <a:pt x="6" y="22"/>
                    </a:cubicBezTo>
                    <a:cubicBezTo>
                      <a:pt x="7" y="23"/>
                      <a:pt x="8" y="23"/>
                      <a:pt x="8" y="24"/>
                    </a:cubicBezTo>
                    <a:cubicBezTo>
                      <a:pt x="9" y="25"/>
                      <a:pt x="9" y="24"/>
                      <a:pt x="10" y="24"/>
                    </a:cubicBezTo>
                    <a:cubicBezTo>
                      <a:pt x="10" y="23"/>
                      <a:pt x="10" y="26"/>
                      <a:pt x="11" y="26"/>
                    </a:cubicBezTo>
                    <a:cubicBezTo>
                      <a:pt x="12" y="27"/>
                      <a:pt x="13" y="26"/>
                      <a:pt x="15" y="25"/>
                    </a:cubicBezTo>
                    <a:cubicBezTo>
                      <a:pt x="16" y="25"/>
                      <a:pt x="13" y="23"/>
                      <a:pt x="13" y="23"/>
                    </a:cubicBezTo>
                    <a:cubicBezTo>
                      <a:pt x="13" y="22"/>
                      <a:pt x="16" y="20"/>
                      <a:pt x="16" y="19"/>
                    </a:cubicBezTo>
                    <a:cubicBezTo>
                      <a:pt x="17" y="18"/>
                      <a:pt x="19" y="17"/>
                      <a:pt x="20" y="18"/>
                    </a:cubicBezTo>
                    <a:cubicBezTo>
                      <a:pt x="21" y="18"/>
                      <a:pt x="23" y="19"/>
                      <a:pt x="23" y="19"/>
                    </a:cubicBezTo>
                    <a:cubicBezTo>
                      <a:pt x="23" y="20"/>
                      <a:pt x="23" y="20"/>
                      <a:pt x="24" y="20"/>
                    </a:cubicBezTo>
                    <a:cubicBezTo>
                      <a:pt x="24" y="21"/>
                      <a:pt x="23" y="22"/>
                      <a:pt x="23" y="22"/>
                    </a:cubicBezTo>
                    <a:cubicBezTo>
                      <a:pt x="23" y="23"/>
                      <a:pt x="25" y="25"/>
                      <a:pt x="25" y="26"/>
                    </a:cubicBezTo>
                    <a:cubicBezTo>
                      <a:pt x="27" y="29"/>
                      <a:pt x="29" y="29"/>
                      <a:pt x="29" y="33"/>
                    </a:cubicBezTo>
                    <a:cubicBezTo>
                      <a:pt x="29" y="36"/>
                      <a:pt x="29" y="39"/>
                      <a:pt x="28" y="42"/>
                    </a:cubicBezTo>
                    <a:cubicBezTo>
                      <a:pt x="28" y="43"/>
                      <a:pt x="30" y="43"/>
                      <a:pt x="30" y="44"/>
                    </a:cubicBezTo>
                    <a:cubicBezTo>
                      <a:pt x="29" y="45"/>
                      <a:pt x="28" y="46"/>
                      <a:pt x="28" y="47"/>
                    </a:cubicBezTo>
                    <a:cubicBezTo>
                      <a:pt x="27" y="48"/>
                      <a:pt x="27" y="50"/>
                      <a:pt x="26" y="50"/>
                    </a:cubicBezTo>
                    <a:cubicBezTo>
                      <a:pt x="24" y="51"/>
                      <a:pt x="22" y="50"/>
                      <a:pt x="22" y="53"/>
                    </a:cubicBezTo>
                    <a:cubicBezTo>
                      <a:pt x="22" y="55"/>
                      <a:pt x="19" y="55"/>
                      <a:pt x="22" y="56"/>
                    </a:cubicBezTo>
                    <a:cubicBezTo>
                      <a:pt x="23" y="57"/>
                      <a:pt x="24" y="57"/>
                      <a:pt x="26" y="58"/>
                    </a:cubicBezTo>
                    <a:cubicBezTo>
                      <a:pt x="27" y="59"/>
                      <a:pt x="28" y="60"/>
                      <a:pt x="29" y="61"/>
                    </a:cubicBezTo>
                    <a:cubicBezTo>
                      <a:pt x="31" y="62"/>
                      <a:pt x="32" y="61"/>
                      <a:pt x="34" y="61"/>
                    </a:cubicBezTo>
                    <a:cubicBezTo>
                      <a:pt x="35" y="61"/>
                      <a:pt x="36" y="62"/>
                      <a:pt x="38" y="63"/>
                    </a:cubicBezTo>
                    <a:cubicBezTo>
                      <a:pt x="39" y="63"/>
                      <a:pt x="40" y="63"/>
                      <a:pt x="41" y="64"/>
                    </a:cubicBezTo>
                    <a:cubicBezTo>
                      <a:pt x="44" y="66"/>
                      <a:pt x="46" y="68"/>
                      <a:pt x="48" y="71"/>
                    </a:cubicBezTo>
                    <a:cubicBezTo>
                      <a:pt x="49" y="74"/>
                      <a:pt x="50" y="75"/>
                      <a:pt x="54" y="76"/>
                    </a:cubicBezTo>
                    <a:cubicBezTo>
                      <a:pt x="55" y="76"/>
                      <a:pt x="56" y="75"/>
                      <a:pt x="57" y="74"/>
                    </a:cubicBezTo>
                    <a:cubicBezTo>
                      <a:pt x="58" y="74"/>
                      <a:pt x="59" y="76"/>
                      <a:pt x="60" y="75"/>
                    </a:cubicBezTo>
                    <a:cubicBezTo>
                      <a:pt x="62" y="74"/>
                      <a:pt x="64" y="75"/>
                      <a:pt x="65" y="76"/>
                    </a:cubicBezTo>
                    <a:cubicBezTo>
                      <a:pt x="65" y="77"/>
                      <a:pt x="64" y="79"/>
                      <a:pt x="64" y="80"/>
                    </a:cubicBezTo>
                    <a:cubicBezTo>
                      <a:pt x="63" y="81"/>
                      <a:pt x="62" y="81"/>
                      <a:pt x="64" y="82"/>
                    </a:cubicBezTo>
                    <a:cubicBezTo>
                      <a:pt x="64" y="82"/>
                      <a:pt x="66" y="84"/>
                      <a:pt x="65" y="84"/>
                    </a:cubicBezTo>
                    <a:cubicBezTo>
                      <a:pt x="67" y="84"/>
                      <a:pt x="68" y="73"/>
                      <a:pt x="69" y="71"/>
                    </a:cubicBezTo>
                    <a:cubicBezTo>
                      <a:pt x="69" y="67"/>
                      <a:pt x="66" y="66"/>
                      <a:pt x="65" y="63"/>
                    </a:cubicBezTo>
                    <a:cubicBezTo>
                      <a:pt x="65" y="61"/>
                      <a:pt x="65" y="60"/>
                      <a:pt x="66" y="60"/>
                    </a:cubicBezTo>
                    <a:cubicBezTo>
                      <a:pt x="67" y="60"/>
                      <a:pt x="70" y="59"/>
                      <a:pt x="70" y="58"/>
                    </a:cubicBezTo>
                    <a:cubicBezTo>
                      <a:pt x="69" y="58"/>
                      <a:pt x="67" y="58"/>
                      <a:pt x="67" y="57"/>
                    </a:cubicBezTo>
                    <a:cubicBezTo>
                      <a:pt x="66" y="57"/>
                      <a:pt x="66" y="55"/>
                      <a:pt x="66" y="55"/>
                    </a:cubicBezTo>
                    <a:cubicBezTo>
                      <a:pt x="68" y="55"/>
                      <a:pt x="70" y="55"/>
                      <a:pt x="72" y="55"/>
                    </a:cubicBezTo>
                    <a:cubicBezTo>
                      <a:pt x="73" y="55"/>
                      <a:pt x="79" y="52"/>
                      <a:pt x="79" y="53"/>
                    </a:cubicBezTo>
                    <a:cubicBezTo>
                      <a:pt x="79" y="51"/>
                      <a:pt x="76" y="48"/>
                      <a:pt x="77" y="48"/>
                    </a:cubicBezTo>
                    <a:cubicBezTo>
                      <a:pt x="78" y="47"/>
                      <a:pt x="76" y="48"/>
                      <a:pt x="77" y="4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0" name="Freeform 623"/>
              <p:cNvSpPr>
                <a:spLocks/>
              </p:cNvSpPr>
              <p:nvPr/>
            </p:nvSpPr>
            <p:spPr bwMode="auto">
              <a:xfrm>
                <a:off x="3962592" y="4489458"/>
                <a:ext cx="130606" cy="154500"/>
              </a:xfrm>
              <a:custGeom>
                <a:avLst/>
                <a:gdLst>
                  <a:gd name="T0" fmla="*/ 20 w 28"/>
                  <a:gd name="T1" fmla="*/ 6 h 33"/>
                  <a:gd name="T2" fmla="*/ 15 w 28"/>
                  <a:gd name="T3" fmla="*/ 3 h 33"/>
                  <a:gd name="T4" fmla="*/ 10 w 28"/>
                  <a:gd name="T5" fmla="*/ 0 h 33"/>
                  <a:gd name="T6" fmla="*/ 4 w 28"/>
                  <a:gd name="T7" fmla="*/ 4 h 33"/>
                  <a:gd name="T8" fmla="*/ 3 w 28"/>
                  <a:gd name="T9" fmla="*/ 7 h 33"/>
                  <a:gd name="T10" fmla="*/ 2 w 28"/>
                  <a:gd name="T11" fmla="*/ 10 h 33"/>
                  <a:gd name="T12" fmla="*/ 0 w 28"/>
                  <a:gd name="T13" fmla="*/ 13 h 33"/>
                  <a:gd name="T14" fmla="*/ 0 w 28"/>
                  <a:gd name="T15" fmla="*/ 15 h 33"/>
                  <a:gd name="T16" fmla="*/ 0 w 28"/>
                  <a:gd name="T17" fmla="*/ 18 h 33"/>
                  <a:gd name="T18" fmla="*/ 2 w 28"/>
                  <a:gd name="T19" fmla="*/ 20 h 33"/>
                  <a:gd name="T20" fmla="*/ 5 w 28"/>
                  <a:gd name="T21" fmla="*/ 18 h 33"/>
                  <a:gd name="T22" fmla="*/ 5 w 28"/>
                  <a:gd name="T23" fmla="*/ 20 h 33"/>
                  <a:gd name="T24" fmla="*/ 3 w 28"/>
                  <a:gd name="T25" fmla="*/ 24 h 33"/>
                  <a:gd name="T26" fmla="*/ 3 w 28"/>
                  <a:gd name="T27" fmla="*/ 26 h 33"/>
                  <a:gd name="T28" fmla="*/ 3 w 28"/>
                  <a:gd name="T29" fmla="*/ 28 h 33"/>
                  <a:gd name="T30" fmla="*/ 8 w 28"/>
                  <a:gd name="T31" fmla="*/ 32 h 33"/>
                  <a:gd name="T32" fmla="*/ 11 w 28"/>
                  <a:gd name="T33" fmla="*/ 29 h 33"/>
                  <a:gd name="T34" fmla="*/ 16 w 28"/>
                  <a:gd name="T35" fmla="*/ 22 h 33"/>
                  <a:gd name="T36" fmla="*/ 22 w 28"/>
                  <a:gd name="T37" fmla="*/ 19 h 33"/>
                  <a:gd name="T38" fmla="*/ 27 w 28"/>
                  <a:gd name="T39" fmla="*/ 13 h 33"/>
                  <a:gd name="T40" fmla="*/ 27 w 28"/>
                  <a:gd name="T41" fmla="*/ 8 h 33"/>
                  <a:gd name="T42" fmla="*/ 24 w 28"/>
                  <a:gd name="T43" fmla="*/ 5 h 33"/>
                  <a:gd name="T44" fmla="*/ 20 w 28"/>
                  <a:gd name="T45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8" h="33">
                    <a:moveTo>
                      <a:pt x="20" y="6"/>
                    </a:moveTo>
                    <a:cubicBezTo>
                      <a:pt x="18" y="6"/>
                      <a:pt x="17" y="4"/>
                      <a:pt x="15" y="3"/>
                    </a:cubicBezTo>
                    <a:cubicBezTo>
                      <a:pt x="14" y="2"/>
                      <a:pt x="12" y="0"/>
                      <a:pt x="10" y="0"/>
                    </a:cubicBezTo>
                    <a:cubicBezTo>
                      <a:pt x="10" y="3"/>
                      <a:pt x="4" y="1"/>
                      <a:pt x="4" y="4"/>
                    </a:cubicBezTo>
                    <a:cubicBezTo>
                      <a:pt x="4" y="6"/>
                      <a:pt x="4" y="6"/>
                      <a:pt x="3" y="7"/>
                    </a:cubicBezTo>
                    <a:cubicBezTo>
                      <a:pt x="1" y="8"/>
                      <a:pt x="2" y="9"/>
                      <a:pt x="2" y="10"/>
                    </a:cubicBezTo>
                    <a:cubicBezTo>
                      <a:pt x="2" y="11"/>
                      <a:pt x="1" y="12"/>
                      <a:pt x="0" y="13"/>
                    </a:cubicBezTo>
                    <a:cubicBezTo>
                      <a:pt x="0" y="13"/>
                      <a:pt x="0" y="14"/>
                      <a:pt x="0" y="15"/>
                    </a:cubicBezTo>
                    <a:cubicBezTo>
                      <a:pt x="1" y="16"/>
                      <a:pt x="0" y="17"/>
                      <a:pt x="0" y="18"/>
                    </a:cubicBezTo>
                    <a:cubicBezTo>
                      <a:pt x="0" y="18"/>
                      <a:pt x="1" y="21"/>
                      <a:pt x="2" y="20"/>
                    </a:cubicBezTo>
                    <a:cubicBezTo>
                      <a:pt x="4" y="20"/>
                      <a:pt x="4" y="18"/>
                      <a:pt x="5" y="18"/>
                    </a:cubicBezTo>
                    <a:cubicBezTo>
                      <a:pt x="4" y="18"/>
                      <a:pt x="6" y="20"/>
                      <a:pt x="5" y="20"/>
                    </a:cubicBezTo>
                    <a:cubicBezTo>
                      <a:pt x="5" y="22"/>
                      <a:pt x="5" y="23"/>
                      <a:pt x="3" y="24"/>
                    </a:cubicBezTo>
                    <a:cubicBezTo>
                      <a:pt x="3" y="24"/>
                      <a:pt x="4" y="26"/>
                      <a:pt x="3" y="26"/>
                    </a:cubicBezTo>
                    <a:cubicBezTo>
                      <a:pt x="3" y="27"/>
                      <a:pt x="2" y="27"/>
                      <a:pt x="3" y="28"/>
                    </a:cubicBezTo>
                    <a:cubicBezTo>
                      <a:pt x="5" y="29"/>
                      <a:pt x="6" y="29"/>
                      <a:pt x="8" y="32"/>
                    </a:cubicBezTo>
                    <a:cubicBezTo>
                      <a:pt x="9" y="33"/>
                      <a:pt x="10" y="29"/>
                      <a:pt x="11" y="29"/>
                    </a:cubicBezTo>
                    <a:cubicBezTo>
                      <a:pt x="12" y="26"/>
                      <a:pt x="13" y="23"/>
                      <a:pt x="16" y="22"/>
                    </a:cubicBezTo>
                    <a:cubicBezTo>
                      <a:pt x="18" y="21"/>
                      <a:pt x="20" y="21"/>
                      <a:pt x="22" y="19"/>
                    </a:cubicBezTo>
                    <a:cubicBezTo>
                      <a:pt x="24" y="18"/>
                      <a:pt x="26" y="16"/>
                      <a:pt x="27" y="13"/>
                    </a:cubicBezTo>
                    <a:cubicBezTo>
                      <a:pt x="27" y="11"/>
                      <a:pt x="28" y="10"/>
                      <a:pt x="27" y="8"/>
                    </a:cubicBezTo>
                    <a:cubicBezTo>
                      <a:pt x="26" y="7"/>
                      <a:pt x="25" y="6"/>
                      <a:pt x="24" y="5"/>
                    </a:cubicBezTo>
                    <a:cubicBezTo>
                      <a:pt x="23" y="5"/>
                      <a:pt x="21" y="6"/>
                      <a:pt x="20" y="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1" name="Freeform 624"/>
              <p:cNvSpPr>
                <a:spLocks/>
              </p:cNvSpPr>
              <p:nvPr/>
            </p:nvSpPr>
            <p:spPr bwMode="auto">
              <a:xfrm>
                <a:off x="3948257" y="4518129"/>
                <a:ext cx="299441" cy="444384"/>
              </a:xfrm>
              <a:custGeom>
                <a:avLst/>
                <a:gdLst>
                  <a:gd name="T0" fmla="*/ 57 w 64"/>
                  <a:gd name="T1" fmla="*/ 21 h 95"/>
                  <a:gd name="T2" fmla="*/ 56 w 64"/>
                  <a:gd name="T3" fmla="*/ 14 h 95"/>
                  <a:gd name="T4" fmla="*/ 50 w 64"/>
                  <a:gd name="T5" fmla="*/ 13 h 95"/>
                  <a:gd name="T6" fmla="*/ 46 w 64"/>
                  <a:gd name="T7" fmla="*/ 14 h 95"/>
                  <a:gd name="T8" fmla="*/ 41 w 64"/>
                  <a:gd name="T9" fmla="*/ 11 h 95"/>
                  <a:gd name="T10" fmla="*/ 38 w 64"/>
                  <a:gd name="T11" fmla="*/ 6 h 95"/>
                  <a:gd name="T12" fmla="*/ 33 w 64"/>
                  <a:gd name="T13" fmla="*/ 2 h 95"/>
                  <a:gd name="T14" fmla="*/ 28 w 64"/>
                  <a:gd name="T15" fmla="*/ 0 h 95"/>
                  <a:gd name="T16" fmla="*/ 31 w 64"/>
                  <a:gd name="T17" fmla="*/ 5 h 95"/>
                  <a:gd name="T18" fmla="*/ 28 w 64"/>
                  <a:gd name="T19" fmla="*/ 10 h 95"/>
                  <a:gd name="T20" fmla="*/ 23 w 64"/>
                  <a:gd name="T21" fmla="*/ 14 h 95"/>
                  <a:gd name="T22" fmla="*/ 17 w 64"/>
                  <a:gd name="T23" fmla="*/ 17 h 95"/>
                  <a:gd name="T24" fmla="*/ 11 w 64"/>
                  <a:gd name="T25" fmla="*/ 26 h 95"/>
                  <a:gd name="T26" fmla="*/ 6 w 64"/>
                  <a:gd name="T27" fmla="*/ 22 h 95"/>
                  <a:gd name="T28" fmla="*/ 6 w 64"/>
                  <a:gd name="T29" fmla="*/ 21 h 95"/>
                  <a:gd name="T30" fmla="*/ 6 w 64"/>
                  <a:gd name="T31" fmla="*/ 18 h 95"/>
                  <a:gd name="T32" fmla="*/ 2 w 64"/>
                  <a:gd name="T33" fmla="*/ 26 h 95"/>
                  <a:gd name="T34" fmla="*/ 3 w 64"/>
                  <a:gd name="T35" fmla="*/ 30 h 95"/>
                  <a:gd name="T36" fmla="*/ 3 w 64"/>
                  <a:gd name="T37" fmla="*/ 32 h 95"/>
                  <a:gd name="T38" fmla="*/ 14 w 64"/>
                  <a:gd name="T39" fmla="*/ 47 h 95"/>
                  <a:gd name="T40" fmla="*/ 23 w 64"/>
                  <a:gd name="T41" fmla="*/ 63 h 95"/>
                  <a:gd name="T42" fmla="*/ 26 w 64"/>
                  <a:gd name="T43" fmla="*/ 70 h 95"/>
                  <a:gd name="T44" fmla="*/ 25 w 64"/>
                  <a:gd name="T45" fmla="*/ 71 h 95"/>
                  <a:gd name="T46" fmla="*/ 28 w 64"/>
                  <a:gd name="T47" fmla="*/ 74 h 95"/>
                  <a:gd name="T48" fmla="*/ 32 w 64"/>
                  <a:gd name="T49" fmla="*/ 79 h 95"/>
                  <a:gd name="T50" fmla="*/ 41 w 64"/>
                  <a:gd name="T51" fmla="*/ 83 h 95"/>
                  <a:gd name="T52" fmla="*/ 48 w 64"/>
                  <a:gd name="T53" fmla="*/ 87 h 95"/>
                  <a:gd name="T54" fmla="*/ 54 w 64"/>
                  <a:gd name="T55" fmla="*/ 93 h 95"/>
                  <a:gd name="T56" fmla="*/ 59 w 64"/>
                  <a:gd name="T57" fmla="*/ 90 h 95"/>
                  <a:gd name="T58" fmla="*/ 61 w 64"/>
                  <a:gd name="T59" fmla="*/ 86 h 95"/>
                  <a:gd name="T60" fmla="*/ 63 w 64"/>
                  <a:gd name="T61" fmla="*/ 82 h 95"/>
                  <a:gd name="T62" fmla="*/ 61 w 64"/>
                  <a:gd name="T63" fmla="*/ 78 h 95"/>
                  <a:gd name="T64" fmla="*/ 61 w 64"/>
                  <a:gd name="T65" fmla="*/ 76 h 95"/>
                  <a:gd name="T66" fmla="*/ 63 w 64"/>
                  <a:gd name="T67" fmla="*/ 74 h 95"/>
                  <a:gd name="T68" fmla="*/ 64 w 64"/>
                  <a:gd name="T69" fmla="*/ 64 h 95"/>
                  <a:gd name="T70" fmla="*/ 62 w 64"/>
                  <a:gd name="T71" fmla="*/ 59 h 95"/>
                  <a:gd name="T72" fmla="*/ 57 w 64"/>
                  <a:gd name="T73" fmla="*/ 57 h 95"/>
                  <a:gd name="T74" fmla="*/ 55 w 64"/>
                  <a:gd name="T75" fmla="*/ 48 h 95"/>
                  <a:gd name="T76" fmla="*/ 50 w 64"/>
                  <a:gd name="T77" fmla="*/ 51 h 95"/>
                  <a:gd name="T78" fmla="*/ 46 w 64"/>
                  <a:gd name="T79" fmla="*/ 51 h 95"/>
                  <a:gd name="T80" fmla="*/ 44 w 64"/>
                  <a:gd name="T81" fmla="*/ 48 h 95"/>
                  <a:gd name="T82" fmla="*/ 40 w 64"/>
                  <a:gd name="T83" fmla="*/ 42 h 95"/>
                  <a:gd name="T84" fmla="*/ 39 w 64"/>
                  <a:gd name="T85" fmla="*/ 35 h 95"/>
                  <a:gd name="T86" fmla="*/ 42 w 64"/>
                  <a:gd name="T87" fmla="*/ 33 h 95"/>
                  <a:gd name="T88" fmla="*/ 42 w 64"/>
                  <a:gd name="T89" fmla="*/ 30 h 95"/>
                  <a:gd name="T90" fmla="*/ 45 w 64"/>
                  <a:gd name="T91" fmla="*/ 25 h 95"/>
                  <a:gd name="T92" fmla="*/ 50 w 64"/>
                  <a:gd name="T93" fmla="*/ 24 h 95"/>
                  <a:gd name="T94" fmla="*/ 53 w 64"/>
                  <a:gd name="T95" fmla="*/ 22 h 95"/>
                  <a:gd name="T96" fmla="*/ 57 w 64"/>
                  <a:gd name="T97" fmla="*/ 2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4" h="95">
                    <a:moveTo>
                      <a:pt x="57" y="21"/>
                    </a:moveTo>
                    <a:cubicBezTo>
                      <a:pt x="53" y="19"/>
                      <a:pt x="59" y="15"/>
                      <a:pt x="56" y="14"/>
                    </a:cubicBezTo>
                    <a:cubicBezTo>
                      <a:pt x="54" y="12"/>
                      <a:pt x="52" y="13"/>
                      <a:pt x="50" y="13"/>
                    </a:cubicBezTo>
                    <a:cubicBezTo>
                      <a:pt x="48" y="12"/>
                      <a:pt x="48" y="14"/>
                      <a:pt x="46" y="14"/>
                    </a:cubicBezTo>
                    <a:cubicBezTo>
                      <a:pt x="44" y="13"/>
                      <a:pt x="42" y="13"/>
                      <a:pt x="41" y="11"/>
                    </a:cubicBezTo>
                    <a:cubicBezTo>
                      <a:pt x="40" y="10"/>
                      <a:pt x="39" y="7"/>
                      <a:pt x="38" y="6"/>
                    </a:cubicBezTo>
                    <a:cubicBezTo>
                      <a:pt x="36" y="5"/>
                      <a:pt x="35" y="3"/>
                      <a:pt x="33" y="2"/>
                    </a:cubicBezTo>
                    <a:cubicBezTo>
                      <a:pt x="32" y="0"/>
                      <a:pt x="30" y="1"/>
                      <a:pt x="28" y="0"/>
                    </a:cubicBezTo>
                    <a:cubicBezTo>
                      <a:pt x="30" y="2"/>
                      <a:pt x="31" y="3"/>
                      <a:pt x="31" y="5"/>
                    </a:cubicBezTo>
                    <a:cubicBezTo>
                      <a:pt x="30" y="7"/>
                      <a:pt x="30" y="9"/>
                      <a:pt x="28" y="10"/>
                    </a:cubicBezTo>
                    <a:cubicBezTo>
                      <a:pt x="26" y="12"/>
                      <a:pt x="25" y="14"/>
                      <a:pt x="23" y="14"/>
                    </a:cubicBezTo>
                    <a:cubicBezTo>
                      <a:pt x="21" y="15"/>
                      <a:pt x="19" y="15"/>
                      <a:pt x="17" y="17"/>
                    </a:cubicBezTo>
                    <a:cubicBezTo>
                      <a:pt x="16" y="18"/>
                      <a:pt x="12" y="27"/>
                      <a:pt x="11" y="26"/>
                    </a:cubicBezTo>
                    <a:cubicBezTo>
                      <a:pt x="9" y="23"/>
                      <a:pt x="8" y="23"/>
                      <a:pt x="6" y="22"/>
                    </a:cubicBezTo>
                    <a:cubicBezTo>
                      <a:pt x="5" y="22"/>
                      <a:pt x="5" y="22"/>
                      <a:pt x="6" y="21"/>
                    </a:cubicBezTo>
                    <a:cubicBezTo>
                      <a:pt x="7" y="20"/>
                      <a:pt x="7" y="19"/>
                      <a:pt x="6" y="18"/>
                    </a:cubicBezTo>
                    <a:cubicBezTo>
                      <a:pt x="4" y="19"/>
                      <a:pt x="0" y="23"/>
                      <a:pt x="2" y="26"/>
                    </a:cubicBezTo>
                    <a:cubicBezTo>
                      <a:pt x="2" y="26"/>
                      <a:pt x="4" y="29"/>
                      <a:pt x="3" y="30"/>
                    </a:cubicBezTo>
                    <a:cubicBezTo>
                      <a:pt x="2" y="30"/>
                      <a:pt x="1" y="31"/>
                      <a:pt x="3" y="32"/>
                    </a:cubicBezTo>
                    <a:cubicBezTo>
                      <a:pt x="8" y="35"/>
                      <a:pt x="12" y="41"/>
                      <a:pt x="14" y="47"/>
                    </a:cubicBezTo>
                    <a:cubicBezTo>
                      <a:pt x="17" y="52"/>
                      <a:pt x="19" y="58"/>
                      <a:pt x="23" y="63"/>
                    </a:cubicBezTo>
                    <a:cubicBezTo>
                      <a:pt x="24" y="65"/>
                      <a:pt x="26" y="67"/>
                      <a:pt x="26" y="70"/>
                    </a:cubicBezTo>
                    <a:cubicBezTo>
                      <a:pt x="26" y="71"/>
                      <a:pt x="25" y="70"/>
                      <a:pt x="25" y="71"/>
                    </a:cubicBezTo>
                    <a:cubicBezTo>
                      <a:pt x="26" y="72"/>
                      <a:pt x="27" y="73"/>
                      <a:pt x="28" y="74"/>
                    </a:cubicBezTo>
                    <a:cubicBezTo>
                      <a:pt x="29" y="76"/>
                      <a:pt x="30" y="78"/>
                      <a:pt x="32" y="79"/>
                    </a:cubicBezTo>
                    <a:cubicBezTo>
                      <a:pt x="35" y="80"/>
                      <a:pt x="38" y="82"/>
                      <a:pt x="41" y="83"/>
                    </a:cubicBezTo>
                    <a:cubicBezTo>
                      <a:pt x="43" y="84"/>
                      <a:pt x="45" y="86"/>
                      <a:pt x="48" y="87"/>
                    </a:cubicBezTo>
                    <a:cubicBezTo>
                      <a:pt x="50" y="89"/>
                      <a:pt x="52" y="91"/>
                      <a:pt x="54" y="93"/>
                    </a:cubicBezTo>
                    <a:cubicBezTo>
                      <a:pt x="58" y="95"/>
                      <a:pt x="57" y="91"/>
                      <a:pt x="59" y="90"/>
                    </a:cubicBezTo>
                    <a:cubicBezTo>
                      <a:pt x="60" y="89"/>
                      <a:pt x="60" y="87"/>
                      <a:pt x="61" y="86"/>
                    </a:cubicBezTo>
                    <a:cubicBezTo>
                      <a:pt x="61" y="85"/>
                      <a:pt x="64" y="83"/>
                      <a:pt x="63" y="82"/>
                    </a:cubicBezTo>
                    <a:cubicBezTo>
                      <a:pt x="61" y="81"/>
                      <a:pt x="60" y="81"/>
                      <a:pt x="61" y="78"/>
                    </a:cubicBezTo>
                    <a:cubicBezTo>
                      <a:pt x="61" y="77"/>
                      <a:pt x="61" y="76"/>
                      <a:pt x="61" y="76"/>
                    </a:cubicBezTo>
                    <a:cubicBezTo>
                      <a:pt x="62" y="75"/>
                      <a:pt x="63" y="74"/>
                      <a:pt x="63" y="74"/>
                    </a:cubicBezTo>
                    <a:cubicBezTo>
                      <a:pt x="64" y="71"/>
                      <a:pt x="62" y="66"/>
                      <a:pt x="64" y="64"/>
                    </a:cubicBezTo>
                    <a:cubicBezTo>
                      <a:pt x="64" y="63"/>
                      <a:pt x="63" y="61"/>
                      <a:pt x="62" y="59"/>
                    </a:cubicBezTo>
                    <a:cubicBezTo>
                      <a:pt x="61" y="56"/>
                      <a:pt x="60" y="56"/>
                      <a:pt x="57" y="57"/>
                    </a:cubicBezTo>
                    <a:cubicBezTo>
                      <a:pt x="53" y="57"/>
                      <a:pt x="55" y="50"/>
                      <a:pt x="55" y="48"/>
                    </a:cubicBezTo>
                    <a:cubicBezTo>
                      <a:pt x="53" y="49"/>
                      <a:pt x="52" y="51"/>
                      <a:pt x="50" y="51"/>
                    </a:cubicBezTo>
                    <a:cubicBezTo>
                      <a:pt x="49" y="51"/>
                      <a:pt x="47" y="51"/>
                      <a:pt x="46" y="51"/>
                    </a:cubicBezTo>
                    <a:cubicBezTo>
                      <a:pt x="45" y="50"/>
                      <a:pt x="45" y="48"/>
                      <a:pt x="44" y="48"/>
                    </a:cubicBezTo>
                    <a:cubicBezTo>
                      <a:pt x="41" y="48"/>
                      <a:pt x="41" y="44"/>
                      <a:pt x="40" y="42"/>
                    </a:cubicBezTo>
                    <a:cubicBezTo>
                      <a:pt x="38" y="40"/>
                      <a:pt x="37" y="37"/>
                      <a:pt x="39" y="35"/>
                    </a:cubicBezTo>
                    <a:cubicBezTo>
                      <a:pt x="40" y="34"/>
                      <a:pt x="42" y="34"/>
                      <a:pt x="42" y="33"/>
                    </a:cubicBezTo>
                    <a:cubicBezTo>
                      <a:pt x="42" y="32"/>
                      <a:pt x="42" y="31"/>
                      <a:pt x="42" y="30"/>
                    </a:cubicBezTo>
                    <a:cubicBezTo>
                      <a:pt x="42" y="27"/>
                      <a:pt x="42" y="26"/>
                      <a:pt x="45" y="25"/>
                    </a:cubicBezTo>
                    <a:cubicBezTo>
                      <a:pt x="47" y="24"/>
                      <a:pt x="48" y="24"/>
                      <a:pt x="50" y="24"/>
                    </a:cubicBezTo>
                    <a:cubicBezTo>
                      <a:pt x="51" y="24"/>
                      <a:pt x="52" y="23"/>
                      <a:pt x="53" y="22"/>
                    </a:cubicBezTo>
                    <a:cubicBezTo>
                      <a:pt x="54" y="22"/>
                      <a:pt x="59" y="23"/>
                      <a:pt x="57" y="2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2" name="Freeform 625"/>
              <p:cNvSpPr>
                <a:spLocks/>
              </p:cNvSpPr>
              <p:nvPr/>
            </p:nvSpPr>
            <p:spPr bwMode="auto">
              <a:xfrm>
                <a:off x="4080457" y="4933843"/>
                <a:ext cx="203874" cy="992299"/>
              </a:xfrm>
              <a:custGeom>
                <a:avLst/>
                <a:gdLst>
                  <a:gd name="T0" fmla="*/ 38 w 44"/>
                  <a:gd name="T1" fmla="*/ 20 h 212"/>
                  <a:gd name="T2" fmla="*/ 36 w 44"/>
                  <a:gd name="T3" fmla="*/ 12 h 212"/>
                  <a:gd name="T4" fmla="*/ 34 w 44"/>
                  <a:gd name="T5" fmla="*/ 5 h 212"/>
                  <a:gd name="T6" fmla="*/ 30 w 44"/>
                  <a:gd name="T7" fmla="*/ 3 h 212"/>
                  <a:gd name="T8" fmla="*/ 28 w 44"/>
                  <a:gd name="T9" fmla="*/ 15 h 212"/>
                  <a:gd name="T10" fmla="*/ 26 w 44"/>
                  <a:gd name="T11" fmla="*/ 31 h 212"/>
                  <a:gd name="T12" fmla="*/ 23 w 44"/>
                  <a:gd name="T13" fmla="*/ 56 h 212"/>
                  <a:gd name="T14" fmla="*/ 21 w 44"/>
                  <a:gd name="T15" fmla="*/ 68 h 212"/>
                  <a:gd name="T16" fmla="*/ 21 w 44"/>
                  <a:gd name="T17" fmla="*/ 80 h 212"/>
                  <a:gd name="T18" fmla="*/ 20 w 44"/>
                  <a:gd name="T19" fmla="*/ 88 h 212"/>
                  <a:gd name="T20" fmla="*/ 11 w 44"/>
                  <a:gd name="T21" fmla="*/ 110 h 212"/>
                  <a:gd name="T22" fmla="*/ 10 w 44"/>
                  <a:gd name="T23" fmla="*/ 132 h 212"/>
                  <a:gd name="T24" fmla="*/ 17 w 44"/>
                  <a:gd name="T25" fmla="*/ 133 h 212"/>
                  <a:gd name="T26" fmla="*/ 16 w 44"/>
                  <a:gd name="T27" fmla="*/ 136 h 212"/>
                  <a:gd name="T28" fmla="*/ 14 w 44"/>
                  <a:gd name="T29" fmla="*/ 145 h 212"/>
                  <a:gd name="T30" fmla="*/ 15 w 44"/>
                  <a:gd name="T31" fmla="*/ 150 h 212"/>
                  <a:gd name="T32" fmla="*/ 13 w 44"/>
                  <a:gd name="T33" fmla="*/ 152 h 212"/>
                  <a:gd name="T34" fmla="*/ 11 w 44"/>
                  <a:gd name="T35" fmla="*/ 158 h 212"/>
                  <a:gd name="T36" fmla="*/ 8 w 44"/>
                  <a:gd name="T37" fmla="*/ 159 h 212"/>
                  <a:gd name="T38" fmla="*/ 4 w 44"/>
                  <a:gd name="T39" fmla="*/ 159 h 212"/>
                  <a:gd name="T40" fmla="*/ 0 w 44"/>
                  <a:gd name="T41" fmla="*/ 164 h 212"/>
                  <a:gd name="T42" fmla="*/ 2 w 44"/>
                  <a:gd name="T43" fmla="*/ 163 h 212"/>
                  <a:gd name="T44" fmla="*/ 7 w 44"/>
                  <a:gd name="T45" fmla="*/ 171 h 212"/>
                  <a:gd name="T46" fmla="*/ 11 w 44"/>
                  <a:gd name="T47" fmla="*/ 173 h 212"/>
                  <a:gd name="T48" fmla="*/ 7 w 44"/>
                  <a:gd name="T49" fmla="*/ 174 h 212"/>
                  <a:gd name="T50" fmla="*/ 7 w 44"/>
                  <a:gd name="T51" fmla="*/ 179 h 212"/>
                  <a:gd name="T52" fmla="*/ 9 w 44"/>
                  <a:gd name="T53" fmla="*/ 182 h 212"/>
                  <a:gd name="T54" fmla="*/ 9 w 44"/>
                  <a:gd name="T55" fmla="*/ 185 h 212"/>
                  <a:gd name="T56" fmla="*/ 7 w 44"/>
                  <a:gd name="T57" fmla="*/ 187 h 212"/>
                  <a:gd name="T58" fmla="*/ 10 w 44"/>
                  <a:gd name="T59" fmla="*/ 190 h 212"/>
                  <a:gd name="T60" fmla="*/ 8 w 44"/>
                  <a:gd name="T61" fmla="*/ 193 h 212"/>
                  <a:gd name="T62" fmla="*/ 11 w 44"/>
                  <a:gd name="T63" fmla="*/ 194 h 212"/>
                  <a:gd name="T64" fmla="*/ 11 w 44"/>
                  <a:gd name="T65" fmla="*/ 198 h 212"/>
                  <a:gd name="T66" fmla="*/ 15 w 44"/>
                  <a:gd name="T67" fmla="*/ 197 h 212"/>
                  <a:gd name="T68" fmla="*/ 15 w 44"/>
                  <a:gd name="T69" fmla="*/ 197 h 212"/>
                  <a:gd name="T70" fmla="*/ 16 w 44"/>
                  <a:gd name="T71" fmla="*/ 198 h 212"/>
                  <a:gd name="T72" fmla="*/ 18 w 44"/>
                  <a:gd name="T73" fmla="*/ 202 h 212"/>
                  <a:gd name="T74" fmla="*/ 16 w 44"/>
                  <a:gd name="T75" fmla="*/ 207 h 212"/>
                  <a:gd name="T76" fmla="*/ 18 w 44"/>
                  <a:gd name="T77" fmla="*/ 209 h 212"/>
                  <a:gd name="T78" fmla="*/ 25 w 44"/>
                  <a:gd name="T79" fmla="*/ 204 h 212"/>
                  <a:gd name="T80" fmla="*/ 26 w 44"/>
                  <a:gd name="T81" fmla="*/ 199 h 212"/>
                  <a:gd name="T82" fmla="*/ 17 w 44"/>
                  <a:gd name="T83" fmla="*/ 192 h 212"/>
                  <a:gd name="T84" fmla="*/ 12 w 44"/>
                  <a:gd name="T85" fmla="*/ 185 h 212"/>
                  <a:gd name="T86" fmla="*/ 15 w 44"/>
                  <a:gd name="T87" fmla="*/ 177 h 212"/>
                  <a:gd name="T88" fmla="*/ 17 w 44"/>
                  <a:gd name="T89" fmla="*/ 169 h 212"/>
                  <a:gd name="T90" fmla="*/ 21 w 44"/>
                  <a:gd name="T91" fmla="*/ 158 h 212"/>
                  <a:gd name="T92" fmla="*/ 21 w 44"/>
                  <a:gd name="T93" fmla="*/ 152 h 212"/>
                  <a:gd name="T94" fmla="*/ 19 w 44"/>
                  <a:gd name="T95" fmla="*/ 140 h 212"/>
                  <a:gd name="T96" fmla="*/ 23 w 44"/>
                  <a:gd name="T97" fmla="*/ 117 h 212"/>
                  <a:gd name="T98" fmla="*/ 26 w 44"/>
                  <a:gd name="T99" fmla="*/ 102 h 212"/>
                  <a:gd name="T100" fmla="*/ 29 w 44"/>
                  <a:gd name="T101" fmla="*/ 85 h 212"/>
                  <a:gd name="T102" fmla="*/ 27 w 44"/>
                  <a:gd name="T103" fmla="*/ 73 h 212"/>
                  <a:gd name="T104" fmla="*/ 30 w 44"/>
                  <a:gd name="T105" fmla="*/ 62 h 212"/>
                  <a:gd name="T106" fmla="*/ 34 w 44"/>
                  <a:gd name="T107" fmla="*/ 54 h 212"/>
                  <a:gd name="T108" fmla="*/ 36 w 44"/>
                  <a:gd name="T109" fmla="*/ 44 h 212"/>
                  <a:gd name="T110" fmla="*/ 40 w 44"/>
                  <a:gd name="T111" fmla="*/ 35 h 212"/>
                  <a:gd name="T112" fmla="*/ 40 w 44"/>
                  <a:gd name="T113" fmla="*/ 28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" h="212">
                    <a:moveTo>
                      <a:pt x="40" y="28"/>
                    </a:moveTo>
                    <a:cubicBezTo>
                      <a:pt x="38" y="27"/>
                      <a:pt x="40" y="22"/>
                      <a:pt x="38" y="20"/>
                    </a:cubicBezTo>
                    <a:cubicBezTo>
                      <a:pt x="37" y="19"/>
                      <a:pt x="35" y="16"/>
                      <a:pt x="36" y="14"/>
                    </a:cubicBezTo>
                    <a:cubicBezTo>
                      <a:pt x="38" y="13"/>
                      <a:pt x="35" y="13"/>
                      <a:pt x="36" y="12"/>
                    </a:cubicBezTo>
                    <a:cubicBezTo>
                      <a:pt x="37" y="11"/>
                      <a:pt x="36" y="10"/>
                      <a:pt x="35" y="9"/>
                    </a:cubicBezTo>
                    <a:cubicBezTo>
                      <a:pt x="34" y="8"/>
                      <a:pt x="34" y="7"/>
                      <a:pt x="34" y="5"/>
                    </a:cubicBezTo>
                    <a:cubicBezTo>
                      <a:pt x="34" y="3"/>
                      <a:pt x="33" y="2"/>
                      <a:pt x="32" y="0"/>
                    </a:cubicBezTo>
                    <a:cubicBezTo>
                      <a:pt x="31" y="1"/>
                      <a:pt x="30" y="2"/>
                      <a:pt x="30" y="3"/>
                    </a:cubicBezTo>
                    <a:cubicBezTo>
                      <a:pt x="29" y="5"/>
                      <a:pt x="27" y="4"/>
                      <a:pt x="28" y="6"/>
                    </a:cubicBezTo>
                    <a:cubicBezTo>
                      <a:pt x="28" y="9"/>
                      <a:pt x="28" y="12"/>
                      <a:pt x="28" y="15"/>
                    </a:cubicBezTo>
                    <a:cubicBezTo>
                      <a:pt x="28" y="19"/>
                      <a:pt x="29" y="24"/>
                      <a:pt x="28" y="28"/>
                    </a:cubicBezTo>
                    <a:cubicBezTo>
                      <a:pt x="27" y="29"/>
                      <a:pt x="26" y="30"/>
                      <a:pt x="26" y="31"/>
                    </a:cubicBezTo>
                    <a:cubicBezTo>
                      <a:pt x="26" y="33"/>
                      <a:pt x="27" y="35"/>
                      <a:pt x="27" y="37"/>
                    </a:cubicBezTo>
                    <a:cubicBezTo>
                      <a:pt x="27" y="43"/>
                      <a:pt x="25" y="50"/>
                      <a:pt x="23" y="56"/>
                    </a:cubicBezTo>
                    <a:cubicBezTo>
                      <a:pt x="22" y="59"/>
                      <a:pt x="22" y="61"/>
                      <a:pt x="23" y="64"/>
                    </a:cubicBezTo>
                    <a:cubicBezTo>
                      <a:pt x="23" y="66"/>
                      <a:pt x="23" y="67"/>
                      <a:pt x="21" y="68"/>
                    </a:cubicBezTo>
                    <a:cubicBezTo>
                      <a:pt x="20" y="69"/>
                      <a:pt x="21" y="70"/>
                      <a:pt x="21" y="71"/>
                    </a:cubicBezTo>
                    <a:cubicBezTo>
                      <a:pt x="21" y="74"/>
                      <a:pt x="21" y="77"/>
                      <a:pt x="21" y="80"/>
                    </a:cubicBezTo>
                    <a:cubicBezTo>
                      <a:pt x="21" y="81"/>
                      <a:pt x="21" y="83"/>
                      <a:pt x="21" y="84"/>
                    </a:cubicBezTo>
                    <a:cubicBezTo>
                      <a:pt x="20" y="85"/>
                      <a:pt x="21" y="87"/>
                      <a:pt x="20" y="88"/>
                    </a:cubicBezTo>
                    <a:cubicBezTo>
                      <a:pt x="18" y="93"/>
                      <a:pt x="16" y="98"/>
                      <a:pt x="14" y="103"/>
                    </a:cubicBezTo>
                    <a:cubicBezTo>
                      <a:pt x="13" y="106"/>
                      <a:pt x="10" y="107"/>
                      <a:pt x="11" y="110"/>
                    </a:cubicBezTo>
                    <a:cubicBezTo>
                      <a:pt x="12" y="113"/>
                      <a:pt x="14" y="118"/>
                      <a:pt x="12" y="122"/>
                    </a:cubicBezTo>
                    <a:cubicBezTo>
                      <a:pt x="10" y="124"/>
                      <a:pt x="8" y="129"/>
                      <a:pt x="10" y="132"/>
                    </a:cubicBezTo>
                    <a:cubicBezTo>
                      <a:pt x="11" y="134"/>
                      <a:pt x="12" y="134"/>
                      <a:pt x="13" y="133"/>
                    </a:cubicBezTo>
                    <a:cubicBezTo>
                      <a:pt x="14" y="132"/>
                      <a:pt x="18" y="132"/>
                      <a:pt x="17" y="133"/>
                    </a:cubicBezTo>
                    <a:cubicBezTo>
                      <a:pt x="17" y="133"/>
                      <a:pt x="16" y="133"/>
                      <a:pt x="15" y="134"/>
                    </a:cubicBezTo>
                    <a:cubicBezTo>
                      <a:pt x="15" y="135"/>
                      <a:pt x="15" y="135"/>
                      <a:pt x="16" y="136"/>
                    </a:cubicBezTo>
                    <a:cubicBezTo>
                      <a:pt x="16" y="136"/>
                      <a:pt x="15" y="137"/>
                      <a:pt x="15" y="137"/>
                    </a:cubicBezTo>
                    <a:cubicBezTo>
                      <a:pt x="14" y="139"/>
                      <a:pt x="13" y="143"/>
                      <a:pt x="14" y="145"/>
                    </a:cubicBezTo>
                    <a:cubicBezTo>
                      <a:pt x="14" y="146"/>
                      <a:pt x="14" y="146"/>
                      <a:pt x="13" y="148"/>
                    </a:cubicBezTo>
                    <a:cubicBezTo>
                      <a:pt x="12" y="149"/>
                      <a:pt x="14" y="149"/>
                      <a:pt x="15" y="150"/>
                    </a:cubicBezTo>
                    <a:cubicBezTo>
                      <a:pt x="15" y="150"/>
                      <a:pt x="15" y="150"/>
                      <a:pt x="14" y="151"/>
                    </a:cubicBezTo>
                    <a:cubicBezTo>
                      <a:pt x="13" y="151"/>
                      <a:pt x="11" y="152"/>
                      <a:pt x="13" y="152"/>
                    </a:cubicBezTo>
                    <a:cubicBezTo>
                      <a:pt x="12" y="153"/>
                      <a:pt x="13" y="156"/>
                      <a:pt x="14" y="156"/>
                    </a:cubicBezTo>
                    <a:cubicBezTo>
                      <a:pt x="13" y="156"/>
                      <a:pt x="10" y="155"/>
                      <a:pt x="11" y="158"/>
                    </a:cubicBezTo>
                    <a:cubicBezTo>
                      <a:pt x="11" y="158"/>
                      <a:pt x="12" y="163"/>
                      <a:pt x="10" y="162"/>
                    </a:cubicBezTo>
                    <a:cubicBezTo>
                      <a:pt x="10" y="162"/>
                      <a:pt x="8" y="160"/>
                      <a:pt x="8" y="159"/>
                    </a:cubicBezTo>
                    <a:cubicBezTo>
                      <a:pt x="6" y="158"/>
                      <a:pt x="7" y="157"/>
                      <a:pt x="5" y="158"/>
                    </a:cubicBezTo>
                    <a:cubicBezTo>
                      <a:pt x="5" y="158"/>
                      <a:pt x="4" y="159"/>
                      <a:pt x="4" y="159"/>
                    </a:cubicBezTo>
                    <a:cubicBezTo>
                      <a:pt x="4" y="160"/>
                      <a:pt x="5" y="160"/>
                      <a:pt x="4" y="161"/>
                    </a:cubicBezTo>
                    <a:cubicBezTo>
                      <a:pt x="4" y="162"/>
                      <a:pt x="0" y="162"/>
                      <a:pt x="0" y="164"/>
                    </a:cubicBezTo>
                    <a:cubicBezTo>
                      <a:pt x="0" y="164"/>
                      <a:pt x="1" y="165"/>
                      <a:pt x="2" y="165"/>
                    </a:cubicBezTo>
                    <a:cubicBezTo>
                      <a:pt x="2" y="165"/>
                      <a:pt x="1" y="164"/>
                      <a:pt x="2" y="163"/>
                    </a:cubicBezTo>
                    <a:cubicBezTo>
                      <a:pt x="2" y="163"/>
                      <a:pt x="5" y="165"/>
                      <a:pt x="7" y="164"/>
                    </a:cubicBezTo>
                    <a:cubicBezTo>
                      <a:pt x="11" y="163"/>
                      <a:pt x="5" y="170"/>
                      <a:pt x="7" y="171"/>
                    </a:cubicBezTo>
                    <a:cubicBezTo>
                      <a:pt x="8" y="171"/>
                      <a:pt x="10" y="170"/>
                      <a:pt x="11" y="171"/>
                    </a:cubicBezTo>
                    <a:cubicBezTo>
                      <a:pt x="12" y="171"/>
                      <a:pt x="12" y="174"/>
                      <a:pt x="11" y="173"/>
                    </a:cubicBezTo>
                    <a:cubicBezTo>
                      <a:pt x="11" y="173"/>
                      <a:pt x="8" y="171"/>
                      <a:pt x="8" y="172"/>
                    </a:cubicBezTo>
                    <a:cubicBezTo>
                      <a:pt x="7" y="173"/>
                      <a:pt x="6" y="173"/>
                      <a:pt x="7" y="174"/>
                    </a:cubicBezTo>
                    <a:cubicBezTo>
                      <a:pt x="7" y="174"/>
                      <a:pt x="9" y="176"/>
                      <a:pt x="8" y="176"/>
                    </a:cubicBezTo>
                    <a:cubicBezTo>
                      <a:pt x="7" y="176"/>
                      <a:pt x="7" y="179"/>
                      <a:pt x="7" y="179"/>
                    </a:cubicBezTo>
                    <a:cubicBezTo>
                      <a:pt x="6" y="182"/>
                      <a:pt x="9" y="178"/>
                      <a:pt x="9" y="178"/>
                    </a:cubicBezTo>
                    <a:cubicBezTo>
                      <a:pt x="9" y="178"/>
                      <a:pt x="8" y="183"/>
                      <a:pt x="9" y="182"/>
                    </a:cubicBezTo>
                    <a:cubicBezTo>
                      <a:pt x="9" y="182"/>
                      <a:pt x="8" y="182"/>
                      <a:pt x="8" y="183"/>
                    </a:cubicBezTo>
                    <a:cubicBezTo>
                      <a:pt x="7" y="184"/>
                      <a:pt x="8" y="184"/>
                      <a:pt x="9" y="185"/>
                    </a:cubicBezTo>
                    <a:cubicBezTo>
                      <a:pt x="9" y="185"/>
                      <a:pt x="7" y="186"/>
                      <a:pt x="7" y="186"/>
                    </a:cubicBezTo>
                    <a:cubicBezTo>
                      <a:pt x="6" y="186"/>
                      <a:pt x="7" y="186"/>
                      <a:pt x="7" y="187"/>
                    </a:cubicBezTo>
                    <a:cubicBezTo>
                      <a:pt x="6" y="189"/>
                      <a:pt x="10" y="189"/>
                      <a:pt x="10" y="188"/>
                    </a:cubicBezTo>
                    <a:cubicBezTo>
                      <a:pt x="10" y="189"/>
                      <a:pt x="9" y="189"/>
                      <a:pt x="10" y="190"/>
                    </a:cubicBezTo>
                    <a:cubicBezTo>
                      <a:pt x="10" y="190"/>
                      <a:pt x="10" y="190"/>
                      <a:pt x="10" y="190"/>
                    </a:cubicBezTo>
                    <a:cubicBezTo>
                      <a:pt x="10" y="191"/>
                      <a:pt x="8" y="192"/>
                      <a:pt x="8" y="193"/>
                    </a:cubicBezTo>
                    <a:cubicBezTo>
                      <a:pt x="7" y="195"/>
                      <a:pt x="10" y="192"/>
                      <a:pt x="11" y="192"/>
                    </a:cubicBezTo>
                    <a:cubicBezTo>
                      <a:pt x="10" y="193"/>
                      <a:pt x="11" y="194"/>
                      <a:pt x="11" y="194"/>
                    </a:cubicBezTo>
                    <a:cubicBezTo>
                      <a:pt x="11" y="195"/>
                      <a:pt x="8" y="196"/>
                      <a:pt x="8" y="196"/>
                    </a:cubicBezTo>
                    <a:cubicBezTo>
                      <a:pt x="10" y="197"/>
                      <a:pt x="10" y="196"/>
                      <a:pt x="11" y="198"/>
                    </a:cubicBezTo>
                    <a:cubicBezTo>
                      <a:pt x="12" y="200"/>
                      <a:pt x="14" y="195"/>
                      <a:pt x="13" y="195"/>
                    </a:cubicBezTo>
                    <a:cubicBezTo>
                      <a:pt x="14" y="195"/>
                      <a:pt x="14" y="196"/>
                      <a:pt x="15" y="197"/>
                    </a:cubicBezTo>
                    <a:cubicBezTo>
                      <a:pt x="15" y="197"/>
                      <a:pt x="15" y="195"/>
                      <a:pt x="15" y="195"/>
                    </a:cubicBezTo>
                    <a:cubicBezTo>
                      <a:pt x="15" y="195"/>
                      <a:pt x="15" y="197"/>
                      <a:pt x="15" y="197"/>
                    </a:cubicBezTo>
                    <a:cubicBezTo>
                      <a:pt x="16" y="196"/>
                      <a:pt x="16" y="195"/>
                      <a:pt x="16" y="196"/>
                    </a:cubicBezTo>
                    <a:cubicBezTo>
                      <a:pt x="17" y="196"/>
                      <a:pt x="16" y="198"/>
                      <a:pt x="16" y="198"/>
                    </a:cubicBezTo>
                    <a:cubicBezTo>
                      <a:pt x="15" y="199"/>
                      <a:pt x="17" y="199"/>
                      <a:pt x="16" y="200"/>
                    </a:cubicBezTo>
                    <a:cubicBezTo>
                      <a:pt x="15" y="202"/>
                      <a:pt x="17" y="201"/>
                      <a:pt x="18" y="202"/>
                    </a:cubicBezTo>
                    <a:cubicBezTo>
                      <a:pt x="21" y="202"/>
                      <a:pt x="24" y="204"/>
                      <a:pt x="21" y="206"/>
                    </a:cubicBezTo>
                    <a:cubicBezTo>
                      <a:pt x="20" y="207"/>
                      <a:pt x="17" y="206"/>
                      <a:pt x="16" y="207"/>
                    </a:cubicBezTo>
                    <a:cubicBezTo>
                      <a:pt x="15" y="209"/>
                      <a:pt x="18" y="208"/>
                      <a:pt x="19" y="209"/>
                    </a:cubicBezTo>
                    <a:cubicBezTo>
                      <a:pt x="18" y="209"/>
                      <a:pt x="18" y="209"/>
                      <a:pt x="18" y="209"/>
                    </a:cubicBezTo>
                    <a:cubicBezTo>
                      <a:pt x="18" y="209"/>
                      <a:pt x="22" y="212"/>
                      <a:pt x="24" y="210"/>
                    </a:cubicBezTo>
                    <a:cubicBezTo>
                      <a:pt x="25" y="208"/>
                      <a:pt x="23" y="206"/>
                      <a:pt x="25" y="204"/>
                    </a:cubicBezTo>
                    <a:cubicBezTo>
                      <a:pt x="26" y="202"/>
                      <a:pt x="29" y="202"/>
                      <a:pt x="30" y="202"/>
                    </a:cubicBezTo>
                    <a:cubicBezTo>
                      <a:pt x="35" y="199"/>
                      <a:pt x="28" y="199"/>
                      <a:pt x="26" y="199"/>
                    </a:cubicBezTo>
                    <a:cubicBezTo>
                      <a:pt x="24" y="199"/>
                      <a:pt x="21" y="199"/>
                      <a:pt x="19" y="198"/>
                    </a:cubicBezTo>
                    <a:cubicBezTo>
                      <a:pt x="17" y="196"/>
                      <a:pt x="17" y="196"/>
                      <a:pt x="17" y="192"/>
                    </a:cubicBezTo>
                    <a:cubicBezTo>
                      <a:pt x="17" y="188"/>
                      <a:pt x="16" y="191"/>
                      <a:pt x="13" y="189"/>
                    </a:cubicBezTo>
                    <a:cubicBezTo>
                      <a:pt x="12" y="189"/>
                      <a:pt x="12" y="186"/>
                      <a:pt x="12" y="185"/>
                    </a:cubicBezTo>
                    <a:cubicBezTo>
                      <a:pt x="11" y="183"/>
                      <a:pt x="11" y="180"/>
                      <a:pt x="13" y="179"/>
                    </a:cubicBezTo>
                    <a:cubicBezTo>
                      <a:pt x="14" y="178"/>
                      <a:pt x="14" y="178"/>
                      <a:pt x="15" y="177"/>
                    </a:cubicBezTo>
                    <a:cubicBezTo>
                      <a:pt x="15" y="176"/>
                      <a:pt x="16" y="175"/>
                      <a:pt x="17" y="175"/>
                    </a:cubicBezTo>
                    <a:cubicBezTo>
                      <a:pt x="18" y="174"/>
                      <a:pt x="16" y="171"/>
                      <a:pt x="17" y="169"/>
                    </a:cubicBezTo>
                    <a:cubicBezTo>
                      <a:pt x="17" y="168"/>
                      <a:pt x="19" y="167"/>
                      <a:pt x="20" y="165"/>
                    </a:cubicBezTo>
                    <a:cubicBezTo>
                      <a:pt x="20" y="163"/>
                      <a:pt x="20" y="160"/>
                      <a:pt x="21" y="158"/>
                    </a:cubicBezTo>
                    <a:cubicBezTo>
                      <a:pt x="21" y="156"/>
                      <a:pt x="23" y="156"/>
                      <a:pt x="21" y="154"/>
                    </a:cubicBezTo>
                    <a:cubicBezTo>
                      <a:pt x="20" y="153"/>
                      <a:pt x="17" y="153"/>
                      <a:pt x="21" y="152"/>
                    </a:cubicBezTo>
                    <a:cubicBezTo>
                      <a:pt x="26" y="151"/>
                      <a:pt x="20" y="151"/>
                      <a:pt x="19" y="149"/>
                    </a:cubicBezTo>
                    <a:cubicBezTo>
                      <a:pt x="19" y="146"/>
                      <a:pt x="19" y="142"/>
                      <a:pt x="19" y="140"/>
                    </a:cubicBezTo>
                    <a:cubicBezTo>
                      <a:pt x="19" y="136"/>
                      <a:pt x="19" y="131"/>
                      <a:pt x="19" y="127"/>
                    </a:cubicBezTo>
                    <a:cubicBezTo>
                      <a:pt x="20" y="124"/>
                      <a:pt x="21" y="119"/>
                      <a:pt x="23" y="117"/>
                    </a:cubicBezTo>
                    <a:cubicBezTo>
                      <a:pt x="26" y="114"/>
                      <a:pt x="23" y="109"/>
                      <a:pt x="23" y="106"/>
                    </a:cubicBezTo>
                    <a:cubicBezTo>
                      <a:pt x="23" y="104"/>
                      <a:pt x="24" y="103"/>
                      <a:pt x="26" y="102"/>
                    </a:cubicBezTo>
                    <a:cubicBezTo>
                      <a:pt x="28" y="100"/>
                      <a:pt x="27" y="99"/>
                      <a:pt x="27" y="96"/>
                    </a:cubicBezTo>
                    <a:cubicBezTo>
                      <a:pt x="27" y="92"/>
                      <a:pt x="30" y="89"/>
                      <a:pt x="29" y="85"/>
                    </a:cubicBezTo>
                    <a:cubicBezTo>
                      <a:pt x="29" y="82"/>
                      <a:pt x="28" y="79"/>
                      <a:pt x="27" y="76"/>
                    </a:cubicBezTo>
                    <a:cubicBezTo>
                      <a:pt x="27" y="75"/>
                      <a:pt x="26" y="74"/>
                      <a:pt x="27" y="73"/>
                    </a:cubicBezTo>
                    <a:cubicBezTo>
                      <a:pt x="28" y="72"/>
                      <a:pt x="29" y="68"/>
                      <a:pt x="29" y="67"/>
                    </a:cubicBezTo>
                    <a:cubicBezTo>
                      <a:pt x="29" y="66"/>
                      <a:pt x="28" y="64"/>
                      <a:pt x="30" y="62"/>
                    </a:cubicBezTo>
                    <a:cubicBezTo>
                      <a:pt x="31" y="61"/>
                      <a:pt x="30" y="59"/>
                      <a:pt x="31" y="58"/>
                    </a:cubicBezTo>
                    <a:cubicBezTo>
                      <a:pt x="31" y="56"/>
                      <a:pt x="33" y="55"/>
                      <a:pt x="34" y="54"/>
                    </a:cubicBezTo>
                    <a:cubicBezTo>
                      <a:pt x="34" y="53"/>
                      <a:pt x="37" y="50"/>
                      <a:pt x="37" y="49"/>
                    </a:cubicBezTo>
                    <a:cubicBezTo>
                      <a:pt x="37" y="48"/>
                      <a:pt x="36" y="46"/>
                      <a:pt x="36" y="44"/>
                    </a:cubicBezTo>
                    <a:cubicBezTo>
                      <a:pt x="36" y="42"/>
                      <a:pt x="36" y="41"/>
                      <a:pt x="36" y="39"/>
                    </a:cubicBezTo>
                    <a:cubicBezTo>
                      <a:pt x="36" y="36"/>
                      <a:pt x="37" y="36"/>
                      <a:pt x="40" y="35"/>
                    </a:cubicBezTo>
                    <a:cubicBezTo>
                      <a:pt x="44" y="34"/>
                      <a:pt x="44" y="32"/>
                      <a:pt x="44" y="28"/>
                    </a:cubicBezTo>
                    <a:cubicBezTo>
                      <a:pt x="43" y="29"/>
                      <a:pt x="41" y="29"/>
                      <a:pt x="40" y="28"/>
                    </a:cubicBezTo>
                    <a:cubicBezTo>
                      <a:pt x="40" y="28"/>
                      <a:pt x="40" y="29"/>
                      <a:pt x="40" y="2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3" name="Freeform 626"/>
              <p:cNvSpPr>
                <a:spLocks/>
              </p:cNvSpPr>
              <p:nvPr/>
            </p:nvSpPr>
            <p:spPr bwMode="auto">
              <a:xfrm>
                <a:off x="4219028" y="4742709"/>
                <a:ext cx="299441" cy="326519"/>
              </a:xfrm>
              <a:custGeom>
                <a:avLst/>
                <a:gdLst>
                  <a:gd name="T0" fmla="*/ 61 w 64"/>
                  <a:gd name="T1" fmla="*/ 42 h 70"/>
                  <a:gd name="T2" fmla="*/ 58 w 64"/>
                  <a:gd name="T3" fmla="*/ 35 h 70"/>
                  <a:gd name="T4" fmla="*/ 50 w 64"/>
                  <a:gd name="T5" fmla="*/ 35 h 70"/>
                  <a:gd name="T6" fmla="*/ 49 w 64"/>
                  <a:gd name="T7" fmla="*/ 33 h 70"/>
                  <a:gd name="T8" fmla="*/ 47 w 64"/>
                  <a:gd name="T9" fmla="*/ 30 h 70"/>
                  <a:gd name="T10" fmla="*/ 48 w 64"/>
                  <a:gd name="T11" fmla="*/ 28 h 70"/>
                  <a:gd name="T12" fmla="*/ 47 w 64"/>
                  <a:gd name="T13" fmla="*/ 26 h 70"/>
                  <a:gd name="T14" fmla="*/ 47 w 64"/>
                  <a:gd name="T15" fmla="*/ 23 h 70"/>
                  <a:gd name="T16" fmla="*/ 41 w 64"/>
                  <a:gd name="T17" fmla="*/ 21 h 70"/>
                  <a:gd name="T18" fmla="*/ 37 w 64"/>
                  <a:gd name="T19" fmla="*/ 18 h 70"/>
                  <a:gd name="T20" fmla="*/ 33 w 64"/>
                  <a:gd name="T21" fmla="*/ 16 h 70"/>
                  <a:gd name="T22" fmla="*/ 29 w 64"/>
                  <a:gd name="T23" fmla="*/ 16 h 70"/>
                  <a:gd name="T24" fmla="*/ 23 w 64"/>
                  <a:gd name="T25" fmla="*/ 9 h 70"/>
                  <a:gd name="T26" fmla="*/ 23 w 64"/>
                  <a:gd name="T27" fmla="*/ 6 h 70"/>
                  <a:gd name="T28" fmla="*/ 23 w 64"/>
                  <a:gd name="T29" fmla="*/ 4 h 70"/>
                  <a:gd name="T30" fmla="*/ 18 w 64"/>
                  <a:gd name="T31" fmla="*/ 3 h 70"/>
                  <a:gd name="T32" fmla="*/ 10 w 64"/>
                  <a:gd name="T33" fmla="*/ 6 h 70"/>
                  <a:gd name="T34" fmla="*/ 7 w 64"/>
                  <a:gd name="T35" fmla="*/ 9 h 70"/>
                  <a:gd name="T36" fmla="*/ 2 w 64"/>
                  <a:gd name="T37" fmla="*/ 8 h 70"/>
                  <a:gd name="T38" fmla="*/ 6 w 64"/>
                  <a:gd name="T39" fmla="*/ 16 h 70"/>
                  <a:gd name="T40" fmla="*/ 5 w 64"/>
                  <a:gd name="T41" fmla="*/ 23 h 70"/>
                  <a:gd name="T42" fmla="*/ 4 w 64"/>
                  <a:gd name="T43" fmla="*/ 27 h 70"/>
                  <a:gd name="T44" fmla="*/ 3 w 64"/>
                  <a:gd name="T45" fmla="*/ 31 h 70"/>
                  <a:gd name="T46" fmla="*/ 5 w 64"/>
                  <a:gd name="T47" fmla="*/ 35 h 70"/>
                  <a:gd name="T48" fmla="*/ 3 w 64"/>
                  <a:gd name="T49" fmla="*/ 38 h 70"/>
                  <a:gd name="T50" fmla="*/ 4 w 64"/>
                  <a:gd name="T51" fmla="*/ 46 h 70"/>
                  <a:gd name="T52" fmla="*/ 4 w 64"/>
                  <a:gd name="T53" fmla="*/ 49 h 70"/>
                  <a:gd name="T54" fmla="*/ 7 w 64"/>
                  <a:gd name="T55" fmla="*/ 52 h 70"/>
                  <a:gd name="T56" fmla="*/ 7 w 64"/>
                  <a:gd name="T57" fmla="*/ 54 h 70"/>
                  <a:gd name="T58" fmla="*/ 6 w 64"/>
                  <a:gd name="T59" fmla="*/ 56 h 70"/>
                  <a:gd name="T60" fmla="*/ 9 w 64"/>
                  <a:gd name="T61" fmla="*/ 63 h 70"/>
                  <a:gd name="T62" fmla="*/ 13 w 64"/>
                  <a:gd name="T63" fmla="*/ 69 h 70"/>
                  <a:gd name="T64" fmla="*/ 14 w 64"/>
                  <a:gd name="T65" fmla="*/ 67 h 70"/>
                  <a:gd name="T66" fmla="*/ 17 w 64"/>
                  <a:gd name="T67" fmla="*/ 65 h 70"/>
                  <a:gd name="T68" fmla="*/ 20 w 64"/>
                  <a:gd name="T69" fmla="*/ 65 h 70"/>
                  <a:gd name="T70" fmla="*/ 25 w 64"/>
                  <a:gd name="T71" fmla="*/ 65 h 70"/>
                  <a:gd name="T72" fmla="*/ 28 w 64"/>
                  <a:gd name="T73" fmla="*/ 68 h 70"/>
                  <a:gd name="T74" fmla="*/ 31 w 64"/>
                  <a:gd name="T75" fmla="*/ 65 h 70"/>
                  <a:gd name="T76" fmla="*/ 37 w 64"/>
                  <a:gd name="T77" fmla="*/ 64 h 70"/>
                  <a:gd name="T78" fmla="*/ 44 w 64"/>
                  <a:gd name="T79" fmla="*/ 52 h 70"/>
                  <a:gd name="T80" fmla="*/ 52 w 64"/>
                  <a:gd name="T81" fmla="*/ 51 h 70"/>
                  <a:gd name="T82" fmla="*/ 59 w 64"/>
                  <a:gd name="T83" fmla="*/ 54 h 70"/>
                  <a:gd name="T84" fmla="*/ 61 w 64"/>
                  <a:gd name="T85" fmla="*/ 42 h 70"/>
                  <a:gd name="T86" fmla="*/ 61 w 64"/>
                  <a:gd name="T87" fmla="*/ 4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4" h="70">
                    <a:moveTo>
                      <a:pt x="61" y="42"/>
                    </a:moveTo>
                    <a:cubicBezTo>
                      <a:pt x="57" y="40"/>
                      <a:pt x="58" y="39"/>
                      <a:pt x="58" y="35"/>
                    </a:cubicBezTo>
                    <a:cubicBezTo>
                      <a:pt x="55" y="35"/>
                      <a:pt x="52" y="35"/>
                      <a:pt x="50" y="35"/>
                    </a:cubicBezTo>
                    <a:cubicBezTo>
                      <a:pt x="48" y="35"/>
                      <a:pt x="49" y="34"/>
                      <a:pt x="49" y="33"/>
                    </a:cubicBezTo>
                    <a:cubicBezTo>
                      <a:pt x="49" y="32"/>
                      <a:pt x="48" y="30"/>
                      <a:pt x="47" y="30"/>
                    </a:cubicBezTo>
                    <a:cubicBezTo>
                      <a:pt x="47" y="29"/>
                      <a:pt x="48" y="29"/>
                      <a:pt x="48" y="28"/>
                    </a:cubicBezTo>
                    <a:cubicBezTo>
                      <a:pt x="49" y="27"/>
                      <a:pt x="48" y="26"/>
                      <a:pt x="47" y="26"/>
                    </a:cubicBezTo>
                    <a:cubicBezTo>
                      <a:pt x="47" y="25"/>
                      <a:pt x="48" y="24"/>
                      <a:pt x="47" y="23"/>
                    </a:cubicBezTo>
                    <a:cubicBezTo>
                      <a:pt x="45" y="21"/>
                      <a:pt x="43" y="21"/>
                      <a:pt x="41" y="21"/>
                    </a:cubicBezTo>
                    <a:cubicBezTo>
                      <a:pt x="40" y="21"/>
                      <a:pt x="38" y="19"/>
                      <a:pt x="37" y="18"/>
                    </a:cubicBezTo>
                    <a:cubicBezTo>
                      <a:pt x="35" y="18"/>
                      <a:pt x="34" y="16"/>
                      <a:pt x="33" y="16"/>
                    </a:cubicBezTo>
                    <a:cubicBezTo>
                      <a:pt x="31" y="16"/>
                      <a:pt x="30" y="16"/>
                      <a:pt x="29" y="16"/>
                    </a:cubicBezTo>
                    <a:cubicBezTo>
                      <a:pt x="27" y="16"/>
                      <a:pt x="23" y="11"/>
                      <a:pt x="23" y="9"/>
                    </a:cubicBezTo>
                    <a:cubicBezTo>
                      <a:pt x="23" y="8"/>
                      <a:pt x="23" y="7"/>
                      <a:pt x="23" y="6"/>
                    </a:cubicBezTo>
                    <a:cubicBezTo>
                      <a:pt x="23" y="5"/>
                      <a:pt x="23" y="5"/>
                      <a:pt x="23" y="4"/>
                    </a:cubicBezTo>
                    <a:cubicBezTo>
                      <a:pt x="23" y="0"/>
                      <a:pt x="21" y="2"/>
                      <a:pt x="18" y="3"/>
                    </a:cubicBezTo>
                    <a:cubicBezTo>
                      <a:pt x="15" y="3"/>
                      <a:pt x="13" y="6"/>
                      <a:pt x="10" y="6"/>
                    </a:cubicBezTo>
                    <a:cubicBezTo>
                      <a:pt x="8" y="6"/>
                      <a:pt x="8" y="8"/>
                      <a:pt x="7" y="9"/>
                    </a:cubicBezTo>
                    <a:cubicBezTo>
                      <a:pt x="6" y="9"/>
                      <a:pt x="3" y="8"/>
                      <a:pt x="2" y="8"/>
                    </a:cubicBezTo>
                    <a:cubicBezTo>
                      <a:pt x="4" y="9"/>
                      <a:pt x="5" y="14"/>
                      <a:pt x="6" y="16"/>
                    </a:cubicBezTo>
                    <a:cubicBezTo>
                      <a:pt x="4" y="17"/>
                      <a:pt x="5" y="21"/>
                      <a:pt x="5" y="23"/>
                    </a:cubicBezTo>
                    <a:cubicBezTo>
                      <a:pt x="5" y="25"/>
                      <a:pt x="5" y="26"/>
                      <a:pt x="4" y="27"/>
                    </a:cubicBezTo>
                    <a:cubicBezTo>
                      <a:pt x="3" y="28"/>
                      <a:pt x="3" y="30"/>
                      <a:pt x="3" y="31"/>
                    </a:cubicBezTo>
                    <a:cubicBezTo>
                      <a:pt x="2" y="33"/>
                      <a:pt x="5" y="33"/>
                      <a:pt x="5" y="35"/>
                    </a:cubicBezTo>
                    <a:cubicBezTo>
                      <a:pt x="5" y="36"/>
                      <a:pt x="3" y="37"/>
                      <a:pt x="3" y="38"/>
                    </a:cubicBezTo>
                    <a:cubicBezTo>
                      <a:pt x="0" y="41"/>
                      <a:pt x="4" y="42"/>
                      <a:pt x="4" y="46"/>
                    </a:cubicBezTo>
                    <a:cubicBezTo>
                      <a:pt x="4" y="47"/>
                      <a:pt x="4" y="48"/>
                      <a:pt x="4" y="49"/>
                    </a:cubicBezTo>
                    <a:cubicBezTo>
                      <a:pt x="5" y="50"/>
                      <a:pt x="6" y="51"/>
                      <a:pt x="7" y="52"/>
                    </a:cubicBezTo>
                    <a:cubicBezTo>
                      <a:pt x="7" y="53"/>
                      <a:pt x="5" y="53"/>
                      <a:pt x="7" y="54"/>
                    </a:cubicBezTo>
                    <a:cubicBezTo>
                      <a:pt x="7" y="54"/>
                      <a:pt x="6" y="56"/>
                      <a:pt x="6" y="56"/>
                    </a:cubicBezTo>
                    <a:cubicBezTo>
                      <a:pt x="6" y="59"/>
                      <a:pt x="9" y="61"/>
                      <a:pt x="9" y="63"/>
                    </a:cubicBezTo>
                    <a:cubicBezTo>
                      <a:pt x="10" y="66"/>
                      <a:pt x="8" y="69"/>
                      <a:pt x="13" y="69"/>
                    </a:cubicBezTo>
                    <a:cubicBezTo>
                      <a:pt x="14" y="70"/>
                      <a:pt x="14" y="68"/>
                      <a:pt x="14" y="67"/>
                    </a:cubicBezTo>
                    <a:cubicBezTo>
                      <a:pt x="14" y="66"/>
                      <a:pt x="16" y="65"/>
                      <a:pt x="17" y="65"/>
                    </a:cubicBezTo>
                    <a:cubicBezTo>
                      <a:pt x="18" y="64"/>
                      <a:pt x="19" y="63"/>
                      <a:pt x="20" y="65"/>
                    </a:cubicBezTo>
                    <a:cubicBezTo>
                      <a:pt x="22" y="66"/>
                      <a:pt x="24" y="65"/>
                      <a:pt x="25" y="65"/>
                    </a:cubicBezTo>
                    <a:cubicBezTo>
                      <a:pt x="27" y="65"/>
                      <a:pt x="27" y="68"/>
                      <a:pt x="28" y="68"/>
                    </a:cubicBezTo>
                    <a:cubicBezTo>
                      <a:pt x="29" y="68"/>
                      <a:pt x="30" y="66"/>
                      <a:pt x="31" y="65"/>
                    </a:cubicBezTo>
                    <a:cubicBezTo>
                      <a:pt x="32" y="63"/>
                      <a:pt x="36" y="66"/>
                      <a:pt x="37" y="64"/>
                    </a:cubicBezTo>
                    <a:cubicBezTo>
                      <a:pt x="39" y="59"/>
                      <a:pt x="38" y="54"/>
                      <a:pt x="44" y="52"/>
                    </a:cubicBezTo>
                    <a:cubicBezTo>
                      <a:pt x="46" y="51"/>
                      <a:pt x="49" y="51"/>
                      <a:pt x="52" y="51"/>
                    </a:cubicBezTo>
                    <a:cubicBezTo>
                      <a:pt x="55" y="51"/>
                      <a:pt x="57" y="52"/>
                      <a:pt x="59" y="54"/>
                    </a:cubicBezTo>
                    <a:cubicBezTo>
                      <a:pt x="60" y="51"/>
                      <a:pt x="64" y="43"/>
                      <a:pt x="61" y="42"/>
                    </a:cubicBezTo>
                    <a:cubicBezTo>
                      <a:pt x="60" y="41"/>
                      <a:pt x="62" y="42"/>
                      <a:pt x="61" y="4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4" name="Freeform 627"/>
              <p:cNvSpPr>
                <a:spLocks/>
              </p:cNvSpPr>
              <p:nvPr/>
            </p:nvSpPr>
            <p:spPr bwMode="auto">
              <a:xfrm>
                <a:off x="4387863" y="4975254"/>
                <a:ext cx="210246" cy="207061"/>
              </a:xfrm>
              <a:custGeom>
                <a:avLst/>
                <a:gdLst>
                  <a:gd name="T0" fmla="*/ 40 w 45"/>
                  <a:gd name="T1" fmla="*/ 24 h 44"/>
                  <a:gd name="T2" fmla="*/ 36 w 45"/>
                  <a:gd name="T3" fmla="*/ 24 h 44"/>
                  <a:gd name="T4" fmla="*/ 36 w 45"/>
                  <a:gd name="T5" fmla="*/ 20 h 44"/>
                  <a:gd name="T6" fmla="*/ 34 w 45"/>
                  <a:gd name="T7" fmla="*/ 17 h 44"/>
                  <a:gd name="T8" fmla="*/ 29 w 45"/>
                  <a:gd name="T9" fmla="*/ 16 h 44"/>
                  <a:gd name="T10" fmla="*/ 25 w 45"/>
                  <a:gd name="T11" fmla="*/ 15 h 44"/>
                  <a:gd name="T12" fmla="*/ 25 w 45"/>
                  <a:gd name="T13" fmla="*/ 12 h 44"/>
                  <a:gd name="T14" fmla="*/ 24 w 45"/>
                  <a:gd name="T15" fmla="*/ 7 h 44"/>
                  <a:gd name="T16" fmla="*/ 21 w 45"/>
                  <a:gd name="T17" fmla="*/ 3 h 44"/>
                  <a:gd name="T18" fmla="*/ 14 w 45"/>
                  <a:gd name="T19" fmla="*/ 1 h 44"/>
                  <a:gd name="T20" fmla="*/ 5 w 45"/>
                  <a:gd name="T21" fmla="*/ 3 h 44"/>
                  <a:gd name="T22" fmla="*/ 2 w 45"/>
                  <a:gd name="T23" fmla="*/ 11 h 44"/>
                  <a:gd name="T24" fmla="*/ 1 w 45"/>
                  <a:gd name="T25" fmla="*/ 14 h 44"/>
                  <a:gd name="T26" fmla="*/ 2 w 45"/>
                  <a:gd name="T27" fmla="*/ 17 h 44"/>
                  <a:gd name="T28" fmla="*/ 9 w 45"/>
                  <a:gd name="T29" fmla="*/ 24 h 44"/>
                  <a:gd name="T30" fmla="*/ 13 w 45"/>
                  <a:gd name="T31" fmla="*/ 25 h 44"/>
                  <a:gd name="T32" fmla="*/ 17 w 45"/>
                  <a:gd name="T33" fmla="*/ 27 h 44"/>
                  <a:gd name="T34" fmla="*/ 25 w 45"/>
                  <a:gd name="T35" fmla="*/ 35 h 44"/>
                  <a:gd name="T36" fmla="*/ 22 w 45"/>
                  <a:gd name="T37" fmla="*/ 39 h 44"/>
                  <a:gd name="T38" fmla="*/ 20 w 45"/>
                  <a:gd name="T39" fmla="*/ 42 h 44"/>
                  <a:gd name="T40" fmla="*/ 28 w 45"/>
                  <a:gd name="T41" fmla="*/ 44 h 44"/>
                  <a:gd name="T42" fmla="*/ 32 w 45"/>
                  <a:gd name="T43" fmla="*/ 43 h 44"/>
                  <a:gd name="T44" fmla="*/ 37 w 45"/>
                  <a:gd name="T45" fmla="*/ 42 h 44"/>
                  <a:gd name="T46" fmla="*/ 40 w 45"/>
                  <a:gd name="T47" fmla="*/ 39 h 44"/>
                  <a:gd name="T48" fmla="*/ 41 w 45"/>
                  <a:gd name="T49" fmla="*/ 34 h 44"/>
                  <a:gd name="T50" fmla="*/ 40 w 45"/>
                  <a:gd name="T51" fmla="*/ 24 h 44"/>
                  <a:gd name="T52" fmla="*/ 40 w 45"/>
                  <a:gd name="T53" fmla="*/ 2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5" h="44">
                    <a:moveTo>
                      <a:pt x="40" y="24"/>
                    </a:moveTo>
                    <a:cubicBezTo>
                      <a:pt x="39" y="25"/>
                      <a:pt x="37" y="26"/>
                      <a:pt x="36" y="24"/>
                    </a:cubicBezTo>
                    <a:cubicBezTo>
                      <a:pt x="35" y="23"/>
                      <a:pt x="37" y="22"/>
                      <a:pt x="36" y="20"/>
                    </a:cubicBezTo>
                    <a:cubicBezTo>
                      <a:pt x="35" y="19"/>
                      <a:pt x="35" y="18"/>
                      <a:pt x="34" y="17"/>
                    </a:cubicBezTo>
                    <a:cubicBezTo>
                      <a:pt x="31" y="15"/>
                      <a:pt x="31" y="17"/>
                      <a:pt x="29" y="16"/>
                    </a:cubicBezTo>
                    <a:cubicBezTo>
                      <a:pt x="28" y="16"/>
                      <a:pt x="27" y="16"/>
                      <a:pt x="25" y="15"/>
                    </a:cubicBezTo>
                    <a:cubicBezTo>
                      <a:pt x="23" y="15"/>
                      <a:pt x="24" y="13"/>
                      <a:pt x="25" y="12"/>
                    </a:cubicBezTo>
                    <a:cubicBezTo>
                      <a:pt x="25" y="10"/>
                      <a:pt x="24" y="8"/>
                      <a:pt x="24" y="7"/>
                    </a:cubicBezTo>
                    <a:cubicBezTo>
                      <a:pt x="23" y="4"/>
                      <a:pt x="24" y="4"/>
                      <a:pt x="21" y="3"/>
                    </a:cubicBezTo>
                    <a:cubicBezTo>
                      <a:pt x="19" y="1"/>
                      <a:pt x="18" y="0"/>
                      <a:pt x="14" y="1"/>
                    </a:cubicBezTo>
                    <a:cubicBezTo>
                      <a:pt x="11" y="1"/>
                      <a:pt x="7" y="2"/>
                      <a:pt x="5" y="3"/>
                    </a:cubicBezTo>
                    <a:cubicBezTo>
                      <a:pt x="2" y="6"/>
                      <a:pt x="3" y="8"/>
                      <a:pt x="2" y="11"/>
                    </a:cubicBezTo>
                    <a:cubicBezTo>
                      <a:pt x="2" y="12"/>
                      <a:pt x="1" y="13"/>
                      <a:pt x="1" y="14"/>
                    </a:cubicBezTo>
                    <a:cubicBezTo>
                      <a:pt x="0" y="15"/>
                      <a:pt x="1" y="15"/>
                      <a:pt x="2" y="17"/>
                    </a:cubicBezTo>
                    <a:cubicBezTo>
                      <a:pt x="4" y="20"/>
                      <a:pt x="6" y="21"/>
                      <a:pt x="9" y="24"/>
                    </a:cubicBezTo>
                    <a:cubicBezTo>
                      <a:pt x="10" y="25"/>
                      <a:pt x="12" y="25"/>
                      <a:pt x="13" y="25"/>
                    </a:cubicBezTo>
                    <a:cubicBezTo>
                      <a:pt x="15" y="25"/>
                      <a:pt x="16" y="26"/>
                      <a:pt x="17" y="27"/>
                    </a:cubicBezTo>
                    <a:cubicBezTo>
                      <a:pt x="19" y="28"/>
                      <a:pt x="27" y="31"/>
                      <a:pt x="25" y="35"/>
                    </a:cubicBezTo>
                    <a:cubicBezTo>
                      <a:pt x="24" y="36"/>
                      <a:pt x="22" y="37"/>
                      <a:pt x="22" y="39"/>
                    </a:cubicBezTo>
                    <a:cubicBezTo>
                      <a:pt x="22" y="41"/>
                      <a:pt x="22" y="41"/>
                      <a:pt x="20" y="42"/>
                    </a:cubicBezTo>
                    <a:cubicBezTo>
                      <a:pt x="19" y="44"/>
                      <a:pt x="27" y="43"/>
                      <a:pt x="28" y="44"/>
                    </a:cubicBezTo>
                    <a:cubicBezTo>
                      <a:pt x="30" y="44"/>
                      <a:pt x="30" y="44"/>
                      <a:pt x="32" y="43"/>
                    </a:cubicBezTo>
                    <a:cubicBezTo>
                      <a:pt x="33" y="41"/>
                      <a:pt x="36" y="43"/>
                      <a:pt x="37" y="42"/>
                    </a:cubicBezTo>
                    <a:cubicBezTo>
                      <a:pt x="38" y="41"/>
                      <a:pt x="39" y="40"/>
                      <a:pt x="40" y="39"/>
                    </a:cubicBezTo>
                    <a:cubicBezTo>
                      <a:pt x="41" y="37"/>
                      <a:pt x="40" y="35"/>
                      <a:pt x="41" y="34"/>
                    </a:cubicBezTo>
                    <a:cubicBezTo>
                      <a:pt x="41" y="32"/>
                      <a:pt x="45" y="24"/>
                      <a:pt x="40" y="24"/>
                    </a:cubicBezTo>
                    <a:cubicBezTo>
                      <a:pt x="40" y="25"/>
                      <a:pt x="41" y="24"/>
                      <a:pt x="40" y="2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5" name="Freeform 628"/>
              <p:cNvSpPr>
                <a:spLocks noEditPoints="1"/>
              </p:cNvSpPr>
              <p:nvPr/>
            </p:nvSpPr>
            <p:spPr bwMode="auto">
              <a:xfrm>
                <a:off x="4121870" y="4400263"/>
                <a:ext cx="928586" cy="941329"/>
              </a:xfrm>
              <a:custGeom>
                <a:avLst/>
                <a:gdLst>
                  <a:gd name="T0" fmla="*/ 188 w 199"/>
                  <a:gd name="T1" fmla="*/ 51 h 201"/>
                  <a:gd name="T2" fmla="*/ 165 w 199"/>
                  <a:gd name="T3" fmla="*/ 41 h 201"/>
                  <a:gd name="T4" fmla="*/ 135 w 199"/>
                  <a:gd name="T5" fmla="*/ 30 h 201"/>
                  <a:gd name="T6" fmla="*/ 122 w 199"/>
                  <a:gd name="T7" fmla="*/ 36 h 201"/>
                  <a:gd name="T8" fmla="*/ 116 w 199"/>
                  <a:gd name="T9" fmla="*/ 29 h 201"/>
                  <a:gd name="T10" fmla="*/ 111 w 199"/>
                  <a:gd name="T11" fmla="*/ 33 h 201"/>
                  <a:gd name="T12" fmla="*/ 120 w 199"/>
                  <a:gd name="T13" fmla="*/ 23 h 201"/>
                  <a:gd name="T14" fmla="*/ 116 w 199"/>
                  <a:gd name="T15" fmla="*/ 8 h 201"/>
                  <a:gd name="T16" fmla="*/ 105 w 199"/>
                  <a:gd name="T17" fmla="*/ 15 h 201"/>
                  <a:gd name="T18" fmla="*/ 93 w 199"/>
                  <a:gd name="T19" fmla="*/ 14 h 201"/>
                  <a:gd name="T20" fmla="*/ 77 w 199"/>
                  <a:gd name="T21" fmla="*/ 19 h 201"/>
                  <a:gd name="T22" fmla="*/ 69 w 199"/>
                  <a:gd name="T23" fmla="*/ 1 h 201"/>
                  <a:gd name="T24" fmla="*/ 56 w 199"/>
                  <a:gd name="T25" fmla="*/ 7 h 201"/>
                  <a:gd name="T26" fmla="*/ 50 w 199"/>
                  <a:gd name="T27" fmla="*/ 11 h 201"/>
                  <a:gd name="T28" fmla="*/ 51 w 199"/>
                  <a:gd name="T29" fmla="*/ 16 h 201"/>
                  <a:gd name="T30" fmla="*/ 41 w 199"/>
                  <a:gd name="T31" fmla="*/ 22 h 201"/>
                  <a:gd name="T32" fmla="*/ 27 w 199"/>
                  <a:gd name="T33" fmla="*/ 18 h 201"/>
                  <a:gd name="T34" fmla="*/ 25 w 199"/>
                  <a:gd name="T35" fmla="*/ 21 h 201"/>
                  <a:gd name="T36" fmla="*/ 22 w 199"/>
                  <a:gd name="T37" fmla="*/ 39 h 201"/>
                  <a:gd name="T38" fmla="*/ 10 w 199"/>
                  <a:gd name="T39" fmla="*/ 49 h 201"/>
                  <a:gd name="T40" fmla="*/ 2 w 199"/>
                  <a:gd name="T41" fmla="*/ 66 h 201"/>
                  <a:gd name="T42" fmla="*/ 9 w 199"/>
                  <a:gd name="T43" fmla="*/ 75 h 201"/>
                  <a:gd name="T44" fmla="*/ 24 w 199"/>
                  <a:gd name="T45" fmla="*/ 81 h 201"/>
                  <a:gd name="T46" fmla="*/ 39 w 199"/>
                  <a:gd name="T47" fmla="*/ 76 h 201"/>
                  <a:gd name="T48" fmla="*/ 49 w 199"/>
                  <a:gd name="T49" fmla="*/ 88 h 201"/>
                  <a:gd name="T50" fmla="*/ 61 w 199"/>
                  <a:gd name="T51" fmla="*/ 94 h 201"/>
                  <a:gd name="T52" fmla="*/ 68 w 199"/>
                  <a:gd name="T53" fmla="*/ 102 h 201"/>
                  <a:gd name="T54" fmla="*/ 80 w 199"/>
                  <a:gd name="T55" fmla="*/ 114 h 201"/>
                  <a:gd name="T56" fmla="*/ 82 w 199"/>
                  <a:gd name="T57" fmla="*/ 135 h 201"/>
                  <a:gd name="T58" fmla="*/ 93 w 199"/>
                  <a:gd name="T59" fmla="*/ 145 h 201"/>
                  <a:gd name="T60" fmla="*/ 98 w 199"/>
                  <a:gd name="T61" fmla="*/ 157 h 201"/>
                  <a:gd name="T62" fmla="*/ 90 w 199"/>
                  <a:gd name="T63" fmla="*/ 173 h 201"/>
                  <a:gd name="T64" fmla="*/ 86 w 199"/>
                  <a:gd name="T65" fmla="*/ 181 h 201"/>
                  <a:gd name="T66" fmla="*/ 94 w 199"/>
                  <a:gd name="T67" fmla="*/ 187 h 201"/>
                  <a:gd name="T68" fmla="*/ 107 w 199"/>
                  <a:gd name="T69" fmla="*/ 197 h 201"/>
                  <a:gd name="T70" fmla="*/ 119 w 199"/>
                  <a:gd name="T71" fmla="*/ 180 h 201"/>
                  <a:gd name="T72" fmla="*/ 128 w 199"/>
                  <a:gd name="T73" fmla="*/ 157 h 201"/>
                  <a:gd name="T74" fmla="*/ 137 w 199"/>
                  <a:gd name="T75" fmla="*/ 149 h 201"/>
                  <a:gd name="T76" fmla="*/ 144 w 199"/>
                  <a:gd name="T77" fmla="*/ 147 h 201"/>
                  <a:gd name="T78" fmla="*/ 155 w 199"/>
                  <a:gd name="T79" fmla="*/ 142 h 201"/>
                  <a:gd name="T80" fmla="*/ 163 w 199"/>
                  <a:gd name="T81" fmla="*/ 139 h 201"/>
                  <a:gd name="T82" fmla="*/ 169 w 199"/>
                  <a:gd name="T83" fmla="*/ 130 h 201"/>
                  <a:gd name="T84" fmla="*/ 175 w 199"/>
                  <a:gd name="T85" fmla="*/ 116 h 201"/>
                  <a:gd name="T86" fmla="*/ 176 w 199"/>
                  <a:gd name="T87" fmla="*/ 98 h 201"/>
                  <a:gd name="T88" fmla="*/ 178 w 199"/>
                  <a:gd name="T89" fmla="*/ 91 h 201"/>
                  <a:gd name="T90" fmla="*/ 182 w 199"/>
                  <a:gd name="T91" fmla="*/ 86 h 201"/>
                  <a:gd name="T92" fmla="*/ 196 w 199"/>
                  <a:gd name="T93" fmla="*/ 57 h 201"/>
                  <a:gd name="T94" fmla="*/ 110 w 199"/>
                  <a:gd name="T95" fmla="*/ 190 h 201"/>
                  <a:gd name="T96" fmla="*/ 115 w 199"/>
                  <a:gd name="T97" fmla="*/ 186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9" h="201">
                    <a:moveTo>
                      <a:pt x="196" y="57"/>
                    </a:moveTo>
                    <a:cubicBezTo>
                      <a:pt x="195" y="55"/>
                      <a:pt x="195" y="53"/>
                      <a:pt x="194" y="52"/>
                    </a:cubicBezTo>
                    <a:cubicBezTo>
                      <a:pt x="192" y="51"/>
                      <a:pt x="189" y="52"/>
                      <a:pt x="188" y="51"/>
                    </a:cubicBezTo>
                    <a:cubicBezTo>
                      <a:pt x="183" y="50"/>
                      <a:pt x="180" y="46"/>
                      <a:pt x="177" y="44"/>
                    </a:cubicBezTo>
                    <a:cubicBezTo>
                      <a:pt x="175" y="43"/>
                      <a:pt x="173" y="42"/>
                      <a:pt x="172" y="41"/>
                    </a:cubicBezTo>
                    <a:cubicBezTo>
                      <a:pt x="169" y="40"/>
                      <a:pt x="168" y="41"/>
                      <a:pt x="165" y="41"/>
                    </a:cubicBezTo>
                    <a:cubicBezTo>
                      <a:pt x="161" y="42"/>
                      <a:pt x="157" y="37"/>
                      <a:pt x="153" y="39"/>
                    </a:cubicBezTo>
                    <a:cubicBezTo>
                      <a:pt x="150" y="40"/>
                      <a:pt x="147" y="35"/>
                      <a:pt x="145" y="34"/>
                    </a:cubicBezTo>
                    <a:cubicBezTo>
                      <a:pt x="142" y="32"/>
                      <a:pt x="138" y="30"/>
                      <a:pt x="135" y="30"/>
                    </a:cubicBezTo>
                    <a:cubicBezTo>
                      <a:pt x="133" y="29"/>
                      <a:pt x="131" y="29"/>
                      <a:pt x="130" y="30"/>
                    </a:cubicBezTo>
                    <a:cubicBezTo>
                      <a:pt x="129" y="33"/>
                      <a:pt x="126" y="34"/>
                      <a:pt x="125" y="36"/>
                    </a:cubicBezTo>
                    <a:cubicBezTo>
                      <a:pt x="123" y="39"/>
                      <a:pt x="124" y="38"/>
                      <a:pt x="122" y="36"/>
                    </a:cubicBezTo>
                    <a:cubicBezTo>
                      <a:pt x="122" y="36"/>
                      <a:pt x="121" y="35"/>
                      <a:pt x="121" y="35"/>
                    </a:cubicBezTo>
                    <a:cubicBezTo>
                      <a:pt x="119" y="34"/>
                      <a:pt x="120" y="36"/>
                      <a:pt x="119" y="37"/>
                    </a:cubicBezTo>
                    <a:cubicBezTo>
                      <a:pt x="118" y="38"/>
                      <a:pt x="115" y="29"/>
                      <a:pt x="116" y="29"/>
                    </a:cubicBezTo>
                    <a:cubicBezTo>
                      <a:pt x="116" y="29"/>
                      <a:pt x="113" y="33"/>
                      <a:pt x="112" y="33"/>
                    </a:cubicBezTo>
                    <a:cubicBezTo>
                      <a:pt x="112" y="33"/>
                      <a:pt x="116" y="30"/>
                      <a:pt x="115" y="29"/>
                    </a:cubicBezTo>
                    <a:cubicBezTo>
                      <a:pt x="113" y="28"/>
                      <a:pt x="113" y="33"/>
                      <a:pt x="111" y="33"/>
                    </a:cubicBezTo>
                    <a:cubicBezTo>
                      <a:pt x="111" y="33"/>
                      <a:pt x="115" y="27"/>
                      <a:pt x="115" y="26"/>
                    </a:cubicBezTo>
                    <a:cubicBezTo>
                      <a:pt x="115" y="25"/>
                      <a:pt x="117" y="25"/>
                      <a:pt x="117" y="24"/>
                    </a:cubicBezTo>
                    <a:cubicBezTo>
                      <a:pt x="118" y="23"/>
                      <a:pt x="119" y="25"/>
                      <a:pt x="120" y="23"/>
                    </a:cubicBezTo>
                    <a:cubicBezTo>
                      <a:pt x="121" y="22"/>
                      <a:pt x="120" y="22"/>
                      <a:pt x="120" y="20"/>
                    </a:cubicBezTo>
                    <a:cubicBezTo>
                      <a:pt x="121" y="19"/>
                      <a:pt x="121" y="17"/>
                      <a:pt x="119" y="16"/>
                    </a:cubicBezTo>
                    <a:cubicBezTo>
                      <a:pt x="116" y="15"/>
                      <a:pt x="116" y="11"/>
                      <a:pt x="116" y="8"/>
                    </a:cubicBezTo>
                    <a:cubicBezTo>
                      <a:pt x="116" y="7"/>
                      <a:pt x="115" y="6"/>
                      <a:pt x="114" y="5"/>
                    </a:cubicBezTo>
                    <a:cubicBezTo>
                      <a:pt x="113" y="4"/>
                      <a:pt x="112" y="7"/>
                      <a:pt x="111" y="8"/>
                    </a:cubicBezTo>
                    <a:cubicBezTo>
                      <a:pt x="110" y="11"/>
                      <a:pt x="108" y="15"/>
                      <a:pt x="105" y="15"/>
                    </a:cubicBezTo>
                    <a:cubicBezTo>
                      <a:pt x="104" y="15"/>
                      <a:pt x="103" y="14"/>
                      <a:pt x="101" y="14"/>
                    </a:cubicBezTo>
                    <a:cubicBezTo>
                      <a:pt x="100" y="14"/>
                      <a:pt x="99" y="15"/>
                      <a:pt x="98" y="14"/>
                    </a:cubicBezTo>
                    <a:cubicBezTo>
                      <a:pt x="96" y="13"/>
                      <a:pt x="95" y="14"/>
                      <a:pt x="93" y="14"/>
                    </a:cubicBezTo>
                    <a:cubicBezTo>
                      <a:pt x="91" y="14"/>
                      <a:pt x="92" y="14"/>
                      <a:pt x="91" y="16"/>
                    </a:cubicBezTo>
                    <a:cubicBezTo>
                      <a:pt x="90" y="17"/>
                      <a:pt x="85" y="16"/>
                      <a:pt x="84" y="17"/>
                    </a:cubicBezTo>
                    <a:cubicBezTo>
                      <a:pt x="82" y="17"/>
                      <a:pt x="79" y="19"/>
                      <a:pt x="77" y="19"/>
                    </a:cubicBezTo>
                    <a:cubicBezTo>
                      <a:pt x="74" y="19"/>
                      <a:pt x="72" y="15"/>
                      <a:pt x="72" y="13"/>
                    </a:cubicBezTo>
                    <a:cubicBezTo>
                      <a:pt x="70" y="10"/>
                      <a:pt x="74" y="8"/>
                      <a:pt x="73" y="5"/>
                    </a:cubicBezTo>
                    <a:cubicBezTo>
                      <a:pt x="72" y="3"/>
                      <a:pt x="71" y="0"/>
                      <a:pt x="69" y="1"/>
                    </a:cubicBezTo>
                    <a:cubicBezTo>
                      <a:pt x="69" y="2"/>
                      <a:pt x="62" y="5"/>
                      <a:pt x="61" y="5"/>
                    </a:cubicBezTo>
                    <a:cubicBezTo>
                      <a:pt x="60" y="5"/>
                      <a:pt x="58" y="5"/>
                      <a:pt x="58" y="6"/>
                    </a:cubicBezTo>
                    <a:cubicBezTo>
                      <a:pt x="57" y="6"/>
                      <a:pt x="57" y="9"/>
                      <a:pt x="56" y="7"/>
                    </a:cubicBezTo>
                    <a:cubicBezTo>
                      <a:pt x="55" y="6"/>
                      <a:pt x="47" y="5"/>
                      <a:pt x="47" y="6"/>
                    </a:cubicBezTo>
                    <a:cubicBezTo>
                      <a:pt x="47" y="6"/>
                      <a:pt x="49" y="7"/>
                      <a:pt x="49" y="7"/>
                    </a:cubicBezTo>
                    <a:cubicBezTo>
                      <a:pt x="50" y="8"/>
                      <a:pt x="50" y="9"/>
                      <a:pt x="50" y="11"/>
                    </a:cubicBezTo>
                    <a:cubicBezTo>
                      <a:pt x="51" y="11"/>
                      <a:pt x="51" y="13"/>
                      <a:pt x="52" y="14"/>
                    </a:cubicBezTo>
                    <a:cubicBezTo>
                      <a:pt x="52" y="14"/>
                      <a:pt x="54" y="14"/>
                      <a:pt x="54" y="14"/>
                    </a:cubicBezTo>
                    <a:cubicBezTo>
                      <a:pt x="54" y="15"/>
                      <a:pt x="52" y="16"/>
                      <a:pt x="51" y="16"/>
                    </a:cubicBezTo>
                    <a:cubicBezTo>
                      <a:pt x="50" y="17"/>
                      <a:pt x="50" y="18"/>
                      <a:pt x="49" y="19"/>
                    </a:cubicBezTo>
                    <a:cubicBezTo>
                      <a:pt x="49" y="19"/>
                      <a:pt x="44" y="23"/>
                      <a:pt x="43" y="22"/>
                    </a:cubicBezTo>
                    <a:cubicBezTo>
                      <a:pt x="43" y="21"/>
                      <a:pt x="42" y="21"/>
                      <a:pt x="41" y="22"/>
                    </a:cubicBezTo>
                    <a:cubicBezTo>
                      <a:pt x="40" y="23"/>
                      <a:pt x="38" y="21"/>
                      <a:pt x="38" y="21"/>
                    </a:cubicBezTo>
                    <a:cubicBezTo>
                      <a:pt x="36" y="20"/>
                      <a:pt x="35" y="16"/>
                      <a:pt x="34" y="16"/>
                    </a:cubicBezTo>
                    <a:cubicBezTo>
                      <a:pt x="32" y="15"/>
                      <a:pt x="29" y="18"/>
                      <a:pt x="27" y="18"/>
                    </a:cubicBezTo>
                    <a:cubicBezTo>
                      <a:pt x="25" y="18"/>
                      <a:pt x="23" y="18"/>
                      <a:pt x="21" y="18"/>
                    </a:cubicBezTo>
                    <a:cubicBezTo>
                      <a:pt x="21" y="18"/>
                      <a:pt x="21" y="20"/>
                      <a:pt x="22" y="20"/>
                    </a:cubicBezTo>
                    <a:cubicBezTo>
                      <a:pt x="22" y="21"/>
                      <a:pt x="24" y="21"/>
                      <a:pt x="25" y="21"/>
                    </a:cubicBezTo>
                    <a:cubicBezTo>
                      <a:pt x="25" y="22"/>
                      <a:pt x="21" y="23"/>
                      <a:pt x="20" y="23"/>
                    </a:cubicBezTo>
                    <a:cubicBezTo>
                      <a:pt x="19" y="24"/>
                      <a:pt x="21" y="27"/>
                      <a:pt x="22" y="28"/>
                    </a:cubicBezTo>
                    <a:cubicBezTo>
                      <a:pt x="24" y="32"/>
                      <a:pt x="24" y="35"/>
                      <a:pt x="22" y="39"/>
                    </a:cubicBezTo>
                    <a:cubicBezTo>
                      <a:pt x="22" y="41"/>
                      <a:pt x="22" y="47"/>
                      <a:pt x="20" y="47"/>
                    </a:cubicBezTo>
                    <a:cubicBezTo>
                      <a:pt x="19" y="48"/>
                      <a:pt x="17" y="47"/>
                      <a:pt x="15" y="48"/>
                    </a:cubicBezTo>
                    <a:cubicBezTo>
                      <a:pt x="14" y="49"/>
                      <a:pt x="11" y="49"/>
                      <a:pt x="10" y="49"/>
                    </a:cubicBezTo>
                    <a:cubicBezTo>
                      <a:pt x="5" y="51"/>
                      <a:pt x="5" y="53"/>
                      <a:pt x="5" y="57"/>
                    </a:cubicBezTo>
                    <a:cubicBezTo>
                      <a:pt x="5" y="59"/>
                      <a:pt x="2" y="59"/>
                      <a:pt x="2" y="60"/>
                    </a:cubicBezTo>
                    <a:cubicBezTo>
                      <a:pt x="2" y="63"/>
                      <a:pt x="0" y="64"/>
                      <a:pt x="2" y="66"/>
                    </a:cubicBezTo>
                    <a:cubicBezTo>
                      <a:pt x="4" y="68"/>
                      <a:pt x="4" y="70"/>
                      <a:pt x="5" y="72"/>
                    </a:cubicBezTo>
                    <a:cubicBezTo>
                      <a:pt x="5" y="73"/>
                      <a:pt x="6" y="73"/>
                      <a:pt x="7" y="73"/>
                    </a:cubicBezTo>
                    <a:cubicBezTo>
                      <a:pt x="8" y="73"/>
                      <a:pt x="8" y="74"/>
                      <a:pt x="9" y="75"/>
                    </a:cubicBezTo>
                    <a:cubicBezTo>
                      <a:pt x="11" y="78"/>
                      <a:pt x="16" y="75"/>
                      <a:pt x="18" y="73"/>
                    </a:cubicBezTo>
                    <a:cubicBezTo>
                      <a:pt x="18" y="76"/>
                      <a:pt x="16" y="81"/>
                      <a:pt x="19" y="82"/>
                    </a:cubicBezTo>
                    <a:cubicBezTo>
                      <a:pt x="20" y="82"/>
                      <a:pt x="23" y="81"/>
                      <a:pt x="24" y="81"/>
                    </a:cubicBezTo>
                    <a:cubicBezTo>
                      <a:pt x="27" y="82"/>
                      <a:pt x="28" y="82"/>
                      <a:pt x="30" y="80"/>
                    </a:cubicBezTo>
                    <a:cubicBezTo>
                      <a:pt x="30" y="79"/>
                      <a:pt x="32" y="79"/>
                      <a:pt x="33" y="79"/>
                    </a:cubicBezTo>
                    <a:cubicBezTo>
                      <a:pt x="35" y="77"/>
                      <a:pt x="37" y="76"/>
                      <a:pt x="39" y="76"/>
                    </a:cubicBezTo>
                    <a:cubicBezTo>
                      <a:pt x="41" y="75"/>
                      <a:pt x="46" y="73"/>
                      <a:pt x="44" y="77"/>
                    </a:cubicBezTo>
                    <a:cubicBezTo>
                      <a:pt x="44" y="79"/>
                      <a:pt x="43" y="81"/>
                      <a:pt x="44" y="83"/>
                    </a:cubicBezTo>
                    <a:cubicBezTo>
                      <a:pt x="45" y="85"/>
                      <a:pt x="47" y="87"/>
                      <a:pt x="49" y="88"/>
                    </a:cubicBezTo>
                    <a:cubicBezTo>
                      <a:pt x="51" y="90"/>
                      <a:pt x="54" y="89"/>
                      <a:pt x="56" y="90"/>
                    </a:cubicBezTo>
                    <a:cubicBezTo>
                      <a:pt x="57" y="91"/>
                      <a:pt x="58" y="92"/>
                      <a:pt x="59" y="92"/>
                    </a:cubicBezTo>
                    <a:cubicBezTo>
                      <a:pt x="60" y="92"/>
                      <a:pt x="61" y="93"/>
                      <a:pt x="61" y="94"/>
                    </a:cubicBezTo>
                    <a:cubicBezTo>
                      <a:pt x="63" y="94"/>
                      <a:pt x="68" y="93"/>
                      <a:pt x="68" y="96"/>
                    </a:cubicBezTo>
                    <a:cubicBezTo>
                      <a:pt x="69" y="98"/>
                      <a:pt x="68" y="98"/>
                      <a:pt x="69" y="100"/>
                    </a:cubicBezTo>
                    <a:cubicBezTo>
                      <a:pt x="70" y="101"/>
                      <a:pt x="69" y="101"/>
                      <a:pt x="68" y="102"/>
                    </a:cubicBezTo>
                    <a:cubicBezTo>
                      <a:pt x="68" y="102"/>
                      <a:pt x="70" y="107"/>
                      <a:pt x="70" y="108"/>
                    </a:cubicBezTo>
                    <a:cubicBezTo>
                      <a:pt x="70" y="109"/>
                      <a:pt x="78" y="108"/>
                      <a:pt x="79" y="108"/>
                    </a:cubicBezTo>
                    <a:cubicBezTo>
                      <a:pt x="79" y="110"/>
                      <a:pt x="78" y="113"/>
                      <a:pt x="80" y="114"/>
                    </a:cubicBezTo>
                    <a:cubicBezTo>
                      <a:pt x="83" y="116"/>
                      <a:pt x="83" y="118"/>
                      <a:pt x="82" y="122"/>
                    </a:cubicBezTo>
                    <a:cubicBezTo>
                      <a:pt x="81" y="124"/>
                      <a:pt x="80" y="127"/>
                      <a:pt x="81" y="130"/>
                    </a:cubicBezTo>
                    <a:cubicBezTo>
                      <a:pt x="81" y="131"/>
                      <a:pt x="82" y="133"/>
                      <a:pt x="82" y="135"/>
                    </a:cubicBezTo>
                    <a:cubicBezTo>
                      <a:pt x="82" y="136"/>
                      <a:pt x="80" y="138"/>
                      <a:pt x="82" y="138"/>
                    </a:cubicBezTo>
                    <a:cubicBezTo>
                      <a:pt x="83" y="139"/>
                      <a:pt x="86" y="140"/>
                      <a:pt x="88" y="139"/>
                    </a:cubicBezTo>
                    <a:cubicBezTo>
                      <a:pt x="90" y="137"/>
                      <a:pt x="94" y="144"/>
                      <a:pt x="93" y="145"/>
                    </a:cubicBezTo>
                    <a:cubicBezTo>
                      <a:pt x="93" y="146"/>
                      <a:pt x="93" y="147"/>
                      <a:pt x="94" y="148"/>
                    </a:cubicBezTo>
                    <a:cubicBezTo>
                      <a:pt x="95" y="149"/>
                      <a:pt x="97" y="147"/>
                      <a:pt x="98" y="148"/>
                    </a:cubicBezTo>
                    <a:cubicBezTo>
                      <a:pt x="102" y="150"/>
                      <a:pt x="98" y="154"/>
                      <a:pt x="98" y="157"/>
                    </a:cubicBezTo>
                    <a:cubicBezTo>
                      <a:pt x="100" y="154"/>
                      <a:pt x="102" y="160"/>
                      <a:pt x="102" y="160"/>
                    </a:cubicBezTo>
                    <a:cubicBezTo>
                      <a:pt x="103" y="164"/>
                      <a:pt x="101" y="165"/>
                      <a:pt x="98" y="166"/>
                    </a:cubicBezTo>
                    <a:cubicBezTo>
                      <a:pt x="94" y="168"/>
                      <a:pt x="92" y="170"/>
                      <a:pt x="90" y="173"/>
                    </a:cubicBezTo>
                    <a:cubicBezTo>
                      <a:pt x="89" y="175"/>
                      <a:pt x="88" y="176"/>
                      <a:pt x="86" y="177"/>
                    </a:cubicBezTo>
                    <a:cubicBezTo>
                      <a:pt x="85" y="179"/>
                      <a:pt x="83" y="180"/>
                      <a:pt x="81" y="182"/>
                    </a:cubicBezTo>
                    <a:cubicBezTo>
                      <a:pt x="83" y="182"/>
                      <a:pt x="85" y="181"/>
                      <a:pt x="86" y="181"/>
                    </a:cubicBezTo>
                    <a:cubicBezTo>
                      <a:pt x="87" y="181"/>
                      <a:pt x="88" y="183"/>
                      <a:pt x="89" y="183"/>
                    </a:cubicBezTo>
                    <a:cubicBezTo>
                      <a:pt x="89" y="184"/>
                      <a:pt x="90" y="185"/>
                      <a:pt x="91" y="186"/>
                    </a:cubicBezTo>
                    <a:cubicBezTo>
                      <a:pt x="92" y="187"/>
                      <a:pt x="93" y="186"/>
                      <a:pt x="94" y="187"/>
                    </a:cubicBezTo>
                    <a:cubicBezTo>
                      <a:pt x="96" y="189"/>
                      <a:pt x="100" y="190"/>
                      <a:pt x="101" y="193"/>
                    </a:cubicBezTo>
                    <a:cubicBezTo>
                      <a:pt x="102" y="195"/>
                      <a:pt x="103" y="199"/>
                      <a:pt x="104" y="201"/>
                    </a:cubicBezTo>
                    <a:cubicBezTo>
                      <a:pt x="105" y="200"/>
                      <a:pt x="106" y="199"/>
                      <a:pt x="107" y="197"/>
                    </a:cubicBezTo>
                    <a:cubicBezTo>
                      <a:pt x="107" y="196"/>
                      <a:pt x="108" y="194"/>
                      <a:pt x="109" y="193"/>
                    </a:cubicBezTo>
                    <a:cubicBezTo>
                      <a:pt x="110" y="190"/>
                      <a:pt x="113" y="189"/>
                      <a:pt x="116" y="187"/>
                    </a:cubicBezTo>
                    <a:cubicBezTo>
                      <a:pt x="118" y="185"/>
                      <a:pt x="118" y="183"/>
                      <a:pt x="119" y="180"/>
                    </a:cubicBezTo>
                    <a:cubicBezTo>
                      <a:pt x="121" y="176"/>
                      <a:pt x="124" y="175"/>
                      <a:pt x="126" y="172"/>
                    </a:cubicBezTo>
                    <a:cubicBezTo>
                      <a:pt x="129" y="169"/>
                      <a:pt x="126" y="165"/>
                      <a:pt x="127" y="161"/>
                    </a:cubicBezTo>
                    <a:cubicBezTo>
                      <a:pt x="128" y="160"/>
                      <a:pt x="128" y="159"/>
                      <a:pt x="128" y="157"/>
                    </a:cubicBezTo>
                    <a:cubicBezTo>
                      <a:pt x="128" y="156"/>
                      <a:pt x="128" y="156"/>
                      <a:pt x="129" y="156"/>
                    </a:cubicBezTo>
                    <a:cubicBezTo>
                      <a:pt x="131" y="155"/>
                      <a:pt x="132" y="153"/>
                      <a:pt x="133" y="152"/>
                    </a:cubicBezTo>
                    <a:cubicBezTo>
                      <a:pt x="134" y="151"/>
                      <a:pt x="135" y="150"/>
                      <a:pt x="137" y="149"/>
                    </a:cubicBezTo>
                    <a:cubicBezTo>
                      <a:pt x="138" y="149"/>
                      <a:pt x="139" y="148"/>
                      <a:pt x="141" y="147"/>
                    </a:cubicBezTo>
                    <a:cubicBezTo>
                      <a:pt x="142" y="147"/>
                      <a:pt x="143" y="148"/>
                      <a:pt x="144" y="148"/>
                    </a:cubicBezTo>
                    <a:cubicBezTo>
                      <a:pt x="145" y="148"/>
                      <a:pt x="144" y="147"/>
                      <a:pt x="144" y="147"/>
                    </a:cubicBezTo>
                    <a:cubicBezTo>
                      <a:pt x="143" y="146"/>
                      <a:pt x="147" y="145"/>
                      <a:pt x="147" y="145"/>
                    </a:cubicBezTo>
                    <a:cubicBezTo>
                      <a:pt x="147" y="145"/>
                      <a:pt x="149" y="142"/>
                      <a:pt x="149" y="143"/>
                    </a:cubicBezTo>
                    <a:cubicBezTo>
                      <a:pt x="150" y="144"/>
                      <a:pt x="155" y="142"/>
                      <a:pt x="155" y="142"/>
                    </a:cubicBezTo>
                    <a:cubicBezTo>
                      <a:pt x="156" y="142"/>
                      <a:pt x="155" y="143"/>
                      <a:pt x="156" y="143"/>
                    </a:cubicBezTo>
                    <a:cubicBezTo>
                      <a:pt x="157" y="143"/>
                      <a:pt x="160" y="143"/>
                      <a:pt x="161" y="142"/>
                    </a:cubicBezTo>
                    <a:cubicBezTo>
                      <a:pt x="162" y="141"/>
                      <a:pt x="162" y="140"/>
                      <a:pt x="163" y="139"/>
                    </a:cubicBezTo>
                    <a:cubicBezTo>
                      <a:pt x="164" y="139"/>
                      <a:pt x="165" y="138"/>
                      <a:pt x="165" y="137"/>
                    </a:cubicBezTo>
                    <a:cubicBezTo>
                      <a:pt x="166" y="136"/>
                      <a:pt x="165" y="134"/>
                      <a:pt x="166" y="133"/>
                    </a:cubicBezTo>
                    <a:cubicBezTo>
                      <a:pt x="167" y="132"/>
                      <a:pt x="168" y="131"/>
                      <a:pt x="169" y="130"/>
                    </a:cubicBezTo>
                    <a:cubicBezTo>
                      <a:pt x="171" y="127"/>
                      <a:pt x="172" y="126"/>
                      <a:pt x="172" y="123"/>
                    </a:cubicBezTo>
                    <a:cubicBezTo>
                      <a:pt x="172" y="121"/>
                      <a:pt x="172" y="120"/>
                      <a:pt x="173" y="118"/>
                    </a:cubicBezTo>
                    <a:cubicBezTo>
                      <a:pt x="173" y="117"/>
                      <a:pt x="174" y="117"/>
                      <a:pt x="175" y="116"/>
                    </a:cubicBezTo>
                    <a:cubicBezTo>
                      <a:pt x="176" y="115"/>
                      <a:pt x="175" y="113"/>
                      <a:pt x="175" y="112"/>
                    </a:cubicBezTo>
                    <a:cubicBezTo>
                      <a:pt x="175" y="110"/>
                      <a:pt x="176" y="109"/>
                      <a:pt x="176" y="107"/>
                    </a:cubicBezTo>
                    <a:cubicBezTo>
                      <a:pt x="177" y="104"/>
                      <a:pt x="176" y="101"/>
                      <a:pt x="176" y="98"/>
                    </a:cubicBezTo>
                    <a:cubicBezTo>
                      <a:pt x="176" y="96"/>
                      <a:pt x="175" y="94"/>
                      <a:pt x="176" y="93"/>
                    </a:cubicBezTo>
                    <a:cubicBezTo>
                      <a:pt x="177" y="91"/>
                      <a:pt x="176" y="92"/>
                      <a:pt x="176" y="90"/>
                    </a:cubicBezTo>
                    <a:cubicBezTo>
                      <a:pt x="176" y="90"/>
                      <a:pt x="178" y="91"/>
                      <a:pt x="178" y="91"/>
                    </a:cubicBezTo>
                    <a:cubicBezTo>
                      <a:pt x="178" y="91"/>
                      <a:pt x="178" y="90"/>
                      <a:pt x="178" y="90"/>
                    </a:cubicBezTo>
                    <a:cubicBezTo>
                      <a:pt x="178" y="90"/>
                      <a:pt x="179" y="90"/>
                      <a:pt x="179" y="90"/>
                    </a:cubicBezTo>
                    <a:cubicBezTo>
                      <a:pt x="181" y="90"/>
                      <a:pt x="182" y="87"/>
                      <a:pt x="182" y="86"/>
                    </a:cubicBezTo>
                    <a:cubicBezTo>
                      <a:pt x="183" y="85"/>
                      <a:pt x="184" y="83"/>
                      <a:pt x="185" y="81"/>
                    </a:cubicBezTo>
                    <a:cubicBezTo>
                      <a:pt x="187" y="79"/>
                      <a:pt x="189" y="79"/>
                      <a:pt x="190" y="77"/>
                    </a:cubicBezTo>
                    <a:cubicBezTo>
                      <a:pt x="195" y="71"/>
                      <a:pt x="199" y="64"/>
                      <a:pt x="196" y="57"/>
                    </a:cubicBezTo>
                    <a:cubicBezTo>
                      <a:pt x="194" y="53"/>
                      <a:pt x="198" y="60"/>
                      <a:pt x="196" y="57"/>
                    </a:cubicBezTo>
                    <a:close/>
                    <a:moveTo>
                      <a:pt x="115" y="186"/>
                    </a:moveTo>
                    <a:cubicBezTo>
                      <a:pt x="113" y="187"/>
                      <a:pt x="112" y="189"/>
                      <a:pt x="110" y="190"/>
                    </a:cubicBezTo>
                    <a:cubicBezTo>
                      <a:pt x="107" y="191"/>
                      <a:pt x="112" y="188"/>
                      <a:pt x="112" y="187"/>
                    </a:cubicBezTo>
                    <a:cubicBezTo>
                      <a:pt x="113" y="186"/>
                      <a:pt x="114" y="184"/>
                      <a:pt x="116" y="182"/>
                    </a:cubicBezTo>
                    <a:cubicBezTo>
                      <a:pt x="118" y="180"/>
                      <a:pt x="117" y="184"/>
                      <a:pt x="115" y="186"/>
                    </a:cubicBezTo>
                    <a:cubicBezTo>
                      <a:pt x="115" y="186"/>
                      <a:pt x="116" y="185"/>
                      <a:pt x="115" y="186"/>
                    </a:cubicBezTo>
                    <a:close/>
                  </a:path>
                </a:pathLst>
              </a:custGeom>
              <a:grpFill/>
              <a:ln w="9525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6" name="Freeform 629"/>
              <p:cNvSpPr>
                <a:spLocks/>
              </p:cNvSpPr>
              <p:nvPr/>
            </p:nvSpPr>
            <p:spPr bwMode="auto">
              <a:xfrm>
                <a:off x="4481836" y="5242840"/>
                <a:ext cx="125829" cy="130608"/>
              </a:xfrm>
              <a:custGeom>
                <a:avLst/>
                <a:gdLst>
                  <a:gd name="T0" fmla="*/ 21 w 27"/>
                  <a:gd name="T1" fmla="*/ 10 h 28"/>
                  <a:gd name="T2" fmla="*/ 17 w 27"/>
                  <a:gd name="T3" fmla="*/ 7 h 28"/>
                  <a:gd name="T4" fmla="*/ 14 w 27"/>
                  <a:gd name="T5" fmla="*/ 6 h 28"/>
                  <a:gd name="T6" fmla="*/ 11 w 27"/>
                  <a:gd name="T7" fmla="*/ 3 h 28"/>
                  <a:gd name="T8" fmla="*/ 6 w 27"/>
                  <a:gd name="T9" fmla="*/ 2 h 28"/>
                  <a:gd name="T10" fmla="*/ 4 w 27"/>
                  <a:gd name="T11" fmla="*/ 3 h 28"/>
                  <a:gd name="T12" fmla="*/ 3 w 27"/>
                  <a:gd name="T13" fmla="*/ 6 h 28"/>
                  <a:gd name="T14" fmla="*/ 3 w 27"/>
                  <a:gd name="T15" fmla="*/ 12 h 28"/>
                  <a:gd name="T16" fmla="*/ 2 w 27"/>
                  <a:gd name="T17" fmla="*/ 17 h 28"/>
                  <a:gd name="T18" fmla="*/ 1 w 27"/>
                  <a:gd name="T19" fmla="*/ 22 h 28"/>
                  <a:gd name="T20" fmla="*/ 4 w 27"/>
                  <a:gd name="T21" fmla="*/ 25 h 28"/>
                  <a:gd name="T22" fmla="*/ 9 w 27"/>
                  <a:gd name="T23" fmla="*/ 26 h 28"/>
                  <a:gd name="T24" fmla="*/ 13 w 27"/>
                  <a:gd name="T25" fmla="*/ 28 h 28"/>
                  <a:gd name="T26" fmla="*/ 19 w 27"/>
                  <a:gd name="T27" fmla="*/ 28 h 28"/>
                  <a:gd name="T28" fmla="*/ 24 w 27"/>
                  <a:gd name="T29" fmla="*/ 25 h 28"/>
                  <a:gd name="T30" fmla="*/ 26 w 27"/>
                  <a:gd name="T31" fmla="*/ 19 h 28"/>
                  <a:gd name="T32" fmla="*/ 24 w 27"/>
                  <a:gd name="T33" fmla="*/ 14 h 28"/>
                  <a:gd name="T34" fmla="*/ 21 w 27"/>
                  <a:gd name="T35" fmla="*/ 10 h 28"/>
                  <a:gd name="T36" fmla="*/ 21 w 27"/>
                  <a:gd name="T37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28">
                    <a:moveTo>
                      <a:pt x="21" y="10"/>
                    </a:moveTo>
                    <a:cubicBezTo>
                      <a:pt x="20" y="8"/>
                      <a:pt x="18" y="8"/>
                      <a:pt x="17" y="7"/>
                    </a:cubicBezTo>
                    <a:cubicBezTo>
                      <a:pt x="16" y="6"/>
                      <a:pt x="15" y="7"/>
                      <a:pt x="14" y="6"/>
                    </a:cubicBezTo>
                    <a:cubicBezTo>
                      <a:pt x="13" y="5"/>
                      <a:pt x="12" y="4"/>
                      <a:pt x="11" y="3"/>
                    </a:cubicBezTo>
                    <a:cubicBezTo>
                      <a:pt x="10" y="0"/>
                      <a:pt x="9" y="1"/>
                      <a:pt x="6" y="2"/>
                    </a:cubicBezTo>
                    <a:cubicBezTo>
                      <a:pt x="5" y="2"/>
                      <a:pt x="5" y="1"/>
                      <a:pt x="4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3" y="8"/>
                      <a:pt x="3" y="10"/>
                      <a:pt x="3" y="12"/>
                    </a:cubicBezTo>
                    <a:cubicBezTo>
                      <a:pt x="3" y="13"/>
                      <a:pt x="3" y="15"/>
                      <a:pt x="2" y="17"/>
                    </a:cubicBezTo>
                    <a:cubicBezTo>
                      <a:pt x="0" y="19"/>
                      <a:pt x="0" y="19"/>
                      <a:pt x="1" y="22"/>
                    </a:cubicBezTo>
                    <a:cubicBezTo>
                      <a:pt x="2" y="24"/>
                      <a:pt x="2" y="24"/>
                      <a:pt x="4" y="25"/>
                    </a:cubicBezTo>
                    <a:cubicBezTo>
                      <a:pt x="6" y="25"/>
                      <a:pt x="8" y="25"/>
                      <a:pt x="9" y="26"/>
                    </a:cubicBezTo>
                    <a:cubicBezTo>
                      <a:pt x="10" y="26"/>
                      <a:pt x="12" y="28"/>
                      <a:pt x="13" y="28"/>
                    </a:cubicBezTo>
                    <a:cubicBezTo>
                      <a:pt x="15" y="27"/>
                      <a:pt x="17" y="28"/>
                      <a:pt x="19" y="28"/>
                    </a:cubicBezTo>
                    <a:cubicBezTo>
                      <a:pt x="20" y="28"/>
                      <a:pt x="23" y="26"/>
                      <a:pt x="24" y="25"/>
                    </a:cubicBezTo>
                    <a:cubicBezTo>
                      <a:pt x="26" y="23"/>
                      <a:pt x="27" y="21"/>
                      <a:pt x="26" y="19"/>
                    </a:cubicBezTo>
                    <a:cubicBezTo>
                      <a:pt x="25" y="17"/>
                      <a:pt x="25" y="16"/>
                      <a:pt x="24" y="14"/>
                    </a:cubicBezTo>
                    <a:cubicBezTo>
                      <a:pt x="24" y="12"/>
                      <a:pt x="23" y="11"/>
                      <a:pt x="21" y="10"/>
                    </a:cubicBezTo>
                    <a:cubicBezTo>
                      <a:pt x="20" y="9"/>
                      <a:pt x="22" y="10"/>
                      <a:pt x="21" y="1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7" name="Freeform 630"/>
              <p:cNvSpPr>
                <a:spLocks/>
              </p:cNvSpPr>
              <p:nvPr/>
            </p:nvSpPr>
            <p:spPr bwMode="auto">
              <a:xfrm>
                <a:off x="4121870" y="5037372"/>
                <a:ext cx="481017" cy="836206"/>
              </a:xfrm>
              <a:custGeom>
                <a:avLst/>
                <a:gdLst>
                  <a:gd name="T0" fmla="*/ 80 w 103"/>
                  <a:gd name="T1" fmla="*/ 52 h 179"/>
                  <a:gd name="T2" fmla="*/ 85 w 103"/>
                  <a:gd name="T3" fmla="*/ 42 h 179"/>
                  <a:gd name="T4" fmla="*/ 102 w 103"/>
                  <a:gd name="T5" fmla="*/ 29 h 179"/>
                  <a:gd name="T6" fmla="*/ 99 w 103"/>
                  <a:gd name="T7" fmla="*/ 21 h 179"/>
                  <a:gd name="T8" fmla="*/ 94 w 103"/>
                  <a:gd name="T9" fmla="*/ 29 h 179"/>
                  <a:gd name="T10" fmla="*/ 82 w 103"/>
                  <a:gd name="T11" fmla="*/ 30 h 179"/>
                  <a:gd name="T12" fmla="*/ 79 w 103"/>
                  <a:gd name="T13" fmla="*/ 28 h 179"/>
                  <a:gd name="T14" fmla="*/ 81 w 103"/>
                  <a:gd name="T15" fmla="*/ 22 h 179"/>
                  <a:gd name="T16" fmla="*/ 64 w 103"/>
                  <a:gd name="T17" fmla="*/ 9 h 179"/>
                  <a:gd name="T18" fmla="*/ 57 w 103"/>
                  <a:gd name="T19" fmla="*/ 2 h 179"/>
                  <a:gd name="T20" fmla="*/ 48 w 103"/>
                  <a:gd name="T21" fmla="*/ 4 h 179"/>
                  <a:gd name="T22" fmla="*/ 39 w 103"/>
                  <a:gd name="T23" fmla="*/ 1 h 179"/>
                  <a:gd name="T24" fmla="*/ 35 w 103"/>
                  <a:gd name="T25" fmla="*/ 9 h 179"/>
                  <a:gd name="T26" fmla="*/ 27 w 103"/>
                  <a:gd name="T27" fmla="*/ 22 h 179"/>
                  <a:gd name="T28" fmla="*/ 25 w 103"/>
                  <a:gd name="T29" fmla="*/ 32 h 179"/>
                  <a:gd name="T30" fmla="*/ 21 w 103"/>
                  <a:gd name="T31" fmla="*/ 39 h 179"/>
                  <a:gd name="T32" fmla="*/ 19 w 103"/>
                  <a:gd name="T33" fmla="*/ 47 h 179"/>
                  <a:gd name="T34" fmla="*/ 17 w 103"/>
                  <a:gd name="T35" fmla="*/ 52 h 179"/>
                  <a:gd name="T36" fmla="*/ 20 w 103"/>
                  <a:gd name="T37" fmla="*/ 61 h 179"/>
                  <a:gd name="T38" fmla="*/ 18 w 103"/>
                  <a:gd name="T39" fmla="*/ 79 h 179"/>
                  <a:gd name="T40" fmla="*/ 15 w 103"/>
                  <a:gd name="T41" fmla="*/ 94 h 179"/>
                  <a:gd name="T42" fmla="*/ 10 w 103"/>
                  <a:gd name="T43" fmla="*/ 117 h 179"/>
                  <a:gd name="T44" fmla="*/ 13 w 103"/>
                  <a:gd name="T45" fmla="*/ 130 h 179"/>
                  <a:gd name="T46" fmla="*/ 12 w 103"/>
                  <a:gd name="T47" fmla="*/ 135 h 179"/>
                  <a:gd name="T48" fmla="*/ 8 w 103"/>
                  <a:gd name="T49" fmla="*/ 147 h 179"/>
                  <a:gd name="T50" fmla="*/ 5 w 103"/>
                  <a:gd name="T51" fmla="*/ 156 h 179"/>
                  <a:gd name="T52" fmla="*/ 8 w 103"/>
                  <a:gd name="T53" fmla="*/ 170 h 179"/>
                  <a:gd name="T54" fmla="*/ 13 w 103"/>
                  <a:gd name="T55" fmla="*/ 176 h 179"/>
                  <a:gd name="T56" fmla="*/ 23 w 103"/>
                  <a:gd name="T57" fmla="*/ 178 h 179"/>
                  <a:gd name="T58" fmla="*/ 27 w 103"/>
                  <a:gd name="T59" fmla="*/ 179 h 179"/>
                  <a:gd name="T60" fmla="*/ 24 w 103"/>
                  <a:gd name="T61" fmla="*/ 169 h 179"/>
                  <a:gd name="T62" fmla="*/ 25 w 103"/>
                  <a:gd name="T63" fmla="*/ 163 h 179"/>
                  <a:gd name="T64" fmla="*/ 28 w 103"/>
                  <a:gd name="T65" fmla="*/ 163 h 179"/>
                  <a:gd name="T66" fmla="*/ 31 w 103"/>
                  <a:gd name="T67" fmla="*/ 157 h 179"/>
                  <a:gd name="T68" fmla="*/ 40 w 103"/>
                  <a:gd name="T69" fmla="*/ 151 h 179"/>
                  <a:gd name="T70" fmla="*/ 41 w 103"/>
                  <a:gd name="T71" fmla="*/ 145 h 179"/>
                  <a:gd name="T72" fmla="*/ 32 w 103"/>
                  <a:gd name="T73" fmla="*/ 140 h 179"/>
                  <a:gd name="T74" fmla="*/ 39 w 103"/>
                  <a:gd name="T75" fmla="*/ 131 h 179"/>
                  <a:gd name="T76" fmla="*/ 43 w 103"/>
                  <a:gd name="T77" fmla="*/ 124 h 179"/>
                  <a:gd name="T78" fmla="*/ 48 w 103"/>
                  <a:gd name="T79" fmla="*/ 116 h 179"/>
                  <a:gd name="T80" fmla="*/ 51 w 103"/>
                  <a:gd name="T81" fmla="*/ 114 h 179"/>
                  <a:gd name="T82" fmla="*/ 45 w 103"/>
                  <a:gd name="T83" fmla="*/ 113 h 179"/>
                  <a:gd name="T84" fmla="*/ 54 w 103"/>
                  <a:gd name="T85" fmla="*/ 108 h 179"/>
                  <a:gd name="T86" fmla="*/ 58 w 103"/>
                  <a:gd name="T87" fmla="*/ 102 h 179"/>
                  <a:gd name="T88" fmla="*/ 59 w 103"/>
                  <a:gd name="T89" fmla="*/ 97 h 179"/>
                  <a:gd name="T90" fmla="*/ 60 w 103"/>
                  <a:gd name="T91" fmla="*/ 96 h 179"/>
                  <a:gd name="T92" fmla="*/ 76 w 103"/>
                  <a:gd name="T93" fmla="*/ 93 h 179"/>
                  <a:gd name="T94" fmla="*/ 84 w 103"/>
                  <a:gd name="T95" fmla="*/ 87 h 179"/>
                  <a:gd name="T96" fmla="*/ 83 w 103"/>
                  <a:gd name="T97" fmla="*/ 78 h 179"/>
                  <a:gd name="T98" fmla="*/ 78 w 103"/>
                  <a:gd name="T99" fmla="*/ 69 h 179"/>
                  <a:gd name="T100" fmla="*/ 78 w 103"/>
                  <a:gd name="T101" fmla="*/ 66 h 179"/>
                  <a:gd name="T102" fmla="*/ 78 w 103"/>
                  <a:gd name="T103" fmla="*/ 62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3" h="179">
                    <a:moveTo>
                      <a:pt x="78" y="62"/>
                    </a:moveTo>
                    <a:cubicBezTo>
                      <a:pt x="81" y="59"/>
                      <a:pt x="79" y="56"/>
                      <a:pt x="80" y="52"/>
                    </a:cubicBezTo>
                    <a:cubicBezTo>
                      <a:pt x="80" y="51"/>
                      <a:pt x="80" y="49"/>
                      <a:pt x="80" y="48"/>
                    </a:cubicBezTo>
                    <a:cubicBezTo>
                      <a:pt x="81" y="45"/>
                      <a:pt x="83" y="44"/>
                      <a:pt x="85" y="42"/>
                    </a:cubicBezTo>
                    <a:cubicBezTo>
                      <a:pt x="89" y="39"/>
                      <a:pt x="91" y="34"/>
                      <a:pt x="95" y="31"/>
                    </a:cubicBezTo>
                    <a:cubicBezTo>
                      <a:pt x="97" y="30"/>
                      <a:pt x="100" y="30"/>
                      <a:pt x="102" y="29"/>
                    </a:cubicBezTo>
                    <a:cubicBezTo>
                      <a:pt x="103" y="27"/>
                      <a:pt x="102" y="24"/>
                      <a:pt x="101" y="23"/>
                    </a:cubicBezTo>
                    <a:cubicBezTo>
                      <a:pt x="100" y="21"/>
                      <a:pt x="101" y="21"/>
                      <a:pt x="99" y="21"/>
                    </a:cubicBezTo>
                    <a:cubicBezTo>
                      <a:pt x="97" y="20"/>
                      <a:pt x="98" y="24"/>
                      <a:pt x="97" y="25"/>
                    </a:cubicBezTo>
                    <a:cubicBezTo>
                      <a:pt x="96" y="26"/>
                      <a:pt x="95" y="28"/>
                      <a:pt x="94" y="29"/>
                    </a:cubicBezTo>
                    <a:cubicBezTo>
                      <a:pt x="93" y="30"/>
                      <a:pt x="90" y="29"/>
                      <a:pt x="88" y="30"/>
                    </a:cubicBezTo>
                    <a:cubicBezTo>
                      <a:pt x="87" y="32"/>
                      <a:pt x="84" y="30"/>
                      <a:pt x="82" y="30"/>
                    </a:cubicBezTo>
                    <a:cubicBezTo>
                      <a:pt x="81" y="30"/>
                      <a:pt x="79" y="31"/>
                      <a:pt x="78" y="30"/>
                    </a:cubicBezTo>
                    <a:cubicBezTo>
                      <a:pt x="76" y="30"/>
                      <a:pt x="79" y="28"/>
                      <a:pt x="79" y="28"/>
                    </a:cubicBezTo>
                    <a:cubicBezTo>
                      <a:pt x="80" y="27"/>
                      <a:pt x="79" y="26"/>
                      <a:pt x="79" y="26"/>
                    </a:cubicBezTo>
                    <a:cubicBezTo>
                      <a:pt x="79" y="24"/>
                      <a:pt x="80" y="23"/>
                      <a:pt x="81" y="22"/>
                    </a:cubicBezTo>
                    <a:cubicBezTo>
                      <a:pt x="85" y="18"/>
                      <a:pt x="77" y="16"/>
                      <a:pt x="74" y="14"/>
                    </a:cubicBezTo>
                    <a:cubicBezTo>
                      <a:pt x="71" y="12"/>
                      <a:pt x="67" y="12"/>
                      <a:pt x="64" y="9"/>
                    </a:cubicBezTo>
                    <a:cubicBezTo>
                      <a:pt x="63" y="8"/>
                      <a:pt x="61" y="7"/>
                      <a:pt x="60" y="6"/>
                    </a:cubicBezTo>
                    <a:cubicBezTo>
                      <a:pt x="59" y="4"/>
                      <a:pt x="58" y="2"/>
                      <a:pt x="57" y="2"/>
                    </a:cubicBezTo>
                    <a:cubicBezTo>
                      <a:pt x="56" y="1"/>
                      <a:pt x="53" y="1"/>
                      <a:pt x="52" y="2"/>
                    </a:cubicBezTo>
                    <a:cubicBezTo>
                      <a:pt x="51" y="3"/>
                      <a:pt x="50" y="6"/>
                      <a:pt x="48" y="4"/>
                    </a:cubicBezTo>
                    <a:cubicBezTo>
                      <a:pt x="47" y="2"/>
                      <a:pt x="45" y="2"/>
                      <a:pt x="43" y="2"/>
                    </a:cubicBezTo>
                    <a:cubicBezTo>
                      <a:pt x="41" y="2"/>
                      <a:pt x="41" y="0"/>
                      <a:pt x="39" y="1"/>
                    </a:cubicBezTo>
                    <a:cubicBezTo>
                      <a:pt x="38" y="2"/>
                      <a:pt x="35" y="3"/>
                      <a:pt x="35" y="4"/>
                    </a:cubicBezTo>
                    <a:cubicBezTo>
                      <a:pt x="34" y="6"/>
                      <a:pt x="35" y="8"/>
                      <a:pt x="35" y="9"/>
                    </a:cubicBezTo>
                    <a:cubicBezTo>
                      <a:pt x="34" y="13"/>
                      <a:pt x="31" y="13"/>
                      <a:pt x="28" y="14"/>
                    </a:cubicBezTo>
                    <a:cubicBezTo>
                      <a:pt x="26" y="15"/>
                      <a:pt x="27" y="20"/>
                      <a:pt x="27" y="22"/>
                    </a:cubicBezTo>
                    <a:cubicBezTo>
                      <a:pt x="27" y="24"/>
                      <a:pt x="28" y="26"/>
                      <a:pt x="28" y="27"/>
                    </a:cubicBezTo>
                    <a:cubicBezTo>
                      <a:pt x="28" y="28"/>
                      <a:pt x="25" y="31"/>
                      <a:pt x="25" y="32"/>
                    </a:cubicBezTo>
                    <a:cubicBezTo>
                      <a:pt x="24" y="33"/>
                      <a:pt x="21" y="35"/>
                      <a:pt x="21" y="36"/>
                    </a:cubicBezTo>
                    <a:cubicBezTo>
                      <a:pt x="21" y="37"/>
                      <a:pt x="21" y="38"/>
                      <a:pt x="21" y="39"/>
                    </a:cubicBezTo>
                    <a:cubicBezTo>
                      <a:pt x="21" y="40"/>
                      <a:pt x="20" y="41"/>
                      <a:pt x="20" y="42"/>
                    </a:cubicBezTo>
                    <a:cubicBezTo>
                      <a:pt x="20" y="43"/>
                      <a:pt x="21" y="46"/>
                      <a:pt x="19" y="47"/>
                    </a:cubicBezTo>
                    <a:cubicBezTo>
                      <a:pt x="19" y="48"/>
                      <a:pt x="19" y="50"/>
                      <a:pt x="19" y="51"/>
                    </a:cubicBezTo>
                    <a:cubicBezTo>
                      <a:pt x="18" y="51"/>
                      <a:pt x="17" y="51"/>
                      <a:pt x="17" y="52"/>
                    </a:cubicBezTo>
                    <a:cubicBezTo>
                      <a:pt x="17" y="54"/>
                      <a:pt x="19" y="55"/>
                      <a:pt x="19" y="57"/>
                    </a:cubicBezTo>
                    <a:cubicBezTo>
                      <a:pt x="19" y="58"/>
                      <a:pt x="19" y="60"/>
                      <a:pt x="20" y="61"/>
                    </a:cubicBezTo>
                    <a:cubicBezTo>
                      <a:pt x="22" y="65"/>
                      <a:pt x="18" y="69"/>
                      <a:pt x="18" y="73"/>
                    </a:cubicBezTo>
                    <a:cubicBezTo>
                      <a:pt x="17" y="75"/>
                      <a:pt x="19" y="77"/>
                      <a:pt x="18" y="79"/>
                    </a:cubicBezTo>
                    <a:cubicBezTo>
                      <a:pt x="17" y="80"/>
                      <a:pt x="15" y="81"/>
                      <a:pt x="14" y="83"/>
                    </a:cubicBezTo>
                    <a:cubicBezTo>
                      <a:pt x="13" y="85"/>
                      <a:pt x="17" y="93"/>
                      <a:pt x="15" y="94"/>
                    </a:cubicBezTo>
                    <a:cubicBezTo>
                      <a:pt x="11" y="96"/>
                      <a:pt x="12" y="101"/>
                      <a:pt x="11" y="105"/>
                    </a:cubicBezTo>
                    <a:cubicBezTo>
                      <a:pt x="9" y="108"/>
                      <a:pt x="10" y="113"/>
                      <a:pt x="10" y="117"/>
                    </a:cubicBezTo>
                    <a:cubicBezTo>
                      <a:pt x="10" y="120"/>
                      <a:pt x="10" y="123"/>
                      <a:pt x="10" y="126"/>
                    </a:cubicBezTo>
                    <a:cubicBezTo>
                      <a:pt x="10" y="127"/>
                      <a:pt x="15" y="130"/>
                      <a:pt x="13" y="130"/>
                    </a:cubicBezTo>
                    <a:cubicBezTo>
                      <a:pt x="13" y="130"/>
                      <a:pt x="9" y="131"/>
                      <a:pt x="11" y="132"/>
                    </a:cubicBezTo>
                    <a:cubicBezTo>
                      <a:pt x="13" y="132"/>
                      <a:pt x="13" y="133"/>
                      <a:pt x="12" y="135"/>
                    </a:cubicBezTo>
                    <a:cubicBezTo>
                      <a:pt x="11" y="137"/>
                      <a:pt x="11" y="139"/>
                      <a:pt x="11" y="142"/>
                    </a:cubicBezTo>
                    <a:cubicBezTo>
                      <a:pt x="11" y="144"/>
                      <a:pt x="9" y="145"/>
                      <a:pt x="8" y="147"/>
                    </a:cubicBezTo>
                    <a:cubicBezTo>
                      <a:pt x="7" y="148"/>
                      <a:pt x="8" y="150"/>
                      <a:pt x="8" y="152"/>
                    </a:cubicBezTo>
                    <a:cubicBezTo>
                      <a:pt x="8" y="153"/>
                      <a:pt x="6" y="156"/>
                      <a:pt x="5" y="156"/>
                    </a:cubicBezTo>
                    <a:cubicBezTo>
                      <a:pt x="0" y="158"/>
                      <a:pt x="3" y="164"/>
                      <a:pt x="4" y="167"/>
                    </a:cubicBezTo>
                    <a:cubicBezTo>
                      <a:pt x="5" y="169"/>
                      <a:pt x="8" y="166"/>
                      <a:pt x="8" y="170"/>
                    </a:cubicBezTo>
                    <a:cubicBezTo>
                      <a:pt x="8" y="171"/>
                      <a:pt x="7" y="174"/>
                      <a:pt x="9" y="175"/>
                    </a:cubicBezTo>
                    <a:cubicBezTo>
                      <a:pt x="10" y="176"/>
                      <a:pt x="11" y="176"/>
                      <a:pt x="13" y="176"/>
                    </a:cubicBezTo>
                    <a:cubicBezTo>
                      <a:pt x="15" y="177"/>
                      <a:pt x="18" y="177"/>
                      <a:pt x="20" y="177"/>
                    </a:cubicBezTo>
                    <a:cubicBezTo>
                      <a:pt x="21" y="177"/>
                      <a:pt x="22" y="177"/>
                      <a:pt x="23" y="178"/>
                    </a:cubicBezTo>
                    <a:cubicBezTo>
                      <a:pt x="23" y="177"/>
                      <a:pt x="24" y="177"/>
                      <a:pt x="25" y="177"/>
                    </a:cubicBezTo>
                    <a:cubicBezTo>
                      <a:pt x="25" y="178"/>
                      <a:pt x="27" y="179"/>
                      <a:pt x="27" y="179"/>
                    </a:cubicBezTo>
                    <a:cubicBezTo>
                      <a:pt x="28" y="179"/>
                      <a:pt x="26" y="176"/>
                      <a:pt x="26" y="175"/>
                    </a:cubicBezTo>
                    <a:cubicBezTo>
                      <a:pt x="24" y="173"/>
                      <a:pt x="24" y="171"/>
                      <a:pt x="24" y="169"/>
                    </a:cubicBezTo>
                    <a:cubicBezTo>
                      <a:pt x="24" y="167"/>
                      <a:pt x="24" y="166"/>
                      <a:pt x="27" y="164"/>
                    </a:cubicBezTo>
                    <a:cubicBezTo>
                      <a:pt x="29" y="163"/>
                      <a:pt x="25" y="163"/>
                      <a:pt x="25" y="163"/>
                    </a:cubicBezTo>
                    <a:cubicBezTo>
                      <a:pt x="25" y="163"/>
                      <a:pt x="27" y="162"/>
                      <a:pt x="26" y="162"/>
                    </a:cubicBezTo>
                    <a:cubicBezTo>
                      <a:pt x="27" y="162"/>
                      <a:pt x="27" y="163"/>
                      <a:pt x="28" y="163"/>
                    </a:cubicBezTo>
                    <a:cubicBezTo>
                      <a:pt x="29" y="164"/>
                      <a:pt x="30" y="163"/>
                      <a:pt x="31" y="163"/>
                    </a:cubicBezTo>
                    <a:cubicBezTo>
                      <a:pt x="32" y="161"/>
                      <a:pt x="31" y="159"/>
                      <a:pt x="31" y="157"/>
                    </a:cubicBezTo>
                    <a:cubicBezTo>
                      <a:pt x="32" y="155"/>
                      <a:pt x="34" y="154"/>
                      <a:pt x="37" y="153"/>
                    </a:cubicBezTo>
                    <a:cubicBezTo>
                      <a:pt x="38" y="152"/>
                      <a:pt x="39" y="152"/>
                      <a:pt x="40" y="151"/>
                    </a:cubicBezTo>
                    <a:cubicBezTo>
                      <a:pt x="41" y="150"/>
                      <a:pt x="39" y="149"/>
                      <a:pt x="39" y="149"/>
                    </a:cubicBezTo>
                    <a:cubicBezTo>
                      <a:pt x="39" y="148"/>
                      <a:pt x="42" y="147"/>
                      <a:pt x="41" y="145"/>
                    </a:cubicBezTo>
                    <a:cubicBezTo>
                      <a:pt x="40" y="143"/>
                      <a:pt x="36" y="145"/>
                      <a:pt x="35" y="143"/>
                    </a:cubicBezTo>
                    <a:cubicBezTo>
                      <a:pt x="34" y="142"/>
                      <a:pt x="33" y="142"/>
                      <a:pt x="32" y="140"/>
                    </a:cubicBezTo>
                    <a:cubicBezTo>
                      <a:pt x="31" y="138"/>
                      <a:pt x="33" y="135"/>
                      <a:pt x="34" y="134"/>
                    </a:cubicBezTo>
                    <a:cubicBezTo>
                      <a:pt x="36" y="133"/>
                      <a:pt x="37" y="131"/>
                      <a:pt x="39" y="131"/>
                    </a:cubicBezTo>
                    <a:cubicBezTo>
                      <a:pt x="41" y="130"/>
                      <a:pt x="41" y="132"/>
                      <a:pt x="42" y="129"/>
                    </a:cubicBezTo>
                    <a:cubicBezTo>
                      <a:pt x="42" y="127"/>
                      <a:pt x="44" y="126"/>
                      <a:pt x="43" y="124"/>
                    </a:cubicBezTo>
                    <a:cubicBezTo>
                      <a:pt x="42" y="121"/>
                      <a:pt x="47" y="121"/>
                      <a:pt x="48" y="119"/>
                    </a:cubicBezTo>
                    <a:cubicBezTo>
                      <a:pt x="48" y="119"/>
                      <a:pt x="43" y="115"/>
                      <a:pt x="48" y="116"/>
                    </a:cubicBezTo>
                    <a:cubicBezTo>
                      <a:pt x="49" y="117"/>
                      <a:pt x="49" y="118"/>
                      <a:pt x="50" y="118"/>
                    </a:cubicBezTo>
                    <a:cubicBezTo>
                      <a:pt x="52" y="118"/>
                      <a:pt x="52" y="115"/>
                      <a:pt x="51" y="114"/>
                    </a:cubicBezTo>
                    <a:cubicBezTo>
                      <a:pt x="51" y="113"/>
                      <a:pt x="49" y="115"/>
                      <a:pt x="49" y="115"/>
                    </a:cubicBezTo>
                    <a:cubicBezTo>
                      <a:pt x="47" y="115"/>
                      <a:pt x="45" y="114"/>
                      <a:pt x="45" y="113"/>
                    </a:cubicBezTo>
                    <a:cubicBezTo>
                      <a:pt x="45" y="112"/>
                      <a:pt x="43" y="105"/>
                      <a:pt x="45" y="105"/>
                    </a:cubicBezTo>
                    <a:cubicBezTo>
                      <a:pt x="48" y="106"/>
                      <a:pt x="50" y="108"/>
                      <a:pt x="54" y="108"/>
                    </a:cubicBezTo>
                    <a:cubicBezTo>
                      <a:pt x="55" y="108"/>
                      <a:pt x="56" y="107"/>
                      <a:pt x="57" y="107"/>
                    </a:cubicBezTo>
                    <a:cubicBezTo>
                      <a:pt x="59" y="105"/>
                      <a:pt x="57" y="104"/>
                      <a:pt x="58" y="102"/>
                    </a:cubicBezTo>
                    <a:cubicBezTo>
                      <a:pt x="58" y="101"/>
                      <a:pt x="59" y="100"/>
                      <a:pt x="59" y="100"/>
                    </a:cubicBezTo>
                    <a:cubicBezTo>
                      <a:pt x="60" y="98"/>
                      <a:pt x="59" y="98"/>
                      <a:pt x="59" y="97"/>
                    </a:cubicBezTo>
                    <a:cubicBezTo>
                      <a:pt x="58" y="96"/>
                      <a:pt x="58" y="94"/>
                      <a:pt x="59" y="94"/>
                    </a:cubicBezTo>
                    <a:cubicBezTo>
                      <a:pt x="61" y="94"/>
                      <a:pt x="60" y="96"/>
                      <a:pt x="60" y="96"/>
                    </a:cubicBezTo>
                    <a:cubicBezTo>
                      <a:pt x="59" y="95"/>
                      <a:pt x="65" y="95"/>
                      <a:pt x="65" y="95"/>
                    </a:cubicBezTo>
                    <a:cubicBezTo>
                      <a:pt x="69" y="95"/>
                      <a:pt x="72" y="93"/>
                      <a:pt x="76" y="93"/>
                    </a:cubicBezTo>
                    <a:cubicBezTo>
                      <a:pt x="77" y="92"/>
                      <a:pt x="80" y="91"/>
                      <a:pt x="82" y="90"/>
                    </a:cubicBezTo>
                    <a:cubicBezTo>
                      <a:pt x="83" y="89"/>
                      <a:pt x="83" y="88"/>
                      <a:pt x="84" y="87"/>
                    </a:cubicBezTo>
                    <a:cubicBezTo>
                      <a:pt x="85" y="86"/>
                      <a:pt x="86" y="85"/>
                      <a:pt x="87" y="83"/>
                    </a:cubicBezTo>
                    <a:cubicBezTo>
                      <a:pt x="87" y="80"/>
                      <a:pt x="85" y="80"/>
                      <a:pt x="83" y="78"/>
                    </a:cubicBezTo>
                    <a:cubicBezTo>
                      <a:pt x="82" y="76"/>
                      <a:pt x="85" y="75"/>
                      <a:pt x="83" y="73"/>
                    </a:cubicBezTo>
                    <a:cubicBezTo>
                      <a:pt x="82" y="72"/>
                      <a:pt x="78" y="71"/>
                      <a:pt x="78" y="69"/>
                    </a:cubicBezTo>
                    <a:cubicBezTo>
                      <a:pt x="78" y="69"/>
                      <a:pt x="78" y="68"/>
                      <a:pt x="79" y="68"/>
                    </a:cubicBezTo>
                    <a:cubicBezTo>
                      <a:pt x="79" y="67"/>
                      <a:pt x="78" y="67"/>
                      <a:pt x="78" y="66"/>
                    </a:cubicBezTo>
                    <a:cubicBezTo>
                      <a:pt x="78" y="65"/>
                      <a:pt x="77" y="63"/>
                      <a:pt x="78" y="62"/>
                    </a:cubicBezTo>
                    <a:cubicBezTo>
                      <a:pt x="79" y="61"/>
                      <a:pt x="77" y="63"/>
                      <a:pt x="78" y="6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8" name="Freeform 631"/>
              <p:cNvSpPr>
                <a:spLocks/>
              </p:cNvSpPr>
              <p:nvPr/>
            </p:nvSpPr>
            <p:spPr bwMode="auto">
              <a:xfrm>
                <a:off x="3809685" y="4156570"/>
                <a:ext cx="101938" cy="113087"/>
              </a:xfrm>
              <a:custGeom>
                <a:avLst/>
                <a:gdLst>
                  <a:gd name="T0" fmla="*/ 15 w 22"/>
                  <a:gd name="T1" fmla="*/ 23 h 24"/>
                  <a:gd name="T2" fmla="*/ 19 w 22"/>
                  <a:gd name="T3" fmla="*/ 24 h 24"/>
                  <a:gd name="T4" fmla="*/ 19 w 22"/>
                  <a:gd name="T5" fmla="*/ 17 h 24"/>
                  <a:gd name="T6" fmla="*/ 20 w 22"/>
                  <a:gd name="T7" fmla="*/ 10 h 24"/>
                  <a:gd name="T8" fmla="*/ 21 w 22"/>
                  <a:gd name="T9" fmla="*/ 7 h 24"/>
                  <a:gd name="T10" fmla="*/ 22 w 22"/>
                  <a:gd name="T11" fmla="*/ 3 h 24"/>
                  <a:gd name="T12" fmla="*/ 17 w 22"/>
                  <a:gd name="T13" fmla="*/ 4 h 24"/>
                  <a:gd name="T14" fmla="*/ 12 w 22"/>
                  <a:gd name="T15" fmla="*/ 5 h 24"/>
                  <a:gd name="T16" fmla="*/ 9 w 22"/>
                  <a:gd name="T17" fmla="*/ 8 h 24"/>
                  <a:gd name="T18" fmla="*/ 4 w 22"/>
                  <a:gd name="T19" fmla="*/ 9 h 24"/>
                  <a:gd name="T20" fmla="*/ 3 w 22"/>
                  <a:gd name="T21" fmla="*/ 12 h 24"/>
                  <a:gd name="T22" fmla="*/ 0 w 22"/>
                  <a:gd name="T23" fmla="*/ 13 h 24"/>
                  <a:gd name="T24" fmla="*/ 6 w 22"/>
                  <a:gd name="T25" fmla="*/ 19 h 24"/>
                  <a:gd name="T26" fmla="*/ 11 w 22"/>
                  <a:gd name="T27" fmla="*/ 22 h 24"/>
                  <a:gd name="T28" fmla="*/ 15 w 22"/>
                  <a:gd name="T29" fmla="*/ 23 h 24"/>
                  <a:gd name="T30" fmla="*/ 15 w 22"/>
                  <a:gd name="T31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24">
                    <a:moveTo>
                      <a:pt x="15" y="23"/>
                    </a:moveTo>
                    <a:cubicBezTo>
                      <a:pt x="16" y="24"/>
                      <a:pt x="17" y="24"/>
                      <a:pt x="19" y="24"/>
                    </a:cubicBezTo>
                    <a:cubicBezTo>
                      <a:pt x="17" y="21"/>
                      <a:pt x="19" y="20"/>
                      <a:pt x="19" y="17"/>
                    </a:cubicBezTo>
                    <a:cubicBezTo>
                      <a:pt x="19" y="15"/>
                      <a:pt x="20" y="12"/>
                      <a:pt x="20" y="10"/>
                    </a:cubicBezTo>
                    <a:cubicBezTo>
                      <a:pt x="20" y="9"/>
                      <a:pt x="21" y="8"/>
                      <a:pt x="21" y="7"/>
                    </a:cubicBezTo>
                    <a:cubicBezTo>
                      <a:pt x="22" y="6"/>
                      <a:pt x="21" y="5"/>
                      <a:pt x="22" y="3"/>
                    </a:cubicBezTo>
                    <a:cubicBezTo>
                      <a:pt x="22" y="0"/>
                      <a:pt x="18" y="4"/>
                      <a:pt x="17" y="4"/>
                    </a:cubicBezTo>
                    <a:cubicBezTo>
                      <a:pt x="15" y="4"/>
                      <a:pt x="14" y="3"/>
                      <a:pt x="12" y="5"/>
                    </a:cubicBezTo>
                    <a:cubicBezTo>
                      <a:pt x="12" y="5"/>
                      <a:pt x="10" y="9"/>
                      <a:pt x="9" y="8"/>
                    </a:cubicBezTo>
                    <a:cubicBezTo>
                      <a:pt x="7" y="8"/>
                      <a:pt x="6" y="8"/>
                      <a:pt x="4" y="9"/>
                    </a:cubicBezTo>
                    <a:cubicBezTo>
                      <a:pt x="4" y="10"/>
                      <a:pt x="4" y="12"/>
                      <a:pt x="3" y="12"/>
                    </a:cubicBezTo>
                    <a:cubicBezTo>
                      <a:pt x="3" y="13"/>
                      <a:pt x="1" y="13"/>
                      <a:pt x="0" y="13"/>
                    </a:cubicBezTo>
                    <a:cubicBezTo>
                      <a:pt x="2" y="15"/>
                      <a:pt x="4" y="18"/>
                      <a:pt x="6" y="19"/>
                    </a:cubicBezTo>
                    <a:cubicBezTo>
                      <a:pt x="7" y="21"/>
                      <a:pt x="9" y="22"/>
                      <a:pt x="11" y="22"/>
                    </a:cubicBezTo>
                    <a:cubicBezTo>
                      <a:pt x="12" y="22"/>
                      <a:pt x="14" y="22"/>
                      <a:pt x="15" y="23"/>
                    </a:cubicBezTo>
                    <a:cubicBezTo>
                      <a:pt x="16" y="23"/>
                      <a:pt x="15" y="22"/>
                      <a:pt x="15" y="2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9" name="Freeform 632"/>
              <p:cNvSpPr>
                <a:spLocks/>
              </p:cNvSpPr>
              <p:nvPr/>
            </p:nvSpPr>
            <p:spPr bwMode="auto">
              <a:xfrm>
                <a:off x="3841542" y="4260099"/>
                <a:ext cx="79638" cy="70082"/>
              </a:xfrm>
              <a:custGeom>
                <a:avLst/>
                <a:gdLst>
                  <a:gd name="T0" fmla="*/ 16 w 17"/>
                  <a:gd name="T1" fmla="*/ 10 h 15"/>
                  <a:gd name="T2" fmla="*/ 17 w 17"/>
                  <a:gd name="T3" fmla="*/ 8 h 15"/>
                  <a:gd name="T4" fmla="*/ 15 w 17"/>
                  <a:gd name="T5" fmla="*/ 6 h 15"/>
                  <a:gd name="T6" fmla="*/ 12 w 17"/>
                  <a:gd name="T7" fmla="*/ 2 h 15"/>
                  <a:gd name="T8" fmla="*/ 8 w 17"/>
                  <a:gd name="T9" fmla="*/ 1 h 15"/>
                  <a:gd name="T10" fmla="*/ 3 w 17"/>
                  <a:gd name="T11" fmla="*/ 0 h 15"/>
                  <a:gd name="T12" fmla="*/ 3 w 17"/>
                  <a:gd name="T13" fmla="*/ 6 h 15"/>
                  <a:gd name="T14" fmla="*/ 6 w 17"/>
                  <a:gd name="T15" fmla="*/ 7 h 15"/>
                  <a:gd name="T16" fmla="*/ 4 w 17"/>
                  <a:gd name="T17" fmla="*/ 5 h 15"/>
                  <a:gd name="T18" fmla="*/ 7 w 17"/>
                  <a:gd name="T19" fmla="*/ 7 h 15"/>
                  <a:gd name="T20" fmla="*/ 11 w 17"/>
                  <a:gd name="T21" fmla="*/ 10 h 15"/>
                  <a:gd name="T22" fmla="*/ 14 w 17"/>
                  <a:gd name="T23" fmla="*/ 14 h 15"/>
                  <a:gd name="T24" fmla="*/ 16 w 17"/>
                  <a:gd name="T25" fmla="*/ 10 h 15"/>
                  <a:gd name="T26" fmla="*/ 16 w 17"/>
                  <a:gd name="T2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15">
                    <a:moveTo>
                      <a:pt x="16" y="10"/>
                    </a:moveTo>
                    <a:cubicBezTo>
                      <a:pt x="16" y="9"/>
                      <a:pt x="16" y="8"/>
                      <a:pt x="17" y="8"/>
                    </a:cubicBezTo>
                    <a:cubicBezTo>
                      <a:pt x="16" y="7"/>
                      <a:pt x="16" y="6"/>
                      <a:pt x="15" y="6"/>
                    </a:cubicBezTo>
                    <a:cubicBezTo>
                      <a:pt x="14" y="5"/>
                      <a:pt x="13" y="2"/>
                      <a:pt x="12" y="2"/>
                    </a:cubicBezTo>
                    <a:cubicBezTo>
                      <a:pt x="10" y="2"/>
                      <a:pt x="9" y="2"/>
                      <a:pt x="8" y="1"/>
                    </a:cubicBezTo>
                    <a:cubicBezTo>
                      <a:pt x="7" y="0"/>
                      <a:pt x="4" y="0"/>
                      <a:pt x="3" y="0"/>
                    </a:cubicBezTo>
                    <a:cubicBezTo>
                      <a:pt x="4" y="1"/>
                      <a:pt x="0" y="6"/>
                      <a:pt x="3" y="6"/>
                    </a:cubicBezTo>
                    <a:cubicBezTo>
                      <a:pt x="4" y="6"/>
                      <a:pt x="4" y="8"/>
                      <a:pt x="6" y="7"/>
                    </a:cubicBezTo>
                    <a:cubicBezTo>
                      <a:pt x="7" y="6"/>
                      <a:pt x="4" y="5"/>
                      <a:pt x="4" y="5"/>
                    </a:cubicBezTo>
                    <a:cubicBezTo>
                      <a:pt x="5" y="5"/>
                      <a:pt x="7" y="6"/>
                      <a:pt x="7" y="7"/>
                    </a:cubicBezTo>
                    <a:cubicBezTo>
                      <a:pt x="8" y="9"/>
                      <a:pt x="10" y="8"/>
                      <a:pt x="11" y="10"/>
                    </a:cubicBezTo>
                    <a:cubicBezTo>
                      <a:pt x="12" y="11"/>
                      <a:pt x="12" y="13"/>
                      <a:pt x="14" y="14"/>
                    </a:cubicBezTo>
                    <a:cubicBezTo>
                      <a:pt x="17" y="15"/>
                      <a:pt x="17" y="12"/>
                      <a:pt x="16" y="10"/>
                    </a:cubicBezTo>
                    <a:cubicBezTo>
                      <a:pt x="16" y="9"/>
                      <a:pt x="16" y="11"/>
                      <a:pt x="16" y="1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0" name="Freeform 633"/>
              <p:cNvSpPr>
                <a:spLocks/>
              </p:cNvSpPr>
              <p:nvPr/>
            </p:nvSpPr>
            <p:spPr bwMode="auto">
              <a:xfrm>
                <a:off x="3752346" y="4180460"/>
                <a:ext cx="52562" cy="41414"/>
              </a:xfrm>
              <a:custGeom>
                <a:avLst/>
                <a:gdLst>
                  <a:gd name="T0" fmla="*/ 4 w 11"/>
                  <a:gd name="T1" fmla="*/ 1 h 9"/>
                  <a:gd name="T2" fmla="*/ 4 w 11"/>
                  <a:gd name="T3" fmla="*/ 0 h 9"/>
                  <a:gd name="T4" fmla="*/ 0 w 11"/>
                  <a:gd name="T5" fmla="*/ 4 h 9"/>
                  <a:gd name="T6" fmla="*/ 11 w 11"/>
                  <a:gd name="T7" fmla="*/ 5 h 9"/>
                  <a:gd name="T8" fmla="*/ 4 w 11"/>
                  <a:gd name="T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4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4"/>
                    </a:cubicBezTo>
                    <a:cubicBezTo>
                      <a:pt x="2" y="5"/>
                      <a:pt x="11" y="9"/>
                      <a:pt x="11" y="5"/>
                    </a:cubicBezTo>
                    <a:cubicBezTo>
                      <a:pt x="11" y="2"/>
                      <a:pt x="6" y="3"/>
                      <a:pt x="4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1" name="Freeform 634"/>
              <p:cNvSpPr>
                <a:spLocks/>
              </p:cNvSpPr>
              <p:nvPr/>
            </p:nvSpPr>
            <p:spPr bwMode="auto">
              <a:xfrm>
                <a:off x="3696599" y="4096045"/>
                <a:ext cx="93975" cy="108308"/>
              </a:xfrm>
              <a:custGeom>
                <a:avLst/>
                <a:gdLst>
                  <a:gd name="T0" fmla="*/ 16 w 20"/>
                  <a:gd name="T1" fmla="*/ 16 h 23"/>
                  <a:gd name="T2" fmla="*/ 20 w 20"/>
                  <a:gd name="T3" fmla="*/ 12 h 23"/>
                  <a:gd name="T4" fmla="*/ 16 w 20"/>
                  <a:gd name="T5" fmla="*/ 8 h 23"/>
                  <a:gd name="T6" fmla="*/ 16 w 20"/>
                  <a:gd name="T7" fmla="*/ 1 h 23"/>
                  <a:gd name="T8" fmla="*/ 8 w 20"/>
                  <a:gd name="T9" fmla="*/ 1 h 23"/>
                  <a:gd name="T10" fmla="*/ 7 w 20"/>
                  <a:gd name="T11" fmla="*/ 6 h 23"/>
                  <a:gd name="T12" fmla="*/ 8 w 20"/>
                  <a:gd name="T13" fmla="*/ 10 h 23"/>
                  <a:gd name="T14" fmla="*/ 4 w 20"/>
                  <a:gd name="T15" fmla="*/ 10 h 23"/>
                  <a:gd name="T16" fmla="*/ 2 w 20"/>
                  <a:gd name="T17" fmla="*/ 15 h 23"/>
                  <a:gd name="T18" fmla="*/ 12 w 20"/>
                  <a:gd name="T19" fmla="*/ 21 h 23"/>
                  <a:gd name="T20" fmla="*/ 16 w 20"/>
                  <a:gd name="T21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23">
                    <a:moveTo>
                      <a:pt x="16" y="16"/>
                    </a:moveTo>
                    <a:cubicBezTo>
                      <a:pt x="16" y="14"/>
                      <a:pt x="19" y="13"/>
                      <a:pt x="20" y="12"/>
                    </a:cubicBezTo>
                    <a:cubicBezTo>
                      <a:pt x="17" y="11"/>
                      <a:pt x="16" y="11"/>
                      <a:pt x="16" y="8"/>
                    </a:cubicBezTo>
                    <a:cubicBezTo>
                      <a:pt x="16" y="7"/>
                      <a:pt x="17" y="2"/>
                      <a:pt x="16" y="1"/>
                    </a:cubicBezTo>
                    <a:cubicBezTo>
                      <a:pt x="15" y="0"/>
                      <a:pt x="10" y="1"/>
                      <a:pt x="8" y="1"/>
                    </a:cubicBezTo>
                    <a:cubicBezTo>
                      <a:pt x="6" y="1"/>
                      <a:pt x="6" y="4"/>
                      <a:pt x="7" y="6"/>
                    </a:cubicBezTo>
                    <a:cubicBezTo>
                      <a:pt x="8" y="7"/>
                      <a:pt x="12" y="10"/>
                      <a:pt x="8" y="10"/>
                    </a:cubicBezTo>
                    <a:cubicBezTo>
                      <a:pt x="7" y="10"/>
                      <a:pt x="5" y="10"/>
                      <a:pt x="4" y="10"/>
                    </a:cubicBezTo>
                    <a:cubicBezTo>
                      <a:pt x="2" y="10"/>
                      <a:pt x="2" y="14"/>
                      <a:pt x="2" y="15"/>
                    </a:cubicBezTo>
                    <a:cubicBezTo>
                      <a:pt x="0" y="21"/>
                      <a:pt x="8" y="20"/>
                      <a:pt x="12" y="21"/>
                    </a:cubicBezTo>
                    <a:cubicBezTo>
                      <a:pt x="13" y="23"/>
                      <a:pt x="16" y="17"/>
                      <a:pt x="16" y="1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2" name="Freeform 635"/>
              <p:cNvSpPr>
                <a:spLocks/>
              </p:cNvSpPr>
              <p:nvPr/>
            </p:nvSpPr>
            <p:spPr bwMode="auto">
              <a:xfrm>
                <a:off x="3127979" y="3726521"/>
                <a:ext cx="699228" cy="449162"/>
              </a:xfrm>
              <a:custGeom>
                <a:avLst/>
                <a:gdLst>
                  <a:gd name="T0" fmla="*/ 132 w 150"/>
                  <a:gd name="T1" fmla="*/ 88 h 96"/>
                  <a:gd name="T2" fmla="*/ 130 w 150"/>
                  <a:gd name="T3" fmla="*/ 80 h 96"/>
                  <a:gd name="T4" fmla="*/ 144 w 150"/>
                  <a:gd name="T5" fmla="*/ 78 h 96"/>
                  <a:gd name="T6" fmla="*/ 146 w 150"/>
                  <a:gd name="T7" fmla="*/ 68 h 96"/>
                  <a:gd name="T8" fmla="*/ 146 w 150"/>
                  <a:gd name="T9" fmla="*/ 61 h 96"/>
                  <a:gd name="T10" fmla="*/ 132 w 150"/>
                  <a:gd name="T11" fmla="*/ 64 h 96"/>
                  <a:gd name="T12" fmla="*/ 126 w 150"/>
                  <a:gd name="T13" fmla="*/ 76 h 96"/>
                  <a:gd name="T14" fmla="*/ 110 w 150"/>
                  <a:gd name="T15" fmla="*/ 76 h 96"/>
                  <a:gd name="T16" fmla="*/ 102 w 150"/>
                  <a:gd name="T17" fmla="*/ 69 h 96"/>
                  <a:gd name="T18" fmla="*/ 96 w 150"/>
                  <a:gd name="T19" fmla="*/ 51 h 96"/>
                  <a:gd name="T20" fmla="*/ 98 w 150"/>
                  <a:gd name="T21" fmla="*/ 38 h 96"/>
                  <a:gd name="T22" fmla="*/ 90 w 150"/>
                  <a:gd name="T23" fmla="*/ 35 h 96"/>
                  <a:gd name="T24" fmla="*/ 82 w 150"/>
                  <a:gd name="T25" fmla="*/ 24 h 96"/>
                  <a:gd name="T26" fmla="*/ 75 w 150"/>
                  <a:gd name="T27" fmla="*/ 17 h 96"/>
                  <a:gd name="T28" fmla="*/ 68 w 150"/>
                  <a:gd name="T29" fmla="*/ 20 h 96"/>
                  <a:gd name="T30" fmla="*/ 59 w 150"/>
                  <a:gd name="T31" fmla="*/ 10 h 96"/>
                  <a:gd name="T32" fmla="*/ 45 w 150"/>
                  <a:gd name="T33" fmla="*/ 6 h 96"/>
                  <a:gd name="T34" fmla="*/ 29 w 150"/>
                  <a:gd name="T35" fmla="*/ 8 h 96"/>
                  <a:gd name="T36" fmla="*/ 13 w 150"/>
                  <a:gd name="T37" fmla="*/ 1 h 96"/>
                  <a:gd name="T38" fmla="*/ 7 w 150"/>
                  <a:gd name="T39" fmla="*/ 16 h 96"/>
                  <a:gd name="T40" fmla="*/ 15 w 150"/>
                  <a:gd name="T41" fmla="*/ 28 h 96"/>
                  <a:gd name="T42" fmla="*/ 15 w 150"/>
                  <a:gd name="T43" fmla="*/ 32 h 96"/>
                  <a:gd name="T44" fmla="*/ 25 w 150"/>
                  <a:gd name="T45" fmla="*/ 38 h 96"/>
                  <a:gd name="T46" fmla="*/ 26 w 150"/>
                  <a:gd name="T47" fmla="*/ 44 h 96"/>
                  <a:gd name="T48" fmla="*/ 36 w 150"/>
                  <a:gd name="T49" fmla="*/ 53 h 96"/>
                  <a:gd name="T50" fmla="*/ 36 w 150"/>
                  <a:gd name="T51" fmla="*/ 47 h 96"/>
                  <a:gd name="T52" fmla="*/ 32 w 150"/>
                  <a:gd name="T53" fmla="*/ 42 h 96"/>
                  <a:gd name="T54" fmla="*/ 26 w 150"/>
                  <a:gd name="T55" fmla="*/ 32 h 96"/>
                  <a:gd name="T56" fmla="*/ 20 w 150"/>
                  <a:gd name="T57" fmla="*/ 23 h 96"/>
                  <a:gd name="T58" fmla="*/ 13 w 150"/>
                  <a:gd name="T59" fmla="*/ 16 h 96"/>
                  <a:gd name="T60" fmla="*/ 11 w 150"/>
                  <a:gd name="T61" fmla="*/ 5 h 96"/>
                  <a:gd name="T62" fmla="*/ 15 w 150"/>
                  <a:gd name="T63" fmla="*/ 7 h 96"/>
                  <a:gd name="T64" fmla="*/ 20 w 150"/>
                  <a:gd name="T65" fmla="*/ 9 h 96"/>
                  <a:gd name="T66" fmla="*/ 23 w 150"/>
                  <a:gd name="T67" fmla="*/ 19 h 96"/>
                  <a:gd name="T68" fmla="*/ 23 w 150"/>
                  <a:gd name="T69" fmla="*/ 20 h 96"/>
                  <a:gd name="T70" fmla="*/ 32 w 150"/>
                  <a:gd name="T71" fmla="*/ 27 h 96"/>
                  <a:gd name="T72" fmla="*/ 36 w 150"/>
                  <a:gd name="T73" fmla="*/ 33 h 96"/>
                  <a:gd name="T74" fmla="*/ 38 w 150"/>
                  <a:gd name="T75" fmla="*/ 38 h 96"/>
                  <a:gd name="T76" fmla="*/ 46 w 150"/>
                  <a:gd name="T77" fmla="*/ 45 h 96"/>
                  <a:gd name="T78" fmla="*/ 54 w 150"/>
                  <a:gd name="T79" fmla="*/ 53 h 96"/>
                  <a:gd name="T80" fmla="*/ 56 w 150"/>
                  <a:gd name="T81" fmla="*/ 59 h 96"/>
                  <a:gd name="T82" fmla="*/ 58 w 150"/>
                  <a:gd name="T83" fmla="*/ 65 h 96"/>
                  <a:gd name="T84" fmla="*/ 60 w 150"/>
                  <a:gd name="T85" fmla="*/ 72 h 96"/>
                  <a:gd name="T86" fmla="*/ 68 w 150"/>
                  <a:gd name="T87" fmla="*/ 77 h 96"/>
                  <a:gd name="T88" fmla="*/ 89 w 150"/>
                  <a:gd name="T89" fmla="*/ 86 h 96"/>
                  <a:gd name="T90" fmla="*/ 113 w 150"/>
                  <a:gd name="T91" fmla="*/ 88 h 96"/>
                  <a:gd name="T92" fmla="*/ 126 w 150"/>
                  <a:gd name="T93" fmla="*/ 8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0" h="96">
                    <a:moveTo>
                      <a:pt x="126" y="89"/>
                    </a:moveTo>
                    <a:cubicBezTo>
                      <a:pt x="127" y="89"/>
                      <a:pt x="134" y="90"/>
                      <a:pt x="132" y="88"/>
                    </a:cubicBezTo>
                    <a:cubicBezTo>
                      <a:pt x="131" y="86"/>
                      <a:pt x="129" y="85"/>
                      <a:pt x="128" y="83"/>
                    </a:cubicBezTo>
                    <a:cubicBezTo>
                      <a:pt x="128" y="83"/>
                      <a:pt x="129" y="80"/>
                      <a:pt x="130" y="80"/>
                    </a:cubicBezTo>
                    <a:cubicBezTo>
                      <a:pt x="131" y="79"/>
                      <a:pt x="136" y="80"/>
                      <a:pt x="138" y="80"/>
                    </a:cubicBezTo>
                    <a:cubicBezTo>
                      <a:pt x="141" y="80"/>
                      <a:pt x="140" y="75"/>
                      <a:pt x="144" y="78"/>
                    </a:cubicBezTo>
                    <a:cubicBezTo>
                      <a:pt x="145" y="76"/>
                      <a:pt x="146" y="75"/>
                      <a:pt x="146" y="73"/>
                    </a:cubicBezTo>
                    <a:cubicBezTo>
                      <a:pt x="146" y="71"/>
                      <a:pt x="145" y="69"/>
                      <a:pt x="146" y="68"/>
                    </a:cubicBezTo>
                    <a:cubicBezTo>
                      <a:pt x="147" y="66"/>
                      <a:pt x="150" y="64"/>
                      <a:pt x="150" y="63"/>
                    </a:cubicBezTo>
                    <a:cubicBezTo>
                      <a:pt x="149" y="61"/>
                      <a:pt x="148" y="61"/>
                      <a:pt x="146" y="61"/>
                    </a:cubicBezTo>
                    <a:cubicBezTo>
                      <a:pt x="143" y="61"/>
                      <a:pt x="139" y="61"/>
                      <a:pt x="136" y="62"/>
                    </a:cubicBezTo>
                    <a:cubicBezTo>
                      <a:pt x="134" y="62"/>
                      <a:pt x="133" y="63"/>
                      <a:pt x="132" y="64"/>
                    </a:cubicBezTo>
                    <a:cubicBezTo>
                      <a:pt x="131" y="66"/>
                      <a:pt x="132" y="68"/>
                      <a:pt x="131" y="70"/>
                    </a:cubicBezTo>
                    <a:cubicBezTo>
                      <a:pt x="131" y="71"/>
                      <a:pt x="126" y="76"/>
                      <a:pt x="126" y="76"/>
                    </a:cubicBezTo>
                    <a:cubicBezTo>
                      <a:pt x="122" y="75"/>
                      <a:pt x="118" y="76"/>
                      <a:pt x="114" y="78"/>
                    </a:cubicBezTo>
                    <a:cubicBezTo>
                      <a:pt x="112" y="78"/>
                      <a:pt x="111" y="77"/>
                      <a:pt x="110" y="76"/>
                    </a:cubicBezTo>
                    <a:cubicBezTo>
                      <a:pt x="109" y="75"/>
                      <a:pt x="107" y="75"/>
                      <a:pt x="105" y="74"/>
                    </a:cubicBezTo>
                    <a:cubicBezTo>
                      <a:pt x="103" y="74"/>
                      <a:pt x="103" y="71"/>
                      <a:pt x="102" y="69"/>
                    </a:cubicBezTo>
                    <a:cubicBezTo>
                      <a:pt x="101" y="67"/>
                      <a:pt x="99" y="66"/>
                      <a:pt x="98" y="64"/>
                    </a:cubicBezTo>
                    <a:cubicBezTo>
                      <a:pt x="97" y="60"/>
                      <a:pt x="95" y="55"/>
                      <a:pt x="96" y="51"/>
                    </a:cubicBezTo>
                    <a:cubicBezTo>
                      <a:pt x="96" y="48"/>
                      <a:pt x="95" y="44"/>
                      <a:pt x="97" y="41"/>
                    </a:cubicBezTo>
                    <a:cubicBezTo>
                      <a:pt x="98" y="40"/>
                      <a:pt x="98" y="39"/>
                      <a:pt x="98" y="38"/>
                    </a:cubicBezTo>
                    <a:cubicBezTo>
                      <a:pt x="99" y="36"/>
                      <a:pt x="97" y="37"/>
                      <a:pt x="96" y="36"/>
                    </a:cubicBezTo>
                    <a:cubicBezTo>
                      <a:pt x="94" y="36"/>
                      <a:pt x="92" y="35"/>
                      <a:pt x="90" y="35"/>
                    </a:cubicBezTo>
                    <a:cubicBezTo>
                      <a:pt x="89" y="34"/>
                      <a:pt x="87" y="32"/>
                      <a:pt x="87" y="30"/>
                    </a:cubicBezTo>
                    <a:cubicBezTo>
                      <a:pt x="87" y="27"/>
                      <a:pt x="84" y="26"/>
                      <a:pt x="82" y="24"/>
                    </a:cubicBezTo>
                    <a:cubicBezTo>
                      <a:pt x="81" y="22"/>
                      <a:pt x="81" y="20"/>
                      <a:pt x="80" y="18"/>
                    </a:cubicBezTo>
                    <a:cubicBezTo>
                      <a:pt x="79" y="17"/>
                      <a:pt x="77" y="17"/>
                      <a:pt x="75" y="17"/>
                    </a:cubicBezTo>
                    <a:cubicBezTo>
                      <a:pt x="74" y="16"/>
                      <a:pt x="72" y="16"/>
                      <a:pt x="71" y="17"/>
                    </a:cubicBezTo>
                    <a:cubicBezTo>
                      <a:pt x="71" y="18"/>
                      <a:pt x="70" y="20"/>
                      <a:pt x="68" y="20"/>
                    </a:cubicBezTo>
                    <a:cubicBezTo>
                      <a:pt x="66" y="20"/>
                      <a:pt x="63" y="18"/>
                      <a:pt x="62" y="16"/>
                    </a:cubicBezTo>
                    <a:cubicBezTo>
                      <a:pt x="61" y="13"/>
                      <a:pt x="61" y="12"/>
                      <a:pt x="59" y="10"/>
                    </a:cubicBezTo>
                    <a:cubicBezTo>
                      <a:pt x="57" y="9"/>
                      <a:pt x="54" y="6"/>
                      <a:pt x="52" y="6"/>
                    </a:cubicBezTo>
                    <a:cubicBezTo>
                      <a:pt x="51" y="5"/>
                      <a:pt x="45" y="5"/>
                      <a:pt x="45" y="6"/>
                    </a:cubicBezTo>
                    <a:cubicBezTo>
                      <a:pt x="43" y="9"/>
                      <a:pt x="42" y="8"/>
                      <a:pt x="39" y="8"/>
                    </a:cubicBezTo>
                    <a:cubicBezTo>
                      <a:pt x="35" y="8"/>
                      <a:pt x="32" y="8"/>
                      <a:pt x="29" y="8"/>
                    </a:cubicBezTo>
                    <a:cubicBezTo>
                      <a:pt x="28" y="8"/>
                      <a:pt x="25" y="6"/>
                      <a:pt x="23" y="5"/>
                    </a:cubicBezTo>
                    <a:cubicBezTo>
                      <a:pt x="20" y="4"/>
                      <a:pt x="17" y="3"/>
                      <a:pt x="13" y="1"/>
                    </a:cubicBezTo>
                    <a:cubicBezTo>
                      <a:pt x="9" y="0"/>
                      <a:pt x="4" y="1"/>
                      <a:pt x="0" y="2"/>
                    </a:cubicBezTo>
                    <a:cubicBezTo>
                      <a:pt x="1" y="7"/>
                      <a:pt x="5" y="11"/>
                      <a:pt x="7" y="16"/>
                    </a:cubicBezTo>
                    <a:cubicBezTo>
                      <a:pt x="8" y="18"/>
                      <a:pt x="11" y="20"/>
                      <a:pt x="13" y="21"/>
                    </a:cubicBezTo>
                    <a:cubicBezTo>
                      <a:pt x="14" y="23"/>
                      <a:pt x="16" y="26"/>
                      <a:pt x="15" y="28"/>
                    </a:cubicBezTo>
                    <a:cubicBezTo>
                      <a:pt x="15" y="28"/>
                      <a:pt x="8" y="26"/>
                      <a:pt x="12" y="29"/>
                    </a:cubicBezTo>
                    <a:cubicBezTo>
                      <a:pt x="13" y="30"/>
                      <a:pt x="14" y="31"/>
                      <a:pt x="15" y="32"/>
                    </a:cubicBezTo>
                    <a:cubicBezTo>
                      <a:pt x="17" y="32"/>
                      <a:pt x="18" y="32"/>
                      <a:pt x="19" y="33"/>
                    </a:cubicBezTo>
                    <a:cubicBezTo>
                      <a:pt x="21" y="34"/>
                      <a:pt x="23" y="36"/>
                      <a:pt x="25" y="38"/>
                    </a:cubicBezTo>
                    <a:cubicBezTo>
                      <a:pt x="26" y="39"/>
                      <a:pt x="25" y="41"/>
                      <a:pt x="24" y="42"/>
                    </a:cubicBezTo>
                    <a:cubicBezTo>
                      <a:pt x="23" y="43"/>
                      <a:pt x="25" y="44"/>
                      <a:pt x="26" y="44"/>
                    </a:cubicBezTo>
                    <a:cubicBezTo>
                      <a:pt x="29" y="46"/>
                      <a:pt x="31" y="48"/>
                      <a:pt x="33" y="50"/>
                    </a:cubicBezTo>
                    <a:cubicBezTo>
                      <a:pt x="34" y="51"/>
                      <a:pt x="35" y="53"/>
                      <a:pt x="36" y="53"/>
                    </a:cubicBezTo>
                    <a:cubicBezTo>
                      <a:pt x="37" y="53"/>
                      <a:pt x="38" y="51"/>
                      <a:pt x="37" y="50"/>
                    </a:cubicBezTo>
                    <a:cubicBezTo>
                      <a:pt x="37" y="49"/>
                      <a:pt x="36" y="48"/>
                      <a:pt x="36" y="47"/>
                    </a:cubicBezTo>
                    <a:cubicBezTo>
                      <a:pt x="35" y="46"/>
                      <a:pt x="33" y="47"/>
                      <a:pt x="32" y="46"/>
                    </a:cubicBezTo>
                    <a:cubicBezTo>
                      <a:pt x="30" y="44"/>
                      <a:pt x="32" y="44"/>
                      <a:pt x="32" y="42"/>
                    </a:cubicBezTo>
                    <a:cubicBezTo>
                      <a:pt x="32" y="42"/>
                      <a:pt x="30" y="40"/>
                      <a:pt x="30" y="39"/>
                    </a:cubicBezTo>
                    <a:cubicBezTo>
                      <a:pt x="28" y="37"/>
                      <a:pt x="28" y="34"/>
                      <a:pt x="26" y="32"/>
                    </a:cubicBezTo>
                    <a:cubicBezTo>
                      <a:pt x="24" y="31"/>
                      <a:pt x="22" y="29"/>
                      <a:pt x="21" y="27"/>
                    </a:cubicBezTo>
                    <a:cubicBezTo>
                      <a:pt x="21" y="26"/>
                      <a:pt x="21" y="24"/>
                      <a:pt x="20" y="23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6" y="18"/>
                      <a:pt x="15" y="17"/>
                      <a:pt x="13" y="16"/>
                    </a:cubicBezTo>
                    <a:cubicBezTo>
                      <a:pt x="12" y="15"/>
                      <a:pt x="12" y="13"/>
                      <a:pt x="12" y="12"/>
                    </a:cubicBezTo>
                    <a:cubicBezTo>
                      <a:pt x="12" y="11"/>
                      <a:pt x="10" y="6"/>
                      <a:pt x="11" y="5"/>
                    </a:cubicBezTo>
                    <a:cubicBezTo>
                      <a:pt x="12" y="4"/>
                      <a:pt x="13" y="7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7" y="6"/>
                      <a:pt x="17" y="7"/>
                      <a:pt x="18" y="8"/>
                    </a:cubicBezTo>
                    <a:cubicBezTo>
                      <a:pt x="19" y="8"/>
                      <a:pt x="20" y="8"/>
                      <a:pt x="20" y="9"/>
                    </a:cubicBezTo>
                    <a:cubicBezTo>
                      <a:pt x="20" y="11"/>
                      <a:pt x="21" y="13"/>
                      <a:pt x="22" y="15"/>
                    </a:cubicBezTo>
                    <a:cubicBezTo>
                      <a:pt x="22" y="16"/>
                      <a:pt x="23" y="18"/>
                      <a:pt x="23" y="19"/>
                    </a:cubicBezTo>
                    <a:cubicBezTo>
                      <a:pt x="23" y="20"/>
                      <a:pt x="22" y="21"/>
                      <a:pt x="22" y="22"/>
                    </a:cubicBezTo>
                    <a:cubicBezTo>
                      <a:pt x="23" y="22"/>
                      <a:pt x="23" y="20"/>
                      <a:pt x="23" y="20"/>
                    </a:cubicBezTo>
                    <a:cubicBezTo>
                      <a:pt x="24" y="19"/>
                      <a:pt x="25" y="22"/>
                      <a:pt x="26" y="22"/>
                    </a:cubicBezTo>
                    <a:cubicBezTo>
                      <a:pt x="27" y="23"/>
                      <a:pt x="32" y="26"/>
                      <a:pt x="32" y="27"/>
                    </a:cubicBezTo>
                    <a:cubicBezTo>
                      <a:pt x="32" y="29"/>
                      <a:pt x="33" y="30"/>
                      <a:pt x="34" y="30"/>
                    </a:cubicBezTo>
                    <a:cubicBezTo>
                      <a:pt x="35" y="31"/>
                      <a:pt x="35" y="32"/>
                      <a:pt x="36" y="33"/>
                    </a:cubicBezTo>
                    <a:cubicBezTo>
                      <a:pt x="37" y="34"/>
                      <a:pt x="38" y="33"/>
                      <a:pt x="38" y="34"/>
                    </a:cubicBezTo>
                    <a:cubicBezTo>
                      <a:pt x="39" y="35"/>
                      <a:pt x="37" y="36"/>
                      <a:pt x="38" y="38"/>
                    </a:cubicBezTo>
                    <a:cubicBezTo>
                      <a:pt x="40" y="39"/>
                      <a:pt x="42" y="40"/>
                      <a:pt x="44" y="42"/>
                    </a:cubicBezTo>
                    <a:cubicBezTo>
                      <a:pt x="45" y="43"/>
                      <a:pt x="45" y="44"/>
                      <a:pt x="46" y="45"/>
                    </a:cubicBezTo>
                    <a:cubicBezTo>
                      <a:pt x="47" y="46"/>
                      <a:pt x="48" y="46"/>
                      <a:pt x="49" y="48"/>
                    </a:cubicBezTo>
                    <a:cubicBezTo>
                      <a:pt x="51" y="49"/>
                      <a:pt x="52" y="51"/>
                      <a:pt x="54" y="53"/>
                    </a:cubicBezTo>
                    <a:cubicBezTo>
                      <a:pt x="55" y="54"/>
                      <a:pt x="56" y="55"/>
                      <a:pt x="57" y="56"/>
                    </a:cubicBezTo>
                    <a:cubicBezTo>
                      <a:pt x="58" y="58"/>
                      <a:pt x="56" y="58"/>
                      <a:pt x="56" y="59"/>
                    </a:cubicBezTo>
                    <a:cubicBezTo>
                      <a:pt x="56" y="60"/>
                      <a:pt x="59" y="59"/>
                      <a:pt x="59" y="61"/>
                    </a:cubicBezTo>
                    <a:cubicBezTo>
                      <a:pt x="58" y="63"/>
                      <a:pt x="57" y="63"/>
                      <a:pt x="58" y="65"/>
                    </a:cubicBezTo>
                    <a:cubicBezTo>
                      <a:pt x="58" y="65"/>
                      <a:pt x="56" y="67"/>
                      <a:pt x="57" y="68"/>
                    </a:cubicBezTo>
                    <a:cubicBezTo>
                      <a:pt x="58" y="69"/>
                      <a:pt x="59" y="71"/>
                      <a:pt x="60" y="72"/>
                    </a:cubicBezTo>
                    <a:cubicBezTo>
                      <a:pt x="61" y="73"/>
                      <a:pt x="62" y="73"/>
                      <a:pt x="63" y="73"/>
                    </a:cubicBezTo>
                    <a:cubicBezTo>
                      <a:pt x="66" y="74"/>
                      <a:pt x="66" y="76"/>
                      <a:pt x="68" y="77"/>
                    </a:cubicBezTo>
                    <a:cubicBezTo>
                      <a:pt x="71" y="79"/>
                      <a:pt x="75" y="79"/>
                      <a:pt x="77" y="81"/>
                    </a:cubicBezTo>
                    <a:cubicBezTo>
                      <a:pt x="81" y="83"/>
                      <a:pt x="85" y="85"/>
                      <a:pt x="89" y="86"/>
                    </a:cubicBezTo>
                    <a:cubicBezTo>
                      <a:pt x="92" y="88"/>
                      <a:pt x="97" y="90"/>
                      <a:pt x="101" y="91"/>
                    </a:cubicBezTo>
                    <a:cubicBezTo>
                      <a:pt x="105" y="91"/>
                      <a:pt x="108" y="87"/>
                      <a:pt x="113" y="88"/>
                    </a:cubicBezTo>
                    <a:cubicBezTo>
                      <a:pt x="117" y="89"/>
                      <a:pt x="120" y="93"/>
                      <a:pt x="123" y="96"/>
                    </a:cubicBezTo>
                    <a:cubicBezTo>
                      <a:pt x="123" y="95"/>
                      <a:pt x="124" y="90"/>
                      <a:pt x="126" y="89"/>
                    </a:cubicBezTo>
                    <a:cubicBezTo>
                      <a:pt x="127" y="89"/>
                      <a:pt x="125" y="89"/>
                      <a:pt x="126" y="8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3" name="Freeform 636"/>
              <p:cNvSpPr>
                <a:spLocks/>
              </p:cNvSpPr>
              <p:nvPr/>
            </p:nvSpPr>
            <p:spPr bwMode="auto">
              <a:xfrm>
                <a:off x="3766682" y="4143828"/>
                <a:ext cx="140164" cy="74861"/>
              </a:xfrm>
              <a:custGeom>
                <a:avLst/>
                <a:gdLst>
                  <a:gd name="T0" fmla="*/ 12 w 30"/>
                  <a:gd name="T1" fmla="*/ 15 h 16"/>
                  <a:gd name="T2" fmla="*/ 13 w 30"/>
                  <a:gd name="T3" fmla="*/ 13 h 16"/>
                  <a:gd name="T4" fmla="*/ 16 w 30"/>
                  <a:gd name="T5" fmla="*/ 11 h 16"/>
                  <a:gd name="T6" fmla="*/ 20 w 30"/>
                  <a:gd name="T7" fmla="*/ 10 h 16"/>
                  <a:gd name="T8" fmla="*/ 24 w 30"/>
                  <a:gd name="T9" fmla="*/ 7 h 16"/>
                  <a:gd name="T10" fmla="*/ 30 w 30"/>
                  <a:gd name="T11" fmla="*/ 5 h 16"/>
                  <a:gd name="T12" fmla="*/ 20 w 30"/>
                  <a:gd name="T13" fmla="*/ 1 h 16"/>
                  <a:gd name="T14" fmla="*/ 14 w 30"/>
                  <a:gd name="T15" fmla="*/ 2 h 16"/>
                  <a:gd name="T16" fmla="*/ 8 w 30"/>
                  <a:gd name="T17" fmla="*/ 1 h 16"/>
                  <a:gd name="T18" fmla="*/ 2 w 30"/>
                  <a:gd name="T19" fmla="*/ 4 h 16"/>
                  <a:gd name="T20" fmla="*/ 1 w 30"/>
                  <a:gd name="T21" fmla="*/ 9 h 16"/>
                  <a:gd name="T22" fmla="*/ 8 w 30"/>
                  <a:gd name="T23" fmla="*/ 14 h 16"/>
                  <a:gd name="T24" fmla="*/ 10 w 30"/>
                  <a:gd name="T25" fmla="*/ 14 h 16"/>
                  <a:gd name="T26" fmla="*/ 9 w 30"/>
                  <a:gd name="T27" fmla="*/ 16 h 16"/>
                  <a:gd name="T28" fmla="*/ 12 w 30"/>
                  <a:gd name="T2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16">
                    <a:moveTo>
                      <a:pt x="12" y="15"/>
                    </a:moveTo>
                    <a:cubicBezTo>
                      <a:pt x="13" y="15"/>
                      <a:pt x="13" y="14"/>
                      <a:pt x="13" y="13"/>
                    </a:cubicBezTo>
                    <a:cubicBezTo>
                      <a:pt x="13" y="12"/>
                      <a:pt x="15" y="11"/>
                      <a:pt x="16" y="11"/>
                    </a:cubicBezTo>
                    <a:cubicBezTo>
                      <a:pt x="18" y="10"/>
                      <a:pt x="18" y="12"/>
                      <a:pt x="20" y="10"/>
                    </a:cubicBezTo>
                    <a:cubicBezTo>
                      <a:pt x="21" y="9"/>
                      <a:pt x="22" y="6"/>
                      <a:pt x="24" y="7"/>
                    </a:cubicBezTo>
                    <a:cubicBezTo>
                      <a:pt x="27" y="7"/>
                      <a:pt x="27" y="6"/>
                      <a:pt x="30" y="5"/>
                    </a:cubicBezTo>
                    <a:cubicBezTo>
                      <a:pt x="26" y="3"/>
                      <a:pt x="25" y="0"/>
                      <a:pt x="20" y="1"/>
                    </a:cubicBezTo>
                    <a:cubicBezTo>
                      <a:pt x="18" y="1"/>
                      <a:pt x="16" y="2"/>
                      <a:pt x="14" y="2"/>
                    </a:cubicBezTo>
                    <a:cubicBezTo>
                      <a:pt x="12" y="2"/>
                      <a:pt x="10" y="1"/>
                      <a:pt x="8" y="1"/>
                    </a:cubicBezTo>
                    <a:cubicBezTo>
                      <a:pt x="5" y="2"/>
                      <a:pt x="4" y="2"/>
                      <a:pt x="2" y="4"/>
                    </a:cubicBezTo>
                    <a:cubicBezTo>
                      <a:pt x="2" y="5"/>
                      <a:pt x="0" y="7"/>
                      <a:pt x="1" y="9"/>
                    </a:cubicBezTo>
                    <a:cubicBezTo>
                      <a:pt x="4" y="11"/>
                      <a:pt x="8" y="9"/>
                      <a:pt x="8" y="14"/>
                    </a:cubicBezTo>
                    <a:cubicBezTo>
                      <a:pt x="8" y="14"/>
                      <a:pt x="10" y="14"/>
                      <a:pt x="10" y="14"/>
                    </a:cubicBezTo>
                    <a:cubicBezTo>
                      <a:pt x="10" y="14"/>
                      <a:pt x="9" y="16"/>
                      <a:pt x="9" y="16"/>
                    </a:cubicBezTo>
                    <a:cubicBezTo>
                      <a:pt x="10" y="16"/>
                      <a:pt x="12" y="16"/>
                      <a:pt x="12" y="1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4" name="Freeform 637"/>
              <p:cNvSpPr>
                <a:spLocks/>
              </p:cNvSpPr>
              <p:nvPr/>
            </p:nvSpPr>
            <p:spPr bwMode="auto">
              <a:xfrm>
                <a:off x="3766682" y="4081710"/>
                <a:ext cx="33448" cy="70082"/>
              </a:xfrm>
              <a:custGeom>
                <a:avLst/>
                <a:gdLst>
                  <a:gd name="T0" fmla="*/ 5 w 7"/>
                  <a:gd name="T1" fmla="*/ 1 h 15"/>
                  <a:gd name="T2" fmla="*/ 2 w 7"/>
                  <a:gd name="T3" fmla="*/ 4 h 15"/>
                  <a:gd name="T4" fmla="*/ 1 w 7"/>
                  <a:gd name="T5" fmla="*/ 6 h 15"/>
                  <a:gd name="T6" fmla="*/ 2 w 7"/>
                  <a:gd name="T7" fmla="*/ 14 h 15"/>
                  <a:gd name="T8" fmla="*/ 6 w 7"/>
                  <a:gd name="T9" fmla="*/ 8 h 15"/>
                  <a:gd name="T10" fmla="*/ 7 w 7"/>
                  <a:gd name="T11" fmla="*/ 2 h 15"/>
                  <a:gd name="T12" fmla="*/ 5 w 7"/>
                  <a:gd name="T13" fmla="*/ 1 h 15"/>
                  <a:gd name="T14" fmla="*/ 5 w 7"/>
                  <a:gd name="T15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5" y="1"/>
                    </a:moveTo>
                    <a:cubicBezTo>
                      <a:pt x="4" y="0"/>
                      <a:pt x="2" y="3"/>
                      <a:pt x="2" y="4"/>
                    </a:cubicBezTo>
                    <a:cubicBezTo>
                      <a:pt x="1" y="5"/>
                      <a:pt x="1" y="4"/>
                      <a:pt x="1" y="6"/>
                    </a:cubicBezTo>
                    <a:cubicBezTo>
                      <a:pt x="1" y="7"/>
                      <a:pt x="0" y="15"/>
                      <a:pt x="2" y="14"/>
                    </a:cubicBezTo>
                    <a:cubicBezTo>
                      <a:pt x="2" y="13"/>
                      <a:pt x="5" y="10"/>
                      <a:pt x="6" y="8"/>
                    </a:cubicBezTo>
                    <a:cubicBezTo>
                      <a:pt x="6" y="5"/>
                      <a:pt x="6" y="4"/>
                      <a:pt x="7" y="2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4" y="0"/>
                      <a:pt x="6" y="1"/>
                      <a:pt x="5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5" name="Freeform 640"/>
              <p:cNvSpPr>
                <a:spLocks/>
              </p:cNvSpPr>
              <p:nvPr/>
            </p:nvSpPr>
            <p:spPr bwMode="auto">
              <a:xfrm>
                <a:off x="1922250" y="2482565"/>
                <a:ext cx="906289" cy="608439"/>
              </a:xfrm>
              <a:custGeom>
                <a:avLst/>
                <a:gdLst>
                  <a:gd name="T0" fmla="*/ 184 w 194"/>
                  <a:gd name="T1" fmla="*/ 118 h 130"/>
                  <a:gd name="T2" fmla="*/ 161 w 194"/>
                  <a:gd name="T3" fmla="*/ 97 h 130"/>
                  <a:gd name="T4" fmla="*/ 143 w 194"/>
                  <a:gd name="T5" fmla="*/ 92 h 130"/>
                  <a:gd name="T6" fmla="*/ 138 w 194"/>
                  <a:gd name="T7" fmla="*/ 76 h 130"/>
                  <a:gd name="T8" fmla="*/ 135 w 194"/>
                  <a:gd name="T9" fmla="*/ 14 h 130"/>
                  <a:gd name="T10" fmla="*/ 84 w 194"/>
                  <a:gd name="T11" fmla="*/ 8 h 130"/>
                  <a:gd name="T12" fmla="*/ 71 w 194"/>
                  <a:gd name="T13" fmla="*/ 5 h 130"/>
                  <a:gd name="T14" fmla="*/ 62 w 194"/>
                  <a:gd name="T15" fmla="*/ 1 h 130"/>
                  <a:gd name="T16" fmla="*/ 43 w 194"/>
                  <a:gd name="T17" fmla="*/ 8 h 130"/>
                  <a:gd name="T18" fmla="*/ 32 w 194"/>
                  <a:gd name="T19" fmla="*/ 11 h 130"/>
                  <a:gd name="T20" fmla="*/ 12 w 194"/>
                  <a:gd name="T21" fmla="*/ 23 h 130"/>
                  <a:gd name="T22" fmla="*/ 26 w 194"/>
                  <a:gd name="T23" fmla="*/ 38 h 130"/>
                  <a:gd name="T24" fmla="*/ 33 w 194"/>
                  <a:gd name="T25" fmla="*/ 42 h 130"/>
                  <a:gd name="T26" fmla="*/ 38 w 194"/>
                  <a:gd name="T27" fmla="*/ 45 h 130"/>
                  <a:gd name="T28" fmla="*/ 24 w 194"/>
                  <a:gd name="T29" fmla="*/ 42 h 130"/>
                  <a:gd name="T30" fmla="*/ 9 w 194"/>
                  <a:gd name="T31" fmla="*/ 46 h 130"/>
                  <a:gd name="T32" fmla="*/ 12 w 194"/>
                  <a:gd name="T33" fmla="*/ 58 h 130"/>
                  <a:gd name="T34" fmla="*/ 32 w 194"/>
                  <a:gd name="T35" fmla="*/ 58 h 130"/>
                  <a:gd name="T36" fmla="*/ 38 w 194"/>
                  <a:gd name="T37" fmla="*/ 61 h 130"/>
                  <a:gd name="T38" fmla="*/ 21 w 194"/>
                  <a:gd name="T39" fmla="*/ 71 h 130"/>
                  <a:gd name="T40" fmla="*/ 15 w 194"/>
                  <a:gd name="T41" fmla="*/ 78 h 130"/>
                  <a:gd name="T42" fmla="*/ 17 w 194"/>
                  <a:gd name="T43" fmla="*/ 84 h 130"/>
                  <a:gd name="T44" fmla="*/ 26 w 194"/>
                  <a:gd name="T45" fmla="*/ 89 h 130"/>
                  <a:gd name="T46" fmla="*/ 22 w 194"/>
                  <a:gd name="T47" fmla="*/ 94 h 130"/>
                  <a:gd name="T48" fmla="*/ 31 w 194"/>
                  <a:gd name="T49" fmla="*/ 93 h 130"/>
                  <a:gd name="T50" fmla="*/ 38 w 194"/>
                  <a:gd name="T51" fmla="*/ 102 h 130"/>
                  <a:gd name="T52" fmla="*/ 48 w 194"/>
                  <a:gd name="T53" fmla="*/ 105 h 130"/>
                  <a:gd name="T54" fmla="*/ 54 w 194"/>
                  <a:gd name="T55" fmla="*/ 103 h 130"/>
                  <a:gd name="T56" fmla="*/ 55 w 194"/>
                  <a:gd name="T57" fmla="*/ 106 h 130"/>
                  <a:gd name="T58" fmla="*/ 51 w 194"/>
                  <a:gd name="T59" fmla="*/ 114 h 130"/>
                  <a:gd name="T60" fmla="*/ 41 w 194"/>
                  <a:gd name="T61" fmla="*/ 124 h 130"/>
                  <a:gd name="T62" fmla="*/ 36 w 194"/>
                  <a:gd name="T63" fmla="*/ 126 h 130"/>
                  <a:gd name="T64" fmla="*/ 43 w 194"/>
                  <a:gd name="T65" fmla="*/ 125 h 130"/>
                  <a:gd name="T66" fmla="*/ 54 w 194"/>
                  <a:gd name="T67" fmla="*/ 118 h 130"/>
                  <a:gd name="T68" fmla="*/ 72 w 194"/>
                  <a:gd name="T69" fmla="*/ 107 h 130"/>
                  <a:gd name="T70" fmla="*/ 77 w 194"/>
                  <a:gd name="T71" fmla="*/ 91 h 130"/>
                  <a:gd name="T72" fmla="*/ 94 w 194"/>
                  <a:gd name="T73" fmla="*/ 86 h 130"/>
                  <a:gd name="T74" fmla="*/ 87 w 194"/>
                  <a:gd name="T75" fmla="*/ 97 h 130"/>
                  <a:gd name="T76" fmla="*/ 101 w 194"/>
                  <a:gd name="T77" fmla="*/ 88 h 130"/>
                  <a:gd name="T78" fmla="*/ 119 w 194"/>
                  <a:gd name="T79" fmla="*/ 92 h 130"/>
                  <a:gd name="T80" fmla="*/ 136 w 194"/>
                  <a:gd name="T81" fmla="*/ 95 h 130"/>
                  <a:gd name="T82" fmla="*/ 145 w 194"/>
                  <a:gd name="T83" fmla="*/ 98 h 130"/>
                  <a:gd name="T84" fmla="*/ 160 w 194"/>
                  <a:gd name="T85" fmla="*/ 102 h 130"/>
                  <a:gd name="T86" fmla="*/ 169 w 194"/>
                  <a:gd name="T87" fmla="*/ 104 h 130"/>
                  <a:gd name="T88" fmla="*/ 176 w 194"/>
                  <a:gd name="T89" fmla="*/ 111 h 130"/>
                  <a:gd name="T90" fmla="*/ 184 w 194"/>
                  <a:gd name="T91" fmla="*/ 121 h 130"/>
                  <a:gd name="T92" fmla="*/ 186 w 194"/>
                  <a:gd name="T93" fmla="*/ 125 h 130"/>
                  <a:gd name="T94" fmla="*/ 194 w 194"/>
                  <a:gd name="T95" fmla="*/ 126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94" h="130">
                    <a:moveTo>
                      <a:pt x="194" y="126"/>
                    </a:moveTo>
                    <a:cubicBezTo>
                      <a:pt x="193" y="125"/>
                      <a:pt x="191" y="125"/>
                      <a:pt x="193" y="123"/>
                    </a:cubicBezTo>
                    <a:cubicBezTo>
                      <a:pt x="193" y="122"/>
                      <a:pt x="192" y="122"/>
                      <a:pt x="191" y="122"/>
                    </a:cubicBezTo>
                    <a:cubicBezTo>
                      <a:pt x="189" y="120"/>
                      <a:pt x="185" y="119"/>
                      <a:pt x="184" y="118"/>
                    </a:cubicBezTo>
                    <a:cubicBezTo>
                      <a:pt x="180" y="113"/>
                      <a:pt x="178" y="107"/>
                      <a:pt x="174" y="103"/>
                    </a:cubicBezTo>
                    <a:cubicBezTo>
                      <a:pt x="172" y="102"/>
                      <a:pt x="170" y="100"/>
                      <a:pt x="169" y="99"/>
                    </a:cubicBezTo>
                    <a:cubicBezTo>
                      <a:pt x="167" y="98"/>
                      <a:pt x="167" y="95"/>
                      <a:pt x="165" y="95"/>
                    </a:cubicBezTo>
                    <a:cubicBezTo>
                      <a:pt x="164" y="95"/>
                      <a:pt x="161" y="97"/>
                      <a:pt x="161" y="97"/>
                    </a:cubicBezTo>
                    <a:cubicBezTo>
                      <a:pt x="162" y="99"/>
                      <a:pt x="159" y="100"/>
                      <a:pt x="158" y="100"/>
                    </a:cubicBezTo>
                    <a:cubicBezTo>
                      <a:pt x="155" y="101"/>
                      <a:pt x="152" y="97"/>
                      <a:pt x="150" y="95"/>
                    </a:cubicBezTo>
                    <a:cubicBezTo>
                      <a:pt x="149" y="94"/>
                      <a:pt x="148" y="94"/>
                      <a:pt x="147" y="92"/>
                    </a:cubicBezTo>
                    <a:cubicBezTo>
                      <a:pt x="146" y="90"/>
                      <a:pt x="144" y="91"/>
                      <a:pt x="143" y="92"/>
                    </a:cubicBezTo>
                    <a:cubicBezTo>
                      <a:pt x="141" y="92"/>
                      <a:pt x="141" y="91"/>
                      <a:pt x="139" y="92"/>
                    </a:cubicBezTo>
                    <a:cubicBezTo>
                      <a:pt x="139" y="92"/>
                      <a:pt x="138" y="92"/>
                      <a:pt x="138" y="91"/>
                    </a:cubicBezTo>
                    <a:cubicBezTo>
                      <a:pt x="138" y="90"/>
                      <a:pt x="138" y="90"/>
                      <a:pt x="138" y="89"/>
                    </a:cubicBezTo>
                    <a:cubicBezTo>
                      <a:pt x="138" y="85"/>
                      <a:pt x="138" y="80"/>
                      <a:pt x="138" y="76"/>
                    </a:cubicBezTo>
                    <a:cubicBezTo>
                      <a:pt x="138" y="64"/>
                      <a:pt x="138" y="51"/>
                      <a:pt x="138" y="38"/>
                    </a:cubicBezTo>
                    <a:cubicBezTo>
                      <a:pt x="138" y="33"/>
                      <a:pt x="138" y="27"/>
                      <a:pt x="138" y="21"/>
                    </a:cubicBezTo>
                    <a:cubicBezTo>
                      <a:pt x="138" y="20"/>
                      <a:pt x="138" y="18"/>
                      <a:pt x="138" y="16"/>
                    </a:cubicBezTo>
                    <a:cubicBezTo>
                      <a:pt x="138" y="15"/>
                      <a:pt x="137" y="15"/>
                      <a:pt x="135" y="14"/>
                    </a:cubicBezTo>
                    <a:cubicBezTo>
                      <a:pt x="130" y="12"/>
                      <a:pt x="127" y="12"/>
                      <a:pt x="122" y="12"/>
                    </a:cubicBezTo>
                    <a:cubicBezTo>
                      <a:pt x="117" y="12"/>
                      <a:pt x="113" y="11"/>
                      <a:pt x="108" y="10"/>
                    </a:cubicBezTo>
                    <a:cubicBezTo>
                      <a:pt x="102" y="10"/>
                      <a:pt x="97" y="8"/>
                      <a:pt x="92" y="8"/>
                    </a:cubicBezTo>
                    <a:cubicBezTo>
                      <a:pt x="89" y="8"/>
                      <a:pt x="87" y="9"/>
                      <a:pt x="84" y="8"/>
                    </a:cubicBezTo>
                    <a:cubicBezTo>
                      <a:pt x="84" y="8"/>
                      <a:pt x="80" y="7"/>
                      <a:pt x="80" y="7"/>
                    </a:cubicBezTo>
                    <a:cubicBezTo>
                      <a:pt x="80" y="7"/>
                      <a:pt x="81" y="5"/>
                      <a:pt x="81" y="4"/>
                    </a:cubicBezTo>
                    <a:cubicBezTo>
                      <a:pt x="81" y="4"/>
                      <a:pt x="78" y="4"/>
                      <a:pt x="78" y="4"/>
                    </a:cubicBezTo>
                    <a:cubicBezTo>
                      <a:pt x="76" y="4"/>
                      <a:pt x="73" y="5"/>
                      <a:pt x="71" y="5"/>
                    </a:cubicBezTo>
                    <a:cubicBezTo>
                      <a:pt x="69" y="5"/>
                      <a:pt x="70" y="1"/>
                      <a:pt x="67" y="3"/>
                    </a:cubicBezTo>
                    <a:cubicBezTo>
                      <a:pt x="66" y="3"/>
                      <a:pt x="65" y="5"/>
                      <a:pt x="64" y="4"/>
                    </a:cubicBezTo>
                    <a:cubicBezTo>
                      <a:pt x="62" y="4"/>
                      <a:pt x="62" y="3"/>
                      <a:pt x="64" y="2"/>
                    </a:cubicBezTo>
                    <a:cubicBezTo>
                      <a:pt x="66" y="2"/>
                      <a:pt x="63" y="1"/>
                      <a:pt x="62" y="1"/>
                    </a:cubicBezTo>
                    <a:cubicBezTo>
                      <a:pt x="58" y="0"/>
                      <a:pt x="58" y="1"/>
                      <a:pt x="56" y="3"/>
                    </a:cubicBezTo>
                    <a:cubicBezTo>
                      <a:pt x="53" y="6"/>
                      <a:pt x="49" y="4"/>
                      <a:pt x="45" y="5"/>
                    </a:cubicBezTo>
                    <a:cubicBezTo>
                      <a:pt x="41" y="6"/>
                      <a:pt x="45" y="8"/>
                      <a:pt x="45" y="8"/>
                    </a:cubicBezTo>
                    <a:cubicBezTo>
                      <a:pt x="44" y="8"/>
                      <a:pt x="43" y="8"/>
                      <a:pt x="43" y="8"/>
                    </a:cubicBezTo>
                    <a:cubicBezTo>
                      <a:pt x="43" y="8"/>
                      <a:pt x="44" y="10"/>
                      <a:pt x="43" y="10"/>
                    </a:cubicBezTo>
                    <a:cubicBezTo>
                      <a:pt x="42" y="10"/>
                      <a:pt x="42" y="8"/>
                      <a:pt x="42" y="7"/>
                    </a:cubicBezTo>
                    <a:cubicBezTo>
                      <a:pt x="41" y="7"/>
                      <a:pt x="38" y="10"/>
                      <a:pt x="38" y="10"/>
                    </a:cubicBezTo>
                    <a:cubicBezTo>
                      <a:pt x="36" y="11"/>
                      <a:pt x="34" y="9"/>
                      <a:pt x="32" y="11"/>
                    </a:cubicBezTo>
                    <a:cubicBezTo>
                      <a:pt x="30" y="12"/>
                      <a:pt x="28" y="13"/>
                      <a:pt x="27" y="15"/>
                    </a:cubicBezTo>
                    <a:cubicBezTo>
                      <a:pt x="27" y="17"/>
                      <a:pt x="27" y="19"/>
                      <a:pt x="25" y="20"/>
                    </a:cubicBezTo>
                    <a:cubicBezTo>
                      <a:pt x="23" y="21"/>
                      <a:pt x="22" y="22"/>
                      <a:pt x="20" y="22"/>
                    </a:cubicBezTo>
                    <a:cubicBezTo>
                      <a:pt x="19" y="22"/>
                      <a:pt x="13" y="22"/>
                      <a:pt x="12" y="23"/>
                    </a:cubicBezTo>
                    <a:cubicBezTo>
                      <a:pt x="12" y="24"/>
                      <a:pt x="10" y="27"/>
                      <a:pt x="10" y="27"/>
                    </a:cubicBezTo>
                    <a:cubicBezTo>
                      <a:pt x="11" y="28"/>
                      <a:pt x="14" y="28"/>
                      <a:pt x="15" y="29"/>
                    </a:cubicBezTo>
                    <a:cubicBezTo>
                      <a:pt x="18" y="30"/>
                      <a:pt x="21" y="32"/>
                      <a:pt x="23" y="34"/>
                    </a:cubicBezTo>
                    <a:cubicBezTo>
                      <a:pt x="24" y="35"/>
                      <a:pt x="24" y="37"/>
                      <a:pt x="26" y="38"/>
                    </a:cubicBezTo>
                    <a:cubicBezTo>
                      <a:pt x="28" y="38"/>
                      <a:pt x="29" y="38"/>
                      <a:pt x="31" y="37"/>
                    </a:cubicBezTo>
                    <a:cubicBezTo>
                      <a:pt x="31" y="37"/>
                      <a:pt x="34" y="38"/>
                      <a:pt x="34" y="38"/>
                    </a:cubicBezTo>
                    <a:cubicBezTo>
                      <a:pt x="36" y="41"/>
                      <a:pt x="31" y="39"/>
                      <a:pt x="31" y="39"/>
                    </a:cubicBezTo>
                    <a:cubicBezTo>
                      <a:pt x="29" y="39"/>
                      <a:pt x="32" y="41"/>
                      <a:pt x="33" y="42"/>
                    </a:cubicBezTo>
                    <a:cubicBezTo>
                      <a:pt x="34" y="44"/>
                      <a:pt x="35" y="43"/>
                      <a:pt x="37" y="42"/>
                    </a:cubicBezTo>
                    <a:cubicBezTo>
                      <a:pt x="38" y="41"/>
                      <a:pt x="41" y="41"/>
                      <a:pt x="42" y="42"/>
                    </a:cubicBezTo>
                    <a:cubicBezTo>
                      <a:pt x="43" y="43"/>
                      <a:pt x="38" y="44"/>
                      <a:pt x="38" y="44"/>
                    </a:cubicBezTo>
                    <a:cubicBezTo>
                      <a:pt x="37" y="44"/>
                      <a:pt x="38" y="44"/>
                      <a:pt x="38" y="45"/>
                    </a:cubicBezTo>
                    <a:cubicBezTo>
                      <a:pt x="38" y="46"/>
                      <a:pt x="36" y="45"/>
                      <a:pt x="36" y="45"/>
                    </a:cubicBezTo>
                    <a:cubicBezTo>
                      <a:pt x="35" y="45"/>
                      <a:pt x="34" y="46"/>
                      <a:pt x="32" y="46"/>
                    </a:cubicBezTo>
                    <a:cubicBezTo>
                      <a:pt x="30" y="46"/>
                      <a:pt x="26" y="47"/>
                      <a:pt x="24" y="46"/>
                    </a:cubicBezTo>
                    <a:cubicBezTo>
                      <a:pt x="22" y="45"/>
                      <a:pt x="25" y="43"/>
                      <a:pt x="24" y="42"/>
                    </a:cubicBezTo>
                    <a:cubicBezTo>
                      <a:pt x="23" y="42"/>
                      <a:pt x="21" y="42"/>
                      <a:pt x="20" y="43"/>
                    </a:cubicBezTo>
                    <a:cubicBezTo>
                      <a:pt x="19" y="43"/>
                      <a:pt x="17" y="43"/>
                      <a:pt x="16" y="43"/>
                    </a:cubicBezTo>
                    <a:cubicBezTo>
                      <a:pt x="14" y="44"/>
                      <a:pt x="15" y="46"/>
                      <a:pt x="15" y="46"/>
                    </a:cubicBezTo>
                    <a:cubicBezTo>
                      <a:pt x="13" y="46"/>
                      <a:pt x="11" y="45"/>
                      <a:pt x="9" y="46"/>
                    </a:cubicBezTo>
                    <a:cubicBezTo>
                      <a:pt x="8" y="47"/>
                      <a:pt x="6" y="48"/>
                      <a:pt x="5" y="49"/>
                    </a:cubicBezTo>
                    <a:cubicBezTo>
                      <a:pt x="0" y="52"/>
                      <a:pt x="12" y="52"/>
                      <a:pt x="12" y="53"/>
                    </a:cubicBezTo>
                    <a:cubicBezTo>
                      <a:pt x="11" y="54"/>
                      <a:pt x="8" y="54"/>
                      <a:pt x="10" y="55"/>
                    </a:cubicBezTo>
                    <a:cubicBezTo>
                      <a:pt x="11" y="56"/>
                      <a:pt x="11" y="58"/>
                      <a:pt x="12" y="58"/>
                    </a:cubicBezTo>
                    <a:cubicBezTo>
                      <a:pt x="16" y="59"/>
                      <a:pt x="19" y="58"/>
                      <a:pt x="23" y="58"/>
                    </a:cubicBezTo>
                    <a:cubicBezTo>
                      <a:pt x="24" y="59"/>
                      <a:pt x="25" y="59"/>
                      <a:pt x="26" y="59"/>
                    </a:cubicBezTo>
                    <a:cubicBezTo>
                      <a:pt x="28" y="59"/>
                      <a:pt x="27" y="59"/>
                      <a:pt x="29" y="60"/>
                    </a:cubicBezTo>
                    <a:cubicBezTo>
                      <a:pt x="29" y="60"/>
                      <a:pt x="31" y="58"/>
                      <a:pt x="32" y="58"/>
                    </a:cubicBezTo>
                    <a:cubicBezTo>
                      <a:pt x="33" y="57"/>
                      <a:pt x="34" y="57"/>
                      <a:pt x="35" y="57"/>
                    </a:cubicBezTo>
                    <a:cubicBezTo>
                      <a:pt x="36" y="56"/>
                      <a:pt x="37" y="55"/>
                      <a:pt x="37" y="55"/>
                    </a:cubicBezTo>
                    <a:cubicBezTo>
                      <a:pt x="38" y="56"/>
                      <a:pt x="39" y="57"/>
                      <a:pt x="38" y="58"/>
                    </a:cubicBezTo>
                    <a:cubicBezTo>
                      <a:pt x="37" y="59"/>
                      <a:pt x="36" y="59"/>
                      <a:pt x="38" y="61"/>
                    </a:cubicBezTo>
                    <a:cubicBezTo>
                      <a:pt x="40" y="65"/>
                      <a:pt x="38" y="68"/>
                      <a:pt x="33" y="67"/>
                    </a:cubicBezTo>
                    <a:cubicBezTo>
                      <a:pt x="33" y="67"/>
                      <a:pt x="32" y="66"/>
                      <a:pt x="31" y="67"/>
                    </a:cubicBezTo>
                    <a:cubicBezTo>
                      <a:pt x="30" y="68"/>
                      <a:pt x="29" y="70"/>
                      <a:pt x="28" y="70"/>
                    </a:cubicBezTo>
                    <a:cubicBezTo>
                      <a:pt x="26" y="71"/>
                      <a:pt x="20" y="68"/>
                      <a:pt x="21" y="71"/>
                    </a:cubicBezTo>
                    <a:cubicBezTo>
                      <a:pt x="21" y="71"/>
                      <a:pt x="18" y="73"/>
                      <a:pt x="19" y="73"/>
                    </a:cubicBezTo>
                    <a:cubicBezTo>
                      <a:pt x="19" y="73"/>
                      <a:pt x="20" y="73"/>
                      <a:pt x="20" y="73"/>
                    </a:cubicBezTo>
                    <a:cubicBezTo>
                      <a:pt x="21" y="74"/>
                      <a:pt x="18" y="75"/>
                      <a:pt x="17" y="76"/>
                    </a:cubicBezTo>
                    <a:cubicBezTo>
                      <a:pt x="16" y="76"/>
                      <a:pt x="15" y="77"/>
                      <a:pt x="15" y="78"/>
                    </a:cubicBezTo>
                    <a:cubicBezTo>
                      <a:pt x="14" y="80"/>
                      <a:pt x="16" y="80"/>
                      <a:pt x="14" y="81"/>
                    </a:cubicBezTo>
                    <a:cubicBezTo>
                      <a:pt x="12" y="82"/>
                      <a:pt x="14" y="84"/>
                      <a:pt x="15" y="85"/>
                    </a:cubicBezTo>
                    <a:cubicBezTo>
                      <a:pt x="15" y="86"/>
                      <a:pt x="18" y="81"/>
                      <a:pt x="19" y="81"/>
                    </a:cubicBezTo>
                    <a:cubicBezTo>
                      <a:pt x="19" y="81"/>
                      <a:pt x="17" y="84"/>
                      <a:pt x="17" y="84"/>
                    </a:cubicBezTo>
                    <a:cubicBezTo>
                      <a:pt x="16" y="85"/>
                      <a:pt x="19" y="87"/>
                      <a:pt x="20" y="87"/>
                    </a:cubicBezTo>
                    <a:cubicBezTo>
                      <a:pt x="21" y="88"/>
                      <a:pt x="21" y="89"/>
                      <a:pt x="22" y="88"/>
                    </a:cubicBezTo>
                    <a:cubicBezTo>
                      <a:pt x="23" y="87"/>
                      <a:pt x="24" y="86"/>
                      <a:pt x="24" y="86"/>
                    </a:cubicBezTo>
                    <a:cubicBezTo>
                      <a:pt x="24" y="87"/>
                      <a:pt x="25" y="89"/>
                      <a:pt x="26" y="89"/>
                    </a:cubicBezTo>
                    <a:cubicBezTo>
                      <a:pt x="24" y="90"/>
                      <a:pt x="23" y="89"/>
                      <a:pt x="22" y="89"/>
                    </a:cubicBezTo>
                    <a:cubicBezTo>
                      <a:pt x="21" y="90"/>
                      <a:pt x="20" y="87"/>
                      <a:pt x="19" y="87"/>
                    </a:cubicBezTo>
                    <a:cubicBezTo>
                      <a:pt x="18" y="87"/>
                      <a:pt x="16" y="90"/>
                      <a:pt x="18" y="91"/>
                    </a:cubicBezTo>
                    <a:cubicBezTo>
                      <a:pt x="20" y="92"/>
                      <a:pt x="20" y="93"/>
                      <a:pt x="22" y="94"/>
                    </a:cubicBezTo>
                    <a:cubicBezTo>
                      <a:pt x="23" y="96"/>
                      <a:pt x="25" y="95"/>
                      <a:pt x="27" y="95"/>
                    </a:cubicBezTo>
                    <a:cubicBezTo>
                      <a:pt x="28" y="94"/>
                      <a:pt x="30" y="95"/>
                      <a:pt x="30" y="93"/>
                    </a:cubicBezTo>
                    <a:cubicBezTo>
                      <a:pt x="30" y="91"/>
                      <a:pt x="31" y="88"/>
                      <a:pt x="33" y="89"/>
                    </a:cubicBezTo>
                    <a:cubicBezTo>
                      <a:pt x="33" y="88"/>
                      <a:pt x="31" y="92"/>
                      <a:pt x="31" y="93"/>
                    </a:cubicBezTo>
                    <a:cubicBezTo>
                      <a:pt x="31" y="94"/>
                      <a:pt x="35" y="97"/>
                      <a:pt x="34" y="98"/>
                    </a:cubicBezTo>
                    <a:cubicBezTo>
                      <a:pt x="32" y="100"/>
                      <a:pt x="35" y="101"/>
                      <a:pt x="35" y="101"/>
                    </a:cubicBezTo>
                    <a:cubicBezTo>
                      <a:pt x="34" y="101"/>
                      <a:pt x="32" y="104"/>
                      <a:pt x="32" y="104"/>
                    </a:cubicBezTo>
                    <a:cubicBezTo>
                      <a:pt x="33" y="105"/>
                      <a:pt x="38" y="102"/>
                      <a:pt x="38" y="102"/>
                    </a:cubicBezTo>
                    <a:cubicBezTo>
                      <a:pt x="38" y="103"/>
                      <a:pt x="37" y="103"/>
                      <a:pt x="37" y="104"/>
                    </a:cubicBezTo>
                    <a:cubicBezTo>
                      <a:pt x="37" y="104"/>
                      <a:pt x="39" y="102"/>
                      <a:pt x="40" y="101"/>
                    </a:cubicBezTo>
                    <a:cubicBezTo>
                      <a:pt x="41" y="101"/>
                      <a:pt x="45" y="102"/>
                      <a:pt x="45" y="103"/>
                    </a:cubicBezTo>
                    <a:cubicBezTo>
                      <a:pt x="46" y="104"/>
                      <a:pt x="48" y="107"/>
                      <a:pt x="48" y="105"/>
                    </a:cubicBezTo>
                    <a:cubicBezTo>
                      <a:pt x="48" y="104"/>
                      <a:pt x="50" y="100"/>
                      <a:pt x="50" y="100"/>
                    </a:cubicBezTo>
                    <a:cubicBezTo>
                      <a:pt x="50" y="99"/>
                      <a:pt x="53" y="102"/>
                      <a:pt x="53" y="101"/>
                    </a:cubicBezTo>
                    <a:cubicBezTo>
                      <a:pt x="53" y="101"/>
                      <a:pt x="50" y="101"/>
                      <a:pt x="50" y="102"/>
                    </a:cubicBezTo>
                    <a:cubicBezTo>
                      <a:pt x="50" y="104"/>
                      <a:pt x="53" y="104"/>
                      <a:pt x="54" y="103"/>
                    </a:cubicBezTo>
                    <a:cubicBezTo>
                      <a:pt x="55" y="102"/>
                      <a:pt x="56" y="103"/>
                      <a:pt x="57" y="102"/>
                    </a:cubicBezTo>
                    <a:cubicBezTo>
                      <a:pt x="57" y="102"/>
                      <a:pt x="59" y="100"/>
                      <a:pt x="59" y="100"/>
                    </a:cubicBezTo>
                    <a:cubicBezTo>
                      <a:pt x="59" y="100"/>
                      <a:pt x="57" y="103"/>
                      <a:pt x="56" y="104"/>
                    </a:cubicBezTo>
                    <a:cubicBezTo>
                      <a:pt x="56" y="105"/>
                      <a:pt x="56" y="105"/>
                      <a:pt x="55" y="106"/>
                    </a:cubicBezTo>
                    <a:cubicBezTo>
                      <a:pt x="55" y="107"/>
                      <a:pt x="56" y="106"/>
                      <a:pt x="56" y="107"/>
                    </a:cubicBezTo>
                    <a:cubicBezTo>
                      <a:pt x="56" y="107"/>
                      <a:pt x="55" y="108"/>
                      <a:pt x="54" y="109"/>
                    </a:cubicBezTo>
                    <a:cubicBezTo>
                      <a:pt x="54" y="111"/>
                      <a:pt x="54" y="111"/>
                      <a:pt x="55" y="112"/>
                    </a:cubicBezTo>
                    <a:cubicBezTo>
                      <a:pt x="55" y="112"/>
                      <a:pt x="52" y="114"/>
                      <a:pt x="51" y="114"/>
                    </a:cubicBezTo>
                    <a:cubicBezTo>
                      <a:pt x="50" y="116"/>
                      <a:pt x="49" y="117"/>
                      <a:pt x="47" y="118"/>
                    </a:cubicBezTo>
                    <a:cubicBezTo>
                      <a:pt x="45" y="118"/>
                      <a:pt x="43" y="120"/>
                      <a:pt x="42" y="121"/>
                    </a:cubicBezTo>
                    <a:cubicBezTo>
                      <a:pt x="41" y="121"/>
                      <a:pt x="41" y="122"/>
                      <a:pt x="40" y="122"/>
                    </a:cubicBezTo>
                    <a:cubicBezTo>
                      <a:pt x="40" y="123"/>
                      <a:pt x="41" y="124"/>
                      <a:pt x="41" y="124"/>
                    </a:cubicBezTo>
                    <a:cubicBezTo>
                      <a:pt x="40" y="125"/>
                      <a:pt x="37" y="124"/>
                      <a:pt x="36" y="124"/>
                    </a:cubicBezTo>
                    <a:cubicBezTo>
                      <a:pt x="33" y="124"/>
                      <a:pt x="32" y="125"/>
                      <a:pt x="30" y="127"/>
                    </a:cubicBezTo>
                    <a:cubicBezTo>
                      <a:pt x="29" y="128"/>
                      <a:pt x="30" y="130"/>
                      <a:pt x="31" y="129"/>
                    </a:cubicBezTo>
                    <a:cubicBezTo>
                      <a:pt x="33" y="128"/>
                      <a:pt x="35" y="125"/>
                      <a:pt x="36" y="126"/>
                    </a:cubicBezTo>
                    <a:cubicBezTo>
                      <a:pt x="36" y="125"/>
                      <a:pt x="35" y="129"/>
                      <a:pt x="38" y="126"/>
                    </a:cubicBezTo>
                    <a:cubicBezTo>
                      <a:pt x="38" y="126"/>
                      <a:pt x="40" y="129"/>
                      <a:pt x="41" y="127"/>
                    </a:cubicBezTo>
                    <a:cubicBezTo>
                      <a:pt x="41" y="126"/>
                      <a:pt x="40" y="126"/>
                      <a:pt x="41" y="126"/>
                    </a:cubicBezTo>
                    <a:cubicBezTo>
                      <a:pt x="42" y="125"/>
                      <a:pt x="42" y="125"/>
                      <a:pt x="43" y="125"/>
                    </a:cubicBezTo>
                    <a:cubicBezTo>
                      <a:pt x="44" y="125"/>
                      <a:pt x="44" y="125"/>
                      <a:pt x="45" y="124"/>
                    </a:cubicBezTo>
                    <a:cubicBezTo>
                      <a:pt x="46" y="123"/>
                      <a:pt x="48" y="123"/>
                      <a:pt x="50" y="122"/>
                    </a:cubicBezTo>
                    <a:cubicBezTo>
                      <a:pt x="53" y="121"/>
                      <a:pt x="49" y="121"/>
                      <a:pt x="51" y="120"/>
                    </a:cubicBezTo>
                    <a:cubicBezTo>
                      <a:pt x="52" y="119"/>
                      <a:pt x="53" y="118"/>
                      <a:pt x="54" y="118"/>
                    </a:cubicBezTo>
                    <a:cubicBezTo>
                      <a:pt x="56" y="117"/>
                      <a:pt x="58" y="116"/>
                      <a:pt x="59" y="116"/>
                    </a:cubicBezTo>
                    <a:cubicBezTo>
                      <a:pt x="62" y="114"/>
                      <a:pt x="60" y="115"/>
                      <a:pt x="60" y="113"/>
                    </a:cubicBezTo>
                    <a:cubicBezTo>
                      <a:pt x="60" y="113"/>
                      <a:pt x="68" y="109"/>
                      <a:pt x="69" y="108"/>
                    </a:cubicBezTo>
                    <a:cubicBezTo>
                      <a:pt x="70" y="108"/>
                      <a:pt x="72" y="108"/>
                      <a:pt x="72" y="107"/>
                    </a:cubicBezTo>
                    <a:cubicBezTo>
                      <a:pt x="72" y="104"/>
                      <a:pt x="73" y="105"/>
                      <a:pt x="75" y="104"/>
                    </a:cubicBezTo>
                    <a:cubicBezTo>
                      <a:pt x="78" y="102"/>
                      <a:pt x="69" y="101"/>
                      <a:pt x="73" y="97"/>
                    </a:cubicBezTo>
                    <a:cubicBezTo>
                      <a:pt x="75" y="96"/>
                      <a:pt x="77" y="96"/>
                      <a:pt x="78" y="95"/>
                    </a:cubicBezTo>
                    <a:cubicBezTo>
                      <a:pt x="79" y="94"/>
                      <a:pt x="79" y="91"/>
                      <a:pt x="77" y="91"/>
                    </a:cubicBezTo>
                    <a:cubicBezTo>
                      <a:pt x="79" y="91"/>
                      <a:pt x="79" y="92"/>
                      <a:pt x="81" y="91"/>
                    </a:cubicBezTo>
                    <a:cubicBezTo>
                      <a:pt x="82" y="90"/>
                      <a:pt x="83" y="88"/>
                      <a:pt x="85" y="87"/>
                    </a:cubicBezTo>
                    <a:cubicBezTo>
                      <a:pt x="86" y="86"/>
                      <a:pt x="88" y="84"/>
                      <a:pt x="89" y="84"/>
                    </a:cubicBezTo>
                    <a:cubicBezTo>
                      <a:pt x="90" y="84"/>
                      <a:pt x="95" y="84"/>
                      <a:pt x="94" y="86"/>
                    </a:cubicBezTo>
                    <a:cubicBezTo>
                      <a:pt x="93" y="87"/>
                      <a:pt x="91" y="85"/>
                      <a:pt x="89" y="86"/>
                    </a:cubicBezTo>
                    <a:cubicBezTo>
                      <a:pt x="87" y="87"/>
                      <a:pt x="87" y="88"/>
                      <a:pt x="86" y="90"/>
                    </a:cubicBezTo>
                    <a:cubicBezTo>
                      <a:pt x="86" y="92"/>
                      <a:pt x="84" y="94"/>
                      <a:pt x="84" y="96"/>
                    </a:cubicBezTo>
                    <a:cubicBezTo>
                      <a:pt x="83" y="97"/>
                      <a:pt x="87" y="96"/>
                      <a:pt x="87" y="97"/>
                    </a:cubicBezTo>
                    <a:cubicBezTo>
                      <a:pt x="86" y="97"/>
                      <a:pt x="81" y="99"/>
                      <a:pt x="85" y="99"/>
                    </a:cubicBezTo>
                    <a:cubicBezTo>
                      <a:pt x="88" y="99"/>
                      <a:pt x="90" y="97"/>
                      <a:pt x="93" y="96"/>
                    </a:cubicBezTo>
                    <a:cubicBezTo>
                      <a:pt x="95" y="94"/>
                      <a:pt x="97" y="94"/>
                      <a:pt x="99" y="93"/>
                    </a:cubicBezTo>
                    <a:cubicBezTo>
                      <a:pt x="103" y="92"/>
                      <a:pt x="101" y="90"/>
                      <a:pt x="101" y="88"/>
                    </a:cubicBezTo>
                    <a:cubicBezTo>
                      <a:pt x="100" y="84"/>
                      <a:pt x="109" y="87"/>
                      <a:pt x="111" y="88"/>
                    </a:cubicBezTo>
                    <a:cubicBezTo>
                      <a:pt x="113" y="88"/>
                      <a:pt x="114" y="90"/>
                      <a:pt x="116" y="91"/>
                    </a:cubicBezTo>
                    <a:cubicBezTo>
                      <a:pt x="116" y="91"/>
                      <a:pt x="118" y="88"/>
                      <a:pt x="119" y="89"/>
                    </a:cubicBezTo>
                    <a:cubicBezTo>
                      <a:pt x="119" y="89"/>
                      <a:pt x="119" y="91"/>
                      <a:pt x="119" y="92"/>
                    </a:cubicBezTo>
                    <a:cubicBezTo>
                      <a:pt x="121" y="93"/>
                      <a:pt x="122" y="93"/>
                      <a:pt x="123" y="93"/>
                    </a:cubicBezTo>
                    <a:cubicBezTo>
                      <a:pt x="126" y="93"/>
                      <a:pt x="129" y="92"/>
                      <a:pt x="131" y="93"/>
                    </a:cubicBezTo>
                    <a:cubicBezTo>
                      <a:pt x="132" y="93"/>
                      <a:pt x="133" y="94"/>
                      <a:pt x="134" y="93"/>
                    </a:cubicBezTo>
                    <a:cubicBezTo>
                      <a:pt x="135" y="93"/>
                      <a:pt x="135" y="94"/>
                      <a:pt x="136" y="95"/>
                    </a:cubicBezTo>
                    <a:cubicBezTo>
                      <a:pt x="137" y="95"/>
                      <a:pt x="139" y="96"/>
                      <a:pt x="140" y="96"/>
                    </a:cubicBezTo>
                    <a:cubicBezTo>
                      <a:pt x="142" y="96"/>
                      <a:pt x="143" y="94"/>
                      <a:pt x="144" y="94"/>
                    </a:cubicBezTo>
                    <a:cubicBezTo>
                      <a:pt x="146" y="93"/>
                      <a:pt x="145" y="96"/>
                      <a:pt x="145" y="96"/>
                    </a:cubicBezTo>
                    <a:cubicBezTo>
                      <a:pt x="144" y="97"/>
                      <a:pt x="144" y="97"/>
                      <a:pt x="145" y="98"/>
                    </a:cubicBezTo>
                    <a:cubicBezTo>
                      <a:pt x="148" y="99"/>
                      <a:pt x="150" y="100"/>
                      <a:pt x="152" y="101"/>
                    </a:cubicBezTo>
                    <a:cubicBezTo>
                      <a:pt x="154" y="103"/>
                      <a:pt x="156" y="105"/>
                      <a:pt x="158" y="106"/>
                    </a:cubicBezTo>
                    <a:cubicBezTo>
                      <a:pt x="159" y="106"/>
                      <a:pt x="160" y="105"/>
                      <a:pt x="161" y="105"/>
                    </a:cubicBezTo>
                    <a:cubicBezTo>
                      <a:pt x="162" y="104"/>
                      <a:pt x="160" y="103"/>
                      <a:pt x="160" y="102"/>
                    </a:cubicBezTo>
                    <a:cubicBezTo>
                      <a:pt x="160" y="101"/>
                      <a:pt x="163" y="103"/>
                      <a:pt x="163" y="103"/>
                    </a:cubicBezTo>
                    <a:cubicBezTo>
                      <a:pt x="163" y="104"/>
                      <a:pt x="166" y="106"/>
                      <a:pt x="167" y="105"/>
                    </a:cubicBezTo>
                    <a:cubicBezTo>
                      <a:pt x="167" y="105"/>
                      <a:pt x="165" y="99"/>
                      <a:pt x="165" y="99"/>
                    </a:cubicBezTo>
                    <a:cubicBezTo>
                      <a:pt x="166" y="99"/>
                      <a:pt x="168" y="104"/>
                      <a:pt x="169" y="104"/>
                    </a:cubicBezTo>
                    <a:cubicBezTo>
                      <a:pt x="169" y="105"/>
                      <a:pt x="170" y="107"/>
                      <a:pt x="171" y="107"/>
                    </a:cubicBezTo>
                    <a:cubicBezTo>
                      <a:pt x="172" y="107"/>
                      <a:pt x="173" y="105"/>
                      <a:pt x="173" y="105"/>
                    </a:cubicBezTo>
                    <a:cubicBezTo>
                      <a:pt x="171" y="106"/>
                      <a:pt x="177" y="110"/>
                      <a:pt x="177" y="111"/>
                    </a:cubicBezTo>
                    <a:cubicBezTo>
                      <a:pt x="176" y="111"/>
                      <a:pt x="176" y="111"/>
                      <a:pt x="176" y="111"/>
                    </a:cubicBezTo>
                    <a:cubicBezTo>
                      <a:pt x="175" y="112"/>
                      <a:pt x="177" y="112"/>
                      <a:pt x="177" y="113"/>
                    </a:cubicBezTo>
                    <a:cubicBezTo>
                      <a:pt x="177" y="113"/>
                      <a:pt x="175" y="114"/>
                      <a:pt x="176" y="114"/>
                    </a:cubicBezTo>
                    <a:cubicBezTo>
                      <a:pt x="177" y="115"/>
                      <a:pt x="178" y="116"/>
                      <a:pt x="179" y="117"/>
                    </a:cubicBezTo>
                    <a:cubicBezTo>
                      <a:pt x="181" y="119"/>
                      <a:pt x="182" y="120"/>
                      <a:pt x="184" y="121"/>
                    </a:cubicBezTo>
                    <a:cubicBezTo>
                      <a:pt x="184" y="121"/>
                      <a:pt x="182" y="125"/>
                      <a:pt x="183" y="125"/>
                    </a:cubicBezTo>
                    <a:cubicBezTo>
                      <a:pt x="184" y="126"/>
                      <a:pt x="184" y="124"/>
                      <a:pt x="184" y="124"/>
                    </a:cubicBezTo>
                    <a:cubicBezTo>
                      <a:pt x="185" y="123"/>
                      <a:pt x="185" y="126"/>
                      <a:pt x="186" y="127"/>
                    </a:cubicBezTo>
                    <a:cubicBezTo>
                      <a:pt x="186" y="127"/>
                      <a:pt x="186" y="126"/>
                      <a:pt x="186" y="125"/>
                    </a:cubicBezTo>
                    <a:cubicBezTo>
                      <a:pt x="186" y="127"/>
                      <a:pt x="192" y="130"/>
                      <a:pt x="193" y="127"/>
                    </a:cubicBezTo>
                    <a:cubicBezTo>
                      <a:pt x="193" y="127"/>
                      <a:pt x="193" y="128"/>
                      <a:pt x="193" y="128"/>
                    </a:cubicBezTo>
                    <a:cubicBezTo>
                      <a:pt x="193" y="128"/>
                      <a:pt x="194" y="127"/>
                      <a:pt x="194" y="126"/>
                    </a:cubicBezTo>
                    <a:cubicBezTo>
                      <a:pt x="193" y="126"/>
                      <a:pt x="194" y="127"/>
                      <a:pt x="194" y="12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6" name="Freeform 641"/>
              <p:cNvSpPr>
                <a:spLocks/>
              </p:cNvSpPr>
              <p:nvPr/>
            </p:nvSpPr>
            <p:spPr bwMode="auto">
              <a:xfrm>
                <a:off x="2944810" y="3258244"/>
                <a:ext cx="1349079" cy="668965"/>
              </a:xfrm>
              <a:custGeom>
                <a:avLst/>
                <a:gdLst>
                  <a:gd name="T0" fmla="*/ 84 w 289"/>
                  <a:gd name="T1" fmla="*/ 106 h 143"/>
                  <a:gd name="T2" fmla="*/ 105 w 289"/>
                  <a:gd name="T3" fmla="*/ 119 h 143"/>
                  <a:gd name="T4" fmla="*/ 125 w 289"/>
                  <a:gd name="T5" fmla="*/ 127 h 143"/>
                  <a:gd name="T6" fmla="*/ 137 w 289"/>
                  <a:gd name="T7" fmla="*/ 127 h 143"/>
                  <a:gd name="T8" fmla="*/ 149 w 289"/>
                  <a:gd name="T9" fmla="*/ 119 h 143"/>
                  <a:gd name="T10" fmla="*/ 162 w 289"/>
                  <a:gd name="T11" fmla="*/ 118 h 143"/>
                  <a:gd name="T12" fmla="*/ 177 w 289"/>
                  <a:gd name="T13" fmla="*/ 119 h 143"/>
                  <a:gd name="T14" fmla="*/ 171 w 289"/>
                  <a:gd name="T15" fmla="*/ 113 h 143"/>
                  <a:gd name="T16" fmla="*/ 186 w 289"/>
                  <a:gd name="T17" fmla="*/ 113 h 143"/>
                  <a:gd name="T18" fmla="*/ 209 w 289"/>
                  <a:gd name="T19" fmla="*/ 122 h 143"/>
                  <a:gd name="T20" fmla="*/ 213 w 289"/>
                  <a:gd name="T21" fmla="*/ 133 h 143"/>
                  <a:gd name="T22" fmla="*/ 220 w 289"/>
                  <a:gd name="T23" fmla="*/ 143 h 143"/>
                  <a:gd name="T24" fmla="*/ 215 w 289"/>
                  <a:gd name="T25" fmla="*/ 108 h 143"/>
                  <a:gd name="T26" fmla="*/ 234 w 289"/>
                  <a:gd name="T27" fmla="*/ 92 h 143"/>
                  <a:gd name="T28" fmla="*/ 239 w 289"/>
                  <a:gd name="T29" fmla="*/ 86 h 143"/>
                  <a:gd name="T30" fmla="*/ 244 w 289"/>
                  <a:gd name="T31" fmla="*/ 82 h 143"/>
                  <a:gd name="T32" fmla="*/ 242 w 289"/>
                  <a:gd name="T33" fmla="*/ 78 h 143"/>
                  <a:gd name="T34" fmla="*/ 238 w 289"/>
                  <a:gd name="T35" fmla="*/ 71 h 143"/>
                  <a:gd name="T36" fmla="*/ 239 w 289"/>
                  <a:gd name="T37" fmla="*/ 69 h 143"/>
                  <a:gd name="T38" fmla="*/ 242 w 289"/>
                  <a:gd name="T39" fmla="*/ 75 h 143"/>
                  <a:gd name="T40" fmla="*/ 246 w 289"/>
                  <a:gd name="T41" fmla="*/ 62 h 143"/>
                  <a:gd name="T42" fmla="*/ 253 w 289"/>
                  <a:gd name="T43" fmla="*/ 52 h 143"/>
                  <a:gd name="T44" fmla="*/ 265 w 289"/>
                  <a:gd name="T45" fmla="*/ 48 h 143"/>
                  <a:gd name="T46" fmla="*/ 271 w 289"/>
                  <a:gd name="T47" fmla="*/ 48 h 143"/>
                  <a:gd name="T48" fmla="*/ 274 w 289"/>
                  <a:gd name="T49" fmla="*/ 35 h 143"/>
                  <a:gd name="T50" fmla="*/ 288 w 289"/>
                  <a:gd name="T51" fmla="*/ 28 h 143"/>
                  <a:gd name="T52" fmla="*/ 276 w 289"/>
                  <a:gd name="T53" fmla="*/ 13 h 143"/>
                  <a:gd name="T54" fmla="*/ 264 w 289"/>
                  <a:gd name="T55" fmla="*/ 28 h 143"/>
                  <a:gd name="T56" fmla="*/ 237 w 289"/>
                  <a:gd name="T57" fmla="*/ 39 h 143"/>
                  <a:gd name="T58" fmla="*/ 224 w 289"/>
                  <a:gd name="T59" fmla="*/ 45 h 143"/>
                  <a:gd name="T60" fmla="*/ 208 w 289"/>
                  <a:gd name="T61" fmla="*/ 44 h 143"/>
                  <a:gd name="T62" fmla="*/ 203 w 289"/>
                  <a:gd name="T63" fmla="*/ 36 h 143"/>
                  <a:gd name="T64" fmla="*/ 196 w 289"/>
                  <a:gd name="T65" fmla="*/ 28 h 143"/>
                  <a:gd name="T66" fmla="*/ 185 w 289"/>
                  <a:gd name="T67" fmla="*/ 48 h 143"/>
                  <a:gd name="T68" fmla="*/ 187 w 289"/>
                  <a:gd name="T69" fmla="*/ 25 h 143"/>
                  <a:gd name="T70" fmla="*/ 196 w 289"/>
                  <a:gd name="T71" fmla="*/ 17 h 143"/>
                  <a:gd name="T72" fmla="*/ 184 w 289"/>
                  <a:gd name="T73" fmla="*/ 13 h 143"/>
                  <a:gd name="T74" fmla="*/ 165 w 289"/>
                  <a:gd name="T75" fmla="*/ 15 h 143"/>
                  <a:gd name="T76" fmla="*/ 158 w 289"/>
                  <a:gd name="T77" fmla="*/ 5 h 143"/>
                  <a:gd name="T78" fmla="*/ 147 w 289"/>
                  <a:gd name="T79" fmla="*/ 4 h 143"/>
                  <a:gd name="T80" fmla="*/ 30 w 289"/>
                  <a:gd name="T81" fmla="*/ 4 h 143"/>
                  <a:gd name="T82" fmla="*/ 7 w 289"/>
                  <a:gd name="T83" fmla="*/ 9 h 143"/>
                  <a:gd name="T84" fmla="*/ 8 w 289"/>
                  <a:gd name="T85" fmla="*/ 21 h 143"/>
                  <a:gd name="T86" fmla="*/ 2 w 289"/>
                  <a:gd name="T87" fmla="*/ 40 h 143"/>
                  <a:gd name="T88" fmla="*/ 5 w 289"/>
                  <a:gd name="T89" fmla="*/ 63 h 143"/>
                  <a:gd name="T90" fmla="*/ 12 w 289"/>
                  <a:gd name="T91" fmla="*/ 73 h 143"/>
                  <a:gd name="T92" fmla="*/ 21 w 289"/>
                  <a:gd name="T93" fmla="*/ 88 h 143"/>
                  <a:gd name="T94" fmla="*/ 39 w 289"/>
                  <a:gd name="T95" fmla="*/ 102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89" h="143">
                    <a:moveTo>
                      <a:pt x="68" y="108"/>
                    </a:moveTo>
                    <a:cubicBezTo>
                      <a:pt x="71" y="108"/>
                      <a:pt x="74" y="108"/>
                      <a:pt x="78" y="108"/>
                    </a:cubicBezTo>
                    <a:cubicBezTo>
                      <a:pt x="79" y="108"/>
                      <a:pt x="81" y="108"/>
                      <a:pt x="82" y="108"/>
                    </a:cubicBezTo>
                    <a:cubicBezTo>
                      <a:pt x="83" y="108"/>
                      <a:pt x="83" y="106"/>
                      <a:pt x="84" y="106"/>
                    </a:cubicBezTo>
                    <a:cubicBezTo>
                      <a:pt x="85" y="105"/>
                      <a:pt x="91" y="105"/>
                      <a:pt x="91" y="106"/>
                    </a:cubicBezTo>
                    <a:cubicBezTo>
                      <a:pt x="94" y="108"/>
                      <a:pt x="97" y="110"/>
                      <a:pt x="100" y="112"/>
                    </a:cubicBezTo>
                    <a:cubicBezTo>
                      <a:pt x="100" y="112"/>
                      <a:pt x="101" y="115"/>
                      <a:pt x="101" y="116"/>
                    </a:cubicBezTo>
                    <a:cubicBezTo>
                      <a:pt x="102" y="118"/>
                      <a:pt x="102" y="118"/>
                      <a:pt x="105" y="119"/>
                    </a:cubicBezTo>
                    <a:cubicBezTo>
                      <a:pt x="107" y="120"/>
                      <a:pt x="108" y="121"/>
                      <a:pt x="109" y="119"/>
                    </a:cubicBezTo>
                    <a:cubicBezTo>
                      <a:pt x="110" y="116"/>
                      <a:pt x="111" y="116"/>
                      <a:pt x="114" y="117"/>
                    </a:cubicBezTo>
                    <a:cubicBezTo>
                      <a:pt x="116" y="117"/>
                      <a:pt x="119" y="118"/>
                      <a:pt x="119" y="120"/>
                    </a:cubicBezTo>
                    <a:cubicBezTo>
                      <a:pt x="121" y="123"/>
                      <a:pt x="123" y="124"/>
                      <a:pt x="125" y="127"/>
                    </a:cubicBezTo>
                    <a:cubicBezTo>
                      <a:pt x="127" y="129"/>
                      <a:pt x="126" y="133"/>
                      <a:pt x="129" y="134"/>
                    </a:cubicBezTo>
                    <a:cubicBezTo>
                      <a:pt x="131" y="136"/>
                      <a:pt x="135" y="136"/>
                      <a:pt x="137" y="137"/>
                    </a:cubicBezTo>
                    <a:cubicBezTo>
                      <a:pt x="137" y="136"/>
                      <a:pt x="135" y="129"/>
                      <a:pt x="135" y="129"/>
                    </a:cubicBezTo>
                    <a:cubicBezTo>
                      <a:pt x="137" y="130"/>
                      <a:pt x="136" y="127"/>
                      <a:pt x="137" y="127"/>
                    </a:cubicBezTo>
                    <a:cubicBezTo>
                      <a:pt x="137" y="126"/>
                      <a:pt x="139" y="126"/>
                      <a:pt x="140" y="125"/>
                    </a:cubicBezTo>
                    <a:cubicBezTo>
                      <a:pt x="141" y="125"/>
                      <a:pt x="142" y="122"/>
                      <a:pt x="142" y="122"/>
                    </a:cubicBezTo>
                    <a:cubicBezTo>
                      <a:pt x="143" y="123"/>
                      <a:pt x="144" y="123"/>
                      <a:pt x="145" y="122"/>
                    </a:cubicBezTo>
                    <a:cubicBezTo>
                      <a:pt x="147" y="121"/>
                      <a:pt x="148" y="121"/>
                      <a:pt x="149" y="119"/>
                    </a:cubicBezTo>
                    <a:cubicBezTo>
                      <a:pt x="151" y="118"/>
                      <a:pt x="148" y="118"/>
                      <a:pt x="148" y="117"/>
                    </a:cubicBezTo>
                    <a:cubicBezTo>
                      <a:pt x="148" y="117"/>
                      <a:pt x="151" y="118"/>
                      <a:pt x="152" y="117"/>
                    </a:cubicBezTo>
                    <a:cubicBezTo>
                      <a:pt x="154" y="116"/>
                      <a:pt x="155" y="116"/>
                      <a:pt x="157" y="116"/>
                    </a:cubicBezTo>
                    <a:cubicBezTo>
                      <a:pt x="159" y="116"/>
                      <a:pt x="160" y="119"/>
                      <a:pt x="162" y="118"/>
                    </a:cubicBezTo>
                    <a:cubicBezTo>
                      <a:pt x="165" y="116"/>
                      <a:pt x="166" y="118"/>
                      <a:pt x="168" y="119"/>
                    </a:cubicBezTo>
                    <a:cubicBezTo>
                      <a:pt x="170" y="120"/>
                      <a:pt x="171" y="118"/>
                      <a:pt x="172" y="118"/>
                    </a:cubicBezTo>
                    <a:cubicBezTo>
                      <a:pt x="173" y="117"/>
                      <a:pt x="176" y="119"/>
                      <a:pt x="176" y="120"/>
                    </a:cubicBezTo>
                    <a:cubicBezTo>
                      <a:pt x="177" y="121"/>
                      <a:pt x="178" y="120"/>
                      <a:pt x="177" y="119"/>
                    </a:cubicBezTo>
                    <a:cubicBezTo>
                      <a:pt x="177" y="119"/>
                      <a:pt x="176" y="118"/>
                      <a:pt x="175" y="118"/>
                    </a:cubicBezTo>
                    <a:cubicBezTo>
                      <a:pt x="174" y="117"/>
                      <a:pt x="176" y="117"/>
                      <a:pt x="176" y="117"/>
                    </a:cubicBezTo>
                    <a:cubicBezTo>
                      <a:pt x="175" y="115"/>
                      <a:pt x="175" y="114"/>
                      <a:pt x="173" y="115"/>
                    </a:cubicBezTo>
                    <a:cubicBezTo>
                      <a:pt x="173" y="115"/>
                      <a:pt x="169" y="115"/>
                      <a:pt x="171" y="113"/>
                    </a:cubicBezTo>
                    <a:cubicBezTo>
                      <a:pt x="173" y="113"/>
                      <a:pt x="174" y="114"/>
                      <a:pt x="175" y="114"/>
                    </a:cubicBezTo>
                    <a:cubicBezTo>
                      <a:pt x="178" y="113"/>
                      <a:pt x="180" y="113"/>
                      <a:pt x="183" y="113"/>
                    </a:cubicBezTo>
                    <a:cubicBezTo>
                      <a:pt x="184" y="113"/>
                      <a:pt x="183" y="113"/>
                      <a:pt x="184" y="114"/>
                    </a:cubicBezTo>
                    <a:cubicBezTo>
                      <a:pt x="184" y="114"/>
                      <a:pt x="185" y="114"/>
                      <a:pt x="186" y="113"/>
                    </a:cubicBezTo>
                    <a:cubicBezTo>
                      <a:pt x="188" y="113"/>
                      <a:pt x="190" y="113"/>
                      <a:pt x="192" y="113"/>
                    </a:cubicBezTo>
                    <a:cubicBezTo>
                      <a:pt x="194" y="113"/>
                      <a:pt x="194" y="115"/>
                      <a:pt x="196" y="116"/>
                    </a:cubicBezTo>
                    <a:cubicBezTo>
                      <a:pt x="198" y="118"/>
                      <a:pt x="200" y="116"/>
                      <a:pt x="202" y="115"/>
                    </a:cubicBezTo>
                    <a:cubicBezTo>
                      <a:pt x="203" y="115"/>
                      <a:pt x="209" y="121"/>
                      <a:pt x="209" y="122"/>
                    </a:cubicBezTo>
                    <a:cubicBezTo>
                      <a:pt x="210" y="123"/>
                      <a:pt x="208" y="125"/>
                      <a:pt x="209" y="126"/>
                    </a:cubicBezTo>
                    <a:cubicBezTo>
                      <a:pt x="210" y="128"/>
                      <a:pt x="209" y="128"/>
                      <a:pt x="210" y="130"/>
                    </a:cubicBezTo>
                    <a:cubicBezTo>
                      <a:pt x="210" y="131"/>
                      <a:pt x="211" y="132"/>
                      <a:pt x="211" y="132"/>
                    </a:cubicBezTo>
                    <a:cubicBezTo>
                      <a:pt x="212" y="132"/>
                      <a:pt x="212" y="133"/>
                      <a:pt x="213" y="133"/>
                    </a:cubicBezTo>
                    <a:cubicBezTo>
                      <a:pt x="214" y="134"/>
                      <a:pt x="213" y="136"/>
                      <a:pt x="214" y="137"/>
                    </a:cubicBezTo>
                    <a:cubicBezTo>
                      <a:pt x="215" y="138"/>
                      <a:pt x="216" y="138"/>
                      <a:pt x="217" y="140"/>
                    </a:cubicBezTo>
                    <a:cubicBezTo>
                      <a:pt x="219" y="143"/>
                      <a:pt x="218" y="140"/>
                      <a:pt x="220" y="141"/>
                    </a:cubicBezTo>
                    <a:cubicBezTo>
                      <a:pt x="220" y="141"/>
                      <a:pt x="220" y="143"/>
                      <a:pt x="220" y="143"/>
                    </a:cubicBezTo>
                    <a:cubicBezTo>
                      <a:pt x="221" y="143"/>
                      <a:pt x="222" y="136"/>
                      <a:pt x="222" y="135"/>
                    </a:cubicBezTo>
                    <a:cubicBezTo>
                      <a:pt x="222" y="132"/>
                      <a:pt x="221" y="130"/>
                      <a:pt x="220" y="126"/>
                    </a:cubicBezTo>
                    <a:cubicBezTo>
                      <a:pt x="218" y="123"/>
                      <a:pt x="218" y="120"/>
                      <a:pt x="217" y="117"/>
                    </a:cubicBezTo>
                    <a:cubicBezTo>
                      <a:pt x="215" y="115"/>
                      <a:pt x="214" y="111"/>
                      <a:pt x="215" y="108"/>
                    </a:cubicBezTo>
                    <a:cubicBezTo>
                      <a:pt x="216" y="105"/>
                      <a:pt x="218" y="103"/>
                      <a:pt x="221" y="101"/>
                    </a:cubicBezTo>
                    <a:cubicBezTo>
                      <a:pt x="222" y="100"/>
                      <a:pt x="223" y="100"/>
                      <a:pt x="224" y="99"/>
                    </a:cubicBezTo>
                    <a:cubicBezTo>
                      <a:pt x="225" y="98"/>
                      <a:pt x="226" y="96"/>
                      <a:pt x="227" y="96"/>
                    </a:cubicBezTo>
                    <a:cubicBezTo>
                      <a:pt x="229" y="94"/>
                      <a:pt x="232" y="94"/>
                      <a:pt x="234" y="92"/>
                    </a:cubicBezTo>
                    <a:cubicBezTo>
                      <a:pt x="235" y="91"/>
                      <a:pt x="236" y="89"/>
                      <a:pt x="238" y="89"/>
                    </a:cubicBezTo>
                    <a:cubicBezTo>
                      <a:pt x="238" y="89"/>
                      <a:pt x="242" y="89"/>
                      <a:pt x="241" y="87"/>
                    </a:cubicBezTo>
                    <a:cubicBezTo>
                      <a:pt x="241" y="87"/>
                      <a:pt x="238" y="88"/>
                      <a:pt x="238" y="88"/>
                    </a:cubicBezTo>
                    <a:cubicBezTo>
                      <a:pt x="238" y="87"/>
                      <a:pt x="240" y="88"/>
                      <a:pt x="239" y="86"/>
                    </a:cubicBezTo>
                    <a:cubicBezTo>
                      <a:pt x="239" y="86"/>
                      <a:pt x="238" y="85"/>
                      <a:pt x="239" y="85"/>
                    </a:cubicBezTo>
                    <a:cubicBezTo>
                      <a:pt x="239" y="84"/>
                      <a:pt x="239" y="85"/>
                      <a:pt x="240" y="84"/>
                    </a:cubicBezTo>
                    <a:cubicBezTo>
                      <a:pt x="239" y="85"/>
                      <a:pt x="241" y="86"/>
                      <a:pt x="241" y="85"/>
                    </a:cubicBezTo>
                    <a:cubicBezTo>
                      <a:pt x="242" y="85"/>
                      <a:pt x="245" y="83"/>
                      <a:pt x="244" y="82"/>
                    </a:cubicBezTo>
                    <a:cubicBezTo>
                      <a:pt x="244" y="83"/>
                      <a:pt x="238" y="82"/>
                      <a:pt x="239" y="81"/>
                    </a:cubicBezTo>
                    <a:cubicBezTo>
                      <a:pt x="239" y="80"/>
                      <a:pt x="240" y="82"/>
                      <a:pt x="241" y="81"/>
                    </a:cubicBezTo>
                    <a:cubicBezTo>
                      <a:pt x="241" y="81"/>
                      <a:pt x="243" y="80"/>
                      <a:pt x="243" y="80"/>
                    </a:cubicBezTo>
                    <a:cubicBezTo>
                      <a:pt x="243" y="80"/>
                      <a:pt x="242" y="79"/>
                      <a:pt x="242" y="78"/>
                    </a:cubicBezTo>
                    <a:cubicBezTo>
                      <a:pt x="243" y="77"/>
                      <a:pt x="243" y="76"/>
                      <a:pt x="241" y="76"/>
                    </a:cubicBezTo>
                    <a:cubicBezTo>
                      <a:pt x="241" y="76"/>
                      <a:pt x="237" y="74"/>
                      <a:pt x="237" y="74"/>
                    </a:cubicBezTo>
                    <a:cubicBezTo>
                      <a:pt x="238" y="73"/>
                      <a:pt x="239" y="74"/>
                      <a:pt x="240" y="74"/>
                    </a:cubicBezTo>
                    <a:cubicBezTo>
                      <a:pt x="241" y="73"/>
                      <a:pt x="239" y="71"/>
                      <a:pt x="238" y="71"/>
                    </a:cubicBezTo>
                    <a:cubicBezTo>
                      <a:pt x="237" y="70"/>
                      <a:pt x="236" y="69"/>
                      <a:pt x="236" y="68"/>
                    </a:cubicBezTo>
                    <a:cubicBezTo>
                      <a:pt x="235" y="67"/>
                      <a:pt x="238" y="65"/>
                      <a:pt x="237" y="64"/>
                    </a:cubicBezTo>
                    <a:cubicBezTo>
                      <a:pt x="238" y="65"/>
                      <a:pt x="237" y="66"/>
                      <a:pt x="237" y="67"/>
                    </a:cubicBezTo>
                    <a:cubicBezTo>
                      <a:pt x="237" y="67"/>
                      <a:pt x="239" y="69"/>
                      <a:pt x="239" y="69"/>
                    </a:cubicBezTo>
                    <a:cubicBezTo>
                      <a:pt x="241" y="67"/>
                      <a:pt x="239" y="62"/>
                      <a:pt x="242" y="61"/>
                    </a:cubicBezTo>
                    <a:cubicBezTo>
                      <a:pt x="241" y="61"/>
                      <a:pt x="241" y="66"/>
                      <a:pt x="242" y="67"/>
                    </a:cubicBezTo>
                    <a:cubicBezTo>
                      <a:pt x="242" y="69"/>
                      <a:pt x="244" y="69"/>
                      <a:pt x="244" y="71"/>
                    </a:cubicBezTo>
                    <a:cubicBezTo>
                      <a:pt x="244" y="72"/>
                      <a:pt x="241" y="74"/>
                      <a:pt x="242" y="75"/>
                    </a:cubicBezTo>
                    <a:cubicBezTo>
                      <a:pt x="242" y="75"/>
                      <a:pt x="248" y="69"/>
                      <a:pt x="247" y="67"/>
                    </a:cubicBezTo>
                    <a:cubicBezTo>
                      <a:pt x="247" y="65"/>
                      <a:pt x="245" y="64"/>
                      <a:pt x="245" y="62"/>
                    </a:cubicBezTo>
                    <a:cubicBezTo>
                      <a:pt x="244" y="61"/>
                      <a:pt x="245" y="58"/>
                      <a:pt x="247" y="59"/>
                    </a:cubicBezTo>
                    <a:cubicBezTo>
                      <a:pt x="246" y="58"/>
                      <a:pt x="245" y="61"/>
                      <a:pt x="246" y="62"/>
                    </a:cubicBezTo>
                    <a:cubicBezTo>
                      <a:pt x="248" y="64"/>
                      <a:pt x="248" y="65"/>
                      <a:pt x="250" y="62"/>
                    </a:cubicBezTo>
                    <a:cubicBezTo>
                      <a:pt x="251" y="61"/>
                      <a:pt x="253" y="58"/>
                      <a:pt x="252" y="56"/>
                    </a:cubicBezTo>
                    <a:cubicBezTo>
                      <a:pt x="252" y="56"/>
                      <a:pt x="251" y="55"/>
                      <a:pt x="252" y="54"/>
                    </a:cubicBezTo>
                    <a:cubicBezTo>
                      <a:pt x="252" y="54"/>
                      <a:pt x="253" y="52"/>
                      <a:pt x="253" y="52"/>
                    </a:cubicBezTo>
                    <a:cubicBezTo>
                      <a:pt x="253" y="52"/>
                      <a:pt x="253" y="54"/>
                      <a:pt x="253" y="54"/>
                    </a:cubicBezTo>
                    <a:cubicBezTo>
                      <a:pt x="253" y="54"/>
                      <a:pt x="258" y="51"/>
                      <a:pt x="260" y="51"/>
                    </a:cubicBezTo>
                    <a:cubicBezTo>
                      <a:pt x="261" y="50"/>
                      <a:pt x="263" y="51"/>
                      <a:pt x="264" y="51"/>
                    </a:cubicBezTo>
                    <a:cubicBezTo>
                      <a:pt x="266" y="50"/>
                      <a:pt x="265" y="49"/>
                      <a:pt x="265" y="48"/>
                    </a:cubicBezTo>
                    <a:cubicBezTo>
                      <a:pt x="266" y="48"/>
                      <a:pt x="266" y="50"/>
                      <a:pt x="267" y="50"/>
                    </a:cubicBezTo>
                    <a:cubicBezTo>
                      <a:pt x="267" y="50"/>
                      <a:pt x="269" y="49"/>
                      <a:pt x="269" y="49"/>
                    </a:cubicBezTo>
                    <a:cubicBezTo>
                      <a:pt x="271" y="51"/>
                      <a:pt x="275" y="46"/>
                      <a:pt x="272" y="46"/>
                    </a:cubicBezTo>
                    <a:cubicBezTo>
                      <a:pt x="272" y="46"/>
                      <a:pt x="272" y="48"/>
                      <a:pt x="271" y="48"/>
                    </a:cubicBezTo>
                    <a:cubicBezTo>
                      <a:pt x="270" y="48"/>
                      <a:pt x="268" y="44"/>
                      <a:pt x="268" y="44"/>
                    </a:cubicBezTo>
                    <a:cubicBezTo>
                      <a:pt x="269" y="43"/>
                      <a:pt x="268" y="42"/>
                      <a:pt x="269" y="41"/>
                    </a:cubicBezTo>
                    <a:cubicBezTo>
                      <a:pt x="270" y="39"/>
                      <a:pt x="271" y="37"/>
                      <a:pt x="272" y="36"/>
                    </a:cubicBezTo>
                    <a:cubicBezTo>
                      <a:pt x="273" y="36"/>
                      <a:pt x="274" y="35"/>
                      <a:pt x="274" y="35"/>
                    </a:cubicBezTo>
                    <a:cubicBezTo>
                      <a:pt x="276" y="36"/>
                      <a:pt x="277" y="33"/>
                      <a:pt x="278" y="32"/>
                    </a:cubicBezTo>
                    <a:cubicBezTo>
                      <a:pt x="278" y="32"/>
                      <a:pt x="280" y="33"/>
                      <a:pt x="281" y="32"/>
                    </a:cubicBezTo>
                    <a:cubicBezTo>
                      <a:pt x="283" y="31"/>
                      <a:pt x="285" y="31"/>
                      <a:pt x="286" y="30"/>
                    </a:cubicBezTo>
                    <a:cubicBezTo>
                      <a:pt x="287" y="30"/>
                      <a:pt x="289" y="29"/>
                      <a:pt x="288" y="28"/>
                    </a:cubicBezTo>
                    <a:cubicBezTo>
                      <a:pt x="286" y="26"/>
                      <a:pt x="286" y="25"/>
                      <a:pt x="285" y="24"/>
                    </a:cubicBezTo>
                    <a:cubicBezTo>
                      <a:pt x="281" y="23"/>
                      <a:pt x="287" y="14"/>
                      <a:pt x="281" y="14"/>
                    </a:cubicBezTo>
                    <a:cubicBezTo>
                      <a:pt x="280" y="13"/>
                      <a:pt x="279" y="15"/>
                      <a:pt x="278" y="14"/>
                    </a:cubicBezTo>
                    <a:cubicBezTo>
                      <a:pt x="277" y="13"/>
                      <a:pt x="277" y="12"/>
                      <a:pt x="276" y="13"/>
                    </a:cubicBezTo>
                    <a:cubicBezTo>
                      <a:pt x="275" y="14"/>
                      <a:pt x="274" y="16"/>
                      <a:pt x="273" y="17"/>
                    </a:cubicBezTo>
                    <a:cubicBezTo>
                      <a:pt x="272" y="18"/>
                      <a:pt x="272" y="20"/>
                      <a:pt x="271" y="21"/>
                    </a:cubicBezTo>
                    <a:cubicBezTo>
                      <a:pt x="271" y="23"/>
                      <a:pt x="270" y="26"/>
                      <a:pt x="268" y="26"/>
                    </a:cubicBezTo>
                    <a:cubicBezTo>
                      <a:pt x="266" y="26"/>
                      <a:pt x="266" y="28"/>
                      <a:pt x="264" y="28"/>
                    </a:cubicBezTo>
                    <a:cubicBezTo>
                      <a:pt x="259" y="28"/>
                      <a:pt x="254" y="28"/>
                      <a:pt x="249" y="28"/>
                    </a:cubicBezTo>
                    <a:cubicBezTo>
                      <a:pt x="247" y="28"/>
                      <a:pt x="247" y="28"/>
                      <a:pt x="246" y="29"/>
                    </a:cubicBezTo>
                    <a:cubicBezTo>
                      <a:pt x="245" y="31"/>
                      <a:pt x="241" y="33"/>
                      <a:pt x="241" y="34"/>
                    </a:cubicBezTo>
                    <a:cubicBezTo>
                      <a:pt x="242" y="37"/>
                      <a:pt x="239" y="39"/>
                      <a:pt x="237" y="39"/>
                    </a:cubicBezTo>
                    <a:cubicBezTo>
                      <a:pt x="235" y="39"/>
                      <a:pt x="234" y="38"/>
                      <a:pt x="232" y="38"/>
                    </a:cubicBezTo>
                    <a:cubicBezTo>
                      <a:pt x="230" y="38"/>
                      <a:pt x="228" y="39"/>
                      <a:pt x="227" y="39"/>
                    </a:cubicBezTo>
                    <a:cubicBezTo>
                      <a:pt x="227" y="39"/>
                      <a:pt x="227" y="42"/>
                      <a:pt x="228" y="42"/>
                    </a:cubicBezTo>
                    <a:cubicBezTo>
                      <a:pt x="227" y="43"/>
                      <a:pt x="226" y="44"/>
                      <a:pt x="224" y="45"/>
                    </a:cubicBezTo>
                    <a:cubicBezTo>
                      <a:pt x="222" y="46"/>
                      <a:pt x="219" y="48"/>
                      <a:pt x="216" y="49"/>
                    </a:cubicBezTo>
                    <a:cubicBezTo>
                      <a:pt x="213" y="50"/>
                      <a:pt x="210" y="50"/>
                      <a:pt x="207" y="49"/>
                    </a:cubicBezTo>
                    <a:cubicBezTo>
                      <a:pt x="206" y="48"/>
                      <a:pt x="205" y="47"/>
                      <a:pt x="206" y="46"/>
                    </a:cubicBezTo>
                    <a:cubicBezTo>
                      <a:pt x="206" y="46"/>
                      <a:pt x="207" y="44"/>
                      <a:pt x="208" y="44"/>
                    </a:cubicBezTo>
                    <a:cubicBezTo>
                      <a:pt x="208" y="44"/>
                      <a:pt x="208" y="45"/>
                      <a:pt x="208" y="46"/>
                    </a:cubicBezTo>
                    <a:cubicBezTo>
                      <a:pt x="210" y="42"/>
                      <a:pt x="211" y="39"/>
                      <a:pt x="209" y="35"/>
                    </a:cubicBezTo>
                    <a:cubicBezTo>
                      <a:pt x="208" y="34"/>
                      <a:pt x="206" y="36"/>
                      <a:pt x="205" y="36"/>
                    </a:cubicBezTo>
                    <a:cubicBezTo>
                      <a:pt x="204" y="37"/>
                      <a:pt x="204" y="36"/>
                      <a:pt x="203" y="36"/>
                    </a:cubicBezTo>
                    <a:cubicBezTo>
                      <a:pt x="202" y="35"/>
                      <a:pt x="204" y="34"/>
                      <a:pt x="204" y="34"/>
                    </a:cubicBezTo>
                    <a:cubicBezTo>
                      <a:pt x="208" y="30"/>
                      <a:pt x="205" y="26"/>
                      <a:pt x="201" y="25"/>
                    </a:cubicBezTo>
                    <a:cubicBezTo>
                      <a:pt x="198" y="24"/>
                      <a:pt x="198" y="25"/>
                      <a:pt x="196" y="26"/>
                    </a:cubicBezTo>
                    <a:cubicBezTo>
                      <a:pt x="196" y="27"/>
                      <a:pt x="196" y="27"/>
                      <a:pt x="196" y="28"/>
                    </a:cubicBezTo>
                    <a:cubicBezTo>
                      <a:pt x="196" y="29"/>
                      <a:pt x="194" y="28"/>
                      <a:pt x="193" y="28"/>
                    </a:cubicBezTo>
                    <a:cubicBezTo>
                      <a:pt x="192" y="28"/>
                      <a:pt x="190" y="36"/>
                      <a:pt x="190" y="37"/>
                    </a:cubicBezTo>
                    <a:cubicBezTo>
                      <a:pt x="191" y="42"/>
                      <a:pt x="192" y="45"/>
                      <a:pt x="188" y="47"/>
                    </a:cubicBezTo>
                    <a:cubicBezTo>
                      <a:pt x="188" y="48"/>
                      <a:pt x="185" y="49"/>
                      <a:pt x="185" y="48"/>
                    </a:cubicBezTo>
                    <a:cubicBezTo>
                      <a:pt x="185" y="46"/>
                      <a:pt x="184" y="44"/>
                      <a:pt x="184" y="42"/>
                    </a:cubicBezTo>
                    <a:cubicBezTo>
                      <a:pt x="184" y="41"/>
                      <a:pt x="186" y="30"/>
                      <a:pt x="186" y="30"/>
                    </a:cubicBezTo>
                    <a:cubicBezTo>
                      <a:pt x="185" y="30"/>
                      <a:pt x="183" y="32"/>
                      <a:pt x="183" y="31"/>
                    </a:cubicBezTo>
                    <a:cubicBezTo>
                      <a:pt x="183" y="30"/>
                      <a:pt x="186" y="26"/>
                      <a:pt x="187" y="25"/>
                    </a:cubicBezTo>
                    <a:cubicBezTo>
                      <a:pt x="188" y="23"/>
                      <a:pt x="191" y="23"/>
                      <a:pt x="193" y="22"/>
                    </a:cubicBezTo>
                    <a:cubicBezTo>
                      <a:pt x="196" y="22"/>
                      <a:pt x="199" y="23"/>
                      <a:pt x="202" y="23"/>
                    </a:cubicBezTo>
                    <a:cubicBezTo>
                      <a:pt x="205" y="23"/>
                      <a:pt x="201" y="20"/>
                      <a:pt x="199" y="20"/>
                    </a:cubicBezTo>
                    <a:cubicBezTo>
                      <a:pt x="197" y="20"/>
                      <a:pt x="199" y="17"/>
                      <a:pt x="196" y="17"/>
                    </a:cubicBezTo>
                    <a:cubicBezTo>
                      <a:pt x="194" y="18"/>
                      <a:pt x="192" y="19"/>
                      <a:pt x="189" y="19"/>
                    </a:cubicBezTo>
                    <a:cubicBezTo>
                      <a:pt x="187" y="19"/>
                      <a:pt x="185" y="17"/>
                      <a:pt x="183" y="16"/>
                    </a:cubicBezTo>
                    <a:cubicBezTo>
                      <a:pt x="183" y="16"/>
                      <a:pt x="180" y="16"/>
                      <a:pt x="181" y="15"/>
                    </a:cubicBezTo>
                    <a:cubicBezTo>
                      <a:pt x="182" y="15"/>
                      <a:pt x="184" y="14"/>
                      <a:pt x="184" y="13"/>
                    </a:cubicBezTo>
                    <a:cubicBezTo>
                      <a:pt x="184" y="13"/>
                      <a:pt x="176" y="16"/>
                      <a:pt x="175" y="16"/>
                    </a:cubicBezTo>
                    <a:cubicBezTo>
                      <a:pt x="174" y="17"/>
                      <a:pt x="173" y="18"/>
                      <a:pt x="172" y="18"/>
                    </a:cubicBezTo>
                    <a:cubicBezTo>
                      <a:pt x="170" y="18"/>
                      <a:pt x="170" y="16"/>
                      <a:pt x="168" y="16"/>
                    </a:cubicBezTo>
                    <a:cubicBezTo>
                      <a:pt x="167" y="16"/>
                      <a:pt x="162" y="18"/>
                      <a:pt x="165" y="15"/>
                    </a:cubicBezTo>
                    <a:cubicBezTo>
                      <a:pt x="168" y="13"/>
                      <a:pt x="171" y="11"/>
                      <a:pt x="174" y="9"/>
                    </a:cubicBezTo>
                    <a:cubicBezTo>
                      <a:pt x="172" y="9"/>
                      <a:pt x="170" y="7"/>
                      <a:pt x="168" y="9"/>
                    </a:cubicBezTo>
                    <a:cubicBezTo>
                      <a:pt x="165" y="10"/>
                      <a:pt x="164" y="8"/>
                      <a:pt x="161" y="7"/>
                    </a:cubicBezTo>
                    <a:cubicBezTo>
                      <a:pt x="160" y="7"/>
                      <a:pt x="159" y="6"/>
                      <a:pt x="158" y="5"/>
                    </a:cubicBezTo>
                    <a:cubicBezTo>
                      <a:pt x="156" y="5"/>
                      <a:pt x="155" y="6"/>
                      <a:pt x="153" y="6"/>
                    </a:cubicBezTo>
                    <a:cubicBezTo>
                      <a:pt x="152" y="5"/>
                      <a:pt x="150" y="5"/>
                      <a:pt x="150" y="3"/>
                    </a:cubicBezTo>
                    <a:cubicBezTo>
                      <a:pt x="150" y="3"/>
                      <a:pt x="148" y="0"/>
                      <a:pt x="148" y="1"/>
                    </a:cubicBezTo>
                    <a:cubicBezTo>
                      <a:pt x="147" y="1"/>
                      <a:pt x="148" y="4"/>
                      <a:pt x="147" y="4"/>
                    </a:cubicBezTo>
                    <a:cubicBezTo>
                      <a:pt x="146" y="4"/>
                      <a:pt x="145" y="4"/>
                      <a:pt x="145" y="4"/>
                    </a:cubicBezTo>
                    <a:cubicBezTo>
                      <a:pt x="142" y="4"/>
                      <a:pt x="139" y="4"/>
                      <a:pt x="136" y="4"/>
                    </a:cubicBezTo>
                    <a:cubicBezTo>
                      <a:pt x="125" y="4"/>
                      <a:pt x="115" y="4"/>
                      <a:pt x="105" y="4"/>
                    </a:cubicBezTo>
                    <a:cubicBezTo>
                      <a:pt x="80" y="4"/>
                      <a:pt x="55" y="4"/>
                      <a:pt x="30" y="4"/>
                    </a:cubicBezTo>
                    <a:cubicBezTo>
                      <a:pt x="24" y="4"/>
                      <a:pt x="17" y="4"/>
                      <a:pt x="11" y="4"/>
                    </a:cubicBezTo>
                    <a:cubicBezTo>
                      <a:pt x="12" y="5"/>
                      <a:pt x="14" y="13"/>
                      <a:pt x="11" y="14"/>
                    </a:cubicBezTo>
                    <a:cubicBezTo>
                      <a:pt x="9" y="14"/>
                      <a:pt x="8" y="14"/>
                      <a:pt x="10" y="12"/>
                    </a:cubicBezTo>
                    <a:cubicBezTo>
                      <a:pt x="12" y="9"/>
                      <a:pt x="9" y="9"/>
                      <a:pt x="7" y="9"/>
                    </a:cubicBezTo>
                    <a:cubicBezTo>
                      <a:pt x="5" y="9"/>
                      <a:pt x="2" y="7"/>
                      <a:pt x="1" y="7"/>
                    </a:cubicBezTo>
                    <a:cubicBezTo>
                      <a:pt x="0" y="8"/>
                      <a:pt x="2" y="12"/>
                      <a:pt x="2" y="12"/>
                    </a:cubicBezTo>
                    <a:cubicBezTo>
                      <a:pt x="3" y="15"/>
                      <a:pt x="4" y="16"/>
                      <a:pt x="4" y="18"/>
                    </a:cubicBezTo>
                    <a:cubicBezTo>
                      <a:pt x="4" y="19"/>
                      <a:pt x="7" y="21"/>
                      <a:pt x="8" y="21"/>
                    </a:cubicBezTo>
                    <a:cubicBezTo>
                      <a:pt x="7" y="21"/>
                      <a:pt x="6" y="21"/>
                      <a:pt x="5" y="22"/>
                    </a:cubicBezTo>
                    <a:cubicBezTo>
                      <a:pt x="4" y="23"/>
                      <a:pt x="5" y="24"/>
                      <a:pt x="5" y="25"/>
                    </a:cubicBezTo>
                    <a:cubicBezTo>
                      <a:pt x="5" y="28"/>
                      <a:pt x="5" y="30"/>
                      <a:pt x="4" y="32"/>
                    </a:cubicBezTo>
                    <a:cubicBezTo>
                      <a:pt x="4" y="35"/>
                      <a:pt x="3" y="37"/>
                      <a:pt x="2" y="40"/>
                    </a:cubicBezTo>
                    <a:cubicBezTo>
                      <a:pt x="1" y="43"/>
                      <a:pt x="3" y="46"/>
                      <a:pt x="4" y="49"/>
                    </a:cubicBezTo>
                    <a:cubicBezTo>
                      <a:pt x="4" y="52"/>
                      <a:pt x="3" y="54"/>
                      <a:pt x="3" y="56"/>
                    </a:cubicBezTo>
                    <a:cubicBezTo>
                      <a:pt x="3" y="57"/>
                      <a:pt x="4" y="58"/>
                      <a:pt x="4" y="59"/>
                    </a:cubicBezTo>
                    <a:cubicBezTo>
                      <a:pt x="5" y="60"/>
                      <a:pt x="5" y="62"/>
                      <a:pt x="5" y="63"/>
                    </a:cubicBezTo>
                    <a:cubicBezTo>
                      <a:pt x="6" y="66"/>
                      <a:pt x="9" y="67"/>
                      <a:pt x="10" y="70"/>
                    </a:cubicBezTo>
                    <a:cubicBezTo>
                      <a:pt x="11" y="72"/>
                      <a:pt x="11" y="71"/>
                      <a:pt x="12" y="70"/>
                    </a:cubicBezTo>
                    <a:cubicBezTo>
                      <a:pt x="12" y="70"/>
                      <a:pt x="13" y="73"/>
                      <a:pt x="13" y="73"/>
                    </a:cubicBezTo>
                    <a:cubicBezTo>
                      <a:pt x="13" y="73"/>
                      <a:pt x="12" y="72"/>
                      <a:pt x="12" y="73"/>
                    </a:cubicBezTo>
                    <a:cubicBezTo>
                      <a:pt x="12" y="74"/>
                      <a:pt x="12" y="75"/>
                      <a:pt x="13" y="76"/>
                    </a:cubicBezTo>
                    <a:cubicBezTo>
                      <a:pt x="14" y="76"/>
                      <a:pt x="14" y="76"/>
                      <a:pt x="15" y="77"/>
                    </a:cubicBezTo>
                    <a:cubicBezTo>
                      <a:pt x="16" y="78"/>
                      <a:pt x="14" y="79"/>
                      <a:pt x="15" y="80"/>
                    </a:cubicBezTo>
                    <a:cubicBezTo>
                      <a:pt x="17" y="83"/>
                      <a:pt x="21" y="85"/>
                      <a:pt x="21" y="88"/>
                    </a:cubicBezTo>
                    <a:cubicBezTo>
                      <a:pt x="22" y="90"/>
                      <a:pt x="23" y="90"/>
                      <a:pt x="25" y="91"/>
                    </a:cubicBezTo>
                    <a:cubicBezTo>
                      <a:pt x="27" y="92"/>
                      <a:pt x="29" y="93"/>
                      <a:pt x="31" y="93"/>
                    </a:cubicBezTo>
                    <a:cubicBezTo>
                      <a:pt x="33" y="93"/>
                      <a:pt x="35" y="95"/>
                      <a:pt x="36" y="96"/>
                    </a:cubicBezTo>
                    <a:cubicBezTo>
                      <a:pt x="36" y="97"/>
                      <a:pt x="40" y="101"/>
                      <a:pt x="39" y="102"/>
                    </a:cubicBezTo>
                    <a:cubicBezTo>
                      <a:pt x="43" y="101"/>
                      <a:pt x="48" y="100"/>
                      <a:pt x="52" y="101"/>
                    </a:cubicBezTo>
                    <a:cubicBezTo>
                      <a:pt x="58" y="103"/>
                      <a:pt x="63" y="106"/>
                      <a:pt x="68" y="108"/>
                    </a:cubicBezTo>
                    <a:close/>
                  </a:path>
                </a:pathLst>
              </a:custGeom>
              <a:grpFill/>
              <a:ln w="9525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7" name="Freeform 642"/>
              <p:cNvSpPr>
                <a:spLocks noEditPoints="1"/>
              </p:cNvSpPr>
              <p:nvPr/>
            </p:nvSpPr>
            <p:spPr bwMode="auto">
              <a:xfrm>
                <a:off x="2567323" y="2453895"/>
                <a:ext cx="1992559" cy="1024154"/>
              </a:xfrm>
              <a:custGeom>
                <a:avLst/>
                <a:gdLst>
                  <a:gd name="T0" fmla="*/ 255 w 427"/>
                  <a:gd name="T1" fmla="*/ 181 h 219"/>
                  <a:gd name="T2" fmla="*/ 299 w 427"/>
                  <a:gd name="T3" fmla="*/ 195 h 219"/>
                  <a:gd name="T4" fmla="*/ 296 w 427"/>
                  <a:gd name="T5" fmla="*/ 215 h 219"/>
                  <a:gd name="T6" fmla="*/ 332 w 427"/>
                  <a:gd name="T7" fmla="*/ 200 h 219"/>
                  <a:gd name="T8" fmla="*/ 366 w 427"/>
                  <a:gd name="T9" fmla="*/ 196 h 219"/>
                  <a:gd name="T10" fmla="*/ 383 w 427"/>
                  <a:gd name="T11" fmla="*/ 200 h 219"/>
                  <a:gd name="T12" fmla="*/ 391 w 427"/>
                  <a:gd name="T13" fmla="*/ 201 h 219"/>
                  <a:gd name="T14" fmla="*/ 380 w 427"/>
                  <a:gd name="T15" fmla="*/ 188 h 219"/>
                  <a:gd name="T16" fmla="*/ 382 w 427"/>
                  <a:gd name="T17" fmla="*/ 176 h 219"/>
                  <a:gd name="T18" fmla="*/ 354 w 427"/>
                  <a:gd name="T19" fmla="*/ 180 h 219"/>
                  <a:gd name="T20" fmla="*/ 414 w 427"/>
                  <a:gd name="T21" fmla="*/ 160 h 219"/>
                  <a:gd name="T22" fmla="*/ 417 w 427"/>
                  <a:gd name="T23" fmla="*/ 144 h 219"/>
                  <a:gd name="T24" fmla="*/ 415 w 427"/>
                  <a:gd name="T25" fmla="*/ 139 h 219"/>
                  <a:gd name="T26" fmla="*/ 394 w 427"/>
                  <a:gd name="T27" fmla="*/ 126 h 219"/>
                  <a:gd name="T28" fmla="*/ 390 w 427"/>
                  <a:gd name="T29" fmla="*/ 110 h 219"/>
                  <a:gd name="T30" fmla="*/ 378 w 427"/>
                  <a:gd name="T31" fmla="*/ 104 h 219"/>
                  <a:gd name="T32" fmla="*/ 364 w 427"/>
                  <a:gd name="T33" fmla="*/ 112 h 219"/>
                  <a:gd name="T34" fmla="*/ 356 w 427"/>
                  <a:gd name="T35" fmla="*/ 107 h 219"/>
                  <a:gd name="T36" fmla="*/ 342 w 427"/>
                  <a:gd name="T37" fmla="*/ 85 h 219"/>
                  <a:gd name="T38" fmla="*/ 314 w 427"/>
                  <a:gd name="T39" fmla="*/ 91 h 219"/>
                  <a:gd name="T40" fmla="*/ 320 w 427"/>
                  <a:gd name="T41" fmla="*/ 116 h 219"/>
                  <a:gd name="T42" fmla="*/ 306 w 427"/>
                  <a:gd name="T43" fmla="*/ 159 h 219"/>
                  <a:gd name="T44" fmla="*/ 292 w 427"/>
                  <a:gd name="T45" fmla="*/ 135 h 219"/>
                  <a:gd name="T46" fmla="*/ 250 w 427"/>
                  <a:gd name="T47" fmla="*/ 119 h 219"/>
                  <a:gd name="T48" fmla="*/ 237 w 427"/>
                  <a:gd name="T49" fmla="*/ 86 h 219"/>
                  <a:gd name="T50" fmla="*/ 246 w 427"/>
                  <a:gd name="T51" fmla="*/ 77 h 219"/>
                  <a:gd name="T52" fmla="*/ 246 w 427"/>
                  <a:gd name="T53" fmla="*/ 70 h 219"/>
                  <a:gd name="T54" fmla="*/ 263 w 427"/>
                  <a:gd name="T55" fmla="*/ 58 h 219"/>
                  <a:gd name="T56" fmla="*/ 276 w 427"/>
                  <a:gd name="T57" fmla="*/ 48 h 219"/>
                  <a:gd name="T58" fmla="*/ 293 w 427"/>
                  <a:gd name="T59" fmla="*/ 36 h 219"/>
                  <a:gd name="T60" fmla="*/ 276 w 427"/>
                  <a:gd name="T61" fmla="*/ 23 h 219"/>
                  <a:gd name="T62" fmla="*/ 262 w 427"/>
                  <a:gd name="T63" fmla="*/ 35 h 219"/>
                  <a:gd name="T64" fmla="*/ 252 w 427"/>
                  <a:gd name="T65" fmla="*/ 23 h 219"/>
                  <a:gd name="T66" fmla="*/ 241 w 427"/>
                  <a:gd name="T67" fmla="*/ 10 h 219"/>
                  <a:gd name="T68" fmla="*/ 223 w 427"/>
                  <a:gd name="T69" fmla="*/ 6 h 219"/>
                  <a:gd name="T70" fmla="*/ 232 w 427"/>
                  <a:gd name="T71" fmla="*/ 27 h 219"/>
                  <a:gd name="T72" fmla="*/ 226 w 427"/>
                  <a:gd name="T73" fmla="*/ 40 h 219"/>
                  <a:gd name="T74" fmla="*/ 218 w 427"/>
                  <a:gd name="T75" fmla="*/ 37 h 219"/>
                  <a:gd name="T76" fmla="*/ 164 w 427"/>
                  <a:gd name="T77" fmla="*/ 29 h 219"/>
                  <a:gd name="T78" fmla="*/ 166 w 427"/>
                  <a:gd name="T79" fmla="*/ 41 h 219"/>
                  <a:gd name="T80" fmla="*/ 160 w 427"/>
                  <a:gd name="T81" fmla="*/ 40 h 219"/>
                  <a:gd name="T82" fmla="*/ 133 w 427"/>
                  <a:gd name="T83" fmla="*/ 30 h 219"/>
                  <a:gd name="T84" fmla="*/ 83 w 427"/>
                  <a:gd name="T85" fmla="*/ 23 h 219"/>
                  <a:gd name="T86" fmla="*/ 71 w 427"/>
                  <a:gd name="T87" fmla="*/ 18 h 219"/>
                  <a:gd name="T88" fmla="*/ 50 w 427"/>
                  <a:gd name="T89" fmla="*/ 24 h 219"/>
                  <a:gd name="T90" fmla="*/ 49 w 427"/>
                  <a:gd name="T91" fmla="*/ 22 h 219"/>
                  <a:gd name="T92" fmla="*/ 29 w 427"/>
                  <a:gd name="T93" fmla="*/ 23 h 219"/>
                  <a:gd name="T94" fmla="*/ 21 w 427"/>
                  <a:gd name="T95" fmla="*/ 28 h 219"/>
                  <a:gd name="T96" fmla="*/ 3 w 427"/>
                  <a:gd name="T97" fmla="*/ 97 h 219"/>
                  <a:gd name="T98" fmla="*/ 40 w 427"/>
                  <a:gd name="T99" fmla="*/ 116 h 219"/>
                  <a:gd name="T100" fmla="*/ 53 w 427"/>
                  <a:gd name="T101" fmla="*/ 141 h 219"/>
                  <a:gd name="T102" fmla="*/ 62 w 427"/>
                  <a:gd name="T103" fmla="*/ 150 h 219"/>
                  <a:gd name="T104" fmla="*/ 67 w 427"/>
                  <a:gd name="T105" fmla="*/ 160 h 219"/>
                  <a:gd name="T106" fmla="*/ 80 w 427"/>
                  <a:gd name="T107" fmla="*/ 166 h 219"/>
                  <a:gd name="T108" fmla="*/ 133 w 427"/>
                  <a:gd name="T109" fmla="*/ 176 h 219"/>
                  <a:gd name="T110" fmla="*/ 97 w 427"/>
                  <a:gd name="T111" fmla="*/ 57 h 219"/>
                  <a:gd name="T112" fmla="*/ 87 w 427"/>
                  <a:gd name="T113" fmla="*/ 51 h 219"/>
                  <a:gd name="T114" fmla="*/ 113 w 427"/>
                  <a:gd name="T115" fmla="*/ 49 h 219"/>
                  <a:gd name="T116" fmla="*/ 142 w 427"/>
                  <a:gd name="T117" fmla="*/ 85 h 219"/>
                  <a:gd name="T118" fmla="*/ 131 w 427"/>
                  <a:gd name="T119" fmla="*/ 85 h 219"/>
                  <a:gd name="T120" fmla="*/ 160 w 427"/>
                  <a:gd name="T121" fmla="*/ 78 h 219"/>
                  <a:gd name="T122" fmla="*/ 210 w 427"/>
                  <a:gd name="T123" fmla="*/ 150 h 219"/>
                  <a:gd name="T124" fmla="*/ 222 w 427"/>
                  <a:gd name="T125" fmla="*/ 165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27" h="219">
                    <a:moveTo>
                      <a:pt x="229" y="174"/>
                    </a:moveTo>
                    <a:cubicBezTo>
                      <a:pt x="229" y="174"/>
                      <a:pt x="229" y="173"/>
                      <a:pt x="229" y="173"/>
                    </a:cubicBezTo>
                    <a:cubicBezTo>
                      <a:pt x="229" y="173"/>
                      <a:pt x="232" y="177"/>
                      <a:pt x="232" y="177"/>
                    </a:cubicBezTo>
                    <a:cubicBezTo>
                      <a:pt x="234" y="177"/>
                      <a:pt x="235" y="178"/>
                      <a:pt x="236" y="178"/>
                    </a:cubicBezTo>
                    <a:cubicBezTo>
                      <a:pt x="238" y="178"/>
                      <a:pt x="238" y="177"/>
                      <a:pt x="239" y="178"/>
                    </a:cubicBezTo>
                    <a:cubicBezTo>
                      <a:pt x="242" y="179"/>
                      <a:pt x="244" y="180"/>
                      <a:pt x="246" y="181"/>
                    </a:cubicBezTo>
                    <a:cubicBezTo>
                      <a:pt x="247" y="182"/>
                      <a:pt x="248" y="181"/>
                      <a:pt x="249" y="181"/>
                    </a:cubicBezTo>
                    <a:cubicBezTo>
                      <a:pt x="250" y="180"/>
                      <a:pt x="251" y="180"/>
                      <a:pt x="252" y="180"/>
                    </a:cubicBezTo>
                    <a:cubicBezTo>
                      <a:pt x="253" y="180"/>
                      <a:pt x="254" y="181"/>
                      <a:pt x="255" y="181"/>
                    </a:cubicBezTo>
                    <a:cubicBezTo>
                      <a:pt x="257" y="181"/>
                      <a:pt x="258" y="180"/>
                      <a:pt x="259" y="179"/>
                    </a:cubicBezTo>
                    <a:cubicBezTo>
                      <a:pt x="260" y="178"/>
                      <a:pt x="263" y="175"/>
                      <a:pt x="264" y="175"/>
                    </a:cubicBezTo>
                    <a:cubicBezTo>
                      <a:pt x="264" y="175"/>
                      <a:pt x="265" y="176"/>
                      <a:pt x="265" y="176"/>
                    </a:cubicBezTo>
                    <a:cubicBezTo>
                      <a:pt x="267" y="176"/>
                      <a:pt x="268" y="176"/>
                      <a:pt x="269" y="176"/>
                    </a:cubicBezTo>
                    <a:cubicBezTo>
                      <a:pt x="273" y="176"/>
                      <a:pt x="272" y="179"/>
                      <a:pt x="274" y="181"/>
                    </a:cubicBezTo>
                    <a:cubicBezTo>
                      <a:pt x="275" y="182"/>
                      <a:pt x="279" y="181"/>
                      <a:pt x="279" y="183"/>
                    </a:cubicBezTo>
                    <a:cubicBezTo>
                      <a:pt x="279" y="185"/>
                      <a:pt x="280" y="187"/>
                      <a:pt x="281" y="189"/>
                    </a:cubicBezTo>
                    <a:cubicBezTo>
                      <a:pt x="281" y="194"/>
                      <a:pt x="290" y="193"/>
                      <a:pt x="293" y="194"/>
                    </a:cubicBezTo>
                    <a:cubicBezTo>
                      <a:pt x="295" y="194"/>
                      <a:pt x="298" y="194"/>
                      <a:pt x="299" y="195"/>
                    </a:cubicBezTo>
                    <a:cubicBezTo>
                      <a:pt x="300" y="196"/>
                      <a:pt x="305" y="201"/>
                      <a:pt x="304" y="201"/>
                    </a:cubicBezTo>
                    <a:cubicBezTo>
                      <a:pt x="302" y="203"/>
                      <a:pt x="302" y="203"/>
                      <a:pt x="300" y="202"/>
                    </a:cubicBezTo>
                    <a:cubicBezTo>
                      <a:pt x="299" y="201"/>
                      <a:pt x="295" y="199"/>
                      <a:pt x="295" y="199"/>
                    </a:cubicBezTo>
                    <a:cubicBezTo>
                      <a:pt x="295" y="200"/>
                      <a:pt x="298" y="201"/>
                      <a:pt x="297" y="203"/>
                    </a:cubicBezTo>
                    <a:cubicBezTo>
                      <a:pt x="296" y="204"/>
                      <a:pt x="295" y="206"/>
                      <a:pt x="295" y="207"/>
                    </a:cubicBezTo>
                    <a:cubicBezTo>
                      <a:pt x="295" y="209"/>
                      <a:pt x="295" y="210"/>
                      <a:pt x="294" y="211"/>
                    </a:cubicBezTo>
                    <a:cubicBezTo>
                      <a:pt x="294" y="212"/>
                      <a:pt x="291" y="213"/>
                      <a:pt x="291" y="213"/>
                    </a:cubicBezTo>
                    <a:cubicBezTo>
                      <a:pt x="290" y="214"/>
                      <a:pt x="287" y="219"/>
                      <a:pt x="291" y="219"/>
                    </a:cubicBezTo>
                    <a:cubicBezTo>
                      <a:pt x="292" y="219"/>
                      <a:pt x="294" y="217"/>
                      <a:pt x="296" y="215"/>
                    </a:cubicBezTo>
                    <a:cubicBezTo>
                      <a:pt x="298" y="214"/>
                      <a:pt x="299" y="216"/>
                      <a:pt x="301" y="215"/>
                    </a:cubicBezTo>
                    <a:cubicBezTo>
                      <a:pt x="304" y="215"/>
                      <a:pt x="305" y="213"/>
                      <a:pt x="308" y="213"/>
                    </a:cubicBezTo>
                    <a:cubicBezTo>
                      <a:pt x="308" y="211"/>
                      <a:pt x="308" y="212"/>
                      <a:pt x="306" y="211"/>
                    </a:cubicBezTo>
                    <a:cubicBezTo>
                      <a:pt x="305" y="211"/>
                      <a:pt x="305" y="210"/>
                      <a:pt x="306" y="210"/>
                    </a:cubicBezTo>
                    <a:cubicBezTo>
                      <a:pt x="307" y="208"/>
                      <a:pt x="308" y="207"/>
                      <a:pt x="311" y="207"/>
                    </a:cubicBezTo>
                    <a:cubicBezTo>
                      <a:pt x="312" y="207"/>
                      <a:pt x="315" y="205"/>
                      <a:pt x="317" y="206"/>
                    </a:cubicBezTo>
                    <a:cubicBezTo>
                      <a:pt x="319" y="207"/>
                      <a:pt x="320" y="203"/>
                      <a:pt x="322" y="206"/>
                    </a:cubicBezTo>
                    <a:cubicBezTo>
                      <a:pt x="324" y="204"/>
                      <a:pt x="325" y="203"/>
                      <a:pt x="327" y="201"/>
                    </a:cubicBezTo>
                    <a:cubicBezTo>
                      <a:pt x="329" y="200"/>
                      <a:pt x="330" y="200"/>
                      <a:pt x="332" y="200"/>
                    </a:cubicBezTo>
                    <a:cubicBezTo>
                      <a:pt x="335" y="200"/>
                      <a:pt x="339" y="200"/>
                      <a:pt x="342" y="200"/>
                    </a:cubicBezTo>
                    <a:cubicBezTo>
                      <a:pt x="345" y="200"/>
                      <a:pt x="346" y="201"/>
                      <a:pt x="347" y="199"/>
                    </a:cubicBezTo>
                    <a:cubicBezTo>
                      <a:pt x="348" y="198"/>
                      <a:pt x="349" y="199"/>
                      <a:pt x="350" y="198"/>
                    </a:cubicBezTo>
                    <a:cubicBezTo>
                      <a:pt x="351" y="196"/>
                      <a:pt x="352" y="195"/>
                      <a:pt x="352" y="193"/>
                    </a:cubicBezTo>
                    <a:cubicBezTo>
                      <a:pt x="353" y="191"/>
                      <a:pt x="353" y="190"/>
                      <a:pt x="354" y="188"/>
                    </a:cubicBezTo>
                    <a:cubicBezTo>
                      <a:pt x="355" y="187"/>
                      <a:pt x="356" y="186"/>
                      <a:pt x="357" y="185"/>
                    </a:cubicBezTo>
                    <a:cubicBezTo>
                      <a:pt x="358" y="184"/>
                      <a:pt x="359" y="187"/>
                      <a:pt x="361" y="186"/>
                    </a:cubicBezTo>
                    <a:cubicBezTo>
                      <a:pt x="363" y="184"/>
                      <a:pt x="365" y="187"/>
                      <a:pt x="365" y="189"/>
                    </a:cubicBezTo>
                    <a:cubicBezTo>
                      <a:pt x="365" y="190"/>
                      <a:pt x="364" y="196"/>
                      <a:pt x="366" y="196"/>
                    </a:cubicBezTo>
                    <a:cubicBezTo>
                      <a:pt x="367" y="197"/>
                      <a:pt x="368" y="199"/>
                      <a:pt x="369" y="201"/>
                    </a:cubicBezTo>
                    <a:cubicBezTo>
                      <a:pt x="370" y="199"/>
                      <a:pt x="381" y="196"/>
                      <a:pt x="381" y="196"/>
                    </a:cubicBezTo>
                    <a:cubicBezTo>
                      <a:pt x="381" y="195"/>
                      <a:pt x="380" y="195"/>
                      <a:pt x="380" y="194"/>
                    </a:cubicBezTo>
                    <a:cubicBezTo>
                      <a:pt x="380" y="194"/>
                      <a:pt x="382" y="196"/>
                      <a:pt x="382" y="196"/>
                    </a:cubicBezTo>
                    <a:cubicBezTo>
                      <a:pt x="382" y="197"/>
                      <a:pt x="380" y="197"/>
                      <a:pt x="380" y="197"/>
                    </a:cubicBezTo>
                    <a:cubicBezTo>
                      <a:pt x="380" y="197"/>
                      <a:pt x="386" y="198"/>
                      <a:pt x="386" y="198"/>
                    </a:cubicBezTo>
                    <a:cubicBezTo>
                      <a:pt x="386" y="198"/>
                      <a:pt x="386" y="198"/>
                      <a:pt x="386" y="198"/>
                    </a:cubicBezTo>
                    <a:cubicBezTo>
                      <a:pt x="386" y="198"/>
                      <a:pt x="386" y="199"/>
                      <a:pt x="386" y="199"/>
                    </a:cubicBezTo>
                    <a:cubicBezTo>
                      <a:pt x="385" y="199"/>
                      <a:pt x="384" y="199"/>
                      <a:pt x="383" y="200"/>
                    </a:cubicBezTo>
                    <a:cubicBezTo>
                      <a:pt x="383" y="201"/>
                      <a:pt x="382" y="198"/>
                      <a:pt x="382" y="198"/>
                    </a:cubicBezTo>
                    <a:cubicBezTo>
                      <a:pt x="381" y="198"/>
                      <a:pt x="381" y="199"/>
                      <a:pt x="381" y="199"/>
                    </a:cubicBezTo>
                    <a:cubicBezTo>
                      <a:pt x="381" y="199"/>
                      <a:pt x="381" y="198"/>
                      <a:pt x="380" y="199"/>
                    </a:cubicBezTo>
                    <a:cubicBezTo>
                      <a:pt x="379" y="200"/>
                      <a:pt x="378" y="200"/>
                      <a:pt x="377" y="201"/>
                    </a:cubicBezTo>
                    <a:cubicBezTo>
                      <a:pt x="375" y="202"/>
                      <a:pt x="371" y="205"/>
                      <a:pt x="373" y="208"/>
                    </a:cubicBezTo>
                    <a:cubicBezTo>
                      <a:pt x="376" y="210"/>
                      <a:pt x="378" y="208"/>
                      <a:pt x="379" y="207"/>
                    </a:cubicBezTo>
                    <a:cubicBezTo>
                      <a:pt x="380" y="206"/>
                      <a:pt x="384" y="203"/>
                      <a:pt x="384" y="202"/>
                    </a:cubicBezTo>
                    <a:cubicBezTo>
                      <a:pt x="384" y="203"/>
                      <a:pt x="386" y="204"/>
                      <a:pt x="387" y="203"/>
                    </a:cubicBezTo>
                    <a:cubicBezTo>
                      <a:pt x="387" y="202"/>
                      <a:pt x="390" y="201"/>
                      <a:pt x="391" y="201"/>
                    </a:cubicBezTo>
                    <a:cubicBezTo>
                      <a:pt x="393" y="200"/>
                      <a:pt x="395" y="199"/>
                      <a:pt x="397" y="199"/>
                    </a:cubicBezTo>
                    <a:cubicBezTo>
                      <a:pt x="398" y="199"/>
                      <a:pt x="398" y="199"/>
                      <a:pt x="398" y="198"/>
                    </a:cubicBezTo>
                    <a:cubicBezTo>
                      <a:pt x="397" y="197"/>
                      <a:pt x="398" y="197"/>
                      <a:pt x="398" y="197"/>
                    </a:cubicBezTo>
                    <a:cubicBezTo>
                      <a:pt x="398" y="196"/>
                      <a:pt x="396" y="197"/>
                      <a:pt x="395" y="196"/>
                    </a:cubicBezTo>
                    <a:cubicBezTo>
                      <a:pt x="394" y="196"/>
                      <a:pt x="395" y="194"/>
                      <a:pt x="393" y="196"/>
                    </a:cubicBezTo>
                    <a:cubicBezTo>
                      <a:pt x="391" y="197"/>
                      <a:pt x="387" y="196"/>
                      <a:pt x="385" y="195"/>
                    </a:cubicBezTo>
                    <a:cubicBezTo>
                      <a:pt x="384" y="195"/>
                      <a:pt x="385" y="193"/>
                      <a:pt x="384" y="193"/>
                    </a:cubicBezTo>
                    <a:cubicBezTo>
                      <a:pt x="384" y="193"/>
                      <a:pt x="382" y="193"/>
                      <a:pt x="381" y="192"/>
                    </a:cubicBezTo>
                    <a:cubicBezTo>
                      <a:pt x="380" y="192"/>
                      <a:pt x="380" y="189"/>
                      <a:pt x="380" y="188"/>
                    </a:cubicBezTo>
                    <a:cubicBezTo>
                      <a:pt x="380" y="187"/>
                      <a:pt x="378" y="188"/>
                      <a:pt x="377" y="187"/>
                    </a:cubicBezTo>
                    <a:cubicBezTo>
                      <a:pt x="377" y="187"/>
                      <a:pt x="379" y="185"/>
                      <a:pt x="379" y="185"/>
                    </a:cubicBezTo>
                    <a:cubicBezTo>
                      <a:pt x="380" y="184"/>
                      <a:pt x="380" y="181"/>
                      <a:pt x="378" y="181"/>
                    </a:cubicBezTo>
                    <a:cubicBezTo>
                      <a:pt x="378" y="181"/>
                      <a:pt x="376" y="185"/>
                      <a:pt x="375" y="183"/>
                    </a:cubicBezTo>
                    <a:cubicBezTo>
                      <a:pt x="375" y="181"/>
                      <a:pt x="374" y="182"/>
                      <a:pt x="373" y="181"/>
                    </a:cubicBezTo>
                    <a:cubicBezTo>
                      <a:pt x="373" y="180"/>
                      <a:pt x="376" y="181"/>
                      <a:pt x="376" y="181"/>
                    </a:cubicBezTo>
                    <a:cubicBezTo>
                      <a:pt x="378" y="181"/>
                      <a:pt x="379" y="180"/>
                      <a:pt x="380" y="180"/>
                    </a:cubicBezTo>
                    <a:cubicBezTo>
                      <a:pt x="381" y="179"/>
                      <a:pt x="382" y="179"/>
                      <a:pt x="383" y="179"/>
                    </a:cubicBezTo>
                    <a:cubicBezTo>
                      <a:pt x="384" y="178"/>
                      <a:pt x="382" y="176"/>
                      <a:pt x="382" y="176"/>
                    </a:cubicBezTo>
                    <a:cubicBezTo>
                      <a:pt x="382" y="176"/>
                      <a:pt x="383" y="176"/>
                      <a:pt x="383" y="176"/>
                    </a:cubicBezTo>
                    <a:cubicBezTo>
                      <a:pt x="383" y="176"/>
                      <a:pt x="379" y="174"/>
                      <a:pt x="379" y="174"/>
                    </a:cubicBezTo>
                    <a:cubicBezTo>
                      <a:pt x="377" y="173"/>
                      <a:pt x="375" y="173"/>
                      <a:pt x="373" y="174"/>
                    </a:cubicBezTo>
                    <a:cubicBezTo>
                      <a:pt x="369" y="175"/>
                      <a:pt x="366" y="176"/>
                      <a:pt x="363" y="178"/>
                    </a:cubicBezTo>
                    <a:cubicBezTo>
                      <a:pt x="360" y="179"/>
                      <a:pt x="358" y="181"/>
                      <a:pt x="355" y="183"/>
                    </a:cubicBezTo>
                    <a:cubicBezTo>
                      <a:pt x="354" y="184"/>
                      <a:pt x="353" y="185"/>
                      <a:pt x="352" y="187"/>
                    </a:cubicBezTo>
                    <a:cubicBezTo>
                      <a:pt x="352" y="187"/>
                      <a:pt x="348" y="189"/>
                      <a:pt x="348" y="189"/>
                    </a:cubicBezTo>
                    <a:cubicBezTo>
                      <a:pt x="348" y="188"/>
                      <a:pt x="353" y="184"/>
                      <a:pt x="354" y="183"/>
                    </a:cubicBezTo>
                    <a:cubicBezTo>
                      <a:pt x="354" y="182"/>
                      <a:pt x="355" y="181"/>
                      <a:pt x="354" y="180"/>
                    </a:cubicBezTo>
                    <a:cubicBezTo>
                      <a:pt x="353" y="180"/>
                      <a:pt x="351" y="179"/>
                      <a:pt x="350" y="179"/>
                    </a:cubicBezTo>
                    <a:cubicBezTo>
                      <a:pt x="351" y="179"/>
                      <a:pt x="353" y="180"/>
                      <a:pt x="354" y="180"/>
                    </a:cubicBezTo>
                    <a:cubicBezTo>
                      <a:pt x="356" y="181"/>
                      <a:pt x="358" y="178"/>
                      <a:pt x="359" y="177"/>
                    </a:cubicBezTo>
                    <a:cubicBezTo>
                      <a:pt x="360" y="176"/>
                      <a:pt x="361" y="174"/>
                      <a:pt x="363" y="173"/>
                    </a:cubicBezTo>
                    <a:cubicBezTo>
                      <a:pt x="365" y="173"/>
                      <a:pt x="367" y="174"/>
                      <a:pt x="368" y="172"/>
                    </a:cubicBezTo>
                    <a:cubicBezTo>
                      <a:pt x="369" y="168"/>
                      <a:pt x="371" y="167"/>
                      <a:pt x="375" y="167"/>
                    </a:cubicBezTo>
                    <a:cubicBezTo>
                      <a:pt x="379" y="167"/>
                      <a:pt x="383" y="167"/>
                      <a:pt x="387" y="167"/>
                    </a:cubicBezTo>
                    <a:cubicBezTo>
                      <a:pt x="394" y="167"/>
                      <a:pt x="404" y="169"/>
                      <a:pt x="409" y="163"/>
                    </a:cubicBezTo>
                    <a:cubicBezTo>
                      <a:pt x="411" y="161"/>
                      <a:pt x="412" y="160"/>
                      <a:pt x="414" y="160"/>
                    </a:cubicBezTo>
                    <a:cubicBezTo>
                      <a:pt x="416" y="160"/>
                      <a:pt x="418" y="160"/>
                      <a:pt x="421" y="158"/>
                    </a:cubicBezTo>
                    <a:cubicBezTo>
                      <a:pt x="422" y="158"/>
                      <a:pt x="425" y="156"/>
                      <a:pt x="425" y="155"/>
                    </a:cubicBezTo>
                    <a:cubicBezTo>
                      <a:pt x="427" y="152"/>
                      <a:pt x="422" y="153"/>
                      <a:pt x="422" y="152"/>
                    </a:cubicBezTo>
                    <a:cubicBezTo>
                      <a:pt x="422" y="151"/>
                      <a:pt x="424" y="151"/>
                      <a:pt x="424" y="151"/>
                    </a:cubicBezTo>
                    <a:cubicBezTo>
                      <a:pt x="425" y="150"/>
                      <a:pt x="424" y="149"/>
                      <a:pt x="424" y="148"/>
                    </a:cubicBezTo>
                    <a:cubicBezTo>
                      <a:pt x="424" y="148"/>
                      <a:pt x="425" y="147"/>
                      <a:pt x="425" y="147"/>
                    </a:cubicBezTo>
                    <a:cubicBezTo>
                      <a:pt x="425" y="146"/>
                      <a:pt x="423" y="145"/>
                      <a:pt x="423" y="145"/>
                    </a:cubicBezTo>
                    <a:cubicBezTo>
                      <a:pt x="422" y="144"/>
                      <a:pt x="421" y="144"/>
                      <a:pt x="421" y="143"/>
                    </a:cubicBezTo>
                    <a:cubicBezTo>
                      <a:pt x="420" y="143"/>
                      <a:pt x="418" y="146"/>
                      <a:pt x="417" y="144"/>
                    </a:cubicBezTo>
                    <a:cubicBezTo>
                      <a:pt x="417" y="144"/>
                      <a:pt x="419" y="143"/>
                      <a:pt x="418" y="143"/>
                    </a:cubicBezTo>
                    <a:cubicBezTo>
                      <a:pt x="418" y="142"/>
                      <a:pt x="417" y="141"/>
                      <a:pt x="416" y="141"/>
                    </a:cubicBezTo>
                    <a:cubicBezTo>
                      <a:pt x="415" y="140"/>
                      <a:pt x="411" y="141"/>
                      <a:pt x="410" y="142"/>
                    </a:cubicBezTo>
                    <a:cubicBezTo>
                      <a:pt x="409" y="144"/>
                      <a:pt x="406" y="145"/>
                      <a:pt x="404" y="146"/>
                    </a:cubicBezTo>
                    <a:cubicBezTo>
                      <a:pt x="403" y="146"/>
                      <a:pt x="400" y="144"/>
                      <a:pt x="400" y="143"/>
                    </a:cubicBezTo>
                    <a:cubicBezTo>
                      <a:pt x="400" y="142"/>
                      <a:pt x="403" y="145"/>
                      <a:pt x="403" y="145"/>
                    </a:cubicBezTo>
                    <a:cubicBezTo>
                      <a:pt x="404" y="145"/>
                      <a:pt x="408" y="142"/>
                      <a:pt x="408" y="142"/>
                    </a:cubicBezTo>
                    <a:cubicBezTo>
                      <a:pt x="408" y="142"/>
                      <a:pt x="406" y="141"/>
                      <a:pt x="406" y="141"/>
                    </a:cubicBezTo>
                    <a:cubicBezTo>
                      <a:pt x="409" y="140"/>
                      <a:pt x="412" y="140"/>
                      <a:pt x="415" y="139"/>
                    </a:cubicBezTo>
                    <a:cubicBezTo>
                      <a:pt x="415" y="139"/>
                      <a:pt x="417" y="138"/>
                      <a:pt x="416" y="137"/>
                    </a:cubicBezTo>
                    <a:cubicBezTo>
                      <a:pt x="416" y="137"/>
                      <a:pt x="414" y="135"/>
                      <a:pt x="414" y="135"/>
                    </a:cubicBezTo>
                    <a:cubicBezTo>
                      <a:pt x="412" y="136"/>
                      <a:pt x="410" y="136"/>
                      <a:pt x="409" y="134"/>
                    </a:cubicBezTo>
                    <a:cubicBezTo>
                      <a:pt x="408" y="134"/>
                      <a:pt x="404" y="137"/>
                      <a:pt x="404" y="136"/>
                    </a:cubicBezTo>
                    <a:cubicBezTo>
                      <a:pt x="404" y="136"/>
                      <a:pt x="407" y="133"/>
                      <a:pt x="404" y="134"/>
                    </a:cubicBezTo>
                    <a:cubicBezTo>
                      <a:pt x="404" y="134"/>
                      <a:pt x="400" y="135"/>
                      <a:pt x="400" y="135"/>
                    </a:cubicBezTo>
                    <a:cubicBezTo>
                      <a:pt x="401" y="133"/>
                      <a:pt x="404" y="133"/>
                      <a:pt x="402" y="130"/>
                    </a:cubicBezTo>
                    <a:cubicBezTo>
                      <a:pt x="402" y="130"/>
                      <a:pt x="398" y="128"/>
                      <a:pt x="398" y="128"/>
                    </a:cubicBezTo>
                    <a:cubicBezTo>
                      <a:pt x="396" y="128"/>
                      <a:pt x="396" y="126"/>
                      <a:pt x="394" y="126"/>
                    </a:cubicBezTo>
                    <a:cubicBezTo>
                      <a:pt x="395" y="126"/>
                      <a:pt x="392" y="122"/>
                      <a:pt x="392" y="122"/>
                    </a:cubicBezTo>
                    <a:cubicBezTo>
                      <a:pt x="392" y="122"/>
                      <a:pt x="393" y="123"/>
                      <a:pt x="394" y="123"/>
                    </a:cubicBezTo>
                    <a:cubicBezTo>
                      <a:pt x="395" y="124"/>
                      <a:pt x="395" y="122"/>
                      <a:pt x="396" y="122"/>
                    </a:cubicBezTo>
                    <a:cubicBezTo>
                      <a:pt x="400" y="121"/>
                      <a:pt x="393" y="118"/>
                      <a:pt x="392" y="117"/>
                    </a:cubicBezTo>
                    <a:cubicBezTo>
                      <a:pt x="392" y="118"/>
                      <a:pt x="394" y="116"/>
                      <a:pt x="394" y="116"/>
                    </a:cubicBezTo>
                    <a:cubicBezTo>
                      <a:pt x="395" y="115"/>
                      <a:pt x="393" y="115"/>
                      <a:pt x="392" y="114"/>
                    </a:cubicBezTo>
                    <a:cubicBezTo>
                      <a:pt x="392" y="114"/>
                      <a:pt x="391" y="113"/>
                      <a:pt x="390" y="113"/>
                    </a:cubicBezTo>
                    <a:cubicBezTo>
                      <a:pt x="390" y="113"/>
                      <a:pt x="388" y="113"/>
                      <a:pt x="388" y="113"/>
                    </a:cubicBezTo>
                    <a:cubicBezTo>
                      <a:pt x="389" y="112"/>
                      <a:pt x="391" y="113"/>
                      <a:pt x="390" y="110"/>
                    </a:cubicBezTo>
                    <a:cubicBezTo>
                      <a:pt x="389" y="110"/>
                      <a:pt x="386" y="111"/>
                      <a:pt x="386" y="111"/>
                    </a:cubicBezTo>
                    <a:cubicBezTo>
                      <a:pt x="386" y="110"/>
                      <a:pt x="389" y="110"/>
                      <a:pt x="388" y="108"/>
                    </a:cubicBezTo>
                    <a:cubicBezTo>
                      <a:pt x="388" y="107"/>
                      <a:pt x="388" y="106"/>
                      <a:pt x="387" y="105"/>
                    </a:cubicBezTo>
                    <a:cubicBezTo>
                      <a:pt x="387" y="105"/>
                      <a:pt x="386" y="106"/>
                      <a:pt x="386" y="105"/>
                    </a:cubicBezTo>
                    <a:cubicBezTo>
                      <a:pt x="386" y="106"/>
                      <a:pt x="384" y="102"/>
                      <a:pt x="384" y="102"/>
                    </a:cubicBezTo>
                    <a:cubicBezTo>
                      <a:pt x="383" y="100"/>
                      <a:pt x="382" y="99"/>
                      <a:pt x="382" y="98"/>
                    </a:cubicBezTo>
                    <a:cubicBezTo>
                      <a:pt x="381" y="96"/>
                      <a:pt x="381" y="94"/>
                      <a:pt x="379" y="97"/>
                    </a:cubicBezTo>
                    <a:cubicBezTo>
                      <a:pt x="379" y="97"/>
                      <a:pt x="378" y="101"/>
                      <a:pt x="379" y="100"/>
                    </a:cubicBezTo>
                    <a:cubicBezTo>
                      <a:pt x="375" y="101"/>
                      <a:pt x="377" y="101"/>
                      <a:pt x="378" y="104"/>
                    </a:cubicBezTo>
                    <a:cubicBezTo>
                      <a:pt x="378" y="103"/>
                      <a:pt x="377" y="103"/>
                      <a:pt x="377" y="104"/>
                    </a:cubicBezTo>
                    <a:cubicBezTo>
                      <a:pt x="376" y="104"/>
                      <a:pt x="376" y="104"/>
                      <a:pt x="375" y="105"/>
                    </a:cubicBezTo>
                    <a:cubicBezTo>
                      <a:pt x="375" y="105"/>
                      <a:pt x="377" y="106"/>
                      <a:pt x="377" y="106"/>
                    </a:cubicBezTo>
                    <a:cubicBezTo>
                      <a:pt x="376" y="107"/>
                      <a:pt x="374" y="106"/>
                      <a:pt x="374" y="107"/>
                    </a:cubicBezTo>
                    <a:cubicBezTo>
                      <a:pt x="373" y="108"/>
                      <a:pt x="375" y="110"/>
                      <a:pt x="373" y="111"/>
                    </a:cubicBezTo>
                    <a:cubicBezTo>
                      <a:pt x="374" y="111"/>
                      <a:pt x="372" y="107"/>
                      <a:pt x="370" y="109"/>
                    </a:cubicBezTo>
                    <a:cubicBezTo>
                      <a:pt x="370" y="110"/>
                      <a:pt x="366" y="113"/>
                      <a:pt x="366" y="113"/>
                    </a:cubicBezTo>
                    <a:cubicBezTo>
                      <a:pt x="365" y="113"/>
                      <a:pt x="365" y="112"/>
                      <a:pt x="365" y="111"/>
                    </a:cubicBezTo>
                    <a:cubicBezTo>
                      <a:pt x="364" y="111"/>
                      <a:pt x="364" y="112"/>
                      <a:pt x="364" y="112"/>
                    </a:cubicBezTo>
                    <a:cubicBezTo>
                      <a:pt x="363" y="111"/>
                      <a:pt x="364" y="111"/>
                      <a:pt x="364" y="110"/>
                    </a:cubicBezTo>
                    <a:cubicBezTo>
                      <a:pt x="364" y="111"/>
                      <a:pt x="357" y="116"/>
                      <a:pt x="357" y="115"/>
                    </a:cubicBezTo>
                    <a:cubicBezTo>
                      <a:pt x="356" y="114"/>
                      <a:pt x="360" y="113"/>
                      <a:pt x="361" y="113"/>
                    </a:cubicBezTo>
                    <a:cubicBezTo>
                      <a:pt x="363" y="111"/>
                      <a:pt x="363" y="110"/>
                      <a:pt x="362" y="108"/>
                    </a:cubicBezTo>
                    <a:cubicBezTo>
                      <a:pt x="361" y="107"/>
                      <a:pt x="358" y="107"/>
                      <a:pt x="357" y="107"/>
                    </a:cubicBezTo>
                    <a:cubicBezTo>
                      <a:pt x="356" y="107"/>
                      <a:pt x="356" y="108"/>
                      <a:pt x="356" y="108"/>
                    </a:cubicBezTo>
                    <a:cubicBezTo>
                      <a:pt x="355" y="110"/>
                      <a:pt x="353" y="108"/>
                      <a:pt x="352" y="108"/>
                    </a:cubicBezTo>
                    <a:cubicBezTo>
                      <a:pt x="353" y="108"/>
                      <a:pt x="355" y="106"/>
                      <a:pt x="355" y="106"/>
                    </a:cubicBezTo>
                    <a:cubicBezTo>
                      <a:pt x="355" y="106"/>
                      <a:pt x="356" y="107"/>
                      <a:pt x="356" y="107"/>
                    </a:cubicBezTo>
                    <a:cubicBezTo>
                      <a:pt x="355" y="107"/>
                      <a:pt x="357" y="105"/>
                      <a:pt x="357" y="105"/>
                    </a:cubicBezTo>
                    <a:cubicBezTo>
                      <a:pt x="358" y="103"/>
                      <a:pt x="356" y="104"/>
                      <a:pt x="355" y="103"/>
                    </a:cubicBezTo>
                    <a:cubicBezTo>
                      <a:pt x="355" y="103"/>
                      <a:pt x="356" y="98"/>
                      <a:pt x="354" y="99"/>
                    </a:cubicBezTo>
                    <a:cubicBezTo>
                      <a:pt x="355" y="98"/>
                      <a:pt x="356" y="98"/>
                      <a:pt x="355" y="96"/>
                    </a:cubicBezTo>
                    <a:cubicBezTo>
                      <a:pt x="353" y="95"/>
                      <a:pt x="357" y="94"/>
                      <a:pt x="356" y="92"/>
                    </a:cubicBezTo>
                    <a:cubicBezTo>
                      <a:pt x="356" y="91"/>
                      <a:pt x="354" y="93"/>
                      <a:pt x="353" y="92"/>
                    </a:cubicBezTo>
                    <a:cubicBezTo>
                      <a:pt x="352" y="91"/>
                      <a:pt x="350" y="91"/>
                      <a:pt x="349" y="91"/>
                    </a:cubicBezTo>
                    <a:cubicBezTo>
                      <a:pt x="347" y="90"/>
                      <a:pt x="346" y="90"/>
                      <a:pt x="345" y="88"/>
                    </a:cubicBezTo>
                    <a:cubicBezTo>
                      <a:pt x="345" y="86"/>
                      <a:pt x="342" y="87"/>
                      <a:pt x="342" y="85"/>
                    </a:cubicBezTo>
                    <a:cubicBezTo>
                      <a:pt x="342" y="84"/>
                      <a:pt x="340" y="85"/>
                      <a:pt x="340" y="85"/>
                    </a:cubicBezTo>
                    <a:cubicBezTo>
                      <a:pt x="341" y="83"/>
                      <a:pt x="339" y="83"/>
                      <a:pt x="338" y="82"/>
                    </a:cubicBezTo>
                    <a:cubicBezTo>
                      <a:pt x="336" y="81"/>
                      <a:pt x="336" y="80"/>
                      <a:pt x="334" y="81"/>
                    </a:cubicBezTo>
                    <a:cubicBezTo>
                      <a:pt x="332" y="82"/>
                      <a:pt x="331" y="83"/>
                      <a:pt x="329" y="82"/>
                    </a:cubicBezTo>
                    <a:cubicBezTo>
                      <a:pt x="327" y="81"/>
                      <a:pt x="326" y="83"/>
                      <a:pt x="324" y="82"/>
                    </a:cubicBezTo>
                    <a:cubicBezTo>
                      <a:pt x="322" y="80"/>
                      <a:pt x="320" y="80"/>
                      <a:pt x="318" y="80"/>
                    </a:cubicBezTo>
                    <a:cubicBezTo>
                      <a:pt x="316" y="80"/>
                      <a:pt x="314" y="80"/>
                      <a:pt x="313" y="82"/>
                    </a:cubicBezTo>
                    <a:cubicBezTo>
                      <a:pt x="312" y="84"/>
                      <a:pt x="315" y="85"/>
                      <a:pt x="315" y="86"/>
                    </a:cubicBezTo>
                    <a:cubicBezTo>
                      <a:pt x="316" y="87"/>
                      <a:pt x="315" y="90"/>
                      <a:pt x="314" y="91"/>
                    </a:cubicBezTo>
                    <a:cubicBezTo>
                      <a:pt x="314" y="92"/>
                      <a:pt x="314" y="91"/>
                      <a:pt x="313" y="92"/>
                    </a:cubicBezTo>
                    <a:cubicBezTo>
                      <a:pt x="313" y="92"/>
                      <a:pt x="315" y="94"/>
                      <a:pt x="315" y="94"/>
                    </a:cubicBezTo>
                    <a:cubicBezTo>
                      <a:pt x="315" y="96"/>
                      <a:pt x="316" y="98"/>
                      <a:pt x="316" y="99"/>
                    </a:cubicBezTo>
                    <a:cubicBezTo>
                      <a:pt x="316" y="100"/>
                      <a:pt x="316" y="100"/>
                      <a:pt x="316" y="101"/>
                    </a:cubicBezTo>
                    <a:cubicBezTo>
                      <a:pt x="316" y="102"/>
                      <a:pt x="315" y="101"/>
                      <a:pt x="315" y="101"/>
                    </a:cubicBezTo>
                    <a:cubicBezTo>
                      <a:pt x="314" y="102"/>
                      <a:pt x="314" y="104"/>
                      <a:pt x="314" y="104"/>
                    </a:cubicBezTo>
                    <a:cubicBezTo>
                      <a:pt x="313" y="105"/>
                      <a:pt x="312" y="106"/>
                      <a:pt x="312" y="107"/>
                    </a:cubicBezTo>
                    <a:cubicBezTo>
                      <a:pt x="311" y="109"/>
                      <a:pt x="311" y="109"/>
                      <a:pt x="312" y="110"/>
                    </a:cubicBezTo>
                    <a:cubicBezTo>
                      <a:pt x="315" y="112"/>
                      <a:pt x="318" y="114"/>
                      <a:pt x="320" y="116"/>
                    </a:cubicBezTo>
                    <a:cubicBezTo>
                      <a:pt x="321" y="119"/>
                      <a:pt x="322" y="124"/>
                      <a:pt x="321" y="127"/>
                    </a:cubicBezTo>
                    <a:cubicBezTo>
                      <a:pt x="319" y="131"/>
                      <a:pt x="313" y="133"/>
                      <a:pt x="310" y="135"/>
                    </a:cubicBezTo>
                    <a:cubicBezTo>
                      <a:pt x="309" y="136"/>
                      <a:pt x="308" y="136"/>
                      <a:pt x="307" y="137"/>
                    </a:cubicBezTo>
                    <a:cubicBezTo>
                      <a:pt x="304" y="138"/>
                      <a:pt x="308" y="141"/>
                      <a:pt x="308" y="143"/>
                    </a:cubicBezTo>
                    <a:cubicBezTo>
                      <a:pt x="308" y="143"/>
                      <a:pt x="309" y="145"/>
                      <a:pt x="309" y="146"/>
                    </a:cubicBezTo>
                    <a:cubicBezTo>
                      <a:pt x="309" y="148"/>
                      <a:pt x="309" y="149"/>
                      <a:pt x="310" y="151"/>
                    </a:cubicBezTo>
                    <a:cubicBezTo>
                      <a:pt x="311" y="153"/>
                      <a:pt x="311" y="154"/>
                      <a:pt x="309" y="156"/>
                    </a:cubicBezTo>
                    <a:cubicBezTo>
                      <a:pt x="309" y="156"/>
                      <a:pt x="310" y="160"/>
                      <a:pt x="309" y="161"/>
                    </a:cubicBezTo>
                    <a:cubicBezTo>
                      <a:pt x="308" y="161"/>
                      <a:pt x="307" y="157"/>
                      <a:pt x="306" y="159"/>
                    </a:cubicBezTo>
                    <a:cubicBezTo>
                      <a:pt x="305" y="161"/>
                      <a:pt x="307" y="164"/>
                      <a:pt x="307" y="164"/>
                    </a:cubicBezTo>
                    <a:cubicBezTo>
                      <a:pt x="307" y="163"/>
                      <a:pt x="301" y="158"/>
                      <a:pt x="298" y="161"/>
                    </a:cubicBezTo>
                    <a:cubicBezTo>
                      <a:pt x="299" y="160"/>
                      <a:pt x="302" y="159"/>
                      <a:pt x="300" y="157"/>
                    </a:cubicBezTo>
                    <a:cubicBezTo>
                      <a:pt x="299" y="156"/>
                      <a:pt x="298" y="155"/>
                      <a:pt x="297" y="155"/>
                    </a:cubicBezTo>
                    <a:cubicBezTo>
                      <a:pt x="297" y="154"/>
                      <a:pt x="295" y="154"/>
                      <a:pt x="294" y="154"/>
                    </a:cubicBezTo>
                    <a:cubicBezTo>
                      <a:pt x="294" y="153"/>
                      <a:pt x="295" y="153"/>
                      <a:pt x="294" y="151"/>
                    </a:cubicBezTo>
                    <a:cubicBezTo>
                      <a:pt x="293" y="150"/>
                      <a:pt x="292" y="148"/>
                      <a:pt x="293" y="146"/>
                    </a:cubicBezTo>
                    <a:cubicBezTo>
                      <a:pt x="294" y="143"/>
                      <a:pt x="291" y="142"/>
                      <a:pt x="291" y="140"/>
                    </a:cubicBezTo>
                    <a:cubicBezTo>
                      <a:pt x="291" y="138"/>
                      <a:pt x="293" y="137"/>
                      <a:pt x="292" y="135"/>
                    </a:cubicBezTo>
                    <a:cubicBezTo>
                      <a:pt x="290" y="133"/>
                      <a:pt x="286" y="133"/>
                      <a:pt x="283" y="133"/>
                    </a:cubicBezTo>
                    <a:cubicBezTo>
                      <a:pt x="282" y="133"/>
                      <a:pt x="281" y="133"/>
                      <a:pt x="279" y="133"/>
                    </a:cubicBezTo>
                    <a:cubicBezTo>
                      <a:pt x="279" y="133"/>
                      <a:pt x="277" y="135"/>
                      <a:pt x="277" y="135"/>
                    </a:cubicBezTo>
                    <a:cubicBezTo>
                      <a:pt x="277" y="134"/>
                      <a:pt x="278" y="134"/>
                      <a:pt x="277" y="133"/>
                    </a:cubicBezTo>
                    <a:cubicBezTo>
                      <a:pt x="277" y="132"/>
                      <a:pt x="276" y="131"/>
                      <a:pt x="275" y="131"/>
                    </a:cubicBezTo>
                    <a:cubicBezTo>
                      <a:pt x="273" y="130"/>
                      <a:pt x="271" y="130"/>
                      <a:pt x="269" y="129"/>
                    </a:cubicBezTo>
                    <a:cubicBezTo>
                      <a:pt x="266" y="128"/>
                      <a:pt x="264" y="125"/>
                      <a:pt x="261" y="123"/>
                    </a:cubicBezTo>
                    <a:cubicBezTo>
                      <a:pt x="259" y="122"/>
                      <a:pt x="257" y="121"/>
                      <a:pt x="256" y="121"/>
                    </a:cubicBezTo>
                    <a:cubicBezTo>
                      <a:pt x="254" y="121"/>
                      <a:pt x="252" y="119"/>
                      <a:pt x="250" y="119"/>
                    </a:cubicBezTo>
                    <a:cubicBezTo>
                      <a:pt x="249" y="119"/>
                      <a:pt x="240" y="121"/>
                      <a:pt x="240" y="121"/>
                    </a:cubicBezTo>
                    <a:cubicBezTo>
                      <a:pt x="240" y="120"/>
                      <a:pt x="241" y="120"/>
                      <a:pt x="242" y="119"/>
                    </a:cubicBezTo>
                    <a:cubicBezTo>
                      <a:pt x="242" y="118"/>
                      <a:pt x="241" y="117"/>
                      <a:pt x="241" y="117"/>
                    </a:cubicBezTo>
                    <a:cubicBezTo>
                      <a:pt x="240" y="114"/>
                      <a:pt x="239" y="112"/>
                      <a:pt x="238" y="110"/>
                    </a:cubicBezTo>
                    <a:cubicBezTo>
                      <a:pt x="237" y="108"/>
                      <a:pt x="236" y="108"/>
                      <a:pt x="234" y="108"/>
                    </a:cubicBezTo>
                    <a:cubicBezTo>
                      <a:pt x="231" y="108"/>
                      <a:pt x="230" y="108"/>
                      <a:pt x="230" y="105"/>
                    </a:cubicBezTo>
                    <a:cubicBezTo>
                      <a:pt x="231" y="103"/>
                      <a:pt x="230" y="100"/>
                      <a:pt x="230" y="98"/>
                    </a:cubicBezTo>
                    <a:cubicBezTo>
                      <a:pt x="231" y="95"/>
                      <a:pt x="233" y="93"/>
                      <a:pt x="234" y="90"/>
                    </a:cubicBezTo>
                    <a:cubicBezTo>
                      <a:pt x="235" y="88"/>
                      <a:pt x="235" y="87"/>
                      <a:pt x="237" y="86"/>
                    </a:cubicBezTo>
                    <a:cubicBezTo>
                      <a:pt x="238" y="86"/>
                      <a:pt x="237" y="85"/>
                      <a:pt x="237" y="84"/>
                    </a:cubicBezTo>
                    <a:cubicBezTo>
                      <a:pt x="238" y="84"/>
                      <a:pt x="240" y="82"/>
                      <a:pt x="240" y="82"/>
                    </a:cubicBezTo>
                    <a:cubicBezTo>
                      <a:pt x="240" y="82"/>
                      <a:pt x="240" y="82"/>
                      <a:pt x="239" y="81"/>
                    </a:cubicBezTo>
                    <a:cubicBezTo>
                      <a:pt x="239" y="81"/>
                      <a:pt x="240" y="81"/>
                      <a:pt x="240" y="81"/>
                    </a:cubicBezTo>
                    <a:cubicBezTo>
                      <a:pt x="240" y="79"/>
                      <a:pt x="242" y="80"/>
                      <a:pt x="243" y="80"/>
                    </a:cubicBezTo>
                    <a:cubicBezTo>
                      <a:pt x="244" y="80"/>
                      <a:pt x="244" y="79"/>
                      <a:pt x="244" y="79"/>
                    </a:cubicBezTo>
                    <a:cubicBezTo>
                      <a:pt x="245" y="77"/>
                      <a:pt x="243" y="78"/>
                      <a:pt x="242" y="77"/>
                    </a:cubicBezTo>
                    <a:cubicBezTo>
                      <a:pt x="242" y="77"/>
                      <a:pt x="244" y="77"/>
                      <a:pt x="244" y="77"/>
                    </a:cubicBezTo>
                    <a:cubicBezTo>
                      <a:pt x="245" y="76"/>
                      <a:pt x="246" y="77"/>
                      <a:pt x="246" y="77"/>
                    </a:cubicBezTo>
                    <a:cubicBezTo>
                      <a:pt x="248" y="79"/>
                      <a:pt x="248" y="77"/>
                      <a:pt x="250" y="76"/>
                    </a:cubicBezTo>
                    <a:cubicBezTo>
                      <a:pt x="252" y="74"/>
                      <a:pt x="248" y="72"/>
                      <a:pt x="246" y="71"/>
                    </a:cubicBezTo>
                    <a:cubicBezTo>
                      <a:pt x="245" y="71"/>
                      <a:pt x="241" y="72"/>
                      <a:pt x="241" y="72"/>
                    </a:cubicBezTo>
                    <a:cubicBezTo>
                      <a:pt x="240" y="70"/>
                      <a:pt x="243" y="70"/>
                      <a:pt x="240" y="69"/>
                    </a:cubicBezTo>
                    <a:cubicBezTo>
                      <a:pt x="239" y="69"/>
                      <a:pt x="234" y="69"/>
                      <a:pt x="234" y="68"/>
                    </a:cubicBezTo>
                    <a:cubicBezTo>
                      <a:pt x="234" y="67"/>
                      <a:pt x="236" y="67"/>
                      <a:pt x="236" y="67"/>
                    </a:cubicBezTo>
                    <a:cubicBezTo>
                      <a:pt x="237" y="66"/>
                      <a:pt x="237" y="67"/>
                      <a:pt x="238" y="67"/>
                    </a:cubicBezTo>
                    <a:cubicBezTo>
                      <a:pt x="237" y="68"/>
                      <a:pt x="240" y="68"/>
                      <a:pt x="240" y="68"/>
                    </a:cubicBezTo>
                    <a:cubicBezTo>
                      <a:pt x="242" y="68"/>
                      <a:pt x="245" y="70"/>
                      <a:pt x="246" y="70"/>
                    </a:cubicBezTo>
                    <a:cubicBezTo>
                      <a:pt x="247" y="70"/>
                      <a:pt x="248" y="71"/>
                      <a:pt x="249" y="71"/>
                    </a:cubicBezTo>
                    <a:cubicBezTo>
                      <a:pt x="251" y="72"/>
                      <a:pt x="250" y="71"/>
                      <a:pt x="251" y="71"/>
                    </a:cubicBezTo>
                    <a:cubicBezTo>
                      <a:pt x="252" y="71"/>
                      <a:pt x="255" y="71"/>
                      <a:pt x="254" y="70"/>
                    </a:cubicBezTo>
                    <a:cubicBezTo>
                      <a:pt x="253" y="69"/>
                      <a:pt x="254" y="67"/>
                      <a:pt x="255" y="66"/>
                    </a:cubicBezTo>
                    <a:cubicBezTo>
                      <a:pt x="255" y="67"/>
                      <a:pt x="258" y="68"/>
                      <a:pt x="258" y="68"/>
                    </a:cubicBezTo>
                    <a:cubicBezTo>
                      <a:pt x="260" y="68"/>
                      <a:pt x="261" y="68"/>
                      <a:pt x="263" y="67"/>
                    </a:cubicBezTo>
                    <a:cubicBezTo>
                      <a:pt x="264" y="66"/>
                      <a:pt x="265" y="64"/>
                      <a:pt x="266" y="63"/>
                    </a:cubicBezTo>
                    <a:cubicBezTo>
                      <a:pt x="267" y="62"/>
                      <a:pt x="269" y="61"/>
                      <a:pt x="268" y="59"/>
                    </a:cubicBezTo>
                    <a:cubicBezTo>
                      <a:pt x="267" y="57"/>
                      <a:pt x="264" y="58"/>
                      <a:pt x="263" y="58"/>
                    </a:cubicBezTo>
                    <a:cubicBezTo>
                      <a:pt x="260" y="58"/>
                      <a:pt x="258" y="57"/>
                      <a:pt x="256" y="56"/>
                    </a:cubicBezTo>
                    <a:cubicBezTo>
                      <a:pt x="255" y="55"/>
                      <a:pt x="254" y="54"/>
                      <a:pt x="252" y="53"/>
                    </a:cubicBezTo>
                    <a:cubicBezTo>
                      <a:pt x="252" y="53"/>
                      <a:pt x="247" y="53"/>
                      <a:pt x="247" y="53"/>
                    </a:cubicBezTo>
                    <a:cubicBezTo>
                      <a:pt x="247" y="52"/>
                      <a:pt x="252" y="53"/>
                      <a:pt x="253" y="53"/>
                    </a:cubicBezTo>
                    <a:cubicBezTo>
                      <a:pt x="255" y="53"/>
                      <a:pt x="255" y="52"/>
                      <a:pt x="257" y="53"/>
                    </a:cubicBezTo>
                    <a:cubicBezTo>
                      <a:pt x="261" y="55"/>
                      <a:pt x="265" y="59"/>
                      <a:pt x="269" y="56"/>
                    </a:cubicBezTo>
                    <a:cubicBezTo>
                      <a:pt x="271" y="54"/>
                      <a:pt x="272" y="53"/>
                      <a:pt x="273" y="51"/>
                    </a:cubicBezTo>
                    <a:cubicBezTo>
                      <a:pt x="274" y="50"/>
                      <a:pt x="268" y="49"/>
                      <a:pt x="271" y="47"/>
                    </a:cubicBezTo>
                    <a:cubicBezTo>
                      <a:pt x="272" y="47"/>
                      <a:pt x="275" y="47"/>
                      <a:pt x="276" y="48"/>
                    </a:cubicBezTo>
                    <a:cubicBezTo>
                      <a:pt x="279" y="48"/>
                      <a:pt x="279" y="50"/>
                      <a:pt x="282" y="48"/>
                    </a:cubicBezTo>
                    <a:cubicBezTo>
                      <a:pt x="282" y="48"/>
                      <a:pt x="285" y="49"/>
                      <a:pt x="284" y="47"/>
                    </a:cubicBezTo>
                    <a:cubicBezTo>
                      <a:pt x="283" y="46"/>
                      <a:pt x="279" y="44"/>
                      <a:pt x="278" y="44"/>
                    </a:cubicBezTo>
                    <a:cubicBezTo>
                      <a:pt x="280" y="43"/>
                      <a:pt x="282" y="45"/>
                      <a:pt x="284" y="45"/>
                    </a:cubicBezTo>
                    <a:cubicBezTo>
                      <a:pt x="285" y="45"/>
                      <a:pt x="287" y="50"/>
                      <a:pt x="289" y="49"/>
                    </a:cubicBezTo>
                    <a:cubicBezTo>
                      <a:pt x="289" y="49"/>
                      <a:pt x="288" y="48"/>
                      <a:pt x="288" y="48"/>
                    </a:cubicBezTo>
                    <a:cubicBezTo>
                      <a:pt x="289" y="47"/>
                      <a:pt x="290" y="47"/>
                      <a:pt x="292" y="46"/>
                    </a:cubicBezTo>
                    <a:cubicBezTo>
                      <a:pt x="293" y="45"/>
                      <a:pt x="296" y="42"/>
                      <a:pt x="297" y="41"/>
                    </a:cubicBezTo>
                    <a:cubicBezTo>
                      <a:pt x="297" y="38"/>
                      <a:pt x="295" y="38"/>
                      <a:pt x="293" y="36"/>
                    </a:cubicBezTo>
                    <a:cubicBezTo>
                      <a:pt x="293" y="36"/>
                      <a:pt x="290" y="30"/>
                      <a:pt x="290" y="31"/>
                    </a:cubicBezTo>
                    <a:cubicBezTo>
                      <a:pt x="291" y="30"/>
                      <a:pt x="295" y="30"/>
                      <a:pt x="296" y="30"/>
                    </a:cubicBezTo>
                    <a:cubicBezTo>
                      <a:pt x="299" y="29"/>
                      <a:pt x="294" y="28"/>
                      <a:pt x="294" y="27"/>
                    </a:cubicBezTo>
                    <a:cubicBezTo>
                      <a:pt x="293" y="26"/>
                      <a:pt x="297" y="26"/>
                      <a:pt x="297" y="25"/>
                    </a:cubicBezTo>
                    <a:cubicBezTo>
                      <a:pt x="297" y="25"/>
                      <a:pt x="287" y="21"/>
                      <a:pt x="287" y="21"/>
                    </a:cubicBezTo>
                    <a:cubicBezTo>
                      <a:pt x="288" y="21"/>
                      <a:pt x="290" y="20"/>
                      <a:pt x="291" y="20"/>
                    </a:cubicBezTo>
                    <a:cubicBezTo>
                      <a:pt x="288" y="20"/>
                      <a:pt x="285" y="19"/>
                      <a:pt x="282" y="19"/>
                    </a:cubicBezTo>
                    <a:cubicBezTo>
                      <a:pt x="280" y="19"/>
                      <a:pt x="277" y="20"/>
                      <a:pt x="276" y="19"/>
                    </a:cubicBezTo>
                    <a:cubicBezTo>
                      <a:pt x="278" y="20"/>
                      <a:pt x="275" y="21"/>
                      <a:pt x="276" y="23"/>
                    </a:cubicBezTo>
                    <a:cubicBezTo>
                      <a:pt x="277" y="24"/>
                      <a:pt x="280" y="25"/>
                      <a:pt x="280" y="26"/>
                    </a:cubicBezTo>
                    <a:cubicBezTo>
                      <a:pt x="280" y="26"/>
                      <a:pt x="278" y="27"/>
                      <a:pt x="278" y="27"/>
                    </a:cubicBezTo>
                    <a:cubicBezTo>
                      <a:pt x="278" y="27"/>
                      <a:pt x="280" y="28"/>
                      <a:pt x="279" y="28"/>
                    </a:cubicBezTo>
                    <a:cubicBezTo>
                      <a:pt x="277" y="29"/>
                      <a:pt x="276" y="27"/>
                      <a:pt x="275" y="31"/>
                    </a:cubicBezTo>
                    <a:cubicBezTo>
                      <a:pt x="274" y="33"/>
                      <a:pt x="274" y="35"/>
                      <a:pt x="273" y="37"/>
                    </a:cubicBezTo>
                    <a:cubicBezTo>
                      <a:pt x="272" y="37"/>
                      <a:pt x="271" y="38"/>
                      <a:pt x="271" y="39"/>
                    </a:cubicBezTo>
                    <a:cubicBezTo>
                      <a:pt x="271" y="40"/>
                      <a:pt x="270" y="40"/>
                      <a:pt x="270" y="41"/>
                    </a:cubicBezTo>
                    <a:cubicBezTo>
                      <a:pt x="267" y="42"/>
                      <a:pt x="268" y="43"/>
                      <a:pt x="266" y="40"/>
                    </a:cubicBezTo>
                    <a:cubicBezTo>
                      <a:pt x="265" y="39"/>
                      <a:pt x="262" y="37"/>
                      <a:pt x="262" y="35"/>
                    </a:cubicBezTo>
                    <a:cubicBezTo>
                      <a:pt x="262" y="35"/>
                      <a:pt x="262" y="32"/>
                      <a:pt x="263" y="32"/>
                    </a:cubicBezTo>
                    <a:cubicBezTo>
                      <a:pt x="263" y="32"/>
                      <a:pt x="265" y="33"/>
                      <a:pt x="265" y="31"/>
                    </a:cubicBezTo>
                    <a:cubicBezTo>
                      <a:pt x="264" y="29"/>
                      <a:pt x="264" y="28"/>
                      <a:pt x="262" y="26"/>
                    </a:cubicBezTo>
                    <a:cubicBezTo>
                      <a:pt x="260" y="25"/>
                      <a:pt x="258" y="23"/>
                      <a:pt x="256" y="25"/>
                    </a:cubicBezTo>
                    <a:cubicBezTo>
                      <a:pt x="255" y="26"/>
                      <a:pt x="255" y="28"/>
                      <a:pt x="255" y="30"/>
                    </a:cubicBezTo>
                    <a:cubicBezTo>
                      <a:pt x="255" y="31"/>
                      <a:pt x="251" y="31"/>
                      <a:pt x="251" y="30"/>
                    </a:cubicBezTo>
                    <a:cubicBezTo>
                      <a:pt x="251" y="29"/>
                      <a:pt x="251" y="26"/>
                      <a:pt x="250" y="25"/>
                    </a:cubicBezTo>
                    <a:cubicBezTo>
                      <a:pt x="246" y="22"/>
                      <a:pt x="251" y="25"/>
                      <a:pt x="251" y="24"/>
                    </a:cubicBezTo>
                    <a:cubicBezTo>
                      <a:pt x="252" y="24"/>
                      <a:pt x="253" y="23"/>
                      <a:pt x="252" y="23"/>
                    </a:cubicBezTo>
                    <a:cubicBezTo>
                      <a:pt x="252" y="22"/>
                      <a:pt x="251" y="21"/>
                      <a:pt x="250" y="22"/>
                    </a:cubicBezTo>
                    <a:cubicBezTo>
                      <a:pt x="249" y="23"/>
                      <a:pt x="249" y="21"/>
                      <a:pt x="248" y="21"/>
                    </a:cubicBezTo>
                    <a:cubicBezTo>
                      <a:pt x="247" y="20"/>
                      <a:pt x="246" y="22"/>
                      <a:pt x="245" y="21"/>
                    </a:cubicBezTo>
                    <a:cubicBezTo>
                      <a:pt x="243" y="20"/>
                      <a:pt x="242" y="21"/>
                      <a:pt x="243" y="18"/>
                    </a:cubicBezTo>
                    <a:cubicBezTo>
                      <a:pt x="243" y="18"/>
                      <a:pt x="243" y="18"/>
                      <a:pt x="244" y="18"/>
                    </a:cubicBezTo>
                    <a:cubicBezTo>
                      <a:pt x="244" y="17"/>
                      <a:pt x="244" y="17"/>
                      <a:pt x="244" y="16"/>
                    </a:cubicBezTo>
                    <a:cubicBezTo>
                      <a:pt x="245" y="16"/>
                      <a:pt x="245" y="16"/>
                      <a:pt x="246" y="16"/>
                    </a:cubicBezTo>
                    <a:cubicBezTo>
                      <a:pt x="245" y="16"/>
                      <a:pt x="244" y="13"/>
                      <a:pt x="244" y="13"/>
                    </a:cubicBezTo>
                    <a:cubicBezTo>
                      <a:pt x="243" y="11"/>
                      <a:pt x="241" y="11"/>
                      <a:pt x="241" y="10"/>
                    </a:cubicBezTo>
                    <a:cubicBezTo>
                      <a:pt x="239" y="9"/>
                      <a:pt x="240" y="9"/>
                      <a:pt x="239" y="7"/>
                    </a:cubicBezTo>
                    <a:cubicBezTo>
                      <a:pt x="239" y="5"/>
                      <a:pt x="237" y="4"/>
                      <a:pt x="237" y="3"/>
                    </a:cubicBezTo>
                    <a:cubicBezTo>
                      <a:pt x="236" y="1"/>
                      <a:pt x="234" y="1"/>
                      <a:pt x="232" y="1"/>
                    </a:cubicBezTo>
                    <a:cubicBezTo>
                      <a:pt x="231" y="1"/>
                      <a:pt x="232" y="0"/>
                      <a:pt x="230" y="0"/>
                    </a:cubicBezTo>
                    <a:cubicBezTo>
                      <a:pt x="229" y="0"/>
                      <a:pt x="228" y="0"/>
                      <a:pt x="228" y="2"/>
                    </a:cubicBezTo>
                    <a:cubicBezTo>
                      <a:pt x="228" y="2"/>
                      <a:pt x="225" y="3"/>
                      <a:pt x="225" y="3"/>
                    </a:cubicBezTo>
                    <a:cubicBezTo>
                      <a:pt x="226" y="3"/>
                      <a:pt x="228" y="3"/>
                      <a:pt x="228" y="4"/>
                    </a:cubicBezTo>
                    <a:cubicBezTo>
                      <a:pt x="228" y="4"/>
                      <a:pt x="226" y="5"/>
                      <a:pt x="226" y="5"/>
                    </a:cubicBezTo>
                    <a:cubicBezTo>
                      <a:pt x="225" y="6"/>
                      <a:pt x="224" y="4"/>
                      <a:pt x="223" y="6"/>
                    </a:cubicBezTo>
                    <a:cubicBezTo>
                      <a:pt x="222" y="6"/>
                      <a:pt x="221" y="9"/>
                      <a:pt x="221" y="10"/>
                    </a:cubicBezTo>
                    <a:cubicBezTo>
                      <a:pt x="222" y="10"/>
                      <a:pt x="224" y="10"/>
                      <a:pt x="225" y="11"/>
                    </a:cubicBezTo>
                    <a:cubicBezTo>
                      <a:pt x="224" y="10"/>
                      <a:pt x="222" y="14"/>
                      <a:pt x="222" y="15"/>
                    </a:cubicBezTo>
                    <a:cubicBezTo>
                      <a:pt x="222" y="16"/>
                      <a:pt x="224" y="18"/>
                      <a:pt x="225" y="19"/>
                    </a:cubicBezTo>
                    <a:cubicBezTo>
                      <a:pt x="226" y="19"/>
                      <a:pt x="228" y="21"/>
                      <a:pt x="229" y="21"/>
                    </a:cubicBezTo>
                    <a:cubicBezTo>
                      <a:pt x="231" y="20"/>
                      <a:pt x="231" y="20"/>
                      <a:pt x="232" y="21"/>
                    </a:cubicBezTo>
                    <a:cubicBezTo>
                      <a:pt x="233" y="21"/>
                      <a:pt x="235" y="23"/>
                      <a:pt x="235" y="23"/>
                    </a:cubicBezTo>
                    <a:cubicBezTo>
                      <a:pt x="234" y="24"/>
                      <a:pt x="233" y="22"/>
                      <a:pt x="233" y="24"/>
                    </a:cubicBezTo>
                    <a:cubicBezTo>
                      <a:pt x="233" y="26"/>
                      <a:pt x="232" y="26"/>
                      <a:pt x="232" y="27"/>
                    </a:cubicBezTo>
                    <a:cubicBezTo>
                      <a:pt x="231" y="29"/>
                      <a:pt x="233" y="29"/>
                      <a:pt x="234" y="28"/>
                    </a:cubicBezTo>
                    <a:cubicBezTo>
                      <a:pt x="234" y="28"/>
                      <a:pt x="236" y="25"/>
                      <a:pt x="236" y="26"/>
                    </a:cubicBezTo>
                    <a:cubicBezTo>
                      <a:pt x="237" y="27"/>
                      <a:pt x="236" y="29"/>
                      <a:pt x="236" y="30"/>
                    </a:cubicBezTo>
                    <a:cubicBezTo>
                      <a:pt x="235" y="31"/>
                      <a:pt x="234" y="31"/>
                      <a:pt x="233" y="31"/>
                    </a:cubicBezTo>
                    <a:cubicBezTo>
                      <a:pt x="233" y="32"/>
                      <a:pt x="233" y="33"/>
                      <a:pt x="232" y="34"/>
                    </a:cubicBezTo>
                    <a:cubicBezTo>
                      <a:pt x="231" y="34"/>
                      <a:pt x="229" y="34"/>
                      <a:pt x="228" y="35"/>
                    </a:cubicBezTo>
                    <a:cubicBezTo>
                      <a:pt x="227" y="35"/>
                      <a:pt x="226" y="37"/>
                      <a:pt x="226" y="37"/>
                    </a:cubicBezTo>
                    <a:cubicBezTo>
                      <a:pt x="227" y="38"/>
                      <a:pt x="228" y="39"/>
                      <a:pt x="228" y="41"/>
                    </a:cubicBezTo>
                    <a:cubicBezTo>
                      <a:pt x="228" y="42"/>
                      <a:pt x="227" y="41"/>
                      <a:pt x="226" y="40"/>
                    </a:cubicBezTo>
                    <a:cubicBezTo>
                      <a:pt x="226" y="40"/>
                      <a:pt x="225" y="40"/>
                      <a:pt x="225" y="41"/>
                    </a:cubicBezTo>
                    <a:cubicBezTo>
                      <a:pt x="224" y="41"/>
                      <a:pt x="222" y="40"/>
                      <a:pt x="222" y="39"/>
                    </a:cubicBezTo>
                    <a:cubicBezTo>
                      <a:pt x="222" y="38"/>
                      <a:pt x="224" y="35"/>
                      <a:pt x="224" y="34"/>
                    </a:cubicBezTo>
                    <a:cubicBezTo>
                      <a:pt x="225" y="32"/>
                      <a:pt x="222" y="34"/>
                      <a:pt x="222" y="34"/>
                    </a:cubicBezTo>
                    <a:cubicBezTo>
                      <a:pt x="221" y="34"/>
                      <a:pt x="218" y="32"/>
                      <a:pt x="217" y="31"/>
                    </a:cubicBezTo>
                    <a:cubicBezTo>
                      <a:pt x="215" y="30"/>
                      <a:pt x="216" y="32"/>
                      <a:pt x="214" y="32"/>
                    </a:cubicBezTo>
                    <a:cubicBezTo>
                      <a:pt x="213" y="32"/>
                      <a:pt x="210" y="31"/>
                      <a:pt x="212" y="33"/>
                    </a:cubicBezTo>
                    <a:cubicBezTo>
                      <a:pt x="213" y="34"/>
                      <a:pt x="213" y="35"/>
                      <a:pt x="215" y="35"/>
                    </a:cubicBezTo>
                    <a:cubicBezTo>
                      <a:pt x="216" y="35"/>
                      <a:pt x="218" y="35"/>
                      <a:pt x="218" y="37"/>
                    </a:cubicBezTo>
                    <a:cubicBezTo>
                      <a:pt x="220" y="41"/>
                      <a:pt x="214" y="36"/>
                      <a:pt x="213" y="35"/>
                    </a:cubicBezTo>
                    <a:cubicBezTo>
                      <a:pt x="211" y="35"/>
                      <a:pt x="211" y="37"/>
                      <a:pt x="209" y="37"/>
                    </a:cubicBezTo>
                    <a:cubicBezTo>
                      <a:pt x="207" y="37"/>
                      <a:pt x="206" y="36"/>
                      <a:pt x="204" y="36"/>
                    </a:cubicBezTo>
                    <a:cubicBezTo>
                      <a:pt x="200" y="37"/>
                      <a:pt x="197" y="37"/>
                      <a:pt x="193" y="37"/>
                    </a:cubicBezTo>
                    <a:cubicBezTo>
                      <a:pt x="190" y="36"/>
                      <a:pt x="186" y="34"/>
                      <a:pt x="182" y="33"/>
                    </a:cubicBezTo>
                    <a:cubicBezTo>
                      <a:pt x="181" y="33"/>
                      <a:pt x="179" y="33"/>
                      <a:pt x="178" y="32"/>
                    </a:cubicBezTo>
                    <a:cubicBezTo>
                      <a:pt x="177" y="30"/>
                      <a:pt x="177" y="28"/>
                      <a:pt x="176" y="28"/>
                    </a:cubicBezTo>
                    <a:cubicBezTo>
                      <a:pt x="174" y="27"/>
                      <a:pt x="172" y="28"/>
                      <a:pt x="171" y="28"/>
                    </a:cubicBezTo>
                    <a:cubicBezTo>
                      <a:pt x="168" y="29"/>
                      <a:pt x="166" y="29"/>
                      <a:pt x="164" y="29"/>
                    </a:cubicBezTo>
                    <a:cubicBezTo>
                      <a:pt x="163" y="30"/>
                      <a:pt x="161" y="31"/>
                      <a:pt x="161" y="32"/>
                    </a:cubicBezTo>
                    <a:cubicBezTo>
                      <a:pt x="161" y="32"/>
                      <a:pt x="165" y="34"/>
                      <a:pt x="166" y="34"/>
                    </a:cubicBezTo>
                    <a:cubicBezTo>
                      <a:pt x="166" y="34"/>
                      <a:pt x="165" y="31"/>
                      <a:pt x="167" y="32"/>
                    </a:cubicBezTo>
                    <a:cubicBezTo>
                      <a:pt x="168" y="32"/>
                      <a:pt x="168" y="33"/>
                      <a:pt x="169" y="32"/>
                    </a:cubicBezTo>
                    <a:cubicBezTo>
                      <a:pt x="170" y="32"/>
                      <a:pt x="176" y="28"/>
                      <a:pt x="176" y="30"/>
                    </a:cubicBezTo>
                    <a:cubicBezTo>
                      <a:pt x="176" y="31"/>
                      <a:pt x="173" y="32"/>
                      <a:pt x="172" y="33"/>
                    </a:cubicBezTo>
                    <a:cubicBezTo>
                      <a:pt x="171" y="34"/>
                      <a:pt x="169" y="34"/>
                      <a:pt x="167" y="34"/>
                    </a:cubicBezTo>
                    <a:cubicBezTo>
                      <a:pt x="166" y="35"/>
                      <a:pt x="163" y="37"/>
                      <a:pt x="165" y="38"/>
                    </a:cubicBezTo>
                    <a:cubicBezTo>
                      <a:pt x="167" y="38"/>
                      <a:pt x="167" y="39"/>
                      <a:pt x="166" y="41"/>
                    </a:cubicBezTo>
                    <a:cubicBezTo>
                      <a:pt x="166" y="42"/>
                      <a:pt x="168" y="42"/>
                      <a:pt x="168" y="43"/>
                    </a:cubicBezTo>
                    <a:cubicBezTo>
                      <a:pt x="169" y="44"/>
                      <a:pt x="169" y="46"/>
                      <a:pt x="167" y="44"/>
                    </a:cubicBezTo>
                    <a:cubicBezTo>
                      <a:pt x="165" y="42"/>
                      <a:pt x="167" y="46"/>
                      <a:pt x="166" y="45"/>
                    </a:cubicBezTo>
                    <a:cubicBezTo>
                      <a:pt x="165" y="45"/>
                      <a:pt x="163" y="42"/>
                      <a:pt x="162" y="43"/>
                    </a:cubicBezTo>
                    <a:cubicBezTo>
                      <a:pt x="164" y="42"/>
                      <a:pt x="167" y="43"/>
                      <a:pt x="164" y="41"/>
                    </a:cubicBezTo>
                    <a:cubicBezTo>
                      <a:pt x="165" y="41"/>
                      <a:pt x="166" y="40"/>
                      <a:pt x="164" y="39"/>
                    </a:cubicBezTo>
                    <a:cubicBezTo>
                      <a:pt x="166" y="40"/>
                      <a:pt x="161" y="40"/>
                      <a:pt x="162" y="40"/>
                    </a:cubicBezTo>
                    <a:cubicBezTo>
                      <a:pt x="162" y="39"/>
                      <a:pt x="162" y="39"/>
                      <a:pt x="163" y="39"/>
                    </a:cubicBezTo>
                    <a:cubicBezTo>
                      <a:pt x="163" y="38"/>
                      <a:pt x="160" y="40"/>
                      <a:pt x="160" y="40"/>
                    </a:cubicBezTo>
                    <a:cubicBezTo>
                      <a:pt x="159" y="40"/>
                      <a:pt x="160" y="38"/>
                      <a:pt x="159" y="37"/>
                    </a:cubicBezTo>
                    <a:cubicBezTo>
                      <a:pt x="159" y="37"/>
                      <a:pt x="157" y="37"/>
                      <a:pt x="157" y="37"/>
                    </a:cubicBezTo>
                    <a:cubicBezTo>
                      <a:pt x="155" y="37"/>
                      <a:pt x="155" y="34"/>
                      <a:pt x="153" y="35"/>
                    </a:cubicBezTo>
                    <a:cubicBezTo>
                      <a:pt x="151" y="37"/>
                      <a:pt x="150" y="37"/>
                      <a:pt x="147" y="37"/>
                    </a:cubicBezTo>
                    <a:cubicBezTo>
                      <a:pt x="143" y="37"/>
                      <a:pt x="140" y="37"/>
                      <a:pt x="136" y="37"/>
                    </a:cubicBezTo>
                    <a:cubicBezTo>
                      <a:pt x="135" y="37"/>
                      <a:pt x="128" y="37"/>
                      <a:pt x="128" y="36"/>
                    </a:cubicBezTo>
                    <a:cubicBezTo>
                      <a:pt x="127" y="36"/>
                      <a:pt x="130" y="34"/>
                      <a:pt x="131" y="33"/>
                    </a:cubicBezTo>
                    <a:cubicBezTo>
                      <a:pt x="132" y="32"/>
                      <a:pt x="133" y="33"/>
                      <a:pt x="135" y="33"/>
                    </a:cubicBezTo>
                    <a:cubicBezTo>
                      <a:pt x="136" y="32"/>
                      <a:pt x="133" y="30"/>
                      <a:pt x="133" y="30"/>
                    </a:cubicBezTo>
                    <a:cubicBezTo>
                      <a:pt x="131" y="28"/>
                      <a:pt x="130" y="28"/>
                      <a:pt x="128" y="27"/>
                    </a:cubicBezTo>
                    <a:cubicBezTo>
                      <a:pt x="127" y="27"/>
                      <a:pt x="126" y="26"/>
                      <a:pt x="125" y="27"/>
                    </a:cubicBezTo>
                    <a:cubicBezTo>
                      <a:pt x="124" y="28"/>
                      <a:pt x="123" y="29"/>
                      <a:pt x="122" y="28"/>
                    </a:cubicBezTo>
                    <a:cubicBezTo>
                      <a:pt x="119" y="26"/>
                      <a:pt x="116" y="26"/>
                      <a:pt x="113" y="25"/>
                    </a:cubicBezTo>
                    <a:cubicBezTo>
                      <a:pt x="109" y="24"/>
                      <a:pt x="106" y="24"/>
                      <a:pt x="102" y="22"/>
                    </a:cubicBezTo>
                    <a:cubicBezTo>
                      <a:pt x="99" y="20"/>
                      <a:pt x="97" y="19"/>
                      <a:pt x="93" y="19"/>
                    </a:cubicBezTo>
                    <a:cubicBezTo>
                      <a:pt x="92" y="19"/>
                      <a:pt x="91" y="19"/>
                      <a:pt x="90" y="20"/>
                    </a:cubicBezTo>
                    <a:cubicBezTo>
                      <a:pt x="89" y="21"/>
                      <a:pt x="88" y="23"/>
                      <a:pt x="87" y="23"/>
                    </a:cubicBezTo>
                    <a:cubicBezTo>
                      <a:pt x="86" y="23"/>
                      <a:pt x="83" y="24"/>
                      <a:pt x="83" y="23"/>
                    </a:cubicBezTo>
                    <a:cubicBezTo>
                      <a:pt x="83" y="22"/>
                      <a:pt x="85" y="21"/>
                      <a:pt x="85" y="20"/>
                    </a:cubicBezTo>
                    <a:cubicBezTo>
                      <a:pt x="85" y="20"/>
                      <a:pt x="82" y="21"/>
                      <a:pt x="82" y="20"/>
                    </a:cubicBezTo>
                    <a:cubicBezTo>
                      <a:pt x="83" y="19"/>
                      <a:pt x="83" y="18"/>
                      <a:pt x="82" y="17"/>
                    </a:cubicBezTo>
                    <a:cubicBezTo>
                      <a:pt x="82" y="15"/>
                      <a:pt x="78" y="17"/>
                      <a:pt x="78" y="18"/>
                    </a:cubicBezTo>
                    <a:cubicBezTo>
                      <a:pt x="78" y="18"/>
                      <a:pt x="80" y="17"/>
                      <a:pt x="80" y="18"/>
                    </a:cubicBezTo>
                    <a:cubicBezTo>
                      <a:pt x="81" y="18"/>
                      <a:pt x="77" y="20"/>
                      <a:pt x="80" y="20"/>
                    </a:cubicBezTo>
                    <a:cubicBezTo>
                      <a:pt x="79" y="20"/>
                      <a:pt x="78" y="20"/>
                      <a:pt x="78" y="22"/>
                    </a:cubicBezTo>
                    <a:cubicBezTo>
                      <a:pt x="78" y="23"/>
                      <a:pt x="77" y="24"/>
                      <a:pt x="76" y="23"/>
                    </a:cubicBezTo>
                    <a:cubicBezTo>
                      <a:pt x="73" y="22"/>
                      <a:pt x="72" y="21"/>
                      <a:pt x="71" y="18"/>
                    </a:cubicBezTo>
                    <a:cubicBezTo>
                      <a:pt x="70" y="16"/>
                      <a:pt x="68" y="15"/>
                      <a:pt x="66" y="13"/>
                    </a:cubicBezTo>
                    <a:cubicBezTo>
                      <a:pt x="65" y="13"/>
                      <a:pt x="64" y="11"/>
                      <a:pt x="63" y="12"/>
                    </a:cubicBezTo>
                    <a:cubicBezTo>
                      <a:pt x="63" y="14"/>
                      <a:pt x="66" y="15"/>
                      <a:pt x="67" y="16"/>
                    </a:cubicBezTo>
                    <a:cubicBezTo>
                      <a:pt x="67" y="15"/>
                      <a:pt x="63" y="16"/>
                      <a:pt x="63" y="17"/>
                    </a:cubicBezTo>
                    <a:cubicBezTo>
                      <a:pt x="62" y="18"/>
                      <a:pt x="63" y="18"/>
                      <a:pt x="62" y="19"/>
                    </a:cubicBezTo>
                    <a:cubicBezTo>
                      <a:pt x="61" y="19"/>
                      <a:pt x="60" y="21"/>
                      <a:pt x="59" y="20"/>
                    </a:cubicBezTo>
                    <a:cubicBezTo>
                      <a:pt x="59" y="20"/>
                      <a:pt x="59" y="19"/>
                      <a:pt x="59" y="19"/>
                    </a:cubicBezTo>
                    <a:cubicBezTo>
                      <a:pt x="59" y="18"/>
                      <a:pt x="54" y="20"/>
                      <a:pt x="54" y="21"/>
                    </a:cubicBezTo>
                    <a:cubicBezTo>
                      <a:pt x="53" y="22"/>
                      <a:pt x="52" y="23"/>
                      <a:pt x="50" y="24"/>
                    </a:cubicBezTo>
                    <a:cubicBezTo>
                      <a:pt x="49" y="25"/>
                      <a:pt x="50" y="22"/>
                      <a:pt x="49" y="22"/>
                    </a:cubicBezTo>
                    <a:cubicBezTo>
                      <a:pt x="48" y="22"/>
                      <a:pt x="47" y="23"/>
                      <a:pt x="46" y="23"/>
                    </a:cubicBezTo>
                    <a:cubicBezTo>
                      <a:pt x="45" y="23"/>
                      <a:pt x="45" y="25"/>
                      <a:pt x="44" y="25"/>
                    </a:cubicBezTo>
                    <a:cubicBezTo>
                      <a:pt x="43" y="25"/>
                      <a:pt x="40" y="27"/>
                      <a:pt x="41" y="27"/>
                    </a:cubicBezTo>
                    <a:cubicBezTo>
                      <a:pt x="41" y="28"/>
                      <a:pt x="43" y="28"/>
                      <a:pt x="40" y="29"/>
                    </a:cubicBezTo>
                    <a:cubicBezTo>
                      <a:pt x="40" y="29"/>
                      <a:pt x="37" y="29"/>
                      <a:pt x="37" y="28"/>
                    </a:cubicBezTo>
                    <a:cubicBezTo>
                      <a:pt x="37" y="27"/>
                      <a:pt x="40" y="26"/>
                      <a:pt x="40" y="26"/>
                    </a:cubicBezTo>
                    <a:cubicBezTo>
                      <a:pt x="41" y="24"/>
                      <a:pt x="43" y="23"/>
                      <a:pt x="44" y="22"/>
                    </a:cubicBezTo>
                    <a:cubicBezTo>
                      <a:pt x="46" y="21"/>
                      <a:pt x="47" y="21"/>
                      <a:pt x="49" y="22"/>
                    </a:cubicBezTo>
                    <a:cubicBezTo>
                      <a:pt x="48" y="22"/>
                      <a:pt x="56" y="18"/>
                      <a:pt x="56" y="18"/>
                    </a:cubicBezTo>
                    <a:cubicBezTo>
                      <a:pt x="58" y="17"/>
                      <a:pt x="57" y="16"/>
                      <a:pt x="56" y="16"/>
                    </a:cubicBezTo>
                    <a:cubicBezTo>
                      <a:pt x="54" y="16"/>
                      <a:pt x="52" y="16"/>
                      <a:pt x="50" y="17"/>
                    </a:cubicBezTo>
                    <a:cubicBezTo>
                      <a:pt x="49" y="17"/>
                      <a:pt x="49" y="19"/>
                      <a:pt x="47" y="19"/>
                    </a:cubicBezTo>
                    <a:cubicBezTo>
                      <a:pt x="46" y="19"/>
                      <a:pt x="44" y="20"/>
                      <a:pt x="43" y="20"/>
                    </a:cubicBezTo>
                    <a:cubicBezTo>
                      <a:pt x="41" y="20"/>
                      <a:pt x="36" y="25"/>
                      <a:pt x="35" y="24"/>
                    </a:cubicBezTo>
                    <a:cubicBezTo>
                      <a:pt x="34" y="24"/>
                      <a:pt x="36" y="23"/>
                      <a:pt x="36" y="22"/>
                    </a:cubicBezTo>
                    <a:cubicBezTo>
                      <a:pt x="36" y="22"/>
                      <a:pt x="33" y="21"/>
                      <a:pt x="33" y="21"/>
                    </a:cubicBezTo>
                    <a:cubicBezTo>
                      <a:pt x="33" y="21"/>
                      <a:pt x="30" y="23"/>
                      <a:pt x="29" y="23"/>
                    </a:cubicBezTo>
                    <a:cubicBezTo>
                      <a:pt x="28" y="23"/>
                      <a:pt x="26" y="24"/>
                      <a:pt x="25" y="25"/>
                    </a:cubicBezTo>
                    <a:cubicBezTo>
                      <a:pt x="24" y="25"/>
                      <a:pt x="26" y="26"/>
                      <a:pt x="26" y="26"/>
                    </a:cubicBezTo>
                    <a:cubicBezTo>
                      <a:pt x="27" y="26"/>
                      <a:pt x="26" y="27"/>
                      <a:pt x="26" y="27"/>
                    </a:cubicBezTo>
                    <a:cubicBezTo>
                      <a:pt x="26" y="28"/>
                      <a:pt x="30" y="27"/>
                      <a:pt x="30" y="27"/>
                    </a:cubicBezTo>
                    <a:cubicBezTo>
                      <a:pt x="31" y="26"/>
                      <a:pt x="33" y="25"/>
                      <a:pt x="34" y="24"/>
                    </a:cubicBezTo>
                    <a:cubicBezTo>
                      <a:pt x="29" y="26"/>
                      <a:pt x="34" y="27"/>
                      <a:pt x="33" y="29"/>
                    </a:cubicBezTo>
                    <a:cubicBezTo>
                      <a:pt x="33" y="29"/>
                      <a:pt x="32" y="28"/>
                      <a:pt x="32" y="28"/>
                    </a:cubicBezTo>
                    <a:cubicBezTo>
                      <a:pt x="30" y="27"/>
                      <a:pt x="29" y="28"/>
                      <a:pt x="28" y="29"/>
                    </a:cubicBezTo>
                    <a:cubicBezTo>
                      <a:pt x="27" y="29"/>
                      <a:pt x="23" y="28"/>
                      <a:pt x="21" y="28"/>
                    </a:cubicBezTo>
                    <a:cubicBezTo>
                      <a:pt x="19" y="28"/>
                      <a:pt x="16" y="26"/>
                      <a:pt x="14" y="25"/>
                    </a:cubicBezTo>
                    <a:cubicBezTo>
                      <a:pt x="13" y="25"/>
                      <a:pt x="12" y="24"/>
                      <a:pt x="11" y="24"/>
                    </a:cubicBezTo>
                    <a:cubicBezTo>
                      <a:pt x="10" y="23"/>
                      <a:pt x="9" y="21"/>
                      <a:pt x="10" y="21"/>
                    </a:cubicBezTo>
                    <a:cubicBezTo>
                      <a:pt x="9" y="21"/>
                      <a:pt x="7" y="21"/>
                      <a:pt x="6" y="22"/>
                    </a:cubicBezTo>
                    <a:cubicBezTo>
                      <a:pt x="4" y="22"/>
                      <a:pt x="2" y="22"/>
                      <a:pt x="0" y="21"/>
                    </a:cubicBezTo>
                    <a:cubicBezTo>
                      <a:pt x="0" y="41"/>
                      <a:pt x="0" y="61"/>
                      <a:pt x="0" y="80"/>
                    </a:cubicBezTo>
                    <a:cubicBezTo>
                      <a:pt x="0" y="85"/>
                      <a:pt x="0" y="89"/>
                      <a:pt x="0" y="94"/>
                    </a:cubicBezTo>
                    <a:cubicBezTo>
                      <a:pt x="0" y="95"/>
                      <a:pt x="0" y="96"/>
                      <a:pt x="0" y="97"/>
                    </a:cubicBezTo>
                    <a:cubicBezTo>
                      <a:pt x="0" y="99"/>
                      <a:pt x="2" y="97"/>
                      <a:pt x="3" y="97"/>
                    </a:cubicBezTo>
                    <a:cubicBezTo>
                      <a:pt x="5" y="98"/>
                      <a:pt x="5" y="97"/>
                      <a:pt x="7" y="97"/>
                    </a:cubicBezTo>
                    <a:cubicBezTo>
                      <a:pt x="9" y="97"/>
                      <a:pt x="9" y="98"/>
                      <a:pt x="10" y="99"/>
                    </a:cubicBezTo>
                    <a:cubicBezTo>
                      <a:pt x="11" y="101"/>
                      <a:pt x="16" y="107"/>
                      <a:pt x="18" y="107"/>
                    </a:cubicBezTo>
                    <a:cubicBezTo>
                      <a:pt x="19" y="107"/>
                      <a:pt x="21" y="106"/>
                      <a:pt x="22" y="105"/>
                    </a:cubicBezTo>
                    <a:cubicBezTo>
                      <a:pt x="23" y="104"/>
                      <a:pt x="22" y="103"/>
                      <a:pt x="23" y="102"/>
                    </a:cubicBezTo>
                    <a:cubicBezTo>
                      <a:pt x="24" y="102"/>
                      <a:pt x="28" y="101"/>
                      <a:pt x="28" y="102"/>
                    </a:cubicBezTo>
                    <a:cubicBezTo>
                      <a:pt x="30" y="104"/>
                      <a:pt x="32" y="105"/>
                      <a:pt x="33" y="107"/>
                    </a:cubicBezTo>
                    <a:cubicBezTo>
                      <a:pt x="35" y="109"/>
                      <a:pt x="37" y="110"/>
                      <a:pt x="38" y="112"/>
                    </a:cubicBezTo>
                    <a:cubicBezTo>
                      <a:pt x="39" y="113"/>
                      <a:pt x="39" y="114"/>
                      <a:pt x="40" y="116"/>
                    </a:cubicBezTo>
                    <a:cubicBezTo>
                      <a:pt x="42" y="118"/>
                      <a:pt x="43" y="122"/>
                      <a:pt x="46" y="124"/>
                    </a:cubicBezTo>
                    <a:cubicBezTo>
                      <a:pt x="48" y="126"/>
                      <a:pt x="52" y="127"/>
                      <a:pt x="54" y="128"/>
                    </a:cubicBezTo>
                    <a:cubicBezTo>
                      <a:pt x="56" y="129"/>
                      <a:pt x="53" y="130"/>
                      <a:pt x="54" y="132"/>
                    </a:cubicBezTo>
                    <a:cubicBezTo>
                      <a:pt x="55" y="132"/>
                      <a:pt x="56" y="132"/>
                      <a:pt x="56" y="133"/>
                    </a:cubicBezTo>
                    <a:cubicBezTo>
                      <a:pt x="56" y="133"/>
                      <a:pt x="55" y="136"/>
                      <a:pt x="56" y="135"/>
                    </a:cubicBezTo>
                    <a:cubicBezTo>
                      <a:pt x="55" y="136"/>
                      <a:pt x="53" y="136"/>
                      <a:pt x="53" y="138"/>
                    </a:cubicBezTo>
                    <a:cubicBezTo>
                      <a:pt x="52" y="139"/>
                      <a:pt x="55" y="141"/>
                      <a:pt x="56" y="141"/>
                    </a:cubicBezTo>
                    <a:cubicBezTo>
                      <a:pt x="56" y="141"/>
                      <a:pt x="54" y="143"/>
                      <a:pt x="54" y="143"/>
                    </a:cubicBezTo>
                    <a:cubicBezTo>
                      <a:pt x="54" y="143"/>
                      <a:pt x="53" y="142"/>
                      <a:pt x="53" y="141"/>
                    </a:cubicBezTo>
                    <a:cubicBezTo>
                      <a:pt x="52" y="141"/>
                      <a:pt x="53" y="143"/>
                      <a:pt x="53" y="143"/>
                    </a:cubicBezTo>
                    <a:cubicBezTo>
                      <a:pt x="54" y="144"/>
                      <a:pt x="53" y="145"/>
                      <a:pt x="54" y="146"/>
                    </a:cubicBezTo>
                    <a:cubicBezTo>
                      <a:pt x="55" y="148"/>
                      <a:pt x="55" y="148"/>
                      <a:pt x="57" y="147"/>
                    </a:cubicBezTo>
                    <a:cubicBezTo>
                      <a:pt x="57" y="147"/>
                      <a:pt x="58" y="147"/>
                      <a:pt x="58" y="147"/>
                    </a:cubicBezTo>
                    <a:cubicBezTo>
                      <a:pt x="59" y="147"/>
                      <a:pt x="59" y="145"/>
                      <a:pt x="59" y="145"/>
                    </a:cubicBezTo>
                    <a:cubicBezTo>
                      <a:pt x="59" y="145"/>
                      <a:pt x="60" y="147"/>
                      <a:pt x="61" y="147"/>
                    </a:cubicBezTo>
                    <a:cubicBezTo>
                      <a:pt x="61" y="147"/>
                      <a:pt x="60" y="149"/>
                      <a:pt x="60" y="150"/>
                    </a:cubicBezTo>
                    <a:cubicBezTo>
                      <a:pt x="59" y="151"/>
                      <a:pt x="59" y="152"/>
                      <a:pt x="61" y="151"/>
                    </a:cubicBezTo>
                    <a:cubicBezTo>
                      <a:pt x="61" y="150"/>
                      <a:pt x="62" y="150"/>
                      <a:pt x="62" y="150"/>
                    </a:cubicBezTo>
                    <a:cubicBezTo>
                      <a:pt x="63" y="150"/>
                      <a:pt x="63" y="149"/>
                      <a:pt x="63" y="149"/>
                    </a:cubicBezTo>
                    <a:cubicBezTo>
                      <a:pt x="65" y="148"/>
                      <a:pt x="64" y="151"/>
                      <a:pt x="64" y="152"/>
                    </a:cubicBezTo>
                    <a:cubicBezTo>
                      <a:pt x="64" y="153"/>
                      <a:pt x="65" y="154"/>
                      <a:pt x="66" y="154"/>
                    </a:cubicBezTo>
                    <a:cubicBezTo>
                      <a:pt x="67" y="154"/>
                      <a:pt x="68" y="152"/>
                      <a:pt x="69" y="152"/>
                    </a:cubicBezTo>
                    <a:cubicBezTo>
                      <a:pt x="69" y="152"/>
                      <a:pt x="68" y="153"/>
                      <a:pt x="68" y="153"/>
                    </a:cubicBezTo>
                    <a:cubicBezTo>
                      <a:pt x="68" y="153"/>
                      <a:pt x="70" y="154"/>
                      <a:pt x="70" y="154"/>
                    </a:cubicBezTo>
                    <a:cubicBezTo>
                      <a:pt x="70" y="154"/>
                      <a:pt x="63" y="156"/>
                      <a:pt x="66" y="158"/>
                    </a:cubicBezTo>
                    <a:cubicBezTo>
                      <a:pt x="66" y="158"/>
                      <a:pt x="72" y="157"/>
                      <a:pt x="71" y="158"/>
                    </a:cubicBezTo>
                    <a:cubicBezTo>
                      <a:pt x="71" y="158"/>
                      <a:pt x="66" y="158"/>
                      <a:pt x="67" y="160"/>
                    </a:cubicBezTo>
                    <a:cubicBezTo>
                      <a:pt x="67" y="160"/>
                      <a:pt x="69" y="160"/>
                      <a:pt x="69" y="160"/>
                    </a:cubicBezTo>
                    <a:cubicBezTo>
                      <a:pt x="68" y="161"/>
                      <a:pt x="66" y="161"/>
                      <a:pt x="67" y="162"/>
                    </a:cubicBezTo>
                    <a:cubicBezTo>
                      <a:pt x="69" y="163"/>
                      <a:pt x="71" y="163"/>
                      <a:pt x="72" y="163"/>
                    </a:cubicBezTo>
                    <a:cubicBezTo>
                      <a:pt x="74" y="163"/>
                      <a:pt x="73" y="164"/>
                      <a:pt x="74" y="164"/>
                    </a:cubicBezTo>
                    <a:cubicBezTo>
                      <a:pt x="76" y="165"/>
                      <a:pt x="76" y="162"/>
                      <a:pt x="77" y="162"/>
                    </a:cubicBezTo>
                    <a:cubicBezTo>
                      <a:pt x="78" y="162"/>
                      <a:pt x="77" y="164"/>
                      <a:pt x="77" y="164"/>
                    </a:cubicBezTo>
                    <a:cubicBezTo>
                      <a:pt x="76" y="165"/>
                      <a:pt x="76" y="165"/>
                      <a:pt x="77" y="166"/>
                    </a:cubicBezTo>
                    <a:cubicBezTo>
                      <a:pt x="80" y="168"/>
                      <a:pt x="81" y="163"/>
                      <a:pt x="81" y="163"/>
                    </a:cubicBezTo>
                    <a:cubicBezTo>
                      <a:pt x="81" y="163"/>
                      <a:pt x="81" y="166"/>
                      <a:pt x="80" y="166"/>
                    </a:cubicBezTo>
                    <a:cubicBezTo>
                      <a:pt x="80" y="167"/>
                      <a:pt x="82" y="166"/>
                      <a:pt x="83" y="166"/>
                    </a:cubicBezTo>
                    <a:cubicBezTo>
                      <a:pt x="82" y="168"/>
                      <a:pt x="81" y="169"/>
                      <a:pt x="83" y="170"/>
                    </a:cubicBezTo>
                    <a:cubicBezTo>
                      <a:pt x="85" y="171"/>
                      <a:pt x="86" y="168"/>
                      <a:pt x="86" y="168"/>
                    </a:cubicBezTo>
                    <a:cubicBezTo>
                      <a:pt x="86" y="168"/>
                      <a:pt x="86" y="169"/>
                      <a:pt x="86" y="170"/>
                    </a:cubicBezTo>
                    <a:cubicBezTo>
                      <a:pt x="87" y="172"/>
                      <a:pt x="86" y="171"/>
                      <a:pt x="85" y="171"/>
                    </a:cubicBezTo>
                    <a:cubicBezTo>
                      <a:pt x="84" y="172"/>
                      <a:pt x="90" y="173"/>
                      <a:pt x="89" y="171"/>
                    </a:cubicBezTo>
                    <a:cubicBezTo>
                      <a:pt x="91" y="174"/>
                      <a:pt x="90" y="176"/>
                      <a:pt x="94" y="176"/>
                    </a:cubicBezTo>
                    <a:cubicBezTo>
                      <a:pt x="97" y="176"/>
                      <a:pt x="99" y="176"/>
                      <a:pt x="102" y="176"/>
                    </a:cubicBezTo>
                    <a:cubicBezTo>
                      <a:pt x="113" y="176"/>
                      <a:pt x="123" y="176"/>
                      <a:pt x="133" y="176"/>
                    </a:cubicBezTo>
                    <a:cubicBezTo>
                      <a:pt x="158" y="176"/>
                      <a:pt x="183" y="176"/>
                      <a:pt x="208" y="176"/>
                    </a:cubicBezTo>
                    <a:cubicBezTo>
                      <a:pt x="213" y="176"/>
                      <a:pt x="218" y="176"/>
                      <a:pt x="223" y="176"/>
                    </a:cubicBezTo>
                    <a:cubicBezTo>
                      <a:pt x="224" y="176"/>
                      <a:pt x="229" y="177"/>
                      <a:pt x="229" y="174"/>
                    </a:cubicBezTo>
                    <a:close/>
                    <a:moveTo>
                      <a:pt x="112" y="54"/>
                    </a:moveTo>
                    <a:cubicBezTo>
                      <a:pt x="110" y="54"/>
                      <a:pt x="108" y="53"/>
                      <a:pt x="106" y="54"/>
                    </a:cubicBezTo>
                    <a:cubicBezTo>
                      <a:pt x="104" y="57"/>
                      <a:pt x="108" y="56"/>
                      <a:pt x="108" y="57"/>
                    </a:cubicBezTo>
                    <a:cubicBezTo>
                      <a:pt x="108" y="56"/>
                      <a:pt x="100" y="60"/>
                      <a:pt x="100" y="60"/>
                    </a:cubicBezTo>
                    <a:cubicBezTo>
                      <a:pt x="98" y="59"/>
                      <a:pt x="107" y="53"/>
                      <a:pt x="99" y="56"/>
                    </a:cubicBezTo>
                    <a:cubicBezTo>
                      <a:pt x="98" y="56"/>
                      <a:pt x="97" y="57"/>
                      <a:pt x="97" y="57"/>
                    </a:cubicBezTo>
                    <a:cubicBezTo>
                      <a:pt x="96" y="58"/>
                      <a:pt x="97" y="59"/>
                      <a:pt x="96" y="60"/>
                    </a:cubicBezTo>
                    <a:cubicBezTo>
                      <a:pt x="95" y="60"/>
                      <a:pt x="88" y="59"/>
                      <a:pt x="88" y="59"/>
                    </a:cubicBezTo>
                    <a:cubicBezTo>
                      <a:pt x="88" y="58"/>
                      <a:pt x="91" y="59"/>
                      <a:pt x="91" y="58"/>
                    </a:cubicBezTo>
                    <a:cubicBezTo>
                      <a:pt x="92" y="57"/>
                      <a:pt x="91" y="57"/>
                      <a:pt x="92" y="56"/>
                    </a:cubicBezTo>
                    <a:cubicBezTo>
                      <a:pt x="92" y="55"/>
                      <a:pt x="94" y="54"/>
                      <a:pt x="94" y="54"/>
                    </a:cubicBezTo>
                    <a:cubicBezTo>
                      <a:pt x="94" y="53"/>
                      <a:pt x="91" y="52"/>
                      <a:pt x="94" y="52"/>
                    </a:cubicBezTo>
                    <a:cubicBezTo>
                      <a:pt x="94" y="52"/>
                      <a:pt x="98" y="53"/>
                      <a:pt x="98" y="52"/>
                    </a:cubicBezTo>
                    <a:cubicBezTo>
                      <a:pt x="98" y="51"/>
                      <a:pt x="93" y="50"/>
                      <a:pt x="92" y="50"/>
                    </a:cubicBezTo>
                    <a:cubicBezTo>
                      <a:pt x="91" y="50"/>
                      <a:pt x="89" y="51"/>
                      <a:pt x="87" y="51"/>
                    </a:cubicBezTo>
                    <a:cubicBezTo>
                      <a:pt x="86" y="51"/>
                      <a:pt x="84" y="50"/>
                      <a:pt x="82" y="51"/>
                    </a:cubicBezTo>
                    <a:cubicBezTo>
                      <a:pt x="81" y="51"/>
                      <a:pt x="79" y="53"/>
                      <a:pt x="80" y="51"/>
                    </a:cubicBezTo>
                    <a:cubicBezTo>
                      <a:pt x="81" y="49"/>
                      <a:pt x="83" y="50"/>
                      <a:pt x="84" y="49"/>
                    </a:cubicBezTo>
                    <a:cubicBezTo>
                      <a:pt x="86" y="49"/>
                      <a:pt x="89" y="48"/>
                      <a:pt x="91" y="47"/>
                    </a:cubicBezTo>
                    <a:cubicBezTo>
                      <a:pt x="95" y="46"/>
                      <a:pt x="99" y="46"/>
                      <a:pt x="102" y="44"/>
                    </a:cubicBezTo>
                    <a:cubicBezTo>
                      <a:pt x="104" y="44"/>
                      <a:pt x="107" y="43"/>
                      <a:pt x="108" y="45"/>
                    </a:cubicBezTo>
                    <a:cubicBezTo>
                      <a:pt x="109" y="46"/>
                      <a:pt x="105" y="47"/>
                      <a:pt x="104" y="48"/>
                    </a:cubicBezTo>
                    <a:cubicBezTo>
                      <a:pt x="102" y="49"/>
                      <a:pt x="110" y="49"/>
                      <a:pt x="111" y="49"/>
                    </a:cubicBezTo>
                    <a:cubicBezTo>
                      <a:pt x="111" y="49"/>
                      <a:pt x="113" y="49"/>
                      <a:pt x="113" y="49"/>
                    </a:cubicBezTo>
                    <a:cubicBezTo>
                      <a:pt x="114" y="48"/>
                      <a:pt x="116" y="46"/>
                      <a:pt x="117" y="47"/>
                    </a:cubicBezTo>
                    <a:cubicBezTo>
                      <a:pt x="118" y="48"/>
                      <a:pt x="113" y="54"/>
                      <a:pt x="112" y="54"/>
                    </a:cubicBezTo>
                    <a:cubicBezTo>
                      <a:pt x="110" y="54"/>
                      <a:pt x="114" y="54"/>
                      <a:pt x="112" y="54"/>
                    </a:cubicBezTo>
                    <a:close/>
                    <a:moveTo>
                      <a:pt x="157" y="78"/>
                    </a:moveTo>
                    <a:cubicBezTo>
                      <a:pt x="157" y="78"/>
                      <a:pt x="152" y="78"/>
                      <a:pt x="153" y="78"/>
                    </a:cubicBezTo>
                    <a:cubicBezTo>
                      <a:pt x="153" y="79"/>
                      <a:pt x="155" y="78"/>
                      <a:pt x="155" y="79"/>
                    </a:cubicBezTo>
                    <a:cubicBezTo>
                      <a:pt x="155" y="80"/>
                      <a:pt x="151" y="81"/>
                      <a:pt x="150" y="81"/>
                    </a:cubicBezTo>
                    <a:cubicBezTo>
                      <a:pt x="148" y="81"/>
                      <a:pt x="147" y="83"/>
                      <a:pt x="145" y="84"/>
                    </a:cubicBezTo>
                    <a:cubicBezTo>
                      <a:pt x="145" y="84"/>
                      <a:pt x="141" y="84"/>
                      <a:pt x="142" y="85"/>
                    </a:cubicBezTo>
                    <a:cubicBezTo>
                      <a:pt x="142" y="86"/>
                      <a:pt x="145" y="86"/>
                      <a:pt x="142" y="88"/>
                    </a:cubicBezTo>
                    <a:cubicBezTo>
                      <a:pt x="141" y="88"/>
                      <a:pt x="137" y="88"/>
                      <a:pt x="137" y="89"/>
                    </a:cubicBezTo>
                    <a:cubicBezTo>
                      <a:pt x="136" y="89"/>
                      <a:pt x="137" y="90"/>
                      <a:pt x="137" y="90"/>
                    </a:cubicBezTo>
                    <a:cubicBezTo>
                      <a:pt x="137" y="92"/>
                      <a:pt x="135" y="92"/>
                      <a:pt x="134" y="92"/>
                    </a:cubicBezTo>
                    <a:cubicBezTo>
                      <a:pt x="131" y="93"/>
                      <a:pt x="128" y="93"/>
                      <a:pt x="125" y="93"/>
                    </a:cubicBezTo>
                    <a:cubicBezTo>
                      <a:pt x="125" y="93"/>
                      <a:pt x="120" y="90"/>
                      <a:pt x="120" y="90"/>
                    </a:cubicBezTo>
                    <a:cubicBezTo>
                      <a:pt x="122" y="89"/>
                      <a:pt x="125" y="90"/>
                      <a:pt x="126" y="89"/>
                    </a:cubicBezTo>
                    <a:cubicBezTo>
                      <a:pt x="127" y="89"/>
                      <a:pt x="126" y="87"/>
                      <a:pt x="127" y="87"/>
                    </a:cubicBezTo>
                    <a:cubicBezTo>
                      <a:pt x="128" y="85"/>
                      <a:pt x="130" y="86"/>
                      <a:pt x="131" y="85"/>
                    </a:cubicBezTo>
                    <a:cubicBezTo>
                      <a:pt x="132" y="85"/>
                      <a:pt x="130" y="83"/>
                      <a:pt x="130" y="83"/>
                    </a:cubicBezTo>
                    <a:cubicBezTo>
                      <a:pt x="128" y="82"/>
                      <a:pt x="128" y="82"/>
                      <a:pt x="128" y="81"/>
                    </a:cubicBezTo>
                    <a:cubicBezTo>
                      <a:pt x="128" y="79"/>
                      <a:pt x="126" y="80"/>
                      <a:pt x="126" y="79"/>
                    </a:cubicBezTo>
                    <a:cubicBezTo>
                      <a:pt x="125" y="78"/>
                      <a:pt x="128" y="79"/>
                      <a:pt x="128" y="79"/>
                    </a:cubicBezTo>
                    <a:cubicBezTo>
                      <a:pt x="131" y="80"/>
                      <a:pt x="134" y="81"/>
                      <a:pt x="136" y="82"/>
                    </a:cubicBezTo>
                    <a:cubicBezTo>
                      <a:pt x="138" y="84"/>
                      <a:pt x="142" y="83"/>
                      <a:pt x="144" y="82"/>
                    </a:cubicBezTo>
                    <a:cubicBezTo>
                      <a:pt x="147" y="81"/>
                      <a:pt x="148" y="78"/>
                      <a:pt x="152" y="77"/>
                    </a:cubicBezTo>
                    <a:cubicBezTo>
                      <a:pt x="153" y="76"/>
                      <a:pt x="155" y="76"/>
                      <a:pt x="157" y="77"/>
                    </a:cubicBezTo>
                    <a:cubicBezTo>
                      <a:pt x="157" y="77"/>
                      <a:pt x="160" y="78"/>
                      <a:pt x="160" y="78"/>
                    </a:cubicBezTo>
                    <a:cubicBezTo>
                      <a:pt x="160" y="78"/>
                      <a:pt x="158" y="78"/>
                      <a:pt x="157" y="78"/>
                    </a:cubicBezTo>
                    <a:close/>
                    <a:moveTo>
                      <a:pt x="222" y="165"/>
                    </a:moveTo>
                    <a:cubicBezTo>
                      <a:pt x="221" y="167"/>
                      <a:pt x="219" y="163"/>
                      <a:pt x="219" y="162"/>
                    </a:cubicBezTo>
                    <a:cubicBezTo>
                      <a:pt x="219" y="160"/>
                      <a:pt x="221" y="159"/>
                      <a:pt x="221" y="157"/>
                    </a:cubicBezTo>
                    <a:cubicBezTo>
                      <a:pt x="220" y="156"/>
                      <a:pt x="219" y="159"/>
                      <a:pt x="218" y="158"/>
                    </a:cubicBezTo>
                    <a:cubicBezTo>
                      <a:pt x="218" y="157"/>
                      <a:pt x="218" y="154"/>
                      <a:pt x="216" y="154"/>
                    </a:cubicBezTo>
                    <a:cubicBezTo>
                      <a:pt x="216" y="154"/>
                      <a:pt x="216" y="156"/>
                      <a:pt x="215" y="156"/>
                    </a:cubicBezTo>
                    <a:cubicBezTo>
                      <a:pt x="214" y="155"/>
                      <a:pt x="214" y="154"/>
                      <a:pt x="213" y="153"/>
                    </a:cubicBezTo>
                    <a:cubicBezTo>
                      <a:pt x="212" y="152"/>
                      <a:pt x="211" y="151"/>
                      <a:pt x="210" y="150"/>
                    </a:cubicBezTo>
                    <a:cubicBezTo>
                      <a:pt x="209" y="149"/>
                      <a:pt x="212" y="149"/>
                      <a:pt x="212" y="148"/>
                    </a:cubicBezTo>
                    <a:cubicBezTo>
                      <a:pt x="211" y="147"/>
                      <a:pt x="209" y="148"/>
                      <a:pt x="209" y="147"/>
                    </a:cubicBezTo>
                    <a:cubicBezTo>
                      <a:pt x="209" y="146"/>
                      <a:pt x="210" y="143"/>
                      <a:pt x="210" y="142"/>
                    </a:cubicBezTo>
                    <a:cubicBezTo>
                      <a:pt x="212" y="140"/>
                      <a:pt x="217" y="147"/>
                      <a:pt x="217" y="148"/>
                    </a:cubicBezTo>
                    <a:cubicBezTo>
                      <a:pt x="218" y="150"/>
                      <a:pt x="219" y="151"/>
                      <a:pt x="219" y="153"/>
                    </a:cubicBezTo>
                    <a:cubicBezTo>
                      <a:pt x="220" y="155"/>
                      <a:pt x="220" y="154"/>
                      <a:pt x="221" y="156"/>
                    </a:cubicBezTo>
                    <a:cubicBezTo>
                      <a:pt x="221" y="157"/>
                      <a:pt x="222" y="158"/>
                      <a:pt x="222" y="159"/>
                    </a:cubicBezTo>
                    <a:cubicBezTo>
                      <a:pt x="223" y="161"/>
                      <a:pt x="222" y="163"/>
                      <a:pt x="222" y="165"/>
                    </a:cubicBezTo>
                    <a:cubicBezTo>
                      <a:pt x="221" y="166"/>
                      <a:pt x="222" y="164"/>
                      <a:pt x="222" y="16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8" name="Freeform 643"/>
              <p:cNvSpPr>
                <a:spLocks/>
              </p:cNvSpPr>
              <p:nvPr/>
            </p:nvSpPr>
            <p:spPr bwMode="auto">
              <a:xfrm>
                <a:off x="8674015" y="4733153"/>
                <a:ext cx="47783" cy="41414"/>
              </a:xfrm>
              <a:custGeom>
                <a:avLst/>
                <a:gdLst>
                  <a:gd name="T0" fmla="*/ 9 w 10"/>
                  <a:gd name="T1" fmla="*/ 0 h 9"/>
                  <a:gd name="T2" fmla="*/ 2 w 10"/>
                  <a:gd name="T3" fmla="*/ 7 h 9"/>
                  <a:gd name="T4" fmla="*/ 10 w 10"/>
                  <a:gd name="T5" fmla="*/ 3 h 9"/>
                  <a:gd name="T6" fmla="*/ 9 w 10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9" y="0"/>
                    </a:moveTo>
                    <a:cubicBezTo>
                      <a:pt x="7" y="1"/>
                      <a:pt x="0" y="4"/>
                      <a:pt x="2" y="7"/>
                    </a:cubicBezTo>
                    <a:cubicBezTo>
                      <a:pt x="4" y="9"/>
                      <a:pt x="9" y="3"/>
                      <a:pt x="10" y="3"/>
                    </a:cubicBezTo>
                    <a:cubicBezTo>
                      <a:pt x="10" y="2"/>
                      <a:pt x="9" y="1"/>
                      <a:pt x="9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9" name="Freeform 644"/>
              <p:cNvSpPr>
                <a:spLocks/>
              </p:cNvSpPr>
              <p:nvPr/>
            </p:nvSpPr>
            <p:spPr bwMode="auto">
              <a:xfrm>
                <a:off x="8712241" y="4723597"/>
                <a:ext cx="60525" cy="22299"/>
              </a:xfrm>
              <a:custGeom>
                <a:avLst/>
                <a:gdLst>
                  <a:gd name="T0" fmla="*/ 12 w 13"/>
                  <a:gd name="T1" fmla="*/ 0 h 5"/>
                  <a:gd name="T2" fmla="*/ 7 w 13"/>
                  <a:gd name="T3" fmla="*/ 0 h 5"/>
                  <a:gd name="T4" fmla="*/ 1 w 13"/>
                  <a:gd name="T5" fmla="*/ 2 h 5"/>
                  <a:gd name="T6" fmla="*/ 5 w 13"/>
                  <a:gd name="T7" fmla="*/ 3 h 5"/>
                  <a:gd name="T8" fmla="*/ 12 w 1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12" y="0"/>
                    </a:moveTo>
                    <a:cubicBezTo>
                      <a:pt x="13" y="0"/>
                      <a:pt x="7" y="0"/>
                      <a:pt x="7" y="0"/>
                    </a:cubicBezTo>
                    <a:cubicBezTo>
                      <a:pt x="6" y="0"/>
                      <a:pt x="0" y="1"/>
                      <a:pt x="1" y="2"/>
                    </a:cubicBezTo>
                    <a:cubicBezTo>
                      <a:pt x="3" y="5"/>
                      <a:pt x="2" y="5"/>
                      <a:pt x="5" y="3"/>
                    </a:cubicBezTo>
                    <a:cubicBezTo>
                      <a:pt x="8" y="2"/>
                      <a:pt x="10" y="2"/>
                      <a:pt x="12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0" name="Freeform 645"/>
              <p:cNvSpPr>
                <a:spLocks/>
              </p:cNvSpPr>
              <p:nvPr/>
            </p:nvSpPr>
            <p:spPr bwMode="auto">
              <a:xfrm>
                <a:off x="6138320" y="3207276"/>
                <a:ext cx="144943" cy="79640"/>
              </a:xfrm>
              <a:custGeom>
                <a:avLst/>
                <a:gdLst>
                  <a:gd name="T0" fmla="*/ 10 w 31"/>
                  <a:gd name="T1" fmla="*/ 17 h 17"/>
                  <a:gd name="T2" fmla="*/ 13 w 31"/>
                  <a:gd name="T3" fmla="*/ 14 h 17"/>
                  <a:gd name="T4" fmla="*/ 18 w 31"/>
                  <a:gd name="T5" fmla="*/ 16 h 17"/>
                  <a:gd name="T6" fmla="*/ 21 w 31"/>
                  <a:gd name="T7" fmla="*/ 16 h 17"/>
                  <a:gd name="T8" fmla="*/ 23 w 31"/>
                  <a:gd name="T9" fmla="*/ 15 h 17"/>
                  <a:gd name="T10" fmla="*/ 29 w 31"/>
                  <a:gd name="T11" fmla="*/ 11 h 17"/>
                  <a:gd name="T12" fmla="*/ 27 w 31"/>
                  <a:gd name="T13" fmla="*/ 7 h 17"/>
                  <a:gd name="T14" fmla="*/ 21 w 31"/>
                  <a:gd name="T15" fmla="*/ 5 h 17"/>
                  <a:gd name="T16" fmla="*/ 17 w 31"/>
                  <a:gd name="T17" fmla="*/ 3 h 17"/>
                  <a:gd name="T18" fmla="*/ 13 w 31"/>
                  <a:gd name="T19" fmla="*/ 0 h 17"/>
                  <a:gd name="T20" fmla="*/ 11 w 31"/>
                  <a:gd name="T21" fmla="*/ 2 h 17"/>
                  <a:gd name="T22" fmla="*/ 8 w 31"/>
                  <a:gd name="T23" fmla="*/ 2 h 17"/>
                  <a:gd name="T24" fmla="*/ 0 w 31"/>
                  <a:gd name="T25" fmla="*/ 6 h 17"/>
                  <a:gd name="T26" fmla="*/ 2 w 31"/>
                  <a:gd name="T27" fmla="*/ 10 h 17"/>
                  <a:gd name="T28" fmla="*/ 4 w 31"/>
                  <a:gd name="T29" fmla="*/ 13 h 17"/>
                  <a:gd name="T30" fmla="*/ 10 w 31"/>
                  <a:gd name="T3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" h="17">
                    <a:moveTo>
                      <a:pt x="10" y="17"/>
                    </a:moveTo>
                    <a:cubicBezTo>
                      <a:pt x="12" y="17"/>
                      <a:pt x="11" y="14"/>
                      <a:pt x="13" y="14"/>
                    </a:cubicBezTo>
                    <a:cubicBezTo>
                      <a:pt x="15" y="14"/>
                      <a:pt x="16" y="16"/>
                      <a:pt x="18" y="16"/>
                    </a:cubicBezTo>
                    <a:cubicBezTo>
                      <a:pt x="19" y="16"/>
                      <a:pt x="20" y="16"/>
                      <a:pt x="21" y="16"/>
                    </a:cubicBezTo>
                    <a:cubicBezTo>
                      <a:pt x="22" y="16"/>
                      <a:pt x="23" y="15"/>
                      <a:pt x="23" y="15"/>
                    </a:cubicBezTo>
                    <a:cubicBezTo>
                      <a:pt x="26" y="14"/>
                      <a:pt x="27" y="13"/>
                      <a:pt x="29" y="11"/>
                    </a:cubicBezTo>
                    <a:cubicBezTo>
                      <a:pt x="31" y="9"/>
                      <a:pt x="29" y="8"/>
                      <a:pt x="27" y="7"/>
                    </a:cubicBezTo>
                    <a:cubicBezTo>
                      <a:pt x="25" y="6"/>
                      <a:pt x="22" y="3"/>
                      <a:pt x="21" y="5"/>
                    </a:cubicBezTo>
                    <a:cubicBezTo>
                      <a:pt x="19" y="8"/>
                      <a:pt x="18" y="4"/>
                      <a:pt x="17" y="3"/>
                    </a:cubicBezTo>
                    <a:cubicBezTo>
                      <a:pt x="16" y="2"/>
                      <a:pt x="13" y="3"/>
                      <a:pt x="13" y="0"/>
                    </a:cubicBezTo>
                    <a:cubicBezTo>
                      <a:pt x="13" y="1"/>
                      <a:pt x="12" y="3"/>
                      <a:pt x="11" y="2"/>
                    </a:cubicBezTo>
                    <a:cubicBezTo>
                      <a:pt x="9" y="0"/>
                      <a:pt x="9" y="0"/>
                      <a:pt x="8" y="2"/>
                    </a:cubicBezTo>
                    <a:cubicBezTo>
                      <a:pt x="7" y="3"/>
                      <a:pt x="0" y="5"/>
                      <a:pt x="0" y="6"/>
                    </a:cubicBezTo>
                    <a:cubicBezTo>
                      <a:pt x="0" y="6"/>
                      <a:pt x="1" y="9"/>
                      <a:pt x="2" y="10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6" y="14"/>
                      <a:pt x="8" y="17"/>
                      <a:pt x="10" y="17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1" name="Freeform 646"/>
              <p:cNvSpPr>
                <a:spLocks/>
              </p:cNvSpPr>
              <p:nvPr/>
            </p:nvSpPr>
            <p:spPr bwMode="auto">
              <a:xfrm>
                <a:off x="6073017" y="3272580"/>
                <a:ext cx="173611" cy="74861"/>
              </a:xfrm>
              <a:custGeom>
                <a:avLst/>
                <a:gdLst>
                  <a:gd name="T0" fmla="*/ 32 w 37"/>
                  <a:gd name="T1" fmla="*/ 2 h 16"/>
                  <a:gd name="T2" fmla="*/ 27 w 37"/>
                  <a:gd name="T3" fmla="*/ 0 h 16"/>
                  <a:gd name="T4" fmla="*/ 24 w 37"/>
                  <a:gd name="T5" fmla="*/ 3 h 16"/>
                  <a:gd name="T6" fmla="*/ 20 w 37"/>
                  <a:gd name="T7" fmla="*/ 3 h 16"/>
                  <a:gd name="T8" fmla="*/ 17 w 37"/>
                  <a:gd name="T9" fmla="*/ 7 h 16"/>
                  <a:gd name="T10" fmla="*/ 16 w 37"/>
                  <a:gd name="T11" fmla="*/ 9 h 16"/>
                  <a:gd name="T12" fmla="*/ 13 w 37"/>
                  <a:gd name="T13" fmla="*/ 9 h 16"/>
                  <a:gd name="T14" fmla="*/ 9 w 37"/>
                  <a:gd name="T15" fmla="*/ 10 h 16"/>
                  <a:gd name="T16" fmla="*/ 5 w 37"/>
                  <a:gd name="T17" fmla="*/ 11 h 16"/>
                  <a:gd name="T18" fmla="*/ 0 w 37"/>
                  <a:gd name="T19" fmla="*/ 9 h 16"/>
                  <a:gd name="T20" fmla="*/ 4 w 37"/>
                  <a:gd name="T21" fmla="*/ 13 h 16"/>
                  <a:gd name="T22" fmla="*/ 6 w 37"/>
                  <a:gd name="T23" fmla="*/ 13 h 16"/>
                  <a:gd name="T24" fmla="*/ 8 w 37"/>
                  <a:gd name="T25" fmla="*/ 14 h 16"/>
                  <a:gd name="T26" fmla="*/ 12 w 37"/>
                  <a:gd name="T27" fmla="*/ 13 h 16"/>
                  <a:gd name="T28" fmla="*/ 15 w 37"/>
                  <a:gd name="T29" fmla="*/ 15 h 16"/>
                  <a:gd name="T30" fmla="*/ 22 w 37"/>
                  <a:gd name="T31" fmla="*/ 16 h 16"/>
                  <a:gd name="T32" fmla="*/ 29 w 37"/>
                  <a:gd name="T33" fmla="*/ 14 h 16"/>
                  <a:gd name="T34" fmla="*/ 33 w 37"/>
                  <a:gd name="T35" fmla="*/ 12 h 16"/>
                  <a:gd name="T36" fmla="*/ 34 w 37"/>
                  <a:gd name="T37" fmla="*/ 9 h 16"/>
                  <a:gd name="T38" fmla="*/ 36 w 37"/>
                  <a:gd name="T39" fmla="*/ 8 h 16"/>
                  <a:gd name="T40" fmla="*/ 36 w 37"/>
                  <a:gd name="T41" fmla="*/ 2 h 16"/>
                  <a:gd name="T42" fmla="*/ 32 w 37"/>
                  <a:gd name="T4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7" h="16">
                    <a:moveTo>
                      <a:pt x="32" y="2"/>
                    </a:moveTo>
                    <a:cubicBezTo>
                      <a:pt x="30" y="2"/>
                      <a:pt x="28" y="0"/>
                      <a:pt x="27" y="0"/>
                    </a:cubicBezTo>
                    <a:cubicBezTo>
                      <a:pt x="25" y="0"/>
                      <a:pt x="26" y="3"/>
                      <a:pt x="24" y="3"/>
                    </a:cubicBezTo>
                    <a:cubicBezTo>
                      <a:pt x="22" y="3"/>
                      <a:pt x="22" y="2"/>
                      <a:pt x="20" y="3"/>
                    </a:cubicBezTo>
                    <a:cubicBezTo>
                      <a:pt x="20" y="3"/>
                      <a:pt x="16" y="6"/>
                      <a:pt x="17" y="7"/>
                    </a:cubicBezTo>
                    <a:cubicBezTo>
                      <a:pt x="17" y="8"/>
                      <a:pt x="19" y="10"/>
                      <a:pt x="16" y="9"/>
                    </a:cubicBezTo>
                    <a:cubicBezTo>
                      <a:pt x="15" y="9"/>
                      <a:pt x="14" y="8"/>
                      <a:pt x="13" y="9"/>
                    </a:cubicBezTo>
                    <a:cubicBezTo>
                      <a:pt x="12" y="9"/>
                      <a:pt x="10" y="10"/>
                      <a:pt x="9" y="10"/>
                    </a:cubicBezTo>
                    <a:cubicBezTo>
                      <a:pt x="7" y="10"/>
                      <a:pt x="6" y="8"/>
                      <a:pt x="5" y="11"/>
                    </a:cubicBezTo>
                    <a:cubicBezTo>
                      <a:pt x="5" y="11"/>
                      <a:pt x="1" y="9"/>
                      <a:pt x="0" y="9"/>
                    </a:cubicBezTo>
                    <a:cubicBezTo>
                      <a:pt x="0" y="11"/>
                      <a:pt x="1" y="12"/>
                      <a:pt x="4" y="13"/>
                    </a:cubicBezTo>
                    <a:cubicBezTo>
                      <a:pt x="5" y="13"/>
                      <a:pt x="5" y="13"/>
                      <a:pt x="6" y="13"/>
                    </a:cubicBezTo>
                    <a:cubicBezTo>
                      <a:pt x="7" y="13"/>
                      <a:pt x="7" y="15"/>
                      <a:pt x="8" y="14"/>
                    </a:cubicBezTo>
                    <a:cubicBezTo>
                      <a:pt x="10" y="13"/>
                      <a:pt x="10" y="13"/>
                      <a:pt x="12" y="13"/>
                    </a:cubicBezTo>
                    <a:cubicBezTo>
                      <a:pt x="14" y="13"/>
                      <a:pt x="13" y="14"/>
                      <a:pt x="15" y="15"/>
                    </a:cubicBezTo>
                    <a:cubicBezTo>
                      <a:pt x="17" y="16"/>
                      <a:pt x="20" y="16"/>
                      <a:pt x="22" y="16"/>
                    </a:cubicBezTo>
                    <a:cubicBezTo>
                      <a:pt x="25" y="16"/>
                      <a:pt x="26" y="14"/>
                      <a:pt x="29" y="14"/>
                    </a:cubicBezTo>
                    <a:cubicBezTo>
                      <a:pt x="31" y="14"/>
                      <a:pt x="33" y="13"/>
                      <a:pt x="33" y="12"/>
                    </a:cubicBezTo>
                    <a:cubicBezTo>
                      <a:pt x="34" y="11"/>
                      <a:pt x="34" y="10"/>
                      <a:pt x="34" y="9"/>
                    </a:cubicBezTo>
                    <a:cubicBezTo>
                      <a:pt x="34" y="7"/>
                      <a:pt x="35" y="9"/>
                      <a:pt x="36" y="8"/>
                    </a:cubicBezTo>
                    <a:cubicBezTo>
                      <a:pt x="37" y="6"/>
                      <a:pt x="36" y="3"/>
                      <a:pt x="36" y="2"/>
                    </a:cubicBezTo>
                    <a:cubicBezTo>
                      <a:pt x="34" y="2"/>
                      <a:pt x="33" y="2"/>
                      <a:pt x="32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2" name="Freeform 647"/>
              <p:cNvSpPr>
                <a:spLocks/>
              </p:cNvSpPr>
              <p:nvPr/>
            </p:nvSpPr>
            <p:spPr bwMode="auto">
              <a:xfrm>
                <a:off x="6012490" y="3328327"/>
                <a:ext cx="265993" cy="258029"/>
              </a:xfrm>
              <a:custGeom>
                <a:avLst/>
                <a:gdLst>
                  <a:gd name="T0" fmla="*/ 37 w 57"/>
                  <a:gd name="T1" fmla="*/ 10 h 55"/>
                  <a:gd name="T2" fmla="*/ 41 w 57"/>
                  <a:gd name="T3" fmla="*/ 9 h 55"/>
                  <a:gd name="T4" fmla="*/ 43 w 57"/>
                  <a:gd name="T5" fmla="*/ 6 h 55"/>
                  <a:gd name="T6" fmla="*/ 45 w 57"/>
                  <a:gd name="T7" fmla="*/ 4 h 55"/>
                  <a:gd name="T8" fmla="*/ 45 w 57"/>
                  <a:gd name="T9" fmla="*/ 1 h 55"/>
                  <a:gd name="T10" fmla="*/ 41 w 57"/>
                  <a:gd name="T11" fmla="*/ 2 h 55"/>
                  <a:gd name="T12" fmla="*/ 36 w 57"/>
                  <a:gd name="T13" fmla="*/ 4 h 55"/>
                  <a:gd name="T14" fmla="*/ 27 w 57"/>
                  <a:gd name="T15" fmla="*/ 1 h 55"/>
                  <a:gd name="T16" fmla="*/ 22 w 57"/>
                  <a:gd name="T17" fmla="*/ 1 h 55"/>
                  <a:gd name="T18" fmla="*/ 19 w 57"/>
                  <a:gd name="T19" fmla="*/ 1 h 55"/>
                  <a:gd name="T20" fmla="*/ 18 w 57"/>
                  <a:gd name="T21" fmla="*/ 3 h 55"/>
                  <a:gd name="T22" fmla="*/ 17 w 57"/>
                  <a:gd name="T23" fmla="*/ 4 h 55"/>
                  <a:gd name="T24" fmla="*/ 15 w 57"/>
                  <a:gd name="T25" fmla="*/ 5 h 55"/>
                  <a:gd name="T26" fmla="*/ 13 w 57"/>
                  <a:gd name="T27" fmla="*/ 5 h 55"/>
                  <a:gd name="T28" fmla="*/ 12 w 57"/>
                  <a:gd name="T29" fmla="*/ 4 h 55"/>
                  <a:gd name="T30" fmla="*/ 11 w 57"/>
                  <a:gd name="T31" fmla="*/ 8 h 55"/>
                  <a:gd name="T32" fmla="*/ 9 w 57"/>
                  <a:gd name="T33" fmla="*/ 5 h 55"/>
                  <a:gd name="T34" fmla="*/ 5 w 57"/>
                  <a:gd name="T35" fmla="*/ 7 h 55"/>
                  <a:gd name="T36" fmla="*/ 0 w 57"/>
                  <a:gd name="T37" fmla="*/ 7 h 55"/>
                  <a:gd name="T38" fmla="*/ 1 w 57"/>
                  <a:gd name="T39" fmla="*/ 10 h 55"/>
                  <a:gd name="T40" fmla="*/ 0 w 57"/>
                  <a:gd name="T41" fmla="*/ 14 h 55"/>
                  <a:gd name="T42" fmla="*/ 2 w 57"/>
                  <a:gd name="T43" fmla="*/ 18 h 55"/>
                  <a:gd name="T44" fmla="*/ 4 w 57"/>
                  <a:gd name="T45" fmla="*/ 21 h 55"/>
                  <a:gd name="T46" fmla="*/ 12 w 57"/>
                  <a:gd name="T47" fmla="*/ 17 h 55"/>
                  <a:gd name="T48" fmla="*/ 15 w 57"/>
                  <a:gd name="T49" fmla="*/ 19 h 55"/>
                  <a:gd name="T50" fmla="*/ 17 w 57"/>
                  <a:gd name="T51" fmla="*/ 22 h 55"/>
                  <a:gd name="T52" fmla="*/ 18 w 57"/>
                  <a:gd name="T53" fmla="*/ 25 h 55"/>
                  <a:gd name="T54" fmla="*/ 21 w 57"/>
                  <a:gd name="T55" fmla="*/ 28 h 55"/>
                  <a:gd name="T56" fmla="*/ 28 w 57"/>
                  <a:gd name="T57" fmla="*/ 33 h 55"/>
                  <a:gd name="T58" fmla="*/ 33 w 57"/>
                  <a:gd name="T59" fmla="*/ 36 h 55"/>
                  <a:gd name="T60" fmla="*/ 42 w 57"/>
                  <a:gd name="T61" fmla="*/ 42 h 55"/>
                  <a:gd name="T62" fmla="*/ 45 w 57"/>
                  <a:gd name="T63" fmla="*/ 48 h 55"/>
                  <a:gd name="T64" fmla="*/ 43 w 57"/>
                  <a:gd name="T65" fmla="*/ 55 h 55"/>
                  <a:gd name="T66" fmla="*/ 49 w 57"/>
                  <a:gd name="T67" fmla="*/ 48 h 55"/>
                  <a:gd name="T68" fmla="*/ 47 w 57"/>
                  <a:gd name="T69" fmla="*/ 45 h 55"/>
                  <a:gd name="T70" fmla="*/ 50 w 57"/>
                  <a:gd name="T71" fmla="*/ 40 h 55"/>
                  <a:gd name="T72" fmla="*/ 53 w 57"/>
                  <a:gd name="T73" fmla="*/ 41 h 55"/>
                  <a:gd name="T74" fmla="*/ 55 w 57"/>
                  <a:gd name="T75" fmla="*/ 44 h 55"/>
                  <a:gd name="T76" fmla="*/ 53 w 57"/>
                  <a:gd name="T77" fmla="*/ 39 h 55"/>
                  <a:gd name="T78" fmla="*/ 44 w 57"/>
                  <a:gd name="T79" fmla="*/ 35 h 55"/>
                  <a:gd name="T80" fmla="*/ 44 w 57"/>
                  <a:gd name="T81" fmla="*/ 32 h 55"/>
                  <a:gd name="T82" fmla="*/ 39 w 57"/>
                  <a:gd name="T83" fmla="*/ 31 h 55"/>
                  <a:gd name="T84" fmla="*/ 35 w 57"/>
                  <a:gd name="T85" fmla="*/ 26 h 55"/>
                  <a:gd name="T86" fmla="*/ 32 w 57"/>
                  <a:gd name="T87" fmla="*/ 21 h 55"/>
                  <a:gd name="T88" fmla="*/ 27 w 57"/>
                  <a:gd name="T89" fmla="*/ 17 h 55"/>
                  <a:gd name="T90" fmla="*/ 27 w 57"/>
                  <a:gd name="T91" fmla="*/ 15 h 55"/>
                  <a:gd name="T92" fmla="*/ 28 w 57"/>
                  <a:gd name="T93" fmla="*/ 12 h 55"/>
                  <a:gd name="T94" fmla="*/ 30 w 57"/>
                  <a:gd name="T95" fmla="*/ 9 h 55"/>
                  <a:gd name="T96" fmla="*/ 32 w 57"/>
                  <a:gd name="T97" fmla="*/ 8 h 55"/>
                  <a:gd name="T98" fmla="*/ 34 w 57"/>
                  <a:gd name="T99" fmla="*/ 10 h 55"/>
                  <a:gd name="T100" fmla="*/ 37 w 57"/>
                  <a:gd name="T101" fmla="*/ 10 h 55"/>
                  <a:gd name="T102" fmla="*/ 37 w 57"/>
                  <a:gd name="T103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7" h="55">
                    <a:moveTo>
                      <a:pt x="37" y="10"/>
                    </a:moveTo>
                    <a:cubicBezTo>
                      <a:pt x="38" y="9"/>
                      <a:pt x="40" y="10"/>
                      <a:pt x="41" y="9"/>
                    </a:cubicBezTo>
                    <a:cubicBezTo>
                      <a:pt x="43" y="8"/>
                      <a:pt x="42" y="7"/>
                      <a:pt x="43" y="6"/>
                    </a:cubicBezTo>
                    <a:cubicBezTo>
                      <a:pt x="43" y="5"/>
                      <a:pt x="44" y="4"/>
                      <a:pt x="45" y="4"/>
                    </a:cubicBezTo>
                    <a:cubicBezTo>
                      <a:pt x="46" y="3"/>
                      <a:pt x="45" y="3"/>
                      <a:pt x="45" y="1"/>
                    </a:cubicBezTo>
                    <a:cubicBezTo>
                      <a:pt x="44" y="2"/>
                      <a:pt x="43" y="2"/>
                      <a:pt x="41" y="2"/>
                    </a:cubicBezTo>
                    <a:cubicBezTo>
                      <a:pt x="39" y="2"/>
                      <a:pt x="37" y="5"/>
                      <a:pt x="36" y="4"/>
                    </a:cubicBezTo>
                    <a:cubicBezTo>
                      <a:pt x="33" y="3"/>
                      <a:pt x="28" y="4"/>
                      <a:pt x="27" y="1"/>
                    </a:cubicBezTo>
                    <a:cubicBezTo>
                      <a:pt x="26" y="0"/>
                      <a:pt x="23" y="1"/>
                      <a:pt x="22" y="1"/>
                    </a:cubicBezTo>
                    <a:cubicBezTo>
                      <a:pt x="20" y="3"/>
                      <a:pt x="20" y="1"/>
                      <a:pt x="19" y="1"/>
                    </a:cubicBezTo>
                    <a:cubicBezTo>
                      <a:pt x="18" y="1"/>
                      <a:pt x="18" y="3"/>
                      <a:pt x="18" y="3"/>
                    </a:cubicBezTo>
                    <a:cubicBezTo>
                      <a:pt x="18" y="3"/>
                      <a:pt x="17" y="4"/>
                      <a:pt x="17" y="4"/>
                    </a:cubicBezTo>
                    <a:cubicBezTo>
                      <a:pt x="17" y="5"/>
                      <a:pt x="16" y="5"/>
                      <a:pt x="15" y="5"/>
                    </a:cubicBezTo>
                    <a:cubicBezTo>
                      <a:pt x="15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2" y="4"/>
                    </a:cubicBezTo>
                    <a:cubicBezTo>
                      <a:pt x="12" y="4"/>
                      <a:pt x="11" y="7"/>
                      <a:pt x="11" y="8"/>
                    </a:cubicBezTo>
                    <a:cubicBezTo>
                      <a:pt x="11" y="9"/>
                      <a:pt x="9" y="6"/>
                      <a:pt x="9" y="5"/>
                    </a:cubicBezTo>
                    <a:cubicBezTo>
                      <a:pt x="7" y="4"/>
                      <a:pt x="6" y="7"/>
                      <a:pt x="5" y="7"/>
                    </a:cubicBezTo>
                    <a:cubicBezTo>
                      <a:pt x="3" y="7"/>
                      <a:pt x="1" y="7"/>
                      <a:pt x="0" y="7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1" y="12"/>
                      <a:pt x="0" y="12"/>
                      <a:pt x="0" y="14"/>
                    </a:cubicBezTo>
                    <a:cubicBezTo>
                      <a:pt x="0" y="15"/>
                      <a:pt x="0" y="18"/>
                      <a:pt x="2" y="18"/>
                    </a:cubicBezTo>
                    <a:cubicBezTo>
                      <a:pt x="3" y="19"/>
                      <a:pt x="4" y="18"/>
                      <a:pt x="4" y="21"/>
                    </a:cubicBezTo>
                    <a:cubicBezTo>
                      <a:pt x="6" y="20"/>
                      <a:pt x="10" y="16"/>
                      <a:pt x="12" y="17"/>
                    </a:cubicBezTo>
                    <a:cubicBezTo>
                      <a:pt x="13" y="18"/>
                      <a:pt x="14" y="19"/>
                      <a:pt x="15" y="19"/>
                    </a:cubicBezTo>
                    <a:cubicBezTo>
                      <a:pt x="16" y="19"/>
                      <a:pt x="17" y="21"/>
                      <a:pt x="17" y="22"/>
                    </a:cubicBezTo>
                    <a:cubicBezTo>
                      <a:pt x="18" y="23"/>
                      <a:pt x="18" y="24"/>
                      <a:pt x="18" y="25"/>
                    </a:cubicBezTo>
                    <a:cubicBezTo>
                      <a:pt x="19" y="26"/>
                      <a:pt x="20" y="27"/>
                      <a:pt x="21" y="28"/>
                    </a:cubicBezTo>
                    <a:cubicBezTo>
                      <a:pt x="23" y="29"/>
                      <a:pt x="25" y="31"/>
                      <a:pt x="28" y="33"/>
                    </a:cubicBezTo>
                    <a:cubicBezTo>
                      <a:pt x="30" y="35"/>
                      <a:pt x="31" y="35"/>
                      <a:pt x="33" y="36"/>
                    </a:cubicBezTo>
                    <a:cubicBezTo>
                      <a:pt x="36" y="38"/>
                      <a:pt x="38" y="41"/>
                      <a:pt x="42" y="42"/>
                    </a:cubicBezTo>
                    <a:cubicBezTo>
                      <a:pt x="44" y="43"/>
                      <a:pt x="44" y="46"/>
                      <a:pt x="45" y="48"/>
                    </a:cubicBezTo>
                    <a:cubicBezTo>
                      <a:pt x="45" y="50"/>
                      <a:pt x="42" y="52"/>
                      <a:pt x="43" y="55"/>
                    </a:cubicBezTo>
                    <a:cubicBezTo>
                      <a:pt x="43" y="54"/>
                      <a:pt x="49" y="49"/>
                      <a:pt x="49" y="48"/>
                    </a:cubicBezTo>
                    <a:cubicBezTo>
                      <a:pt x="50" y="47"/>
                      <a:pt x="47" y="45"/>
                      <a:pt x="47" y="45"/>
                    </a:cubicBezTo>
                    <a:cubicBezTo>
                      <a:pt x="45" y="43"/>
                      <a:pt x="49" y="39"/>
                      <a:pt x="50" y="40"/>
                    </a:cubicBezTo>
                    <a:cubicBezTo>
                      <a:pt x="51" y="41"/>
                      <a:pt x="52" y="41"/>
                      <a:pt x="53" y="41"/>
                    </a:cubicBezTo>
                    <a:cubicBezTo>
                      <a:pt x="54" y="42"/>
                      <a:pt x="54" y="43"/>
                      <a:pt x="55" y="44"/>
                    </a:cubicBezTo>
                    <a:cubicBezTo>
                      <a:pt x="57" y="44"/>
                      <a:pt x="54" y="40"/>
                      <a:pt x="53" y="39"/>
                    </a:cubicBezTo>
                    <a:cubicBezTo>
                      <a:pt x="51" y="37"/>
                      <a:pt x="47" y="37"/>
                      <a:pt x="44" y="35"/>
                    </a:cubicBezTo>
                    <a:cubicBezTo>
                      <a:pt x="43" y="34"/>
                      <a:pt x="46" y="32"/>
                      <a:pt x="44" y="32"/>
                    </a:cubicBezTo>
                    <a:cubicBezTo>
                      <a:pt x="43" y="31"/>
                      <a:pt x="41" y="32"/>
                      <a:pt x="39" y="31"/>
                    </a:cubicBezTo>
                    <a:cubicBezTo>
                      <a:pt x="37" y="30"/>
                      <a:pt x="36" y="28"/>
                      <a:pt x="35" y="26"/>
                    </a:cubicBezTo>
                    <a:cubicBezTo>
                      <a:pt x="34" y="24"/>
                      <a:pt x="34" y="22"/>
                      <a:pt x="32" y="21"/>
                    </a:cubicBezTo>
                    <a:cubicBezTo>
                      <a:pt x="31" y="20"/>
                      <a:pt x="27" y="19"/>
                      <a:pt x="27" y="17"/>
                    </a:cubicBezTo>
                    <a:cubicBezTo>
                      <a:pt x="27" y="16"/>
                      <a:pt x="27" y="15"/>
                      <a:pt x="27" y="15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7" y="9"/>
                      <a:pt x="30" y="10"/>
                      <a:pt x="30" y="9"/>
                    </a:cubicBezTo>
                    <a:cubicBezTo>
                      <a:pt x="31" y="8"/>
                      <a:pt x="32" y="8"/>
                      <a:pt x="32" y="8"/>
                    </a:cubicBezTo>
                    <a:cubicBezTo>
                      <a:pt x="34" y="8"/>
                      <a:pt x="34" y="9"/>
                      <a:pt x="34" y="10"/>
                    </a:cubicBezTo>
                    <a:cubicBezTo>
                      <a:pt x="35" y="10"/>
                      <a:pt x="36" y="10"/>
                      <a:pt x="37" y="10"/>
                    </a:cubicBezTo>
                    <a:cubicBezTo>
                      <a:pt x="37" y="9"/>
                      <a:pt x="36" y="10"/>
                      <a:pt x="37" y="1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3" name="Freeform 648"/>
              <p:cNvSpPr>
                <a:spLocks/>
              </p:cNvSpPr>
              <p:nvPr/>
            </p:nvSpPr>
            <p:spPr bwMode="auto">
              <a:xfrm>
                <a:off x="6166990" y="3342662"/>
                <a:ext cx="125829" cy="117866"/>
              </a:xfrm>
              <a:custGeom>
                <a:avLst/>
                <a:gdLst>
                  <a:gd name="T0" fmla="*/ 12 w 27"/>
                  <a:gd name="T1" fmla="*/ 10 h 25"/>
                  <a:gd name="T2" fmla="*/ 21 w 27"/>
                  <a:gd name="T3" fmla="*/ 9 h 25"/>
                  <a:gd name="T4" fmla="*/ 27 w 27"/>
                  <a:gd name="T5" fmla="*/ 11 h 25"/>
                  <a:gd name="T6" fmla="*/ 25 w 27"/>
                  <a:gd name="T7" fmla="*/ 4 h 25"/>
                  <a:gd name="T8" fmla="*/ 17 w 27"/>
                  <a:gd name="T9" fmla="*/ 3 h 25"/>
                  <a:gd name="T10" fmla="*/ 13 w 27"/>
                  <a:gd name="T11" fmla="*/ 0 h 25"/>
                  <a:gd name="T12" fmla="*/ 11 w 27"/>
                  <a:gd name="T13" fmla="*/ 2 h 25"/>
                  <a:gd name="T14" fmla="*/ 6 w 27"/>
                  <a:gd name="T15" fmla="*/ 7 h 25"/>
                  <a:gd name="T16" fmla="*/ 1 w 27"/>
                  <a:gd name="T17" fmla="*/ 7 h 25"/>
                  <a:gd name="T18" fmla="*/ 1 w 27"/>
                  <a:gd name="T19" fmla="*/ 11 h 25"/>
                  <a:gd name="T20" fmla="*/ 3 w 27"/>
                  <a:gd name="T21" fmla="*/ 10 h 25"/>
                  <a:gd name="T22" fmla="*/ 4 w 27"/>
                  <a:gd name="T23" fmla="*/ 13 h 25"/>
                  <a:gd name="T24" fmla="*/ 6 w 27"/>
                  <a:gd name="T25" fmla="*/ 10 h 25"/>
                  <a:gd name="T26" fmla="*/ 11 w 27"/>
                  <a:gd name="T27" fmla="*/ 17 h 25"/>
                  <a:gd name="T28" fmla="*/ 23 w 27"/>
                  <a:gd name="T29" fmla="*/ 25 h 25"/>
                  <a:gd name="T30" fmla="*/ 21 w 27"/>
                  <a:gd name="T31" fmla="*/ 22 h 25"/>
                  <a:gd name="T32" fmla="*/ 16 w 27"/>
                  <a:gd name="T33" fmla="*/ 19 h 25"/>
                  <a:gd name="T34" fmla="*/ 12 w 27"/>
                  <a:gd name="T3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" h="25">
                    <a:moveTo>
                      <a:pt x="12" y="10"/>
                    </a:moveTo>
                    <a:cubicBezTo>
                      <a:pt x="15" y="10"/>
                      <a:pt x="18" y="8"/>
                      <a:pt x="21" y="9"/>
                    </a:cubicBezTo>
                    <a:cubicBezTo>
                      <a:pt x="23" y="9"/>
                      <a:pt x="25" y="10"/>
                      <a:pt x="27" y="11"/>
                    </a:cubicBezTo>
                    <a:cubicBezTo>
                      <a:pt x="26" y="9"/>
                      <a:pt x="26" y="7"/>
                      <a:pt x="25" y="4"/>
                    </a:cubicBezTo>
                    <a:cubicBezTo>
                      <a:pt x="22" y="6"/>
                      <a:pt x="19" y="4"/>
                      <a:pt x="17" y="3"/>
                    </a:cubicBezTo>
                    <a:cubicBezTo>
                      <a:pt x="15" y="2"/>
                      <a:pt x="14" y="2"/>
                      <a:pt x="13" y="0"/>
                    </a:cubicBezTo>
                    <a:cubicBezTo>
                      <a:pt x="13" y="0"/>
                      <a:pt x="11" y="1"/>
                      <a:pt x="11" y="2"/>
                    </a:cubicBezTo>
                    <a:cubicBezTo>
                      <a:pt x="9" y="3"/>
                      <a:pt x="10" y="8"/>
                      <a:pt x="6" y="7"/>
                    </a:cubicBezTo>
                    <a:cubicBezTo>
                      <a:pt x="4" y="6"/>
                      <a:pt x="2" y="7"/>
                      <a:pt x="1" y="7"/>
                    </a:cubicBezTo>
                    <a:cubicBezTo>
                      <a:pt x="0" y="8"/>
                      <a:pt x="1" y="11"/>
                      <a:pt x="1" y="11"/>
                    </a:cubicBezTo>
                    <a:cubicBezTo>
                      <a:pt x="1" y="11"/>
                      <a:pt x="3" y="10"/>
                      <a:pt x="3" y="10"/>
                    </a:cubicBezTo>
                    <a:cubicBezTo>
                      <a:pt x="4" y="10"/>
                      <a:pt x="4" y="12"/>
                      <a:pt x="4" y="13"/>
                    </a:cubicBezTo>
                    <a:cubicBezTo>
                      <a:pt x="4" y="11"/>
                      <a:pt x="5" y="8"/>
                      <a:pt x="6" y="10"/>
                    </a:cubicBezTo>
                    <a:cubicBezTo>
                      <a:pt x="7" y="13"/>
                      <a:pt x="9" y="15"/>
                      <a:pt x="11" y="17"/>
                    </a:cubicBezTo>
                    <a:cubicBezTo>
                      <a:pt x="14" y="20"/>
                      <a:pt x="19" y="22"/>
                      <a:pt x="23" y="25"/>
                    </a:cubicBezTo>
                    <a:cubicBezTo>
                      <a:pt x="23" y="23"/>
                      <a:pt x="23" y="23"/>
                      <a:pt x="21" y="22"/>
                    </a:cubicBezTo>
                    <a:cubicBezTo>
                      <a:pt x="19" y="21"/>
                      <a:pt x="17" y="20"/>
                      <a:pt x="16" y="19"/>
                    </a:cubicBezTo>
                    <a:cubicBezTo>
                      <a:pt x="14" y="17"/>
                      <a:pt x="9" y="10"/>
                      <a:pt x="12" y="1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4" name="Freeform 649"/>
              <p:cNvSpPr>
                <a:spLocks/>
              </p:cNvSpPr>
              <p:nvPr/>
            </p:nvSpPr>
            <p:spPr bwMode="auto">
              <a:xfrm>
                <a:off x="5736941" y="3207276"/>
                <a:ext cx="308998" cy="265993"/>
              </a:xfrm>
              <a:custGeom>
                <a:avLst/>
                <a:gdLst>
                  <a:gd name="T0" fmla="*/ 59 w 66"/>
                  <a:gd name="T1" fmla="*/ 31 h 57"/>
                  <a:gd name="T2" fmla="*/ 56 w 66"/>
                  <a:gd name="T3" fmla="*/ 30 h 57"/>
                  <a:gd name="T4" fmla="*/ 60 w 66"/>
                  <a:gd name="T5" fmla="*/ 24 h 57"/>
                  <a:gd name="T6" fmla="*/ 63 w 66"/>
                  <a:gd name="T7" fmla="*/ 23 h 57"/>
                  <a:gd name="T8" fmla="*/ 65 w 66"/>
                  <a:gd name="T9" fmla="*/ 15 h 57"/>
                  <a:gd name="T10" fmla="*/ 60 w 66"/>
                  <a:gd name="T11" fmla="*/ 13 h 57"/>
                  <a:gd name="T12" fmla="*/ 57 w 66"/>
                  <a:gd name="T13" fmla="*/ 11 h 57"/>
                  <a:gd name="T14" fmla="*/ 55 w 66"/>
                  <a:gd name="T15" fmla="*/ 11 h 57"/>
                  <a:gd name="T16" fmla="*/ 48 w 66"/>
                  <a:gd name="T17" fmla="*/ 7 h 57"/>
                  <a:gd name="T18" fmla="*/ 43 w 66"/>
                  <a:gd name="T19" fmla="*/ 5 h 57"/>
                  <a:gd name="T20" fmla="*/ 38 w 66"/>
                  <a:gd name="T21" fmla="*/ 1 h 57"/>
                  <a:gd name="T22" fmla="*/ 34 w 66"/>
                  <a:gd name="T23" fmla="*/ 1 h 57"/>
                  <a:gd name="T24" fmla="*/ 33 w 66"/>
                  <a:gd name="T25" fmla="*/ 5 h 57"/>
                  <a:gd name="T26" fmla="*/ 30 w 66"/>
                  <a:gd name="T27" fmla="*/ 8 h 57"/>
                  <a:gd name="T28" fmla="*/ 26 w 66"/>
                  <a:gd name="T29" fmla="*/ 10 h 57"/>
                  <a:gd name="T30" fmla="*/ 24 w 66"/>
                  <a:gd name="T31" fmla="*/ 12 h 57"/>
                  <a:gd name="T32" fmla="*/ 20 w 66"/>
                  <a:gd name="T33" fmla="*/ 11 h 57"/>
                  <a:gd name="T34" fmla="*/ 16 w 66"/>
                  <a:gd name="T35" fmla="*/ 10 h 57"/>
                  <a:gd name="T36" fmla="*/ 16 w 66"/>
                  <a:gd name="T37" fmla="*/ 16 h 57"/>
                  <a:gd name="T38" fmla="*/ 9 w 66"/>
                  <a:gd name="T39" fmla="*/ 15 h 57"/>
                  <a:gd name="T40" fmla="*/ 1 w 66"/>
                  <a:gd name="T41" fmla="*/ 17 h 57"/>
                  <a:gd name="T42" fmla="*/ 2 w 66"/>
                  <a:gd name="T43" fmla="*/ 19 h 57"/>
                  <a:gd name="T44" fmla="*/ 4 w 66"/>
                  <a:gd name="T45" fmla="*/ 21 h 57"/>
                  <a:gd name="T46" fmla="*/ 15 w 66"/>
                  <a:gd name="T47" fmla="*/ 25 h 57"/>
                  <a:gd name="T48" fmla="*/ 14 w 66"/>
                  <a:gd name="T49" fmla="*/ 28 h 57"/>
                  <a:gd name="T50" fmla="*/ 19 w 66"/>
                  <a:gd name="T51" fmla="*/ 31 h 57"/>
                  <a:gd name="T52" fmla="*/ 20 w 66"/>
                  <a:gd name="T53" fmla="*/ 35 h 57"/>
                  <a:gd name="T54" fmla="*/ 22 w 66"/>
                  <a:gd name="T55" fmla="*/ 38 h 57"/>
                  <a:gd name="T56" fmla="*/ 19 w 66"/>
                  <a:gd name="T57" fmla="*/ 36 h 57"/>
                  <a:gd name="T58" fmla="*/ 16 w 66"/>
                  <a:gd name="T59" fmla="*/ 49 h 57"/>
                  <a:gd name="T60" fmla="*/ 27 w 66"/>
                  <a:gd name="T61" fmla="*/ 53 h 57"/>
                  <a:gd name="T62" fmla="*/ 30 w 66"/>
                  <a:gd name="T63" fmla="*/ 53 h 57"/>
                  <a:gd name="T64" fmla="*/ 33 w 66"/>
                  <a:gd name="T65" fmla="*/ 55 h 57"/>
                  <a:gd name="T66" fmla="*/ 40 w 66"/>
                  <a:gd name="T67" fmla="*/ 54 h 57"/>
                  <a:gd name="T68" fmla="*/ 47 w 66"/>
                  <a:gd name="T69" fmla="*/ 48 h 57"/>
                  <a:gd name="T70" fmla="*/ 57 w 66"/>
                  <a:gd name="T71" fmla="*/ 50 h 57"/>
                  <a:gd name="T72" fmla="*/ 62 w 66"/>
                  <a:gd name="T73" fmla="*/ 47 h 57"/>
                  <a:gd name="T74" fmla="*/ 62 w 66"/>
                  <a:gd name="T75" fmla="*/ 45 h 57"/>
                  <a:gd name="T76" fmla="*/ 59 w 66"/>
                  <a:gd name="T77" fmla="*/ 38 h 57"/>
                  <a:gd name="T78" fmla="*/ 59 w 66"/>
                  <a:gd name="T79" fmla="*/ 34 h 57"/>
                  <a:gd name="T80" fmla="*/ 59 w 66"/>
                  <a:gd name="T81" fmla="*/ 31 h 57"/>
                  <a:gd name="T82" fmla="*/ 59 w 66"/>
                  <a:gd name="T83" fmla="*/ 3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6" h="57">
                    <a:moveTo>
                      <a:pt x="59" y="31"/>
                    </a:moveTo>
                    <a:cubicBezTo>
                      <a:pt x="58" y="29"/>
                      <a:pt x="55" y="33"/>
                      <a:pt x="56" y="30"/>
                    </a:cubicBezTo>
                    <a:cubicBezTo>
                      <a:pt x="56" y="29"/>
                      <a:pt x="59" y="24"/>
                      <a:pt x="60" y="24"/>
                    </a:cubicBezTo>
                    <a:cubicBezTo>
                      <a:pt x="61" y="23"/>
                      <a:pt x="62" y="25"/>
                      <a:pt x="63" y="23"/>
                    </a:cubicBezTo>
                    <a:cubicBezTo>
                      <a:pt x="64" y="20"/>
                      <a:pt x="63" y="18"/>
                      <a:pt x="65" y="15"/>
                    </a:cubicBezTo>
                    <a:cubicBezTo>
                      <a:pt x="66" y="13"/>
                      <a:pt x="61" y="13"/>
                      <a:pt x="60" y="13"/>
                    </a:cubicBezTo>
                    <a:cubicBezTo>
                      <a:pt x="58" y="13"/>
                      <a:pt x="57" y="12"/>
                      <a:pt x="57" y="11"/>
                    </a:cubicBezTo>
                    <a:cubicBezTo>
                      <a:pt x="56" y="11"/>
                      <a:pt x="55" y="11"/>
                      <a:pt x="55" y="11"/>
                    </a:cubicBezTo>
                    <a:cubicBezTo>
                      <a:pt x="53" y="11"/>
                      <a:pt x="48" y="9"/>
                      <a:pt x="48" y="7"/>
                    </a:cubicBezTo>
                    <a:cubicBezTo>
                      <a:pt x="47" y="10"/>
                      <a:pt x="44" y="5"/>
                      <a:pt x="43" y="5"/>
                    </a:cubicBezTo>
                    <a:cubicBezTo>
                      <a:pt x="41" y="4"/>
                      <a:pt x="39" y="3"/>
                      <a:pt x="38" y="1"/>
                    </a:cubicBezTo>
                    <a:cubicBezTo>
                      <a:pt x="37" y="0"/>
                      <a:pt x="35" y="0"/>
                      <a:pt x="34" y="1"/>
                    </a:cubicBezTo>
                    <a:cubicBezTo>
                      <a:pt x="33" y="2"/>
                      <a:pt x="32" y="4"/>
                      <a:pt x="33" y="5"/>
                    </a:cubicBezTo>
                    <a:cubicBezTo>
                      <a:pt x="33" y="6"/>
                      <a:pt x="31" y="7"/>
                      <a:pt x="30" y="8"/>
                    </a:cubicBezTo>
                    <a:cubicBezTo>
                      <a:pt x="29" y="8"/>
                      <a:pt x="27" y="8"/>
                      <a:pt x="26" y="10"/>
                    </a:cubicBezTo>
                    <a:cubicBezTo>
                      <a:pt x="26" y="11"/>
                      <a:pt x="25" y="12"/>
                      <a:pt x="24" y="12"/>
                    </a:cubicBezTo>
                    <a:cubicBezTo>
                      <a:pt x="22" y="12"/>
                      <a:pt x="21" y="12"/>
                      <a:pt x="20" y="11"/>
                    </a:cubicBezTo>
                    <a:cubicBezTo>
                      <a:pt x="18" y="11"/>
                      <a:pt x="18" y="10"/>
                      <a:pt x="16" y="10"/>
                    </a:cubicBezTo>
                    <a:cubicBezTo>
                      <a:pt x="14" y="9"/>
                      <a:pt x="20" y="16"/>
                      <a:pt x="16" y="16"/>
                    </a:cubicBezTo>
                    <a:cubicBezTo>
                      <a:pt x="13" y="16"/>
                      <a:pt x="11" y="17"/>
                      <a:pt x="9" y="15"/>
                    </a:cubicBezTo>
                    <a:cubicBezTo>
                      <a:pt x="8" y="14"/>
                      <a:pt x="1" y="16"/>
                      <a:pt x="1" y="17"/>
                    </a:cubicBezTo>
                    <a:cubicBezTo>
                      <a:pt x="1" y="18"/>
                      <a:pt x="4" y="18"/>
                      <a:pt x="2" y="19"/>
                    </a:cubicBezTo>
                    <a:cubicBezTo>
                      <a:pt x="0" y="20"/>
                      <a:pt x="3" y="21"/>
                      <a:pt x="4" y="21"/>
                    </a:cubicBezTo>
                    <a:cubicBezTo>
                      <a:pt x="6" y="22"/>
                      <a:pt x="15" y="23"/>
                      <a:pt x="15" y="25"/>
                    </a:cubicBezTo>
                    <a:cubicBezTo>
                      <a:pt x="15" y="26"/>
                      <a:pt x="13" y="26"/>
                      <a:pt x="14" y="28"/>
                    </a:cubicBezTo>
                    <a:cubicBezTo>
                      <a:pt x="16" y="30"/>
                      <a:pt x="17" y="30"/>
                      <a:pt x="19" y="31"/>
                    </a:cubicBezTo>
                    <a:cubicBezTo>
                      <a:pt x="21" y="32"/>
                      <a:pt x="18" y="34"/>
                      <a:pt x="20" y="35"/>
                    </a:cubicBezTo>
                    <a:cubicBezTo>
                      <a:pt x="20" y="35"/>
                      <a:pt x="22" y="38"/>
                      <a:pt x="22" y="38"/>
                    </a:cubicBezTo>
                    <a:cubicBezTo>
                      <a:pt x="21" y="39"/>
                      <a:pt x="20" y="36"/>
                      <a:pt x="19" y="36"/>
                    </a:cubicBezTo>
                    <a:cubicBezTo>
                      <a:pt x="18" y="36"/>
                      <a:pt x="19" y="48"/>
                      <a:pt x="16" y="49"/>
                    </a:cubicBezTo>
                    <a:cubicBezTo>
                      <a:pt x="19" y="51"/>
                      <a:pt x="23" y="54"/>
                      <a:pt x="27" y="53"/>
                    </a:cubicBezTo>
                    <a:cubicBezTo>
                      <a:pt x="28" y="53"/>
                      <a:pt x="29" y="52"/>
                      <a:pt x="30" y="53"/>
                    </a:cubicBezTo>
                    <a:cubicBezTo>
                      <a:pt x="31" y="53"/>
                      <a:pt x="32" y="54"/>
                      <a:pt x="33" y="55"/>
                    </a:cubicBezTo>
                    <a:cubicBezTo>
                      <a:pt x="35" y="56"/>
                      <a:pt x="41" y="57"/>
                      <a:pt x="40" y="54"/>
                    </a:cubicBezTo>
                    <a:cubicBezTo>
                      <a:pt x="39" y="49"/>
                      <a:pt x="44" y="47"/>
                      <a:pt x="47" y="48"/>
                    </a:cubicBezTo>
                    <a:cubicBezTo>
                      <a:pt x="51" y="49"/>
                      <a:pt x="53" y="52"/>
                      <a:pt x="57" y="50"/>
                    </a:cubicBezTo>
                    <a:cubicBezTo>
                      <a:pt x="59" y="49"/>
                      <a:pt x="60" y="48"/>
                      <a:pt x="62" y="47"/>
                    </a:cubicBezTo>
                    <a:cubicBezTo>
                      <a:pt x="62" y="47"/>
                      <a:pt x="64" y="45"/>
                      <a:pt x="62" y="45"/>
                    </a:cubicBezTo>
                    <a:cubicBezTo>
                      <a:pt x="60" y="44"/>
                      <a:pt x="58" y="40"/>
                      <a:pt x="59" y="38"/>
                    </a:cubicBezTo>
                    <a:cubicBezTo>
                      <a:pt x="61" y="36"/>
                      <a:pt x="60" y="36"/>
                      <a:pt x="59" y="34"/>
                    </a:cubicBezTo>
                    <a:cubicBezTo>
                      <a:pt x="59" y="33"/>
                      <a:pt x="59" y="32"/>
                      <a:pt x="59" y="31"/>
                    </a:cubicBezTo>
                    <a:cubicBezTo>
                      <a:pt x="58" y="30"/>
                      <a:pt x="59" y="32"/>
                      <a:pt x="59" y="31"/>
                    </a:cubicBezTo>
                    <a:close/>
                  </a:path>
                </a:pathLst>
              </a:custGeom>
              <a:grpFill/>
              <a:ln w="9525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5" name="Freeform 650"/>
              <p:cNvSpPr>
                <a:spLocks/>
              </p:cNvSpPr>
              <p:nvPr/>
            </p:nvSpPr>
            <p:spPr bwMode="auto">
              <a:xfrm>
                <a:off x="5993377" y="3310807"/>
                <a:ext cx="103530" cy="70082"/>
              </a:xfrm>
              <a:custGeom>
                <a:avLst/>
                <a:gdLst>
                  <a:gd name="T0" fmla="*/ 17 w 22"/>
                  <a:gd name="T1" fmla="*/ 1 h 15"/>
                  <a:gd name="T2" fmla="*/ 9 w 22"/>
                  <a:gd name="T3" fmla="*/ 1 h 15"/>
                  <a:gd name="T4" fmla="*/ 8 w 22"/>
                  <a:gd name="T5" fmla="*/ 2 h 15"/>
                  <a:gd name="T6" fmla="*/ 5 w 22"/>
                  <a:gd name="T7" fmla="*/ 2 h 15"/>
                  <a:gd name="T8" fmla="*/ 3 w 22"/>
                  <a:gd name="T9" fmla="*/ 5 h 15"/>
                  <a:gd name="T10" fmla="*/ 1 w 22"/>
                  <a:gd name="T11" fmla="*/ 9 h 15"/>
                  <a:gd name="T12" fmla="*/ 4 w 22"/>
                  <a:gd name="T13" fmla="*/ 10 h 15"/>
                  <a:gd name="T14" fmla="*/ 7 w 22"/>
                  <a:gd name="T15" fmla="*/ 11 h 15"/>
                  <a:gd name="T16" fmla="*/ 11 w 22"/>
                  <a:gd name="T17" fmla="*/ 10 h 15"/>
                  <a:gd name="T18" fmla="*/ 13 w 22"/>
                  <a:gd name="T19" fmla="*/ 10 h 15"/>
                  <a:gd name="T20" fmla="*/ 16 w 22"/>
                  <a:gd name="T21" fmla="*/ 8 h 15"/>
                  <a:gd name="T22" fmla="*/ 18 w 22"/>
                  <a:gd name="T23" fmla="*/ 9 h 15"/>
                  <a:gd name="T24" fmla="*/ 21 w 22"/>
                  <a:gd name="T25" fmla="*/ 8 h 15"/>
                  <a:gd name="T26" fmla="*/ 22 w 22"/>
                  <a:gd name="T27" fmla="*/ 5 h 15"/>
                  <a:gd name="T28" fmla="*/ 18 w 22"/>
                  <a:gd name="T29" fmla="*/ 4 h 15"/>
                  <a:gd name="T30" fmla="*/ 17 w 22"/>
                  <a:gd name="T3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" h="15">
                    <a:moveTo>
                      <a:pt x="17" y="1"/>
                    </a:moveTo>
                    <a:cubicBezTo>
                      <a:pt x="14" y="0"/>
                      <a:pt x="12" y="1"/>
                      <a:pt x="9" y="1"/>
                    </a:cubicBezTo>
                    <a:cubicBezTo>
                      <a:pt x="7" y="1"/>
                      <a:pt x="9" y="1"/>
                      <a:pt x="8" y="2"/>
                    </a:cubicBezTo>
                    <a:cubicBezTo>
                      <a:pt x="7" y="2"/>
                      <a:pt x="5" y="2"/>
                      <a:pt x="5" y="2"/>
                    </a:cubicBezTo>
                    <a:cubicBezTo>
                      <a:pt x="4" y="2"/>
                      <a:pt x="3" y="5"/>
                      <a:pt x="3" y="5"/>
                    </a:cubicBezTo>
                    <a:cubicBezTo>
                      <a:pt x="2" y="6"/>
                      <a:pt x="0" y="10"/>
                      <a:pt x="1" y="9"/>
                    </a:cubicBezTo>
                    <a:cubicBezTo>
                      <a:pt x="3" y="9"/>
                      <a:pt x="3" y="8"/>
                      <a:pt x="4" y="10"/>
                    </a:cubicBezTo>
                    <a:cubicBezTo>
                      <a:pt x="4" y="12"/>
                      <a:pt x="5" y="11"/>
                      <a:pt x="7" y="11"/>
                    </a:cubicBezTo>
                    <a:cubicBezTo>
                      <a:pt x="8" y="11"/>
                      <a:pt x="10" y="11"/>
                      <a:pt x="11" y="10"/>
                    </a:cubicBezTo>
                    <a:cubicBezTo>
                      <a:pt x="12" y="8"/>
                      <a:pt x="13" y="9"/>
                      <a:pt x="13" y="10"/>
                    </a:cubicBezTo>
                    <a:cubicBezTo>
                      <a:pt x="16" y="15"/>
                      <a:pt x="15" y="8"/>
                      <a:pt x="16" y="8"/>
                    </a:cubicBezTo>
                    <a:cubicBezTo>
                      <a:pt x="17" y="8"/>
                      <a:pt x="17" y="9"/>
                      <a:pt x="18" y="9"/>
                    </a:cubicBezTo>
                    <a:cubicBezTo>
                      <a:pt x="19" y="9"/>
                      <a:pt x="20" y="9"/>
                      <a:pt x="21" y="8"/>
                    </a:cubicBezTo>
                    <a:cubicBezTo>
                      <a:pt x="22" y="7"/>
                      <a:pt x="22" y="7"/>
                      <a:pt x="22" y="5"/>
                    </a:cubicBezTo>
                    <a:cubicBezTo>
                      <a:pt x="22" y="5"/>
                      <a:pt x="19" y="4"/>
                      <a:pt x="18" y="4"/>
                    </a:cubicBezTo>
                    <a:cubicBezTo>
                      <a:pt x="17" y="3"/>
                      <a:pt x="17" y="2"/>
                      <a:pt x="17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6" name="Freeform 651"/>
              <p:cNvSpPr>
                <a:spLocks/>
              </p:cNvSpPr>
              <p:nvPr/>
            </p:nvSpPr>
            <p:spPr bwMode="auto">
              <a:xfrm>
                <a:off x="5905775" y="3197720"/>
                <a:ext cx="97159" cy="60525"/>
              </a:xfrm>
              <a:custGeom>
                <a:avLst/>
                <a:gdLst>
                  <a:gd name="T0" fmla="*/ 19 w 21"/>
                  <a:gd name="T1" fmla="*/ 9 h 13"/>
                  <a:gd name="T2" fmla="*/ 20 w 21"/>
                  <a:gd name="T3" fmla="*/ 6 h 13"/>
                  <a:gd name="T4" fmla="*/ 18 w 21"/>
                  <a:gd name="T5" fmla="*/ 3 h 13"/>
                  <a:gd name="T6" fmla="*/ 13 w 21"/>
                  <a:gd name="T7" fmla="*/ 0 h 13"/>
                  <a:gd name="T8" fmla="*/ 8 w 21"/>
                  <a:gd name="T9" fmla="*/ 1 h 13"/>
                  <a:gd name="T10" fmla="*/ 3 w 21"/>
                  <a:gd name="T11" fmla="*/ 1 h 13"/>
                  <a:gd name="T12" fmla="*/ 5 w 21"/>
                  <a:gd name="T13" fmla="*/ 6 h 13"/>
                  <a:gd name="T14" fmla="*/ 10 w 21"/>
                  <a:gd name="T15" fmla="*/ 9 h 13"/>
                  <a:gd name="T16" fmla="*/ 12 w 21"/>
                  <a:gd name="T17" fmla="*/ 9 h 13"/>
                  <a:gd name="T18" fmla="*/ 18 w 21"/>
                  <a:gd name="T19" fmla="*/ 13 h 13"/>
                  <a:gd name="T20" fmla="*/ 19 w 21"/>
                  <a:gd name="T21" fmla="*/ 9 h 13"/>
                  <a:gd name="T22" fmla="*/ 19 w 21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13">
                    <a:moveTo>
                      <a:pt x="19" y="9"/>
                    </a:moveTo>
                    <a:cubicBezTo>
                      <a:pt x="18" y="9"/>
                      <a:pt x="21" y="7"/>
                      <a:pt x="20" y="6"/>
                    </a:cubicBezTo>
                    <a:cubicBezTo>
                      <a:pt x="20" y="5"/>
                      <a:pt x="19" y="3"/>
                      <a:pt x="18" y="3"/>
                    </a:cubicBezTo>
                    <a:cubicBezTo>
                      <a:pt x="17" y="2"/>
                      <a:pt x="15" y="0"/>
                      <a:pt x="13" y="0"/>
                    </a:cubicBezTo>
                    <a:cubicBezTo>
                      <a:pt x="11" y="0"/>
                      <a:pt x="10" y="1"/>
                      <a:pt x="8" y="1"/>
                    </a:cubicBezTo>
                    <a:cubicBezTo>
                      <a:pt x="6" y="1"/>
                      <a:pt x="5" y="0"/>
                      <a:pt x="3" y="1"/>
                    </a:cubicBezTo>
                    <a:cubicBezTo>
                      <a:pt x="0" y="3"/>
                      <a:pt x="3" y="5"/>
                      <a:pt x="5" y="6"/>
                    </a:cubicBezTo>
                    <a:cubicBezTo>
                      <a:pt x="7" y="7"/>
                      <a:pt x="8" y="7"/>
                      <a:pt x="10" y="9"/>
                    </a:cubicBezTo>
                    <a:cubicBezTo>
                      <a:pt x="10" y="10"/>
                      <a:pt x="12" y="10"/>
                      <a:pt x="12" y="9"/>
                    </a:cubicBezTo>
                    <a:cubicBezTo>
                      <a:pt x="12" y="10"/>
                      <a:pt x="17" y="13"/>
                      <a:pt x="18" y="13"/>
                    </a:cubicBezTo>
                    <a:cubicBezTo>
                      <a:pt x="18" y="11"/>
                      <a:pt x="18" y="10"/>
                      <a:pt x="19" y="9"/>
                    </a:cubicBezTo>
                    <a:cubicBezTo>
                      <a:pt x="19" y="9"/>
                      <a:pt x="17" y="10"/>
                      <a:pt x="19" y="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7" name="Freeform 652"/>
              <p:cNvSpPr>
                <a:spLocks/>
              </p:cNvSpPr>
              <p:nvPr/>
            </p:nvSpPr>
            <p:spPr bwMode="auto">
              <a:xfrm>
                <a:off x="5985414" y="3240725"/>
                <a:ext cx="17521" cy="17521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3 h 4"/>
                  <a:gd name="T4" fmla="*/ 4 w 4"/>
                  <a:gd name="T5" fmla="*/ 4 h 4"/>
                  <a:gd name="T6" fmla="*/ 2 w 4"/>
                  <a:gd name="T7" fmla="*/ 0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0"/>
                      <a:pt x="1" y="2"/>
                      <a:pt x="1" y="3"/>
                    </a:cubicBezTo>
                    <a:cubicBezTo>
                      <a:pt x="1" y="4"/>
                      <a:pt x="3" y="4"/>
                      <a:pt x="4" y="4"/>
                    </a:cubicBezTo>
                    <a:cubicBezTo>
                      <a:pt x="4" y="2"/>
                      <a:pt x="4" y="1"/>
                      <a:pt x="2" y="0"/>
                    </a:cubicBezTo>
                    <a:cubicBezTo>
                      <a:pt x="0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8" name="Freeform 653"/>
              <p:cNvSpPr>
                <a:spLocks/>
              </p:cNvSpPr>
              <p:nvPr/>
            </p:nvSpPr>
            <p:spPr bwMode="auto">
              <a:xfrm>
                <a:off x="5928074" y="3132416"/>
                <a:ext cx="93975" cy="84419"/>
              </a:xfrm>
              <a:custGeom>
                <a:avLst/>
                <a:gdLst>
                  <a:gd name="T0" fmla="*/ 5 w 20"/>
                  <a:gd name="T1" fmla="*/ 14 h 18"/>
                  <a:gd name="T2" fmla="*/ 14 w 20"/>
                  <a:gd name="T3" fmla="*/ 18 h 18"/>
                  <a:gd name="T4" fmla="*/ 14 w 20"/>
                  <a:gd name="T5" fmla="*/ 13 h 18"/>
                  <a:gd name="T6" fmla="*/ 17 w 20"/>
                  <a:gd name="T7" fmla="*/ 11 h 18"/>
                  <a:gd name="T8" fmla="*/ 18 w 20"/>
                  <a:gd name="T9" fmla="*/ 6 h 18"/>
                  <a:gd name="T10" fmla="*/ 20 w 20"/>
                  <a:gd name="T11" fmla="*/ 5 h 18"/>
                  <a:gd name="T12" fmla="*/ 19 w 20"/>
                  <a:gd name="T13" fmla="*/ 0 h 18"/>
                  <a:gd name="T14" fmla="*/ 15 w 20"/>
                  <a:gd name="T15" fmla="*/ 1 h 18"/>
                  <a:gd name="T16" fmla="*/ 10 w 20"/>
                  <a:gd name="T17" fmla="*/ 3 h 18"/>
                  <a:gd name="T18" fmla="*/ 12 w 20"/>
                  <a:gd name="T19" fmla="*/ 6 h 18"/>
                  <a:gd name="T20" fmla="*/ 10 w 20"/>
                  <a:gd name="T21" fmla="*/ 4 h 18"/>
                  <a:gd name="T22" fmla="*/ 7 w 20"/>
                  <a:gd name="T23" fmla="*/ 6 h 18"/>
                  <a:gd name="T24" fmla="*/ 5 w 20"/>
                  <a:gd name="T25" fmla="*/ 8 h 18"/>
                  <a:gd name="T26" fmla="*/ 5 w 20"/>
                  <a:gd name="T27" fmla="*/ 12 h 18"/>
                  <a:gd name="T28" fmla="*/ 3 w 20"/>
                  <a:gd name="T29" fmla="*/ 12 h 18"/>
                  <a:gd name="T30" fmla="*/ 4 w 20"/>
                  <a:gd name="T31" fmla="*/ 12 h 18"/>
                  <a:gd name="T32" fmla="*/ 3 w 20"/>
                  <a:gd name="T33" fmla="*/ 12 h 18"/>
                  <a:gd name="T34" fmla="*/ 4 w 20"/>
                  <a:gd name="T35" fmla="*/ 14 h 18"/>
                  <a:gd name="T36" fmla="*/ 2 w 20"/>
                  <a:gd name="T37" fmla="*/ 13 h 18"/>
                  <a:gd name="T38" fmla="*/ 3 w 20"/>
                  <a:gd name="T39" fmla="*/ 14 h 18"/>
                  <a:gd name="T40" fmla="*/ 1 w 20"/>
                  <a:gd name="T41" fmla="*/ 14 h 18"/>
                  <a:gd name="T42" fmla="*/ 2 w 20"/>
                  <a:gd name="T43" fmla="*/ 15 h 18"/>
                  <a:gd name="T44" fmla="*/ 0 w 20"/>
                  <a:gd name="T45" fmla="*/ 15 h 18"/>
                  <a:gd name="T46" fmla="*/ 5 w 20"/>
                  <a:gd name="T47" fmla="*/ 14 h 18"/>
                  <a:gd name="T48" fmla="*/ 5 w 20"/>
                  <a:gd name="T49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" h="18">
                    <a:moveTo>
                      <a:pt x="5" y="14"/>
                    </a:moveTo>
                    <a:cubicBezTo>
                      <a:pt x="7" y="12"/>
                      <a:pt x="13" y="16"/>
                      <a:pt x="14" y="18"/>
                    </a:cubicBezTo>
                    <a:cubicBezTo>
                      <a:pt x="15" y="16"/>
                      <a:pt x="15" y="14"/>
                      <a:pt x="14" y="13"/>
                    </a:cubicBezTo>
                    <a:cubicBezTo>
                      <a:pt x="13" y="9"/>
                      <a:pt x="15" y="11"/>
                      <a:pt x="17" y="11"/>
                    </a:cubicBezTo>
                    <a:cubicBezTo>
                      <a:pt x="19" y="10"/>
                      <a:pt x="19" y="8"/>
                      <a:pt x="18" y="6"/>
                    </a:cubicBezTo>
                    <a:cubicBezTo>
                      <a:pt x="18" y="6"/>
                      <a:pt x="20" y="5"/>
                      <a:pt x="20" y="5"/>
                    </a:cubicBezTo>
                    <a:cubicBezTo>
                      <a:pt x="20" y="3"/>
                      <a:pt x="20" y="2"/>
                      <a:pt x="19" y="0"/>
                    </a:cubicBezTo>
                    <a:cubicBezTo>
                      <a:pt x="19" y="0"/>
                      <a:pt x="15" y="1"/>
                      <a:pt x="15" y="1"/>
                    </a:cubicBezTo>
                    <a:cubicBezTo>
                      <a:pt x="13" y="1"/>
                      <a:pt x="12" y="1"/>
                      <a:pt x="10" y="3"/>
                    </a:cubicBezTo>
                    <a:cubicBezTo>
                      <a:pt x="10" y="3"/>
                      <a:pt x="13" y="5"/>
                      <a:pt x="12" y="6"/>
                    </a:cubicBezTo>
                    <a:cubicBezTo>
                      <a:pt x="10" y="8"/>
                      <a:pt x="9" y="4"/>
                      <a:pt x="10" y="4"/>
                    </a:cubicBezTo>
                    <a:cubicBezTo>
                      <a:pt x="10" y="4"/>
                      <a:pt x="7" y="5"/>
                      <a:pt x="7" y="6"/>
                    </a:cubicBezTo>
                    <a:cubicBezTo>
                      <a:pt x="7" y="7"/>
                      <a:pt x="6" y="7"/>
                      <a:pt x="5" y="8"/>
                    </a:cubicBezTo>
                    <a:cubicBezTo>
                      <a:pt x="5" y="9"/>
                      <a:pt x="3" y="12"/>
                      <a:pt x="5" y="12"/>
                    </a:cubicBezTo>
                    <a:cubicBezTo>
                      <a:pt x="5" y="12"/>
                      <a:pt x="4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4" y="12"/>
                      <a:pt x="3" y="12"/>
                      <a:pt x="3" y="12"/>
                    </a:cubicBezTo>
                    <a:cubicBezTo>
                      <a:pt x="2" y="13"/>
                      <a:pt x="4" y="14"/>
                      <a:pt x="4" y="14"/>
                    </a:cubicBezTo>
                    <a:cubicBezTo>
                      <a:pt x="4" y="13"/>
                      <a:pt x="2" y="13"/>
                      <a:pt x="2" y="13"/>
                    </a:cubicBezTo>
                    <a:cubicBezTo>
                      <a:pt x="2" y="13"/>
                      <a:pt x="3" y="14"/>
                      <a:pt x="3" y="14"/>
                    </a:cubicBezTo>
                    <a:cubicBezTo>
                      <a:pt x="3" y="14"/>
                      <a:pt x="2" y="13"/>
                      <a:pt x="1" y="14"/>
                    </a:cubicBezTo>
                    <a:cubicBezTo>
                      <a:pt x="1" y="14"/>
                      <a:pt x="2" y="15"/>
                      <a:pt x="2" y="15"/>
                    </a:cubicBezTo>
                    <a:cubicBezTo>
                      <a:pt x="2" y="14"/>
                      <a:pt x="1" y="14"/>
                      <a:pt x="0" y="15"/>
                    </a:cubicBezTo>
                    <a:cubicBezTo>
                      <a:pt x="1" y="15"/>
                      <a:pt x="4" y="16"/>
                      <a:pt x="5" y="14"/>
                    </a:cubicBezTo>
                    <a:cubicBezTo>
                      <a:pt x="5" y="14"/>
                      <a:pt x="5" y="15"/>
                      <a:pt x="5" y="1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9" name="Freeform 654"/>
              <p:cNvSpPr>
                <a:spLocks/>
              </p:cNvSpPr>
              <p:nvPr/>
            </p:nvSpPr>
            <p:spPr bwMode="auto">
              <a:xfrm>
                <a:off x="6041160" y="2992252"/>
                <a:ext cx="70082" cy="103530"/>
              </a:xfrm>
              <a:custGeom>
                <a:avLst/>
                <a:gdLst>
                  <a:gd name="T0" fmla="*/ 10 w 15"/>
                  <a:gd name="T1" fmla="*/ 21 h 22"/>
                  <a:gd name="T2" fmla="*/ 8 w 15"/>
                  <a:gd name="T3" fmla="*/ 17 h 22"/>
                  <a:gd name="T4" fmla="*/ 11 w 15"/>
                  <a:gd name="T5" fmla="*/ 12 h 22"/>
                  <a:gd name="T6" fmla="*/ 11 w 15"/>
                  <a:gd name="T7" fmla="*/ 13 h 22"/>
                  <a:gd name="T8" fmla="*/ 15 w 15"/>
                  <a:gd name="T9" fmla="*/ 10 h 22"/>
                  <a:gd name="T10" fmla="*/ 11 w 15"/>
                  <a:gd name="T11" fmla="*/ 7 h 22"/>
                  <a:gd name="T12" fmla="*/ 10 w 15"/>
                  <a:gd name="T13" fmla="*/ 5 h 22"/>
                  <a:gd name="T14" fmla="*/ 12 w 15"/>
                  <a:gd name="T15" fmla="*/ 4 h 22"/>
                  <a:gd name="T16" fmla="*/ 12 w 15"/>
                  <a:gd name="T17" fmla="*/ 1 h 22"/>
                  <a:gd name="T18" fmla="*/ 11 w 15"/>
                  <a:gd name="T19" fmla="*/ 1 h 22"/>
                  <a:gd name="T20" fmla="*/ 7 w 15"/>
                  <a:gd name="T21" fmla="*/ 4 h 22"/>
                  <a:gd name="T22" fmla="*/ 2 w 15"/>
                  <a:gd name="T23" fmla="*/ 5 h 22"/>
                  <a:gd name="T24" fmla="*/ 4 w 15"/>
                  <a:gd name="T25" fmla="*/ 6 h 22"/>
                  <a:gd name="T26" fmla="*/ 6 w 15"/>
                  <a:gd name="T27" fmla="*/ 8 h 22"/>
                  <a:gd name="T28" fmla="*/ 4 w 15"/>
                  <a:gd name="T29" fmla="*/ 8 h 22"/>
                  <a:gd name="T30" fmla="*/ 2 w 15"/>
                  <a:gd name="T31" fmla="*/ 8 h 22"/>
                  <a:gd name="T32" fmla="*/ 0 w 15"/>
                  <a:gd name="T33" fmla="*/ 9 h 22"/>
                  <a:gd name="T34" fmla="*/ 0 w 15"/>
                  <a:gd name="T35" fmla="*/ 14 h 22"/>
                  <a:gd name="T36" fmla="*/ 2 w 15"/>
                  <a:gd name="T37" fmla="*/ 16 h 22"/>
                  <a:gd name="T38" fmla="*/ 2 w 15"/>
                  <a:gd name="T39" fmla="*/ 20 h 22"/>
                  <a:gd name="T40" fmla="*/ 10 w 15"/>
                  <a:gd name="T41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" h="22">
                    <a:moveTo>
                      <a:pt x="10" y="21"/>
                    </a:moveTo>
                    <a:cubicBezTo>
                      <a:pt x="10" y="20"/>
                      <a:pt x="6" y="18"/>
                      <a:pt x="8" y="17"/>
                    </a:cubicBezTo>
                    <a:cubicBezTo>
                      <a:pt x="9" y="16"/>
                      <a:pt x="9" y="13"/>
                      <a:pt x="11" y="12"/>
                    </a:cubicBezTo>
                    <a:cubicBezTo>
                      <a:pt x="11" y="12"/>
                      <a:pt x="11" y="13"/>
                      <a:pt x="11" y="13"/>
                    </a:cubicBezTo>
                    <a:cubicBezTo>
                      <a:pt x="12" y="13"/>
                      <a:pt x="15" y="11"/>
                      <a:pt x="15" y="10"/>
                    </a:cubicBezTo>
                    <a:cubicBezTo>
                      <a:pt x="15" y="9"/>
                      <a:pt x="11" y="9"/>
                      <a:pt x="11" y="7"/>
                    </a:cubicBezTo>
                    <a:cubicBezTo>
                      <a:pt x="11" y="6"/>
                      <a:pt x="10" y="6"/>
                      <a:pt x="10" y="5"/>
                    </a:cubicBezTo>
                    <a:cubicBezTo>
                      <a:pt x="10" y="4"/>
                      <a:pt x="12" y="5"/>
                      <a:pt x="12" y="4"/>
                    </a:cubicBezTo>
                    <a:cubicBezTo>
                      <a:pt x="12" y="3"/>
                      <a:pt x="12" y="2"/>
                      <a:pt x="12" y="1"/>
                    </a:cubicBezTo>
                    <a:cubicBezTo>
                      <a:pt x="12" y="0"/>
                      <a:pt x="12" y="1"/>
                      <a:pt x="11" y="1"/>
                    </a:cubicBezTo>
                    <a:cubicBezTo>
                      <a:pt x="8" y="1"/>
                      <a:pt x="9" y="2"/>
                      <a:pt x="7" y="4"/>
                    </a:cubicBezTo>
                    <a:cubicBezTo>
                      <a:pt x="6" y="5"/>
                      <a:pt x="3" y="3"/>
                      <a:pt x="2" y="5"/>
                    </a:cubicBezTo>
                    <a:cubicBezTo>
                      <a:pt x="0" y="7"/>
                      <a:pt x="3" y="7"/>
                      <a:pt x="4" y="6"/>
                    </a:cubicBezTo>
                    <a:cubicBezTo>
                      <a:pt x="5" y="5"/>
                      <a:pt x="7" y="6"/>
                      <a:pt x="6" y="8"/>
                    </a:cubicBezTo>
                    <a:cubicBezTo>
                      <a:pt x="6" y="7"/>
                      <a:pt x="4" y="6"/>
                      <a:pt x="4" y="8"/>
                    </a:cubicBezTo>
                    <a:cubicBezTo>
                      <a:pt x="3" y="8"/>
                      <a:pt x="2" y="9"/>
                      <a:pt x="2" y="8"/>
                    </a:cubicBezTo>
                    <a:cubicBezTo>
                      <a:pt x="2" y="9"/>
                      <a:pt x="0" y="7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ubicBezTo>
                      <a:pt x="1" y="15"/>
                      <a:pt x="2" y="15"/>
                      <a:pt x="2" y="16"/>
                    </a:cubicBezTo>
                    <a:cubicBezTo>
                      <a:pt x="3" y="18"/>
                      <a:pt x="1" y="19"/>
                      <a:pt x="2" y="20"/>
                    </a:cubicBezTo>
                    <a:cubicBezTo>
                      <a:pt x="4" y="22"/>
                      <a:pt x="8" y="21"/>
                      <a:pt x="10" y="2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0" name="Freeform 655"/>
              <p:cNvSpPr>
                <a:spLocks/>
              </p:cNvSpPr>
              <p:nvPr/>
            </p:nvSpPr>
            <p:spPr bwMode="auto">
              <a:xfrm>
                <a:off x="5990192" y="3086227"/>
                <a:ext cx="208653" cy="242102"/>
              </a:xfrm>
              <a:custGeom>
                <a:avLst/>
                <a:gdLst>
                  <a:gd name="T0" fmla="*/ 44 w 45"/>
                  <a:gd name="T1" fmla="*/ 24 h 52"/>
                  <a:gd name="T2" fmla="*/ 43 w 45"/>
                  <a:gd name="T3" fmla="*/ 18 h 52"/>
                  <a:gd name="T4" fmla="*/ 42 w 45"/>
                  <a:gd name="T5" fmla="*/ 12 h 52"/>
                  <a:gd name="T6" fmla="*/ 41 w 45"/>
                  <a:gd name="T7" fmla="*/ 7 h 52"/>
                  <a:gd name="T8" fmla="*/ 38 w 45"/>
                  <a:gd name="T9" fmla="*/ 4 h 52"/>
                  <a:gd name="T10" fmla="*/ 38 w 45"/>
                  <a:gd name="T11" fmla="*/ 2 h 52"/>
                  <a:gd name="T12" fmla="*/ 37 w 45"/>
                  <a:gd name="T13" fmla="*/ 5 h 52"/>
                  <a:gd name="T14" fmla="*/ 33 w 45"/>
                  <a:gd name="T15" fmla="*/ 4 h 52"/>
                  <a:gd name="T16" fmla="*/ 25 w 45"/>
                  <a:gd name="T17" fmla="*/ 7 h 52"/>
                  <a:gd name="T18" fmla="*/ 26 w 45"/>
                  <a:gd name="T19" fmla="*/ 4 h 52"/>
                  <a:gd name="T20" fmla="*/ 21 w 45"/>
                  <a:gd name="T21" fmla="*/ 4 h 52"/>
                  <a:gd name="T22" fmla="*/ 20 w 45"/>
                  <a:gd name="T23" fmla="*/ 1 h 52"/>
                  <a:gd name="T24" fmla="*/ 13 w 45"/>
                  <a:gd name="T25" fmla="*/ 0 h 52"/>
                  <a:gd name="T26" fmla="*/ 15 w 45"/>
                  <a:gd name="T27" fmla="*/ 3 h 52"/>
                  <a:gd name="T28" fmla="*/ 15 w 45"/>
                  <a:gd name="T29" fmla="*/ 6 h 52"/>
                  <a:gd name="T30" fmla="*/ 17 w 45"/>
                  <a:gd name="T31" fmla="*/ 7 h 52"/>
                  <a:gd name="T32" fmla="*/ 20 w 45"/>
                  <a:gd name="T33" fmla="*/ 9 h 52"/>
                  <a:gd name="T34" fmla="*/ 15 w 45"/>
                  <a:gd name="T35" fmla="*/ 8 h 52"/>
                  <a:gd name="T36" fmla="*/ 14 w 45"/>
                  <a:gd name="T37" fmla="*/ 8 h 52"/>
                  <a:gd name="T38" fmla="*/ 13 w 45"/>
                  <a:gd name="T39" fmla="*/ 10 h 52"/>
                  <a:gd name="T40" fmla="*/ 6 w 45"/>
                  <a:gd name="T41" fmla="*/ 10 h 52"/>
                  <a:gd name="T42" fmla="*/ 6 w 45"/>
                  <a:gd name="T43" fmla="*/ 15 h 52"/>
                  <a:gd name="T44" fmla="*/ 6 w 45"/>
                  <a:gd name="T45" fmla="*/ 17 h 52"/>
                  <a:gd name="T46" fmla="*/ 1 w 45"/>
                  <a:gd name="T47" fmla="*/ 22 h 52"/>
                  <a:gd name="T48" fmla="*/ 2 w 45"/>
                  <a:gd name="T49" fmla="*/ 26 h 52"/>
                  <a:gd name="T50" fmla="*/ 2 w 45"/>
                  <a:gd name="T51" fmla="*/ 30 h 52"/>
                  <a:gd name="T52" fmla="*/ 1 w 45"/>
                  <a:gd name="T53" fmla="*/ 33 h 52"/>
                  <a:gd name="T54" fmla="*/ 3 w 45"/>
                  <a:gd name="T55" fmla="*/ 37 h 52"/>
                  <a:gd name="T56" fmla="*/ 11 w 45"/>
                  <a:gd name="T57" fmla="*/ 40 h 52"/>
                  <a:gd name="T58" fmla="*/ 9 w 45"/>
                  <a:gd name="T59" fmla="*/ 49 h 52"/>
                  <a:gd name="T60" fmla="*/ 19 w 45"/>
                  <a:gd name="T61" fmla="*/ 49 h 52"/>
                  <a:gd name="T62" fmla="*/ 23 w 45"/>
                  <a:gd name="T63" fmla="*/ 51 h 52"/>
                  <a:gd name="T64" fmla="*/ 26 w 45"/>
                  <a:gd name="T65" fmla="*/ 50 h 52"/>
                  <a:gd name="T66" fmla="*/ 33 w 45"/>
                  <a:gd name="T67" fmla="*/ 49 h 52"/>
                  <a:gd name="T68" fmla="*/ 36 w 45"/>
                  <a:gd name="T69" fmla="*/ 49 h 52"/>
                  <a:gd name="T70" fmla="*/ 36 w 45"/>
                  <a:gd name="T71" fmla="*/ 45 h 52"/>
                  <a:gd name="T72" fmla="*/ 40 w 45"/>
                  <a:gd name="T73" fmla="*/ 43 h 52"/>
                  <a:gd name="T74" fmla="*/ 35 w 45"/>
                  <a:gd name="T75" fmla="*/ 37 h 52"/>
                  <a:gd name="T76" fmla="*/ 32 w 45"/>
                  <a:gd name="T77" fmla="*/ 31 h 52"/>
                  <a:gd name="T78" fmla="*/ 41 w 45"/>
                  <a:gd name="T79" fmla="*/ 26 h 52"/>
                  <a:gd name="T80" fmla="*/ 44 w 45"/>
                  <a:gd name="T81" fmla="*/ 28 h 52"/>
                  <a:gd name="T82" fmla="*/ 44 w 45"/>
                  <a:gd name="T83" fmla="*/ 24 h 52"/>
                  <a:gd name="T84" fmla="*/ 44 w 45"/>
                  <a:gd name="T85" fmla="*/ 2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5" h="52">
                    <a:moveTo>
                      <a:pt x="44" y="24"/>
                    </a:moveTo>
                    <a:cubicBezTo>
                      <a:pt x="43" y="22"/>
                      <a:pt x="43" y="20"/>
                      <a:pt x="43" y="18"/>
                    </a:cubicBezTo>
                    <a:cubicBezTo>
                      <a:pt x="42" y="16"/>
                      <a:pt x="41" y="15"/>
                      <a:pt x="42" y="12"/>
                    </a:cubicBezTo>
                    <a:cubicBezTo>
                      <a:pt x="43" y="10"/>
                      <a:pt x="42" y="8"/>
                      <a:pt x="41" y="7"/>
                    </a:cubicBezTo>
                    <a:cubicBezTo>
                      <a:pt x="40" y="6"/>
                      <a:pt x="38" y="5"/>
                      <a:pt x="38" y="4"/>
                    </a:cubicBezTo>
                    <a:cubicBezTo>
                      <a:pt x="38" y="4"/>
                      <a:pt x="39" y="3"/>
                      <a:pt x="38" y="2"/>
                    </a:cubicBezTo>
                    <a:cubicBezTo>
                      <a:pt x="37" y="2"/>
                      <a:pt x="37" y="5"/>
                      <a:pt x="37" y="5"/>
                    </a:cubicBezTo>
                    <a:cubicBezTo>
                      <a:pt x="35" y="5"/>
                      <a:pt x="35" y="4"/>
                      <a:pt x="33" y="4"/>
                    </a:cubicBezTo>
                    <a:cubicBezTo>
                      <a:pt x="31" y="5"/>
                      <a:pt x="28" y="7"/>
                      <a:pt x="25" y="7"/>
                    </a:cubicBezTo>
                    <a:cubicBezTo>
                      <a:pt x="24" y="6"/>
                      <a:pt x="26" y="5"/>
                      <a:pt x="26" y="4"/>
                    </a:cubicBezTo>
                    <a:cubicBezTo>
                      <a:pt x="24" y="4"/>
                      <a:pt x="23" y="5"/>
                      <a:pt x="21" y="4"/>
                    </a:cubicBezTo>
                    <a:cubicBezTo>
                      <a:pt x="20" y="3"/>
                      <a:pt x="23" y="1"/>
                      <a:pt x="20" y="1"/>
                    </a:cubicBezTo>
                    <a:cubicBezTo>
                      <a:pt x="18" y="1"/>
                      <a:pt x="16" y="1"/>
                      <a:pt x="13" y="0"/>
                    </a:cubicBezTo>
                    <a:cubicBezTo>
                      <a:pt x="14" y="1"/>
                      <a:pt x="15" y="1"/>
                      <a:pt x="15" y="3"/>
                    </a:cubicBezTo>
                    <a:cubicBezTo>
                      <a:pt x="14" y="4"/>
                      <a:pt x="14" y="4"/>
                      <a:pt x="15" y="6"/>
                    </a:cubicBezTo>
                    <a:cubicBezTo>
                      <a:pt x="15" y="8"/>
                      <a:pt x="15" y="7"/>
                      <a:pt x="17" y="7"/>
                    </a:cubicBezTo>
                    <a:cubicBezTo>
                      <a:pt x="18" y="7"/>
                      <a:pt x="19" y="8"/>
                      <a:pt x="20" y="9"/>
                    </a:cubicBezTo>
                    <a:cubicBezTo>
                      <a:pt x="19" y="8"/>
                      <a:pt x="16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3" y="9"/>
                      <a:pt x="14" y="10"/>
                      <a:pt x="13" y="10"/>
                    </a:cubicBezTo>
                    <a:cubicBezTo>
                      <a:pt x="11" y="11"/>
                      <a:pt x="7" y="6"/>
                      <a:pt x="6" y="10"/>
                    </a:cubicBezTo>
                    <a:cubicBezTo>
                      <a:pt x="7" y="12"/>
                      <a:pt x="8" y="14"/>
                      <a:pt x="6" y="15"/>
                    </a:cubicBezTo>
                    <a:cubicBezTo>
                      <a:pt x="5" y="17"/>
                      <a:pt x="5" y="15"/>
                      <a:pt x="6" y="17"/>
                    </a:cubicBezTo>
                    <a:cubicBezTo>
                      <a:pt x="6" y="22"/>
                      <a:pt x="0" y="20"/>
                      <a:pt x="1" y="22"/>
                    </a:cubicBezTo>
                    <a:cubicBezTo>
                      <a:pt x="1" y="23"/>
                      <a:pt x="2" y="24"/>
                      <a:pt x="2" y="26"/>
                    </a:cubicBezTo>
                    <a:cubicBezTo>
                      <a:pt x="2" y="28"/>
                      <a:pt x="1" y="28"/>
                      <a:pt x="2" y="30"/>
                    </a:cubicBezTo>
                    <a:cubicBezTo>
                      <a:pt x="3" y="31"/>
                      <a:pt x="0" y="33"/>
                      <a:pt x="1" y="33"/>
                    </a:cubicBezTo>
                    <a:cubicBezTo>
                      <a:pt x="3" y="34"/>
                      <a:pt x="2" y="36"/>
                      <a:pt x="3" y="37"/>
                    </a:cubicBezTo>
                    <a:cubicBezTo>
                      <a:pt x="4" y="40"/>
                      <a:pt x="8" y="39"/>
                      <a:pt x="11" y="40"/>
                    </a:cubicBezTo>
                    <a:cubicBezTo>
                      <a:pt x="11" y="40"/>
                      <a:pt x="9" y="48"/>
                      <a:pt x="9" y="49"/>
                    </a:cubicBezTo>
                    <a:cubicBezTo>
                      <a:pt x="13" y="49"/>
                      <a:pt x="15" y="48"/>
                      <a:pt x="19" y="49"/>
                    </a:cubicBezTo>
                    <a:cubicBezTo>
                      <a:pt x="19" y="49"/>
                      <a:pt x="23" y="52"/>
                      <a:pt x="23" y="51"/>
                    </a:cubicBezTo>
                    <a:cubicBezTo>
                      <a:pt x="24" y="49"/>
                      <a:pt x="25" y="49"/>
                      <a:pt x="26" y="50"/>
                    </a:cubicBezTo>
                    <a:cubicBezTo>
                      <a:pt x="27" y="51"/>
                      <a:pt x="32" y="48"/>
                      <a:pt x="33" y="49"/>
                    </a:cubicBezTo>
                    <a:cubicBezTo>
                      <a:pt x="33" y="49"/>
                      <a:pt x="37" y="50"/>
                      <a:pt x="36" y="49"/>
                    </a:cubicBezTo>
                    <a:cubicBezTo>
                      <a:pt x="35" y="46"/>
                      <a:pt x="34" y="46"/>
                      <a:pt x="36" y="45"/>
                    </a:cubicBezTo>
                    <a:cubicBezTo>
                      <a:pt x="38" y="43"/>
                      <a:pt x="38" y="43"/>
                      <a:pt x="40" y="43"/>
                    </a:cubicBezTo>
                    <a:cubicBezTo>
                      <a:pt x="41" y="42"/>
                      <a:pt x="36" y="38"/>
                      <a:pt x="35" y="37"/>
                    </a:cubicBezTo>
                    <a:cubicBezTo>
                      <a:pt x="34" y="37"/>
                      <a:pt x="31" y="32"/>
                      <a:pt x="32" y="31"/>
                    </a:cubicBezTo>
                    <a:cubicBezTo>
                      <a:pt x="36" y="30"/>
                      <a:pt x="38" y="29"/>
                      <a:pt x="41" y="26"/>
                    </a:cubicBezTo>
                    <a:cubicBezTo>
                      <a:pt x="42" y="25"/>
                      <a:pt x="43" y="29"/>
                      <a:pt x="44" y="28"/>
                    </a:cubicBezTo>
                    <a:cubicBezTo>
                      <a:pt x="45" y="27"/>
                      <a:pt x="45" y="25"/>
                      <a:pt x="44" y="24"/>
                    </a:cubicBezTo>
                    <a:cubicBezTo>
                      <a:pt x="44" y="23"/>
                      <a:pt x="44" y="24"/>
                      <a:pt x="44" y="2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1" name="Freeform 656"/>
              <p:cNvSpPr>
                <a:spLocks/>
              </p:cNvSpPr>
              <p:nvPr/>
            </p:nvSpPr>
            <p:spPr bwMode="auto">
              <a:xfrm>
                <a:off x="6358123" y="3161086"/>
                <a:ext cx="415714" cy="246881"/>
              </a:xfrm>
              <a:custGeom>
                <a:avLst/>
                <a:gdLst>
                  <a:gd name="T0" fmla="*/ 0 w 89"/>
                  <a:gd name="T1" fmla="*/ 27 h 53"/>
                  <a:gd name="T2" fmla="*/ 9 w 89"/>
                  <a:gd name="T3" fmla="*/ 30 h 53"/>
                  <a:gd name="T4" fmla="*/ 16 w 89"/>
                  <a:gd name="T5" fmla="*/ 31 h 53"/>
                  <a:gd name="T6" fmla="*/ 22 w 89"/>
                  <a:gd name="T7" fmla="*/ 28 h 53"/>
                  <a:gd name="T8" fmla="*/ 33 w 89"/>
                  <a:gd name="T9" fmla="*/ 30 h 53"/>
                  <a:gd name="T10" fmla="*/ 40 w 89"/>
                  <a:gd name="T11" fmla="*/ 41 h 53"/>
                  <a:gd name="T12" fmla="*/ 44 w 89"/>
                  <a:gd name="T13" fmla="*/ 38 h 53"/>
                  <a:gd name="T14" fmla="*/ 47 w 89"/>
                  <a:gd name="T15" fmla="*/ 41 h 53"/>
                  <a:gd name="T16" fmla="*/ 57 w 89"/>
                  <a:gd name="T17" fmla="*/ 42 h 53"/>
                  <a:gd name="T18" fmla="*/ 51 w 89"/>
                  <a:gd name="T19" fmla="*/ 46 h 53"/>
                  <a:gd name="T20" fmla="*/ 55 w 89"/>
                  <a:gd name="T21" fmla="*/ 49 h 53"/>
                  <a:gd name="T22" fmla="*/ 59 w 89"/>
                  <a:gd name="T23" fmla="*/ 51 h 53"/>
                  <a:gd name="T24" fmla="*/ 67 w 89"/>
                  <a:gd name="T25" fmla="*/ 48 h 53"/>
                  <a:gd name="T26" fmla="*/ 72 w 89"/>
                  <a:gd name="T27" fmla="*/ 46 h 53"/>
                  <a:gd name="T28" fmla="*/ 68 w 89"/>
                  <a:gd name="T29" fmla="*/ 46 h 53"/>
                  <a:gd name="T30" fmla="*/ 63 w 89"/>
                  <a:gd name="T31" fmla="*/ 44 h 53"/>
                  <a:gd name="T32" fmla="*/ 72 w 89"/>
                  <a:gd name="T33" fmla="*/ 38 h 53"/>
                  <a:gd name="T34" fmla="*/ 78 w 89"/>
                  <a:gd name="T35" fmla="*/ 35 h 53"/>
                  <a:gd name="T36" fmla="*/ 84 w 89"/>
                  <a:gd name="T37" fmla="*/ 31 h 53"/>
                  <a:gd name="T38" fmla="*/ 87 w 89"/>
                  <a:gd name="T39" fmla="*/ 28 h 53"/>
                  <a:gd name="T40" fmla="*/ 86 w 89"/>
                  <a:gd name="T41" fmla="*/ 26 h 53"/>
                  <a:gd name="T42" fmla="*/ 88 w 89"/>
                  <a:gd name="T43" fmla="*/ 25 h 53"/>
                  <a:gd name="T44" fmla="*/ 86 w 89"/>
                  <a:gd name="T45" fmla="*/ 24 h 53"/>
                  <a:gd name="T46" fmla="*/ 88 w 89"/>
                  <a:gd name="T47" fmla="*/ 21 h 53"/>
                  <a:gd name="T48" fmla="*/ 85 w 89"/>
                  <a:gd name="T49" fmla="*/ 19 h 53"/>
                  <a:gd name="T50" fmla="*/ 82 w 89"/>
                  <a:gd name="T51" fmla="*/ 18 h 53"/>
                  <a:gd name="T52" fmla="*/ 78 w 89"/>
                  <a:gd name="T53" fmla="*/ 18 h 53"/>
                  <a:gd name="T54" fmla="*/ 75 w 89"/>
                  <a:gd name="T55" fmla="*/ 15 h 53"/>
                  <a:gd name="T56" fmla="*/ 72 w 89"/>
                  <a:gd name="T57" fmla="*/ 17 h 53"/>
                  <a:gd name="T58" fmla="*/ 69 w 89"/>
                  <a:gd name="T59" fmla="*/ 14 h 53"/>
                  <a:gd name="T60" fmla="*/ 65 w 89"/>
                  <a:gd name="T61" fmla="*/ 14 h 53"/>
                  <a:gd name="T62" fmla="*/ 64 w 89"/>
                  <a:gd name="T63" fmla="*/ 10 h 53"/>
                  <a:gd name="T64" fmla="*/ 60 w 89"/>
                  <a:gd name="T65" fmla="*/ 9 h 53"/>
                  <a:gd name="T66" fmla="*/ 60 w 89"/>
                  <a:gd name="T67" fmla="*/ 5 h 53"/>
                  <a:gd name="T68" fmla="*/ 58 w 89"/>
                  <a:gd name="T69" fmla="*/ 2 h 53"/>
                  <a:gd name="T70" fmla="*/ 53 w 89"/>
                  <a:gd name="T71" fmla="*/ 1 h 53"/>
                  <a:gd name="T72" fmla="*/ 47 w 89"/>
                  <a:gd name="T73" fmla="*/ 2 h 53"/>
                  <a:gd name="T74" fmla="*/ 43 w 89"/>
                  <a:gd name="T75" fmla="*/ 3 h 53"/>
                  <a:gd name="T76" fmla="*/ 41 w 89"/>
                  <a:gd name="T77" fmla="*/ 9 h 53"/>
                  <a:gd name="T78" fmla="*/ 38 w 89"/>
                  <a:gd name="T79" fmla="*/ 7 h 53"/>
                  <a:gd name="T80" fmla="*/ 36 w 89"/>
                  <a:gd name="T81" fmla="*/ 8 h 53"/>
                  <a:gd name="T82" fmla="*/ 34 w 89"/>
                  <a:gd name="T83" fmla="*/ 6 h 53"/>
                  <a:gd name="T84" fmla="*/ 31 w 89"/>
                  <a:gd name="T85" fmla="*/ 7 h 53"/>
                  <a:gd name="T86" fmla="*/ 29 w 89"/>
                  <a:gd name="T87" fmla="*/ 6 h 53"/>
                  <a:gd name="T88" fmla="*/ 28 w 89"/>
                  <a:gd name="T89" fmla="*/ 8 h 53"/>
                  <a:gd name="T90" fmla="*/ 21 w 89"/>
                  <a:gd name="T91" fmla="*/ 5 h 53"/>
                  <a:gd name="T92" fmla="*/ 12 w 89"/>
                  <a:gd name="T93" fmla="*/ 4 h 53"/>
                  <a:gd name="T94" fmla="*/ 6 w 89"/>
                  <a:gd name="T95" fmla="*/ 6 h 53"/>
                  <a:gd name="T96" fmla="*/ 9 w 89"/>
                  <a:gd name="T97" fmla="*/ 11 h 53"/>
                  <a:gd name="T98" fmla="*/ 10 w 89"/>
                  <a:gd name="T99" fmla="*/ 14 h 53"/>
                  <a:gd name="T100" fmla="*/ 5 w 89"/>
                  <a:gd name="T101" fmla="*/ 16 h 53"/>
                  <a:gd name="T102" fmla="*/ 2 w 89"/>
                  <a:gd name="T103" fmla="*/ 23 h 53"/>
                  <a:gd name="T104" fmla="*/ 0 w 89"/>
                  <a:gd name="T105" fmla="*/ 2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9" h="53">
                    <a:moveTo>
                      <a:pt x="0" y="27"/>
                    </a:moveTo>
                    <a:cubicBezTo>
                      <a:pt x="0" y="30"/>
                      <a:pt x="7" y="30"/>
                      <a:pt x="9" y="30"/>
                    </a:cubicBezTo>
                    <a:cubicBezTo>
                      <a:pt x="11" y="30"/>
                      <a:pt x="13" y="32"/>
                      <a:pt x="16" y="31"/>
                    </a:cubicBezTo>
                    <a:cubicBezTo>
                      <a:pt x="17" y="29"/>
                      <a:pt x="20" y="28"/>
                      <a:pt x="22" y="28"/>
                    </a:cubicBezTo>
                    <a:cubicBezTo>
                      <a:pt x="25" y="26"/>
                      <a:pt x="31" y="28"/>
                      <a:pt x="33" y="30"/>
                    </a:cubicBezTo>
                    <a:cubicBezTo>
                      <a:pt x="36" y="34"/>
                      <a:pt x="37" y="38"/>
                      <a:pt x="40" y="41"/>
                    </a:cubicBezTo>
                    <a:cubicBezTo>
                      <a:pt x="42" y="40"/>
                      <a:pt x="42" y="39"/>
                      <a:pt x="44" y="38"/>
                    </a:cubicBezTo>
                    <a:cubicBezTo>
                      <a:pt x="46" y="38"/>
                      <a:pt x="46" y="40"/>
                      <a:pt x="47" y="41"/>
                    </a:cubicBezTo>
                    <a:cubicBezTo>
                      <a:pt x="48" y="42"/>
                      <a:pt x="57" y="43"/>
                      <a:pt x="57" y="42"/>
                    </a:cubicBezTo>
                    <a:cubicBezTo>
                      <a:pt x="57" y="43"/>
                      <a:pt x="51" y="45"/>
                      <a:pt x="51" y="46"/>
                    </a:cubicBezTo>
                    <a:cubicBezTo>
                      <a:pt x="52" y="47"/>
                      <a:pt x="56" y="46"/>
                      <a:pt x="55" y="49"/>
                    </a:cubicBezTo>
                    <a:cubicBezTo>
                      <a:pt x="54" y="51"/>
                      <a:pt x="57" y="53"/>
                      <a:pt x="59" y="51"/>
                    </a:cubicBezTo>
                    <a:cubicBezTo>
                      <a:pt x="61" y="50"/>
                      <a:pt x="64" y="48"/>
                      <a:pt x="67" y="48"/>
                    </a:cubicBezTo>
                    <a:cubicBezTo>
                      <a:pt x="70" y="48"/>
                      <a:pt x="71" y="48"/>
                      <a:pt x="72" y="46"/>
                    </a:cubicBezTo>
                    <a:cubicBezTo>
                      <a:pt x="72" y="46"/>
                      <a:pt x="69" y="46"/>
                      <a:pt x="68" y="46"/>
                    </a:cubicBezTo>
                    <a:cubicBezTo>
                      <a:pt x="66" y="46"/>
                      <a:pt x="64" y="47"/>
                      <a:pt x="63" y="44"/>
                    </a:cubicBezTo>
                    <a:cubicBezTo>
                      <a:pt x="60" y="40"/>
                      <a:pt x="70" y="38"/>
                      <a:pt x="72" y="38"/>
                    </a:cubicBezTo>
                    <a:cubicBezTo>
                      <a:pt x="74" y="37"/>
                      <a:pt x="76" y="36"/>
                      <a:pt x="78" y="35"/>
                    </a:cubicBezTo>
                    <a:cubicBezTo>
                      <a:pt x="79" y="33"/>
                      <a:pt x="81" y="31"/>
                      <a:pt x="84" y="31"/>
                    </a:cubicBezTo>
                    <a:cubicBezTo>
                      <a:pt x="85" y="31"/>
                      <a:pt x="87" y="31"/>
                      <a:pt x="87" y="28"/>
                    </a:cubicBezTo>
                    <a:cubicBezTo>
                      <a:pt x="87" y="27"/>
                      <a:pt x="86" y="27"/>
                      <a:pt x="86" y="26"/>
                    </a:cubicBezTo>
                    <a:cubicBezTo>
                      <a:pt x="86" y="25"/>
                      <a:pt x="88" y="25"/>
                      <a:pt x="88" y="25"/>
                    </a:cubicBezTo>
                    <a:cubicBezTo>
                      <a:pt x="88" y="25"/>
                      <a:pt x="86" y="24"/>
                      <a:pt x="86" y="24"/>
                    </a:cubicBezTo>
                    <a:cubicBezTo>
                      <a:pt x="86" y="23"/>
                      <a:pt x="89" y="23"/>
                      <a:pt x="88" y="21"/>
                    </a:cubicBezTo>
                    <a:cubicBezTo>
                      <a:pt x="88" y="21"/>
                      <a:pt x="86" y="20"/>
                      <a:pt x="85" y="19"/>
                    </a:cubicBezTo>
                    <a:cubicBezTo>
                      <a:pt x="84" y="18"/>
                      <a:pt x="83" y="20"/>
                      <a:pt x="82" y="18"/>
                    </a:cubicBezTo>
                    <a:cubicBezTo>
                      <a:pt x="81" y="17"/>
                      <a:pt x="80" y="17"/>
                      <a:pt x="78" y="18"/>
                    </a:cubicBezTo>
                    <a:cubicBezTo>
                      <a:pt x="77" y="18"/>
                      <a:pt x="76" y="15"/>
                      <a:pt x="75" y="15"/>
                    </a:cubicBezTo>
                    <a:cubicBezTo>
                      <a:pt x="74" y="14"/>
                      <a:pt x="73" y="16"/>
                      <a:pt x="72" y="17"/>
                    </a:cubicBezTo>
                    <a:cubicBezTo>
                      <a:pt x="71" y="17"/>
                      <a:pt x="70" y="14"/>
                      <a:pt x="69" y="14"/>
                    </a:cubicBezTo>
                    <a:cubicBezTo>
                      <a:pt x="68" y="14"/>
                      <a:pt x="65" y="15"/>
                      <a:pt x="65" y="14"/>
                    </a:cubicBezTo>
                    <a:cubicBezTo>
                      <a:pt x="65" y="13"/>
                      <a:pt x="65" y="11"/>
                      <a:pt x="64" y="10"/>
                    </a:cubicBezTo>
                    <a:cubicBezTo>
                      <a:pt x="63" y="9"/>
                      <a:pt x="61" y="10"/>
                      <a:pt x="60" y="9"/>
                    </a:cubicBezTo>
                    <a:cubicBezTo>
                      <a:pt x="59" y="8"/>
                      <a:pt x="58" y="6"/>
                      <a:pt x="60" y="5"/>
                    </a:cubicBezTo>
                    <a:cubicBezTo>
                      <a:pt x="61" y="5"/>
                      <a:pt x="59" y="2"/>
                      <a:pt x="58" y="2"/>
                    </a:cubicBezTo>
                    <a:cubicBezTo>
                      <a:pt x="57" y="1"/>
                      <a:pt x="54" y="2"/>
                      <a:pt x="53" y="1"/>
                    </a:cubicBezTo>
                    <a:cubicBezTo>
                      <a:pt x="50" y="0"/>
                      <a:pt x="50" y="6"/>
                      <a:pt x="47" y="2"/>
                    </a:cubicBezTo>
                    <a:cubicBezTo>
                      <a:pt x="46" y="2"/>
                      <a:pt x="44" y="3"/>
                      <a:pt x="43" y="3"/>
                    </a:cubicBezTo>
                    <a:cubicBezTo>
                      <a:pt x="41" y="4"/>
                      <a:pt x="42" y="9"/>
                      <a:pt x="41" y="9"/>
                    </a:cubicBezTo>
                    <a:cubicBezTo>
                      <a:pt x="40" y="9"/>
                      <a:pt x="39" y="7"/>
                      <a:pt x="38" y="7"/>
                    </a:cubicBezTo>
                    <a:cubicBezTo>
                      <a:pt x="38" y="7"/>
                      <a:pt x="37" y="8"/>
                      <a:pt x="36" y="8"/>
                    </a:cubicBezTo>
                    <a:cubicBezTo>
                      <a:pt x="35" y="8"/>
                      <a:pt x="34" y="7"/>
                      <a:pt x="34" y="6"/>
                    </a:cubicBezTo>
                    <a:cubicBezTo>
                      <a:pt x="34" y="5"/>
                      <a:pt x="32" y="7"/>
                      <a:pt x="31" y="7"/>
                    </a:cubicBezTo>
                    <a:cubicBezTo>
                      <a:pt x="30" y="7"/>
                      <a:pt x="30" y="6"/>
                      <a:pt x="29" y="6"/>
                    </a:cubicBezTo>
                    <a:cubicBezTo>
                      <a:pt x="28" y="6"/>
                      <a:pt x="28" y="7"/>
                      <a:pt x="28" y="8"/>
                    </a:cubicBezTo>
                    <a:cubicBezTo>
                      <a:pt x="28" y="8"/>
                      <a:pt x="21" y="5"/>
                      <a:pt x="21" y="5"/>
                    </a:cubicBezTo>
                    <a:cubicBezTo>
                      <a:pt x="18" y="4"/>
                      <a:pt x="15" y="4"/>
                      <a:pt x="12" y="4"/>
                    </a:cubicBezTo>
                    <a:cubicBezTo>
                      <a:pt x="10" y="4"/>
                      <a:pt x="9" y="6"/>
                      <a:pt x="6" y="6"/>
                    </a:cubicBezTo>
                    <a:cubicBezTo>
                      <a:pt x="6" y="9"/>
                      <a:pt x="9" y="9"/>
                      <a:pt x="9" y="11"/>
                    </a:cubicBezTo>
                    <a:cubicBezTo>
                      <a:pt x="9" y="12"/>
                      <a:pt x="10" y="13"/>
                      <a:pt x="10" y="14"/>
                    </a:cubicBezTo>
                    <a:cubicBezTo>
                      <a:pt x="9" y="15"/>
                      <a:pt x="6" y="15"/>
                      <a:pt x="5" y="16"/>
                    </a:cubicBezTo>
                    <a:cubicBezTo>
                      <a:pt x="2" y="18"/>
                      <a:pt x="3" y="20"/>
                      <a:pt x="2" y="23"/>
                    </a:cubicBezTo>
                    <a:cubicBezTo>
                      <a:pt x="2" y="25"/>
                      <a:pt x="1" y="26"/>
                      <a:pt x="0" y="27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2" name="Freeform 657"/>
              <p:cNvSpPr>
                <a:spLocks/>
              </p:cNvSpPr>
              <p:nvPr/>
            </p:nvSpPr>
            <p:spPr bwMode="auto">
              <a:xfrm>
                <a:off x="6227516" y="3253467"/>
                <a:ext cx="140164" cy="57340"/>
              </a:xfrm>
              <a:custGeom>
                <a:avLst/>
                <a:gdLst>
                  <a:gd name="T0" fmla="*/ 30 w 30"/>
                  <a:gd name="T1" fmla="*/ 4 h 12"/>
                  <a:gd name="T2" fmla="*/ 22 w 30"/>
                  <a:gd name="T3" fmla="*/ 0 h 12"/>
                  <a:gd name="T4" fmla="*/ 17 w 30"/>
                  <a:gd name="T5" fmla="*/ 0 h 12"/>
                  <a:gd name="T6" fmla="*/ 14 w 30"/>
                  <a:gd name="T7" fmla="*/ 1 h 12"/>
                  <a:gd name="T8" fmla="*/ 11 w 30"/>
                  <a:gd name="T9" fmla="*/ 0 h 12"/>
                  <a:gd name="T10" fmla="*/ 8 w 30"/>
                  <a:gd name="T11" fmla="*/ 3 h 12"/>
                  <a:gd name="T12" fmla="*/ 3 w 30"/>
                  <a:gd name="T13" fmla="*/ 9 h 12"/>
                  <a:gd name="T14" fmla="*/ 11 w 30"/>
                  <a:gd name="T15" fmla="*/ 11 h 12"/>
                  <a:gd name="T16" fmla="*/ 13 w 30"/>
                  <a:gd name="T17" fmla="*/ 9 h 12"/>
                  <a:gd name="T18" fmla="*/ 18 w 30"/>
                  <a:gd name="T19" fmla="*/ 9 h 12"/>
                  <a:gd name="T20" fmla="*/ 19 w 30"/>
                  <a:gd name="T21" fmla="*/ 6 h 12"/>
                  <a:gd name="T22" fmla="*/ 24 w 30"/>
                  <a:gd name="T23" fmla="*/ 7 h 12"/>
                  <a:gd name="T24" fmla="*/ 28 w 30"/>
                  <a:gd name="T25" fmla="*/ 7 h 12"/>
                  <a:gd name="T26" fmla="*/ 30 w 30"/>
                  <a:gd name="T2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12">
                    <a:moveTo>
                      <a:pt x="30" y="4"/>
                    </a:moveTo>
                    <a:cubicBezTo>
                      <a:pt x="27" y="2"/>
                      <a:pt x="26" y="0"/>
                      <a:pt x="22" y="0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15" y="0"/>
                      <a:pt x="15" y="1"/>
                      <a:pt x="14" y="1"/>
                    </a:cubicBezTo>
                    <a:cubicBezTo>
                      <a:pt x="13" y="1"/>
                      <a:pt x="12" y="0"/>
                      <a:pt x="11" y="0"/>
                    </a:cubicBezTo>
                    <a:cubicBezTo>
                      <a:pt x="10" y="1"/>
                      <a:pt x="9" y="2"/>
                      <a:pt x="8" y="3"/>
                    </a:cubicBezTo>
                    <a:cubicBezTo>
                      <a:pt x="6" y="5"/>
                      <a:pt x="0" y="4"/>
                      <a:pt x="3" y="9"/>
                    </a:cubicBezTo>
                    <a:cubicBezTo>
                      <a:pt x="4" y="11"/>
                      <a:pt x="8" y="12"/>
                      <a:pt x="11" y="11"/>
                    </a:cubicBezTo>
                    <a:cubicBezTo>
                      <a:pt x="12" y="11"/>
                      <a:pt x="12" y="9"/>
                      <a:pt x="13" y="9"/>
                    </a:cubicBezTo>
                    <a:cubicBezTo>
                      <a:pt x="15" y="9"/>
                      <a:pt x="17" y="9"/>
                      <a:pt x="18" y="9"/>
                    </a:cubicBezTo>
                    <a:cubicBezTo>
                      <a:pt x="19" y="9"/>
                      <a:pt x="19" y="7"/>
                      <a:pt x="19" y="6"/>
                    </a:cubicBezTo>
                    <a:cubicBezTo>
                      <a:pt x="20" y="5"/>
                      <a:pt x="23" y="7"/>
                      <a:pt x="24" y="7"/>
                    </a:cubicBezTo>
                    <a:cubicBezTo>
                      <a:pt x="25" y="7"/>
                      <a:pt x="27" y="7"/>
                      <a:pt x="28" y="7"/>
                    </a:cubicBezTo>
                    <a:cubicBezTo>
                      <a:pt x="29" y="7"/>
                      <a:pt x="29" y="5"/>
                      <a:pt x="30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3" name="Freeform 658"/>
              <p:cNvSpPr>
                <a:spLocks/>
              </p:cNvSpPr>
              <p:nvPr/>
            </p:nvSpPr>
            <p:spPr bwMode="auto">
              <a:xfrm>
                <a:off x="6382013" y="3043221"/>
                <a:ext cx="219803" cy="164057"/>
              </a:xfrm>
              <a:custGeom>
                <a:avLst/>
                <a:gdLst>
                  <a:gd name="T0" fmla="*/ 11 w 47"/>
                  <a:gd name="T1" fmla="*/ 29 h 35"/>
                  <a:gd name="T2" fmla="*/ 18 w 47"/>
                  <a:gd name="T3" fmla="*/ 30 h 35"/>
                  <a:gd name="T4" fmla="*/ 23 w 47"/>
                  <a:gd name="T5" fmla="*/ 33 h 35"/>
                  <a:gd name="T6" fmla="*/ 25 w 47"/>
                  <a:gd name="T7" fmla="*/ 31 h 35"/>
                  <a:gd name="T8" fmla="*/ 29 w 47"/>
                  <a:gd name="T9" fmla="*/ 32 h 35"/>
                  <a:gd name="T10" fmla="*/ 33 w 47"/>
                  <a:gd name="T11" fmla="*/ 32 h 35"/>
                  <a:gd name="T12" fmla="*/ 36 w 47"/>
                  <a:gd name="T13" fmla="*/ 33 h 35"/>
                  <a:gd name="T14" fmla="*/ 38 w 47"/>
                  <a:gd name="T15" fmla="*/ 28 h 35"/>
                  <a:gd name="T16" fmla="*/ 42 w 47"/>
                  <a:gd name="T17" fmla="*/ 27 h 35"/>
                  <a:gd name="T18" fmla="*/ 40 w 47"/>
                  <a:gd name="T19" fmla="*/ 22 h 35"/>
                  <a:gd name="T20" fmla="*/ 44 w 47"/>
                  <a:gd name="T21" fmla="*/ 21 h 35"/>
                  <a:gd name="T22" fmla="*/ 45 w 47"/>
                  <a:gd name="T23" fmla="*/ 17 h 35"/>
                  <a:gd name="T24" fmla="*/ 42 w 47"/>
                  <a:gd name="T25" fmla="*/ 15 h 35"/>
                  <a:gd name="T26" fmla="*/ 39 w 47"/>
                  <a:gd name="T27" fmla="*/ 11 h 35"/>
                  <a:gd name="T28" fmla="*/ 38 w 47"/>
                  <a:gd name="T29" fmla="*/ 6 h 35"/>
                  <a:gd name="T30" fmla="*/ 35 w 47"/>
                  <a:gd name="T31" fmla="*/ 2 h 35"/>
                  <a:gd name="T32" fmla="*/ 33 w 47"/>
                  <a:gd name="T33" fmla="*/ 2 h 35"/>
                  <a:gd name="T34" fmla="*/ 30 w 47"/>
                  <a:gd name="T35" fmla="*/ 1 h 35"/>
                  <a:gd name="T36" fmla="*/ 28 w 47"/>
                  <a:gd name="T37" fmla="*/ 2 h 35"/>
                  <a:gd name="T38" fmla="*/ 25 w 47"/>
                  <a:gd name="T39" fmla="*/ 0 h 35"/>
                  <a:gd name="T40" fmla="*/ 22 w 47"/>
                  <a:gd name="T41" fmla="*/ 2 h 35"/>
                  <a:gd name="T42" fmla="*/ 17 w 47"/>
                  <a:gd name="T43" fmla="*/ 3 h 35"/>
                  <a:gd name="T44" fmla="*/ 17 w 47"/>
                  <a:gd name="T45" fmla="*/ 6 h 35"/>
                  <a:gd name="T46" fmla="*/ 13 w 47"/>
                  <a:gd name="T47" fmla="*/ 9 h 35"/>
                  <a:gd name="T48" fmla="*/ 12 w 47"/>
                  <a:gd name="T49" fmla="*/ 13 h 35"/>
                  <a:gd name="T50" fmla="*/ 8 w 47"/>
                  <a:gd name="T51" fmla="*/ 14 h 35"/>
                  <a:gd name="T52" fmla="*/ 1 w 47"/>
                  <a:gd name="T53" fmla="*/ 16 h 35"/>
                  <a:gd name="T54" fmla="*/ 2 w 47"/>
                  <a:gd name="T55" fmla="*/ 24 h 35"/>
                  <a:gd name="T56" fmla="*/ 1 w 47"/>
                  <a:gd name="T57" fmla="*/ 27 h 35"/>
                  <a:gd name="T58" fmla="*/ 1 w 47"/>
                  <a:gd name="T59" fmla="*/ 31 h 35"/>
                  <a:gd name="T60" fmla="*/ 5 w 47"/>
                  <a:gd name="T61" fmla="*/ 30 h 35"/>
                  <a:gd name="T62" fmla="*/ 11 w 47"/>
                  <a:gd name="T63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7" h="35">
                    <a:moveTo>
                      <a:pt x="11" y="29"/>
                    </a:moveTo>
                    <a:cubicBezTo>
                      <a:pt x="14" y="29"/>
                      <a:pt x="16" y="30"/>
                      <a:pt x="18" y="30"/>
                    </a:cubicBezTo>
                    <a:cubicBezTo>
                      <a:pt x="18" y="30"/>
                      <a:pt x="23" y="33"/>
                      <a:pt x="23" y="33"/>
                    </a:cubicBezTo>
                    <a:cubicBezTo>
                      <a:pt x="23" y="32"/>
                      <a:pt x="24" y="29"/>
                      <a:pt x="25" y="31"/>
                    </a:cubicBezTo>
                    <a:cubicBezTo>
                      <a:pt x="27" y="34"/>
                      <a:pt x="28" y="29"/>
                      <a:pt x="29" y="32"/>
                    </a:cubicBezTo>
                    <a:cubicBezTo>
                      <a:pt x="30" y="34"/>
                      <a:pt x="32" y="32"/>
                      <a:pt x="33" y="32"/>
                    </a:cubicBezTo>
                    <a:cubicBezTo>
                      <a:pt x="34" y="31"/>
                      <a:pt x="36" y="35"/>
                      <a:pt x="36" y="33"/>
                    </a:cubicBezTo>
                    <a:cubicBezTo>
                      <a:pt x="37" y="31"/>
                      <a:pt x="36" y="29"/>
                      <a:pt x="38" y="28"/>
                    </a:cubicBezTo>
                    <a:cubicBezTo>
                      <a:pt x="39" y="28"/>
                      <a:pt x="41" y="27"/>
                      <a:pt x="42" y="27"/>
                    </a:cubicBezTo>
                    <a:cubicBezTo>
                      <a:pt x="41" y="26"/>
                      <a:pt x="40" y="24"/>
                      <a:pt x="40" y="22"/>
                    </a:cubicBezTo>
                    <a:cubicBezTo>
                      <a:pt x="40" y="20"/>
                      <a:pt x="42" y="22"/>
                      <a:pt x="44" y="21"/>
                    </a:cubicBezTo>
                    <a:cubicBezTo>
                      <a:pt x="46" y="21"/>
                      <a:pt x="47" y="19"/>
                      <a:pt x="45" y="17"/>
                    </a:cubicBezTo>
                    <a:cubicBezTo>
                      <a:pt x="44" y="16"/>
                      <a:pt x="43" y="17"/>
                      <a:pt x="42" y="15"/>
                    </a:cubicBezTo>
                    <a:cubicBezTo>
                      <a:pt x="41" y="14"/>
                      <a:pt x="40" y="13"/>
                      <a:pt x="39" y="11"/>
                    </a:cubicBezTo>
                    <a:cubicBezTo>
                      <a:pt x="38" y="10"/>
                      <a:pt x="38" y="8"/>
                      <a:pt x="38" y="6"/>
                    </a:cubicBezTo>
                    <a:cubicBezTo>
                      <a:pt x="39" y="4"/>
                      <a:pt x="36" y="2"/>
                      <a:pt x="35" y="2"/>
                    </a:cubicBezTo>
                    <a:cubicBezTo>
                      <a:pt x="34" y="1"/>
                      <a:pt x="34" y="2"/>
                      <a:pt x="33" y="2"/>
                    </a:cubicBezTo>
                    <a:cubicBezTo>
                      <a:pt x="31" y="3"/>
                      <a:pt x="31" y="2"/>
                      <a:pt x="30" y="1"/>
                    </a:cubicBezTo>
                    <a:cubicBezTo>
                      <a:pt x="29" y="0"/>
                      <a:pt x="29" y="2"/>
                      <a:pt x="28" y="2"/>
                    </a:cubicBezTo>
                    <a:cubicBezTo>
                      <a:pt x="27" y="2"/>
                      <a:pt x="25" y="0"/>
                      <a:pt x="25" y="0"/>
                    </a:cubicBezTo>
                    <a:cubicBezTo>
                      <a:pt x="23" y="0"/>
                      <a:pt x="23" y="2"/>
                      <a:pt x="22" y="2"/>
                    </a:cubicBezTo>
                    <a:cubicBezTo>
                      <a:pt x="20" y="3"/>
                      <a:pt x="19" y="3"/>
                      <a:pt x="17" y="3"/>
                    </a:cubicBezTo>
                    <a:cubicBezTo>
                      <a:pt x="16" y="4"/>
                      <a:pt x="17" y="6"/>
                      <a:pt x="17" y="6"/>
                    </a:cubicBezTo>
                    <a:cubicBezTo>
                      <a:pt x="16" y="8"/>
                      <a:pt x="13" y="7"/>
                      <a:pt x="13" y="9"/>
                    </a:cubicBezTo>
                    <a:cubicBezTo>
                      <a:pt x="12" y="10"/>
                      <a:pt x="12" y="11"/>
                      <a:pt x="12" y="13"/>
                    </a:cubicBezTo>
                    <a:cubicBezTo>
                      <a:pt x="12" y="14"/>
                      <a:pt x="9" y="14"/>
                      <a:pt x="8" y="14"/>
                    </a:cubicBezTo>
                    <a:cubicBezTo>
                      <a:pt x="5" y="15"/>
                      <a:pt x="4" y="16"/>
                      <a:pt x="1" y="16"/>
                    </a:cubicBezTo>
                    <a:cubicBezTo>
                      <a:pt x="2" y="19"/>
                      <a:pt x="5" y="21"/>
                      <a:pt x="2" y="24"/>
                    </a:cubicBezTo>
                    <a:cubicBezTo>
                      <a:pt x="0" y="25"/>
                      <a:pt x="0" y="26"/>
                      <a:pt x="1" y="27"/>
                    </a:cubicBezTo>
                    <a:cubicBezTo>
                      <a:pt x="3" y="28"/>
                      <a:pt x="1" y="30"/>
                      <a:pt x="1" y="31"/>
                    </a:cubicBezTo>
                    <a:cubicBezTo>
                      <a:pt x="3" y="31"/>
                      <a:pt x="4" y="31"/>
                      <a:pt x="5" y="30"/>
                    </a:cubicBezTo>
                    <a:cubicBezTo>
                      <a:pt x="7" y="29"/>
                      <a:pt x="10" y="29"/>
                      <a:pt x="11" y="2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4" name="Freeform 659"/>
              <p:cNvSpPr>
                <a:spLocks/>
              </p:cNvSpPr>
              <p:nvPr/>
            </p:nvSpPr>
            <p:spPr bwMode="auto">
              <a:xfrm>
                <a:off x="6331045" y="3033664"/>
                <a:ext cx="135385" cy="89196"/>
              </a:xfrm>
              <a:custGeom>
                <a:avLst/>
                <a:gdLst>
                  <a:gd name="T0" fmla="*/ 16 w 29"/>
                  <a:gd name="T1" fmla="*/ 18 h 19"/>
                  <a:gd name="T2" fmla="*/ 23 w 29"/>
                  <a:gd name="T3" fmla="*/ 15 h 19"/>
                  <a:gd name="T4" fmla="*/ 23 w 29"/>
                  <a:gd name="T5" fmla="*/ 12 h 19"/>
                  <a:gd name="T6" fmla="*/ 27 w 29"/>
                  <a:gd name="T7" fmla="*/ 9 h 19"/>
                  <a:gd name="T8" fmla="*/ 26 w 29"/>
                  <a:gd name="T9" fmla="*/ 4 h 19"/>
                  <a:gd name="T10" fmla="*/ 19 w 29"/>
                  <a:gd name="T11" fmla="*/ 1 h 19"/>
                  <a:gd name="T12" fmla="*/ 10 w 29"/>
                  <a:gd name="T13" fmla="*/ 1 h 19"/>
                  <a:gd name="T14" fmla="*/ 0 w 29"/>
                  <a:gd name="T15" fmla="*/ 4 h 19"/>
                  <a:gd name="T16" fmla="*/ 1 w 29"/>
                  <a:gd name="T17" fmla="*/ 6 h 19"/>
                  <a:gd name="T18" fmla="*/ 2 w 29"/>
                  <a:gd name="T19" fmla="*/ 9 h 19"/>
                  <a:gd name="T20" fmla="*/ 5 w 29"/>
                  <a:gd name="T21" fmla="*/ 10 h 19"/>
                  <a:gd name="T22" fmla="*/ 9 w 29"/>
                  <a:gd name="T23" fmla="*/ 11 h 19"/>
                  <a:gd name="T24" fmla="*/ 8 w 29"/>
                  <a:gd name="T25" fmla="*/ 15 h 19"/>
                  <a:gd name="T26" fmla="*/ 12 w 29"/>
                  <a:gd name="T27" fmla="*/ 18 h 19"/>
                  <a:gd name="T28" fmla="*/ 16 w 29"/>
                  <a:gd name="T29" fmla="*/ 18 h 19"/>
                  <a:gd name="T30" fmla="*/ 16 w 29"/>
                  <a:gd name="T31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19">
                    <a:moveTo>
                      <a:pt x="16" y="18"/>
                    </a:moveTo>
                    <a:cubicBezTo>
                      <a:pt x="18" y="16"/>
                      <a:pt x="21" y="16"/>
                      <a:pt x="23" y="15"/>
                    </a:cubicBezTo>
                    <a:cubicBezTo>
                      <a:pt x="23" y="14"/>
                      <a:pt x="23" y="13"/>
                      <a:pt x="23" y="12"/>
                    </a:cubicBezTo>
                    <a:cubicBezTo>
                      <a:pt x="24" y="10"/>
                      <a:pt x="25" y="10"/>
                      <a:pt x="27" y="9"/>
                    </a:cubicBezTo>
                    <a:cubicBezTo>
                      <a:pt x="29" y="8"/>
                      <a:pt x="28" y="5"/>
                      <a:pt x="26" y="4"/>
                    </a:cubicBezTo>
                    <a:cubicBezTo>
                      <a:pt x="24" y="3"/>
                      <a:pt x="22" y="2"/>
                      <a:pt x="19" y="1"/>
                    </a:cubicBezTo>
                    <a:cubicBezTo>
                      <a:pt x="17" y="0"/>
                      <a:pt x="13" y="1"/>
                      <a:pt x="10" y="1"/>
                    </a:cubicBezTo>
                    <a:cubicBezTo>
                      <a:pt x="8" y="1"/>
                      <a:pt x="0" y="0"/>
                      <a:pt x="0" y="4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2" y="7"/>
                      <a:pt x="1" y="8"/>
                      <a:pt x="2" y="9"/>
                    </a:cubicBezTo>
                    <a:cubicBezTo>
                      <a:pt x="3" y="9"/>
                      <a:pt x="4" y="11"/>
                      <a:pt x="5" y="10"/>
                    </a:cubicBezTo>
                    <a:cubicBezTo>
                      <a:pt x="7" y="10"/>
                      <a:pt x="9" y="9"/>
                      <a:pt x="9" y="11"/>
                    </a:cubicBezTo>
                    <a:cubicBezTo>
                      <a:pt x="9" y="12"/>
                      <a:pt x="9" y="14"/>
                      <a:pt x="8" y="15"/>
                    </a:cubicBezTo>
                    <a:cubicBezTo>
                      <a:pt x="11" y="15"/>
                      <a:pt x="11" y="15"/>
                      <a:pt x="12" y="18"/>
                    </a:cubicBezTo>
                    <a:cubicBezTo>
                      <a:pt x="13" y="18"/>
                      <a:pt x="16" y="18"/>
                      <a:pt x="16" y="18"/>
                    </a:cubicBezTo>
                    <a:cubicBezTo>
                      <a:pt x="17" y="17"/>
                      <a:pt x="15" y="19"/>
                      <a:pt x="16" y="1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5" name="Freeform 660"/>
              <p:cNvSpPr>
                <a:spLocks/>
              </p:cNvSpPr>
              <p:nvPr/>
            </p:nvSpPr>
            <p:spPr bwMode="auto">
              <a:xfrm>
                <a:off x="6331045" y="2977917"/>
                <a:ext cx="167242" cy="84419"/>
              </a:xfrm>
              <a:custGeom>
                <a:avLst/>
                <a:gdLst>
                  <a:gd name="T0" fmla="*/ 11 w 36"/>
                  <a:gd name="T1" fmla="*/ 13 h 18"/>
                  <a:gd name="T2" fmla="*/ 19 w 36"/>
                  <a:gd name="T3" fmla="*/ 12 h 18"/>
                  <a:gd name="T4" fmla="*/ 25 w 36"/>
                  <a:gd name="T5" fmla="*/ 15 h 18"/>
                  <a:gd name="T6" fmla="*/ 29 w 36"/>
                  <a:gd name="T7" fmla="*/ 17 h 18"/>
                  <a:gd name="T8" fmla="*/ 33 w 36"/>
                  <a:gd name="T9" fmla="*/ 16 h 18"/>
                  <a:gd name="T10" fmla="*/ 36 w 36"/>
                  <a:gd name="T11" fmla="*/ 14 h 18"/>
                  <a:gd name="T12" fmla="*/ 34 w 36"/>
                  <a:gd name="T13" fmla="*/ 8 h 18"/>
                  <a:gd name="T14" fmla="*/ 31 w 36"/>
                  <a:gd name="T15" fmla="*/ 4 h 18"/>
                  <a:gd name="T16" fmla="*/ 25 w 36"/>
                  <a:gd name="T17" fmla="*/ 3 h 18"/>
                  <a:gd name="T18" fmla="*/ 18 w 36"/>
                  <a:gd name="T19" fmla="*/ 1 h 18"/>
                  <a:gd name="T20" fmla="*/ 17 w 36"/>
                  <a:gd name="T21" fmla="*/ 5 h 18"/>
                  <a:gd name="T22" fmla="*/ 15 w 36"/>
                  <a:gd name="T23" fmla="*/ 7 h 18"/>
                  <a:gd name="T24" fmla="*/ 8 w 36"/>
                  <a:gd name="T25" fmla="*/ 4 h 18"/>
                  <a:gd name="T26" fmla="*/ 0 w 36"/>
                  <a:gd name="T27" fmla="*/ 15 h 18"/>
                  <a:gd name="T28" fmla="*/ 11 w 36"/>
                  <a:gd name="T2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6" h="18">
                    <a:moveTo>
                      <a:pt x="11" y="13"/>
                    </a:moveTo>
                    <a:cubicBezTo>
                      <a:pt x="14" y="13"/>
                      <a:pt x="16" y="12"/>
                      <a:pt x="19" y="12"/>
                    </a:cubicBezTo>
                    <a:cubicBezTo>
                      <a:pt x="20" y="12"/>
                      <a:pt x="24" y="14"/>
                      <a:pt x="25" y="15"/>
                    </a:cubicBezTo>
                    <a:cubicBezTo>
                      <a:pt x="26" y="16"/>
                      <a:pt x="27" y="18"/>
                      <a:pt x="29" y="17"/>
                    </a:cubicBezTo>
                    <a:cubicBezTo>
                      <a:pt x="30" y="17"/>
                      <a:pt x="31" y="16"/>
                      <a:pt x="33" y="16"/>
                    </a:cubicBezTo>
                    <a:cubicBezTo>
                      <a:pt x="34" y="16"/>
                      <a:pt x="34" y="14"/>
                      <a:pt x="36" y="14"/>
                    </a:cubicBezTo>
                    <a:cubicBezTo>
                      <a:pt x="35" y="12"/>
                      <a:pt x="33" y="9"/>
                      <a:pt x="34" y="8"/>
                    </a:cubicBezTo>
                    <a:cubicBezTo>
                      <a:pt x="35" y="6"/>
                      <a:pt x="32" y="4"/>
                      <a:pt x="31" y="4"/>
                    </a:cubicBezTo>
                    <a:cubicBezTo>
                      <a:pt x="29" y="3"/>
                      <a:pt x="27" y="5"/>
                      <a:pt x="25" y="3"/>
                    </a:cubicBezTo>
                    <a:cubicBezTo>
                      <a:pt x="22" y="1"/>
                      <a:pt x="21" y="0"/>
                      <a:pt x="18" y="1"/>
                    </a:cubicBezTo>
                    <a:cubicBezTo>
                      <a:pt x="16" y="2"/>
                      <a:pt x="17" y="3"/>
                      <a:pt x="17" y="5"/>
                    </a:cubicBezTo>
                    <a:cubicBezTo>
                      <a:pt x="16" y="6"/>
                      <a:pt x="16" y="7"/>
                      <a:pt x="15" y="7"/>
                    </a:cubicBezTo>
                    <a:cubicBezTo>
                      <a:pt x="12" y="9"/>
                      <a:pt x="10" y="5"/>
                      <a:pt x="8" y="4"/>
                    </a:cubicBezTo>
                    <a:cubicBezTo>
                      <a:pt x="3" y="0"/>
                      <a:pt x="0" y="11"/>
                      <a:pt x="0" y="15"/>
                    </a:cubicBezTo>
                    <a:cubicBezTo>
                      <a:pt x="4" y="13"/>
                      <a:pt x="7" y="13"/>
                      <a:pt x="11" y="1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6" name="Freeform 661"/>
              <p:cNvSpPr>
                <a:spLocks/>
              </p:cNvSpPr>
              <p:nvPr/>
            </p:nvSpPr>
            <p:spPr bwMode="auto">
              <a:xfrm>
                <a:off x="6382013" y="2926949"/>
                <a:ext cx="111495" cy="70082"/>
              </a:xfrm>
              <a:custGeom>
                <a:avLst/>
                <a:gdLst>
                  <a:gd name="T0" fmla="*/ 16 w 24"/>
                  <a:gd name="T1" fmla="*/ 15 h 15"/>
                  <a:gd name="T2" fmla="*/ 20 w 24"/>
                  <a:gd name="T3" fmla="*/ 15 h 15"/>
                  <a:gd name="T4" fmla="*/ 22 w 24"/>
                  <a:gd name="T5" fmla="*/ 13 h 15"/>
                  <a:gd name="T6" fmla="*/ 22 w 24"/>
                  <a:gd name="T7" fmla="*/ 10 h 15"/>
                  <a:gd name="T8" fmla="*/ 21 w 24"/>
                  <a:gd name="T9" fmla="*/ 5 h 15"/>
                  <a:gd name="T10" fmla="*/ 24 w 24"/>
                  <a:gd name="T11" fmla="*/ 0 h 15"/>
                  <a:gd name="T12" fmla="*/ 12 w 24"/>
                  <a:gd name="T13" fmla="*/ 0 h 15"/>
                  <a:gd name="T14" fmla="*/ 6 w 24"/>
                  <a:gd name="T15" fmla="*/ 1 h 15"/>
                  <a:gd name="T16" fmla="*/ 0 w 24"/>
                  <a:gd name="T17" fmla="*/ 5 h 15"/>
                  <a:gd name="T18" fmla="*/ 2 w 24"/>
                  <a:gd name="T19" fmla="*/ 6 h 15"/>
                  <a:gd name="T20" fmla="*/ 2 w 24"/>
                  <a:gd name="T21" fmla="*/ 8 h 15"/>
                  <a:gd name="T22" fmla="*/ 7 w 24"/>
                  <a:gd name="T23" fmla="*/ 9 h 15"/>
                  <a:gd name="T24" fmla="*/ 6 w 24"/>
                  <a:gd name="T25" fmla="*/ 13 h 15"/>
                  <a:gd name="T26" fmla="*/ 11 w 24"/>
                  <a:gd name="T27" fmla="*/ 12 h 15"/>
                  <a:gd name="T28" fmla="*/ 16 w 24"/>
                  <a:gd name="T2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4" h="15">
                    <a:moveTo>
                      <a:pt x="16" y="15"/>
                    </a:moveTo>
                    <a:cubicBezTo>
                      <a:pt x="17" y="15"/>
                      <a:pt x="19" y="15"/>
                      <a:pt x="20" y="15"/>
                    </a:cubicBezTo>
                    <a:cubicBezTo>
                      <a:pt x="20" y="14"/>
                      <a:pt x="22" y="14"/>
                      <a:pt x="22" y="13"/>
                    </a:cubicBezTo>
                    <a:cubicBezTo>
                      <a:pt x="22" y="12"/>
                      <a:pt x="22" y="11"/>
                      <a:pt x="22" y="10"/>
                    </a:cubicBezTo>
                    <a:cubicBezTo>
                      <a:pt x="21" y="8"/>
                      <a:pt x="20" y="7"/>
                      <a:pt x="21" y="5"/>
                    </a:cubicBezTo>
                    <a:cubicBezTo>
                      <a:pt x="23" y="4"/>
                      <a:pt x="24" y="2"/>
                      <a:pt x="24" y="0"/>
                    </a:cubicBezTo>
                    <a:cubicBezTo>
                      <a:pt x="22" y="3"/>
                      <a:pt x="15" y="0"/>
                      <a:pt x="12" y="0"/>
                    </a:cubicBezTo>
                    <a:cubicBezTo>
                      <a:pt x="10" y="0"/>
                      <a:pt x="8" y="0"/>
                      <a:pt x="6" y="1"/>
                    </a:cubicBezTo>
                    <a:cubicBezTo>
                      <a:pt x="5" y="1"/>
                      <a:pt x="0" y="5"/>
                      <a:pt x="0" y="5"/>
                    </a:cubicBezTo>
                    <a:cubicBezTo>
                      <a:pt x="0" y="6"/>
                      <a:pt x="3" y="5"/>
                      <a:pt x="2" y="6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10"/>
                      <a:pt x="7" y="9"/>
                      <a:pt x="7" y="9"/>
                    </a:cubicBezTo>
                    <a:cubicBezTo>
                      <a:pt x="7" y="10"/>
                      <a:pt x="6" y="12"/>
                      <a:pt x="6" y="13"/>
                    </a:cubicBezTo>
                    <a:cubicBezTo>
                      <a:pt x="7" y="12"/>
                      <a:pt x="9" y="11"/>
                      <a:pt x="11" y="12"/>
                    </a:cubicBezTo>
                    <a:cubicBezTo>
                      <a:pt x="13" y="13"/>
                      <a:pt x="14" y="15"/>
                      <a:pt x="16" y="1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7" name="Freeform 662"/>
              <p:cNvSpPr>
                <a:spLocks/>
              </p:cNvSpPr>
              <p:nvPr/>
            </p:nvSpPr>
            <p:spPr bwMode="auto">
              <a:xfrm>
                <a:off x="6297598" y="3071891"/>
                <a:ext cx="74861" cy="36635"/>
              </a:xfrm>
              <a:custGeom>
                <a:avLst/>
                <a:gdLst>
                  <a:gd name="T0" fmla="*/ 16 w 16"/>
                  <a:gd name="T1" fmla="*/ 4 h 8"/>
                  <a:gd name="T2" fmla="*/ 12 w 16"/>
                  <a:gd name="T3" fmla="*/ 2 h 8"/>
                  <a:gd name="T4" fmla="*/ 8 w 16"/>
                  <a:gd name="T5" fmla="*/ 0 h 8"/>
                  <a:gd name="T6" fmla="*/ 7 w 16"/>
                  <a:gd name="T7" fmla="*/ 3 h 8"/>
                  <a:gd name="T8" fmla="*/ 5 w 16"/>
                  <a:gd name="T9" fmla="*/ 2 h 8"/>
                  <a:gd name="T10" fmla="*/ 2 w 16"/>
                  <a:gd name="T11" fmla="*/ 3 h 8"/>
                  <a:gd name="T12" fmla="*/ 0 w 16"/>
                  <a:gd name="T13" fmla="*/ 5 h 8"/>
                  <a:gd name="T14" fmla="*/ 0 w 16"/>
                  <a:gd name="T15" fmla="*/ 6 h 8"/>
                  <a:gd name="T16" fmla="*/ 2 w 16"/>
                  <a:gd name="T17" fmla="*/ 6 h 8"/>
                  <a:gd name="T18" fmla="*/ 8 w 16"/>
                  <a:gd name="T19" fmla="*/ 7 h 8"/>
                  <a:gd name="T20" fmla="*/ 16 w 16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6" y="4"/>
                    </a:moveTo>
                    <a:cubicBezTo>
                      <a:pt x="16" y="1"/>
                      <a:pt x="14" y="2"/>
                      <a:pt x="12" y="2"/>
                    </a:cubicBezTo>
                    <a:cubicBezTo>
                      <a:pt x="11" y="3"/>
                      <a:pt x="10" y="1"/>
                      <a:pt x="8" y="0"/>
                    </a:cubicBezTo>
                    <a:cubicBezTo>
                      <a:pt x="8" y="1"/>
                      <a:pt x="8" y="2"/>
                      <a:pt x="7" y="3"/>
                    </a:cubicBezTo>
                    <a:cubicBezTo>
                      <a:pt x="6" y="3"/>
                      <a:pt x="7" y="1"/>
                      <a:pt x="5" y="2"/>
                    </a:cubicBezTo>
                    <a:cubicBezTo>
                      <a:pt x="4" y="2"/>
                      <a:pt x="2" y="2"/>
                      <a:pt x="2" y="3"/>
                    </a:cubicBezTo>
                    <a:cubicBezTo>
                      <a:pt x="1" y="5"/>
                      <a:pt x="2" y="6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1" y="6"/>
                      <a:pt x="2" y="6"/>
                    </a:cubicBezTo>
                    <a:cubicBezTo>
                      <a:pt x="4" y="7"/>
                      <a:pt x="6" y="7"/>
                      <a:pt x="8" y="7"/>
                    </a:cubicBezTo>
                    <a:cubicBezTo>
                      <a:pt x="10" y="7"/>
                      <a:pt x="16" y="8"/>
                      <a:pt x="16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8" name="Freeform 663"/>
              <p:cNvSpPr>
                <a:spLocks/>
              </p:cNvSpPr>
              <p:nvPr/>
            </p:nvSpPr>
            <p:spPr bwMode="auto">
              <a:xfrm>
                <a:off x="6181324" y="3081447"/>
                <a:ext cx="222988" cy="195911"/>
              </a:xfrm>
              <a:custGeom>
                <a:avLst/>
                <a:gdLst>
                  <a:gd name="T0" fmla="*/ 1 w 48"/>
                  <a:gd name="T1" fmla="*/ 12 h 42"/>
                  <a:gd name="T2" fmla="*/ 0 w 48"/>
                  <a:gd name="T3" fmla="*/ 16 h 42"/>
                  <a:gd name="T4" fmla="*/ 2 w 48"/>
                  <a:gd name="T5" fmla="*/ 20 h 42"/>
                  <a:gd name="T6" fmla="*/ 4 w 48"/>
                  <a:gd name="T7" fmla="*/ 27 h 42"/>
                  <a:gd name="T8" fmla="*/ 9 w 48"/>
                  <a:gd name="T9" fmla="*/ 31 h 42"/>
                  <a:gd name="T10" fmla="*/ 10 w 48"/>
                  <a:gd name="T11" fmla="*/ 33 h 42"/>
                  <a:gd name="T12" fmla="*/ 13 w 48"/>
                  <a:gd name="T13" fmla="*/ 32 h 42"/>
                  <a:gd name="T14" fmla="*/ 21 w 48"/>
                  <a:gd name="T15" fmla="*/ 36 h 42"/>
                  <a:gd name="T16" fmla="*/ 25 w 48"/>
                  <a:gd name="T17" fmla="*/ 37 h 42"/>
                  <a:gd name="T18" fmla="*/ 33 w 48"/>
                  <a:gd name="T19" fmla="*/ 37 h 42"/>
                  <a:gd name="T20" fmla="*/ 39 w 48"/>
                  <a:gd name="T21" fmla="*/ 41 h 42"/>
                  <a:gd name="T22" fmla="*/ 41 w 48"/>
                  <a:gd name="T23" fmla="*/ 35 h 42"/>
                  <a:gd name="T24" fmla="*/ 44 w 48"/>
                  <a:gd name="T25" fmla="*/ 32 h 42"/>
                  <a:gd name="T26" fmla="*/ 48 w 48"/>
                  <a:gd name="T27" fmla="*/ 31 h 42"/>
                  <a:gd name="T28" fmla="*/ 45 w 48"/>
                  <a:gd name="T29" fmla="*/ 26 h 42"/>
                  <a:gd name="T30" fmla="*/ 44 w 48"/>
                  <a:gd name="T31" fmla="*/ 19 h 42"/>
                  <a:gd name="T32" fmla="*/ 46 w 48"/>
                  <a:gd name="T33" fmla="*/ 12 h 42"/>
                  <a:gd name="T34" fmla="*/ 44 w 48"/>
                  <a:gd name="T35" fmla="*/ 7 h 42"/>
                  <a:gd name="T36" fmla="*/ 42 w 48"/>
                  <a:gd name="T37" fmla="*/ 5 h 42"/>
                  <a:gd name="T38" fmla="*/ 25 w 48"/>
                  <a:gd name="T39" fmla="*/ 4 h 42"/>
                  <a:gd name="T40" fmla="*/ 20 w 48"/>
                  <a:gd name="T41" fmla="*/ 2 h 42"/>
                  <a:gd name="T42" fmla="*/ 13 w 48"/>
                  <a:gd name="T43" fmla="*/ 4 h 42"/>
                  <a:gd name="T44" fmla="*/ 6 w 48"/>
                  <a:gd name="T45" fmla="*/ 6 h 42"/>
                  <a:gd name="T46" fmla="*/ 2 w 48"/>
                  <a:gd name="T47" fmla="*/ 7 h 42"/>
                  <a:gd name="T48" fmla="*/ 1 w 48"/>
                  <a:gd name="T49" fmla="*/ 9 h 42"/>
                  <a:gd name="T50" fmla="*/ 1 w 48"/>
                  <a:gd name="T51" fmla="*/ 12 h 42"/>
                  <a:gd name="T52" fmla="*/ 1 w 48"/>
                  <a:gd name="T53" fmla="*/ 1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8" h="42">
                    <a:moveTo>
                      <a:pt x="1" y="12"/>
                    </a:moveTo>
                    <a:cubicBezTo>
                      <a:pt x="1" y="13"/>
                      <a:pt x="0" y="15"/>
                      <a:pt x="0" y="16"/>
                    </a:cubicBezTo>
                    <a:cubicBezTo>
                      <a:pt x="1" y="17"/>
                      <a:pt x="2" y="19"/>
                      <a:pt x="2" y="20"/>
                    </a:cubicBezTo>
                    <a:cubicBezTo>
                      <a:pt x="2" y="22"/>
                      <a:pt x="3" y="25"/>
                      <a:pt x="4" y="27"/>
                    </a:cubicBezTo>
                    <a:cubicBezTo>
                      <a:pt x="5" y="30"/>
                      <a:pt x="8" y="29"/>
                      <a:pt x="9" y="31"/>
                    </a:cubicBezTo>
                    <a:cubicBezTo>
                      <a:pt x="9" y="31"/>
                      <a:pt x="9" y="33"/>
                      <a:pt x="10" y="33"/>
                    </a:cubicBezTo>
                    <a:cubicBezTo>
                      <a:pt x="11" y="34"/>
                      <a:pt x="12" y="32"/>
                      <a:pt x="13" y="32"/>
                    </a:cubicBezTo>
                    <a:cubicBezTo>
                      <a:pt x="15" y="31"/>
                      <a:pt x="19" y="35"/>
                      <a:pt x="21" y="36"/>
                    </a:cubicBezTo>
                    <a:cubicBezTo>
                      <a:pt x="22" y="37"/>
                      <a:pt x="23" y="39"/>
                      <a:pt x="25" y="37"/>
                    </a:cubicBezTo>
                    <a:cubicBezTo>
                      <a:pt x="26" y="36"/>
                      <a:pt x="31" y="37"/>
                      <a:pt x="33" y="37"/>
                    </a:cubicBezTo>
                    <a:cubicBezTo>
                      <a:pt x="36" y="37"/>
                      <a:pt x="37" y="39"/>
                      <a:pt x="39" y="41"/>
                    </a:cubicBezTo>
                    <a:cubicBezTo>
                      <a:pt x="40" y="42"/>
                      <a:pt x="40" y="36"/>
                      <a:pt x="41" y="35"/>
                    </a:cubicBezTo>
                    <a:cubicBezTo>
                      <a:pt x="42" y="34"/>
                      <a:pt x="43" y="33"/>
                      <a:pt x="44" y="32"/>
                    </a:cubicBezTo>
                    <a:cubicBezTo>
                      <a:pt x="45" y="32"/>
                      <a:pt x="48" y="32"/>
                      <a:pt x="48" y="31"/>
                    </a:cubicBezTo>
                    <a:cubicBezTo>
                      <a:pt x="47" y="28"/>
                      <a:pt x="47" y="27"/>
                      <a:pt x="45" y="26"/>
                    </a:cubicBezTo>
                    <a:cubicBezTo>
                      <a:pt x="43" y="24"/>
                      <a:pt x="46" y="21"/>
                      <a:pt x="44" y="19"/>
                    </a:cubicBezTo>
                    <a:cubicBezTo>
                      <a:pt x="42" y="18"/>
                      <a:pt x="47" y="14"/>
                      <a:pt x="46" y="12"/>
                    </a:cubicBezTo>
                    <a:cubicBezTo>
                      <a:pt x="45" y="10"/>
                      <a:pt x="44" y="9"/>
                      <a:pt x="44" y="7"/>
                    </a:cubicBezTo>
                    <a:cubicBezTo>
                      <a:pt x="44" y="6"/>
                      <a:pt x="44" y="5"/>
                      <a:pt x="42" y="5"/>
                    </a:cubicBezTo>
                    <a:cubicBezTo>
                      <a:pt x="37" y="3"/>
                      <a:pt x="30" y="6"/>
                      <a:pt x="25" y="4"/>
                    </a:cubicBezTo>
                    <a:cubicBezTo>
                      <a:pt x="25" y="7"/>
                      <a:pt x="21" y="2"/>
                      <a:pt x="20" y="2"/>
                    </a:cubicBezTo>
                    <a:cubicBezTo>
                      <a:pt x="17" y="0"/>
                      <a:pt x="15" y="2"/>
                      <a:pt x="13" y="4"/>
                    </a:cubicBezTo>
                    <a:cubicBezTo>
                      <a:pt x="10" y="5"/>
                      <a:pt x="8" y="6"/>
                      <a:pt x="6" y="6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1" y="8"/>
                      <a:pt x="3" y="9"/>
                      <a:pt x="1" y="9"/>
                    </a:cubicBezTo>
                    <a:cubicBezTo>
                      <a:pt x="1" y="10"/>
                      <a:pt x="1" y="11"/>
                      <a:pt x="1" y="12"/>
                    </a:cubicBezTo>
                    <a:cubicBezTo>
                      <a:pt x="1" y="14"/>
                      <a:pt x="1" y="12"/>
                      <a:pt x="1" y="1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9" name="Freeform 664"/>
              <p:cNvSpPr>
                <a:spLocks/>
              </p:cNvSpPr>
              <p:nvPr/>
            </p:nvSpPr>
            <p:spPr bwMode="auto">
              <a:xfrm>
                <a:off x="6316710" y="3286916"/>
                <a:ext cx="215025" cy="140164"/>
              </a:xfrm>
              <a:custGeom>
                <a:avLst/>
                <a:gdLst>
                  <a:gd name="T0" fmla="*/ 38 w 46"/>
                  <a:gd name="T1" fmla="*/ 13 h 30"/>
                  <a:gd name="T2" fmla="*/ 35 w 46"/>
                  <a:gd name="T3" fmla="*/ 6 h 30"/>
                  <a:gd name="T4" fmla="*/ 32 w 46"/>
                  <a:gd name="T5" fmla="*/ 0 h 30"/>
                  <a:gd name="T6" fmla="*/ 22 w 46"/>
                  <a:gd name="T7" fmla="*/ 4 h 30"/>
                  <a:gd name="T8" fmla="*/ 18 w 46"/>
                  <a:gd name="T9" fmla="*/ 3 h 30"/>
                  <a:gd name="T10" fmla="*/ 12 w 46"/>
                  <a:gd name="T11" fmla="*/ 3 h 30"/>
                  <a:gd name="T12" fmla="*/ 8 w 46"/>
                  <a:gd name="T13" fmla="*/ 6 h 30"/>
                  <a:gd name="T14" fmla="*/ 4 w 46"/>
                  <a:gd name="T15" fmla="*/ 14 h 30"/>
                  <a:gd name="T16" fmla="*/ 0 w 46"/>
                  <a:gd name="T17" fmla="*/ 15 h 30"/>
                  <a:gd name="T18" fmla="*/ 3 w 46"/>
                  <a:gd name="T19" fmla="*/ 18 h 30"/>
                  <a:gd name="T20" fmla="*/ 5 w 46"/>
                  <a:gd name="T21" fmla="*/ 22 h 30"/>
                  <a:gd name="T22" fmla="*/ 8 w 46"/>
                  <a:gd name="T23" fmla="*/ 24 h 30"/>
                  <a:gd name="T24" fmla="*/ 11 w 46"/>
                  <a:gd name="T25" fmla="*/ 25 h 30"/>
                  <a:gd name="T26" fmla="*/ 11 w 46"/>
                  <a:gd name="T27" fmla="*/ 28 h 30"/>
                  <a:gd name="T28" fmla="*/ 21 w 46"/>
                  <a:gd name="T29" fmla="*/ 30 h 30"/>
                  <a:gd name="T30" fmla="*/ 28 w 46"/>
                  <a:gd name="T31" fmla="*/ 28 h 30"/>
                  <a:gd name="T32" fmla="*/ 40 w 46"/>
                  <a:gd name="T33" fmla="*/ 30 h 30"/>
                  <a:gd name="T34" fmla="*/ 41 w 46"/>
                  <a:gd name="T35" fmla="*/ 23 h 30"/>
                  <a:gd name="T36" fmla="*/ 46 w 46"/>
                  <a:gd name="T37" fmla="*/ 20 h 30"/>
                  <a:gd name="T38" fmla="*/ 39 w 46"/>
                  <a:gd name="T39" fmla="*/ 20 h 30"/>
                  <a:gd name="T40" fmla="*/ 38 w 46"/>
                  <a:gd name="T41" fmla="*/ 13 h 30"/>
                  <a:gd name="T42" fmla="*/ 38 w 46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6" h="30">
                    <a:moveTo>
                      <a:pt x="38" y="13"/>
                    </a:moveTo>
                    <a:cubicBezTo>
                      <a:pt x="39" y="10"/>
                      <a:pt x="36" y="8"/>
                      <a:pt x="35" y="6"/>
                    </a:cubicBezTo>
                    <a:cubicBezTo>
                      <a:pt x="33" y="5"/>
                      <a:pt x="32" y="2"/>
                      <a:pt x="32" y="0"/>
                    </a:cubicBezTo>
                    <a:cubicBezTo>
                      <a:pt x="29" y="1"/>
                      <a:pt x="26" y="4"/>
                      <a:pt x="22" y="4"/>
                    </a:cubicBezTo>
                    <a:cubicBezTo>
                      <a:pt x="21" y="4"/>
                      <a:pt x="19" y="3"/>
                      <a:pt x="18" y="3"/>
                    </a:cubicBezTo>
                    <a:cubicBezTo>
                      <a:pt x="16" y="3"/>
                      <a:pt x="14" y="3"/>
                      <a:pt x="12" y="3"/>
                    </a:cubicBezTo>
                    <a:cubicBezTo>
                      <a:pt x="12" y="3"/>
                      <a:pt x="9" y="6"/>
                      <a:pt x="8" y="6"/>
                    </a:cubicBezTo>
                    <a:cubicBezTo>
                      <a:pt x="7" y="9"/>
                      <a:pt x="5" y="11"/>
                      <a:pt x="4" y="14"/>
                    </a:cubicBezTo>
                    <a:cubicBezTo>
                      <a:pt x="3" y="14"/>
                      <a:pt x="1" y="14"/>
                      <a:pt x="0" y="15"/>
                    </a:cubicBezTo>
                    <a:cubicBezTo>
                      <a:pt x="0" y="16"/>
                      <a:pt x="3" y="17"/>
                      <a:pt x="3" y="18"/>
                    </a:cubicBezTo>
                    <a:cubicBezTo>
                      <a:pt x="3" y="20"/>
                      <a:pt x="4" y="20"/>
                      <a:pt x="5" y="22"/>
                    </a:cubicBezTo>
                    <a:cubicBezTo>
                      <a:pt x="5" y="24"/>
                      <a:pt x="6" y="24"/>
                      <a:pt x="8" y="24"/>
                    </a:cubicBezTo>
                    <a:cubicBezTo>
                      <a:pt x="9" y="24"/>
                      <a:pt x="11" y="24"/>
                      <a:pt x="11" y="25"/>
                    </a:cubicBezTo>
                    <a:cubicBezTo>
                      <a:pt x="11" y="26"/>
                      <a:pt x="11" y="27"/>
                      <a:pt x="11" y="28"/>
                    </a:cubicBezTo>
                    <a:cubicBezTo>
                      <a:pt x="13" y="30"/>
                      <a:pt x="18" y="30"/>
                      <a:pt x="21" y="30"/>
                    </a:cubicBezTo>
                    <a:cubicBezTo>
                      <a:pt x="24" y="30"/>
                      <a:pt x="26" y="30"/>
                      <a:pt x="28" y="28"/>
                    </a:cubicBezTo>
                    <a:cubicBezTo>
                      <a:pt x="32" y="26"/>
                      <a:pt x="36" y="28"/>
                      <a:pt x="40" y="30"/>
                    </a:cubicBezTo>
                    <a:cubicBezTo>
                      <a:pt x="40" y="28"/>
                      <a:pt x="40" y="25"/>
                      <a:pt x="41" y="23"/>
                    </a:cubicBezTo>
                    <a:cubicBezTo>
                      <a:pt x="42" y="22"/>
                      <a:pt x="45" y="24"/>
                      <a:pt x="46" y="20"/>
                    </a:cubicBezTo>
                    <a:cubicBezTo>
                      <a:pt x="43" y="18"/>
                      <a:pt x="42" y="20"/>
                      <a:pt x="39" y="20"/>
                    </a:cubicBezTo>
                    <a:cubicBezTo>
                      <a:pt x="37" y="19"/>
                      <a:pt x="37" y="14"/>
                      <a:pt x="38" y="13"/>
                    </a:cubicBezTo>
                    <a:cubicBezTo>
                      <a:pt x="39" y="11"/>
                      <a:pt x="37" y="15"/>
                      <a:pt x="38" y="1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0" name="Freeform 665"/>
              <p:cNvSpPr>
                <a:spLocks/>
              </p:cNvSpPr>
              <p:nvPr/>
            </p:nvSpPr>
            <p:spPr bwMode="auto">
              <a:xfrm>
                <a:off x="6466431" y="3282137"/>
                <a:ext cx="78046" cy="93975"/>
              </a:xfrm>
              <a:custGeom>
                <a:avLst/>
                <a:gdLst>
                  <a:gd name="T0" fmla="*/ 14 w 17"/>
                  <a:gd name="T1" fmla="*/ 10 h 20"/>
                  <a:gd name="T2" fmla="*/ 9 w 17"/>
                  <a:gd name="T3" fmla="*/ 3 h 20"/>
                  <a:gd name="T4" fmla="*/ 0 w 17"/>
                  <a:gd name="T5" fmla="*/ 1 h 20"/>
                  <a:gd name="T6" fmla="*/ 5 w 17"/>
                  <a:gd name="T7" fmla="*/ 10 h 20"/>
                  <a:gd name="T8" fmla="*/ 7 w 17"/>
                  <a:gd name="T9" fmla="*/ 20 h 20"/>
                  <a:gd name="T10" fmla="*/ 10 w 17"/>
                  <a:gd name="T11" fmla="*/ 14 h 20"/>
                  <a:gd name="T12" fmla="*/ 14 w 17"/>
                  <a:gd name="T13" fmla="*/ 14 h 20"/>
                  <a:gd name="T14" fmla="*/ 14 w 17"/>
                  <a:gd name="T15" fmla="*/ 10 h 20"/>
                  <a:gd name="T16" fmla="*/ 14 w 17"/>
                  <a:gd name="T17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14" y="10"/>
                    </a:moveTo>
                    <a:cubicBezTo>
                      <a:pt x="12" y="8"/>
                      <a:pt x="11" y="4"/>
                      <a:pt x="9" y="3"/>
                    </a:cubicBezTo>
                    <a:cubicBezTo>
                      <a:pt x="8" y="3"/>
                      <a:pt x="0" y="0"/>
                      <a:pt x="0" y="1"/>
                    </a:cubicBezTo>
                    <a:cubicBezTo>
                      <a:pt x="1" y="5"/>
                      <a:pt x="3" y="7"/>
                      <a:pt x="5" y="10"/>
                    </a:cubicBezTo>
                    <a:cubicBezTo>
                      <a:pt x="7" y="13"/>
                      <a:pt x="4" y="17"/>
                      <a:pt x="7" y="20"/>
                    </a:cubicBezTo>
                    <a:cubicBezTo>
                      <a:pt x="8" y="19"/>
                      <a:pt x="9" y="16"/>
                      <a:pt x="10" y="14"/>
                    </a:cubicBezTo>
                    <a:cubicBezTo>
                      <a:pt x="12" y="13"/>
                      <a:pt x="13" y="14"/>
                      <a:pt x="14" y="14"/>
                    </a:cubicBezTo>
                    <a:cubicBezTo>
                      <a:pt x="17" y="14"/>
                      <a:pt x="14" y="10"/>
                      <a:pt x="14" y="10"/>
                    </a:cubicBezTo>
                    <a:cubicBezTo>
                      <a:pt x="13" y="9"/>
                      <a:pt x="14" y="10"/>
                      <a:pt x="14" y="1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1" name="Freeform 666"/>
              <p:cNvSpPr>
                <a:spLocks/>
              </p:cNvSpPr>
              <p:nvPr/>
            </p:nvSpPr>
            <p:spPr bwMode="auto">
              <a:xfrm>
                <a:off x="6498286" y="3333105"/>
                <a:ext cx="46190" cy="47783"/>
              </a:xfrm>
              <a:custGeom>
                <a:avLst/>
                <a:gdLst>
                  <a:gd name="T0" fmla="*/ 7 w 10"/>
                  <a:gd name="T1" fmla="*/ 9 h 10"/>
                  <a:gd name="T2" fmla="*/ 7 w 10"/>
                  <a:gd name="T3" fmla="*/ 7 h 10"/>
                  <a:gd name="T4" fmla="*/ 10 w 10"/>
                  <a:gd name="T5" fmla="*/ 4 h 10"/>
                  <a:gd name="T6" fmla="*/ 8 w 10"/>
                  <a:gd name="T7" fmla="*/ 1 h 10"/>
                  <a:gd name="T8" fmla="*/ 3 w 10"/>
                  <a:gd name="T9" fmla="*/ 4 h 10"/>
                  <a:gd name="T10" fmla="*/ 0 w 10"/>
                  <a:gd name="T11" fmla="*/ 9 h 10"/>
                  <a:gd name="T12" fmla="*/ 3 w 10"/>
                  <a:gd name="T13" fmla="*/ 9 h 10"/>
                  <a:gd name="T14" fmla="*/ 7 w 10"/>
                  <a:gd name="T15" fmla="*/ 10 h 10"/>
                  <a:gd name="T16" fmla="*/ 7 w 10"/>
                  <a:gd name="T17" fmla="*/ 9 h 10"/>
                  <a:gd name="T18" fmla="*/ 7 w 10"/>
                  <a:gd name="T19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7" y="9"/>
                    </a:moveTo>
                    <a:cubicBezTo>
                      <a:pt x="6" y="8"/>
                      <a:pt x="6" y="8"/>
                      <a:pt x="7" y="7"/>
                    </a:cubicBezTo>
                    <a:cubicBezTo>
                      <a:pt x="8" y="6"/>
                      <a:pt x="9" y="5"/>
                      <a:pt x="10" y="4"/>
                    </a:cubicBezTo>
                    <a:cubicBezTo>
                      <a:pt x="10" y="4"/>
                      <a:pt x="8" y="2"/>
                      <a:pt x="8" y="1"/>
                    </a:cubicBezTo>
                    <a:cubicBezTo>
                      <a:pt x="8" y="5"/>
                      <a:pt x="3" y="0"/>
                      <a:pt x="3" y="4"/>
                    </a:cubicBezTo>
                    <a:cubicBezTo>
                      <a:pt x="3" y="6"/>
                      <a:pt x="1" y="8"/>
                      <a:pt x="0" y="9"/>
                    </a:cubicBezTo>
                    <a:cubicBezTo>
                      <a:pt x="0" y="10"/>
                      <a:pt x="2" y="9"/>
                      <a:pt x="3" y="9"/>
                    </a:cubicBezTo>
                    <a:cubicBezTo>
                      <a:pt x="5" y="9"/>
                      <a:pt x="6" y="9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6" y="8"/>
                      <a:pt x="7" y="9"/>
                      <a:pt x="7" y="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2" name="Freeform 667"/>
              <p:cNvSpPr>
                <a:spLocks/>
              </p:cNvSpPr>
              <p:nvPr/>
            </p:nvSpPr>
            <p:spPr bwMode="auto">
              <a:xfrm>
                <a:off x="6358123" y="3407966"/>
                <a:ext cx="149721" cy="89196"/>
              </a:xfrm>
              <a:custGeom>
                <a:avLst/>
                <a:gdLst>
                  <a:gd name="T0" fmla="*/ 17 w 32"/>
                  <a:gd name="T1" fmla="*/ 4 h 19"/>
                  <a:gd name="T2" fmla="*/ 2 w 32"/>
                  <a:gd name="T3" fmla="*/ 0 h 19"/>
                  <a:gd name="T4" fmla="*/ 2 w 32"/>
                  <a:gd name="T5" fmla="*/ 5 h 19"/>
                  <a:gd name="T6" fmla="*/ 3 w 32"/>
                  <a:gd name="T7" fmla="*/ 8 h 19"/>
                  <a:gd name="T8" fmla="*/ 1 w 32"/>
                  <a:gd name="T9" fmla="*/ 11 h 19"/>
                  <a:gd name="T10" fmla="*/ 3 w 32"/>
                  <a:gd name="T11" fmla="*/ 17 h 19"/>
                  <a:gd name="T12" fmla="*/ 9 w 32"/>
                  <a:gd name="T13" fmla="*/ 17 h 19"/>
                  <a:gd name="T14" fmla="*/ 16 w 32"/>
                  <a:gd name="T15" fmla="*/ 18 h 19"/>
                  <a:gd name="T16" fmla="*/ 21 w 32"/>
                  <a:gd name="T17" fmla="*/ 15 h 19"/>
                  <a:gd name="T18" fmla="*/ 28 w 32"/>
                  <a:gd name="T19" fmla="*/ 14 h 19"/>
                  <a:gd name="T20" fmla="*/ 28 w 32"/>
                  <a:gd name="T21" fmla="*/ 8 h 19"/>
                  <a:gd name="T22" fmla="*/ 29 w 32"/>
                  <a:gd name="T23" fmla="*/ 3 h 19"/>
                  <a:gd name="T24" fmla="*/ 21 w 32"/>
                  <a:gd name="T25" fmla="*/ 2 h 19"/>
                  <a:gd name="T26" fmla="*/ 17 w 32"/>
                  <a:gd name="T27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9">
                    <a:moveTo>
                      <a:pt x="17" y="4"/>
                    </a:moveTo>
                    <a:cubicBezTo>
                      <a:pt x="13" y="4"/>
                      <a:pt x="3" y="6"/>
                      <a:pt x="2" y="0"/>
                    </a:cubicBezTo>
                    <a:cubicBezTo>
                      <a:pt x="1" y="2"/>
                      <a:pt x="0" y="4"/>
                      <a:pt x="2" y="5"/>
                    </a:cubicBezTo>
                    <a:cubicBezTo>
                      <a:pt x="3" y="6"/>
                      <a:pt x="4" y="7"/>
                      <a:pt x="3" y="8"/>
                    </a:cubicBezTo>
                    <a:cubicBezTo>
                      <a:pt x="2" y="9"/>
                      <a:pt x="1" y="9"/>
                      <a:pt x="1" y="11"/>
                    </a:cubicBezTo>
                    <a:cubicBezTo>
                      <a:pt x="2" y="13"/>
                      <a:pt x="3" y="14"/>
                      <a:pt x="3" y="17"/>
                    </a:cubicBezTo>
                    <a:cubicBezTo>
                      <a:pt x="5" y="17"/>
                      <a:pt x="7" y="17"/>
                      <a:pt x="9" y="17"/>
                    </a:cubicBezTo>
                    <a:cubicBezTo>
                      <a:pt x="11" y="17"/>
                      <a:pt x="14" y="19"/>
                      <a:pt x="16" y="18"/>
                    </a:cubicBezTo>
                    <a:cubicBezTo>
                      <a:pt x="18" y="18"/>
                      <a:pt x="20" y="16"/>
                      <a:pt x="21" y="15"/>
                    </a:cubicBezTo>
                    <a:cubicBezTo>
                      <a:pt x="23" y="13"/>
                      <a:pt x="25" y="14"/>
                      <a:pt x="28" y="14"/>
                    </a:cubicBezTo>
                    <a:cubicBezTo>
                      <a:pt x="27" y="12"/>
                      <a:pt x="27" y="11"/>
                      <a:pt x="28" y="8"/>
                    </a:cubicBezTo>
                    <a:cubicBezTo>
                      <a:pt x="29" y="6"/>
                      <a:pt x="32" y="4"/>
                      <a:pt x="29" y="3"/>
                    </a:cubicBezTo>
                    <a:cubicBezTo>
                      <a:pt x="27" y="2"/>
                      <a:pt x="24" y="1"/>
                      <a:pt x="21" y="2"/>
                    </a:cubicBezTo>
                    <a:cubicBezTo>
                      <a:pt x="19" y="2"/>
                      <a:pt x="18" y="4"/>
                      <a:pt x="17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3" name="Freeform 668"/>
              <p:cNvSpPr>
                <a:spLocks/>
              </p:cNvSpPr>
              <p:nvPr/>
            </p:nvSpPr>
            <p:spPr bwMode="auto">
              <a:xfrm>
                <a:off x="6213180" y="3385667"/>
                <a:ext cx="84417" cy="70082"/>
              </a:xfrm>
              <a:custGeom>
                <a:avLst/>
                <a:gdLst>
                  <a:gd name="T0" fmla="*/ 10 w 18"/>
                  <a:gd name="T1" fmla="*/ 0 h 15"/>
                  <a:gd name="T2" fmla="*/ 1 w 18"/>
                  <a:gd name="T3" fmla="*/ 2 h 15"/>
                  <a:gd name="T4" fmla="*/ 4 w 18"/>
                  <a:gd name="T5" fmla="*/ 8 h 15"/>
                  <a:gd name="T6" fmla="*/ 13 w 18"/>
                  <a:gd name="T7" fmla="*/ 15 h 15"/>
                  <a:gd name="T8" fmla="*/ 15 w 18"/>
                  <a:gd name="T9" fmla="*/ 10 h 15"/>
                  <a:gd name="T10" fmla="*/ 17 w 18"/>
                  <a:gd name="T11" fmla="*/ 6 h 15"/>
                  <a:gd name="T12" fmla="*/ 16 w 18"/>
                  <a:gd name="T13" fmla="*/ 2 h 15"/>
                  <a:gd name="T14" fmla="*/ 10 w 18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5">
                    <a:moveTo>
                      <a:pt x="10" y="0"/>
                    </a:moveTo>
                    <a:cubicBezTo>
                      <a:pt x="8" y="0"/>
                      <a:pt x="0" y="0"/>
                      <a:pt x="1" y="2"/>
                    </a:cubicBezTo>
                    <a:cubicBezTo>
                      <a:pt x="1" y="3"/>
                      <a:pt x="3" y="7"/>
                      <a:pt x="4" y="8"/>
                    </a:cubicBezTo>
                    <a:cubicBezTo>
                      <a:pt x="6" y="11"/>
                      <a:pt x="10" y="13"/>
                      <a:pt x="13" y="15"/>
                    </a:cubicBezTo>
                    <a:cubicBezTo>
                      <a:pt x="13" y="13"/>
                      <a:pt x="13" y="11"/>
                      <a:pt x="15" y="10"/>
                    </a:cubicBezTo>
                    <a:cubicBezTo>
                      <a:pt x="17" y="9"/>
                      <a:pt x="18" y="8"/>
                      <a:pt x="17" y="6"/>
                    </a:cubicBezTo>
                    <a:cubicBezTo>
                      <a:pt x="17" y="4"/>
                      <a:pt x="17" y="3"/>
                      <a:pt x="16" y="2"/>
                    </a:cubicBezTo>
                    <a:cubicBezTo>
                      <a:pt x="14" y="1"/>
                      <a:pt x="12" y="0"/>
                      <a:pt x="10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4" name="Freeform 669"/>
              <p:cNvSpPr>
                <a:spLocks/>
              </p:cNvSpPr>
              <p:nvPr/>
            </p:nvSpPr>
            <p:spPr bwMode="auto">
              <a:xfrm>
                <a:off x="6273705" y="3352219"/>
                <a:ext cx="103530" cy="125829"/>
              </a:xfrm>
              <a:custGeom>
                <a:avLst/>
                <a:gdLst>
                  <a:gd name="T0" fmla="*/ 21 w 22"/>
                  <a:gd name="T1" fmla="*/ 19 h 27"/>
                  <a:gd name="T2" fmla="*/ 20 w 22"/>
                  <a:gd name="T3" fmla="*/ 17 h 27"/>
                  <a:gd name="T4" fmla="*/ 19 w 22"/>
                  <a:gd name="T5" fmla="*/ 13 h 27"/>
                  <a:gd name="T6" fmla="*/ 15 w 22"/>
                  <a:gd name="T7" fmla="*/ 10 h 27"/>
                  <a:gd name="T8" fmla="*/ 14 w 22"/>
                  <a:gd name="T9" fmla="*/ 8 h 27"/>
                  <a:gd name="T10" fmla="*/ 12 w 22"/>
                  <a:gd name="T11" fmla="*/ 5 h 27"/>
                  <a:gd name="T12" fmla="*/ 5 w 22"/>
                  <a:gd name="T13" fmla="*/ 1 h 27"/>
                  <a:gd name="T14" fmla="*/ 2 w 22"/>
                  <a:gd name="T15" fmla="*/ 4 h 27"/>
                  <a:gd name="T16" fmla="*/ 4 w 22"/>
                  <a:gd name="T17" fmla="*/ 14 h 27"/>
                  <a:gd name="T18" fmla="*/ 1 w 22"/>
                  <a:gd name="T19" fmla="*/ 19 h 27"/>
                  <a:gd name="T20" fmla="*/ 0 w 22"/>
                  <a:gd name="T21" fmla="*/ 23 h 27"/>
                  <a:gd name="T22" fmla="*/ 4 w 22"/>
                  <a:gd name="T23" fmla="*/ 27 h 27"/>
                  <a:gd name="T24" fmla="*/ 6 w 22"/>
                  <a:gd name="T25" fmla="*/ 23 h 27"/>
                  <a:gd name="T26" fmla="*/ 10 w 22"/>
                  <a:gd name="T27" fmla="*/ 26 h 27"/>
                  <a:gd name="T28" fmla="*/ 20 w 22"/>
                  <a:gd name="T29" fmla="*/ 24 h 27"/>
                  <a:gd name="T30" fmla="*/ 21 w 22"/>
                  <a:gd name="T31" fmla="*/ 19 h 27"/>
                  <a:gd name="T32" fmla="*/ 21 w 22"/>
                  <a:gd name="T33" fmla="*/ 1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27">
                    <a:moveTo>
                      <a:pt x="21" y="19"/>
                    </a:moveTo>
                    <a:cubicBezTo>
                      <a:pt x="22" y="18"/>
                      <a:pt x="21" y="18"/>
                      <a:pt x="20" y="17"/>
                    </a:cubicBezTo>
                    <a:cubicBezTo>
                      <a:pt x="19" y="16"/>
                      <a:pt x="19" y="15"/>
                      <a:pt x="19" y="13"/>
                    </a:cubicBezTo>
                    <a:cubicBezTo>
                      <a:pt x="21" y="10"/>
                      <a:pt x="18" y="10"/>
                      <a:pt x="15" y="10"/>
                    </a:cubicBezTo>
                    <a:cubicBezTo>
                      <a:pt x="14" y="10"/>
                      <a:pt x="14" y="9"/>
                      <a:pt x="14" y="8"/>
                    </a:cubicBezTo>
                    <a:cubicBezTo>
                      <a:pt x="13" y="6"/>
                      <a:pt x="12" y="7"/>
                      <a:pt x="12" y="5"/>
                    </a:cubicBezTo>
                    <a:cubicBezTo>
                      <a:pt x="11" y="2"/>
                      <a:pt x="9" y="0"/>
                      <a:pt x="5" y="1"/>
                    </a:cubicBezTo>
                    <a:cubicBezTo>
                      <a:pt x="2" y="2"/>
                      <a:pt x="2" y="2"/>
                      <a:pt x="2" y="4"/>
                    </a:cubicBezTo>
                    <a:cubicBezTo>
                      <a:pt x="3" y="7"/>
                      <a:pt x="4" y="10"/>
                      <a:pt x="4" y="14"/>
                    </a:cubicBezTo>
                    <a:cubicBezTo>
                      <a:pt x="5" y="17"/>
                      <a:pt x="2" y="16"/>
                      <a:pt x="1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25"/>
                      <a:pt x="3" y="26"/>
                      <a:pt x="4" y="27"/>
                    </a:cubicBezTo>
                    <a:cubicBezTo>
                      <a:pt x="4" y="26"/>
                      <a:pt x="4" y="23"/>
                      <a:pt x="6" y="23"/>
                    </a:cubicBezTo>
                    <a:cubicBezTo>
                      <a:pt x="8" y="23"/>
                      <a:pt x="9" y="24"/>
                      <a:pt x="10" y="26"/>
                    </a:cubicBezTo>
                    <a:cubicBezTo>
                      <a:pt x="11" y="26"/>
                      <a:pt x="18" y="24"/>
                      <a:pt x="20" y="24"/>
                    </a:cubicBezTo>
                    <a:cubicBezTo>
                      <a:pt x="18" y="22"/>
                      <a:pt x="20" y="21"/>
                      <a:pt x="21" y="19"/>
                    </a:cubicBezTo>
                    <a:cubicBezTo>
                      <a:pt x="22" y="18"/>
                      <a:pt x="20" y="20"/>
                      <a:pt x="21" y="1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5" name="Freeform 670"/>
              <p:cNvSpPr>
                <a:spLocks/>
              </p:cNvSpPr>
              <p:nvPr/>
            </p:nvSpPr>
            <p:spPr bwMode="auto">
              <a:xfrm>
                <a:off x="6217959" y="3277359"/>
                <a:ext cx="164057" cy="89196"/>
              </a:xfrm>
              <a:custGeom>
                <a:avLst/>
                <a:gdLst>
                  <a:gd name="T0" fmla="*/ 30 w 35"/>
                  <a:gd name="T1" fmla="*/ 3 h 19"/>
                  <a:gd name="T2" fmla="*/ 24 w 35"/>
                  <a:gd name="T3" fmla="*/ 1 h 19"/>
                  <a:gd name="T4" fmla="*/ 19 w 35"/>
                  <a:gd name="T5" fmla="*/ 4 h 19"/>
                  <a:gd name="T6" fmla="*/ 15 w 35"/>
                  <a:gd name="T7" fmla="*/ 4 h 19"/>
                  <a:gd name="T8" fmla="*/ 13 w 35"/>
                  <a:gd name="T9" fmla="*/ 6 h 19"/>
                  <a:gd name="T10" fmla="*/ 5 w 35"/>
                  <a:gd name="T11" fmla="*/ 4 h 19"/>
                  <a:gd name="T12" fmla="*/ 5 w 35"/>
                  <a:gd name="T13" fmla="*/ 7 h 19"/>
                  <a:gd name="T14" fmla="*/ 3 w 35"/>
                  <a:gd name="T15" fmla="*/ 8 h 19"/>
                  <a:gd name="T16" fmla="*/ 3 w 35"/>
                  <a:gd name="T17" fmla="*/ 15 h 19"/>
                  <a:gd name="T18" fmla="*/ 11 w 35"/>
                  <a:gd name="T19" fmla="*/ 19 h 19"/>
                  <a:gd name="T20" fmla="*/ 21 w 35"/>
                  <a:gd name="T21" fmla="*/ 17 h 19"/>
                  <a:gd name="T22" fmla="*/ 25 w 35"/>
                  <a:gd name="T23" fmla="*/ 15 h 19"/>
                  <a:gd name="T24" fmla="*/ 29 w 35"/>
                  <a:gd name="T25" fmla="*/ 9 h 19"/>
                  <a:gd name="T26" fmla="*/ 33 w 35"/>
                  <a:gd name="T27" fmla="*/ 6 h 19"/>
                  <a:gd name="T28" fmla="*/ 30 w 35"/>
                  <a:gd name="T29" fmla="*/ 3 h 19"/>
                  <a:gd name="T30" fmla="*/ 30 w 35"/>
                  <a:gd name="T31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5" h="19">
                    <a:moveTo>
                      <a:pt x="30" y="3"/>
                    </a:moveTo>
                    <a:cubicBezTo>
                      <a:pt x="30" y="2"/>
                      <a:pt x="25" y="2"/>
                      <a:pt x="24" y="1"/>
                    </a:cubicBezTo>
                    <a:cubicBezTo>
                      <a:pt x="20" y="0"/>
                      <a:pt x="22" y="4"/>
                      <a:pt x="19" y="4"/>
                    </a:cubicBezTo>
                    <a:cubicBezTo>
                      <a:pt x="18" y="3"/>
                      <a:pt x="17" y="4"/>
                      <a:pt x="15" y="4"/>
                    </a:cubicBezTo>
                    <a:cubicBezTo>
                      <a:pt x="14" y="4"/>
                      <a:pt x="14" y="6"/>
                      <a:pt x="13" y="6"/>
                    </a:cubicBezTo>
                    <a:cubicBezTo>
                      <a:pt x="9" y="8"/>
                      <a:pt x="7" y="6"/>
                      <a:pt x="5" y="4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4" y="8"/>
                      <a:pt x="3" y="6"/>
                      <a:pt x="3" y="8"/>
                    </a:cubicBezTo>
                    <a:cubicBezTo>
                      <a:pt x="3" y="11"/>
                      <a:pt x="0" y="13"/>
                      <a:pt x="3" y="15"/>
                    </a:cubicBezTo>
                    <a:cubicBezTo>
                      <a:pt x="5" y="17"/>
                      <a:pt x="8" y="19"/>
                      <a:pt x="11" y="19"/>
                    </a:cubicBezTo>
                    <a:cubicBezTo>
                      <a:pt x="15" y="19"/>
                      <a:pt x="17" y="16"/>
                      <a:pt x="21" y="17"/>
                    </a:cubicBezTo>
                    <a:cubicBezTo>
                      <a:pt x="21" y="16"/>
                      <a:pt x="24" y="16"/>
                      <a:pt x="25" y="15"/>
                    </a:cubicBezTo>
                    <a:cubicBezTo>
                      <a:pt x="26" y="13"/>
                      <a:pt x="27" y="11"/>
                      <a:pt x="29" y="9"/>
                    </a:cubicBezTo>
                    <a:cubicBezTo>
                      <a:pt x="30" y="7"/>
                      <a:pt x="31" y="7"/>
                      <a:pt x="33" y="6"/>
                    </a:cubicBezTo>
                    <a:cubicBezTo>
                      <a:pt x="35" y="4"/>
                      <a:pt x="30" y="4"/>
                      <a:pt x="30" y="3"/>
                    </a:cubicBezTo>
                    <a:cubicBezTo>
                      <a:pt x="30" y="3"/>
                      <a:pt x="30" y="4"/>
                      <a:pt x="30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6" name="Freeform 671"/>
              <p:cNvSpPr>
                <a:spLocks/>
              </p:cNvSpPr>
              <p:nvPr/>
            </p:nvSpPr>
            <p:spPr bwMode="auto">
              <a:xfrm>
                <a:off x="6311931" y="3478048"/>
                <a:ext cx="144943" cy="149721"/>
              </a:xfrm>
              <a:custGeom>
                <a:avLst/>
                <a:gdLst>
                  <a:gd name="T0" fmla="*/ 31 w 31"/>
                  <a:gd name="T1" fmla="*/ 0 h 32"/>
                  <a:gd name="T2" fmla="*/ 23 w 31"/>
                  <a:gd name="T3" fmla="*/ 3 h 32"/>
                  <a:gd name="T4" fmla="*/ 13 w 31"/>
                  <a:gd name="T5" fmla="*/ 2 h 32"/>
                  <a:gd name="T6" fmla="*/ 9 w 31"/>
                  <a:gd name="T7" fmla="*/ 4 h 32"/>
                  <a:gd name="T8" fmla="*/ 6 w 31"/>
                  <a:gd name="T9" fmla="*/ 5 h 32"/>
                  <a:gd name="T10" fmla="*/ 4 w 31"/>
                  <a:gd name="T11" fmla="*/ 8 h 32"/>
                  <a:gd name="T12" fmla="*/ 2 w 31"/>
                  <a:gd name="T13" fmla="*/ 11 h 32"/>
                  <a:gd name="T14" fmla="*/ 2 w 31"/>
                  <a:gd name="T15" fmla="*/ 15 h 32"/>
                  <a:gd name="T16" fmla="*/ 4 w 31"/>
                  <a:gd name="T17" fmla="*/ 17 h 32"/>
                  <a:gd name="T18" fmla="*/ 5 w 31"/>
                  <a:gd name="T19" fmla="*/ 22 h 32"/>
                  <a:gd name="T20" fmla="*/ 6 w 31"/>
                  <a:gd name="T21" fmla="*/ 25 h 32"/>
                  <a:gd name="T22" fmla="*/ 7 w 31"/>
                  <a:gd name="T23" fmla="*/ 28 h 32"/>
                  <a:gd name="T24" fmla="*/ 8 w 31"/>
                  <a:gd name="T25" fmla="*/ 29 h 32"/>
                  <a:gd name="T26" fmla="*/ 10 w 31"/>
                  <a:gd name="T27" fmla="*/ 31 h 32"/>
                  <a:gd name="T28" fmla="*/ 12 w 31"/>
                  <a:gd name="T29" fmla="*/ 30 h 32"/>
                  <a:gd name="T30" fmla="*/ 13 w 31"/>
                  <a:gd name="T31" fmla="*/ 31 h 32"/>
                  <a:gd name="T32" fmla="*/ 13 w 31"/>
                  <a:gd name="T33" fmla="*/ 26 h 32"/>
                  <a:gd name="T34" fmla="*/ 17 w 31"/>
                  <a:gd name="T35" fmla="*/ 26 h 32"/>
                  <a:gd name="T36" fmla="*/ 14 w 31"/>
                  <a:gd name="T37" fmla="*/ 23 h 32"/>
                  <a:gd name="T38" fmla="*/ 17 w 31"/>
                  <a:gd name="T39" fmla="*/ 24 h 32"/>
                  <a:gd name="T40" fmla="*/ 18 w 31"/>
                  <a:gd name="T41" fmla="*/ 22 h 32"/>
                  <a:gd name="T42" fmla="*/ 21 w 31"/>
                  <a:gd name="T43" fmla="*/ 23 h 32"/>
                  <a:gd name="T44" fmla="*/ 19 w 31"/>
                  <a:gd name="T45" fmla="*/ 19 h 32"/>
                  <a:gd name="T46" fmla="*/ 15 w 31"/>
                  <a:gd name="T47" fmla="*/ 17 h 32"/>
                  <a:gd name="T48" fmla="*/ 15 w 31"/>
                  <a:gd name="T49" fmla="*/ 16 h 32"/>
                  <a:gd name="T50" fmla="*/ 11 w 31"/>
                  <a:gd name="T51" fmla="*/ 10 h 32"/>
                  <a:gd name="T52" fmla="*/ 16 w 31"/>
                  <a:gd name="T53" fmla="*/ 11 h 32"/>
                  <a:gd name="T54" fmla="*/ 16 w 31"/>
                  <a:gd name="T55" fmla="*/ 10 h 32"/>
                  <a:gd name="T56" fmla="*/ 18 w 31"/>
                  <a:gd name="T57" fmla="*/ 11 h 32"/>
                  <a:gd name="T58" fmla="*/ 17 w 31"/>
                  <a:gd name="T59" fmla="*/ 9 h 32"/>
                  <a:gd name="T60" fmla="*/ 21 w 31"/>
                  <a:gd name="T61" fmla="*/ 10 h 32"/>
                  <a:gd name="T62" fmla="*/ 17 w 31"/>
                  <a:gd name="T63" fmla="*/ 7 h 32"/>
                  <a:gd name="T64" fmla="*/ 22 w 31"/>
                  <a:gd name="T65" fmla="*/ 5 h 32"/>
                  <a:gd name="T66" fmla="*/ 21 w 31"/>
                  <a:gd name="T67" fmla="*/ 7 h 32"/>
                  <a:gd name="T68" fmla="*/ 25 w 31"/>
                  <a:gd name="T69" fmla="*/ 5 h 32"/>
                  <a:gd name="T70" fmla="*/ 29 w 31"/>
                  <a:gd name="T71" fmla="*/ 7 h 32"/>
                  <a:gd name="T72" fmla="*/ 31 w 31"/>
                  <a:gd name="T7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" h="32">
                    <a:moveTo>
                      <a:pt x="31" y="0"/>
                    </a:moveTo>
                    <a:cubicBezTo>
                      <a:pt x="28" y="2"/>
                      <a:pt x="27" y="4"/>
                      <a:pt x="23" y="3"/>
                    </a:cubicBezTo>
                    <a:cubicBezTo>
                      <a:pt x="21" y="2"/>
                      <a:pt x="15" y="1"/>
                      <a:pt x="13" y="2"/>
                    </a:cubicBezTo>
                    <a:cubicBezTo>
                      <a:pt x="13" y="5"/>
                      <a:pt x="10" y="3"/>
                      <a:pt x="9" y="4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4" y="6"/>
                      <a:pt x="4" y="7"/>
                      <a:pt x="4" y="8"/>
                    </a:cubicBezTo>
                    <a:cubicBezTo>
                      <a:pt x="3" y="9"/>
                      <a:pt x="3" y="10"/>
                      <a:pt x="2" y="11"/>
                    </a:cubicBezTo>
                    <a:cubicBezTo>
                      <a:pt x="0" y="13"/>
                      <a:pt x="0" y="13"/>
                      <a:pt x="2" y="15"/>
                    </a:cubicBezTo>
                    <a:cubicBezTo>
                      <a:pt x="3" y="16"/>
                      <a:pt x="4" y="16"/>
                      <a:pt x="4" y="17"/>
                    </a:cubicBezTo>
                    <a:cubicBezTo>
                      <a:pt x="4" y="19"/>
                      <a:pt x="4" y="20"/>
                      <a:pt x="5" y="22"/>
                    </a:cubicBezTo>
                    <a:cubicBezTo>
                      <a:pt x="5" y="23"/>
                      <a:pt x="5" y="24"/>
                      <a:pt x="6" y="25"/>
                    </a:cubicBezTo>
                    <a:cubicBezTo>
                      <a:pt x="8" y="26"/>
                      <a:pt x="6" y="27"/>
                      <a:pt x="7" y="28"/>
                    </a:cubicBezTo>
                    <a:cubicBezTo>
                      <a:pt x="7" y="30"/>
                      <a:pt x="8" y="29"/>
                      <a:pt x="8" y="29"/>
                    </a:cubicBezTo>
                    <a:cubicBezTo>
                      <a:pt x="10" y="29"/>
                      <a:pt x="10" y="30"/>
                      <a:pt x="10" y="31"/>
                    </a:cubicBezTo>
                    <a:cubicBezTo>
                      <a:pt x="11" y="31"/>
                      <a:pt x="12" y="30"/>
                      <a:pt x="12" y="30"/>
                    </a:cubicBezTo>
                    <a:cubicBezTo>
                      <a:pt x="13" y="29"/>
                      <a:pt x="13" y="31"/>
                      <a:pt x="13" y="31"/>
                    </a:cubicBezTo>
                    <a:cubicBezTo>
                      <a:pt x="14" y="32"/>
                      <a:pt x="13" y="25"/>
                      <a:pt x="13" y="26"/>
                    </a:cubicBezTo>
                    <a:cubicBezTo>
                      <a:pt x="13" y="25"/>
                      <a:pt x="16" y="26"/>
                      <a:pt x="17" y="26"/>
                    </a:cubicBezTo>
                    <a:cubicBezTo>
                      <a:pt x="17" y="25"/>
                      <a:pt x="14" y="24"/>
                      <a:pt x="14" y="23"/>
                    </a:cubicBezTo>
                    <a:cubicBezTo>
                      <a:pt x="15" y="21"/>
                      <a:pt x="17" y="23"/>
                      <a:pt x="17" y="24"/>
                    </a:cubicBezTo>
                    <a:cubicBezTo>
                      <a:pt x="19" y="25"/>
                      <a:pt x="18" y="23"/>
                      <a:pt x="18" y="22"/>
                    </a:cubicBezTo>
                    <a:cubicBezTo>
                      <a:pt x="18" y="21"/>
                      <a:pt x="21" y="23"/>
                      <a:pt x="21" y="23"/>
                    </a:cubicBezTo>
                    <a:cubicBezTo>
                      <a:pt x="21" y="22"/>
                      <a:pt x="19" y="19"/>
                      <a:pt x="19" y="19"/>
                    </a:cubicBezTo>
                    <a:cubicBezTo>
                      <a:pt x="18" y="18"/>
                      <a:pt x="16" y="18"/>
                      <a:pt x="15" y="17"/>
                    </a:cubicBezTo>
                    <a:cubicBezTo>
                      <a:pt x="15" y="17"/>
                      <a:pt x="15" y="15"/>
                      <a:pt x="15" y="16"/>
                    </a:cubicBezTo>
                    <a:cubicBezTo>
                      <a:pt x="14" y="14"/>
                      <a:pt x="11" y="12"/>
                      <a:pt x="11" y="10"/>
                    </a:cubicBezTo>
                    <a:cubicBezTo>
                      <a:pt x="12" y="6"/>
                      <a:pt x="15" y="10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7" y="9"/>
                      <a:pt x="18" y="10"/>
                      <a:pt x="18" y="11"/>
                    </a:cubicBezTo>
                    <a:cubicBezTo>
                      <a:pt x="18" y="11"/>
                      <a:pt x="17" y="9"/>
                      <a:pt x="17" y="9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1" y="9"/>
                      <a:pt x="17" y="9"/>
                      <a:pt x="17" y="7"/>
                    </a:cubicBezTo>
                    <a:cubicBezTo>
                      <a:pt x="17" y="7"/>
                      <a:pt x="21" y="5"/>
                      <a:pt x="22" y="5"/>
                    </a:cubicBezTo>
                    <a:cubicBezTo>
                      <a:pt x="22" y="5"/>
                      <a:pt x="21" y="7"/>
                      <a:pt x="21" y="7"/>
                    </a:cubicBezTo>
                    <a:cubicBezTo>
                      <a:pt x="21" y="7"/>
                      <a:pt x="24" y="5"/>
                      <a:pt x="25" y="5"/>
                    </a:cubicBezTo>
                    <a:cubicBezTo>
                      <a:pt x="26" y="5"/>
                      <a:pt x="27" y="6"/>
                      <a:pt x="29" y="7"/>
                    </a:cubicBezTo>
                    <a:cubicBezTo>
                      <a:pt x="30" y="5"/>
                      <a:pt x="31" y="2"/>
                      <a:pt x="31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7" name="Freeform 672"/>
              <p:cNvSpPr>
                <a:spLocks/>
              </p:cNvSpPr>
              <p:nvPr/>
            </p:nvSpPr>
            <p:spPr bwMode="auto">
              <a:xfrm>
                <a:off x="6442539" y="3470083"/>
                <a:ext cx="70082" cy="46190"/>
              </a:xfrm>
              <a:custGeom>
                <a:avLst/>
                <a:gdLst>
                  <a:gd name="T0" fmla="*/ 15 w 15"/>
                  <a:gd name="T1" fmla="*/ 6 h 10"/>
                  <a:gd name="T2" fmla="*/ 10 w 15"/>
                  <a:gd name="T3" fmla="*/ 1 h 10"/>
                  <a:gd name="T4" fmla="*/ 2 w 15"/>
                  <a:gd name="T5" fmla="*/ 5 h 10"/>
                  <a:gd name="T6" fmla="*/ 1 w 15"/>
                  <a:gd name="T7" fmla="*/ 9 h 10"/>
                  <a:gd name="T8" fmla="*/ 6 w 15"/>
                  <a:gd name="T9" fmla="*/ 9 h 10"/>
                  <a:gd name="T10" fmla="*/ 11 w 15"/>
                  <a:gd name="T11" fmla="*/ 7 h 10"/>
                  <a:gd name="T12" fmla="*/ 15 w 15"/>
                  <a:gd name="T13" fmla="*/ 6 h 10"/>
                  <a:gd name="T14" fmla="*/ 15 w 15"/>
                  <a:gd name="T1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0">
                    <a:moveTo>
                      <a:pt x="15" y="6"/>
                    </a:moveTo>
                    <a:cubicBezTo>
                      <a:pt x="13" y="4"/>
                      <a:pt x="10" y="4"/>
                      <a:pt x="10" y="1"/>
                    </a:cubicBezTo>
                    <a:cubicBezTo>
                      <a:pt x="5" y="0"/>
                      <a:pt x="4" y="0"/>
                      <a:pt x="2" y="5"/>
                    </a:cubicBezTo>
                    <a:cubicBezTo>
                      <a:pt x="2" y="6"/>
                      <a:pt x="0" y="9"/>
                      <a:pt x="1" y="9"/>
                    </a:cubicBezTo>
                    <a:cubicBezTo>
                      <a:pt x="3" y="10"/>
                      <a:pt x="5" y="10"/>
                      <a:pt x="6" y="9"/>
                    </a:cubicBezTo>
                    <a:cubicBezTo>
                      <a:pt x="8" y="8"/>
                      <a:pt x="9" y="7"/>
                      <a:pt x="11" y="7"/>
                    </a:cubicBezTo>
                    <a:cubicBezTo>
                      <a:pt x="11" y="7"/>
                      <a:pt x="15" y="7"/>
                      <a:pt x="15" y="6"/>
                    </a:cubicBezTo>
                    <a:cubicBezTo>
                      <a:pt x="14" y="6"/>
                      <a:pt x="15" y="7"/>
                      <a:pt x="15" y="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8" name="Freeform 673"/>
              <p:cNvSpPr>
                <a:spLocks/>
              </p:cNvSpPr>
              <p:nvPr/>
            </p:nvSpPr>
            <p:spPr bwMode="auto">
              <a:xfrm>
                <a:off x="6292819" y="3455750"/>
                <a:ext cx="41412" cy="84419"/>
              </a:xfrm>
              <a:custGeom>
                <a:avLst/>
                <a:gdLst>
                  <a:gd name="T0" fmla="*/ 6 w 9"/>
                  <a:gd name="T1" fmla="*/ 16 h 18"/>
                  <a:gd name="T2" fmla="*/ 7 w 9"/>
                  <a:gd name="T3" fmla="*/ 11 h 18"/>
                  <a:gd name="T4" fmla="*/ 6 w 9"/>
                  <a:gd name="T5" fmla="*/ 6 h 18"/>
                  <a:gd name="T6" fmla="*/ 7 w 9"/>
                  <a:gd name="T7" fmla="*/ 4 h 18"/>
                  <a:gd name="T8" fmla="*/ 3 w 9"/>
                  <a:gd name="T9" fmla="*/ 1 h 18"/>
                  <a:gd name="T10" fmla="*/ 0 w 9"/>
                  <a:gd name="T11" fmla="*/ 9 h 18"/>
                  <a:gd name="T12" fmla="*/ 4 w 9"/>
                  <a:gd name="T13" fmla="*/ 18 h 18"/>
                  <a:gd name="T14" fmla="*/ 6 w 9"/>
                  <a:gd name="T15" fmla="*/ 16 h 18"/>
                  <a:gd name="T16" fmla="*/ 6 w 9"/>
                  <a:gd name="T17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8">
                    <a:moveTo>
                      <a:pt x="6" y="16"/>
                    </a:moveTo>
                    <a:cubicBezTo>
                      <a:pt x="7" y="14"/>
                      <a:pt x="9" y="12"/>
                      <a:pt x="7" y="11"/>
                    </a:cubicBezTo>
                    <a:cubicBezTo>
                      <a:pt x="6" y="10"/>
                      <a:pt x="5" y="8"/>
                      <a:pt x="6" y="6"/>
                    </a:cubicBezTo>
                    <a:cubicBezTo>
                      <a:pt x="6" y="6"/>
                      <a:pt x="7" y="4"/>
                      <a:pt x="7" y="4"/>
                    </a:cubicBezTo>
                    <a:cubicBezTo>
                      <a:pt x="6" y="3"/>
                      <a:pt x="4" y="1"/>
                      <a:pt x="3" y="1"/>
                    </a:cubicBezTo>
                    <a:cubicBezTo>
                      <a:pt x="0" y="0"/>
                      <a:pt x="0" y="7"/>
                      <a:pt x="0" y="9"/>
                    </a:cubicBezTo>
                    <a:cubicBezTo>
                      <a:pt x="0" y="13"/>
                      <a:pt x="2" y="15"/>
                      <a:pt x="4" y="18"/>
                    </a:cubicBezTo>
                    <a:cubicBezTo>
                      <a:pt x="5" y="17"/>
                      <a:pt x="6" y="16"/>
                      <a:pt x="6" y="16"/>
                    </a:cubicBezTo>
                    <a:cubicBezTo>
                      <a:pt x="7" y="14"/>
                      <a:pt x="6" y="16"/>
                      <a:pt x="6" y="1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9" name="Freeform 674"/>
              <p:cNvSpPr>
                <a:spLocks/>
              </p:cNvSpPr>
              <p:nvPr/>
            </p:nvSpPr>
            <p:spPr bwMode="auto">
              <a:xfrm>
                <a:off x="6316710" y="3465306"/>
                <a:ext cx="60525" cy="41414"/>
              </a:xfrm>
              <a:custGeom>
                <a:avLst/>
                <a:gdLst>
                  <a:gd name="T0" fmla="*/ 11 w 13"/>
                  <a:gd name="T1" fmla="*/ 0 h 9"/>
                  <a:gd name="T2" fmla="*/ 2 w 13"/>
                  <a:gd name="T3" fmla="*/ 2 h 9"/>
                  <a:gd name="T4" fmla="*/ 3 w 13"/>
                  <a:gd name="T5" fmla="*/ 9 h 9"/>
                  <a:gd name="T6" fmla="*/ 7 w 13"/>
                  <a:gd name="T7" fmla="*/ 8 h 9"/>
                  <a:gd name="T8" fmla="*/ 10 w 13"/>
                  <a:gd name="T9" fmla="*/ 7 h 9"/>
                  <a:gd name="T10" fmla="*/ 11 w 13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9">
                    <a:moveTo>
                      <a:pt x="11" y="0"/>
                    </a:moveTo>
                    <a:cubicBezTo>
                      <a:pt x="9" y="0"/>
                      <a:pt x="2" y="0"/>
                      <a:pt x="2" y="2"/>
                    </a:cubicBezTo>
                    <a:cubicBezTo>
                      <a:pt x="0" y="4"/>
                      <a:pt x="0" y="8"/>
                      <a:pt x="3" y="9"/>
                    </a:cubicBezTo>
                    <a:cubicBezTo>
                      <a:pt x="4" y="8"/>
                      <a:pt x="6" y="9"/>
                      <a:pt x="7" y="8"/>
                    </a:cubicBezTo>
                    <a:cubicBezTo>
                      <a:pt x="8" y="8"/>
                      <a:pt x="9" y="6"/>
                      <a:pt x="10" y="7"/>
                    </a:cubicBezTo>
                    <a:cubicBezTo>
                      <a:pt x="13" y="9"/>
                      <a:pt x="11" y="1"/>
                      <a:pt x="11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0" name="Freeform 675"/>
              <p:cNvSpPr>
                <a:spLocks/>
              </p:cNvSpPr>
              <p:nvPr/>
            </p:nvSpPr>
            <p:spPr bwMode="auto">
              <a:xfrm>
                <a:off x="6829583" y="3492382"/>
                <a:ext cx="89196" cy="74861"/>
              </a:xfrm>
              <a:custGeom>
                <a:avLst/>
                <a:gdLst>
                  <a:gd name="T0" fmla="*/ 19 w 19"/>
                  <a:gd name="T1" fmla="*/ 14 h 16"/>
                  <a:gd name="T2" fmla="*/ 17 w 19"/>
                  <a:gd name="T3" fmla="*/ 10 h 16"/>
                  <a:gd name="T4" fmla="*/ 16 w 19"/>
                  <a:gd name="T5" fmla="*/ 7 h 16"/>
                  <a:gd name="T6" fmla="*/ 14 w 19"/>
                  <a:gd name="T7" fmla="*/ 3 h 16"/>
                  <a:gd name="T8" fmla="*/ 12 w 19"/>
                  <a:gd name="T9" fmla="*/ 0 h 16"/>
                  <a:gd name="T10" fmla="*/ 6 w 19"/>
                  <a:gd name="T11" fmla="*/ 6 h 16"/>
                  <a:gd name="T12" fmla="*/ 9 w 19"/>
                  <a:gd name="T13" fmla="*/ 9 h 16"/>
                  <a:gd name="T14" fmla="*/ 12 w 19"/>
                  <a:gd name="T15" fmla="*/ 11 h 16"/>
                  <a:gd name="T16" fmla="*/ 16 w 19"/>
                  <a:gd name="T17" fmla="*/ 13 h 16"/>
                  <a:gd name="T18" fmla="*/ 19 w 19"/>
                  <a:gd name="T19" fmla="*/ 14 h 16"/>
                  <a:gd name="T20" fmla="*/ 19 w 19"/>
                  <a:gd name="T21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6">
                    <a:moveTo>
                      <a:pt x="19" y="14"/>
                    </a:moveTo>
                    <a:cubicBezTo>
                      <a:pt x="19" y="12"/>
                      <a:pt x="19" y="11"/>
                      <a:pt x="17" y="10"/>
                    </a:cubicBezTo>
                    <a:cubicBezTo>
                      <a:pt x="15" y="9"/>
                      <a:pt x="17" y="8"/>
                      <a:pt x="16" y="7"/>
                    </a:cubicBezTo>
                    <a:cubicBezTo>
                      <a:pt x="15" y="5"/>
                      <a:pt x="14" y="6"/>
                      <a:pt x="14" y="3"/>
                    </a:cubicBezTo>
                    <a:cubicBezTo>
                      <a:pt x="14" y="3"/>
                      <a:pt x="11" y="1"/>
                      <a:pt x="12" y="0"/>
                    </a:cubicBezTo>
                    <a:cubicBezTo>
                      <a:pt x="9" y="0"/>
                      <a:pt x="0" y="1"/>
                      <a:pt x="6" y="6"/>
                    </a:cubicBezTo>
                    <a:cubicBezTo>
                      <a:pt x="7" y="7"/>
                      <a:pt x="8" y="8"/>
                      <a:pt x="9" y="9"/>
                    </a:cubicBezTo>
                    <a:cubicBezTo>
                      <a:pt x="10" y="10"/>
                      <a:pt x="11" y="10"/>
                      <a:pt x="12" y="11"/>
                    </a:cubicBezTo>
                    <a:cubicBezTo>
                      <a:pt x="14" y="11"/>
                      <a:pt x="16" y="11"/>
                      <a:pt x="16" y="13"/>
                    </a:cubicBezTo>
                    <a:cubicBezTo>
                      <a:pt x="17" y="14"/>
                      <a:pt x="18" y="16"/>
                      <a:pt x="19" y="14"/>
                    </a:cubicBezTo>
                    <a:cubicBezTo>
                      <a:pt x="19" y="13"/>
                      <a:pt x="18" y="15"/>
                      <a:pt x="19" y="1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1" name="Freeform 676"/>
              <p:cNvSpPr>
                <a:spLocks/>
              </p:cNvSpPr>
              <p:nvPr/>
            </p:nvSpPr>
            <p:spPr bwMode="auto">
              <a:xfrm>
                <a:off x="6863031" y="3530609"/>
                <a:ext cx="461905" cy="391821"/>
              </a:xfrm>
              <a:custGeom>
                <a:avLst/>
                <a:gdLst>
                  <a:gd name="T0" fmla="*/ 95 w 99"/>
                  <a:gd name="T1" fmla="*/ 73 h 84"/>
                  <a:gd name="T2" fmla="*/ 93 w 99"/>
                  <a:gd name="T3" fmla="*/ 68 h 84"/>
                  <a:gd name="T4" fmla="*/ 90 w 99"/>
                  <a:gd name="T5" fmla="*/ 65 h 84"/>
                  <a:gd name="T6" fmla="*/ 86 w 99"/>
                  <a:gd name="T7" fmla="*/ 60 h 84"/>
                  <a:gd name="T8" fmla="*/ 87 w 99"/>
                  <a:gd name="T9" fmla="*/ 55 h 84"/>
                  <a:gd name="T10" fmla="*/ 89 w 99"/>
                  <a:gd name="T11" fmla="*/ 50 h 84"/>
                  <a:gd name="T12" fmla="*/ 84 w 99"/>
                  <a:gd name="T13" fmla="*/ 49 h 84"/>
                  <a:gd name="T14" fmla="*/ 84 w 99"/>
                  <a:gd name="T15" fmla="*/ 46 h 84"/>
                  <a:gd name="T16" fmla="*/ 84 w 99"/>
                  <a:gd name="T17" fmla="*/ 40 h 84"/>
                  <a:gd name="T18" fmla="*/ 82 w 99"/>
                  <a:gd name="T19" fmla="*/ 36 h 84"/>
                  <a:gd name="T20" fmla="*/ 85 w 99"/>
                  <a:gd name="T21" fmla="*/ 31 h 84"/>
                  <a:gd name="T22" fmla="*/ 86 w 99"/>
                  <a:gd name="T23" fmla="*/ 20 h 84"/>
                  <a:gd name="T24" fmla="*/ 79 w 99"/>
                  <a:gd name="T25" fmla="*/ 18 h 84"/>
                  <a:gd name="T26" fmla="*/ 76 w 99"/>
                  <a:gd name="T27" fmla="*/ 15 h 84"/>
                  <a:gd name="T28" fmla="*/ 71 w 99"/>
                  <a:gd name="T29" fmla="*/ 13 h 84"/>
                  <a:gd name="T30" fmla="*/ 66 w 99"/>
                  <a:gd name="T31" fmla="*/ 12 h 84"/>
                  <a:gd name="T32" fmla="*/ 61 w 99"/>
                  <a:gd name="T33" fmla="*/ 11 h 84"/>
                  <a:gd name="T34" fmla="*/ 57 w 99"/>
                  <a:gd name="T35" fmla="*/ 12 h 84"/>
                  <a:gd name="T36" fmla="*/ 53 w 99"/>
                  <a:gd name="T37" fmla="*/ 15 h 84"/>
                  <a:gd name="T38" fmla="*/ 49 w 99"/>
                  <a:gd name="T39" fmla="*/ 17 h 84"/>
                  <a:gd name="T40" fmla="*/ 46 w 99"/>
                  <a:gd name="T41" fmla="*/ 20 h 84"/>
                  <a:gd name="T42" fmla="*/ 33 w 99"/>
                  <a:gd name="T43" fmla="*/ 18 h 84"/>
                  <a:gd name="T44" fmla="*/ 30 w 99"/>
                  <a:gd name="T45" fmla="*/ 16 h 84"/>
                  <a:gd name="T46" fmla="*/ 25 w 99"/>
                  <a:gd name="T47" fmla="*/ 15 h 84"/>
                  <a:gd name="T48" fmla="*/ 24 w 99"/>
                  <a:gd name="T49" fmla="*/ 10 h 84"/>
                  <a:gd name="T50" fmla="*/ 20 w 99"/>
                  <a:gd name="T51" fmla="*/ 5 h 84"/>
                  <a:gd name="T52" fmla="*/ 14 w 99"/>
                  <a:gd name="T53" fmla="*/ 5 h 84"/>
                  <a:gd name="T54" fmla="*/ 11 w 99"/>
                  <a:gd name="T55" fmla="*/ 7 h 84"/>
                  <a:gd name="T56" fmla="*/ 5 w 99"/>
                  <a:gd name="T57" fmla="*/ 4 h 84"/>
                  <a:gd name="T58" fmla="*/ 1 w 99"/>
                  <a:gd name="T59" fmla="*/ 3 h 84"/>
                  <a:gd name="T60" fmla="*/ 0 w 99"/>
                  <a:gd name="T61" fmla="*/ 5 h 84"/>
                  <a:gd name="T62" fmla="*/ 1 w 99"/>
                  <a:gd name="T63" fmla="*/ 8 h 84"/>
                  <a:gd name="T64" fmla="*/ 1 w 99"/>
                  <a:gd name="T65" fmla="*/ 10 h 84"/>
                  <a:gd name="T66" fmla="*/ 1 w 99"/>
                  <a:gd name="T67" fmla="*/ 12 h 84"/>
                  <a:gd name="T68" fmla="*/ 3 w 99"/>
                  <a:gd name="T69" fmla="*/ 14 h 84"/>
                  <a:gd name="T70" fmla="*/ 3 w 99"/>
                  <a:gd name="T71" fmla="*/ 16 h 84"/>
                  <a:gd name="T72" fmla="*/ 5 w 99"/>
                  <a:gd name="T73" fmla="*/ 21 h 84"/>
                  <a:gd name="T74" fmla="*/ 8 w 99"/>
                  <a:gd name="T75" fmla="*/ 24 h 84"/>
                  <a:gd name="T76" fmla="*/ 10 w 99"/>
                  <a:gd name="T77" fmla="*/ 25 h 84"/>
                  <a:gd name="T78" fmla="*/ 8 w 99"/>
                  <a:gd name="T79" fmla="*/ 37 h 84"/>
                  <a:gd name="T80" fmla="*/ 12 w 99"/>
                  <a:gd name="T81" fmla="*/ 41 h 84"/>
                  <a:gd name="T82" fmla="*/ 18 w 99"/>
                  <a:gd name="T83" fmla="*/ 47 h 84"/>
                  <a:gd name="T84" fmla="*/ 17 w 99"/>
                  <a:gd name="T85" fmla="*/ 50 h 84"/>
                  <a:gd name="T86" fmla="*/ 19 w 99"/>
                  <a:gd name="T87" fmla="*/ 52 h 84"/>
                  <a:gd name="T88" fmla="*/ 22 w 99"/>
                  <a:gd name="T89" fmla="*/ 58 h 84"/>
                  <a:gd name="T90" fmla="*/ 24 w 99"/>
                  <a:gd name="T91" fmla="*/ 55 h 84"/>
                  <a:gd name="T92" fmla="*/ 25 w 99"/>
                  <a:gd name="T93" fmla="*/ 56 h 84"/>
                  <a:gd name="T94" fmla="*/ 26 w 99"/>
                  <a:gd name="T95" fmla="*/ 57 h 84"/>
                  <a:gd name="T96" fmla="*/ 30 w 99"/>
                  <a:gd name="T97" fmla="*/ 57 h 84"/>
                  <a:gd name="T98" fmla="*/ 35 w 99"/>
                  <a:gd name="T99" fmla="*/ 66 h 84"/>
                  <a:gd name="T100" fmla="*/ 46 w 99"/>
                  <a:gd name="T101" fmla="*/ 74 h 84"/>
                  <a:gd name="T102" fmla="*/ 52 w 99"/>
                  <a:gd name="T103" fmla="*/ 76 h 84"/>
                  <a:gd name="T104" fmla="*/ 56 w 99"/>
                  <a:gd name="T105" fmla="*/ 75 h 84"/>
                  <a:gd name="T106" fmla="*/ 56 w 99"/>
                  <a:gd name="T107" fmla="*/ 76 h 84"/>
                  <a:gd name="T108" fmla="*/ 61 w 99"/>
                  <a:gd name="T109" fmla="*/ 73 h 84"/>
                  <a:gd name="T110" fmla="*/ 60 w 99"/>
                  <a:gd name="T111" fmla="*/ 73 h 84"/>
                  <a:gd name="T112" fmla="*/ 62 w 99"/>
                  <a:gd name="T113" fmla="*/ 73 h 84"/>
                  <a:gd name="T114" fmla="*/ 65 w 99"/>
                  <a:gd name="T115" fmla="*/ 77 h 84"/>
                  <a:gd name="T116" fmla="*/ 69 w 99"/>
                  <a:gd name="T117" fmla="*/ 81 h 84"/>
                  <a:gd name="T118" fmla="*/ 88 w 99"/>
                  <a:gd name="T119" fmla="*/ 84 h 84"/>
                  <a:gd name="T120" fmla="*/ 92 w 99"/>
                  <a:gd name="T121" fmla="*/ 77 h 84"/>
                  <a:gd name="T122" fmla="*/ 95 w 99"/>
                  <a:gd name="T123" fmla="*/ 73 h 84"/>
                  <a:gd name="T124" fmla="*/ 95 w 99"/>
                  <a:gd name="T125" fmla="*/ 7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9" h="84">
                    <a:moveTo>
                      <a:pt x="95" y="73"/>
                    </a:moveTo>
                    <a:cubicBezTo>
                      <a:pt x="93" y="72"/>
                      <a:pt x="94" y="70"/>
                      <a:pt x="93" y="68"/>
                    </a:cubicBezTo>
                    <a:cubicBezTo>
                      <a:pt x="93" y="67"/>
                      <a:pt x="91" y="66"/>
                      <a:pt x="90" y="65"/>
                    </a:cubicBezTo>
                    <a:cubicBezTo>
                      <a:pt x="88" y="64"/>
                      <a:pt x="87" y="62"/>
                      <a:pt x="86" y="60"/>
                    </a:cubicBezTo>
                    <a:cubicBezTo>
                      <a:pt x="84" y="58"/>
                      <a:pt x="85" y="58"/>
                      <a:pt x="87" y="55"/>
                    </a:cubicBezTo>
                    <a:cubicBezTo>
                      <a:pt x="88" y="54"/>
                      <a:pt x="90" y="52"/>
                      <a:pt x="89" y="50"/>
                    </a:cubicBezTo>
                    <a:cubicBezTo>
                      <a:pt x="88" y="49"/>
                      <a:pt x="85" y="49"/>
                      <a:pt x="84" y="49"/>
                    </a:cubicBezTo>
                    <a:cubicBezTo>
                      <a:pt x="83" y="48"/>
                      <a:pt x="84" y="46"/>
                      <a:pt x="84" y="46"/>
                    </a:cubicBezTo>
                    <a:cubicBezTo>
                      <a:pt x="83" y="44"/>
                      <a:pt x="83" y="41"/>
                      <a:pt x="84" y="40"/>
                    </a:cubicBezTo>
                    <a:cubicBezTo>
                      <a:pt x="86" y="38"/>
                      <a:pt x="83" y="37"/>
                      <a:pt x="82" y="36"/>
                    </a:cubicBezTo>
                    <a:cubicBezTo>
                      <a:pt x="82" y="35"/>
                      <a:pt x="84" y="32"/>
                      <a:pt x="85" y="31"/>
                    </a:cubicBezTo>
                    <a:cubicBezTo>
                      <a:pt x="85" y="30"/>
                      <a:pt x="87" y="20"/>
                      <a:pt x="86" y="20"/>
                    </a:cubicBezTo>
                    <a:cubicBezTo>
                      <a:pt x="83" y="20"/>
                      <a:pt x="82" y="20"/>
                      <a:pt x="79" y="18"/>
                    </a:cubicBezTo>
                    <a:cubicBezTo>
                      <a:pt x="78" y="17"/>
                      <a:pt x="77" y="16"/>
                      <a:pt x="76" y="15"/>
                    </a:cubicBezTo>
                    <a:cubicBezTo>
                      <a:pt x="75" y="14"/>
                      <a:pt x="72" y="14"/>
                      <a:pt x="71" y="13"/>
                    </a:cubicBezTo>
                    <a:cubicBezTo>
                      <a:pt x="69" y="13"/>
                      <a:pt x="68" y="13"/>
                      <a:pt x="66" y="12"/>
                    </a:cubicBezTo>
                    <a:cubicBezTo>
                      <a:pt x="65" y="10"/>
                      <a:pt x="63" y="11"/>
                      <a:pt x="61" y="11"/>
                    </a:cubicBezTo>
                    <a:cubicBezTo>
                      <a:pt x="60" y="12"/>
                      <a:pt x="58" y="11"/>
                      <a:pt x="57" y="12"/>
                    </a:cubicBezTo>
                    <a:cubicBezTo>
                      <a:pt x="55" y="12"/>
                      <a:pt x="54" y="14"/>
                      <a:pt x="53" y="15"/>
                    </a:cubicBezTo>
                    <a:cubicBezTo>
                      <a:pt x="52" y="16"/>
                      <a:pt x="49" y="15"/>
                      <a:pt x="49" y="17"/>
                    </a:cubicBezTo>
                    <a:cubicBezTo>
                      <a:pt x="49" y="19"/>
                      <a:pt x="48" y="19"/>
                      <a:pt x="46" y="20"/>
                    </a:cubicBezTo>
                    <a:cubicBezTo>
                      <a:pt x="41" y="21"/>
                      <a:pt x="37" y="21"/>
                      <a:pt x="33" y="18"/>
                    </a:cubicBezTo>
                    <a:cubicBezTo>
                      <a:pt x="32" y="17"/>
                      <a:pt x="31" y="16"/>
                      <a:pt x="30" y="16"/>
                    </a:cubicBezTo>
                    <a:cubicBezTo>
                      <a:pt x="28" y="14"/>
                      <a:pt x="27" y="15"/>
                      <a:pt x="25" y="15"/>
                    </a:cubicBezTo>
                    <a:cubicBezTo>
                      <a:pt x="24" y="14"/>
                      <a:pt x="24" y="11"/>
                      <a:pt x="24" y="10"/>
                    </a:cubicBezTo>
                    <a:cubicBezTo>
                      <a:pt x="21" y="9"/>
                      <a:pt x="20" y="8"/>
                      <a:pt x="20" y="5"/>
                    </a:cubicBezTo>
                    <a:cubicBezTo>
                      <a:pt x="20" y="0"/>
                      <a:pt x="16" y="3"/>
                      <a:pt x="14" y="5"/>
                    </a:cubicBezTo>
                    <a:cubicBezTo>
                      <a:pt x="13" y="6"/>
                      <a:pt x="12" y="7"/>
                      <a:pt x="11" y="7"/>
                    </a:cubicBezTo>
                    <a:cubicBezTo>
                      <a:pt x="9" y="6"/>
                      <a:pt x="6" y="6"/>
                      <a:pt x="5" y="4"/>
                    </a:cubicBezTo>
                    <a:cubicBezTo>
                      <a:pt x="3" y="2"/>
                      <a:pt x="3" y="1"/>
                      <a:pt x="1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1" y="8"/>
                      <a:pt x="2" y="10"/>
                      <a:pt x="1" y="10"/>
                    </a:cubicBezTo>
                    <a:cubicBezTo>
                      <a:pt x="1" y="11"/>
                      <a:pt x="0" y="11"/>
                      <a:pt x="1" y="12"/>
                    </a:cubicBezTo>
                    <a:cubicBezTo>
                      <a:pt x="1" y="13"/>
                      <a:pt x="3" y="13"/>
                      <a:pt x="3" y="14"/>
                    </a:cubicBezTo>
                    <a:cubicBezTo>
                      <a:pt x="3" y="15"/>
                      <a:pt x="2" y="16"/>
                      <a:pt x="3" y="16"/>
                    </a:cubicBezTo>
                    <a:cubicBezTo>
                      <a:pt x="4" y="18"/>
                      <a:pt x="4" y="19"/>
                      <a:pt x="5" y="21"/>
                    </a:cubicBezTo>
                    <a:cubicBezTo>
                      <a:pt x="6" y="22"/>
                      <a:pt x="6" y="23"/>
                      <a:pt x="8" y="24"/>
                    </a:cubicBezTo>
                    <a:cubicBezTo>
                      <a:pt x="8" y="24"/>
                      <a:pt x="10" y="25"/>
                      <a:pt x="10" y="25"/>
                    </a:cubicBezTo>
                    <a:cubicBezTo>
                      <a:pt x="11" y="29"/>
                      <a:pt x="2" y="33"/>
                      <a:pt x="8" y="37"/>
                    </a:cubicBezTo>
                    <a:cubicBezTo>
                      <a:pt x="10" y="38"/>
                      <a:pt x="10" y="40"/>
                      <a:pt x="12" y="41"/>
                    </a:cubicBezTo>
                    <a:cubicBezTo>
                      <a:pt x="14" y="43"/>
                      <a:pt x="16" y="44"/>
                      <a:pt x="18" y="47"/>
                    </a:cubicBezTo>
                    <a:cubicBezTo>
                      <a:pt x="18" y="48"/>
                      <a:pt x="17" y="49"/>
                      <a:pt x="17" y="50"/>
                    </a:cubicBezTo>
                    <a:cubicBezTo>
                      <a:pt x="18" y="51"/>
                      <a:pt x="20" y="51"/>
                      <a:pt x="19" y="52"/>
                    </a:cubicBezTo>
                    <a:cubicBezTo>
                      <a:pt x="19" y="55"/>
                      <a:pt x="21" y="56"/>
                      <a:pt x="22" y="58"/>
                    </a:cubicBezTo>
                    <a:cubicBezTo>
                      <a:pt x="24" y="57"/>
                      <a:pt x="23" y="56"/>
                      <a:pt x="24" y="55"/>
                    </a:cubicBezTo>
                    <a:cubicBezTo>
                      <a:pt x="24" y="55"/>
                      <a:pt x="25" y="56"/>
                      <a:pt x="25" y="56"/>
                    </a:cubicBezTo>
                    <a:cubicBezTo>
                      <a:pt x="27" y="56"/>
                      <a:pt x="25" y="56"/>
                      <a:pt x="26" y="57"/>
                    </a:cubicBezTo>
                    <a:cubicBezTo>
                      <a:pt x="27" y="58"/>
                      <a:pt x="28" y="55"/>
                      <a:pt x="30" y="57"/>
                    </a:cubicBezTo>
                    <a:cubicBezTo>
                      <a:pt x="32" y="60"/>
                      <a:pt x="33" y="63"/>
                      <a:pt x="35" y="66"/>
                    </a:cubicBezTo>
                    <a:cubicBezTo>
                      <a:pt x="37" y="69"/>
                      <a:pt x="42" y="72"/>
                      <a:pt x="46" y="74"/>
                    </a:cubicBezTo>
                    <a:cubicBezTo>
                      <a:pt x="48" y="75"/>
                      <a:pt x="50" y="75"/>
                      <a:pt x="52" y="76"/>
                    </a:cubicBezTo>
                    <a:cubicBezTo>
                      <a:pt x="53" y="76"/>
                      <a:pt x="56" y="75"/>
                      <a:pt x="56" y="75"/>
                    </a:cubicBezTo>
                    <a:cubicBezTo>
                      <a:pt x="56" y="75"/>
                      <a:pt x="56" y="76"/>
                      <a:pt x="56" y="76"/>
                    </a:cubicBezTo>
                    <a:cubicBezTo>
                      <a:pt x="57" y="76"/>
                      <a:pt x="60" y="74"/>
                      <a:pt x="61" y="73"/>
                    </a:cubicBezTo>
                    <a:cubicBezTo>
                      <a:pt x="61" y="73"/>
                      <a:pt x="60" y="73"/>
                      <a:pt x="60" y="73"/>
                    </a:cubicBezTo>
                    <a:cubicBezTo>
                      <a:pt x="60" y="72"/>
                      <a:pt x="62" y="73"/>
                      <a:pt x="62" y="73"/>
                    </a:cubicBezTo>
                    <a:cubicBezTo>
                      <a:pt x="64" y="74"/>
                      <a:pt x="64" y="75"/>
                      <a:pt x="65" y="77"/>
                    </a:cubicBezTo>
                    <a:cubicBezTo>
                      <a:pt x="66" y="80"/>
                      <a:pt x="67" y="80"/>
                      <a:pt x="69" y="81"/>
                    </a:cubicBezTo>
                    <a:cubicBezTo>
                      <a:pt x="75" y="82"/>
                      <a:pt x="82" y="83"/>
                      <a:pt x="88" y="84"/>
                    </a:cubicBezTo>
                    <a:cubicBezTo>
                      <a:pt x="88" y="80"/>
                      <a:pt x="89" y="79"/>
                      <a:pt x="92" y="77"/>
                    </a:cubicBezTo>
                    <a:cubicBezTo>
                      <a:pt x="94" y="76"/>
                      <a:pt x="99" y="75"/>
                      <a:pt x="95" y="73"/>
                    </a:cubicBezTo>
                    <a:cubicBezTo>
                      <a:pt x="94" y="72"/>
                      <a:pt x="97" y="74"/>
                      <a:pt x="95" y="7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2" name="Freeform 677"/>
              <p:cNvSpPr>
                <a:spLocks/>
              </p:cNvSpPr>
              <p:nvPr/>
            </p:nvSpPr>
            <p:spPr bwMode="auto">
              <a:xfrm>
                <a:off x="6872588" y="3535388"/>
                <a:ext cx="36635" cy="27078"/>
              </a:xfrm>
              <a:custGeom>
                <a:avLst/>
                <a:gdLst>
                  <a:gd name="T0" fmla="*/ 1 w 8"/>
                  <a:gd name="T1" fmla="*/ 1 h 6"/>
                  <a:gd name="T2" fmla="*/ 3 w 8"/>
                  <a:gd name="T3" fmla="*/ 4 h 6"/>
                  <a:gd name="T4" fmla="*/ 8 w 8"/>
                  <a:gd name="T5" fmla="*/ 6 h 6"/>
                  <a:gd name="T6" fmla="*/ 0 w 8"/>
                  <a:gd name="T7" fmla="*/ 0 h 6"/>
                  <a:gd name="T8" fmla="*/ 1 w 8"/>
                  <a:gd name="T9" fmla="*/ 1 h 6"/>
                  <a:gd name="T10" fmla="*/ 1 w 8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2" y="1"/>
                      <a:pt x="2" y="3"/>
                      <a:pt x="3" y="4"/>
                    </a:cubicBezTo>
                    <a:cubicBezTo>
                      <a:pt x="5" y="4"/>
                      <a:pt x="6" y="5"/>
                      <a:pt x="8" y="6"/>
                    </a:cubicBezTo>
                    <a:cubicBezTo>
                      <a:pt x="7" y="2"/>
                      <a:pt x="3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1"/>
                      <a:pt x="0" y="1"/>
                      <a:pt x="1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3" name="Freeform 678"/>
              <p:cNvSpPr>
                <a:spLocks/>
              </p:cNvSpPr>
              <p:nvPr/>
            </p:nvSpPr>
            <p:spPr bwMode="auto">
              <a:xfrm>
                <a:off x="6764278" y="3422300"/>
                <a:ext cx="164057" cy="84419"/>
              </a:xfrm>
              <a:custGeom>
                <a:avLst/>
                <a:gdLst>
                  <a:gd name="T0" fmla="*/ 26 w 35"/>
                  <a:gd name="T1" fmla="*/ 15 h 18"/>
                  <a:gd name="T2" fmla="*/ 30 w 35"/>
                  <a:gd name="T3" fmla="*/ 17 h 18"/>
                  <a:gd name="T4" fmla="*/ 34 w 35"/>
                  <a:gd name="T5" fmla="*/ 17 h 18"/>
                  <a:gd name="T6" fmla="*/ 33 w 35"/>
                  <a:gd name="T7" fmla="*/ 12 h 18"/>
                  <a:gd name="T8" fmla="*/ 30 w 35"/>
                  <a:gd name="T9" fmla="*/ 10 h 18"/>
                  <a:gd name="T10" fmla="*/ 27 w 35"/>
                  <a:gd name="T11" fmla="*/ 7 h 18"/>
                  <a:gd name="T12" fmla="*/ 19 w 35"/>
                  <a:gd name="T13" fmla="*/ 6 h 18"/>
                  <a:gd name="T14" fmla="*/ 9 w 35"/>
                  <a:gd name="T15" fmla="*/ 4 h 18"/>
                  <a:gd name="T16" fmla="*/ 0 w 35"/>
                  <a:gd name="T17" fmla="*/ 2 h 18"/>
                  <a:gd name="T18" fmla="*/ 8 w 35"/>
                  <a:gd name="T19" fmla="*/ 14 h 18"/>
                  <a:gd name="T20" fmla="*/ 18 w 35"/>
                  <a:gd name="T21" fmla="*/ 18 h 18"/>
                  <a:gd name="T22" fmla="*/ 26 w 35"/>
                  <a:gd name="T23" fmla="*/ 15 h 18"/>
                  <a:gd name="T24" fmla="*/ 26 w 35"/>
                  <a:gd name="T2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18">
                    <a:moveTo>
                      <a:pt x="26" y="15"/>
                    </a:moveTo>
                    <a:cubicBezTo>
                      <a:pt x="27" y="14"/>
                      <a:pt x="29" y="16"/>
                      <a:pt x="30" y="17"/>
                    </a:cubicBezTo>
                    <a:cubicBezTo>
                      <a:pt x="30" y="17"/>
                      <a:pt x="34" y="17"/>
                      <a:pt x="34" y="17"/>
                    </a:cubicBezTo>
                    <a:cubicBezTo>
                      <a:pt x="35" y="16"/>
                      <a:pt x="30" y="12"/>
                      <a:pt x="33" y="12"/>
                    </a:cubicBezTo>
                    <a:cubicBezTo>
                      <a:pt x="32" y="11"/>
                      <a:pt x="30" y="11"/>
                      <a:pt x="30" y="10"/>
                    </a:cubicBezTo>
                    <a:cubicBezTo>
                      <a:pt x="30" y="8"/>
                      <a:pt x="29" y="7"/>
                      <a:pt x="27" y="7"/>
                    </a:cubicBezTo>
                    <a:cubicBezTo>
                      <a:pt x="24" y="7"/>
                      <a:pt x="22" y="8"/>
                      <a:pt x="19" y="6"/>
                    </a:cubicBezTo>
                    <a:cubicBezTo>
                      <a:pt x="16" y="5"/>
                      <a:pt x="13" y="5"/>
                      <a:pt x="9" y="4"/>
                    </a:cubicBezTo>
                    <a:cubicBezTo>
                      <a:pt x="6" y="3"/>
                      <a:pt x="4" y="0"/>
                      <a:pt x="0" y="2"/>
                    </a:cubicBezTo>
                    <a:cubicBezTo>
                      <a:pt x="3" y="6"/>
                      <a:pt x="11" y="7"/>
                      <a:pt x="8" y="14"/>
                    </a:cubicBezTo>
                    <a:cubicBezTo>
                      <a:pt x="11" y="14"/>
                      <a:pt x="18" y="14"/>
                      <a:pt x="18" y="18"/>
                    </a:cubicBezTo>
                    <a:cubicBezTo>
                      <a:pt x="18" y="15"/>
                      <a:pt x="24" y="15"/>
                      <a:pt x="26" y="15"/>
                    </a:cubicBezTo>
                    <a:cubicBezTo>
                      <a:pt x="27" y="14"/>
                      <a:pt x="19" y="15"/>
                      <a:pt x="26" y="1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4" name="Freeform 679"/>
              <p:cNvSpPr>
                <a:spLocks/>
              </p:cNvSpPr>
              <p:nvPr/>
            </p:nvSpPr>
            <p:spPr bwMode="auto">
              <a:xfrm>
                <a:off x="6877367" y="3478048"/>
                <a:ext cx="125829" cy="98753"/>
              </a:xfrm>
              <a:custGeom>
                <a:avLst/>
                <a:gdLst>
                  <a:gd name="T0" fmla="*/ 8 w 27"/>
                  <a:gd name="T1" fmla="*/ 2 h 21"/>
                  <a:gd name="T2" fmla="*/ 10 w 27"/>
                  <a:gd name="T3" fmla="*/ 5 h 21"/>
                  <a:gd name="T4" fmla="*/ 7 w 27"/>
                  <a:gd name="T5" fmla="*/ 5 h 21"/>
                  <a:gd name="T6" fmla="*/ 4 w 27"/>
                  <a:gd name="T7" fmla="*/ 3 h 21"/>
                  <a:gd name="T8" fmla="*/ 4 w 27"/>
                  <a:gd name="T9" fmla="*/ 7 h 21"/>
                  <a:gd name="T10" fmla="*/ 6 w 27"/>
                  <a:gd name="T11" fmla="*/ 11 h 21"/>
                  <a:gd name="T12" fmla="*/ 8 w 27"/>
                  <a:gd name="T13" fmla="*/ 14 h 21"/>
                  <a:gd name="T14" fmla="*/ 9 w 27"/>
                  <a:gd name="T15" fmla="*/ 17 h 21"/>
                  <a:gd name="T16" fmla="*/ 16 w 27"/>
                  <a:gd name="T17" fmla="*/ 13 h 21"/>
                  <a:gd name="T18" fmla="*/ 17 w 27"/>
                  <a:gd name="T19" fmla="*/ 16 h 21"/>
                  <a:gd name="T20" fmla="*/ 21 w 27"/>
                  <a:gd name="T21" fmla="*/ 21 h 21"/>
                  <a:gd name="T22" fmla="*/ 21 w 27"/>
                  <a:gd name="T23" fmla="*/ 18 h 21"/>
                  <a:gd name="T24" fmla="*/ 23 w 27"/>
                  <a:gd name="T25" fmla="*/ 16 h 21"/>
                  <a:gd name="T26" fmla="*/ 25 w 27"/>
                  <a:gd name="T27" fmla="*/ 11 h 21"/>
                  <a:gd name="T28" fmla="*/ 19 w 27"/>
                  <a:gd name="T29" fmla="*/ 1 h 21"/>
                  <a:gd name="T30" fmla="*/ 12 w 27"/>
                  <a:gd name="T31" fmla="*/ 2 h 21"/>
                  <a:gd name="T32" fmla="*/ 9 w 27"/>
                  <a:gd name="T33" fmla="*/ 0 h 21"/>
                  <a:gd name="T34" fmla="*/ 8 w 27"/>
                  <a:gd name="T35" fmla="*/ 2 h 21"/>
                  <a:gd name="T36" fmla="*/ 8 w 27"/>
                  <a:gd name="T37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" h="21">
                    <a:moveTo>
                      <a:pt x="8" y="2"/>
                    </a:moveTo>
                    <a:cubicBezTo>
                      <a:pt x="8" y="2"/>
                      <a:pt x="11" y="4"/>
                      <a:pt x="10" y="5"/>
                    </a:cubicBezTo>
                    <a:cubicBezTo>
                      <a:pt x="10" y="5"/>
                      <a:pt x="7" y="5"/>
                      <a:pt x="7" y="5"/>
                    </a:cubicBezTo>
                    <a:cubicBezTo>
                      <a:pt x="5" y="5"/>
                      <a:pt x="5" y="3"/>
                      <a:pt x="4" y="3"/>
                    </a:cubicBezTo>
                    <a:cubicBezTo>
                      <a:pt x="0" y="2"/>
                      <a:pt x="4" y="6"/>
                      <a:pt x="4" y="7"/>
                    </a:cubicBezTo>
                    <a:cubicBezTo>
                      <a:pt x="4" y="10"/>
                      <a:pt x="7" y="8"/>
                      <a:pt x="6" y="11"/>
                    </a:cubicBezTo>
                    <a:cubicBezTo>
                      <a:pt x="5" y="13"/>
                      <a:pt x="7" y="13"/>
                      <a:pt x="8" y="14"/>
                    </a:cubicBezTo>
                    <a:cubicBezTo>
                      <a:pt x="9" y="14"/>
                      <a:pt x="9" y="16"/>
                      <a:pt x="9" y="17"/>
                    </a:cubicBezTo>
                    <a:cubicBezTo>
                      <a:pt x="10" y="16"/>
                      <a:pt x="14" y="14"/>
                      <a:pt x="16" y="13"/>
                    </a:cubicBezTo>
                    <a:cubicBezTo>
                      <a:pt x="17" y="13"/>
                      <a:pt x="17" y="15"/>
                      <a:pt x="17" y="16"/>
                    </a:cubicBezTo>
                    <a:cubicBezTo>
                      <a:pt x="17" y="19"/>
                      <a:pt x="18" y="20"/>
                      <a:pt x="21" y="21"/>
                    </a:cubicBezTo>
                    <a:cubicBezTo>
                      <a:pt x="21" y="20"/>
                      <a:pt x="21" y="18"/>
                      <a:pt x="21" y="18"/>
                    </a:cubicBezTo>
                    <a:cubicBezTo>
                      <a:pt x="22" y="17"/>
                      <a:pt x="23" y="17"/>
                      <a:pt x="23" y="16"/>
                    </a:cubicBezTo>
                    <a:cubicBezTo>
                      <a:pt x="24" y="14"/>
                      <a:pt x="24" y="12"/>
                      <a:pt x="25" y="11"/>
                    </a:cubicBezTo>
                    <a:cubicBezTo>
                      <a:pt x="27" y="8"/>
                      <a:pt x="21" y="2"/>
                      <a:pt x="19" y="1"/>
                    </a:cubicBezTo>
                    <a:cubicBezTo>
                      <a:pt x="17" y="4"/>
                      <a:pt x="15" y="4"/>
                      <a:pt x="12" y="2"/>
                    </a:cubicBezTo>
                    <a:cubicBezTo>
                      <a:pt x="12" y="1"/>
                      <a:pt x="10" y="0"/>
                      <a:pt x="9" y="0"/>
                    </a:cubicBezTo>
                    <a:cubicBezTo>
                      <a:pt x="8" y="0"/>
                      <a:pt x="8" y="1"/>
                      <a:pt x="8" y="2"/>
                    </a:cubicBezTo>
                    <a:cubicBezTo>
                      <a:pt x="9" y="3"/>
                      <a:pt x="7" y="0"/>
                      <a:pt x="8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5" name="Freeform 680"/>
              <p:cNvSpPr>
                <a:spLocks/>
              </p:cNvSpPr>
              <p:nvPr/>
            </p:nvSpPr>
            <p:spPr bwMode="auto">
              <a:xfrm>
                <a:off x="6918778" y="3787046"/>
                <a:ext cx="41412" cy="47783"/>
              </a:xfrm>
              <a:custGeom>
                <a:avLst/>
                <a:gdLst>
                  <a:gd name="T0" fmla="*/ 3 w 9"/>
                  <a:gd name="T1" fmla="*/ 2 h 10"/>
                  <a:gd name="T2" fmla="*/ 0 w 9"/>
                  <a:gd name="T3" fmla="*/ 7 h 10"/>
                  <a:gd name="T4" fmla="*/ 4 w 9"/>
                  <a:gd name="T5" fmla="*/ 8 h 10"/>
                  <a:gd name="T6" fmla="*/ 9 w 9"/>
                  <a:gd name="T7" fmla="*/ 10 h 10"/>
                  <a:gd name="T8" fmla="*/ 7 w 9"/>
                  <a:gd name="T9" fmla="*/ 5 h 10"/>
                  <a:gd name="T10" fmla="*/ 8 w 9"/>
                  <a:gd name="T11" fmla="*/ 3 h 10"/>
                  <a:gd name="T12" fmla="*/ 3 w 9"/>
                  <a:gd name="T13" fmla="*/ 2 h 10"/>
                  <a:gd name="T14" fmla="*/ 3 w 9"/>
                  <a:gd name="T1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0">
                    <a:moveTo>
                      <a:pt x="3" y="2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1" y="7"/>
                      <a:pt x="4" y="7"/>
                      <a:pt x="4" y="8"/>
                    </a:cubicBezTo>
                    <a:cubicBezTo>
                      <a:pt x="6" y="10"/>
                      <a:pt x="7" y="10"/>
                      <a:pt x="9" y="10"/>
                    </a:cubicBezTo>
                    <a:cubicBezTo>
                      <a:pt x="9" y="10"/>
                      <a:pt x="7" y="5"/>
                      <a:pt x="7" y="5"/>
                    </a:cubicBezTo>
                    <a:cubicBezTo>
                      <a:pt x="8" y="5"/>
                      <a:pt x="9" y="5"/>
                      <a:pt x="8" y="3"/>
                    </a:cubicBezTo>
                    <a:cubicBezTo>
                      <a:pt x="6" y="2"/>
                      <a:pt x="5" y="0"/>
                      <a:pt x="3" y="2"/>
                    </a:cubicBezTo>
                    <a:cubicBezTo>
                      <a:pt x="1" y="4"/>
                      <a:pt x="4" y="1"/>
                      <a:pt x="3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6" name="Freeform 681"/>
              <p:cNvSpPr>
                <a:spLocks/>
              </p:cNvSpPr>
              <p:nvPr/>
            </p:nvSpPr>
            <p:spPr bwMode="auto">
              <a:xfrm>
                <a:off x="6657564" y="3610247"/>
                <a:ext cx="162463" cy="125829"/>
              </a:xfrm>
              <a:custGeom>
                <a:avLst/>
                <a:gdLst>
                  <a:gd name="T0" fmla="*/ 29 w 35"/>
                  <a:gd name="T1" fmla="*/ 10 h 27"/>
                  <a:gd name="T2" fmla="*/ 30 w 35"/>
                  <a:gd name="T3" fmla="*/ 7 h 27"/>
                  <a:gd name="T4" fmla="*/ 29 w 35"/>
                  <a:gd name="T5" fmla="*/ 5 h 27"/>
                  <a:gd name="T6" fmla="*/ 35 w 35"/>
                  <a:gd name="T7" fmla="*/ 0 h 27"/>
                  <a:gd name="T8" fmla="*/ 25 w 35"/>
                  <a:gd name="T9" fmla="*/ 1 h 27"/>
                  <a:gd name="T10" fmla="*/ 19 w 35"/>
                  <a:gd name="T11" fmla="*/ 2 h 27"/>
                  <a:gd name="T12" fmla="*/ 13 w 35"/>
                  <a:gd name="T13" fmla="*/ 2 h 27"/>
                  <a:gd name="T14" fmla="*/ 8 w 35"/>
                  <a:gd name="T15" fmla="*/ 2 h 27"/>
                  <a:gd name="T16" fmla="*/ 7 w 35"/>
                  <a:gd name="T17" fmla="*/ 4 h 27"/>
                  <a:gd name="T18" fmla="*/ 6 w 35"/>
                  <a:gd name="T19" fmla="*/ 6 h 27"/>
                  <a:gd name="T20" fmla="*/ 3 w 35"/>
                  <a:gd name="T21" fmla="*/ 6 h 27"/>
                  <a:gd name="T22" fmla="*/ 3 w 35"/>
                  <a:gd name="T23" fmla="*/ 10 h 27"/>
                  <a:gd name="T24" fmla="*/ 4 w 35"/>
                  <a:gd name="T25" fmla="*/ 14 h 27"/>
                  <a:gd name="T26" fmla="*/ 2 w 35"/>
                  <a:gd name="T27" fmla="*/ 22 h 27"/>
                  <a:gd name="T28" fmla="*/ 7 w 35"/>
                  <a:gd name="T29" fmla="*/ 27 h 27"/>
                  <a:gd name="T30" fmla="*/ 13 w 35"/>
                  <a:gd name="T31" fmla="*/ 24 h 27"/>
                  <a:gd name="T32" fmla="*/ 22 w 35"/>
                  <a:gd name="T33" fmla="*/ 19 h 27"/>
                  <a:gd name="T34" fmla="*/ 28 w 35"/>
                  <a:gd name="T35" fmla="*/ 15 h 27"/>
                  <a:gd name="T36" fmla="*/ 29 w 35"/>
                  <a:gd name="T37" fmla="*/ 10 h 27"/>
                  <a:gd name="T38" fmla="*/ 29 w 35"/>
                  <a:gd name="T39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" h="27">
                    <a:moveTo>
                      <a:pt x="29" y="10"/>
                    </a:moveTo>
                    <a:cubicBezTo>
                      <a:pt x="30" y="9"/>
                      <a:pt x="31" y="8"/>
                      <a:pt x="30" y="7"/>
                    </a:cubicBezTo>
                    <a:cubicBezTo>
                      <a:pt x="29" y="6"/>
                      <a:pt x="28" y="6"/>
                      <a:pt x="29" y="5"/>
                    </a:cubicBezTo>
                    <a:cubicBezTo>
                      <a:pt x="31" y="3"/>
                      <a:pt x="35" y="3"/>
                      <a:pt x="35" y="0"/>
                    </a:cubicBezTo>
                    <a:cubicBezTo>
                      <a:pt x="32" y="0"/>
                      <a:pt x="28" y="0"/>
                      <a:pt x="25" y="1"/>
                    </a:cubicBezTo>
                    <a:cubicBezTo>
                      <a:pt x="23" y="1"/>
                      <a:pt x="21" y="2"/>
                      <a:pt x="19" y="2"/>
                    </a:cubicBezTo>
                    <a:cubicBezTo>
                      <a:pt x="16" y="2"/>
                      <a:pt x="15" y="1"/>
                      <a:pt x="13" y="2"/>
                    </a:cubicBezTo>
                    <a:cubicBezTo>
                      <a:pt x="11" y="3"/>
                      <a:pt x="10" y="3"/>
                      <a:pt x="8" y="2"/>
                    </a:cubicBezTo>
                    <a:cubicBezTo>
                      <a:pt x="6" y="0"/>
                      <a:pt x="7" y="4"/>
                      <a:pt x="7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8"/>
                      <a:pt x="4" y="6"/>
                      <a:pt x="3" y="6"/>
                    </a:cubicBezTo>
                    <a:cubicBezTo>
                      <a:pt x="2" y="7"/>
                      <a:pt x="3" y="9"/>
                      <a:pt x="3" y="10"/>
                    </a:cubicBezTo>
                    <a:cubicBezTo>
                      <a:pt x="3" y="11"/>
                      <a:pt x="2" y="13"/>
                      <a:pt x="4" y="14"/>
                    </a:cubicBezTo>
                    <a:cubicBezTo>
                      <a:pt x="9" y="17"/>
                      <a:pt x="5" y="19"/>
                      <a:pt x="2" y="22"/>
                    </a:cubicBezTo>
                    <a:cubicBezTo>
                      <a:pt x="0" y="24"/>
                      <a:pt x="5" y="27"/>
                      <a:pt x="7" y="27"/>
                    </a:cubicBezTo>
                    <a:cubicBezTo>
                      <a:pt x="9" y="27"/>
                      <a:pt x="11" y="25"/>
                      <a:pt x="13" y="24"/>
                    </a:cubicBezTo>
                    <a:cubicBezTo>
                      <a:pt x="16" y="22"/>
                      <a:pt x="19" y="21"/>
                      <a:pt x="22" y="19"/>
                    </a:cubicBezTo>
                    <a:cubicBezTo>
                      <a:pt x="24" y="18"/>
                      <a:pt x="26" y="17"/>
                      <a:pt x="28" y="15"/>
                    </a:cubicBezTo>
                    <a:cubicBezTo>
                      <a:pt x="29" y="13"/>
                      <a:pt x="28" y="11"/>
                      <a:pt x="29" y="10"/>
                    </a:cubicBezTo>
                    <a:cubicBezTo>
                      <a:pt x="30" y="8"/>
                      <a:pt x="29" y="11"/>
                      <a:pt x="29" y="1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7" name="Freeform 682"/>
              <p:cNvSpPr>
                <a:spLocks/>
              </p:cNvSpPr>
              <p:nvPr/>
            </p:nvSpPr>
            <p:spPr bwMode="auto">
              <a:xfrm>
                <a:off x="6732424" y="3600692"/>
                <a:ext cx="232545" cy="219803"/>
              </a:xfrm>
              <a:custGeom>
                <a:avLst/>
                <a:gdLst>
                  <a:gd name="T0" fmla="*/ 47 w 50"/>
                  <a:gd name="T1" fmla="*/ 36 h 47"/>
                  <a:gd name="T2" fmla="*/ 45 w 50"/>
                  <a:gd name="T3" fmla="*/ 34 h 47"/>
                  <a:gd name="T4" fmla="*/ 46 w 50"/>
                  <a:gd name="T5" fmla="*/ 32 h 47"/>
                  <a:gd name="T6" fmla="*/ 41 w 50"/>
                  <a:gd name="T7" fmla="*/ 27 h 47"/>
                  <a:gd name="T8" fmla="*/ 38 w 50"/>
                  <a:gd name="T9" fmla="*/ 25 h 47"/>
                  <a:gd name="T10" fmla="*/ 35 w 50"/>
                  <a:gd name="T11" fmla="*/ 18 h 47"/>
                  <a:gd name="T12" fmla="*/ 38 w 50"/>
                  <a:gd name="T13" fmla="*/ 10 h 47"/>
                  <a:gd name="T14" fmla="*/ 34 w 50"/>
                  <a:gd name="T15" fmla="*/ 6 h 47"/>
                  <a:gd name="T16" fmla="*/ 32 w 50"/>
                  <a:gd name="T17" fmla="*/ 2 h 47"/>
                  <a:gd name="T18" fmla="*/ 30 w 50"/>
                  <a:gd name="T19" fmla="*/ 3 h 47"/>
                  <a:gd name="T20" fmla="*/ 28 w 50"/>
                  <a:gd name="T21" fmla="*/ 1 h 47"/>
                  <a:gd name="T22" fmla="*/ 25 w 50"/>
                  <a:gd name="T23" fmla="*/ 2 h 47"/>
                  <a:gd name="T24" fmla="*/ 20 w 50"/>
                  <a:gd name="T25" fmla="*/ 1 h 47"/>
                  <a:gd name="T26" fmla="*/ 18 w 50"/>
                  <a:gd name="T27" fmla="*/ 4 h 47"/>
                  <a:gd name="T28" fmla="*/ 13 w 50"/>
                  <a:gd name="T29" fmla="*/ 7 h 47"/>
                  <a:gd name="T30" fmla="*/ 14 w 50"/>
                  <a:gd name="T31" fmla="*/ 10 h 47"/>
                  <a:gd name="T32" fmla="*/ 13 w 50"/>
                  <a:gd name="T33" fmla="*/ 13 h 47"/>
                  <a:gd name="T34" fmla="*/ 9 w 50"/>
                  <a:gd name="T35" fmla="*/ 19 h 47"/>
                  <a:gd name="T36" fmla="*/ 1 w 50"/>
                  <a:gd name="T37" fmla="*/ 25 h 47"/>
                  <a:gd name="T38" fmla="*/ 3 w 50"/>
                  <a:gd name="T39" fmla="*/ 30 h 47"/>
                  <a:gd name="T40" fmla="*/ 9 w 50"/>
                  <a:gd name="T41" fmla="*/ 31 h 47"/>
                  <a:gd name="T42" fmla="*/ 18 w 50"/>
                  <a:gd name="T43" fmla="*/ 36 h 47"/>
                  <a:gd name="T44" fmla="*/ 29 w 50"/>
                  <a:gd name="T45" fmla="*/ 45 h 47"/>
                  <a:gd name="T46" fmla="*/ 38 w 50"/>
                  <a:gd name="T47" fmla="*/ 47 h 47"/>
                  <a:gd name="T48" fmla="*/ 43 w 50"/>
                  <a:gd name="T49" fmla="*/ 42 h 47"/>
                  <a:gd name="T50" fmla="*/ 50 w 50"/>
                  <a:gd name="T51" fmla="*/ 43 h 47"/>
                  <a:gd name="T52" fmla="*/ 47 w 50"/>
                  <a:gd name="T53" fmla="*/ 39 h 47"/>
                  <a:gd name="T54" fmla="*/ 47 w 50"/>
                  <a:gd name="T55" fmla="*/ 36 h 47"/>
                  <a:gd name="T56" fmla="*/ 47 w 50"/>
                  <a:gd name="T57" fmla="*/ 3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0" h="47">
                    <a:moveTo>
                      <a:pt x="47" y="36"/>
                    </a:moveTo>
                    <a:cubicBezTo>
                      <a:pt x="47" y="36"/>
                      <a:pt x="45" y="35"/>
                      <a:pt x="45" y="34"/>
                    </a:cubicBezTo>
                    <a:cubicBezTo>
                      <a:pt x="45" y="33"/>
                      <a:pt x="46" y="33"/>
                      <a:pt x="46" y="32"/>
                    </a:cubicBezTo>
                    <a:cubicBezTo>
                      <a:pt x="45" y="30"/>
                      <a:pt x="43" y="29"/>
                      <a:pt x="41" y="27"/>
                    </a:cubicBezTo>
                    <a:cubicBezTo>
                      <a:pt x="40" y="27"/>
                      <a:pt x="38" y="26"/>
                      <a:pt x="38" y="25"/>
                    </a:cubicBezTo>
                    <a:cubicBezTo>
                      <a:pt x="37" y="23"/>
                      <a:pt x="35" y="21"/>
                      <a:pt x="35" y="18"/>
                    </a:cubicBezTo>
                    <a:cubicBezTo>
                      <a:pt x="34" y="16"/>
                      <a:pt x="40" y="12"/>
                      <a:pt x="38" y="10"/>
                    </a:cubicBezTo>
                    <a:cubicBezTo>
                      <a:pt x="36" y="9"/>
                      <a:pt x="35" y="8"/>
                      <a:pt x="34" y="6"/>
                    </a:cubicBezTo>
                    <a:cubicBezTo>
                      <a:pt x="33" y="5"/>
                      <a:pt x="33" y="3"/>
                      <a:pt x="32" y="2"/>
                    </a:cubicBezTo>
                    <a:cubicBezTo>
                      <a:pt x="31" y="2"/>
                      <a:pt x="31" y="3"/>
                      <a:pt x="30" y="3"/>
                    </a:cubicBezTo>
                    <a:cubicBezTo>
                      <a:pt x="28" y="3"/>
                      <a:pt x="29" y="1"/>
                      <a:pt x="28" y="1"/>
                    </a:cubicBezTo>
                    <a:cubicBezTo>
                      <a:pt x="27" y="1"/>
                      <a:pt x="25" y="2"/>
                      <a:pt x="25" y="2"/>
                    </a:cubicBezTo>
                    <a:cubicBezTo>
                      <a:pt x="23" y="0"/>
                      <a:pt x="22" y="1"/>
                      <a:pt x="20" y="1"/>
                    </a:cubicBezTo>
                    <a:cubicBezTo>
                      <a:pt x="18" y="2"/>
                      <a:pt x="19" y="3"/>
                      <a:pt x="18" y="4"/>
                    </a:cubicBezTo>
                    <a:cubicBezTo>
                      <a:pt x="16" y="5"/>
                      <a:pt x="14" y="5"/>
                      <a:pt x="13" y="7"/>
                    </a:cubicBezTo>
                    <a:cubicBezTo>
                      <a:pt x="12" y="9"/>
                      <a:pt x="14" y="8"/>
                      <a:pt x="14" y="10"/>
                    </a:cubicBezTo>
                    <a:cubicBezTo>
                      <a:pt x="14" y="11"/>
                      <a:pt x="13" y="11"/>
                      <a:pt x="13" y="13"/>
                    </a:cubicBezTo>
                    <a:cubicBezTo>
                      <a:pt x="13" y="16"/>
                      <a:pt x="12" y="17"/>
                      <a:pt x="9" y="19"/>
                    </a:cubicBezTo>
                    <a:cubicBezTo>
                      <a:pt x="7" y="20"/>
                      <a:pt x="0" y="23"/>
                      <a:pt x="1" y="25"/>
                    </a:cubicBezTo>
                    <a:cubicBezTo>
                      <a:pt x="2" y="26"/>
                      <a:pt x="2" y="29"/>
                      <a:pt x="3" y="30"/>
                    </a:cubicBezTo>
                    <a:cubicBezTo>
                      <a:pt x="4" y="31"/>
                      <a:pt x="8" y="31"/>
                      <a:pt x="9" y="31"/>
                    </a:cubicBezTo>
                    <a:cubicBezTo>
                      <a:pt x="12" y="32"/>
                      <a:pt x="15" y="34"/>
                      <a:pt x="18" y="36"/>
                    </a:cubicBezTo>
                    <a:cubicBezTo>
                      <a:pt x="22" y="39"/>
                      <a:pt x="25" y="42"/>
                      <a:pt x="29" y="45"/>
                    </a:cubicBezTo>
                    <a:cubicBezTo>
                      <a:pt x="32" y="47"/>
                      <a:pt x="35" y="47"/>
                      <a:pt x="38" y="47"/>
                    </a:cubicBezTo>
                    <a:cubicBezTo>
                      <a:pt x="41" y="47"/>
                      <a:pt x="41" y="44"/>
                      <a:pt x="43" y="42"/>
                    </a:cubicBezTo>
                    <a:cubicBezTo>
                      <a:pt x="45" y="40"/>
                      <a:pt x="49" y="44"/>
                      <a:pt x="50" y="43"/>
                    </a:cubicBezTo>
                    <a:cubicBezTo>
                      <a:pt x="49" y="42"/>
                      <a:pt x="48" y="41"/>
                      <a:pt x="47" y="39"/>
                    </a:cubicBezTo>
                    <a:cubicBezTo>
                      <a:pt x="47" y="38"/>
                      <a:pt x="48" y="37"/>
                      <a:pt x="47" y="36"/>
                    </a:cubicBezTo>
                    <a:cubicBezTo>
                      <a:pt x="46" y="35"/>
                      <a:pt x="48" y="37"/>
                      <a:pt x="47" y="3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8" name="Freeform 683"/>
              <p:cNvSpPr>
                <a:spLocks/>
              </p:cNvSpPr>
              <p:nvPr/>
            </p:nvSpPr>
            <p:spPr bwMode="auto">
              <a:xfrm>
                <a:off x="6437760" y="3473271"/>
                <a:ext cx="442791" cy="168834"/>
              </a:xfrm>
              <a:custGeom>
                <a:avLst/>
                <a:gdLst>
                  <a:gd name="T0" fmla="*/ 52 w 95"/>
                  <a:gd name="T1" fmla="*/ 36 h 36"/>
                  <a:gd name="T2" fmla="*/ 54 w 95"/>
                  <a:gd name="T3" fmla="*/ 33 h 36"/>
                  <a:gd name="T4" fmla="*/ 55 w 95"/>
                  <a:gd name="T5" fmla="*/ 31 h 36"/>
                  <a:gd name="T6" fmla="*/ 60 w 95"/>
                  <a:gd name="T7" fmla="*/ 31 h 36"/>
                  <a:gd name="T8" fmla="*/ 64 w 95"/>
                  <a:gd name="T9" fmla="*/ 31 h 36"/>
                  <a:gd name="T10" fmla="*/ 75 w 95"/>
                  <a:gd name="T11" fmla="*/ 29 h 36"/>
                  <a:gd name="T12" fmla="*/ 85 w 95"/>
                  <a:gd name="T13" fmla="*/ 28 h 36"/>
                  <a:gd name="T14" fmla="*/ 90 w 95"/>
                  <a:gd name="T15" fmla="*/ 28 h 36"/>
                  <a:gd name="T16" fmla="*/ 92 w 95"/>
                  <a:gd name="T17" fmla="*/ 30 h 36"/>
                  <a:gd name="T18" fmla="*/ 94 w 95"/>
                  <a:gd name="T19" fmla="*/ 28 h 36"/>
                  <a:gd name="T20" fmla="*/ 92 w 95"/>
                  <a:gd name="T21" fmla="*/ 24 h 36"/>
                  <a:gd name="T22" fmla="*/ 92 w 95"/>
                  <a:gd name="T23" fmla="*/ 22 h 36"/>
                  <a:gd name="T24" fmla="*/ 91 w 95"/>
                  <a:gd name="T25" fmla="*/ 17 h 36"/>
                  <a:gd name="T26" fmla="*/ 93 w 95"/>
                  <a:gd name="T27" fmla="*/ 14 h 36"/>
                  <a:gd name="T28" fmla="*/ 89 w 95"/>
                  <a:gd name="T29" fmla="*/ 8 h 36"/>
                  <a:gd name="T30" fmla="*/ 83 w 95"/>
                  <a:gd name="T31" fmla="*/ 3 h 36"/>
                  <a:gd name="T32" fmla="*/ 80 w 95"/>
                  <a:gd name="T33" fmla="*/ 3 h 36"/>
                  <a:gd name="T34" fmla="*/ 78 w 95"/>
                  <a:gd name="T35" fmla="*/ 3 h 36"/>
                  <a:gd name="T36" fmla="*/ 73 w 95"/>
                  <a:gd name="T37" fmla="*/ 6 h 36"/>
                  <a:gd name="T38" fmla="*/ 63 w 95"/>
                  <a:gd name="T39" fmla="*/ 6 h 36"/>
                  <a:gd name="T40" fmla="*/ 58 w 95"/>
                  <a:gd name="T41" fmla="*/ 6 h 36"/>
                  <a:gd name="T42" fmla="*/ 54 w 95"/>
                  <a:gd name="T43" fmla="*/ 4 h 36"/>
                  <a:gd name="T44" fmla="*/ 50 w 95"/>
                  <a:gd name="T45" fmla="*/ 2 h 36"/>
                  <a:gd name="T46" fmla="*/ 46 w 95"/>
                  <a:gd name="T47" fmla="*/ 0 h 36"/>
                  <a:gd name="T48" fmla="*/ 37 w 95"/>
                  <a:gd name="T49" fmla="*/ 0 h 36"/>
                  <a:gd name="T50" fmla="*/ 29 w 95"/>
                  <a:gd name="T51" fmla="*/ 4 h 36"/>
                  <a:gd name="T52" fmla="*/ 18 w 95"/>
                  <a:gd name="T53" fmla="*/ 5 h 36"/>
                  <a:gd name="T54" fmla="*/ 16 w 95"/>
                  <a:gd name="T55" fmla="*/ 6 h 36"/>
                  <a:gd name="T56" fmla="*/ 18 w 95"/>
                  <a:gd name="T57" fmla="*/ 7 h 36"/>
                  <a:gd name="T58" fmla="*/ 15 w 95"/>
                  <a:gd name="T59" fmla="*/ 8 h 36"/>
                  <a:gd name="T60" fmla="*/ 13 w 95"/>
                  <a:gd name="T61" fmla="*/ 9 h 36"/>
                  <a:gd name="T62" fmla="*/ 4 w 95"/>
                  <a:gd name="T63" fmla="*/ 9 h 36"/>
                  <a:gd name="T64" fmla="*/ 3 w 95"/>
                  <a:gd name="T65" fmla="*/ 11 h 36"/>
                  <a:gd name="T66" fmla="*/ 3 w 95"/>
                  <a:gd name="T67" fmla="*/ 15 h 36"/>
                  <a:gd name="T68" fmla="*/ 5 w 95"/>
                  <a:gd name="T69" fmla="*/ 14 h 36"/>
                  <a:gd name="T70" fmla="*/ 3 w 95"/>
                  <a:gd name="T71" fmla="*/ 17 h 36"/>
                  <a:gd name="T72" fmla="*/ 5 w 95"/>
                  <a:gd name="T73" fmla="*/ 17 h 36"/>
                  <a:gd name="T74" fmla="*/ 5 w 95"/>
                  <a:gd name="T75" fmla="*/ 19 h 36"/>
                  <a:gd name="T76" fmla="*/ 3 w 95"/>
                  <a:gd name="T77" fmla="*/ 20 h 36"/>
                  <a:gd name="T78" fmla="*/ 4 w 95"/>
                  <a:gd name="T79" fmla="*/ 22 h 36"/>
                  <a:gd name="T80" fmla="*/ 4 w 95"/>
                  <a:gd name="T81" fmla="*/ 25 h 36"/>
                  <a:gd name="T82" fmla="*/ 8 w 95"/>
                  <a:gd name="T83" fmla="*/ 27 h 36"/>
                  <a:gd name="T84" fmla="*/ 7 w 95"/>
                  <a:gd name="T85" fmla="*/ 30 h 36"/>
                  <a:gd name="T86" fmla="*/ 10 w 95"/>
                  <a:gd name="T87" fmla="*/ 30 h 36"/>
                  <a:gd name="T88" fmla="*/ 8 w 95"/>
                  <a:gd name="T89" fmla="*/ 31 h 36"/>
                  <a:gd name="T90" fmla="*/ 10 w 95"/>
                  <a:gd name="T91" fmla="*/ 31 h 36"/>
                  <a:gd name="T92" fmla="*/ 9 w 95"/>
                  <a:gd name="T93" fmla="*/ 34 h 36"/>
                  <a:gd name="T94" fmla="*/ 11 w 95"/>
                  <a:gd name="T95" fmla="*/ 35 h 36"/>
                  <a:gd name="T96" fmla="*/ 12 w 95"/>
                  <a:gd name="T97" fmla="*/ 31 h 36"/>
                  <a:gd name="T98" fmla="*/ 16 w 95"/>
                  <a:gd name="T99" fmla="*/ 32 h 36"/>
                  <a:gd name="T100" fmla="*/ 22 w 95"/>
                  <a:gd name="T101" fmla="*/ 33 h 36"/>
                  <a:gd name="T102" fmla="*/ 27 w 95"/>
                  <a:gd name="T103" fmla="*/ 31 h 36"/>
                  <a:gd name="T104" fmla="*/ 35 w 95"/>
                  <a:gd name="T105" fmla="*/ 35 h 36"/>
                  <a:gd name="T106" fmla="*/ 42 w 95"/>
                  <a:gd name="T107" fmla="*/ 32 h 36"/>
                  <a:gd name="T108" fmla="*/ 44 w 95"/>
                  <a:gd name="T109" fmla="*/ 30 h 36"/>
                  <a:gd name="T110" fmla="*/ 48 w 95"/>
                  <a:gd name="T111" fmla="*/ 31 h 36"/>
                  <a:gd name="T112" fmla="*/ 50 w 95"/>
                  <a:gd name="T113" fmla="*/ 33 h 36"/>
                  <a:gd name="T114" fmla="*/ 50 w 95"/>
                  <a:gd name="T115" fmla="*/ 35 h 36"/>
                  <a:gd name="T116" fmla="*/ 52 w 95"/>
                  <a:gd name="T117" fmla="*/ 36 h 36"/>
                  <a:gd name="T118" fmla="*/ 52 w 95"/>
                  <a:gd name="T11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5" h="36">
                    <a:moveTo>
                      <a:pt x="52" y="36"/>
                    </a:moveTo>
                    <a:cubicBezTo>
                      <a:pt x="53" y="35"/>
                      <a:pt x="54" y="33"/>
                      <a:pt x="54" y="33"/>
                    </a:cubicBezTo>
                    <a:cubicBezTo>
                      <a:pt x="53" y="31"/>
                      <a:pt x="54" y="30"/>
                      <a:pt x="55" y="31"/>
                    </a:cubicBezTo>
                    <a:cubicBezTo>
                      <a:pt x="57" y="32"/>
                      <a:pt x="58" y="31"/>
                      <a:pt x="60" y="31"/>
                    </a:cubicBezTo>
                    <a:cubicBezTo>
                      <a:pt x="62" y="30"/>
                      <a:pt x="62" y="30"/>
                      <a:pt x="64" y="31"/>
                    </a:cubicBezTo>
                    <a:cubicBezTo>
                      <a:pt x="68" y="31"/>
                      <a:pt x="71" y="29"/>
                      <a:pt x="75" y="29"/>
                    </a:cubicBezTo>
                    <a:cubicBezTo>
                      <a:pt x="78" y="29"/>
                      <a:pt x="82" y="29"/>
                      <a:pt x="85" y="28"/>
                    </a:cubicBezTo>
                    <a:cubicBezTo>
                      <a:pt x="87" y="27"/>
                      <a:pt x="87" y="29"/>
                      <a:pt x="90" y="28"/>
                    </a:cubicBezTo>
                    <a:cubicBezTo>
                      <a:pt x="92" y="27"/>
                      <a:pt x="91" y="29"/>
                      <a:pt x="92" y="30"/>
                    </a:cubicBezTo>
                    <a:cubicBezTo>
                      <a:pt x="93" y="31"/>
                      <a:pt x="95" y="29"/>
                      <a:pt x="94" y="28"/>
                    </a:cubicBezTo>
                    <a:cubicBezTo>
                      <a:pt x="93" y="27"/>
                      <a:pt x="95" y="25"/>
                      <a:pt x="92" y="24"/>
                    </a:cubicBezTo>
                    <a:cubicBezTo>
                      <a:pt x="91" y="23"/>
                      <a:pt x="93" y="23"/>
                      <a:pt x="92" y="22"/>
                    </a:cubicBezTo>
                    <a:cubicBezTo>
                      <a:pt x="92" y="20"/>
                      <a:pt x="91" y="19"/>
                      <a:pt x="91" y="17"/>
                    </a:cubicBezTo>
                    <a:cubicBezTo>
                      <a:pt x="91" y="16"/>
                      <a:pt x="93" y="14"/>
                      <a:pt x="93" y="14"/>
                    </a:cubicBezTo>
                    <a:cubicBezTo>
                      <a:pt x="92" y="12"/>
                      <a:pt x="90" y="11"/>
                      <a:pt x="89" y="8"/>
                    </a:cubicBezTo>
                    <a:cubicBezTo>
                      <a:pt x="87" y="5"/>
                      <a:pt x="87" y="4"/>
                      <a:pt x="83" y="3"/>
                    </a:cubicBezTo>
                    <a:cubicBezTo>
                      <a:pt x="82" y="3"/>
                      <a:pt x="81" y="3"/>
                      <a:pt x="80" y="3"/>
                    </a:cubicBezTo>
                    <a:cubicBezTo>
                      <a:pt x="78" y="2"/>
                      <a:pt x="79" y="3"/>
                      <a:pt x="78" y="3"/>
                    </a:cubicBezTo>
                    <a:cubicBezTo>
                      <a:pt x="76" y="5"/>
                      <a:pt x="74" y="5"/>
                      <a:pt x="73" y="6"/>
                    </a:cubicBezTo>
                    <a:cubicBezTo>
                      <a:pt x="70" y="7"/>
                      <a:pt x="66" y="6"/>
                      <a:pt x="63" y="6"/>
                    </a:cubicBezTo>
                    <a:cubicBezTo>
                      <a:pt x="61" y="6"/>
                      <a:pt x="59" y="6"/>
                      <a:pt x="58" y="6"/>
                    </a:cubicBezTo>
                    <a:cubicBezTo>
                      <a:pt x="56" y="5"/>
                      <a:pt x="56" y="4"/>
                      <a:pt x="54" y="4"/>
                    </a:cubicBezTo>
                    <a:cubicBezTo>
                      <a:pt x="52" y="4"/>
                      <a:pt x="51" y="3"/>
                      <a:pt x="50" y="2"/>
                    </a:cubicBezTo>
                    <a:cubicBezTo>
                      <a:pt x="49" y="2"/>
                      <a:pt x="45" y="0"/>
                      <a:pt x="46" y="0"/>
                    </a:cubicBezTo>
                    <a:cubicBezTo>
                      <a:pt x="44" y="1"/>
                      <a:pt x="39" y="0"/>
                      <a:pt x="37" y="0"/>
                    </a:cubicBezTo>
                    <a:cubicBezTo>
                      <a:pt x="34" y="0"/>
                      <a:pt x="31" y="3"/>
                      <a:pt x="29" y="4"/>
                    </a:cubicBezTo>
                    <a:cubicBezTo>
                      <a:pt x="26" y="6"/>
                      <a:pt x="21" y="4"/>
                      <a:pt x="18" y="5"/>
                    </a:cubicBezTo>
                    <a:cubicBezTo>
                      <a:pt x="17" y="5"/>
                      <a:pt x="16" y="5"/>
                      <a:pt x="16" y="6"/>
                    </a:cubicBezTo>
                    <a:cubicBezTo>
                      <a:pt x="16" y="6"/>
                      <a:pt x="18" y="6"/>
                      <a:pt x="18" y="7"/>
                    </a:cubicBezTo>
                    <a:cubicBezTo>
                      <a:pt x="18" y="7"/>
                      <a:pt x="15" y="7"/>
                      <a:pt x="15" y="8"/>
                    </a:cubicBezTo>
                    <a:cubicBezTo>
                      <a:pt x="15" y="9"/>
                      <a:pt x="15" y="9"/>
                      <a:pt x="13" y="9"/>
                    </a:cubicBezTo>
                    <a:cubicBezTo>
                      <a:pt x="10" y="9"/>
                      <a:pt x="7" y="9"/>
                      <a:pt x="4" y="9"/>
                    </a:cubicBezTo>
                    <a:cubicBezTo>
                      <a:pt x="2" y="9"/>
                      <a:pt x="3" y="10"/>
                      <a:pt x="3" y="11"/>
                    </a:cubicBezTo>
                    <a:cubicBezTo>
                      <a:pt x="2" y="13"/>
                      <a:pt x="0" y="14"/>
                      <a:pt x="3" y="15"/>
                    </a:cubicBezTo>
                    <a:cubicBezTo>
                      <a:pt x="3" y="15"/>
                      <a:pt x="5" y="14"/>
                      <a:pt x="5" y="14"/>
                    </a:cubicBezTo>
                    <a:cubicBezTo>
                      <a:pt x="5" y="15"/>
                      <a:pt x="3" y="17"/>
                      <a:pt x="3" y="17"/>
                    </a:cubicBezTo>
                    <a:cubicBezTo>
                      <a:pt x="4" y="18"/>
                      <a:pt x="4" y="17"/>
                      <a:pt x="5" y="17"/>
                    </a:cubicBezTo>
                    <a:cubicBezTo>
                      <a:pt x="5" y="17"/>
                      <a:pt x="5" y="19"/>
                      <a:pt x="5" y="19"/>
                    </a:cubicBezTo>
                    <a:cubicBezTo>
                      <a:pt x="7" y="22"/>
                      <a:pt x="4" y="20"/>
                      <a:pt x="3" y="20"/>
                    </a:cubicBezTo>
                    <a:cubicBezTo>
                      <a:pt x="3" y="20"/>
                      <a:pt x="2" y="23"/>
                      <a:pt x="4" y="22"/>
                    </a:cubicBezTo>
                    <a:cubicBezTo>
                      <a:pt x="6" y="22"/>
                      <a:pt x="4" y="24"/>
                      <a:pt x="4" y="25"/>
                    </a:cubicBezTo>
                    <a:cubicBezTo>
                      <a:pt x="4" y="26"/>
                      <a:pt x="7" y="26"/>
                      <a:pt x="8" y="27"/>
                    </a:cubicBezTo>
                    <a:cubicBezTo>
                      <a:pt x="9" y="28"/>
                      <a:pt x="7" y="30"/>
                      <a:pt x="7" y="30"/>
                    </a:cubicBezTo>
                    <a:cubicBezTo>
                      <a:pt x="8" y="30"/>
                      <a:pt x="9" y="28"/>
                      <a:pt x="10" y="30"/>
                    </a:cubicBezTo>
                    <a:cubicBezTo>
                      <a:pt x="10" y="31"/>
                      <a:pt x="8" y="31"/>
                      <a:pt x="8" y="31"/>
                    </a:cubicBezTo>
                    <a:cubicBezTo>
                      <a:pt x="8" y="31"/>
                      <a:pt x="10" y="31"/>
                      <a:pt x="10" y="31"/>
                    </a:cubicBezTo>
                    <a:cubicBezTo>
                      <a:pt x="11" y="32"/>
                      <a:pt x="10" y="33"/>
                      <a:pt x="9" y="34"/>
                    </a:cubicBezTo>
                    <a:cubicBezTo>
                      <a:pt x="9" y="35"/>
                      <a:pt x="11" y="36"/>
                      <a:pt x="11" y="35"/>
                    </a:cubicBezTo>
                    <a:cubicBezTo>
                      <a:pt x="12" y="34"/>
                      <a:pt x="11" y="32"/>
                      <a:pt x="12" y="31"/>
                    </a:cubicBezTo>
                    <a:cubicBezTo>
                      <a:pt x="13" y="30"/>
                      <a:pt x="15" y="32"/>
                      <a:pt x="16" y="32"/>
                    </a:cubicBezTo>
                    <a:cubicBezTo>
                      <a:pt x="18" y="33"/>
                      <a:pt x="20" y="35"/>
                      <a:pt x="22" y="33"/>
                    </a:cubicBezTo>
                    <a:cubicBezTo>
                      <a:pt x="25" y="32"/>
                      <a:pt x="23" y="29"/>
                      <a:pt x="27" y="31"/>
                    </a:cubicBezTo>
                    <a:cubicBezTo>
                      <a:pt x="29" y="33"/>
                      <a:pt x="32" y="35"/>
                      <a:pt x="35" y="35"/>
                    </a:cubicBezTo>
                    <a:cubicBezTo>
                      <a:pt x="37" y="34"/>
                      <a:pt x="40" y="33"/>
                      <a:pt x="42" y="32"/>
                    </a:cubicBezTo>
                    <a:cubicBezTo>
                      <a:pt x="43" y="31"/>
                      <a:pt x="43" y="30"/>
                      <a:pt x="44" y="30"/>
                    </a:cubicBezTo>
                    <a:cubicBezTo>
                      <a:pt x="46" y="31"/>
                      <a:pt x="47" y="32"/>
                      <a:pt x="48" y="31"/>
                    </a:cubicBezTo>
                    <a:cubicBezTo>
                      <a:pt x="51" y="30"/>
                      <a:pt x="51" y="31"/>
                      <a:pt x="50" y="33"/>
                    </a:cubicBezTo>
                    <a:cubicBezTo>
                      <a:pt x="50" y="34"/>
                      <a:pt x="52" y="34"/>
                      <a:pt x="50" y="35"/>
                    </a:cubicBezTo>
                    <a:cubicBezTo>
                      <a:pt x="51" y="36"/>
                      <a:pt x="51" y="36"/>
                      <a:pt x="52" y="36"/>
                    </a:cubicBezTo>
                    <a:cubicBezTo>
                      <a:pt x="53" y="35"/>
                      <a:pt x="51" y="36"/>
                      <a:pt x="52" y="36"/>
                    </a:cubicBezTo>
                    <a:close/>
                  </a:path>
                </a:pathLst>
              </a:custGeom>
              <a:grpFill/>
              <a:ln w="9525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9" name="Freeform 684"/>
              <p:cNvSpPr>
                <a:spLocks/>
              </p:cNvSpPr>
              <p:nvPr/>
            </p:nvSpPr>
            <p:spPr bwMode="auto">
              <a:xfrm>
                <a:off x="6638450" y="3740856"/>
                <a:ext cx="490574" cy="393415"/>
              </a:xfrm>
              <a:custGeom>
                <a:avLst/>
                <a:gdLst>
                  <a:gd name="T0" fmla="*/ 65 w 105"/>
                  <a:gd name="T1" fmla="*/ 20 h 84"/>
                  <a:gd name="T2" fmla="*/ 61 w 105"/>
                  <a:gd name="T3" fmla="*/ 17 h 84"/>
                  <a:gd name="T4" fmla="*/ 52 w 105"/>
                  <a:gd name="T5" fmla="*/ 17 h 84"/>
                  <a:gd name="T6" fmla="*/ 48 w 105"/>
                  <a:gd name="T7" fmla="*/ 15 h 84"/>
                  <a:gd name="T8" fmla="*/ 40 w 105"/>
                  <a:gd name="T9" fmla="*/ 8 h 84"/>
                  <a:gd name="T10" fmla="*/ 27 w 105"/>
                  <a:gd name="T11" fmla="*/ 1 h 84"/>
                  <a:gd name="T12" fmla="*/ 21 w 105"/>
                  <a:gd name="T13" fmla="*/ 1 h 84"/>
                  <a:gd name="T14" fmla="*/ 13 w 105"/>
                  <a:gd name="T15" fmla="*/ 3 h 84"/>
                  <a:gd name="T16" fmla="*/ 17 w 105"/>
                  <a:gd name="T17" fmla="*/ 9 h 84"/>
                  <a:gd name="T18" fmla="*/ 13 w 105"/>
                  <a:gd name="T19" fmla="*/ 12 h 84"/>
                  <a:gd name="T20" fmla="*/ 10 w 105"/>
                  <a:gd name="T21" fmla="*/ 12 h 84"/>
                  <a:gd name="T22" fmla="*/ 9 w 105"/>
                  <a:gd name="T23" fmla="*/ 14 h 84"/>
                  <a:gd name="T24" fmla="*/ 2 w 105"/>
                  <a:gd name="T25" fmla="*/ 14 h 84"/>
                  <a:gd name="T26" fmla="*/ 1 w 105"/>
                  <a:gd name="T27" fmla="*/ 19 h 84"/>
                  <a:gd name="T28" fmla="*/ 3 w 105"/>
                  <a:gd name="T29" fmla="*/ 22 h 84"/>
                  <a:gd name="T30" fmla="*/ 8 w 105"/>
                  <a:gd name="T31" fmla="*/ 31 h 84"/>
                  <a:gd name="T32" fmla="*/ 12 w 105"/>
                  <a:gd name="T33" fmla="*/ 38 h 84"/>
                  <a:gd name="T34" fmla="*/ 15 w 105"/>
                  <a:gd name="T35" fmla="*/ 42 h 84"/>
                  <a:gd name="T36" fmla="*/ 20 w 105"/>
                  <a:gd name="T37" fmla="*/ 46 h 84"/>
                  <a:gd name="T38" fmla="*/ 22 w 105"/>
                  <a:gd name="T39" fmla="*/ 53 h 84"/>
                  <a:gd name="T40" fmla="*/ 23 w 105"/>
                  <a:gd name="T41" fmla="*/ 59 h 84"/>
                  <a:gd name="T42" fmla="*/ 31 w 105"/>
                  <a:gd name="T43" fmla="*/ 67 h 84"/>
                  <a:gd name="T44" fmla="*/ 36 w 105"/>
                  <a:gd name="T45" fmla="*/ 76 h 84"/>
                  <a:gd name="T46" fmla="*/ 40 w 105"/>
                  <a:gd name="T47" fmla="*/ 81 h 84"/>
                  <a:gd name="T48" fmla="*/ 41 w 105"/>
                  <a:gd name="T49" fmla="*/ 84 h 84"/>
                  <a:gd name="T50" fmla="*/ 43 w 105"/>
                  <a:gd name="T51" fmla="*/ 81 h 84"/>
                  <a:gd name="T52" fmla="*/ 50 w 105"/>
                  <a:gd name="T53" fmla="*/ 79 h 84"/>
                  <a:gd name="T54" fmla="*/ 60 w 105"/>
                  <a:gd name="T55" fmla="*/ 80 h 84"/>
                  <a:gd name="T56" fmla="*/ 66 w 105"/>
                  <a:gd name="T57" fmla="*/ 77 h 84"/>
                  <a:gd name="T58" fmla="*/ 76 w 105"/>
                  <a:gd name="T59" fmla="*/ 72 h 84"/>
                  <a:gd name="T60" fmla="*/ 94 w 105"/>
                  <a:gd name="T61" fmla="*/ 68 h 84"/>
                  <a:gd name="T62" fmla="*/ 102 w 105"/>
                  <a:gd name="T63" fmla="*/ 66 h 84"/>
                  <a:gd name="T64" fmla="*/ 104 w 105"/>
                  <a:gd name="T65" fmla="*/ 61 h 84"/>
                  <a:gd name="T66" fmla="*/ 105 w 105"/>
                  <a:gd name="T67" fmla="*/ 56 h 84"/>
                  <a:gd name="T68" fmla="*/ 103 w 105"/>
                  <a:gd name="T69" fmla="*/ 51 h 84"/>
                  <a:gd name="T70" fmla="*/ 93 w 105"/>
                  <a:gd name="T71" fmla="*/ 50 h 84"/>
                  <a:gd name="T72" fmla="*/ 88 w 105"/>
                  <a:gd name="T73" fmla="*/ 47 h 84"/>
                  <a:gd name="T74" fmla="*/ 81 w 105"/>
                  <a:gd name="T75" fmla="*/ 39 h 84"/>
                  <a:gd name="T76" fmla="*/ 77 w 105"/>
                  <a:gd name="T77" fmla="*/ 34 h 84"/>
                  <a:gd name="T78" fmla="*/ 77 w 105"/>
                  <a:gd name="T79" fmla="*/ 29 h 84"/>
                  <a:gd name="T80" fmla="*/ 74 w 105"/>
                  <a:gd name="T81" fmla="*/ 27 h 84"/>
                  <a:gd name="T82" fmla="*/ 70 w 105"/>
                  <a:gd name="T83" fmla="*/ 22 h 84"/>
                  <a:gd name="T84" fmla="*/ 65 w 105"/>
                  <a:gd name="T85" fmla="*/ 2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5" h="84">
                    <a:moveTo>
                      <a:pt x="65" y="20"/>
                    </a:moveTo>
                    <a:cubicBezTo>
                      <a:pt x="64" y="17"/>
                      <a:pt x="64" y="17"/>
                      <a:pt x="61" y="17"/>
                    </a:cubicBezTo>
                    <a:cubicBezTo>
                      <a:pt x="58" y="17"/>
                      <a:pt x="55" y="17"/>
                      <a:pt x="52" y="17"/>
                    </a:cubicBezTo>
                    <a:cubicBezTo>
                      <a:pt x="50" y="17"/>
                      <a:pt x="49" y="15"/>
                      <a:pt x="48" y="15"/>
                    </a:cubicBezTo>
                    <a:cubicBezTo>
                      <a:pt x="45" y="12"/>
                      <a:pt x="42" y="10"/>
                      <a:pt x="40" y="8"/>
                    </a:cubicBezTo>
                    <a:cubicBezTo>
                      <a:pt x="36" y="5"/>
                      <a:pt x="32" y="2"/>
                      <a:pt x="27" y="1"/>
                    </a:cubicBezTo>
                    <a:cubicBezTo>
                      <a:pt x="25" y="0"/>
                      <a:pt x="24" y="0"/>
                      <a:pt x="21" y="1"/>
                    </a:cubicBezTo>
                    <a:cubicBezTo>
                      <a:pt x="19" y="1"/>
                      <a:pt x="16" y="2"/>
                      <a:pt x="13" y="3"/>
                    </a:cubicBezTo>
                    <a:cubicBezTo>
                      <a:pt x="14" y="5"/>
                      <a:pt x="17" y="7"/>
                      <a:pt x="17" y="9"/>
                    </a:cubicBezTo>
                    <a:cubicBezTo>
                      <a:pt x="17" y="11"/>
                      <a:pt x="14" y="12"/>
                      <a:pt x="13" y="12"/>
                    </a:cubicBezTo>
                    <a:cubicBezTo>
                      <a:pt x="12" y="13"/>
                      <a:pt x="11" y="12"/>
                      <a:pt x="10" y="12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7" y="17"/>
                      <a:pt x="3" y="15"/>
                      <a:pt x="2" y="14"/>
                    </a:cubicBezTo>
                    <a:cubicBezTo>
                      <a:pt x="1" y="16"/>
                      <a:pt x="1" y="17"/>
                      <a:pt x="1" y="19"/>
                    </a:cubicBezTo>
                    <a:cubicBezTo>
                      <a:pt x="0" y="22"/>
                      <a:pt x="1" y="21"/>
                      <a:pt x="3" y="22"/>
                    </a:cubicBezTo>
                    <a:cubicBezTo>
                      <a:pt x="5" y="24"/>
                      <a:pt x="7" y="28"/>
                      <a:pt x="8" y="31"/>
                    </a:cubicBezTo>
                    <a:cubicBezTo>
                      <a:pt x="10" y="33"/>
                      <a:pt x="11" y="35"/>
                      <a:pt x="12" y="38"/>
                    </a:cubicBezTo>
                    <a:cubicBezTo>
                      <a:pt x="13" y="40"/>
                      <a:pt x="14" y="41"/>
                      <a:pt x="15" y="42"/>
                    </a:cubicBezTo>
                    <a:cubicBezTo>
                      <a:pt x="17" y="44"/>
                      <a:pt x="19" y="44"/>
                      <a:pt x="20" y="46"/>
                    </a:cubicBezTo>
                    <a:cubicBezTo>
                      <a:pt x="21" y="48"/>
                      <a:pt x="22" y="50"/>
                      <a:pt x="22" y="53"/>
                    </a:cubicBezTo>
                    <a:cubicBezTo>
                      <a:pt x="23" y="55"/>
                      <a:pt x="22" y="57"/>
                      <a:pt x="23" y="59"/>
                    </a:cubicBezTo>
                    <a:cubicBezTo>
                      <a:pt x="25" y="63"/>
                      <a:pt x="29" y="64"/>
                      <a:pt x="31" y="67"/>
                    </a:cubicBezTo>
                    <a:cubicBezTo>
                      <a:pt x="33" y="70"/>
                      <a:pt x="34" y="74"/>
                      <a:pt x="36" y="76"/>
                    </a:cubicBezTo>
                    <a:cubicBezTo>
                      <a:pt x="37" y="78"/>
                      <a:pt x="39" y="80"/>
                      <a:pt x="40" y="81"/>
                    </a:cubicBezTo>
                    <a:cubicBezTo>
                      <a:pt x="40" y="82"/>
                      <a:pt x="40" y="84"/>
                      <a:pt x="41" y="84"/>
                    </a:cubicBezTo>
                    <a:cubicBezTo>
                      <a:pt x="43" y="84"/>
                      <a:pt x="42" y="82"/>
                      <a:pt x="43" y="81"/>
                    </a:cubicBezTo>
                    <a:cubicBezTo>
                      <a:pt x="43" y="78"/>
                      <a:pt x="48" y="79"/>
                      <a:pt x="50" y="79"/>
                    </a:cubicBezTo>
                    <a:cubicBezTo>
                      <a:pt x="53" y="79"/>
                      <a:pt x="58" y="78"/>
                      <a:pt x="60" y="80"/>
                    </a:cubicBezTo>
                    <a:cubicBezTo>
                      <a:pt x="63" y="81"/>
                      <a:pt x="64" y="79"/>
                      <a:pt x="66" y="77"/>
                    </a:cubicBezTo>
                    <a:cubicBezTo>
                      <a:pt x="69" y="73"/>
                      <a:pt x="72" y="73"/>
                      <a:pt x="76" y="72"/>
                    </a:cubicBezTo>
                    <a:cubicBezTo>
                      <a:pt x="82" y="72"/>
                      <a:pt x="88" y="70"/>
                      <a:pt x="94" y="68"/>
                    </a:cubicBezTo>
                    <a:cubicBezTo>
                      <a:pt x="96" y="67"/>
                      <a:pt x="99" y="66"/>
                      <a:pt x="102" y="66"/>
                    </a:cubicBezTo>
                    <a:cubicBezTo>
                      <a:pt x="103" y="65"/>
                      <a:pt x="103" y="63"/>
                      <a:pt x="104" y="61"/>
                    </a:cubicBezTo>
                    <a:cubicBezTo>
                      <a:pt x="104" y="60"/>
                      <a:pt x="105" y="58"/>
                      <a:pt x="105" y="56"/>
                    </a:cubicBezTo>
                    <a:cubicBezTo>
                      <a:pt x="105" y="55"/>
                      <a:pt x="104" y="52"/>
                      <a:pt x="103" y="51"/>
                    </a:cubicBezTo>
                    <a:cubicBezTo>
                      <a:pt x="100" y="51"/>
                      <a:pt x="96" y="51"/>
                      <a:pt x="93" y="50"/>
                    </a:cubicBezTo>
                    <a:cubicBezTo>
                      <a:pt x="90" y="50"/>
                      <a:pt x="90" y="49"/>
                      <a:pt x="88" y="47"/>
                    </a:cubicBezTo>
                    <a:cubicBezTo>
                      <a:pt x="86" y="43"/>
                      <a:pt x="83" y="42"/>
                      <a:pt x="81" y="39"/>
                    </a:cubicBezTo>
                    <a:cubicBezTo>
                      <a:pt x="80" y="39"/>
                      <a:pt x="78" y="35"/>
                      <a:pt x="77" y="34"/>
                    </a:cubicBezTo>
                    <a:cubicBezTo>
                      <a:pt x="76" y="32"/>
                      <a:pt x="81" y="31"/>
                      <a:pt x="77" y="29"/>
                    </a:cubicBezTo>
                    <a:cubicBezTo>
                      <a:pt x="76" y="29"/>
                      <a:pt x="75" y="27"/>
                      <a:pt x="74" y="27"/>
                    </a:cubicBezTo>
                    <a:cubicBezTo>
                      <a:pt x="72" y="27"/>
                      <a:pt x="71" y="24"/>
                      <a:pt x="70" y="22"/>
                    </a:cubicBezTo>
                    <a:cubicBezTo>
                      <a:pt x="69" y="19"/>
                      <a:pt x="69" y="20"/>
                      <a:pt x="65" y="2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0" name="Freeform 685"/>
              <p:cNvSpPr>
                <a:spLocks/>
              </p:cNvSpPr>
              <p:nvPr/>
            </p:nvSpPr>
            <p:spPr bwMode="auto">
              <a:xfrm>
                <a:off x="6648006" y="3712184"/>
                <a:ext cx="97159" cy="103530"/>
              </a:xfrm>
              <a:custGeom>
                <a:avLst/>
                <a:gdLst>
                  <a:gd name="T0" fmla="*/ 5 w 21"/>
                  <a:gd name="T1" fmla="*/ 22 h 22"/>
                  <a:gd name="T2" fmla="*/ 8 w 21"/>
                  <a:gd name="T3" fmla="*/ 19 h 22"/>
                  <a:gd name="T4" fmla="*/ 12 w 21"/>
                  <a:gd name="T5" fmla="*/ 18 h 22"/>
                  <a:gd name="T6" fmla="*/ 15 w 21"/>
                  <a:gd name="T7" fmla="*/ 15 h 22"/>
                  <a:gd name="T8" fmla="*/ 11 w 21"/>
                  <a:gd name="T9" fmla="*/ 9 h 22"/>
                  <a:gd name="T10" fmla="*/ 21 w 21"/>
                  <a:gd name="T11" fmla="*/ 6 h 22"/>
                  <a:gd name="T12" fmla="*/ 19 w 21"/>
                  <a:gd name="T13" fmla="*/ 0 h 22"/>
                  <a:gd name="T14" fmla="*/ 9 w 21"/>
                  <a:gd name="T15" fmla="*/ 5 h 22"/>
                  <a:gd name="T16" fmla="*/ 4 w 21"/>
                  <a:gd name="T17" fmla="*/ 1 h 22"/>
                  <a:gd name="T18" fmla="*/ 3 w 21"/>
                  <a:gd name="T19" fmla="*/ 11 h 22"/>
                  <a:gd name="T20" fmla="*/ 0 w 21"/>
                  <a:gd name="T21" fmla="*/ 18 h 22"/>
                  <a:gd name="T22" fmla="*/ 1 w 21"/>
                  <a:gd name="T23" fmla="*/ 21 h 22"/>
                  <a:gd name="T24" fmla="*/ 5 w 21"/>
                  <a:gd name="T2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22">
                    <a:moveTo>
                      <a:pt x="5" y="22"/>
                    </a:moveTo>
                    <a:cubicBezTo>
                      <a:pt x="7" y="22"/>
                      <a:pt x="7" y="19"/>
                      <a:pt x="8" y="19"/>
                    </a:cubicBezTo>
                    <a:cubicBezTo>
                      <a:pt x="9" y="17"/>
                      <a:pt x="11" y="18"/>
                      <a:pt x="12" y="18"/>
                    </a:cubicBezTo>
                    <a:cubicBezTo>
                      <a:pt x="13" y="17"/>
                      <a:pt x="16" y="16"/>
                      <a:pt x="15" y="15"/>
                    </a:cubicBezTo>
                    <a:cubicBezTo>
                      <a:pt x="14" y="13"/>
                      <a:pt x="13" y="11"/>
                      <a:pt x="11" y="9"/>
                    </a:cubicBezTo>
                    <a:cubicBezTo>
                      <a:pt x="15" y="8"/>
                      <a:pt x="18" y="7"/>
                      <a:pt x="21" y="6"/>
                    </a:cubicBezTo>
                    <a:cubicBezTo>
                      <a:pt x="21" y="4"/>
                      <a:pt x="20" y="2"/>
                      <a:pt x="19" y="0"/>
                    </a:cubicBezTo>
                    <a:cubicBezTo>
                      <a:pt x="16" y="1"/>
                      <a:pt x="12" y="5"/>
                      <a:pt x="9" y="5"/>
                    </a:cubicBezTo>
                    <a:cubicBezTo>
                      <a:pt x="7" y="5"/>
                      <a:pt x="4" y="3"/>
                      <a:pt x="4" y="1"/>
                    </a:cubicBezTo>
                    <a:cubicBezTo>
                      <a:pt x="3" y="5"/>
                      <a:pt x="3" y="8"/>
                      <a:pt x="3" y="11"/>
                    </a:cubicBezTo>
                    <a:cubicBezTo>
                      <a:pt x="2" y="13"/>
                      <a:pt x="0" y="16"/>
                      <a:pt x="0" y="18"/>
                    </a:cubicBezTo>
                    <a:cubicBezTo>
                      <a:pt x="0" y="20"/>
                      <a:pt x="0" y="20"/>
                      <a:pt x="1" y="21"/>
                    </a:cubicBezTo>
                    <a:cubicBezTo>
                      <a:pt x="3" y="21"/>
                      <a:pt x="4" y="22"/>
                      <a:pt x="5" y="2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1" name="Freeform 686"/>
              <p:cNvSpPr>
                <a:spLocks/>
              </p:cNvSpPr>
              <p:nvPr/>
            </p:nvSpPr>
            <p:spPr bwMode="auto">
              <a:xfrm>
                <a:off x="6652785" y="3675552"/>
                <a:ext cx="36635" cy="41414"/>
              </a:xfrm>
              <a:custGeom>
                <a:avLst/>
                <a:gdLst>
                  <a:gd name="T0" fmla="*/ 7 w 8"/>
                  <a:gd name="T1" fmla="*/ 2 h 9"/>
                  <a:gd name="T2" fmla="*/ 4 w 8"/>
                  <a:gd name="T3" fmla="*/ 0 h 9"/>
                  <a:gd name="T4" fmla="*/ 2 w 8"/>
                  <a:gd name="T5" fmla="*/ 2 h 9"/>
                  <a:gd name="T6" fmla="*/ 0 w 8"/>
                  <a:gd name="T7" fmla="*/ 8 h 9"/>
                  <a:gd name="T8" fmla="*/ 4 w 8"/>
                  <a:gd name="T9" fmla="*/ 8 h 9"/>
                  <a:gd name="T10" fmla="*/ 7 w 8"/>
                  <a:gd name="T11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9">
                    <a:moveTo>
                      <a:pt x="7" y="2"/>
                    </a:moveTo>
                    <a:cubicBezTo>
                      <a:pt x="7" y="1"/>
                      <a:pt x="5" y="0"/>
                      <a:pt x="4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4"/>
                      <a:pt x="1" y="6"/>
                      <a:pt x="0" y="8"/>
                    </a:cubicBezTo>
                    <a:cubicBezTo>
                      <a:pt x="2" y="8"/>
                      <a:pt x="2" y="9"/>
                      <a:pt x="4" y="8"/>
                    </a:cubicBezTo>
                    <a:cubicBezTo>
                      <a:pt x="5" y="7"/>
                      <a:pt x="8" y="4"/>
                      <a:pt x="7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2" name="Freeform 687"/>
              <p:cNvSpPr>
                <a:spLocks/>
              </p:cNvSpPr>
              <p:nvPr/>
            </p:nvSpPr>
            <p:spPr bwMode="auto">
              <a:xfrm>
                <a:off x="6648006" y="3731299"/>
                <a:ext cx="14336" cy="33448"/>
              </a:xfrm>
              <a:custGeom>
                <a:avLst/>
                <a:gdLst>
                  <a:gd name="T0" fmla="*/ 0 w 3"/>
                  <a:gd name="T1" fmla="*/ 3 h 7"/>
                  <a:gd name="T2" fmla="*/ 3 w 3"/>
                  <a:gd name="T3" fmla="*/ 7 h 7"/>
                  <a:gd name="T4" fmla="*/ 3 w 3"/>
                  <a:gd name="T5" fmla="*/ 1 h 7"/>
                  <a:gd name="T6" fmla="*/ 2 w 3"/>
                  <a:gd name="T7" fmla="*/ 0 h 7"/>
                  <a:gd name="T8" fmla="*/ 0 w 3"/>
                  <a:gd name="T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3"/>
                    </a:moveTo>
                    <a:cubicBezTo>
                      <a:pt x="0" y="5"/>
                      <a:pt x="1" y="6"/>
                      <a:pt x="3" y="7"/>
                    </a:cubicBezTo>
                    <a:cubicBezTo>
                      <a:pt x="3" y="5"/>
                      <a:pt x="3" y="3"/>
                      <a:pt x="3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3" name="Freeform 688"/>
              <p:cNvSpPr>
                <a:spLocks/>
              </p:cNvSpPr>
              <p:nvPr/>
            </p:nvSpPr>
            <p:spPr bwMode="auto">
              <a:xfrm>
                <a:off x="6628894" y="3712184"/>
                <a:ext cx="38226" cy="122645"/>
              </a:xfrm>
              <a:custGeom>
                <a:avLst/>
                <a:gdLst>
                  <a:gd name="T0" fmla="*/ 4 w 8"/>
                  <a:gd name="T1" fmla="*/ 17 h 26"/>
                  <a:gd name="T2" fmla="*/ 6 w 8"/>
                  <a:gd name="T3" fmla="*/ 13 h 26"/>
                  <a:gd name="T4" fmla="*/ 5 w 8"/>
                  <a:gd name="T5" fmla="*/ 10 h 26"/>
                  <a:gd name="T6" fmla="*/ 7 w 8"/>
                  <a:gd name="T7" fmla="*/ 4 h 26"/>
                  <a:gd name="T8" fmla="*/ 6 w 8"/>
                  <a:gd name="T9" fmla="*/ 0 h 26"/>
                  <a:gd name="T10" fmla="*/ 2 w 8"/>
                  <a:gd name="T11" fmla="*/ 7 h 26"/>
                  <a:gd name="T12" fmla="*/ 0 w 8"/>
                  <a:gd name="T13" fmla="*/ 11 h 26"/>
                  <a:gd name="T14" fmla="*/ 1 w 8"/>
                  <a:gd name="T15" fmla="*/ 16 h 26"/>
                  <a:gd name="T16" fmla="*/ 2 w 8"/>
                  <a:gd name="T17" fmla="*/ 26 h 26"/>
                  <a:gd name="T18" fmla="*/ 2 w 8"/>
                  <a:gd name="T19" fmla="*/ 25 h 26"/>
                  <a:gd name="T20" fmla="*/ 4 w 8"/>
                  <a:gd name="T21" fmla="*/ 17 h 26"/>
                  <a:gd name="T22" fmla="*/ 4 w 8"/>
                  <a:gd name="T23" fmla="*/ 1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26">
                    <a:moveTo>
                      <a:pt x="4" y="17"/>
                    </a:moveTo>
                    <a:cubicBezTo>
                      <a:pt x="4" y="16"/>
                      <a:pt x="5" y="15"/>
                      <a:pt x="6" y="13"/>
                    </a:cubicBezTo>
                    <a:cubicBezTo>
                      <a:pt x="7" y="11"/>
                      <a:pt x="6" y="12"/>
                      <a:pt x="5" y="10"/>
                    </a:cubicBezTo>
                    <a:cubicBezTo>
                      <a:pt x="3" y="8"/>
                      <a:pt x="4" y="3"/>
                      <a:pt x="7" y="4"/>
                    </a:cubicBezTo>
                    <a:cubicBezTo>
                      <a:pt x="8" y="1"/>
                      <a:pt x="8" y="1"/>
                      <a:pt x="6" y="0"/>
                    </a:cubicBezTo>
                    <a:cubicBezTo>
                      <a:pt x="4" y="0"/>
                      <a:pt x="3" y="5"/>
                      <a:pt x="2" y="7"/>
                    </a:cubicBezTo>
                    <a:cubicBezTo>
                      <a:pt x="1" y="8"/>
                      <a:pt x="0" y="9"/>
                      <a:pt x="0" y="11"/>
                    </a:cubicBezTo>
                    <a:cubicBezTo>
                      <a:pt x="0" y="12"/>
                      <a:pt x="1" y="14"/>
                      <a:pt x="1" y="16"/>
                    </a:cubicBezTo>
                    <a:cubicBezTo>
                      <a:pt x="1" y="19"/>
                      <a:pt x="2" y="22"/>
                      <a:pt x="2" y="26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3" y="23"/>
                      <a:pt x="3" y="20"/>
                      <a:pt x="4" y="17"/>
                    </a:cubicBezTo>
                    <a:cubicBezTo>
                      <a:pt x="4" y="16"/>
                      <a:pt x="4" y="18"/>
                      <a:pt x="4" y="17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4" name="Freeform 689"/>
              <p:cNvSpPr>
                <a:spLocks/>
              </p:cNvSpPr>
              <p:nvPr/>
            </p:nvSpPr>
            <p:spPr bwMode="auto">
              <a:xfrm>
                <a:off x="7015937" y="3895354"/>
                <a:ext cx="23891" cy="36635"/>
              </a:xfrm>
              <a:custGeom>
                <a:avLst/>
                <a:gdLst>
                  <a:gd name="T0" fmla="*/ 3 w 5"/>
                  <a:gd name="T1" fmla="*/ 8 h 8"/>
                  <a:gd name="T2" fmla="*/ 2 w 5"/>
                  <a:gd name="T3" fmla="*/ 0 h 8"/>
                  <a:gd name="T4" fmla="*/ 0 w 5"/>
                  <a:gd name="T5" fmla="*/ 4 h 8"/>
                  <a:gd name="T6" fmla="*/ 3 w 5"/>
                  <a:gd name="T7" fmla="*/ 8 h 8"/>
                  <a:gd name="T8" fmla="*/ 3 w 5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cubicBezTo>
                      <a:pt x="3" y="7"/>
                      <a:pt x="5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0" y="6"/>
                      <a:pt x="1" y="7"/>
                      <a:pt x="3" y="8"/>
                    </a:cubicBezTo>
                    <a:cubicBezTo>
                      <a:pt x="3" y="8"/>
                      <a:pt x="2" y="8"/>
                      <a:pt x="3" y="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5" name="Freeform 690"/>
              <p:cNvSpPr>
                <a:spLocks/>
              </p:cNvSpPr>
              <p:nvPr/>
            </p:nvSpPr>
            <p:spPr bwMode="auto">
              <a:xfrm>
                <a:off x="6824805" y="4068968"/>
                <a:ext cx="248472" cy="157685"/>
              </a:xfrm>
              <a:custGeom>
                <a:avLst/>
                <a:gdLst>
                  <a:gd name="T0" fmla="*/ 47 w 53"/>
                  <a:gd name="T1" fmla="*/ 0 h 34"/>
                  <a:gd name="T2" fmla="*/ 38 w 53"/>
                  <a:gd name="T3" fmla="*/ 2 h 34"/>
                  <a:gd name="T4" fmla="*/ 28 w 53"/>
                  <a:gd name="T5" fmla="*/ 4 h 34"/>
                  <a:gd name="T6" fmla="*/ 23 w 53"/>
                  <a:gd name="T7" fmla="*/ 10 h 34"/>
                  <a:gd name="T8" fmla="*/ 17 w 53"/>
                  <a:gd name="T9" fmla="*/ 9 h 34"/>
                  <a:gd name="T10" fmla="*/ 9 w 53"/>
                  <a:gd name="T11" fmla="*/ 9 h 34"/>
                  <a:gd name="T12" fmla="*/ 3 w 53"/>
                  <a:gd name="T13" fmla="*/ 12 h 34"/>
                  <a:gd name="T14" fmla="*/ 1 w 53"/>
                  <a:gd name="T15" fmla="*/ 15 h 34"/>
                  <a:gd name="T16" fmla="*/ 1 w 53"/>
                  <a:gd name="T17" fmla="*/ 21 h 34"/>
                  <a:gd name="T18" fmla="*/ 3 w 53"/>
                  <a:gd name="T19" fmla="*/ 28 h 34"/>
                  <a:gd name="T20" fmla="*/ 4 w 53"/>
                  <a:gd name="T21" fmla="*/ 32 h 34"/>
                  <a:gd name="T22" fmla="*/ 12 w 53"/>
                  <a:gd name="T23" fmla="*/ 32 h 34"/>
                  <a:gd name="T24" fmla="*/ 16 w 53"/>
                  <a:gd name="T25" fmla="*/ 29 h 34"/>
                  <a:gd name="T26" fmla="*/ 21 w 53"/>
                  <a:gd name="T27" fmla="*/ 29 h 34"/>
                  <a:gd name="T28" fmla="*/ 24 w 53"/>
                  <a:gd name="T29" fmla="*/ 26 h 34"/>
                  <a:gd name="T30" fmla="*/ 32 w 53"/>
                  <a:gd name="T31" fmla="*/ 24 h 34"/>
                  <a:gd name="T32" fmla="*/ 41 w 53"/>
                  <a:gd name="T33" fmla="*/ 21 h 34"/>
                  <a:gd name="T34" fmla="*/ 47 w 53"/>
                  <a:gd name="T35" fmla="*/ 17 h 34"/>
                  <a:gd name="T36" fmla="*/ 52 w 53"/>
                  <a:gd name="T37" fmla="*/ 12 h 34"/>
                  <a:gd name="T38" fmla="*/ 47 w 53"/>
                  <a:gd name="T3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" h="34">
                    <a:moveTo>
                      <a:pt x="47" y="0"/>
                    </a:moveTo>
                    <a:cubicBezTo>
                      <a:pt x="44" y="1"/>
                      <a:pt x="41" y="2"/>
                      <a:pt x="38" y="2"/>
                    </a:cubicBezTo>
                    <a:cubicBezTo>
                      <a:pt x="35" y="3"/>
                      <a:pt x="31" y="2"/>
                      <a:pt x="28" y="4"/>
                    </a:cubicBezTo>
                    <a:cubicBezTo>
                      <a:pt x="26" y="6"/>
                      <a:pt x="25" y="8"/>
                      <a:pt x="23" y="10"/>
                    </a:cubicBezTo>
                    <a:cubicBezTo>
                      <a:pt x="22" y="11"/>
                      <a:pt x="19" y="9"/>
                      <a:pt x="17" y="9"/>
                    </a:cubicBezTo>
                    <a:cubicBezTo>
                      <a:pt x="14" y="9"/>
                      <a:pt x="12" y="9"/>
                      <a:pt x="9" y="9"/>
                    </a:cubicBezTo>
                    <a:cubicBezTo>
                      <a:pt x="6" y="9"/>
                      <a:pt x="3" y="8"/>
                      <a:pt x="3" y="12"/>
                    </a:cubicBezTo>
                    <a:cubicBezTo>
                      <a:pt x="2" y="14"/>
                      <a:pt x="1" y="13"/>
                      <a:pt x="1" y="15"/>
                    </a:cubicBezTo>
                    <a:cubicBezTo>
                      <a:pt x="0" y="17"/>
                      <a:pt x="0" y="19"/>
                      <a:pt x="1" y="21"/>
                    </a:cubicBezTo>
                    <a:cubicBezTo>
                      <a:pt x="1" y="23"/>
                      <a:pt x="2" y="26"/>
                      <a:pt x="3" y="28"/>
                    </a:cubicBezTo>
                    <a:cubicBezTo>
                      <a:pt x="3" y="29"/>
                      <a:pt x="3" y="31"/>
                      <a:pt x="4" y="32"/>
                    </a:cubicBezTo>
                    <a:cubicBezTo>
                      <a:pt x="5" y="34"/>
                      <a:pt x="10" y="33"/>
                      <a:pt x="12" y="32"/>
                    </a:cubicBezTo>
                    <a:cubicBezTo>
                      <a:pt x="13" y="31"/>
                      <a:pt x="14" y="30"/>
                      <a:pt x="16" y="29"/>
                    </a:cubicBezTo>
                    <a:cubicBezTo>
                      <a:pt x="17" y="29"/>
                      <a:pt x="19" y="29"/>
                      <a:pt x="21" y="29"/>
                    </a:cubicBezTo>
                    <a:cubicBezTo>
                      <a:pt x="22" y="28"/>
                      <a:pt x="23" y="27"/>
                      <a:pt x="24" y="26"/>
                    </a:cubicBezTo>
                    <a:cubicBezTo>
                      <a:pt x="27" y="25"/>
                      <a:pt x="29" y="25"/>
                      <a:pt x="32" y="24"/>
                    </a:cubicBezTo>
                    <a:cubicBezTo>
                      <a:pt x="35" y="23"/>
                      <a:pt x="38" y="22"/>
                      <a:pt x="41" y="21"/>
                    </a:cubicBezTo>
                    <a:cubicBezTo>
                      <a:pt x="43" y="20"/>
                      <a:pt x="47" y="19"/>
                      <a:pt x="47" y="17"/>
                    </a:cubicBezTo>
                    <a:cubicBezTo>
                      <a:pt x="48" y="14"/>
                      <a:pt x="53" y="14"/>
                      <a:pt x="52" y="12"/>
                    </a:cubicBezTo>
                    <a:cubicBezTo>
                      <a:pt x="50" y="8"/>
                      <a:pt x="49" y="4"/>
                      <a:pt x="47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6" name="Freeform 691"/>
              <p:cNvSpPr>
                <a:spLocks/>
              </p:cNvSpPr>
              <p:nvPr/>
            </p:nvSpPr>
            <p:spPr bwMode="auto">
              <a:xfrm>
                <a:off x="7044607" y="3895354"/>
                <a:ext cx="191132" cy="229360"/>
              </a:xfrm>
              <a:custGeom>
                <a:avLst/>
                <a:gdLst>
                  <a:gd name="T0" fmla="*/ 39 w 41"/>
                  <a:gd name="T1" fmla="*/ 19 h 49"/>
                  <a:gd name="T2" fmla="*/ 34 w 41"/>
                  <a:gd name="T3" fmla="*/ 14 h 49"/>
                  <a:gd name="T4" fmla="*/ 28 w 41"/>
                  <a:gd name="T5" fmla="*/ 12 h 49"/>
                  <a:gd name="T6" fmla="*/ 22 w 41"/>
                  <a:gd name="T7" fmla="*/ 6 h 49"/>
                  <a:gd name="T8" fmla="*/ 21 w 41"/>
                  <a:gd name="T9" fmla="*/ 3 h 49"/>
                  <a:gd name="T10" fmla="*/ 22 w 41"/>
                  <a:gd name="T11" fmla="*/ 0 h 49"/>
                  <a:gd name="T12" fmla="*/ 17 w 41"/>
                  <a:gd name="T13" fmla="*/ 5 h 49"/>
                  <a:gd name="T14" fmla="*/ 10 w 41"/>
                  <a:gd name="T15" fmla="*/ 10 h 49"/>
                  <a:gd name="T16" fmla="*/ 5 w 41"/>
                  <a:gd name="T17" fmla="*/ 10 h 49"/>
                  <a:gd name="T18" fmla="*/ 0 w 41"/>
                  <a:gd name="T19" fmla="*/ 11 h 49"/>
                  <a:gd name="T20" fmla="*/ 5 w 41"/>
                  <a:gd name="T21" fmla="*/ 17 h 49"/>
                  <a:gd name="T22" fmla="*/ 16 w 41"/>
                  <a:gd name="T23" fmla="*/ 19 h 49"/>
                  <a:gd name="T24" fmla="*/ 16 w 41"/>
                  <a:gd name="T25" fmla="*/ 32 h 49"/>
                  <a:gd name="T26" fmla="*/ 11 w 41"/>
                  <a:gd name="T27" fmla="*/ 34 h 49"/>
                  <a:gd name="T28" fmla="*/ 0 w 41"/>
                  <a:gd name="T29" fmla="*/ 37 h 49"/>
                  <a:gd name="T30" fmla="*/ 5 w 41"/>
                  <a:gd name="T31" fmla="*/ 49 h 49"/>
                  <a:gd name="T32" fmla="*/ 14 w 41"/>
                  <a:gd name="T33" fmla="*/ 48 h 49"/>
                  <a:gd name="T34" fmla="*/ 17 w 41"/>
                  <a:gd name="T35" fmla="*/ 44 h 49"/>
                  <a:gd name="T36" fmla="*/ 23 w 41"/>
                  <a:gd name="T37" fmla="*/ 42 h 49"/>
                  <a:gd name="T38" fmla="*/ 28 w 41"/>
                  <a:gd name="T39" fmla="*/ 38 h 49"/>
                  <a:gd name="T40" fmla="*/ 29 w 41"/>
                  <a:gd name="T41" fmla="*/ 32 h 49"/>
                  <a:gd name="T42" fmla="*/ 32 w 41"/>
                  <a:gd name="T43" fmla="*/ 30 h 49"/>
                  <a:gd name="T44" fmla="*/ 37 w 41"/>
                  <a:gd name="T45" fmla="*/ 24 h 49"/>
                  <a:gd name="T46" fmla="*/ 39 w 41"/>
                  <a:gd name="T47" fmla="*/ 19 h 49"/>
                  <a:gd name="T48" fmla="*/ 39 w 41"/>
                  <a:gd name="T49" fmla="*/ 1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1" h="49">
                    <a:moveTo>
                      <a:pt x="39" y="19"/>
                    </a:moveTo>
                    <a:cubicBezTo>
                      <a:pt x="36" y="19"/>
                      <a:pt x="35" y="16"/>
                      <a:pt x="34" y="14"/>
                    </a:cubicBezTo>
                    <a:cubicBezTo>
                      <a:pt x="33" y="13"/>
                      <a:pt x="29" y="13"/>
                      <a:pt x="28" y="12"/>
                    </a:cubicBezTo>
                    <a:cubicBezTo>
                      <a:pt x="25" y="11"/>
                      <a:pt x="24" y="9"/>
                      <a:pt x="22" y="6"/>
                    </a:cubicBezTo>
                    <a:cubicBezTo>
                      <a:pt x="22" y="5"/>
                      <a:pt x="21" y="4"/>
                      <a:pt x="21" y="3"/>
                    </a:cubicBezTo>
                    <a:cubicBezTo>
                      <a:pt x="21" y="3"/>
                      <a:pt x="22" y="0"/>
                      <a:pt x="22" y="0"/>
                    </a:cubicBezTo>
                    <a:cubicBezTo>
                      <a:pt x="21" y="0"/>
                      <a:pt x="18" y="4"/>
                      <a:pt x="17" y="5"/>
                    </a:cubicBezTo>
                    <a:cubicBezTo>
                      <a:pt x="15" y="7"/>
                      <a:pt x="13" y="10"/>
                      <a:pt x="10" y="10"/>
                    </a:cubicBezTo>
                    <a:cubicBezTo>
                      <a:pt x="8" y="11"/>
                      <a:pt x="7" y="10"/>
                      <a:pt x="5" y="10"/>
                    </a:cubicBezTo>
                    <a:cubicBezTo>
                      <a:pt x="3" y="11"/>
                      <a:pt x="1" y="13"/>
                      <a:pt x="0" y="11"/>
                    </a:cubicBezTo>
                    <a:cubicBezTo>
                      <a:pt x="1" y="14"/>
                      <a:pt x="2" y="17"/>
                      <a:pt x="5" y="17"/>
                    </a:cubicBezTo>
                    <a:cubicBezTo>
                      <a:pt x="7" y="17"/>
                      <a:pt x="15" y="17"/>
                      <a:pt x="16" y="19"/>
                    </a:cubicBezTo>
                    <a:cubicBezTo>
                      <a:pt x="19" y="23"/>
                      <a:pt x="17" y="27"/>
                      <a:pt x="16" y="32"/>
                    </a:cubicBezTo>
                    <a:cubicBezTo>
                      <a:pt x="15" y="33"/>
                      <a:pt x="11" y="34"/>
                      <a:pt x="11" y="34"/>
                    </a:cubicBezTo>
                    <a:cubicBezTo>
                      <a:pt x="7" y="35"/>
                      <a:pt x="3" y="36"/>
                      <a:pt x="0" y="37"/>
                    </a:cubicBezTo>
                    <a:cubicBezTo>
                      <a:pt x="2" y="41"/>
                      <a:pt x="4" y="45"/>
                      <a:pt x="5" y="49"/>
                    </a:cubicBezTo>
                    <a:cubicBezTo>
                      <a:pt x="8" y="48"/>
                      <a:pt x="11" y="48"/>
                      <a:pt x="14" y="48"/>
                    </a:cubicBezTo>
                    <a:cubicBezTo>
                      <a:pt x="18" y="47"/>
                      <a:pt x="15" y="46"/>
                      <a:pt x="17" y="44"/>
                    </a:cubicBezTo>
                    <a:cubicBezTo>
                      <a:pt x="19" y="43"/>
                      <a:pt x="22" y="44"/>
                      <a:pt x="23" y="42"/>
                    </a:cubicBezTo>
                    <a:cubicBezTo>
                      <a:pt x="25" y="40"/>
                      <a:pt x="25" y="39"/>
                      <a:pt x="28" y="38"/>
                    </a:cubicBezTo>
                    <a:cubicBezTo>
                      <a:pt x="30" y="37"/>
                      <a:pt x="29" y="34"/>
                      <a:pt x="29" y="32"/>
                    </a:cubicBezTo>
                    <a:cubicBezTo>
                      <a:pt x="28" y="30"/>
                      <a:pt x="30" y="30"/>
                      <a:pt x="32" y="30"/>
                    </a:cubicBezTo>
                    <a:cubicBezTo>
                      <a:pt x="35" y="29"/>
                      <a:pt x="35" y="26"/>
                      <a:pt x="37" y="24"/>
                    </a:cubicBezTo>
                    <a:cubicBezTo>
                      <a:pt x="38" y="23"/>
                      <a:pt x="41" y="20"/>
                      <a:pt x="39" y="19"/>
                    </a:cubicBezTo>
                    <a:cubicBezTo>
                      <a:pt x="38" y="19"/>
                      <a:pt x="40" y="20"/>
                      <a:pt x="39" y="1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7" name="Freeform 692"/>
              <p:cNvSpPr>
                <a:spLocks/>
              </p:cNvSpPr>
              <p:nvPr/>
            </p:nvSpPr>
            <p:spPr bwMode="auto">
              <a:xfrm>
                <a:off x="7450763" y="3446193"/>
                <a:ext cx="256437" cy="111495"/>
              </a:xfrm>
              <a:custGeom>
                <a:avLst/>
                <a:gdLst>
                  <a:gd name="T0" fmla="*/ 55 w 55"/>
                  <a:gd name="T1" fmla="*/ 5 h 24"/>
                  <a:gd name="T2" fmla="*/ 47 w 55"/>
                  <a:gd name="T3" fmla="*/ 3 h 24"/>
                  <a:gd name="T4" fmla="*/ 36 w 55"/>
                  <a:gd name="T5" fmla="*/ 2 h 24"/>
                  <a:gd name="T6" fmla="*/ 27 w 55"/>
                  <a:gd name="T7" fmla="*/ 0 h 24"/>
                  <a:gd name="T8" fmla="*/ 22 w 55"/>
                  <a:gd name="T9" fmla="*/ 2 h 24"/>
                  <a:gd name="T10" fmla="*/ 19 w 55"/>
                  <a:gd name="T11" fmla="*/ 4 h 24"/>
                  <a:gd name="T12" fmla="*/ 11 w 55"/>
                  <a:gd name="T13" fmla="*/ 5 h 24"/>
                  <a:gd name="T14" fmla="*/ 9 w 55"/>
                  <a:gd name="T15" fmla="*/ 7 h 24"/>
                  <a:gd name="T16" fmla="*/ 8 w 55"/>
                  <a:gd name="T17" fmla="*/ 11 h 24"/>
                  <a:gd name="T18" fmla="*/ 12 w 55"/>
                  <a:gd name="T19" fmla="*/ 12 h 24"/>
                  <a:gd name="T20" fmla="*/ 15 w 55"/>
                  <a:gd name="T21" fmla="*/ 12 h 24"/>
                  <a:gd name="T22" fmla="*/ 19 w 55"/>
                  <a:gd name="T23" fmla="*/ 15 h 24"/>
                  <a:gd name="T24" fmla="*/ 15 w 55"/>
                  <a:gd name="T25" fmla="*/ 17 h 24"/>
                  <a:gd name="T26" fmla="*/ 11 w 55"/>
                  <a:gd name="T27" fmla="*/ 17 h 24"/>
                  <a:gd name="T28" fmla="*/ 10 w 55"/>
                  <a:gd name="T29" fmla="*/ 20 h 24"/>
                  <a:gd name="T30" fmla="*/ 1 w 55"/>
                  <a:gd name="T31" fmla="*/ 20 h 24"/>
                  <a:gd name="T32" fmla="*/ 11 w 55"/>
                  <a:gd name="T33" fmla="*/ 22 h 24"/>
                  <a:gd name="T34" fmla="*/ 15 w 55"/>
                  <a:gd name="T35" fmla="*/ 23 h 24"/>
                  <a:gd name="T36" fmla="*/ 21 w 55"/>
                  <a:gd name="T37" fmla="*/ 23 h 24"/>
                  <a:gd name="T38" fmla="*/ 25 w 55"/>
                  <a:gd name="T39" fmla="*/ 20 h 24"/>
                  <a:gd name="T40" fmla="*/ 28 w 55"/>
                  <a:gd name="T41" fmla="*/ 17 h 24"/>
                  <a:gd name="T42" fmla="*/ 33 w 55"/>
                  <a:gd name="T43" fmla="*/ 16 h 24"/>
                  <a:gd name="T44" fmla="*/ 37 w 55"/>
                  <a:gd name="T45" fmla="*/ 16 h 24"/>
                  <a:gd name="T46" fmla="*/ 40 w 55"/>
                  <a:gd name="T47" fmla="*/ 13 h 24"/>
                  <a:gd name="T48" fmla="*/ 44 w 55"/>
                  <a:gd name="T49" fmla="*/ 12 h 24"/>
                  <a:gd name="T50" fmla="*/ 54 w 55"/>
                  <a:gd name="T51" fmla="*/ 7 h 24"/>
                  <a:gd name="T52" fmla="*/ 55 w 55"/>
                  <a:gd name="T53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5" h="24">
                    <a:moveTo>
                      <a:pt x="55" y="5"/>
                    </a:moveTo>
                    <a:cubicBezTo>
                      <a:pt x="52" y="5"/>
                      <a:pt x="50" y="3"/>
                      <a:pt x="47" y="3"/>
                    </a:cubicBezTo>
                    <a:cubicBezTo>
                      <a:pt x="44" y="2"/>
                      <a:pt x="40" y="2"/>
                      <a:pt x="36" y="2"/>
                    </a:cubicBezTo>
                    <a:cubicBezTo>
                      <a:pt x="33" y="2"/>
                      <a:pt x="30" y="2"/>
                      <a:pt x="27" y="0"/>
                    </a:cubicBezTo>
                    <a:cubicBezTo>
                      <a:pt x="25" y="0"/>
                      <a:pt x="23" y="0"/>
                      <a:pt x="22" y="2"/>
                    </a:cubicBezTo>
                    <a:cubicBezTo>
                      <a:pt x="22" y="4"/>
                      <a:pt x="21" y="5"/>
                      <a:pt x="19" y="4"/>
                    </a:cubicBezTo>
                    <a:cubicBezTo>
                      <a:pt x="17" y="3"/>
                      <a:pt x="12" y="1"/>
                      <a:pt x="11" y="5"/>
                    </a:cubicBezTo>
                    <a:cubicBezTo>
                      <a:pt x="10" y="6"/>
                      <a:pt x="11" y="6"/>
                      <a:pt x="9" y="7"/>
                    </a:cubicBezTo>
                    <a:cubicBezTo>
                      <a:pt x="8" y="8"/>
                      <a:pt x="6" y="10"/>
                      <a:pt x="8" y="11"/>
                    </a:cubicBezTo>
                    <a:cubicBezTo>
                      <a:pt x="9" y="12"/>
                      <a:pt x="12" y="13"/>
                      <a:pt x="12" y="12"/>
                    </a:cubicBezTo>
                    <a:cubicBezTo>
                      <a:pt x="13" y="10"/>
                      <a:pt x="14" y="11"/>
                      <a:pt x="15" y="12"/>
                    </a:cubicBezTo>
                    <a:cubicBezTo>
                      <a:pt x="16" y="13"/>
                      <a:pt x="20" y="14"/>
                      <a:pt x="19" y="15"/>
                    </a:cubicBezTo>
                    <a:cubicBezTo>
                      <a:pt x="19" y="16"/>
                      <a:pt x="16" y="16"/>
                      <a:pt x="15" y="17"/>
                    </a:cubicBezTo>
                    <a:cubicBezTo>
                      <a:pt x="14" y="18"/>
                      <a:pt x="13" y="19"/>
                      <a:pt x="11" y="17"/>
                    </a:cubicBezTo>
                    <a:cubicBezTo>
                      <a:pt x="10" y="16"/>
                      <a:pt x="10" y="19"/>
                      <a:pt x="10" y="20"/>
                    </a:cubicBezTo>
                    <a:cubicBezTo>
                      <a:pt x="6" y="22"/>
                      <a:pt x="4" y="15"/>
                      <a:pt x="1" y="20"/>
                    </a:cubicBezTo>
                    <a:cubicBezTo>
                      <a:pt x="0" y="21"/>
                      <a:pt x="10" y="23"/>
                      <a:pt x="11" y="22"/>
                    </a:cubicBezTo>
                    <a:cubicBezTo>
                      <a:pt x="12" y="21"/>
                      <a:pt x="14" y="22"/>
                      <a:pt x="15" y="23"/>
                    </a:cubicBezTo>
                    <a:cubicBezTo>
                      <a:pt x="16" y="23"/>
                      <a:pt x="19" y="24"/>
                      <a:pt x="21" y="23"/>
                    </a:cubicBezTo>
                    <a:cubicBezTo>
                      <a:pt x="22" y="22"/>
                      <a:pt x="24" y="23"/>
                      <a:pt x="25" y="20"/>
                    </a:cubicBezTo>
                    <a:cubicBezTo>
                      <a:pt x="25" y="19"/>
                      <a:pt x="27" y="18"/>
                      <a:pt x="28" y="17"/>
                    </a:cubicBezTo>
                    <a:cubicBezTo>
                      <a:pt x="29" y="16"/>
                      <a:pt x="33" y="16"/>
                      <a:pt x="33" y="16"/>
                    </a:cubicBezTo>
                    <a:cubicBezTo>
                      <a:pt x="34" y="18"/>
                      <a:pt x="35" y="16"/>
                      <a:pt x="37" y="16"/>
                    </a:cubicBezTo>
                    <a:cubicBezTo>
                      <a:pt x="38" y="16"/>
                      <a:pt x="39" y="13"/>
                      <a:pt x="40" y="13"/>
                    </a:cubicBezTo>
                    <a:cubicBezTo>
                      <a:pt x="41" y="12"/>
                      <a:pt x="43" y="13"/>
                      <a:pt x="44" y="12"/>
                    </a:cubicBezTo>
                    <a:cubicBezTo>
                      <a:pt x="48" y="11"/>
                      <a:pt x="50" y="9"/>
                      <a:pt x="54" y="7"/>
                    </a:cubicBezTo>
                    <a:cubicBezTo>
                      <a:pt x="55" y="7"/>
                      <a:pt x="55" y="7"/>
                      <a:pt x="55" y="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8" name="Freeform 693"/>
              <p:cNvSpPr>
                <a:spLocks/>
              </p:cNvSpPr>
              <p:nvPr/>
            </p:nvSpPr>
            <p:spPr bwMode="auto">
              <a:xfrm>
                <a:off x="7138581" y="3376111"/>
                <a:ext cx="415714" cy="243694"/>
              </a:xfrm>
              <a:custGeom>
                <a:avLst/>
                <a:gdLst>
                  <a:gd name="T0" fmla="*/ 78 w 89"/>
                  <a:gd name="T1" fmla="*/ 32 h 52"/>
                  <a:gd name="T2" fmla="*/ 81 w 89"/>
                  <a:gd name="T3" fmla="*/ 33 h 52"/>
                  <a:gd name="T4" fmla="*/ 84 w 89"/>
                  <a:gd name="T5" fmla="*/ 31 h 52"/>
                  <a:gd name="T6" fmla="*/ 81 w 89"/>
                  <a:gd name="T7" fmla="*/ 26 h 52"/>
                  <a:gd name="T8" fmla="*/ 79 w 89"/>
                  <a:gd name="T9" fmla="*/ 27 h 52"/>
                  <a:gd name="T10" fmla="*/ 75 w 89"/>
                  <a:gd name="T11" fmla="*/ 27 h 52"/>
                  <a:gd name="T12" fmla="*/ 78 w 89"/>
                  <a:gd name="T13" fmla="*/ 21 h 52"/>
                  <a:gd name="T14" fmla="*/ 74 w 89"/>
                  <a:gd name="T15" fmla="*/ 22 h 52"/>
                  <a:gd name="T16" fmla="*/ 68 w 89"/>
                  <a:gd name="T17" fmla="*/ 25 h 52"/>
                  <a:gd name="T18" fmla="*/ 65 w 89"/>
                  <a:gd name="T19" fmla="*/ 29 h 52"/>
                  <a:gd name="T20" fmla="*/ 62 w 89"/>
                  <a:gd name="T21" fmla="*/ 28 h 52"/>
                  <a:gd name="T22" fmla="*/ 57 w 89"/>
                  <a:gd name="T23" fmla="*/ 27 h 52"/>
                  <a:gd name="T24" fmla="*/ 53 w 89"/>
                  <a:gd name="T25" fmla="*/ 23 h 52"/>
                  <a:gd name="T26" fmla="*/ 52 w 89"/>
                  <a:gd name="T27" fmla="*/ 17 h 52"/>
                  <a:gd name="T28" fmla="*/ 49 w 89"/>
                  <a:gd name="T29" fmla="*/ 13 h 52"/>
                  <a:gd name="T30" fmla="*/ 45 w 89"/>
                  <a:gd name="T31" fmla="*/ 12 h 52"/>
                  <a:gd name="T32" fmla="*/ 38 w 89"/>
                  <a:gd name="T33" fmla="*/ 12 h 52"/>
                  <a:gd name="T34" fmla="*/ 31 w 89"/>
                  <a:gd name="T35" fmla="*/ 12 h 52"/>
                  <a:gd name="T36" fmla="*/ 27 w 89"/>
                  <a:gd name="T37" fmla="*/ 8 h 52"/>
                  <a:gd name="T38" fmla="*/ 23 w 89"/>
                  <a:gd name="T39" fmla="*/ 8 h 52"/>
                  <a:gd name="T40" fmla="*/ 19 w 89"/>
                  <a:gd name="T41" fmla="*/ 10 h 52"/>
                  <a:gd name="T42" fmla="*/ 17 w 89"/>
                  <a:gd name="T43" fmla="*/ 6 h 52"/>
                  <a:gd name="T44" fmla="*/ 15 w 89"/>
                  <a:gd name="T45" fmla="*/ 1 h 52"/>
                  <a:gd name="T46" fmla="*/ 15 w 89"/>
                  <a:gd name="T47" fmla="*/ 5 h 52"/>
                  <a:gd name="T48" fmla="*/ 14 w 89"/>
                  <a:gd name="T49" fmla="*/ 8 h 52"/>
                  <a:gd name="T50" fmla="*/ 13 w 89"/>
                  <a:gd name="T51" fmla="*/ 3 h 52"/>
                  <a:gd name="T52" fmla="*/ 14 w 89"/>
                  <a:gd name="T53" fmla="*/ 0 h 52"/>
                  <a:gd name="T54" fmla="*/ 1 w 89"/>
                  <a:gd name="T55" fmla="*/ 4 h 52"/>
                  <a:gd name="T56" fmla="*/ 1 w 89"/>
                  <a:gd name="T57" fmla="*/ 15 h 52"/>
                  <a:gd name="T58" fmla="*/ 1 w 89"/>
                  <a:gd name="T59" fmla="*/ 23 h 52"/>
                  <a:gd name="T60" fmla="*/ 2 w 89"/>
                  <a:gd name="T61" fmla="*/ 26 h 52"/>
                  <a:gd name="T62" fmla="*/ 6 w 89"/>
                  <a:gd name="T63" fmla="*/ 26 h 52"/>
                  <a:gd name="T64" fmla="*/ 6 w 89"/>
                  <a:gd name="T65" fmla="*/ 23 h 52"/>
                  <a:gd name="T66" fmla="*/ 10 w 89"/>
                  <a:gd name="T67" fmla="*/ 20 h 52"/>
                  <a:gd name="T68" fmla="*/ 13 w 89"/>
                  <a:gd name="T69" fmla="*/ 18 h 52"/>
                  <a:gd name="T70" fmla="*/ 17 w 89"/>
                  <a:gd name="T71" fmla="*/ 19 h 52"/>
                  <a:gd name="T72" fmla="*/ 21 w 89"/>
                  <a:gd name="T73" fmla="*/ 20 h 52"/>
                  <a:gd name="T74" fmla="*/ 21 w 89"/>
                  <a:gd name="T75" fmla="*/ 24 h 52"/>
                  <a:gd name="T76" fmla="*/ 26 w 89"/>
                  <a:gd name="T77" fmla="*/ 27 h 52"/>
                  <a:gd name="T78" fmla="*/ 33 w 89"/>
                  <a:gd name="T79" fmla="*/ 34 h 52"/>
                  <a:gd name="T80" fmla="*/ 38 w 89"/>
                  <a:gd name="T81" fmla="*/ 37 h 52"/>
                  <a:gd name="T82" fmla="*/ 41 w 89"/>
                  <a:gd name="T83" fmla="*/ 39 h 52"/>
                  <a:gd name="T84" fmla="*/ 50 w 89"/>
                  <a:gd name="T85" fmla="*/ 45 h 52"/>
                  <a:gd name="T86" fmla="*/ 54 w 89"/>
                  <a:gd name="T87" fmla="*/ 49 h 52"/>
                  <a:gd name="T88" fmla="*/ 61 w 89"/>
                  <a:gd name="T89" fmla="*/ 52 h 52"/>
                  <a:gd name="T90" fmla="*/ 63 w 89"/>
                  <a:gd name="T91" fmla="*/ 47 h 52"/>
                  <a:gd name="T92" fmla="*/ 62 w 89"/>
                  <a:gd name="T93" fmla="*/ 42 h 52"/>
                  <a:gd name="T94" fmla="*/ 59 w 89"/>
                  <a:gd name="T95" fmla="*/ 38 h 52"/>
                  <a:gd name="T96" fmla="*/ 64 w 89"/>
                  <a:gd name="T97" fmla="*/ 36 h 52"/>
                  <a:gd name="T98" fmla="*/ 66 w 89"/>
                  <a:gd name="T99" fmla="*/ 33 h 52"/>
                  <a:gd name="T100" fmla="*/ 68 w 89"/>
                  <a:gd name="T101" fmla="*/ 30 h 52"/>
                  <a:gd name="T102" fmla="*/ 71 w 89"/>
                  <a:gd name="T103" fmla="*/ 30 h 52"/>
                  <a:gd name="T104" fmla="*/ 74 w 89"/>
                  <a:gd name="T105" fmla="*/ 29 h 52"/>
                  <a:gd name="T106" fmla="*/ 74 w 89"/>
                  <a:gd name="T107" fmla="*/ 34 h 52"/>
                  <a:gd name="T108" fmla="*/ 77 w 89"/>
                  <a:gd name="T109" fmla="*/ 34 h 52"/>
                  <a:gd name="T110" fmla="*/ 78 w 89"/>
                  <a:gd name="T111" fmla="*/ 32 h 52"/>
                  <a:gd name="T112" fmla="*/ 78 w 89"/>
                  <a:gd name="T113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9" h="52">
                    <a:moveTo>
                      <a:pt x="78" y="32"/>
                    </a:moveTo>
                    <a:cubicBezTo>
                      <a:pt x="79" y="33"/>
                      <a:pt x="79" y="34"/>
                      <a:pt x="81" y="33"/>
                    </a:cubicBezTo>
                    <a:cubicBezTo>
                      <a:pt x="82" y="33"/>
                      <a:pt x="83" y="31"/>
                      <a:pt x="84" y="31"/>
                    </a:cubicBezTo>
                    <a:cubicBezTo>
                      <a:pt x="89" y="30"/>
                      <a:pt x="83" y="28"/>
                      <a:pt x="81" y="26"/>
                    </a:cubicBezTo>
                    <a:cubicBezTo>
                      <a:pt x="80" y="25"/>
                      <a:pt x="80" y="26"/>
                      <a:pt x="79" y="27"/>
                    </a:cubicBezTo>
                    <a:cubicBezTo>
                      <a:pt x="79" y="28"/>
                      <a:pt x="76" y="27"/>
                      <a:pt x="75" y="27"/>
                    </a:cubicBezTo>
                    <a:cubicBezTo>
                      <a:pt x="71" y="25"/>
                      <a:pt x="77" y="22"/>
                      <a:pt x="78" y="21"/>
                    </a:cubicBezTo>
                    <a:cubicBezTo>
                      <a:pt x="78" y="21"/>
                      <a:pt x="74" y="22"/>
                      <a:pt x="74" y="22"/>
                    </a:cubicBezTo>
                    <a:cubicBezTo>
                      <a:pt x="72" y="23"/>
                      <a:pt x="70" y="23"/>
                      <a:pt x="68" y="25"/>
                    </a:cubicBezTo>
                    <a:cubicBezTo>
                      <a:pt x="67" y="26"/>
                      <a:pt x="66" y="28"/>
                      <a:pt x="65" y="29"/>
                    </a:cubicBezTo>
                    <a:cubicBezTo>
                      <a:pt x="64" y="32"/>
                      <a:pt x="63" y="30"/>
                      <a:pt x="62" y="28"/>
                    </a:cubicBezTo>
                    <a:cubicBezTo>
                      <a:pt x="61" y="26"/>
                      <a:pt x="59" y="27"/>
                      <a:pt x="57" y="27"/>
                    </a:cubicBezTo>
                    <a:cubicBezTo>
                      <a:pt x="55" y="27"/>
                      <a:pt x="54" y="24"/>
                      <a:pt x="53" y="23"/>
                    </a:cubicBezTo>
                    <a:cubicBezTo>
                      <a:pt x="51" y="21"/>
                      <a:pt x="54" y="19"/>
                      <a:pt x="52" y="17"/>
                    </a:cubicBezTo>
                    <a:cubicBezTo>
                      <a:pt x="51" y="16"/>
                      <a:pt x="50" y="14"/>
                      <a:pt x="49" y="13"/>
                    </a:cubicBezTo>
                    <a:cubicBezTo>
                      <a:pt x="48" y="12"/>
                      <a:pt x="46" y="11"/>
                      <a:pt x="45" y="12"/>
                    </a:cubicBezTo>
                    <a:cubicBezTo>
                      <a:pt x="43" y="13"/>
                      <a:pt x="41" y="12"/>
                      <a:pt x="38" y="12"/>
                    </a:cubicBezTo>
                    <a:cubicBezTo>
                      <a:pt x="36" y="12"/>
                      <a:pt x="33" y="13"/>
                      <a:pt x="31" y="12"/>
                    </a:cubicBezTo>
                    <a:cubicBezTo>
                      <a:pt x="30" y="11"/>
                      <a:pt x="28" y="9"/>
                      <a:pt x="27" y="8"/>
                    </a:cubicBezTo>
                    <a:cubicBezTo>
                      <a:pt x="25" y="6"/>
                      <a:pt x="24" y="6"/>
                      <a:pt x="23" y="8"/>
                    </a:cubicBezTo>
                    <a:cubicBezTo>
                      <a:pt x="22" y="9"/>
                      <a:pt x="21" y="10"/>
                      <a:pt x="19" y="10"/>
                    </a:cubicBezTo>
                    <a:cubicBezTo>
                      <a:pt x="16" y="10"/>
                      <a:pt x="16" y="8"/>
                      <a:pt x="17" y="6"/>
                    </a:cubicBezTo>
                    <a:cubicBezTo>
                      <a:pt x="18" y="3"/>
                      <a:pt x="18" y="3"/>
                      <a:pt x="15" y="1"/>
                    </a:cubicBezTo>
                    <a:cubicBezTo>
                      <a:pt x="15" y="2"/>
                      <a:pt x="15" y="4"/>
                      <a:pt x="15" y="5"/>
                    </a:cubicBezTo>
                    <a:cubicBezTo>
                      <a:pt x="15" y="7"/>
                      <a:pt x="16" y="8"/>
                      <a:pt x="14" y="8"/>
                    </a:cubicBezTo>
                    <a:cubicBezTo>
                      <a:pt x="12" y="7"/>
                      <a:pt x="12" y="4"/>
                      <a:pt x="13" y="3"/>
                    </a:cubicBezTo>
                    <a:cubicBezTo>
                      <a:pt x="13" y="3"/>
                      <a:pt x="15" y="0"/>
                      <a:pt x="14" y="0"/>
                    </a:cubicBezTo>
                    <a:cubicBezTo>
                      <a:pt x="9" y="1"/>
                      <a:pt x="5" y="2"/>
                      <a:pt x="1" y="4"/>
                    </a:cubicBezTo>
                    <a:cubicBezTo>
                      <a:pt x="0" y="4"/>
                      <a:pt x="1" y="14"/>
                      <a:pt x="1" y="15"/>
                    </a:cubicBezTo>
                    <a:cubicBezTo>
                      <a:pt x="1" y="18"/>
                      <a:pt x="1" y="21"/>
                      <a:pt x="1" y="23"/>
                    </a:cubicBezTo>
                    <a:cubicBezTo>
                      <a:pt x="1" y="25"/>
                      <a:pt x="0" y="26"/>
                      <a:pt x="2" y="26"/>
                    </a:cubicBezTo>
                    <a:cubicBezTo>
                      <a:pt x="3" y="26"/>
                      <a:pt x="4" y="26"/>
                      <a:pt x="6" y="26"/>
                    </a:cubicBezTo>
                    <a:cubicBezTo>
                      <a:pt x="8" y="26"/>
                      <a:pt x="5" y="24"/>
                      <a:pt x="6" y="23"/>
                    </a:cubicBezTo>
                    <a:cubicBezTo>
                      <a:pt x="7" y="21"/>
                      <a:pt x="9" y="22"/>
                      <a:pt x="10" y="20"/>
                    </a:cubicBezTo>
                    <a:cubicBezTo>
                      <a:pt x="12" y="19"/>
                      <a:pt x="12" y="19"/>
                      <a:pt x="13" y="18"/>
                    </a:cubicBezTo>
                    <a:cubicBezTo>
                      <a:pt x="15" y="17"/>
                      <a:pt x="16" y="18"/>
                      <a:pt x="17" y="19"/>
                    </a:cubicBezTo>
                    <a:cubicBezTo>
                      <a:pt x="18" y="20"/>
                      <a:pt x="21" y="20"/>
                      <a:pt x="21" y="20"/>
                    </a:cubicBezTo>
                    <a:cubicBezTo>
                      <a:pt x="22" y="22"/>
                      <a:pt x="21" y="23"/>
                      <a:pt x="21" y="24"/>
                    </a:cubicBezTo>
                    <a:cubicBezTo>
                      <a:pt x="22" y="27"/>
                      <a:pt x="25" y="27"/>
                      <a:pt x="26" y="27"/>
                    </a:cubicBezTo>
                    <a:cubicBezTo>
                      <a:pt x="31" y="27"/>
                      <a:pt x="31" y="30"/>
                      <a:pt x="33" y="34"/>
                    </a:cubicBezTo>
                    <a:cubicBezTo>
                      <a:pt x="34" y="35"/>
                      <a:pt x="36" y="36"/>
                      <a:pt x="38" y="37"/>
                    </a:cubicBezTo>
                    <a:cubicBezTo>
                      <a:pt x="39" y="37"/>
                      <a:pt x="40" y="38"/>
                      <a:pt x="41" y="39"/>
                    </a:cubicBezTo>
                    <a:cubicBezTo>
                      <a:pt x="44" y="41"/>
                      <a:pt x="47" y="44"/>
                      <a:pt x="50" y="45"/>
                    </a:cubicBezTo>
                    <a:cubicBezTo>
                      <a:pt x="54" y="46"/>
                      <a:pt x="54" y="46"/>
                      <a:pt x="54" y="49"/>
                    </a:cubicBezTo>
                    <a:cubicBezTo>
                      <a:pt x="56" y="49"/>
                      <a:pt x="59" y="51"/>
                      <a:pt x="61" y="52"/>
                    </a:cubicBezTo>
                    <a:cubicBezTo>
                      <a:pt x="61" y="49"/>
                      <a:pt x="60" y="49"/>
                      <a:pt x="63" y="47"/>
                    </a:cubicBezTo>
                    <a:cubicBezTo>
                      <a:pt x="64" y="45"/>
                      <a:pt x="62" y="44"/>
                      <a:pt x="62" y="42"/>
                    </a:cubicBezTo>
                    <a:cubicBezTo>
                      <a:pt x="63" y="39"/>
                      <a:pt x="60" y="40"/>
                      <a:pt x="59" y="38"/>
                    </a:cubicBezTo>
                    <a:cubicBezTo>
                      <a:pt x="58" y="36"/>
                      <a:pt x="63" y="37"/>
                      <a:pt x="64" y="36"/>
                    </a:cubicBezTo>
                    <a:cubicBezTo>
                      <a:pt x="67" y="35"/>
                      <a:pt x="64" y="32"/>
                      <a:pt x="66" y="33"/>
                    </a:cubicBezTo>
                    <a:cubicBezTo>
                      <a:pt x="70" y="33"/>
                      <a:pt x="66" y="30"/>
                      <a:pt x="68" y="30"/>
                    </a:cubicBezTo>
                    <a:cubicBezTo>
                      <a:pt x="69" y="29"/>
                      <a:pt x="70" y="31"/>
                      <a:pt x="71" y="30"/>
                    </a:cubicBezTo>
                    <a:cubicBezTo>
                      <a:pt x="72" y="30"/>
                      <a:pt x="73" y="29"/>
                      <a:pt x="74" y="29"/>
                    </a:cubicBezTo>
                    <a:cubicBezTo>
                      <a:pt x="76" y="29"/>
                      <a:pt x="74" y="33"/>
                      <a:pt x="74" y="34"/>
                    </a:cubicBezTo>
                    <a:cubicBezTo>
                      <a:pt x="75" y="34"/>
                      <a:pt x="77" y="31"/>
                      <a:pt x="77" y="34"/>
                    </a:cubicBezTo>
                    <a:cubicBezTo>
                      <a:pt x="77" y="34"/>
                      <a:pt x="77" y="32"/>
                      <a:pt x="78" y="32"/>
                    </a:cubicBezTo>
                    <a:cubicBezTo>
                      <a:pt x="79" y="32"/>
                      <a:pt x="77" y="32"/>
                      <a:pt x="78" y="3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9" name="Freeform 694"/>
              <p:cNvSpPr>
                <a:spLocks/>
              </p:cNvSpPr>
              <p:nvPr/>
            </p:nvSpPr>
            <p:spPr bwMode="auto">
              <a:xfrm>
                <a:off x="7264410" y="3646882"/>
                <a:ext cx="0" cy="4779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0" name="Freeform 695"/>
              <p:cNvSpPr>
                <a:spLocks/>
              </p:cNvSpPr>
              <p:nvPr/>
            </p:nvSpPr>
            <p:spPr bwMode="auto">
              <a:xfrm>
                <a:off x="7049385" y="3460527"/>
                <a:ext cx="340852" cy="200689"/>
              </a:xfrm>
              <a:custGeom>
                <a:avLst/>
                <a:gdLst>
                  <a:gd name="T0" fmla="*/ 73 w 73"/>
                  <a:gd name="T1" fmla="*/ 28 h 43"/>
                  <a:gd name="T2" fmla="*/ 69 w 73"/>
                  <a:gd name="T3" fmla="*/ 27 h 43"/>
                  <a:gd name="T4" fmla="*/ 65 w 73"/>
                  <a:gd name="T5" fmla="*/ 24 h 43"/>
                  <a:gd name="T6" fmla="*/ 58 w 73"/>
                  <a:gd name="T7" fmla="*/ 20 h 43"/>
                  <a:gd name="T8" fmla="*/ 52 w 73"/>
                  <a:gd name="T9" fmla="*/ 16 h 43"/>
                  <a:gd name="T10" fmla="*/ 47 w 73"/>
                  <a:gd name="T11" fmla="*/ 9 h 43"/>
                  <a:gd name="T12" fmla="*/ 40 w 73"/>
                  <a:gd name="T13" fmla="*/ 5 h 43"/>
                  <a:gd name="T14" fmla="*/ 40 w 73"/>
                  <a:gd name="T15" fmla="*/ 2 h 43"/>
                  <a:gd name="T16" fmla="*/ 36 w 73"/>
                  <a:gd name="T17" fmla="*/ 1 h 43"/>
                  <a:gd name="T18" fmla="*/ 34 w 73"/>
                  <a:gd name="T19" fmla="*/ 0 h 43"/>
                  <a:gd name="T20" fmla="*/ 31 w 73"/>
                  <a:gd name="T21" fmla="*/ 1 h 43"/>
                  <a:gd name="T22" fmla="*/ 28 w 73"/>
                  <a:gd name="T23" fmla="*/ 3 h 43"/>
                  <a:gd name="T24" fmla="*/ 25 w 73"/>
                  <a:gd name="T25" fmla="*/ 6 h 43"/>
                  <a:gd name="T26" fmla="*/ 22 w 73"/>
                  <a:gd name="T27" fmla="*/ 8 h 43"/>
                  <a:gd name="T28" fmla="*/ 17 w 73"/>
                  <a:gd name="T29" fmla="*/ 8 h 43"/>
                  <a:gd name="T30" fmla="*/ 12 w 73"/>
                  <a:gd name="T31" fmla="*/ 2 h 43"/>
                  <a:gd name="T32" fmla="*/ 2 w 73"/>
                  <a:gd name="T33" fmla="*/ 5 h 43"/>
                  <a:gd name="T34" fmla="*/ 5 w 73"/>
                  <a:gd name="T35" fmla="*/ 12 h 43"/>
                  <a:gd name="T36" fmla="*/ 8 w 73"/>
                  <a:gd name="T37" fmla="*/ 17 h 43"/>
                  <a:gd name="T38" fmla="*/ 8 w 73"/>
                  <a:gd name="T39" fmla="*/ 19 h 43"/>
                  <a:gd name="T40" fmla="*/ 10 w 73"/>
                  <a:gd name="T41" fmla="*/ 22 h 43"/>
                  <a:gd name="T42" fmla="*/ 9 w 73"/>
                  <a:gd name="T43" fmla="*/ 26 h 43"/>
                  <a:gd name="T44" fmla="*/ 9 w 73"/>
                  <a:gd name="T45" fmla="*/ 31 h 43"/>
                  <a:gd name="T46" fmla="*/ 14 w 73"/>
                  <a:gd name="T47" fmla="*/ 29 h 43"/>
                  <a:gd name="T48" fmla="*/ 17 w 73"/>
                  <a:gd name="T49" fmla="*/ 26 h 43"/>
                  <a:gd name="T50" fmla="*/ 27 w 73"/>
                  <a:gd name="T51" fmla="*/ 27 h 43"/>
                  <a:gd name="T52" fmla="*/ 37 w 73"/>
                  <a:gd name="T53" fmla="*/ 31 h 43"/>
                  <a:gd name="T54" fmla="*/ 45 w 73"/>
                  <a:gd name="T55" fmla="*/ 35 h 43"/>
                  <a:gd name="T56" fmla="*/ 46 w 73"/>
                  <a:gd name="T57" fmla="*/ 37 h 43"/>
                  <a:gd name="T58" fmla="*/ 48 w 73"/>
                  <a:gd name="T59" fmla="*/ 42 h 43"/>
                  <a:gd name="T60" fmla="*/ 53 w 73"/>
                  <a:gd name="T61" fmla="*/ 43 h 43"/>
                  <a:gd name="T62" fmla="*/ 57 w 73"/>
                  <a:gd name="T63" fmla="*/ 40 h 43"/>
                  <a:gd name="T64" fmla="*/ 62 w 73"/>
                  <a:gd name="T65" fmla="*/ 38 h 43"/>
                  <a:gd name="T66" fmla="*/ 65 w 73"/>
                  <a:gd name="T67" fmla="*/ 33 h 43"/>
                  <a:gd name="T68" fmla="*/ 69 w 73"/>
                  <a:gd name="T69" fmla="*/ 31 h 43"/>
                  <a:gd name="T70" fmla="*/ 73 w 73"/>
                  <a:gd name="T71" fmla="*/ 31 h 43"/>
                  <a:gd name="T72" fmla="*/ 73 w 73"/>
                  <a:gd name="T73" fmla="*/ 28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3" h="43">
                    <a:moveTo>
                      <a:pt x="73" y="28"/>
                    </a:moveTo>
                    <a:cubicBezTo>
                      <a:pt x="72" y="27"/>
                      <a:pt x="71" y="27"/>
                      <a:pt x="69" y="27"/>
                    </a:cubicBezTo>
                    <a:cubicBezTo>
                      <a:pt x="68" y="26"/>
                      <a:pt x="66" y="25"/>
                      <a:pt x="65" y="24"/>
                    </a:cubicBezTo>
                    <a:cubicBezTo>
                      <a:pt x="63" y="23"/>
                      <a:pt x="60" y="22"/>
                      <a:pt x="58" y="20"/>
                    </a:cubicBezTo>
                    <a:cubicBezTo>
                      <a:pt x="57" y="18"/>
                      <a:pt x="54" y="18"/>
                      <a:pt x="52" y="16"/>
                    </a:cubicBezTo>
                    <a:cubicBezTo>
                      <a:pt x="51" y="13"/>
                      <a:pt x="50" y="9"/>
                      <a:pt x="47" y="9"/>
                    </a:cubicBezTo>
                    <a:cubicBezTo>
                      <a:pt x="44" y="9"/>
                      <a:pt x="40" y="9"/>
                      <a:pt x="40" y="5"/>
                    </a:cubicBezTo>
                    <a:cubicBezTo>
                      <a:pt x="40" y="4"/>
                      <a:pt x="41" y="2"/>
                      <a:pt x="40" y="2"/>
                    </a:cubicBezTo>
                    <a:cubicBezTo>
                      <a:pt x="39" y="1"/>
                      <a:pt x="38" y="2"/>
                      <a:pt x="36" y="1"/>
                    </a:cubicBezTo>
                    <a:cubicBezTo>
                      <a:pt x="36" y="1"/>
                      <a:pt x="35" y="0"/>
                      <a:pt x="34" y="0"/>
                    </a:cubicBezTo>
                    <a:cubicBezTo>
                      <a:pt x="33" y="0"/>
                      <a:pt x="32" y="1"/>
                      <a:pt x="31" y="1"/>
                    </a:cubicBezTo>
                    <a:cubicBezTo>
                      <a:pt x="30" y="0"/>
                      <a:pt x="29" y="3"/>
                      <a:pt x="28" y="3"/>
                    </a:cubicBezTo>
                    <a:cubicBezTo>
                      <a:pt x="27" y="3"/>
                      <a:pt x="24" y="4"/>
                      <a:pt x="25" y="6"/>
                    </a:cubicBezTo>
                    <a:cubicBezTo>
                      <a:pt x="26" y="9"/>
                      <a:pt x="25" y="8"/>
                      <a:pt x="22" y="8"/>
                    </a:cubicBezTo>
                    <a:cubicBezTo>
                      <a:pt x="21" y="8"/>
                      <a:pt x="18" y="8"/>
                      <a:pt x="17" y="8"/>
                    </a:cubicBezTo>
                    <a:cubicBezTo>
                      <a:pt x="15" y="6"/>
                      <a:pt x="14" y="4"/>
                      <a:pt x="12" y="2"/>
                    </a:cubicBezTo>
                    <a:cubicBezTo>
                      <a:pt x="9" y="0"/>
                      <a:pt x="5" y="3"/>
                      <a:pt x="2" y="5"/>
                    </a:cubicBezTo>
                    <a:cubicBezTo>
                      <a:pt x="3" y="6"/>
                      <a:pt x="6" y="10"/>
                      <a:pt x="5" y="12"/>
                    </a:cubicBezTo>
                    <a:cubicBezTo>
                      <a:pt x="0" y="15"/>
                      <a:pt x="6" y="15"/>
                      <a:pt x="8" y="17"/>
                    </a:cubicBezTo>
                    <a:cubicBezTo>
                      <a:pt x="8" y="17"/>
                      <a:pt x="8" y="19"/>
                      <a:pt x="8" y="19"/>
                    </a:cubicBezTo>
                    <a:cubicBezTo>
                      <a:pt x="7" y="20"/>
                      <a:pt x="9" y="22"/>
                      <a:pt x="10" y="22"/>
                    </a:cubicBezTo>
                    <a:cubicBezTo>
                      <a:pt x="10" y="23"/>
                      <a:pt x="9" y="24"/>
                      <a:pt x="9" y="26"/>
                    </a:cubicBezTo>
                    <a:cubicBezTo>
                      <a:pt x="9" y="27"/>
                      <a:pt x="9" y="29"/>
                      <a:pt x="9" y="31"/>
                    </a:cubicBezTo>
                    <a:cubicBezTo>
                      <a:pt x="11" y="31"/>
                      <a:pt x="12" y="31"/>
                      <a:pt x="14" y="29"/>
                    </a:cubicBezTo>
                    <a:cubicBezTo>
                      <a:pt x="15" y="28"/>
                      <a:pt x="16" y="27"/>
                      <a:pt x="17" y="26"/>
                    </a:cubicBezTo>
                    <a:cubicBezTo>
                      <a:pt x="21" y="26"/>
                      <a:pt x="24" y="25"/>
                      <a:pt x="27" y="27"/>
                    </a:cubicBezTo>
                    <a:cubicBezTo>
                      <a:pt x="29" y="30"/>
                      <a:pt x="35" y="28"/>
                      <a:pt x="37" y="31"/>
                    </a:cubicBezTo>
                    <a:cubicBezTo>
                      <a:pt x="39" y="34"/>
                      <a:pt x="41" y="35"/>
                      <a:pt x="45" y="35"/>
                    </a:cubicBezTo>
                    <a:cubicBezTo>
                      <a:pt x="46" y="35"/>
                      <a:pt x="46" y="35"/>
                      <a:pt x="46" y="37"/>
                    </a:cubicBezTo>
                    <a:cubicBezTo>
                      <a:pt x="46" y="40"/>
                      <a:pt x="46" y="40"/>
                      <a:pt x="48" y="42"/>
                    </a:cubicBezTo>
                    <a:cubicBezTo>
                      <a:pt x="50" y="42"/>
                      <a:pt x="51" y="43"/>
                      <a:pt x="53" y="43"/>
                    </a:cubicBezTo>
                    <a:cubicBezTo>
                      <a:pt x="56" y="43"/>
                      <a:pt x="56" y="42"/>
                      <a:pt x="57" y="40"/>
                    </a:cubicBezTo>
                    <a:cubicBezTo>
                      <a:pt x="58" y="38"/>
                      <a:pt x="60" y="39"/>
                      <a:pt x="62" y="38"/>
                    </a:cubicBezTo>
                    <a:cubicBezTo>
                      <a:pt x="64" y="37"/>
                      <a:pt x="64" y="35"/>
                      <a:pt x="65" y="33"/>
                    </a:cubicBezTo>
                    <a:cubicBezTo>
                      <a:pt x="65" y="31"/>
                      <a:pt x="68" y="33"/>
                      <a:pt x="69" y="31"/>
                    </a:cubicBezTo>
                    <a:cubicBezTo>
                      <a:pt x="69" y="29"/>
                      <a:pt x="72" y="31"/>
                      <a:pt x="73" y="31"/>
                    </a:cubicBezTo>
                    <a:cubicBezTo>
                      <a:pt x="73" y="30"/>
                      <a:pt x="73" y="29"/>
                      <a:pt x="73" y="2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1" name="Freeform 696"/>
              <p:cNvSpPr>
                <a:spLocks/>
              </p:cNvSpPr>
              <p:nvPr/>
            </p:nvSpPr>
            <p:spPr bwMode="auto">
              <a:xfrm>
                <a:off x="7409352" y="3506718"/>
                <a:ext cx="186353" cy="125829"/>
              </a:xfrm>
              <a:custGeom>
                <a:avLst/>
                <a:gdLst>
                  <a:gd name="T0" fmla="*/ 30 w 40"/>
                  <a:gd name="T1" fmla="*/ 10 h 27"/>
                  <a:gd name="T2" fmla="*/ 25 w 40"/>
                  <a:gd name="T3" fmla="*/ 10 h 27"/>
                  <a:gd name="T4" fmla="*/ 21 w 40"/>
                  <a:gd name="T5" fmla="*/ 8 h 27"/>
                  <a:gd name="T6" fmla="*/ 19 w 40"/>
                  <a:gd name="T7" fmla="*/ 9 h 27"/>
                  <a:gd name="T8" fmla="*/ 17 w 40"/>
                  <a:gd name="T9" fmla="*/ 9 h 27"/>
                  <a:gd name="T10" fmla="*/ 10 w 40"/>
                  <a:gd name="T11" fmla="*/ 8 h 27"/>
                  <a:gd name="T12" fmla="*/ 12 w 40"/>
                  <a:gd name="T13" fmla="*/ 5 h 27"/>
                  <a:gd name="T14" fmla="*/ 16 w 40"/>
                  <a:gd name="T15" fmla="*/ 7 h 27"/>
                  <a:gd name="T16" fmla="*/ 19 w 40"/>
                  <a:gd name="T17" fmla="*/ 5 h 27"/>
                  <a:gd name="T18" fmla="*/ 16 w 40"/>
                  <a:gd name="T19" fmla="*/ 6 h 27"/>
                  <a:gd name="T20" fmla="*/ 16 w 40"/>
                  <a:gd name="T21" fmla="*/ 1 h 27"/>
                  <a:gd name="T22" fmla="*/ 14 w 40"/>
                  <a:gd name="T23" fmla="*/ 2 h 27"/>
                  <a:gd name="T24" fmla="*/ 10 w 40"/>
                  <a:gd name="T25" fmla="*/ 2 h 27"/>
                  <a:gd name="T26" fmla="*/ 8 w 40"/>
                  <a:gd name="T27" fmla="*/ 5 h 27"/>
                  <a:gd name="T28" fmla="*/ 6 w 40"/>
                  <a:gd name="T29" fmla="*/ 8 h 27"/>
                  <a:gd name="T30" fmla="*/ 1 w 40"/>
                  <a:gd name="T31" fmla="*/ 10 h 27"/>
                  <a:gd name="T32" fmla="*/ 4 w 40"/>
                  <a:gd name="T33" fmla="*/ 14 h 27"/>
                  <a:gd name="T34" fmla="*/ 4 w 40"/>
                  <a:gd name="T35" fmla="*/ 19 h 27"/>
                  <a:gd name="T36" fmla="*/ 4 w 40"/>
                  <a:gd name="T37" fmla="*/ 24 h 27"/>
                  <a:gd name="T38" fmla="*/ 9 w 40"/>
                  <a:gd name="T39" fmla="*/ 22 h 27"/>
                  <a:gd name="T40" fmla="*/ 12 w 40"/>
                  <a:gd name="T41" fmla="*/ 20 h 27"/>
                  <a:gd name="T42" fmla="*/ 17 w 40"/>
                  <a:gd name="T43" fmla="*/ 17 h 27"/>
                  <a:gd name="T44" fmla="*/ 20 w 40"/>
                  <a:gd name="T45" fmla="*/ 17 h 27"/>
                  <a:gd name="T46" fmla="*/ 22 w 40"/>
                  <a:gd name="T47" fmla="*/ 21 h 27"/>
                  <a:gd name="T48" fmla="*/ 21 w 40"/>
                  <a:gd name="T49" fmla="*/ 24 h 27"/>
                  <a:gd name="T50" fmla="*/ 27 w 40"/>
                  <a:gd name="T51" fmla="*/ 23 h 27"/>
                  <a:gd name="T52" fmla="*/ 32 w 40"/>
                  <a:gd name="T53" fmla="*/ 21 h 27"/>
                  <a:gd name="T54" fmla="*/ 39 w 40"/>
                  <a:gd name="T55" fmla="*/ 21 h 27"/>
                  <a:gd name="T56" fmla="*/ 38 w 40"/>
                  <a:gd name="T57" fmla="*/ 18 h 27"/>
                  <a:gd name="T58" fmla="*/ 36 w 40"/>
                  <a:gd name="T59" fmla="*/ 14 h 27"/>
                  <a:gd name="T60" fmla="*/ 32 w 40"/>
                  <a:gd name="T61" fmla="*/ 9 h 27"/>
                  <a:gd name="T62" fmla="*/ 30 w 40"/>
                  <a:gd name="T63" fmla="*/ 10 h 27"/>
                  <a:gd name="T64" fmla="*/ 30 w 40"/>
                  <a:gd name="T6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27">
                    <a:moveTo>
                      <a:pt x="30" y="10"/>
                    </a:moveTo>
                    <a:cubicBezTo>
                      <a:pt x="28" y="11"/>
                      <a:pt x="27" y="10"/>
                      <a:pt x="25" y="10"/>
                    </a:cubicBezTo>
                    <a:cubicBezTo>
                      <a:pt x="23" y="10"/>
                      <a:pt x="22" y="8"/>
                      <a:pt x="21" y="8"/>
                    </a:cubicBezTo>
                    <a:cubicBezTo>
                      <a:pt x="20" y="8"/>
                      <a:pt x="20" y="9"/>
                      <a:pt x="19" y="9"/>
                    </a:cubicBezTo>
                    <a:cubicBezTo>
                      <a:pt x="19" y="10"/>
                      <a:pt x="18" y="9"/>
                      <a:pt x="17" y="9"/>
                    </a:cubicBezTo>
                    <a:cubicBezTo>
                      <a:pt x="15" y="9"/>
                      <a:pt x="12" y="9"/>
                      <a:pt x="10" y="8"/>
                    </a:cubicBezTo>
                    <a:cubicBezTo>
                      <a:pt x="9" y="7"/>
                      <a:pt x="12" y="5"/>
                      <a:pt x="12" y="5"/>
                    </a:cubicBezTo>
                    <a:cubicBezTo>
                      <a:pt x="14" y="4"/>
                      <a:pt x="15" y="7"/>
                      <a:pt x="16" y="7"/>
                    </a:cubicBezTo>
                    <a:cubicBezTo>
                      <a:pt x="18" y="7"/>
                      <a:pt x="19" y="6"/>
                      <a:pt x="19" y="5"/>
                    </a:cubicBezTo>
                    <a:cubicBezTo>
                      <a:pt x="18" y="4"/>
                      <a:pt x="17" y="6"/>
                      <a:pt x="16" y="6"/>
                    </a:cubicBezTo>
                    <a:cubicBezTo>
                      <a:pt x="15" y="5"/>
                      <a:pt x="17" y="2"/>
                      <a:pt x="16" y="1"/>
                    </a:cubicBezTo>
                    <a:cubicBezTo>
                      <a:pt x="16" y="0"/>
                      <a:pt x="14" y="2"/>
                      <a:pt x="14" y="2"/>
                    </a:cubicBezTo>
                    <a:cubicBezTo>
                      <a:pt x="12" y="3"/>
                      <a:pt x="11" y="1"/>
                      <a:pt x="10" y="2"/>
                    </a:cubicBezTo>
                    <a:cubicBezTo>
                      <a:pt x="8" y="2"/>
                      <a:pt x="12" y="5"/>
                      <a:pt x="8" y="5"/>
                    </a:cubicBezTo>
                    <a:cubicBezTo>
                      <a:pt x="6" y="4"/>
                      <a:pt x="9" y="8"/>
                      <a:pt x="6" y="8"/>
                    </a:cubicBezTo>
                    <a:cubicBezTo>
                      <a:pt x="5" y="9"/>
                      <a:pt x="0" y="8"/>
                      <a:pt x="1" y="10"/>
                    </a:cubicBezTo>
                    <a:cubicBezTo>
                      <a:pt x="2" y="13"/>
                      <a:pt x="5" y="11"/>
                      <a:pt x="4" y="14"/>
                    </a:cubicBezTo>
                    <a:cubicBezTo>
                      <a:pt x="4" y="17"/>
                      <a:pt x="7" y="17"/>
                      <a:pt x="4" y="19"/>
                    </a:cubicBezTo>
                    <a:cubicBezTo>
                      <a:pt x="3" y="20"/>
                      <a:pt x="1" y="24"/>
                      <a:pt x="4" y="24"/>
                    </a:cubicBezTo>
                    <a:cubicBezTo>
                      <a:pt x="6" y="24"/>
                      <a:pt x="8" y="21"/>
                      <a:pt x="9" y="22"/>
                    </a:cubicBezTo>
                    <a:cubicBezTo>
                      <a:pt x="12" y="25"/>
                      <a:pt x="9" y="20"/>
                      <a:pt x="12" y="20"/>
                    </a:cubicBezTo>
                    <a:cubicBezTo>
                      <a:pt x="14" y="20"/>
                      <a:pt x="15" y="19"/>
                      <a:pt x="17" y="17"/>
                    </a:cubicBezTo>
                    <a:cubicBezTo>
                      <a:pt x="18" y="14"/>
                      <a:pt x="19" y="15"/>
                      <a:pt x="20" y="17"/>
                    </a:cubicBezTo>
                    <a:cubicBezTo>
                      <a:pt x="21" y="18"/>
                      <a:pt x="22" y="19"/>
                      <a:pt x="22" y="21"/>
                    </a:cubicBezTo>
                    <a:cubicBezTo>
                      <a:pt x="22" y="22"/>
                      <a:pt x="21" y="23"/>
                      <a:pt x="21" y="24"/>
                    </a:cubicBezTo>
                    <a:cubicBezTo>
                      <a:pt x="22" y="27"/>
                      <a:pt x="26" y="24"/>
                      <a:pt x="27" y="23"/>
                    </a:cubicBezTo>
                    <a:cubicBezTo>
                      <a:pt x="28" y="22"/>
                      <a:pt x="31" y="20"/>
                      <a:pt x="32" y="21"/>
                    </a:cubicBezTo>
                    <a:cubicBezTo>
                      <a:pt x="34" y="23"/>
                      <a:pt x="36" y="20"/>
                      <a:pt x="39" y="21"/>
                    </a:cubicBezTo>
                    <a:cubicBezTo>
                      <a:pt x="40" y="20"/>
                      <a:pt x="38" y="18"/>
                      <a:pt x="38" y="18"/>
                    </a:cubicBezTo>
                    <a:cubicBezTo>
                      <a:pt x="37" y="16"/>
                      <a:pt x="38" y="14"/>
                      <a:pt x="36" y="14"/>
                    </a:cubicBezTo>
                    <a:cubicBezTo>
                      <a:pt x="33" y="15"/>
                      <a:pt x="31" y="12"/>
                      <a:pt x="32" y="9"/>
                    </a:cubicBezTo>
                    <a:cubicBezTo>
                      <a:pt x="32" y="9"/>
                      <a:pt x="31" y="9"/>
                      <a:pt x="30" y="10"/>
                    </a:cubicBezTo>
                    <a:cubicBezTo>
                      <a:pt x="29" y="10"/>
                      <a:pt x="31" y="9"/>
                      <a:pt x="30" y="1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2" name="Freeform 697"/>
              <p:cNvSpPr>
                <a:spLocks/>
              </p:cNvSpPr>
              <p:nvPr/>
            </p:nvSpPr>
            <p:spPr bwMode="auto">
              <a:xfrm>
                <a:off x="7259632" y="3615026"/>
                <a:ext cx="387045" cy="345632"/>
              </a:xfrm>
              <a:custGeom>
                <a:avLst/>
                <a:gdLst>
                  <a:gd name="T0" fmla="*/ 8 w 83"/>
                  <a:gd name="T1" fmla="*/ 51 h 74"/>
                  <a:gd name="T2" fmla="*/ 9 w 83"/>
                  <a:gd name="T3" fmla="*/ 54 h 74"/>
                  <a:gd name="T4" fmla="*/ 11 w 83"/>
                  <a:gd name="T5" fmla="*/ 57 h 74"/>
                  <a:gd name="T6" fmla="*/ 5 w 83"/>
                  <a:gd name="T7" fmla="*/ 61 h 74"/>
                  <a:gd name="T8" fmla="*/ 3 w 83"/>
                  <a:gd name="T9" fmla="*/ 64 h 74"/>
                  <a:gd name="T10" fmla="*/ 6 w 83"/>
                  <a:gd name="T11" fmla="*/ 66 h 74"/>
                  <a:gd name="T12" fmla="*/ 13 w 83"/>
                  <a:gd name="T13" fmla="*/ 64 h 74"/>
                  <a:gd name="T14" fmla="*/ 19 w 83"/>
                  <a:gd name="T15" fmla="*/ 65 h 74"/>
                  <a:gd name="T16" fmla="*/ 23 w 83"/>
                  <a:gd name="T17" fmla="*/ 65 h 74"/>
                  <a:gd name="T18" fmla="*/ 28 w 83"/>
                  <a:gd name="T19" fmla="*/ 64 h 74"/>
                  <a:gd name="T20" fmla="*/ 29 w 83"/>
                  <a:gd name="T21" fmla="*/ 67 h 74"/>
                  <a:gd name="T22" fmla="*/ 32 w 83"/>
                  <a:gd name="T23" fmla="*/ 69 h 74"/>
                  <a:gd name="T24" fmla="*/ 33 w 83"/>
                  <a:gd name="T25" fmla="*/ 73 h 74"/>
                  <a:gd name="T26" fmla="*/ 34 w 83"/>
                  <a:gd name="T27" fmla="*/ 71 h 74"/>
                  <a:gd name="T28" fmla="*/ 36 w 83"/>
                  <a:gd name="T29" fmla="*/ 73 h 74"/>
                  <a:gd name="T30" fmla="*/ 43 w 83"/>
                  <a:gd name="T31" fmla="*/ 71 h 74"/>
                  <a:gd name="T32" fmla="*/ 46 w 83"/>
                  <a:gd name="T33" fmla="*/ 70 h 74"/>
                  <a:gd name="T34" fmla="*/ 50 w 83"/>
                  <a:gd name="T35" fmla="*/ 70 h 74"/>
                  <a:gd name="T36" fmla="*/ 48 w 83"/>
                  <a:gd name="T37" fmla="*/ 64 h 74"/>
                  <a:gd name="T38" fmla="*/ 46 w 83"/>
                  <a:gd name="T39" fmla="*/ 61 h 74"/>
                  <a:gd name="T40" fmla="*/ 44 w 83"/>
                  <a:gd name="T41" fmla="*/ 57 h 74"/>
                  <a:gd name="T42" fmla="*/ 46 w 83"/>
                  <a:gd name="T43" fmla="*/ 52 h 74"/>
                  <a:gd name="T44" fmla="*/ 49 w 83"/>
                  <a:gd name="T45" fmla="*/ 52 h 74"/>
                  <a:gd name="T46" fmla="*/ 52 w 83"/>
                  <a:gd name="T47" fmla="*/ 52 h 74"/>
                  <a:gd name="T48" fmla="*/ 57 w 83"/>
                  <a:gd name="T49" fmla="*/ 46 h 74"/>
                  <a:gd name="T50" fmla="*/ 60 w 83"/>
                  <a:gd name="T51" fmla="*/ 44 h 74"/>
                  <a:gd name="T52" fmla="*/ 62 w 83"/>
                  <a:gd name="T53" fmla="*/ 41 h 74"/>
                  <a:gd name="T54" fmla="*/ 65 w 83"/>
                  <a:gd name="T55" fmla="*/ 39 h 74"/>
                  <a:gd name="T56" fmla="*/ 66 w 83"/>
                  <a:gd name="T57" fmla="*/ 37 h 74"/>
                  <a:gd name="T58" fmla="*/ 69 w 83"/>
                  <a:gd name="T59" fmla="*/ 33 h 74"/>
                  <a:gd name="T60" fmla="*/ 71 w 83"/>
                  <a:gd name="T61" fmla="*/ 27 h 74"/>
                  <a:gd name="T62" fmla="*/ 66 w 83"/>
                  <a:gd name="T63" fmla="*/ 23 h 74"/>
                  <a:gd name="T64" fmla="*/ 65 w 83"/>
                  <a:gd name="T65" fmla="*/ 16 h 74"/>
                  <a:gd name="T66" fmla="*/ 70 w 83"/>
                  <a:gd name="T67" fmla="*/ 14 h 74"/>
                  <a:gd name="T68" fmla="*/ 74 w 83"/>
                  <a:gd name="T69" fmla="*/ 15 h 74"/>
                  <a:gd name="T70" fmla="*/ 77 w 83"/>
                  <a:gd name="T71" fmla="*/ 13 h 74"/>
                  <a:gd name="T72" fmla="*/ 83 w 83"/>
                  <a:gd name="T73" fmla="*/ 10 h 74"/>
                  <a:gd name="T74" fmla="*/ 76 w 83"/>
                  <a:gd name="T75" fmla="*/ 6 h 74"/>
                  <a:gd name="T76" fmla="*/ 74 w 83"/>
                  <a:gd name="T77" fmla="*/ 2 h 74"/>
                  <a:gd name="T78" fmla="*/ 71 w 83"/>
                  <a:gd name="T79" fmla="*/ 0 h 74"/>
                  <a:gd name="T80" fmla="*/ 65 w 83"/>
                  <a:gd name="T81" fmla="*/ 1 h 74"/>
                  <a:gd name="T82" fmla="*/ 56 w 83"/>
                  <a:gd name="T83" fmla="*/ 4 h 74"/>
                  <a:gd name="T84" fmla="*/ 53 w 83"/>
                  <a:gd name="T85" fmla="*/ 8 h 74"/>
                  <a:gd name="T86" fmla="*/ 51 w 83"/>
                  <a:gd name="T87" fmla="*/ 13 h 74"/>
                  <a:gd name="T88" fmla="*/ 48 w 83"/>
                  <a:gd name="T89" fmla="*/ 18 h 74"/>
                  <a:gd name="T90" fmla="*/ 47 w 83"/>
                  <a:gd name="T91" fmla="*/ 21 h 74"/>
                  <a:gd name="T92" fmla="*/ 43 w 83"/>
                  <a:gd name="T93" fmla="*/ 24 h 74"/>
                  <a:gd name="T94" fmla="*/ 41 w 83"/>
                  <a:gd name="T95" fmla="*/ 30 h 74"/>
                  <a:gd name="T96" fmla="*/ 38 w 83"/>
                  <a:gd name="T97" fmla="*/ 30 h 74"/>
                  <a:gd name="T98" fmla="*/ 34 w 83"/>
                  <a:gd name="T99" fmla="*/ 32 h 74"/>
                  <a:gd name="T100" fmla="*/ 30 w 83"/>
                  <a:gd name="T101" fmla="*/ 33 h 74"/>
                  <a:gd name="T102" fmla="*/ 27 w 83"/>
                  <a:gd name="T103" fmla="*/ 37 h 74"/>
                  <a:gd name="T104" fmla="*/ 22 w 83"/>
                  <a:gd name="T105" fmla="*/ 42 h 74"/>
                  <a:gd name="T106" fmla="*/ 13 w 83"/>
                  <a:gd name="T107" fmla="*/ 43 h 74"/>
                  <a:gd name="T108" fmla="*/ 0 w 83"/>
                  <a:gd name="T109" fmla="*/ 40 h 74"/>
                  <a:gd name="T110" fmla="*/ 3 w 83"/>
                  <a:gd name="T111" fmla="*/ 46 h 74"/>
                  <a:gd name="T112" fmla="*/ 8 w 83"/>
                  <a:gd name="T113" fmla="*/ 5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3" h="74">
                    <a:moveTo>
                      <a:pt x="8" y="51"/>
                    </a:moveTo>
                    <a:cubicBezTo>
                      <a:pt x="8" y="52"/>
                      <a:pt x="8" y="53"/>
                      <a:pt x="9" y="54"/>
                    </a:cubicBezTo>
                    <a:cubicBezTo>
                      <a:pt x="10" y="55"/>
                      <a:pt x="11" y="56"/>
                      <a:pt x="11" y="57"/>
                    </a:cubicBezTo>
                    <a:cubicBezTo>
                      <a:pt x="11" y="58"/>
                      <a:pt x="6" y="60"/>
                      <a:pt x="5" y="61"/>
                    </a:cubicBezTo>
                    <a:cubicBezTo>
                      <a:pt x="4" y="61"/>
                      <a:pt x="3" y="62"/>
                      <a:pt x="3" y="64"/>
                    </a:cubicBezTo>
                    <a:cubicBezTo>
                      <a:pt x="3" y="66"/>
                      <a:pt x="3" y="66"/>
                      <a:pt x="6" y="66"/>
                    </a:cubicBezTo>
                    <a:cubicBezTo>
                      <a:pt x="8" y="65"/>
                      <a:pt x="11" y="65"/>
                      <a:pt x="13" y="64"/>
                    </a:cubicBezTo>
                    <a:cubicBezTo>
                      <a:pt x="15" y="64"/>
                      <a:pt x="17" y="64"/>
                      <a:pt x="19" y="65"/>
                    </a:cubicBezTo>
                    <a:cubicBezTo>
                      <a:pt x="20" y="65"/>
                      <a:pt x="22" y="65"/>
                      <a:pt x="23" y="65"/>
                    </a:cubicBezTo>
                    <a:cubicBezTo>
                      <a:pt x="25" y="65"/>
                      <a:pt x="26" y="64"/>
                      <a:pt x="28" y="64"/>
                    </a:cubicBezTo>
                    <a:cubicBezTo>
                      <a:pt x="29" y="64"/>
                      <a:pt x="29" y="66"/>
                      <a:pt x="29" y="67"/>
                    </a:cubicBezTo>
                    <a:cubicBezTo>
                      <a:pt x="30" y="68"/>
                      <a:pt x="31" y="68"/>
                      <a:pt x="32" y="69"/>
                    </a:cubicBezTo>
                    <a:cubicBezTo>
                      <a:pt x="32" y="70"/>
                      <a:pt x="33" y="72"/>
                      <a:pt x="33" y="73"/>
                    </a:cubicBezTo>
                    <a:cubicBezTo>
                      <a:pt x="35" y="74"/>
                      <a:pt x="34" y="72"/>
                      <a:pt x="34" y="71"/>
                    </a:cubicBezTo>
                    <a:cubicBezTo>
                      <a:pt x="35" y="71"/>
                      <a:pt x="36" y="73"/>
                      <a:pt x="36" y="73"/>
                    </a:cubicBezTo>
                    <a:cubicBezTo>
                      <a:pt x="38" y="72"/>
                      <a:pt x="40" y="70"/>
                      <a:pt x="43" y="71"/>
                    </a:cubicBezTo>
                    <a:cubicBezTo>
                      <a:pt x="44" y="71"/>
                      <a:pt x="45" y="71"/>
                      <a:pt x="46" y="70"/>
                    </a:cubicBezTo>
                    <a:cubicBezTo>
                      <a:pt x="47" y="70"/>
                      <a:pt x="49" y="70"/>
                      <a:pt x="50" y="70"/>
                    </a:cubicBezTo>
                    <a:cubicBezTo>
                      <a:pt x="51" y="69"/>
                      <a:pt x="49" y="64"/>
                      <a:pt x="48" y="64"/>
                    </a:cubicBezTo>
                    <a:cubicBezTo>
                      <a:pt x="47" y="63"/>
                      <a:pt x="46" y="63"/>
                      <a:pt x="46" y="61"/>
                    </a:cubicBezTo>
                    <a:cubicBezTo>
                      <a:pt x="46" y="59"/>
                      <a:pt x="45" y="58"/>
                      <a:pt x="44" y="57"/>
                    </a:cubicBezTo>
                    <a:cubicBezTo>
                      <a:pt x="41" y="56"/>
                      <a:pt x="45" y="54"/>
                      <a:pt x="46" y="52"/>
                    </a:cubicBezTo>
                    <a:cubicBezTo>
                      <a:pt x="47" y="52"/>
                      <a:pt x="47" y="51"/>
                      <a:pt x="49" y="52"/>
                    </a:cubicBezTo>
                    <a:cubicBezTo>
                      <a:pt x="51" y="54"/>
                      <a:pt x="50" y="52"/>
                      <a:pt x="52" y="52"/>
                    </a:cubicBezTo>
                    <a:cubicBezTo>
                      <a:pt x="56" y="51"/>
                      <a:pt x="55" y="48"/>
                      <a:pt x="57" y="46"/>
                    </a:cubicBezTo>
                    <a:cubicBezTo>
                      <a:pt x="58" y="45"/>
                      <a:pt x="60" y="45"/>
                      <a:pt x="60" y="44"/>
                    </a:cubicBezTo>
                    <a:cubicBezTo>
                      <a:pt x="61" y="43"/>
                      <a:pt x="62" y="42"/>
                      <a:pt x="62" y="41"/>
                    </a:cubicBezTo>
                    <a:cubicBezTo>
                      <a:pt x="62" y="40"/>
                      <a:pt x="64" y="39"/>
                      <a:pt x="65" y="39"/>
                    </a:cubicBezTo>
                    <a:cubicBezTo>
                      <a:pt x="66" y="39"/>
                      <a:pt x="66" y="37"/>
                      <a:pt x="66" y="37"/>
                    </a:cubicBezTo>
                    <a:cubicBezTo>
                      <a:pt x="66" y="34"/>
                      <a:pt x="70" y="36"/>
                      <a:pt x="69" y="33"/>
                    </a:cubicBezTo>
                    <a:cubicBezTo>
                      <a:pt x="69" y="30"/>
                      <a:pt x="68" y="29"/>
                      <a:pt x="71" y="27"/>
                    </a:cubicBezTo>
                    <a:cubicBezTo>
                      <a:pt x="72" y="27"/>
                      <a:pt x="67" y="24"/>
                      <a:pt x="66" y="23"/>
                    </a:cubicBezTo>
                    <a:cubicBezTo>
                      <a:pt x="65" y="21"/>
                      <a:pt x="66" y="18"/>
                      <a:pt x="65" y="16"/>
                    </a:cubicBezTo>
                    <a:cubicBezTo>
                      <a:pt x="65" y="13"/>
                      <a:pt x="68" y="13"/>
                      <a:pt x="70" y="14"/>
                    </a:cubicBezTo>
                    <a:cubicBezTo>
                      <a:pt x="71" y="14"/>
                      <a:pt x="73" y="15"/>
                      <a:pt x="74" y="15"/>
                    </a:cubicBezTo>
                    <a:cubicBezTo>
                      <a:pt x="76" y="15"/>
                      <a:pt x="76" y="14"/>
                      <a:pt x="77" y="13"/>
                    </a:cubicBezTo>
                    <a:cubicBezTo>
                      <a:pt x="80" y="13"/>
                      <a:pt x="81" y="13"/>
                      <a:pt x="83" y="10"/>
                    </a:cubicBezTo>
                    <a:cubicBezTo>
                      <a:pt x="80" y="9"/>
                      <a:pt x="77" y="8"/>
                      <a:pt x="76" y="6"/>
                    </a:cubicBezTo>
                    <a:cubicBezTo>
                      <a:pt x="75" y="5"/>
                      <a:pt x="75" y="3"/>
                      <a:pt x="74" y="2"/>
                    </a:cubicBezTo>
                    <a:cubicBezTo>
                      <a:pt x="73" y="1"/>
                      <a:pt x="72" y="1"/>
                      <a:pt x="71" y="0"/>
                    </a:cubicBezTo>
                    <a:cubicBezTo>
                      <a:pt x="69" y="0"/>
                      <a:pt x="66" y="1"/>
                      <a:pt x="65" y="1"/>
                    </a:cubicBezTo>
                    <a:cubicBezTo>
                      <a:pt x="61" y="0"/>
                      <a:pt x="59" y="2"/>
                      <a:pt x="56" y="4"/>
                    </a:cubicBezTo>
                    <a:cubicBezTo>
                      <a:pt x="53" y="5"/>
                      <a:pt x="51" y="5"/>
                      <a:pt x="53" y="8"/>
                    </a:cubicBezTo>
                    <a:cubicBezTo>
                      <a:pt x="55" y="10"/>
                      <a:pt x="53" y="12"/>
                      <a:pt x="51" y="13"/>
                    </a:cubicBezTo>
                    <a:cubicBezTo>
                      <a:pt x="49" y="15"/>
                      <a:pt x="52" y="19"/>
                      <a:pt x="48" y="18"/>
                    </a:cubicBezTo>
                    <a:cubicBezTo>
                      <a:pt x="43" y="18"/>
                      <a:pt x="47" y="19"/>
                      <a:pt x="47" y="21"/>
                    </a:cubicBezTo>
                    <a:cubicBezTo>
                      <a:pt x="48" y="22"/>
                      <a:pt x="44" y="23"/>
                      <a:pt x="43" y="24"/>
                    </a:cubicBezTo>
                    <a:cubicBezTo>
                      <a:pt x="42" y="26"/>
                      <a:pt x="42" y="30"/>
                      <a:pt x="41" y="30"/>
                    </a:cubicBezTo>
                    <a:cubicBezTo>
                      <a:pt x="40" y="31"/>
                      <a:pt x="39" y="30"/>
                      <a:pt x="38" y="30"/>
                    </a:cubicBezTo>
                    <a:cubicBezTo>
                      <a:pt x="36" y="30"/>
                      <a:pt x="35" y="31"/>
                      <a:pt x="34" y="32"/>
                    </a:cubicBezTo>
                    <a:cubicBezTo>
                      <a:pt x="32" y="33"/>
                      <a:pt x="31" y="32"/>
                      <a:pt x="30" y="33"/>
                    </a:cubicBezTo>
                    <a:cubicBezTo>
                      <a:pt x="28" y="34"/>
                      <a:pt x="28" y="35"/>
                      <a:pt x="27" y="37"/>
                    </a:cubicBezTo>
                    <a:cubicBezTo>
                      <a:pt x="27" y="40"/>
                      <a:pt x="25" y="41"/>
                      <a:pt x="22" y="42"/>
                    </a:cubicBezTo>
                    <a:cubicBezTo>
                      <a:pt x="19" y="43"/>
                      <a:pt x="16" y="43"/>
                      <a:pt x="13" y="43"/>
                    </a:cubicBezTo>
                    <a:cubicBezTo>
                      <a:pt x="8" y="43"/>
                      <a:pt x="4" y="42"/>
                      <a:pt x="0" y="40"/>
                    </a:cubicBezTo>
                    <a:cubicBezTo>
                      <a:pt x="1" y="42"/>
                      <a:pt x="2" y="44"/>
                      <a:pt x="3" y="46"/>
                    </a:cubicBezTo>
                    <a:cubicBezTo>
                      <a:pt x="4" y="47"/>
                      <a:pt x="8" y="48"/>
                      <a:pt x="8" y="5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3" name="Freeform 698"/>
              <p:cNvSpPr>
                <a:spLocks/>
              </p:cNvSpPr>
              <p:nvPr/>
            </p:nvSpPr>
            <p:spPr bwMode="auto">
              <a:xfrm>
                <a:off x="7240519" y="3572021"/>
                <a:ext cx="350410" cy="248472"/>
              </a:xfrm>
              <a:custGeom>
                <a:avLst/>
                <a:gdLst>
                  <a:gd name="T0" fmla="*/ 72 w 75"/>
                  <a:gd name="T1" fmla="*/ 7 h 53"/>
                  <a:gd name="T2" fmla="*/ 69 w 75"/>
                  <a:gd name="T3" fmla="*/ 8 h 53"/>
                  <a:gd name="T4" fmla="*/ 67 w 75"/>
                  <a:gd name="T5" fmla="*/ 7 h 53"/>
                  <a:gd name="T6" fmla="*/ 62 w 75"/>
                  <a:gd name="T7" fmla="*/ 10 h 53"/>
                  <a:gd name="T8" fmla="*/ 57 w 75"/>
                  <a:gd name="T9" fmla="*/ 11 h 53"/>
                  <a:gd name="T10" fmla="*/ 57 w 75"/>
                  <a:gd name="T11" fmla="*/ 4 h 53"/>
                  <a:gd name="T12" fmla="*/ 54 w 75"/>
                  <a:gd name="T13" fmla="*/ 1 h 53"/>
                  <a:gd name="T14" fmla="*/ 50 w 75"/>
                  <a:gd name="T15" fmla="*/ 6 h 53"/>
                  <a:gd name="T16" fmla="*/ 47 w 75"/>
                  <a:gd name="T17" fmla="*/ 8 h 53"/>
                  <a:gd name="T18" fmla="*/ 44 w 75"/>
                  <a:gd name="T19" fmla="*/ 8 h 53"/>
                  <a:gd name="T20" fmla="*/ 39 w 75"/>
                  <a:gd name="T21" fmla="*/ 10 h 53"/>
                  <a:gd name="T22" fmla="*/ 34 w 75"/>
                  <a:gd name="T23" fmla="*/ 7 h 53"/>
                  <a:gd name="T24" fmla="*/ 28 w 75"/>
                  <a:gd name="T25" fmla="*/ 6 h 53"/>
                  <a:gd name="T26" fmla="*/ 27 w 75"/>
                  <a:gd name="T27" fmla="*/ 8 h 53"/>
                  <a:gd name="T28" fmla="*/ 24 w 75"/>
                  <a:gd name="T29" fmla="*/ 9 h 53"/>
                  <a:gd name="T30" fmla="*/ 21 w 75"/>
                  <a:gd name="T31" fmla="*/ 14 h 53"/>
                  <a:gd name="T32" fmla="*/ 15 w 75"/>
                  <a:gd name="T33" fmla="*/ 17 h 53"/>
                  <a:gd name="T34" fmla="*/ 11 w 75"/>
                  <a:gd name="T35" fmla="*/ 19 h 53"/>
                  <a:gd name="T36" fmla="*/ 5 w 75"/>
                  <a:gd name="T37" fmla="*/ 16 h 53"/>
                  <a:gd name="T38" fmla="*/ 4 w 75"/>
                  <a:gd name="T39" fmla="*/ 23 h 53"/>
                  <a:gd name="T40" fmla="*/ 3 w 75"/>
                  <a:gd name="T41" fmla="*/ 29 h 53"/>
                  <a:gd name="T42" fmla="*/ 2 w 75"/>
                  <a:gd name="T43" fmla="*/ 33 h 53"/>
                  <a:gd name="T44" fmla="*/ 3 w 75"/>
                  <a:gd name="T45" fmla="*/ 37 h 53"/>
                  <a:gd name="T46" fmla="*/ 4 w 75"/>
                  <a:gd name="T47" fmla="*/ 40 h 53"/>
                  <a:gd name="T48" fmla="*/ 8 w 75"/>
                  <a:gd name="T49" fmla="*/ 43 h 53"/>
                  <a:gd name="T50" fmla="*/ 4 w 75"/>
                  <a:gd name="T51" fmla="*/ 49 h 53"/>
                  <a:gd name="T52" fmla="*/ 29 w 75"/>
                  <a:gd name="T53" fmla="*/ 50 h 53"/>
                  <a:gd name="T54" fmla="*/ 32 w 75"/>
                  <a:gd name="T55" fmla="*/ 43 h 53"/>
                  <a:gd name="T56" fmla="*/ 39 w 75"/>
                  <a:gd name="T57" fmla="*/ 40 h 53"/>
                  <a:gd name="T58" fmla="*/ 43 w 75"/>
                  <a:gd name="T59" fmla="*/ 39 h 53"/>
                  <a:gd name="T60" fmla="*/ 45 w 75"/>
                  <a:gd name="T61" fmla="*/ 39 h 53"/>
                  <a:gd name="T62" fmla="*/ 47 w 75"/>
                  <a:gd name="T63" fmla="*/ 33 h 53"/>
                  <a:gd name="T64" fmla="*/ 51 w 75"/>
                  <a:gd name="T65" fmla="*/ 30 h 53"/>
                  <a:gd name="T66" fmla="*/ 51 w 75"/>
                  <a:gd name="T67" fmla="*/ 27 h 53"/>
                  <a:gd name="T68" fmla="*/ 55 w 75"/>
                  <a:gd name="T69" fmla="*/ 26 h 53"/>
                  <a:gd name="T70" fmla="*/ 55 w 75"/>
                  <a:gd name="T71" fmla="*/ 23 h 53"/>
                  <a:gd name="T72" fmla="*/ 58 w 75"/>
                  <a:gd name="T73" fmla="*/ 19 h 53"/>
                  <a:gd name="T74" fmla="*/ 56 w 75"/>
                  <a:gd name="T75" fmla="*/ 14 h 53"/>
                  <a:gd name="T76" fmla="*/ 63 w 75"/>
                  <a:gd name="T77" fmla="*/ 11 h 53"/>
                  <a:gd name="T78" fmla="*/ 70 w 75"/>
                  <a:gd name="T79" fmla="*/ 10 h 53"/>
                  <a:gd name="T80" fmla="*/ 74 w 75"/>
                  <a:gd name="T81" fmla="*/ 9 h 53"/>
                  <a:gd name="T82" fmla="*/ 75 w 75"/>
                  <a:gd name="T83" fmla="*/ 7 h 53"/>
                  <a:gd name="T84" fmla="*/ 72 w 75"/>
                  <a:gd name="T85" fmla="*/ 7 h 53"/>
                  <a:gd name="T86" fmla="*/ 72 w 75"/>
                  <a:gd name="T87" fmla="*/ 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5" h="53">
                    <a:moveTo>
                      <a:pt x="72" y="7"/>
                    </a:moveTo>
                    <a:cubicBezTo>
                      <a:pt x="71" y="7"/>
                      <a:pt x="70" y="9"/>
                      <a:pt x="69" y="8"/>
                    </a:cubicBezTo>
                    <a:cubicBezTo>
                      <a:pt x="68" y="8"/>
                      <a:pt x="68" y="6"/>
                      <a:pt x="67" y="7"/>
                    </a:cubicBezTo>
                    <a:cubicBezTo>
                      <a:pt x="65" y="7"/>
                      <a:pt x="63" y="9"/>
                      <a:pt x="62" y="10"/>
                    </a:cubicBezTo>
                    <a:cubicBezTo>
                      <a:pt x="61" y="10"/>
                      <a:pt x="59" y="12"/>
                      <a:pt x="57" y="11"/>
                    </a:cubicBezTo>
                    <a:cubicBezTo>
                      <a:pt x="56" y="10"/>
                      <a:pt x="59" y="6"/>
                      <a:pt x="57" y="4"/>
                    </a:cubicBezTo>
                    <a:cubicBezTo>
                      <a:pt x="57" y="4"/>
                      <a:pt x="55" y="0"/>
                      <a:pt x="54" y="1"/>
                    </a:cubicBezTo>
                    <a:cubicBezTo>
                      <a:pt x="53" y="3"/>
                      <a:pt x="52" y="5"/>
                      <a:pt x="50" y="6"/>
                    </a:cubicBezTo>
                    <a:cubicBezTo>
                      <a:pt x="48" y="7"/>
                      <a:pt x="47" y="6"/>
                      <a:pt x="47" y="8"/>
                    </a:cubicBezTo>
                    <a:cubicBezTo>
                      <a:pt x="46" y="11"/>
                      <a:pt x="45" y="7"/>
                      <a:pt x="44" y="8"/>
                    </a:cubicBezTo>
                    <a:cubicBezTo>
                      <a:pt x="42" y="9"/>
                      <a:pt x="41" y="10"/>
                      <a:pt x="39" y="10"/>
                    </a:cubicBezTo>
                    <a:cubicBezTo>
                      <a:pt x="37" y="9"/>
                      <a:pt x="35" y="8"/>
                      <a:pt x="34" y="7"/>
                    </a:cubicBezTo>
                    <a:cubicBezTo>
                      <a:pt x="33" y="7"/>
                      <a:pt x="28" y="6"/>
                      <a:pt x="28" y="6"/>
                    </a:cubicBezTo>
                    <a:cubicBezTo>
                      <a:pt x="27" y="7"/>
                      <a:pt x="28" y="8"/>
                      <a:pt x="27" y="8"/>
                    </a:cubicBezTo>
                    <a:cubicBezTo>
                      <a:pt x="26" y="8"/>
                      <a:pt x="24" y="8"/>
                      <a:pt x="24" y="9"/>
                    </a:cubicBezTo>
                    <a:cubicBezTo>
                      <a:pt x="23" y="11"/>
                      <a:pt x="23" y="13"/>
                      <a:pt x="21" y="14"/>
                    </a:cubicBezTo>
                    <a:cubicBezTo>
                      <a:pt x="18" y="16"/>
                      <a:pt x="17" y="15"/>
                      <a:pt x="15" y="17"/>
                    </a:cubicBezTo>
                    <a:cubicBezTo>
                      <a:pt x="14" y="19"/>
                      <a:pt x="12" y="19"/>
                      <a:pt x="11" y="19"/>
                    </a:cubicBezTo>
                    <a:cubicBezTo>
                      <a:pt x="10" y="18"/>
                      <a:pt x="5" y="17"/>
                      <a:pt x="5" y="16"/>
                    </a:cubicBezTo>
                    <a:cubicBezTo>
                      <a:pt x="5" y="19"/>
                      <a:pt x="5" y="21"/>
                      <a:pt x="4" y="23"/>
                    </a:cubicBezTo>
                    <a:cubicBezTo>
                      <a:pt x="2" y="25"/>
                      <a:pt x="0" y="27"/>
                      <a:pt x="3" y="29"/>
                    </a:cubicBezTo>
                    <a:cubicBezTo>
                      <a:pt x="4" y="30"/>
                      <a:pt x="2" y="31"/>
                      <a:pt x="2" y="33"/>
                    </a:cubicBezTo>
                    <a:cubicBezTo>
                      <a:pt x="2" y="34"/>
                      <a:pt x="2" y="36"/>
                      <a:pt x="3" y="37"/>
                    </a:cubicBezTo>
                    <a:cubicBezTo>
                      <a:pt x="3" y="39"/>
                      <a:pt x="2" y="40"/>
                      <a:pt x="4" y="40"/>
                    </a:cubicBezTo>
                    <a:cubicBezTo>
                      <a:pt x="7" y="41"/>
                      <a:pt x="8" y="40"/>
                      <a:pt x="8" y="43"/>
                    </a:cubicBezTo>
                    <a:cubicBezTo>
                      <a:pt x="8" y="45"/>
                      <a:pt x="5" y="48"/>
                      <a:pt x="4" y="49"/>
                    </a:cubicBezTo>
                    <a:cubicBezTo>
                      <a:pt x="12" y="53"/>
                      <a:pt x="21" y="52"/>
                      <a:pt x="29" y="50"/>
                    </a:cubicBezTo>
                    <a:cubicBezTo>
                      <a:pt x="32" y="49"/>
                      <a:pt x="31" y="45"/>
                      <a:pt x="32" y="43"/>
                    </a:cubicBezTo>
                    <a:cubicBezTo>
                      <a:pt x="33" y="41"/>
                      <a:pt x="37" y="42"/>
                      <a:pt x="39" y="40"/>
                    </a:cubicBezTo>
                    <a:cubicBezTo>
                      <a:pt x="40" y="40"/>
                      <a:pt x="41" y="39"/>
                      <a:pt x="43" y="39"/>
                    </a:cubicBezTo>
                    <a:cubicBezTo>
                      <a:pt x="43" y="39"/>
                      <a:pt x="45" y="40"/>
                      <a:pt x="45" y="39"/>
                    </a:cubicBezTo>
                    <a:cubicBezTo>
                      <a:pt x="46" y="37"/>
                      <a:pt x="46" y="35"/>
                      <a:pt x="47" y="33"/>
                    </a:cubicBezTo>
                    <a:cubicBezTo>
                      <a:pt x="48" y="32"/>
                      <a:pt x="52" y="31"/>
                      <a:pt x="51" y="30"/>
                    </a:cubicBezTo>
                    <a:cubicBezTo>
                      <a:pt x="51" y="29"/>
                      <a:pt x="47" y="27"/>
                      <a:pt x="51" y="27"/>
                    </a:cubicBezTo>
                    <a:cubicBezTo>
                      <a:pt x="52" y="27"/>
                      <a:pt x="54" y="28"/>
                      <a:pt x="55" y="26"/>
                    </a:cubicBezTo>
                    <a:cubicBezTo>
                      <a:pt x="55" y="25"/>
                      <a:pt x="54" y="24"/>
                      <a:pt x="55" y="23"/>
                    </a:cubicBezTo>
                    <a:cubicBezTo>
                      <a:pt x="55" y="21"/>
                      <a:pt x="58" y="21"/>
                      <a:pt x="58" y="19"/>
                    </a:cubicBezTo>
                    <a:cubicBezTo>
                      <a:pt x="58" y="17"/>
                      <a:pt x="55" y="16"/>
                      <a:pt x="56" y="14"/>
                    </a:cubicBezTo>
                    <a:cubicBezTo>
                      <a:pt x="58" y="13"/>
                      <a:pt x="61" y="12"/>
                      <a:pt x="63" y="11"/>
                    </a:cubicBezTo>
                    <a:cubicBezTo>
                      <a:pt x="65" y="9"/>
                      <a:pt x="68" y="10"/>
                      <a:pt x="70" y="10"/>
                    </a:cubicBezTo>
                    <a:cubicBezTo>
                      <a:pt x="71" y="10"/>
                      <a:pt x="73" y="10"/>
                      <a:pt x="74" y="9"/>
                    </a:cubicBezTo>
                    <a:cubicBezTo>
                      <a:pt x="74" y="9"/>
                      <a:pt x="75" y="8"/>
                      <a:pt x="75" y="7"/>
                    </a:cubicBezTo>
                    <a:cubicBezTo>
                      <a:pt x="74" y="7"/>
                      <a:pt x="73" y="7"/>
                      <a:pt x="72" y="7"/>
                    </a:cubicBezTo>
                    <a:cubicBezTo>
                      <a:pt x="71" y="8"/>
                      <a:pt x="73" y="7"/>
                      <a:pt x="72" y="7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4" name="Freeform 699"/>
              <p:cNvSpPr>
                <a:spLocks/>
              </p:cNvSpPr>
              <p:nvPr/>
            </p:nvSpPr>
            <p:spPr bwMode="auto">
              <a:xfrm>
                <a:off x="7208663" y="3371332"/>
                <a:ext cx="12742" cy="19114"/>
              </a:xfrm>
              <a:custGeom>
                <a:avLst/>
                <a:gdLst>
                  <a:gd name="T0" fmla="*/ 3 w 3"/>
                  <a:gd name="T1" fmla="*/ 2 h 4"/>
                  <a:gd name="T2" fmla="*/ 1 w 3"/>
                  <a:gd name="T3" fmla="*/ 1 h 4"/>
                  <a:gd name="T4" fmla="*/ 3 w 3"/>
                  <a:gd name="T5" fmla="*/ 4 h 4"/>
                  <a:gd name="T6" fmla="*/ 3 w 3"/>
                  <a:gd name="T7" fmla="*/ 2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2" y="2"/>
                      <a:pt x="1" y="0"/>
                      <a:pt x="1" y="1"/>
                    </a:cubicBezTo>
                    <a:cubicBezTo>
                      <a:pt x="0" y="2"/>
                      <a:pt x="2" y="3"/>
                      <a:pt x="3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5" name="Freeform 700"/>
              <p:cNvSpPr>
                <a:spLocks noEditPoints="1"/>
              </p:cNvSpPr>
              <p:nvPr/>
            </p:nvSpPr>
            <p:spPr bwMode="auto">
              <a:xfrm>
                <a:off x="6913999" y="3076670"/>
                <a:ext cx="947700" cy="453941"/>
              </a:xfrm>
              <a:custGeom>
                <a:avLst/>
                <a:gdLst>
                  <a:gd name="T0" fmla="*/ 194 w 203"/>
                  <a:gd name="T1" fmla="*/ 37 h 97"/>
                  <a:gd name="T2" fmla="*/ 177 w 203"/>
                  <a:gd name="T3" fmla="*/ 31 h 97"/>
                  <a:gd name="T4" fmla="*/ 163 w 203"/>
                  <a:gd name="T5" fmla="*/ 19 h 97"/>
                  <a:gd name="T6" fmla="*/ 154 w 203"/>
                  <a:gd name="T7" fmla="*/ 7 h 97"/>
                  <a:gd name="T8" fmla="*/ 137 w 203"/>
                  <a:gd name="T9" fmla="*/ 10 h 97"/>
                  <a:gd name="T10" fmla="*/ 129 w 203"/>
                  <a:gd name="T11" fmla="*/ 8 h 97"/>
                  <a:gd name="T12" fmla="*/ 112 w 203"/>
                  <a:gd name="T13" fmla="*/ 2 h 97"/>
                  <a:gd name="T14" fmla="*/ 76 w 203"/>
                  <a:gd name="T15" fmla="*/ 10 h 97"/>
                  <a:gd name="T16" fmla="*/ 75 w 203"/>
                  <a:gd name="T17" fmla="*/ 20 h 97"/>
                  <a:gd name="T18" fmla="*/ 74 w 203"/>
                  <a:gd name="T19" fmla="*/ 31 h 97"/>
                  <a:gd name="T20" fmla="*/ 60 w 203"/>
                  <a:gd name="T21" fmla="*/ 29 h 97"/>
                  <a:gd name="T22" fmla="*/ 48 w 203"/>
                  <a:gd name="T23" fmla="*/ 32 h 97"/>
                  <a:gd name="T24" fmla="*/ 37 w 203"/>
                  <a:gd name="T25" fmla="*/ 27 h 97"/>
                  <a:gd name="T26" fmla="*/ 22 w 203"/>
                  <a:gd name="T27" fmla="*/ 25 h 97"/>
                  <a:gd name="T28" fmla="*/ 13 w 203"/>
                  <a:gd name="T29" fmla="*/ 32 h 97"/>
                  <a:gd name="T30" fmla="*/ 3 w 203"/>
                  <a:gd name="T31" fmla="*/ 38 h 97"/>
                  <a:gd name="T32" fmla="*/ 4 w 203"/>
                  <a:gd name="T33" fmla="*/ 47 h 97"/>
                  <a:gd name="T34" fmla="*/ 14 w 203"/>
                  <a:gd name="T35" fmla="*/ 57 h 97"/>
                  <a:gd name="T36" fmla="*/ 17 w 203"/>
                  <a:gd name="T37" fmla="*/ 57 h 97"/>
                  <a:gd name="T38" fmla="*/ 36 w 203"/>
                  <a:gd name="T39" fmla="*/ 63 h 97"/>
                  <a:gd name="T40" fmla="*/ 33 w 203"/>
                  <a:gd name="T41" fmla="*/ 66 h 97"/>
                  <a:gd name="T42" fmla="*/ 22 w 203"/>
                  <a:gd name="T43" fmla="*/ 72 h 97"/>
                  <a:gd name="T44" fmla="*/ 31 w 203"/>
                  <a:gd name="T45" fmla="*/ 82 h 97"/>
                  <a:gd name="T46" fmla="*/ 48 w 203"/>
                  <a:gd name="T47" fmla="*/ 90 h 97"/>
                  <a:gd name="T48" fmla="*/ 50 w 203"/>
                  <a:gd name="T49" fmla="*/ 68 h 97"/>
                  <a:gd name="T50" fmla="*/ 64 w 203"/>
                  <a:gd name="T51" fmla="*/ 62 h 97"/>
                  <a:gd name="T52" fmla="*/ 72 w 203"/>
                  <a:gd name="T53" fmla="*/ 66 h 97"/>
                  <a:gd name="T54" fmla="*/ 84 w 203"/>
                  <a:gd name="T55" fmla="*/ 76 h 97"/>
                  <a:gd name="T56" fmla="*/ 100 w 203"/>
                  <a:gd name="T57" fmla="*/ 81 h 97"/>
                  <a:gd name="T58" fmla="*/ 107 w 203"/>
                  <a:gd name="T59" fmla="*/ 91 h 97"/>
                  <a:gd name="T60" fmla="*/ 123 w 203"/>
                  <a:gd name="T61" fmla="*/ 85 h 97"/>
                  <a:gd name="T62" fmla="*/ 137 w 203"/>
                  <a:gd name="T63" fmla="*/ 83 h 97"/>
                  <a:gd name="T64" fmla="*/ 153 w 203"/>
                  <a:gd name="T65" fmla="*/ 81 h 97"/>
                  <a:gd name="T66" fmla="*/ 172 w 203"/>
                  <a:gd name="T67" fmla="*/ 76 h 97"/>
                  <a:gd name="T68" fmla="*/ 175 w 203"/>
                  <a:gd name="T69" fmla="*/ 66 h 97"/>
                  <a:gd name="T70" fmla="*/ 182 w 203"/>
                  <a:gd name="T71" fmla="*/ 60 h 97"/>
                  <a:gd name="T72" fmla="*/ 193 w 203"/>
                  <a:gd name="T73" fmla="*/ 56 h 97"/>
                  <a:gd name="T74" fmla="*/ 202 w 203"/>
                  <a:gd name="T75" fmla="*/ 44 h 97"/>
                  <a:gd name="T76" fmla="*/ 201 w 203"/>
                  <a:gd name="T77" fmla="*/ 39 h 97"/>
                  <a:gd name="T78" fmla="*/ 140 w 203"/>
                  <a:gd name="T79" fmla="*/ 65 h 97"/>
                  <a:gd name="T80" fmla="*/ 141 w 203"/>
                  <a:gd name="T81" fmla="*/ 59 h 97"/>
                  <a:gd name="T82" fmla="*/ 148 w 203"/>
                  <a:gd name="T83" fmla="*/ 58 h 97"/>
                  <a:gd name="T84" fmla="*/ 156 w 203"/>
                  <a:gd name="T85" fmla="*/ 58 h 97"/>
                  <a:gd name="T86" fmla="*/ 165 w 203"/>
                  <a:gd name="T87" fmla="*/ 5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3" h="97">
                    <a:moveTo>
                      <a:pt x="201" y="39"/>
                    </a:moveTo>
                    <a:cubicBezTo>
                      <a:pt x="201" y="38"/>
                      <a:pt x="197" y="39"/>
                      <a:pt x="197" y="39"/>
                    </a:cubicBezTo>
                    <a:cubicBezTo>
                      <a:pt x="195" y="39"/>
                      <a:pt x="194" y="38"/>
                      <a:pt x="194" y="37"/>
                    </a:cubicBezTo>
                    <a:cubicBezTo>
                      <a:pt x="193" y="35"/>
                      <a:pt x="191" y="35"/>
                      <a:pt x="191" y="34"/>
                    </a:cubicBezTo>
                    <a:cubicBezTo>
                      <a:pt x="190" y="33"/>
                      <a:pt x="189" y="30"/>
                      <a:pt x="186" y="30"/>
                    </a:cubicBezTo>
                    <a:cubicBezTo>
                      <a:pt x="183" y="30"/>
                      <a:pt x="180" y="33"/>
                      <a:pt x="177" y="31"/>
                    </a:cubicBezTo>
                    <a:cubicBezTo>
                      <a:pt x="176" y="30"/>
                      <a:pt x="175" y="29"/>
                      <a:pt x="174" y="28"/>
                    </a:cubicBezTo>
                    <a:cubicBezTo>
                      <a:pt x="173" y="28"/>
                      <a:pt x="171" y="31"/>
                      <a:pt x="170" y="31"/>
                    </a:cubicBezTo>
                    <a:cubicBezTo>
                      <a:pt x="169" y="32"/>
                      <a:pt x="163" y="21"/>
                      <a:pt x="163" y="19"/>
                    </a:cubicBezTo>
                    <a:cubicBezTo>
                      <a:pt x="161" y="17"/>
                      <a:pt x="160" y="14"/>
                      <a:pt x="157" y="13"/>
                    </a:cubicBezTo>
                    <a:cubicBezTo>
                      <a:pt x="156" y="12"/>
                      <a:pt x="155" y="11"/>
                      <a:pt x="154" y="11"/>
                    </a:cubicBezTo>
                    <a:cubicBezTo>
                      <a:pt x="152" y="10"/>
                      <a:pt x="154" y="8"/>
                      <a:pt x="154" y="7"/>
                    </a:cubicBezTo>
                    <a:cubicBezTo>
                      <a:pt x="154" y="6"/>
                      <a:pt x="147" y="10"/>
                      <a:pt x="146" y="11"/>
                    </a:cubicBezTo>
                    <a:cubicBezTo>
                      <a:pt x="145" y="11"/>
                      <a:pt x="137" y="14"/>
                      <a:pt x="137" y="13"/>
                    </a:cubicBezTo>
                    <a:cubicBezTo>
                      <a:pt x="137" y="11"/>
                      <a:pt x="139" y="10"/>
                      <a:pt x="137" y="10"/>
                    </a:cubicBezTo>
                    <a:cubicBezTo>
                      <a:pt x="136" y="9"/>
                      <a:pt x="135" y="8"/>
                      <a:pt x="134" y="9"/>
                    </a:cubicBezTo>
                    <a:cubicBezTo>
                      <a:pt x="134" y="9"/>
                      <a:pt x="134" y="10"/>
                      <a:pt x="133" y="9"/>
                    </a:cubicBezTo>
                    <a:cubicBezTo>
                      <a:pt x="131" y="8"/>
                      <a:pt x="132" y="7"/>
                      <a:pt x="129" y="8"/>
                    </a:cubicBezTo>
                    <a:cubicBezTo>
                      <a:pt x="126" y="10"/>
                      <a:pt x="126" y="7"/>
                      <a:pt x="126" y="5"/>
                    </a:cubicBezTo>
                    <a:cubicBezTo>
                      <a:pt x="127" y="1"/>
                      <a:pt x="121" y="0"/>
                      <a:pt x="118" y="0"/>
                    </a:cubicBezTo>
                    <a:cubicBezTo>
                      <a:pt x="116" y="0"/>
                      <a:pt x="114" y="1"/>
                      <a:pt x="112" y="2"/>
                    </a:cubicBezTo>
                    <a:cubicBezTo>
                      <a:pt x="110" y="3"/>
                      <a:pt x="108" y="4"/>
                      <a:pt x="105" y="4"/>
                    </a:cubicBezTo>
                    <a:cubicBezTo>
                      <a:pt x="97" y="6"/>
                      <a:pt x="89" y="9"/>
                      <a:pt x="81" y="9"/>
                    </a:cubicBezTo>
                    <a:cubicBezTo>
                      <a:pt x="79" y="9"/>
                      <a:pt x="77" y="9"/>
                      <a:pt x="76" y="10"/>
                    </a:cubicBezTo>
                    <a:cubicBezTo>
                      <a:pt x="75" y="11"/>
                      <a:pt x="77" y="14"/>
                      <a:pt x="79" y="14"/>
                    </a:cubicBezTo>
                    <a:cubicBezTo>
                      <a:pt x="83" y="17"/>
                      <a:pt x="76" y="16"/>
                      <a:pt x="74" y="17"/>
                    </a:cubicBezTo>
                    <a:cubicBezTo>
                      <a:pt x="72" y="18"/>
                      <a:pt x="75" y="19"/>
                      <a:pt x="75" y="20"/>
                    </a:cubicBezTo>
                    <a:cubicBezTo>
                      <a:pt x="75" y="22"/>
                      <a:pt x="71" y="22"/>
                      <a:pt x="71" y="23"/>
                    </a:cubicBezTo>
                    <a:cubicBezTo>
                      <a:pt x="71" y="26"/>
                      <a:pt x="79" y="25"/>
                      <a:pt x="78" y="29"/>
                    </a:cubicBezTo>
                    <a:cubicBezTo>
                      <a:pt x="77" y="30"/>
                      <a:pt x="76" y="31"/>
                      <a:pt x="74" y="31"/>
                    </a:cubicBezTo>
                    <a:cubicBezTo>
                      <a:pt x="73" y="31"/>
                      <a:pt x="70" y="31"/>
                      <a:pt x="69" y="31"/>
                    </a:cubicBezTo>
                    <a:cubicBezTo>
                      <a:pt x="67" y="32"/>
                      <a:pt x="68" y="33"/>
                      <a:pt x="66" y="32"/>
                    </a:cubicBezTo>
                    <a:cubicBezTo>
                      <a:pt x="64" y="31"/>
                      <a:pt x="62" y="29"/>
                      <a:pt x="60" y="29"/>
                    </a:cubicBezTo>
                    <a:cubicBezTo>
                      <a:pt x="59" y="28"/>
                      <a:pt x="57" y="30"/>
                      <a:pt x="56" y="30"/>
                    </a:cubicBezTo>
                    <a:cubicBezTo>
                      <a:pt x="54" y="29"/>
                      <a:pt x="53" y="29"/>
                      <a:pt x="51" y="30"/>
                    </a:cubicBezTo>
                    <a:cubicBezTo>
                      <a:pt x="50" y="31"/>
                      <a:pt x="49" y="33"/>
                      <a:pt x="48" y="32"/>
                    </a:cubicBezTo>
                    <a:cubicBezTo>
                      <a:pt x="47" y="32"/>
                      <a:pt x="44" y="29"/>
                      <a:pt x="43" y="30"/>
                    </a:cubicBezTo>
                    <a:cubicBezTo>
                      <a:pt x="42" y="30"/>
                      <a:pt x="42" y="33"/>
                      <a:pt x="41" y="31"/>
                    </a:cubicBezTo>
                    <a:cubicBezTo>
                      <a:pt x="40" y="29"/>
                      <a:pt x="39" y="28"/>
                      <a:pt x="37" y="27"/>
                    </a:cubicBezTo>
                    <a:cubicBezTo>
                      <a:pt x="35" y="26"/>
                      <a:pt x="33" y="26"/>
                      <a:pt x="32" y="25"/>
                    </a:cubicBezTo>
                    <a:cubicBezTo>
                      <a:pt x="29" y="24"/>
                      <a:pt x="29" y="26"/>
                      <a:pt x="27" y="26"/>
                    </a:cubicBezTo>
                    <a:cubicBezTo>
                      <a:pt x="25" y="27"/>
                      <a:pt x="24" y="24"/>
                      <a:pt x="22" y="25"/>
                    </a:cubicBezTo>
                    <a:cubicBezTo>
                      <a:pt x="21" y="26"/>
                      <a:pt x="21" y="27"/>
                      <a:pt x="20" y="27"/>
                    </a:cubicBezTo>
                    <a:cubicBezTo>
                      <a:pt x="19" y="28"/>
                      <a:pt x="17" y="28"/>
                      <a:pt x="16" y="28"/>
                    </a:cubicBezTo>
                    <a:cubicBezTo>
                      <a:pt x="15" y="29"/>
                      <a:pt x="13" y="31"/>
                      <a:pt x="13" y="32"/>
                    </a:cubicBezTo>
                    <a:cubicBezTo>
                      <a:pt x="12" y="33"/>
                      <a:pt x="14" y="36"/>
                      <a:pt x="12" y="36"/>
                    </a:cubicBezTo>
                    <a:cubicBezTo>
                      <a:pt x="10" y="37"/>
                      <a:pt x="7" y="31"/>
                      <a:pt x="6" y="34"/>
                    </a:cubicBezTo>
                    <a:cubicBezTo>
                      <a:pt x="5" y="36"/>
                      <a:pt x="4" y="36"/>
                      <a:pt x="3" y="38"/>
                    </a:cubicBezTo>
                    <a:cubicBezTo>
                      <a:pt x="2" y="40"/>
                      <a:pt x="6" y="40"/>
                      <a:pt x="4" y="42"/>
                    </a:cubicBezTo>
                    <a:cubicBezTo>
                      <a:pt x="3" y="43"/>
                      <a:pt x="0" y="45"/>
                      <a:pt x="2" y="46"/>
                    </a:cubicBezTo>
                    <a:cubicBezTo>
                      <a:pt x="3" y="46"/>
                      <a:pt x="4" y="47"/>
                      <a:pt x="4" y="47"/>
                    </a:cubicBezTo>
                    <a:cubicBezTo>
                      <a:pt x="5" y="48"/>
                      <a:pt x="4" y="49"/>
                      <a:pt x="5" y="50"/>
                    </a:cubicBezTo>
                    <a:cubicBezTo>
                      <a:pt x="7" y="51"/>
                      <a:pt x="9" y="49"/>
                      <a:pt x="11" y="51"/>
                    </a:cubicBezTo>
                    <a:cubicBezTo>
                      <a:pt x="12" y="52"/>
                      <a:pt x="14" y="55"/>
                      <a:pt x="14" y="57"/>
                    </a:cubicBezTo>
                    <a:cubicBezTo>
                      <a:pt x="13" y="57"/>
                      <a:pt x="10" y="56"/>
                      <a:pt x="13" y="58"/>
                    </a:cubicBezTo>
                    <a:cubicBezTo>
                      <a:pt x="14" y="59"/>
                      <a:pt x="14" y="60"/>
                      <a:pt x="16" y="58"/>
                    </a:cubicBezTo>
                    <a:cubicBezTo>
                      <a:pt x="16" y="57"/>
                      <a:pt x="16" y="57"/>
                      <a:pt x="17" y="57"/>
                    </a:cubicBezTo>
                    <a:cubicBezTo>
                      <a:pt x="22" y="57"/>
                      <a:pt x="24" y="54"/>
                      <a:pt x="29" y="56"/>
                    </a:cubicBezTo>
                    <a:cubicBezTo>
                      <a:pt x="31" y="57"/>
                      <a:pt x="33" y="54"/>
                      <a:pt x="34" y="56"/>
                    </a:cubicBezTo>
                    <a:cubicBezTo>
                      <a:pt x="35" y="57"/>
                      <a:pt x="37" y="61"/>
                      <a:pt x="36" y="63"/>
                    </a:cubicBezTo>
                    <a:cubicBezTo>
                      <a:pt x="35" y="63"/>
                      <a:pt x="33" y="64"/>
                      <a:pt x="35" y="64"/>
                    </a:cubicBezTo>
                    <a:cubicBezTo>
                      <a:pt x="35" y="65"/>
                      <a:pt x="35" y="65"/>
                      <a:pt x="35" y="65"/>
                    </a:cubicBezTo>
                    <a:cubicBezTo>
                      <a:pt x="34" y="66"/>
                      <a:pt x="33" y="66"/>
                      <a:pt x="33" y="66"/>
                    </a:cubicBezTo>
                    <a:cubicBezTo>
                      <a:pt x="30" y="66"/>
                      <a:pt x="22" y="64"/>
                      <a:pt x="24" y="69"/>
                    </a:cubicBezTo>
                    <a:cubicBezTo>
                      <a:pt x="25" y="71"/>
                      <a:pt x="24" y="71"/>
                      <a:pt x="22" y="70"/>
                    </a:cubicBezTo>
                    <a:cubicBezTo>
                      <a:pt x="20" y="69"/>
                      <a:pt x="21" y="71"/>
                      <a:pt x="22" y="72"/>
                    </a:cubicBezTo>
                    <a:cubicBezTo>
                      <a:pt x="24" y="72"/>
                      <a:pt x="24" y="75"/>
                      <a:pt x="25" y="76"/>
                    </a:cubicBezTo>
                    <a:cubicBezTo>
                      <a:pt x="27" y="77"/>
                      <a:pt x="24" y="79"/>
                      <a:pt x="27" y="79"/>
                    </a:cubicBezTo>
                    <a:cubicBezTo>
                      <a:pt x="28" y="79"/>
                      <a:pt x="30" y="81"/>
                      <a:pt x="31" y="82"/>
                    </a:cubicBezTo>
                    <a:cubicBezTo>
                      <a:pt x="34" y="82"/>
                      <a:pt x="31" y="85"/>
                      <a:pt x="31" y="87"/>
                    </a:cubicBezTo>
                    <a:cubicBezTo>
                      <a:pt x="34" y="85"/>
                      <a:pt x="38" y="82"/>
                      <a:pt x="42" y="85"/>
                    </a:cubicBezTo>
                    <a:cubicBezTo>
                      <a:pt x="44" y="87"/>
                      <a:pt x="45" y="90"/>
                      <a:pt x="48" y="90"/>
                    </a:cubicBezTo>
                    <a:cubicBezTo>
                      <a:pt x="50" y="90"/>
                      <a:pt x="49" y="88"/>
                      <a:pt x="49" y="87"/>
                    </a:cubicBezTo>
                    <a:cubicBezTo>
                      <a:pt x="49" y="84"/>
                      <a:pt x="49" y="81"/>
                      <a:pt x="49" y="78"/>
                    </a:cubicBezTo>
                    <a:cubicBezTo>
                      <a:pt x="49" y="76"/>
                      <a:pt x="48" y="68"/>
                      <a:pt x="50" y="68"/>
                    </a:cubicBezTo>
                    <a:cubicBezTo>
                      <a:pt x="52" y="67"/>
                      <a:pt x="55" y="66"/>
                      <a:pt x="57" y="65"/>
                    </a:cubicBezTo>
                    <a:cubicBezTo>
                      <a:pt x="59" y="65"/>
                      <a:pt x="61" y="64"/>
                      <a:pt x="62" y="64"/>
                    </a:cubicBezTo>
                    <a:cubicBezTo>
                      <a:pt x="63" y="63"/>
                      <a:pt x="62" y="61"/>
                      <a:pt x="64" y="62"/>
                    </a:cubicBezTo>
                    <a:cubicBezTo>
                      <a:pt x="65" y="62"/>
                      <a:pt x="68" y="64"/>
                      <a:pt x="68" y="62"/>
                    </a:cubicBezTo>
                    <a:cubicBezTo>
                      <a:pt x="68" y="61"/>
                      <a:pt x="70" y="60"/>
                      <a:pt x="71" y="62"/>
                    </a:cubicBezTo>
                    <a:cubicBezTo>
                      <a:pt x="72" y="63"/>
                      <a:pt x="71" y="64"/>
                      <a:pt x="72" y="66"/>
                    </a:cubicBezTo>
                    <a:cubicBezTo>
                      <a:pt x="72" y="67"/>
                      <a:pt x="73" y="69"/>
                      <a:pt x="72" y="70"/>
                    </a:cubicBezTo>
                    <a:cubicBezTo>
                      <a:pt x="73" y="71"/>
                      <a:pt x="74" y="71"/>
                      <a:pt x="75" y="72"/>
                    </a:cubicBezTo>
                    <a:cubicBezTo>
                      <a:pt x="78" y="75"/>
                      <a:pt x="80" y="77"/>
                      <a:pt x="84" y="76"/>
                    </a:cubicBezTo>
                    <a:cubicBezTo>
                      <a:pt x="86" y="76"/>
                      <a:pt x="88" y="77"/>
                      <a:pt x="90" y="77"/>
                    </a:cubicBezTo>
                    <a:cubicBezTo>
                      <a:pt x="92" y="77"/>
                      <a:pt x="93" y="75"/>
                      <a:pt x="95" y="75"/>
                    </a:cubicBezTo>
                    <a:cubicBezTo>
                      <a:pt x="97" y="76"/>
                      <a:pt x="99" y="79"/>
                      <a:pt x="100" y="81"/>
                    </a:cubicBezTo>
                    <a:cubicBezTo>
                      <a:pt x="101" y="82"/>
                      <a:pt x="100" y="83"/>
                      <a:pt x="100" y="85"/>
                    </a:cubicBezTo>
                    <a:cubicBezTo>
                      <a:pt x="100" y="87"/>
                      <a:pt x="103" y="88"/>
                      <a:pt x="103" y="90"/>
                    </a:cubicBezTo>
                    <a:cubicBezTo>
                      <a:pt x="103" y="91"/>
                      <a:pt x="106" y="91"/>
                      <a:pt x="107" y="91"/>
                    </a:cubicBezTo>
                    <a:cubicBezTo>
                      <a:pt x="109" y="91"/>
                      <a:pt x="109" y="91"/>
                      <a:pt x="110" y="93"/>
                    </a:cubicBezTo>
                    <a:cubicBezTo>
                      <a:pt x="112" y="97"/>
                      <a:pt x="114" y="92"/>
                      <a:pt x="116" y="90"/>
                    </a:cubicBezTo>
                    <a:cubicBezTo>
                      <a:pt x="117" y="87"/>
                      <a:pt x="121" y="87"/>
                      <a:pt x="123" y="85"/>
                    </a:cubicBezTo>
                    <a:cubicBezTo>
                      <a:pt x="125" y="85"/>
                      <a:pt x="125" y="85"/>
                      <a:pt x="126" y="84"/>
                    </a:cubicBezTo>
                    <a:cubicBezTo>
                      <a:pt x="127" y="81"/>
                      <a:pt x="128" y="82"/>
                      <a:pt x="130" y="82"/>
                    </a:cubicBezTo>
                    <a:cubicBezTo>
                      <a:pt x="132" y="82"/>
                      <a:pt x="136" y="85"/>
                      <a:pt x="137" y="83"/>
                    </a:cubicBezTo>
                    <a:cubicBezTo>
                      <a:pt x="137" y="81"/>
                      <a:pt x="137" y="80"/>
                      <a:pt x="139" y="79"/>
                    </a:cubicBezTo>
                    <a:cubicBezTo>
                      <a:pt x="141" y="78"/>
                      <a:pt x="143" y="80"/>
                      <a:pt x="145" y="80"/>
                    </a:cubicBezTo>
                    <a:cubicBezTo>
                      <a:pt x="147" y="81"/>
                      <a:pt x="151" y="81"/>
                      <a:pt x="153" y="81"/>
                    </a:cubicBezTo>
                    <a:cubicBezTo>
                      <a:pt x="159" y="81"/>
                      <a:pt x="164" y="83"/>
                      <a:pt x="170" y="84"/>
                    </a:cubicBezTo>
                    <a:cubicBezTo>
                      <a:pt x="169" y="82"/>
                      <a:pt x="171" y="81"/>
                      <a:pt x="173" y="79"/>
                    </a:cubicBezTo>
                    <a:cubicBezTo>
                      <a:pt x="174" y="78"/>
                      <a:pt x="173" y="78"/>
                      <a:pt x="172" y="76"/>
                    </a:cubicBezTo>
                    <a:cubicBezTo>
                      <a:pt x="171" y="75"/>
                      <a:pt x="171" y="73"/>
                      <a:pt x="171" y="71"/>
                    </a:cubicBezTo>
                    <a:cubicBezTo>
                      <a:pt x="170" y="71"/>
                      <a:pt x="170" y="67"/>
                      <a:pt x="169" y="68"/>
                    </a:cubicBezTo>
                    <a:cubicBezTo>
                      <a:pt x="170" y="67"/>
                      <a:pt x="173" y="67"/>
                      <a:pt x="175" y="66"/>
                    </a:cubicBezTo>
                    <a:cubicBezTo>
                      <a:pt x="178" y="66"/>
                      <a:pt x="180" y="68"/>
                      <a:pt x="182" y="66"/>
                    </a:cubicBezTo>
                    <a:cubicBezTo>
                      <a:pt x="183" y="66"/>
                      <a:pt x="181" y="65"/>
                      <a:pt x="181" y="64"/>
                    </a:cubicBezTo>
                    <a:cubicBezTo>
                      <a:pt x="180" y="63"/>
                      <a:pt x="181" y="61"/>
                      <a:pt x="182" y="60"/>
                    </a:cubicBezTo>
                    <a:cubicBezTo>
                      <a:pt x="183" y="59"/>
                      <a:pt x="184" y="53"/>
                      <a:pt x="185" y="54"/>
                    </a:cubicBezTo>
                    <a:cubicBezTo>
                      <a:pt x="187" y="55"/>
                      <a:pt x="188" y="56"/>
                      <a:pt x="190" y="56"/>
                    </a:cubicBezTo>
                    <a:cubicBezTo>
                      <a:pt x="191" y="55"/>
                      <a:pt x="192" y="57"/>
                      <a:pt x="193" y="56"/>
                    </a:cubicBezTo>
                    <a:cubicBezTo>
                      <a:pt x="194" y="56"/>
                      <a:pt x="196" y="55"/>
                      <a:pt x="197" y="54"/>
                    </a:cubicBezTo>
                    <a:cubicBezTo>
                      <a:pt x="198" y="53"/>
                      <a:pt x="196" y="51"/>
                      <a:pt x="196" y="49"/>
                    </a:cubicBezTo>
                    <a:cubicBezTo>
                      <a:pt x="197" y="46"/>
                      <a:pt x="200" y="47"/>
                      <a:pt x="202" y="44"/>
                    </a:cubicBezTo>
                    <a:cubicBezTo>
                      <a:pt x="202" y="43"/>
                      <a:pt x="202" y="43"/>
                      <a:pt x="203" y="42"/>
                    </a:cubicBezTo>
                    <a:cubicBezTo>
                      <a:pt x="203" y="41"/>
                      <a:pt x="202" y="40"/>
                      <a:pt x="201" y="39"/>
                    </a:cubicBezTo>
                    <a:cubicBezTo>
                      <a:pt x="201" y="38"/>
                      <a:pt x="202" y="39"/>
                      <a:pt x="201" y="39"/>
                    </a:cubicBezTo>
                    <a:close/>
                    <a:moveTo>
                      <a:pt x="148" y="58"/>
                    </a:moveTo>
                    <a:cubicBezTo>
                      <a:pt x="146" y="58"/>
                      <a:pt x="143" y="61"/>
                      <a:pt x="142" y="62"/>
                    </a:cubicBezTo>
                    <a:cubicBezTo>
                      <a:pt x="141" y="62"/>
                      <a:pt x="140" y="64"/>
                      <a:pt x="140" y="65"/>
                    </a:cubicBezTo>
                    <a:cubicBezTo>
                      <a:pt x="140" y="66"/>
                      <a:pt x="141" y="67"/>
                      <a:pt x="141" y="67"/>
                    </a:cubicBezTo>
                    <a:cubicBezTo>
                      <a:pt x="140" y="68"/>
                      <a:pt x="138" y="64"/>
                      <a:pt x="138" y="63"/>
                    </a:cubicBezTo>
                    <a:cubicBezTo>
                      <a:pt x="138" y="61"/>
                      <a:pt x="139" y="60"/>
                      <a:pt x="141" y="59"/>
                    </a:cubicBezTo>
                    <a:cubicBezTo>
                      <a:pt x="143" y="58"/>
                      <a:pt x="145" y="57"/>
                      <a:pt x="147" y="57"/>
                    </a:cubicBezTo>
                    <a:cubicBezTo>
                      <a:pt x="147" y="57"/>
                      <a:pt x="152" y="58"/>
                      <a:pt x="152" y="58"/>
                    </a:cubicBezTo>
                    <a:cubicBezTo>
                      <a:pt x="151" y="59"/>
                      <a:pt x="148" y="58"/>
                      <a:pt x="148" y="58"/>
                    </a:cubicBezTo>
                    <a:cubicBezTo>
                      <a:pt x="146" y="58"/>
                      <a:pt x="149" y="58"/>
                      <a:pt x="148" y="58"/>
                    </a:cubicBezTo>
                    <a:close/>
                    <a:moveTo>
                      <a:pt x="165" y="59"/>
                    </a:moveTo>
                    <a:cubicBezTo>
                      <a:pt x="164" y="61"/>
                      <a:pt x="157" y="60"/>
                      <a:pt x="156" y="58"/>
                    </a:cubicBezTo>
                    <a:cubicBezTo>
                      <a:pt x="156" y="58"/>
                      <a:pt x="160" y="58"/>
                      <a:pt x="160" y="58"/>
                    </a:cubicBezTo>
                    <a:cubicBezTo>
                      <a:pt x="162" y="58"/>
                      <a:pt x="163" y="58"/>
                      <a:pt x="165" y="57"/>
                    </a:cubicBezTo>
                    <a:cubicBezTo>
                      <a:pt x="165" y="57"/>
                      <a:pt x="165" y="59"/>
                      <a:pt x="165" y="59"/>
                    </a:cubicBezTo>
                    <a:cubicBezTo>
                      <a:pt x="164" y="60"/>
                      <a:pt x="165" y="58"/>
                      <a:pt x="165" y="5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6" name="Freeform 701"/>
              <p:cNvSpPr>
                <a:spLocks/>
              </p:cNvSpPr>
              <p:nvPr/>
            </p:nvSpPr>
            <p:spPr bwMode="auto">
              <a:xfrm>
                <a:off x="7426873" y="3642103"/>
                <a:ext cx="654630" cy="697634"/>
              </a:xfrm>
              <a:custGeom>
                <a:avLst/>
                <a:gdLst>
                  <a:gd name="T0" fmla="*/ 121 w 140"/>
                  <a:gd name="T1" fmla="*/ 66 h 149"/>
                  <a:gd name="T2" fmla="*/ 129 w 140"/>
                  <a:gd name="T3" fmla="*/ 54 h 149"/>
                  <a:gd name="T4" fmla="*/ 137 w 140"/>
                  <a:gd name="T5" fmla="*/ 46 h 149"/>
                  <a:gd name="T6" fmla="*/ 135 w 140"/>
                  <a:gd name="T7" fmla="*/ 41 h 149"/>
                  <a:gd name="T8" fmla="*/ 127 w 140"/>
                  <a:gd name="T9" fmla="*/ 37 h 149"/>
                  <a:gd name="T10" fmla="*/ 119 w 140"/>
                  <a:gd name="T11" fmla="*/ 43 h 149"/>
                  <a:gd name="T12" fmla="*/ 106 w 140"/>
                  <a:gd name="T13" fmla="*/ 51 h 149"/>
                  <a:gd name="T14" fmla="*/ 100 w 140"/>
                  <a:gd name="T15" fmla="*/ 45 h 149"/>
                  <a:gd name="T16" fmla="*/ 92 w 140"/>
                  <a:gd name="T17" fmla="*/ 52 h 149"/>
                  <a:gd name="T18" fmla="*/ 77 w 140"/>
                  <a:gd name="T19" fmla="*/ 47 h 149"/>
                  <a:gd name="T20" fmla="*/ 62 w 140"/>
                  <a:gd name="T21" fmla="*/ 41 h 149"/>
                  <a:gd name="T22" fmla="*/ 63 w 140"/>
                  <a:gd name="T23" fmla="*/ 32 h 149"/>
                  <a:gd name="T24" fmla="*/ 52 w 140"/>
                  <a:gd name="T25" fmla="*/ 22 h 149"/>
                  <a:gd name="T26" fmla="*/ 55 w 140"/>
                  <a:gd name="T27" fmla="*/ 12 h 149"/>
                  <a:gd name="T28" fmla="*/ 50 w 140"/>
                  <a:gd name="T29" fmla="*/ 2 h 149"/>
                  <a:gd name="T30" fmla="*/ 40 w 140"/>
                  <a:gd name="T31" fmla="*/ 8 h 149"/>
                  <a:gd name="T32" fmla="*/ 30 w 140"/>
                  <a:gd name="T33" fmla="*/ 12 h 149"/>
                  <a:gd name="T34" fmla="*/ 33 w 140"/>
                  <a:gd name="T35" fmla="*/ 22 h 149"/>
                  <a:gd name="T36" fmla="*/ 29 w 140"/>
                  <a:gd name="T37" fmla="*/ 33 h 149"/>
                  <a:gd name="T38" fmla="*/ 19 w 140"/>
                  <a:gd name="T39" fmla="*/ 44 h 149"/>
                  <a:gd name="T40" fmla="*/ 7 w 140"/>
                  <a:gd name="T41" fmla="*/ 50 h 149"/>
                  <a:gd name="T42" fmla="*/ 14 w 140"/>
                  <a:gd name="T43" fmla="*/ 64 h 149"/>
                  <a:gd name="T44" fmla="*/ 5 w 140"/>
                  <a:gd name="T45" fmla="*/ 64 h 149"/>
                  <a:gd name="T46" fmla="*/ 11 w 140"/>
                  <a:gd name="T47" fmla="*/ 72 h 149"/>
                  <a:gd name="T48" fmla="*/ 11 w 140"/>
                  <a:gd name="T49" fmla="*/ 82 h 149"/>
                  <a:gd name="T50" fmla="*/ 19 w 140"/>
                  <a:gd name="T51" fmla="*/ 78 h 149"/>
                  <a:gd name="T52" fmla="*/ 23 w 140"/>
                  <a:gd name="T53" fmla="*/ 75 h 149"/>
                  <a:gd name="T54" fmla="*/ 22 w 140"/>
                  <a:gd name="T55" fmla="*/ 78 h 149"/>
                  <a:gd name="T56" fmla="*/ 24 w 140"/>
                  <a:gd name="T57" fmla="*/ 82 h 149"/>
                  <a:gd name="T58" fmla="*/ 24 w 140"/>
                  <a:gd name="T59" fmla="*/ 95 h 149"/>
                  <a:gd name="T60" fmla="*/ 26 w 140"/>
                  <a:gd name="T61" fmla="*/ 107 h 149"/>
                  <a:gd name="T62" fmla="*/ 39 w 140"/>
                  <a:gd name="T63" fmla="*/ 134 h 149"/>
                  <a:gd name="T64" fmla="*/ 50 w 140"/>
                  <a:gd name="T65" fmla="*/ 143 h 149"/>
                  <a:gd name="T66" fmla="*/ 57 w 140"/>
                  <a:gd name="T67" fmla="*/ 132 h 149"/>
                  <a:gd name="T68" fmla="*/ 65 w 140"/>
                  <a:gd name="T69" fmla="*/ 107 h 149"/>
                  <a:gd name="T70" fmla="*/ 81 w 140"/>
                  <a:gd name="T71" fmla="*/ 93 h 149"/>
                  <a:gd name="T72" fmla="*/ 91 w 140"/>
                  <a:gd name="T73" fmla="*/ 84 h 149"/>
                  <a:gd name="T74" fmla="*/ 98 w 140"/>
                  <a:gd name="T75" fmla="*/ 74 h 149"/>
                  <a:gd name="T76" fmla="*/ 101 w 140"/>
                  <a:gd name="T77" fmla="*/ 78 h 149"/>
                  <a:gd name="T78" fmla="*/ 100 w 140"/>
                  <a:gd name="T79" fmla="*/ 58 h 149"/>
                  <a:gd name="T80" fmla="*/ 104 w 140"/>
                  <a:gd name="T81" fmla="*/ 57 h 149"/>
                  <a:gd name="T82" fmla="*/ 114 w 140"/>
                  <a:gd name="T83" fmla="*/ 60 h 149"/>
                  <a:gd name="T84" fmla="*/ 115 w 140"/>
                  <a:gd name="T85" fmla="*/ 68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0" h="149">
                    <a:moveTo>
                      <a:pt x="117" y="76"/>
                    </a:moveTo>
                    <a:cubicBezTo>
                      <a:pt x="121" y="77"/>
                      <a:pt x="119" y="73"/>
                      <a:pt x="120" y="71"/>
                    </a:cubicBezTo>
                    <a:cubicBezTo>
                      <a:pt x="120" y="69"/>
                      <a:pt x="121" y="67"/>
                      <a:pt x="121" y="66"/>
                    </a:cubicBezTo>
                    <a:cubicBezTo>
                      <a:pt x="122" y="65"/>
                      <a:pt x="124" y="67"/>
                      <a:pt x="125" y="65"/>
                    </a:cubicBezTo>
                    <a:cubicBezTo>
                      <a:pt x="126" y="63"/>
                      <a:pt x="126" y="61"/>
                      <a:pt x="126" y="59"/>
                    </a:cubicBezTo>
                    <a:cubicBezTo>
                      <a:pt x="127" y="57"/>
                      <a:pt x="129" y="56"/>
                      <a:pt x="129" y="54"/>
                    </a:cubicBezTo>
                    <a:cubicBezTo>
                      <a:pt x="129" y="52"/>
                      <a:pt x="132" y="50"/>
                      <a:pt x="133" y="49"/>
                    </a:cubicBezTo>
                    <a:cubicBezTo>
                      <a:pt x="136" y="46"/>
                      <a:pt x="135" y="49"/>
                      <a:pt x="137" y="50"/>
                    </a:cubicBezTo>
                    <a:cubicBezTo>
                      <a:pt x="137" y="50"/>
                      <a:pt x="137" y="46"/>
                      <a:pt x="137" y="46"/>
                    </a:cubicBezTo>
                    <a:cubicBezTo>
                      <a:pt x="137" y="45"/>
                      <a:pt x="140" y="45"/>
                      <a:pt x="138" y="43"/>
                    </a:cubicBezTo>
                    <a:cubicBezTo>
                      <a:pt x="137" y="43"/>
                      <a:pt x="135" y="43"/>
                      <a:pt x="134" y="43"/>
                    </a:cubicBezTo>
                    <a:cubicBezTo>
                      <a:pt x="134" y="42"/>
                      <a:pt x="135" y="41"/>
                      <a:pt x="135" y="41"/>
                    </a:cubicBezTo>
                    <a:cubicBezTo>
                      <a:pt x="136" y="40"/>
                      <a:pt x="135" y="39"/>
                      <a:pt x="134" y="38"/>
                    </a:cubicBezTo>
                    <a:cubicBezTo>
                      <a:pt x="133" y="37"/>
                      <a:pt x="133" y="37"/>
                      <a:pt x="132" y="38"/>
                    </a:cubicBezTo>
                    <a:cubicBezTo>
                      <a:pt x="130" y="39"/>
                      <a:pt x="129" y="38"/>
                      <a:pt x="127" y="37"/>
                    </a:cubicBezTo>
                    <a:cubicBezTo>
                      <a:pt x="126" y="37"/>
                      <a:pt x="124" y="39"/>
                      <a:pt x="124" y="40"/>
                    </a:cubicBezTo>
                    <a:cubicBezTo>
                      <a:pt x="123" y="41"/>
                      <a:pt x="122" y="40"/>
                      <a:pt x="121" y="41"/>
                    </a:cubicBezTo>
                    <a:cubicBezTo>
                      <a:pt x="120" y="41"/>
                      <a:pt x="119" y="42"/>
                      <a:pt x="119" y="43"/>
                    </a:cubicBezTo>
                    <a:cubicBezTo>
                      <a:pt x="117" y="45"/>
                      <a:pt x="116" y="46"/>
                      <a:pt x="114" y="45"/>
                    </a:cubicBezTo>
                    <a:cubicBezTo>
                      <a:pt x="113" y="46"/>
                      <a:pt x="114" y="48"/>
                      <a:pt x="115" y="49"/>
                    </a:cubicBezTo>
                    <a:cubicBezTo>
                      <a:pt x="117" y="53"/>
                      <a:pt x="108" y="50"/>
                      <a:pt x="106" y="51"/>
                    </a:cubicBezTo>
                    <a:cubicBezTo>
                      <a:pt x="105" y="52"/>
                      <a:pt x="102" y="51"/>
                      <a:pt x="101" y="50"/>
                    </a:cubicBezTo>
                    <a:cubicBezTo>
                      <a:pt x="100" y="49"/>
                      <a:pt x="101" y="47"/>
                      <a:pt x="101" y="47"/>
                    </a:cubicBezTo>
                    <a:cubicBezTo>
                      <a:pt x="101" y="47"/>
                      <a:pt x="101" y="44"/>
                      <a:pt x="100" y="45"/>
                    </a:cubicBezTo>
                    <a:cubicBezTo>
                      <a:pt x="98" y="45"/>
                      <a:pt x="96" y="45"/>
                      <a:pt x="96" y="48"/>
                    </a:cubicBezTo>
                    <a:cubicBezTo>
                      <a:pt x="97" y="49"/>
                      <a:pt x="98" y="52"/>
                      <a:pt x="97" y="52"/>
                    </a:cubicBezTo>
                    <a:cubicBezTo>
                      <a:pt x="95" y="52"/>
                      <a:pt x="94" y="54"/>
                      <a:pt x="92" y="52"/>
                    </a:cubicBezTo>
                    <a:cubicBezTo>
                      <a:pt x="91" y="50"/>
                      <a:pt x="90" y="53"/>
                      <a:pt x="89" y="52"/>
                    </a:cubicBezTo>
                    <a:cubicBezTo>
                      <a:pt x="86" y="51"/>
                      <a:pt x="85" y="51"/>
                      <a:pt x="82" y="50"/>
                    </a:cubicBezTo>
                    <a:cubicBezTo>
                      <a:pt x="80" y="49"/>
                      <a:pt x="79" y="47"/>
                      <a:pt x="77" y="47"/>
                    </a:cubicBezTo>
                    <a:cubicBezTo>
                      <a:pt x="74" y="48"/>
                      <a:pt x="74" y="47"/>
                      <a:pt x="72" y="46"/>
                    </a:cubicBezTo>
                    <a:cubicBezTo>
                      <a:pt x="70" y="45"/>
                      <a:pt x="68" y="46"/>
                      <a:pt x="67" y="45"/>
                    </a:cubicBezTo>
                    <a:cubicBezTo>
                      <a:pt x="65" y="43"/>
                      <a:pt x="63" y="42"/>
                      <a:pt x="62" y="41"/>
                    </a:cubicBezTo>
                    <a:cubicBezTo>
                      <a:pt x="60" y="40"/>
                      <a:pt x="59" y="40"/>
                      <a:pt x="60" y="38"/>
                    </a:cubicBezTo>
                    <a:cubicBezTo>
                      <a:pt x="61" y="37"/>
                      <a:pt x="60" y="35"/>
                      <a:pt x="62" y="34"/>
                    </a:cubicBezTo>
                    <a:cubicBezTo>
                      <a:pt x="64" y="33"/>
                      <a:pt x="65" y="34"/>
                      <a:pt x="63" y="32"/>
                    </a:cubicBezTo>
                    <a:cubicBezTo>
                      <a:pt x="61" y="31"/>
                      <a:pt x="59" y="29"/>
                      <a:pt x="57" y="28"/>
                    </a:cubicBezTo>
                    <a:cubicBezTo>
                      <a:pt x="56" y="28"/>
                      <a:pt x="55" y="26"/>
                      <a:pt x="53" y="26"/>
                    </a:cubicBezTo>
                    <a:cubicBezTo>
                      <a:pt x="53" y="26"/>
                      <a:pt x="53" y="23"/>
                      <a:pt x="52" y="22"/>
                    </a:cubicBezTo>
                    <a:cubicBezTo>
                      <a:pt x="47" y="17"/>
                      <a:pt x="57" y="23"/>
                      <a:pt x="57" y="19"/>
                    </a:cubicBezTo>
                    <a:cubicBezTo>
                      <a:pt x="57" y="17"/>
                      <a:pt x="56" y="17"/>
                      <a:pt x="54" y="15"/>
                    </a:cubicBezTo>
                    <a:cubicBezTo>
                      <a:pt x="53" y="14"/>
                      <a:pt x="53" y="13"/>
                      <a:pt x="55" y="12"/>
                    </a:cubicBezTo>
                    <a:cubicBezTo>
                      <a:pt x="57" y="12"/>
                      <a:pt x="56" y="9"/>
                      <a:pt x="58" y="8"/>
                    </a:cubicBezTo>
                    <a:cubicBezTo>
                      <a:pt x="59" y="7"/>
                      <a:pt x="61" y="6"/>
                      <a:pt x="60" y="4"/>
                    </a:cubicBezTo>
                    <a:cubicBezTo>
                      <a:pt x="58" y="1"/>
                      <a:pt x="53" y="0"/>
                      <a:pt x="50" y="2"/>
                    </a:cubicBezTo>
                    <a:cubicBezTo>
                      <a:pt x="49" y="3"/>
                      <a:pt x="49" y="3"/>
                      <a:pt x="47" y="4"/>
                    </a:cubicBezTo>
                    <a:cubicBezTo>
                      <a:pt x="46" y="4"/>
                      <a:pt x="46" y="6"/>
                      <a:pt x="45" y="7"/>
                    </a:cubicBezTo>
                    <a:cubicBezTo>
                      <a:pt x="43" y="8"/>
                      <a:pt x="41" y="7"/>
                      <a:pt x="40" y="8"/>
                    </a:cubicBezTo>
                    <a:cubicBezTo>
                      <a:pt x="39" y="9"/>
                      <a:pt x="37" y="9"/>
                      <a:pt x="35" y="8"/>
                    </a:cubicBezTo>
                    <a:cubicBezTo>
                      <a:pt x="33" y="8"/>
                      <a:pt x="32" y="7"/>
                      <a:pt x="30" y="8"/>
                    </a:cubicBezTo>
                    <a:cubicBezTo>
                      <a:pt x="28" y="8"/>
                      <a:pt x="29" y="11"/>
                      <a:pt x="30" y="12"/>
                    </a:cubicBezTo>
                    <a:cubicBezTo>
                      <a:pt x="30" y="14"/>
                      <a:pt x="30" y="16"/>
                      <a:pt x="30" y="17"/>
                    </a:cubicBezTo>
                    <a:cubicBezTo>
                      <a:pt x="31" y="19"/>
                      <a:pt x="33" y="19"/>
                      <a:pt x="35" y="20"/>
                    </a:cubicBezTo>
                    <a:cubicBezTo>
                      <a:pt x="36" y="22"/>
                      <a:pt x="34" y="22"/>
                      <a:pt x="33" y="22"/>
                    </a:cubicBezTo>
                    <a:cubicBezTo>
                      <a:pt x="32" y="24"/>
                      <a:pt x="33" y="26"/>
                      <a:pt x="33" y="28"/>
                    </a:cubicBezTo>
                    <a:cubicBezTo>
                      <a:pt x="33" y="29"/>
                      <a:pt x="31" y="29"/>
                      <a:pt x="31" y="29"/>
                    </a:cubicBezTo>
                    <a:cubicBezTo>
                      <a:pt x="29" y="30"/>
                      <a:pt x="31" y="33"/>
                      <a:pt x="29" y="33"/>
                    </a:cubicBezTo>
                    <a:cubicBezTo>
                      <a:pt x="27" y="34"/>
                      <a:pt x="26" y="35"/>
                      <a:pt x="26" y="36"/>
                    </a:cubicBezTo>
                    <a:cubicBezTo>
                      <a:pt x="25" y="38"/>
                      <a:pt x="24" y="38"/>
                      <a:pt x="22" y="39"/>
                    </a:cubicBezTo>
                    <a:cubicBezTo>
                      <a:pt x="20" y="40"/>
                      <a:pt x="20" y="43"/>
                      <a:pt x="19" y="44"/>
                    </a:cubicBezTo>
                    <a:cubicBezTo>
                      <a:pt x="18" y="46"/>
                      <a:pt x="16" y="45"/>
                      <a:pt x="15" y="47"/>
                    </a:cubicBezTo>
                    <a:cubicBezTo>
                      <a:pt x="13" y="48"/>
                      <a:pt x="12" y="44"/>
                      <a:pt x="11" y="46"/>
                    </a:cubicBezTo>
                    <a:cubicBezTo>
                      <a:pt x="10" y="47"/>
                      <a:pt x="6" y="49"/>
                      <a:pt x="7" y="50"/>
                    </a:cubicBezTo>
                    <a:cubicBezTo>
                      <a:pt x="7" y="52"/>
                      <a:pt x="10" y="52"/>
                      <a:pt x="10" y="54"/>
                    </a:cubicBezTo>
                    <a:cubicBezTo>
                      <a:pt x="9" y="57"/>
                      <a:pt x="11" y="57"/>
                      <a:pt x="13" y="58"/>
                    </a:cubicBezTo>
                    <a:cubicBezTo>
                      <a:pt x="13" y="60"/>
                      <a:pt x="14" y="62"/>
                      <a:pt x="14" y="64"/>
                    </a:cubicBezTo>
                    <a:cubicBezTo>
                      <a:pt x="14" y="64"/>
                      <a:pt x="11" y="64"/>
                      <a:pt x="10" y="64"/>
                    </a:cubicBezTo>
                    <a:cubicBezTo>
                      <a:pt x="9" y="64"/>
                      <a:pt x="8" y="65"/>
                      <a:pt x="7" y="65"/>
                    </a:cubicBezTo>
                    <a:cubicBezTo>
                      <a:pt x="7" y="65"/>
                      <a:pt x="6" y="64"/>
                      <a:pt x="5" y="64"/>
                    </a:cubicBezTo>
                    <a:cubicBezTo>
                      <a:pt x="4" y="64"/>
                      <a:pt x="0" y="66"/>
                      <a:pt x="0" y="67"/>
                    </a:cubicBezTo>
                    <a:cubicBezTo>
                      <a:pt x="2" y="69"/>
                      <a:pt x="3" y="70"/>
                      <a:pt x="5" y="72"/>
                    </a:cubicBezTo>
                    <a:cubicBezTo>
                      <a:pt x="5" y="72"/>
                      <a:pt x="11" y="72"/>
                      <a:pt x="11" y="72"/>
                    </a:cubicBezTo>
                    <a:cubicBezTo>
                      <a:pt x="11" y="73"/>
                      <a:pt x="9" y="74"/>
                      <a:pt x="8" y="74"/>
                    </a:cubicBezTo>
                    <a:cubicBezTo>
                      <a:pt x="7" y="75"/>
                      <a:pt x="4" y="73"/>
                      <a:pt x="4" y="75"/>
                    </a:cubicBezTo>
                    <a:cubicBezTo>
                      <a:pt x="4" y="77"/>
                      <a:pt x="9" y="80"/>
                      <a:pt x="11" y="82"/>
                    </a:cubicBezTo>
                    <a:cubicBezTo>
                      <a:pt x="12" y="83"/>
                      <a:pt x="13" y="83"/>
                      <a:pt x="15" y="83"/>
                    </a:cubicBezTo>
                    <a:cubicBezTo>
                      <a:pt x="17" y="82"/>
                      <a:pt x="20" y="81"/>
                      <a:pt x="21" y="79"/>
                    </a:cubicBezTo>
                    <a:cubicBezTo>
                      <a:pt x="21" y="79"/>
                      <a:pt x="20" y="78"/>
                      <a:pt x="19" y="78"/>
                    </a:cubicBezTo>
                    <a:cubicBezTo>
                      <a:pt x="19" y="77"/>
                      <a:pt x="20" y="77"/>
                      <a:pt x="20" y="77"/>
                    </a:cubicBezTo>
                    <a:cubicBezTo>
                      <a:pt x="21" y="76"/>
                      <a:pt x="20" y="75"/>
                      <a:pt x="21" y="75"/>
                    </a:cubicBezTo>
                    <a:cubicBezTo>
                      <a:pt x="21" y="75"/>
                      <a:pt x="23" y="75"/>
                      <a:pt x="23" y="75"/>
                    </a:cubicBezTo>
                    <a:cubicBezTo>
                      <a:pt x="23" y="76"/>
                      <a:pt x="21" y="76"/>
                      <a:pt x="22" y="77"/>
                    </a:cubicBezTo>
                    <a:cubicBezTo>
                      <a:pt x="22" y="77"/>
                      <a:pt x="23" y="77"/>
                      <a:pt x="23" y="77"/>
                    </a:cubicBezTo>
                    <a:cubicBezTo>
                      <a:pt x="23" y="78"/>
                      <a:pt x="22" y="78"/>
                      <a:pt x="22" y="78"/>
                    </a:cubicBezTo>
                    <a:cubicBezTo>
                      <a:pt x="21" y="78"/>
                      <a:pt x="23" y="78"/>
                      <a:pt x="23" y="78"/>
                    </a:cubicBezTo>
                    <a:cubicBezTo>
                      <a:pt x="23" y="79"/>
                      <a:pt x="22" y="79"/>
                      <a:pt x="22" y="80"/>
                    </a:cubicBezTo>
                    <a:cubicBezTo>
                      <a:pt x="21" y="80"/>
                      <a:pt x="23" y="81"/>
                      <a:pt x="24" y="82"/>
                    </a:cubicBezTo>
                    <a:cubicBezTo>
                      <a:pt x="25" y="83"/>
                      <a:pt x="23" y="85"/>
                      <a:pt x="22" y="87"/>
                    </a:cubicBezTo>
                    <a:cubicBezTo>
                      <a:pt x="22" y="88"/>
                      <a:pt x="23" y="89"/>
                      <a:pt x="24" y="90"/>
                    </a:cubicBezTo>
                    <a:cubicBezTo>
                      <a:pt x="24" y="92"/>
                      <a:pt x="24" y="93"/>
                      <a:pt x="24" y="95"/>
                    </a:cubicBezTo>
                    <a:cubicBezTo>
                      <a:pt x="24" y="97"/>
                      <a:pt x="23" y="100"/>
                      <a:pt x="23" y="101"/>
                    </a:cubicBezTo>
                    <a:cubicBezTo>
                      <a:pt x="23" y="101"/>
                      <a:pt x="24" y="99"/>
                      <a:pt x="24" y="99"/>
                    </a:cubicBezTo>
                    <a:cubicBezTo>
                      <a:pt x="25" y="100"/>
                      <a:pt x="26" y="106"/>
                      <a:pt x="26" y="107"/>
                    </a:cubicBezTo>
                    <a:cubicBezTo>
                      <a:pt x="27" y="109"/>
                      <a:pt x="29" y="112"/>
                      <a:pt x="30" y="115"/>
                    </a:cubicBezTo>
                    <a:cubicBezTo>
                      <a:pt x="31" y="118"/>
                      <a:pt x="31" y="121"/>
                      <a:pt x="32" y="124"/>
                    </a:cubicBezTo>
                    <a:cubicBezTo>
                      <a:pt x="34" y="128"/>
                      <a:pt x="37" y="131"/>
                      <a:pt x="39" y="134"/>
                    </a:cubicBezTo>
                    <a:cubicBezTo>
                      <a:pt x="40" y="137"/>
                      <a:pt x="40" y="140"/>
                      <a:pt x="41" y="143"/>
                    </a:cubicBezTo>
                    <a:cubicBezTo>
                      <a:pt x="43" y="146"/>
                      <a:pt x="45" y="149"/>
                      <a:pt x="48" y="146"/>
                    </a:cubicBezTo>
                    <a:cubicBezTo>
                      <a:pt x="50" y="145"/>
                      <a:pt x="50" y="144"/>
                      <a:pt x="50" y="143"/>
                    </a:cubicBezTo>
                    <a:cubicBezTo>
                      <a:pt x="50" y="141"/>
                      <a:pt x="52" y="140"/>
                      <a:pt x="53" y="139"/>
                    </a:cubicBezTo>
                    <a:cubicBezTo>
                      <a:pt x="54" y="138"/>
                      <a:pt x="56" y="138"/>
                      <a:pt x="57" y="137"/>
                    </a:cubicBezTo>
                    <a:cubicBezTo>
                      <a:pt x="58" y="136"/>
                      <a:pt x="57" y="133"/>
                      <a:pt x="57" y="132"/>
                    </a:cubicBezTo>
                    <a:cubicBezTo>
                      <a:pt x="56" y="128"/>
                      <a:pt x="61" y="125"/>
                      <a:pt x="60" y="122"/>
                    </a:cubicBezTo>
                    <a:cubicBezTo>
                      <a:pt x="59" y="119"/>
                      <a:pt x="58" y="116"/>
                      <a:pt x="58" y="113"/>
                    </a:cubicBezTo>
                    <a:cubicBezTo>
                      <a:pt x="58" y="109"/>
                      <a:pt x="62" y="108"/>
                      <a:pt x="65" y="107"/>
                    </a:cubicBezTo>
                    <a:cubicBezTo>
                      <a:pt x="66" y="106"/>
                      <a:pt x="69" y="106"/>
                      <a:pt x="69" y="105"/>
                    </a:cubicBezTo>
                    <a:cubicBezTo>
                      <a:pt x="70" y="103"/>
                      <a:pt x="71" y="102"/>
                      <a:pt x="72" y="101"/>
                    </a:cubicBezTo>
                    <a:cubicBezTo>
                      <a:pt x="75" y="98"/>
                      <a:pt x="78" y="95"/>
                      <a:pt x="81" y="93"/>
                    </a:cubicBezTo>
                    <a:cubicBezTo>
                      <a:pt x="82" y="92"/>
                      <a:pt x="83" y="90"/>
                      <a:pt x="84" y="89"/>
                    </a:cubicBezTo>
                    <a:cubicBezTo>
                      <a:pt x="85" y="88"/>
                      <a:pt x="87" y="88"/>
                      <a:pt x="88" y="87"/>
                    </a:cubicBezTo>
                    <a:cubicBezTo>
                      <a:pt x="89" y="86"/>
                      <a:pt x="90" y="85"/>
                      <a:pt x="91" y="84"/>
                    </a:cubicBezTo>
                    <a:cubicBezTo>
                      <a:pt x="92" y="83"/>
                      <a:pt x="90" y="82"/>
                      <a:pt x="90" y="81"/>
                    </a:cubicBezTo>
                    <a:cubicBezTo>
                      <a:pt x="91" y="79"/>
                      <a:pt x="94" y="79"/>
                      <a:pt x="95" y="78"/>
                    </a:cubicBezTo>
                    <a:cubicBezTo>
                      <a:pt x="96" y="78"/>
                      <a:pt x="98" y="75"/>
                      <a:pt x="98" y="74"/>
                    </a:cubicBezTo>
                    <a:cubicBezTo>
                      <a:pt x="98" y="76"/>
                      <a:pt x="96" y="76"/>
                      <a:pt x="97" y="78"/>
                    </a:cubicBezTo>
                    <a:cubicBezTo>
                      <a:pt x="99" y="79"/>
                      <a:pt x="100" y="76"/>
                      <a:pt x="100" y="76"/>
                    </a:cubicBezTo>
                    <a:cubicBezTo>
                      <a:pt x="101" y="77"/>
                      <a:pt x="100" y="78"/>
                      <a:pt x="101" y="78"/>
                    </a:cubicBezTo>
                    <a:cubicBezTo>
                      <a:pt x="102" y="75"/>
                      <a:pt x="101" y="72"/>
                      <a:pt x="99" y="69"/>
                    </a:cubicBezTo>
                    <a:cubicBezTo>
                      <a:pt x="98" y="67"/>
                      <a:pt x="96" y="65"/>
                      <a:pt x="97" y="62"/>
                    </a:cubicBezTo>
                    <a:cubicBezTo>
                      <a:pt x="98" y="59"/>
                      <a:pt x="103" y="61"/>
                      <a:pt x="100" y="58"/>
                    </a:cubicBezTo>
                    <a:cubicBezTo>
                      <a:pt x="99" y="57"/>
                      <a:pt x="97" y="56"/>
                      <a:pt x="98" y="54"/>
                    </a:cubicBezTo>
                    <a:cubicBezTo>
                      <a:pt x="99" y="53"/>
                      <a:pt x="100" y="54"/>
                      <a:pt x="102" y="55"/>
                    </a:cubicBezTo>
                    <a:cubicBezTo>
                      <a:pt x="103" y="56"/>
                      <a:pt x="104" y="55"/>
                      <a:pt x="104" y="57"/>
                    </a:cubicBezTo>
                    <a:cubicBezTo>
                      <a:pt x="104" y="58"/>
                      <a:pt x="104" y="59"/>
                      <a:pt x="106" y="60"/>
                    </a:cubicBezTo>
                    <a:cubicBezTo>
                      <a:pt x="107" y="60"/>
                      <a:pt x="109" y="60"/>
                      <a:pt x="110" y="60"/>
                    </a:cubicBezTo>
                    <a:cubicBezTo>
                      <a:pt x="111" y="60"/>
                      <a:pt x="113" y="61"/>
                      <a:pt x="114" y="60"/>
                    </a:cubicBezTo>
                    <a:cubicBezTo>
                      <a:pt x="119" y="59"/>
                      <a:pt x="115" y="65"/>
                      <a:pt x="113" y="66"/>
                    </a:cubicBezTo>
                    <a:cubicBezTo>
                      <a:pt x="110" y="66"/>
                      <a:pt x="112" y="70"/>
                      <a:pt x="112" y="71"/>
                    </a:cubicBezTo>
                    <a:cubicBezTo>
                      <a:pt x="113" y="71"/>
                      <a:pt x="115" y="67"/>
                      <a:pt x="115" y="68"/>
                    </a:cubicBezTo>
                    <a:cubicBezTo>
                      <a:pt x="115" y="71"/>
                      <a:pt x="117" y="74"/>
                      <a:pt x="117" y="7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7" name="Freeform 702"/>
              <p:cNvSpPr>
                <a:spLocks/>
              </p:cNvSpPr>
              <p:nvPr/>
            </p:nvSpPr>
            <p:spPr bwMode="auto">
              <a:xfrm>
                <a:off x="7965230" y="3834829"/>
                <a:ext cx="191132" cy="458719"/>
              </a:xfrm>
              <a:custGeom>
                <a:avLst/>
                <a:gdLst>
                  <a:gd name="T0" fmla="*/ 37 w 41"/>
                  <a:gd name="T1" fmla="*/ 37 h 98"/>
                  <a:gd name="T2" fmla="*/ 34 w 41"/>
                  <a:gd name="T3" fmla="*/ 35 h 98"/>
                  <a:gd name="T4" fmla="*/ 31 w 41"/>
                  <a:gd name="T5" fmla="*/ 29 h 98"/>
                  <a:gd name="T6" fmla="*/ 32 w 41"/>
                  <a:gd name="T7" fmla="*/ 25 h 98"/>
                  <a:gd name="T8" fmla="*/ 25 w 41"/>
                  <a:gd name="T9" fmla="*/ 22 h 98"/>
                  <a:gd name="T10" fmla="*/ 30 w 41"/>
                  <a:gd name="T11" fmla="*/ 10 h 98"/>
                  <a:gd name="T12" fmla="*/ 28 w 41"/>
                  <a:gd name="T13" fmla="*/ 6 h 98"/>
                  <a:gd name="T14" fmla="*/ 23 w 41"/>
                  <a:gd name="T15" fmla="*/ 2 h 98"/>
                  <a:gd name="T16" fmla="*/ 22 w 41"/>
                  <a:gd name="T17" fmla="*/ 9 h 98"/>
                  <a:gd name="T18" fmla="*/ 18 w 41"/>
                  <a:gd name="T19" fmla="*/ 9 h 98"/>
                  <a:gd name="T20" fmla="*/ 13 w 41"/>
                  <a:gd name="T21" fmla="*/ 15 h 98"/>
                  <a:gd name="T22" fmla="*/ 11 w 41"/>
                  <a:gd name="T23" fmla="*/ 21 h 98"/>
                  <a:gd name="T24" fmla="*/ 6 w 41"/>
                  <a:gd name="T25" fmla="*/ 25 h 98"/>
                  <a:gd name="T26" fmla="*/ 2 w 41"/>
                  <a:gd name="T27" fmla="*/ 35 h 98"/>
                  <a:gd name="T28" fmla="*/ 0 w 41"/>
                  <a:gd name="T29" fmla="*/ 40 h 98"/>
                  <a:gd name="T30" fmla="*/ 4 w 41"/>
                  <a:gd name="T31" fmla="*/ 44 h 98"/>
                  <a:gd name="T32" fmla="*/ 7 w 41"/>
                  <a:gd name="T33" fmla="*/ 52 h 98"/>
                  <a:gd name="T34" fmla="*/ 11 w 41"/>
                  <a:gd name="T35" fmla="*/ 58 h 98"/>
                  <a:gd name="T36" fmla="*/ 11 w 41"/>
                  <a:gd name="T37" fmla="*/ 64 h 98"/>
                  <a:gd name="T38" fmla="*/ 12 w 41"/>
                  <a:gd name="T39" fmla="*/ 66 h 98"/>
                  <a:gd name="T40" fmla="*/ 14 w 41"/>
                  <a:gd name="T41" fmla="*/ 66 h 98"/>
                  <a:gd name="T42" fmla="*/ 17 w 41"/>
                  <a:gd name="T43" fmla="*/ 65 h 98"/>
                  <a:gd name="T44" fmla="*/ 22 w 41"/>
                  <a:gd name="T45" fmla="*/ 64 h 98"/>
                  <a:gd name="T46" fmla="*/ 25 w 41"/>
                  <a:gd name="T47" fmla="*/ 72 h 98"/>
                  <a:gd name="T48" fmla="*/ 29 w 41"/>
                  <a:gd name="T49" fmla="*/ 80 h 98"/>
                  <a:gd name="T50" fmla="*/ 30 w 41"/>
                  <a:gd name="T51" fmla="*/ 85 h 98"/>
                  <a:gd name="T52" fmla="*/ 29 w 41"/>
                  <a:gd name="T53" fmla="*/ 88 h 98"/>
                  <a:gd name="T54" fmla="*/ 29 w 41"/>
                  <a:gd name="T55" fmla="*/ 98 h 98"/>
                  <a:gd name="T56" fmla="*/ 34 w 41"/>
                  <a:gd name="T57" fmla="*/ 85 h 98"/>
                  <a:gd name="T58" fmla="*/ 28 w 41"/>
                  <a:gd name="T59" fmla="*/ 71 h 98"/>
                  <a:gd name="T60" fmla="*/ 30 w 41"/>
                  <a:gd name="T61" fmla="*/ 65 h 98"/>
                  <a:gd name="T62" fmla="*/ 26 w 41"/>
                  <a:gd name="T63" fmla="*/ 49 h 98"/>
                  <a:gd name="T64" fmla="*/ 34 w 41"/>
                  <a:gd name="T65" fmla="*/ 44 h 98"/>
                  <a:gd name="T66" fmla="*/ 41 w 41"/>
                  <a:gd name="T67" fmla="*/ 3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1" h="98">
                    <a:moveTo>
                      <a:pt x="39" y="38"/>
                    </a:moveTo>
                    <a:cubicBezTo>
                      <a:pt x="38" y="38"/>
                      <a:pt x="37" y="39"/>
                      <a:pt x="37" y="37"/>
                    </a:cubicBezTo>
                    <a:cubicBezTo>
                      <a:pt x="37" y="37"/>
                      <a:pt x="37" y="36"/>
                      <a:pt x="37" y="36"/>
                    </a:cubicBezTo>
                    <a:cubicBezTo>
                      <a:pt x="37" y="35"/>
                      <a:pt x="34" y="35"/>
                      <a:pt x="34" y="35"/>
                    </a:cubicBezTo>
                    <a:cubicBezTo>
                      <a:pt x="33" y="34"/>
                      <a:pt x="34" y="32"/>
                      <a:pt x="34" y="31"/>
                    </a:cubicBezTo>
                    <a:cubicBezTo>
                      <a:pt x="35" y="29"/>
                      <a:pt x="32" y="30"/>
                      <a:pt x="31" y="29"/>
                    </a:cubicBezTo>
                    <a:cubicBezTo>
                      <a:pt x="31" y="28"/>
                      <a:pt x="30" y="28"/>
                      <a:pt x="30" y="27"/>
                    </a:cubicBezTo>
                    <a:cubicBezTo>
                      <a:pt x="30" y="26"/>
                      <a:pt x="32" y="25"/>
                      <a:pt x="32" y="25"/>
                    </a:cubicBezTo>
                    <a:cubicBezTo>
                      <a:pt x="31" y="23"/>
                      <a:pt x="25" y="26"/>
                      <a:pt x="24" y="25"/>
                    </a:cubicBezTo>
                    <a:cubicBezTo>
                      <a:pt x="24" y="25"/>
                      <a:pt x="25" y="23"/>
                      <a:pt x="25" y="22"/>
                    </a:cubicBezTo>
                    <a:cubicBezTo>
                      <a:pt x="24" y="21"/>
                      <a:pt x="27" y="19"/>
                      <a:pt x="27" y="18"/>
                    </a:cubicBezTo>
                    <a:cubicBezTo>
                      <a:pt x="29" y="15"/>
                      <a:pt x="31" y="13"/>
                      <a:pt x="30" y="10"/>
                    </a:cubicBezTo>
                    <a:cubicBezTo>
                      <a:pt x="30" y="9"/>
                      <a:pt x="31" y="8"/>
                      <a:pt x="31" y="7"/>
                    </a:cubicBezTo>
                    <a:cubicBezTo>
                      <a:pt x="31" y="5"/>
                      <a:pt x="29" y="7"/>
                      <a:pt x="28" y="6"/>
                    </a:cubicBezTo>
                    <a:cubicBezTo>
                      <a:pt x="28" y="4"/>
                      <a:pt x="27" y="3"/>
                      <a:pt x="27" y="2"/>
                    </a:cubicBezTo>
                    <a:cubicBezTo>
                      <a:pt x="25" y="0"/>
                      <a:pt x="25" y="3"/>
                      <a:pt x="23" y="2"/>
                    </a:cubicBezTo>
                    <a:cubicBezTo>
                      <a:pt x="24" y="4"/>
                      <a:pt x="22" y="4"/>
                      <a:pt x="22" y="5"/>
                    </a:cubicBezTo>
                    <a:cubicBezTo>
                      <a:pt x="22" y="5"/>
                      <a:pt x="22" y="9"/>
                      <a:pt x="22" y="9"/>
                    </a:cubicBezTo>
                    <a:cubicBezTo>
                      <a:pt x="21" y="9"/>
                      <a:pt x="21" y="7"/>
                      <a:pt x="21" y="7"/>
                    </a:cubicBezTo>
                    <a:cubicBezTo>
                      <a:pt x="19" y="7"/>
                      <a:pt x="18" y="8"/>
                      <a:pt x="18" y="9"/>
                    </a:cubicBezTo>
                    <a:cubicBezTo>
                      <a:pt x="17" y="10"/>
                      <a:pt x="15" y="10"/>
                      <a:pt x="14" y="11"/>
                    </a:cubicBezTo>
                    <a:cubicBezTo>
                      <a:pt x="13" y="12"/>
                      <a:pt x="14" y="14"/>
                      <a:pt x="13" y="15"/>
                    </a:cubicBezTo>
                    <a:cubicBezTo>
                      <a:pt x="13" y="16"/>
                      <a:pt x="12" y="17"/>
                      <a:pt x="11" y="18"/>
                    </a:cubicBezTo>
                    <a:cubicBezTo>
                      <a:pt x="11" y="19"/>
                      <a:pt x="11" y="20"/>
                      <a:pt x="11" y="21"/>
                    </a:cubicBezTo>
                    <a:cubicBezTo>
                      <a:pt x="11" y="23"/>
                      <a:pt x="10" y="25"/>
                      <a:pt x="9" y="25"/>
                    </a:cubicBezTo>
                    <a:cubicBezTo>
                      <a:pt x="8" y="25"/>
                      <a:pt x="7" y="25"/>
                      <a:pt x="6" y="25"/>
                    </a:cubicBezTo>
                    <a:cubicBezTo>
                      <a:pt x="5" y="27"/>
                      <a:pt x="6" y="35"/>
                      <a:pt x="4" y="35"/>
                    </a:cubicBezTo>
                    <a:cubicBezTo>
                      <a:pt x="4" y="35"/>
                      <a:pt x="2" y="35"/>
                      <a:pt x="2" y="35"/>
                    </a:cubicBezTo>
                    <a:cubicBezTo>
                      <a:pt x="2" y="36"/>
                      <a:pt x="2" y="37"/>
                      <a:pt x="2" y="37"/>
                    </a:cubicBezTo>
                    <a:cubicBezTo>
                      <a:pt x="2" y="38"/>
                      <a:pt x="1" y="39"/>
                      <a:pt x="0" y="40"/>
                    </a:cubicBezTo>
                    <a:cubicBezTo>
                      <a:pt x="0" y="41"/>
                      <a:pt x="4" y="46"/>
                      <a:pt x="5" y="47"/>
                    </a:cubicBezTo>
                    <a:cubicBezTo>
                      <a:pt x="5" y="47"/>
                      <a:pt x="4" y="44"/>
                      <a:pt x="4" y="44"/>
                    </a:cubicBezTo>
                    <a:cubicBezTo>
                      <a:pt x="4" y="44"/>
                      <a:pt x="7" y="48"/>
                      <a:pt x="7" y="48"/>
                    </a:cubicBezTo>
                    <a:cubicBezTo>
                      <a:pt x="8" y="50"/>
                      <a:pt x="6" y="50"/>
                      <a:pt x="7" y="52"/>
                    </a:cubicBezTo>
                    <a:cubicBezTo>
                      <a:pt x="6" y="51"/>
                      <a:pt x="8" y="51"/>
                      <a:pt x="9" y="52"/>
                    </a:cubicBezTo>
                    <a:cubicBezTo>
                      <a:pt x="10" y="54"/>
                      <a:pt x="11" y="56"/>
                      <a:pt x="11" y="58"/>
                    </a:cubicBezTo>
                    <a:cubicBezTo>
                      <a:pt x="11" y="58"/>
                      <a:pt x="10" y="67"/>
                      <a:pt x="10" y="67"/>
                    </a:cubicBezTo>
                    <a:cubicBezTo>
                      <a:pt x="11" y="67"/>
                      <a:pt x="11" y="64"/>
                      <a:pt x="11" y="64"/>
                    </a:cubicBezTo>
                    <a:cubicBezTo>
                      <a:pt x="11" y="64"/>
                      <a:pt x="11" y="67"/>
                      <a:pt x="11" y="67"/>
                    </a:cubicBezTo>
                    <a:cubicBezTo>
                      <a:pt x="11" y="67"/>
                      <a:pt x="12" y="66"/>
                      <a:pt x="12" y="66"/>
                    </a:cubicBezTo>
                    <a:cubicBezTo>
                      <a:pt x="12" y="66"/>
                      <a:pt x="12" y="68"/>
                      <a:pt x="12" y="68"/>
                    </a:cubicBezTo>
                    <a:cubicBezTo>
                      <a:pt x="13" y="68"/>
                      <a:pt x="13" y="66"/>
                      <a:pt x="14" y="66"/>
                    </a:cubicBezTo>
                    <a:cubicBezTo>
                      <a:pt x="14" y="66"/>
                      <a:pt x="14" y="67"/>
                      <a:pt x="14" y="67"/>
                    </a:cubicBezTo>
                    <a:cubicBezTo>
                      <a:pt x="14" y="67"/>
                      <a:pt x="17" y="66"/>
                      <a:pt x="17" y="65"/>
                    </a:cubicBezTo>
                    <a:cubicBezTo>
                      <a:pt x="18" y="65"/>
                      <a:pt x="23" y="62"/>
                      <a:pt x="21" y="61"/>
                    </a:cubicBezTo>
                    <a:cubicBezTo>
                      <a:pt x="22" y="61"/>
                      <a:pt x="21" y="63"/>
                      <a:pt x="22" y="64"/>
                    </a:cubicBezTo>
                    <a:cubicBezTo>
                      <a:pt x="23" y="64"/>
                      <a:pt x="24" y="64"/>
                      <a:pt x="24" y="65"/>
                    </a:cubicBezTo>
                    <a:cubicBezTo>
                      <a:pt x="25" y="67"/>
                      <a:pt x="25" y="70"/>
                      <a:pt x="25" y="72"/>
                    </a:cubicBezTo>
                    <a:cubicBezTo>
                      <a:pt x="26" y="75"/>
                      <a:pt x="26" y="77"/>
                      <a:pt x="28" y="79"/>
                    </a:cubicBezTo>
                    <a:cubicBezTo>
                      <a:pt x="28" y="79"/>
                      <a:pt x="29" y="80"/>
                      <a:pt x="29" y="80"/>
                    </a:cubicBezTo>
                    <a:cubicBezTo>
                      <a:pt x="29" y="82"/>
                      <a:pt x="30" y="82"/>
                      <a:pt x="30" y="82"/>
                    </a:cubicBezTo>
                    <a:cubicBezTo>
                      <a:pt x="31" y="83"/>
                      <a:pt x="29" y="85"/>
                      <a:pt x="30" y="85"/>
                    </a:cubicBezTo>
                    <a:cubicBezTo>
                      <a:pt x="30" y="85"/>
                      <a:pt x="30" y="85"/>
                      <a:pt x="31" y="85"/>
                    </a:cubicBezTo>
                    <a:cubicBezTo>
                      <a:pt x="31" y="86"/>
                      <a:pt x="29" y="87"/>
                      <a:pt x="29" y="88"/>
                    </a:cubicBezTo>
                    <a:cubicBezTo>
                      <a:pt x="29" y="90"/>
                      <a:pt x="30" y="88"/>
                      <a:pt x="31" y="89"/>
                    </a:cubicBezTo>
                    <a:cubicBezTo>
                      <a:pt x="31" y="89"/>
                      <a:pt x="29" y="97"/>
                      <a:pt x="29" y="98"/>
                    </a:cubicBezTo>
                    <a:cubicBezTo>
                      <a:pt x="31" y="96"/>
                      <a:pt x="32" y="92"/>
                      <a:pt x="33" y="90"/>
                    </a:cubicBezTo>
                    <a:cubicBezTo>
                      <a:pt x="34" y="88"/>
                      <a:pt x="35" y="87"/>
                      <a:pt x="34" y="85"/>
                    </a:cubicBezTo>
                    <a:cubicBezTo>
                      <a:pt x="33" y="83"/>
                      <a:pt x="33" y="82"/>
                      <a:pt x="33" y="80"/>
                    </a:cubicBezTo>
                    <a:cubicBezTo>
                      <a:pt x="32" y="78"/>
                      <a:pt x="27" y="74"/>
                      <a:pt x="28" y="71"/>
                    </a:cubicBezTo>
                    <a:cubicBezTo>
                      <a:pt x="28" y="71"/>
                      <a:pt x="30" y="70"/>
                      <a:pt x="30" y="69"/>
                    </a:cubicBezTo>
                    <a:cubicBezTo>
                      <a:pt x="29" y="67"/>
                      <a:pt x="30" y="67"/>
                      <a:pt x="30" y="65"/>
                    </a:cubicBezTo>
                    <a:cubicBezTo>
                      <a:pt x="31" y="62"/>
                      <a:pt x="27" y="60"/>
                      <a:pt x="26" y="58"/>
                    </a:cubicBezTo>
                    <a:cubicBezTo>
                      <a:pt x="23" y="56"/>
                      <a:pt x="25" y="52"/>
                      <a:pt x="26" y="49"/>
                    </a:cubicBezTo>
                    <a:cubicBezTo>
                      <a:pt x="26" y="47"/>
                      <a:pt x="27" y="47"/>
                      <a:pt x="29" y="47"/>
                    </a:cubicBezTo>
                    <a:cubicBezTo>
                      <a:pt x="31" y="47"/>
                      <a:pt x="33" y="45"/>
                      <a:pt x="34" y="44"/>
                    </a:cubicBezTo>
                    <a:cubicBezTo>
                      <a:pt x="36" y="43"/>
                      <a:pt x="37" y="44"/>
                      <a:pt x="39" y="42"/>
                    </a:cubicBezTo>
                    <a:cubicBezTo>
                      <a:pt x="40" y="40"/>
                      <a:pt x="41" y="39"/>
                      <a:pt x="41" y="38"/>
                    </a:cubicBezTo>
                    <a:cubicBezTo>
                      <a:pt x="41" y="38"/>
                      <a:pt x="40" y="38"/>
                      <a:pt x="39" y="3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8" name="Freeform 703"/>
              <p:cNvSpPr>
                <a:spLocks/>
              </p:cNvSpPr>
              <p:nvPr/>
            </p:nvSpPr>
            <p:spPr bwMode="auto">
              <a:xfrm>
                <a:off x="7876034" y="3890575"/>
                <a:ext cx="106717" cy="130608"/>
              </a:xfrm>
              <a:custGeom>
                <a:avLst/>
                <a:gdLst>
                  <a:gd name="T0" fmla="*/ 21 w 23"/>
                  <a:gd name="T1" fmla="*/ 26 h 28"/>
                  <a:gd name="T2" fmla="*/ 20 w 23"/>
                  <a:gd name="T3" fmla="*/ 17 h 28"/>
                  <a:gd name="T4" fmla="*/ 18 w 23"/>
                  <a:gd name="T5" fmla="*/ 16 h 28"/>
                  <a:gd name="T6" fmla="*/ 16 w 23"/>
                  <a:gd name="T7" fmla="*/ 18 h 28"/>
                  <a:gd name="T8" fmla="*/ 17 w 23"/>
                  <a:gd name="T9" fmla="*/ 13 h 28"/>
                  <a:gd name="T10" fmla="*/ 18 w 23"/>
                  <a:gd name="T11" fmla="*/ 7 h 28"/>
                  <a:gd name="T12" fmla="*/ 14 w 23"/>
                  <a:gd name="T13" fmla="*/ 7 h 28"/>
                  <a:gd name="T14" fmla="*/ 10 w 23"/>
                  <a:gd name="T15" fmla="*/ 7 h 28"/>
                  <a:gd name="T16" fmla="*/ 8 w 23"/>
                  <a:gd name="T17" fmla="*/ 4 h 28"/>
                  <a:gd name="T18" fmla="*/ 6 w 23"/>
                  <a:gd name="T19" fmla="*/ 2 h 28"/>
                  <a:gd name="T20" fmla="*/ 2 w 23"/>
                  <a:gd name="T21" fmla="*/ 1 h 28"/>
                  <a:gd name="T22" fmla="*/ 4 w 23"/>
                  <a:gd name="T23" fmla="*/ 5 h 28"/>
                  <a:gd name="T24" fmla="*/ 1 w 23"/>
                  <a:gd name="T25" fmla="*/ 9 h 28"/>
                  <a:gd name="T26" fmla="*/ 3 w 23"/>
                  <a:gd name="T27" fmla="*/ 16 h 28"/>
                  <a:gd name="T28" fmla="*/ 5 w 23"/>
                  <a:gd name="T29" fmla="*/ 25 h 28"/>
                  <a:gd name="T30" fmla="*/ 6 w 23"/>
                  <a:gd name="T31" fmla="*/ 22 h 28"/>
                  <a:gd name="T32" fmla="*/ 7 w 23"/>
                  <a:gd name="T33" fmla="*/ 24 h 28"/>
                  <a:gd name="T34" fmla="*/ 7 w 23"/>
                  <a:gd name="T35" fmla="*/ 23 h 28"/>
                  <a:gd name="T36" fmla="*/ 8 w 23"/>
                  <a:gd name="T37" fmla="*/ 21 h 28"/>
                  <a:gd name="T38" fmla="*/ 13 w 23"/>
                  <a:gd name="T39" fmla="*/ 22 h 28"/>
                  <a:gd name="T40" fmla="*/ 11 w 23"/>
                  <a:gd name="T41" fmla="*/ 16 h 28"/>
                  <a:gd name="T42" fmla="*/ 13 w 23"/>
                  <a:gd name="T43" fmla="*/ 19 h 28"/>
                  <a:gd name="T44" fmla="*/ 17 w 23"/>
                  <a:gd name="T45" fmla="*/ 20 h 28"/>
                  <a:gd name="T46" fmla="*/ 18 w 23"/>
                  <a:gd name="T47" fmla="*/ 22 h 28"/>
                  <a:gd name="T48" fmla="*/ 19 w 23"/>
                  <a:gd name="T49" fmla="*/ 28 h 28"/>
                  <a:gd name="T50" fmla="*/ 21 w 23"/>
                  <a:gd name="T51" fmla="*/ 26 h 28"/>
                  <a:gd name="T52" fmla="*/ 21 w 23"/>
                  <a:gd name="T5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" h="28">
                    <a:moveTo>
                      <a:pt x="21" y="26"/>
                    </a:moveTo>
                    <a:cubicBezTo>
                      <a:pt x="22" y="24"/>
                      <a:pt x="20" y="19"/>
                      <a:pt x="20" y="17"/>
                    </a:cubicBezTo>
                    <a:cubicBezTo>
                      <a:pt x="20" y="17"/>
                      <a:pt x="19" y="13"/>
                      <a:pt x="18" y="16"/>
                    </a:cubicBezTo>
                    <a:cubicBezTo>
                      <a:pt x="18" y="16"/>
                      <a:pt x="17" y="17"/>
                      <a:pt x="16" y="18"/>
                    </a:cubicBezTo>
                    <a:cubicBezTo>
                      <a:pt x="16" y="17"/>
                      <a:pt x="14" y="13"/>
                      <a:pt x="17" y="13"/>
                    </a:cubicBezTo>
                    <a:cubicBezTo>
                      <a:pt x="19" y="12"/>
                      <a:pt x="23" y="6"/>
                      <a:pt x="18" y="7"/>
                    </a:cubicBezTo>
                    <a:cubicBezTo>
                      <a:pt x="17" y="8"/>
                      <a:pt x="15" y="7"/>
                      <a:pt x="14" y="7"/>
                    </a:cubicBezTo>
                    <a:cubicBezTo>
                      <a:pt x="13" y="7"/>
                      <a:pt x="11" y="7"/>
                      <a:pt x="10" y="7"/>
                    </a:cubicBezTo>
                    <a:cubicBezTo>
                      <a:pt x="8" y="6"/>
                      <a:pt x="8" y="5"/>
                      <a:pt x="8" y="4"/>
                    </a:cubicBezTo>
                    <a:cubicBezTo>
                      <a:pt x="8" y="2"/>
                      <a:pt x="7" y="3"/>
                      <a:pt x="6" y="2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1" y="3"/>
                      <a:pt x="3" y="4"/>
                      <a:pt x="4" y="5"/>
                    </a:cubicBezTo>
                    <a:cubicBezTo>
                      <a:pt x="7" y="8"/>
                      <a:pt x="2" y="6"/>
                      <a:pt x="1" y="9"/>
                    </a:cubicBezTo>
                    <a:cubicBezTo>
                      <a:pt x="0" y="12"/>
                      <a:pt x="2" y="14"/>
                      <a:pt x="3" y="16"/>
                    </a:cubicBezTo>
                    <a:cubicBezTo>
                      <a:pt x="5" y="19"/>
                      <a:pt x="6" y="22"/>
                      <a:pt x="5" y="25"/>
                    </a:cubicBezTo>
                    <a:cubicBezTo>
                      <a:pt x="6" y="26"/>
                      <a:pt x="6" y="23"/>
                      <a:pt x="6" y="22"/>
                    </a:cubicBezTo>
                    <a:cubicBezTo>
                      <a:pt x="6" y="23"/>
                      <a:pt x="6" y="24"/>
                      <a:pt x="7" y="24"/>
                    </a:cubicBezTo>
                    <a:cubicBezTo>
                      <a:pt x="7" y="24"/>
                      <a:pt x="7" y="23"/>
                      <a:pt x="7" y="23"/>
                    </a:cubicBezTo>
                    <a:cubicBezTo>
                      <a:pt x="8" y="26"/>
                      <a:pt x="8" y="23"/>
                      <a:pt x="8" y="21"/>
                    </a:cubicBezTo>
                    <a:cubicBezTo>
                      <a:pt x="8" y="22"/>
                      <a:pt x="12" y="25"/>
                      <a:pt x="13" y="22"/>
                    </a:cubicBezTo>
                    <a:cubicBezTo>
                      <a:pt x="13" y="21"/>
                      <a:pt x="12" y="16"/>
                      <a:pt x="11" y="16"/>
                    </a:cubicBezTo>
                    <a:cubicBezTo>
                      <a:pt x="12" y="16"/>
                      <a:pt x="13" y="18"/>
                      <a:pt x="13" y="19"/>
                    </a:cubicBezTo>
                    <a:cubicBezTo>
                      <a:pt x="14" y="20"/>
                      <a:pt x="17" y="18"/>
                      <a:pt x="17" y="20"/>
                    </a:cubicBezTo>
                    <a:cubicBezTo>
                      <a:pt x="17" y="21"/>
                      <a:pt x="18" y="20"/>
                      <a:pt x="18" y="22"/>
                    </a:cubicBezTo>
                    <a:cubicBezTo>
                      <a:pt x="18" y="24"/>
                      <a:pt x="18" y="26"/>
                      <a:pt x="19" y="28"/>
                    </a:cubicBezTo>
                    <a:cubicBezTo>
                      <a:pt x="20" y="27"/>
                      <a:pt x="20" y="27"/>
                      <a:pt x="21" y="26"/>
                    </a:cubicBezTo>
                    <a:cubicBezTo>
                      <a:pt x="22" y="25"/>
                      <a:pt x="20" y="27"/>
                      <a:pt x="21" y="2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9" name="Freeform 704"/>
              <p:cNvSpPr>
                <a:spLocks/>
              </p:cNvSpPr>
              <p:nvPr/>
            </p:nvSpPr>
            <p:spPr bwMode="auto">
              <a:xfrm>
                <a:off x="8076724" y="4035518"/>
                <a:ext cx="195911" cy="359967"/>
              </a:xfrm>
              <a:custGeom>
                <a:avLst/>
                <a:gdLst>
                  <a:gd name="T0" fmla="*/ 40 w 42"/>
                  <a:gd name="T1" fmla="*/ 30 h 77"/>
                  <a:gd name="T2" fmla="*/ 41 w 42"/>
                  <a:gd name="T3" fmla="*/ 27 h 77"/>
                  <a:gd name="T4" fmla="*/ 39 w 42"/>
                  <a:gd name="T5" fmla="*/ 24 h 77"/>
                  <a:gd name="T6" fmla="*/ 36 w 42"/>
                  <a:gd name="T7" fmla="*/ 20 h 77"/>
                  <a:gd name="T8" fmla="*/ 35 w 42"/>
                  <a:gd name="T9" fmla="*/ 15 h 77"/>
                  <a:gd name="T10" fmla="*/ 30 w 42"/>
                  <a:gd name="T11" fmla="*/ 12 h 77"/>
                  <a:gd name="T12" fmla="*/ 25 w 42"/>
                  <a:gd name="T13" fmla="*/ 14 h 77"/>
                  <a:gd name="T14" fmla="*/ 21 w 42"/>
                  <a:gd name="T15" fmla="*/ 14 h 77"/>
                  <a:gd name="T16" fmla="*/ 17 w 42"/>
                  <a:gd name="T17" fmla="*/ 16 h 77"/>
                  <a:gd name="T18" fmla="*/ 19 w 42"/>
                  <a:gd name="T19" fmla="*/ 12 h 77"/>
                  <a:gd name="T20" fmla="*/ 19 w 42"/>
                  <a:gd name="T21" fmla="*/ 9 h 77"/>
                  <a:gd name="T22" fmla="*/ 18 w 42"/>
                  <a:gd name="T23" fmla="*/ 5 h 77"/>
                  <a:gd name="T24" fmla="*/ 15 w 42"/>
                  <a:gd name="T25" fmla="*/ 4 h 77"/>
                  <a:gd name="T26" fmla="*/ 9 w 42"/>
                  <a:gd name="T27" fmla="*/ 1 h 77"/>
                  <a:gd name="T28" fmla="*/ 4 w 42"/>
                  <a:gd name="T29" fmla="*/ 4 h 77"/>
                  <a:gd name="T30" fmla="*/ 1 w 42"/>
                  <a:gd name="T31" fmla="*/ 8 h 77"/>
                  <a:gd name="T32" fmla="*/ 0 w 42"/>
                  <a:gd name="T33" fmla="*/ 13 h 77"/>
                  <a:gd name="T34" fmla="*/ 3 w 42"/>
                  <a:gd name="T35" fmla="*/ 16 h 77"/>
                  <a:gd name="T36" fmla="*/ 6 w 42"/>
                  <a:gd name="T37" fmla="*/ 20 h 77"/>
                  <a:gd name="T38" fmla="*/ 5 w 42"/>
                  <a:gd name="T39" fmla="*/ 24 h 77"/>
                  <a:gd name="T40" fmla="*/ 5 w 42"/>
                  <a:gd name="T41" fmla="*/ 27 h 77"/>
                  <a:gd name="T42" fmla="*/ 4 w 42"/>
                  <a:gd name="T43" fmla="*/ 28 h 77"/>
                  <a:gd name="T44" fmla="*/ 6 w 42"/>
                  <a:gd name="T45" fmla="*/ 33 h 77"/>
                  <a:gd name="T46" fmla="*/ 9 w 42"/>
                  <a:gd name="T47" fmla="*/ 37 h 77"/>
                  <a:gd name="T48" fmla="*/ 10 w 42"/>
                  <a:gd name="T49" fmla="*/ 42 h 77"/>
                  <a:gd name="T50" fmla="*/ 6 w 42"/>
                  <a:gd name="T51" fmla="*/ 52 h 77"/>
                  <a:gd name="T52" fmla="*/ 5 w 42"/>
                  <a:gd name="T53" fmla="*/ 55 h 77"/>
                  <a:gd name="T54" fmla="*/ 4 w 42"/>
                  <a:gd name="T55" fmla="*/ 58 h 77"/>
                  <a:gd name="T56" fmla="*/ 5 w 42"/>
                  <a:gd name="T57" fmla="*/ 62 h 77"/>
                  <a:gd name="T58" fmla="*/ 11 w 42"/>
                  <a:gd name="T59" fmla="*/ 69 h 77"/>
                  <a:gd name="T60" fmla="*/ 13 w 42"/>
                  <a:gd name="T61" fmla="*/ 72 h 77"/>
                  <a:gd name="T62" fmla="*/ 16 w 42"/>
                  <a:gd name="T63" fmla="*/ 72 h 77"/>
                  <a:gd name="T64" fmla="*/ 18 w 42"/>
                  <a:gd name="T65" fmla="*/ 74 h 77"/>
                  <a:gd name="T66" fmla="*/ 19 w 42"/>
                  <a:gd name="T67" fmla="*/ 76 h 77"/>
                  <a:gd name="T68" fmla="*/ 21 w 42"/>
                  <a:gd name="T69" fmla="*/ 76 h 77"/>
                  <a:gd name="T70" fmla="*/ 23 w 42"/>
                  <a:gd name="T71" fmla="*/ 74 h 77"/>
                  <a:gd name="T72" fmla="*/ 16 w 42"/>
                  <a:gd name="T73" fmla="*/ 69 h 77"/>
                  <a:gd name="T74" fmla="*/ 13 w 42"/>
                  <a:gd name="T75" fmla="*/ 67 h 77"/>
                  <a:gd name="T76" fmla="*/ 15 w 42"/>
                  <a:gd name="T77" fmla="*/ 67 h 77"/>
                  <a:gd name="T78" fmla="*/ 12 w 42"/>
                  <a:gd name="T79" fmla="*/ 60 h 77"/>
                  <a:gd name="T80" fmla="*/ 11 w 42"/>
                  <a:gd name="T81" fmla="*/ 58 h 77"/>
                  <a:gd name="T82" fmla="*/ 9 w 42"/>
                  <a:gd name="T83" fmla="*/ 56 h 77"/>
                  <a:gd name="T84" fmla="*/ 11 w 42"/>
                  <a:gd name="T85" fmla="*/ 48 h 77"/>
                  <a:gd name="T86" fmla="*/ 13 w 42"/>
                  <a:gd name="T87" fmla="*/ 43 h 77"/>
                  <a:gd name="T88" fmla="*/ 14 w 42"/>
                  <a:gd name="T89" fmla="*/ 36 h 77"/>
                  <a:gd name="T90" fmla="*/ 17 w 42"/>
                  <a:gd name="T91" fmla="*/ 40 h 77"/>
                  <a:gd name="T92" fmla="*/ 22 w 42"/>
                  <a:gd name="T93" fmla="*/ 41 h 77"/>
                  <a:gd name="T94" fmla="*/ 27 w 42"/>
                  <a:gd name="T95" fmla="*/ 44 h 77"/>
                  <a:gd name="T96" fmla="*/ 24 w 42"/>
                  <a:gd name="T97" fmla="*/ 38 h 77"/>
                  <a:gd name="T98" fmla="*/ 28 w 42"/>
                  <a:gd name="T99" fmla="*/ 33 h 77"/>
                  <a:gd name="T100" fmla="*/ 34 w 42"/>
                  <a:gd name="T101" fmla="*/ 32 h 77"/>
                  <a:gd name="T102" fmla="*/ 38 w 42"/>
                  <a:gd name="T103" fmla="*/ 33 h 77"/>
                  <a:gd name="T104" fmla="*/ 40 w 42"/>
                  <a:gd name="T105" fmla="*/ 30 h 77"/>
                  <a:gd name="T106" fmla="*/ 40 w 42"/>
                  <a:gd name="T107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" h="77">
                    <a:moveTo>
                      <a:pt x="40" y="30"/>
                    </a:moveTo>
                    <a:cubicBezTo>
                      <a:pt x="41" y="30"/>
                      <a:pt x="40" y="28"/>
                      <a:pt x="41" y="27"/>
                    </a:cubicBezTo>
                    <a:cubicBezTo>
                      <a:pt x="42" y="26"/>
                      <a:pt x="40" y="24"/>
                      <a:pt x="39" y="24"/>
                    </a:cubicBezTo>
                    <a:cubicBezTo>
                      <a:pt x="38" y="23"/>
                      <a:pt x="36" y="22"/>
                      <a:pt x="36" y="20"/>
                    </a:cubicBezTo>
                    <a:cubicBezTo>
                      <a:pt x="36" y="18"/>
                      <a:pt x="37" y="17"/>
                      <a:pt x="35" y="15"/>
                    </a:cubicBezTo>
                    <a:cubicBezTo>
                      <a:pt x="34" y="14"/>
                      <a:pt x="32" y="12"/>
                      <a:pt x="30" y="12"/>
                    </a:cubicBezTo>
                    <a:cubicBezTo>
                      <a:pt x="28" y="12"/>
                      <a:pt x="27" y="14"/>
                      <a:pt x="25" y="14"/>
                    </a:cubicBezTo>
                    <a:cubicBezTo>
                      <a:pt x="23" y="13"/>
                      <a:pt x="23" y="13"/>
                      <a:pt x="21" y="14"/>
                    </a:cubicBezTo>
                    <a:cubicBezTo>
                      <a:pt x="21" y="14"/>
                      <a:pt x="18" y="17"/>
                      <a:pt x="17" y="16"/>
                    </a:cubicBezTo>
                    <a:cubicBezTo>
                      <a:pt x="17" y="15"/>
                      <a:pt x="20" y="13"/>
                      <a:pt x="19" y="12"/>
                    </a:cubicBezTo>
                    <a:cubicBezTo>
                      <a:pt x="17" y="11"/>
                      <a:pt x="19" y="10"/>
                      <a:pt x="19" y="9"/>
                    </a:cubicBezTo>
                    <a:cubicBezTo>
                      <a:pt x="19" y="8"/>
                      <a:pt x="19" y="5"/>
                      <a:pt x="18" y="5"/>
                    </a:cubicBezTo>
                    <a:cubicBezTo>
                      <a:pt x="16" y="6"/>
                      <a:pt x="14" y="6"/>
                      <a:pt x="15" y="4"/>
                    </a:cubicBezTo>
                    <a:cubicBezTo>
                      <a:pt x="16" y="0"/>
                      <a:pt x="11" y="0"/>
                      <a:pt x="9" y="1"/>
                    </a:cubicBezTo>
                    <a:cubicBezTo>
                      <a:pt x="8" y="3"/>
                      <a:pt x="6" y="4"/>
                      <a:pt x="4" y="4"/>
                    </a:cubicBezTo>
                    <a:cubicBezTo>
                      <a:pt x="2" y="4"/>
                      <a:pt x="1" y="7"/>
                      <a:pt x="1" y="8"/>
                    </a:cubicBezTo>
                    <a:cubicBezTo>
                      <a:pt x="1" y="10"/>
                      <a:pt x="0" y="11"/>
                      <a:pt x="0" y="13"/>
                    </a:cubicBezTo>
                    <a:cubicBezTo>
                      <a:pt x="0" y="15"/>
                      <a:pt x="1" y="15"/>
                      <a:pt x="3" y="16"/>
                    </a:cubicBezTo>
                    <a:cubicBezTo>
                      <a:pt x="4" y="18"/>
                      <a:pt x="5" y="19"/>
                      <a:pt x="6" y="20"/>
                    </a:cubicBezTo>
                    <a:cubicBezTo>
                      <a:pt x="7" y="22"/>
                      <a:pt x="5" y="23"/>
                      <a:pt x="5" y="24"/>
                    </a:cubicBezTo>
                    <a:cubicBezTo>
                      <a:pt x="5" y="25"/>
                      <a:pt x="6" y="26"/>
                      <a:pt x="5" y="27"/>
                    </a:cubicBezTo>
                    <a:cubicBezTo>
                      <a:pt x="5" y="27"/>
                      <a:pt x="4" y="27"/>
                      <a:pt x="4" y="28"/>
                    </a:cubicBezTo>
                    <a:cubicBezTo>
                      <a:pt x="3" y="29"/>
                      <a:pt x="5" y="32"/>
                      <a:pt x="6" y="33"/>
                    </a:cubicBezTo>
                    <a:cubicBezTo>
                      <a:pt x="7" y="34"/>
                      <a:pt x="8" y="35"/>
                      <a:pt x="9" y="37"/>
                    </a:cubicBezTo>
                    <a:cubicBezTo>
                      <a:pt x="9" y="39"/>
                      <a:pt x="9" y="40"/>
                      <a:pt x="10" y="42"/>
                    </a:cubicBezTo>
                    <a:cubicBezTo>
                      <a:pt x="11" y="46"/>
                      <a:pt x="8" y="49"/>
                      <a:pt x="6" y="52"/>
                    </a:cubicBezTo>
                    <a:cubicBezTo>
                      <a:pt x="6" y="53"/>
                      <a:pt x="5" y="54"/>
                      <a:pt x="5" y="55"/>
                    </a:cubicBezTo>
                    <a:cubicBezTo>
                      <a:pt x="4" y="56"/>
                      <a:pt x="4" y="57"/>
                      <a:pt x="4" y="58"/>
                    </a:cubicBezTo>
                    <a:cubicBezTo>
                      <a:pt x="4" y="59"/>
                      <a:pt x="3" y="62"/>
                      <a:pt x="5" y="62"/>
                    </a:cubicBezTo>
                    <a:cubicBezTo>
                      <a:pt x="8" y="64"/>
                      <a:pt x="9" y="67"/>
                      <a:pt x="11" y="69"/>
                    </a:cubicBezTo>
                    <a:cubicBezTo>
                      <a:pt x="12" y="70"/>
                      <a:pt x="12" y="71"/>
                      <a:pt x="13" y="72"/>
                    </a:cubicBezTo>
                    <a:cubicBezTo>
                      <a:pt x="14" y="72"/>
                      <a:pt x="15" y="72"/>
                      <a:pt x="16" y="72"/>
                    </a:cubicBezTo>
                    <a:cubicBezTo>
                      <a:pt x="17" y="73"/>
                      <a:pt x="18" y="73"/>
                      <a:pt x="18" y="74"/>
                    </a:cubicBezTo>
                    <a:cubicBezTo>
                      <a:pt x="18" y="75"/>
                      <a:pt x="18" y="76"/>
                      <a:pt x="19" y="76"/>
                    </a:cubicBezTo>
                    <a:cubicBezTo>
                      <a:pt x="19" y="77"/>
                      <a:pt x="20" y="76"/>
                      <a:pt x="21" y="76"/>
                    </a:cubicBezTo>
                    <a:cubicBezTo>
                      <a:pt x="22" y="76"/>
                      <a:pt x="23" y="74"/>
                      <a:pt x="23" y="74"/>
                    </a:cubicBezTo>
                    <a:cubicBezTo>
                      <a:pt x="21" y="71"/>
                      <a:pt x="20" y="70"/>
                      <a:pt x="16" y="69"/>
                    </a:cubicBezTo>
                    <a:cubicBezTo>
                      <a:pt x="15" y="69"/>
                      <a:pt x="14" y="68"/>
                      <a:pt x="13" y="67"/>
                    </a:cubicBezTo>
                    <a:cubicBezTo>
                      <a:pt x="13" y="65"/>
                      <a:pt x="14" y="67"/>
                      <a:pt x="15" y="67"/>
                    </a:cubicBezTo>
                    <a:cubicBezTo>
                      <a:pt x="14" y="67"/>
                      <a:pt x="12" y="61"/>
                      <a:pt x="12" y="60"/>
                    </a:cubicBezTo>
                    <a:cubicBezTo>
                      <a:pt x="12" y="59"/>
                      <a:pt x="12" y="59"/>
                      <a:pt x="11" y="58"/>
                    </a:cubicBezTo>
                    <a:cubicBezTo>
                      <a:pt x="10" y="58"/>
                      <a:pt x="9" y="57"/>
                      <a:pt x="9" y="56"/>
                    </a:cubicBezTo>
                    <a:cubicBezTo>
                      <a:pt x="8" y="53"/>
                      <a:pt x="10" y="50"/>
                      <a:pt x="11" y="48"/>
                    </a:cubicBezTo>
                    <a:cubicBezTo>
                      <a:pt x="11" y="46"/>
                      <a:pt x="13" y="44"/>
                      <a:pt x="13" y="43"/>
                    </a:cubicBezTo>
                    <a:cubicBezTo>
                      <a:pt x="13" y="41"/>
                      <a:pt x="12" y="37"/>
                      <a:pt x="14" y="36"/>
                    </a:cubicBezTo>
                    <a:cubicBezTo>
                      <a:pt x="17" y="36"/>
                      <a:pt x="17" y="37"/>
                      <a:pt x="17" y="40"/>
                    </a:cubicBezTo>
                    <a:cubicBezTo>
                      <a:pt x="16" y="42"/>
                      <a:pt x="20" y="41"/>
                      <a:pt x="22" y="41"/>
                    </a:cubicBezTo>
                    <a:cubicBezTo>
                      <a:pt x="23" y="41"/>
                      <a:pt x="26" y="43"/>
                      <a:pt x="27" y="44"/>
                    </a:cubicBezTo>
                    <a:cubicBezTo>
                      <a:pt x="27" y="42"/>
                      <a:pt x="25" y="41"/>
                      <a:pt x="24" y="38"/>
                    </a:cubicBezTo>
                    <a:cubicBezTo>
                      <a:pt x="24" y="36"/>
                      <a:pt x="26" y="35"/>
                      <a:pt x="28" y="33"/>
                    </a:cubicBezTo>
                    <a:cubicBezTo>
                      <a:pt x="29" y="32"/>
                      <a:pt x="32" y="32"/>
                      <a:pt x="34" y="32"/>
                    </a:cubicBezTo>
                    <a:cubicBezTo>
                      <a:pt x="36" y="32"/>
                      <a:pt x="37" y="32"/>
                      <a:pt x="38" y="33"/>
                    </a:cubicBezTo>
                    <a:cubicBezTo>
                      <a:pt x="40" y="33"/>
                      <a:pt x="39" y="32"/>
                      <a:pt x="40" y="30"/>
                    </a:cubicBezTo>
                    <a:cubicBezTo>
                      <a:pt x="41" y="30"/>
                      <a:pt x="40" y="31"/>
                      <a:pt x="40" y="3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0" name="Freeform 705"/>
              <p:cNvSpPr>
                <a:spLocks/>
              </p:cNvSpPr>
              <p:nvPr/>
            </p:nvSpPr>
            <p:spPr bwMode="auto">
              <a:xfrm>
                <a:off x="8183440" y="3960658"/>
                <a:ext cx="178390" cy="364746"/>
              </a:xfrm>
              <a:custGeom>
                <a:avLst/>
                <a:gdLst>
                  <a:gd name="T0" fmla="*/ 37 w 38"/>
                  <a:gd name="T1" fmla="*/ 55 h 78"/>
                  <a:gd name="T2" fmla="*/ 36 w 38"/>
                  <a:gd name="T3" fmla="*/ 49 h 78"/>
                  <a:gd name="T4" fmla="*/ 32 w 38"/>
                  <a:gd name="T5" fmla="*/ 41 h 78"/>
                  <a:gd name="T6" fmla="*/ 28 w 38"/>
                  <a:gd name="T7" fmla="*/ 37 h 78"/>
                  <a:gd name="T8" fmla="*/ 22 w 38"/>
                  <a:gd name="T9" fmla="*/ 31 h 78"/>
                  <a:gd name="T10" fmla="*/ 18 w 38"/>
                  <a:gd name="T11" fmla="*/ 26 h 78"/>
                  <a:gd name="T12" fmla="*/ 19 w 38"/>
                  <a:gd name="T13" fmla="*/ 20 h 78"/>
                  <a:gd name="T14" fmla="*/ 23 w 38"/>
                  <a:gd name="T15" fmla="*/ 15 h 78"/>
                  <a:gd name="T16" fmla="*/ 29 w 38"/>
                  <a:gd name="T17" fmla="*/ 11 h 78"/>
                  <a:gd name="T18" fmla="*/ 23 w 38"/>
                  <a:gd name="T19" fmla="*/ 7 h 78"/>
                  <a:gd name="T20" fmla="*/ 24 w 38"/>
                  <a:gd name="T21" fmla="*/ 4 h 78"/>
                  <a:gd name="T22" fmla="*/ 19 w 38"/>
                  <a:gd name="T23" fmla="*/ 3 h 78"/>
                  <a:gd name="T24" fmla="*/ 14 w 38"/>
                  <a:gd name="T25" fmla="*/ 3 h 78"/>
                  <a:gd name="T26" fmla="*/ 11 w 38"/>
                  <a:gd name="T27" fmla="*/ 5 h 78"/>
                  <a:gd name="T28" fmla="*/ 8 w 38"/>
                  <a:gd name="T29" fmla="*/ 5 h 78"/>
                  <a:gd name="T30" fmla="*/ 5 w 38"/>
                  <a:gd name="T31" fmla="*/ 5 h 78"/>
                  <a:gd name="T32" fmla="*/ 3 w 38"/>
                  <a:gd name="T33" fmla="*/ 5 h 78"/>
                  <a:gd name="T34" fmla="*/ 0 w 38"/>
                  <a:gd name="T35" fmla="*/ 6 h 78"/>
                  <a:gd name="T36" fmla="*/ 4 w 38"/>
                  <a:gd name="T37" fmla="*/ 9 h 78"/>
                  <a:gd name="T38" fmla="*/ 5 w 38"/>
                  <a:gd name="T39" fmla="*/ 13 h 78"/>
                  <a:gd name="T40" fmla="*/ 9 w 38"/>
                  <a:gd name="T41" fmla="*/ 14 h 78"/>
                  <a:gd name="T42" fmla="*/ 12 w 38"/>
                  <a:gd name="T43" fmla="*/ 17 h 78"/>
                  <a:gd name="T44" fmla="*/ 13 w 38"/>
                  <a:gd name="T45" fmla="*/ 21 h 78"/>
                  <a:gd name="T46" fmla="*/ 10 w 38"/>
                  <a:gd name="T47" fmla="*/ 22 h 78"/>
                  <a:gd name="T48" fmla="*/ 14 w 38"/>
                  <a:gd name="T49" fmla="*/ 25 h 78"/>
                  <a:gd name="T50" fmla="*/ 19 w 38"/>
                  <a:gd name="T51" fmla="*/ 31 h 78"/>
                  <a:gd name="T52" fmla="*/ 23 w 38"/>
                  <a:gd name="T53" fmla="*/ 35 h 78"/>
                  <a:gd name="T54" fmla="*/ 26 w 38"/>
                  <a:gd name="T55" fmla="*/ 39 h 78"/>
                  <a:gd name="T56" fmla="*/ 28 w 38"/>
                  <a:gd name="T57" fmla="*/ 43 h 78"/>
                  <a:gd name="T58" fmla="*/ 27 w 38"/>
                  <a:gd name="T59" fmla="*/ 48 h 78"/>
                  <a:gd name="T60" fmla="*/ 28 w 38"/>
                  <a:gd name="T61" fmla="*/ 52 h 78"/>
                  <a:gd name="T62" fmla="*/ 28 w 38"/>
                  <a:gd name="T63" fmla="*/ 57 h 78"/>
                  <a:gd name="T64" fmla="*/ 23 w 38"/>
                  <a:gd name="T65" fmla="*/ 60 h 78"/>
                  <a:gd name="T66" fmla="*/ 20 w 38"/>
                  <a:gd name="T67" fmla="*/ 62 h 78"/>
                  <a:gd name="T68" fmla="*/ 20 w 38"/>
                  <a:gd name="T69" fmla="*/ 65 h 78"/>
                  <a:gd name="T70" fmla="*/ 18 w 38"/>
                  <a:gd name="T71" fmla="*/ 66 h 78"/>
                  <a:gd name="T72" fmla="*/ 14 w 38"/>
                  <a:gd name="T73" fmla="*/ 67 h 78"/>
                  <a:gd name="T74" fmla="*/ 15 w 38"/>
                  <a:gd name="T75" fmla="*/ 70 h 78"/>
                  <a:gd name="T76" fmla="*/ 14 w 38"/>
                  <a:gd name="T77" fmla="*/ 74 h 78"/>
                  <a:gd name="T78" fmla="*/ 14 w 38"/>
                  <a:gd name="T79" fmla="*/ 77 h 78"/>
                  <a:gd name="T80" fmla="*/ 18 w 38"/>
                  <a:gd name="T81" fmla="*/ 75 h 78"/>
                  <a:gd name="T82" fmla="*/ 19 w 38"/>
                  <a:gd name="T83" fmla="*/ 71 h 78"/>
                  <a:gd name="T84" fmla="*/ 22 w 38"/>
                  <a:gd name="T85" fmla="*/ 72 h 78"/>
                  <a:gd name="T86" fmla="*/ 21 w 38"/>
                  <a:gd name="T87" fmla="*/ 70 h 78"/>
                  <a:gd name="T88" fmla="*/ 23 w 38"/>
                  <a:gd name="T89" fmla="*/ 71 h 78"/>
                  <a:gd name="T90" fmla="*/ 24 w 38"/>
                  <a:gd name="T91" fmla="*/ 67 h 78"/>
                  <a:gd name="T92" fmla="*/ 26 w 38"/>
                  <a:gd name="T93" fmla="*/ 68 h 78"/>
                  <a:gd name="T94" fmla="*/ 30 w 38"/>
                  <a:gd name="T95" fmla="*/ 66 h 78"/>
                  <a:gd name="T96" fmla="*/ 36 w 38"/>
                  <a:gd name="T97" fmla="*/ 61 h 78"/>
                  <a:gd name="T98" fmla="*/ 36 w 38"/>
                  <a:gd name="T99" fmla="*/ 57 h 78"/>
                  <a:gd name="T100" fmla="*/ 37 w 38"/>
                  <a:gd name="T101" fmla="*/ 55 h 78"/>
                  <a:gd name="T102" fmla="*/ 37 w 38"/>
                  <a:gd name="T103" fmla="*/ 5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8" h="78">
                    <a:moveTo>
                      <a:pt x="37" y="55"/>
                    </a:moveTo>
                    <a:cubicBezTo>
                      <a:pt x="36" y="54"/>
                      <a:pt x="36" y="52"/>
                      <a:pt x="36" y="49"/>
                    </a:cubicBezTo>
                    <a:cubicBezTo>
                      <a:pt x="35" y="46"/>
                      <a:pt x="34" y="44"/>
                      <a:pt x="32" y="41"/>
                    </a:cubicBezTo>
                    <a:cubicBezTo>
                      <a:pt x="31" y="39"/>
                      <a:pt x="30" y="38"/>
                      <a:pt x="28" y="37"/>
                    </a:cubicBezTo>
                    <a:cubicBezTo>
                      <a:pt x="26" y="35"/>
                      <a:pt x="23" y="34"/>
                      <a:pt x="22" y="31"/>
                    </a:cubicBezTo>
                    <a:cubicBezTo>
                      <a:pt x="22" y="29"/>
                      <a:pt x="20" y="28"/>
                      <a:pt x="18" y="26"/>
                    </a:cubicBezTo>
                    <a:cubicBezTo>
                      <a:pt x="17" y="25"/>
                      <a:pt x="18" y="21"/>
                      <a:pt x="19" y="20"/>
                    </a:cubicBezTo>
                    <a:cubicBezTo>
                      <a:pt x="21" y="19"/>
                      <a:pt x="23" y="17"/>
                      <a:pt x="23" y="15"/>
                    </a:cubicBezTo>
                    <a:cubicBezTo>
                      <a:pt x="24" y="14"/>
                      <a:pt x="28" y="12"/>
                      <a:pt x="29" y="11"/>
                    </a:cubicBezTo>
                    <a:cubicBezTo>
                      <a:pt x="27" y="10"/>
                      <a:pt x="25" y="9"/>
                      <a:pt x="23" y="7"/>
                    </a:cubicBezTo>
                    <a:cubicBezTo>
                      <a:pt x="21" y="6"/>
                      <a:pt x="24" y="6"/>
                      <a:pt x="24" y="4"/>
                    </a:cubicBezTo>
                    <a:cubicBezTo>
                      <a:pt x="24" y="4"/>
                      <a:pt x="19" y="3"/>
                      <a:pt x="19" y="3"/>
                    </a:cubicBezTo>
                    <a:cubicBezTo>
                      <a:pt x="17" y="2"/>
                      <a:pt x="15" y="0"/>
                      <a:pt x="14" y="3"/>
                    </a:cubicBezTo>
                    <a:cubicBezTo>
                      <a:pt x="13" y="4"/>
                      <a:pt x="12" y="4"/>
                      <a:pt x="11" y="5"/>
                    </a:cubicBezTo>
                    <a:cubicBezTo>
                      <a:pt x="9" y="8"/>
                      <a:pt x="9" y="4"/>
                      <a:pt x="8" y="5"/>
                    </a:cubicBezTo>
                    <a:cubicBezTo>
                      <a:pt x="6" y="6"/>
                      <a:pt x="6" y="5"/>
                      <a:pt x="5" y="5"/>
                    </a:cubicBezTo>
                    <a:cubicBezTo>
                      <a:pt x="4" y="6"/>
                      <a:pt x="3" y="6"/>
                      <a:pt x="3" y="5"/>
                    </a:cubicBezTo>
                    <a:cubicBezTo>
                      <a:pt x="3" y="4"/>
                      <a:pt x="1" y="6"/>
                      <a:pt x="0" y="6"/>
                    </a:cubicBezTo>
                    <a:cubicBezTo>
                      <a:pt x="0" y="7"/>
                      <a:pt x="3" y="9"/>
                      <a:pt x="4" y="9"/>
                    </a:cubicBezTo>
                    <a:cubicBezTo>
                      <a:pt x="5" y="11"/>
                      <a:pt x="4" y="12"/>
                      <a:pt x="5" y="13"/>
                    </a:cubicBezTo>
                    <a:cubicBezTo>
                      <a:pt x="5" y="15"/>
                      <a:pt x="8" y="15"/>
                      <a:pt x="9" y="14"/>
                    </a:cubicBezTo>
                    <a:cubicBezTo>
                      <a:pt x="11" y="13"/>
                      <a:pt x="12" y="16"/>
                      <a:pt x="12" y="17"/>
                    </a:cubicBezTo>
                    <a:cubicBezTo>
                      <a:pt x="13" y="19"/>
                      <a:pt x="15" y="19"/>
                      <a:pt x="13" y="21"/>
                    </a:cubicBezTo>
                    <a:cubicBezTo>
                      <a:pt x="11" y="22"/>
                      <a:pt x="10" y="19"/>
                      <a:pt x="10" y="22"/>
                    </a:cubicBezTo>
                    <a:cubicBezTo>
                      <a:pt x="10" y="24"/>
                      <a:pt x="13" y="24"/>
                      <a:pt x="14" y="25"/>
                    </a:cubicBezTo>
                    <a:cubicBezTo>
                      <a:pt x="16" y="27"/>
                      <a:pt x="17" y="29"/>
                      <a:pt x="19" y="31"/>
                    </a:cubicBezTo>
                    <a:cubicBezTo>
                      <a:pt x="20" y="33"/>
                      <a:pt x="22" y="33"/>
                      <a:pt x="23" y="35"/>
                    </a:cubicBezTo>
                    <a:cubicBezTo>
                      <a:pt x="24" y="37"/>
                      <a:pt x="24" y="38"/>
                      <a:pt x="26" y="39"/>
                    </a:cubicBezTo>
                    <a:cubicBezTo>
                      <a:pt x="27" y="40"/>
                      <a:pt x="26" y="42"/>
                      <a:pt x="28" y="43"/>
                    </a:cubicBezTo>
                    <a:cubicBezTo>
                      <a:pt x="29" y="44"/>
                      <a:pt x="28" y="47"/>
                      <a:pt x="27" y="48"/>
                    </a:cubicBezTo>
                    <a:cubicBezTo>
                      <a:pt x="26" y="49"/>
                      <a:pt x="27" y="51"/>
                      <a:pt x="28" y="52"/>
                    </a:cubicBezTo>
                    <a:cubicBezTo>
                      <a:pt x="28" y="54"/>
                      <a:pt x="28" y="55"/>
                      <a:pt x="28" y="57"/>
                    </a:cubicBezTo>
                    <a:cubicBezTo>
                      <a:pt x="26" y="59"/>
                      <a:pt x="26" y="59"/>
                      <a:pt x="23" y="60"/>
                    </a:cubicBezTo>
                    <a:cubicBezTo>
                      <a:pt x="21" y="60"/>
                      <a:pt x="24" y="63"/>
                      <a:pt x="20" y="62"/>
                    </a:cubicBezTo>
                    <a:cubicBezTo>
                      <a:pt x="18" y="62"/>
                      <a:pt x="20" y="64"/>
                      <a:pt x="20" y="65"/>
                    </a:cubicBezTo>
                    <a:cubicBezTo>
                      <a:pt x="21" y="67"/>
                      <a:pt x="19" y="66"/>
                      <a:pt x="18" y="66"/>
                    </a:cubicBezTo>
                    <a:cubicBezTo>
                      <a:pt x="16" y="66"/>
                      <a:pt x="15" y="66"/>
                      <a:pt x="14" y="67"/>
                    </a:cubicBezTo>
                    <a:cubicBezTo>
                      <a:pt x="11" y="69"/>
                      <a:pt x="13" y="69"/>
                      <a:pt x="15" y="70"/>
                    </a:cubicBezTo>
                    <a:cubicBezTo>
                      <a:pt x="16" y="70"/>
                      <a:pt x="14" y="73"/>
                      <a:pt x="14" y="74"/>
                    </a:cubicBezTo>
                    <a:cubicBezTo>
                      <a:pt x="13" y="74"/>
                      <a:pt x="13" y="78"/>
                      <a:pt x="14" y="77"/>
                    </a:cubicBezTo>
                    <a:cubicBezTo>
                      <a:pt x="16" y="76"/>
                      <a:pt x="17" y="75"/>
                      <a:pt x="18" y="75"/>
                    </a:cubicBezTo>
                    <a:cubicBezTo>
                      <a:pt x="22" y="74"/>
                      <a:pt x="20" y="73"/>
                      <a:pt x="19" y="71"/>
                    </a:cubicBezTo>
                    <a:cubicBezTo>
                      <a:pt x="20" y="71"/>
                      <a:pt x="21" y="73"/>
                      <a:pt x="22" y="72"/>
                    </a:cubicBezTo>
                    <a:cubicBezTo>
                      <a:pt x="23" y="71"/>
                      <a:pt x="21" y="70"/>
                      <a:pt x="21" y="70"/>
                    </a:cubicBezTo>
                    <a:cubicBezTo>
                      <a:pt x="21" y="69"/>
                      <a:pt x="23" y="71"/>
                      <a:pt x="23" y="71"/>
                    </a:cubicBezTo>
                    <a:cubicBezTo>
                      <a:pt x="22" y="71"/>
                      <a:pt x="23" y="67"/>
                      <a:pt x="24" y="67"/>
                    </a:cubicBezTo>
                    <a:cubicBezTo>
                      <a:pt x="24" y="66"/>
                      <a:pt x="26" y="68"/>
                      <a:pt x="26" y="68"/>
                    </a:cubicBezTo>
                    <a:cubicBezTo>
                      <a:pt x="28" y="68"/>
                      <a:pt x="29" y="67"/>
                      <a:pt x="30" y="66"/>
                    </a:cubicBezTo>
                    <a:cubicBezTo>
                      <a:pt x="31" y="65"/>
                      <a:pt x="36" y="63"/>
                      <a:pt x="36" y="61"/>
                    </a:cubicBezTo>
                    <a:cubicBezTo>
                      <a:pt x="36" y="60"/>
                      <a:pt x="35" y="59"/>
                      <a:pt x="36" y="57"/>
                    </a:cubicBezTo>
                    <a:cubicBezTo>
                      <a:pt x="36" y="56"/>
                      <a:pt x="38" y="57"/>
                      <a:pt x="37" y="55"/>
                    </a:cubicBezTo>
                    <a:cubicBezTo>
                      <a:pt x="36" y="54"/>
                      <a:pt x="38" y="56"/>
                      <a:pt x="37" y="5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1" name="Freeform 706"/>
              <p:cNvSpPr>
                <a:spLocks/>
              </p:cNvSpPr>
              <p:nvPr/>
            </p:nvSpPr>
            <p:spPr bwMode="auto">
              <a:xfrm>
                <a:off x="8142028" y="3989328"/>
                <a:ext cx="172020" cy="210246"/>
              </a:xfrm>
              <a:custGeom>
                <a:avLst/>
                <a:gdLst>
                  <a:gd name="T0" fmla="*/ 37 w 37"/>
                  <a:gd name="T1" fmla="*/ 38 h 45"/>
                  <a:gd name="T2" fmla="*/ 35 w 37"/>
                  <a:gd name="T3" fmla="*/ 35 h 45"/>
                  <a:gd name="T4" fmla="*/ 33 w 37"/>
                  <a:gd name="T5" fmla="*/ 32 h 45"/>
                  <a:gd name="T6" fmla="*/ 30 w 37"/>
                  <a:gd name="T7" fmla="*/ 28 h 45"/>
                  <a:gd name="T8" fmla="*/ 26 w 37"/>
                  <a:gd name="T9" fmla="*/ 22 h 45"/>
                  <a:gd name="T10" fmla="*/ 22 w 37"/>
                  <a:gd name="T11" fmla="*/ 18 h 45"/>
                  <a:gd name="T12" fmla="*/ 19 w 37"/>
                  <a:gd name="T13" fmla="*/ 15 h 45"/>
                  <a:gd name="T14" fmla="*/ 22 w 37"/>
                  <a:gd name="T15" fmla="*/ 14 h 45"/>
                  <a:gd name="T16" fmla="*/ 21 w 37"/>
                  <a:gd name="T17" fmla="*/ 10 h 45"/>
                  <a:gd name="T18" fmla="*/ 14 w 37"/>
                  <a:gd name="T19" fmla="*/ 8 h 45"/>
                  <a:gd name="T20" fmla="*/ 13 w 37"/>
                  <a:gd name="T21" fmla="*/ 4 h 45"/>
                  <a:gd name="T22" fmla="*/ 9 w 37"/>
                  <a:gd name="T23" fmla="*/ 0 h 45"/>
                  <a:gd name="T24" fmla="*/ 7 w 37"/>
                  <a:gd name="T25" fmla="*/ 0 h 45"/>
                  <a:gd name="T26" fmla="*/ 8 w 37"/>
                  <a:gd name="T27" fmla="*/ 4 h 45"/>
                  <a:gd name="T28" fmla="*/ 8 w 37"/>
                  <a:gd name="T29" fmla="*/ 7 h 45"/>
                  <a:gd name="T30" fmla="*/ 4 w 37"/>
                  <a:gd name="T31" fmla="*/ 5 h 45"/>
                  <a:gd name="T32" fmla="*/ 0 w 37"/>
                  <a:gd name="T33" fmla="*/ 10 h 45"/>
                  <a:gd name="T34" fmla="*/ 4 w 37"/>
                  <a:gd name="T35" fmla="*/ 15 h 45"/>
                  <a:gd name="T36" fmla="*/ 4 w 37"/>
                  <a:gd name="T37" fmla="*/ 22 h 45"/>
                  <a:gd name="T38" fmla="*/ 3 w 37"/>
                  <a:gd name="T39" fmla="*/ 26 h 45"/>
                  <a:gd name="T40" fmla="*/ 7 w 37"/>
                  <a:gd name="T41" fmla="*/ 25 h 45"/>
                  <a:gd name="T42" fmla="*/ 10 w 37"/>
                  <a:gd name="T43" fmla="*/ 23 h 45"/>
                  <a:gd name="T44" fmla="*/ 15 w 37"/>
                  <a:gd name="T45" fmla="*/ 22 h 45"/>
                  <a:gd name="T46" fmla="*/ 23 w 37"/>
                  <a:gd name="T47" fmla="*/ 28 h 45"/>
                  <a:gd name="T48" fmla="*/ 27 w 37"/>
                  <a:gd name="T49" fmla="*/ 36 h 45"/>
                  <a:gd name="T50" fmla="*/ 27 w 37"/>
                  <a:gd name="T51" fmla="*/ 39 h 45"/>
                  <a:gd name="T52" fmla="*/ 25 w 37"/>
                  <a:gd name="T53" fmla="*/ 43 h 45"/>
                  <a:gd name="T54" fmla="*/ 29 w 37"/>
                  <a:gd name="T55" fmla="*/ 43 h 45"/>
                  <a:gd name="T56" fmla="*/ 32 w 37"/>
                  <a:gd name="T57" fmla="*/ 42 h 45"/>
                  <a:gd name="T58" fmla="*/ 35 w 37"/>
                  <a:gd name="T59" fmla="*/ 42 h 45"/>
                  <a:gd name="T60" fmla="*/ 37 w 37"/>
                  <a:gd name="T61" fmla="*/ 38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7" h="45">
                    <a:moveTo>
                      <a:pt x="37" y="38"/>
                    </a:moveTo>
                    <a:cubicBezTo>
                      <a:pt x="37" y="37"/>
                      <a:pt x="36" y="37"/>
                      <a:pt x="35" y="35"/>
                    </a:cubicBezTo>
                    <a:cubicBezTo>
                      <a:pt x="35" y="33"/>
                      <a:pt x="34" y="34"/>
                      <a:pt x="33" y="32"/>
                    </a:cubicBezTo>
                    <a:cubicBezTo>
                      <a:pt x="32" y="30"/>
                      <a:pt x="32" y="29"/>
                      <a:pt x="30" y="28"/>
                    </a:cubicBezTo>
                    <a:cubicBezTo>
                      <a:pt x="28" y="26"/>
                      <a:pt x="27" y="24"/>
                      <a:pt x="26" y="22"/>
                    </a:cubicBezTo>
                    <a:cubicBezTo>
                      <a:pt x="25" y="21"/>
                      <a:pt x="23" y="19"/>
                      <a:pt x="22" y="18"/>
                    </a:cubicBezTo>
                    <a:cubicBezTo>
                      <a:pt x="20" y="17"/>
                      <a:pt x="19" y="18"/>
                      <a:pt x="19" y="15"/>
                    </a:cubicBezTo>
                    <a:cubicBezTo>
                      <a:pt x="19" y="14"/>
                      <a:pt x="21" y="16"/>
                      <a:pt x="22" y="14"/>
                    </a:cubicBezTo>
                    <a:cubicBezTo>
                      <a:pt x="24" y="13"/>
                      <a:pt x="22" y="12"/>
                      <a:pt x="21" y="10"/>
                    </a:cubicBezTo>
                    <a:cubicBezTo>
                      <a:pt x="19" y="5"/>
                      <a:pt x="16" y="11"/>
                      <a:pt x="14" y="8"/>
                    </a:cubicBezTo>
                    <a:cubicBezTo>
                      <a:pt x="13" y="7"/>
                      <a:pt x="14" y="5"/>
                      <a:pt x="13" y="4"/>
                    </a:cubicBezTo>
                    <a:cubicBezTo>
                      <a:pt x="12" y="3"/>
                      <a:pt x="10" y="2"/>
                      <a:pt x="9" y="0"/>
                    </a:cubicBezTo>
                    <a:cubicBezTo>
                      <a:pt x="9" y="0"/>
                      <a:pt x="7" y="0"/>
                      <a:pt x="7" y="0"/>
                    </a:cubicBezTo>
                    <a:cubicBezTo>
                      <a:pt x="6" y="1"/>
                      <a:pt x="8" y="3"/>
                      <a:pt x="8" y="4"/>
                    </a:cubicBezTo>
                    <a:cubicBezTo>
                      <a:pt x="8" y="5"/>
                      <a:pt x="9" y="7"/>
                      <a:pt x="8" y="7"/>
                    </a:cubicBezTo>
                    <a:cubicBezTo>
                      <a:pt x="6" y="7"/>
                      <a:pt x="6" y="5"/>
                      <a:pt x="4" y="5"/>
                    </a:cubicBezTo>
                    <a:cubicBezTo>
                      <a:pt x="3" y="4"/>
                      <a:pt x="0" y="10"/>
                      <a:pt x="0" y="10"/>
                    </a:cubicBezTo>
                    <a:cubicBezTo>
                      <a:pt x="1" y="13"/>
                      <a:pt x="0" y="17"/>
                      <a:pt x="4" y="15"/>
                    </a:cubicBezTo>
                    <a:cubicBezTo>
                      <a:pt x="6" y="14"/>
                      <a:pt x="4" y="22"/>
                      <a:pt x="4" y="22"/>
                    </a:cubicBezTo>
                    <a:cubicBezTo>
                      <a:pt x="6" y="23"/>
                      <a:pt x="4" y="24"/>
                      <a:pt x="3" y="26"/>
                    </a:cubicBezTo>
                    <a:cubicBezTo>
                      <a:pt x="3" y="27"/>
                      <a:pt x="6" y="25"/>
                      <a:pt x="7" y="25"/>
                    </a:cubicBezTo>
                    <a:cubicBezTo>
                      <a:pt x="7" y="24"/>
                      <a:pt x="9" y="23"/>
                      <a:pt x="10" y="23"/>
                    </a:cubicBezTo>
                    <a:cubicBezTo>
                      <a:pt x="12" y="24"/>
                      <a:pt x="13" y="24"/>
                      <a:pt x="15" y="22"/>
                    </a:cubicBezTo>
                    <a:cubicBezTo>
                      <a:pt x="17" y="21"/>
                      <a:pt x="24" y="25"/>
                      <a:pt x="23" y="28"/>
                    </a:cubicBezTo>
                    <a:cubicBezTo>
                      <a:pt x="21" y="32"/>
                      <a:pt x="25" y="33"/>
                      <a:pt x="27" y="36"/>
                    </a:cubicBezTo>
                    <a:cubicBezTo>
                      <a:pt x="27" y="37"/>
                      <a:pt x="27" y="38"/>
                      <a:pt x="27" y="39"/>
                    </a:cubicBezTo>
                    <a:cubicBezTo>
                      <a:pt x="27" y="40"/>
                      <a:pt x="26" y="42"/>
                      <a:pt x="25" y="43"/>
                    </a:cubicBezTo>
                    <a:cubicBezTo>
                      <a:pt x="26" y="43"/>
                      <a:pt x="29" y="45"/>
                      <a:pt x="29" y="43"/>
                    </a:cubicBezTo>
                    <a:cubicBezTo>
                      <a:pt x="29" y="42"/>
                      <a:pt x="31" y="41"/>
                      <a:pt x="32" y="42"/>
                    </a:cubicBezTo>
                    <a:cubicBezTo>
                      <a:pt x="33" y="43"/>
                      <a:pt x="34" y="43"/>
                      <a:pt x="35" y="42"/>
                    </a:cubicBezTo>
                    <a:cubicBezTo>
                      <a:pt x="37" y="42"/>
                      <a:pt x="37" y="40"/>
                      <a:pt x="37" y="3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2" name="Freeform 707"/>
              <p:cNvSpPr>
                <a:spLocks/>
              </p:cNvSpPr>
              <p:nvPr/>
            </p:nvSpPr>
            <p:spPr bwMode="auto">
              <a:xfrm>
                <a:off x="8879481" y="4559540"/>
                <a:ext cx="210246" cy="178390"/>
              </a:xfrm>
              <a:custGeom>
                <a:avLst/>
                <a:gdLst>
                  <a:gd name="T0" fmla="*/ 45 w 45"/>
                  <a:gd name="T1" fmla="*/ 29 h 38"/>
                  <a:gd name="T2" fmla="*/ 45 w 45"/>
                  <a:gd name="T3" fmla="*/ 26 h 38"/>
                  <a:gd name="T4" fmla="*/ 45 w 45"/>
                  <a:gd name="T5" fmla="*/ 24 h 38"/>
                  <a:gd name="T6" fmla="*/ 45 w 45"/>
                  <a:gd name="T7" fmla="*/ 15 h 38"/>
                  <a:gd name="T8" fmla="*/ 45 w 45"/>
                  <a:gd name="T9" fmla="*/ 6 h 38"/>
                  <a:gd name="T10" fmla="*/ 35 w 45"/>
                  <a:gd name="T11" fmla="*/ 3 h 38"/>
                  <a:gd name="T12" fmla="*/ 30 w 45"/>
                  <a:gd name="T13" fmla="*/ 0 h 38"/>
                  <a:gd name="T14" fmla="*/ 26 w 45"/>
                  <a:gd name="T15" fmla="*/ 3 h 38"/>
                  <a:gd name="T16" fmla="*/ 22 w 45"/>
                  <a:gd name="T17" fmla="*/ 5 h 38"/>
                  <a:gd name="T18" fmla="*/ 18 w 45"/>
                  <a:gd name="T19" fmla="*/ 10 h 38"/>
                  <a:gd name="T20" fmla="*/ 14 w 45"/>
                  <a:gd name="T21" fmla="*/ 8 h 38"/>
                  <a:gd name="T22" fmla="*/ 11 w 45"/>
                  <a:gd name="T23" fmla="*/ 5 h 38"/>
                  <a:gd name="T24" fmla="*/ 9 w 45"/>
                  <a:gd name="T25" fmla="*/ 6 h 38"/>
                  <a:gd name="T26" fmla="*/ 7 w 45"/>
                  <a:gd name="T27" fmla="*/ 5 h 38"/>
                  <a:gd name="T28" fmla="*/ 4 w 45"/>
                  <a:gd name="T29" fmla="*/ 6 h 38"/>
                  <a:gd name="T30" fmla="*/ 0 w 45"/>
                  <a:gd name="T31" fmla="*/ 7 h 38"/>
                  <a:gd name="T32" fmla="*/ 3 w 45"/>
                  <a:gd name="T33" fmla="*/ 8 h 38"/>
                  <a:gd name="T34" fmla="*/ 4 w 45"/>
                  <a:gd name="T35" fmla="*/ 11 h 38"/>
                  <a:gd name="T36" fmla="*/ 7 w 45"/>
                  <a:gd name="T37" fmla="*/ 14 h 38"/>
                  <a:gd name="T38" fmla="*/ 9 w 45"/>
                  <a:gd name="T39" fmla="*/ 8 h 38"/>
                  <a:gd name="T40" fmla="*/ 10 w 45"/>
                  <a:gd name="T41" fmla="*/ 12 h 38"/>
                  <a:gd name="T42" fmla="*/ 15 w 45"/>
                  <a:gd name="T43" fmla="*/ 12 h 38"/>
                  <a:gd name="T44" fmla="*/ 18 w 45"/>
                  <a:gd name="T45" fmla="*/ 15 h 38"/>
                  <a:gd name="T46" fmla="*/ 27 w 45"/>
                  <a:gd name="T47" fmla="*/ 19 h 38"/>
                  <a:gd name="T48" fmla="*/ 32 w 45"/>
                  <a:gd name="T49" fmla="*/ 22 h 38"/>
                  <a:gd name="T50" fmla="*/ 34 w 45"/>
                  <a:gd name="T51" fmla="*/ 26 h 38"/>
                  <a:gd name="T52" fmla="*/ 36 w 45"/>
                  <a:gd name="T53" fmla="*/ 27 h 38"/>
                  <a:gd name="T54" fmla="*/ 34 w 45"/>
                  <a:gd name="T55" fmla="*/ 28 h 38"/>
                  <a:gd name="T56" fmla="*/ 36 w 45"/>
                  <a:gd name="T57" fmla="*/ 29 h 38"/>
                  <a:gd name="T58" fmla="*/ 35 w 45"/>
                  <a:gd name="T59" fmla="*/ 30 h 38"/>
                  <a:gd name="T60" fmla="*/ 32 w 45"/>
                  <a:gd name="T61" fmla="*/ 31 h 38"/>
                  <a:gd name="T62" fmla="*/ 29 w 45"/>
                  <a:gd name="T63" fmla="*/ 34 h 38"/>
                  <a:gd name="T64" fmla="*/ 34 w 45"/>
                  <a:gd name="T65" fmla="*/ 35 h 38"/>
                  <a:gd name="T66" fmla="*/ 36 w 45"/>
                  <a:gd name="T67" fmla="*/ 31 h 38"/>
                  <a:gd name="T68" fmla="*/ 36 w 45"/>
                  <a:gd name="T69" fmla="*/ 33 h 38"/>
                  <a:gd name="T70" fmla="*/ 40 w 45"/>
                  <a:gd name="T71" fmla="*/ 32 h 38"/>
                  <a:gd name="T72" fmla="*/ 45 w 45"/>
                  <a:gd name="T73" fmla="*/ 38 h 38"/>
                  <a:gd name="T74" fmla="*/ 45 w 45"/>
                  <a:gd name="T75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5" h="38">
                    <a:moveTo>
                      <a:pt x="45" y="29"/>
                    </a:moveTo>
                    <a:cubicBezTo>
                      <a:pt x="45" y="28"/>
                      <a:pt x="44" y="27"/>
                      <a:pt x="45" y="26"/>
                    </a:cubicBezTo>
                    <a:cubicBezTo>
                      <a:pt x="45" y="25"/>
                      <a:pt x="45" y="25"/>
                      <a:pt x="45" y="24"/>
                    </a:cubicBezTo>
                    <a:cubicBezTo>
                      <a:pt x="45" y="21"/>
                      <a:pt x="45" y="18"/>
                      <a:pt x="45" y="15"/>
                    </a:cubicBezTo>
                    <a:cubicBezTo>
                      <a:pt x="45" y="12"/>
                      <a:pt x="45" y="9"/>
                      <a:pt x="45" y="6"/>
                    </a:cubicBezTo>
                    <a:cubicBezTo>
                      <a:pt x="45" y="6"/>
                      <a:pt x="36" y="3"/>
                      <a:pt x="35" y="3"/>
                    </a:cubicBezTo>
                    <a:cubicBezTo>
                      <a:pt x="33" y="2"/>
                      <a:pt x="32" y="1"/>
                      <a:pt x="30" y="0"/>
                    </a:cubicBezTo>
                    <a:cubicBezTo>
                      <a:pt x="27" y="0"/>
                      <a:pt x="27" y="2"/>
                      <a:pt x="26" y="3"/>
                    </a:cubicBezTo>
                    <a:cubicBezTo>
                      <a:pt x="26" y="4"/>
                      <a:pt x="23" y="4"/>
                      <a:pt x="22" y="5"/>
                    </a:cubicBezTo>
                    <a:cubicBezTo>
                      <a:pt x="21" y="7"/>
                      <a:pt x="20" y="9"/>
                      <a:pt x="18" y="10"/>
                    </a:cubicBezTo>
                    <a:cubicBezTo>
                      <a:pt x="16" y="11"/>
                      <a:pt x="14" y="10"/>
                      <a:pt x="14" y="8"/>
                    </a:cubicBezTo>
                    <a:cubicBezTo>
                      <a:pt x="13" y="6"/>
                      <a:pt x="12" y="6"/>
                      <a:pt x="11" y="5"/>
                    </a:cubicBezTo>
                    <a:cubicBezTo>
                      <a:pt x="11" y="3"/>
                      <a:pt x="10" y="5"/>
                      <a:pt x="9" y="6"/>
                    </a:cubicBezTo>
                    <a:cubicBezTo>
                      <a:pt x="8" y="6"/>
                      <a:pt x="7" y="5"/>
                      <a:pt x="7" y="5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4" y="7"/>
                      <a:pt x="0" y="6"/>
                      <a:pt x="0" y="7"/>
                    </a:cubicBezTo>
                    <a:cubicBezTo>
                      <a:pt x="0" y="8"/>
                      <a:pt x="2" y="8"/>
                      <a:pt x="3" y="8"/>
                    </a:cubicBezTo>
                    <a:cubicBezTo>
                      <a:pt x="4" y="9"/>
                      <a:pt x="4" y="10"/>
                      <a:pt x="4" y="11"/>
                    </a:cubicBezTo>
                    <a:cubicBezTo>
                      <a:pt x="4" y="13"/>
                      <a:pt x="7" y="13"/>
                      <a:pt x="7" y="14"/>
                    </a:cubicBezTo>
                    <a:cubicBezTo>
                      <a:pt x="7" y="12"/>
                      <a:pt x="7" y="9"/>
                      <a:pt x="9" y="8"/>
                    </a:cubicBezTo>
                    <a:cubicBezTo>
                      <a:pt x="7" y="9"/>
                      <a:pt x="8" y="11"/>
                      <a:pt x="10" y="12"/>
                    </a:cubicBezTo>
                    <a:cubicBezTo>
                      <a:pt x="12" y="13"/>
                      <a:pt x="13" y="13"/>
                      <a:pt x="15" y="12"/>
                    </a:cubicBezTo>
                    <a:cubicBezTo>
                      <a:pt x="12" y="13"/>
                      <a:pt x="17" y="15"/>
                      <a:pt x="18" y="15"/>
                    </a:cubicBezTo>
                    <a:cubicBezTo>
                      <a:pt x="21" y="16"/>
                      <a:pt x="24" y="18"/>
                      <a:pt x="27" y="19"/>
                    </a:cubicBezTo>
                    <a:cubicBezTo>
                      <a:pt x="29" y="20"/>
                      <a:pt x="31" y="21"/>
                      <a:pt x="32" y="22"/>
                    </a:cubicBezTo>
                    <a:cubicBezTo>
                      <a:pt x="32" y="24"/>
                      <a:pt x="33" y="25"/>
                      <a:pt x="34" y="26"/>
                    </a:cubicBezTo>
                    <a:cubicBezTo>
                      <a:pt x="34" y="26"/>
                      <a:pt x="36" y="27"/>
                      <a:pt x="36" y="27"/>
                    </a:cubicBezTo>
                    <a:cubicBezTo>
                      <a:pt x="36" y="27"/>
                      <a:pt x="34" y="28"/>
                      <a:pt x="34" y="28"/>
                    </a:cubicBezTo>
                    <a:cubicBezTo>
                      <a:pt x="34" y="28"/>
                      <a:pt x="36" y="28"/>
                      <a:pt x="36" y="29"/>
                    </a:cubicBezTo>
                    <a:cubicBezTo>
                      <a:pt x="36" y="28"/>
                      <a:pt x="35" y="29"/>
                      <a:pt x="35" y="30"/>
                    </a:cubicBezTo>
                    <a:cubicBezTo>
                      <a:pt x="34" y="31"/>
                      <a:pt x="33" y="30"/>
                      <a:pt x="32" y="31"/>
                    </a:cubicBezTo>
                    <a:cubicBezTo>
                      <a:pt x="31" y="31"/>
                      <a:pt x="28" y="34"/>
                      <a:pt x="29" y="34"/>
                    </a:cubicBezTo>
                    <a:cubicBezTo>
                      <a:pt x="30" y="35"/>
                      <a:pt x="32" y="35"/>
                      <a:pt x="34" y="35"/>
                    </a:cubicBezTo>
                    <a:cubicBezTo>
                      <a:pt x="34" y="34"/>
                      <a:pt x="35" y="30"/>
                      <a:pt x="36" y="31"/>
                    </a:cubicBezTo>
                    <a:cubicBezTo>
                      <a:pt x="36" y="32"/>
                      <a:pt x="33" y="33"/>
                      <a:pt x="36" y="33"/>
                    </a:cubicBezTo>
                    <a:cubicBezTo>
                      <a:pt x="38" y="34"/>
                      <a:pt x="39" y="34"/>
                      <a:pt x="40" y="32"/>
                    </a:cubicBezTo>
                    <a:cubicBezTo>
                      <a:pt x="39" y="34"/>
                      <a:pt x="44" y="37"/>
                      <a:pt x="45" y="38"/>
                    </a:cubicBezTo>
                    <a:cubicBezTo>
                      <a:pt x="45" y="35"/>
                      <a:pt x="45" y="32"/>
                      <a:pt x="45" y="2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3" name="Freeform 708"/>
              <p:cNvSpPr>
                <a:spLocks/>
              </p:cNvSpPr>
              <p:nvPr/>
            </p:nvSpPr>
            <p:spPr bwMode="auto">
              <a:xfrm>
                <a:off x="9084949" y="4588211"/>
                <a:ext cx="238916" cy="191132"/>
              </a:xfrm>
              <a:custGeom>
                <a:avLst/>
                <a:gdLst>
                  <a:gd name="T0" fmla="*/ 50 w 51"/>
                  <a:gd name="T1" fmla="*/ 39 h 41"/>
                  <a:gd name="T2" fmla="*/ 45 w 51"/>
                  <a:gd name="T3" fmla="*/ 37 h 41"/>
                  <a:gd name="T4" fmla="*/ 47 w 51"/>
                  <a:gd name="T5" fmla="*/ 36 h 41"/>
                  <a:gd name="T6" fmla="*/ 42 w 51"/>
                  <a:gd name="T7" fmla="*/ 34 h 41"/>
                  <a:gd name="T8" fmla="*/ 38 w 51"/>
                  <a:gd name="T9" fmla="*/ 30 h 41"/>
                  <a:gd name="T10" fmla="*/ 37 w 51"/>
                  <a:gd name="T11" fmla="*/ 28 h 41"/>
                  <a:gd name="T12" fmla="*/ 34 w 51"/>
                  <a:gd name="T13" fmla="*/ 26 h 41"/>
                  <a:gd name="T14" fmla="*/ 29 w 51"/>
                  <a:gd name="T15" fmla="*/ 21 h 41"/>
                  <a:gd name="T16" fmla="*/ 34 w 51"/>
                  <a:gd name="T17" fmla="*/ 21 h 41"/>
                  <a:gd name="T18" fmla="*/ 34 w 51"/>
                  <a:gd name="T19" fmla="*/ 18 h 41"/>
                  <a:gd name="T20" fmla="*/ 31 w 51"/>
                  <a:gd name="T21" fmla="*/ 17 h 41"/>
                  <a:gd name="T22" fmla="*/ 25 w 51"/>
                  <a:gd name="T23" fmla="*/ 12 h 41"/>
                  <a:gd name="T24" fmla="*/ 19 w 51"/>
                  <a:gd name="T25" fmla="*/ 7 h 41"/>
                  <a:gd name="T26" fmla="*/ 16 w 51"/>
                  <a:gd name="T27" fmla="*/ 6 h 41"/>
                  <a:gd name="T28" fmla="*/ 13 w 51"/>
                  <a:gd name="T29" fmla="*/ 4 h 41"/>
                  <a:gd name="T30" fmla="*/ 8 w 51"/>
                  <a:gd name="T31" fmla="*/ 2 h 41"/>
                  <a:gd name="T32" fmla="*/ 1 w 51"/>
                  <a:gd name="T33" fmla="*/ 0 h 41"/>
                  <a:gd name="T34" fmla="*/ 1 w 51"/>
                  <a:gd name="T35" fmla="*/ 10 h 41"/>
                  <a:gd name="T36" fmla="*/ 1 w 51"/>
                  <a:gd name="T37" fmla="*/ 20 h 41"/>
                  <a:gd name="T38" fmla="*/ 1 w 51"/>
                  <a:gd name="T39" fmla="*/ 25 h 41"/>
                  <a:gd name="T40" fmla="*/ 1 w 51"/>
                  <a:gd name="T41" fmla="*/ 30 h 41"/>
                  <a:gd name="T42" fmla="*/ 4 w 51"/>
                  <a:gd name="T43" fmla="*/ 33 h 41"/>
                  <a:gd name="T44" fmla="*/ 13 w 51"/>
                  <a:gd name="T45" fmla="*/ 31 h 41"/>
                  <a:gd name="T46" fmla="*/ 9 w 51"/>
                  <a:gd name="T47" fmla="*/ 28 h 41"/>
                  <a:gd name="T48" fmla="*/ 14 w 51"/>
                  <a:gd name="T49" fmla="*/ 30 h 41"/>
                  <a:gd name="T50" fmla="*/ 13 w 51"/>
                  <a:gd name="T51" fmla="*/ 26 h 41"/>
                  <a:gd name="T52" fmla="*/ 15 w 51"/>
                  <a:gd name="T53" fmla="*/ 27 h 41"/>
                  <a:gd name="T54" fmla="*/ 18 w 51"/>
                  <a:gd name="T55" fmla="*/ 25 h 41"/>
                  <a:gd name="T56" fmla="*/ 26 w 51"/>
                  <a:gd name="T57" fmla="*/ 27 h 41"/>
                  <a:gd name="T58" fmla="*/ 31 w 51"/>
                  <a:gd name="T59" fmla="*/ 33 h 41"/>
                  <a:gd name="T60" fmla="*/ 36 w 51"/>
                  <a:gd name="T61" fmla="*/ 38 h 41"/>
                  <a:gd name="T62" fmla="*/ 45 w 51"/>
                  <a:gd name="T63" fmla="*/ 40 h 41"/>
                  <a:gd name="T64" fmla="*/ 48 w 51"/>
                  <a:gd name="T65" fmla="*/ 40 h 41"/>
                  <a:gd name="T66" fmla="*/ 50 w 51"/>
                  <a:gd name="T67" fmla="*/ 39 h 41"/>
                  <a:gd name="T68" fmla="*/ 50 w 51"/>
                  <a:gd name="T69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" h="41">
                    <a:moveTo>
                      <a:pt x="50" y="39"/>
                    </a:moveTo>
                    <a:cubicBezTo>
                      <a:pt x="48" y="38"/>
                      <a:pt x="46" y="38"/>
                      <a:pt x="45" y="37"/>
                    </a:cubicBezTo>
                    <a:cubicBezTo>
                      <a:pt x="44" y="36"/>
                      <a:pt x="46" y="35"/>
                      <a:pt x="47" y="36"/>
                    </a:cubicBezTo>
                    <a:cubicBezTo>
                      <a:pt x="45" y="35"/>
                      <a:pt x="42" y="36"/>
                      <a:pt x="42" y="34"/>
                    </a:cubicBezTo>
                    <a:cubicBezTo>
                      <a:pt x="42" y="32"/>
                      <a:pt x="39" y="32"/>
                      <a:pt x="38" y="30"/>
                    </a:cubicBezTo>
                    <a:cubicBezTo>
                      <a:pt x="37" y="29"/>
                      <a:pt x="38" y="29"/>
                      <a:pt x="37" y="28"/>
                    </a:cubicBezTo>
                    <a:cubicBezTo>
                      <a:pt x="36" y="27"/>
                      <a:pt x="35" y="27"/>
                      <a:pt x="34" y="26"/>
                    </a:cubicBezTo>
                    <a:cubicBezTo>
                      <a:pt x="34" y="26"/>
                      <a:pt x="30" y="21"/>
                      <a:pt x="29" y="21"/>
                    </a:cubicBezTo>
                    <a:cubicBezTo>
                      <a:pt x="30" y="20"/>
                      <a:pt x="33" y="21"/>
                      <a:pt x="34" y="21"/>
                    </a:cubicBezTo>
                    <a:cubicBezTo>
                      <a:pt x="36" y="21"/>
                      <a:pt x="35" y="20"/>
                      <a:pt x="34" y="18"/>
                    </a:cubicBezTo>
                    <a:cubicBezTo>
                      <a:pt x="34" y="17"/>
                      <a:pt x="32" y="17"/>
                      <a:pt x="31" y="17"/>
                    </a:cubicBezTo>
                    <a:cubicBezTo>
                      <a:pt x="28" y="15"/>
                      <a:pt x="26" y="14"/>
                      <a:pt x="25" y="12"/>
                    </a:cubicBezTo>
                    <a:cubicBezTo>
                      <a:pt x="24" y="10"/>
                      <a:pt x="21" y="8"/>
                      <a:pt x="19" y="7"/>
                    </a:cubicBezTo>
                    <a:cubicBezTo>
                      <a:pt x="18" y="6"/>
                      <a:pt x="17" y="6"/>
                      <a:pt x="16" y="6"/>
                    </a:cubicBezTo>
                    <a:cubicBezTo>
                      <a:pt x="15" y="6"/>
                      <a:pt x="14" y="4"/>
                      <a:pt x="13" y="4"/>
                    </a:cubicBezTo>
                    <a:cubicBezTo>
                      <a:pt x="12" y="3"/>
                      <a:pt x="10" y="3"/>
                      <a:pt x="8" y="2"/>
                    </a:cubicBezTo>
                    <a:cubicBezTo>
                      <a:pt x="6" y="2"/>
                      <a:pt x="4" y="0"/>
                      <a:pt x="1" y="0"/>
                    </a:cubicBezTo>
                    <a:cubicBezTo>
                      <a:pt x="1" y="3"/>
                      <a:pt x="1" y="7"/>
                      <a:pt x="1" y="10"/>
                    </a:cubicBezTo>
                    <a:cubicBezTo>
                      <a:pt x="1" y="13"/>
                      <a:pt x="2" y="17"/>
                      <a:pt x="1" y="20"/>
                    </a:cubicBezTo>
                    <a:cubicBezTo>
                      <a:pt x="0" y="21"/>
                      <a:pt x="1" y="23"/>
                      <a:pt x="1" y="25"/>
                    </a:cubicBezTo>
                    <a:cubicBezTo>
                      <a:pt x="1" y="27"/>
                      <a:pt x="1" y="28"/>
                      <a:pt x="1" y="30"/>
                    </a:cubicBezTo>
                    <a:cubicBezTo>
                      <a:pt x="1" y="33"/>
                      <a:pt x="2" y="33"/>
                      <a:pt x="4" y="33"/>
                    </a:cubicBezTo>
                    <a:cubicBezTo>
                      <a:pt x="7" y="33"/>
                      <a:pt x="10" y="33"/>
                      <a:pt x="13" y="31"/>
                    </a:cubicBezTo>
                    <a:cubicBezTo>
                      <a:pt x="14" y="31"/>
                      <a:pt x="9" y="28"/>
                      <a:pt x="9" y="28"/>
                    </a:cubicBezTo>
                    <a:cubicBezTo>
                      <a:pt x="10" y="28"/>
                      <a:pt x="14" y="31"/>
                      <a:pt x="14" y="30"/>
                    </a:cubicBezTo>
                    <a:cubicBezTo>
                      <a:pt x="14" y="29"/>
                      <a:pt x="13" y="28"/>
                      <a:pt x="13" y="26"/>
                    </a:cubicBezTo>
                    <a:cubicBezTo>
                      <a:pt x="13" y="26"/>
                      <a:pt x="16" y="28"/>
                      <a:pt x="15" y="27"/>
                    </a:cubicBezTo>
                    <a:cubicBezTo>
                      <a:pt x="15" y="25"/>
                      <a:pt x="17" y="25"/>
                      <a:pt x="18" y="25"/>
                    </a:cubicBezTo>
                    <a:cubicBezTo>
                      <a:pt x="19" y="25"/>
                      <a:pt x="26" y="28"/>
                      <a:pt x="26" y="27"/>
                    </a:cubicBezTo>
                    <a:cubicBezTo>
                      <a:pt x="26" y="29"/>
                      <a:pt x="30" y="31"/>
                      <a:pt x="31" y="33"/>
                    </a:cubicBezTo>
                    <a:cubicBezTo>
                      <a:pt x="32" y="35"/>
                      <a:pt x="34" y="38"/>
                      <a:pt x="36" y="38"/>
                    </a:cubicBezTo>
                    <a:cubicBezTo>
                      <a:pt x="39" y="38"/>
                      <a:pt x="42" y="39"/>
                      <a:pt x="45" y="40"/>
                    </a:cubicBezTo>
                    <a:cubicBezTo>
                      <a:pt x="46" y="40"/>
                      <a:pt x="48" y="41"/>
                      <a:pt x="48" y="40"/>
                    </a:cubicBezTo>
                    <a:cubicBezTo>
                      <a:pt x="48" y="39"/>
                      <a:pt x="51" y="39"/>
                      <a:pt x="50" y="39"/>
                    </a:cubicBezTo>
                    <a:cubicBezTo>
                      <a:pt x="49" y="38"/>
                      <a:pt x="51" y="39"/>
                      <a:pt x="50" y="3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4" name="Freeform 709"/>
              <p:cNvSpPr>
                <a:spLocks/>
              </p:cNvSpPr>
              <p:nvPr/>
            </p:nvSpPr>
            <p:spPr bwMode="auto">
              <a:xfrm>
                <a:off x="8342717" y="4414599"/>
                <a:ext cx="238916" cy="210246"/>
              </a:xfrm>
              <a:custGeom>
                <a:avLst/>
                <a:gdLst>
                  <a:gd name="T0" fmla="*/ 33 w 51"/>
                  <a:gd name="T1" fmla="*/ 5 h 45"/>
                  <a:gd name="T2" fmla="*/ 29 w 51"/>
                  <a:gd name="T3" fmla="*/ 13 h 45"/>
                  <a:gd name="T4" fmla="*/ 20 w 51"/>
                  <a:gd name="T5" fmla="*/ 16 h 45"/>
                  <a:gd name="T6" fmla="*/ 15 w 51"/>
                  <a:gd name="T7" fmla="*/ 18 h 45"/>
                  <a:gd name="T8" fmla="*/ 10 w 51"/>
                  <a:gd name="T9" fmla="*/ 19 h 45"/>
                  <a:gd name="T10" fmla="*/ 7 w 51"/>
                  <a:gd name="T11" fmla="*/ 18 h 45"/>
                  <a:gd name="T12" fmla="*/ 3 w 51"/>
                  <a:gd name="T13" fmla="*/ 14 h 45"/>
                  <a:gd name="T14" fmla="*/ 0 w 51"/>
                  <a:gd name="T15" fmla="*/ 20 h 45"/>
                  <a:gd name="T16" fmla="*/ 4 w 51"/>
                  <a:gd name="T17" fmla="*/ 29 h 45"/>
                  <a:gd name="T18" fmla="*/ 8 w 51"/>
                  <a:gd name="T19" fmla="*/ 37 h 45"/>
                  <a:gd name="T20" fmla="*/ 13 w 51"/>
                  <a:gd name="T21" fmla="*/ 39 h 45"/>
                  <a:gd name="T22" fmla="*/ 14 w 51"/>
                  <a:gd name="T23" fmla="*/ 41 h 45"/>
                  <a:gd name="T24" fmla="*/ 19 w 51"/>
                  <a:gd name="T25" fmla="*/ 41 h 45"/>
                  <a:gd name="T26" fmla="*/ 21 w 51"/>
                  <a:gd name="T27" fmla="*/ 39 h 45"/>
                  <a:gd name="T28" fmla="*/ 25 w 51"/>
                  <a:gd name="T29" fmla="*/ 40 h 45"/>
                  <a:gd name="T30" fmla="*/ 28 w 51"/>
                  <a:gd name="T31" fmla="*/ 40 h 45"/>
                  <a:gd name="T32" fmla="*/ 31 w 51"/>
                  <a:gd name="T33" fmla="*/ 43 h 45"/>
                  <a:gd name="T34" fmla="*/ 34 w 51"/>
                  <a:gd name="T35" fmla="*/ 42 h 45"/>
                  <a:gd name="T36" fmla="*/ 36 w 51"/>
                  <a:gd name="T37" fmla="*/ 43 h 45"/>
                  <a:gd name="T38" fmla="*/ 37 w 51"/>
                  <a:gd name="T39" fmla="*/ 37 h 45"/>
                  <a:gd name="T40" fmla="*/ 37 w 51"/>
                  <a:gd name="T41" fmla="*/ 33 h 45"/>
                  <a:gd name="T42" fmla="*/ 39 w 51"/>
                  <a:gd name="T43" fmla="*/ 30 h 45"/>
                  <a:gd name="T44" fmla="*/ 42 w 51"/>
                  <a:gd name="T45" fmla="*/ 24 h 45"/>
                  <a:gd name="T46" fmla="*/ 47 w 51"/>
                  <a:gd name="T47" fmla="*/ 19 h 45"/>
                  <a:gd name="T48" fmla="*/ 49 w 51"/>
                  <a:gd name="T49" fmla="*/ 18 h 45"/>
                  <a:gd name="T50" fmla="*/ 45 w 51"/>
                  <a:gd name="T51" fmla="*/ 13 h 45"/>
                  <a:gd name="T52" fmla="*/ 42 w 51"/>
                  <a:gd name="T53" fmla="*/ 7 h 45"/>
                  <a:gd name="T54" fmla="*/ 44 w 51"/>
                  <a:gd name="T55" fmla="*/ 6 h 45"/>
                  <a:gd name="T56" fmla="*/ 44 w 51"/>
                  <a:gd name="T57" fmla="*/ 3 h 45"/>
                  <a:gd name="T58" fmla="*/ 33 w 51"/>
                  <a:gd name="T59" fmla="*/ 5 h 45"/>
                  <a:gd name="T60" fmla="*/ 33 w 51"/>
                  <a:gd name="T6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51" h="45">
                    <a:moveTo>
                      <a:pt x="33" y="5"/>
                    </a:moveTo>
                    <a:cubicBezTo>
                      <a:pt x="32" y="8"/>
                      <a:pt x="31" y="10"/>
                      <a:pt x="29" y="13"/>
                    </a:cubicBezTo>
                    <a:cubicBezTo>
                      <a:pt x="28" y="17"/>
                      <a:pt x="23" y="17"/>
                      <a:pt x="20" y="16"/>
                    </a:cubicBezTo>
                    <a:cubicBezTo>
                      <a:pt x="18" y="15"/>
                      <a:pt x="16" y="17"/>
                      <a:pt x="15" y="18"/>
                    </a:cubicBezTo>
                    <a:cubicBezTo>
                      <a:pt x="14" y="19"/>
                      <a:pt x="11" y="18"/>
                      <a:pt x="10" y="19"/>
                    </a:cubicBezTo>
                    <a:cubicBezTo>
                      <a:pt x="8" y="20"/>
                      <a:pt x="8" y="20"/>
                      <a:pt x="7" y="18"/>
                    </a:cubicBezTo>
                    <a:cubicBezTo>
                      <a:pt x="5" y="17"/>
                      <a:pt x="4" y="16"/>
                      <a:pt x="3" y="14"/>
                    </a:cubicBezTo>
                    <a:cubicBezTo>
                      <a:pt x="2" y="13"/>
                      <a:pt x="0" y="19"/>
                      <a:pt x="0" y="20"/>
                    </a:cubicBezTo>
                    <a:cubicBezTo>
                      <a:pt x="0" y="23"/>
                      <a:pt x="3" y="26"/>
                      <a:pt x="4" y="29"/>
                    </a:cubicBezTo>
                    <a:cubicBezTo>
                      <a:pt x="6" y="32"/>
                      <a:pt x="5" y="35"/>
                      <a:pt x="8" y="37"/>
                    </a:cubicBezTo>
                    <a:cubicBezTo>
                      <a:pt x="10" y="38"/>
                      <a:pt x="12" y="39"/>
                      <a:pt x="13" y="39"/>
                    </a:cubicBezTo>
                    <a:cubicBezTo>
                      <a:pt x="16" y="38"/>
                      <a:pt x="13" y="40"/>
                      <a:pt x="14" y="41"/>
                    </a:cubicBezTo>
                    <a:cubicBezTo>
                      <a:pt x="15" y="41"/>
                      <a:pt x="18" y="41"/>
                      <a:pt x="19" y="41"/>
                    </a:cubicBezTo>
                    <a:cubicBezTo>
                      <a:pt x="20" y="40"/>
                      <a:pt x="20" y="38"/>
                      <a:pt x="21" y="39"/>
                    </a:cubicBezTo>
                    <a:cubicBezTo>
                      <a:pt x="22" y="40"/>
                      <a:pt x="24" y="41"/>
                      <a:pt x="25" y="40"/>
                    </a:cubicBezTo>
                    <a:cubicBezTo>
                      <a:pt x="26" y="40"/>
                      <a:pt x="28" y="39"/>
                      <a:pt x="28" y="40"/>
                    </a:cubicBezTo>
                    <a:cubicBezTo>
                      <a:pt x="29" y="43"/>
                      <a:pt x="27" y="45"/>
                      <a:pt x="31" y="43"/>
                    </a:cubicBezTo>
                    <a:cubicBezTo>
                      <a:pt x="32" y="43"/>
                      <a:pt x="33" y="42"/>
                      <a:pt x="34" y="42"/>
                    </a:cubicBezTo>
                    <a:cubicBezTo>
                      <a:pt x="35" y="42"/>
                      <a:pt x="36" y="43"/>
                      <a:pt x="36" y="43"/>
                    </a:cubicBezTo>
                    <a:cubicBezTo>
                      <a:pt x="37" y="41"/>
                      <a:pt x="35" y="39"/>
                      <a:pt x="37" y="37"/>
                    </a:cubicBezTo>
                    <a:cubicBezTo>
                      <a:pt x="38" y="36"/>
                      <a:pt x="37" y="35"/>
                      <a:pt x="37" y="33"/>
                    </a:cubicBezTo>
                    <a:cubicBezTo>
                      <a:pt x="37" y="32"/>
                      <a:pt x="38" y="31"/>
                      <a:pt x="39" y="30"/>
                    </a:cubicBezTo>
                    <a:cubicBezTo>
                      <a:pt x="41" y="28"/>
                      <a:pt x="43" y="27"/>
                      <a:pt x="42" y="24"/>
                    </a:cubicBezTo>
                    <a:cubicBezTo>
                      <a:pt x="42" y="22"/>
                      <a:pt x="45" y="18"/>
                      <a:pt x="47" y="19"/>
                    </a:cubicBezTo>
                    <a:cubicBezTo>
                      <a:pt x="48" y="20"/>
                      <a:pt x="51" y="19"/>
                      <a:pt x="49" y="18"/>
                    </a:cubicBezTo>
                    <a:cubicBezTo>
                      <a:pt x="48" y="16"/>
                      <a:pt x="45" y="15"/>
                      <a:pt x="45" y="13"/>
                    </a:cubicBezTo>
                    <a:cubicBezTo>
                      <a:pt x="45" y="11"/>
                      <a:pt x="43" y="9"/>
                      <a:pt x="42" y="7"/>
                    </a:cubicBezTo>
                    <a:cubicBezTo>
                      <a:pt x="41" y="4"/>
                      <a:pt x="44" y="7"/>
                      <a:pt x="44" y="6"/>
                    </a:cubicBezTo>
                    <a:cubicBezTo>
                      <a:pt x="45" y="5"/>
                      <a:pt x="41" y="4"/>
                      <a:pt x="44" y="3"/>
                    </a:cubicBezTo>
                    <a:cubicBezTo>
                      <a:pt x="40" y="2"/>
                      <a:pt x="34" y="0"/>
                      <a:pt x="33" y="5"/>
                    </a:cubicBezTo>
                    <a:cubicBezTo>
                      <a:pt x="32" y="7"/>
                      <a:pt x="34" y="3"/>
                      <a:pt x="33" y="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5" name="Freeform 710"/>
              <p:cNvSpPr>
                <a:spLocks/>
              </p:cNvSpPr>
              <p:nvPr/>
            </p:nvSpPr>
            <p:spPr bwMode="auto">
              <a:xfrm>
                <a:off x="8357051" y="4358851"/>
                <a:ext cx="229360" cy="149721"/>
              </a:xfrm>
              <a:custGeom>
                <a:avLst/>
                <a:gdLst>
                  <a:gd name="T0" fmla="*/ 45 w 49"/>
                  <a:gd name="T1" fmla="*/ 10 h 32"/>
                  <a:gd name="T2" fmla="*/ 47 w 49"/>
                  <a:gd name="T3" fmla="*/ 8 h 32"/>
                  <a:gd name="T4" fmla="*/ 43 w 49"/>
                  <a:gd name="T5" fmla="*/ 7 h 32"/>
                  <a:gd name="T6" fmla="*/ 42 w 49"/>
                  <a:gd name="T7" fmla="*/ 6 h 32"/>
                  <a:gd name="T8" fmla="*/ 41 w 49"/>
                  <a:gd name="T9" fmla="*/ 6 h 32"/>
                  <a:gd name="T10" fmla="*/ 41 w 49"/>
                  <a:gd name="T11" fmla="*/ 4 h 32"/>
                  <a:gd name="T12" fmla="*/ 39 w 49"/>
                  <a:gd name="T13" fmla="*/ 2 h 32"/>
                  <a:gd name="T14" fmla="*/ 37 w 49"/>
                  <a:gd name="T15" fmla="*/ 2 h 32"/>
                  <a:gd name="T16" fmla="*/ 36 w 49"/>
                  <a:gd name="T17" fmla="*/ 1 h 32"/>
                  <a:gd name="T18" fmla="*/ 32 w 49"/>
                  <a:gd name="T19" fmla="*/ 6 h 32"/>
                  <a:gd name="T20" fmla="*/ 30 w 49"/>
                  <a:gd name="T21" fmla="*/ 8 h 32"/>
                  <a:gd name="T22" fmla="*/ 29 w 49"/>
                  <a:gd name="T23" fmla="*/ 9 h 32"/>
                  <a:gd name="T24" fmla="*/ 29 w 49"/>
                  <a:gd name="T25" fmla="*/ 10 h 32"/>
                  <a:gd name="T26" fmla="*/ 25 w 49"/>
                  <a:gd name="T27" fmla="*/ 12 h 32"/>
                  <a:gd name="T28" fmla="*/ 25 w 49"/>
                  <a:gd name="T29" fmla="*/ 15 h 32"/>
                  <a:gd name="T30" fmla="*/ 27 w 49"/>
                  <a:gd name="T31" fmla="*/ 14 h 32"/>
                  <a:gd name="T32" fmla="*/ 29 w 49"/>
                  <a:gd name="T33" fmla="*/ 13 h 32"/>
                  <a:gd name="T34" fmla="*/ 28 w 49"/>
                  <a:gd name="T35" fmla="*/ 11 h 32"/>
                  <a:gd name="T36" fmla="*/ 29 w 49"/>
                  <a:gd name="T37" fmla="*/ 13 h 32"/>
                  <a:gd name="T38" fmla="*/ 26 w 49"/>
                  <a:gd name="T39" fmla="*/ 14 h 32"/>
                  <a:gd name="T40" fmla="*/ 23 w 49"/>
                  <a:gd name="T41" fmla="*/ 13 h 32"/>
                  <a:gd name="T42" fmla="*/ 14 w 49"/>
                  <a:gd name="T43" fmla="*/ 20 h 32"/>
                  <a:gd name="T44" fmla="*/ 9 w 49"/>
                  <a:gd name="T45" fmla="*/ 23 h 32"/>
                  <a:gd name="T46" fmla="*/ 7 w 49"/>
                  <a:gd name="T47" fmla="*/ 26 h 32"/>
                  <a:gd name="T48" fmla="*/ 9 w 49"/>
                  <a:gd name="T49" fmla="*/ 28 h 32"/>
                  <a:gd name="T50" fmla="*/ 0 w 49"/>
                  <a:gd name="T51" fmla="*/ 26 h 32"/>
                  <a:gd name="T52" fmla="*/ 5 w 49"/>
                  <a:gd name="T53" fmla="*/ 32 h 32"/>
                  <a:gd name="T54" fmla="*/ 7 w 49"/>
                  <a:gd name="T55" fmla="*/ 31 h 32"/>
                  <a:gd name="T56" fmla="*/ 12 w 49"/>
                  <a:gd name="T57" fmla="*/ 30 h 32"/>
                  <a:gd name="T58" fmla="*/ 20 w 49"/>
                  <a:gd name="T59" fmla="*/ 29 h 32"/>
                  <a:gd name="T60" fmla="*/ 27 w 49"/>
                  <a:gd name="T61" fmla="*/ 24 h 32"/>
                  <a:gd name="T62" fmla="*/ 30 w 49"/>
                  <a:gd name="T63" fmla="*/ 18 h 32"/>
                  <a:gd name="T64" fmla="*/ 34 w 49"/>
                  <a:gd name="T65" fmla="*/ 14 h 32"/>
                  <a:gd name="T66" fmla="*/ 43 w 49"/>
                  <a:gd name="T67" fmla="*/ 14 h 32"/>
                  <a:gd name="T68" fmla="*/ 45 w 49"/>
                  <a:gd name="T69" fmla="*/ 1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9" h="32">
                    <a:moveTo>
                      <a:pt x="45" y="10"/>
                    </a:moveTo>
                    <a:cubicBezTo>
                      <a:pt x="48" y="10"/>
                      <a:pt x="49" y="9"/>
                      <a:pt x="47" y="8"/>
                    </a:cubicBezTo>
                    <a:cubicBezTo>
                      <a:pt x="45" y="7"/>
                      <a:pt x="45" y="6"/>
                      <a:pt x="43" y="7"/>
                    </a:cubicBezTo>
                    <a:cubicBezTo>
                      <a:pt x="42" y="8"/>
                      <a:pt x="43" y="7"/>
                      <a:pt x="42" y="6"/>
                    </a:cubicBezTo>
                    <a:cubicBezTo>
                      <a:pt x="42" y="6"/>
                      <a:pt x="41" y="6"/>
                      <a:pt x="41" y="6"/>
                    </a:cubicBezTo>
                    <a:cubicBezTo>
                      <a:pt x="41" y="6"/>
                      <a:pt x="41" y="4"/>
                      <a:pt x="41" y="4"/>
                    </a:cubicBezTo>
                    <a:cubicBezTo>
                      <a:pt x="40" y="3"/>
                      <a:pt x="39" y="2"/>
                      <a:pt x="39" y="2"/>
                    </a:cubicBezTo>
                    <a:cubicBezTo>
                      <a:pt x="37" y="0"/>
                      <a:pt x="38" y="1"/>
                      <a:pt x="37" y="2"/>
                    </a:cubicBezTo>
                    <a:cubicBezTo>
                      <a:pt x="36" y="3"/>
                      <a:pt x="36" y="1"/>
                      <a:pt x="36" y="1"/>
                    </a:cubicBezTo>
                    <a:cubicBezTo>
                      <a:pt x="35" y="1"/>
                      <a:pt x="32" y="5"/>
                      <a:pt x="32" y="6"/>
                    </a:cubicBezTo>
                    <a:cubicBezTo>
                      <a:pt x="31" y="6"/>
                      <a:pt x="30" y="7"/>
                      <a:pt x="30" y="8"/>
                    </a:cubicBezTo>
                    <a:cubicBezTo>
                      <a:pt x="29" y="8"/>
                      <a:pt x="29" y="9"/>
                      <a:pt x="29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1"/>
                      <a:pt x="26" y="11"/>
                      <a:pt x="25" y="12"/>
                    </a:cubicBezTo>
                    <a:cubicBezTo>
                      <a:pt x="22" y="12"/>
                      <a:pt x="23" y="14"/>
                      <a:pt x="25" y="15"/>
                    </a:cubicBezTo>
                    <a:cubicBezTo>
                      <a:pt x="27" y="17"/>
                      <a:pt x="26" y="15"/>
                      <a:pt x="27" y="14"/>
                    </a:cubicBezTo>
                    <a:cubicBezTo>
                      <a:pt x="27" y="13"/>
                      <a:pt x="29" y="13"/>
                      <a:pt x="29" y="13"/>
                    </a:cubicBezTo>
                    <a:cubicBezTo>
                      <a:pt x="29" y="13"/>
                      <a:pt x="28" y="12"/>
                      <a:pt x="28" y="11"/>
                    </a:cubicBezTo>
                    <a:cubicBezTo>
                      <a:pt x="28" y="12"/>
                      <a:pt x="29" y="13"/>
                      <a:pt x="29" y="13"/>
                    </a:cubicBezTo>
                    <a:cubicBezTo>
                      <a:pt x="29" y="13"/>
                      <a:pt x="27" y="13"/>
                      <a:pt x="26" y="14"/>
                    </a:cubicBezTo>
                    <a:cubicBezTo>
                      <a:pt x="26" y="17"/>
                      <a:pt x="24" y="14"/>
                      <a:pt x="23" y="13"/>
                    </a:cubicBezTo>
                    <a:cubicBezTo>
                      <a:pt x="20" y="16"/>
                      <a:pt x="18" y="19"/>
                      <a:pt x="14" y="20"/>
                    </a:cubicBezTo>
                    <a:cubicBezTo>
                      <a:pt x="12" y="21"/>
                      <a:pt x="10" y="21"/>
                      <a:pt x="9" y="23"/>
                    </a:cubicBezTo>
                    <a:cubicBezTo>
                      <a:pt x="8" y="24"/>
                      <a:pt x="8" y="25"/>
                      <a:pt x="7" y="26"/>
                    </a:cubicBezTo>
                    <a:cubicBezTo>
                      <a:pt x="7" y="27"/>
                      <a:pt x="9" y="28"/>
                      <a:pt x="9" y="28"/>
                    </a:cubicBezTo>
                    <a:cubicBezTo>
                      <a:pt x="8" y="29"/>
                      <a:pt x="1" y="26"/>
                      <a:pt x="0" y="26"/>
                    </a:cubicBezTo>
                    <a:cubicBezTo>
                      <a:pt x="1" y="28"/>
                      <a:pt x="3" y="31"/>
                      <a:pt x="5" y="32"/>
                    </a:cubicBezTo>
                    <a:cubicBezTo>
                      <a:pt x="6" y="32"/>
                      <a:pt x="7" y="31"/>
                      <a:pt x="7" y="31"/>
                    </a:cubicBezTo>
                    <a:cubicBezTo>
                      <a:pt x="9" y="30"/>
                      <a:pt x="12" y="31"/>
                      <a:pt x="12" y="30"/>
                    </a:cubicBezTo>
                    <a:cubicBezTo>
                      <a:pt x="15" y="27"/>
                      <a:pt x="17" y="28"/>
                      <a:pt x="20" y="29"/>
                    </a:cubicBezTo>
                    <a:cubicBezTo>
                      <a:pt x="23" y="29"/>
                      <a:pt x="26" y="27"/>
                      <a:pt x="27" y="24"/>
                    </a:cubicBezTo>
                    <a:cubicBezTo>
                      <a:pt x="28" y="22"/>
                      <a:pt x="29" y="20"/>
                      <a:pt x="30" y="18"/>
                    </a:cubicBezTo>
                    <a:cubicBezTo>
                      <a:pt x="30" y="15"/>
                      <a:pt x="31" y="14"/>
                      <a:pt x="34" y="14"/>
                    </a:cubicBezTo>
                    <a:cubicBezTo>
                      <a:pt x="37" y="14"/>
                      <a:pt x="40" y="15"/>
                      <a:pt x="43" y="14"/>
                    </a:cubicBezTo>
                    <a:cubicBezTo>
                      <a:pt x="47" y="13"/>
                      <a:pt x="40" y="10"/>
                      <a:pt x="45" y="1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6" name="Freeform 711"/>
              <p:cNvSpPr>
                <a:spLocks/>
              </p:cNvSpPr>
              <p:nvPr/>
            </p:nvSpPr>
            <p:spPr bwMode="auto">
              <a:xfrm>
                <a:off x="7890370" y="3839607"/>
                <a:ext cx="79638" cy="46190"/>
              </a:xfrm>
              <a:custGeom>
                <a:avLst/>
                <a:gdLst>
                  <a:gd name="T0" fmla="*/ 2 w 17"/>
                  <a:gd name="T1" fmla="*/ 8 h 10"/>
                  <a:gd name="T2" fmla="*/ 7 w 17"/>
                  <a:gd name="T3" fmla="*/ 9 h 10"/>
                  <a:gd name="T4" fmla="*/ 12 w 17"/>
                  <a:gd name="T5" fmla="*/ 9 h 10"/>
                  <a:gd name="T6" fmla="*/ 16 w 17"/>
                  <a:gd name="T7" fmla="*/ 8 h 10"/>
                  <a:gd name="T8" fmla="*/ 15 w 17"/>
                  <a:gd name="T9" fmla="*/ 3 h 10"/>
                  <a:gd name="T10" fmla="*/ 10 w 17"/>
                  <a:gd name="T11" fmla="*/ 3 h 10"/>
                  <a:gd name="T12" fmla="*/ 6 w 17"/>
                  <a:gd name="T13" fmla="*/ 1 h 10"/>
                  <a:gd name="T14" fmla="*/ 2 w 17"/>
                  <a:gd name="T15" fmla="*/ 8 h 10"/>
                  <a:gd name="T16" fmla="*/ 2 w 17"/>
                  <a:gd name="T1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0">
                    <a:moveTo>
                      <a:pt x="2" y="8"/>
                    </a:moveTo>
                    <a:cubicBezTo>
                      <a:pt x="3" y="9"/>
                      <a:pt x="6" y="10"/>
                      <a:pt x="7" y="9"/>
                    </a:cubicBezTo>
                    <a:cubicBezTo>
                      <a:pt x="9" y="8"/>
                      <a:pt x="10" y="10"/>
                      <a:pt x="12" y="9"/>
                    </a:cubicBezTo>
                    <a:cubicBezTo>
                      <a:pt x="13" y="9"/>
                      <a:pt x="17" y="9"/>
                      <a:pt x="16" y="8"/>
                    </a:cubicBezTo>
                    <a:cubicBezTo>
                      <a:pt x="15" y="6"/>
                      <a:pt x="14" y="5"/>
                      <a:pt x="15" y="3"/>
                    </a:cubicBezTo>
                    <a:cubicBezTo>
                      <a:pt x="13" y="2"/>
                      <a:pt x="11" y="4"/>
                      <a:pt x="10" y="3"/>
                    </a:cubicBezTo>
                    <a:cubicBezTo>
                      <a:pt x="9" y="2"/>
                      <a:pt x="7" y="0"/>
                      <a:pt x="6" y="1"/>
                    </a:cubicBezTo>
                    <a:cubicBezTo>
                      <a:pt x="4" y="3"/>
                      <a:pt x="0" y="6"/>
                      <a:pt x="2" y="8"/>
                    </a:cubicBezTo>
                    <a:cubicBezTo>
                      <a:pt x="3" y="9"/>
                      <a:pt x="1" y="7"/>
                      <a:pt x="2" y="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7" name="Freeform 712"/>
              <p:cNvSpPr>
                <a:spLocks/>
              </p:cNvSpPr>
              <p:nvPr/>
            </p:nvSpPr>
            <p:spPr bwMode="auto">
              <a:xfrm>
                <a:off x="7707201" y="3787046"/>
                <a:ext cx="173611" cy="108308"/>
              </a:xfrm>
              <a:custGeom>
                <a:avLst/>
                <a:gdLst>
                  <a:gd name="T0" fmla="*/ 1 w 37"/>
                  <a:gd name="T1" fmla="*/ 3 h 23"/>
                  <a:gd name="T2" fmla="*/ 0 w 37"/>
                  <a:gd name="T3" fmla="*/ 9 h 23"/>
                  <a:gd name="T4" fmla="*/ 5 w 37"/>
                  <a:gd name="T5" fmla="*/ 13 h 23"/>
                  <a:gd name="T6" fmla="*/ 7 w 37"/>
                  <a:gd name="T7" fmla="*/ 14 h 23"/>
                  <a:gd name="T8" fmla="*/ 12 w 37"/>
                  <a:gd name="T9" fmla="*/ 15 h 23"/>
                  <a:gd name="T10" fmla="*/ 15 w 37"/>
                  <a:gd name="T11" fmla="*/ 16 h 23"/>
                  <a:gd name="T12" fmla="*/ 19 w 37"/>
                  <a:gd name="T13" fmla="*/ 16 h 23"/>
                  <a:gd name="T14" fmla="*/ 22 w 37"/>
                  <a:gd name="T15" fmla="*/ 19 h 23"/>
                  <a:gd name="T16" fmla="*/ 26 w 37"/>
                  <a:gd name="T17" fmla="*/ 20 h 23"/>
                  <a:gd name="T18" fmla="*/ 29 w 37"/>
                  <a:gd name="T19" fmla="*/ 22 h 23"/>
                  <a:gd name="T20" fmla="*/ 32 w 37"/>
                  <a:gd name="T21" fmla="*/ 20 h 23"/>
                  <a:gd name="T22" fmla="*/ 35 w 37"/>
                  <a:gd name="T23" fmla="*/ 22 h 23"/>
                  <a:gd name="T24" fmla="*/ 37 w 37"/>
                  <a:gd name="T25" fmla="*/ 21 h 23"/>
                  <a:gd name="T26" fmla="*/ 37 w 37"/>
                  <a:gd name="T27" fmla="*/ 18 h 23"/>
                  <a:gd name="T28" fmla="*/ 37 w 37"/>
                  <a:gd name="T29" fmla="*/ 14 h 23"/>
                  <a:gd name="T30" fmla="*/ 32 w 37"/>
                  <a:gd name="T31" fmla="*/ 14 h 23"/>
                  <a:gd name="T32" fmla="*/ 31 w 37"/>
                  <a:gd name="T33" fmla="*/ 13 h 23"/>
                  <a:gd name="T34" fmla="*/ 28 w 37"/>
                  <a:gd name="T35" fmla="*/ 13 h 23"/>
                  <a:gd name="T36" fmla="*/ 26 w 37"/>
                  <a:gd name="T37" fmla="*/ 12 h 23"/>
                  <a:gd name="T38" fmla="*/ 24 w 37"/>
                  <a:gd name="T39" fmla="*/ 12 h 23"/>
                  <a:gd name="T40" fmla="*/ 20 w 37"/>
                  <a:gd name="T41" fmla="*/ 10 h 23"/>
                  <a:gd name="T42" fmla="*/ 18 w 37"/>
                  <a:gd name="T43" fmla="*/ 8 h 23"/>
                  <a:gd name="T44" fmla="*/ 16 w 37"/>
                  <a:gd name="T45" fmla="*/ 7 h 23"/>
                  <a:gd name="T46" fmla="*/ 10 w 37"/>
                  <a:gd name="T47" fmla="*/ 2 h 23"/>
                  <a:gd name="T48" fmla="*/ 8 w 37"/>
                  <a:gd name="T49" fmla="*/ 0 h 23"/>
                  <a:gd name="T50" fmla="*/ 5 w 37"/>
                  <a:gd name="T51" fmla="*/ 2 h 23"/>
                  <a:gd name="T52" fmla="*/ 4 w 37"/>
                  <a:gd name="T53" fmla="*/ 2 h 23"/>
                  <a:gd name="T54" fmla="*/ 1 w 37"/>
                  <a:gd name="T55" fmla="*/ 3 h 23"/>
                  <a:gd name="T56" fmla="*/ 1 w 37"/>
                  <a:gd name="T57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7" h="23">
                    <a:moveTo>
                      <a:pt x="1" y="3"/>
                    </a:moveTo>
                    <a:cubicBezTo>
                      <a:pt x="0" y="4"/>
                      <a:pt x="0" y="8"/>
                      <a:pt x="0" y="9"/>
                    </a:cubicBezTo>
                    <a:cubicBezTo>
                      <a:pt x="1" y="10"/>
                      <a:pt x="4" y="11"/>
                      <a:pt x="5" y="13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9" y="15"/>
                      <a:pt x="10" y="14"/>
                      <a:pt x="12" y="15"/>
                    </a:cubicBezTo>
                    <a:cubicBezTo>
                      <a:pt x="13" y="15"/>
                      <a:pt x="14" y="16"/>
                      <a:pt x="15" y="16"/>
                    </a:cubicBezTo>
                    <a:cubicBezTo>
                      <a:pt x="16" y="16"/>
                      <a:pt x="18" y="16"/>
                      <a:pt x="19" y="16"/>
                    </a:cubicBezTo>
                    <a:cubicBezTo>
                      <a:pt x="20" y="17"/>
                      <a:pt x="21" y="18"/>
                      <a:pt x="22" y="19"/>
                    </a:cubicBezTo>
                    <a:cubicBezTo>
                      <a:pt x="23" y="19"/>
                      <a:pt x="25" y="19"/>
                      <a:pt x="26" y="20"/>
                    </a:cubicBezTo>
                    <a:cubicBezTo>
                      <a:pt x="27" y="20"/>
                      <a:pt x="28" y="22"/>
                      <a:pt x="29" y="22"/>
                    </a:cubicBezTo>
                    <a:cubicBezTo>
                      <a:pt x="30" y="22"/>
                      <a:pt x="31" y="20"/>
                      <a:pt x="32" y="20"/>
                    </a:cubicBezTo>
                    <a:cubicBezTo>
                      <a:pt x="33" y="21"/>
                      <a:pt x="33" y="23"/>
                      <a:pt x="35" y="22"/>
                    </a:cubicBezTo>
                    <a:cubicBezTo>
                      <a:pt x="35" y="22"/>
                      <a:pt x="37" y="21"/>
                      <a:pt x="37" y="21"/>
                    </a:cubicBezTo>
                    <a:cubicBezTo>
                      <a:pt x="37" y="20"/>
                      <a:pt x="37" y="19"/>
                      <a:pt x="37" y="18"/>
                    </a:cubicBezTo>
                    <a:cubicBezTo>
                      <a:pt x="36" y="17"/>
                      <a:pt x="37" y="16"/>
                      <a:pt x="37" y="14"/>
                    </a:cubicBezTo>
                    <a:cubicBezTo>
                      <a:pt x="35" y="14"/>
                      <a:pt x="34" y="15"/>
                      <a:pt x="32" y="14"/>
                    </a:cubicBezTo>
                    <a:cubicBezTo>
                      <a:pt x="32" y="14"/>
                      <a:pt x="31" y="13"/>
                      <a:pt x="31" y="13"/>
                    </a:cubicBezTo>
                    <a:cubicBezTo>
                      <a:pt x="30" y="13"/>
                      <a:pt x="29" y="14"/>
                      <a:pt x="28" y="13"/>
                    </a:cubicBezTo>
                    <a:cubicBezTo>
                      <a:pt x="28" y="13"/>
                      <a:pt x="27" y="12"/>
                      <a:pt x="26" y="12"/>
                    </a:cubicBezTo>
                    <a:cubicBezTo>
                      <a:pt x="25" y="12"/>
                      <a:pt x="24" y="14"/>
                      <a:pt x="24" y="12"/>
                    </a:cubicBezTo>
                    <a:cubicBezTo>
                      <a:pt x="22" y="10"/>
                      <a:pt x="21" y="11"/>
                      <a:pt x="20" y="10"/>
                    </a:cubicBezTo>
                    <a:cubicBezTo>
                      <a:pt x="19" y="9"/>
                      <a:pt x="19" y="8"/>
                      <a:pt x="18" y="8"/>
                    </a:cubicBezTo>
                    <a:cubicBezTo>
                      <a:pt x="17" y="7"/>
                      <a:pt x="16" y="7"/>
                      <a:pt x="16" y="7"/>
                    </a:cubicBezTo>
                    <a:cubicBezTo>
                      <a:pt x="14" y="6"/>
                      <a:pt x="11" y="4"/>
                      <a:pt x="10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4"/>
                      <a:pt x="2" y="3"/>
                      <a:pt x="1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8" name="Freeform 713"/>
              <p:cNvSpPr>
                <a:spLocks/>
              </p:cNvSpPr>
              <p:nvPr/>
            </p:nvSpPr>
            <p:spPr bwMode="auto">
              <a:xfrm>
                <a:off x="8188218" y="4180460"/>
                <a:ext cx="130606" cy="108308"/>
              </a:xfrm>
              <a:custGeom>
                <a:avLst/>
                <a:gdLst>
                  <a:gd name="T0" fmla="*/ 14 w 28"/>
                  <a:gd name="T1" fmla="*/ 19 h 23"/>
                  <a:gd name="T2" fmla="*/ 19 w 28"/>
                  <a:gd name="T3" fmla="*/ 18 h 23"/>
                  <a:gd name="T4" fmla="*/ 19 w 28"/>
                  <a:gd name="T5" fmla="*/ 15 h 23"/>
                  <a:gd name="T6" fmla="*/ 21 w 28"/>
                  <a:gd name="T7" fmla="*/ 14 h 23"/>
                  <a:gd name="T8" fmla="*/ 24 w 28"/>
                  <a:gd name="T9" fmla="*/ 12 h 23"/>
                  <a:gd name="T10" fmla="*/ 27 w 28"/>
                  <a:gd name="T11" fmla="*/ 9 h 23"/>
                  <a:gd name="T12" fmla="*/ 26 w 28"/>
                  <a:gd name="T13" fmla="*/ 1 h 23"/>
                  <a:gd name="T14" fmla="*/ 22 w 28"/>
                  <a:gd name="T15" fmla="*/ 1 h 23"/>
                  <a:gd name="T16" fmla="*/ 19 w 28"/>
                  <a:gd name="T17" fmla="*/ 2 h 23"/>
                  <a:gd name="T18" fmla="*/ 17 w 28"/>
                  <a:gd name="T19" fmla="*/ 2 h 23"/>
                  <a:gd name="T20" fmla="*/ 3 w 28"/>
                  <a:gd name="T21" fmla="*/ 3 h 23"/>
                  <a:gd name="T22" fmla="*/ 0 w 28"/>
                  <a:gd name="T23" fmla="*/ 7 h 23"/>
                  <a:gd name="T24" fmla="*/ 1 w 28"/>
                  <a:gd name="T25" fmla="*/ 10 h 23"/>
                  <a:gd name="T26" fmla="*/ 3 w 28"/>
                  <a:gd name="T27" fmla="*/ 14 h 23"/>
                  <a:gd name="T28" fmla="*/ 5 w 28"/>
                  <a:gd name="T29" fmla="*/ 18 h 23"/>
                  <a:gd name="T30" fmla="*/ 6 w 28"/>
                  <a:gd name="T31" fmla="*/ 19 h 23"/>
                  <a:gd name="T32" fmla="*/ 7 w 28"/>
                  <a:gd name="T33" fmla="*/ 21 h 23"/>
                  <a:gd name="T34" fmla="*/ 8 w 28"/>
                  <a:gd name="T35" fmla="*/ 23 h 23"/>
                  <a:gd name="T36" fmla="*/ 14 w 28"/>
                  <a:gd name="T37" fmla="*/ 19 h 23"/>
                  <a:gd name="T38" fmla="*/ 14 w 28"/>
                  <a:gd name="T39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23">
                    <a:moveTo>
                      <a:pt x="14" y="19"/>
                    </a:moveTo>
                    <a:cubicBezTo>
                      <a:pt x="14" y="18"/>
                      <a:pt x="20" y="20"/>
                      <a:pt x="19" y="18"/>
                    </a:cubicBezTo>
                    <a:cubicBezTo>
                      <a:pt x="19" y="18"/>
                      <a:pt x="18" y="15"/>
                      <a:pt x="19" y="15"/>
                    </a:cubicBezTo>
                    <a:cubicBezTo>
                      <a:pt x="20" y="15"/>
                      <a:pt x="21" y="16"/>
                      <a:pt x="21" y="14"/>
                    </a:cubicBezTo>
                    <a:cubicBezTo>
                      <a:pt x="21" y="12"/>
                      <a:pt x="23" y="13"/>
                      <a:pt x="24" y="12"/>
                    </a:cubicBezTo>
                    <a:cubicBezTo>
                      <a:pt x="26" y="12"/>
                      <a:pt x="26" y="10"/>
                      <a:pt x="27" y="9"/>
                    </a:cubicBezTo>
                    <a:cubicBezTo>
                      <a:pt x="28" y="7"/>
                      <a:pt x="25" y="2"/>
                      <a:pt x="26" y="1"/>
                    </a:cubicBezTo>
                    <a:cubicBezTo>
                      <a:pt x="24" y="2"/>
                      <a:pt x="24" y="2"/>
                      <a:pt x="22" y="1"/>
                    </a:cubicBezTo>
                    <a:cubicBezTo>
                      <a:pt x="21" y="0"/>
                      <a:pt x="19" y="2"/>
                      <a:pt x="19" y="2"/>
                    </a:cubicBezTo>
                    <a:cubicBezTo>
                      <a:pt x="19" y="4"/>
                      <a:pt x="17" y="2"/>
                      <a:pt x="17" y="2"/>
                    </a:cubicBezTo>
                    <a:cubicBezTo>
                      <a:pt x="13" y="1"/>
                      <a:pt x="6" y="0"/>
                      <a:pt x="3" y="3"/>
                    </a:cubicBezTo>
                    <a:cubicBezTo>
                      <a:pt x="2" y="4"/>
                      <a:pt x="0" y="5"/>
                      <a:pt x="0" y="7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3" y="11"/>
                      <a:pt x="3" y="13"/>
                      <a:pt x="3" y="14"/>
                    </a:cubicBezTo>
                    <a:cubicBezTo>
                      <a:pt x="4" y="16"/>
                      <a:pt x="4" y="17"/>
                      <a:pt x="5" y="18"/>
                    </a:cubicBezTo>
                    <a:cubicBezTo>
                      <a:pt x="5" y="19"/>
                      <a:pt x="6" y="18"/>
                      <a:pt x="6" y="19"/>
                    </a:cubicBezTo>
                    <a:cubicBezTo>
                      <a:pt x="7" y="19"/>
                      <a:pt x="6" y="20"/>
                      <a:pt x="7" y="21"/>
                    </a:cubicBezTo>
                    <a:cubicBezTo>
                      <a:pt x="9" y="21"/>
                      <a:pt x="8" y="22"/>
                      <a:pt x="8" y="23"/>
                    </a:cubicBezTo>
                    <a:cubicBezTo>
                      <a:pt x="8" y="22"/>
                      <a:pt x="14" y="20"/>
                      <a:pt x="14" y="19"/>
                    </a:cubicBezTo>
                    <a:cubicBezTo>
                      <a:pt x="14" y="19"/>
                      <a:pt x="14" y="20"/>
                      <a:pt x="14" y="1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9" name="Freeform 714"/>
              <p:cNvSpPr>
                <a:spLocks/>
              </p:cNvSpPr>
              <p:nvPr/>
            </p:nvSpPr>
            <p:spPr bwMode="auto">
              <a:xfrm>
                <a:off x="8137249" y="4371593"/>
                <a:ext cx="103530" cy="122645"/>
              </a:xfrm>
              <a:custGeom>
                <a:avLst/>
                <a:gdLst>
                  <a:gd name="T0" fmla="*/ 10 w 22"/>
                  <a:gd name="T1" fmla="*/ 3 h 26"/>
                  <a:gd name="T2" fmla="*/ 7 w 22"/>
                  <a:gd name="T3" fmla="*/ 4 h 26"/>
                  <a:gd name="T4" fmla="*/ 6 w 22"/>
                  <a:gd name="T5" fmla="*/ 4 h 26"/>
                  <a:gd name="T6" fmla="*/ 5 w 22"/>
                  <a:gd name="T7" fmla="*/ 1 h 26"/>
                  <a:gd name="T8" fmla="*/ 0 w 22"/>
                  <a:gd name="T9" fmla="*/ 0 h 26"/>
                  <a:gd name="T10" fmla="*/ 1 w 22"/>
                  <a:gd name="T11" fmla="*/ 6 h 26"/>
                  <a:gd name="T12" fmla="*/ 4 w 22"/>
                  <a:gd name="T13" fmla="*/ 14 h 26"/>
                  <a:gd name="T14" fmla="*/ 9 w 22"/>
                  <a:gd name="T15" fmla="*/ 21 h 26"/>
                  <a:gd name="T16" fmla="*/ 19 w 22"/>
                  <a:gd name="T17" fmla="*/ 26 h 26"/>
                  <a:gd name="T18" fmla="*/ 20 w 22"/>
                  <a:gd name="T19" fmla="*/ 23 h 26"/>
                  <a:gd name="T20" fmla="*/ 16 w 22"/>
                  <a:gd name="T21" fmla="*/ 14 h 26"/>
                  <a:gd name="T22" fmla="*/ 16 w 22"/>
                  <a:gd name="T23" fmla="*/ 6 h 26"/>
                  <a:gd name="T24" fmla="*/ 10 w 22"/>
                  <a:gd name="T25" fmla="*/ 3 h 26"/>
                  <a:gd name="T26" fmla="*/ 10 w 22"/>
                  <a:gd name="T27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26">
                    <a:moveTo>
                      <a:pt x="10" y="3"/>
                    </a:moveTo>
                    <a:cubicBezTo>
                      <a:pt x="9" y="3"/>
                      <a:pt x="8" y="4"/>
                      <a:pt x="7" y="4"/>
                    </a:cubicBezTo>
                    <a:cubicBezTo>
                      <a:pt x="7" y="3"/>
                      <a:pt x="6" y="4"/>
                      <a:pt x="6" y="4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4" y="0"/>
                      <a:pt x="2" y="0"/>
                      <a:pt x="0" y="0"/>
                    </a:cubicBezTo>
                    <a:cubicBezTo>
                      <a:pt x="1" y="1"/>
                      <a:pt x="1" y="4"/>
                      <a:pt x="1" y="6"/>
                    </a:cubicBezTo>
                    <a:cubicBezTo>
                      <a:pt x="2" y="8"/>
                      <a:pt x="3" y="11"/>
                      <a:pt x="4" y="14"/>
                    </a:cubicBezTo>
                    <a:cubicBezTo>
                      <a:pt x="6" y="16"/>
                      <a:pt x="7" y="19"/>
                      <a:pt x="9" y="21"/>
                    </a:cubicBezTo>
                    <a:cubicBezTo>
                      <a:pt x="12" y="22"/>
                      <a:pt x="15" y="26"/>
                      <a:pt x="19" y="26"/>
                    </a:cubicBezTo>
                    <a:cubicBezTo>
                      <a:pt x="22" y="26"/>
                      <a:pt x="21" y="25"/>
                      <a:pt x="20" y="23"/>
                    </a:cubicBezTo>
                    <a:cubicBezTo>
                      <a:pt x="18" y="20"/>
                      <a:pt x="16" y="18"/>
                      <a:pt x="16" y="14"/>
                    </a:cubicBezTo>
                    <a:cubicBezTo>
                      <a:pt x="16" y="11"/>
                      <a:pt x="18" y="9"/>
                      <a:pt x="16" y="6"/>
                    </a:cubicBezTo>
                    <a:cubicBezTo>
                      <a:pt x="15" y="5"/>
                      <a:pt x="11" y="0"/>
                      <a:pt x="10" y="3"/>
                    </a:cubicBezTo>
                    <a:cubicBezTo>
                      <a:pt x="9" y="4"/>
                      <a:pt x="10" y="2"/>
                      <a:pt x="10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0" name="Freeform 715"/>
              <p:cNvSpPr>
                <a:spLocks/>
              </p:cNvSpPr>
              <p:nvPr/>
            </p:nvSpPr>
            <p:spPr bwMode="auto">
              <a:xfrm>
                <a:off x="7554294" y="3132416"/>
                <a:ext cx="1400048" cy="912659"/>
              </a:xfrm>
              <a:custGeom>
                <a:avLst/>
                <a:gdLst>
                  <a:gd name="T0" fmla="*/ 279 w 300"/>
                  <a:gd name="T1" fmla="*/ 37 h 195"/>
                  <a:gd name="T2" fmla="*/ 244 w 300"/>
                  <a:gd name="T3" fmla="*/ 1 h 195"/>
                  <a:gd name="T4" fmla="*/ 223 w 300"/>
                  <a:gd name="T5" fmla="*/ 18 h 195"/>
                  <a:gd name="T6" fmla="*/ 214 w 300"/>
                  <a:gd name="T7" fmla="*/ 27 h 195"/>
                  <a:gd name="T8" fmla="*/ 205 w 300"/>
                  <a:gd name="T9" fmla="*/ 39 h 195"/>
                  <a:gd name="T10" fmla="*/ 224 w 300"/>
                  <a:gd name="T11" fmla="*/ 46 h 195"/>
                  <a:gd name="T12" fmla="*/ 197 w 300"/>
                  <a:gd name="T13" fmla="*/ 55 h 195"/>
                  <a:gd name="T14" fmla="*/ 180 w 300"/>
                  <a:gd name="T15" fmla="*/ 66 h 195"/>
                  <a:gd name="T16" fmla="*/ 146 w 300"/>
                  <a:gd name="T17" fmla="*/ 75 h 195"/>
                  <a:gd name="T18" fmla="*/ 121 w 300"/>
                  <a:gd name="T19" fmla="*/ 70 h 195"/>
                  <a:gd name="T20" fmla="*/ 94 w 300"/>
                  <a:gd name="T21" fmla="*/ 56 h 195"/>
                  <a:gd name="T22" fmla="*/ 66 w 300"/>
                  <a:gd name="T23" fmla="*/ 30 h 195"/>
                  <a:gd name="T24" fmla="*/ 56 w 300"/>
                  <a:gd name="T25" fmla="*/ 44 h 195"/>
                  <a:gd name="T26" fmla="*/ 44 w 300"/>
                  <a:gd name="T27" fmla="*/ 51 h 195"/>
                  <a:gd name="T28" fmla="*/ 34 w 300"/>
                  <a:gd name="T29" fmla="*/ 63 h 195"/>
                  <a:gd name="T30" fmla="*/ 28 w 300"/>
                  <a:gd name="T31" fmla="*/ 76 h 195"/>
                  <a:gd name="T32" fmla="*/ 11 w 300"/>
                  <a:gd name="T33" fmla="*/ 84 h 195"/>
                  <a:gd name="T34" fmla="*/ 1 w 300"/>
                  <a:gd name="T35" fmla="*/ 91 h 195"/>
                  <a:gd name="T36" fmla="*/ 7 w 300"/>
                  <a:gd name="T37" fmla="*/ 103 h 195"/>
                  <a:gd name="T38" fmla="*/ 23 w 300"/>
                  <a:gd name="T39" fmla="*/ 111 h 195"/>
                  <a:gd name="T40" fmla="*/ 27 w 300"/>
                  <a:gd name="T41" fmla="*/ 121 h 195"/>
                  <a:gd name="T42" fmla="*/ 27 w 300"/>
                  <a:gd name="T43" fmla="*/ 135 h 195"/>
                  <a:gd name="T44" fmla="*/ 40 w 300"/>
                  <a:gd name="T45" fmla="*/ 140 h 195"/>
                  <a:gd name="T46" fmla="*/ 62 w 300"/>
                  <a:gd name="T47" fmla="*/ 154 h 195"/>
                  <a:gd name="T48" fmla="*/ 74 w 300"/>
                  <a:gd name="T49" fmla="*/ 156 h 195"/>
                  <a:gd name="T50" fmla="*/ 92 w 300"/>
                  <a:gd name="T51" fmla="*/ 151 h 195"/>
                  <a:gd name="T52" fmla="*/ 106 w 300"/>
                  <a:gd name="T53" fmla="*/ 146 h 195"/>
                  <a:gd name="T54" fmla="*/ 116 w 300"/>
                  <a:gd name="T55" fmla="*/ 155 h 195"/>
                  <a:gd name="T56" fmla="*/ 117 w 300"/>
                  <a:gd name="T57" fmla="*/ 166 h 195"/>
                  <a:gd name="T58" fmla="*/ 119 w 300"/>
                  <a:gd name="T59" fmla="*/ 178 h 195"/>
                  <a:gd name="T60" fmla="*/ 125 w 300"/>
                  <a:gd name="T61" fmla="*/ 187 h 195"/>
                  <a:gd name="T62" fmla="*/ 134 w 300"/>
                  <a:gd name="T63" fmla="*/ 186 h 195"/>
                  <a:gd name="T64" fmla="*/ 143 w 300"/>
                  <a:gd name="T65" fmla="*/ 182 h 195"/>
                  <a:gd name="T66" fmla="*/ 155 w 300"/>
                  <a:gd name="T67" fmla="*/ 180 h 195"/>
                  <a:gd name="T68" fmla="*/ 168 w 300"/>
                  <a:gd name="T69" fmla="*/ 186 h 195"/>
                  <a:gd name="T70" fmla="*/ 175 w 300"/>
                  <a:gd name="T71" fmla="*/ 195 h 195"/>
                  <a:gd name="T72" fmla="*/ 189 w 300"/>
                  <a:gd name="T73" fmla="*/ 186 h 195"/>
                  <a:gd name="T74" fmla="*/ 202 w 300"/>
                  <a:gd name="T75" fmla="*/ 182 h 195"/>
                  <a:gd name="T76" fmla="*/ 215 w 300"/>
                  <a:gd name="T77" fmla="*/ 173 h 195"/>
                  <a:gd name="T78" fmla="*/ 221 w 300"/>
                  <a:gd name="T79" fmla="*/ 164 h 195"/>
                  <a:gd name="T80" fmla="*/ 228 w 300"/>
                  <a:gd name="T81" fmla="*/ 156 h 195"/>
                  <a:gd name="T82" fmla="*/ 232 w 300"/>
                  <a:gd name="T83" fmla="*/ 149 h 195"/>
                  <a:gd name="T84" fmla="*/ 236 w 300"/>
                  <a:gd name="T85" fmla="*/ 143 h 195"/>
                  <a:gd name="T86" fmla="*/ 231 w 300"/>
                  <a:gd name="T87" fmla="*/ 139 h 195"/>
                  <a:gd name="T88" fmla="*/ 229 w 300"/>
                  <a:gd name="T89" fmla="*/ 132 h 195"/>
                  <a:gd name="T90" fmla="*/ 221 w 300"/>
                  <a:gd name="T91" fmla="*/ 115 h 195"/>
                  <a:gd name="T92" fmla="*/ 229 w 300"/>
                  <a:gd name="T93" fmla="*/ 106 h 195"/>
                  <a:gd name="T94" fmla="*/ 238 w 300"/>
                  <a:gd name="T95" fmla="*/ 102 h 195"/>
                  <a:gd name="T96" fmla="*/ 220 w 300"/>
                  <a:gd name="T97" fmla="*/ 102 h 195"/>
                  <a:gd name="T98" fmla="*/ 221 w 300"/>
                  <a:gd name="T99" fmla="*/ 90 h 195"/>
                  <a:gd name="T100" fmla="*/ 234 w 300"/>
                  <a:gd name="T101" fmla="*/ 87 h 195"/>
                  <a:gd name="T102" fmla="*/ 238 w 300"/>
                  <a:gd name="T103" fmla="*/ 89 h 195"/>
                  <a:gd name="T104" fmla="*/ 259 w 300"/>
                  <a:gd name="T105" fmla="*/ 77 h 195"/>
                  <a:gd name="T106" fmla="*/ 271 w 300"/>
                  <a:gd name="T107" fmla="*/ 72 h 195"/>
                  <a:gd name="T108" fmla="*/ 281 w 300"/>
                  <a:gd name="T109" fmla="*/ 60 h 195"/>
                  <a:gd name="T110" fmla="*/ 295 w 300"/>
                  <a:gd name="T111" fmla="*/ 4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00" h="195">
                    <a:moveTo>
                      <a:pt x="298" y="37"/>
                    </a:moveTo>
                    <a:cubicBezTo>
                      <a:pt x="298" y="35"/>
                      <a:pt x="294" y="36"/>
                      <a:pt x="293" y="37"/>
                    </a:cubicBezTo>
                    <a:cubicBezTo>
                      <a:pt x="291" y="37"/>
                      <a:pt x="290" y="38"/>
                      <a:pt x="288" y="39"/>
                    </a:cubicBezTo>
                    <a:cubicBezTo>
                      <a:pt x="286" y="40"/>
                      <a:pt x="279" y="40"/>
                      <a:pt x="279" y="37"/>
                    </a:cubicBezTo>
                    <a:cubicBezTo>
                      <a:pt x="277" y="33"/>
                      <a:pt x="276" y="31"/>
                      <a:pt x="272" y="29"/>
                    </a:cubicBezTo>
                    <a:cubicBezTo>
                      <a:pt x="269" y="28"/>
                      <a:pt x="263" y="28"/>
                      <a:pt x="262" y="24"/>
                    </a:cubicBezTo>
                    <a:cubicBezTo>
                      <a:pt x="261" y="18"/>
                      <a:pt x="259" y="11"/>
                      <a:pt x="255" y="6"/>
                    </a:cubicBezTo>
                    <a:cubicBezTo>
                      <a:pt x="252" y="3"/>
                      <a:pt x="248" y="3"/>
                      <a:pt x="244" y="1"/>
                    </a:cubicBezTo>
                    <a:cubicBezTo>
                      <a:pt x="240" y="0"/>
                      <a:pt x="233" y="1"/>
                      <a:pt x="229" y="3"/>
                    </a:cubicBezTo>
                    <a:cubicBezTo>
                      <a:pt x="228" y="4"/>
                      <a:pt x="226" y="5"/>
                      <a:pt x="225" y="6"/>
                    </a:cubicBezTo>
                    <a:cubicBezTo>
                      <a:pt x="225" y="7"/>
                      <a:pt x="228" y="7"/>
                      <a:pt x="228" y="8"/>
                    </a:cubicBezTo>
                    <a:cubicBezTo>
                      <a:pt x="229" y="12"/>
                      <a:pt x="224" y="15"/>
                      <a:pt x="223" y="18"/>
                    </a:cubicBezTo>
                    <a:cubicBezTo>
                      <a:pt x="222" y="19"/>
                      <a:pt x="222" y="20"/>
                      <a:pt x="222" y="21"/>
                    </a:cubicBezTo>
                    <a:cubicBezTo>
                      <a:pt x="222" y="22"/>
                      <a:pt x="222" y="22"/>
                      <a:pt x="222" y="23"/>
                    </a:cubicBezTo>
                    <a:cubicBezTo>
                      <a:pt x="222" y="25"/>
                      <a:pt x="219" y="25"/>
                      <a:pt x="217" y="26"/>
                    </a:cubicBezTo>
                    <a:cubicBezTo>
                      <a:pt x="216" y="26"/>
                      <a:pt x="215" y="27"/>
                      <a:pt x="214" y="27"/>
                    </a:cubicBezTo>
                    <a:cubicBezTo>
                      <a:pt x="213" y="27"/>
                      <a:pt x="208" y="25"/>
                      <a:pt x="208" y="25"/>
                    </a:cubicBezTo>
                    <a:cubicBezTo>
                      <a:pt x="207" y="27"/>
                      <a:pt x="206" y="30"/>
                      <a:pt x="205" y="32"/>
                    </a:cubicBezTo>
                    <a:cubicBezTo>
                      <a:pt x="205" y="33"/>
                      <a:pt x="204" y="34"/>
                      <a:pt x="204" y="35"/>
                    </a:cubicBezTo>
                    <a:cubicBezTo>
                      <a:pt x="204" y="35"/>
                      <a:pt x="202" y="41"/>
                      <a:pt x="205" y="39"/>
                    </a:cubicBezTo>
                    <a:cubicBezTo>
                      <a:pt x="206" y="38"/>
                      <a:pt x="206" y="38"/>
                      <a:pt x="208" y="38"/>
                    </a:cubicBezTo>
                    <a:cubicBezTo>
                      <a:pt x="209" y="38"/>
                      <a:pt x="211" y="40"/>
                      <a:pt x="212" y="39"/>
                    </a:cubicBezTo>
                    <a:cubicBezTo>
                      <a:pt x="216" y="36"/>
                      <a:pt x="219" y="38"/>
                      <a:pt x="222" y="42"/>
                    </a:cubicBezTo>
                    <a:cubicBezTo>
                      <a:pt x="223" y="43"/>
                      <a:pt x="225" y="45"/>
                      <a:pt x="224" y="46"/>
                    </a:cubicBezTo>
                    <a:cubicBezTo>
                      <a:pt x="224" y="46"/>
                      <a:pt x="220" y="45"/>
                      <a:pt x="219" y="45"/>
                    </a:cubicBezTo>
                    <a:cubicBezTo>
                      <a:pt x="216" y="46"/>
                      <a:pt x="212" y="46"/>
                      <a:pt x="209" y="47"/>
                    </a:cubicBezTo>
                    <a:cubicBezTo>
                      <a:pt x="206" y="48"/>
                      <a:pt x="206" y="54"/>
                      <a:pt x="202" y="54"/>
                    </a:cubicBezTo>
                    <a:cubicBezTo>
                      <a:pt x="200" y="54"/>
                      <a:pt x="198" y="53"/>
                      <a:pt x="197" y="55"/>
                    </a:cubicBezTo>
                    <a:cubicBezTo>
                      <a:pt x="196" y="56"/>
                      <a:pt x="194" y="58"/>
                      <a:pt x="192" y="58"/>
                    </a:cubicBezTo>
                    <a:cubicBezTo>
                      <a:pt x="189" y="57"/>
                      <a:pt x="183" y="53"/>
                      <a:pt x="182" y="59"/>
                    </a:cubicBezTo>
                    <a:cubicBezTo>
                      <a:pt x="182" y="61"/>
                      <a:pt x="184" y="62"/>
                      <a:pt x="184" y="63"/>
                    </a:cubicBezTo>
                    <a:cubicBezTo>
                      <a:pt x="184" y="65"/>
                      <a:pt x="181" y="65"/>
                      <a:pt x="180" y="66"/>
                    </a:cubicBezTo>
                    <a:cubicBezTo>
                      <a:pt x="177" y="69"/>
                      <a:pt x="176" y="72"/>
                      <a:pt x="172" y="72"/>
                    </a:cubicBezTo>
                    <a:cubicBezTo>
                      <a:pt x="167" y="72"/>
                      <a:pt x="162" y="72"/>
                      <a:pt x="157" y="73"/>
                    </a:cubicBezTo>
                    <a:cubicBezTo>
                      <a:pt x="155" y="74"/>
                      <a:pt x="151" y="78"/>
                      <a:pt x="150" y="77"/>
                    </a:cubicBezTo>
                    <a:cubicBezTo>
                      <a:pt x="148" y="77"/>
                      <a:pt x="147" y="75"/>
                      <a:pt x="146" y="75"/>
                    </a:cubicBezTo>
                    <a:cubicBezTo>
                      <a:pt x="144" y="75"/>
                      <a:pt x="143" y="75"/>
                      <a:pt x="141" y="75"/>
                    </a:cubicBezTo>
                    <a:cubicBezTo>
                      <a:pt x="139" y="74"/>
                      <a:pt x="137" y="74"/>
                      <a:pt x="135" y="72"/>
                    </a:cubicBezTo>
                    <a:cubicBezTo>
                      <a:pt x="133" y="71"/>
                      <a:pt x="132" y="71"/>
                      <a:pt x="131" y="70"/>
                    </a:cubicBezTo>
                    <a:cubicBezTo>
                      <a:pt x="127" y="70"/>
                      <a:pt x="125" y="70"/>
                      <a:pt x="121" y="70"/>
                    </a:cubicBezTo>
                    <a:cubicBezTo>
                      <a:pt x="118" y="70"/>
                      <a:pt x="113" y="71"/>
                      <a:pt x="109" y="70"/>
                    </a:cubicBezTo>
                    <a:cubicBezTo>
                      <a:pt x="108" y="70"/>
                      <a:pt x="107" y="68"/>
                      <a:pt x="107" y="67"/>
                    </a:cubicBezTo>
                    <a:cubicBezTo>
                      <a:pt x="105" y="65"/>
                      <a:pt x="104" y="63"/>
                      <a:pt x="102" y="61"/>
                    </a:cubicBezTo>
                    <a:cubicBezTo>
                      <a:pt x="99" y="59"/>
                      <a:pt x="97" y="56"/>
                      <a:pt x="94" y="56"/>
                    </a:cubicBezTo>
                    <a:cubicBezTo>
                      <a:pt x="92" y="56"/>
                      <a:pt x="81" y="56"/>
                      <a:pt x="83" y="52"/>
                    </a:cubicBezTo>
                    <a:cubicBezTo>
                      <a:pt x="85" y="48"/>
                      <a:pt x="84" y="41"/>
                      <a:pt x="79" y="38"/>
                    </a:cubicBezTo>
                    <a:cubicBezTo>
                      <a:pt x="75" y="35"/>
                      <a:pt x="70" y="35"/>
                      <a:pt x="69" y="29"/>
                    </a:cubicBezTo>
                    <a:cubicBezTo>
                      <a:pt x="68" y="30"/>
                      <a:pt x="67" y="29"/>
                      <a:pt x="66" y="30"/>
                    </a:cubicBezTo>
                    <a:cubicBezTo>
                      <a:pt x="65" y="31"/>
                      <a:pt x="65" y="31"/>
                      <a:pt x="65" y="32"/>
                    </a:cubicBezTo>
                    <a:cubicBezTo>
                      <a:pt x="63" y="35"/>
                      <a:pt x="60" y="34"/>
                      <a:pt x="59" y="37"/>
                    </a:cubicBezTo>
                    <a:cubicBezTo>
                      <a:pt x="59" y="39"/>
                      <a:pt x="61" y="41"/>
                      <a:pt x="60" y="42"/>
                    </a:cubicBezTo>
                    <a:cubicBezTo>
                      <a:pt x="59" y="43"/>
                      <a:pt x="57" y="44"/>
                      <a:pt x="56" y="44"/>
                    </a:cubicBezTo>
                    <a:cubicBezTo>
                      <a:pt x="55" y="45"/>
                      <a:pt x="54" y="43"/>
                      <a:pt x="53" y="44"/>
                    </a:cubicBezTo>
                    <a:cubicBezTo>
                      <a:pt x="51" y="44"/>
                      <a:pt x="50" y="43"/>
                      <a:pt x="48" y="42"/>
                    </a:cubicBezTo>
                    <a:cubicBezTo>
                      <a:pt x="47" y="41"/>
                      <a:pt x="46" y="46"/>
                      <a:pt x="45" y="47"/>
                    </a:cubicBezTo>
                    <a:cubicBezTo>
                      <a:pt x="45" y="48"/>
                      <a:pt x="44" y="50"/>
                      <a:pt x="44" y="51"/>
                    </a:cubicBezTo>
                    <a:cubicBezTo>
                      <a:pt x="44" y="53"/>
                      <a:pt x="45" y="53"/>
                      <a:pt x="45" y="54"/>
                    </a:cubicBezTo>
                    <a:cubicBezTo>
                      <a:pt x="45" y="56"/>
                      <a:pt x="39" y="54"/>
                      <a:pt x="39" y="54"/>
                    </a:cubicBezTo>
                    <a:cubicBezTo>
                      <a:pt x="37" y="55"/>
                      <a:pt x="33" y="55"/>
                      <a:pt x="32" y="56"/>
                    </a:cubicBezTo>
                    <a:cubicBezTo>
                      <a:pt x="33" y="55"/>
                      <a:pt x="34" y="62"/>
                      <a:pt x="34" y="63"/>
                    </a:cubicBezTo>
                    <a:cubicBezTo>
                      <a:pt x="35" y="64"/>
                      <a:pt x="36" y="65"/>
                      <a:pt x="37" y="66"/>
                    </a:cubicBezTo>
                    <a:cubicBezTo>
                      <a:pt x="37" y="67"/>
                      <a:pt x="34" y="69"/>
                      <a:pt x="33" y="70"/>
                    </a:cubicBezTo>
                    <a:cubicBezTo>
                      <a:pt x="32" y="71"/>
                      <a:pt x="33" y="74"/>
                      <a:pt x="32" y="74"/>
                    </a:cubicBezTo>
                    <a:cubicBezTo>
                      <a:pt x="31" y="75"/>
                      <a:pt x="29" y="75"/>
                      <a:pt x="28" y="76"/>
                    </a:cubicBezTo>
                    <a:cubicBezTo>
                      <a:pt x="26" y="77"/>
                      <a:pt x="25" y="78"/>
                      <a:pt x="24" y="79"/>
                    </a:cubicBezTo>
                    <a:cubicBezTo>
                      <a:pt x="22" y="79"/>
                      <a:pt x="21" y="79"/>
                      <a:pt x="19" y="80"/>
                    </a:cubicBezTo>
                    <a:cubicBezTo>
                      <a:pt x="17" y="80"/>
                      <a:pt x="16" y="81"/>
                      <a:pt x="15" y="83"/>
                    </a:cubicBezTo>
                    <a:cubicBezTo>
                      <a:pt x="15" y="83"/>
                      <a:pt x="11" y="84"/>
                      <a:pt x="11" y="84"/>
                    </a:cubicBezTo>
                    <a:cubicBezTo>
                      <a:pt x="11" y="84"/>
                      <a:pt x="11" y="83"/>
                      <a:pt x="11" y="83"/>
                    </a:cubicBezTo>
                    <a:cubicBezTo>
                      <a:pt x="10" y="83"/>
                      <a:pt x="9" y="83"/>
                      <a:pt x="7" y="83"/>
                    </a:cubicBezTo>
                    <a:cubicBezTo>
                      <a:pt x="6" y="83"/>
                      <a:pt x="3" y="85"/>
                      <a:pt x="3" y="86"/>
                    </a:cubicBezTo>
                    <a:cubicBezTo>
                      <a:pt x="2" y="88"/>
                      <a:pt x="1" y="90"/>
                      <a:pt x="1" y="91"/>
                    </a:cubicBezTo>
                    <a:cubicBezTo>
                      <a:pt x="0" y="93"/>
                      <a:pt x="3" y="95"/>
                      <a:pt x="4" y="95"/>
                    </a:cubicBezTo>
                    <a:cubicBezTo>
                      <a:pt x="7" y="95"/>
                      <a:pt x="6" y="95"/>
                      <a:pt x="7" y="98"/>
                    </a:cubicBezTo>
                    <a:cubicBezTo>
                      <a:pt x="7" y="99"/>
                      <a:pt x="8" y="99"/>
                      <a:pt x="8" y="101"/>
                    </a:cubicBezTo>
                    <a:cubicBezTo>
                      <a:pt x="8" y="101"/>
                      <a:pt x="7" y="103"/>
                      <a:pt x="7" y="103"/>
                    </a:cubicBezTo>
                    <a:cubicBezTo>
                      <a:pt x="9" y="104"/>
                      <a:pt x="10" y="104"/>
                      <a:pt x="11" y="105"/>
                    </a:cubicBezTo>
                    <a:cubicBezTo>
                      <a:pt x="13" y="107"/>
                      <a:pt x="12" y="109"/>
                      <a:pt x="14" y="110"/>
                    </a:cubicBezTo>
                    <a:cubicBezTo>
                      <a:pt x="16" y="111"/>
                      <a:pt x="18" y="112"/>
                      <a:pt x="20" y="113"/>
                    </a:cubicBezTo>
                    <a:cubicBezTo>
                      <a:pt x="21" y="113"/>
                      <a:pt x="22" y="112"/>
                      <a:pt x="23" y="111"/>
                    </a:cubicBezTo>
                    <a:cubicBezTo>
                      <a:pt x="26" y="109"/>
                      <a:pt x="31" y="110"/>
                      <a:pt x="33" y="113"/>
                    </a:cubicBezTo>
                    <a:cubicBezTo>
                      <a:pt x="34" y="115"/>
                      <a:pt x="32" y="116"/>
                      <a:pt x="31" y="117"/>
                    </a:cubicBezTo>
                    <a:cubicBezTo>
                      <a:pt x="30" y="118"/>
                      <a:pt x="30" y="118"/>
                      <a:pt x="30" y="119"/>
                    </a:cubicBezTo>
                    <a:cubicBezTo>
                      <a:pt x="29" y="121"/>
                      <a:pt x="28" y="121"/>
                      <a:pt x="27" y="121"/>
                    </a:cubicBezTo>
                    <a:cubicBezTo>
                      <a:pt x="24" y="123"/>
                      <a:pt x="32" y="126"/>
                      <a:pt x="29" y="128"/>
                    </a:cubicBezTo>
                    <a:cubicBezTo>
                      <a:pt x="28" y="130"/>
                      <a:pt x="27" y="129"/>
                      <a:pt x="25" y="129"/>
                    </a:cubicBezTo>
                    <a:cubicBezTo>
                      <a:pt x="21" y="128"/>
                      <a:pt x="26" y="132"/>
                      <a:pt x="26" y="132"/>
                    </a:cubicBezTo>
                    <a:cubicBezTo>
                      <a:pt x="26" y="134"/>
                      <a:pt x="25" y="135"/>
                      <a:pt x="27" y="135"/>
                    </a:cubicBezTo>
                    <a:cubicBezTo>
                      <a:pt x="29" y="136"/>
                      <a:pt x="29" y="137"/>
                      <a:pt x="31" y="138"/>
                    </a:cubicBezTo>
                    <a:cubicBezTo>
                      <a:pt x="33" y="138"/>
                      <a:pt x="34" y="140"/>
                      <a:pt x="36" y="141"/>
                    </a:cubicBezTo>
                    <a:cubicBezTo>
                      <a:pt x="36" y="141"/>
                      <a:pt x="37" y="142"/>
                      <a:pt x="38" y="142"/>
                    </a:cubicBezTo>
                    <a:cubicBezTo>
                      <a:pt x="39" y="142"/>
                      <a:pt x="38" y="140"/>
                      <a:pt x="40" y="140"/>
                    </a:cubicBezTo>
                    <a:cubicBezTo>
                      <a:pt x="44" y="140"/>
                      <a:pt x="46" y="147"/>
                      <a:pt x="50" y="147"/>
                    </a:cubicBezTo>
                    <a:cubicBezTo>
                      <a:pt x="52" y="147"/>
                      <a:pt x="52" y="150"/>
                      <a:pt x="54" y="150"/>
                    </a:cubicBezTo>
                    <a:cubicBezTo>
                      <a:pt x="56" y="151"/>
                      <a:pt x="57" y="153"/>
                      <a:pt x="58" y="153"/>
                    </a:cubicBezTo>
                    <a:cubicBezTo>
                      <a:pt x="60" y="151"/>
                      <a:pt x="60" y="154"/>
                      <a:pt x="62" y="154"/>
                    </a:cubicBezTo>
                    <a:cubicBezTo>
                      <a:pt x="63" y="154"/>
                      <a:pt x="63" y="153"/>
                      <a:pt x="64" y="153"/>
                    </a:cubicBezTo>
                    <a:cubicBezTo>
                      <a:pt x="65" y="153"/>
                      <a:pt x="65" y="154"/>
                      <a:pt x="66" y="155"/>
                    </a:cubicBezTo>
                    <a:cubicBezTo>
                      <a:pt x="68" y="155"/>
                      <a:pt x="70" y="155"/>
                      <a:pt x="72" y="154"/>
                    </a:cubicBezTo>
                    <a:cubicBezTo>
                      <a:pt x="75" y="153"/>
                      <a:pt x="73" y="155"/>
                      <a:pt x="74" y="156"/>
                    </a:cubicBezTo>
                    <a:cubicBezTo>
                      <a:pt x="74" y="156"/>
                      <a:pt x="76" y="153"/>
                      <a:pt x="77" y="153"/>
                    </a:cubicBezTo>
                    <a:cubicBezTo>
                      <a:pt x="78" y="152"/>
                      <a:pt x="80" y="152"/>
                      <a:pt x="81" y="153"/>
                    </a:cubicBezTo>
                    <a:cubicBezTo>
                      <a:pt x="83" y="155"/>
                      <a:pt x="85" y="153"/>
                      <a:pt x="87" y="154"/>
                    </a:cubicBezTo>
                    <a:cubicBezTo>
                      <a:pt x="89" y="155"/>
                      <a:pt x="91" y="153"/>
                      <a:pt x="92" y="151"/>
                    </a:cubicBezTo>
                    <a:cubicBezTo>
                      <a:pt x="93" y="151"/>
                      <a:pt x="93" y="150"/>
                      <a:pt x="94" y="150"/>
                    </a:cubicBezTo>
                    <a:cubicBezTo>
                      <a:pt x="95" y="149"/>
                      <a:pt x="96" y="150"/>
                      <a:pt x="97" y="149"/>
                    </a:cubicBezTo>
                    <a:cubicBezTo>
                      <a:pt x="98" y="148"/>
                      <a:pt x="99" y="146"/>
                      <a:pt x="101" y="147"/>
                    </a:cubicBezTo>
                    <a:cubicBezTo>
                      <a:pt x="103" y="148"/>
                      <a:pt x="103" y="148"/>
                      <a:pt x="106" y="146"/>
                    </a:cubicBezTo>
                    <a:cubicBezTo>
                      <a:pt x="107" y="145"/>
                      <a:pt x="109" y="148"/>
                      <a:pt x="109" y="149"/>
                    </a:cubicBezTo>
                    <a:cubicBezTo>
                      <a:pt x="108" y="151"/>
                      <a:pt x="106" y="152"/>
                      <a:pt x="108" y="152"/>
                    </a:cubicBezTo>
                    <a:cubicBezTo>
                      <a:pt x="111" y="152"/>
                      <a:pt x="111" y="152"/>
                      <a:pt x="114" y="151"/>
                    </a:cubicBezTo>
                    <a:cubicBezTo>
                      <a:pt x="115" y="151"/>
                      <a:pt x="116" y="154"/>
                      <a:pt x="116" y="155"/>
                    </a:cubicBezTo>
                    <a:cubicBezTo>
                      <a:pt x="116" y="155"/>
                      <a:pt x="116" y="157"/>
                      <a:pt x="117" y="156"/>
                    </a:cubicBezTo>
                    <a:cubicBezTo>
                      <a:pt x="117" y="156"/>
                      <a:pt x="119" y="156"/>
                      <a:pt x="119" y="157"/>
                    </a:cubicBezTo>
                    <a:cubicBezTo>
                      <a:pt x="119" y="158"/>
                      <a:pt x="117" y="159"/>
                      <a:pt x="118" y="160"/>
                    </a:cubicBezTo>
                    <a:cubicBezTo>
                      <a:pt x="119" y="162"/>
                      <a:pt x="118" y="165"/>
                      <a:pt x="117" y="166"/>
                    </a:cubicBezTo>
                    <a:cubicBezTo>
                      <a:pt x="116" y="168"/>
                      <a:pt x="114" y="169"/>
                      <a:pt x="113" y="170"/>
                    </a:cubicBezTo>
                    <a:cubicBezTo>
                      <a:pt x="113" y="171"/>
                      <a:pt x="113" y="176"/>
                      <a:pt x="112" y="175"/>
                    </a:cubicBezTo>
                    <a:cubicBezTo>
                      <a:pt x="113" y="176"/>
                      <a:pt x="119" y="173"/>
                      <a:pt x="120" y="175"/>
                    </a:cubicBezTo>
                    <a:cubicBezTo>
                      <a:pt x="120" y="175"/>
                      <a:pt x="118" y="176"/>
                      <a:pt x="119" y="178"/>
                    </a:cubicBezTo>
                    <a:cubicBezTo>
                      <a:pt x="120" y="180"/>
                      <a:pt x="123" y="180"/>
                      <a:pt x="122" y="181"/>
                    </a:cubicBezTo>
                    <a:cubicBezTo>
                      <a:pt x="122" y="182"/>
                      <a:pt x="121" y="184"/>
                      <a:pt x="121" y="185"/>
                    </a:cubicBezTo>
                    <a:cubicBezTo>
                      <a:pt x="122" y="186"/>
                      <a:pt x="125" y="185"/>
                      <a:pt x="125" y="186"/>
                    </a:cubicBezTo>
                    <a:cubicBezTo>
                      <a:pt x="125" y="186"/>
                      <a:pt x="125" y="187"/>
                      <a:pt x="125" y="187"/>
                    </a:cubicBezTo>
                    <a:cubicBezTo>
                      <a:pt x="125" y="189"/>
                      <a:pt x="126" y="188"/>
                      <a:pt x="127" y="188"/>
                    </a:cubicBezTo>
                    <a:cubicBezTo>
                      <a:pt x="128" y="188"/>
                      <a:pt x="129" y="187"/>
                      <a:pt x="130" y="188"/>
                    </a:cubicBezTo>
                    <a:cubicBezTo>
                      <a:pt x="131" y="188"/>
                      <a:pt x="132" y="189"/>
                      <a:pt x="133" y="190"/>
                    </a:cubicBezTo>
                    <a:cubicBezTo>
                      <a:pt x="135" y="191"/>
                      <a:pt x="134" y="187"/>
                      <a:pt x="134" y="186"/>
                    </a:cubicBezTo>
                    <a:cubicBezTo>
                      <a:pt x="132" y="182"/>
                      <a:pt x="134" y="184"/>
                      <a:pt x="136" y="182"/>
                    </a:cubicBezTo>
                    <a:cubicBezTo>
                      <a:pt x="138" y="181"/>
                      <a:pt x="137" y="182"/>
                      <a:pt x="139" y="183"/>
                    </a:cubicBezTo>
                    <a:cubicBezTo>
                      <a:pt x="139" y="183"/>
                      <a:pt x="141" y="182"/>
                      <a:pt x="141" y="182"/>
                    </a:cubicBezTo>
                    <a:cubicBezTo>
                      <a:pt x="141" y="183"/>
                      <a:pt x="143" y="181"/>
                      <a:pt x="143" y="182"/>
                    </a:cubicBezTo>
                    <a:cubicBezTo>
                      <a:pt x="144" y="183"/>
                      <a:pt x="144" y="184"/>
                      <a:pt x="146" y="182"/>
                    </a:cubicBezTo>
                    <a:cubicBezTo>
                      <a:pt x="147" y="181"/>
                      <a:pt x="147" y="182"/>
                      <a:pt x="148" y="181"/>
                    </a:cubicBezTo>
                    <a:cubicBezTo>
                      <a:pt x="149" y="180"/>
                      <a:pt x="149" y="178"/>
                      <a:pt x="151" y="178"/>
                    </a:cubicBezTo>
                    <a:cubicBezTo>
                      <a:pt x="152" y="178"/>
                      <a:pt x="153" y="180"/>
                      <a:pt x="155" y="180"/>
                    </a:cubicBezTo>
                    <a:cubicBezTo>
                      <a:pt x="155" y="180"/>
                      <a:pt x="159" y="181"/>
                      <a:pt x="159" y="181"/>
                    </a:cubicBezTo>
                    <a:cubicBezTo>
                      <a:pt x="159" y="182"/>
                      <a:pt x="157" y="183"/>
                      <a:pt x="157" y="184"/>
                    </a:cubicBezTo>
                    <a:cubicBezTo>
                      <a:pt x="158" y="185"/>
                      <a:pt x="160" y="186"/>
                      <a:pt x="161" y="187"/>
                    </a:cubicBezTo>
                    <a:cubicBezTo>
                      <a:pt x="163" y="188"/>
                      <a:pt x="167" y="189"/>
                      <a:pt x="168" y="186"/>
                    </a:cubicBezTo>
                    <a:cubicBezTo>
                      <a:pt x="168" y="186"/>
                      <a:pt x="170" y="188"/>
                      <a:pt x="170" y="188"/>
                    </a:cubicBezTo>
                    <a:cubicBezTo>
                      <a:pt x="171" y="189"/>
                      <a:pt x="172" y="187"/>
                      <a:pt x="174" y="188"/>
                    </a:cubicBezTo>
                    <a:cubicBezTo>
                      <a:pt x="175" y="189"/>
                      <a:pt x="173" y="190"/>
                      <a:pt x="173" y="191"/>
                    </a:cubicBezTo>
                    <a:cubicBezTo>
                      <a:pt x="173" y="192"/>
                      <a:pt x="175" y="194"/>
                      <a:pt x="175" y="195"/>
                    </a:cubicBezTo>
                    <a:cubicBezTo>
                      <a:pt x="176" y="195"/>
                      <a:pt x="177" y="194"/>
                      <a:pt x="178" y="194"/>
                    </a:cubicBezTo>
                    <a:cubicBezTo>
                      <a:pt x="178" y="193"/>
                      <a:pt x="175" y="192"/>
                      <a:pt x="176" y="191"/>
                    </a:cubicBezTo>
                    <a:cubicBezTo>
                      <a:pt x="178" y="188"/>
                      <a:pt x="180" y="188"/>
                      <a:pt x="183" y="187"/>
                    </a:cubicBezTo>
                    <a:cubicBezTo>
                      <a:pt x="185" y="186"/>
                      <a:pt x="187" y="186"/>
                      <a:pt x="189" y="186"/>
                    </a:cubicBezTo>
                    <a:cubicBezTo>
                      <a:pt x="190" y="186"/>
                      <a:pt x="190" y="184"/>
                      <a:pt x="191" y="184"/>
                    </a:cubicBezTo>
                    <a:cubicBezTo>
                      <a:pt x="193" y="184"/>
                      <a:pt x="192" y="183"/>
                      <a:pt x="192" y="182"/>
                    </a:cubicBezTo>
                    <a:cubicBezTo>
                      <a:pt x="192" y="183"/>
                      <a:pt x="196" y="182"/>
                      <a:pt x="196" y="182"/>
                    </a:cubicBezTo>
                    <a:cubicBezTo>
                      <a:pt x="198" y="181"/>
                      <a:pt x="200" y="182"/>
                      <a:pt x="202" y="182"/>
                    </a:cubicBezTo>
                    <a:cubicBezTo>
                      <a:pt x="204" y="182"/>
                      <a:pt x="205" y="181"/>
                      <a:pt x="207" y="180"/>
                    </a:cubicBezTo>
                    <a:cubicBezTo>
                      <a:pt x="208" y="180"/>
                      <a:pt x="208" y="177"/>
                      <a:pt x="209" y="177"/>
                    </a:cubicBezTo>
                    <a:cubicBezTo>
                      <a:pt x="211" y="177"/>
                      <a:pt x="212" y="176"/>
                      <a:pt x="213" y="175"/>
                    </a:cubicBezTo>
                    <a:cubicBezTo>
                      <a:pt x="214" y="175"/>
                      <a:pt x="215" y="174"/>
                      <a:pt x="215" y="173"/>
                    </a:cubicBezTo>
                    <a:cubicBezTo>
                      <a:pt x="214" y="173"/>
                      <a:pt x="218" y="172"/>
                      <a:pt x="218" y="172"/>
                    </a:cubicBezTo>
                    <a:cubicBezTo>
                      <a:pt x="219" y="171"/>
                      <a:pt x="220" y="169"/>
                      <a:pt x="221" y="168"/>
                    </a:cubicBezTo>
                    <a:cubicBezTo>
                      <a:pt x="222" y="167"/>
                      <a:pt x="222" y="167"/>
                      <a:pt x="222" y="166"/>
                    </a:cubicBezTo>
                    <a:cubicBezTo>
                      <a:pt x="223" y="164"/>
                      <a:pt x="221" y="165"/>
                      <a:pt x="221" y="164"/>
                    </a:cubicBezTo>
                    <a:cubicBezTo>
                      <a:pt x="221" y="164"/>
                      <a:pt x="226" y="164"/>
                      <a:pt x="223" y="162"/>
                    </a:cubicBezTo>
                    <a:cubicBezTo>
                      <a:pt x="222" y="161"/>
                      <a:pt x="223" y="161"/>
                      <a:pt x="224" y="161"/>
                    </a:cubicBezTo>
                    <a:cubicBezTo>
                      <a:pt x="225" y="161"/>
                      <a:pt x="225" y="160"/>
                      <a:pt x="226" y="159"/>
                    </a:cubicBezTo>
                    <a:cubicBezTo>
                      <a:pt x="227" y="158"/>
                      <a:pt x="227" y="157"/>
                      <a:pt x="228" y="156"/>
                    </a:cubicBezTo>
                    <a:cubicBezTo>
                      <a:pt x="228" y="156"/>
                      <a:pt x="228" y="154"/>
                      <a:pt x="228" y="154"/>
                    </a:cubicBezTo>
                    <a:cubicBezTo>
                      <a:pt x="229" y="153"/>
                      <a:pt x="230" y="153"/>
                      <a:pt x="231" y="152"/>
                    </a:cubicBezTo>
                    <a:cubicBezTo>
                      <a:pt x="232" y="151"/>
                      <a:pt x="231" y="150"/>
                      <a:pt x="231" y="150"/>
                    </a:cubicBezTo>
                    <a:cubicBezTo>
                      <a:pt x="231" y="149"/>
                      <a:pt x="232" y="149"/>
                      <a:pt x="232" y="149"/>
                    </a:cubicBezTo>
                    <a:cubicBezTo>
                      <a:pt x="233" y="149"/>
                      <a:pt x="232" y="147"/>
                      <a:pt x="232" y="147"/>
                    </a:cubicBezTo>
                    <a:cubicBezTo>
                      <a:pt x="232" y="147"/>
                      <a:pt x="234" y="148"/>
                      <a:pt x="234" y="147"/>
                    </a:cubicBezTo>
                    <a:cubicBezTo>
                      <a:pt x="236" y="146"/>
                      <a:pt x="234" y="146"/>
                      <a:pt x="233" y="145"/>
                    </a:cubicBezTo>
                    <a:cubicBezTo>
                      <a:pt x="233" y="145"/>
                      <a:pt x="236" y="143"/>
                      <a:pt x="236" y="143"/>
                    </a:cubicBezTo>
                    <a:cubicBezTo>
                      <a:pt x="235" y="145"/>
                      <a:pt x="232" y="142"/>
                      <a:pt x="231" y="141"/>
                    </a:cubicBezTo>
                    <a:cubicBezTo>
                      <a:pt x="231" y="141"/>
                      <a:pt x="230" y="142"/>
                      <a:pt x="229" y="142"/>
                    </a:cubicBezTo>
                    <a:cubicBezTo>
                      <a:pt x="228" y="143"/>
                      <a:pt x="227" y="141"/>
                      <a:pt x="226" y="142"/>
                    </a:cubicBezTo>
                    <a:cubicBezTo>
                      <a:pt x="228" y="141"/>
                      <a:pt x="230" y="140"/>
                      <a:pt x="231" y="139"/>
                    </a:cubicBezTo>
                    <a:cubicBezTo>
                      <a:pt x="232" y="138"/>
                      <a:pt x="235" y="138"/>
                      <a:pt x="233" y="136"/>
                    </a:cubicBezTo>
                    <a:cubicBezTo>
                      <a:pt x="231" y="135"/>
                      <a:pt x="230" y="134"/>
                      <a:pt x="228" y="132"/>
                    </a:cubicBezTo>
                    <a:cubicBezTo>
                      <a:pt x="228" y="131"/>
                      <a:pt x="223" y="133"/>
                      <a:pt x="223" y="130"/>
                    </a:cubicBezTo>
                    <a:cubicBezTo>
                      <a:pt x="223" y="132"/>
                      <a:pt x="228" y="132"/>
                      <a:pt x="229" y="132"/>
                    </a:cubicBezTo>
                    <a:cubicBezTo>
                      <a:pt x="230" y="132"/>
                      <a:pt x="233" y="135"/>
                      <a:pt x="234" y="133"/>
                    </a:cubicBezTo>
                    <a:cubicBezTo>
                      <a:pt x="235" y="131"/>
                      <a:pt x="229" y="129"/>
                      <a:pt x="229" y="127"/>
                    </a:cubicBezTo>
                    <a:cubicBezTo>
                      <a:pt x="228" y="125"/>
                      <a:pt x="228" y="121"/>
                      <a:pt x="226" y="120"/>
                    </a:cubicBezTo>
                    <a:cubicBezTo>
                      <a:pt x="225" y="118"/>
                      <a:pt x="219" y="118"/>
                      <a:pt x="221" y="115"/>
                    </a:cubicBezTo>
                    <a:cubicBezTo>
                      <a:pt x="222" y="113"/>
                      <a:pt x="223" y="112"/>
                      <a:pt x="224" y="111"/>
                    </a:cubicBezTo>
                    <a:cubicBezTo>
                      <a:pt x="226" y="109"/>
                      <a:pt x="224" y="110"/>
                      <a:pt x="225" y="109"/>
                    </a:cubicBezTo>
                    <a:cubicBezTo>
                      <a:pt x="225" y="108"/>
                      <a:pt x="228" y="109"/>
                      <a:pt x="228" y="109"/>
                    </a:cubicBezTo>
                    <a:cubicBezTo>
                      <a:pt x="229" y="108"/>
                      <a:pt x="227" y="107"/>
                      <a:pt x="229" y="106"/>
                    </a:cubicBezTo>
                    <a:cubicBezTo>
                      <a:pt x="231" y="106"/>
                      <a:pt x="232" y="105"/>
                      <a:pt x="233" y="104"/>
                    </a:cubicBezTo>
                    <a:cubicBezTo>
                      <a:pt x="234" y="104"/>
                      <a:pt x="235" y="104"/>
                      <a:pt x="235" y="104"/>
                    </a:cubicBezTo>
                    <a:cubicBezTo>
                      <a:pt x="236" y="104"/>
                      <a:pt x="235" y="105"/>
                      <a:pt x="236" y="105"/>
                    </a:cubicBezTo>
                    <a:cubicBezTo>
                      <a:pt x="237" y="106"/>
                      <a:pt x="238" y="103"/>
                      <a:pt x="238" y="102"/>
                    </a:cubicBezTo>
                    <a:cubicBezTo>
                      <a:pt x="236" y="100"/>
                      <a:pt x="234" y="101"/>
                      <a:pt x="233" y="101"/>
                    </a:cubicBezTo>
                    <a:cubicBezTo>
                      <a:pt x="231" y="101"/>
                      <a:pt x="230" y="99"/>
                      <a:pt x="228" y="100"/>
                    </a:cubicBezTo>
                    <a:cubicBezTo>
                      <a:pt x="227" y="100"/>
                      <a:pt x="226" y="102"/>
                      <a:pt x="224" y="102"/>
                    </a:cubicBezTo>
                    <a:cubicBezTo>
                      <a:pt x="223" y="103"/>
                      <a:pt x="221" y="103"/>
                      <a:pt x="220" y="102"/>
                    </a:cubicBezTo>
                    <a:cubicBezTo>
                      <a:pt x="219" y="101"/>
                      <a:pt x="221" y="99"/>
                      <a:pt x="220" y="98"/>
                    </a:cubicBezTo>
                    <a:cubicBezTo>
                      <a:pt x="218" y="97"/>
                      <a:pt x="210" y="97"/>
                      <a:pt x="213" y="92"/>
                    </a:cubicBezTo>
                    <a:cubicBezTo>
                      <a:pt x="214" y="91"/>
                      <a:pt x="215" y="92"/>
                      <a:pt x="217" y="92"/>
                    </a:cubicBezTo>
                    <a:cubicBezTo>
                      <a:pt x="218" y="92"/>
                      <a:pt x="220" y="91"/>
                      <a:pt x="221" y="90"/>
                    </a:cubicBezTo>
                    <a:cubicBezTo>
                      <a:pt x="223" y="87"/>
                      <a:pt x="226" y="85"/>
                      <a:pt x="229" y="83"/>
                    </a:cubicBezTo>
                    <a:cubicBezTo>
                      <a:pt x="230" y="81"/>
                      <a:pt x="231" y="81"/>
                      <a:pt x="233" y="81"/>
                    </a:cubicBezTo>
                    <a:cubicBezTo>
                      <a:pt x="233" y="82"/>
                      <a:pt x="236" y="82"/>
                      <a:pt x="236" y="83"/>
                    </a:cubicBezTo>
                    <a:cubicBezTo>
                      <a:pt x="235" y="84"/>
                      <a:pt x="235" y="86"/>
                      <a:pt x="234" y="87"/>
                    </a:cubicBezTo>
                    <a:cubicBezTo>
                      <a:pt x="233" y="87"/>
                      <a:pt x="231" y="88"/>
                      <a:pt x="231" y="89"/>
                    </a:cubicBezTo>
                    <a:cubicBezTo>
                      <a:pt x="231" y="90"/>
                      <a:pt x="234" y="90"/>
                      <a:pt x="234" y="90"/>
                    </a:cubicBezTo>
                    <a:cubicBezTo>
                      <a:pt x="234" y="90"/>
                      <a:pt x="230" y="93"/>
                      <a:pt x="231" y="93"/>
                    </a:cubicBezTo>
                    <a:cubicBezTo>
                      <a:pt x="232" y="94"/>
                      <a:pt x="237" y="89"/>
                      <a:pt x="238" y="89"/>
                    </a:cubicBezTo>
                    <a:cubicBezTo>
                      <a:pt x="240" y="88"/>
                      <a:pt x="242" y="87"/>
                      <a:pt x="244" y="87"/>
                    </a:cubicBezTo>
                    <a:cubicBezTo>
                      <a:pt x="246" y="87"/>
                      <a:pt x="246" y="87"/>
                      <a:pt x="247" y="85"/>
                    </a:cubicBezTo>
                    <a:cubicBezTo>
                      <a:pt x="249" y="84"/>
                      <a:pt x="252" y="83"/>
                      <a:pt x="254" y="81"/>
                    </a:cubicBezTo>
                    <a:cubicBezTo>
                      <a:pt x="255" y="80"/>
                      <a:pt x="257" y="77"/>
                      <a:pt x="259" y="77"/>
                    </a:cubicBezTo>
                    <a:cubicBezTo>
                      <a:pt x="260" y="76"/>
                      <a:pt x="266" y="80"/>
                      <a:pt x="266" y="77"/>
                    </a:cubicBezTo>
                    <a:cubicBezTo>
                      <a:pt x="266" y="76"/>
                      <a:pt x="265" y="75"/>
                      <a:pt x="266" y="74"/>
                    </a:cubicBezTo>
                    <a:cubicBezTo>
                      <a:pt x="267" y="74"/>
                      <a:pt x="268" y="74"/>
                      <a:pt x="269" y="74"/>
                    </a:cubicBezTo>
                    <a:cubicBezTo>
                      <a:pt x="271" y="74"/>
                      <a:pt x="270" y="73"/>
                      <a:pt x="271" y="72"/>
                    </a:cubicBezTo>
                    <a:cubicBezTo>
                      <a:pt x="273" y="71"/>
                      <a:pt x="274" y="72"/>
                      <a:pt x="274" y="70"/>
                    </a:cubicBezTo>
                    <a:cubicBezTo>
                      <a:pt x="274" y="67"/>
                      <a:pt x="277" y="70"/>
                      <a:pt x="278" y="71"/>
                    </a:cubicBezTo>
                    <a:cubicBezTo>
                      <a:pt x="278" y="69"/>
                      <a:pt x="281" y="69"/>
                      <a:pt x="281" y="67"/>
                    </a:cubicBezTo>
                    <a:cubicBezTo>
                      <a:pt x="281" y="65"/>
                      <a:pt x="282" y="62"/>
                      <a:pt x="281" y="60"/>
                    </a:cubicBezTo>
                    <a:cubicBezTo>
                      <a:pt x="279" y="57"/>
                      <a:pt x="280" y="58"/>
                      <a:pt x="282" y="56"/>
                    </a:cubicBezTo>
                    <a:cubicBezTo>
                      <a:pt x="284" y="55"/>
                      <a:pt x="285" y="54"/>
                      <a:pt x="287" y="55"/>
                    </a:cubicBezTo>
                    <a:cubicBezTo>
                      <a:pt x="290" y="56"/>
                      <a:pt x="290" y="56"/>
                      <a:pt x="291" y="53"/>
                    </a:cubicBezTo>
                    <a:cubicBezTo>
                      <a:pt x="292" y="51"/>
                      <a:pt x="294" y="50"/>
                      <a:pt x="295" y="47"/>
                    </a:cubicBezTo>
                    <a:cubicBezTo>
                      <a:pt x="295" y="45"/>
                      <a:pt x="296" y="43"/>
                      <a:pt x="298" y="41"/>
                    </a:cubicBezTo>
                    <a:cubicBezTo>
                      <a:pt x="300" y="39"/>
                      <a:pt x="298" y="39"/>
                      <a:pt x="298" y="37"/>
                    </a:cubicBezTo>
                    <a:close/>
                  </a:path>
                </a:pathLst>
              </a:custGeom>
              <a:grpFill/>
              <a:ln w="9525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" name="Freeform 716"/>
              <p:cNvSpPr>
                <a:spLocks/>
              </p:cNvSpPr>
              <p:nvPr/>
            </p:nvSpPr>
            <p:spPr bwMode="auto">
              <a:xfrm>
                <a:off x="7876034" y="3178607"/>
                <a:ext cx="732675" cy="318553"/>
              </a:xfrm>
              <a:custGeom>
                <a:avLst/>
                <a:gdLst>
                  <a:gd name="T0" fmla="*/ 0 w 157"/>
                  <a:gd name="T1" fmla="*/ 19 h 68"/>
                  <a:gd name="T2" fmla="*/ 7 w 157"/>
                  <a:gd name="T3" fmla="*/ 26 h 68"/>
                  <a:gd name="T4" fmla="*/ 12 w 157"/>
                  <a:gd name="T5" fmla="*/ 29 h 68"/>
                  <a:gd name="T6" fmla="*/ 15 w 157"/>
                  <a:gd name="T7" fmla="*/ 36 h 68"/>
                  <a:gd name="T8" fmla="*/ 15 w 157"/>
                  <a:gd name="T9" fmla="*/ 38 h 68"/>
                  <a:gd name="T10" fmla="*/ 15 w 157"/>
                  <a:gd name="T11" fmla="*/ 40 h 68"/>
                  <a:gd name="T12" fmla="*/ 16 w 157"/>
                  <a:gd name="T13" fmla="*/ 45 h 68"/>
                  <a:gd name="T14" fmla="*/ 28 w 157"/>
                  <a:gd name="T15" fmla="*/ 47 h 68"/>
                  <a:gd name="T16" fmla="*/ 36 w 157"/>
                  <a:gd name="T17" fmla="*/ 54 h 68"/>
                  <a:gd name="T18" fmla="*/ 39 w 157"/>
                  <a:gd name="T19" fmla="*/ 59 h 68"/>
                  <a:gd name="T20" fmla="*/ 44 w 157"/>
                  <a:gd name="T21" fmla="*/ 60 h 68"/>
                  <a:gd name="T22" fmla="*/ 56 w 157"/>
                  <a:gd name="T23" fmla="*/ 60 h 68"/>
                  <a:gd name="T24" fmla="*/ 64 w 157"/>
                  <a:gd name="T25" fmla="*/ 61 h 68"/>
                  <a:gd name="T26" fmla="*/ 69 w 157"/>
                  <a:gd name="T27" fmla="*/ 64 h 68"/>
                  <a:gd name="T28" fmla="*/ 76 w 157"/>
                  <a:gd name="T29" fmla="*/ 66 h 68"/>
                  <a:gd name="T30" fmla="*/ 81 w 157"/>
                  <a:gd name="T31" fmla="*/ 67 h 68"/>
                  <a:gd name="T32" fmla="*/ 93 w 157"/>
                  <a:gd name="T33" fmla="*/ 62 h 68"/>
                  <a:gd name="T34" fmla="*/ 106 w 157"/>
                  <a:gd name="T35" fmla="*/ 61 h 68"/>
                  <a:gd name="T36" fmla="*/ 113 w 157"/>
                  <a:gd name="T37" fmla="*/ 55 h 68"/>
                  <a:gd name="T38" fmla="*/ 114 w 157"/>
                  <a:gd name="T39" fmla="*/ 51 h 68"/>
                  <a:gd name="T40" fmla="*/ 115 w 157"/>
                  <a:gd name="T41" fmla="*/ 47 h 68"/>
                  <a:gd name="T42" fmla="*/ 126 w 157"/>
                  <a:gd name="T43" fmla="*/ 46 h 68"/>
                  <a:gd name="T44" fmla="*/ 130 w 157"/>
                  <a:gd name="T45" fmla="*/ 44 h 68"/>
                  <a:gd name="T46" fmla="*/ 137 w 157"/>
                  <a:gd name="T47" fmla="*/ 42 h 68"/>
                  <a:gd name="T48" fmla="*/ 139 w 157"/>
                  <a:gd name="T49" fmla="*/ 38 h 68"/>
                  <a:gd name="T50" fmla="*/ 143 w 157"/>
                  <a:gd name="T51" fmla="*/ 37 h 68"/>
                  <a:gd name="T52" fmla="*/ 154 w 157"/>
                  <a:gd name="T53" fmla="*/ 36 h 68"/>
                  <a:gd name="T54" fmla="*/ 150 w 157"/>
                  <a:gd name="T55" fmla="*/ 29 h 68"/>
                  <a:gd name="T56" fmla="*/ 145 w 157"/>
                  <a:gd name="T57" fmla="*/ 28 h 68"/>
                  <a:gd name="T58" fmla="*/ 141 w 157"/>
                  <a:gd name="T59" fmla="*/ 29 h 68"/>
                  <a:gd name="T60" fmla="*/ 136 w 157"/>
                  <a:gd name="T61" fmla="*/ 28 h 68"/>
                  <a:gd name="T62" fmla="*/ 134 w 157"/>
                  <a:gd name="T63" fmla="*/ 27 h 68"/>
                  <a:gd name="T64" fmla="*/ 137 w 157"/>
                  <a:gd name="T65" fmla="*/ 19 h 68"/>
                  <a:gd name="T66" fmla="*/ 137 w 157"/>
                  <a:gd name="T67" fmla="*/ 14 h 68"/>
                  <a:gd name="T68" fmla="*/ 131 w 157"/>
                  <a:gd name="T69" fmla="*/ 14 h 68"/>
                  <a:gd name="T70" fmla="*/ 124 w 157"/>
                  <a:gd name="T71" fmla="*/ 15 h 68"/>
                  <a:gd name="T72" fmla="*/ 114 w 157"/>
                  <a:gd name="T73" fmla="*/ 19 h 68"/>
                  <a:gd name="T74" fmla="*/ 103 w 157"/>
                  <a:gd name="T75" fmla="*/ 19 h 68"/>
                  <a:gd name="T76" fmla="*/ 98 w 157"/>
                  <a:gd name="T77" fmla="*/ 17 h 68"/>
                  <a:gd name="T78" fmla="*/ 94 w 157"/>
                  <a:gd name="T79" fmla="*/ 15 h 68"/>
                  <a:gd name="T80" fmla="*/ 83 w 157"/>
                  <a:gd name="T81" fmla="*/ 11 h 68"/>
                  <a:gd name="T82" fmla="*/ 77 w 157"/>
                  <a:gd name="T83" fmla="*/ 13 h 68"/>
                  <a:gd name="T84" fmla="*/ 71 w 157"/>
                  <a:gd name="T85" fmla="*/ 12 h 68"/>
                  <a:gd name="T86" fmla="*/ 68 w 157"/>
                  <a:gd name="T87" fmla="*/ 8 h 68"/>
                  <a:gd name="T88" fmla="*/ 64 w 157"/>
                  <a:gd name="T89" fmla="*/ 5 h 68"/>
                  <a:gd name="T90" fmla="*/ 58 w 157"/>
                  <a:gd name="T91" fmla="*/ 3 h 68"/>
                  <a:gd name="T92" fmla="*/ 52 w 157"/>
                  <a:gd name="T93" fmla="*/ 1 h 68"/>
                  <a:gd name="T94" fmla="*/ 45 w 157"/>
                  <a:gd name="T95" fmla="*/ 7 h 68"/>
                  <a:gd name="T96" fmla="*/ 47 w 157"/>
                  <a:gd name="T97" fmla="*/ 13 h 68"/>
                  <a:gd name="T98" fmla="*/ 41 w 157"/>
                  <a:gd name="T99" fmla="*/ 15 h 68"/>
                  <a:gd name="T100" fmla="*/ 37 w 157"/>
                  <a:gd name="T101" fmla="*/ 14 h 68"/>
                  <a:gd name="T102" fmla="*/ 34 w 157"/>
                  <a:gd name="T103" fmla="*/ 14 h 68"/>
                  <a:gd name="T104" fmla="*/ 28 w 157"/>
                  <a:gd name="T105" fmla="*/ 10 h 68"/>
                  <a:gd name="T106" fmla="*/ 21 w 157"/>
                  <a:gd name="T107" fmla="*/ 9 h 68"/>
                  <a:gd name="T108" fmla="*/ 13 w 157"/>
                  <a:gd name="T109" fmla="*/ 13 h 68"/>
                  <a:gd name="T110" fmla="*/ 7 w 157"/>
                  <a:gd name="T111" fmla="*/ 17 h 68"/>
                  <a:gd name="T112" fmla="*/ 0 w 157"/>
                  <a:gd name="T113" fmla="*/ 1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7" h="68">
                    <a:moveTo>
                      <a:pt x="0" y="19"/>
                    </a:moveTo>
                    <a:cubicBezTo>
                      <a:pt x="1" y="23"/>
                      <a:pt x="3" y="25"/>
                      <a:pt x="7" y="26"/>
                    </a:cubicBezTo>
                    <a:cubicBezTo>
                      <a:pt x="9" y="27"/>
                      <a:pt x="10" y="28"/>
                      <a:pt x="12" y="29"/>
                    </a:cubicBezTo>
                    <a:cubicBezTo>
                      <a:pt x="13" y="31"/>
                      <a:pt x="14" y="34"/>
                      <a:pt x="15" y="36"/>
                    </a:cubicBezTo>
                    <a:cubicBezTo>
                      <a:pt x="16" y="37"/>
                      <a:pt x="15" y="37"/>
                      <a:pt x="15" y="38"/>
                    </a:cubicBezTo>
                    <a:cubicBezTo>
                      <a:pt x="14" y="38"/>
                      <a:pt x="15" y="39"/>
                      <a:pt x="15" y="40"/>
                    </a:cubicBezTo>
                    <a:cubicBezTo>
                      <a:pt x="14" y="43"/>
                      <a:pt x="13" y="43"/>
                      <a:pt x="16" y="45"/>
                    </a:cubicBezTo>
                    <a:cubicBezTo>
                      <a:pt x="20" y="46"/>
                      <a:pt x="24" y="45"/>
                      <a:pt x="28" y="47"/>
                    </a:cubicBezTo>
                    <a:cubicBezTo>
                      <a:pt x="30" y="49"/>
                      <a:pt x="34" y="52"/>
                      <a:pt x="36" y="54"/>
                    </a:cubicBezTo>
                    <a:cubicBezTo>
                      <a:pt x="37" y="55"/>
                      <a:pt x="38" y="57"/>
                      <a:pt x="39" y="59"/>
                    </a:cubicBezTo>
                    <a:cubicBezTo>
                      <a:pt x="40" y="61"/>
                      <a:pt x="43" y="60"/>
                      <a:pt x="44" y="60"/>
                    </a:cubicBezTo>
                    <a:cubicBezTo>
                      <a:pt x="48" y="60"/>
                      <a:pt x="52" y="60"/>
                      <a:pt x="56" y="60"/>
                    </a:cubicBezTo>
                    <a:cubicBezTo>
                      <a:pt x="58" y="60"/>
                      <a:pt x="62" y="60"/>
                      <a:pt x="64" y="61"/>
                    </a:cubicBezTo>
                    <a:cubicBezTo>
                      <a:pt x="66" y="62"/>
                      <a:pt x="67" y="64"/>
                      <a:pt x="69" y="64"/>
                    </a:cubicBezTo>
                    <a:cubicBezTo>
                      <a:pt x="71" y="65"/>
                      <a:pt x="74" y="66"/>
                      <a:pt x="76" y="66"/>
                    </a:cubicBezTo>
                    <a:cubicBezTo>
                      <a:pt x="78" y="65"/>
                      <a:pt x="80" y="68"/>
                      <a:pt x="81" y="67"/>
                    </a:cubicBezTo>
                    <a:cubicBezTo>
                      <a:pt x="85" y="65"/>
                      <a:pt x="88" y="63"/>
                      <a:pt x="93" y="62"/>
                    </a:cubicBezTo>
                    <a:cubicBezTo>
                      <a:pt x="97" y="62"/>
                      <a:pt x="103" y="63"/>
                      <a:pt x="106" y="61"/>
                    </a:cubicBezTo>
                    <a:cubicBezTo>
                      <a:pt x="109" y="59"/>
                      <a:pt x="110" y="56"/>
                      <a:pt x="113" y="55"/>
                    </a:cubicBezTo>
                    <a:cubicBezTo>
                      <a:pt x="116" y="54"/>
                      <a:pt x="116" y="53"/>
                      <a:pt x="114" y="51"/>
                    </a:cubicBezTo>
                    <a:cubicBezTo>
                      <a:pt x="113" y="50"/>
                      <a:pt x="113" y="48"/>
                      <a:pt x="115" y="47"/>
                    </a:cubicBezTo>
                    <a:cubicBezTo>
                      <a:pt x="118" y="44"/>
                      <a:pt x="122" y="50"/>
                      <a:pt x="126" y="46"/>
                    </a:cubicBezTo>
                    <a:cubicBezTo>
                      <a:pt x="127" y="45"/>
                      <a:pt x="128" y="44"/>
                      <a:pt x="130" y="44"/>
                    </a:cubicBezTo>
                    <a:cubicBezTo>
                      <a:pt x="133" y="43"/>
                      <a:pt x="134" y="44"/>
                      <a:pt x="137" y="42"/>
                    </a:cubicBezTo>
                    <a:cubicBezTo>
                      <a:pt x="138" y="41"/>
                      <a:pt x="138" y="38"/>
                      <a:pt x="139" y="38"/>
                    </a:cubicBezTo>
                    <a:cubicBezTo>
                      <a:pt x="141" y="37"/>
                      <a:pt x="142" y="37"/>
                      <a:pt x="143" y="37"/>
                    </a:cubicBezTo>
                    <a:cubicBezTo>
                      <a:pt x="147" y="36"/>
                      <a:pt x="150" y="35"/>
                      <a:pt x="154" y="36"/>
                    </a:cubicBezTo>
                    <a:cubicBezTo>
                      <a:pt x="157" y="36"/>
                      <a:pt x="151" y="29"/>
                      <a:pt x="150" y="29"/>
                    </a:cubicBezTo>
                    <a:cubicBezTo>
                      <a:pt x="149" y="28"/>
                      <a:pt x="147" y="27"/>
                      <a:pt x="145" y="28"/>
                    </a:cubicBezTo>
                    <a:cubicBezTo>
                      <a:pt x="143" y="28"/>
                      <a:pt x="143" y="30"/>
                      <a:pt x="141" y="29"/>
                    </a:cubicBezTo>
                    <a:cubicBezTo>
                      <a:pt x="140" y="28"/>
                      <a:pt x="137" y="27"/>
                      <a:pt x="136" y="28"/>
                    </a:cubicBezTo>
                    <a:cubicBezTo>
                      <a:pt x="135" y="30"/>
                      <a:pt x="134" y="29"/>
                      <a:pt x="134" y="27"/>
                    </a:cubicBezTo>
                    <a:cubicBezTo>
                      <a:pt x="134" y="25"/>
                      <a:pt x="137" y="21"/>
                      <a:pt x="137" y="19"/>
                    </a:cubicBezTo>
                    <a:cubicBezTo>
                      <a:pt x="138" y="17"/>
                      <a:pt x="141" y="14"/>
                      <a:pt x="137" y="14"/>
                    </a:cubicBezTo>
                    <a:cubicBezTo>
                      <a:pt x="134" y="14"/>
                      <a:pt x="134" y="15"/>
                      <a:pt x="131" y="14"/>
                    </a:cubicBezTo>
                    <a:cubicBezTo>
                      <a:pt x="128" y="13"/>
                      <a:pt x="127" y="13"/>
                      <a:pt x="124" y="15"/>
                    </a:cubicBezTo>
                    <a:cubicBezTo>
                      <a:pt x="121" y="17"/>
                      <a:pt x="117" y="18"/>
                      <a:pt x="114" y="19"/>
                    </a:cubicBezTo>
                    <a:cubicBezTo>
                      <a:pt x="109" y="20"/>
                      <a:pt x="107" y="19"/>
                      <a:pt x="103" y="19"/>
                    </a:cubicBezTo>
                    <a:cubicBezTo>
                      <a:pt x="101" y="18"/>
                      <a:pt x="100" y="18"/>
                      <a:pt x="98" y="17"/>
                    </a:cubicBezTo>
                    <a:cubicBezTo>
                      <a:pt x="97" y="17"/>
                      <a:pt x="96" y="15"/>
                      <a:pt x="94" y="15"/>
                    </a:cubicBezTo>
                    <a:cubicBezTo>
                      <a:pt x="90" y="14"/>
                      <a:pt x="88" y="12"/>
                      <a:pt x="83" y="11"/>
                    </a:cubicBezTo>
                    <a:cubicBezTo>
                      <a:pt x="81" y="11"/>
                      <a:pt x="79" y="12"/>
                      <a:pt x="77" y="13"/>
                    </a:cubicBezTo>
                    <a:cubicBezTo>
                      <a:pt x="75" y="14"/>
                      <a:pt x="73" y="13"/>
                      <a:pt x="71" y="12"/>
                    </a:cubicBezTo>
                    <a:cubicBezTo>
                      <a:pt x="69" y="11"/>
                      <a:pt x="68" y="11"/>
                      <a:pt x="68" y="8"/>
                    </a:cubicBezTo>
                    <a:cubicBezTo>
                      <a:pt x="67" y="6"/>
                      <a:pt x="67" y="6"/>
                      <a:pt x="64" y="5"/>
                    </a:cubicBezTo>
                    <a:cubicBezTo>
                      <a:pt x="62" y="4"/>
                      <a:pt x="60" y="3"/>
                      <a:pt x="58" y="3"/>
                    </a:cubicBezTo>
                    <a:cubicBezTo>
                      <a:pt x="56" y="3"/>
                      <a:pt x="53" y="0"/>
                      <a:pt x="52" y="1"/>
                    </a:cubicBezTo>
                    <a:cubicBezTo>
                      <a:pt x="50" y="1"/>
                      <a:pt x="46" y="5"/>
                      <a:pt x="45" y="7"/>
                    </a:cubicBezTo>
                    <a:cubicBezTo>
                      <a:pt x="45" y="9"/>
                      <a:pt x="48" y="11"/>
                      <a:pt x="47" y="13"/>
                    </a:cubicBezTo>
                    <a:cubicBezTo>
                      <a:pt x="46" y="15"/>
                      <a:pt x="43" y="17"/>
                      <a:pt x="41" y="15"/>
                    </a:cubicBezTo>
                    <a:cubicBezTo>
                      <a:pt x="39" y="15"/>
                      <a:pt x="38" y="14"/>
                      <a:pt x="37" y="14"/>
                    </a:cubicBezTo>
                    <a:cubicBezTo>
                      <a:pt x="36" y="14"/>
                      <a:pt x="35" y="14"/>
                      <a:pt x="34" y="14"/>
                    </a:cubicBezTo>
                    <a:cubicBezTo>
                      <a:pt x="31" y="13"/>
                      <a:pt x="31" y="11"/>
                      <a:pt x="28" y="10"/>
                    </a:cubicBezTo>
                    <a:cubicBezTo>
                      <a:pt x="26" y="9"/>
                      <a:pt x="23" y="8"/>
                      <a:pt x="21" y="9"/>
                    </a:cubicBezTo>
                    <a:cubicBezTo>
                      <a:pt x="18" y="10"/>
                      <a:pt x="16" y="12"/>
                      <a:pt x="13" y="13"/>
                    </a:cubicBezTo>
                    <a:cubicBezTo>
                      <a:pt x="11" y="14"/>
                      <a:pt x="9" y="16"/>
                      <a:pt x="7" y="17"/>
                    </a:cubicBezTo>
                    <a:cubicBezTo>
                      <a:pt x="4" y="17"/>
                      <a:pt x="2" y="19"/>
                      <a:pt x="0" y="1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2" name="Freeform 717"/>
              <p:cNvSpPr>
                <a:spLocks/>
              </p:cNvSpPr>
              <p:nvPr/>
            </p:nvSpPr>
            <p:spPr bwMode="auto">
              <a:xfrm>
                <a:off x="6111243" y="2566982"/>
                <a:ext cx="293070" cy="504910"/>
              </a:xfrm>
              <a:custGeom>
                <a:avLst/>
                <a:gdLst>
                  <a:gd name="T0" fmla="*/ 61 w 63"/>
                  <a:gd name="T1" fmla="*/ 25 h 108"/>
                  <a:gd name="T2" fmla="*/ 61 w 63"/>
                  <a:gd name="T3" fmla="*/ 20 h 108"/>
                  <a:gd name="T4" fmla="*/ 61 w 63"/>
                  <a:gd name="T5" fmla="*/ 16 h 108"/>
                  <a:gd name="T6" fmla="*/ 60 w 63"/>
                  <a:gd name="T7" fmla="*/ 13 h 108"/>
                  <a:gd name="T8" fmla="*/ 60 w 63"/>
                  <a:gd name="T9" fmla="*/ 11 h 108"/>
                  <a:gd name="T10" fmla="*/ 57 w 63"/>
                  <a:gd name="T11" fmla="*/ 7 h 108"/>
                  <a:gd name="T12" fmla="*/ 51 w 63"/>
                  <a:gd name="T13" fmla="*/ 5 h 108"/>
                  <a:gd name="T14" fmla="*/ 44 w 63"/>
                  <a:gd name="T15" fmla="*/ 1 h 108"/>
                  <a:gd name="T16" fmla="*/ 44 w 63"/>
                  <a:gd name="T17" fmla="*/ 5 h 108"/>
                  <a:gd name="T18" fmla="*/ 34 w 63"/>
                  <a:gd name="T19" fmla="*/ 5 h 108"/>
                  <a:gd name="T20" fmla="*/ 34 w 63"/>
                  <a:gd name="T21" fmla="*/ 10 h 108"/>
                  <a:gd name="T22" fmla="*/ 29 w 63"/>
                  <a:gd name="T23" fmla="*/ 10 h 108"/>
                  <a:gd name="T24" fmla="*/ 27 w 63"/>
                  <a:gd name="T25" fmla="*/ 12 h 108"/>
                  <a:gd name="T26" fmla="*/ 25 w 63"/>
                  <a:gd name="T27" fmla="*/ 15 h 108"/>
                  <a:gd name="T28" fmla="*/ 25 w 63"/>
                  <a:gd name="T29" fmla="*/ 18 h 108"/>
                  <a:gd name="T30" fmla="*/ 24 w 63"/>
                  <a:gd name="T31" fmla="*/ 20 h 108"/>
                  <a:gd name="T32" fmla="*/ 20 w 63"/>
                  <a:gd name="T33" fmla="*/ 25 h 108"/>
                  <a:gd name="T34" fmla="*/ 17 w 63"/>
                  <a:gd name="T35" fmla="*/ 27 h 108"/>
                  <a:gd name="T36" fmla="*/ 16 w 63"/>
                  <a:gd name="T37" fmla="*/ 33 h 108"/>
                  <a:gd name="T38" fmla="*/ 13 w 63"/>
                  <a:gd name="T39" fmla="*/ 38 h 108"/>
                  <a:gd name="T40" fmla="*/ 15 w 63"/>
                  <a:gd name="T41" fmla="*/ 42 h 108"/>
                  <a:gd name="T42" fmla="*/ 9 w 63"/>
                  <a:gd name="T43" fmla="*/ 44 h 108"/>
                  <a:gd name="T44" fmla="*/ 5 w 63"/>
                  <a:gd name="T45" fmla="*/ 51 h 108"/>
                  <a:gd name="T46" fmla="*/ 6 w 63"/>
                  <a:gd name="T47" fmla="*/ 57 h 108"/>
                  <a:gd name="T48" fmla="*/ 8 w 63"/>
                  <a:gd name="T49" fmla="*/ 63 h 108"/>
                  <a:gd name="T50" fmla="*/ 7 w 63"/>
                  <a:gd name="T51" fmla="*/ 67 h 108"/>
                  <a:gd name="T52" fmla="*/ 7 w 63"/>
                  <a:gd name="T53" fmla="*/ 74 h 108"/>
                  <a:gd name="T54" fmla="*/ 4 w 63"/>
                  <a:gd name="T55" fmla="*/ 78 h 108"/>
                  <a:gd name="T56" fmla="*/ 3 w 63"/>
                  <a:gd name="T57" fmla="*/ 83 h 108"/>
                  <a:gd name="T58" fmla="*/ 0 w 63"/>
                  <a:gd name="T59" fmla="*/ 82 h 108"/>
                  <a:gd name="T60" fmla="*/ 4 w 63"/>
                  <a:gd name="T61" fmla="*/ 90 h 108"/>
                  <a:gd name="T62" fmla="*/ 7 w 63"/>
                  <a:gd name="T63" fmla="*/ 97 h 108"/>
                  <a:gd name="T64" fmla="*/ 8 w 63"/>
                  <a:gd name="T65" fmla="*/ 102 h 108"/>
                  <a:gd name="T66" fmla="*/ 10 w 63"/>
                  <a:gd name="T67" fmla="*/ 107 h 108"/>
                  <a:gd name="T68" fmla="*/ 14 w 63"/>
                  <a:gd name="T69" fmla="*/ 108 h 108"/>
                  <a:gd name="T70" fmla="*/ 15 w 63"/>
                  <a:gd name="T71" fmla="*/ 105 h 108"/>
                  <a:gd name="T72" fmla="*/ 24 w 63"/>
                  <a:gd name="T73" fmla="*/ 101 h 108"/>
                  <a:gd name="T74" fmla="*/ 27 w 63"/>
                  <a:gd name="T75" fmla="*/ 92 h 108"/>
                  <a:gd name="T76" fmla="*/ 26 w 63"/>
                  <a:gd name="T77" fmla="*/ 87 h 108"/>
                  <a:gd name="T78" fmla="*/ 28 w 63"/>
                  <a:gd name="T79" fmla="*/ 84 h 108"/>
                  <a:gd name="T80" fmla="*/ 32 w 63"/>
                  <a:gd name="T81" fmla="*/ 82 h 108"/>
                  <a:gd name="T82" fmla="*/ 32 w 63"/>
                  <a:gd name="T83" fmla="*/ 81 h 108"/>
                  <a:gd name="T84" fmla="*/ 35 w 63"/>
                  <a:gd name="T85" fmla="*/ 80 h 108"/>
                  <a:gd name="T86" fmla="*/ 34 w 63"/>
                  <a:gd name="T87" fmla="*/ 78 h 108"/>
                  <a:gd name="T88" fmla="*/ 36 w 63"/>
                  <a:gd name="T89" fmla="*/ 77 h 108"/>
                  <a:gd name="T90" fmla="*/ 35 w 63"/>
                  <a:gd name="T91" fmla="*/ 73 h 108"/>
                  <a:gd name="T92" fmla="*/ 29 w 63"/>
                  <a:gd name="T93" fmla="*/ 66 h 108"/>
                  <a:gd name="T94" fmla="*/ 30 w 63"/>
                  <a:gd name="T95" fmla="*/ 60 h 108"/>
                  <a:gd name="T96" fmla="*/ 30 w 63"/>
                  <a:gd name="T97" fmla="*/ 56 h 108"/>
                  <a:gd name="T98" fmla="*/ 33 w 63"/>
                  <a:gd name="T99" fmla="*/ 53 h 108"/>
                  <a:gd name="T100" fmla="*/ 39 w 63"/>
                  <a:gd name="T101" fmla="*/ 48 h 108"/>
                  <a:gd name="T102" fmla="*/ 49 w 63"/>
                  <a:gd name="T103" fmla="*/ 41 h 108"/>
                  <a:gd name="T104" fmla="*/ 50 w 63"/>
                  <a:gd name="T105" fmla="*/ 35 h 108"/>
                  <a:gd name="T106" fmla="*/ 50 w 63"/>
                  <a:gd name="T107" fmla="*/ 32 h 108"/>
                  <a:gd name="T108" fmla="*/ 54 w 63"/>
                  <a:gd name="T109" fmla="*/ 30 h 108"/>
                  <a:gd name="T110" fmla="*/ 58 w 63"/>
                  <a:gd name="T111" fmla="*/ 29 h 108"/>
                  <a:gd name="T112" fmla="*/ 60 w 63"/>
                  <a:gd name="T113" fmla="*/ 28 h 108"/>
                  <a:gd name="T114" fmla="*/ 63 w 63"/>
                  <a:gd name="T115" fmla="*/ 28 h 108"/>
                  <a:gd name="T116" fmla="*/ 61 w 63"/>
                  <a:gd name="T117" fmla="*/ 25 h 108"/>
                  <a:gd name="T118" fmla="*/ 61 w 63"/>
                  <a:gd name="T119" fmla="*/ 2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3" h="108">
                    <a:moveTo>
                      <a:pt x="61" y="25"/>
                    </a:moveTo>
                    <a:cubicBezTo>
                      <a:pt x="60" y="24"/>
                      <a:pt x="62" y="22"/>
                      <a:pt x="61" y="20"/>
                    </a:cubicBezTo>
                    <a:cubicBezTo>
                      <a:pt x="60" y="18"/>
                      <a:pt x="61" y="18"/>
                      <a:pt x="61" y="16"/>
                    </a:cubicBezTo>
                    <a:cubicBezTo>
                      <a:pt x="61" y="15"/>
                      <a:pt x="60" y="14"/>
                      <a:pt x="60" y="13"/>
                    </a:cubicBezTo>
                    <a:cubicBezTo>
                      <a:pt x="59" y="12"/>
                      <a:pt x="60" y="12"/>
                      <a:pt x="60" y="11"/>
                    </a:cubicBezTo>
                    <a:cubicBezTo>
                      <a:pt x="59" y="9"/>
                      <a:pt x="59" y="8"/>
                      <a:pt x="57" y="7"/>
                    </a:cubicBezTo>
                    <a:cubicBezTo>
                      <a:pt x="55" y="6"/>
                      <a:pt x="53" y="6"/>
                      <a:pt x="51" y="5"/>
                    </a:cubicBezTo>
                    <a:cubicBezTo>
                      <a:pt x="49" y="3"/>
                      <a:pt x="47" y="0"/>
                      <a:pt x="44" y="1"/>
                    </a:cubicBezTo>
                    <a:cubicBezTo>
                      <a:pt x="43" y="1"/>
                      <a:pt x="44" y="4"/>
                      <a:pt x="44" y="5"/>
                    </a:cubicBezTo>
                    <a:cubicBezTo>
                      <a:pt x="43" y="8"/>
                      <a:pt x="37" y="6"/>
                      <a:pt x="34" y="5"/>
                    </a:cubicBezTo>
                    <a:cubicBezTo>
                      <a:pt x="34" y="7"/>
                      <a:pt x="34" y="8"/>
                      <a:pt x="34" y="10"/>
                    </a:cubicBezTo>
                    <a:cubicBezTo>
                      <a:pt x="33" y="10"/>
                      <a:pt x="31" y="9"/>
                      <a:pt x="29" y="10"/>
                    </a:cubicBezTo>
                    <a:cubicBezTo>
                      <a:pt x="28" y="10"/>
                      <a:pt x="28" y="11"/>
                      <a:pt x="27" y="12"/>
                    </a:cubicBezTo>
                    <a:cubicBezTo>
                      <a:pt x="27" y="13"/>
                      <a:pt x="25" y="14"/>
                      <a:pt x="25" y="15"/>
                    </a:cubicBezTo>
                    <a:cubicBezTo>
                      <a:pt x="24" y="16"/>
                      <a:pt x="26" y="18"/>
                      <a:pt x="25" y="18"/>
                    </a:cubicBezTo>
                    <a:cubicBezTo>
                      <a:pt x="25" y="19"/>
                      <a:pt x="24" y="19"/>
                      <a:pt x="24" y="20"/>
                    </a:cubicBezTo>
                    <a:cubicBezTo>
                      <a:pt x="22" y="21"/>
                      <a:pt x="20" y="23"/>
                      <a:pt x="20" y="25"/>
                    </a:cubicBezTo>
                    <a:cubicBezTo>
                      <a:pt x="20" y="27"/>
                      <a:pt x="18" y="25"/>
                      <a:pt x="17" y="27"/>
                    </a:cubicBezTo>
                    <a:cubicBezTo>
                      <a:pt x="17" y="29"/>
                      <a:pt x="17" y="31"/>
                      <a:pt x="16" y="33"/>
                    </a:cubicBezTo>
                    <a:cubicBezTo>
                      <a:pt x="16" y="35"/>
                      <a:pt x="13" y="36"/>
                      <a:pt x="13" y="38"/>
                    </a:cubicBezTo>
                    <a:cubicBezTo>
                      <a:pt x="13" y="39"/>
                      <a:pt x="16" y="41"/>
                      <a:pt x="15" y="42"/>
                    </a:cubicBezTo>
                    <a:cubicBezTo>
                      <a:pt x="13" y="44"/>
                      <a:pt x="11" y="43"/>
                      <a:pt x="9" y="44"/>
                    </a:cubicBezTo>
                    <a:cubicBezTo>
                      <a:pt x="6" y="45"/>
                      <a:pt x="5" y="48"/>
                      <a:pt x="5" y="51"/>
                    </a:cubicBezTo>
                    <a:cubicBezTo>
                      <a:pt x="6" y="53"/>
                      <a:pt x="6" y="55"/>
                      <a:pt x="6" y="57"/>
                    </a:cubicBezTo>
                    <a:cubicBezTo>
                      <a:pt x="6" y="60"/>
                      <a:pt x="4" y="61"/>
                      <a:pt x="8" y="63"/>
                    </a:cubicBezTo>
                    <a:cubicBezTo>
                      <a:pt x="10" y="65"/>
                      <a:pt x="9" y="66"/>
                      <a:pt x="7" y="67"/>
                    </a:cubicBezTo>
                    <a:cubicBezTo>
                      <a:pt x="6" y="68"/>
                      <a:pt x="8" y="72"/>
                      <a:pt x="7" y="74"/>
                    </a:cubicBezTo>
                    <a:cubicBezTo>
                      <a:pt x="7" y="76"/>
                      <a:pt x="4" y="76"/>
                      <a:pt x="4" y="78"/>
                    </a:cubicBezTo>
                    <a:cubicBezTo>
                      <a:pt x="4" y="79"/>
                      <a:pt x="4" y="83"/>
                      <a:pt x="3" y="83"/>
                    </a:cubicBezTo>
                    <a:cubicBezTo>
                      <a:pt x="3" y="83"/>
                      <a:pt x="1" y="82"/>
                      <a:pt x="0" y="82"/>
                    </a:cubicBezTo>
                    <a:cubicBezTo>
                      <a:pt x="0" y="86"/>
                      <a:pt x="4" y="87"/>
                      <a:pt x="4" y="90"/>
                    </a:cubicBezTo>
                    <a:cubicBezTo>
                      <a:pt x="3" y="91"/>
                      <a:pt x="6" y="96"/>
                      <a:pt x="7" y="97"/>
                    </a:cubicBezTo>
                    <a:cubicBezTo>
                      <a:pt x="9" y="99"/>
                      <a:pt x="8" y="100"/>
                      <a:pt x="8" y="102"/>
                    </a:cubicBezTo>
                    <a:cubicBezTo>
                      <a:pt x="8" y="103"/>
                      <a:pt x="10" y="105"/>
                      <a:pt x="10" y="107"/>
                    </a:cubicBezTo>
                    <a:cubicBezTo>
                      <a:pt x="9" y="108"/>
                      <a:pt x="13" y="107"/>
                      <a:pt x="14" y="108"/>
                    </a:cubicBezTo>
                    <a:cubicBezTo>
                      <a:pt x="16" y="108"/>
                      <a:pt x="15" y="107"/>
                      <a:pt x="15" y="105"/>
                    </a:cubicBezTo>
                    <a:cubicBezTo>
                      <a:pt x="15" y="100"/>
                      <a:pt x="23" y="104"/>
                      <a:pt x="24" y="101"/>
                    </a:cubicBezTo>
                    <a:cubicBezTo>
                      <a:pt x="25" y="98"/>
                      <a:pt x="26" y="95"/>
                      <a:pt x="27" y="92"/>
                    </a:cubicBezTo>
                    <a:cubicBezTo>
                      <a:pt x="27" y="90"/>
                      <a:pt x="27" y="88"/>
                      <a:pt x="26" y="87"/>
                    </a:cubicBezTo>
                    <a:cubicBezTo>
                      <a:pt x="25" y="85"/>
                      <a:pt x="26" y="85"/>
                      <a:pt x="28" y="84"/>
                    </a:cubicBezTo>
                    <a:cubicBezTo>
                      <a:pt x="29" y="84"/>
                      <a:pt x="32" y="83"/>
                      <a:pt x="32" y="82"/>
                    </a:cubicBezTo>
                    <a:cubicBezTo>
                      <a:pt x="32" y="82"/>
                      <a:pt x="32" y="81"/>
                      <a:pt x="32" y="81"/>
                    </a:cubicBezTo>
                    <a:cubicBezTo>
                      <a:pt x="33" y="81"/>
                      <a:pt x="35" y="81"/>
                      <a:pt x="35" y="80"/>
                    </a:cubicBezTo>
                    <a:cubicBezTo>
                      <a:pt x="35" y="79"/>
                      <a:pt x="34" y="79"/>
                      <a:pt x="34" y="78"/>
                    </a:cubicBezTo>
                    <a:cubicBezTo>
                      <a:pt x="35" y="78"/>
                      <a:pt x="36" y="77"/>
                      <a:pt x="36" y="77"/>
                    </a:cubicBezTo>
                    <a:cubicBezTo>
                      <a:pt x="38" y="75"/>
                      <a:pt x="37" y="74"/>
                      <a:pt x="35" y="73"/>
                    </a:cubicBezTo>
                    <a:cubicBezTo>
                      <a:pt x="33" y="71"/>
                      <a:pt x="29" y="70"/>
                      <a:pt x="29" y="66"/>
                    </a:cubicBezTo>
                    <a:cubicBezTo>
                      <a:pt x="29" y="64"/>
                      <a:pt x="29" y="62"/>
                      <a:pt x="30" y="60"/>
                    </a:cubicBezTo>
                    <a:cubicBezTo>
                      <a:pt x="31" y="58"/>
                      <a:pt x="31" y="58"/>
                      <a:pt x="30" y="56"/>
                    </a:cubicBezTo>
                    <a:cubicBezTo>
                      <a:pt x="29" y="56"/>
                      <a:pt x="33" y="53"/>
                      <a:pt x="33" y="53"/>
                    </a:cubicBezTo>
                    <a:cubicBezTo>
                      <a:pt x="35" y="51"/>
                      <a:pt x="36" y="49"/>
                      <a:pt x="39" y="48"/>
                    </a:cubicBezTo>
                    <a:cubicBezTo>
                      <a:pt x="42" y="47"/>
                      <a:pt x="47" y="44"/>
                      <a:pt x="49" y="41"/>
                    </a:cubicBezTo>
                    <a:cubicBezTo>
                      <a:pt x="51" y="38"/>
                      <a:pt x="46" y="36"/>
                      <a:pt x="50" y="35"/>
                    </a:cubicBezTo>
                    <a:cubicBezTo>
                      <a:pt x="52" y="34"/>
                      <a:pt x="51" y="34"/>
                      <a:pt x="50" y="32"/>
                    </a:cubicBezTo>
                    <a:cubicBezTo>
                      <a:pt x="50" y="31"/>
                      <a:pt x="53" y="30"/>
                      <a:pt x="54" y="30"/>
                    </a:cubicBezTo>
                    <a:cubicBezTo>
                      <a:pt x="56" y="28"/>
                      <a:pt x="57" y="27"/>
                      <a:pt x="58" y="29"/>
                    </a:cubicBezTo>
                    <a:cubicBezTo>
                      <a:pt x="59" y="29"/>
                      <a:pt x="60" y="28"/>
                      <a:pt x="60" y="28"/>
                    </a:cubicBezTo>
                    <a:cubicBezTo>
                      <a:pt x="61" y="28"/>
                      <a:pt x="62" y="28"/>
                      <a:pt x="63" y="28"/>
                    </a:cubicBezTo>
                    <a:cubicBezTo>
                      <a:pt x="63" y="27"/>
                      <a:pt x="62" y="27"/>
                      <a:pt x="61" y="25"/>
                    </a:cubicBezTo>
                    <a:cubicBezTo>
                      <a:pt x="60" y="24"/>
                      <a:pt x="61" y="26"/>
                      <a:pt x="61" y="2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3" name="Freeform 718"/>
              <p:cNvSpPr>
                <a:spLocks/>
              </p:cNvSpPr>
              <p:nvPr/>
            </p:nvSpPr>
            <p:spPr bwMode="auto">
              <a:xfrm>
                <a:off x="6326268" y="2528756"/>
                <a:ext cx="251658" cy="393415"/>
              </a:xfrm>
              <a:custGeom>
                <a:avLst/>
                <a:gdLst>
                  <a:gd name="T0" fmla="*/ 53 w 54"/>
                  <a:gd name="T1" fmla="*/ 59 h 84"/>
                  <a:gd name="T2" fmla="*/ 47 w 54"/>
                  <a:gd name="T3" fmla="*/ 55 h 84"/>
                  <a:gd name="T4" fmla="*/ 49 w 54"/>
                  <a:gd name="T5" fmla="*/ 51 h 84"/>
                  <a:gd name="T6" fmla="*/ 44 w 54"/>
                  <a:gd name="T7" fmla="*/ 44 h 84"/>
                  <a:gd name="T8" fmla="*/ 46 w 54"/>
                  <a:gd name="T9" fmla="*/ 43 h 84"/>
                  <a:gd name="T10" fmla="*/ 44 w 54"/>
                  <a:gd name="T11" fmla="*/ 38 h 84"/>
                  <a:gd name="T12" fmla="*/ 45 w 54"/>
                  <a:gd name="T13" fmla="*/ 36 h 84"/>
                  <a:gd name="T14" fmla="*/ 44 w 54"/>
                  <a:gd name="T15" fmla="*/ 32 h 84"/>
                  <a:gd name="T16" fmla="*/ 42 w 54"/>
                  <a:gd name="T17" fmla="*/ 26 h 84"/>
                  <a:gd name="T18" fmla="*/ 45 w 54"/>
                  <a:gd name="T19" fmla="*/ 23 h 84"/>
                  <a:gd name="T20" fmla="*/ 44 w 54"/>
                  <a:gd name="T21" fmla="*/ 19 h 84"/>
                  <a:gd name="T22" fmla="*/ 38 w 54"/>
                  <a:gd name="T23" fmla="*/ 13 h 84"/>
                  <a:gd name="T24" fmla="*/ 40 w 54"/>
                  <a:gd name="T25" fmla="*/ 12 h 84"/>
                  <a:gd name="T26" fmla="*/ 39 w 54"/>
                  <a:gd name="T27" fmla="*/ 10 h 84"/>
                  <a:gd name="T28" fmla="*/ 41 w 54"/>
                  <a:gd name="T29" fmla="*/ 3 h 84"/>
                  <a:gd name="T30" fmla="*/ 37 w 54"/>
                  <a:gd name="T31" fmla="*/ 1 h 84"/>
                  <a:gd name="T32" fmla="*/ 34 w 54"/>
                  <a:gd name="T33" fmla="*/ 0 h 84"/>
                  <a:gd name="T34" fmla="*/ 29 w 54"/>
                  <a:gd name="T35" fmla="*/ 1 h 84"/>
                  <a:gd name="T36" fmla="*/ 25 w 54"/>
                  <a:gd name="T37" fmla="*/ 5 h 84"/>
                  <a:gd name="T38" fmla="*/ 24 w 54"/>
                  <a:gd name="T39" fmla="*/ 10 h 84"/>
                  <a:gd name="T40" fmla="*/ 21 w 54"/>
                  <a:gd name="T41" fmla="*/ 13 h 84"/>
                  <a:gd name="T42" fmla="*/ 17 w 54"/>
                  <a:gd name="T43" fmla="*/ 11 h 84"/>
                  <a:gd name="T44" fmla="*/ 14 w 54"/>
                  <a:gd name="T45" fmla="*/ 12 h 84"/>
                  <a:gd name="T46" fmla="*/ 7 w 54"/>
                  <a:gd name="T47" fmla="*/ 10 h 84"/>
                  <a:gd name="T48" fmla="*/ 4 w 54"/>
                  <a:gd name="T49" fmla="*/ 7 h 84"/>
                  <a:gd name="T50" fmla="*/ 0 w 54"/>
                  <a:gd name="T51" fmla="*/ 9 h 84"/>
                  <a:gd name="T52" fmla="*/ 8 w 54"/>
                  <a:gd name="T53" fmla="*/ 14 h 84"/>
                  <a:gd name="T54" fmla="*/ 12 w 54"/>
                  <a:gd name="T55" fmla="*/ 16 h 84"/>
                  <a:gd name="T56" fmla="*/ 14 w 54"/>
                  <a:gd name="T57" fmla="*/ 19 h 84"/>
                  <a:gd name="T58" fmla="*/ 14 w 54"/>
                  <a:gd name="T59" fmla="*/ 21 h 84"/>
                  <a:gd name="T60" fmla="*/ 15 w 54"/>
                  <a:gd name="T61" fmla="*/ 24 h 84"/>
                  <a:gd name="T62" fmla="*/ 15 w 54"/>
                  <a:gd name="T63" fmla="*/ 27 h 84"/>
                  <a:gd name="T64" fmla="*/ 16 w 54"/>
                  <a:gd name="T65" fmla="*/ 29 h 84"/>
                  <a:gd name="T66" fmla="*/ 15 w 54"/>
                  <a:gd name="T67" fmla="*/ 33 h 84"/>
                  <a:gd name="T68" fmla="*/ 17 w 54"/>
                  <a:gd name="T69" fmla="*/ 36 h 84"/>
                  <a:gd name="T70" fmla="*/ 21 w 54"/>
                  <a:gd name="T71" fmla="*/ 38 h 84"/>
                  <a:gd name="T72" fmla="*/ 22 w 54"/>
                  <a:gd name="T73" fmla="*/ 41 h 84"/>
                  <a:gd name="T74" fmla="*/ 23 w 54"/>
                  <a:gd name="T75" fmla="*/ 44 h 84"/>
                  <a:gd name="T76" fmla="*/ 20 w 54"/>
                  <a:gd name="T77" fmla="*/ 44 h 84"/>
                  <a:gd name="T78" fmla="*/ 16 w 54"/>
                  <a:gd name="T79" fmla="*/ 49 h 84"/>
                  <a:gd name="T80" fmla="*/ 13 w 54"/>
                  <a:gd name="T81" fmla="*/ 51 h 84"/>
                  <a:gd name="T82" fmla="*/ 10 w 54"/>
                  <a:gd name="T83" fmla="*/ 54 h 84"/>
                  <a:gd name="T84" fmla="*/ 4 w 54"/>
                  <a:gd name="T85" fmla="*/ 57 h 84"/>
                  <a:gd name="T86" fmla="*/ 2 w 54"/>
                  <a:gd name="T87" fmla="*/ 62 h 84"/>
                  <a:gd name="T88" fmla="*/ 4 w 54"/>
                  <a:gd name="T89" fmla="*/ 67 h 84"/>
                  <a:gd name="T90" fmla="*/ 4 w 54"/>
                  <a:gd name="T91" fmla="*/ 73 h 84"/>
                  <a:gd name="T92" fmla="*/ 4 w 54"/>
                  <a:gd name="T93" fmla="*/ 78 h 84"/>
                  <a:gd name="T94" fmla="*/ 7 w 54"/>
                  <a:gd name="T95" fmla="*/ 80 h 84"/>
                  <a:gd name="T96" fmla="*/ 5 w 54"/>
                  <a:gd name="T97" fmla="*/ 81 h 84"/>
                  <a:gd name="T98" fmla="*/ 8 w 54"/>
                  <a:gd name="T99" fmla="*/ 79 h 84"/>
                  <a:gd name="T100" fmla="*/ 8 w 54"/>
                  <a:gd name="T101" fmla="*/ 83 h 84"/>
                  <a:gd name="T102" fmla="*/ 11 w 54"/>
                  <a:gd name="T103" fmla="*/ 80 h 84"/>
                  <a:gd name="T104" fmla="*/ 11 w 54"/>
                  <a:gd name="T105" fmla="*/ 83 h 84"/>
                  <a:gd name="T106" fmla="*/ 23 w 54"/>
                  <a:gd name="T107" fmla="*/ 80 h 84"/>
                  <a:gd name="T108" fmla="*/ 36 w 54"/>
                  <a:gd name="T109" fmla="*/ 78 h 84"/>
                  <a:gd name="T110" fmla="*/ 46 w 54"/>
                  <a:gd name="T111" fmla="*/ 68 h 84"/>
                  <a:gd name="T112" fmla="*/ 53 w 54"/>
                  <a:gd name="T113" fmla="*/ 59 h 84"/>
                  <a:gd name="T114" fmla="*/ 53 w 54"/>
                  <a:gd name="T115" fmla="*/ 59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" h="84">
                    <a:moveTo>
                      <a:pt x="53" y="59"/>
                    </a:moveTo>
                    <a:cubicBezTo>
                      <a:pt x="52" y="57"/>
                      <a:pt x="49" y="56"/>
                      <a:pt x="47" y="55"/>
                    </a:cubicBezTo>
                    <a:cubicBezTo>
                      <a:pt x="44" y="53"/>
                      <a:pt x="48" y="53"/>
                      <a:pt x="49" y="51"/>
                    </a:cubicBezTo>
                    <a:cubicBezTo>
                      <a:pt x="49" y="51"/>
                      <a:pt x="45" y="45"/>
                      <a:pt x="44" y="44"/>
                    </a:cubicBezTo>
                    <a:cubicBezTo>
                      <a:pt x="44" y="44"/>
                      <a:pt x="46" y="43"/>
                      <a:pt x="46" y="43"/>
                    </a:cubicBezTo>
                    <a:cubicBezTo>
                      <a:pt x="46" y="42"/>
                      <a:pt x="44" y="39"/>
                      <a:pt x="44" y="38"/>
                    </a:cubicBezTo>
                    <a:cubicBezTo>
                      <a:pt x="44" y="37"/>
                      <a:pt x="45" y="37"/>
                      <a:pt x="45" y="36"/>
                    </a:cubicBezTo>
                    <a:cubicBezTo>
                      <a:pt x="46" y="35"/>
                      <a:pt x="44" y="33"/>
                      <a:pt x="44" y="32"/>
                    </a:cubicBezTo>
                    <a:cubicBezTo>
                      <a:pt x="42" y="30"/>
                      <a:pt x="40" y="28"/>
                      <a:pt x="42" y="26"/>
                    </a:cubicBezTo>
                    <a:cubicBezTo>
                      <a:pt x="43" y="25"/>
                      <a:pt x="45" y="24"/>
                      <a:pt x="45" y="23"/>
                    </a:cubicBezTo>
                    <a:cubicBezTo>
                      <a:pt x="46" y="21"/>
                      <a:pt x="44" y="20"/>
                      <a:pt x="44" y="19"/>
                    </a:cubicBezTo>
                    <a:cubicBezTo>
                      <a:pt x="43" y="18"/>
                      <a:pt x="36" y="15"/>
                      <a:pt x="38" y="13"/>
                    </a:cubicBezTo>
                    <a:cubicBezTo>
                      <a:pt x="38" y="13"/>
                      <a:pt x="40" y="12"/>
                      <a:pt x="40" y="12"/>
                    </a:cubicBezTo>
                    <a:cubicBezTo>
                      <a:pt x="40" y="12"/>
                      <a:pt x="37" y="10"/>
                      <a:pt x="39" y="10"/>
                    </a:cubicBezTo>
                    <a:cubicBezTo>
                      <a:pt x="42" y="10"/>
                      <a:pt x="44" y="5"/>
                      <a:pt x="41" y="3"/>
                    </a:cubicBezTo>
                    <a:cubicBezTo>
                      <a:pt x="40" y="2"/>
                      <a:pt x="38" y="2"/>
                      <a:pt x="37" y="1"/>
                    </a:cubicBezTo>
                    <a:cubicBezTo>
                      <a:pt x="36" y="0"/>
                      <a:pt x="35" y="0"/>
                      <a:pt x="34" y="0"/>
                    </a:cubicBezTo>
                    <a:cubicBezTo>
                      <a:pt x="32" y="1"/>
                      <a:pt x="31" y="0"/>
                      <a:pt x="29" y="1"/>
                    </a:cubicBezTo>
                    <a:cubicBezTo>
                      <a:pt x="28" y="2"/>
                      <a:pt x="26" y="4"/>
                      <a:pt x="25" y="5"/>
                    </a:cubicBezTo>
                    <a:cubicBezTo>
                      <a:pt x="25" y="6"/>
                      <a:pt x="25" y="10"/>
                      <a:pt x="24" y="10"/>
                    </a:cubicBezTo>
                    <a:cubicBezTo>
                      <a:pt x="23" y="11"/>
                      <a:pt x="22" y="12"/>
                      <a:pt x="21" y="13"/>
                    </a:cubicBezTo>
                    <a:cubicBezTo>
                      <a:pt x="20" y="13"/>
                      <a:pt x="18" y="11"/>
                      <a:pt x="17" y="11"/>
                    </a:cubicBezTo>
                    <a:cubicBezTo>
                      <a:pt x="16" y="11"/>
                      <a:pt x="15" y="12"/>
                      <a:pt x="14" y="12"/>
                    </a:cubicBezTo>
                    <a:cubicBezTo>
                      <a:pt x="11" y="13"/>
                      <a:pt x="9" y="12"/>
                      <a:pt x="7" y="10"/>
                    </a:cubicBezTo>
                    <a:cubicBezTo>
                      <a:pt x="7" y="9"/>
                      <a:pt x="5" y="7"/>
                      <a:pt x="4" y="7"/>
                    </a:cubicBezTo>
                    <a:cubicBezTo>
                      <a:pt x="3" y="7"/>
                      <a:pt x="1" y="9"/>
                      <a:pt x="0" y="9"/>
                    </a:cubicBezTo>
                    <a:cubicBezTo>
                      <a:pt x="2" y="11"/>
                      <a:pt x="5" y="13"/>
                      <a:pt x="8" y="14"/>
                    </a:cubicBezTo>
                    <a:cubicBezTo>
                      <a:pt x="9" y="14"/>
                      <a:pt x="11" y="15"/>
                      <a:pt x="12" y="16"/>
                    </a:cubicBezTo>
                    <a:cubicBezTo>
                      <a:pt x="13" y="17"/>
                      <a:pt x="13" y="18"/>
                      <a:pt x="14" y="19"/>
                    </a:cubicBezTo>
                    <a:cubicBezTo>
                      <a:pt x="14" y="20"/>
                      <a:pt x="13" y="20"/>
                      <a:pt x="14" y="21"/>
                    </a:cubicBezTo>
                    <a:cubicBezTo>
                      <a:pt x="14" y="22"/>
                      <a:pt x="16" y="23"/>
                      <a:pt x="15" y="24"/>
                    </a:cubicBezTo>
                    <a:cubicBezTo>
                      <a:pt x="15" y="25"/>
                      <a:pt x="14" y="26"/>
                      <a:pt x="15" y="27"/>
                    </a:cubicBezTo>
                    <a:cubicBezTo>
                      <a:pt x="15" y="27"/>
                      <a:pt x="16" y="29"/>
                      <a:pt x="16" y="29"/>
                    </a:cubicBezTo>
                    <a:cubicBezTo>
                      <a:pt x="15" y="30"/>
                      <a:pt x="15" y="32"/>
                      <a:pt x="15" y="33"/>
                    </a:cubicBezTo>
                    <a:cubicBezTo>
                      <a:pt x="15" y="33"/>
                      <a:pt x="17" y="36"/>
                      <a:pt x="17" y="36"/>
                    </a:cubicBezTo>
                    <a:cubicBezTo>
                      <a:pt x="18" y="37"/>
                      <a:pt x="20" y="38"/>
                      <a:pt x="21" y="38"/>
                    </a:cubicBezTo>
                    <a:cubicBezTo>
                      <a:pt x="22" y="39"/>
                      <a:pt x="22" y="40"/>
                      <a:pt x="22" y="41"/>
                    </a:cubicBezTo>
                    <a:cubicBezTo>
                      <a:pt x="22" y="42"/>
                      <a:pt x="23" y="43"/>
                      <a:pt x="23" y="44"/>
                    </a:cubicBezTo>
                    <a:cubicBezTo>
                      <a:pt x="23" y="45"/>
                      <a:pt x="21" y="44"/>
                      <a:pt x="20" y="44"/>
                    </a:cubicBezTo>
                    <a:cubicBezTo>
                      <a:pt x="19" y="44"/>
                      <a:pt x="16" y="48"/>
                      <a:pt x="16" y="49"/>
                    </a:cubicBezTo>
                    <a:cubicBezTo>
                      <a:pt x="15" y="50"/>
                      <a:pt x="14" y="50"/>
                      <a:pt x="13" y="51"/>
                    </a:cubicBezTo>
                    <a:cubicBezTo>
                      <a:pt x="12" y="52"/>
                      <a:pt x="11" y="53"/>
                      <a:pt x="10" y="54"/>
                    </a:cubicBezTo>
                    <a:cubicBezTo>
                      <a:pt x="9" y="54"/>
                      <a:pt x="4" y="58"/>
                      <a:pt x="4" y="57"/>
                    </a:cubicBezTo>
                    <a:cubicBezTo>
                      <a:pt x="4" y="59"/>
                      <a:pt x="2" y="60"/>
                      <a:pt x="2" y="62"/>
                    </a:cubicBezTo>
                    <a:cubicBezTo>
                      <a:pt x="3" y="64"/>
                      <a:pt x="2" y="67"/>
                      <a:pt x="4" y="67"/>
                    </a:cubicBezTo>
                    <a:cubicBezTo>
                      <a:pt x="5" y="67"/>
                      <a:pt x="4" y="72"/>
                      <a:pt x="4" y="73"/>
                    </a:cubicBezTo>
                    <a:cubicBezTo>
                      <a:pt x="4" y="75"/>
                      <a:pt x="2" y="77"/>
                      <a:pt x="4" y="78"/>
                    </a:cubicBezTo>
                    <a:cubicBezTo>
                      <a:pt x="4" y="78"/>
                      <a:pt x="8" y="79"/>
                      <a:pt x="7" y="80"/>
                    </a:cubicBezTo>
                    <a:cubicBezTo>
                      <a:pt x="7" y="80"/>
                      <a:pt x="5" y="81"/>
                      <a:pt x="5" y="81"/>
                    </a:cubicBezTo>
                    <a:cubicBezTo>
                      <a:pt x="7" y="81"/>
                      <a:pt x="7" y="79"/>
                      <a:pt x="8" y="79"/>
                    </a:cubicBezTo>
                    <a:cubicBezTo>
                      <a:pt x="10" y="78"/>
                      <a:pt x="8" y="83"/>
                      <a:pt x="8" y="83"/>
                    </a:cubicBezTo>
                    <a:cubicBezTo>
                      <a:pt x="8" y="83"/>
                      <a:pt x="11" y="80"/>
                      <a:pt x="11" y="80"/>
                    </a:cubicBezTo>
                    <a:cubicBezTo>
                      <a:pt x="12" y="79"/>
                      <a:pt x="11" y="83"/>
                      <a:pt x="11" y="83"/>
                    </a:cubicBezTo>
                    <a:cubicBezTo>
                      <a:pt x="14" y="84"/>
                      <a:pt x="20" y="81"/>
                      <a:pt x="23" y="80"/>
                    </a:cubicBezTo>
                    <a:cubicBezTo>
                      <a:pt x="27" y="79"/>
                      <a:pt x="31" y="79"/>
                      <a:pt x="36" y="78"/>
                    </a:cubicBezTo>
                    <a:cubicBezTo>
                      <a:pt x="39" y="74"/>
                      <a:pt x="43" y="71"/>
                      <a:pt x="46" y="68"/>
                    </a:cubicBezTo>
                    <a:cubicBezTo>
                      <a:pt x="48" y="66"/>
                      <a:pt x="54" y="62"/>
                      <a:pt x="53" y="59"/>
                    </a:cubicBezTo>
                    <a:cubicBezTo>
                      <a:pt x="52" y="57"/>
                      <a:pt x="54" y="62"/>
                      <a:pt x="53" y="5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4" name="Freeform 719"/>
              <p:cNvSpPr>
                <a:spLocks/>
              </p:cNvSpPr>
              <p:nvPr/>
            </p:nvSpPr>
            <p:spPr bwMode="auto">
              <a:xfrm>
                <a:off x="5966300" y="2482565"/>
                <a:ext cx="597290" cy="500131"/>
              </a:xfrm>
              <a:custGeom>
                <a:avLst/>
                <a:gdLst>
                  <a:gd name="T0" fmla="*/ 38 w 128"/>
                  <a:gd name="T1" fmla="*/ 87 h 107"/>
                  <a:gd name="T2" fmla="*/ 38 w 128"/>
                  <a:gd name="T3" fmla="*/ 63 h 107"/>
                  <a:gd name="T4" fmla="*/ 47 w 128"/>
                  <a:gd name="T5" fmla="*/ 52 h 107"/>
                  <a:gd name="T6" fmla="*/ 56 w 128"/>
                  <a:gd name="T7" fmla="*/ 34 h 107"/>
                  <a:gd name="T8" fmla="*/ 72 w 128"/>
                  <a:gd name="T9" fmla="*/ 25 h 107"/>
                  <a:gd name="T10" fmla="*/ 86 w 128"/>
                  <a:gd name="T11" fmla="*/ 22 h 107"/>
                  <a:gd name="T12" fmla="*/ 102 w 128"/>
                  <a:gd name="T13" fmla="*/ 20 h 107"/>
                  <a:gd name="T14" fmla="*/ 112 w 128"/>
                  <a:gd name="T15" fmla="*/ 10 h 107"/>
                  <a:gd name="T16" fmla="*/ 120 w 128"/>
                  <a:gd name="T17" fmla="*/ 13 h 107"/>
                  <a:gd name="T18" fmla="*/ 127 w 128"/>
                  <a:gd name="T19" fmla="*/ 6 h 107"/>
                  <a:gd name="T20" fmla="*/ 114 w 128"/>
                  <a:gd name="T21" fmla="*/ 5 h 107"/>
                  <a:gd name="T22" fmla="*/ 116 w 128"/>
                  <a:gd name="T23" fmla="*/ 2 h 107"/>
                  <a:gd name="T24" fmla="*/ 106 w 128"/>
                  <a:gd name="T25" fmla="*/ 3 h 107"/>
                  <a:gd name="T26" fmla="*/ 100 w 128"/>
                  <a:gd name="T27" fmla="*/ 1 h 107"/>
                  <a:gd name="T28" fmla="*/ 95 w 128"/>
                  <a:gd name="T29" fmla="*/ 3 h 107"/>
                  <a:gd name="T30" fmla="*/ 91 w 128"/>
                  <a:gd name="T31" fmla="*/ 6 h 107"/>
                  <a:gd name="T32" fmla="*/ 90 w 128"/>
                  <a:gd name="T33" fmla="*/ 11 h 107"/>
                  <a:gd name="T34" fmla="*/ 84 w 128"/>
                  <a:gd name="T35" fmla="*/ 10 h 107"/>
                  <a:gd name="T36" fmla="*/ 80 w 128"/>
                  <a:gd name="T37" fmla="*/ 13 h 107"/>
                  <a:gd name="T38" fmla="*/ 76 w 128"/>
                  <a:gd name="T39" fmla="*/ 15 h 107"/>
                  <a:gd name="T40" fmla="*/ 72 w 128"/>
                  <a:gd name="T41" fmla="*/ 16 h 107"/>
                  <a:gd name="T42" fmla="*/ 68 w 128"/>
                  <a:gd name="T43" fmla="*/ 10 h 107"/>
                  <a:gd name="T44" fmla="*/ 67 w 128"/>
                  <a:gd name="T45" fmla="*/ 14 h 107"/>
                  <a:gd name="T46" fmla="*/ 65 w 128"/>
                  <a:gd name="T47" fmla="*/ 14 h 107"/>
                  <a:gd name="T48" fmla="*/ 62 w 128"/>
                  <a:gd name="T49" fmla="*/ 18 h 107"/>
                  <a:gd name="T50" fmla="*/ 61 w 128"/>
                  <a:gd name="T51" fmla="*/ 21 h 107"/>
                  <a:gd name="T52" fmla="*/ 57 w 128"/>
                  <a:gd name="T53" fmla="*/ 20 h 107"/>
                  <a:gd name="T54" fmla="*/ 54 w 128"/>
                  <a:gd name="T55" fmla="*/ 20 h 107"/>
                  <a:gd name="T56" fmla="*/ 51 w 128"/>
                  <a:gd name="T57" fmla="*/ 22 h 107"/>
                  <a:gd name="T58" fmla="*/ 49 w 128"/>
                  <a:gd name="T59" fmla="*/ 23 h 107"/>
                  <a:gd name="T60" fmla="*/ 54 w 128"/>
                  <a:gd name="T61" fmla="*/ 25 h 107"/>
                  <a:gd name="T62" fmla="*/ 56 w 128"/>
                  <a:gd name="T63" fmla="*/ 25 h 107"/>
                  <a:gd name="T64" fmla="*/ 57 w 128"/>
                  <a:gd name="T65" fmla="*/ 28 h 107"/>
                  <a:gd name="T66" fmla="*/ 49 w 128"/>
                  <a:gd name="T67" fmla="*/ 31 h 107"/>
                  <a:gd name="T68" fmla="*/ 53 w 128"/>
                  <a:gd name="T69" fmla="*/ 33 h 107"/>
                  <a:gd name="T70" fmla="*/ 49 w 128"/>
                  <a:gd name="T71" fmla="*/ 35 h 107"/>
                  <a:gd name="T72" fmla="*/ 43 w 128"/>
                  <a:gd name="T73" fmla="*/ 40 h 107"/>
                  <a:gd name="T74" fmla="*/ 42 w 128"/>
                  <a:gd name="T75" fmla="*/ 43 h 107"/>
                  <a:gd name="T76" fmla="*/ 39 w 128"/>
                  <a:gd name="T77" fmla="*/ 45 h 107"/>
                  <a:gd name="T78" fmla="*/ 39 w 128"/>
                  <a:gd name="T79" fmla="*/ 49 h 107"/>
                  <a:gd name="T80" fmla="*/ 39 w 128"/>
                  <a:gd name="T81" fmla="*/ 52 h 107"/>
                  <a:gd name="T82" fmla="*/ 35 w 128"/>
                  <a:gd name="T83" fmla="*/ 56 h 107"/>
                  <a:gd name="T84" fmla="*/ 27 w 128"/>
                  <a:gd name="T85" fmla="*/ 62 h 107"/>
                  <a:gd name="T86" fmla="*/ 31 w 128"/>
                  <a:gd name="T87" fmla="*/ 64 h 107"/>
                  <a:gd name="T88" fmla="*/ 28 w 128"/>
                  <a:gd name="T89" fmla="*/ 66 h 107"/>
                  <a:gd name="T90" fmla="*/ 19 w 128"/>
                  <a:gd name="T91" fmla="*/ 68 h 107"/>
                  <a:gd name="T92" fmla="*/ 16 w 128"/>
                  <a:gd name="T93" fmla="*/ 72 h 107"/>
                  <a:gd name="T94" fmla="*/ 10 w 128"/>
                  <a:gd name="T95" fmla="*/ 73 h 107"/>
                  <a:gd name="T96" fmla="*/ 10 w 128"/>
                  <a:gd name="T97" fmla="*/ 74 h 107"/>
                  <a:gd name="T98" fmla="*/ 5 w 128"/>
                  <a:gd name="T99" fmla="*/ 75 h 107"/>
                  <a:gd name="T100" fmla="*/ 4 w 128"/>
                  <a:gd name="T101" fmla="*/ 81 h 107"/>
                  <a:gd name="T102" fmla="*/ 1 w 128"/>
                  <a:gd name="T103" fmla="*/ 86 h 107"/>
                  <a:gd name="T104" fmla="*/ 6 w 128"/>
                  <a:gd name="T105" fmla="*/ 92 h 107"/>
                  <a:gd name="T106" fmla="*/ 7 w 128"/>
                  <a:gd name="T107" fmla="*/ 94 h 107"/>
                  <a:gd name="T108" fmla="*/ 3 w 128"/>
                  <a:gd name="T109" fmla="*/ 93 h 107"/>
                  <a:gd name="T110" fmla="*/ 5 w 128"/>
                  <a:gd name="T111" fmla="*/ 97 h 107"/>
                  <a:gd name="T112" fmla="*/ 5 w 128"/>
                  <a:gd name="T113" fmla="*/ 103 h 107"/>
                  <a:gd name="T114" fmla="*/ 27 w 128"/>
                  <a:gd name="T115" fmla="*/ 99 h 107"/>
                  <a:gd name="T116" fmla="*/ 34 w 128"/>
                  <a:gd name="T117" fmla="*/ 10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8" h="107">
                    <a:moveTo>
                      <a:pt x="34" y="101"/>
                    </a:moveTo>
                    <a:cubicBezTo>
                      <a:pt x="34" y="101"/>
                      <a:pt x="35" y="98"/>
                      <a:pt x="35" y="97"/>
                    </a:cubicBezTo>
                    <a:cubicBezTo>
                      <a:pt x="35" y="95"/>
                      <a:pt x="36" y="94"/>
                      <a:pt x="38" y="93"/>
                    </a:cubicBezTo>
                    <a:cubicBezTo>
                      <a:pt x="40" y="91"/>
                      <a:pt x="38" y="88"/>
                      <a:pt x="38" y="87"/>
                    </a:cubicBezTo>
                    <a:cubicBezTo>
                      <a:pt x="38" y="84"/>
                      <a:pt x="42" y="84"/>
                      <a:pt x="39" y="82"/>
                    </a:cubicBezTo>
                    <a:cubicBezTo>
                      <a:pt x="37" y="80"/>
                      <a:pt x="36" y="80"/>
                      <a:pt x="37" y="77"/>
                    </a:cubicBezTo>
                    <a:cubicBezTo>
                      <a:pt x="38" y="75"/>
                      <a:pt x="37" y="73"/>
                      <a:pt x="37" y="71"/>
                    </a:cubicBezTo>
                    <a:cubicBezTo>
                      <a:pt x="36" y="68"/>
                      <a:pt x="35" y="65"/>
                      <a:pt x="38" y="63"/>
                    </a:cubicBezTo>
                    <a:cubicBezTo>
                      <a:pt x="39" y="62"/>
                      <a:pt x="41" y="62"/>
                      <a:pt x="42" y="61"/>
                    </a:cubicBezTo>
                    <a:cubicBezTo>
                      <a:pt x="43" y="61"/>
                      <a:pt x="44" y="62"/>
                      <a:pt x="45" y="61"/>
                    </a:cubicBezTo>
                    <a:cubicBezTo>
                      <a:pt x="46" y="59"/>
                      <a:pt x="45" y="58"/>
                      <a:pt x="44" y="57"/>
                    </a:cubicBezTo>
                    <a:cubicBezTo>
                      <a:pt x="44" y="55"/>
                      <a:pt x="46" y="54"/>
                      <a:pt x="47" y="52"/>
                    </a:cubicBezTo>
                    <a:cubicBezTo>
                      <a:pt x="47" y="51"/>
                      <a:pt x="48" y="48"/>
                      <a:pt x="48" y="46"/>
                    </a:cubicBezTo>
                    <a:cubicBezTo>
                      <a:pt x="48" y="44"/>
                      <a:pt x="52" y="44"/>
                      <a:pt x="51" y="43"/>
                    </a:cubicBezTo>
                    <a:cubicBezTo>
                      <a:pt x="51" y="41"/>
                      <a:pt x="53" y="40"/>
                      <a:pt x="54" y="38"/>
                    </a:cubicBezTo>
                    <a:cubicBezTo>
                      <a:pt x="56" y="36"/>
                      <a:pt x="56" y="37"/>
                      <a:pt x="56" y="34"/>
                    </a:cubicBezTo>
                    <a:cubicBezTo>
                      <a:pt x="55" y="33"/>
                      <a:pt x="59" y="28"/>
                      <a:pt x="60" y="28"/>
                    </a:cubicBezTo>
                    <a:cubicBezTo>
                      <a:pt x="61" y="27"/>
                      <a:pt x="64" y="28"/>
                      <a:pt x="65" y="28"/>
                    </a:cubicBezTo>
                    <a:cubicBezTo>
                      <a:pt x="65" y="26"/>
                      <a:pt x="65" y="25"/>
                      <a:pt x="65" y="23"/>
                    </a:cubicBezTo>
                    <a:cubicBezTo>
                      <a:pt x="68" y="24"/>
                      <a:pt x="70" y="24"/>
                      <a:pt x="72" y="25"/>
                    </a:cubicBezTo>
                    <a:cubicBezTo>
                      <a:pt x="76" y="25"/>
                      <a:pt x="74" y="21"/>
                      <a:pt x="75" y="19"/>
                    </a:cubicBezTo>
                    <a:cubicBezTo>
                      <a:pt x="75" y="19"/>
                      <a:pt x="77" y="19"/>
                      <a:pt x="78" y="19"/>
                    </a:cubicBezTo>
                    <a:cubicBezTo>
                      <a:pt x="79" y="18"/>
                      <a:pt x="81" y="16"/>
                      <a:pt x="82" y="18"/>
                    </a:cubicBezTo>
                    <a:cubicBezTo>
                      <a:pt x="84" y="19"/>
                      <a:pt x="84" y="21"/>
                      <a:pt x="86" y="22"/>
                    </a:cubicBezTo>
                    <a:cubicBezTo>
                      <a:pt x="87" y="22"/>
                      <a:pt x="89" y="22"/>
                      <a:pt x="90" y="22"/>
                    </a:cubicBezTo>
                    <a:cubicBezTo>
                      <a:pt x="91" y="22"/>
                      <a:pt x="92" y="21"/>
                      <a:pt x="94" y="21"/>
                    </a:cubicBezTo>
                    <a:cubicBezTo>
                      <a:pt x="95" y="21"/>
                      <a:pt x="96" y="23"/>
                      <a:pt x="98" y="23"/>
                    </a:cubicBezTo>
                    <a:cubicBezTo>
                      <a:pt x="98" y="22"/>
                      <a:pt x="102" y="20"/>
                      <a:pt x="102" y="20"/>
                    </a:cubicBezTo>
                    <a:cubicBezTo>
                      <a:pt x="102" y="17"/>
                      <a:pt x="102" y="16"/>
                      <a:pt x="103" y="14"/>
                    </a:cubicBezTo>
                    <a:cubicBezTo>
                      <a:pt x="104" y="13"/>
                      <a:pt x="106" y="11"/>
                      <a:pt x="107" y="11"/>
                    </a:cubicBezTo>
                    <a:cubicBezTo>
                      <a:pt x="108" y="11"/>
                      <a:pt x="109" y="11"/>
                      <a:pt x="110" y="11"/>
                    </a:cubicBezTo>
                    <a:cubicBezTo>
                      <a:pt x="111" y="11"/>
                      <a:pt x="111" y="10"/>
                      <a:pt x="112" y="10"/>
                    </a:cubicBezTo>
                    <a:cubicBezTo>
                      <a:pt x="113" y="10"/>
                      <a:pt x="115" y="12"/>
                      <a:pt x="116" y="12"/>
                    </a:cubicBezTo>
                    <a:cubicBezTo>
                      <a:pt x="118" y="13"/>
                      <a:pt x="119" y="14"/>
                      <a:pt x="119" y="17"/>
                    </a:cubicBezTo>
                    <a:cubicBezTo>
                      <a:pt x="121" y="17"/>
                      <a:pt x="126" y="14"/>
                      <a:pt x="124" y="12"/>
                    </a:cubicBezTo>
                    <a:cubicBezTo>
                      <a:pt x="126" y="13"/>
                      <a:pt x="121" y="13"/>
                      <a:pt x="120" y="13"/>
                    </a:cubicBezTo>
                    <a:cubicBezTo>
                      <a:pt x="125" y="12"/>
                      <a:pt x="118" y="9"/>
                      <a:pt x="117" y="10"/>
                    </a:cubicBezTo>
                    <a:cubicBezTo>
                      <a:pt x="118" y="9"/>
                      <a:pt x="119" y="10"/>
                      <a:pt x="119" y="10"/>
                    </a:cubicBezTo>
                    <a:cubicBezTo>
                      <a:pt x="121" y="10"/>
                      <a:pt x="123" y="10"/>
                      <a:pt x="124" y="9"/>
                    </a:cubicBezTo>
                    <a:cubicBezTo>
                      <a:pt x="125" y="9"/>
                      <a:pt x="128" y="7"/>
                      <a:pt x="127" y="6"/>
                    </a:cubicBezTo>
                    <a:cubicBezTo>
                      <a:pt x="125" y="5"/>
                      <a:pt x="122" y="4"/>
                      <a:pt x="119" y="3"/>
                    </a:cubicBezTo>
                    <a:cubicBezTo>
                      <a:pt x="118" y="2"/>
                      <a:pt x="117" y="4"/>
                      <a:pt x="116" y="5"/>
                    </a:cubicBezTo>
                    <a:cubicBezTo>
                      <a:pt x="116" y="5"/>
                      <a:pt x="114" y="8"/>
                      <a:pt x="114" y="7"/>
                    </a:cubicBezTo>
                    <a:cubicBezTo>
                      <a:pt x="114" y="7"/>
                      <a:pt x="114" y="6"/>
                      <a:pt x="114" y="5"/>
                    </a:cubicBezTo>
                    <a:cubicBezTo>
                      <a:pt x="114" y="5"/>
                      <a:pt x="112" y="5"/>
                      <a:pt x="112" y="5"/>
                    </a:cubicBezTo>
                    <a:cubicBezTo>
                      <a:pt x="113" y="4"/>
                      <a:pt x="115" y="5"/>
                      <a:pt x="115" y="4"/>
                    </a:cubicBezTo>
                    <a:cubicBezTo>
                      <a:pt x="115" y="4"/>
                      <a:pt x="112" y="4"/>
                      <a:pt x="112" y="4"/>
                    </a:cubicBezTo>
                    <a:cubicBezTo>
                      <a:pt x="112" y="3"/>
                      <a:pt x="116" y="3"/>
                      <a:pt x="116" y="2"/>
                    </a:cubicBezTo>
                    <a:cubicBezTo>
                      <a:pt x="115" y="1"/>
                      <a:pt x="109" y="0"/>
                      <a:pt x="110" y="2"/>
                    </a:cubicBezTo>
                    <a:cubicBezTo>
                      <a:pt x="111" y="3"/>
                      <a:pt x="111" y="3"/>
                      <a:pt x="110" y="4"/>
                    </a:cubicBezTo>
                    <a:cubicBezTo>
                      <a:pt x="109" y="5"/>
                      <a:pt x="107" y="7"/>
                      <a:pt x="106" y="7"/>
                    </a:cubicBezTo>
                    <a:cubicBezTo>
                      <a:pt x="105" y="7"/>
                      <a:pt x="106" y="3"/>
                      <a:pt x="106" y="3"/>
                    </a:cubicBezTo>
                    <a:cubicBezTo>
                      <a:pt x="106" y="2"/>
                      <a:pt x="101" y="9"/>
                      <a:pt x="100" y="9"/>
                    </a:cubicBezTo>
                    <a:cubicBezTo>
                      <a:pt x="97" y="9"/>
                      <a:pt x="100" y="5"/>
                      <a:pt x="101" y="4"/>
                    </a:cubicBezTo>
                    <a:cubicBezTo>
                      <a:pt x="102" y="4"/>
                      <a:pt x="103" y="2"/>
                      <a:pt x="103" y="2"/>
                    </a:cubicBezTo>
                    <a:cubicBezTo>
                      <a:pt x="102" y="1"/>
                      <a:pt x="100" y="0"/>
                      <a:pt x="100" y="1"/>
                    </a:cubicBezTo>
                    <a:cubicBezTo>
                      <a:pt x="100" y="1"/>
                      <a:pt x="101" y="2"/>
                      <a:pt x="101" y="2"/>
                    </a:cubicBezTo>
                    <a:cubicBezTo>
                      <a:pt x="101" y="2"/>
                      <a:pt x="99" y="2"/>
                      <a:pt x="98" y="2"/>
                    </a:cubicBezTo>
                    <a:cubicBezTo>
                      <a:pt x="97" y="3"/>
                      <a:pt x="98" y="2"/>
                      <a:pt x="97" y="1"/>
                    </a:cubicBezTo>
                    <a:cubicBezTo>
                      <a:pt x="97" y="1"/>
                      <a:pt x="95" y="3"/>
                      <a:pt x="95" y="3"/>
                    </a:cubicBezTo>
                    <a:cubicBezTo>
                      <a:pt x="95" y="4"/>
                      <a:pt x="97" y="5"/>
                      <a:pt x="96" y="5"/>
                    </a:cubicBezTo>
                    <a:cubicBezTo>
                      <a:pt x="95" y="5"/>
                      <a:pt x="95" y="5"/>
                      <a:pt x="95" y="5"/>
                    </a:cubicBezTo>
                    <a:cubicBezTo>
                      <a:pt x="94" y="5"/>
                      <a:pt x="94" y="6"/>
                      <a:pt x="94" y="7"/>
                    </a:cubicBezTo>
                    <a:cubicBezTo>
                      <a:pt x="95" y="5"/>
                      <a:pt x="91" y="6"/>
                      <a:pt x="91" y="6"/>
                    </a:cubicBezTo>
                    <a:cubicBezTo>
                      <a:pt x="91" y="6"/>
                      <a:pt x="93" y="5"/>
                      <a:pt x="93" y="4"/>
                    </a:cubicBezTo>
                    <a:cubicBezTo>
                      <a:pt x="93" y="5"/>
                      <a:pt x="89" y="6"/>
                      <a:pt x="88" y="6"/>
                    </a:cubicBezTo>
                    <a:cubicBezTo>
                      <a:pt x="87" y="6"/>
                      <a:pt x="91" y="9"/>
                      <a:pt x="91" y="9"/>
                    </a:cubicBezTo>
                    <a:cubicBezTo>
                      <a:pt x="91" y="9"/>
                      <a:pt x="90" y="11"/>
                      <a:pt x="90" y="11"/>
                    </a:cubicBezTo>
                    <a:cubicBezTo>
                      <a:pt x="90" y="11"/>
                      <a:pt x="87" y="8"/>
                      <a:pt x="87" y="8"/>
                    </a:cubicBezTo>
                    <a:cubicBezTo>
                      <a:pt x="87" y="8"/>
                      <a:pt x="85" y="11"/>
                      <a:pt x="85" y="8"/>
                    </a:cubicBezTo>
                    <a:cubicBezTo>
                      <a:pt x="84" y="7"/>
                      <a:pt x="81" y="9"/>
                      <a:pt x="80" y="8"/>
                    </a:cubicBezTo>
                    <a:cubicBezTo>
                      <a:pt x="81" y="9"/>
                      <a:pt x="84" y="9"/>
                      <a:pt x="84" y="10"/>
                    </a:cubicBezTo>
                    <a:cubicBezTo>
                      <a:pt x="84" y="10"/>
                      <a:pt x="83" y="10"/>
                      <a:pt x="83" y="11"/>
                    </a:cubicBezTo>
                    <a:cubicBezTo>
                      <a:pt x="83" y="12"/>
                      <a:pt x="84" y="12"/>
                      <a:pt x="84" y="13"/>
                    </a:cubicBezTo>
                    <a:cubicBezTo>
                      <a:pt x="84" y="13"/>
                      <a:pt x="81" y="12"/>
                      <a:pt x="81" y="11"/>
                    </a:cubicBezTo>
                    <a:cubicBezTo>
                      <a:pt x="80" y="11"/>
                      <a:pt x="80" y="12"/>
                      <a:pt x="80" y="13"/>
                    </a:cubicBezTo>
                    <a:cubicBezTo>
                      <a:pt x="79" y="13"/>
                      <a:pt x="79" y="12"/>
                      <a:pt x="79" y="11"/>
                    </a:cubicBezTo>
                    <a:cubicBezTo>
                      <a:pt x="79" y="11"/>
                      <a:pt x="77" y="13"/>
                      <a:pt x="77" y="13"/>
                    </a:cubicBezTo>
                    <a:cubicBezTo>
                      <a:pt x="76" y="14"/>
                      <a:pt x="78" y="14"/>
                      <a:pt x="78" y="15"/>
                    </a:cubicBezTo>
                    <a:cubicBezTo>
                      <a:pt x="78" y="15"/>
                      <a:pt x="76" y="15"/>
                      <a:pt x="76" y="15"/>
                    </a:cubicBezTo>
                    <a:cubicBezTo>
                      <a:pt x="75" y="14"/>
                      <a:pt x="76" y="13"/>
                      <a:pt x="76" y="12"/>
                    </a:cubicBezTo>
                    <a:cubicBezTo>
                      <a:pt x="76" y="12"/>
                      <a:pt x="73" y="14"/>
                      <a:pt x="73" y="14"/>
                    </a:cubicBezTo>
                    <a:cubicBezTo>
                      <a:pt x="73" y="14"/>
                      <a:pt x="73" y="14"/>
                      <a:pt x="74" y="14"/>
                    </a:cubicBezTo>
                    <a:cubicBezTo>
                      <a:pt x="73" y="14"/>
                      <a:pt x="72" y="16"/>
                      <a:pt x="72" y="16"/>
                    </a:cubicBezTo>
                    <a:cubicBezTo>
                      <a:pt x="71" y="15"/>
                      <a:pt x="73" y="14"/>
                      <a:pt x="72" y="14"/>
                    </a:cubicBezTo>
                    <a:cubicBezTo>
                      <a:pt x="71" y="13"/>
                      <a:pt x="70" y="13"/>
                      <a:pt x="70" y="12"/>
                    </a:cubicBezTo>
                    <a:cubicBezTo>
                      <a:pt x="70" y="12"/>
                      <a:pt x="72" y="12"/>
                      <a:pt x="72" y="12"/>
                    </a:cubicBezTo>
                    <a:cubicBezTo>
                      <a:pt x="72" y="11"/>
                      <a:pt x="69" y="10"/>
                      <a:pt x="68" y="10"/>
                    </a:cubicBezTo>
                    <a:cubicBezTo>
                      <a:pt x="68" y="11"/>
                      <a:pt x="69" y="13"/>
                      <a:pt x="69" y="13"/>
                    </a:cubicBezTo>
                    <a:cubicBezTo>
                      <a:pt x="69" y="13"/>
                      <a:pt x="65" y="14"/>
                      <a:pt x="66" y="14"/>
                    </a:cubicBezTo>
                    <a:cubicBezTo>
                      <a:pt x="66" y="14"/>
                      <a:pt x="68" y="14"/>
                      <a:pt x="68" y="14"/>
                    </a:cubicBezTo>
                    <a:cubicBezTo>
                      <a:pt x="68" y="14"/>
                      <a:pt x="67" y="14"/>
                      <a:pt x="67" y="14"/>
                    </a:cubicBezTo>
                    <a:cubicBezTo>
                      <a:pt x="68" y="16"/>
                      <a:pt x="70" y="14"/>
                      <a:pt x="69" y="14"/>
                    </a:cubicBezTo>
                    <a:cubicBezTo>
                      <a:pt x="70" y="15"/>
                      <a:pt x="69" y="16"/>
                      <a:pt x="69" y="16"/>
                    </a:cubicBezTo>
                    <a:cubicBezTo>
                      <a:pt x="69" y="17"/>
                      <a:pt x="67" y="15"/>
                      <a:pt x="67" y="15"/>
                    </a:cubicBezTo>
                    <a:cubicBezTo>
                      <a:pt x="66" y="15"/>
                      <a:pt x="66" y="14"/>
                      <a:pt x="65" y="14"/>
                    </a:cubicBezTo>
                    <a:cubicBezTo>
                      <a:pt x="65" y="14"/>
                      <a:pt x="64" y="16"/>
                      <a:pt x="63" y="15"/>
                    </a:cubicBezTo>
                    <a:cubicBezTo>
                      <a:pt x="63" y="14"/>
                      <a:pt x="60" y="16"/>
                      <a:pt x="60" y="16"/>
                    </a:cubicBezTo>
                    <a:cubicBezTo>
                      <a:pt x="60" y="16"/>
                      <a:pt x="60" y="19"/>
                      <a:pt x="60" y="19"/>
                    </a:cubicBezTo>
                    <a:cubicBezTo>
                      <a:pt x="60" y="20"/>
                      <a:pt x="61" y="17"/>
                      <a:pt x="62" y="18"/>
                    </a:cubicBezTo>
                    <a:cubicBezTo>
                      <a:pt x="62" y="18"/>
                      <a:pt x="64" y="19"/>
                      <a:pt x="64" y="18"/>
                    </a:cubicBezTo>
                    <a:cubicBezTo>
                      <a:pt x="64" y="19"/>
                      <a:pt x="63" y="19"/>
                      <a:pt x="63" y="20"/>
                    </a:cubicBezTo>
                    <a:cubicBezTo>
                      <a:pt x="62" y="20"/>
                      <a:pt x="63" y="22"/>
                      <a:pt x="62" y="22"/>
                    </a:cubicBezTo>
                    <a:cubicBezTo>
                      <a:pt x="62" y="23"/>
                      <a:pt x="61" y="21"/>
                      <a:pt x="61" y="21"/>
                    </a:cubicBezTo>
                    <a:cubicBezTo>
                      <a:pt x="60" y="21"/>
                      <a:pt x="60" y="23"/>
                      <a:pt x="59" y="23"/>
                    </a:cubicBezTo>
                    <a:cubicBezTo>
                      <a:pt x="59" y="23"/>
                      <a:pt x="59" y="21"/>
                      <a:pt x="59" y="21"/>
                    </a:cubicBezTo>
                    <a:cubicBezTo>
                      <a:pt x="58" y="21"/>
                      <a:pt x="58" y="22"/>
                      <a:pt x="57" y="22"/>
                    </a:cubicBezTo>
                    <a:cubicBezTo>
                      <a:pt x="57" y="22"/>
                      <a:pt x="57" y="20"/>
                      <a:pt x="57" y="20"/>
                    </a:cubicBezTo>
                    <a:cubicBezTo>
                      <a:pt x="57" y="19"/>
                      <a:pt x="56" y="22"/>
                      <a:pt x="55" y="22"/>
                    </a:cubicBezTo>
                    <a:cubicBezTo>
                      <a:pt x="53" y="23"/>
                      <a:pt x="56" y="17"/>
                      <a:pt x="56" y="17"/>
                    </a:cubicBezTo>
                    <a:cubicBezTo>
                      <a:pt x="55" y="17"/>
                      <a:pt x="53" y="18"/>
                      <a:pt x="53" y="18"/>
                    </a:cubicBezTo>
                    <a:cubicBezTo>
                      <a:pt x="52" y="19"/>
                      <a:pt x="54" y="20"/>
                      <a:pt x="54" y="20"/>
                    </a:cubicBezTo>
                    <a:cubicBezTo>
                      <a:pt x="53" y="20"/>
                      <a:pt x="53" y="20"/>
                      <a:pt x="52" y="20"/>
                    </a:cubicBezTo>
                    <a:cubicBezTo>
                      <a:pt x="52" y="20"/>
                      <a:pt x="52" y="21"/>
                      <a:pt x="51" y="22"/>
                    </a:cubicBezTo>
                    <a:cubicBezTo>
                      <a:pt x="52" y="21"/>
                      <a:pt x="47" y="21"/>
                      <a:pt x="49" y="22"/>
                    </a:cubicBezTo>
                    <a:cubicBezTo>
                      <a:pt x="49" y="23"/>
                      <a:pt x="51" y="22"/>
                      <a:pt x="51" y="22"/>
                    </a:cubicBezTo>
                    <a:cubicBezTo>
                      <a:pt x="51" y="22"/>
                      <a:pt x="50" y="23"/>
                      <a:pt x="51" y="23"/>
                    </a:cubicBezTo>
                    <a:cubicBezTo>
                      <a:pt x="51" y="23"/>
                      <a:pt x="52" y="23"/>
                      <a:pt x="52" y="22"/>
                    </a:cubicBezTo>
                    <a:cubicBezTo>
                      <a:pt x="52" y="22"/>
                      <a:pt x="52" y="24"/>
                      <a:pt x="51" y="24"/>
                    </a:cubicBezTo>
                    <a:cubicBezTo>
                      <a:pt x="50" y="24"/>
                      <a:pt x="50" y="23"/>
                      <a:pt x="49" y="23"/>
                    </a:cubicBezTo>
                    <a:cubicBezTo>
                      <a:pt x="48" y="24"/>
                      <a:pt x="48" y="26"/>
                      <a:pt x="47" y="26"/>
                    </a:cubicBezTo>
                    <a:cubicBezTo>
                      <a:pt x="47" y="26"/>
                      <a:pt x="44" y="26"/>
                      <a:pt x="44" y="26"/>
                    </a:cubicBezTo>
                    <a:cubicBezTo>
                      <a:pt x="44" y="29"/>
                      <a:pt x="51" y="25"/>
                      <a:pt x="51" y="25"/>
                    </a:cubicBezTo>
                    <a:cubicBezTo>
                      <a:pt x="52" y="25"/>
                      <a:pt x="53" y="24"/>
                      <a:pt x="54" y="25"/>
                    </a:cubicBezTo>
                    <a:cubicBezTo>
                      <a:pt x="56" y="25"/>
                      <a:pt x="55" y="23"/>
                      <a:pt x="54" y="23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6" y="25"/>
                      <a:pt x="57" y="23"/>
                      <a:pt x="58" y="23"/>
                    </a:cubicBezTo>
                    <a:cubicBezTo>
                      <a:pt x="57" y="23"/>
                      <a:pt x="57" y="25"/>
                      <a:pt x="56" y="25"/>
                    </a:cubicBezTo>
                    <a:cubicBezTo>
                      <a:pt x="57" y="25"/>
                      <a:pt x="58" y="25"/>
                      <a:pt x="58" y="25"/>
                    </a:cubicBezTo>
                    <a:cubicBezTo>
                      <a:pt x="58" y="25"/>
                      <a:pt x="56" y="26"/>
                      <a:pt x="56" y="27"/>
                    </a:cubicBezTo>
                    <a:cubicBezTo>
                      <a:pt x="56" y="27"/>
                      <a:pt x="61" y="25"/>
                      <a:pt x="61" y="26"/>
                    </a:cubicBezTo>
                    <a:cubicBezTo>
                      <a:pt x="60" y="27"/>
                      <a:pt x="57" y="26"/>
                      <a:pt x="57" y="28"/>
                    </a:cubicBezTo>
                    <a:cubicBezTo>
                      <a:pt x="56" y="31"/>
                      <a:pt x="54" y="27"/>
                      <a:pt x="54" y="27"/>
                    </a:cubicBezTo>
                    <a:cubicBezTo>
                      <a:pt x="54" y="26"/>
                      <a:pt x="54" y="29"/>
                      <a:pt x="54" y="29"/>
                    </a:cubicBezTo>
                    <a:cubicBezTo>
                      <a:pt x="54" y="29"/>
                      <a:pt x="53" y="27"/>
                      <a:pt x="52" y="27"/>
                    </a:cubicBezTo>
                    <a:cubicBezTo>
                      <a:pt x="51" y="28"/>
                      <a:pt x="49" y="30"/>
                      <a:pt x="49" y="31"/>
                    </a:cubicBezTo>
                    <a:cubicBezTo>
                      <a:pt x="49" y="31"/>
                      <a:pt x="51" y="30"/>
                      <a:pt x="51" y="30"/>
                    </a:cubicBezTo>
                    <a:cubicBezTo>
                      <a:pt x="51" y="31"/>
                      <a:pt x="53" y="30"/>
                      <a:pt x="53" y="31"/>
                    </a:cubicBezTo>
                    <a:cubicBezTo>
                      <a:pt x="53" y="30"/>
                      <a:pt x="50" y="31"/>
                      <a:pt x="50" y="32"/>
                    </a:cubicBezTo>
                    <a:cubicBezTo>
                      <a:pt x="51" y="33"/>
                      <a:pt x="54" y="31"/>
                      <a:pt x="53" y="33"/>
                    </a:cubicBezTo>
                    <a:cubicBezTo>
                      <a:pt x="54" y="31"/>
                      <a:pt x="47" y="34"/>
                      <a:pt x="47" y="34"/>
                    </a:cubicBezTo>
                    <a:cubicBezTo>
                      <a:pt x="47" y="33"/>
                      <a:pt x="53" y="35"/>
                      <a:pt x="52" y="35"/>
                    </a:cubicBezTo>
                    <a:cubicBezTo>
                      <a:pt x="51" y="36"/>
                      <a:pt x="50" y="34"/>
                      <a:pt x="49" y="35"/>
                    </a:cubicBezTo>
                    <a:cubicBezTo>
                      <a:pt x="49" y="35"/>
                      <a:pt x="49" y="35"/>
                      <a:pt x="49" y="35"/>
                    </a:cubicBezTo>
                    <a:cubicBezTo>
                      <a:pt x="49" y="36"/>
                      <a:pt x="46" y="34"/>
                      <a:pt x="45" y="36"/>
                    </a:cubicBezTo>
                    <a:cubicBezTo>
                      <a:pt x="45" y="36"/>
                      <a:pt x="48" y="36"/>
                      <a:pt x="48" y="36"/>
                    </a:cubicBezTo>
                    <a:cubicBezTo>
                      <a:pt x="46" y="38"/>
                      <a:pt x="44" y="36"/>
                      <a:pt x="45" y="39"/>
                    </a:cubicBezTo>
                    <a:cubicBezTo>
                      <a:pt x="45" y="39"/>
                      <a:pt x="43" y="40"/>
                      <a:pt x="43" y="40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42" y="42"/>
                      <a:pt x="41" y="42"/>
                      <a:pt x="41" y="42"/>
                    </a:cubicBezTo>
                    <a:cubicBezTo>
                      <a:pt x="41" y="43"/>
                      <a:pt x="42" y="42"/>
                      <a:pt x="42" y="42"/>
                    </a:cubicBezTo>
                    <a:cubicBezTo>
                      <a:pt x="43" y="42"/>
                      <a:pt x="42" y="43"/>
                      <a:pt x="42" y="43"/>
                    </a:cubicBezTo>
                    <a:cubicBezTo>
                      <a:pt x="43" y="43"/>
                      <a:pt x="45" y="44"/>
                      <a:pt x="46" y="43"/>
                    </a:cubicBezTo>
                    <a:cubicBezTo>
                      <a:pt x="44" y="44"/>
                      <a:pt x="44" y="44"/>
                      <a:pt x="42" y="44"/>
                    </a:cubicBezTo>
                    <a:cubicBezTo>
                      <a:pt x="41" y="44"/>
                      <a:pt x="38" y="44"/>
                      <a:pt x="38" y="45"/>
                    </a:cubicBezTo>
                    <a:cubicBezTo>
                      <a:pt x="38" y="45"/>
                      <a:pt x="39" y="45"/>
                      <a:pt x="39" y="45"/>
                    </a:cubicBezTo>
                    <a:cubicBezTo>
                      <a:pt x="39" y="45"/>
                      <a:pt x="38" y="46"/>
                      <a:pt x="38" y="46"/>
                    </a:cubicBezTo>
                    <a:cubicBezTo>
                      <a:pt x="38" y="46"/>
                      <a:pt x="40" y="45"/>
                      <a:pt x="40" y="46"/>
                    </a:cubicBezTo>
                    <a:cubicBezTo>
                      <a:pt x="40" y="46"/>
                      <a:pt x="38" y="48"/>
                      <a:pt x="38" y="48"/>
                    </a:cubicBezTo>
                    <a:cubicBezTo>
                      <a:pt x="38" y="48"/>
                      <a:pt x="39" y="48"/>
                      <a:pt x="39" y="49"/>
                    </a:cubicBezTo>
                    <a:cubicBezTo>
                      <a:pt x="39" y="49"/>
                      <a:pt x="37" y="49"/>
                      <a:pt x="37" y="49"/>
                    </a:cubicBezTo>
                    <a:cubicBezTo>
                      <a:pt x="37" y="49"/>
                      <a:pt x="39" y="50"/>
                      <a:pt x="39" y="50"/>
                    </a:cubicBezTo>
                    <a:cubicBezTo>
                      <a:pt x="38" y="50"/>
                      <a:pt x="37" y="50"/>
                      <a:pt x="37" y="50"/>
                    </a:cubicBezTo>
                    <a:cubicBezTo>
                      <a:pt x="37" y="51"/>
                      <a:pt x="38" y="52"/>
                      <a:pt x="39" y="52"/>
                    </a:cubicBezTo>
                    <a:cubicBezTo>
                      <a:pt x="37" y="52"/>
                      <a:pt x="35" y="52"/>
                      <a:pt x="34" y="54"/>
                    </a:cubicBezTo>
                    <a:cubicBezTo>
                      <a:pt x="34" y="55"/>
                      <a:pt x="30" y="54"/>
                      <a:pt x="30" y="54"/>
                    </a:cubicBezTo>
                    <a:cubicBezTo>
                      <a:pt x="30" y="57"/>
                      <a:pt x="36" y="54"/>
                      <a:pt x="37" y="54"/>
                    </a:cubicBezTo>
                    <a:cubicBezTo>
                      <a:pt x="36" y="54"/>
                      <a:pt x="35" y="56"/>
                      <a:pt x="35" y="56"/>
                    </a:cubicBezTo>
                    <a:cubicBezTo>
                      <a:pt x="32" y="56"/>
                      <a:pt x="34" y="57"/>
                      <a:pt x="33" y="58"/>
                    </a:cubicBezTo>
                    <a:cubicBezTo>
                      <a:pt x="32" y="59"/>
                      <a:pt x="30" y="57"/>
                      <a:pt x="29" y="58"/>
                    </a:cubicBezTo>
                    <a:cubicBezTo>
                      <a:pt x="29" y="59"/>
                      <a:pt x="26" y="61"/>
                      <a:pt x="26" y="61"/>
                    </a:cubicBezTo>
                    <a:cubicBezTo>
                      <a:pt x="26" y="62"/>
                      <a:pt x="27" y="62"/>
                      <a:pt x="27" y="62"/>
                    </a:cubicBezTo>
                    <a:cubicBezTo>
                      <a:pt x="27" y="63"/>
                      <a:pt x="24" y="63"/>
                      <a:pt x="24" y="63"/>
                    </a:cubicBezTo>
                    <a:cubicBezTo>
                      <a:pt x="24" y="63"/>
                      <a:pt x="25" y="64"/>
                      <a:pt x="25" y="65"/>
                    </a:cubicBezTo>
                    <a:cubicBezTo>
                      <a:pt x="25" y="66"/>
                      <a:pt x="27" y="65"/>
                      <a:pt x="28" y="65"/>
                    </a:cubicBezTo>
                    <a:cubicBezTo>
                      <a:pt x="29" y="64"/>
                      <a:pt x="30" y="65"/>
                      <a:pt x="31" y="64"/>
                    </a:cubicBezTo>
                    <a:cubicBezTo>
                      <a:pt x="31" y="64"/>
                      <a:pt x="30" y="63"/>
                      <a:pt x="30" y="62"/>
                    </a:cubicBezTo>
                    <a:cubicBezTo>
                      <a:pt x="30" y="62"/>
                      <a:pt x="32" y="63"/>
                      <a:pt x="33" y="64"/>
                    </a:cubicBezTo>
                    <a:cubicBezTo>
                      <a:pt x="33" y="64"/>
                      <a:pt x="30" y="66"/>
                      <a:pt x="30" y="66"/>
                    </a:cubicBezTo>
                    <a:cubicBezTo>
                      <a:pt x="29" y="66"/>
                      <a:pt x="28" y="67"/>
                      <a:pt x="28" y="66"/>
                    </a:cubicBezTo>
                    <a:cubicBezTo>
                      <a:pt x="27" y="65"/>
                      <a:pt x="26" y="67"/>
                      <a:pt x="25" y="67"/>
                    </a:cubicBezTo>
                    <a:cubicBezTo>
                      <a:pt x="24" y="66"/>
                      <a:pt x="24" y="63"/>
                      <a:pt x="23" y="66"/>
                    </a:cubicBezTo>
                    <a:cubicBezTo>
                      <a:pt x="21" y="70"/>
                      <a:pt x="20" y="65"/>
                      <a:pt x="21" y="65"/>
                    </a:cubicBezTo>
                    <a:cubicBezTo>
                      <a:pt x="19" y="65"/>
                      <a:pt x="21" y="69"/>
                      <a:pt x="19" y="68"/>
                    </a:cubicBezTo>
                    <a:cubicBezTo>
                      <a:pt x="15" y="68"/>
                      <a:pt x="18" y="70"/>
                      <a:pt x="17" y="71"/>
                    </a:cubicBezTo>
                    <a:cubicBezTo>
                      <a:pt x="16" y="71"/>
                      <a:pt x="16" y="69"/>
                      <a:pt x="16" y="69"/>
                    </a:cubicBezTo>
                    <a:cubicBezTo>
                      <a:pt x="14" y="69"/>
                      <a:pt x="12" y="70"/>
                      <a:pt x="11" y="71"/>
                    </a:cubicBezTo>
                    <a:cubicBezTo>
                      <a:pt x="11" y="72"/>
                      <a:pt x="15" y="72"/>
                      <a:pt x="16" y="72"/>
                    </a:cubicBezTo>
                    <a:cubicBezTo>
                      <a:pt x="16" y="72"/>
                      <a:pt x="19" y="71"/>
                      <a:pt x="19" y="71"/>
                    </a:cubicBezTo>
                    <a:cubicBezTo>
                      <a:pt x="20" y="72"/>
                      <a:pt x="15" y="72"/>
                      <a:pt x="15" y="72"/>
                    </a:cubicBezTo>
                    <a:cubicBezTo>
                      <a:pt x="14" y="72"/>
                      <a:pt x="14" y="73"/>
                      <a:pt x="13" y="73"/>
                    </a:cubicBezTo>
                    <a:cubicBezTo>
                      <a:pt x="12" y="73"/>
                      <a:pt x="11" y="73"/>
                      <a:pt x="10" y="73"/>
                    </a:cubicBezTo>
                    <a:cubicBezTo>
                      <a:pt x="8" y="72"/>
                      <a:pt x="7" y="73"/>
                      <a:pt x="9" y="74"/>
                    </a:cubicBezTo>
                    <a:cubicBezTo>
                      <a:pt x="10" y="74"/>
                      <a:pt x="12" y="74"/>
                      <a:pt x="12" y="76"/>
                    </a:cubicBezTo>
                    <a:cubicBezTo>
                      <a:pt x="12" y="76"/>
                      <a:pt x="11" y="78"/>
                      <a:pt x="11" y="77"/>
                    </a:cubicBezTo>
                    <a:cubicBezTo>
                      <a:pt x="10" y="77"/>
                      <a:pt x="12" y="75"/>
                      <a:pt x="10" y="74"/>
                    </a:cubicBezTo>
                    <a:cubicBezTo>
                      <a:pt x="7" y="74"/>
                      <a:pt x="9" y="75"/>
                      <a:pt x="8" y="76"/>
                    </a:cubicBezTo>
                    <a:cubicBezTo>
                      <a:pt x="8" y="76"/>
                      <a:pt x="8" y="73"/>
                      <a:pt x="7" y="73"/>
                    </a:cubicBezTo>
                    <a:cubicBezTo>
                      <a:pt x="7" y="72"/>
                      <a:pt x="5" y="78"/>
                      <a:pt x="6" y="77"/>
                    </a:cubicBezTo>
                    <a:cubicBezTo>
                      <a:pt x="5" y="77"/>
                      <a:pt x="5" y="75"/>
                      <a:pt x="5" y="75"/>
                    </a:cubicBezTo>
                    <a:cubicBezTo>
                      <a:pt x="4" y="75"/>
                      <a:pt x="4" y="77"/>
                      <a:pt x="4" y="77"/>
                    </a:cubicBezTo>
                    <a:cubicBezTo>
                      <a:pt x="3" y="78"/>
                      <a:pt x="1" y="77"/>
                      <a:pt x="1" y="78"/>
                    </a:cubicBezTo>
                    <a:cubicBezTo>
                      <a:pt x="1" y="79"/>
                      <a:pt x="0" y="80"/>
                      <a:pt x="1" y="80"/>
                    </a:cubicBezTo>
                    <a:cubicBezTo>
                      <a:pt x="2" y="80"/>
                      <a:pt x="3" y="80"/>
                      <a:pt x="4" y="81"/>
                    </a:cubicBezTo>
                    <a:cubicBezTo>
                      <a:pt x="4" y="81"/>
                      <a:pt x="0" y="82"/>
                      <a:pt x="1" y="83"/>
                    </a:cubicBezTo>
                    <a:cubicBezTo>
                      <a:pt x="1" y="84"/>
                      <a:pt x="3" y="84"/>
                      <a:pt x="3" y="84"/>
                    </a:cubicBezTo>
                    <a:cubicBezTo>
                      <a:pt x="3" y="84"/>
                      <a:pt x="6" y="83"/>
                      <a:pt x="6" y="84"/>
                    </a:cubicBezTo>
                    <a:cubicBezTo>
                      <a:pt x="5" y="85"/>
                      <a:pt x="2" y="84"/>
                      <a:pt x="1" y="86"/>
                    </a:cubicBezTo>
                    <a:cubicBezTo>
                      <a:pt x="0" y="87"/>
                      <a:pt x="6" y="87"/>
                      <a:pt x="4" y="89"/>
                    </a:cubicBezTo>
                    <a:cubicBezTo>
                      <a:pt x="4" y="89"/>
                      <a:pt x="3" y="87"/>
                      <a:pt x="2" y="88"/>
                    </a:cubicBezTo>
                    <a:cubicBezTo>
                      <a:pt x="1" y="89"/>
                      <a:pt x="1" y="90"/>
                      <a:pt x="2" y="91"/>
                    </a:cubicBezTo>
                    <a:cubicBezTo>
                      <a:pt x="3" y="91"/>
                      <a:pt x="5" y="92"/>
                      <a:pt x="6" y="92"/>
                    </a:cubicBezTo>
                    <a:cubicBezTo>
                      <a:pt x="7" y="91"/>
                      <a:pt x="8" y="89"/>
                      <a:pt x="9" y="90"/>
                    </a:cubicBezTo>
                    <a:cubicBezTo>
                      <a:pt x="8" y="90"/>
                      <a:pt x="7" y="91"/>
                      <a:pt x="7" y="91"/>
                    </a:cubicBezTo>
                    <a:cubicBezTo>
                      <a:pt x="7" y="92"/>
                      <a:pt x="6" y="92"/>
                      <a:pt x="5" y="92"/>
                    </a:cubicBezTo>
                    <a:cubicBezTo>
                      <a:pt x="5" y="92"/>
                      <a:pt x="7" y="93"/>
                      <a:pt x="7" y="94"/>
                    </a:cubicBezTo>
                    <a:cubicBezTo>
                      <a:pt x="7" y="94"/>
                      <a:pt x="4" y="92"/>
                      <a:pt x="5" y="94"/>
                    </a:cubicBezTo>
                    <a:cubicBezTo>
                      <a:pt x="5" y="95"/>
                      <a:pt x="8" y="96"/>
                      <a:pt x="8" y="96"/>
                    </a:cubicBezTo>
                    <a:cubicBezTo>
                      <a:pt x="8" y="97"/>
                      <a:pt x="5" y="95"/>
                      <a:pt x="4" y="96"/>
                    </a:cubicBezTo>
                    <a:cubicBezTo>
                      <a:pt x="2" y="96"/>
                      <a:pt x="4" y="93"/>
                      <a:pt x="3" y="93"/>
                    </a:cubicBezTo>
                    <a:cubicBezTo>
                      <a:pt x="3" y="93"/>
                      <a:pt x="1" y="95"/>
                      <a:pt x="2" y="96"/>
                    </a:cubicBezTo>
                    <a:cubicBezTo>
                      <a:pt x="3" y="96"/>
                      <a:pt x="2" y="98"/>
                      <a:pt x="2" y="98"/>
                    </a:cubicBezTo>
                    <a:cubicBezTo>
                      <a:pt x="3" y="99"/>
                      <a:pt x="4" y="97"/>
                      <a:pt x="5" y="96"/>
                    </a:cubicBezTo>
                    <a:cubicBezTo>
                      <a:pt x="5" y="96"/>
                      <a:pt x="5" y="97"/>
                      <a:pt x="5" y="97"/>
                    </a:cubicBezTo>
                    <a:cubicBezTo>
                      <a:pt x="6" y="97"/>
                      <a:pt x="6" y="96"/>
                      <a:pt x="7" y="96"/>
                    </a:cubicBezTo>
                    <a:cubicBezTo>
                      <a:pt x="7" y="96"/>
                      <a:pt x="7" y="98"/>
                      <a:pt x="6" y="98"/>
                    </a:cubicBezTo>
                    <a:cubicBezTo>
                      <a:pt x="4" y="99"/>
                      <a:pt x="8" y="101"/>
                      <a:pt x="8" y="100"/>
                    </a:cubicBezTo>
                    <a:cubicBezTo>
                      <a:pt x="8" y="102"/>
                      <a:pt x="1" y="100"/>
                      <a:pt x="5" y="103"/>
                    </a:cubicBezTo>
                    <a:cubicBezTo>
                      <a:pt x="7" y="104"/>
                      <a:pt x="8" y="105"/>
                      <a:pt x="10" y="105"/>
                    </a:cubicBezTo>
                    <a:cubicBezTo>
                      <a:pt x="10" y="105"/>
                      <a:pt x="13" y="107"/>
                      <a:pt x="14" y="107"/>
                    </a:cubicBezTo>
                    <a:cubicBezTo>
                      <a:pt x="17" y="107"/>
                      <a:pt x="21" y="104"/>
                      <a:pt x="23" y="102"/>
                    </a:cubicBezTo>
                    <a:cubicBezTo>
                      <a:pt x="24" y="100"/>
                      <a:pt x="25" y="100"/>
                      <a:pt x="27" y="99"/>
                    </a:cubicBezTo>
                    <a:cubicBezTo>
                      <a:pt x="28" y="98"/>
                      <a:pt x="28" y="95"/>
                      <a:pt x="29" y="95"/>
                    </a:cubicBezTo>
                    <a:cubicBezTo>
                      <a:pt x="29" y="95"/>
                      <a:pt x="29" y="98"/>
                      <a:pt x="30" y="98"/>
                    </a:cubicBezTo>
                    <a:cubicBezTo>
                      <a:pt x="32" y="99"/>
                      <a:pt x="31" y="99"/>
                      <a:pt x="31" y="100"/>
                    </a:cubicBezTo>
                    <a:cubicBezTo>
                      <a:pt x="32" y="100"/>
                      <a:pt x="33" y="100"/>
                      <a:pt x="34" y="101"/>
                    </a:cubicBezTo>
                    <a:cubicBezTo>
                      <a:pt x="34" y="102"/>
                      <a:pt x="33" y="100"/>
                      <a:pt x="34" y="10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5" name="Freeform 720"/>
              <p:cNvSpPr>
                <a:spLocks noEditPoints="1"/>
              </p:cNvSpPr>
              <p:nvPr/>
            </p:nvSpPr>
            <p:spPr bwMode="auto">
              <a:xfrm>
                <a:off x="6474394" y="2183123"/>
                <a:ext cx="3782836" cy="1318816"/>
              </a:xfrm>
              <a:custGeom>
                <a:avLst/>
                <a:gdLst>
                  <a:gd name="T0" fmla="*/ 785 w 810"/>
                  <a:gd name="T1" fmla="*/ 109 h 282"/>
                  <a:gd name="T2" fmla="*/ 725 w 810"/>
                  <a:gd name="T3" fmla="*/ 77 h 282"/>
                  <a:gd name="T4" fmla="*/ 665 w 810"/>
                  <a:gd name="T5" fmla="*/ 80 h 282"/>
                  <a:gd name="T6" fmla="*/ 607 w 810"/>
                  <a:gd name="T7" fmla="*/ 65 h 282"/>
                  <a:gd name="T8" fmla="*/ 578 w 810"/>
                  <a:gd name="T9" fmla="*/ 56 h 282"/>
                  <a:gd name="T10" fmla="*/ 555 w 810"/>
                  <a:gd name="T11" fmla="*/ 61 h 282"/>
                  <a:gd name="T12" fmla="*/ 521 w 810"/>
                  <a:gd name="T13" fmla="*/ 59 h 282"/>
                  <a:gd name="T14" fmla="*/ 495 w 810"/>
                  <a:gd name="T15" fmla="*/ 44 h 282"/>
                  <a:gd name="T16" fmla="*/ 469 w 810"/>
                  <a:gd name="T17" fmla="*/ 49 h 282"/>
                  <a:gd name="T18" fmla="*/ 423 w 810"/>
                  <a:gd name="T19" fmla="*/ 43 h 282"/>
                  <a:gd name="T20" fmla="*/ 383 w 810"/>
                  <a:gd name="T21" fmla="*/ 50 h 282"/>
                  <a:gd name="T22" fmla="*/ 423 w 810"/>
                  <a:gd name="T23" fmla="*/ 17 h 282"/>
                  <a:gd name="T24" fmla="*/ 378 w 810"/>
                  <a:gd name="T25" fmla="*/ 7 h 282"/>
                  <a:gd name="T26" fmla="*/ 355 w 810"/>
                  <a:gd name="T27" fmla="*/ 17 h 282"/>
                  <a:gd name="T28" fmla="*/ 320 w 810"/>
                  <a:gd name="T29" fmla="*/ 22 h 282"/>
                  <a:gd name="T30" fmla="*/ 297 w 810"/>
                  <a:gd name="T31" fmla="*/ 32 h 282"/>
                  <a:gd name="T32" fmla="*/ 269 w 810"/>
                  <a:gd name="T33" fmla="*/ 49 h 282"/>
                  <a:gd name="T34" fmla="*/ 247 w 810"/>
                  <a:gd name="T35" fmla="*/ 58 h 282"/>
                  <a:gd name="T36" fmla="*/ 242 w 810"/>
                  <a:gd name="T37" fmla="*/ 50 h 282"/>
                  <a:gd name="T38" fmla="*/ 259 w 810"/>
                  <a:gd name="T39" fmla="*/ 97 h 282"/>
                  <a:gd name="T40" fmla="*/ 227 w 810"/>
                  <a:gd name="T41" fmla="*/ 107 h 282"/>
                  <a:gd name="T42" fmla="*/ 231 w 810"/>
                  <a:gd name="T43" fmla="*/ 88 h 282"/>
                  <a:gd name="T44" fmla="*/ 206 w 810"/>
                  <a:gd name="T45" fmla="*/ 60 h 282"/>
                  <a:gd name="T46" fmla="*/ 191 w 810"/>
                  <a:gd name="T47" fmla="*/ 83 h 282"/>
                  <a:gd name="T48" fmla="*/ 131 w 810"/>
                  <a:gd name="T49" fmla="*/ 90 h 282"/>
                  <a:gd name="T50" fmla="*/ 92 w 810"/>
                  <a:gd name="T51" fmla="*/ 100 h 282"/>
                  <a:gd name="T52" fmla="*/ 84 w 810"/>
                  <a:gd name="T53" fmla="*/ 107 h 282"/>
                  <a:gd name="T54" fmla="*/ 53 w 810"/>
                  <a:gd name="T55" fmla="*/ 120 h 282"/>
                  <a:gd name="T56" fmla="*/ 31 w 810"/>
                  <a:gd name="T57" fmla="*/ 102 h 282"/>
                  <a:gd name="T58" fmla="*/ 29 w 810"/>
                  <a:gd name="T59" fmla="*/ 84 h 282"/>
                  <a:gd name="T60" fmla="*/ 5 w 810"/>
                  <a:gd name="T61" fmla="*/ 88 h 282"/>
                  <a:gd name="T62" fmla="*/ 7 w 810"/>
                  <a:gd name="T63" fmla="*/ 152 h 282"/>
                  <a:gd name="T64" fmla="*/ 16 w 810"/>
                  <a:gd name="T65" fmla="*/ 187 h 282"/>
                  <a:gd name="T66" fmla="*/ 40 w 810"/>
                  <a:gd name="T67" fmla="*/ 223 h 282"/>
                  <a:gd name="T68" fmla="*/ 53 w 810"/>
                  <a:gd name="T69" fmla="*/ 244 h 282"/>
                  <a:gd name="T70" fmla="*/ 82 w 810"/>
                  <a:gd name="T71" fmla="*/ 272 h 282"/>
                  <a:gd name="T72" fmla="*/ 109 w 810"/>
                  <a:gd name="T73" fmla="*/ 250 h 282"/>
                  <a:gd name="T74" fmla="*/ 108 w 810"/>
                  <a:gd name="T75" fmla="*/ 222 h 282"/>
                  <a:gd name="T76" fmla="*/ 160 w 810"/>
                  <a:gd name="T77" fmla="*/ 223 h 282"/>
                  <a:gd name="T78" fmla="*/ 196 w 810"/>
                  <a:gd name="T79" fmla="*/ 196 h 282"/>
                  <a:gd name="T80" fmla="*/ 252 w 810"/>
                  <a:gd name="T81" fmla="*/ 204 h 282"/>
                  <a:gd name="T82" fmla="*/ 331 w 810"/>
                  <a:gd name="T83" fmla="*/ 226 h 282"/>
                  <a:gd name="T84" fmla="*/ 415 w 810"/>
                  <a:gd name="T85" fmla="*/ 231 h 282"/>
                  <a:gd name="T86" fmla="*/ 483 w 810"/>
                  <a:gd name="T87" fmla="*/ 207 h 282"/>
                  <a:gd name="T88" fmla="*/ 521 w 810"/>
                  <a:gd name="T89" fmla="*/ 258 h 282"/>
                  <a:gd name="T90" fmla="*/ 558 w 810"/>
                  <a:gd name="T91" fmla="*/ 226 h 282"/>
                  <a:gd name="T92" fmla="*/ 543 w 810"/>
                  <a:gd name="T93" fmla="*/ 199 h 282"/>
                  <a:gd name="T94" fmla="*/ 591 w 810"/>
                  <a:gd name="T95" fmla="*/ 162 h 282"/>
                  <a:gd name="T96" fmla="*/ 627 w 810"/>
                  <a:gd name="T97" fmla="*/ 165 h 282"/>
                  <a:gd name="T98" fmla="*/ 657 w 810"/>
                  <a:gd name="T99" fmla="*/ 153 h 282"/>
                  <a:gd name="T100" fmla="*/ 669 w 810"/>
                  <a:gd name="T101" fmla="*/ 154 h 282"/>
                  <a:gd name="T102" fmla="*/ 649 w 810"/>
                  <a:gd name="T103" fmla="*/ 210 h 282"/>
                  <a:gd name="T104" fmla="*/ 667 w 810"/>
                  <a:gd name="T105" fmla="*/ 171 h 282"/>
                  <a:gd name="T106" fmla="*/ 710 w 810"/>
                  <a:gd name="T107" fmla="*/ 156 h 282"/>
                  <a:gd name="T108" fmla="*/ 738 w 810"/>
                  <a:gd name="T109" fmla="*/ 121 h 282"/>
                  <a:gd name="T110" fmla="*/ 765 w 810"/>
                  <a:gd name="T111" fmla="*/ 116 h 282"/>
                  <a:gd name="T112" fmla="*/ 802 w 810"/>
                  <a:gd name="T113" fmla="*/ 115 h 282"/>
                  <a:gd name="T114" fmla="*/ 388 w 810"/>
                  <a:gd name="T115" fmla="*/ 212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10" h="282">
                    <a:moveTo>
                      <a:pt x="808" y="111"/>
                    </a:moveTo>
                    <a:cubicBezTo>
                      <a:pt x="806" y="109"/>
                      <a:pt x="803" y="108"/>
                      <a:pt x="801" y="106"/>
                    </a:cubicBezTo>
                    <a:cubicBezTo>
                      <a:pt x="800" y="105"/>
                      <a:pt x="799" y="104"/>
                      <a:pt x="797" y="103"/>
                    </a:cubicBezTo>
                    <a:cubicBezTo>
                      <a:pt x="796" y="103"/>
                      <a:pt x="794" y="103"/>
                      <a:pt x="793" y="102"/>
                    </a:cubicBezTo>
                    <a:cubicBezTo>
                      <a:pt x="793" y="103"/>
                      <a:pt x="794" y="103"/>
                      <a:pt x="794" y="103"/>
                    </a:cubicBezTo>
                    <a:cubicBezTo>
                      <a:pt x="795" y="103"/>
                      <a:pt x="792" y="104"/>
                      <a:pt x="791" y="103"/>
                    </a:cubicBezTo>
                    <a:cubicBezTo>
                      <a:pt x="791" y="103"/>
                      <a:pt x="792" y="103"/>
                      <a:pt x="792" y="102"/>
                    </a:cubicBezTo>
                    <a:cubicBezTo>
                      <a:pt x="791" y="101"/>
                      <a:pt x="786" y="103"/>
                      <a:pt x="785" y="102"/>
                    </a:cubicBezTo>
                    <a:cubicBezTo>
                      <a:pt x="787" y="103"/>
                      <a:pt x="787" y="103"/>
                      <a:pt x="787" y="106"/>
                    </a:cubicBezTo>
                    <a:cubicBezTo>
                      <a:pt x="786" y="107"/>
                      <a:pt x="788" y="109"/>
                      <a:pt x="788" y="109"/>
                    </a:cubicBezTo>
                    <a:cubicBezTo>
                      <a:pt x="787" y="109"/>
                      <a:pt x="787" y="108"/>
                      <a:pt x="787" y="108"/>
                    </a:cubicBezTo>
                    <a:cubicBezTo>
                      <a:pt x="786" y="107"/>
                      <a:pt x="786" y="109"/>
                      <a:pt x="785" y="109"/>
                    </a:cubicBezTo>
                    <a:cubicBezTo>
                      <a:pt x="785" y="109"/>
                      <a:pt x="783" y="105"/>
                      <a:pt x="783" y="105"/>
                    </a:cubicBezTo>
                    <a:cubicBezTo>
                      <a:pt x="783" y="104"/>
                      <a:pt x="783" y="104"/>
                      <a:pt x="783" y="104"/>
                    </a:cubicBezTo>
                    <a:cubicBezTo>
                      <a:pt x="783" y="103"/>
                      <a:pt x="782" y="102"/>
                      <a:pt x="783" y="101"/>
                    </a:cubicBezTo>
                    <a:cubicBezTo>
                      <a:pt x="784" y="99"/>
                      <a:pt x="782" y="100"/>
                      <a:pt x="781" y="99"/>
                    </a:cubicBezTo>
                    <a:cubicBezTo>
                      <a:pt x="781" y="98"/>
                      <a:pt x="779" y="97"/>
                      <a:pt x="778" y="97"/>
                    </a:cubicBezTo>
                    <a:cubicBezTo>
                      <a:pt x="771" y="93"/>
                      <a:pt x="765" y="89"/>
                      <a:pt x="758" y="87"/>
                    </a:cubicBezTo>
                    <a:cubicBezTo>
                      <a:pt x="756" y="86"/>
                      <a:pt x="755" y="85"/>
                      <a:pt x="754" y="84"/>
                    </a:cubicBezTo>
                    <a:cubicBezTo>
                      <a:pt x="753" y="83"/>
                      <a:pt x="751" y="82"/>
                      <a:pt x="749" y="82"/>
                    </a:cubicBezTo>
                    <a:cubicBezTo>
                      <a:pt x="746" y="81"/>
                      <a:pt x="743" y="80"/>
                      <a:pt x="739" y="78"/>
                    </a:cubicBezTo>
                    <a:cubicBezTo>
                      <a:pt x="736" y="78"/>
                      <a:pt x="732" y="78"/>
                      <a:pt x="730" y="78"/>
                    </a:cubicBezTo>
                    <a:cubicBezTo>
                      <a:pt x="728" y="78"/>
                      <a:pt x="727" y="78"/>
                      <a:pt x="726" y="78"/>
                    </a:cubicBezTo>
                    <a:cubicBezTo>
                      <a:pt x="726" y="78"/>
                      <a:pt x="725" y="77"/>
                      <a:pt x="725" y="77"/>
                    </a:cubicBezTo>
                    <a:cubicBezTo>
                      <a:pt x="724" y="78"/>
                      <a:pt x="724" y="79"/>
                      <a:pt x="723" y="78"/>
                    </a:cubicBezTo>
                    <a:cubicBezTo>
                      <a:pt x="720" y="78"/>
                      <a:pt x="717" y="77"/>
                      <a:pt x="714" y="76"/>
                    </a:cubicBezTo>
                    <a:cubicBezTo>
                      <a:pt x="713" y="76"/>
                      <a:pt x="710" y="75"/>
                      <a:pt x="710" y="77"/>
                    </a:cubicBezTo>
                    <a:cubicBezTo>
                      <a:pt x="709" y="79"/>
                      <a:pt x="708" y="79"/>
                      <a:pt x="710" y="80"/>
                    </a:cubicBezTo>
                    <a:cubicBezTo>
                      <a:pt x="712" y="82"/>
                      <a:pt x="714" y="86"/>
                      <a:pt x="709" y="87"/>
                    </a:cubicBezTo>
                    <a:cubicBezTo>
                      <a:pt x="708" y="88"/>
                      <a:pt x="705" y="88"/>
                      <a:pt x="704" y="86"/>
                    </a:cubicBezTo>
                    <a:cubicBezTo>
                      <a:pt x="703" y="85"/>
                      <a:pt x="703" y="84"/>
                      <a:pt x="700" y="84"/>
                    </a:cubicBezTo>
                    <a:cubicBezTo>
                      <a:pt x="697" y="83"/>
                      <a:pt x="699" y="82"/>
                      <a:pt x="698" y="81"/>
                    </a:cubicBezTo>
                    <a:cubicBezTo>
                      <a:pt x="698" y="80"/>
                      <a:pt x="695" y="79"/>
                      <a:pt x="694" y="80"/>
                    </a:cubicBezTo>
                    <a:cubicBezTo>
                      <a:pt x="691" y="83"/>
                      <a:pt x="686" y="80"/>
                      <a:pt x="682" y="80"/>
                    </a:cubicBezTo>
                    <a:cubicBezTo>
                      <a:pt x="678" y="80"/>
                      <a:pt x="674" y="79"/>
                      <a:pt x="670" y="79"/>
                    </a:cubicBezTo>
                    <a:cubicBezTo>
                      <a:pt x="668" y="79"/>
                      <a:pt x="667" y="79"/>
                      <a:pt x="665" y="80"/>
                    </a:cubicBezTo>
                    <a:cubicBezTo>
                      <a:pt x="663" y="81"/>
                      <a:pt x="664" y="84"/>
                      <a:pt x="664" y="86"/>
                    </a:cubicBezTo>
                    <a:cubicBezTo>
                      <a:pt x="664" y="86"/>
                      <a:pt x="664" y="86"/>
                      <a:pt x="664" y="86"/>
                    </a:cubicBezTo>
                    <a:cubicBezTo>
                      <a:pt x="663" y="86"/>
                      <a:pt x="662" y="81"/>
                      <a:pt x="661" y="80"/>
                    </a:cubicBezTo>
                    <a:cubicBezTo>
                      <a:pt x="660" y="80"/>
                      <a:pt x="656" y="80"/>
                      <a:pt x="655" y="78"/>
                    </a:cubicBezTo>
                    <a:cubicBezTo>
                      <a:pt x="655" y="75"/>
                      <a:pt x="659" y="74"/>
                      <a:pt x="655" y="71"/>
                    </a:cubicBezTo>
                    <a:cubicBezTo>
                      <a:pt x="653" y="70"/>
                      <a:pt x="651" y="69"/>
                      <a:pt x="648" y="68"/>
                    </a:cubicBezTo>
                    <a:cubicBezTo>
                      <a:pt x="642" y="66"/>
                      <a:pt x="635" y="68"/>
                      <a:pt x="629" y="69"/>
                    </a:cubicBezTo>
                    <a:cubicBezTo>
                      <a:pt x="626" y="69"/>
                      <a:pt x="623" y="69"/>
                      <a:pt x="619" y="69"/>
                    </a:cubicBezTo>
                    <a:cubicBezTo>
                      <a:pt x="618" y="69"/>
                      <a:pt x="618" y="69"/>
                      <a:pt x="617" y="69"/>
                    </a:cubicBezTo>
                    <a:cubicBezTo>
                      <a:pt x="615" y="68"/>
                      <a:pt x="617" y="68"/>
                      <a:pt x="618" y="67"/>
                    </a:cubicBezTo>
                    <a:cubicBezTo>
                      <a:pt x="618" y="66"/>
                      <a:pt x="613" y="65"/>
                      <a:pt x="613" y="65"/>
                    </a:cubicBezTo>
                    <a:cubicBezTo>
                      <a:pt x="612" y="64"/>
                      <a:pt x="608" y="65"/>
                      <a:pt x="607" y="65"/>
                    </a:cubicBezTo>
                    <a:cubicBezTo>
                      <a:pt x="607" y="65"/>
                      <a:pt x="611" y="64"/>
                      <a:pt x="610" y="63"/>
                    </a:cubicBezTo>
                    <a:cubicBezTo>
                      <a:pt x="609" y="63"/>
                      <a:pt x="608" y="64"/>
                      <a:pt x="607" y="64"/>
                    </a:cubicBezTo>
                    <a:cubicBezTo>
                      <a:pt x="606" y="63"/>
                      <a:pt x="604" y="62"/>
                      <a:pt x="604" y="62"/>
                    </a:cubicBezTo>
                    <a:cubicBezTo>
                      <a:pt x="603" y="62"/>
                      <a:pt x="600" y="60"/>
                      <a:pt x="602" y="60"/>
                    </a:cubicBezTo>
                    <a:cubicBezTo>
                      <a:pt x="603" y="60"/>
                      <a:pt x="605" y="60"/>
                      <a:pt x="606" y="60"/>
                    </a:cubicBezTo>
                    <a:cubicBezTo>
                      <a:pt x="609" y="60"/>
                      <a:pt x="605" y="57"/>
                      <a:pt x="604" y="57"/>
                    </a:cubicBezTo>
                    <a:cubicBezTo>
                      <a:pt x="602" y="55"/>
                      <a:pt x="597" y="56"/>
                      <a:pt x="594" y="55"/>
                    </a:cubicBezTo>
                    <a:cubicBezTo>
                      <a:pt x="592" y="55"/>
                      <a:pt x="591" y="57"/>
                      <a:pt x="589" y="59"/>
                    </a:cubicBezTo>
                    <a:cubicBezTo>
                      <a:pt x="589" y="59"/>
                      <a:pt x="582" y="63"/>
                      <a:pt x="582" y="60"/>
                    </a:cubicBezTo>
                    <a:cubicBezTo>
                      <a:pt x="583" y="58"/>
                      <a:pt x="584" y="60"/>
                      <a:pt x="586" y="59"/>
                    </a:cubicBezTo>
                    <a:cubicBezTo>
                      <a:pt x="586" y="59"/>
                      <a:pt x="585" y="56"/>
                      <a:pt x="584" y="56"/>
                    </a:cubicBezTo>
                    <a:cubicBezTo>
                      <a:pt x="584" y="56"/>
                      <a:pt x="578" y="56"/>
                      <a:pt x="578" y="56"/>
                    </a:cubicBezTo>
                    <a:cubicBezTo>
                      <a:pt x="579" y="55"/>
                      <a:pt x="581" y="54"/>
                      <a:pt x="583" y="54"/>
                    </a:cubicBezTo>
                    <a:cubicBezTo>
                      <a:pt x="584" y="55"/>
                      <a:pt x="591" y="55"/>
                      <a:pt x="591" y="55"/>
                    </a:cubicBezTo>
                    <a:cubicBezTo>
                      <a:pt x="591" y="54"/>
                      <a:pt x="585" y="54"/>
                      <a:pt x="584" y="53"/>
                    </a:cubicBezTo>
                    <a:cubicBezTo>
                      <a:pt x="582" y="53"/>
                      <a:pt x="580" y="53"/>
                      <a:pt x="578" y="53"/>
                    </a:cubicBezTo>
                    <a:cubicBezTo>
                      <a:pt x="574" y="52"/>
                      <a:pt x="570" y="52"/>
                      <a:pt x="566" y="51"/>
                    </a:cubicBezTo>
                    <a:cubicBezTo>
                      <a:pt x="565" y="51"/>
                      <a:pt x="561" y="50"/>
                      <a:pt x="561" y="50"/>
                    </a:cubicBezTo>
                    <a:cubicBezTo>
                      <a:pt x="561" y="51"/>
                      <a:pt x="562" y="52"/>
                      <a:pt x="561" y="52"/>
                    </a:cubicBezTo>
                    <a:cubicBezTo>
                      <a:pt x="560" y="53"/>
                      <a:pt x="559" y="53"/>
                      <a:pt x="558" y="53"/>
                    </a:cubicBezTo>
                    <a:cubicBezTo>
                      <a:pt x="557" y="53"/>
                      <a:pt x="552" y="54"/>
                      <a:pt x="553" y="56"/>
                    </a:cubicBezTo>
                    <a:cubicBezTo>
                      <a:pt x="554" y="58"/>
                      <a:pt x="556" y="55"/>
                      <a:pt x="557" y="56"/>
                    </a:cubicBezTo>
                    <a:cubicBezTo>
                      <a:pt x="557" y="56"/>
                      <a:pt x="554" y="57"/>
                      <a:pt x="555" y="59"/>
                    </a:cubicBezTo>
                    <a:cubicBezTo>
                      <a:pt x="556" y="59"/>
                      <a:pt x="555" y="60"/>
                      <a:pt x="555" y="61"/>
                    </a:cubicBezTo>
                    <a:cubicBezTo>
                      <a:pt x="556" y="61"/>
                      <a:pt x="557" y="62"/>
                      <a:pt x="557" y="63"/>
                    </a:cubicBezTo>
                    <a:cubicBezTo>
                      <a:pt x="557" y="63"/>
                      <a:pt x="553" y="63"/>
                      <a:pt x="552" y="63"/>
                    </a:cubicBezTo>
                    <a:cubicBezTo>
                      <a:pt x="550" y="63"/>
                      <a:pt x="552" y="62"/>
                      <a:pt x="552" y="62"/>
                    </a:cubicBezTo>
                    <a:cubicBezTo>
                      <a:pt x="551" y="61"/>
                      <a:pt x="548" y="62"/>
                      <a:pt x="548" y="62"/>
                    </a:cubicBezTo>
                    <a:cubicBezTo>
                      <a:pt x="546" y="63"/>
                      <a:pt x="544" y="62"/>
                      <a:pt x="543" y="62"/>
                    </a:cubicBezTo>
                    <a:cubicBezTo>
                      <a:pt x="542" y="62"/>
                      <a:pt x="546" y="63"/>
                      <a:pt x="546" y="63"/>
                    </a:cubicBezTo>
                    <a:cubicBezTo>
                      <a:pt x="549" y="64"/>
                      <a:pt x="546" y="66"/>
                      <a:pt x="545" y="65"/>
                    </a:cubicBezTo>
                    <a:cubicBezTo>
                      <a:pt x="544" y="65"/>
                      <a:pt x="544" y="64"/>
                      <a:pt x="544" y="63"/>
                    </a:cubicBezTo>
                    <a:cubicBezTo>
                      <a:pt x="543" y="63"/>
                      <a:pt x="542" y="63"/>
                      <a:pt x="541" y="63"/>
                    </a:cubicBezTo>
                    <a:cubicBezTo>
                      <a:pt x="539" y="62"/>
                      <a:pt x="537" y="61"/>
                      <a:pt x="534" y="62"/>
                    </a:cubicBezTo>
                    <a:cubicBezTo>
                      <a:pt x="531" y="62"/>
                      <a:pt x="529" y="65"/>
                      <a:pt x="526" y="63"/>
                    </a:cubicBezTo>
                    <a:cubicBezTo>
                      <a:pt x="524" y="62"/>
                      <a:pt x="522" y="61"/>
                      <a:pt x="521" y="59"/>
                    </a:cubicBezTo>
                    <a:cubicBezTo>
                      <a:pt x="520" y="58"/>
                      <a:pt x="518" y="62"/>
                      <a:pt x="517" y="62"/>
                    </a:cubicBezTo>
                    <a:cubicBezTo>
                      <a:pt x="516" y="64"/>
                      <a:pt x="515" y="70"/>
                      <a:pt x="512" y="69"/>
                    </a:cubicBezTo>
                    <a:cubicBezTo>
                      <a:pt x="510" y="68"/>
                      <a:pt x="508" y="68"/>
                      <a:pt x="506" y="66"/>
                    </a:cubicBezTo>
                    <a:cubicBezTo>
                      <a:pt x="505" y="65"/>
                      <a:pt x="503" y="63"/>
                      <a:pt x="502" y="62"/>
                    </a:cubicBezTo>
                    <a:cubicBezTo>
                      <a:pt x="501" y="60"/>
                      <a:pt x="499" y="59"/>
                      <a:pt x="498" y="58"/>
                    </a:cubicBezTo>
                    <a:cubicBezTo>
                      <a:pt x="496" y="56"/>
                      <a:pt x="500" y="57"/>
                      <a:pt x="501" y="57"/>
                    </a:cubicBezTo>
                    <a:cubicBezTo>
                      <a:pt x="502" y="57"/>
                      <a:pt x="504" y="56"/>
                      <a:pt x="504" y="55"/>
                    </a:cubicBezTo>
                    <a:cubicBezTo>
                      <a:pt x="504" y="55"/>
                      <a:pt x="499" y="52"/>
                      <a:pt x="499" y="52"/>
                    </a:cubicBezTo>
                    <a:cubicBezTo>
                      <a:pt x="499" y="52"/>
                      <a:pt x="502" y="52"/>
                      <a:pt x="502" y="51"/>
                    </a:cubicBezTo>
                    <a:cubicBezTo>
                      <a:pt x="501" y="50"/>
                      <a:pt x="499" y="50"/>
                      <a:pt x="499" y="50"/>
                    </a:cubicBezTo>
                    <a:cubicBezTo>
                      <a:pt x="499" y="48"/>
                      <a:pt x="504" y="47"/>
                      <a:pt x="499" y="46"/>
                    </a:cubicBezTo>
                    <a:cubicBezTo>
                      <a:pt x="498" y="46"/>
                      <a:pt x="497" y="44"/>
                      <a:pt x="495" y="44"/>
                    </a:cubicBezTo>
                    <a:cubicBezTo>
                      <a:pt x="494" y="44"/>
                      <a:pt x="492" y="43"/>
                      <a:pt x="491" y="44"/>
                    </a:cubicBezTo>
                    <a:cubicBezTo>
                      <a:pt x="490" y="44"/>
                      <a:pt x="490" y="45"/>
                      <a:pt x="489" y="45"/>
                    </a:cubicBezTo>
                    <a:cubicBezTo>
                      <a:pt x="488" y="44"/>
                      <a:pt x="488" y="44"/>
                      <a:pt x="487" y="44"/>
                    </a:cubicBezTo>
                    <a:cubicBezTo>
                      <a:pt x="486" y="44"/>
                      <a:pt x="484" y="44"/>
                      <a:pt x="483" y="43"/>
                    </a:cubicBezTo>
                    <a:cubicBezTo>
                      <a:pt x="482" y="43"/>
                      <a:pt x="481" y="43"/>
                      <a:pt x="480" y="41"/>
                    </a:cubicBezTo>
                    <a:cubicBezTo>
                      <a:pt x="479" y="41"/>
                      <a:pt x="480" y="40"/>
                      <a:pt x="478" y="41"/>
                    </a:cubicBezTo>
                    <a:cubicBezTo>
                      <a:pt x="478" y="41"/>
                      <a:pt x="477" y="42"/>
                      <a:pt x="476" y="42"/>
                    </a:cubicBezTo>
                    <a:cubicBezTo>
                      <a:pt x="475" y="42"/>
                      <a:pt x="475" y="41"/>
                      <a:pt x="474" y="42"/>
                    </a:cubicBezTo>
                    <a:cubicBezTo>
                      <a:pt x="474" y="43"/>
                      <a:pt x="473" y="44"/>
                      <a:pt x="473" y="45"/>
                    </a:cubicBezTo>
                    <a:cubicBezTo>
                      <a:pt x="473" y="46"/>
                      <a:pt x="475" y="46"/>
                      <a:pt x="474" y="47"/>
                    </a:cubicBezTo>
                    <a:cubicBezTo>
                      <a:pt x="473" y="48"/>
                      <a:pt x="474" y="48"/>
                      <a:pt x="473" y="48"/>
                    </a:cubicBezTo>
                    <a:cubicBezTo>
                      <a:pt x="472" y="48"/>
                      <a:pt x="470" y="48"/>
                      <a:pt x="469" y="49"/>
                    </a:cubicBezTo>
                    <a:cubicBezTo>
                      <a:pt x="470" y="48"/>
                      <a:pt x="473" y="50"/>
                      <a:pt x="473" y="50"/>
                    </a:cubicBezTo>
                    <a:cubicBezTo>
                      <a:pt x="472" y="51"/>
                      <a:pt x="469" y="49"/>
                      <a:pt x="467" y="49"/>
                    </a:cubicBezTo>
                    <a:cubicBezTo>
                      <a:pt x="465" y="49"/>
                      <a:pt x="462" y="49"/>
                      <a:pt x="459" y="49"/>
                    </a:cubicBezTo>
                    <a:cubicBezTo>
                      <a:pt x="458" y="49"/>
                      <a:pt x="458" y="48"/>
                      <a:pt x="457" y="48"/>
                    </a:cubicBezTo>
                    <a:cubicBezTo>
                      <a:pt x="456" y="47"/>
                      <a:pt x="453" y="48"/>
                      <a:pt x="452" y="48"/>
                    </a:cubicBezTo>
                    <a:cubicBezTo>
                      <a:pt x="451" y="47"/>
                      <a:pt x="449" y="47"/>
                      <a:pt x="448" y="46"/>
                    </a:cubicBezTo>
                    <a:cubicBezTo>
                      <a:pt x="448" y="45"/>
                      <a:pt x="450" y="45"/>
                      <a:pt x="450" y="44"/>
                    </a:cubicBezTo>
                    <a:cubicBezTo>
                      <a:pt x="451" y="43"/>
                      <a:pt x="442" y="43"/>
                      <a:pt x="441" y="43"/>
                    </a:cubicBezTo>
                    <a:cubicBezTo>
                      <a:pt x="436" y="42"/>
                      <a:pt x="432" y="43"/>
                      <a:pt x="427" y="43"/>
                    </a:cubicBezTo>
                    <a:cubicBezTo>
                      <a:pt x="424" y="43"/>
                      <a:pt x="425" y="43"/>
                      <a:pt x="426" y="45"/>
                    </a:cubicBezTo>
                    <a:cubicBezTo>
                      <a:pt x="426" y="46"/>
                      <a:pt x="424" y="45"/>
                      <a:pt x="424" y="45"/>
                    </a:cubicBezTo>
                    <a:cubicBezTo>
                      <a:pt x="422" y="45"/>
                      <a:pt x="423" y="44"/>
                      <a:pt x="423" y="43"/>
                    </a:cubicBezTo>
                    <a:cubicBezTo>
                      <a:pt x="423" y="41"/>
                      <a:pt x="422" y="38"/>
                      <a:pt x="420" y="40"/>
                    </a:cubicBezTo>
                    <a:cubicBezTo>
                      <a:pt x="420" y="42"/>
                      <a:pt x="416" y="42"/>
                      <a:pt x="414" y="41"/>
                    </a:cubicBezTo>
                    <a:cubicBezTo>
                      <a:pt x="413" y="40"/>
                      <a:pt x="415" y="38"/>
                      <a:pt x="411" y="39"/>
                    </a:cubicBezTo>
                    <a:cubicBezTo>
                      <a:pt x="410" y="39"/>
                      <a:pt x="409" y="39"/>
                      <a:pt x="408" y="39"/>
                    </a:cubicBezTo>
                    <a:cubicBezTo>
                      <a:pt x="407" y="38"/>
                      <a:pt x="406" y="39"/>
                      <a:pt x="404" y="40"/>
                    </a:cubicBezTo>
                    <a:cubicBezTo>
                      <a:pt x="402" y="42"/>
                      <a:pt x="407" y="41"/>
                      <a:pt x="407" y="42"/>
                    </a:cubicBezTo>
                    <a:cubicBezTo>
                      <a:pt x="407" y="44"/>
                      <a:pt x="403" y="43"/>
                      <a:pt x="402" y="44"/>
                    </a:cubicBezTo>
                    <a:cubicBezTo>
                      <a:pt x="401" y="45"/>
                      <a:pt x="399" y="45"/>
                      <a:pt x="397" y="46"/>
                    </a:cubicBezTo>
                    <a:cubicBezTo>
                      <a:pt x="395" y="47"/>
                      <a:pt x="393" y="47"/>
                      <a:pt x="390" y="47"/>
                    </a:cubicBezTo>
                    <a:cubicBezTo>
                      <a:pt x="388" y="47"/>
                      <a:pt x="388" y="47"/>
                      <a:pt x="387" y="49"/>
                    </a:cubicBezTo>
                    <a:cubicBezTo>
                      <a:pt x="386" y="50"/>
                      <a:pt x="382" y="51"/>
                      <a:pt x="381" y="51"/>
                    </a:cubicBezTo>
                    <a:cubicBezTo>
                      <a:pt x="381" y="50"/>
                      <a:pt x="383" y="50"/>
                      <a:pt x="383" y="50"/>
                    </a:cubicBezTo>
                    <a:cubicBezTo>
                      <a:pt x="385" y="49"/>
                      <a:pt x="385" y="47"/>
                      <a:pt x="386" y="46"/>
                    </a:cubicBezTo>
                    <a:cubicBezTo>
                      <a:pt x="387" y="44"/>
                      <a:pt x="388" y="46"/>
                      <a:pt x="389" y="45"/>
                    </a:cubicBezTo>
                    <a:cubicBezTo>
                      <a:pt x="390" y="45"/>
                      <a:pt x="390" y="44"/>
                      <a:pt x="391" y="44"/>
                    </a:cubicBezTo>
                    <a:cubicBezTo>
                      <a:pt x="394" y="42"/>
                      <a:pt x="398" y="41"/>
                      <a:pt x="401" y="39"/>
                    </a:cubicBezTo>
                    <a:cubicBezTo>
                      <a:pt x="403" y="38"/>
                      <a:pt x="405" y="37"/>
                      <a:pt x="407" y="36"/>
                    </a:cubicBezTo>
                    <a:cubicBezTo>
                      <a:pt x="411" y="33"/>
                      <a:pt x="416" y="31"/>
                      <a:pt x="420" y="29"/>
                    </a:cubicBezTo>
                    <a:cubicBezTo>
                      <a:pt x="423" y="28"/>
                      <a:pt x="426" y="26"/>
                      <a:pt x="423" y="23"/>
                    </a:cubicBezTo>
                    <a:cubicBezTo>
                      <a:pt x="422" y="22"/>
                      <a:pt x="422" y="24"/>
                      <a:pt x="421" y="23"/>
                    </a:cubicBezTo>
                    <a:cubicBezTo>
                      <a:pt x="420" y="22"/>
                      <a:pt x="419" y="22"/>
                      <a:pt x="418" y="21"/>
                    </a:cubicBezTo>
                    <a:cubicBezTo>
                      <a:pt x="418" y="20"/>
                      <a:pt x="423" y="22"/>
                      <a:pt x="423" y="22"/>
                    </a:cubicBezTo>
                    <a:cubicBezTo>
                      <a:pt x="424" y="22"/>
                      <a:pt x="427" y="22"/>
                      <a:pt x="425" y="20"/>
                    </a:cubicBezTo>
                    <a:cubicBezTo>
                      <a:pt x="424" y="19"/>
                      <a:pt x="424" y="18"/>
                      <a:pt x="423" y="17"/>
                    </a:cubicBezTo>
                    <a:cubicBezTo>
                      <a:pt x="422" y="15"/>
                      <a:pt x="421" y="19"/>
                      <a:pt x="420" y="19"/>
                    </a:cubicBezTo>
                    <a:cubicBezTo>
                      <a:pt x="420" y="18"/>
                      <a:pt x="420" y="17"/>
                      <a:pt x="420" y="17"/>
                    </a:cubicBezTo>
                    <a:cubicBezTo>
                      <a:pt x="420" y="16"/>
                      <a:pt x="420" y="16"/>
                      <a:pt x="419" y="15"/>
                    </a:cubicBezTo>
                    <a:cubicBezTo>
                      <a:pt x="419" y="14"/>
                      <a:pt x="417" y="13"/>
                      <a:pt x="416" y="13"/>
                    </a:cubicBezTo>
                    <a:cubicBezTo>
                      <a:pt x="414" y="12"/>
                      <a:pt x="413" y="12"/>
                      <a:pt x="411" y="11"/>
                    </a:cubicBezTo>
                    <a:cubicBezTo>
                      <a:pt x="409" y="11"/>
                      <a:pt x="409" y="11"/>
                      <a:pt x="406" y="12"/>
                    </a:cubicBezTo>
                    <a:cubicBezTo>
                      <a:pt x="404" y="12"/>
                      <a:pt x="397" y="9"/>
                      <a:pt x="396" y="12"/>
                    </a:cubicBezTo>
                    <a:cubicBezTo>
                      <a:pt x="395" y="13"/>
                      <a:pt x="389" y="14"/>
                      <a:pt x="388" y="13"/>
                    </a:cubicBezTo>
                    <a:cubicBezTo>
                      <a:pt x="388" y="13"/>
                      <a:pt x="394" y="9"/>
                      <a:pt x="392" y="8"/>
                    </a:cubicBezTo>
                    <a:cubicBezTo>
                      <a:pt x="392" y="8"/>
                      <a:pt x="385" y="9"/>
                      <a:pt x="384" y="8"/>
                    </a:cubicBezTo>
                    <a:cubicBezTo>
                      <a:pt x="384" y="7"/>
                      <a:pt x="386" y="7"/>
                      <a:pt x="386" y="7"/>
                    </a:cubicBezTo>
                    <a:cubicBezTo>
                      <a:pt x="386" y="6"/>
                      <a:pt x="378" y="7"/>
                      <a:pt x="378" y="7"/>
                    </a:cubicBezTo>
                    <a:cubicBezTo>
                      <a:pt x="379" y="5"/>
                      <a:pt x="383" y="6"/>
                      <a:pt x="384" y="5"/>
                    </a:cubicBezTo>
                    <a:cubicBezTo>
                      <a:pt x="385" y="4"/>
                      <a:pt x="387" y="5"/>
                      <a:pt x="386" y="4"/>
                    </a:cubicBezTo>
                    <a:cubicBezTo>
                      <a:pt x="386" y="3"/>
                      <a:pt x="386" y="2"/>
                      <a:pt x="385" y="2"/>
                    </a:cubicBezTo>
                    <a:cubicBezTo>
                      <a:pt x="382" y="2"/>
                      <a:pt x="381" y="1"/>
                      <a:pt x="378" y="1"/>
                    </a:cubicBezTo>
                    <a:cubicBezTo>
                      <a:pt x="376" y="0"/>
                      <a:pt x="374" y="1"/>
                      <a:pt x="372" y="2"/>
                    </a:cubicBezTo>
                    <a:cubicBezTo>
                      <a:pt x="368" y="3"/>
                      <a:pt x="364" y="6"/>
                      <a:pt x="362" y="8"/>
                    </a:cubicBezTo>
                    <a:cubicBezTo>
                      <a:pt x="361" y="9"/>
                      <a:pt x="361" y="9"/>
                      <a:pt x="362" y="10"/>
                    </a:cubicBezTo>
                    <a:cubicBezTo>
                      <a:pt x="363" y="10"/>
                      <a:pt x="362" y="11"/>
                      <a:pt x="362" y="12"/>
                    </a:cubicBezTo>
                    <a:cubicBezTo>
                      <a:pt x="362" y="14"/>
                      <a:pt x="366" y="13"/>
                      <a:pt x="366" y="14"/>
                    </a:cubicBezTo>
                    <a:cubicBezTo>
                      <a:pt x="366" y="13"/>
                      <a:pt x="361" y="14"/>
                      <a:pt x="360" y="14"/>
                    </a:cubicBezTo>
                    <a:cubicBezTo>
                      <a:pt x="359" y="14"/>
                      <a:pt x="353" y="13"/>
                      <a:pt x="352" y="14"/>
                    </a:cubicBezTo>
                    <a:cubicBezTo>
                      <a:pt x="352" y="13"/>
                      <a:pt x="355" y="17"/>
                      <a:pt x="355" y="17"/>
                    </a:cubicBezTo>
                    <a:cubicBezTo>
                      <a:pt x="356" y="18"/>
                      <a:pt x="351" y="16"/>
                      <a:pt x="350" y="16"/>
                    </a:cubicBezTo>
                    <a:cubicBezTo>
                      <a:pt x="349" y="16"/>
                      <a:pt x="347" y="17"/>
                      <a:pt x="345" y="18"/>
                    </a:cubicBezTo>
                    <a:cubicBezTo>
                      <a:pt x="345" y="18"/>
                      <a:pt x="345" y="18"/>
                      <a:pt x="344" y="18"/>
                    </a:cubicBezTo>
                    <a:cubicBezTo>
                      <a:pt x="342" y="18"/>
                      <a:pt x="344" y="18"/>
                      <a:pt x="343" y="17"/>
                    </a:cubicBezTo>
                    <a:cubicBezTo>
                      <a:pt x="343" y="18"/>
                      <a:pt x="338" y="20"/>
                      <a:pt x="338" y="20"/>
                    </a:cubicBezTo>
                    <a:cubicBezTo>
                      <a:pt x="338" y="19"/>
                      <a:pt x="340" y="18"/>
                      <a:pt x="340" y="18"/>
                    </a:cubicBezTo>
                    <a:cubicBezTo>
                      <a:pt x="340" y="17"/>
                      <a:pt x="335" y="18"/>
                      <a:pt x="334" y="17"/>
                    </a:cubicBezTo>
                    <a:cubicBezTo>
                      <a:pt x="334" y="17"/>
                      <a:pt x="336" y="16"/>
                      <a:pt x="336" y="16"/>
                    </a:cubicBezTo>
                    <a:cubicBezTo>
                      <a:pt x="335" y="17"/>
                      <a:pt x="330" y="18"/>
                      <a:pt x="328" y="18"/>
                    </a:cubicBezTo>
                    <a:cubicBezTo>
                      <a:pt x="323" y="19"/>
                      <a:pt x="329" y="19"/>
                      <a:pt x="330" y="20"/>
                    </a:cubicBezTo>
                    <a:cubicBezTo>
                      <a:pt x="329" y="19"/>
                      <a:pt x="324" y="21"/>
                      <a:pt x="323" y="21"/>
                    </a:cubicBezTo>
                    <a:cubicBezTo>
                      <a:pt x="322" y="21"/>
                      <a:pt x="321" y="21"/>
                      <a:pt x="320" y="22"/>
                    </a:cubicBezTo>
                    <a:cubicBezTo>
                      <a:pt x="319" y="23"/>
                      <a:pt x="317" y="22"/>
                      <a:pt x="315" y="22"/>
                    </a:cubicBezTo>
                    <a:cubicBezTo>
                      <a:pt x="314" y="22"/>
                      <a:pt x="313" y="24"/>
                      <a:pt x="311" y="24"/>
                    </a:cubicBezTo>
                    <a:cubicBezTo>
                      <a:pt x="309" y="25"/>
                      <a:pt x="308" y="24"/>
                      <a:pt x="307" y="25"/>
                    </a:cubicBezTo>
                    <a:cubicBezTo>
                      <a:pt x="306" y="26"/>
                      <a:pt x="305" y="27"/>
                      <a:pt x="304" y="27"/>
                    </a:cubicBezTo>
                    <a:cubicBezTo>
                      <a:pt x="302" y="27"/>
                      <a:pt x="300" y="27"/>
                      <a:pt x="299" y="27"/>
                    </a:cubicBezTo>
                    <a:cubicBezTo>
                      <a:pt x="299" y="27"/>
                      <a:pt x="302" y="29"/>
                      <a:pt x="302" y="29"/>
                    </a:cubicBezTo>
                    <a:cubicBezTo>
                      <a:pt x="301" y="30"/>
                      <a:pt x="295" y="30"/>
                      <a:pt x="295" y="30"/>
                    </a:cubicBezTo>
                    <a:cubicBezTo>
                      <a:pt x="295" y="30"/>
                      <a:pt x="299" y="30"/>
                      <a:pt x="299" y="30"/>
                    </a:cubicBezTo>
                    <a:cubicBezTo>
                      <a:pt x="299" y="30"/>
                      <a:pt x="297" y="30"/>
                      <a:pt x="296" y="30"/>
                    </a:cubicBezTo>
                    <a:cubicBezTo>
                      <a:pt x="297" y="30"/>
                      <a:pt x="299" y="31"/>
                      <a:pt x="299" y="31"/>
                    </a:cubicBezTo>
                    <a:cubicBezTo>
                      <a:pt x="298" y="31"/>
                      <a:pt x="298" y="31"/>
                      <a:pt x="297" y="31"/>
                    </a:cubicBezTo>
                    <a:cubicBezTo>
                      <a:pt x="298" y="31"/>
                      <a:pt x="297" y="32"/>
                      <a:pt x="297" y="32"/>
                    </a:cubicBezTo>
                    <a:cubicBezTo>
                      <a:pt x="297" y="33"/>
                      <a:pt x="294" y="32"/>
                      <a:pt x="294" y="32"/>
                    </a:cubicBezTo>
                    <a:cubicBezTo>
                      <a:pt x="294" y="33"/>
                      <a:pt x="296" y="33"/>
                      <a:pt x="296" y="34"/>
                    </a:cubicBezTo>
                    <a:cubicBezTo>
                      <a:pt x="297" y="34"/>
                      <a:pt x="295" y="34"/>
                      <a:pt x="295" y="34"/>
                    </a:cubicBezTo>
                    <a:cubicBezTo>
                      <a:pt x="295" y="36"/>
                      <a:pt x="299" y="34"/>
                      <a:pt x="298" y="36"/>
                    </a:cubicBezTo>
                    <a:cubicBezTo>
                      <a:pt x="296" y="38"/>
                      <a:pt x="301" y="39"/>
                      <a:pt x="298" y="40"/>
                    </a:cubicBezTo>
                    <a:cubicBezTo>
                      <a:pt x="296" y="40"/>
                      <a:pt x="294" y="40"/>
                      <a:pt x="292" y="40"/>
                    </a:cubicBezTo>
                    <a:cubicBezTo>
                      <a:pt x="291" y="41"/>
                      <a:pt x="291" y="42"/>
                      <a:pt x="289" y="41"/>
                    </a:cubicBezTo>
                    <a:cubicBezTo>
                      <a:pt x="288" y="41"/>
                      <a:pt x="287" y="41"/>
                      <a:pt x="286" y="41"/>
                    </a:cubicBezTo>
                    <a:cubicBezTo>
                      <a:pt x="282" y="42"/>
                      <a:pt x="278" y="42"/>
                      <a:pt x="274" y="42"/>
                    </a:cubicBezTo>
                    <a:cubicBezTo>
                      <a:pt x="272" y="42"/>
                      <a:pt x="270" y="42"/>
                      <a:pt x="269" y="43"/>
                    </a:cubicBezTo>
                    <a:cubicBezTo>
                      <a:pt x="268" y="44"/>
                      <a:pt x="267" y="45"/>
                      <a:pt x="267" y="46"/>
                    </a:cubicBezTo>
                    <a:cubicBezTo>
                      <a:pt x="267" y="47"/>
                      <a:pt x="269" y="48"/>
                      <a:pt x="269" y="49"/>
                    </a:cubicBezTo>
                    <a:cubicBezTo>
                      <a:pt x="268" y="51"/>
                      <a:pt x="268" y="52"/>
                      <a:pt x="269" y="53"/>
                    </a:cubicBezTo>
                    <a:cubicBezTo>
                      <a:pt x="271" y="55"/>
                      <a:pt x="274" y="54"/>
                      <a:pt x="276" y="56"/>
                    </a:cubicBezTo>
                    <a:cubicBezTo>
                      <a:pt x="276" y="56"/>
                      <a:pt x="278" y="60"/>
                      <a:pt x="278" y="60"/>
                    </a:cubicBezTo>
                    <a:cubicBezTo>
                      <a:pt x="274" y="60"/>
                      <a:pt x="273" y="60"/>
                      <a:pt x="270" y="58"/>
                    </a:cubicBezTo>
                    <a:cubicBezTo>
                      <a:pt x="267" y="56"/>
                      <a:pt x="262" y="54"/>
                      <a:pt x="258" y="54"/>
                    </a:cubicBezTo>
                    <a:cubicBezTo>
                      <a:pt x="256" y="54"/>
                      <a:pt x="257" y="53"/>
                      <a:pt x="255" y="52"/>
                    </a:cubicBezTo>
                    <a:cubicBezTo>
                      <a:pt x="254" y="52"/>
                      <a:pt x="250" y="52"/>
                      <a:pt x="250" y="54"/>
                    </a:cubicBezTo>
                    <a:cubicBezTo>
                      <a:pt x="250" y="55"/>
                      <a:pt x="254" y="55"/>
                      <a:pt x="254" y="55"/>
                    </a:cubicBezTo>
                    <a:cubicBezTo>
                      <a:pt x="254" y="55"/>
                      <a:pt x="251" y="56"/>
                      <a:pt x="252" y="56"/>
                    </a:cubicBezTo>
                    <a:cubicBezTo>
                      <a:pt x="254" y="57"/>
                      <a:pt x="255" y="56"/>
                      <a:pt x="256" y="58"/>
                    </a:cubicBezTo>
                    <a:cubicBezTo>
                      <a:pt x="256" y="60"/>
                      <a:pt x="253" y="59"/>
                      <a:pt x="252" y="59"/>
                    </a:cubicBezTo>
                    <a:cubicBezTo>
                      <a:pt x="250" y="58"/>
                      <a:pt x="249" y="57"/>
                      <a:pt x="247" y="58"/>
                    </a:cubicBezTo>
                    <a:cubicBezTo>
                      <a:pt x="245" y="58"/>
                      <a:pt x="246" y="61"/>
                      <a:pt x="247" y="62"/>
                    </a:cubicBezTo>
                    <a:cubicBezTo>
                      <a:pt x="248" y="63"/>
                      <a:pt x="250" y="63"/>
                      <a:pt x="251" y="63"/>
                    </a:cubicBezTo>
                    <a:cubicBezTo>
                      <a:pt x="253" y="64"/>
                      <a:pt x="255" y="64"/>
                      <a:pt x="256" y="65"/>
                    </a:cubicBezTo>
                    <a:cubicBezTo>
                      <a:pt x="257" y="66"/>
                      <a:pt x="257" y="67"/>
                      <a:pt x="257" y="67"/>
                    </a:cubicBezTo>
                    <a:cubicBezTo>
                      <a:pt x="258" y="67"/>
                      <a:pt x="259" y="67"/>
                      <a:pt x="260" y="67"/>
                    </a:cubicBezTo>
                    <a:cubicBezTo>
                      <a:pt x="260" y="67"/>
                      <a:pt x="257" y="68"/>
                      <a:pt x="257" y="68"/>
                    </a:cubicBezTo>
                    <a:cubicBezTo>
                      <a:pt x="255" y="68"/>
                      <a:pt x="255" y="67"/>
                      <a:pt x="254" y="66"/>
                    </a:cubicBezTo>
                    <a:cubicBezTo>
                      <a:pt x="252" y="65"/>
                      <a:pt x="249" y="65"/>
                      <a:pt x="246" y="65"/>
                    </a:cubicBezTo>
                    <a:cubicBezTo>
                      <a:pt x="245" y="65"/>
                      <a:pt x="240" y="64"/>
                      <a:pt x="242" y="62"/>
                    </a:cubicBezTo>
                    <a:cubicBezTo>
                      <a:pt x="243" y="62"/>
                      <a:pt x="242" y="61"/>
                      <a:pt x="242" y="60"/>
                    </a:cubicBezTo>
                    <a:cubicBezTo>
                      <a:pt x="241" y="59"/>
                      <a:pt x="242" y="58"/>
                      <a:pt x="242" y="57"/>
                    </a:cubicBezTo>
                    <a:cubicBezTo>
                      <a:pt x="243" y="55"/>
                      <a:pt x="244" y="51"/>
                      <a:pt x="242" y="50"/>
                    </a:cubicBezTo>
                    <a:cubicBezTo>
                      <a:pt x="238" y="49"/>
                      <a:pt x="241" y="54"/>
                      <a:pt x="240" y="56"/>
                    </a:cubicBezTo>
                    <a:cubicBezTo>
                      <a:pt x="238" y="58"/>
                      <a:pt x="235" y="59"/>
                      <a:pt x="233" y="61"/>
                    </a:cubicBezTo>
                    <a:cubicBezTo>
                      <a:pt x="230" y="64"/>
                      <a:pt x="231" y="63"/>
                      <a:pt x="233" y="65"/>
                    </a:cubicBezTo>
                    <a:cubicBezTo>
                      <a:pt x="234" y="66"/>
                      <a:pt x="237" y="69"/>
                      <a:pt x="237" y="71"/>
                    </a:cubicBezTo>
                    <a:cubicBezTo>
                      <a:pt x="237" y="71"/>
                      <a:pt x="236" y="73"/>
                      <a:pt x="235" y="73"/>
                    </a:cubicBezTo>
                    <a:cubicBezTo>
                      <a:pt x="234" y="75"/>
                      <a:pt x="233" y="77"/>
                      <a:pt x="233" y="79"/>
                    </a:cubicBezTo>
                    <a:cubicBezTo>
                      <a:pt x="233" y="79"/>
                      <a:pt x="234" y="84"/>
                      <a:pt x="235" y="84"/>
                    </a:cubicBezTo>
                    <a:cubicBezTo>
                      <a:pt x="237" y="84"/>
                      <a:pt x="239" y="84"/>
                      <a:pt x="241" y="83"/>
                    </a:cubicBezTo>
                    <a:cubicBezTo>
                      <a:pt x="243" y="82"/>
                      <a:pt x="246" y="83"/>
                      <a:pt x="248" y="84"/>
                    </a:cubicBezTo>
                    <a:cubicBezTo>
                      <a:pt x="251" y="84"/>
                      <a:pt x="253" y="86"/>
                      <a:pt x="254" y="89"/>
                    </a:cubicBezTo>
                    <a:cubicBezTo>
                      <a:pt x="255" y="91"/>
                      <a:pt x="251" y="94"/>
                      <a:pt x="253" y="95"/>
                    </a:cubicBezTo>
                    <a:cubicBezTo>
                      <a:pt x="253" y="95"/>
                      <a:pt x="259" y="97"/>
                      <a:pt x="259" y="97"/>
                    </a:cubicBezTo>
                    <a:cubicBezTo>
                      <a:pt x="259" y="98"/>
                      <a:pt x="252" y="96"/>
                      <a:pt x="251" y="96"/>
                    </a:cubicBezTo>
                    <a:cubicBezTo>
                      <a:pt x="251" y="96"/>
                      <a:pt x="250" y="93"/>
                      <a:pt x="250" y="93"/>
                    </a:cubicBezTo>
                    <a:cubicBezTo>
                      <a:pt x="251" y="91"/>
                      <a:pt x="252" y="90"/>
                      <a:pt x="250" y="89"/>
                    </a:cubicBezTo>
                    <a:cubicBezTo>
                      <a:pt x="248" y="88"/>
                      <a:pt x="249" y="86"/>
                      <a:pt x="247" y="85"/>
                    </a:cubicBezTo>
                    <a:cubicBezTo>
                      <a:pt x="245" y="85"/>
                      <a:pt x="243" y="86"/>
                      <a:pt x="241" y="86"/>
                    </a:cubicBezTo>
                    <a:cubicBezTo>
                      <a:pt x="241" y="86"/>
                      <a:pt x="237" y="87"/>
                      <a:pt x="237" y="88"/>
                    </a:cubicBezTo>
                    <a:cubicBezTo>
                      <a:pt x="238" y="88"/>
                      <a:pt x="239" y="88"/>
                      <a:pt x="238" y="88"/>
                    </a:cubicBezTo>
                    <a:cubicBezTo>
                      <a:pt x="238" y="89"/>
                      <a:pt x="236" y="90"/>
                      <a:pt x="237" y="91"/>
                    </a:cubicBezTo>
                    <a:cubicBezTo>
                      <a:pt x="241" y="93"/>
                      <a:pt x="238" y="96"/>
                      <a:pt x="236" y="98"/>
                    </a:cubicBezTo>
                    <a:cubicBezTo>
                      <a:pt x="235" y="99"/>
                      <a:pt x="234" y="101"/>
                      <a:pt x="234" y="102"/>
                    </a:cubicBezTo>
                    <a:cubicBezTo>
                      <a:pt x="233" y="103"/>
                      <a:pt x="231" y="104"/>
                      <a:pt x="229" y="104"/>
                    </a:cubicBezTo>
                    <a:cubicBezTo>
                      <a:pt x="228" y="105"/>
                      <a:pt x="227" y="105"/>
                      <a:pt x="227" y="107"/>
                    </a:cubicBezTo>
                    <a:cubicBezTo>
                      <a:pt x="226" y="109"/>
                      <a:pt x="224" y="108"/>
                      <a:pt x="223" y="108"/>
                    </a:cubicBezTo>
                    <a:cubicBezTo>
                      <a:pt x="220" y="107"/>
                      <a:pt x="218" y="108"/>
                      <a:pt x="216" y="107"/>
                    </a:cubicBezTo>
                    <a:cubicBezTo>
                      <a:pt x="215" y="107"/>
                      <a:pt x="214" y="106"/>
                      <a:pt x="213" y="106"/>
                    </a:cubicBezTo>
                    <a:cubicBezTo>
                      <a:pt x="211" y="106"/>
                      <a:pt x="211" y="105"/>
                      <a:pt x="210" y="104"/>
                    </a:cubicBezTo>
                    <a:cubicBezTo>
                      <a:pt x="210" y="104"/>
                      <a:pt x="212" y="103"/>
                      <a:pt x="212" y="104"/>
                    </a:cubicBezTo>
                    <a:cubicBezTo>
                      <a:pt x="213" y="106"/>
                      <a:pt x="215" y="106"/>
                      <a:pt x="215" y="105"/>
                    </a:cubicBezTo>
                    <a:cubicBezTo>
                      <a:pt x="216" y="104"/>
                      <a:pt x="221" y="107"/>
                      <a:pt x="223" y="105"/>
                    </a:cubicBezTo>
                    <a:cubicBezTo>
                      <a:pt x="223" y="104"/>
                      <a:pt x="221" y="103"/>
                      <a:pt x="223" y="103"/>
                    </a:cubicBezTo>
                    <a:cubicBezTo>
                      <a:pt x="224" y="102"/>
                      <a:pt x="226" y="101"/>
                      <a:pt x="227" y="100"/>
                    </a:cubicBezTo>
                    <a:cubicBezTo>
                      <a:pt x="228" y="98"/>
                      <a:pt x="227" y="98"/>
                      <a:pt x="230" y="97"/>
                    </a:cubicBezTo>
                    <a:cubicBezTo>
                      <a:pt x="233" y="95"/>
                      <a:pt x="229" y="93"/>
                      <a:pt x="231" y="91"/>
                    </a:cubicBezTo>
                    <a:cubicBezTo>
                      <a:pt x="233" y="90"/>
                      <a:pt x="233" y="89"/>
                      <a:pt x="231" y="88"/>
                    </a:cubicBezTo>
                    <a:cubicBezTo>
                      <a:pt x="230" y="88"/>
                      <a:pt x="229" y="87"/>
                      <a:pt x="228" y="86"/>
                    </a:cubicBezTo>
                    <a:cubicBezTo>
                      <a:pt x="227" y="84"/>
                      <a:pt x="228" y="81"/>
                      <a:pt x="228" y="79"/>
                    </a:cubicBezTo>
                    <a:cubicBezTo>
                      <a:pt x="228" y="77"/>
                      <a:pt x="227" y="75"/>
                      <a:pt x="228" y="73"/>
                    </a:cubicBezTo>
                    <a:cubicBezTo>
                      <a:pt x="228" y="71"/>
                      <a:pt x="230" y="71"/>
                      <a:pt x="230" y="69"/>
                    </a:cubicBezTo>
                    <a:cubicBezTo>
                      <a:pt x="229" y="67"/>
                      <a:pt x="227" y="66"/>
                      <a:pt x="226" y="65"/>
                    </a:cubicBezTo>
                    <a:cubicBezTo>
                      <a:pt x="225" y="64"/>
                      <a:pt x="224" y="63"/>
                      <a:pt x="225" y="62"/>
                    </a:cubicBezTo>
                    <a:cubicBezTo>
                      <a:pt x="227" y="61"/>
                      <a:pt x="227" y="59"/>
                      <a:pt x="228" y="57"/>
                    </a:cubicBezTo>
                    <a:cubicBezTo>
                      <a:pt x="229" y="56"/>
                      <a:pt x="230" y="53"/>
                      <a:pt x="229" y="52"/>
                    </a:cubicBezTo>
                    <a:cubicBezTo>
                      <a:pt x="229" y="51"/>
                      <a:pt x="225" y="50"/>
                      <a:pt x="223" y="49"/>
                    </a:cubicBezTo>
                    <a:cubicBezTo>
                      <a:pt x="221" y="49"/>
                      <a:pt x="219" y="49"/>
                      <a:pt x="217" y="49"/>
                    </a:cubicBezTo>
                    <a:cubicBezTo>
                      <a:pt x="216" y="49"/>
                      <a:pt x="213" y="48"/>
                      <a:pt x="212" y="49"/>
                    </a:cubicBezTo>
                    <a:cubicBezTo>
                      <a:pt x="209" y="51"/>
                      <a:pt x="209" y="58"/>
                      <a:pt x="206" y="60"/>
                    </a:cubicBezTo>
                    <a:cubicBezTo>
                      <a:pt x="204" y="63"/>
                      <a:pt x="198" y="64"/>
                      <a:pt x="198" y="68"/>
                    </a:cubicBezTo>
                    <a:cubicBezTo>
                      <a:pt x="198" y="69"/>
                      <a:pt x="201" y="68"/>
                      <a:pt x="201" y="68"/>
                    </a:cubicBezTo>
                    <a:cubicBezTo>
                      <a:pt x="202" y="69"/>
                      <a:pt x="201" y="73"/>
                      <a:pt x="201" y="73"/>
                    </a:cubicBezTo>
                    <a:cubicBezTo>
                      <a:pt x="200" y="75"/>
                      <a:pt x="202" y="76"/>
                      <a:pt x="199" y="76"/>
                    </a:cubicBezTo>
                    <a:cubicBezTo>
                      <a:pt x="199" y="77"/>
                      <a:pt x="198" y="77"/>
                      <a:pt x="198" y="78"/>
                    </a:cubicBezTo>
                    <a:cubicBezTo>
                      <a:pt x="199" y="79"/>
                      <a:pt x="200" y="79"/>
                      <a:pt x="201" y="79"/>
                    </a:cubicBezTo>
                    <a:cubicBezTo>
                      <a:pt x="202" y="79"/>
                      <a:pt x="206" y="79"/>
                      <a:pt x="206" y="80"/>
                    </a:cubicBezTo>
                    <a:cubicBezTo>
                      <a:pt x="206" y="82"/>
                      <a:pt x="206" y="84"/>
                      <a:pt x="208" y="85"/>
                    </a:cubicBezTo>
                    <a:cubicBezTo>
                      <a:pt x="210" y="86"/>
                      <a:pt x="212" y="85"/>
                      <a:pt x="210" y="87"/>
                    </a:cubicBezTo>
                    <a:cubicBezTo>
                      <a:pt x="209" y="88"/>
                      <a:pt x="209" y="90"/>
                      <a:pt x="208" y="91"/>
                    </a:cubicBezTo>
                    <a:cubicBezTo>
                      <a:pt x="207" y="93"/>
                      <a:pt x="202" y="88"/>
                      <a:pt x="201" y="87"/>
                    </a:cubicBezTo>
                    <a:cubicBezTo>
                      <a:pt x="198" y="85"/>
                      <a:pt x="194" y="84"/>
                      <a:pt x="191" y="83"/>
                    </a:cubicBezTo>
                    <a:cubicBezTo>
                      <a:pt x="189" y="82"/>
                      <a:pt x="188" y="81"/>
                      <a:pt x="186" y="80"/>
                    </a:cubicBezTo>
                    <a:cubicBezTo>
                      <a:pt x="185" y="80"/>
                      <a:pt x="183" y="79"/>
                      <a:pt x="182" y="79"/>
                    </a:cubicBezTo>
                    <a:cubicBezTo>
                      <a:pt x="179" y="79"/>
                      <a:pt x="176" y="78"/>
                      <a:pt x="173" y="78"/>
                    </a:cubicBezTo>
                    <a:cubicBezTo>
                      <a:pt x="169" y="78"/>
                      <a:pt x="165" y="78"/>
                      <a:pt x="168" y="83"/>
                    </a:cubicBezTo>
                    <a:cubicBezTo>
                      <a:pt x="170" y="84"/>
                      <a:pt x="169" y="86"/>
                      <a:pt x="167" y="87"/>
                    </a:cubicBezTo>
                    <a:cubicBezTo>
                      <a:pt x="166" y="88"/>
                      <a:pt x="163" y="86"/>
                      <a:pt x="164" y="89"/>
                    </a:cubicBezTo>
                    <a:cubicBezTo>
                      <a:pt x="165" y="90"/>
                      <a:pt x="157" y="90"/>
                      <a:pt x="161" y="87"/>
                    </a:cubicBezTo>
                    <a:cubicBezTo>
                      <a:pt x="162" y="86"/>
                      <a:pt x="159" y="84"/>
                      <a:pt x="158" y="85"/>
                    </a:cubicBezTo>
                    <a:cubicBezTo>
                      <a:pt x="156" y="85"/>
                      <a:pt x="154" y="86"/>
                      <a:pt x="153" y="87"/>
                    </a:cubicBezTo>
                    <a:cubicBezTo>
                      <a:pt x="150" y="89"/>
                      <a:pt x="147" y="87"/>
                      <a:pt x="144" y="88"/>
                    </a:cubicBezTo>
                    <a:cubicBezTo>
                      <a:pt x="141" y="89"/>
                      <a:pt x="139" y="91"/>
                      <a:pt x="137" y="91"/>
                    </a:cubicBezTo>
                    <a:cubicBezTo>
                      <a:pt x="136" y="91"/>
                      <a:pt x="130" y="91"/>
                      <a:pt x="131" y="90"/>
                    </a:cubicBezTo>
                    <a:cubicBezTo>
                      <a:pt x="133" y="90"/>
                      <a:pt x="133" y="90"/>
                      <a:pt x="133" y="89"/>
                    </a:cubicBezTo>
                    <a:cubicBezTo>
                      <a:pt x="133" y="86"/>
                      <a:pt x="135" y="87"/>
                      <a:pt x="135" y="85"/>
                    </a:cubicBezTo>
                    <a:cubicBezTo>
                      <a:pt x="136" y="84"/>
                      <a:pt x="129" y="86"/>
                      <a:pt x="129" y="86"/>
                    </a:cubicBezTo>
                    <a:cubicBezTo>
                      <a:pt x="128" y="86"/>
                      <a:pt x="127" y="86"/>
                      <a:pt x="127" y="87"/>
                    </a:cubicBezTo>
                    <a:cubicBezTo>
                      <a:pt x="127" y="88"/>
                      <a:pt x="127" y="89"/>
                      <a:pt x="127" y="90"/>
                    </a:cubicBezTo>
                    <a:cubicBezTo>
                      <a:pt x="126" y="90"/>
                      <a:pt x="124" y="89"/>
                      <a:pt x="123" y="89"/>
                    </a:cubicBezTo>
                    <a:cubicBezTo>
                      <a:pt x="121" y="89"/>
                      <a:pt x="118" y="90"/>
                      <a:pt x="116" y="91"/>
                    </a:cubicBezTo>
                    <a:cubicBezTo>
                      <a:pt x="113" y="92"/>
                      <a:pt x="110" y="94"/>
                      <a:pt x="107" y="95"/>
                    </a:cubicBezTo>
                    <a:cubicBezTo>
                      <a:pt x="105" y="95"/>
                      <a:pt x="104" y="96"/>
                      <a:pt x="103" y="98"/>
                    </a:cubicBezTo>
                    <a:cubicBezTo>
                      <a:pt x="103" y="99"/>
                      <a:pt x="103" y="102"/>
                      <a:pt x="101" y="102"/>
                    </a:cubicBezTo>
                    <a:cubicBezTo>
                      <a:pt x="99" y="102"/>
                      <a:pt x="97" y="103"/>
                      <a:pt x="95" y="103"/>
                    </a:cubicBezTo>
                    <a:cubicBezTo>
                      <a:pt x="94" y="103"/>
                      <a:pt x="93" y="101"/>
                      <a:pt x="92" y="100"/>
                    </a:cubicBezTo>
                    <a:cubicBezTo>
                      <a:pt x="90" y="98"/>
                      <a:pt x="87" y="99"/>
                      <a:pt x="89" y="96"/>
                    </a:cubicBezTo>
                    <a:cubicBezTo>
                      <a:pt x="90" y="94"/>
                      <a:pt x="93" y="95"/>
                      <a:pt x="94" y="94"/>
                    </a:cubicBezTo>
                    <a:cubicBezTo>
                      <a:pt x="96" y="94"/>
                      <a:pt x="98" y="95"/>
                      <a:pt x="97" y="93"/>
                    </a:cubicBezTo>
                    <a:cubicBezTo>
                      <a:pt x="96" y="92"/>
                      <a:pt x="95" y="90"/>
                      <a:pt x="94" y="89"/>
                    </a:cubicBezTo>
                    <a:cubicBezTo>
                      <a:pt x="92" y="87"/>
                      <a:pt x="89" y="88"/>
                      <a:pt x="87" y="88"/>
                    </a:cubicBezTo>
                    <a:cubicBezTo>
                      <a:pt x="86" y="88"/>
                      <a:pt x="80" y="87"/>
                      <a:pt x="80" y="87"/>
                    </a:cubicBezTo>
                    <a:cubicBezTo>
                      <a:pt x="80" y="87"/>
                      <a:pt x="83" y="88"/>
                      <a:pt x="83" y="88"/>
                    </a:cubicBezTo>
                    <a:cubicBezTo>
                      <a:pt x="84" y="89"/>
                      <a:pt x="84" y="90"/>
                      <a:pt x="84" y="91"/>
                    </a:cubicBezTo>
                    <a:cubicBezTo>
                      <a:pt x="84" y="92"/>
                      <a:pt x="84" y="94"/>
                      <a:pt x="84" y="95"/>
                    </a:cubicBezTo>
                    <a:cubicBezTo>
                      <a:pt x="83" y="96"/>
                      <a:pt x="82" y="97"/>
                      <a:pt x="82" y="98"/>
                    </a:cubicBezTo>
                    <a:cubicBezTo>
                      <a:pt x="83" y="100"/>
                      <a:pt x="87" y="100"/>
                      <a:pt x="86" y="103"/>
                    </a:cubicBezTo>
                    <a:cubicBezTo>
                      <a:pt x="85" y="104"/>
                      <a:pt x="84" y="106"/>
                      <a:pt x="84" y="107"/>
                    </a:cubicBezTo>
                    <a:cubicBezTo>
                      <a:pt x="84" y="107"/>
                      <a:pt x="84" y="111"/>
                      <a:pt x="84" y="111"/>
                    </a:cubicBezTo>
                    <a:cubicBezTo>
                      <a:pt x="84" y="111"/>
                      <a:pt x="83" y="108"/>
                      <a:pt x="83" y="108"/>
                    </a:cubicBezTo>
                    <a:cubicBezTo>
                      <a:pt x="82" y="108"/>
                      <a:pt x="81" y="110"/>
                      <a:pt x="80" y="109"/>
                    </a:cubicBezTo>
                    <a:cubicBezTo>
                      <a:pt x="80" y="109"/>
                      <a:pt x="82" y="108"/>
                      <a:pt x="82" y="107"/>
                    </a:cubicBezTo>
                    <a:cubicBezTo>
                      <a:pt x="81" y="106"/>
                      <a:pt x="79" y="106"/>
                      <a:pt x="78" y="106"/>
                    </a:cubicBezTo>
                    <a:cubicBezTo>
                      <a:pt x="77" y="106"/>
                      <a:pt x="76" y="105"/>
                      <a:pt x="75" y="106"/>
                    </a:cubicBezTo>
                    <a:cubicBezTo>
                      <a:pt x="73" y="106"/>
                      <a:pt x="72" y="108"/>
                      <a:pt x="70" y="108"/>
                    </a:cubicBezTo>
                    <a:cubicBezTo>
                      <a:pt x="68" y="110"/>
                      <a:pt x="67" y="110"/>
                      <a:pt x="65" y="112"/>
                    </a:cubicBezTo>
                    <a:cubicBezTo>
                      <a:pt x="63" y="114"/>
                      <a:pt x="61" y="114"/>
                      <a:pt x="64" y="116"/>
                    </a:cubicBezTo>
                    <a:cubicBezTo>
                      <a:pt x="65" y="117"/>
                      <a:pt x="67" y="120"/>
                      <a:pt x="66" y="121"/>
                    </a:cubicBezTo>
                    <a:cubicBezTo>
                      <a:pt x="65" y="122"/>
                      <a:pt x="59" y="120"/>
                      <a:pt x="58" y="120"/>
                    </a:cubicBezTo>
                    <a:cubicBezTo>
                      <a:pt x="57" y="119"/>
                      <a:pt x="54" y="120"/>
                      <a:pt x="53" y="120"/>
                    </a:cubicBezTo>
                    <a:cubicBezTo>
                      <a:pt x="54" y="119"/>
                      <a:pt x="49" y="115"/>
                      <a:pt x="48" y="117"/>
                    </a:cubicBezTo>
                    <a:cubicBezTo>
                      <a:pt x="43" y="121"/>
                      <a:pt x="54" y="122"/>
                      <a:pt x="54" y="124"/>
                    </a:cubicBezTo>
                    <a:cubicBezTo>
                      <a:pt x="53" y="128"/>
                      <a:pt x="50" y="126"/>
                      <a:pt x="47" y="126"/>
                    </a:cubicBezTo>
                    <a:cubicBezTo>
                      <a:pt x="44" y="125"/>
                      <a:pt x="43" y="123"/>
                      <a:pt x="40" y="122"/>
                    </a:cubicBezTo>
                    <a:cubicBezTo>
                      <a:pt x="38" y="121"/>
                      <a:pt x="38" y="120"/>
                      <a:pt x="37" y="118"/>
                    </a:cubicBezTo>
                    <a:cubicBezTo>
                      <a:pt x="37" y="116"/>
                      <a:pt x="36" y="116"/>
                      <a:pt x="35" y="115"/>
                    </a:cubicBezTo>
                    <a:cubicBezTo>
                      <a:pt x="35" y="114"/>
                      <a:pt x="38" y="112"/>
                      <a:pt x="38" y="112"/>
                    </a:cubicBezTo>
                    <a:cubicBezTo>
                      <a:pt x="39" y="109"/>
                      <a:pt x="34" y="107"/>
                      <a:pt x="32" y="107"/>
                    </a:cubicBezTo>
                    <a:cubicBezTo>
                      <a:pt x="30" y="106"/>
                      <a:pt x="30" y="104"/>
                      <a:pt x="28" y="104"/>
                    </a:cubicBezTo>
                    <a:cubicBezTo>
                      <a:pt x="29" y="103"/>
                      <a:pt x="24" y="99"/>
                      <a:pt x="24" y="99"/>
                    </a:cubicBezTo>
                    <a:cubicBezTo>
                      <a:pt x="26" y="98"/>
                      <a:pt x="28" y="101"/>
                      <a:pt x="29" y="102"/>
                    </a:cubicBezTo>
                    <a:cubicBezTo>
                      <a:pt x="30" y="103"/>
                      <a:pt x="31" y="103"/>
                      <a:pt x="31" y="102"/>
                    </a:cubicBezTo>
                    <a:cubicBezTo>
                      <a:pt x="32" y="102"/>
                      <a:pt x="33" y="103"/>
                      <a:pt x="33" y="103"/>
                    </a:cubicBezTo>
                    <a:cubicBezTo>
                      <a:pt x="36" y="104"/>
                      <a:pt x="38" y="105"/>
                      <a:pt x="41" y="105"/>
                    </a:cubicBezTo>
                    <a:cubicBezTo>
                      <a:pt x="43" y="106"/>
                      <a:pt x="46" y="106"/>
                      <a:pt x="49" y="107"/>
                    </a:cubicBezTo>
                    <a:cubicBezTo>
                      <a:pt x="54" y="109"/>
                      <a:pt x="58" y="109"/>
                      <a:pt x="63" y="106"/>
                    </a:cubicBezTo>
                    <a:cubicBezTo>
                      <a:pt x="65" y="105"/>
                      <a:pt x="66" y="104"/>
                      <a:pt x="68" y="103"/>
                    </a:cubicBezTo>
                    <a:cubicBezTo>
                      <a:pt x="71" y="101"/>
                      <a:pt x="69" y="100"/>
                      <a:pt x="69" y="97"/>
                    </a:cubicBezTo>
                    <a:cubicBezTo>
                      <a:pt x="69" y="94"/>
                      <a:pt x="62" y="93"/>
                      <a:pt x="60" y="91"/>
                    </a:cubicBezTo>
                    <a:cubicBezTo>
                      <a:pt x="57" y="89"/>
                      <a:pt x="53" y="87"/>
                      <a:pt x="50" y="86"/>
                    </a:cubicBezTo>
                    <a:cubicBezTo>
                      <a:pt x="47" y="84"/>
                      <a:pt x="43" y="82"/>
                      <a:pt x="40" y="82"/>
                    </a:cubicBezTo>
                    <a:cubicBezTo>
                      <a:pt x="39" y="81"/>
                      <a:pt x="39" y="82"/>
                      <a:pt x="38" y="82"/>
                    </a:cubicBezTo>
                    <a:cubicBezTo>
                      <a:pt x="37" y="82"/>
                      <a:pt x="36" y="81"/>
                      <a:pt x="35" y="81"/>
                    </a:cubicBezTo>
                    <a:cubicBezTo>
                      <a:pt x="33" y="80"/>
                      <a:pt x="31" y="84"/>
                      <a:pt x="29" y="84"/>
                    </a:cubicBezTo>
                    <a:cubicBezTo>
                      <a:pt x="29" y="83"/>
                      <a:pt x="33" y="80"/>
                      <a:pt x="29" y="80"/>
                    </a:cubicBezTo>
                    <a:cubicBezTo>
                      <a:pt x="28" y="80"/>
                      <a:pt x="24" y="78"/>
                      <a:pt x="24" y="78"/>
                    </a:cubicBezTo>
                    <a:cubicBezTo>
                      <a:pt x="25" y="77"/>
                      <a:pt x="29" y="80"/>
                      <a:pt x="29" y="78"/>
                    </a:cubicBezTo>
                    <a:cubicBezTo>
                      <a:pt x="29" y="77"/>
                      <a:pt x="25" y="75"/>
                      <a:pt x="24" y="75"/>
                    </a:cubicBezTo>
                    <a:cubicBezTo>
                      <a:pt x="23" y="76"/>
                      <a:pt x="20" y="78"/>
                      <a:pt x="20" y="78"/>
                    </a:cubicBezTo>
                    <a:cubicBezTo>
                      <a:pt x="20" y="77"/>
                      <a:pt x="20" y="77"/>
                      <a:pt x="19" y="76"/>
                    </a:cubicBezTo>
                    <a:cubicBezTo>
                      <a:pt x="17" y="76"/>
                      <a:pt x="17" y="77"/>
                      <a:pt x="16" y="78"/>
                    </a:cubicBezTo>
                    <a:cubicBezTo>
                      <a:pt x="16" y="78"/>
                      <a:pt x="16" y="78"/>
                      <a:pt x="16" y="77"/>
                    </a:cubicBezTo>
                    <a:cubicBezTo>
                      <a:pt x="15" y="78"/>
                      <a:pt x="14" y="80"/>
                      <a:pt x="13" y="80"/>
                    </a:cubicBezTo>
                    <a:cubicBezTo>
                      <a:pt x="12" y="81"/>
                      <a:pt x="10" y="81"/>
                      <a:pt x="10" y="81"/>
                    </a:cubicBezTo>
                    <a:cubicBezTo>
                      <a:pt x="9" y="83"/>
                      <a:pt x="5" y="83"/>
                      <a:pt x="6" y="85"/>
                    </a:cubicBezTo>
                    <a:cubicBezTo>
                      <a:pt x="9" y="87"/>
                      <a:pt x="5" y="85"/>
                      <a:pt x="5" y="88"/>
                    </a:cubicBezTo>
                    <a:cubicBezTo>
                      <a:pt x="5" y="90"/>
                      <a:pt x="9" y="91"/>
                      <a:pt x="10" y="92"/>
                    </a:cubicBezTo>
                    <a:cubicBezTo>
                      <a:pt x="12" y="93"/>
                      <a:pt x="14" y="95"/>
                      <a:pt x="13" y="97"/>
                    </a:cubicBezTo>
                    <a:cubicBezTo>
                      <a:pt x="12" y="99"/>
                      <a:pt x="9" y="100"/>
                      <a:pt x="9" y="102"/>
                    </a:cubicBezTo>
                    <a:cubicBezTo>
                      <a:pt x="10" y="104"/>
                      <a:pt x="12" y="106"/>
                      <a:pt x="13" y="108"/>
                    </a:cubicBezTo>
                    <a:cubicBezTo>
                      <a:pt x="14" y="110"/>
                      <a:pt x="12" y="110"/>
                      <a:pt x="12" y="112"/>
                    </a:cubicBezTo>
                    <a:cubicBezTo>
                      <a:pt x="12" y="114"/>
                      <a:pt x="15" y="116"/>
                      <a:pt x="13" y="117"/>
                    </a:cubicBezTo>
                    <a:cubicBezTo>
                      <a:pt x="11" y="118"/>
                      <a:pt x="14" y="121"/>
                      <a:pt x="14" y="122"/>
                    </a:cubicBezTo>
                    <a:cubicBezTo>
                      <a:pt x="16" y="124"/>
                      <a:pt x="18" y="124"/>
                      <a:pt x="15" y="126"/>
                    </a:cubicBezTo>
                    <a:cubicBezTo>
                      <a:pt x="13" y="128"/>
                      <a:pt x="14" y="128"/>
                      <a:pt x="15" y="129"/>
                    </a:cubicBezTo>
                    <a:cubicBezTo>
                      <a:pt x="20" y="132"/>
                      <a:pt x="23" y="134"/>
                      <a:pt x="18" y="138"/>
                    </a:cubicBezTo>
                    <a:cubicBezTo>
                      <a:pt x="13" y="143"/>
                      <a:pt x="8" y="147"/>
                      <a:pt x="4" y="152"/>
                    </a:cubicBezTo>
                    <a:cubicBezTo>
                      <a:pt x="6" y="152"/>
                      <a:pt x="6" y="151"/>
                      <a:pt x="7" y="152"/>
                    </a:cubicBezTo>
                    <a:cubicBezTo>
                      <a:pt x="8" y="154"/>
                      <a:pt x="10" y="154"/>
                      <a:pt x="11" y="155"/>
                    </a:cubicBezTo>
                    <a:cubicBezTo>
                      <a:pt x="17" y="157"/>
                      <a:pt x="9" y="157"/>
                      <a:pt x="7" y="157"/>
                    </a:cubicBezTo>
                    <a:cubicBezTo>
                      <a:pt x="5" y="157"/>
                      <a:pt x="4" y="158"/>
                      <a:pt x="4" y="160"/>
                    </a:cubicBezTo>
                    <a:cubicBezTo>
                      <a:pt x="4" y="162"/>
                      <a:pt x="2" y="163"/>
                      <a:pt x="1" y="165"/>
                    </a:cubicBezTo>
                    <a:cubicBezTo>
                      <a:pt x="0" y="166"/>
                      <a:pt x="1" y="168"/>
                      <a:pt x="2" y="170"/>
                    </a:cubicBezTo>
                    <a:cubicBezTo>
                      <a:pt x="2" y="172"/>
                      <a:pt x="0" y="174"/>
                      <a:pt x="1" y="175"/>
                    </a:cubicBezTo>
                    <a:cubicBezTo>
                      <a:pt x="3" y="176"/>
                      <a:pt x="3" y="176"/>
                      <a:pt x="3" y="178"/>
                    </a:cubicBezTo>
                    <a:cubicBezTo>
                      <a:pt x="2" y="180"/>
                      <a:pt x="4" y="181"/>
                      <a:pt x="4" y="183"/>
                    </a:cubicBezTo>
                    <a:cubicBezTo>
                      <a:pt x="4" y="184"/>
                      <a:pt x="7" y="186"/>
                      <a:pt x="8" y="186"/>
                    </a:cubicBezTo>
                    <a:cubicBezTo>
                      <a:pt x="8" y="186"/>
                      <a:pt x="9" y="185"/>
                      <a:pt x="10" y="185"/>
                    </a:cubicBezTo>
                    <a:cubicBezTo>
                      <a:pt x="11" y="185"/>
                      <a:pt x="11" y="187"/>
                      <a:pt x="12" y="187"/>
                    </a:cubicBezTo>
                    <a:cubicBezTo>
                      <a:pt x="14" y="186"/>
                      <a:pt x="14" y="185"/>
                      <a:pt x="16" y="187"/>
                    </a:cubicBezTo>
                    <a:cubicBezTo>
                      <a:pt x="18" y="188"/>
                      <a:pt x="18" y="188"/>
                      <a:pt x="18" y="190"/>
                    </a:cubicBezTo>
                    <a:cubicBezTo>
                      <a:pt x="17" y="195"/>
                      <a:pt x="21" y="199"/>
                      <a:pt x="24" y="201"/>
                    </a:cubicBezTo>
                    <a:cubicBezTo>
                      <a:pt x="26" y="202"/>
                      <a:pt x="27" y="203"/>
                      <a:pt x="25" y="204"/>
                    </a:cubicBezTo>
                    <a:cubicBezTo>
                      <a:pt x="24" y="206"/>
                      <a:pt x="23" y="205"/>
                      <a:pt x="21" y="205"/>
                    </a:cubicBezTo>
                    <a:cubicBezTo>
                      <a:pt x="19" y="205"/>
                      <a:pt x="22" y="214"/>
                      <a:pt x="24" y="213"/>
                    </a:cubicBezTo>
                    <a:cubicBezTo>
                      <a:pt x="25" y="212"/>
                      <a:pt x="26" y="209"/>
                      <a:pt x="27" y="210"/>
                    </a:cubicBezTo>
                    <a:cubicBezTo>
                      <a:pt x="28" y="210"/>
                      <a:pt x="29" y="211"/>
                      <a:pt x="31" y="211"/>
                    </a:cubicBezTo>
                    <a:cubicBezTo>
                      <a:pt x="33" y="211"/>
                      <a:pt x="35" y="212"/>
                      <a:pt x="35" y="214"/>
                    </a:cubicBezTo>
                    <a:cubicBezTo>
                      <a:pt x="35" y="215"/>
                      <a:pt x="34" y="215"/>
                      <a:pt x="34" y="215"/>
                    </a:cubicBezTo>
                    <a:cubicBezTo>
                      <a:pt x="33" y="216"/>
                      <a:pt x="34" y="218"/>
                      <a:pt x="35" y="218"/>
                    </a:cubicBezTo>
                    <a:cubicBezTo>
                      <a:pt x="36" y="219"/>
                      <a:pt x="38" y="218"/>
                      <a:pt x="39" y="219"/>
                    </a:cubicBezTo>
                    <a:cubicBezTo>
                      <a:pt x="40" y="220"/>
                      <a:pt x="40" y="222"/>
                      <a:pt x="40" y="223"/>
                    </a:cubicBezTo>
                    <a:cubicBezTo>
                      <a:pt x="40" y="224"/>
                      <a:pt x="43" y="223"/>
                      <a:pt x="44" y="223"/>
                    </a:cubicBezTo>
                    <a:cubicBezTo>
                      <a:pt x="45" y="224"/>
                      <a:pt x="47" y="227"/>
                      <a:pt x="48" y="225"/>
                    </a:cubicBezTo>
                    <a:cubicBezTo>
                      <a:pt x="49" y="223"/>
                      <a:pt x="50" y="224"/>
                      <a:pt x="51" y="225"/>
                    </a:cubicBezTo>
                    <a:cubicBezTo>
                      <a:pt x="53" y="227"/>
                      <a:pt x="53" y="226"/>
                      <a:pt x="55" y="226"/>
                    </a:cubicBezTo>
                    <a:cubicBezTo>
                      <a:pt x="56" y="226"/>
                      <a:pt x="57" y="229"/>
                      <a:pt x="58" y="228"/>
                    </a:cubicBezTo>
                    <a:cubicBezTo>
                      <a:pt x="60" y="227"/>
                      <a:pt x="62" y="229"/>
                      <a:pt x="63" y="230"/>
                    </a:cubicBezTo>
                    <a:cubicBezTo>
                      <a:pt x="65" y="231"/>
                      <a:pt x="62" y="232"/>
                      <a:pt x="62" y="232"/>
                    </a:cubicBezTo>
                    <a:cubicBezTo>
                      <a:pt x="60" y="233"/>
                      <a:pt x="63" y="234"/>
                      <a:pt x="63" y="234"/>
                    </a:cubicBezTo>
                    <a:cubicBezTo>
                      <a:pt x="63" y="234"/>
                      <a:pt x="60" y="234"/>
                      <a:pt x="61" y="236"/>
                    </a:cubicBezTo>
                    <a:cubicBezTo>
                      <a:pt x="63" y="237"/>
                      <a:pt x="62" y="238"/>
                      <a:pt x="61" y="239"/>
                    </a:cubicBezTo>
                    <a:cubicBezTo>
                      <a:pt x="61" y="240"/>
                      <a:pt x="58" y="240"/>
                      <a:pt x="57" y="240"/>
                    </a:cubicBezTo>
                    <a:cubicBezTo>
                      <a:pt x="55" y="240"/>
                      <a:pt x="54" y="242"/>
                      <a:pt x="53" y="244"/>
                    </a:cubicBezTo>
                    <a:cubicBezTo>
                      <a:pt x="54" y="244"/>
                      <a:pt x="58" y="244"/>
                      <a:pt x="58" y="245"/>
                    </a:cubicBezTo>
                    <a:cubicBezTo>
                      <a:pt x="58" y="246"/>
                      <a:pt x="53" y="247"/>
                      <a:pt x="53" y="248"/>
                    </a:cubicBezTo>
                    <a:cubicBezTo>
                      <a:pt x="53" y="249"/>
                      <a:pt x="55" y="249"/>
                      <a:pt x="55" y="251"/>
                    </a:cubicBezTo>
                    <a:cubicBezTo>
                      <a:pt x="55" y="251"/>
                      <a:pt x="52" y="252"/>
                      <a:pt x="52" y="252"/>
                    </a:cubicBezTo>
                    <a:cubicBezTo>
                      <a:pt x="51" y="253"/>
                      <a:pt x="51" y="254"/>
                      <a:pt x="50" y="255"/>
                    </a:cubicBezTo>
                    <a:cubicBezTo>
                      <a:pt x="50" y="256"/>
                      <a:pt x="48" y="255"/>
                      <a:pt x="48" y="257"/>
                    </a:cubicBezTo>
                    <a:cubicBezTo>
                      <a:pt x="47" y="258"/>
                      <a:pt x="49" y="260"/>
                      <a:pt x="51" y="260"/>
                    </a:cubicBezTo>
                    <a:cubicBezTo>
                      <a:pt x="53" y="261"/>
                      <a:pt x="55" y="262"/>
                      <a:pt x="58" y="264"/>
                    </a:cubicBezTo>
                    <a:cubicBezTo>
                      <a:pt x="59" y="265"/>
                      <a:pt x="60" y="266"/>
                      <a:pt x="61" y="266"/>
                    </a:cubicBezTo>
                    <a:cubicBezTo>
                      <a:pt x="62" y="268"/>
                      <a:pt x="62" y="267"/>
                      <a:pt x="64" y="266"/>
                    </a:cubicBezTo>
                    <a:cubicBezTo>
                      <a:pt x="67" y="266"/>
                      <a:pt x="70" y="269"/>
                      <a:pt x="73" y="269"/>
                    </a:cubicBezTo>
                    <a:cubicBezTo>
                      <a:pt x="76" y="269"/>
                      <a:pt x="79" y="271"/>
                      <a:pt x="82" y="272"/>
                    </a:cubicBezTo>
                    <a:cubicBezTo>
                      <a:pt x="85" y="273"/>
                      <a:pt x="87" y="272"/>
                      <a:pt x="90" y="272"/>
                    </a:cubicBezTo>
                    <a:cubicBezTo>
                      <a:pt x="91" y="273"/>
                      <a:pt x="92" y="274"/>
                      <a:pt x="92" y="275"/>
                    </a:cubicBezTo>
                    <a:cubicBezTo>
                      <a:pt x="92" y="276"/>
                      <a:pt x="93" y="276"/>
                      <a:pt x="94" y="276"/>
                    </a:cubicBezTo>
                    <a:cubicBezTo>
                      <a:pt x="97" y="277"/>
                      <a:pt x="99" y="282"/>
                      <a:pt x="103" y="280"/>
                    </a:cubicBezTo>
                    <a:cubicBezTo>
                      <a:pt x="104" y="279"/>
                      <a:pt x="106" y="278"/>
                      <a:pt x="105" y="277"/>
                    </a:cubicBezTo>
                    <a:cubicBezTo>
                      <a:pt x="104" y="276"/>
                      <a:pt x="103" y="275"/>
                      <a:pt x="102" y="274"/>
                    </a:cubicBezTo>
                    <a:cubicBezTo>
                      <a:pt x="100" y="272"/>
                      <a:pt x="99" y="270"/>
                      <a:pt x="100" y="267"/>
                    </a:cubicBezTo>
                    <a:cubicBezTo>
                      <a:pt x="100" y="265"/>
                      <a:pt x="99" y="263"/>
                      <a:pt x="97" y="262"/>
                    </a:cubicBezTo>
                    <a:cubicBezTo>
                      <a:pt x="95" y="261"/>
                      <a:pt x="98" y="259"/>
                      <a:pt x="99" y="258"/>
                    </a:cubicBezTo>
                    <a:cubicBezTo>
                      <a:pt x="100" y="256"/>
                      <a:pt x="100" y="254"/>
                      <a:pt x="103" y="254"/>
                    </a:cubicBezTo>
                    <a:cubicBezTo>
                      <a:pt x="104" y="254"/>
                      <a:pt x="105" y="253"/>
                      <a:pt x="106" y="252"/>
                    </a:cubicBezTo>
                    <a:cubicBezTo>
                      <a:pt x="107" y="251"/>
                      <a:pt x="108" y="251"/>
                      <a:pt x="109" y="250"/>
                    </a:cubicBezTo>
                    <a:cubicBezTo>
                      <a:pt x="108" y="250"/>
                      <a:pt x="106" y="249"/>
                      <a:pt x="106" y="248"/>
                    </a:cubicBezTo>
                    <a:cubicBezTo>
                      <a:pt x="106" y="247"/>
                      <a:pt x="108" y="248"/>
                      <a:pt x="108" y="248"/>
                    </a:cubicBezTo>
                    <a:cubicBezTo>
                      <a:pt x="108" y="247"/>
                      <a:pt x="106" y="244"/>
                      <a:pt x="105" y="243"/>
                    </a:cubicBezTo>
                    <a:cubicBezTo>
                      <a:pt x="104" y="241"/>
                      <a:pt x="103" y="241"/>
                      <a:pt x="101" y="241"/>
                    </a:cubicBezTo>
                    <a:cubicBezTo>
                      <a:pt x="98" y="241"/>
                      <a:pt x="100" y="239"/>
                      <a:pt x="98" y="238"/>
                    </a:cubicBezTo>
                    <a:cubicBezTo>
                      <a:pt x="97" y="237"/>
                      <a:pt x="94" y="237"/>
                      <a:pt x="96" y="235"/>
                    </a:cubicBezTo>
                    <a:cubicBezTo>
                      <a:pt x="97" y="233"/>
                      <a:pt x="99" y="232"/>
                      <a:pt x="97" y="231"/>
                    </a:cubicBezTo>
                    <a:cubicBezTo>
                      <a:pt x="96" y="229"/>
                      <a:pt x="98" y="228"/>
                      <a:pt x="99" y="227"/>
                    </a:cubicBezTo>
                    <a:cubicBezTo>
                      <a:pt x="99" y="226"/>
                      <a:pt x="101" y="223"/>
                      <a:pt x="101" y="224"/>
                    </a:cubicBezTo>
                    <a:cubicBezTo>
                      <a:pt x="102" y="225"/>
                      <a:pt x="103" y="227"/>
                      <a:pt x="104" y="228"/>
                    </a:cubicBezTo>
                    <a:cubicBezTo>
                      <a:pt x="106" y="228"/>
                      <a:pt x="107" y="227"/>
                      <a:pt x="107" y="226"/>
                    </a:cubicBezTo>
                    <a:cubicBezTo>
                      <a:pt x="106" y="224"/>
                      <a:pt x="106" y="223"/>
                      <a:pt x="108" y="222"/>
                    </a:cubicBezTo>
                    <a:cubicBezTo>
                      <a:pt x="110" y="221"/>
                      <a:pt x="110" y="219"/>
                      <a:pt x="112" y="219"/>
                    </a:cubicBezTo>
                    <a:cubicBezTo>
                      <a:pt x="114" y="218"/>
                      <a:pt x="116" y="215"/>
                      <a:pt x="118" y="216"/>
                    </a:cubicBezTo>
                    <a:cubicBezTo>
                      <a:pt x="120" y="216"/>
                      <a:pt x="120" y="218"/>
                      <a:pt x="122" y="216"/>
                    </a:cubicBezTo>
                    <a:cubicBezTo>
                      <a:pt x="124" y="215"/>
                      <a:pt x="124" y="216"/>
                      <a:pt x="126" y="217"/>
                    </a:cubicBezTo>
                    <a:cubicBezTo>
                      <a:pt x="128" y="217"/>
                      <a:pt x="130" y="217"/>
                      <a:pt x="132" y="218"/>
                    </a:cubicBezTo>
                    <a:cubicBezTo>
                      <a:pt x="134" y="219"/>
                      <a:pt x="134" y="221"/>
                      <a:pt x="136" y="223"/>
                    </a:cubicBezTo>
                    <a:cubicBezTo>
                      <a:pt x="136" y="223"/>
                      <a:pt x="136" y="220"/>
                      <a:pt x="138" y="221"/>
                    </a:cubicBezTo>
                    <a:cubicBezTo>
                      <a:pt x="139" y="221"/>
                      <a:pt x="140" y="223"/>
                      <a:pt x="142" y="223"/>
                    </a:cubicBezTo>
                    <a:cubicBezTo>
                      <a:pt x="143" y="224"/>
                      <a:pt x="144" y="222"/>
                      <a:pt x="145" y="221"/>
                    </a:cubicBezTo>
                    <a:cubicBezTo>
                      <a:pt x="147" y="219"/>
                      <a:pt x="148" y="221"/>
                      <a:pt x="150" y="221"/>
                    </a:cubicBezTo>
                    <a:cubicBezTo>
                      <a:pt x="152" y="221"/>
                      <a:pt x="153" y="219"/>
                      <a:pt x="155" y="220"/>
                    </a:cubicBezTo>
                    <a:cubicBezTo>
                      <a:pt x="157" y="221"/>
                      <a:pt x="158" y="222"/>
                      <a:pt x="160" y="223"/>
                    </a:cubicBezTo>
                    <a:cubicBezTo>
                      <a:pt x="162" y="224"/>
                      <a:pt x="161" y="223"/>
                      <a:pt x="163" y="222"/>
                    </a:cubicBezTo>
                    <a:cubicBezTo>
                      <a:pt x="164" y="221"/>
                      <a:pt x="168" y="222"/>
                      <a:pt x="169" y="222"/>
                    </a:cubicBezTo>
                    <a:cubicBezTo>
                      <a:pt x="170" y="222"/>
                      <a:pt x="172" y="220"/>
                      <a:pt x="172" y="219"/>
                    </a:cubicBezTo>
                    <a:cubicBezTo>
                      <a:pt x="172" y="217"/>
                      <a:pt x="169" y="217"/>
                      <a:pt x="168" y="216"/>
                    </a:cubicBezTo>
                    <a:cubicBezTo>
                      <a:pt x="161" y="213"/>
                      <a:pt x="171" y="214"/>
                      <a:pt x="169" y="210"/>
                    </a:cubicBezTo>
                    <a:cubicBezTo>
                      <a:pt x="168" y="209"/>
                      <a:pt x="166" y="209"/>
                      <a:pt x="169" y="208"/>
                    </a:cubicBezTo>
                    <a:cubicBezTo>
                      <a:pt x="170" y="207"/>
                      <a:pt x="172" y="208"/>
                      <a:pt x="173" y="207"/>
                    </a:cubicBezTo>
                    <a:cubicBezTo>
                      <a:pt x="177" y="207"/>
                      <a:pt x="166" y="202"/>
                      <a:pt x="171" y="200"/>
                    </a:cubicBezTo>
                    <a:cubicBezTo>
                      <a:pt x="172" y="200"/>
                      <a:pt x="174" y="200"/>
                      <a:pt x="175" y="200"/>
                    </a:cubicBezTo>
                    <a:cubicBezTo>
                      <a:pt x="178" y="200"/>
                      <a:pt x="180" y="200"/>
                      <a:pt x="183" y="199"/>
                    </a:cubicBezTo>
                    <a:cubicBezTo>
                      <a:pt x="185" y="198"/>
                      <a:pt x="187" y="198"/>
                      <a:pt x="189" y="198"/>
                    </a:cubicBezTo>
                    <a:cubicBezTo>
                      <a:pt x="191" y="197"/>
                      <a:pt x="193" y="196"/>
                      <a:pt x="196" y="196"/>
                    </a:cubicBezTo>
                    <a:cubicBezTo>
                      <a:pt x="200" y="195"/>
                      <a:pt x="204" y="194"/>
                      <a:pt x="208" y="192"/>
                    </a:cubicBezTo>
                    <a:cubicBezTo>
                      <a:pt x="211" y="190"/>
                      <a:pt x="217" y="190"/>
                      <a:pt x="219" y="194"/>
                    </a:cubicBezTo>
                    <a:cubicBezTo>
                      <a:pt x="220" y="196"/>
                      <a:pt x="219" y="196"/>
                      <a:pt x="220" y="198"/>
                    </a:cubicBezTo>
                    <a:cubicBezTo>
                      <a:pt x="220" y="201"/>
                      <a:pt x="224" y="198"/>
                      <a:pt x="226" y="199"/>
                    </a:cubicBezTo>
                    <a:cubicBezTo>
                      <a:pt x="227" y="199"/>
                      <a:pt x="226" y="200"/>
                      <a:pt x="227" y="200"/>
                    </a:cubicBezTo>
                    <a:cubicBezTo>
                      <a:pt x="228" y="201"/>
                      <a:pt x="228" y="200"/>
                      <a:pt x="228" y="200"/>
                    </a:cubicBezTo>
                    <a:cubicBezTo>
                      <a:pt x="229" y="199"/>
                      <a:pt x="230" y="200"/>
                      <a:pt x="231" y="201"/>
                    </a:cubicBezTo>
                    <a:cubicBezTo>
                      <a:pt x="232" y="201"/>
                      <a:pt x="232" y="201"/>
                      <a:pt x="231" y="202"/>
                    </a:cubicBezTo>
                    <a:cubicBezTo>
                      <a:pt x="230" y="205"/>
                      <a:pt x="237" y="203"/>
                      <a:pt x="239" y="202"/>
                    </a:cubicBezTo>
                    <a:cubicBezTo>
                      <a:pt x="239" y="202"/>
                      <a:pt x="248" y="197"/>
                      <a:pt x="248" y="198"/>
                    </a:cubicBezTo>
                    <a:cubicBezTo>
                      <a:pt x="248" y="199"/>
                      <a:pt x="246" y="201"/>
                      <a:pt x="248" y="202"/>
                    </a:cubicBezTo>
                    <a:cubicBezTo>
                      <a:pt x="250" y="202"/>
                      <a:pt x="251" y="203"/>
                      <a:pt x="252" y="204"/>
                    </a:cubicBezTo>
                    <a:cubicBezTo>
                      <a:pt x="255" y="207"/>
                      <a:pt x="256" y="210"/>
                      <a:pt x="258" y="213"/>
                    </a:cubicBezTo>
                    <a:cubicBezTo>
                      <a:pt x="260" y="216"/>
                      <a:pt x="261" y="219"/>
                      <a:pt x="263" y="221"/>
                    </a:cubicBezTo>
                    <a:cubicBezTo>
                      <a:pt x="266" y="224"/>
                      <a:pt x="266" y="217"/>
                      <a:pt x="269" y="220"/>
                    </a:cubicBezTo>
                    <a:cubicBezTo>
                      <a:pt x="273" y="224"/>
                      <a:pt x="275" y="222"/>
                      <a:pt x="280" y="221"/>
                    </a:cubicBezTo>
                    <a:cubicBezTo>
                      <a:pt x="282" y="220"/>
                      <a:pt x="283" y="223"/>
                      <a:pt x="284" y="224"/>
                    </a:cubicBezTo>
                    <a:cubicBezTo>
                      <a:pt x="285" y="226"/>
                      <a:pt x="287" y="226"/>
                      <a:pt x="288" y="228"/>
                    </a:cubicBezTo>
                    <a:cubicBezTo>
                      <a:pt x="289" y="230"/>
                      <a:pt x="291" y="230"/>
                      <a:pt x="293" y="230"/>
                    </a:cubicBezTo>
                    <a:cubicBezTo>
                      <a:pt x="296" y="229"/>
                      <a:pt x="295" y="230"/>
                      <a:pt x="296" y="231"/>
                    </a:cubicBezTo>
                    <a:cubicBezTo>
                      <a:pt x="298" y="235"/>
                      <a:pt x="304" y="230"/>
                      <a:pt x="307" y="230"/>
                    </a:cubicBezTo>
                    <a:cubicBezTo>
                      <a:pt x="310" y="229"/>
                      <a:pt x="313" y="226"/>
                      <a:pt x="316" y="225"/>
                    </a:cubicBezTo>
                    <a:cubicBezTo>
                      <a:pt x="320" y="222"/>
                      <a:pt x="322" y="222"/>
                      <a:pt x="327" y="223"/>
                    </a:cubicBezTo>
                    <a:cubicBezTo>
                      <a:pt x="329" y="223"/>
                      <a:pt x="329" y="224"/>
                      <a:pt x="331" y="226"/>
                    </a:cubicBezTo>
                    <a:cubicBezTo>
                      <a:pt x="332" y="227"/>
                      <a:pt x="334" y="227"/>
                      <a:pt x="336" y="227"/>
                    </a:cubicBezTo>
                    <a:cubicBezTo>
                      <a:pt x="338" y="227"/>
                      <a:pt x="339" y="228"/>
                      <a:pt x="341" y="228"/>
                    </a:cubicBezTo>
                    <a:cubicBezTo>
                      <a:pt x="343" y="230"/>
                      <a:pt x="344" y="228"/>
                      <a:pt x="346" y="227"/>
                    </a:cubicBezTo>
                    <a:cubicBezTo>
                      <a:pt x="349" y="224"/>
                      <a:pt x="344" y="222"/>
                      <a:pt x="346" y="219"/>
                    </a:cubicBezTo>
                    <a:cubicBezTo>
                      <a:pt x="347" y="217"/>
                      <a:pt x="351" y="213"/>
                      <a:pt x="353" y="214"/>
                    </a:cubicBezTo>
                    <a:cubicBezTo>
                      <a:pt x="357" y="216"/>
                      <a:pt x="362" y="216"/>
                      <a:pt x="366" y="218"/>
                    </a:cubicBezTo>
                    <a:cubicBezTo>
                      <a:pt x="368" y="219"/>
                      <a:pt x="367" y="221"/>
                      <a:pt x="368" y="222"/>
                    </a:cubicBezTo>
                    <a:cubicBezTo>
                      <a:pt x="369" y="225"/>
                      <a:pt x="371" y="225"/>
                      <a:pt x="374" y="226"/>
                    </a:cubicBezTo>
                    <a:cubicBezTo>
                      <a:pt x="378" y="227"/>
                      <a:pt x="382" y="224"/>
                      <a:pt x="386" y="225"/>
                    </a:cubicBezTo>
                    <a:cubicBezTo>
                      <a:pt x="387" y="225"/>
                      <a:pt x="389" y="225"/>
                      <a:pt x="390" y="226"/>
                    </a:cubicBezTo>
                    <a:cubicBezTo>
                      <a:pt x="392" y="227"/>
                      <a:pt x="394" y="227"/>
                      <a:pt x="396" y="229"/>
                    </a:cubicBezTo>
                    <a:cubicBezTo>
                      <a:pt x="401" y="233"/>
                      <a:pt x="409" y="233"/>
                      <a:pt x="415" y="231"/>
                    </a:cubicBezTo>
                    <a:cubicBezTo>
                      <a:pt x="419" y="230"/>
                      <a:pt x="422" y="228"/>
                      <a:pt x="426" y="227"/>
                    </a:cubicBezTo>
                    <a:cubicBezTo>
                      <a:pt x="428" y="225"/>
                      <a:pt x="431" y="227"/>
                      <a:pt x="433" y="227"/>
                    </a:cubicBezTo>
                    <a:cubicBezTo>
                      <a:pt x="435" y="228"/>
                      <a:pt x="436" y="226"/>
                      <a:pt x="438" y="227"/>
                    </a:cubicBezTo>
                    <a:cubicBezTo>
                      <a:pt x="439" y="228"/>
                      <a:pt x="443" y="231"/>
                      <a:pt x="445" y="230"/>
                    </a:cubicBezTo>
                    <a:cubicBezTo>
                      <a:pt x="446" y="230"/>
                      <a:pt x="448" y="229"/>
                      <a:pt x="449" y="228"/>
                    </a:cubicBezTo>
                    <a:cubicBezTo>
                      <a:pt x="452" y="227"/>
                      <a:pt x="453" y="227"/>
                      <a:pt x="453" y="225"/>
                    </a:cubicBezTo>
                    <a:cubicBezTo>
                      <a:pt x="453" y="221"/>
                      <a:pt x="456" y="217"/>
                      <a:pt x="458" y="215"/>
                    </a:cubicBezTo>
                    <a:cubicBezTo>
                      <a:pt x="459" y="214"/>
                      <a:pt x="460" y="212"/>
                      <a:pt x="459" y="211"/>
                    </a:cubicBezTo>
                    <a:cubicBezTo>
                      <a:pt x="458" y="210"/>
                      <a:pt x="455" y="210"/>
                      <a:pt x="457" y="208"/>
                    </a:cubicBezTo>
                    <a:cubicBezTo>
                      <a:pt x="460" y="205"/>
                      <a:pt x="465" y="205"/>
                      <a:pt x="470" y="204"/>
                    </a:cubicBezTo>
                    <a:cubicBezTo>
                      <a:pt x="472" y="204"/>
                      <a:pt x="474" y="204"/>
                      <a:pt x="476" y="205"/>
                    </a:cubicBezTo>
                    <a:cubicBezTo>
                      <a:pt x="478" y="206"/>
                      <a:pt x="481" y="206"/>
                      <a:pt x="483" y="207"/>
                    </a:cubicBezTo>
                    <a:cubicBezTo>
                      <a:pt x="486" y="208"/>
                      <a:pt x="487" y="212"/>
                      <a:pt x="489" y="215"/>
                    </a:cubicBezTo>
                    <a:cubicBezTo>
                      <a:pt x="490" y="218"/>
                      <a:pt x="492" y="221"/>
                      <a:pt x="493" y="224"/>
                    </a:cubicBezTo>
                    <a:cubicBezTo>
                      <a:pt x="493" y="225"/>
                      <a:pt x="493" y="227"/>
                      <a:pt x="494" y="229"/>
                    </a:cubicBezTo>
                    <a:cubicBezTo>
                      <a:pt x="494" y="230"/>
                      <a:pt x="497" y="230"/>
                      <a:pt x="498" y="230"/>
                    </a:cubicBezTo>
                    <a:cubicBezTo>
                      <a:pt x="502" y="231"/>
                      <a:pt x="507" y="233"/>
                      <a:pt x="508" y="237"/>
                    </a:cubicBezTo>
                    <a:cubicBezTo>
                      <a:pt x="509" y="240"/>
                      <a:pt x="510" y="242"/>
                      <a:pt x="514" y="242"/>
                    </a:cubicBezTo>
                    <a:cubicBezTo>
                      <a:pt x="515" y="242"/>
                      <a:pt x="517" y="242"/>
                      <a:pt x="518" y="242"/>
                    </a:cubicBezTo>
                    <a:cubicBezTo>
                      <a:pt x="520" y="242"/>
                      <a:pt x="520" y="240"/>
                      <a:pt x="522" y="240"/>
                    </a:cubicBezTo>
                    <a:cubicBezTo>
                      <a:pt x="525" y="240"/>
                      <a:pt x="528" y="237"/>
                      <a:pt x="530" y="241"/>
                    </a:cubicBezTo>
                    <a:cubicBezTo>
                      <a:pt x="530" y="243"/>
                      <a:pt x="530" y="243"/>
                      <a:pt x="529" y="244"/>
                    </a:cubicBezTo>
                    <a:cubicBezTo>
                      <a:pt x="527" y="246"/>
                      <a:pt x="527" y="247"/>
                      <a:pt x="526" y="249"/>
                    </a:cubicBezTo>
                    <a:cubicBezTo>
                      <a:pt x="525" y="252"/>
                      <a:pt x="523" y="255"/>
                      <a:pt x="521" y="258"/>
                    </a:cubicBezTo>
                    <a:cubicBezTo>
                      <a:pt x="520" y="260"/>
                      <a:pt x="519" y="259"/>
                      <a:pt x="518" y="258"/>
                    </a:cubicBezTo>
                    <a:cubicBezTo>
                      <a:pt x="516" y="257"/>
                      <a:pt x="516" y="258"/>
                      <a:pt x="514" y="259"/>
                    </a:cubicBezTo>
                    <a:cubicBezTo>
                      <a:pt x="513" y="259"/>
                      <a:pt x="511" y="260"/>
                      <a:pt x="511" y="260"/>
                    </a:cubicBezTo>
                    <a:cubicBezTo>
                      <a:pt x="510" y="261"/>
                      <a:pt x="513" y="265"/>
                      <a:pt x="513" y="267"/>
                    </a:cubicBezTo>
                    <a:cubicBezTo>
                      <a:pt x="512" y="268"/>
                      <a:pt x="512" y="270"/>
                      <a:pt x="512" y="271"/>
                    </a:cubicBezTo>
                    <a:cubicBezTo>
                      <a:pt x="511" y="273"/>
                      <a:pt x="509" y="272"/>
                      <a:pt x="509" y="274"/>
                    </a:cubicBezTo>
                    <a:cubicBezTo>
                      <a:pt x="511" y="273"/>
                      <a:pt x="512" y="274"/>
                      <a:pt x="514" y="272"/>
                    </a:cubicBezTo>
                    <a:cubicBezTo>
                      <a:pt x="515" y="270"/>
                      <a:pt x="517" y="272"/>
                      <a:pt x="519" y="272"/>
                    </a:cubicBezTo>
                    <a:cubicBezTo>
                      <a:pt x="523" y="274"/>
                      <a:pt x="527" y="272"/>
                      <a:pt x="531" y="269"/>
                    </a:cubicBezTo>
                    <a:cubicBezTo>
                      <a:pt x="534" y="266"/>
                      <a:pt x="537" y="262"/>
                      <a:pt x="540" y="259"/>
                    </a:cubicBezTo>
                    <a:cubicBezTo>
                      <a:pt x="543" y="255"/>
                      <a:pt x="546" y="251"/>
                      <a:pt x="549" y="247"/>
                    </a:cubicBezTo>
                    <a:cubicBezTo>
                      <a:pt x="554" y="240"/>
                      <a:pt x="559" y="235"/>
                      <a:pt x="558" y="226"/>
                    </a:cubicBezTo>
                    <a:cubicBezTo>
                      <a:pt x="558" y="222"/>
                      <a:pt x="559" y="220"/>
                      <a:pt x="561" y="217"/>
                    </a:cubicBezTo>
                    <a:cubicBezTo>
                      <a:pt x="562" y="215"/>
                      <a:pt x="562" y="214"/>
                      <a:pt x="563" y="212"/>
                    </a:cubicBezTo>
                    <a:cubicBezTo>
                      <a:pt x="563" y="212"/>
                      <a:pt x="563" y="211"/>
                      <a:pt x="563" y="210"/>
                    </a:cubicBezTo>
                    <a:cubicBezTo>
                      <a:pt x="563" y="209"/>
                      <a:pt x="561" y="208"/>
                      <a:pt x="561" y="207"/>
                    </a:cubicBezTo>
                    <a:cubicBezTo>
                      <a:pt x="561" y="207"/>
                      <a:pt x="563" y="208"/>
                      <a:pt x="563" y="207"/>
                    </a:cubicBezTo>
                    <a:cubicBezTo>
                      <a:pt x="562" y="206"/>
                      <a:pt x="562" y="205"/>
                      <a:pt x="561" y="205"/>
                    </a:cubicBezTo>
                    <a:cubicBezTo>
                      <a:pt x="560" y="204"/>
                      <a:pt x="558" y="201"/>
                      <a:pt x="557" y="200"/>
                    </a:cubicBezTo>
                    <a:cubicBezTo>
                      <a:pt x="556" y="200"/>
                      <a:pt x="551" y="198"/>
                      <a:pt x="550" y="199"/>
                    </a:cubicBezTo>
                    <a:cubicBezTo>
                      <a:pt x="550" y="200"/>
                      <a:pt x="551" y="201"/>
                      <a:pt x="550" y="201"/>
                    </a:cubicBezTo>
                    <a:cubicBezTo>
                      <a:pt x="548" y="201"/>
                      <a:pt x="548" y="203"/>
                      <a:pt x="547" y="203"/>
                    </a:cubicBezTo>
                    <a:cubicBezTo>
                      <a:pt x="545" y="205"/>
                      <a:pt x="544" y="202"/>
                      <a:pt x="544" y="201"/>
                    </a:cubicBezTo>
                    <a:cubicBezTo>
                      <a:pt x="544" y="199"/>
                      <a:pt x="546" y="198"/>
                      <a:pt x="543" y="199"/>
                    </a:cubicBezTo>
                    <a:cubicBezTo>
                      <a:pt x="540" y="200"/>
                      <a:pt x="544" y="202"/>
                      <a:pt x="540" y="202"/>
                    </a:cubicBezTo>
                    <a:cubicBezTo>
                      <a:pt x="539" y="202"/>
                      <a:pt x="541" y="197"/>
                      <a:pt x="540" y="196"/>
                    </a:cubicBezTo>
                    <a:cubicBezTo>
                      <a:pt x="540" y="197"/>
                      <a:pt x="529" y="197"/>
                      <a:pt x="534" y="194"/>
                    </a:cubicBezTo>
                    <a:cubicBezTo>
                      <a:pt x="538" y="191"/>
                      <a:pt x="542" y="188"/>
                      <a:pt x="546" y="185"/>
                    </a:cubicBezTo>
                    <a:cubicBezTo>
                      <a:pt x="547" y="184"/>
                      <a:pt x="548" y="182"/>
                      <a:pt x="549" y="181"/>
                    </a:cubicBezTo>
                    <a:cubicBezTo>
                      <a:pt x="552" y="179"/>
                      <a:pt x="555" y="177"/>
                      <a:pt x="557" y="175"/>
                    </a:cubicBezTo>
                    <a:cubicBezTo>
                      <a:pt x="558" y="174"/>
                      <a:pt x="559" y="172"/>
                      <a:pt x="561" y="171"/>
                    </a:cubicBezTo>
                    <a:cubicBezTo>
                      <a:pt x="563" y="169"/>
                      <a:pt x="565" y="167"/>
                      <a:pt x="567" y="165"/>
                    </a:cubicBezTo>
                    <a:cubicBezTo>
                      <a:pt x="571" y="162"/>
                      <a:pt x="577" y="162"/>
                      <a:pt x="582" y="162"/>
                    </a:cubicBezTo>
                    <a:cubicBezTo>
                      <a:pt x="583" y="162"/>
                      <a:pt x="584" y="162"/>
                      <a:pt x="585" y="162"/>
                    </a:cubicBezTo>
                    <a:cubicBezTo>
                      <a:pt x="586" y="163"/>
                      <a:pt x="586" y="164"/>
                      <a:pt x="587" y="164"/>
                    </a:cubicBezTo>
                    <a:cubicBezTo>
                      <a:pt x="588" y="163"/>
                      <a:pt x="590" y="163"/>
                      <a:pt x="591" y="162"/>
                    </a:cubicBezTo>
                    <a:cubicBezTo>
                      <a:pt x="592" y="162"/>
                      <a:pt x="593" y="163"/>
                      <a:pt x="594" y="163"/>
                    </a:cubicBezTo>
                    <a:cubicBezTo>
                      <a:pt x="595" y="163"/>
                      <a:pt x="596" y="163"/>
                      <a:pt x="597" y="163"/>
                    </a:cubicBezTo>
                    <a:cubicBezTo>
                      <a:pt x="597" y="162"/>
                      <a:pt x="598" y="163"/>
                      <a:pt x="599" y="163"/>
                    </a:cubicBezTo>
                    <a:cubicBezTo>
                      <a:pt x="601" y="163"/>
                      <a:pt x="601" y="160"/>
                      <a:pt x="604" y="160"/>
                    </a:cubicBezTo>
                    <a:cubicBezTo>
                      <a:pt x="605" y="160"/>
                      <a:pt x="607" y="160"/>
                      <a:pt x="608" y="160"/>
                    </a:cubicBezTo>
                    <a:cubicBezTo>
                      <a:pt x="609" y="161"/>
                      <a:pt x="610" y="162"/>
                      <a:pt x="611" y="162"/>
                    </a:cubicBezTo>
                    <a:cubicBezTo>
                      <a:pt x="612" y="163"/>
                      <a:pt x="616" y="161"/>
                      <a:pt x="616" y="164"/>
                    </a:cubicBezTo>
                    <a:cubicBezTo>
                      <a:pt x="616" y="164"/>
                      <a:pt x="613" y="164"/>
                      <a:pt x="613" y="165"/>
                    </a:cubicBezTo>
                    <a:cubicBezTo>
                      <a:pt x="612" y="167"/>
                      <a:pt x="616" y="166"/>
                      <a:pt x="616" y="166"/>
                    </a:cubicBezTo>
                    <a:cubicBezTo>
                      <a:pt x="618" y="166"/>
                      <a:pt x="620" y="166"/>
                      <a:pt x="621" y="166"/>
                    </a:cubicBezTo>
                    <a:cubicBezTo>
                      <a:pt x="622" y="165"/>
                      <a:pt x="622" y="165"/>
                      <a:pt x="623" y="164"/>
                    </a:cubicBezTo>
                    <a:cubicBezTo>
                      <a:pt x="624" y="164"/>
                      <a:pt x="625" y="165"/>
                      <a:pt x="627" y="165"/>
                    </a:cubicBezTo>
                    <a:cubicBezTo>
                      <a:pt x="628" y="165"/>
                      <a:pt x="635" y="163"/>
                      <a:pt x="631" y="162"/>
                    </a:cubicBezTo>
                    <a:cubicBezTo>
                      <a:pt x="629" y="162"/>
                      <a:pt x="628" y="163"/>
                      <a:pt x="628" y="160"/>
                    </a:cubicBezTo>
                    <a:cubicBezTo>
                      <a:pt x="628" y="159"/>
                      <a:pt x="630" y="156"/>
                      <a:pt x="631" y="155"/>
                    </a:cubicBezTo>
                    <a:cubicBezTo>
                      <a:pt x="633" y="154"/>
                      <a:pt x="634" y="153"/>
                      <a:pt x="636" y="151"/>
                    </a:cubicBezTo>
                    <a:cubicBezTo>
                      <a:pt x="637" y="150"/>
                      <a:pt x="639" y="150"/>
                      <a:pt x="640" y="148"/>
                    </a:cubicBezTo>
                    <a:cubicBezTo>
                      <a:pt x="641" y="146"/>
                      <a:pt x="642" y="145"/>
                      <a:pt x="644" y="145"/>
                    </a:cubicBezTo>
                    <a:cubicBezTo>
                      <a:pt x="646" y="145"/>
                      <a:pt x="649" y="144"/>
                      <a:pt x="651" y="144"/>
                    </a:cubicBezTo>
                    <a:cubicBezTo>
                      <a:pt x="653" y="144"/>
                      <a:pt x="654" y="146"/>
                      <a:pt x="655" y="146"/>
                    </a:cubicBezTo>
                    <a:cubicBezTo>
                      <a:pt x="656" y="145"/>
                      <a:pt x="657" y="143"/>
                      <a:pt x="658" y="144"/>
                    </a:cubicBezTo>
                    <a:cubicBezTo>
                      <a:pt x="659" y="145"/>
                      <a:pt x="656" y="148"/>
                      <a:pt x="656" y="149"/>
                    </a:cubicBezTo>
                    <a:cubicBezTo>
                      <a:pt x="656" y="151"/>
                      <a:pt x="657" y="149"/>
                      <a:pt x="659" y="150"/>
                    </a:cubicBezTo>
                    <a:cubicBezTo>
                      <a:pt x="659" y="150"/>
                      <a:pt x="657" y="152"/>
                      <a:pt x="657" y="153"/>
                    </a:cubicBezTo>
                    <a:cubicBezTo>
                      <a:pt x="657" y="154"/>
                      <a:pt x="664" y="149"/>
                      <a:pt x="664" y="149"/>
                    </a:cubicBezTo>
                    <a:cubicBezTo>
                      <a:pt x="665" y="148"/>
                      <a:pt x="666" y="147"/>
                      <a:pt x="668" y="146"/>
                    </a:cubicBezTo>
                    <a:cubicBezTo>
                      <a:pt x="669" y="145"/>
                      <a:pt x="672" y="147"/>
                      <a:pt x="672" y="145"/>
                    </a:cubicBezTo>
                    <a:cubicBezTo>
                      <a:pt x="671" y="143"/>
                      <a:pt x="672" y="139"/>
                      <a:pt x="675" y="139"/>
                    </a:cubicBezTo>
                    <a:cubicBezTo>
                      <a:pt x="676" y="138"/>
                      <a:pt x="678" y="137"/>
                      <a:pt x="679" y="138"/>
                    </a:cubicBezTo>
                    <a:cubicBezTo>
                      <a:pt x="680" y="138"/>
                      <a:pt x="682" y="140"/>
                      <a:pt x="683" y="139"/>
                    </a:cubicBezTo>
                    <a:cubicBezTo>
                      <a:pt x="681" y="140"/>
                      <a:pt x="678" y="139"/>
                      <a:pt x="677" y="142"/>
                    </a:cubicBezTo>
                    <a:cubicBezTo>
                      <a:pt x="677" y="143"/>
                      <a:pt x="677" y="144"/>
                      <a:pt x="677" y="145"/>
                    </a:cubicBezTo>
                    <a:cubicBezTo>
                      <a:pt x="677" y="146"/>
                      <a:pt x="675" y="146"/>
                      <a:pt x="676" y="147"/>
                    </a:cubicBezTo>
                    <a:cubicBezTo>
                      <a:pt x="676" y="148"/>
                      <a:pt x="677" y="148"/>
                      <a:pt x="676" y="149"/>
                    </a:cubicBezTo>
                    <a:cubicBezTo>
                      <a:pt x="675" y="149"/>
                      <a:pt x="674" y="150"/>
                      <a:pt x="675" y="151"/>
                    </a:cubicBezTo>
                    <a:cubicBezTo>
                      <a:pt x="675" y="151"/>
                      <a:pt x="669" y="153"/>
                      <a:pt x="669" y="154"/>
                    </a:cubicBezTo>
                    <a:cubicBezTo>
                      <a:pt x="667" y="155"/>
                      <a:pt x="666" y="157"/>
                      <a:pt x="664" y="158"/>
                    </a:cubicBezTo>
                    <a:cubicBezTo>
                      <a:pt x="662" y="160"/>
                      <a:pt x="660" y="161"/>
                      <a:pt x="658" y="163"/>
                    </a:cubicBezTo>
                    <a:cubicBezTo>
                      <a:pt x="654" y="166"/>
                      <a:pt x="651" y="173"/>
                      <a:pt x="646" y="173"/>
                    </a:cubicBezTo>
                    <a:cubicBezTo>
                      <a:pt x="645" y="173"/>
                      <a:pt x="641" y="174"/>
                      <a:pt x="641" y="175"/>
                    </a:cubicBezTo>
                    <a:cubicBezTo>
                      <a:pt x="641" y="178"/>
                      <a:pt x="641" y="179"/>
                      <a:pt x="638" y="181"/>
                    </a:cubicBezTo>
                    <a:cubicBezTo>
                      <a:pt x="634" y="184"/>
                      <a:pt x="634" y="190"/>
                      <a:pt x="635" y="195"/>
                    </a:cubicBezTo>
                    <a:cubicBezTo>
                      <a:pt x="636" y="200"/>
                      <a:pt x="635" y="206"/>
                      <a:pt x="638" y="210"/>
                    </a:cubicBezTo>
                    <a:cubicBezTo>
                      <a:pt x="639" y="212"/>
                      <a:pt x="639" y="215"/>
                      <a:pt x="639" y="217"/>
                    </a:cubicBezTo>
                    <a:cubicBezTo>
                      <a:pt x="639" y="217"/>
                      <a:pt x="639" y="219"/>
                      <a:pt x="640" y="219"/>
                    </a:cubicBezTo>
                    <a:cubicBezTo>
                      <a:pt x="641" y="219"/>
                      <a:pt x="639" y="222"/>
                      <a:pt x="640" y="222"/>
                    </a:cubicBezTo>
                    <a:cubicBezTo>
                      <a:pt x="640" y="222"/>
                      <a:pt x="645" y="218"/>
                      <a:pt x="645" y="217"/>
                    </a:cubicBezTo>
                    <a:cubicBezTo>
                      <a:pt x="647" y="215"/>
                      <a:pt x="648" y="213"/>
                      <a:pt x="649" y="210"/>
                    </a:cubicBezTo>
                    <a:cubicBezTo>
                      <a:pt x="650" y="208"/>
                      <a:pt x="654" y="206"/>
                      <a:pt x="655" y="206"/>
                    </a:cubicBezTo>
                    <a:cubicBezTo>
                      <a:pt x="658" y="208"/>
                      <a:pt x="655" y="202"/>
                      <a:pt x="656" y="201"/>
                    </a:cubicBezTo>
                    <a:cubicBezTo>
                      <a:pt x="658" y="198"/>
                      <a:pt x="659" y="197"/>
                      <a:pt x="662" y="197"/>
                    </a:cubicBezTo>
                    <a:cubicBezTo>
                      <a:pt x="665" y="197"/>
                      <a:pt x="669" y="197"/>
                      <a:pt x="667" y="194"/>
                    </a:cubicBezTo>
                    <a:cubicBezTo>
                      <a:pt x="664" y="191"/>
                      <a:pt x="666" y="188"/>
                      <a:pt x="669" y="186"/>
                    </a:cubicBezTo>
                    <a:cubicBezTo>
                      <a:pt x="670" y="185"/>
                      <a:pt x="670" y="187"/>
                      <a:pt x="671" y="187"/>
                    </a:cubicBezTo>
                    <a:cubicBezTo>
                      <a:pt x="673" y="187"/>
                      <a:pt x="673" y="184"/>
                      <a:pt x="673" y="183"/>
                    </a:cubicBezTo>
                    <a:cubicBezTo>
                      <a:pt x="671" y="181"/>
                      <a:pt x="669" y="180"/>
                      <a:pt x="671" y="177"/>
                    </a:cubicBezTo>
                    <a:cubicBezTo>
                      <a:pt x="671" y="177"/>
                      <a:pt x="674" y="176"/>
                      <a:pt x="673" y="175"/>
                    </a:cubicBezTo>
                    <a:cubicBezTo>
                      <a:pt x="672" y="175"/>
                      <a:pt x="671" y="173"/>
                      <a:pt x="670" y="173"/>
                    </a:cubicBezTo>
                    <a:cubicBezTo>
                      <a:pt x="669" y="173"/>
                      <a:pt x="670" y="174"/>
                      <a:pt x="669" y="174"/>
                    </a:cubicBezTo>
                    <a:cubicBezTo>
                      <a:pt x="667" y="174"/>
                      <a:pt x="666" y="173"/>
                      <a:pt x="667" y="171"/>
                    </a:cubicBezTo>
                    <a:cubicBezTo>
                      <a:pt x="668" y="169"/>
                      <a:pt x="670" y="168"/>
                      <a:pt x="672" y="165"/>
                    </a:cubicBezTo>
                    <a:cubicBezTo>
                      <a:pt x="673" y="163"/>
                      <a:pt x="673" y="160"/>
                      <a:pt x="676" y="158"/>
                    </a:cubicBezTo>
                    <a:cubicBezTo>
                      <a:pt x="677" y="157"/>
                      <a:pt x="677" y="159"/>
                      <a:pt x="677" y="159"/>
                    </a:cubicBezTo>
                    <a:cubicBezTo>
                      <a:pt x="679" y="159"/>
                      <a:pt x="679" y="157"/>
                      <a:pt x="680" y="158"/>
                    </a:cubicBezTo>
                    <a:cubicBezTo>
                      <a:pt x="681" y="158"/>
                      <a:pt x="681" y="159"/>
                      <a:pt x="682" y="158"/>
                    </a:cubicBezTo>
                    <a:cubicBezTo>
                      <a:pt x="684" y="157"/>
                      <a:pt x="685" y="156"/>
                      <a:pt x="687" y="155"/>
                    </a:cubicBezTo>
                    <a:cubicBezTo>
                      <a:pt x="690" y="154"/>
                      <a:pt x="686" y="158"/>
                      <a:pt x="688" y="159"/>
                    </a:cubicBezTo>
                    <a:cubicBezTo>
                      <a:pt x="688" y="160"/>
                      <a:pt x="692" y="156"/>
                      <a:pt x="693" y="156"/>
                    </a:cubicBezTo>
                    <a:cubicBezTo>
                      <a:pt x="695" y="155"/>
                      <a:pt x="697" y="154"/>
                      <a:pt x="700" y="154"/>
                    </a:cubicBezTo>
                    <a:cubicBezTo>
                      <a:pt x="702" y="154"/>
                      <a:pt x="704" y="154"/>
                      <a:pt x="705" y="156"/>
                    </a:cubicBezTo>
                    <a:cubicBezTo>
                      <a:pt x="706" y="156"/>
                      <a:pt x="707" y="157"/>
                      <a:pt x="708" y="158"/>
                    </a:cubicBezTo>
                    <a:cubicBezTo>
                      <a:pt x="709" y="159"/>
                      <a:pt x="709" y="156"/>
                      <a:pt x="710" y="156"/>
                    </a:cubicBezTo>
                    <a:cubicBezTo>
                      <a:pt x="718" y="149"/>
                      <a:pt x="727" y="146"/>
                      <a:pt x="736" y="142"/>
                    </a:cubicBezTo>
                    <a:cubicBezTo>
                      <a:pt x="738" y="141"/>
                      <a:pt x="741" y="140"/>
                      <a:pt x="742" y="138"/>
                    </a:cubicBezTo>
                    <a:cubicBezTo>
                      <a:pt x="743" y="136"/>
                      <a:pt x="743" y="139"/>
                      <a:pt x="745" y="139"/>
                    </a:cubicBezTo>
                    <a:cubicBezTo>
                      <a:pt x="746" y="139"/>
                      <a:pt x="748" y="139"/>
                      <a:pt x="749" y="139"/>
                    </a:cubicBezTo>
                    <a:cubicBezTo>
                      <a:pt x="750" y="140"/>
                      <a:pt x="751" y="141"/>
                      <a:pt x="752" y="141"/>
                    </a:cubicBezTo>
                    <a:cubicBezTo>
                      <a:pt x="755" y="141"/>
                      <a:pt x="755" y="137"/>
                      <a:pt x="754" y="135"/>
                    </a:cubicBezTo>
                    <a:cubicBezTo>
                      <a:pt x="754" y="134"/>
                      <a:pt x="750" y="132"/>
                      <a:pt x="751" y="131"/>
                    </a:cubicBezTo>
                    <a:cubicBezTo>
                      <a:pt x="751" y="130"/>
                      <a:pt x="749" y="125"/>
                      <a:pt x="748" y="126"/>
                    </a:cubicBezTo>
                    <a:cubicBezTo>
                      <a:pt x="748" y="127"/>
                      <a:pt x="746" y="125"/>
                      <a:pt x="745" y="125"/>
                    </a:cubicBezTo>
                    <a:cubicBezTo>
                      <a:pt x="744" y="124"/>
                      <a:pt x="745" y="123"/>
                      <a:pt x="744" y="122"/>
                    </a:cubicBezTo>
                    <a:cubicBezTo>
                      <a:pt x="744" y="121"/>
                      <a:pt x="741" y="122"/>
                      <a:pt x="741" y="122"/>
                    </a:cubicBezTo>
                    <a:cubicBezTo>
                      <a:pt x="740" y="123"/>
                      <a:pt x="737" y="122"/>
                      <a:pt x="738" y="121"/>
                    </a:cubicBezTo>
                    <a:cubicBezTo>
                      <a:pt x="738" y="120"/>
                      <a:pt x="741" y="121"/>
                      <a:pt x="742" y="121"/>
                    </a:cubicBezTo>
                    <a:cubicBezTo>
                      <a:pt x="742" y="120"/>
                      <a:pt x="739" y="120"/>
                      <a:pt x="739" y="120"/>
                    </a:cubicBezTo>
                    <a:cubicBezTo>
                      <a:pt x="739" y="117"/>
                      <a:pt x="747" y="122"/>
                      <a:pt x="748" y="122"/>
                    </a:cubicBezTo>
                    <a:cubicBezTo>
                      <a:pt x="750" y="123"/>
                      <a:pt x="756" y="121"/>
                      <a:pt x="758" y="119"/>
                    </a:cubicBezTo>
                    <a:cubicBezTo>
                      <a:pt x="759" y="118"/>
                      <a:pt x="757" y="118"/>
                      <a:pt x="757" y="117"/>
                    </a:cubicBezTo>
                    <a:cubicBezTo>
                      <a:pt x="757" y="117"/>
                      <a:pt x="761" y="117"/>
                      <a:pt x="761" y="115"/>
                    </a:cubicBezTo>
                    <a:cubicBezTo>
                      <a:pt x="760" y="114"/>
                      <a:pt x="758" y="113"/>
                      <a:pt x="759" y="112"/>
                    </a:cubicBezTo>
                    <a:cubicBezTo>
                      <a:pt x="759" y="111"/>
                      <a:pt x="761" y="109"/>
                      <a:pt x="761" y="109"/>
                    </a:cubicBezTo>
                    <a:cubicBezTo>
                      <a:pt x="762" y="109"/>
                      <a:pt x="766" y="110"/>
                      <a:pt x="766" y="109"/>
                    </a:cubicBezTo>
                    <a:cubicBezTo>
                      <a:pt x="765" y="110"/>
                      <a:pt x="762" y="111"/>
                      <a:pt x="763" y="112"/>
                    </a:cubicBezTo>
                    <a:cubicBezTo>
                      <a:pt x="764" y="113"/>
                      <a:pt x="765" y="114"/>
                      <a:pt x="765" y="114"/>
                    </a:cubicBezTo>
                    <a:cubicBezTo>
                      <a:pt x="765" y="115"/>
                      <a:pt x="764" y="116"/>
                      <a:pt x="765" y="116"/>
                    </a:cubicBezTo>
                    <a:cubicBezTo>
                      <a:pt x="767" y="116"/>
                      <a:pt x="769" y="115"/>
                      <a:pt x="771" y="115"/>
                    </a:cubicBezTo>
                    <a:cubicBezTo>
                      <a:pt x="773" y="115"/>
                      <a:pt x="775" y="115"/>
                      <a:pt x="777" y="116"/>
                    </a:cubicBezTo>
                    <a:cubicBezTo>
                      <a:pt x="778" y="117"/>
                      <a:pt x="778" y="117"/>
                      <a:pt x="778" y="119"/>
                    </a:cubicBezTo>
                    <a:cubicBezTo>
                      <a:pt x="778" y="120"/>
                      <a:pt x="782" y="121"/>
                      <a:pt x="783" y="121"/>
                    </a:cubicBezTo>
                    <a:cubicBezTo>
                      <a:pt x="784" y="122"/>
                      <a:pt x="790" y="126"/>
                      <a:pt x="791" y="124"/>
                    </a:cubicBezTo>
                    <a:cubicBezTo>
                      <a:pt x="790" y="127"/>
                      <a:pt x="796" y="124"/>
                      <a:pt x="796" y="124"/>
                    </a:cubicBezTo>
                    <a:cubicBezTo>
                      <a:pt x="796" y="123"/>
                      <a:pt x="792" y="123"/>
                      <a:pt x="793" y="122"/>
                    </a:cubicBezTo>
                    <a:cubicBezTo>
                      <a:pt x="793" y="120"/>
                      <a:pt x="796" y="122"/>
                      <a:pt x="796" y="122"/>
                    </a:cubicBezTo>
                    <a:cubicBezTo>
                      <a:pt x="796" y="120"/>
                      <a:pt x="795" y="122"/>
                      <a:pt x="796" y="119"/>
                    </a:cubicBezTo>
                    <a:cubicBezTo>
                      <a:pt x="796" y="118"/>
                      <a:pt x="796" y="117"/>
                      <a:pt x="796" y="116"/>
                    </a:cubicBezTo>
                    <a:cubicBezTo>
                      <a:pt x="795" y="115"/>
                      <a:pt x="794" y="115"/>
                      <a:pt x="794" y="114"/>
                    </a:cubicBezTo>
                    <a:cubicBezTo>
                      <a:pt x="794" y="114"/>
                      <a:pt x="801" y="116"/>
                      <a:pt x="802" y="115"/>
                    </a:cubicBezTo>
                    <a:cubicBezTo>
                      <a:pt x="802" y="115"/>
                      <a:pt x="801" y="114"/>
                      <a:pt x="800" y="114"/>
                    </a:cubicBezTo>
                    <a:cubicBezTo>
                      <a:pt x="801" y="114"/>
                      <a:pt x="804" y="115"/>
                      <a:pt x="805" y="114"/>
                    </a:cubicBezTo>
                    <a:cubicBezTo>
                      <a:pt x="805" y="113"/>
                      <a:pt x="805" y="112"/>
                      <a:pt x="806" y="111"/>
                    </a:cubicBezTo>
                    <a:cubicBezTo>
                      <a:pt x="806" y="111"/>
                      <a:pt x="809" y="111"/>
                      <a:pt x="809" y="111"/>
                    </a:cubicBezTo>
                    <a:cubicBezTo>
                      <a:pt x="809" y="111"/>
                      <a:pt x="808" y="111"/>
                      <a:pt x="808" y="111"/>
                    </a:cubicBezTo>
                    <a:cubicBezTo>
                      <a:pt x="807" y="110"/>
                      <a:pt x="810" y="111"/>
                      <a:pt x="808" y="111"/>
                    </a:cubicBezTo>
                    <a:close/>
                    <a:moveTo>
                      <a:pt x="405" y="192"/>
                    </a:moveTo>
                    <a:cubicBezTo>
                      <a:pt x="404" y="195"/>
                      <a:pt x="404" y="198"/>
                      <a:pt x="403" y="201"/>
                    </a:cubicBezTo>
                    <a:cubicBezTo>
                      <a:pt x="402" y="203"/>
                      <a:pt x="399" y="202"/>
                      <a:pt x="399" y="204"/>
                    </a:cubicBezTo>
                    <a:cubicBezTo>
                      <a:pt x="399" y="204"/>
                      <a:pt x="401" y="204"/>
                      <a:pt x="402" y="204"/>
                    </a:cubicBezTo>
                    <a:cubicBezTo>
                      <a:pt x="402" y="204"/>
                      <a:pt x="393" y="210"/>
                      <a:pt x="392" y="210"/>
                    </a:cubicBezTo>
                    <a:cubicBezTo>
                      <a:pt x="391" y="211"/>
                      <a:pt x="390" y="212"/>
                      <a:pt x="388" y="212"/>
                    </a:cubicBezTo>
                    <a:cubicBezTo>
                      <a:pt x="387" y="213"/>
                      <a:pt x="386" y="215"/>
                      <a:pt x="385" y="216"/>
                    </a:cubicBezTo>
                    <a:cubicBezTo>
                      <a:pt x="384" y="217"/>
                      <a:pt x="377" y="219"/>
                      <a:pt x="376" y="217"/>
                    </a:cubicBezTo>
                    <a:cubicBezTo>
                      <a:pt x="376" y="216"/>
                      <a:pt x="383" y="214"/>
                      <a:pt x="384" y="213"/>
                    </a:cubicBezTo>
                    <a:cubicBezTo>
                      <a:pt x="387" y="211"/>
                      <a:pt x="390" y="208"/>
                      <a:pt x="393" y="206"/>
                    </a:cubicBezTo>
                    <a:cubicBezTo>
                      <a:pt x="395" y="205"/>
                      <a:pt x="395" y="202"/>
                      <a:pt x="397" y="201"/>
                    </a:cubicBezTo>
                    <a:cubicBezTo>
                      <a:pt x="399" y="198"/>
                      <a:pt x="401" y="195"/>
                      <a:pt x="402" y="192"/>
                    </a:cubicBezTo>
                    <a:cubicBezTo>
                      <a:pt x="402" y="190"/>
                      <a:pt x="402" y="190"/>
                      <a:pt x="404" y="189"/>
                    </a:cubicBezTo>
                    <a:cubicBezTo>
                      <a:pt x="406" y="188"/>
                      <a:pt x="405" y="191"/>
                      <a:pt x="405" y="192"/>
                    </a:cubicBezTo>
                    <a:cubicBezTo>
                      <a:pt x="404" y="193"/>
                      <a:pt x="405" y="190"/>
                      <a:pt x="405" y="19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6" name="Freeform 721"/>
              <p:cNvSpPr>
                <a:spLocks/>
              </p:cNvSpPr>
              <p:nvPr/>
            </p:nvSpPr>
            <p:spPr bwMode="auto">
              <a:xfrm>
                <a:off x="9099284" y="3113304"/>
                <a:ext cx="70082" cy="149721"/>
              </a:xfrm>
              <a:custGeom>
                <a:avLst/>
                <a:gdLst>
                  <a:gd name="T0" fmla="*/ 13 w 15"/>
                  <a:gd name="T1" fmla="*/ 26 h 32"/>
                  <a:gd name="T2" fmla="*/ 10 w 15"/>
                  <a:gd name="T3" fmla="*/ 13 h 32"/>
                  <a:gd name="T4" fmla="*/ 9 w 15"/>
                  <a:gd name="T5" fmla="*/ 4 h 32"/>
                  <a:gd name="T6" fmla="*/ 9 w 15"/>
                  <a:gd name="T7" fmla="*/ 1 h 32"/>
                  <a:gd name="T8" fmla="*/ 6 w 15"/>
                  <a:gd name="T9" fmla="*/ 0 h 32"/>
                  <a:gd name="T10" fmla="*/ 7 w 15"/>
                  <a:gd name="T11" fmla="*/ 3 h 32"/>
                  <a:gd name="T12" fmla="*/ 6 w 15"/>
                  <a:gd name="T13" fmla="*/ 5 h 32"/>
                  <a:gd name="T14" fmla="*/ 4 w 15"/>
                  <a:gd name="T15" fmla="*/ 7 h 32"/>
                  <a:gd name="T16" fmla="*/ 4 w 15"/>
                  <a:gd name="T17" fmla="*/ 9 h 32"/>
                  <a:gd name="T18" fmla="*/ 2 w 15"/>
                  <a:gd name="T19" fmla="*/ 14 h 32"/>
                  <a:gd name="T20" fmla="*/ 5 w 15"/>
                  <a:gd name="T21" fmla="*/ 20 h 32"/>
                  <a:gd name="T22" fmla="*/ 6 w 15"/>
                  <a:gd name="T23" fmla="*/ 32 h 32"/>
                  <a:gd name="T24" fmla="*/ 15 w 15"/>
                  <a:gd name="T25" fmla="*/ 32 h 32"/>
                  <a:gd name="T26" fmla="*/ 13 w 15"/>
                  <a:gd name="T27" fmla="*/ 26 h 32"/>
                  <a:gd name="T28" fmla="*/ 13 w 15"/>
                  <a:gd name="T29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32">
                    <a:moveTo>
                      <a:pt x="13" y="26"/>
                    </a:moveTo>
                    <a:cubicBezTo>
                      <a:pt x="13" y="22"/>
                      <a:pt x="9" y="17"/>
                      <a:pt x="10" y="13"/>
                    </a:cubicBezTo>
                    <a:cubicBezTo>
                      <a:pt x="11" y="10"/>
                      <a:pt x="10" y="7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9" y="0"/>
                      <a:pt x="6" y="0"/>
                      <a:pt x="6" y="0"/>
                    </a:cubicBezTo>
                    <a:cubicBezTo>
                      <a:pt x="6" y="1"/>
                      <a:pt x="7" y="2"/>
                      <a:pt x="7" y="3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5" y="6"/>
                      <a:pt x="4" y="5"/>
                      <a:pt x="4" y="7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3" y="11"/>
                      <a:pt x="3" y="13"/>
                      <a:pt x="2" y="14"/>
                    </a:cubicBezTo>
                    <a:cubicBezTo>
                      <a:pt x="0" y="15"/>
                      <a:pt x="4" y="18"/>
                      <a:pt x="5" y="20"/>
                    </a:cubicBezTo>
                    <a:cubicBezTo>
                      <a:pt x="6" y="22"/>
                      <a:pt x="4" y="32"/>
                      <a:pt x="6" y="32"/>
                    </a:cubicBezTo>
                    <a:cubicBezTo>
                      <a:pt x="9" y="32"/>
                      <a:pt x="12" y="32"/>
                      <a:pt x="15" y="32"/>
                    </a:cubicBezTo>
                    <a:cubicBezTo>
                      <a:pt x="15" y="30"/>
                      <a:pt x="14" y="28"/>
                      <a:pt x="13" y="26"/>
                    </a:cubicBezTo>
                    <a:cubicBezTo>
                      <a:pt x="13" y="24"/>
                      <a:pt x="13" y="27"/>
                      <a:pt x="13" y="2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7" name="Freeform 722"/>
              <p:cNvSpPr>
                <a:spLocks/>
              </p:cNvSpPr>
              <p:nvPr/>
            </p:nvSpPr>
            <p:spPr bwMode="auto">
              <a:xfrm>
                <a:off x="9113618" y="3258244"/>
                <a:ext cx="70082" cy="108308"/>
              </a:xfrm>
              <a:custGeom>
                <a:avLst/>
                <a:gdLst>
                  <a:gd name="T0" fmla="*/ 12 w 15"/>
                  <a:gd name="T1" fmla="*/ 1 h 23"/>
                  <a:gd name="T2" fmla="*/ 7 w 15"/>
                  <a:gd name="T3" fmla="*/ 1 h 23"/>
                  <a:gd name="T4" fmla="*/ 2 w 15"/>
                  <a:gd name="T5" fmla="*/ 2 h 23"/>
                  <a:gd name="T6" fmla="*/ 1 w 15"/>
                  <a:gd name="T7" fmla="*/ 7 h 23"/>
                  <a:gd name="T8" fmla="*/ 2 w 15"/>
                  <a:gd name="T9" fmla="*/ 11 h 23"/>
                  <a:gd name="T10" fmla="*/ 1 w 15"/>
                  <a:gd name="T11" fmla="*/ 23 h 23"/>
                  <a:gd name="T12" fmla="*/ 4 w 15"/>
                  <a:gd name="T13" fmla="*/ 20 h 23"/>
                  <a:gd name="T14" fmla="*/ 7 w 15"/>
                  <a:gd name="T15" fmla="*/ 20 h 23"/>
                  <a:gd name="T16" fmla="*/ 9 w 15"/>
                  <a:gd name="T17" fmla="*/ 23 h 23"/>
                  <a:gd name="T18" fmla="*/ 9 w 15"/>
                  <a:gd name="T19" fmla="*/ 20 h 23"/>
                  <a:gd name="T20" fmla="*/ 6 w 15"/>
                  <a:gd name="T21" fmla="*/ 16 h 23"/>
                  <a:gd name="T22" fmla="*/ 4 w 15"/>
                  <a:gd name="T23" fmla="*/ 7 h 23"/>
                  <a:gd name="T24" fmla="*/ 9 w 15"/>
                  <a:gd name="T25" fmla="*/ 3 h 23"/>
                  <a:gd name="T26" fmla="*/ 15 w 15"/>
                  <a:gd name="T27" fmla="*/ 6 h 23"/>
                  <a:gd name="T28" fmla="*/ 12 w 15"/>
                  <a:gd name="T29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23">
                    <a:moveTo>
                      <a:pt x="12" y="1"/>
                    </a:moveTo>
                    <a:cubicBezTo>
                      <a:pt x="11" y="1"/>
                      <a:pt x="9" y="1"/>
                      <a:pt x="7" y="1"/>
                    </a:cubicBezTo>
                    <a:cubicBezTo>
                      <a:pt x="5" y="1"/>
                      <a:pt x="3" y="0"/>
                      <a:pt x="2" y="2"/>
                    </a:cubicBezTo>
                    <a:cubicBezTo>
                      <a:pt x="2" y="4"/>
                      <a:pt x="1" y="5"/>
                      <a:pt x="1" y="7"/>
                    </a:cubicBezTo>
                    <a:cubicBezTo>
                      <a:pt x="1" y="8"/>
                      <a:pt x="2" y="9"/>
                      <a:pt x="2" y="11"/>
                    </a:cubicBezTo>
                    <a:cubicBezTo>
                      <a:pt x="2" y="12"/>
                      <a:pt x="0" y="23"/>
                      <a:pt x="1" y="23"/>
                    </a:cubicBezTo>
                    <a:cubicBezTo>
                      <a:pt x="3" y="22"/>
                      <a:pt x="1" y="19"/>
                      <a:pt x="4" y="20"/>
                    </a:cubicBezTo>
                    <a:cubicBezTo>
                      <a:pt x="5" y="20"/>
                      <a:pt x="7" y="19"/>
                      <a:pt x="7" y="20"/>
                    </a:cubicBezTo>
                    <a:cubicBezTo>
                      <a:pt x="8" y="20"/>
                      <a:pt x="8" y="23"/>
                      <a:pt x="9" y="23"/>
                    </a:cubicBezTo>
                    <a:cubicBezTo>
                      <a:pt x="9" y="23"/>
                      <a:pt x="9" y="20"/>
                      <a:pt x="9" y="20"/>
                    </a:cubicBezTo>
                    <a:cubicBezTo>
                      <a:pt x="9" y="18"/>
                      <a:pt x="7" y="17"/>
                      <a:pt x="6" y="16"/>
                    </a:cubicBezTo>
                    <a:cubicBezTo>
                      <a:pt x="5" y="14"/>
                      <a:pt x="2" y="9"/>
                      <a:pt x="4" y="7"/>
                    </a:cubicBezTo>
                    <a:cubicBezTo>
                      <a:pt x="7" y="5"/>
                      <a:pt x="6" y="4"/>
                      <a:pt x="9" y="3"/>
                    </a:cubicBezTo>
                    <a:cubicBezTo>
                      <a:pt x="11" y="2"/>
                      <a:pt x="14" y="4"/>
                      <a:pt x="15" y="6"/>
                    </a:cubicBezTo>
                    <a:cubicBezTo>
                      <a:pt x="14" y="4"/>
                      <a:pt x="13" y="2"/>
                      <a:pt x="12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8" name="Freeform 723"/>
              <p:cNvSpPr>
                <a:spLocks/>
              </p:cNvSpPr>
              <p:nvPr/>
            </p:nvSpPr>
            <p:spPr bwMode="auto">
              <a:xfrm>
                <a:off x="8744095" y="3576800"/>
                <a:ext cx="98752" cy="117866"/>
              </a:xfrm>
              <a:custGeom>
                <a:avLst/>
                <a:gdLst>
                  <a:gd name="T0" fmla="*/ 5 w 21"/>
                  <a:gd name="T1" fmla="*/ 1 h 25"/>
                  <a:gd name="T2" fmla="*/ 4 w 21"/>
                  <a:gd name="T3" fmla="*/ 7 h 25"/>
                  <a:gd name="T4" fmla="*/ 1 w 21"/>
                  <a:gd name="T5" fmla="*/ 9 h 25"/>
                  <a:gd name="T6" fmla="*/ 3 w 21"/>
                  <a:gd name="T7" fmla="*/ 11 h 25"/>
                  <a:gd name="T8" fmla="*/ 2 w 21"/>
                  <a:gd name="T9" fmla="*/ 14 h 25"/>
                  <a:gd name="T10" fmla="*/ 3 w 21"/>
                  <a:gd name="T11" fmla="*/ 16 h 25"/>
                  <a:gd name="T12" fmla="*/ 1 w 21"/>
                  <a:gd name="T13" fmla="*/ 20 h 25"/>
                  <a:gd name="T14" fmla="*/ 3 w 21"/>
                  <a:gd name="T15" fmla="*/ 21 h 25"/>
                  <a:gd name="T16" fmla="*/ 0 w 21"/>
                  <a:gd name="T17" fmla="*/ 24 h 25"/>
                  <a:gd name="T18" fmla="*/ 2 w 21"/>
                  <a:gd name="T19" fmla="*/ 23 h 25"/>
                  <a:gd name="T20" fmla="*/ 3 w 21"/>
                  <a:gd name="T21" fmla="*/ 24 h 25"/>
                  <a:gd name="T22" fmla="*/ 6 w 21"/>
                  <a:gd name="T23" fmla="*/ 22 h 25"/>
                  <a:gd name="T24" fmla="*/ 8 w 21"/>
                  <a:gd name="T25" fmla="*/ 22 h 25"/>
                  <a:gd name="T26" fmla="*/ 9 w 21"/>
                  <a:gd name="T27" fmla="*/ 22 h 25"/>
                  <a:gd name="T28" fmla="*/ 12 w 21"/>
                  <a:gd name="T29" fmla="*/ 21 h 25"/>
                  <a:gd name="T30" fmla="*/ 14 w 21"/>
                  <a:gd name="T31" fmla="*/ 20 h 25"/>
                  <a:gd name="T32" fmla="*/ 17 w 21"/>
                  <a:gd name="T33" fmla="*/ 18 h 25"/>
                  <a:gd name="T34" fmla="*/ 20 w 21"/>
                  <a:gd name="T35" fmla="*/ 20 h 25"/>
                  <a:gd name="T36" fmla="*/ 19 w 21"/>
                  <a:gd name="T37" fmla="*/ 16 h 25"/>
                  <a:gd name="T38" fmla="*/ 17 w 21"/>
                  <a:gd name="T39" fmla="*/ 12 h 25"/>
                  <a:gd name="T40" fmla="*/ 12 w 21"/>
                  <a:gd name="T41" fmla="*/ 0 h 25"/>
                  <a:gd name="T42" fmla="*/ 5 w 21"/>
                  <a:gd name="T43" fmla="*/ 1 h 25"/>
                  <a:gd name="T44" fmla="*/ 5 w 21"/>
                  <a:gd name="T45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25">
                    <a:moveTo>
                      <a:pt x="5" y="1"/>
                    </a:moveTo>
                    <a:cubicBezTo>
                      <a:pt x="3" y="2"/>
                      <a:pt x="2" y="6"/>
                      <a:pt x="4" y="7"/>
                    </a:cubicBezTo>
                    <a:cubicBezTo>
                      <a:pt x="7" y="10"/>
                      <a:pt x="2" y="9"/>
                      <a:pt x="1" y="9"/>
                    </a:cubicBezTo>
                    <a:cubicBezTo>
                      <a:pt x="1" y="9"/>
                      <a:pt x="3" y="11"/>
                      <a:pt x="3" y="11"/>
                    </a:cubicBezTo>
                    <a:cubicBezTo>
                      <a:pt x="3" y="13"/>
                      <a:pt x="3" y="13"/>
                      <a:pt x="2" y="14"/>
                    </a:cubicBezTo>
                    <a:cubicBezTo>
                      <a:pt x="2" y="14"/>
                      <a:pt x="3" y="15"/>
                      <a:pt x="3" y="16"/>
                    </a:cubicBezTo>
                    <a:cubicBezTo>
                      <a:pt x="2" y="17"/>
                      <a:pt x="1" y="20"/>
                      <a:pt x="1" y="20"/>
                    </a:cubicBezTo>
                    <a:cubicBezTo>
                      <a:pt x="1" y="20"/>
                      <a:pt x="3" y="20"/>
                      <a:pt x="3" y="21"/>
                    </a:cubicBezTo>
                    <a:cubicBezTo>
                      <a:pt x="3" y="21"/>
                      <a:pt x="0" y="23"/>
                      <a:pt x="0" y="24"/>
                    </a:cubicBezTo>
                    <a:cubicBezTo>
                      <a:pt x="0" y="24"/>
                      <a:pt x="1" y="23"/>
                      <a:pt x="2" y="23"/>
                    </a:cubicBezTo>
                    <a:cubicBezTo>
                      <a:pt x="2" y="23"/>
                      <a:pt x="2" y="25"/>
                      <a:pt x="3" y="24"/>
                    </a:cubicBezTo>
                    <a:cubicBezTo>
                      <a:pt x="3" y="23"/>
                      <a:pt x="5" y="22"/>
                      <a:pt x="6" y="22"/>
                    </a:cubicBezTo>
                    <a:cubicBezTo>
                      <a:pt x="7" y="21"/>
                      <a:pt x="6" y="25"/>
                      <a:pt x="8" y="22"/>
                    </a:cubicBezTo>
                    <a:cubicBezTo>
                      <a:pt x="9" y="20"/>
                      <a:pt x="8" y="21"/>
                      <a:pt x="9" y="22"/>
                    </a:cubicBezTo>
                    <a:cubicBezTo>
                      <a:pt x="9" y="22"/>
                      <a:pt x="12" y="21"/>
                      <a:pt x="12" y="21"/>
                    </a:cubicBezTo>
                    <a:cubicBezTo>
                      <a:pt x="14" y="21"/>
                      <a:pt x="13" y="20"/>
                      <a:pt x="14" y="20"/>
                    </a:cubicBezTo>
                    <a:cubicBezTo>
                      <a:pt x="16" y="20"/>
                      <a:pt x="16" y="19"/>
                      <a:pt x="17" y="18"/>
                    </a:cubicBezTo>
                    <a:cubicBezTo>
                      <a:pt x="18" y="16"/>
                      <a:pt x="19" y="19"/>
                      <a:pt x="20" y="20"/>
                    </a:cubicBezTo>
                    <a:cubicBezTo>
                      <a:pt x="21" y="20"/>
                      <a:pt x="19" y="16"/>
                      <a:pt x="19" y="16"/>
                    </a:cubicBezTo>
                    <a:cubicBezTo>
                      <a:pt x="18" y="15"/>
                      <a:pt x="17" y="14"/>
                      <a:pt x="17" y="12"/>
                    </a:cubicBezTo>
                    <a:cubicBezTo>
                      <a:pt x="17" y="7"/>
                      <a:pt x="14" y="4"/>
                      <a:pt x="12" y="0"/>
                    </a:cubicBezTo>
                    <a:cubicBezTo>
                      <a:pt x="10" y="2"/>
                      <a:pt x="8" y="1"/>
                      <a:pt x="5" y="1"/>
                    </a:cubicBezTo>
                    <a:cubicBezTo>
                      <a:pt x="5" y="2"/>
                      <a:pt x="6" y="1"/>
                      <a:pt x="5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9" name="Freeform 724"/>
              <p:cNvSpPr>
                <a:spLocks/>
              </p:cNvSpPr>
              <p:nvPr/>
            </p:nvSpPr>
            <p:spPr bwMode="auto">
              <a:xfrm>
                <a:off x="8702684" y="3450971"/>
                <a:ext cx="149721" cy="144943"/>
              </a:xfrm>
              <a:custGeom>
                <a:avLst/>
                <a:gdLst>
                  <a:gd name="T0" fmla="*/ 32 w 32"/>
                  <a:gd name="T1" fmla="*/ 3 h 31"/>
                  <a:gd name="T2" fmla="*/ 29 w 32"/>
                  <a:gd name="T3" fmla="*/ 1 h 31"/>
                  <a:gd name="T4" fmla="*/ 27 w 32"/>
                  <a:gd name="T5" fmla="*/ 4 h 31"/>
                  <a:gd name="T6" fmla="*/ 25 w 32"/>
                  <a:gd name="T7" fmla="*/ 5 h 31"/>
                  <a:gd name="T8" fmla="*/ 20 w 32"/>
                  <a:gd name="T9" fmla="*/ 6 h 31"/>
                  <a:gd name="T10" fmla="*/ 20 w 32"/>
                  <a:gd name="T11" fmla="*/ 10 h 31"/>
                  <a:gd name="T12" fmla="*/ 13 w 32"/>
                  <a:gd name="T13" fmla="*/ 9 h 31"/>
                  <a:gd name="T14" fmla="*/ 10 w 32"/>
                  <a:gd name="T15" fmla="*/ 12 h 31"/>
                  <a:gd name="T16" fmla="*/ 0 w 32"/>
                  <a:gd name="T17" fmla="*/ 19 h 31"/>
                  <a:gd name="T18" fmla="*/ 6 w 32"/>
                  <a:gd name="T19" fmla="*/ 21 h 31"/>
                  <a:gd name="T20" fmla="*/ 5 w 32"/>
                  <a:gd name="T21" fmla="*/ 24 h 31"/>
                  <a:gd name="T22" fmla="*/ 6 w 32"/>
                  <a:gd name="T23" fmla="*/ 26 h 31"/>
                  <a:gd name="T24" fmla="*/ 3 w 32"/>
                  <a:gd name="T25" fmla="*/ 29 h 31"/>
                  <a:gd name="T26" fmla="*/ 5 w 32"/>
                  <a:gd name="T27" fmla="*/ 30 h 31"/>
                  <a:gd name="T28" fmla="*/ 5 w 32"/>
                  <a:gd name="T29" fmla="*/ 31 h 31"/>
                  <a:gd name="T30" fmla="*/ 9 w 32"/>
                  <a:gd name="T31" fmla="*/ 31 h 31"/>
                  <a:gd name="T32" fmla="*/ 12 w 32"/>
                  <a:gd name="T33" fmla="*/ 31 h 31"/>
                  <a:gd name="T34" fmla="*/ 14 w 32"/>
                  <a:gd name="T35" fmla="*/ 28 h 31"/>
                  <a:gd name="T36" fmla="*/ 21 w 32"/>
                  <a:gd name="T37" fmla="*/ 27 h 31"/>
                  <a:gd name="T38" fmla="*/ 16 w 32"/>
                  <a:gd name="T39" fmla="*/ 22 h 31"/>
                  <a:gd name="T40" fmla="*/ 20 w 32"/>
                  <a:gd name="T41" fmla="*/ 19 h 31"/>
                  <a:gd name="T42" fmla="*/ 27 w 32"/>
                  <a:gd name="T43" fmla="*/ 14 h 31"/>
                  <a:gd name="T44" fmla="*/ 27 w 32"/>
                  <a:gd name="T45" fmla="*/ 8 h 31"/>
                  <a:gd name="T46" fmla="*/ 32 w 32"/>
                  <a:gd name="T47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" h="31">
                    <a:moveTo>
                      <a:pt x="32" y="3"/>
                    </a:moveTo>
                    <a:cubicBezTo>
                      <a:pt x="31" y="2"/>
                      <a:pt x="30" y="0"/>
                      <a:pt x="29" y="1"/>
                    </a:cubicBezTo>
                    <a:cubicBezTo>
                      <a:pt x="28" y="1"/>
                      <a:pt x="28" y="3"/>
                      <a:pt x="27" y="4"/>
                    </a:cubicBezTo>
                    <a:cubicBezTo>
                      <a:pt x="27" y="4"/>
                      <a:pt x="26" y="3"/>
                      <a:pt x="25" y="5"/>
                    </a:cubicBezTo>
                    <a:cubicBezTo>
                      <a:pt x="24" y="6"/>
                      <a:pt x="22" y="6"/>
                      <a:pt x="20" y="6"/>
                    </a:cubicBezTo>
                    <a:cubicBezTo>
                      <a:pt x="18" y="7"/>
                      <a:pt x="22" y="9"/>
                      <a:pt x="20" y="10"/>
                    </a:cubicBezTo>
                    <a:cubicBezTo>
                      <a:pt x="17" y="11"/>
                      <a:pt x="16" y="9"/>
                      <a:pt x="13" y="9"/>
                    </a:cubicBezTo>
                    <a:cubicBezTo>
                      <a:pt x="12" y="8"/>
                      <a:pt x="10" y="11"/>
                      <a:pt x="10" y="12"/>
                    </a:cubicBezTo>
                    <a:cubicBezTo>
                      <a:pt x="7" y="15"/>
                      <a:pt x="1" y="15"/>
                      <a:pt x="0" y="19"/>
                    </a:cubicBezTo>
                    <a:cubicBezTo>
                      <a:pt x="0" y="19"/>
                      <a:pt x="6" y="21"/>
                      <a:pt x="6" y="21"/>
                    </a:cubicBezTo>
                    <a:cubicBezTo>
                      <a:pt x="6" y="22"/>
                      <a:pt x="5" y="24"/>
                      <a:pt x="5" y="24"/>
                    </a:cubicBezTo>
                    <a:cubicBezTo>
                      <a:pt x="5" y="26"/>
                      <a:pt x="6" y="25"/>
                      <a:pt x="6" y="26"/>
                    </a:cubicBezTo>
                    <a:cubicBezTo>
                      <a:pt x="6" y="25"/>
                      <a:pt x="2" y="28"/>
                      <a:pt x="3" y="29"/>
                    </a:cubicBezTo>
                    <a:cubicBezTo>
                      <a:pt x="3" y="29"/>
                      <a:pt x="5" y="30"/>
                      <a:pt x="5" y="30"/>
                    </a:cubicBezTo>
                    <a:cubicBezTo>
                      <a:pt x="6" y="30"/>
                      <a:pt x="5" y="30"/>
                      <a:pt x="5" y="31"/>
                    </a:cubicBezTo>
                    <a:cubicBezTo>
                      <a:pt x="5" y="30"/>
                      <a:pt x="9" y="30"/>
                      <a:pt x="9" y="31"/>
                    </a:cubicBezTo>
                    <a:cubicBezTo>
                      <a:pt x="10" y="31"/>
                      <a:pt x="11" y="31"/>
                      <a:pt x="12" y="31"/>
                    </a:cubicBezTo>
                    <a:cubicBezTo>
                      <a:pt x="12" y="31"/>
                      <a:pt x="13" y="29"/>
                      <a:pt x="14" y="28"/>
                    </a:cubicBezTo>
                    <a:cubicBezTo>
                      <a:pt x="17" y="28"/>
                      <a:pt x="19" y="29"/>
                      <a:pt x="21" y="27"/>
                    </a:cubicBezTo>
                    <a:cubicBezTo>
                      <a:pt x="21" y="25"/>
                      <a:pt x="16" y="23"/>
                      <a:pt x="16" y="22"/>
                    </a:cubicBezTo>
                    <a:cubicBezTo>
                      <a:pt x="17" y="21"/>
                      <a:pt x="18" y="20"/>
                      <a:pt x="20" y="19"/>
                    </a:cubicBezTo>
                    <a:cubicBezTo>
                      <a:pt x="22" y="17"/>
                      <a:pt x="24" y="15"/>
                      <a:pt x="27" y="14"/>
                    </a:cubicBezTo>
                    <a:cubicBezTo>
                      <a:pt x="29" y="12"/>
                      <a:pt x="26" y="9"/>
                      <a:pt x="27" y="8"/>
                    </a:cubicBezTo>
                    <a:cubicBezTo>
                      <a:pt x="29" y="6"/>
                      <a:pt x="30" y="4"/>
                      <a:pt x="32" y="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0" name="Freeform 725"/>
              <p:cNvSpPr>
                <a:spLocks/>
              </p:cNvSpPr>
              <p:nvPr/>
            </p:nvSpPr>
            <p:spPr bwMode="auto">
              <a:xfrm>
                <a:off x="5606334" y="3081447"/>
                <a:ext cx="111495" cy="116272"/>
              </a:xfrm>
              <a:custGeom>
                <a:avLst/>
                <a:gdLst>
                  <a:gd name="T0" fmla="*/ 21 w 24"/>
                  <a:gd name="T1" fmla="*/ 8 h 25"/>
                  <a:gd name="T2" fmla="*/ 18 w 24"/>
                  <a:gd name="T3" fmla="*/ 5 h 25"/>
                  <a:gd name="T4" fmla="*/ 15 w 24"/>
                  <a:gd name="T5" fmla="*/ 6 h 25"/>
                  <a:gd name="T6" fmla="*/ 16 w 24"/>
                  <a:gd name="T7" fmla="*/ 1 h 25"/>
                  <a:gd name="T8" fmla="*/ 10 w 24"/>
                  <a:gd name="T9" fmla="*/ 1 h 25"/>
                  <a:gd name="T10" fmla="*/ 10 w 24"/>
                  <a:gd name="T11" fmla="*/ 2 h 25"/>
                  <a:gd name="T12" fmla="*/ 9 w 24"/>
                  <a:gd name="T13" fmla="*/ 3 h 25"/>
                  <a:gd name="T14" fmla="*/ 11 w 24"/>
                  <a:gd name="T15" fmla="*/ 4 h 25"/>
                  <a:gd name="T16" fmla="*/ 9 w 24"/>
                  <a:gd name="T17" fmla="*/ 5 h 25"/>
                  <a:gd name="T18" fmla="*/ 2 w 24"/>
                  <a:gd name="T19" fmla="*/ 6 h 25"/>
                  <a:gd name="T20" fmla="*/ 3 w 24"/>
                  <a:gd name="T21" fmla="*/ 7 h 25"/>
                  <a:gd name="T22" fmla="*/ 2 w 24"/>
                  <a:gd name="T23" fmla="*/ 8 h 25"/>
                  <a:gd name="T24" fmla="*/ 2 w 24"/>
                  <a:gd name="T25" fmla="*/ 8 h 25"/>
                  <a:gd name="T26" fmla="*/ 1 w 24"/>
                  <a:gd name="T27" fmla="*/ 8 h 25"/>
                  <a:gd name="T28" fmla="*/ 3 w 24"/>
                  <a:gd name="T29" fmla="*/ 10 h 25"/>
                  <a:gd name="T30" fmla="*/ 6 w 24"/>
                  <a:gd name="T31" fmla="*/ 13 h 25"/>
                  <a:gd name="T32" fmla="*/ 5 w 24"/>
                  <a:gd name="T33" fmla="*/ 17 h 25"/>
                  <a:gd name="T34" fmla="*/ 1 w 24"/>
                  <a:gd name="T35" fmla="*/ 20 h 25"/>
                  <a:gd name="T36" fmla="*/ 3 w 24"/>
                  <a:gd name="T37" fmla="*/ 20 h 25"/>
                  <a:gd name="T38" fmla="*/ 0 w 24"/>
                  <a:gd name="T39" fmla="*/ 22 h 25"/>
                  <a:gd name="T40" fmla="*/ 3 w 24"/>
                  <a:gd name="T41" fmla="*/ 21 h 25"/>
                  <a:gd name="T42" fmla="*/ 2 w 24"/>
                  <a:gd name="T43" fmla="*/ 24 h 25"/>
                  <a:gd name="T44" fmla="*/ 4 w 24"/>
                  <a:gd name="T45" fmla="*/ 23 h 25"/>
                  <a:gd name="T46" fmla="*/ 4 w 24"/>
                  <a:gd name="T47" fmla="*/ 25 h 25"/>
                  <a:gd name="T48" fmla="*/ 8 w 24"/>
                  <a:gd name="T49" fmla="*/ 24 h 25"/>
                  <a:gd name="T50" fmla="*/ 17 w 24"/>
                  <a:gd name="T51" fmla="*/ 20 h 25"/>
                  <a:gd name="T52" fmla="*/ 22 w 24"/>
                  <a:gd name="T53" fmla="*/ 16 h 25"/>
                  <a:gd name="T54" fmla="*/ 21 w 24"/>
                  <a:gd name="T55" fmla="*/ 8 h 25"/>
                  <a:gd name="T56" fmla="*/ 21 w 24"/>
                  <a:gd name="T57" fmla="*/ 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4" h="25">
                    <a:moveTo>
                      <a:pt x="21" y="8"/>
                    </a:moveTo>
                    <a:cubicBezTo>
                      <a:pt x="20" y="8"/>
                      <a:pt x="19" y="5"/>
                      <a:pt x="18" y="5"/>
                    </a:cubicBezTo>
                    <a:cubicBezTo>
                      <a:pt x="16" y="6"/>
                      <a:pt x="17" y="7"/>
                      <a:pt x="15" y="6"/>
                    </a:cubicBezTo>
                    <a:cubicBezTo>
                      <a:pt x="11" y="5"/>
                      <a:pt x="15" y="3"/>
                      <a:pt x="16" y="1"/>
                    </a:cubicBezTo>
                    <a:cubicBezTo>
                      <a:pt x="14" y="1"/>
                      <a:pt x="11" y="0"/>
                      <a:pt x="10" y="1"/>
                    </a:cubicBezTo>
                    <a:cubicBezTo>
                      <a:pt x="10" y="1"/>
                      <a:pt x="12" y="1"/>
                      <a:pt x="10" y="2"/>
                    </a:cubicBezTo>
                    <a:cubicBezTo>
                      <a:pt x="10" y="2"/>
                      <a:pt x="8" y="3"/>
                      <a:pt x="9" y="3"/>
                    </a:cubicBezTo>
                    <a:cubicBezTo>
                      <a:pt x="9" y="4"/>
                      <a:pt x="11" y="3"/>
                      <a:pt x="11" y="4"/>
                    </a:cubicBezTo>
                    <a:cubicBezTo>
                      <a:pt x="12" y="5"/>
                      <a:pt x="9" y="5"/>
                      <a:pt x="9" y="5"/>
                    </a:cubicBezTo>
                    <a:cubicBezTo>
                      <a:pt x="7" y="6"/>
                      <a:pt x="3" y="5"/>
                      <a:pt x="2" y="6"/>
                    </a:cubicBezTo>
                    <a:cubicBezTo>
                      <a:pt x="2" y="6"/>
                      <a:pt x="3" y="6"/>
                      <a:pt x="3" y="7"/>
                    </a:cubicBezTo>
                    <a:cubicBezTo>
                      <a:pt x="3" y="7"/>
                      <a:pt x="1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1" y="8"/>
                      <a:pt x="1" y="8"/>
                    </a:cubicBezTo>
                    <a:cubicBezTo>
                      <a:pt x="1" y="9"/>
                      <a:pt x="5" y="9"/>
                      <a:pt x="3" y="10"/>
                    </a:cubicBezTo>
                    <a:cubicBezTo>
                      <a:pt x="0" y="12"/>
                      <a:pt x="4" y="13"/>
                      <a:pt x="6" y="13"/>
                    </a:cubicBezTo>
                    <a:cubicBezTo>
                      <a:pt x="7" y="13"/>
                      <a:pt x="5" y="16"/>
                      <a:pt x="5" y="17"/>
                    </a:cubicBezTo>
                    <a:cubicBezTo>
                      <a:pt x="4" y="17"/>
                      <a:pt x="2" y="21"/>
                      <a:pt x="1" y="20"/>
                    </a:cubicBezTo>
                    <a:cubicBezTo>
                      <a:pt x="1" y="20"/>
                      <a:pt x="3" y="20"/>
                      <a:pt x="3" y="20"/>
                    </a:cubicBezTo>
                    <a:cubicBezTo>
                      <a:pt x="2" y="21"/>
                      <a:pt x="1" y="20"/>
                      <a:pt x="0" y="22"/>
                    </a:cubicBezTo>
                    <a:cubicBezTo>
                      <a:pt x="0" y="22"/>
                      <a:pt x="3" y="21"/>
                      <a:pt x="3" y="21"/>
                    </a:cubicBezTo>
                    <a:cubicBezTo>
                      <a:pt x="3" y="21"/>
                      <a:pt x="2" y="23"/>
                      <a:pt x="2" y="24"/>
                    </a:cubicBezTo>
                    <a:cubicBezTo>
                      <a:pt x="2" y="24"/>
                      <a:pt x="4" y="23"/>
                      <a:pt x="4" y="23"/>
                    </a:cubicBezTo>
                    <a:cubicBezTo>
                      <a:pt x="4" y="23"/>
                      <a:pt x="4" y="24"/>
                      <a:pt x="4" y="25"/>
                    </a:cubicBezTo>
                    <a:cubicBezTo>
                      <a:pt x="5" y="25"/>
                      <a:pt x="7" y="24"/>
                      <a:pt x="8" y="24"/>
                    </a:cubicBezTo>
                    <a:cubicBezTo>
                      <a:pt x="11" y="23"/>
                      <a:pt x="14" y="20"/>
                      <a:pt x="17" y="20"/>
                    </a:cubicBezTo>
                    <a:cubicBezTo>
                      <a:pt x="21" y="20"/>
                      <a:pt x="20" y="19"/>
                      <a:pt x="22" y="16"/>
                    </a:cubicBezTo>
                    <a:cubicBezTo>
                      <a:pt x="24" y="13"/>
                      <a:pt x="21" y="11"/>
                      <a:pt x="21" y="8"/>
                    </a:cubicBezTo>
                    <a:cubicBezTo>
                      <a:pt x="20" y="8"/>
                      <a:pt x="21" y="9"/>
                      <a:pt x="21" y="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1" name="Freeform 726"/>
              <p:cNvSpPr>
                <a:spLocks/>
              </p:cNvSpPr>
              <p:nvPr/>
            </p:nvSpPr>
            <p:spPr bwMode="auto">
              <a:xfrm>
                <a:off x="5662080" y="3076670"/>
                <a:ext cx="74861" cy="46190"/>
              </a:xfrm>
              <a:custGeom>
                <a:avLst/>
                <a:gdLst>
                  <a:gd name="T0" fmla="*/ 1 w 16"/>
                  <a:gd name="T1" fmla="*/ 6 h 10"/>
                  <a:gd name="T2" fmla="*/ 4 w 16"/>
                  <a:gd name="T3" fmla="*/ 8 h 10"/>
                  <a:gd name="T4" fmla="*/ 5 w 16"/>
                  <a:gd name="T5" fmla="*/ 7 h 10"/>
                  <a:gd name="T6" fmla="*/ 8 w 16"/>
                  <a:gd name="T7" fmla="*/ 8 h 10"/>
                  <a:gd name="T8" fmla="*/ 11 w 16"/>
                  <a:gd name="T9" fmla="*/ 4 h 10"/>
                  <a:gd name="T10" fmla="*/ 11 w 16"/>
                  <a:gd name="T11" fmla="*/ 2 h 10"/>
                  <a:gd name="T12" fmla="*/ 7 w 16"/>
                  <a:gd name="T13" fmla="*/ 1 h 10"/>
                  <a:gd name="T14" fmla="*/ 4 w 16"/>
                  <a:gd name="T15" fmla="*/ 2 h 10"/>
                  <a:gd name="T16" fmla="*/ 1 w 16"/>
                  <a:gd name="T17" fmla="*/ 6 h 10"/>
                  <a:gd name="T18" fmla="*/ 1 w 16"/>
                  <a:gd name="T1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0">
                    <a:moveTo>
                      <a:pt x="1" y="6"/>
                    </a:moveTo>
                    <a:cubicBezTo>
                      <a:pt x="0" y="7"/>
                      <a:pt x="3" y="8"/>
                      <a:pt x="4" y="8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6" y="6"/>
                      <a:pt x="7" y="7"/>
                      <a:pt x="8" y="8"/>
                    </a:cubicBezTo>
                    <a:cubicBezTo>
                      <a:pt x="10" y="10"/>
                      <a:pt x="16" y="5"/>
                      <a:pt x="11" y="4"/>
                    </a:cubicBezTo>
                    <a:cubicBezTo>
                      <a:pt x="12" y="4"/>
                      <a:pt x="11" y="2"/>
                      <a:pt x="11" y="2"/>
                    </a:cubicBezTo>
                    <a:cubicBezTo>
                      <a:pt x="10" y="0"/>
                      <a:pt x="9" y="0"/>
                      <a:pt x="7" y="1"/>
                    </a:cubicBezTo>
                    <a:cubicBezTo>
                      <a:pt x="6" y="1"/>
                      <a:pt x="4" y="1"/>
                      <a:pt x="4" y="2"/>
                    </a:cubicBezTo>
                    <a:cubicBezTo>
                      <a:pt x="3" y="3"/>
                      <a:pt x="1" y="4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2" name="Freeform 727"/>
              <p:cNvSpPr>
                <a:spLocks/>
              </p:cNvSpPr>
              <p:nvPr/>
            </p:nvSpPr>
            <p:spPr bwMode="auto">
              <a:xfrm>
                <a:off x="5635003" y="3427079"/>
                <a:ext cx="293070" cy="215025"/>
              </a:xfrm>
              <a:custGeom>
                <a:avLst/>
                <a:gdLst>
                  <a:gd name="T0" fmla="*/ 58 w 63"/>
                  <a:gd name="T1" fmla="*/ 8 h 46"/>
                  <a:gd name="T2" fmla="*/ 52 w 63"/>
                  <a:gd name="T3" fmla="*/ 6 h 46"/>
                  <a:gd name="T4" fmla="*/ 49 w 63"/>
                  <a:gd name="T5" fmla="*/ 6 h 46"/>
                  <a:gd name="T6" fmla="*/ 45 w 63"/>
                  <a:gd name="T7" fmla="*/ 6 h 46"/>
                  <a:gd name="T8" fmla="*/ 40 w 63"/>
                  <a:gd name="T9" fmla="*/ 4 h 46"/>
                  <a:gd name="T10" fmla="*/ 38 w 63"/>
                  <a:gd name="T11" fmla="*/ 2 h 46"/>
                  <a:gd name="T12" fmla="*/ 35 w 63"/>
                  <a:gd name="T13" fmla="*/ 2 h 46"/>
                  <a:gd name="T14" fmla="*/ 31 w 63"/>
                  <a:gd name="T15" fmla="*/ 2 h 46"/>
                  <a:gd name="T16" fmla="*/ 27 w 63"/>
                  <a:gd name="T17" fmla="*/ 2 h 46"/>
                  <a:gd name="T18" fmla="*/ 17 w 63"/>
                  <a:gd name="T19" fmla="*/ 1 h 46"/>
                  <a:gd name="T20" fmla="*/ 8 w 63"/>
                  <a:gd name="T21" fmla="*/ 0 h 46"/>
                  <a:gd name="T22" fmla="*/ 2 w 63"/>
                  <a:gd name="T23" fmla="*/ 3 h 46"/>
                  <a:gd name="T24" fmla="*/ 2 w 63"/>
                  <a:gd name="T25" fmla="*/ 6 h 46"/>
                  <a:gd name="T26" fmla="*/ 2 w 63"/>
                  <a:gd name="T27" fmla="*/ 11 h 46"/>
                  <a:gd name="T28" fmla="*/ 5 w 63"/>
                  <a:gd name="T29" fmla="*/ 10 h 46"/>
                  <a:gd name="T30" fmla="*/ 7 w 63"/>
                  <a:gd name="T31" fmla="*/ 12 h 46"/>
                  <a:gd name="T32" fmla="*/ 12 w 63"/>
                  <a:gd name="T33" fmla="*/ 11 h 46"/>
                  <a:gd name="T34" fmla="*/ 14 w 63"/>
                  <a:gd name="T35" fmla="*/ 14 h 46"/>
                  <a:gd name="T36" fmla="*/ 13 w 63"/>
                  <a:gd name="T37" fmla="*/ 20 h 46"/>
                  <a:gd name="T38" fmla="*/ 12 w 63"/>
                  <a:gd name="T39" fmla="*/ 25 h 46"/>
                  <a:gd name="T40" fmla="*/ 12 w 63"/>
                  <a:gd name="T41" fmla="*/ 28 h 46"/>
                  <a:gd name="T42" fmla="*/ 10 w 63"/>
                  <a:gd name="T43" fmla="*/ 33 h 46"/>
                  <a:gd name="T44" fmla="*/ 10 w 63"/>
                  <a:gd name="T45" fmla="*/ 38 h 46"/>
                  <a:gd name="T46" fmla="*/ 17 w 63"/>
                  <a:gd name="T47" fmla="*/ 44 h 46"/>
                  <a:gd name="T48" fmla="*/ 20 w 63"/>
                  <a:gd name="T49" fmla="*/ 45 h 46"/>
                  <a:gd name="T50" fmla="*/ 21 w 63"/>
                  <a:gd name="T51" fmla="*/ 43 h 46"/>
                  <a:gd name="T52" fmla="*/ 24 w 63"/>
                  <a:gd name="T53" fmla="*/ 42 h 46"/>
                  <a:gd name="T54" fmla="*/ 36 w 63"/>
                  <a:gd name="T55" fmla="*/ 41 h 46"/>
                  <a:gd name="T56" fmla="*/ 39 w 63"/>
                  <a:gd name="T57" fmla="*/ 38 h 46"/>
                  <a:gd name="T58" fmla="*/ 43 w 63"/>
                  <a:gd name="T59" fmla="*/ 35 h 46"/>
                  <a:gd name="T60" fmla="*/ 47 w 63"/>
                  <a:gd name="T61" fmla="*/ 30 h 46"/>
                  <a:gd name="T62" fmla="*/ 45 w 63"/>
                  <a:gd name="T63" fmla="*/ 26 h 46"/>
                  <a:gd name="T64" fmla="*/ 48 w 63"/>
                  <a:gd name="T65" fmla="*/ 21 h 46"/>
                  <a:gd name="T66" fmla="*/ 50 w 63"/>
                  <a:gd name="T67" fmla="*/ 19 h 46"/>
                  <a:gd name="T68" fmla="*/ 51 w 63"/>
                  <a:gd name="T69" fmla="*/ 17 h 46"/>
                  <a:gd name="T70" fmla="*/ 60 w 63"/>
                  <a:gd name="T71" fmla="*/ 13 h 46"/>
                  <a:gd name="T72" fmla="*/ 63 w 63"/>
                  <a:gd name="T73" fmla="*/ 9 h 46"/>
                  <a:gd name="T74" fmla="*/ 58 w 63"/>
                  <a:gd name="T75" fmla="*/ 8 h 46"/>
                  <a:gd name="T76" fmla="*/ 58 w 63"/>
                  <a:gd name="T7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3" h="46">
                    <a:moveTo>
                      <a:pt x="58" y="8"/>
                    </a:moveTo>
                    <a:cubicBezTo>
                      <a:pt x="55" y="8"/>
                      <a:pt x="54" y="7"/>
                      <a:pt x="52" y="6"/>
                    </a:cubicBezTo>
                    <a:cubicBezTo>
                      <a:pt x="51" y="5"/>
                      <a:pt x="50" y="6"/>
                      <a:pt x="49" y="6"/>
                    </a:cubicBezTo>
                    <a:cubicBezTo>
                      <a:pt x="48" y="6"/>
                      <a:pt x="46" y="6"/>
                      <a:pt x="45" y="6"/>
                    </a:cubicBezTo>
                    <a:cubicBezTo>
                      <a:pt x="43" y="5"/>
                      <a:pt x="41" y="4"/>
                      <a:pt x="40" y="4"/>
                    </a:cubicBezTo>
                    <a:cubicBezTo>
                      <a:pt x="39" y="3"/>
                      <a:pt x="39" y="3"/>
                      <a:pt x="38" y="2"/>
                    </a:cubicBezTo>
                    <a:cubicBezTo>
                      <a:pt x="37" y="3"/>
                      <a:pt x="36" y="2"/>
                      <a:pt x="35" y="2"/>
                    </a:cubicBezTo>
                    <a:cubicBezTo>
                      <a:pt x="33" y="1"/>
                      <a:pt x="32" y="2"/>
                      <a:pt x="31" y="2"/>
                    </a:cubicBezTo>
                    <a:cubicBezTo>
                      <a:pt x="29" y="2"/>
                      <a:pt x="28" y="2"/>
                      <a:pt x="27" y="2"/>
                    </a:cubicBezTo>
                    <a:cubicBezTo>
                      <a:pt x="24" y="2"/>
                      <a:pt x="21" y="1"/>
                      <a:pt x="17" y="1"/>
                    </a:cubicBezTo>
                    <a:cubicBezTo>
                      <a:pt x="15" y="1"/>
                      <a:pt x="11" y="0"/>
                      <a:pt x="8" y="0"/>
                    </a:cubicBezTo>
                    <a:cubicBezTo>
                      <a:pt x="7" y="1"/>
                      <a:pt x="4" y="2"/>
                      <a:pt x="2" y="3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2" y="8"/>
                      <a:pt x="2" y="9"/>
                      <a:pt x="2" y="11"/>
                    </a:cubicBezTo>
                    <a:cubicBezTo>
                      <a:pt x="3" y="11"/>
                      <a:pt x="5" y="10"/>
                      <a:pt x="5" y="10"/>
                    </a:cubicBezTo>
                    <a:cubicBezTo>
                      <a:pt x="6" y="10"/>
                      <a:pt x="5" y="12"/>
                      <a:pt x="7" y="12"/>
                    </a:cubicBezTo>
                    <a:cubicBezTo>
                      <a:pt x="9" y="12"/>
                      <a:pt x="10" y="11"/>
                      <a:pt x="12" y="11"/>
                    </a:cubicBezTo>
                    <a:cubicBezTo>
                      <a:pt x="14" y="10"/>
                      <a:pt x="16" y="13"/>
                      <a:pt x="14" y="14"/>
                    </a:cubicBezTo>
                    <a:cubicBezTo>
                      <a:pt x="12" y="16"/>
                      <a:pt x="13" y="17"/>
                      <a:pt x="13" y="20"/>
                    </a:cubicBezTo>
                    <a:cubicBezTo>
                      <a:pt x="12" y="21"/>
                      <a:pt x="13" y="24"/>
                      <a:pt x="12" y="25"/>
                    </a:cubicBezTo>
                    <a:cubicBezTo>
                      <a:pt x="9" y="25"/>
                      <a:pt x="10" y="26"/>
                      <a:pt x="12" y="28"/>
                    </a:cubicBezTo>
                    <a:cubicBezTo>
                      <a:pt x="13" y="29"/>
                      <a:pt x="10" y="31"/>
                      <a:pt x="10" y="33"/>
                    </a:cubicBezTo>
                    <a:cubicBezTo>
                      <a:pt x="12" y="35"/>
                      <a:pt x="10" y="36"/>
                      <a:pt x="10" y="38"/>
                    </a:cubicBezTo>
                    <a:cubicBezTo>
                      <a:pt x="13" y="37"/>
                      <a:pt x="15" y="42"/>
                      <a:pt x="17" y="44"/>
                    </a:cubicBezTo>
                    <a:cubicBezTo>
                      <a:pt x="17" y="45"/>
                      <a:pt x="19" y="46"/>
                      <a:pt x="20" y="45"/>
                    </a:cubicBezTo>
                    <a:cubicBezTo>
                      <a:pt x="20" y="45"/>
                      <a:pt x="21" y="44"/>
                      <a:pt x="21" y="43"/>
                    </a:cubicBezTo>
                    <a:cubicBezTo>
                      <a:pt x="22" y="43"/>
                      <a:pt x="24" y="42"/>
                      <a:pt x="24" y="42"/>
                    </a:cubicBezTo>
                    <a:cubicBezTo>
                      <a:pt x="28" y="41"/>
                      <a:pt x="32" y="42"/>
                      <a:pt x="36" y="41"/>
                    </a:cubicBezTo>
                    <a:cubicBezTo>
                      <a:pt x="37" y="40"/>
                      <a:pt x="37" y="39"/>
                      <a:pt x="39" y="38"/>
                    </a:cubicBezTo>
                    <a:cubicBezTo>
                      <a:pt x="41" y="37"/>
                      <a:pt x="42" y="36"/>
                      <a:pt x="43" y="35"/>
                    </a:cubicBezTo>
                    <a:cubicBezTo>
                      <a:pt x="44" y="32"/>
                      <a:pt x="45" y="31"/>
                      <a:pt x="47" y="30"/>
                    </a:cubicBezTo>
                    <a:cubicBezTo>
                      <a:pt x="48" y="29"/>
                      <a:pt x="46" y="27"/>
                      <a:pt x="45" y="26"/>
                    </a:cubicBezTo>
                    <a:cubicBezTo>
                      <a:pt x="45" y="25"/>
                      <a:pt x="47" y="22"/>
                      <a:pt x="48" y="21"/>
                    </a:cubicBezTo>
                    <a:cubicBezTo>
                      <a:pt x="48" y="21"/>
                      <a:pt x="49" y="20"/>
                      <a:pt x="50" y="19"/>
                    </a:cubicBezTo>
                    <a:cubicBezTo>
                      <a:pt x="50" y="19"/>
                      <a:pt x="50" y="17"/>
                      <a:pt x="51" y="17"/>
                    </a:cubicBezTo>
                    <a:cubicBezTo>
                      <a:pt x="54" y="15"/>
                      <a:pt x="57" y="14"/>
                      <a:pt x="60" y="13"/>
                    </a:cubicBezTo>
                    <a:cubicBezTo>
                      <a:pt x="61" y="12"/>
                      <a:pt x="63" y="11"/>
                      <a:pt x="63" y="9"/>
                    </a:cubicBezTo>
                    <a:cubicBezTo>
                      <a:pt x="62" y="7"/>
                      <a:pt x="60" y="9"/>
                      <a:pt x="58" y="8"/>
                    </a:cubicBezTo>
                    <a:cubicBezTo>
                      <a:pt x="55" y="8"/>
                      <a:pt x="60" y="9"/>
                      <a:pt x="58" y="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3" name="Freeform 728"/>
              <p:cNvSpPr>
                <a:spLocks/>
              </p:cNvSpPr>
              <p:nvPr/>
            </p:nvSpPr>
            <p:spPr bwMode="auto">
              <a:xfrm>
                <a:off x="5635003" y="3473271"/>
                <a:ext cx="74861" cy="141758"/>
              </a:xfrm>
              <a:custGeom>
                <a:avLst/>
                <a:gdLst>
                  <a:gd name="T0" fmla="*/ 11 w 16"/>
                  <a:gd name="T1" fmla="*/ 25 h 30"/>
                  <a:gd name="T2" fmla="*/ 11 w 16"/>
                  <a:gd name="T3" fmla="*/ 21 h 30"/>
                  <a:gd name="T4" fmla="*/ 10 w 16"/>
                  <a:gd name="T5" fmla="*/ 16 h 30"/>
                  <a:gd name="T6" fmla="*/ 12 w 16"/>
                  <a:gd name="T7" fmla="*/ 14 h 30"/>
                  <a:gd name="T8" fmla="*/ 13 w 16"/>
                  <a:gd name="T9" fmla="*/ 9 h 30"/>
                  <a:gd name="T10" fmla="*/ 14 w 16"/>
                  <a:gd name="T11" fmla="*/ 4 h 30"/>
                  <a:gd name="T12" fmla="*/ 12 w 16"/>
                  <a:gd name="T13" fmla="*/ 1 h 30"/>
                  <a:gd name="T14" fmla="*/ 7 w 16"/>
                  <a:gd name="T15" fmla="*/ 2 h 30"/>
                  <a:gd name="T16" fmla="*/ 5 w 16"/>
                  <a:gd name="T17" fmla="*/ 0 h 30"/>
                  <a:gd name="T18" fmla="*/ 4 w 16"/>
                  <a:gd name="T19" fmla="*/ 0 h 30"/>
                  <a:gd name="T20" fmla="*/ 3 w 16"/>
                  <a:gd name="T21" fmla="*/ 4 h 30"/>
                  <a:gd name="T22" fmla="*/ 3 w 16"/>
                  <a:gd name="T23" fmla="*/ 8 h 30"/>
                  <a:gd name="T24" fmla="*/ 2 w 16"/>
                  <a:gd name="T25" fmla="*/ 13 h 30"/>
                  <a:gd name="T26" fmla="*/ 0 w 16"/>
                  <a:gd name="T27" fmla="*/ 20 h 30"/>
                  <a:gd name="T28" fmla="*/ 2 w 16"/>
                  <a:gd name="T29" fmla="*/ 22 h 30"/>
                  <a:gd name="T30" fmla="*/ 2 w 16"/>
                  <a:gd name="T31" fmla="*/ 28 h 30"/>
                  <a:gd name="T32" fmla="*/ 6 w 16"/>
                  <a:gd name="T33" fmla="*/ 30 h 30"/>
                  <a:gd name="T34" fmla="*/ 11 w 16"/>
                  <a:gd name="T35" fmla="*/ 25 h 30"/>
                  <a:gd name="T36" fmla="*/ 11 w 16"/>
                  <a:gd name="T37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30">
                    <a:moveTo>
                      <a:pt x="11" y="25"/>
                    </a:moveTo>
                    <a:cubicBezTo>
                      <a:pt x="12" y="23"/>
                      <a:pt x="10" y="22"/>
                      <a:pt x="11" y="21"/>
                    </a:cubicBezTo>
                    <a:cubicBezTo>
                      <a:pt x="12" y="18"/>
                      <a:pt x="12" y="18"/>
                      <a:pt x="10" y="16"/>
                    </a:cubicBezTo>
                    <a:cubicBezTo>
                      <a:pt x="9" y="14"/>
                      <a:pt x="11" y="15"/>
                      <a:pt x="12" y="14"/>
                    </a:cubicBezTo>
                    <a:cubicBezTo>
                      <a:pt x="13" y="13"/>
                      <a:pt x="13" y="10"/>
                      <a:pt x="13" y="9"/>
                    </a:cubicBezTo>
                    <a:cubicBezTo>
                      <a:pt x="13" y="6"/>
                      <a:pt x="12" y="6"/>
                      <a:pt x="14" y="4"/>
                    </a:cubicBezTo>
                    <a:cubicBezTo>
                      <a:pt x="16" y="3"/>
                      <a:pt x="14" y="0"/>
                      <a:pt x="12" y="1"/>
                    </a:cubicBezTo>
                    <a:cubicBezTo>
                      <a:pt x="10" y="1"/>
                      <a:pt x="9" y="2"/>
                      <a:pt x="7" y="2"/>
                    </a:cubicBezTo>
                    <a:cubicBezTo>
                      <a:pt x="5" y="2"/>
                      <a:pt x="6" y="0"/>
                      <a:pt x="5" y="0"/>
                    </a:cubicBezTo>
                    <a:cubicBezTo>
                      <a:pt x="6" y="0"/>
                      <a:pt x="3" y="0"/>
                      <a:pt x="4" y="0"/>
                    </a:cubicBezTo>
                    <a:cubicBezTo>
                      <a:pt x="2" y="1"/>
                      <a:pt x="3" y="2"/>
                      <a:pt x="3" y="4"/>
                    </a:cubicBezTo>
                    <a:cubicBezTo>
                      <a:pt x="3" y="5"/>
                      <a:pt x="3" y="7"/>
                      <a:pt x="3" y="8"/>
                    </a:cubicBezTo>
                    <a:cubicBezTo>
                      <a:pt x="2" y="10"/>
                      <a:pt x="2" y="12"/>
                      <a:pt x="2" y="13"/>
                    </a:cubicBezTo>
                    <a:cubicBezTo>
                      <a:pt x="1" y="16"/>
                      <a:pt x="0" y="17"/>
                      <a:pt x="0" y="20"/>
                    </a:cubicBezTo>
                    <a:cubicBezTo>
                      <a:pt x="1" y="21"/>
                      <a:pt x="2" y="20"/>
                      <a:pt x="2" y="22"/>
                    </a:cubicBezTo>
                    <a:cubicBezTo>
                      <a:pt x="3" y="23"/>
                      <a:pt x="2" y="26"/>
                      <a:pt x="2" y="28"/>
                    </a:cubicBezTo>
                    <a:cubicBezTo>
                      <a:pt x="2" y="30"/>
                      <a:pt x="4" y="30"/>
                      <a:pt x="6" y="30"/>
                    </a:cubicBezTo>
                    <a:cubicBezTo>
                      <a:pt x="10" y="30"/>
                      <a:pt x="9" y="27"/>
                      <a:pt x="11" y="25"/>
                    </a:cubicBezTo>
                    <a:cubicBezTo>
                      <a:pt x="12" y="23"/>
                      <a:pt x="10" y="26"/>
                      <a:pt x="11" y="2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4" name="Freeform 729"/>
              <p:cNvSpPr>
                <a:spLocks/>
              </p:cNvSpPr>
              <p:nvPr/>
            </p:nvSpPr>
            <p:spPr bwMode="auto">
              <a:xfrm>
                <a:off x="6536512" y="4755451"/>
                <a:ext cx="246881" cy="412529"/>
              </a:xfrm>
              <a:custGeom>
                <a:avLst/>
                <a:gdLst>
                  <a:gd name="T0" fmla="*/ 52 w 53"/>
                  <a:gd name="T1" fmla="*/ 23 h 88"/>
                  <a:gd name="T2" fmla="*/ 50 w 53"/>
                  <a:gd name="T3" fmla="*/ 3 h 88"/>
                  <a:gd name="T4" fmla="*/ 46 w 53"/>
                  <a:gd name="T5" fmla="*/ 3 h 88"/>
                  <a:gd name="T6" fmla="*/ 41 w 53"/>
                  <a:gd name="T7" fmla="*/ 6 h 88"/>
                  <a:gd name="T8" fmla="*/ 38 w 53"/>
                  <a:gd name="T9" fmla="*/ 7 h 88"/>
                  <a:gd name="T10" fmla="*/ 32 w 53"/>
                  <a:gd name="T11" fmla="*/ 7 h 88"/>
                  <a:gd name="T12" fmla="*/ 28 w 53"/>
                  <a:gd name="T13" fmla="*/ 7 h 88"/>
                  <a:gd name="T14" fmla="*/ 23 w 53"/>
                  <a:gd name="T15" fmla="*/ 7 h 88"/>
                  <a:gd name="T16" fmla="*/ 24 w 53"/>
                  <a:gd name="T17" fmla="*/ 18 h 88"/>
                  <a:gd name="T18" fmla="*/ 25 w 53"/>
                  <a:gd name="T19" fmla="*/ 20 h 88"/>
                  <a:gd name="T20" fmla="*/ 27 w 53"/>
                  <a:gd name="T21" fmla="*/ 22 h 88"/>
                  <a:gd name="T22" fmla="*/ 27 w 53"/>
                  <a:gd name="T23" fmla="*/ 28 h 88"/>
                  <a:gd name="T24" fmla="*/ 25 w 53"/>
                  <a:gd name="T25" fmla="*/ 31 h 88"/>
                  <a:gd name="T26" fmla="*/ 24 w 53"/>
                  <a:gd name="T27" fmla="*/ 35 h 88"/>
                  <a:gd name="T28" fmla="*/ 20 w 53"/>
                  <a:gd name="T29" fmla="*/ 31 h 88"/>
                  <a:gd name="T30" fmla="*/ 21 w 53"/>
                  <a:gd name="T31" fmla="*/ 25 h 88"/>
                  <a:gd name="T32" fmla="*/ 16 w 53"/>
                  <a:gd name="T33" fmla="*/ 22 h 88"/>
                  <a:gd name="T34" fmla="*/ 13 w 53"/>
                  <a:gd name="T35" fmla="*/ 20 h 88"/>
                  <a:gd name="T36" fmla="*/ 2 w 53"/>
                  <a:gd name="T37" fmla="*/ 24 h 88"/>
                  <a:gd name="T38" fmla="*/ 0 w 53"/>
                  <a:gd name="T39" fmla="*/ 26 h 88"/>
                  <a:gd name="T40" fmla="*/ 1 w 53"/>
                  <a:gd name="T41" fmla="*/ 30 h 88"/>
                  <a:gd name="T42" fmla="*/ 12 w 53"/>
                  <a:gd name="T43" fmla="*/ 35 h 88"/>
                  <a:gd name="T44" fmla="*/ 13 w 53"/>
                  <a:gd name="T45" fmla="*/ 44 h 88"/>
                  <a:gd name="T46" fmla="*/ 12 w 53"/>
                  <a:gd name="T47" fmla="*/ 52 h 88"/>
                  <a:gd name="T48" fmla="*/ 6 w 53"/>
                  <a:gd name="T49" fmla="*/ 62 h 88"/>
                  <a:gd name="T50" fmla="*/ 6 w 53"/>
                  <a:gd name="T51" fmla="*/ 69 h 88"/>
                  <a:gd name="T52" fmla="*/ 8 w 53"/>
                  <a:gd name="T53" fmla="*/ 78 h 88"/>
                  <a:gd name="T54" fmla="*/ 9 w 53"/>
                  <a:gd name="T55" fmla="*/ 87 h 88"/>
                  <a:gd name="T56" fmla="*/ 12 w 53"/>
                  <a:gd name="T57" fmla="*/ 86 h 88"/>
                  <a:gd name="T58" fmla="*/ 13 w 53"/>
                  <a:gd name="T59" fmla="*/ 83 h 88"/>
                  <a:gd name="T60" fmla="*/ 11 w 53"/>
                  <a:gd name="T61" fmla="*/ 83 h 88"/>
                  <a:gd name="T62" fmla="*/ 16 w 53"/>
                  <a:gd name="T63" fmla="*/ 77 h 88"/>
                  <a:gd name="T64" fmla="*/ 25 w 53"/>
                  <a:gd name="T65" fmla="*/ 72 h 88"/>
                  <a:gd name="T66" fmla="*/ 25 w 53"/>
                  <a:gd name="T67" fmla="*/ 64 h 88"/>
                  <a:gd name="T68" fmla="*/ 21 w 53"/>
                  <a:gd name="T69" fmla="*/ 48 h 88"/>
                  <a:gd name="T70" fmla="*/ 24 w 53"/>
                  <a:gd name="T71" fmla="*/ 48 h 88"/>
                  <a:gd name="T72" fmla="*/ 29 w 53"/>
                  <a:gd name="T73" fmla="*/ 44 h 88"/>
                  <a:gd name="T74" fmla="*/ 35 w 53"/>
                  <a:gd name="T75" fmla="*/ 38 h 88"/>
                  <a:gd name="T76" fmla="*/ 40 w 53"/>
                  <a:gd name="T77" fmla="*/ 36 h 88"/>
                  <a:gd name="T78" fmla="*/ 46 w 53"/>
                  <a:gd name="T79" fmla="*/ 32 h 88"/>
                  <a:gd name="T80" fmla="*/ 52 w 53"/>
                  <a:gd name="T81" fmla="*/ 23 h 88"/>
                  <a:gd name="T82" fmla="*/ 52 w 53"/>
                  <a:gd name="T83" fmla="*/ 2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3" h="88">
                    <a:moveTo>
                      <a:pt x="52" y="23"/>
                    </a:moveTo>
                    <a:cubicBezTo>
                      <a:pt x="49" y="17"/>
                      <a:pt x="50" y="9"/>
                      <a:pt x="50" y="3"/>
                    </a:cubicBezTo>
                    <a:cubicBezTo>
                      <a:pt x="50" y="0"/>
                      <a:pt x="48" y="2"/>
                      <a:pt x="46" y="3"/>
                    </a:cubicBezTo>
                    <a:cubicBezTo>
                      <a:pt x="45" y="4"/>
                      <a:pt x="43" y="6"/>
                      <a:pt x="41" y="6"/>
                    </a:cubicBezTo>
                    <a:cubicBezTo>
                      <a:pt x="40" y="6"/>
                      <a:pt x="38" y="5"/>
                      <a:pt x="38" y="7"/>
                    </a:cubicBezTo>
                    <a:cubicBezTo>
                      <a:pt x="36" y="10"/>
                      <a:pt x="34" y="7"/>
                      <a:pt x="32" y="7"/>
                    </a:cubicBezTo>
                    <a:cubicBezTo>
                      <a:pt x="30" y="7"/>
                      <a:pt x="30" y="9"/>
                      <a:pt x="28" y="7"/>
                    </a:cubicBezTo>
                    <a:cubicBezTo>
                      <a:pt x="27" y="7"/>
                      <a:pt x="24" y="7"/>
                      <a:pt x="23" y="7"/>
                    </a:cubicBezTo>
                    <a:cubicBezTo>
                      <a:pt x="20" y="7"/>
                      <a:pt x="21" y="16"/>
                      <a:pt x="24" y="18"/>
                    </a:cubicBezTo>
                    <a:cubicBezTo>
                      <a:pt x="24" y="18"/>
                      <a:pt x="24" y="20"/>
                      <a:pt x="25" y="20"/>
                    </a:cubicBezTo>
                    <a:cubicBezTo>
                      <a:pt x="25" y="21"/>
                      <a:pt x="26" y="21"/>
                      <a:pt x="27" y="22"/>
                    </a:cubicBezTo>
                    <a:cubicBezTo>
                      <a:pt x="27" y="24"/>
                      <a:pt x="27" y="27"/>
                      <a:pt x="27" y="28"/>
                    </a:cubicBezTo>
                    <a:cubicBezTo>
                      <a:pt x="27" y="30"/>
                      <a:pt x="28" y="31"/>
                      <a:pt x="25" y="31"/>
                    </a:cubicBezTo>
                    <a:cubicBezTo>
                      <a:pt x="24" y="31"/>
                      <a:pt x="24" y="34"/>
                      <a:pt x="24" y="35"/>
                    </a:cubicBezTo>
                    <a:cubicBezTo>
                      <a:pt x="23" y="34"/>
                      <a:pt x="21" y="32"/>
                      <a:pt x="20" y="31"/>
                    </a:cubicBezTo>
                    <a:cubicBezTo>
                      <a:pt x="19" y="29"/>
                      <a:pt x="21" y="27"/>
                      <a:pt x="21" y="25"/>
                    </a:cubicBezTo>
                    <a:cubicBezTo>
                      <a:pt x="22" y="20"/>
                      <a:pt x="19" y="24"/>
                      <a:pt x="16" y="22"/>
                    </a:cubicBezTo>
                    <a:cubicBezTo>
                      <a:pt x="15" y="21"/>
                      <a:pt x="15" y="19"/>
                      <a:pt x="13" y="20"/>
                    </a:cubicBezTo>
                    <a:cubicBezTo>
                      <a:pt x="9" y="22"/>
                      <a:pt x="6" y="23"/>
                      <a:pt x="2" y="24"/>
                    </a:cubicBezTo>
                    <a:cubicBezTo>
                      <a:pt x="1" y="25"/>
                      <a:pt x="0" y="25"/>
                      <a:pt x="0" y="26"/>
                    </a:cubicBezTo>
                    <a:cubicBezTo>
                      <a:pt x="0" y="27"/>
                      <a:pt x="1" y="29"/>
                      <a:pt x="1" y="30"/>
                    </a:cubicBezTo>
                    <a:cubicBezTo>
                      <a:pt x="4" y="30"/>
                      <a:pt x="12" y="32"/>
                      <a:pt x="12" y="35"/>
                    </a:cubicBezTo>
                    <a:cubicBezTo>
                      <a:pt x="13" y="38"/>
                      <a:pt x="13" y="41"/>
                      <a:pt x="13" y="44"/>
                    </a:cubicBezTo>
                    <a:cubicBezTo>
                      <a:pt x="12" y="46"/>
                      <a:pt x="14" y="49"/>
                      <a:pt x="12" y="52"/>
                    </a:cubicBezTo>
                    <a:cubicBezTo>
                      <a:pt x="10" y="55"/>
                      <a:pt x="8" y="59"/>
                      <a:pt x="6" y="62"/>
                    </a:cubicBezTo>
                    <a:cubicBezTo>
                      <a:pt x="4" y="64"/>
                      <a:pt x="6" y="68"/>
                      <a:pt x="6" y="69"/>
                    </a:cubicBezTo>
                    <a:cubicBezTo>
                      <a:pt x="8" y="73"/>
                      <a:pt x="8" y="75"/>
                      <a:pt x="8" y="78"/>
                    </a:cubicBezTo>
                    <a:cubicBezTo>
                      <a:pt x="8" y="81"/>
                      <a:pt x="8" y="84"/>
                      <a:pt x="9" y="87"/>
                    </a:cubicBezTo>
                    <a:cubicBezTo>
                      <a:pt x="9" y="88"/>
                      <a:pt x="12" y="87"/>
                      <a:pt x="12" y="86"/>
                    </a:cubicBezTo>
                    <a:cubicBezTo>
                      <a:pt x="13" y="85"/>
                      <a:pt x="13" y="83"/>
                      <a:pt x="13" y="83"/>
                    </a:cubicBezTo>
                    <a:cubicBezTo>
                      <a:pt x="12" y="83"/>
                      <a:pt x="11" y="83"/>
                      <a:pt x="11" y="83"/>
                    </a:cubicBezTo>
                    <a:cubicBezTo>
                      <a:pt x="11" y="80"/>
                      <a:pt x="14" y="78"/>
                      <a:pt x="16" y="77"/>
                    </a:cubicBezTo>
                    <a:cubicBezTo>
                      <a:pt x="19" y="76"/>
                      <a:pt x="23" y="75"/>
                      <a:pt x="25" y="72"/>
                    </a:cubicBezTo>
                    <a:cubicBezTo>
                      <a:pt x="25" y="71"/>
                      <a:pt x="25" y="66"/>
                      <a:pt x="25" y="64"/>
                    </a:cubicBezTo>
                    <a:cubicBezTo>
                      <a:pt x="25" y="62"/>
                      <a:pt x="21" y="48"/>
                      <a:pt x="21" y="48"/>
                    </a:cubicBezTo>
                    <a:cubicBezTo>
                      <a:pt x="22" y="47"/>
                      <a:pt x="22" y="50"/>
                      <a:pt x="24" y="48"/>
                    </a:cubicBezTo>
                    <a:cubicBezTo>
                      <a:pt x="26" y="46"/>
                      <a:pt x="27" y="45"/>
                      <a:pt x="29" y="44"/>
                    </a:cubicBezTo>
                    <a:cubicBezTo>
                      <a:pt x="31" y="43"/>
                      <a:pt x="32" y="37"/>
                      <a:pt x="35" y="38"/>
                    </a:cubicBezTo>
                    <a:cubicBezTo>
                      <a:pt x="36" y="38"/>
                      <a:pt x="38" y="36"/>
                      <a:pt x="40" y="36"/>
                    </a:cubicBezTo>
                    <a:cubicBezTo>
                      <a:pt x="42" y="35"/>
                      <a:pt x="44" y="34"/>
                      <a:pt x="46" y="32"/>
                    </a:cubicBezTo>
                    <a:cubicBezTo>
                      <a:pt x="47" y="31"/>
                      <a:pt x="53" y="25"/>
                      <a:pt x="52" y="23"/>
                    </a:cubicBezTo>
                    <a:cubicBezTo>
                      <a:pt x="51" y="22"/>
                      <a:pt x="52" y="24"/>
                      <a:pt x="52" y="2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5" name="Freeform 730"/>
              <p:cNvSpPr>
                <a:spLocks/>
              </p:cNvSpPr>
              <p:nvPr/>
            </p:nvSpPr>
            <p:spPr bwMode="auto">
              <a:xfrm>
                <a:off x="6592259" y="4742709"/>
                <a:ext cx="74861" cy="176799"/>
              </a:xfrm>
              <a:custGeom>
                <a:avLst/>
                <a:gdLst>
                  <a:gd name="T0" fmla="*/ 4 w 16"/>
                  <a:gd name="T1" fmla="*/ 25 h 38"/>
                  <a:gd name="T2" fmla="*/ 9 w 16"/>
                  <a:gd name="T3" fmla="*/ 26 h 38"/>
                  <a:gd name="T4" fmla="*/ 8 w 16"/>
                  <a:gd name="T5" fmla="*/ 31 h 38"/>
                  <a:gd name="T6" fmla="*/ 12 w 16"/>
                  <a:gd name="T7" fmla="*/ 38 h 38"/>
                  <a:gd name="T8" fmla="*/ 12 w 16"/>
                  <a:gd name="T9" fmla="*/ 34 h 38"/>
                  <a:gd name="T10" fmla="*/ 15 w 16"/>
                  <a:gd name="T11" fmla="*/ 33 h 38"/>
                  <a:gd name="T12" fmla="*/ 15 w 16"/>
                  <a:gd name="T13" fmla="*/ 27 h 38"/>
                  <a:gd name="T14" fmla="*/ 12 w 16"/>
                  <a:gd name="T15" fmla="*/ 22 h 38"/>
                  <a:gd name="T16" fmla="*/ 8 w 16"/>
                  <a:gd name="T17" fmla="*/ 20 h 38"/>
                  <a:gd name="T18" fmla="*/ 8 w 16"/>
                  <a:gd name="T19" fmla="*/ 16 h 38"/>
                  <a:gd name="T20" fmla="*/ 7 w 16"/>
                  <a:gd name="T21" fmla="*/ 14 h 38"/>
                  <a:gd name="T22" fmla="*/ 8 w 16"/>
                  <a:gd name="T23" fmla="*/ 8 h 38"/>
                  <a:gd name="T24" fmla="*/ 7 w 16"/>
                  <a:gd name="T25" fmla="*/ 3 h 38"/>
                  <a:gd name="T26" fmla="*/ 7 w 16"/>
                  <a:gd name="T27" fmla="*/ 1 h 38"/>
                  <a:gd name="T28" fmla="*/ 2 w 16"/>
                  <a:gd name="T29" fmla="*/ 0 h 38"/>
                  <a:gd name="T30" fmla="*/ 4 w 16"/>
                  <a:gd name="T31" fmla="*/ 6 h 38"/>
                  <a:gd name="T32" fmla="*/ 4 w 16"/>
                  <a:gd name="T33" fmla="*/ 14 h 38"/>
                  <a:gd name="T34" fmla="*/ 2 w 16"/>
                  <a:gd name="T35" fmla="*/ 16 h 38"/>
                  <a:gd name="T36" fmla="*/ 1 w 16"/>
                  <a:gd name="T37" fmla="*/ 20 h 38"/>
                  <a:gd name="T38" fmla="*/ 4 w 16"/>
                  <a:gd name="T39" fmla="*/ 25 h 38"/>
                  <a:gd name="T40" fmla="*/ 4 w 16"/>
                  <a:gd name="T41" fmla="*/ 2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38">
                    <a:moveTo>
                      <a:pt x="4" y="25"/>
                    </a:moveTo>
                    <a:cubicBezTo>
                      <a:pt x="6" y="26"/>
                      <a:pt x="9" y="24"/>
                      <a:pt x="9" y="26"/>
                    </a:cubicBezTo>
                    <a:cubicBezTo>
                      <a:pt x="10" y="28"/>
                      <a:pt x="9" y="29"/>
                      <a:pt x="8" y="31"/>
                    </a:cubicBezTo>
                    <a:cubicBezTo>
                      <a:pt x="6" y="33"/>
                      <a:pt x="10" y="36"/>
                      <a:pt x="12" y="38"/>
                    </a:cubicBezTo>
                    <a:cubicBezTo>
                      <a:pt x="13" y="37"/>
                      <a:pt x="12" y="35"/>
                      <a:pt x="12" y="34"/>
                    </a:cubicBezTo>
                    <a:cubicBezTo>
                      <a:pt x="13" y="33"/>
                      <a:pt x="16" y="35"/>
                      <a:pt x="15" y="33"/>
                    </a:cubicBezTo>
                    <a:cubicBezTo>
                      <a:pt x="15" y="31"/>
                      <a:pt x="15" y="29"/>
                      <a:pt x="15" y="27"/>
                    </a:cubicBezTo>
                    <a:cubicBezTo>
                      <a:pt x="14" y="25"/>
                      <a:pt x="13" y="24"/>
                      <a:pt x="12" y="22"/>
                    </a:cubicBezTo>
                    <a:cubicBezTo>
                      <a:pt x="11" y="25"/>
                      <a:pt x="8" y="21"/>
                      <a:pt x="8" y="20"/>
                    </a:cubicBezTo>
                    <a:cubicBezTo>
                      <a:pt x="8" y="18"/>
                      <a:pt x="8" y="17"/>
                      <a:pt x="8" y="16"/>
                    </a:cubicBezTo>
                    <a:cubicBezTo>
                      <a:pt x="8" y="14"/>
                      <a:pt x="8" y="15"/>
                      <a:pt x="7" y="14"/>
                    </a:cubicBezTo>
                    <a:cubicBezTo>
                      <a:pt x="6" y="14"/>
                      <a:pt x="8" y="8"/>
                      <a:pt x="8" y="8"/>
                    </a:cubicBezTo>
                    <a:cubicBezTo>
                      <a:pt x="8" y="6"/>
                      <a:pt x="7" y="5"/>
                      <a:pt x="7" y="3"/>
                    </a:cubicBezTo>
                    <a:cubicBezTo>
                      <a:pt x="6" y="2"/>
                      <a:pt x="5" y="0"/>
                      <a:pt x="7" y="1"/>
                    </a:cubicBezTo>
                    <a:cubicBezTo>
                      <a:pt x="6" y="0"/>
                      <a:pt x="3" y="0"/>
                      <a:pt x="2" y="0"/>
                    </a:cubicBezTo>
                    <a:cubicBezTo>
                      <a:pt x="2" y="1"/>
                      <a:pt x="6" y="5"/>
                      <a:pt x="4" y="6"/>
                    </a:cubicBezTo>
                    <a:cubicBezTo>
                      <a:pt x="1" y="7"/>
                      <a:pt x="2" y="12"/>
                      <a:pt x="4" y="14"/>
                    </a:cubicBezTo>
                    <a:cubicBezTo>
                      <a:pt x="4" y="15"/>
                      <a:pt x="2" y="15"/>
                      <a:pt x="2" y="16"/>
                    </a:cubicBezTo>
                    <a:cubicBezTo>
                      <a:pt x="1" y="16"/>
                      <a:pt x="1" y="19"/>
                      <a:pt x="1" y="20"/>
                    </a:cubicBezTo>
                    <a:cubicBezTo>
                      <a:pt x="0" y="22"/>
                      <a:pt x="3" y="24"/>
                      <a:pt x="4" y="25"/>
                    </a:cubicBezTo>
                    <a:cubicBezTo>
                      <a:pt x="5" y="26"/>
                      <a:pt x="4" y="24"/>
                      <a:pt x="4" y="2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6" name="Freeform 731"/>
              <p:cNvSpPr>
                <a:spLocks/>
              </p:cNvSpPr>
              <p:nvPr/>
            </p:nvSpPr>
            <p:spPr bwMode="auto">
              <a:xfrm>
                <a:off x="6339008" y="4709261"/>
                <a:ext cx="280328" cy="234139"/>
              </a:xfrm>
              <a:custGeom>
                <a:avLst/>
                <a:gdLst>
                  <a:gd name="T0" fmla="*/ 56 w 60"/>
                  <a:gd name="T1" fmla="*/ 30 h 50"/>
                  <a:gd name="T2" fmla="*/ 55 w 60"/>
                  <a:gd name="T3" fmla="*/ 24 h 50"/>
                  <a:gd name="T4" fmla="*/ 57 w 60"/>
                  <a:gd name="T5" fmla="*/ 22 h 50"/>
                  <a:gd name="T6" fmla="*/ 57 w 60"/>
                  <a:gd name="T7" fmla="*/ 19 h 50"/>
                  <a:gd name="T8" fmla="*/ 58 w 60"/>
                  <a:gd name="T9" fmla="*/ 13 h 50"/>
                  <a:gd name="T10" fmla="*/ 56 w 60"/>
                  <a:gd name="T11" fmla="*/ 8 h 50"/>
                  <a:gd name="T12" fmla="*/ 51 w 60"/>
                  <a:gd name="T13" fmla="*/ 5 h 50"/>
                  <a:gd name="T14" fmla="*/ 48 w 60"/>
                  <a:gd name="T15" fmla="*/ 3 h 50"/>
                  <a:gd name="T16" fmla="*/ 45 w 60"/>
                  <a:gd name="T17" fmla="*/ 0 h 50"/>
                  <a:gd name="T18" fmla="*/ 38 w 60"/>
                  <a:gd name="T19" fmla="*/ 1 h 50"/>
                  <a:gd name="T20" fmla="*/ 34 w 60"/>
                  <a:gd name="T21" fmla="*/ 4 h 50"/>
                  <a:gd name="T22" fmla="*/ 35 w 60"/>
                  <a:gd name="T23" fmla="*/ 10 h 50"/>
                  <a:gd name="T24" fmla="*/ 33 w 60"/>
                  <a:gd name="T25" fmla="*/ 17 h 50"/>
                  <a:gd name="T26" fmla="*/ 37 w 60"/>
                  <a:gd name="T27" fmla="*/ 21 h 50"/>
                  <a:gd name="T28" fmla="*/ 40 w 60"/>
                  <a:gd name="T29" fmla="*/ 23 h 50"/>
                  <a:gd name="T30" fmla="*/ 39 w 60"/>
                  <a:gd name="T31" fmla="*/ 26 h 50"/>
                  <a:gd name="T32" fmla="*/ 35 w 60"/>
                  <a:gd name="T33" fmla="*/ 26 h 50"/>
                  <a:gd name="T34" fmla="*/ 31 w 60"/>
                  <a:gd name="T35" fmla="*/ 22 h 50"/>
                  <a:gd name="T36" fmla="*/ 27 w 60"/>
                  <a:gd name="T37" fmla="*/ 17 h 50"/>
                  <a:gd name="T38" fmla="*/ 20 w 60"/>
                  <a:gd name="T39" fmla="*/ 18 h 50"/>
                  <a:gd name="T40" fmla="*/ 16 w 60"/>
                  <a:gd name="T41" fmla="*/ 16 h 50"/>
                  <a:gd name="T42" fmla="*/ 14 w 60"/>
                  <a:gd name="T43" fmla="*/ 16 h 50"/>
                  <a:gd name="T44" fmla="*/ 11 w 60"/>
                  <a:gd name="T45" fmla="*/ 14 h 50"/>
                  <a:gd name="T46" fmla="*/ 11 w 60"/>
                  <a:gd name="T47" fmla="*/ 20 h 50"/>
                  <a:gd name="T48" fmla="*/ 10 w 60"/>
                  <a:gd name="T49" fmla="*/ 24 h 50"/>
                  <a:gd name="T50" fmla="*/ 2 w 60"/>
                  <a:gd name="T51" fmla="*/ 24 h 50"/>
                  <a:gd name="T52" fmla="*/ 1 w 60"/>
                  <a:gd name="T53" fmla="*/ 29 h 50"/>
                  <a:gd name="T54" fmla="*/ 3 w 60"/>
                  <a:gd name="T55" fmla="*/ 43 h 50"/>
                  <a:gd name="T56" fmla="*/ 8 w 60"/>
                  <a:gd name="T57" fmla="*/ 48 h 50"/>
                  <a:gd name="T58" fmla="*/ 16 w 60"/>
                  <a:gd name="T59" fmla="*/ 50 h 50"/>
                  <a:gd name="T60" fmla="*/ 18 w 60"/>
                  <a:gd name="T61" fmla="*/ 50 h 50"/>
                  <a:gd name="T62" fmla="*/ 22 w 60"/>
                  <a:gd name="T63" fmla="*/ 50 h 50"/>
                  <a:gd name="T64" fmla="*/ 28 w 60"/>
                  <a:gd name="T65" fmla="*/ 47 h 50"/>
                  <a:gd name="T66" fmla="*/ 31 w 60"/>
                  <a:gd name="T67" fmla="*/ 44 h 50"/>
                  <a:gd name="T68" fmla="*/ 35 w 60"/>
                  <a:gd name="T69" fmla="*/ 41 h 50"/>
                  <a:gd name="T70" fmla="*/ 37 w 60"/>
                  <a:gd name="T71" fmla="*/ 38 h 50"/>
                  <a:gd name="T72" fmla="*/ 43 w 60"/>
                  <a:gd name="T73" fmla="*/ 38 h 50"/>
                  <a:gd name="T74" fmla="*/ 42 w 60"/>
                  <a:gd name="T75" fmla="*/ 35 h 50"/>
                  <a:gd name="T76" fmla="*/ 46 w 60"/>
                  <a:gd name="T77" fmla="*/ 33 h 50"/>
                  <a:gd name="T78" fmla="*/ 56 w 60"/>
                  <a:gd name="T79" fmla="*/ 30 h 50"/>
                  <a:gd name="T80" fmla="*/ 56 w 60"/>
                  <a:gd name="T81" fmla="*/ 3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0" h="50">
                    <a:moveTo>
                      <a:pt x="56" y="30"/>
                    </a:moveTo>
                    <a:cubicBezTo>
                      <a:pt x="54" y="27"/>
                      <a:pt x="56" y="27"/>
                      <a:pt x="55" y="24"/>
                    </a:cubicBezTo>
                    <a:cubicBezTo>
                      <a:pt x="55" y="23"/>
                      <a:pt x="56" y="23"/>
                      <a:pt x="57" y="22"/>
                    </a:cubicBezTo>
                    <a:cubicBezTo>
                      <a:pt x="58" y="21"/>
                      <a:pt x="57" y="20"/>
                      <a:pt x="57" y="19"/>
                    </a:cubicBezTo>
                    <a:cubicBezTo>
                      <a:pt x="56" y="17"/>
                      <a:pt x="56" y="14"/>
                      <a:pt x="58" y="13"/>
                    </a:cubicBezTo>
                    <a:cubicBezTo>
                      <a:pt x="60" y="12"/>
                      <a:pt x="57" y="9"/>
                      <a:pt x="56" y="8"/>
                    </a:cubicBezTo>
                    <a:cubicBezTo>
                      <a:pt x="55" y="6"/>
                      <a:pt x="53" y="5"/>
                      <a:pt x="51" y="5"/>
                    </a:cubicBezTo>
                    <a:cubicBezTo>
                      <a:pt x="50" y="4"/>
                      <a:pt x="49" y="3"/>
                      <a:pt x="48" y="3"/>
                    </a:cubicBezTo>
                    <a:cubicBezTo>
                      <a:pt x="47" y="2"/>
                      <a:pt x="46" y="1"/>
                      <a:pt x="45" y="0"/>
                    </a:cubicBezTo>
                    <a:cubicBezTo>
                      <a:pt x="45" y="0"/>
                      <a:pt x="39" y="1"/>
                      <a:pt x="38" y="1"/>
                    </a:cubicBezTo>
                    <a:cubicBezTo>
                      <a:pt x="36" y="1"/>
                      <a:pt x="36" y="3"/>
                      <a:pt x="34" y="4"/>
                    </a:cubicBezTo>
                    <a:cubicBezTo>
                      <a:pt x="33" y="6"/>
                      <a:pt x="34" y="9"/>
                      <a:pt x="35" y="10"/>
                    </a:cubicBezTo>
                    <a:cubicBezTo>
                      <a:pt x="35" y="13"/>
                      <a:pt x="33" y="14"/>
                      <a:pt x="33" y="17"/>
                    </a:cubicBezTo>
                    <a:cubicBezTo>
                      <a:pt x="33" y="18"/>
                      <a:pt x="35" y="21"/>
                      <a:pt x="37" y="21"/>
                    </a:cubicBezTo>
                    <a:cubicBezTo>
                      <a:pt x="39" y="21"/>
                      <a:pt x="40" y="20"/>
                      <a:pt x="40" y="23"/>
                    </a:cubicBezTo>
                    <a:cubicBezTo>
                      <a:pt x="40" y="25"/>
                      <a:pt x="40" y="26"/>
                      <a:pt x="39" y="26"/>
                    </a:cubicBezTo>
                    <a:cubicBezTo>
                      <a:pt x="37" y="27"/>
                      <a:pt x="36" y="28"/>
                      <a:pt x="35" y="26"/>
                    </a:cubicBezTo>
                    <a:cubicBezTo>
                      <a:pt x="34" y="24"/>
                      <a:pt x="33" y="22"/>
                      <a:pt x="31" y="22"/>
                    </a:cubicBezTo>
                    <a:cubicBezTo>
                      <a:pt x="29" y="21"/>
                      <a:pt x="28" y="19"/>
                      <a:pt x="27" y="17"/>
                    </a:cubicBezTo>
                    <a:cubicBezTo>
                      <a:pt x="25" y="21"/>
                      <a:pt x="23" y="19"/>
                      <a:pt x="20" y="18"/>
                    </a:cubicBezTo>
                    <a:cubicBezTo>
                      <a:pt x="18" y="18"/>
                      <a:pt x="18" y="16"/>
                      <a:pt x="16" y="16"/>
                    </a:cubicBezTo>
                    <a:cubicBezTo>
                      <a:pt x="16" y="16"/>
                      <a:pt x="15" y="17"/>
                      <a:pt x="14" y="16"/>
                    </a:cubicBezTo>
                    <a:cubicBezTo>
                      <a:pt x="13" y="16"/>
                      <a:pt x="13" y="14"/>
                      <a:pt x="11" y="14"/>
                    </a:cubicBezTo>
                    <a:cubicBezTo>
                      <a:pt x="11" y="16"/>
                      <a:pt x="11" y="18"/>
                      <a:pt x="11" y="20"/>
                    </a:cubicBezTo>
                    <a:cubicBezTo>
                      <a:pt x="11" y="22"/>
                      <a:pt x="12" y="24"/>
                      <a:pt x="10" y="24"/>
                    </a:cubicBezTo>
                    <a:cubicBezTo>
                      <a:pt x="7" y="24"/>
                      <a:pt x="4" y="24"/>
                      <a:pt x="2" y="24"/>
                    </a:cubicBezTo>
                    <a:cubicBezTo>
                      <a:pt x="1" y="24"/>
                      <a:pt x="1" y="28"/>
                      <a:pt x="1" y="29"/>
                    </a:cubicBezTo>
                    <a:cubicBezTo>
                      <a:pt x="1" y="33"/>
                      <a:pt x="0" y="40"/>
                      <a:pt x="3" y="43"/>
                    </a:cubicBezTo>
                    <a:cubicBezTo>
                      <a:pt x="4" y="44"/>
                      <a:pt x="7" y="48"/>
                      <a:pt x="8" y="48"/>
                    </a:cubicBezTo>
                    <a:cubicBezTo>
                      <a:pt x="10" y="47"/>
                      <a:pt x="19" y="47"/>
                      <a:pt x="16" y="50"/>
                    </a:cubicBezTo>
                    <a:cubicBezTo>
                      <a:pt x="18" y="50"/>
                      <a:pt x="17" y="50"/>
                      <a:pt x="18" y="50"/>
                    </a:cubicBezTo>
                    <a:cubicBezTo>
                      <a:pt x="20" y="49"/>
                      <a:pt x="21" y="50"/>
                      <a:pt x="22" y="50"/>
                    </a:cubicBezTo>
                    <a:cubicBezTo>
                      <a:pt x="25" y="50"/>
                      <a:pt x="27" y="50"/>
                      <a:pt x="28" y="47"/>
                    </a:cubicBezTo>
                    <a:cubicBezTo>
                      <a:pt x="29" y="46"/>
                      <a:pt x="30" y="45"/>
                      <a:pt x="31" y="44"/>
                    </a:cubicBezTo>
                    <a:cubicBezTo>
                      <a:pt x="32" y="43"/>
                      <a:pt x="34" y="43"/>
                      <a:pt x="35" y="41"/>
                    </a:cubicBezTo>
                    <a:cubicBezTo>
                      <a:pt x="36" y="40"/>
                      <a:pt x="36" y="39"/>
                      <a:pt x="37" y="38"/>
                    </a:cubicBezTo>
                    <a:cubicBezTo>
                      <a:pt x="39" y="38"/>
                      <a:pt x="41" y="38"/>
                      <a:pt x="43" y="38"/>
                    </a:cubicBezTo>
                    <a:cubicBezTo>
                      <a:pt x="42" y="37"/>
                      <a:pt x="42" y="35"/>
                      <a:pt x="42" y="35"/>
                    </a:cubicBezTo>
                    <a:cubicBezTo>
                      <a:pt x="44" y="34"/>
                      <a:pt x="45" y="34"/>
                      <a:pt x="46" y="33"/>
                    </a:cubicBezTo>
                    <a:cubicBezTo>
                      <a:pt x="49" y="32"/>
                      <a:pt x="53" y="31"/>
                      <a:pt x="56" y="30"/>
                    </a:cubicBezTo>
                    <a:cubicBezTo>
                      <a:pt x="55" y="29"/>
                      <a:pt x="55" y="30"/>
                      <a:pt x="56" y="3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7" name="Freeform 732"/>
              <p:cNvSpPr>
                <a:spLocks/>
              </p:cNvSpPr>
              <p:nvPr/>
            </p:nvSpPr>
            <p:spPr bwMode="auto">
              <a:xfrm>
                <a:off x="6125578" y="4919507"/>
                <a:ext cx="297849" cy="294664"/>
              </a:xfrm>
              <a:custGeom>
                <a:avLst/>
                <a:gdLst>
                  <a:gd name="T0" fmla="*/ 33 w 64"/>
                  <a:gd name="T1" fmla="*/ 5 h 63"/>
                  <a:gd name="T2" fmla="*/ 31 w 64"/>
                  <a:gd name="T3" fmla="*/ 2 h 63"/>
                  <a:gd name="T4" fmla="*/ 28 w 64"/>
                  <a:gd name="T5" fmla="*/ 2 h 63"/>
                  <a:gd name="T6" fmla="*/ 18 w 64"/>
                  <a:gd name="T7" fmla="*/ 2 h 63"/>
                  <a:gd name="T8" fmla="*/ 10 w 64"/>
                  <a:gd name="T9" fmla="*/ 2 h 63"/>
                  <a:gd name="T10" fmla="*/ 7 w 64"/>
                  <a:gd name="T11" fmla="*/ 0 h 63"/>
                  <a:gd name="T12" fmla="*/ 4 w 64"/>
                  <a:gd name="T13" fmla="*/ 2 h 63"/>
                  <a:gd name="T14" fmla="*/ 1 w 64"/>
                  <a:gd name="T15" fmla="*/ 2 h 63"/>
                  <a:gd name="T16" fmla="*/ 6 w 64"/>
                  <a:gd name="T17" fmla="*/ 14 h 63"/>
                  <a:gd name="T18" fmla="*/ 9 w 64"/>
                  <a:gd name="T19" fmla="*/ 21 h 63"/>
                  <a:gd name="T20" fmla="*/ 13 w 64"/>
                  <a:gd name="T21" fmla="*/ 29 h 63"/>
                  <a:gd name="T22" fmla="*/ 13 w 64"/>
                  <a:gd name="T23" fmla="*/ 34 h 63"/>
                  <a:gd name="T24" fmla="*/ 14 w 64"/>
                  <a:gd name="T25" fmla="*/ 42 h 63"/>
                  <a:gd name="T26" fmla="*/ 16 w 64"/>
                  <a:gd name="T27" fmla="*/ 51 h 63"/>
                  <a:gd name="T28" fmla="*/ 22 w 64"/>
                  <a:gd name="T29" fmla="*/ 61 h 63"/>
                  <a:gd name="T30" fmla="*/ 28 w 64"/>
                  <a:gd name="T31" fmla="*/ 62 h 63"/>
                  <a:gd name="T32" fmla="*/ 33 w 64"/>
                  <a:gd name="T33" fmla="*/ 62 h 63"/>
                  <a:gd name="T34" fmla="*/ 38 w 64"/>
                  <a:gd name="T35" fmla="*/ 58 h 63"/>
                  <a:gd name="T36" fmla="*/ 38 w 64"/>
                  <a:gd name="T37" fmla="*/ 40 h 63"/>
                  <a:gd name="T38" fmla="*/ 38 w 64"/>
                  <a:gd name="T39" fmla="*/ 28 h 63"/>
                  <a:gd name="T40" fmla="*/ 39 w 64"/>
                  <a:gd name="T41" fmla="*/ 26 h 63"/>
                  <a:gd name="T42" fmla="*/ 43 w 64"/>
                  <a:gd name="T43" fmla="*/ 26 h 63"/>
                  <a:gd name="T44" fmla="*/ 43 w 64"/>
                  <a:gd name="T45" fmla="*/ 7 h 63"/>
                  <a:gd name="T46" fmla="*/ 51 w 64"/>
                  <a:gd name="T47" fmla="*/ 6 h 63"/>
                  <a:gd name="T48" fmla="*/ 53 w 64"/>
                  <a:gd name="T49" fmla="*/ 5 h 63"/>
                  <a:gd name="T50" fmla="*/ 56 w 64"/>
                  <a:gd name="T51" fmla="*/ 8 h 63"/>
                  <a:gd name="T52" fmla="*/ 58 w 64"/>
                  <a:gd name="T53" fmla="*/ 6 h 63"/>
                  <a:gd name="T54" fmla="*/ 62 w 64"/>
                  <a:gd name="T55" fmla="*/ 5 h 63"/>
                  <a:gd name="T56" fmla="*/ 59 w 64"/>
                  <a:gd name="T57" fmla="*/ 2 h 63"/>
                  <a:gd name="T58" fmla="*/ 45 w 64"/>
                  <a:gd name="T59" fmla="*/ 5 h 63"/>
                  <a:gd name="T60" fmla="*/ 33 w 64"/>
                  <a:gd name="T61" fmla="*/ 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64" h="63">
                    <a:moveTo>
                      <a:pt x="33" y="5"/>
                    </a:moveTo>
                    <a:cubicBezTo>
                      <a:pt x="32" y="5"/>
                      <a:pt x="31" y="2"/>
                      <a:pt x="31" y="2"/>
                    </a:cubicBezTo>
                    <a:cubicBezTo>
                      <a:pt x="30" y="2"/>
                      <a:pt x="29" y="2"/>
                      <a:pt x="28" y="2"/>
                    </a:cubicBezTo>
                    <a:cubicBezTo>
                      <a:pt x="25" y="2"/>
                      <a:pt x="21" y="2"/>
                      <a:pt x="18" y="2"/>
                    </a:cubicBezTo>
                    <a:cubicBezTo>
                      <a:pt x="15" y="2"/>
                      <a:pt x="13" y="2"/>
                      <a:pt x="10" y="2"/>
                    </a:cubicBezTo>
                    <a:cubicBezTo>
                      <a:pt x="9" y="2"/>
                      <a:pt x="9" y="0"/>
                      <a:pt x="7" y="0"/>
                    </a:cubicBezTo>
                    <a:cubicBezTo>
                      <a:pt x="6" y="0"/>
                      <a:pt x="5" y="2"/>
                      <a:pt x="4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0" y="7"/>
                      <a:pt x="4" y="9"/>
                      <a:pt x="6" y="14"/>
                    </a:cubicBezTo>
                    <a:cubicBezTo>
                      <a:pt x="7" y="16"/>
                      <a:pt x="8" y="19"/>
                      <a:pt x="9" y="21"/>
                    </a:cubicBezTo>
                    <a:cubicBezTo>
                      <a:pt x="10" y="24"/>
                      <a:pt x="12" y="26"/>
                      <a:pt x="13" y="29"/>
                    </a:cubicBezTo>
                    <a:cubicBezTo>
                      <a:pt x="13" y="30"/>
                      <a:pt x="13" y="33"/>
                      <a:pt x="13" y="34"/>
                    </a:cubicBezTo>
                    <a:cubicBezTo>
                      <a:pt x="13" y="37"/>
                      <a:pt x="14" y="39"/>
                      <a:pt x="14" y="42"/>
                    </a:cubicBezTo>
                    <a:cubicBezTo>
                      <a:pt x="15" y="45"/>
                      <a:pt x="15" y="48"/>
                      <a:pt x="16" y="51"/>
                    </a:cubicBezTo>
                    <a:cubicBezTo>
                      <a:pt x="17" y="55"/>
                      <a:pt x="20" y="58"/>
                      <a:pt x="22" y="61"/>
                    </a:cubicBezTo>
                    <a:cubicBezTo>
                      <a:pt x="25" y="58"/>
                      <a:pt x="25" y="60"/>
                      <a:pt x="28" y="62"/>
                    </a:cubicBezTo>
                    <a:cubicBezTo>
                      <a:pt x="29" y="63"/>
                      <a:pt x="32" y="63"/>
                      <a:pt x="33" y="62"/>
                    </a:cubicBezTo>
                    <a:cubicBezTo>
                      <a:pt x="36" y="62"/>
                      <a:pt x="38" y="61"/>
                      <a:pt x="38" y="58"/>
                    </a:cubicBezTo>
                    <a:cubicBezTo>
                      <a:pt x="38" y="52"/>
                      <a:pt x="38" y="46"/>
                      <a:pt x="38" y="40"/>
                    </a:cubicBezTo>
                    <a:cubicBezTo>
                      <a:pt x="38" y="36"/>
                      <a:pt x="38" y="32"/>
                      <a:pt x="38" y="28"/>
                    </a:cubicBezTo>
                    <a:cubicBezTo>
                      <a:pt x="38" y="27"/>
                      <a:pt x="38" y="26"/>
                      <a:pt x="39" y="26"/>
                    </a:cubicBezTo>
                    <a:cubicBezTo>
                      <a:pt x="39" y="26"/>
                      <a:pt x="43" y="26"/>
                      <a:pt x="43" y="26"/>
                    </a:cubicBezTo>
                    <a:cubicBezTo>
                      <a:pt x="43" y="20"/>
                      <a:pt x="43" y="13"/>
                      <a:pt x="43" y="7"/>
                    </a:cubicBezTo>
                    <a:cubicBezTo>
                      <a:pt x="46" y="8"/>
                      <a:pt x="48" y="6"/>
                      <a:pt x="51" y="6"/>
                    </a:cubicBezTo>
                    <a:cubicBezTo>
                      <a:pt x="51" y="5"/>
                      <a:pt x="52" y="5"/>
                      <a:pt x="53" y="5"/>
                    </a:cubicBezTo>
                    <a:cubicBezTo>
                      <a:pt x="53" y="5"/>
                      <a:pt x="55" y="8"/>
                      <a:pt x="56" y="8"/>
                    </a:cubicBezTo>
                    <a:cubicBezTo>
                      <a:pt x="57" y="7"/>
                      <a:pt x="56" y="6"/>
                      <a:pt x="58" y="6"/>
                    </a:cubicBezTo>
                    <a:cubicBezTo>
                      <a:pt x="59" y="6"/>
                      <a:pt x="60" y="5"/>
                      <a:pt x="62" y="5"/>
                    </a:cubicBezTo>
                    <a:cubicBezTo>
                      <a:pt x="64" y="4"/>
                      <a:pt x="60" y="2"/>
                      <a:pt x="59" y="2"/>
                    </a:cubicBezTo>
                    <a:cubicBezTo>
                      <a:pt x="54" y="2"/>
                      <a:pt x="50" y="5"/>
                      <a:pt x="45" y="5"/>
                    </a:cubicBezTo>
                    <a:cubicBezTo>
                      <a:pt x="41" y="5"/>
                      <a:pt x="37" y="5"/>
                      <a:pt x="33" y="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8" name="Freeform 733"/>
              <p:cNvSpPr>
                <a:spLocks/>
              </p:cNvSpPr>
              <p:nvPr/>
            </p:nvSpPr>
            <p:spPr bwMode="auto">
              <a:xfrm>
                <a:off x="6133541" y="4390707"/>
                <a:ext cx="425271" cy="444384"/>
              </a:xfrm>
              <a:custGeom>
                <a:avLst/>
                <a:gdLst>
                  <a:gd name="T0" fmla="*/ 89 w 91"/>
                  <a:gd name="T1" fmla="*/ 10 h 95"/>
                  <a:gd name="T2" fmla="*/ 83 w 91"/>
                  <a:gd name="T3" fmla="*/ 4 h 95"/>
                  <a:gd name="T4" fmla="*/ 77 w 91"/>
                  <a:gd name="T5" fmla="*/ 6 h 95"/>
                  <a:gd name="T6" fmla="*/ 72 w 91"/>
                  <a:gd name="T7" fmla="*/ 1 h 95"/>
                  <a:gd name="T8" fmla="*/ 65 w 91"/>
                  <a:gd name="T9" fmla="*/ 1 h 95"/>
                  <a:gd name="T10" fmla="*/ 57 w 91"/>
                  <a:gd name="T11" fmla="*/ 2 h 95"/>
                  <a:gd name="T12" fmla="*/ 48 w 91"/>
                  <a:gd name="T13" fmla="*/ 6 h 95"/>
                  <a:gd name="T14" fmla="*/ 35 w 91"/>
                  <a:gd name="T15" fmla="*/ 2 h 95"/>
                  <a:gd name="T16" fmla="*/ 30 w 91"/>
                  <a:gd name="T17" fmla="*/ 12 h 95"/>
                  <a:gd name="T18" fmla="*/ 19 w 91"/>
                  <a:gd name="T19" fmla="*/ 35 h 95"/>
                  <a:gd name="T20" fmla="*/ 17 w 91"/>
                  <a:gd name="T21" fmla="*/ 48 h 95"/>
                  <a:gd name="T22" fmla="*/ 10 w 91"/>
                  <a:gd name="T23" fmla="*/ 49 h 95"/>
                  <a:gd name="T24" fmla="*/ 2 w 91"/>
                  <a:gd name="T25" fmla="*/ 55 h 95"/>
                  <a:gd name="T26" fmla="*/ 1 w 91"/>
                  <a:gd name="T27" fmla="*/ 59 h 95"/>
                  <a:gd name="T28" fmla="*/ 18 w 91"/>
                  <a:gd name="T29" fmla="*/ 57 h 95"/>
                  <a:gd name="T30" fmla="*/ 26 w 91"/>
                  <a:gd name="T31" fmla="*/ 68 h 95"/>
                  <a:gd name="T32" fmla="*/ 35 w 91"/>
                  <a:gd name="T33" fmla="*/ 63 h 95"/>
                  <a:gd name="T34" fmla="*/ 41 w 91"/>
                  <a:gd name="T35" fmla="*/ 64 h 95"/>
                  <a:gd name="T36" fmla="*/ 46 w 91"/>
                  <a:gd name="T37" fmla="*/ 70 h 95"/>
                  <a:gd name="T38" fmla="*/ 47 w 91"/>
                  <a:gd name="T39" fmla="*/ 78 h 95"/>
                  <a:gd name="T40" fmla="*/ 53 w 91"/>
                  <a:gd name="T41" fmla="*/ 82 h 95"/>
                  <a:gd name="T42" fmla="*/ 60 w 91"/>
                  <a:gd name="T43" fmla="*/ 84 h 95"/>
                  <a:gd name="T44" fmla="*/ 66 w 91"/>
                  <a:gd name="T45" fmla="*/ 87 h 95"/>
                  <a:gd name="T46" fmla="*/ 76 w 91"/>
                  <a:gd name="T47" fmla="*/ 90 h 95"/>
                  <a:gd name="T48" fmla="*/ 84 w 91"/>
                  <a:gd name="T49" fmla="*/ 94 h 95"/>
                  <a:gd name="T50" fmla="*/ 77 w 91"/>
                  <a:gd name="T51" fmla="*/ 85 h 95"/>
                  <a:gd name="T52" fmla="*/ 78 w 91"/>
                  <a:gd name="T53" fmla="*/ 73 h 95"/>
                  <a:gd name="T54" fmla="*/ 80 w 91"/>
                  <a:gd name="T55" fmla="*/ 70 h 95"/>
                  <a:gd name="T56" fmla="*/ 84 w 91"/>
                  <a:gd name="T57" fmla="*/ 63 h 95"/>
                  <a:gd name="T58" fmla="*/ 81 w 91"/>
                  <a:gd name="T59" fmla="*/ 55 h 95"/>
                  <a:gd name="T60" fmla="*/ 81 w 91"/>
                  <a:gd name="T61" fmla="*/ 45 h 95"/>
                  <a:gd name="T62" fmla="*/ 83 w 91"/>
                  <a:gd name="T63" fmla="*/ 28 h 95"/>
                  <a:gd name="T64" fmla="*/ 90 w 91"/>
                  <a:gd name="T65" fmla="*/ 18 h 95"/>
                  <a:gd name="T66" fmla="*/ 90 w 91"/>
                  <a:gd name="T67" fmla="*/ 1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1" h="95">
                    <a:moveTo>
                      <a:pt x="90" y="15"/>
                    </a:moveTo>
                    <a:cubicBezTo>
                      <a:pt x="89" y="14"/>
                      <a:pt x="89" y="12"/>
                      <a:pt x="89" y="10"/>
                    </a:cubicBezTo>
                    <a:cubicBezTo>
                      <a:pt x="89" y="9"/>
                      <a:pt x="87" y="8"/>
                      <a:pt x="86" y="7"/>
                    </a:cubicBezTo>
                    <a:cubicBezTo>
                      <a:pt x="86" y="6"/>
                      <a:pt x="84" y="4"/>
                      <a:pt x="83" y="4"/>
                    </a:cubicBezTo>
                    <a:cubicBezTo>
                      <a:pt x="82" y="4"/>
                      <a:pt x="82" y="6"/>
                      <a:pt x="80" y="5"/>
                    </a:cubicBezTo>
                    <a:cubicBezTo>
                      <a:pt x="78" y="4"/>
                      <a:pt x="79" y="5"/>
                      <a:pt x="77" y="6"/>
                    </a:cubicBezTo>
                    <a:cubicBezTo>
                      <a:pt x="77" y="6"/>
                      <a:pt x="75" y="5"/>
                      <a:pt x="75" y="4"/>
                    </a:cubicBezTo>
                    <a:cubicBezTo>
                      <a:pt x="74" y="3"/>
                      <a:pt x="73" y="2"/>
                      <a:pt x="72" y="1"/>
                    </a:cubicBezTo>
                    <a:cubicBezTo>
                      <a:pt x="71" y="0"/>
                      <a:pt x="70" y="2"/>
                      <a:pt x="69" y="2"/>
                    </a:cubicBezTo>
                    <a:cubicBezTo>
                      <a:pt x="68" y="3"/>
                      <a:pt x="66" y="2"/>
                      <a:pt x="65" y="1"/>
                    </a:cubicBezTo>
                    <a:cubicBezTo>
                      <a:pt x="63" y="0"/>
                      <a:pt x="63" y="1"/>
                      <a:pt x="61" y="2"/>
                    </a:cubicBezTo>
                    <a:cubicBezTo>
                      <a:pt x="60" y="3"/>
                      <a:pt x="58" y="2"/>
                      <a:pt x="57" y="2"/>
                    </a:cubicBezTo>
                    <a:cubicBezTo>
                      <a:pt x="56" y="3"/>
                      <a:pt x="53" y="3"/>
                      <a:pt x="52" y="3"/>
                    </a:cubicBezTo>
                    <a:cubicBezTo>
                      <a:pt x="49" y="1"/>
                      <a:pt x="51" y="6"/>
                      <a:pt x="48" y="6"/>
                    </a:cubicBezTo>
                    <a:cubicBezTo>
                      <a:pt x="46" y="7"/>
                      <a:pt x="42" y="6"/>
                      <a:pt x="40" y="5"/>
                    </a:cubicBezTo>
                    <a:cubicBezTo>
                      <a:pt x="38" y="4"/>
                      <a:pt x="37" y="2"/>
                      <a:pt x="35" y="2"/>
                    </a:cubicBezTo>
                    <a:cubicBezTo>
                      <a:pt x="34" y="1"/>
                      <a:pt x="32" y="3"/>
                      <a:pt x="31" y="4"/>
                    </a:cubicBezTo>
                    <a:cubicBezTo>
                      <a:pt x="29" y="6"/>
                      <a:pt x="31" y="9"/>
                      <a:pt x="30" y="12"/>
                    </a:cubicBezTo>
                    <a:cubicBezTo>
                      <a:pt x="27" y="17"/>
                      <a:pt x="27" y="23"/>
                      <a:pt x="24" y="27"/>
                    </a:cubicBezTo>
                    <a:cubicBezTo>
                      <a:pt x="22" y="30"/>
                      <a:pt x="21" y="32"/>
                      <a:pt x="19" y="35"/>
                    </a:cubicBezTo>
                    <a:cubicBezTo>
                      <a:pt x="18" y="37"/>
                      <a:pt x="18" y="39"/>
                      <a:pt x="18" y="41"/>
                    </a:cubicBezTo>
                    <a:cubicBezTo>
                      <a:pt x="18" y="44"/>
                      <a:pt x="19" y="46"/>
                      <a:pt x="17" y="48"/>
                    </a:cubicBezTo>
                    <a:cubicBezTo>
                      <a:pt x="16" y="48"/>
                      <a:pt x="11" y="51"/>
                      <a:pt x="11" y="51"/>
                    </a:cubicBezTo>
                    <a:cubicBezTo>
                      <a:pt x="10" y="51"/>
                      <a:pt x="12" y="48"/>
                      <a:pt x="10" y="49"/>
                    </a:cubicBezTo>
                    <a:cubicBezTo>
                      <a:pt x="7" y="51"/>
                      <a:pt x="7" y="53"/>
                      <a:pt x="5" y="50"/>
                    </a:cubicBezTo>
                    <a:cubicBezTo>
                      <a:pt x="4" y="51"/>
                      <a:pt x="2" y="53"/>
                      <a:pt x="2" y="55"/>
                    </a:cubicBezTo>
                    <a:cubicBezTo>
                      <a:pt x="2" y="55"/>
                      <a:pt x="2" y="56"/>
                      <a:pt x="1" y="56"/>
                    </a:cubicBezTo>
                    <a:cubicBezTo>
                      <a:pt x="0" y="57"/>
                      <a:pt x="1" y="58"/>
                      <a:pt x="1" y="59"/>
                    </a:cubicBezTo>
                    <a:cubicBezTo>
                      <a:pt x="5" y="56"/>
                      <a:pt x="8" y="57"/>
                      <a:pt x="13" y="57"/>
                    </a:cubicBezTo>
                    <a:cubicBezTo>
                      <a:pt x="15" y="57"/>
                      <a:pt x="16" y="57"/>
                      <a:pt x="18" y="57"/>
                    </a:cubicBezTo>
                    <a:cubicBezTo>
                      <a:pt x="20" y="57"/>
                      <a:pt x="21" y="60"/>
                      <a:pt x="22" y="62"/>
                    </a:cubicBezTo>
                    <a:cubicBezTo>
                      <a:pt x="23" y="64"/>
                      <a:pt x="24" y="67"/>
                      <a:pt x="26" y="68"/>
                    </a:cubicBezTo>
                    <a:cubicBezTo>
                      <a:pt x="27" y="69"/>
                      <a:pt x="31" y="68"/>
                      <a:pt x="33" y="67"/>
                    </a:cubicBezTo>
                    <a:cubicBezTo>
                      <a:pt x="34" y="67"/>
                      <a:pt x="34" y="64"/>
                      <a:pt x="35" y="63"/>
                    </a:cubicBezTo>
                    <a:cubicBezTo>
                      <a:pt x="35" y="61"/>
                      <a:pt x="38" y="62"/>
                      <a:pt x="39" y="62"/>
                    </a:cubicBezTo>
                    <a:cubicBezTo>
                      <a:pt x="39" y="64"/>
                      <a:pt x="39" y="64"/>
                      <a:pt x="41" y="64"/>
                    </a:cubicBezTo>
                    <a:cubicBezTo>
                      <a:pt x="42" y="64"/>
                      <a:pt x="45" y="63"/>
                      <a:pt x="45" y="65"/>
                    </a:cubicBezTo>
                    <a:cubicBezTo>
                      <a:pt x="45" y="67"/>
                      <a:pt x="46" y="68"/>
                      <a:pt x="46" y="70"/>
                    </a:cubicBezTo>
                    <a:cubicBezTo>
                      <a:pt x="46" y="71"/>
                      <a:pt x="46" y="72"/>
                      <a:pt x="45" y="74"/>
                    </a:cubicBezTo>
                    <a:cubicBezTo>
                      <a:pt x="45" y="75"/>
                      <a:pt x="46" y="77"/>
                      <a:pt x="47" y="78"/>
                    </a:cubicBezTo>
                    <a:cubicBezTo>
                      <a:pt x="48" y="79"/>
                      <a:pt x="47" y="81"/>
                      <a:pt x="47" y="82"/>
                    </a:cubicBezTo>
                    <a:cubicBezTo>
                      <a:pt x="47" y="85"/>
                      <a:pt x="52" y="82"/>
                      <a:pt x="53" y="82"/>
                    </a:cubicBezTo>
                    <a:cubicBezTo>
                      <a:pt x="55" y="82"/>
                      <a:pt x="56" y="82"/>
                      <a:pt x="57" y="83"/>
                    </a:cubicBezTo>
                    <a:cubicBezTo>
                      <a:pt x="59" y="85"/>
                      <a:pt x="58" y="84"/>
                      <a:pt x="60" y="84"/>
                    </a:cubicBezTo>
                    <a:cubicBezTo>
                      <a:pt x="62" y="84"/>
                      <a:pt x="62" y="85"/>
                      <a:pt x="63" y="86"/>
                    </a:cubicBezTo>
                    <a:cubicBezTo>
                      <a:pt x="64" y="86"/>
                      <a:pt x="65" y="87"/>
                      <a:pt x="66" y="87"/>
                    </a:cubicBezTo>
                    <a:cubicBezTo>
                      <a:pt x="69" y="88"/>
                      <a:pt x="70" y="88"/>
                      <a:pt x="71" y="85"/>
                    </a:cubicBezTo>
                    <a:cubicBezTo>
                      <a:pt x="72" y="88"/>
                      <a:pt x="73" y="89"/>
                      <a:pt x="76" y="90"/>
                    </a:cubicBezTo>
                    <a:cubicBezTo>
                      <a:pt x="78" y="91"/>
                      <a:pt x="78" y="94"/>
                      <a:pt x="80" y="95"/>
                    </a:cubicBezTo>
                    <a:cubicBezTo>
                      <a:pt x="80" y="95"/>
                      <a:pt x="84" y="94"/>
                      <a:pt x="84" y="94"/>
                    </a:cubicBezTo>
                    <a:cubicBezTo>
                      <a:pt x="84" y="92"/>
                      <a:pt x="85" y="88"/>
                      <a:pt x="83" y="89"/>
                    </a:cubicBezTo>
                    <a:cubicBezTo>
                      <a:pt x="80" y="90"/>
                      <a:pt x="78" y="88"/>
                      <a:pt x="77" y="85"/>
                    </a:cubicBezTo>
                    <a:cubicBezTo>
                      <a:pt x="77" y="83"/>
                      <a:pt x="79" y="80"/>
                      <a:pt x="78" y="77"/>
                    </a:cubicBezTo>
                    <a:cubicBezTo>
                      <a:pt x="78" y="76"/>
                      <a:pt x="77" y="74"/>
                      <a:pt x="78" y="73"/>
                    </a:cubicBezTo>
                    <a:cubicBezTo>
                      <a:pt x="78" y="73"/>
                      <a:pt x="78" y="72"/>
                      <a:pt x="79" y="72"/>
                    </a:cubicBezTo>
                    <a:cubicBezTo>
                      <a:pt x="80" y="72"/>
                      <a:pt x="79" y="70"/>
                      <a:pt x="80" y="70"/>
                    </a:cubicBezTo>
                    <a:cubicBezTo>
                      <a:pt x="81" y="68"/>
                      <a:pt x="86" y="68"/>
                      <a:pt x="87" y="68"/>
                    </a:cubicBezTo>
                    <a:cubicBezTo>
                      <a:pt x="85" y="67"/>
                      <a:pt x="86" y="64"/>
                      <a:pt x="84" y="63"/>
                    </a:cubicBezTo>
                    <a:cubicBezTo>
                      <a:pt x="83" y="62"/>
                      <a:pt x="82" y="61"/>
                      <a:pt x="82" y="60"/>
                    </a:cubicBezTo>
                    <a:cubicBezTo>
                      <a:pt x="82" y="58"/>
                      <a:pt x="82" y="56"/>
                      <a:pt x="81" y="55"/>
                    </a:cubicBezTo>
                    <a:cubicBezTo>
                      <a:pt x="81" y="53"/>
                      <a:pt x="80" y="52"/>
                      <a:pt x="80" y="50"/>
                    </a:cubicBezTo>
                    <a:cubicBezTo>
                      <a:pt x="80" y="49"/>
                      <a:pt x="80" y="44"/>
                      <a:pt x="81" y="45"/>
                    </a:cubicBezTo>
                    <a:cubicBezTo>
                      <a:pt x="80" y="41"/>
                      <a:pt x="80" y="39"/>
                      <a:pt x="82" y="35"/>
                    </a:cubicBezTo>
                    <a:cubicBezTo>
                      <a:pt x="83" y="32"/>
                      <a:pt x="83" y="31"/>
                      <a:pt x="83" y="28"/>
                    </a:cubicBezTo>
                    <a:cubicBezTo>
                      <a:pt x="83" y="25"/>
                      <a:pt x="85" y="23"/>
                      <a:pt x="87" y="21"/>
                    </a:cubicBezTo>
                    <a:cubicBezTo>
                      <a:pt x="88" y="20"/>
                      <a:pt x="89" y="19"/>
                      <a:pt x="90" y="18"/>
                    </a:cubicBezTo>
                    <a:cubicBezTo>
                      <a:pt x="91" y="17"/>
                      <a:pt x="91" y="17"/>
                      <a:pt x="90" y="15"/>
                    </a:cubicBezTo>
                    <a:cubicBezTo>
                      <a:pt x="89" y="15"/>
                      <a:pt x="91" y="16"/>
                      <a:pt x="90" y="1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9" name="Freeform 734"/>
              <p:cNvSpPr>
                <a:spLocks/>
              </p:cNvSpPr>
              <p:nvPr/>
            </p:nvSpPr>
            <p:spPr bwMode="auto">
              <a:xfrm>
                <a:off x="6128762" y="4653515"/>
                <a:ext cx="262808" cy="294664"/>
              </a:xfrm>
              <a:custGeom>
                <a:avLst/>
                <a:gdLst>
                  <a:gd name="T0" fmla="*/ 51 w 56"/>
                  <a:gd name="T1" fmla="*/ 27 h 63"/>
                  <a:gd name="T2" fmla="*/ 48 w 56"/>
                  <a:gd name="T3" fmla="*/ 26 h 63"/>
                  <a:gd name="T4" fmla="*/ 47 w 56"/>
                  <a:gd name="T5" fmla="*/ 21 h 63"/>
                  <a:gd name="T6" fmla="*/ 46 w 56"/>
                  <a:gd name="T7" fmla="*/ 12 h 63"/>
                  <a:gd name="T8" fmla="*/ 46 w 56"/>
                  <a:gd name="T9" fmla="*/ 8 h 63"/>
                  <a:gd name="T10" fmla="*/ 43 w 56"/>
                  <a:gd name="T11" fmla="*/ 8 h 63"/>
                  <a:gd name="T12" fmla="*/ 40 w 56"/>
                  <a:gd name="T13" fmla="*/ 6 h 63"/>
                  <a:gd name="T14" fmla="*/ 35 w 56"/>
                  <a:gd name="T15" fmla="*/ 8 h 63"/>
                  <a:gd name="T16" fmla="*/ 34 w 56"/>
                  <a:gd name="T17" fmla="*/ 11 h 63"/>
                  <a:gd name="T18" fmla="*/ 29 w 56"/>
                  <a:gd name="T19" fmla="*/ 12 h 63"/>
                  <a:gd name="T20" fmla="*/ 18 w 56"/>
                  <a:gd name="T21" fmla="*/ 1 h 63"/>
                  <a:gd name="T22" fmla="*/ 3 w 56"/>
                  <a:gd name="T23" fmla="*/ 2 h 63"/>
                  <a:gd name="T24" fmla="*/ 6 w 56"/>
                  <a:gd name="T25" fmla="*/ 12 h 63"/>
                  <a:gd name="T26" fmla="*/ 6 w 56"/>
                  <a:gd name="T27" fmla="*/ 16 h 63"/>
                  <a:gd name="T28" fmla="*/ 6 w 56"/>
                  <a:gd name="T29" fmla="*/ 20 h 63"/>
                  <a:gd name="T30" fmla="*/ 8 w 56"/>
                  <a:gd name="T31" fmla="*/ 33 h 63"/>
                  <a:gd name="T32" fmla="*/ 3 w 56"/>
                  <a:gd name="T33" fmla="*/ 41 h 63"/>
                  <a:gd name="T34" fmla="*/ 0 w 56"/>
                  <a:gd name="T35" fmla="*/ 50 h 63"/>
                  <a:gd name="T36" fmla="*/ 0 w 56"/>
                  <a:gd name="T37" fmla="*/ 55 h 63"/>
                  <a:gd name="T38" fmla="*/ 0 w 56"/>
                  <a:gd name="T39" fmla="*/ 59 h 63"/>
                  <a:gd name="T40" fmla="*/ 3 w 56"/>
                  <a:gd name="T41" fmla="*/ 59 h 63"/>
                  <a:gd name="T42" fmla="*/ 8 w 56"/>
                  <a:gd name="T43" fmla="*/ 58 h 63"/>
                  <a:gd name="T44" fmla="*/ 9 w 56"/>
                  <a:gd name="T45" fmla="*/ 59 h 63"/>
                  <a:gd name="T46" fmla="*/ 16 w 56"/>
                  <a:gd name="T47" fmla="*/ 59 h 63"/>
                  <a:gd name="T48" fmla="*/ 25 w 56"/>
                  <a:gd name="T49" fmla="*/ 59 h 63"/>
                  <a:gd name="T50" fmla="*/ 30 w 56"/>
                  <a:gd name="T51" fmla="*/ 59 h 63"/>
                  <a:gd name="T52" fmla="*/ 39 w 56"/>
                  <a:gd name="T53" fmla="*/ 62 h 63"/>
                  <a:gd name="T54" fmla="*/ 53 w 56"/>
                  <a:gd name="T55" fmla="*/ 60 h 63"/>
                  <a:gd name="T56" fmla="*/ 46 w 56"/>
                  <a:gd name="T57" fmla="*/ 51 h 63"/>
                  <a:gd name="T58" fmla="*/ 46 w 56"/>
                  <a:gd name="T59" fmla="*/ 37 h 63"/>
                  <a:gd name="T60" fmla="*/ 56 w 56"/>
                  <a:gd name="T61" fmla="*/ 35 h 63"/>
                  <a:gd name="T62" fmla="*/ 56 w 56"/>
                  <a:gd name="T63" fmla="*/ 27 h 63"/>
                  <a:gd name="T64" fmla="*/ 51 w 56"/>
                  <a:gd name="T65" fmla="*/ 2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6" h="63">
                    <a:moveTo>
                      <a:pt x="51" y="27"/>
                    </a:moveTo>
                    <a:cubicBezTo>
                      <a:pt x="49" y="27"/>
                      <a:pt x="48" y="28"/>
                      <a:pt x="48" y="26"/>
                    </a:cubicBezTo>
                    <a:cubicBezTo>
                      <a:pt x="48" y="24"/>
                      <a:pt x="48" y="23"/>
                      <a:pt x="47" y="21"/>
                    </a:cubicBezTo>
                    <a:cubicBezTo>
                      <a:pt x="45" y="18"/>
                      <a:pt x="48" y="15"/>
                      <a:pt x="46" y="12"/>
                    </a:cubicBezTo>
                    <a:cubicBezTo>
                      <a:pt x="46" y="11"/>
                      <a:pt x="46" y="8"/>
                      <a:pt x="46" y="8"/>
                    </a:cubicBezTo>
                    <a:cubicBezTo>
                      <a:pt x="46" y="8"/>
                      <a:pt x="43" y="8"/>
                      <a:pt x="43" y="8"/>
                    </a:cubicBezTo>
                    <a:cubicBezTo>
                      <a:pt x="40" y="8"/>
                      <a:pt x="40" y="9"/>
                      <a:pt x="40" y="6"/>
                    </a:cubicBezTo>
                    <a:cubicBezTo>
                      <a:pt x="37" y="6"/>
                      <a:pt x="36" y="5"/>
                      <a:pt x="35" y="8"/>
                    </a:cubicBezTo>
                    <a:cubicBezTo>
                      <a:pt x="35" y="8"/>
                      <a:pt x="35" y="11"/>
                      <a:pt x="34" y="11"/>
                    </a:cubicBezTo>
                    <a:cubicBezTo>
                      <a:pt x="33" y="12"/>
                      <a:pt x="31" y="12"/>
                      <a:pt x="29" y="12"/>
                    </a:cubicBezTo>
                    <a:cubicBezTo>
                      <a:pt x="22" y="13"/>
                      <a:pt x="24" y="1"/>
                      <a:pt x="18" y="1"/>
                    </a:cubicBezTo>
                    <a:cubicBezTo>
                      <a:pt x="13" y="1"/>
                      <a:pt x="7" y="0"/>
                      <a:pt x="3" y="2"/>
                    </a:cubicBezTo>
                    <a:cubicBezTo>
                      <a:pt x="1" y="4"/>
                      <a:pt x="6" y="10"/>
                      <a:pt x="6" y="12"/>
                    </a:cubicBezTo>
                    <a:cubicBezTo>
                      <a:pt x="7" y="13"/>
                      <a:pt x="7" y="15"/>
                      <a:pt x="6" y="16"/>
                    </a:cubicBezTo>
                    <a:cubicBezTo>
                      <a:pt x="4" y="17"/>
                      <a:pt x="6" y="19"/>
                      <a:pt x="6" y="20"/>
                    </a:cubicBezTo>
                    <a:cubicBezTo>
                      <a:pt x="9" y="24"/>
                      <a:pt x="11" y="29"/>
                      <a:pt x="8" y="33"/>
                    </a:cubicBezTo>
                    <a:cubicBezTo>
                      <a:pt x="6" y="36"/>
                      <a:pt x="4" y="38"/>
                      <a:pt x="3" y="41"/>
                    </a:cubicBezTo>
                    <a:cubicBezTo>
                      <a:pt x="2" y="44"/>
                      <a:pt x="1" y="47"/>
                      <a:pt x="0" y="50"/>
                    </a:cubicBezTo>
                    <a:cubicBezTo>
                      <a:pt x="0" y="52"/>
                      <a:pt x="0" y="54"/>
                      <a:pt x="0" y="55"/>
                    </a:cubicBezTo>
                    <a:cubicBezTo>
                      <a:pt x="0" y="56"/>
                      <a:pt x="0" y="58"/>
                      <a:pt x="0" y="59"/>
                    </a:cubicBezTo>
                    <a:cubicBezTo>
                      <a:pt x="1" y="59"/>
                      <a:pt x="2" y="59"/>
                      <a:pt x="3" y="59"/>
                    </a:cubicBezTo>
                    <a:cubicBezTo>
                      <a:pt x="5" y="59"/>
                      <a:pt x="5" y="56"/>
                      <a:pt x="8" y="58"/>
                    </a:cubicBezTo>
                    <a:cubicBezTo>
                      <a:pt x="8" y="58"/>
                      <a:pt x="9" y="59"/>
                      <a:pt x="9" y="59"/>
                    </a:cubicBezTo>
                    <a:cubicBezTo>
                      <a:pt x="12" y="59"/>
                      <a:pt x="14" y="59"/>
                      <a:pt x="16" y="59"/>
                    </a:cubicBezTo>
                    <a:cubicBezTo>
                      <a:pt x="19" y="59"/>
                      <a:pt x="22" y="59"/>
                      <a:pt x="25" y="59"/>
                    </a:cubicBezTo>
                    <a:cubicBezTo>
                      <a:pt x="26" y="59"/>
                      <a:pt x="29" y="59"/>
                      <a:pt x="30" y="59"/>
                    </a:cubicBezTo>
                    <a:cubicBezTo>
                      <a:pt x="32" y="63"/>
                      <a:pt x="36" y="62"/>
                      <a:pt x="39" y="62"/>
                    </a:cubicBezTo>
                    <a:cubicBezTo>
                      <a:pt x="44" y="62"/>
                      <a:pt x="48" y="61"/>
                      <a:pt x="53" y="60"/>
                    </a:cubicBezTo>
                    <a:cubicBezTo>
                      <a:pt x="50" y="57"/>
                      <a:pt x="46" y="55"/>
                      <a:pt x="46" y="51"/>
                    </a:cubicBezTo>
                    <a:cubicBezTo>
                      <a:pt x="46" y="46"/>
                      <a:pt x="46" y="41"/>
                      <a:pt x="46" y="37"/>
                    </a:cubicBezTo>
                    <a:cubicBezTo>
                      <a:pt x="46" y="36"/>
                      <a:pt x="56" y="38"/>
                      <a:pt x="56" y="35"/>
                    </a:cubicBezTo>
                    <a:cubicBezTo>
                      <a:pt x="56" y="33"/>
                      <a:pt x="56" y="30"/>
                      <a:pt x="56" y="27"/>
                    </a:cubicBezTo>
                    <a:cubicBezTo>
                      <a:pt x="56" y="24"/>
                      <a:pt x="53" y="27"/>
                      <a:pt x="51" y="27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0" name="Freeform 735"/>
              <p:cNvSpPr>
                <a:spLocks/>
              </p:cNvSpPr>
              <p:nvPr/>
            </p:nvSpPr>
            <p:spPr bwMode="auto">
              <a:xfrm>
                <a:off x="6297597" y="4933843"/>
                <a:ext cx="215025" cy="224582"/>
              </a:xfrm>
              <a:custGeom>
                <a:avLst/>
                <a:gdLst>
                  <a:gd name="T0" fmla="*/ 25 w 46"/>
                  <a:gd name="T1" fmla="*/ 2 h 48"/>
                  <a:gd name="T2" fmla="*/ 21 w 46"/>
                  <a:gd name="T3" fmla="*/ 3 h 48"/>
                  <a:gd name="T4" fmla="*/ 18 w 46"/>
                  <a:gd name="T5" fmla="*/ 4 h 48"/>
                  <a:gd name="T6" fmla="*/ 6 w 46"/>
                  <a:gd name="T7" fmla="*/ 4 h 48"/>
                  <a:gd name="T8" fmla="*/ 6 w 46"/>
                  <a:gd name="T9" fmla="*/ 18 h 48"/>
                  <a:gd name="T10" fmla="*/ 6 w 46"/>
                  <a:gd name="T11" fmla="*/ 23 h 48"/>
                  <a:gd name="T12" fmla="*/ 1 w 46"/>
                  <a:gd name="T13" fmla="*/ 24 h 48"/>
                  <a:gd name="T14" fmla="*/ 1 w 46"/>
                  <a:gd name="T15" fmla="*/ 31 h 48"/>
                  <a:gd name="T16" fmla="*/ 1 w 46"/>
                  <a:gd name="T17" fmla="*/ 38 h 48"/>
                  <a:gd name="T18" fmla="*/ 4 w 46"/>
                  <a:gd name="T19" fmla="*/ 47 h 48"/>
                  <a:gd name="T20" fmla="*/ 8 w 46"/>
                  <a:gd name="T21" fmla="*/ 48 h 48"/>
                  <a:gd name="T22" fmla="*/ 13 w 46"/>
                  <a:gd name="T23" fmla="*/ 44 h 48"/>
                  <a:gd name="T24" fmla="*/ 19 w 46"/>
                  <a:gd name="T25" fmla="*/ 41 h 48"/>
                  <a:gd name="T26" fmla="*/ 29 w 46"/>
                  <a:gd name="T27" fmla="*/ 39 h 48"/>
                  <a:gd name="T28" fmla="*/ 31 w 46"/>
                  <a:gd name="T29" fmla="*/ 37 h 48"/>
                  <a:gd name="T30" fmla="*/ 34 w 46"/>
                  <a:gd name="T31" fmla="*/ 34 h 48"/>
                  <a:gd name="T32" fmla="*/ 43 w 46"/>
                  <a:gd name="T33" fmla="*/ 26 h 48"/>
                  <a:gd name="T34" fmla="*/ 44 w 46"/>
                  <a:gd name="T35" fmla="*/ 22 h 48"/>
                  <a:gd name="T36" fmla="*/ 40 w 46"/>
                  <a:gd name="T37" fmla="*/ 21 h 48"/>
                  <a:gd name="T38" fmla="*/ 38 w 46"/>
                  <a:gd name="T39" fmla="*/ 17 h 48"/>
                  <a:gd name="T40" fmla="*/ 39 w 46"/>
                  <a:gd name="T41" fmla="*/ 15 h 48"/>
                  <a:gd name="T42" fmla="*/ 36 w 46"/>
                  <a:gd name="T43" fmla="*/ 14 h 48"/>
                  <a:gd name="T44" fmla="*/ 36 w 46"/>
                  <a:gd name="T45" fmla="*/ 13 h 48"/>
                  <a:gd name="T46" fmla="*/ 34 w 46"/>
                  <a:gd name="T47" fmla="*/ 12 h 48"/>
                  <a:gd name="T48" fmla="*/ 30 w 46"/>
                  <a:gd name="T49" fmla="*/ 7 h 48"/>
                  <a:gd name="T50" fmla="*/ 25 w 46"/>
                  <a:gd name="T51" fmla="*/ 2 h 48"/>
                  <a:gd name="T52" fmla="*/ 25 w 46"/>
                  <a:gd name="T53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6" h="48">
                    <a:moveTo>
                      <a:pt x="25" y="2"/>
                    </a:moveTo>
                    <a:cubicBezTo>
                      <a:pt x="24" y="3"/>
                      <a:pt x="22" y="3"/>
                      <a:pt x="21" y="3"/>
                    </a:cubicBezTo>
                    <a:cubicBezTo>
                      <a:pt x="19" y="3"/>
                      <a:pt x="20" y="6"/>
                      <a:pt x="18" y="4"/>
                    </a:cubicBezTo>
                    <a:cubicBezTo>
                      <a:pt x="15" y="0"/>
                      <a:pt x="10" y="5"/>
                      <a:pt x="6" y="4"/>
                    </a:cubicBezTo>
                    <a:cubicBezTo>
                      <a:pt x="6" y="9"/>
                      <a:pt x="6" y="14"/>
                      <a:pt x="6" y="18"/>
                    </a:cubicBezTo>
                    <a:cubicBezTo>
                      <a:pt x="6" y="19"/>
                      <a:pt x="7" y="23"/>
                      <a:pt x="6" y="23"/>
                    </a:cubicBezTo>
                    <a:cubicBezTo>
                      <a:pt x="5" y="24"/>
                      <a:pt x="1" y="22"/>
                      <a:pt x="1" y="24"/>
                    </a:cubicBezTo>
                    <a:cubicBezTo>
                      <a:pt x="1" y="26"/>
                      <a:pt x="1" y="29"/>
                      <a:pt x="1" y="31"/>
                    </a:cubicBezTo>
                    <a:cubicBezTo>
                      <a:pt x="1" y="33"/>
                      <a:pt x="0" y="36"/>
                      <a:pt x="1" y="38"/>
                    </a:cubicBezTo>
                    <a:cubicBezTo>
                      <a:pt x="5" y="39"/>
                      <a:pt x="6" y="44"/>
                      <a:pt x="4" y="47"/>
                    </a:cubicBezTo>
                    <a:cubicBezTo>
                      <a:pt x="4" y="48"/>
                      <a:pt x="8" y="48"/>
                      <a:pt x="8" y="48"/>
                    </a:cubicBezTo>
                    <a:cubicBezTo>
                      <a:pt x="10" y="48"/>
                      <a:pt x="11" y="46"/>
                      <a:pt x="13" y="44"/>
                    </a:cubicBezTo>
                    <a:cubicBezTo>
                      <a:pt x="15" y="42"/>
                      <a:pt x="15" y="39"/>
                      <a:pt x="19" y="41"/>
                    </a:cubicBezTo>
                    <a:cubicBezTo>
                      <a:pt x="23" y="43"/>
                      <a:pt x="27" y="44"/>
                      <a:pt x="29" y="39"/>
                    </a:cubicBezTo>
                    <a:cubicBezTo>
                      <a:pt x="29" y="38"/>
                      <a:pt x="29" y="37"/>
                      <a:pt x="31" y="37"/>
                    </a:cubicBezTo>
                    <a:cubicBezTo>
                      <a:pt x="33" y="37"/>
                      <a:pt x="34" y="35"/>
                      <a:pt x="34" y="34"/>
                    </a:cubicBezTo>
                    <a:cubicBezTo>
                      <a:pt x="36" y="31"/>
                      <a:pt x="40" y="28"/>
                      <a:pt x="43" y="26"/>
                    </a:cubicBezTo>
                    <a:cubicBezTo>
                      <a:pt x="45" y="25"/>
                      <a:pt x="46" y="24"/>
                      <a:pt x="44" y="22"/>
                    </a:cubicBezTo>
                    <a:cubicBezTo>
                      <a:pt x="43" y="21"/>
                      <a:pt x="40" y="22"/>
                      <a:pt x="40" y="21"/>
                    </a:cubicBezTo>
                    <a:cubicBezTo>
                      <a:pt x="39" y="20"/>
                      <a:pt x="38" y="19"/>
                      <a:pt x="38" y="17"/>
                    </a:cubicBezTo>
                    <a:cubicBezTo>
                      <a:pt x="38" y="17"/>
                      <a:pt x="39" y="16"/>
                      <a:pt x="39" y="15"/>
                    </a:cubicBezTo>
                    <a:cubicBezTo>
                      <a:pt x="38" y="15"/>
                      <a:pt x="37" y="15"/>
                      <a:pt x="36" y="14"/>
                    </a:cubicBezTo>
                    <a:cubicBezTo>
                      <a:pt x="36" y="14"/>
                      <a:pt x="37" y="13"/>
                      <a:pt x="36" y="13"/>
                    </a:cubicBezTo>
                    <a:cubicBezTo>
                      <a:pt x="35" y="13"/>
                      <a:pt x="35" y="12"/>
                      <a:pt x="34" y="12"/>
                    </a:cubicBezTo>
                    <a:cubicBezTo>
                      <a:pt x="32" y="11"/>
                      <a:pt x="31" y="10"/>
                      <a:pt x="30" y="7"/>
                    </a:cubicBezTo>
                    <a:cubicBezTo>
                      <a:pt x="30" y="6"/>
                      <a:pt x="27" y="2"/>
                      <a:pt x="25" y="2"/>
                    </a:cubicBezTo>
                    <a:cubicBezTo>
                      <a:pt x="25" y="2"/>
                      <a:pt x="26" y="2"/>
                      <a:pt x="25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1" name="Freeform 736"/>
              <p:cNvSpPr>
                <a:spLocks/>
              </p:cNvSpPr>
              <p:nvPr/>
            </p:nvSpPr>
            <p:spPr bwMode="auto">
              <a:xfrm>
                <a:off x="6413869" y="4887651"/>
                <a:ext cx="183169" cy="162463"/>
              </a:xfrm>
              <a:custGeom>
                <a:avLst/>
                <a:gdLst>
                  <a:gd name="T0" fmla="*/ 39 w 39"/>
                  <a:gd name="T1" fmla="*/ 22 h 35"/>
                  <a:gd name="T2" fmla="*/ 38 w 39"/>
                  <a:gd name="T3" fmla="*/ 18 h 35"/>
                  <a:gd name="T4" fmla="*/ 39 w 39"/>
                  <a:gd name="T5" fmla="*/ 14 h 35"/>
                  <a:gd name="T6" fmla="*/ 38 w 39"/>
                  <a:gd name="T7" fmla="*/ 7 h 35"/>
                  <a:gd name="T8" fmla="*/ 27 w 39"/>
                  <a:gd name="T9" fmla="*/ 2 h 35"/>
                  <a:gd name="T10" fmla="*/ 24 w 39"/>
                  <a:gd name="T11" fmla="*/ 0 h 35"/>
                  <a:gd name="T12" fmla="*/ 19 w 39"/>
                  <a:gd name="T13" fmla="*/ 3 h 35"/>
                  <a:gd name="T14" fmla="*/ 13 w 39"/>
                  <a:gd name="T15" fmla="*/ 7 h 35"/>
                  <a:gd name="T16" fmla="*/ 9 w 39"/>
                  <a:gd name="T17" fmla="*/ 12 h 35"/>
                  <a:gd name="T18" fmla="*/ 2 w 39"/>
                  <a:gd name="T19" fmla="*/ 12 h 35"/>
                  <a:gd name="T20" fmla="*/ 5 w 39"/>
                  <a:gd name="T21" fmla="*/ 16 h 35"/>
                  <a:gd name="T22" fmla="*/ 8 w 39"/>
                  <a:gd name="T23" fmla="*/ 21 h 35"/>
                  <a:gd name="T24" fmla="*/ 11 w 39"/>
                  <a:gd name="T25" fmla="*/ 23 h 35"/>
                  <a:gd name="T26" fmla="*/ 11 w 39"/>
                  <a:gd name="T27" fmla="*/ 24 h 35"/>
                  <a:gd name="T28" fmla="*/ 14 w 39"/>
                  <a:gd name="T29" fmla="*/ 25 h 35"/>
                  <a:gd name="T30" fmla="*/ 13 w 39"/>
                  <a:gd name="T31" fmla="*/ 28 h 35"/>
                  <a:gd name="T32" fmla="*/ 15 w 39"/>
                  <a:gd name="T33" fmla="*/ 31 h 35"/>
                  <a:gd name="T34" fmla="*/ 20 w 39"/>
                  <a:gd name="T35" fmla="*/ 34 h 35"/>
                  <a:gd name="T36" fmla="*/ 25 w 39"/>
                  <a:gd name="T37" fmla="*/ 35 h 35"/>
                  <a:gd name="T38" fmla="*/ 27 w 39"/>
                  <a:gd name="T39" fmla="*/ 35 h 35"/>
                  <a:gd name="T40" fmla="*/ 34 w 39"/>
                  <a:gd name="T41" fmla="*/ 31 h 35"/>
                  <a:gd name="T42" fmla="*/ 36 w 39"/>
                  <a:gd name="T43" fmla="*/ 27 h 35"/>
                  <a:gd name="T44" fmla="*/ 39 w 39"/>
                  <a:gd name="T45" fmla="*/ 2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9" h="35">
                    <a:moveTo>
                      <a:pt x="39" y="22"/>
                    </a:moveTo>
                    <a:cubicBezTo>
                      <a:pt x="39" y="21"/>
                      <a:pt x="38" y="19"/>
                      <a:pt x="38" y="18"/>
                    </a:cubicBezTo>
                    <a:cubicBezTo>
                      <a:pt x="38" y="16"/>
                      <a:pt x="39" y="15"/>
                      <a:pt x="39" y="14"/>
                    </a:cubicBezTo>
                    <a:cubicBezTo>
                      <a:pt x="39" y="11"/>
                      <a:pt x="39" y="9"/>
                      <a:pt x="38" y="7"/>
                    </a:cubicBezTo>
                    <a:cubicBezTo>
                      <a:pt x="38" y="4"/>
                      <a:pt x="29" y="2"/>
                      <a:pt x="27" y="2"/>
                    </a:cubicBezTo>
                    <a:cubicBezTo>
                      <a:pt x="27" y="0"/>
                      <a:pt x="27" y="0"/>
                      <a:pt x="24" y="0"/>
                    </a:cubicBezTo>
                    <a:cubicBezTo>
                      <a:pt x="21" y="0"/>
                      <a:pt x="21" y="1"/>
                      <a:pt x="19" y="3"/>
                    </a:cubicBezTo>
                    <a:cubicBezTo>
                      <a:pt x="18" y="5"/>
                      <a:pt x="15" y="6"/>
                      <a:pt x="13" y="7"/>
                    </a:cubicBezTo>
                    <a:cubicBezTo>
                      <a:pt x="12" y="9"/>
                      <a:pt x="11" y="12"/>
                      <a:pt x="9" y="12"/>
                    </a:cubicBezTo>
                    <a:cubicBezTo>
                      <a:pt x="7" y="12"/>
                      <a:pt x="5" y="11"/>
                      <a:pt x="2" y="12"/>
                    </a:cubicBezTo>
                    <a:cubicBezTo>
                      <a:pt x="0" y="13"/>
                      <a:pt x="4" y="15"/>
                      <a:pt x="5" y="16"/>
                    </a:cubicBezTo>
                    <a:cubicBezTo>
                      <a:pt x="6" y="18"/>
                      <a:pt x="6" y="20"/>
                      <a:pt x="8" y="21"/>
                    </a:cubicBezTo>
                    <a:cubicBezTo>
                      <a:pt x="9" y="22"/>
                      <a:pt x="10" y="23"/>
                      <a:pt x="11" y="23"/>
                    </a:cubicBezTo>
                    <a:cubicBezTo>
                      <a:pt x="12" y="23"/>
                      <a:pt x="11" y="24"/>
                      <a:pt x="11" y="24"/>
                    </a:cubicBezTo>
                    <a:cubicBezTo>
                      <a:pt x="12" y="24"/>
                      <a:pt x="13" y="25"/>
                      <a:pt x="14" y="25"/>
                    </a:cubicBezTo>
                    <a:cubicBezTo>
                      <a:pt x="14" y="26"/>
                      <a:pt x="13" y="27"/>
                      <a:pt x="13" y="28"/>
                    </a:cubicBezTo>
                    <a:cubicBezTo>
                      <a:pt x="13" y="29"/>
                      <a:pt x="14" y="31"/>
                      <a:pt x="15" y="31"/>
                    </a:cubicBezTo>
                    <a:cubicBezTo>
                      <a:pt x="18" y="31"/>
                      <a:pt x="19" y="31"/>
                      <a:pt x="20" y="34"/>
                    </a:cubicBezTo>
                    <a:cubicBezTo>
                      <a:pt x="21" y="35"/>
                      <a:pt x="23" y="34"/>
                      <a:pt x="25" y="35"/>
                    </a:cubicBezTo>
                    <a:cubicBezTo>
                      <a:pt x="26" y="35"/>
                      <a:pt x="26" y="35"/>
                      <a:pt x="27" y="35"/>
                    </a:cubicBezTo>
                    <a:cubicBezTo>
                      <a:pt x="31" y="35"/>
                      <a:pt x="32" y="34"/>
                      <a:pt x="34" y="31"/>
                    </a:cubicBezTo>
                    <a:cubicBezTo>
                      <a:pt x="35" y="30"/>
                      <a:pt x="36" y="28"/>
                      <a:pt x="36" y="27"/>
                    </a:cubicBezTo>
                    <a:cubicBezTo>
                      <a:pt x="37" y="25"/>
                      <a:pt x="39" y="24"/>
                      <a:pt x="39" y="2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2" name="Freeform 737"/>
              <p:cNvSpPr>
                <a:spLocks/>
              </p:cNvSpPr>
              <p:nvPr/>
            </p:nvSpPr>
            <p:spPr bwMode="auto">
              <a:xfrm>
                <a:off x="6536512" y="5129753"/>
                <a:ext cx="46190" cy="52562"/>
              </a:xfrm>
              <a:custGeom>
                <a:avLst/>
                <a:gdLst>
                  <a:gd name="T0" fmla="*/ 5 w 10"/>
                  <a:gd name="T1" fmla="*/ 1 h 11"/>
                  <a:gd name="T2" fmla="*/ 7 w 10"/>
                  <a:gd name="T3" fmla="*/ 9 h 11"/>
                  <a:gd name="T4" fmla="*/ 5 w 10"/>
                  <a:gd name="T5" fmla="*/ 1 h 11"/>
                  <a:gd name="T6" fmla="*/ 5 w 10"/>
                  <a:gd name="T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5" y="1"/>
                    </a:moveTo>
                    <a:cubicBezTo>
                      <a:pt x="0" y="2"/>
                      <a:pt x="3" y="11"/>
                      <a:pt x="7" y="9"/>
                    </a:cubicBezTo>
                    <a:cubicBezTo>
                      <a:pt x="10" y="8"/>
                      <a:pt x="9" y="0"/>
                      <a:pt x="5" y="1"/>
                    </a:cubicBezTo>
                    <a:cubicBezTo>
                      <a:pt x="3" y="1"/>
                      <a:pt x="6" y="1"/>
                      <a:pt x="5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3" name="Freeform 738"/>
              <p:cNvSpPr>
                <a:spLocks noEditPoints="1"/>
              </p:cNvSpPr>
              <p:nvPr/>
            </p:nvSpPr>
            <p:spPr bwMode="auto">
              <a:xfrm>
                <a:off x="6222737" y="5045337"/>
                <a:ext cx="369523" cy="323332"/>
              </a:xfrm>
              <a:custGeom>
                <a:avLst/>
                <a:gdLst>
                  <a:gd name="T0" fmla="*/ 74 w 79"/>
                  <a:gd name="T1" fmla="*/ 27 h 69"/>
                  <a:gd name="T2" fmla="*/ 69 w 79"/>
                  <a:gd name="T3" fmla="*/ 22 h 69"/>
                  <a:gd name="T4" fmla="*/ 72 w 79"/>
                  <a:gd name="T5" fmla="*/ 19 h 69"/>
                  <a:gd name="T6" fmla="*/ 75 w 79"/>
                  <a:gd name="T7" fmla="*/ 20 h 69"/>
                  <a:gd name="T8" fmla="*/ 75 w 79"/>
                  <a:gd name="T9" fmla="*/ 11 h 69"/>
                  <a:gd name="T10" fmla="*/ 73 w 79"/>
                  <a:gd name="T11" fmla="*/ 7 h 69"/>
                  <a:gd name="T12" fmla="*/ 72 w 79"/>
                  <a:gd name="T13" fmla="*/ 1 h 69"/>
                  <a:gd name="T14" fmla="*/ 66 w 79"/>
                  <a:gd name="T15" fmla="*/ 1 h 69"/>
                  <a:gd name="T16" fmla="*/ 60 w 79"/>
                  <a:gd name="T17" fmla="*/ 2 h 69"/>
                  <a:gd name="T18" fmla="*/ 55 w 79"/>
                  <a:gd name="T19" fmla="*/ 5 h 69"/>
                  <a:gd name="T20" fmla="*/ 51 w 79"/>
                  <a:gd name="T21" fmla="*/ 8 h 69"/>
                  <a:gd name="T22" fmla="*/ 49 w 79"/>
                  <a:gd name="T23" fmla="*/ 12 h 69"/>
                  <a:gd name="T24" fmla="*/ 45 w 79"/>
                  <a:gd name="T25" fmla="*/ 14 h 69"/>
                  <a:gd name="T26" fmla="*/ 44 w 79"/>
                  <a:gd name="T27" fmla="*/ 17 h 69"/>
                  <a:gd name="T28" fmla="*/ 34 w 79"/>
                  <a:gd name="T29" fmla="*/ 17 h 69"/>
                  <a:gd name="T30" fmla="*/ 28 w 79"/>
                  <a:gd name="T31" fmla="*/ 21 h 69"/>
                  <a:gd name="T32" fmla="*/ 24 w 79"/>
                  <a:gd name="T33" fmla="*/ 24 h 69"/>
                  <a:gd name="T34" fmla="*/ 20 w 79"/>
                  <a:gd name="T35" fmla="*/ 23 h 69"/>
                  <a:gd name="T36" fmla="*/ 17 w 79"/>
                  <a:gd name="T37" fmla="*/ 14 h 69"/>
                  <a:gd name="T38" fmla="*/ 17 w 79"/>
                  <a:gd name="T39" fmla="*/ 29 h 69"/>
                  <a:gd name="T40" fmla="*/ 17 w 79"/>
                  <a:gd name="T41" fmla="*/ 33 h 69"/>
                  <a:gd name="T42" fmla="*/ 9 w 79"/>
                  <a:gd name="T43" fmla="*/ 35 h 69"/>
                  <a:gd name="T44" fmla="*/ 6 w 79"/>
                  <a:gd name="T45" fmla="*/ 34 h 69"/>
                  <a:gd name="T46" fmla="*/ 2 w 79"/>
                  <a:gd name="T47" fmla="*/ 33 h 69"/>
                  <a:gd name="T48" fmla="*/ 3 w 79"/>
                  <a:gd name="T49" fmla="*/ 40 h 69"/>
                  <a:gd name="T50" fmla="*/ 5 w 79"/>
                  <a:gd name="T51" fmla="*/ 45 h 69"/>
                  <a:gd name="T52" fmla="*/ 9 w 79"/>
                  <a:gd name="T53" fmla="*/ 56 h 69"/>
                  <a:gd name="T54" fmla="*/ 8 w 79"/>
                  <a:gd name="T55" fmla="*/ 60 h 69"/>
                  <a:gd name="T56" fmla="*/ 9 w 79"/>
                  <a:gd name="T57" fmla="*/ 62 h 69"/>
                  <a:gd name="T58" fmla="*/ 10 w 79"/>
                  <a:gd name="T59" fmla="*/ 66 h 69"/>
                  <a:gd name="T60" fmla="*/ 11 w 79"/>
                  <a:gd name="T61" fmla="*/ 64 h 69"/>
                  <a:gd name="T62" fmla="*/ 15 w 79"/>
                  <a:gd name="T63" fmla="*/ 68 h 69"/>
                  <a:gd name="T64" fmla="*/ 21 w 79"/>
                  <a:gd name="T65" fmla="*/ 66 h 69"/>
                  <a:gd name="T66" fmla="*/ 26 w 79"/>
                  <a:gd name="T67" fmla="*/ 65 h 69"/>
                  <a:gd name="T68" fmla="*/ 31 w 79"/>
                  <a:gd name="T69" fmla="*/ 64 h 69"/>
                  <a:gd name="T70" fmla="*/ 38 w 79"/>
                  <a:gd name="T71" fmla="*/ 64 h 69"/>
                  <a:gd name="T72" fmla="*/ 39 w 79"/>
                  <a:gd name="T73" fmla="*/ 64 h 69"/>
                  <a:gd name="T74" fmla="*/ 41 w 79"/>
                  <a:gd name="T75" fmla="*/ 63 h 69"/>
                  <a:gd name="T76" fmla="*/ 42 w 79"/>
                  <a:gd name="T77" fmla="*/ 62 h 69"/>
                  <a:gd name="T78" fmla="*/ 44 w 79"/>
                  <a:gd name="T79" fmla="*/ 65 h 69"/>
                  <a:gd name="T80" fmla="*/ 46 w 79"/>
                  <a:gd name="T81" fmla="*/ 62 h 69"/>
                  <a:gd name="T82" fmla="*/ 57 w 79"/>
                  <a:gd name="T83" fmla="*/ 56 h 69"/>
                  <a:gd name="T84" fmla="*/ 65 w 79"/>
                  <a:gd name="T85" fmla="*/ 48 h 69"/>
                  <a:gd name="T86" fmla="*/ 72 w 79"/>
                  <a:gd name="T87" fmla="*/ 37 h 69"/>
                  <a:gd name="T88" fmla="*/ 77 w 79"/>
                  <a:gd name="T89" fmla="*/ 33 h 69"/>
                  <a:gd name="T90" fmla="*/ 79 w 79"/>
                  <a:gd name="T91" fmla="*/ 25 h 69"/>
                  <a:gd name="T92" fmla="*/ 76 w 79"/>
                  <a:gd name="T93" fmla="*/ 25 h 69"/>
                  <a:gd name="T94" fmla="*/ 74 w 79"/>
                  <a:gd name="T95" fmla="*/ 27 h 69"/>
                  <a:gd name="T96" fmla="*/ 62 w 79"/>
                  <a:gd name="T97" fmla="*/ 39 h 69"/>
                  <a:gd name="T98" fmla="*/ 61 w 79"/>
                  <a:gd name="T99" fmla="*/ 41 h 69"/>
                  <a:gd name="T100" fmla="*/ 57 w 79"/>
                  <a:gd name="T101" fmla="*/ 43 h 69"/>
                  <a:gd name="T102" fmla="*/ 55 w 79"/>
                  <a:gd name="T103" fmla="*/ 44 h 69"/>
                  <a:gd name="T104" fmla="*/ 52 w 79"/>
                  <a:gd name="T105" fmla="*/ 41 h 69"/>
                  <a:gd name="T106" fmla="*/ 56 w 79"/>
                  <a:gd name="T107" fmla="*/ 35 h 69"/>
                  <a:gd name="T108" fmla="*/ 60 w 79"/>
                  <a:gd name="T109" fmla="*/ 35 h 69"/>
                  <a:gd name="T110" fmla="*/ 62 w 79"/>
                  <a:gd name="T111" fmla="*/ 39 h 69"/>
                  <a:gd name="T112" fmla="*/ 62 w 79"/>
                  <a:gd name="T113" fmla="*/ 3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9" h="69">
                    <a:moveTo>
                      <a:pt x="74" y="27"/>
                    </a:moveTo>
                    <a:cubicBezTo>
                      <a:pt x="71" y="27"/>
                      <a:pt x="68" y="24"/>
                      <a:pt x="69" y="22"/>
                    </a:cubicBezTo>
                    <a:cubicBezTo>
                      <a:pt x="69" y="20"/>
                      <a:pt x="71" y="19"/>
                      <a:pt x="72" y="19"/>
                    </a:cubicBezTo>
                    <a:cubicBezTo>
                      <a:pt x="73" y="19"/>
                      <a:pt x="74" y="20"/>
                      <a:pt x="75" y="20"/>
                    </a:cubicBezTo>
                    <a:cubicBezTo>
                      <a:pt x="75" y="17"/>
                      <a:pt x="76" y="14"/>
                      <a:pt x="75" y="11"/>
                    </a:cubicBezTo>
                    <a:cubicBezTo>
                      <a:pt x="74" y="10"/>
                      <a:pt x="73" y="8"/>
                      <a:pt x="73" y="7"/>
                    </a:cubicBezTo>
                    <a:cubicBezTo>
                      <a:pt x="72" y="5"/>
                      <a:pt x="72" y="3"/>
                      <a:pt x="72" y="1"/>
                    </a:cubicBezTo>
                    <a:cubicBezTo>
                      <a:pt x="70" y="2"/>
                      <a:pt x="67" y="1"/>
                      <a:pt x="66" y="1"/>
                    </a:cubicBezTo>
                    <a:cubicBezTo>
                      <a:pt x="63" y="0"/>
                      <a:pt x="61" y="0"/>
                      <a:pt x="60" y="2"/>
                    </a:cubicBezTo>
                    <a:cubicBezTo>
                      <a:pt x="58" y="3"/>
                      <a:pt x="56" y="3"/>
                      <a:pt x="55" y="5"/>
                    </a:cubicBezTo>
                    <a:cubicBezTo>
                      <a:pt x="54" y="6"/>
                      <a:pt x="52" y="7"/>
                      <a:pt x="51" y="8"/>
                    </a:cubicBezTo>
                    <a:cubicBezTo>
                      <a:pt x="50" y="9"/>
                      <a:pt x="50" y="11"/>
                      <a:pt x="49" y="12"/>
                    </a:cubicBezTo>
                    <a:cubicBezTo>
                      <a:pt x="48" y="14"/>
                      <a:pt x="46" y="12"/>
                      <a:pt x="45" y="14"/>
                    </a:cubicBezTo>
                    <a:cubicBezTo>
                      <a:pt x="44" y="15"/>
                      <a:pt x="45" y="16"/>
                      <a:pt x="44" y="17"/>
                    </a:cubicBezTo>
                    <a:cubicBezTo>
                      <a:pt x="42" y="21"/>
                      <a:pt x="37" y="18"/>
                      <a:pt x="34" y="17"/>
                    </a:cubicBezTo>
                    <a:cubicBezTo>
                      <a:pt x="31" y="15"/>
                      <a:pt x="30" y="19"/>
                      <a:pt x="28" y="21"/>
                    </a:cubicBezTo>
                    <a:cubicBezTo>
                      <a:pt x="27" y="22"/>
                      <a:pt x="26" y="24"/>
                      <a:pt x="24" y="24"/>
                    </a:cubicBezTo>
                    <a:cubicBezTo>
                      <a:pt x="24" y="24"/>
                      <a:pt x="20" y="24"/>
                      <a:pt x="20" y="23"/>
                    </a:cubicBezTo>
                    <a:cubicBezTo>
                      <a:pt x="22" y="20"/>
                      <a:pt x="21" y="15"/>
                      <a:pt x="17" y="14"/>
                    </a:cubicBezTo>
                    <a:cubicBezTo>
                      <a:pt x="17" y="19"/>
                      <a:pt x="17" y="24"/>
                      <a:pt x="17" y="29"/>
                    </a:cubicBezTo>
                    <a:cubicBezTo>
                      <a:pt x="17" y="29"/>
                      <a:pt x="18" y="32"/>
                      <a:pt x="17" y="33"/>
                    </a:cubicBezTo>
                    <a:cubicBezTo>
                      <a:pt x="14" y="35"/>
                      <a:pt x="13" y="36"/>
                      <a:pt x="9" y="35"/>
                    </a:cubicBezTo>
                    <a:cubicBezTo>
                      <a:pt x="8" y="35"/>
                      <a:pt x="7" y="35"/>
                      <a:pt x="6" y="34"/>
                    </a:cubicBezTo>
                    <a:cubicBezTo>
                      <a:pt x="5" y="32"/>
                      <a:pt x="4" y="31"/>
                      <a:pt x="2" y="33"/>
                    </a:cubicBezTo>
                    <a:cubicBezTo>
                      <a:pt x="0" y="35"/>
                      <a:pt x="2" y="38"/>
                      <a:pt x="3" y="40"/>
                    </a:cubicBezTo>
                    <a:cubicBezTo>
                      <a:pt x="4" y="41"/>
                      <a:pt x="5" y="43"/>
                      <a:pt x="5" y="45"/>
                    </a:cubicBezTo>
                    <a:cubicBezTo>
                      <a:pt x="7" y="49"/>
                      <a:pt x="11" y="51"/>
                      <a:pt x="9" y="56"/>
                    </a:cubicBezTo>
                    <a:cubicBezTo>
                      <a:pt x="8" y="58"/>
                      <a:pt x="7" y="58"/>
                      <a:pt x="8" y="60"/>
                    </a:cubicBezTo>
                    <a:cubicBezTo>
                      <a:pt x="9" y="61"/>
                      <a:pt x="9" y="62"/>
                      <a:pt x="9" y="62"/>
                    </a:cubicBezTo>
                    <a:cubicBezTo>
                      <a:pt x="10" y="63"/>
                      <a:pt x="9" y="65"/>
                      <a:pt x="10" y="66"/>
                    </a:cubicBezTo>
                    <a:cubicBezTo>
                      <a:pt x="10" y="66"/>
                      <a:pt x="10" y="64"/>
                      <a:pt x="11" y="64"/>
                    </a:cubicBezTo>
                    <a:cubicBezTo>
                      <a:pt x="11" y="64"/>
                      <a:pt x="14" y="67"/>
                      <a:pt x="15" y="68"/>
                    </a:cubicBezTo>
                    <a:cubicBezTo>
                      <a:pt x="17" y="69"/>
                      <a:pt x="19" y="66"/>
                      <a:pt x="21" y="66"/>
                    </a:cubicBezTo>
                    <a:cubicBezTo>
                      <a:pt x="23" y="65"/>
                      <a:pt x="25" y="67"/>
                      <a:pt x="26" y="65"/>
                    </a:cubicBezTo>
                    <a:cubicBezTo>
                      <a:pt x="28" y="64"/>
                      <a:pt x="29" y="64"/>
                      <a:pt x="31" y="64"/>
                    </a:cubicBezTo>
                    <a:cubicBezTo>
                      <a:pt x="33" y="64"/>
                      <a:pt x="35" y="64"/>
                      <a:pt x="38" y="64"/>
                    </a:cubicBezTo>
                    <a:cubicBezTo>
                      <a:pt x="38" y="64"/>
                      <a:pt x="39" y="64"/>
                      <a:pt x="39" y="64"/>
                    </a:cubicBezTo>
                    <a:cubicBezTo>
                      <a:pt x="40" y="64"/>
                      <a:pt x="40" y="63"/>
                      <a:pt x="41" y="63"/>
                    </a:cubicBezTo>
                    <a:cubicBezTo>
                      <a:pt x="41" y="63"/>
                      <a:pt x="41" y="62"/>
                      <a:pt x="42" y="62"/>
                    </a:cubicBezTo>
                    <a:cubicBezTo>
                      <a:pt x="42" y="63"/>
                      <a:pt x="42" y="65"/>
                      <a:pt x="44" y="65"/>
                    </a:cubicBezTo>
                    <a:cubicBezTo>
                      <a:pt x="44" y="65"/>
                      <a:pt x="43" y="61"/>
                      <a:pt x="46" y="62"/>
                    </a:cubicBezTo>
                    <a:cubicBezTo>
                      <a:pt x="50" y="63"/>
                      <a:pt x="54" y="59"/>
                      <a:pt x="57" y="56"/>
                    </a:cubicBezTo>
                    <a:cubicBezTo>
                      <a:pt x="60" y="54"/>
                      <a:pt x="62" y="51"/>
                      <a:pt x="65" y="48"/>
                    </a:cubicBezTo>
                    <a:cubicBezTo>
                      <a:pt x="68" y="45"/>
                      <a:pt x="69" y="41"/>
                      <a:pt x="72" y="37"/>
                    </a:cubicBezTo>
                    <a:cubicBezTo>
                      <a:pt x="73" y="36"/>
                      <a:pt x="76" y="35"/>
                      <a:pt x="77" y="33"/>
                    </a:cubicBezTo>
                    <a:cubicBezTo>
                      <a:pt x="78" y="31"/>
                      <a:pt x="79" y="27"/>
                      <a:pt x="79" y="25"/>
                    </a:cubicBezTo>
                    <a:cubicBezTo>
                      <a:pt x="78" y="25"/>
                      <a:pt x="77" y="25"/>
                      <a:pt x="76" y="25"/>
                    </a:cubicBezTo>
                    <a:cubicBezTo>
                      <a:pt x="75" y="25"/>
                      <a:pt x="75" y="27"/>
                      <a:pt x="74" y="27"/>
                    </a:cubicBezTo>
                    <a:close/>
                    <a:moveTo>
                      <a:pt x="62" y="39"/>
                    </a:moveTo>
                    <a:cubicBezTo>
                      <a:pt x="61" y="39"/>
                      <a:pt x="61" y="41"/>
                      <a:pt x="61" y="41"/>
                    </a:cubicBezTo>
                    <a:cubicBezTo>
                      <a:pt x="60" y="43"/>
                      <a:pt x="58" y="42"/>
                      <a:pt x="57" y="43"/>
                    </a:cubicBezTo>
                    <a:cubicBezTo>
                      <a:pt x="56" y="43"/>
                      <a:pt x="56" y="44"/>
                      <a:pt x="55" y="44"/>
                    </a:cubicBezTo>
                    <a:cubicBezTo>
                      <a:pt x="53" y="44"/>
                      <a:pt x="52" y="42"/>
                      <a:pt x="52" y="41"/>
                    </a:cubicBezTo>
                    <a:cubicBezTo>
                      <a:pt x="51" y="39"/>
                      <a:pt x="54" y="36"/>
                      <a:pt x="56" y="35"/>
                    </a:cubicBezTo>
                    <a:cubicBezTo>
                      <a:pt x="57" y="34"/>
                      <a:pt x="59" y="34"/>
                      <a:pt x="60" y="35"/>
                    </a:cubicBezTo>
                    <a:cubicBezTo>
                      <a:pt x="61" y="36"/>
                      <a:pt x="64" y="38"/>
                      <a:pt x="62" y="39"/>
                    </a:cubicBezTo>
                    <a:cubicBezTo>
                      <a:pt x="61" y="39"/>
                      <a:pt x="63" y="38"/>
                      <a:pt x="62" y="39"/>
                    </a:cubicBezTo>
                    <a:close/>
                  </a:path>
                </a:pathLst>
              </a:custGeom>
              <a:grpFill/>
              <a:ln w="9525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4" name="Freeform 739"/>
              <p:cNvSpPr>
                <a:spLocks/>
              </p:cNvSpPr>
              <p:nvPr/>
            </p:nvSpPr>
            <p:spPr bwMode="auto">
              <a:xfrm>
                <a:off x="6461652" y="5199836"/>
                <a:ext cx="60525" cy="62119"/>
              </a:xfrm>
              <a:custGeom>
                <a:avLst/>
                <a:gdLst>
                  <a:gd name="T0" fmla="*/ 11 w 13"/>
                  <a:gd name="T1" fmla="*/ 4 h 13"/>
                  <a:gd name="T2" fmla="*/ 3 w 13"/>
                  <a:gd name="T3" fmla="*/ 3 h 13"/>
                  <a:gd name="T4" fmla="*/ 2 w 13"/>
                  <a:gd name="T5" fmla="*/ 9 h 13"/>
                  <a:gd name="T6" fmla="*/ 7 w 13"/>
                  <a:gd name="T7" fmla="*/ 9 h 13"/>
                  <a:gd name="T8" fmla="*/ 11 w 13"/>
                  <a:gd name="T9" fmla="*/ 4 h 13"/>
                  <a:gd name="T10" fmla="*/ 11 w 13"/>
                  <a:gd name="T11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11" y="4"/>
                    </a:moveTo>
                    <a:cubicBezTo>
                      <a:pt x="9" y="2"/>
                      <a:pt x="5" y="0"/>
                      <a:pt x="3" y="3"/>
                    </a:cubicBezTo>
                    <a:cubicBezTo>
                      <a:pt x="1" y="5"/>
                      <a:pt x="0" y="7"/>
                      <a:pt x="2" y="9"/>
                    </a:cubicBezTo>
                    <a:cubicBezTo>
                      <a:pt x="4" y="13"/>
                      <a:pt x="5" y="9"/>
                      <a:pt x="7" y="9"/>
                    </a:cubicBezTo>
                    <a:cubicBezTo>
                      <a:pt x="10" y="9"/>
                      <a:pt x="13" y="5"/>
                      <a:pt x="11" y="4"/>
                    </a:cubicBezTo>
                    <a:cubicBezTo>
                      <a:pt x="10" y="3"/>
                      <a:pt x="12" y="4"/>
                      <a:pt x="11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5" name="Freeform 740"/>
              <p:cNvSpPr>
                <a:spLocks/>
              </p:cNvSpPr>
              <p:nvPr/>
            </p:nvSpPr>
            <p:spPr bwMode="auto">
              <a:xfrm>
                <a:off x="6133541" y="4620065"/>
                <a:ext cx="23891" cy="38226"/>
              </a:xfrm>
              <a:custGeom>
                <a:avLst/>
                <a:gdLst>
                  <a:gd name="T0" fmla="*/ 2 w 5"/>
                  <a:gd name="T1" fmla="*/ 5 h 8"/>
                  <a:gd name="T2" fmla="*/ 5 w 5"/>
                  <a:gd name="T3" fmla="*/ 1 h 8"/>
                  <a:gd name="T4" fmla="*/ 1 w 5"/>
                  <a:gd name="T5" fmla="*/ 3 h 8"/>
                  <a:gd name="T6" fmla="*/ 0 w 5"/>
                  <a:gd name="T7" fmla="*/ 8 h 8"/>
                  <a:gd name="T8" fmla="*/ 2 w 5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5"/>
                    </a:moveTo>
                    <a:cubicBezTo>
                      <a:pt x="2" y="4"/>
                      <a:pt x="4" y="2"/>
                      <a:pt x="5" y="1"/>
                    </a:cubicBezTo>
                    <a:cubicBezTo>
                      <a:pt x="4" y="0"/>
                      <a:pt x="2" y="2"/>
                      <a:pt x="1" y="3"/>
                    </a:cubicBezTo>
                    <a:cubicBezTo>
                      <a:pt x="0" y="4"/>
                      <a:pt x="0" y="6"/>
                      <a:pt x="0" y="8"/>
                    </a:cubicBezTo>
                    <a:cubicBezTo>
                      <a:pt x="2" y="7"/>
                      <a:pt x="2" y="6"/>
                      <a:pt x="2" y="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6" name="Freeform 741"/>
              <p:cNvSpPr>
                <a:spLocks/>
              </p:cNvSpPr>
              <p:nvPr/>
            </p:nvSpPr>
            <p:spPr bwMode="auto">
              <a:xfrm>
                <a:off x="6111241" y="4428933"/>
                <a:ext cx="162463" cy="210246"/>
              </a:xfrm>
              <a:custGeom>
                <a:avLst/>
                <a:gdLst>
                  <a:gd name="T0" fmla="*/ 11 w 35"/>
                  <a:gd name="T1" fmla="*/ 44 h 45"/>
                  <a:gd name="T2" fmla="*/ 15 w 35"/>
                  <a:gd name="T3" fmla="*/ 41 h 45"/>
                  <a:gd name="T4" fmla="*/ 16 w 35"/>
                  <a:gd name="T5" fmla="*/ 43 h 45"/>
                  <a:gd name="T6" fmla="*/ 23 w 35"/>
                  <a:gd name="T7" fmla="*/ 37 h 45"/>
                  <a:gd name="T8" fmla="*/ 25 w 35"/>
                  <a:gd name="T9" fmla="*/ 26 h 45"/>
                  <a:gd name="T10" fmla="*/ 31 w 35"/>
                  <a:gd name="T11" fmla="*/ 16 h 45"/>
                  <a:gd name="T12" fmla="*/ 33 w 35"/>
                  <a:gd name="T13" fmla="*/ 8 h 45"/>
                  <a:gd name="T14" fmla="*/ 35 w 35"/>
                  <a:gd name="T15" fmla="*/ 2 h 45"/>
                  <a:gd name="T16" fmla="*/ 29 w 35"/>
                  <a:gd name="T17" fmla="*/ 1 h 45"/>
                  <a:gd name="T18" fmla="*/ 26 w 35"/>
                  <a:gd name="T19" fmla="*/ 2 h 45"/>
                  <a:gd name="T20" fmla="*/ 25 w 35"/>
                  <a:gd name="T21" fmla="*/ 6 h 45"/>
                  <a:gd name="T22" fmla="*/ 20 w 35"/>
                  <a:gd name="T23" fmla="*/ 10 h 45"/>
                  <a:gd name="T24" fmla="*/ 10 w 35"/>
                  <a:gd name="T25" fmla="*/ 8 h 45"/>
                  <a:gd name="T26" fmla="*/ 13 w 35"/>
                  <a:gd name="T27" fmla="*/ 13 h 45"/>
                  <a:gd name="T28" fmla="*/ 14 w 35"/>
                  <a:gd name="T29" fmla="*/ 19 h 45"/>
                  <a:gd name="T30" fmla="*/ 15 w 35"/>
                  <a:gd name="T31" fmla="*/ 22 h 45"/>
                  <a:gd name="T32" fmla="*/ 16 w 35"/>
                  <a:gd name="T33" fmla="*/ 25 h 45"/>
                  <a:gd name="T34" fmla="*/ 15 w 35"/>
                  <a:gd name="T35" fmla="*/ 32 h 45"/>
                  <a:gd name="T36" fmla="*/ 13 w 35"/>
                  <a:gd name="T37" fmla="*/ 31 h 45"/>
                  <a:gd name="T38" fmla="*/ 10 w 35"/>
                  <a:gd name="T39" fmla="*/ 32 h 45"/>
                  <a:gd name="T40" fmla="*/ 8 w 35"/>
                  <a:gd name="T41" fmla="*/ 29 h 45"/>
                  <a:gd name="T42" fmla="*/ 6 w 35"/>
                  <a:gd name="T43" fmla="*/ 32 h 45"/>
                  <a:gd name="T44" fmla="*/ 4 w 35"/>
                  <a:gd name="T45" fmla="*/ 32 h 45"/>
                  <a:gd name="T46" fmla="*/ 3 w 35"/>
                  <a:gd name="T47" fmla="*/ 35 h 45"/>
                  <a:gd name="T48" fmla="*/ 0 w 35"/>
                  <a:gd name="T49" fmla="*/ 39 h 45"/>
                  <a:gd name="T50" fmla="*/ 5 w 35"/>
                  <a:gd name="T51" fmla="*/ 45 h 45"/>
                  <a:gd name="T52" fmla="*/ 8 w 35"/>
                  <a:gd name="T53" fmla="*/ 42 h 45"/>
                  <a:gd name="T54" fmla="*/ 11 w 35"/>
                  <a:gd name="T55" fmla="*/ 44 h 45"/>
                  <a:gd name="T56" fmla="*/ 11 w 35"/>
                  <a:gd name="T57" fmla="*/ 4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5" h="45">
                    <a:moveTo>
                      <a:pt x="11" y="44"/>
                    </a:moveTo>
                    <a:cubicBezTo>
                      <a:pt x="12" y="44"/>
                      <a:pt x="14" y="42"/>
                      <a:pt x="15" y="41"/>
                    </a:cubicBezTo>
                    <a:cubicBezTo>
                      <a:pt x="17" y="40"/>
                      <a:pt x="15" y="43"/>
                      <a:pt x="16" y="43"/>
                    </a:cubicBezTo>
                    <a:cubicBezTo>
                      <a:pt x="16" y="43"/>
                      <a:pt x="23" y="39"/>
                      <a:pt x="23" y="37"/>
                    </a:cubicBezTo>
                    <a:cubicBezTo>
                      <a:pt x="23" y="33"/>
                      <a:pt x="23" y="29"/>
                      <a:pt x="25" y="26"/>
                    </a:cubicBezTo>
                    <a:cubicBezTo>
                      <a:pt x="27" y="22"/>
                      <a:pt x="30" y="19"/>
                      <a:pt x="31" y="16"/>
                    </a:cubicBezTo>
                    <a:cubicBezTo>
                      <a:pt x="32" y="13"/>
                      <a:pt x="32" y="11"/>
                      <a:pt x="33" y="8"/>
                    </a:cubicBezTo>
                    <a:cubicBezTo>
                      <a:pt x="33" y="6"/>
                      <a:pt x="35" y="4"/>
                      <a:pt x="35" y="2"/>
                    </a:cubicBezTo>
                    <a:cubicBezTo>
                      <a:pt x="33" y="2"/>
                      <a:pt x="31" y="0"/>
                      <a:pt x="29" y="1"/>
                    </a:cubicBezTo>
                    <a:cubicBezTo>
                      <a:pt x="28" y="1"/>
                      <a:pt x="26" y="1"/>
                      <a:pt x="26" y="2"/>
                    </a:cubicBezTo>
                    <a:cubicBezTo>
                      <a:pt x="25" y="4"/>
                      <a:pt x="25" y="5"/>
                      <a:pt x="25" y="6"/>
                    </a:cubicBezTo>
                    <a:cubicBezTo>
                      <a:pt x="24" y="9"/>
                      <a:pt x="23" y="10"/>
                      <a:pt x="20" y="10"/>
                    </a:cubicBezTo>
                    <a:cubicBezTo>
                      <a:pt x="17" y="9"/>
                      <a:pt x="13" y="8"/>
                      <a:pt x="10" y="8"/>
                    </a:cubicBezTo>
                    <a:cubicBezTo>
                      <a:pt x="10" y="10"/>
                      <a:pt x="9" y="14"/>
                      <a:pt x="13" y="13"/>
                    </a:cubicBezTo>
                    <a:cubicBezTo>
                      <a:pt x="17" y="11"/>
                      <a:pt x="14" y="17"/>
                      <a:pt x="14" y="19"/>
                    </a:cubicBezTo>
                    <a:cubicBezTo>
                      <a:pt x="14" y="20"/>
                      <a:pt x="14" y="21"/>
                      <a:pt x="15" y="22"/>
                    </a:cubicBezTo>
                    <a:cubicBezTo>
                      <a:pt x="16" y="23"/>
                      <a:pt x="16" y="24"/>
                      <a:pt x="16" y="25"/>
                    </a:cubicBezTo>
                    <a:cubicBezTo>
                      <a:pt x="16" y="27"/>
                      <a:pt x="16" y="30"/>
                      <a:pt x="15" y="32"/>
                    </a:cubicBezTo>
                    <a:cubicBezTo>
                      <a:pt x="15" y="33"/>
                      <a:pt x="13" y="31"/>
                      <a:pt x="13" y="31"/>
                    </a:cubicBezTo>
                    <a:cubicBezTo>
                      <a:pt x="11" y="31"/>
                      <a:pt x="11" y="33"/>
                      <a:pt x="10" y="32"/>
                    </a:cubicBezTo>
                    <a:cubicBezTo>
                      <a:pt x="10" y="31"/>
                      <a:pt x="9" y="30"/>
                      <a:pt x="8" y="29"/>
                    </a:cubicBezTo>
                    <a:cubicBezTo>
                      <a:pt x="7" y="29"/>
                      <a:pt x="7" y="31"/>
                      <a:pt x="6" y="32"/>
                    </a:cubicBezTo>
                    <a:cubicBezTo>
                      <a:pt x="6" y="32"/>
                      <a:pt x="4" y="32"/>
                      <a:pt x="4" y="32"/>
                    </a:cubicBezTo>
                    <a:cubicBezTo>
                      <a:pt x="2" y="32"/>
                      <a:pt x="3" y="34"/>
                      <a:pt x="3" y="35"/>
                    </a:cubicBezTo>
                    <a:cubicBezTo>
                      <a:pt x="4" y="38"/>
                      <a:pt x="3" y="37"/>
                      <a:pt x="0" y="39"/>
                    </a:cubicBezTo>
                    <a:cubicBezTo>
                      <a:pt x="2" y="41"/>
                      <a:pt x="4" y="42"/>
                      <a:pt x="5" y="45"/>
                    </a:cubicBezTo>
                    <a:cubicBezTo>
                      <a:pt x="6" y="44"/>
                      <a:pt x="7" y="43"/>
                      <a:pt x="8" y="42"/>
                    </a:cubicBezTo>
                    <a:cubicBezTo>
                      <a:pt x="10" y="41"/>
                      <a:pt x="10" y="43"/>
                      <a:pt x="11" y="44"/>
                    </a:cubicBezTo>
                    <a:cubicBezTo>
                      <a:pt x="12" y="44"/>
                      <a:pt x="10" y="43"/>
                      <a:pt x="11" y="4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7" name="Freeform 742"/>
              <p:cNvSpPr>
                <a:spLocks/>
              </p:cNvSpPr>
              <p:nvPr/>
            </p:nvSpPr>
            <p:spPr bwMode="auto">
              <a:xfrm>
                <a:off x="6181324" y="4260099"/>
                <a:ext cx="297849" cy="210246"/>
              </a:xfrm>
              <a:custGeom>
                <a:avLst/>
                <a:gdLst>
                  <a:gd name="T0" fmla="*/ 12 w 64"/>
                  <a:gd name="T1" fmla="*/ 37 h 45"/>
                  <a:gd name="T2" fmla="*/ 17 w 64"/>
                  <a:gd name="T3" fmla="*/ 37 h 45"/>
                  <a:gd name="T4" fmla="*/ 20 w 64"/>
                  <a:gd name="T5" fmla="*/ 38 h 45"/>
                  <a:gd name="T6" fmla="*/ 21 w 64"/>
                  <a:gd name="T7" fmla="*/ 33 h 45"/>
                  <a:gd name="T8" fmla="*/ 25 w 64"/>
                  <a:gd name="T9" fmla="*/ 30 h 45"/>
                  <a:gd name="T10" fmla="*/ 30 w 64"/>
                  <a:gd name="T11" fmla="*/ 33 h 45"/>
                  <a:gd name="T12" fmla="*/ 36 w 64"/>
                  <a:gd name="T13" fmla="*/ 34 h 45"/>
                  <a:gd name="T14" fmla="*/ 39 w 64"/>
                  <a:gd name="T15" fmla="*/ 34 h 45"/>
                  <a:gd name="T16" fmla="*/ 41 w 64"/>
                  <a:gd name="T17" fmla="*/ 30 h 45"/>
                  <a:gd name="T18" fmla="*/ 45 w 64"/>
                  <a:gd name="T19" fmla="*/ 31 h 45"/>
                  <a:gd name="T20" fmla="*/ 50 w 64"/>
                  <a:gd name="T21" fmla="*/ 31 h 45"/>
                  <a:gd name="T22" fmla="*/ 55 w 64"/>
                  <a:gd name="T23" fmla="*/ 29 h 45"/>
                  <a:gd name="T24" fmla="*/ 60 w 64"/>
                  <a:gd name="T25" fmla="*/ 30 h 45"/>
                  <a:gd name="T26" fmla="*/ 58 w 64"/>
                  <a:gd name="T27" fmla="*/ 24 h 45"/>
                  <a:gd name="T28" fmla="*/ 55 w 64"/>
                  <a:gd name="T29" fmla="*/ 20 h 45"/>
                  <a:gd name="T30" fmla="*/ 51 w 64"/>
                  <a:gd name="T31" fmla="*/ 16 h 45"/>
                  <a:gd name="T32" fmla="*/ 47 w 64"/>
                  <a:gd name="T33" fmla="*/ 13 h 45"/>
                  <a:gd name="T34" fmla="*/ 46 w 64"/>
                  <a:gd name="T35" fmla="*/ 12 h 45"/>
                  <a:gd name="T36" fmla="*/ 44 w 64"/>
                  <a:gd name="T37" fmla="*/ 12 h 45"/>
                  <a:gd name="T38" fmla="*/ 44 w 64"/>
                  <a:gd name="T39" fmla="*/ 6 h 45"/>
                  <a:gd name="T40" fmla="*/ 41 w 64"/>
                  <a:gd name="T41" fmla="*/ 1 h 45"/>
                  <a:gd name="T42" fmla="*/ 41 w 64"/>
                  <a:gd name="T43" fmla="*/ 0 h 45"/>
                  <a:gd name="T44" fmla="*/ 38 w 64"/>
                  <a:gd name="T45" fmla="*/ 0 h 45"/>
                  <a:gd name="T46" fmla="*/ 35 w 64"/>
                  <a:gd name="T47" fmla="*/ 3 h 45"/>
                  <a:gd name="T48" fmla="*/ 26 w 64"/>
                  <a:gd name="T49" fmla="*/ 10 h 45"/>
                  <a:gd name="T50" fmla="*/ 22 w 64"/>
                  <a:gd name="T51" fmla="*/ 11 h 45"/>
                  <a:gd name="T52" fmla="*/ 19 w 64"/>
                  <a:gd name="T53" fmla="*/ 15 h 45"/>
                  <a:gd name="T54" fmla="*/ 13 w 64"/>
                  <a:gd name="T55" fmla="*/ 17 h 45"/>
                  <a:gd name="T56" fmla="*/ 9 w 64"/>
                  <a:gd name="T57" fmla="*/ 17 h 45"/>
                  <a:gd name="T58" fmla="*/ 6 w 64"/>
                  <a:gd name="T59" fmla="*/ 18 h 45"/>
                  <a:gd name="T60" fmla="*/ 3 w 64"/>
                  <a:gd name="T61" fmla="*/ 23 h 45"/>
                  <a:gd name="T62" fmla="*/ 4 w 64"/>
                  <a:gd name="T63" fmla="*/ 34 h 45"/>
                  <a:gd name="T64" fmla="*/ 6 w 64"/>
                  <a:gd name="T65" fmla="*/ 39 h 45"/>
                  <a:gd name="T66" fmla="*/ 9 w 64"/>
                  <a:gd name="T67" fmla="*/ 45 h 45"/>
                  <a:gd name="T68" fmla="*/ 12 w 64"/>
                  <a:gd name="T69" fmla="*/ 37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4" h="45">
                    <a:moveTo>
                      <a:pt x="12" y="37"/>
                    </a:moveTo>
                    <a:cubicBezTo>
                      <a:pt x="13" y="37"/>
                      <a:pt x="16" y="36"/>
                      <a:pt x="17" y="37"/>
                    </a:cubicBezTo>
                    <a:cubicBezTo>
                      <a:pt x="17" y="38"/>
                      <a:pt x="20" y="38"/>
                      <a:pt x="20" y="38"/>
                    </a:cubicBezTo>
                    <a:cubicBezTo>
                      <a:pt x="21" y="36"/>
                      <a:pt x="20" y="34"/>
                      <a:pt x="21" y="33"/>
                    </a:cubicBezTo>
                    <a:cubicBezTo>
                      <a:pt x="21" y="32"/>
                      <a:pt x="23" y="29"/>
                      <a:pt x="25" y="30"/>
                    </a:cubicBezTo>
                    <a:cubicBezTo>
                      <a:pt x="27" y="30"/>
                      <a:pt x="28" y="32"/>
                      <a:pt x="30" y="33"/>
                    </a:cubicBezTo>
                    <a:cubicBezTo>
                      <a:pt x="32" y="34"/>
                      <a:pt x="34" y="34"/>
                      <a:pt x="36" y="34"/>
                    </a:cubicBezTo>
                    <a:cubicBezTo>
                      <a:pt x="37" y="34"/>
                      <a:pt x="39" y="35"/>
                      <a:pt x="39" y="34"/>
                    </a:cubicBezTo>
                    <a:cubicBezTo>
                      <a:pt x="40" y="33"/>
                      <a:pt x="40" y="29"/>
                      <a:pt x="41" y="30"/>
                    </a:cubicBezTo>
                    <a:cubicBezTo>
                      <a:pt x="43" y="31"/>
                      <a:pt x="43" y="31"/>
                      <a:pt x="45" y="31"/>
                    </a:cubicBezTo>
                    <a:cubicBezTo>
                      <a:pt x="47" y="30"/>
                      <a:pt x="48" y="31"/>
                      <a:pt x="50" y="31"/>
                    </a:cubicBezTo>
                    <a:cubicBezTo>
                      <a:pt x="52" y="31"/>
                      <a:pt x="53" y="28"/>
                      <a:pt x="55" y="29"/>
                    </a:cubicBezTo>
                    <a:cubicBezTo>
                      <a:pt x="56" y="29"/>
                      <a:pt x="58" y="31"/>
                      <a:pt x="60" y="30"/>
                    </a:cubicBezTo>
                    <a:cubicBezTo>
                      <a:pt x="64" y="28"/>
                      <a:pt x="59" y="26"/>
                      <a:pt x="58" y="24"/>
                    </a:cubicBezTo>
                    <a:cubicBezTo>
                      <a:pt x="57" y="22"/>
                      <a:pt x="57" y="21"/>
                      <a:pt x="55" y="20"/>
                    </a:cubicBezTo>
                    <a:cubicBezTo>
                      <a:pt x="53" y="19"/>
                      <a:pt x="52" y="18"/>
                      <a:pt x="51" y="16"/>
                    </a:cubicBezTo>
                    <a:cubicBezTo>
                      <a:pt x="51" y="14"/>
                      <a:pt x="49" y="14"/>
                      <a:pt x="47" y="13"/>
                    </a:cubicBezTo>
                    <a:cubicBezTo>
                      <a:pt x="47" y="13"/>
                      <a:pt x="47" y="12"/>
                      <a:pt x="46" y="12"/>
                    </a:cubicBezTo>
                    <a:cubicBezTo>
                      <a:pt x="46" y="12"/>
                      <a:pt x="44" y="12"/>
                      <a:pt x="44" y="12"/>
                    </a:cubicBezTo>
                    <a:cubicBezTo>
                      <a:pt x="43" y="11"/>
                      <a:pt x="44" y="7"/>
                      <a:pt x="44" y="6"/>
                    </a:cubicBezTo>
                    <a:cubicBezTo>
                      <a:pt x="44" y="4"/>
                      <a:pt x="42" y="3"/>
                      <a:pt x="41" y="1"/>
                    </a:cubicBezTo>
                    <a:cubicBezTo>
                      <a:pt x="41" y="1"/>
                      <a:pt x="41" y="0"/>
                      <a:pt x="41" y="0"/>
                    </a:cubicBezTo>
                    <a:cubicBezTo>
                      <a:pt x="40" y="0"/>
                      <a:pt x="39" y="0"/>
                      <a:pt x="38" y="0"/>
                    </a:cubicBezTo>
                    <a:cubicBezTo>
                      <a:pt x="36" y="1"/>
                      <a:pt x="36" y="1"/>
                      <a:pt x="35" y="3"/>
                    </a:cubicBezTo>
                    <a:cubicBezTo>
                      <a:pt x="35" y="6"/>
                      <a:pt x="28" y="10"/>
                      <a:pt x="26" y="10"/>
                    </a:cubicBezTo>
                    <a:cubicBezTo>
                      <a:pt x="25" y="10"/>
                      <a:pt x="21" y="10"/>
                      <a:pt x="22" y="11"/>
                    </a:cubicBezTo>
                    <a:cubicBezTo>
                      <a:pt x="23" y="13"/>
                      <a:pt x="20" y="15"/>
                      <a:pt x="19" y="15"/>
                    </a:cubicBezTo>
                    <a:cubicBezTo>
                      <a:pt x="17" y="16"/>
                      <a:pt x="15" y="17"/>
                      <a:pt x="13" y="17"/>
                    </a:cubicBezTo>
                    <a:cubicBezTo>
                      <a:pt x="11" y="18"/>
                      <a:pt x="11" y="16"/>
                      <a:pt x="9" y="17"/>
                    </a:cubicBezTo>
                    <a:cubicBezTo>
                      <a:pt x="7" y="18"/>
                      <a:pt x="6" y="17"/>
                      <a:pt x="6" y="18"/>
                    </a:cubicBezTo>
                    <a:cubicBezTo>
                      <a:pt x="5" y="20"/>
                      <a:pt x="4" y="22"/>
                      <a:pt x="3" y="23"/>
                    </a:cubicBezTo>
                    <a:cubicBezTo>
                      <a:pt x="0" y="27"/>
                      <a:pt x="2" y="30"/>
                      <a:pt x="4" y="34"/>
                    </a:cubicBezTo>
                    <a:cubicBezTo>
                      <a:pt x="5" y="36"/>
                      <a:pt x="5" y="37"/>
                      <a:pt x="6" y="39"/>
                    </a:cubicBezTo>
                    <a:cubicBezTo>
                      <a:pt x="8" y="41"/>
                      <a:pt x="9" y="42"/>
                      <a:pt x="9" y="45"/>
                    </a:cubicBezTo>
                    <a:cubicBezTo>
                      <a:pt x="9" y="44"/>
                      <a:pt x="10" y="37"/>
                      <a:pt x="12" y="37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8" name="Freeform 743"/>
              <p:cNvSpPr>
                <a:spLocks/>
              </p:cNvSpPr>
              <p:nvPr/>
            </p:nvSpPr>
            <p:spPr bwMode="auto">
              <a:xfrm>
                <a:off x="5850027" y="3960658"/>
                <a:ext cx="546322" cy="383858"/>
              </a:xfrm>
              <a:custGeom>
                <a:avLst/>
                <a:gdLst>
                  <a:gd name="T0" fmla="*/ 83 w 117"/>
                  <a:gd name="T1" fmla="*/ 82 h 82"/>
                  <a:gd name="T2" fmla="*/ 93 w 117"/>
                  <a:gd name="T3" fmla="*/ 76 h 82"/>
                  <a:gd name="T4" fmla="*/ 105 w 117"/>
                  <a:gd name="T5" fmla="*/ 68 h 82"/>
                  <a:gd name="T6" fmla="*/ 112 w 117"/>
                  <a:gd name="T7" fmla="*/ 64 h 82"/>
                  <a:gd name="T8" fmla="*/ 107 w 117"/>
                  <a:gd name="T9" fmla="*/ 55 h 82"/>
                  <a:gd name="T10" fmla="*/ 110 w 117"/>
                  <a:gd name="T11" fmla="*/ 46 h 82"/>
                  <a:gd name="T12" fmla="*/ 114 w 117"/>
                  <a:gd name="T13" fmla="*/ 40 h 82"/>
                  <a:gd name="T14" fmla="*/ 117 w 117"/>
                  <a:gd name="T15" fmla="*/ 21 h 82"/>
                  <a:gd name="T16" fmla="*/ 81 w 117"/>
                  <a:gd name="T17" fmla="*/ 1 h 82"/>
                  <a:gd name="T18" fmla="*/ 75 w 117"/>
                  <a:gd name="T19" fmla="*/ 2 h 82"/>
                  <a:gd name="T20" fmla="*/ 67 w 117"/>
                  <a:gd name="T21" fmla="*/ 2 h 82"/>
                  <a:gd name="T22" fmla="*/ 59 w 117"/>
                  <a:gd name="T23" fmla="*/ 1 h 82"/>
                  <a:gd name="T24" fmla="*/ 29 w 117"/>
                  <a:gd name="T25" fmla="*/ 21 h 82"/>
                  <a:gd name="T26" fmla="*/ 22 w 117"/>
                  <a:gd name="T27" fmla="*/ 25 h 82"/>
                  <a:gd name="T28" fmla="*/ 19 w 117"/>
                  <a:gd name="T29" fmla="*/ 42 h 82"/>
                  <a:gd name="T30" fmla="*/ 8 w 117"/>
                  <a:gd name="T31" fmla="*/ 43 h 82"/>
                  <a:gd name="T32" fmla="*/ 5 w 117"/>
                  <a:gd name="T33" fmla="*/ 51 h 82"/>
                  <a:gd name="T34" fmla="*/ 11 w 117"/>
                  <a:gd name="T35" fmla="*/ 56 h 82"/>
                  <a:gd name="T36" fmla="*/ 19 w 117"/>
                  <a:gd name="T37" fmla="*/ 62 h 82"/>
                  <a:gd name="T38" fmla="*/ 21 w 117"/>
                  <a:gd name="T39" fmla="*/ 55 h 82"/>
                  <a:gd name="T40" fmla="*/ 28 w 117"/>
                  <a:gd name="T41" fmla="*/ 50 h 82"/>
                  <a:gd name="T42" fmla="*/ 35 w 117"/>
                  <a:gd name="T43" fmla="*/ 53 h 82"/>
                  <a:gd name="T44" fmla="*/ 46 w 117"/>
                  <a:gd name="T45" fmla="*/ 55 h 82"/>
                  <a:gd name="T46" fmla="*/ 64 w 117"/>
                  <a:gd name="T47" fmla="*/ 53 h 82"/>
                  <a:gd name="T48" fmla="*/ 68 w 117"/>
                  <a:gd name="T49" fmla="*/ 47 h 82"/>
                  <a:gd name="T50" fmla="*/ 77 w 117"/>
                  <a:gd name="T51" fmla="*/ 31 h 82"/>
                  <a:gd name="T52" fmla="*/ 79 w 117"/>
                  <a:gd name="T53" fmla="*/ 16 h 82"/>
                  <a:gd name="T54" fmla="*/ 75 w 117"/>
                  <a:gd name="T55" fmla="*/ 2 h 82"/>
                  <a:gd name="T56" fmla="*/ 78 w 117"/>
                  <a:gd name="T57" fmla="*/ 16 h 82"/>
                  <a:gd name="T58" fmla="*/ 77 w 117"/>
                  <a:gd name="T59" fmla="*/ 35 h 82"/>
                  <a:gd name="T60" fmla="*/ 68 w 117"/>
                  <a:gd name="T61" fmla="*/ 46 h 82"/>
                  <a:gd name="T62" fmla="*/ 72 w 117"/>
                  <a:gd name="T63" fmla="*/ 55 h 82"/>
                  <a:gd name="T64" fmla="*/ 75 w 117"/>
                  <a:gd name="T65" fmla="*/ 65 h 82"/>
                  <a:gd name="T66" fmla="*/ 72 w 117"/>
                  <a:gd name="T67" fmla="*/ 74 h 82"/>
                  <a:gd name="T68" fmla="*/ 77 w 117"/>
                  <a:gd name="T69" fmla="*/ 81 h 82"/>
                  <a:gd name="T70" fmla="*/ 80 w 117"/>
                  <a:gd name="T71" fmla="*/ 8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7" h="82">
                    <a:moveTo>
                      <a:pt x="80" y="81"/>
                    </a:moveTo>
                    <a:cubicBezTo>
                      <a:pt x="81" y="80"/>
                      <a:pt x="82" y="82"/>
                      <a:pt x="83" y="82"/>
                    </a:cubicBezTo>
                    <a:cubicBezTo>
                      <a:pt x="85" y="81"/>
                      <a:pt x="87" y="80"/>
                      <a:pt x="89" y="79"/>
                    </a:cubicBezTo>
                    <a:cubicBezTo>
                      <a:pt x="90" y="79"/>
                      <a:pt x="93" y="78"/>
                      <a:pt x="93" y="76"/>
                    </a:cubicBezTo>
                    <a:cubicBezTo>
                      <a:pt x="93" y="74"/>
                      <a:pt x="94" y="75"/>
                      <a:pt x="96" y="74"/>
                    </a:cubicBezTo>
                    <a:cubicBezTo>
                      <a:pt x="99" y="74"/>
                      <a:pt x="103" y="71"/>
                      <a:pt x="105" y="68"/>
                    </a:cubicBezTo>
                    <a:cubicBezTo>
                      <a:pt x="106" y="67"/>
                      <a:pt x="106" y="66"/>
                      <a:pt x="107" y="65"/>
                    </a:cubicBezTo>
                    <a:cubicBezTo>
                      <a:pt x="108" y="64"/>
                      <a:pt x="110" y="64"/>
                      <a:pt x="112" y="64"/>
                    </a:cubicBezTo>
                    <a:cubicBezTo>
                      <a:pt x="112" y="62"/>
                      <a:pt x="110" y="61"/>
                      <a:pt x="109" y="59"/>
                    </a:cubicBezTo>
                    <a:cubicBezTo>
                      <a:pt x="109" y="58"/>
                      <a:pt x="110" y="55"/>
                      <a:pt x="107" y="55"/>
                    </a:cubicBezTo>
                    <a:cubicBezTo>
                      <a:pt x="106" y="55"/>
                      <a:pt x="109" y="53"/>
                      <a:pt x="108" y="52"/>
                    </a:cubicBezTo>
                    <a:cubicBezTo>
                      <a:pt x="108" y="49"/>
                      <a:pt x="109" y="48"/>
                      <a:pt x="110" y="46"/>
                    </a:cubicBezTo>
                    <a:cubicBezTo>
                      <a:pt x="110" y="44"/>
                      <a:pt x="112" y="44"/>
                      <a:pt x="112" y="42"/>
                    </a:cubicBezTo>
                    <a:cubicBezTo>
                      <a:pt x="112" y="41"/>
                      <a:pt x="113" y="40"/>
                      <a:pt x="114" y="40"/>
                    </a:cubicBezTo>
                    <a:cubicBezTo>
                      <a:pt x="117" y="40"/>
                      <a:pt x="117" y="40"/>
                      <a:pt x="117" y="38"/>
                    </a:cubicBezTo>
                    <a:cubicBezTo>
                      <a:pt x="117" y="32"/>
                      <a:pt x="117" y="27"/>
                      <a:pt x="117" y="21"/>
                    </a:cubicBezTo>
                    <a:cubicBezTo>
                      <a:pt x="117" y="19"/>
                      <a:pt x="113" y="18"/>
                      <a:pt x="111" y="17"/>
                    </a:cubicBezTo>
                    <a:cubicBezTo>
                      <a:pt x="101" y="12"/>
                      <a:pt x="91" y="6"/>
                      <a:pt x="81" y="1"/>
                    </a:cubicBezTo>
                    <a:cubicBezTo>
                      <a:pt x="80" y="1"/>
                      <a:pt x="80" y="0"/>
                      <a:pt x="79" y="0"/>
                    </a:cubicBezTo>
                    <a:cubicBezTo>
                      <a:pt x="78" y="1"/>
                      <a:pt x="76" y="2"/>
                      <a:pt x="75" y="2"/>
                    </a:cubicBezTo>
                    <a:cubicBezTo>
                      <a:pt x="74" y="3"/>
                      <a:pt x="72" y="5"/>
                      <a:pt x="71" y="5"/>
                    </a:cubicBezTo>
                    <a:cubicBezTo>
                      <a:pt x="70" y="5"/>
                      <a:pt x="69" y="3"/>
                      <a:pt x="67" y="2"/>
                    </a:cubicBezTo>
                    <a:cubicBezTo>
                      <a:pt x="66" y="1"/>
                      <a:pt x="65" y="1"/>
                      <a:pt x="64" y="1"/>
                    </a:cubicBezTo>
                    <a:cubicBezTo>
                      <a:pt x="62" y="0"/>
                      <a:pt x="61" y="0"/>
                      <a:pt x="59" y="1"/>
                    </a:cubicBezTo>
                    <a:cubicBezTo>
                      <a:pt x="52" y="5"/>
                      <a:pt x="45" y="10"/>
                      <a:pt x="38" y="14"/>
                    </a:cubicBezTo>
                    <a:cubicBezTo>
                      <a:pt x="35" y="16"/>
                      <a:pt x="32" y="18"/>
                      <a:pt x="29" y="21"/>
                    </a:cubicBezTo>
                    <a:cubicBezTo>
                      <a:pt x="28" y="22"/>
                      <a:pt x="27" y="22"/>
                      <a:pt x="26" y="22"/>
                    </a:cubicBezTo>
                    <a:cubicBezTo>
                      <a:pt x="23" y="22"/>
                      <a:pt x="22" y="22"/>
                      <a:pt x="22" y="25"/>
                    </a:cubicBezTo>
                    <a:cubicBezTo>
                      <a:pt x="22" y="28"/>
                      <a:pt x="22" y="31"/>
                      <a:pt x="22" y="34"/>
                    </a:cubicBezTo>
                    <a:cubicBezTo>
                      <a:pt x="22" y="37"/>
                      <a:pt x="21" y="40"/>
                      <a:pt x="19" y="42"/>
                    </a:cubicBezTo>
                    <a:cubicBezTo>
                      <a:pt x="18" y="43"/>
                      <a:pt x="15" y="43"/>
                      <a:pt x="14" y="43"/>
                    </a:cubicBezTo>
                    <a:cubicBezTo>
                      <a:pt x="12" y="43"/>
                      <a:pt x="10" y="43"/>
                      <a:pt x="8" y="43"/>
                    </a:cubicBezTo>
                    <a:cubicBezTo>
                      <a:pt x="6" y="43"/>
                      <a:pt x="4" y="44"/>
                      <a:pt x="2" y="44"/>
                    </a:cubicBezTo>
                    <a:cubicBezTo>
                      <a:pt x="0" y="44"/>
                      <a:pt x="5" y="51"/>
                      <a:pt x="5" y="51"/>
                    </a:cubicBezTo>
                    <a:cubicBezTo>
                      <a:pt x="6" y="54"/>
                      <a:pt x="7" y="56"/>
                      <a:pt x="10" y="57"/>
                    </a:cubicBezTo>
                    <a:cubicBezTo>
                      <a:pt x="10" y="57"/>
                      <a:pt x="11" y="56"/>
                      <a:pt x="11" y="56"/>
                    </a:cubicBezTo>
                    <a:cubicBezTo>
                      <a:pt x="12" y="57"/>
                      <a:pt x="12" y="60"/>
                      <a:pt x="14" y="58"/>
                    </a:cubicBezTo>
                    <a:cubicBezTo>
                      <a:pt x="16" y="56"/>
                      <a:pt x="18" y="61"/>
                      <a:pt x="19" y="62"/>
                    </a:cubicBezTo>
                    <a:cubicBezTo>
                      <a:pt x="19" y="61"/>
                      <a:pt x="20" y="59"/>
                      <a:pt x="20" y="58"/>
                    </a:cubicBezTo>
                    <a:cubicBezTo>
                      <a:pt x="20" y="57"/>
                      <a:pt x="21" y="56"/>
                      <a:pt x="21" y="55"/>
                    </a:cubicBezTo>
                    <a:cubicBezTo>
                      <a:pt x="22" y="52"/>
                      <a:pt x="22" y="52"/>
                      <a:pt x="25" y="51"/>
                    </a:cubicBezTo>
                    <a:cubicBezTo>
                      <a:pt x="26" y="50"/>
                      <a:pt x="27" y="50"/>
                      <a:pt x="28" y="50"/>
                    </a:cubicBezTo>
                    <a:cubicBezTo>
                      <a:pt x="29" y="49"/>
                      <a:pt x="30" y="51"/>
                      <a:pt x="31" y="51"/>
                    </a:cubicBezTo>
                    <a:cubicBezTo>
                      <a:pt x="33" y="51"/>
                      <a:pt x="34" y="52"/>
                      <a:pt x="35" y="53"/>
                    </a:cubicBezTo>
                    <a:cubicBezTo>
                      <a:pt x="36" y="54"/>
                      <a:pt x="37" y="54"/>
                      <a:pt x="39" y="54"/>
                    </a:cubicBezTo>
                    <a:cubicBezTo>
                      <a:pt x="42" y="52"/>
                      <a:pt x="43" y="55"/>
                      <a:pt x="46" y="55"/>
                    </a:cubicBezTo>
                    <a:cubicBezTo>
                      <a:pt x="49" y="55"/>
                      <a:pt x="52" y="53"/>
                      <a:pt x="55" y="53"/>
                    </a:cubicBezTo>
                    <a:cubicBezTo>
                      <a:pt x="57" y="53"/>
                      <a:pt x="61" y="54"/>
                      <a:pt x="64" y="53"/>
                    </a:cubicBezTo>
                    <a:cubicBezTo>
                      <a:pt x="65" y="53"/>
                      <a:pt x="66" y="52"/>
                      <a:pt x="67" y="51"/>
                    </a:cubicBezTo>
                    <a:cubicBezTo>
                      <a:pt x="69" y="50"/>
                      <a:pt x="68" y="49"/>
                      <a:pt x="68" y="47"/>
                    </a:cubicBezTo>
                    <a:cubicBezTo>
                      <a:pt x="68" y="42"/>
                      <a:pt x="73" y="39"/>
                      <a:pt x="77" y="35"/>
                    </a:cubicBezTo>
                    <a:cubicBezTo>
                      <a:pt x="78" y="34"/>
                      <a:pt x="77" y="32"/>
                      <a:pt x="77" y="31"/>
                    </a:cubicBezTo>
                    <a:cubicBezTo>
                      <a:pt x="77" y="28"/>
                      <a:pt x="77" y="26"/>
                      <a:pt x="77" y="23"/>
                    </a:cubicBezTo>
                    <a:cubicBezTo>
                      <a:pt x="78" y="21"/>
                      <a:pt x="79" y="18"/>
                      <a:pt x="79" y="16"/>
                    </a:cubicBezTo>
                    <a:cubicBezTo>
                      <a:pt x="78" y="14"/>
                      <a:pt x="77" y="12"/>
                      <a:pt x="76" y="11"/>
                    </a:cubicBezTo>
                    <a:cubicBezTo>
                      <a:pt x="74" y="8"/>
                      <a:pt x="75" y="5"/>
                      <a:pt x="75" y="2"/>
                    </a:cubicBezTo>
                    <a:cubicBezTo>
                      <a:pt x="75" y="5"/>
                      <a:pt x="75" y="7"/>
                      <a:pt x="75" y="9"/>
                    </a:cubicBezTo>
                    <a:cubicBezTo>
                      <a:pt x="75" y="11"/>
                      <a:pt x="78" y="14"/>
                      <a:pt x="78" y="16"/>
                    </a:cubicBezTo>
                    <a:cubicBezTo>
                      <a:pt x="79" y="19"/>
                      <a:pt x="77" y="23"/>
                      <a:pt x="77" y="26"/>
                    </a:cubicBezTo>
                    <a:cubicBezTo>
                      <a:pt x="77" y="28"/>
                      <a:pt x="78" y="32"/>
                      <a:pt x="77" y="35"/>
                    </a:cubicBezTo>
                    <a:cubicBezTo>
                      <a:pt x="76" y="37"/>
                      <a:pt x="72" y="39"/>
                      <a:pt x="71" y="41"/>
                    </a:cubicBezTo>
                    <a:cubicBezTo>
                      <a:pt x="69" y="42"/>
                      <a:pt x="68" y="44"/>
                      <a:pt x="68" y="46"/>
                    </a:cubicBezTo>
                    <a:cubicBezTo>
                      <a:pt x="67" y="49"/>
                      <a:pt x="69" y="50"/>
                      <a:pt x="70" y="53"/>
                    </a:cubicBezTo>
                    <a:cubicBezTo>
                      <a:pt x="70" y="54"/>
                      <a:pt x="71" y="54"/>
                      <a:pt x="72" y="55"/>
                    </a:cubicBezTo>
                    <a:cubicBezTo>
                      <a:pt x="74" y="56"/>
                      <a:pt x="75" y="57"/>
                      <a:pt x="75" y="59"/>
                    </a:cubicBezTo>
                    <a:cubicBezTo>
                      <a:pt x="75" y="61"/>
                      <a:pt x="75" y="63"/>
                      <a:pt x="75" y="65"/>
                    </a:cubicBezTo>
                    <a:cubicBezTo>
                      <a:pt x="75" y="66"/>
                      <a:pt x="76" y="68"/>
                      <a:pt x="77" y="70"/>
                    </a:cubicBezTo>
                    <a:cubicBezTo>
                      <a:pt x="74" y="70"/>
                      <a:pt x="67" y="70"/>
                      <a:pt x="72" y="74"/>
                    </a:cubicBezTo>
                    <a:cubicBezTo>
                      <a:pt x="74" y="75"/>
                      <a:pt x="75" y="76"/>
                      <a:pt x="76" y="78"/>
                    </a:cubicBezTo>
                    <a:cubicBezTo>
                      <a:pt x="76" y="79"/>
                      <a:pt x="77" y="80"/>
                      <a:pt x="77" y="81"/>
                    </a:cubicBezTo>
                    <a:cubicBezTo>
                      <a:pt x="77" y="82"/>
                      <a:pt x="80" y="81"/>
                      <a:pt x="80" y="81"/>
                    </a:cubicBezTo>
                    <a:cubicBezTo>
                      <a:pt x="82" y="80"/>
                      <a:pt x="80" y="81"/>
                      <a:pt x="80" y="8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9" name="Freeform 744"/>
              <p:cNvSpPr>
                <a:spLocks/>
              </p:cNvSpPr>
              <p:nvPr/>
            </p:nvSpPr>
            <p:spPr bwMode="auto">
              <a:xfrm>
                <a:off x="6343786" y="3970214"/>
                <a:ext cx="383859" cy="473054"/>
              </a:xfrm>
              <a:custGeom>
                <a:avLst/>
                <a:gdLst>
                  <a:gd name="T0" fmla="*/ 6 w 82"/>
                  <a:gd name="T1" fmla="*/ 39 h 101"/>
                  <a:gd name="T2" fmla="*/ 6 w 82"/>
                  <a:gd name="T3" fmla="*/ 41 h 101"/>
                  <a:gd name="T4" fmla="*/ 4 w 82"/>
                  <a:gd name="T5" fmla="*/ 43 h 101"/>
                  <a:gd name="T6" fmla="*/ 2 w 82"/>
                  <a:gd name="T7" fmla="*/ 49 h 101"/>
                  <a:gd name="T8" fmla="*/ 2 w 82"/>
                  <a:gd name="T9" fmla="*/ 51 h 101"/>
                  <a:gd name="T10" fmla="*/ 1 w 82"/>
                  <a:gd name="T11" fmla="*/ 53 h 101"/>
                  <a:gd name="T12" fmla="*/ 4 w 82"/>
                  <a:gd name="T13" fmla="*/ 58 h 101"/>
                  <a:gd name="T14" fmla="*/ 6 w 82"/>
                  <a:gd name="T15" fmla="*/ 60 h 101"/>
                  <a:gd name="T16" fmla="*/ 6 w 82"/>
                  <a:gd name="T17" fmla="*/ 63 h 101"/>
                  <a:gd name="T18" fmla="*/ 9 w 82"/>
                  <a:gd name="T19" fmla="*/ 68 h 101"/>
                  <a:gd name="T20" fmla="*/ 9 w 82"/>
                  <a:gd name="T21" fmla="*/ 74 h 101"/>
                  <a:gd name="T22" fmla="*/ 15 w 82"/>
                  <a:gd name="T23" fmla="*/ 76 h 101"/>
                  <a:gd name="T24" fmla="*/ 18 w 82"/>
                  <a:gd name="T25" fmla="*/ 81 h 101"/>
                  <a:gd name="T26" fmla="*/ 22 w 82"/>
                  <a:gd name="T27" fmla="*/ 84 h 101"/>
                  <a:gd name="T28" fmla="*/ 26 w 82"/>
                  <a:gd name="T29" fmla="*/ 88 h 101"/>
                  <a:gd name="T30" fmla="*/ 26 w 82"/>
                  <a:gd name="T31" fmla="*/ 91 h 101"/>
                  <a:gd name="T32" fmla="*/ 28 w 82"/>
                  <a:gd name="T33" fmla="*/ 92 h 101"/>
                  <a:gd name="T34" fmla="*/ 32 w 82"/>
                  <a:gd name="T35" fmla="*/ 96 h 101"/>
                  <a:gd name="T36" fmla="*/ 35 w 82"/>
                  <a:gd name="T37" fmla="*/ 95 h 101"/>
                  <a:gd name="T38" fmla="*/ 39 w 82"/>
                  <a:gd name="T39" fmla="*/ 94 h 101"/>
                  <a:gd name="T40" fmla="*/ 44 w 82"/>
                  <a:gd name="T41" fmla="*/ 100 h 101"/>
                  <a:gd name="T42" fmla="*/ 51 w 82"/>
                  <a:gd name="T43" fmla="*/ 100 h 101"/>
                  <a:gd name="T44" fmla="*/ 55 w 82"/>
                  <a:gd name="T45" fmla="*/ 98 h 101"/>
                  <a:gd name="T46" fmla="*/ 59 w 82"/>
                  <a:gd name="T47" fmla="*/ 97 h 101"/>
                  <a:gd name="T48" fmla="*/ 69 w 82"/>
                  <a:gd name="T49" fmla="*/ 94 h 101"/>
                  <a:gd name="T50" fmla="*/ 69 w 82"/>
                  <a:gd name="T51" fmla="*/ 91 h 101"/>
                  <a:gd name="T52" fmla="*/ 66 w 82"/>
                  <a:gd name="T53" fmla="*/ 90 h 101"/>
                  <a:gd name="T54" fmla="*/ 61 w 82"/>
                  <a:gd name="T55" fmla="*/ 83 h 101"/>
                  <a:gd name="T56" fmla="*/ 59 w 82"/>
                  <a:gd name="T57" fmla="*/ 80 h 101"/>
                  <a:gd name="T58" fmla="*/ 56 w 82"/>
                  <a:gd name="T59" fmla="*/ 78 h 101"/>
                  <a:gd name="T60" fmla="*/ 59 w 82"/>
                  <a:gd name="T61" fmla="*/ 75 h 101"/>
                  <a:gd name="T62" fmla="*/ 61 w 82"/>
                  <a:gd name="T63" fmla="*/ 67 h 101"/>
                  <a:gd name="T64" fmla="*/ 62 w 82"/>
                  <a:gd name="T65" fmla="*/ 64 h 101"/>
                  <a:gd name="T66" fmla="*/ 65 w 82"/>
                  <a:gd name="T67" fmla="*/ 62 h 101"/>
                  <a:gd name="T68" fmla="*/ 65 w 82"/>
                  <a:gd name="T69" fmla="*/ 58 h 101"/>
                  <a:gd name="T70" fmla="*/ 67 w 82"/>
                  <a:gd name="T71" fmla="*/ 55 h 101"/>
                  <a:gd name="T72" fmla="*/ 71 w 82"/>
                  <a:gd name="T73" fmla="*/ 52 h 101"/>
                  <a:gd name="T74" fmla="*/ 72 w 82"/>
                  <a:gd name="T75" fmla="*/ 45 h 101"/>
                  <a:gd name="T76" fmla="*/ 72 w 82"/>
                  <a:gd name="T77" fmla="*/ 42 h 101"/>
                  <a:gd name="T78" fmla="*/ 74 w 82"/>
                  <a:gd name="T79" fmla="*/ 37 h 101"/>
                  <a:gd name="T80" fmla="*/ 79 w 82"/>
                  <a:gd name="T81" fmla="*/ 29 h 101"/>
                  <a:gd name="T82" fmla="*/ 82 w 82"/>
                  <a:gd name="T83" fmla="*/ 27 h 101"/>
                  <a:gd name="T84" fmla="*/ 79 w 82"/>
                  <a:gd name="T85" fmla="*/ 23 h 101"/>
                  <a:gd name="T86" fmla="*/ 76 w 82"/>
                  <a:gd name="T87" fmla="*/ 17 h 101"/>
                  <a:gd name="T88" fmla="*/ 76 w 82"/>
                  <a:gd name="T89" fmla="*/ 11 h 101"/>
                  <a:gd name="T90" fmla="*/ 75 w 82"/>
                  <a:gd name="T91" fmla="*/ 9 h 101"/>
                  <a:gd name="T92" fmla="*/ 74 w 82"/>
                  <a:gd name="T93" fmla="*/ 5 h 101"/>
                  <a:gd name="T94" fmla="*/ 68 w 82"/>
                  <a:gd name="T95" fmla="*/ 0 h 101"/>
                  <a:gd name="T96" fmla="*/ 64 w 82"/>
                  <a:gd name="T97" fmla="*/ 2 h 101"/>
                  <a:gd name="T98" fmla="*/ 60 w 82"/>
                  <a:gd name="T99" fmla="*/ 5 h 101"/>
                  <a:gd name="T100" fmla="*/ 56 w 82"/>
                  <a:gd name="T101" fmla="*/ 5 h 101"/>
                  <a:gd name="T102" fmla="*/ 46 w 82"/>
                  <a:gd name="T103" fmla="*/ 5 h 101"/>
                  <a:gd name="T104" fmla="*/ 17 w 82"/>
                  <a:gd name="T105" fmla="*/ 5 h 101"/>
                  <a:gd name="T106" fmla="*/ 16 w 82"/>
                  <a:gd name="T107" fmla="*/ 14 h 101"/>
                  <a:gd name="T108" fmla="*/ 13 w 82"/>
                  <a:gd name="T109" fmla="*/ 16 h 101"/>
                  <a:gd name="T110" fmla="*/ 11 w 82"/>
                  <a:gd name="T111" fmla="*/ 18 h 101"/>
                  <a:gd name="T112" fmla="*/ 11 w 82"/>
                  <a:gd name="T113" fmla="*/ 32 h 101"/>
                  <a:gd name="T114" fmla="*/ 11 w 82"/>
                  <a:gd name="T115" fmla="*/ 37 h 101"/>
                  <a:gd name="T116" fmla="*/ 6 w 82"/>
                  <a:gd name="T117" fmla="*/ 39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2" h="101">
                    <a:moveTo>
                      <a:pt x="6" y="39"/>
                    </a:moveTo>
                    <a:cubicBezTo>
                      <a:pt x="6" y="39"/>
                      <a:pt x="6" y="40"/>
                      <a:pt x="6" y="41"/>
                    </a:cubicBezTo>
                    <a:cubicBezTo>
                      <a:pt x="5" y="42"/>
                      <a:pt x="4" y="42"/>
                      <a:pt x="4" y="43"/>
                    </a:cubicBezTo>
                    <a:cubicBezTo>
                      <a:pt x="4" y="45"/>
                      <a:pt x="2" y="47"/>
                      <a:pt x="2" y="49"/>
                    </a:cubicBezTo>
                    <a:cubicBezTo>
                      <a:pt x="2" y="50"/>
                      <a:pt x="3" y="51"/>
                      <a:pt x="2" y="51"/>
                    </a:cubicBezTo>
                    <a:cubicBezTo>
                      <a:pt x="2" y="52"/>
                      <a:pt x="0" y="53"/>
                      <a:pt x="1" y="53"/>
                    </a:cubicBezTo>
                    <a:cubicBezTo>
                      <a:pt x="4" y="53"/>
                      <a:pt x="3" y="57"/>
                      <a:pt x="4" y="58"/>
                    </a:cubicBezTo>
                    <a:cubicBezTo>
                      <a:pt x="4" y="59"/>
                      <a:pt x="5" y="59"/>
                      <a:pt x="6" y="60"/>
                    </a:cubicBezTo>
                    <a:cubicBezTo>
                      <a:pt x="6" y="61"/>
                      <a:pt x="6" y="62"/>
                      <a:pt x="6" y="63"/>
                    </a:cubicBezTo>
                    <a:cubicBezTo>
                      <a:pt x="7" y="65"/>
                      <a:pt x="9" y="66"/>
                      <a:pt x="9" y="68"/>
                    </a:cubicBezTo>
                    <a:cubicBezTo>
                      <a:pt x="9" y="69"/>
                      <a:pt x="8" y="74"/>
                      <a:pt x="9" y="74"/>
                    </a:cubicBezTo>
                    <a:cubicBezTo>
                      <a:pt x="12" y="74"/>
                      <a:pt x="13" y="75"/>
                      <a:pt x="15" y="76"/>
                    </a:cubicBezTo>
                    <a:cubicBezTo>
                      <a:pt x="17" y="77"/>
                      <a:pt x="16" y="80"/>
                      <a:pt x="18" y="81"/>
                    </a:cubicBezTo>
                    <a:cubicBezTo>
                      <a:pt x="19" y="82"/>
                      <a:pt x="22" y="82"/>
                      <a:pt x="22" y="84"/>
                    </a:cubicBezTo>
                    <a:cubicBezTo>
                      <a:pt x="22" y="86"/>
                      <a:pt x="25" y="87"/>
                      <a:pt x="26" y="88"/>
                    </a:cubicBezTo>
                    <a:cubicBezTo>
                      <a:pt x="26" y="89"/>
                      <a:pt x="26" y="90"/>
                      <a:pt x="26" y="91"/>
                    </a:cubicBezTo>
                    <a:cubicBezTo>
                      <a:pt x="27" y="91"/>
                      <a:pt x="28" y="92"/>
                      <a:pt x="28" y="92"/>
                    </a:cubicBezTo>
                    <a:cubicBezTo>
                      <a:pt x="29" y="93"/>
                      <a:pt x="30" y="95"/>
                      <a:pt x="32" y="96"/>
                    </a:cubicBezTo>
                    <a:cubicBezTo>
                      <a:pt x="33" y="97"/>
                      <a:pt x="33" y="93"/>
                      <a:pt x="35" y="95"/>
                    </a:cubicBezTo>
                    <a:cubicBezTo>
                      <a:pt x="37" y="96"/>
                      <a:pt x="37" y="94"/>
                      <a:pt x="39" y="94"/>
                    </a:cubicBezTo>
                    <a:cubicBezTo>
                      <a:pt x="41" y="95"/>
                      <a:pt x="42" y="98"/>
                      <a:pt x="44" y="100"/>
                    </a:cubicBezTo>
                    <a:cubicBezTo>
                      <a:pt x="46" y="95"/>
                      <a:pt x="49" y="101"/>
                      <a:pt x="51" y="100"/>
                    </a:cubicBezTo>
                    <a:cubicBezTo>
                      <a:pt x="52" y="99"/>
                      <a:pt x="53" y="98"/>
                      <a:pt x="55" y="98"/>
                    </a:cubicBezTo>
                    <a:cubicBezTo>
                      <a:pt x="56" y="98"/>
                      <a:pt x="58" y="98"/>
                      <a:pt x="59" y="97"/>
                    </a:cubicBezTo>
                    <a:cubicBezTo>
                      <a:pt x="61" y="93"/>
                      <a:pt x="65" y="91"/>
                      <a:pt x="69" y="94"/>
                    </a:cubicBezTo>
                    <a:cubicBezTo>
                      <a:pt x="69" y="93"/>
                      <a:pt x="69" y="92"/>
                      <a:pt x="69" y="91"/>
                    </a:cubicBezTo>
                    <a:cubicBezTo>
                      <a:pt x="69" y="90"/>
                      <a:pt x="66" y="90"/>
                      <a:pt x="66" y="90"/>
                    </a:cubicBezTo>
                    <a:cubicBezTo>
                      <a:pt x="64" y="88"/>
                      <a:pt x="63" y="85"/>
                      <a:pt x="61" y="83"/>
                    </a:cubicBezTo>
                    <a:cubicBezTo>
                      <a:pt x="60" y="82"/>
                      <a:pt x="60" y="81"/>
                      <a:pt x="59" y="80"/>
                    </a:cubicBezTo>
                    <a:cubicBezTo>
                      <a:pt x="58" y="79"/>
                      <a:pt x="57" y="79"/>
                      <a:pt x="56" y="78"/>
                    </a:cubicBezTo>
                    <a:cubicBezTo>
                      <a:pt x="53" y="75"/>
                      <a:pt x="59" y="75"/>
                      <a:pt x="59" y="75"/>
                    </a:cubicBezTo>
                    <a:cubicBezTo>
                      <a:pt x="61" y="74"/>
                      <a:pt x="60" y="69"/>
                      <a:pt x="61" y="67"/>
                    </a:cubicBezTo>
                    <a:cubicBezTo>
                      <a:pt x="61" y="66"/>
                      <a:pt x="61" y="64"/>
                      <a:pt x="62" y="64"/>
                    </a:cubicBezTo>
                    <a:cubicBezTo>
                      <a:pt x="63" y="63"/>
                      <a:pt x="65" y="63"/>
                      <a:pt x="65" y="62"/>
                    </a:cubicBezTo>
                    <a:cubicBezTo>
                      <a:pt x="65" y="61"/>
                      <a:pt x="65" y="60"/>
                      <a:pt x="65" y="58"/>
                    </a:cubicBezTo>
                    <a:cubicBezTo>
                      <a:pt x="65" y="57"/>
                      <a:pt x="66" y="56"/>
                      <a:pt x="67" y="55"/>
                    </a:cubicBezTo>
                    <a:cubicBezTo>
                      <a:pt x="68" y="53"/>
                      <a:pt x="70" y="54"/>
                      <a:pt x="71" y="52"/>
                    </a:cubicBezTo>
                    <a:cubicBezTo>
                      <a:pt x="71" y="50"/>
                      <a:pt x="72" y="48"/>
                      <a:pt x="72" y="45"/>
                    </a:cubicBezTo>
                    <a:cubicBezTo>
                      <a:pt x="72" y="44"/>
                      <a:pt x="72" y="43"/>
                      <a:pt x="72" y="42"/>
                    </a:cubicBezTo>
                    <a:cubicBezTo>
                      <a:pt x="72" y="40"/>
                      <a:pt x="74" y="38"/>
                      <a:pt x="74" y="37"/>
                    </a:cubicBezTo>
                    <a:cubicBezTo>
                      <a:pt x="74" y="33"/>
                      <a:pt x="75" y="30"/>
                      <a:pt x="79" y="29"/>
                    </a:cubicBezTo>
                    <a:cubicBezTo>
                      <a:pt x="80" y="29"/>
                      <a:pt x="81" y="29"/>
                      <a:pt x="82" y="27"/>
                    </a:cubicBezTo>
                    <a:cubicBezTo>
                      <a:pt x="82" y="26"/>
                      <a:pt x="80" y="24"/>
                      <a:pt x="79" y="23"/>
                    </a:cubicBezTo>
                    <a:cubicBezTo>
                      <a:pt x="77" y="21"/>
                      <a:pt x="76" y="19"/>
                      <a:pt x="76" y="17"/>
                    </a:cubicBezTo>
                    <a:cubicBezTo>
                      <a:pt x="76" y="16"/>
                      <a:pt x="75" y="11"/>
                      <a:pt x="76" y="11"/>
                    </a:cubicBezTo>
                    <a:cubicBezTo>
                      <a:pt x="77" y="10"/>
                      <a:pt x="76" y="10"/>
                      <a:pt x="75" y="9"/>
                    </a:cubicBezTo>
                    <a:cubicBezTo>
                      <a:pt x="74" y="8"/>
                      <a:pt x="74" y="7"/>
                      <a:pt x="74" y="5"/>
                    </a:cubicBezTo>
                    <a:cubicBezTo>
                      <a:pt x="72" y="3"/>
                      <a:pt x="69" y="2"/>
                      <a:pt x="68" y="0"/>
                    </a:cubicBezTo>
                    <a:cubicBezTo>
                      <a:pt x="67" y="0"/>
                      <a:pt x="65" y="1"/>
                      <a:pt x="64" y="2"/>
                    </a:cubicBezTo>
                    <a:cubicBezTo>
                      <a:pt x="63" y="5"/>
                      <a:pt x="61" y="3"/>
                      <a:pt x="60" y="5"/>
                    </a:cubicBezTo>
                    <a:cubicBezTo>
                      <a:pt x="59" y="9"/>
                      <a:pt x="58" y="5"/>
                      <a:pt x="56" y="5"/>
                    </a:cubicBezTo>
                    <a:cubicBezTo>
                      <a:pt x="52" y="5"/>
                      <a:pt x="49" y="5"/>
                      <a:pt x="46" y="5"/>
                    </a:cubicBezTo>
                    <a:cubicBezTo>
                      <a:pt x="37" y="5"/>
                      <a:pt x="27" y="5"/>
                      <a:pt x="17" y="5"/>
                    </a:cubicBezTo>
                    <a:cubicBezTo>
                      <a:pt x="15" y="5"/>
                      <a:pt x="16" y="12"/>
                      <a:pt x="16" y="14"/>
                    </a:cubicBezTo>
                    <a:cubicBezTo>
                      <a:pt x="16" y="16"/>
                      <a:pt x="15" y="16"/>
                      <a:pt x="13" y="16"/>
                    </a:cubicBezTo>
                    <a:cubicBezTo>
                      <a:pt x="10" y="16"/>
                      <a:pt x="11" y="16"/>
                      <a:pt x="11" y="18"/>
                    </a:cubicBezTo>
                    <a:cubicBezTo>
                      <a:pt x="11" y="23"/>
                      <a:pt x="11" y="27"/>
                      <a:pt x="11" y="32"/>
                    </a:cubicBezTo>
                    <a:cubicBezTo>
                      <a:pt x="11" y="34"/>
                      <a:pt x="11" y="36"/>
                      <a:pt x="11" y="37"/>
                    </a:cubicBezTo>
                    <a:cubicBezTo>
                      <a:pt x="11" y="39"/>
                      <a:pt x="7" y="38"/>
                      <a:pt x="6" y="3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0" name="Freeform 745"/>
              <p:cNvSpPr>
                <a:spLocks/>
              </p:cNvSpPr>
              <p:nvPr/>
            </p:nvSpPr>
            <p:spPr bwMode="auto">
              <a:xfrm>
                <a:off x="6679863" y="4091265"/>
                <a:ext cx="149721" cy="135387"/>
              </a:xfrm>
              <a:custGeom>
                <a:avLst/>
                <a:gdLst>
                  <a:gd name="T0" fmla="*/ 3 w 32"/>
                  <a:gd name="T1" fmla="*/ 19 h 29"/>
                  <a:gd name="T2" fmla="*/ 7 w 32"/>
                  <a:gd name="T3" fmla="*/ 20 h 29"/>
                  <a:gd name="T4" fmla="*/ 7 w 32"/>
                  <a:gd name="T5" fmla="*/ 17 h 29"/>
                  <a:gd name="T6" fmla="*/ 10 w 32"/>
                  <a:gd name="T7" fmla="*/ 19 h 29"/>
                  <a:gd name="T8" fmla="*/ 12 w 32"/>
                  <a:gd name="T9" fmla="*/ 18 h 29"/>
                  <a:gd name="T10" fmla="*/ 14 w 32"/>
                  <a:gd name="T11" fmla="*/ 18 h 29"/>
                  <a:gd name="T12" fmla="*/ 29 w 32"/>
                  <a:gd name="T13" fmla="*/ 29 h 29"/>
                  <a:gd name="T14" fmla="*/ 32 w 32"/>
                  <a:gd name="T15" fmla="*/ 27 h 29"/>
                  <a:gd name="T16" fmla="*/ 24 w 32"/>
                  <a:gd name="T17" fmla="*/ 19 h 29"/>
                  <a:gd name="T18" fmla="*/ 19 w 32"/>
                  <a:gd name="T19" fmla="*/ 16 h 29"/>
                  <a:gd name="T20" fmla="*/ 17 w 32"/>
                  <a:gd name="T21" fmla="*/ 14 h 29"/>
                  <a:gd name="T22" fmla="*/ 17 w 32"/>
                  <a:gd name="T23" fmla="*/ 16 h 29"/>
                  <a:gd name="T24" fmla="*/ 16 w 32"/>
                  <a:gd name="T25" fmla="*/ 14 h 29"/>
                  <a:gd name="T26" fmla="*/ 14 w 32"/>
                  <a:gd name="T27" fmla="*/ 9 h 29"/>
                  <a:gd name="T28" fmla="*/ 10 w 32"/>
                  <a:gd name="T29" fmla="*/ 0 h 29"/>
                  <a:gd name="T30" fmla="*/ 2 w 32"/>
                  <a:gd name="T31" fmla="*/ 7 h 29"/>
                  <a:gd name="T32" fmla="*/ 1 w 32"/>
                  <a:gd name="T33" fmla="*/ 13 h 29"/>
                  <a:gd name="T34" fmla="*/ 0 w 32"/>
                  <a:gd name="T35" fmla="*/ 20 h 29"/>
                  <a:gd name="T36" fmla="*/ 3 w 32"/>
                  <a:gd name="T37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29">
                    <a:moveTo>
                      <a:pt x="3" y="19"/>
                    </a:moveTo>
                    <a:cubicBezTo>
                      <a:pt x="4" y="19"/>
                      <a:pt x="6" y="21"/>
                      <a:pt x="7" y="20"/>
                    </a:cubicBezTo>
                    <a:cubicBezTo>
                      <a:pt x="7" y="19"/>
                      <a:pt x="6" y="17"/>
                      <a:pt x="7" y="17"/>
                    </a:cubicBezTo>
                    <a:cubicBezTo>
                      <a:pt x="9" y="17"/>
                      <a:pt x="9" y="19"/>
                      <a:pt x="10" y="19"/>
                    </a:cubicBezTo>
                    <a:cubicBezTo>
                      <a:pt x="11" y="19"/>
                      <a:pt x="12" y="18"/>
                      <a:pt x="12" y="18"/>
                    </a:cubicBezTo>
                    <a:cubicBezTo>
                      <a:pt x="13" y="17"/>
                      <a:pt x="14" y="18"/>
                      <a:pt x="14" y="18"/>
                    </a:cubicBezTo>
                    <a:cubicBezTo>
                      <a:pt x="22" y="18"/>
                      <a:pt x="25" y="24"/>
                      <a:pt x="29" y="29"/>
                    </a:cubicBezTo>
                    <a:cubicBezTo>
                      <a:pt x="30" y="29"/>
                      <a:pt x="31" y="28"/>
                      <a:pt x="32" y="27"/>
                    </a:cubicBezTo>
                    <a:cubicBezTo>
                      <a:pt x="29" y="25"/>
                      <a:pt x="26" y="22"/>
                      <a:pt x="24" y="19"/>
                    </a:cubicBezTo>
                    <a:cubicBezTo>
                      <a:pt x="23" y="17"/>
                      <a:pt x="21" y="17"/>
                      <a:pt x="19" y="16"/>
                    </a:cubicBezTo>
                    <a:cubicBezTo>
                      <a:pt x="18" y="16"/>
                      <a:pt x="18" y="14"/>
                      <a:pt x="17" y="14"/>
                    </a:cubicBezTo>
                    <a:cubicBezTo>
                      <a:pt x="16" y="14"/>
                      <a:pt x="17" y="15"/>
                      <a:pt x="17" y="16"/>
                    </a:cubicBezTo>
                    <a:cubicBezTo>
                      <a:pt x="17" y="16"/>
                      <a:pt x="16" y="14"/>
                      <a:pt x="16" y="14"/>
                    </a:cubicBezTo>
                    <a:cubicBezTo>
                      <a:pt x="15" y="12"/>
                      <a:pt x="14" y="11"/>
                      <a:pt x="14" y="9"/>
                    </a:cubicBezTo>
                    <a:cubicBezTo>
                      <a:pt x="13" y="6"/>
                      <a:pt x="13" y="3"/>
                      <a:pt x="10" y="0"/>
                    </a:cubicBezTo>
                    <a:cubicBezTo>
                      <a:pt x="9" y="4"/>
                      <a:pt x="4" y="4"/>
                      <a:pt x="2" y="7"/>
                    </a:cubicBezTo>
                    <a:cubicBezTo>
                      <a:pt x="1" y="9"/>
                      <a:pt x="2" y="11"/>
                      <a:pt x="1" y="13"/>
                    </a:cubicBezTo>
                    <a:cubicBezTo>
                      <a:pt x="0" y="15"/>
                      <a:pt x="0" y="17"/>
                      <a:pt x="0" y="20"/>
                    </a:cubicBezTo>
                    <a:cubicBezTo>
                      <a:pt x="1" y="19"/>
                      <a:pt x="2" y="19"/>
                      <a:pt x="3" y="1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1" name="Freeform 746"/>
              <p:cNvSpPr>
                <a:spLocks/>
              </p:cNvSpPr>
              <p:nvPr/>
            </p:nvSpPr>
            <p:spPr bwMode="auto">
              <a:xfrm>
                <a:off x="6601816" y="4156570"/>
                <a:ext cx="345631" cy="286699"/>
              </a:xfrm>
              <a:custGeom>
                <a:avLst/>
                <a:gdLst>
                  <a:gd name="T0" fmla="*/ 70 w 74"/>
                  <a:gd name="T1" fmla="*/ 38 h 61"/>
                  <a:gd name="T2" fmla="*/ 57 w 74"/>
                  <a:gd name="T3" fmla="*/ 33 h 61"/>
                  <a:gd name="T4" fmla="*/ 51 w 74"/>
                  <a:gd name="T5" fmla="*/ 29 h 61"/>
                  <a:gd name="T6" fmla="*/ 48 w 74"/>
                  <a:gd name="T7" fmla="*/ 24 h 61"/>
                  <a:gd name="T8" fmla="*/ 51 w 74"/>
                  <a:gd name="T9" fmla="*/ 20 h 61"/>
                  <a:gd name="T10" fmla="*/ 45 w 74"/>
                  <a:gd name="T11" fmla="*/ 23 h 61"/>
                  <a:gd name="T12" fmla="*/ 44 w 74"/>
                  <a:gd name="T13" fmla="*/ 18 h 61"/>
                  <a:gd name="T14" fmla="*/ 44 w 74"/>
                  <a:gd name="T15" fmla="*/ 12 h 61"/>
                  <a:gd name="T16" fmla="*/ 37 w 74"/>
                  <a:gd name="T17" fmla="*/ 5 h 61"/>
                  <a:gd name="T18" fmla="*/ 28 w 74"/>
                  <a:gd name="T19" fmla="*/ 4 h 61"/>
                  <a:gd name="T20" fmla="*/ 24 w 74"/>
                  <a:gd name="T21" fmla="*/ 5 h 61"/>
                  <a:gd name="T22" fmla="*/ 21 w 74"/>
                  <a:gd name="T23" fmla="*/ 5 h 61"/>
                  <a:gd name="T24" fmla="*/ 18 w 74"/>
                  <a:gd name="T25" fmla="*/ 5 h 61"/>
                  <a:gd name="T26" fmla="*/ 17 w 74"/>
                  <a:gd name="T27" fmla="*/ 8 h 61"/>
                  <a:gd name="T28" fmla="*/ 15 w 74"/>
                  <a:gd name="T29" fmla="*/ 13 h 61"/>
                  <a:gd name="T30" fmla="*/ 12 w 74"/>
                  <a:gd name="T31" fmla="*/ 14 h 61"/>
                  <a:gd name="T32" fmla="*/ 10 w 74"/>
                  <a:gd name="T33" fmla="*/ 18 h 61"/>
                  <a:gd name="T34" fmla="*/ 10 w 74"/>
                  <a:gd name="T35" fmla="*/ 23 h 61"/>
                  <a:gd name="T36" fmla="*/ 5 w 74"/>
                  <a:gd name="T37" fmla="*/ 34 h 61"/>
                  <a:gd name="T38" fmla="*/ 1 w 74"/>
                  <a:gd name="T39" fmla="*/ 35 h 61"/>
                  <a:gd name="T40" fmla="*/ 2 w 74"/>
                  <a:gd name="T41" fmla="*/ 38 h 61"/>
                  <a:gd name="T42" fmla="*/ 9 w 74"/>
                  <a:gd name="T43" fmla="*/ 47 h 61"/>
                  <a:gd name="T44" fmla="*/ 13 w 74"/>
                  <a:gd name="T45" fmla="*/ 50 h 61"/>
                  <a:gd name="T46" fmla="*/ 14 w 74"/>
                  <a:gd name="T47" fmla="*/ 54 h 61"/>
                  <a:gd name="T48" fmla="*/ 20 w 74"/>
                  <a:gd name="T49" fmla="*/ 55 h 61"/>
                  <a:gd name="T50" fmla="*/ 25 w 74"/>
                  <a:gd name="T51" fmla="*/ 59 h 61"/>
                  <a:gd name="T52" fmla="*/ 33 w 74"/>
                  <a:gd name="T53" fmla="*/ 60 h 61"/>
                  <a:gd name="T54" fmla="*/ 39 w 74"/>
                  <a:gd name="T55" fmla="*/ 57 h 61"/>
                  <a:gd name="T56" fmla="*/ 47 w 74"/>
                  <a:gd name="T57" fmla="*/ 56 h 61"/>
                  <a:gd name="T58" fmla="*/ 54 w 74"/>
                  <a:gd name="T59" fmla="*/ 53 h 61"/>
                  <a:gd name="T60" fmla="*/ 59 w 74"/>
                  <a:gd name="T61" fmla="*/ 53 h 61"/>
                  <a:gd name="T62" fmla="*/ 74 w 74"/>
                  <a:gd name="T63" fmla="*/ 38 h 61"/>
                  <a:gd name="T64" fmla="*/ 70 w 74"/>
                  <a:gd name="T65" fmla="*/ 3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4" h="61">
                    <a:moveTo>
                      <a:pt x="70" y="38"/>
                    </a:moveTo>
                    <a:cubicBezTo>
                      <a:pt x="65" y="36"/>
                      <a:pt x="61" y="35"/>
                      <a:pt x="57" y="33"/>
                    </a:cubicBezTo>
                    <a:cubicBezTo>
                      <a:pt x="54" y="32"/>
                      <a:pt x="53" y="31"/>
                      <a:pt x="51" y="29"/>
                    </a:cubicBezTo>
                    <a:cubicBezTo>
                      <a:pt x="50" y="28"/>
                      <a:pt x="49" y="26"/>
                      <a:pt x="48" y="24"/>
                    </a:cubicBezTo>
                    <a:cubicBezTo>
                      <a:pt x="48" y="23"/>
                      <a:pt x="51" y="21"/>
                      <a:pt x="51" y="20"/>
                    </a:cubicBezTo>
                    <a:cubicBezTo>
                      <a:pt x="49" y="21"/>
                      <a:pt x="47" y="22"/>
                      <a:pt x="45" y="23"/>
                    </a:cubicBezTo>
                    <a:cubicBezTo>
                      <a:pt x="43" y="23"/>
                      <a:pt x="43" y="19"/>
                      <a:pt x="44" y="18"/>
                    </a:cubicBezTo>
                    <a:cubicBezTo>
                      <a:pt x="47" y="15"/>
                      <a:pt x="46" y="15"/>
                      <a:pt x="44" y="12"/>
                    </a:cubicBezTo>
                    <a:cubicBezTo>
                      <a:pt x="42" y="10"/>
                      <a:pt x="40" y="6"/>
                      <a:pt x="37" y="5"/>
                    </a:cubicBezTo>
                    <a:cubicBezTo>
                      <a:pt x="35" y="5"/>
                      <a:pt x="30" y="3"/>
                      <a:pt x="28" y="4"/>
                    </a:cubicBezTo>
                    <a:cubicBezTo>
                      <a:pt x="26" y="7"/>
                      <a:pt x="24" y="0"/>
                      <a:pt x="24" y="5"/>
                    </a:cubicBezTo>
                    <a:cubicBezTo>
                      <a:pt x="24" y="7"/>
                      <a:pt x="22" y="6"/>
                      <a:pt x="21" y="5"/>
                    </a:cubicBezTo>
                    <a:cubicBezTo>
                      <a:pt x="20" y="5"/>
                      <a:pt x="19" y="5"/>
                      <a:pt x="18" y="5"/>
                    </a:cubicBezTo>
                    <a:cubicBezTo>
                      <a:pt x="16" y="6"/>
                      <a:pt x="17" y="6"/>
                      <a:pt x="17" y="8"/>
                    </a:cubicBezTo>
                    <a:cubicBezTo>
                      <a:pt x="17" y="9"/>
                      <a:pt x="16" y="12"/>
                      <a:pt x="15" y="13"/>
                    </a:cubicBezTo>
                    <a:cubicBezTo>
                      <a:pt x="15" y="14"/>
                      <a:pt x="12" y="13"/>
                      <a:pt x="12" y="14"/>
                    </a:cubicBezTo>
                    <a:cubicBezTo>
                      <a:pt x="12" y="16"/>
                      <a:pt x="10" y="17"/>
                      <a:pt x="10" y="18"/>
                    </a:cubicBezTo>
                    <a:cubicBezTo>
                      <a:pt x="10" y="19"/>
                      <a:pt x="11" y="22"/>
                      <a:pt x="10" y="23"/>
                    </a:cubicBezTo>
                    <a:cubicBezTo>
                      <a:pt x="4" y="24"/>
                      <a:pt x="6" y="30"/>
                      <a:pt x="5" y="34"/>
                    </a:cubicBezTo>
                    <a:cubicBezTo>
                      <a:pt x="4" y="35"/>
                      <a:pt x="3" y="35"/>
                      <a:pt x="1" y="35"/>
                    </a:cubicBezTo>
                    <a:cubicBezTo>
                      <a:pt x="0" y="36"/>
                      <a:pt x="0" y="38"/>
                      <a:pt x="2" y="38"/>
                    </a:cubicBezTo>
                    <a:cubicBezTo>
                      <a:pt x="5" y="39"/>
                      <a:pt x="8" y="45"/>
                      <a:pt x="9" y="47"/>
                    </a:cubicBezTo>
                    <a:cubicBezTo>
                      <a:pt x="10" y="49"/>
                      <a:pt x="11" y="49"/>
                      <a:pt x="13" y="50"/>
                    </a:cubicBezTo>
                    <a:cubicBezTo>
                      <a:pt x="14" y="51"/>
                      <a:pt x="13" y="53"/>
                      <a:pt x="14" y="54"/>
                    </a:cubicBezTo>
                    <a:cubicBezTo>
                      <a:pt x="16" y="56"/>
                      <a:pt x="18" y="54"/>
                      <a:pt x="20" y="55"/>
                    </a:cubicBezTo>
                    <a:cubicBezTo>
                      <a:pt x="21" y="56"/>
                      <a:pt x="23" y="58"/>
                      <a:pt x="25" y="59"/>
                    </a:cubicBezTo>
                    <a:cubicBezTo>
                      <a:pt x="27" y="59"/>
                      <a:pt x="31" y="61"/>
                      <a:pt x="33" y="60"/>
                    </a:cubicBezTo>
                    <a:cubicBezTo>
                      <a:pt x="35" y="58"/>
                      <a:pt x="36" y="56"/>
                      <a:pt x="39" y="57"/>
                    </a:cubicBezTo>
                    <a:cubicBezTo>
                      <a:pt x="42" y="58"/>
                      <a:pt x="45" y="57"/>
                      <a:pt x="47" y="56"/>
                    </a:cubicBezTo>
                    <a:cubicBezTo>
                      <a:pt x="49" y="54"/>
                      <a:pt x="51" y="53"/>
                      <a:pt x="54" y="53"/>
                    </a:cubicBezTo>
                    <a:cubicBezTo>
                      <a:pt x="55" y="53"/>
                      <a:pt x="59" y="53"/>
                      <a:pt x="59" y="53"/>
                    </a:cubicBezTo>
                    <a:cubicBezTo>
                      <a:pt x="64" y="48"/>
                      <a:pt x="69" y="43"/>
                      <a:pt x="74" y="38"/>
                    </a:cubicBezTo>
                    <a:cubicBezTo>
                      <a:pt x="73" y="38"/>
                      <a:pt x="71" y="38"/>
                      <a:pt x="70" y="3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2" name="Freeform 747"/>
              <p:cNvSpPr>
                <a:spLocks/>
              </p:cNvSpPr>
              <p:nvPr/>
            </p:nvSpPr>
            <p:spPr bwMode="auto">
              <a:xfrm>
                <a:off x="6619337" y="4240986"/>
                <a:ext cx="406157" cy="388636"/>
              </a:xfrm>
              <a:custGeom>
                <a:avLst/>
                <a:gdLst>
                  <a:gd name="T0" fmla="*/ 86 w 87"/>
                  <a:gd name="T1" fmla="*/ 1 h 83"/>
                  <a:gd name="T2" fmla="*/ 83 w 87"/>
                  <a:gd name="T3" fmla="*/ 0 h 83"/>
                  <a:gd name="T4" fmla="*/ 79 w 87"/>
                  <a:gd name="T5" fmla="*/ 3 h 83"/>
                  <a:gd name="T6" fmla="*/ 71 w 87"/>
                  <a:gd name="T7" fmla="*/ 3 h 83"/>
                  <a:gd name="T8" fmla="*/ 69 w 87"/>
                  <a:gd name="T9" fmla="*/ 4 h 83"/>
                  <a:gd name="T10" fmla="*/ 68 w 87"/>
                  <a:gd name="T11" fmla="*/ 3 h 83"/>
                  <a:gd name="T12" fmla="*/ 63 w 87"/>
                  <a:gd name="T13" fmla="*/ 6 h 83"/>
                  <a:gd name="T14" fmla="*/ 58 w 87"/>
                  <a:gd name="T15" fmla="*/ 5 h 83"/>
                  <a:gd name="T16" fmla="*/ 53 w 87"/>
                  <a:gd name="T17" fmla="*/ 7 h 83"/>
                  <a:gd name="T18" fmla="*/ 47 w 87"/>
                  <a:gd name="T19" fmla="*/ 2 h 83"/>
                  <a:gd name="T20" fmla="*/ 44 w 87"/>
                  <a:gd name="T21" fmla="*/ 6 h 83"/>
                  <a:gd name="T22" fmla="*/ 48 w 87"/>
                  <a:gd name="T23" fmla="*/ 12 h 83"/>
                  <a:gd name="T24" fmla="*/ 56 w 87"/>
                  <a:gd name="T25" fmla="*/ 16 h 83"/>
                  <a:gd name="T26" fmla="*/ 70 w 87"/>
                  <a:gd name="T27" fmla="*/ 20 h 83"/>
                  <a:gd name="T28" fmla="*/ 63 w 87"/>
                  <a:gd name="T29" fmla="*/ 27 h 83"/>
                  <a:gd name="T30" fmla="*/ 58 w 87"/>
                  <a:gd name="T31" fmla="*/ 33 h 83"/>
                  <a:gd name="T32" fmla="*/ 55 w 87"/>
                  <a:gd name="T33" fmla="*/ 35 h 83"/>
                  <a:gd name="T34" fmla="*/ 48 w 87"/>
                  <a:gd name="T35" fmla="*/ 35 h 83"/>
                  <a:gd name="T36" fmla="*/ 42 w 87"/>
                  <a:gd name="T37" fmla="*/ 38 h 83"/>
                  <a:gd name="T38" fmla="*/ 36 w 87"/>
                  <a:gd name="T39" fmla="*/ 39 h 83"/>
                  <a:gd name="T40" fmla="*/ 32 w 87"/>
                  <a:gd name="T41" fmla="*/ 39 h 83"/>
                  <a:gd name="T42" fmla="*/ 26 w 87"/>
                  <a:gd name="T43" fmla="*/ 42 h 83"/>
                  <a:gd name="T44" fmla="*/ 21 w 87"/>
                  <a:gd name="T45" fmla="*/ 41 h 83"/>
                  <a:gd name="T46" fmla="*/ 16 w 87"/>
                  <a:gd name="T47" fmla="*/ 37 h 83"/>
                  <a:gd name="T48" fmla="*/ 11 w 87"/>
                  <a:gd name="T49" fmla="*/ 37 h 83"/>
                  <a:gd name="T50" fmla="*/ 7 w 87"/>
                  <a:gd name="T51" fmla="*/ 34 h 83"/>
                  <a:gd name="T52" fmla="*/ 0 w 87"/>
                  <a:gd name="T53" fmla="*/ 39 h 83"/>
                  <a:gd name="T54" fmla="*/ 3 w 87"/>
                  <a:gd name="T55" fmla="*/ 41 h 83"/>
                  <a:gd name="T56" fmla="*/ 4 w 87"/>
                  <a:gd name="T57" fmla="*/ 45 h 83"/>
                  <a:gd name="T58" fmla="*/ 3 w 87"/>
                  <a:gd name="T59" fmla="*/ 54 h 83"/>
                  <a:gd name="T60" fmla="*/ 0 w 87"/>
                  <a:gd name="T61" fmla="*/ 58 h 83"/>
                  <a:gd name="T62" fmla="*/ 3 w 87"/>
                  <a:gd name="T63" fmla="*/ 60 h 83"/>
                  <a:gd name="T64" fmla="*/ 1 w 87"/>
                  <a:gd name="T65" fmla="*/ 65 h 83"/>
                  <a:gd name="T66" fmla="*/ 4 w 87"/>
                  <a:gd name="T67" fmla="*/ 66 h 83"/>
                  <a:gd name="T68" fmla="*/ 15 w 87"/>
                  <a:gd name="T69" fmla="*/ 73 h 83"/>
                  <a:gd name="T70" fmla="*/ 19 w 87"/>
                  <a:gd name="T71" fmla="*/ 77 h 83"/>
                  <a:gd name="T72" fmla="*/ 26 w 87"/>
                  <a:gd name="T73" fmla="*/ 83 h 83"/>
                  <a:gd name="T74" fmla="*/ 30 w 87"/>
                  <a:gd name="T75" fmla="*/ 76 h 83"/>
                  <a:gd name="T76" fmla="*/ 33 w 87"/>
                  <a:gd name="T77" fmla="*/ 72 h 83"/>
                  <a:gd name="T78" fmla="*/ 35 w 87"/>
                  <a:gd name="T79" fmla="*/ 69 h 83"/>
                  <a:gd name="T80" fmla="*/ 40 w 87"/>
                  <a:gd name="T81" fmla="*/ 65 h 83"/>
                  <a:gd name="T82" fmla="*/ 59 w 87"/>
                  <a:gd name="T83" fmla="*/ 48 h 83"/>
                  <a:gd name="T84" fmla="*/ 77 w 87"/>
                  <a:gd name="T85" fmla="*/ 24 h 83"/>
                  <a:gd name="T86" fmla="*/ 84 w 87"/>
                  <a:gd name="T87" fmla="*/ 14 h 83"/>
                  <a:gd name="T88" fmla="*/ 86 w 87"/>
                  <a:gd name="T89" fmla="*/ 7 h 83"/>
                  <a:gd name="T90" fmla="*/ 86 w 87"/>
                  <a:gd name="T91" fmla="*/ 1 h 83"/>
                  <a:gd name="T92" fmla="*/ 86 w 87"/>
                  <a:gd name="T93" fmla="*/ 1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7" h="83">
                    <a:moveTo>
                      <a:pt x="86" y="1"/>
                    </a:moveTo>
                    <a:cubicBezTo>
                      <a:pt x="87" y="0"/>
                      <a:pt x="84" y="0"/>
                      <a:pt x="83" y="0"/>
                    </a:cubicBezTo>
                    <a:cubicBezTo>
                      <a:pt x="82" y="1"/>
                      <a:pt x="81" y="2"/>
                      <a:pt x="79" y="3"/>
                    </a:cubicBezTo>
                    <a:cubicBezTo>
                      <a:pt x="77" y="3"/>
                      <a:pt x="74" y="3"/>
                      <a:pt x="71" y="3"/>
                    </a:cubicBezTo>
                    <a:cubicBezTo>
                      <a:pt x="71" y="4"/>
                      <a:pt x="70" y="4"/>
                      <a:pt x="69" y="4"/>
                    </a:cubicBezTo>
                    <a:cubicBezTo>
                      <a:pt x="68" y="4"/>
                      <a:pt x="68" y="3"/>
                      <a:pt x="68" y="3"/>
                    </a:cubicBezTo>
                    <a:cubicBezTo>
                      <a:pt x="66" y="4"/>
                      <a:pt x="65" y="6"/>
                      <a:pt x="63" y="6"/>
                    </a:cubicBezTo>
                    <a:cubicBezTo>
                      <a:pt x="61" y="6"/>
                      <a:pt x="61" y="5"/>
                      <a:pt x="58" y="5"/>
                    </a:cubicBezTo>
                    <a:cubicBezTo>
                      <a:pt x="57" y="6"/>
                      <a:pt x="55" y="8"/>
                      <a:pt x="53" y="7"/>
                    </a:cubicBezTo>
                    <a:cubicBezTo>
                      <a:pt x="50" y="6"/>
                      <a:pt x="49" y="5"/>
                      <a:pt x="47" y="2"/>
                    </a:cubicBezTo>
                    <a:cubicBezTo>
                      <a:pt x="47" y="3"/>
                      <a:pt x="44" y="5"/>
                      <a:pt x="44" y="6"/>
                    </a:cubicBezTo>
                    <a:cubicBezTo>
                      <a:pt x="45" y="8"/>
                      <a:pt x="46" y="10"/>
                      <a:pt x="48" y="12"/>
                    </a:cubicBezTo>
                    <a:cubicBezTo>
                      <a:pt x="50" y="14"/>
                      <a:pt x="53" y="15"/>
                      <a:pt x="56" y="16"/>
                    </a:cubicBezTo>
                    <a:cubicBezTo>
                      <a:pt x="61" y="18"/>
                      <a:pt x="65" y="20"/>
                      <a:pt x="70" y="20"/>
                    </a:cubicBezTo>
                    <a:cubicBezTo>
                      <a:pt x="68" y="22"/>
                      <a:pt x="65" y="25"/>
                      <a:pt x="63" y="27"/>
                    </a:cubicBezTo>
                    <a:cubicBezTo>
                      <a:pt x="61" y="29"/>
                      <a:pt x="59" y="31"/>
                      <a:pt x="58" y="33"/>
                    </a:cubicBezTo>
                    <a:cubicBezTo>
                      <a:pt x="57" y="33"/>
                      <a:pt x="56" y="35"/>
                      <a:pt x="55" y="35"/>
                    </a:cubicBezTo>
                    <a:cubicBezTo>
                      <a:pt x="53" y="36"/>
                      <a:pt x="50" y="34"/>
                      <a:pt x="48" y="35"/>
                    </a:cubicBezTo>
                    <a:cubicBezTo>
                      <a:pt x="46" y="35"/>
                      <a:pt x="44" y="37"/>
                      <a:pt x="42" y="38"/>
                    </a:cubicBezTo>
                    <a:cubicBezTo>
                      <a:pt x="40" y="39"/>
                      <a:pt x="38" y="40"/>
                      <a:pt x="36" y="39"/>
                    </a:cubicBezTo>
                    <a:cubicBezTo>
                      <a:pt x="35" y="39"/>
                      <a:pt x="33" y="38"/>
                      <a:pt x="32" y="39"/>
                    </a:cubicBezTo>
                    <a:cubicBezTo>
                      <a:pt x="29" y="41"/>
                      <a:pt x="29" y="43"/>
                      <a:pt x="26" y="42"/>
                    </a:cubicBezTo>
                    <a:cubicBezTo>
                      <a:pt x="24" y="41"/>
                      <a:pt x="22" y="41"/>
                      <a:pt x="21" y="41"/>
                    </a:cubicBezTo>
                    <a:cubicBezTo>
                      <a:pt x="19" y="40"/>
                      <a:pt x="17" y="38"/>
                      <a:pt x="16" y="37"/>
                    </a:cubicBezTo>
                    <a:cubicBezTo>
                      <a:pt x="15" y="37"/>
                      <a:pt x="12" y="38"/>
                      <a:pt x="11" y="37"/>
                    </a:cubicBezTo>
                    <a:cubicBezTo>
                      <a:pt x="10" y="36"/>
                      <a:pt x="8" y="34"/>
                      <a:pt x="7" y="34"/>
                    </a:cubicBezTo>
                    <a:cubicBezTo>
                      <a:pt x="3" y="35"/>
                      <a:pt x="2" y="36"/>
                      <a:pt x="0" y="39"/>
                    </a:cubicBezTo>
                    <a:cubicBezTo>
                      <a:pt x="0" y="40"/>
                      <a:pt x="3" y="40"/>
                      <a:pt x="3" y="41"/>
                    </a:cubicBezTo>
                    <a:cubicBezTo>
                      <a:pt x="3" y="43"/>
                      <a:pt x="3" y="44"/>
                      <a:pt x="4" y="45"/>
                    </a:cubicBezTo>
                    <a:cubicBezTo>
                      <a:pt x="6" y="47"/>
                      <a:pt x="5" y="52"/>
                      <a:pt x="3" y="54"/>
                    </a:cubicBezTo>
                    <a:cubicBezTo>
                      <a:pt x="2" y="55"/>
                      <a:pt x="1" y="56"/>
                      <a:pt x="0" y="58"/>
                    </a:cubicBezTo>
                    <a:cubicBezTo>
                      <a:pt x="0" y="61"/>
                      <a:pt x="2" y="59"/>
                      <a:pt x="3" y="60"/>
                    </a:cubicBezTo>
                    <a:cubicBezTo>
                      <a:pt x="3" y="60"/>
                      <a:pt x="0" y="64"/>
                      <a:pt x="1" y="65"/>
                    </a:cubicBezTo>
                    <a:cubicBezTo>
                      <a:pt x="2" y="65"/>
                      <a:pt x="3" y="66"/>
                      <a:pt x="4" y="66"/>
                    </a:cubicBezTo>
                    <a:cubicBezTo>
                      <a:pt x="8" y="69"/>
                      <a:pt x="12" y="71"/>
                      <a:pt x="15" y="73"/>
                    </a:cubicBezTo>
                    <a:cubicBezTo>
                      <a:pt x="18" y="74"/>
                      <a:pt x="19" y="74"/>
                      <a:pt x="19" y="77"/>
                    </a:cubicBezTo>
                    <a:cubicBezTo>
                      <a:pt x="19" y="79"/>
                      <a:pt x="25" y="82"/>
                      <a:pt x="26" y="83"/>
                    </a:cubicBezTo>
                    <a:cubicBezTo>
                      <a:pt x="28" y="80"/>
                      <a:pt x="29" y="78"/>
                      <a:pt x="30" y="76"/>
                    </a:cubicBezTo>
                    <a:cubicBezTo>
                      <a:pt x="30" y="74"/>
                      <a:pt x="31" y="72"/>
                      <a:pt x="33" y="72"/>
                    </a:cubicBezTo>
                    <a:cubicBezTo>
                      <a:pt x="34" y="71"/>
                      <a:pt x="34" y="70"/>
                      <a:pt x="35" y="69"/>
                    </a:cubicBezTo>
                    <a:cubicBezTo>
                      <a:pt x="37" y="68"/>
                      <a:pt x="38" y="67"/>
                      <a:pt x="40" y="65"/>
                    </a:cubicBezTo>
                    <a:cubicBezTo>
                      <a:pt x="45" y="57"/>
                      <a:pt x="52" y="53"/>
                      <a:pt x="59" y="48"/>
                    </a:cubicBezTo>
                    <a:cubicBezTo>
                      <a:pt x="68" y="42"/>
                      <a:pt x="73" y="33"/>
                      <a:pt x="77" y="24"/>
                    </a:cubicBezTo>
                    <a:cubicBezTo>
                      <a:pt x="79" y="20"/>
                      <a:pt x="82" y="18"/>
                      <a:pt x="84" y="14"/>
                    </a:cubicBezTo>
                    <a:cubicBezTo>
                      <a:pt x="85" y="12"/>
                      <a:pt x="85" y="9"/>
                      <a:pt x="86" y="7"/>
                    </a:cubicBezTo>
                    <a:cubicBezTo>
                      <a:pt x="86" y="6"/>
                      <a:pt x="85" y="2"/>
                      <a:pt x="86" y="1"/>
                    </a:cubicBezTo>
                    <a:cubicBezTo>
                      <a:pt x="86" y="1"/>
                      <a:pt x="86" y="1"/>
                      <a:pt x="86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3" name="Freeform 748"/>
              <p:cNvSpPr>
                <a:spLocks/>
              </p:cNvSpPr>
              <p:nvPr/>
            </p:nvSpPr>
            <p:spPr bwMode="auto">
              <a:xfrm>
                <a:off x="6802507" y="4218687"/>
                <a:ext cx="41412" cy="50968"/>
              </a:xfrm>
              <a:custGeom>
                <a:avLst/>
                <a:gdLst>
                  <a:gd name="T0" fmla="*/ 3 w 9"/>
                  <a:gd name="T1" fmla="*/ 2 h 11"/>
                  <a:gd name="T2" fmla="*/ 1 w 9"/>
                  <a:gd name="T3" fmla="*/ 5 h 11"/>
                  <a:gd name="T4" fmla="*/ 0 w 9"/>
                  <a:gd name="T5" fmla="*/ 10 h 11"/>
                  <a:gd name="T6" fmla="*/ 8 w 9"/>
                  <a:gd name="T7" fmla="*/ 7 h 11"/>
                  <a:gd name="T8" fmla="*/ 4 w 9"/>
                  <a:gd name="T9" fmla="*/ 6 h 11"/>
                  <a:gd name="T10" fmla="*/ 8 w 9"/>
                  <a:gd name="T11" fmla="*/ 3 h 11"/>
                  <a:gd name="T12" fmla="*/ 3 w 9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3" y="2"/>
                    </a:moveTo>
                    <a:cubicBezTo>
                      <a:pt x="2" y="3"/>
                      <a:pt x="1" y="4"/>
                      <a:pt x="1" y="5"/>
                    </a:cubicBezTo>
                    <a:cubicBezTo>
                      <a:pt x="0" y="5"/>
                      <a:pt x="0" y="9"/>
                      <a:pt x="0" y="10"/>
                    </a:cubicBezTo>
                    <a:cubicBezTo>
                      <a:pt x="2" y="11"/>
                      <a:pt x="7" y="7"/>
                      <a:pt x="8" y="7"/>
                    </a:cubicBezTo>
                    <a:cubicBezTo>
                      <a:pt x="8" y="6"/>
                      <a:pt x="5" y="5"/>
                      <a:pt x="4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7" y="0"/>
                      <a:pt x="5" y="0"/>
                      <a:pt x="3" y="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4" name="Freeform 749"/>
              <p:cNvSpPr>
                <a:spLocks/>
              </p:cNvSpPr>
              <p:nvPr/>
            </p:nvSpPr>
            <p:spPr bwMode="auto">
              <a:xfrm>
                <a:off x="6522179" y="4424156"/>
                <a:ext cx="121050" cy="130608"/>
              </a:xfrm>
              <a:custGeom>
                <a:avLst/>
                <a:gdLst>
                  <a:gd name="T0" fmla="*/ 22 w 26"/>
                  <a:gd name="T1" fmla="*/ 18 h 28"/>
                  <a:gd name="T2" fmla="*/ 25 w 26"/>
                  <a:gd name="T3" fmla="*/ 14 h 28"/>
                  <a:gd name="T4" fmla="*/ 26 w 26"/>
                  <a:gd name="T5" fmla="*/ 8 h 28"/>
                  <a:gd name="T6" fmla="*/ 24 w 26"/>
                  <a:gd name="T7" fmla="*/ 3 h 28"/>
                  <a:gd name="T8" fmla="*/ 21 w 26"/>
                  <a:gd name="T9" fmla="*/ 0 h 28"/>
                  <a:gd name="T10" fmla="*/ 16 w 26"/>
                  <a:gd name="T11" fmla="*/ 1 h 28"/>
                  <a:gd name="T12" fmla="*/ 12 w 26"/>
                  <a:gd name="T13" fmla="*/ 3 h 28"/>
                  <a:gd name="T14" fmla="*/ 6 w 26"/>
                  <a:gd name="T15" fmla="*/ 2 h 28"/>
                  <a:gd name="T16" fmla="*/ 7 w 26"/>
                  <a:gd name="T17" fmla="*/ 8 h 28"/>
                  <a:gd name="T18" fmla="*/ 6 w 26"/>
                  <a:gd name="T19" fmla="*/ 12 h 28"/>
                  <a:gd name="T20" fmla="*/ 2 w 26"/>
                  <a:gd name="T21" fmla="*/ 16 h 28"/>
                  <a:gd name="T22" fmla="*/ 0 w 26"/>
                  <a:gd name="T23" fmla="*/ 22 h 28"/>
                  <a:gd name="T24" fmla="*/ 0 w 26"/>
                  <a:gd name="T25" fmla="*/ 27 h 28"/>
                  <a:gd name="T26" fmla="*/ 4 w 26"/>
                  <a:gd name="T27" fmla="*/ 26 h 28"/>
                  <a:gd name="T28" fmla="*/ 11 w 26"/>
                  <a:gd name="T29" fmla="*/ 25 h 28"/>
                  <a:gd name="T30" fmla="*/ 14 w 26"/>
                  <a:gd name="T31" fmla="*/ 20 h 28"/>
                  <a:gd name="T32" fmla="*/ 21 w 26"/>
                  <a:gd name="T33" fmla="*/ 20 h 28"/>
                  <a:gd name="T34" fmla="*/ 22 w 26"/>
                  <a:gd name="T35" fmla="*/ 18 h 28"/>
                  <a:gd name="T36" fmla="*/ 22 w 26"/>
                  <a:gd name="T37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28">
                    <a:moveTo>
                      <a:pt x="22" y="18"/>
                    </a:moveTo>
                    <a:cubicBezTo>
                      <a:pt x="22" y="16"/>
                      <a:pt x="24" y="15"/>
                      <a:pt x="25" y="14"/>
                    </a:cubicBezTo>
                    <a:cubicBezTo>
                      <a:pt x="26" y="13"/>
                      <a:pt x="26" y="10"/>
                      <a:pt x="26" y="8"/>
                    </a:cubicBezTo>
                    <a:cubicBezTo>
                      <a:pt x="26" y="6"/>
                      <a:pt x="24" y="5"/>
                      <a:pt x="24" y="3"/>
                    </a:cubicBezTo>
                    <a:cubicBezTo>
                      <a:pt x="24" y="1"/>
                      <a:pt x="22" y="1"/>
                      <a:pt x="21" y="0"/>
                    </a:cubicBezTo>
                    <a:cubicBezTo>
                      <a:pt x="20" y="1"/>
                      <a:pt x="18" y="0"/>
                      <a:pt x="16" y="1"/>
                    </a:cubicBezTo>
                    <a:cubicBezTo>
                      <a:pt x="15" y="2"/>
                      <a:pt x="13" y="4"/>
                      <a:pt x="12" y="3"/>
                    </a:cubicBezTo>
                    <a:cubicBezTo>
                      <a:pt x="10" y="1"/>
                      <a:pt x="7" y="0"/>
                      <a:pt x="6" y="2"/>
                    </a:cubicBezTo>
                    <a:cubicBezTo>
                      <a:pt x="5" y="4"/>
                      <a:pt x="6" y="7"/>
                      <a:pt x="7" y="8"/>
                    </a:cubicBezTo>
                    <a:cubicBezTo>
                      <a:pt x="8" y="10"/>
                      <a:pt x="7" y="10"/>
                      <a:pt x="6" y="12"/>
                    </a:cubicBezTo>
                    <a:cubicBezTo>
                      <a:pt x="5" y="14"/>
                      <a:pt x="3" y="15"/>
                      <a:pt x="2" y="16"/>
                    </a:cubicBezTo>
                    <a:cubicBezTo>
                      <a:pt x="1" y="18"/>
                      <a:pt x="0" y="19"/>
                      <a:pt x="0" y="22"/>
                    </a:cubicBezTo>
                    <a:cubicBezTo>
                      <a:pt x="0" y="23"/>
                      <a:pt x="1" y="25"/>
                      <a:pt x="0" y="27"/>
                    </a:cubicBezTo>
                    <a:cubicBezTo>
                      <a:pt x="2" y="28"/>
                      <a:pt x="2" y="27"/>
                      <a:pt x="4" y="26"/>
                    </a:cubicBezTo>
                    <a:cubicBezTo>
                      <a:pt x="6" y="25"/>
                      <a:pt x="9" y="25"/>
                      <a:pt x="11" y="25"/>
                    </a:cubicBezTo>
                    <a:cubicBezTo>
                      <a:pt x="10" y="22"/>
                      <a:pt x="12" y="21"/>
                      <a:pt x="14" y="20"/>
                    </a:cubicBezTo>
                    <a:cubicBezTo>
                      <a:pt x="16" y="19"/>
                      <a:pt x="20" y="17"/>
                      <a:pt x="21" y="20"/>
                    </a:cubicBezTo>
                    <a:cubicBezTo>
                      <a:pt x="21" y="19"/>
                      <a:pt x="21" y="18"/>
                      <a:pt x="22" y="18"/>
                    </a:cubicBezTo>
                    <a:cubicBezTo>
                      <a:pt x="22" y="16"/>
                      <a:pt x="21" y="18"/>
                      <a:pt x="22" y="18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5" name="Freeform 750"/>
              <p:cNvSpPr>
                <a:spLocks/>
              </p:cNvSpPr>
              <p:nvPr/>
            </p:nvSpPr>
            <p:spPr bwMode="auto">
              <a:xfrm>
                <a:off x="6507843" y="4573876"/>
                <a:ext cx="46190" cy="46190"/>
              </a:xfrm>
              <a:custGeom>
                <a:avLst/>
                <a:gdLst>
                  <a:gd name="T0" fmla="*/ 1 w 10"/>
                  <a:gd name="T1" fmla="*/ 6 h 10"/>
                  <a:gd name="T2" fmla="*/ 3 w 10"/>
                  <a:gd name="T3" fmla="*/ 10 h 10"/>
                  <a:gd name="T4" fmla="*/ 9 w 10"/>
                  <a:gd name="T5" fmla="*/ 5 h 10"/>
                  <a:gd name="T6" fmla="*/ 8 w 10"/>
                  <a:gd name="T7" fmla="*/ 0 h 10"/>
                  <a:gd name="T8" fmla="*/ 4 w 10"/>
                  <a:gd name="T9" fmla="*/ 1 h 10"/>
                  <a:gd name="T10" fmla="*/ 0 w 10"/>
                  <a:gd name="T11" fmla="*/ 1 h 10"/>
                  <a:gd name="T12" fmla="*/ 1 w 10"/>
                  <a:gd name="T13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1" y="6"/>
                    </a:moveTo>
                    <a:cubicBezTo>
                      <a:pt x="2" y="7"/>
                      <a:pt x="2" y="9"/>
                      <a:pt x="3" y="10"/>
                    </a:cubicBezTo>
                    <a:cubicBezTo>
                      <a:pt x="5" y="9"/>
                      <a:pt x="7" y="7"/>
                      <a:pt x="9" y="5"/>
                    </a:cubicBezTo>
                    <a:cubicBezTo>
                      <a:pt x="10" y="3"/>
                      <a:pt x="5" y="4"/>
                      <a:pt x="8" y="0"/>
                    </a:cubicBezTo>
                    <a:cubicBezTo>
                      <a:pt x="7" y="0"/>
                      <a:pt x="3" y="0"/>
                      <a:pt x="4" y="1"/>
                    </a:cubicBezTo>
                    <a:cubicBezTo>
                      <a:pt x="5" y="3"/>
                      <a:pt x="1" y="2"/>
                      <a:pt x="0" y="1"/>
                    </a:cubicBezTo>
                    <a:cubicBezTo>
                      <a:pt x="0" y="3"/>
                      <a:pt x="1" y="4"/>
                      <a:pt x="1" y="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6" name="Freeform 751"/>
              <p:cNvSpPr>
                <a:spLocks/>
              </p:cNvSpPr>
              <p:nvPr/>
            </p:nvSpPr>
            <p:spPr bwMode="auto">
              <a:xfrm>
                <a:off x="6507843" y="4545206"/>
                <a:ext cx="50968" cy="43005"/>
              </a:xfrm>
              <a:custGeom>
                <a:avLst/>
                <a:gdLst>
                  <a:gd name="T0" fmla="*/ 3 w 11"/>
                  <a:gd name="T1" fmla="*/ 1 h 9"/>
                  <a:gd name="T2" fmla="*/ 0 w 11"/>
                  <a:gd name="T3" fmla="*/ 7 h 9"/>
                  <a:gd name="T4" fmla="*/ 4 w 11"/>
                  <a:gd name="T5" fmla="*/ 7 h 9"/>
                  <a:gd name="T6" fmla="*/ 8 w 11"/>
                  <a:gd name="T7" fmla="*/ 6 h 9"/>
                  <a:gd name="T8" fmla="*/ 7 w 11"/>
                  <a:gd name="T9" fmla="*/ 0 h 9"/>
                  <a:gd name="T10" fmla="*/ 3 w 11"/>
                  <a:gd name="T11" fmla="*/ 1 h 9"/>
                  <a:gd name="T12" fmla="*/ 3 w 11"/>
                  <a:gd name="T1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3" y="1"/>
                    </a:moveTo>
                    <a:cubicBezTo>
                      <a:pt x="1" y="2"/>
                      <a:pt x="0" y="5"/>
                      <a:pt x="0" y="7"/>
                    </a:cubicBezTo>
                    <a:cubicBezTo>
                      <a:pt x="1" y="8"/>
                      <a:pt x="5" y="9"/>
                      <a:pt x="4" y="7"/>
                    </a:cubicBezTo>
                    <a:cubicBezTo>
                      <a:pt x="3" y="6"/>
                      <a:pt x="7" y="6"/>
                      <a:pt x="8" y="6"/>
                    </a:cubicBezTo>
                    <a:cubicBezTo>
                      <a:pt x="11" y="5"/>
                      <a:pt x="8" y="1"/>
                      <a:pt x="7" y="0"/>
                    </a:cubicBezTo>
                    <a:cubicBezTo>
                      <a:pt x="5" y="1"/>
                      <a:pt x="5" y="2"/>
                      <a:pt x="3" y="1"/>
                    </a:cubicBezTo>
                    <a:cubicBezTo>
                      <a:pt x="2" y="1"/>
                      <a:pt x="4" y="1"/>
                      <a:pt x="3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7" name="Freeform 752"/>
              <p:cNvSpPr>
                <a:spLocks/>
              </p:cNvSpPr>
              <p:nvPr/>
            </p:nvSpPr>
            <p:spPr bwMode="auto">
              <a:xfrm>
                <a:off x="6517400" y="4530871"/>
                <a:ext cx="251658" cy="272364"/>
              </a:xfrm>
              <a:custGeom>
                <a:avLst/>
                <a:gdLst>
                  <a:gd name="T0" fmla="*/ 41 w 54"/>
                  <a:gd name="T1" fmla="*/ 13 h 58"/>
                  <a:gd name="T2" fmla="*/ 23 w 54"/>
                  <a:gd name="T3" fmla="*/ 3 h 58"/>
                  <a:gd name="T4" fmla="*/ 17 w 54"/>
                  <a:gd name="T5" fmla="*/ 7 h 58"/>
                  <a:gd name="T6" fmla="*/ 21 w 54"/>
                  <a:gd name="T7" fmla="*/ 9 h 58"/>
                  <a:gd name="T8" fmla="*/ 17 w 54"/>
                  <a:gd name="T9" fmla="*/ 9 h 58"/>
                  <a:gd name="T10" fmla="*/ 13 w 54"/>
                  <a:gd name="T11" fmla="*/ 10 h 58"/>
                  <a:gd name="T12" fmla="*/ 11 w 54"/>
                  <a:gd name="T13" fmla="*/ 8 h 58"/>
                  <a:gd name="T14" fmla="*/ 12 w 54"/>
                  <a:gd name="T15" fmla="*/ 4 h 58"/>
                  <a:gd name="T16" fmla="*/ 5 w 54"/>
                  <a:gd name="T17" fmla="*/ 3 h 58"/>
                  <a:gd name="T18" fmla="*/ 7 w 54"/>
                  <a:gd name="T19" fmla="*/ 8 h 58"/>
                  <a:gd name="T20" fmla="*/ 5 w 54"/>
                  <a:gd name="T21" fmla="*/ 12 h 58"/>
                  <a:gd name="T22" fmla="*/ 6 w 54"/>
                  <a:gd name="T23" fmla="*/ 16 h 58"/>
                  <a:gd name="T24" fmla="*/ 2 w 54"/>
                  <a:gd name="T25" fmla="*/ 18 h 58"/>
                  <a:gd name="T26" fmla="*/ 1 w 54"/>
                  <a:gd name="T27" fmla="*/ 21 h 58"/>
                  <a:gd name="T28" fmla="*/ 5 w 54"/>
                  <a:gd name="T29" fmla="*/ 33 h 58"/>
                  <a:gd name="T30" fmla="*/ 12 w 54"/>
                  <a:gd name="T31" fmla="*/ 42 h 58"/>
                  <a:gd name="T32" fmla="*/ 15 w 54"/>
                  <a:gd name="T33" fmla="*/ 43 h 58"/>
                  <a:gd name="T34" fmla="*/ 17 w 54"/>
                  <a:gd name="T35" fmla="*/ 45 h 58"/>
                  <a:gd name="T36" fmla="*/ 24 w 54"/>
                  <a:gd name="T37" fmla="*/ 47 h 58"/>
                  <a:gd name="T38" fmla="*/ 25 w 54"/>
                  <a:gd name="T39" fmla="*/ 53 h 58"/>
                  <a:gd name="T40" fmla="*/ 27 w 54"/>
                  <a:gd name="T41" fmla="*/ 55 h 58"/>
                  <a:gd name="T42" fmla="*/ 30 w 54"/>
                  <a:gd name="T43" fmla="*/ 55 h 58"/>
                  <a:gd name="T44" fmla="*/ 33 w 54"/>
                  <a:gd name="T45" fmla="*/ 56 h 58"/>
                  <a:gd name="T46" fmla="*/ 36 w 54"/>
                  <a:gd name="T47" fmla="*/ 55 h 58"/>
                  <a:gd name="T48" fmla="*/ 42 w 54"/>
                  <a:gd name="T49" fmla="*/ 55 h 58"/>
                  <a:gd name="T50" fmla="*/ 46 w 54"/>
                  <a:gd name="T51" fmla="*/ 54 h 58"/>
                  <a:gd name="T52" fmla="*/ 54 w 54"/>
                  <a:gd name="T53" fmla="*/ 49 h 58"/>
                  <a:gd name="T54" fmla="*/ 49 w 54"/>
                  <a:gd name="T55" fmla="*/ 36 h 58"/>
                  <a:gd name="T56" fmla="*/ 49 w 54"/>
                  <a:gd name="T57" fmla="*/ 32 h 58"/>
                  <a:gd name="T58" fmla="*/ 46 w 54"/>
                  <a:gd name="T59" fmla="*/ 28 h 58"/>
                  <a:gd name="T60" fmla="*/ 48 w 54"/>
                  <a:gd name="T61" fmla="*/ 20 h 58"/>
                  <a:gd name="T62" fmla="*/ 45 w 54"/>
                  <a:gd name="T63" fmla="*/ 18 h 58"/>
                  <a:gd name="T64" fmla="*/ 41 w 54"/>
                  <a:gd name="T65" fmla="*/ 16 h 58"/>
                  <a:gd name="T66" fmla="*/ 41 w 54"/>
                  <a:gd name="T67" fmla="*/ 1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" h="58">
                    <a:moveTo>
                      <a:pt x="41" y="13"/>
                    </a:moveTo>
                    <a:cubicBezTo>
                      <a:pt x="35" y="9"/>
                      <a:pt x="29" y="6"/>
                      <a:pt x="23" y="3"/>
                    </a:cubicBezTo>
                    <a:cubicBezTo>
                      <a:pt x="22" y="5"/>
                      <a:pt x="19" y="7"/>
                      <a:pt x="17" y="7"/>
                    </a:cubicBezTo>
                    <a:cubicBezTo>
                      <a:pt x="17" y="7"/>
                      <a:pt x="21" y="8"/>
                      <a:pt x="21" y="9"/>
                    </a:cubicBezTo>
                    <a:cubicBezTo>
                      <a:pt x="20" y="10"/>
                      <a:pt x="18" y="9"/>
                      <a:pt x="17" y="9"/>
                    </a:cubicBezTo>
                    <a:cubicBezTo>
                      <a:pt x="15" y="8"/>
                      <a:pt x="15" y="9"/>
                      <a:pt x="13" y="10"/>
                    </a:cubicBezTo>
                    <a:cubicBezTo>
                      <a:pt x="13" y="10"/>
                      <a:pt x="11" y="9"/>
                      <a:pt x="11" y="8"/>
                    </a:cubicBezTo>
                    <a:cubicBezTo>
                      <a:pt x="10" y="7"/>
                      <a:pt x="11" y="5"/>
                      <a:pt x="12" y="4"/>
                    </a:cubicBezTo>
                    <a:cubicBezTo>
                      <a:pt x="13" y="0"/>
                      <a:pt x="7" y="2"/>
                      <a:pt x="5" y="3"/>
                    </a:cubicBezTo>
                    <a:cubicBezTo>
                      <a:pt x="6" y="4"/>
                      <a:pt x="8" y="7"/>
                      <a:pt x="7" y="8"/>
                    </a:cubicBezTo>
                    <a:cubicBezTo>
                      <a:pt x="7" y="9"/>
                      <a:pt x="3" y="12"/>
                      <a:pt x="5" y="12"/>
                    </a:cubicBezTo>
                    <a:cubicBezTo>
                      <a:pt x="8" y="13"/>
                      <a:pt x="7" y="14"/>
                      <a:pt x="6" y="16"/>
                    </a:cubicBezTo>
                    <a:cubicBezTo>
                      <a:pt x="5" y="16"/>
                      <a:pt x="3" y="17"/>
                      <a:pt x="2" y="18"/>
                    </a:cubicBezTo>
                    <a:cubicBezTo>
                      <a:pt x="0" y="19"/>
                      <a:pt x="1" y="19"/>
                      <a:pt x="1" y="21"/>
                    </a:cubicBezTo>
                    <a:cubicBezTo>
                      <a:pt x="2" y="26"/>
                      <a:pt x="4" y="29"/>
                      <a:pt x="5" y="33"/>
                    </a:cubicBezTo>
                    <a:cubicBezTo>
                      <a:pt x="5" y="38"/>
                      <a:pt x="9" y="40"/>
                      <a:pt x="12" y="42"/>
                    </a:cubicBezTo>
                    <a:cubicBezTo>
                      <a:pt x="13" y="43"/>
                      <a:pt x="14" y="43"/>
                      <a:pt x="15" y="43"/>
                    </a:cubicBezTo>
                    <a:cubicBezTo>
                      <a:pt x="16" y="43"/>
                      <a:pt x="16" y="44"/>
                      <a:pt x="17" y="45"/>
                    </a:cubicBezTo>
                    <a:cubicBezTo>
                      <a:pt x="19" y="45"/>
                      <a:pt x="22" y="45"/>
                      <a:pt x="24" y="47"/>
                    </a:cubicBezTo>
                    <a:cubicBezTo>
                      <a:pt x="25" y="48"/>
                      <a:pt x="25" y="51"/>
                      <a:pt x="25" y="53"/>
                    </a:cubicBezTo>
                    <a:cubicBezTo>
                      <a:pt x="26" y="54"/>
                      <a:pt x="25" y="55"/>
                      <a:pt x="27" y="55"/>
                    </a:cubicBezTo>
                    <a:cubicBezTo>
                      <a:pt x="28" y="55"/>
                      <a:pt x="29" y="55"/>
                      <a:pt x="30" y="55"/>
                    </a:cubicBezTo>
                    <a:cubicBezTo>
                      <a:pt x="31" y="55"/>
                      <a:pt x="32" y="55"/>
                      <a:pt x="33" y="56"/>
                    </a:cubicBezTo>
                    <a:cubicBezTo>
                      <a:pt x="34" y="57"/>
                      <a:pt x="35" y="56"/>
                      <a:pt x="36" y="55"/>
                    </a:cubicBezTo>
                    <a:cubicBezTo>
                      <a:pt x="38" y="54"/>
                      <a:pt x="40" y="58"/>
                      <a:pt x="42" y="55"/>
                    </a:cubicBezTo>
                    <a:cubicBezTo>
                      <a:pt x="42" y="53"/>
                      <a:pt x="45" y="54"/>
                      <a:pt x="46" y="54"/>
                    </a:cubicBezTo>
                    <a:cubicBezTo>
                      <a:pt x="49" y="53"/>
                      <a:pt x="51" y="51"/>
                      <a:pt x="54" y="49"/>
                    </a:cubicBezTo>
                    <a:cubicBezTo>
                      <a:pt x="49" y="46"/>
                      <a:pt x="49" y="42"/>
                      <a:pt x="49" y="36"/>
                    </a:cubicBezTo>
                    <a:cubicBezTo>
                      <a:pt x="48" y="35"/>
                      <a:pt x="50" y="33"/>
                      <a:pt x="49" y="32"/>
                    </a:cubicBezTo>
                    <a:cubicBezTo>
                      <a:pt x="48" y="31"/>
                      <a:pt x="46" y="30"/>
                      <a:pt x="46" y="28"/>
                    </a:cubicBezTo>
                    <a:cubicBezTo>
                      <a:pt x="46" y="27"/>
                      <a:pt x="48" y="20"/>
                      <a:pt x="48" y="20"/>
                    </a:cubicBezTo>
                    <a:cubicBezTo>
                      <a:pt x="47" y="20"/>
                      <a:pt x="46" y="19"/>
                      <a:pt x="45" y="18"/>
                    </a:cubicBezTo>
                    <a:cubicBezTo>
                      <a:pt x="44" y="17"/>
                      <a:pt x="43" y="17"/>
                      <a:pt x="41" y="16"/>
                    </a:cubicBezTo>
                    <a:cubicBezTo>
                      <a:pt x="41" y="15"/>
                      <a:pt x="41" y="14"/>
                      <a:pt x="41" y="1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8" name="Freeform 753"/>
              <p:cNvSpPr>
                <a:spLocks/>
              </p:cNvSpPr>
              <p:nvPr/>
            </p:nvSpPr>
            <p:spPr bwMode="auto">
              <a:xfrm>
                <a:off x="6060275" y="4465567"/>
                <a:ext cx="125829" cy="144943"/>
              </a:xfrm>
              <a:custGeom>
                <a:avLst/>
                <a:gdLst>
                  <a:gd name="T0" fmla="*/ 15 w 27"/>
                  <a:gd name="T1" fmla="*/ 29 h 31"/>
                  <a:gd name="T2" fmla="*/ 15 w 27"/>
                  <a:gd name="T3" fmla="*/ 24 h 31"/>
                  <a:gd name="T4" fmla="*/ 17 w 27"/>
                  <a:gd name="T5" fmla="*/ 24 h 31"/>
                  <a:gd name="T6" fmla="*/ 19 w 27"/>
                  <a:gd name="T7" fmla="*/ 21 h 31"/>
                  <a:gd name="T8" fmla="*/ 21 w 27"/>
                  <a:gd name="T9" fmla="*/ 24 h 31"/>
                  <a:gd name="T10" fmla="*/ 24 w 27"/>
                  <a:gd name="T11" fmla="*/ 23 h 31"/>
                  <a:gd name="T12" fmla="*/ 26 w 27"/>
                  <a:gd name="T13" fmla="*/ 24 h 31"/>
                  <a:gd name="T14" fmla="*/ 26 w 27"/>
                  <a:gd name="T15" fmla="*/ 21 h 31"/>
                  <a:gd name="T16" fmla="*/ 26 w 27"/>
                  <a:gd name="T17" fmla="*/ 14 h 31"/>
                  <a:gd name="T18" fmla="*/ 25 w 27"/>
                  <a:gd name="T19" fmla="*/ 11 h 31"/>
                  <a:gd name="T20" fmla="*/ 26 w 27"/>
                  <a:gd name="T21" fmla="*/ 6 h 31"/>
                  <a:gd name="T22" fmla="*/ 21 w 27"/>
                  <a:gd name="T23" fmla="*/ 4 h 31"/>
                  <a:gd name="T24" fmla="*/ 19 w 27"/>
                  <a:gd name="T25" fmla="*/ 0 h 31"/>
                  <a:gd name="T26" fmla="*/ 14 w 27"/>
                  <a:gd name="T27" fmla="*/ 0 h 31"/>
                  <a:gd name="T28" fmla="*/ 11 w 27"/>
                  <a:gd name="T29" fmla="*/ 7 h 31"/>
                  <a:gd name="T30" fmla="*/ 5 w 27"/>
                  <a:gd name="T31" fmla="*/ 7 h 31"/>
                  <a:gd name="T32" fmla="*/ 4 w 27"/>
                  <a:gd name="T33" fmla="*/ 7 h 31"/>
                  <a:gd name="T34" fmla="*/ 4 w 27"/>
                  <a:gd name="T35" fmla="*/ 10 h 31"/>
                  <a:gd name="T36" fmla="*/ 0 w 27"/>
                  <a:gd name="T37" fmla="*/ 16 h 31"/>
                  <a:gd name="T38" fmla="*/ 4 w 27"/>
                  <a:gd name="T39" fmla="*/ 23 h 31"/>
                  <a:gd name="T40" fmla="*/ 9 w 27"/>
                  <a:gd name="T41" fmla="*/ 28 h 31"/>
                  <a:gd name="T42" fmla="*/ 11 w 27"/>
                  <a:gd name="T43" fmla="*/ 31 h 31"/>
                  <a:gd name="T44" fmla="*/ 15 w 27"/>
                  <a:gd name="T45" fmla="*/ 29 h 31"/>
                  <a:gd name="T46" fmla="*/ 15 w 27"/>
                  <a:gd name="T47" fmla="*/ 2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31">
                    <a:moveTo>
                      <a:pt x="15" y="29"/>
                    </a:moveTo>
                    <a:cubicBezTo>
                      <a:pt x="15" y="28"/>
                      <a:pt x="13" y="24"/>
                      <a:pt x="15" y="24"/>
                    </a:cubicBezTo>
                    <a:cubicBezTo>
                      <a:pt x="15" y="24"/>
                      <a:pt x="17" y="24"/>
                      <a:pt x="17" y="24"/>
                    </a:cubicBezTo>
                    <a:cubicBezTo>
                      <a:pt x="18" y="23"/>
                      <a:pt x="18" y="21"/>
                      <a:pt x="19" y="21"/>
                    </a:cubicBezTo>
                    <a:cubicBezTo>
                      <a:pt x="20" y="22"/>
                      <a:pt x="21" y="23"/>
                      <a:pt x="21" y="24"/>
                    </a:cubicBezTo>
                    <a:cubicBezTo>
                      <a:pt x="22" y="25"/>
                      <a:pt x="22" y="23"/>
                      <a:pt x="24" y="23"/>
                    </a:cubicBezTo>
                    <a:cubicBezTo>
                      <a:pt x="24" y="23"/>
                      <a:pt x="26" y="25"/>
                      <a:pt x="26" y="24"/>
                    </a:cubicBezTo>
                    <a:cubicBezTo>
                      <a:pt x="26" y="23"/>
                      <a:pt x="26" y="22"/>
                      <a:pt x="26" y="21"/>
                    </a:cubicBezTo>
                    <a:cubicBezTo>
                      <a:pt x="27" y="19"/>
                      <a:pt x="27" y="16"/>
                      <a:pt x="26" y="14"/>
                    </a:cubicBezTo>
                    <a:cubicBezTo>
                      <a:pt x="25" y="13"/>
                      <a:pt x="25" y="12"/>
                      <a:pt x="25" y="11"/>
                    </a:cubicBezTo>
                    <a:cubicBezTo>
                      <a:pt x="25" y="9"/>
                      <a:pt x="27" y="8"/>
                      <a:pt x="26" y="6"/>
                    </a:cubicBezTo>
                    <a:cubicBezTo>
                      <a:pt x="25" y="3"/>
                      <a:pt x="21" y="7"/>
                      <a:pt x="21" y="4"/>
                    </a:cubicBezTo>
                    <a:cubicBezTo>
                      <a:pt x="21" y="2"/>
                      <a:pt x="22" y="0"/>
                      <a:pt x="19" y="0"/>
                    </a:cubicBezTo>
                    <a:cubicBezTo>
                      <a:pt x="18" y="0"/>
                      <a:pt x="16" y="0"/>
                      <a:pt x="14" y="0"/>
                    </a:cubicBezTo>
                    <a:cubicBezTo>
                      <a:pt x="10" y="0"/>
                      <a:pt x="15" y="7"/>
                      <a:pt x="11" y="7"/>
                    </a:cubicBezTo>
                    <a:cubicBezTo>
                      <a:pt x="9" y="7"/>
                      <a:pt x="7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9"/>
                      <a:pt x="4" y="9"/>
                      <a:pt x="4" y="10"/>
                    </a:cubicBezTo>
                    <a:cubicBezTo>
                      <a:pt x="4" y="12"/>
                      <a:pt x="0" y="14"/>
                      <a:pt x="0" y="16"/>
                    </a:cubicBezTo>
                    <a:cubicBezTo>
                      <a:pt x="1" y="18"/>
                      <a:pt x="3" y="21"/>
                      <a:pt x="4" y="23"/>
                    </a:cubicBezTo>
                    <a:cubicBezTo>
                      <a:pt x="6" y="24"/>
                      <a:pt x="7" y="26"/>
                      <a:pt x="9" y="28"/>
                    </a:cubicBezTo>
                    <a:cubicBezTo>
                      <a:pt x="10" y="29"/>
                      <a:pt x="11" y="30"/>
                      <a:pt x="11" y="31"/>
                    </a:cubicBezTo>
                    <a:cubicBezTo>
                      <a:pt x="12" y="30"/>
                      <a:pt x="14" y="30"/>
                      <a:pt x="15" y="29"/>
                    </a:cubicBezTo>
                    <a:cubicBezTo>
                      <a:pt x="15" y="29"/>
                      <a:pt x="14" y="30"/>
                      <a:pt x="15" y="29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9" name="Freeform 754"/>
              <p:cNvSpPr>
                <a:spLocks/>
              </p:cNvSpPr>
              <p:nvPr/>
            </p:nvSpPr>
            <p:spPr bwMode="auto">
              <a:xfrm>
                <a:off x="6068237" y="4465567"/>
                <a:ext cx="52562" cy="33448"/>
              </a:xfrm>
              <a:custGeom>
                <a:avLst/>
                <a:gdLst>
                  <a:gd name="T0" fmla="*/ 11 w 11"/>
                  <a:gd name="T1" fmla="*/ 7 h 7"/>
                  <a:gd name="T2" fmla="*/ 11 w 11"/>
                  <a:gd name="T3" fmla="*/ 0 h 7"/>
                  <a:gd name="T4" fmla="*/ 3 w 11"/>
                  <a:gd name="T5" fmla="*/ 1 h 7"/>
                  <a:gd name="T6" fmla="*/ 0 w 11"/>
                  <a:gd name="T7" fmla="*/ 4 h 7"/>
                  <a:gd name="T8" fmla="*/ 2 w 11"/>
                  <a:gd name="T9" fmla="*/ 7 h 7"/>
                  <a:gd name="T10" fmla="*/ 11 w 11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7">
                    <a:moveTo>
                      <a:pt x="11" y="7"/>
                    </a:moveTo>
                    <a:cubicBezTo>
                      <a:pt x="11" y="5"/>
                      <a:pt x="11" y="2"/>
                      <a:pt x="11" y="0"/>
                    </a:cubicBezTo>
                    <a:cubicBezTo>
                      <a:pt x="8" y="0"/>
                      <a:pt x="6" y="1"/>
                      <a:pt x="3" y="1"/>
                    </a:cubicBezTo>
                    <a:cubicBezTo>
                      <a:pt x="4" y="2"/>
                      <a:pt x="1" y="3"/>
                      <a:pt x="0" y="4"/>
                    </a:cubicBezTo>
                    <a:cubicBezTo>
                      <a:pt x="0" y="5"/>
                      <a:pt x="2" y="6"/>
                      <a:pt x="2" y="7"/>
                    </a:cubicBezTo>
                    <a:lnTo>
                      <a:pt x="11" y="7"/>
                    </a:ln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0" name="Freeform 755"/>
              <p:cNvSpPr>
                <a:spLocks/>
              </p:cNvSpPr>
              <p:nvPr/>
            </p:nvSpPr>
            <p:spPr bwMode="auto">
              <a:xfrm>
                <a:off x="6050716" y="4213910"/>
                <a:ext cx="172020" cy="265993"/>
              </a:xfrm>
              <a:custGeom>
                <a:avLst/>
                <a:gdLst>
                  <a:gd name="T0" fmla="*/ 29 w 37"/>
                  <a:gd name="T1" fmla="*/ 55 h 57"/>
                  <a:gd name="T2" fmla="*/ 37 w 37"/>
                  <a:gd name="T3" fmla="*/ 55 h 57"/>
                  <a:gd name="T4" fmla="*/ 33 w 37"/>
                  <a:gd name="T5" fmla="*/ 48 h 57"/>
                  <a:gd name="T6" fmla="*/ 32 w 37"/>
                  <a:gd name="T7" fmla="*/ 44 h 57"/>
                  <a:gd name="T8" fmla="*/ 30 w 37"/>
                  <a:gd name="T9" fmla="*/ 40 h 57"/>
                  <a:gd name="T10" fmla="*/ 32 w 37"/>
                  <a:gd name="T11" fmla="*/ 32 h 57"/>
                  <a:gd name="T12" fmla="*/ 34 w 37"/>
                  <a:gd name="T13" fmla="*/ 27 h 57"/>
                  <a:gd name="T14" fmla="*/ 31 w 37"/>
                  <a:gd name="T15" fmla="*/ 21 h 57"/>
                  <a:gd name="T16" fmla="*/ 28 w 37"/>
                  <a:gd name="T17" fmla="*/ 16 h 57"/>
                  <a:gd name="T18" fmla="*/ 34 w 37"/>
                  <a:gd name="T19" fmla="*/ 16 h 57"/>
                  <a:gd name="T20" fmla="*/ 32 w 37"/>
                  <a:gd name="T21" fmla="*/ 6 h 57"/>
                  <a:gd name="T22" fmla="*/ 30 w 37"/>
                  <a:gd name="T23" fmla="*/ 2 h 57"/>
                  <a:gd name="T24" fmla="*/ 27 w 37"/>
                  <a:gd name="T25" fmla="*/ 0 h 57"/>
                  <a:gd name="T26" fmla="*/ 28 w 37"/>
                  <a:gd name="T27" fmla="*/ 9 h 57"/>
                  <a:gd name="T28" fmla="*/ 23 w 37"/>
                  <a:gd name="T29" fmla="*/ 18 h 57"/>
                  <a:gd name="T30" fmla="*/ 21 w 37"/>
                  <a:gd name="T31" fmla="*/ 22 h 57"/>
                  <a:gd name="T32" fmla="*/ 18 w 37"/>
                  <a:gd name="T33" fmla="*/ 27 h 57"/>
                  <a:gd name="T34" fmla="*/ 15 w 37"/>
                  <a:gd name="T35" fmla="*/ 33 h 57"/>
                  <a:gd name="T36" fmla="*/ 11 w 37"/>
                  <a:gd name="T37" fmla="*/ 31 h 57"/>
                  <a:gd name="T38" fmla="*/ 2 w 37"/>
                  <a:gd name="T39" fmla="*/ 39 h 57"/>
                  <a:gd name="T40" fmla="*/ 1 w 37"/>
                  <a:gd name="T41" fmla="*/ 42 h 57"/>
                  <a:gd name="T42" fmla="*/ 4 w 37"/>
                  <a:gd name="T43" fmla="*/ 45 h 57"/>
                  <a:gd name="T44" fmla="*/ 5 w 37"/>
                  <a:gd name="T45" fmla="*/ 45 h 57"/>
                  <a:gd name="T46" fmla="*/ 7 w 37"/>
                  <a:gd name="T47" fmla="*/ 48 h 57"/>
                  <a:gd name="T48" fmla="*/ 7 w 37"/>
                  <a:gd name="T49" fmla="*/ 55 h 57"/>
                  <a:gd name="T50" fmla="*/ 16 w 37"/>
                  <a:gd name="T51" fmla="*/ 54 h 57"/>
                  <a:gd name="T52" fmla="*/ 29 w 37"/>
                  <a:gd name="T53" fmla="*/ 5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7" h="57">
                    <a:moveTo>
                      <a:pt x="29" y="55"/>
                    </a:moveTo>
                    <a:cubicBezTo>
                      <a:pt x="32" y="55"/>
                      <a:pt x="35" y="57"/>
                      <a:pt x="37" y="55"/>
                    </a:cubicBezTo>
                    <a:cubicBezTo>
                      <a:pt x="37" y="51"/>
                      <a:pt x="35" y="50"/>
                      <a:pt x="33" y="48"/>
                    </a:cubicBezTo>
                    <a:cubicBezTo>
                      <a:pt x="32" y="47"/>
                      <a:pt x="32" y="46"/>
                      <a:pt x="32" y="44"/>
                    </a:cubicBezTo>
                    <a:cubicBezTo>
                      <a:pt x="31" y="43"/>
                      <a:pt x="30" y="42"/>
                      <a:pt x="30" y="40"/>
                    </a:cubicBezTo>
                    <a:cubicBezTo>
                      <a:pt x="29" y="36"/>
                      <a:pt x="31" y="35"/>
                      <a:pt x="32" y="32"/>
                    </a:cubicBezTo>
                    <a:cubicBezTo>
                      <a:pt x="33" y="30"/>
                      <a:pt x="34" y="29"/>
                      <a:pt x="34" y="27"/>
                    </a:cubicBezTo>
                    <a:cubicBezTo>
                      <a:pt x="33" y="25"/>
                      <a:pt x="33" y="23"/>
                      <a:pt x="31" y="21"/>
                    </a:cubicBezTo>
                    <a:cubicBezTo>
                      <a:pt x="31" y="21"/>
                      <a:pt x="26" y="18"/>
                      <a:pt x="28" y="16"/>
                    </a:cubicBezTo>
                    <a:cubicBezTo>
                      <a:pt x="29" y="15"/>
                      <a:pt x="32" y="16"/>
                      <a:pt x="34" y="16"/>
                    </a:cubicBezTo>
                    <a:cubicBezTo>
                      <a:pt x="32" y="12"/>
                      <a:pt x="32" y="10"/>
                      <a:pt x="32" y="6"/>
                    </a:cubicBezTo>
                    <a:cubicBezTo>
                      <a:pt x="32" y="5"/>
                      <a:pt x="32" y="3"/>
                      <a:pt x="30" y="2"/>
                    </a:cubicBezTo>
                    <a:cubicBezTo>
                      <a:pt x="30" y="1"/>
                      <a:pt x="27" y="0"/>
                      <a:pt x="27" y="0"/>
                    </a:cubicBezTo>
                    <a:cubicBezTo>
                      <a:pt x="27" y="2"/>
                      <a:pt x="33" y="7"/>
                      <a:pt x="28" y="9"/>
                    </a:cubicBezTo>
                    <a:cubicBezTo>
                      <a:pt x="25" y="11"/>
                      <a:pt x="24" y="14"/>
                      <a:pt x="23" y="18"/>
                    </a:cubicBezTo>
                    <a:cubicBezTo>
                      <a:pt x="22" y="19"/>
                      <a:pt x="22" y="22"/>
                      <a:pt x="21" y="22"/>
                    </a:cubicBezTo>
                    <a:cubicBezTo>
                      <a:pt x="19" y="23"/>
                      <a:pt x="19" y="25"/>
                      <a:pt x="18" y="27"/>
                    </a:cubicBezTo>
                    <a:cubicBezTo>
                      <a:pt x="17" y="29"/>
                      <a:pt x="16" y="31"/>
                      <a:pt x="15" y="33"/>
                    </a:cubicBezTo>
                    <a:cubicBezTo>
                      <a:pt x="13" y="35"/>
                      <a:pt x="12" y="31"/>
                      <a:pt x="11" y="31"/>
                    </a:cubicBezTo>
                    <a:cubicBezTo>
                      <a:pt x="6" y="31"/>
                      <a:pt x="3" y="35"/>
                      <a:pt x="2" y="39"/>
                    </a:cubicBezTo>
                    <a:cubicBezTo>
                      <a:pt x="2" y="40"/>
                      <a:pt x="0" y="41"/>
                      <a:pt x="1" y="42"/>
                    </a:cubicBezTo>
                    <a:cubicBezTo>
                      <a:pt x="2" y="43"/>
                      <a:pt x="3" y="44"/>
                      <a:pt x="4" y="45"/>
                    </a:cubicBezTo>
                    <a:cubicBezTo>
                      <a:pt x="4" y="46"/>
                      <a:pt x="5" y="44"/>
                      <a:pt x="5" y="45"/>
                    </a:cubicBezTo>
                    <a:cubicBezTo>
                      <a:pt x="6" y="46"/>
                      <a:pt x="7" y="47"/>
                      <a:pt x="7" y="48"/>
                    </a:cubicBezTo>
                    <a:cubicBezTo>
                      <a:pt x="8" y="50"/>
                      <a:pt x="7" y="53"/>
                      <a:pt x="7" y="55"/>
                    </a:cubicBezTo>
                    <a:cubicBezTo>
                      <a:pt x="10" y="54"/>
                      <a:pt x="13" y="54"/>
                      <a:pt x="16" y="54"/>
                    </a:cubicBezTo>
                    <a:cubicBezTo>
                      <a:pt x="20" y="54"/>
                      <a:pt x="25" y="55"/>
                      <a:pt x="29" y="5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1" name="Freeform 756"/>
              <p:cNvSpPr>
                <a:spLocks/>
              </p:cNvSpPr>
              <p:nvPr/>
            </p:nvSpPr>
            <p:spPr bwMode="auto">
              <a:xfrm>
                <a:off x="5867549" y="4226652"/>
                <a:ext cx="70082" cy="144943"/>
              </a:xfrm>
              <a:custGeom>
                <a:avLst/>
                <a:gdLst>
                  <a:gd name="T0" fmla="*/ 11 w 15"/>
                  <a:gd name="T1" fmla="*/ 0 h 31"/>
                  <a:gd name="T2" fmla="*/ 9 w 15"/>
                  <a:gd name="T3" fmla="*/ 4 h 31"/>
                  <a:gd name="T4" fmla="*/ 4 w 15"/>
                  <a:gd name="T5" fmla="*/ 5 h 31"/>
                  <a:gd name="T6" fmla="*/ 1 w 15"/>
                  <a:gd name="T7" fmla="*/ 8 h 31"/>
                  <a:gd name="T8" fmla="*/ 3 w 15"/>
                  <a:gd name="T9" fmla="*/ 13 h 31"/>
                  <a:gd name="T10" fmla="*/ 6 w 15"/>
                  <a:gd name="T11" fmla="*/ 31 h 31"/>
                  <a:gd name="T12" fmla="*/ 11 w 15"/>
                  <a:gd name="T13" fmla="*/ 30 h 31"/>
                  <a:gd name="T14" fmla="*/ 11 w 15"/>
                  <a:gd name="T15" fmla="*/ 27 h 31"/>
                  <a:gd name="T16" fmla="*/ 11 w 15"/>
                  <a:gd name="T17" fmla="*/ 18 h 31"/>
                  <a:gd name="T18" fmla="*/ 15 w 15"/>
                  <a:gd name="T19" fmla="*/ 9 h 31"/>
                  <a:gd name="T20" fmla="*/ 14 w 15"/>
                  <a:gd name="T21" fmla="*/ 3 h 31"/>
                  <a:gd name="T22" fmla="*/ 11 w 15"/>
                  <a:gd name="T23" fmla="*/ 0 h 31"/>
                  <a:gd name="T24" fmla="*/ 11 w 15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31">
                    <a:moveTo>
                      <a:pt x="11" y="0"/>
                    </a:moveTo>
                    <a:cubicBezTo>
                      <a:pt x="9" y="2"/>
                      <a:pt x="10" y="2"/>
                      <a:pt x="9" y="4"/>
                    </a:cubicBezTo>
                    <a:cubicBezTo>
                      <a:pt x="8" y="6"/>
                      <a:pt x="6" y="5"/>
                      <a:pt x="4" y="5"/>
                    </a:cubicBezTo>
                    <a:cubicBezTo>
                      <a:pt x="4" y="5"/>
                      <a:pt x="2" y="7"/>
                      <a:pt x="1" y="8"/>
                    </a:cubicBezTo>
                    <a:cubicBezTo>
                      <a:pt x="0" y="9"/>
                      <a:pt x="2" y="11"/>
                      <a:pt x="3" y="13"/>
                    </a:cubicBezTo>
                    <a:cubicBezTo>
                      <a:pt x="7" y="18"/>
                      <a:pt x="4" y="25"/>
                      <a:pt x="6" y="31"/>
                    </a:cubicBezTo>
                    <a:cubicBezTo>
                      <a:pt x="7" y="31"/>
                      <a:pt x="9" y="31"/>
                      <a:pt x="11" y="30"/>
                    </a:cubicBezTo>
                    <a:cubicBezTo>
                      <a:pt x="12" y="30"/>
                      <a:pt x="12" y="29"/>
                      <a:pt x="11" y="27"/>
                    </a:cubicBezTo>
                    <a:cubicBezTo>
                      <a:pt x="11" y="24"/>
                      <a:pt x="11" y="21"/>
                      <a:pt x="11" y="18"/>
                    </a:cubicBezTo>
                    <a:cubicBezTo>
                      <a:pt x="11" y="14"/>
                      <a:pt x="14" y="12"/>
                      <a:pt x="15" y="9"/>
                    </a:cubicBezTo>
                    <a:cubicBezTo>
                      <a:pt x="15" y="6"/>
                      <a:pt x="15" y="5"/>
                      <a:pt x="14" y="3"/>
                    </a:cubicBezTo>
                    <a:cubicBezTo>
                      <a:pt x="14" y="3"/>
                      <a:pt x="11" y="0"/>
                      <a:pt x="11" y="0"/>
                    </a:cubicBezTo>
                    <a:cubicBezTo>
                      <a:pt x="10" y="1"/>
                      <a:pt x="11" y="0"/>
                      <a:pt x="11" y="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2" name="Freeform 757"/>
              <p:cNvSpPr>
                <a:spLocks/>
              </p:cNvSpPr>
              <p:nvPr/>
            </p:nvSpPr>
            <p:spPr bwMode="auto">
              <a:xfrm>
                <a:off x="5915332" y="4190016"/>
                <a:ext cx="275550" cy="238916"/>
              </a:xfrm>
              <a:custGeom>
                <a:avLst/>
                <a:gdLst>
                  <a:gd name="T0" fmla="*/ 31 w 59"/>
                  <a:gd name="T1" fmla="*/ 42 h 51"/>
                  <a:gd name="T2" fmla="*/ 37 w 59"/>
                  <a:gd name="T3" fmla="*/ 37 h 51"/>
                  <a:gd name="T4" fmla="*/ 40 w 59"/>
                  <a:gd name="T5" fmla="*/ 36 h 51"/>
                  <a:gd name="T6" fmla="*/ 43 w 59"/>
                  <a:gd name="T7" fmla="*/ 38 h 51"/>
                  <a:gd name="T8" fmla="*/ 47 w 59"/>
                  <a:gd name="T9" fmla="*/ 32 h 51"/>
                  <a:gd name="T10" fmla="*/ 48 w 59"/>
                  <a:gd name="T11" fmla="*/ 28 h 51"/>
                  <a:gd name="T12" fmla="*/ 51 w 59"/>
                  <a:gd name="T13" fmla="*/ 27 h 51"/>
                  <a:gd name="T14" fmla="*/ 56 w 59"/>
                  <a:gd name="T15" fmla="*/ 14 h 51"/>
                  <a:gd name="T16" fmla="*/ 59 w 59"/>
                  <a:gd name="T17" fmla="*/ 11 h 51"/>
                  <a:gd name="T18" fmla="*/ 57 w 59"/>
                  <a:gd name="T19" fmla="*/ 8 h 51"/>
                  <a:gd name="T20" fmla="*/ 56 w 59"/>
                  <a:gd name="T21" fmla="*/ 6 h 51"/>
                  <a:gd name="T22" fmla="*/ 54 w 59"/>
                  <a:gd name="T23" fmla="*/ 1 h 51"/>
                  <a:gd name="T24" fmla="*/ 48 w 59"/>
                  <a:gd name="T25" fmla="*/ 5 h 51"/>
                  <a:gd name="T26" fmla="*/ 40 w 59"/>
                  <a:gd name="T27" fmla="*/ 4 h 51"/>
                  <a:gd name="T28" fmla="*/ 32 w 59"/>
                  <a:gd name="T29" fmla="*/ 6 h 51"/>
                  <a:gd name="T30" fmla="*/ 26 w 59"/>
                  <a:gd name="T31" fmla="*/ 4 h 51"/>
                  <a:gd name="T32" fmla="*/ 19 w 59"/>
                  <a:gd name="T33" fmla="*/ 3 h 51"/>
                  <a:gd name="T34" fmla="*/ 13 w 59"/>
                  <a:gd name="T35" fmla="*/ 1 h 51"/>
                  <a:gd name="T36" fmla="*/ 8 w 59"/>
                  <a:gd name="T37" fmla="*/ 3 h 51"/>
                  <a:gd name="T38" fmla="*/ 7 w 59"/>
                  <a:gd name="T39" fmla="*/ 6 h 51"/>
                  <a:gd name="T40" fmla="*/ 6 w 59"/>
                  <a:gd name="T41" fmla="*/ 10 h 51"/>
                  <a:gd name="T42" fmla="*/ 5 w 59"/>
                  <a:gd name="T43" fmla="*/ 16 h 51"/>
                  <a:gd name="T44" fmla="*/ 1 w 59"/>
                  <a:gd name="T45" fmla="*/ 24 h 51"/>
                  <a:gd name="T46" fmla="*/ 2 w 59"/>
                  <a:gd name="T47" fmla="*/ 38 h 51"/>
                  <a:gd name="T48" fmla="*/ 5 w 59"/>
                  <a:gd name="T49" fmla="*/ 38 h 51"/>
                  <a:gd name="T50" fmla="*/ 9 w 59"/>
                  <a:gd name="T51" fmla="*/ 39 h 51"/>
                  <a:gd name="T52" fmla="*/ 14 w 59"/>
                  <a:gd name="T53" fmla="*/ 43 h 51"/>
                  <a:gd name="T54" fmla="*/ 14 w 59"/>
                  <a:gd name="T55" fmla="*/ 45 h 51"/>
                  <a:gd name="T56" fmla="*/ 16 w 59"/>
                  <a:gd name="T57" fmla="*/ 48 h 51"/>
                  <a:gd name="T58" fmla="*/ 23 w 59"/>
                  <a:gd name="T59" fmla="*/ 47 h 51"/>
                  <a:gd name="T60" fmla="*/ 22 w 59"/>
                  <a:gd name="T61" fmla="*/ 48 h 51"/>
                  <a:gd name="T62" fmla="*/ 27 w 59"/>
                  <a:gd name="T63" fmla="*/ 47 h 51"/>
                  <a:gd name="T64" fmla="*/ 30 w 59"/>
                  <a:gd name="T65" fmla="*/ 47 h 51"/>
                  <a:gd name="T66" fmla="*/ 31 w 59"/>
                  <a:gd name="T67" fmla="*/ 42 h 51"/>
                  <a:gd name="T68" fmla="*/ 31 w 59"/>
                  <a:gd name="T69" fmla="*/ 42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51">
                    <a:moveTo>
                      <a:pt x="31" y="42"/>
                    </a:moveTo>
                    <a:cubicBezTo>
                      <a:pt x="32" y="40"/>
                      <a:pt x="35" y="37"/>
                      <a:pt x="37" y="37"/>
                    </a:cubicBezTo>
                    <a:cubicBezTo>
                      <a:pt x="38" y="36"/>
                      <a:pt x="40" y="36"/>
                      <a:pt x="40" y="36"/>
                    </a:cubicBezTo>
                    <a:cubicBezTo>
                      <a:pt x="41" y="37"/>
                      <a:pt x="42" y="39"/>
                      <a:pt x="43" y="38"/>
                    </a:cubicBezTo>
                    <a:cubicBezTo>
                      <a:pt x="45" y="37"/>
                      <a:pt x="46" y="34"/>
                      <a:pt x="47" y="32"/>
                    </a:cubicBezTo>
                    <a:cubicBezTo>
                      <a:pt x="47" y="31"/>
                      <a:pt x="48" y="29"/>
                      <a:pt x="48" y="28"/>
                    </a:cubicBezTo>
                    <a:cubicBezTo>
                      <a:pt x="49" y="27"/>
                      <a:pt x="50" y="28"/>
                      <a:pt x="51" y="27"/>
                    </a:cubicBezTo>
                    <a:cubicBezTo>
                      <a:pt x="51" y="25"/>
                      <a:pt x="53" y="14"/>
                      <a:pt x="56" y="14"/>
                    </a:cubicBezTo>
                    <a:cubicBezTo>
                      <a:pt x="58" y="14"/>
                      <a:pt x="59" y="12"/>
                      <a:pt x="59" y="11"/>
                    </a:cubicBezTo>
                    <a:cubicBezTo>
                      <a:pt x="59" y="9"/>
                      <a:pt x="57" y="9"/>
                      <a:pt x="57" y="8"/>
                    </a:cubicBezTo>
                    <a:cubicBezTo>
                      <a:pt x="57" y="7"/>
                      <a:pt x="56" y="7"/>
                      <a:pt x="56" y="6"/>
                    </a:cubicBezTo>
                    <a:cubicBezTo>
                      <a:pt x="55" y="4"/>
                      <a:pt x="55" y="3"/>
                      <a:pt x="54" y="1"/>
                    </a:cubicBezTo>
                    <a:cubicBezTo>
                      <a:pt x="53" y="2"/>
                      <a:pt x="50" y="5"/>
                      <a:pt x="48" y="5"/>
                    </a:cubicBezTo>
                    <a:cubicBezTo>
                      <a:pt x="45" y="4"/>
                      <a:pt x="43" y="4"/>
                      <a:pt x="40" y="4"/>
                    </a:cubicBezTo>
                    <a:cubicBezTo>
                      <a:pt x="37" y="4"/>
                      <a:pt x="35" y="6"/>
                      <a:pt x="32" y="6"/>
                    </a:cubicBezTo>
                    <a:cubicBezTo>
                      <a:pt x="30" y="6"/>
                      <a:pt x="28" y="3"/>
                      <a:pt x="26" y="4"/>
                    </a:cubicBezTo>
                    <a:cubicBezTo>
                      <a:pt x="22" y="6"/>
                      <a:pt x="21" y="5"/>
                      <a:pt x="19" y="3"/>
                    </a:cubicBezTo>
                    <a:cubicBezTo>
                      <a:pt x="18" y="2"/>
                      <a:pt x="15" y="0"/>
                      <a:pt x="13" y="1"/>
                    </a:cubicBezTo>
                    <a:cubicBezTo>
                      <a:pt x="12" y="1"/>
                      <a:pt x="9" y="2"/>
                      <a:pt x="8" y="3"/>
                    </a:cubicBezTo>
                    <a:cubicBezTo>
                      <a:pt x="7" y="4"/>
                      <a:pt x="8" y="5"/>
                      <a:pt x="7" y="6"/>
                    </a:cubicBezTo>
                    <a:cubicBezTo>
                      <a:pt x="7" y="7"/>
                      <a:pt x="6" y="9"/>
                      <a:pt x="6" y="10"/>
                    </a:cubicBezTo>
                    <a:cubicBezTo>
                      <a:pt x="5" y="12"/>
                      <a:pt x="5" y="14"/>
                      <a:pt x="5" y="16"/>
                    </a:cubicBezTo>
                    <a:cubicBezTo>
                      <a:pt x="5" y="19"/>
                      <a:pt x="2" y="21"/>
                      <a:pt x="1" y="24"/>
                    </a:cubicBezTo>
                    <a:cubicBezTo>
                      <a:pt x="0" y="27"/>
                      <a:pt x="1" y="34"/>
                      <a:pt x="2" y="38"/>
                    </a:cubicBezTo>
                    <a:cubicBezTo>
                      <a:pt x="2" y="39"/>
                      <a:pt x="4" y="38"/>
                      <a:pt x="5" y="38"/>
                    </a:cubicBezTo>
                    <a:cubicBezTo>
                      <a:pt x="6" y="38"/>
                      <a:pt x="8" y="39"/>
                      <a:pt x="9" y="39"/>
                    </a:cubicBezTo>
                    <a:cubicBezTo>
                      <a:pt x="10" y="40"/>
                      <a:pt x="14" y="42"/>
                      <a:pt x="14" y="43"/>
                    </a:cubicBezTo>
                    <a:cubicBezTo>
                      <a:pt x="14" y="44"/>
                      <a:pt x="14" y="44"/>
                      <a:pt x="14" y="45"/>
                    </a:cubicBezTo>
                    <a:cubicBezTo>
                      <a:pt x="14" y="46"/>
                      <a:pt x="15" y="47"/>
                      <a:pt x="16" y="48"/>
                    </a:cubicBezTo>
                    <a:cubicBezTo>
                      <a:pt x="18" y="51"/>
                      <a:pt x="21" y="46"/>
                      <a:pt x="23" y="47"/>
                    </a:cubicBezTo>
                    <a:cubicBezTo>
                      <a:pt x="23" y="47"/>
                      <a:pt x="22" y="48"/>
                      <a:pt x="22" y="48"/>
                    </a:cubicBezTo>
                    <a:cubicBezTo>
                      <a:pt x="22" y="47"/>
                      <a:pt x="27" y="47"/>
                      <a:pt x="27" y="47"/>
                    </a:cubicBezTo>
                    <a:cubicBezTo>
                      <a:pt x="29" y="47"/>
                      <a:pt x="29" y="45"/>
                      <a:pt x="30" y="47"/>
                    </a:cubicBezTo>
                    <a:cubicBezTo>
                      <a:pt x="31" y="45"/>
                      <a:pt x="31" y="44"/>
                      <a:pt x="31" y="42"/>
                    </a:cubicBezTo>
                    <a:cubicBezTo>
                      <a:pt x="32" y="41"/>
                      <a:pt x="31" y="43"/>
                      <a:pt x="31" y="4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3" name="Freeform 758"/>
              <p:cNvSpPr>
                <a:spLocks/>
              </p:cNvSpPr>
              <p:nvPr/>
            </p:nvSpPr>
            <p:spPr bwMode="auto">
              <a:xfrm>
                <a:off x="5717828" y="4161345"/>
                <a:ext cx="197504" cy="140164"/>
              </a:xfrm>
              <a:custGeom>
                <a:avLst/>
                <a:gdLst>
                  <a:gd name="T0" fmla="*/ 35 w 42"/>
                  <a:gd name="T1" fmla="*/ 20 h 30"/>
                  <a:gd name="T2" fmla="*/ 41 w 42"/>
                  <a:gd name="T3" fmla="*/ 17 h 30"/>
                  <a:gd name="T4" fmla="*/ 38 w 42"/>
                  <a:gd name="T5" fmla="*/ 13 h 30"/>
                  <a:gd name="T6" fmla="*/ 33 w 42"/>
                  <a:gd name="T7" fmla="*/ 10 h 30"/>
                  <a:gd name="T8" fmla="*/ 32 w 42"/>
                  <a:gd name="T9" fmla="*/ 7 h 30"/>
                  <a:gd name="T10" fmla="*/ 30 w 42"/>
                  <a:gd name="T11" fmla="*/ 1 h 30"/>
                  <a:gd name="T12" fmla="*/ 26 w 42"/>
                  <a:gd name="T13" fmla="*/ 0 h 30"/>
                  <a:gd name="T14" fmla="*/ 22 w 42"/>
                  <a:gd name="T15" fmla="*/ 2 h 30"/>
                  <a:gd name="T16" fmla="*/ 19 w 42"/>
                  <a:gd name="T17" fmla="*/ 4 h 30"/>
                  <a:gd name="T18" fmla="*/ 17 w 42"/>
                  <a:gd name="T19" fmla="*/ 5 h 30"/>
                  <a:gd name="T20" fmla="*/ 11 w 42"/>
                  <a:gd name="T21" fmla="*/ 10 h 30"/>
                  <a:gd name="T22" fmla="*/ 9 w 42"/>
                  <a:gd name="T23" fmla="*/ 10 h 30"/>
                  <a:gd name="T24" fmla="*/ 7 w 42"/>
                  <a:gd name="T25" fmla="*/ 14 h 30"/>
                  <a:gd name="T26" fmla="*/ 5 w 42"/>
                  <a:gd name="T27" fmla="*/ 16 h 30"/>
                  <a:gd name="T28" fmla="*/ 2 w 42"/>
                  <a:gd name="T29" fmla="*/ 18 h 30"/>
                  <a:gd name="T30" fmla="*/ 1 w 42"/>
                  <a:gd name="T31" fmla="*/ 24 h 30"/>
                  <a:gd name="T32" fmla="*/ 8 w 42"/>
                  <a:gd name="T33" fmla="*/ 28 h 30"/>
                  <a:gd name="T34" fmla="*/ 16 w 42"/>
                  <a:gd name="T35" fmla="*/ 30 h 30"/>
                  <a:gd name="T36" fmla="*/ 15 w 42"/>
                  <a:gd name="T37" fmla="*/ 22 h 30"/>
                  <a:gd name="T38" fmla="*/ 26 w 42"/>
                  <a:gd name="T39" fmla="*/ 22 h 30"/>
                  <a:gd name="T40" fmla="*/ 35 w 42"/>
                  <a:gd name="T41" fmla="*/ 20 h 30"/>
                  <a:gd name="T42" fmla="*/ 35 w 42"/>
                  <a:gd name="T4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30">
                    <a:moveTo>
                      <a:pt x="35" y="20"/>
                    </a:moveTo>
                    <a:cubicBezTo>
                      <a:pt x="37" y="17"/>
                      <a:pt x="40" y="20"/>
                      <a:pt x="41" y="17"/>
                    </a:cubicBezTo>
                    <a:cubicBezTo>
                      <a:pt x="42" y="16"/>
                      <a:pt x="39" y="13"/>
                      <a:pt x="38" y="13"/>
                    </a:cubicBezTo>
                    <a:cubicBezTo>
                      <a:pt x="37" y="15"/>
                      <a:pt x="34" y="11"/>
                      <a:pt x="33" y="10"/>
                    </a:cubicBezTo>
                    <a:cubicBezTo>
                      <a:pt x="33" y="9"/>
                      <a:pt x="33" y="8"/>
                      <a:pt x="32" y="7"/>
                    </a:cubicBezTo>
                    <a:cubicBezTo>
                      <a:pt x="30" y="5"/>
                      <a:pt x="30" y="4"/>
                      <a:pt x="30" y="1"/>
                    </a:cubicBezTo>
                    <a:cubicBezTo>
                      <a:pt x="29" y="1"/>
                      <a:pt x="27" y="0"/>
                      <a:pt x="26" y="0"/>
                    </a:cubicBezTo>
                    <a:cubicBezTo>
                      <a:pt x="24" y="1"/>
                      <a:pt x="23" y="2"/>
                      <a:pt x="22" y="2"/>
                    </a:cubicBezTo>
                    <a:cubicBezTo>
                      <a:pt x="21" y="3"/>
                      <a:pt x="20" y="4"/>
                      <a:pt x="19" y="4"/>
                    </a:cubicBezTo>
                    <a:cubicBezTo>
                      <a:pt x="18" y="6"/>
                      <a:pt x="18" y="4"/>
                      <a:pt x="17" y="5"/>
                    </a:cubicBezTo>
                    <a:cubicBezTo>
                      <a:pt x="15" y="6"/>
                      <a:pt x="13" y="11"/>
                      <a:pt x="11" y="10"/>
                    </a:cubicBezTo>
                    <a:cubicBezTo>
                      <a:pt x="10" y="10"/>
                      <a:pt x="9" y="8"/>
                      <a:pt x="9" y="10"/>
                    </a:cubicBezTo>
                    <a:cubicBezTo>
                      <a:pt x="8" y="11"/>
                      <a:pt x="8" y="13"/>
                      <a:pt x="7" y="14"/>
                    </a:cubicBezTo>
                    <a:cubicBezTo>
                      <a:pt x="7" y="15"/>
                      <a:pt x="7" y="16"/>
                      <a:pt x="5" y="16"/>
                    </a:cubicBezTo>
                    <a:cubicBezTo>
                      <a:pt x="5" y="16"/>
                      <a:pt x="1" y="17"/>
                      <a:pt x="2" y="18"/>
                    </a:cubicBezTo>
                    <a:cubicBezTo>
                      <a:pt x="5" y="20"/>
                      <a:pt x="0" y="23"/>
                      <a:pt x="1" y="24"/>
                    </a:cubicBezTo>
                    <a:cubicBezTo>
                      <a:pt x="3" y="25"/>
                      <a:pt x="5" y="30"/>
                      <a:pt x="8" y="28"/>
                    </a:cubicBezTo>
                    <a:cubicBezTo>
                      <a:pt x="11" y="26"/>
                      <a:pt x="13" y="27"/>
                      <a:pt x="16" y="30"/>
                    </a:cubicBezTo>
                    <a:cubicBezTo>
                      <a:pt x="15" y="27"/>
                      <a:pt x="15" y="24"/>
                      <a:pt x="15" y="22"/>
                    </a:cubicBezTo>
                    <a:cubicBezTo>
                      <a:pt x="19" y="22"/>
                      <a:pt x="22" y="22"/>
                      <a:pt x="26" y="22"/>
                    </a:cubicBezTo>
                    <a:cubicBezTo>
                      <a:pt x="29" y="22"/>
                      <a:pt x="34" y="23"/>
                      <a:pt x="35" y="20"/>
                    </a:cubicBezTo>
                    <a:cubicBezTo>
                      <a:pt x="36" y="18"/>
                      <a:pt x="35" y="20"/>
                      <a:pt x="35" y="2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4" name="Freeform 759"/>
              <p:cNvSpPr>
                <a:spLocks/>
              </p:cNvSpPr>
              <p:nvPr/>
            </p:nvSpPr>
            <p:spPr bwMode="auto">
              <a:xfrm>
                <a:off x="5850028" y="4264876"/>
                <a:ext cx="46190" cy="111495"/>
              </a:xfrm>
              <a:custGeom>
                <a:avLst/>
                <a:gdLst>
                  <a:gd name="T0" fmla="*/ 9 w 10"/>
                  <a:gd name="T1" fmla="*/ 10 h 24"/>
                  <a:gd name="T2" fmla="*/ 8 w 10"/>
                  <a:gd name="T3" fmla="*/ 6 h 24"/>
                  <a:gd name="T4" fmla="*/ 5 w 10"/>
                  <a:gd name="T5" fmla="*/ 0 h 24"/>
                  <a:gd name="T6" fmla="*/ 2 w 10"/>
                  <a:gd name="T7" fmla="*/ 0 h 24"/>
                  <a:gd name="T8" fmla="*/ 2 w 10"/>
                  <a:gd name="T9" fmla="*/ 3 h 24"/>
                  <a:gd name="T10" fmla="*/ 2 w 10"/>
                  <a:gd name="T11" fmla="*/ 9 h 24"/>
                  <a:gd name="T12" fmla="*/ 4 w 10"/>
                  <a:gd name="T13" fmla="*/ 15 h 24"/>
                  <a:gd name="T14" fmla="*/ 4 w 10"/>
                  <a:gd name="T15" fmla="*/ 21 h 24"/>
                  <a:gd name="T16" fmla="*/ 6 w 10"/>
                  <a:gd name="T17" fmla="*/ 23 h 24"/>
                  <a:gd name="T18" fmla="*/ 9 w 10"/>
                  <a:gd name="T19" fmla="*/ 23 h 24"/>
                  <a:gd name="T20" fmla="*/ 9 w 10"/>
                  <a:gd name="T21" fmla="*/ 10 h 24"/>
                  <a:gd name="T22" fmla="*/ 9 w 10"/>
                  <a:gd name="T23" fmla="*/ 1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4">
                    <a:moveTo>
                      <a:pt x="9" y="10"/>
                    </a:moveTo>
                    <a:cubicBezTo>
                      <a:pt x="9" y="9"/>
                      <a:pt x="9" y="7"/>
                      <a:pt x="8" y="6"/>
                    </a:cubicBezTo>
                    <a:cubicBezTo>
                      <a:pt x="7" y="5"/>
                      <a:pt x="4" y="1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3" y="5"/>
                      <a:pt x="2" y="7"/>
                      <a:pt x="2" y="9"/>
                    </a:cubicBezTo>
                    <a:cubicBezTo>
                      <a:pt x="1" y="12"/>
                      <a:pt x="3" y="12"/>
                      <a:pt x="4" y="15"/>
                    </a:cubicBezTo>
                    <a:cubicBezTo>
                      <a:pt x="4" y="17"/>
                      <a:pt x="3" y="19"/>
                      <a:pt x="4" y="21"/>
                    </a:cubicBezTo>
                    <a:cubicBezTo>
                      <a:pt x="4" y="22"/>
                      <a:pt x="5" y="23"/>
                      <a:pt x="6" y="23"/>
                    </a:cubicBezTo>
                    <a:cubicBezTo>
                      <a:pt x="7" y="24"/>
                      <a:pt x="10" y="24"/>
                      <a:pt x="9" y="23"/>
                    </a:cubicBezTo>
                    <a:cubicBezTo>
                      <a:pt x="9" y="19"/>
                      <a:pt x="9" y="15"/>
                      <a:pt x="9" y="10"/>
                    </a:cubicBezTo>
                    <a:cubicBezTo>
                      <a:pt x="9" y="7"/>
                      <a:pt x="9" y="13"/>
                      <a:pt x="9" y="10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5" name="Freeform 760"/>
              <p:cNvSpPr>
                <a:spLocks/>
              </p:cNvSpPr>
              <p:nvPr/>
            </p:nvSpPr>
            <p:spPr bwMode="auto">
              <a:xfrm>
                <a:off x="5649338" y="4269655"/>
                <a:ext cx="148127" cy="144943"/>
              </a:xfrm>
              <a:custGeom>
                <a:avLst/>
                <a:gdLst>
                  <a:gd name="T0" fmla="*/ 26 w 32"/>
                  <a:gd name="T1" fmla="*/ 4 h 31"/>
                  <a:gd name="T2" fmla="*/ 21 w 32"/>
                  <a:gd name="T3" fmla="*/ 5 h 31"/>
                  <a:gd name="T4" fmla="*/ 15 w 32"/>
                  <a:gd name="T5" fmla="*/ 1 h 31"/>
                  <a:gd name="T6" fmla="*/ 13 w 32"/>
                  <a:gd name="T7" fmla="*/ 1 h 31"/>
                  <a:gd name="T8" fmla="*/ 10 w 32"/>
                  <a:gd name="T9" fmla="*/ 2 h 31"/>
                  <a:gd name="T10" fmla="*/ 6 w 32"/>
                  <a:gd name="T11" fmla="*/ 2 h 31"/>
                  <a:gd name="T12" fmla="*/ 4 w 32"/>
                  <a:gd name="T13" fmla="*/ 3 h 31"/>
                  <a:gd name="T14" fmla="*/ 3 w 32"/>
                  <a:gd name="T15" fmla="*/ 6 h 31"/>
                  <a:gd name="T16" fmla="*/ 5 w 32"/>
                  <a:gd name="T17" fmla="*/ 7 h 31"/>
                  <a:gd name="T18" fmla="*/ 3 w 32"/>
                  <a:gd name="T19" fmla="*/ 9 h 31"/>
                  <a:gd name="T20" fmla="*/ 5 w 32"/>
                  <a:gd name="T21" fmla="*/ 12 h 31"/>
                  <a:gd name="T22" fmla="*/ 3 w 32"/>
                  <a:gd name="T23" fmla="*/ 13 h 31"/>
                  <a:gd name="T24" fmla="*/ 2 w 32"/>
                  <a:gd name="T25" fmla="*/ 16 h 31"/>
                  <a:gd name="T26" fmla="*/ 2 w 32"/>
                  <a:gd name="T27" fmla="*/ 19 h 31"/>
                  <a:gd name="T28" fmla="*/ 3 w 32"/>
                  <a:gd name="T29" fmla="*/ 23 h 31"/>
                  <a:gd name="T30" fmla="*/ 7 w 32"/>
                  <a:gd name="T31" fmla="*/ 26 h 31"/>
                  <a:gd name="T32" fmla="*/ 7 w 32"/>
                  <a:gd name="T33" fmla="*/ 31 h 31"/>
                  <a:gd name="T34" fmla="*/ 19 w 32"/>
                  <a:gd name="T35" fmla="*/ 28 h 31"/>
                  <a:gd name="T36" fmla="*/ 26 w 32"/>
                  <a:gd name="T37" fmla="*/ 28 h 31"/>
                  <a:gd name="T38" fmla="*/ 30 w 32"/>
                  <a:gd name="T39" fmla="*/ 26 h 31"/>
                  <a:gd name="T40" fmla="*/ 28 w 32"/>
                  <a:gd name="T41" fmla="*/ 21 h 31"/>
                  <a:gd name="T42" fmla="*/ 30 w 32"/>
                  <a:gd name="T43" fmla="*/ 15 h 31"/>
                  <a:gd name="T44" fmla="*/ 26 w 32"/>
                  <a:gd name="T4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31">
                    <a:moveTo>
                      <a:pt x="26" y="4"/>
                    </a:moveTo>
                    <a:cubicBezTo>
                      <a:pt x="24" y="4"/>
                      <a:pt x="23" y="6"/>
                      <a:pt x="21" y="5"/>
                    </a:cubicBezTo>
                    <a:cubicBezTo>
                      <a:pt x="19" y="5"/>
                      <a:pt x="17" y="0"/>
                      <a:pt x="15" y="1"/>
                    </a:cubicBezTo>
                    <a:cubicBezTo>
                      <a:pt x="14" y="2"/>
                      <a:pt x="13" y="2"/>
                      <a:pt x="13" y="1"/>
                    </a:cubicBezTo>
                    <a:cubicBezTo>
                      <a:pt x="12" y="0"/>
                      <a:pt x="11" y="2"/>
                      <a:pt x="10" y="2"/>
                    </a:cubicBezTo>
                    <a:cubicBezTo>
                      <a:pt x="8" y="3"/>
                      <a:pt x="7" y="2"/>
                      <a:pt x="6" y="2"/>
                    </a:cubicBezTo>
                    <a:cubicBezTo>
                      <a:pt x="5" y="1"/>
                      <a:pt x="5" y="3"/>
                      <a:pt x="4" y="3"/>
                    </a:cubicBezTo>
                    <a:cubicBezTo>
                      <a:pt x="3" y="3"/>
                      <a:pt x="2" y="5"/>
                      <a:pt x="3" y="6"/>
                    </a:cubicBezTo>
                    <a:cubicBezTo>
                      <a:pt x="3" y="7"/>
                      <a:pt x="5" y="7"/>
                      <a:pt x="5" y="7"/>
                    </a:cubicBezTo>
                    <a:cubicBezTo>
                      <a:pt x="5" y="8"/>
                      <a:pt x="3" y="9"/>
                      <a:pt x="3" y="9"/>
                    </a:cubicBezTo>
                    <a:cubicBezTo>
                      <a:pt x="3" y="10"/>
                      <a:pt x="5" y="11"/>
                      <a:pt x="5" y="12"/>
                    </a:cubicBezTo>
                    <a:cubicBezTo>
                      <a:pt x="5" y="12"/>
                      <a:pt x="3" y="11"/>
                      <a:pt x="3" y="13"/>
                    </a:cubicBezTo>
                    <a:cubicBezTo>
                      <a:pt x="3" y="14"/>
                      <a:pt x="4" y="16"/>
                      <a:pt x="2" y="16"/>
                    </a:cubicBezTo>
                    <a:cubicBezTo>
                      <a:pt x="3" y="17"/>
                      <a:pt x="3" y="18"/>
                      <a:pt x="2" y="19"/>
                    </a:cubicBezTo>
                    <a:cubicBezTo>
                      <a:pt x="2" y="21"/>
                      <a:pt x="0" y="21"/>
                      <a:pt x="3" y="23"/>
                    </a:cubicBezTo>
                    <a:cubicBezTo>
                      <a:pt x="4" y="23"/>
                      <a:pt x="6" y="24"/>
                      <a:pt x="7" y="26"/>
                    </a:cubicBezTo>
                    <a:cubicBezTo>
                      <a:pt x="8" y="27"/>
                      <a:pt x="7" y="29"/>
                      <a:pt x="7" y="31"/>
                    </a:cubicBezTo>
                    <a:cubicBezTo>
                      <a:pt x="11" y="30"/>
                      <a:pt x="14" y="28"/>
                      <a:pt x="19" y="28"/>
                    </a:cubicBezTo>
                    <a:cubicBezTo>
                      <a:pt x="21" y="27"/>
                      <a:pt x="24" y="28"/>
                      <a:pt x="26" y="28"/>
                    </a:cubicBezTo>
                    <a:cubicBezTo>
                      <a:pt x="28" y="28"/>
                      <a:pt x="31" y="29"/>
                      <a:pt x="30" y="26"/>
                    </a:cubicBezTo>
                    <a:cubicBezTo>
                      <a:pt x="30" y="24"/>
                      <a:pt x="29" y="23"/>
                      <a:pt x="28" y="21"/>
                    </a:cubicBezTo>
                    <a:cubicBezTo>
                      <a:pt x="28" y="19"/>
                      <a:pt x="29" y="17"/>
                      <a:pt x="30" y="15"/>
                    </a:cubicBezTo>
                    <a:cubicBezTo>
                      <a:pt x="31" y="11"/>
                      <a:pt x="32" y="4"/>
                      <a:pt x="26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6" name="Freeform 761"/>
              <p:cNvSpPr>
                <a:spLocks/>
              </p:cNvSpPr>
              <p:nvPr/>
            </p:nvSpPr>
            <p:spPr bwMode="auto">
              <a:xfrm>
                <a:off x="5775168" y="4264876"/>
                <a:ext cx="106717" cy="140164"/>
              </a:xfrm>
              <a:custGeom>
                <a:avLst/>
                <a:gdLst>
                  <a:gd name="T0" fmla="*/ 19 w 23"/>
                  <a:gd name="T1" fmla="*/ 13 h 30"/>
                  <a:gd name="T2" fmla="*/ 18 w 23"/>
                  <a:gd name="T3" fmla="*/ 6 h 30"/>
                  <a:gd name="T4" fmla="*/ 17 w 23"/>
                  <a:gd name="T5" fmla="*/ 0 h 30"/>
                  <a:gd name="T6" fmla="*/ 3 w 23"/>
                  <a:gd name="T7" fmla="*/ 0 h 30"/>
                  <a:gd name="T8" fmla="*/ 4 w 23"/>
                  <a:gd name="T9" fmla="*/ 11 h 30"/>
                  <a:gd name="T10" fmla="*/ 1 w 23"/>
                  <a:gd name="T11" fmla="*/ 22 h 30"/>
                  <a:gd name="T12" fmla="*/ 3 w 23"/>
                  <a:gd name="T13" fmla="*/ 30 h 30"/>
                  <a:gd name="T14" fmla="*/ 10 w 23"/>
                  <a:gd name="T15" fmla="*/ 29 h 30"/>
                  <a:gd name="T16" fmla="*/ 23 w 23"/>
                  <a:gd name="T17" fmla="*/ 24 h 30"/>
                  <a:gd name="T18" fmla="*/ 20 w 23"/>
                  <a:gd name="T19" fmla="*/ 19 h 30"/>
                  <a:gd name="T20" fmla="*/ 19 w 23"/>
                  <a:gd name="T21" fmla="*/ 13 h 30"/>
                  <a:gd name="T22" fmla="*/ 19 w 23"/>
                  <a:gd name="T2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" h="30">
                    <a:moveTo>
                      <a:pt x="19" y="13"/>
                    </a:moveTo>
                    <a:cubicBezTo>
                      <a:pt x="17" y="11"/>
                      <a:pt x="18" y="8"/>
                      <a:pt x="18" y="6"/>
                    </a:cubicBezTo>
                    <a:cubicBezTo>
                      <a:pt x="19" y="4"/>
                      <a:pt x="16" y="2"/>
                      <a:pt x="17" y="0"/>
                    </a:cubicBezTo>
                    <a:cubicBezTo>
                      <a:pt x="12" y="0"/>
                      <a:pt x="8" y="0"/>
                      <a:pt x="3" y="0"/>
                    </a:cubicBezTo>
                    <a:cubicBezTo>
                      <a:pt x="3" y="3"/>
                      <a:pt x="4" y="7"/>
                      <a:pt x="4" y="11"/>
                    </a:cubicBezTo>
                    <a:cubicBezTo>
                      <a:pt x="4" y="15"/>
                      <a:pt x="0" y="18"/>
                      <a:pt x="1" y="22"/>
                    </a:cubicBezTo>
                    <a:cubicBezTo>
                      <a:pt x="2" y="25"/>
                      <a:pt x="4" y="26"/>
                      <a:pt x="3" y="30"/>
                    </a:cubicBezTo>
                    <a:cubicBezTo>
                      <a:pt x="6" y="30"/>
                      <a:pt x="7" y="30"/>
                      <a:pt x="10" y="29"/>
                    </a:cubicBezTo>
                    <a:cubicBezTo>
                      <a:pt x="15" y="28"/>
                      <a:pt x="19" y="26"/>
                      <a:pt x="23" y="24"/>
                    </a:cubicBezTo>
                    <a:cubicBezTo>
                      <a:pt x="21" y="23"/>
                      <a:pt x="20" y="21"/>
                      <a:pt x="20" y="19"/>
                    </a:cubicBezTo>
                    <a:cubicBezTo>
                      <a:pt x="20" y="17"/>
                      <a:pt x="20" y="15"/>
                      <a:pt x="19" y="13"/>
                    </a:cubicBezTo>
                    <a:cubicBezTo>
                      <a:pt x="17" y="11"/>
                      <a:pt x="20" y="15"/>
                      <a:pt x="19" y="13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7" name="Freeform 762"/>
              <p:cNvSpPr>
                <a:spLocks/>
              </p:cNvSpPr>
              <p:nvPr/>
            </p:nvSpPr>
            <p:spPr bwMode="auto">
              <a:xfrm>
                <a:off x="5541030" y="4279211"/>
                <a:ext cx="70082" cy="84417"/>
              </a:xfrm>
              <a:custGeom>
                <a:avLst/>
                <a:gdLst>
                  <a:gd name="T0" fmla="*/ 12 w 15"/>
                  <a:gd name="T1" fmla="*/ 14 h 18"/>
                  <a:gd name="T2" fmla="*/ 14 w 15"/>
                  <a:gd name="T3" fmla="*/ 6 h 18"/>
                  <a:gd name="T4" fmla="*/ 5 w 15"/>
                  <a:gd name="T5" fmla="*/ 3 h 18"/>
                  <a:gd name="T6" fmla="*/ 1 w 15"/>
                  <a:gd name="T7" fmla="*/ 8 h 18"/>
                  <a:gd name="T8" fmla="*/ 4 w 15"/>
                  <a:gd name="T9" fmla="*/ 12 h 18"/>
                  <a:gd name="T10" fmla="*/ 7 w 15"/>
                  <a:gd name="T11" fmla="*/ 16 h 18"/>
                  <a:gd name="T12" fmla="*/ 10 w 15"/>
                  <a:gd name="T13" fmla="*/ 16 h 18"/>
                  <a:gd name="T14" fmla="*/ 12 w 15"/>
                  <a:gd name="T15" fmla="*/ 14 h 18"/>
                  <a:gd name="T16" fmla="*/ 12 w 15"/>
                  <a:gd name="T17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12" y="14"/>
                    </a:moveTo>
                    <a:cubicBezTo>
                      <a:pt x="15" y="13"/>
                      <a:pt x="15" y="8"/>
                      <a:pt x="14" y="6"/>
                    </a:cubicBezTo>
                    <a:cubicBezTo>
                      <a:pt x="12" y="2"/>
                      <a:pt x="8" y="0"/>
                      <a:pt x="5" y="3"/>
                    </a:cubicBezTo>
                    <a:cubicBezTo>
                      <a:pt x="3" y="4"/>
                      <a:pt x="0" y="6"/>
                      <a:pt x="1" y="8"/>
                    </a:cubicBezTo>
                    <a:cubicBezTo>
                      <a:pt x="2" y="10"/>
                      <a:pt x="2" y="11"/>
                      <a:pt x="4" y="12"/>
                    </a:cubicBezTo>
                    <a:cubicBezTo>
                      <a:pt x="5" y="14"/>
                      <a:pt x="5" y="15"/>
                      <a:pt x="7" y="16"/>
                    </a:cubicBezTo>
                    <a:cubicBezTo>
                      <a:pt x="8" y="17"/>
                      <a:pt x="9" y="18"/>
                      <a:pt x="10" y="16"/>
                    </a:cubicBezTo>
                    <a:cubicBezTo>
                      <a:pt x="10" y="15"/>
                      <a:pt x="11" y="15"/>
                      <a:pt x="12" y="14"/>
                    </a:cubicBezTo>
                    <a:cubicBezTo>
                      <a:pt x="14" y="13"/>
                      <a:pt x="11" y="15"/>
                      <a:pt x="12" y="1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8" name="Freeform 763"/>
              <p:cNvSpPr>
                <a:spLocks/>
              </p:cNvSpPr>
              <p:nvPr/>
            </p:nvSpPr>
            <p:spPr bwMode="auto">
              <a:xfrm>
                <a:off x="5582442" y="4315846"/>
                <a:ext cx="103530" cy="98753"/>
              </a:xfrm>
              <a:custGeom>
                <a:avLst/>
                <a:gdLst>
                  <a:gd name="T0" fmla="*/ 21 w 22"/>
                  <a:gd name="T1" fmla="*/ 17 h 21"/>
                  <a:gd name="T2" fmla="*/ 19 w 22"/>
                  <a:gd name="T3" fmla="*/ 13 h 21"/>
                  <a:gd name="T4" fmla="*/ 16 w 22"/>
                  <a:gd name="T5" fmla="*/ 11 h 21"/>
                  <a:gd name="T6" fmla="*/ 16 w 22"/>
                  <a:gd name="T7" fmla="*/ 6 h 21"/>
                  <a:gd name="T8" fmla="*/ 13 w 22"/>
                  <a:gd name="T9" fmla="*/ 8 h 21"/>
                  <a:gd name="T10" fmla="*/ 9 w 22"/>
                  <a:gd name="T11" fmla="*/ 1 h 21"/>
                  <a:gd name="T12" fmla="*/ 5 w 22"/>
                  <a:gd name="T13" fmla="*/ 4 h 21"/>
                  <a:gd name="T14" fmla="*/ 0 w 22"/>
                  <a:gd name="T15" fmla="*/ 9 h 21"/>
                  <a:gd name="T16" fmla="*/ 12 w 22"/>
                  <a:gd name="T17" fmla="*/ 18 h 21"/>
                  <a:gd name="T18" fmla="*/ 19 w 22"/>
                  <a:gd name="T19" fmla="*/ 21 h 21"/>
                  <a:gd name="T20" fmla="*/ 21 w 22"/>
                  <a:gd name="T21" fmla="*/ 17 h 21"/>
                  <a:gd name="T22" fmla="*/ 21 w 22"/>
                  <a:gd name="T2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21">
                    <a:moveTo>
                      <a:pt x="21" y="17"/>
                    </a:moveTo>
                    <a:cubicBezTo>
                      <a:pt x="22" y="15"/>
                      <a:pt x="20" y="14"/>
                      <a:pt x="19" y="13"/>
                    </a:cubicBezTo>
                    <a:cubicBezTo>
                      <a:pt x="18" y="13"/>
                      <a:pt x="14" y="12"/>
                      <a:pt x="16" y="11"/>
                    </a:cubicBezTo>
                    <a:cubicBezTo>
                      <a:pt x="17" y="10"/>
                      <a:pt x="17" y="7"/>
                      <a:pt x="16" y="6"/>
                    </a:cubicBezTo>
                    <a:cubicBezTo>
                      <a:pt x="15" y="4"/>
                      <a:pt x="14" y="8"/>
                      <a:pt x="13" y="8"/>
                    </a:cubicBezTo>
                    <a:cubicBezTo>
                      <a:pt x="10" y="8"/>
                      <a:pt x="11" y="0"/>
                      <a:pt x="9" y="1"/>
                    </a:cubicBezTo>
                    <a:cubicBezTo>
                      <a:pt x="8" y="2"/>
                      <a:pt x="6" y="3"/>
                      <a:pt x="5" y="4"/>
                    </a:cubicBezTo>
                    <a:cubicBezTo>
                      <a:pt x="4" y="6"/>
                      <a:pt x="2" y="7"/>
                      <a:pt x="0" y="9"/>
                    </a:cubicBezTo>
                    <a:cubicBezTo>
                      <a:pt x="5" y="12"/>
                      <a:pt x="8" y="15"/>
                      <a:pt x="12" y="18"/>
                    </a:cubicBezTo>
                    <a:cubicBezTo>
                      <a:pt x="14" y="20"/>
                      <a:pt x="16" y="21"/>
                      <a:pt x="19" y="21"/>
                    </a:cubicBezTo>
                    <a:cubicBezTo>
                      <a:pt x="22" y="21"/>
                      <a:pt x="20" y="19"/>
                      <a:pt x="21" y="17"/>
                    </a:cubicBezTo>
                    <a:cubicBezTo>
                      <a:pt x="22" y="15"/>
                      <a:pt x="21" y="19"/>
                      <a:pt x="21" y="17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9" name="Freeform 764"/>
              <p:cNvSpPr>
                <a:spLocks/>
              </p:cNvSpPr>
              <p:nvPr/>
            </p:nvSpPr>
            <p:spPr bwMode="auto">
              <a:xfrm>
                <a:off x="5509174" y="4221873"/>
                <a:ext cx="162463" cy="136979"/>
              </a:xfrm>
              <a:custGeom>
                <a:avLst/>
                <a:gdLst>
                  <a:gd name="T0" fmla="*/ 10 w 35"/>
                  <a:gd name="T1" fmla="*/ 16 h 29"/>
                  <a:gd name="T2" fmla="*/ 20 w 35"/>
                  <a:gd name="T3" fmla="*/ 17 h 29"/>
                  <a:gd name="T4" fmla="*/ 21 w 35"/>
                  <a:gd name="T5" fmla="*/ 23 h 29"/>
                  <a:gd name="T6" fmla="*/ 25 w 35"/>
                  <a:gd name="T7" fmla="*/ 21 h 29"/>
                  <a:gd name="T8" fmla="*/ 29 w 35"/>
                  <a:gd name="T9" fmla="*/ 27 h 29"/>
                  <a:gd name="T10" fmla="*/ 31 w 35"/>
                  <a:gd name="T11" fmla="*/ 26 h 29"/>
                  <a:gd name="T12" fmla="*/ 33 w 35"/>
                  <a:gd name="T13" fmla="*/ 25 h 29"/>
                  <a:gd name="T14" fmla="*/ 33 w 35"/>
                  <a:gd name="T15" fmla="*/ 23 h 29"/>
                  <a:gd name="T16" fmla="*/ 35 w 35"/>
                  <a:gd name="T17" fmla="*/ 22 h 29"/>
                  <a:gd name="T18" fmla="*/ 34 w 35"/>
                  <a:gd name="T19" fmla="*/ 19 h 29"/>
                  <a:gd name="T20" fmla="*/ 33 w 35"/>
                  <a:gd name="T21" fmla="*/ 16 h 29"/>
                  <a:gd name="T22" fmla="*/ 33 w 35"/>
                  <a:gd name="T23" fmla="*/ 12 h 29"/>
                  <a:gd name="T24" fmla="*/ 32 w 35"/>
                  <a:gd name="T25" fmla="*/ 8 h 29"/>
                  <a:gd name="T26" fmla="*/ 26 w 35"/>
                  <a:gd name="T27" fmla="*/ 2 h 29"/>
                  <a:gd name="T28" fmla="*/ 24 w 35"/>
                  <a:gd name="T29" fmla="*/ 3 h 29"/>
                  <a:gd name="T30" fmla="*/ 22 w 35"/>
                  <a:gd name="T31" fmla="*/ 3 h 29"/>
                  <a:gd name="T32" fmla="*/ 19 w 35"/>
                  <a:gd name="T33" fmla="*/ 3 h 29"/>
                  <a:gd name="T34" fmla="*/ 18 w 35"/>
                  <a:gd name="T35" fmla="*/ 3 h 29"/>
                  <a:gd name="T36" fmla="*/ 15 w 35"/>
                  <a:gd name="T37" fmla="*/ 2 h 29"/>
                  <a:gd name="T38" fmla="*/ 10 w 35"/>
                  <a:gd name="T39" fmla="*/ 1 h 29"/>
                  <a:gd name="T40" fmla="*/ 5 w 35"/>
                  <a:gd name="T41" fmla="*/ 1 h 29"/>
                  <a:gd name="T42" fmla="*/ 5 w 35"/>
                  <a:gd name="T43" fmla="*/ 4 h 29"/>
                  <a:gd name="T44" fmla="*/ 3 w 35"/>
                  <a:gd name="T45" fmla="*/ 6 h 29"/>
                  <a:gd name="T46" fmla="*/ 0 w 35"/>
                  <a:gd name="T47" fmla="*/ 8 h 29"/>
                  <a:gd name="T48" fmla="*/ 3 w 35"/>
                  <a:gd name="T49" fmla="*/ 13 h 29"/>
                  <a:gd name="T50" fmla="*/ 8 w 35"/>
                  <a:gd name="T51" fmla="*/ 19 h 29"/>
                  <a:gd name="T52" fmla="*/ 10 w 35"/>
                  <a:gd name="T53" fmla="*/ 16 h 29"/>
                  <a:gd name="T54" fmla="*/ 10 w 35"/>
                  <a:gd name="T55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5" h="29">
                    <a:moveTo>
                      <a:pt x="10" y="16"/>
                    </a:moveTo>
                    <a:cubicBezTo>
                      <a:pt x="14" y="14"/>
                      <a:pt x="18" y="12"/>
                      <a:pt x="20" y="17"/>
                    </a:cubicBezTo>
                    <a:cubicBezTo>
                      <a:pt x="22" y="19"/>
                      <a:pt x="21" y="20"/>
                      <a:pt x="21" y="23"/>
                    </a:cubicBezTo>
                    <a:cubicBezTo>
                      <a:pt x="22" y="24"/>
                      <a:pt x="24" y="21"/>
                      <a:pt x="25" y="21"/>
                    </a:cubicBezTo>
                    <a:cubicBezTo>
                      <a:pt x="27" y="20"/>
                      <a:pt x="27" y="29"/>
                      <a:pt x="29" y="27"/>
                    </a:cubicBezTo>
                    <a:cubicBezTo>
                      <a:pt x="30" y="27"/>
                      <a:pt x="30" y="26"/>
                      <a:pt x="31" y="26"/>
                    </a:cubicBezTo>
                    <a:cubicBezTo>
                      <a:pt x="31" y="25"/>
                      <a:pt x="33" y="26"/>
                      <a:pt x="33" y="25"/>
                    </a:cubicBezTo>
                    <a:cubicBezTo>
                      <a:pt x="34" y="24"/>
                      <a:pt x="33" y="23"/>
                      <a:pt x="33" y="23"/>
                    </a:cubicBezTo>
                    <a:cubicBezTo>
                      <a:pt x="33" y="21"/>
                      <a:pt x="35" y="22"/>
                      <a:pt x="35" y="22"/>
                    </a:cubicBezTo>
                    <a:cubicBezTo>
                      <a:pt x="35" y="21"/>
                      <a:pt x="32" y="20"/>
                      <a:pt x="34" y="19"/>
                    </a:cubicBezTo>
                    <a:cubicBezTo>
                      <a:pt x="35" y="18"/>
                      <a:pt x="35" y="17"/>
                      <a:pt x="33" y="16"/>
                    </a:cubicBezTo>
                    <a:cubicBezTo>
                      <a:pt x="32" y="15"/>
                      <a:pt x="34" y="13"/>
                      <a:pt x="33" y="12"/>
                    </a:cubicBezTo>
                    <a:cubicBezTo>
                      <a:pt x="32" y="11"/>
                      <a:pt x="33" y="10"/>
                      <a:pt x="32" y="8"/>
                    </a:cubicBezTo>
                    <a:cubicBezTo>
                      <a:pt x="31" y="7"/>
                      <a:pt x="29" y="0"/>
                      <a:pt x="26" y="2"/>
                    </a:cubicBezTo>
                    <a:cubicBezTo>
                      <a:pt x="26" y="2"/>
                      <a:pt x="25" y="3"/>
                      <a:pt x="24" y="3"/>
                    </a:cubicBezTo>
                    <a:cubicBezTo>
                      <a:pt x="23" y="3"/>
                      <a:pt x="23" y="3"/>
                      <a:pt x="22" y="3"/>
                    </a:cubicBezTo>
                    <a:cubicBezTo>
                      <a:pt x="21" y="4"/>
                      <a:pt x="20" y="3"/>
                      <a:pt x="19" y="3"/>
                    </a:cubicBezTo>
                    <a:cubicBezTo>
                      <a:pt x="18" y="3"/>
                      <a:pt x="18" y="4"/>
                      <a:pt x="18" y="3"/>
                    </a:cubicBezTo>
                    <a:cubicBezTo>
                      <a:pt x="16" y="2"/>
                      <a:pt x="17" y="2"/>
                      <a:pt x="15" y="2"/>
                    </a:cubicBezTo>
                    <a:cubicBezTo>
                      <a:pt x="12" y="3"/>
                      <a:pt x="12" y="1"/>
                      <a:pt x="10" y="1"/>
                    </a:cubicBezTo>
                    <a:cubicBezTo>
                      <a:pt x="8" y="0"/>
                      <a:pt x="6" y="0"/>
                      <a:pt x="5" y="1"/>
                    </a:cubicBezTo>
                    <a:cubicBezTo>
                      <a:pt x="5" y="2"/>
                      <a:pt x="3" y="3"/>
                      <a:pt x="5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6"/>
                      <a:pt x="0" y="8"/>
                    </a:cubicBezTo>
                    <a:cubicBezTo>
                      <a:pt x="1" y="10"/>
                      <a:pt x="2" y="11"/>
                      <a:pt x="3" y="13"/>
                    </a:cubicBezTo>
                    <a:cubicBezTo>
                      <a:pt x="5" y="15"/>
                      <a:pt x="6" y="16"/>
                      <a:pt x="8" y="19"/>
                    </a:cubicBezTo>
                    <a:cubicBezTo>
                      <a:pt x="9" y="18"/>
                      <a:pt x="9" y="17"/>
                      <a:pt x="10" y="16"/>
                    </a:cubicBezTo>
                    <a:cubicBezTo>
                      <a:pt x="11" y="16"/>
                      <a:pt x="10" y="17"/>
                      <a:pt x="10" y="16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0" name="Freeform 765"/>
              <p:cNvSpPr>
                <a:spLocks/>
              </p:cNvSpPr>
              <p:nvPr/>
            </p:nvSpPr>
            <p:spPr bwMode="auto">
              <a:xfrm>
                <a:off x="5466170" y="4226652"/>
                <a:ext cx="74861" cy="33448"/>
              </a:xfrm>
              <a:custGeom>
                <a:avLst/>
                <a:gdLst>
                  <a:gd name="T0" fmla="*/ 10 w 16"/>
                  <a:gd name="T1" fmla="*/ 5 h 7"/>
                  <a:gd name="T2" fmla="*/ 14 w 16"/>
                  <a:gd name="T3" fmla="*/ 3 h 7"/>
                  <a:gd name="T4" fmla="*/ 14 w 16"/>
                  <a:gd name="T5" fmla="*/ 0 h 7"/>
                  <a:gd name="T6" fmla="*/ 7 w 16"/>
                  <a:gd name="T7" fmla="*/ 0 h 7"/>
                  <a:gd name="T8" fmla="*/ 4 w 16"/>
                  <a:gd name="T9" fmla="*/ 0 h 7"/>
                  <a:gd name="T10" fmla="*/ 0 w 16"/>
                  <a:gd name="T11" fmla="*/ 1 h 7"/>
                  <a:gd name="T12" fmla="*/ 3 w 16"/>
                  <a:gd name="T13" fmla="*/ 3 h 7"/>
                  <a:gd name="T14" fmla="*/ 7 w 16"/>
                  <a:gd name="T15" fmla="*/ 3 h 7"/>
                  <a:gd name="T16" fmla="*/ 9 w 16"/>
                  <a:gd name="T17" fmla="*/ 7 h 7"/>
                  <a:gd name="T18" fmla="*/ 10 w 16"/>
                  <a:gd name="T1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7">
                    <a:moveTo>
                      <a:pt x="10" y="5"/>
                    </a:moveTo>
                    <a:cubicBezTo>
                      <a:pt x="11" y="5"/>
                      <a:pt x="16" y="5"/>
                      <a:pt x="14" y="3"/>
                    </a:cubicBezTo>
                    <a:cubicBezTo>
                      <a:pt x="12" y="2"/>
                      <a:pt x="14" y="1"/>
                      <a:pt x="14" y="0"/>
                    </a:cubicBezTo>
                    <a:cubicBezTo>
                      <a:pt x="12" y="0"/>
                      <a:pt x="9" y="0"/>
                      <a:pt x="7" y="0"/>
                    </a:cubicBezTo>
                    <a:cubicBezTo>
                      <a:pt x="5" y="0"/>
                      <a:pt x="5" y="1"/>
                      <a:pt x="4" y="0"/>
                    </a:cubicBezTo>
                    <a:cubicBezTo>
                      <a:pt x="2" y="0"/>
                      <a:pt x="2" y="0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ubicBezTo>
                      <a:pt x="4" y="3"/>
                      <a:pt x="7" y="3"/>
                      <a:pt x="7" y="3"/>
                    </a:cubicBezTo>
                    <a:cubicBezTo>
                      <a:pt x="5" y="5"/>
                      <a:pt x="7" y="6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1" name="Freeform 766"/>
              <p:cNvSpPr>
                <a:spLocks/>
              </p:cNvSpPr>
              <p:nvPr/>
            </p:nvSpPr>
            <p:spPr bwMode="auto">
              <a:xfrm>
                <a:off x="5461391" y="4194795"/>
                <a:ext cx="70082" cy="19114"/>
              </a:xfrm>
              <a:custGeom>
                <a:avLst/>
                <a:gdLst>
                  <a:gd name="T0" fmla="*/ 4 w 15"/>
                  <a:gd name="T1" fmla="*/ 4 h 4"/>
                  <a:gd name="T2" fmla="*/ 9 w 15"/>
                  <a:gd name="T3" fmla="*/ 3 h 4"/>
                  <a:gd name="T4" fmla="*/ 15 w 15"/>
                  <a:gd name="T5" fmla="*/ 2 h 4"/>
                  <a:gd name="T6" fmla="*/ 8 w 15"/>
                  <a:gd name="T7" fmla="*/ 1 h 4"/>
                  <a:gd name="T8" fmla="*/ 0 w 15"/>
                  <a:gd name="T9" fmla="*/ 4 h 4"/>
                  <a:gd name="T10" fmla="*/ 4 w 15"/>
                  <a:gd name="T11" fmla="*/ 4 h 4"/>
                  <a:gd name="T12" fmla="*/ 4 w 1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4">
                    <a:moveTo>
                      <a:pt x="4" y="4"/>
                    </a:moveTo>
                    <a:cubicBezTo>
                      <a:pt x="6" y="3"/>
                      <a:pt x="7" y="2"/>
                      <a:pt x="9" y="3"/>
                    </a:cubicBezTo>
                    <a:cubicBezTo>
                      <a:pt x="10" y="3"/>
                      <a:pt x="14" y="4"/>
                      <a:pt x="15" y="2"/>
                    </a:cubicBezTo>
                    <a:cubicBezTo>
                      <a:pt x="15" y="3"/>
                      <a:pt x="9" y="0"/>
                      <a:pt x="8" y="1"/>
                    </a:cubicBezTo>
                    <a:cubicBezTo>
                      <a:pt x="5" y="2"/>
                      <a:pt x="1" y="0"/>
                      <a:pt x="0" y="4"/>
                    </a:cubicBezTo>
                    <a:cubicBezTo>
                      <a:pt x="2" y="4"/>
                      <a:pt x="3" y="4"/>
                      <a:pt x="4" y="4"/>
                    </a:cubicBezTo>
                    <a:cubicBezTo>
                      <a:pt x="5" y="4"/>
                      <a:pt x="4" y="4"/>
                      <a:pt x="4" y="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2" name="Freeform 767"/>
              <p:cNvSpPr>
                <a:spLocks/>
              </p:cNvSpPr>
              <p:nvPr/>
            </p:nvSpPr>
            <p:spPr bwMode="auto">
              <a:xfrm>
                <a:off x="5451834" y="3866685"/>
                <a:ext cx="280328" cy="318553"/>
              </a:xfrm>
              <a:custGeom>
                <a:avLst/>
                <a:gdLst>
                  <a:gd name="T0" fmla="*/ 5 w 60"/>
                  <a:gd name="T1" fmla="*/ 57 h 68"/>
                  <a:gd name="T2" fmla="*/ 15 w 60"/>
                  <a:gd name="T3" fmla="*/ 57 h 68"/>
                  <a:gd name="T4" fmla="*/ 18 w 60"/>
                  <a:gd name="T5" fmla="*/ 59 h 68"/>
                  <a:gd name="T6" fmla="*/ 21 w 60"/>
                  <a:gd name="T7" fmla="*/ 63 h 68"/>
                  <a:gd name="T8" fmla="*/ 27 w 60"/>
                  <a:gd name="T9" fmla="*/ 64 h 68"/>
                  <a:gd name="T10" fmla="*/ 32 w 60"/>
                  <a:gd name="T11" fmla="*/ 64 h 68"/>
                  <a:gd name="T12" fmla="*/ 35 w 60"/>
                  <a:gd name="T13" fmla="*/ 62 h 68"/>
                  <a:gd name="T14" fmla="*/ 39 w 60"/>
                  <a:gd name="T15" fmla="*/ 62 h 68"/>
                  <a:gd name="T16" fmla="*/ 44 w 60"/>
                  <a:gd name="T17" fmla="*/ 61 h 68"/>
                  <a:gd name="T18" fmla="*/ 53 w 60"/>
                  <a:gd name="T19" fmla="*/ 61 h 68"/>
                  <a:gd name="T20" fmla="*/ 58 w 60"/>
                  <a:gd name="T21" fmla="*/ 61 h 68"/>
                  <a:gd name="T22" fmla="*/ 58 w 60"/>
                  <a:gd name="T23" fmla="*/ 54 h 68"/>
                  <a:gd name="T24" fmla="*/ 56 w 60"/>
                  <a:gd name="T25" fmla="*/ 38 h 68"/>
                  <a:gd name="T26" fmla="*/ 52 w 60"/>
                  <a:gd name="T27" fmla="*/ 12 h 68"/>
                  <a:gd name="T28" fmla="*/ 60 w 60"/>
                  <a:gd name="T29" fmla="*/ 12 h 68"/>
                  <a:gd name="T30" fmla="*/ 43 w 60"/>
                  <a:gd name="T31" fmla="*/ 0 h 68"/>
                  <a:gd name="T32" fmla="*/ 42 w 60"/>
                  <a:gd name="T33" fmla="*/ 7 h 68"/>
                  <a:gd name="T34" fmla="*/ 37 w 60"/>
                  <a:gd name="T35" fmla="*/ 7 h 68"/>
                  <a:gd name="T36" fmla="*/ 29 w 60"/>
                  <a:gd name="T37" fmla="*/ 7 h 68"/>
                  <a:gd name="T38" fmla="*/ 26 w 60"/>
                  <a:gd name="T39" fmla="*/ 7 h 68"/>
                  <a:gd name="T40" fmla="*/ 26 w 60"/>
                  <a:gd name="T41" fmla="*/ 12 h 68"/>
                  <a:gd name="T42" fmla="*/ 26 w 60"/>
                  <a:gd name="T43" fmla="*/ 19 h 68"/>
                  <a:gd name="T44" fmla="*/ 20 w 60"/>
                  <a:gd name="T45" fmla="*/ 25 h 68"/>
                  <a:gd name="T46" fmla="*/ 20 w 60"/>
                  <a:gd name="T47" fmla="*/ 32 h 68"/>
                  <a:gd name="T48" fmla="*/ 16 w 60"/>
                  <a:gd name="T49" fmla="*/ 32 h 68"/>
                  <a:gd name="T50" fmla="*/ 3 w 60"/>
                  <a:gd name="T51" fmla="*/ 32 h 68"/>
                  <a:gd name="T52" fmla="*/ 1 w 60"/>
                  <a:gd name="T53" fmla="*/ 33 h 68"/>
                  <a:gd name="T54" fmla="*/ 4 w 60"/>
                  <a:gd name="T55" fmla="*/ 36 h 68"/>
                  <a:gd name="T56" fmla="*/ 3 w 60"/>
                  <a:gd name="T57" fmla="*/ 41 h 68"/>
                  <a:gd name="T58" fmla="*/ 6 w 60"/>
                  <a:gd name="T59" fmla="*/ 48 h 68"/>
                  <a:gd name="T60" fmla="*/ 3 w 60"/>
                  <a:gd name="T61" fmla="*/ 58 h 68"/>
                  <a:gd name="T62" fmla="*/ 5 w 60"/>
                  <a:gd name="T63" fmla="*/ 5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" h="68">
                    <a:moveTo>
                      <a:pt x="5" y="57"/>
                    </a:moveTo>
                    <a:cubicBezTo>
                      <a:pt x="7" y="57"/>
                      <a:pt x="13" y="55"/>
                      <a:pt x="15" y="57"/>
                    </a:cubicBezTo>
                    <a:cubicBezTo>
                      <a:pt x="16" y="58"/>
                      <a:pt x="17" y="58"/>
                      <a:pt x="18" y="59"/>
                    </a:cubicBezTo>
                    <a:cubicBezTo>
                      <a:pt x="19" y="61"/>
                      <a:pt x="20" y="62"/>
                      <a:pt x="21" y="63"/>
                    </a:cubicBezTo>
                    <a:cubicBezTo>
                      <a:pt x="22" y="64"/>
                      <a:pt x="26" y="68"/>
                      <a:pt x="27" y="64"/>
                    </a:cubicBezTo>
                    <a:cubicBezTo>
                      <a:pt x="28" y="58"/>
                      <a:pt x="30" y="65"/>
                      <a:pt x="32" y="64"/>
                    </a:cubicBezTo>
                    <a:cubicBezTo>
                      <a:pt x="33" y="62"/>
                      <a:pt x="33" y="62"/>
                      <a:pt x="35" y="62"/>
                    </a:cubicBezTo>
                    <a:cubicBezTo>
                      <a:pt x="37" y="62"/>
                      <a:pt x="38" y="62"/>
                      <a:pt x="39" y="62"/>
                    </a:cubicBezTo>
                    <a:cubicBezTo>
                      <a:pt x="41" y="61"/>
                      <a:pt x="43" y="61"/>
                      <a:pt x="44" y="61"/>
                    </a:cubicBezTo>
                    <a:cubicBezTo>
                      <a:pt x="47" y="61"/>
                      <a:pt x="50" y="61"/>
                      <a:pt x="53" y="61"/>
                    </a:cubicBezTo>
                    <a:cubicBezTo>
                      <a:pt x="54" y="61"/>
                      <a:pt x="57" y="62"/>
                      <a:pt x="58" y="61"/>
                    </a:cubicBezTo>
                    <a:cubicBezTo>
                      <a:pt x="59" y="61"/>
                      <a:pt x="58" y="55"/>
                      <a:pt x="58" y="54"/>
                    </a:cubicBezTo>
                    <a:cubicBezTo>
                      <a:pt x="57" y="48"/>
                      <a:pt x="56" y="43"/>
                      <a:pt x="56" y="38"/>
                    </a:cubicBezTo>
                    <a:cubicBezTo>
                      <a:pt x="55" y="29"/>
                      <a:pt x="53" y="21"/>
                      <a:pt x="52" y="12"/>
                    </a:cubicBezTo>
                    <a:cubicBezTo>
                      <a:pt x="55" y="12"/>
                      <a:pt x="58" y="12"/>
                      <a:pt x="60" y="12"/>
                    </a:cubicBezTo>
                    <a:cubicBezTo>
                      <a:pt x="54" y="8"/>
                      <a:pt x="48" y="4"/>
                      <a:pt x="43" y="0"/>
                    </a:cubicBezTo>
                    <a:cubicBezTo>
                      <a:pt x="43" y="1"/>
                      <a:pt x="43" y="7"/>
                      <a:pt x="42" y="7"/>
                    </a:cubicBezTo>
                    <a:cubicBezTo>
                      <a:pt x="41" y="7"/>
                      <a:pt x="39" y="7"/>
                      <a:pt x="37" y="7"/>
                    </a:cubicBezTo>
                    <a:cubicBezTo>
                      <a:pt x="35" y="7"/>
                      <a:pt x="32" y="7"/>
                      <a:pt x="29" y="7"/>
                    </a:cubicBezTo>
                    <a:cubicBezTo>
                      <a:pt x="29" y="7"/>
                      <a:pt x="26" y="7"/>
                      <a:pt x="26" y="7"/>
                    </a:cubicBezTo>
                    <a:cubicBezTo>
                      <a:pt x="25" y="8"/>
                      <a:pt x="26" y="11"/>
                      <a:pt x="26" y="12"/>
                    </a:cubicBezTo>
                    <a:cubicBezTo>
                      <a:pt x="26" y="14"/>
                      <a:pt x="26" y="17"/>
                      <a:pt x="26" y="19"/>
                    </a:cubicBezTo>
                    <a:cubicBezTo>
                      <a:pt x="26" y="22"/>
                      <a:pt x="20" y="21"/>
                      <a:pt x="20" y="25"/>
                    </a:cubicBezTo>
                    <a:cubicBezTo>
                      <a:pt x="20" y="26"/>
                      <a:pt x="21" y="31"/>
                      <a:pt x="20" y="32"/>
                    </a:cubicBezTo>
                    <a:cubicBezTo>
                      <a:pt x="20" y="32"/>
                      <a:pt x="17" y="32"/>
                      <a:pt x="16" y="32"/>
                    </a:cubicBezTo>
                    <a:cubicBezTo>
                      <a:pt x="12" y="32"/>
                      <a:pt x="7" y="32"/>
                      <a:pt x="3" y="32"/>
                    </a:cubicBezTo>
                    <a:cubicBezTo>
                      <a:pt x="2" y="32"/>
                      <a:pt x="0" y="31"/>
                      <a:pt x="1" y="33"/>
                    </a:cubicBezTo>
                    <a:cubicBezTo>
                      <a:pt x="2" y="34"/>
                      <a:pt x="3" y="35"/>
                      <a:pt x="4" y="36"/>
                    </a:cubicBezTo>
                    <a:cubicBezTo>
                      <a:pt x="5" y="38"/>
                      <a:pt x="4" y="40"/>
                      <a:pt x="3" y="41"/>
                    </a:cubicBezTo>
                    <a:cubicBezTo>
                      <a:pt x="3" y="44"/>
                      <a:pt x="6" y="45"/>
                      <a:pt x="6" y="48"/>
                    </a:cubicBezTo>
                    <a:cubicBezTo>
                      <a:pt x="7" y="51"/>
                      <a:pt x="4" y="55"/>
                      <a:pt x="3" y="58"/>
                    </a:cubicBezTo>
                    <a:cubicBezTo>
                      <a:pt x="4" y="58"/>
                      <a:pt x="4" y="57"/>
                      <a:pt x="5" y="57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3" name="Freeform 768"/>
              <p:cNvSpPr>
                <a:spLocks/>
              </p:cNvSpPr>
              <p:nvPr/>
            </p:nvSpPr>
            <p:spPr bwMode="auto">
              <a:xfrm>
                <a:off x="5451834" y="4129491"/>
                <a:ext cx="135385" cy="106717"/>
              </a:xfrm>
              <a:custGeom>
                <a:avLst/>
                <a:gdLst>
                  <a:gd name="T0" fmla="*/ 8 w 29"/>
                  <a:gd name="T1" fmla="*/ 22 h 23"/>
                  <a:gd name="T2" fmla="*/ 10 w 29"/>
                  <a:gd name="T3" fmla="*/ 21 h 23"/>
                  <a:gd name="T4" fmla="*/ 15 w 29"/>
                  <a:gd name="T5" fmla="*/ 21 h 23"/>
                  <a:gd name="T6" fmla="*/ 23 w 29"/>
                  <a:gd name="T7" fmla="*/ 21 h 23"/>
                  <a:gd name="T8" fmla="*/ 27 w 29"/>
                  <a:gd name="T9" fmla="*/ 22 h 23"/>
                  <a:gd name="T10" fmla="*/ 29 w 29"/>
                  <a:gd name="T11" fmla="*/ 19 h 23"/>
                  <a:gd name="T12" fmla="*/ 25 w 29"/>
                  <a:gd name="T13" fmla="*/ 14 h 23"/>
                  <a:gd name="T14" fmla="*/ 25 w 29"/>
                  <a:gd name="T15" fmla="*/ 10 h 23"/>
                  <a:gd name="T16" fmla="*/ 19 w 29"/>
                  <a:gd name="T17" fmla="*/ 4 h 23"/>
                  <a:gd name="T18" fmla="*/ 9 w 29"/>
                  <a:gd name="T19" fmla="*/ 1 h 23"/>
                  <a:gd name="T20" fmla="*/ 5 w 29"/>
                  <a:gd name="T21" fmla="*/ 1 h 23"/>
                  <a:gd name="T22" fmla="*/ 2 w 29"/>
                  <a:gd name="T23" fmla="*/ 6 h 23"/>
                  <a:gd name="T24" fmla="*/ 1 w 29"/>
                  <a:gd name="T25" fmla="*/ 10 h 23"/>
                  <a:gd name="T26" fmla="*/ 2 w 29"/>
                  <a:gd name="T27" fmla="*/ 12 h 23"/>
                  <a:gd name="T28" fmla="*/ 2 w 29"/>
                  <a:gd name="T29" fmla="*/ 14 h 23"/>
                  <a:gd name="T30" fmla="*/ 4 w 29"/>
                  <a:gd name="T31" fmla="*/ 15 h 23"/>
                  <a:gd name="T32" fmla="*/ 9 w 29"/>
                  <a:gd name="T33" fmla="*/ 15 h 23"/>
                  <a:gd name="T34" fmla="*/ 10 w 29"/>
                  <a:gd name="T35" fmla="*/ 14 h 23"/>
                  <a:gd name="T36" fmla="*/ 17 w 29"/>
                  <a:gd name="T37" fmla="*/ 16 h 23"/>
                  <a:gd name="T38" fmla="*/ 11 w 29"/>
                  <a:gd name="T39" fmla="*/ 17 h 23"/>
                  <a:gd name="T40" fmla="*/ 6 w 29"/>
                  <a:gd name="T41" fmla="*/ 18 h 23"/>
                  <a:gd name="T42" fmla="*/ 3 w 29"/>
                  <a:gd name="T43" fmla="*/ 21 h 23"/>
                  <a:gd name="T44" fmla="*/ 5 w 29"/>
                  <a:gd name="T45" fmla="*/ 21 h 23"/>
                  <a:gd name="T46" fmla="*/ 8 w 29"/>
                  <a:gd name="T4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23">
                    <a:moveTo>
                      <a:pt x="8" y="22"/>
                    </a:moveTo>
                    <a:cubicBezTo>
                      <a:pt x="9" y="22"/>
                      <a:pt x="9" y="21"/>
                      <a:pt x="10" y="21"/>
                    </a:cubicBezTo>
                    <a:cubicBezTo>
                      <a:pt x="12" y="21"/>
                      <a:pt x="13" y="21"/>
                      <a:pt x="15" y="21"/>
                    </a:cubicBezTo>
                    <a:cubicBezTo>
                      <a:pt x="17" y="21"/>
                      <a:pt x="20" y="20"/>
                      <a:pt x="23" y="21"/>
                    </a:cubicBezTo>
                    <a:cubicBezTo>
                      <a:pt x="24" y="22"/>
                      <a:pt x="25" y="23"/>
                      <a:pt x="27" y="22"/>
                    </a:cubicBezTo>
                    <a:cubicBezTo>
                      <a:pt x="29" y="22"/>
                      <a:pt x="29" y="21"/>
                      <a:pt x="29" y="19"/>
                    </a:cubicBezTo>
                    <a:cubicBezTo>
                      <a:pt x="29" y="17"/>
                      <a:pt x="25" y="16"/>
                      <a:pt x="25" y="14"/>
                    </a:cubicBezTo>
                    <a:cubicBezTo>
                      <a:pt x="25" y="14"/>
                      <a:pt x="25" y="10"/>
                      <a:pt x="25" y="10"/>
                    </a:cubicBezTo>
                    <a:cubicBezTo>
                      <a:pt x="24" y="10"/>
                      <a:pt x="20" y="5"/>
                      <a:pt x="19" y="4"/>
                    </a:cubicBezTo>
                    <a:cubicBezTo>
                      <a:pt x="16" y="1"/>
                      <a:pt x="13" y="0"/>
                      <a:pt x="9" y="1"/>
                    </a:cubicBezTo>
                    <a:cubicBezTo>
                      <a:pt x="8" y="1"/>
                      <a:pt x="5" y="0"/>
                      <a:pt x="5" y="1"/>
                    </a:cubicBezTo>
                    <a:cubicBezTo>
                      <a:pt x="4" y="2"/>
                      <a:pt x="2" y="4"/>
                      <a:pt x="2" y="6"/>
                    </a:cubicBezTo>
                    <a:cubicBezTo>
                      <a:pt x="3" y="8"/>
                      <a:pt x="3" y="9"/>
                      <a:pt x="1" y="10"/>
                    </a:cubicBezTo>
                    <a:cubicBezTo>
                      <a:pt x="0" y="10"/>
                      <a:pt x="3" y="12"/>
                      <a:pt x="2" y="12"/>
                    </a:cubicBezTo>
                    <a:cubicBezTo>
                      <a:pt x="4" y="13"/>
                      <a:pt x="2" y="13"/>
                      <a:pt x="2" y="14"/>
                    </a:cubicBezTo>
                    <a:cubicBezTo>
                      <a:pt x="2" y="14"/>
                      <a:pt x="3" y="15"/>
                      <a:pt x="4" y="15"/>
                    </a:cubicBezTo>
                    <a:cubicBezTo>
                      <a:pt x="4" y="16"/>
                      <a:pt x="8" y="15"/>
                      <a:pt x="9" y="15"/>
                    </a:cubicBezTo>
                    <a:cubicBezTo>
                      <a:pt x="10" y="15"/>
                      <a:pt x="10" y="14"/>
                      <a:pt x="10" y="14"/>
                    </a:cubicBezTo>
                    <a:cubicBezTo>
                      <a:pt x="11" y="14"/>
                      <a:pt x="17" y="17"/>
                      <a:pt x="17" y="16"/>
                    </a:cubicBezTo>
                    <a:cubicBezTo>
                      <a:pt x="16" y="18"/>
                      <a:pt x="12" y="17"/>
                      <a:pt x="11" y="17"/>
                    </a:cubicBezTo>
                    <a:cubicBezTo>
                      <a:pt x="9" y="16"/>
                      <a:pt x="8" y="18"/>
                      <a:pt x="6" y="18"/>
                    </a:cubicBezTo>
                    <a:cubicBezTo>
                      <a:pt x="3" y="18"/>
                      <a:pt x="1" y="18"/>
                      <a:pt x="3" y="21"/>
                    </a:cubicBezTo>
                    <a:cubicBezTo>
                      <a:pt x="3" y="22"/>
                      <a:pt x="4" y="21"/>
                      <a:pt x="5" y="21"/>
                    </a:cubicBezTo>
                    <a:cubicBezTo>
                      <a:pt x="6" y="21"/>
                      <a:pt x="7" y="22"/>
                      <a:pt x="8" y="2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4" name="Freeform 769"/>
              <p:cNvSpPr>
                <a:spLocks/>
              </p:cNvSpPr>
              <p:nvPr/>
            </p:nvSpPr>
            <p:spPr bwMode="auto">
              <a:xfrm>
                <a:off x="5569700" y="3919245"/>
                <a:ext cx="391822" cy="364746"/>
              </a:xfrm>
              <a:custGeom>
                <a:avLst/>
                <a:gdLst>
                  <a:gd name="T0" fmla="*/ 27 w 84"/>
                  <a:gd name="T1" fmla="*/ 1 h 78"/>
                  <a:gd name="T2" fmla="*/ 33 w 84"/>
                  <a:gd name="T3" fmla="*/ 45 h 78"/>
                  <a:gd name="T4" fmla="*/ 32 w 84"/>
                  <a:gd name="T5" fmla="*/ 50 h 78"/>
                  <a:gd name="T6" fmla="*/ 19 w 84"/>
                  <a:gd name="T7" fmla="*/ 50 h 78"/>
                  <a:gd name="T8" fmla="*/ 15 w 84"/>
                  <a:gd name="T9" fmla="*/ 50 h 78"/>
                  <a:gd name="T10" fmla="*/ 12 w 84"/>
                  <a:gd name="T11" fmla="*/ 51 h 78"/>
                  <a:gd name="T12" fmla="*/ 8 w 84"/>
                  <a:gd name="T13" fmla="*/ 51 h 78"/>
                  <a:gd name="T14" fmla="*/ 6 w 84"/>
                  <a:gd name="T15" fmla="*/ 52 h 78"/>
                  <a:gd name="T16" fmla="*/ 3 w 84"/>
                  <a:gd name="T17" fmla="*/ 50 h 78"/>
                  <a:gd name="T18" fmla="*/ 0 w 84"/>
                  <a:gd name="T19" fmla="*/ 55 h 78"/>
                  <a:gd name="T20" fmla="*/ 0 w 84"/>
                  <a:gd name="T21" fmla="*/ 59 h 78"/>
                  <a:gd name="T22" fmla="*/ 3 w 84"/>
                  <a:gd name="T23" fmla="*/ 63 h 78"/>
                  <a:gd name="T24" fmla="*/ 4 w 84"/>
                  <a:gd name="T25" fmla="*/ 67 h 78"/>
                  <a:gd name="T26" fmla="*/ 7 w 84"/>
                  <a:gd name="T27" fmla="*/ 68 h 78"/>
                  <a:gd name="T28" fmla="*/ 11 w 84"/>
                  <a:gd name="T29" fmla="*/ 68 h 78"/>
                  <a:gd name="T30" fmla="*/ 15 w 84"/>
                  <a:gd name="T31" fmla="*/ 66 h 78"/>
                  <a:gd name="T32" fmla="*/ 20 w 84"/>
                  <a:gd name="T33" fmla="*/ 75 h 78"/>
                  <a:gd name="T34" fmla="*/ 20 w 84"/>
                  <a:gd name="T35" fmla="*/ 77 h 78"/>
                  <a:gd name="T36" fmla="*/ 23 w 84"/>
                  <a:gd name="T37" fmla="*/ 77 h 78"/>
                  <a:gd name="T38" fmla="*/ 27 w 84"/>
                  <a:gd name="T39" fmla="*/ 77 h 78"/>
                  <a:gd name="T40" fmla="*/ 30 w 84"/>
                  <a:gd name="T41" fmla="*/ 77 h 78"/>
                  <a:gd name="T42" fmla="*/ 35 w 84"/>
                  <a:gd name="T43" fmla="*/ 71 h 78"/>
                  <a:gd name="T44" fmla="*/ 35 w 84"/>
                  <a:gd name="T45" fmla="*/ 69 h 78"/>
                  <a:gd name="T46" fmla="*/ 39 w 84"/>
                  <a:gd name="T47" fmla="*/ 67 h 78"/>
                  <a:gd name="T48" fmla="*/ 40 w 84"/>
                  <a:gd name="T49" fmla="*/ 63 h 78"/>
                  <a:gd name="T50" fmla="*/ 42 w 84"/>
                  <a:gd name="T51" fmla="*/ 62 h 78"/>
                  <a:gd name="T52" fmla="*/ 49 w 84"/>
                  <a:gd name="T53" fmla="*/ 57 h 78"/>
                  <a:gd name="T54" fmla="*/ 51 w 84"/>
                  <a:gd name="T55" fmla="*/ 57 h 78"/>
                  <a:gd name="T56" fmla="*/ 52 w 84"/>
                  <a:gd name="T57" fmla="*/ 56 h 78"/>
                  <a:gd name="T58" fmla="*/ 55 w 84"/>
                  <a:gd name="T59" fmla="*/ 54 h 78"/>
                  <a:gd name="T60" fmla="*/ 65 w 84"/>
                  <a:gd name="T61" fmla="*/ 53 h 78"/>
                  <a:gd name="T62" fmla="*/ 70 w 84"/>
                  <a:gd name="T63" fmla="*/ 52 h 78"/>
                  <a:gd name="T64" fmla="*/ 78 w 84"/>
                  <a:gd name="T65" fmla="*/ 51 h 78"/>
                  <a:gd name="T66" fmla="*/ 82 w 84"/>
                  <a:gd name="T67" fmla="*/ 31 h 78"/>
                  <a:gd name="T68" fmla="*/ 77 w 84"/>
                  <a:gd name="T69" fmla="*/ 32 h 78"/>
                  <a:gd name="T70" fmla="*/ 77 w 84"/>
                  <a:gd name="T71" fmla="*/ 28 h 78"/>
                  <a:gd name="T72" fmla="*/ 70 w 84"/>
                  <a:gd name="T73" fmla="*/ 26 h 78"/>
                  <a:gd name="T74" fmla="*/ 66 w 84"/>
                  <a:gd name="T75" fmla="*/ 22 h 78"/>
                  <a:gd name="T76" fmla="*/ 63 w 84"/>
                  <a:gd name="T77" fmla="*/ 20 h 78"/>
                  <a:gd name="T78" fmla="*/ 56 w 84"/>
                  <a:gd name="T79" fmla="*/ 14 h 78"/>
                  <a:gd name="T80" fmla="*/ 39 w 84"/>
                  <a:gd name="T81" fmla="*/ 3 h 78"/>
                  <a:gd name="T82" fmla="*/ 35 w 84"/>
                  <a:gd name="T83" fmla="*/ 1 h 78"/>
                  <a:gd name="T84" fmla="*/ 27 w 84"/>
                  <a:gd name="T85" fmla="*/ 1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4" h="78">
                    <a:moveTo>
                      <a:pt x="27" y="1"/>
                    </a:moveTo>
                    <a:cubicBezTo>
                      <a:pt x="29" y="16"/>
                      <a:pt x="31" y="31"/>
                      <a:pt x="33" y="45"/>
                    </a:cubicBezTo>
                    <a:cubicBezTo>
                      <a:pt x="33" y="47"/>
                      <a:pt x="35" y="50"/>
                      <a:pt x="32" y="50"/>
                    </a:cubicBezTo>
                    <a:cubicBezTo>
                      <a:pt x="28" y="50"/>
                      <a:pt x="23" y="50"/>
                      <a:pt x="19" y="50"/>
                    </a:cubicBezTo>
                    <a:cubicBezTo>
                      <a:pt x="17" y="50"/>
                      <a:pt x="16" y="50"/>
                      <a:pt x="15" y="50"/>
                    </a:cubicBezTo>
                    <a:cubicBezTo>
                      <a:pt x="14" y="50"/>
                      <a:pt x="13" y="51"/>
                      <a:pt x="12" y="51"/>
                    </a:cubicBezTo>
                    <a:cubicBezTo>
                      <a:pt x="11" y="52"/>
                      <a:pt x="10" y="51"/>
                      <a:pt x="8" y="51"/>
                    </a:cubicBezTo>
                    <a:cubicBezTo>
                      <a:pt x="7" y="51"/>
                      <a:pt x="7" y="53"/>
                      <a:pt x="6" y="52"/>
                    </a:cubicBezTo>
                    <a:cubicBezTo>
                      <a:pt x="5" y="52"/>
                      <a:pt x="4" y="50"/>
                      <a:pt x="3" y="50"/>
                    </a:cubicBezTo>
                    <a:cubicBezTo>
                      <a:pt x="2" y="50"/>
                      <a:pt x="2" y="56"/>
                      <a:pt x="0" y="55"/>
                    </a:cubicBezTo>
                    <a:cubicBezTo>
                      <a:pt x="0" y="56"/>
                      <a:pt x="0" y="58"/>
                      <a:pt x="0" y="59"/>
                    </a:cubicBezTo>
                    <a:cubicBezTo>
                      <a:pt x="0" y="61"/>
                      <a:pt x="2" y="61"/>
                      <a:pt x="3" y="63"/>
                    </a:cubicBezTo>
                    <a:cubicBezTo>
                      <a:pt x="4" y="64"/>
                      <a:pt x="3" y="66"/>
                      <a:pt x="4" y="67"/>
                    </a:cubicBezTo>
                    <a:cubicBezTo>
                      <a:pt x="5" y="69"/>
                      <a:pt x="6" y="67"/>
                      <a:pt x="7" y="68"/>
                    </a:cubicBezTo>
                    <a:cubicBezTo>
                      <a:pt x="7" y="69"/>
                      <a:pt x="10" y="68"/>
                      <a:pt x="11" y="68"/>
                    </a:cubicBezTo>
                    <a:cubicBezTo>
                      <a:pt x="12" y="68"/>
                      <a:pt x="14" y="66"/>
                      <a:pt x="15" y="66"/>
                    </a:cubicBezTo>
                    <a:cubicBezTo>
                      <a:pt x="17" y="68"/>
                      <a:pt x="18" y="73"/>
                      <a:pt x="20" y="75"/>
                    </a:cubicBezTo>
                    <a:cubicBezTo>
                      <a:pt x="20" y="75"/>
                      <a:pt x="19" y="77"/>
                      <a:pt x="20" y="77"/>
                    </a:cubicBezTo>
                    <a:cubicBezTo>
                      <a:pt x="21" y="78"/>
                      <a:pt x="22" y="76"/>
                      <a:pt x="23" y="77"/>
                    </a:cubicBezTo>
                    <a:cubicBezTo>
                      <a:pt x="24" y="78"/>
                      <a:pt x="26" y="78"/>
                      <a:pt x="27" y="77"/>
                    </a:cubicBezTo>
                    <a:cubicBezTo>
                      <a:pt x="29" y="75"/>
                      <a:pt x="29" y="77"/>
                      <a:pt x="30" y="77"/>
                    </a:cubicBezTo>
                    <a:cubicBezTo>
                      <a:pt x="33" y="77"/>
                      <a:pt x="35" y="73"/>
                      <a:pt x="35" y="71"/>
                    </a:cubicBezTo>
                    <a:cubicBezTo>
                      <a:pt x="35" y="70"/>
                      <a:pt x="33" y="70"/>
                      <a:pt x="35" y="69"/>
                    </a:cubicBezTo>
                    <a:cubicBezTo>
                      <a:pt x="36" y="68"/>
                      <a:pt x="38" y="69"/>
                      <a:pt x="39" y="67"/>
                    </a:cubicBezTo>
                    <a:cubicBezTo>
                      <a:pt x="39" y="66"/>
                      <a:pt x="40" y="64"/>
                      <a:pt x="40" y="63"/>
                    </a:cubicBezTo>
                    <a:cubicBezTo>
                      <a:pt x="41" y="61"/>
                      <a:pt x="41" y="60"/>
                      <a:pt x="42" y="62"/>
                    </a:cubicBezTo>
                    <a:cubicBezTo>
                      <a:pt x="45" y="64"/>
                      <a:pt x="47" y="56"/>
                      <a:pt x="49" y="57"/>
                    </a:cubicBezTo>
                    <a:cubicBezTo>
                      <a:pt x="50" y="57"/>
                      <a:pt x="50" y="57"/>
                      <a:pt x="51" y="57"/>
                    </a:cubicBezTo>
                    <a:cubicBezTo>
                      <a:pt x="51" y="57"/>
                      <a:pt x="52" y="56"/>
                      <a:pt x="52" y="56"/>
                    </a:cubicBezTo>
                    <a:cubicBezTo>
                      <a:pt x="53" y="55"/>
                      <a:pt x="54" y="55"/>
                      <a:pt x="55" y="54"/>
                    </a:cubicBezTo>
                    <a:cubicBezTo>
                      <a:pt x="58" y="51"/>
                      <a:pt x="61" y="54"/>
                      <a:pt x="65" y="53"/>
                    </a:cubicBezTo>
                    <a:cubicBezTo>
                      <a:pt x="67" y="53"/>
                      <a:pt x="68" y="52"/>
                      <a:pt x="70" y="52"/>
                    </a:cubicBezTo>
                    <a:cubicBezTo>
                      <a:pt x="73" y="52"/>
                      <a:pt x="76" y="52"/>
                      <a:pt x="78" y="51"/>
                    </a:cubicBezTo>
                    <a:cubicBezTo>
                      <a:pt x="84" y="49"/>
                      <a:pt x="82" y="36"/>
                      <a:pt x="82" y="31"/>
                    </a:cubicBezTo>
                    <a:cubicBezTo>
                      <a:pt x="81" y="32"/>
                      <a:pt x="78" y="34"/>
                      <a:pt x="77" y="32"/>
                    </a:cubicBezTo>
                    <a:cubicBezTo>
                      <a:pt x="76" y="31"/>
                      <a:pt x="78" y="29"/>
                      <a:pt x="77" y="28"/>
                    </a:cubicBezTo>
                    <a:cubicBezTo>
                      <a:pt x="76" y="26"/>
                      <a:pt x="72" y="27"/>
                      <a:pt x="70" y="26"/>
                    </a:cubicBezTo>
                    <a:cubicBezTo>
                      <a:pt x="68" y="26"/>
                      <a:pt x="67" y="23"/>
                      <a:pt x="66" y="22"/>
                    </a:cubicBezTo>
                    <a:cubicBezTo>
                      <a:pt x="66" y="21"/>
                      <a:pt x="65" y="20"/>
                      <a:pt x="63" y="20"/>
                    </a:cubicBezTo>
                    <a:cubicBezTo>
                      <a:pt x="61" y="18"/>
                      <a:pt x="58" y="16"/>
                      <a:pt x="56" y="14"/>
                    </a:cubicBezTo>
                    <a:cubicBezTo>
                      <a:pt x="50" y="11"/>
                      <a:pt x="44" y="7"/>
                      <a:pt x="39" y="3"/>
                    </a:cubicBezTo>
                    <a:cubicBezTo>
                      <a:pt x="38" y="3"/>
                      <a:pt x="36" y="1"/>
                      <a:pt x="35" y="1"/>
                    </a:cubicBezTo>
                    <a:cubicBezTo>
                      <a:pt x="33" y="0"/>
                      <a:pt x="30" y="1"/>
                      <a:pt x="27" y="1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5" name="Freeform 770"/>
              <p:cNvSpPr>
                <a:spLocks/>
              </p:cNvSpPr>
              <p:nvPr/>
            </p:nvSpPr>
            <p:spPr bwMode="auto">
              <a:xfrm>
                <a:off x="6409091" y="3750410"/>
                <a:ext cx="258029" cy="251658"/>
              </a:xfrm>
              <a:custGeom>
                <a:avLst/>
                <a:gdLst>
                  <a:gd name="T0" fmla="*/ 45 w 55"/>
                  <a:gd name="T1" fmla="*/ 54 h 54"/>
                  <a:gd name="T2" fmla="*/ 48 w 55"/>
                  <a:gd name="T3" fmla="*/ 51 h 54"/>
                  <a:gd name="T4" fmla="*/ 51 w 55"/>
                  <a:gd name="T5" fmla="*/ 48 h 54"/>
                  <a:gd name="T6" fmla="*/ 54 w 55"/>
                  <a:gd name="T7" fmla="*/ 44 h 54"/>
                  <a:gd name="T8" fmla="*/ 55 w 55"/>
                  <a:gd name="T9" fmla="*/ 42 h 54"/>
                  <a:gd name="T10" fmla="*/ 50 w 55"/>
                  <a:gd name="T11" fmla="*/ 36 h 54"/>
                  <a:gd name="T12" fmla="*/ 45 w 55"/>
                  <a:gd name="T13" fmla="*/ 25 h 54"/>
                  <a:gd name="T14" fmla="*/ 40 w 55"/>
                  <a:gd name="T15" fmla="*/ 16 h 54"/>
                  <a:gd name="T16" fmla="*/ 38 w 55"/>
                  <a:gd name="T17" fmla="*/ 8 h 54"/>
                  <a:gd name="T18" fmla="*/ 47 w 55"/>
                  <a:gd name="T19" fmla="*/ 22 h 54"/>
                  <a:gd name="T20" fmla="*/ 49 w 55"/>
                  <a:gd name="T21" fmla="*/ 19 h 54"/>
                  <a:gd name="T22" fmla="*/ 48 w 55"/>
                  <a:gd name="T23" fmla="*/ 14 h 54"/>
                  <a:gd name="T24" fmla="*/ 47 w 55"/>
                  <a:gd name="T25" fmla="*/ 2 h 54"/>
                  <a:gd name="T26" fmla="*/ 38 w 55"/>
                  <a:gd name="T27" fmla="*/ 2 h 54"/>
                  <a:gd name="T28" fmla="*/ 25 w 55"/>
                  <a:gd name="T29" fmla="*/ 3 h 54"/>
                  <a:gd name="T30" fmla="*/ 16 w 55"/>
                  <a:gd name="T31" fmla="*/ 3 h 54"/>
                  <a:gd name="T32" fmla="*/ 4 w 55"/>
                  <a:gd name="T33" fmla="*/ 1 h 54"/>
                  <a:gd name="T34" fmla="*/ 3 w 55"/>
                  <a:gd name="T35" fmla="*/ 0 h 54"/>
                  <a:gd name="T36" fmla="*/ 1 w 55"/>
                  <a:gd name="T37" fmla="*/ 3 h 54"/>
                  <a:gd name="T38" fmla="*/ 2 w 55"/>
                  <a:gd name="T39" fmla="*/ 7 h 54"/>
                  <a:gd name="T40" fmla="*/ 1 w 55"/>
                  <a:gd name="T41" fmla="*/ 11 h 54"/>
                  <a:gd name="T42" fmla="*/ 2 w 55"/>
                  <a:gd name="T43" fmla="*/ 13 h 54"/>
                  <a:gd name="T44" fmla="*/ 2 w 55"/>
                  <a:gd name="T45" fmla="*/ 25 h 54"/>
                  <a:gd name="T46" fmla="*/ 2 w 55"/>
                  <a:gd name="T47" fmla="*/ 52 h 54"/>
                  <a:gd name="T48" fmla="*/ 34 w 55"/>
                  <a:gd name="T49" fmla="*/ 52 h 54"/>
                  <a:gd name="T50" fmla="*/ 40 w 55"/>
                  <a:gd name="T51" fmla="*/ 52 h 54"/>
                  <a:gd name="T52" fmla="*/ 45 w 55"/>
                  <a:gd name="T5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5" h="54">
                    <a:moveTo>
                      <a:pt x="45" y="54"/>
                    </a:moveTo>
                    <a:cubicBezTo>
                      <a:pt x="46" y="54"/>
                      <a:pt x="46" y="51"/>
                      <a:pt x="48" y="51"/>
                    </a:cubicBezTo>
                    <a:cubicBezTo>
                      <a:pt x="51" y="51"/>
                      <a:pt x="49" y="49"/>
                      <a:pt x="51" y="48"/>
                    </a:cubicBezTo>
                    <a:cubicBezTo>
                      <a:pt x="54" y="47"/>
                      <a:pt x="54" y="47"/>
                      <a:pt x="54" y="44"/>
                    </a:cubicBezTo>
                    <a:cubicBezTo>
                      <a:pt x="53" y="42"/>
                      <a:pt x="53" y="42"/>
                      <a:pt x="55" y="42"/>
                    </a:cubicBezTo>
                    <a:cubicBezTo>
                      <a:pt x="54" y="42"/>
                      <a:pt x="51" y="37"/>
                      <a:pt x="50" y="36"/>
                    </a:cubicBezTo>
                    <a:cubicBezTo>
                      <a:pt x="49" y="32"/>
                      <a:pt x="47" y="28"/>
                      <a:pt x="45" y="25"/>
                    </a:cubicBezTo>
                    <a:cubicBezTo>
                      <a:pt x="43" y="22"/>
                      <a:pt x="42" y="18"/>
                      <a:pt x="40" y="16"/>
                    </a:cubicBezTo>
                    <a:cubicBezTo>
                      <a:pt x="39" y="15"/>
                      <a:pt x="37" y="9"/>
                      <a:pt x="38" y="8"/>
                    </a:cubicBezTo>
                    <a:cubicBezTo>
                      <a:pt x="38" y="8"/>
                      <a:pt x="46" y="22"/>
                      <a:pt x="47" y="22"/>
                    </a:cubicBezTo>
                    <a:cubicBezTo>
                      <a:pt x="48" y="22"/>
                      <a:pt x="49" y="19"/>
                      <a:pt x="49" y="19"/>
                    </a:cubicBezTo>
                    <a:cubicBezTo>
                      <a:pt x="49" y="17"/>
                      <a:pt x="49" y="15"/>
                      <a:pt x="48" y="14"/>
                    </a:cubicBezTo>
                    <a:cubicBezTo>
                      <a:pt x="48" y="10"/>
                      <a:pt x="47" y="6"/>
                      <a:pt x="47" y="2"/>
                    </a:cubicBezTo>
                    <a:cubicBezTo>
                      <a:pt x="45" y="4"/>
                      <a:pt x="40" y="4"/>
                      <a:pt x="38" y="2"/>
                    </a:cubicBezTo>
                    <a:cubicBezTo>
                      <a:pt x="34" y="0"/>
                      <a:pt x="29" y="1"/>
                      <a:pt x="25" y="3"/>
                    </a:cubicBezTo>
                    <a:cubicBezTo>
                      <a:pt x="22" y="5"/>
                      <a:pt x="19" y="4"/>
                      <a:pt x="16" y="3"/>
                    </a:cubicBezTo>
                    <a:cubicBezTo>
                      <a:pt x="12" y="2"/>
                      <a:pt x="8" y="2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0" y="4"/>
                      <a:pt x="3" y="5"/>
                      <a:pt x="2" y="7"/>
                    </a:cubicBezTo>
                    <a:cubicBezTo>
                      <a:pt x="1" y="8"/>
                      <a:pt x="1" y="9"/>
                      <a:pt x="1" y="11"/>
                    </a:cubicBezTo>
                    <a:cubicBezTo>
                      <a:pt x="2" y="11"/>
                      <a:pt x="2" y="12"/>
                      <a:pt x="2" y="13"/>
                    </a:cubicBezTo>
                    <a:cubicBezTo>
                      <a:pt x="2" y="17"/>
                      <a:pt x="2" y="21"/>
                      <a:pt x="2" y="25"/>
                    </a:cubicBezTo>
                    <a:cubicBezTo>
                      <a:pt x="2" y="28"/>
                      <a:pt x="2" y="52"/>
                      <a:pt x="2" y="52"/>
                    </a:cubicBezTo>
                    <a:cubicBezTo>
                      <a:pt x="13" y="52"/>
                      <a:pt x="23" y="52"/>
                      <a:pt x="34" y="52"/>
                    </a:cubicBezTo>
                    <a:cubicBezTo>
                      <a:pt x="36" y="52"/>
                      <a:pt x="38" y="52"/>
                      <a:pt x="40" y="52"/>
                    </a:cubicBezTo>
                    <a:cubicBezTo>
                      <a:pt x="42" y="52"/>
                      <a:pt x="43" y="54"/>
                      <a:pt x="45" y="5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6" name="Freeform 771"/>
              <p:cNvSpPr>
                <a:spLocks/>
              </p:cNvSpPr>
              <p:nvPr/>
            </p:nvSpPr>
            <p:spPr bwMode="auto">
              <a:xfrm>
                <a:off x="6026825" y="3605470"/>
                <a:ext cx="93975" cy="181577"/>
              </a:xfrm>
              <a:custGeom>
                <a:avLst/>
                <a:gdLst>
                  <a:gd name="T0" fmla="*/ 14 w 20"/>
                  <a:gd name="T1" fmla="*/ 34 h 39"/>
                  <a:gd name="T2" fmla="*/ 17 w 20"/>
                  <a:gd name="T3" fmla="*/ 30 h 39"/>
                  <a:gd name="T4" fmla="*/ 20 w 20"/>
                  <a:gd name="T5" fmla="*/ 27 h 39"/>
                  <a:gd name="T6" fmla="*/ 20 w 20"/>
                  <a:gd name="T7" fmla="*/ 24 h 39"/>
                  <a:gd name="T8" fmla="*/ 19 w 20"/>
                  <a:gd name="T9" fmla="*/ 23 h 39"/>
                  <a:gd name="T10" fmla="*/ 17 w 20"/>
                  <a:gd name="T11" fmla="*/ 20 h 39"/>
                  <a:gd name="T12" fmla="*/ 14 w 20"/>
                  <a:gd name="T13" fmla="*/ 20 h 39"/>
                  <a:gd name="T14" fmla="*/ 16 w 20"/>
                  <a:gd name="T15" fmla="*/ 16 h 39"/>
                  <a:gd name="T16" fmla="*/ 17 w 20"/>
                  <a:gd name="T17" fmla="*/ 10 h 39"/>
                  <a:gd name="T18" fmla="*/ 15 w 20"/>
                  <a:gd name="T19" fmla="*/ 6 h 39"/>
                  <a:gd name="T20" fmla="*/ 18 w 20"/>
                  <a:gd name="T21" fmla="*/ 4 h 39"/>
                  <a:gd name="T22" fmla="*/ 18 w 20"/>
                  <a:gd name="T23" fmla="*/ 1 h 39"/>
                  <a:gd name="T24" fmla="*/ 15 w 20"/>
                  <a:gd name="T25" fmla="*/ 3 h 39"/>
                  <a:gd name="T26" fmla="*/ 14 w 20"/>
                  <a:gd name="T27" fmla="*/ 2 h 39"/>
                  <a:gd name="T28" fmla="*/ 11 w 20"/>
                  <a:gd name="T29" fmla="*/ 0 h 39"/>
                  <a:gd name="T30" fmla="*/ 5 w 20"/>
                  <a:gd name="T31" fmla="*/ 4 h 39"/>
                  <a:gd name="T32" fmla="*/ 2 w 20"/>
                  <a:gd name="T33" fmla="*/ 17 h 39"/>
                  <a:gd name="T34" fmla="*/ 1 w 20"/>
                  <a:gd name="T35" fmla="*/ 21 h 39"/>
                  <a:gd name="T36" fmla="*/ 4 w 20"/>
                  <a:gd name="T37" fmla="*/ 26 h 39"/>
                  <a:gd name="T38" fmla="*/ 8 w 20"/>
                  <a:gd name="T39" fmla="*/ 30 h 39"/>
                  <a:gd name="T40" fmla="*/ 10 w 20"/>
                  <a:gd name="T41" fmla="*/ 39 h 39"/>
                  <a:gd name="T42" fmla="*/ 14 w 20"/>
                  <a:gd name="T43" fmla="*/ 34 h 39"/>
                  <a:gd name="T44" fmla="*/ 14 w 20"/>
                  <a:gd name="T45" fmla="*/ 3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" h="39">
                    <a:moveTo>
                      <a:pt x="14" y="34"/>
                    </a:moveTo>
                    <a:cubicBezTo>
                      <a:pt x="12" y="32"/>
                      <a:pt x="16" y="30"/>
                      <a:pt x="17" y="30"/>
                    </a:cubicBezTo>
                    <a:cubicBezTo>
                      <a:pt x="19" y="29"/>
                      <a:pt x="20" y="28"/>
                      <a:pt x="20" y="27"/>
                    </a:cubicBezTo>
                    <a:cubicBezTo>
                      <a:pt x="20" y="26"/>
                      <a:pt x="20" y="25"/>
                      <a:pt x="20" y="24"/>
                    </a:cubicBezTo>
                    <a:cubicBezTo>
                      <a:pt x="20" y="23"/>
                      <a:pt x="19" y="23"/>
                      <a:pt x="19" y="23"/>
                    </a:cubicBezTo>
                    <a:cubicBezTo>
                      <a:pt x="18" y="22"/>
                      <a:pt x="18" y="21"/>
                      <a:pt x="17" y="20"/>
                    </a:cubicBezTo>
                    <a:cubicBezTo>
                      <a:pt x="16" y="20"/>
                      <a:pt x="15" y="21"/>
                      <a:pt x="14" y="20"/>
                    </a:cubicBezTo>
                    <a:cubicBezTo>
                      <a:pt x="11" y="18"/>
                      <a:pt x="14" y="17"/>
                      <a:pt x="16" y="16"/>
                    </a:cubicBezTo>
                    <a:cubicBezTo>
                      <a:pt x="18" y="15"/>
                      <a:pt x="19" y="12"/>
                      <a:pt x="17" y="10"/>
                    </a:cubicBezTo>
                    <a:cubicBezTo>
                      <a:pt x="17" y="9"/>
                      <a:pt x="14" y="7"/>
                      <a:pt x="15" y="6"/>
                    </a:cubicBezTo>
                    <a:cubicBezTo>
                      <a:pt x="16" y="5"/>
                      <a:pt x="17" y="5"/>
                      <a:pt x="18" y="4"/>
                    </a:cubicBezTo>
                    <a:cubicBezTo>
                      <a:pt x="18" y="4"/>
                      <a:pt x="18" y="1"/>
                      <a:pt x="18" y="1"/>
                    </a:cubicBezTo>
                    <a:cubicBezTo>
                      <a:pt x="17" y="1"/>
                      <a:pt x="16" y="4"/>
                      <a:pt x="15" y="3"/>
                    </a:cubicBezTo>
                    <a:cubicBezTo>
                      <a:pt x="15" y="3"/>
                      <a:pt x="14" y="2"/>
                      <a:pt x="14" y="2"/>
                    </a:cubicBezTo>
                    <a:cubicBezTo>
                      <a:pt x="13" y="1"/>
                      <a:pt x="12" y="0"/>
                      <a:pt x="11" y="0"/>
                    </a:cubicBezTo>
                    <a:cubicBezTo>
                      <a:pt x="9" y="1"/>
                      <a:pt x="6" y="2"/>
                      <a:pt x="5" y="4"/>
                    </a:cubicBezTo>
                    <a:cubicBezTo>
                      <a:pt x="3" y="8"/>
                      <a:pt x="5" y="14"/>
                      <a:pt x="2" y="17"/>
                    </a:cubicBezTo>
                    <a:cubicBezTo>
                      <a:pt x="0" y="19"/>
                      <a:pt x="0" y="19"/>
                      <a:pt x="1" y="21"/>
                    </a:cubicBezTo>
                    <a:cubicBezTo>
                      <a:pt x="1" y="23"/>
                      <a:pt x="4" y="24"/>
                      <a:pt x="4" y="26"/>
                    </a:cubicBezTo>
                    <a:cubicBezTo>
                      <a:pt x="5" y="28"/>
                      <a:pt x="8" y="29"/>
                      <a:pt x="8" y="30"/>
                    </a:cubicBezTo>
                    <a:cubicBezTo>
                      <a:pt x="9" y="33"/>
                      <a:pt x="10" y="37"/>
                      <a:pt x="10" y="39"/>
                    </a:cubicBezTo>
                    <a:cubicBezTo>
                      <a:pt x="12" y="39"/>
                      <a:pt x="16" y="37"/>
                      <a:pt x="14" y="34"/>
                    </a:cubicBezTo>
                    <a:cubicBezTo>
                      <a:pt x="13" y="33"/>
                      <a:pt x="15" y="35"/>
                      <a:pt x="14" y="3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7" name="Freeform 772"/>
              <p:cNvSpPr>
                <a:spLocks/>
              </p:cNvSpPr>
              <p:nvPr/>
            </p:nvSpPr>
            <p:spPr bwMode="auto">
              <a:xfrm>
                <a:off x="6068239" y="3712184"/>
                <a:ext cx="355189" cy="342447"/>
              </a:xfrm>
              <a:custGeom>
                <a:avLst/>
                <a:gdLst>
                  <a:gd name="T0" fmla="*/ 21 w 76"/>
                  <a:gd name="T1" fmla="*/ 55 h 73"/>
                  <a:gd name="T2" fmla="*/ 25 w 76"/>
                  <a:gd name="T3" fmla="*/ 57 h 73"/>
                  <a:gd name="T4" fmla="*/ 28 w 76"/>
                  <a:gd name="T5" fmla="*/ 55 h 73"/>
                  <a:gd name="T6" fmla="*/ 33 w 76"/>
                  <a:gd name="T7" fmla="*/ 53 h 73"/>
                  <a:gd name="T8" fmla="*/ 44 w 76"/>
                  <a:gd name="T9" fmla="*/ 59 h 73"/>
                  <a:gd name="T10" fmla="*/ 70 w 76"/>
                  <a:gd name="T11" fmla="*/ 73 h 73"/>
                  <a:gd name="T12" fmla="*/ 71 w 76"/>
                  <a:gd name="T13" fmla="*/ 71 h 73"/>
                  <a:gd name="T14" fmla="*/ 75 w 76"/>
                  <a:gd name="T15" fmla="*/ 71 h 73"/>
                  <a:gd name="T16" fmla="*/ 75 w 76"/>
                  <a:gd name="T17" fmla="*/ 66 h 73"/>
                  <a:gd name="T18" fmla="*/ 75 w 76"/>
                  <a:gd name="T19" fmla="*/ 44 h 73"/>
                  <a:gd name="T20" fmla="*/ 75 w 76"/>
                  <a:gd name="T21" fmla="*/ 24 h 73"/>
                  <a:gd name="T22" fmla="*/ 75 w 76"/>
                  <a:gd name="T23" fmla="*/ 20 h 73"/>
                  <a:gd name="T24" fmla="*/ 74 w 76"/>
                  <a:gd name="T25" fmla="*/ 17 h 73"/>
                  <a:gd name="T26" fmla="*/ 76 w 76"/>
                  <a:gd name="T27" fmla="*/ 14 h 73"/>
                  <a:gd name="T28" fmla="*/ 74 w 76"/>
                  <a:gd name="T29" fmla="*/ 11 h 73"/>
                  <a:gd name="T30" fmla="*/ 76 w 76"/>
                  <a:gd name="T31" fmla="*/ 8 h 73"/>
                  <a:gd name="T32" fmla="*/ 67 w 76"/>
                  <a:gd name="T33" fmla="*/ 5 h 73"/>
                  <a:gd name="T34" fmla="*/ 61 w 76"/>
                  <a:gd name="T35" fmla="*/ 2 h 73"/>
                  <a:gd name="T36" fmla="*/ 51 w 76"/>
                  <a:gd name="T37" fmla="*/ 6 h 73"/>
                  <a:gd name="T38" fmla="*/ 51 w 76"/>
                  <a:gd name="T39" fmla="*/ 9 h 73"/>
                  <a:gd name="T40" fmla="*/ 50 w 76"/>
                  <a:gd name="T41" fmla="*/ 14 h 73"/>
                  <a:gd name="T42" fmla="*/ 41 w 76"/>
                  <a:gd name="T43" fmla="*/ 13 h 73"/>
                  <a:gd name="T44" fmla="*/ 36 w 76"/>
                  <a:gd name="T45" fmla="*/ 12 h 73"/>
                  <a:gd name="T46" fmla="*/ 31 w 76"/>
                  <a:gd name="T47" fmla="*/ 10 h 73"/>
                  <a:gd name="T48" fmla="*/ 29 w 76"/>
                  <a:gd name="T49" fmla="*/ 6 h 73"/>
                  <a:gd name="T50" fmla="*/ 23 w 76"/>
                  <a:gd name="T51" fmla="*/ 3 h 73"/>
                  <a:gd name="T52" fmla="*/ 17 w 76"/>
                  <a:gd name="T53" fmla="*/ 2 h 73"/>
                  <a:gd name="T54" fmla="*/ 11 w 76"/>
                  <a:gd name="T55" fmla="*/ 0 h 73"/>
                  <a:gd name="T56" fmla="*/ 11 w 76"/>
                  <a:gd name="T57" fmla="*/ 4 h 73"/>
                  <a:gd name="T58" fmla="*/ 9 w 76"/>
                  <a:gd name="T59" fmla="*/ 6 h 73"/>
                  <a:gd name="T60" fmla="*/ 5 w 76"/>
                  <a:gd name="T61" fmla="*/ 8 h 73"/>
                  <a:gd name="T62" fmla="*/ 5 w 76"/>
                  <a:gd name="T63" fmla="*/ 14 h 73"/>
                  <a:gd name="T64" fmla="*/ 1 w 76"/>
                  <a:gd name="T65" fmla="*/ 17 h 73"/>
                  <a:gd name="T66" fmla="*/ 3 w 76"/>
                  <a:gd name="T67" fmla="*/ 21 h 73"/>
                  <a:gd name="T68" fmla="*/ 3 w 76"/>
                  <a:gd name="T69" fmla="*/ 26 h 73"/>
                  <a:gd name="T70" fmla="*/ 3 w 76"/>
                  <a:gd name="T71" fmla="*/ 31 h 73"/>
                  <a:gd name="T72" fmla="*/ 3 w 76"/>
                  <a:gd name="T73" fmla="*/ 34 h 73"/>
                  <a:gd name="T74" fmla="*/ 3 w 76"/>
                  <a:gd name="T75" fmla="*/ 37 h 73"/>
                  <a:gd name="T76" fmla="*/ 1 w 76"/>
                  <a:gd name="T77" fmla="*/ 40 h 73"/>
                  <a:gd name="T78" fmla="*/ 4 w 76"/>
                  <a:gd name="T79" fmla="*/ 46 h 73"/>
                  <a:gd name="T80" fmla="*/ 7 w 76"/>
                  <a:gd name="T81" fmla="*/ 48 h 73"/>
                  <a:gd name="T82" fmla="*/ 11 w 76"/>
                  <a:gd name="T83" fmla="*/ 49 h 73"/>
                  <a:gd name="T84" fmla="*/ 14 w 76"/>
                  <a:gd name="T85" fmla="*/ 53 h 73"/>
                  <a:gd name="T86" fmla="*/ 21 w 76"/>
                  <a:gd name="T87" fmla="*/ 55 h 73"/>
                  <a:gd name="T88" fmla="*/ 21 w 76"/>
                  <a:gd name="T89" fmla="*/ 5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6" h="73">
                    <a:moveTo>
                      <a:pt x="21" y="55"/>
                    </a:moveTo>
                    <a:cubicBezTo>
                      <a:pt x="21" y="56"/>
                      <a:pt x="24" y="58"/>
                      <a:pt x="25" y="57"/>
                    </a:cubicBezTo>
                    <a:cubicBezTo>
                      <a:pt x="26" y="56"/>
                      <a:pt x="27" y="56"/>
                      <a:pt x="28" y="55"/>
                    </a:cubicBezTo>
                    <a:cubicBezTo>
                      <a:pt x="29" y="55"/>
                      <a:pt x="32" y="53"/>
                      <a:pt x="33" y="53"/>
                    </a:cubicBezTo>
                    <a:cubicBezTo>
                      <a:pt x="37" y="55"/>
                      <a:pt x="40" y="57"/>
                      <a:pt x="44" y="59"/>
                    </a:cubicBezTo>
                    <a:cubicBezTo>
                      <a:pt x="53" y="64"/>
                      <a:pt x="61" y="69"/>
                      <a:pt x="70" y="73"/>
                    </a:cubicBezTo>
                    <a:cubicBezTo>
                      <a:pt x="70" y="71"/>
                      <a:pt x="69" y="71"/>
                      <a:pt x="71" y="71"/>
                    </a:cubicBezTo>
                    <a:cubicBezTo>
                      <a:pt x="71" y="71"/>
                      <a:pt x="75" y="71"/>
                      <a:pt x="75" y="71"/>
                    </a:cubicBezTo>
                    <a:cubicBezTo>
                      <a:pt x="75" y="69"/>
                      <a:pt x="75" y="68"/>
                      <a:pt x="75" y="66"/>
                    </a:cubicBezTo>
                    <a:cubicBezTo>
                      <a:pt x="75" y="59"/>
                      <a:pt x="75" y="52"/>
                      <a:pt x="75" y="44"/>
                    </a:cubicBezTo>
                    <a:cubicBezTo>
                      <a:pt x="75" y="37"/>
                      <a:pt x="75" y="30"/>
                      <a:pt x="75" y="24"/>
                    </a:cubicBezTo>
                    <a:cubicBezTo>
                      <a:pt x="75" y="22"/>
                      <a:pt x="75" y="21"/>
                      <a:pt x="75" y="20"/>
                    </a:cubicBezTo>
                    <a:cubicBezTo>
                      <a:pt x="74" y="19"/>
                      <a:pt x="74" y="18"/>
                      <a:pt x="74" y="17"/>
                    </a:cubicBezTo>
                    <a:cubicBezTo>
                      <a:pt x="74" y="16"/>
                      <a:pt x="76" y="15"/>
                      <a:pt x="76" y="14"/>
                    </a:cubicBezTo>
                    <a:cubicBezTo>
                      <a:pt x="76" y="13"/>
                      <a:pt x="74" y="12"/>
                      <a:pt x="74" y="11"/>
                    </a:cubicBezTo>
                    <a:cubicBezTo>
                      <a:pt x="74" y="10"/>
                      <a:pt x="75" y="9"/>
                      <a:pt x="76" y="8"/>
                    </a:cubicBezTo>
                    <a:cubicBezTo>
                      <a:pt x="73" y="6"/>
                      <a:pt x="70" y="7"/>
                      <a:pt x="67" y="5"/>
                    </a:cubicBezTo>
                    <a:cubicBezTo>
                      <a:pt x="65" y="4"/>
                      <a:pt x="64" y="2"/>
                      <a:pt x="61" y="2"/>
                    </a:cubicBezTo>
                    <a:cubicBezTo>
                      <a:pt x="57" y="2"/>
                      <a:pt x="53" y="3"/>
                      <a:pt x="51" y="6"/>
                    </a:cubicBezTo>
                    <a:cubicBezTo>
                      <a:pt x="50" y="7"/>
                      <a:pt x="50" y="8"/>
                      <a:pt x="51" y="9"/>
                    </a:cubicBezTo>
                    <a:cubicBezTo>
                      <a:pt x="52" y="11"/>
                      <a:pt x="51" y="12"/>
                      <a:pt x="50" y="14"/>
                    </a:cubicBezTo>
                    <a:cubicBezTo>
                      <a:pt x="48" y="17"/>
                      <a:pt x="44" y="15"/>
                      <a:pt x="41" y="13"/>
                    </a:cubicBezTo>
                    <a:cubicBezTo>
                      <a:pt x="39" y="13"/>
                      <a:pt x="38" y="12"/>
                      <a:pt x="36" y="12"/>
                    </a:cubicBezTo>
                    <a:cubicBezTo>
                      <a:pt x="34" y="11"/>
                      <a:pt x="32" y="12"/>
                      <a:pt x="31" y="10"/>
                    </a:cubicBezTo>
                    <a:cubicBezTo>
                      <a:pt x="30" y="9"/>
                      <a:pt x="30" y="7"/>
                      <a:pt x="29" y="6"/>
                    </a:cubicBezTo>
                    <a:cubicBezTo>
                      <a:pt x="28" y="4"/>
                      <a:pt x="25" y="4"/>
                      <a:pt x="23" y="3"/>
                    </a:cubicBezTo>
                    <a:cubicBezTo>
                      <a:pt x="21" y="2"/>
                      <a:pt x="19" y="2"/>
                      <a:pt x="17" y="2"/>
                    </a:cubicBezTo>
                    <a:cubicBezTo>
                      <a:pt x="15" y="2"/>
                      <a:pt x="14" y="1"/>
                      <a:pt x="11" y="0"/>
                    </a:cubicBezTo>
                    <a:cubicBezTo>
                      <a:pt x="11" y="1"/>
                      <a:pt x="11" y="2"/>
                      <a:pt x="11" y="4"/>
                    </a:cubicBezTo>
                    <a:cubicBezTo>
                      <a:pt x="11" y="5"/>
                      <a:pt x="11" y="4"/>
                      <a:pt x="9" y="6"/>
                    </a:cubicBezTo>
                    <a:cubicBezTo>
                      <a:pt x="8" y="7"/>
                      <a:pt x="7" y="7"/>
                      <a:pt x="5" y="8"/>
                    </a:cubicBezTo>
                    <a:cubicBezTo>
                      <a:pt x="3" y="10"/>
                      <a:pt x="6" y="12"/>
                      <a:pt x="5" y="14"/>
                    </a:cubicBezTo>
                    <a:cubicBezTo>
                      <a:pt x="4" y="16"/>
                      <a:pt x="1" y="16"/>
                      <a:pt x="1" y="17"/>
                    </a:cubicBezTo>
                    <a:cubicBezTo>
                      <a:pt x="1" y="19"/>
                      <a:pt x="2" y="20"/>
                      <a:pt x="3" y="21"/>
                    </a:cubicBezTo>
                    <a:cubicBezTo>
                      <a:pt x="3" y="23"/>
                      <a:pt x="3" y="25"/>
                      <a:pt x="3" y="26"/>
                    </a:cubicBezTo>
                    <a:cubicBezTo>
                      <a:pt x="3" y="28"/>
                      <a:pt x="4" y="29"/>
                      <a:pt x="3" y="31"/>
                    </a:cubicBezTo>
                    <a:cubicBezTo>
                      <a:pt x="3" y="32"/>
                      <a:pt x="3" y="33"/>
                      <a:pt x="3" y="34"/>
                    </a:cubicBezTo>
                    <a:cubicBezTo>
                      <a:pt x="3" y="35"/>
                      <a:pt x="4" y="36"/>
                      <a:pt x="3" y="37"/>
                    </a:cubicBezTo>
                    <a:cubicBezTo>
                      <a:pt x="3" y="38"/>
                      <a:pt x="0" y="38"/>
                      <a:pt x="1" y="40"/>
                    </a:cubicBezTo>
                    <a:cubicBezTo>
                      <a:pt x="3" y="42"/>
                      <a:pt x="4" y="43"/>
                      <a:pt x="4" y="46"/>
                    </a:cubicBezTo>
                    <a:cubicBezTo>
                      <a:pt x="4" y="48"/>
                      <a:pt x="6" y="47"/>
                      <a:pt x="7" y="48"/>
                    </a:cubicBezTo>
                    <a:cubicBezTo>
                      <a:pt x="9" y="48"/>
                      <a:pt x="10" y="48"/>
                      <a:pt x="11" y="49"/>
                    </a:cubicBezTo>
                    <a:cubicBezTo>
                      <a:pt x="12" y="50"/>
                      <a:pt x="13" y="52"/>
                      <a:pt x="14" y="53"/>
                    </a:cubicBezTo>
                    <a:cubicBezTo>
                      <a:pt x="16" y="54"/>
                      <a:pt x="19" y="53"/>
                      <a:pt x="21" y="55"/>
                    </a:cubicBezTo>
                    <a:cubicBezTo>
                      <a:pt x="22" y="56"/>
                      <a:pt x="20" y="54"/>
                      <a:pt x="21" y="55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8" name="Freeform 773"/>
              <p:cNvSpPr>
                <a:spLocks/>
              </p:cNvSpPr>
              <p:nvPr/>
            </p:nvSpPr>
            <p:spPr bwMode="auto">
              <a:xfrm>
                <a:off x="5456613" y="3857128"/>
                <a:ext cx="195911" cy="159278"/>
              </a:xfrm>
              <a:custGeom>
                <a:avLst/>
                <a:gdLst>
                  <a:gd name="T0" fmla="*/ 19 w 42"/>
                  <a:gd name="T1" fmla="*/ 34 h 34"/>
                  <a:gd name="T2" fmla="*/ 20 w 42"/>
                  <a:gd name="T3" fmla="*/ 25 h 34"/>
                  <a:gd name="T4" fmla="*/ 24 w 42"/>
                  <a:gd name="T5" fmla="*/ 22 h 34"/>
                  <a:gd name="T6" fmla="*/ 25 w 42"/>
                  <a:gd name="T7" fmla="*/ 20 h 34"/>
                  <a:gd name="T8" fmla="*/ 25 w 42"/>
                  <a:gd name="T9" fmla="*/ 9 h 34"/>
                  <a:gd name="T10" fmla="*/ 32 w 42"/>
                  <a:gd name="T11" fmla="*/ 9 h 34"/>
                  <a:gd name="T12" fmla="*/ 41 w 42"/>
                  <a:gd name="T13" fmla="*/ 9 h 34"/>
                  <a:gd name="T14" fmla="*/ 42 w 42"/>
                  <a:gd name="T15" fmla="*/ 2 h 34"/>
                  <a:gd name="T16" fmla="*/ 40 w 42"/>
                  <a:gd name="T17" fmla="*/ 0 h 34"/>
                  <a:gd name="T18" fmla="*/ 20 w 42"/>
                  <a:gd name="T19" fmla="*/ 0 h 34"/>
                  <a:gd name="T20" fmla="*/ 15 w 42"/>
                  <a:gd name="T21" fmla="*/ 6 h 34"/>
                  <a:gd name="T22" fmla="*/ 10 w 42"/>
                  <a:gd name="T23" fmla="*/ 17 h 34"/>
                  <a:gd name="T24" fmla="*/ 8 w 42"/>
                  <a:gd name="T25" fmla="*/ 18 h 34"/>
                  <a:gd name="T26" fmla="*/ 4 w 42"/>
                  <a:gd name="T27" fmla="*/ 25 h 34"/>
                  <a:gd name="T28" fmla="*/ 0 w 42"/>
                  <a:gd name="T29" fmla="*/ 34 h 34"/>
                  <a:gd name="T30" fmla="*/ 19 w 42"/>
                  <a:gd name="T3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34">
                    <a:moveTo>
                      <a:pt x="19" y="34"/>
                    </a:moveTo>
                    <a:cubicBezTo>
                      <a:pt x="19" y="31"/>
                      <a:pt x="18" y="26"/>
                      <a:pt x="20" y="25"/>
                    </a:cubicBezTo>
                    <a:cubicBezTo>
                      <a:pt x="21" y="24"/>
                      <a:pt x="23" y="23"/>
                      <a:pt x="24" y="22"/>
                    </a:cubicBezTo>
                    <a:cubicBezTo>
                      <a:pt x="25" y="22"/>
                      <a:pt x="25" y="20"/>
                      <a:pt x="25" y="20"/>
                    </a:cubicBezTo>
                    <a:cubicBezTo>
                      <a:pt x="25" y="16"/>
                      <a:pt x="25" y="13"/>
                      <a:pt x="25" y="9"/>
                    </a:cubicBezTo>
                    <a:cubicBezTo>
                      <a:pt x="25" y="9"/>
                      <a:pt x="31" y="9"/>
                      <a:pt x="32" y="9"/>
                    </a:cubicBezTo>
                    <a:cubicBezTo>
                      <a:pt x="35" y="9"/>
                      <a:pt x="38" y="9"/>
                      <a:pt x="41" y="9"/>
                    </a:cubicBezTo>
                    <a:cubicBezTo>
                      <a:pt x="42" y="9"/>
                      <a:pt x="42" y="3"/>
                      <a:pt x="42" y="2"/>
                    </a:cubicBezTo>
                    <a:cubicBezTo>
                      <a:pt x="42" y="0"/>
                      <a:pt x="42" y="0"/>
                      <a:pt x="40" y="0"/>
                    </a:cubicBezTo>
                    <a:cubicBezTo>
                      <a:pt x="33" y="0"/>
                      <a:pt x="27" y="0"/>
                      <a:pt x="20" y="0"/>
                    </a:cubicBezTo>
                    <a:cubicBezTo>
                      <a:pt x="18" y="2"/>
                      <a:pt x="17" y="4"/>
                      <a:pt x="15" y="6"/>
                    </a:cubicBezTo>
                    <a:cubicBezTo>
                      <a:pt x="11" y="9"/>
                      <a:pt x="11" y="12"/>
                      <a:pt x="10" y="17"/>
                    </a:cubicBezTo>
                    <a:cubicBezTo>
                      <a:pt x="10" y="17"/>
                      <a:pt x="9" y="18"/>
                      <a:pt x="8" y="18"/>
                    </a:cubicBezTo>
                    <a:cubicBezTo>
                      <a:pt x="6" y="20"/>
                      <a:pt x="5" y="22"/>
                      <a:pt x="4" y="25"/>
                    </a:cubicBezTo>
                    <a:cubicBezTo>
                      <a:pt x="2" y="28"/>
                      <a:pt x="0" y="30"/>
                      <a:pt x="0" y="34"/>
                    </a:cubicBezTo>
                    <a:cubicBezTo>
                      <a:pt x="6" y="34"/>
                      <a:pt x="13" y="34"/>
                      <a:pt x="19" y="34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9" name="Freeform 774"/>
              <p:cNvSpPr>
                <a:spLocks/>
              </p:cNvSpPr>
              <p:nvPr/>
            </p:nvSpPr>
            <p:spPr bwMode="auto">
              <a:xfrm>
                <a:off x="5550586" y="3632546"/>
                <a:ext cx="280328" cy="224582"/>
              </a:xfrm>
              <a:custGeom>
                <a:avLst/>
                <a:gdLst>
                  <a:gd name="T0" fmla="*/ 22 w 60"/>
                  <a:gd name="T1" fmla="*/ 48 h 48"/>
                  <a:gd name="T2" fmla="*/ 23 w 60"/>
                  <a:gd name="T3" fmla="*/ 41 h 48"/>
                  <a:gd name="T4" fmla="*/ 29 w 60"/>
                  <a:gd name="T5" fmla="*/ 37 h 48"/>
                  <a:gd name="T6" fmla="*/ 33 w 60"/>
                  <a:gd name="T7" fmla="*/ 37 h 48"/>
                  <a:gd name="T8" fmla="*/ 38 w 60"/>
                  <a:gd name="T9" fmla="*/ 35 h 48"/>
                  <a:gd name="T10" fmla="*/ 40 w 60"/>
                  <a:gd name="T11" fmla="*/ 32 h 48"/>
                  <a:gd name="T12" fmla="*/ 45 w 60"/>
                  <a:gd name="T13" fmla="*/ 31 h 48"/>
                  <a:gd name="T14" fmla="*/ 46 w 60"/>
                  <a:gd name="T15" fmla="*/ 28 h 48"/>
                  <a:gd name="T16" fmla="*/ 50 w 60"/>
                  <a:gd name="T17" fmla="*/ 25 h 48"/>
                  <a:gd name="T18" fmla="*/ 53 w 60"/>
                  <a:gd name="T19" fmla="*/ 23 h 48"/>
                  <a:gd name="T20" fmla="*/ 58 w 60"/>
                  <a:gd name="T21" fmla="*/ 24 h 48"/>
                  <a:gd name="T22" fmla="*/ 56 w 60"/>
                  <a:gd name="T23" fmla="*/ 16 h 48"/>
                  <a:gd name="T24" fmla="*/ 56 w 60"/>
                  <a:gd name="T25" fmla="*/ 10 h 48"/>
                  <a:gd name="T26" fmla="*/ 55 w 60"/>
                  <a:gd name="T27" fmla="*/ 7 h 48"/>
                  <a:gd name="T28" fmla="*/ 51 w 60"/>
                  <a:gd name="T29" fmla="*/ 6 h 48"/>
                  <a:gd name="T30" fmla="*/ 47 w 60"/>
                  <a:gd name="T31" fmla="*/ 6 h 48"/>
                  <a:gd name="T32" fmla="*/ 42 w 60"/>
                  <a:gd name="T33" fmla="*/ 6 h 48"/>
                  <a:gd name="T34" fmla="*/ 35 w 60"/>
                  <a:gd name="T35" fmla="*/ 4 h 48"/>
                  <a:gd name="T36" fmla="*/ 30 w 60"/>
                  <a:gd name="T37" fmla="*/ 13 h 48"/>
                  <a:gd name="T38" fmla="*/ 20 w 60"/>
                  <a:gd name="T39" fmla="*/ 19 h 48"/>
                  <a:gd name="T40" fmla="*/ 16 w 60"/>
                  <a:gd name="T41" fmla="*/ 27 h 48"/>
                  <a:gd name="T42" fmla="*/ 16 w 60"/>
                  <a:gd name="T43" fmla="*/ 35 h 48"/>
                  <a:gd name="T44" fmla="*/ 14 w 60"/>
                  <a:gd name="T45" fmla="*/ 39 h 48"/>
                  <a:gd name="T46" fmla="*/ 9 w 60"/>
                  <a:gd name="T47" fmla="*/ 42 h 48"/>
                  <a:gd name="T48" fmla="*/ 5 w 60"/>
                  <a:gd name="T49" fmla="*/ 45 h 48"/>
                  <a:gd name="T50" fmla="*/ 0 w 60"/>
                  <a:gd name="T51" fmla="*/ 48 h 48"/>
                  <a:gd name="T52" fmla="*/ 22 w 60"/>
                  <a:gd name="T5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0" h="48">
                    <a:moveTo>
                      <a:pt x="22" y="48"/>
                    </a:moveTo>
                    <a:cubicBezTo>
                      <a:pt x="22" y="45"/>
                      <a:pt x="21" y="43"/>
                      <a:pt x="23" y="41"/>
                    </a:cubicBezTo>
                    <a:cubicBezTo>
                      <a:pt x="25" y="40"/>
                      <a:pt x="28" y="39"/>
                      <a:pt x="29" y="37"/>
                    </a:cubicBezTo>
                    <a:cubicBezTo>
                      <a:pt x="30" y="37"/>
                      <a:pt x="32" y="37"/>
                      <a:pt x="33" y="37"/>
                    </a:cubicBezTo>
                    <a:cubicBezTo>
                      <a:pt x="34" y="36"/>
                      <a:pt x="36" y="36"/>
                      <a:pt x="38" y="35"/>
                    </a:cubicBezTo>
                    <a:cubicBezTo>
                      <a:pt x="39" y="34"/>
                      <a:pt x="39" y="33"/>
                      <a:pt x="40" y="32"/>
                    </a:cubicBezTo>
                    <a:cubicBezTo>
                      <a:pt x="41" y="31"/>
                      <a:pt x="44" y="32"/>
                      <a:pt x="45" y="31"/>
                    </a:cubicBezTo>
                    <a:cubicBezTo>
                      <a:pt x="46" y="30"/>
                      <a:pt x="46" y="29"/>
                      <a:pt x="46" y="28"/>
                    </a:cubicBezTo>
                    <a:cubicBezTo>
                      <a:pt x="46" y="26"/>
                      <a:pt x="49" y="26"/>
                      <a:pt x="50" y="25"/>
                    </a:cubicBezTo>
                    <a:cubicBezTo>
                      <a:pt x="51" y="24"/>
                      <a:pt x="51" y="23"/>
                      <a:pt x="53" y="23"/>
                    </a:cubicBezTo>
                    <a:cubicBezTo>
                      <a:pt x="54" y="23"/>
                      <a:pt x="57" y="24"/>
                      <a:pt x="58" y="24"/>
                    </a:cubicBezTo>
                    <a:cubicBezTo>
                      <a:pt x="60" y="23"/>
                      <a:pt x="56" y="17"/>
                      <a:pt x="56" y="16"/>
                    </a:cubicBezTo>
                    <a:cubicBezTo>
                      <a:pt x="56" y="14"/>
                      <a:pt x="56" y="12"/>
                      <a:pt x="56" y="10"/>
                    </a:cubicBezTo>
                    <a:cubicBezTo>
                      <a:pt x="55" y="9"/>
                      <a:pt x="55" y="8"/>
                      <a:pt x="55" y="7"/>
                    </a:cubicBezTo>
                    <a:cubicBezTo>
                      <a:pt x="53" y="7"/>
                      <a:pt x="52" y="6"/>
                      <a:pt x="51" y="6"/>
                    </a:cubicBezTo>
                    <a:cubicBezTo>
                      <a:pt x="50" y="5"/>
                      <a:pt x="48" y="6"/>
                      <a:pt x="47" y="6"/>
                    </a:cubicBezTo>
                    <a:cubicBezTo>
                      <a:pt x="46" y="5"/>
                      <a:pt x="44" y="6"/>
                      <a:pt x="42" y="6"/>
                    </a:cubicBezTo>
                    <a:cubicBezTo>
                      <a:pt x="40" y="6"/>
                      <a:pt x="36" y="0"/>
                      <a:pt x="35" y="4"/>
                    </a:cubicBezTo>
                    <a:cubicBezTo>
                      <a:pt x="34" y="7"/>
                      <a:pt x="33" y="10"/>
                      <a:pt x="30" y="13"/>
                    </a:cubicBezTo>
                    <a:cubicBezTo>
                      <a:pt x="27" y="16"/>
                      <a:pt x="23" y="16"/>
                      <a:pt x="20" y="19"/>
                    </a:cubicBezTo>
                    <a:cubicBezTo>
                      <a:pt x="18" y="21"/>
                      <a:pt x="17" y="24"/>
                      <a:pt x="16" y="27"/>
                    </a:cubicBezTo>
                    <a:cubicBezTo>
                      <a:pt x="16" y="29"/>
                      <a:pt x="17" y="32"/>
                      <a:pt x="16" y="35"/>
                    </a:cubicBezTo>
                    <a:cubicBezTo>
                      <a:pt x="15" y="36"/>
                      <a:pt x="14" y="38"/>
                      <a:pt x="14" y="39"/>
                    </a:cubicBezTo>
                    <a:cubicBezTo>
                      <a:pt x="13" y="41"/>
                      <a:pt x="11" y="41"/>
                      <a:pt x="9" y="42"/>
                    </a:cubicBezTo>
                    <a:cubicBezTo>
                      <a:pt x="8" y="43"/>
                      <a:pt x="7" y="44"/>
                      <a:pt x="5" y="45"/>
                    </a:cubicBezTo>
                    <a:cubicBezTo>
                      <a:pt x="4" y="46"/>
                      <a:pt x="2" y="46"/>
                      <a:pt x="0" y="48"/>
                    </a:cubicBezTo>
                    <a:lnTo>
                      <a:pt x="22" y="48"/>
                    </a:ln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0" name="Freeform 775"/>
              <p:cNvSpPr>
                <a:spLocks/>
              </p:cNvSpPr>
              <p:nvPr/>
            </p:nvSpPr>
            <p:spPr bwMode="auto">
              <a:xfrm>
                <a:off x="5649339" y="3610247"/>
                <a:ext cx="484203" cy="461904"/>
              </a:xfrm>
              <a:custGeom>
                <a:avLst/>
                <a:gdLst>
                  <a:gd name="T0" fmla="*/ 35 w 104"/>
                  <a:gd name="T1" fmla="*/ 22 h 99"/>
                  <a:gd name="T2" fmla="*/ 36 w 104"/>
                  <a:gd name="T3" fmla="*/ 29 h 99"/>
                  <a:gd name="T4" fmla="*/ 31 w 104"/>
                  <a:gd name="T5" fmla="*/ 28 h 99"/>
                  <a:gd name="T6" fmla="*/ 29 w 104"/>
                  <a:gd name="T7" fmla="*/ 30 h 99"/>
                  <a:gd name="T8" fmla="*/ 26 w 104"/>
                  <a:gd name="T9" fmla="*/ 31 h 99"/>
                  <a:gd name="T10" fmla="*/ 24 w 104"/>
                  <a:gd name="T11" fmla="*/ 35 h 99"/>
                  <a:gd name="T12" fmla="*/ 20 w 104"/>
                  <a:gd name="T13" fmla="*/ 37 h 99"/>
                  <a:gd name="T14" fmla="*/ 17 w 104"/>
                  <a:gd name="T15" fmla="*/ 40 h 99"/>
                  <a:gd name="T16" fmla="*/ 11 w 104"/>
                  <a:gd name="T17" fmla="*/ 42 h 99"/>
                  <a:gd name="T18" fmla="*/ 8 w 104"/>
                  <a:gd name="T19" fmla="*/ 43 h 99"/>
                  <a:gd name="T20" fmla="*/ 4 w 104"/>
                  <a:gd name="T21" fmla="*/ 45 h 99"/>
                  <a:gd name="T22" fmla="*/ 1 w 104"/>
                  <a:gd name="T23" fmla="*/ 52 h 99"/>
                  <a:gd name="T24" fmla="*/ 2 w 104"/>
                  <a:gd name="T25" fmla="*/ 56 h 99"/>
                  <a:gd name="T26" fmla="*/ 6 w 104"/>
                  <a:gd name="T27" fmla="*/ 59 h 99"/>
                  <a:gd name="T28" fmla="*/ 37 w 104"/>
                  <a:gd name="T29" fmla="*/ 79 h 99"/>
                  <a:gd name="T30" fmla="*/ 48 w 104"/>
                  <a:gd name="T31" fmla="*/ 86 h 99"/>
                  <a:gd name="T32" fmla="*/ 49 w 104"/>
                  <a:gd name="T33" fmla="*/ 87 h 99"/>
                  <a:gd name="T34" fmla="*/ 58 w 104"/>
                  <a:gd name="T35" fmla="*/ 93 h 99"/>
                  <a:gd name="T36" fmla="*/ 61 w 104"/>
                  <a:gd name="T37" fmla="*/ 99 h 99"/>
                  <a:gd name="T38" fmla="*/ 67 w 104"/>
                  <a:gd name="T39" fmla="*/ 97 h 99"/>
                  <a:gd name="T40" fmla="*/ 72 w 104"/>
                  <a:gd name="T41" fmla="*/ 96 h 99"/>
                  <a:gd name="T42" fmla="*/ 85 w 104"/>
                  <a:gd name="T43" fmla="*/ 87 h 99"/>
                  <a:gd name="T44" fmla="*/ 100 w 104"/>
                  <a:gd name="T45" fmla="*/ 77 h 99"/>
                  <a:gd name="T46" fmla="*/ 104 w 104"/>
                  <a:gd name="T47" fmla="*/ 75 h 99"/>
                  <a:gd name="T48" fmla="*/ 97 w 104"/>
                  <a:gd name="T49" fmla="*/ 69 h 99"/>
                  <a:gd name="T50" fmla="*/ 94 w 104"/>
                  <a:gd name="T51" fmla="*/ 69 h 99"/>
                  <a:gd name="T52" fmla="*/ 92 w 104"/>
                  <a:gd name="T53" fmla="*/ 63 h 99"/>
                  <a:gd name="T54" fmla="*/ 92 w 104"/>
                  <a:gd name="T55" fmla="*/ 60 h 99"/>
                  <a:gd name="T56" fmla="*/ 93 w 104"/>
                  <a:gd name="T57" fmla="*/ 55 h 99"/>
                  <a:gd name="T58" fmla="*/ 93 w 104"/>
                  <a:gd name="T59" fmla="*/ 50 h 99"/>
                  <a:gd name="T60" fmla="*/ 93 w 104"/>
                  <a:gd name="T61" fmla="*/ 46 h 99"/>
                  <a:gd name="T62" fmla="*/ 92 w 104"/>
                  <a:gd name="T63" fmla="*/ 42 h 99"/>
                  <a:gd name="T64" fmla="*/ 91 w 104"/>
                  <a:gd name="T65" fmla="*/ 37 h 99"/>
                  <a:gd name="T66" fmla="*/ 87 w 104"/>
                  <a:gd name="T67" fmla="*/ 27 h 99"/>
                  <a:gd name="T68" fmla="*/ 82 w 104"/>
                  <a:gd name="T69" fmla="*/ 20 h 99"/>
                  <a:gd name="T70" fmla="*/ 85 w 104"/>
                  <a:gd name="T71" fmla="*/ 13 h 99"/>
                  <a:gd name="T72" fmla="*/ 86 w 104"/>
                  <a:gd name="T73" fmla="*/ 2 h 99"/>
                  <a:gd name="T74" fmla="*/ 84 w 104"/>
                  <a:gd name="T75" fmla="*/ 1 h 99"/>
                  <a:gd name="T76" fmla="*/ 81 w 104"/>
                  <a:gd name="T77" fmla="*/ 0 h 99"/>
                  <a:gd name="T78" fmla="*/ 79 w 104"/>
                  <a:gd name="T79" fmla="*/ 1 h 99"/>
                  <a:gd name="T80" fmla="*/ 75 w 104"/>
                  <a:gd name="T81" fmla="*/ 0 h 99"/>
                  <a:gd name="T82" fmla="*/ 72 w 104"/>
                  <a:gd name="T83" fmla="*/ 2 h 99"/>
                  <a:gd name="T84" fmla="*/ 68 w 104"/>
                  <a:gd name="T85" fmla="*/ 1 h 99"/>
                  <a:gd name="T86" fmla="*/ 61 w 104"/>
                  <a:gd name="T87" fmla="*/ 2 h 99"/>
                  <a:gd name="T88" fmla="*/ 46 w 104"/>
                  <a:gd name="T89" fmla="*/ 5 h 99"/>
                  <a:gd name="T90" fmla="*/ 43 w 104"/>
                  <a:gd name="T91" fmla="*/ 7 h 99"/>
                  <a:gd name="T92" fmla="*/ 39 w 104"/>
                  <a:gd name="T93" fmla="*/ 8 h 99"/>
                  <a:gd name="T94" fmla="*/ 34 w 104"/>
                  <a:gd name="T95" fmla="*/ 12 h 99"/>
                  <a:gd name="T96" fmla="*/ 35 w 104"/>
                  <a:gd name="T97" fmla="*/ 22 h 99"/>
                  <a:gd name="T98" fmla="*/ 35 w 104"/>
                  <a:gd name="T99" fmla="*/ 2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4" h="99">
                    <a:moveTo>
                      <a:pt x="35" y="22"/>
                    </a:moveTo>
                    <a:cubicBezTo>
                      <a:pt x="36" y="23"/>
                      <a:pt x="40" y="29"/>
                      <a:pt x="36" y="29"/>
                    </a:cubicBezTo>
                    <a:cubicBezTo>
                      <a:pt x="35" y="28"/>
                      <a:pt x="32" y="27"/>
                      <a:pt x="31" y="28"/>
                    </a:cubicBezTo>
                    <a:cubicBezTo>
                      <a:pt x="30" y="29"/>
                      <a:pt x="30" y="29"/>
                      <a:pt x="29" y="30"/>
                    </a:cubicBezTo>
                    <a:cubicBezTo>
                      <a:pt x="28" y="31"/>
                      <a:pt x="27" y="31"/>
                      <a:pt x="26" y="31"/>
                    </a:cubicBezTo>
                    <a:cubicBezTo>
                      <a:pt x="24" y="32"/>
                      <a:pt x="25" y="34"/>
                      <a:pt x="24" y="35"/>
                    </a:cubicBezTo>
                    <a:cubicBezTo>
                      <a:pt x="24" y="37"/>
                      <a:pt x="21" y="36"/>
                      <a:pt x="20" y="37"/>
                    </a:cubicBezTo>
                    <a:cubicBezTo>
                      <a:pt x="18" y="37"/>
                      <a:pt x="18" y="39"/>
                      <a:pt x="17" y="40"/>
                    </a:cubicBezTo>
                    <a:cubicBezTo>
                      <a:pt x="15" y="42"/>
                      <a:pt x="13" y="41"/>
                      <a:pt x="11" y="42"/>
                    </a:cubicBezTo>
                    <a:cubicBezTo>
                      <a:pt x="10" y="42"/>
                      <a:pt x="9" y="42"/>
                      <a:pt x="8" y="43"/>
                    </a:cubicBezTo>
                    <a:cubicBezTo>
                      <a:pt x="7" y="43"/>
                      <a:pt x="5" y="44"/>
                      <a:pt x="4" y="45"/>
                    </a:cubicBezTo>
                    <a:cubicBezTo>
                      <a:pt x="0" y="47"/>
                      <a:pt x="1" y="48"/>
                      <a:pt x="1" y="52"/>
                    </a:cubicBezTo>
                    <a:cubicBezTo>
                      <a:pt x="1" y="55"/>
                      <a:pt x="0" y="55"/>
                      <a:pt x="2" y="56"/>
                    </a:cubicBezTo>
                    <a:cubicBezTo>
                      <a:pt x="3" y="57"/>
                      <a:pt x="5" y="58"/>
                      <a:pt x="6" y="59"/>
                    </a:cubicBezTo>
                    <a:cubicBezTo>
                      <a:pt x="16" y="66"/>
                      <a:pt x="26" y="72"/>
                      <a:pt x="37" y="79"/>
                    </a:cubicBezTo>
                    <a:cubicBezTo>
                      <a:pt x="40" y="81"/>
                      <a:pt x="44" y="84"/>
                      <a:pt x="48" y="86"/>
                    </a:cubicBezTo>
                    <a:cubicBezTo>
                      <a:pt x="48" y="87"/>
                      <a:pt x="49" y="87"/>
                      <a:pt x="49" y="87"/>
                    </a:cubicBezTo>
                    <a:cubicBezTo>
                      <a:pt x="52" y="92"/>
                      <a:pt x="54" y="92"/>
                      <a:pt x="58" y="93"/>
                    </a:cubicBezTo>
                    <a:cubicBezTo>
                      <a:pt x="61" y="94"/>
                      <a:pt x="58" y="98"/>
                      <a:pt x="61" y="99"/>
                    </a:cubicBezTo>
                    <a:cubicBezTo>
                      <a:pt x="62" y="99"/>
                      <a:pt x="65" y="98"/>
                      <a:pt x="67" y="97"/>
                    </a:cubicBezTo>
                    <a:cubicBezTo>
                      <a:pt x="68" y="97"/>
                      <a:pt x="71" y="97"/>
                      <a:pt x="72" y="96"/>
                    </a:cubicBezTo>
                    <a:cubicBezTo>
                      <a:pt x="76" y="93"/>
                      <a:pt x="80" y="90"/>
                      <a:pt x="85" y="87"/>
                    </a:cubicBezTo>
                    <a:cubicBezTo>
                      <a:pt x="90" y="84"/>
                      <a:pt x="95" y="80"/>
                      <a:pt x="100" y="77"/>
                    </a:cubicBezTo>
                    <a:cubicBezTo>
                      <a:pt x="101" y="77"/>
                      <a:pt x="102" y="76"/>
                      <a:pt x="104" y="75"/>
                    </a:cubicBezTo>
                    <a:cubicBezTo>
                      <a:pt x="102" y="71"/>
                      <a:pt x="101" y="70"/>
                      <a:pt x="97" y="69"/>
                    </a:cubicBezTo>
                    <a:cubicBezTo>
                      <a:pt x="96" y="69"/>
                      <a:pt x="94" y="69"/>
                      <a:pt x="94" y="69"/>
                    </a:cubicBezTo>
                    <a:cubicBezTo>
                      <a:pt x="94" y="66"/>
                      <a:pt x="94" y="65"/>
                      <a:pt x="92" y="63"/>
                    </a:cubicBezTo>
                    <a:cubicBezTo>
                      <a:pt x="91" y="61"/>
                      <a:pt x="91" y="61"/>
                      <a:pt x="92" y="60"/>
                    </a:cubicBezTo>
                    <a:cubicBezTo>
                      <a:pt x="94" y="58"/>
                      <a:pt x="93" y="57"/>
                      <a:pt x="93" y="55"/>
                    </a:cubicBezTo>
                    <a:cubicBezTo>
                      <a:pt x="93" y="53"/>
                      <a:pt x="94" y="52"/>
                      <a:pt x="93" y="50"/>
                    </a:cubicBezTo>
                    <a:cubicBezTo>
                      <a:pt x="93" y="49"/>
                      <a:pt x="93" y="48"/>
                      <a:pt x="93" y="46"/>
                    </a:cubicBezTo>
                    <a:cubicBezTo>
                      <a:pt x="93" y="45"/>
                      <a:pt x="93" y="43"/>
                      <a:pt x="92" y="42"/>
                    </a:cubicBezTo>
                    <a:cubicBezTo>
                      <a:pt x="91" y="41"/>
                      <a:pt x="91" y="39"/>
                      <a:pt x="91" y="37"/>
                    </a:cubicBezTo>
                    <a:cubicBezTo>
                      <a:pt x="91" y="34"/>
                      <a:pt x="90" y="30"/>
                      <a:pt x="87" y="27"/>
                    </a:cubicBezTo>
                    <a:cubicBezTo>
                      <a:pt x="85" y="25"/>
                      <a:pt x="83" y="23"/>
                      <a:pt x="82" y="20"/>
                    </a:cubicBezTo>
                    <a:cubicBezTo>
                      <a:pt x="80" y="16"/>
                      <a:pt x="84" y="17"/>
                      <a:pt x="85" y="13"/>
                    </a:cubicBezTo>
                    <a:cubicBezTo>
                      <a:pt x="85" y="9"/>
                      <a:pt x="85" y="6"/>
                      <a:pt x="86" y="2"/>
                    </a:cubicBezTo>
                    <a:cubicBezTo>
                      <a:pt x="85" y="2"/>
                      <a:pt x="85" y="1"/>
                      <a:pt x="84" y="1"/>
                    </a:cubicBezTo>
                    <a:cubicBezTo>
                      <a:pt x="82" y="2"/>
                      <a:pt x="82" y="0"/>
                      <a:pt x="81" y="0"/>
                    </a:cubicBezTo>
                    <a:cubicBezTo>
                      <a:pt x="80" y="0"/>
                      <a:pt x="80" y="1"/>
                      <a:pt x="79" y="1"/>
                    </a:cubicBezTo>
                    <a:cubicBezTo>
                      <a:pt x="77" y="1"/>
                      <a:pt x="77" y="0"/>
                      <a:pt x="75" y="0"/>
                    </a:cubicBezTo>
                    <a:cubicBezTo>
                      <a:pt x="74" y="1"/>
                      <a:pt x="73" y="1"/>
                      <a:pt x="72" y="2"/>
                    </a:cubicBezTo>
                    <a:cubicBezTo>
                      <a:pt x="70" y="3"/>
                      <a:pt x="70" y="2"/>
                      <a:pt x="68" y="1"/>
                    </a:cubicBezTo>
                    <a:cubicBezTo>
                      <a:pt x="66" y="1"/>
                      <a:pt x="63" y="1"/>
                      <a:pt x="61" y="2"/>
                    </a:cubicBezTo>
                    <a:cubicBezTo>
                      <a:pt x="56" y="3"/>
                      <a:pt x="51" y="3"/>
                      <a:pt x="46" y="5"/>
                    </a:cubicBezTo>
                    <a:cubicBezTo>
                      <a:pt x="45" y="6"/>
                      <a:pt x="44" y="7"/>
                      <a:pt x="43" y="7"/>
                    </a:cubicBezTo>
                    <a:cubicBezTo>
                      <a:pt x="42" y="8"/>
                      <a:pt x="40" y="8"/>
                      <a:pt x="39" y="8"/>
                    </a:cubicBezTo>
                    <a:cubicBezTo>
                      <a:pt x="37" y="9"/>
                      <a:pt x="37" y="12"/>
                      <a:pt x="34" y="12"/>
                    </a:cubicBezTo>
                    <a:cubicBezTo>
                      <a:pt x="35" y="15"/>
                      <a:pt x="35" y="18"/>
                      <a:pt x="35" y="22"/>
                    </a:cubicBezTo>
                    <a:cubicBezTo>
                      <a:pt x="36" y="23"/>
                      <a:pt x="35" y="20"/>
                      <a:pt x="35" y="22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1" name="Freeform 776"/>
              <p:cNvSpPr>
                <a:spLocks/>
              </p:cNvSpPr>
              <p:nvPr/>
            </p:nvSpPr>
            <p:spPr bwMode="auto">
              <a:xfrm>
                <a:off x="4148946" y="1859791"/>
                <a:ext cx="1425532" cy="1062380"/>
              </a:xfrm>
              <a:custGeom>
                <a:avLst/>
                <a:gdLst>
                  <a:gd name="T0" fmla="*/ 33 w 305"/>
                  <a:gd name="T1" fmla="*/ 54 h 227"/>
                  <a:gd name="T2" fmla="*/ 1 w 305"/>
                  <a:gd name="T3" fmla="*/ 63 h 227"/>
                  <a:gd name="T4" fmla="*/ 19 w 305"/>
                  <a:gd name="T5" fmla="*/ 72 h 227"/>
                  <a:gd name="T6" fmla="*/ 24 w 305"/>
                  <a:gd name="T7" fmla="*/ 75 h 227"/>
                  <a:gd name="T8" fmla="*/ 20 w 305"/>
                  <a:gd name="T9" fmla="*/ 81 h 227"/>
                  <a:gd name="T10" fmla="*/ 36 w 305"/>
                  <a:gd name="T11" fmla="*/ 86 h 227"/>
                  <a:gd name="T12" fmla="*/ 73 w 305"/>
                  <a:gd name="T13" fmla="*/ 93 h 227"/>
                  <a:gd name="T14" fmla="*/ 87 w 305"/>
                  <a:gd name="T15" fmla="*/ 112 h 227"/>
                  <a:gd name="T16" fmla="*/ 88 w 305"/>
                  <a:gd name="T17" fmla="*/ 122 h 227"/>
                  <a:gd name="T18" fmla="*/ 89 w 305"/>
                  <a:gd name="T19" fmla="*/ 131 h 227"/>
                  <a:gd name="T20" fmla="*/ 104 w 305"/>
                  <a:gd name="T21" fmla="*/ 129 h 227"/>
                  <a:gd name="T22" fmla="*/ 106 w 305"/>
                  <a:gd name="T23" fmla="*/ 135 h 227"/>
                  <a:gd name="T24" fmla="*/ 106 w 305"/>
                  <a:gd name="T25" fmla="*/ 144 h 227"/>
                  <a:gd name="T26" fmla="*/ 109 w 305"/>
                  <a:gd name="T27" fmla="*/ 155 h 227"/>
                  <a:gd name="T28" fmla="*/ 106 w 305"/>
                  <a:gd name="T29" fmla="*/ 160 h 227"/>
                  <a:gd name="T30" fmla="*/ 100 w 305"/>
                  <a:gd name="T31" fmla="*/ 162 h 227"/>
                  <a:gd name="T32" fmla="*/ 112 w 305"/>
                  <a:gd name="T33" fmla="*/ 165 h 227"/>
                  <a:gd name="T34" fmla="*/ 112 w 305"/>
                  <a:gd name="T35" fmla="*/ 169 h 227"/>
                  <a:gd name="T36" fmla="*/ 107 w 305"/>
                  <a:gd name="T37" fmla="*/ 172 h 227"/>
                  <a:gd name="T38" fmla="*/ 107 w 305"/>
                  <a:gd name="T39" fmla="*/ 180 h 227"/>
                  <a:gd name="T40" fmla="*/ 110 w 305"/>
                  <a:gd name="T41" fmla="*/ 192 h 227"/>
                  <a:gd name="T42" fmla="*/ 114 w 305"/>
                  <a:gd name="T43" fmla="*/ 193 h 227"/>
                  <a:gd name="T44" fmla="*/ 120 w 305"/>
                  <a:gd name="T45" fmla="*/ 210 h 227"/>
                  <a:gd name="T46" fmla="*/ 138 w 305"/>
                  <a:gd name="T47" fmla="*/ 219 h 227"/>
                  <a:gd name="T48" fmla="*/ 142 w 305"/>
                  <a:gd name="T49" fmla="*/ 224 h 227"/>
                  <a:gd name="T50" fmla="*/ 151 w 305"/>
                  <a:gd name="T51" fmla="*/ 214 h 227"/>
                  <a:gd name="T52" fmla="*/ 156 w 305"/>
                  <a:gd name="T53" fmla="*/ 200 h 227"/>
                  <a:gd name="T54" fmla="*/ 163 w 305"/>
                  <a:gd name="T55" fmla="*/ 192 h 227"/>
                  <a:gd name="T56" fmla="*/ 173 w 305"/>
                  <a:gd name="T57" fmla="*/ 179 h 227"/>
                  <a:gd name="T58" fmla="*/ 193 w 305"/>
                  <a:gd name="T59" fmla="*/ 173 h 227"/>
                  <a:gd name="T60" fmla="*/ 216 w 305"/>
                  <a:gd name="T61" fmla="*/ 160 h 227"/>
                  <a:gd name="T62" fmla="*/ 232 w 305"/>
                  <a:gd name="T63" fmla="*/ 142 h 227"/>
                  <a:gd name="T64" fmla="*/ 234 w 305"/>
                  <a:gd name="T65" fmla="*/ 130 h 227"/>
                  <a:gd name="T66" fmla="*/ 253 w 305"/>
                  <a:gd name="T67" fmla="*/ 129 h 227"/>
                  <a:gd name="T68" fmla="*/ 233 w 305"/>
                  <a:gd name="T69" fmla="*/ 119 h 227"/>
                  <a:gd name="T70" fmla="*/ 238 w 305"/>
                  <a:gd name="T71" fmla="*/ 113 h 227"/>
                  <a:gd name="T72" fmla="*/ 262 w 305"/>
                  <a:gd name="T73" fmla="*/ 112 h 227"/>
                  <a:gd name="T74" fmla="*/ 258 w 305"/>
                  <a:gd name="T75" fmla="*/ 106 h 227"/>
                  <a:gd name="T76" fmla="*/ 266 w 305"/>
                  <a:gd name="T77" fmla="*/ 95 h 227"/>
                  <a:gd name="T78" fmla="*/ 253 w 305"/>
                  <a:gd name="T79" fmla="*/ 80 h 227"/>
                  <a:gd name="T80" fmla="*/ 263 w 305"/>
                  <a:gd name="T81" fmla="*/ 66 h 227"/>
                  <a:gd name="T82" fmla="*/ 268 w 305"/>
                  <a:gd name="T83" fmla="*/ 51 h 227"/>
                  <a:gd name="T84" fmla="*/ 283 w 305"/>
                  <a:gd name="T85" fmla="*/ 38 h 227"/>
                  <a:gd name="T86" fmla="*/ 291 w 305"/>
                  <a:gd name="T87" fmla="*/ 33 h 227"/>
                  <a:gd name="T88" fmla="*/ 259 w 305"/>
                  <a:gd name="T89" fmla="*/ 28 h 227"/>
                  <a:gd name="T90" fmla="*/ 238 w 305"/>
                  <a:gd name="T91" fmla="*/ 21 h 227"/>
                  <a:gd name="T92" fmla="*/ 256 w 305"/>
                  <a:gd name="T93" fmla="*/ 14 h 227"/>
                  <a:gd name="T94" fmla="*/ 206 w 305"/>
                  <a:gd name="T95" fmla="*/ 8 h 227"/>
                  <a:gd name="T96" fmla="*/ 213 w 305"/>
                  <a:gd name="T97" fmla="*/ 0 h 227"/>
                  <a:gd name="T98" fmla="*/ 173 w 305"/>
                  <a:gd name="T99" fmla="*/ 8 h 227"/>
                  <a:gd name="T100" fmla="*/ 155 w 305"/>
                  <a:gd name="T101" fmla="*/ 10 h 227"/>
                  <a:gd name="T102" fmla="*/ 154 w 305"/>
                  <a:gd name="T103" fmla="*/ 11 h 227"/>
                  <a:gd name="T104" fmla="*/ 140 w 305"/>
                  <a:gd name="T105" fmla="*/ 14 h 227"/>
                  <a:gd name="T106" fmla="*/ 111 w 305"/>
                  <a:gd name="T107" fmla="*/ 14 h 227"/>
                  <a:gd name="T108" fmla="*/ 98 w 305"/>
                  <a:gd name="T109" fmla="*/ 23 h 227"/>
                  <a:gd name="T110" fmla="*/ 73 w 305"/>
                  <a:gd name="T111" fmla="*/ 21 h 227"/>
                  <a:gd name="T112" fmla="*/ 55 w 305"/>
                  <a:gd name="T113" fmla="*/ 3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5" h="227">
                    <a:moveTo>
                      <a:pt x="32" y="37"/>
                    </a:moveTo>
                    <a:cubicBezTo>
                      <a:pt x="31" y="38"/>
                      <a:pt x="26" y="40"/>
                      <a:pt x="27" y="41"/>
                    </a:cubicBezTo>
                    <a:cubicBezTo>
                      <a:pt x="28" y="42"/>
                      <a:pt x="30" y="42"/>
                      <a:pt x="32" y="43"/>
                    </a:cubicBezTo>
                    <a:cubicBezTo>
                      <a:pt x="34" y="43"/>
                      <a:pt x="36" y="43"/>
                      <a:pt x="39" y="43"/>
                    </a:cubicBezTo>
                    <a:cubicBezTo>
                      <a:pt x="39" y="43"/>
                      <a:pt x="44" y="42"/>
                      <a:pt x="45" y="42"/>
                    </a:cubicBezTo>
                    <a:cubicBezTo>
                      <a:pt x="44" y="42"/>
                      <a:pt x="42" y="43"/>
                      <a:pt x="41" y="44"/>
                    </a:cubicBezTo>
                    <a:cubicBezTo>
                      <a:pt x="40" y="45"/>
                      <a:pt x="39" y="46"/>
                      <a:pt x="40" y="48"/>
                    </a:cubicBezTo>
                    <a:cubicBezTo>
                      <a:pt x="42" y="50"/>
                      <a:pt x="36" y="55"/>
                      <a:pt x="33" y="54"/>
                    </a:cubicBezTo>
                    <a:cubicBezTo>
                      <a:pt x="32" y="53"/>
                      <a:pt x="30" y="54"/>
                      <a:pt x="28" y="54"/>
                    </a:cubicBezTo>
                    <a:cubicBezTo>
                      <a:pt x="27" y="53"/>
                      <a:pt x="25" y="54"/>
                      <a:pt x="24" y="54"/>
                    </a:cubicBezTo>
                    <a:cubicBezTo>
                      <a:pt x="23" y="54"/>
                      <a:pt x="21" y="54"/>
                      <a:pt x="20" y="56"/>
                    </a:cubicBezTo>
                    <a:cubicBezTo>
                      <a:pt x="19" y="57"/>
                      <a:pt x="18" y="57"/>
                      <a:pt x="16" y="57"/>
                    </a:cubicBezTo>
                    <a:cubicBezTo>
                      <a:pt x="13" y="58"/>
                      <a:pt x="10" y="59"/>
                      <a:pt x="7" y="59"/>
                    </a:cubicBezTo>
                    <a:cubicBezTo>
                      <a:pt x="6" y="59"/>
                      <a:pt x="4" y="58"/>
                      <a:pt x="4" y="59"/>
                    </a:cubicBezTo>
                    <a:cubicBezTo>
                      <a:pt x="3" y="60"/>
                      <a:pt x="0" y="60"/>
                      <a:pt x="0" y="62"/>
                    </a:cubicBezTo>
                    <a:cubicBezTo>
                      <a:pt x="0" y="63"/>
                      <a:pt x="1" y="62"/>
                      <a:pt x="1" y="63"/>
                    </a:cubicBezTo>
                    <a:cubicBezTo>
                      <a:pt x="1" y="63"/>
                      <a:pt x="0" y="64"/>
                      <a:pt x="0" y="64"/>
                    </a:cubicBezTo>
                    <a:cubicBezTo>
                      <a:pt x="0" y="65"/>
                      <a:pt x="2" y="67"/>
                      <a:pt x="3" y="68"/>
                    </a:cubicBezTo>
                    <a:cubicBezTo>
                      <a:pt x="3" y="68"/>
                      <a:pt x="4" y="67"/>
                      <a:pt x="4" y="67"/>
                    </a:cubicBezTo>
                    <a:cubicBezTo>
                      <a:pt x="5" y="66"/>
                      <a:pt x="6" y="67"/>
                      <a:pt x="7" y="68"/>
                    </a:cubicBezTo>
                    <a:cubicBezTo>
                      <a:pt x="8" y="68"/>
                      <a:pt x="13" y="69"/>
                      <a:pt x="13" y="67"/>
                    </a:cubicBezTo>
                    <a:cubicBezTo>
                      <a:pt x="13" y="68"/>
                      <a:pt x="12" y="68"/>
                      <a:pt x="13" y="69"/>
                    </a:cubicBezTo>
                    <a:cubicBezTo>
                      <a:pt x="13" y="70"/>
                      <a:pt x="15" y="71"/>
                      <a:pt x="16" y="71"/>
                    </a:cubicBezTo>
                    <a:cubicBezTo>
                      <a:pt x="17" y="72"/>
                      <a:pt x="18" y="72"/>
                      <a:pt x="19" y="72"/>
                    </a:cubicBezTo>
                    <a:cubicBezTo>
                      <a:pt x="21" y="72"/>
                      <a:pt x="21" y="70"/>
                      <a:pt x="22" y="71"/>
                    </a:cubicBezTo>
                    <a:cubicBezTo>
                      <a:pt x="24" y="71"/>
                      <a:pt x="27" y="71"/>
                      <a:pt x="28" y="71"/>
                    </a:cubicBezTo>
                    <a:cubicBezTo>
                      <a:pt x="29" y="71"/>
                      <a:pt x="29" y="70"/>
                      <a:pt x="30" y="69"/>
                    </a:cubicBezTo>
                    <a:cubicBezTo>
                      <a:pt x="31" y="69"/>
                      <a:pt x="34" y="71"/>
                      <a:pt x="34" y="72"/>
                    </a:cubicBezTo>
                    <a:cubicBezTo>
                      <a:pt x="34" y="73"/>
                      <a:pt x="24" y="72"/>
                      <a:pt x="22" y="73"/>
                    </a:cubicBezTo>
                    <a:cubicBezTo>
                      <a:pt x="20" y="73"/>
                      <a:pt x="23" y="74"/>
                      <a:pt x="24" y="74"/>
                    </a:cubicBezTo>
                    <a:cubicBezTo>
                      <a:pt x="26" y="75"/>
                      <a:pt x="27" y="74"/>
                      <a:pt x="29" y="75"/>
                    </a:cubicBezTo>
                    <a:cubicBezTo>
                      <a:pt x="28" y="74"/>
                      <a:pt x="26" y="75"/>
                      <a:pt x="24" y="75"/>
                    </a:cubicBezTo>
                    <a:cubicBezTo>
                      <a:pt x="21" y="75"/>
                      <a:pt x="18" y="74"/>
                      <a:pt x="15" y="74"/>
                    </a:cubicBezTo>
                    <a:cubicBezTo>
                      <a:pt x="13" y="74"/>
                      <a:pt x="9" y="74"/>
                      <a:pt x="9" y="76"/>
                    </a:cubicBezTo>
                    <a:cubicBezTo>
                      <a:pt x="8" y="77"/>
                      <a:pt x="11" y="78"/>
                      <a:pt x="12" y="78"/>
                    </a:cubicBezTo>
                    <a:cubicBezTo>
                      <a:pt x="13" y="78"/>
                      <a:pt x="15" y="77"/>
                      <a:pt x="15" y="77"/>
                    </a:cubicBezTo>
                    <a:cubicBezTo>
                      <a:pt x="16" y="78"/>
                      <a:pt x="15" y="78"/>
                      <a:pt x="15" y="79"/>
                    </a:cubicBezTo>
                    <a:cubicBezTo>
                      <a:pt x="16" y="80"/>
                      <a:pt x="18" y="80"/>
                      <a:pt x="19" y="80"/>
                    </a:cubicBezTo>
                    <a:cubicBezTo>
                      <a:pt x="21" y="80"/>
                      <a:pt x="23" y="80"/>
                      <a:pt x="25" y="80"/>
                    </a:cubicBezTo>
                    <a:cubicBezTo>
                      <a:pt x="25" y="80"/>
                      <a:pt x="21" y="81"/>
                      <a:pt x="20" y="81"/>
                    </a:cubicBezTo>
                    <a:cubicBezTo>
                      <a:pt x="16" y="82"/>
                      <a:pt x="19" y="84"/>
                      <a:pt x="21" y="85"/>
                    </a:cubicBezTo>
                    <a:cubicBezTo>
                      <a:pt x="23" y="86"/>
                      <a:pt x="25" y="86"/>
                      <a:pt x="27" y="87"/>
                    </a:cubicBezTo>
                    <a:cubicBezTo>
                      <a:pt x="27" y="87"/>
                      <a:pt x="31" y="87"/>
                      <a:pt x="31" y="87"/>
                    </a:cubicBezTo>
                    <a:cubicBezTo>
                      <a:pt x="31" y="87"/>
                      <a:pt x="29" y="86"/>
                      <a:pt x="29" y="85"/>
                    </a:cubicBezTo>
                    <a:cubicBezTo>
                      <a:pt x="29" y="84"/>
                      <a:pt x="31" y="85"/>
                      <a:pt x="31" y="85"/>
                    </a:cubicBezTo>
                    <a:cubicBezTo>
                      <a:pt x="32" y="86"/>
                      <a:pt x="33" y="85"/>
                      <a:pt x="34" y="84"/>
                    </a:cubicBezTo>
                    <a:cubicBezTo>
                      <a:pt x="34" y="84"/>
                      <a:pt x="35" y="83"/>
                      <a:pt x="36" y="83"/>
                    </a:cubicBezTo>
                    <a:cubicBezTo>
                      <a:pt x="37" y="84"/>
                      <a:pt x="36" y="86"/>
                      <a:pt x="36" y="86"/>
                    </a:cubicBezTo>
                    <a:cubicBezTo>
                      <a:pt x="37" y="87"/>
                      <a:pt x="40" y="85"/>
                      <a:pt x="41" y="85"/>
                    </a:cubicBezTo>
                    <a:cubicBezTo>
                      <a:pt x="43" y="84"/>
                      <a:pt x="43" y="84"/>
                      <a:pt x="44" y="85"/>
                    </a:cubicBezTo>
                    <a:cubicBezTo>
                      <a:pt x="45" y="86"/>
                      <a:pt x="46" y="84"/>
                      <a:pt x="47" y="84"/>
                    </a:cubicBezTo>
                    <a:cubicBezTo>
                      <a:pt x="48" y="83"/>
                      <a:pt x="50" y="84"/>
                      <a:pt x="51" y="84"/>
                    </a:cubicBezTo>
                    <a:cubicBezTo>
                      <a:pt x="54" y="84"/>
                      <a:pt x="58" y="85"/>
                      <a:pt x="61" y="86"/>
                    </a:cubicBezTo>
                    <a:cubicBezTo>
                      <a:pt x="63" y="86"/>
                      <a:pt x="65" y="88"/>
                      <a:pt x="67" y="88"/>
                    </a:cubicBezTo>
                    <a:cubicBezTo>
                      <a:pt x="69" y="88"/>
                      <a:pt x="71" y="89"/>
                      <a:pt x="72" y="90"/>
                    </a:cubicBezTo>
                    <a:cubicBezTo>
                      <a:pt x="74" y="91"/>
                      <a:pt x="73" y="92"/>
                      <a:pt x="73" y="93"/>
                    </a:cubicBezTo>
                    <a:cubicBezTo>
                      <a:pt x="73" y="94"/>
                      <a:pt x="75" y="96"/>
                      <a:pt x="76" y="96"/>
                    </a:cubicBezTo>
                    <a:cubicBezTo>
                      <a:pt x="77" y="97"/>
                      <a:pt x="79" y="96"/>
                      <a:pt x="80" y="97"/>
                    </a:cubicBezTo>
                    <a:cubicBezTo>
                      <a:pt x="80" y="99"/>
                      <a:pt x="82" y="100"/>
                      <a:pt x="83" y="101"/>
                    </a:cubicBezTo>
                    <a:cubicBezTo>
                      <a:pt x="84" y="102"/>
                      <a:pt x="83" y="104"/>
                      <a:pt x="84" y="105"/>
                    </a:cubicBezTo>
                    <a:cubicBezTo>
                      <a:pt x="84" y="106"/>
                      <a:pt x="86" y="107"/>
                      <a:pt x="86" y="109"/>
                    </a:cubicBezTo>
                    <a:cubicBezTo>
                      <a:pt x="86" y="110"/>
                      <a:pt x="85" y="110"/>
                      <a:pt x="86" y="111"/>
                    </a:cubicBezTo>
                    <a:cubicBezTo>
                      <a:pt x="86" y="111"/>
                      <a:pt x="87" y="112"/>
                      <a:pt x="87" y="112"/>
                    </a:cubicBezTo>
                    <a:cubicBezTo>
                      <a:pt x="87" y="112"/>
                      <a:pt x="87" y="112"/>
                      <a:pt x="87" y="112"/>
                    </a:cubicBezTo>
                    <a:cubicBezTo>
                      <a:pt x="88" y="111"/>
                      <a:pt x="90" y="113"/>
                      <a:pt x="89" y="114"/>
                    </a:cubicBezTo>
                    <a:cubicBezTo>
                      <a:pt x="88" y="115"/>
                      <a:pt x="88" y="115"/>
                      <a:pt x="88" y="117"/>
                    </a:cubicBezTo>
                    <a:cubicBezTo>
                      <a:pt x="88" y="116"/>
                      <a:pt x="90" y="115"/>
                      <a:pt x="91" y="117"/>
                    </a:cubicBezTo>
                    <a:cubicBezTo>
                      <a:pt x="91" y="118"/>
                      <a:pt x="91" y="118"/>
                      <a:pt x="91" y="119"/>
                    </a:cubicBezTo>
                    <a:cubicBezTo>
                      <a:pt x="91" y="119"/>
                      <a:pt x="91" y="121"/>
                      <a:pt x="91" y="120"/>
                    </a:cubicBezTo>
                    <a:cubicBezTo>
                      <a:pt x="91" y="121"/>
                      <a:pt x="93" y="121"/>
                      <a:pt x="93" y="121"/>
                    </a:cubicBezTo>
                    <a:cubicBezTo>
                      <a:pt x="92" y="120"/>
                      <a:pt x="89" y="126"/>
                      <a:pt x="90" y="122"/>
                    </a:cubicBezTo>
                    <a:cubicBezTo>
                      <a:pt x="90" y="122"/>
                      <a:pt x="88" y="121"/>
                      <a:pt x="88" y="122"/>
                    </a:cubicBezTo>
                    <a:cubicBezTo>
                      <a:pt x="88" y="122"/>
                      <a:pt x="89" y="122"/>
                      <a:pt x="89" y="122"/>
                    </a:cubicBezTo>
                    <a:cubicBezTo>
                      <a:pt x="89" y="123"/>
                      <a:pt x="86" y="123"/>
                      <a:pt x="87" y="124"/>
                    </a:cubicBezTo>
                    <a:cubicBezTo>
                      <a:pt x="87" y="124"/>
                      <a:pt x="90" y="125"/>
                      <a:pt x="89" y="125"/>
                    </a:cubicBezTo>
                    <a:cubicBezTo>
                      <a:pt x="87" y="127"/>
                      <a:pt x="91" y="127"/>
                      <a:pt x="92" y="126"/>
                    </a:cubicBezTo>
                    <a:cubicBezTo>
                      <a:pt x="91" y="127"/>
                      <a:pt x="90" y="127"/>
                      <a:pt x="88" y="127"/>
                    </a:cubicBezTo>
                    <a:cubicBezTo>
                      <a:pt x="88" y="127"/>
                      <a:pt x="86" y="129"/>
                      <a:pt x="86" y="129"/>
                    </a:cubicBezTo>
                    <a:cubicBezTo>
                      <a:pt x="86" y="129"/>
                      <a:pt x="87" y="130"/>
                      <a:pt x="87" y="130"/>
                    </a:cubicBezTo>
                    <a:cubicBezTo>
                      <a:pt x="89" y="131"/>
                      <a:pt x="88" y="131"/>
                      <a:pt x="89" y="131"/>
                    </a:cubicBezTo>
                    <a:cubicBezTo>
                      <a:pt x="90" y="131"/>
                      <a:pt x="94" y="133"/>
                      <a:pt x="95" y="131"/>
                    </a:cubicBezTo>
                    <a:cubicBezTo>
                      <a:pt x="95" y="128"/>
                      <a:pt x="97" y="129"/>
                      <a:pt x="98" y="128"/>
                    </a:cubicBezTo>
                    <a:cubicBezTo>
                      <a:pt x="98" y="128"/>
                      <a:pt x="96" y="122"/>
                      <a:pt x="96" y="122"/>
                    </a:cubicBezTo>
                    <a:cubicBezTo>
                      <a:pt x="96" y="123"/>
                      <a:pt x="98" y="126"/>
                      <a:pt x="98" y="126"/>
                    </a:cubicBezTo>
                    <a:cubicBezTo>
                      <a:pt x="99" y="128"/>
                      <a:pt x="100" y="126"/>
                      <a:pt x="101" y="126"/>
                    </a:cubicBezTo>
                    <a:cubicBezTo>
                      <a:pt x="101" y="126"/>
                      <a:pt x="98" y="130"/>
                      <a:pt x="98" y="130"/>
                    </a:cubicBezTo>
                    <a:cubicBezTo>
                      <a:pt x="98" y="130"/>
                      <a:pt x="102" y="129"/>
                      <a:pt x="102" y="129"/>
                    </a:cubicBezTo>
                    <a:cubicBezTo>
                      <a:pt x="103" y="129"/>
                      <a:pt x="104" y="129"/>
                      <a:pt x="104" y="129"/>
                    </a:cubicBezTo>
                    <a:cubicBezTo>
                      <a:pt x="105" y="129"/>
                      <a:pt x="106" y="128"/>
                      <a:pt x="107" y="128"/>
                    </a:cubicBezTo>
                    <a:cubicBezTo>
                      <a:pt x="107" y="129"/>
                      <a:pt x="106" y="130"/>
                      <a:pt x="105" y="130"/>
                    </a:cubicBezTo>
                    <a:cubicBezTo>
                      <a:pt x="104" y="130"/>
                      <a:pt x="102" y="130"/>
                      <a:pt x="101" y="131"/>
                    </a:cubicBezTo>
                    <a:cubicBezTo>
                      <a:pt x="100" y="132"/>
                      <a:pt x="103" y="131"/>
                      <a:pt x="103" y="131"/>
                    </a:cubicBezTo>
                    <a:cubicBezTo>
                      <a:pt x="105" y="131"/>
                      <a:pt x="107" y="131"/>
                      <a:pt x="109" y="131"/>
                    </a:cubicBezTo>
                    <a:cubicBezTo>
                      <a:pt x="108" y="131"/>
                      <a:pt x="104" y="131"/>
                      <a:pt x="104" y="132"/>
                    </a:cubicBezTo>
                    <a:cubicBezTo>
                      <a:pt x="104" y="132"/>
                      <a:pt x="106" y="133"/>
                      <a:pt x="106" y="134"/>
                    </a:cubicBezTo>
                    <a:cubicBezTo>
                      <a:pt x="106" y="134"/>
                      <a:pt x="106" y="135"/>
                      <a:pt x="106" y="135"/>
                    </a:cubicBezTo>
                    <a:cubicBezTo>
                      <a:pt x="106" y="136"/>
                      <a:pt x="105" y="136"/>
                      <a:pt x="106" y="137"/>
                    </a:cubicBezTo>
                    <a:cubicBezTo>
                      <a:pt x="106" y="137"/>
                      <a:pt x="108" y="136"/>
                      <a:pt x="109" y="136"/>
                    </a:cubicBezTo>
                    <a:cubicBezTo>
                      <a:pt x="110" y="136"/>
                      <a:pt x="109" y="136"/>
                      <a:pt x="110" y="137"/>
                    </a:cubicBezTo>
                    <a:cubicBezTo>
                      <a:pt x="111" y="138"/>
                      <a:pt x="111" y="139"/>
                      <a:pt x="112" y="140"/>
                    </a:cubicBezTo>
                    <a:cubicBezTo>
                      <a:pt x="112" y="141"/>
                      <a:pt x="109" y="141"/>
                      <a:pt x="109" y="141"/>
                    </a:cubicBezTo>
                    <a:cubicBezTo>
                      <a:pt x="105" y="138"/>
                      <a:pt x="99" y="136"/>
                      <a:pt x="95" y="137"/>
                    </a:cubicBezTo>
                    <a:cubicBezTo>
                      <a:pt x="91" y="137"/>
                      <a:pt x="96" y="140"/>
                      <a:pt x="98" y="140"/>
                    </a:cubicBezTo>
                    <a:cubicBezTo>
                      <a:pt x="101" y="141"/>
                      <a:pt x="103" y="144"/>
                      <a:pt x="106" y="144"/>
                    </a:cubicBezTo>
                    <a:cubicBezTo>
                      <a:pt x="107" y="144"/>
                      <a:pt x="108" y="143"/>
                      <a:pt x="110" y="143"/>
                    </a:cubicBezTo>
                    <a:cubicBezTo>
                      <a:pt x="110" y="144"/>
                      <a:pt x="113" y="144"/>
                      <a:pt x="113" y="144"/>
                    </a:cubicBezTo>
                    <a:cubicBezTo>
                      <a:pt x="114" y="145"/>
                      <a:pt x="113" y="146"/>
                      <a:pt x="113" y="146"/>
                    </a:cubicBezTo>
                    <a:cubicBezTo>
                      <a:pt x="110" y="147"/>
                      <a:pt x="114" y="148"/>
                      <a:pt x="113" y="149"/>
                    </a:cubicBezTo>
                    <a:cubicBezTo>
                      <a:pt x="113" y="150"/>
                      <a:pt x="111" y="149"/>
                      <a:pt x="111" y="151"/>
                    </a:cubicBezTo>
                    <a:cubicBezTo>
                      <a:pt x="111" y="152"/>
                      <a:pt x="113" y="152"/>
                      <a:pt x="113" y="152"/>
                    </a:cubicBezTo>
                    <a:cubicBezTo>
                      <a:pt x="112" y="153"/>
                      <a:pt x="110" y="151"/>
                      <a:pt x="110" y="152"/>
                    </a:cubicBezTo>
                    <a:cubicBezTo>
                      <a:pt x="109" y="153"/>
                      <a:pt x="109" y="154"/>
                      <a:pt x="109" y="155"/>
                    </a:cubicBezTo>
                    <a:cubicBezTo>
                      <a:pt x="109" y="155"/>
                      <a:pt x="111" y="155"/>
                      <a:pt x="111" y="155"/>
                    </a:cubicBezTo>
                    <a:cubicBezTo>
                      <a:pt x="111" y="156"/>
                      <a:pt x="109" y="157"/>
                      <a:pt x="108" y="157"/>
                    </a:cubicBezTo>
                    <a:cubicBezTo>
                      <a:pt x="107" y="157"/>
                      <a:pt x="106" y="157"/>
                      <a:pt x="105" y="157"/>
                    </a:cubicBezTo>
                    <a:cubicBezTo>
                      <a:pt x="104" y="156"/>
                      <a:pt x="103" y="156"/>
                      <a:pt x="102" y="157"/>
                    </a:cubicBezTo>
                    <a:cubicBezTo>
                      <a:pt x="101" y="158"/>
                      <a:pt x="101" y="157"/>
                      <a:pt x="100" y="158"/>
                    </a:cubicBezTo>
                    <a:cubicBezTo>
                      <a:pt x="100" y="158"/>
                      <a:pt x="103" y="161"/>
                      <a:pt x="104" y="161"/>
                    </a:cubicBezTo>
                    <a:cubicBezTo>
                      <a:pt x="104" y="160"/>
                      <a:pt x="104" y="160"/>
                      <a:pt x="103" y="160"/>
                    </a:cubicBezTo>
                    <a:cubicBezTo>
                      <a:pt x="103" y="160"/>
                      <a:pt x="106" y="160"/>
                      <a:pt x="106" y="160"/>
                    </a:cubicBezTo>
                    <a:cubicBezTo>
                      <a:pt x="106" y="160"/>
                      <a:pt x="111" y="158"/>
                      <a:pt x="111" y="159"/>
                    </a:cubicBezTo>
                    <a:cubicBezTo>
                      <a:pt x="110" y="159"/>
                      <a:pt x="109" y="159"/>
                      <a:pt x="108" y="160"/>
                    </a:cubicBezTo>
                    <a:cubicBezTo>
                      <a:pt x="109" y="159"/>
                      <a:pt x="111" y="161"/>
                      <a:pt x="110" y="161"/>
                    </a:cubicBezTo>
                    <a:cubicBezTo>
                      <a:pt x="111" y="161"/>
                      <a:pt x="114" y="162"/>
                      <a:pt x="115" y="162"/>
                    </a:cubicBezTo>
                    <a:cubicBezTo>
                      <a:pt x="114" y="162"/>
                      <a:pt x="112" y="162"/>
                      <a:pt x="112" y="162"/>
                    </a:cubicBezTo>
                    <a:cubicBezTo>
                      <a:pt x="112" y="162"/>
                      <a:pt x="116" y="165"/>
                      <a:pt x="116" y="165"/>
                    </a:cubicBezTo>
                    <a:cubicBezTo>
                      <a:pt x="113" y="165"/>
                      <a:pt x="111" y="161"/>
                      <a:pt x="108" y="161"/>
                    </a:cubicBezTo>
                    <a:cubicBezTo>
                      <a:pt x="106" y="161"/>
                      <a:pt x="101" y="160"/>
                      <a:pt x="100" y="162"/>
                    </a:cubicBezTo>
                    <a:cubicBezTo>
                      <a:pt x="100" y="163"/>
                      <a:pt x="99" y="163"/>
                      <a:pt x="98" y="164"/>
                    </a:cubicBezTo>
                    <a:cubicBezTo>
                      <a:pt x="97" y="164"/>
                      <a:pt x="97" y="166"/>
                      <a:pt x="98" y="165"/>
                    </a:cubicBezTo>
                    <a:cubicBezTo>
                      <a:pt x="100" y="165"/>
                      <a:pt x="102" y="164"/>
                      <a:pt x="103" y="162"/>
                    </a:cubicBezTo>
                    <a:cubicBezTo>
                      <a:pt x="103" y="163"/>
                      <a:pt x="105" y="163"/>
                      <a:pt x="105" y="163"/>
                    </a:cubicBezTo>
                    <a:cubicBezTo>
                      <a:pt x="106" y="163"/>
                      <a:pt x="108" y="166"/>
                      <a:pt x="108" y="163"/>
                    </a:cubicBezTo>
                    <a:cubicBezTo>
                      <a:pt x="108" y="162"/>
                      <a:pt x="110" y="164"/>
                      <a:pt x="110" y="164"/>
                    </a:cubicBezTo>
                    <a:cubicBezTo>
                      <a:pt x="110" y="164"/>
                      <a:pt x="114" y="164"/>
                      <a:pt x="113" y="165"/>
                    </a:cubicBezTo>
                    <a:cubicBezTo>
                      <a:pt x="113" y="165"/>
                      <a:pt x="112" y="165"/>
                      <a:pt x="112" y="165"/>
                    </a:cubicBezTo>
                    <a:cubicBezTo>
                      <a:pt x="112" y="165"/>
                      <a:pt x="114" y="166"/>
                      <a:pt x="114" y="166"/>
                    </a:cubicBezTo>
                    <a:cubicBezTo>
                      <a:pt x="113" y="166"/>
                      <a:pt x="111" y="166"/>
                      <a:pt x="110" y="165"/>
                    </a:cubicBezTo>
                    <a:cubicBezTo>
                      <a:pt x="109" y="164"/>
                      <a:pt x="109" y="165"/>
                      <a:pt x="109" y="166"/>
                    </a:cubicBezTo>
                    <a:cubicBezTo>
                      <a:pt x="109" y="165"/>
                      <a:pt x="103" y="164"/>
                      <a:pt x="102" y="164"/>
                    </a:cubicBezTo>
                    <a:cubicBezTo>
                      <a:pt x="101" y="164"/>
                      <a:pt x="95" y="166"/>
                      <a:pt x="96" y="168"/>
                    </a:cubicBezTo>
                    <a:cubicBezTo>
                      <a:pt x="97" y="169"/>
                      <a:pt x="103" y="167"/>
                      <a:pt x="104" y="167"/>
                    </a:cubicBezTo>
                    <a:cubicBezTo>
                      <a:pt x="105" y="167"/>
                      <a:pt x="107" y="167"/>
                      <a:pt x="108" y="168"/>
                    </a:cubicBezTo>
                    <a:cubicBezTo>
                      <a:pt x="108" y="168"/>
                      <a:pt x="112" y="169"/>
                      <a:pt x="112" y="169"/>
                    </a:cubicBezTo>
                    <a:cubicBezTo>
                      <a:pt x="112" y="170"/>
                      <a:pt x="107" y="168"/>
                      <a:pt x="107" y="168"/>
                    </a:cubicBezTo>
                    <a:cubicBezTo>
                      <a:pt x="105" y="167"/>
                      <a:pt x="102" y="168"/>
                      <a:pt x="100" y="168"/>
                    </a:cubicBezTo>
                    <a:cubicBezTo>
                      <a:pt x="93" y="170"/>
                      <a:pt x="101" y="172"/>
                      <a:pt x="103" y="171"/>
                    </a:cubicBezTo>
                    <a:cubicBezTo>
                      <a:pt x="102" y="172"/>
                      <a:pt x="101" y="173"/>
                      <a:pt x="99" y="173"/>
                    </a:cubicBezTo>
                    <a:cubicBezTo>
                      <a:pt x="96" y="174"/>
                      <a:pt x="101" y="175"/>
                      <a:pt x="101" y="175"/>
                    </a:cubicBezTo>
                    <a:cubicBezTo>
                      <a:pt x="101" y="175"/>
                      <a:pt x="97" y="174"/>
                      <a:pt x="97" y="176"/>
                    </a:cubicBezTo>
                    <a:cubicBezTo>
                      <a:pt x="97" y="179"/>
                      <a:pt x="99" y="177"/>
                      <a:pt x="101" y="176"/>
                    </a:cubicBezTo>
                    <a:cubicBezTo>
                      <a:pt x="103" y="175"/>
                      <a:pt x="105" y="173"/>
                      <a:pt x="107" y="172"/>
                    </a:cubicBezTo>
                    <a:cubicBezTo>
                      <a:pt x="108" y="172"/>
                      <a:pt x="114" y="169"/>
                      <a:pt x="114" y="171"/>
                    </a:cubicBezTo>
                    <a:cubicBezTo>
                      <a:pt x="114" y="171"/>
                      <a:pt x="111" y="171"/>
                      <a:pt x="111" y="171"/>
                    </a:cubicBezTo>
                    <a:cubicBezTo>
                      <a:pt x="111" y="171"/>
                      <a:pt x="113" y="171"/>
                      <a:pt x="114" y="172"/>
                    </a:cubicBezTo>
                    <a:cubicBezTo>
                      <a:pt x="111" y="170"/>
                      <a:pt x="98" y="178"/>
                      <a:pt x="99" y="179"/>
                    </a:cubicBezTo>
                    <a:cubicBezTo>
                      <a:pt x="99" y="180"/>
                      <a:pt x="105" y="178"/>
                      <a:pt x="106" y="178"/>
                    </a:cubicBezTo>
                    <a:cubicBezTo>
                      <a:pt x="106" y="178"/>
                      <a:pt x="102" y="179"/>
                      <a:pt x="101" y="180"/>
                    </a:cubicBezTo>
                    <a:cubicBezTo>
                      <a:pt x="101" y="180"/>
                      <a:pt x="103" y="184"/>
                      <a:pt x="104" y="183"/>
                    </a:cubicBezTo>
                    <a:cubicBezTo>
                      <a:pt x="105" y="182"/>
                      <a:pt x="106" y="180"/>
                      <a:pt x="107" y="180"/>
                    </a:cubicBezTo>
                    <a:cubicBezTo>
                      <a:pt x="108" y="180"/>
                      <a:pt x="112" y="181"/>
                      <a:pt x="112" y="181"/>
                    </a:cubicBezTo>
                    <a:cubicBezTo>
                      <a:pt x="112" y="181"/>
                      <a:pt x="108" y="181"/>
                      <a:pt x="108" y="181"/>
                    </a:cubicBezTo>
                    <a:cubicBezTo>
                      <a:pt x="106" y="181"/>
                      <a:pt x="105" y="182"/>
                      <a:pt x="104" y="183"/>
                    </a:cubicBezTo>
                    <a:cubicBezTo>
                      <a:pt x="104" y="184"/>
                      <a:pt x="104" y="185"/>
                      <a:pt x="104" y="186"/>
                    </a:cubicBezTo>
                    <a:cubicBezTo>
                      <a:pt x="105" y="189"/>
                      <a:pt x="105" y="188"/>
                      <a:pt x="107" y="187"/>
                    </a:cubicBezTo>
                    <a:cubicBezTo>
                      <a:pt x="106" y="188"/>
                      <a:pt x="105" y="192"/>
                      <a:pt x="106" y="193"/>
                    </a:cubicBezTo>
                    <a:cubicBezTo>
                      <a:pt x="106" y="193"/>
                      <a:pt x="109" y="189"/>
                      <a:pt x="110" y="189"/>
                    </a:cubicBezTo>
                    <a:cubicBezTo>
                      <a:pt x="110" y="190"/>
                      <a:pt x="109" y="191"/>
                      <a:pt x="110" y="192"/>
                    </a:cubicBezTo>
                    <a:cubicBezTo>
                      <a:pt x="110" y="193"/>
                      <a:pt x="111" y="191"/>
                      <a:pt x="112" y="191"/>
                    </a:cubicBezTo>
                    <a:cubicBezTo>
                      <a:pt x="114" y="189"/>
                      <a:pt x="110" y="187"/>
                      <a:pt x="110" y="186"/>
                    </a:cubicBezTo>
                    <a:cubicBezTo>
                      <a:pt x="110" y="186"/>
                      <a:pt x="112" y="189"/>
                      <a:pt x="113" y="189"/>
                    </a:cubicBezTo>
                    <a:cubicBezTo>
                      <a:pt x="114" y="190"/>
                      <a:pt x="114" y="189"/>
                      <a:pt x="115" y="188"/>
                    </a:cubicBezTo>
                    <a:cubicBezTo>
                      <a:pt x="114" y="188"/>
                      <a:pt x="117" y="191"/>
                      <a:pt x="116" y="192"/>
                    </a:cubicBezTo>
                    <a:cubicBezTo>
                      <a:pt x="117" y="191"/>
                      <a:pt x="114" y="189"/>
                      <a:pt x="114" y="191"/>
                    </a:cubicBezTo>
                    <a:cubicBezTo>
                      <a:pt x="114" y="193"/>
                      <a:pt x="116" y="195"/>
                      <a:pt x="114" y="196"/>
                    </a:cubicBezTo>
                    <a:cubicBezTo>
                      <a:pt x="114" y="196"/>
                      <a:pt x="114" y="193"/>
                      <a:pt x="114" y="193"/>
                    </a:cubicBezTo>
                    <a:cubicBezTo>
                      <a:pt x="114" y="192"/>
                      <a:pt x="112" y="194"/>
                      <a:pt x="111" y="194"/>
                    </a:cubicBezTo>
                    <a:cubicBezTo>
                      <a:pt x="110" y="194"/>
                      <a:pt x="109" y="196"/>
                      <a:pt x="109" y="197"/>
                    </a:cubicBezTo>
                    <a:cubicBezTo>
                      <a:pt x="108" y="199"/>
                      <a:pt x="111" y="197"/>
                      <a:pt x="111" y="198"/>
                    </a:cubicBezTo>
                    <a:cubicBezTo>
                      <a:pt x="112" y="199"/>
                      <a:pt x="110" y="200"/>
                      <a:pt x="110" y="200"/>
                    </a:cubicBezTo>
                    <a:cubicBezTo>
                      <a:pt x="110" y="200"/>
                      <a:pt x="112" y="199"/>
                      <a:pt x="113" y="201"/>
                    </a:cubicBezTo>
                    <a:cubicBezTo>
                      <a:pt x="113" y="203"/>
                      <a:pt x="115" y="204"/>
                      <a:pt x="115" y="205"/>
                    </a:cubicBezTo>
                    <a:cubicBezTo>
                      <a:pt x="114" y="207"/>
                      <a:pt x="115" y="207"/>
                      <a:pt x="117" y="209"/>
                    </a:cubicBezTo>
                    <a:cubicBezTo>
                      <a:pt x="118" y="210"/>
                      <a:pt x="119" y="212"/>
                      <a:pt x="120" y="210"/>
                    </a:cubicBezTo>
                    <a:cubicBezTo>
                      <a:pt x="120" y="210"/>
                      <a:pt x="121" y="215"/>
                      <a:pt x="122" y="215"/>
                    </a:cubicBezTo>
                    <a:cubicBezTo>
                      <a:pt x="123" y="216"/>
                      <a:pt x="122" y="215"/>
                      <a:pt x="123" y="215"/>
                    </a:cubicBezTo>
                    <a:cubicBezTo>
                      <a:pt x="124" y="216"/>
                      <a:pt x="125" y="217"/>
                      <a:pt x="126" y="218"/>
                    </a:cubicBezTo>
                    <a:cubicBezTo>
                      <a:pt x="128" y="219"/>
                      <a:pt x="130" y="220"/>
                      <a:pt x="132" y="219"/>
                    </a:cubicBezTo>
                    <a:cubicBezTo>
                      <a:pt x="133" y="219"/>
                      <a:pt x="136" y="219"/>
                      <a:pt x="136" y="218"/>
                    </a:cubicBezTo>
                    <a:cubicBezTo>
                      <a:pt x="136" y="218"/>
                      <a:pt x="136" y="221"/>
                      <a:pt x="136" y="221"/>
                    </a:cubicBezTo>
                    <a:cubicBezTo>
                      <a:pt x="136" y="221"/>
                      <a:pt x="138" y="217"/>
                      <a:pt x="138" y="218"/>
                    </a:cubicBezTo>
                    <a:cubicBezTo>
                      <a:pt x="139" y="218"/>
                      <a:pt x="138" y="219"/>
                      <a:pt x="138" y="219"/>
                    </a:cubicBezTo>
                    <a:cubicBezTo>
                      <a:pt x="138" y="220"/>
                      <a:pt x="139" y="220"/>
                      <a:pt x="139" y="220"/>
                    </a:cubicBezTo>
                    <a:cubicBezTo>
                      <a:pt x="139" y="220"/>
                      <a:pt x="136" y="221"/>
                      <a:pt x="137" y="222"/>
                    </a:cubicBezTo>
                    <a:cubicBezTo>
                      <a:pt x="138" y="222"/>
                      <a:pt x="138" y="222"/>
                      <a:pt x="139" y="221"/>
                    </a:cubicBezTo>
                    <a:cubicBezTo>
                      <a:pt x="140" y="222"/>
                      <a:pt x="139" y="223"/>
                      <a:pt x="139" y="223"/>
                    </a:cubicBezTo>
                    <a:cubicBezTo>
                      <a:pt x="139" y="224"/>
                      <a:pt x="142" y="221"/>
                      <a:pt x="142" y="222"/>
                    </a:cubicBezTo>
                    <a:cubicBezTo>
                      <a:pt x="142" y="223"/>
                      <a:pt x="140" y="224"/>
                      <a:pt x="140" y="225"/>
                    </a:cubicBezTo>
                    <a:cubicBezTo>
                      <a:pt x="140" y="224"/>
                      <a:pt x="143" y="223"/>
                      <a:pt x="142" y="225"/>
                    </a:cubicBezTo>
                    <a:cubicBezTo>
                      <a:pt x="142" y="225"/>
                      <a:pt x="142" y="225"/>
                      <a:pt x="142" y="224"/>
                    </a:cubicBezTo>
                    <a:cubicBezTo>
                      <a:pt x="142" y="226"/>
                      <a:pt x="145" y="223"/>
                      <a:pt x="145" y="223"/>
                    </a:cubicBezTo>
                    <a:cubicBezTo>
                      <a:pt x="146" y="224"/>
                      <a:pt x="145" y="226"/>
                      <a:pt x="145" y="227"/>
                    </a:cubicBezTo>
                    <a:cubicBezTo>
                      <a:pt x="144" y="225"/>
                      <a:pt x="153" y="225"/>
                      <a:pt x="147" y="222"/>
                    </a:cubicBezTo>
                    <a:cubicBezTo>
                      <a:pt x="148" y="222"/>
                      <a:pt x="153" y="222"/>
                      <a:pt x="150" y="221"/>
                    </a:cubicBezTo>
                    <a:cubicBezTo>
                      <a:pt x="147" y="219"/>
                      <a:pt x="151" y="220"/>
                      <a:pt x="152" y="218"/>
                    </a:cubicBezTo>
                    <a:cubicBezTo>
                      <a:pt x="152" y="218"/>
                      <a:pt x="149" y="218"/>
                      <a:pt x="149" y="218"/>
                    </a:cubicBezTo>
                    <a:cubicBezTo>
                      <a:pt x="150" y="217"/>
                      <a:pt x="151" y="216"/>
                      <a:pt x="152" y="216"/>
                    </a:cubicBezTo>
                    <a:cubicBezTo>
                      <a:pt x="154" y="214"/>
                      <a:pt x="151" y="215"/>
                      <a:pt x="151" y="214"/>
                    </a:cubicBezTo>
                    <a:cubicBezTo>
                      <a:pt x="151" y="214"/>
                      <a:pt x="154" y="213"/>
                      <a:pt x="154" y="212"/>
                    </a:cubicBezTo>
                    <a:cubicBezTo>
                      <a:pt x="154" y="211"/>
                      <a:pt x="154" y="209"/>
                      <a:pt x="153" y="208"/>
                    </a:cubicBezTo>
                    <a:cubicBezTo>
                      <a:pt x="152" y="208"/>
                      <a:pt x="154" y="207"/>
                      <a:pt x="153" y="206"/>
                    </a:cubicBezTo>
                    <a:cubicBezTo>
                      <a:pt x="153" y="206"/>
                      <a:pt x="151" y="205"/>
                      <a:pt x="151" y="205"/>
                    </a:cubicBezTo>
                    <a:cubicBezTo>
                      <a:pt x="151" y="205"/>
                      <a:pt x="155" y="204"/>
                      <a:pt x="156" y="204"/>
                    </a:cubicBezTo>
                    <a:cubicBezTo>
                      <a:pt x="159" y="204"/>
                      <a:pt x="156" y="203"/>
                      <a:pt x="155" y="202"/>
                    </a:cubicBezTo>
                    <a:cubicBezTo>
                      <a:pt x="155" y="202"/>
                      <a:pt x="160" y="202"/>
                      <a:pt x="160" y="202"/>
                    </a:cubicBezTo>
                    <a:cubicBezTo>
                      <a:pt x="159" y="201"/>
                      <a:pt x="157" y="201"/>
                      <a:pt x="156" y="200"/>
                    </a:cubicBezTo>
                    <a:cubicBezTo>
                      <a:pt x="156" y="200"/>
                      <a:pt x="160" y="201"/>
                      <a:pt x="160" y="200"/>
                    </a:cubicBezTo>
                    <a:cubicBezTo>
                      <a:pt x="161" y="200"/>
                      <a:pt x="160" y="200"/>
                      <a:pt x="160" y="199"/>
                    </a:cubicBezTo>
                    <a:cubicBezTo>
                      <a:pt x="161" y="199"/>
                      <a:pt x="161" y="199"/>
                      <a:pt x="161" y="199"/>
                    </a:cubicBezTo>
                    <a:cubicBezTo>
                      <a:pt x="162" y="198"/>
                      <a:pt x="158" y="197"/>
                      <a:pt x="158" y="197"/>
                    </a:cubicBezTo>
                    <a:cubicBezTo>
                      <a:pt x="158" y="197"/>
                      <a:pt x="163" y="197"/>
                      <a:pt x="162" y="196"/>
                    </a:cubicBezTo>
                    <a:cubicBezTo>
                      <a:pt x="162" y="195"/>
                      <a:pt x="163" y="195"/>
                      <a:pt x="161" y="194"/>
                    </a:cubicBezTo>
                    <a:cubicBezTo>
                      <a:pt x="161" y="194"/>
                      <a:pt x="158" y="194"/>
                      <a:pt x="158" y="193"/>
                    </a:cubicBezTo>
                    <a:cubicBezTo>
                      <a:pt x="158" y="193"/>
                      <a:pt x="163" y="192"/>
                      <a:pt x="163" y="192"/>
                    </a:cubicBezTo>
                    <a:cubicBezTo>
                      <a:pt x="165" y="192"/>
                      <a:pt x="164" y="189"/>
                      <a:pt x="162" y="189"/>
                    </a:cubicBezTo>
                    <a:cubicBezTo>
                      <a:pt x="161" y="188"/>
                      <a:pt x="158" y="187"/>
                      <a:pt x="161" y="186"/>
                    </a:cubicBezTo>
                    <a:cubicBezTo>
                      <a:pt x="163" y="186"/>
                      <a:pt x="166" y="187"/>
                      <a:pt x="167" y="185"/>
                    </a:cubicBezTo>
                    <a:cubicBezTo>
                      <a:pt x="167" y="185"/>
                      <a:pt x="165" y="183"/>
                      <a:pt x="165" y="183"/>
                    </a:cubicBezTo>
                    <a:cubicBezTo>
                      <a:pt x="165" y="182"/>
                      <a:pt x="167" y="182"/>
                      <a:pt x="167" y="182"/>
                    </a:cubicBezTo>
                    <a:cubicBezTo>
                      <a:pt x="168" y="181"/>
                      <a:pt x="170" y="181"/>
                      <a:pt x="172" y="182"/>
                    </a:cubicBezTo>
                    <a:cubicBezTo>
                      <a:pt x="172" y="182"/>
                      <a:pt x="174" y="182"/>
                      <a:pt x="174" y="182"/>
                    </a:cubicBezTo>
                    <a:cubicBezTo>
                      <a:pt x="175" y="181"/>
                      <a:pt x="173" y="180"/>
                      <a:pt x="173" y="179"/>
                    </a:cubicBezTo>
                    <a:cubicBezTo>
                      <a:pt x="174" y="178"/>
                      <a:pt x="177" y="174"/>
                      <a:pt x="179" y="176"/>
                    </a:cubicBezTo>
                    <a:cubicBezTo>
                      <a:pt x="178" y="175"/>
                      <a:pt x="175" y="181"/>
                      <a:pt x="176" y="181"/>
                    </a:cubicBezTo>
                    <a:cubicBezTo>
                      <a:pt x="177" y="182"/>
                      <a:pt x="179" y="179"/>
                      <a:pt x="181" y="179"/>
                    </a:cubicBezTo>
                    <a:cubicBezTo>
                      <a:pt x="181" y="179"/>
                      <a:pt x="183" y="180"/>
                      <a:pt x="183" y="180"/>
                    </a:cubicBezTo>
                    <a:cubicBezTo>
                      <a:pt x="183" y="180"/>
                      <a:pt x="183" y="178"/>
                      <a:pt x="183" y="178"/>
                    </a:cubicBezTo>
                    <a:cubicBezTo>
                      <a:pt x="186" y="179"/>
                      <a:pt x="186" y="178"/>
                      <a:pt x="187" y="177"/>
                    </a:cubicBezTo>
                    <a:cubicBezTo>
                      <a:pt x="188" y="176"/>
                      <a:pt x="189" y="176"/>
                      <a:pt x="190" y="176"/>
                    </a:cubicBezTo>
                    <a:cubicBezTo>
                      <a:pt x="192" y="175"/>
                      <a:pt x="192" y="174"/>
                      <a:pt x="193" y="173"/>
                    </a:cubicBezTo>
                    <a:cubicBezTo>
                      <a:pt x="194" y="172"/>
                      <a:pt x="196" y="170"/>
                      <a:pt x="197" y="168"/>
                    </a:cubicBezTo>
                    <a:cubicBezTo>
                      <a:pt x="199" y="166"/>
                      <a:pt x="199" y="165"/>
                      <a:pt x="201" y="165"/>
                    </a:cubicBezTo>
                    <a:cubicBezTo>
                      <a:pt x="202" y="164"/>
                      <a:pt x="205" y="164"/>
                      <a:pt x="205" y="162"/>
                    </a:cubicBezTo>
                    <a:cubicBezTo>
                      <a:pt x="204" y="162"/>
                      <a:pt x="203" y="157"/>
                      <a:pt x="203" y="157"/>
                    </a:cubicBezTo>
                    <a:cubicBezTo>
                      <a:pt x="204" y="157"/>
                      <a:pt x="207" y="160"/>
                      <a:pt x="208" y="160"/>
                    </a:cubicBezTo>
                    <a:cubicBezTo>
                      <a:pt x="209" y="161"/>
                      <a:pt x="210" y="161"/>
                      <a:pt x="211" y="161"/>
                    </a:cubicBezTo>
                    <a:cubicBezTo>
                      <a:pt x="211" y="161"/>
                      <a:pt x="213" y="160"/>
                      <a:pt x="213" y="160"/>
                    </a:cubicBezTo>
                    <a:cubicBezTo>
                      <a:pt x="214" y="160"/>
                      <a:pt x="215" y="161"/>
                      <a:pt x="216" y="160"/>
                    </a:cubicBezTo>
                    <a:cubicBezTo>
                      <a:pt x="216" y="160"/>
                      <a:pt x="214" y="158"/>
                      <a:pt x="217" y="159"/>
                    </a:cubicBezTo>
                    <a:cubicBezTo>
                      <a:pt x="219" y="159"/>
                      <a:pt x="221" y="159"/>
                      <a:pt x="223" y="158"/>
                    </a:cubicBezTo>
                    <a:cubicBezTo>
                      <a:pt x="228" y="157"/>
                      <a:pt x="232" y="156"/>
                      <a:pt x="237" y="154"/>
                    </a:cubicBezTo>
                    <a:cubicBezTo>
                      <a:pt x="238" y="153"/>
                      <a:pt x="254" y="143"/>
                      <a:pt x="255" y="143"/>
                    </a:cubicBezTo>
                    <a:cubicBezTo>
                      <a:pt x="254" y="143"/>
                      <a:pt x="247" y="143"/>
                      <a:pt x="246" y="143"/>
                    </a:cubicBezTo>
                    <a:cubicBezTo>
                      <a:pt x="244" y="142"/>
                      <a:pt x="242" y="141"/>
                      <a:pt x="240" y="141"/>
                    </a:cubicBezTo>
                    <a:cubicBezTo>
                      <a:pt x="238" y="141"/>
                      <a:pt x="236" y="142"/>
                      <a:pt x="235" y="142"/>
                    </a:cubicBezTo>
                    <a:cubicBezTo>
                      <a:pt x="233" y="143"/>
                      <a:pt x="233" y="141"/>
                      <a:pt x="232" y="142"/>
                    </a:cubicBezTo>
                    <a:cubicBezTo>
                      <a:pt x="231" y="142"/>
                      <a:pt x="230" y="144"/>
                      <a:pt x="229" y="144"/>
                    </a:cubicBezTo>
                    <a:cubicBezTo>
                      <a:pt x="225" y="144"/>
                      <a:pt x="232" y="140"/>
                      <a:pt x="233" y="141"/>
                    </a:cubicBezTo>
                    <a:cubicBezTo>
                      <a:pt x="232" y="140"/>
                      <a:pt x="229" y="141"/>
                      <a:pt x="228" y="141"/>
                    </a:cubicBezTo>
                    <a:cubicBezTo>
                      <a:pt x="225" y="141"/>
                      <a:pt x="223" y="140"/>
                      <a:pt x="221" y="140"/>
                    </a:cubicBezTo>
                    <a:cubicBezTo>
                      <a:pt x="222" y="140"/>
                      <a:pt x="225" y="138"/>
                      <a:pt x="226" y="137"/>
                    </a:cubicBezTo>
                    <a:cubicBezTo>
                      <a:pt x="226" y="134"/>
                      <a:pt x="228" y="135"/>
                      <a:pt x="229" y="136"/>
                    </a:cubicBezTo>
                    <a:cubicBezTo>
                      <a:pt x="231" y="136"/>
                      <a:pt x="239" y="134"/>
                      <a:pt x="240" y="133"/>
                    </a:cubicBezTo>
                    <a:cubicBezTo>
                      <a:pt x="240" y="132"/>
                      <a:pt x="235" y="131"/>
                      <a:pt x="234" y="130"/>
                    </a:cubicBezTo>
                    <a:cubicBezTo>
                      <a:pt x="235" y="131"/>
                      <a:pt x="239" y="132"/>
                      <a:pt x="240" y="132"/>
                    </a:cubicBezTo>
                    <a:cubicBezTo>
                      <a:pt x="241" y="133"/>
                      <a:pt x="245" y="133"/>
                      <a:pt x="245" y="135"/>
                    </a:cubicBezTo>
                    <a:cubicBezTo>
                      <a:pt x="244" y="138"/>
                      <a:pt x="246" y="139"/>
                      <a:pt x="248" y="139"/>
                    </a:cubicBezTo>
                    <a:cubicBezTo>
                      <a:pt x="248" y="139"/>
                      <a:pt x="254" y="139"/>
                      <a:pt x="253" y="138"/>
                    </a:cubicBezTo>
                    <a:cubicBezTo>
                      <a:pt x="253" y="138"/>
                      <a:pt x="253" y="140"/>
                      <a:pt x="254" y="140"/>
                    </a:cubicBezTo>
                    <a:cubicBezTo>
                      <a:pt x="256" y="139"/>
                      <a:pt x="257" y="136"/>
                      <a:pt x="257" y="134"/>
                    </a:cubicBezTo>
                    <a:cubicBezTo>
                      <a:pt x="257" y="133"/>
                      <a:pt x="257" y="129"/>
                      <a:pt x="255" y="130"/>
                    </a:cubicBezTo>
                    <a:cubicBezTo>
                      <a:pt x="253" y="132"/>
                      <a:pt x="254" y="130"/>
                      <a:pt x="253" y="129"/>
                    </a:cubicBezTo>
                    <a:cubicBezTo>
                      <a:pt x="251" y="127"/>
                      <a:pt x="248" y="126"/>
                      <a:pt x="245" y="124"/>
                    </a:cubicBezTo>
                    <a:cubicBezTo>
                      <a:pt x="244" y="123"/>
                      <a:pt x="243" y="123"/>
                      <a:pt x="242" y="122"/>
                    </a:cubicBezTo>
                    <a:cubicBezTo>
                      <a:pt x="242" y="122"/>
                      <a:pt x="238" y="123"/>
                      <a:pt x="238" y="124"/>
                    </a:cubicBezTo>
                    <a:cubicBezTo>
                      <a:pt x="238" y="124"/>
                      <a:pt x="239" y="123"/>
                      <a:pt x="238" y="123"/>
                    </a:cubicBezTo>
                    <a:cubicBezTo>
                      <a:pt x="238" y="123"/>
                      <a:pt x="237" y="122"/>
                      <a:pt x="237" y="122"/>
                    </a:cubicBezTo>
                    <a:cubicBezTo>
                      <a:pt x="237" y="121"/>
                      <a:pt x="241" y="122"/>
                      <a:pt x="241" y="121"/>
                    </a:cubicBezTo>
                    <a:cubicBezTo>
                      <a:pt x="241" y="119"/>
                      <a:pt x="241" y="118"/>
                      <a:pt x="238" y="118"/>
                    </a:cubicBezTo>
                    <a:cubicBezTo>
                      <a:pt x="236" y="119"/>
                      <a:pt x="235" y="121"/>
                      <a:pt x="233" y="119"/>
                    </a:cubicBezTo>
                    <a:cubicBezTo>
                      <a:pt x="233" y="119"/>
                      <a:pt x="229" y="119"/>
                      <a:pt x="229" y="118"/>
                    </a:cubicBezTo>
                    <a:cubicBezTo>
                      <a:pt x="229" y="116"/>
                      <a:pt x="234" y="119"/>
                      <a:pt x="234" y="119"/>
                    </a:cubicBezTo>
                    <a:cubicBezTo>
                      <a:pt x="235" y="119"/>
                      <a:pt x="240" y="118"/>
                      <a:pt x="240" y="117"/>
                    </a:cubicBezTo>
                    <a:cubicBezTo>
                      <a:pt x="241" y="117"/>
                      <a:pt x="236" y="115"/>
                      <a:pt x="235" y="115"/>
                    </a:cubicBezTo>
                    <a:cubicBezTo>
                      <a:pt x="233" y="115"/>
                      <a:pt x="230" y="115"/>
                      <a:pt x="228" y="116"/>
                    </a:cubicBezTo>
                    <a:cubicBezTo>
                      <a:pt x="229" y="116"/>
                      <a:pt x="233" y="113"/>
                      <a:pt x="233" y="114"/>
                    </a:cubicBezTo>
                    <a:cubicBezTo>
                      <a:pt x="233" y="113"/>
                      <a:pt x="229" y="113"/>
                      <a:pt x="229" y="112"/>
                    </a:cubicBezTo>
                    <a:cubicBezTo>
                      <a:pt x="232" y="113"/>
                      <a:pt x="235" y="115"/>
                      <a:pt x="238" y="113"/>
                    </a:cubicBezTo>
                    <a:cubicBezTo>
                      <a:pt x="238" y="113"/>
                      <a:pt x="241" y="112"/>
                      <a:pt x="241" y="111"/>
                    </a:cubicBezTo>
                    <a:cubicBezTo>
                      <a:pt x="240" y="110"/>
                      <a:pt x="238" y="109"/>
                      <a:pt x="238" y="108"/>
                    </a:cubicBezTo>
                    <a:cubicBezTo>
                      <a:pt x="238" y="109"/>
                      <a:pt x="241" y="110"/>
                      <a:pt x="242" y="110"/>
                    </a:cubicBezTo>
                    <a:cubicBezTo>
                      <a:pt x="244" y="111"/>
                      <a:pt x="243" y="109"/>
                      <a:pt x="245" y="109"/>
                    </a:cubicBezTo>
                    <a:cubicBezTo>
                      <a:pt x="246" y="109"/>
                      <a:pt x="254" y="111"/>
                      <a:pt x="254" y="111"/>
                    </a:cubicBezTo>
                    <a:cubicBezTo>
                      <a:pt x="253" y="111"/>
                      <a:pt x="246" y="110"/>
                      <a:pt x="246" y="110"/>
                    </a:cubicBezTo>
                    <a:cubicBezTo>
                      <a:pt x="248" y="114"/>
                      <a:pt x="254" y="113"/>
                      <a:pt x="257" y="113"/>
                    </a:cubicBezTo>
                    <a:cubicBezTo>
                      <a:pt x="258" y="112"/>
                      <a:pt x="261" y="113"/>
                      <a:pt x="262" y="112"/>
                    </a:cubicBezTo>
                    <a:cubicBezTo>
                      <a:pt x="265" y="111"/>
                      <a:pt x="264" y="109"/>
                      <a:pt x="262" y="108"/>
                    </a:cubicBezTo>
                    <a:cubicBezTo>
                      <a:pt x="261" y="107"/>
                      <a:pt x="258" y="106"/>
                      <a:pt x="257" y="106"/>
                    </a:cubicBezTo>
                    <a:cubicBezTo>
                      <a:pt x="256" y="106"/>
                      <a:pt x="257" y="109"/>
                      <a:pt x="257" y="110"/>
                    </a:cubicBezTo>
                    <a:cubicBezTo>
                      <a:pt x="256" y="109"/>
                      <a:pt x="256" y="108"/>
                      <a:pt x="255" y="107"/>
                    </a:cubicBezTo>
                    <a:cubicBezTo>
                      <a:pt x="255" y="106"/>
                      <a:pt x="254" y="107"/>
                      <a:pt x="253" y="106"/>
                    </a:cubicBezTo>
                    <a:cubicBezTo>
                      <a:pt x="254" y="107"/>
                      <a:pt x="256" y="101"/>
                      <a:pt x="256" y="100"/>
                    </a:cubicBezTo>
                    <a:cubicBezTo>
                      <a:pt x="256" y="100"/>
                      <a:pt x="257" y="103"/>
                      <a:pt x="257" y="103"/>
                    </a:cubicBezTo>
                    <a:cubicBezTo>
                      <a:pt x="257" y="105"/>
                      <a:pt x="257" y="106"/>
                      <a:pt x="258" y="106"/>
                    </a:cubicBezTo>
                    <a:cubicBezTo>
                      <a:pt x="261" y="106"/>
                      <a:pt x="263" y="105"/>
                      <a:pt x="265" y="105"/>
                    </a:cubicBezTo>
                    <a:cubicBezTo>
                      <a:pt x="266" y="105"/>
                      <a:pt x="272" y="103"/>
                      <a:pt x="270" y="101"/>
                    </a:cubicBezTo>
                    <a:cubicBezTo>
                      <a:pt x="268" y="100"/>
                      <a:pt x="267" y="102"/>
                      <a:pt x="266" y="101"/>
                    </a:cubicBezTo>
                    <a:cubicBezTo>
                      <a:pt x="266" y="100"/>
                      <a:pt x="266" y="100"/>
                      <a:pt x="266" y="99"/>
                    </a:cubicBezTo>
                    <a:cubicBezTo>
                      <a:pt x="267" y="98"/>
                      <a:pt x="266" y="97"/>
                      <a:pt x="265" y="97"/>
                    </a:cubicBezTo>
                    <a:cubicBezTo>
                      <a:pt x="265" y="96"/>
                      <a:pt x="262" y="96"/>
                      <a:pt x="261" y="96"/>
                    </a:cubicBezTo>
                    <a:cubicBezTo>
                      <a:pt x="259" y="96"/>
                      <a:pt x="258" y="98"/>
                      <a:pt x="256" y="96"/>
                    </a:cubicBezTo>
                    <a:cubicBezTo>
                      <a:pt x="260" y="99"/>
                      <a:pt x="262" y="91"/>
                      <a:pt x="266" y="95"/>
                    </a:cubicBezTo>
                    <a:cubicBezTo>
                      <a:pt x="267" y="97"/>
                      <a:pt x="269" y="94"/>
                      <a:pt x="269" y="92"/>
                    </a:cubicBezTo>
                    <a:cubicBezTo>
                      <a:pt x="269" y="91"/>
                      <a:pt x="266" y="88"/>
                      <a:pt x="266" y="88"/>
                    </a:cubicBezTo>
                    <a:cubicBezTo>
                      <a:pt x="266" y="87"/>
                      <a:pt x="269" y="90"/>
                      <a:pt x="269" y="91"/>
                    </a:cubicBezTo>
                    <a:cubicBezTo>
                      <a:pt x="269" y="92"/>
                      <a:pt x="271" y="90"/>
                      <a:pt x="270" y="88"/>
                    </a:cubicBezTo>
                    <a:cubicBezTo>
                      <a:pt x="269" y="87"/>
                      <a:pt x="267" y="85"/>
                      <a:pt x="266" y="84"/>
                    </a:cubicBezTo>
                    <a:cubicBezTo>
                      <a:pt x="264" y="84"/>
                      <a:pt x="261" y="85"/>
                      <a:pt x="259" y="84"/>
                    </a:cubicBezTo>
                    <a:cubicBezTo>
                      <a:pt x="258" y="83"/>
                      <a:pt x="258" y="81"/>
                      <a:pt x="256" y="81"/>
                    </a:cubicBezTo>
                    <a:cubicBezTo>
                      <a:pt x="256" y="80"/>
                      <a:pt x="252" y="81"/>
                      <a:pt x="253" y="80"/>
                    </a:cubicBezTo>
                    <a:cubicBezTo>
                      <a:pt x="254" y="78"/>
                      <a:pt x="254" y="77"/>
                      <a:pt x="256" y="79"/>
                    </a:cubicBezTo>
                    <a:cubicBezTo>
                      <a:pt x="258" y="81"/>
                      <a:pt x="260" y="78"/>
                      <a:pt x="262" y="77"/>
                    </a:cubicBezTo>
                    <a:cubicBezTo>
                      <a:pt x="265" y="75"/>
                      <a:pt x="271" y="81"/>
                      <a:pt x="274" y="78"/>
                    </a:cubicBezTo>
                    <a:cubicBezTo>
                      <a:pt x="275" y="77"/>
                      <a:pt x="275" y="72"/>
                      <a:pt x="272" y="73"/>
                    </a:cubicBezTo>
                    <a:cubicBezTo>
                      <a:pt x="271" y="73"/>
                      <a:pt x="270" y="74"/>
                      <a:pt x="269" y="73"/>
                    </a:cubicBezTo>
                    <a:cubicBezTo>
                      <a:pt x="267" y="73"/>
                      <a:pt x="265" y="72"/>
                      <a:pt x="263" y="70"/>
                    </a:cubicBezTo>
                    <a:cubicBezTo>
                      <a:pt x="260" y="68"/>
                      <a:pt x="271" y="71"/>
                      <a:pt x="271" y="70"/>
                    </a:cubicBezTo>
                    <a:cubicBezTo>
                      <a:pt x="270" y="68"/>
                      <a:pt x="265" y="67"/>
                      <a:pt x="263" y="66"/>
                    </a:cubicBezTo>
                    <a:cubicBezTo>
                      <a:pt x="260" y="65"/>
                      <a:pt x="260" y="66"/>
                      <a:pt x="259" y="68"/>
                    </a:cubicBezTo>
                    <a:cubicBezTo>
                      <a:pt x="259" y="69"/>
                      <a:pt x="257" y="70"/>
                      <a:pt x="256" y="69"/>
                    </a:cubicBezTo>
                    <a:cubicBezTo>
                      <a:pt x="255" y="69"/>
                      <a:pt x="258" y="65"/>
                      <a:pt x="258" y="64"/>
                    </a:cubicBezTo>
                    <a:cubicBezTo>
                      <a:pt x="258" y="63"/>
                      <a:pt x="259" y="61"/>
                      <a:pt x="260" y="60"/>
                    </a:cubicBezTo>
                    <a:cubicBezTo>
                      <a:pt x="260" y="59"/>
                      <a:pt x="260" y="57"/>
                      <a:pt x="261" y="57"/>
                    </a:cubicBezTo>
                    <a:cubicBezTo>
                      <a:pt x="262" y="57"/>
                      <a:pt x="264" y="57"/>
                      <a:pt x="265" y="56"/>
                    </a:cubicBezTo>
                    <a:cubicBezTo>
                      <a:pt x="265" y="56"/>
                      <a:pt x="270" y="51"/>
                      <a:pt x="270" y="52"/>
                    </a:cubicBezTo>
                    <a:cubicBezTo>
                      <a:pt x="270" y="52"/>
                      <a:pt x="268" y="51"/>
                      <a:pt x="268" y="51"/>
                    </a:cubicBezTo>
                    <a:cubicBezTo>
                      <a:pt x="268" y="50"/>
                      <a:pt x="268" y="49"/>
                      <a:pt x="268" y="48"/>
                    </a:cubicBezTo>
                    <a:cubicBezTo>
                      <a:pt x="268" y="46"/>
                      <a:pt x="269" y="46"/>
                      <a:pt x="271" y="46"/>
                    </a:cubicBezTo>
                    <a:cubicBezTo>
                      <a:pt x="273" y="46"/>
                      <a:pt x="281" y="43"/>
                      <a:pt x="276" y="43"/>
                    </a:cubicBezTo>
                    <a:cubicBezTo>
                      <a:pt x="273" y="43"/>
                      <a:pt x="268" y="42"/>
                      <a:pt x="266" y="44"/>
                    </a:cubicBezTo>
                    <a:cubicBezTo>
                      <a:pt x="265" y="45"/>
                      <a:pt x="265" y="47"/>
                      <a:pt x="263" y="46"/>
                    </a:cubicBezTo>
                    <a:cubicBezTo>
                      <a:pt x="261" y="45"/>
                      <a:pt x="263" y="43"/>
                      <a:pt x="264" y="42"/>
                    </a:cubicBezTo>
                    <a:cubicBezTo>
                      <a:pt x="266" y="39"/>
                      <a:pt x="270" y="41"/>
                      <a:pt x="273" y="41"/>
                    </a:cubicBezTo>
                    <a:cubicBezTo>
                      <a:pt x="277" y="41"/>
                      <a:pt x="281" y="42"/>
                      <a:pt x="283" y="38"/>
                    </a:cubicBezTo>
                    <a:cubicBezTo>
                      <a:pt x="284" y="38"/>
                      <a:pt x="280" y="37"/>
                      <a:pt x="280" y="37"/>
                    </a:cubicBezTo>
                    <a:cubicBezTo>
                      <a:pt x="278" y="36"/>
                      <a:pt x="276" y="37"/>
                      <a:pt x="274" y="37"/>
                    </a:cubicBezTo>
                    <a:cubicBezTo>
                      <a:pt x="272" y="37"/>
                      <a:pt x="271" y="36"/>
                      <a:pt x="269" y="36"/>
                    </a:cubicBezTo>
                    <a:cubicBezTo>
                      <a:pt x="268" y="36"/>
                      <a:pt x="266" y="36"/>
                      <a:pt x="265" y="36"/>
                    </a:cubicBezTo>
                    <a:cubicBezTo>
                      <a:pt x="266" y="37"/>
                      <a:pt x="269" y="36"/>
                      <a:pt x="271" y="36"/>
                    </a:cubicBezTo>
                    <a:cubicBezTo>
                      <a:pt x="274" y="36"/>
                      <a:pt x="276" y="35"/>
                      <a:pt x="279" y="35"/>
                    </a:cubicBezTo>
                    <a:cubicBezTo>
                      <a:pt x="283" y="36"/>
                      <a:pt x="285" y="34"/>
                      <a:pt x="288" y="34"/>
                    </a:cubicBezTo>
                    <a:cubicBezTo>
                      <a:pt x="289" y="34"/>
                      <a:pt x="291" y="34"/>
                      <a:pt x="291" y="33"/>
                    </a:cubicBezTo>
                    <a:cubicBezTo>
                      <a:pt x="291" y="33"/>
                      <a:pt x="289" y="31"/>
                      <a:pt x="290" y="31"/>
                    </a:cubicBezTo>
                    <a:cubicBezTo>
                      <a:pt x="295" y="30"/>
                      <a:pt x="300" y="29"/>
                      <a:pt x="304" y="26"/>
                    </a:cubicBezTo>
                    <a:cubicBezTo>
                      <a:pt x="305" y="25"/>
                      <a:pt x="301" y="24"/>
                      <a:pt x="301" y="24"/>
                    </a:cubicBezTo>
                    <a:cubicBezTo>
                      <a:pt x="298" y="23"/>
                      <a:pt x="295" y="22"/>
                      <a:pt x="293" y="22"/>
                    </a:cubicBezTo>
                    <a:cubicBezTo>
                      <a:pt x="287" y="21"/>
                      <a:pt x="282" y="20"/>
                      <a:pt x="277" y="25"/>
                    </a:cubicBezTo>
                    <a:cubicBezTo>
                      <a:pt x="275" y="28"/>
                      <a:pt x="273" y="26"/>
                      <a:pt x="269" y="26"/>
                    </a:cubicBezTo>
                    <a:cubicBezTo>
                      <a:pt x="268" y="26"/>
                      <a:pt x="264" y="29"/>
                      <a:pt x="265" y="26"/>
                    </a:cubicBezTo>
                    <a:cubicBezTo>
                      <a:pt x="265" y="24"/>
                      <a:pt x="260" y="27"/>
                      <a:pt x="259" y="28"/>
                    </a:cubicBezTo>
                    <a:cubicBezTo>
                      <a:pt x="257" y="29"/>
                      <a:pt x="255" y="30"/>
                      <a:pt x="253" y="31"/>
                    </a:cubicBezTo>
                    <a:cubicBezTo>
                      <a:pt x="252" y="31"/>
                      <a:pt x="244" y="37"/>
                      <a:pt x="244" y="37"/>
                    </a:cubicBezTo>
                    <a:cubicBezTo>
                      <a:pt x="242" y="35"/>
                      <a:pt x="264" y="22"/>
                      <a:pt x="251" y="19"/>
                    </a:cubicBezTo>
                    <a:cubicBezTo>
                      <a:pt x="246" y="19"/>
                      <a:pt x="247" y="22"/>
                      <a:pt x="243" y="24"/>
                    </a:cubicBezTo>
                    <a:cubicBezTo>
                      <a:pt x="240" y="25"/>
                      <a:pt x="238" y="25"/>
                      <a:pt x="235" y="26"/>
                    </a:cubicBezTo>
                    <a:cubicBezTo>
                      <a:pt x="234" y="26"/>
                      <a:pt x="229" y="28"/>
                      <a:pt x="228" y="28"/>
                    </a:cubicBezTo>
                    <a:cubicBezTo>
                      <a:pt x="226" y="25"/>
                      <a:pt x="233" y="24"/>
                      <a:pt x="235" y="24"/>
                    </a:cubicBezTo>
                    <a:cubicBezTo>
                      <a:pt x="235" y="23"/>
                      <a:pt x="241" y="22"/>
                      <a:pt x="238" y="21"/>
                    </a:cubicBezTo>
                    <a:cubicBezTo>
                      <a:pt x="235" y="20"/>
                      <a:pt x="232" y="20"/>
                      <a:pt x="229" y="20"/>
                    </a:cubicBezTo>
                    <a:cubicBezTo>
                      <a:pt x="221" y="20"/>
                      <a:pt x="213" y="21"/>
                      <a:pt x="205" y="23"/>
                    </a:cubicBezTo>
                    <a:cubicBezTo>
                      <a:pt x="205" y="23"/>
                      <a:pt x="202" y="25"/>
                      <a:pt x="201" y="24"/>
                    </a:cubicBezTo>
                    <a:cubicBezTo>
                      <a:pt x="201" y="22"/>
                      <a:pt x="200" y="22"/>
                      <a:pt x="202" y="22"/>
                    </a:cubicBezTo>
                    <a:cubicBezTo>
                      <a:pt x="206" y="20"/>
                      <a:pt x="210" y="19"/>
                      <a:pt x="214" y="18"/>
                    </a:cubicBezTo>
                    <a:cubicBezTo>
                      <a:pt x="221" y="17"/>
                      <a:pt x="229" y="18"/>
                      <a:pt x="237" y="18"/>
                    </a:cubicBezTo>
                    <a:cubicBezTo>
                      <a:pt x="239" y="18"/>
                      <a:pt x="241" y="18"/>
                      <a:pt x="243" y="18"/>
                    </a:cubicBezTo>
                    <a:cubicBezTo>
                      <a:pt x="247" y="16"/>
                      <a:pt x="252" y="16"/>
                      <a:pt x="256" y="14"/>
                    </a:cubicBezTo>
                    <a:cubicBezTo>
                      <a:pt x="258" y="14"/>
                      <a:pt x="259" y="13"/>
                      <a:pt x="256" y="12"/>
                    </a:cubicBezTo>
                    <a:cubicBezTo>
                      <a:pt x="254" y="11"/>
                      <a:pt x="250" y="10"/>
                      <a:pt x="248" y="11"/>
                    </a:cubicBezTo>
                    <a:cubicBezTo>
                      <a:pt x="246" y="11"/>
                      <a:pt x="246" y="10"/>
                      <a:pt x="244" y="9"/>
                    </a:cubicBezTo>
                    <a:cubicBezTo>
                      <a:pt x="242" y="9"/>
                      <a:pt x="240" y="11"/>
                      <a:pt x="238" y="11"/>
                    </a:cubicBezTo>
                    <a:cubicBezTo>
                      <a:pt x="238" y="11"/>
                      <a:pt x="240" y="8"/>
                      <a:pt x="241" y="8"/>
                    </a:cubicBezTo>
                    <a:cubicBezTo>
                      <a:pt x="242" y="6"/>
                      <a:pt x="238" y="6"/>
                      <a:pt x="237" y="6"/>
                    </a:cubicBezTo>
                    <a:cubicBezTo>
                      <a:pt x="231" y="7"/>
                      <a:pt x="226" y="7"/>
                      <a:pt x="220" y="6"/>
                    </a:cubicBezTo>
                    <a:cubicBezTo>
                      <a:pt x="215" y="6"/>
                      <a:pt x="211" y="8"/>
                      <a:pt x="206" y="8"/>
                    </a:cubicBezTo>
                    <a:cubicBezTo>
                      <a:pt x="204" y="8"/>
                      <a:pt x="201" y="8"/>
                      <a:pt x="199" y="8"/>
                    </a:cubicBezTo>
                    <a:cubicBezTo>
                      <a:pt x="197" y="9"/>
                      <a:pt x="194" y="8"/>
                      <a:pt x="193" y="9"/>
                    </a:cubicBezTo>
                    <a:cubicBezTo>
                      <a:pt x="196" y="8"/>
                      <a:pt x="199" y="8"/>
                      <a:pt x="202" y="7"/>
                    </a:cubicBezTo>
                    <a:cubicBezTo>
                      <a:pt x="207" y="7"/>
                      <a:pt x="211" y="6"/>
                      <a:pt x="215" y="6"/>
                    </a:cubicBezTo>
                    <a:cubicBezTo>
                      <a:pt x="217" y="6"/>
                      <a:pt x="237" y="6"/>
                      <a:pt x="237" y="4"/>
                    </a:cubicBezTo>
                    <a:cubicBezTo>
                      <a:pt x="236" y="4"/>
                      <a:pt x="233" y="3"/>
                      <a:pt x="232" y="2"/>
                    </a:cubicBezTo>
                    <a:cubicBezTo>
                      <a:pt x="229" y="2"/>
                      <a:pt x="227" y="2"/>
                      <a:pt x="224" y="2"/>
                    </a:cubicBezTo>
                    <a:cubicBezTo>
                      <a:pt x="220" y="2"/>
                      <a:pt x="216" y="1"/>
                      <a:pt x="213" y="0"/>
                    </a:cubicBezTo>
                    <a:cubicBezTo>
                      <a:pt x="206" y="0"/>
                      <a:pt x="200" y="0"/>
                      <a:pt x="194" y="0"/>
                    </a:cubicBezTo>
                    <a:cubicBezTo>
                      <a:pt x="191" y="1"/>
                      <a:pt x="188" y="1"/>
                      <a:pt x="185" y="1"/>
                    </a:cubicBezTo>
                    <a:cubicBezTo>
                      <a:pt x="184" y="1"/>
                      <a:pt x="183" y="3"/>
                      <a:pt x="183" y="3"/>
                    </a:cubicBezTo>
                    <a:cubicBezTo>
                      <a:pt x="181" y="3"/>
                      <a:pt x="179" y="2"/>
                      <a:pt x="177" y="2"/>
                    </a:cubicBezTo>
                    <a:cubicBezTo>
                      <a:pt x="176" y="2"/>
                      <a:pt x="175" y="3"/>
                      <a:pt x="173" y="3"/>
                    </a:cubicBezTo>
                    <a:cubicBezTo>
                      <a:pt x="171" y="3"/>
                      <a:pt x="171" y="4"/>
                      <a:pt x="173" y="4"/>
                    </a:cubicBezTo>
                    <a:cubicBezTo>
                      <a:pt x="176" y="5"/>
                      <a:pt x="179" y="5"/>
                      <a:pt x="181" y="6"/>
                    </a:cubicBezTo>
                    <a:cubicBezTo>
                      <a:pt x="180" y="5"/>
                      <a:pt x="174" y="7"/>
                      <a:pt x="173" y="8"/>
                    </a:cubicBezTo>
                    <a:cubicBezTo>
                      <a:pt x="173" y="8"/>
                      <a:pt x="170" y="8"/>
                      <a:pt x="170" y="8"/>
                    </a:cubicBezTo>
                    <a:cubicBezTo>
                      <a:pt x="170" y="8"/>
                      <a:pt x="172" y="10"/>
                      <a:pt x="172" y="10"/>
                    </a:cubicBezTo>
                    <a:cubicBezTo>
                      <a:pt x="171" y="10"/>
                      <a:pt x="169" y="9"/>
                      <a:pt x="168" y="8"/>
                    </a:cubicBezTo>
                    <a:cubicBezTo>
                      <a:pt x="167" y="7"/>
                      <a:pt x="164" y="8"/>
                      <a:pt x="163" y="8"/>
                    </a:cubicBezTo>
                    <a:cubicBezTo>
                      <a:pt x="160" y="7"/>
                      <a:pt x="157" y="6"/>
                      <a:pt x="154" y="5"/>
                    </a:cubicBezTo>
                    <a:cubicBezTo>
                      <a:pt x="152" y="4"/>
                      <a:pt x="150" y="6"/>
                      <a:pt x="147" y="6"/>
                    </a:cubicBezTo>
                    <a:cubicBezTo>
                      <a:pt x="146" y="6"/>
                      <a:pt x="140" y="5"/>
                      <a:pt x="140" y="7"/>
                    </a:cubicBezTo>
                    <a:cubicBezTo>
                      <a:pt x="139" y="7"/>
                      <a:pt x="153" y="9"/>
                      <a:pt x="155" y="10"/>
                    </a:cubicBezTo>
                    <a:cubicBezTo>
                      <a:pt x="158" y="10"/>
                      <a:pt x="161" y="10"/>
                      <a:pt x="163" y="11"/>
                    </a:cubicBezTo>
                    <a:cubicBezTo>
                      <a:pt x="164" y="11"/>
                      <a:pt x="165" y="11"/>
                      <a:pt x="166" y="12"/>
                    </a:cubicBezTo>
                    <a:cubicBezTo>
                      <a:pt x="166" y="12"/>
                      <a:pt x="166" y="15"/>
                      <a:pt x="166" y="15"/>
                    </a:cubicBezTo>
                    <a:cubicBezTo>
                      <a:pt x="166" y="16"/>
                      <a:pt x="165" y="14"/>
                      <a:pt x="165" y="13"/>
                    </a:cubicBezTo>
                    <a:cubicBezTo>
                      <a:pt x="164" y="12"/>
                      <a:pt x="161" y="12"/>
                      <a:pt x="160" y="11"/>
                    </a:cubicBezTo>
                    <a:cubicBezTo>
                      <a:pt x="160" y="11"/>
                      <a:pt x="157" y="11"/>
                      <a:pt x="157" y="11"/>
                    </a:cubicBezTo>
                    <a:cubicBezTo>
                      <a:pt x="157" y="12"/>
                      <a:pt x="158" y="14"/>
                      <a:pt x="158" y="14"/>
                    </a:cubicBezTo>
                    <a:cubicBezTo>
                      <a:pt x="156" y="14"/>
                      <a:pt x="155" y="11"/>
                      <a:pt x="154" y="11"/>
                    </a:cubicBezTo>
                    <a:cubicBezTo>
                      <a:pt x="152" y="11"/>
                      <a:pt x="150" y="11"/>
                      <a:pt x="148" y="10"/>
                    </a:cubicBezTo>
                    <a:cubicBezTo>
                      <a:pt x="147" y="10"/>
                      <a:pt x="139" y="10"/>
                      <a:pt x="139" y="10"/>
                    </a:cubicBezTo>
                    <a:cubicBezTo>
                      <a:pt x="138" y="12"/>
                      <a:pt x="151" y="17"/>
                      <a:pt x="151" y="17"/>
                    </a:cubicBezTo>
                    <a:cubicBezTo>
                      <a:pt x="151" y="18"/>
                      <a:pt x="146" y="17"/>
                      <a:pt x="146" y="17"/>
                    </a:cubicBezTo>
                    <a:cubicBezTo>
                      <a:pt x="143" y="17"/>
                      <a:pt x="142" y="16"/>
                      <a:pt x="143" y="19"/>
                    </a:cubicBezTo>
                    <a:cubicBezTo>
                      <a:pt x="142" y="19"/>
                      <a:pt x="141" y="18"/>
                      <a:pt x="140" y="17"/>
                    </a:cubicBezTo>
                    <a:cubicBezTo>
                      <a:pt x="140" y="16"/>
                      <a:pt x="142" y="17"/>
                      <a:pt x="143" y="16"/>
                    </a:cubicBezTo>
                    <a:cubicBezTo>
                      <a:pt x="143" y="16"/>
                      <a:pt x="141" y="14"/>
                      <a:pt x="140" y="14"/>
                    </a:cubicBezTo>
                    <a:cubicBezTo>
                      <a:pt x="138" y="13"/>
                      <a:pt x="136" y="12"/>
                      <a:pt x="133" y="12"/>
                    </a:cubicBezTo>
                    <a:cubicBezTo>
                      <a:pt x="132" y="12"/>
                      <a:pt x="130" y="11"/>
                      <a:pt x="129" y="12"/>
                    </a:cubicBezTo>
                    <a:cubicBezTo>
                      <a:pt x="128" y="12"/>
                      <a:pt x="131" y="15"/>
                      <a:pt x="131" y="15"/>
                    </a:cubicBezTo>
                    <a:cubicBezTo>
                      <a:pt x="134" y="17"/>
                      <a:pt x="138" y="17"/>
                      <a:pt x="142" y="20"/>
                    </a:cubicBezTo>
                    <a:cubicBezTo>
                      <a:pt x="143" y="20"/>
                      <a:pt x="144" y="21"/>
                      <a:pt x="143" y="22"/>
                    </a:cubicBezTo>
                    <a:cubicBezTo>
                      <a:pt x="141" y="24"/>
                      <a:pt x="139" y="22"/>
                      <a:pt x="137" y="21"/>
                    </a:cubicBezTo>
                    <a:cubicBezTo>
                      <a:pt x="132" y="18"/>
                      <a:pt x="126" y="16"/>
                      <a:pt x="120" y="15"/>
                    </a:cubicBezTo>
                    <a:cubicBezTo>
                      <a:pt x="117" y="14"/>
                      <a:pt x="114" y="13"/>
                      <a:pt x="111" y="14"/>
                    </a:cubicBezTo>
                    <a:cubicBezTo>
                      <a:pt x="110" y="14"/>
                      <a:pt x="113" y="17"/>
                      <a:pt x="113" y="18"/>
                    </a:cubicBezTo>
                    <a:cubicBezTo>
                      <a:pt x="113" y="18"/>
                      <a:pt x="117" y="21"/>
                      <a:pt x="117" y="21"/>
                    </a:cubicBezTo>
                    <a:cubicBezTo>
                      <a:pt x="117" y="22"/>
                      <a:pt x="111" y="21"/>
                      <a:pt x="111" y="21"/>
                    </a:cubicBezTo>
                    <a:cubicBezTo>
                      <a:pt x="111" y="23"/>
                      <a:pt x="115" y="22"/>
                      <a:pt x="115" y="24"/>
                    </a:cubicBezTo>
                    <a:cubicBezTo>
                      <a:pt x="115" y="24"/>
                      <a:pt x="111" y="23"/>
                      <a:pt x="110" y="22"/>
                    </a:cubicBezTo>
                    <a:cubicBezTo>
                      <a:pt x="108" y="21"/>
                      <a:pt x="106" y="21"/>
                      <a:pt x="103" y="20"/>
                    </a:cubicBezTo>
                    <a:cubicBezTo>
                      <a:pt x="101" y="19"/>
                      <a:pt x="101" y="20"/>
                      <a:pt x="101" y="22"/>
                    </a:cubicBezTo>
                    <a:cubicBezTo>
                      <a:pt x="100" y="23"/>
                      <a:pt x="99" y="23"/>
                      <a:pt x="98" y="23"/>
                    </a:cubicBezTo>
                    <a:cubicBezTo>
                      <a:pt x="98" y="24"/>
                      <a:pt x="98" y="26"/>
                      <a:pt x="97" y="26"/>
                    </a:cubicBezTo>
                    <a:cubicBezTo>
                      <a:pt x="97" y="27"/>
                      <a:pt x="97" y="24"/>
                      <a:pt x="97" y="23"/>
                    </a:cubicBezTo>
                    <a:cubicBezTo>
                      <a:pt x="97" y="22"/>
                      <a:pt x="98" y="21"/>
                      <a:pt x="98" y="20"/>
                    </a:cubicBezTo>
                    <a:cubicBezTo>
                      <a:pt x="97" y="16"/>
                      <a:pt x="93" y="16"/>
                      <a:pt x="90" y="16"/>
                    </a:cubicBezTo>
                    <a:cubicBezTo>
                      <a:pt x="86" y="17"/>
                      <a:pt x="82" y="18"/>
                      <a:pt x="78" y="18"/>
                    </a:cubicBezTo>
                    <a:cubicBezTo>
                      <a:pt x="77" y="19"/>
                      <a:pt x="75" y="19"/>
                      <a:pt x="74" y="19"/>
                    </a:cubicBezTo>
                    <a:cubicBezTo>
                      <a:pt x="74" y="19"/>
                      <a:pt x="69" y="20"/>
                      <a:pt x="69" y="20"/>
                    </a:cubicBezTo>
                    <a:cubicBezTo>
                      <a:pt x="70" y="21"/>
                      <a:pt x="72" y="21"/>
                      <a:pt x="73" y="21"/>
                    </a:cubicBezTo>
                    <a:cubicBezTo>
                      <a:pt x="74" y="22"/>
                      <a:pt x="75" y="23"/>
                      <a:pt x="77" y="24"/>
                    </a:cubicBezTo>
                    <a:cubicBezTo>
                      <a:pt x="77" y="24"/>
                      <a:pt x="81" y="27"/>
                      <a:pt x="81" y="27"/>
                    </a:cubicBezTo>
                    <a:cubicBezTo>
                      <a:pt x="80" y="27"/>
                      <a:pt x="76" y="25"/>
                      <a:pt x="75" y="25"/>
                    </a:cubicBezTo>
                    <a:cubicBezTo>
                      <a:pt x="73" y="24"/>
                      <a:pt x="72" y="22"/>
                      <a:pt x="70" y="22"/>
                    </a:cubicBezTo>
                    <a:cubicBezTo>
                      <a:pt x="67" y="21"/>
                      <a:pt x="64" y="22"/>
                      <a:pt x="61" y="22"/>
                    </a:cubicBezTo>
                    <a:cubicBezTo>
                      <a:pt x="58" y="23"/>
                      <a:pt x="58" y="22"/>
                      <a:pt x="60" y="25"/>
                    </a:cubicBezTo>
                    <a:cubicBezTo>
                      <a:pt x="60" y="26"/>
                      <a:pt x="60" y="29"/>
                      <a:pt x="60" y="30"/>
                    </a:cubicBezTo>
                    <a:cubicBezTo>
                      <a:pt x="60" y="32"/>
                      <a:pt x="56" y="30"/>
                      <a:pt x="55" y="30"/>
                    </a:cubicBezTo>
                    <a:cubicBezTo>
                      <a:pt x="54" y="30"/>
                      <a:pt x="51" y="28"/>
                      <a:pt x="50" y="30"/>
                    </a:cubicBezTo>
                    <a:cubicBezTo>
                      <a:pt x="49" y="31"/>
                      <a:pt x="50" y="34"/>
                      <a:pt x="50" y="34"/>
                    </a:cubicBezTo>
                    <a:cubicBezTo>
                      <a:pt x="49" y="35"/>
                      <a:pt x="48" y="33"/>
                      <a:pt x="47" y="32"/>
                    </a:cubicBezTo>
                    <a:cubicBezTo>
                      <a:pt x="45" y="31"/>
                      <a:pt x="43" y="31"/>
                      <a:pt x="42" y="32"/>
                    </a:cubicBezTo>
                    <a:cubicBezTo>
                      <a:pt x="39" y="34"/>
                      <a:pt x="36" y="36"/>
                      <a:pt x="32" y="37"/>
                    </a:cubicBezTo>
                    <a:cubicBezTo>
                      <a:pt x="31" y="38"/>
                      <a:pt x="34" y="37"/>
                      <a:pt x="32" y="37"/>
                    </a:cubicBezTo>
                    <a:close/>
                  </a:path>
                </a:pathLst>
              </a:custGeom>
              <a:grpFill/>
              <a:ln w="4763" cap="flat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844" name="Freeform 843"/>
            <p:cNvSpPr/>
            <p:nvPr/>
          </p:nvSpPr>
          <p:spPr>
            <a:xfrm>
              <a:off x="1328517" y="2748839"/>
              <a:ext cx="846963" cy="572174"/>
            </a:xfrm>
            <a:custGeom>
              <a:avLst/>
              <a:gdLst>
                <a:gd name="connsiteX0" fmla="*/ 0 w 1771135"/>
                <a:gd name="connsiteY0" fmla="*/ 0 h 606899"/>
                <a:gd name="connsiteX1" fmla="*/ 1771135 w 1771135"/>
                <a:gd name="connsiteY1" fmla="*/ 0 h 606899"/>
                <a:gd name="connsiteX2" fmla="*/ 1771135 w 1771135"/>
                <a:gd name="connsiteY2" fmla="*/ 340585 h 606899"/>
                <a:gd name="connsiteX3" fmla="*/ 1040030 w 1771135"/>
                <a:gd name="connsiteY3" fmla="*/ 340585 h 606899"/>
                <a:gd name="connsiteX4" fmla="*/ 885567 w 1771135"/>
                <a:gd name="connsiteY4" fmla="*/ 606899 h 606899"/>
                <a:gd name="connsiteX5" fmla="*/ 731105 w 1771135"/>
                <a:gd name="connsiteY5" fmla="*/ 340585 h 606899"/>
                <a:gd name="connsiteX6" fmla="*/ 0 w 1771135"/>
                <a:gd name="connsiteY6" fmla="*/ 340585 h 606899"/>
                <a:gd name="connsiteX0" fmla="*/ 0 w 1771135"/>
                <a:gd name="connsiteY0" fmla="*/ 0 h 532758"/>
                <a:gd name="connsiteX1" fmla="*/ 1771135 w 1771135"/>
                <a:gd name="connsiteY1" fmla="*/ 0 h 532758"/>
                <a:gd name="connsiteX2" fmla="*/ 1771135 w 1771135"/>
                <a:gd name="connsiteY2" fmla="*/ 340585 h 532758"/>
                <a:gd name="connsiteX3" fmla="*/ 1040030 w 1771135"/>
                <a:gd name="connsiteY3" fmla="*/ 340585 h 532758"/>
                <a:gd name="connsiteX4" fmla="*/ 893805 w 1771135"/>
                <a:gd name="connsiteY4" fmla="*/ 532758 h 532758"/>
                <a:gd name="connsiteX5" fmla="*/ 731105 w 1771135"/>
                <a:gd name="connsiteY5" fmla="*/ 340585 h 532758"/>
                <a:gd name="connsiteX6" fmla="*/ 0 w 1771135"/>
                <a:gd name="connsiteY6" fmla="*/ 340585 h 532758"/>
                <a:gd name="connsiteX7" fmla="*/ 0 w 1771135"/>
                <a:gd name="connsiteY7" fmla="*/ 0 h 532758"/>
                <a:gd name="connsiteX0" fmla="*/ 0 w 1771135"/>
                <a:gd name="connsiteY0" fmla="*/ 0 h 466856"/>
                <a:gd name="connsiteX1" fmla="*/ 1771135 w 1771135"/>
                <a:gd name="connsiteY1" fmla="*/ 0 h 466856"/>
                <a:gd name="connsiteX2" fmla="*/ 1771135 w 1771135"/>
                <a:gd name="connsiteY2" fmla="*/ 340585 h 466856"/>
                <a:gd name="connsiteX3" fmla="*/ 1040030 w 1771135"/>
                <a:gd name="connsiteY3" fmla="*/ 340585 h 466856"/>
                <a:gd name="connsiteX4" fmla="*/ 893805 w 1771135"/>
                <a:gd name="connsiteY4" fmla="*/ 466856 h 466856"/>
                <a:gd name="connsiteX5" fmla="*/ 731105 w 1771135"/>
                <a:gd name="connsiteY5" fmla="*/ 340585 h 466856"/>
                <a:gd name="connsiteX6" fmla="*/ 0 w 1771135"/>
                <a:gd name="connsiteY6" fmla="*/ 340585 h 466856"/>
                <a:gd name="connsiteX7" fmla="*/ 0 w 1771135"/>
                <a:gd name="connsiteY7" fmla="*/ 0 h 4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1135" h="466856">
                  <a:moveTo>
                    <a:pt x="0" y="0"/>
                  </a:moveTo>
                  <a:lnTo>
                    <a:pt x="1771135" y="0"/>
                  </a:lnTo>
                  <a:lnTo>
                    <a:pt x="1771135" y="340585"/>
                  </a:lnTo>
                  <a:lnTo>
                    <a:pt x="1040030" y="340585"/>
                  </a:lnTo>
                  <a:lnTo>
                    <a:pt x="893805" y="466856"/>
                  </a:lnTo>
                  <a:lnTo>
                    <a:pt x="731105" y="340585"/>
                  </a:lnTo>
                  <a:lnTo>
                    <a:pt x="0" y="3405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>
              <a:outerShdw blurRad="38100" dist="38100" dir="5400000" sx="97000" sy="97000" algn="t" rotWithShape="0">
                <a:prstClr val="black">
                  <a:alpha val="25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216000" rtlCol="0" anchor="ctr"/>
            <a:lstStyle/>
            <a:p>
              <a:pPr algn="ctr"/>
              <a:r>
                <a:rPr lang="id-ID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850k</a:t>
              </a:r>
            </a:p>
          </p:txBody>
        </p:sp>
        <p:sp>
          <p:nvSpPr>
            <p:cNvPr id="845" name="Freeform 844"/>
            <p:cNvSpPr/>
            <p:nvPr/>
          </p:nvSpPr>
          <p:spPr>
            <a:xfrm>
              <a:off x="2267851" y="3643784"/>
              <a:ext cx="846963" cy="572174"/>
            </a:xfrm>
            <a:custGeom>
              <a:avLst/>
              <a:gdLst>
                <a:gd name="connsiteX0" fmla="*/ 0 w 1771135"/>
                <a:gd name="connsiteY0" fmla="*/ 0 h 606899"/>
                <a:gd name="connsiteX1" fmla="*/ 1771135 w 1771135"/>
                <a:gd name="connsiteY1" fmla="*/ 0 h 606899"/>
                <a:gd name="connsiteX2" fmla="*/ 1771135 w 1771135"/>
                <a:gd name="connsiteY2" fmla="*/ 340585 h 606899"/>
                <a:gd name="connsiteX3" fmla="*/ 1040030 w 1771135"/>
                <a:gd name="connsiteY3" fmla="*/ 340585 h 606899"/>
                <a:gd name="connsiteX4" fmla="*/ 885567 w 1771135"/>
                <a:gd name="connsiteY4" fmla="*/ 606899 h 606899"/>
                <a:gd name="connsiteX5" fmla="*/ 731105 w 1771135"/>
                <a:gd name="connsiteY5" fmla="*/ 340585 h 606899"/>
                <a:gd name="connsiteX6" fmla="*/ 0 w 1771135"/>
                <a:gd name="connsiteY6" fmla="*/ 340585 h 606899"/>
                <a:gd name="connsiteX0" fmla="*/ 0 w 1771135"/>
                <a:gd name="connsiteY0" fmla="*/ 0 h 532758"/>
                <a:gd name="connsiteX1" fmla="*/ 1771135 w 1771135"/>
                <a:gd name="connsiteY1" fmla="*/ 0 h 532758"/>
                <a:gd name="connsiteX2" fmla="*/ 1771135 w 1771135"/>
                <a:gd name="connsiteY2" fmla="*/ 340585 h 532758"/>
                <a:gd name="connsiteX3" fmla="*/ 1040030 w 1771135"/>
                <a:gd name="connsiteY3" fmla="*/ 340585 h 532758"/>
                <a:gd name="connsiteX4" fmla="*/ 893805 w 1771135"/>
                <a:gd name="connsiteY4" fmla="*/ 532758 h 532758"/>
                <a:gd name="connsiteX5" fmla="*/ 731105 w 1771135"/>
                <a:gd name="connsiteY5" fmla="*/ 340585 h 532758"/>
                <a:gd name="connsiteX6" fmla="*/ 0 w 1771135"/>
                <a:gd name="connsiteY6" fmla="*/ 340585 h 532758"/>
                <a:gd name="connsiteX7" fmla="*/ 0 w 1771135"/>
                <a:gd name="connsiteY7" fmla="*/ 0 h 532758"/>
                <a:gd name="connsiteX0" fmla="*/ 0 w 1771135"/>
                <a:gd name="connsiteY0" fmla="*/ 0 h 466856"/>
                <a:gd name="connsiteX1" fmla="*/ 1771135 w 1771135"/>
                <a:gd name="connsiteY1" fmla="*/ 0 h 466856"/>
                <a:gd name="connsiteX2" fmla="*/ 1771135 w 1771135"/>
                <a:gd name="connsiteY2" fmla="*/ 340585 h 466856"/>
                <a:gd name="connsiteX3" fmla="*/ 1040030 w 1771135"/>
                <a:gd name="connsiteY3" fmla="*/ 340585 h 466856"/>
                <a:gd name="connsiteX4" fmla="*/ 893805 w 1771135"/>
                <a:gd name="connsiteY4" fmla="*/ 466856 h 466856"/>
                <a:gd name="connsiteX5" fmla="*/ 731105 w 1771135"/>
                <a:gd name="connsiteY5" fmla="*/ 340585 h 466856"/>
                <a:gd name="connsiteX6" fmla="*/ 0 w 1771135"/>
                <a:gd name="connsiteY6" fmla="*/ 340585 h 466856"/>
                <a:gd name="connsiteX7" fmla="*/ 0 w 1771135"/>
                <a:gd name="connsiteY7" fmla="*/ 0 h 4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1135" h="466856">
                  <a:moveTo>
                    <a:pt x="0" y="0"/>
                  </a:moveTo>
                  <a:lnTo>
                    <a:pt x="1771135" y="0"/>
                  </a:lnTo>
                  <a:lnTo>
                    <a:pt x="1771135" y="340585"/>
                  </a:lnTo>
                  <a:lnTo>
                    <a:pt x="1040030" y="340585"/>
                  </a:lnTo>
                  <a:lnTo>
                    <a:pt x="893805" y="466856"/>
                  </a:lnTo>
                  <a:lnTo>
                    <a:pt x="731105" y="340585"/>
                  </a:lnTo>
                  <a:lnTo>
                    <a:pt x="0" y="3405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ffectLst>
              <a:outerShdw blurRad="38100" dist="38100" dir="5400000" sx="97000" sy="97000" algn="t" rotWithShape="0">
                <a:prstClr val="black">
                  <a:alpha val="25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216000" rtlCol="0" anchor="ctr"/>
            <a:lstStyle/>
            <a:p>
              <a:pPr algn="ctr"/>
              <a:r>
                <a:rPr lang="id-ID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317k</a:t>
              </a:r>
            </a:p>
          </p:txBody>
        </p:sp>
        <p:sp>
          <p:nvSpPr>
            <p:cNvPr id="846" name="Freeform 845"/>
            <p:cNvSpPr/>
            <p:nvPr/>
          </p:nvSpPr>
          <p:spPr>
            <a:xfrm>
              <a:off x="5556154" y="3926056"/>
              <a:ext cx="846963" cy="572174"/>
            </a:xfrm>
            <a:custGeom>
              <a:avLst/>
              <a:gdLst>
                <a:gd name="connsiteX0" fmla="*/ 0 w 1771135"/>
                <a:gd name="connsiteY0" fmla="*/ 0 h 606899"/>
                <a:gd name="connsiteX1" fmla="*/ 1771135 w 1771135"/>
                <a:gd name="connsiteY1" fmla="*/ 0 h 606899"/>
                <a:gd name="connsiteX2" fmla="*/ 1771135 w 1771135"/>
                <a:gd name="connsiteY2" fmla="*/ 340585 h 606899"/>
                <a:gd name="connsiteX3" fmla="*/ 1040030 w 1771135"/>
                <a:gd name="connsiteY3" fmla="*/ 340585 h 606899"/>
                <a:gd name="connsiteX4" fmla="*/ 885567 w 1771135"/>
                <a:gd name="connsiteY4" fmla="*/ 606899 h 606899"/>
                <a:gd name="connsiteX5" fmla="*/ 731105 w 1771135"/>
                <a:gd name="connsiteY5" fmla="*/ 340585 h 606899"/>
                <a:gd name="connsiteX6" fmla="*/ 0 w 1771135"/>
                <a:gd name="connsiteY6" fmla="*/ 340585 h 606899"/>
                <a:gd name="connsiteX0" fmla="*/ 0 w 1771135"/>
                <a:gd name="connsiteY0" fmla="*/ 0 h 532758"/>
                <a:gd name="connsiteX1" fmla="*/ 1771135 w 1771135"/>
                <a:gd name="connsiteY1" fmla="*/ 0 h 532758"/>
                <a:gd name="connsiteX2" fmla="*/ 1771135 w 1771135"/>
                <a:gd name="connsiteY2" fmla="*/ 340585 h 532758"/>
                <a:gd name="connsiteX3" fmla="*/ 1040030 w 1771135"/>
                <a:gd name="connsiteY3" fmla="*/ 340585 h 532758"/>
                <a:gd name="connsiteX4" fmla="*/ 893805 w 1771135"/>
                <a:gd name="connsiteY4" fmla="*/ 532758 h 532758"/>
                <a:gd name="connsiteX5" fmla="*/ 731105 w 1771135"/>
                <a:gd name="connsiteY5" fmla="*/ 340585 h 532758"/>
                <a:gd name="connsiteX6" fmla="*/ 0 w 1771135"/>
                <a:gd name="connsiteY6" fmla="*/ 340585 h 532758"/>
                <a:gd name="connsiteX7" fmla="*/ 0 w 1771135"/>
                <a:gd name="connsiteY7" fmla="*/ 0 h 532758"/>
                <a:gd name="connsiteX0" fmla="*/ 0 w 1771135"/>
                <a:gd name="connsiteY0" fmla="*/ 0 h 466856"/>
                <a:gd name="connsiteX1" fmla="*/ 1771135 w 1771135"/>
                <a:gd name="connsiteY1" fmla="*/ 0 h 466856"/>
                <a:gd name="connsiteX2" fmla="*/ 1771135 w 1771135"/>
                <a:gd name="connsiteY2" fmla="*/ 340585 h 466856"/>
                <a:gd name="connsiteX3" fmla="*/ 1040030 w 1771135"/>
                <a:gd name="connsiteY3" fmla="*/ 340585 h 466856"/>
                <a:gd name="connsiteX4" fmla="*/ 893805 w 1771135"/>
                <a:gd name="connsiteY4" fmla="*/ 466856 h 466856"/>
                <a:gd name="connsiteX5" fmla="*/ 731105 w 1771135"/>
                <a:gd name="connsiteY5" fmla="*/ 340585 h 466856"/>
                <a:gd name="connsiteX6" fmla="*/ 0 w 1771135"/>
                <a:gd name="connsiteY6" fmla="*/ 340585 h 466856"/>
                <a:gd name="connsiteX7" fmla="*/ 0 w 1771135"/>
                <a:gd name="connsiteY7" fmla="*/ 0 h 4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1135" h="466856">
                  <a:moveTo>
                    <a:pt x="0" y="0"/>
                  </a:moveTo>
                  <a:lnTo>
                    <a:pt x="1771135" y="0"/>
                  </a:lnTo>
                  <a:lnTo>
                    <a:pt x="1771135" y="340585"/>
                  </a:lnTo>
                  <a:lnTo>
                    <a:pt x="1040030" y="340585"/>
                  </a:lnTo>
                  <a:lnTo>
                    <a:pt x="893805" y="466856"/>
                  </a:lnTo>
                  <a:lnTo>
                    <a:pt x="731105" y="340585"/>
                  </a:lnTo>
                  <a:lnTo>
                    <a:pt x="0" y="3405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  <a:effectLst>
              <a:outerShdw blurRad="38100" dist="38100" dir="5400000" sx="97000" sy="97000" algn="t" rotWithShape="0">
                <a:prstClr val="black">
                  <a:alpha val="25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216000" rtlCol="0" anchor="ctr"/>
            <a:lstStyle/>
            <a:p>
              <a:pPr algn="ctr"/>
              <a:r>
                <a:rPr lang="id-ID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390k</a:t>
              </a:r>
            </a:p>
          </p:txBody>
        </p:sp>
        <p:sp>
          <p:nvSpPr>
            <p:cNvPr id="847" name="Freeform 846"/>
            <p:cNvSpPr/>
            <p:nvPr/>
          </p:nvSpPr>
          <p:spPr>
            <a:xfrm>
              <a:off x="5043715" y="2737302"/>
              <a:ext cx="846963" cy="572174"/>
            </a:xfrm>
            <a:custGeom>
              <a:avLst/>
              <a:gdLst>
                <a:gd name="connsiteX0" fmla="*/ 0 w 1771135"/>
                <a:gd name="connsiteY0" fmla="*/ 0 h 606899"/>
                <a:gd name="connsiteX1" fmla="*/ 1771135 w 1771135"/>
                <a:gd name="connsiteY1" fmla="*/ 0 h 606899"/>
                <a:gd name="connsiteX2" fmla="*/ 1771135 w 1771135"/>
                <a:gd name="connsiteY2" fmla="*/ 340585 h 606899"/>
                <a:gd name="connsiteX3" fmla="*/ 1040030 w 1771135"/>
                <a:gd name="connsiteY3" fmla="*/ 340585 h 606899"/>
                <a:gd name="connsiteX4" fmla="*/ 885567 w 1771135"/>
                <a:gd name="connsiteY4" fmla="*/ 606899 h 606899"/>
                <a:gd name="connsiteX5" fmla="*/ 731105 w 1771135"/>
                <a:gd name="connsiteY5" fmla="*/ 340585 h 606899"/>
                <a:gd name="connsiteX6" fmla="*/ 0 w 1771135"/>
                <a:gd name="connsiteY6" fmla="*/ 340585 h 606899"/>
                <a:gd name="connsiteX0" fmla="*/ 0 w 1771135"/>
                <a:gd name="connsiteY0" fmla="*/ 0 h 532758"/>
                <a:gd name="connsiteX1" fmla="*/ 1771135 w 1771135"/>
                <a:gd name="connsiteY1" fmla="*/ 0 h 532758"/>
                <a:gd name="connsiteX2" fmla="*/ 1771135 w 1771135"/>
                <a:gd name="connsiteY2" fmla="*/ 340585 h 532758"/>
                <a:gd name="connsiteX3" fmla="*/ 1040030 w 1771135"/>
                <a:gd name="connsiteY3" fmla="*/ 340585 h 532758"/>
                <a:gd name="connsiteX4" fmla="*/ 893805 w 1771135"/>
                <a:gd name="connsiteY4" fmla="*/ 532758 h 532758"/>
                <a:gd name="connsiteX5" fmla="*/ 731105 w 1771135"/>
                <a:gd name="connsiteY5" fmla="*/ 340585 h 532758"/>
                <a:gd name="connsiteX6" fmla="*/ 0 w 1771135"/>
                <a:gd name="connsiteY6" fmla="*/ 340585 h 532758"/>
                <a:gd name="connsiteX7" fmla="*/ 0 w 1771135"/>
                <a:gd name="connsiteY7" fmla="*/ 0 h 532758"/>
                <a:gd name="connsiteX0" fmla="*/ 0 w 1771135"/>
                <a:gd name="connsiteY0" fmla="*/ 0 h 466856"/>
                <a:gd name="connsiteX1" fmla="*/ 1771135 w 1771135"/>
                <a:gd name="connsiteY1" fmla="*/ 0 h 466856"/>
                <a:gd name="connsiteX2" fmla="*/ 1771135 w 1771135"/>
                <a:gd name="connsiteY2" fmla="*/ 340585 h 466856"/>
                <a:gd name="connsiteX3" fmla="*/ 1040030 w 1771135"/>
                <a:gd name="connsiteY3" fmla="*/ 340585 h 466856"/>
                <a:gd name="connsiteX4" fmla="*/ 893805 w 1771135"/>
                <a:gd name="connsiteY4" fmla="*/ 466856 h 466856"/>
                <a:gd name="connsiteX5" fmla="*/ 731105 w 1771135"/>
                <a:gd name="connsiteY5" fmla="*/ 340585 h 466856"/>
                <a:gd name="connsiteX6" fmla="*/ 0 w 1771135"/>
                <a:gd name="connsiteY6" fmla="*/ 340585 h 466856"/>
                <a:gd name="connsiteX7" fmla="*/ 0 w 1771135"/>
                <a:gd name="connsiteY7" fmla="*/ 0 h 4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1135" h="466856">
                  <a:moveTo>
                    <a:pt x="0" y="0"/>
                  </a:moveTo>
                  <a:lnTo>
                    <a:pt x="1771135" y="0"/>
                  </a:lnTo>
                  <a:lnTo>
                    <a:pt x="1771135" y="340585"/>
                  </a:lnTo>
                  <a:lnTo>
                    <a:pt x="1040030" y="340585"/>
                  </a:lnTo>
                  <a:lnTo>
                    <a:pt x="893805" y="466856"/>
                  </a:lnTo>
                  <a:lnTo>
                    <a:pt x="731105" y="340585"/>
                  </a:lnTo>
                  <a:lnTo>
                    <a:pt x="0" y="3405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>
              <a:outerShdw blurRad="38100" dist="38100" dir="5400000" sx="97000" sy="97000" algn="t" rotWithShape="0">
                <a:prstClr val="black">
                  <a:alpha val="25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216000" rtlCol="0" anchor="ctr"/>
            <a:lstStyle/>
            <a:p>
              <a:pPr algn="ctr"/>
              <a:r>
                <a:rPr lang="id-ID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190k</a:t>
              </a:r>
            </a:p>
          </p:txBody>
        </p:sp>
        <p:sp>
          <p:nvSpPr>
            <p:cNvPr id="848" name="Freeform 847"/>
            <p:cNvSpPr/>
            <p:nvPr/>
          </p:nvSpPr>
          <p:spPr>
            <a:xfrm>
              <a:off x="3132079" y="2348628"/>
              <a:ext cx="846963" cy="572174"/>
            </a:xfrm>
            <a:custGeom>
              <a:avLst/>
              <a:gdLst>
                <a:gd name="connsiteX0" fmla="*/ 0 w 1771135"/>
                <a:gd name="connsiteY0" fmla="*/ 0 h 606899"/>
                <a:gd name="connsiteX1" fmla="*/ 1771135 w 1771135"/>
                <a:gd name="connsiteY1" fmla="*/ 0 h 606899"/>
                <a:gd name="connsiteX2" fmla="*/ 1771135 w 1771135"/>
                <a:gd name="connsiteY2" fmla="*/ 340585 h 606899"/>
                <a:gd name="connsiteX3" fmla="*/ 1040030 w 1771135"/>
                <a:gd name="connsiteY3" fmla="*/ 340585 h 606899"/>
                <a:gd name="connsiteX4" fmla="*/ 885567 w 1771135"/>
                <a:gd name="connsiteY4" fmla="*/ 606899 h 606899"/>
                <a:gd name="connsiteX5" fmla="*/ 731105 w 1771135"/>
                <a:gd name="connsiteY5" fmla="*/ 340585 h 606899"/>
                <a:gd name="connsiteX6" fmla="*/ 0 w 1771135"/>
                <a:gd name="connsiteY6" fmla="*/ 340585 h 606899"/>
                <a:gd name="connsiteX0" fmla="*/ 0 w 1771135"/>
                <a:gd name="connsiteY0" fmla="*/ 0 h 532758"/>
                <a:gd name="connsiteX1" fmla="*/ 1771135 w 1771135"/>
                <a:gd name="connsiteY1" fmla="*/ 0 h 532758"/>
                <a:gd name="connsiteX2" fmla="*/ 1771135 w 1771135"/>
                <a:gd name="connsiteY2" fmla="*/ 340585 h 532758"/>
                <a:gd name="connsiteX3" fmla="*/ 1040030 w 1771135"/>
                <a:gd name="connsiteY3" fmla="*/ 340585 h 532758"/>
                <a:gd name="connsiteX4" fmla="*/ 893805 w 1771135"/>
                <a:gd name="connsiteY4" fmla="*/ 532758 h 532758"/>
                <a:gd name="connsiteX5" fmla="*/ 731105 w 1771135"/>
                <a:gd name="connsiteY5" fmla="*/ 340585 h 532758"/>
                <a:gd name="connsiteX6" fmla="*/ 0 w 1771135"/>
                <a:gd name="connsiteY6" fmla="*/ 340585 h 532758"/>
                <a:gd name="connsiteX7" fmla="*/ 0 w 1771135"/>
                <a:gd name="connsiteY7" fmla="*/ 0 h 532758"/>
                <a:gd name="connsiteX0" fmla="*/ 0 w 1771135"/>
                <a:gd name="connsiteY0" fmla="*/ 0 h 466856"/>
                <a:gd name="connsiteX1" fmla="*/ 1771135 w 1771135"/>
                <a:gd name="connsiteY1" fmla="*/ 0 h 466856"/>
                <a:gd name="connsiteX2" fmla="*/ 1771135 w 1771135"/>
                <a:gd name="connsiteY2" fmla="*/ 340585 h 466856"/>
                <a:gd name="connsiteX3" fmla="*/ 1040030 w 1771135"/>
                <a:gd name="connsiteY3" fmla="*/ 340585 h 466856"/>
                <a:gd name="connsiteX4" fmla="*/ 893805 w 1771135"/>
                <a:gd name="connsiteY4" fmla="*/ 466856 h 466856"/>
                <a:gd name="connsiteX5" fmla="*/ 731105 w 1771135"/>
                <a:gd name="connsiteY5" fmla="*/ 340585 h 466856"/>
                <a:gd name="connsiteX6" fmla="*/ 0 w 1771135"/>
                <a:gd name="connsiteY6" fmla="*/ 340585 h 466856"/>
                <a:gd name="connsiteX7" fmla="*/ 0 w 1771135"/>
                <a:gd name="connsiteY7" fmla="*/ 0 h 46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1135" h="466856">
                  <a:moveTo>
                    <a:pt x="0" y="0"/>
                  </a:moveTo>
                  <a:lnTo>
                    <a:pt x="1771135" y="0"/>
                  </a:lnTo>
                  <a:lnTo>
                    <a:pt x="1771135" y="340585"/>
                  </a:lnTo>
                  <a:lnTo>
                    <a:pt x="1040030" y="340585"/>
                  </a:lnTo>
                  <a:lnTo>
                    <a:pt x="893805" y="466856"/>
                  </a:lnTo>
                  <a:lnTo>
                    <a:pt x="731105" y="340585"/>
                  </a:lnTo>
                  <a:lnTo>
                    <a:pt x="0" y="3405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ffectLst>
              <a:outerShdw blurRad="38100" dist="38100" dir="5400000" sx="97000" sy="97000" algn="t" rotWithShape="0">
                <a:prstClr val="black">
                  <a:alpha val="25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bIns="216000" rtlCol="0" anchor="ctr"/>
            <a:lstStyle/>
            <a:p>
              <a:pPr algn="ctr"/>
              <a:r>
                <a:rPr lang="id-ID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257k</a:t>
              </a: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16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4" name="TextBox 403">
            <a:extLst>
              <a:ext uri="{FF2B5EF4-FFF2-40B4-BE49-F238E27FC236}">
                <a16:creationId xmlns:a16="http://schemas.microsoft.com/office/drawing/2014/main" id="{BE0720AB-3323-4E3E-8D85-72D335339C0C}"/>
              </a:ext>
            </a:extLst>
          </p:cNvPr>
          <p:cNvSpPr txBox="1"/>
          <p:nvPr/>
        </p:nvSpPr>
        <p:spPr>
          <a:xfrm>
            <a:off x="7449698" y="4575829"/>
            <a:ext cx="182774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16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Potential Buyers</a:t>
            </a:r>
          </a:p>
        </p:txBody>
      </p:sp>
    </p:spTree>
    <p:extLst>
      <p:ext uri="{BB962C8B-B14F-4D97-AF65-F5344CB8AC3E}">
        <p14:creationId xmlns:p14="http://schemas.microsoft.com/office/powerpoint/2010/main" val="129741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2" grpId="0"/>
      <p:bldP spid="40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Germany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7A658CDA-20D3-49DE-AD6C-627089564B12}"/>
              </a:ext>
            </a:extLst>
          </p:cNvPr>
          <p:cNvGrpSpPr/>
          <p:nvPr/>
        </p:nvGrpSpPr>
        <p:grpSpPr>
          <a:xfrm>
            <a:off x="677863" y="1350963"/>
            <a:ext cx="3638551" cy="4924425"/>
            <a:chOff x="677863" y="1350963"/>
            <a:chExt cx="3638551" cy="4924425"/>
          </a:xfrm>
        </p:grpSpPr>
        <p:sp>
          <p:nvSpPr>
            <p:cNvPr id="5" name="Freeform 4"/>
            <p:cNvSpPr>
              <a:spLocks/>
            </p:cNvSpPr>
            <p:nvPr/>
          </p:nvSpPr>
          <p:spPr bwMode="auto">
            <a:xfrm>
              <a:off x="2897188" y="19446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Rectangle 5"/>
            <p:cNvSpPr>
              <a:spLocks noChangeArrowheads="1"/>
            </p:cNvSpPr>
            <p:nvPr/>
          </p:nvSpPr>
          <p:spPr bwMode="auto">
            <a:xfrm>
              <a:off x="2897188" y="1944688"/>
              <a:ext cx="1588" cy="3175"/>
            </a:xfrm>
            <a:prstGeom prst="rect">
              <a:avLst/>
            </a:pr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2894013" y="1935163"/>
              <a:ext cx="3175" cy="9525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2"/>
                    <a:pt x="1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838201" y="4770438"/>
              <a:ext cx="430213" cy="334963"/>
            </a:xfrm>
            <a:custGeom>
              <a:avLst/>
              <a:gdLst>
                <a:gd name="T0" fmla="*/ 134 w 139"/>
                <a:gd name="T1" fmla="*/ 56 h 108"/>
                <a:gd name="T2" fmla="*/ 126 w 139"/>
                <a:gd name="T3" fmla="*/ 52 h 108"/>
                <a:gd name="T4" fmla="*/ 121 w 139"/>
                <a:gd name="T5" fmla="*/ 44 h 108"/>
                <a:gd name="T6" fmla="*/ 124 w 139"/>
                <a:gd name="T7" fmla="*/ 38 h 108"/>
                <a:gd name="T8" fmla="*/ 124 w 139"/>
                <a:gd name="T9" fmla="*/ 28 h 108"/>
                <a:gd name="T10" fmla="*/ 125 w 139"/>
                <a:gd name="T11" fmla="*/ 20 h 108"/>
                <a:gd name="T12" fmla="*/ 119 w 139"/>
                <a:gd name="T13" fmla="*/ 16 h 108"/>
                <a:gd name="T14" fmla="*/ 111 w 139"/>
                <a:gd name="T15" fmla="*/ 12 h 108"/>
                <a:gd name="T16" fmla="*/ 106 w 139"/>
                <a:gd name="T17" fmla="*/ 11 h 108"/>
                <a:gd name="T18" fmla="*/ 98 w 139"/>
                <a:gd name="T19" fmla="*/ 7 h 108"/>
                <a:gd name="T20" fmla="*/ 90 w 139"/>
                <a:gd name="T21" fmla="*/ 0 h 108"/>
                <a:gd name="T22" fmla="*/ 76 w 139"/>
                <a:gd name="T23" fmla="*/ 4 h 108"/>
                <a:gd name="T24" fmla="*/ 64 w 139"/>
                <a:gd name="T25" fmla="*/ 10 h 108"/>
                <a:gd name="T26" fmla="*/ 54 w 139"/>
                <a:gd name="T27" fmla="*/ 14 h 108"/>
                <a:gd name="T28" fmla="*/ 46 w 139"/>
                <a:gd name="T29" fmla="*/ 18 h 108"/>
                <a:gd name="T30" fmla="*/ 38 w 139"/>
                <a:gd name="T31" fmla="*/ 19 h 108"/>
                <a:gd name="T32" fmla="*/ 31 w 139"/>
                <a:gd name="T33" fmla="*/ 23 h 108"/>
                <a:gd name="T34" fmla="*/ 24 w 139"/>
                <a:gd name="T35" fmla="*/ 20 h 108"/>
                <a:gd name="T36" fmla="*/ 8 w 139"/>
                <a:gd name="T37" fmla="*/ 17 h 108"/>
                <a:gd name="T38" fmla="*/ 1 w 139"/>
                <a:gd name="T39" fmla="*/ 18 h 108"/>
                <a:gd name="T40" fmla="*/ 1 w 139"/>
                <a:gd name="T41" fmla="*/ 22 h 108"/>
                <a:gd name="T42" fmla="*/ 8 w 139"/>
                <a:gd name="T43" fmla="*/ 32 h 108"/>
                <a:gd name="T44" fmla="*/ 17 w 139"/>
                <a:gd name="T45" fmla="*/ 36 h 108"/>
                <a:gd name="T46" fmla="*/ 26 w 139"/>
                <a:gd name="T47" fmla="*/ 44 h 108"/>
                <a:gd name="T48" fmla="*/ 29 w 139"/>
                <a:gd name="T49" fmla="*/ 51 h 108"/>
                <a:gd name="T50" fmla="*/ 29 w 139"/>
                <a:gd name="T51" fmla="*/ 55 h 108"/>
                <a:gd name="T52" fmla="*/ 32 w 139"/>
                <a:gd name="T53" fmla="*/ 64 h 108"/>
                <a:gd name="T54" fmla="*/ 42 w 139"/>
                <a:gd name="T55" fmla="*/ 76 h 108"/>
                <a:gd name="T56" fmla="*/ 47 w 139"/>
                <a:gd name="T57" fmla="*/ 84 h 108"/>
                <a:gd name="T58" fmla="*/ 47 w 139"/>
                <a:gd name="T59" fmla="*/ 90 h 108"/>
                <a:gd name="T60" fmla="*/ 53 w 139"/>
                <a:gd name="T61" fmla="*/ 96 h 108"/>
                <a:gd name="T62" fmla="*/ 60 w 139"/>
                <a:gd name="T63" fmla="*/ 99 h 108"/>
                <a:gd name="T64" fmla="*/ 65 w 139"/>
                <a:gd name="T65" fmla="*/ 92 h 108"/>
                <a:gd name="T66" fmla="*/ 64 w 139"/>
                <a:gd name="T67" fmla="*/ 85 h 108"/>
                <a:gd name="T68" fmla="*/ 76 w 139"/>
                <a:gd name="T69" fmla="*/ 85 h 108"/>
                <a:gd name="T70" fmla="*/ 86 w 139"/>
                <a:gd name="T71" fmla="*/ 90 h 108"/>
                <a:gd name="T72" fmla="*/ 90 w 139"/>
                <a:gd name="T73" fmla="*/ 101 h 108"/>
                <a:gd name="T74" fmla="*/ 96 w 139"/>
                <a:gd name="T75" fmla="*/ 102 h 108"/>
                <a:gd name="T76" fmla="*/ 102 w 139"/>
                <a:gd name="T77" fmla="*/ 102 h 108"/>
                <a:gd name="T78" fmla="*/ 118 w 139"/>
                <a:gd name="T79" fmla="*/ 106 h 108"/>
                <a:gd name="T80" fmla="*/ 125 w 139"/>
                <a:gd name="T81" fmla="*/ 105 h 108"/>
                <a:gd name="T82" fmla="*/ 131 w 139"/>
                <a:gd name="T83" fmla="*/ 99 h 108"/>
                <a:gd name="T84" fmla="*/ 130 w 139"/>
                <a:gd name="T85" fmla="*/ 94 h 108"/>
                <a:gd name="T86" fmla="*/ 124 w 139"/>
                <a:gd name="T87" fmla="*/ 88 h 108"/>
                <a:gd name="T88" fmla="*/ 125 w 139"/>
                <a:gd name="T89" fmla="*/ 80 h 108"/>
                <a:gd name="T90" fmla="*/ 131 w 139"/>
                <a:gd name="T91" fmla="*/ 74 h 108"/>
                <a:gd name="T92" fmla="*/ 136 w 139"/>
                <a:gd name="T93" fmla="*/ 71 h 108"/>
                <a:gd name="T94" fmla="*/ 139 w 139"/>
                <a:gd name="T95" fmla="*/ 61 h 108"/>
                <a:gd name="T96" fmla="*/ 134 w 139"/>
                <a:gd name="T97" fmla="*/ 5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9" h="108">
                  <a:moveTo>
                    <a:pt x="134" y="56"/>
                  </a:moveTo>
                  <a:cubicBezTo>
                    <a:pt x="130" y="57"/>
                    <a:pt x="126" y="53"/>
                    <a:pt x="126" y="52"/>
                  </a:cubicBezTo>
                  <a:cubicBezTo>
                    <a:pt x="125" y="50"/>
                    <a:pt x="124" y="47"/>
                    <a:pt x="121" y="44"/>
                  </a:cubicBezTo>
                  <a:cubicBezTo>
                    <a:pt x="118" y="41"/>
                    <a:pt x="120" y="40"/>
                    <a:pt x="124" y="38"/>
                  </a:cubicBezTo>
                  <a:cubicBezTo>
                    <a:pt x="129" y="36"/>
                    <a:pt x="123" y="31"/>
                    <a:pt x="124" y="28"/>
                  </a:cubicBezTo>
                  <a:cubicBezTo>
                    <a:pt x="125" y="25"/>
                    <a:pt x="126" y="23"/>
                    <a:pt x="125" y="20"/>
                  </a:cubicBezTo>
                  <a:cubicBezTo>
                    <a:pt x="125" y="18"/>
                    <a:pt x="121" y="15"/>
                    <a:pt x="119" y="16"/>
                  </a:cubicBezTo>
                  <a:cubicBezTo>
                    <a:pt x="117" y="17"/>
                    <a:pt x="113" y="16"/>
                    <a:pt x="111" y="12"/>
                  </a:cubicBezTo>
                  <a:cubicBezTo>
                    <a:pt x="109" y="9"/>
                    <a:pt x="108" y="8"/>
                    <a:pt x="106" y="11"/>
                  </a:cubicBezTo>
                  <a:cubicBezTo>
                    <a:pt x="103" y="14"/>
                    <a:pt x="100" y="8"/>
                    <a:pt x="98" y="7"/>
                  </a:cubicBezTo>
                  <a:cubicBezTo>
                    <a:pt x="95" y="5"/>
                    <a:pt x="93" y="1"/>
                    <a:pt x="90" y="0"/>
                  </a:cubicBezTo>
                  <a:cubicBezTo>
                    <a:pt x="87" y="0"/>
                    <a:pt x="81" y="1"/>
                    <a:pt x="76" y="4"/>
                  </a:cubicBezTo>
                  <a:cubicBezTo>
                    <a:pt x="71" y="6"/>
                    <a:pt x="67" y="8"/>
                    <a:pt x="64" y="10"/>
                  </a:cubicBezTo>
                  <a:cubicBezTo>
                    <a:pt x="60" y="12"/>
                    <a:pt x="57" y="14"/>
                    <a:pt x="54" y="14"/>
                  </a:cubicBezTo>
                  <a:cubicBezTo>
                    <a:pt x="52" y="15"/>
                    <a:pt x="50" y="16"/>
                    <a:pt x="46" y="18"/>
                  </a:cubicBezTo>
                  <a:cubicBezTo>
                    <a:pt x="43" y="20"/>
                    <a:pt x="40" y="16"/>
                    <a:pt x="38" y="19"/>
                  </a:cubicBezTo>
                  <a:cubicBezTo>
                    <a:pt x="35" y="22"/>
                    <a:pt x="32" y="23"/>
                    <a:pt x="31" y="23"/>
                  </a:cubicBezTo>
                  <a:cubicBezTo>
                    <a:pt x="29" y="23"/>
                    <a:pt x="28" y="19"/>
                    <a:pt x="24" y="20"/>
                  </a:cubicBezTo>
                  <a:cubicBezTo>
                    <a:pt x="20" y="20"/>
                    <a:pt x="13" y="19"/>
                    <a:pt x="8" y="17"/>
                  </a:cubicBezTo>
                  <a:cubicBezTo>
                    <a:pt x="6" y="15"/>
                    <a:pt x="3" y="17"/>
                    <a:pt x="1" y="18"/>
                  </a:cubicBezTo>
                  <a:cubicBezTo>
                    <a:pt x="0" y="19"/>
                    <a:pt x="0" y="21"/>
                    <a:pt x="1" y="22"/>
                  </a:cubicBezTo>
                  <a:cubicBezTo>
                    <a:pt x="2" y="25"/>
                    <a:pt x="2" y="36"/>
                    <a:pt x="8" y="32"/>
                  </a:cubicBezTo>
                  <a:cubicBezTo>
                    <a:pt x="15" y="29"/>
                    <a:pt x="15" y="34"/>
                    <a:pt x="17" y="36"/>
                  </a:cubicBezTo>
                  <a:cubicBezTo>
                    <a:pt x="20" y="37"/>
                    <a:pt x="27" y="40"/>
                    <a:pt x="26" y="44"/>
                  </a:cubicBezTo>
                  <a:cubicBezTo>
                    <a:pt x="24" y="47"/>
                    <a:pt x="26" y="50"/>
                    <a:pt x="29" y="51"/>
                  </a:cubicBezTo>
                  <a:cubicBezTo>
                    <a:pt x="32" y="53"/>
                    <a:pt x="31" y="53"/>
                    <a:pt x="29" y="55"/>
                  </a:cubicBezTo>
                  <a:cubicBezTo>
                    <a:pt x="27" y="57"/>
                    <a:pt x="29" y="60"/>
                    <a:pt x="32" y="64"/>
                  </a:cubicBezTo>
                  <a:cubicBezTo>
                    <a:pt x="36" y="68"/>
                    <a:pt x="42" y="72"/>
                    <a:pt x="42" y="76"/>
                  </a:cubicBezTo>
                  <a:cubicBezTo>
                    <a:pt x="42" y="80"/>
                    <a:pt x="44" y="85"/>
                    <a:pt x="47" y="84"/>
                  </a:cubicBezTo>
                  <a:cubicBezTo>
                    <a:pt x="51" y="83"/>
                    <a:pt x="47" y="85"/>
                    <a:pt x="47" y="90"/>
                  </a:cubicBezTo>
                  <a:cubicBezTo>
                    <a:pt x="46" y="94"/>
                    <a:pt x="48" y="95"/>
                    <a:pt x="53" y="96"/>
                  </a:cubicBezTo>
                  <a:cubicBezTo>
                    <a:pt x="58" y="96"/>
                    <a:pt x="57" y="99"/>
                    <a:pt x="60" y="99"/>
                  </a:cubicBezTo>
                  <a:cubicBezTo>
                    <a:pt x="63" y="99"/>
                    <a:pt x="66" y="94"/>
                    <a:pt x="65" y="92"/>
                  </a:cubicBezTo>
                  <a:cubicBezTo>
                    <a:pt x="65" y="89"/>
                    <a:pt x="61" y="86"/>
                    <a:pt x="64" y="85"/>
                  </a:cubicBezTo>
                  <a:cubicBezTo>
                    <a:pt x="67" y="85"/>
                    <a:pt x="72" y="83"/>
                    <a:pt x="76" y="85"/>
                  </a:cubicBezTo>
                  <a:cubicBezTo>
                    <a:pt x="79" y="87"/>
                    <a:pt x="84" y="85"/>
                    <a:pt x="86" y="90"/>
                  </a:cubicBezTo>
                  <a:cubicBezTo>
                    <a:pt x="88" y="95"/>
                    <a:pt x="88" y="97"/>
                    <a:pt x="90" y="101"/>
                  </a:cubicBezTo>
                  <a:cubicBezTo>
                    <a:pt x="91" y="106"/>
                    <a:pt x="96" y="106"/>
                    <a:pt x="96" y="102"/>
                  </a:cubicBezTo>
                  <a:cubicBezTo>
                    <a:pt x="96" y="99"/>
                    <a:pt x="99" y="99"/>
                    <a:pt x="102" y="102"/>
                  </a:cubicBezTo>
                  <a:cubicBezTo>
                    <a:pt x="106" y="105"/>
                    <a:pt x="114" y="108"/>
                    <a:pt x="118" y="106"/>
                  </a:cubicBezTo>
                  <a:cubicBezTo>
                    <a:pt x="121" y="104"/>
                    <a:pt x="122" y="108"/>
                    <a:pt x="125" y="105"/>
                  </a:cubicBezTo>
                  <a:cubicBezTo>
                    <a:pt x="127" y="103"/>
                    <a:pt x="129" y="101"/>
                    <a:pt x="131" y="99"/>
                  </a:cubicBezTo>
                  <a:cubicBezTo>
                    <a:pt x="131" y="97"/>
                    <a:pt x="130" y="95"/>
                    <a:pt x="130" y="94"/>
                  </a:cubicBezTo>
                  <a:cubicBezTo>
                    <a:pt x="130" y="92"/>
                    <a:pt x="126" y="91"/>
                    <a:pt x="124" y="88"/>
                  </a:cubicBezTo>
                  <a:cubicBezTo>
                    <a:pt x="121" y="85"/>
                    <a:pt x="123" y="84"/>
                    <a:pt x="125" y="80"/>
                  </a:cubicBezTo>
                  <a:cubicBezTo>
                    <a:pt x="128" y="77"/>
                    <a:pt x="129" y="76"/>
                    <a:pt x="131" y="74"/>
                  </a:cubicBezTo>
                  <a:cubicBezTo>
                    <a:pt x="134" y="72"/>
                    <a:pt x="134" y="73"/>
                    <a:pt x="136" y="71"/>
                  </a:cubicBezTo>
                  <a:cubicBezTo>
                    <a:pt x="138" y="69"/>
                    <a:pt x="138" y="65"/>
                    <a:pt x="139" y="61"/>
                  </a:cubicBezTo>
                  <a:cubicBezTo>
                    <a:pt x="139" y="58"/>
                    <a:pt x="137" y="56"/>
                    <a:pt x="134" y="56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1287463" y="4681538"/>
              <a:ext cx="1263650" cy="1452563"/>
            </a:xfrm>
            <a:custGeom>
              <a:avLst/>
              <a:gdLst>
                <a:gd name="T0" fmla="*/ 216 w 409"/>
                <a:gd name="T1" fmla="*/ 434 h 470"/>
                <a:gd name="T2" fmla="*/ 183 w 409"/>
                <a:gd name="T3" fmla="*/ 426 h 470"/>
                <a:gd name="T4" fmla="*/ 175 w 409"/>
                <a:gd name="T5" fmla="*/ 432 h 470"/>
                <a:gd name="T6" fmla="*/ 167 w 409"/>
                <a:gd name="T7" fmla="*/ 421 h 470"/>
                <a:gd name="T8" fmla="*/ 151 w 409"/>
                <a:gd name="T9" fmla="*/ 409 h 470"/>
                <a:gd name="T10" fmla="*/ 127 w 409"/>
                <a:gd name="T11" fmla="*/ 427 h 470"/>
                <a:gd name="T12" fmla="*/ 152 w 409"/>
                <a:gd name="T13" fmla="*/ 432 h 470"/>
                <a:gd name="T14" fmla="*/ 147 w 409"/>
                <a:gd name="T15" fmla="*/ 447 h 470"/>
                <a:gd name="T16" fmla="*/ 121 w 409"/>
                <a:gd name="T17" fmla="*/ 455 h 470"/>
                <a:gd name="T18" fmla="*/ 54 w 409"/>
                <a:gd name="T19" fmla="*/ 454 h 470"/>
                <a:gd name="T20" fmla="*/ 21 w 409"/>
                <a:gd name="T21" fmla="*/ 455 h 470"/>
                <a:gd name="T22" fmla="*/ 12 w 409"/>
                <a:gd name="T23" fmla="*/ 450 h 470"/>
                <a:gd name="T24" fmla="*/ 6 w 409"/>
                <a:gd name="T25" fmla="*/ 404 h 470"/>
                <a:gd name="T26" fmla="*/ 15 w 409"/>
                <a:gd name="T27" fmla="*/ 365 h 470"/>
                <a:gd name="T28" fmla="*/ 27 w 409"/>
                <a:gd name="T29" fmla="*/ 310 h 470"/>
                <a:gd name="T30" fmla="*/ 39 w 409"/>
                <a:gd name="T31" fmla="*/ 265 h 470"/>
                <a:gd name="T32" fmla="*/ 81 w 409"/>
                <a:gd name="T33" fmla="*/ 203 h 470"/>
                <a:gd name="T34" fmla="*/ 103 w 409"/>
                <a:gd name="T35" fmla="*/ 168 h 470"/>
                <a:gd name="T36" fmla="*/ 121 w 409"/>
                <a:gd name="T37" fmla="*/ 128 h 470"/>
                <a:gd name="T38" fmla="*/ 134 w 409"/>
                <a:gd name="T39" fmla="*/ 98 h 470"/>
                <a:gd name="T40" fmla="*/ 138 w 409"/>
                <a:gd name="T41" fmla="*/ 74 h 470"/>
                <a:gd name="T42" fmla="*/ 129 w 409"/>
                <a:gd name="T43" fmla="*/ 42 h 470"/>
                <a:gd name="T44" fmla="*/ 142 w 409"/>
                <a:gd name="T45" fmla="*/ 47 h 470"/>
                <a:gd name="T46" fmla="*/ 159 w 409"/>
                <a:gd name="T47" fmla="*/ 34 h 470"/>
                <a:gd name="T48" fmla="*/ 184 w 409"/>
                <a:gd name="T49" fmla="*/ 53 h 470"/>
                <a:gd name="T50" fmla="*/ 186 w 409"/>
                <a:gd name="T51" fmla="*/ 72 h 470"/>
                <a:gd name="T52" fmla="*/ 197 w 409"/>
                <a:gd name="T53" fmla="*/ 68 h 470"/>
                <a:gd name="T54" fmla="*/ 213 w 409"/>
                <a:gd name="T55" fmla="*/ 55 h 470"/>
                <a:gd name="T56" fmla="*/ 220 w 409"/>
                <a:gd name="T57" fmla="*/ 45 h 470"/>
                <a:gd name="T58" fmla="*/ 234 w 409"/>
                <a:gd name="T59" fmla="*/ 45 h 470"/>
                <a:gd name="T60" fmla="*/ 260 w 409"/>
                <a:gd name="T61" fmla="*/ 24 h 470"/>
                <a:gd name="T62" fmla="*/ 246 w 409"/>
                <a:gd name="T63" fmla="*/ 12 h 470"/>
                <a:gd name="T64" fmla="*/ 267 w 409"/>
                <a:gd name="T65" fmla="*/ 3 h 470"/>
                <a:gd name="T66" fmla="*/ 278 w 409"/>
                <a:gd name="T67" fmla="*/ 6 h 470"/>
                <a:gd name="T68" fmla="*/ 292 w 409"/>
                <a:gd name="T69" fmla="*/ 14 h 470"/>
                <a:gd name="T70" fmla="*/ 304 w 409"/>
                <a:gd name="T71" fmla="*/ 19 h 470"/>
                <a:gd name="T72" fmla="*/ 321 w 409"/>
                <a:gd name="T73" fmla="*/ 29 h 470"/>
                <a:gd name="T74" fmla="*/ 324 w 409"/>
                <a:gd name="T75" fmla="*/ 41 h 470"/>
                <a:gd name="T76" fmla="*/ 343 w 409"/>
                <a:gd name="T77" fmla="*/ 57 h 470"/>
                <a:gd name="T78" fmla="*/ 358 w 409"/>
                <a:gd name="T79" fmla="*/ 71 h 470"/>
                <a:gd name="T80" fmla="*/ 356 w 409"/>
                <a:gd name="T81" fmla="*/ 85 h 470"/>
                <a:gd name="T82" fmla="*/ 373 w 409"/>
                <a:gd name="T83" fmla="*/ 136 h 470"/>
                <a:gd name="T84" fmla="*/ 396 w 409"/>
                <a:gd name="T85" fmla="*/ 163 h 470"/>
                <a:gd name="T86" fmla="*/ 403 w 409"/>
                <a:gd name="T87" fmla="*/ 216 h 470"/>
                <a:gd name="T88" fmla="*/ 396 w 409"/>
                <a:gd name="T89" fmla="*/ 230 h 470"/>
                <a:gd name="T90" fmla="*/ 386 w 409"/>
                <a:gd name="T91" fmla="*/ 239 h 470"/>
                <a:gd name="T92" fmla="*/ 382 w 409"/>
                <a:gd name="T93" fmla="*/ 261 h 470"/>
                <a:gd name="T94" fmla="*/ 377 w 409"/>
                <a:gd name="T95" fmla="*/ 266 h 470"/>
                <a:gd name="T96" fmla="*/ 346 w 409"/>
                <a:gd name="T97" fmla="*/ 283 h 470"/>
                <a:gd name="T98" fmla="*/ 354 w 409"/>
                <a:gd name="T99" fmla="*/ 308 h 470"/>
                <a:gd name="T100" fmla="*/ 357 w 409"/>
                <a:gd name="T101" fmla="*/ 375 h 470"/>
                <a:gd name="T102" fmla="*/ 358 w 409"/>
                <a:gd name="T103" fmla="*/ 406 h 470"/>
                <a:gd name="T104" fmla="*/ 350 w 409"/>
                <a:gd name="T105" fmla="*/ 431 h 470"/>
                <a:gd name="T106" fmla="*/ 319 w 409"/>
                <a:gd name="T107" fmla="*/ 440 h 470"/>
                <a:gd name="T108" fmla="*/ 298 w 409"/>
                <a:gd name="T109" fmla="*/ 456 h 470"/>
                <a:gd name="T110" fmla="*/ 300 w 409"/>
                <a:gd name="T111" fmla="*/ 465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09" h="470">
                  <a:moveTo>
                    <a:pt x="274" y="470"/>
                  </a:moveTo>
                  <a:cubicBezTo>
                    <a:pt x="273" y="470"/>
                    <a:pt x="273" y="470"/>
                    <a:pt x="272" y="470"/>
                  </a:cubicBezTo>
                  <a:cubicBezTo>
                    <a:pt x="268" y="469"/>
                    <a:pt x="264" y="463"/>
                    <a:pt x="259" y="451"/>
                  </a:cubicBezTo>
                  <a:cubicBezTo>
                    <a:pt x="258" y="448"/>
                    <a:pt x="248" y="445"/>
                    <a:pt x="242" y="443"/>
                  </a:cubicBezTo>
                  <a:cubicBezTo>
                    <a:pt x="239" y="442"/>
                    <a:pt x="236" y="441"/>
                    <a:pt x="235" y="440"/>
                  </a:cubicBezTo>
                  <a:cubicBezTo>
                    <a:pt x="231" y="439"/>
                    <a:pt x="222" y="435"/>
                    <a:pt x="216" y="434"/>
                  </a:cubicBezTo>
                  <a:cubicBezTo>
                    <a:pt x="214" y="433"/>
                    <a:pt x="213" y="433"/>
                    <a:pt x="212" y="433"/>
                  </a:cubicBezTo>
                  <a:cubicBezTo>
                    <a:pt x="208" y="433"/>
                    <a:pt x="203" y="435"/>
                    <a:pt x="198" y="438"/>
                  </a:cubicBezTo>
                  <a:cubicBezTo>
                    <a:pt x="196" y="439"/>
                    <a:pt x="194" y="440"/>
                    <a:pt x="192" y="440"/>
                  </a:cubicBezTo>
                  <a:cubicBezTo>
                    <a:pt x="191" y="440"/>
                    <a:pt x="189" y="439"/>
                    <a:pt x="188" y="438"/>
                  </a:cubicBezTo>
                  <a:cubicBezTo>
                    <a:pt x="188" y="437"/>
                    <a:pt x="187" y="436"/>
                    <a:pt x="188" y="435"/>
                  </a:cubicBezTo>
                  <a:cubicBezTo>
                    <a:pt x="188" y="431"/>
                    <a:pt x="188" y="429"/>
                    <a:pt x="183" y="426"/>
                  </a:cubicBezTo>
                  <a:cubicBezTo>
                    <a:pt x="180" y="424"/>
                    <a:pt x="179" y="424"/>
                    <a:pt x="178" y="424"/>
                  </a:cubicBezTo>
                  <a:cubicBezTo>
                    <a:pt x="178" y="424"/>
                    <a:pt x="178" y="424"/>
                    <a:pt x="178" y="424"/>
                  </a:cubicBezTo>
                  <a:cubicBezTo>
                    <a:pt x="178" y="424"/>
                    <a:pt x="178" y="425"/>
                    <a:pt x="179" y="426"/>
                  </a:cubicBezTo>
                  <a:cubicBezTo>
                    <a:pt x="181" y="428"/>
                    <a:pt x="182" y="430"/>
                    <a:pt x="181" y="432"/>
                  </a:cubicBezTo>
                  <a:cubicBezTo>
                    <a:pt x="181" y="433"/>
                    <a:pt x="180" y="434"/>
                    <a:pt x="179" y="434"/>
                  </a:cubicBezTo>
                  <a:cubicBezTo>
                    <a:pt x="178" y="434"/>
                    <a:pt x="177" y="433"/>
                    <a:pt x="175" y="432"/>
                  </a:cubicBezTo>
                  <a:cubicBezTo>
                    <a:pt x="174" y="431"/>
                    <a:pt x="173" y="431"/>
                    <a:pt x="172" y="431"/>
                  </a:cubicBezTo>
                  <a:cubicBezTo>
                    <a:pt x="172" y="431"/>
                    <a:pt x="172" y="431"/>
                    <a:pt x="171" y="431"/>
                  </a:cubicBezTo>
                  <a:cubicBezTo>
                    <a:pt x="171" y="431"/>
                    <a:pt x="170" y="431"/>
                    <a:pt x="169" y="431"/>
                  </a:cubicBezTo>
                  <a:cubicBezTo>
                    <a:pt x="168" y="431"/>
                    <a:pt x="164" y="431"/>
                    <a:pt x="162" y="429"/>
                  </a:cubicBezTo>
                  <a:cubicBezTo>
                    <a:pt x="162" y="428"/>
                    <a:pt x="161" y="427"/>
                    <a:pt x="162" y="425"/>
                  </a:cubicBezTo>
                  <a:cubicBezTo>
                    <a:pt x="163" y="423"/>
                    <a:pt x="165" y="422"/>
                    <a:pt x="167" y="421"/>
                  </a:cubicBezTo>
                  <a:cubicBezTo>
                    <a:pt x="168" y="420"/>
                    <a:pt x="170" y="419"/>
                    <a:pt x="171" y="418"/>
                  </a:cubicBezTo>
                  <a:cubicBezTo>
                    <a:pt x="171" y="417"/>
                    <a:pt x="171" y="417"/>
                    <a:pt x="171" y="417"/>
                  </a:cubicBezTo>
                  <a:cubicBezTo>
                    <a:pt x="171" y="414"/>
                    <a:pt x="165" y="412"/>
                    <a:pt x="161" y="410"/>
                  </a:cubicBezTo>
                  <a:cubicBezTo>
                    <a:pt x="161" y="414"/>
                    <a:pt x="158" y="416"/>
                    <a:pt x="156" y="416"/>
                  </a:cubicBezTo>
                  <a:cubicBezTo>
                    <a:pt x="156" y="416"/>
                    <a:pt x="154" y="416"/>
                    <a:pt x="154" y="413"/>
                  </a:cubicBezTo>
                  <a:cubicBezTo>
                    <a:pt x="153" y="411"/>
                    <a:pt x="153" y="409"/>
                    <a:pt x="151" y="409"/>
                  </a:cubicBezTo>
                  <a:cubicBezTo>
                    <a:pt x="150" y="409"/>
                    <a:pt x="149" y="409"/>
                    <a:pt x="147" y="410"/>
                  </a:cubicBezTo>
                  <a:cubicBezTo>
                    <a:pt x="145" y="411"/>
                    <a:pt x="143" y="412"/>
                    <a:pt x="140" y="412"/>
                  </a:cubicBezTo>
                  <a:cubicBezTo>
                    <a:pt x="138" y="413"/>
                    <a:pt x="135" y="413"/>
                    <a:pt x="135" y="414"/>
                  </a:cubicBezTo>
                  <a:cubicBezTo>
                    <a:pt x="135" y="415"/>
                    <a:pt x="135" y="415"/>
                    <a:pt x="135" y="416"/>
                  </a:cubicBezTo>
                  <a:cubicBezTo>
                    <a:pt x="134" y="418"/>
                    <a:pt x="134" y="422"/>
                    <a:pt x="130" y="423"/>
                  </a:cubicBezTo>
                  <a:cubicBezTo>
                    <a:pt x="129" y="424"/>
                    <a:pt x="128" y="425"/>
                    <a:pt x="127" y="427"/>
                  </a:cubicBezTo>
                  <a:cubicBezTo>
                    <a:pt x="127" y="430"/>
                    <a:pt x="127" y="432"/>
                    <a:pt x="129" y="434"/>
                  </a:cubicBezTo>
                  <a:cubicBezTo>
                    <a:pt x="131" y="436"/>
                    <a:pt x="133" y="437"/>
                    <a:pt x="135" y="437"/>
                  </a:cubicBezTo>
                  <a:cubicBezTo>
                    <a:pt x="137" y="437"/>
                    <a:pt x="139" y="436"/>
                    <a:pt x="141" y="435"/>
                  </a:cubicBezTo>
                  <a:cubicBezTo>
                    <a:pt x="142" y="435"/>
                    <a:pt x="142" y="434"/>
                    <a:pt x="143" y="433"/>
                  </a:cubicBezTo>
                  <a:cubicBezTo>
                    <a:pt x="144" y="432"/>
                    <a:pt x="145" y="431"/>
                    <a:pt x="147" y="431"/>
                  </a:cubicBezTo>
                  <a:cubicBezTo>
                    <a:pt x="149" y="431"/>
                    <a:pt x="150" y="431"/>
                    <a:pt x="152" y="432"/>
                  </a:cubicBezTo>
                  <a:cubicBezTo>
                    <a:pt x="155" y="433"/>
                    <a:pt x="156" y="434"/>
                    <a:pt x="157" y="435"/>
                  </a:cubicBezTo>
                  <a:cubicBezTo>
                    <a:pt x="157" y="437"/>
                    <a:pt x="156" y="438"/>
                    <a:pt x="156" y="439"/>
                  </a:cubicBezTo>
                  <a:cubicBezTo>
                    <a:pt x="155" y="440"/>
                    <a:pt x="154" y="441"/>
                    <a:pt x="154" y="443"/>
                  </a:cubicBezTo>
                  <a:cubicBezTo>
                    <a:pt x="153" y="447"/>
                    <a:pt x="150" y="448"/>
                    <a:pt x="148" y="448"/>
                  </a:cubicBezTo>
                  <a:cubicBezTo>
                    <a:pt x="147" y="448"/>
                    <a:pt x="147" y="448"/>
                    <a:pt x="147" y="448"/>
                  </a:cubicBezTo>
                  <a:cubicBezTo>
                    <a:pt x="147" y="447"/>
                    <a:pt x="147" y="447"/>
                    <a:pt x="147" y="447"/>
                  </a:cubicBezTo>
                  <a:cubicBezTo>
                    <a:pt x="147" y="447"/>
                    <a:pt x="144" y="444"/>
                    <a:pt x="140" y="444"/>
                  </a:cubicBezTo>
                  <a:cubicBezTo>
                    <a:pt x="139" y="444"/>
                    <a:pt x="138" y="444"/>
                    <a:pt x="137" y="445"/>
                  </a:cubicBezTo>
                  <a:cubicBezTo>
                    <a:pt x="131" y="447"/>
                    <a:pt x="132" y="452"/>
                    <a:pt x="132" y="453"/>
                  </a:cubicBezTo>
                  <a:cubicBezTo>
                    <a:pt x="133" y="454"/>
                    <a:pt x="133" y="454"/>
                    <a:pt x="133" y="454"/>
                  </a:cubicBezTo>
                  <a:cubicBezTo>
                    <a:pt x="132" y="454"/>
                    <a:pt x="132" y="454"/>
                    <a:pt x="132" y="454"/>
                  </a:cubicBezTo>
                  <a:cubicBezTo>
                    <a:pt x="127" y="455"/>
                    <a:pt x="124" y="455"/>
                    <a:pt x="121" y="455"/>
                  </a:cubicBezTo>
                  <a:cubicBezTo>
                    <a:pt x="114" y="455"/>
                    <a:pt x="110" y="453"/>
                    <a:pt x="108" y="447"/>
                  </a:cubicBezTo>
                  <a:cubicBezTo>
                    <a:pt x="107" y="446"/>
                    <a:pt x="106" y="445"/>
                    <a:pt x="104" y="445"/>
                  </a:cubicBezTo>
                  <a:cubicBezTo>
                    <a:pt x="98" y="445"/>
                    <a:pt x="88" y="450"/>
                    <a:pt x="84" y="454"/>
                  </a:cubicBezTo>
                  <a:cubicBezTo>
                    <a:pt x="79" y="459"/>
                    <a:pt x="65" y="459"/>
                    <a:pt x="62" y="459"/>
                  </a:cubicBezTo>
                  <a:cubicBezTo>
                    <a:pt x="60" y="459"/>
                    <a:pt x="58" y="459"/>
                    <a:pt x="57" y="459"/>
                  </a:cubicBezTo>
                  <a:cubicBezTo>
                    <a:pt x="55" y="458"/>
                    <a:pt x="54" y="456"/>
                    <a:pt x="54" y="454"/>
                  </a:cubicBezTo>
                  <a:cubicBezTo>
                    <a:pt x="53" y="451"/>
                    <a:pt x="52" y="450"/>
                    <a:pt x="51" y="450"/>
                  </a:cubicBezTo>
                  <a:cubicBezTo>
                    <a:pt x="50" y="450"/>
                    <a:pt x="44" y="453"/>
                    <a:pt x="40" y="455"/>
                  </a:cubicBezTo>
                  <a:cubicBezTo>
                    <a:pt x="37" y="457"/>
                    <a:pt x="33" y="459"/>
                    <a:pt x="31" y="460"/>
                  </a:cubicBezTo>
                  <a:cubicBezTo>
                    <a:pt x="29" y="461"/>
                    <a:pt x="28" y="461"/>
                    <a:pt x="27" y="461"/>
                  </a:cubicBezTo>
                  <a:cubicBezTo>
                    <a:pt x="24" y="461"/>
                    <a:pt x="22" y="460"/>
                    <a:pt x="21" y="458"/>
                  </a:cubicBezTo>
                  <a:cubicBezTo>
                    <a:pt x="20" y="457"/>
                    <a:pt x="20" y="456"/>
                    <a:pt x="21" y="455"/>
                  </a:cubicBezTo>
                  <a:cubicBezTo>
                    <a:pt x="21" y="453"/>
                    <a:pt x="22" y="452"/>
                    <a:pt x="23" y="451"/>
                  </a:cubicBezTo>
                  <a:cubicBezTo>
                    <a:pt x="24" y="450"/>
                    <a:pt x="25" y="448"/>
                    <a:pt x="25" y="448"/>
                  </a:cubicBezTo>
                  <a:cubicBezTo>
                    <a:pt x="25" y="447"/>
                    <a:pt x="24" y="447"/>
                    <a:pt x="24" y="447"/>
                  </a:cubicBezTo>
                  <a:cubicBezTo>
                    <a:pt x="24" y="447"/>
                    <a:pt x="23" y="447"/>
                    <a:pt x="21" y="450"/>
                  </a:cubicBezTo>
                  <a:cubicBezTo>
                    <a:pt x="20" y="452"/>
                    <a:pt x="18" y="453"/>
                    <a:pt x="16" y="453"/>
                  </a:cubicBezTo>
                  <a:cubicBezTo>
                    <a:pt x="14" y="453"/>
                    <a:pt x="12" y="451"/>
                    <a:pt x="12" y="450"/>
                  </a:cubicBezTo>
                  <a:cubicBezTo>
                    <a:pt x="11" y="449"/>
                    <a:pt x="11" y="448"/>
                    <a:pt x="11" y="448"/>
                  </a:cubicBezTo>
                  <a:cubicBezTo>
                    <a:pt x="11" y="445"/>
                    <a:pt x="11" y="442"/>
                    <a:pt x="7" y="439"/>
                  </a:cubicBezTo>
                  <a:cubicBezTo>
                    <a:pt x="2" y="434"/>
                    <a:pt x="0" y="429"/>
                    <a:pt x="3" y="424"/>
                  </a:cubicBezTo>
                  <a:cubicBezTo>
                    <a:pt x="3" y="423"/>
                    <a:pt x="3" y="422"/>
                    <a:pt x="4" y="421"/>
                  </a:cubicBezTo>
                  <a:cubicBezTo>
                    <a:pt x="5" y="419"/>
                    <a:pt x="5" y="419"/>
                    <a:pt x="5" y="416"/>
                  </a:cubicBezTo>
                  <a:cubicBezTo>
                    <a:pt x="3" y="412"/>
                    <a:pt x="3" y="408"/>
                    <a:pt x="6" y="404"/>
                  </a:cubicBezTo>
                  <a:cubicBezTo>
                    <a:pt x="7" y="403"/>
                    <a:pt x="7" y="403"/>
                    <a:pt x="7" y="403"/>
                  </a:cubicBezTo>
                  <a:cubicBezTo>
                    <a:pt x="9" y="400"/>
                    <a:pt x="9" y="400"/>
                    <a:pt x="8" y="396"/>
                  </a:cubicBezTo>
                  <a:cubicBezTo>
                    <a:pt x="7" y="391"/>
                    <a:pt x="10" y="387"/>
                    <a:pt x="11" y="386"/>
                  </a:cubicBezTo>
                  <a:cubicBezTo>
                    <a:pt x="10" y="383"/>
                    <a:pt x="12" y="378"/>
                    <a:pt x="15" y="376"/>
                  </a:cubicBezTo>
                  <a:cubicBezTo>
                    <a:pt x="17" y="373"/>
                    <a:pt x="18" y="370"/>
                    <a:pt x="16" y="368"/>
                  </a:cubicBezTo>
                  <a:cubicBezTo>
                    <a:pt x="16" y="367"/>
                    <a:pt x="16" y="366"/>
                    <a:pt x="15" y="365"/>
                  </a:cubicBezTo>
                  <a:cubicBezTo>
                    <a:pt x="14" y="362"/>
                    <a:pt x="11" y="358"/>
                    <a:pt x="10" y="353"/>
                  </a:cubicBezTo>
                  <a:cubicBezTo>
                    <a:pt x="9" y="347"/>
                    <a:pt x="11" y="340"/>
                    <a:pt x="13" y="337"/>
                  </a:cubicBezTo>
                  <a:cubicBezTo>
                    <a:pt x="14" y="336"/>
                    <a:pt x="15" y="334"/>
                    <a:pt x="16" y="332"/>
                  </a:cubicBezTo>
                  <a:cubicBezTo>
                    <a:pt x="16" y="330"/>
                    <a:pt x="17" y="327"/>
                    <a:pt x="19" y="324"/>
                  </a:cubicBezTo>
                  <a:cubicBezTo>
                    <a:pt x="20" y="322"/>
                    <a:pt x="21" y="321"/>
                    <a:pt x="22" y="319"/>
                  </a:cubicBezTo>
                  <a:cubicBezTo>
                    <a:pt x="24" y="316"/>
                    <a:pt x="26" y="313"/>
                    <a:pt x="27" y="310"/>
                  </a:cubicBezTo>
                  <a:cubicBezTo>
                    <a:pt x="28" y="304"/>
                    <a:pt x="30" y="303"/>
                    <a:pt x="33" y="301"/>
                  </a:cubicBezTo>
                  <a:cubicBezTo>
                    <a:pt x="33" y="300"/>
                    <a:pt x="33" y="300"/>
                    <a:pt x="33" y="300"/>
                  </a:cubicBezTo>
                  <a:cubicBezTo>
                    <a:pt x="35" y="299"/>
                    <a:pt x="35" y="292"/>
                    <a:pt x="35" y="288"/>
                  </a:cubicBezTo>
                  <a:cubicBezTo>
                    <a:pt x="35" y="284"/>
                    <a:pt x="35" y="280"/>
                    <a:pt x="36" y="278"/>
                  </a:cubicBezTo>
                  <a:cubicBezTo>
                    <a:pt x="36" y="276"/>
                    <a:pt x="36" y="274"/>
                    <a:pt x="36" y="273"/>
                  </a:cubicBezTo>
                  <a:cubicBezTo>
                    <a:pt x="36" y="270"/>
                    <a:pt x="36" y="267"/>
                    <a:pt x="39" y="265"/>
                  </a:cubicBezTo>
                  <a:cubicBezTo>
                    <a:pt x="43" y="261"/>
                    <a:pt x="45" y="257"/>
                    <a:pt x="45" y="249"/>
                  </a:cubicBezTo>
                  <a:cubicBezTo>
                    <a:pt x="45" y="242"/>
                    <a:pt x="50" y="234"/>
                    <a:pt x="54" y="231"/>
                  </a:cubicBezTo>
                  <a:cubicBezTo>
                    <a:pt x="58" y="228"/>
                    <a:pt x="63" y="223"/>
                    <a:pt x="64" y="221"/>
                  </a:cubicBezTo>
                  <a:cubicBezTo>
                    <a:pt x="64" y="220"/>
                    <a:pt x="65" y="219"/>
                    <a:pt x="66" y="218"/>
                  </a:cubicBezTo>
                  <a:cubicBezTo>
                    <a:pt x="67" y="215"/>
                    <a:pt x="69" y="212"/>
                    <a:pt x="71" y="209"/>
                  </a:cubicBezTo>
                  <a:cubicBezTo>
                    <a:pt x="74" y="206"/>
                    <a:pt x="76" y="204"/>
                    <a:pt x="81" y="203"/>
                  </a:cubicBezTo>
                  <a:cubicBezTo>
                    <a:pt x="84" y="202"/>
                    <a:pt x="85" y="197"/>
                    <a:pt x="87" y="192"/>
                  </a:cubicBezTo>
                  <a:cubicBezTo>
                    <a:pt x="87" y="190"/>
                    <a:pt x="88" y="188"/>
                    <a:pt x="88" y="186"/>
                  </a:cubicBezTo>
                  <a:cubicBezTo>
                    <a:pt x="90" y="182"/>
                    <a:pt x="96" y="175"/>
                    <a:pt x="98" y="172"/>
                  </a:cubicBezTo>
                  <a:cubicBezTo>
                    <a:pt x="100" y="171"/>
                    <a:pt x="100" y="171"/>
                    <a:pt x="100" y="17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103" y="168"/>
                    <a:pt x="103" y="168"/>
                    <a:pt x="103" y="168"/>
                  </a:cubicBezTo>
                  <a:cubicBezTo>
                    <a:pt x="103" y="168"/>
                    <a:pt x="103" y="168"/>
                    <a:pt x="103" y="168"/>
                  </a:cubicBezTo>
                  <a:cubicBezTo>
                    <a:pt x="103" y="168"/>
                    <a:pt x="106" y="168"/>
                    <a:pt x="110" y="159"/>
                  </a:cubicBezTo>
                  <a:cubicBezTo>
                    <a:pt x="112" y="154"/>
                    <a:pt x="114" y="150"/>
                    <a:pt x="116" y="147"/>
                  </a:cubicBezTo>
                  <a:cubicBezTo>
                    <a:pt x="118" y="144"/>
                    <a:pt x="120" y="142"/>
                    <a:pt x="120" y="139"/>
                  </a:cubicBezTo>
                  <a:cubicBezTo>
                    <a:pt x="120" y="137"/>
                    <a:pt x="120" y="135"/>
                    <a:pt x="120" y="134"/>
                  </a:cubicBezTo>
                  <a:cubicBezTo>
                    <a:pt x="120" y="131"/>
                    <a:pt x="120" y="129"/>
                    <a:pt x="121" y="128"/>
                  </a:cubicBezTo>
                  <a:cubicBezTo>
                    <a:pt x="121" y="127"/>
                    <a:pt x="122" y="127"/>
                    <a:pt x="123" y="126"/>
                  </a:cubicBezTo>
                  <a:cubicBezTo>
                    <a:pt x="124" y="124"/>
                    <a:pt x="126" y="123"/>
                    <a:pt x="125" y="120"/>
                  </a:cubicBezTo>
                  <a:cubicBezTo>
                    <a:pt x="124" y="117"/>
                    <a:pt x="124" y="113"/>
                    <a:pt x="130" y="109"/>
                  </a:cubicBezTo>
                  <a:cubicBezTo>
                    <a:pt x="131" y="108"/>
                    <a:pt x="132" y="108"/>
                    <a:pt x="133" y="107"/>
                  </a:cubicBezTo>
                  <a:cubicBezTo>
                    <a:pt x="135" y="106"/>
                    <a:pt x="135" y="106"/>
                    <a:pt x="135" y="102"/>
                  </a:cubicBezTo>
                  <a:cubicBezTo>
                    <a:pt x="135" y="99"/>
                    <a:pt x="135" y="99"/>
                    <a:pt x="134" y="98"/>
                  </a:cubicBezTo>
                  <a:cubicBezTo>
                    <a:pt x="133" y="97"/>
                    <a:pt x="133" y="96"/>
                    <a:pt x="133" y="94"/>
                  </a:cubicBezTo>
                  <a:cubicBezTo>
                    <a:pt x="134" y="92"/>
                    <a:pt x="135" y="90"/>
                    <a:pt x="136" y="89"/>
                  </a:cubicBezTo>
                  <a:cubicBezTo>
                    <a:pt x="137" y="88"/>
                    <a:pt x="138" y="87"/>
                    <a:pt x="138" y="86"/>
                  </a:cubicBezTo>
                  <a:cubicBezTo>
                    <a:pt x="138" y="85"/>
                    <a:pt x="139" y="83"/>
                    <a:pt x="139" y="81"/>
                  </a:cubicBezTo>
                  <a:cubicBezTo>
                    <a:pt x="139" y="79"/>
                    <a:pt x="140" y="75"/>
                    <a:pt x="140" y="74"/>
                  </a:cubicBezTo>
                  <a:cubicBezTo>
                    <a:pt x="139" y="74"/>
                    <a:pt x="139" y="74"/>
                    <a:pt x="138" y="74"/>
                  </a:cubicBezTo>
                  <a:cubicBezTo>
                    <a:pt x="136" y="74"/>
                    <a:pt x="134" y="73"/>
                    <a:pt x="133" y="71"/>
                  </a:cubicBezTo>
                  <a:cubicBezTo>
                    <a:pt x="132" y="71"/>
                    <a:pt x="132" y="69"/>
                    <a:pt x="134" y="67"/>
                  </a:cubicBezTo>
                  <a:cubicBezTo>
                    <a:pt x="135" y="65"/>
                    <a:pt x="135" y="65"/>
                    <a:pt x="132" y="62"/>
                  </a:cubicBezTo>
                  <a:cubicBezTo>
                    <a:pt x="132" y="61"/>
                    <a:pt x="131" y="60"/>
                    <a:pt x="130" y="59"/>
                  </a:cubicBezTo>
                  <a:cubicBezTo>
                    <a:pt x="127" y="55"/>
                    <a:pt x="129" y="44"/>
                    <a:pt x="129" y="43"/>
                  </a:cubicBezTo>
                  <a:cubicBezTo>
                    <a:pt x="129" y="42"/>
                    <a:pt x="129" y="42"/>
                    <a:pt x="129" y="42"/>
                  </a:cubicBezTo>
                  <a:cubicBezTo>
                    <a:pt x="129" y="42"/>
                    <a:pt x="129" y="42"/>
                    <a:pt x="129" y="42"/>
                  </a:cubicBezTo>
                  <a:cubicBezTo>
                    <a:pt x="129" y="42"/>
                    <a:pt x="129" y="42"/>
                    <a:pt x="129" y="42"/>
                  </a:cubicBezTo>
                  <a:cubicBezTo>
                    <a:pt x="130" y="42"/>
                    <a:pt x="130" y="42"/>
                    <a:pt x="130" y="42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37" y="40"/>
                    <a:pt x="139" y="43"/>
                    <a:pt x="142" y="47"/>
                  </a:cubicBezTo>
                  <a:cubicBezTo>
                    <a:pt x="144" y="50"/>
                    <a:pt x="146" y="53"/>
                    <a:pt x="148" y="54"/>
                  </a:cubicBezTo>
                  <a:cubicBezTo>
                    <a:pt x="149" y="55"/>
                    <a:pt x="149" y="55"/>
                    <a:pt x="150" y="55"/>
                  </a:cubicBezTo>
                  <a:cubicBezTo>
                    <a:pt x="151" y="55"/>
                    <a:pt x="151" y="55"/>
                    <a:pt x="152" y="54"/>
                  </a:cubicBezTo>
                  <a:cubicBezTo>
                    <a:pt x="153" y="52"/>
                    <a:pt x="154" y="49"/>
                    <a:pt x="153" y="46"/>
                  </a:cubicBezTo>
                  <a:cubicBezTo>
                    <a:pt x="152" y="43"/>
                    <a:pt x="152" y="39"/>
                    <a:pt x="154" y="37"/>
                  </a:cubicBezTo>
                  <a:cubicBezTo>
                    <a:pt x="155" y="35"/>
                    <a:pt x="157" y="34"/>
                    <a:pt x="159" y="34"/>
                  </a:cubicBezTo>
                  <a:cubicBezTo>
                    <a:pt x="160" y="34"/>
                    <a:pt x="160" y="34"/>
                    <a:pt x="161" y="34"/>
                  </a:cubicBezTo>
                  <a:cubicBezTo>
                    <a:pt x="165" y="34"/>
                    <a:pt x="165" y="37"/>
                    <a:pt x="166" y="44"/>
                  </a:cubicBezTo>
                  <a:cubicBezTo>
                    <a:pt x="167" y="46"/>
                    <a:pt x="167" y="47"/>
                    <a:pt x="167" y="49"/>
                  </a:cubicBezTo>
                  <a:cubicBezTo>
                    <a:pt x="168" y="54"/>
                    <a:pt x="170" y="56"/>
                    <a:pt x="174" y="56"/>
                  </a:cubicBezTo>
                  <a:cubicBezTo>
                    <a:pt x="178" y="56"/>
                    <a:pt x="183" y="54"/>
                    <a:pt x="183" y="54"/>
                  </a:cubicBezTo>
                  <a:cubicBezTo>
                    <a:pt x="184" y="53"/>
                    <a:pt x="184" y="53"/>
                    <a:pt x="184" y="53"/>
                  </a:cubicBezTo>
                  <a:cubicBezTo>
                    <a:pt x="184" y="54"/>
                    <a:pt x="184" y="54"/>
                    <a:pt x="184" y="54"/>
                  </a:cubicBezTo>
                  <a:cubicBezTo>
                    <a:pt x="185" y="57"/>
                    <a:pt x="185" y="58"/>
                    <a:pt x="191" y="58"/>
                  </a:cubicBezTo>
                  <a:cubicBezTo>
                    <a:pt x="194" y="58"/>
                    <a:pt x="195" y="60"/>
                    <a:pt x="195" y="60"/>
                  </a:cubicBezTo>
                  <a:cubicBezTo>
                    <a:pt x="195" y="63"/>
                    <a:pt x="192" y="66"/>
                    <a:pt x="189" y="66"/>
                  </a:cubicBezTo>
                  <a:cubicBezTo>
                    <a:pt x="188" y="67"/>
                    <a:pt x="188" y="67"/>
                    <a:pt x="188" y="67"/>
                  </a:cubicBezTo>
                  <a:cubicBezTo>
                    <a:pt x="186" y="67"/>
                    <a:pt x="186" y="67"/>
                    <a:pt x="186" y="72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5" y="78"/>
                    <a:pt x="186" y="78"/>
                    <a:pt x="186" y="78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8" y="78"/>
                    <a:pt x="190" y="76"/>
                    <a:pt x="192" y="74"/>
                  </a:cubicBezTo>
                  <a:cubicBezTo>
                    <a:pt x="194" y="73"/>
                    <a:pt x="195" y="71"/>
                    <a:pt x="196" y="71"/>
                  </a:cubicBezTo>
                  <a:cubicBezTo>
                    <a:pt x="197" y="70"/>
                    <a:pt x="197" y="70"/>
                    <a:pt x="197" y="68"/>
                  </a:cubicBezTo>
                  <a:cubicBezTo>
                    <a:pt x="198" y="67"/>
                    <a:pt x="198" y="66"/>
                    <a:pt x="198" y="64"/>
                  </a:cubicBezTo>
                  <a:cubicBezTo>
                    <a:pt x="199" y="61"/>
                    <a:pt x="200" y="58"/>
                    <a:pt x="203" y="58"/>
                  </a:cubicBezTo>
                  <a:cubicBezTo>
                    <a:pt x="204" y="58"/>
                    <a:pt x="205" y="59"/>
                    <a:pt x="207" y="60"/>
                  </a:cubicBezTo>
                  <a:cubicBezTo>
                    <a:pt x="208" y="61"/>
                    <a:pt x="209" y="61"/>
                    <a:pt x="210" y="61"/>
                  </a:cubicBezTo>
                  <a:cubicBezTo>
                    <a:pt x="210" y="61"/>
                    <a:pt x="211" y="60"/>
                    <a:pt x="212" y="58"/>
                  </a:cubicBezTo>
                  <a:cubicBezTo>
                    <a:pt x="212" y="57"/>
                    <a:pt x="212" y="56"/>
                    <a:pt x="213" y="55"/>
                  </a:cubicBezTo>
                  <a:cubicBezTo>
                    <a:pt x="213" y="55"/>
                    <a:pt x="214" y="54"/>
                    <a:pt x="216" y="54"/>
                  </a:cubicBezTo>
                  <a:cubicBezTo>
                    <a:pt x="217" y="54"/>
                    <a:pt x="219" y="54"/>
                    <a:pt x="220" y="55"/>
                  </a:cubicBezTo>
                  <a:cubicBezTo>
                    <a:pt x="216" y="49"/>
                    <a:pt x="216" y="49"/>
                    <a:pt x="216" y="49"/>
                  </a:cubicBezTo>
                  <a:cubicBezTo>
                    <a:pt x="220" y="46"/>
                    <a:pt x="220" y="46"/>
                    <a:pt x="220" y="46"/>
                  </a:cubicBezTo>
                  <a:cubicBezTo>
                    <a:pt x="220" y="46"/>
                    <a:pt x="220" y="46"/>
                    <a:pt x="220" y="46"/>
                  </a:cubicBezTo>
                  <a:cubicBezTo>
                    <a:pt x="220" y="45"/>
                    <a:pt x="220" y="45"/>
                    <a:pt x="220" y="45"/>
                  </a:cubicBezTo>
                  <a:cubicBezTo>
                    <a:pt x="222" y="44"/>
                    <a:pt x="222" y="44"/>
                    <a:pt x="222" y="44"/>
                  </a:cubicBezTo>
                  <a:cubicBezTo>
                    <a:pt x="222" y="45"/>
                    <a:pt x="222" y="45"/>
                    <a:pt x="222" y="45"/>
                  </a:cubicBezTo>
                  <a:cubicBezTo>
                    <a:pt x="222" y="44"/>
                    <a:pt x="223" y="44"/>
                    <a:pt x="224" y="44"/>
                  </a:cubicBezTo>
                  <a:cubicBezTo>
                    <a:pt x="225" y="44"/>
                    <a:pt x="226" y="44"/>
                    <a:pt x="228" y="45"/>
                  </a:cubicBezTo>
                  <a:cubicBezTo>
                    <a:pt x="229" y="45"/>
                    <a:pt x="230" y="45"/>
                    <a:pt x="231" y="45"/>
                  </a:cubicBezTo>
                  <a:cubicBezTo>
                    <a:pt x="232" y="45"/>
                    <a:pt x="233" y="45"/>
                    <a:pt x="234" y="45"/>
                  </a:cubicBezTo>
                  <a:cubicBezTo>
                    <a:pt x="235" y="44"/>
                    <a:pt x="236" y="44"/>
                    <a:pt x="237" y="43"/>
                  </a:cubicBezTo>
                  <a:cubicBezTo>
                    <a:pt x="240" y="42"/>
                    <a:pt x="241" y="42"/>
                    <a:pt x="241" y="37"/>
                  </a:cubicBezTo>
                  <a:cubicBezTo>
                    <a:pt x="241" y="30"/>
                    <a:pt x="247" y="30"/>
                    <a:pt x="253" y="29"/>
                  </a:cubicBezTo>
                  <a:cubicBezTo>
                    <a:pt x="254" y="29"/>
                    <a:pt x="255" y="29"/>
                    <a:pt x="256" y="29"/>
                  </a:cubicBezTo>
                  <a:cubicBezTo>
                    <a:pt x="260" y="29"/>
                    <a:pt x="260" y="28"/>
                    <a:pt x="260" y="27"/>
                  </a:cubicBezTo>
                  <a:cubicBezTo>
                    <a:pt x="260" y="26"/>
                    <a:pt x="260" y="25"/>
                    <a:pt x="260" y="24"/>
                  </a:cubicBezTo>
                  <a:cubicBezTo>
                    <a:pt x="261" y="23"/>
                    <a:pt x="262" y="19"/>
                    <a:pt x="259" y="16"/>
                  </a:cubicBezTo>
                  <a:cubicBezTo>
                    <a:pt x="258" y="15"/>
                    <a:pt x="257" y="15"/>
                    <a:pt x="256" y="15"/>
                  </a:cubicBezTo>
                  <a:cubicBezTo>
                    <a:pt x="255" y="15"/>
                    <a:pt x="255" y="15"/>
                    <a:pt x="254" y="15"/>
                  </a:cubicBezTo>
                  <a:cubicBezTo>
                    <a:pt x="254" y="15"/>
                    <a:pt x="253" y="15"/>
                    <a:pt x="252" y="15"/>
                  </a:cubicBezTo>
                  <a:cubicBezTo>
                    <a:pt x="252" y="15"/>
                    <a:pt x="251" y="15"/>
                    <a:pt x="250" y="15"/>
                  </a:cubicBezTo>
                  <a:cubicBezTo>
                    <a:pt x="246" y="14"/>
                    <a:pt x="246" y="12"/>
                    <a:pt x="246" y="12"/>
                  </a:cubicBezTo>
                  <a:cubicBezTo>
                    <a:pt x="246" y="11"/>
                    <a:pt x="248" y="7"/>
                    <a:pt x="251" y="5"/>
                  </a:cubicBezTo>
                  <a:cubicBezTo>
                    <a:pt x="254" y="3"/>
                    <a:pt x="257" y="2"/>
                    <a:pt x="261" y="1"/>
                  </a:cubicBezTo>
                  <a:cubicBezTo>
                    <a:pt x="261" y="1"/>
                    <a:pt x="262" y="1"/>
                    <a:pt x="262" y="1"/>
                  </a:cubicBezTo>
                  <a:cubicBezTo>
                    <a:pt x="263" y="1"/>
                    <a:pt x="264" y="2"/>
                    <a:pt x="265" y="3"/>
                  </a:cubicBezTo>
                  <a:cubicBezTo>
                    <a:pt x="266" y="3"/>
                    <a:pt x="266" y="4"/>
                    <a:pt x="266" y="4"/>
                  </a:cubicBezTo>
                  <a:cubicBezTo>
                    <a:pt x="266" y="4"/>
                    <a:pt x="267" y="4"/>
                    <a:pt x="267" y="3"/>
                  </a:cubicBezTo>
                  <a:cubicBezTo>
                    <a:pt x="268" y="3"/>
                    <a:pt x="269" y="2"/>
                    <a:pt x="269" y="2"/>
                  </a:cubicBezTo>
                  <a:cubicBezTo>
                    <a:pt x="270" y="1"/>
                    <a:pt x="270" y="0"/>
                    <a:pt x="271" y="0"/>
                  </a:cubicBezTo>
                  <a:cubicBezTo>
                    <a:pt x="272" y="0"/>
                    <a:pt x="272" y="0"/>
                    <a:pt x="273" y="1"/>
                  </a:cubicBezTo>
                  <a:cubicBezTo>
                    <a:pt x="274" y="1"/>
                    <a:pt x="275" y="2"/>
                    <a:pt x="275" y="3"/>
                  </a:cubicBezTo>
                  <a:cubicBezTo>
                    <a:pt x="276" y="4"/>
                    <a:pt x="276" y="5"/>
                    <a:pt x="277" y="6"/>
                  </a:cubicBezTo>
                  <a:cubicBezTo>
                    <a:pt x="277" y="6"/>
                    <a:pt x="277" y="6"/>
                    <a:pt x="278" y="6"/>
                  </a:cubicBezTo>
                  <a:cubicBezTo>
                    <a:pt x="278" y="6"/>
                    <a:pt x="279" y="5"/>
                    <a:pt x="281" y="4"/>
                  </a:cubicBezTo>
                  <a:cubicBezTo>
                    <a:pt x="282" y="3"/>
                    <a:pt x="283" y="3"/>
                    <a:pt x="284" y="2"/>
                  </a:cubicBezTo>
                  <a:cubicBezTo>
                    <a:pt x="285" y="1"/>
                    <a:pt x="285" y="1"/>
                    <a:pt x="285" y="1"/>
                  </a:cubicBezTo>
                  <a:cubicBezTo>
                    <a:pt x="287" y="0"/>
                    <a:pt x="288" y="0"/>
                    <a:pt x="289" y="0"/>
                  </a:cubicBezTo>
                  <a:cubicBezTo>
                    <a:pt x="289" y="0"/>
                    <a:pt x="290" y="0"/>
                    <a:pt x="291" y="0"/>
                  </a:cubicBezTo>
                  <a:cubicBezTo>
                    <a:pt x="293" y="1"/>
                    <a:pt x="293" y="6"/>
                    <a:pt x="292" y="14"/>
                  </a:cubicBezTo>
                  <a:cubicBezTo>
                    <a:pt x="291" y="19"/>
                    <a:pt x="292" y="21"/>
                    <a:pt x="292" y="21"/>
                  </a:cubicBezTo>
                  <a:cubicBezTo>
                    <a:pt x="292" y="21"/>
                    <a:pt x="292" y="21"/>
                    <a:pt x="293" y="20"/>
                  </a:cubicBezTo>
                  <a:cubicBezTo>
                    <a:pt x="294" y="19"/>
                    <a:pt x="294" y="18"/>
                    <a:pt x="295" y="17"/>
                  </a:cubicBezTo>
                  <a:cubicBezTo>
                    <a:pt x="295" y="16"/>
                    <a:pt x="296" y="15"/>
                    <a:pt x="297" y="15"/>
                  </a:cubicBezTo>
                  <a:cubicBezTo>
                    <a:pt x="298" y="15"/>
                    <a:pt x="299" y="16"/>
                    <a:pt x="301" y="18"/>
                  </a:cubicBezTo>
                  <a:cubicBezTo>
                    <a:pt x="302" y="19"/>
                    <a:pt x="303" y="19"/>
                    <a:pt x="304" y="19"/>
                  </a:cubicBezTo>
                  <a:cubicBezTo>
                    <a:pt x="305" y="19"/>
                    <a:pt x="306" y="18"/>
                    <a:pt x="307" y="17"/>
                  </a:cubicBezTo>
                  <a:cubicBezTo>
                    <a:pt x="308" y="15"/>
                    <a:pt x="309" y="14"/>
                    <a:pt x="311" y="13"/>
                  </a:cubicBezTo>
                  <a:cubicBezTo>
                    <a:pt x="311" y="13"/>
                    <a:pt x="312" y="13"/>
                    <a:pt x="312" y="13"/>
                  </a:cubicBezTo>
                  <a:cubicBezTo>
                    <a:pt x="313" y="13"/>
                    <a:pt x="315" y="14"/>
                    <a:pt x="315" y="15"/>
                  </a:cubicBezTo>
                  <a:cubicBezTo>
                    <a:pt x="317" y="17"/>
                    <a:pt x="318" y="22"/>
                    <a:pt x="318" y="24"/>
                  </a:cubicBezTo>
                  <a:cubicBezTo>
                    <a:pt x="317" y="26"/>
                    <a:pt x="317" y="28"/>
                    <a:pt x="321" y="29"/>
                  </a:cubicBezTo>
                  <a:cubicBezTo>
                    <a:pt x="321" y="29"/>
                    <a:pt x="321" y="29"/>
                    <a:pt x="322" y="30"/>
                  </a:cubicBezTo>
                  <a:cubicBezTo>
                    <a:pt x="322" y="30"/>
                    <a:pt x="323" y="30"/>
                    <a:pt x="323" y="31"/>
                  </a:cubicBezTo>
                  <a:cubicBezTo>
                    <a:pt x="324" y="31"/>
                    <a:pt x="323" y="32"/>
                    <a:pt x="322" y="35"/>
                  </a:cubicBezTo>
                  <a:cubicBezTo>
                    <a:pt x="322" y="37"/>
                    <a:pt x="321" y="39"/>
                    <a:pt x="320" y="42"/>
                  </a:cubicBezTo>
                  <a:cubicBezTo>
                    <a:pt x="319" y="45"/>
                    <a:pt x="319" y="47"/>
                    <a:pt x="319" y="47"/>
                  </a:cubicBezTo>
                  <a:cubicBezTo>
                    <a:pt x="320" y="47"/>
                    <a:pt x="322" y="44"/>
                    <a:pt x="324" y="41"/>
                  </a:cubicBezTo>
                  <a:cubicBezTo>
                    <a:pt x="324" y="40"/>
                    <a:pt x="325" y="40"/>
                    <a:pt x="325" y="40"/>
                  </a:cubicBezTo>
                  <a:cubicBezTo>
                    <a:pt x="329" y="40"/>
                    <a:pt x="330" y="50"/>
                    <a:pt x="330" y="53"/>
                  </a:cubicBezTo>
                  <a:cubicBezTo>
                    <a:pt x="330" y="55"/>
                    <a:pt x="331" y="57"/>
                    <a:pt x="331" y="58"/>
                  </a:cubicBezTo>
                  <a:cubicBezTo>
                    <a:pt x="332" y="60"/>
                    <a:pt x="334" y="61"/>
                    <a:pt x="335" y="61"/>
                  </a:cubicBezTo>
                  <a:cubicBezTo>
                    <a:pt x="336" y="61"/>
                    <a:pt x="337" y="61"/>
                    <a:pt x="338" y="60"/>
                  </a:cubicBezTo>
                  <a:cubicBezTo>
                    <a:pt x="342" y="60"/>
                    <a:pt x="342" y="59"/>
                    <a:pt x="343" y="57"/>
                  </a:cubicBezTo>
                  <a:cubicBezTo>
                    <a:pt x="343" y="56"/>
                    <a:pt x="343" y="55"/>
                    <a:pt x="344" y="54"/>
                  </a:cubicBezTo>
                  <a:cubicBezTo>
                    <a:pt x="345" y="51"/>
                    <a:pt x="347" y="49"/>
                    <a:pt x="349" y="49"/>
                  </a:cubicBezTo>
                  <a:cubicBezTo>
                    <a:pt x="350" y="49"/>
                    <a:pt x="352" y="50"/>
                    <a:pt x="353" y="54"/>
                  </a:cubicBezTo>
                  <a:cubicBezTo>
                    <a:pt x="353" y="56"/>
                    <a:pt x="353" y="57"/>
                    <a:pt x="354" y="59"/>
                  </a:cubicBezTo>
                  <a:cubicBezTo>
                    <a:pt x="355" y="60"/>
                    <a:pt x="355" y="62"/>
                    <a:pt x="355" y="65"/>
                  </a:cubicBezTo>
                  <a:cubicBezTo>
                    <a:pt x="354" y="69"/>
                    <a:pt x="355" y="70"/>
                    <a:pt x="358" y="71"/>
                  </a:cubicBezTo>
                  <a:cubicBezTo>
                    <a:pt x="358" y="71"/>
                    <a:pt x="358" y="71"/>
                    <a:pt x="358" y="71"/>
                  </a:cubicBezTo>
                  <a:cubicBezTo>
                    <a:pt x="361" y="73"/>
                    <a:pt x="362" y="80"/>
                    <a:pt x="362" y="81"/>
                  </a:cubicBezTo>
                  <a:cubicBezTo>
                    <a:pt x="362" y="82"/>
                    <a:pt x="362" y="82"/>
                    <a:pt x="362" y="82"/>
                  </a:cubicBezTo>
                  <a:cubicBezTo>
                    <a:pt x="361" y="82"/>
                    <a:pt x="361" y="82"/>
                    <a:pt x="361" y="82"/>
                  </a:cubicBezTo>
                  <a:cubicBezTo>
                    <a:pt x="361" y="82"/>
                    <a:pt x="361" y="82"/>
                    <a:pt x="361" y="82"/>
                  </a:cubicBezTo>
                  <a:cubicBezTo>
                    <a:pt x="360" y="82"/>
                    <a:pt x="357" y="82"/>
                    <a:pt x="356" y="85"/>
                  </a:cubicBezTo>
                  <a:cubicBezTo>
                    <a:pt x="354" y="89"/>
                    <a:pt x="357" y="96"/>
                    <a:pt x="359" y="98"/>
                  </a:cubicBezTo>
                  <a:cubicBezTo>
                    <a:pt x="361" y="100"/>
                    <a:pt x="360" y="103"/>
                    <a:pt x="360" y="106"/>
                  </a:cubicBezTo>
                  <a:cubicBezTo>
                    <a:pt x="359" y="108"/>
                    <a:pt x="358" y="110"/>
                    <a:pt x="358" y="113"/>
                  </a:cubicBezTo>
                  <a:cubicBezTo>
                    <a:pt x="358" y="119"/>
                    <a:pt x="366" y="126"/>
                    <a:pt x="371" y="127"/>
                  </a:cubicBezTo>
                  <a:cubicBezTo>
                    <a:pt x="374" y="129"/>
                    <a:pt x="375" y="130"/>
                    <a:pt x="375" y="132"/>
                  </a:cubicBezTo>
                  <a:cubicBezTo>
                    <a:pt x="375" y="133"/>
                    <a:pt x="375" y="134"/>
                    <a:pt x="373" y="136"/>
                  </a:cubicBezTo>
                  <a:cubicBezTo>
                    <a:pt x="369" y="139"/>
                    <a:pt x="369" y="140"/>
                    <a:pt x="370" y="141"/>
                  </a:cubicBezTo>
                  <a:cubicBezTo>
                    <a:pt x="370" y="142"/>
                    <a:pt x="371" y="142"/>
                    <a:pt x="372" y="142"/>
                  </a:cubicBezTo>
                  <a:cubicBezTo>
                    <a:pt x="373" y="143"/>
                    <a:pt x="375" y="143"/>
                    <a:pt x="376" y="145"/>
                  </a:cubicBezTo>
                  <a:cubicBezTo>
                    <a:pt x="376" y="146"/>
                    <a:pt x="376" y="147"/>
                    <a:pt x="376" y="148"/>
                  </a:cubicBezTo>
                  <a:cubicBezTo>
                    <a:pt x="376" y="150"/>
                    <a:pt x="376" y="151"/>
                    <a:pt x="378" y="152"/>
                  </a:cubicBezTo>
                  <a:cubicBezTo>
                    <a:pt x="384" y="153"/>
                    <a:pt x="388" y="155"/>
                    <a:pt x="396" y="163"/>
                  </a:cubicBezTo>
                  <a:cubicBezTo>
                    <a:pt x="403" y="171"/>
                    <a:pt x="404" y="184"/>
                    <a:pt x="403" y="188"/>
                  </a:cubicBezTo>
                  <a:cubicBezTo>
                    <a:pt x="403" y="190"/>
                    <a:pt x="401" y="190"/>
                    <a:pt x="401" y="190"/>
                  </a:cubicBezTo>
                  <a:cubicBezTo>
                    <a:pt x="401" y="190"/>
                    <a:pt x="401" y="190"/>
                    <a:pt x="401" y="190"/>
                  </a:cubicBezTo>
                  <a:cubicBezTo>
                    <a:pt x="403" y="194"/>
                    <a:pt x="403" y="198"/>
                    <a:pt x="400" y="201"/>
                  </a:cubicBezTo>
                  <a:cubicBezTo>
                    <a:pt x="398" y="205"/>
                    <a:pt x="398" y="209"/>
                    <a:pt x="400" y="214"/>
                  </a:cubicBezTo>
                  <a:cubicBezTo>
                    <a:pt x="401" y="215"/>
                    <a:pt x="401" y="215"/>
                    <a:pt x="403" y="216"/>
                  </a:cubicBezTo>
                  <a:cubicBezTo>
                    <a:pt x="404" y="216"/>
                    <a:pt x="406" y="216"/>
                    <a:pt x="408" y="219"/>
                  </a:cubicBezTo>
                  <a:cubicBezTo>
                    <a:pt x="409" y="221"/>
                    <a:pt x="409" y="224"/>
                    <a:pt x="408" y="226"/>
                  </a:cubicBezTo>
                  <a:cubicBezTo>
                    <a:pt x="407" y="228"/>
                    <a:pt x="405" y="229"/>
                    <a:pt x="403" y="229"/>
                  </a:cubicBezTo>
                  <a:cubicBezTo>
                    <a:pt x="403" y="229"/>
                    <a:pt x="402" y="229"/>
                    <a:pt x="402" y="229"/>
                  </a:cubicBezTo>
                  <a:cubicBezTo>
                    <a:pt x="401" y="229"/>
                    <a:pt x="401" y="229"/>
                    <a:pt x="400" y="229"/>
                  </a:cubicBezTo>
                  <a:cubicBezTo>
                    <a:pt x="398" y="229"/>
                    <a:pt x="396" y="229"/>
                    <a:pt x="396" y="230"/>
                  </a:cubicBezTo>
                  <a:cubicBezTo>
                    <a:pt x="395" y="230"/>
                    <a:pt x="395" y="231"/>
                    <a:pt x="394" y="231"/>
                  </a:cubicBezTo>
                  <a:cubicBezTo>
                    <a:pt x="393" y="231"/>
                    <a:pt x="392" y="230"/>
                    <a:pt x="391" y="229"/>
                  </a:cubicBezTo>
                  <a:cubicBezTo>
                    <a:pt x="389" y="227"/>
                    <a:pt x="387" y="225"/>
                    <a:pt x="384" y="225"/>
                  </a:cubicBezTo>
                  <a:cubicBezTo>
                    <a:pt x="382" y="224"/>
                    <a:pt x="381" y="224"/>
                    <a:pt x="380" y="224"/>
                  </a:cubicBezTo>
                  <a:cubicBezTo>
                    <a:pt x="378" y="224"/>
                    <a:pt x="378" y="225"/>
                    <a:pt x="377" y="229"/>
                  </a:cubicBezTo>
                  <a:cubicBezTo>
                    <a:pt x="376" y="233"/>
                    <a:pt x="383" y="237"/>
                    <a:pt x="386" y="239"/>
                  </a:cubicBezTo>
                  <a:cubicBezTo>
                    <a:pt x="386" y="241"/>
                    <a:pt x="386" y="241"/>
                    <a:pt x="386" y="241"/>
                  </a:cubicBezTo>
                  <a:cubicBezTo>
                    <a:pt x="385" y="241"/>
                    <a:pt x="384" y="240"/>
                    <a:pt x="384" y="240"/>
                  </a:cubicBezTo>
                  <a:cubicBezTo>
                    <a:pt x="383" y="240"/>
                    <a:pt x="382" y="241"/>
                    <a:pt x="382" y="241"/>
                  </a:cubicBezTo>
                  <a:cubicBezTo>
                    <a:pt x="382" y="241"/>
                    <a:pt x="382" y="242"/>
                    <a:pt x="384" y="245"/>
                  </a:cubicBezTo>
                  <a:cubicBezTo>
                    <a:pt x="387" y="248"/>
                    <a:pt x="387" y="255"/>
                    <a:pt x="385" y="258"/>
                  </a:cubicBezTo>
                  <a:cubicBezTo>
                    <a:pt x="384" y="260"/>
                    <a:pt x="383" y="261"/>
                    <a:pt x="382" y="261"/>
                  </a:cubicBezTo>
                  <a:cubicBezTo>
                    <a:pt x="382" y="261"/>
                    <a:pt x="381" y="261"/>
                    <a:pt x="381" y="261"/>
                  </a:cubicBezTo>
                  <a:cubicBezTo>
                    <a:pt x="380" y="260"/>
                    <a:pt x="379" y="259"/>
                    <a:pt x="378" y="259"/>
                  </a:cubicBezTo>
                  <a:cubicBezTo>
                    <a:pt x="377" y="259"/>
                    <a:pt x="376" y="259"/>
                    <a:pt x="376" y="260"/>
                  </a:cubicBezTo>
                  <a:cubicBezTo>
                    <a:pt x="376" y="261"/>
                    <a:pt x="377" y="262"/>
                    <a:pt x="377" y="262"/>
                  </a:cubicBezTo>
                  <a:cubicBezTo>
                    <a:pt x="378" y="263"/>
                    <a:pt x="379" y="264"/>
                    <a:pt x="378" y="265"/>
                  </a:cubicBezTo>
                  <a:cubicBezTo>
                    <a:pt x="378" y="265"/>
                    <a:pt x="377" y="266"/>
                    <a:pt x="377" y="266"/>
                  </a:cubicBezTo>
                  <a:cubicBezTo>
                    <a:pt x="375" y="266"/>
                    <a:pt x="371" y="267"/>
                    <a:pt x="367" y="271"/>
                  </a:cubicBezTo>
                  <a:cubicBezTo>
                    <a:pt x="366" y="272"/>
                    <a:pt x="364" y="273"/>
                    <a:pt x="363" y="273"/>
                  </a:cubicBezTo>
                  <a:cubicBezTo>
                    <a:pt x="361" y="273"/>
                    <a:pt x="360" y="272"/>
                    <a:pt x="359" y="271"/>
                  </a:cubicBezTo>
                  <a:cubicBezTo>
                    <a:pt x="358" y="270"/>
                    <a:pt x="357" y="269"/>
                    <a:pt x="357" y="269"/>
                  </a:cubicBezTo>
                  <a:cubicBezTo>
                    <a:pt x="357" y="269"/>
                    <a:pt x="357" y="269"/>
                    <a:pt x="357" y="269"/>
                  </a:cubicBezTo>
                  <a:cubicBezTo>
                    <a:pt x="354" y="269"/>
                    <a:pt x="349" y="275"/>
                    <a:pt x="346" y="283"/>
                  </a:cubicBezTo>
                  <a:cubicBezTo>
                    <a:pt x="344" y="286"/>
                    <a:pt x="342" y="288"/>
                    <a:pt x="341" y="289"/>
                  </a:cubicBezTo>
                  <a:cubicBezTo>
                    <a:pt x="340" y="290"/>
                    <a:pt x="340" y="290"/>
                    <a:pt x="340" y="290"/>
                  </a:cubicBezTo>
                  <a:cubicBezTo>
                    <a:pt x="340" y="290"/>
                    <a:pt x="340" y="290"/>
                    <a:pt x="340" y="290"/>
                  </a:cubicBezTo>
                  <a:cubicBezTo>
                    <a:pt x="340" y="290"/>
                    <a:pt x="340" y="291"/>
                    <a:pt x="341" y="291"/>
                  </a:cubicBezTo>
                  <a:cubicBezTo>
                    <a:pt x="345" y="294"/>
                    <a:pt x="353" y="307"/>
                    <a:pt x="354" y="307"/>
                  </a:cubicBezTo>
                  <a:cubicBezTo>
                    <a:pt x="354" y="308"/>
                    <a:pt x="354" y="308"/>
                    <a:pt x="354" y="308"/>
                  </a:cubicBezTo>
                  <a:cubicBezTo>
                    <a:pt x="354" y="308"/>
                    <a:pt x="354" y="308"/>
                    <a:pt x="354" y="308"/>
                  </a:cubicBezTo>
                  <a:cubicBezTo>
                    <a:pt x="354" y="308"/>
                    <a:pt x="353" y="311"/>
                    <a:pt x="354" y="320"/>
                  </a:cubicBezTo>
                  <a:cubicBezTo>
                    <a:pt x="354" y="326"/>
                    <a:pt x="357" y="332"/>
                    <a:pt x="360" y="338"/>
                  </a:cubicBezTo>
                  <a:cubicBezTo>
                    <a:pt x="363" y="343"/>
                    <a:pt x="365" y="347"/>
                    <a:pt x="365" y="350"/>
                  </a:cubicBezTo>
                  <a:cubicBezTo>
                    <a:pt x="365" y="357"/>
                    <a:pt x="361" y="368"/>
                    <a:pt x="356" y="371"/>
                  </a:cubicBezTo>
                  <a:cubicBezTo>
                    <a:pt x="355" y="373"/>
                    <a:pt x="355" y="373"/>
                    <a:pt x="357" y="375"/>
                  </a:cubicBezTo>
                  <a:cubicBezTo>
                    <a:pt x="358" y="377"/>
                    <a:pt x="360" y="380"/>
                    <a:pt x="359" y="384"/>
                  </a:cubicBezTo>
                  <a:cubicBezTo>
                    <a:pt x="358" y="385"/>
                    <a:pt x="358" y="386"/>
                    <a:pt x="358" y="387"/>
                  </a:cubicBezTo>
                  <a:cubicBezTo>
                    <a:pt x="356" y="392"/>
                    <a:pt x="356" y="393"/>
                    <a:pt x="361" y="397"/>
                  </a:cubicBezTo>
                  <a:cubicBezTo>
                    <a:pt x="363" y="399"/>
                    <a:pt x="364" y="401"/>
                    <a:pt x="364" y="402"/>
                  </a:cubicBezTo>
                  <a:cubicBezTo>
                    <a:pt x="364" y="403"/>
                    <a:pt x="362" y="404"/>
                    <a:pt x="361" y="405"/>
                  </a:cubicBezTo>
                  <a:cubicBezTo>
                    <a:pt x="360" y="405"/>
                    <a:pt x="359" y="406"/>
                    <a:pt x="358" y="406"/>
                  </a:cubicBezTo>
                  <a:cubicBezTo>
                    <a:pt x="356" y="408"/>
                    <a:pt x="356" y="409"/>
                    <a:pt x="359" y="413"/>
                  </a:cubicBezTo>
                  <a:cubicBezTo>
                    <a:pt x="360" y="415"/>
                    <a:pt x="361" y="417"/>
                    <a:pt x="362" y="420"/>
                  </a:cubicBezTo>
                  <a:cubicBezTo>
                    <a:pt x="365" y="426"/>
                    <a:pt x="362" y="431"/>
                    <a:pt x="361" y="432"/>
                  </a:cubicBezTo>
                  <a:cubicBezTo>
                    <a:pt x="360" y="434"/>
                    <a:pt x="358" y="436"/>
                    <a:pt x="357" y="436"/>
                  </a:cubicBezTo>
                  <a:cubicBezTo>
                    <a:pt x="356" y="436"/>
                    <a:pt x="355" y="435"/>
                    <a:pt x="355" y="435"/>
                  </a:cubicBezTo>
                  <a:cubicBezTo>
                    <a:pt x="354" y="433"/>
                    <a:pt x="352" y="431"/>
                    <a:pt x="350" y="431"/>
                  </a:cubicBezTo>
                  <a:cubicBezTo>
                    <a:pt x="348" y="431"/>
                    <a:pt x="347" y="432"/>
                    <a:pt x="346" y="433"/>
                  </a:cubicBezTo>
                  <a:cubicBezTo>
                    <a:pt x="343" y="435"/>
                    <a:pt x="340" y="437"/>
                    <a:pt x="336" y="437"/>
                  </a:cubicBezTo>
                  <a:cubicBezTo>
                    <a:pt x="334" y="437"/>
                    <a:pt x="332" y="437"/>
                    <a:pt x="330" y="436"/>
                  </a:cubicBezTo>
                  <a:cubicBezTo>
                    <a:pt x="328" y="435"/>
                    <a:pt x="327" y="434"/>
                    <a:pt x="326" y="434"/>
                  </a:cubicBezTo>
                  <a:cubicBezTo>
                    <a:pt x="323" y="434"/>
                    <a:pt x="321" y="437"/>
                    <a:pt x="319" y="439"/>
                  </a:cubicBezTo>
                  <a:cubicBezTo>
                    <a:pt x="319" y="440"/>
                    <a:pt x="319" y="440"/>
                    <a:pt x="319" y="440"/>
                  </a:cubicBezTo>
                  <a:cubicBezTo>
                    <a:pt x="316" y="443"/>
                    <a:pt x="311" y="446"/>
                    <a:pt x="307" y="447"/>
                  </a:cubicBezTo>
                  <a:cubicBezTo>
                    <a:pt x="305" y="447"/>
                    <a:pt x="305" y="447"/>
                    <a:pt x="305" y="447"/>
                  </a:cubicBezTo>
                  <a:cubicBezTo>
                    <a:pt x="301" y="448"/>
                    <a:pt x="295" y="449"/>
                    <a:pt x="293" y="451"/>
                  </a:cubicBezTo>
                  <a:cubicBezTo>
                    <a:pt x="292" y="451"/>
                    <a:pt x="292" y="452"/>
                    <a:pt x="292" y="452"/>
                  </a:cubicBezTo>
                  <a:cubicBezTo>
                    <a:pt x="292" y="452"/>
                    <a:pt x="294" y="453"/>
                    <a:pt x="295" y="454"/>
                  </a:cubicBezTo>
                  <a:cubicBezTo>
                    <a:pt x="296" y="454"/>
                    <a:pt x="297" y="455"/>
                    <a:pt x="298" y="456"/>
                  </a:cubicBezTo>
                  <a:cubicBezTo>
                    <a:pt x="301" y="457"/>
                    <a:pt x="306" y="458"/>
                    <a:pt x="309" y="459"/>
                  </a:cubicBezTo>
                  <a:cubicBezTo>
                    <a:pt x="310" y="459"/>
                    <a:pt x="310" y="459"/>
                    <a:pt x="310" y="459"/>
                  </a:cubicBezTo>
                  <a:cubicBezTo>
                    <a:pt x="310" y="459"/>
                    <a:pt x="310" y="459"/>
                    <a:pt x="310" y="459"/>
                  </a:cubicBezTo>
                  <a:cubicBezTo>
                    <a:pt x="310" y="461"/>
                    <a:pt x="311" y="463"/>
                    <a:pt x="309" y="465"/>
                  </a:cubicBezTo>
                  <a:cubicBezTo>
                    <a:pt x="309" y="466"/>
                    <a:pt x="308" y="466"/>
                    <a:pt x="306" y="466"/>
                  </a:cubicBezTo>
                  <a:cubicBezTo>
                    <a:pt x="304" y="466"/>
                    <a:pt x="301" y="465"/>
                    <a:pt x="300" y="465"/>
                  </a:cubicBezTo>
                  <a:cubicBezTo>
                    <a:pt x="294" y="469"/>
                    <a:pt x="294" y="469"/>
                    <a:pt x="294" y="469"/>
                  </a:cubicBezTo>
                  <a:cubicBezTo>
                    <a:pt x="293" y="468"/>
                    <a:pt x="293" y="468"/>
                    <a:pt x="293" y="468"/>
                  </a:cubicBezTo>
                  <a:cubicBezTo>
                    <a:pt x="293" y="468"/>
                    <a:pt x="290" y="465"/>
                    <a:pt x="287" y="465"/>
                  </a:cubicBezTo>
                  <a:cubicBezTo>
                    <a:pt x="287" y="465"/>
                    <a:pt x="286" y="465"/>
                    <a:pt x="285" y="466"/>
                  </a:cubicBezTo>
                  <a:cubicBezTo>
                    <a:pt x="282" y="468"/>
                    <a:pt x="278" y="470"/>
                    <a:pt x="274" y="47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9"/>
            <p:cNvSpPr>
              <a:spLocks noEditPoints="1"/>
            </p:cNvSpPr>
            <p:nvPr/>
          </p:nvSpPr>
          <p:spPr bwMode="auto">
            <a:xfrm>
              <a:off x="1284288" y="4678363"/>
              <a:ext cx="1270000" cy="1457325"/>
            </a:xfrm>
            <a:custGeom>
              <a:avLst/>
              <a:gdLst>
                <a:gd name="T0" fmla="*/ 312 w 411"/>
                <a:gd name="T1" fmla="*/ 15 h 472"/>
                <a:gd name="T2" fmla="*/ 336 w 411"/>
                <a:gd name="T3" fmla="*/ 63 h 472"/>
                <a:gd name="T4" fmla="*/ 356 w 411"/>
                <a:gd name="T5" fmla="*/ 85 h 472"/>
                <a:gd name="T6" fmla="*/ 404 w 411"/>
                <a:gd name="T7" fmla="*/ 188 h 472"/>
                <a:gd name="T8" fmla="*/ 385 w 411"/>
                <a:gd name="T9" fmla="*/ 225 h 472"/>
                <a:gd name="T10" fmla="*/ 376 w 411"/>
                <a:gd name="T11" fmla="*/ 261 h 472"/>
                <a:gd name="T12" fmla="*/ 354 w 411"/>
                <a:gd name="T13" fmla="*/ 322 h 472"/>
                <a:gd name="T14" fmla="*/ 351 w 411"/>
                <a:gd name="T15" fmla="*/ 431 h 472"/>
                <a:gd name="T16" fmla="*/ 310 w 411"/>
                <a:gd name="T17" fmla="*/ 461 h 472"/>
                <a:gd name="T18" fmla="*/ 261 w 411"/>
                <a:gd name="T19" fmla="*/ 452 h 472"/>
                <a:gd name="T20" fmla="*/ 179 w 411"/>
                <a:gd name="T21" fmla="*/ 427 h 472"/>
                <a:gd name="T22" fmla="*/ 156 w 411"/>
                <a:gd name="T23" fmla="*/ 413 h 472"/>
                <a:gd name="T24" fmla="*/ 153 w 411"/>
                <a:gd name="T25" fmla="*/ 434 h 472"/>
                <a:gd name="T26" fmla="*/ 84 w 411"/>
                <a:gd name="T27" fmla="*/ 454 h 472"/>
                <a:gd name="T28" fmla="*/ 21 w 411"/>
                <a:gd name="T29" fmla="*/ 450 h 472"/>
                <a:gd name="T30" fmla="*/ 16 w 411"/>
                <a:gd name="T31" fmla="*/ 377 h 472"/>
                <a:gd name="T32" fmla="*/ 47 w 411"/>
                <a:gd name="T33" fmla="*/ 250 h 472"/>
                <a:gd name="T34" fmla="*/ 104 w 411"/>
                <a:gd name="T35" fmla="*/ 170 h 472"/>
                <a:gd name="T36" fmla="*/ 140 w 411"/>
                <a:gd name="T37" fmla="*/ 87 h 472"/>
                <a:gd name="T38" fmla="*/ 131 w 411"/>
                <a:gd name="T39" fmla="*/ 44 h 472"/>
                <a:gd name="T40" fmla="*/ 175 w 411"/>
                <a:gd name="T41" fmla="*/ 58 h 472"/>
                <a:gd name="T42" fmla="*/ 208 w 411"/>
                <a:gd name="T43" fmla="*/ 62 h 472"/>
                <a:gd name="T44" fmla="*/ 222 w 411"/>
                <a:gd name="T45" fmla="*/ 51 h 472"/>
                <a:gd name="T46" fmla="*/ 261 w 411"/>
                <a:gd name="T47" fmla="*/ 16 h 472"/>
                <a:gd name="T48" fmla="*/ 268 w 411"/>
                <a:gd name="T49" fmla="*/ 5 h 472"/>
                <a:gd name="T50" fmla="*/ 285 w 411"/>
                <a:gd name="T51" fmla="*/ 2 h 472"/>
                <a:gd name="T52" fmla="*/ 267 w 411"/>
                <a:gd name="T53" fmla="*/ 4 h 472"/>
                <a:gd name="T54" fmla="*/ 253 w 411"/>
                <a:gd name="T55" fmla="*/ 17 h 472"/>
                <a:gd name="T56" fmla="*/ 241 w 411"/>
                <a:gd name="T57" fmla="*/ 38 h 472"/>
                <a:gd name="T58" fmla="*/ 220 w 411"/>
                <a:gd name="T59" fmla="*/ 46 h 472"/>
                <a:gd name="T60" fmla="*/ 211 w 411"/>
                <a:gd name="T61" fmla="*/ 61 h 472"/>
                <a:gd name="T62" fmla="*/ 188 w 411"/>
                <a:gd name="T63" fmla="*/ 73 h 472"/>
                <a:gd name="T64" fmla="*/ 175 w 411"/>
                <a:gd name="T65" fmla="*/ 56 h 472"/>
                <a:gd name="T66" fmla="*/ 149 w 411"/>
                <a:gd name="T67" fmla="*/ 55 h 472"/>
                <a:gd name="T68" fmla="*/ 129 w 411"/>
                <a:gd name="T69" fmla="*/ 44 h 472"/>
                <a:gd name="T70" fmla="*/ 137 w 411"/>
                <a:gd name="T71" fmla="*/ 90 h 472"/>
                <a:gd name="T72" fmla="*/ 120 w 411"/>
                <a:gd name="T73" fmla="*/ 135 h 472"/>
                <a:gd name="T74" fmla="*/ 99 w 411"/>
                <a:gd name="T75" fmla="*/ 172 h 472"/>
                <a:gd name="T76" fmla="*/ 45 w 411"/>
                <a:gd name="T77" fmla="*/ 250 h 472"/>
                <a:gd name="T78" fmla="*/ 19 w 411"/>
                <a:gd name="T79" fmla="*/ 325 h 472"/>
                <a:gd name="T80" fmla="*/ 7 w 411"/>
                <a:gd name="T81" fmla="*/ 403 h 472"/>
                <a:gd name="T82" fmla="*/ 23 w 411"/>
                <a:gd name="T83" fmla="*/ 451 h 472"/>
                <a:gd name="T84" fmla="*/ 54 w 411"/>
                <a:gd name="T85" fmla="*/ 455 h 472"/>
                <a:gd name="T86" fmla="*/ 134 w 411"/>
                <a:gd name="T87" fmla="*/ 453 h 472"/>
                <a:gd name="T88" fmla="*/ 153 w 411"/>
                <a:gd name="T89" fmla="*/ 432 h 472"/>
                <a:gd name="T90" fmla="*/ 137 w 411"/>
                <a:gd name="T91" fmla="*/ 415 h 472"/>
                <a:gd name="T92" fmla="*/ 162 w 411"/>
                <a:gd name="T93" fmla="*/ 426 h 472"/>
                <a:gd name="T94" fmla="*/ 183 w 411"/>
                <a:gd name="T95" fmla="*/ 428 h 472"/>
                <a:gd name="T96" fmla="*/ 259 w 411"/>
                <a:gd name="T97" fmla="*/ 453 h 472"/>
                <a:gd name="T98" fmla="*/ 307 w 411"/>
                <a:gd name="T99" fmla="*/ 468 h 472"/>
                <a:gd name="T100" fmla="*/ 306 w 411"/>
                <a:gd name="T101" fmla="*/ 449 h 472"/>
                <a:gd name="T102" fmla="*/ 355 w 411"/>
                <a:gd name="T103" fmla="*/ 436 h 472"/>
                <a:gd name="T104" fmla="*/ 360 w 411"/>
                <a:gd name="T105" fmla="*/ 389 h 472"/>
                <a:gd name="T106" fmla="*/ 356 w 411"/>
                <a:gd name="T107" fmla="*/ 308 h 472"/>
                <a:gd name="T108" fmla="*/ 378 w 411"/>
                <a:gd name="T109" fmla="*/ 268 h 472"/>
                <a:gd name="T110" fmla="*/ 384 w 411"/>
                <a:gd name="T111" fmla="*/ 242 h 472"/>
                <a:gd name="T112" fmla="*/ 397 w 411"/>
                <a:gd name="T113" fmla="*/ 232 h 472"/>
                <a:gd name="T114" fmla="*/ 403 w 411"/>
                <a:gd name="T115" fmla="*/ 192 h 472"/>
                <a:gd name="T116" fmla="*/ 377 w 411"/>
                <a:gd name="T117" fmla="*/ 133 h 472"/>
                <a:gd name="T118" fmla="*/ 364 w 411"/>
                <a:gd name="T119" fmla="*/ 82 h 472"/>
                <a:gd name="T120" fmla="*/ 338 w 411"/>
                <a:gd name="T121" fmla="*/ 61 h 472"/>
                <a:gd name="T122" fmla="*/ 323 w 411"/>
                <a:gd name="T123" fmla="*/ 30 h 472"/>
                <a:gd name="T124" fmla="*/ 298 w 411"/>
                <a:gd name="T125" fmla="*/ 1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1" h="472">
                  <a:moveTo>
                    <a:pt x="290" y="2"/>
                  </a:moveTo>
                  <a:cubicBezTo>
                    <a:pt x="290" y="2"/>
                    <a:pt x="291" y="2"/>
                    <a:pt x="291" y="2"/>
                  </a:cubicBezTo>
                  <a:cubicBezTo>
                    <a:pt x="293" y="2"/>
                    <a:pt x="293" y="9"/>
                    <a:pt x="292" y="15"/>
                  </a:cubicBezTo>
                  <a:cubicBezTo>
                    <a:pt x="292" y="19"/>
                    <a:pt x="291" y="23"/>
                    <a:pt x="293" y="23"/>
                  </a:cubicBezTo>
                  <a:cubicBezTo>
                    <a:pt x="293" y="23"/>
                    <a:pt x="294" y="23"/>
                    <a:pt x="295" y="21"/>
                  </a:cubicBezTo>
                  <a:cubicBezTo>
                    <a:pt x="297" y="19"/>
                    <a:pt x="297" y="17"/>
                    <a:pt x="298" y="17"/>
                  </a:cubicBezTo>
                  <a:cubicBezTo>
                    <a:pt x="299" y="17"/>
                    <a:pt x="300" y="18"/>
                    <a:pt x="302" y="20"/>
                  </a:cubicBezTo>
                  <a:cubicBezTo>
                    <a:pt x="303" y="21"/>
                    <a:pt x="304" y="21"/>
                    <a:pt x="305" y="21"/>
                  </a:cubicBezTo>
                  <a:cubicBezTo>
                    <a:pt x="307" y="21"/>
                    <a:pt x="309" y="16"/>
                    <a:pt x="312" y="15"/>
                  </a:cubicBezTo>
                  <a:cubicBezTo>
                    <a:pt x="313" y="15"/>
                    <a:pt x="313" y="15"/>
                    <a:pt x="313" y="15"/>
                  </a:cubicBezTo>
                  <a:cubicBezTo>
                    <a:pt x="317" y="15"/>
                    <a:pt x="318" y="22"/>
                    <a:pt x="318" y="25"/>
                  </a:cubicBezTo>
                  <a:cubicBezTo>
                    <a:pt x="317" y="28"/>
                    <a:pt x="318" y="30"/>
                    <a:pt x="321" y="31"/>
                  </a:cubicBezTo>
                  <a:cubicBezTo>
                    <a:pt x="325" y="32"/>
                    <a:pt x="324" y="30"/>
                    <a:pt x="320" y="43"/>
                  </a:cubicBezTo>
                  <a:cubicBezTo>
                    <a:pt x="318" y="48"/>
                    <a:pt x="318" y="49"/>
                    <a:pt x="319" y="49"/>
                  </a:cubicBezTo>
                  <a:cubicBezTo>
                    <a:pt x="321" y="49"/>
                    <a:pt x="324" y="45"/>
                    <a:pt x="325" y="43"/>
                  </a:cubicBezTo>
                  <a:cubicBezTo>
                    <a:pt x="326" y="42"/>
                    <a:pt x="326" y="42"/>
                    <a:pt x="326" y="42"/>
                  </a:cubicBezTo>
                  <a:cubicBezTo>
                    <a:pt x="328" y="42"/>
                    <a:pt x="330" y="50"/>
                    <a:pt x="330" y="54"/>
                  </a:cubicBezTo>
                  <a:cubicBezTo>
                    <a:pt x="330" y="58"/>
                    <a:pt x="331" y="63"/>
                    <a:pt x="336" y="63"/>
                  </a:cubicBezTo>
                  <a:cubicBezTo>
                    <a:pt x="337" y="63"/>
                    <a:pt x="338" y="63"/>
                    <a:pt x="339" y="62"/>
                  </a:cubicBezTo>
                  <a:cubicBezTo>
                    <a:pt x="346" y="61"/>
                    <a:pt x="344" y="60"/>
                    <a:pt x="346" y="55"/>
                  </a:cubicBezTo>
                  <a:cubicBezTo>
                    <a:pt x="347" y="53"/>
                    <a:pt x="349" y="51"/>
                    <a:pt x="350" y="51"/>
                  </a:cubicBezTo>
                  <a:cubicBezTo>
                    <a:pt x="351" y="51"/>
                    <a:pt x="352" y="52"/>
                    <a:pt x="353" y="55"/>
                  </a:cubicBezTo>
                  <a:cubicBezTo>
                    <a:pt x="353" y="60"/>
                    <a:pt x="355" y="61"/>
                    <a:pt x="355" y="66"/>
                  </a:cubicBezTo>
                  <a:cubicBezTo>
                    <a:pt x="354" y="71"/>
                    <a:pt x="356" y="71"/>
                    <a:pt x="359" y="73"/>
                  </a:cubicBezTo>
                  <a:cubicBezTo>
                    <a:pt x="362" y="74"/>
                    <a:pt x="362" y="82"/>
                    <a:pt x="362" y="82"/>
                  </a:cubicBezTo>
                  <a:cubicBezTo>
                    <a:pt x="362" y="82"/>
                    <a:pt x="362" y="82"/>
                    <a:pt x="362" y="82"/>
                  </a:cubicBezTo>
                  <a:cubicBezTo>
                    <a:pt x="360" y="82"/>
                    <a:pt x="358" y="82"/>
                    <a:pt x="356" y="85"/>
                  </a:cubicBezTo>
                  <a:cubicBezTo>
                    <a:pt x="354" y="90"/>
                    <a:pt x="357" y="97"/>
                    <a:pt x="360" y="100"/>
                  </a:cubicBezTo>
                  <a:cubicBezTo>
                    <a:pt x="362" y="103"/>
                    <a:pt x="358" y="108"/>
                    <a:pt x="358" y="114"/>
                  </a:cubicBezTo>
                  <a:cubicBezTo>
                    <a:pt x="358" y="120"/>
                    <a:pt x="367" y="127"/>
                    <a:pt x="371" y="129"/>
                  </a:cubicBezTo>
                  <a:cubicBezTo>
                    <a:pt x="376" y="131"/>
                    <a:pt x="376" y="134"/>
                    <a:pt x="374" y="136"/>
                  </a:cubicBezTo>
                  <a:cubicBezTo>
                    <a:pt x="371" y="138"/>
                    <a:pt x="369" y="140"/>
                    <a:pt x="370" y="143"/>
                  </a:cubicBezTo>
                  <a:cubicBezTo>
                    <a:pt x="371" y="145"/>
                    <a:pt x="375" y="144"/>
                    <a:pt x="376" y="147"/>
                  </a:cubicBezTo>
                  <a:cubicBezTo>
                    <a:pt x="376" y="149"/>
                    <a:pt x="374" y="152"/>
                    <a:pt x="379" y="154"/>
                  </a:cubicBezTo>
                  <a:cubicBezTo>
                    <a:pt x="384" y="155"/>
                    <a:pt x="388" y="157"/>
                    <a:pt x="396" y="165"/>
                  </a:cubicBezTo>
                  <a:cubicBezTo>
                    <a:pt x="404" y="172"/>
                    <a:pt x="404" y="186"/>
                    <a:pt x="404" y="188"/>
                  </a:cubicBezTo>
                  <a:cubicBezTo>
                    <a:pt x="403" y="191"/>
                    <a:pt x="399" y="190"/>
                    <a:pt x="401" y="192"/>
                  </a:cubicBezTo>
                  <a:cubicBezTo>
                    <a:pt x="402" y="194"/>
                    <a:pt x="404" y="198"/>
                    <a:pt x="401" y="202"/>
                  </a:cubicBezTo>
                  <a:cubicBezTo>
                    <a:pt x="398" y="206"/>
                    <a:pt x="398" y="211"/>
                    <a:pt x="400" y="215"/>
                  </a:cubicBezTo>
                  <a:cubicBezTo>
                    <a:pt x="402" y="219"/>
                    <a:pt x="405" y="216"/>
                    <a:pt x="408" y="221"/>
                  </a:cubicBezTo>
                  <a:cubicBezTo>
                    <a:pt x="410" y="225"/>
                    <a:pt x="406" y="229"/>
                    <a:pt x="404" y="229"/>
                  </a:cubicBezTo>
                  <a:cubicBezTo>
                    <a:pt x="403" y="229"/>
                    <a:pt x="402" y="229"/>
                    <a:pt x="401" y="229"/>
                  </a:cubicBezTo>
                  <a:cubicBezTo>
                    <a:pt x="399" y="229"/>
                    <a:pt x="397" y="229"/>
                    <a:pt x="396" y="230"/>
                  </a:cubicBezTo>
                  <a:cubicBezTo>
                    <a:pt x="396" y="231"/>
                    <a:pt x="395" y="231"/>
                    <a:pt x="395" y="231"/>
                  </a:cubicBezTo>
                  <a:cubicBezTo>
                    <a:pt x="393" y="231"/>
                    <a:pt x="391" y="226"/>
                    <a:pt x="385" y="225"/>
                  </a:cubicBezTo>
                  <a:cubicBezTo>
                    <a:pt x="384" y="224"/>
                    <a:pt x="382" y="224"/>
                    <a:pt x="381" y="224"/>
                  </a:cubicBezTo>
                  <a:cubicBezTo>
                    <a:pt x="379" y="224"/>
                    <a:pt x="378" y="226"/>
                    <a:pt x="377" y="230"/>
                  </a:cubicBezTo>
                  <a:cubicBezTo>
                    <a:pt x="376" y="235"/>
                    <a:pt x="387" y="241"/>
                    <a:pt x="387" y="241"/>
                  </a:cubicBezTo>
                  <a:cubicBezTo>
                    <a:pt x="386" y="241"/>
                    <a:pt x="386" y="241"/>
                    <a:pt x="385" y="241"/>
                  </a:cubicBezTo>
                  <a:cubicBezTo>
                    <a:pt x="382" y="241"/>
                    <a:pt x="381" y="242"/>
                    <a:pt x="385" y="246"/>
                  </a:cubicBezTo>
                  <a:cubicBezTo>
                    <a:pt x="389" y="251"/>
                    <a:pt x="385" y="261"/>
                    <a:pt x="383" y="261"/>
                  </a:cubicBezTo>
                  <a:cubicBezTo>
                    <a:pt x="383" y="261"/>
                    <a:pt x="383" y="261"/>
                    <a:pt x="383" y="261"/>
                  </a:cubicBezTo>
                  <a:cubicBezTo>
                    <a:pt x="381" y="260"/>
                    <a:pt x="380" y="259"/>
                    <a:pt x="379" y="259"/>
                  </a:cubicBezTo>
                  <a:cubicBezTo>
                    <a:pt x="378" y="259"/>
                    <a:pt x="377" y="260"/>
                    <a:pt x="376" y="261"/>
                  </a:cubicBezTo>
                  <a:cubicBezTo>
                    <a:pt x="376" y="264"/>
                    <a:pt x="381" y="265"/>
                    <a:pt x="378" y="266"/>
                  </a:cubicBezTo>
                  <a:cubicBezTo>
                    <a:pt x="375" y="267"/>
                    <a:pt x="371" y="268"/>
                    <a:pt x="367" y="271"/>
                  </a:cubicBezTo>
                  <a:cubicBezTo>
                    <a:pt x="366" y="272"/>
                    <a:pt x="365" y="273"/>
                    <a:pt x="364" y="273"/>
                  </a:cubicBezTo>
                  <a:cubicBezTo>
                    <a:pt x="362" y="273"/>
                    <a:pt x="360" y="270"/>
                    <a:pt x="358" y="269"/>
                  </a:cubicBezTo>
                  <a:cubicBezTo>
                    <a:pt x="358" y="269"/>
                    <a:pt x="358" y="269"/>
                    <a:pt x="357" y="269"/>
                  </a:cubicBezTo>
                  <a:cubicBezTo>
                    <a:pt x="354" y="269"/>
                    <a:pt x="349" y="276"/>
                    <a:pt x="346" y="283"/>
                  </a:cubicBezTo>
                  <a:cubicBezTo>
                    <a:pt x="342" y="291"/>
                    <a:pt x="337" y="290"/>
                    <a:pt x="342" y="293"/>
                  </a:cubicBezTo>
                  <a:cubicBezTo>
                    <a:pt x="346" y="296"/>
                    <a:pt x="354" y="309"/>
                    <a:pt x="354" y="309"/>
                  </a:cubicBezTo>
                  <a:cubicBezTo>
                    <a:pt x="354" y="309"/>
                    <a:pt x="353" y="312"/>
                    <a:pt x="354" y="322"/>
                  </a:cubicBezTo>
                  <a:cubicBezTo>
                    <a:pt x="355" y="331"/>
                    <a:pt x="365" y="345"/>
                    <a:pt x="365" y="351"/>
                  </a:cubicBezTo>
                  <a:cubicBezTo>
                    <a:pt x="365" y="358"/>
                    <a:pt x="361" y="368"/>
                    <a:pt x="357" y="372"/>
                  </a:cubicBezTo>
                  <a:cubicBezTo>
                    <a:pt x="353" y="375"/>
                    <a:pt x="361" y="378"/>
                    <a:pt x="359" y="385"/>
                  </a:cubicBezTo>
                  <a:cubicBezTo>
                    <a:pt x="357" y="392"/>
                    <a:pt x="355" y="393"/>
                    <a:pt x="361" y="399"/>
                  </a:cubicBezTo>
                  <a:cubicBezTo>
                    <a:pt x="367" y="404"/>
                    <a:pt x="362" y="404"/>
                    <a:pt x="358" y="407"/>
                  </a:cubicBezTo>
                  <a:cubicBezTo>
                    <a:pt x="354" y="409"/>
                    <a:pt x="359" y="413"/>
                    <a:pt x="362" y="421"/>
                  </a:cubicBezTo>
                  <a:cubicBezTo>
                    <a:pt x="365" y="428"/>
                    <a:pt x="360" y="436"/>
                    <a:pt x="358" y="436"/>
                  </a:cubicBezTo>
                  <a:cubicBezTo>
                    <a:pt x="357" y="436"/>
                    <a:pt x="357" y="435"/>
                    <a:pt x="357" y="435"/>
                  </a:cubicBezTo>
                  <a:cubicBezTo>
                    <a:pt x="356" y="433"/>
                    <a:pt x="353" y="431"/>
                    <a:pt x="351" y="431"/>
                  </a:cubicBezTo>
                  <a:cubicBezTo>
                    <a:pt x="349" y="431"/>
                    <a:pt x="348" y="432"/>
                    <a:pt x="346" y="433"/>
                  </a:cubicBezTo>
                  <a:cubicBezTo>
                    <a:pt x="344" y="435"/>
                    <a:pt x="340" y="437"/>
                    <a:pt x="337" y="437"/>
                  </a:cubicBezTo>
                  <a:cubicBezTo>
                    <a:pt x="335" y="437"/>
                    <a:pt x="333" y="437"/>
                    <a:pt x="331" y="436"/>
                  </a:cubicBezTo>
                  <a:cubicBezTo>
                    <a:pt x="329" y="435"/>
                    <a:pt x="328" y="434"/>
                    <a:pt x="327" y="434"/>
                  </a:cubicBezTo>
                  <a:cubicBezTo>
                    <a:pt x="323" y="434"/>
                    <a:pt x="321" y="437"/>
                    <a:pt x="319" y="440"/>
                  </a:cubicBezTo>
                  <a:cubicBezTo>
                    <a:pt x="316" y="443"/>
                    <a:pt x="312" y="446"/>
                    <a:pt x="307" y="447"/>
                  </a:cubicBezTo>
                  <a:cubicBezTo>
                    <a:pt x="303" y="448"/>
                    <a:pt x="296" y="448"/>
                    <a:pt x="293" y="451"/>
                  </a:cubicBezTo>
                  <a:cubicBezTo>
                    <a:pt x="291" y="454"/>
                    <a:pt x="294" y="455"/>
                    <a:pt x="298" y="457"/>
                  </a:cubicBezTo>
                  <a:cubicBezTo>
                    <a:pt x="301" y="459"/>
                    <a:pt x="307" y="460"/>
                    <a:pt x="310" y="461"/>
                  </a:cubicBezTo>
                  <a:cubicBezTo>
                    <a:pt x="310" y="462"/>
                    <a:pt x="311" y="464"/>
                    <a:pt x="309" y="466"/>
                  </a:cubicBezTo>
                  <a:cubicBezTo>
                    <a:pt x="309" y="466"/>
                    <a:pt x="308" y="467"/>
                    <a:pt x="307" y="467"/>
                  </a:cubicBezTo>
                  <a:cubicBezTo>
                    <a:pt x="304" y="467"/>
                    <a:pt x="300" y="465"/>
                    <a:pt x="300" y="465"/>
                  </a:cubicBezTo>
                  <a:cubicBezTo>
                    <a:pt x="295" y="469"/>
                    <a:pt x="295" y="469"/>
                    <a:pt x="295" y="469"/>
                  </a:cubicBezTo>
                  <a:cubicBezTo>
                    <a:pt x="295" y="469"/>
                    <a:pt x="292" y="465"/>
                    <a:pt x="288" y="465"/>
                  </a:cubicBezTo>
                  <a:cubicBezTo>
                    <a:pt x="287" y="465"/>
                    <a:pt x="287" y="465"/>
                    <a:pt x="286" y="466"/>
                  </a:cubicBezTo>
                  <a:cubicBezTo>
                    <a:pt x="282" y="468"/>
                    <a:pt x="279" y="470"/>
                    <a:pt x="275" y="470"/>
                  </a:cubicBezTo>
                  <a:cubicBezTo>
                    <a:pt x="275" y="470"/>
                    <a:pt x="274" y="470"/>
                    <a:pt x="273" y="470"/>
                  </a:cubicBezTo>
                  <a:cubicBezTo>
                    <a:pt x="268" y="469"/>
                    <a:pt x="263" y="457"/>
                    <a:pt x="261" y="452"/>
                  </a:cubicBezTo>
                  <a:cubicBezTo>
                    <a:pt x="259" y="447"/>
                    <a:pt x="241" y="443"/>
                    <a:pt x="236" y="441"/>
                  </a:cubicBezTo>
                  <a:cubicBezTo>
                    <a:pt x="232" y="439"/>
                    <a:pt x="223" y="435"/>
                    <a:pt x="217" y="434"/>
                  </a:cubicBezTo>
                  <a:cubicBezTo>
                    <a:pt x="215" y="433"/>
                    <a:pt x="214" y="433"/>
                    <a:pt x="213" y="433"/>
                  </a:cubicBezTo>
                  <a:cubicBezTo>
                    <a:pt x="208" y="433"/>
                    <a:pt x="203" y="435"/>
                    <a:pt x="199" y="438"/>
                  </a:cubicBezTo>
                  <a:cubicBezTo>
                    <a:pt x="197" y="439"/>
                    <a:pt x="195" y="440"/>
                    <a:pt x="193" y="440"/>
                  </a:cubicBezTo>
                  <a:cubicBezTo>
                    <a:pt x="191" y="440"/>
                    <a:pt x="189" y="438"/>
                    <a:pt x="190" y="436"/>
                  </a:cubicBezTo>
                  <a:cubicBezTo>
                    <a:pt x="190" y="432"/>
                    <a:pt x="190" y="429"/>
                    <a:pt x="184" y="426"/>
                  </a:cubicBezTo>
                  <a:cubicBezTo>
                    <a:pt x="182" y="425"/>
                    <a:pt x="180" y="424"/>
                    <a:pt x="179" y="424"/>
                  </a:cubicBezTo>
                  <a:cubicBezTo>
                    <a:pt x="178" y="424"/>
                    <a:pt x="177" y="426"/>
                    <a:pt x="179" y="427"/>
                  </a:cubicBezTo>
                  <a:cubicBezTo>
                    <a:pt x="182" y="430"/>
                    <a:pt x="182" y="434"/>
                    <a:pt x="180" y="434"/>
                  </a:cubicBezTo>
                  <a:cubicBezTo>
                    <a:pt x="178" y="434"/>
                    <a:pt x="176" y="431"/>
                    <a:pt x="173" y="431"/>
                  </a:cubicBezTo>
                  <a:cubicBezTo>
                    <a:pt x="173" y="431"/>
                    <a:pt x="172" y="431"/>
                    <a:pt x="172" y="431"/>
                  </a:cubicBezTo>
                  <a:cubicBezTo>
                    <a:pt x="172" y="431"/>
                    <a:pt x="171" y="431"/>
                    <a:pt x="170" y="431"/>
                  </a:cubicBezTo>
                  <a:cubicBezTo>
                    <a:pt x="167" y="431"/>
                    <a:pt x="163" y="430"/>
                    <a:pt x="164" y="427"/>
                  </a:cubicBezTo>
                  <a:cubicBezTo>
                    <a:pt x="165" y="423"/>
                    <a:pt x="170" y="423"/>
                    <a:pt x="173" y="419"/>
                  </a:cubicBezTo>
                  <a:cubicBezTo>
                    <a:pt x="176" y="415"/>
                    <a:pt x="161" y="410"/>
                    <a:pt x="161" y="410"/>
                  </a:cubicBezTo>
                  <a:cubicBezTo>
                    <a:pt x="161" y="414"/>
                    <a:pt x="159" y="416"/>
                    <a:pt x="157" y="416"/>
                  </a:cubicBezTo>
                  <a:cubicBezTo>
                    <a:pt x="157" y="416"/>
                    <a:pt x="156" y="415"/>
                    <a:pt x="156" y="413"/>
                  </a:cubicBezTo>
                  <a:cubicBezTo>
                    <a:pt x="155" y="410"/>
                    <a:pt x="154" y="409"/>
                    <a:pt x="152" y="409"/>
                  </a:cubicBezTo>
                  <a:cubicBezTo>
                    <a:pt x="151" y="409"/>
                    <a:pt x="149" y="409"/>
                    <a:pt x="148" y="410"/>
                  </a:cubicBezTo>
                  <a:cubicBezTo>
                    <a:pt x="144" y="413"/>
                    <a:pt x="136" y="412"/>
                    <a:pt x="135" y="415"/>
                  </a:cubicBezTo>
                  <a:cubicBezTo>
                    <a:pt x="135" y="418"/>
                    <a:pt x="135" y="422"/>
                    <a:pt x="131" y="423"/>
                  </a:cubicBezTo>
                  <a:cubicBezTo>
                    <a:pt x="128" y="425"/>
                    <a:pt x="126" y="432"/>
                    <a:pt x="129" y="436"/>
                  </a:cubicBezTo>
                  <a:cubicBezTo>
                    <a:pt x="131" y="438"/>
                    <a:pt x="134" y="439"/>
                    <a:pt x="136" y="439"/>
                  </a:cubicBezTo>
                  <a:cubicBezTo>
                    <a:pt x="138" y="439"/>
                    <a:pt x="141" y="438"/>
                    <a:pt x="142" y="437"/>
                  </a:cubicBezTo>
                  <a:cubicBezTo>
                    <a:pt x="145" y="436"/>
                    <a:pt x="145" y="432"/>
                    <a:pt x="148" y="432"/>
                  </a:cubicBezTo>
                  <a:cubicBezTo>
                    <a:pt x="149" y="432"/>
                    <a:pt x="151" y="433"/>
                    <a:pt x="153" y="434"/>
                  </a:cubicBezTo>
                  <a:cubicBezTo>
                    <a:pt x="160" y="437"/>
                    <a:pt x="155" y="439"/>
                    <a:pt x="154" y="443"/>
                  </a:cubicBezTo>
                  <a:cubicBezTo>
                    <a:pt x="153" y="448"/>
                    <a:pt x="149" y="448"/>
                    <a:pt x="149" y="448"/>
                  </a:cubicBezTo>
                  <a:cubicBezTo>
                    <a:pt x="149" y="447"/>
                    <a:pt x="146" y="444"/>
                    <a:pt x="141" y="444"/>
                  </a:cubicBezTo>
                  <a:cubicBezTo>
                    <a:pt x="140" y="444"/>
                    <a:pt x="139" y="444"/>
                    <a:pt x="137" y="445"/>
                  </a:cubicBezTo>
                  <a:cubicBezTo>
                    <a:pt x="131" y="448"/>
                    <a:pt x="133" y="454"/>
                    <a:pt x="133" y="454"/>
                  </a:cubicBezTo>
                  <a:cubicBezTo>
                    <a:pt x="129" y="455"/>
                    <a:pt x="125" y="455"/>
                    <a:pt x="122" y="455"/>
                  </a:cubicBezTo>
                  <a:cubicBezTo>
                    <a:pt x="116" y="455"/>
                    <a:pt x="112" y="453"/>
                    <a:pt x="110" y="448"/>
                  </a:cubicBezTo>
                  <a:cubicBezTo>
                    <a:pt x="109" y="446"/>
                    <a:pt x="107" y="445"/>
                    <a:pt x="105" y="445"/>
                  </a:cubicBezTo>
                  <a:cubicBezTo>
                    <a:pt x="98" y="445"/>
                    <a:pt x="88" y="450"/>
                    <a:pt x="84" y="454"/>
                  </a:cubicBezTo>
                  <a:cubicBezTo>
                    <a:pt x="80" y="458"/>
                    <a:pt x="69" y="459"/>
                    <a:pt x="63" y="459"/>
                  </a:cubicBezTo>
                  <a:cubicBezTo>
                    <a:pt x="60" y="459"/>
                    <a:pt x="59" y="459"/>
                    <a:pt x="58" y="459"/>
                  </a:cubicBezTo>
                  <a:cubicBezTo>
                    <a:pt x="55" y="458"/>
                    <a:pt x="56" y="450"/>
                    <a:pt x="52" y="450"/>
                  </a:cubicBezTo>
                  <a:cubicBezTo>
                    <a:pt x="49" y="450"/>
                    <a:pt x="38" y="457"/>
                    <a:pt x="32" y="460"/>
                  </a:cubicBezTo>
                  <a:cubicBezTo>
                    <a:pt x="30" y="461"/>
                    <a:pt x="29" y="461"/>
                    <a:pt x="28" y="461"/>
                  </a:cubicBezTo>
                  <a:cubicBezTo>
                    <a:pt x="24" y="461"/>
                    <a:pt x="21" y="458"/>
                    <a:pt x="22" y="456"/>
                  </a:cubicBezTo>
                  <a:cubicBezTo>
                    <a:pt x="24" y="453"/>
                    <a:pt x="27" y="450"/>
                    <a:pt x="27" y="448"/>
                  </a:cubicBezTo>
                  <a:cubicBezTo>
                    <a:pt x="26" y="447"/>
                    <a:pt x="26" y="447"/>
                    <a:pt x="25" y="447"/>
                  </a:cubicBezTo>
                  <a:cubicBezTo>
                    <a:pt x="24" y="447"/>
                    <a:pt x="23" y="448"/>
                    <a:pt x="21" y="450"/>
                  </a:cubicBezTo>
                  <a:cubicBezTo>
                    <a:pt x="20" y="452"/>
                    <a:pt x="18" y="453"/>
                    <a:pt x="17" y="453"/>
                  </a:cubicBezTo>
                  <a:cubicBezTo>
                    <a:pt x="15" y="453"/>
                    <a:pt x="14" y="452"/>
                    <a:pt x="13" y="450"/>
                  </a:cubicBezTo>
                  <a:cubicBezTo>
                    <a:pt x="13" y="448"/>
                    <a:pt x="14" y="444"/>
                    <a:pt x="9" y="439"/>
                  </a:cubicBezTo>
                  <a:cubicBezTo>
                    <a:pt x="3" y="434"/>
                    <a:pt x="2" y="429"/>
                    <a:pt x="4" y="425"/>
                  </a:cubicBezTo>
                  <a:cubicBezTo>
                    <a:pt x="6" y="421"/>
                    <a:pt x="8" y="420"/>
                    <a:pt x="6" y="417"/>
                  </a:cubicBezTo>
                  <a:cubicBezTo>
                    <a:pt x="5" y="413"/>
                    <a:pt x="5" y="410"/>
                    <a:pt x="8" y="406"/>
                  </a:cubicBezTo>
                  <a:cubicBezTo>
                    <a:pt x="11" y="402"/>
                    <a:pt x="11" y="402"/>
                    <a:pt x="10" y="397"/>
                  </a:cubicBezTo>
                  <a:cubicBezTo>
                    <a:pt x="9" y="392"/>
                    <a:pt x="13" y="387"/>
                    <a:pt x="13" y="387"/>
                  </a:cubicBezTo>
                  <a:cubicBezTo>
                    <a:pt x="12" y="384"/>
                    <a:pt x="13" y="380"/>
                    <a:pt x="16" y="377"/>
                  </a:cubicBezTo>
                  <a:cubicBezTo>
                    <a:pt x="19" y="374"/>
                    <a:pt x="20" y="371"/>
                    <a:pt x="18" y="368"/>
                  </a:cubicBezTo>
                  <a:cubicBezTo>
                    <a:pt x="17" y="365"/>
                    <a:pt x="13" y="361"/>
                    <a:pt x="12" y="354"/>
                  </a:cubicBezTo>
                  <a:cubicBezTo>
                    <a:pt x="11" y="348"/>
                    <a:pt x="13" y="342"/>
                    <a:pt x="15" y="339"/>
                  </a:cubicBezTo>
                  <a:cubicBezTo>
                    <a:pt x="17" y="336"/>
                    <a:pt x="18" y="332"/>
                    <a:pt x="21" y="326"/>
                  </a:cubicBezTo>
                  <a:cubicBezTo>
                    <a:pt x="25" y="319"/>
                    <a:pt x="27" y="317"/>
                    <a:pt x="29" y="311"/>
                  </a:cubicBezTo>
                  <a:cubicBezTo>
                    <a:pt x="30" y="306"/>
                    <a:pt x="32" y="304"/>
                    <a:pt x="35" y="302"/>
                  </a:cubicBezTo>
                  <a:cubicBezTo>
                    <a:pt x="38" y="300"/>
                    <a:pt x="36" y="284"/>
                    <a:pt x="38" y="279"/>
                  </a:cubicBezTo>
                  <a:cubicBezTo>
                    <a:pt x="39" y="274"/>
                    <a:pt x="36" y="270"/>
                    <a:pt x="41" y="267"/>
                  </a:cubicBezTo>
                  <a:cubicBezTo>
                    <a:pt x="45" y="263"/>
                    <a:pt x="47" y="258"/>
                    <a:pt x="47" y="250"/>
                  </a:cubicBezTo>
                  <a:cubicBezTo>
                    <a:pt x="47" y="243"/>
                    <a:pt x="52" y="235"/>
                    <a:pt x="56" y="232"/>
                  </a:cubicBezTo>
                  <a:cubicBezTo>
                    <a:pt x="59" y="230"/>
                    <a:pt x="64" y="225"/>
                    <a:pt x="66" y="223"/>
                  </a:cubicBezTo>
                  <a:cubicBezTo>
                    <a:pt x="67" y="221"/>
                    <a:pt x="70" y="214"/>
                    <a:pt x="73" y="211"/>
                  </a:cubicBezTo>
                  <a:cubicBezTo>
                    <a:pt x="75" y="207"/>
                    <a:pt x="77" y="206"/>
                    <a:pt x="82" y="205"/>
                  </a:cubicBezTo>
                  <a:cubicBezTo>
                    <a:pt x="87" y="203"/>
                    <a:pt x="88" y="193"/>
                    <a:pt x="90" y="188"/>
                  </a:cubicBezTo>
                  <a:cubicBezTo>
                    <a:pt x="92" y="183"/>
                    <a:pt x="97" y="177"/>
                    <a:pt x="100" y="174"/>
                  </a:cubicBezTo>
                  <a:cubicBezTo>
                    <a:pt x="102" y="172"/>
                    <a:pt x="102" y="172"/>
                    <a:pt x="102" y="172"/>
                  </a:cubicBezTo>
                  <a:cubicBezTo>
                    <a:pt x="102" y="172"/>
                    <a:pt x="102" y="172"/>
                    <a:pt x="101" y="171"/>
                  </a:cubicBezTo>
                  <a:cubicBezTo>
                    <a:pt x="104" y="170"/>
                    <a:pt x="104" y="170"/>
                    <a:pt x="104" y="170"/>
                  </a:cubicBezTo>
                  <a:cubicBezTo>
                    <a:pt x="104" y="170"/>
                    <a:pt x="104" y="170"/>
                    <a:pt x="104" y="170"/>
                  </a:cubicBezTo>
                  <a:cubicBezTo>
                    <a:pt x="104" y="170"/>
                    <a:pt x="108" y="169"/>
                    <a:pt x="112" y="161"/>
                  </a:cubicBezTo>
                  <a:cubicBezTo>
                    <a:pt x="116" y="150"/>
                    <a:pt x="121" y="145"/>
                    <a:pt x="122" y="140"/>
                  </a:cubicBezTo>
                  <a:cubicBezTo>
                    <a:pt x="123" y="136"/>
                    <a:pt x="121" y="131"/>
                    <a:pt x="123" y="129"/>
                  </a:cubicBezTo>
                  <a:cubicBezTo>
                    <a:pt x="124" y="127"/>
                    <a:pt x="128" y="125"/>
                    <a:pt x="127" y="121"/>
                  </a:cubicBezTo>
                  <a:cubicBezTo>
                    <a:pt x="126" y="117"/>
                    <a:pt x="128" y="113"/>
                    <a:pt x="132" y="110"/>
                  </a:cubicBezTo>
                  <a:cubicBezTo>
                    <a:pt x="136" y="108"/>
                    <a:pt x="137" y="108"/>
                    <a:pt x="137" y="103"/>
                  </a:cubicBezTo>
                  <a:cubicBezTo>
                    <a:pt x="137" y="97"/>
                    <a:pt x="134" y="99"/>
                    <a:pt x="135" y="95"/>
                  </a:cubicBezTo>
                  <a:cubicBezTo>
                    <a:pt x="137" y="91"/>
                    <a:pt x="140" y="90"/>
                    <a:pt x="140" y="87"/>
                  </a:cubicBezTo>
                  <a:cubicBezTo>
                    <a:pt x="140" y="83"/>
                    <a:pt x="143" y="74"/>
                    <a:pt x="141" y="74"/>
                  </a:cubicBezTo>
                  <a:cubicBezTo>
                    <a:pt x="140" y="74"/>
                    <a:pt x="140" y="74"/>
                    <a:pt x="140" y="74"/>
                  </a:cubicBezTo>
                  <a:cubicBezTo>
                    <a:pt x="140" y="74"/>
                    <a:pt x="139" y="74"/>
                    <a:pt x="139" y="74"/>
                  </a:cubicBezTo>
                  <a:cubicBezTo>
                    <a:pt x="136" y="74"/>
                    <a:pt x="133" y="72"/>
                    <a:pt x="135" y="69"/>
                  </a:cubicBezTo>
                  <a:cubicBezTo>
                    <a:pt x="138" y="65"/>
                    <a:pt x="135" y="64"/>
                    <a:pt x="132" y="60"/>
                  </a:cubicBezTo>
                  <a:cubicBezTo>
                    <a:pt x="129" y="55"/>
                    <a:pt x="131" y="44"/>
                    <a:pt x="131" y="44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32" y="45"/>
                    <a:pt x="132" y="46"/>
                    <a:pt x="132" y="46"/>
                  </a:cubicBezTo>
                  <a:cubicBezTo>
                    <a:pt x="132" y="46"/>
                    <a:pt x="132" y="45"/>
                    <a:pt x="131" y="44"/>
                  </a:cubicBezTo>
                  <a:cubicBezTo>
                    <a:pt x="131" y="43"/>
                    <a:pt x="132" y="43"/>
                    <a:pt x="135" y="42"/>
                  </a:cubicBezTo>
                  <a:cubicBezTo>
                    <a:pt x="135" y="42"/>
                    <a:pt x="135" y="42"/>
                    <a:pt x="135" y="42"/>
                  </a:cubicBezTo>
                  <a:cubicBezTo>
                    <a:pt x="139" y="42"/>
                    <a:pt x="144" y="53"/>
                    <a:pt x="149" y="56"/>
                  </a:cubicBezTo>
                  <a:cubicBezTo>
                    <a:pt x="149" y="57"/>
                    <a:pt x="150" y="57"/>
                    <a:pt x="151" y="57"/>
                  </a:cubicBezTo>
                  <a:cubicBezTo>
                    <a:pt x="154" y="57"/>
                    <a:pt x="156" y="52"/>
                    <a:pt x="155" y="47"/>
                  </a:cubicBezTo>
                  <a:cubicBezTo>
                    <a:pt x="153" y="42"/>
                    <a:pt x="155" y="37"/>
                    <a:pt x="160" y="36"/>
                  </a:cubicBezTo>
                  <a:cubicBezTo>
                    <a:pt x="161" y="36"/>
                    <a:pt x="161" y="36"/>
                    <a:pt x="162" y="36"/>
                  </a:cubicBezTo>
                  <a:cubicBezTo>
                    <a:pt x="166" y="36"/>
                    <a:pt x="165" y="39"/>
                    <a:pt x="167" y="51"/>
                  </a:cubicBezTo>
                  <a:cubicBezTo>
                    <a:pt x="168" y="56"/>
                    <a:pt x="172" y="58"/>
                    <a:pt x="175" y="58"/>
                  </a:cubicBezTo>
                  <a:cubicBezTo>
                    <a:pt x="180" y="58"/>
                    <a:pt x="184" y="55"/>
                    <a:pt x="184" y="55"/>
                  </a:cubicBezTo>
                  <a:cubicBezTo>
                    <a:pt x="185" y="59"/>
                    <a:pt x="186" y="60"/>
                    <a:pt x="192" y="60"/>
                  </a:cubicBezTo>
                  <a:cubicBezTo>
                    <a:pt x="197" y="60"/>
                    <a:pt x="194" y="66"/>
                    <a:pt x="190" y="67"/>
                  </a:cubicBezTo>
                  <a:cubicBezTo>
                    <a:pt x="185" y="67"/>
                    <a:pt x="186" y="66"/>
                    <a:pt x="185" y="76"/>
                  </a:cubicBezTo>
                  <a:cubicBezTo>
                    <a:pt x="185" y="79"/>
                    <a:pt x="186" y="80"/>
                    <a:pt x="187" y="80"/>
                  </a:cubicBezTo>
                  <a:cubicBezTo>
                    <a:pt x="190" y="80"/>
                    <a:pt x="195" y="74"/>
                    <a:pt x="197" y="73"/>
                  </a:cubicBezTo>
                  <a:cubicBezTo>
                    <a:pt x="200" y="71"/>
                    <a:pt x="199" y="70"/>
                    <a:pt x="200" y="65"/>
                  </a:cubicBezTo>
                  <a:cubicBezTo>
                    <a:pt x="201" y="62"/>
                    <a:pt x="202" y="60"/>
                    <a:pt x="204" y="60"/>
                  </a:cubicBezTo>
                  <a:cubicBezTo>
                    <a:pt x="205" y="60"/>
                    <a:pt x="206" y="61"/>
                    <a:pt x="208" y="62"/>
                  </a:cubicBezTo>
                  <a:cubicBezTo>
                    <a:pt x="209" y="63"/>
                    <a:pt x="210" y="63"/>
                    <a:pt x="211" y="63"/>
                  </a:cubicBezTo>
                  <a:cubicBezTo>
                    <a:pt x="213" y="63"/>
                    <a:pt x="213" y="59"/>
                    <a:pt x="215" y="57"/>
                  </a:cubicBezTo>
                  <a:cubicBezTo>
                    <a:pt x="215" y="56"/>
                    <a:pt x="216" y="56"/>
                    <a:pt x="217" y="56"/>
                  </a:cubicBezTo>
                  <a:cubicBezTo>
                    <a:pt x="220" y="56"/>
                    <a:pt x="224" y="58"/>
                    <a:pt x="224" y="58"/>
                  </a:cubicBezTo>
                  <a:cubicBezTo>
                    <a:pt x="218" y="50"/>
                    <a:pt x="218" y="50"/>
                    <a:pt x="218" y="50"/>
                  </a:cubicBezTo>
                  <a:cubicBezTo>
                    <a:pt x="218" y="50"/>
                    <a:pt x="218" y="50"/>
                    <a:pt x="222" y="47"/>
                  </a:cubicBezTo>
                  <a:cubicBezTo>
                    <a:pt x="222" y="47"/>
                    <a:pt x="222" y="47"/>
                    <a:pt x="222" y="47"/>
                  </a:cubicBezTo>
                  <a:cubicBezTo>
                    <a:pt x="222" y="47"/>
                    <a:pt x="222" y="48"/>
                    <a:pt x="222" y="48"/>
                  </a:cubicBezTo>
                  <a:cubicBezTo>
                    <a:pt x="222" y="49"/>
                    <a:pt x="222" y="51"/>
                    <a:pt x="222" y="51"/>
                  </a:cubicBezTo>
                  <a:cubicBezTo>
                    <a:pt x="222" y="51"/>
                    <a:pt x="222" y="49"/>
                    <a:pt x="222" y="48"/>
                  </a:cubicBezTo>
                  <a:cubicBezTo>
                    <a:pt x="222" y="48"/>
                    <a:pt x="222" y="47"/>
                    <a:pt x="222" y="47"/>
                  </a:cubicBezTo>
                  <a:cubicBezTo>
                    <a:pt x="223" y="46"/>
                    <a:pt x="224" y="46"/>
                    <a:pt x="225" y="46"/>
                  </a:cubicBezTo>
                  <a:cubicBezTo>
                    <a:pt x="227" y="46"/>
                    <a:pt x="230" y="47"/>
                    <a:pt x="232" y="47"/>
                  </a:cubicBezTo>
                  <a:cubicBezTo>
                    <a:pt x="233" y="47"/>
                    <a:pt x="234" y="47"/>
                    <a:pt x="235" y="46"/>
                  </a:cubicBezTo>
                  <a:cubicBezTo>
                    <a:pt x="239" y="44"/>
                    <a:pt x="243" y="45"/>
                    <a:pt x="243" y="38"/>
                  </a:cubicBezTo>
                  <a:cubicBezTo>
                    <a:pt x="243" y="31"/>
                    <a:pt x="250" y="32"/>
                    <a:pt x="257" y="31"/>
                  </a:cubicBezTo>
                  <a:cubicBezTo>
                    <a:pt x="264" y="30"/>
                    <a:pt x="261" y="28"/>
                    <a:pt x="262" y="25"/>
                  </a:cubicBezTo>
                  <a:cubicBezTo>
                    <a:pt x="263" y="23"/>
                    <a:pt x="263" y="19"/>
                    <a:pt x="261" y="16"/>
                  </a:cubicBezTo>
                  <a:cubicBezTo>
                    <a:pt x="259" y="15"/>
                    <a:pt x="258" y="15"/>
                    <a:pt x="257" y="15"/>
                  </a:cubicBezTo>
                  <a:cubicBezTo>
                    <a:pt x="256" y="15"/>
                    <a:pt x="255" y="15"/>
                    <a:pt x="253" y="15"/>
                  </a:cubicBezTo>
                  <a:cubicBezTo>
                    <a:pt x="253" y="15"/>
                    <a:pt x="252" y="15"/>
                    <a:pt x="252" y="15"/>
                  </a:cubicBezTo>
                  <a:cubicBezTo>
                    <a:pt x="248" y="14"/>
                    <a:pt x="248" y="13"/>
                    <a:pt x="248" y="13"/>
                  </a:cubicBezTo>
                  <a:cubicBezTo>
                    <a:pt x="248" y="13"/>
                    <a:pt x="250" y="9"/>
                    <a:pt x="252" y="7"/>
                  </a:cubicBezTo>
                  <a:cubicBezTo>
                    <a:pt x="255" y="5"/>
                    <a:pt x="259" y="4"/>
                    <a:pt x="262" y="3"/>
                  </a:cubicBezTo>
                  <a:cubicBezTo>
                    <a:pt x="262" y="3"/>
                    <a:pt x="263" y="3"/>
                    <a:pt x="263" y="3"/>
                  </a:cubicBezTo>
                  <a:cubicBezTo>
                    <a:pt x="265" y="3"/>
                    <a:pt x="266" y="6"/>
                    <a:pt x="267" y="6"/>
                  </a:cubicBezTo>
                  <a:cubicBezTo>
                    <a:pt x="268" y="6"/>
                    <a:pt x="268" y="5"/>
                    <a:pt x="268" y="5"/>
                  </a:cubicBezTo>
                  <a:cubicBezTo>
                    <a:pt x="271" y="4"/>
                    <a:pt x="271" y="2"/>
                    <a:pt x="272" y="2"/>
                  </a:cubicBezTo>
                  <a:cubicBezTo>
                    <a:pt x="273" y="2"/>
                    <a:pt x="273" y="2"/>
                    <a:pt x="273" y="2"/>
                  </a:cubicBezTo>
                  <a:cubicBezTo>
                    <a:pt x="275" y="3"/>
                    <a:pt x="275" y="6"/>
                    <a:pt x="277" y="7"/>
                  </a:cubicBezTo>
                  <a:cubicBezTo>
                    <a:pt x="278" y="8"/>
                    <a:pt x="278" y="8"/>
                    <a:pt x="279" y="8"/>
                  </a:cubicBezTo>
                  <a:cubicBezTo>
                    <a:pt x="280" y="8"/>
                    <a:pt x="282" y="6"/>
                    <a:pt x="285" y="4"/>
                  </a:cubicBezTo>
                  <a:cubicBezTo>
                    <a:pt x="288" y="2"/>
                    <a:pt x="289" y="2"/>
                    <a:pt x="290" y="2"/>
                  </a:cubicBezTo>
                  <a:moveTo>
                    <a:pt x="290" y="0"/>
                  </a:moveTo>
                  <a:cubicBezTo>
                    <a:pt x="290" y="0"/>
                    <a:pt x="290" y="0"/>
                    <a:pt x="290" y="0"/>
                  </a:cubicBezTo>
                  <a:cubicBezTo>
                    <a:pt x="288" y="0"/>
                    <a:pt x="287" y="0"/>
                    <a:pt x="285" y="2"/>
                  </a:cubicBezTo>
                  <a:cubicBezTo>
                    <a:pt x="284" y="2"/>
                    <a:pt x="284" y="2"/>
                    <a:pt x="284" y="2"/>
                  </a:cubicBezTo>
                  <a:cubicBezTo>
                    <a:pt x="283" y="3"/>
                    <a:pt x="282" y="4"/>
                    <a:pt x="281" y="4"/>
                  </a:cubicBezTo>
                  <a:cubicBezTo>
                    <a:pt x="280" y="5"/>
                    <a:pt x="279" y="6"/>
                    <a:pt x="279" y="6"/>
                  </a:cubicBezTo>
                  <a:cubicBezTo>
                    <a:pt x="278" y="5"/>
                    <a:pt x="277" y="5"/>
                    <a:pt x="277" y="4"/>
                  </a:cubicBezTo>
                  <a:cubicBezTo>
                    <a:pt x="276" y="3"/>
                    <a:pt x="276" y="1"/>
                    <a:pt x="274" y="1"/>
                  </a:cubicBezTo>
                  <a:cubicBezTo>
                    <a:pt x="273" y="1"/>
                    <a:pt x="273" y="0"/>
                    <a:pt x="272" y="0"/>
                  </a:cubicBezTo>
                  <a:cubicBezTo>
                    <a:pt x="271" y="0"/>
                    <a:pt x="270" y="1"/>
                    <a:pt x="269" y="2"/>
                  </a:cubicBezTo>
                  <a:cubicBezTo>
                    <a:pt x="269" y="3"/>
                    <a:pt x="268" y="3"/>
                    <a:pt x="268" y="4"/>
                  </a:cubicBezTo>
                  <a:cubicBezTo>
                    <a:pt x="267" y="4"/>
                    <a:pt x="267" y="4"/>
                    <a:pt x="267" y="4"/>
                  </a:cubicBezTo>
                  <a:cubicBezTo>
                    <a:pt x="267" y="4"/>
                    <a:pt x="267" y="3"/>
                    <a:pt x="267" y="3"/>
                  </a:cubicBezTo>
                  <a:cubicBezTo>
                    <a:pt x="266" y="2"/>
                    <a:pt x="265" y="1"/>
                    <a:pt x="263" y="1"/>
                  </a:cubicBezTo>
                  <a:cubicBezTo>
                    <a:pt x="263" y="1"/>
                    <a:pt x="262" y="1"/>
                    <a:pt x="262" y="1"/>
                  </a:cubicBezTo>
                  <a:cubicBezTo>
                    <a:pt x="258" y="2"/>
                    <a:pt x="254" y="3"/>
                    <a:pt x="251" y="5"/>
                  </a:cubicBezTo>
                  <a:cubicBezTo>
                    <a:pt x="248" y="8"/>
                    <a:pt x="246" y="12"/>
                    <a:pt x="246" y="12"/>
                  </a:cubicBezTo>
                  <a:cubicBezTo>
                    <a:pt x="246" y="13"/>
                    <a:pt x="246" y="13"/>
                    <a:pt x="246" y="13"/>
                  </a:cubicBezTo>
                  <a:cubicBezTo>
                    <a:pt x="246" y="13"/>
                    <a:pt x="246" y="13"/>
                    <a:pt x="246" y="13"/>
                  </a:cubicBezTo>
                  <a:cubicBezTo>
                    <a:pt x="246" y="14"/>
                    <a:pt x="247" y="16"/>
                    <a:pt x="251" y="17"/>
                  </a:cubicBezTo>
                  <a:cubicBezTo>
                    <a:pt x="252" y="17"/>
                    <a:pt x="253" y="17"/>
                    <a:pt x="253" y="17"/>
                  </a:cubicBezTo>
                  <a:cubicBezTo>
                    <a:pt x="254" y="17"/>
                    <a:pt x="255" y="17"/>
                    <a:pt x="255" y="17"/>
                  </a:cubicBezTo>
                  <a:cubicBezTo>
                    <a:pt x="256" y="17"/>
                    <a:pt x="257" y="17"/>
                    <a:pt x="257" y="17"/>
                  </a:cubicBezTo>
                  <a:cubicBezTo>
                    <a:pt x="258" y="17"/>
                    <a:pt x="259" y="17"/>
                    <a:pt x="259" y="18"/>
                  </a:cubicBezTo>
                  <a:cubicBezTo>
                    <a:pt x="262" y="20"/>
                    <a:pt x="261" y="23"/>
                    <a:pt x="260" y="25"/>
                  </a:cubicBezTo>
                  <a:cubicBezTo>
                    <a:pt x="260" y="26"/>
                    <a:pt x="260" y="27"/>
                    <a:pt x="260" y="28"/>
                  </a:cubicBezTo>
                  <a:cubicBezTo>
                    <a:pt x="260" y="28"/>
                    <a:pt x="260" y="28"/>
                    <a:pt x="260" y="29"/>
                  </a:cubicBezTo>
                  <a:cubicBezTo>
                    <a:pt x="260" y="29"/>
                    <a:pt x="259" y="29"/>
                    <a:pt x="257" y="29"/>
                  </a:cubicBezTo>
                  <a:cubicBezTo>
                    <a:pt x="256" y="29"/>
                    <a:pt x="255" y="29"/>
                    <a:pt x="254" y="29"/>
                  </a:cubicBezTo>
                  <a:cubicBezTo>
                    <a:pt x="248" y="30"/>
                    <a:pt x="241" y="30"/>
                    <a:pt x="241" y="38"/>
                  </a:cubicBezTo>
                  <a:cubicBezTo>
                    <a:pt x="241" y="42"/>
                    <a:pt x="240" y="42"/>
                    <a:pt x="237" y="43"/>
                  </a:cubicBezTo>
                  <a:cubicBezTo>
                    <a:pt x="236" y="44"/>
                    <a:pt x="235" y="44"/>
                    <a:pt x="234" y="45"/>
                  </a:cubicBezTo>
                  <a:cubicBezTo>
                    <a:pt x="234" y="45"/>
                    <a:pt x="233" y="45"/>
                    <a:pt x="232" y="45"/>
                  </a:cubicBezTo>
                  <a:cubicBezTo>
                    <a:pt x="231" y="45"/>
                    <a:pt x="230" y="45"/>
                    <a:pt x="229" y="45"/>
                  </a:cubicBezTo>
                  <a:cubicBezTo>
                    <a:pt x="227" y="44"/>
                    <a:pt x="226" y="44"/>
                    <a:pt x="225" y="44"/>
                  </a:cubicBezTo>
                  <a:cubicBezTo>
                    <a:pt x="224" y="44"/>
                    <a:pt x="224" y="44"/>
                    <a:pt x="224" y="44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21" y="46"/>
                    <a:pt x="221" y="46"/>
                    <a:pt x="221" y="46"/>
                  </a:cubicBezTo>
                  <a:cubicBezTo>
                    <a:pt x="220" y="46"/>
                    <a:pt x="220" y="46"/>
                    <a:pt x="220" y="46"/>
                  </a:cubicBezTo>
                  <a:cubicBezTo>
                    <a:pt x="220" y="46"/>
                    <a:pt x="220" y="46"/>
                    <a:pt x="220" y="46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6" y="49"/>
                    <a:pt x="216" y="49"/>
                    <a:pt x="216" y="49"/>
                  </a:cubicBezTo>
                  <a:cubicBezTo>
                    <a:pt x="217" y="51"/>
                    <a:pt x="217" y="51"/>
                    <a:pt x="217" y="51"/>
                  </a:cubicBezTo>
                  <a:cubicBezTo>
                    <a:pt x="219" y="54"/>
                    <a:pt x="219" y="54"/>
                    <a:pt x="219" y="54"/>
                  </a:cubicBezTo>
                  <a:cubicBezTo>
                    <a:pt x="218" y="54"/>
                    <a:pt x="218" y="54"/>
                    <a:pt x="217" y="54"/>
                  </a:cubicBezTo>
                  <a:cubicBezTo>
                    <a:pt x="215" y="54"/>
                    <a:pt x="214" y="54"/>
                    <a:pt x="213" y="56"/>
                  </a:cubicBezTo>
                  <a:cubicBezTo>
                    <a:pt x="213" y="57"/>
                    <a:pt x="212" y="58"/>
                    <a:pt x="212" y="59"/>
                  </a:cubicBezTo>
                  <a:cubicBezTo>
                    <a:pt x="211" y="60"/>
                    <a:pt x="211" y="61"/>
                    <a:pt x="211" y="61"/>
                  </a:cubicBezTo>
                  <a:cubicBezTo>
                    <a:pt x="210" y="61"/>
                    <a:pt x="210" y="61"/>
                    <a:pt x="209" y="60"/>
                  </a:cubicBezTo>
                  <a:cubicBezTo>
                    <a:pt x="207" y="59"/>
                    <a:pt x="205" y="58"/>
                    <a:pt x="204" y="58"/>
                  </a:cubicBezTo>
                  <a:cubicBezTo>
                    <a:pt x="200" y="58"/>
                    <a:pt x="199" y="62"/>
                    <a:pt x="198" y="65"/>
                  </a:cubicBezTo>
                  <a:cubicBezTo>
                    <a:pt x="198" y="67"/>
                    <a:pt x="198" y="68"/>
                    <a:pt x="197" y="69"/>
                  </a:cubicBezTo>
                  <a:cubicBezTo>
                    <a:pt x="197" y="71"/>
                    <a:pt x="197" y="71"/>
                    <a:pt x="196" y="71"/>
                  </a:cubicBezTo>
                  <a:cubicBezTo>
                    <a:pt x="196" y="72"/>
                    <a:pt x="194" y="73"/>
                    <a:pt x="193" y="74"/>
                  </a:cubicBezTo>
                  <a:cubicBezTo>
                    <a:pt x="191" y="75"/>
                    <a:pt x="189" y="78"/>
                    <a:pt x="187" y="79"/>
                  </a:cubicBezTo>
                  <a:cubicBezTo>
                    <a:pt x="187" y="78"/>
                    <a:pt x="187" y="78"/>
                    <a:pt x="187" y="76"/>
                  </a:cubicBezTo>
                  <a:cubicBezTo>
                    <a:pt x="187" y="75"/>
                    <a:pt x="187" y="74"/>
                    <a:pt x="188" y="73"/>
                  </a:cubicBezTo>
                  <a:cubicBezTo>
                    <a:pt x="188" y="71"/>
                    <a:pt x="188" y="69"/>
                    <a:pt x="188" y="69"/>
                  </a:cubicBezTo>
                  <a:cubicBezTo>
                    <a:pt x="188" y="69"/>
                    <a:pt x="188" y="69"/>
                    <a:pt x="189" y="69"/>
                  </a:cubicBezTo>
                  <a:cubicBezTo>
                    <a:pt x="189" y="69"/>
                    <a:pt x="189" y="69"/>
                    <a:pt x="190" y="68"/>
                  </a:cubicBezTo>
                  <a:cubicBezTo>
                    <a:pt x="194" y="68"/>
                    <a:pt x="197" y="64"/>
                    <a:pt x="196" y="61"/>
                  </a:cubicBezTo>
                  <a:cubicBezTo>
                    <a:pt x="196" y="60"/>
                    <a:pt x="195" y="58"/>
                    <a:pt x="192" y="58"/>
                  </a:cubicBezTo>
                  <a:cubicBezTo>
                    <a:pt x="186" y="58"/>
                    <a:pt x="186" y="57"/>
                    <a:pt x="186" y="55"/>
                  </a:cubicBezTo>
                  <a:cubicBezTo>
                    <a:pt x="185" y="53"/>
                    <a:pt x="185" y="53"/>
                    <a:pt x="185" y="53"/>
                  </a:cubicBezTo>
                  <a:cubicBezTo>
                    <a:pt x="183" y="54"/>
                    <a:pt x="183" y="54"/>
                    <a:pt x="183" y="54"/>
                  </a:cubicBezTo>
                  <a:cubicBezTo>
                    <a:pt x="183" y="54"/>
                    <a:pt x="179" y="56"/>
                    <a:pt x="175" y="56"/>
                  </a:cubicBezTo>
                  <a:cubicBezTo>
                    <a:pt x="172" y="56"/>
                    <a:pt x="170" y="54"/>
                    <a:pt x="169" y="50"/>
                  </a:cubicBezTo>
                  <a:cubicBezTo>
                    <a:pt x="169" y="48"/>
                    <a:pt x="169" y="46"/>
                    <a:pt x="168" y="45"/>
                  </a:cubicBezTo>
                  <a:cubicBezTo>
                    <a:pt x="167" y="38"/>
                    <a:pt x="167" y="34"/>
                    <a:pt x="162" y="34"/>
                  </a:cubicBezTo>
                  <a:cubicBezTo>
                    <a:pt x="161" y="34"/>
                    <a:pt x="161" y="34"/>
                    <a:pt x="160" y="34"/>
                  </a:cubicBezTo>
                  <a:cubicBezTo>
                    <a:pt x="157" y="34"/>
                    <a:pt x="155" y="36"/>
                    <a:pt x="154" y="38"/>
                  </a:cubicBezTo>
                  <a:cubicBezTo>
                    <a:pt x="152" y="40"/>
                    <a:pt x="152" y="43"/>
                    <a:pt x="153" y="48"/>
                  </a:cubicBezTo>
                  <a:cubicBezTo>
                    <a:pt x="154" y="50"/>
                    <a:pt x="153" y="53"/>
                    <a:pt x="152" y="54"/>
                  </a:cubicBezTo>
                  <a:cubicBezTo>
                    <a:pt x="152" y="55"/>
                    <a:pt x="151" y="55"/>
                    <a:pt x="151" y="55"/>
                  </a:cubicBezTo>
                  <a:cubicBezTo>
                    <a:pt x="150" y="55"/>
                    <a:pt x="150" y="55"/>
                    <a:pt x="149" y="55"/>
                  </a:cubicBezTo>
                  <a:cubicBezTo>
                    <a:pt x="148" y="53"/>
                    <a:pt x="145" y="50"/>
                    <a:pt x="143" y="48"/>
                  </a:cubicBezTo>
                  <a:cubicBezTo>
                    <a:pt x="140" y="44"/>
                    <a:pt x="138" y="40"/>
                    <a:pt x="135" y="40"/>
                  </a:cubicBezTo>
                  <a:cubicBezTo>
                    <a:pt x="135" y="40"/>
                    <a:pt x="134" y="40"/>
                    <a:pt x="134" y="40"/>
                  </a:cubicBezTo>
                  <a:cubicBezTo>
                    <a:pt x="131" y="42"/>
                    <a:pt x="131" y="42"/>
                    <a:pt x="131" y="42"/>
                  </a:cubicBezTo>
                  <a:cubicBezTo>
                    <a:pt x="131" y="42"/>
                    <a:pt x="131" y="42"/>
                    <a:pt x="131" y="42"/>
                  </a:cubicBezTo>
                  <a:cubicBezTo>
                    <a:pt x="130" y="42"/>
                    <a:pt x="130" y="42"/>
                    <a:pt x="130" y="42"/>
                  </a:cubicBezTo>
                  <a:cubicBezTo>
                    <a:pt x="130" y="42"/>
                    <a:pt x="130" y="42"/>
                    <a:pt x="130" y="42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29" y="46"/>
                    <a:pt x="127" y="56"/>
                    <a:pt x="130" y="61"/>
                  </a:cubicBezTo>
                  <a:cubicBezTo>
                    <a:pt x="131" y="62"/>
                    <a:pt x="132" y="63"/>
                    <a:pt x="133" y="64"/>
                  </a:cubicBezTo>
                  <a:cubicBezTo>
                    <a:pt x="135" y="66"/>
                    <a:pt x="135" y="66"/>
                    <a:pt x="134" y="68"/>
                  </a:cubicBezTo>
                  <a:cubicBezTo>
                    <a:pt x="132" y="69"/>
                    <a:pt x="132" y="71"/>
                    <a:pt x="133" y="73"/>
                  </a:cubicBezTo>
                  <a:cubicBezTo>
                    <a:pt x="134" y="75"/>
                    <a:pt x="136" y="76"/>
                    <a:pt x="139" y="76"/>
                  </a:cubicBezTo>
                  <a:cubicBezTo>
                    <a:pt x="139" y="76"/>
                    <a:pt x="140" y="76"/>
                    <a:pt x="140" y="76"/>
                  </a:cubicBezTo>
                  <a:cubicBezTo>
                    <a:pt x="140" y="77"/>
                    <a:pt x="139" y="80"/>
                    <a:pt x="139" y="82"/>
                  </a:cubicBezTo>
                  <a:cubicBezTo>
                    <a:pt x="139" y="84"/>
                    <a:pt x="138" y="86"/>
                    <a:pt x="138" y="87"/>
                  </a:cubicBezTo>
                  <a:cubicBezTo>
                    <a:pt x="138" y="88"/>
                    <a:pt x="138" y="88"/>
                    <a:pt x="137" y="90"/>
                  </a:cubicBezTo>
                  <a:cubicBezTo>
                    <a:pt x="136" y="91"/>
                    <a:pt x="134" y="92"/>
                    <a:pt x="134" y="95"/>
                  </a:cubicBezTo>
                  <a:cubicBezTo>
                    <a:pt x="133" y="97"/>
                    <a:pt x="133" y="99"/>
                    <a:pt x="135" y="100"/>
                  </a:cubicBezTo>
                  <a:cubicBezTo>
                    <a:pt x="135" y="100"/>
                    <a:pt x="136" y="101"/>
                    <a:pt x="136" y="103"/>
                  </a:cubicBezTo>
                  <a:cubicBezTo>
                    <a:pt x="136" y="106"/>
                    <a:pt x="135" y="106"/>
                    <a:pt x="133" y="107"/>
                  </a:cubicBezTo>
                  <a:cubicBezTo>
                    <a:pt x="133" y="108"/>
                    <a:pt x="132" y="108"/>
                    <a:pt x="131" y="109"/>
                  </a:cubicBezTo>
                  <a:cubicBezTo>
                    <a:pt x="124" y="113"/>
                    <a:pt x="124" y="118"/>
                    <a:pt x="125" y="122"/>
                  </a:cubicBezTo>
                  <a:cubicBezTo>
                    <a:pt x="126" y="123"/>
                    <a:pt x="125" y="124"/>
                    <a:pt x="123" y="126"/>
                  </a:cubicBezTo>
                  <a:cubicBezTo>
                    <a:pt x="122" y="127"/>
                    <a:pt x="122" y="128"/>
                    <a:pt x="121" y="128"/>
                  </a:cubicBezTo>
                  <a:cubicBezTo>
                    <a:pt x="120" y="130"/>
                    <a:pt x="120" y="132"/>
                    <a:pt x="120" y="135"/>
                  </a:cubicBezTo>
                  <a:cubicBezTo>
                    <a:pt x="120" y="136"/>
                    <a:pt x="121" y="138"/>
                    <a:pt x="120" y="140"/>
                  </a:cubicBezTo>
                  <a:cubicBezTo>
                    <a:pt x="120" y="142"/>
                    <a:pt x="118" y="145"/>
                    <a:pt x="117" y="147"/>
                  </a:cubicBezTo>
                  <a:cubicBezTo>
                    <a:pt x="115" y="151"/>
                    <a:pt x="112" y="154"/>
                    <a:pt x="110" y="160"/>
                  </a:cubicBezTo>
                  <a:cubicBezTo>
                    <a:pt x="107" y="167"/>
                    <a:pt x="104" y="168"/>
                    <a:pt x="104" y="168"/>
                  </a:cubicBezTo>
                  <a:cubicBezTo>
                    <a:pt x="103" y="168"/>
                    <a:pt x="103" y="168"/>
                    <a:pt x="103" y="168"/>
                  </a:cubicBezTo>
                  <a:cubicBezTo>
                    <a:pt x="103" y="168"/>
                    <a:pt x="103" y="168"/>
                    <a:pt x="103" y="168"/>
                  </a:cubicBezTo>
                  <a:cubicBezTo>
                    <a:pt x="100" y="170"/>
                    <a:pt x="100" y="170"/>
                    <a:pt x="100" y="170"/>
                  </a:cubicBezTo>
                  <a:cubicBezTo>
                    <a:pt x="98" y="171"/>
                    <a:pt x="98" y="171"/>
                    <a:pt x="98" y="171"/>
                  </a:cubicBezTo>
                  <a:cubicBezTo>
                    <a:pt x="99" y="172"/>
                    <a:pt x="99" y="172"/>
                    <a:pt x="99" y="172"/>
                  </a:cubicBezTo>
                  <a:cubicBezTo>
                    <a:pt x="99" y="173"/>
                    <a:pt x="99" y="173"/>
                    <a:pt x="99" y="173"/>
                  </a:cubicBezTo>
                  <a:cubicBezTo>
                    <a:pt x="95" y="177"/>
                    <a:pt x="90" y="183"/>
                    <a:pt x="88" y="187"/>
                  </a:cubicBezTo>
                  <a:cubicBezTo>
                    <a:pt x="88" y="189"/>
                    <a:pt x="87" y="191"/>
                    <a:pt x="87" y="193"/>
                  </a:cubicBezTo>
                  <a:cubicBezTo>
                    <a:pt x="86" y="197"/>
                    <a:pt x="84" y="202"/>
                    <a:pt x="82" y="203"/>
                  </a:cubicBezTo>
                  <a:cubicBezTo>
                    <a:pt x="77" y="204"/>
                    <a:pt x="74" y="206"/>
                    <a:pt x="71" y="210"/>
                  </a:cubicBezTo>
                  <a:cubicBezTo>
                    <a:pt x="69" y="212"/>
                    <a:pt x="67" y="215"/>
                    <a:pt x="66" y="218"/>
                  </a:cubicBezTo>
                  <a:cubicBezTo>
                    <a:pt x="65" y="220"/>
                    <a:pt x="65" y="221"/>
                    <a:pt x="64" y="222"/>
                  </a:cubicBezTo>
                  <a:cubicBezTo>
                    <a:pt x="63" y="223"/>
                    <a:pt x="58" y="228"/>
                    <a:pt x="55" y="231"/>
                  </a:cubicBezTo>
                  <a:cubicBezTo>
                    <a:pt x="51" y="234"/>
                    <a:pt x="45" y="242"/>
                    <a:pt x="45" y="250"/>
                  </a:cubicBezTo>
                  <a:cubicBezTo>
                    <a:pt x="45" y="257"/>
                    <a:pt x="43" y="262"/>
                    <a:pt x="39" y="265"/>
                  </a:cubicBezTo>
                  <a:cubicBezTo>
                    <a:pt x="36" y="268"/>
                    <a:pt x="36" y="271"/>
                    <a:pt x="36" y="274"/>
                  </a:cubicBezTo>
                  <a:cubicBezTo>
                    <a:pt x="36" y="275"/>
                    <a:pt x="36" y="277"/>
                    <a:pt x="36" y="279"/>
                  </a:cubicBezTo>
                  <a:cubicBezTo>
                    <a:pt x="35" y="281"/>
                    <a:pt x="35" y="285"/>
                    <a:pt x="35" y="289"/>
                  </a:cubicBezTo>
                  <a:cubicBezTo>
                    <a:pt x="35" y="293"/>
                    <a:pt x="35" y="299"/>
                    <a:pt x="34" y="301"/>
                  </a:cubicBezTo>
                  <a:cubicBezTo>
                    <a:pt x="34" y="301"/>
                    <a:pt x="34" y="301"/>
                    <a:pt x="34" y="301"/>
                  </a:cubicBezTo>
                  <a:cubicBezTo>
                    <a:pt x="31" y="303"/>
                    <a:pt x="28" y="305"/>
                    <a:pt x="27" y="311"/>
                  </a:cubicBezTo>
                  <a:cubicBezTo>
                    <a:pt x="26" y="314"/>
                    <a:pt x="25" y="316"/>
                    <a:pt x="23" y="319"/>
                  </a:cubicBezTo>
                  <a:cubicBezTo>
                    <a:pt x="22" y="321"/>
                    <a:pt x="21" y="323"/>
                    <a:pt x="19" y="325"/>
                  </a:cubicBezTo>
                  <a:cubicBezTo>
                    <a:pt x="18" y="328"/>
                    <a:pt x="17" y="331"/>
                    <a:pt x="16" y="333"/>
                  </a:cubicBezTo>
                  <a:cubicBezTo>
                    <a:pt x="15" y="335"/>
                    <a:pt x="14" y="337"/>
                    <a:pt x="13" y="338"/>
                  </a:cubicBezTo>
                  <a:cubicBezTo>
                    <a:pt x="11" y="341"/>
                    <a:pt x="9" y="348"/>
                    <a:pt x="10" y="355"/>
                  </a:cubicBezTo>
                  <a:cubicBezTo>
                    <a:pt x="11" y="360"/>
                    <a:pt x="14" y="364"/>
                    <a:pt x="15" y="367"/>
                  </a:cubicBezTo>
                  <a:cubicBezTo>
                    <a:pt x="16" y="368"/>
                    <a:pt x="16" y="368"/>
                    <a:pt x="17" y="369"/>
                  </a:cubicBezTo>
                  <a:cubicBezTo>
                    <a:pt x="18" y="371"/>
                    <a:pt x="17" y="374"/>
                    <a:pt x="15" y="376"/>
                  </a:cubicBezTo>
                  <a:cubicBezTo>
                    <a:pt x="12" y="379"/>
                    <a:pt x="10" y="383"/>
                    <a:pt x="11" y="387"/>
                  </a:cubicBezTo>
                  <a:cubicBezTo>
                    <a:pt x="9" y="388"/>
                    <a:pt x="7" y="393"/>
                    <a:pt x="8" y="397"/>
                  </a:cubicBezTo>
                  <a:cubicBezTo>
                    <a:pt x="9" y="401"/>
                    <a:pt x="9" y="401"/>
                    <a:pt x="7" y="403"/>
                  </a:cubicBezTo>
                  <a:cubicBezTo>
                    <a:pt x="7" y="404"/>
                    <a:pt x="7" y="404"/>
                    <a:pt x="6" y="405"/>
                  </a:cubicBezTo>
                  <a:cubicBezTo>
                    <a:pt x="3" y="409"/>
                    <a:pt x="3" y="413"/>
                    <a:pt x="5" y="418"/>
                  </a:cubicBezTo>
                  <a:cubicBezTo>
                    <a:pt x="5" y="420"/>
                    <a:pt x="5" y="420"/>
                    <a:pt x="4" y="422"/>
                  </a:cubicBezTo>
                  <a:cubicBezTo>
                    <a:pt x="4" y="423"/>
                    <a:pt x="3" y="423"/>
                    <a:pt x="3" y="424"/>
                  </a:cubicBezTo>
                  <a:cubicBezTo>
                    <a:pt x="1" y="428"/>
                    <a:pt x="0" y="434"/>
                    <a:pt x="7" y="441"/>
                  </a:cubicBezTo>
                  <a:cubicBezTo>
                    <a:pt x="11" y="444"/>
                    <a:pt x="11" y="447"/>
                    <a:pt x="11" y="449"/>
                  </a:cubicBezTo>
                  <a:cubicBezTo>
                    <a:pt x="11" y="449"/>
                    <a:pt x="11" y="450"/>
                    <a:pt x="12" y="451"/>
                  </a:cubicBezTo>
                  <a:cubicBezTo>
                    <a:pt x="12" y="453"/>
                    <a:pt x="15" y="455"/>
                    <a:pt x="17" y="455"/>
                  </a:cubicBezTo>
                  <a:cubicBezTo>
                    <a:pt x="19" y="455"/>
                    <a:pt x="21" y="454"/>
                    <a:pt x="23" y="451"/>
                  </a:cubicBezTo>
                  <a:cubicBezTo>
                    <a:pt x="24" y="450"/>
                    <a:pt x="24" y="449"/>
                    <a:pt x="25" y="449"/>
                  </a:cubicBezTo>
                  <a:cubicBezTo>
                    <a:pt x="25" y="449"/>
                    <a:pt x="24" y="451"/>
                    <a:pt x="23" y="452"/>
                  </a:cubicBezTo>
                  <a:cubicBezTo>
                    <a:pt x="22" y="453"/>
                    <a:pt x="21" y="454"/>
                    <a:pt x="21" y="455"/>
                  </a:cubicBezTo>
                  <a:cubicBezTo>
                    <a:pt x="20" y="457"/>
                    <a:pt x="20" y="458"/>
                    <a:pt x="21" y="460"/>
                  </a:cubicBezTo>
                  <a:cubicBezTo>
                    <a:pt x="22" y="462"/>
                    <a:pt x="25" y="463"/>
                    <a:pt x="28" y="463"/>
                  </a:cubicBezTo>
                  <a:cubicBezTo>
                    <a:pt x="29" y="463"/>
                    <a:pt x="31" y="463"/>
                    <a:pt x="32" y="462"/>
                  </a:cubicBezTo>
                  <a:cubicBezTo>
                    <a:pt x="35" y="461"/>
                    <a:pt x="38" y="459"/>
                    <a:pt x="41" y="457"/>
                  </a:cubicBezTo>
                  <a:cubicBezTo>
                    <a:pt x="45" y="455"/>
                    <a:pt x="51" y="452"/>
                    <a:pt x="52" y="452"/>
                  </a:cubicBezTo>
                  <a:cubicBezTo>
                    <a:pt x="53" y="452"/>
                    <a:pt x="54" y="454"/>
                    <a:pt x="54" y="455"/>
                  </a:cubicBezTo>
                  <a:cubicBezTo>
                    <a:pt x="54" y="457"/>
                    <a:pt x="55" y="460"/>
                    <a:pt x="58" y="461"/>
                  </a:cubicBezTo>
                  <a:cubicBezTo>
                    <a:pt x="59" y="461"/>
                    <a:pt x="62" y="461"/>
                    <a:pt x="63" y="461"/>
                  </a:cubicBezTo>
                  <a:cubicBezTo>
                    <a:pt x="66" y="461"/>
                    <a:pt x="80" y="461"/>
                    <a:pt x="86" y="455"/>
                  </a:cubicBezTo>
                  <a:cubicBezTo>
                    <a:pt x="89" y="451"/>
                    <a:pt x="99" y="447"/>
                    <a:pt x="105" y="447"/>
                  </a:cubicBezTo>
                  <a:cubicBezTo>
                    <a:pt x="106" y="447"/>
                    <a:pt x="107" y="447"/>
                    <a:pt x="108" y="448"/>
                  </a:cubicBezTo>
                  <a:cubicBezTo>
                    <a:pt x="111" y="456"/>
                    <a:pt x="117" y="457"/>
                    <a:pt x="122" y="457"/>
                  </a:cubicBezTo>
                  <a:cubicBezTo>
                    <a:pt x="125" y="457"/>
                    <a:pt x="128" y="457"/>
                    <a:pt x="133" y="456"/>
                  </a:cubicBezTo>
                  <a:cubicBezTo>
                    <a:pt x="135" y="455"/>
                    <a:pt x="135" y="455"/>
                    <a:pt x="135" y="455"/>
                  </a:cubicBezTo>
                  <a:cubicBezTo>
                    <a:pt x="134" y="453"/>
                    <a:pt x="134" y="453"/>
                    <a:pt x="134" y="453"/>
                  </a:cubicBezTo>
                  <a:cubicBezTo>
                    <a:pt x="134" y="453"/>
                    <a:pt x="133" y="449"/>
                    <a:pt x="138" y="447"/>
                  </a:cubicBezTo>
                  <a:cubicBezTo>
                    <a:pt x="139" y="446"/>
                    <a:pt x="140" y="446"/>
                    <a:pt x="141" y="446"/>
                  </a:cubicBezTo>
                  <a:cubicBezTo>
                    <a:pt x="144" y="446"/>
                    <a:pt x="147" y="448"/>
                    <a:pt x="147" y="449"/>
                  </a:cubicBezTo>
                  <a:cubicBezTo>
                    <a:pt x="147" y="450"/>
                    <a:pt x="147" y="450"/>
                    <a:pt x="147" y="450"/>
                  </a:cubicBezTo>
                  <a:cubicBezTo>
                    <a:pt x="149" y="450"/>
                    <a:pt x="149" y="450"/>
                    <a:pt x="149" y="450"/>
                  </a:cubicBezTo>
                  <a:cubicBezTo>
                    <a:pt x="151" y="450"/>
                    <a:pt x="155" y="449"/>
                    <a:pt x="156" y="444"/>
                  </a:cubicBezTo>
                  <a:cubicBezTo>
                    <a:pt x="156" y="443"/>
                    <a:pt x="157" y="442"/>
                    <a:pt x="157" y="441"/>
                  </a:cubicBezTo>
                  <a:cubicBezTo>
                    <a:pt x="158" y="439"/>
                    <a:pt x="159" y="438"/>
                    <a:pt x="158" y="436"/>
                  </a:cubicBezTo>
                  <a:cubicBezTo>
                    <a:pt x="158" y="435"/>
                    <a:pt x="156" y="433"/>
                    <a:pt x="153" y="432"/>
                  </a:cubicBezTo>
                  <a:cubicBezTo>
                    <a:pt x="151" y="431"/>
                    <a:pt x="150" y="431"/>
                    <a:pt x="148" y="431"/>
                  </a:cubicBezTo>
                  <a:cubicBezTo>
                    <a:pt x="146" y="431"/>
                    <a:pt x="144" y="432"/>
                    <a:pt x="143" y="434"/>
                  </a:cubicBezTo>
                  <a:cubicBezTo>
                    <a:pt x="143" y="434"/>
                    <a:pt x="142" y="435"/>
                    <a:pt x="141" y="436"/>
                  </a:cubicBezTo>
                  <a:cubicBezTo>
                    <a:pt x="140" y="436"/>
                    <a:pt x="138" y="437"/>
                    <a:pt x="136" y="437"/>
                  </a:cubicBezTo>
                  <a:cubicBezTo>
                    <a:pt x="134" y="437"/>
                    <a:pt x="132" y="437"/>
                    <a:pt x="130" y="435"/>
                  </a:cubicBezTo>
                  <a:cubicBezTo>
                    <a:pt x="129" y="433"/>
                    <a:pt x="129" y="431"/>
                    <a:pt x="129" y="429"/>
                  </a:cubicBezTo>
                  <a:cubicBezTo>
                    <a:pt x="130" y="427"/>
                    <a:pt x="131" y="425"/>
                    <a:pt x="132" y="425"/>
                  </a:cubicBezTo>
                  <a:cubicBezTo>
                    <a:pt x="136" y="423"/>
                    <a:pt x="136" y="420"/>
                    <a:pt x="137" y="417"/>
                  </a:cubicBezTo>
                  <a:cubicBezTo>
                    <a:pt x="137" y="416"/>
                    <a:pt x="137" y="416"/>
                    <a:pt x="137" y="415"/>
                  </a:cubicBezTo>
                  <a:cubicBezTo>
                    <a:pt x="137" y="415"/>
                    <a:pt x="140" y="414"/>
                    <a:pt x="141" y="414"/>
                  </a:cubicBezTo>
                  <a:cubicBezTo>
                    <a:pt x="144" y="414"/>
                    <a:pt x="147" y="413"/>
                    <a:pt x="149" y="412"/>
                  </a:cubicBezTo>
                  <a:cubicBezTo>
                    <a:pt x="150" y="411"/>
                    <a:pt x="151" y="410"/>
                    <a:pt x="152" y="410"/>
                  </a:cubicBezTo>
                  <a:cubicBezTo>
                    <a:pt x="153" y="410"/>
                    <a:pt x="153" y="412"/>
                    <a:pt x="154" y="414"/>
                  </a:cubicBezTo>
                  <a:cubicBezTo>
                    <a:pt x="154" y="417"/>
                    <a:pt x="156" y="418"/>
                    <a:pt x="157" y="418"/>
                  </a:cubicBezTo>
                  <a:cubicBezTo>
                    <a:pt x="160" y="418"/>
                    <a:pt x="162" y="416"/>
                    <a:pt x="163" y="413"/>
                  </a:cubicBezTo>
                  <a:cubicBezTo>
                    <a:pt x="168" y="415"/>
                    <a:pt x="171" y="417"/>
                    <a:pt x="171" y="418"/>
                  </a:cubicBezTo>
                  <a:cubicBezTo>
                    <a:pt x="170" y="420"/>
                    <a:pt x="169" y="420"/>
                    <a:pt x="167" y="421"/>
                  </a:cubicBezTo>
                  <a:cubicBezTo>
                    <a:pt x="165" y="422"/>
                    <a:pt x="163" y="423"/>
                    <a:pt x="162" y="426"/>
                  </a:cubicBezTo>
                  <a:cubicBezTo>
                    <a:pt x="161" y="428"/>
                    <a:pt x="162" y="429"/>
                    <a:pt x="163" y="430"/>
                  </a:cubicBezTo>
                  <a:cubicBezTo>
                    <a:pt x="164" y="433"/>
                    <a:pt x="169" y="433"/>
                    <a:pt x="170" y="433"/>
                  </a:cubicBezTo>
                  <a:cubicBezTo>
                    <a:pt x="171" y="433"/>
                    <a:pt x="172" y="433"/>
                    <a:pt x="173" y="433"/>
                  </a:cubicBezTo>
                  <a:cubicBezTo>
                    <a:pt x="173" y="433"/>
                    <a:pt x="173" y="433"/>
                    <a:pt x="173" y="433"/>
                  </a:cubicBezTo>
                  <a:cubicBezTo>
                    <a:pt x="174" y="433"/>
                    <a:pt x="175" y="433"/>
                    <a:pt x="176" y="434"/>
                  </a:cubicBezTo>
                  <a:cubicBezTo>
                    <a:pt x="177" y="435"/>
                    <a:pt x="178" y="436"/>
                    <a:pt x="180" y="436"/>
                  </a:cubicBezTo>
                  <a:cubicBezTo>
                    <a:pt x="181" y="436"/>
                    <a:pt x="182" y="435"/>
                    <a:pt x="183" y="434"/>
                  </a:cubicBezTo>
                  <a:cubicBezTo>
                    <a:pt x="184" y="432"/>
                    <a:pt x="183" y="429"/>
                    <a:pt x="181" y="426"/>
                  </a:cubicBezTo>
                  <a:cubicBezTo>
                    <a:pt x="181" y="427"/>
                    <a:pt x="182" y="427"/>
                    <a:pt x="183" y="428"/>
                  </a:cubicBezTo>
                  <a:cubicBezTo>
                    <a:pt x="188" y="431"/>
                    <a:pt x="188" y="433"/>
                    <a:pt x="188" y="435"/>
                  </a:cubicBezTo>
                  <a:cubicBezTo>
                    <a:pt x="188" y="437"/>
                    <a:pt x="188" y="438"/>
                    <a:pt x="189" y="440"/>
                  </a:cubicBezTo>
                  <a:cubicBezTo>
                    <a:pt x="190" y="441"/>
                    <a:pt x="191" y="442"/>
                    <a:pt x="193" y="442"/>
                  </a:cubicBezTo>
                  <a:cubicBezTo>
                    <a:pt x="195" y="442"/>
                    <a:pt x="198" y="441"/>
                    <a:pt x="200" y="439"/>
                  </a:cubicBezTo>
                  <a:cubicBezTo>
                    <a:pt x="204" y="437"/>
                    <a:pt x="209" y="435"/>
                    <a:pt x="213" y="435"/>
                  </a:cubicBezTo>
                  <a:cubicBezTo>
                    <a:pt x="214" y="435"/>
                    <a:pt x="215" y="435"/>
                    <a:pt x="216" y="436"/>
                  </a:cubicBezTo>
                  <a:cubicBezTo>
                    <a:pt x="223" y="437"/>
                    <a:pt x="232" y="440"/>
                    <a:pt x="235" y="442"/>
                  </a:cubicBezTo>
                  <a:cubicBezTo>
                    <a:pt x="237" y="443"/>
                    <a:pt x="239" y="444"/>
                    <a:pt x="242" y="445"/>
                  </a:cubicBezTo>
                  <a:cubicBezTo>
                    <a:pt x="248" y="447"/>
                    <a:pt x="258" y="450"/>
                    <a:pt x="259" y="453"/>
                  </a:cubicBezTo>
                  <a:cubicBezTo>
                    <a:pt x="264" y="465"/>
                    <a:pt x="269" y="471"/>
                    <a:pt x="273" y="472"/>
                  </a:cubicBezTo>
                  <a:cubicBezTo>
                    <a:pt x="274" y="472"/>
                    <a:pt x="274" y="472"/>
                    <a:pt x="275" y="472"/>
                  </a:cubicBezTo>
                  <a:cubicBezTo>
                    <a:pt x="280" y="472"/>
                    <a:pt x="283" y="470"/>
                    <a:pt x="287" y="467"/>
                  </a:cubicBezTo>
                  <a:cubicBezTo>
                    <a:pt x="287" y="467"/>
                    <a:pt x="288" y="467"/>
                    <a:pt x="288" y="467"/>
                  </a:cubicBezTo>
                  <a:cubicBezTo>
                    <a:pt x="290" y="467"/>
                    <a:pt x="293" y="469"/>
                    <a:pt x="293" y="470"/>
                  </a:cubicBezTo>
                  <a:cubicBezTo>
                    <a:pt x="294" y="471"/>
                    <a:pt x="294" y="471"/>
                    <a:pt x="294" y="471"/>
                  </a:cubicBezTo>
                  <a:cubicBezTo>
                    <a:pt x="296" y="470"/>
                    <a:pt x="296" y="470"/>
                    <a:pt x="296" y="470"/>
                  </a:cubicBezTo>
                  <a:cubicBezTo>
                    <a:pt x="301" y="467"/>
                    <a:pt x="301" y="467"/>
                    <a:pt x="301" y="467"/>
                  </a:cubicBezTo>
                  <a:cubicBezTo>
                    <a:pt x="302" y="468"/>
                    <a:pt x="305" y="468"/>
                    <a:pt x="307" y="468"/>
                  </a:cubicBezTo>
                  <a:cubicBezTo>
                    <a:pt x="309" y="468"/>
                    <a:pt x="310" y="468"/>
                    <a:pt x="311" y="467"/>
                  </a:cubicBezTo>
                  <a:cubicBezTo>
                    <a:pt x="312" y="465"/>
                    <a:pt x="312" y="462"/>
                    <a:pt x="312" y="460"/>
                  </a:cubicBezTo>
                  <a:cubicBezTo>
                    <a:pt x="312" y="459"/>
                    <a:pt x="312" y="459"/>
                    <a:pt x="312" y="459"/>
                  </a:cubicBezTo>
                  <a:cubicBezTo>
                    <a:pt x="310" y="459"/>
                    <a:pt x="310" y="459"/>
                    <a:pt x="310" y="459"/>
                  </a:cubicBezTo>
                  <a:cubicBezTo>
                    <a:pt x="305" y="458"/>
                    <a:pt x="301" y="457"/>
                    <a:pt x="299" y="456"/>
                  </a:cubicBezTo>
                  <a:cubicBezTo>
                    <a:pt x="298" y="455"/>
                    <a:pt x="297" y="455"/>
                    <a:pt x="297" y="454"/>
                  </a:cubicBezTo>
                  <a:cubicBezTo>
                    <a:pt x="296" y="454"/>
                    <a:pt x="295" y="453"/>
                    <a:pt x="294" y="453"/>
                  </a:cubicBezTo>
                  <a:cubicBezTo>
                    <a:pt x="295" y="453"/>
                    <a:pt x="295" y="453"/>
                    <a:pt x="295" y="452"/>
                  </a:cubicBezTo>
                  <a:cubicBezTo>
                    <a:pt x="297" y="450"/>
                    <a:pt x="302" y="450"/>
                    <a:pt x="306" y="449"/>
                  </a:cubicBezTo>
                  <a:cubicBezTo>
                    <a:pt x="306" y="449"/>
                    <a:pt x="307" y="449"/>
                    <a:pt x="308" y="449"/>
                  </a:cubicBezTo>
                  <a:cubicBezTo>
                    <a:pt x="312" y="448"/>
                    <a:pt x="318" y="445"/>
                    <a:pt x="321" y="441"/>
                  </a:cubicBezTo>
                  <a:cubicBezTo>
                    <a:pt x="321" y="441"/>
                    <a:pt x="321" y="441"/>
                    <a:pt x="321" y="441"/>
                  </a:cubicBezTo>
                  <a:cubicBezTo>
                    <a:pt x="323" y="438"/>
                    <a:pt x="324" y="436"/>
                    <a:pt x="327" y="436"/>
                  </a:cubicBezTo>
                  <a:cubicBezTo>
                    <a:pt x="328" y="436"/>
                    <a:pt x="329" y="437"/>
                    <a:pt x="330" y="437"/>
                  </a:cubicBezTo>
                  <a:cubicBezTo>
                    <a:pt x="332" y="439"/>
                    <a:pt x="335" y="439"/>
                    <a:pt x="337" y="439"/>
                  </a:cubicBezTo>
                  <a:cubicBezTo>
                    <a:pt x="341" y="439"/>
                    <a:pt x="345" y="437"/>
                    <a:pt x="348" y="434"/>
                  </a:cubicBezTo>
                  <a:cubicBezTo>
                    <a:pt x="349" y="434"/>
                    <a:pt x="350" y="433"/>
                    <a:pt x="351" y="433"/>
                  </a:cubicBezTo>
                  <a:cubicBezTo>
                    <a:pt x="353" y="433"/>
                    <a:pt x="355" y="435"/>
                    <a:pt x="355" y="436"/>
                  </a:cubicBezTo>
                  <a:cubicBezTo>
                    <a:pt x="356" y="437"/>
                    <a:pt x="357" y="437"/>
                    <a:pt x="358" y="437"/>
                  </a:cubicBezTo>
                  <a:cubicBezTo>
                    <a:pt x="360" y="437"/>
                    <a:pt x="362" y="435"/>
                    <a:pt x="363" y="434"/>
                  </a:cubicBezTo>
                  <a:cubicBezTo>
                    <a:pt x="364" y="432"/>
                    <a:pt x="367" y="427"/>
                    <a:pt x="364" y="420"/>
                  </a:cubicBezTo>
                  <a:cubicBezTo>
                    <a:pt x="363" y="418"/>
                    <a:pt x="362" y="415"/>
                    <a:pt x="361" y="413"/>
                  </a:cubicBezTo>
                  <a:cubicBezTo>
                    <a:pt x="358" y="409"/>
                    <a:pt x="358" y="409"/>
                    <a:pt x="359" y="408"/>
                  </a:cubicBezTo>
                  <a:cubicBezTo>
                    <a:pt x="360" y="407"/>
                    <a:pt x="361" y="407"/>
                    <a:pt x="362" y="407"/>
                  </a:cubicBezTo>
                  <a:cubicBezTo>
                    <a:pt x="364" y="406"/>
                    <a:pt x="366" y="405"/>
                    <a:pt x="366" y="403"/>
                  </a:cubicBezTo>
                  <a:cubicBezTo>
                    <a:pt x="366" y="401"/>
                    <a:pt x="365" y="400"/>
                    <a:pt x="362" y="397"/>
                  </a:cubicBezTo>
                  <a:cubicBezTo>
                    <a:pt x="358" y="394"/>
                    <a:pt x="358" y="393"/>
                    <a:pt x="360" y="389"/>
                  </a:cubicBezTo>
                  <a:cubicBezTo>
                    <a:pt x="360" y="388"/>
                    <a:pt x="360" y="387"/>
                    <a:pt x="361" y="385"/>
                  </a:cubicBezTo>
                  <a:cubicBezTo>
                    <a:pt x="362" y="381"/>
                    <a:pt x="360" y="378"/>
                    <a:pt x="359" y="376"/>
                  </a:cubicBezTo>
                  <a:cubicBezTo>
                    <a:pt x="357" y="374"/>
                    <a:pt x="357" y="374"/>
                    <a:pt x="358" y="373"/>
                  </a:cubicBezTo>
                  <a:cubicBezTo>
                    <a:pt x="363" y="369"/>
                    <a:pt x="367" y="358"/>
                    <a:pt x="367" y="351"/>
                  </a:cubicBezTo>
                  <a:cubicBezTo>
                    <a:pt x="367" y="348"/>
                    <a:pt x="365" y="344"/>
                    <a:pt x="362" y="338"/>
                  </a:cubicBezTo>
                  <a:cubicBezTo>
                    <a:pt x="359" y="333"/>
                    <a:pt x="356" y="326"/>
                    <a:pt x="356" y="321"/>
                  </a:cubicBezTo>
                  <a:cubicBezTo>
                    <a:pt x="355" y="312"/>
                    <a:pt x="356" y="309"/>
                    <a:pt x="356" y="309"/>
                  </a:cubicBezTo>
                  <a:cubicBezTo>
                    <a:pt x="356" y="309"/>
                    <a:pt x="356" y="309"/>
                    <a:pt x="356" y="309"/>
                  </a:cubicBezTo>
                  <a:cubicBezTo>
                    <a:pt x="356" y="308"/>
                    <a:pt x="356" y="308"/>
                    <a:pt x="356" y="308"/>
                  </a:cubicBezTo>
                  <a:cubicBezTo>
                    <a:pt x="355" y="307"/>
                    <a:pt x="347" y="294"/>
                    <a:pt x="343" y="291"/>
                  </a:cubicBezTo>
                  <a:cubicBezTo>
                    <a:pt x="342" y="291"/>
                    <a:pt x="342" y="291"/>
                    <a:pt x="342" y="291"/>
                  </a:cubicBezTo>
                  <a:cubicBezTo>
                    <a:pt x="342" y="291"/>
                    <a:pt x="342" y="291"/>
                    <a:pt x="342" y="291"/>
                  </a:cubicBezTo>
                  <a:cubicBezTo>
                    <a:pt x="344" y="290"/>
                    <a:pt x="346" y="288"/>
                    <a:pt x="347" y="284"/>
                  </a:cubicBezTo>
                  <a:cubicBezTo>
                    <a:pt x="351" y="276"/>
                    <a:pt x="356" y="271"/>
                    <a:pt x="357" y="271"/>
                  </a:cubicBezTo>
                  <a:cubicBezTo>
                    <a:pt x="358" y="271"/>
                    <a:pt x="359" y="272"/>
                    <a:pt x="359" y="272"/>
                  </a:cubicBezTo>
                  <a:cubicBezTo>
                    <a:pt x="360" y="273"/>
                    <a:pt x="362" y="275"/>
                    <a:pt x="364" y="275"/>
                  </a:cubicBezTo>
                  <a:cubicBezTo>
                    <a:pt x="366" y="275"/>
                    <a:pt x="367" y="274"/>
                    <a:pt x="368" y="273"/>
                  </a:cubicBezTo>
                  <a:cubicBezTo>
                    <a:pt x="373" y="269"/>
                    <a:pt x="376" y="268"/>
                    <a:pt x="378" y="268"/>
                  </a:cubicBezTo>
                  <a:cubicBezTo>
                    <a:pt x="379" y="267"/>
                    <a:pt x="380" y="267"/>
                    <a:pt x="380" y="266"/>
                  </a:cubicBezTo>
                  <a:cubicBezTo>
                    <a:pt x="381" y="264"/>
                    <a:pt x="380" y="264"/>
                    <a:pt x="379" y="263"/>
                  </a:cubicBezTo>
                  <a:cubicBezTo>
                    <a:pt x="379" y="262"/>
                    <a:pt x="378" y="262"/>
                    <a:pt x="378" y="261"/>
                  </a:cubicBezTo>
                  <a:cubicBezTo>
                    <a:pt x="378" y="261"/>
                    <a:pt x="378" y="261"/>
                    <a:pt x="379" y="261"/>
                  </a:cubicBezTo>
                  <a:cubicBezTo>
                    <a:pt x="379" y="261"/>
                    <a:pt x="380" y="261"/>
                    <a:pt x="381" y="262"/>
                  </a:cubicBezTo>
                  <a:cubicBezTo>
                    <a:pt x="382" y="263"/>
                    <a:pt x="382" y="263"/>
                    <a:pt x="383" y="263"/>
                  </a:cubicBezTo>
                  <a:cubicBezTo>
                    <a:pt x="385" y="263"/>
                    <a:pt x="386" y="262"/>
                    <a:pt x="387" y="260"/>
                  </a:cubicBezTo>
                  <a:cubicBezTo>
                    <a:pt x="389" y="256"/>
                    <a:pt x="389" y="249"/>
                    <a:pt x="386" y="245"/>
                  </a:cubicBezTo>
                  <a:cubicBezTo>
                    <a:pt x="385" y="244"/>
                    <a:pt x="385" y="243"/>
                    <a:pt x="384" y="242"/>
                  </a:cubicBezTo>
                  <a:cubicBezTo>
                    <a:pt x="385" y="242"/>
                    <a:pt x="385" y="242"/>
                    <a:pt x="385" y="242"/>
                  </a:cubicBezTo>
                  <a:cubicBezTo>
                    <a:pt x="385" y="242"/>
                    <a:pt x="386" y="242"/>
                    <a:pt x="386" y="243"/>
                  </a:cubicBezTo>
                  <a:cubicBezTo>
                    <a:pt x="388" y="239"/>
                    <a:pt x="388" y="239"/>
                    <a:pt x="388" y="239"/>
                  </a:cubicBezTo>
                  <a:cubicBezTo>
                    <a:pt x="384" y="237"/>
                    <a:pt x="378" y="233"/>
                    <a:pt x="379" y="230"/>
                  </a:cubicBezTo>
                  <a:cubicBezTo>
                    <a:pt x="380" y="226"/>
                    <a:pt x="380" y="226"/>
                    <a:pt x="381" y="226"/>
                  </a:cubicBezTo>
                  <a:cubicBezTo>
                    <a:pt x="382" y="226"/>
                    <a:pt x="383" y="226"/>
                    <a:pt x="385" y="227"/>
                  </a:cubicBezTo>
                  <a:cubicBezTo>
                    <a:pt x="388" y="227"/>
                    <a:pt x="390" y="229"/>
                    <a:pt x="391" y="230"/>
                  </a:cubicBezTo>
                  <a:cubicBezTo>
                    <a:pt x="392" y="232"/>
                    <a:pt x="393" y="233"/>
                    <a:pt x="395" y="233"/>
                  </a:cubicBezTo>
                  <a:cubicBezTo>
                    <a:pt x="396" y="233"/>
                    <a:pt x="396" y="232"/>
                    <a:pt x="397" y="232"/>
                  </a:cubicBezTo>
                  <a:cubicBezTo>
                    <a:pt x="398" y="231"/>
                    <a:pt x="399" y="231"/>
                    <a:pt x="401" y="231"/>
                  </a:cubicBezTo>
                  <a:cubicBezTo>
                    <a:pt x="402" y="231"/>
                    <a:pt x="402" y="231"/>
                    <a:pt x="403" y="231"/>
                  </a:cubicBezTo>
                  <a:cubicBezTo>
                    <a:pt x="403" y="231"/>
                    <a:pt x="404" y="231"/>
                    <a:pt x="404" y="231"/>
                  </a:cubicBezTo>
                  <a:cubicBezTo>
                    <a:pt x="406" y="231"/>
                    <a:pt x="408" y="229"/>
                    <a:pt x="410" y="227"/>
                  </a:cubicBezTo>
                  <a:cubicBezTo>
                    <a:pt x="411" y="225"/>
                    <a:pt x="411" y="222"/>
                    <a:pt x="409" y="220"/>
                  </a:cubicBezTo>
                  <a:cubicBezTo>
                    <a:pt x="407" y="216"/>
                    <a:pt x="405" y="216"/>
                    <a:pt x="404" y="216"/>
                  </a:cubicBezTo>
                  <a:cubicBezTo>
                    <a:pt x="403" y="215"/>
                    <a:pt x="402" y="215"/>
                    <a:pt x="402" y="214"/>
                  </a:cubicBezTo>
                  <a:cubicBezTo>
                    <a:pt x="400" y="210"/>
                    <a:pt x="400" y="206"/>
                    <a:pt x="402" y="203"/>
                  </a:cubicBezTo>
                  <a:cubicBezTo>
                    <a:pt x="405" y="199"/>
                    <a:pt x="405" y="195"/>
                    <a:pt x="403" y="192"/>
                  </a:cubicBezTo>
                  <a:cubicBezTo>
                    <a:pt x="404" y="191"/>
                    <a:pt x="405" y="191"/>
                    <a:pt x="405" y="189"/>
                  </a:cubicBezTo>
                  <a:cubicBezTo>
                    <a:pt x="406" y="186"/>
                    <a:pt x="405" y="172"/>
                    <a:pt x="397" y="163"/>
                  </a:cubicBezTo>
                  <a:cubicBezTo>
                    <a:pt x="389" y="156"/>
                    <a:pt x="385" y="153"/>
                    <a:pt x="380" y="152"/>
                  </a:cubicBezTo>
                  <a:cubicBezTo>
                    <a:pt x="378" y="151"/>
                    <a:pt x="378" y="151"/>
                    <a:pt x="378" y="149"/>
                  </a:cubicBezTo>
                  <a:cubicBezTo>
                    <a:pt x="378" y="148"/>
                    <a:pt x="378" y="147"/>
                    <a:pt x="377" y="146"/>
                  </a:cubicBezTo>
                  <a:cubicBezTo>
                    <a:pt x="377" y="144"/>
                    <a:pt x="375" y="143"/>
                    <a:pt x="373" y="142"/>
                  </a:cubicBezTo>
                  <a:cubicBezTo>
                    <a:pt x="373" y="142"/>
                    <a:pt x="372" y="142"/>
                    <a:pt x="372" y="141"/>
                  </a:cubicBezTo>
                  <a:cubicBezTo>
                    <a:pt x="371" y="141"/>
                    <a:pt x="372" y="140"/>
                    <a:pt x="375" y="138"/>
                  </a:cubicBezTo>
                  <a:cubicBezTo>
                    <a:pt x="377" y="136"/>
                    <a:pt x="377" y="135"/>
                    <a:pt x="377" y="133"/>
                  </a:cubicBezTo>
                  <a:cubicBezTo>
                    <a:pt x="377" y="131"/>
                    <a:pt x="375" y="129"/>
                    <a:pt x="372" y="128"/>
                  </a:cubicBezTo>
                  <a:cubicBezTo>
                    <a:pt x="367" y="125"/>
                    <a:pt x="360" y="119"/>
                    <a:pt x="360" y="114"/>
                  </a:cubicBezTo>
                  <a:cubicBezTo>
                    <a:pt x="360" y="112"/>
                    <a:pt x="361" y="109"/>
                    <a:pt x="361" y="107"/>
                  </a:cubicBezTo>
                  <a:cubicBezTo>
                    <a:pt x="362" y="104"/>
                    <a:pt x="363" y="101"/>
                    <a:pt x="361" y="99"/>
                  </a:cubicBezTo>
                  <a:cubicBezTo>
                    <a:pt x="359" y="96"/>
                    <a:pt x="356" y="90"/>
                    <a:pt x="358" y="86"/>
                  </a:cubicBezTo>
                  <a:cubicBezTo>
                    <a:pt x="359" y="84"/>
                    <a:pt x="361" y="84"/>
                    <a:pt x="362" y="84"/>
                  </a:cubicBezTo>
                  <a:cubicBezTo>
                    <a:pt x="362" y="84"/>
                    <a:pt x="362" y="84"/>
                    <a:pt x="362" y="84"/>
                  </a:cubicBezTo>
                  <a:cubicBezTo>
                    <a:pt x="364" y="84"/>
                    <a:pt x="364" y="84"/>
                    <a:pt x="364" y="84"/>
                  </a:cubicBezTo>
                  <a:cubicBezTo>
                    <a:pt x="364" y="82"/>
                    <a:pt x="364" y="82"/>
                    <a:pt x="364" y="82"/>
                  </a:cubicBezTo>
                  <a:cubicBezTo>
                    <a:pt x="364" y="80"/>
                    <a:pt x="363" y="73"/>
                    <a:pt x="360" y="71"/>
                  </a:cubicBezTo>
                  <a:cubicBezTo>
                    <a:pt x="359" y="71"/>
                    <a:pt x="359" y="71"/>
                    <a:pt x="359" y="71"/>
                  </a:cubicBezTo>
                  <a:cubicBezTo>
                    <a:pt x="357" y="70"/>
                    <a:pt x="356" y="69"/>
                    <a:pt x="357" y="66"/>
                  </a:cubicBezTo>
                  <a:cubicBezTo>
                    <a:pt x="357" y="63"/>
                    <a:pt x="356" y="61"/>
                    <a:pt x="356" y="59"/>
                  </a:cubicBezTo>
                  <a:cubicBezTo>
                    <a:pt x="355" y="58"/>
                    <a:pt x="355" y="57"/>
                    <a:pt x="355" y="55"/>
                  </a:cubicBezTo>
                  <a:cubicBezTo>
                    <a:pt x="354" y="50"/>
                    <a:pt x="351" y="49"/>
                    <a:pt x="350" y="49"/>
                  </a:cubicBezTo>
                  <a:cubicBezTo>
                    <a:pt x="348" y="49"/>
                    <a:pt x="346" y="51"/>
                    <a:pt x="344" y="55"/>
                  </a:cubicBezTo>
                  <a:cubicBezTo>
                    <a:pt x="343" y="56"/>
                    <a:pt x="343" y="57"/>
                    <a:pt x="343" y="58"/>
                  </a:cubicBezTo>
                  <a:cubicBezTo>
                    <a:pt x="342" y="59"/>
                    <a:pt x="342" y="60"/>
                    <a:pt x="338" y="61"/>
                  </a:cubicBezTo>
                  <a:cubicBezTo>
                    <a:pt x="338" y="61"/>
                    <a:pt x="337" y="61"/>
                    <a:pt x="336" y="61"/>
                  </a:cubicBezTo>
                  <a:cubicBezTo>
                    <a:pt x="335" y="61"/>
                    <a:pt x="332" y="61"/>
                    <a:pt x="332" y="54"/>
                  </a:cubicBezTo>
                  <a:cubicBezTo>
                    <a:pt x="332" y="51"/>
                    <a:pt x="331" y="40"/>
                    <a:pt x="326" y="40"/>
                  </a:cubicBezTo>
                  <a:cubicBezTo>
                    <a:pt x="326" y="40"/>
                    <a:pt x="325" y="40"/>
                    <a:pt x="324" y="42"/>
                  </a:cubicBezTo>
                  <a:cubicBezTo>
                    <a:pt x="323" y="43"/>
                    <a:pt x="322" y="45"/>
                    <a:pt x="321" y="46"/>
                  </a:cubicBezTo>
                  <a:cubicBezTo>
                    <a:pt x="321" y="45"/>
                    <a:pt x="321" y="44"/>
                    <a:pt x="322" y="43"/>
                  </a:cubicBezTo>
                  <a:cubicBezTo>
                    <a:pt x="323" y="40"/>
                    <a:pt x="324" y="38"/>
                    <a:pt x="324" y="36"/>
                  </a:cubicBezTo>
                  <a:cubicBezTo>
                    <a:pt x="325" y="33"/>
                    <a:pt x="326" y="32"/>
                    <a:pt x="325" y="31"/>
                  </a:cubicBezTo>
                  <a:cubicBezTo>
                    <a:pt x="325" y="30"/>
                    <a:pt x="324" y="30"/>
                    <a:pt x="323" y="30"/>
                  </a:cubicBezTo>
                  <a:cubicBezTo>
                    <a:pt x="323" y="30"/>
                    <a:pt x="322" y="29"/>
                    <a:pt x="322" y="29"/>
                  </a:cubicBezTo>
                  <a:cubicBezTo>
                    <a:pt x="319" y="28"/>
                    <a:pt x="319" y="27"/>
                    <a:pt x="320" y="25"/>
                  </a:cubicBezTo>
                  <a:cubicBezTo>
                    <a:pt x="320" y="23"/>
                    <a:pt x="319" y="18"/>
                    <a:pt x="317" y="15"/>
                  </a:cubicBezTo>
                  <a:cubicBezTo>
                    <a:pt x="316" y="13"/>
                    <a:pt x="314" y="13"/>
                    <a:pt x="313" y="13"/>
                  </a:cubicBezTo>
                  <a:cubicBezTo>
                    <a:pt x="313" y="13"/>
                    <a:pt x="312" y="13"/>
                    <a:pt x="312" y="13"/>
                  </a:cubicBezTo>
                  <a:cubicBezTo>
                    <a:pt x="310" y="14"/>
                    <a:pt x="308" y="16"/>
                    <a:pt x="307" y="17"/>
                  </a:cubicBezTo>
                  <a:cubicBezTo>
                    <a:pt x="306" y="18"/>
                    <a:pt x="305" y="20"/>
                    <a:pt x="305" y="20"/>
                  </a:cubicBezTo>
                  <a:cubicBezTo>
                    <a:pt x="304" y="20"/>
                    <a:pt x="304" y="19"/>
                    <a:pt x="303" y="19"/>
                  </a:cubicBezTo>
                  <a:cubicBezTo>
                    <a:pt x="301" y="16"/>
                    <a:pt x="300" y="15"/>
                    <a:pt x="298" y="15"/>
                  </a:cubicBezTo>
                  <a:cubicBezTo>
                    <a:pt x="296" y="15"/>
                    <a:pt x="296" y="16"/>
                    <a:pt x="295" y="18"/>
                  </a:cubicBezTo>
                  <a:cubicBezTo>
                    <a:pt x="295" y="18"/>
                    <a:pt x="294" y="19"/>
                    <a:pt x="294" y="20"/>
                  </a:cubicBezTo>
                  <a:cubicBezTo>
                    <a:pt x="294" y="19"/>
                    <a:pt x="294" y="17"/>
                    <a:pt x="294" y="15"/>
                  </a:cubicBezTo>
                  <a:cubicBezTo>
                    <a:pt x="295" y="6"/>
                    <a:pt x="295" y="1"/>
                    <a:pt x="292" y="0"/>
                  </a:cubicBezTo>
                  <a:cubicBezTo>
                    <a:pt x="291" y="0"/>
                    <a:pt x="291" y="0"/>
                    <a:pt x="290" y="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1914526" y="4195763"/>
              <a:ext cx="2036763" cy="2076450"/>
            </a:xfrm>
            <a:custGeom>
              <a:avLst/>
              <a:gdLst>
                <a:gd name="T0" fmla="*/ 155 w 659"/>
                <a:gd name="T1" fmla="*/ 652 h 672"/>
                <a:gd name="T2" fmla="*/ 125 w 659"/>
                <a:gd name="T3" fmla="*/ 618 h 672"/>
                <a:gd name="T4" fmla="*/ 106 w 659"/>
                <a:gd name="T5" fmla="*/ 618 h 672"/>
                <a:gd name="T6" fmla="*/ 128 w 659"/>
                <a:gd name="T7" fmla="*/ 591 h 672"/>
                <a:gd name="T8" fmla="*/ 157 w 659"/>
                <a:gd name="T9" fmla="*/ 560 h 672"/>
                <a:gd name="T10" fmla="*/ 149 w 659"/>
                <a:gd name="T11" fmla="*/ 465 h 672"/>
                <a:gd name="T12" fmla="*/ 173 w 659"/>
                <a:gd name="T13" fmla="*/ 421 h 672"/>
                <a:gd name="T14" fmla="*/ 177 w 659"/>
                <a:gd name="T15" fmla="*/ 379 h 672"/>
                <a:gd name="T16" fmla="*/ 195 w 659"/>
                <a:gd name="T17" fmla="*/ 371 h 672"/>
                <a:gd name="T18" fmla="*/ 168 w 659"/>
                <a:gd name="T19" fmla="*/ 301 h 672"/>
                <a:gd name="T20" fmla="*/ 155 w 659"/>
                <a:gd name="T21" fmla="*/ 230 h 672"/>
                <a:gd name="T22" fmla="*/ 125 w 659"/>
                <a:gd name="T23" fmla="*/ 210 h 672"/>
                <a:gd name="T24" fmla="*/ 117 w 659"/>
                <a:gd name="T25" fmla="*/ 188 h 672"/>
                <a:gd name="T26" fmla="*/ 92 w 659"/>
                <a:gd name="T27" fmla="*/ 178 h 672"/>
                <a:gd name="T28" fmla="*/ 73 w 659"/>
                <a:gd name="T29" fmla="*/ 164 h 672"/>
                <a:gd name="T30" fmla="*/ 49 w 659"/>
                <a:gd name="T31" fmla="*/ 163 h 672"/>
                <a:gd name="T32" fmla="*/ 50 w 659"/>
                <a:gd name="T33" fmla="*/ 188 h 672"/>
                <a:gd name="T34" fmla="*/ 16 w 659"/>
                <a:gd name="T35" fmla="*/ 200 h 672"/>
                <a:gd name="T36" fmla="*/ 20 w 659"/>
                <a:gd name="T37" fmla="*/ 174 h 672"/>
                <a:gd name="T38" fmla="*/ 11 w 659"/>
                <a:gd name="T39" fmla="*/ 89 h 672"/>
                <a:gd name="T40" fmla="*/ 46 w 659"/>
                <a:gd name="T41" fmla="*/ 85 h 672"/>
                <a:gd name="T42" fmla="*/ 68 w 659"/>
                <a:gd name="T43" fmla="*/ 65 h 672"/>
                <a:gd name="T44" fmla="*/ 100 w 659"/>
                <a:gd name="T45" fmla="*/ 47 h 672"/>
                <a:gd name="T46" fmla="*/ 137 w 659"/>
                <a:gd name="T47" fmla="*/ 14 h 672"/>
                <a:gd name="T48" fmla="*/ 157 w 659"/>
                <a:gd name="T49" fmla="*/ 1 h 672"/>
                <a:gd name="T50" fmla="*/ 191 w 659"/>
                <a:gd name="T51" fmla="*/ 34 h 672"/>
                <a:gd name="T52" fmla="*/ 224 w 659"/>
                <a:gd name="T53" fmla="*/ 68 h 672"/>
                <a:gd name="T54" fmla="*/ 242 w 659"/>
                <a:gd name="T55" fmla="*/ 63 h 672"/>
                <a:gd name="T56" fmla="*/ 249 w 659"/>
                <a:gd name="T57" fmla="*/ 32 h 672"/>
                <a:gd name="T58" fmla="*/ 285 w 659"/>
                <a:gd name="T59" fmla="*/ 47 h 672"/>
                <a:gd name="T60" fmla="*/ 300 w 659"/>
                <a:gd name="T61" fmla="*/ 49 h 672"/>
                <a:gd name="T62" fmla="*/ 317 w 659"/>
                <a:gd name="T63" fmla="*/ 4 h 672"/>
                <a:gd name="T64" fmla="*/ 343 w 659"/>
                <a:gd name="T65" fmla="*/ 26 h 672"/>
                <a:gd name="T66" fmla="*/ 390 w 659"/>
                <a:gd name="T67" fmla="*/ 24 h 672"/>
                <a:gd name="T68" fmla="*/ 413 w 659"/>
                <a:gd name="T69" fmla="*/ 59 h 672"/>
                <a:gd name="T70" fmla="*/ 445 w 659"/>
                <a:gd name="T71" fmla="*/ 99 h 672"/>
                <a:gd name="T72" fmla="*/ 462 w 659"/>
                <a:gd name="T73" fmla="*/ 142 h 672"/>
                <a:gd name="T74" fmla="*/ 475 w 659"/>
                <a:gd name="T75" fmla="*/ 182 h 672"/>
                <a:gd name="T76" fmla="*/ 524 w 659"/>
                <a:gd name="T77" fmla="*/ 234 h 672"/>
                <a:gd name="T78" fmla="*/ 595 w 659"/>
                <a:gd name="T79" fmla="*/ 301 h 672"/>
                <a:gd name="T80" fmla="*/ 636 w 659"/>
                <a:gd name="T81" fmla="*/ 323 h 672"/>
                <a:gd name="T82" fmla="*/ 657 w 659"/>
                <a:gd name="T83" fmla="*/ 364 h 672"/>
                <a:gd name="T84" fmla="*/ 634 w 659"/>
                <a:gd name="T85" fmla="*/ 393 h 672"/>
                <a:gd name="T86" fmla="*/ 606 w 659"/>
                <a:gd name="T87" fmla="*/ 395 h 672"/>
                <a:gd name="T88" fmla="*/ 544 w 659"/>
                <a:gd name="T89" fmla="*/ 466 h 672"/>
                <a:gd name="T90" fmla="*/ 522 w 659"/>
                <a:gd name="T91" fmla="*/ 499 h 672"/>
                <a:gd name="T92" fmla="*/ 543 w 659"/>
                <a:gd name="T93" fmla="*/ 565 h 672"/>
                <a:gd name="T94" fmla="*/ 564 w 659"/>
                <a:gd name="T95" fmla="*/ 607 h 672"/>
                <a:gd name="T96" fmla="*/ 527 w 659"/>
                <a:gd name="T97" fmla="*/ 591 h 672"/>
                <a:gd name="T98" fmla="*/ 491 w 659"/>
                <a:gd name="T99" fmla="*/ 589 h 672"/>
                <a:gd name="T100" fmla="*/ 451 w 659"/>
                <a:gd name="T101" fmla="*/ 567 h 672"/>
                <a:gd name="T102" fmla="*/ 419 w 659"/>
                <a:gd name="T103" fmla="*/ 593 h 672"/>
                <a:gd name="T104" fmla="*/ 360 w 659"/>
                <a:gd name="T105" fmla="*/ 618 h 672"/>
                <a:gd name="T106" fmla="*/ 331 w 659"/>
                <a:gd name="T107" fmla="*/ 632 h 672"/>
                <a:gd name="T108" fmla="*/ 287 w 659"/>
                <a:gd name="T109" fmla="*/ 643 h 672"/>
                <a:gd name="T110" fmla="*/ 258 w 659"/>
                <a:gd name="T111" fmla="*/ 617 h 672"/>
                <a:gd name="T112" fmla="*/ 205 w 659"/>
                <a:gd name="T113" fmla="*/ 618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59" h="672">
                  <a:moveTo>
                    <a:pt x="171" y="672"/>
                  </a:moveTo>
                  <a:cubicBezTo>
                    <a:pt x="169" y="672"/>
                    <a:pt x="168" y="671"/>
                    <a:pt x="167" y="670"/>
                  </a:cubicBezTo>
                  <a:cubicBezTo>
                    <a:pt x="167" y="668"/>
                    <a:pt x="167" y="666"/>
                    <a:pt x="169" y="665"/>
                  </a:cubicBezTo>
                  <a:cubicBezTo>
                    <a:pt x="171" y="664"/>
                    <a:pt x="171" y="661"/>
                    <a:pt x="172" y="657"/>
                  </a:cubicBezTo>
                  <a:cubicBezTo>
                    <a:pt x="172" y="656"/>
                    <a:pt x="172" y="654"/>
                    <a:pt x="173" y="653"/>
                  </a:cubicBezTo>
                  <a:cubicBezTo>
                    <a:pt x="173" y="650"/>
                    <a:pt x="173" y="649"/>
                    <a:pt x="172" y="648"/>
                  </a:cubicBezTo>
                  <a:cubicBezTo>
                    <a:pt x="171" y="648"/>
                    <a:pt x="171" y="647"/>
                    <a:pt x="170" y="647"/>
                  </a:cubicBezTo>
                  <a:cubicBezTo>
                    <a:pt x="169" y="647"/>
                    <a:pt x="169" y="648"/>
                    <a:pt x="168" y="648"/>
                  </a:cubicBezTo>
                  <a:cubicBezTo>
                    <a:pt x="167" y="651"/>
                    <a:pt x="164" y="653"/>
                    <a:pt x="160" y="653"/>
                  </a:cubicBezTo>
                  <a:cubicBezTo>
                    <a:pt x="158" y="653"/>
                    <a:pt x="157" y="653"/>
                    <a:pt x="155" y="652"/>
                  </a:cubicBezTo>
                  <a:cubicBezTo>
                    <a:pt x="153" y="651"/>
                    <a:pt x="152" y="649"/>
                    <a:pt x="152" y="647"/>
                  </a:cubicBezTo>
                  <a:cubicBezTo>
                    <a:pt x="152" y="645"/>
                    <a:pt x="153" y="643"/>
                    <a:pt x="155" y="641"/>
                  </a:cubicBezTo>
                  <a:cubicBezTo>
                    <a:pt x="156" y="639"/>
                    <a:pt x="156" y="636"/>
                    <a:pt x="155" y="635"/>
                  </a:cubicBezTo>
                  <a:cubicBezTo>
                    <a:pt x="154" y="632"/>
                    <a:pt x="152" y="630"/>
                    <a:pt x="152" y="630"/>
                  </a:cubicBezTo>
                  <a:cubicBezTo>
                    <a:pt x="151" y="630"/>
                    <a:pt x="151" y="631"/>
                    <a:pt x="150" y="631"/>
                  </a:cubicBezTo>
                  <a:cubicBezTo>
                    <a:pt x="148" y="631"/>
                    <a:pt x="144" y="629"/>
                    <a:pt x="141" y="627"/>
                  </a:cubicBezTo>
                  <a:cubicBezTo>
                    <a:pt x="139" y="625"/>
                    <a:pt x="138" y="622"/>
                    <a:pt x="137" y="620"/>
                  </a:cubicBezTo>
                  <a:cubicBezTo>
                    <a:pt x="137" y="619"/>
                    <a:pt x="136" y="618"/>
                    <a:pt x="136" y="617"/>
                  </a:cubicBezTo>
                  <a:cubicBezTo>
                    <a:pt x="136" y="617"/>
                    <a:pt x="136" y="617"/>
                    <a:pt x="134" y="617"/>
                  </a:cubicBezTo>
                  <a:cubicBezTo>
                    <a:pt x="131" y="617"/>
                    <a:pt x="128" y="618"/>
                    <a:pt x="125" y="618"/>
                  </a:cubicBezTo>
                  <a:cubicBezTo>
                    <a:pt x="125" y="618"/>
                    <a:pt x="124" y="618"/>
                    <a:pt x="123" y="618"/>
                  </a:cubicBezTo>
                  <a:cubicBezTo>
                    <a:pt x="123" y="619"/>
                    <a:pt x="122" y="619"/>
                    <a:pt x="122" y="619"/>
                  </a:cubicBezTo>
                  <a:cubicBezTo>
                    <a:pt x="120" y="619"/>
                    <a:pt x="119" y="618"/>
                    <a:pt x="118" y="617"/>
                  </a:cubicBezTo>
                  <a:cubicBezTo>
                    <a:pt x="117" y="615"/>
                    <a:pt x="116" y="613"/>
                    <a:pt x="117" y="610"/>
                  </a:cubicBezTo>
                  <a:cubicBezTo>
                    <a:pt x="117" y="609"/>
                    <a:pt x="117" y="608"/>
                    <a:pt x="117" y="608"/>
                  </a:cubicBezTo>
                  <a:cubicBezTo>
                    <a:pt x="116" y="607"/>
                    <a:pt x="115" y="606"/>
                    <a:pt x="113" y="606"/>
                  </a:cubicBezTo>
                  <a:cubicBezTo>
                    <a:pt x="112" y="606"/>
                    <a:pt x="112" y="607"/>
                    <a:pt x="111" y="607"/>
                  </a:cubicBezTo>
                  <a:cubicBezTo>
                    <a:pt x="109" y="609"/>
                    <a:pt x="108" y="614"/>
                    <a:pt x="107" y="616"/>
                  </a:cubicBezTo>
                  <a:cubicBezTo>
                    <a:pt x="107" y="616"/>
                    <a:pt x="107" y="618"/>
                    <a:pt x="107" y="618"/>
                  </a:cubicBezTo>
                  <a:cubicBezTo>
                    <a:pt x="106" y="618"/>
                    <a:pt x="106" y="618"/>
                    <a:pt x="106" y="618"/>
                  </a:cubicBezTo>
                  <a:cubicBezTo>
                    <a:pt x="103" y="617"/>
                    <a:pt x="97" y="616"/>
                    <a:pt x="94" y="614"/>
                  </a:cubicBezTo>
                  <a:cubicBezTo>
                    <a:pt x="93" y="614"/>
                    <a:pt x="92" y="613"/>
                    <a:pt x="91" y="613"/>
                  </a:cubicBezTo>
                  <a:cubicBezTo>
                    <a:pt x="89" y="611"/>
                    <a:pt x="88" y="611"/>
                    <a:pt x="88" y="609"/>
                  </a:cubicBezTo>
                  <a:cubicBezTo>
                    <a:pt x="87" y="608"/>
                    <a:pt x="88" y="607"/>
                    <a:pt x="89" y="606"/>
                  </a:cubicBezTo>
                  <a:cubicBezTo>
                    <a:pt x="91" y="604"/>
                    <a:pt x="97" y="603"/>
                    <a:pt x="101" y="602"/>
                  </a:cubicBezTo>
                  <a:cubicBezTo>
                    <a:pt x="103" y="602"/>
                    <a:pt x="103" y="602"/>
                    <a:pt x="103" y="602"/>
                  </a:cubicBezTo>
                  <a:cubicBezTo>
                    <a:pt x="107" y="601"/>
                    <a:pt x="112" y="599"/>
                    <a:pt x="114" y="595"/>
                  </a:cubicBezTo>
                  <a:cubicBezTo>
                    <a:pt x="115" y="595"/>
                    <a:pt x="115" y="595"/>
                    <a:pt x="115" y="595"/>
                  </a:cubicBezTo>
                  <a:cubicBezTo>
                    <a:pt x="117" y="592"/>
                    <a:pt x="119" y="590"/>
                    <a:pt x="123" y="590"/>
                  </a:cubicBezTo>
                  <a:cubicBezTo>
                    <a:pt x="124" y="590"/>
                    <a:pt x="126" y="590"/>
                    <a:pt x="128" y="591"/>
                  </a:cubicBezTo>
                  <a:cubicBezTo>
                    <a:pt x="129" y="592"/>
                    <a:pt x="131" y="592"/>
                    <a:pt x="133" y="592"/>
                  </a:cubicBezTo>
                  <a:cubicBezTo>
                    <a:pt x="136" y="592"/>
                    <a:pt x="139" y="590"/>
                    <a:pt x="142" y="588"/>
                  </a:cubicBezTo>
                  <a:cubicBezTo>
                    <a:pt x="143" y="587"/>
                    <a:pt x="145" y="586"/>
                    <a:pt x="147" y="586"/>
                  </a:cubicBezTo>
                  <a:cubicBezTo>
                    <a:pt x="150" y="586"/>
                    <a:pt x="153" y="589"/>
                    <a:pt x="154" y="591"/>
                  </a:cubicBezTo>
                  <a:cubicBezTo>
                    <a:pt x="154" y="591"/>
                    <a:pt x="154" y="591"/>
                    <a:pt x="154" y="591"/>
                  </a:cubicBezTo>
                  <a:cubicBezTo>
                    <a:pt x="154" y="591"/>
                    <a:pt x="155" y="590"/>
                    <a:pt x="156" y="588"/>
                  </a:cubicBezTo>
                  <a:cubicBezTo>
                    <a:pt x="158" y="586"/>
                    <a:pt x="159" y="582"/>
                    <a:pt x="158" y="578"/>
                  </a:cubicBezTo>
                  <a:cubicBezTo>
                    <a:pt x="156" y="575"/>
                    <a:pt x="155" y="573"/>
                    <a:pt x="154" y="571"/>
                  </a:cubicBezTo>
                  <a:cubicBezTo>
                    <a:pt x="152" y="567"/>
                    <a:pt x="150" y="564"/>
                    <a:pt x="154" y="562"/>
                  </a:cubicBezTo>
                  <a:cubicBezTo>
                    <a:pt x="155" y="561"/>
                    <a:pt x="156" y="560"/>
                    <a:pt x="157" y="560"/>
                  </a:cubicBezTo>
                  <a:cubicBezTo>
                    <a:pt x="158" y="560"/>
                    <a:pt x="159" y="559"/>
                    <a:pt x="159" y="559"/>
                  </a:cubicBezTo>
                  <a:cubicBezTo>
                    <a:pt x="159" y="559"/>
                    <a:pt x="159" y="558"/>
                    <a:pt x="156" y="556"/>
                  </a:cubicBezTo>
                  <a:cubicBezTo>
                    <a:pt x="151" y="551"/>
                    <a:pt x="151" y="549"/>
                    <a:pt x="153" y="544"/>
                  </a:cubicBezTo>
                  <a:cubicBezTo>
                    <a:pt x="153" y="543"/>
                    <a:pt x="154" y="542"/>
                    <a:pt x="154" y="541"/>
                  </a:cubicBezTo>
                  <a:cubicBezTo>
                    <a:pt x="155" y="538"/>
                    <a:pt x="154" y="535"/>
                    <a:pt x="152" y="533"/>
                  </a:cubicBezTo>
                  <a:cubicBezTo>
                    <a:pt x="151" y="531"/>
                    <a:pt x="150" y="529"/>
                    <a:pt x="152" y="527"/>
                  </a:cubicBezTo>
                  <a:cubicBezTo>
                    <a:pt x="156" y="524"/>
                    <a:pt x="160" y="514"/>
                    <a:pt x="160" y="507"/>
                  </a:cubicBezTo>
                  <a:cubicBezTo>
                    <a:pt x="160" y="505"/>
                    <a:pt x="158" y="500"/>
                    <a:pt x="156" y="495"/>
                  </a:cubicBezTo>
                  <a:cubicBezTo>
                    <a:pt x="153" y="490"/>
                    <a:pt x="150" y="483"/>
                    <a:pt x="149" y="478"/>
                  </a:cubicBezTo>
                  <a:cubicBezTo>
                    <a:pt x="149" y="470"/>
                    <a:pt x="149" y="466"/>
                    <a:pt x="149" y="465"/>
                  </a:cubicBezTo>
                  <a:cubicBezTo>
                    <a:pt x="148" y="463"/>
                    <a:pt x="141" y="452"/>
                    <a:pt x="137" y="450"/>
                  </a:cubicBezTo>
                  <a:cubicBezTo>
                    <a:pt x="136" y="449"/>
                    <a:pt x="135" y="448"/>
                    <a:pt x="135" y="447"/>
                  </a:cubicBezTo>
                  <a:cubicBezTo>
                    <a:pt x="135" y="446"/>
                    <a:pt x="136" y="446"/>
                    <a:pt x="137" y="445"/>
                  </a:cubicBezTo>
                  <a:cubicBezTo>
                    <a:pt x="138" y="444"/>
                    <a:pt x="139" y="442"/>
                    <a:pt x="141" y="439"/>
                  </a:cubicBezTo>
                  <a:cubicBezTo>
                    <a:pt x="144" y="432"/>
                    <a:pt x="150" y="424"/>
                    <a:pt x="153" y="424"/>
                  </a:cubicBezTo>
                  <a:cubicBezTo>
                    <a:pt x="154" y="424"/>
                    <a:pt x="154" y="424"/>
                    <a:pt x="155" y="424"/>
                  </a:cubicBezTo>
                  <a:cubicBezTo>
                    <a:pt x="155" y="425"/>
                    <a:pt x="156" y="425"/>
                    <a:pt x="157" y="426"/>
                  </a:cubicBezTo>
                  <a:cubicBezTo>
                    <a:pt x="158" y="427"/>
                    <a:pt x="159" y="428"/>
                    <a:pt x="160" y="428"/>
                  </a:cubicBezTo>
                  <a:cubicBezTo>
                    <a:pt x="161" y="428"/>
                    <a:pt x="162" y="427"/>
                    <a:pt x="163" y="427"/>
                  </a:cubicBezTo>
                  <a:cubicBezTo>
                    <a:pt x="166" y="424"/>
                    <a:pt x="170" y="422"/>
                    <a:pt x="173" y="421"/>
                  </a:cubicBezTo>
                  <a:cubicBezTo>
                    <a:pt x="173" y="421"/>
                    <a:pt x="173" y="421"/>
                    <a:pt x="173" y="421"/>
                  </a:cubicBezTo>
                  <a:cubicBezTo>
                    <a:pt x="172" y="420"/>
                    <a:pt x="171" y="419"/>
                    <a:pt x="171" y="417"/>
                  </a:cubicBezTo>
                  <a:cubicBezTo>
                    <a:pt x="172" y="415"/>
                    <a:pt x="173" y="414"/>
                    <a:pt x="175" y="414"/>
                  </a:cubicBezTo>
                  <a:cubicBezTo>
                    <a:pt x="176" y="414"/>
                    <a:pt x="178" y="415"/>
                    <a:pt x="179" y="416"/>
                  </a:cubicBezTo>
                  <a:cubicBezTo>
                    <a:pt x="179" y="416"/>
                    <a:pt x="180" y="415"/>
                    <a:pt x="181" y="413"/>
                  </a:cubicBezTo>
                  <a:cubicBezTo>
                    <a:pt x="182" y="410"/>
                    <a:pt x="182" y="405"/>
                    <a:pt x="180" y="403"/>
                  </a:cubicBezTo>
                  <a:cubicBezTo>
                    <a:pt x="178" y="400"/>
                    <a:pt x="177" y="399"/>
                    <a:pt x="178" y="397"/>
                  </a:cubicBezTo>
                  <a:cubicBezTo>
                    <a:pt x="178" y="397"/>
                    <a:pt x="178" y="396"/>
                    <a:pt x="179" y="396"/>
                  </a:cubicBezTo>
                  <a:cubicBezTo>
                    <a:pt x="176" y="394"/>
                    <a:pt x="171" y="390"/>
                    <a:pt x="172" y="385"/>
                  </a:cubicBezTo>
                  <a:cubicBezTo>
                    <a:pt x="173" y="382"/>
                    <a:pt x="174" y="379"/>
                    <a:pt x="177" y="379"/>
                  </a:cubicBezTo>
                  <a:cubicBezTo>
                    <a:pt x="178" y="379"/>
                    <a:pt x="180" y="379"/>
                    <a:pt x="182" y="380"/>
                  </a:cubicBezTo>
                  <a:cubicBezTo>
                    <a:pt x="185" y="381"/>
                    <a:pt x="187" y="383"/>
                    <a:pt x="189" y="384"/>
                  </a:cubicBezTo>
                  <a:cubicBezTo>
                    <a:pt x="190" y="385"/>
                    <a:pt x="191" y="386"/>
                    <a:pt x="191" y="386"/>
                  </a:cubicBezTo>
                  <a:cubicBezTo>
                    <a:pt x="193" y="384"/>
                    <a:pt x="195" y="384"/>
                    <a:pt x="197" y="384"/>
                  </a:cubicBezTo>
                  <a:cubicBezTo>
                    <a:pt x="198" y="384"/>
                    <a:pt x="198" y="384"/>
                    <a:pt x="199" y="384"/>
                  </a:cubicBezTo>
                  <a:cubicBezTo>
                    <a:pt x="199" y="384"/>
                    <a:pt x="200" y="384"/>
                    <a:pt x="200" y="384"/>
                  </a:cubicBezTo>
                  <a:cubicBezTo>
                    <a:pt x="201" y="384"/>
                    <a:pt x="202" y="383"/>
                    <a:pt x="203" y="382"/>
                  </a:cubicBezTo>
                  <a:cubicBezTo>
                    <a:pt x="204" y="381"/>
                    <a:pt x="204" y="379"/>
                    <a:pt x="203" y="377"/>
                  </a:cubicBezTo>
                  <a:cubicBezTo>
                    <a:pt x="202" y="375"/>
                    <a:pt x="201" y="375"/>
                    <a:pt x="199" y="374"/>
                  </a:cubicBezTo>
                  <a:cubicBezTo>
                    <a:pt x="198" y="374"/>
                    <a:pt x="196" y="374"/>
                    <a:pt x="195" y="371"/>
                  </a:cubicBezTo>
                  <a:cubicBezTo>
                    <a:pt x="193" y="367"/>
                    <a:pt x="193" y="361"/>
                    <a:pt x="196" y="357"/>
                  </a:cubicBezTo>
                  <a:cubicBezTo>
                    <a:pt x="198" y="354"/>
                    <a:pt x="198" y="351"/>
                    <a:pt x="196" y="348"/>
                  </a:cubicBezTo>
                  <a:cubicBezTo>
                    <a:pt x="196" y="348"/>
                    <a:pt x="195" y="347"/>
                    <a:pt x="196" y="347"/>
                  </a:cubicBezTo>
                  <a:cubicBezTo>
                    <a:pt x="196" y="346"/>
                    <a:pt x="196" y="346"/>
                    <a:pt x="197" y="346"/>
                  </a:cubicBezTo>
                  <a:cubicBezTo>
                    <a:pt x="198" y="345"/>
                    <a:pt x="198" y="345"/>
                    <a:pt x="199" y="344"/>
                  </a:cubicBezTo>
                  <a:cubicBezTo>
                    <a:pt x="199" y="341"/>
                    <a:pt x="198" y="329"/>
                    <a:pt x="191" y="321"/>
                  </a:cubicBezTo>
                  <a:cubicBezTo>
                    <a:pt x="184" y="314"/>
                    <a:pt x="180" y="312"/>
                    <a:pt x="175" y="311"/>
                  </a:cubicBezTo>
                  <a:cubicBezTo>
                    <a:pt x="171" y="309"/>
                    <a:pt x="171" y="307"/>
                    <a:pt x="171" y="305"/>
                  </a:cubicBezTo>
                  <a:cubicBezTo>
                    <a:pt x="171" y="304"/>
                    <a:pt x="171" y="304"/>
                    <a:pt x="171" y="303"/>
                  </a:cubicBezTo>
                  <a:cubicBezTo>
                    <a:pt x="170" y="302"/>
                    <a:pt x="170" y="302"/>
                    <a:pt x="168" y="301"/>
                  </a:cubicBezTo>
                  <a:cubicBezTo>
                    <a:pt x="167" y="301"/>
                    <a:pt x="166" y="300"/>
                    <a:pt x="165" y="299"/>
                  </a:cubicBezTo>
                  <a:cubicBezTo>
                    <a:pt x="163" y="296"/>
                    <a:pt x="167" y="293"/>
                    <a:pt x="169" y="291"/>
                  </a:cubicBezTo>
                  <a:cubicBezTo>
                    <a:pt x="170" y="291"/>
                    <a:pt x="171" y="290"/>
                    <a:pt x="170" y="289"/>
                  </a:cubicBezTo>
                  <a:cubicBezTo>
                    <a:pt x="170" y="288"/>
                    <a:pt x="169" y="287"/>
                    <a:pt x="167" y="286"/>
                  </a:cubicBezTo>
                  <a:cubicBezTo>
                    <a:pt x="162" y="284"/>
                    <a:pt x="153" y="277"/>
                    <a:pt x="153" y="270"/>
                  </a:cubicBezTo>
                  <a:cubicBezTo>
                    <a:pt x="153" y="267"/>
                    <a:pt x="154" y="265"/>
                    <a:pt x="155" y="263"/>
                  </a:cubicBezTo>
                  <a:cubicBezTo>
                    <a:pt x="156" y="260"/>
                    <a:pt x="156" y="258"/>
                    <a:pt x="155" y="257"/>
                  </a:cubicBezTo>
                  <a:cubicBezTo>
                    <a:pt x="152" y="254"/>
                    <a:pt x="149" y="246"/>
                    <a:pt x="151" y="241"/>
                  </a:cubicBezTo>
                  <a:cubicBezTo>
                    <a:pt x="153" y="238"/>
                    <a:pt x="156" y="237"/>
                    <a:pt x="157" y="237"/>
                  </a:cubicBezTo>
                  <a:cubicBezTo>
                    <a:pt x="157" y="234"/>
                    <a:pt x="156" y="230"/>
                    <a:pt x="155" y="230"/>
                  </a:cubicBezTo>
                  <a:cubicBezTo>
                    <a:pt x="154" y="229"/>
                    <a:pt x="154" y="229"/>
                    <a:pt x="154" y="229"/>
                  </a:cubicBezTo>
                  <a:cubicBezTo>
                    <a:pt x="151" y="228"/>
                    <a:pt x="149" y="227"/>
                    <a:pt x="150" y="222"/>
                  </a:cubicBezTo>
                  <a:cubicBezTo>
                    <a:pt x="150" y="219"/>
                    <a:pt x="150" y="218"/>
                    <a:pt x="149" y="216"/>
                  </a:cubicBezTo>
                  <a:cubicBezTo>
                    <a:pt x="149" y="215"/>
                    <a:pt x="148" y="213"/>
                    <a:pt x="148" y="211"/>
                  </a:cubicBezTo>
                  <a:cubicBezTo>
                    <a:pt x="148" y="210"/>
                    <a:pt x="147" y="208"/>
                    <a:pt x="146" y="208"/>
                  </a:cubicBezTo>
                  <a:cubicBezTo>
                    <a:pt x="145" y="208"/>
                    <a:pt x="144" y="210"/>
                    <a:pt x="143" y="212"/>
                  </a:cubicBezTo>
                  <a:cubicBezTo>
                    <a:pt x="142" y="213"/>
                    <a:pt x="142" y="214"/>
                    <a:pt x="142" y="215"/>
                  </a:cubicBezTo>
                  <a:cubicBezTo>
                    <a:pt x="141" y="217"/>
                    <a:pt x="140" y="218"/>
                    <a:pt x="135" y="219"/>
                  </a:cubicBezTo>
                  <a:cubicBezTo>
                    <a:pt x="134" y="219"/>
                    <a:pt x="133" y="220"/>
                    <a:pt x="132" y="220"/>
                  </a:cubicBezTo>
                  <a:cubicBezTo>
                    <a:pt x="128" y="220"/>
                    <a:pt x="125" y="216"/>
                    <a:pt x="125" y="210"/>
                  </a:cubicBezTo>
                  <a:cubicBezTo>
                    <a:pt x="125" y="206"/>
                    <a:pt x="123" y="200"/>
                    <a:pt x="122" y="199"/>
                  </a:cubicBezTo>
                  <a:cubicBezTo>
                    <a:pt x="122" y="199"/>
                    <a:pt x="122" y="199"/>
                    <a:pt x="122" y="199"/>
                  </a:cubicBezTo>
                  <a:cubicBezTo>
                    <a:pt x="122" y="199"/>
                    <a:pt x="118" y="206"/>
                    <a:pt x="115" y="206"/>
                  </a:cubicBezTo>
                  <a:cubicBezTo>
                    <a:pt x="115" y="206"/>
                    <a:pt x="114" y="206"/>
                    <a:pt x="114" y="206"/>
                  </a:cubicBezTo>
                  <a:cubicBezTo>
                    <a:pt x="114" y="205"/>
                    <a:pt x="113" y="204"/>
                    <a:pt x="115" y="199"/>
                  </a:cubicBezTo>
                  <a:cubicBezTo>
                    <a:pt x="116" y="195"/>
                    <a:pt x="117" y="193"/>
                    <a:pt x="118" y="191"/>
                  </a:cubicBezTo>
                  <a:cubicBezTo>
                    <a:pt x="118" y="190"/>
                    <a:pt x="119" y="189"/>
                    <a:pt x="119" y="188"/>
                  </a:cubicBezTo>
                  <a:cubicBezTo>
                    <a:pt x="119" y="188"/>
                    <a:pt x="119" y="188"/>
                    <a:pt x="119" y="188"/>
                  </a:cubicBezTo>
                  <a:cubicBezTo>
                    <a:pt x="118" y="188"/>
                    <a:pt x="118" y="188"/>
                    <a:pt x="118" y="188"/>
                  </a:cubicBezTo>
                  <a:cubicBezTo>
                    <a:pt x="118" y="188"/>
                    <a:pt x="117" y="188"/>
                    <a:pt x="117" y="188"/>
                  </a:cubicBezTo>
                  <a:cubicBezTo>
                    <a:pt x="113" y="186"/>
                    <a:pt x="112" y="184"/>
                    <a:pt x="113" y="181"/>
                  </a:cubicBezTo>
                  <a:cubicBezTo>
                    <a:pt x="113" y="179"/>
                    <a:pt x="113" y="175"/>
                    <a:pt x="111" y="173"/>
                  </a:cubicBezTo>
                  <a:cubicBezTo>
                    <a:pt x="110" y="172"/>
                    <a:pt x="110" y="172"/>
                    <a:pt x="109" y="172"/>
                  </a:cubicBezTo>
                  <a:cubicBezTo>
                    <a:pt x="109" y="172"/>
                    <a:pt x="109" y="172"/>
                    <a:pt x="109" y="172"/>
                  </a:cubicBezTo>
                  <a:cubicBezTo>
                    <a:pt x="107" y="172"/>
                    <a:pt x="106" y="174"/>
                    <a:pt x="105" y="175"/>
                  </a:cubicBezTo>
                  <a:cubicBezTo>
                    <a:pt x="104" y="177"/>
                    <a:pt x="103" y="178"/>
                    <a:pt x="101" y="178"/>
                  </a:cubicBezTo>
                  <a:cubicBezTo>
                    <a:pt x="99" y="178"/>
                    <a:pt x="98" y="178"/>
                    <a:pt x="97" y="177"/>
                  </a:cubicBezTo>
                  <a:cubicBezTo>
                    <a:pt x="96" y="175"/>
                    <a:pt x="94" y="174"/>
                    <a:pt x="94" y="174"/>
                  </a:cubicBezTo>
                  <a:cubicBezTo>
                    <a:pt x="94" y="174"/>
                    <a:pt x="94" y="175"/>
                    <a:pt x="93" y="175"/>
                  </a:cubicBezTo>
                  <a:cubicBezTo>
                    <a:pt x="93" y="176"/>
                    <a:pt x="92" y="177"/>
                    <a:pt x="92" y="178"/>
                  </a:cubicBezTo>
                  <a:cubicBezTo>
                    <a:pt x="90" y="179"/>
                    <a:pt x="90" y="180"/>
                    <a:pt x="89" y="180"/>
                  </a:cubicBezTo>
                  <a:cubicBezTo>
                    <a:pt x="88" y="180"/>
                    <a:pt x="88" y="180"/>
                    <a:pt x="88" y="180"/>
                  </a:cubicBezTo>
                  <a:cubicBezTo>
                    <a:pt x="87" y="179"/>
                    <a:pt x="86" y="178"/>
                    <a:pt x="87" y="171"/>
                  </a:cubicBezTo>
                  <a:cubicBezTo>
                    <a:pt x="88" y="160"/>
                    <a:pt x="88" y="159"/>
                    <a:pt x="87" y="159"/>
                  </a:cubicBezTo>
                  <a:cubicBezTo>
                    <a:pt x="87" y="159"/>
                    <a:pt x="86" y="158"/>
                    <a:pt x="86" y="158"/>
                  </a:cubicBezTo>
                  <a:cubicBezTo>
                    <a:pt x="85" y="158"/>
                    <a:pt x="84" y="159"/>
                    <a:pt x="83" y="160"/>
                  </a:cubicBezTo>
                  <a:cubicBezTo>
                    <a:pt x="82" y="161"/>
                    <a:pt x="82" y="161"/>
                    <a:pt x="82" y="161"/>
                  </a:cubicBezTo>
                  <a:cubicBezTo>
                    <a:pt x="81" y="161"/>
                    <a:pt x="80" y="162"/>
                    <a:pt x="79" y="163"/>
                  </a:cubicBezTo>
                  <a:cubicBezTo>
                    <a:pt x="77" y="164"/>
                    <a:pt x="76" y="165"/>
                    <a:pt x="75" y="165"/>
                  </a:cubicBezTo>
                  <a:cubicBezTo>
                    <a:pt x="74" y="165"/>
                    <a:pt x="73" y="164"/>
                    <a:pt x="73" y="164"/>
                  </a:cubicBezTo>
                  <a:cubicBezTo>
                    <a:pt x="72" y="163"/>
                    <a:pt x="71" y="162"/>
                    <a:pt x="71" y="161"/>
                  </a:cubicBezTo>
                  <a:cubicBezTo>
                    <a:pt x="70" y="160"/>
                    <a:pt x="70" y="160"/>
                    <a:pt x="69" y="159"/>
                  </a:cubicBezTo>
                  <a:cubicBezTo>
                    <a:pt x="69" y="159"/>
                    <a:pt x="69" y="159"/>
                    <a:pt x="68" y="159"/>
                  </a:cubicBezTo>
                  <a:cubicBezTo>
                    <a:pt x="68" y="159"/>
                    <a:pt x="68" y="159"/>
                    <a:pt x="67" y="160"/>
                  </a:cubicBezTo>
                  <a:cubicBezTo>
                    <a:pt x="67" y="161"/>
                    <a:pt x="66" y="161"/>
                    <a:pt x="65" y="162"/>
                  </a:cubicBezTo>
                  <a:cubicBezTo>
                    <a:pt x="64" y="162"/>
                    <a:pt x="64" y="163"/>
                    <a:pt x="63" y="163"/>
                  </a:cubicBezTo>
                  <a:cubicBezTo>
                    <a:pt x="62" y="163"/>
                    <a:pt x="61" y="162"/>
                    <a:pt x="61" y="161"/>
                  </a:cubicBezTo>
                  <a:cubicBezTo>
                    <a:pt x="60" y="160"/>
                    <a:pt x="60" y="160"/>
                    <a:pt x="59" y="160"/>
                  </a:cubicBezTo>
                  <a:cubicBezTo>
                    <a:pt x="59" y="160"/>
                    <a:pt x="58" y="160"/>
                    <a:pt x="58" y="160"/>
                  </a:cubicBezTo>
                  <a:cubicBezTo>
                    <a:pt x="55" y="161"/>
                    <a:pt x="52" y="161"/>
                    <a:pt x="49" y="163"/>
                  </a:cubicBezTo>
                  <a:cubicBezTo>
                    <a:pt x="47" y="165"/>
                    <a:pt x="46" y="168"/>
                    <a:pt x="45" y="169"/>
                  </a:cubicBezTo>
                  <a:cubicBezTo>
                    <a:pt x="45" y="169"/>
                    <a:pt x="46" y="170"/>
                    <a:pt x="48" y="170"/>
                  </a:cubicBezTo>
                  <a:cubicBezTo>
                    <a:pt x="48" y="170"/>
                    <a:pt x="49" y="170"/>
                    <a:pt x="49" y="170"/>
                  </a:cubicBezTo>
                  <a:cubicBezTo>
                    <a:pt x="50" y="170"/>
                    <a:pt x="51" y="170"/>
                    <a:pt x="51" y="170"/>
                  </a:cubicBezTo>
                  <a:cubicBezTo>
                    <a:pt x="52" y="170"/>
                    <a:pt x="52" y="170"/>
                    <a:pt x="53" y="170"/>
                  </a:cubicBezTo>
                  <a:cubicBezTo>
                    <a:pt x="54" y="170"/>
                    <a:pt x="56" y="170"/>
                    <a:pt x="57" y="172"/>
                  </a:cubicBezTo>
                  <a:cubicBezTo>
                    <a:pt x="60" y="175"/>
                    <a:pt x="61" y="178"/>
                    <a:pt x="59" y="182"/>
                  </a:cubicBezTo>
                  <a:cubicBezTo>
                    <a:pt x="59" y="183"/>
                    <a:pt x="59" y="183"/>
                    <a:pt x="59" y="184"/>
                  </a:cubicBezTo>
                  <a:cubicBezTo>
                    <a:pt x="59" y="186"/>
                    <a:pt x="58" y="188"/>
                    <a:pt x="53" y="188"/>
                  </a:cubicBezTo>
                  <a:cubicBezTo>
                    <a:pt x="52" y="188"/>
                    <a:pt x="51" y="188"/>
                    <a:pt x="50" y="188"/>
                  </a:cubicBezTo>
                  <a:cubicBezTo>
                    <a:pt x="44" y="189"/>
                    <a:pt x="40" y="189"/>
                    <a:pt x="40" y="194"/>
                  </a:cubicBezTo>
                  <a:cubicBezTo>
                    <a:pt x="40" y="200"/>
                    <a:pt x="37" y="201"/>
                    <a:pt x="34" y="202"/>
                  </a:cubicBezTo>
                  <a:cubicBezTo>
                    <a:pt x="33" y="202"/>
                    <a:pt x="32" y="203"/>
                    <a:pt x="31" y="203"/>
                  </a:cubicBezTo>
                  <a:cubicBezTo>
                    <a:pt x="30" y="204"/>
                    <a:pt x="29" y="204"/>
                    <a:pt x="28" y="204"/>
                  </a:cubicBezTo>
                  <a:cubicBezTo>
                    <a:pt x="27" y="204"/>
                    <a:pt x="25" y="204"/>
                    <a:pt x="24" y="203"/>
                  </a:cubicBezTo>
                  <a:cubicBezTo>
                    <a:pt x="23" y="203"/>
                    <a:pt x="22" y="203"/>
                    <a:pt x="21" y="203"/>
                  </a:cubicBezTo>
                  <a:cubicBezTo>
                    <a:pt x="20" y="203"/>
                    <a:pt x="19" y="203"/>
                    <a:pt x="18" y="204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17" y="201"/>
                    <a:pt x="16" y="201"/>
                    <a:pt x="16" y="200"/>
                  </a:cubicBezTo>
                  <a:cubicBezTo>
                    <a:pt x="16" y="200"/>
                    <a:pt x="16" y="200"/>
                    <a:pt x="15" y="200"/>
                  </a:cubicBezTo>
                  <a:cubicBezTo>
                    <a:pt x="15" y="200"/>
                    <a:pt x="14" y="200"/>
                    <a:pt x="14" y="200"/>
                  </a:cubicBezTo>
                  <a:cubicBezTo>
                    <a:pt x="14" y="200"/>
                    <a:pt x="13" y="200"/>
                    <a:pt x="12" y="199"/>
                  </a:cubicBezTo>
                  <a:cubicBezTo>
                    <a:pt x="12" y="199"/>
                    <a:pt x="12" y="198"/>
                    <a:pt x="12" y="196"/>
                  </a:cubicBezTo>
                  <a:cubicBezTo>
                    <a:pt x="12" y="193"/>
                    <a:pt x="13" y="193"/>
                    <a:pt x="14" y="192"/>
                  </a:cubicBezTo>
                  <a:cubicBezTo>
                    <a:pt x="15" y="192"/>
                    <a:pt x="16" y="192"/>
                    <a:pt x="16" y="190"/>
                  </a:cubicBezTo>
                  <a:cubicBezTo>
                    <a:pt x="17" y="188"/>
                    <a:pt x="17" y="186"/>
                    <a:pt x="16" y="185"/>
                  </a:cubicBezTo>
                  <a:cubicBezTo>
                    <a:pt x="16" y="184"/>
                    <a:pt x="16" y="182"/>
                    <a:pt x="16" y="181"/>
                  </a:cubicBezTo>
                  <a:cubicBezTo>
                    <a:pt x="16" y="178"/>
                    <a:pt x="17" y="178"/>
                    <a:pt x="18" y="177"/>
                  </a:cubicBezTo>
                  <a:cubicBezTo>
                    <a:pt x="18" y="176"/>
                    <a:pt x="19" y="176"/>
                    <a:pt x="20" y="174"/>
                  </a:cubicBezTo>
                  <a:cubicBezTo>
                    <a:pt x="20" y="170"/>
                    <a:pt x="20" y="169"/>
                    <a:pt x="20" y="166"/>
                  </a:cubicBezTo>
                  <a:cubicBezTo>
                    <a:pt x="19" y="165"/>
                    <a:pt x="19" y="164"/>
                    <a:pt x="19" y="163"/>
                  </a:cubicBezTo>
                  <a:cubicBezTo>
                    <a:pt x="18" y="159"/>
                    <a:pt x="17" y="156"/>
                    <a:pt x="15" y="153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11" y="147"/>
                    <a:pt x="8" y="141"/>
                    <a:pt x="6" y="136"/>
                  </a:cubicBezTo>
                  <a:cubicBezTo>
                    <a:pt x="5" y="129"/>
                    <a:pt x="5" y="121"/>
                    <a:pt x="6" y="118"/>
                  </a:cubicBezTo>
                  <a:cubicBezTo>
                    <a:pt x="7" y="117"/>
                    <a:pt x="10" y="111"/>
                    <a:pt x="7" y="109"/>
                  </a:cubicBezTo>
                  <a:cubicBezTo>
                    <a:pt x="4" y="107"/>
                    <a:pt x="0" y="105"/>
                    <a:pt x="2" y="99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4" y="94"/>
                    <a:pt x="5" y="92"/>
                    <a:pt x="11" y="89"/>
                  </a:cubicBezTo>
                  <a:cubicBezTo>
                    <a:pt x="12" y="89"/>
                    <a:pt x="14" y="89"/>
                    <a:pt x="15" y="89"/>
                  </a:cubicBezTo>
                  <a:cubicBezTo>
                    <a:pt x="17" y="89"/>
                    <a:pt x="18" y="89"/>
                    <a:pt x="19" y="90"/>
                  </a:cubicBezTo>
                  <a:cubicBezTo>
                    <a:pt x="20" y="90"/>
                    <a:pt x="21" y="90"/>
                    <a:pt x="22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4" y="90"/>
                    <a:pt x="24" y="90"/>
                    <a:pt x="24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7" y="88"/>
                    <a:pt x="29" y="86"/>
                    <a:pt x="31" y="85"/>
                  </a:cubicBezTo>
                  <a:cubicBezTo>
                    <a:pt x="34" y="85"/>
                    <a:pt x="37" y="84"/>
                    <a:pt x="40" y="84"/>
                  </a:cubicBezTo>
                  <a:cubicBezTo>
                    <a:pt x="43" y="84"/>
                    <a:pt x="45" y="85"/>
                    <a:pt x="46" y="85"/>
                  </a:cubicBezTo>
                  <a:cubicBezTo>
                    <a:pt x="48" y="86"/>
                    <a:pt x="51" y="88"/>
                    <a:pt x="54" y="92"/>
                  </a:cubicBezTo>
                  <a:cubicBezTo>
                    <a:pt x="56" y="94"/>
                    <a:pt x="59" y="96"/>
                    <a:pt x="62" y="96"/>
                  </a:cubicBezTo>
                  <a:cubicBezTo>
                    <a:pt x="63" y="96"/>
                    <a:pt x="63" y="96"/>
                    <a:pt x="64" y="96"/>
                  </a:cubicBezTo>
                  <a:cubicBezTo>
                    <a:pt x="68" y="94"/>
                    <a:pt x="70" y="92"/>
                    <a:pt x="70" y="90"/>
                  </a:cubicBezTo>
                  <a:cubicBezTo>
                    <a:pt x="70" y="87"/>
                    <a:pt x="71" y="86"/>
                    <a:pt x="72" y="85"/>
                  </a:cubicBezTo>
                  <a:cubicBezTo>
                    <a:pt x="73" y="84"/>
                    <a:pt x="73" y="83"/>
                    <a:pt x="73" y="82"/>
                  </a:cubicBezTo>
                  <a:cubicBezTo>
                    <a:pt x="73" y="81"/>
                    <a:pt x="73" y="81"/>
                    <a:pt x="72" y="80"/>
                  </a:cubicBezTo>
                  <a:cubicBezTo>
                    <a:pt x="71" y="80"/>
                    <a:pt x="69" y="79"/>
                    <a:pt x="69" y="76"/>
                  </a:cubicBezTo>
                  <a:cubicBezTo>
                    <a:pt x="69" y="73"/>
                    <a:pt x="68" y="66"/>
                    <a:pt x="68" y="66"/>
                  </a:cubicBezTo>
                  <a:cubicBezTo>
                    <a:pt x="68" y="65"/>
                    <a:pt x="68" y="65"/>
                    <a:pt x="68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70" y="65"/>
                    <a:pt x="77" y="65"/>
                    <a:pt x="79" y="67"/>
                  </a:cubicBezTo>
                  <a:cubicBezTo>
                    <a:pt x="79" y="67"/>
                    <a:pt x="79" y="68"/>
                    <a:pt x="81" y="68"/>
                  </a:cubicBezTo>
                  <a:cubicBezTo>
                    <a:pt x="83" y="68"/>
                    <a:pt x="86" y="67"/>
                    <a:pt x="88" y="66"/>
                  </a:cubicBezTo>
                  <a:cubicBezTo>
                    <a:pt x="87" y="66"/>
                    <a:pt x="86" y="65"/>
                    <a:pt x="86" y="64"/>
                  </a:cubicBezTo>
                  <a:cubicBezTo>
                    <a:pt x="85" y="63"/>
                    <a:pt x="85" y="62"/>
                    <a:pt x="87" y="61"/>
                  </a:cubicBezTo>
                  <a:cubicBezTo>
                    <a:pt x="89" y="59"/>
                    <a:pt x="90" y="59"/>
                    <a:pt x="92" y="58"/>
                  </a:cubicBezTo>
                  <a:cubicBezTo>
                    <a:pt x="93" y="58"/>
                    <a:pt x="94" y="58"/>
                    <a:pt x="96" y="56"/>
                  </a:cubicBezTo>
                  <a:cubicBezTo>
                    <a:pt x="96" y="56"/>
                    <a:pt x="97" y="55"/>
                    <a:pt x="97" y="55"/>
                  </a:cubicBezTo>
                  <a:cubicBezTo>
                    <a:pt x="99" y="52"/>
                    <a:pt x="100" y="51"/>
                    <a:pt x="100" y="47"/>
                  </a:cubicBezTo>
                  <a:cubicBezTo>
                    <a:pt x="100" y="45"/>
                    <a:pt x="100" y="44"/>
                    <a:pt x="99" y="43"/>
                  </a:cubicBezTo>
                  <a:cubicBezTo>
                    <a:pt x="98" y="40"/>
                    <a:pt x="97" y="37"/>
                    <a:pt x="100" y="33"/>
                  </a:cubicBezTo>
                  <a:cubicBezTo>
                    <a:pt x="102" y="29"/>
                    <a:pt x="104" y="28"/>
                    <a:pt x="105" y="28"/>
                  </a:cubicBezTo>
                  <a:cubicBezTo>
                    <a:pt x="106" y="28"/>
                    <a:pt x="107" y="29"/>
                    <a:pt x="108" y="30"/>
                  </a:cubicBezTo>
                  <a:cubicBezTo>
                    <a:pt x="109" y="30"/>
                    <a:pt x="109" y="30"/>
                    <a:pt x="109" y="30"/>
                  </a:cubicBezTo>
                  <a:cubicBezTo>
                    <a:pt x="110" y="31"/>
                    <a:pt x="112" y="31"/>
                    <a:pt x="114" y="31"/>
                  </a:cubicBezTo>
                  <a:cubicBezTo>
                    <a:pt x="118" y="31"/>
                    <a:pt x="122" y="30"/>
                    <a:pt x="125" y="28"/>
                  </a:cubicBezTo>
                  <a:cubicBezTo>
                    <a:pt x="127" y="26"/>
                    <a:pt x="129" y="24"/>
                    <a:pt x="131" y="23"/>
                  </a:cubicBezTo>
                  <a:cubicBezTo>
                    <a:pt x="133" y="21"/>
                    <a:pt x="135" y="20"/>
                    <a:pt x="136" y="18"/>
                  </a:cubicBezTo>
                  <a:cubicBezTo>
                    <a:pt x="137" y="17"/>
                    <a:pt x="137" y="15"/>
                    <a:pt x="137" y="14"/>
                  </a:cubicBezTo>
                  <a:cubicBezTo>
                    <a:pt x="137" y="12"/>
                    <a:pt x="137" y="10"/>
                    <a:pt x="139" y="8"/>
                  </a:cubicBezTo>
                  <a:cubicBezTo>
                    <a:pt x="140" y="7"/>
                    <a:pt x="141" y="6"/>
                    <a:pt x="142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3" y="4"/>
                    <a:pt x="143" y="4"/>
                    <a:pt x="143" y="4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2"/>
                    <a:pt x="147" y="1"/>
                    <a:pt x="148" y="1"/>
                  </a:cubicBezTo>
                  <a:cubicBezTo>
                    <a:pt x="149" y="1"/>
                    <a:pt x="149" y="1"/>
                    <a:pt x="149" y="1"/>
                  </a:cubicBezTo>
                  <a:cubicBezTo>
                    <a:pt x="150" y="1"/>
                    <a:pt x="151" y="1"/>
                    <a:pt x="151" y="1"/>
                  </a:cubicBezTo>
                  <a:cubicBezTo>
                    <a:pt x="151" y="2"/>
                    <a:pt x="152" y="2"/>
                    <a:pt x="154" y="2"/>
                  </a:cubicBezTo>
                  <a:cubicBezTo>
                    <a:pt x="155" y="2"/>
                    <a:pt x="156" y="2"/>
                    <a:pt x="157" y="1"/>
                  </a:cubicBezTo>
                  <a:cubicBezTo>
                    <a:pt x="157" y="1"/>
                    <a:pt x="158" y="0"/>
                    <a:pt x="159" y="0"/>
                  </a:cubicBezTo>
                  <a:cubicBezTo>
                    <a:pt x="160" y="0"/>
                    <a:pt x="161" y="1"/>
                    <a:pt x="163" y="3"/>
                  </a:cubicBezTo>
                  <a:cubicBezTo>
                    <a:pt x="164" y="4"/>
                    <a:pt x="164" y="5"/>
                    <a:pt x="165" y="6"/>
                  </a:cubicBezTo>
                  <a:cubicBezTo>
                    <a:pt x="167" y="9"/>
                    <a:pt x="169" y="12"/>
                    <a:pt x="172" y="13"/>
                  </a:cubicBezTo>
                  <a:cubicBezTo>
                    <a:pt x="176" y="13"/>
                    <a:pt x="176" y="14"/>
                    <a:pt x="177" y="16"/>
                  </a:cubicBezTo>
                  <a:cubicBezTo>
                    <a:pt x="178" y="17"/>
                    <a:pt x="178" y="18"/>
                    <a:pt x="179" y="20"/>
                  </a:cubicBezTo>
                  <a:cubicBezTo>
                    <a:pt x="182" y="24"/>
                    <a:pt x="183" y="25"/>
                    <a:pt x="185" y="28"/>
                  </a:cubicBezTo>
                  <a:cubicBezTo>
                    <a:pt x="186" y="30"/>
                    <a:pt x="186" y="30"/>
                    <a:pt x="186" y="30"/>
                  </a:cubicBezTo>
                  <a:cubicBezTo>
                    <a:pt x="188" y="33"/>
                    <a:pt x="188" y="34"/>
                    <a:pt x="190" y="34"/>
                  </a:cubicBezTo>
                  <a:cubicBezTo>
                    <a:pt x="190" y="34"/>
                    <a:pt x="191" y="34"/>
                    <a:pt x="191" y="34"/>
                  </a:cubicBezTo>
                  <a:cubicBezTo>
                    <a:pt x="191" y="34"/>
                    <a:pt x="192" y="33"/>
                    <a:pt x="192" y="33"/>
                  </a:cubicBezTo>
                  <a:cubicBezTo>
                    <a:pt x="194" y="33"/>
                    <a:pt x="195" y="35"/>
                    <a:pt x="196" y="37"/>
                  </a:cubicBezTo>
                  <a:cubicBezTo>
                    <a:pt x="196" y="38"/>
                    <a:pt x="197" y="39"/>
                    <a:pt x="198" y="39"/>
                  </a:cubicBezTo>
                  <a:cubicBezTo>
                    <a:pt x="199" y="40"/>
                    <a:pt x="201" y="41"/>
                    <a:pt x="204" y="41"/>
                  </a:cubicBezTo>
                  <a:cubicBezTo>
                    <a:pt x="205" y="41"/>
                    <a:pt x="206" y="41"/>
                    <a:pt x="206" y="41"/>
                  </a:cubicBezTo>
                  <a:cubicBezTo>
                    <a:pt x="208" y="41"/>
                    <a:pt x="212" y="42"/>
                    <a:pt x="212" y="46"/>
                  </a:cubicBezTo>
                  <a:cubicBezTo>
                    <a:pt x="212" y="48"/>
                    <a:pt x="212" y="49"/>
                    <a:pt x="213" y="50"/>
                  </a:cubicBezTo>
                  <a:cubicBezTo>
                    <a:pt x="213" y="52"/>
                    <a:pt x="214" y="54"/>
                    <a:pt x="214" y="56"/>
                  </a:cubicBezTo>
                  <a:cubicBezTo>
                    <a:pt x="213" y="61"/>
                    <a:pt x="213" y="65"/>
                    <a:pt x="216" y="66"/>
                  </a:cubicBezTo>
                  <a:cubicBezTo>
                    <a:pt x="220" y="67"/>
                    <a:pt x="224" y="68"/>
                    <a:pt x="224" y="68"/>
                  </a:cubicBezTo>
                  <a:cubicBezTo>
                    <a:pt x="224" y="68"/>
                    <a:pt x="225" y="68"/>
                    <a:pt x="226" y="68"/>
                  </a:cubicBezTo>
                  <a:cubicBezTo>
                    <a:pt x="227" y="68"/>
                    <a:pt x="228" y="68"/>
                    <a:pt x="228" y="68"/>
                  </a:cubicBezTo>
                  <a:cubicBezTo>
                    <a:pt x="229" y="67"/>
                    <a:pt x="229" y="66"/>
                    <a:pt x="229" y="64"/>
                  </a:cubicBezTo>
                  <a:cubicBezTo>
                    <a:pt x="228" y="62"/>
                    <a:pt x="228" y="62"/>
                    <a:pt x="228" y="62"/>
                  </a:cubicBezTo>
                  <a:cubicBezTo>
                    <a:pt x="230" y="63"/>
                    <a:pt x="230" y="63"/>
                    <a:pt x="230" y="63"/>
                  </a:cubicBezTo>
                  <a:cubicBezTo>
                    <a:pt x="230" y="63"/>
                    <a:pt x="233" y="65"/>
                    <a:pt x="235" y="65"/>
                  </a:cubicBezTo>
                  <a:cubicBezTo>
                    <a:pt x="235" y="65"/>
                    <a:pt x="236" y="64"/>
                    <a:pt x="236" y="64"/>
                  </a:cubicBezTo>
                  <a:cubicBezTo>
                    <a:pt x="237" y="63"/>
                    <a:pt x="238" y="62"/>
                    <a:pt x="239" y="62"/>
                  </a:cubicBezTo>
                  <a:cubicBezTo>
                    <a:pt x="239" y="62"/>
                    <a:pt x="240" y="62"/>
                    <a:pt x="240" y="62"/>
                  </a:cubicBezTo>
                  <a:cubicBezTo>
                    <a:pt x="241" y="63"/>
                    <a:pt x="241" y="63"/>
                    <a:pt x="242" y="63"/>
                  </a:cubicBezTo>
                  <a:cubicBezTo>
                    <a:pt x="243" y="63"/>
                    <a:pt x="244" y="62"/>
                    <a:pt x="244" y="61"/>
                  </a:cubicBezTo>
                  <a:cubicBezTo>
                    <a:pt x="245" y="59"/>
                    <a:pt x="244" y="58"/>
                    <a:pt x="242" y="57"/>
                  </a:cubicBezTo>
                  <a:cubicBezTo>
                    <a:pt x="241" y="56"/>
                    <a:pt x="239" y="55"/>
                    <a:pt x="237" y="55"/>
                  </a:cubicBezTo>
                  <a:cubicBezTo>
                    <a:pt x="234" y="53"/>
                    <a:pt x="230" y="52"/>
                    <a:pt x="229" y="49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8" y="44"/>
                    <a:pt x="227" y="41"/>
                    <a:pt x="232" y="38"/>
                  </a:cubicBezTo>
                  <a:cubicBezTo>
                    <a:pt x="233" y="37"/>
                    <a:pt x="233" y="37"/>
                    <a:pt x="233" y="37"/>
                  </a:cubicBezTo>
                  <a:cubicBezTo>
                    <a:pt x="237" y="34"/>
                    <a:pt x="238" y="34"/>
                    <a:pt x="242" y="32"/>
                  </a:cubicBezTo>
                  <a:cubicBezTo>
                    <a:pt x="243" y="32"/>
                    <a:pt x="244" y="32"/>
                    <a:pt x="246" y="32"/>
                  </a:cubicBezTo>
                  <a:cubicBezTo>
                    <a:pt x="247" y="32"/>
                    <a:pt x="248" y="32"/>
                    <a:pt x="249" y="32"/>
                  </a:cubicBezTo>
                  <a:cubicBezTo>
                    <a:pt x="249" y="32"/>
                    <a:pt x="250" y="32"/>
                    <a:pt x="251" y="32"/>
                  </a:cubicBezTo>
                  <a:cubicBezTo>
                    <a:pt x="252" y="32"/>
                    <a:pt x="259" y="32"/>
                    <a:pt x="261" y="36"/>
                  </a:cubicBezTo>
                  <a:cubicBezTo>
                    <a:pt x="262" y="38"/>
                    <a:pt x="263" y="39"/>
                    <a:pt x="264" y="39"/>
                  </a:cubicBezTo>
                  <a:cubicBezTo>
                    <a:pt x="263" y="38"/>
                    <a:pt x="264" y="37"/>
                    <a:pt x="265" y="37"/>
                  </a:cubicBezTo>
                  <a:cubicBezTo>
                    <a:pt x="266" y="37"/>
                    <a:pt x="268" y="38"/>
                    <a:pt x="270" y="39"/>
                  </a:cubicBezTo>
                  <a:cubicBezTo>
                    <a:pt x="271" y="39"/>
                    <a:pt x="271" y="39"/>
                    <a:pt x="271" y="39"/>
                  </a:cubicBezTo>
                  <a:cubicBezTo>
                    <a:pt x="273" y="39"/>
                    <a:pt x="276" y="38"/>
                    <a:pt x="277" y="37"/>
                  </a:cubicBezTo>
                  <a:cubicBezTo>
                    <a:pt x="277" y="37"/>
                    <a:pt x="278" y="37"/>
                    <a:pt x="279" y="37"/>
                  </a:cubicBezTo>
                  <a:cubicBezTo>
                    <a:pt x="280" y="37"/>
                    <a:pt x="282" y="37"/>
                    <a:pt x="284" y="39"/>
                  </a:cubicBezTo>
                  <a:cubicBezTo>
                    <a:pt x="286" y="41"/>
                    <a:pt x="285" y="47"/>
                    <a:pt x="285" y="47"/>
                  </a:cubicBezTo>
                  <a:cubicBezTo>
                    <a:pt x="285" y="47"/>
                    <a:pt x="284" y="50"/>
                    <a:pt x="285" y="52"/>
                  </a:cubicBezTo>
                  <a:cubicBezTo>
                    <a:pt x="287" y="54"/>
                    <a:pt x="288" y="55"/>
                    <a:pt x="289" y="55"/>
                  </a:cubicBezTo>
                  <a:cubicBezTo>
                    <a:pt x="290" y="55"/>
                    <a:pt x="290" y="54"/>
                    <a:pt x="291" y="54"/>
                  </a:cubicBezTo>
                  <a:cubicBezTo>
                    <a:pt x="292" y="53"/>
                    <a:pt x="292" y="53"/>
                    <a:pt x="293" y="53"/>
                  </a:cubicBezTo>
                  <a:cubicBezTo>
                    <a:pt x="294" y="53"/>
                    <a:pt x="294" y="53"/>
                    <a:pt x="295" y="54"/>
                  </a:cubicBezTo>
                  <a:cubicBezTo>
                    <a:pt x="295" y="54"/>
                    <a:pt x="296" y="54"/>
                    <a:pt x="296" y="54"/>
                  </a:cubicBezTo>
                  <a:cubicBezTo>
                    <a:pt x="297" y="54"/>
                    <a:pt x="297" y="54"/>
                    <a:pt x="297" y="54"/>
                  </a:cubicBezTo>
                  <a:cubicBezTo>
                    <a:pt x="297" y="55"/>
                    <a:pt x="298" y="55"/>
                    <a:pt x="298" y="55"/>
                  </a:cubicBezTo>
                  <a:cubicBezTo>
                    <a:pt x="299" y="55"/>
                    <a:pt x="299" y="54"/>
                    <a:pt x="300" y="54"/>
                  </a:cubicBezTo>
                  <a:cubicBezTo>
                    <a:pt x="300" y="54"/>
                    <a:pt x="301" y="52"/>
                    <a:pt x="300" y="49"/>
                  </a:cubicBezTo>
                  <a:cubicBezTo>
                    <a:pt x="300" y="45"/>
                    <a:pt x="300" y="42"/>
                    <a:pt x="300" y="40"/>
                  </a:cubicBezTo>
                  <a:cubicBezTo>
                    <a:pt x="300" y="36"/>
                    <a:pt x="301" y="32"/>
                    <a:pt x="299" y="29"/>
                  </a:cubicBezTo>
                  <a:cubicBezTo>
                    <a:pt x="296" y="24"/>
                    <a:pt x="295" y="16"/>
                    <a:pt x="295" y="16"/>
                  </a:cubicBezTo>
                  <a:cubicBezTo>
                    <a:pt x="295" y="15"/>
                    <a:pt x="295" y="15"/>
                    <a:pt x="295" y="15"/>
                  </a:cubicBezTo>
                  <a:cubicBezTo>
                    <a:pt x="296" y="15"/>
                    <a:pt x="296" y="15"/>
                    <a:pt x="296" y="15"/>
                  </a:cubicBezTo>
                  <a:cubicBezTo>
                    <a:pt x="296" y="15"/>
                    <a:pt x="299" y="13"/>
                    <a:pt x="302" y="11"/>
                  </a:cubicBezTo>
                  <a:cubicBezTo>
                    <a:pt x="305" y="9"/>
                    <a:pt x="307" y="7"/>
                    <a:pt x="308" y="6"/>
                  </a:cubicBezTo>
                  <a:cubicBezTo>
                    <a:pt x="309" y="3"/>
                    <a:pt x="311" y="3"/>
                    <a:pt x="313" y="3"/>
                  </a:cubicBezTo>
                  <a:cubicBezTo>
                    <a:pt x="313" y="3"/>
                    <a:pt x="314" y="4"/>
                    <a:pt x="314" y="4"/>
                  </a:cubicBezTo>
                  <a:cubicBezTo>
                    <a:pt x="315" y="4"/>
                    <a:pt x="316" y="4"/>
                    <a:pt x="317" y="4"/>
                  </a:cubicBezTo>
                  <a:cubicBezTo>
                    <a:pt x="318" y="4"/>
                    <a:pt x="319" y="4"/>
                    <a:pt x="319" y="5"/>
                  </a:cubicBezTo>
                  <a:cubicBezTo>
                    <a:pt x="321" y="7"/>
                    <a:pt x="321" y="12"/>
                    <a:pt x="320" y="13"/>
                  </a:cubicBezTo>
                  <a:cubicBezTo>
                    <a:pt x="320" y="14"/>
                    <a:pt x="320" y="17"/>
                    <a:pt x="321" y="18"/>
                  </a:cubicBezTo>
                  <a:cubicBezTo>
                    <a:pt x="322" y="19"/>
                    <a:pt x="322" y="20"/>
                    <a:pt x="324" y="20"/>
                  </a:cubicBezTo>
                  <a:cubicBezTo>
                    <a:pt x="328" y="21"/>
                    <a:pt x="329" y="24"/>
                    <a:pt x="329" y="27"/>
                  </a:cubicBezTo>
                  <a:cubicBezTo>
                    <a:pt x="330" y="29"/>
                    <a:pt x="332" y="32"/>
                    <a:pt x="333" y="32"/>
                  </a:cubicBezTo>
                  <a:cubicBezTo>
                    <a:pt x="334" y="32"/>
                    <a:pt x="334" y="32"/>
                    <a:pt x="335" y="32"/>
                  </a:cubicBezTo>
                  <a:cubicBezTo>
                    <a:pt x="336" y="31"/>
                    <a:pt x="337" y="30"/>
                    <a:pt x="338" y="28"/>
                  </a:cubicBezTo>
                  <a:cubicBezTo>
                    <a:pt x="339" y="27"/>
                    <a:pt x="340" y="26"/>
                    <a:pt x="341" y="26"/>
                  </a:cubicBezTo>
                  <a:cubicBezTo>
                    <a:pt x="342" y="26"/>
                    <a:pt x="342" y="26"/>
                    <a:pt x="343" y="26"/>
                  </a:cubicBezTo>
                  <a:cubicBezTo>
                    <a:pt x="344" y="27"/>
                    <a:pt x="344" y="27"/>
                    <a:pt x="345" y="28"/>
                  </a:cubicBezTo>
                  <a:cubicBezTo>
                    <a:pt x="346" y="29"/>
                    <a:pt x="347" y="29"/>
                    <a:pt x="348" y="29"/>
                  </a:cubicBezTo>
                  <a:cubicBezTo>
                    <a:pt x="348" y="29"/>
                    <a:pt x="349" y="29"/>
                    <a:pt x="350" y="29"/>
                  </a:cubicBezTo>
                  <a:cubicBezTo>
                    <a:pt x="354" y="26"/>
                    <a:pt x="361" y="24"/>
                    <a:pt x="365" y="24"/>
                  </a:cubicBezTo>
                  <a:cubicBezTo>
                    <a:pt x="367" y="24"/>
                    <a:pt x="368" y="24"/>
                    <a:pt x="368" y="25"/>
                  </a:cubicBezTo>
                  <a:cubicBezTo>
                    <a:pt x="368" y="26"/>
                    <a:pt x="369" y="26"/>
                    <a:pt x="371" y="26"/>
                  </a:cubicBezTo>
                  <a:cubicBezTo>
                    <a:pt x="376" y="26"/>
                    <a:pt x="377" y="26"/>
                    <a:pt x="380" y="24"/>
                  </a:cubicBezTo>
                  <a:cubicBezTo>
                    <a:pt x="382" y="23"/>
                    <a:pt x="383" y="22"/>
                    <a:pt x="385" y="22"/>
                  </a:cubicBezTo>
                  <a:cubicBezTo>
                    <a:pt x="385" y="22"/>
                    <a:pt x="385" y="22"/>
                    <a:pt x="386" y="22"/>
                  </a:cubicBezTo>
                  <a:cubicBezTo>
                    <a:pt x="387" y="22"/>
                    <a:pt x="389" y="23"/>
                    <a:pt x="390" y="24"/>
                  </a:cubicBezTo>
                  <a:cubicBezTo>
                    <a:pt x="390" y="25"/>
                    <a:pt x="391" y="27"/>
                    <a:pt x="391" y="29"/>
                  </a:cubicBezTo>
                  <a:cubicBezTo>
                    <a:pt x="391" y="32"/>
                    <a:pt x="392" y="35"/>
                    <a:pt x="394" y="36"/>
                  </a:cubicBezTo>
                  <a:cubicBezTo>
                    <a:pt x="397" y="37"/>
                    <a:pt x="400" y="38"/>
                    <a:pt x="403" y="38"/>
                  </a:cubicBezTo>
                  <a:cubicBezTo>
                    <a:pt x="403" y="38"/>
                    <a:pt x="405" y="38"/>
                    <a:pt x="413" y="42"/>
                  </a:cubicBezTo>
                  <a:cubicBezTo>
                    <a:pt x="413" y="42"/>
                    <a:pt x="413" y="42"/>
                    <a:pt x="413" y="42"/>
                  </a:cubicBezTo>
                  <a:cubicBezTo>
                    <a:pt x="413" y="43"/>
                    <a:pt x="413" y="43"/>
                    <a:pt x="413" y="43"/>
                  </a:cubicBezTo>
                  <a:cubicBezTo>
                    <a:pt x="414" y="44"/>
                    <a:pt x="415" y="48"/>
                    <a:pt x="415" y="50"/>
                  </a:cubicBezTo>
                  <a:cubicBezTo>
                    <a:pt x="414" y="51"/>
                    <a:pt x="413" y="52"/>
                    <a:pt x="412" y="53"/>
                  </a:cubicBezTo>
                  <a:cubicBezTo>
                    <a:pt x="411" y="54"/>
                    <a:pt x="410" y="55"/>
                    <a:pt x="410" y="56"/>
                  </a:cubicBezTo>
                  <a:cubicBezTo>
                    <a:pt x="410" y="58"/>
                    <a:pt x="411" y="59"/>
                    <a:pt x="413" y="59"/>
                  </a:cubicBezTo>
                  <a:cubicBezTo>
                    <a:pt x="415" y="60"/>
                    <a:pt x="416" y="61"/>
                    <a:pt x="417" y="62"/>
                  </a:cubicBezTo>
                  <a:cubicBezTo>
                    <a:pt x="418" y="62"/>
                    <a:pt x="419" y="63"/>
                    <a:pt x="422" y="64"/>
                  </a:cubicBezTo>
                  <a:cubicBezTo>
                    <a:pt x="424" y="64"/>
                    <a:pt x="425" y="65"/>
                    <a:pt x="426" y="67"/>
                  </a:cubicBezTo>
                  <a:cubicBezTo>
                    <a:pt x="427" y="69"/>
                    <a:pt x="426" y="73"/>
                    <a:pt x="424" y="74"/>
                  </a:cubicBezTo>
                  <a:cubicBezTo>
                    <a:pt x="423" y="75"/>
                    <a:pt x="423" y="78"/>
                    <a:pt x="423" y="80"/>
                  </a:cubicBezTo>
                  <a:cubicBezTo>
                    <a:pt x="423" y="81"/>
                    <a:pt x="424" y="83"/>
                    <a:pt x="424" y="83"/>
                  </a:cubicBezTo>
                  <a:cubicBezTo>
                    <a:pt x="425" y="84"/>
                    <a:pt x="426" y="84"/>
                    <a:pt x="427" y="85"/>
                  </a:cubicBezTo>
                  <a:cubicBezTo>
                    <a:pt x="429" y="86"/>
                    <a:pt x="431" y="87"/>
                    <a:pt x="433" y="91"/>
                  </a:cubicBezTo>
                  <a:cubicBezTo>
                    <a:pt x="434" y="93"/>
                    <a:pt x="436" y="94"/>
                    <a:pt x="439" y="96"/>
                  </a:cubicBezTo>
                  <a:cubicBezTo>
                    <a:pt x="441" y="97"/>
                    <a:pt x="443" y="98"/>
                    <a:pt x="445" y="99"/>
                  </a:cubicBezTo>
                  <a:cubicBezTo>
                    <a:pt x="446" y="100"/>
                    <a:pt x="447" y="101"/>
                    <a:pt x="448" y="102"/>
                  </a:cubicBezTo>
                  <a:cubicBezTo>
                    <a:pt x="451" y="104"/>
                    <a:pt x="452" y="105"/>
                    <a:pt x="456" y="105"/>
                  </a:cubicBezTo>
                  <a:cubicBezTo>
                    <a:pt x="460" y="106"/>
                    <a:pt x="463" y="108"/>
                    <a:pt x="464" y="110"/>
                  </a:cubicBezTo>
                  <a:cubicBezTo>
                    <a:pt x="464" y="111"/>
                    <a:pt x="464" y="113"/>
                    <a:pt x="463" y="114"/>
                  </a:cubicBezTo>
                  <a:cubicBezTo>
                    <a:pt x="462" y="115"/>
                    <a:pt x="462" y="115"/>
                    <a:pt x="462" y="116"/>
                  </a:cubicBezTo>
                  <a:cubicBezTo>
                    <a:pt x="462" y="116"/>
                    <a:pt x="463" y="118"/>
                    <a:pt x="467" y="119"/>
                  </a:cubicBezTo>
                  <a:cubicBezTo>
                    <a:pt x="470" y="120"/>
                    <a:pt x="471" y="121"/>
                    <a:pt x="472" y="123"/>
                  </a:cubicBezTo>
                  <a:cubicBezTo>
                    <a:pt x="472" y="126"/>
                    <a:pt x="470" y="128"/>
                    <a:pt x="468" y="131"/>
                  </a:cubicBezTo>
                  <a:cubicBezTo>
                    <a:pt x="465" y="134"/>
                    <a:pt x="464" y="136"/>
                    <a:pt x="463" y="141"/>
                  </a:cubicBezTo>
                  <a:cubicBezTo>
                    <a:pt x="462" y="142"/>
                    <a:pt x="462" y="142"/>
                    <a:pt x="462" y="142"/>
                  </a:cubicBezTo>
                  <a:cubicBezTo>
                    <a:pt x="462" y="144"/>
                    <a:pt x="462" y="145"/>
                    <a:pt x="462" y="146"/>
                  </a:cubicBezTo>
                  <a:cubicBezTo>
                    <a:pt x="463" y="146"/>
                    <a:pt x="464" y="146"/>
                    <a:pt x="464" y="146"/>
                  </a:cubicBezTo>
                  <a:cubicBezTo>
                    <a:pt x="467" y="146"/>
                    <a:pt x="467" y="146"/>
                    <a:pt x="467" y="146"/>
                  </a:cubicBezTo>
                  <a:cubicBezTo>
                    <a:pt x="464" y="148"/>
                    <a:pt x="464" y="148"/>
                    <a:pt x="464" y="148"/>
                  </a:cubicBezTo>
                  <a:cubicBezTo>
                    <a:pt x="464" y="148"/>
                    <a:pt x="459" y="151"/>
                    <a:pt x="457" y="154"/>
                  </a:cubicBezTo>
                  <a:cubicBezTo>
                    <a:pt x="454" y="157"/>
                    <a:pt x="455" y="159"/>
                    <a:pt x="457" y="161"/>
                  </a:cubicBezTo>
                  <a:cubicBezTo>
                    <a:pt x="459" y="164"/>
                    <a:pt x="465" y="166"/>
                    <a:pt x="468" y="167"/>
                  </a:cubicBezTo>
                  <a:cubicBezTo>
                    <a:pt x="472" y="168"/>
                    <a:pt x="471" y="174"/>
                    <a:pt x="470" y="177"/>
                  </a:cubicBezTo>
                  <a:cubicBezTo>
                    <a:pt x="470" y="178"/>
                    <a:pt x="471" y="179"/>
                    <a:pt x="472" y="180"/>
                  </a:cubicBezTo>
                  <a:cubicBezTo>
                    <a:pt x="474" y="180"/>
                    <a:pt x="475" y="181"/>
                    <a:pt x="475" y="182"/>
                  </a:cubicBezTo>
                  <a:cubicBezTo>
                    <a:pt x="477" y="184"/>
                    <a:pt x="481" y="195"/>
                    <a:pt x="482" y="198"/>
                  </a:cubicBezTo>
                  <a:cubicBezTo>
                    <a:pt x="483" y="199"/>
                    <a:pt x="487" y="200"/>
                    <a:pt x="488" y="204"/>
                  </a:cubicBezTo>
                  <a:cubicBezTo>
                    <a:pt x="488" y="205"/>
                    <a:pt x="488" y="207"/>
                    <a:pt x="488" y="209"/>
                  </a:cubicBezTo>
                  <a:cubicBezTo>
                    <a:pt x="488" y="213"/>
                    <a:pt x="488" y="217"/>
                    <a:pt x="490" y="219"/>
                  </a:cubicBezTo>
                  <a:cubicBezTo>
                    <a:pt x="490" y="219"/>
                    <a:pt x="491" y="220"/>
                    <a:pt x="491" y="220"/>
                  </a:cubicBezTo>
                  <a:cubicBezTo>
                    <a:pt x="497" y="220"/>
                    <a:pt x="505" y="227"/>
                    <a:pt x="507" y="233"/>
                  </a:cubicBezTo>
                  <a:cubicBezTo>
                    <a:pt x="508" y="235"/>
                    <a:pt x="509" y="236"/>
                    <a:pt x="511" y="236"/>
                  </a:cubicBezTo>
                  <a:cubicBezTo>
                    <a:pt x="513" y="236"/>
                    <a:pt x="516" y="235"/>
                    <a:pt x="519" y="235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1" y="234"/>
                    <a:pt x="522" y="234"/>
                    <a:pt x="524" y="234"/>
                  </a:cubicBezTo>
                  <a:cubicBezTo>
                    <a:pt x="530" y="234"/>
                    <a:pt x="536" y="239"/>
                    <a:pt x="539" y="243"/>
                  </a:cubicBezTo>
                  <a:cubicBezTo>
                    <a:pt x="540" y="244"/>
                    <a:pt x="540" y="244"/>
                    <a:pt x="540" y="244"/>
                  </a:cubicBezTo>
                  <a:cubicBezTo>
                    <a:pt x="543" y="246"/>
                    <a:pt x="546" y="250"/>
                    <a:pt x="549" y="253"/>
                  </a:cubicBezTo>
                  <a:cubicBezTo>
                    <a:pt x="549" y="254"/>
                    <a:pt x="550" y="256"/>
                    <a:pt x="550" y="257"/>
                  </a:cubicBezTo>
                  <a:cubicBezTo>
                    <a:pt x="551" y="259"/>
                    <a:pt x="552" y="260"/>
                    <a:pt x="554" y="261"/>
                  </a:cubicBezTo>
                  <a:cubicBezTo>
                    <a:pt x="557" y="263"/>
                    <a:pt x="563" y="268"/>
                    <a:pt x="563" y="272"/>
                  </a:cubicBezTo>
                  <a:cubicBezTo>
                    <a:pt x="564" y="275"/>
                    <a:pt x="567" y="277"/>
                    <a:pt x="568" y="278"/>
                  </a:cubicBezTo>
                  <a:cubicBezTo>
                    <a:pt x="570" y="278"/>
                    <a:pt x="578" y="278"/>
                    <a:pt x="581" y="279"/>
                  </a:cubicBezTo>
                  <a:cubicBezTo>
                    <a:pt x="585" y="280"/>
                    <a:pt x="595" y="290"/>
                    <a:pt x="596" y="294"/>
                  </a:cubicBezTo>
                  <a:cubicBezTo>
                    <a:pt x="597" y="296"/>
                    <a:pt x="596" y="299"/>
                    <a:pt x="595" y="301"/>
                  </a:cubicBezTo>
                  <a:cubicBezTo>
                    <a:pt x="595" y="302"/>
                    <a:pt x="595" y="304"/>
                    <a:pt x="595" y="305"/>
                  </a:cubicBezTo>
                  <a:cubicBezTo>
                    <a:pt x="595" y="305"/>
                    <a:pt x="595" y="305"/>
                    <a:pt x="595" y="305"/>
                  </a:cubicBezTo>
                  <a:cubicBezTo>
                    <a:pt x="598" y="306"/>
                    <a:pt x="602" y="307"/>
                    <a:pt x="607" y="311"/>
                  </a:cubicBezTo>
                  <a:cubicBezTo>
                    <a:pt x="608" y="312"/>
                    <a:pt x="608" y="312"/>
                    <a:pt x="608" y="312"/>
                  </a:cubicBezTo>
                  <a:cubicBezTo>
                    <a:pt x="609" y="312"/>
                    <a:pt x="609" y="311"/>
                    <a:pt x="609" y="310"/>
                  </a:cubicBezTo>
                  <a:cubicBezTo>
                    <a:pt x="610" y="309"/>
                    <a:pt x="611" y="306"/>
                    <a:pt x="613" y="306"/>
                  </a:cubicBezTo>
                  <a:cubicBezTo>
                    <a:pt x="613" y="306"/>
                    <a:pt x="614" y="307"/>
                    <a:pt x="614" y="307"/>
                  </a:cubicBezTo>
                  <a:cubicBezTo>
                    <a:pt x="619" y="308"/>
                    <a:pt x="624" y="310"/>
                    <a:pt x="627" y="315"/>
                  </a:cubicBezTo>
                  <a:cubicBezTo>
                    <a:pt x="629" y="320"/>
                    <a:pt x="631" y="322"/>
                    <a:pt x="634" y="323"/>
                  </a:cubicBezTo>
                  <a:cubicBezTo>
                    <a:pt x="635" y="323"/>
                    <a:pt x="635" y="323"/>
                    <a:pt x="636" y="323"/>
                  </a:cubicBezTo>
                  <a:cubicBezTo>
                    <a:pt x="637" y="323"/>
                    <a:pt x="638" y="322"/>
                    <a:pt x="639" y="322"/>
                  </a:cubicBezTo>
                  <a:cubicBezTo>
                    <a:pt x="640" y="322"/>
                    <a:pt x="641" y="322"/>
                    <a:pt x="641" y="322"/>
                  </a:cubicBezTo>
                  <a:cubicBezTo>
                    <a:pt x="643" y="322"/>
                    <a:pt x="643" y="323"/>
                    <a:pt x="643" y="323"/>
                  </a:cubicBezTo>
                  <a:cubicBezTo>
                    <a:pt x="644" y="325"/>
                    <a:pt x="647" y="331"/>
                    <a:pt x="650" y="333"/>
                  </a:cubicBezTo>
                  <a:cubicBezTo>
                    <a:pt x="651" y="336"/>
                    <a:pt x="652" y="337"/>
                    <a:pt x="653" y="340"/>
                  </a:cubicBezTo>
                  <a:cubicBezTo>
                    <a:pt x="653" y="341"/>
                    <a:pt x="654" y="342"/>
                    <a:pt x="655" y="343"/>
                  </a:cubicBezTo>
                  <a:cubicBezTo>
                    <a:pt x="656" y="346"/>
                    <a:pt x="656" y="348"/>
                    <a:pt x="655" y="352"/>
                  </a:cubicBezTo>
                  <a:cubicBezTo>
                    <a:pt x="655" y="353"/>
                    <a:pt x="655" y="354"/>
                    <a:pt x="655" y="356"/>
                  </a:cubicBezTo>
                  <a:cubicBezTo>
                    <a:pt x="654" y="360"/>
                    <a:pt x="655" y="361"/>
                    <a:pt x="656" y="362"/>
                  </a:cubicBezTo>
                  <a:cubicBezTo>
                    <a:pt x="656" y="363"/>
                    <a:pt x="657" y="363"/>
                    <a:pt x="657" y="364"/>
                  </a:cubicBezTo>
                  <a:cubicBezTo>
                    <a:pt x="659" y="367"/>
                    <a:pt x="658" y="370"/>
                    <a:pt x="657" y="374"/>
                  </a:cubicBezTo>
                  <a:cubicBezTo>
                    <a:pt x="656" y="376"/>
                    <a:pt x="656" y="378"/>
                    <a:pt x="655" y="380"/>
                  </a:cubicBezTo>
                  <a:cubicBezTo>
                    <a:pt x="654" y="385"/>
                    <a:pt x="653" y="386"/>
                    <a:pt x="652" y="387"/>
                  </a:cubicBezTo>
                  <a:cubicBezTo>
                    <a:pt x="651" y="388"/>
                    <a:pt x="650" y="388"/>
                    <a:pt x="649" y="390"/>
                  </a:cubicBezTo>
                  <a:cubicBezTo>
                    <a:pt x="648" y="391"/>
                    <a:pt x="647" y="393"/>
                    <a:pt x="647" y="394"/>
                  </a:cubicBezTo>
                  <a:cubicBezTo>
                    <a:pt x="646" y="396"/>
                    <a:pt x="646" y="398"/>
                    <a:pt x="644" y="399"/>
                  </a:cubicBezTo>
                  <a:cubicBezTo>
                    <a:pt x="643" y="399"/>
                    <a:pt x="643" y="399"/>
                    <a:pt x="642" y="399"/>
                  </a:cubicBezTo>
                  <a:cubicBezTo>
                    <a:pt x="642" y="399"/>
                    <a:pt x="642" y="399"/>
                    <a:pt x="642" y="399"/>
                  </a:cubicBezTo>
                  <a:cubicBezTo>
                    <a:pt x="640" y="399"/>
                    <a:pt x="638" y="397"/>
                    <a:pt x="636" y="395"/>
                  </a:cubicBezTo>
                  <a:cubicBezTo>
                    <a:pt x="635" y="394"/>
                    <a:pt x="634" y="393"/>
                    <a:pt x="634" y="393"/>
                  </a:cubicBezTo>
                  <a:cubicBezTo>
                    <a:pt x="632" y="392"/>
                    <a:pt x="630" y="391"/>
                    <a:pt x="627" y="390"/>
                  </a:cubicBezTo>
                  <a:cubicBezTo>
                    <a:pt x="625" y="390"/>
                    <a:pt x="623" y="389"/>
                    <a:pt x="621" y="389"/>
                  </a:cubicBezTo>
                  <a:cubicBezTo>
                    <a:pt x="618" y="388"/>
                    <a:pt x="617" y="386"/>
                    <a:pt x="616" y="385"/>
                  </a:cubicBezTo>
                  <a:cubicBezTo>
                    <a:pt x="616" y="385"/>
                    <a:pt x="616" y="385"/>
                    <a:pt x="615" y="385"/>
                  </a:cubicBezTo>
                  <a:cubicBezTo>
                    <a:pt x="615" y="385"/>
                    <a:pt x="615" y="385"/>
                    <a:pt x="615" y="386"/>
                  </a:cubicBezTo>
                  <a:cubicBezTo>
                    <a:pt x="614" y="387"/>
                    <a:pt x="613" y="387"/>
                    <a:pt x="613" y="388"/>
                  </a:cubicBezTo>
                  <a:cubicBezTo>
                    <a:pt x="613" y="389"/>
                    <a:pt x="612" y="390"/>
                    <a:pt x="610" y="391"/>
                  </a:cubicBezTo>
                  <a:cubicBezTo>
                    <a:pt x="608" y="392"/>
                    <a:pt x="607" y="393"/>
                    <a:pt x="606" y="393"/>
                  </a:cubicBezTo>
                  <a:cubicBezTo>
                    <a:pt x="606" y="393"/>
                    <a:pt x="606" y="393"/>
                    <a:pt x="606" y="393"/>
                  </a:cubicBezTo>
                  <a:cubicBezTo>
                    <a:pt x="606" y="393"/>
                    <a:pt x="606" y="394"/>
                    <a:pt x="606" y="395"/>
                  </a:cubicBezTo>
                  <a:cubicBezTo>
                    <a:pt x="606" y="398"/>
                    <a:pt x="609" y="405"/>
                    <a:pt x="609" y="405"/>
                  </a:cubicBezTo>
                  <a:cubicBezTo>
                    <a:pt x="609" y="406"/>
                    <a:pt x="609" y="406"/>
                    <a:pt x="609" y="406"/>
                  </a:cubicBezTo>
                  <a:cubicBezTo>
                    <a:pt x="609" y="406"/>
                    <a:pt x="609" y="406"/>
                    <a:pt x="609" y="406"/>
                  </a:cubicBezTo>
                  <a:cubicBezTo>
                    <a:pt x="609" y="406"/>
                    <a:pt x="607" y="410"/>
                    <a:pt x="606" y="415"/>
                  </a:cubicBezTo>
                  <a:cubicBezTo>
                    <a:pt x="605" y="417"/>
                    <a:pt x="605" y="419"/>
                    <a:pt x="605" y="422"/>
                  </a:cubicBezTo>
                  <a:cubicBezTo>
                    <a:pt x="605" y="424"/>
                    <a:pt x="605" y="426"/>
                    <a:pt x="604" y="430"/>
                  </a:cubicBezTo>
                  <a:cubicBezTo>
                    <a:pt x="603" y="437"/>
                    <a:pt x="583" y="448"/>
                    <a:pt x="578" y="449"/>
                  </a:cubicBezTo>
                  <a:cubicBezTo>
                    <a:pt x="576" y="450"/>
                    <a:pt x="574" y="450"/>
                    <a:pt x="572" y="451"/>
                  </a:cubicBezTo>
                  <a:cubicBezTo>
                    <a:pt x="567" y="452"/>
                    <a:pt x="562" y="453"/>
                    <a:pt x="559" y="454"/>
                  </a:cubicBezTo>
                  <a:cubicBezTo>
                    <a:pt x="553" y="456"/>
                    <a:pt x="546" y="464"/>
                    <a:pt x="544" y="466"/>
                  </a:cubicBezTo>
                  <a:cubicBezTo>
                    <a:pt x="544" y="467"/>
                    <a:pt x="542" y="468"/>
                    <a:pt x="541" y="468"/>
                  </a:cubicBezTo>
                  <a:cubicBezTo>
                    <a:pt x="540" y="468"/>
                    <a:pt x="540" y="468"/>
                    <a:pt x="539" y="468"/>
                  </a:cubicBezTo>
                  <a:cubicBezTo>
                    <a:pt x="539" y="468"/>
                    <a:pt x="538" y="468"/>
                    <a:pt x="538" y="468"/>
                  </a:cubicBezTo>
                  <a:cubicBezTo>
                    <a:pt x="536" y="468"/>
                    <a:pt x="535" y="468"/>
                    <a:pt x="534" y="468"/>
                  </a:cubicBezTo>
                  <a:cubicBezTo>
                    <a:pt x="532" y="469"/>
                    <a:pt x="532" y="470"/>
                    <a:pt x="532" y="472"/>
                  </a:cubicBezTo>
                  <a:cubicBezTo>
                    <a:pt x="531" y="473"/>
                    <a:pt x="531" y="475"/>
                    <a:pt x="529" y="478"/>
                  </a:cubicBezTo>
                  <a:cubicBezTo>
                    <a:pt x="527" y="481"/>
                    <a:pt x="525" y="482"/>
                    <a:pt x="523" y="484"/>
                  </a:cubicBezTo>
                  <a:cubicBezTo>
                    <a:pt x="521" y="485"/>
                    <a:pt x="519" y="486"/>
                    <a:pt x="518" y="488"/>
                  </a:cubicBezTo>
                  <a:cubicBezTo>
                    <a:pt x="517" y="490"/>
                    <a:pt x="516" y="492"/>
                    <a:pt x="517" y="494"/>
                  </a:cubicBezTo>
                  <a:cubicBezTo>
                    <a:pt x="518" y="496"/>
                    <a:pt x="519" y="498"/>
                    <a:pt x="522" y="499"/>
                  </a:cubicBezTo>
                  <a:cubicBezTo>
                    <a:pt x="523" y="500"/>
                    <a:pt x="525" y="500"/>
                    <a:pt x="526" y="501"/>
                  </a:cubicBezTo>
                  <a:cubicBezTo>
                    <a:pt x="529" y="502"/>
                    <a:pt x="532" y="503"/>
                    <a:pt x="533" y="507"/>
                  </a:cubicBezTo>
                  <a:cubicBezTo>
                    <a:pt x="533" y="512"/>
                    <a:pt x="537" y="516"/>
                    <a:pt x="540" y="517"/>
                  </a:cubicBezTo>
                  <a:cubicBezTo>
                    <a:pt x="543" y="518"/>
                    <a:pt x="545" y="521"/>
                    <a:pt x="547" y="526"/>
                  </a:cubicBezTo>
                  <a:cubicBezTo>
                    <a:pt x="548" y="528"/>
                    <a:pt x="550" y="531"/>
                    <a:pt x="551" y="533"/>
                  </a:cubicBezTo>
                  <a:cubicBezTo>
                    <a:pt x="555" y="539"/>
                    <a:pt x="552" y="545"/>
                    <a:pt x="549" y="549"/>
                  </a:cubicBezTo>
                  <a:cubicBezTo>
                    <a:pt x="548" y="551"/>
                    <a:pt x="546" y="552"/>
                    <a:pt x="546" y="554"/>
                  </a:cubicBezTo>
                  <a:cubicBezTo>
                    <a:pt x="545" y="556"/>
                    <a:pt x="544" y="557"/>
                    <a:pt x="543" y="558"/>
                  </a:cubicBezTo>
                  <a:cubicBezTo>
                    <a:pt x="542" y="560"/>
                    <a:pt x="541" y="561"/>
                    <a:pt x="542" y="564"/>
                  </a:cubicBezTo>
                  <a:cubicBezTo>
                    <a:pt x="543" y="565"/>
                    <a:pt x="543" y="565"/>
                    <a:pt x="543" y="565"/>
                  </a:cubicBezTo>
                  <a:cubicBezTo>
                    <a:pt x="544" y="568"/>
                    <a:pt x="544" y="569"/>
                    <a:pt x="545" y="569"/>
                  </a:cubicBezTo>
                  <a:cubicBezTo>
                    <a:pt x="546" y="569"/>
                    <a:pt x="549" y="567"/>
                    <a:pt x="551" y="565"/>
                  </a:cubicBezTo>
                  <a:cubicBezTo>
                    <a:pt x="553" y="564"/>
                    <a:pt x="555" y="564"/>
                    <a:pt x="556" y="564"/>
                  </a:cubicBezTo>
                  <a:cubicBezTo>
                    <a:pt x="561" y="564"/>
                    <a:pt x="564" y="569"/>
                    <a:pt x="566" y="574"/>
                  </a:cubicBezTo>
                  <a:cubicBezTo>
                    <a:pt x="567" y="576"/>
                    <a:pt x="567" y="577"/>
                    <a:pt x="568" y="578"/>
                  </a:cubicBezTo>
                  <a:cubicBezTo>
                    <a:pt x="572" y="584"/>
                    <a:pt x="569" y="587"/>
                    <a:pt x="565" y="591"/>
                  </a:cubicBezTo>
                  <a:cubicBezTo>
                    <a:pt x="564" y="592"/>
                    <a:pt x="564" y="592"/>
                    <a:pt x="564" y="592"/>
                  </a:cubicBezTo>
                  <a:cubicBezTo>
                    <a:pt x="561" y="596"/>
                    <a:pt x="562" y="598"/>
                    <a:pt x="562" y="600"/>
                  </a:cubicBezTo>
                  <a:cubicBezTo>
                    <a:pt x="562" y="602"/>
                    <a:pt x="563" y="603"/>
                    <a:pt x="563" y="604"/>
                  </a:cubicBezTo>
                  <a:cubicBezTo>
                    <a:pt x="563" y="605"/>
                    <a:pt x="563" y="606"/>
                    <a:pt x="564" y="607"/>
                  </a:cubicBezTo>
                  <a:cubicBezTo>
                    <a:pt x="565" y="608"/>
                    <a:pt x="566" y="610"/>
                    <a:pt x="564" y="613"/>
                  </a:cubicBezTo>
                  <a:cubicBezTo>
                    <a:pt x="563" y="613"/>
                    <a:pt x="562" y="614"/>
                    <a:pt x="562" y="615"/>
                  </a:cubicBezTo>
                  <a:cubicBezTo>
                    <a:pt x="561" y="617"/>
                    <a:pt x="560" y="618"/>
                    <a:pt x="558" y="618"/>
                  </a:cubicBezTo>
                  <a:cubicBezTo>
                    <a:pt x="558" y="618"/>
                    <a:pt x="557" y="618"/>
                    <a:pt x="557" y="618"/>
                  </a:cubicBezTo>
                  <a:cubicBezTo>
                    <a:pt x="553" y="617"/>
                    <a:pt x="553" y="617"/>
                    <a:pt x="548" y="616"/>
                  </a:cubicBezTo>
                  <a:cubicBezTo>
                    <a:pt x="544" y="615"/>
                    <a:pt x="542" y="612"/>
                    <a:pt x="540" y="610"/>
                  </a:cubicBezTo>
                  <a:cubicBezTo>
                    <a:pt x="537" y="608"/>
                    <a:pt x="535" y="605"/>
                    <a:pt x="533" y="605"/>
                  </a:cubicBezTo>
                  <a:cubicBezTo>
                    <a:pt x="529" y="603"/>
                    <a:pt x="525" y="600"/>
                    <a:pt x="525" y="596"/>
                  </a:cubicBezTo>
                  <a:cubicBezTo>
                    <a:pt x="524" y="595"/>
                    <a:pt x="525" y="594"/>
                    <a:pt x="526" y="593"/>
                  </a:cubicBezTo>
                  <a:cubicBezTo>
                    <a:pt x="526" y="592"/>
                    <a:pt x="526" y="592"/>
                    <a:pt x="527" y="591"/>
                  </a:cubicBezTo>
                  <a:cubicBezTo>
                    <a:pt x="528" y="591"/>
                    <a:pt x="529" y="590"/>
                    <a:pt x="529" y="589"/>
                  </a:cubicBezTo>
                  <a:cubicBezTo>
                    <a:pt x="529" y="589"/>
                    <a:pt x="528" y="589"/>
                    <a:pt x="527" y="588"/>
                  </a:cubicBezTo>
                  <a:cubicBezTo>
                    <a:pt x="523" y="586"/>
                    <a:pt x="522" y="584"/>
                    <a:pt x="521" y="582"/>
                  </a:cubicBezTo>
                  <a:cubicBezTo>
                    <a:pt x="521" y="581"/>
                    <a:pt x="520" y="579"/>
                    <a:pt x="519" y="579"/>
                  </a:cubicBezTo>
                  <a:cubicBezTo>
                    <a:pt x="518" y="577"/>
                    <a:pt x="517" y="577"/>
                    <a:pt x="514" y="577"/>
                  </a:cubicBezTo>
                  <a:cubicBezTo>
                    <a:pt x="513" y="577"/>
                    <a:pt x="511" y="577"/>
                    <a:pt x="509" y="577"/>
                  </a:cubicBezTo>
                  <a:cubicBezTo>
                    <a:pt x="508" y="577"/>
                    <a:pt x="508" y="577"/>
                    <a:pt x="508" y="577"/>
                  </a:cubicBezTo>
                  <a:cubicBezTo>
                    <a:pt x="503" y="578"/>
                    <a:pt x="501" y="580"/>
                    <a:pt x="498" y="583"/>
                  </a:cubicBezTo>
                  <a:cubicBezTo>
                    <a:pt x="498" y="584"/>
                    <a:pt x="497" y="585"/>
                    <a:pt x="496" y="586"/>
                  </a:cubicBezTo>
                  <a:cubicBezTo>
                    <a:pt x="494" y="588"/>
                    <a:pt x="493" y="589"/>
                    <a:pt x="491" y="589"/>
                  </a:cubicBezTo>
                  <a:cubicBezTo>
                    <a:pt x="489" y="589"/>
                    <a:pt x="488" y="589"/>
                    <a:pt x="487" y="588"/>
                  </a:cubicBezTo>
                  <a:cubicBezTo>
                    <a:pt x="486" y="588"/>
                    <a:pt x="485" y="588"/>
                    <a:pt x="485" y="588"/>
                  </a:cubicBezTo>
                  <a:cubicBezTo>
                    <a:pt x="481" y="587"/>
                    <a:pt x="479" y="582"/>
                    <a:pt x="477" y="579"/>
                  </a:cubicBezTo>
                  <a:cubicBezTo>
                    <a:pt x="477" y="578"/>
                    <a:pt x="476" y="577"/>
                    <a:pt x="476" y="576"/>
                  </a:cubicBezTo>
                  <a:cubicBezTo>
                    <a:pt x="475" y="575"/>
                    <a:pt x="473" y="574"/>
                    <a:pt x="470" y="574"/>
                  </a:cubicBezTo>
                  <a:cubicBezTo>
                    <a:pt x="467" y="574"/>
                    <a:pt x="463" y="575"/>
                    <a:pt x="459" y="577"/>
                  </a:cubicBezTo>
                  <a:cubicBezTo>
                    <a:pt x="455" y="578"/>
                    <a:pt x="453" y="579"/>
                    <a:pt x="452" y="579"/>
                  </a:cubicBezTo>
                  <a:cubicBezTo>
                    <a:pt x="451" y="579"/>
                    <a:pt x="450" y="578"/>
                    <a:pt x="450" y="578"/>
                  </a:cubicBezTo>
                  <a:cubicBezTo>
                    <a:pt x="449" y="577"/>
                    <a:pt x="450" y="576"/>
                    <a:pt x="450" y="575"/>
                  </a:cubicBezTo>
                  <a:cubicBezTo>
                    <a:pt x="451" y="573"/>
                    <a:pt x="452" y="567"/>
                    <a:pt x="451" y="567"/>
                  </a:cubicBezTo>
                  <a:cubicBezTo>
                    <a:pt x="450" y="567"/>
                    <a:pt x="448" y="569"/>
                    <a:pt x="447" y="571"/>
                  </a:cubicBezTo>
                  <a:cubicBezTo>
                    <a:pt x="445" y="573"/>
                    <a:pt x="444" y="574"/>
                    <a:pt x="443" y="576"/>
                  </a:cubicBezTo>
                  <a:cubicBezTo>
                    <a:pt x="439" y="579"/>
                    <a:pt x="441" y="581"/>
                    <a:pt x="444" y="587"/>
                  </a:cubicBezTo>
                  <a:cubicBezTo>
                    <a:pt x="445" y="588"/>
                    <a:pt x="445" y="588"/>
                    <a:pt x="445" y="588"/>
                  </a:cubicBezTo>
                  <a:cubicBezTo>
                    <a:pt x="447" y="591"/>
                    <a:pt x="448" y="593"/>
                    <a:pt x="447" y="594"/>
                  </a:cubicBezTo>
                  <a:cubicBezTo>
                    <a:pt x="446" y="595"/>
                    <a:pt x="445" y="595"/>
                    <a:pt x="443" y="595"/>
                  </a:cubicBezTo>
                  <a:cubicBezTo>
                    <a:pt x="441" y="596"/>
                    <a:pt x="439" y="596"/>
                    <a:pt x="438" y="596"/>
                  </a:cubicBezTo>
                  <a:cubicBezTo>
                    <a:pt x="436" y="596"/>
                    <a:pt x="435" y="596"/>
                    <a:pt x="433" y="595"/>
                  </a:cubicBezTo>
                  <a:cubicBezTo>
                    <a:pt x="431" y="595"/>
                    <a:pt x="428" y="595"/>
                    <a:pt x="426" y="594"/>
                  </a:cubicBezTo>
                  <a:cubicBezTo>
                    <a:pt x="423" y="594"/>
                    <a:pt x="421" y="594"/>
                    <a:pt x="419" y="593"/>
                  </a:cubicBezTo>
                  <a:cubicBezTo>
                    <a:pt x="419" y="593"/>
                    <a:pt x="418" y="593"/>
                    <a:pt x="418" y="593"/>
                  </a:cubicBezTo>
                  <a:cubicBezTo>
                    <a:pt x="413" y="593"/>
                    <a:pt x="401" y="597"/>
                    <a:pt x="397" y="601"/>
                  </a:cubicBezTo>
                  <a:cubicBezTo>
                    <a:pt x="395" y="602"/>
                    <a:pt x="392" y="603"/>
                    <a:pt x="388" y="603"/>
                  </a:cubicBezTo>
                  <a:cubicBezTo>
                    <a:pt x="386" y="603"/>
                    <a:pt x="384" y="603"/>
                    <a:pt x="382" y="603"/>
                  </a:cubicBezTo>
                  <a:cubicBezTo>
                    <a:pt x="380" y="603"/>
                    <a:pt x="378" y="602"/>
                    <a:pt x="377" y="602"/>
                  </a:cubicBezTo>
                  <a:cubicBezTo>
                    <a:pt x="376" y="602"/>
                    <a:pt x="376" y="602"/>
                    <a:pt x="375" y="602"/>
                  </a:cubicBezTo>
                  <a:cubicBezTo>
                    <a:pt x="374" y="603"/>
                    <a:pt x="374" y="603"/>
                    <a:pt x="374" y="603"/>
                  </a:cubicBezTo>
                  <a:cubicBezTo>
                    <a:pt x="369" y="603"/>
                    <a:pt x="365" y="604"/>
                    <a:pt x="362" y="608"/>
                  </a:cubicBezTo>
                  <a:cubicBezTo>
                    <a:pt x="360" y="611"/>
                    <a:pt x="360" y="612"/>
                    <a:pt x="361" y="613"/>
                  </a:cubicBezTo>
                  <a:cubicBezTo>
                    <a:pt x="361" y="614"/>
                    <a:pt x="362" y="616"/>
                    <a:pt x="360" y="618"/>
                  </a:cubicBezTo>
                  <a:cubicBezTo>
                    <a:pt x="357" y="619"/>
                    <a:pt x="354" y="620"/>
                    <a:pt x="352" y="620"/>
                  </a:cubicBezTo>
                  <a:cubicBezTo>
                    <a:pt x="350" y="620"/>
                    <a:pt x="349" y="619"/>
                    <a:pt x="347" y="619"/>
                  </a:cubicBezTo>
                  <a:cubicBezTo>
                    <a:pt x="346" y="619"/>
                    <a:pt x="344" y="619"/>
                    <a:pt x="343" y="619"/>
                  </a:cubicBezTo>
                  <a:cubicBezTo>
                    <a:pt x="338" y="619"/>
                    <a:pt x="338" y="621"/>
                    <a:pt x="337" y="627"/>
                  </a:cubicBezTo>
                  <a:cubicBezTo>
                    <a:pt x="337" y="629"/>
                    <a:pt x="337" y="629"/>
                    <a:pt x="337" y="629"/>
                  </a:cubicBezTo>
                  <a:cubicBezTo>
                    <a:pt x="337" y="629"/>
                    <a:pt x="338" y="629"/>
                    <a:pt x="338" y="628"/>
                  </a:cubicBezTo>
                  <a:cubicBezTo>
                    <a:pt x="340" y="626"/>
                    <a:pt x="340" y="626"/>
                    <a:pt x="340" y="626"/>
                  </a:cubicBezTo>
                  <a:cubicBezTo>
                    <a:pt x="340" y="634"/>
                    <a:pt x="340" y="634"/>
                    <a:pt x="340" y="634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9" y="634"/>
                    <a:pt x="336" y="633"/>
                    <a:pt x="331" y="632"/>
                  </a:cubicBezTo>
                  <a:cubicBezTo>
                    <a:pt x="331" y="632"/>
                    <a:pt x="330" y="632"/>
                    <a:pt x="330" y="632"/>
                  </a:cubicBezTo>
                  <a:cubicBezTo>
                    <a:pt x="327" y="632"/>
                    <a:pt x="325" y="635"/>
                    <a:pt x="322" y="639"/>
                  </a:cubicBezTo>
                  <a:cubicBezTo>
                    <a:pt x="321" y="640"/>
                    <a:pt x="321" y="640"/>
                    <a:pt x="321" y="640"/>
                  </a:cubicBezTo>
                  <a:cubicBezTo>
                    <a:pt x="320" y="642"/>
                    <a:pt x="318" y="644"/>
                    <a:pt x="317" y="644"/>
                  </a:cubicBezTo>
                  <a:cubicBezTo>
                    <a:pt x="316" y="644"/>
                    <a:pt x="315" y="643"/>
                    <a:pt x="314" y="643"/>
                  </a:cubicBezTo>
                  <a:cubicBezTo>
                    <a:pt x="313" y="642"/>
                    <a:pt x="313" y="642"/>
                    <a:pt x="313" y="642"/>
                  </a:cubicBezTo>
                  <a:cubicBezTo>
                    <a:pt x="311" y="641"/>
                    <a:pt x="311" y="640"/>
                    <a:pt x="311" y="639"/>
                  </a:cubicBezTo>
                  <a:cubicBezTo>
                    <a:pt x="310" y="638"/>
                    <a:pt x="311" y="637"/>
                    <a:pt x="312" y="636"/>
                  </a:cubicBezTo>
                  <a:cubicBezTo>
                    <a:pt x="310" y="636"/>
                    <a:pt x="308" y="637"/>
                    <a:pt x="306" y="638"/>
                  </a:cubicBezTo>
                  <a:cubicBezTo>
                    <a:pt x="300" y="640"/>
                    <a:pt x="293" y="642"/>
                    <a:pt x="287" y="643"/>
                  </a:cubicBezTo>
                  <a:cubicBezTo>
                    <a:pt x="287" y="643"/>
                    <a:pt x="286" y="643"/>
                    <a:pt x="286" y="643"/>
                  </a:cubicBezTo>
                  <a:cubicBezTo>
                    <a:pt x="278" y="643"/>
                    <a:pt x="277" y="639"/>
                    <a:pt x="277" y="636"/>
                  </a:cubicBezTo>
                  <a:cubicBezTo>
                    <a:pt x="277" y="635"/>
                    <a:pt x="277" y="635"/>
                    <a:pt x="277" y="635"/>
                  </a:cubicBezTo>
                  <a:cubicBezTo>
                    <a:pt x="276" y="633"/>
                    <a:pt x="273" y="627"/>
                    <a:pt x="270" y="627"/>
                  </a:cubicBezTo>
                  <a:cubicBezTo>
                    <a:pt x="266" y="627"/>
                    <a:pt x="266" y="627"/>
                    <a:pt x="266" y="627"/>
                  </a:cubicBezTo>
                  <a:cubicBezTo>
                    <a:pt x="263" y="627"/>
                    <a:pt x="261" y="627"/>
                    <a:pt x="261" y="625"/>
                  </a:cubicBezTo>
                  <a:cubicBezTo>
                    <a:pt x="260" y="624"/>
                    <a:pt x="262" y="623"/>
                    <a:pt x="263" y="622"/>
                  </a:cubicBezTo>
                  <a:cubicBezTo>
                    <a:pt x="264" y="621"/>
                    <a:pt x="265" y="619"/>
                    <a:pt x="265" y="618"/>
                  </a:cubicBezTo>
                  <a:cubicBezTo>
                    <a:pt x="264" y="617"/>
                    <a:pt x="263" y="616"/>
                    <a:pt x="261" y="616"/>
                  </a:cubicBezTo>
                  <a:cubicBezTo>
                    <a:pt x="260" y="616"/>
                    <a:pt x="259" y="617"/>
                    <a:pt x="258" y="617"/>
                  </a:cubicBezTo>
                  <a:cubicBezTo>
                    <a:pt x="256" y="619"/>
                    <a:pt x="253" y="619"/>
                    <a:pt x="251" y="619"/>
                  </a:cubicBezTo>
                  <a:cubicBezTo>
                    <a:pt x="249" y="619"/>
                    <a:pt x="248" y="619"/>
                    <a:pt x="246" y="618"/>
                  </a:cubicBezTo>
                  <a:cubicBezTo>
                    <a:pt x="245" y="617"/>
                    <a:pt x="242" y="615"/>
                    <a:pt x="239" y="614"/>
                  </a:cubicBezTo>
                  <a:cubicBezTo>
                    <a:pt x="237" y="613"/>
                    <a:pt x="234" y="612"/>
                    <a:pt x="232" y="611"/>
                  </a:cubicBezTo>
                  <a:cubicBezTo>
                    <a:pt x="231" y="610"/>
                    <a:pt x="229" y="610"/>
                    <a:pt x="228" y="610"/>
                  </a:cubicBezTo>
                  <a:cubicBezTo>
                    <a:pt x="226" y="610"/>
                    <a:pt x="225" y="611"/>
                    <a:pt x="224" y="612"/>
                  </a:cubicBezTo>
                  <a:cubicBezTo>
                    <a:pt x="223" y="616"/>
                    <a:pt x="217" y="617"/>
                    <a:pt x="214" y="617"/>
                  </a:cubicBezTo>
                  <a:cubicBezTo>
                    <a:pt x="212" y="617"/>
                    <a:pt x="211" y="617"/>
                    <a:pt x="210" y="616"/>
                  </a:cubicBezTo>
                  <a:cubicBezTo>
                    <a:pt x="208" y="616"/>
                    <a:pt x="207" y="614"/>
                    <a:pt x="205" y="612"/>
                  </a:cubicBezTo>
                  <a:cubicBezTo>
                    <a:pt x="205" y="614"/>
                    <a:pt x="205" y="615"/>
                    <a:pt x="205" y="618"/>
                  </a:cubicBezTo>
                  <a:cubicBezTo>
                    <a:pt x="203" y="622"/>
                    <a:pt x="205" y="623"/>
                    <a:pt x="207" y="624"/>
                  </a:cubicBezTo>
                  <a:cubicBezTo>
                    <a:pt x="208" y="625"/>
                    <a:pt x="209" y="626"/>
                    <a:pt x="209" y="628"/>
                  </a:cubicBezTo>
                  <a:cubicBezTo>
                    <a:pt x="210" y="631"/>
                    <a:pt x="210" y="636"/>
                    <a:pt x="208" y="639"/>
                  </a:cubicBezTo>
                  <a:cubicBezTo>
                    <a:pt x="207" y="640"/>
                    <a:pt x="207" y="641"/>
                    <a:pt x="206" y="643"/>
                  </a:cubicBezTo>
                  <a:cubicBezTo>
                    <a:pt x="205" y="645"/>
                    <a:pt x="204" y="648"/>
                    <a:pt x="202" y="648"/>
                  </a:cubicBezTo>
                  <a:cubicBezTo>
                    <a:pt x="200" y="649"/>
                    <a:pt x="194" y="653"/>
                    <a:pt x="191" y="660"/>
                  </a:cubicBezTo>
                  <a:cubicBezTo>
                    <a:pt x="189" y="667"/>
                    <a:pt x="180" y="669"/>
                    <a:pt x="174" y="671"/>
                  </a:cubicBezTo>
                  <a:cubicBezTo>
                    <a:pt x="173" y="671"/>
                    <a:pt x="173" y="671"/>
                    <a:pt x="173" y="671"/>
                  </a:cubicBezTo>
                  <a:cubicBezTo>
                    <a:pt x="172" y="672"/>
                    <a:pt x="171" y="672"/>
                    <a:pt x="171" y="672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11"/>
            <p:cNvSpPr>
              <a:spLocks noEditPoints="1"/>
            </p:cNvSpPr>
            <p:nvPr/>
          </p:nvSpPr>
          <p:spPr bwMode="auto">
            <a:xfrm>
              <a:off x="1908176" y="4192588"/>
              <a:ext cx="2046288" cy="2082800"/>
            </a:xfrm>
            <a:custGeom>
              <a:avLst/>
              <a:gdLst>
                <a:gd name="T0" fmla="*/ 228 w 662"/>
                <a:gd name="T1" fmla="*/ 70 h 674"/>
                <a:gd name="T2" fmla="*/ 272 w 662"/>
                <a:gd name="T3" fmla="*/ 41 h 674"/>
                <a:gd name="T4" fmla="*/ 311 w 662"/>
                <a:gd name="T5" fmla="*/ 7 h 674"/>
                <a:gd name="T6" fmla="*/ 387 w 662"/>
                <a:gd name="T7" fmla="*/ 24 h 674"/>
                <a:gd name="T8" fmla="*/ 469 w 662"/>
                <a:gd name="T9" fmla="*/ 121 h 674"/>
                <a:gd name="T10" fmla="*/ 541 w 662"/>
                <a:gd name="T11" fmla="*/ 245 h 674"/>
                <a:gd name="T12" fmla="*/ 645 w 662"/>
                <a:gd name="T13" fmla="*/ 325 h 674"/>
                <a:gd name="T14" fmla="*/ 607 w 662"/>
                <a:gd name="T15" fmla="*/ 416 h 674"/>
                <a:gd name="T16" fmla="*/ 547 w 662"/>
                <a:gd name="T17" fmla="*/ 571 h 674"/>
                <a:gd name="T18" fmla="*/ 498 w 662"/>
                <a:gd name="T19" fmla="*/ 586 h 674"/>
                <a:gd name="T20" fmla="*/ 420 w 662"/>
                <a:gd name="T21" fmla="*/ 593 h 674"/>
                <a:gd name="T22" fmla="*/ 319 w 662"/>
                <a:gd name="T23" fmla="*/ 644 h 674"/>
                <a:gd name="T24" fmla="*/ 216 w 662"/>
                <a:gd name="T25" fmla="*/ 617 h 674"/>
                <a:gd name="T26" fmla="*/ 158 w 662"/>
                <a:gd name="T27" fmla="*/ 652 h 674"/>
                <a:gd name="T28" fmla="*/ 91 w 662"/>
                <a:gd name="T29" fmla="*/ 608 h 674"/>
                <a:gd name="T30" fmla="*/ 152 w 662"/>
                <a:gd name="T31" fmla="*/ 479 h 674"/>
                <a:gd name="T32" fmla="*/ 175 w 662"/>
                <a:gd name="T33" fmla="*/ 387 h 674"/>
                <a:gd name="T34" fmla="*/ 172 w 662"/>
                <a:gd name="T35" fmla="*/ 293 h 674"/>
                <a:gd name="T36" fmla="*/ 123 w 662"/>
                <a:gd name="T37" fmla="*/ 200 h 674"/>
                <a:gd name="T38" fmla="*/ 77 w 662"/>
                <a:gd name="T39" fmla="*/ 165 h 674"/>
                <a:gd name="T40" fmla="*/ 41 w 662"/>
                <a:gd name="T41" fmla="*/ 195 h 674"/>
                <a:gd name="T42" fmla="*/ 9 w 662"/>
                <a:gd name="T43" fmla="*/ 109 h 674"/>
                <a:gd name="T44" fmla="*/ 72 w 662"/>
                <a:gd name="T45" fmla="*/ 77 h 674"/>
                <a:gd name="T46" fmla="*/ 147 w 662"/>
                <a:gd name="T47" fmla="*/ 8 h 674"/>
                <a:gd name="T48" fmla="*/ 144 w 662"/>
                <a:gd name="T49" fmla="*/ 5 h 674"/>
                <a:gd name="T50" fmla="*/ 97 w 662"/>
                <a:gd name="T51" fmla="*/ 57 h 674"/>
                <a:gd name="T52" fmla="*/ 64 w 662"/>
                <a:gd name="T53" fmla="*/ 96 h 674"/>
                <a:gd name="T54" fmla="*/ 8 w 662"/>
                <a:gd name="T55" fmla="*/ 119 h 674"/>
                <a:gd name="T56" fmla="*/ 17 w 662"/>
                <a:gd name="T57" fmla="*/ 202 h 674"/>
                <a:gd name="T58" fmla="*/ 60 w 662"/>
                <a:gd name="T59" fmla="*/ 172 h 674"/>
                <a:gd name="T60" fmla="*/ 77 w 662"/>
                <a:gd name="T61" fmla="*/ 167 h 674"/>
                <a:gd name="T62" fmla="*/ 111 w 662"/>
                <a:gd name="T63" fmla="*/ 174 h 674"/>
                <a:gd name="T64" fmla="*/ 149 w 662"/>
                <a:gd name="T65" fmla="*/ 212 h 674"/>
                <a:gd name="T66" fmla="*/ 172 w 662"/>
                <a:gd name="T67" fmla="*/ 306 h 674"/>
                <a:gd name="T68" fmla="*/ 192 w 662"/>
                <a:gd name="T69" fmla="*/ 385 h 674"/>
                <a:gd name="T70" fmla="*/ 155 w 662"/>
                <a:gd name="T71" fmla="*/ 424 h 674"/>
                <a:gd name="T72" fmla="*/ 155 w 662"/>
                <a:gd name="T73" fmla="*/ 562 h 674"/>
                <a:gd name="T74" fmla="*/ 93 w 662"/>
                <a:gd name="T75" fmla="*/ 614 h 674"/>
                <a:gd name="T76" fmla="*/ 138 w 662"/>
                <a:gd name="T77" fmla="*/ 622 h 674"/>
                <a:gd name="T78" fmla="*/ 173 w 662"/>
                <a:gd name="T79" fmla="*/ 674 h 674"/>
                <a:gd name="T80" fmla="*/ 241 w 662"/>
                <a:gd name="T81" fmla="*/ 616 h 674"/>
                <a:gd name="T82" fmla="*/ 312 w 662"/>
                <a:gd name="T83" fmla="*/ 638 h 674"/>
                <a:gd name="T84" fmla="*/ 345 w 662"/>
                <a:gd name="T85" fmla="*/ 621 h 674"/>
                <a:gd name="T86" fmla="*/ 440 w 662"/>
                <a:gd name="T87" fmla="*/ 598 h 674"/>
                <a:gd name="T88" fmla="*/ 487 w 662"/>
                <a:gd name="T89" fmla="*/ 590 h 674"/>
                <a:gd name="T90" fmla="*/ 541 w 662"/>
                <a:gd name="T91" fmla="*/ 611 h 674"/>
                <a:gd name="T92" fmla="*/ 546 w 662"/>
                <a:gd name="T93" fmla="*/ 566 h 674"/>
                <a:gd name="T94" fmla="*/ 536 w 662"/>
                <a:gd name="T95" fmla="*/ 470 h 674"/>
                <a:gd name="T96" fmla="*/ 612 w 662"/>
                <a:gd name="T97" fmla="*/ 393 h 674"/>
                <a:gd name="T98" fmla="*/ 659 w 662"/>
                <a:gd name="T99" fmla="*/ 362 h 674"/>
                <a:gd name="T100" fmla="*/ 610 w 662"/>
                <a:gd name="T101" fmla="*/ 311 h 674"/>
                <a:gd name="T102" fmla="*/ 510 w 662"/>
                <a:gd name="T103" fmla="*/ 233 h 674"/>
                <a:gd name="T104" fmla="*/ 465 w 662"/>
                <a:gd name="T105" fmla="*/ 143 h 674"/>
                <a:gd name="T106" fmla="*/ 427 w 662"/>
                <a:gd name="T107" fmla="*/ 76 h 674"/>
                <a:gd name="T108" fmla="*/ 387 w 662"/>
                <a:gd name="T109" fmla="*/ 22 h 674"/>
                <a:gd name="T110" fmla="*/ 326 w 662"/>
                <a:gd name="T111" fmla="*/ 20 h 674"/>
                <a:gd name="T112" fmla="*/ 300 w 662"/>
                <a:gd name="T113" fmla="*/ 55 h 674"/>
                <a:gd name="T114" fmla="*/ 273 w 662"/>
                <a:gd name="T115" fmla="*/ 40 h 674"/>
                <a:gd name="T116" fmla="*/ 245 w 662"/>
                <a:gd name="T117" fmla="*/ 61 h 674"/>
                <a:gd name="T118" fmla="*/ 216 w 662"/>
                <a:gd name="T119" fmla="*/ 51 h 674"/>
                <a:gd name="T120" fmla="*/ 175 w 662"/>
                <a:gd name="T121" fmla="*/ 13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62" h="674">
                  <a:moveTo>
                    <a:pt x="161" y="2"/>
                  </a:moveTo>
                  <a:cubicBezTo>
                    <a:pt x="162" y="2"/>
                    <a:pt x="163" y="3"/>
                    <a:pt x="164" y="4"/>
                  </a:cubicBezTo>
                  <a:cubicBezTo>
                    <a:pt x="167" y="8"/>
                    <a:pt x="169" y="14"/>
                    <a:pt x="174" y="15"/>
                  </a:cubicBezTo>
                  <a:cubicBezTo>
                    <a:pt x="179" y="15"/>
                    <a:pt x="177" y="17"/>
                    <a:pt x="181" y="22"/>
                  </a:cubicBezTo>
                  <a:cubicBezTo>
                    <a:pt x="184" y="26"/>
                    <a:pt x="185" y="27"/>
                    <a:pt x="187" y="31"/>
                  </a:cubicBezTo>
                  <a:cubicBezTo>
                    <a:pt x="189" y="34"/>
                    <a:pt x="189" y="36"/>
                    <a:pt x="192" y="36"/>
                  </a:cubicBezTo>
                  <a:cubicBezTo>
                    <a:pt x="192" y="36"/>
                    <a:pt x="193" y="36"/>
                    <a:pt x="193" y="36"/>
                  </a:cubicBezTo>
                  <a:cubicBezTo>
                    <a:pt x="193" y="35"/>
                    <a:pt x="194" y="35"/>
                    <a:pt x="194" y="35"/>
                  </a:cubicBezTo>
                  <a:cubicBezTo>
                    <a:pt x="197" y="35"/>
                    <a:pt x="197" y="39"/>
                    <a:pt x="199" y="41"/>
                  </a:cubicBezTo>
                  <a:cubicBezTo>
                    <a:pt x="201" y="42"/>
                    <a:pt x="204" y="43"/>
                    <a:pt x="206" y="43"/>
                  </a:cubicBezTo>
                  <a:cubicBezTo>
                    <a:pt x="207" y="43"/>
                    <a:pt x="208" y="42"/>
                    <a:pt x="208" y="42"/>
                  </a:cubicBezTo>
                  <a:cubicBezTo>
                    <a:pt x="208" y="42"/>
                    <a:pt x="213" y="43"/>
                    <a:pt x="213" y="47"/>
                  </a:cubicBezTo>
                  <a:cubicBezTo>
                    <a:pt x="213" y="52"/>
                    <a:pt x="215" y="53"/>
                    <a:pt x="215" y="57"/>
                  </a:cubicBezTo>
                  <a:cubicBezTo>
                    <a:pt x="214" y="61"/>
                    <a:pt x="213" y="66"/>
                    <a:pt x="218" y="68"/>
                  </a:cubicBezTo>
                  <a:cubicBezTo>
                    <a:pt x="222" y="69"/>
                    <a:pt x="226" y="70"/>
                    <a:pt x="226" y="70"/>
                  </a:cubicBezTo>
                  <a:cubicBezTo>
                    <a:pt x="226" y="70"/>
                    <a:pt x="227" y="70"/>
                    <a:pt x="228" y="70"/>
                  </a:cubicBezTo>
                  <a:cubicBezTo>
                    <a:pt x="230" y="70"/>
                    <a:pt x="232" y="69"/>
                    <a:pt x="231" y="65"/>
                  </a:cubicBezTo>
                  <a:cubicBezTo>
                    <a:pt x="231" y="65"/>
                    <a:pt x="234" y="67"/>
                    <a:pt x="237" y="67"/>
                  </a:cubicBezTo>
                  <a:cubicBezTo>
                    <a:pt x="238" y="67"/>
                    <a:pt x="239" y="66"/>
                    <a:pt x="239" y="65"/>
                  </a:cubicBezTo>
                  <a:cubicBezTo>
                    <a:pt x="240" y="64"/>
                    <a:pt x="240" y="64"/>
                    <a:pt x="241" y="64"/>
                  </a:cubicBezTo>
                  <a:cubicBezTo>
                    <a:pt x="242" y="64"/>
                    <a:pt x="242" y="65"/>
                    <a:pt x="244" y="65"/>
                  </a:cubicBezTo>
                  <a:cubicBezTo>
                    <a:pt x="247" y="65"/>
                    <a:pt x="250" y="60"/>
                    <a:pt x="245" y="57"/>
                  </a:cubicBezTo>
                  <a:cubicBezTo>
                    <a:pt x="240" y="54"/>
                    <a:pt x="234" y="54"/>
                    <a:pt x="232" y="49"/>
                  </a:cubicBezTo>
                  <a:cubicBezTo>
                    <a:pt x="231" y="45"/>
                    <a:pt x="229" y="43"/>
                    <a:pt x="234" y="40"/>
                  </a:cubicBezTo>
                  <a:cubicBezTo>
                    <a:pt x="239" y="36"/>
                    <a:pt x="240" y="36"/>
                    <a:pt x="244" y="34"/>
                  </a:cubicBezTo>
                  <a:cubicBezTo>
                    <a:pt x="245" y="34"/>
                    <a:pt x="247" y="33"/>
                    <a:pt x="248" y="33"/>
                  </a:cubicBezTo>
                  <a:cubicBezTo>
                    <a:pt x="250" y="33"/>
                    <a:pt x="251" y="34"/>
                    <a:pt x="253" y="34"/>
                  </a:cubicBezTo>
                  <a:cubicBezTo>
                    <a:pt x="256" y="34"/>
                    <a:pt x="261" y="35"/>
                    <a:pt x="262" y="38"/>
                  </a:cubicBezTo>
                  <a:cubicBezTo>
                    <a:pt x="263" y="39"/>
                    <a:pt x="265" y="41"/>
                    <a:pt x="266" y="41"/>
                  </a:cubicBezTo>
                  <a:cubicBezTo>
                    <a:pt x="266" y="41"/>
                    <a:pt x="266" y="40"/>
                    <a:pt x="266" y="40"/>
                  </a:cubicBezTo>
                  <a:cubicBezTo>
                    <a:pt x="266" y="39"/>
                    <a:pt x="267" y="39"/>
                    <a:pt x="267" y="39"/>
                  </a:cubicBezTo>
                  <a:cubicBezTo>
                    <a:pt x="268" y="39"/>
                    <a:pt x="270" y="40"/>
                    <a:pt x="272" y="41"/>
                  </a:cubicBezTo>
                  <a:cubicBezTo>
                    <a:pt x="272" y="41"/>
                    <a:pt x="273" y="41"/>
                    <a:pt x="273" y="41"/>
                  </a:cubicBezTo>
                  <a:cubicBezTo>
                    <a:pt x="276" y="41"/>
                    <a:pt x="280" y="39"/>
                    <a:pt x="280" y="39"/>
                  </a:cubicBezTo>
                  <a:cubicBezTo>
                    <a:pt x="280" y="39"/>
                    <a:pt x="280" y="39"/>
                    <a:pt x="281" y="39"/>
                  </a:cubicBezTo>
                  <a:cubicBezTo>
                    <a:pt x="282" y="39"/>
                    <a:pt x="284" y="39"/>
                    <a:pt x="285" y="40"/>
                  </a:cubicBezTo>
                  <a:cubicBezTo>
                    <a:pt x="287" y="42"/>
                    <a:pt x="286" y="48"/>
                    <a:pt x="286" y="48"/>
                  </a:cubicBezTo>
                  <a:cubicBezTo>
                    <a:pt x="286" y="48"/>
                    <a:pt x="284" y="52"/>
                    <a:pt x="286" y="54"/>
                  </a:cubicBezTo>
                  <a:cubicBezTo>
                    <a:pt x="288" y="55"/>
                    <a:pt x="290" y="57"/>
                    <a:pt x="291" y="57"/>
                  </a:cubicBezTo>
                  <a:cubicBezTo>
                    <a:pt x="292" y="57"/>
                    <a:pt x="293" y="56"/>
                    <a:pt x="293" y="56"/>
                  </a:cubicBezTo>
                  <a:cubicBezTo>
                    <a:pt x="294" y="55"/>
                    <a:pt x="294" y="55"/>
                    <a:pt x="295" y="55"/>
                  </a:cubicBezTo>
                  <a:cubicBezTo>
                    <a:pt x="296" y="55"/>
                    <a:pt x="297" y="56"/>
                    <a:pt x="298" y="56"/>
                  </a:cubicBezTo>
                  <a:cubicBezTo>
                    <a:pt x="299" y="56"/>
                    <a:pt x="299" y="56"/>
                    <a:pt x="300" y="56"/>
                  </a:cubicBezTo>
                  <a:cubicBezTo>
                    <a:pt x="302" y="56"/>
                    <a:pt x="304" y="56"/>
                    <a:pt x="303" y="49"/>
                  </a:cubicBezTo>
                  <a:cubicBezTo>
                    <a:pt x="303" y="41"/>
                    <a:pt x="305" y="35"/>
                    <a:pt x="302" y="30"/>
                  </a:cubicBezTo>
                  <a:cubicBezTo>
                    <a:pt x="299" y="25"/>
                    <a:pt x="298" y="17"/>
                    <a:pt x="298" y="17"/>
                  </a:cubicBezTo>
                  <a:cubicBezTo>
                    <a:pt x="298" y="17"/>
                    <a:pt x="301" y="15"/>
                    <a:pt x="305" y="13"/>
                  </a:cubicBezTo>
                  <a:cubicBezTo>
                    <a:pt x="308" y="10"/>
                    <a:pt x="310" y="9"/>
                    <a:pt x="311" y="7"/>
                  </a:cubicBezTo>
                  <a:cubicBezTo>
                    <a:pt x="311" y="6"/>
                    <a:pt x="313" y="5"/>
                    <a:pt x="315" y="5"/>
                  </a:cubicBezTo>
                  <a:cubicBezTo>
                    <a:pt x="316" y="5"/>
                    <a:pt x="317" y="6"/>
                    <a:pt x="319" y="6"/>
                  </a:cubicBezTo>
                  <a:cubicBezTo>
                    <a:pt x="322" y="6"/>
                    <a:pt x="322" y="12"/>
                    <a:pt x="321" y="14"/>
                  </a:cubicBezTo>
                  <a:cubicBezTo>
                    <a:pt x="321" y="16"/>
                    <a:pt x="322" y="22"/>
                    <a:pt x="326" y="22"/>
                  </a:cubicBezTo>
                  <a:cubicBezTo>
                    <a:pt x="329" y="23"/>
                    <a:pt x="330" y="25"/>
                    <a:pt x="330" y="28"/>
                  </a:cubicBezTo>
                  <a:cubicBezTo>
                    <a:pt x="331" y="30"/>
                    <a:pt x="333" y="34"/>
                    <a:pt x="335" y="34"/>
                  </a:cubicBezTo>
                  <a:cubicBezTo>
                    <a:pt x="336" y="34"/>
                    <a:pt x="337" y="34"/>
                    <a:pt x="337" y="33"/>
                  </a:cubicBezTo>
                  <a:cubicBezTo>
                    <a:pt x="340" y="31"/>
                    <a:pt x="341" y="28"/>
                    <a:pt x="343" y="28"/>
                  </a:cubicBezTo>
                  <a:cubicBezTo>
                    <a:pt x="344" y="28"/>
                    <a:pt x="344" y="28"/>
                    <a:pt x="344" y="28"/>
                  </a:cubicBezTo>
                  <a:cubicBezTo>
                    <a:pt x="346" y="29"/>
                    <a:pt x="347" y="31"/>
                    <a:pt x="350" y="31"/>
                  </a:cubicBezTo>
                  <a:cubicBezTo>
                    <a:pt x="350" y="31"/>
                    <a:pt x="351" y="31"/>
                    <a:pt x="352" y="31"/>
                  </a:cubicBezTo>
                  <a:cubicBezTo>
                    <a:pt x="356" y="29"/>
                    <a:pt x="363" y="26"/>
                    <a:pt x="367" y="26"/>
                  </a:cubicBezTo>
                  <a:cubicBezTo>
                    <a:pt x="371" y="26"/>
                    <a:pt x="367" y="28"/>
                    <a:pt x="373" y="28"/>
                  </a:cubicBezTo>
                  <a:cubicBezTo>
                    <a:pt x="378" y="28"/>
                    <a:pt x="379" y="28"/>
                    <a:pt x="383" y="26"/>
                  </a:cubicBezTo>
                  <a:cubicBezTo>
                    <a:pt x="384" y="25"/>
                    <a:pt x="386" y="24"/>
                    <a:pt x="387" y="24"/>
                  </a:cubicBezTo>
                  <a:cubicBezTo>
                    <a:pt x="387" y="24"/>
                    <a:pt x="387" y="24"/>
                    <a:pt x="387" y="24"/>
                  </a:cubicBezTo>
                  <a:cubicBezTo>
                    <a:pt x="387" y="24"/>
                    <a:pt x="387" y="24"/>
                    <a:pt x="387" y="24"/>
                  </a:cubicBezTo>
                  <a:cubicBezTo>
                    <a:pt x="387" y="24"/>
                    <a:pt x="387" y="24"/>
                    <a:pt x="388" y="24"/>
                  </a:cubicBezTo>
                  <a:cubicBezTo>
                    <a:pt x="389" y="24"/>
                    <a:pt x="390" y="25"/>
                    <a:pt x="391" y="26"/>
                  </a:cubicBezTo>
                  <a:cubicBezTo>
                    <a:pt x="392" y="28"/>
                    <a:pt x="392" y="36"/>
                    <a:pt x="395" y="38"/>
                  </a:cubicBezTo>
                  <a:cubicBezTo>
                    <a:pt x="399" y="39"/>
                    <a:pt x="402" y="40"/>
                    <a:pt x="405" y="40"/>
                  </a:cubicBezTo>
                  <a:cubicBezTo>
                    <a:pt x="407" y="40"/>
                    <a:pt x="411" y="43"/>
                    <a:pt x="414" y="44"/>
                  </a:cubicBezTo>
                  <a:cubicBezTo>
                    <a:pt x="415" y="45"/>
                    <a:pt x="418" y="51"/>
                    <a:pt x="414" y="53"/>
                  </a:cubicBezTo>
                  <a:cubicBezTo>
                    <a:pt x="410" y="55"/>
                    <a:pt x="410" y="60"/>
                    <a:pt x="415" y="61"/>
                  </a:cubicBezTo>
                  <a:cubicBezTo>
                    <a:pt x="419" y="63"/>
                    <a:pt x="419" y="65"/>
                    <a:pt x="424" y="65"/>
                  </a:cubicBezTo>
                  <a:cubicBezTo>
                    <a:pt x="429" y="66"/>
                    <a:pt x="428" y="72"/>
                    <a:pt x="426" y="74"/>
                  </a:cubicBezTo>
                  <a:cubicBezTo>
                    <a:pt x="424" y="77"/>
                    <a:pt x="423" y="83"/>
                    <a:pt x="426" y="85"/>
                  </a:cubicBezTo>
                  <a:cubicBezTo>
                    <a:pt x="429" y="87"/>
                    <a:pt x="432" y="87"/>
                    <a:pt x="434" y="92"/>
                  </a:cubicBezTo>
                  <a:cubicBezTo>
                    <a:pt x="436" y="97"/>
                    <a:pt x="441" y="97"/>
                    <a:pt x="447" y="101"/>
                  </a:cubicBezTo>
                  <a:cubicBezTo>
                    <a:pt x="452" y="105"/>
                    <a:pt x="453" y="107"/>
                    <a:pt x="458" y="107"/>
                  </a:cubicBezTo>
                  <a:cubicBezTo>
                    <a:pt x="463" y="108"/>
                    <a:pt x="467" y="111"/>
                    <a:pt x="464" y="114"/>
                  </a:cubicBezTo>
                  <a:cubicBezTo>
                    <a:pt x="461" y="117"/>
                    <a:pt x="463" y="119"/>
                    <a:pt x="469" y="121"/>
                  </a:cubicBezTo>
                  <a:cubicBezTo>
                    <a:pt x="475" y="123"/>
                    <a:pt x="473" y="127"/>
                    <a:pt x="470" y="131"/>
                  </a:cubicBezTo>
                  <a:cubicBezTo>
                    <a:pt x="466" y="135"/>
                    <a:pt x="466" y="137"/>
                    <a:pt x="463" y="143"/>
                  </a:cubicBezTo>
                  <a:cubicBezTo>
                    <a:pt x="461" y="148"/>
                    <a:pt x="466" y="148"/>
                    <a:pt x="466" y="148"/>
                  </a:cubicBezTo>
                  <a:cubicBezTo>
                    <a:pt x="466" y="148"/>
                    <a:pt x="461" y="151"/>
                    <a:pt x="458" y="155"/>
                  </a:cubicBezTo>
                  <a:cubicBezTo>
                    <a:pt x="455" y="158"/>
                    <a:pt x="456" y="160"/>
                    <a:pt x="459" y="163"/>
                  </a:cubicBezTo>
                  <a:cubicBezTo>
                    <a:pt x="461" y="166"/>
                    <a:pt x="467" y="168"/>
                    <a:pt x="470" y="169"/>
                  </a:cubicBezTo>
                  <a:cubicBezTo>
                    <a:pt x="472" y="169"/>
                    <a:pt x="472" y="174"/>
                    <a:pt x="471" y="178"/>
                  </a:cubicBezTo>
                  <a:cubicBezTo>
                    <a:pt x="470" y="181"/>
                    <a:pt x="475" y="181"/>
                    <a:pt x="477" y="183"/>
                  </a:cubicBezTo>
                  <a:cubicBezTo>
                    <a:pt x="478" y="185"/>
                    <a:pt x="483" y="200"/>
                    <a:pt x="483" y="200"/>
                  </a:cubicBezTo>
                  <a:cubicBezTo>
                    <a:pt x="483" y="200"/>
                    <a:pt x="488" y="201"/>
                    <a:pt x="489" y="205"/>
                  </a:cubicBezTo>
                  <a:cubicBezTo>
                    <a:pt x="490" y="210"/>
                    <a:pt x="488" y="221"/>
                    <a:pt x="493" y="221"/>
                  </a:cubicBezTo>
                  <a:cubicBezTo>
                    <a:pt x="499" y="221"/>
                    <a:pt x="506" y="228"/>
                    <a:pt x="508" y="234"/>
                  </a:cubicBezTo>
                  <a:cubicBezTo>
                    <a:pt x="509" y="237"/>
                    <a:pt x="511" y="238"/>
                    <a:pt x="513" y="238"/>
                  </a:cubicBezTo>
                  <a:cubicBezTo>
                    <a:pt x="516" y="238"/>
                    <a:pt x="519" y="237"/>
                    <a:pt x="523" y="236"/>
                  </a:cubicBezTo>
                  <a:cubicBezTo>
                    <a:pt x="524" y="236"/>
                    <a:pt x="525" y="236"/>
                    <a:pt x="526" y="236"/>
                  </a:cubicBezTo>
                  <a:cubicBezTo>
                    <a:pt x="533" y="236"/>
                    <a:pt x="538" y="242"/>
                    <a:pt x="541" y="245"/>
                  </a:cubicBezTo>
                  <a:cubicBezTo>
                    <a:pt x="545" y="249"/>
                    <a:pt x="548" y="252"/>
                    <a:pt x="550" y="255"/>
                  </a:cubicBezTo>
                  <a:cubicBezTo>
                    <a:pt x="552" y="258"/>
                    <a:pt x="552" y="261"/>
                    <a:pt x="555" y="263"/>
                  </a:cubicBezTo>
                  <a:cubicBezTo>
                    <a:pt x="559" y="265"/>
                    <a:pt x="564" y="270"/>
                    <a:pt x="564" y="273"/>
                  </a:cubicBezTo>
                  <a:cubicBezTo>
                    <a:pt x="565" y="277"/>
                    <a:pt x="569" y="280"/>
                    <a:pt x="569" y="280"/>
                  </a:cubicBezTo>
                  <a:cubicBezTo>
                    <a:pt x="569" y="280"/>
                    <a:pt x="580" y="280"/>
                    <a:pt x="583" y="281"/>
                  </a:cubicBezTo>
                  <a:cubicBezTo>
                    <a:pt x="587" y="281"/>
                    <a:pt x="596" y="292"/>
                    <a:pt x="597" y="295"/>
                  </a:cubicBezTo>
                  <a:cubicBezTo>
                    <a:pt x="599" y="299"/>
                    <a:pt x="594" y="306"/>
                    <a:pt x="596" y="306"/>
                  </a:cubicBezTo>
                  <a:cubicBezTo>
                    <a:pt x="599" y="307"/>
                    <a:pt x="603" y="309"/>
                    <a:pt x="608" y="313"/>
                  </a:cubicBezTo>
                  <a:cubicBezTo>
                    <a:pt x="609" y="314"/>
                    <a:pt x="610" y="314"/>
                    <a:pt x="610" y="314"/>
                  </a:cubicBezTo>
                  <a:cubicBezTo>
                    <a:pt x="612" y="314"/>
                    <a:pt x="612" y="308"/>
                    <a:pt x="615" y="308"/>
                  </a:cubicBezTo>
                  <a:cubicBezTo>
                    <a:pt x="615" y="308"/>
                    <a:pt x="616" y="308"/>
                    <a:pt x="616" y="309"/>
                  </a:cubicBezTo>
                  <a:cubicBezTo>
                    <a:pt x="621" y="310"/>
                    <a:pt x="626" y="311"/>
                    <a:pt x="628" y="316"/>
                  </a:cubicBezTo>
                  <a:cubicBezTo>
                    <a:pt x="630" y="321"/>
                    <a:pt x="632" y="324"/>
                    <a:pt x="636" y="325"/>
                  </a:cubicBezTo>
                  <a:cubicBezTo>
                    <a:pt x="637" y="325"/>
                    <a:pt x="637" y="325"/>
                    <a:pt x="638" y="325"/>
                  </a:cubicBezTo>
                  <a:cubicBezTo>
                    <a:pt x="640" y="325"/>
                    <a:pt x="642" y="324"/>
                    <a:pt x="643" y="324"/>
                  </a:cubicBezTo>
                  <a:cubicBezTo>
                    <a:pt x="644" y="324"/>
                    <a:pt x="644" y="324"/>
                    <a:pt x="645" y="325"/>
                  </a:cubicBezTo>
                  <a:cubicBezTo>
                    <a:pt x="645" y="327"/>
                    <a:pt x="649" y="332"/>
                    <a:pt x="651" y="335"/>
                  </a:cubicBezTo>
                  <a:cubicBezTo>
                    <a:pt x="653" y="338"/>
                    <a:pt x="654" y="340"/>
                    <a:pt x="656" y="344"/>
                  </a:cubicBezTo>
                  <a:cubicBezTo>
                    <a:pt x="658" y="348"/>
                    <a:pt x="656" y="350"/>
                    <a:pt x="656" y="357"/>
                  </a:cubicBezTo>
                  <a:cubicBezTo>
                    <a:pt x="655" y="363"/>
                    <a:pt x="656" y="362"/>
                    <a:pt x="658" y="366"/>
                  </a:cubicBezTo>
                  <a:cubicBezTo>
                    <a:pt x="661" y="369"/>
                    <a:pt x="658" y="374"/>
                    <a:pt x="656" y="381"/>
                  </a:cubicBezTo>
                  <a:cubicBezTo>
                    <a:pt x="655" y="388"/>
                    <a:pt x="653" y="386"/>
                    <a:pt x="650" y="390"/>
                  </a:cubicBezTo>
                  <a:cubicBezTo>
                    <a:pt x="647" y="394"/>
                    <a:pt x="648" y="397"/>
                    <a:pt x="645" y="399"/>
                  </a:cubicBezTo>
                  <a:cubicBezTo>
                    <a:pt x="645" y="399"/>
                    <a:pt x="644" y="400"/>
                    <a:pt x="644" y="400"/>
                  </a:cubicBezTo>
                  <a:cubicBezTo>
                    <a:pt x="641" y="400"/>
                    <a:pt x="639" y="395"/>
                    <a:pt x="636" y="393"/>
                  </a:cubicBezTo>
                  <a:cubicBezTo>
                    <a:pt x="633" y="391"/>
                    <a:pt x="629" y="391"/>
                    <a:pt x="623" y="389"/>
                  </a:cubicBezTo>
                  <a:cubicBezTo>
                    <a:pt x="619" y="387"/>
                    <a:pt x="619" y="385"/>
                    <a:pt x="618" y="385"/>
                  </a:cubicBezTo>
                  <a:cubicBezTo>
                    <a:pt x="617" y="385"/>
                    <a:pt x="617" y="385"/>
                    <a:pt x="616" y="386"/>
                  </a:cubicBezTo>
                  <a:cubicBezTo>
                    <a:pt x="613" y="389"/>
                    <a:pt x="615" y="389"/>
                    <a:pt x="611" y="391"/>
                  </a:cubicBezTo>
                  <a:cubicBezTo>
                    <a:pt x="607" y="394"/>
                    <a:pt x="607" y="392"/>
                    <a:pt x="607" y="396"/>
                  </a:cubicBezTo>
                  <a:cubicBezTo>
                    <a:pt x="607" y="399"/>
                    <a:pt x="610" y="407"/>
                    <a:pt x="610" y="407"/>
                  </a:cubicBezTo>
                  <a:cubicBezTo>
                    <a:pt x="610" y="407"/>
                    <a:pt x="608" y="411"/>
                    <a:pt x="607" y="416"/>
                  </a:cubicBezTo>
                  <a:cubicBezTo>
                    <a:pt x="606" y="421"/>
                    <a:pt x="607" y="424"/>
                    <a:pt x="606" y="430"/>
                  </a:cubicBezTo>
                  <a:cubicBezTo>
                    <a:pt x="604" y="437"/>
                    <a:pt x="585" y="448"/>
                    <a:pt x="580" y="449"/>
                  </a:cubicBezTo>
                  <a:cubicBezTo>
                    <a:pt x="574" y="451"/>
                    <a:pt x="566" y="452"/>
                    <a:pt x="560" y="454"/>
                  </a:cubicBezTo>
                  <a:cubicBezTo>
                    <a:pt x="555" y="456"/>
                    <a:pt x="547" y="465"/>
                    <a:pt x="546" y="467"/>
                  </a:cubicBezTo>
                  <a:cubicBezTo>
                    <a:pt x="545" y="468"/>
                    <a:pt x="544" y="468"/>
                    <a:pt x="543" y="468"/>
                  </a:cubicBezTo>
                  <a:cubicBezTo>
                    <a:pt x="542" y="468"/>
                    <a:pt x="541" y="468"/>
                    <a:pt x="540" y="468"/>
                  </a:cubicBezTo>
                  <a:cubicBezTo>
                    <a:pt x="538" y="468"/>
                    <a:pt x="537" y="468"/>
                    <a:pt x="536" y="468"/>
                  </a:cubicBezTo>
                  <a:cubicBezTo>
                    <a:pt x="532" y="469"/>
                    <a:pt x="534" y="473"/>
                    <a:pt x="530" y="479"/>
                  </a:cubicBezTo>
                  <a:cubicBezTo>
                    <a:pt x="527" y="484"/>
                    <a:pt x="522" y="483"/>
                    <a:pt x="519" y="488"/>
                  </a:cubicBezTo>
                  <a:cubicBezTo>
                    <a:pt x="516" y="493"/>
                    <a:pt x="518" y="498"/>
                    <a:pt x="523" y="501"/>
                  </a:cubicBezTo>
                  <a:cubicBezTo>
                    <a:pt x="529" y="504"/>
                    <a:pt x="533" y="504"/>
                    <a:pt x="534" y="508"/>
                  </a:cubicBezTo>
                  <a:cubicBezTo>
                    <a:pt x="534" y="513"/>
                    <a:pt x="538" y="518"/>
                    <a:pt x="542" y="519"/>
                  </a:cubicBezTo>
                  <a:cubicBezTo>
                    <a:pt x="546" y="520"/>
                    <a:pt x="548" y="527"/>
                    <a:pt x="553" y="535"/>
                  </a:cubicBezTo>
                  <a:cubicBezTo>
                    <a:pt x="557" y="543"/>
                    <a:pt x="549" y="549"/>
                    <a:pt x="547" y="554"/>
                  </a:cubicBezTo>
                  <a:cubicBezTo>
                    <a:pt x="545" y="560"/>
                    <a:pt x="541" y="560"/>
                    <a:pt x="544" y="566"/>
                  </a:cubicBezTo>
                  <a:cubicBezTo>
                    <a:pt x="545" y="569"/>
                    <a:pt x="545" y="571"/>
                    <a:pt x="547" y="571"/>
                  </a:cubicBezTo>
                  <a:cubicBezTo>
                    <a:pt x="548" y="571"/>
                    <a:pt x="550" y="569"/>
                    <a:pt x="554" y="567"/>
                  </a:cubicBezTo>
                  <a:cubicBezTo>
                    <a:pt x="555" y="566"/>
                    <a:pt x="557" y="566"/>
                    <a:pt x="558" y="566"/>
                  </a:cubicBezTo>
                  <a:cubicBezTo>
                    <a:pt x="564" y="566"/>
                    <a:pt x="566" y="575"/>
                    <a:pt x="569" y="580"/>
                  </a:cubicBezTo>
                  <a:cubicBezTo>
                    <a:pt x="573" y="585"/>
                    <a:pt x="569" y="588"/>
                    <a:pt x="565" y="593"/>
                  </a:cubicBezTo>
                  <a:cubicBezTo>
                    <a:pt x="561" y="598"/>
                    <a:pt x="564" y="601"/>
                    <a:pt x="564" y="605"/>
                  </a:cubicBezTo>
                  <a:cubicBezTo>
                    <a:pt x="564" y="608"/>
                    <a:pt x="568" y="610"/>
                    <a:pt x="565" y="613"/>
                  </a:cubicBezTo>
                  <a:cubicBezTo>
                    <a:pt x="563" y="615"/>
                    <a:pt x="562" y="618"/>
                    <a:pt x="560" y="618"/>
                  </a:cubicBezTo>
                  <a:cubicBezTo>
                    <a:pt x="560" y="618"/>
                    <a:pt x="559" y="618"/>
                    <a:pt x="559" y="618"/>
                  </a:cubicBezTo>
                  <a:cubicBezTo>
                    <a:pt x="555" y="617"/>
                    <a:pt x="555" y="617"/>
                    <a:pt x="550" y="616"/>
                  </a:cubicBezTo>
                  <a:cubicBezTo>
                    <a:pt x="544" y="614"/>
                    <a:pt x="541" y="607"/>
                    <a:pt x="535" y="605"/>
                  </a:cubicBezTo>
                  <a:cubicBezTo>
                    <a:pt x="530" y="603"/>
                    <a:pt x="525" y="597"/>
                    <a:pt x="528" y="594"/>
                  </a:cubicBezTo>
                  <a:cubicBezTo>
                    <a:pt x="531" y="591"/>
                    <a:pt x="534" y="590"/>
                    <a:pt x="529" y="588"/>
                  </a:cubicBezTo>
                  <a:cubicBezTo>
                    <a:pt x="524" y="586"/>
                    <a:pt x="525" y="582"/>
                    <a:pt x="522" y="579"/>
                  </a:cubicBezTo>
                  <a:cubicBezTo>
                    <a:pt x="520" y="577"/>
                    <a:pt x="519" y="577"/>
                    <a:pt x="516" y="577"/>
                  </a:cubicBezTo>
                  <a:cubicBezTo>
                    <a:pt x="514" y="577"/>
                    <a:pt x="512" y="577"/>
                    <a:pt x="509" y="577"/>
                  </a:cubicBezTo>
                  <a:cubicBezTo>
                    <a:pt x="503" y="578"/>
                    <a:pt x="502" y="582"/>
                    <a:pt x="498" y="586"/>
                  </a:cubicBezTo>
                  <a:cubicBezTo>
                    <a:pt x="496" y="589"/>
                    <a:pt x="494" y="590"/>
                    <a:pt x="493" y="590"/>
                  </a:cubicBezTo>
                  <a:cubicBezTo>
                    <a:pt x="491" y="590"/>
                    <a:pt x="489" y="589"/>
                    <a:pt x="487" y="588"/>
                  </a:cubicBezTo>
                  <a:cubicBezTo>
                    <a:pt x="483" y="587"/>
                    <a:pt x="481" y="580"/>
                    <a:pt x="479" y="577"/>
                  </a:cubicBezTo>
                  <a:cubicBezTo>
                    <a:pt x="478" y="575"/>
                    <a:pt x="475" y="574"/>
                    <a:pt x="472" y="574"/>
                  </a:cubicBezTo>
                  <a:cubicBezTo>
                    <a:pt x="469" y="574"/>
                    <a:pt x="464" y="575"/>
                    <a:pt x="461" y="577"/>
                  </a:cubicBezTo>
                  <a:cubicBezTo>
                    <a:pt x="457" y="578"/>
                    <a:pt x="455" y="579"/>
                    <a:pt x="454" y="579"/>
                  </a:cubicBezTo>
                  <a:cubicBezTo>
                    <a:pt x="452" y="579"/>
                    <a:pt x="452" y="578"/>
                    <a:pt x="453" y="577"/>
                  </a:cubicBezTo>
                  <a:cubicBezTo>
                    <a:pt x="454" y="574"/>
                    <a:pt x="456" y="567"/>
                    <a:pt x="453" y="567"/>
                  </a:cubicBezTo>
                  <a:cubicBezTo>
                    <a:pt x="453" y="567"/>
                    <a:pt x="453" y="567"/>
                    <a:pt x="453" y="567"/>
                  </a:cubicBezTo>
                  <a:cubicBezTo>
                    <a:pt x="450" y="568"/>
                    <a:pt x="448" y="572"/>
                    <a:pt x="444" y="576"/>
                  </a:cubicBezTo>
                  <a:cubicBezTo>
                    <a:pt x="440" y="580"/>
                    <a:pt x="443" y="584"/>
                    <a:pt x="446" y="589"/>
                  </a:cubicBezTo>
                  <a:cubicBezTo>
                    <a:pt x="449" y="595"/>
                    <a:pt x="449" y="595"/>
                    <a:pt x="445" y="596"/>
                  </a:cubicBezTo>
                  <a:cubicBezTo>
                    <a:pt x="443" y="596"/>
                    <a:pt x="441" y="596"/>
                    <a:pt x="440" y="596"/>
                  </a:cubicBezTo>
                  <a:cubicBezTo>
                    <a:pt x="438" y="596"/>
                    <a:pt x="437" y="596"/>
                    <a:pt x="435" y="596"/>
                  </a:cubicBezTo>
                  <a:cubicBezTo>
                    <a:pt x="431" y="595"/>
                    <a:pt x="425" y="594"/>
                    <a:pt x="421" y="593"/>
                  </a:cubicBezTo>
                  <a:cubicBezTo>
                    <a:pt x="421" y="593"/>
                    <a:pt x="420" y="593"/>
                    <a:pt x="420" y="593"/>
                  </a:cubicBezTo>
                  <a:cubicBezTo>
                    <a:pt x="415" y="593"/>
                    <a:pt x="402" y="597"/>
                    <a:pt x="398" y="601"/>
                  </a:cubicBezTo>
                  <a:cubicBezTo>
                    <a:pt x="396" y="603"/>
                    <a:pt x="393" y="603"/>
                    <a:pt x="390" y="603"/>
                  </a:cubicBezTo>
                  <a:cubicBezTo>
                    <a:pt x="386" y="603"/>
                    <a:pt x="382" y="602"/>
                    <a:pt x="379" y="602"/>
                  </a:cubicBezTo>
                  <a:cubicBezTo>
                    <a:pt x="378" y="602"/>
                    <a:pt x="378" y="602"/>
                    <a:pt x="377" y="603"/>
                  </a:cubicBezTo>
                  <a:cubicBezTo>
                    <a:pt x="371" y="603"/>
                    <a:pt x="367" y="603"/>
                    <a:pt x="363" y="609"/>
                  </a:cubicBezTo>
                  <a:cubicBezTo>
                    <a:pt x="359" y="614"/>
                    <a:pt x="365" y="615"/>
                    <a:pt x="361" y="618"/>
                  </a:cubicBezTo>
                  <a:cubicBezTo>
                    <a:pt x="359" y="619"/>
                    <a:pt x="357" y="620"/>
                    <a:pt x="354" y="620"/>
                  </a:cubicBezTo>
                  <a:cubicBezTo>
                    <a:pt x="351" y="620"/>
                    <a:pt x="348" y="619"/>
                    <a:pt x="345" y="619"/>
                  </a:cubicBezTo>
                  <a:cubicBezTo>
                    <a:pt x="339" y="619"/>
                    <a:pt x="339" y="621"/>
                    <a:pt x="338" y="628"/>
                  </a:cubicBezTo>
                  <a:cubicBezTo>
                    <a:pt x="338" y="630"/>
                    <a:pt x="338" y="631"/>
                    <a:pt x="339" y="631"/>
                  </a:cubicBezTo>
                  <a:cubicBezTo>
                    <a:pt x="340" y="631"/>
                    <a:pt x="341" y="630"/>
                    <a:pt x="341" y="630"/>
                  </a:cubicBezTo>
                  <a:cubicBezTo>
                    <a:pt x="341" y="634"/>
                    <a:pt x="341" y="634"/>
                    <a:pt x="341" y="634"/>
                  </a:cubicBezTo>
                  <a:cubicBezTo>
                    <a:pt x="341" y="634"/>
                    <a:pt x="338" y="633"/>
                    <a:pt x="333" y="632"/>
                  </a:cubicBezTo>
                  <a:cubicBezTo>
                    <a:pt x="333" y="632"/>
                    <a:pt x="332" y="632"/>
                    <a:pt x="332" y="632"/>
                  </a:cubicBezTo>
                  <a:cubicBezTo>
                    <a:pt x="328" y="632"/>
                    <a:pt x="326" y="636"/>
                    <a:pt x="323" y="640"/>
                  </a:cubicBezTo>
                  <a:cubicBezTo>
                    <a:pt x="321" y="643"/>
                    <a:pt x="320" y="644"/>
                    <a:pt x="319" y="644"/>
                  </a:cubicBezTo>
                  <a:cubicBezTo>
                    <a:pt x="318" y="644"/>
                    <a:pt x="317" y="643"/>
                    <a:pt x="315" y="642"/>
                  </a:cubicBezTo>
                  <a:cubicBezTo>
                    <a:pt x="311" y="640"/>
                    <a:pt x="316" y="635"/>
                    <a:pt x="316" y="635"/>
                  </a:cubicBezTo>
                  <a:cubicBezTo>
                    <a:pt x="312" y="636"/>
                    <a:pt x="298" y="642"/>
                    <a:pt x="289" y="643"/>
                  </a:cubicBezTo>
                  <a:cubicBezTo>
                    <a:pt x="289" y="643"/>
                    <a:pt x="288" y="643"/>
                    <a:pt x="288" y="643"/>
                  </a:cubicBezTo>
                  <a:cubicBezTo>
                    <a:pt x="280" y="643"/>
                    <a:pt x="280" y="639"/>
                    <a:pt x="280" y="636"/>
                  </a:cubicBezTo>
                  <a:cubicBezTo>
                    <a:pt x="279" y="633"/>
                    <a:pt x="276" y="627"/>
                    <a:pt x="272" y="627"/>
                  </a:cubicBezTo>
                  <a:cubicBezTo>
                    <a:pt x="271" y="627"/>
                    <a:pt x="270" y="627"/>
                    <a:pt x="268" y="627"/>
                  </a:cubicBezTo>
                  <a:cubicBezTo>
                    <a:pt x="265" y="627"/>
                    <a:pt x="261" y="627"/>
                    <a:pt x="266" y="623"/>
                  </a:cubicBezTo>
                  <a:cubicBezTo>
                    <a:pt x="270" y="620"/>
                    <a:pt x="267" y="616"/>
                    <a:pt x="263" y="616"/>
                  </a:cubicBezTo>
                  <a:cubicBezTo>
                    <a:pt x="262" y="616"/>
                    <a:pt x="261" y="617"/>
                    <a:pt x="260" y="617"/>
                  </a:cubicBezTo>
                  <a:cubicBezTo>
                    <a:pt x="257" y="619"/>
                    <a:pt x="255" y="619"/>
                    <a:pt x="253" y="619"/>
                  </a:cubicBezTo>
                  <a:cubicBezTo>
                    <a:pt x="252" y="619"/>
                    <a:pt x="250" y="619"/>
                    <a:pt x="249" y="618"/>
                  </a:cubicBezTo>
                  <a:cubicBezTo>
                    <a:pt x="246" y="616"/>
                    <a:pt x="238" y="614"/>
                    <a:pt x="235" y="612"/>
                  </a:cubicBezTo>
                  <a:cubicBezTo>
                    <a:pt x="233" y="611"/>
                    <a:pt x="231" y="610"/>
                    <a:pt x="230" y="610"/>
                  </a:cubicBezTo>
                  <a:cubicBezTo>
                    <a:pt x="228" y="610"/>
                    <a:pt x="226" y="611"/>
                    <a:pt x="225" y="613"/>
                  </a:cubicBezTo>
                  <a:cubicBezTo>
                    <a:pt x="224" y="616"/>
                    <a:pt x="220" y="617"/>
                    <a:pt x="216" y="617"/>
                  </a:cubicBezTo>
                  <a:cubicBezTo>
                    <a:pt x="214" y="617"/>
                    <a:pt x="213" y="617"/>
                    <a:pt x="212" y="616"/>
                  </a:cubicBezTo>
                  <a:cubicBezTo>
                    <a:pt x="209" y="616"/>
                    <a:pt x="207" y="609"/>
                    <a:pt x="206" y="609"/>
                  </a:cubicBezTo>
                  <a:cubicBezTo>
                    <a:pt x="206" y="609"/>
                    <a:pt x="206" y="609"/>
                    <a:pt x="206" y="610"/>
                  </a:cubicBezTo>
                  <a:cubicBezTo>
                    <a:pt x="206" y="612"/>
                    <a:pt x="207" y="614"/>
                    <a:pt x="206" y="619"/>
                  </a:cubicBezTo>
                  <a:cubicBezTo>
                    <a:pt x="204" y="623"/>
                    <a:pt x="206" y="625"/>
                    <a:pt x="208" y="626"/>
                  </a:cubicBezTo>
                  <a:cubicBezTo>
                    <a:pt x="211" y="628"/>
                    <a:pt x="211" y="636"/>
                    <a:pt x="209" y="639"/>
                  </a:cubicBezTo>
                  <a:cubicBezTo>
                    <a:pt x="207" y="643"/>
                    <a:pt x="206" y="648"/>
                    <a:pt x="204" y="648"/>
                  </a:cubicBezTo>
                  <a:cubicBezTo>
                    <a:pt x="201" y="649"/>
                    <a:pt x="195" y="654"/>
                    <a:pt x="192" y="661"/>
                  </a:cubicBezTo>
                  <a:cubicBezTo>
                    <a:pt x="190" y="668"/>
                    <a:pt x="179" y="670"/>
                    <a:pt x="174" y="671"/>
                  </a:cubicBezTo>
                  <a:cubicBezTo>
                    <a:pt x="174" y="672"/>
                    <a:pt x="173" y="672"/>
                    <a:pt x="173" y="672"/>
                  </a:cubicBezTo>
                  <a:cubicBezTo>
                    <a:pt x="169" y="672"/>
                    <a:pt x="169" y="668"/>
                    <a:pt x="172" y="667"/>
                  </a:cubicBezTo>
                  <a:cubicBezTo>
                    <a:pt x="174" y="665"/>
                    <a:pt x="174" y="660"/>
                    <a:pt x="176" y="654"/>
                  </a:cubicBezTo>
                  <a:cubicBezTo>
                    <a:pt x="177" y="650"/>
                    <a:pt x="174" y="647"/>
                    <a:pt x="172" y="647"/>
                  </a:cubicBezTo>
                  <a:cubicBezTo>
                    <a:pt x="171" y="647"/>
                    <a:pt x="170" y="648"/>
                    <a:pt x="169" y="649"/>
                  </a:cubicBezTo>
                  <a:cubicBezTo>
                    <a:pt x="169" y="652"/>
                    <a:pt x="165" y="653"/>
                    <a:pt x="162" y="653"/>
                  </a:cubicBezTo>
                  <a:cubicBezTo>
                    <a:pt x="161" y="653"/>
                    <a:pt x="159" y="653"/>
                    <a:pt x="158" y="652"/>
                  </a:cubicBezTo>
                  <a:cubicBezTo>
                    <a:pt x="154" y="650"/>
                    <a:pt x="154" y="646"/>
                    <a:pt x="158" y="642"/>
                  </a:cubicBezTo>
                  <a:cubicBezTo>
                    <a:pt x="161" y="639"/>
                    <a:pt x="156" y="630"/>
                    <a:pt x="154" y="630"/>
                  </a:cubicBezTo>
                  <a:cubicBezTo>
                    <a:pt x="154" y="630"/>
                    <a:pt x="154" y="630"/>
                    <a:pt x="153" y="630"/>
                  </a:cubicBezTo>
                  <a:cubicBezTo>
                    <a:pt x="153" y="630"/>
                    <a:pt x="153" y="631"/>
                    <a:pt x="152" y="631"/>
                  </a:cubicBezTo>
                  <a:cubicBezTo>
                    <a:pt x="150" y="631"/>
                    <a:pt x="146" y="629"/>
                    <a:pt x="144" y="627"/>
                  </a:cubicBezTo>
                  <a:cubicBezTo>
                    <a:pt x="141" y="624"/>
                    <a:pt x="140" y="620"/>
                    <a:pt x="139" y="618"/>
                  </a:cubicBezTo>
                  <a:cubicBezTo>
                    <a:pt x="138" y="617"/>
                    <a:pt x="137" y="617"/>
                    <a:pt x="136" y="617"/>
                  </a:cubicBezTo>
                  <a:cubicBezTo>
                    <a:pt x="133" y="617"/>
                    <a:pt x="128" y="618"/>
                    <a:pt x="125" y="619"/>
                  </a:cubicBezTo>
                  <a:cubicBezTo>
                    <a:pt x="124" y="619"/>
                    <a:pt x="124" y="619"/>
                    <a:pt x="124" y="619"/>
                  </a:cubicBezTo>
                  <a:cubicBezTo>
                    <a:pt x="120" y="619"/>
                    <a:pt x="119" y="616"/>
                    <a:pt x="120" y="612"/>
                  </a:cubicBezTo>
                  <a:cubicBezTo>
                    <a:pt x="121" y="608"/>
                    <a:pt x="118" y="606"/>
                    <a:pt x="115" y="606"/>
                  </a:cubicBezTo>
                  <a:cubicBezTo>
                    <a:pt x="114" y="606"/>
                    <a:pt x="113" y="607"/>
                    <a:pt x="112" y="607"/>
                  </a:cubicBezTo>
                  <a:cubicBezTo>
                    <a:pt x="110" y="610"/>
                    <a:pt x="108" y="617"/>
                    <a:pt x="108" y="617"/>
                  </a:cubicBezTo>
                  <a:cubicBezTo>
                    <a:pt x="108" y="617"/>
                    <a:pt x="108" y="617"/>
                    <a:pt x="108" y="618"/>
                  </a:cubicBezTo>
                  <a:cubicBezTo>
                    <a:pt x="105" y="617"/>
                    <a:pt x="99" y="616"/>
                    <a:pt x="96" y="614"/>
                  </a:cubicBezTo>
                  <a:cubicBezTo>
                    <a:pt x="92" y="612"/>
                    <a:pt x="89" y="611"/>
                    <a:pt x="91" y="608"/>
                  </a:cubicBezTo>
                  <a:cubicBezTo>
                    <a:pt x="94" y="605"/>
                    <a:pt x="101" y="605"/>
                    <a:pt x="105" y="604"/>
                  </a:cubicBezTo>
                  <a:cubicBezTo>
                    <a:pt x="110" y="603"/>
                    <a:pt x="114" y="600"/>
                    <a:pt x="117" y="597"/>
                  </a:cubicBezTo>
                  <a:cubicBezTo>
                    <a:pt x="119" y="594"/>
                    <a:pt x="121" y="591"/>
                    <a:pt x="125" y="591"/>
                  </a:cubicBezTo>
                  <a:cubicBezTo>
                    <a:pt x="126" y="591"/>
                    <a:pt x="127" y="592"/>
                    <a:pt x="129" y="593"/>
                  </a:cubicBezTo>
                  <a:cubicBezTo>
                    <a:pt x="131" y="594"/>
                    <a:pt x="133" y="594"/>
                    <a:pt x="135" y="594"/>
                  </a:cubicBezTo>
                  <a:cubicBezTo>
                    <a:pt x="138" y="594"/>
                    <a:pt x="142" y="592"/>
                    <a:pt x="144" y="590"/>
                  </a:cubicBezTo>
                  <a:cubicBezTo>
                    <a:pt x="146" y="589"/>
                    <a:pt x="147" y="588"/>
                    <a:pt x="149" y="588"/>
                  </a:cubicBezTo>
                  <a:cubicBezTo>
                    <a:pt x="151" y="588"/>
                    <a:pt x="154" y="590"/>
                    <a:pt x="155" y="592"/>
                  </a:cubicBezTo>
                  <a:cubicBezTo>
                    <a:pt x="155" y="592"/>
                    <a:pt x="155" y="593"/>
                    <a:pt x="156" y="593"/>
                  </a:cubicBezTo>
                  <a:cubicBezTo>
                    <a:pt x="158" y="593"/>
                    <a:pt x="163" y="585"/>
                    <a:pt x="160" y="578"/>
                  </a:cubicBezTo>
                  <a:cubicBezTo>
                    <a:pt x="157" y="570"/>
                    <a:pt x="152" y="566"/>
                    <a:pt x="156" y="564"/>
                  </a:cubicBezTo>
                  <a:cubicBezTo>
                    <a:pt x="160" y="561"/>
                    <a:pt x="165" y="561"/>
                    <a:pt x="159" y="556"/>
                  </a:cubicBezTo>
                  <a:cubicBezTo>
                    <a:pt x="153" y="550"/>
                    <a:pt x="155" y="549"/>
                    <a:pt x="157" y="542"/>
                  </a:cubicBezTo>
                  <a:cubicBezTo>
                    <a:pt x="159" y="535"/>
                    <a:pt x="151" y="532"/>
                    <a:pt x="155" y="529"/>
                  </a:cubicBezTo>
                  <a:cubicBezTo>
                    <a:pt x="159" y="525"/>
                    <a:pt x="163" y="515"/>
                    <a:pt x="163" y="508"/>
                  </a:cubicBezTo>
                  <a:cubicBezTo>
                    <a:pt x="163" y="502"/>
                    <a:pt x="153" y="488"/>
                    <a:pt x="152" y="479"/>
                  </a:cubicBezTo>
                  <a:cubicBezTo>
                    <a:pt x="151" y="469"/>
                    <a:pt x="152" y="466"/>
                    <a:pt x="152" y="466"/>
                  </a:cubicBezTo>
                  <a:cubicBezTo>
                    <a:pt x="152" y="466"/>
                    <a:pt x="144" y="453"/>
                    <a:pt x="140" y="450"/>
                  </a:cubicBezTo>
                  <a:cubicBezTo>
                    <a:pt x="135" y="447"/>
                    <a:pt x="140" y="448"/>
                    <a:pt x="144" y="440"/>
                  </a:cubicBezTo>
                  <a:cubicBezTo>
                    <a:pt x="147" y="433"/>
                    <a:pt x="152" y="426"/>
                    <a:pt x="155" y="426"/>
                  </a:cubicBezTo>
                  <a:cubicBezTo>
                    <a:pt x="156" y="426"/>
                    <a:pt x="156" y="426"/>
                    <a:pt x="156" y="426"/>
                  </a:cubicBezTo>
                  <a:cubicBezTo>
                    <a:pt x="158" y="427"/>
                    <a:pt x="160" y="430"/>
                    <a:pt x="162" y="430"/>
                  </a:cubicBezTo>
                  <a:cubicBezTo>
                    <a:pt x="163" y="430"/>
                    <a:pt x="164" y="429"/>
                    <a:pt x="165" y="428"/>
                  </a:cubicBezTo>
                  <a:cubicBezTo>
                    <a:pt x="169" y="425"/>
                    <a:pt x="173" y="424"/>
                    <a:pt x="176" y="423"/>
                  </a:cubicBezTo>
                  <a:cubicBezTo>
                    <a:pt x="179" y="422"/>
                    <a:pt x="174" y="421"/>
                    <a:pt x="174" y="418"/>
                  </a:cubicBezTo>
                  <a:cubicBezTo>
                    <a:pt x="175" y="417"/>
                    <a:pt x="176" y="416"/>
                    <a:pt x="177" y="416"/>
                  </a:cubicBezTo>
                  <a:cubicBezTo>
                    <a:pt x="178" y="416"/>
                    <a:pt x="179" y="417"/>
                    <a:pt x="181" y="418"/>
                  </a:cubicBezTo>
                  <a:cubicBezTo>
                    <a:pt x="181" y="418"/>
                    <a:pt x="181" y="418"/>
                    <a:pt x="181" y="418"/>
                  </a:cubicBezTo>
                  <a:cubicBezTo>
                    <a:pt x="183" y="418"/>
                    <a:pt x="187" y="408"/>
                    <a:pt x="183" y="403"/>
                  </a:cubicBezTo>
                  <a:cubicBezTo>
                    <a:pt x="179" y="399"/>
                    <a:pt x="180" y="398"/>
                    <a:pt x="183" y="398"/>
                  </a:cubicBezTo>
                  <a:cubicBezTo>
                    <a:pt x="184" y="398"/>
                    <a:pt x="184" y="398"/>
                    <a:pt x="185" y="398"/>
                  </a:cubicBezTo>
                  <a:cubicBezTo>
                    <a:pt x="185" y="398"/>
                    <a:pt x="174" y="392"/>
                    <a:pt x="175" y="387"/>
                  </a:cubicBezTo>
                  <a:cubicBezTo>
                    <a:pt x="176" y="383"/>
                    <a:pt x="177" y="381"/>
                    <a:pt x="179" y="381"/>
                  </a:cubicBezTo>
                  <a:cubicBezTo>
                    <a:pt x="180" y="381"/>
                    <a:pt x="182" y="381"/>
                    <a:pt x="183" y="382"/>
                  </a:cubicBezTo>
                  <a:cubicBezTo>
                    <a:pt x="189" y="383"/>
                    <a:pt x="191" y="388"/>
                    <a:pt x="193" y="388"/>
                  </a:cubicBezTo>
                  <a:cubicBezTo>
                    <a:pt x="193" y="388"/>
                    <a:pt x="194" y="388"/>
                    <a:pt x="194" y="387"/>
                  </a:cubicBezTo>
                  <a:cubicBezTo>
                    <a:pt x="195" y="386"/>
                    <a:pt x="197" y="386"/>
                    <a:pt x="199" y="386"/>
                  </a:cubicBezTo>
                  <a:cubicBezTo>
                    <a:pt x="200" y="386"/>
                    <a:pt x="201" y="386"/>
                    <a:pt x="202" y="386"/>
                  </a:cubicBezTo>
                  <a:cubicBezTo>
                    <a:pt x="204" y="386"/>
                    <a:pt x="208" y="382"/>
                    <a:pt x="206" y="378"/>
                  </a:cubicBezTo>
                  <a:cubicBezTo>
                    <a:pt x="203" y="373"/>
                    <a:pt x="200" y="376"/>
                    <a:pt x="198" y="372"/>
                  </a:cubicBezTo>
                  <a:cubicBezTo>
                    <a:pt x="196" y="368"/>
                    <a:pt x="196" y="363"/>
                    <a:pt x="199" y="359"/>
                  </a:cubicBezTo>
                  <a:cubicBezTo>
                    <a:pt x="202" y="355"/>
                    <a:pt x="200" y="351"/>
                    <a:pt x="199" y="349"/>
                  </a:cubicBezTo>
                  <a:cubicBezTo>
                    <a:pt x="197" y="347"/>
                    <a:pt x="201" y="348"/>
                    <a:pt x="202" y="345"/>
                  </a:cubicBezTo>
                  <a:cubicBezTo>
                    <a:pt x="202" y="343"/>
                    <a:pt x="202" y="329"/>
                    <a:pt x="194" y="322"/>
                  </a:cubicBezTo>
                  <a:cubicBezTo>
                    <a:pt x="186" y="314"/>
                    <a:pt x="182" y="312"/>
                    <a:pt x="177" y="311"/>
                  </a:cubicBezTo>
                  <a:cubicBezTo>
                    <a:pt x="172" y="309"/>
                    <a:pt x="174" y="306"/>
                    <a:pt x="174" y="304"/>
                  </a:cubicBezTo>
                  <a:cubicBezTo>
                    <a:pt x="173" y="301"/>
                    <a:pt x="169" y="302"/>
                    <a:pt x="168" y="300"/>
                  </a:cubicBezTo>
                  <a:cubicBezTo>
                    <a:pt x="167" y="297"/>
                    <a:pt x="169" y="295"/>
                    <a:pt x="172" y="293"/>
                  </a:cubicBezTo>
                  <a:cubicBezTo>
                    <a:pt x="174" y="291"/>
                    <a:pt x="174" y="288"/>
                    <a:pt x="169" y="286"/>
                  </a:cubicBezTo>
                  <a:cubicBezTo>
                    <a:pt x="165" y="284"/>
                    <a:pt x="156" y="277"/>
                    <a:pt x="156" y="271"/>
                  </a:cubicBezTo>
                  <a:cubicBezTo>
                    <a:pt x="156" y="265"/>
                    <a:pt x="160" y="260"/>
                    <a:pt x="158" y="257"/>
                  </a:cubicBezTo>
                  <a:cubicBezTo>
                    <a:pt x="155" y="254"/>
                    <a:pt x="152" y="247"/>
                    <a:pt x="154" y="242"/>
                  </a:cubicBezTo>
                  <a:cubicBezTo>
                    <a:pt x="156" y="239"/>
                    <a:pt x="158" y="239"/>
                    <a:pt x="160" y="239"/>
                  </a:cubicBezTo>
                  <a:cubicBezTo>
                    <a:pt x="160" y="239"/>
                    <a:pt x="160" y="239"/>
                    <a:pt x="160" y="239"/>
                  </a:cubicBezTo>
                  <a:cubicBezTo>
                    <a:pt x="160" y="239"/>
                    <a:pt x="160" y="231"/>
                    <a:pt x="157" y="230"/>
                  </a:cubicBezTo>
                  <a:cubicBezTo>
                    <a:pt x="154" y="228"/>
                    <a:pt x="152" y="228"/>
                    <a:pt x="153" y="223"/>
                  </a:cubicBezTo>
                  <a:cubicBezTo>
                    <a:pt x="153" y="218"/>
                    <a:pt x="151" y="217"/>
                    <a:pt x="151" y="212"/>
                  </a:cubicBezTo>
                  <a:cubicBezTo>
                    <a:pt x="150" y="209"/>
                    <a:pt x="149" y="208"/>
                    <a:pt x="148" y="208"/>
                  </a:cubicBezTo>
                  <a:cubicBezTo>
                    <a:pt x="147" y="208"/>
                    <a:pt x="145" y="210"/>
                    <a:pt x="144" y="212"/>
                  </a:cubicBezTo>
                  <a:cubicBezTo>
                    <a:pt x="142" y="217"/>
                    <a:pt x="144" y="218"/>
                    <a:pt x="137" y="219"/>
                  </a:cubicBezTo>
                  <a:cubicBezTo>
                    <a:pt x="136" y="220"/>
                    <a:pt x="135" y="220"/>
                    <a:pt x="134" y="220"/>
                  </a:cubicBezTo>
                  <a:cubicBezTo>
                    <a:pt x="129" y="220"/>
                    <a:pt x="128" y="215"/>
                    <a:pt x="128" y="211"/>
                  </a:cubicBezTo>
                  <a:cubicBezTo>
                    <a:pt x="128" y="207"/>
                    <a:pt x="126" y="199"/>
                    <a:pt x="124" y="199"/>
                  </a:cubicBezTo>
                  <a:cubicBezTo>
                    <a:pt x="124" y="199"/>
                    <a:pt x="124" y="199"/>
                    <a:pt x="123" y="200"/>
                  </a:cubicBezTo>
                  <a:cubicBezTo>
                    <a:pt x="122" y="202"/>
                    <a:pt x="119" y="206"/>
                    <a:pt x="117" y="206"/>
                  </a:cubicBezTo>
                  <a:cubicBezTo>
                    <a:pt x="116" y="206"/>
                    <a:pt x="116" y="205"/>
                    <a:pt x="118" y="200"/>
                  </a:cubicBezTo>
                  <a:cubicBezTo>
                    <a:pt x="122" y="187"/>
                    <a:pt x="123" y="189"/>
                    <a:pt x="119" y="188"/>
                  </a:cubicBezTo>
                  <a:cubicBezTo>
                    <a:pt x="116" y="187"/>
                    <a:pt x="115" y="185"/>
                    <a:pt x="116" y="182"/>
                  </a:cubicBezTo>
                  <a:cubicBezTo>
                    <a:pt x="116" y="179"/>
                    <a:pt x="115" y="172"/>
                    <a:pt x="111" y="172"/>
                  </a:cubicBezTo>
                  <a:cubicBezTo>
                    <a:pt x="111" y="172"/>
                    <a:pt x="111" y="172"/>
                    <a:pt x="110" y="172"/>
                  </a:cubicBezTo>
                  <a:cubicBezTo>
                    <a:pt x="107" y="173"/>
                    <a:pt x="105" y="178"/>
                    <a:pt x="103" y="178"/>
                  </a:cubicBezTo>
                  <a:cubicBezTo>
                    <a:pt x="102" y="178"/>
                    <a:pt x="101" y="178"/>
                    <a:pt x="100" y="177"/>
                  </a:cubicBezTo>
                  <a:cubicBezTo>
                    <a:pt x="98" y="175"/>
                    <a:pt x="97" y="174"/>
                    <a:pt x="96" y="174"/>
                  </a:cubicBezTo>
                  <a:cubicBezTo>
                    <a:pt x="95" y="174"/>
                    <a:pt x="95" y="176"/>
                    <a:pt x="93" y="178"/>
                  </a:cubicBezTo>
                  <a:cubicBezTo>
                    <a:pt x="92" y="180"/>
                    <a:pt x="91" y="180"/>
                    <a:pt x="91" y="180"/>
                  </a:cubicBezTo>
                  <a:cubicBezTo>
                    <a:pt x="89" y="180"/>
                    <a:pt x="90" y="176"/>
                    <a:pt x="90" y="172"/>
                  </a:cubicBezTo>
                  <a:cubicBezTo>
                    <a:pt x="91" y="166"/>
                    <a:pt x="91" y="159"/>
                    <a:pt x="89" y="159"/>
                  </a:cubicBezTo>
                  <a:cubicBezTo>
                    <a:pt x="89" y="159"/>
                    <a:pt x="88" y="159"/>
                    <a:pt x="88" y="159"/>
                  </a:cubicBezTo>
                  <a:cubicBezTo>
                    <a:pt x="87" y="159"/>
                    <a:pt x="86" y="159"/>
                    <a:pt x="83" y="161"/>
                  </a:cubicBezTo>
                  <a:cubicBezTo>
                    <a:pt x="80" y="163"/>
                    <a:pt x="78" y="165"/>
                    <a:pt x="77" y="165"/>
                  </a:cubicBezTo>
                  <a:cubicBezTo>
                    <a:pt x="76" y="165"/>
                    <a:pt x="76" y="165"/>
                    <a:pt x="75" y="164"/>
                  </a:cubicBezTo>
                  <a:cubicBezTo>
                    <a:pt x="73" y="163"/>
                    <a:pt x="73" y="160"/>
                    <a:pt x="71" y="159"/>
                  </a:cubicBezTo>
                  <a:cubicBezTo>
                    <a:pt x="71" y="159"/>
                    <a:pt x="71" y="159"/>
                    <a:pt x="70" y="159"/>
                  </a:cubicBezTo>
                  <a:cubicBezTo>
                    <a:pt x="69" y="159"/>
                    <a:pt x="69" y="161"/>
                    <a:pt x="66" y="162"/>
                  </a:cubicBezTo>
                  <a:cubicBezTo>
                    <a:pt x="66" y="162"/>
                    <a:pt x="66" y="163"/>
                    <a:pt x="65" y="163"/>
                  </a:cubicBezTo>
                  <a:cubicBezTo>
                    <a:pt x="64" y="163"/>
                    <a:pt x="63" y="160"/>
                    <a:pt x="61" y="160"/>
                  </a:cubicBezTo>
                  <a:cubicBezTo>
                    <a:pt x="61" y="160"/>
                    <a:pt x="60" y="160"/>
                    <a:pt x="60" y="160"/>
                  </a:cubicBezTo>
                  <a:cubicBezTo>
                    <a:pt x="57" y="161"/>
                    <a:pt x="53" y="162"/>
                    <a:pt x="50" y="164"/>
                  </a:cubicBezTo>
                  <a:cubicBezTo>
                    <a:pt x="48" y="166"/>
                    <a:pt x="46" y="170"/>
                    <a:pt x="46" y="170"/>
                  </a:cubicBezTo>
                  <a:cubicBezTo>
                    <a:pt x="46" y="170"/>
                    <a:pt x="46" y="171"/>
                    <a:pt x="50" y="172"/>
                  </a:cubicBezTo>
                  <a:cubicBezTo>
                    <a:pt x="50" y="172"/>
                    <a:pt x="51" y="172"/>
                    <a:pt x="51" y="172"/>
                  </a:cubicBezTo>
                  <a:cubicBezTo>
                    <a:pt x="53" y="172"/>
                    <a:pt x="54" y="172"/>
                    <a:pt x="55" y="172"/>
                  </a:cubicBezTo>
                  <a:cubicBezTo>
                    <a:pt x="56" y="172"/>
                    <a:pt x="57" y="172"/>
                    <a:pt x="59" y="173"/>
                  </a:cubicBezTo>
                  <a:cubicBezTo>
                    <a:pt x="61" y="176"/>
                    <a:pt x="61" y="180"/>
                    <a:pt x="60" y="182"/>
                  </a:cubicBezTo>
                  <a:cubicBezTo>
                    <a:pt x="59" y="185"/>
                    <a:pt x="62" y="187"/>
                    <a:pt x="55" y="188"/>
                  </a:cubicBezTo>
                  <a:cubicBezTo>
                    <a:pt x="48" y="189"/>
                    <a:pt x="41" y="188"/>
                    <a:pt x="41" y="195"/>
                  </a:cubicBezTo>
                  <a:cubicBezTo>
                    <a:pt x="41" y="202"/>
                    <a:pt x="37" y="201"/>
                    <a:pt x="33" y="203"/>
                  </a:cubicBezTo>
                  <a:cubicBezTo>
                    <a:pt x="32" y="204"/>
                    <a:pt x="31" y="204"/>
                    <a:pt x="30" y="204"/>
                  </a:cubicBezTo>
                  <a:cubicBezTo>
                    <a:pt x="28" y="204"/>
                    <a:pt x="25" y="203"/>
                    <a:pt x="23" y="203"/>
                  </a:cubicBezTo>
                  <a:cubicBezTo>
                    <a:pt x="22" y="203"/>
                    <a:pt x="21" y="203"/>
                    <a:pt x="20" y="204"/>
                  </a:cubicBezTo>
                  <a:cubicBezTo>
                    <a:pt x="20" y="203"/>
                    <a:pt x="20" y="201"/>
                    <a:pt x="19" y="201"/>
                  </a:cubicBezTo>
                  <a:cubicBezTo>
                    <a:pt x="19" y="200"/>
                    <a:pt x="18" y="200"/>
                    <a:pt x="17" y="200"/>
                  </a:cubicBezTo>
                  <a:cubicBezTo>
                    <a:pt x="17" y="200"/>
                    <a:pt x="17" y="200"/>
                    <a:pt x="16" y="200"/>
                  </a:cubicBezTo>
                  <a:cubicBezTo>
                    <a:pt x="15" y="200"/>
                    <a:pt x="14" y="200"/>
                    <a:pt x="15" y="197"/>
                  </a:cubicBezTo>
                  <a:cubicBezTo>
                    <a:pt x="15" y="192"/>
                    <a:pt x="18" y="196"/>
                    <a:pt x="19" y="192"/>
                  </a:cubicBezTo>
                  <a:cubicBezTo>
                    <a:pt x="20" y="187"/>
                    <a:pt x="19" y="186"/>
                    <a:pt x="19" y="182"/>
                  </a:cubicBezTo>
                  <a:cubicBezTo>
                    <a:pt x="19" y="178"/>
                    <a:pt x="21" y="180"/>
                    <a:pt x="22" y="175"/>
                  </a:cubicBezTo>
                  <a:cubicBezTo>
                    <a:pt x="24" y="170"/>
                    <a:pt x="22" y="169"/>
                    <a:pt x="22" y="164"/>
                  </a:cubicBezTo>
                  <a:cubicBezTo>
                    <a:pt x="21" y="159"/>
                    <a:pt x="19" y="156"/>
                    <a:pt x="17" y="153"/>
                  </a:cubicBezTo>
                  <a:cubicBezTo>
                    <a:pt x="15" y="149"/>
                    <a:pt x="11" y="143"/>
                    <a:pt x="9" y="137"/>
                  </a:cubicBezTo>
                  <a:cubicBezTo>
                    <a:pt x="8" y="130"/>
                    <a:pt x="8" y="123"/>
                    <a:pt x="9" y="120"/>
                  </a:cubicBezTo>
                  <a:cubicBezTo>
                    <a:pt x="11" y="117"/>
                    <a:pt x="13" y="111"/>
                    <a:pt x="9" y="109"/>
                  </a:cubicBezTo>
                  <a:cubicBezTo>
                    <a:pt x="6" y="107"/>
                    <a:pt x="3" y="105"/>
                    <a:pt x="5" y="100"/>
                  </a:cubicBezTo>
                  <a:cubicBezTo>
                    <a:pt x="7" y="95"/>
                    <a:pt x="8" y="93"/>
                    <a:pt x="13" y="91"/>
                  </a:cubicBezTo>
                  <a:cubicBezTo>
                    <a:pt x="15" y="91"/>
                    <a:pt x="16" y="91"/>
                    <a:pt x="17" y="91"/>
                  </a:cubicBezTo>
                  <a:cubicBezTo>
                    <a:pt x="20" y="91"/>
                    <a:pt x="22" y="92"/>
                    <a:pt x="24" y="92"/>
                  </a:cubicBezTo>
                  <a:cubicBezTo>
                    <a:pt x="24" y="92"/>
                    <a:pt x="24" y="92"/>
                    <a:pt x="25" y="92"/>
                  </a:cubicBezTo>
                  <a:cubicBezTo>
                    <a:pt x="25" y="92"/>
                    <a:pt x="25" y="92"/>
                    <a:pt x="25" y="92"/>
                  </a:cubicBezTo>
                  <a:cubicBezTo>
                    <a:pt x="27" y="92"/>
                    <a:pt x="25" y="96"/>
                    <a:pt x="25" y="96"/>
                  </a:cubicBezTo>
                  <a:cubicBezTo>
                    <a:pt x="25" y="96"/>
                    <a:pt x="30" y="88"/>
                    <a:pt x="34" y="87"/>
                  </a:cubicBezTo>
                  <a:cubicBezTo>
                    <a:pt x="36" y="87"/>
                    <a:pt x="39" y="86"/>
                    <a:pt x="42" y="86"/>
                  </a:cubicBezTo>
                  <a:cubicBezTo>
                    <a:pt x="44" y="86"/>
                    <a:pt x="46" y="86"/>
                    <a:pt x="48" y="87"/>
                  </a:cubicBezTo>
                  <a:cubicBezTo>
                    <a:pt x="50" y="88"/>
                    <a:pt x="53" y="91"/>
                    <a:pt x="55" y="93"/>
                  </a:cubicBezTo>
                  <a:cubicBezTo>
                    <a:pt x="57" y="96"/>
                    <a:pt x="60" y="98"/>
                    <a:pt x="64" y="98"/>
                  </a:cubicBezTo>
                  <a:cubicBezTo>
                    <a:pt x="65" y="98"/>
                    <a:pt x="66" y="98"/>
                    <a:pt x="66" y="97"/>
                  </a:cubicBezTo>
                  <a:cubicBezTo>
                    <a:pt x="71" y="96"/>
                    <a:pt x="73" y="94"/>
                    <a:pt x="73" y="91"/>
                  </a:cubicBezTo>
                  <a:cubicBezTo>
                    <a:pt x="73" y="87"/>
                    <a:pt x="76" y="86"/>
                    <a:pt x="76" y="83"/>
                  </a:cubicBezTo>
                  <a:cubicBezTo>
                    <a:pt x="76" y="80"/>
                    <a:pt x="72" y="81"/>
                    <a:pt x="72" y="77"/>
                  </a:cubicBezTo>
                  <a:cubicBezTo>
                    <a:pt x="72" y="74"/>
                    <a:pt x="71" y="67"/>
                    <a:pt x="71" y="67"/>
                  </a:cubicBezTo>
                  <a:cubicBezTo>
                    <a:pt x="71" y="67"/>
                    <a:pt x="78" y="67"/>
                    <a:pt x="80" y="69"/>
                  </a:cubicBezTo>
                  <a:cubicBezTo>
                    <a:pt x="81" y="69"/>
                    <a:pt x="82" y="70"/>
                    <a:pt x="83" y="70"/>
                  </a:cubicBezTo>
                  <a:cubicBezTo>
                    <a:pt x="87" y="70"/>
                    <a:pt x="93" y="68"/>
                    <a:pt x="93" y="68"/>
                  </a:cubicBezTo>
                  <a:cubicBezTo>
                    <a:pt x="93" y="68"/>
                    <a:pt x="86" y="66"/>
                    <a:pt x="89" y="63"/>
                  </a:cubicBezTo>
                  <a:cubicBezTo>
                    <a:pt x="93" y="59"/>
                    <a:pt x="96" y="61"/>
                    <a:pt x="98" y="58"/>
                  </a:cubicBezTo>
                  <a:cubicBezTo>
                    <a:pt x="101" y="54"/>
                    <a:pt x="103" y="53"/>
                    <a:pt x="103" y="48"/>
                  </a:cubicBezTo>
                  <a:cubicBezTo>
                    <a:pt x="103" y="43"/>
                    <a:pt x="98" y="40"/>
                    <a:pt x="103" y="34"/>
                  </a:cubicBezTo>
                  <a:cubicBezTo>
                    <a:pt x="105" y="31"/>
                    <a:pt x="106" y="30"/>
                    <a:pt x="107" y="30"/>
                  </a:cubicBezTo>
                  <a:cubicBezTo>
                    <a:pt x="108" y="30"/>
                    <a:pt x="109" y="31"/>
                    <a:pt x="111" y="32"/>
                  </a:cubicBezTo>
                  <a:cubicBezTo>
                    <a:pt x="112" y="33"/>
                    <a:pt x="114" y="33"/>
                    <a:pt x="116" y="33"/>
                  </a:cubicBezTo>
                  <a:cubicBezTo>
                    <a:pt x="120" y="33"/>
                    <a:pt x="125" y="32"/>
                    <a:pt x="128" y="29"/>
                  </a:cubicBezTo>
                  <a:cubicBezTo>
                    <a:pt x="132" y="25"/>
                    <a:pt x="137" y="23"/>
                    <a:pt x="139" y="19"/>
                  </a:cubicBezTo>
                  <a:cubicBezTo>
                    <a:pt x="141" y="16"/>
                    <a:pt x="139" y="13"/>
                    <a:pt x="142" y="10"/>
                  </a:cubicBezTo>
                  <a:cubicBezTo>
                    <a:pt x="143" y="8"/>
                    <a:pt x="144" y="7"/>
                    <a:pt x="145" y="6"/>
                  </a:cubicBezTo>
                  <a:cubicBezTo>
                    <a:pt x="147" y="8"/>
                    <a:pt x="147" y="8"/>
                    <a:pt x="147" y="8"/>
                  </a:cubicBezTo>
                  <a:cubicBezTo>
                    <a:pt x="145" y="6"/>
                    <a:pt x="145" y="6"/>
                    <a:pt x="145" y="6"/>
                  </a:cubicBezTo>
                  <a:cubicBezTo>
                    <a:pt x="147" y="4"/>
                    <a:pt x="149" y="3"/>
                    <a:pt x="151" y="3"/>
                  </a:cubicBezTo>
                  <a:cubicBezTo>
                    <a:pt x="151" y="3"/>
                    <a:pt x="151" y="3"/>
                    <a:pt x="151" y="3"/>
                  </a:cubicBezTo>
                  <a:cubicBezTo>
                    <a:pt x="152" y="3"/>
                    <a:pt x="152" y="4"/>
                    <a:pt x="156" y="4"/>
                  </a:cubicBezTo>
                  <a:cubicBezTo>
                    <a:pt x="158" y="4"/>
                    <a:pt x="160" y="2"/>
                    <a:pt x="161" y="2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0" y="0"/>
                    <a:pt x="159" y="1"/>
                    <a:pt x="158" y="1"/>
                  </a:cubicBezTo>
                  <a:cubicBezTo>
                    <a:pt x="157" y="2"/>
                    <a:pt x="157" y="2"/>
                    <a:pt x="156" y="2"/>
                  </a:cubicBezTo>
                  <a:cubicBezTo>
                    <a:pt x="154" y="2"/>
                    <a:pt x="154" y="2"/>
                    <a:pt x="154" y="2"/>
                  </a:cubicBezTo>
                  <a:cubicBezTo>
                    <a:pt x="153" y="1"/>
                    <a:pt x="153" y="1"/>
                    <a:pt x="151" y="1"/>
                  </a:cubicBezTo>
                  <a:cubicBezTo>
                    <a:pt x="151" y="1"/>
                    <a:pt x="151" y="1"/>
                    <a:pt x="150" y="1"/>
                  </a:cubicBezTo>
                  <a:cubicBezTo>
                    <a:pt x="149" y="1"/>
                    <a:pt x="147" y="2"/>
                    <a:pt x="146" y="3"/>
                  </a:cubicBezTo>
                  <a:cubicBezTo>
                    <a:pt x="146" y="3"/>
                    <a:pt x="146" y="3"/>
                    <a:pt x="146" y="3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7"/>
                    <a:pt x="141" y="8"/>
                    <a:pt x="140" y="9"/>
                  </a:cubicBezTo>
                  <a:cubicBezTo>
                    <a:pt x="138" y="11"/>
                    <a:pt x="138" y="13"/>
                    <a:pt x="138" y="15"/>
                  </a:cubicBezTo>
                  <a:cubicBezTo>
                    <a:pt x="138" y="16"/>
                    <a:pt x="138" y="17"/>
                    <a:pt x="137" y="19"/>
                  </a:cubicBezTo>
                  <a:cubicBezTo>
                    <a:pt x="136" y="20"/>
                    <a:pt x="134" y="22"/>
                    <a:pt x="132" y="23"/>
                  </a:cubicBezTo>
                  <a:cubicBezTo>
                    <a:pt x="130" y="25"/>
                    <a:pt x="128" y="26"/>
                    <a:pt x="126" y="28"/>
                  </a:cubicBezTo>
                  <a:cubicBezTo>
                    <a:pt x="124" y="30"/>
                    <a:pt x="120" y="31"/>
                    <a:pt x="116" y="31"/>
                  </a:cubicBezTo>
                  <a:cubicBezTo>
                    <a:pt x="114" y="31"/>
                    <a:pt x="113" y="31"/>
                    <a:pt x="112" y="30"/>
                  </a:cubicBezTo>
                  <a:cubicBezTo>
                    <a:pt x="112" y="30"/>
                    <a:pt x="111" y="30"/>
                    <a:pt x="111" y="30"/>
                  </a:cubicBezTo>
                  <a:cubicBezTo>
                    <a:pt x="110" y="29"/>
                    <a:pt x="109" y="28"/>
                    <a:pt x="107" y="28"/>
                  </a:cubicBezTo>
                  <a:cubicBezTo>
                    <a:pt x="105" y="28"/>
                    <a:pt x="103" y="30"/>
                    <a:pt x="101" y="33"/>
                  </a:cubicBezTo>
                  <a:cubicBezTo>
                    <a:pt x="98" y="37"/>
                    <a:pt x="99" y="41"/>
                    <a:pt x="100" y="44"/>
                  </a:cubicBezTo>
                  <a:cubicBezTo>
                    <a:pt x="101" y="45"/>
                    <a:pt x="101" y="47"/>
                    <a:pt x="101" y="48"/>
                  </a:cubicBezTo>
                  <a:cubicBezTo>
                    <a:pt x="101" y="51"/>
                    <a:pt x="100" y="53"/>
                    <a:pt x="98" y="55"/>
                  </a:cubicBezTo>
                  <a:cubicBezTo>
                    <a:pt x="98" y="55"/>
                    <a:pt x="97" y="56"/>
                    <a:pt x="97" y="57"/>
                  </a:cubicBezTo>
                  <a:cubicBezTo>
                    <a:pt x="96" y="58"/>
                    <a:pt x="95" y="58"/>
                    <a:pt x="94" y="58"/>
                  </a:cubicBezTo>
                  <a:cubicBezTo>
                    <a:pt x="92" y="59"/>
                    <a:pt x="90" y="59"/>
                    <a:pt x="88" y="61"/>
                  </a:cubicBezTo>
                  <a:cubicBezTo>
                    <a:pt x="86" y="63"/>
                    <a:pt x="86" y="65"/>
                    <a:pt x="87" y="65"/>
                  </a:cubicBezTo>
                  <a:cubicBezTo>
                    <a:pt x="87" y="66"/>
                    <a:pt x="87" y="67"/>
                    <a:pt x="88" y="67"/>
                  </a:cubicBezTo>
                  <a:cubicBezTo>
                    <a:pt x="86" y="67"/>
                    <a:pt x="84" y="68"/>
                    <a:pt x="83" y="68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79" y="65"/>
                    <a:pt x="73" y="65"/>
                    <a:pt x="71" y="65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69" y="67"/>
                    <a:pt x="70" y="74"/>
                    <a:pt x="70" y="77"/>
                  </a:cubicBezTo>
                  <a:cubicBezTo>
                    <a:pt x="70" y="80"/>
                    <a:pt x="72" y="81"/>
                    <a:pt x="73" y="82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4"/>
                    <a:pt x="74" y="84"/>
                    <a:pt x="73" y="85"/>
                  </a:cubicBezTo>
                  <a:cubicBezTo>
                    <a:pt x="72" y="86"/>
                    <a:pt x="71" y="88"/>
                    <a:pt x="71" y="91"/>
                  </a:cubicBezTo>
                  <a:cubicBezTo>
                    <a:pt x="71" y="92"/>
                    <a:pt x="70" y="94"/>
                    <a:pt x="66" y="96"/>
                  </a:cubicBezTo>
                  <a:cubicBezTo>
                    <a:pt x="65" y="96"/>
                    <a:pt x="65" y="96"/>
                    <a:pt x="64" y="96"/>
                  </a:cubicBezTo>
                  <a:cubicBezTo>
                    <a:pt x="61" y="96"/>
                    <a:pt x="58" y="94"/>
                    <a:pt x="57" y="92"/>
                  </a:cubicBezTo>
                  <a:cubicBezTo>
                    <a:pt x="54" y="89"/>
                    <a:pt x="51" y="87"/>
                    <a:pt x="48" y="85"/>
                  </a:cubicBezTo>
                  <a:cubicBezTo>
                    <a:pt x="47" y="85"/>
                    <a:pt x="45" y="84"/>
                    <a:pt x="42" y="84"/>
                  </a:cubicBezTo>
                  <a:cubicBezTo>
                    <a:pt x="39" y="84"/>
                    <a:pt x="35" y="85"/>
                    <a:pt x="33" y="85"/>
                  </a:cubicBezTo>
                  <a:cubicBezTo>
                    <a:pt x="31" y="86"/>
                    <a:pt x="29" y="88"/>
                    <a:pt x="27" y="90"/>
                  </a:cubicBezTo>
                  <a:cubicBezTo>
                    <a:pt x="26" y="90"/>
                    <a:pt x="26" y="90"/>
                    <a:pt x="25" y="90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90"/>
                    <a:pt x="24" y="90"/>
                    <a:pt x="24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3" y="90"/>
                    <a:pt x="23" y="90"/>
                    <a:pt x="22" y="90"/>
                  </a:cubicBezTo>
                  <a:cubicBezTo>
                    <a:pt x="20" y="89"/>
                    <a:pt x="19" y="89"/>
                    <a:pt x="17" y="89"/>
                  </a:cubicBezTo>
                  <a:cubicBezTo>
                    <a:pt x="16" y="89"/>
                    <a:pt x="14" y="89"/>
                    <a:pt x="13" y="89"/>
                  </a:cubicBezTo>
                  <a:cubicBezTo>
                    <a:pt x="7" y="92"/>
                    <a:pt x="6" y="94"/>
                    <a:pt x="4" y="99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0" y="106"/>
                    <a:pt x="5" y="109"/>
                    <a:pt x="8" y="111"/>
                  </a:cubicBezTo>
                  <a:cubicBezTo>
                    <a:pt x="11" y="112"/>
                    <a:pt x="8" y="118"/>
                    <a:pt x="8" y="119"/>
                  </a:cubicBezTo>
                  <a:cubicBezTo>
                    <a:pt x="6" y="123"/>
                    <a:pt x="6" y="131"/>
                    <a:pt x="7" y="137"/>
                  </a:cubicBezTo>
                  <a:cubicBezTo>
                    <a:pt x="9" y="143"/>
                    <a:pt x="12" y="148"/>
                    <a:pt x="14" y="152"/>
                  </a:cubicBezTo>
                  <a:cubicBezTo>
                    <a:pt x="15" y="153"/>
                    <a:pt x="15" y="153"/>
                    <a:pt x="15" y="153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8" y="158"/>
                    <a:pt x="19" y="160"/>
                    <a:pt x="20" y="164"/>
                  </a:cubicBezTo>
                  <a:cubicBezTo>
                    <a:pt x="20" y="165"/>
                    <a:pt x="20" y="167"/>
                    <a:pt x="21" y="168"/>
                  </a:cubicBezTo>
                  <a:cubicBezTo>
                    <a:pt x="21" y="170"/>
                    <a:pt x="22" y="171"/>
                    <a:pt x="21" y="174"/>
                  </a:cubicBezTo>
                  <a:cubicBezTo>
                    <a:pt x="20" y="176"/>
                    <a:pt x="20" y="177"/>
                    <a:pt x="19" y="177"/>
                  </a:cubicBezTo>
                  <a:cubicBezTo>
                    <a:pt x="18" y="178"/>
                    <a:pt x="17" y="179"/>
                    <a:pt x="17" y="182"/>
                  </a:cubicBezTo>
                  <a:cubicBezTo>
                    <a:pt x="17" y="183"/>
                    <a:pt x="17" y="185"/>
                    <a:pt x="18" y="186"/>
                  </a:cubicBezTo>
                  <a:cubicBezTo>
                    <a:pt x="18" y="188"/>
                    <a:pt x="18" y="189"/>
                    <a:pt x="17" y="191"/>
                  </a:cubicBezTo>
                  <a:cubicBezTo>
                    <a:pt x="17" y="192"/>
                    <a:pt x="17" y="192"/>
                    <a:pt x="16" y="192"/>
                  </a:cubicBezTo>
                  <a:cubicBezTo>
                    <a:pt x="15" y="193"/>
                    <a:pt x="13" y="194"/>
                    <a:pt x="13" y="197"/>
                  </a:cubicBezTo>
                  <a:cubicBezTo>
                    <a:pt x="13" y="198"/>
                    <a:pt x="13" y="200"/>
                    <a:pt x="14" y="201"/>
                  </a:cubicBezTo>
                  <a:cubicBezTo>
                    <a:pt x="15" y="202"/>
                    <a:pt x="16" y="202"/>
                    <a:pt x="16" y="202"/>
                  </a:cubicBezTo>
                  <a:cubicBezTo>
                    <a:pt x="16" y="202"/>
                    <a:pt x="17" y="202"/>
                    <a:pt x="17" y="202"/>
                  </a:cubicBezTo>
                  <a:cubicBezTo>
                    <a:pt x="17" y="202"/>
                    <a:pt x="17" y="202"/>
                    <a:pt x="17" y="202"/>
                  </a:cubicBezTo>
                  <a:cubicBezTo>
                    <a:pt x="18" y="202"/>
                    <a:pt x="18" y="202"/>
                    <a:pt x="18" y="202"/>
                  </a:cubicBezTo>
                  <a:cubicBezTo>
                    <a:pt x="18" y="202"/>
                    <a:pt x="18" y="202"/>
                    <a:pt x="18" y="204"/>
                  </a:cubicBezTo>
                  <a:cubicBezTo>
                    <a:pt x="18" y="208"/>
                    <a:pt x="18" y="208"/>
                    <a:pt x="18" y="208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1" y="205"/>
                    <a:pt x="22" y="205"/>
                    <a:pt x="23" y="205"/>
                  </a:cubicBezTo>
                  <a:cubicBezTo>
                    <a:pt x="24" y="205"/>
                    <a:pt x="25" y="205"/>
                    <a:pt x="26" y="205"/>
                  </a:cubicBezTo>
                  <a:cubicBezTo>
                    <a:pt x="27" y="206"/>
                    <a:pt x="29" y="206"/>
                    <a:pt x="30" y="206"/>
                  </a:cubicBezTo>
                  <a:cubicBezTo>
                    <a:pt x="31" y="206"/>
                    <a:pt x="33" y="206"/>
                    <a:pt x="34" y="205"/>
                  </a:cubicBezTo>
                  <a:cubicBezTo>
                    <a:pt x="35" y="205"/>
                    <a:pt x="36" y="204"/>
                    <a:pt x="36" y="204"/>
                  </a:cubicBezTo>
                  <a:cubicBezTo>
                    <a:pt x="40" y="203"/>
                    <a:pt x="43" y="202"/>
                    <a:pt x="43" y="195"/>
                  </a:cubicBezTo>
                  <a:cubicBezTo>
                    <a:pt x="43" y="191"/>
                    <a:pt x="46" y="191"/>
                    <a:pt x="52" y="190"/>
                  </a:cubicBezTo>
                  <a:cubicBezTo>
                    <a:pt x="53" y="190"/>
                    <a:pt x="54" y="190"/>
                    <a:pt x="55" y="190"/>
                  </a:cubicBezTo>
                  <a:cubicBezTo>
                    <a:pt x="60" y="189"/>
                    <a:pt x="62" y="188"/>
                    <a:pt x="62" y="185"/>
                  </a:cubicBezTo>
                  <a:cubicBezTo>
                    <a:pt x="62" y="184"/>
                    <a:pt x="62" y="184"/>
                    <a:pt x="62" y="183"/>
                  </a:cubicBezTo>
                  <a:cubicBezTo>
                    <a:pt x="64" y="179"/>
                    <a:pt x="63" y="175"/>
                    <a:pt x="60" y="172"/>
                  </a:cubicBezTo>
                  <a:cubicBezTo>
                    <a:pt x="58" y="170"/>
                    <a:pt x="56" y="170"/>
                    <a:pt x="55" y="170"/>
                  </a:cubicBezTo>
                  <a:cubicBezTo>
                    <a:pt x="54" y="170"/>
                    <a:pt x="54" y="170"/>
                    <a:pt x="53" y="170"/>
                  </a:cubicBezTo>
                  <a:cubicBezTo>
                    <a:pt x="52" y="170"/>
                    <a:pt x="52" y="170"/>
                    <a:pt x="51" y="170"/>
                  </a:cubicBezTo>
                  <a:cubicBezTo>
                    <a:pt x="51" y="170"/>
                    <a:pt x="50" y="170"/>
                    <a:pt x="50" y="170"/>
                  </a:cubicBezTo>
                  <a:cubicBezTo>
                    <a:pt x="49" y="170"/>
                    <a:pt x="49" y="170"/>
                    <a:pt x="48" y="170"/>
                  </a:cubicBezTo>
                  <a:cubicBezTo>
                    <a:pt x="49" y="168"/>
                    <a:pt x="50" y="166"/>
                    <a:pt x="51" y="165"/>
                  </a:cubicBezTo>
                  <a:cubicBezTo>
                    <a:pt x="54" y="163"/>
                    <a:pt x="57" y="163"/>
                    <a:pt x="60" y="162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62"/>
                    <a:pt x="62" y="162"/>
                    <a:pt x="62" y="163"/>
                  </a:cubicBezTo>
                  <a:cubicBezTo>
                    <a:pt x="63" y="164"/>
                    <a:pt x="64" y="164"/>
                    <a:pt x="65" y="164"/>
                  </a:cubicBezTo>
                  <a:cubicBezTo>
                    <a:pt x="66" y="164"/>
                    <a:pt x="67" y="164"/>
                    <a:pt x="67" y="164"/>
                  </a:cubicBezTo>
                  <a:cubicBezTo>
                    <a:pt x="69" y="163"/>
                    <a:pt x="70" y="162"/>
                    <a:pt x="70" y="162"/>
                  </a:cubicBezTo>
                  <a:cubicBezTo>
                    <a:pt x="70" y="162"/>
                    <a:pt x="71" y="161"/>
                    <a:pt x="71" y="161"/>
                  </a:cubicBezTo>
                  <a:cubicBezTo>
                    <a:pt x="71" y="161"/>
                    <a:pt x="71" y="162"/>
                    <a:pt x="72" y="163"/>
                  </a:cubicBezTo>
                  <a:cubicBezTo>
                    <a:pt x="72" y="164"/>
                    <a:pt x="73" y="165"/>
                    <a:pt x="74" y="166"/>
                  </a:cubicBezTo>
                  <a:cubicBezTo>
                    <a:pt x="75" y="166"/>
                    <a:pt x="76" y="167"/>
                    <a:pt x="77" y="167"/>
                  </a:cubicBezTo>
                  <a:cubicBezTo>
                    <a:pt x="78" y="167"/>
                    <a:pt x="80" y="166"/>
                    <a:pt x="81" y="164"/>
                  </a:cubicBezTo>
                  <a:cubicBezTo>
                    <a:pt x="82" y="164"/>
                    <a:pt x="83" y="163"/>
                    <a:pt x="84" y="162"/>
                  </a:cubicBezTo>
                  <a:cubicBezTo>
                    <a:pt x="85" y="162"/>
                    <a:pt x="85" y="162"/>
                    <a:pt x="85" y="162"/>
                  </a:cubicBezTo>
                  <a:cubicBezTo>
                    <a:pt x="87" y="161"/>
                    <a:pt x="87" y="160"/>
                    <a:pt x="88" y="160"/>
                  </a:cubicBezTo>
                  <a:cubicBezTo>
                    <a:pt x="88" y="160"/>
                    <a:pt x="88" y="160"/>
                    <a:pt x="89" y="161"/>
                  </a:cubicBezTo>
                  <a:cubicBezTo>
                    <a:pt x="89" y="161"/>
                    <a:pt x="89" y="164"/>
                    <a:pt x="88" y="172"/>
                  </a:cubicBezTo>
                  <a:cubicBezTo>
                    <a:pt x="87" y="178"/>
                    <a:pt x="88" y="180"/>
                    <a:pt x="89" y="181"/>
                  </a:cubicBezTo>
                  <a:cubicBezTo>
                    <a:pt x="89" y="182"/>
                    <a:pt x="90" y="182"/>
                    <a:pt x="91" y="182"/>
                  </a:cubicBezTo>
                  <a:cubicBezTo>
                    <a:pt x="92" y="182"/>
                    <a:pt x="93" y="181"/>
                    <a:pt x="94" y="179"/>
                  </a:cubicBezTo>
                  <a:cubicBezTo>
                    <a:pt x="95" y="178"/>
                    <a:pt x="96" y="177"/>
                    <a:pt x="96" y="177"/>
                  </a:cubicBezTo>
                  <a:cubicBezTo>
                    <a:pt x="96" y="176"/>
                    <a:pt x="96" y="176"/>
                    <a:pt x="96" y="176"/>
                  </a:cubicBezTo>
                  <a:cubicBezTo>
                    <a:pt x="97" y="177"/>
                    <a:pt x="98" y="177"/>
                    <a:pt x="98" y="178"/>
                  </a:cubicBezTo>
                  <a:cubicBezTo>
                    <a:pt x="100" y="180"/>
                    <a:pt x="101" y="180"/>
                    <a:pt x="103" y="180"/>
                  </a:cubicBezTo>
                  <a:cubicBezTo>
                    <a:pt x="105" y="180"/>
                    <a:pt x="107" y="178"/>
                    <a:pt x="108" y="177"/>
                  </a:cubicBezTo>
                  <a:cubicBezTo>
                    <a:pt x="109" y="175"/>
                    <a:pt x="110" y="174"/>
                    <a:pt x="111" y="174"/>
                  </a:cubicBezTo>
                  <a:cubicBezTo>
                    <a:pt x="111" y="174"/>
                    <a:pt x="111" y="174"/>
                    <a:pt x="111" y="174"/>
                  </a:cubicBezTo>
                  <a:cubicBezTo>
                    <a:pt x="112" y="174"/>
                    <a:pt x="112" y="174"/>
                    <a:pt x="112" y="175"/>
                  </a:cubicBezTo>
                  <a:cubicBezTo>
                    <a:pt x="114" y="176"/>
                    <a:pt x="114" y="180"/>
                    <a:pt x="114" y="181"/>
                  </a:cubicBezTo>
                  <a:cubicBezTo>
                    <a:pt x="113" y="185"/>
                    <a:pt x="115" y="188"/>
                    <a:pt x="119" y="190"/>
                  </a:cubicBezTo>
                  <a:cubicBezTo>
                    <a:pt x="119" y="190"/>
                    <a:pt x="119" y="190"/>
                    <a:pt x="119" y="190"/>
                  </a:cubicBezTo>
                  <a:cubicBezTo>
                    <a:pt x="119" y="191"/>
                    <a:pt x="119" y="191"/>
                    <a:pt x="119" y="192"/>
                  </a:cubicBezTo>
                  <a:cubicBezTo>
                    <a:pt x="118" y="193"/>
                    <a:pt x="117" y="196"/>
                    <a:pt x="116" y="199"/>
                  </a:cubicBezTo>
                  <a:cubicBezTo>
                    <a:pt x="114" y="204"/>
                    <a:pt x="115" y="206"/>
                    <a:pt x="115" y="207"/>
                  </a:cubicBezTo>
                  <a:cubicBezTo>
                    <a:pt x="116" y="208"/>
                    <a:pt x="117" y="208"/>
                    <a:pt x="117" y="208"/>
                  </a:cubicBezTo>
                  <a:cubicBezTo>
                    <a:pt x="120" y="208"/>
                    <a:pt x="123" y="204"/>
                    <a:pt x="124" y="202"/>
                  </a:cubicBezTo>
                  <a:cubicBezTo>
                    <a:pt x="125" y="204"/>
                    <a:pt x="126" y="208"/>
                    <a:pt x="126" y="211"/>
                  </a:cubicBezTo>
                  <a:cubicBezTo>
                    <a:pt x="126" y="220"/>
                    <a:pt x="131" y="222"/>
                    <a:pt x="134" y="222"/>
                  </a:cubicBezTo>
                  <a:cubicBezTo>
                    <a:pt x="135" y="222"/>
                    <a:pt x="136" y="221"/>
                    <a:pt x="137" y="221"/>
                  </a:cubicBezTo>
                  <a:cubicBezTo>
                    <a:pt x="143" y="220"/>
                    <a:pt x="144" y="219"/>
                    <a:pt x="144" y="216"/>
                  </a:cubicBezTo>
                  <a:cubicBezTo>
                    <a:pt x="145" y="215"/>
                    <a:pt x="145" y="214"/>
                    <a:pt x="145" y="213"/>
                  </a:cubicBezTo>
                  <a:cubicBezTo>
                    <a:pt x="146" y="211"/>
                    <a:pt x="148" y="210"/>
                    <a:pt x="148" y="210"/>
                  </a:cubicBezTo>
                  <a:cubicBezTo>
                    <a:pt x="148" y="210"/>
                    <a:pt x="149" y="211"/>
                    <a:pt x="149" y="212"/>
                  </a:cubicBezTo>
                  <a:cubicBezTo>
                    <a:pt x="149" y="215"/>
                    <a:pt x="150" y="216"/>
                    <a:pt x="150" y="218"/>
                  </a:cubicBezTo>
                  <a:cubicBezTo>
                    <a:pt x="151" y="219"/>
                    <a:pt x="151" y="220"/>
                    <a:pt x="151" y="223"/>
                  </a:cubicBezTo>
                  <a:cubicBezTo>
                    <a:pt x="150" y="229"/>
                    <a:pt x="153" y="230"/>
                    <a:pt x="156" y="231"/>
                  </a:cubicBezTo>
                  <a:cubicBezTo>
                    <a:pt x="156" y="232"/>
                    <a:pt x="156" y="232"/>
                    <a:pt x="156" y="232"/>
                  </a:cubicBezTo>
                  <a:cubicBezTo>
                    <a:pt x="157" y="232"/>
                    <a:pt x="158" y="235"/>
                    <a:pt x="158" y="237"/>
                  </a:cubicBezTo>
                  <a:cubicBezTo>
                    <a:pt x="157" y="237"/>
                    <a:pt x="154" y="238"/>
                    <a:pt x="152" y="242"/>
                  </a:cubicBezTo>
                  <a:cubicBezTo>
                    <a:pt x="150" y="247"/>
                    <a:pt x="153" y="255"/>
                    <a:pt x="156" y="258"/>
                  </a:cubicBezTo>
                  <a:cubicBezTo>
                    <a:pt x="157" y="259"/>
                    <a:pt x="157" y="260"/>
                    <a:pt x="156" y="263"/>
                  </a:cubicBezTo>
                  <a:cubicBezTo>
                    <a:pt x="155" y="265"/>
                    <a:pt x="154" y="268"/>
                    <a:pt x="154" y="271"/>
                  </a:cubicBezTo>
                  <a:cubicBezTo>
                    <a:pt x="154" y="279"/>
                    <a:pt x="164" y="286"/>
                    <a:pt x="169" y="288"/>
                  </a:cubicBezTo>
                  <a:cubicBezTo>
                    <a:pt x="171" y="289"/>
                    <a:pt x="172" y="290"/>
                    <a:pt x="172" y="290"/>
                  </a:cubicBezTo>
                  <a:cubicBezTo>
                    <a:pt x="172" y="291"/>
                    <a:pt x="171" y="291"/>
                    <a:pt x="170" y="292"/>
                  </a:cubicBezTo>
                  <a:cubicBezTo>
                    <a:pt x="168" y="293"/>
                    <a:pt x="164" y="297"/>
                    <a:pt x="167" y="301"/>
                  </a:cubicBezTo>
                  <a:cubicBezTo>
                    <a:pt x="167" y="302"/>
                    <a:pt x="169" y="303"/>
                    <a:pt x="170" y="303"/>
                  </a:cubicBezTo>
                  <a:cubicBezTo>
                    <a:pt x="171" y="303"/>
                    <a:pt x="172" y="304"/>
                    <a:pt x="172" y="304"/>
                  </a:cubicBezTo>
                  <a:cubicBezTo>
                    <a:pt x="172" y="305"/>
                    <a:pt x="172" y="305"/>
                    <a:pt x="172" y="306"/>
                  </a:cubicBezTo>
                  <a:cubicBezTo>
                    <a:pt x="172" y="308"/>
                    <a:pt x="172" y="311"/>
                    <a:pt x="177" y="312"/>
                  </a:cubicBezTo>
                  <a:cubicBezTo>
                    <a:pt x="181" y="314"/>
                    <a:pt x="185" y="316"/>
                    <a:pt x="193" y="323"/>
                  </a:cubicBezTo>
                  <a:cubicBezTo>
                    <a:pt x="199" y="330"/>
                    <a:pt x="200" y="343"/>
                    <a:pt x="200" y="345"/>
                  </a:cubicBezTo>
                  <a:cubicBezTo>
                    <a:pt x="200" y="345"/>
                    <a:pt x="200" y="345"/>
                    <a:pt x="199" y="346"/>
                  </a:cubicBezTo>
                  <a:cubicBezTo>
                    <a:pt x="198" y="346"/>
                    <a:pt x="197" y="346"/>
                    <a:pt x="197" y="347"/>
                  </a:cubicBezTo>
                  <a:cubicBezTo>
                    <a:pt x="196" y="349"/>
                    <a:pt x="197" y="350"/>
                    <a:pt x="197" y="350"/>
                  </a:cubicBezTo>
                  <a:cubicBezTo>
                    <a:pt x="199" y="353"/>
                    <a:pt x="199" y="355"/>
                    <a:pt x="197" y="358"/>
                  </a:cubicBezTo>
                  <a:cubicBezTo>
                    <a:pt x="194" y="362"/>
                    <a:pt x="194" y="368"/>
                    <a:pt x="196" y="373"/>
                  </a:cubicBezTo>
                  <a:cubicBezTo>
                    <a:pt x="198" y="376"/>
                    <a:pt x="200" y="376"/>
                    <a:pt x="201" y="376"/>
                  </a:cubicBezTo>
                  <a:cubicBezTo>
                    <a:pt x="202" y="377"/>
                    <a:pt x="203" y="377"/>
                    <a:pt x="204" y="378"/>
                  </a:cubicBezTo>
                  <a:cubicBezTo>
                    <a:pt x="205" y="380"/>
                    <a:pt x="205" y="381"/>
                    <a:pt x="204" y="382"/>
                  </a:cubicBezTo>
                  <a:cubicBezTo>
                    <a:pt x="204" y="384"/>
                    <a:pt x="203" y="384"/>
                    <a:pt x="202" y="384"/>
                  </a:cubicBezTo>
                  <a:cubicBezTo>
                    <a:pt x="202" y="384"/>
                    <a:pt x="201" y="384"/>
                    <a:pt x="201" y="384"/>
                  </a:cubicBezTo>
                  <a:cubicBezTo>
                    <a:pt x="200" y="384"/>
                    <a:pt x="200" y="384"/>
                    <a:pt x="199" y="384"/>
                  </a:cubicBezTo>
                  <a:cubicBezTo>
                    <a:pt x="197" y="384"/>
                    <a:pt x="195" y="384"/>
                    <a:pt x="193" y="386"/>
                  </a:cubicBezTo>
                  <a:cubicBezTo>
                    <a:pt x="193" y="385"/>
                    <a:pt x="192" y="385"/>
                    <a:pt x="192" y="385"/>
                  </a:cubicBezTo>
                  <a:cubicBezTo>
                    <a:pt x="190" y="383"/>
                    <a:pt x="188" y="381"/>
                    <a:pt x="184" y="380"/>
                  </a:cubicBezTo>
                  <a:cubicBezTo>
                    <a:pt x="182" y="379"/>
                    <a:pt x="180" y="379"/>
                    <a:pt x="179" y="379"/>
                  </a:cubicBezTo>
                  <a:cubicBezTo>
                    <a:pt x="175" y="379"/>
                    <a:pt x="174" y="383"/>
                    <a:pt x="173" y="386"/>
                  </a:cubicBezTo>
                  <a:cubicBezTo>
                    <a:pt x="172" y="390"/>
                    <a:pt x="176" y="394"/>
                    <a:pt x="180" y="397"/>
                  </a:cubicBezTo>
                  <a:cubicBezTo>
                    <a:pt x="179" y="397"/>
                    <a:pt x="179" y="397"/>
                    <a:pt x="179" y="398"/>
                  </a:cubicBezTo>
                  <a:cubicBezTo>
                    <a:pt x="178" y="400"/>
                    <a:pt x="180" y="403"/>
                    <a:pt x="181" y="405"/>
                  </a:cubicBezTo>
                  <a:cubicBezTo>
                    <a:pt x="182" y="406"/>
                    <a:pt x="183" y="408"/>
                    <a:pt x="183" y="411"/>
                  </a:cubicBezTo>
                  <a:cubicBezTo>
                    <a:pt x="182" y="413"/>
                    <a:pt x="182" y="415"/>
                    <a:pt x="181" y="416"/>
                  </a:cubicBezTo>
                  <a:cubicBezTo>
                    <a:pt x="180" y="415"/>
                    <a:pt x="178" y="414"/>
                    <a:pt x="177" y="414"/>
                  </a:cubicBezTo>
                  <a:cubicBezTo>
                    <a:pt x="175" y="414"/>
                    <a:pt x="173" y="415"/>
                    <a:pt x="173" y="417"/>
                  </a:cubicBezTo>
                  <a:cubicBezTo>
                    <a:pt x="172" y="419"/>
                    <a:pt x="173" y="421"/>
                    <a:pt x="174" y="421"/>
                  </a:cubicBezTo>
                  <a:cubicBezTo>
                    <a:pt x="170" y="423"/>
                    <a:pt x="167" y="424"/>
                    <a:pt x="164" y="427"/>
                  </a:cubicBezTo>
                  <a:cubicBezTo>
                    <a:pt x="163" y="428"/>
                    <a:pt x="163" y="428"/>
                    <a:pt x="162" y="428"/>
                  </a:cubicBezTo>
                  <a:cubicBezTo>
                    <a:pt x="161" y="428"/>
                    <a:pt x="160" y="427"/>
                    <a:pt x="160" y="426"/>
                  </a:cubicBezTo>
                  <a:cubicBezTo>
                    <a:pt x="159" y="426"/>
                    <a:pt x="158" y="425"/>
                    <a:pt x="157" y="425"/>
                  </a:cubicBezTo>
                  <a:cubicBezTo>
                    <a:pt x="157" y="424"/>
                    <a:pt x="156" y="424"/>
                    <a:pt x="155" y="424"/>
                  </a:cubicBezTo>
                  <a:cubicBezTo>
                    <a:pt x="151" y="424"/>
                    <a:pt x="145" y="434"/>
                    <a:pt x="142" y="439"/>
                  </a:cubicBezTo>
                  <a:cubicBezTo>
                    <a:pt x="141" y="443"/>
                    <a:pt x="139" y="444"/>
                    <a:pt x="138" y="445"/>
                  </a:cubicBezTo>
                  <a:cubicBezTo>
                    <a:pt x="137" y="446"/>
                    <a:pt x="136" y="447"/>
                    <a:pt x="136" y="448"/>
                  </a:cubicBezTo>
                  <a:cubicBezTo>
                    <a:pt x="136" y="450"/>
                    <a:pt x="137" y="451"/>
                    <a:pt x="138" y="452"/>
                  </a:cubicBezTo>
                  <a:cubicBezTo>
                    <a:pt x="141" y="454"/>
                    <a:pt x="148" y="462"/>
                    <a:pt x="150" y="466"/>
                  </a:cubicBezTo>
                  <a:cubicBezTo>
                    <a:pt x="150" y="468"/>
                    <a:pt x="150" y="471"/>
                    <a:pt x="150" y="479"/>
                  </a:cubicBezTo>
                  <a:cubicBezTo>
                    <a:pt x="151" y="484"/>
                    <a:pt x="154" y="491"/>
                    <a:pt x="157" y="497"/>
                  </a:cubicBezTo>
                  <a:cubicBezTo>
                    <a:pt x="159" y="501"/>
                    <a:pt x="161" y="506"/>
                    <a:pt x="161" y="508"/>
                  </a:cubicBezTo>
                  <a:cubicBezTo>
                    <a:pt x="161" y="514"/>
                    <a:pt x="157" y="524"/>
                    <a:pt x="154" y="527"/>
                  </a:cubicBezTo>
                  <a:cubicBezTo>
                    <a:pt x="150" y="530"/>
                    <a:pt x="152" y="533"/>
                    <a:pt x="153" y="535"/>
                  </a:cubicBezTo>
                  <a:cubicBezTo>
                    <a:pt x="155" y="537"/>
                    <a:pt x="156" y="539"/>
                    <a:pt x="155" y="541"/>
                  </a:cubicBezTo>
                  <a:cubicBezTo>
                    <a:pt x="155" y="542"/>
                    <a:pt x="154" y="543"/>
                    <a:pt x="154" y="544"/>
                  </a:cubicBezTo>
                  <a:cubicBezTo>
                    <a:pt x="152" y="549"/>
                    <a:pt x="152" y="552"/>
                    <a:pt x="158" y="557"/>
                  </a:cubicBezTo>
                  <a:cubicBezTo>
                    <a:pt x="159" y="558"/>
                    <a:pt x="160" y="559"/>
                    <a:pt x="160" y="560"/>
                  </a:cubicBezTo>
                  <a:cubicBezTo>
                    <a:pt x="160" y="560"/>
                    <a:pt x="159" y="560"/>
                    <a:pt x="159" y="560"/>
                  </a:cubicBezTo>
                  <a:cubicBezTo>
                    <a:pt x="158" y="561"/>
                    <a:pt x="156" y="561"/>
                    <a:pt x="155" y="562"/>
                  </a:cubicBezTo>
                  <a:cubicBezTo>
                    <a:pt x="151" y="565"/>
                    <a:pt x="153" y="569"/>
                    <a:pt x="155" y="572"/>
                  </a:cubicBezTo>
                  <a:cubicBezTo>
                    <a:pt x="156" y="574"/>
                    <a:pt x="158" y="576"/>
                    <a:pt x="159" y="579"/>
                  </a:cubicBezTo>
                  <a:cubicBezTo>
                    <a:pt x="160" y="583"/>
                    <a:pt x="159" y="586"/>
                    <a:pt x="158" y="588"/>
                  </a:cubicBezTo>
                  <a:cubicBezTo>
                    <a:pt x="157" y="589"/>
                    <a:pt x="157" y="590"/>
                    <a:pt x="156" y="590"/>
                  </a:cubicBezTo>
                  <a:cubicBezTo>
                    <a:pt x="155" y="588"/>
                    <a:pt x="152" y="586"/>
                    <a:pt x="149" y="586"/>
                  </a:cubicBezTo>
                  <a:cubicBezTo>
                    <a:pt x="147" y="586"/>
                    <a:pt x="145" y="587"/>
                    <a:pt x="143" y="589"/>
                  </a:cubicBezTo>
                  <a:cubicBezTo>
                    <a:pt x="141" y="591"/>
                    <a:pt x="138" y="593"/>
                    <a:pt x="135" y="593"/>
                  </a:cubicBezTo>
                  <a:cubicBezTo>
                    <a:pt x="133" y="593"/>
                    <a:pt x="132" y="592"/>
                    <a:pt x="130" y="591"/>
                  </a:cubicBezTo>
                  <a:cubicBezTo>
                    <a:pt x="128" y="590"/>
                    <a:pt x="126" y="590"/>
                    <a:pt x="125" y="590"/>
                  </a:cubicBezTo>
                  <a:cubicBezTo>
                    <a:pt x="121" y="590"/>
                    <a:pt x="118" y="593"/>
                    <a:pt x="116" y="595"/>
                  </a:cubicBezTo>
                  <a:cubicBezTo>
                    <a:pt x="116" y="596"/>
                    <a:pt x="116" y="596"/>
                    <a:pt x="116" y="596"/>
                  </a:cubicBezTo>
                  <a:cubicBezTo>
                    <a:pt x="113" y="599"/>
                    <a:pt x="109" y="601"/>
                    <a:pt x="105" y="602"/>
                  </a:cubicBezTo>
                  <a:cubicBezTo>
                    <a:pt x="104" y="602"/>
                    <a:pt x="104" y="602"/>
                    <a:pt x="103" y="602"/>
                  </a:cubicBezTo>
                  <a:cubicBezTo>
                    <a:pt x="99" y="603"/>
                    <a:pt x="93" y="604"/>
                    <a:pt x="90" y="607"/>
                  </a:cubicBezTo>
                  <a:cubicBezTo>
                    <a:pt x="90" y="607"/>
                    <a:pt x="88" y="609"/>
                    <a:pt x="89" y="610"/>
                  </a:cubicBezTo>
                  <a:cubicBezTo>
                    <a:pt x="89" y="612"/>
                    <a:pt x="91" y="613"/>
                    <a:pt x="93" y="614"/>
                  </a:cubicBezTo>
                  <a:cubicBezTo>
                    <a:pt x="93" y="615"/>
                    <a:pt x="94" y="615"/>
                    <a:pt x="95" y="616"/>
                  </a:cubicBezTo>
                  <a:cubicBezTo>
                    <a:pt x="98" y="618"/>
                    <a:pt x="104" y="619"/>
                    <a:pt x="108" y="619"/>
                  </a:cubicBezTo>
                  <a:cubicBezTo>
                    <a:pt x="110" y="620"/>
                    <a:pt x="110" y="620"/>
                    <a:pt x="110" y="620"/>
                  </a:cubicBezTo>
                  <a:cubicBezTo>
                    <a:pt x="110" y="617"/>
                    <a:pt x="110" y="617"/>
                    <a:pt x="110" y="617"/>
                  </a:cubicBezTo>
                  <a:cubicBezTo>
                    <a:pt x="110" y="617"/>
                    <a:pt x="110" y="617"/>
                    <a:pt x="110" y="617"/>
                  </a:cubicBezTo>
                  <a:cubicBezTo>
                    <a:pt x="111" y="614"/>
                    <a:pt x="112" y="610"/>
                    <a:pt x="113" y="609"/>
                  </a:cubicBezTo>
                  <a:cubicBezTo>
                    <a:pt x="114" y="609"/>
                    <a:pt x="115" y="608"/>
                    <a:pt x="115" y="608"/>
                  </a:cubicBezTo>
                  <a:cubicBezTo>
                    <a:pt x="117" y="608"/>
                    <a:pt x="118" y="609"/>
                    <a:pt x="118" y="609"/>
                  </a:cubicBezTo>
                  <a:cubicBezTo>
                    <a:pt x="118" y="609"/>
                    <a:pt x="119" y="610"/>
                    <a:pt x="118" y="611"/>
                  </a:cubicBezTo>
                  <a:cubicBezTo>
                    <a:pt x="117" y="615"/>
                    <a:pt x="118" y="617"/>
                    <a:pt x="119" y="618"/>
                  </a:cubicBezTo>
                  <a:cubicBezTo>
                    <a:pt x="120" y="620"/>
                    <a:pt x="122" y="621"/>
                    <a:pt x="124" y="621"/>
                  </a:cubicBezTo>
                  <a:cubicBezTo>
                    <a:pt x="124" y="621"/>
                    <a:pt x="125" y="620"/>
                    <a:pt x="125" y="620"/>
                  </a:cubicBezTo>
                  <a:cubicBezTo>
                    <a:pt x="126" y="620"/>
                    <a:pt x="127" y="620"/>
                    <a:pt x="128" y="620"/>
                  </a:cubicBezTo>
                  <a:cubicBezTo>
                    <a:pt x="130" y="619"/>
                    <a:pt x="134" y="619"/>
                    <a:pt x="136" y="619"/>
                  </a:cubicBezTo>
                  <a:cubicBezTo>
                    <a:pt x="137" y="619"/>
                    <a:pt x="137" y="619"/>
                    <a:pt x="137" y="619"/>
                  </a:cubicBezTo>
                  <a:cubicBezTo>
                    <a:pt x="138" y="620"/>
                    <a:pt x="138" y="621"/>
                    <a:pt x="138" y="622"/>
                  </a:cubicBezTo>
                  <a:cubicBezTo>
                    <a:pt x="139" y="624"/>
                    <a:pt x="140" y="626"/>
                    <a:pt x="142" y="628"/>
                  </a:cubicBezTo>
                  <a:cubicBezTo>
                    <a:pt x="145" y="631"/>
                    <a:pt x="149" y="632"/>
                    <a:pt x="152" y="632"/>
                  </a:cubicBezTo>
                  <a:cubicBezTo>
                    <a:pt x="153" y="632"/>
                    <a:pt x="153" y="632"/>
                    <a:pt x="154" y="632"/>
                  </a:cubicBezTo>
                  <a:cubicBezTo>
                    <a:pt x="154" y="633"/>
                    <a:pt x="156" y="635"/>
                    <a:pt x="157" y="638"/>
                  </a:cubicBezTo>
                  <a:cubicBezTo>
                    <a:pt x="157" y="639"/>
                    <a:pt x="157" y="640"/>
                    <a:pt x="156" y="641"/>
                  </a:cubicBezTo>
                  <a:cubicBezTo>
                    <a:pt x="154" y="643"/>
                    <a:pt x="153" y="646"/>
                    <a:pt x="153" y="648"/>
                  </a:cubicBezTo>
                  <a:cubicBezTo>
                    <a:pt x="153" y="651"/>
                    <a:pt x="155" y="652"/>
                    <a:pt x="157" y="654"/>
                  </a:cubicBezTo>
                  <a:cubicBezTo>
                    <a:pt x="158" y="655"/>
                    <a:pt x="160" y="655"/>
                    <a:pt x="162" y="655"/>
                  </a:cubicBezTo>
                  <a:cubicBezTo>
                    <a:pt x="167" y="655"/>
                    <a:pt x="170" y="653"/>
                    <a:pt x="171" y="650"/>
                  </a:cubicBezTo>
                  <a:cubicBezTo>
                    <a:pt x="171" y="649"/>
                    <a:pt x="172" y="649"/>
                    <a:pt x="172" y="649"/>
                  </a:cubicBezTo>
                  <a:cubicBezTo>
                    <a:pt x="172" y="649"/>
                    <a:pt x="173" y="649"/>
                    <a:pt x="173" y="650"/>
                  </a:cubicBezTo>
                  <a:cubicBezTo>
                    <a:pt x="174" y="650"/>
                    <a:pt x="174" y="652"/>
                    <a:pt x="174" y="654"/>
                  </a:cubicBezTo>
                  <a:cubicBezTo>
                    <a:pt x="174" y="655"/>
                    <a:pt x="173" y="657"/>
                    <a:pt x="173" y="658"/>
                  </a:cubicBezTo>
                  <a:cubicBezTo>
                    <a:pt x="172" y="662"/>
                    <a:pt x="172" y="664"/>
                    <a:pt x="170" y="665"/>
                  </a:cubicBezTo>
                  <a:cubicBezTo>
                    <a:pt x="168" y="667"/>
                    <a:pt x="168" y="669"/>
                    <a:pt x="168" y="671"/>
                  </a:cubicBezTo>
                  <a:cubicBezTo>
                    <a:pt x="169" y="673"/>
                    <a:pt x="170" y="674"/>
                    <a:pt x="173" y="674"/>
                  </a:cubicBezTo>
                  <a:cubicBezTo>
                    <a:pt x="173" y="674"/>
                    <a:pt x="174" y="674"/>
                    <a:pt x="175" y="673"/>
                  </a:cubicBezTo>
                  <a:cubicBezTo>
                    <a:pt x="175" y="673"/>
                    <a:pt x="176" y="673"/>
                    <a:pt x="176" y="673"/>
                  </a:cubicBezTo>
                  <a:cubicBezTo>
                    <a:pt x="182" y="671"/>
                    <a:pt x="191" y="669"/>
                    <a:pt x="194" y="662"/>
                  </a:cubicBezTo>
                  <a:cubicBezTo>
                    <a:pt x="197" y="655"/>
                    <a:pt x="202" y="651"/>
                    <a:pt x="204" y="650"/>
                  </a:cubicBezTo>
                  <a:cubicBezTo>
                    <a:pt x="207" y="650"/>
                    <a:pt x="208" y="647"/>
                    <a:pt x="209" y="644"/>
                  </a:cubicBezTo>
                  <a:cubicBezTo>
                    <a:pt x="210" y="643"/>
                    <a:pt x="210" y="641"/>
                    <a:pt x="211" y="640"/>
                  </a:cubicBezTo>
                  <a:cubicBezTo>
                    <a:pt x="213" y="638"/>
                    <a:pt x="213" y="632"/>
                    <a:pt x="212" y="628"/>
                  </a:cubicBezTo>
                  <a:cubicBezTo>
                    <a:pt x="211" y="626"/>
                    <a:pt x="211" y="625"/>
                    <a:pt x="209" y="625"/>
                  </a:cubicBezTo>
                  <a:cubicBezTo>
                    <a:pt x="207" y="624"/>
                    <a:pt x="206" y="623"/>
                    <a:pt x="207" y="619"/>
                  </a:cubicBezTo>
                  <a:cubicBezTo>
                    <a:pt x="208" y="618"/>
                    <a:pt x="208" y="617"/>
                    <a:pt x="208" y="616"/>
                  </a:cubicBezTo>
                  <a:cubicBezTo>
                    <a:pt x="209" y="617"/>
                    <a:pt x="210" y="618"/>
                    <a:pt x="212" y="618"/>
                  </a:cubicBezTo>
                  <a:cubicBezTo>
                    <a:pt x="213" y="619"/>
                    <a:pt x="214" y="619"/>
                    <a:pt x="216" y="619"/>
                  </a:cubicBezTo>
                  <a:cubicBezTo>
                    <a:pt x="219" y="619"/>
                    <a:pt x="225" y="618"/>
                    <a:pt x="227" y="614"/>
                  </a:cubicBezTo>
                  <a:cubicBezTo>
                    <a:pt x="227" y="613"/>
                    <a:pt x="228" y="612"/>
                    <a:pt x="230" y="612"/>
                  </a:cubicBezTo>
                  <a:cubicBezTo>
                    <a:pt x="231" y="612"/>
                    <a:pt x="233" y="612"/>
                    <a:pt x="234" y="613"/>
                  </a:cubicBezTo>
                  <a:cubicBezTo>
                    <a:pt x="236" y="614"/>
                    <a:pt x="238" y="615"/>
                    <a:pt x="241" y="616"/>
                  </a:cubicBezTo>
                  <a:cubicBezTo>
                    <a:pt x="244" y="617"/>
                    <a:pt x="246" y="618"/>
                    <a:pt x="248" y="619"/>
                  </a:cubicBezTo>
                  <a:cubicBezTo>
                    <a:pt x="249" y="621"/>
                    <a:pt x="251" y="621"/>
                    <a:pt x="253" y="621"/>
                  </a:cubicBezTo>
                  <a:cubicBezTo>
                    <a:pt x="256" y="621"/>
                    <a:pt x="258" y="620"/>
                    <a:pt x="261" y="619"/>
                  </a:cubicBezTo>
                  <a:cubicBezTo>
                    <a:pt x="262" y="618"/>
                    <a:pt x="262" y="618"/>
                    <a:pt x="263" y="618"/>
                  </a:cubicBezTo>
                  <a:cubicBezTo>
                    <a:pt x="265" y="618"/>
                    <a:pt x="266" y="619"/>
                    <a:pt x="266" y="620"/>
                  </a:cubicBezTo>
                  <a:cubicBezTo>
                    <a:pt x="266" y="621"/>
                    <a:pt x="265" y="622"/>
                    <a:pt x="264" y="622"/>
                  </a:cubicBezTo>
                  <a:cubicBezTo>
                    <a:pt x="263" y="623"/>
                    <a:pt x="261" y="624"/>
                    <a:pt x="262" y="627"/>
                  </a:cubicBezTo>
                  <a:cubicBezTo>
                    <a:pt x="263" y="629"/>
                    <a:pt x="265" y="629"/>
                    <a:pt x="268" y="629"/>
                  </a:cubicBezTo>
                  <a:cubicBezTo>
                    <a:pt x="269" y="629"/>
                    <a:pt x="270" y="629"/>
                    <a:pt x="270" y="629"/>
                  </a:cubicBezTo>
                  <a:cubicBezTo>
                    <a:pt x="271" y="629"/>
                    <a:pt x="271" y="629"/>
                    <a:pt x="272" y="629"/>
                  </a:cubicBezTo>
                  <a:cubicBezTo>
                    <a:pt x="275" y="629"/>
                    <a:pt x="277" y="634"/>
                    <a:pt x="278" y="636"/>
                  </a:cubicBezTo>
                  <a:cubicBezTo>
                    <a:pt x="278" y="637"/>
                    <a:pt x="278" y="637"/>
                    <a:pt x="278" y="637"/>
                  </a:cubicBezTo>
                  <a:cubicBezTo>
                    <a:pt x="278" y="640"/>
                    <a:pt x="279" y="645"/>
                    <a:pt x="288" y="645"/>
                  </a:cubicBezTo>
                  <a:cubicBezTo>
                    <a:pt x="288" y="645"/>
                    <a:pt x="289" y="645"/>
                    <a:pt x="289" y="645"/>
                  </a:cubicBezTo>
                  <a:cubicBezTo>
                    <a:pt x="295" y="644"/>
                    <a:pt x="302" y="642"/>
                    <a:pt x="308" y="640"/>
                  </a:cubicBezTo>
                  <a:cubicBezTo>
                    <a:pt x="310" y="639"/>
                    <a:pt x="311" y="639"/>
                    <a:pt x="312" y="638"/>
                  </a:cubicBezTo>
                  <a:cubicBezTo>
                    <a:pt x="312" y="639"/>
                    <a:pt x="312" y="640"/>
                    <a:pt x="312" y="641"/>
                  </a:cubicBezTo>
                  <a:cubicBezTo>
                    <a:pt x="312" y="642"/>
                    <a:pt x="312" y="643"/>
                    <a:pt x="314" y="644"/>
                  </a:cubicBezTo>
                  <a:cubicBezTo>
                    <a:pt x="315" y="644"/>
                    <a:pt x="315" y="644"/>
                    <a:pt x="315" y="644"/>
                  </a:cubicBezTo>
                  <a:cubicBezTo>
                    <a:pt x="317" y="645"/>
                    <a:pt x="318" y="646"/>
                    <a:pt x="319" y="646"/>
                  </a:cubicBezTo>
                  <a:cubicBezTo>
                    <a:pt x="321" y="646"/>
                    <a:pt x="322" y="644"/>
                    <a:pt x="324" y="641"/>
                  </a:cubicBezTo>
                  <a:cubicBezTo>
                    <a:pt x="325" y="640"/>
                    <a:pt x="325" y="640"/>
                    <a:pt x="325" y="640"/>
                  </a:cubicBezTo>
                  <a:cubicBezTo>
                    <a:pt x="328" y="636"/>
                    <a:pt x="329" y="634"/>
                    <a:pt x="332" y="634"/>
                  </a:cubicBezTo>
                  <a:cubicBezTo>
                    <a:pt x="332" y="634"/>
                    <a:pt x="333" y="634"/>
                    <a:pt x="333" y="634"/>
                  </a:cubicBezTo>
                  <a:cubicBezTo>
                    <a:pt x="338" y="635"/>
                    <a:pt x="340" y="636"/>
                    <a:pt x="340" y="636"/>
                  </a:cubicBezTo>
                  <a:cubicBezTo>
                    <a:pt x="343" y="636"/>
                    <a:pt x="343" y="636"/>
                    <a:pt x="343" y="636"/>
                  </a:cubicBezTo>
                  <a:cubicBezTo>
                    <a:pt x="343" y="634"/>
                    <a:pt x="343" y="634"/>
                    <a:pt x="343" y="634"/>
                  </a:cubicBezTo>
                  <a:cubicBezTo>
                    <a:pt x="343" y="630"/>
                    <a:pt x="343" y="630"/>
                    <a:pt x="343" y="630"/>
                  </a:cubicBezTo>
                  <a:cubicBezTo>
                    <a:pt x="343" y="625"/>
                    <a:pt x="343" y="625"/>
                    <a:pt x="343" y="625"/>
                  </a:cubicBezTo>
                  <a:cubicBezTo>
                    <a:pt x="340" y="628"/>
                    <a:pt x="340" y="628"/>
                    <a:pt x="340" y="628"/>
                  </a:cubicBezTo>
                  <a:cubicBezTo>
                    <a:pt x="340" y="628"/>
                    <a:pt x="340" y="628"/>
                    <a:pt x="340" y="628"/>
                  </a:cubicBezTo>
                  <a:cubicBezTo>
                    <a:pt x="341" y="622"/>
                    <a:pt x="341" y="621"/>
                    <a:pt x="345" y="621"/>
                  </a:cubicBezTo>
                  <a:cubicBezTo>
                    <a:pt x="346" y="621"/>
                    <a:pt x="348" y="621"/>
                    <a:pt x="349" y="621"/>
                  </a:cubicBezTo>
                  <a:cubicBezTo>
                    <a:pt x="351" y="621"/>
                    <a:pt x="352" y="621"/>
                    <a:pt x="354" y="621"/>
                  </a:cubicBezTo>
                  <a:cubicBezTo>
                    <a:pt x="356" y="621"/>
                    <a:pt x="360" y="621"/>
                    <a:pt x="362" y="619"/>
                  </a:cubicBezTo>
                  <a:cubicBezTo>
                    <a:pt x="365" y="617"/>
                    <a:pt x="364" y="615"/>
                    <a:pt x="364" y="614"/>
                  </a:cubicBezTo>
                  <a:cubicBezTo>
                    <a:pt x="363" y="613"/>
                    <a:pt x="363" y="612"/>
                    <a:pt x="365" y="610"/>
                  </a:cubicBezTo>
                  <a:cubicBezTo>
                    <a:pt x="368" y="605"/>
                    <a:pt x="371" y="605"/>
                    <a:pt x="376" y="605"/>
                  </a:cubicBezTo>
                  <a:cubicBezTo>
                    <a:pt x="377" y="604"/>
                    <a:pt x="377" y="604"/>
                    <a:pt x="377" y="604"/>
                  </a:cubicBezTo>
                  <a:cubicBezTo>
                    <a:pt x="378" y="604"/>
                    <a:pt x="378" y="604"/>
                    <a:pt x="379" y="604"/>
                  </a:cubicBezTo>
                  <a:cubicBezTo>
                    <a:pt x="380" y="604"/>
                    <a:pt x="382" y="604"/>
                    <a:pt x="384" y="605"/>
                  </a:cubicBezTo>
                  <a:cubicBezTo>
                    <a:pt x="386" y="605"/>
                    <a:pt x="388" y="605"/>
                    <a:pt x="390" y="605"/>
                  </a:cubicBezTo>
                  <a:cubicBezTo>
                    <a:pt x="394" y="605"/>
                    <a:pt x="397" y="604"/>
                    <a:pt x="399" y="603"/>
                  </a:cubicBezTo>
                  <a:cubicBezTo>
                    <a:pt x="403" y="599"/>
                    <a:pt x="415" y="595"/>
                    <a:pt x="420" y="595"/>
                  </a:cubicBezTo>
                  <a:cubicBezTo>
                    <a:pt x="420" y="595"/>
                    <a:pt x="420" y="595"/>
                    <a:pt x="421" y="595"/>
                  </a:cubicBezTo>
                  <a:cubicBezTo>
                    <a:pt x="423" y="596"/>
                    <a:pt x="425" y="596"/>
                    <a:pt x="428" y="596"/>
                  </a:cubicBezTo>
                  <a:cubicBezTo>
                    <a:pt x="430" y="597"/>
                    <a:pt x="432" y="597"/>
                    <a:pt x="435" y="597"/>
                  </a:cubicBezTo>
                  <a:cubicBezTo>
                    <a:pt x="437" y="598"/>
                    <a:pt x="438" y="598"/>
                    <a:pt x="440" y="598"/>
                  </a:cubicBezTo>
                  <a:cubicBezTo>
                    <a:pt x="441" y="598"/>
                    <a:pt x="443" y="598"/>
                    <a:pt x="445" y="597"/>
                  </a:cubicBezTo>
                  <a:cubicBezTo>
                    <a:pt x="445" y="597"/>
                    <a:pt x="445" y="597"/>
                    <a:pt x="445" y="597"/>
                  </a:cubicBezTo>
                  <a:cubicBezTo>
                    <a:pt x="447" y="597"/>
                    <a:pt x="449" y="597"/>
                    <a:pt x="450" y="595"/>
                  </a:cubicBezTo>
                  <a:cubicBezTo>
                    <a:pt x="451" y="593"/>
                    <a:pt x="450" y="592"/>
                    <a:pt x="448" y="588"/>
                  </a:cubicBezTo>
                  <a:cubicBezTo>
                    <a:pt x="447" y="587"/>
                    <a:pt x="447" y="587"/>
                    <a:pt x="447" y="587"/>
                  </a:cubicBezTo>
                  <a:cubicBezTo>
                    <a:pt x="444" y="582"/>
                    <a:pt x="443" y="580"/>
                    <a:pt x="445" y="577"/>
                  </a:cubicBezTo>
                  <a:cubicBezTo>
                    <a:pt x="447" y="576"/>
                    <a:pt x="448" y="574"/>
                    <a:pt x="449" y="573"/>
                  </a:cubicBezTo>
                  <a:cubicBezTo>
                    <a:pt x="451" y="571"/>
                    <a:pt x="452" y="570"/>
                    <a:pt x="453" y="569"/>
                  </a:cubicBezTo>
                  <a:cubicBezTo>
                    <a:pt x="453" y="571"/>
                    <a:pt x="452" y="574"/>
                    <a:pt x="451" y="576"/>
                  </a:cubicBezTo>
                  <a:cubicBezTo>
                    <a:pt x="451" y="576"/>
                    <a:pt x="450" y="578"/>
                    <a:pt x="451" y="579"/>
                  </a:cubicBezTo>
                  <a:cubicBezTo>
                    <a:pt x="451" y="580"/>
                    <a:pt x="452" y="581"/>
                    <a:pt x="454" y="581"/>
                  </a:cubicBezTo>
                  <a:cubicBezTo>
                    <a:pt x="455" y="581"/>
                    <a:pt x="457" y="580"/>
                    <a:pt x="461" y="578"/>
                  </a:cubicBezTo>
                  <a:cubicBezTo>
                    <a:pt x="465" y="577"/>
                    <a:pt x="469" y="576"/>
                    <a:pt x="472" y="576"/>
                  </a:cubicBezTo>
                  <a:cubicBezTo>
                    <a:pt x="475" y="576"/>
                    <a:pt x="477" y="577"/>
                    <a:pt x="477" y="578"/>
                  </a:cubicBezTo>
                  <a:cubicBezTo>
                    <a:pt x="478" y="578"/>
                    <a:pt x="478" y="579"/>
                    <a:pt x="479" y="580"/>
                  </a:cubicBezTo>
                  <a:cubicBezTo>
                    <a:pt x="480" y="584"/>
                    <a:pt x="483" y="588"/>
                    <a:pt x="487" y="590"/>
                  </a:cubicBezTo>
                  <a:cubicBezTo>
                    <a:pt x="487" y="590"/>
                    <a:pt x="488" y="590"/>
                    <a:pt x="488" y="590"/>
                  </a:cubicBezTo>
                  <a:cubicBezTo>
                    <a:pt x="490" y="591"/>
                    <a:pt x="491" y="591"/>
                    <a:pt x="493" y="591"/>
                  </a:cubicBezTo>
                  <a:cubicBezTo>
                    <a:pt x="495" y="591"/>
                    <a:pt x="497" y="590"/>
                    <a:pt x="499" y="588"/>
                  </a:cubicBezTo>
                  <a:cubicBezTo>
                    <a:pt x="500" y="587"/>
                    <a:pt x="501" y="586"/>
                    <a:pt x="501" y="585"/>
                  </a:cubicBezTo>
                  <a:cubicBezTo>
                    <a:pt x="504" y="582"/>
                    <a:pt x="505" y="580"/>
                    <a:pt x="510" y="579"/>
                  </a:cubicBezTo>
                  <a:cubicBezTo>
                    <a:pt x="511" y="579"/>
                    <a:pt x="511" y="579"/>
                    <a:pt x="511" y="579"/>
                  </a:cubicBezTo>
                  <a:cubicBezTo>
                    <a:pt x="513" y="579"/>
                    <a:pt x="515" y="579"/>
                    <a:pt x="516" y="579"/>
                  </a:cubicBezTo>
                  <a:cubicBezTo>
                    <a:pt x="518" y="579"/>
                    <a:pt x="520" y="579"/>
                    <a:pt x="521" y="580"/>
                  </a:cubicBezTo>
                  <a:cubicBezTo>
                    <a:pt x="521" y="581"/>
                    <a:pt x="522" y="582"/>
                    <a:pt x="522" y="583"/>
                  </a:cubicBezTo>
                  <a:cubicBezTo>
                    <a:pt x="523" y="585"/>
                    <a:pt x="524" y="588"/>
                    <a:pt x="528" y="590"/>
                  </a:cubicBezTo>
                  <a:cubicBezTo>
                    <a:pt x="529" y="590"/>
                    <a:pt x="529" y="590"/>
                    <a:pt x="530" y="590"/>
                  </a:cubicBezTo>
                  <a:cubicBezTo>
                    <a:pt x="529" y="591"/>
                    <a:pt x="529" y="591"/>
                    <a:pt x="528" y="592"/>
                  </a:cubicBezTo>
                  <a:cubicBezTo>
                    <a:pt x="528" y="592"/>
                    <a:pt x="527" y="592"/>
                    <a:pt x="527" y="593"/>
                  </a:cubicBezTo>
                  <a:cubicBezTo>
                    <a:pt x="526" y="594"/>
                    <a:pt x="525" y="596"/>
                    <a:pt x="526" y="598"/>
                  </a:cubicBezTo>
                  <a:cubicBezTo>
                    <a:pt x="526" y="601"/>
                    <a:pt x="530" y="605"/>
                    <a:pt x="535" y="606"/>
                  </a:cubicBezTo>
                  <a:cubicBezTo>
                    <a:pt x="537" y="607"/>
                    <a:pt x="539" y="609"/>
                    <a:pt x="541" y="611"/>
                  </a:cubicBezTo>
                  <a:cubicBezTo>
                    <a:pt x="543" y="614"/>
                    <a:pt x="546" y="617"/>
                    <a:pt x="549" y="618"/>
                  </a:cubicBezTo>
                  <a:cubicBezTo>
                    <a:pt x="555" y="619"/>
                    <a:pt x="555" y="619"/>
                    <a:pt x="558" y="620"/>
                  </a:cubicBezTo>
                  <a:cubicBezTo>
                    <a:pt x="559" y="620"/>
                    <a:pt x="559" y="620"/>
                    <a:pt x="560" y="620"/>
                  </a:cubicBezTo>
                  <a:cubicBezTo>
                    <a:pt x="562" y="620"/>
                    <a:pt x="564" y="618"/>
                    <a:pt x="565" y="617"/>
                  </a:cubicBezTo>
                  <a:cubicBezTo>
                    <a:pt x="565" y="616"/>
                    <a:pt x="566" y="615"/>
                    <a:pt x="566" y="614"/>
                  </a:cubicBezTo>
                  <a:cubicBezTo>
                    <a:pt x="569" y="612"/>
                    <a:pt x="568" y="609"/>
                    <a:pt x="567" y="607"/>
                  </a:cubicBezTo>
                  <a:cubicBezTo>
                    <a:pt x="566" y="606"/>
                    <a:pt x="566" y="606"/>
                    <a:pt x="566" y="605"/>
                  </a:cubicBezTo>
                  <a:cubicBezTo>
                    <a:pt x="566" y="603"/>
                    <a:pt x="565" y="602"/>
                    <a:pt x="565" y="601"/>
                  </a:cubicBezTo>
                  <a:cubicBezTo>
                    <a:pt x="565" y="599"/>
                    <a:pt x="564" y="597"/>
                    <a:pt x="567" y="594"/>
                  </a:cubicBezTo>
                  <a:cubicBezTo>
                    <a:pt x="567" y="593"/>
                    <a:pt x="567" y="593"/>
                    <a:pt x="568" y="593"/>
                  </a:cubicBezTo>
                  <a:cubicBezTo>
                    <a:pt x="571" y="589"/>
                    <a:pt x="575" y="585"/>
                    <a:pt x="571" y="579"/>
                  </a:cubicBezTo>
                  <a:cubicBezTo>
                    <a:pt x="570" y="578"/>
                    <a:pt x="570" y="576"/>
                    <a:pt x="569" y="575"/>
                  </a:cubicBezTo>
                  <a:cubicBezTo>
                    <a:pt x="566" y="570"/>
                    <a:pt x="563" y="564"/>
                    <a:pt x="558" y="564"/>
                  </a:cubicBezTo>
                  <a:cubicBezTo>
                    <a:pt x="556" y="564"/>
                    <a:pt x="555" y="564"/>
                    <a:pt x="553" y="565"/>
                  </a:cubicBezTo>
                  <a:cubicBezTo>
                    <a:pt x="552" y="566"/>
                    <a:pt x="548" y="569"/>
                    <a:pt x="547" y="569"/>
                  </a:cubicBezTo>
                  <a:cubicBezTo>
                    <a:pt x="547" y="568"/>
                    <a:pt x="546" y="567"/>
                    <a:pt x="546" y="566"/>
                  </a:cubicBezTo>
                  <a:cubicBezTo>
                    <a:pt x="545" y="565"/>
                    <a:pt x="545" y="565"/>
                    <a:pt x="545" y="565"/>
                  </a:cubicBezTo>
                  <a:cubicBezTo>
                    <a:pt x="544" y="562"/>
                    <a:pt x="545" y="562"/>
                    <a:pt x="546" y="560"/>
                  </a:cubicBezTo>
                  <a:cubicBezTo>
                    <a:pt x="547" y="559"/>
                    <a:pt x="548" y="557"/>
                    <a:pt x="549" y="555"/>
                  </a:cubicBezTo>
                  <a:cubicBezTo>
                    <a:pt x="549" y="554"/>
                    <a:pt x="550" y="552"/>
                    <a:pt x="551" y="550"/>
                  </a:cubicBezTo>
                  <a:cubicBezTo>
                    <a:pt x="555" y="546"/>
                    <a:pt x="558" y="540"/>
                    <a:pt x="554" y="534"/>
                  </a:cubicBezTo>
                  <a:cubicBezTo>
                    <a:pt x="552" y="531"/>
                    <a:pt x="551" y="529"/>
                    <a:pt x="550" y="526"/>
                  </a:cubicBezTo>
                  <a:cubicBezTo>
                    <a:pt x="548" y="522"/>
                    <a:pt x="546" y="518"/>
                    <a:pt x="543" y="517"/>
                  </a:cubicBezTo>
                  <a:cubicBezTo>
                    <a:pt x="539" y="516"/>
                    <a:pt x="536" y="512"/>
                    <a:pt x="536" y="508"/>
                  </a:cubicBezTo>
                  <a:cubicBezTo>
                    <a:pt x="535" y="504"/>
                    <a:pt x="532" y="502"/>
                    <a:pt x="528" y="501"/>
                  </a:cubicBezTo>
                  <a:cubicBezTo>
                    <a:pt x="527" y="500"/>
                    <a:pt x="526" y="500"/>
                    <a:pt x="524" y="499"/>
                  </a:cubicBezTo>
                  <a:cubicBezTo>
                    <a:pt x="522" y="498"/>
                    <a:pt x="520" y="496"/>
                    <a:pt x="520" y="495"/>
                  </a:cubicBezTo>
                  <a:cubicBezTo>
                    <a:pt x="519" y="493"/>
                    <a:pt x="520" y="491"/>
                    <a:pt x="521" y="489"/>
                  </a:cubicBezTo>
                  <a:cubicBezTo>
                    <a:pt x="522" y="487"/>
                    <a:pt x="523" y="486"/>
                    <a:pt x="525" y="485"/>
                  </a:cubicBezTo>
                  <a:cubicBezTo>
                    <a:pt x="527" y="484"/>
                    <a:pt x="530" y="483"/>
                    <a:pt x="532" y="480"/>
                  </a:cubicBezTo>
                  <a:cubicBezTo>
                    <a:pt x="534" y="477"/>
                    <a:pt x="534" y="475"/>
                    <a:pt x="534" y="473"/>
                  </a:cubicBezTo>
                  <a:cubicBezTo>
                    <a:pt x="535" y="471"/>
                    <a:pt x="535" y="470"/>
                    <a:pt x="536" y="470"/>
                  </a:cubicBezTo>
                  <a:cubicBezTo>
                    <a:pt x="537" y="470"/>
                    <a:pt x="538" y="469"/>
                    <a:pt x="540" y="469"/>
                  </a:cubicBezTo>
                  <a:cubicBezTo>
                    <a:pt x="540" y="469"/>
                    <a:pt x="541" y="469"/>
                    <a:pt x="541" y="469"/>
                  </a:cubicBezTo>
                  <a:cubicBezTo>
                    <a:pt x="542" y="470"/>
                    <a:pt x="542" y="470"/>
                    <a:pt x="543" y="470"/>
                  </a:cubicBezTo>
                  <a:cubicBezTo>
                    <a:pt x="544" y="470"/>
                    <a:pt x="546" y="470"/>
                    <a:pt x="547" y="468"/>
                  </a:cubicBezTo>
                  <a:cubicBezTo>
                    <a:pt x="549" y="466"/>
                    <a:pt x="556" y="458"/>
                    <a:pt x="561" y="456"/>
                  </a:cubicBezTo>
                  <a:cubicBezTo>
                    <a:pt x="565" y="455"/>
                    <a:pt x="570" y="453"/>
                    <a:pt x="574" y="452"/>
                  </a:cubicBezTo>
                  <a:cubicBezTo>
                    <a:pt x="576" y="452"/>
                    <a:pt x="578" y="452"/>
                    <a:pt x="580" y="451"/>
                  </a:cubicBezTo>
                  <a:cubicBezTo>
                    <a:pt x="586" y="450"/>
                    <a:pt x="606" y="438"/>
                    <a:pt x="607" y="431"/>
                  </a:cubicBezTo>
                  <a:cubicBezTo>
                    <a:pt x="608" y="428"/>
                    <a:pt x="608" y="425"/>
                    <a:pt x="608" y="423"/>
                  </a:cubicBezTo>
                  <a:cubicBezTo>
                    <a:pt x="608" y="420"/>
                    <a:pt x="608" y="419"/>
                    <a:pt x="609" y="416"/>
                  </a:cubicBezTo>
                  <a:cubicBezTo>
                    <a:pt x="610" y="412"/>
                    <a:pt x="611" y="407"/>
                    <a:pt x="611" y="407"/>
                  </a:cubicBezTo>
                  <a:cubicBezTo>
                    <a:pt x="612" y="407"/>
                    <a:pt x="612" y="407"/>
                    <a:pt x="612" y="407"/>
                  </a:cubicBezTo>
                  <a:cubicBezTo>
                    <a:pt x="611" y="406"/>
                    <a:pt x="611" y="406"/>
                    <a:pt x="611" y="406"/>
                  </a:cubicBezTo>
                  <a:cubicBezTo>
                    <a:pt x="611" y="404"/>
                    <a:pt x="609" y="398"/>
                    <a:pt x="609" y="396"/>
                  </a:cubicBezTo>
                  <a:cubicBezTo>
                    <a:pt x="609" y="395"/>
                    <a:pt x="609" y="395"/>
                    <a:pt x="609" y="395"/>
                  </a:cubicBezTo>
                  <a:cubicBezTo>
                    <a:pt x="609" y="395"/>
                    <a:pt x="611" y="394"/>
                    <a:pt x="612" y="393"/>
                  </a:cubicBezTo>
                  <a:cubicBezTo>
                    <a:pt x="615" y="391"/>
                    <a:pt x="615" y="390"/>
                    <a:pt x="616" y="389"/>
                  </a:cubicBezTo>
                  <a:cubicBezTo>
                    <a:pt x="616" y="389"/>
                    <a:pt x="616" y="388"/>
                    <a:pt x="617" y="387"/>
                  </a:cubicBezTo>
                  <a:cubicBezTo>
                    <a:pt x="617" y="387"/>
                    <a:pt x="617" y="387"/>
                    <a:pt x="617" y="387"/>
                  </a:cubicBezTo>
                  <a:cubicBezTo>
                    <a:pt x="618" y="388"/>
                    <a:pt x="620" y="389"/>
                    <a:pt x="622" y="390"/>
                  </a:cubicBezTo>
                  <a:cubicBezTo>
                    <a:pt x="625" y="391"/>
                    <a:pt x="627" y="392"/>
                    <a:pt x="629" y="392"/>
                  </a:cubicBezTo>
                  <a:cubicBezTo>
                    <a:pt x="632" y="393"/>
                    <a:pt x="634" y="393"/>
                    <a:pt x="635" y="394"/>
                  </a:cubicBezTo>
                  <a:cubicBezTo>
                    <a:pt x="636" y="395"/>
                    <a:pt x="637" y="396"/>
                    <a:pt x="638" y="397"/>
                  </a:cubicBezTo>
                  <a:cubicBezTo>
                    <a:pt x="640" y="399"/>
                    <a:pt x="642" y="401"/>
                    <a:pt x="644" y="401"/>
                  </a:cubicBezTo>
                  <a:cubicBezTo>
                    <a:pt x="645" y="401"/>
                    <a:pt x="646" y="401"/>
                    <a:pt x="646" y="401"/>
                  </a:cubicBezTo>
                  <a:cubicBezTo>
                    <a:pt x="648" y="399"/>
                    <a:pt x="649" y="397"/>
                    <a:pt x="650" y="396"/>
                  </a:cubicBezTo>
                  <a:cubicBezTo>
                    <a:pt x="650" y="394"/>
                    <a:pt x="651" y="393"/>
                    <a:pt x="652" y="391"/>
                  </a:cubicBezTo>
                  <a:cubicBezTo>
                    <a:pt x="653" y="390"/>
                    <a:pt x="653" y="389"/>
                    <a:pt x="654" y="389"/>
                  </a:cubicBezTo>
                  <a:cubicBezTo>
                    <a:pt x="656" y="387"/>
                    <a:pt x="657" y="386"/>
                    <a:pt x="658" y="381"/>
                  </a:cubicBezTo>
                  <a:cubicBezTo>
                    <a:pt x="659" y="379"/>
                    <a:pt x="659" y="377"/>
                    <a:pt x="660" y="376"/>
                  </a:cubicBezTo>
                  <a:cubicBezTo>
                    <a:pt x="661" y="371"/>
                    <a:pt x="662" y="368"/>
                    <a:pt x="660" y="365"/>
                  </a:cubicBezTo>
                  <a:cubicBezTo>
                    <a:pt x="659" y="364"/>
                    <a:pt x="659" y="363"/>
                    <a:pt x="659" y="362"/>
                  </a:cubicBezTo>
                  <a:cubicBezTo>
                    <a:pt x="657" y="361"/>
                    <a:pt x="657" y="361"/>
                    <a:pt x="658" y="357"/>
                  </a:cubicBezTo>
                  <a:cubicBezTo>
                    <a:pt x="658" y="355"/>
                    <a:pt x="658" y="354"/>
                    <a:pt x="658" y="353"/>
                  </a:cubicBezTo>
                  <a:cubicBezTo>
                    <a:pt x="659" y="349"/>
                    <a:pt x="659" y="347"/>
                    <a:pt x="657" y="343"/>
                  </a:cubicBezTo>
                  <a:cubicBezTo>
                    <a:pt x="657" y="342"/>
                    <a:pt x="656" y="341"/>
                    <a:pt x="656" y="340"/>
                  </a:cubicBezTo>
                  <a:cubicBezTo>
                    <a:pt x="655" y="338"/>
                    <a:pt x="654" y="336"/>
                    <a:pt x="652" y="334"/>
                  </a:cubicBezTo>
                  <a:cubicBezTo>
                    <a:pt x="650" y="331"/>
                    <a:pt x="647" y="326"/>
                    <a:pt x="646" y="324"/>
                  </a:cubicBezTo>
                  <a:cubicBezTo>
                    <a:pt x="646" y="323"/>
                    <a:pt x="645" y="322"/>
                    <a:pt x="643" y="322"/>
                  </a:cubicBezTo>
                  <a:cubicBezTo>
                    <a:pt x="643" y="322"/>
                    <a:pt x="642" y="322"/>
                    <a:pt x="641" y="322"/>
                  </a:cubicBezTo>
                  <a:cubicBezTo>
                    <a:pt x="640" y="323"/>
                    <a:pt x="639" y="323"/>
                    <a:pt x="638" y="323"/>
                  </a:cubicBezTo>
                  <a:cubicBezTo>
                    <a:pt x="637" y="323"/>
                    <a:pt x="637" y="323"/>
                    <a:pt x="636" y="323"/>
                  </a:cubicBezTo>
                  <a:cubicBezTo>
                    <a:pt x="633" y="322"/>
                    <a:pt x="632" y="320"/>
                    <a:pt x="630" y="315"/>
                  </a:cubicBezTo>
                  <a:cubicBezTo>
                    <a:pt x="627" y="310"/>
                    <a:pt x="621" y="308"/>
                    <a:pt x="616" y="307"/>
                  </a:cubicBezTo>
                  <a:cubicBezTo>
                    <a:pt x="616" y="307"/>
                    <a:pt x="616" y="307"/>
                    <a:pt x="615" y="307"/>
                  </a:cubicBezTo>
                  <a:cubicBezTo>
                    <a:pt x="612" y="307"/>
                    <a:pt x="611" y="309"/>
                    <a:pt x="611" y="311"/>
                  </a:cubicBezTo>
                  <a:cubicBezTo>
                    <a:pt x="610" y="311"/>
                    <a:pt x="610" y="311"/>
                    <a:pt x="610" y="312"/>
                  </a:cubicBezTo>
                  <a:cubicBezTo>
                    <a:pt x="610" y="312"/>
                    <a:pt x="610" y="312"/>
                    <a:pt x="610" y="311"/>
                  </a:cubicBezTo>
                  <a:cubicBezTo>
                    <a:pt x="605" y="307"/>
                    <a:pt x="600" y="306"/>
                    <a:pt x="598" y="305"/>
                  </a:cubicBezTo>
                  <a:cubicBezTo>
                    <a:pt x="598" y="304"/>
                    <a:pt x="598" y="303"/>
                    <a:pt x="598" y="302"/>
                  </a:cubicBezTo>
                  <a:cubicBezTo>
                    <a:pt x="599" y="300"/>
                    <a:pt x="600" y="297"/>
                    <a:pt x="599" y="295"/>
                  </a:cubicBezTo>
                  <a:cubicBezTo>
                    <a:pt x="597" y="291"/>
                    <a:pt x="588" y="280"/>
                    <a:pt x="584" y="279"/>
                  </a:cubicBezTo>
                  <a:cubicBezTo>
                    <a:pt x="580" y="278"/>
                    <a:pt x="572" y="278"/>
                    <a:pt x="570" y="278"/>
                  </a:cubicBezTo>
                  <a:cubicBezTo>
                    <a:pt x="569" y="277"/>
                    <a:pt x="567" y="275"/>
                    <a:pt x="566" y="273"/>
                  </a:cubicBezTo>
                  <a:cubicBezTo>
                    <a:pt x="565" y="268"/>
                    <a:pt x="560" y="264"/>
                    <a:pt x="556" y="262"/>
                  </a:cubicBezTo>
                  <a:cubicBezTo>
                    <a:pt x="555" y="261"/>
                    <a:pt x="554" y="259"/>
                    <a:pt x="553" y="257"/>
                  </a:cubicBezTo>
                  <a:cubicBezTo>
                    <a:pt x="553" y="256"/>
                    <a:pt x="552" y="255"/>
                    <a:pt x="551" y="254"/>
                  </a:cubicBezTo>
                  <a:cubicBezTo>
                    <a:pt x="548" y="250"/>
                    <a:pt x="546" y="247"/>
                    <a:pt x="543" y="244"/>
                  </a:cubicBezTo>
                  <a:cubicBezTo>
                    <a:pt x="542" y="243"/>
                    <a:pt x="542" y="243"/>
                    <a:pt x="542" y="243"/>
                  </a:cubicBezTo>
                  <a:cubicBezTo>
                    <a:pt x="539" y="240"/>
                    <a:pt x="533" y="234"/>
                    <a:pt x="526" y="234"/>
                  </a:cubicBezTo>
                  <a:cubicBezTo>
                    <a:pt x="524" y="234"/>
                    <a:pt x="523" y="234"/>
                    <a:pt x="522" y="234"/>
                  </a:cubicBezTo>
                  <a:cubicBezTo>
                    <a:pt x="521" y="235"/>
                    <a:pt x="521" y="235"/>
                    <a:pt x="521" y="235"/>
                  </a:cubicBezTo>
                  <a:cubicBezTo>
                    <a:pt x="518" y="235"/>
                    <a:pt x="515" y="236"/>
                    <a:pt x="513" y="236"/>
                  </a:cubicBezTo>
                  <a:cubicBezTo>
                    <a:pt x="512" y="236"/>
                    <a:pt x="511" y="236"/>
                    <a:pt x="510" y="233"/>
                  </a:cubicBezTo>
                  <a:cubicBezTo>
                    <a:pt x="507" y="227"/>
                    <a:pt x="500" y="220"/>
                    <a:pt x="493" y="220"/>
                  </a:cubicBezTo>
                  <a:cubicBezTo>
                    <a:pt x="493" y="220"/>
                    <a:pt x="493" y="219"/>
                    <a:pt x="493" y="219"/>
                  </a:cubicBezTo>
                  <a:cubicBezTo>
                    <a:pt x="491" y="218"/>
                    <a:pt x="491" y="213"/>
                    <a:pt x="491" y="210"/>
                  </a:cubicBezTo>
                  <a:cubicBezTo>
                    <a:pt x="491" y="208"/>
                    <a:pt x="491" y="206"/>
                    <a:pt x="491" y="205"/>
                  </a:cubicBezTo>
                  <a:cubicBezTo>
                    <a:pt x="490" y="201"/>
                    <a:pt x="486" y="199"/>
                    <a:pt x="484" y="198"/>
                  </a:cubicBezTo>
                  <a:cubicBezTo>
                    <a:pt x="483" y="195"/>
                    <a:pt x="480" y="184"/>
                    <a:pt x="478" y="182"/>
                  </a:cubicBezTo>
                  <a:cubicBezTo>
                    <a:pt x="477" y="181"/>
                    <a:pt x="476" y="180"/>
                    <a:pt x="475" y="180"/>
                  </a:cubicBezTo>
                  <a:cubicBezTo>
                    <a:pt x="473" y="179"/>
                    <a:pt x="473" y="179"/>
                    <a:pt x="473" y="178"/>
                  </a:cubicBezTo>
                  <a:cubicBezTo>
                    <a:pt x="473" y="175"/>
                    <a:pt x="475" y="168"/>
                    <a:pt x="470" y="167"/>
                  </a:cubicBezTo>
                  <a:cubicBezTo>
                    <a:pt x="466" y="166"/>
                    <a:pt x="461" y="164"/>
                    <a:pt x="460" y="162"/>
                  </a:cubicBezTo>
                  <a:cubicBezTo>
                    <a:pt x="458" y="159"/>
                    <a:pt x="457" y="158"/>
                    <a:pt x="459" y="156"/>
                  </a:cubicBezTo>
                  <a:cubicBezTo>
                    <a:pt x="462" y="153"/>
                    <a:pt x="466" y="150"/>
                    <a:pt x="466" y="150"/>
                  </a:cubicBezTo>
                  <a:cubicBezTo>
                    <a:pt x="473" y="146"/>
                    <a:pt x="473" y="146"/>
                    <a:pt x="473" y="146"/>
                  </a:cubicBezTo>
                  <a:cubicBezTo>
                    <a:pt x="466" y="146"/>
                    <a:pt x="466" y="146"/>
                    <a:pt x="466" y="146"/>
                  </a:cubicBezTo>
                  <a:cubicBezTo>
                    <a:pt x="466" y="146"/>
                    <a:pt x="465" y="146"/>
                    <a:pt x="465" y="146"/>
                  </a:cubicBezTo>
                  <a:cubicBezTo>
                    <a:pt x="465" y="146"/>
                    <a:pt x="465" y="145"/>
                    <a:pt x="465" y="143"/>
                  </a:cubicBezTo>
                  <a:cubicBezTo>
                    <a:pt x="465" y="143"/>
                    <a:pt x="465" y="143"/>
                    <a:pt x="465" y="143"/>
                  </a:cubicBezTo>
                  <a:cubicBezTo>
                    <a:pt x="467" y="138"/>
                    <a:pt x="468" y="136"/>
                    <a:pt x="471" y="132"/>
                  </a:cubicBezTo>
                  <a:cubicBezTo>
                    <a:pt x="473" y="130"/>
                    <a:pt x="475" y="127"/>
                    <a:pt x="474" y="124"/>
                  </a:cubicBezTo>
                  <a:cubicBezTo>
                    <a:pt x="474" y="122"/>
                    <a:pt x="472" y="120"/>
                    <a:pt x="470" y="119"/>
                  </a:cubicBezTo>
                  <a:cubicBezTo>
                    <a:pt x="465" y="118"/>
                    <a:pt x="465" y="117"/>
                    <a:pt x="465" y="117"/>
                  </a:cubicBezTo>
                  <a:cubicBezTo>
                    <a:pt x="465" y="116"/>
                    <a:pt x="465" y="116"/>
                    <a:pt x="465" y="116"/>
                  </a:cubicBezTo>
                  <a:cubicBezTo>
                    <a:pt x="467" y="114"/>
                    <a:pt x="467" y="113"/>
                    <a:pt x="467" y="111"/>
                  </a:cubicBezTo>
                  <a:cubicBezTo>
                    <a:pt x="466" y="108"/>
                    <a:pt x="462" y="106"/>
                    <a:pt x="458" y="105"/>
                  </a:cubicBezTo>
                  <a:cubicBezTo>
                    <a:pt x="455" y="105"/>
                    <a:pt x="454" y="104"/>
                    <a:pt x="451" y="102"/>
                  </a:cubicBezTo>
                  <a:cubicBezTo>
                    <a:pt x="450" y="101"/>
                    <a:pt x="449" y="100"/>
                    <a:pt x="448" y="99"/>
                  </a:cubicBezTo>
                  <a:cubicBezTo>
                    <a:pt x="446" y="98"/>
                    <a:pt x="443" y="97"/>
                    <a:pt x="442" y="96"/>
                  </a:cubicBezTo>
                  <a:cubicBezTo>
                    <a:pt x="439" y="94"/>
                    <a:pt x="437" y="94"/>
                    <a:pt x="436" y="91"/>
                  </a:cubicBezTo>
                  <a:cubicBezTo>
                    <a:pt x="434" y="87"/>
                    <a:pt x="431" y="86"/>
                    <a:pt x="429" y="85"/>
                  </a:cubicBezTo>
                  <a:cubicBezTo>
                    <a:pt x="428" y="84"/>
                    <a:pt x="428" y="84"/>
                    <a:pt x="427" y="83"/>
                  </a:cubicBezTo>
                  <a:cubicBezTo>
                    <a:pt x="426" y="83"/>
                    <a:pt x="426" y="82"/>
                    <a:pt x="426" y="81"/>
                  </a:cubicBezTo>
                  <a:cubicBezTo>
                    <a:pt x="426" y="79"/>
                    <a:pt x="426" y="77"/>
                    <a:pt x="427" y="76"/>
                  </a:cubicBezTo>
                  <a:cubicBezTo>
                    <a:pt x="429" y="74"/>
                    <a:pt x="430" y="70"/>
                    <a:pt x="429" y="68"/>
                  </a:cubicBezTo>
                  <a:cubicBezTo>
                    <a:pt x="428" y="65"/>
                    <a:pt x="426" y="64"/>
                    <a:pt x="424" y="64"/>
                  </a:cubicBezTo>
                  <a:cubicBezTo>
                    <a:pt x="422" y="63"/>
                    <a:pt x="421" y="63"/>
                    <a:pt x="420" y="62"/>
                  </a:cubicBezTo>
                  <a:cubicBezTo>
                    <a:pt x="418" y="61"/>
                    <a:pt x="417" y="60"/>
                    <a:pt x="415" y="59"/>
                  </a:cubicBezTo>
                  <a:cubicBezTo>
                    <a:pt x="414" y="59"/>
                    <a:pt x="413" y="58"/>
                    <a:pt x="413" y="57"/>
                  </a:cubicBezTo>
                  <a:cubicBezTo>
                    <a:pt x="413" y="56"/>
                    <a:pt x="414" y="55"/>
                    <a:pt x="415" y="55"/>
                  </a:cubicBezTo>
                  <a:cubicBezTo>
                    <a:pt x="416" y="54"/>
                    <a:pt x="417" y="53"/>
                    <a:pt x="417" y="52"/>
                  </a:cubicBezTo>
                  <a:cubicBezTo>
                    <a:pt x="418" y="49"/>
                    <a:pt x="417" y="45"/>
                    <a:pt x="416" y="43"/>
                  </a:cubicBezTo>
                  <a:cubicBezTo>
                    <a:pt x="415" y="43"/>
                    <a:pt x="415" y="43"/>
                    <a:pt x="415" y="43"/>
                  </a:cubicBezTo>
                  <a:cubicBezTo>
                    <a:pt x="415" y="42"/>
                    <a:pt x="415" y="42"/>
                    <a:pt x="415" y="42"/>
                  </a:cubicBezTo>
                  <a:cubicBezTo>
                    <a:pt x="407" y="39"/>
                    <a:pt x="406" y="39"/>
                    <a:pt x="405" y="39"/>
                  </a:cubicBezTo>
                  <a:cubicBezTo>
                    <a:pt x="402" y="39"/>
                    <a:pt x="399" y="37"/>
                    <a:pt x="396" y="36"/>
                  </a:cubicBezTo>
                  <a:cubicBezTo>
                    <a:pt x="395" y="35"/>
                    <a:pt x="394" y="32"/>
                    <a:pt x="394" y="30"/>
                  </a:cubicBezTo>
                  <a:cubicBezTo>
                    <a:pt x="394" y="28"/>
                    <a:pt x="393" y="26"/>
                    <a:pt x="393" y="25"/>
                  </a:cubicBezTo>
                  <a:cubicBezTo>
                    <a:pt x="392" y="23"/>
                    <a:pt x="390" y="22"/>
                    <a:pt x="388" y="22"/>
                  </a:cubicBezTo>
                  <a:cubicBezTo>
                    <a:pt x="387" y="22"/>
                    <a:pt x="387" y="22"/>
                    <a:pt x="387" y="22"/>
                  </a:cubicBezTo>
                  <a:cubicBezTo>
                    <a:pt x="387" y="22"/>
                    <a:pt x="387" y="22"/>
                    <a:pt x="387" y="22"/>
                  </a:cubicBezTo>
                  <a:cubicBezTo>
                    <a:pt x="387" y="22"/>
                    <a:pt x="387" y="22"/>
                    <a:pt x="387" y="22"/>
                  </a:cubicBezTo>
                  <a:cubicBezTo>
                    <a:pt x="385" y="22"/>
                    <a:pt x="383" y="23"/>
                    <a:pt x="382" y="24"/>
                  </a:cubicBezTo>
                  <a:cubicBezTo>
                    <a:pt x="379" y="26"/>
                    <a:pt x="378" y="26"/>
                    <a:pt x="373" y="26"/>
                  </a:cubicBezTo>
                  <a:cubicBezTo>
                    <a:pt x="372" y="26"/>
                    <a:pt x="371" y="26"/>
                    <a:pt x="371" y="26"/>
                  </a:cubicBezTo>
                  <a:cubicBezTo>
                    <a:pt x="370" y="24"/>
                    <a:pt x="369" y="24"/>
                    <a:pt x="367" y="24"/>
                  </a:cubicBezTo>
                  <a:cubicBezTo>
                    <a:pt x="363" y="24"/>
                    <a:pt x="356" y="27"/>
                    <a:pt x="351" y="29"/>
                  </a:cubicBezTo>
                  <a:cubicBezTo>
                    <a:pt x="351" y="29"/>
                    <a:pt x="350" y="29"/>
                    <a:pt x="350" y="29"/>
                  </a:cubicBezTo>
                  <a:cubicBezTo>
                    <a:pt x="349" y="29"/>
                    <a:pt x="349" y="29"/>
                    <a:pt x="348" y="28"/>
                  </a:cubicBezTo>
                  <a:cubicBezTo>
                    <a:pt x="347" y="28"/>
                    <a:pt x="346" y="27"/>
                    <a:pt x="345" y="26"/>
                  </a:cubicBezTo>
                  <a:cubicBezTo>
                    <a:pt x="345" y="26"/>
                    <a:pt x="344" y="26"/>
                    <a:pt x="343" y="26"/>
                  </a:cubicBezTo>
                  <a:cubicBezTo>
                    <a:pt x="341" y="26"/>
                    <a:pt x="340" y="27"/>
                    <a:pt x="339" y="29"/>
                  </a:cubicBezTo>
                  <a:cubicBezTo>
                    <a:pt x="338" y="30"/>
                    <a:pt x="337" y="31"/>
                    <a:pt x="336" y="32"/>
                  </a:cubicBezTo>
                  <a:cubicBezTo>
                    <a:pt x="336" y="32"/>
                    <a:pt x="336" y="32"/>
                    <a:pt x="335" y="32"/>
                  </a:cubicBezTo>
                  <a:cubicBezTo>
                    <a:pt x="334" y="32"/>
                    <a:pt x="333" y="30"/>
                    <a:pt x="332" y="27"/>
                  </a:cubicBezTo>
                  <a:cubicBezTo>
                    <a:pt x="332" y="25"/>
                    <a:pt x="331" y="21"/>
                    <a:pt x="326" y="20"/>
                  </a:cubicBezTo>
                  <a:cubicBezTo>
                    <a:pt x="325" y="20"/>
                    <a:pt x="324" y="19"/>
                    <a:pt x="324" y="19"/>
                  </a:cubicBezTo>
                  <a:cubicBezTo>
                    <a:pt x="323" y="17"/>
                    <a:pt x="323" y="15"/>
                    <a:pt x="323" y="15"/>
                  </a:cubicBezTo>
                  <a:cubicBezTo>
                    <a:pt x="324" y="13"/>
                    <a:pt x="324" y="8"/>
                    <a:pt x="322" y="6"/>
                  </a:cubicBezTo>
                  <a:cubicBezTo>
                    <a:pt x="321" y="4"/>
                    <a:pt x="320" y="4"/>
                    <a:pt x="319" y="4"/>
                  </a:cubicBezTo>
                  <a:cubicBezTo>
                    <a:pt x="318" y="4"/>
                    <a:pt x="317" y="4"/>
                    <a:pt x="316" y="4"/>
                  </a:cubicBezTo>
                  <a:cubicBezTo>
                    <a:pt x="316" y="4"/>
                    <a:pt x="315" y="4"/>
                    <a:pt x="315" y="4"/>
                  </a:cubicBezTo>
                  <a:cubicBezTo>
                    <a:pt x="313" y="4"/>
                    <a:pt x="310" y="4"/>
                    <a:pt x="309" y="6"/>
                  </a:cubicBezTo>
                  <a:cubicBezTo>
                    <a:pt x="309" y="8"/>
                    <a:pt x="307" y="9"/>
                    <a:pt x="304" y="11"/>
                  </a:cubicBezTo>
                  <a:cubicBezTo>
                    <a:pt x="300" y="13"/>
                    <a:pt x="297" y="15"/>
                    <a:pt x="297" y="15"/>
                  </a:cubicBezTo>
                  <a:cubicBezTo>
                    <a:pt x="296" y="16"/>
                    <a:pt x="296" y="16"/>
                    <a:pt x="296" y="16"/>
                  </a:cubicBezTo>
                  <a:cubicBezTo>
                    <a:pt x="296" y="17"/>
                    <a:pt x="296" y="17"/>
                    <a:pt x="296" y="17"/>
                  </a:cubicBezTo>
                  <a:cubicBezTo>
                    <a:pt x="296" y="17"/>
                    <a:pt x="297" y="26"/>
                    <a:pt x="300" y="31"/>
                  </a:cubicBezTo>
                  <a:cubicBezTo>
                    <a:pt x="302" y="33"/>
                    <a:pt x="302" y="37"/>
                    <a:pt x="301" y="41"/>
                  </a:cubicBezTo>
                  <a:cubicBezTo>
                    <a:pt x="301" y="43"/>
                    <a:pt x="301" y="46"/>
                    <a:pt x="301" y="50"/>
                  </a:cubicBezTo>
                  <a:cubicBezTo>
                    <a:pt x="302" y="53"/>
                    <a:pt x="301" y="54"/>
                    <a:pt x="301" y="54"/>
                  </a:cubicBezTo>
                  <a:cubicBezTo>
                    <a:pt x="301" y="54"/>
                    <a:pt x="301" y="55"/>
                    <a:pt x="300" y="55"/>
                  </a:cubicBezTo>
                  <a:cubicBezTo>
                    <a:pt x="300" y="55"/>
                    <a:pt x="300" y="55"/>
                    <a:pt x="299" y="55"/>
                  </a:cubicBezTo>
                  <a:cubicBezTo>
                    <a:pt x="299" y="55"/>
                    <a:pt x="299" y="55"/>
                    <a:pt x="298" y="55"/>
                  </a:cubicBezTo>
                  <a:cubicBezTo>
                    <a:pt x="298" y="55"/>
                    <a:pt x="298" y="54"/>
                    <a:pt x="297" y="54"/>
                  </a:cubicBezTo>
                  <a:cubicBezTo>
                    <a:pt x="297" y="54"/>
                    <a:pt x="296" y="53"/>
                    <a:pt x="295" y="53"/>
                  </a:cubicBezTo>
                  <a:cubicBezTo>
                    <a:pt x="294" y="53"/>
                    <a:pt x="293" y="53"/>
                    <a:pt x="292" y="54"/>
                  </a:cubicBezTo>
                  <a:cubicBezTo>
                    <a:pt x="292" y="55"/>
                    <a:pt x="292" y="55"/>
                    <a:pt x="291" y="55"/>
                  </a:cubicBezTo>
                  <a:cubicBezTo>
                    <a:pt x="291" y="55"/>
                    <a:pt x="290" y="54"/>
                    <a:pt x="288" y="52"/>
                  </a:cubicBezTo>
                  <a:cubicBezTo>
                    <a:pt x="287" y="51"/>
                    <a:pt x="288" y="49"/>
                    <a:pt x="288" y="49"/>
                  </a:cubicBezTo>
                  <a:cubicBezTo>
                    <a:pt x="288" y="49"/>
                    <a:pt x="288" y="49"/>
                    <a:pt x="288" y="49"/>
                  </a:cubicBezTo>
                  <a:cubicBezTo>
                    <a:pt x="288" y="48"/>
                    <a:pt x="288" y="48"/>
                    <a:pt x="288" y="48"/>
                  </a:cubicBezTo>
                  <a:cubicBezTo>
                    <a:pt x="288" y="47"/>
                    <a:pt x="289" y="42"/>
                    <a:pt x="286" y="39"/>
                  </a:cubicBezTo>
                  <a:cubicBezTo>
                    <a:pt x="285" y="37"/>
                    <a:pt x="282" y="37"/>
                    <a:pt x="281" y="37"/>
                  </a:cubicBezTo>
                  <a:cubicBezTo>
                    <a:pt x="280" y="37"/>
                    <a:pt x="279" y="37"/>
                    <a:pt x="279" y="37"/>
                  </a:cubicBezTo>
                  <a:cubicBezTo>
                    <a:pt x="279" y="37"/>
                    <a:pt x="279" y="37"/>
                    <a:pt x="279" y="37"/>
                  </a:cubicBezTo>
                  <a:cubicBezTo>
                    <a:pt x="279" y="37"/>
                    <a:pt x="279" y="37"/>
                    <a:pt x="279" y="37"/>
                  </a:cubicBezTo>
                  <a:cubicBezTo>
                    <a:pt x="277" y="38"/>
                    <a:pt x="275" y="40"/>
                    <a:pt x="273" y="40"/>
                  </a:cubicBezTo>
                  <a:cubicBezTo>
                    <a:pt x="273" y="40"/>
                    <a:pt x="273" y="39"/>
                    <a:pt x="273" y="39"/>
                  </a:cubicBezTo>
                  <a:cubicBezTo>
                    <a:pt x="270" y="38"/>
                    <a:pt x="268" y="37"/>
                    <a:pt x="267" y="37"/>
                  </a:cubicBezTo>
                  <a:cubicBezTo>
                    <a:pt x="266" y="37"/>
                    <a:pt x="266" y="37"/>
                    <a:pt x="265" y="38"/>
                  </a:cubicBezTo>
                  <a:cubicBezTo>
                    <a:pt x="265" y="38"/>
                    <a:pt x="265" y="38"/>
                    <a:pt x="265" y="38"/>
                  </a:cubicBezTo>
                  <a:cubicBezTo>
                    <a:pt x="264" y="38"/>
                    <a:pt x="264" y="37"/>
                    <a:pt x="264" y="37"/>
                  </a:cubicBezTo>
                  <a:cubicBezTo>
                    <a:pt x="262" y="33"/>
                    <a:pt x="255" y="32"/>
                    <a:pt x="253" y="32"/>
                  </a:cubicBezTo>
                  <a:cubicBezTo>
                    <a:pt x="252" y="32"/>
                    <a:pt x="252" y="32"/>
                    <a:pt x="251" y="32"/>
                  </a:cubicBezTo>
                  <a:cubicBezTo>
                    <a:pt x="250" y="32"/>
                    <a:pt x="249" y="32"/>
                    <a:pt x="248" y="32"/>
                  </a:cubicBezTo>
                  <a:cubicBezTo>
                    <a:pt x="246" y="32"/>
                    <a:pt x="245" y="32"/>
                    <a:pt x="243" y="32"/>
                  </a:cubicBezTo>
                  <a:cubicBezTo>
                    <a:pt x="239" y="34"/>
                    <a:pt x="238" y="34"/>
                    <a:pt x="235" y="37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28" y="42"/>
                    <a:pt x="229" y="45"/>
                    <a:pt x="230" y="49"/>
                  </a:cubicBezTo>
                  <a:cubicBezTo>
                    <a:pt x="230" y="50"/>
                    <a:pt x="230" y="50"/>
                    <a:pt x="230" y="50"/>
                  </a:cubicBezTo>
                  <a:cubicBezTo>
                    <a:pt x="232" y="54"/>
                    <a:pt x="235" y="55"/>
                    <a:pt x="239" y="57"/>
                  </a:cubicBezTo>
                  <a:cubicBezTo>
                    <a:pt x="241" y="57"/>
                    <a:pt x="242" y="58"/>
                    <a:pt x="244" y="59"/>
                  </a:cubicBezTo>
                  <a:cubicBezTo>
                    <a:pt x="245" y="59"/>
                    <a:pt x="246" y="60"/>
                    <a:pt x="245" y="61"/>
                  </a:cubicBezTo>
                  <a:cubicBezTo>
                    <a:pt x="245" y="62"/>
                    <a:pt x="244" y="63"/>
                    <a:pt x="244" y="63"/>
                  </a:cubicBezTo>
                  <a:cubicBezTo>
                    <a:pt x="243" y="63"/>
                    <a:pt x="243" y="63"/>
                    <a:pt x="243" y="63"/>
                  </a:cubicBezTo>
                  <a:cubicBezTo>
                    <a:pt x="242" y="62"/>
                    <a:pt x="242" y="62"/>
                    <a:pt x="241" y="62"/>
                  </a:cubicBezTo>
                  <a:cubicBezTo>
                    <a:pt x="239" y="62"/>
                    <a:pt x="238" y="63"/>
                    <a:pt x="238" y="64"/>
                  </a:cubicBezTo>
                  <a:cubicBezTo>
                    <a:pt x="238" y="64"/>
                    <a:pt x="237" y="65"/>
                    <a:pt x="237" y="65"/>
                  </a:cubicBezTo>
                  <a:cubicBezTo>
                    <a:pt x="235" y="65"/>
                    <a:pt x="233" y="64"/>
                    <a:pt x="232" y="63"/>
                  </a:cubicBezTo>
                  <a:cubicBezTo>
                    <a:pt x="229" y="61"/>
                    <a:pt x="229" y="61"/>
                    <a:pt x="229" y="61"/>
                  </a:cubicBezTo>
                  <a:cubicBezTo>
                    <a:pt x="230" y="65"/>
                    <a:pt x="230" y="65"/>
                    <a:pt x="230" y="65"/>
                  </a:cubicBezTo>
                  <a:cubicBezTo>
                    <a:pt x="230" y="67"/>
                    <a:pt x="230" y="68"/>
                    <a:pt x="229" y="68"/>
                  </a:cubicBezTo>
                  <a:cubicBezTo>
                    <a:pt x="229" y="68"/>
                    <a:pt x="229" y="68"/>
                    <a:pt x="228" y="68"/>
                  </a:cubicBezTo>
                  <a:cubicBezTo>
                    <a:pt x="228" y="68"/>
                    <a:pt x="227" y="68"/>
                    <a:pt x="227" y="68"/>
                  </a:cubicBezTo>
                  <a:cubicBezTo>
                    <a:pt x="226" y="68"/>
                    <a:pt x="226" y="68"/>
                    <a:pt x="226" y="68"/>
                  </a:cubicBezTo>
                  <a:cubicBezTo>
                    <a:pt x="226" y="68"/>
                    <a:pt x="226" y="68"/>
                    <a:pt x="226" y="68"/>
                  </a:cubicBezTo>
                  <a:cubicBezTo>
                    <a:pt x="226" y="68"/>
                    <a:pt x="222" y="67"/>
                    <a:pt x="218" y="66"/>
                  </a:cubicBezTo>
                  <a:cubicBezTo>
                    <a:pt x="216" y="65"/>
                    <a:pt x="216" y="62"/>
                    <a:pt x="217" y="57"/>
                  </a:cubicBezTo>
                  <a:cubicBezTo>
                    <a:pt x="217" y="55"/>
                    <a:pt x="216" y="53"/>
                    <a:pt x="216" y="51"/>
                  </a:cubicBezTo>
                  <a:cubicBezTo>
                    <a:pt x="215" y="50"/>
                    <a:pt x="215" y="49"/>
                    <a:pt x="215" y="47"/>
                  </a:cubicBezTo>
                  <a:cubicBezTo>
                    <a:pt x="215" y="43"/>
                    <a:pt x="211" y="41"/>
                    <a:pt x="209" y="41"/>
                  </a:cubicBezTo>
                  <a:cubicBezTo>
                    <a:pt x="209" y="41"/>
                    <a:pt x="209" y="41"/>
                    <a:pt x="209" y="41"/>
                  </a:cubicBezTo>
                  <a:cubicBezTo>
                    <a:pt x="208" y="41"/>
                    <a:pt x="208" y="41"/>
                    <a:pt x="208" y="41"/>
                  </a:cubicBezTo>
                  <a:cubicBezTo>
                    <a:pt x="208" y="41"/>
                    <a:pt x="207" y="41"/>
                    <a:pt x="206" y="41"/>
                  </a:cubicBezTo>
                  <a:cubicBezTo>
                    <a:pt x="204" y="41"/>
                    <a:pt x="201" y="40"/>
                    <a:pt x="201" y="40"/>
                  </a:cubicBezTo>
                  <a:cubicBezTo>
                    <a:pt x="200" y="39"/>
                    <a:pt x="199" y="38"/>
                    <a:pt x="199" y="37"/>
                  </a:cubicBezTo>
                  <a:cubicBezTo>
                    <a:pt x="198" y="36"/>
                    <a:pt x="197" y="34"/>
                    <a:pt x="194" y="34"/>
                  </a:cubicBezTo>
                  <a:cubicBezTo>
                    <a:pt x="194" y="34"/>
                    <a:pt x="193" y="34"/>
                    <a:pt x="193" y="34"/>
                  </a:cubicBezTo>
                  <a:cubicBezTo>
                    <a:pt x="192" y="34"/>
                    <a:pt x="192" y="34"/>
                    <a:pt x="192" y="34"/>
                  </a:cubicBezTo>
                  <a:cubicBezTo>
                    <a:pt x="191" y="34"/>
                    <a:pt x="191" y="33"/>
                    <a:pt x="189" y="31"/>
                  </a:cubicBezTo>
                  <a:cubicBezTo>
                    <a:pt x="189" y="30"/>
                    <a:pt x="189" y="30"/>
                    <a:pt x="188" y="30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6" y="26"/>
                    <a:pt x="185" y="24"/>
                    <a:pt x="182" y="20"/>
                  </a:cubicBezTo>
                  <a:cubicBezTo>
                    <a:pt x="181" y="19"/>
                    <a:pt x="180" y="18"/>
                    <a:pt x="180" y="17"/>
                  </a:cubicBezTo>
                  <a:cubicBezTo>
                    <a:pt x="179" y="15"/>
                    <a:pt x="178" y="13"/>
                    <a:pt x="175" y="13"/>
                  </a:cubicBezTo>
                  <a:cubicBezTo>
                    <a:pt x="172" y="12"/>
                    <a:pt x="170" y="10"/>
                    <a:pt x="168" y="7"/>
                  </a:cubicBezTo>
                  <a:cubicBezTo>
                    <a:pt x="167" y="5"/>
                    <a:pt x="166" y="4"/>
                    <a:pt x="165" y="3"/>
                  </a:cubicBezTo>
                  <a:cubicBezTo>
                    <a:pt x="164" y="2"/>
                    <a:pt x="163" y="0"/>
                    <a:pt x="161" y="0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46126" y="3949701"/>
              <a:ext cx="979488" cy="1260475"/>
            </a:xfrm>
            <a:custGeom>
              <a:avLst/>
              <a:gdLst>
                <a:gd name="T0" fmla="*/ 243 w 317"/>
                <a:gd name="T1" fmla="*/ 391 h 408"/>
                <a:gd name="T2" fmla="*/ 223 w 317"/>
                <a:gd name="T3" fmla="*/ 387 h 408"/>
                <a:gd name="T4" fmla="*/ 210 w 317"/>
                <a:gd name="T5" fmla="*/ 388 h 408"/>
                <a:gd name="T6" fmla="*/ 193 w 317"/>
                <a:gd name="T7" fmla="*/ 383 h 408"/>
                <a:gd name="T8" fmla="*/ 175 w 317"/>
                <a:gd name="T9" fmla="*/ 364 h 408"/>
                <a:gd name="T10" fmla="*/ 159 w 317"/>
                <a:gd name="T11" fmla="*/ 361 h 408"/>
                <a:gd name="T12" fmla="*/ 163 w 317"/>
                <a:gd name="T13" fmla="*/ 338 h 408"/>
                <a:gd name="T14" fmla="*/ 164 w 317"/>
                <a:gd name="T15" fmla="*/ 323 h 408"/>
                <a:gd name="T16" fmla="*/ 155 w 317"/>
                <a:gd name="T17" fmla="*/ 302 h 408"/>
                <a:gd name="T18" fmla="*/ 150 w 317"/>
                <a:gd name="T19" fmla="*/ 283 h 408"/>
                <a:gd name="T20" fmla="*/ 130 w 317"/>
                <a:gd name="T21" fmla="*/ 276 h 408"/>
                <a:gd name="T22" fmla="*/ 94 w 317"/>
                <a:gd name="T23" fmla="*/ 277 h 408"/>
                <a:gd name="T24" fmla="*/ 70 w 317"/>
                <a:gd name="T25" fmla="*/ 285 h 408"/>
                <a:gd name="T26" fmla="*/ 52 w 317"/>
                <a:gd name="T27" fmla="*/ 287 h 408"/>
                <a:gd name="T28" fmla="*/ 31 w 317"/>
                <a:gd name="T29" fmla="*/ 281 h 408"/>
                <a:gd name="T30" fmla="*/ 50 w 317"/>
                <a:gd name="T31" fmla="*/ 249 h 408"/>
                <a:gd name="T32" fmla="*/ 36 w 317"/>
                <a:gd name="T33" fmla="*/ 220 h 408"/>
                <a:gd name="T34" fmla="*/ 11 w 317"/>
                <a:gd name="T35" fmla="*/ 195 h 408"/>
                <a:gd name="T36" fmla="*/ 6 w 317"/>
                <a:gd name="T37" fmla="*/ 156 h 408"/>
                <a:gd name="T38" fmla="*/ 19 w 317"/>
                <a:gd name="T39" fmla="*/ 135 h 408"/>
                <a:gd name="T40" fmla="*/ 43 w 317"/>
                <a:gd name="T41" fmla="*/ 120 h 408"/>
                <a:gd name="T42" fmla="*/ 44 w 317"/>
                <a:gd name="T43" fmla="*/ 110 h 408"/>
                <a:gd name="T44" fmla="*/ 66 w 317"/>
                <a:gd name="T45" fmla="*/ 112 h 408"/>
                <a:gd name="T46" fmla="*/ 82 w 317"/>
                <a:gd name="T47" fmla="*/ 119 h 408"/>
                <a:gd name="T48" fmla="*/ 91 w 317"/>
                <a:gd name="T49" fmla="*/ 105 h 408"/>
                <a:gd name="T50" fmla="*/ 98 w 317"/>
                <a:gd name="T51" fmla="*/ 95 h 408"/>
                <a:gd name="T52" fmla="*/ 112 w 317"/>
                <a:gd name="T53" fmla="*/ 80 h 408"/>
                <a:gd name="T54" fmla="*/ 128 w 317"/>
                <a:gd name="T55" fmla="*/ 69 h 408"/>
                <a:gd name="T56" fmla="*/ 153 w 317"/>
                <a:gd name="T57" fmla="*/ 63 h 408"/>
                <a:gd name="T58" fmla="*/ 170 w 317"/>
                <a:gd name="T59" fmla="*/ 53 h 408"/>
                <a:gd name="T60" fmla="*/ 197 w 317"/>
                <a:gd name="T61" fmla="*/ 42 h 408"/>
                <a:gd name="T62" fmla="*/ 208 w 317"/>
                <a:gd name="T63" fmla="*/ 36 h 408"/>
                <a:gd name="T64" fmla="*/ 220 w 317"/>
                <a:gd name="T65" fmla="*/ 15 h 408"/>
                <a:gd name="T66" fmla="*/ 232 w 317"/>
                <a:gd name="T67" fmla="*/ 11 h 408"/>
                <a:gd name="T68" fmla="*/ 245 w 317"/>
                <a:gd name="T69" fmla="*/ 21 h 408"/>
                <a:gd name="T70" fmla="*/ 255 w 317"/>
                <a:gd name="T71" fmla="*/ 43 h 408"/>
                <a:gd name="T72" fmla="*/ 264 w 317"/>
                <a:gd name="T73" fmla="*/ 51 h 408"/>
                <a:gd name="T74" fmla="*/ 270 w 317"/>
                <a:gd name="T75" fmla="*/ 63 h 408"/>
                <a:gd name="T76" fmla="*/ 259 w 317"/>
                <a:gd name="T77" fmla="*/ 83 h 408"/>
                <a:gd name="T78" fmla="*/ 252 w 317"/>
                <a:gd name="T79" fmla="*/ 102 h 408"/>
                <a:gd name="T80" fmla="*/ 249 w 317"/>
                <a:gd name="T81" fmla="*/ 112 h 408"/>
                <a:gd name="T82" fmla="*/ 265 w 317"/>
                <a:gd name="T83" fmla="*/ 128 h 408"/>
                <a:gd name="T84" fmla="*/ 255 w 317"/>
                <a:gd name="T85" fmla="*/ 142 h 408"/>
                <a:gd name="T86" fmla="*/ 251 w 317"/>
                <a:gd name="T87" fmla="*/ 149 h 408"/>
                <a:gd name="T88" fmla="*/ 235 w 317"/>
                <a:gd name="T89" fmla="*/ 160 h 408"/>
                <a:gd name="T90" fmla="*/ 238 w 317"/>
                <a:gd name="T91" fmla="*/ 172 h 408"/>
                <a:gd name="T92" fmla="*/ 228 w 317"/>
                <a:gd name="T93" fmla="*/ 178 h 408"/>
                <a:gd name="T94" fmla="*/ 235 w 317"/>
                <a:gd name="T95" fmla="*/ 200 h 408"/>
                <a:gd name="T96" fmla="*/ 264 w 317"/>
                <a:gd name="T97" fmla="*/ 190 h 408"/>
                <a:gd name="T98" fmla="*/ 290 w 317"/>
                <a:gd name="T99" fmla="*/ 196 h 408"/>
                <a:gd name="T100" fmla="*/ 301 w 317"/>
                <a:gd name="T101" fmla="*/ 228 h 408"/>
                <a:gd name="T102" fmla="*/ 311 w 317"/>
                <a:gd name="T103" fmla="*/ 242 h 408"/>
                <a:gd name="T104" fmla="*/ 300 w 317"/>
                <a:gd name="T105" fmla="*/ 267 h 408"/>
                <a:gd name="T106" fmla="*/ 309 w 317"/>
                <a:gd name="T107" fmla="*/ 298 h 408"/>
                <a:gd name="T108" fmla="*/ 316 w 317"/>
                <a:gd name="T109" fmla="*/ 310 h 408"/>
                <a:gd name="T110" fmla="*/ 312 w 317"/>
                <a:gd name="T111" fmla="*/ 339 h 408"/>
                <a:gd name="T112" fmla="*/ 297 w 317"/>
                <a:gd name="T113" fmla="*/ 37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7" h="408">
                  <a:moveTo>
                    <a:pt x="275" y="408"/>
                  </a:moveTo>
                  <a:cubicBezTo>
                    <a:pt x="273" y="407"/>
                    <a:pt x="269" y="403"/>
                    <a:pt x="266" y="403"/>
                  </a:cubicBezTo>
                  <a:cubicBezTo>
                    <a:pt x="262" y="403"/>
                    <a:pt x="260" y="401"/>
                    <a:pt x="257" y="399"/>
                  </a:cubicBezTo>
                  <a:cubicBezTo>
                    <a:pt x="257" y="399"/>
                    <a:pt x="256" y="398"/>
                    <a:pt x="256" y="398"/>
                  </a:cubicBezTo>
                  <a:cubicBezTo>
                    <a:pt x="255" y="397"/>
                    <a:pt x="253" y="396"/>
                    <a:pt x="251" y="395"/>
                  </a:cubicBezTo>
                  <a:cubicBezTo>
                    <a:pt x="248" y="394"/>
                    <a:pt x="245" y="393"/>
                    <a:pt x="243" y="391"/>
                  </a:cubicBezTo>
                  <a:cubicBezTo>
                    <a:pt x="241" y="390"/>
                    <a:pt x="240" y="389"/>
                    <a:pt x="239" y="389"/>
                  </a:cubicBezTo>
                  <a:cubicBezTo>
                    <a:pt x="238" y="389"/>
                    <a:pt x="237" y="389"/>
                    <a:pt x="236" y="390"/>
                  </a:cubicBezTo>
                  <a:cubicBezTo>
                    <a:pt x="235" y="392"/>
                    <a:pt x="233" y="392"/>
                    <a:pt x="232" y="392"/>
                  </a:cubicBezTo>
                  <a:cubicBezTo>
                    <a:pt x="230" y="392"/>
                    <a:pt x="229" y="392"/>
                    <a:pt x="227" y="391"/>
                  </a:cubicBezTo>
                  <a:cubicBezTo>
                    <a:pt x="226" y="391"/>
                    <a:pt x="226" y="391"/>
                    <a:pt x="226" y="391"/>
                  </a:cubicBezTo>
                  <a:cubicBezTo>
                    <a:pt x="224" y="390"/>
                    <a:pt x="223" y="388"/>
                    <a:pt x="223" y="387"/>
                  </a:cubicBezTo>
                  <a:cubicBezTo>
                    <a:pt x="222" y="387"/>
                    <a:pt x="222" y="386"/>
                    <a:pt x="221" y="386"/>
                  </a:cubicBezTo>
                  <a:cubicBezTo>
                    <a:pt x="221" y="386"/>
                    <a:pt x="221" y="386"/>
                    <a:pt x="221" y="386"/>
                  </a:cubicBezTo>
                  <a:cubicBezTo>
                    <a:pt x="220" y="387"/>
                    <a:pt x="219" y="387"/>
                    <a:pt x="219" y="388"/>
                  </a:cubicBezTo>
                  <a:cubicBezTo>
                    <a:pt x="217" y="389"/>
                    <a:pt x="216" y="390"/>
                    <a:pt x="214" y="390"/>
                  </a:cubicBezTo>
                  <a:cubicBezTo>
                    <a:pt x="213" y="390"/>
                    <a:pt x="212" y="389"/>
                    <a:pt x="211" y="389"/>
                  </a:cubicBezTo>
                  <a:cubicBezTo>
                    <a:pt x="211" y="389"/>
                    <a:pt x="210" y="389"/>
                    <a:pt x="210" y="388"/>
                  </a:cubicBezTo>
                  <a:cubicBezTo>
                    <a:pt x="209" y="388"/>
                    <a:pt x="209" y="388"/>
                    <a:pt x="209" y="388"/>
                  </a:cubicBezTo>
                  <a:cubicBezTo>
                    <a:pt x="208" y="388"/>
                    <a:pt x="207" y="389"/>
                    <a:pt x="206" y="390"/>
                  </a:cubicBezTo>
                  <a:cubicBezTo>
                    <a:pt x="205" y="390"/>
                    <a:pt x="205" y="391"/>
                    <a:pt x="204" y="391"/>
                  </a:cubicBezTo>
                  <a:cubicBezTo>
                    <a:pt x="200" y="391"/>
                    <a:pt x="197" y="385"/>
                    <a:pt x="196" y="383"/>
                  </a:cubicBezTo>
                  <a:cubicBezTo>
                    <a:pt x="196" y="382"/>
                    <a:pt x="195" y="382"/>
                    <a:pt x="195" y="382"/>
                  </a:cubicBezTo>
                  <a:cubicBezTo>
                    <a:pt x="194" y="382"/>
                    <a:pt x="194" y="382"/>
                    <a:pt x="193" y="383"/>
                  </a:cubicBezTo>
                  <a:cubicBezTo>
                    <a:pt x="193" y="383"/>
                    <a:pt x="192" y="383"/>
                    <a:pt x="191" y="383"/>
                  </a:cubicBezTo>
                  <a:cubicBezTo>
                    <a:pt x="190" y="383"/>
                    <a:pt x="189" y="382"/>
                    <a:pt x="187" y="381"/>
                  </a:cubicBezTo>
                  <a:cubicBezTo>
                    <a:pt x="186" y="380"/>
                    <a:pt x="185" y="379"/>
                    <a:pt x="183" y="378"/>
                  </a:cubicBezTo>
                  <a:cubicBezTo>
                    <a:pt x="180" y="376"/>
                    <a:pt x="180" y="373"/>
                    <a:pt x="180" y="370"/>
                  </a:cubicBezTo>
                  <a:cubicBezTo>
                    <a:pt x="180" y="369"/>
                    <a:pt x="180" y="367"/>
                    <a:pt x="180" y="366"/>
                  </a:cubicBezTo>
                  <a:cubicBezTo>
                    <a:pt x="180" y="364"/>
                    <a:pt x="178" y="364"/>
                    <a:pt x="175" y="364"/>
                  </a:cubicBezTo>
                  <a:cubicBezTo>
                    <a:pt x="174" y="363"/>
                    <a:pt x="172" y="363"/>
                    <a:pt x="172" y="363"/>
                  </a:cubicBezTo>
                  <a:cubicBezTo>
                    <a:pt x="171" y="362"/>
                    <a:pt x="171" y="362"/>
                    <a:pt x="170" y="362"/>
                  </a:cubicBezTo>
                  <a:cubicBezTo>
                    <a:pt x="168" y="362"/>
                    <a:pt x="164" y="364"/>
                    <a:pt x="163" y="364"/>
                  </a:cubicBezTo>
                  <a:cubicBezTo>
                    <a:pt x="163" y="364"/>
                    <a:pt x="160" y="367"/>
                    <a:pt x="160" y="367"/>
                  </a:cubicBezTo>
                  <a:cubicBezTo>
                    <a:pt x="160" y="365"/>
                    <a:pt x="160" y="365"/>
                    <a:pt x="160" y="365"/>
                  </a:cubicBezTo>
                  <a:cubicBezTo>
                    <a:pt x="160" y="363"/>
                    <a:pt x="159" y="362"/>
                    <a:pt x="159" y="361"/>
                  </a:cubicBezTo>
                  <a:cubicBezTo>
                    <a:pt x="159" y="360"/>
                    <a:pt x="158" y="359"/>
                    <a:pt x="157" y="358"/>
                  </a:cubicBezTo>
                  <a:cubicBezTo>
                    <a:pt x="156" y="357"/>
                    <a:pt x="154" y="356"/>
                    <a:pt x="153" y="355"/>
                  </a:cubicBezTo>
                  <a:cubicBezTo>
                    <a:pt x="150" y="351"/>
                    <a:pt x="152" y="350"/>
                    <a:pt x="154" y="347"/>
                  </a:cubicBezTo>
                  <a:cubicBezTo>
                    <a:pt x="154" y="347"/>
                    <a:pt x="154" y="346"/>
                    <a:pt x="155" y="346"/>
                  </a:cubicBezTo>
                  <a:cubicBezTo>
                    <a:pt x="157" y="342"/>
                    <a:pt x="158" y="341"/>
                    <a:pt x="161" y="339"/>
                  </a:cubicBezTo>
                  <a:cubicBezTo>
                    <a:pt x="162" y="338"/>
                    <a:pt x="163" y="338"/>
                    <a:pt x="163" y="338"/>
                  </a:cubicBezTo>
                  <a:cubicBezTo>
                    <a:pt x="164" y="338"/>
                    <a:pt x="164" y="338"/>
                    <a:pt x="165" y="337"/>
                  </a:cubicBezTo>
                  <a:cubicBezTo>
                    <a:pt x="167" y="335"/>
                    <a:pt x="167" y="331"/>
                    <a:pt x="168" y="328"/>
                  </a:cubicBezTo>
                  <a:cubicBezTo>
                    <a:pt x="168" y="327"/>
                    <a:pt x="168" y="327"/>
                    <a:pt x="168" y="327"/>
                  </a:cubicBezTo>
                  <a:cubicBezTo>
                    <a:pt x="168" y="326"/>
                    <a:pt x="168" y="325"/>
                    <a:pt x="167" y="324"/>
                  </a:cubicBezTo>
                  <a:cubicBezTo>
                    <a:pt x="167" y="324"/>
                    <a:pt x="166" y="323"/>
                    <a:pt x="165" y="323"/>
                  </a:cubicBezTo>
                  <a:cubicBezTo>
                    <a:pt x="164" y="323"/>
                    <a:pt x="164" y="323"/>
                    <a:pt x="164" y="323"/>
                  </a:cubicBezTo>
                  <a:cubicBezTo>
                    <a:pt x="164" y="323"/>
                    <a:pt x="163" y="323"/>
                    <a:pt x="163" y="323"/>
                  </a:cubicBezTo>
                  <a:cubicBezTo>
                    <a:pt x="159" y="323"/>
                    <a:pt x="156" y="320"/>
                    <a:pt x="155" y="318"/>
                  </a:cubicBezTo>
                  <a:cubicBezTo>
                    <a:pt x="154" y="316"/>
                    <a:pt x="153" y="314"/>
                    <a:pt x="151" y="311"/>
                  </a:cubicBezTo>
                  <a:cubicBezTo>
                    <a:pt x="149" y="309"/>
                    <a:pt x="149" y="308"/>
                    <a:pt x="149" y="307"/>
                  </a:cubicBezTo>
                  <a:cubicBezTo>
                    <a:pt x="149" y="305"/>
                    <a:pt x="151" y="304"/>
                    <a:pt x="154" y="303"/>
                  </a:cubicBezTo>
                  <a:cubicBezTo>
                    <a:pt x="155" y="303"/>
                    <a:pt x="155" y="303"/>
                    <a:pt x="155" y="302"/>
                  </a:cubicBezTo>
                  <a:cubicBezTo>
                    <a:pt x="155" y="302"/>
                    <a:pt x="155" y="300"/>
                    <a:pt x="154" y="299"/>
                  </a:cubicBezTo>
                  <a:cubicBezTo>
                    <a:pt x="153" y="297"/>
                    <a:pt x="152" y="295"/>
                    <a:pt x="153" y="294"/>
                  </a:cubicBezTo>
                  <a:cubicBezTo>
                    <a:pt x="153" y="292"/>
                    <a:pt x="153" y="292"/>
                    <a:pt x="153" y="292"/>
                  </a:cubicBezTo>
                  <a:cubicBezTo>
                    <a:pt x="154" y="290"/>
                    <a:pt x="155" y="288"/>
                    <a:pt x="154" y="286"/>
                  </a:cubicBezTo>
                  <a:cubicBezTo>
                    <a:pt x="154" y="285"/>
                    <a:pt x="152" y="283"/>
                    <a:pt x="150" y="283"/>
                  </a:cubicBezTo>
                  <a:cubicBezTo>
                    <a:pt x="150" y="283"/>
                    <a:pt x="150" y="283"/>
                    <a:pt x="150" y="283"/>
                  </a:cubicBezTo>
                  <a:cubicBezTo>
                    <a:pt x="149" y="283"/>
                    <a:pt x="148" y="283"/>
                    <a:pt x="148" y="283"/>
                  </a:cubicBezTo>
                  <a:cubicBezTo>
                    <a:pt x="145" y="283"/>
                    <a:pt x="142" y="281"/>
                    <a:pt x="140" y="279"/>
                  </a:cubicBezTo>
                  <a:cubicBezTo>
                    <a:pt x="139" y="278"/>
                    <a:pt x="138" y="276"/>
                    <a:pt x="138" y="276"/>
                  </a:cubicBezTo>
                  <a:cubicBezTo>
                    <a:pt x="138" y="276"/>
                    <a:pt x="137" y="276"/>
                    <a:pt x="136" y="277"/>
                  </a:cubicBezTo>
                  <a:cubicBezTo>
                    <a:pt x="136" y="278"/>
                    <a:pt x="135" y="279"/>
                    <a:pt x="134" y="279"/>
                  </a:cubicBezTo>
                  <a:cubicBezTo>
                    <a:pt x="133" y="279"/>
                    <a:pt x="131" y="277"/>
                    <a:pt x="130" y="276"/>
                  </a:cubicBezTo>
                  <a:cubicBezTo>
                    <a:pt x="129" y="275"/>
                    <a:pt x="128" y="274"/>
                    <a:pt x="127" y="273"/>
                  </a:cubicBezTo>
                  <a:cubicBezTo>
                    <a:pt x="126" y="273"/>
                    <a:pt x="125" y="272"/>
                    <a:pt x="124" y="271"/>
                  </a:cubicBezTo>
                  <a:cubicBezTo>
                    <a:pt x="123" y="269"/>
                    <a:pt x="121" y="268"/>
                    <a:pt x="120" y="267"/>
                  </a:cubicBezTo>
                  <a:cubicBezTo>
                    <a:pt x="119" y="267"/>
                    <a:pt x="119" y="267"/>
                    <a:pt x="118" y="267"/>
                  </a:cubicBezTo>
                  <a:cubicBezTo>
                    <a:pt x="115" y="267"/>
                    <a:pt x="111" y="268"/>
                    <a:pt x="106" y="270"/>
                  </a:cubicBezTo>
                  <a:cubicBezTo>
                    <a:pt x="101" y="273"/>
                    <a:pt x="98" y="275"/>
                    <a:pt x="94" y="277"/>
                  </a:cubicBezTo>
                  <a:cubicBezTo>
                    <a:pt x="92" y="278"/>
                    <a:pt x="92" y="278"/>
                    <a:pt x="92" y="278"/>
                  </a:cubicBezTo>
                  <a:cubicBezTo>
                    <a:pt x="89" y="279"/>
                    <a:pt x="87" y="281"/>
                    <a:pt x="84" y="281"/>
                  </a:cubicBezTo>
                  <a:cubicBezTo>
                    <a:pt x="82" y="282"/>
                    <a:pt x="80" y="283"/>
                    <a:pt x="77" y="285"/>
                  </a:cubicBezTo>
                  <a:cubicBezTo>
                    <a:pt x="76" y="285"/>
                    <a:pt x="75" y="286"/>
                    <a:pt x="74" y="286"/>
                  </a:cubicBezTo>
                  <a:cubicBezTo>
                    <a:pt x="74" y="286"/>
                    <a:pt x="73" y="285"/>
                    <a:pt x="72" y="285"/>
                  </a:cubicBezTo>
                  <a:cubicBezTo>
                    <a:pt x="71" y="285"/>
                    <a:pt x="71" y="285"/>
                    <a:pt x="70" y="285"/>
                  </a:cubicBezTo>
                  <a:cubicBezTo>
                    <a:pt x="70" y="285"/>
                    <a:pt x="69" y="285"/>
                    <a:pt x="68" y="286"/>
                  </a:cubicBezTo>
                  <a:cubicBezTo>
                    <a:pt x="66" y="289"/>
                    <a:pt x="63" y="290"/>
                    <a:pt x="61" y="290"/>
                  </a:cubicBezTo>
                  <a:cubicBezTo>
                    <a:pt x="60" y="290"/>
                    <a:pt x="59" y="289"/>
                    <a:pt x="58" y="288"/>
                  </a:cubicBezTo>
                  <a:cubicBezTo>
                    <a:pt x="57" y="288"/>
                    <a:pt x="56" y="287"/>
                    <a:pt x="55" y="287"/>
                  </a:cubicBezTo>
                  <a:cubicBezTo>
                    <a:pt x="55" y="287"/>
                    <a:pt x="54" y="287"/>
                    <a:pt x="54" y="287"/>
                  </a:cubicBezTo>
                  <a:cubicBezTo>
                    <a:pt x="54" y="287"/>
                    <a:pt x="53" y="287"/>
                    <a:pt x="52" y="287"/>
                  </a:cubicBezTo>
                  <a:cubicBezTo>
                    <a:pt x="48" y="287"/>
                    <a:pt x="42" y="285"/>
                    <a:pt x="38" y="283"/>
                  </a:cubicBezTo>
                  <a:cubicBezTo>
                    <a:pt x="37" y="283"/>
                    <a:pt x="37" y="283"/>
                    <a:pt x="36" y="283"/>
                  </a:cubicBezTo>
                  <a:cubicBezTo>
                    <a:pt x="35" y="283"/>
                    <a:pt x="33" y="284"/>
                    <a:pt x="31" y="285"/>
                  </a:cubicBezTo>
                  <a:cubicBezTo>
                    <a:pt x="29" y="286"/>
                    <a:pt x="29" y="286"/>
                    <a:pt x="29" y="286"/>
                  </a:cubicBezTo>
                  <a:cubicBezTo>
                    <a:pt x="30" y="284"/>
                    <a:pt x="30" y="284"/>
                    <a:pt x="30" y="284"/>
                  </a:cubicBezTo>
                  <a:cubicBezTo>
                    <a:pt x="30" y="283"/>
                    <a:pt x="30" y="282"/>
                    <a:pt x="31" y="281"/>
                  </a:cubicBezTo>
                  <a:cubicBezTo>
                    <a:pt x="31" y="280"/>
                    <a:pt x="32" y="278"/>
                    <a:pt x="32" y="277"/>
                  </a:cubicBezTo>
                  <a:cubicBezTo>
                    <a:pt x="33" y="273"/>
                    <a:pt x="35" y="270"/>
                    <a:pt x="38" y="267"/>
                  </a:cubicBezTo>
                  <a:cubicBezTo>
                    <a:pt x="41" y="265"/>
                    <a:pt x="41" y="263"/>
                    <a:pt x="41" y="260"/>
                  </a:cubicBezTo>
                  <a:cubicBezTo>
                    <a:pt x="41" y="259"/>
                    <a:pt x="41" y="258"/>
                    <a:pt x="42" y="257"/>
                  </a:cubicBezTo>
                  <a:cubicBezTo>
                    <a:pt x="42" y="253"/>
                    <a:pt x="44" y="252"/>
                    <a:pt x="47" y="250"/>
                  </a:cubicBezTo>
                  <a:cubicBezTo>
                    <a:pt x="48" y="250"/>
                    <a:pt x="49" y="249"/>
                    <a:pt x="50" y="249"/>
                  </a:cubicBezTo>
                  <a:cubicBezTo>
                    <a:pt x="52" y="248"/>
                    <a:pt x="52" y="245"/>
                    <a:pt x="52" y="242"/>
                  </a:cubicBezTo>
                  <a:cubicBezTo>
                    <a:pt x="52" y="240"/>
                    <a:pt x="52" y="237"/>
                    <a:pt x="53" y="235"/>
                  </a:cubicBezTo>
                  <a:cubicBezTo>
                    <a:pt x="53" y="234"/>
                    <a:pt x="53" y="233"/>
                    <a:pt x="53" y="232"/>
                  </a:cubicBezTo>
                  <a:cubicBezTo>
                    <a:pt x="52" y="230"/>
                    <a:pt x="50" y="230"/>
                    <a:pt x="47" y="230"/>
                  </a:cubicBezTo>
                  <a:cubicBezTo>
                    <a:pt x="43" y="230"/>
                    <a:pt x="37" y="228"/>
                    <a:pt x="37" y="223"/>
                  </a:cubicBezTo>
                  <a:cubicBezTo>
                    <a:pt x="37" y="220"/>
                    <a:pt x="37" y="220"/>
                    <a:pt x="36" y="220"/>
                  </a:cubicBezTo>
                  <a:cubicBezTo>
                    <a:pt x="35" y="220"/>
                    <a:pt x="34" y="220"/>
                    <a:pt x="33" y="221"/>
                  </a:cubicBezTo>
                  <a:cubicBezTo>
                    <a:pt x="32" y="221"/>
                    <a:pt x="32" y="221"/>
                    <a:pt x="32" y="221"/>
                  </a:cubicBezTo>
                  <a:cubicBezTo>
                    <a:pt x="29" y="221"/>
                    <a:pt x="27" y="219"/>
                    <a:pt x="25" y="217"/>
                  </a:cubicBezTo>
                  <a:cubicBezTo>
                    <a:pt x="24" y="216"/>
                    <a:pt x="24" y="216"/>
                    <a:pt x="23" y="215"/>
                  </a:cubicBezTo>
                  <a:cubicBezTo>
                    <a:pt x="18" y="212"/>
                    <a:pt x="16" y="208"/>
                    <a:pt x="15" y="202"/>
                  </a:cubicBezTo>
                  <a:cubicBezTo>
                    <a:pt x="15" y="198"/>
                    <a:pt x="13" y="197"/>
                    <a:pt x="11" y="195"/>
                  </a:cubicBezTo>
                  <a:cubicBezTo>
                    <a:pt x="10" y="194"/>
                    <a:pt x="10" y="194"/>
                    <a:pt x="9" y="193"/>
                  </a:cubicBezTo>
                  <a:cubicBezTo>
                    <a:pt x="7" y="191"/>
                    <a:pt x="6" y="188"/>
                    <a:pt x="5" y="185"/>
                  </a:cubicBezTo>
                  <a:cubicBezTo>
                    <a:pt x="4" y="183"/>
                    <a:pt x="3" y="180"/>
                    <a:pt x="2" y="178"/>
                  </a:cubicBezTo>
                  <a:cubicBezTo>
                    <a:pt x="0" y="174"/>
                    <a:pt x="2" y="170"/>
                    <a:pt x="4" y="166"/>
                  </a:cubicBezTo>
                  <a:cubicBezTo>
                    <a:pt x="4" y="164"/>
                    <a:pt x="5" y="163"/>
                    <a:pt x="5" y="161"/>
                  </a:cubicBezTo>
                  <a:cubicBezTo>
                    <a:pt x="6" y="159"/>
                    <a:pt x="6" y="157"/>
                    <a:pt x="6" y="156"/>
                  </a:cubicBezTo>
                  <a:cubicBezTo>
                    <a:pt x="7" y="155"/>
                    <a:pt x="7" y="154"/>
                    <a:pt x="9" y="152"/>
                  </a:cubicBezTo>
                  <a:cubicBezTo>
                    <a:pt x="11" y="151"/>
                    <a:pt x="12" y="151"/>
                    <a:pt x="12" y="150"/>
                  </a:cubicBezTo>
                  <a:cubicBezTo>
                    <a:pt x="12" y="150"/>
                    <a:pt x="13" y="150"/>
                    <a:pt x="13" y="150"/>
                  </a:cubicBezTo>
                  <a:cubicBezTo>
                    <a:pt x="13" y="150"/>
                    <a:pt x="12" y="149"/>
                    <a:pt x="12" y="148"/>
                  </a:cubicBezTo>
                  <a:cubicBezTo>
                    <a:pt x="9" y="144"/>
                    <a:pt x="12" y="139"/>
                    <a:pt x="15" y="137"/>
                  </a:cubicBezTo>
                  <a:cubicBezTo>
                    <a:pt x="16" y="136"/>
                    <a:pt x="17" y="135"/>
                    <a:pt x="19" y="135"/>
                  </a:cubicBezTo>
                  <a:cubicBezTo>
                    <a:pt x="22" y="134"/>
                    <a:pt x="24" y="133"/>
                    <a:pt x="26" y="130"/>
                  </a:cubicBezTo>
                  <a:cubicBezTo>
                    <a:pt x="27" y="126"/>
                    <a:pt x="29" y="124"/>
                    <a:pt x="32" y="124"/>
                  </a:cubicBezTo>
                  <a:cubicBezTo>
                    <a:pt x="33" y="124"/>
                    <a:pt x="34" y="125"/>
                    <a:pt x="35" y="126"/>
                  </a:cubicBezTo>
                  <a:cubicBezTo>
                    <a:pt x="36" y="126"/>
                    <a:pt x="37" y="126"/>
                    <a:pt x="37" y="126"/>
                  </a:cubicBezTo>
                  <a:cubicBezTo>
                    <a:pt x="39" y="126"/>
                    <a:pt x="40" y="124"/>
                    <a:pt x="42" y="122"/>
                  </a:cubicBezTo>
                  <a:cubicBezTo>
                    <a:pt x="43" y="121"/>
                    <a:pt x="43" y="121"/>
                    <a:pt x="43" y="120"/>
                  </a:cubicBezTo>
                  <a:cubicBezTo>
                    <a:pt x="43" y="120"/>
                    <a:pt x="42" y="119"/>
                    <a:pt x="41" y="118"/>
                  </a:cubicBezTo>
                  <a:cubicBezTo>
                    <a:pt x="40" y="118"/>
                    <a:pt x="40" y="117"/>
                    <a:pt x="39" y="117"/>
                  </a:cubicBezTo>
                  <a:cubicBezTo>
                    <a:pt x="39" y="117"/>
                    <a:pt x="39" y="117"/>
                    <a:pt x="39" y="117"/>
                  </a:cubicBezTo>
                  <a:cubicBezTo>
                    <a:pt x="39" y="115"/>
                    <a:pt x="39" y="115"/>
                    <a:pt x="39" y="115"/>
                  </a:cubicBezTo>
                  <a:cubicBezTo>
                    <a:pt x="40" y="113"/>
                    <a:pt x="40" y="111"/>
                    <a:pt x="42" y="110"/>
                  </a:cubicBezTo>
                  <a:cubicBezTo>
                    <a:pt x="43" y="110"/>
                    <a:pt x="43" y="110"/>
                    <a:pt x="44" y="110"/>
                  </a:cubicBezTo>
                  <a:cubicBezTo>
                    <a:pt x="46" y="110"/>
                    <a:pt x="47" y="112"/>
                    <a:pt x="49" y="114"/>
                  </a:cubicBezTo>
                  <a:cubicBezTo>
                    <a:pt x="49" y="114"/>
                    <a:pt x="49" y="115"/>
                    <a:pt x="50" y="116"/>
                  </a:cubicBezTo>
                  <a:cubicBezTo>
                    <a:pt x="50" y="118"/>
                    <a:pt x="51" y="120"/>
                    <a:pt x="53" y="120"/>
                  </a:cubicBezTo>
                  <a:cubicBezTo>
                    <a:pt x="53" y="120"/>
                    <a:pt x="54" y="120"/>
                    <a:pt x="54" y="119"/>
                  </a:cubicBezTo>
                  <a:cubicBezTo>
                    <a:pt x="59" y="114"/>
                    <a:pt x="60" y="113"/>
                    <a:pt x="64" y="112"/>
                  </a:cubicBezTo>
                  <a:cubicBezTo>
                    <a:pt x="65" y="112"/>
                    <a:pt x="65" y="112"/>
                    <a:pt x="66" y="112"/>
                  </a:cubicBezTo>
                  <a:cubicBezTo>
                    <a:pt x="69" y="112"/>
                    <a:pt x="72" y="115"/>
                    <a:pt x="73" y="116"/>
                  </a:cubicBezTo>
                  <a:cubicBezTo>
                    <a:pt x="74" y="117"/>
                    <a:pt x="75" y="118"/>
                    <a:pt x="76" y="118"/>
                  </a:cubicBezTo>
                  <a:cubicBezTo>
                    <a:pt x="76" y="118"/>
                    <a:pt x="76" y="118"/>
                    <a:pt x="77" y="117"/>
                  </a:cubicBezTo>
                  <a:cubicBezTo>
                    <a:pt x="77" y="116"/>
                    <a:pt x="78" y="116"/>
                    <a:pt x="78" y="116"/>
                  </a:cubicBezTo>
                  <a:cubicBezTo>
                    <a:pt x="79" y="116"/>
                    <a:pt x="80" y="116"/>
                    <a:pt x="81" y="118"/>
                  </a:cubicBezTo>
                  <a:cubicBezTo>
                    <a:pt x="81" y="118"/>
                    <a:pt x="81" y="118"/>
                    <a:pt x="82" y="119"/>
                  </a:cubicBezTo>
                  <a:cubicBezTo>
                    <a:pt x="82" y="119"/>
                    <a:pt x="83" y="120"/>
                    <a:pt x="84" y="120"/>
                  </a:cubicBezTo>
                  <a:cubicBezTo>
                    <a:pt x="85" y="120"/>
                    <a:pt x="87" y="119"/>
                    <a:pt x="89" y="118"/>
                  </a:cubicBezTo>
                  <a:cubicBezTo>
                    <a:pt x="91" y="117"/>
                    <a:pt x="91" y="115"/>
                    <a:pt x="91" y="113"/>
                  </a:cubicBezTo>
                  <a:cubicBezTo>
                    <a:pt x="90" y="111"/>
                    <a:pt x="91" y="110"/>
                    <a:pt x="92" y="109"/>
                  </a:cubicBezTo>
                  <a:cubicBezTo>
                    <a:pt x="93" y="107"/>
                    <a:pt x="93" y="107"/>
                    <a:pt x="93" y="106"/>
                  </a:cubicBezTo>
                  <a:cubicBezTo>
                    <a:pt x="92" y="106"/>
                    <a:pt x="91" y="105"/>
                    <a:pt x="91" y="105"/>
                  </a:cubicBezTo>
                  <a:cubicBezTo>
                    <a:pt x="89" y="104"/>
                    <a:pt x="88" y="103"/>
                    <a:pt x="88" y="100"/>
                  </a:cubicBezTo>
                  <a:cubicBezTo>
                    <a:pt x="88" y="100"/>
                    <a:pt x="88" y="99"/>
                    <a:pt x="88" y="99"/>
                  </a:cubicBezTo>
                  <a:cubicBezTo>
                    <a:pt x="88" y="96"/>
                    <a:pt x="88" y="95"/>
                    <a:pt x="90" y="92"/>
                  </a:cubicBezTo>
                  <a:cubicBezTo>
                    <a:pt x="91" y="91"/>
                    <a:pt x="92" y="91"/>
                    <a:pt x="93" y="91"/>
                  </a:cubicBezTo>
                  <a:cubicBezTo>
                    <a:pt x="95" y="91"/>
                    <a:pt x="96" y="93"/>
                    <a:pt x="97" y="94"/>
                  </a:cubicBezTo>
                  <a:cubicBezTo>
                    <a:pt x="97" y="94"/>
                    <a:pt x="98" y="95"/>
                    <a:pt x="98" y="95"/>
                  </a:cubicBezTo>
                  <a:cubicBezTo>
                    <a:pt x="99" y="96"/>
                    <a:pt x="101" y="98"/>
                    <a:pt x="103" y="98"/>
                  </a:cubicBezTo>
                  <a:cubicBezTo>
                    <a:pt x="103" y="98"/>
                    <a:pt x="104" y="98"/>
                    <a:pt x="105" y="97"/>
                  </a:cubicBezTo>
                  <a:cubicBezTo>
                    <a:pt x="107" y="94"/>
                    <a:pt x="108" y="91"/>
                    <a:pt x="108" y="90"/>
                  </a:cubicBezTo>
                  <a:cubicBezTo>
                    <a:pt x="107" y="88"/>
                    <a:pt x="106" y="86"/>
                    <a:pt x="107" y="84"/>
                  </a:cubicBezTo>
                  <a:cubicBezTo>
                    <a:pt x="108" y="83"/>
                    <a:pt x="109" y="82"/>
                    <a:pt x="110" y="82"/>
                  </a:cubicBezTo>
                  <a:cubicBezTo>
                    <a:pt x="112" y="82"/>
                    <a:pt x="112" y="81"/>
                    <a:pt x="112" y="80"/>
                  </a:cubicBezTo>
                  <a:cubicBezTo>
                    <a:pt x="112" y="79"/>
                    <a:pt x="113" y="79"/>
                    <a:pt x="113" y="79"/>
                  </a:cubicBezTo>
                  <a:cubicBezTo>
                    <a:pt x="113" y="76"/>
                    <a:pt x="116" y="76"/>
                    <a:pt x="119" y="76"/>
                  </a:cubicBezTo>
                  <a:cubicBezTo>
                    <a:pt x="120" y="76"/>
                    <a:pt x="121" y="76"/>
                    <a:pt x="121" y="76"/>
                  </a:cubicBezTo>
                  <a:cubicBezTo>
                    <a:pt x="122" y="76"/>
                    <a:pt x="122" y="75"/>
                    <a:pt x="123" y="74"/>
                  </a:cubicBezTo>
                  <a:cubicBezTo>
                    <a:pt x="123" y="73"/>
                    <a:pt x="124" y="72"/>
                    <a:pt x="125" y="71"/>
                  </a:cubicBezTo>
                  <a:cubicBezTo>
                    <a:pt x="126" y="70"/>
                    <a:pt x="127" y="69"/>
                    <a:pt x="128" y="69"/>
                  </a:cubicBezTo>
                  <a:cubicBezTo>
                    <a:pt x="129" y="69"/>
                    <a:pt x="130" y="70"/>
                    <a:pt x="131" y="70"/>
                  </a:cubicBezTo>
                  <a:cubicBezTo>
                    <a:pt x="132" y="70"/>
                    <a:pt x="133" y="71"/>
                    <a:pt x="133" y="71"/>
                  </a:cubicBezTo>
                  <a:cubicBezTo>
                    <a:pt x="136" y="71"/>
                    <a:pt x="138" y="70"/>
                    <a:pt x="140" y="68"/>
                  </a:cubicBezTo>
                  <a:cubicBezTo>
                    <a:pt x="141" y="67"/>
                    <a:pt x="142" y="66"/>
                    <a:pt x="142" y="66"/>
                  </a:cubicBezTo>
                  <a:cubicBezTo>
                    <a:pt x="144" y="64"/>
                    <a:pt x="147" y="62"/>
                    <a:pt x="149" y="62"/>
                  </a:cubicBezTo>
                  <a:cubicBezTo>
                    <a:pt x="150" y="62"/>
                    <a:pt x="152" y="62"/>
                    <a:pt x="153" y="63"/>
                  </a:cubicBezTo>
                  <a:cubicBezTo>
                    <a:pt x="155" y="64"/>
                    <a:pt x="156" y="65"/>
                    <a:pt x="157" y="65"/>
                  </a:cubicBezTo>
                  <a:cubicBezTo>
                    <a:pt x="157" y="65"/>
                    <a:pt x="158" y="65"/>
                    <a:pt x="158" y="64"/>
                  </a:cubicBezTo>
                  <a:cubicBezTo>
                    <a:pt x="159" y="64"/>
                    <a:pt x="160" y="63"/>
                    <a:pt x="161" y="63"/>
                  </a:cubicBezTo>
                  <a:cubicBezTo>
                    <a:pt x="163" y="62"/>
                    <a:pt x="166" y="61"/>
                    <a:pt x="167" y="59"/>
                  </a:cubicBezTo>
                  <a:cubicBezTo>
                    <a:pt x="168" y="58"/>
                    <a:pt x="168" y="58"/>
                    <a:pt x="169" y="56"/>
                  </a:cubicBezTo>
                  <a:cubicBezTo>
                    <a:pt x="169" y="56"/>
                    <a:pt x="169" y="55"/>
                    <a:pt x="170" y="53"/>
                  </a:cubicBezTo>
                  <a:cubicBezTo>
                    <a:pt x="172" y="49"/>
                    <a:pt x="177" y="47"/>
                    <a:pt x="179" y="47"/>
                  </a:cubicBezTo>
                  <a:cubicBezTo>
                    <a:pt x="180" y="46"/>
                    <a:pt x="180" y="46"/>
                    <a:pt x="181" y="46"/>
                  </a:cubicBezTo>
                  <a:cubicBezTo>
                    <a:pt x="183" y="46"/>
                    <a:pt x="186" y="45"/>
                    <a:pt x="188" y="44"/>
                  </a:cubicBezTo>
                  <a:cubicBezTo>
                    <a:pt x="189" y="43"/>
                    <a:pt x="189" y="43"/>
                    <a:pt x="190" y="42"/>
                  </a:cubicBezTo>
                  <a:cubicBezTo>
                    <a:pt x="192" y="41"/>
                    <a:pt x="193" y="40"/>
                    <a:pt x="195" y="40"/>
                  </a:cubicBezTo>
                  <a:cubicBezTo>
                    <a:pt x="195" y="40"/>
                    <a:pt x="196" y="40"/>
                    <a:pt x="197" y="42"/>
                  </a:cubicBezTo>
                  <a:cubicBezTo>
                    <a:pt x="197" y="42"/>
                    <a:pt x="197" y="42"/>
                    <a:pt x="197" y="42"/>
                  </a:cubicBezTo>
                  <a:cubicBezTo>
                    <a:pt x="197" y="42"/>
                    <a:pt x="198" y="41"/>
                    <a:pt x="198" y="39"/>
                  </a:cubicBezTo>
                  <a:cubicBezTo>
                    <a:pt x="199" y="37"/>
                    <a:pt x="201" y="37"/>
                    <a:pt x="202" y="37"/>
                  </a:cubicBezTo>
                  <a:cubicBezTo>
                    <a:pt x="203" y="37"/>
                    <a:pt x="205" y="36"/>
                    <a:pt x="206" y="36"/>
                  </a:cubicBezTo>
                  <a:cubicBezTo>
                    <a:pt x="207" y="36"/>
                    <a:pt x="208" y="36"/>
                    <a:pt x="208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8" y="35"/>
                    <a:pt x="209" y="34"/>
                    <a:pt x="209" y="34"/>
                  </a:cubicBezTo>
                  <a:cubicBezTo>
                    <a:pt x="209" y="33"/>
                    <a:pt x="209" y="32"/>
                    <a:pt x="209" y="32"/>
                  </a:cubicBezTo>
                  <a:cubicBezTo>
                    <a:pt x="210" y="29"/>
                    <a:pt x="210" y="28"/>
                    <a:pt x="212" y="25"/>
                  </a:cubicBezTo>
                  <a:cubicBezTo>
                    <a:pt x="213" y="24"/>
                    <a:pt x="215" y="23"/>
                    <a:pt x="216" y="22"/>
                  </a:cubicBezTo>
                  <a:cubicBezTo>
                    <a:pt x="217" y="21"/>
                    <a:pt x="218" y="21"/>
                    <a:pt x="218" y="20"/>
                  </a:cubicBezTo>
                  <a:cubicBezTo>
                    <a:pt x="219" y="19"/>
                    <a:pt x="220" y="17"/>
                    <a:pt x="220" y="15"/>
                  </a:cubicBezTo>
                  <a:cubicBezTo>
                    <a:pt x="220" y="14"/>
                    <a:pt x="220" y="13"/>
                    <a:pt x="220" y="13"/>
                  </a:cubicBezTo>
                  <a:cubicBezTo>
                    <a:pt x="220" y="12"/>
                    <a:pt x="220" y="11"/>
                    <a:pt x="220" y="11"/>
                  </a:cubicBezTo>
                  <a:cubicBezTo>
                    <a:pt x="220" y="8"/>
                    <a:pt x="220" y="5"/>
                    <a:pt x="223" y="3"/>
                  </a:cubicBezTo>
                  <a:cubicBezTo>
                    <a:pt x="226" y="1"/>
                    <a:pt x="228" y="0"/>
                    <a:pt x="229" y="0"/>
                  </a:cubicBezTo>
                  <a:cubicBezTo>
                    <a:pt x="231" y="0"/>
                    <a:pt x="232" y="1"/>
                    <a:pt x="232" y="2"/>
                  </a:cubicBezTo>
                  <a:cubicBezTo>
                    <a:pt x="234" y="4"/>
                    <a:pt x="234" y="8"/>
                    <a:pt x="232" y="11"/>
                  </a:cubicBezTo>
                  <a:cubicBezTo>
                    <a:pt x="232" y="11"/>
                    <a:pt x="232" y="12"/>
                    <a:pt x="232" y="12"/>
                  </a:cubicBezTo>
                  <a:cubicBezTo>
                    <a:pt x="233" y="13"/>
                    <a:pt x="235" y="14"/>
                    <a:pt x="236" y="15"/>
                  </a:cubicBezTo>
                  <a:cubicBezTo>
                    <a:pt x="236" y="15"/>
                    <a:pt x="236" y="15"/>
                    <a:pt x="236" y="15"/>
                  </a:cubicBezTo>
                  <a:cubicBezTo>
                    <a:pt x="239" y="16"/>
                    <a:pt x="240" y="18"/>
                    <a:pt x="241" y="20"/>
                  </a:cubicBezTo>
                  <a:cubicBezTo>
                    <a:pt x="242" y="21"/>
                    <a:pt x="243" y="21"/>
                    <a:pt x="244" y="21"/>
                  </a:cubicBezTo>
                  <a:cubicBezTo>
                    <a:pt x="245" y="21"/>
                    <a:pt x="245" y="21"/>
                    <a:pt x="245" y="21"/>
                  </a:cubicBezTo>
                  <a:cubicBezTo>
                    <a:pt x="246" y="21"/>
                    <a:pt x="250" y="22"/>
                    <a:pt x="250" y="24"/>
                  </a:cubicBezTo>
                  <a:cubicBezTo>
                    <a:pt x="251" y="26"/>
                    <a:pt x="250" y="29"/>
                    <a:pt x="249" y="30"/>
                  </a:cubicBezTo>
                  <a:cubicBezTo>
                    <a:pt x="249" y="31"/>
                    <a:pt x="249" y="31"/>
                    <a:pt x="249" y="32"/>
                  </a:cubicBezTo>
                  <a:cubicBezTo>
                    <a:pt x="248" y="33"/>
                    <a:pt x="248" y="37"/>
                    <a:pt x="250" y="38"/>
                  </a:cubicBezTo>
                  <a:cubicBezTo>
                    <a:pt x="250" y="38"/>
                    <a:pt x="251" y="39"/>
                    <a:pt x="252" y="40"/>
                  </a:cubicBezTo>
                  <a:cubicBezTo>
                    <a:pt x="253" y="41"/>
                    <a:pt x="254" y="42"/>
                    <a:pt x="255" y="43"/>
                  </a:cubicBezTo>
                  <a:cubicBezTo>
                    <a:pt x="256" y="44"/>
                    <a:pt x="257" y="44"/>
                    <a:pt x="257" y="45"/>
                  </a:cubicBezTo>
                  <a:cubicBezTo>
                    <a:pt x="259" y="46"/>
                    <a:pt x="260" y="47"/>
                    <a:pt x="260" y="50"/>
                  </a:cubicBezTo>
                  <a:cubicBezTo>
                    <a:pt x="260" y="50"/>
                    <a:pt x="260" y="51"/>
                    <a:pt x="260" y="51"/>
                  </a:cubicBezTo>
                  <a:cubicBezTo>
                    <a:pt x="260" y="51"/>
                    <a:pt x="261" y="51"/>
                    <a:pt x="261" y="51"/>
                  </a:cubicBezTo>
                  <a:cubicBezTo>
                    <a:pt x="262" y="51"/>
                    <a:pt x="262" y="51"/>
                    <a:pt x="263" y="51"/>
                  </a:cubicBezTo>
                  <a:cubicBezTo>
                    <a:pt x="263" y="51"/>
                    <a:pt x="264" y="51"/>
                    <a:pt x="264" y="51"/>
                  </a:cubicBezTo>
                  <a:cubicBezTo>
                    <a:pt x="265" y="51"/>
                    <a:pt x="266" y="51"/>
                    <a:pt x="266" y="51"/>
                  </a:cubicBezTo>
                  <a:cubicBezTo>
                    <a:pt x="267" y="51"/>
                    <a:pt x="268" y="51"/>
                    <a:pt x="269" y="53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69" y="52"/>
                    <a:pt x="269" y="53"/>
                    <a:pt x="269" y="53"/>
                  </a:cubicBezTo>
                  <a:cubicBezTo>
                    <a:pt x="269" y="56"/>
                    <a:pt x="269" y="56"/>
                    <a:pt x="269" y="56"/>
                  </a:cubicBezTo>
                  <a:cubicBezTo>
                    <a:pt x="269" y="58"/>
                    <a:pt x="269" y="61"/>
                    <a:pt x="270" y="63"/>
                  </a:cubicBezTo>
                  <a:cubicBezTo>
                    <a:pt x="272" y="67"/>
                    <a:pt x="275" y="73"/>
                    <a:pt x="272" y="78"/>
                  </a:cubicBezTo>
                  <a:cubicBezTo>
                    <a:pt x="272" y="78"/>
                    <a:pt x="271" y="79"/>
                    <a:pt x="271" y="80"/>
                  </a:cubicBezTo>
                  <a:cubicBezTo>
                    <a:pt x="269" y="84"/>
                    <a:pt x="267" y="87"/>
                    <a:pt x="265" y="87"/>
                  </a:cubicBezTo>
                  <a:cubicBezTo>
                    <a:pt x="264" y="87"/>
                    <a:pt x="264" y="87"/>
                    <a:pt x="264" y="87"/>
                  </a:cubicBezTo>
                  <a:cubicBezTo>
                    <a:pt x="263" y="87"/>
                    <a:pt x="262" y="86"/>
                    <a:pt x="261" y="85"/>
                  </a:cubicBezTo>
                  <a:cubicBezTo>
                    <a:pt x="260" y="84"/>
                    <a:pt x="260" y="83"/>
                    <a:pt x="259" y="83"/>
                  </a:cubicBezTo>
                  <a:cubicBezTo>
                    <a:pt x="258" y="83"/>
                    <a:pt x="258" y="83"/>
                    <a:pt x="258" y="83"/>
                  </a:cubicBezTo>
                  <a:cubicBezTo>
                    <a:pt x="256" y="83"/>
                    <a:pt x="255" y="84"/>
                    <a:pt x="254" y="86"/>
                  </a:cubicBezTo>
                  <a:cubicBezTo>
                    <a:pt x="253" y="87"/>
                    <a:pt x="253" y="87"/>
                    <a:pt x="252" y="88"/>
                  </a:cubicBezTo>
                  <a:cubicBezTo>
                    <a:pt x="251" y="89"/>
                    <a:pt x="249" y="91"/>
                    <a:pt x="250" y="93"/>
                  </a:cubicBezTo>
                  <a:cubicBezTo>
                    <a:pt x="250" y="94"/>
                    <a:pt x="250" y="95"/>
                    <a:pt x="251" y="96"/>
                  </a:cubicBezTo>
                  <a:cubicBezTo>
                    <a:pt x="252" y="98"/>
                    <a:pt x="252" y="100"/>
                    <a:pt x="252" y="102"/>
                  </a:cubicBezTo>
                  <a:cubicBezTo>
                    <a:pt x="252" y="103"/>
                    <a:pt x="252" y="103"/>
                    <a:pt x="252" y="104"/>
                  </a:cubicBezTo>
                  <a:cubicBezTo>
                    <a:pt x="251" y="106"/>
                    <a:pt x="251" y="107"/>
                    <a:pt x="249" y="109"/>
                  </a:cubicBezTo>
                  <a:cubicBezTo>
                    <a:pt x="248" y="110"/>
                    <a:pt x="248" y="110"/>
                    <a:pt x="248" y="110"/>
                  </a:cubicBezTo>
                  <a:cubicBezTo>
                    <a:pt x="248" y="110"/>
                    <a:pt x="247" y="111"/>
                    <a:pt x="247" y="112"/>
                  </a:cubicBezTo>
                  <a:cubicBezTo>
                    <a:pt x="247" y="112"/>
                    <a:pt x="247" y="112"/>
                    <a:pt x="247" y="112"/>
                  </a:cubicBezTo>
                  <a:cubicBezTo>
                    <a:pt x="247" y="112"/>
                    <a:pt x="248" y="112"/>
                    <a:pt x="249" y="112"/>
                  </a:cubicBezTo>
                  <a:cubicBezTo>
                    <a:pt x="254" y="112"/>
                    <a:pt x="256" y="115"/>
                    <a:pt x="258" y="117"/>
                  </a:cubicBezTo>
                  <a:cubicBezTo>
                    <a:pt x="258" y="117"/>
                    <a:pt x="258" y="117"/>
                    <a:pt x="258" y="117"/>
                  </a:cubicBezTo>
                  <a:cubicBezTo>
                    <a:pt x="260" y="119"/>
                    <a:pt x="260" y="120"/>
                    <a:pt x="261" y="122"/>
                  </a:cubicBezTo>
                  <a:cubicBezTo>
                    <a:pt x="261" y="122"/>
                    <a:pt x="261" y="123"/>
                    <a:pt x="261" y="124"/>
                  </a:cubicBezTo>
                  <a:cubicBezTo>
                    <a:pt x="262" y="125"/>
                    <a:pt x="262" y="126"/>
                    <a:pt x="263" y="127"/>
                  </a:cubicBezTo>
                  <a:cubicBezTo>
                    <a:pt x="264" y="127"/>
                    <a:pt x="264" y="128"/>
                    <a:pt x="265" y="128"/>
                  </a:cubicBezTo>
                  <a:cubicBezTo>
                    <a:pt x="267" y="131"/>
                    <a:pt x="268" y="134"/>
                    <a:pt x="267" y="137"/>
                  </a:cubicBezTo>
                  <a:cubicBezTo>
                    <a:pt x="267" y="139"/>
                    <a:pt x="266" y="143"/>
                    <a:pt x="263" y="143"/>
                  </a:cubicBezTo>
                  <a:cubicBezTo>
                    <a:pt x="263" y="143"/>
                    <a:pt x="262" y="142"/>
                    <a:pt x="261" y="142"/>
                  </a:cubicBezTo>
                  <a:cubicBezTo>
                    <a:pt x="260" y="141"/>
                    <a:pt x="259" y="141"/>
                    <a:pt x="258" y="141"/>
                  </a:cubicBezTo>
                  <a:cubicBezTo>
                    <a:pt x="257" y="141"/>
                    <a:pt x="256" y="141"/>
                    <a:pt x="255" y="142"/>
                  </a:cubicBezTo>
                  <a:cubicBezTo>
                    <a:pt x="255" y="142"/>
                    <a:pt x="255" y="142"/>
                    <a:pt x="255" y="142"/>
                  </a:cubicBezTo>
                  <a:cubicBezTo>
                    <a:pt x="255" y="143"/>
                    <a:pt x="255" y="143"/>
                    <a:pt x="256" y="143"/>
                  </a:cubicBezTo>
                  <a:cubicBezTo>
                    <a:pt x="257" y="143"/>
                    <a:pt x="259" y="144"/>
                    <a:pt x="259" y="146"/>
                  </a:cubicBezTo>
                  <a:cubicBezTo>
                    <a:pt x="260" y="147"/>
                    <a:pt x="259" y="149"/>
                    <a:pt x="258" y="151"/>
                  </a:cubicBezTo>
                  <a:cubicBezTo>
                    <a:pt x="257" y="151"/>
                    <a:pt x="256" y="152"/>
                    <a:pt x="255" y="152"/>
                  </a:cubicBezTo>
                  <a:cubicBezTo>
                    <a:pt x="255" y="152"/>
                    <a:pt x="254" y="152"/>
                    <a:pt x="253" y="151"/>
                  </a:cubicBezTo>
                  <a:cubicBezTo>
                    <a:pt x="252" y="151"/>
                    <a:pt x="251" y="150"/>
                    <a:pt x="251" y="149"/>
                  </a:cubicBezTo>
                  <a:cubicBezTo>
                    <a:pt x="250" y="149"/>
                    <a:pt x="249" y="148"/>
                    <a:pt x="248" y="148"/>
                  </a:cubicBezTo>
                  <a:cubicBezTo>
                    <a:pt x="248" y="148"/>
                    <a:pt x="248" y="148"/>
                    <a:pt x="247" y="149"/>
                  </a:cubicBezTo>
                  <a:cubicBezTo>
                    <a:pt x="246" y="150"/>
                    <a:pt x="244" y="151"/>
                    <a:pt x="243" y="152"/>
                  </a:cubicBezTo>
                  <a:cubicBezTo>
                    <a:pt x="242" y="153"/>
                    <a:pt x="241" y="154"/>
                    <a:pt x="240" y="155"/>
                  </a:cubicBezTo>
                  <a:cubicBezTo>
                    <a:pt x="240" y="155"/>
                    <a:pt x="239" y="156"/>
                    <a:pt x="238" y="157"/>
                  </a:cubicBezTo>
                  <a:cubicBezTo>
                    <a:pt x="237" y="158"/>
                    <a:pt x="235" y="159"/>
                    <a:pt x="235" y="160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7" y="162"/>
                    <a:pt x="238" y="162"/>
                    <a:pt x="240" y="163"/>
                  </a:cubicBezTo>
                  <a:cubicBezTo>
                    <a:pt x="240" y="163"/>
                    <a:pt x="240" y="163"/>
                    <a:pt x="240" y="163"/>
                  </a:cubicBezTo>
                  <a:cubicBezTo>
                    <a:pt x="242" y="164"/>
                    <a:pt x="244" y="166"/>
                    <a:pt x="243" y="169"/>
                  </a:cubicBezTo>
                  <a:cubicBezTo>
                    <a:pt x="243" y="171"/>
                    <a:pt x="242" y="173"/>
                    <a:pt x="241" y="173"/>
                  </a:cubicBezTo>
                  <a:cubicBezTo>
                    <a:pt x="240" y="173"/>
                    <a:pt x="239" y="173"/>
                    <a:pt x="238" y="172"/>
                  </a:cubicBezTo>
                  <a:cubicBezTo>
                    <a:pt x="237" y="172"/>
                    <a:pt x="236" y="171"/>
                    <a:pt x="236" y="171"/>
                  </a:cubicBezTo>
                  <a:cubicBezTo>
                    <a:pt x="234" y="171"/>
                    <a:pt x="233" y="170"/>
                    <a:pt x="232" y="170"/>
                  </a:cubicBezTo>
                  <a:cubicBezTo>
                    <a:pt x="232" y="170"/>
                    <a:pt x="232" y="170"/>
                    <a:pt x="232" y="170"/>
                  </a:cubicBezTo>
                  <a:cubicBezTo>
                    <a:pt x="231" y="171"/>
                    <a:pt x="231" y="173"/>
                    <a:pt x="230" y="174"/>
                  </a:cubicBezTo>
                  <a:cubicBezTo>
                    <a:pt x="230" y="175"/>
                    <a:pt x="230" y="176"/>
                    <a:pt x="230" y="176"/>
                  </a:cubicBezTo>
                  <a:cubicBezTo>
                    <a:pt x="229" y="178"/>
                    <a:pt x="228" y="178"/>
                    <a:pt x="228" y="178"/>
                  </a:cubicBezTo>
                  <a:cubicBezTo>
                    <a:pt x="227" y="178"/>
                    <a:pt x="226" y="178"/>
                    <a:pt x="226" y="179"/>
                  </a:cubicBezTo>
                  <a:cubicBezTo>
                    <a:pt x="224" y="180"/>
                    <a:pt x="223" y="183"/>
                    <a:pt x="223" y="184"/>
                  </a:cubicBezTo>
                  <a:cubicBezTo>
                    <a:pt x="223" y="184"/>
                    <a:pt x="223" y="185"/>
                    <a:pt x="224" y="185"/>
                  </a:cubicBezTo>
                  <a:cubicBezTo>
                    <a:pt x="224" y="185"/>
                    <a:pt x="225" y="186"/>
                    <a:pt x="226" y="186"/>
                  </a:cubicBezTo>
                  <a:cubicBezTo>
                    <a:pt x="228" y="187"/>
                    <a:pt x="230" y="188"/>
                    <a:pt x="231" y="191"/>
                  </a:cubicBezTo>
                  <a:cubicBezTo>
                    <a:pt x="232" y="196"/>
                    <a:pt x="233" y="199"/>
                    <a:pt x="235" y="200"/>
                  </a:cubicBezTo>
                  <a:cubicBezTo>
                    <a:pt x="236" y="200"/>
                    <a:pt x="237" y="200"/>
                    <a:pt x="238" y="200"/>
                  </a:cubicBezTo>
                  <a:cubicBezTo>
                    <a:pt x="241" y="200"/>
                    <a:pt x="243" y="200"/>
                    <a:pt x="244" y="200"/>
                  </a:cubicBezTo>
                  <a:cubicBezTo>
                    <a:pt x="246" y="198"/>
                    <a:pt x="247" y="198"/>
                    <a:pt x="249" y="197"/>
                  </a:cubicBezTo>
                  <a:cubicBezTo>
                    <a:pt x="250" y="197"/>
                    <a:pt x="251" y="196"/>
                    <a:pt x="252" y="196"/>
                  </a:cubicBezTo>
                  <a:cubicBezTo>
                    <a:pt x="254" y="194"/>
                    <a:pt x="256" y="193"/>
                    <a:pt x="259" y="192"/>
                  </a:cubicBezTo>
                  <a:cubicBezTo>
                    <a:pt x="264" y="190"/>
                    <a:pt x="264" y="190"/>
                    <a:pt x="264" y="190"/>
                  </a:cubicBezTo>
                  <a:cubicBezTo>
                    <a:pt x="267" y="189"/>
                    <a:pt x="271" y="188"/>
                    <a:pt x="273" y="187"/>
                  </a:cubicBezTo>
                  <a:cubicBezTo>
                    <a:pt x="274" y="187"/>
                    <a:pt x="274" y="187"/>
                    <a:pt x="274" y="187"/>
                  </a:cubicBezTo>
                  <a:cubicBezTo>
                    <a:pt x="275" y="187"/>
                    <a:pt x="277" y="186"/>
                    <a:pt x="278" y="186"/>
                  </a:cubicBezTo>
                  <a:cubicBezTo>
                    <a:pt x="280" y="186"/>
                    <a:pt x="282" y="187"/>
                    <a:pt x="284" y="188"/>
                  </a:cubicBezTo>
                  <a:cubicBezTo>
                    <a:pt x="284" y="189"/>
                    <a:pt x="285" y="190"/>
                    <a:pt x="285" y="190"/>
                  </a:cubicBezTo>
                  <a:cubicBezTo>
                    <a:pt x="287" y="192"/>
                    <a:pt x="289" y="193"/>
                    <a:pt x="290" y="196"/>
                  </a:cubicBezTo>
                  <a:cubicBezTo>
                    <a:pt x="291" y="197"/>
                    <a:pt x="292" y="198"/>
                    <a:pt x="293" y="198"/>
                  </a:cubicBezTo>
                  <a:cubicBezTo>
                    <a:pt x="295" y="200"/>
                    <a:pt x="297" y="203"/>
                    <a:pt x="296" y="206"/>
                  </a:cubicBezTo>
                  <a:cubicBezTo>
                    <a:pt x="296" y="208"/>
                    <a:pt x="295" y="215"/>
                    <a:pt x="296" y="219"/>
                  </a:cubicBezTo>
                  <a:cubicBezTo>
                    <a:pt x="297" y="220"/>
                    <a:pt x="297" y="220"/>
                    <a:pt x="298" y="220"/>
                  </a:cubicBezTo>
                  <a:cubicBezTo>
                    <a:pt x="298" y="221"/>
                    <a:pt x="299" y="221"/>
                    <a:pt x="300" y="222"/>
                  </a:cubicBezTo>
                  <a:cubicBezTo>
                    <a:pt x="301" y="223"/>
                    <a:pt x="301" y="226"/>
                    <a:pt x="301" y="228"/>
                  </a:cubicBezTo>
                  <a:cubicBezTo>
                    <a:pt x="301" y="229"/>
                    <a:pt x="301" y="230"/>
                    <a:pt x="301" y="231"/>
                  </a:cubicBezTo>
                  <a:cubicBezTo>
                    <a:pt x="301" y="232"/>
                    <a:pt x="301" y="232"/>
                    <a:pt x="301" y="233"/>
                  </a:cubicBezTo>
                  <a:cubicBezTo>
                    <a:pt x="302" y="235"/>
                    <a:pt x="302" y="238"/>
                    <a:pt x="303" y="238"/>
                  </a:cubicBezTo>
                  <a:cubicBezTo>
                    <a:pt x="305" y="239"/>
                    <a:pt x="306" y="239"/>
                    <a:pt x="307" y="240"/>
                  </a:cubicBezTo>
                  <a:cubicBezTo>
                    <a:pt x="308" y="241"/>
                    <a:pt x="309" y="241"/>
                    <a:pt x="310" y="241"/>
                  </a:cubicBezTo>
                  <a:cubicBezTo>
                    <a:pt x="311" y="242"/>
                    <a:pt x="311" y="242"/>
                    <a:pt x="311" y="242"/>
                  </a:cubicBezTo>
                  <a:cubicBezTo>
                    <a:pt x="312" y="242"/>
                    <a:pt x="313" y="242"/>
                    <a:pt x="313" y="243"/>
                  </a:cubicBezTo>
                  <a:cubicBezTo>
                    <a:pt x="314" y="244"/>
                    <a:pt x="313" y="244"/>
                    <a:pt x="311" y="247"/>
                  </a:cubicBezTo>
                  <a:cubicBezTo>
                    <a:pt x="309" y="249"/>
                    <a:pt x="309" y="250"/>
                    <a:pt x="308" y="251"/>
                  </a:cubicBezTo>
                  <a:cubicBezTo>
                    <a:pt x="307" y="253"/>
                    <a:pt x="307" y="255"/>
                    <a:pt x="303" y="255"/>
                  </a:cubicBezTo>
                  <a:cubicBezTo>
                    <a:pt x="299" y="256"/>
                    <a:pt x="298" y="257"/>
                    <a:pt x="297" y="260"/>
                  </a:cubicBezTo>
                  <a:cubicBezTo>
                    <a:pt x="297" y="263"/>
                    <a:pt x="298" y="265"/>
                    <a:pt x="300" y="267"/>
                  </a:cubicBezTo>
                  <a:cubicBezTo>
                    <a:pt x="303" y="269"/>
                    <a:pt x="304" y="273"/>
                    <a:pt x="305" y="276"/>
                  </a:cubicBezTo>
                  <a:cubicBezTo>
                    <a:pt x="305" y="277"/>
                    <a:pt x="306" y="278"/>
                    <a:pt x="306" y="279"/>
                  </a:cubicBezTo>
                  <a:cubicBezTo>
                    <a:pt x="307" y="280"/>
                    <a:pt x="307" y="280"/>
                    <a:pt x="307" y="280"/>
                  </a:cubicBezTo>
                  <a:cubicBezTo>
                    <a:pt x="306" y="280"/>
                    <a:pt x="306" y="280"/>
                    <a:pt x="306" y="280"/>
                  </a:cubicBezTo>
                  <a:cubicBezTo>
                    <a:pt x="305" y="284"/>
                    <a:pt x="305" y="292"/>
                    <a:pt x="307" y="295"/>
                  </a:cubicBezTo>
                  <a:cubicBezTo>
                    <a:pt x="307" y="296"/>
                    <a:pt x="308" y="297"/>
                    <a:pt x="309" y="298"/>
                  </a:cubicBezTo>
                  <a:cubicBezTo>
                    <a:pt x="311" y="300"/>
                    <a:pt x="313" y="302"/>
                    <a:pt x="310" y="305"/>
                  </a:cubicBezTo>
                  <a:cubicBezTo>
                    <a:pt x="309" y="306"/>
                    <a:pt x="309" y="307"/>
                    <a:pt x="310" y="308"/>
                  </a:cubicBezTo>
                  <a:cubicBezTo>
                    <a:pt x="310" y="309"/>
                    <a:pt x="312" y="309"/>
                    <a:pt x="313" y="309"/>
                  </a:cubicBezTo>
                  <a:cubicBezTo>
                    <a:pt x="313" y="309"/>
                    <a:pt x="314" y="309"/>
                    <a:pt x="314" y="309"/>
                  </a:cubicBezTo>
                  <a:cubicBezTo>
                    <a:pt x="315" y="309"/>
                    <a:pt x="315" y="309"/>
                    <a:pt x="315" y="309"/>
                  </a:cubicBezTo>
                  <a:cubicBezTo>
                    <a:pt x="315" y="309"/>
                    <a:pt x="316" y="310"/>
                    <a:pt x="316" y="310"/>
                  </a:cubicBezTo>
                  <a:cubicBezTo>
                    <a:pt x="317" y="311"/>
                    <a:pt x="317" y="314"/>
                    <a:pt x="316" y="318"/>
                  </a:cubicBezTo>
                  <a:cubicBezTo>
                    <a:pt x="315" y="320"/>
                    <a:pt x="315" y="322"/>
                    <a:pt x="315" y="323"/>
                  </a:cubicBezTo>
                  <a:cubicBezTo>
                    <a:pt x="315" y="325"/>
                    <a:pt x="314" y="326"/>
                    <a:pt x="313" y="328"/>
                  </a:cubicBezTo>
                  <a:cubicBezTo>
                    <a:pt x="312" y="329"/>
                    <a:pt x="311" y="330"/>
                    <a:pt x="310" y="331"/>
                  </a:cubicBezTo>
                  <a:cubicBezTo>
                    <a:pt x="310" y="333"/>
                    <a:pt x="310" y="333"/>
                    <a:pt x="310" y="334"/>
                  </a:cubicBezTo>
                  <a:cubicBezTo>
                    <a:pt x="311" y="335"/>
                    <a:pt x="312" y="336"/>
                    <a:pt x="312" y="339"/>
                  </a:cubicBezTo>
                  <a:cubicBezTo>
                    <a:pt x="312" y="344"/>
                    <a:pt x="311" y="344"/>
                    <a:pt x="309" y="346"/>
                  </a:cubicBezTo>
                  <a:cubicBezTo>
                    <a:pt x="308" y="346"/>
                    <a:pt x="307" y="347"/>
                    <a:pt x="306" y="347"/>
                  </a:cubicBezTo>
                  <a:cubicBezTo>
                    <a:pt x="302" y="350"/>
                    <a:pt x="301" y="353"/>
                    <a:pt x="302" y="357"/>
                  </a:cubicBezTo>
                  <a:cubicBezTo>
                    <a:pt x="303" y="360"/>
                    <a:pt x="301" y="363"/>
                    <a:pt x="299" y="364"/>
                  </a:cubicBezTo>
                  <a:cubicBezTo>
                    <a:pt x="298" y="365"/>
                    <a:pt x="298" y="365"/>
                    <a:pt x="298" y="366"/>
                  </a:cubicBezTo>
                  <a:cubicBezTo>
                    <a:pt x="297" y="367"/>
                    <a:pt x="297" y="368"/>
                    <a:pt x="297" y="370"/>
                  </a:cubicBezTo>
                  <a:cubicBezTo>
                    <a:pt x="297" y="372"/>
                    <a:pt x="297" y="374"/>
                    <a:pt x="297" y="377"/>
                  </a:cubicBezTo>
                  <a:cubicBezTo>
                    <a:pt x="297" y="379"/>
                    <a:pt x="295" y="382"/>
                    <a:pt x="293" y="385"/>
                  </a:cubicBezTo>
                  <a:cubicBezTo>
                    <a:pt x="291" y="388"/>
                    <a:pt x="289" y="392"/>
                    <a:pt x="286" y="397"/>
                  </a:cubicBezTo>
                  <a:cubicBezTo>
                    <a:pt x="283" y="405"/>
                    <a:pt x="279" y="406"/>
                    <a:pt x="278" y="407"/>
                  </a:cubicBezTo>
                  <a:cubicBezTo>
                    <a:pt x="275" y="408"/>
                    <a:pt x="275" y="408"/>
                    <a:pt x="275" y="408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13"/>
            <p:cNvSpPr>
              <a:spLocks noEditPoints="1"/>
            </p:cNvSpPr>
            <p:nvPr/>
          </p:nvSpPr>
          <p:spPr bwMode="auto">
            <a:xfrm>
              <a:off x="742951" y="3949701"/>
              <a:ext cx="985838" cy="1263650"/>
            </a:xfrm>
            <a:custGeom>
              <a:avLst/>
              <a:gdLst>
                <a:gd name="T0" fmla="*/ 250 w 319"/>
                <a:gd name="T1" fmla="*/ 39 h 409"/>
                <a:gd name="T2" fmla="*/ 270 w 319"/>
                <a:gd name="T3" fmla="*/ 64 h 409"/>
                <a:gd name="T4" fmla="*/ 250 w 319"/>
                <a:gd name="T5" fmla="*/ 113 h 409"/>
                <a:gd name="T6" fmla="*/ 256 w 319"/>
                <a:gd name="T7" fmla="*/ 151 h 409"/>
                <a:gd name="T8" fmla="*/ 233 w 319"/>
                <a:gd name="T9" fmla="*/ 169 h 409"/>
                <a:gd name="T10" fmla="*/ 262 w 319"/>
                <a:gd name="T11" fmla="*/ 192 h 409"/>
                <a:gd name="T12" fmla="*/ 311 w 319"/>
                <a:gd name="T13" fmla="*/ 242 h 409"/>
                <a:gd name="T14" fmla="*/ 314 w 319"/>
                <a:gd name="T15" fmla="*/ 310 h 409"/>
                <a:gd name="T16" fmla="*/ 287 w 319"/>
                <a:gd name="T17" fmla="*/ 397 h 409"/>
                <a:gd name="T18" fmla="*/ 227 w 319"/>
                <a:gd name="T19" fmla="*/ 390 h 409"/>
                <a:gd name="T20" fmla="*/ 193 w 319"/>
                <a:gd name="T21" fmla="*/ 382 h 409"/>
                <a:gd name="T22" fmla="*/ 156 w 319"/>
                <a:gd name="T23" fmla="*/ 346 h 409"/>
                <a:gd name="T24" fmla="*/ 155 w 319"/>
                <a:gd name="T25" fmla="*/ 294 h 409"/>
                <a:gd name="T26" fmla="*/ 121 w 319"/>
                <a:gd name="T27" fmla="*/ 266 h 409"/>
                <a:gd name="T28" fmla="*/ 56 w 319"/>
                <a:gd name="T29" fmla="*/ 286 h 409"/>
                <a:gd name="T30" fmla="*/ 55 w 319"/>
                <a:gd name="T31" fmla="*/ 236 h 409"/>
                <a:gd name="T32" fmla="*/ 7 w 319"/>
                <a:gd name="T33" fmla="*/ 161 h 409"/>
                <a:gd name="T34" fmla="*/ 44 w 319"/>
                <a:gd name="T35" fmla="*/ 111 h 409"/>
                <a:gd name="T36" fmla="*/ 79 w 319"/>
                <a:gd name="T37" fmla="*/ 116 h 409"/>
                <a:gd name="T38" fmla="*/ 104 w 319"/>
                <a:gd name="T39" fmla="*/ 99 h 409"/>
                <a:gd name="T40" fmla="*/ 150 w 319"/>
                <a:gd name="T41" fmla="*/ 63 h 409"/>
                <a:gd name="T42" fmla="*/ 200 w 319"/>
                <a:gd name="T43" fmla="*/ 40 h 409"/>
                <a:gd name="T44" fmla="*/ 224 w 319"/>
                <a:gd name="T45" fmla="*/ 3 h 409"/>
                <a:gd name="T46" fmla="*/ 207 w 319"/>
                <a:gd name="T47" fmla="*/ 35 h 409"/>
                <a:gd name="T48" fmla="*/ 169 w 319"/>
                <a:gd name="T49" fmla="*/ 56 h 409"/>
                <a:gd name="T50" fmla="*/ 132 w 319"/>
                <a:gd name="T51" fmla="*/ 69 h 409"/>
                <a:gd name="T52" fmla="*/ 108 w 319"/>
                <a:gd name="T53" fmla="*/ 90 h 409"/>
                <a:gd name="T54" fmla="*/ 93 w 319"/>
                <a:gd name="T55" fmla="*/ 107 h 409"/>
                <a:gd name="T56" fmla="*/ 75 w 319"/>
                <a:gd name="T57" fmla="*/ 116 h 409"/>
                <a:gd name="T58" fmla="*/ 39 w 319"/>
                <a:gd name="T59" fmla="*/ 116 h 409"/>
                <a:gd name="T60" fmla="*/ 26 w 319"/>
                <a:gd name="T61" fmla="*/ 130 h 409"/>
                <a:gd name="T62" fmla="*/ 5 w 319"/>
                <a:gd name="T63" fmla="*/ 185 h 409"/>
                <a:gd name="T64" fmla="*/ 37 w 319"/>
                <a:gd name="T65" fmla="*/ 223 h 409"/>
                <a:gd name="T66" fmla="*/ 32 w 319"/>
                <a:gd name="T67" fmla="*/ 277 h 409"/>
                <a:gd name="T68" fmla="*/ 59 w 319"/>
                <a:gd name="T69" fmla="*/ 289 h 409"/>
                <a:gd name="T70" fmla="*/ 108 w 319"/>
                <a:gd name="T71" fmla="*/ 271 h 409"/>
                <a:gd name="T72" fmla="*/ 149 w 319"/>
                <a:gd name="T73" fmla="*/ 284 h 409"/>
                <a:gd name="T74" fmla="*/ 149 w 319"/>
                <a:gd name="T75" fmla="*/ 307 h 409"/>
                <a:gd name="T76" fmla="*/ 164 w 319"/>
                <a:gd name="T77" fmla="*/ 337 h 409"/>
                <a:gd name="T78" fmla="*/ 164 w 319"/>
                <a:gd name="T79" fmla="*/ 365 h 409"/>
                <a:gd name="T80" fmla="*/ 196 w 319"/>
                <a:gd name="T81" fmla="*/ 383 h 409"/>
                <a:gd name="T82" fmla="*/ 222 w 319"/>
                <a:gd name="T83" fmla="*/ 387 h 409"/>
                <a:gd name="T84" fmla="*/ 257 w 319"/>
                <a:gd name="T85" fmla="*/ 400 h 409"/>
                <a:gd name="T86" fmla="*/ 299 w 319"/>
                <a:gd name="T87" fmla="*/ 366 h 409"/>
                <a:gd name="T88" fmla="*/ 314 w 319"/>
                <a:gd name="T89" fmla="*/ 328 h 409"/>
                <a:gd name="T90" fmla="*/ 308 w 319"/>
                <a:gd name="T91" fmla="*/ 295 h 409"/>
                <a:gd name="T92" fmla="*/ 315 w 319"/>
                <a:gd name="T93" fmla="*/ 242 h 409"/>
                <a:gd name="T94" fmla="*/ 298 w 319"/>
                <a:gd name="T95" fmla="*/ 218 h 409"/>
                <a:gd name="T96" fmla="*/ 262 w 319"/>
                <a:gd name="T97" fmla="*/ 190 h 409"/>
                <a:gd name="T98" fmla="*/ 225 w 319"/>
                <a:gd name="T99" fmla="*/ 184 h 409"/>
                <a:gd name="T100" fmla="*/ 245 w 319"/>
                <a:gd name="T101" fmla="*/ 170 h 409"/>
                <a:gd name="T102" fmla="*/ 254 w 319"/>
                <a:gd name="T103" fmla="*/ 152 h 409"/>
                <a:gd name="T104" fmla="*/ 265 w 319"/>
                <a:gd name="T105" fmla="*/ 126 h 409"/>
                <a:gd name="T106" fmla="*/ 254 w 319"/>
                <a:gd name="T107" fmla="*/ 102 h 409"/>
                <a:gd name="T108" fmla="*/ 273 w 319"/>
                <a:gd name="T109" fmla="*/ 81 h 409"/>
                <a:gd name="T110" fmla="*/ 271 w 319"/>
                <a:gd name="T111" fmla="*/ 49 h 409"/>
                <a:gd name="T112" fmla="*/ 253 w 319"/>
                <a:gd name="T113" fmla="*/ 39 h 409"/>
                <a:gd name="T114" fmla="*/ 238 w 319"/>
                <a:gd name="T115" fmla="*/ 14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9" h="409">
                  <a:moveTo>
                    <a:pt x="230" y="1"/>
                  </a:moveTo>
                  <a:cubicBezTo>
                    <a:pt x="231" y="1"/>
                    <a:pt x="232" y="2"/>
                    <a:pt x="233" y="3"/>
                  </a:cubicBezTo>
                  <a:cubicBezTo>
                    <a:pt x="234" y="5"/>
                    <a:pt x="234" y="8"/>
                    <a:pt x="233" y="10"/>
                  </a:cubicBezTo>
                  <a:cubicBezTo>
                    <a:pt x="231" y="13"/>
                    <a:pt x="235" y="15"/>
                    <a:pt x="237" y="16"/>
                  </a:cubicBezTo>
                  <a:cubicBezTo>
                    <a:pt x="239" y="17"/>
                    <a:pt x="240" y="18"/>
                    <a:pt x="242" y="20"/>
                  </a:cubicBezTo>
                  <a:cubicBezTo>
                    <a:pt x="242" y="22"/>
                    <a:pt x="244" y="22"/>
                    <a:pt x="245" y="22"/>
                  </a:cubicBezTo>
                  <a:cubicBezTo>
                    <a:pt x="246" y="22"/>
                    <a:pt x="246" y="22"/>
                    <a:pt x="246" y="22"/>
                  </a:cubicBezTo>
                  <a:cubicBezTo>
                    <a:pt x="246" y="22"/>
                    <a:pt x="250" y="22"/>
                    <a:pt x="250" y="24"/>
                  </a:cubicBezTo>
                  <a:cubicBezTo>
                    <a:pt x="251" y="27"/>
                    <a:pt x="249" y="30"/>
                    <a:pt x="249" y="31"/>
                  </a:cubicBezTo>
                  <a:cubicBezTo>
                    <a:pt x="248" y="33"/>
                    <a:pt x="248" y="37"/>
                    <a:pt x="250" y="39"/>
                  </a:cubicBezTo>
                  <a:cubicBezTo>
                    <a:pt x="251" y="40"/>
                    <a:pt x="254" y="42"/>
                    <a:pt x="256" y="44"/>
                  </a:cubicBezTo>
                  <a:cubicBezTo>
                    <a:pt x="257" y="46"/>
                    <a:pt x="260" y="47"/>
                    <a:pt x="260" y="50"/>
                  </a:cubicBezTo>
                  <a:cubicBezTo>
                    <a:pt x="259" y="52"/>
                    <a:pt x="261" y="52"/>
                    <a:pt x="262" y="52"/>
                  </a:cubicBezTo>
                  <a:cubicBezTo>
                    <a:pt x="263" y="52"/>
                    <a:pt x="263" y="52"/>
                    <a:pt x="264" y="52"/>
                  </a:cubicBezTo>
                  <a:cubicBezTo>
                    <a:pt x="265" y="52"/>
                    <a:pt x="266" y="52"/>
                    <a:pt x="267" y="52"/>
                  </a:cubicBezTo>
                  <a:cubicBezTo>
                    <a:pt x="268" y="52"/>
                    <a:pt x="269" y="52"/>
                    <a:pt x="269" y="53"/>
                  </a:cubicBezTo>
                  <a:cubicBezTo>
                    <a:pt x="269" y="54"/>
                    <a:pt x="269" y="55"/>
                    <a:pt x="269" y="56"/>
                  </a:cubicBezTo>
                  <a:cubicBezTo>
                    <a:pt x="267" y="59"/>
                    <a:pt x="266" y="61"/>
                    <a:pt x="266" y="61"/>
                  </a:cubicBezTo>
                  <a:cubicBezTo>
                    <a:pt x="266" y="61"/>
                    <a:pt x="267" y="59"/>
                    <a:pt x="269" y="56"/>
                  </a:cubicBezTo>
                  <a:cubicBezTo>
                    <a:pt x="269" y="58"/>
                    <a:pt x="269" y="61"/>
                    <a:pt x="270" y="64"/>
                  </a:cubicBezTo>
                  <a:cubicBezTo>
                    <a:pt x="272" y="67"/>
                    <a:pt x="274" y="74"/>
                    <a:pt x="272" y="77"/>
                  </a:cubicBezTo>
                  <a:cubicBezTo>
                    <a:pt x="270" y="81"/>
                    <a:pt x="268" y="86"/>
                    <a:pt x="266" y="86"/>
                  </a:cubicBezTo>
                  <a:cubicBezTo>
                    <a:pt x="266" y="86"/>
                    <a:pt x="266" y="86"/>
                    <a:pt x="266" y="86"/>
                  </a:cubicBezTo>
                  <a:cubicBezTo>
                    <a:pt x="263" y="86"/>
                    <a:pt x="262" y="82"/>
                    <a:pt x="260" y="82"/>
                  </a:cubicBezTo>
                  <a:cubicBezTo>
                    <a:pt x="260" y="82"/>
                    <a:pt x="259" y="82"/>
                    <a:pt x="259" y="82"/>
                  </a:cubicBezTo>
                  <a:cubicBezTo>
                    <a:pt x="257" y="82"/>
                    <a:pt x="255" y="84"/>
                    <a:pt x="254" y="86"/>
                  </a:cubicBezTo>
                  <a:cubicBezTo>
                    <a:pt x="252" y="88"/>
                    <a:pt x="249" y="90"/>
                    <a:pt x="250" y="93"/>
                  </a:cubicBezTo>
                  <a:cubicBezTo>
                    <a:pt x="250" y="96"/>
                    <a:pt x="252" y="99"/>
                    <a:pt x="252" y="102"/>
                  </a:cubicBezTo>
                  <a:cubicBezTo>
                    <a:pt x="251" y="105"/>
                    <a:pt x="252" y="106"/>
                    <a:pt x="249" y="109"/>
                  </a:cubicBezTo>
                  <a:cubicBezTo>
                    <a:pt x="247" y="111"/>
                    <a:pt x="245" y="112"/>
                    <a:pt x="250" y="113"/>
                  </a:cubicBezTo>
                  <a:cubicBezTo>
                    <a:pt x="255" y="113"/>
                    <a:pt x="257" y="116"/>
                    <a:pt x="259" y="118"/>
                  </a:cubicBezTo>
                  <a:cubicBezTo>
                    <a:pt x="261" y="120"/>
                    <a:pt x="260" y="122"/>
                    <a:pt x="261" y="124"/>
                  </a:cubicBezTo>
                  <a:cubicBezTo>
                    <a:pt x="262" y="127"/>
                    <a:pt x="263" y="127"/>
                    <a:pt x="265" y="129"/>
                  </a:cubicBezTo>
                  <a:cubicBezTo>
                    <a:pt x="267" y="131"/>
                    <a:pt x="268" y="134"/>
                    <a:pt x="267" y="137"/>
                  </a:cubicBezTo>
                  <a:cubicBezTo>
                    <a:pt x="267" y="140"/>
                    <a:pt x="266" y="142"/>
                    <a:pt x="264" y="142"/>
                  </a:cubicBezTo>
                  <a:cubicBezTo>
                    <a:pt x="264" y="142"/>
                    <a:pt x="263" y="141"/>
                    <a:pt x="262" y="141"/>
                  </a:cubicBezTo>
                  <a:cubicBezTo>
                    <a:pt x="261" y="140"/>
                    <a:pt x="260" y="140"/>
                    <a:pt x="259" y="140"/>
                  </a:cubicBezTo>
                  <a:cubicBezTo>
                    <a:pt x="257" y="140"/>
                    <a:pt x="255" y="141"/>
                    <a:pt x="255" y="143"/>
                  </a:cubicBezTo>
                  <a:cubicBezTo>
                    <a:pt x="256" y="145"/>
                    <a:pt x="259" y="143"/>
                    <a:pt x="259" y="146"/>
                  </a:cubicBezTo>
                  <a:cubicBezTo>
                    <a:pt x="260" y="148"/>
                    <a:pt x="259" y="151"/>
                    <a:pt x="256" y="151"/>
                  </a:cubicBezTo>
                  <a:cubicBezTo>
                    <a:pt x="256" y="151"/>
                    <a:pt x="255" y="151"/>
                    <a:pt x="255" y="150"/>
                  </a:cubicBezTo>
                  <a:cubicBezTo>
                    <a:pt x="252" y="149"/>
                    <a:pt x="250" y="147"/>
                    <a:pt x="249" y="147"/>
                  </a:cubicBezTo>
                  <a:cubicBezTo>
                    <a:pt x="248" y="147"/>
                    <a:pt x="248" y="148"/>
                    <a:pt x="247" y="148"/>
                  </a:cubicBezTo>
                  <a:cubicBezTo>
                    <a:pt x="245" y="151"/>
                    <a:pt x="243" y="152"/>
                    <a:pt x="240" y="154"/>
                  </a:cubicBezTo>
                  <a:cubicBezTo>
                    <a:pt x="238" y="156"/>
                    <a:pt x="233" y="159"/>
                    <a:pt x="235" y="161"/>
                  </a:cubicBezTo>
                  <a:cubicBezTo>
                    <a:pt x="237" y="163"/>
                    <a:pt x="239" y="163"/>
                    <a:pt x="241" y="164"/>
                  </a:cubicBezTo>
                  <a:cubicBezTo>
                    <a:pt x="243" y="164"/>
                    <a:pt x="244" y="167"/>
                    <a:pt x="243" y="169"/>
                  </a:cubicBezTo>
                  <a:cubicBezTo>
                    <a:pt x="243" y="171"/>
                    <a:pt x="243" y="172"/>
                    <a:pt x="242" y="172"/>
                  </a:cubicBezTo>
                  <a:cubicBezTo>
                    <a:pt x="241" y="172"/>
                    <a:pt x="240" y="172"/>
                    <a:pt x="239" y="171"/>
                  </a:cubicBezTo>
                  <a:cubicBezTo>
                    <a:pt x="237" y="170"/>
                    <a:pt x="235" y="169"/>
                    <a:pt x="233" y="169"/>
                  </a:cubicBezTo>
                  <a:cubicBezTo>
                    <a:pt x="233" y="169"/>
                    <a:pt x="232" y="169"/>
                    <a:pt x="232" y="170"/>
                  </a:cubicBezTo>
                  <a:cubicBezTo>
                    <a:pt x="231" y="171"/>
                    <a:pt x="231" y="174"/>
                    <a:pt x="230" y="176"/>
                  </a:cubicBezTo>
                  <a:cubicBezTo>
                    <a:pt x="230" y="178"/>
                    <a:pt x="228" y="176"/>
                    <a:pt x="226" y="178"/>
                  </a:cubicBezTo>
                  <a:cubicBezTo>
                    <a:pt x="224" y="180"/>
                    <a:pt x="221" y="184"/>
                    <a:pt x="224" y="186"/>
                  </a:cubicBezTo>
                  <a:cubicBezTo>
                    <a:pt x="227" y="187"/>
                    <a:pt x="230" y="187"/>
                    <a:pt x="231" y="192"/>
                  </a:cubicBezTo>
                  <a:cubicBezTo>
                    <a:pt x="232" y="196"/>
                    <a:pt x="233" y="199"/>
                    <a:pt x="236" y="201"/>
                  </a:cubicBezTo>
                  <a:cubicBezTo>
                    <a:pt x="237" y="201"/>
                    <a:pt x="238" y="201"/>
                    <a:pt x="239" y="201"/>
                  </a:cubicBezTo>
                  <a:cubicBezTo>
                    <a:pt x="242" y="201"/>
                    <a:pt x="245" y="201"/>
                    <a:pt x="245" y="201"/>
                  </a:cubicBezTo>
                  <a:cubicBezTo>
                    <a:pt x="248" y="198"/>
                    <a:pt x="251" y="198"/>
                    <a:pt x="254" y="196"/>
                  </a:cubicBezTo>
                  <a:cubicBezTo>
                    <a:pt x="256" y="194"/>
                    <a:pt x="258" y="194"/>
                    <a:pt x="262" y="192"/>
                  </a:cubicBezTo>
                  <a:cubicBezTo>
                    <a:pt x="267" y="191"/>
                    <a:pt x="272" y="189"/>
                    <a:pt x="274" y="188"/>
                  </a:cubicBezTo>
                  <a:cubicBezTo>
                    <a:pt x="276" y="188"/>
                    <a:pt x="277" y="187"/>
                    <a:pt x="279" y="187"/>
                  </a:cubicBezTo>
                  <a:cubicBezTo>
                    <a:pt x="281" y="187"/>
                    <a:pt x="283" y="188"/>
                    <a:pt x="284" y="189"/>
                  </a:cubicBezTo>
                  <a:cubicBezTo>
                    <a:pt x="286" y="192"/>
                    <a:pt x="289" y="193"/>
                    <a:pt x="291" y="196"/>
                  </a:cubicBezTo>
                  <a:cubicBezTo>
                    <a:pt x="293" y="199"/>
                    <a:pt x="297" y="202"/>
                    <a:pt x="296" y="206"/>
                  </a:cubicBezTo>
                  <a:cubicBezTo>
                    <a:pt x="296" y="210"/>
                    <a:pt x="295" y="216"/>
                    <a:pt x="296" y="219"/>
                  </a:cubicBezTo>
                  <a:cubicBezTo>
                    <a:pt x="297" y="222"/>
                    <a:pt x="298" y="220"/>
                    <a:pt x="300" y="222"/>
                  </a:cubicBezTo>
                  <a:cubicBezTo>
                    <a:pt x="302" y="225"/>
                    <a:pt x="301" y="229"/>
                    <a:pt x="301" y="231"/>
                  </a:cubicBezTo>
                  <a:cubicBezTo>
                    <a:pt x="302" y="234"/>
                    <a:pt x="302" y="239"/>
                    <a:pt x="304" y="239"/>
                  </a:cubicBezTo>
                  <a:cubicBezTo>
                    <a:pt x="307" y="240"/>
                    <a:pt x="308" y="242"/>
                    <a:pt x="311" y="242"/>
                  </a:cubicBezTo>
                  <a:cubicBezTo>
                    <a:pt x="314" y="243"/>
                    <a:pt x="315" y="242"/>
                    <a:pt x="311" y="246"/>
                  </a:cubicBezTo>
                  <a:cubicBezTo>
                    <a:pt x="307" y="251"/>
                    <a:pt x="309" y="253"/>
                    <a:pt x="304" y="254"/>
                  </a:cubicBezTo>
                  <a:cubicBezTo>
                    <a:pt x="300" y="255"/>
                    <a:pt x="298" y="256"/>
                    <a:pt x="297" y="260"/>
                  </a:cubicBezTo>
                  <a:cubicBezTo>
                    <a:pt x="297" y="263"/>
                    <a:pt x="297" y="265"/>
                    <a:pt x="300" y="267"/>
                  </a:cubicBezTo>
                  <a:cubicBezTo>
                    <a:pt x="303" y="270"/>
                    <a:pt x="304" y="273"/>
                    <a:pt x="305" y="276"/>
                  </a:cubicBezTo>
                  <a:cubicBezTo>
                    <a:pt x="305" y="277"/>
                    <a:pt x="306" y="278"/>
                    <a:pt x="306" y="280"/>
                  </a:cubicBezTo>
                  <a:cubicBezTo>
                    <a:pt x="306" y="280"/>
                    <a:pt x="306" y="280"/>
                    <a:pt x="306" y="280"/>
                  </a:cubicBezTo>
                  <a:cubicBezTo>
                    <a:pt x="306" y="280"/>
                    <a:pt x="304" y="291"/>
                    <a:pt x="307" y="296"/>
                  </a:cubicBezTo>
                  <a:cubicBezTo>
                    <a:pt x="310" y="300"/>
                    <a:pt x="313" y="301"/>
                    <a:pt x="310" y="305"/>
                  </a:cubicBezTo>
                  <a:cubicBezTo>
                    <a:pt x="308" y="308"/>
                    <a:pt x="311" y="310"/>
                    <a:pt x="314" y="310"/>
                  </a:cubicBezTo>
                  <a:cubicBezTo>
                    <a:pt x="314" y="310"/>
                    <a:pt x="315" y="310"/>
                    <a:pt x="315" y="310"/>
                  </a:cubicBezTo>
                  <a:cubicBezTo>
                    <a:pt x="315" y="310"/>
                    <a:pt x="315" y="310"/>
                    <a:pt x="316" y="310"/>
                  </a:cubicBezTo>
                  <a:cubicBezTo>
                    <a:pt x="318" y="310"/>
                    <a:pt x="315" y="319"/>
                    <a:pt x="315" y="323"/>
                  </a:cubicBezTo>
                  <a:cubicBezTo>
                    <a:pt x="315" y="326"/>
                    <a:pt x="312" y="327"/>
                    <a:pt x="310" y="331"/>
                  </a:cubicBezTo>
                  <a:cubicBezTo>
                    <a:pt x="309" y="335"/>
                    <a:pt x="312" y="333"/>
                    <a:pt x="312" y="339"/>
                  </a:cubicBezTo>
                  <a:cubicBezTo>
                    <a:pt x="312" y="344"/>
                    <a:pt x="311" y="344"/>
                    <a:pt x="307" y="346"/>
                  </a:cubicBezTo>
                  <a:cubicBezTo>
                    <a:pt x="303" y="349"/>
                    <a:pt x="301" y="353"/>
                    <a:pt x="302" y="357"/>
                  </a:cubicBezTo>
                  <a:cubicBezTo>
                    <a:pt x="303" y="361"/>
                    <a:pt x="299" y="363"/>
                    <a:pt x="298" y="365"/>
                  </a:cubicBezTo>
                  <a:cubicBezTo>
                    <a:pt x="296" y="367"/>
                    <a:pt x="298" y="372"/>
                    <a:pt x="297" y="376"/>
                  </a:cubicBezTo>
                  <a:cubicBezTo>
                    <a:pt x="296" y="381"/>
                    <a:pt x="291" y="386"/>
                    <a:pt x="287" y="397"/>
                  </a:cubicBezTo>
                  <a:cubicBezTo>
                    <a:pt x="283" y="405"/>
                    <a:pt x="279" y="406"/>
                    <a:pt x="279" y="406"/>
                  </a:cubicBezTo>
                  <a:cubicBezTo>
                    <a:pt x="279" y="406"/>
                    <a:pt x="279" y="406"/>
                    <a:pt x="279" y="406"/>
                  </a:cubicBezTo>
                  <a:cubicBezTo>
                    <a:pt x="276" y="407"/>
                    <a:pt x="276" y="407"/>
                    <a:pt x="276" y="407"/>
                  </a:cubicBezTo>
                  <a:cubicBezTo>
                    <a:pt x="275" y="406"/>
                    <a:pt x="270" y="402"/>
                    <a:pt x="267" y="402"/>
                  </a:cubicBezTo>
                  <a:cubicBezTo>
                    <a:pt x="263" y="402"/>
                    <a:pt x="260" y="399"/>
                    <a:pt x="257" y="397"/>
                  </a:cubicBezTo>
                  <a:cubicBezTo>
                    <a:pt x="255" y="395"/>
                    <a:pt x="248" y="393"/>
                    <a:pt x="245" y="390"/>
                  </a:cubicBezTo>
                  <a:cubicBezTo>
                    <a:pt x="243" y="389"/>
                    <a:pt x="242" y="388"/>
                    <a:pt x="240" y="388"/>
                  </a:cubicBezTo>
                  <a:cubicBezTo>
                    <a:pt x="239" y="388"/>
                    <a:pt x="238" y="388"/>
                    <a:pt x="236" y="390"/>
                  </a:cubicBezTo>
                  <a:cubicBezTo>
                    <a:pt x="235" y="391"/>
                    <a:pt x="234" y="391"/>
                    <a:pt x="233" y="391"/>
                  </a:cubicBezTo>
                  <a:cubicBezTo>
                    <a:pt x="231" y="391"/>
                    <a:pt x="229" y="390"/>
                    <a:pt x="227" y="390"/>
                  </a:cubicBezTo>
                  <a:cubicBezTo>
                    <a:pt x="224" y="388"/>
                    <a:pt x="224" y="385"/>
                    <a:pt x="222" y="385"/>
                  </a:cubicBezTo>
                  <a:cubicBezTo>
                    <a:pt x="222" y="385"/>
                    <a:pt x="222" y="385"/>
                    <a:pt x="221" y="385"/>
                  </a:cubicBezTo>
                  <a:cubicBezTo>
                    <a:pt x="219" y="387"/>
                    <a:pt x="217" y="389"/>
                    <a:pt x="215" y="389"/>
                  </a:cubicBezTo>
                  <a:cubicBezTo>
                    <a:pt x="214" y="389"/>
                    <a:pt x="213" y="389"/>
                    <a:pt x="213" y="388"/>
                  </a:cubicBezTo>
                  <a:cubicBezTo>
                    <a:pt x="211" y="388"/>
                    <a:pt x="210" y="387"/>
                    <a:pt x="210" y="387"/>
                  </a:cubicBezTo>
                  <a:cubicBezTo>
                    <a:pt x="209" y="387"/>
                    <a:pt x="208" y="388"/>
                    <a:pt x="207" y="389"/>
                  </a:cubicBezTo>
                  <a:cubicBezTo>
                    <a:pt x="206" y="389"/>
                    <a:pt x="205" y="390"/>
                    <a:pt x="205" y="390"/>
                  </a:cubicBezTo>
                  <a:cubicBezTo>
                    <a:pt x="202" y="390"/>
                    <a:pt x="199" y="384"/>
                    <a:pt x="198" y="383"/>
                  </a:cubicBezTo>
                  <a:cubicBezTo>
                    <a:pt x="198" y="381"/>
                    <a:pt x="197" y="381"/>
                    <a:pt x="196" y="381"/>
                  </a:cubicBezTo>
                  <a:cubicBezTo>
                    <a:pt x="195" y="381"/>
                    <a:pt x="194" y="381"/>
                    <a:pt x="193" y="382"/>
                  </a:cubicBezTo>
                  <a:cubicBezTo>
                    <a:pt x="193" y="382"/>
                    <a:pt x="193" y="383"/>
                    <a:pt x="192" y="383"/>
                  </a:cubicBezTo>
                  <a:cubicBezTo>
                    <a:pt x="191" y="383"/>
                    <a:pt x="188" y="379"/>
                    <a:pt x="185" y="377"/>
                  </a:cubicBezTo>
                  <a:cubicBezTo>
                    <a:pt x="181" y="374"/>
                    <a:pt x="183" y="370"/>
                    <a:pt x="182" y="366"/>
                  </a:cubicBezTo>
                  <a:cubicBezTo>
                    <a:pt x="181" y="362"/>
                    <a:pt x="175" y="363"/>
                    <a:pt x="173" y="362"/>
                  </a:cubicBezTo>
                  <a:cubicBezTo>
                    <a:pt x="173" y="362"/>
                    <a:pt x="172" y="361"/>
                    <a:pt x="171" y="361"/>
                  </a:cubicBezTo>
                  <a:cubicBezTo>
                    <a:pt x="168" y="361"/>
                    <a:pt x="163" y="363"/>
                    <a:pt x="163" y="363"/>
                  </a:cubicBezTo>
                  <a:cubicBezTo>
                    <a:pt x="163" y="363"/>
                    <a:pt x="163" y="364"/>
                    <a:pt x="162" y="365"/>
                  </a:cubicBezTo>
                  <a:cubicBezTo>
                    <a:pt x="162" y="363"/>
                    <a:pt x="161" y="361"/>
                    <a:pt x="161" y="360"/>
                  </a:cubicBezTo>
                  <a:cubicBezTo>
                    <a:pt x="161" y="358"/>
                    <a:pt x="157" y="357"/>
                    <a:pt x="155" y="354"/>
                  </a:cubicBezTo>
                  <a:cubicBezTo>
                    <a:pt x="152" y="351"/>
                    <a:pt x="154" y="350"/>
                    <a:pt x="156" y="346"/>
                  </a:cubicBezTo>
                  <a:cubicBezTo>
                    <a:pt x="159" y="343"/>
                    <a:pt x="160" y="342"/>
                    <a:pt x="162" y="340"/>
                  </a:cubicBezTo>
                  <a:cubicBezTo>
                    <a:pt x="165" y="338"/>
                    <a:pt x="165" y="339"/>
                    <a:pt x="167" y="337"/>
                  </a:cubicBezTo>
                  <a:cubicBezTo>
                    <a:pt x="169" y="335"/>
                    <a:pt x="169" y="331"/>
                    <a:pt x="170" y="327"/>
                  </a:cubicBezTo>
                  <a:cubicBezTo>
                    <a:pt x="170" y="325"/>
                    <a:pt x="169" y="322"/>
                    <a:pt x="166" y="322"/>
                  </a:cubicBezTo>
                  <a:cubicBezTo>
                    <a:pt x="165" y="322"/>
                    <a:pt x="165" y="322"/>
                    <a:pt x="165" y="322"/>
                  </a:cubicBezTo>
                  <a:cubicBezTo>
                    <a:pt x="164" y="322"/>
                    <a:pt x="164" y="322"/>
                    <a:pt x="164" y="322"/>
                  </a:cubicBezTo>
                  <a:cubicBezTo>
                    <a:pt x="161" y="322"/>
                    <a:pt x="157" y="319"/>
                    <a:pt x="157" y="318"/>
                  </a:cubicBezTo>
                  <a:cubicBezTo>
                    <a:pt x="156" y="316"/>
                    <a:pt x="155" y="313"/>
                    <a:pt x="152" y="310"/>
                  </a:cubicBezTo>
                  <a:cubicBezTo>
                    <a:pt x="149" y="307"/>
                    <a:pt x="151" y="306"/>
                    <a:pt x="155" y="304"/>
                  </a:cubicBezTo>
                  <a:cubicBezTo>
                    <a:pt x="160" y="302"/>
                    <a:pt x="154" y="297"/>
                    <a:pt x="155" y="294"/>
                  </a:cubicBezTo>
                  <a:cubicBezTo>
                    <a:pt x="156" y="291"/>
                    <a:pt x="157" y="289"/>
                    <a:pt x="156" y="286"/>
                  </a:cubicBezTo>
                  <a:cubicBezTo>
                    <a:pt x="156" y="284"/>
                    <a:pt x="153" y="282"/>
                    <a:pt x="151" y="282"/>
                  </a:cubicBezTo>
                  <a:cubicBezTo>
                    <a:pt x="151" y="282"/>
                    <a:pt x="150" y="282"/>
                    <a:pt x="150" y="282"/>
                  </a:cubicBezTo>
                  <a:cubicBezTo>
                    <a:pt x="150" y="282"/>
                    <a:pt x="149" y="282"/>
                    <a:pt x="149" y="282"/>
                  </a:cubicBezTo>
                  <a:cubicBezTo>
                    <a:pt x="146" y="282"/>
                    <a:pt x="143" y="281"/>
                    <a:pt x="142" y="278"/>
                  </a:cubicBezTo>
                  <a:cubicBezTo>
                    <a:pt x="140" y="276"/>
                    <a:pt x="140" y="275"/>
                    <a:pt x="139" y="275"/>
                  </a:cubicBezTo>
                  <a:cubicBezTo>
                    <a:pt x="138" y="275"/>
                    <a:pt x="137" y="276"/>
                    <a:pt x="137" y="277"/>
                  </a:cubicBezTo>
                  <a:cubicBezTo>
                    <a:pt x="136" y="277"/>
                    <a:pt x="136" y="278"/>
                    <a:pt x="135" y="278"/>
                  </a:cubicBezTo>
                  <a:cubicBezTo>
                    <a:pt x="133" y="278"/>
                    <a:pt x="131" y="274"/>
                    <a:pt x="129" y="273"/>
                  </a:cubicBezTo>
                  <a:cubicBezTo>
                    <a:pt x="126" y="271"/>
                    <a:pt x="124" y="267"/>
                    <a:pt x="121" y="266"/>
                  </a:cubicBezTo>
                  <a:cubicBezTo>
                    <a:pt x="120" y="266"/>
                    <a:pt x="120" y="266"/>
                    <a:pt x="119" y="266"/>
                  </a:cubicBezTo>
                  <a:cubicBezTo>
                    <a:pt x="116" y="266"/>
                    <a:pt x="111" y="267"/>
                    <a:pt x="107" y="270"/>
                  </a:cubicBezTo>
                  <a:cubicBezTo>
                    <a:pt x="102" y="272"/>
                    <a:pt x="98" y="274"/>
                    <a:pt x="95" y="276"/>
                  </a:cubicBezTo>
                  <a:cubicBezTo>
                    <a:pt x="91" y="278"/>
                    <a:pt x="88" y="280"/>
                    <a:pt x="85" y="280"/>
                  </a:cubicBezTo>
                  <a:cubicBezTo>
                    <a:pt x="83" y="281"/>
                    <a:pt x="81" y="282"/>
                    <a:pt x="77" y="284"/>
                  </a:cubicBezTo>
                  <a:cubicBezTo>
                    <a:pt x="77" y="285"/>
                    <a:pt x="76" y="285"/>
                    <a:pt x="75" y="285"/>
                  </a:cubicBezTo>
                  <a:cubicBezTo>
                    <a:pt x="74" y="285"/>
                    <a:pt x="72" y="284"/>
                    <a:pt x="71" y="284"/>
                  </a:cubicBezTo>
                  <a:cubicBezTo>
                    <a:pt x="70" y="284"/>
                    <a:pt x="69" y="284"/>
                    <a:pt x="69" y="285"/>
                  </a:cubicBezTo>
                  <a:cubicBezTo>
                    <a:pt x="66" y="288"/>
                    <a:pt x="63" y="289"/>
                    <a:pt x="62" y="289"/>
                  </a:cubicBezTo>
                  <a:cubicBezTo>
                    <a:pt x="60" y="289"/>
                    <a:pt x="59" y="286"/>
                    <a:pt x="56" y="286"/>
                  </a:cubicBezTo>
                  <a:cubicBezTo>
                    <a:pt x="55" y="286"/>
                    <a:pt x="55" y="286"/>
                    <a:pt x="55" y="286"/>
                  </a:cubicBezTo>
                  <a:cubicBezTo>
                    <a:pt x="55" y="286"/>
                    <a:pt x="54" y="286"/>
                    <a:pt x="53" y="286"/>
                  </a:cubicBezTo>
                  <a:cubicBezTo>
                    <a:pt x="49" y="286"/>
                    <a:pt x="43" y="284"/>
                    <a:pt x="39" y="283"/>
                  </a:cubicBezTo>
                  <a:cubicBezTo>
                    <a:pt x="39" y="282"/>
                    <a:pt x="38" y="282"/>
                    <a:pt x="37" y="282"/>
                  </a:cubicBezTo>
                  <a:cubicBezTo>
                    <a:pt x="35" y="282"/>
                    <a:pt x="33" y="283"/>
                    <a:pt x="32" y="284"/>
                  </a:cubicBezTo>
                  <a:cubicBezTo>
                    <a:pt x="32" y="282"/>
                    <a:pt x="33" y="280"/>
                    <a:pt x="34" y="278"/>
                  </a:cubicBezTo>
                  <a:cubicBezTo>
                    <a:pt x="34" y="274"/>
                    <a:pt x="37" y="271"/>
                    <a:pt x="40" y="268"/>
                  </a:cubicBezTo>
                  <a:cubicBezTo>
                    <a:pt x="44" y="264"/>
                    <a:pt x="43" y="262"/>
                    <a:pt x="44" y="257"/>
                  </a:cubicBezTo>
                  <a:cubicBezTo>
                    <a:pt x="44" y="252"/>
                    <a:pt x="46" y="252"/>
                    <a:pt x="51" y="250"/>
                  </a:cubicBezTo>
                  <a:cubicBezTo>
                    <a:pt x="56" y="247"/>
                    <a:pt x="53" y="241"/>
                    <a:pt x="55" y="236"/>
                  </a:cubicBezTo>
                  <a:cubicBezTo>
                    <a:pt x="57" y="231"/>
                    <a:pt x="53" y="229"/>
                    <a:pt x="48" y="229"/>
                  </a:cubicBezTo>
                  <a:cubicBezTo>
                    <a:pt x="44" y="229"/>
                    <a:pt x="39" y="227"/>
                    <a:pt x="39" y="223"/>
                  </a:cubicBezTo>
                  <a:cubicBezTo>
                    <a:pt x="39" y="220"/>
                    <a:pt x="39" y="219"/>
                    <a:pt x="37" y="219"/>
                  </a:cubicBezTo>
                  <a:cubicBezTo>
                    <a:pt x="36" y="219"/>
                    <a:pt x="35" y="219"/>
                    <a:pt x="34" y="220"/>
                  </a:cubicBezTo>
                  <a:cubicBezTo>
                    <a:pt x="33" y="220"/>
                    <a:pt x="33" y="220"/>
                    <a:pt x="33" y="220"/>
                  </a:cubicBezTo>
                  <a:cubicBezTo>
                    <a:pt x="29" y="220"/>
                    <a:pt x="27" y="216"/>
                    <a:pt x="24" y="214"/>
                  </a:cubicBezTo>
                  <a:cubicBezTo>
                    <a:pt x="21" y="212"/>
                    <a:pt x="18" y="209"/>
                    <a:pt x="17" y="202"/>
                  </a:cubicBezTo>
                  <a:cubicBezTo>
                    <a:pt x="16" y="196"/>
                    <a:pt x="14" y="195"/>
                    <a:pt x="11" y="193"/>
                  </a:cubicBezTo>
                  <a:cubicBezTo>
                    <a:pt x="8" y="190"/>
                    <a:pt x="7" y="183"/>
                    <a:pt x="4" y="178"/>
                  </a:cubicBezTo>
                  <a:cubicBezTo>
                    <a:pt x="1" y="173"/>
                    <a:pt x="5" y="167"/>
                    <a:pt x="7" y="161"/>
                  </a:cubicBezTo>
                  <a:cubicBezTo>
                    <a:pt x="9" y="155"/>
                    <a:pt x="7" y="156"/>
                    <a:pt x="11" y="153"/>
                  </a:cubicBezTo>
                  <a:cubicBezTo>
                    <a:pt x="14" y="150"/>
                    <a:pt x="16" y="152"/>
                    <a:pt x="14" y="148"/>
                  </a:cubicBezTo>
                  <a:cubicBezTo>
                    <a:pt x="11" y="144"/>
                    <a:pt x="14" y="140"/>
                    <a:pt x="16" y="137"/>
                  </a:cubicBezTo>
                  <a:cubicBezTo>
                    <a:pt x="19" y="135"/>
                    <a:pt x="25" y="135"/>
                    <a:pt x="27" y="131"/>
                  </a:cubicBezTo>
                  <a:cubicBezTo>
                    <a:pt x="29" y="127"/>
                    <a:pt x="31" y="125"/>
                    <a:pt x="33" y="125"/>
                  </a:cubicBezTo>
                  <a:cubicBezTo>
                    <a:pt x="34" y="125"/>
                    <a:pt x="35" y="126"/>
                    <a:pt x="36" y="126"/>
                  </a:cubicBezTo>
                  <a:cubicBezTo>
                    <a:pt x="37" y="127"/>
                    <a:pt x="37" y="127"/>
                    <a:pt x="38" y="127"/>
                  </a:cubicBezTo>
                  <a:cubicBezTo>
                    <a:pt x="40" y="127"/>
                    <a:pt x="42" y="125"/>
                    <a:pt x="44" y="122"/>
                  </a:cubicBezTo>
                  <a:cubicBezTo>
                    <a:pt x="46" y="119"/>
                    <a:pt x="43" y="118"/>
                    <a:pt x="41" y="116"/>
                  </a:cubicBezTo>
                  <a:cubicBezTo>
                    <a:pt x="41" y="114"/>
                    <a:pt x="42" y="112"/>
                    <a:pt x="44" y="111"/>
                  </a:cubicBezTo>
                  <a:cubicBezTo>
                    <a:pt x="44" y="111"/>
                    <a:pt x="44" y="111"/>
                    <a:pt x="45" y="111"/>
                  </a:cubicBezTo>
                  <a:cubicBezTo>
                    <a:pt x="46" y="111"/>
                    <a:pt x="47" y="112"/>
                    <a:pt x="49" y="114"/>
                  </a:cubicBezTo>
                  <a:cubicBezTo>
                    <a:pt x="50" y="116"/>
                    <a:pt x="51" y="121"/>
                    <a:pt x="54" y="121"/>
                  </a:cubicBezTo>
                  <a:cubicBezTo>
                    <a:pt x="54" y="121"/>
                    <a:pt x="55" y="121"/>
                    <a:pt x="56" y="120"/>
                  </a:cubicBezTo>
                  <a:cubicBezTo>
                    <a:pt x="60" y="115"/>
                    <a:pt x="62" y="114"/>
                    <a:pt x="65" y="113"/>
                  </a:cubicBezTo>
                  <a:cubicBezTo>
                    <a:pt x="66" y="113"/>
                    <a:pt x="66" y="113"/>
                    <a:pt x="67" y="113"/>
                  </a:cubicBezTo>
                  <a:cubicBezTo>
                    <a:pt x="70" y="113"/>
                    <a:pt x="72" y="115"/>
                    <a:pt x="73" y="117"/>
                  </a:cubicBezTo>
                  <a:cubicBezTo>
                    <a:pt x="74" y="118"/>
                    <a:pt x="76" y="119"/>
                    <a:pt x="77" y="119"/>
                  </a:cubicBezTo>
                  <a:cubicBezTo>
                    <a:pt x="78" y="119"/>
                    <a:pt x="78" y="119"/>
                    <a:pt x="79" y="117"/>
                  </a:cubicBezTo>
                  <a:cubicBezTo>
                    <a:pt x="79" y="117"/>
                    <a:pt x="79" y="116"/>
                    <a:pt x="79" y="116"/>
                  </a:cubicBezTo>
                  <a:cubicBezTo>
                    <a:pt x="80" y="116"/>
                    <a:pt x="81" y="118"/>
                    <a:pt x="82" y="120"/>
                  </a:cubicBezTo>
                  <a:cubicBezTo>
                    <a:pt x="83" y="120"/>
                    <a:pt x="84" y="120"/>
                    <a:pt x="85" y="120"/>
                  </a:cubicBezTo>
                  <a:cubicBezTo>
                    <a:pt x="87" y="120"/>
                    <a:pt x="88" y="120"/>
                    <a:pt x="90" y="119"/>
                  </a:cubicBezTo>
                  <a:cubicBezTo>
                    <a:pt x="93" y="117"/>
                    <a:pt x="93" y="115"/>
                    <a:pt x="93" y="113"/>
                  </a:cubicBezTo>
                  <a:cubicBezTo>
                    <a:pt x="92" y="110"/>
                    <a:pt x="96" y="108"/>
                    <a:pt x="94" y="105"/>
                  </a:cubicBezTo>
                  <a:cubicBezTo>
                    <a:pt x="92" y="103"/>
                    <a:pt x="90" y="104"/>
                    <a:pt x="90" y="100"/>
                  </a:cubicBezTo>
                  <a:cubicBezTo>
                    <a:pt x="90" y="97"/>
                    <a:pt x="89" y="96"/>
                    <a:pt x="92" y="93"/>
                  </a:cubicBezTo>
                  <a:cubicBezTo>
                    <a:pt x="93" y="92"/>
                    <a:pt x="93" y="92"/>
                    <a:pt x="94" y="92"/>
                  </a:cubicBezTo>
                  <a:cubicBezTo>
                    <a:pt x="96" y="92"/>
                    <a:pt x="97" y="94"/>
                    <a:pt x="98" y="96"/>
                  </a:cubicBezTo>
                  <a:cubicBezTo>
                    <a:pt x="99" y="97"/>
                    <a:pt x="102" y="99"/>
                    <a:pt x="104" y="99"/>
                  </a:cubicBezTo>
                  <a:cubicBezTo>
                    <a:pt x="105" y="99"/>
                    <a:pt x="105" y="98"/>
                    <a:pt x="106" y="98"/>
                  </a:cubicBezTo>
                  <a:cubicBezTo>
                    <a:pt x="109" y="94"/>
                    <a:pt x="110" y="91"/>
                    <a:pt x="109" y="89"/>
                  </a:cubicBezTo>
                  <a:cubicBezTo>
                    <a:pt x="108" y="87"/>
                    <a:pt x="108" y="84"/>
                    <a:pt x="111" y="83"/>
                  </a:cubicBezTo>
                  <a:cubicBezTo>
                    <a:pt x="115" y="82"/>
                    <a:pt x="114" y="81"/>
                    <a:pt x="115" y="79"/>
                  </a:cubicBezTo>
                  <a:cubicBezTo>
                    <a:pt x="115" y="77"/>
                    <a:pt x="121" y="77"/>
                    <a:pt x="122" y="77"/>
                  </a:cubicBezTo>
                  <a:cubicBezTo>
                    <a:pt x="124" y="76"/>
                    <a:pt x="124" y="74"/>
                    <a:pt x="127" y="71"/>
                  </a:cubicBezTo>
                  <a:cubicBezTo>
                    <a:pt x="127" y="71"/>
                    <a:pt x="128" y="70"/>
                    <a:pt x="129" y="70"/>
                  </a:cubicBezTo>
                  <a:cubicBezTo>
                    <a:pt x="131" y="70"/>
                    <a:pt x="133" y="71"/>
                    <a:pt x="134" y="71"/>
                  </a:cubicBezTo>
                  <a:cubicBezTo>
                    <a:pt x="137" y="71"/>
                    <a:pt x="139" y="70"/>
                    <a:pt x="142" y="68"/>
                  </a:cubicBezTo>
                  <a:cubicBezTo>
                    <a:pt x="144" y="66"/>
                    <a:pt x="147" y="63"/>
                    <a:pt x="150" y="63"/>
                  </a:cubicBezTo>
                  <a:cubicBezTo>
                    <a:pt x="152" y="63"/>
                    <a:pt x="156" y="66"/>
                    <a:pt x="158" y="66"/>
                  </a:cubicBezTo>
                  <a:cubicBezTo>
                    <a:pt x="159" y="66"/>
                    <a:pt x="159" y="65"/>
                    <a:pt x="160" y="65"/>
                  </a:cubicBezTo>
                  <a:cubicBezTo>
                    <a:pt x="162" y="64"/>
                    <a:pt x="167" y="62"/>
                    <a:pt x="168" y="60"/>
                  </a:cubicBezTo>
                  <a:cubicBezTo>
                    <a:pt x="170" y="58"/>
                    <a:pt x="170" y="57"/>
                    <a:pt x="172" y="54"/>
                  </a:cubicBezTo>
                  <a:cubicBezTo>
                    <a:pt x="174" y="50"/>
                    <a:pt x="178" y="48"/>
                    <a:pt x="180" y="47"/>
                  </a:cubicBezTo>
                  <a:cubicBezTo>
                    <a:pt x="182" y="47"/>
                    <a:pt x="186" y="47"/>
                    <a:pt x="190" y="44"/>
                  </a:cubicBezTo>
                  <a:cubicBezTo>
                    <a:pt x="192" y="42"/>
                    <a:pt x="194" y="41"/>
                    <a:pt x="196" y="41"/>
                  </a:cubicBezTo>
                  <a:cubicBezTo>
                    <a:pt x="196" y="41"/>
                    <a:pt x="196" y="41"/>
                    <a:pt x="197" y="42"/>
                  </a:cubicBezTo>
                  <a:cubicBezTo>
                    <a:pt x="197" y="43"/>
                    <a:pt x="197" y="43"/>
                    <a:pt x="198" y="43"/>
                  </a:cubicBezTo>
                  <a:cubicBezTo>
                    <a:pt x="199" y="43"/>
                    <a:pt x="200" y="41"/>
                    <a:pt x="200" y="40"/>
                  </a:cubicBezTo>
                  <a:cubicBezTo>
                    <a:pt x="201" y="37"/>
                    <a:pt x="203" y="38"/>
                    <a:pt x="207" y="37"/>
                  </a:cubicBezTo>
                  <a:cubicBezTo>
                    <a:pt x="211" y="36"/>
                    <a:pt x="210" y="38"/>
                    <a:pt x="211" y="34"/>
                  </a:cubicBezTo>
                  <a:cubicBezTo>
                    <a:pt x="212" y="30"/>
                    <a:pt x="212" y="29"/>
                    <a:pt x="214" y="26"/>
                  </a:cubicBezTo>
                  <a:cubicBezTo>
                    <a:pt x="216" y="23"/>
                    <a:pt x="219" y="22"/>
                    <a:pt x="220" y="21"/>
                  </a:cubicBezTo>
                  <a:cubicBezTo>
                    <a:pt x="222" y="19"/>
                    <a:pt x="222" y="16"/>
                    <a:pt x="222" y="13"/>
                  </a:cubicBezTo>
                  <a:cubicBezTo>
                    <a:pt x="223" y="10"/>
                    <a:pt x="221" y="7"/>
                    <a:pt x="225" y="4"/>
                  </a:cubicBezTo>
                  <a:cubicBezTo>
                    <a:pt x="227" y="2"/>
                    <a:pt x="229" y="1"/>
                    <a:pt x="230" y="1"/>
                  </a:cubicBezTo>
                  <a:moveTo>
                    <a:pt x="230" y="0"/>
                  </a:moveTo>
                  <a:cubicBezTo>
                    <a:pt x="230" y="0"/>
                    <a:pt x="230" y="0"/>
                    <a:pt x="230" y="0"/>
                  </a:cubicBezTo>
                  <a:cubicBezTo>
                    <a:pt x="229" y="0"/>
                    <a:pt x="227" y="0"/>
                    <a:pt x="224" y="3"/>
                  </a:cubicBezTo>
                  <a:cubicBezTo>
                    <a:pt x="220" y="5"/>
                    <a:pt x="220" y="8"/>
                    <a:pt x="220" y="11"/>
                  </a:cubicBezTo>
                  <a:cubicBezTo>
                    <a:pt x="220" y="11"/>
                    <a:pt x="220" y="12"/>
                    <a:pt x="220" y="13"/>
                  </a:cubicBezTo>
                  <a:cubicBezTo>
                    <a:pt x="220" y="13"/>
                    <a:pt x="220" y="14"/>
                    <a:pt x="220" y="15"/>
                  </a:cubicBezTo>
                  <a:cubicBezTo>
                    <a:pt x="220" y="17"/>
                    <a:pt x="219" y="19"/>
                    <a:pt x="219" y="19"/>
                  </a:cubicBezTo>
                  <a:cubicBezTo>
                    <a:pt x="218" y="20"/>
                    <a:pt x="218" y="20"/>
                    <a:pt x="217" y="21"/>
                  </a:cubicBezTo>
                  <a:cubicBezTo>
                    <a:pt x="215" y="22"/>
                    <a:pt x="214" y="23"/>
                    <a:pt x="212" y="25"/>
                  </a:cubicBezTo>
                  <a:cubicBezTo>
                    <a:pt x="210" y="27"/>
                    <a:pt x="210" y="29"/>
                    <a:pt x="209" y="31"/>
                  </a:cubicBezTo>
                  <a:cubicBezTo>
                    <a:pt x="209" y="32"/>
                    <a:pt x="209" y="33"/>
                    <a:pt x="209" y="33"/>
                  </a:cubicBezTo>
                  <a:cubicBezTo>
                    <a:pt x="209" y="34"/>
                    <a:pt x="209" y="34"/>
                    <a:pt x="209" y="35"/>
                  </a:cubicBezTo>
                  <a:cubicBezTo>
                    <a:pt x="208" y="35"/>
                    <a:pt x="207" y="35"/>
                    <a:pt x="207" y="35"/>
                  </a:cubicBezTo>
                  <a:cubicBezTo>
                    <a:pt x="205" y="36"/>
                    <a:pt x="204" y="36"/>
                    <a:pt x="203" y="36"/>
                  </a:cubicBezTo>
                  <a:cubicBezTo>
                    <a:pt x="201" y="36"/>
                    <a:pt x="199" y="36"/>
                    <a:pt x="198" y="39"/>
                  </a:cubicBezTo>
                  <a:cubicBezTo>
                    <a:pt x="198" y="40"/>
                    <a:pt x="198" y="40"/>
                    <a:pt x="198" y="40"/>
                  </a:cubicBezTo>
                  <a:cubicBezTo>
                    <a:pt x="197" y="39"/>
                    <a:pt x="196" y="39"/>
                    <a:pt x="196" y="39"/>
                  </a:cubicBezTo>
                  <a:cubicBezTo>
                    <a:pt x="194" y="39"/>
                    <a:pt x="193" y="40"/>
                    <a:pt x="190" y="41"/>
                  </a:cubicBezTo>
                  <a:cubicBezTo>
                    <a:pt x="190" y="42"/>
                    <a:pt x="189" y="42"/>
                    <a:pt x="189" y="43"/>
                  </a:cubicBezTo>
                  <a:cubicBezTo>
                    <a:pt x="186" y="45"/>
                    <a:pt x="184" y="45"/>
                    <a:pt x="182" y="45"/>
                  </a:cubicBezTo>
                  <a:cubicBezTo>
                    <a:pt x="181" y="45"/>
                    <a:pt x="180" y="46"/>
                    <a:pt x="180" y="46"/>
                  </a:cubicBezTo>
                  <a:cubicBezTo>
                    <a:pt x="177" y="46"/>
                    <a:pt x="173" y="49"/>
                    <a:pt x="170" y="53"/>
                  </a:cubicBezTo>
                  <a:cubicBezTo>
                    <a:pt x="170" y="54"/>
                    <a:pt x="169" y="55"/>
                    <a:pt x="169" y="56"/>
                  </a:cubicBezTo>
                  <a:cubicBezTo>
                    <a:pt x="168" y="57"/>
                    <a:pt x="168" y="58"/>
                    <a:pt x="167" y="59"/>
                  </a:cubicBezTo>
                  <a:cubicBezTo>
                    <a:pt x="166" y="60"/>
                    <a:pt x="164" y="61"/>
                    <a:pt x="162" y="62"/>
                  </a:cubicBezTo>
                  <a:cubicBezTo>
                    <a:pt x="161" y="63"/>
                    <a:pt x="159" y="63"/>
                    <a:pt x="159" y="6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7" y="64"/>
                    <a:pt x="156" y="63"/>
                    <a:pt x="155" y="62"/>
                  </a:cubicBezTo>
                  <a:cubicBezTo>
                    <a:pt x="153" y="62"/>
                    <a:pt x="152" y="61"/>
                    <a:pt x="150" y="61"/>
                  </a:cubicBezTo>
                  <a:cubicBezTo>
                    <a:pt x="147" y="61"/>
                    <a:pt x="145" y="63"/>
                    <a:pt x="143" y="65"/>
                  </a:cubicBezTo>
                  <a:cubicBezTo>
                    <a:pt x="142" y="66"/>
                    <a:pt x="141" y="66"/>
                    <a:pt x="141" y="67"/>
                  </a:cubicBezTo>
                  <a:cubicBezTo>
                    <a:pt x="138" y="69"/>
                    <a:pt x="136" y="70"/>
                    <a:pt x="134" y="70"/>
                  </a:cubicBezTo>
                  <a:cubicBezTo>
                    <a:pt x="134" y="70"/>
                    <a:pt x="133" y="69"/>
                    <a:pt x="132" y="69"/>
                  </a:cubicBezTo>
                  <a:cubicBezTo>
                    <a:pt x="131" y="69"/>
                    <a:pt x="130" y="68"/>
                    <a:pt x="129" y="68"/>
                  </a:cubicBezTo>
                  <a:cubicBezTo>
                    <a:pt x="127" y="68"/>
                    <a:pt x="126" y="69"/>
                    <a:pt x="125" y="70"/>
                  </a:cubicBezTo>
                  <a:cubicBezTo>
                    <a:pt x="124" y="71"/>
                    <a:pt x="124" y="72"/>
                    <a:pt x="123" y="73"/>
                  </a:cubicBezTo>
                  <a:cubicBezTo>
                    <a:pt x="123" y="74"/>
                    <a:pt x="122" y="75"/>
                    <a:pt x="122" y="75"/>
                  </a:cubicBezTo>
                  <a:cubicBezTo>
                    <a:pt x="122" y="75"/>
                    <a:pt x="121" y="75"/>
                    <a:pt x="120" y="75"/>
                  </a:cubicBezTo>
                  <a:cubicBezTo>
                    <a:pt x="117" y="75"/>
                    <a:pt x="113" y="76"/>
                    <a:pt x="113" y="78"/>
                  </a:cubicBezTo>
                  <a:cubicBezTo>
                    <a:pt x="113" y="79"/>
                    <a:pt x="113" y="79"/>
                    <a:pt x="112" y="80"/>
                  </a:cubicBezTo>
                  <a:cubicBezTo>
                    <a:pt x="112" y="81"/>
                    <a:pt x="112" y="81"/>
                    <a:pt x="111" y="81"/>
                  </a:cubicBezTo>
                  <a:cubicBezTo>
                    <a:pt x="109" y="81"/>
                    <a:pt x="108" y="82"/>
                    <a:pt x="107" y="84"/>
                  </a:cubicBezTo>
                  <a:cubicBezTo>
                    <a:pt x="106" y="86"/>
                    <a:pt x="107" y="88"/>
                    <a:pt x="108" y="90"/>
                  </a:cubicBezTo>
                  <a:cubicBezTo>
                    <a:pt x="108" y="91"/>
                    <a:pt x="108" y="93"/>
                    <a:pt x="105" y="96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2" y="97"/>
                    <a:pt x="101" y="95"/>
                    <a:pt x="100" y="94"/>
                  </a:cubicBezTo>
                  <a:cubicBezTo>
                    <a:pt x="99" y="94"/>
                    <a:pt x="99" y="94"/>
                    <a:pt x="99" y="93"/>
                  </a:cubicBezTo>
                  <a:cubicBezTo>
                    <a:pt x="98" y="92"/>
                    <a:pt x="96" y="90"/>
                    <a:pt x="94" y="90"/>
                  </a:cubicBezTo>
                  <a:cubicBezTo>
                    <a:pt x="93" y="90"/>
                    <a:pt x="92" y="91"/>
                    <a:pt x="91" y="92"/>
                  </a:cubicBezTo>
                  <a:cubicBezTo>
                    <a:pt x="88" y="94"/>
                    <a:pt x="88" y="96"/>
                    <a:pt x="88" y="99"/>
                  </a:cubicBezTo>
                  <a:cubicBezTo>
                    <a:pt x="88" y="99"/>
                    <a:pt x="88" y="100"/>
                    <a:pt x="88" y="100"/>
                  </a:cubicBezTo>
                  <a:cubicBezTo>
                    <a:pt x="88" y="104"/>
                    <a:pt x="90" y="105"/>
                    <a:pt x="91" y="106"/>
                  </a:cubicBezTo>
                  <a:cubicBezTo>
                    <a:pt x="92" y="106"/>
                    <a:pt x="92" y="106"/>
                    <a:pt x="93" y="107"/>
                  </a:cubicBezTo>
                  <a:cubicBezTo>
                    <a:pt x="93" y="107"/>
                    <a:pt x="92" y="108"/>
                    <a:pt x="92" y="108"/>
                  </a:cubicBezTo>
                  <a:cubicBezTo>
                    <a:pt x="91" y="110"/>
                    <a:pt x="90" y="111"/>
                    <a:pt x="91" y="113"/>
                  </a:cubicBezTo>
                  <a:cubicBezTo>
                    <a:pt x="91" y="115"/>
                    <a:pt x="91" y="116"/>
                    <a:pt x="89" y="117"/>
                  </a:cubicBezTo>
                  <a:cubicBezTo>
                    <a:pt x="88" y="118"/>
                    <a:pt x="86" y="119"/>
                    <a:pt x="85" y="119"/>
                  </a:cubicBezTo>
                  <a:cubicBezTo>
                    <a:pt x="84" y="119"/>
                    <a:pt x="84" y="118"/>
                    <a:pt x="83" y="118"/>
                  </a:cubicBezTo>
                  <a:cubicBezTo>
                    <a:pt x="83" y="118"/>
                    <a:pt x="83" y="117"/>
                    <a:pt x="82" y="117"/>
                  </a:cubicBezTo>
                  <a:cubicBezTo>
                    <a:pt x="81" y="116"/>
                    <a:pt x="81" y="115"/>
                    <a:pt x="79" y="115"/>
                  </a:cubicBezTo>
                  <a:cubicBezTo>
                    <a:pt x="79" y="115"/>
                    <a:pt x="77" y="115"/>
                    <a:pt x="77" y="117"/>
                  </a:cubicBezTo>
                  <a:cubicBezTo>
                    <a:pt x="77" y="117"/>
                    <a:pt x="77" y="117"/>
                    <a:pt x="77" y="117"/>
                  </a:cubicBezTo>
                  <a:cubicBezTo>
                    <a:pt x="76" y="117"/>
                    <a:pt x="75" y="117"/>
                    <a:pt x="75" y="116"/>
                  </a:cubicBezTo>
                  <a:cubicBezTo>
                    <a:pt x="74" y="114"/>
                    <a:pt x="71" y="111"/>
                    <a:pt x="67" y="111"/>
                  </a:cubicBezTo>
                  <a:cubicBezTo>
                    <a:pt x="66" y="111"/>
                    <a:pt x="66" y="111"/>
                    <a:pt x="65" y="111"/>
                  </a:cubicBezTo>
                  <a:cubicBezTo>
                    <a:pt x="61" y="112"/>
                    <a:pt x="59" y="113"/>
                    <a:pt x="55" y="118"/>
                  </a:cubicBezTo>
                  <a:cubicBezTo>
                    <a:pt x="54" y="119"/>
                    <a:pt x="54" y="119"/>
                    <a:pt x="54" y="119"/>
                  </a:cubicBezTo>
                  <a:cubicBezTo>
                    <a:pt x="53" y="119"/>
                    <a:pt x="52" y="117"/>
                    <a:pt x="51" y="116"/>
                  </a:cubicBezTo>
                  <a:cubicBezTo>
                    <a:pt x="51" y="115"/>
                    <a:pt x="51" y="114"/>
                    <a:pt x="50" y="113"/>
                  </a:cubicBezTo>
                  <a:cubicBezTo>
                    <a:pt x="49" y="111"/>
                    <a:pt x="48" y="109"/>
                    <a:pt x="45" y="109"/>
                  </a:cubicBezTo>
                  <a:cubicBezTo>
                    <a:pt x="44" y="109"/>
                    <a:pt x="44" y="109"/>
                    <a:pt x="43" y="109"/>
                  </a:cubicBezTo>
                  <a:cubicBezTo>
                    <a:pt x="40" y="110"/>
                    <a:pt x="40" y="113"/>
                    <a:pt x="39" y="115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7"/>
                    <a:pt x="39" y="117"/>
                    <a:pt x="39" y="117"/>
                  </a:cubicBezTo>
                  <a:cubicBezTo>
                    <a:pt x="40" y="118"/>
                    <a:pt x="40" y="118"/>
                    <a:pt x="40" y="118"/>
                  </a:cubicBezTo>
                  <a:cubicBezTo>
                    <a:pt x="40" y="118"/>
                    <a:pt x="41" y="119"/>
                    <a:pt x="41" y="119"/>
                  </a:cubicBezTo>
                  <a:cubicBezTo>
                    <a:pt x="42" y="119"/>
                    <a:pt x="43" y="120"/>
                    <a:pt x="43" y="120"/>
                  </a:cubicBezTo>
                  <a:cubicBezTo>
                    <a:pt x="43" y="120"/>
                    <a:pt x="43" y="121"/>
                    <a:pt x="43" y="121"/>
                  </a:cubicBezTo>
                  <a:cubicBezTo>
                    <a:pt x="43" y="121"/>
                    <a:pt x="43" y="121"/>
                    <a:pt x="43" y="121"/>
                  </a:cubicBezTo>
                  <a:cubicBezTo>
                    <a:pt x="41" y="123"/>
                    <a:pt x="39" y="125"/>
                    <a:pt x="38" y="125"/>
                  </a:cubicBezTo>
                  <a:cubicBezTo>
                    <a:pt x="38" y="125"/>
                    <a:pt x="37" y="125"/>
                    <a:pt x="37" y="125"/>
                  </a:cubicBezTo>
                  <a:cubicBezTo>
                    <a:pt x="35" y="124"/>
                    <a:pt x="34" y="124"/>
                    <a:pt x="33" y="124"/>
                  </a:cubicBezTo>
                  <a:cubicBezTo>
                    <a:pt x="30" y="124"/>
                    <a:pt x="28" y="126"/>
                    <a:pt x="26" y="130"/>
                  </a:cubicBezTo>
                  <a:cubicBezTo>
                    <a:pt x="25" y="132"/>
                    <a:pt x="22" y="133"/>
                    <a:pt x="20" y="134"/>
                  </a:cubicBezTo>
                  <a:cubicBezTo>
                    <a:pt x="18" y="135"/>
                    <a:pt x="16" y="135"/>
                    <a:pt x="15" y="136"/>
                  </a:cubicBezTo>
                  <a:cubicBezTo>
                    <a:pt x="12" y="139"/>
                    <a:pt x="9" y="144"/>
                    <a:pt x="12" y="149"/>
                  </a:cubicBezTo>
                  <a:cubicBezTo>
                    <a:pt x="12" y="149"/>
                    <a:pt x="12" y="149"/>
                    <a:pt x="12" y="150"/>
                  </a:cubicBezTo>
                  <a:cubicBezTo>
                    <a:pt x="12" y="150"/>
                    <a:pt x="11" y="150"/>
                    <a:pt x="10" y="151"/>
                  </a:cubicBezTo>
                  <a:cubicBezTo>
                    <a:pt x="7" y="153"/>
                    <a:pt x="7" y="154"/>
                    <a:pt x="7" y="156"/>
                  </a:cubicBezTo>
                  <a:cubicBezTo>
                    <a:pt x="6" y="157"/>
                    <a:pt x="6" y="158"/>
                    <a:pt x="6" y="161"/>
                  </a:cubicBezTo>
                  <a:cubicBezTo>
                    <a:pt x="5" y="162"/>
                    <a:pt x="4" y="164"/>
                    <a:pt x="4" y="165"/>
                  </a:cubicBezTo>
                  <a:cubicBezTo>
                    <a:pt x="2" y="170"/>
                    <a:pt x="0" y="174"/>
                    <a:pt x="2" y="179"/>
                  </a:cubicBezTo>
                  <a:cubicBezTo>
                    <a:pt x="3" y="181"/>
                    <a:pt x="4" y="183"/>
                    <a:pt x="5" y="185"/>
                  </a:cubicBezTo>
                  <a:cubicBezTo>
                    <a:pt x="6" y="189"/>
                    <a:pt x="8" y="192"/>
                    <a:pt x="9" y="194"/>
                  </a:cubicBezTo>
                  <a:cubicBezTo>
                    <a:pt x="10" y="194"/>
                    <a:pt x="11" y="195"/>
                    <a:pt x="11" y="196"/>
                  </a:cubicBezTo>
                  <a:cubicBezTo>
                    <a:pt x="13" y="197"/>
                    <a:pt x="15" y="198"/>
                    <a:pt x="15" y="202"/>
                  </a:cubicBezTo>
                  <a:cubicBezTo>
                    <a:pt x="16" y="209"/>
                    <a:pt x="18" y="213"/>
                    <a:pt x="23" y="216"/>
                  </a:cubicBezTo>
                  <a:cubicBezTo>
                    <a:pt x="24" y="216"/>
                    <a:pt x="25" y="217"/>
                    <a:pt x="26" y="218"/>
                  </a:cubicBezTo>
                  <a:cubicBezTo>
                    <a:pt x="27" y="220"/>
                    <a:pt x="29" y="222"/>
                    <a:pt x="33" y="222"/>
                  </a:cubicBezTo>
                  <a:cubicBezTo>
                    <a:pt x="33" y="222"/>
                    <a:pt x="34" y="222"/>
                    <a:pt x="34" y="222"/>
                  </a:cubicBezTo>
                  <a:cubicBezTo>
                    <a:pt x="35" y="221"/>
                    <a:pt x="36" y="221"/>
                    <a:pt x="37" y="221"/>
                  </a:cubicBezTo>
                  <a:cubicBezTo>
                    <a:pt x="37" y="221"/>
                    <a:pt x="37" y="221"/>
                    <a:pt x="37" y="221"/>
                  </a:cubicBezTo>
                  <a:cubicBezTo>
                    <a:pt x="37" y="221"/>
                    <a:pt x="37" y="222"/>
                    <a:pt x="37" y="223"/>
                  </a:cubicBezTo>
                  <a:cubicBezTo>
                    <a:pt x="37" y="228"/>
                    <a:pt x="42" y="231"/>
                    <a:pt x="48" y="231"/>
                  </a:cubicBezTo>
                  <a:cubicBezTo>
                    <a:pt x="51" y="231"/>
                    <a:pt x="52" y="231"/>
                    <a:pt x="53" y="232"/>
                  </a:cubicBezTo>
                  <a:cubicBezTo>
                    <a:pt x="53" y="233"/>
                    <a:pt x="53" y="234"/>
                    <a:pt x="53" y="235"/>
                  </a:cubicBezTo>
                  <a:cubicBezTo>
                    <a:pt x="52" y="237"/>
                    <a:pt x="52" y="240"/>
                    <a:pt x="52" y="242"/>
                  </a:cubicBezTo>
                  <a:cubicBezTo>
                    <a:pt x="52" y="245"/>
                    <a:pt x="52" y="247"/>
                    <a:pt x="50" y="248"/>
                  </a:cubicBezTo>
                  <a:cubicBezTo>
                    <a:pt x="49" y="249"/>
                    <a:pt x="49" y="249"/>
                    <a:pt x="48" y="249"/>
                  </a:cubicBezTo>
                  <a:cubicBezTo>
                    <a:pt x="45" y="251"/>
                    <a:pt x="42" y="252"/>
                    <a:pt x="42" y="257"/>
                  </a:cubicBezTo>
                  <a:cubicBezTo>
                    <a:pt x="42" y="258"/>
                    <a:pt x="41" y="259"/>
                    <a:pt x="41" y="260"/>
                  </a:cubicBezTo>
                  <a:cubicBezTo>
                    <a:pt x="41" y="263"/>
                    <a:pt x="41" y="264"/>
                    <a:pt x="39" y="266"/>
                  </a:cubicBezTo>
                  <a:cubicBezTo>
                    <a:pt x="35" y="270"/>
                    <a:pt x="33" y="273"/>
                    <a:pt x="32" y="277"/>
                  </a:cubicBezTo>
                  <a:cubicBezTo>
                    <a:pt x="32" y="278"/>
                    <a:pt x="31" y="279"/>
                    <a:pt x="31" y="280"/>
                  </a:cubicBezTo>
                  <a:cubicBezTo>
                    <a:pt x="30" y="281"/>
                    <a:pt x="30" y="283"/>
                    <a:pt x="30" y="284"/>
                  </a:cubicBezTo>
                  <a:cubicBezTo>
                    <a:pt x="29" y="288"/>
                    <a:pt x="29" y="288"/>
                    <a:pt x="29" y="288"/>
                  </a:cubicBezTo>
                  <a:cubicBezTo>
                    <a:pt x="33" y="286"/>
                    <a:pt x="33" y="286"/>
                    <a:pt x="33" y="286"/>
                  </a:cubicBezTo>
                  <a:cubicBezTo>
                    <a:pt x="34" y="285"/>
                    <a:pt x="36" y="284"/>
                    <a:pt x="37" y="284"/>
                  </a:cubicBezTo>
                  <a:cubicBezTo>
                    <a:pt x="38" y="284"/>
                    <a:pt x="38" y="284"/>
                    <a:pt x="39" y="284"/>
                  </a:cubicBezTo>
                  <a:cubicBezTo>
                    <a:pt x="43" y="286"/>
                    <a:pt x="49" y="288"/>
                    <a:pt x="53" y="288"/>
                  </a:cubicBezTo>
                  <a:cubicBezTo>
                    <a:pt x="54" y="288"/>
                    <a:pt x="55" y="288"/>
                    <a:pt x="55" y="288"/>
                  </a:cubicBezTo>
                  <a:cubicBezTo>
                    <a:pt x="55" y="288"/>
                    <a:pt x="56" y="288"/>
                    <a:pt x="56" y="288"/>
                  </a:cubicBezTo>
                  <a:cubicBezTo>
                    <a:pt x="57" y="288"/>
                    <a:pt x="58" y="288"/>
                    <a:pt x="59" y="289"/>
                  </a:cubicBezTo>
                  <a:cubicBezTo>
                    <a:pt x="60" y="290"/>
                    <a:pt x="61" y="291"/>
                    <a:pt x="62" y="291"/>
                  </a:cubicBezTo>
                  <a:cubicBezTo>
                    <a:pt x="64" y="291"/>
                    <a:pt x="67" y="290"/>
                    <a:pt x="70" y="286"/>
                  </a:cubicBezTo>
                  <a:cubicBezTo>
                    <a:pt x="70" y="286"/>
                    <a:pt x="71" y="286"/>
                    <a:pt x="71" y="286"/>
                  </a:cubicBezTo>
                  <a:cubicBezTo>
                    <a:pt x="71" y="286"/>
                    <a:pt x="72" y="286"/>
                    <a:pt x="73" y="286"/>
                  </a:cubicBezTo>
                  <a:cubicBezTo>
                    <a:pt x="73" y="286"/>
                    <a:pt x="74" y="287"/>
                    <a:pt x="75" y="287"/>
                  </a:cubicBezTo>
                  <a:cubicBezTo>
                    <a:pt x="77" y="287"/>
                    <a:pt x="78" y="286"/>
                    <a:pt x="79" y="286"/>
                  </a:cubicBezTo>
                  <a:cubicBezTo>
                    <a:pt x="82" y="284"/>
                    <a:pt x="83" y="283"/>
                    <a:pt x="86" y="282"/>
                  </a:cubicBezTo>
                  <a:cubicBezTo>
                    <a:pt x="88" y="282"/>
                    <a:pt x="91" y="280"/>
                    <a:pt x="94" y="279"/>
                  </a:cubicBezTo>
                  <a:cubicBezTo>
                    <a:pt x="94" y="278"/>
                    <a:pt x="95" y="278"/>
                    <a:pt x="96" y="277"/>
                  </a:cubicBezTo>
                  <a:cubicBezTo>
                    <a:pt x="99" y="275"/>
                    <a:pt x="102" y="274"/>
                    <a:pt x="108" y="271"/>
                  </a:cubicBezTo>
                  <a:cubicBezTo>
                    <a:pt x="111" y="269"/>
                    <a:pt x="116" y="268"/>
                    <a:pt x="119" y="268"/>
                  </a:cubicBezTo>
                  <a:cubicBezTo>
                    <a:pt x="120" y="268"/>
                    <a:pt x="120" y="268"/>
                    <a:pt x="121" y="268"/>
                  </a:cubicBezTo>
                  <a:cubicBezTo>
                    <a:pt x="122" y="268"/>
                    <a:pt x="123" y="270"/>
                    <a:pt x="124" y="271"/>
                  </a:cubicBezTo>
                  <a:cubicBezTo>
                    <a:pt x="125" y="272"/>
                    <a:pt x="126" y="273"/>
                    <a:pt x="128" y="274"/>
                  </a:cubicBezTo>
                  <a:cubicBezTo>
                    <a:pt x="128" y="275"/>
                    <a:pt x="129" y="275"/>
                    <a:pt x="130" y="276"/>
                  </a:cubicBezTo>
                  <a:cubicBezTo>
                    <a:pt x="132" y="278"/>
                    <a:pt x="133" y="280"/>
                    <a:pt x="135" y="280"/>
                  </a:cubicBezTo>
                  <a:cubicBezTo>
                    <a:pt x="136" y="280"/>
                    <a:pt x="137" y="279"/>
                    <a:pt x="138" y="278"/>
                  </a:cubicBezTo>
                  <a:cubicBezTo>
                    <a:pt x="138" y="278"/>
                    <a:pt x="138" y="277"/>
                    <a:pt x="139" y="277"/>
                  </a:cubicBezTo>
                  <a:cubicBezTo>
                    <a:pt x="139" y="278"/>
                    <a:pt x="140" y="279"/>
                    <a:pt x="140" y="279"/>
                  </a:cubicBezTo>
                  <a:cubicBezTo>
                    <a:pt x="142" y="282"/>
                    <a:pt x="146" y="284"/>
                    <a:pt x="149" y="284"/>
                  </a:cubicBezTo>
                  <a:cubicBezTo>
                    <a:pt x="149" y="284"/>
                    <a:pt x="150" y="284"/>
                    <a:pt x="151" y="284"/>
                  </a:cubicBezTo>
                  <a:cubicBezTo>
                    <a:pt x="151" y="284"/>
                    <a:pt x="151" y="284"/>
                    <a:pt x="151" y="284"/>
                  </a:cubicBezTo>
                  <a:cubicBezTo>
                    <a:pt x="152" y="284"/>
                    <a:pt x="154" y="285"/>
                    <a:pt x="155" y="287"/>
                  </a:cubicBezTo>
                  <a:cubicBezTo>
                    <a:pt x="155" y="288"/>
                    <a:pt x="154" y="290"/>
                    <a:pt x="154" y="292"/>
                  </a:cubicBezTo>
                  <a:cubicBezTo>
                    <a:pt x="153" y="292"/>
                    <a:pt x="153" y="293"/>
                    <a:pt x="153" y="293"/>
                  </a:cubicBezTo>
                  <a:cubicBezTo>
                    <a:pt x="152" y="295"/>
                    <a:pt x="153" y="298"/>
                    <a:pt x="154" y="299"/>
                  </a:cubicBezTo>
                  <a:cubicBezTo>
                    <a:pt x="154" y="300"/>
                    <a:pt x="155" y="302"/>
                    <a:pt x="155" y="302"/>
                  </a:cubicBezTo>
                  <a:cubicBezTo>
                    <a:pt x="155" y="302"/>
                    <a:pt x="155" y="302"/>
                    <a:pt x="155" y="302"/>
                  </a:cubicBezTo>
                  <a:cubicBezTo>
                    <a:pt x="155" y="302"/>
                    <a:pt x="155" y="302"/>
                    <a:pt x="155" y="302"/>
                  </a:cubicBezTo>
                  <a:cubicBezTo>
                    <a:pt x="152" y="303"/>
                    <a:pt x="149" y="304"/>
                    <a:pt x="149" y="307"/>
                  </a:cubicBezTo>
                  <a:cubicBezTo>
                    <a:pt x="148" y="309"/>
                    <a:pt x="150" y="311"/>
                    <a:pt x="151" y="312"/>
                  </a:cubicBezTo>
                  <a:cubicBezTo>
                    <a:pt x="154" y="314"/>
                    <a:pt x="155" y="317"/>
                    <a:pt x="155" y="318"/>
                  </a:cubicBezTo>
                  <a:cubicBezTo>
                    <a:pt x="156" y="320"/>
                    <a:pt x="160" y="324"/>
                    <a:pt x="164" y="324"/>
                  </a:cubicBezTo>
                  <a:cubicBezTo>
                    <a:pt x="164" y="324"/>
                    <a:pt x="165" y="324"/>
                    <a:pt x="165" y="324"/>
                  </a:cubicBezTo>
                  <a:cubicBezTo>
                    <a:pt x="165" y="324"/>
                    <a:pt x="165" y="324"/>
                    <a:pt x="166" y="324"/>
                  </a:cubicBezTo>
                  <a:cubicBezTo>
                    <a:pt x="166" y="324"/>
                    <a:pt x="167" y="324"/>
                    <a:pt x="168" y="325"/>
                  </a:cubicBezTo>
                  <a:cubicBezTo>
                    <a:pt x="168" y="325"/>
                    <a:pt x="168" y="326"/>
                    <a:pt x="168" y="327"/>
                  </a:cubicBezTo>
                  <a:cubicBezTo>
                    <a:pt x="168" y="328"/>
                    <a:pt x="168" y="328"/>
                    <a:pt x="168" y="328"/>
                  </a:cubicBezTo>
                  <a:cubicBezTo>
                    <a:pt x="168" y="331"/>
                    <a:pt x="167" y="335"/>
                    <a:pt x="165" y="336"/>
                  </a:cubicBezTo>
                  <a:cubicBezTo>
                    <a:pt x="165" y="337"/>
                    <a:pt x="165" y="337"/>
                    <a:pt x="164" y="337"/>
                  </a:cubicBezTo>
                  <a:cubicBezTo>
                    <a:pt x="163" y="337"/>
                    <a:pt x="162" y="337"/>
                    <a:pt x="161" y="339"/>
                  </a:cubicBezTo>
                  <a:cubicBezTo>
                    <a:pt x="158" y="341"/>
                    <a:pt x="158" y="341"/>
                    <a:pt x="155" y="345"/>
                  </a:cubicBezTo>
                  <a:cubicBezTo>
                    <a:pt x="154" y="346"/>
                    <a:pt x="154" y="346"/>
                    <a:pt x="154" y="347"/>
                  </a:cubicBezTo>
                  <a:cubicBezTo>
                    <a:pt x="152" y="349"/>
                    <a:pt x="150" y="351"/>
                    <a:pt x="153" y="355"/>
                  </a:cubicBezTo>
                  <a:cubicBezTo>
                    <a:pt x="155" y="357"/>
                    <a:pt x="156" y="358"/>
                    <a:pt x="157" y="359"/>
                  </a:cubicBezTo>
                  <a:cubicBezTo>
                    <a:pt x="158" y="360"/>
                    <a:pt x="159" y="360"/>
                    <a:pt x="159" y="361"/>
                  </a:cubicBezTo>
                  <a:cubicBezTo>
                    <a:pt x="159" y="362"/>
                    <a:pt x="160" y="363"/>
                    <a:pt x="160" y="365"/>
                  </a:cubicBezTo>
                  <a:cubicBezTo>
                    <a:pt x="160" y="369"/>
                    <a:pt x="160" y="369"/>
                    <a:pt x="160" y="369"/>
                  </a:cubicBezTo>
                  <a:cubicBezTo>
                    <a:pt x="163" y="366"/>
                    <a:pt x="163" y="366"/>
                    <a:pt x="163" y="366"/>
                  </a:cubicBezTo>
                  <a:cubicBezTo>
                    <a:pt x="164" y="366"/>
                    <a:pt x="164" y="365"/>
                    <a:pt x="164" y="365"/>
                  </a:cubicBezTo>
                  <a:cubicBezTo>
                    <a:pt x="166" y="364"/>
                    <a:pt x="169" y="363"/>
                    <a:pt x="171" y="363"/>
                  </a:cubicBezTo>
                  <a:cubicBezTo>
                    <a:pt x="172" y="363"/>
                    <a:pt x="172" y="363"/>
                    <a:pt x="172" y="363"/>
                  </a:cubicBezTo>
                  <a:cubicBezTo>
                    <a:pt x="173" y="364"/>
                    <a:pt x="175" y="364"/>
                    <a:pt x="176" y="364"/>
                  </a:cubicBezTo>
                  <a:cubicBezTo>
                    <a:pt x="179" y="365"/>
                    <a:pt x="180" y="365"/>
                    <a:pt x="180" y="366"/>
                  </a:cubicBezTo>
                  <a:cubicBezTo>
                    <a:pt x="180" y="367"/>
                    <a:pt x="180" y="369"/>
                    <a:pt x="180" y="370"/>
                  </a:cubicBezTo>
                  <a:cubicBezTo>
                    <a:pt x="180" y="373"/>
                    <a:pt x="180" y="376"/>
                    <a:pt x="184" y="379"/>
                  </a:cubicBezTo>
                  <a:cubicBezTo>
                    <a:pt x="185" y="380"/>
                    <a:pt x="186" y="381"/>
                    <a:pt x="187" y="382"/>
                  </a:cubicBezTo>
                  <a:cubicBezTo>
                    <a:pt x="189" y="383"/>
                    <a:pt x="191" y="384"/>
                    <a:pt x="192" y="384"/>
                  </a:cubicBezTo>
                  <a:cubicBezTo>
                    <a:pt x="193" y="384"/>
                    <a:pt x="194" y="384"/>
                    <a:pt x="195" y="383"/>
                  </a:cubicBezTo>
                  <a:cubicBezTo>
                    <a:pt x="195" y="383"/>
                    <a:pt x="195" y="383"/>
                    <a:pt x="196" y="383"/>
                  </a:cubicBezTo>
                  <a:cubicBezTo>
                    <a:pt x="196" y="383"/>
                    <a:pt x="196" y="383"/>
                    <a:pt x="196" y="383"/>
                  </a:cubicBezTo>
                  <a:cubicBezTo>
                    <a:pt x="197" y="385"/>
                    <a:pt x="200" y="391"/>
                    <a:pt x="205" y="391"/>
                  </a:cubicBezTo>
                  <a:cubicBezTo>
                    <a:pt x="206" y="391"/>
                    <a:pt x="207" y="391"/>
                    <a:pt x="208" y="390"/>
                  </a:cubicBezTo>
                  <a:cubicBezTo>
                    <a:pt x="208" y="390"/>
                    <a:pt x="209" y="389"/>
                    <a:pt x="210" y="389"/>
                  </a:cubicBezTo>
                  <a:cubicBezTo>
                    <a:pt x="210" y="389"/>
                    <a:pt x="210" y="389"/>
                    <a:pt x="210" y="389"/>
                  </a:cubicBezTo>
                  <a:cubicBezTo>
                    <a:pt x="211" y="389"/>
                    <a:pt x="211" y="390"/>
                    <a:pt x="212" y="390"/>
                  </a:cubicBezTo>
                  <a:cubicBezTo>
                    <a:pt x="213" y="390"/>
                    <a:pt x="214" y="391"/>
                    <a:pt x="215" y="391"/>
                  </a:cubicBezTo>
                  <a:cubicBezTo>
                    <a:pt x="217" y="391"/>
                    <a:pt x="219" y="389"/>
                    <a:pt x="220" y="388"/>
                  </a:cubicBezTo>
                  <a:cubicBezTo>
                    <a:pt x="221" y="388"/>
                    <a:pt x="221" y="387"/>
                    <a:pt x="222" y="387"/>
                  </a:cubicBezTo>
                  <a:cubicBezTo>
                    <a:pt x="222" y="387"/>
                    <a:pt x="222" y="387"/>
                    <a:pt x="222" y="387"/>
                  </a:cubicBezTo>
                  <a:cubicBezTo>
                    <a:pt x="222" y="387"/>
                    <a:pt x="223" y="388"/>
                    <a:pt x="223" y="388"/>
                  </a:cubicBezTo>
                  <a:cubicBezTo>
                    <a:pt x="224" y="389"/>
                    <a:pt x="225" y="391"/>
                    <a:pt x="227" y="391"/>
                  </a:cubicBezTo>
                  <a:cubicBezTo>
                    <a:pt x="227" y="392"/>
                    <a:pt x="227" y="392"/>
                    <a:pt x="228" y="392"/>
                  </a:cubicBezTo>
                  <a:cubicBezTo>
                    <a:pt x="229" y="393"/>
                    <a:pt x="231" y="393"/>
                    <a:pt x="233" y="393"/>
                  </a:cubicBezTo>
                  <a:cubicBezTo>
                    <a:pt x="234" y="393"/>
                    <a:pt x="236" y="392"/>
                    <a:pt x="238" y="391"/>
                  </a:cubicBezTo>
                  <a:cubicBezTo>
                    <a:pt x="239" y="390"/>
                    <a:pt x="240" y="390"/>
                    <a:pt x="240" y="390"/>
                  </a:cubicBezTo>
                  <a:cubicBezTo>
                    <a:pt x="241" y="390"/>
                    <a:pt x="242" y="390"/>
                    <a:pt x="244" y="392"/>
                  </a:cubicBezTo>
                  <a:cubicBezTo>
                    <a:pt x="246" y="393"/>
                    <a:pt x="249" y="395"/>
                    <a:pt x="251" y="396"/>
                  </a:cubicBezTo>
                  <a:cubicBezTo>
                    <a:pt x="253" y="397"/>
                    <a:pt x="255" y="398"/>
                    <a:pt x="256" y="399"/>
                  </a:cubicBezTo>
                  <a:cubicBezTo>
                    <a:pt x="257" y="399"/>
                    <a:pt x="257" y="399"/>
                    <a:pt x="257" y="400"/>
                  </a:cubicBezTo>
                  <a:cubicBezTo>
                    <a:pt x="260" y="402"/>
                    <a:pt x="263" y="404"/>
                    <a:pt x="267" y="404"/>
                  </a:cubicBezTo>
                  <a:cubicBezTo>
                    <a:pt x="269" y="404"/>
                    <a:pt x="273" y="406"/>
                    <a:pt x="275" y="409"/>
                  </a:cubicBezTo>
                  <a:cubicBezTo>
                    <a:pt x="276" y="409"/>
                    <a:pt x="276" y="409"/>
                    <a:pt x="276" y="409"/>
                  </a:cubicBezTo>
                  <a:cubicBezTo>
                    <a:pt x="277" y="409"/>
                    <a:pt x="277" y="409"/>
                    <a:pt x="277" y="409"/>
                  </a:cubicBezTo>
                  <a:cubicBezTo>
                    <a:pt x="279" y="407"/>
                    <a:pt x="279" y="407"/>
                    <a:pt x="279" y="407"/>
                  </a:cubicBezTo>
                  <a:cubicBezTo>
                    <a:pt x="281" y="407"/>
                    <a:pt x="285" y="405"/>
                    <a:pt x="288" y="397"/>
                  </a:cubicBezTo>
                  <a:cubicBezTo>
                    <a:pt x="290" y="392"/>
                    <a:pt x="293" y="388"/>
                    <a:pt x="295" y="385"/>
                  </a:cubicBezTo>
                  <a:cubicBezTo>
                    <a:pt x="297" y="382"/>
                    <a:pt x="299" y="380"/>
                    <a:pt x="299" y="377"/>
                  </a:cubicBezTo>
                  <a:cubicBezTo>
                    <a:pt x="299" y="374"/>
                    <a:pt x="299" y="372"/>
                    <a:pt x="299" y="370"/>
                  </a:cubicBezTo>
                  <a:cubicBezTo>
                    <a:pt x="299" y="369"/>
                    <a:pt x="299" y="367"/>
                    <a:pt x="299" y="366"/>
                  </a:cubicBezTo>
                  <a:cubicBezTo>
                    <a:pt x="300" y="366"/>
                    <a:pt x="300" y="365"/>
                    <a:pt x="301" y="365"/>
                  </a:cubicBezTo>
                  <a:cubicBezTo>
                    <a:pt x="302" y="363"/>
                    <a:pt x="305" y="361"/>
                    <a:pt x="304" y="356"/>
                  </a:cubicBezTo>
                  <a:cubicBezTo>
                    <a:pt x="303" y="355"/>
                    <a:pt x="302" y="352"/>
                    <a:pt x="308" y="348"/>
                  </a:cubicBezTo>
                  <a:cubicBezTo>
                    <a:pt x="309" y="347"/>
                    <a:pt x="309" y="347"/>
                    <a:pt x="310" y="347"/>
                  </a:cubicBezTo>
                  <a:cubicBezTo>
                    <a:pt x="313" y="345"/>
                    <a:pt x="314" y="344"/>
                    <a:pt x="314" y="339"/>
                  </a:cubicBezTo>
                  <a:cubicBezTo>
                    <a:pt x="314" y="336"/>
                    <a:pt x="313" y="334"/>
                    <a:pt x="312" y="333"/>
                  </a:cubicBezTo>
                  <a:cubicBezTo>
                    <a:pt x="312" y="333"/>
                    <a:pt x="312" y="333"/>
                    <a:pt x="312" y="333"/>
                  </a:cubicBezTo>
                  <a:cubicBezTo>
                    <a:pt x="312" y="333"/>
                    <a:pt x="312" y="333"/>
                    <a:pt x="312" y="333"/>
                  </a:cubicBezTo>
                  <a:cubicBezTo>
                    <a:pt x="312" y="333"/>
                    <a:pt x="312" y="333"/>
                    <a:pt x="312" y="332"/>
                  </a:cubicBezTo>
                  <a:cubicBezTo>
                    <a:pt x="313" y="330"/>
                    <a:pt x="313" y="329"/>
                    <a:pt x="314" y="328"/>
                  </a:cubicBezTo>
                  <a:cubicBezTo>
                    <a:pt x="316" y="327"/>
                    <a:pt x="317" y="325"/>
                    <a:pt x="317" y="323"/>
                  </a:cubicBezTo>
                  <a:cubicBezTo>
                    <a:pt x="317" y="322"/>
                    <a:pt x="317" y="320"/>
                    <a:pt x="318" y="319"/>
                  </a:cubicBezTo>
                  <a:cubicBezTo>
                    <a:pt x="319" y="314"/>
                    <a:pt x="319" y="311"/>
                    <a:pt x="318" y="309"/>
                  </a:cubicBezTo>
                  <a:cubicBezTo>
                    <a:pt x="317" y="309"/>
                    <a:pt x="316" y="308"/>
                    <a:pt x="316" y="308"/>
                  </a:cubicBezTo>
                  <a:cubicBezTo>
                    <a:pt x="315" y="308"/>
                    <a:pt x="315" y="308"/>
                    <a:pt x="315" y="308"/>
                  </a:cubicBezTo>
                  <a:cubicBezTo>
                    <a:pt x="315" y="308"/>
                    <a:pt x="314" y="308"/>
                    <a:pt x="314" y="308"/>
                  </a:cubicBezTo>
                  <a:cubicBezTo>
                    <a:pt x="313" y="308"/>
                    <a:pt x="312" y="308"/>
                    <a:pt x="311" y="307"/>
                  </a:cubicBezTo>
                  <a:cubicBezTo>
                    <a:pt x="311" y="307"/>
                    <a:pt x="311" y="306"/>
                    <a:pt x="312" y="306"/>
                  </a:cubicBezTo>
                  <a:cubicBezTo>
                    <a:pt x="315" y="302"/>
                    <a:pt x="312" y="299"/>
                    <a:pt x="311" y="297"/>
                  </a:cubicBezTo>
                  <a:cubicBezTo>
                    <a:pt x="310" y="297"/>
                    <a:pt x="309" y="296"/>
                    <a:pt x="308" y="295"/>
                  </a:cubicBezTo>
                  <a:cubicBezTo>
                    <a:pt x="307" y="292"/>
                    <a:pt x="307" y="285"/>
                    <a:pt x="308" y="281"/>
                  </a:cubicBezTo>
                  <a:cubicBezTo>
                    <a:pt x="309" y="281"/>
                    <a:pt x="309" y="281"/>
                    <a:pt x="309" y="281"/>
                  </a:cubicBezTo>
                  <a:cubicBezTo>
                    <a:pt x="308" y="279"/>
                    <a:pt x="308" y="279"/>
                    <a:pt x="308" y="279"/>
                  </a:cubicBezTo>
                  <a:cubicBezTo>
                    <a:pt x="307" y="277"/>
                    <a:pt x="307" y="276"/>
                    <a:pt x="307" y="275"/>
                  </a:cubicBezTo>
                  <a:cubicBezTo>
                    <a:pt x="306" y="273"/>
                    <a:pt x="304" y="268"/>
                    <a:pt x="301" y="266"/>
                  </a:cubicBezTo>
                  <a:cubicBezTo>
                    <a:pt x="299" y="264"/>
                    <a:pt x="299" y="263"/>
                    <a:pt x="299" y="260"/>
                  </a:cubicBezTo>
                  <a:cubicBezTo>
                    <a:pt x="300" y="258"/>
                    <a:pt x="300" y="257"/>
                    <a:pt x="305" y="256"/>
                  </a:cubicBezTo>
                  <a:cubicBezTo>
                    <a:pt x="308" y="255"/>
                    <a:pt x="309" y="253"/>
                    <a:pt x="310" y="251"/>
                  </a:cubicBezTo>
                  <a:cubicBezTo>
                    <a:pt x="311" y="250"/>
                    <a:pt x="311" y="249"/>
                    <a:pt x="312" y="248"/>
                  </a:cubicBezTo>
                  <a:cubicBezTo>
                    <a:pt x="315" y="245"/>
                    <a:pt x="316" y="244"/>
                    <a:pt x="315" y="242"/>
                  </a:cubicBezTo>
                  <a:cubicBezTo>
                    <a:pt x="315" y="241"/>
                    <a:pt x="313" y="241"/>
                    <a:pt x="312" y="241"/>
                  </a:cubicBezTo>
                  <a:cubicBezTo>
                    <a:pt x="312" y="241"/>
                    <a:pt x="312" y="241"/>
                    <a:pt x="311" y="240"/>
                  </a:cubicBezTo>
                  <a:cubicBezTo>
                    <a:pt x="310" y="240"/>
                    <a:pt x="309" y="240"/>
                    <a:pt x="308" y="239"/>
                  </a:cubicBezTo>
                  <a:cubicBezTo>
                    <a:pt x="307" y="238"/>
                    <a:pt x="306" y="238"/>
                    <a:pt x="305" y="237"/>
                  </a:cubicBezTo>
                  <a:cubicBezTo>
                    <a:pt x="304" y="237"/>
                    <a:pt x="303" y="234"/>
                    <a:pt x="303" y="233"/>
                  </a:cubicBezTo>
                  <a:cubicBezTo>
                    <a:pt x="303" y="232"/>
                    <a:pt x="303" y="232"/>
                    <a:pt x="303" y="231"/>
                  </a:cubicBezTo>
                  <a:cubicBezTo>
                    <a:pt x="303" y="230"/>
                    <a:pt x="303" y="229"/>
                    <a:pt x="303" y="228"/>
                  </a:cubicBezTo>
                  <a:cubicBezTo>
                    <a:pt x="303" y="226"/>
                    <a:pt x="303" y="223"/>
                    <a:pt x="302" y="221"/>
                  </a:cubicBezTo>
                  <a:cubicBezTo>
                    <a:pt x="301" y="220"/>
                    <a:pt x="300" y="220"/>
                    <a:pt x="299" y="219"/>
                  </a:cubicBezTo>
                  <a:cubicBezTo>
                    <a:pt x="299" y="219"/>
                    <a:pt x="298" y="219"/>
                    <a:pt x="298" y="218"/>
                  </a:cubicBezTo>
                  <a:cubicBezTo>
                    <a:pt x="297" y="215"/>
                    <a:pt x="298" y="208"/>
                    <a:pt x="298" y="206"/>
                  </a:cubicBezTo>
                  <a:cubicBezTo>
                    <a:pt x="299" y="202"/>
                    <a:pt x="296" y="200"/>
                    <a:pt x="294" y="198"/>
                  </a:cubicBezTo>
                  <a:cubicBezTo>
                    <a:pt x="294" y="197"/>
                    <a:pt x="293" y="196"/>
                    <a:pt x="292" y="195"/>
                  </a:cubicBezTo>
                  <a:cubicBezTo>
                    <a:pt x="291" y="193"/>
                    <a:pt x="289" y="191"/>
                    <a:pt x="287" y="190"/>
                  </a:cubicBezTo>
                  <a:cubicBezTo>
                    <a:pt x="286" y="189"/>
                    <a:pt x="286" y="188"/>
                    <a:pt x="285" y="188"/>
                  </a:cubicBezTo>
                  <a:cubicBezTo>
                    <a:pt x="284" y="186"/>
                    <a:pt x="282" y="185"/>
                    <a:pt x="279" y="185"/>
                  </a:cubicBezTo>
                  <a:cubicBezTo>
                    <a:pt x="277" y="185"/>
                    <a:pt x="276" y="186"/>
                    <a:pt x="275" y="186"/>
                  </a:cubicBezTo>
                  <a:cubicBezTo>
                    <a:pt x="274" y="186"/>
                    <a:pt x="274" y="186"/>
                    <a:pt x="274" y="186"/>
                  </a:cubicBezTo>
                  <a:cubicBezTo>
                    <a:pt x="272" y="187"/>
                    <a:pt x="268" y="188"/>
                    <a:pt x="264" y="189"/>
                  </a:cubicBezTo>
                  <a:cubicBezTo>
                    <a:pt x="262" y="190"/>
                    <a:pt x="262" y="190"/>
                    <a:pt x="262" y="190"/>
                  </a:cubicBezTo>
                  <a:cubicBezTo>
                    <a:pt x="260" y="191"/>
                    <a:pt x="260" y="191"/>
                    <a:pt x="260" y="191"/>
                  </a:cubicBezTo>
                  <a:cubicBezTo>
                    <a:pt x="257" y="192"/>
                    <a:pt x="255" y="193"/>
                    <a:pt x="252" y="195"/>
                  </a:cubicBezTo>
                  <a:cubicBezTo>
                    <a:pt x="251" y="196"/>
                    <a:pt x="250" y="196"/>
                    <a:pt x="249" y="196"/>
                  </a:cubicBezTo>
                  <a:cubicBezTo>
                    <a:pt x="248" y="197"/>
                    <a:pt x="246" y="197"/>
                    <a:pt x="244" y="199"/>
                  </a:cubicBezTo>
                  <a:cubicBezTo>
                    <a:pt x="243" y="199"/>
                    <a:pt x="241" y="199"/>
                    <a:pt x="239" y="199"/>
                  </a:cubicBezTo>
                  <a:cubicBezTo>
                    <a:pt x="238" y="199"/>
                    <a:pt x="237" y="199"/>
                    <a:pt x="236" y="199"/>
                  </a:cubicBezTo>
                  <a:cubicBezTo>
                    <a:pt x="235" y="198"/>
                    <a:pt x="234" y="195"/>
                    <a:pt x="233" y="191"/>
                  </a:cubicBezTo>
                  <a:cubicBezTo>
                    <a:pt x="232" y="187"/>
                    <a:pt x="229" y="186"/>
                    <a:pt x="227" y="185"/>
                  </a:cubicBezTo>
                  <a:cubicBezTo>
                    <a:pt x="226" y="185"/>
                    <a:pt x="226" y="185"/>
                    <a:pt x="225" y="184"/>
                  </a:cubicBezTo>
                  <a:cubicBezTo>
                    <a:pt x="225" y="184"/>
                    <a:pt x="225" y="184"/>
                    <a:pt x="225" y="184"/>
                  </a:cubicBezTo>
                  <a:cubicBezTo>
                    <a:pt x="225" y="183"/>
                    <a:pt x="226" y="181"/>
                    <a:pt x="227" y="179"/>
                  </a:cubicBezTo>
                  <a:cubicBezTo>
                    <a:pt x="228" y="179"/>
                    <a:pt x="228" y="179"/>
                    <a:pt x="229" y="179"/>
                  </a:cubicBezTo>
                  <a:cubicBezTo>
                    <a:pt x="230" y="179"/>
                    <a:pt x="231" y="178"/>
                    <a:pt x="232" y="177"/>
                  </a:cubicBezTo>
                  <a:cubicBezTo>
                    <a:pt x="232" y="176"/>
                    <a:pt x="232" y="175"/>
                    <a:pt x="232" y="175"/>
                  </a:cubicBezTo>
                  <a:cubicBezTo>
                    <a:pt x="233" y="174"/>
                    <a:pt x="233" y="172"/>
                    <a:pt x="234" y="171"/>
                  </a:cubicBezTo>
                  <a:cubicBezTo>
                    <a:pt x="234" y="171"/>
                    <a:pt x="235" y="172"/>
                    <a:pt x="236" y="172"/>
                  </a:cubicBezTo>
                  <a:cubicBezTo>
                    <a:pt x="237" y="172"/>
                    <a:pt x="238" y="173"/>
                    <a:pt x="239" y="173"/>
                  </a:cubicBezTo>
                  <a:cubicBezTo>
                    <a:pt x="240" y="173"/>
                    <a:pt x="241" y="174"/>
                    <a:pt x="242" y="174"/>
                  </a:cubicBezTo>
                  <a:cubicBezTo>
                    <a:pt x="244" y="174"/>
                    <a:pt x="245" y="171"/>
                    <a:pt x="245" y="170"/>
                  </a:cubicBezTo>
                  <a:cubicBezTo>
                    <a:pt x="245" y="170"/>
                    <a:pt x="245" y="170"/>
                    <a:pt x="245" y="170"/>
                  </a:cubicBezTo>
                  <a:cubicBezTo>
                    <a:pt x="246" y="166"/>
                    <a:pt x="244" y="163"/>
                    <a:pt x="242" y="162"/>
                  </a:cubicBezTo>
                  <a:cubicBezTo>
                    <a:pt x="241" y="162"/>
                    <a:pt x="241" y="162"/>
                    <a:pt x="241" y="162"/>
                  </a:cubicBezTo>
                  <a:cubicBezTo>
                    <a:pt x="240" y="162"/>
                    <a:pt x="238" y="161"/>
                    <a:pt x="237" y="160"/>
                  </a:cubicBezTo>
                  <a:cubicBezTo>
                    <a:pt x="237" y="159"/>
                    <a:pt x="239" y="158"/>
                    <a:pt x="239" y="157"/>
                  </a:cubicBezTo>
                  <a:cubicBezTo>
                    <a:pt x="240" y="157"/>
                    <a:pt x="241" y="156"/>
                    <a:pt x="242" y="155"/>
                  </a:cubicBezTo>
                  <a:cubicBezTo>
                    <a:pt x="243" y="155"/>
                    <a:pt x="243" y="154"/>
                    <a:pt x="244" y="153"/>
                  </a:cubicBezTo>
                  <a:cubicBezTo>
                    <a:pt x="246" y="152"/>
                    <a:pt x="247" y="151"/>
                    <a:pt x="249" y="149"/>
                  </a:cubicBezTo>
                  <a:cubicBezTo>
                    <a:pt x="249" y="149"/>
                    <a:pt x="249" y="149"/>
                    <a:pt x="249" y="149"/>
                  </a:cubicBezTo>
                  <a:cubicBezTo>
                    <a:pt x="249" y="149"/>
                    <a:pt x="250" y="150"/>
                    <a:pt x="251" y="150"/>
                  </a:cubicBezTo>
                  <a:cubicBezTo>
                    <a:pt x="252" y="151"/>
                    <a:pt x="253" y="151"/>
                    <a:pt x="254" y="152"/>
                  </a:cubicBezTo>
                  <a:cubicBezTo>
                    <a:pt x="255" y="153"/>
                    <a:pt x="256" y="153"/>
                    <a:pt x="256" y="153"/>
                  </a:cubicBezTo>
                  <a:cubicBezTo>
                    <a:pt x="258" y="153"/>
                    <a:pt x="259" y="152"/>
                    <a:pt x="260" y="151"/>
                  </a:cubicBezTo>
                  <a:cubicBezTo>
                    <a:pt x="261" y="149"/>
                    <a:pt x="261" y="147"/>
                    <a:pt x="261" y="145"/>
                  </a:cubicBezTo>
                  <a:cubicBezTo>
                    <a:pt x="261" y="143"/>
                    <a:pt x="259" y="142"/>
                    <a:pt x="258" y="142"/>
                  </a:cubicBezTo>
                  <a:cubicBezTo>
                    <a:pt x="258" y="142"/>
                    <a:pt x="258" y="142"/>
                    <a:pt x="259" y="142"/>
                  </a:cubicBezTo>
                  <a:cubicBezTo>
                    <a:pt x="260" y="142"/>
                    <a:pt x="261" y="142"/>
                    <a:pt x="261" y="143"/>
                  </a:cubicBezTo>
                  <a:cubicBezTo>
                    <a:pt x="262" y="143"/>
                    <a:pt x="263" y="144"/>
                    <a:pt x="264" y="144"/>
                  </a:cubicBezTo>
                  <a:cubicBezTo>
                    <a:pt x="268" y="144"/>
                    <a:pt x="269" y="139"/>
                    <a:pt x="269" y="138"/>
                  </a:cubicBezTo>
                  <a:cubicBezTo>
                    <a:pt x="270" y="134"/>
                    <a:pt x="269" y="131"/>
                    <a:pt x="267" y="128"/>
                  </a:cubicBezTo>
                  <a:cubicBezTo>
                    <a:pt x="266" y="127"/>
                    <a:pt x="265" y="126"/>
                    <a:pt x="265" y="126"/>
                  </a:cubicBezTo>
                  <a:cubicBezTo>
                    <a:pt x="264" y="125"/>
                    <a:pt x="264" y="125"/>
                    <a:pt x="263" y="124"/>
                  </a:cubicBezTo>
                  <a:cubicBezTo>
                    <a:pt x="263" y="123"/>
                    <a:pt x="263" y="122"/>
                    <a:pt x="263" y="121"/>
                  </a:cubicBezTo>
                  <a:cubicBezTo>
                    <a:pt x="262" y="120"/>
                    <a:pt x="262" y="118"/>
                    <a:pt x="260" y="117"/>
                  </a:cubicBezTo>
                  <a:cubicBezTo>
                    <a:pt x="260" y="116"/>
                    <a:pt x="260" y="116"/>
                    <a:pt x="260" y="116"/>
                  </a:cubicBezTo>
                  <a:cubicBezTo>
                    <a:pt x="258" y="114"/>
                    <a:pt x="255" y="111"/>
                    <a:pt x="250" y="111"/>
                  </a:cubicBezTo>
                  <a:cubicBezTo>
                    <a:pt x="250" y="111"/>
                    <a:pt x="250" y="111"/>
                    <a:pt x="250" y="111"/>
                  </a:cubicBezTo>
                  <a:cubicBezTo>
                    <a:pt x="250" y="111"/>
                    <a:pt x="250" y="111"/>
                    <a:pt x="250" y="111"/>
                  </a:cubicBezTo>
                  <a:cubicBezTo>
                    <a:pt x="251" y="110"/>
                    <a:pt x="251" y="110"/>
                    <a:pt x="251" y="110"/>
                  </a:cubicBezTo>
                  <a:cubicBezTo>
                    <a:pt x="253" y="107"/>
                    <a:pt x="253" y="106"/>
                    <a:pt x="254" y="104"/>
                  </a:cubicBezTo>
                  <a:cubicBezTo>
                    <a:pt x="254" y="103"/>
                    <a:pt x="254" y="103"/>
                    <a:pt x="254" y="102"/>
                  </a:cubicBezTo>
                  <a:cubicBezTo>
                    <a:pt x="254" y="100"/>
                    <a:pt x="253" y="98"/>
                    <a:pt x="253" y="96"/>
                  </a:cubicBezTo>
                  <a:cubicBezTo>
                    <a:pt x="252" y="95"/>
                    <a:pt x="252" y="94"/>
                    <a:pt x="252" y="93"/>
                  </a:cubicBezTo>
                  <a:cubicBezTo>
                    <a:pt x="252" y="91"/>
                    <a:pt x="252" y="90"/>
                    <a:pt x="254" y="88"/>
                  </a:cubicBezTo>
                  <a:cubicBezTo>
                    <a:pt x="255" y="88"/>
                    <a:pt x="255" y="87"/>
                    <a:pt x="256" y="87"/>
                  </a:cubicBezTo>
                  <a:cubicBezTo>
                    <a:pt x="257" y="85"/>
                    <a:pt x="258" y="84"/>
                    <a:pt x="259" y="84"/>
                  </a:cubicBezTo>
                  <a:cubicBezTo>
                    <a:pt x="259" y="84"/>
                    <a:pt x="259" y="84"/>
                    <a:pt x="259" y="84"/>
                  </a:cubicBezTo>
                  <a:cubicBezTo>
                    <a:pt x="260" y="84"/>
                    <a:pt x="261" y="84"/>
                    <a:pt x="261" y="85"/>
                  </a:cubicBezTo>
                  <a:cubicBezTo>
                    <a:pt x="262" y="86"/>
                    <a:pt x="263" y="88"/>
                    <a:pt x="265" y="88"/>
                  </a:cubicBezTo>
                  <a:cubicBezTo>
                    <a:pt x="265" y="88"/>
                    <a:pt x="266" y="88"/>
                    <a:pt x="266" y="88"/>
                  </a:cubicBezTo>
                  <a:cubicBezTo>
                    <a:pt x="269" y="88"/>
                    <a:pt x="271" y="84"/>
                    <a:pt x="273" y="81"/>
                  </a:cubicBezTo>
                  <a:cubicBezTo>
                    <a:pt x="273" y="80"/>
                    <a:pt x="274" y="79"/>
                    <a:pt x="274" y="78"/>
                  </a:cubicBezTo>
                  <a:cubicBezTo>
                    <a:pt x="277" y="74"/>
                    <a:pt x="274" y="66"/>
                    <a:pt x="272" y="63"/>
                  </a:cubicBezTo>
                  <a:cubicBezTo>
                    <a:pt x="271" y="61"/>
                    <a:pt x="271" y="58"/>
                    <a:pt x="271" y="56"/>
                  </a:cubicBezTo>
                  <a:cubicBezTo>
                    <a:pt x="271" y="56"/>
                    <a:pt x="271" y="56"/>
                    <a:pt x="271" y="56"/>
                  </a:cubicBezTo>
                  <a:cubicBezTo>
                    <a:pt x="271" y="56"/>
                    <a:pt x="271" y="56"/>
                    <a:pt x="271" y="56"/>
                  </a:cubicBezTo>
                  <a:cubicBezTo>
                    <a:pt x="271" y="55"/>
                    <a:pt x="271" y="55"/>
                    <a:pt x="271" y="55"/>
                  </a:cubicBezTo>
                  <a:cubicBezTo>
                    <a:pt x="271" y="55"/>
                    <a:pt x="271" y="55"/>
                    <a:pt x="271" y="55"/>
                  </a:cubicBezTo>
                  <a:cubicBezTo>
                    <a:pt x="271" y="54"/>
                    <a:pt x="271" y="54"/>
                    <a:pt x="271" y="53"/>
                  </a:cubicBezTo>
                  <a:cubicBezTo>
                    <a:pt x="271" y="53"/>
                    <a:pt x="271" y="53"/>
                    <a:pt x="271" y="53"/>
                  </a:cubicBezTo>
                  <a:cubicBezTo>
                    <a:pt x="271" y="49"/>
                    <a:pt x="271" y="49"/>
                    <a:pt x="271" y="49"/>
                  </a:cubicBezTo>
                  <a:cubicBezTo>
                    <a:pt x="270" y="51"/>
                    <a:pt x="270" y="51"/>
                    <a:pt x="270" y="51"/>
                  </a:cubicBezTo>
                  <a:cubicBezTo>
                    <a:pt x="269" y="50"/>
                    <a:pt x="268" y="50"/>
                    <a:pt x="267" y="50"/>
                  </a:cubicBezTo>
                  <a:cubicBezTo>
                    <a:pt x="267" y="50"/>
                    <a:pt x="266" y="50"/>
                    <a:pt x="265" y="50"/>
                  </a:cubicBezTo>
                  <a:cubicBezTo>
                    <a:pt x="264" y="50"/>
                    <a:pt x="264" y="50"/>
                    <a:pt x="264" y="50"/>
                  </a:cubicBezTo>
                  <a:cubicBezTo>
                    <a:pt x="263" y="50"/>
                    <a:pt x="263" y="50"/>
                    <a:pt x="262" y="50"/>
                  </a:cubicBezTo>
                  <a:cubicBezTo>
                    <a:pt x="262" y="50"/>
                    <a:pt x="262" y="50"/>
                    <a:pt x="262" y="50"/>
                  </a:cubicBezTo>
                  <a:cubicBezTo>
                    <a:pt x="262" y="50"/>
                    <a:pt x="262" y="50"/>
                    <a:pt x="262" y="50"/>
                  </a:cubicBezTo>
                  <a:cubicBezTo>
                    <a:pt x="262" y="47"/>
                    <a:pt x="260" y="45"/>
                    <a:pt x="259" y="44"/>
                  </a:cubicBezTo>
                  <a:cubicBezTo>
                    <a:pt x="258" y="44"/>
                    <a:pt x="258" y="43"/>
                    <a:pt x="257" y="43"/>
                  </a:cubicBezTo>
                  <a:cubicBezTo>
                    <a:pt x="256" y="41"/>
                    <a:pt x="255" y="40"/>
                    <a:pt x="253" y="39"/>
                  </a:cubicBezTo>
                  <a:cubicBezTo>
                    <a:pt x="252" y="38"/>
                    <a:pt x="252" y="38"/>
                    <a:pt x="251" y="37"/>
                  </a:cubicBezTo>
                  <a:cubicBezTo>
                    <a:pt x="250" y="36"/>
                    <a:pt x="250" y="33"/>
                    <a:pt x="251" y="32"/>
                  </a:cubicBezTo>
                  <a:cubicBezTo>
                    <a:pt x="251" y="32"/>
                    <a:pt x="251" y="31"/>
                    <a:pt x="251" y="31"/>
                  </a:cubicBezTo>
                  <a:cubicBezTo>
                    <a:pt x="252" y="29"/>
                    <a:pt x="253" y="26"/>
                    <a:pt x="252" y="24"/>
                  </a:cubicBezTo>
                  <a:cubicBezTo>
                    <a:pt x="251" y="21"/>
                    <a:pt x="247" y="20"/>
                    <a:pt x="246" y="20"/>
                  </a:cubicBezTo>
                  <a:cubicBezTo>
                    <a:pt x="246" y="20"/>
                    <a:pt x="246" y="20"/>
                    <a:pt x="246" y="20"/>
                  </a:cubicBezTo>
                  <a:cubicBezTo>
                    <a:pt x="246" y="20"/>
                    <a:pt x="246" y="20"/>
                    <a:pt x="246" y="20"/>
                  </a:cubicBezTo>
                  <a:cubicBezTo>
                    <a:pt x="246" y="20"/>
                    <a:pt x="246" y="20"/>
                    <a:pt x="245" y="20"/>
                  </a:cubicBezTo>
                  <a:cubicBezTo>
                    <a:pt x="244" y="20"/>
                    <a:pt x="243" y="20"/>
                    <a:pt x="243" y="19"/>
                  </a:cubicBezTo>
                  <a:cubicBezTo>
                    <a:pt x="242" y="17"/>
                    <a:pt x="240" y="15"/>
                    <a:pt x="238" y="14"/>
                  </a:cubicBezTo>
                  <a:cubicBezTo>
                    <a:pt x="237" y="14"/>
                    <a:pt x="237" y="14"/>
                    <a:pt x="237" y="14"/>
                  </a:cubicBezTo>
                  <a:cubicBezTo>
                    <a:pt x="236" y="13"/>
                    <a:pt x="234" y="12"/>
                    <a:pt x="234" y="12"/>
                  </a:cubicBezTo>
                  <a:cubicBezTo>
                    <a:pt x="234" y="12"/>
                    <a:pt x="234" y="11"/>
                    <a:pt x="234" y="11"/>
                  </a:cubicBezTo>
                  <a:cubicBezTo>
                    <a:pt x="236" y="8"/>
                    <a:pt x="236" y="4"/>
                    <a:pt x="234" y="1"/>
                  </a:cubicBezTo>
                  <a:cubicBezTo>
                    <a:pt x="233" y="0"/>
                    <a:pt x="232" y="0"/>
                    <a:pt x="230" y="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1428751" y="3509963"/>
              <a:ext cx="985838" cy="1419225"/>
            </a:xfrm>
            <a:custGeom>
              <a:avLst/>
              <a:gdLst>
                <a:gd name="T0" fmla="*/ 147 w 319"/>
                <a:gd name="T1" fmla="*/ 439 h 459"/>
                <a:gd name="T2" fmla="*/ 114 w 319"/>
                <a:gd name="T3" fmla="*/ 415 h 459"/>
                <a:gd name="T4" fmla="*/ 88 w 319"/>
                <a:gd name="T5" fmla="*/ 421 h 459"/>
                <a:gd name="T6" fmla="*/ 86 w 319"/>
                <a:gd name="T7" fmla="*/ 392 h 459"/>
                <a:gd name="T8" fmla="*/ 78 w 319"/>
                <a:gd name="T9" fmla="*/ 374 h 459"/>
                <a:gd name="T10" fmla="*/ 68 w 319"/>
                <a:gd name="T11" fmla="*/ 339 h 459"/>
                <a:gd name="T12" fmla="*/ 39 w 319"/>
                <a:gd name="T13" fmla="*/ 336 h 459"/>
                <a:gd name="T14" fmla="*/ 13 w 319"/>
                <a:gd name="T15" fmla="*/ 343 h 459"/>
                <a:gd name="T16" fmla="*/ 7 w 319"/>
                <a:gd name="T17" fmla="*/ 318 h 459"/>
                <a:gd name="T18" fmla="*/ 20 w 319"/>
                <a:gd name="T19" fmla="*/ 311 h 459"/>
                <a:gd name="T20" fmla="*/ 21 w 319"/>
                <a:gd name="T21" fmla="*/ 293 h 459"/>
                <a:gd name="T22" fmla="*/ 36 w 319"/>
                <a:gd name="T23" fmla="*/ 288 h 459"/>
                <a:gd name="T24" fmla="*/ 44 w 319"/>
                <a:gd name="T25" fmla="*/ 279 h 459"/>
                <a:gd name="T26" fmla="*/ 28 w 319"/>
                <a:gd name="T27" fmla="*/ 256 h 459"/>
                <a:gd name="T28" fmla="*/ 27 w 319"/>
                <a:gd name="T29" fmla="*/ 235 h 459"/>
                <a:gd name="T30" fmla="*/ 44 w 319"/>
                <a:gd name="T31" fmla="*/ 227 h 459"/>
                <a:gd name="T32" fmla="*/ 49 w 319"/>
                <a:gd name="T33" fmla="*/ 193 h 459"/>
                <a:gd name="T34" fmla="*/ 59 w 319"/>
                <a:gd name="T35" fmla="*/ 165 h 459"/>
                <a:gd name="T36" fmla="*/ 78 w 319"/>
                <a:gd name="T37" fmla="*/ 160 h 459"/>
                <a:gd name="T38" fmla="*/ 90 w 319"/>
                <a:gd name="T39" fmla="*/ 144 h 459"/>
                <a:gd name="T40" fmla="*/ 96 w 319"/>
                <a:gd name="T41" fmla="*/ 120 h 459"/>
                <a:gd name="T42" fmla="*/ 122 w 319"/>
                <a:gd name="T43" fmla="*/ 110 h 459"/>
                <a:gd name="T44" fmla="*/ 129 w 319"/>
                <a:gd name="T45" fmla="*/ 91 h 459"/>
                <a:gd name="T46" fmla="*/ 108 w 319"/>
                <a:gd name="T47" fmla="*/ 84 h 459"/>
                <a:gd name="T48" fmla="*/ 118 w 319"/>
                <a:gd name="T49" fmla="*/ 58 h 459"/>
                <a:gd name="T50" fmla="*/ 142 w 319"/>
                <a:gd name="T51" fmla="*/ 55 h 459"/>
                <a:gd name="T52" fmla="*/ 145 w 319"/>
                <a:gd name="T53" fmla="*/ 36 h 459"/>
                <a:gd name="T54" fmla="*/ 174 w 319"/>
                <a:gd name="T55" fmla="*/ 33 h 459"/>
                <a:gd name="T56" fmla="*/ 199 w 319"/>
                <a:gd name="T57" fmla="*/ 25 h 459"/>
                <a:gd name="T58" fmla="*/ 215 w 319"/>
                <a:gd name="T59" fmla="*/ 2 h 459"/>
                <a:gd name="T60" fmla="*/ 233 w 319"/>
                <a:gd name="T61" fmla="*/ 4 h 459"/>
                <a:gd name="T62" fmla="*/ 241 w 319"/>
                <a:gd name="T63" fmla="*/ 17 h 459"/>
                <a:gd name="T64" fmla="*/ 239 w 319"/>
                <a:gd name="T65" fmla="*/ 27 h 459"/>
                <a:gd name="T66" fmla="*/ 238 w 319"/>
                <a:gd name="T67" fmla="*/ 52 h 459"/>
                <a:gd name="T68" fmla="*/ 255 w 319"/>
                <a:gd name="T69" fmla="*/ 72 h 459"/>
                <a:gd name="T70" fmla="*/ 257 w 319"/>
                <a:gd name="T71" fmla="*/ 55 h 459"/>
                <a:gd name="T72" fmla="*/ 280 w 319"/>
                <a:gd name="T73" fmla="*/ 53 h 459"/>
                <a:gd name="T74" fmla="*/ 284 w 319"/>
                <a:gd name="T75" fmla="*/ 70 h 459"/>
                <a:gd name="T76" fmla="*/ 317 w 319"/>
                <a:gd name="T77" fmla="*/ 99 h 459"/>
                <a:gd name="T78" fmla="*/ 306 w 319"/>
                <a:gd name="T79" fmla="*/ 105 h 459"/>
                <a:gd name="T80" fmla="*/ 310 w 319"/>
                <a:gd name="T81" fmla="*/ 117 h 459"/>
                <a:gd name="T82" fmla="*/ 312 w 319"/>
                <a:gd name="T83" fmla="*/ 135 h 459"/>
                <a:gd name="T84" fmla="*/ 294 w 319"/>
                <a:gd name="T85" fmla="*/ 131 h 459"/>
                <a:gd name="T86" fmla="*/ 285 w 319"/>
                <a:gd name="T87" fmla="*/ 145 h 459"/>
                <a:gd name="T88" fmla="*/ 297 w 319"/>
                <a:gd name="T89" fmla="*/ 159 h 459"/>
                <a:gd name="T90" fmla="*/ 284 w 319"/>
                <a:gd name="T91" fmla="*/ 180 h 459"/>
                <a:gd name="T92" fmla="*/ 276 w 319"/>
                <a:gd name="T93" fmla="*/ 199 h 459"/>
                <a:gd name="T94" fmla="*/ 288 w 319"/>
                <a:gd name="T95" fmla="*/ 198 h 459"/>
                <a:gd name="T96" fmla="*/ 300 w 319"/>
                <a:gd name="T97" fmla="*/ 211 h 459"/>
                <a:gd name="T98" fmla="*/ 301 w 319"/>
                <a:gd name="T99" fmla="*/ 228 h 459"/>
                <a:gd name="T100" fmla="*/ 265 w 319"/>
                <a:gd name="T101" fmla="*/ 254 h 459"/>
                <a:gd name="T102" fmla="*/ 254 w 319"/>
                <a:gd name="T103" fmla="*/ 279 h 459"/>
                <a:gd name="T104" fmla="*/ 238 w 319"/>
                <a:gd name="T105" fmla="*/ 292 h 459"/>
                <a:gd name="T106" fmla="*/ 229 w 319"/>
                <a:gd name="T107" fmla="*/ 312 h 459"/>
                <a:gd name="T108" fmla="*/ 180 w 319"/>
                <a:gd name="T109" fmla="*/ 318 h 459"/>
                <a:gd name="T110" fmla="*/ 161 w 319"/>
                <a:gd name="T111" fmla="*/ 321 h 459"/>
                <a:gd name="T112" fmla="*/ 178 w 319"/>
                <a:gd name="T113" fmla="*/ 385 h 459"/>
                <a:gd name="T114" fmla="*/ 172 w 319"/>
                <a:gd name="T115" fmla="*/ 416 h 459"/>
                <a:gd name="T116" fmla="*/ 176 w 319"/>
                <a:gd name="T117" fmla="*/ 425 h 459"/>
                <a:gd name="T118" fmla="*/ 164 w 319"/>
                <a:gd name="T119" fmla="*/ 442 h 459"/>
                <a:gd name="T120" fmla="*/ 140 w 319"/>
                <a:gd name="T121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9" h="459">
                  <a:moveTo>
                    <a:pt x="140" y="459"/>
                  </a:moveTo>
                  <a:cubicBezTo>
                    <a:pt x="139" y="459"/>
                    <a:pt x="139" y="459"/>
                    <a:pt x="138" y="459"/>
                  </a:cubicBezTo>
                  <a:cubicBezTo>
                    <a:pt x="138" y="458"/>
                    <a:pt x="137" y="456"/>
                    <a:pt x="138" y="454"/>
                  </a:cubicBezTo>
                  <a:cubicBezTo>
                    <a:pt x="138" y="451"/>
                    <a:pt x="138" y="451"/>
                    <a:pt x="138" y="451"/>
                  </a:cubicBezTo>
                  <a:cubicBezTo>
                    <a:pt x="138" y="445"/>
                    <a:pt x="138" y="444"/>
                    <a:pt x="141" y="444"/>
                  </a:cubicBezTo>
                  <a:cubicBezTo>
                    <a:pt x="142" y="444"/>
                    <a:pt x="142" y="444"/>
                    <a:pt x="142" y="444"/>
                  </a:cubicBezTo>
                  <a:cubicBezTo>
                    <a:pt x="145" y="443"/>
                    <a:pt x="147" y="441"/>
                    <a:pt x="147" y="439"/>
                  </a:cubicBezTo>
                  <a:cubicBezTo>
                    <a:pt x="147" y="439"/>
                    <a:pt x="146" y="439"/>
                    <a:pt x="145" y="439"/>
                  </a:cubicBezTo>
                  <a:cubicBezTo>
                    <a:pt x="140" y="439"/>
                    <a:pt x="137" y="438"/>
                    <a:pt x="136" y="435"/>
                  </a:cubicBezTo>
                  <a:cubicBezTo>
                    <a:pt x="135" y="435"/>
                    <a:pt x="132" y="437"/>
                    <a:pt x="128" y="437"/>
                  </a:cubicBezTo>
                  <a:cubicBezTo>
                    <a:pt x="125" y="437"/>
                    <a:pt x="121" y="435"/>
                    <a:pt x="119" y="429"/>
                  </a:cubicBezTo>
                  <a:cubicBezTo>
                    <a:pt x="119" y="427"/>
                    <a:pt x="119" y="425"/>
                    <a:pt x="119" y="423"/>
                  </a:cubicBezTo>
                  <a:cubicBezTo>
                    <a:pt x="117" y="416"/>
                    <a:pt x="117" y="415"/>
                    <a:pt x="115" y="415"/>
                  </a:cubicBezTo>
                  <a:cubicBezTo>
                    <a:pt x="114" y="415"/>
                    <a:pt x="114" y="415"/>
                    <a:pt x="114" y="415"/>
                  </a:cubicBezTo>
                  <a:cubicBezTo>
                    <a:pt x="112" y="415"/>
                    <a:pt x="110" y="416"/>
                    <a:pt x="109" y="417"/>
                  </a:cubicBezTo>
                  <a:cubicBezTo>
                    <a:pt x="108" y="419"/>
                    <a:pt x="108" y="422"/>
                    <a:pt x="109" y="425"/>
                  </a:cubicBezTo>
                  <a:cubicBezTo>
                    <a:pt x="110" y="428"/>
                    <a:pt x="109" y="432"/>
                    <a:pt x="107" y="434"/>
                  </a:cubicBezTo>
                  <a:cubicBezTo>
                    <a:pt x="106" y="435"/>
                    <a:pt x="105" y="436"/>
                    <a:pt x="104" y="436"/>
                  </a:cubicBezTo>
                  <a:cubicBezTo>
                    <a:pt x="103" y="436"/>
                    <a:pt x="102" y="435"/>
                    <a:pt x="101" y="435"/>
                  </a:cubicBezTo>
                  <a:cubicBezTo>
                    <a:pt x="99" y="434"/>
                    <a:pt x="96" y="430"/>
                    <a:pt x="94" y="427"/>
                  </a:cubicBezTo>
                  <a:cubicBezTo>
                    <a:pt x="92" y="425"/>
                    <a:pt x="90" y="421"/>
                    <a:pt x="88" y="421"/>
                  </a:cubicBezTo>
                  <a:cubicBezTo>
                    <a:pt x="84" y="423"/>
                    <a:pt x="84" y="423"/>
                    <a:pt x="84" y="423"/>
                  </a:cubicBezTo>
                  <a:cubicBezTo>
                    <a:pt x="83" y="422"/>
                    <a:pt x="83" y="422"/>
                    <a:pt x="83" y="422"/>
                  </a:cubicBezTo>
                  <a:cubicBezTo>
                    <a:pt x="83" y="421"/>
                    <a:pt x="82" y="420"/>
                    <a:pt x="82" y="418"/>
                  </a:cubicBezTo>
                  <a:cubicBezTo>
                    <a:pt x="81" y="415"/>
                    <a:pt x="80" y="412"/>
                    <a:pt x="77" y="410"/>
                  </a:cubicBezTo>
                  <a:cubicBezTo>
                    <a:pt x="75" y="408"/>
                    <a:pt x="74" y="405"/>
                    <a:pt x="75" y="401"/>
                  </a:cubicBezTo>
                  <a:cubicBezTo>
                    <a:pt x="75" y="398"/>
                    <a:pt x="77" y="396"/>
                    <a:pt x="82" y="395"/>
                  </a:cubicBezTo>
                  <a:cubicBezTo>
                    <a:pt x="84" y="395"/>
                    <a:pt x="85" y="394"/>
                    <a:pt x="86" y="392"/>
                  </a:cubicBezTo>
                  <a:cubicBezTo>
                    <a:pt x="86" y="391"/>
                    <a:pt x="87" y="390"/>
                    <a:pt x="88" y="388"/>
                  </a:cubicBezTo>
                  <a:cubicBezTo>
                    <a:pt x="89" y="387"/>
                    <a:pt x="90" y="386"/>
                    <a:pt x="90" y="385"/>
                  </a:cubicBezTo>
                  <a:cubicBezTo>
                    <a:pt x="90" y="385"/>
                    <a:pt x="89" y="385"/>
                    <a:pt x="89" y="385"/>
                  </a:cubicBezTo>
                  <a:cubicBezTo>
                    <a:pt x="87" y="385"/>
                    <a:pt x="86" y="384"/>
                    <a:pt x="85" y="383"/>
                  </a:cubicBezTo>
                  <a:cubicBezTo>
                    <a:pt x="84" y="383"/>
                    <a:pt x="83" y="382"/>
                    <a:pt x="82" y="382"/>
                  </a:cubicBezTo>
                  <a:cubicBezTo>
                    <a:pt x="79" y="382"/>
                    <a:pt x="79" y="378"/>
                    <a:pt x="78" y="375"/>
                  </a:cubicBezTo>
                  <a:cubicBezTo>
                    <a:pt x="78" y="375"/>
                    <a:pt x="78" y="374"/>
                    <a:pt x="78" y="374"/>
                  </a:cubicBezTo>
                  <a:cubicBezTo>
                    <a:pt x="78" y="372"/>
                    <a:pt x="78" y="371"/>
                    <a:pt x="78" y="370"/>
                  </a:cubicBezTo>
                  <a:cubicBezTo>
                    <a:pt x="78" y="368"/>
                    <a:pt x="78" y="366"/>
                    <a:pt x="77" y="365"/>
                  </a:cubicBezTo>
                  <a:cubicBezTo>
                    <a:pt x="77" y="364"/>
                    <a:pt x="76" y="364"/>
                    <a:pt x="76" y="364"/>
                  </a:cubicBezTo>
                  <a:cubicBezTo>
                    <a:pt x="75" y="364"/>
                    <a:pt x="74" y="363"/>
                    <a:pt x="73" y="361"/>
                  </a:cubicBezTo>
                  <a:cubicBezTo>
                    <a:pt x="72" y="358"/>
                    <a:pt x="73" y="352"/>
                    <a:pt x="73" y="348"/>
                  </a:cubicBezTo>
                  <a:cubicBezTo>
                    <a:pt x="74" y="345"/>
                    <a:pt x="72" y="344"/>
                    <a:pt x="70" y="342"/>
                  </a:cubicBezTo>
                  <a:cubicBezTo>
                    <a:pt x="69" y="341"/>
                    <a:pt x="69" y="340"/>
                    <a:pt x="68" y="339"/>
                  </a:cubicBezTo>
                  <a:cubicBezTo>
                    <a:pt x="66" y="337"/>
                    <a:pt x="65" y="335"/>
                    <a:pt x="63" y="334"/>
                  </a:cubicBezTo>
                  <a:cubicBezTo>
                    <a:pt x="63" y="333"/>
                    <a:pt x="62" y="332"/>
                    <a:pt x="61" y="332"/>
                  </a:cubicBezTo>
                  <a:cubicBezTo>
                    <a:pt x="60" y="331"/>
                    <a:pt x="59" y="330"/>
                    <a:pt x="57" y="330"/>
                  </a:cubicBezTo>
                  <a:cubicBezTo>
                    <a:pt x="56" y="330"/>
                    <a:pt x="54" y="331"/>
                    <a:pt x="53" y="331"/>
                  </a:cubicBezTo>
                  <a:cubicBezTo>
                    <a:pt x="53" y="331"/>
                    <a:pt x="53" y="331"/>
                    <a:pt x="53" y="331"/>
                  </a:cubicBezTo>
                  <a:cubicBezTo>
                    <a:pt x="51" y="331"/>
                    <a:pt x="47" y="333"/>
                    <a:pt x="43" y="334"/>
                  </a:cubicBezTo>
                  <a:cubicBezTo>
                    <a:pt x="39" y="336"/>
                    <a:pt x="39" y="336"/>
                    <a:pt x="39" y="336"/>
                  </a:cubicBezTo>
                  <a:cubicBezTo>
                    <a:pt x="36" y="337"/>
                    <a:pt x="34" y="337"/>
                    <a:pt x="32" y="339"/>
                  </a:cubicBezTo>
                  <a:cubicBezTo>
                    <a:pt x="31" y="340"/>
                    <a:pt x="29" y="341"/>
                    <a:pt x="28" y="341"/>
                  </a:cubicBezTo>
                  <a:cubicBezTo>
                    <a:pt x="27" y="342"/>
                    <a:pt x="25" y="342"/>
                    <a:pt x="24" y="343"/>
                  </a:cubicBezTo>
                  <a:cubicBezTo>
                    <a:pt x="24" y="343"/>
                    <a:pt x="24" y="343"/>
                    <a:pt x="24" y="343"/>
                  </a:cubicBezTo>
                  <a:cubicBezTo>
                    <a:pt x="23" y="343"/>
                    <a:pt x="23" y="343"/>
                    <a:pt x="23" y="343"/>
                  </a:cubicBezTo>
                  <a:cubicBezTo>
                    <a:pt x="23" y="343"/>
                    <a:pt x="20" y="344"/>
                    <a:pt x="17" y="344"/>
                  </a:cubicBezTo>
                  <a:cubicBezTo>
                    <a:pt x="16" y="344"/>
                    <a:pt x="14" y="344"/>
                    <a:pt x="13" y="343"/>
                  </a:cubicBezTo>
                  <a:cubicBezTo>
                    <a:pt x="10" y="342"/>
                    <a:pt x="9" y="338"/>
                    <a:pt x="8" y="334"/>
                  </a:cubicBezTo>
                  <a:cubicBezTo>
                    <a:pt x="7" y="331"/>
                    <a:pt x="6" y="330"/>
                    <a:pt x="4" y="330"/>
                  </a:cubicBezTo>
                  <a:cubicBezTo>
                    <a:pt x="3" y="329"/>
                    <a:pt x="3" y="329"/>
                    <a:pt x="2" y="329"/>
                  </a:cubicBezTo>
                  <a:cubicBezTo>
                    <a:pt x="1" y="328"/>
                    <a:pt x="0" y="327"/>
                    <a:pt x="0" y="326"/>
                  </a:cubicBezTo>
                  <a:cubicBezTo>
                    <a:pt x="0" y="324"/>
                    <a:pt x="1" y="321"/>
                    <a:pt x="3" y="319"/>
                  </a:cubicBezTo>
                  <a:cubicBezTo>
                    <a:pt x="5" y="318"/>
                    <a:pt x="6" y="318"/>
                    <a:pt x="7" y="318"/>
                  </a:cubicBezTo>
                  <a:cubicBezTo>
                    <a:pt x="7" y="318"/>
                    <a:pt x="7" y="318"/>
                    <a:pt x="7" y="318"/>
                  </a:cubicBezTo>
                  <a:cubicBezTo>
                    <a:pt x="7" y="317"/>
                    <a:pt x="7" y="317"/>
                    <a:pt x="8" y="316"/>
                  </a:cubicBezTo>
                  <a:cubicBezTo>
                    <a:pt x="8" y="314"/>
                    <a:pt x="9" y="312"/>
                    <a:pt x="9" y="311"/>
                  </a:cubicBezTo>
                  <a:cubicBezTo>
                    <a:pt x="10" y="311"/>
                    <a:pt x="10" y="310"/>
                    <a:pt x="11" y="310"/>
                  </a:cubicBezTo>
                  <a:cubicBezTo>
                    <a:pt x="12" y="310"/>
                    <a:pt x="14" y="311"/>
                    <a:pt x="15" y="311"/>
                  </a:cubicBezTo>
                  <a:cubicBezTo>
                    <a:pt x="16" y="312"/>
                    <a:pt x="17" y="312"/>
                    <a:pt x="18" y="312"/>
                  </a:cubicBezTo>
                  <a:cubicBezTo>
                    <a:pt x="18" y="313"/>
                    <a:pt x="19" y="313"/>
                    <a:pt x="20" y="313"/>
                  </a:cubicBezTo>
                  <a:cubicBezTo>
                    <a:pt x="20" y="313"/>
                    <a:pt x="20" y="312"/>
                    <a:pt x="20" y="311"/>
                  </a:cubicBezTo>
                  <a:cubicBezTo>
                    <a:pt x="21" y="309"/>
                    <a:pt x="20" y="307"/>
                    <a:pt x="19" y="307"/>
                  </a:cubicBezTo>
                  <a:cubicBezTo>
                    <a:pt x="18" y="307"/>
                    <a:pt x="18" y="307"/>
                    <a:pt x="18" y="307"/>
                  </a:cubicBezTo>
                  <a:cubicBezTo>
                    <a:pt x="17" y="306"/>
                    <a:pt x="15" y="306"/>
                    <a:pt x="13" y="303"/>
                  </a:cubicBezTo>
                  <a:cubicBezTo>
                    <a:pt x="12" y="303"/>
                    <a:pt x="12" y="302"/>
                    <a:pt x="12" y="302"/>
                  </a:cubicBezTo>
                  <a:cubicBezTo>
                    <a:pt x="12" y="300"/>
                    <a:pt x="14" y="298"/>
                    <a:pt x="16" y="297"/>
                  </a:cubicBezTo>
                  <a:cubicBezTo>
                    <a:pt x="17" y="296"/>
                    <a:pt x="17" y="296"/>
                    <a:pt x="18" y="295"/>
                  </a:cubicBezTo>
                  <a:cubicBezTo>
                    <a:pt x="19" y="294"/>
                    <a:pt x="20" y="294"/>
                    <a:pt x="21" y="293"/>
                  </a:cubicBezTo>
                  <a:cubicBezTo>
                    <a:pt x="22" y="292"/>
                    <a:pt x="23" y="291"/>
                    <a:pt x="25" y="290"/>
                  </a:cubicBezTo>
                  <a:cubicBezTo>
                    <a:pt x="25" y="289"/>
                    <a:pt x="26" y="288"/>
                    <a:pt x="27" y="288"/>
                  </a:cubicBezTo>
                  <a:cubicBezTo>
                    <a:pt x="28" y="288"/>
                    <a:pt x="29" y="289"/>
                    <a:pt x="31" y="290"/>
                  </a:cubicBezTo>
                  <a:cubicBezTo>
                    <a:pt x="31" y="290"/>
                    <a:pt x="32" y="291"/>
                    <a:pt x="33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5" y="292"/>
                    <a:pt x="35" y="292"/>
                    <a:pt x="36" y="291"/>
                  </a:cubicBezTo>
                  <a:cubicBezTo>
                    <a:pt x="36" y="291"/>
                    <a:pt x="37" y="289"/>
                    <a:pt x="36" y="288"/>
                  </a:cubicBezTo>
                  <a:cubicBezTo>
                    <a:pt x="36" y="287"/>
                    <a:pt x="36" y="287"/>
                    <a:pt x="35" y="287"/>
                  </a:cubicBezTo>
                  <a:cubicBezTo>
                    <a:pt x="34" y="287"/>
                    <a:pt x="33" y="286"/>
                    <a:pt x="32" y="285"/>
                  </a:cubicBezTo>
                  <a:cubicBezTo>
                    <a:pt x="32" y="284"/>
                    <a:pt x="32" y="283"/>
                    <a:pt x="33" y="283"/>
                  </a:cubicBezTo>
                  <a:cubicBezTo>
                    <a:pt x="33" y="282"/>
                    <a:pt x="35" y="281"/>
                    <a:pt x="37" y="281"/>
                  </a:cubicBezTo>
                  <a:cubicBezTo>
                    <a:pt x="38" y="281"/>
                    <a:pt x="40" y="281"/>
                    <a:pt x="41" y="282"/>
                  </a:cubicBezTo>
                  <a:cubicBezTo>
                    <a:pt x="42" y="283"/>
                    <a:pt x="42" y="283"/>
                    <a:pt x="42" y="283"/>
                  </a:cubicBezTo>
                  <a:cubicBezTo>
                    <a:pt x="43" y="283"/>
                    <a:pt x="44" y="282"/>
                    <a:pt x="44" y="279"/>
                  </a:cubicBezTo>
                  <a:cubicBezTo>
                    <a:pt x="45" y="276"/>
                    <a:pt x="44" y="273"/>
                    <a:pt x="42" y="272"/>
                  </a:cubicBezTo>
                  <a:cubicBezTo>
                    <a:pt x="42" y="271"/>
                    <a:pt x="41" y="270"/>
                    <a:pt x="41" y="270"/>
                  </a:cubicBezTo>
                  <a:cubicBezTo>
                    <a:pt x="40" y="269"/>
                    <a:pt x="39" y="268"/>
                    <a:pt x="39" y="267"/>
                  </a:cubicBezTo>
                  <a:cubicBezTo>
                    <a:pt x="38" y="266"/>
                    <a:pt x="38" y="265"/>
                    <a:pt x="38" y="264"/>
                  </a:cubicBezTo>
                  <a:cubicBezTo>
                    <a:pt x="37" y="263"/>
                    <a:pt x="37" y="262"/>
                    <a:pt x="36" y="261"/>
                  </a:cubicBezTo>
                  <a:cubicBezTo>
                    <a:pt x="36" y="260"/>
                    <a:pt x="36" y="260"/>
                    <a:pt x="36" y="260"/>
                  </a:cubicBezTo>
                  <a:cubicBezTo>
                    <a:pt x="34" y="258"/>
                    <a:pt x="32" y="256"/>
                    <a:pt x="28" y="256"/>
                  </a:cubicBezTo>
                  <a:cubicBezTo>
                    <a:pt x="26" y="255"/>
                    <a:pt x="24" y="255"/>
                    <a:pt x="24" y="254"/>
                  </a:cubicBezTo>
                  <a:cubicBezTo>
                    <a:pt x="24" y="253"/>
                    <a:pt x="25" y="252"/>
                    <a:pt x="26" y="251"/>
                  </a:cubicBezTo>
                  <a:cubicBezTo>
                    <a:pt x="27" y="250"/>
                    <a:pt x="27" y="250"/>
                    <a:pt x="27" y="250"/>
                  </a:cubicBezTo>
                  <a:cubicBezTo>
                    <a:pt x="29" y="248"/>
                    <a:pt x="29" y="247"/>
                    <a:pt x="29" y="245"/>
                  </a:cubicBezTo>
                  <a:cubicBezTo>
                    <a:pt x="29" y="245"/>
                    <a:pt x="29" y="244"/>
                    <a:pt x="29" y="244"/>
                  </a:cubicBezTo>
                  <a:cubicBezTo>
                    <a:pt x="29" y="242"/>
                    <a:pt x="29" y="240"/>
                    <a:pt x="28" y="239"/>
                  </a:cubicBezTo>
                  <a:cubicBezTo>
                    <a:pt x="28" y="238"/>
                    <a:pt x="27" y="236"/>
                    <a:pt x="27" y="235"/>
                  </a:cubicBezTo>
                  <a:cubicBezTo>
                    <a:pt x="26" y="232"/>
                    <a:pt x="28" y="230"/>
                    <a:pt x="30" y="229"/>
                  </a:cubicBezTo>
                  <a:cubicBezTo>
                    <a:pt x="30" y="228"/>
                    <a:pt x="31" y="228"/>
                    <a:pt x="31" y="227"/>
                  </a:cubicBezTo>
                  <a:cubicBezTo>
                    <a:pt x="33" y="225"/>
                    <a:pt x="34" y="223"/>
                    <a:pt x="37" y="223"/>
                  </a:cubicBezTo>
                  <a:cubicBezTo>
                    <a:pt x="37" y="223"/>
                    <a:pt x="38" y="223"/>
                    <a:pt x="38" y="223"/>
                  </a:cubicBezTo>
                  <a:cubicBezTo>
                    <a:pt x="40" y="223"/>
                    <a:pt x="41" y="224"/>
                    <a:pt x="41" y="225"/>
                  </a:cubicBezTo>
                  <a:cubicBezTo>
                    <a:pt x="42" y="226"/>
                    <a:pt x="43" y="227"/>
                    <a:pt x="44" y="227"/>
                  </a:cubicBezTo>
                  <a:cubicBezTo>
                    <a:pt x="44" y="227"/>
                    <a:pt x="44" y="227"/>
                    <a:pt x="44" y="227"/>
                  </a:cubicBezTo>
                  <a:cubicBezTo>
                    <a:pt x="45" y="227"/>
                    <a:pt x="47" y="224"/>
                    <a:pt x="48" y="221"/>
                  </a:cubicBezTo>
                  <a:cubicBezTo>
                    <a:pt x="49" y="221"/>
                    <a:pt x="49" y="220"/>
                    <a:pt x="50" y="219"/>
                  </a:cubicBezTo>
                  <a:cubicBezTo>
                    <a:pt x="51" y="215"/>
                    <a:pt x="49" y="209"/>
                    <a:pt x="47" y="206"/>
                  </a:cubicBezTo>
                  <a:cubicBezTo>
                    <a:pt x="46" y="203"/>
                    <a:pt x="46" y="200"/>
                    <a:pt x="46" y="198"/>
                  </a:cubicBezTo>
                  <a:cubicBezTo>
                    <a:pt x="46" y="198"/>
                    <a:pt x="46" y="198"/>
                    <a:pt x="46" y="198"/>
                  </a:cubicBezTo>
                  <a:cubicBezTo>
                    <a:pt x="46" y="197"/>
                    <a:pt x="46" y="197"/>
                    <a:pt x="46" y="197"/>
                  </a:cubicBezTo>
                  <a:cubicBezTo>
                    <a:pt x="47" y="196"/>
                    <a:pt x="48" y="194"/>
                    <a:pt x="49" y="193"/>
                  </a:cubicBezTo>
                  <a:cubicBezTo>
                    <a:pt x="51" y="190"/>
                    <a:pt x="51" y="188"/>
                    <a:pt x="50" y="186"/>
                  </a:cubicBezTo>
                  <a:cubicBezTo>
                    <a:pt x="50" y="185"/>
                    <a:pt x="50" y="184"/>
                    <a:pt x="50" y="183"/>
                  </a:cubicBezTo>
                  <a:cubicBezTo>
                    <a:pt x="50" y="181"/>
                    <a:pt x="49" y="180"/>
                    <a:pt x="49" y="180"/>
                  </a:cubicBezTo>
                  <a:cubicBezTo>
                    <a:pt x="48" y="179"/>
                    <a:pt x="48" y="178"/>
                    <a:pt x="47" y="177"/>
                  </a:cubicBezTo>
                  <a:cubicBezTo>
                    <a:pt x="47" y="174"/>
                    <a:pt x="49" y="173"/>
                    <a:pt x="50" y="172"/>
                  </a:cubicBezTo>
                  <a:cubicBezTo>
                    <a:pt x="51" y="172"/>
                    <a:pt x="52" y="171"/>
                    <a:pt x="52" y="170"/>
                  </a:cubicBezTo>
                  <a:cubicBezTo>
                    <a:pt x="54" y="167"/>
                    <a:pt x="55" y="166"/>
                    <a:pt x="59" y="165"/>
                  </a:cubicBezTo>
                  <a:cubicBezTo>
                    <a:pt x="60" y="164"/>
                    <a:pt x="60" y="164"/>
                    <a:pt x="60" y="164"/>
                  </a:cubicBezTo>
                  <a:cubicBezTo>
                    <a:pt x="63" y="163"/>
                    <a:pt x="63" y="162"/>
                    <a:pt x="64" y="160"/>
                  </a:cubicBezTo>
                  <a:cubicBezTo>
                    <a:pt x="64" y="159"/>
                    <a:pt x="64" y="158"/>
                    <a:pt x="65" y="157"/>
                  </a:cubicBezTo>
                  <a:cubicBezTo>
                    <a:pt x="65" y="156"/>
                    <a:pt x="66" y="155"/>
                    <a:pt x="67" y="155"/>
                  </a:cubicBezTo>
                  <a:cubicBezTo>
                    <a:pt x="69" y="155"/>
                    <a:pt x="69" y="156"/>
                    <a:pt x="70" y="158"/>
                  </a:cubicBezTo>
                  <a:cubicBezTo>
                    <a:pt x="72" y="159"/>
                    <a:pt x="72" y="160"/>
                    <a:pt x="74" y="160"/>
                  </a:cubicBezTo>
                  <a:cubicBezTo>
                    <a:pt x="75" y="160"/>
                    <a:pt x="76" y="160"/>
                    <a:pt x="78" y="160"/>
                  </a:cubicBezTo>
                  <a:cubicBezTo>
                    <a:pt x="82" y="159"/>
                    <a:pt x="82" y="158"/>
                    <a:pt x="82" y="157"/>
                  </a:cubicBezTo>
                  <a:cubicBezTo>
                    <a:pt x="83" y="156"/>
                    <a:pt x="83" y="155"/>
                    <a:pt x="84" y="155"/>
                  </a:cubicBezTo>
                  <a:cubicBezTo>
                    <a:pt x="85" y="151"/>
                    <a:pt x="86" y="151"/>
                    <a:pt x="88" y="150"/>
                  </a:cubicBezTo>
                  <a:cubicBezTo>
                    <a:pt x="88" y="150"/>
                    <a:pt x="88" y="149"/>
                    <a:pt x="89" y="149"/>
                  </a:cubicBezTo>
                  <a:cubicBezTo>
                    <a:pt x="90" y="148"/>
                    <a:pt x="90" y="148"/>
                    <a:pt x="90" y="148"/>
                  </a:cubicBezTo>
                  <a:cubicBezTo>
                    <a:pt x="90" y="148"/>
                    <a:pt x="90" y="148"/>
                    <a:pt x="90" y="147"/>
                  </a:cubicBezTo>
                  <a:cubicBezTo>
                    <a:pt x="90" y="147"/>
                    <a:pt x="90" y="146"/>
                    <a:pt x="90" y="144"/>
                  </a:cubicBezTo>
                  <a:cubicBezTo>
                    <a:pt x="90" y="141"/>
                    <a:pt x="91" y="140"/>
                    <a:pt x="92" y="139"/>
                  </a:cubicBezTo>
                  <a:cubicBezTo>
                    <a:pt x="92" y="138"/>
                    <a:pt x="93" y="138"/>
                    <a:pt x="94" y="136"/>
                  </a:cubicBezTo>
                  <a:cubicBezTo>
                    <a:pt x="95" y="134"/>
                    <a:pt x="96" y="133"/>
                    <a:pt x="98" y="132"/>
                  </a:cubicBezTo>
                  <a:cubicBezTo>
                    <a:pt x="98" y="132"/>
                    <a:pt x="99" y="131"/>
                    <a:pt x="100" y="130"/>
                  </a:cubicBezTo>
                  <a:cubicBezTo>
                    <a:pt x="100" y="130"/>
                    <a:pt x="101" y="129"/>
                    <a:pt x="101" y="129"/>
                  </a:cubicBezTo>
                  <a:cubicBezTo>
                    <a:pt x="101" y="129"/>
                    <a:pt x="101" y="129"/>
                    <a:pt x="100" y="128"/>
                  </a:cubicBezTo>
                  <a:cubicBezTo>
                    <a:pt x="99" y="127"/>
                    <a:pt x="97" y="124"/>
                    <a:pt x="96" y="120"/>
                  </a:cubicBezTo>
                  <a:cubicBezTo>
                    <a:pt x="96" y="116"/>
                    <a:pt x="97" y="115"/>
                    <a:pt x="99" y="114"/>
                  </a:cubicBezTo>
                  <a:cubicBezTo>
                    <a:pt x="99" y="114"/>
                    <a:pt x="100" y="113"/>
                    <a:pt x="101" y="112"/>
                  </a:cubicBezTo>
                  <a:cubicBezTo>
                    <a:pt x="103" y="111"/>
                    <a:pt x="104" y="111"/>
                    <a:pt x="106" y="111"/>
                  </a:cubicBezTo>
                  <a:cubicBezTo>
                    <a:pt x="108" y="111"/>
                    <a:pt x="109" y="111"/>
                    <a:pt x="111" y="112"/>
                  </a:cubicBezTo>
                  <a:cubicBezTo>
                    <a:pt x="112" y="112"/>
                    <a:pt x="114" y="112"/>
                    <a:pt x="115" y="112"/>
                  </a:cubicBezTo>
                  <a:cubicBezTo>
                    <a:pt x="116" y="112"/>
                    <a:pt x="117" y="113"/>
                    <a:pt x="117" y="113"/>
                  </a:cubicBezTo>
                  <a:cubicBezTo>
                    <a:pt x="118" y="112"/>
                    <a:pt x="120" y="111"/>
                    <a:pt x="122" y="110"/>
                  </a:cubicBezTo>
                  <a:cubicBezTo>
                    <a:pt x="122" y="110"/>
                    <a:pt x="122" y="110"/>
                    <a:pt x="123" y="110"/>
                  </a:cubicBezTo>
                  <a:cubicBezTo>
                    <a:pt x="122" y="110"/>
                    <a:pt x="122" y="109"/>
                    <a:pt x="122" y="109"/>
                  </a:cubicBezTo>
                  <a:cubicBezTo>
                    <a:pt x="119" y="106"/>
                    <a:pt x="121" y="105"/>
                    <a:pt x="122" y="103"/>
                  </a:cubicBezTo>
                  <a:cubicBezTo>
                    <a:pt x="123" y="103"/>
                    <a:pt x="123" y="102"/>
                    <a:pt x="123" y="102"/>
                  </a:cubicBezTo>
                  <a:cubicBezTo>
                    <a:pt x="124" y="100"/>
                    <a:pt x="125" y="100"/>
                    <a:pt x="126" y="99"/>
                  </a:cubicBezTo>
                  <a:cubicBezTo>
                    <a:pt x="127" y="98"/>
                    <a:pt x="128" y="98"/>
                    <a:pt x="128" y="96"/>
                  </a:cubicBezTo>
                  <a:cubicBezTo>
                    <a:pt x="130" y="93"/>
                    <a:pt x="130" y="93"/>
                    <a:pt x="129" y="91"/>
                  </a:cubicBezTo>
                  <a:cubicBezTo>
                    <a:pt x="128" y="89"/>
                    <a:pt x="127" y="87"/>
                    <a:pt x="126" y="83"/>
                  </a:cubicBezTo>
                  <a:cubicBezTo>
                    <a:pt x="126" y="82"/>
                    <a:pt x="126" y="81"/>
                    <a:pt x="126" y="80"/>
                  </a:cubicBezTo>
                  <a:cubicBezTo>
                    <a:pt x="125" y="78"/>
                    <a:pt x="125" y="78"/>
                    <a:pt x="125" y="78"/>
                  </a:cubicBezTo>
                  <a:cubicBezTo>
                    <a:pt x="124" y="78"/>
                    <a:pt x="124" y="79"/>
                    <a:pt x="124" y="79"/>
                  </a:cubicBezTo>
                  <a:cubicBezTo>
                    <a:pt x="120" y="79"/>
                    <a:pt x="118" y="80"/>
                    <a:pt x="116" y="82"/>
                  </a:cubicBezTo>
                  <a:cubicBezTo>
                    <a:pt x="114" y="83"/>
                    <a:pt x="112" y="85"/>
                    <a:pt x="110" y="85"/>
                  </a:cubicBezTo>
                  <a:cubicBezTo>
                    <a:pt x="110" y="85"/>
                    <a:pt x="109" y="84"/>
                    <a:pt x="108" y="84"/>
                  </a:cubicBezTo>
                  <a:cubicBezTo>
                    <a:pt x="106" y="83"/>
                    <a:pt x="106" y="82"/>
                    <a:pt x="106" y="81"/>
                  </a:cubicBezTo>
                  <a:cubicBezTo>
                    <a:pt x="106" y="80"/>
                    <a:pt x="105" y="79"/>
                    <a:pt x="104" y="78"/>
                  </a:cubicBezTo>
                  <a:cubicBezTo>
                    <a:pt x="103" y="76"/>
                    <a:pt x="104" y="74"/>
                    <a:pt x="105" y="72"/>
                  </a:cubicBezTo>
                  <a:cubicBezTo>
                    <a:pt x="106" y="71"/>
                    <a:pt x="107" y="70"/>
                    <a:pt x="108" y="68"/>
                  </a:cubicBezTo>
                  <a:cubicBezTo>
                    <a:pt x="110" y="65"/>
                    <a:pt x="111" y="64"/>
                    <a:pt x="113" y="62"/>
                  </a:cubicBezTo>
                  <a:cubicBezTo>
                    <a:pt x="113" y="62"/>
                    <a:pt x="114" y="61"/>
                    <a:pt x="115" y="61"/>
                  </a:cubicBezTo>
                  <a:cubicBezTo>
                    <a:pt x="117" y="59"/>
                    <a:pt x="118" y="58"/>
                    <a:pt x="118" y="58"/>
                  </a:cubicBezTo>
                  <a:cubicBezTo>
                    <a:pt x="119" y="57"/>
                    <a:pt x="119" y="56"/>
                    <a:pt x="121" y="56"/>
                  </a:cubicBezTo>
                  <a:cubicBezTo>
                    <a:pt x="122" y="56"/>
                    <a:pt x="123" y="56"/>
                    <a:pt x="124" y="56"/>
                  </a:cubicBezTo>
                  <a:cubicBezTo>
                    <a:pt x="124" y="56"/>
                    <a:pt x="125" y="56"/>
                    <a:pt x="126" y="56"/>
                  </a:cubicBezTo>
                  <a:cubicBezTo>
                    <a:pt x="127" y="56"/>
                    <a:pt x="129" y="56"/>
                    <a:pt x="130" y="55"/>
                  </a:cubicBezTo>
                  <a:cubicBezTo>
                    <a:pt x="131" y="53"/>
                    <a:pt x="133" y="52"/>
                    <a:pt x="135" y="52"/>
                  </a:cubicBezTo>
                  <a:cubicBezTo>
                    <a:pt x="136" y="52"/>
                    <a:pt x="137" y="53"/>
                    <a:pt x="139" y="54"/>
                  </a:cubicBezTo>
                  <a:cubicBezTo>
                    <a:pt x="140" y="54"/>
                    <a:pt x="141" y="55"/>
                    <a:pt x="142" y="55"/>
                  </a:cubicBezTo>
                  <a:cubicBezTo>
                    <a:pt x="144" y="55"/>
                    <a:pt x="146" y="54"/>
                    <a:pt x="148" y="53"/>
                  </a:cubicBezTo>
                  <a:cubicBezTo>
                    <a:pt x="150" y="53"/>
                    <a:pt x="151" y="52"/>
                    <a:pt x="152" y="52"/>
                  </a:cubicBezTo>
                  <a:cubicBezTo>
                    <a:pt x="153" y="52"/>
                    <a:pt x="154" y="51"/>
                    <a:pt x="155" y="51"/>
                  </a:cubicBezTo>
                  <a:cubicBezTo>
                    <a:pt x="155" y="50"/>
                    <a:pt x="155" y="48"/>
                    <a:pt x="154" y="47"/>
                  </a:cubicBezTo>
                  <a:cubicBezTo>
                    <a:pt x="154" y="46"/>
                    <a:pt x="153" y="46"/>
                    <a:pt x="151" y="45"/>
                  </a:cubicBezTo>
                  <a:cubicBezTo>
                    <a:pt x="150" y="44"/>
                    <a:pt x="149" y="43"/>
                    <a:pt x="147" y="41"/>
                  </a:cubicBezTo>
                  <a:cubicBezTo>
                    <a:pt x="146" y="39"/>
                    <a:pt x="145" y="38"/>
                    <a:pt x="145" y="36"/>
                  </a:cubicBezTo>
                  <a:cubicBezTo>
                    <a:pt x="145" y="35"/>
                    <a:pt x="146" y="34"/>
                    <a:pt x="147" y="33"/>
                  </a:cubicBezTo>
                  <a:cubicBezTo>
                    <a:pt x="150" y="31"/>
                    <a:pt x="154" y="30"/>
                    <a:pt x="157" y="29"/>
                  </a:cubicBezTo>
                  <a:cubicBezTo>
                    <a:pt x="158" y="28"/>
                    <a:pt x="160" y="28"/>
                    <a:pt x="161" y="27"/>
                  </a:cubicBezTo>
                  <a:cubicBezTo>
                    <a:pt x="161" y="27"/>
                    <a:pt x="162" y="27"/>
                    <a:pt x="163" y="27"/>
                  </a:cubicBezTo>
                  <a:cubicBezTo>
                    <a:pt x="165" y="27"/>
                    <a:pt x="166" y="28"/>
                    <a:pt x="167" y="29"/>
                  </a:cubicBezTo>
                  <a:cubicBezTo>
                    <a:pt x="168" y="30"/>
                    <a:pt x="169" y="30"/>
                    <a:pt x="170" y="31"/>
                  </a:cubicBezTo>
                  <a:cubicBezTo>
                    <a:pt x="172" y="31"/>
                    <a:pt x="174" y="32"/>
                    <a:pt x="174" y="33"/>
                  </a:cubicBezTo>
                  <a:cubicBezTo>
                    <a:pt x="175" y="35"/>
                    <a:pt x="174" y="36"/>
                    <a:pt x="174" y="37"/>
                  </a:cubicBezTo>
                  <a:cubicBezTo>
                    <a:pt x="173" y="38"/>
                    <a:pt x="173" y="39"/>
                    <a:pt x="174" y="40"/>
                  </a:cubicBezTo>
                  <a:cubicBezTo>
                    <a:pt x="175" y="42"/>
                    <a:pt x="176" y="43"/>
                    <a:pt x="178" y="43"/>
                  </a:cubicBezTo>
                  <a:cubicBezTo>
                    <a:pt x="179" y="43"/>
                    <a:pt x="179" y="43"/>
                    <a:pt x="179" y="43"/>
                  </a:cubicBezTo>
                  <a:cubicBezTo>
                    <a:pt x="182" y="43"/>
                    <a:pt x="183" y="41"/>
                    <a:pt x="184" y="39"/>
                  </a:cubicBezTo>
                  <a:cubicBezTo>
                    <a:pt x="185" y="39"/>
                    <a:pt x="186" y="38"/>
                    <a:pt x="187" y="37"/>
                  </a:cubicBezTo>
                  <a:cubicBezTo>
                    <a:pt x="188" y="36"/>
                    <a:pt x="193" y="32"/>
                    <a:pt x="199" y="25"/>
                  </a:cubicBezTo>
                  <a:cubicBezTo>
                    <a:pt x="202" y="23"/>
                    <a:pt x="204" y="17"/>
                    <a:pt x="206" y="15"/>
                  </a:cubicBezTo>
                  <a:cubicBezTo>
                    <a:pt x="206" y="14"/>
                    <a:pt x="206" y="14"/>
                    <a:pt x="205" y="13"/>
                  </a:cubicBezTo>
                  <a:cubicBezTo>
                    <a:pt x="204" y="13"/>
                    <a:pt x="203" y="12"/>
                    <a:pt x="203" y="10"/>
                  </a:cubicBezTo>
                  <a:cubicBezTo>
                    <a:pt x="203" y="7"/>
                    <a:pt x="206" y="6"/>
                    <a:pt x="211" y="6"/>
                  </a:cubicBezTo>
                  <a:cubicBezTo>
                    <a:pt x="212" y="6"/>
                    <a:pt x="213" y="5"/>
                    <a:pt x="214" y="4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7" y="1"/>
                    <a:pt x="218" y="0"/>
                    <a:pt x="220" y="0"/>
                  </a:cubicBezTo>
                  <a:cubicBezTo>
                    <a:pt x="220" y="0"/>
                    <a:pt x="220" y="0"/>
                    <a:pt x="221" y="0"/>
                  </a:cubicBezTo>
                  <a:cubicBezTo>
                    <a:pt x="222" y="0"/>
                    <a:pt x="223" y="2"/>
                    <a:pt x="224" y="3"/>
                  </a:cubicBezTo>
                  <a:cubicBezTo>
                    <a:pt x="224" y="4"/>
                    <a:pt x="225" y="5"/>
                    <a:pt x="225" y="5"/>
                  </a:cubicBezTo>
                  <a:cubicBezTo>
                    <a:pt x="226" y="5"/>
                    <a:pt x="226" y="5"/>
                    <a:pt x="227" y="5"/>
                  </a:cubicBezTo>
                  <a:cubicBezTo>
                    <a:pt x="227" y="5"/>
                    <a:pt x="228" y="5"/>
                    <a:pt x="228" y="5"/>
                  </a:cubicBezTo>
                  <a:cubicBezTo>
                    <a:pt x="230" y="5"/>
                    <a:pt x="231" y="5"/>
                    <a:pt x="233" y="4"/>
                  </a:cubicBezTo>
                  <a:cubicBezTo>
                    <a:pt x="235" y="3"/>
                    <a:pt x="237" y="3"/>
                    <a:pt x="238" y="3"/>
                  </a:cubicBezTo>
                  <a:cubicBezTo>
                    <a:pt x="240" y="3"/>
                    <a:pt x="242" y="4"/>
                    <a:pt x="242" y="5"/>
                  </a:cubicBezTo>
                  <a:cubicBezTo>
                    <a:pt x="242" y="7"/>
                    <a:pt x="245" y="10"/>
                    <a:pt x="248" y="12"/>
                  </a:cubicBezTo>
                  <a:cubicBezTo>
                    <a:pt x="249" y="12"/>
                    <a:pt x="249" y="14"/>
                    <a:pt x="249" y="16"/>
                  </a:cubicBezTo>
                  <a:cubicBezTo>
                    <a:pt x="248" y="17"/>
                    <a:pt x="247" y="18"/>
                    <a:pt x="246" y="18"/>
                  </a:cubicBezTo>
                  <a:cubicBezTo>
                    <a:pt x="246" y="18"/>
                    <a:pt x="245" y="18"/>
                    <a:pt x="244" y="17"/>
                  </a:cubicBezTo>
                  <a:cubicBezTo>
                    <a:pt x="243" y="17"/>
                    <a:pt x="242" y="17"/>
                    <a:pt x="241" y="17"/>
                  </a:cubicBezTo>
                  <a:cubicBezTo>
                    <a:pt x="241" y="17"/>
                    <a:pt x="241" y="17"/>
                    <a:pt x="240" y="17"/>
                  </a:cubicBezTo>
                  <a:cubicBezTo>
                    <a:pt x="241" y="17"/>
                    <a:pt x="241" y="17"/>
                    <a:pt x="241" y="17"/>
                  </a:cubicBezTo>
                  <a:cubicBezTo>
                    <a:pt x="242" y="19"/>
                    <a:pt x="243" y="20"/>
                    <a:pt x="243" y="21"/>
                  </a:cubicBezTo>
                  <a:cubicBezTo>
                    <a:pt x="242" y="22"/>
                    <a:pt x="242" y="22"/>
                    <a:pt x="241" y="22"/>
                  </a:cubicBezTo>
                  <a:cubicBezTo>
                    <a:pt x="241" y="22"/>
                    <a:pt x="240" y="22"/>
                    <a:pt x="240" y="22"/>
                  </a:cubicBezTo>
                  <a:cubicBezTo>
                    <a:pt x="240" y="22"/>
                    <a:pt x="240" y="22"/>
                    <a:pt x="240" y="22"/>
                  </a:cubicBezTo>
                  <a:cubicBezTo>
                    <a:pt x="240" y="23"/>
                    <a:pt x="241" y="25"/>
                    <a:pt x="239" y="27"/>
                  </a:cubicBezTo>
                  <a:cubicBezTo>
                    <a:pt x="238" y="27"/>
                    <a:pt x="238" y="28"/>
                    <a:pt x="238" y="29"/>
                  </a:cubicBezTo>
                  <a:cubicBezTo>
                    <a:pt x="237" y="30"/>
                    <a:pt x="238" y="31"/>
                    <a:pt x="239" y="32"/>
                  </a:cubicBezTo>
                  <a:cubicBezTo>
                    <a:pt x="240" y="33"/>
                    <a:pt x="243" y="39"/>
                    <a:pt x="242" y="41"/>
                  </a:cubicBezTo>
                  <a:cubicBezTo>
                    <a:pt x="242" y="42"/>
                    <a:pt x="242" y="42"/>
                    <a:pt x="242" y="43"/>
                  </a:cubicBezTo>
                  <a:cubicBezTo>
                    <a:pt x="243" y="44"/>
                    <a:pt x="244" y="45"/>
                    <a:pt x="243" y="48"/>
                  </a:cubicBezTo>
                  <a:cubicBezTo>
                    <a:pt x="243" y="48"/>
                    <a:pt x="242" y="49"/>
                    <a:pt x="242" y="49"/>
                  </a:cubicBezTo>
                  <a:cubicBezTo>
                    <a:pt x="241" y="51"/>
                    <a:pt x="241" y="52"/>
                    <a:pt x="238" y="52"/>
                  </a:cubicBezTo>
                  <a:cubicBezTo>
                    <a:pt x="234" y="53"/>
                    <a:pt x="234" y="54"/>
                    <a:pt x="234" y="56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3" y="60"/>
                    <a:pt x="233" y="61"/>
                    <a:pt x="235" y="63"/>
                  </a:cubicBezTo>
                  <a:cubicBezTo>
                    <a:pt x="237" y="64"/>
                    <a:pt x="239" y="64"/>
                    <a:pt x="241" y="65"/>
                  </a:cubicBezTo>
                  <a:cubicBezTo>
                    <a:pt x="245" y="67"/>
                    <a:pt x="249" y="68"/>
                    <a:pt x="250" y="70"/>
                  </a:cubicBezTo>
                  <a:cubicBezTo>
                    <a:pt x="251" y="72"/>
                    <a:pt x="253" y="73"/>
                    <a:pt x="253" y="73"/>
                  </a:cubicBezTo>
                  <a:cubicBezTo>
                    <a:pt x="254" y="73"/>
                    <a:pt x="254" y="72"/>
                    <a:pt x="255" y="72"/>
                  </a:cubicBezTo>
                  <a:cubicBezTo>
                    <a:pt x="256" y="71"/>
                    <a:pt x="256" y="71"/>
                    <a:pt x="256" y="71"/>
                  </a:cubicBezTo>
                  <a:cubicBezTo>
                    <a:pt x="257" y="70"/>
                    <a:pt x="258" y="69"/>
                    <a:pt x="258" y="69"/>
                  </a:cubicBezTo>
                  <a:cubicBezTo>
                    <a:pt x="258" y="68"/>
                    <a:pt x="258" y="68"/>
                    <a:pt x="256" y="68"/>
                  </a:cubicBezTo>
                  <a:cubicBezTo>
                    <a:pt x="252" y="66"/>
                    <a:pt x="251" y="62"/>
                    <a:pt x="251" y="60"/>
                  </a:cubicBezTo>
                  <a:cubicBezTo>
                    <a:pt x="251" y="59"/>
                    <a:pt x="251" y="59"/>
                    <a:pt x="252" y="58"/>
                  </a:cubicBezTo>
                  <a:cubicBezTo>
                    <a:pt x="253" y="58"/>
                    <a:pt x="253" y="58"/>
                    <a:pt x="255" y="57"/>
                  </a:cubicBezTo>
                  <a:cubicBezTo>
                    <a:pt x="256" y="56"/>
                    <a:pt x="256" y="56"/>
                    <a:pt x="257" y="55"/>
                  </a:cubicBezTo>
                  <a:cubicBezTo>
                    <a:pt x="259" y="54"/>
                    <a:pt x="261" y="53"/>
                    <a:pt x="262" y="52"/>
                  </a:cubicBezTo>
                  <a:cubicBezTo>
                    <a:pt x="262" y="50"/>
                    <a:pt x="265" y="48"/>
                    <a:pt x="266" y="48"/>
                  </a:cubicBezTo>
                  <a:cubicBezTo>
                    <a:pt x="267" y="48"/>
                    <a:pt x="268" y="49"/>
                    <a:pt x="268" y="49"/>
                  </a:cubicBezTo>
                  <a:cubicBezTo>
                    <a:pt x="269" y="48"/>
                    <a:pt x="269" y="47"/>
                    <a:pt x="270" y="47"/>
                  </a:cubicBezTo>
                  <a:cubicBezTo>
                    <a:pt x="272" y="47"/>
                    <a:pt x="272" y="46"/>
                    <a:pt x="273" y="46"/>
                  </a:cubicBezTo>
                  <a:cubicBezTo>
                    <a:pt x="275" y="46"/>
                    <a:pt x="276" y="47"/>
                    <a:pt x="277" y="48"/>
                  </a:cubicBezTo>
                  <a:cubicBezTo>
                    <a:pt x="279" y="49"/>
                    <a:pt x="280" y="51"/>
                    <a:pt x="280" y="53"/>
                  </a:cubicBezTo>
                  <a:cubicBezTo>
                    <a:pt x="280" y="53"/>
                    <a:pt x="280" y="53"/>
                    <a:pt x="280" y="53"/>
                  </a:cubicBezTo>
                  <a:cubicBezTo>
                    <a:pt x="280" y="53"/>
                    <a:pt x="281" y="54"/>
                    <a:pt x="281" y="54"/>
                  </a:cubicBezTo>
                  <a:cubicBezTo>
                    <a:pt x="281" y="55"/>
                    <a:pt x="281" y="55"/>
                    <a:pt x="281" y="55"/>
                  </a:cubicBezTo>
                  <a:cubicBezTo>
                    <a:pt x="281" y="56"/>
                    <a:pt x="281" y="56"/>
                    <a:pt x="281" y="57"/>
                  </a:cubicBezTo>
                  <a:cubicBezTo>
                    <a:pt x="280" y="59"/>
                    <a:pt x="280" y="63"/>
                    <a:pt x="281" y="64"/>
                  </a:cubicBezTo>
                  <a:cubicBezTo>
                    <a:pt x="283" y="65"/>
                    <a:pt x="283" y="66"/>
                    <a:pt x="283" y="68"/>
                  </a:cubicBezTo>
                  <a:cubicBezTo>
                    <a:pt x="283" y="68"/>
                    <a:pt x="284" y="69"/>
                    <a:pt x="284" y="70"/>
                  </a:cubicBezTo>
                  <a:cubicBezTo>
                    <a:pt x="286" y="73"/>
                    <a:pt x="287" y="74"/>
                    <a:pt x="290" y="74"/>
                  </a:cubicBezTo>
                  <a:cubicBezTo>
                    <a:pt x="294" y="74"/>
                    <a:pt x="295" y="76"/>
                    <a:pt x="295" y="79"/>
                  </a:cubicBezTo>
                  <a:cubicBezTo>
                    <a:pt x="295" y="79"/>
                    <a:pt x="296" y="80"/>
                    <a:pt x="296" y="80"/>
                  </a:cubicBezTo>
                  <a:cubicBezTo>
                    <a:pt x="297" y="83"/>
                    <a:pt x="301" y="86"/>
                    <a:pt x="305" y="87"/>
                  </a:cubicBezTo>
                  <a:cubicBezTo>
                    <a:pt x="309" y="87"/>
                    <a:pt x="316" y="91"/>
                    <a:pt x="318" y="93"/>
                  </a:cubicBezTo>
                  <a:cubicBezTo>
                    <a:pt x="319" y="93"/>
                    <a:pt x="319" y="94"/>
                    <a:pt x="319" y="95"/>
                  </a:cubicBezTo>
                  <a:cubicBezTo>
                    <a:pt x="319" y="97"/>
                    <a:pt x="318" y="98"/>
                    <a:pt x="317" y="99"/>
                  </a:cubicBezTo>
                  <a:cubicBezTo>
                    <a:pt x="316" y="100"/>
                    <a:pt x="316" y="101"/>
                    <a:pt x="316" y="102"/>
                  </a:cubicBezTo>
                  <a:cubicBezTo>
                    <a:pt x="316" y="104"/>
                    <a:pt x="316" y="105"/>
                    <a:pt x="316" y="106"/>
                  </a:cubicBezTo>
                  <a:cubicBezTo>
                    <a:pt x="316" y="107"/>
                    <a:pt x="316" y="109"/>
                    <a:pt x="314" y="109"/>
                  </a:cubicBezTo>
                  <a:cubicBezTo>
                    <a:pt x="313" y="109"/>
                    <a:pt x="312" y="108"/>
                    <a:pt x="311" y="105"/>
                  </a:cubicBezTo>
                  <a:cubicBezTo>
                    <a:pt x="310" y="102"/>
                    <a:pt x="309" y="102"/>
                    <a:pt x="309" y="102"/>
                  </a:cubicBezTo>
                  <a:cubicBezTo>
                    <a:pt x="308" y="102"/>
                    <a:pt x="308" y="103"/>
                    <a:pt x="307" y="103"/>
                  </a:cubicBezTo>
                  <a:cubicBezTo>
                    <a:pt x="306" y="104"/>
                    <a:pt x="306" y="105"/>
                    <a:pt x="306" y="105"/>
                  </a:cubicBezTo>
                  <a:cubicBezTo>
                    <a:pt x="306" y="106"/>
                    <a:pt x="306" y="106"/>
                    <a:pt x="308" y="107"/>
                  </a:cubicBezTo>
                  <a:cubicBezTo>
                    <a:pt x="311" y="109"/>
                    <a:pt x="314" y="110"/>
                    <a:pt x="314" y="110"/>
                  </a:cubicBezTo>
                  <a:cubicBezTo>
                    <a:pt x="315" y="110"/>
                    <a:pt x="315" y="110"/>
                    <a:pt x="315" y="110"/>
                  </a:cubicBezTo>
                  <a:cubicBezTo>
                    <a:pt x="315" y="111"/>
                    <a:pt x="315" y="111"/>
                    <a:pt x="315" y="111"/>
                  </a:cubicBezTo>
                  <a:cubicBezTo>
                    <a:pt x="314" y="111"/>
                    <a:pt x="314" y="112"/>
                    <a:pt x="312" y="114"/>
                  </a:cubicBezTo>
                  <a:cubicBezTo>
                    <a:pt x="311" y="115"/>
                    <a:pt x="311" y="115"/>
                    <a:pt x="311" y="115"/>
                  </a:cubicBezTo>
                  <a:cubicBezTo>
                    <a:pt x="310" y="116"/>
                    <a:pt x="310" y="116"/>
                    <a:pt x="310" y="117"/>
                  </a:cubicBezTo>
                  <a:cubicBezTo>
                    <a:pt x="310" y="117"/>
                    <a:pt x="310" y="117"/>
                    <a:pt x="311" y="118"/>
                  </a:cubicBezTo>
                  <a:cubicBezTo>
                    <a:pt x="312" y="119"/>
                    <a:pt x="312" y="119"/>
                    <a:pt x="313" y="120"/>
                  </a:cubicBezTo>
                  <a:cubicBezTo>
                    <a:pt x="314" y="120"/>
                    <a:pt x="315" y="121"/>
                    <a:pt x="315" y="122"/>
                  </a:cubicBezTo>
                  <a:cubicBezTo>
                    <a:pt x="316" y="122"/>
                    <a:pt x="316" y="122"/>
                    <a:pt x="316" y="122"/>
                  </a:cubicBezTo>
                  <a:cubicBezTo>
                    <a:pt x="317" y="124"/>
                    <a:pt x="319" y="125"/>
                    <a:pt x="317" y="129"/>
                  </a:cubicBezTo>
                  <a:cubicBezTo>
                    <a:pt x="316" y="130"/>
                    <a:pt x="316" y="131"/>
                    <a:pt x="315" y="131"/>
                  </a:cubicBezTo>
                  <a:cubicBezTo>
                    <a:pt x="315" y="133"/>
                    <a:pt x="314" y="135"/>
                    <a:pt x="312" y="135"/>
                  </a:cubicBezTo>
                  <a:cubicBezTo>
                    <a:pt x="311" y="135"/>
                    <a:pt x="311" y="135"/>
                    <a:pt x="310" y="134"/>
                  </a:cubicBezTo>
                  <a:cubicBezTo>
                    <a:pt x="308" y="134"/>
                    <a:pt x="307" y="133"/>
                    <a:pt x="306" y="132"/>
                  </a:cubicBezTo>
                  <a:cubicBezTo>
                    <a:pt x="306" y="131"/>
                    <a:pt x="305" y="130"/>
                    <a:pt x="305" y="130"/>
                  </a:cubicBezTo>
                  <a:cubicBezTo>
                    <a:pt x="303" y="132"/>
                    <a:pt x="302" y="133"/>
                    <a:pt x="300" y="133"/>
                  </a:cubicBezTo>
                  <a:cubicBezTo>
                    <a:pt x="299" y="133"/>
                    <a:pt x="298" y="132"/>
                    <a:pt x="297" y="131"/>
                  </a:cubicBezTo>
                  <a:cubicBezTo>
                    <a:pt x="297" y="131"/>
                    <a:pt x="296" y="130"/>
                    <a:pt x="295" y="130"/>
                  </a:cubicBezTo>
                  <a:cubicBezTo>
                    <a:pt x="294" y="130"/>
                    <a:pt x="294" y="130"/>
                    <a:pt x="294" y="131"/>
                  </a:cubicBezTo>
                  <a:cubicBezTo>
                    <a:pt x="294" y="131"/>
                    <a:pt x="294" y="131"/>
                    <a:pt x="294" y="132"/>
                  </a:cubicBezTo>
                  <a:cubicBezTo>
                    <a:pt x="295" y="138"/>
                    <a:pt x="296" y="140"/>
                    <a:pt x="297" y="141"/>
                  </a:cubicBezTo>
                  <a:cubicBezTo>
                    <a:pt x="298" y="142"/>
                    <a:pt x="300" y="143"/>
                    <a:pt x="300" y="144"/>
                  </a:cubicBezTo>
                  <a:cubicBezTo>
                    <a:pt x="299" y="146"/>
                    <a:pt x="297" y="146"/>
                    <a:pt x="295" y="146"/>
                  </a:cubicBezTo>
                  <a:cubicBezTo>
                    <a:pt x="290" y="146"/>
                    <a:pt x="288" y="145"/>
                    <a:pt x="286" y="145"/>
                  </a:cubicBezTo>
                  <a:cubicBezTo>
                    <a:pt x="286" y="145"/>
                    <a:pt x="286" y="145"/>
                    <a:pt x="286" y="145"/>
                  </a:cubicBezTo>
                  <a:cubicBezTo>
                    <a:pt x="285" y="145"/>
                    <a:pt x="285" y="145"/>
                    <a:pt x="285" y="145"/>
                  </a:cubicBezTo>
                  <a:cubicBezTo>
                    <a:pt x="285" y="145"/>
                    <a:pt x="285" y="146"/>
                    <a:pt x="285" y="146"/>
                  </a:cubicBezTo>
                  <a:cubicBezTo>
                    <a:pt x="286" y="147"/>
                    <a:pt x="287" y="147"/>
                    <a:pt x="288" y="147"/>
                  </a:cubicBezTo>
                  <a:cubicBezTo>
                    <a:pt x="289" y="147"/>
                    <a:pt x="290" y="147"/>
                    <a:pt x="291" y="148"/>
                  </a:cubicBezTo>
                  <a:cubicBezTo>
                    <a:pt x="293" y="149"/>
                    <a:pt x="294" y="150"/>
                    <a:pt x="297" y="152"/>
                  </a:cubicBezTo>
                  <a:cubicBezTo>
                    <a:pt x="297" y="153"/>
                    <a:pt x="297" y="153"/>
                    <a:pt x="297" y="153"/>
                  </a:cubicBezTo>
                  <a:cubicBezTo>
                    <a:pt x="299" y="154"/>
                    <a:pt x="300" y="156"/>
                    <a:pt x="300" y="157"/>
                  </a:cubicBezTo>
                  <a:cubicBezTo>
                    <a:pt x="300" y="159"/>
                    <a:pt x="298" y="159"/>
                    <a:pt x="297" y="159"/>
                  </a:cubicBezTo>
                  <a:cubicBezTo>
                    <a:pt x="294" y="159"/>
                    <a:pt x="293" y="160"/>
                    <a:pt x="293" y="160"/>
                  </a:cubicBezTo>
                  <a:cubicBezTo>
                    <a:pt x="293" y="160"/>
                    <a:pt x="294" y="161"/>
                    <a:pt x="294" y="162"/>
                  </a:cubicBezTo>
                  <a:cubicBezTo>
                    <a:pt x="295" y="163"/>
                    <a:pt x="296" y="165"/>
                    <a:pt x="295" y="167"/>
                  </a:cubicBezTo>
                  <a:cubicBezTo>
                    <a:pt x="295" y="167"/>
                    <a:pt x="294" y="168"/>
                    <a:pt x="292" y="168"/>
                  </a:cubicBezTo>
                  <a:cubicBezTo>
                    <a:pt x="289" y="168"/>
                    <a:pt x="286" y="169"/>
                    <a:pt x="285" y="172"/>
                  </a:cubicBezTo>
                  <a:cubicBezTo>
                    <a:pt x="284" y="173"/>
                    <a:pt x="285" y="174"/>
                    <a:pt x="285" y="175"/>
                  </a:cubicBezTo>
                  <a:cubicBezTo>
                    <a:pt x="285" y="177"/>
                    <a:pt x="286" y="179"/>
                    <a:pt x="284" y="180"/>
                  </a:cubicBezTo>
                  <a:cubicBezTo>
                    <a:pt x="283" y="181"/>
                    <a:pt x="282" y="181"/>
                    <a:pt x="282" y="182"/>
                  </a:cubicBezTo>
                  <a:cubicBezTo>
                    <a:pt x="281" y="182"/>
                    <a:pt x="281" y="182"/>
                    <a:pt x="281" y="182"/>
                  </a:cubicBezTo>
                  <a:cubicBezTo>
                    <a:pt x="281" y="182"/>
                    <a:pt x="282" y="182"/>
                    <a:pt x="282" y="182"/>
                  </a:cubicBezTo>
                  <a:cubicBezTo>
                    <a:pt x="285" y="185"/>
                    <a:pt x="285" y="188"/>
                    <a:pt x="283" y="191"/>
                  </a:cubicBezTo>
                  <a:cubicBezTo>
                    <a:pt x="282" y="191"/>
                    <a:pt x="282" y="192"/>
                    <a:pt x="281" y="193"/>
                  </a:cubicBezTo>
                  <a:cubicBezTo>
                    <a:pt x="280" y="196"/>
                    <a:pt x="279" y="199"/>
                    <a:pt x="277" y="199"/>
                  </a:cubicBezTo>
                  <a:cubicBezTo>
                    <a:pt x="276" y="199"/>
                    <a:pt x="276" y="199"/>
                    <a:pt x="276" y="199"/>
                  </a:cubicBezTo>
                  <a:cubicBezTo>
                    <a:pt x="276" y="199"/>
                    <a:pt x="276" y="201"/>
                    <a:pt x="276" y="202"/>
                  </a:cubicBezTo>
                  <a:cubicBezTo>
                    <a:pt x="276" y="203"/>
                    <a:pt x="276" y="203"/>
                    <a:pt x="276" y="203"/>
                  </a:cubicBezTo>
                  <a:cubicBezTo>
                    <a:pt x="277" y="206"/>
                    <a:pt x="278" y="207"/>
                    <a:pt x="280" y="207"/>
                  </a:cubicBezTo>
                  <a:cubicBezTo>
                    <a:pt x="282" y="207"/>
                    <a:pt x="285" y="207"/>
                    <a:pt x="286" y="206"/>
                  </a:cubicBezTo>
                  <a:cubicBezTo>
                    <a:pt x="286" y="206"/>
                    <a:pt x="286" y="205"/>
                    <a:pt x="286" y="205"/>
                  </a:cubicBezTo>
                  <a:cubicBezTo>
                    <a:pt x="285" y="204"/>
                    <a:pt x="284" y="202"/>
                    <a:pt x="285" y="201"/>
                  </a:cubicBezTo>
                  <a:cubicBezTo>
                    <a:pt x="285" y="200"/>
                    <a:pt x="286" y="199"/>
                    <a:pt x="288" y="198"/>
                  </a:cubicBezTo>
                  <a:cubicBezTo>
                    <a:pt x="289" y="198"/>
                    <a:pt x="289" y="197"/>
                    <a:pt x="290" y="197"/>
                  </a:cubicBezTo>
                  <a:cubicBezTo>
                    <a:pt x="291" y="196"/>
                    <a:pt x="293" y="196"/>
                    <a:pt x="294" y="196"/>
                  </a:cubicBezTo>
                  <a:cubicBezTo>
                    <a:pt x="295" y="196"/>
                    <a:pt x="295" y="196"/>
                    <a:pt x="296" y="196"/>
                  </a:cubicBezTo>
                  <a:cubicBezTo>
                    <a:pt x="298" y="196"/>
                    <a:pt x="298" y="198"/>
                    <a:pt x="299" y="199"/>
                  </a:cubicBezTo>
                  <a:cubicBezTo>
                    <a:pt x="299" y="200"/>
                    <a:pt x="300" y="201"/>
                    <a:pt x="300" y="202"/>
                  </a:cubicBezTo>
                  <a:cubicBezTo>
                    <a:pt x="303" y="205"/>
                    <a:pt x="301" y="209"/>
                    <a:pt x="301" y="210"/>
                  </a:cubicBezTo>
                  <a:cubicBezTo>
                    <a:pt x="301" y="211"/>
                    <a:pt x="300" y="211"/>
                    <a:pt x="300" y="211"/>
                  </a:cubicBezTo>
                  <a:cubicBezTo>
                    <a:pt x="299" y="211"/>
                    <a:pt x="299" y="211"/>
                    <a:pt x="299" y="211"/>
                  </a:cubicBezTo>
                  <a:cubicBezTo>
                    <a:pt x="299" y="211"/>
                    <a:pt x="299" y="211"/>
                    <a:pt x="299" y="211"/>
                  </a:cubicBezTo>
                  <a:cubicBezTo>
                    <a:pt x="298" y="213"/>
                    <a:pt x="298" y="214"/>
                    <a:pt x="298" y="216"/>
                  </a:cubicBezTo>
                  <a:cubicBezTo>
                    <a:pt x="299" y="216"/>
                    <a:pt x="299" y="217"/>
                    <a:pt x="299" y="218"/>
                  </a:cubicBezTo>
                  <a:cubicBezTo>
                    <a:pt x="299" y="221"/>
                    <a:pt x="300" y="225"/>
                    <a:pt x="300" y="226"/>
                  </a:cubicBezTo>
                  <a:cubicBezTo>
                    <a:pt x="302" y="227"/>
                    <a:pt x="302" y="227"/>
                    <a:pt x="302" y="227"/>
                  </a:cubicBezTo>
                  <a:cubicBezTo>
                    <a:pt x="301" y="228"/>
                    <a:pt x="301" y="228"/>
                    <a:pt x="301" y="228"/>
                  </a:cubicBezTo>
                  <a:cubicBezTo>
                    <a:pt x="300" y="229"/>
                    <a:pt x="298" y="230"/>
                    <a:pt x="297" y="231"/>
                  </a:cubicBezTo>
                  <a:cubicBezTo>
                    <a:pt x="296" y="233"/>
                    <a:pt x="296" y="234"/>
                    <a:pt x="296" y="236"/>
                  </a:cubicBezTo>
                  <a:cubicBezTo>
                    <a:pt x="296" y="237"/>
                    <a:pt x="296" y="239"/>
                    <a:pt x="295" y="241"/>
                  </a:cubicBezTo>
                  <a:cubicBezTo>
                    <a:pt x="293" y="243"/>
                    <a:pt x="291" y="245"/>
                    <a:pt x="289" y="246"/>
                  </a:cubicBezTo>
                  <a:cubicBezTo>
                    <a:pt x="287" y="248"/>
                    <a:pt x="285" y="249"/>
                    <a:pt x="283" y="251"/>
                  </a:cubicBezTo>
                  <a:cubicBezTo>
                    <a:pt x="280" y="254"/>
                    <a:pt x="275" y="255"/>
                    <a:pt x="271" y="255"/>
                  </a:cubicBezTo>
                  <a:cubicBezTo>
                    <a:pt x="269" y="255"/>
                    <a:pt x="267" y="255"/>
                    <a:pt x="265" y="254"/>
                  </a:cubicBezTo>
                  <a:cubicBezTo>
                    <a:pt x="264" y="253"/>
                    <a:pt x="264" y="253"/>
                    <a:pt x="264" y="253"/>
                  </a:cubicBezTo>
                  <a:cubicBezTo>
                    <a:pt x="263" y="253"/>
                    <a:pt x="263" y="252"/>
                    <a:pt x="262" y="252"/>
                  </a:cubicBezTo>
                  <a:cubicBezTo>
                    <a:pt x="261" y="252"/>
                    <a:pt x="260" y="253"/>
                    <a:pt x="258" y="256"/>
                  </a:cubicBezTo>
                  <a:cubicBezTo>
                    <a:pt x="256" y="259"/>
                    <a:pt x="257" y="261"/>
                    <a:pt x="258" y="264"/>
                  </a:cubicBezTo>
                  <a:cubicBezTo>
                    <a:pt x="259" y="265"/>
                    <a:pt x="259" y="267"/>
                    <a:pt x="259" y="269"/>
                  </a:cubicBezTo>
                  <a:cubicBezTo>
                    <a:pt x="259" y="273"/>
                    <a:pt x="258" y="275"/>
                    <a:pt x="256" y="278"/>
                  </a:cubicBezTo>
                  <a:cubicBezTo>
                    <a:pt x="255" y="278"/>
                    <a:pt x="255" y="279"/>
                    <a:pt x="254" y="279"/>
                  </a:cubicBezTo>
                  <a:cubicBezTo>
                    <a:pt x="253" y="281"/>
                    <a:pt x="251" y="282"/>
                    <a:pt x="249" y="282"/>
                  </a:cubicBezTo>
                  <a:cubicBezTo>
                    <a:pt x="248" y="282"/>
                    <a:pt x="247" y="283"/>
                    <a:pt x="245" y="284"/>
                  </a:cubicBezTo>
                  <a:cubicBezTo>
                    <a:pt x="245" y="285"/>
                    <a:pt x="244" y="285"/>
                    <a:pt x="244" y="286"/>
                  </a:cubicBezTo>
                  <a:cubicBezTo>
                    <a:pt x="245" y="287"/>
                    <a:pt x="247" y="287"/>
                    <a:pt x="248" y="288"/>
                  </a:cubicBezTo>
                  <a:cubicBezTo>
                    <a:pt x="251" y="288"/>
                    <a:pt x="251" y="288"/>
                    <a:pt x="251" y="288"/>
                  </a:cubicBezTo>
                  <a:cubicBezTo>
                    <a:pt x="248" y="289"/>
                    <a:pt x="248" y="289"/>
                    <a:pt x="248" y="289"/>
                  </a:cubicBezTo>
                  <a:cubicBezTo>
                    <a:pt x="248" y="290"/>
                    <a:pt x="242" y="292"/>
                    <a:pt x="238" y="292"/>
                  </a:cubicBezTo>
                  <a:cubicBezTo>
                    <a:pt x="236" y="292"/>
                    <a:pt x="235" y="291"/>
                    <a:pt x="235" y="291"/>
                  </a:cubicBezTo>
                  <a:cubicBezTo>
                    <a:pt x="233" y="289"/>
                    <a:pt x="230" y="289"/>
                    <a:pt x="227" y="289"/>
                  </a:cubicBezTo>
                  <a:cubicBezTo>
                    <a:pt x="227" y="291"/>
                    <a:pt x="228" y="296"/>
                    <a:pt x="228" y="298"/>
                  </a:cubicBezTo>
                  <a:cubicBezTo>
                    <a:pt x="228" y="300"/>
                    <a:pt x="229" y="300"/>
                    <a:pt x="230" y="301"/>
                  </a:cubicBezTo>
                  <a:cubicBezTo>
                    <a:pt x="231" y="301"/>
                    <a:pt x="232" y="302"/>
                    <a:pt x="232" y="304"/>
                  </a:cubicBezTo>
                  <a:cubicBezTo>
                    <a:pt x="232" y="305"/>
                    <a:pt x="231" y="307"/>
                    <a:pt x="230" y="308"/>
                  </a:cubicBezTo>
                  <a:cubicBezTo>
                    <a:pt x="229" y="309"/>
                    <a:pt x="229" y="310"/>
                    <a:pt x="229" y="312"/>
                  </a:cubicBezTo>
                  <a:cubicBezTo>
                    <a:pt x="229" y="315"/>
                    <a:pt x="226" y="318"/>
                    <a:pt x="222" y="319"/>
                  </a:cubicBezTo>
                  <a:cubicBezTo>
                    <a:pt x="221" y="320"/>
                    <a:pt x="220" y="320"/>
                    <a:pt x="219" y="320"/>
                  </a:cubicBezTo>
                  <a:cubicBezTo>
                    <a:pt x="215" y="320"/>
                    <a:pt x="211" y="317"/>
                    <a:pt x="209" y="315"/>
                  </a:cubicBezTo>
                  <a:cubicBezTo>
                    <a:pt x="207" y="312"/>
                    <a:pt x="204" y="310"/>
                    <a:pt x="202" y="309"/>
                  </a:cubicBezTo>
                  <a:cubicBezTo>
                    <a:pt x="201" y="308"/>
                    <a:pt x="199" y="308"/>
                    <a:pt x="197" y="308"/>
                  </a:cubicBezTo>
                  <a:cubicBezTo>
                    <a:pt x="194" y="308"/>
                    <a:pt x="191" y="309"/>
                    <a:pt x="189" y="309"/>
                  </a:cubicBezTo>
                  <a:cubicBezTo>
                    <a:pt x="187" y="309"/>
                    <a:pt x="182" y="315"/>
                    <a:pt x="180" y="318"/>
                  </a:cubicBezTo>
                  <a:cubicBezTo>
                    <a:pt x="179" y="317"/>
                    <a:pt x="179" y="317"/>
                    <a:pt x="179" y="317"/>
                  </a:cubicBezTo>
                  <a:cubicBezTo>
                    <a:pt x="179" y="315"/>
                    <a:pt x="180" y="314"/>
                    <a:pt x="180" y="314"/>
                  </a:cubicBezTo>
                  <a:cubicBezTo>
                    <a:pt x="179" y="314"/>
                    <a:pt x="179" y="314"/>
                    <a:pt x="179" y="314"/>
                  </a:cubicBezTo>
                  <a:cubicBezTo>
                    <a:pt x="178" y="314"/>
                    <a:pt x="177" y="314"/>
                    <a:pt x="176" y="313"/>
                  </a:cubicBezTo>
                  <a:cubicBezTo>
                    <a:pt x="175" y="313"/>
                    <a:pt x="173" y="312"/>
                    <a:pt x="172" y="312"/>
                  </a:cubicBezTo>
                  <a:cubicBezTo>
                    <a:pt x="171" y="312"/>
                    <a:pt x="170" y="313"/>
                    <a:pt x="169" y="313"/>
                  </a:cubicBezTo>
                  <a:cubicBezTo>
                    <a:pt x="164" y="315"/>
                    <a:pt x="163" y="317"/>
                    <a:pt x="161" y="321"/>
                  </a:cubicBezTo>
                  <a:cubicBezTo>
                    <a:pt x="161" y="322"/>
                    <a:pt x="161" y="322"/>
                    <a:pt x="161" y="322"/>
                  </a:cubicBezTo>
                  <a:cubicBezTo>
                    <a:pt x="159" y="326"/>
                    <a:pt x="161" y="327"/>
                    <a:pt x="165" y="330"/>
                  </a:cubicBezTo>
                  <a:cubicBezTo>
                    <a:pt x="169" y="332"/>
                    <a:pt x="166" y="339"/>
                    <a:pt x="165" y="341"/>
                  </a:cubicBezTo>
                  <a:cubicBezTo>
                    <a:pt x="164" y="344"/>
                    <a:pt x="164" y="351"/>
                    <a:pt x="165" y="357"/>
                  </a:cubicBezTo>
                  <a:cubicBezTo>
                    <a:pt x="166" y="363"/>
                    <a:pt x="170" y="368"/>
                    <a:pt x="172" y="372"/>
                  </a:cubicBezTo>
                  <a:cubicBezTo>
                    <a:pt x="174" y="374"/>
                    <a:pt x="174" y="374"/>
                    <a:pt x="174" y="374"/>
                  </a:cubicBezTo>
                  <a:cubicBezTo>
                    <a:pt x="175" y="377"/>
                    <a:pt x="177" y="380"/>
                    <a:pt x="178" y="385"/>
                  </a:cubicBezTo>
                  <a:cubicBezTo>
                    <a:pt x="178" y="386"/>
                    <a:pt x="178" y="387"/>
                    <a:pt x="178" y="388"/>
                  </a:cubicBezTo>
                  <a:cubicBezTo>
                    <a:pt x="179" y="390"/>
                    <a:pt x="179" y="392"/>
                    <a:pt x="178" y="396"/>
                  </a:cubicBezTo>
                  <a:cubicBezTo>
                    <a:pt x="178" y="399"/>
                    <a:pt x="177" y="400"/>
                    <a:pt x="176" y="400"/>
                  </a:cubicBezTo>
                  <a:cubicBezTo>
                    <a:pt x="175" y="401"/>
                    <a:pt x="175" y="401"/>
                    <a:pt x="175" y="403"/>
                  </a:cubicBezTo>
                  <a:cubicBezTo>
                    <a:pt x="175" y="404"/>
                    <a:pt x="175" y="405"/>
                    <a:pt x="175" y="406"/>
                  </a:cubicBezTo>
                  <a:cubicBezTo>
                    <a:pt x="176" y="408"/>
                    <a:pt x="176" y="410"/>
                    <a:pt x="175" y="413"/>
                  </a:cubicBezTo>
                  <a:cubicBezTo>
                    <a:pt x="174" y="415"/>
                    <a:pt x="173" y="416"/>
                    <a:pt x="172" y="416"/>
                  </a:cubicBezTo>
                  <a:cubicBezTo>
                    <a:pt x="171" y="416"/>
                    <a:pt x="171" y="416"/>
                    <a:pt x="171" y="418"/>
                  </a:cubicBezTo>
                  <a:cubicBezTo>
                    <a:pt x="171" y="420"/>
                    <a:pt x="171" y="420"/>
                    <a:pt x="171" y="420"/>
                  </a:cubicBezTo>
                  <a:cubicBezTo>
                    <a:pt x="172" y="420"/>
                    <a:pt x="172" y="420"/>
                    <a:pt x="172" y="420"/>
                  </a:cubicBezTo>
                  <a:cubicBezTo>
                    <a:pt x="172" y="420"/>
                    <a:pt x="172" y="420"/>
                    <a:pt x="172" y="420"/>
                  </a:cubicBezTo>
                  <a:cubicBezTo>
                    <a:pt x="173" y="420"/>
                    <a:pt x="174" y="420"/>
                    <a:pt x="175" y="421"/>
                  </a:cubicBezTo>
                  <a:cubicBezTo>
                    <a:pt x="175" y="422"/>
                    <a:pt x="176" y="423"/>
                    <a:pt x="176" y="425"/>
                  </a:cubicBezTo>
                  <a:cubicBezTo>
                    <a:pt x="176" y="425"/>
                    <a:pt x="176" y="425"/>
                    <a:pt x="176" y="425"/>
                  </a:cubicBezTo>
                  <a:cubicBezTo>
                    <a:pt x="172" y="428"/>
                    <a:pt x="172" y="428"/>
                    <a:pt x="172" y="428"/>
                  </a:cubicBezTo>
                  <a:cubicBezTo>
                    <a:pt x="178" y="436"/>
                    <a:pt x="178" y="436"/>
                    <a:pt x="178" y="436"/>
                  </a:cubicBezTo>
                  <a:cubicBezTo>
                    <a:pt x="176" y="437"/>
                    <a:pt x="176" y="437"/>
                    <a:pt x="176" y="437"/>
                  </a:cubicBezTo>
                  <a:cubicBezTo>
                    <a:pt x="175" y="436"/>
                    <a:pt x="172" y="435"/>
                    <a:pt x="170" y="435"/>
                  </a:cubicBezTo>
                  <a:cubicBezTo>
                    <a:pt x="169" y="435"/>
                    <a:pt x="169" y="435"/>
                    <a:pt x="169" y="435"/>
                  </a:cubicBezTo>
                  <a:cubicBezTo>
                    <a:pt x="168" y="436"/>
                    <a:pt x="168" y="437"/>
                    <a:pt x="167" y="438"/>
                  </a:cubicBezTo>
                  <a:cubicBezTo>
                    <a:pt x="167" y="440"/>
                    <a:pt x="166" y="442"/>
                    <a:pt x="164" y="442"/>
                  </a:cubicBezTo>
                  <a:cubicBezTo>
                    <a:pt x="163" y="442"/>
                    <a:pt x="162" y="441"/>
                    <a:pt x="160" y="440"/>
                  </a:cubicBezTo>
                  <a:cubicBezTo>
                    <a:pt x="159" y="439"/>
                    <a:pt x="158" y="439"/>
                    <a:pt x="157" y="439"/>
                  </a:cubicBezTo>
                  <a:cubicBezTo>
                    <a:pt x="156" y="439"/>
                    <a:pt x="155" y="440"/>
                    <a:pt x="154" y="443"/>
                  </a:cubicBezTo>
                  <a:cubicBezTo>
                    <a:pt x="154" y="445"/>
                    <a:pt x="153" y="446"/>
                    <a:pt x="153" y="447"/>
                  </a:cubicBezTo>
                  <a:cubicBezTo>
                    <a:pt x="153" y="449"/>
                    <a:pt x="153" y="451"/>
                    <a:pt x="151" y="452"/>
                  </a:cubicBezTo>
                  <a:cubicBezTo>
                    <a:pt x="150" y="452"/>
                    <a:pt x="149" y="453"/>
                    <a:pt x="148" y="454"/>
                  </a:cubicBezTo>
                  <a:cubicBezTo>
                    <a:pt x="144" y="457"/>
                    <a:pt x="142" y="459"/>
                    <a:pt x="140" y="459"/>
                  </a:cubicBezTo>
                  <a:close/>
                </a:path>
              </a:pathLst>
            </a:custGeom>
            <a:solidFill>
              <a:schemeClr val="accent3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15"/>
            <p:cNvSpPr>
              <a:spLocks noEditPoints="1"/>
            </p:cNvSpPr>
            <p:nvPr/>
          </p:nvSpPr>
          <p:spPr bwMode="auto">
            <a:xfrm>
              <a:off x="1422401" y="3506788"/>
              <a:ext cx="995363" cy="1425575"/>
            </a:xfrm>
            <a:custGeom>
              <a:avLst/>
              <a:gdLst>
                <a:gd name="T0" fmla="*/ 242 w 322"/>
                <a:gd name="T1" fmla="*/ 19 h 461"/>
                <a:gd name="T2" fmla="*/ 255 w 322"/>
                <a:gd name="T3" fmla="*/ 75 h 461"/>
                <a:gd name="T4" fmla="*/ 282 w 322"/>
                <a:gd name="T5" fmla="*/ 56 h 461"/>
                <a:gd name="T6" fmla="*/ 316 w 322"/>
                <a:gd name="T7" fmla="*/ 109 h 461"/>
                <a:gd name="T8" fmla="*/ 307 w 322"/>
                <a:gd name="T9" fmla="*/ 131 h 461"/>
                <a:gd name="T10" fmla="*/ 298 w 322"/>
                <a:gd name="T11" fmla="*/ 154 h 461"/>
                <a:gd name="T12" fmla="*/ 291 w 322"/>
                <a:gd name="T13" fmla="*/ 200 h 461"/>
                <a:gd name="T14" fmla="*/ 296 w 322"/>
                <a:gd name="T15" fmla="*/ 241 h 461"/>
                <a:gd name="T16" fmla="*/ 228 w 322"/>
                <a:gd name="T17" fmla="*/ 289 h 461"/>
                <a:gd name="T18" fmla="*/ 182 w 322"/>
                <a:gd name="T19" fmla="*/ 314 h 461"/>
                <a:gd name="T20" fmla="*/ 176 w 322"/>
                <a:gd name="T21" fmla="*/ 414 h 461"/>
                <a:gd name="T22" fmla="*/ 163 w 322"/>
                <a:gd name="T23" fmla="*/ 441 h 461"/>
                <a:gd name="T24" fmla="*/ 115 w 322"/>
                <a:gd name="T25" fmla="*/ 415 h 461"/>
                <a:gd name="T26" fmla="*/ 91 w 322"/>
                <a:gd name="T27" fmla="*/ 385 h 461"/>
                <a:gd name="T28" fmla="*/ 25 w 322"/>
                <a:gd name="T29" fmla="*/ 344 h 461"/>
                <a:gd name="T30" fmla="*/ 21 w 322"/>
                <a:gd name="T31" fmla="*/ 307 h 461"/>
                <a:gd name="T32" fmla="*/ 47 w 322"/>
                <a:gd name="T33" fmla="*/ 280 h 461"/>
                <a:gd name="T34" fmla="*/ 46 w 322"/>
                <a:gd name="T35" fmla="*/ 229 h 461"/>
                <a:gd name="T36" fmla="*/ 76 w 322"/>
                <a:gd name="T37" fmla="*/ 162 h 461"/>
                <a:gd name="T38" fmla="*/ 118 w 322"/>
                <a:gd name="T39" fmla="*/ 117 h 461"/>
                <a:gd name="T40" fmla="*/ 110 w 322"/>
                <a:gd name="T41" fmla="*/ 84 h 461"/>
                <a:gd name="T42" fmla="*/ 150 w 322"/>
                <a:gd name="T43" fmla="*/ 42 h 461"/>
                <a:gd name="T44" fmla="*/ 213 w 322"/>
                <a:gd name="T45" fmla="*/ 8 h 461"/>
                <a:gd name="T46" fmla="*/ 200 w 322"/>
                <a:gd name="T47" fmla="*/ 26 h 461"/>
                <a:gd name="T48" fmla="*/ 159 w 322"/>
                <a:gd name="T49" fmla="*/ 29 h 461"/>
                <a:gd name="T50" fmla="*/ 137 w 322"/>
                <a:gd name="T51" fmla="*/ 52 h 461"/>
                <a:gd name="T52" fmla="*/ 109 w 322"/>
                <a:gd name="T53" fmla="*/ 85 h 461"/>
                <a:gd name="T54" fmla="*/ 123 w 322"/>
                <a:gd name="T55" fmla="*/ 110 h 461"/>
                <a:gd name="T56" fmla="*/ 93 w 322"/>
                <a:gd name="T57" fmla="*/ 139 h 461"/>
                <a:gd name="T58" fmla="*/ 65 w 322"/>
                <a:gd name="T59" fmla="*/ 160 h 461"/>
                <a:gd name="T60" fmla="*/ 47 w 322"/>
                <a:gd name="T61" fmla="*/ 199 h 461"/>
                <a:gd name="T62" fmla="*/ 30 w 322"/>
                <a:gd name="T63" fmla="*/ 244 h 461"/>
                <a:gd name="T64" fmla="*/ 45 w 322"/>
                <a:gd name="T65" fmla="*/ 280 h 461"/>
                <a:gd name="T66" fmla="*/ 29 w 322"/>
                <a:gd name="T67" fmla="*/ 288 h 461"/>
                <a:gd name="T68" fmla="*/ 20 w 322"/>
                <a:gd name="T69" fmla="*/ 313 h 461"/>
                <a:gd name="T70" fmla="*/ 19 w 322"/>
                <a:gd name="T71" fmla="*/ 346 h 461"/>
                <a:gd name="T72" fmla="*/ 63 w 322"/>
                <a:gd name="T73" fmla="*/ 333 h 461"/>
                <a:gd name="T74" fmla="*/ 86 w 322"/>
                <a:gd name="T75" fmla="*/ 385 h 461"/>
                <a:gd name="T76" fmla="*/ 95 w 322"/>
                <a:gd name="T77" fmla="*/ 429 h 461"/>
                <a:gd name="T78" fmla="*/ 147 w 322"/>
                <a:gd name="T79" fmla="*/ 440 h 461"/>
                <a:gd name="T80" fmla="*/ 156 w 322"/>
                <a:gd name="T81" fmla="*/ 449 h 461"/>
                <a:gd name="T82" fmla="*/ 178 w 322"/>
                <a:gd name="T83" fmla="*/ 427 h 461"/>
                <a:gd name="T84" fmla="*/ 178 w 322"/>
                <a:gd name="T85" fmla="*/ 407 h 461"/>
                <a:gd name="T86" fmla="*/ 164 w 322"/>
                <a:gd name="T87" fmla="*/ 323 h 461"/>
                <a:gd name="T88" fmla="*/ 221 w 322"/>
                <a:gd name="T89" fmla="*/ 322 h 461"/>
                <a:gd name="T90" fmla="*/ 250 w 322"/>
                <a:gd name="T91" fmla="*/ 288 h 461"/>
                <a:gd name="T92" fmla="*/ 273 w 322"/>
                <a:gd name="T93" fmla="*/ 257 h 461"/>
                <a:gd name="T94" fmla="*/ 301 w 322"/>
                <a:gd name="T95" fmla="*/ 213 h 461"/>
                <a:gd name="T96" fmla="*/ 282 w 322"/>
                <a:gd name="T97" fmla="*/ 207 h 461"/>
                <a:gd name="T98" fmla="*/ 297 w 322"/>
                <a:gd name="T99" fmla="*/ 162 h 461"/>
                <a:gd name="T100" fmla="*/ 297 w 322"/>
                <a:gd name="T101" fmla="*/ 132 h 461"/>
                <a:gd name="T102" fmla="*/ 318 w 322"/>
                <a:gd name="T103" fmla="*/ 122 h 461"/>
                <a:gd name="T104" fmla="*/ 322 w 322"/>
                <a:gd name="T105" fmla="*/ 96 h 461"/>
                <a:gd name="T106" fmla="*/ 284 w 322"/>
                <a:gd name="T107" fmla="*/ 56 h 461"/>
                <a:gd name="T108" fmla="*/ 256 w 322"/>
                <a:gd name="T109" fmla="*/ 57 h 461"/>
                <a:gd name="T110" fmla="*/ 237 w 322"/>
                <a:gd name="T111" fmla="*/ 58 h 461"/>
                <a:gd name="T112" fmla="*/ 246 w 322"/>
                <a:gd name="T113" fmla="*/ 19 h 461"/>
                <a:gd name="T114" fmla="*/ 222 w 322"/>
                <a:gd name="T115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2" h="461">
                  <a:moveTo>
                    <a:pt x="222" y="2"/>
                  </a:moveTo>
                  <a:cubicBezTo>
                    <a:pt x="222" y="2"/>
                    <a:pt x="222" y="2"/>
                    <a:pt x="222" y="2"/>
                  </a:cubicBezTo>
                  <a:cubicBezTo>
                    <a:pt x="225" y="2"/>
                    <a:pt x="225" y="7"/>
                    <a:pt x="227" y="7"/>
                  </a:cubicBezTo>
                  <a:cubicBezTo>
                    <a:pt x="228" y="7"/>
                    <a:pt x="229" y="7"/>
                    <a:pt x="230" y="7"/>
                  </a:cubicBezTo>
                  <a:cubicBezTo>
                    <a:pt x="232" y="7"/>
                    <a:pt x="233" y="7"/>
                    <a:pt x="235" y="6"/>
                  </a:cubicBezTo>
                  <a:cubicBezTo>
                    <a:pt x="237" y="5"/>
                    <a:pt x="239" y="5"/>
                    <a:pt x="240" y="5"/>
                  </a:cubicBezTo>
                  <a:cubicBezTo>
                    <a:pt x="242" y="5"/>
                    <a:pt x="243" y="5"/>
                    <a:pt x="243" y="7"/>
                  </a:cubicBezTo>
                  <a:cubicBezTo>
                    <a:pt x="244" y="9"/>
                    <a:pt x="248" y="12"/>
                    <a:pt x="249" y="13"/>
                  </a:cubicBezTo>
                  <a:cubicBezTo>
                    <a:pt x="251" y="14"/>
                    <a:pt x="250" y="18"/>
                    <a:pt x="248" y="18"/>
                  </a:cubicBezTo>
                  <a:cubicBezTo>
                    <a:pt x="248" y="18"/>
                    <a:pt x="247" y="18"/>
                    <a:pt x="247" y="18"/>
                  </a:cubicBezTo>
                  <a:cubicBezTo>
                    <a:pt x="245" y="17"/>
                    <a:pt x="244" y="17"/>
                    <a:pt x="243" y="17"/>
                  </a:cubicBezTo>
                  <a:cubicBezTo>
                    <a:pt x="242" y="17"/>
                    <a:pt x="241" y="17"/>
                    <a:pt x="242" y="19"/>
                  </a:cubicBezTo>
                  <a:cubicBezTo>
                    <a:pt x="243" y="20"/>
                    <a:pt x="245" y="22"/>
                    <a:pt x="243" y="22"/>
                  </a:cubicBezTo>
                  <a:cubicBezTo>
                    <a:pt x="243" y="22"/>
                    <a:pt x="242" y="22"/>
                    <a:pt x="242" y="22"/>
                  </a:cubicBezTo>
                  <a:cubicBezTo>
                    <a:pt x="242" y="22"/>
                    <a:pt x="242" y="22"/>
                    <a:pt x="241" y="22"/>
                  </a:cubicBezTo>
                  <a:cubicBezTo>
                    <a:pt x="239" y="22"/>
                    <a:pt x="243" y="25"/>
                    <a:pt x="240" y="27"/>
                  </a:cubicBezTo>
                  <a:cubicBezTo>
                    <a:pt x="238" y="29"/>
                    <a:pt x="238" y="32"/>
                    <a:pt x="240" y="33"/>
                  </a:cubicBezTo>
                  <a:cubicBezTo>
                    <a:pt x="241" y="35"/>
                    <a:pt x="244" y="40"/>
                    <a:pt x="243" y="42"/>
                  </a:cubicBezTo>
                  <a:cubicBezTo>
                    <a:pt x="243" y="44"/>
                    <a:pt x="246" y="45"/>
                    <a:pt x="244" y="48"/>
                  </a:cubicBezTo>
                  <a:cubicBezTo>
                    <a:pt x="243" y="51"/>
                    <a:pt x="243" y="52"/>
                    <a:pt x="239" y="53"/>
                  </a:cubicBezTo>
                  <a:cubicBezTo>
                    <a:pt x="236" y="53"/>
                    <a:pt x="235" y="55"/>
                    <a:pt x="235" y="57"/>
                  </a:cubicBezTo>
                  <a:cubicBezTo>
                    <a:pt x="234" y="60"/>
                    <a:pt x="233" y="62"/>
                    <a:pt x="237" y="65"/>
                  </a:cubicBezTo>
                  <a:cubicBezTo>
                    <a:pt x="240" y="67"/>
                    <a:pt x="249" y="69"/>
                    <a:pt x="251" y="71"/>
                  </a:cubicBezTo>
                  <a:cubicBezTo>
                    <a:pt x="252" y="73"/>
                    <a:pt x="254" y="75"/>
                    <a:pt x="255" y="75"/>
                  </a:cubicBezTo>
                  <a:cubicBezTo>
                    <a:pt x="256" y="75"/>
                    <a:pt x="257" y="74"/>
                    <a:pt x="258" y="73"/>
                  </a:cubicBezTo>
                  <a:cubicBezTo>
                    <a:pt x="260" y="71"/>
                    <a:pt x="262" y="69"/>
                    <a:pt x="259" y="68"/>
                  </a:cubicBezTo>
                  <a:cubicBezTo>
                    <a:pt x="255" y="66"/>
                    <a:pt x="253" y="63"/>
                    <a:pt x="253" y="61"/>
                  </a:cubicBezTo>
                  <a:cubicBezTo>
                    <a:pt x="253" y="60"/>
                    <a:pt x="254" y="61"/>
                    <a:pt x="257" y="59"/>
                  </a:cubicBezTo>
                  <a:cubicBezTo>
                    <a:pt x="260" y="57"/>
                    <a:pt x="263" y="56"/>
                    <a:pt x="264" y="53"/>
                  </a:cubicBezTo>
                  <a:cubicBezTo>
                    <a:pt x="265" y="51"/>
                    <a:pt x="267" y="50"/>
                    <a:pt x="268" y="50"/>
                  </a:cubicBezTo>
                  <a:cubicBezTo>
                    <a:pt x="269" y="50"/>
                    <a:pt x="270" y="50"/>
                    <a:pt x="270" y="51"/>
                  </a:cubicBezTo>
                  <a:cubicBezTo>
                    <a:pt x="270" y="53"/>
                    <a:pt x="271" y="55"/>
                    <a:pt x="271" y="55"/>
                  </a:cubicBezTo>
                  <a:cubicBezTo>
                    <a:pt x="271" y="55"/>
                    <a:pt x="270" y="50"/>
                    <a:pt x="273" y="49"/>
                  </a:cubicBezTo>
                  <a:cubicBezTo>
                    <a:pt x="274" y="48"/>
                    <a:pt x="274" y="48"/>
                    <a:pt x="275" y="48"/>
                  </a:cubicBezTo>
                  <a:cubicBezTo>
                    <a:pt x="276" y="48"/>
                    <a:pt x="277" y="49"/>
                    <a:pt x="279" y="50"/>
                  </a:cubicBezTo>
                  <a:cubicBezTo>
                    <a:pt x="280" y="51"/>
                    <a:pt x="281" y="54"/>
                    <a:pt x="282" y="56"/>
                  </a:cubicBezTo>
                  <a:cubicBezTo>
                    <a:pt x="281" y="56"/>
                    <a:pt x="280" y="56"/>
                    <a:pt x="280" y="56"/>
                  </a:cubicBezTo>
                  <a:cubicBezTo>
                    <a:pt x="280" y="56"/>
                    <a:pt x="281" y="56"/>
                    <a:pt x="282" y="56"/>
                  </a:cubicBezTo>
                  <a:cubicBezTo>
                    <a:pt x="282" y="56"/>
                    <a:pt x="282" y="56"/>
                    <a:pt x="282" y="56"/>
                  </a:cubicBezTo>
                  <a:cubicBezTo>
                    <a:pt x="282" y="58"/>
                    <a:pt x="281" y="64"/>
                    <a:pt x="283" y="66"/>
                  </a:cubicBezTo>
                  <a:cubicBezTo>
                    <a:pt x="285" y="67"/>
                    <a:pt x="284" y="69"/>
                    <a:pt x="285" y="72"/>
                  </a:cubicBezTo>
                  <a:cubicBezTo>
                    <a:pt x="287" y="74"/>
                    <a:pt x="289" y="76"/>
                    <a:pt x="292" y="76"/>
                  </a:cubicBezTo>
                  <a:cubicBezTo>
                    <a:pt x="296" y="76"/>
                    <a:pt x="296" y="78"/>
                    <a:pt x="297" y="81"/>
                  </a:cubicBezTo>
                  <a:cubicBezTo>
                    <a:pt x="298" y="84"/>
                    <a:pt x="303" y="88"/>
                    <a:pt x="307" y="89"/>
                  </a:cubicBezTo>
                  <a:cubicBezTo>
                    <a:pt x="310" y="89"/>
                    <a:pt x="318" y="93"/>
                    <a:pt x="319" y="94"/>
                  </a:cubicBezTo>
                  <a:cubicBezTo>
                    <a:pt x="321" y="95"/>
                    <a:pt x="321" y="98"/>
                    <a:pt x="318" y="100"/>
                  </a:cubicBezTo>
                  <a:cubicBezTo>
                    <a:pt x="316" y="101"/>
                    <a:pt x="318" y="104"/>
                    <a:pt x="317" y="107"/>
                  </a:cubicBezTo>
                  <a:cubicBezTo>
                    <a:pt x="317" y="108"/>
                    <a:pt x="317" y="109"/>
                    <a:pt x="316" y="109"/>
                  </a:cubicBezTo>
                  <a:cubicBezTo>
                    <a:pt x="316" y="109"/>
                    <a:pt x="315" y="108"/>
                    <a:pt x="314" y="106"/>
                  </a:cubicBezTo>
                  <a:cubicBezTo>
                    <a:pt x="313" y="104"/>
                    <a:pt x="312" y="102"/>
                    <a:pt x="311" y="102"/>
                  </a:cubicBezTo>
                  <a:cubicBezTo>
                    <a:pt x="310" y="102"/>
                    <a:pt x="309" y="103"/>
                    <a:pt x="308" y="104"/>
                  </a:cubicBezTo>
                  <a:cubicBezTo>
                    <a:pt x="306" y="106"/>
                    <a:pt x="306" y="107"/>
                    <a:pt x="309" y="109"/>
                  </a:cubicBezTo>
                  <a:cubicBezTo>
                    <a:pt x="313" y="111"/>
                    <a:pt x="316" y="112"/>
                    <a:pt x="316" y="112"/>
                  </a:cubicBezTo>
                  <a:cubicBezTo>
                    <a:pt x="316" y="112"/>
                    <a:pt x="315" y="113"/>
                    <a:pt x="313" y="115"/>
                  </a:cubicBezTo>
                  <a:cubicBezTo>
                    <a:pt x="311" y="117"/>
                    <a:pt x="310" y="117"/>
                    <a:pt x="312" y="119"/>
                  </a:cubicBezTo>
                  <a:cubicBezTo>
                    <a:pt x="314" y="121"/>
                    <a:pt x="316" y="121"/>
                    <a:pt x="317" y="123"/>
                  </a:cubicBezTo>
                  <a:cubicBezTo>
                    <a:pt x="318" y="125"/>
                    <a:pt x="320" y="126"/>
                    <a:pt x="318" y="129"/>
                  </a:cubicBezTo>
                  <a:cubicBezTo>
                    <a:pt x="316" y="132"/>
                    <a:pt x="316" y="135"/>
                    <a:pt x="314" y="135"/>
                  </a:cubicBezTo>
                  <a:cubicBezTo>
                    <a:pt x="314" y="135"/>
                    <a:pt x="313" y="135"/>
                    <a:pt x="313" y="135"/>
                  </a:cubicBezTo>
                  <a:cubicBezTo>
                    <a:pt x="309" y="134"/>
                    <a:pt x="309" y="131"/>
                    <a:pt x="307" y="131"/>
                  </a:cubicBezTo>
                  <a:cubicBezTo>
                    <a:pt x="307" y="131"/>
                    <a:pt x="307" y="131"/>
                    <a:pt x="306" y="131"/>
                  </a:cubicBezTo>
                  <a:cubicBezTo>
                    <a:pt x="305" y="132"/>
                    <a:pt x="303" y="133"/>
                    <a:pt x="302" y="133"/>
                  </a:cubicBezTo>
                  <a:cubicBezTo>
                    <a:pt x="301" y="133"/>
                    <a:pt x="301" y="133"/>
                    <a:pt x="300" y="132"/>
                  </a:cubicBezTo>
                  <a:cubicBezTo>
                    <a:pt x="299" y="131"/>
                    <a:pt x="298" y="130"/>
                    <a:pt x="297" y="130"/>
                  </a:cubicBezTo>
                  <a:cubicBezTo>
                    <a:pt x="296" y="130"/>
                    <a:pt x="294" y="131"/>
                    <a:pt x="295" y="133"/>
                  </a:cubicBezTo>
                  <a:cubicBezTo>
                    <a:pt x="295" y="137"/>
                    <a:pt x="296" y="141"/>
                    <a:pt x="298" y="142"/>
                  </a:cubicBezTo>
                  <a:cubicBezTo>
                    <a:pt x="301" y="144"/>
                    <a:pt x="303" y="146"/>
                    <a:pt x="297" y="146"/>
                  </a:cubicBezTo>
                  <a:cubicBezTo>
                    <a:pt x="292" y="146"/>
                    <a:pt x="290" y="146"/>
                    <a:pt x="289" y="145"/>
                  </a:cubicBezTo>
                  <a:cubicBezTo>
                    <a:pt x="288" y="145"/>
                    <a:pt x="288" y="145"/>
                    <a:pt x="288" y="145"/>
                  </a:cubicBezTo>
                  <a:cubicBezTo>
                    <a:pt x="286" y="145"/>
                    <a:pt x="285" y="146"/>
                    <a:pt x="286" y="148"/>
                  </a:cubicBezTo>
                  <a:cubicBezTo>
                    <a:pt x="289" y="149"/>
                    <a:pt x="290" y="149"/>
                    <a:pt x="292" y="150"/>
                  </a:cubicBezTo>
                  <a:cubicBezTo>
                    <a:pt x="294" y="151"/>
                    <a:pt x="296" y="152"/>
                    <a:pt x="298" y="154"/>
                  </a:cubicBezTo>
                  <a:cubicBezTo>
                    <a:pt x="300" y="156"/>
                    <a:pt x="304" y="159"/>
                    <a:pt x="298" y="159"/>
                  </a:cubicBezTo>
                  <a:cubicBezTo>
                    <a:pt x="293" y="160"/>
                    <a:pt x="294" y="162"/>
                    <a:pt x="295" y="163"/>
                  </a:cubicBezTo>
                  <a:cubicBezTo>
                    <a:pt x="296" y="165"/>
                    <a:pt x="298" y="168"/>
                    <a:pt x="294" y="168"/>
                  </a:cubicBezTo>
                  <a:cubicBezTo>
                    <a:pt x="291" y="168"/>
                    <a:pt x="287" y="170"/>
                    <a:pt x="286" y="173"/>
                  </a:cubicBezTo>
                  <a:cubicBezTo>
                    <a:pt x="285" y="176"/>
                    <a:pt x="288" y="178"/>
                    <a:pt x="285" y="181"/>
                  </a:cubicBezTo>
                  <a:cubicBezTo>
                    <a:pt x="283" y="183"/>
                    <a:pt x="281" y="182"/>
                    <a:pt x="283" y="184"/>
                  </a:cubicBezTo>
                  <a:cubicBezTo>
                    <a:pt x="286" y="186"/>
                    <a:pt x="285" y="189"/>
                    <a:pt x="284" y="191"/>
                  </a:cubicBezTo>
                  <a:cubicBezTo>
                    <a:pt x="282" y="193"/>
                    <a:pt x="281" y="199"/>
                    <a:pt x="279" y="199"/>
                  </a:cubicBezTo>
                  <a:cubicBezTo>
                    <a:pt x="276" y="199"/>
                    <a:pt x="277" y="201"/>
                    <a:pt x="278" y="204"/>
                  </a:cubicBezTo>
                  <a:cubicBezTo>
                    <a:pt x="278" y="207"/>
                    <a:pt x="279" y="209"/>
                    <a:pt x="282" y="209"/>
                  </a:cubicBezTo>
                  <a:cubicBezTo>
                    <a:pt x="285" y="209"/>
                    <a:pt x="290" y="209"/>
                    <a:pt x="289" y="206"/>
                  </a:cubicBezTo>
                  <a:cubicBezTo>
                    <a:pt x="287" y="202"/>
                    <a:pt x="287" y="201"/>
                    <a:pt x="291" y="200"/>
                  </a:cubicBezTo>
                  <a:cubicBezTo>
                    <a:pt x="293" y="199"/>
                    <a:pt x="294" y="198"/>
                    <a:pt x="296" y="198"/>
                  </a:cubicBezTo>
                  <a:cubicBezTo>
                    <a:pt x="297" y="198"/>
                    <a:pt x="297" y="198"/>
                    <a:pt x="297" y="198"/>
                  </a:cubicBezTo>
                  <a:cubicBezTo>
                    <a:pt x="300" y="198"/>
                    <a:pt x="299" y="201"/>
                    <a:pt x="302" y="204"/>
                  </a:cubicBezTo>
                  <a:cubicBezTo>
                    <a:pt x="304" y="206"/>
                    <a:pt x="303" y="209"/>
                    <a:pt x="302" y="211"/>
                  </a:cubicBezTo>
                  <a:cubicBezTo>
                    <a:pt x="302" y="211"/>
                    <a:pt x="302" y="211"/>
                    <a:pt x="302" y="211"/>
                  </a:cubicBezTo>
                  <a:cubicBezTo>
                    <a:pt x="302" y="211"/>
                    <a:pt x="301" y="210"/>
                    <a:pt x="301" y="210"/>
                  </a:cubicBezTo>
                  <a:cubicBezTo>
                    <a:pt x="301" y="210"/>
                    <a:pt x="300" y="210"/>
                    <a:pt x="300" y="211"/>
                  </a:cubicBezTo>
                  <a:cubicBezTo>
                    <a:pt x="298" y="214"/>
                    <a:pt x="299" y="216"/>
                    <a:pt x="300" y="219"/>
                  </a:cubicBezTo>
                  <a:cubicBezTo>
                    <a:pt x="301" y="223"/>
                    <a:pt x="302" y="227"/>
                    <a:pt x="302" y="227"/>
                  </a:cubicBezTo>
                  <a:cubicBezTo>
                    <a:pt x="302" y="228"/>
                    <a:pt x="302" y="228"/>
                    <a:pt x="302" y="228"/>
                  </a:cubicBezTo>
                  <a:cubicBezTo>
                    <a:pt x="301" y="229"/>
                    <a:pt x="300" y="230"/>
                    <a:pt x="299" y="232"/>
                  </a:cubicBezTo>
                  <a:cubicBezTo>
                    <a:pt x="296" y="235"/>
                    <a:pt x="298" y="238"/>
                    <a:pt x="296" y="241"/>
                  </a:cubicBezTo>
                  <a:cubicBezTo>
                    <a:pt x="294" y="245"/>
                    <a:pt x="289" y="247"/>
                    <a:pt x="285" y="251"/>
                  </a:cubicBezTo>
                  <a:cubicBezTo>
                    <a:pt x="282" y="254"/>
                    <a:pt x="277" y="255"/>
                    <a:pt x="273" y="255"/>
                  </a:cubicBezTo>
                  <a:cubicBezTo>
                    <a:pt x="271" y="255"/>
                    <a:pt x="269" y="255"/>
                    <a:pt x="268" y="254"/>
                  </a:cubicBezTo>
                  <a:cubicBezTo>
                    <a:pt x="266" y="253"/>
                    <a:pt x="265" y="252"/>
                    <a:pt x="264" y="252"/>
                  </a:cubicBezTo>
                  <a:cubicBezTo>
                    <a:pt x="263" y="252"/>
                    <a:pt x="262" y="253"/>
                    <a:pt x="260" y="256"/>
                  </a:cubicBezTo>
                  <a:cubicBezTo>
                    <a:pt x="255" y="262"/>
                    <a:pt x="260" y="265"/>
                    <a:pt x="260" y="270"/>
                  </a:cubicBezTo>
                  <a:cubicBezTo>
                    <a:pt x="260" y="275"/>
                    <a:pt x="258" y="276"/>
                    <a:pt x="255" y="280"/>
                  </a:cubicBezTo>
                  <a:cubicBezTo>
                    <a:pt x="253" y="283"/>
                    <a:pt x="250" y="281"/>
                    <a:pt x="246" y="285"/>
                  </a:cubicBezTo>
                  <a:cubicBezTo>
                    <a:pt x="243" y="288"/>
                    <a:pt x="250" y="290"/>
                    <a:pt x="250" y="290"/>
                  </a:cubicBezTo>
                  <a:cubicBezTo>
                    <a:pt x="250" y="290"/>
                    <a:pt x="244" y="292"/>
                    <a:pt x="240" y="292"/>
                  </a:cubicBezTo>
                  <a:cubicBezTo>
                    <a:pt x="239" y="292"/>
                    <a:pt x="238" y="291"/>
                    <a:pt x="237" y="291"/>
                  </a:cubicBezTo>
                  <a:cubicBezTo>
                    <a:pt x="235" y="289"/>
                    <a:pt x="228" y="289"/>
                    <a:pt x="228" y="289"/>
                  </a:cubicBezTo>
                  <a:cubicBezTo>
                    <a:pt x="228" y="289"/>
                    <a:pt x="229" y="296"/>
                    <a:pt x="229" y="299"/>
                  </a:cubicBezTo>
                  <a:cubicBezTo>
                    <a:pt x="229" y="303"/>
                    <a:pt x="233" y="302"/>
                    <a:pt x="233" y="305"/>
                  </a:cubicBezTo>
                  <a:cubicBezTo>
                    <a:pt x="233" y="308"/>
                    <a:pt x="230" y="309"/>
                    <a:pt x="230" y="313"/>
                  </a:cubicBezTo>
                  <a:cubicBezTo>
                    <a:pt x="230" y="316"/>
                    <a:pt x="228" y="318"/>
                    <a:pt x="223" y="319"/>
                  </a:cubicBezTo>
                  <a:cubicBezTo>
                    <a:pt x="223" y="320"/>
                    <a:pt x="222" y="320"/>
                    <a:pt x="221" y="320"/>
                  </a:cubicBezTo>
                  <a:cubicBezTo>
                    <a:pt x="217" y="320"/>
                    <a:pt x="214" y="318"/>
                    <a:pt x="212" y="315"/>
                  </a:cubicBezTo>
                  <a:cubicBezTo>
                    <a:pt x="210" y="313"/>
                    <a:pt x="207" y="310"/>
                    <a:pt x="205" y="309"/>
                  </a:cubicBezTo>
                  <a:cubicBezTo>
                    <a:pt x="203" y="308"/>
                    <a:pt x="201" y="308"/>
                    <a:pt x="199" y="308"/>
                  </a:cubicBezTo>
                  <a:cubicBezTo>
                    <a:pt x="196" y="308"/>
                    <a:pt x="193" y="309"/>
                    <a:pt x="191" y="309"/>
                  </a:cubicBezTo>
                  <a:cubicBezTo>
                    <a:pt x="187" y="310"/>
                    <a:pt x="182" y="318"/>
                    <a:pt x="182" y="318"/>
                  </a:cubicBezTo>
                  <a:cubicBezTo>
                    <a:pt x="182" y="318"/>
                    <a:pt x="184" y="314"/>
                    <a:pt x="182" y="314"/>
                  </a:cubicBezTo>
                  <a:cubicBezTo>
                    <a:pt x="182" y="314"/>
                    <a:pt x="182" y="314"/>
                    <a:pt x="182" y="314"/>
                  </a:cubicBezTo>
                  <a:cubicBezTo>
                    <a:pt x="181" y="314"/>
                    <a:pt x="181" y="314"/>
                    <a:pt x="181" y="314"/>
                  </a:cubicBezTo>
                  <a:cubicBezTo>
                    <a:pt x="179" y="314"/>
                    <a:pt x="177" y="313"/>
                    <a:pt x="174" y="313"/>
                  </a:cubicBezTo>
                  <a:cubicBezTo>
                    <a:pt x="173" y="313"/>
                    <a:pt x="172" y="313"/>
                    <a:pt x="170" y="313"/>
                  </a:cubicBezTo>
                  <a:cubicBezTo>
                    <a:pt x="165" y="315"/>
                    <a:pt x="164" y="317"/>
                    <a:pt x="162" y="322"/>
                  </a:cubicBezTo>
                  <a:cubicBezTo>
                    <a:pt x="160" y="327"/>
                    <a:pt x="163" y="329"/>
                    <a:pt x="166" y="331"/>
                  </a:cubicBezTo>
                  <a:cubicBezTo>
                    <a:pt x="170" y="333"/>
                    <a:pt x="168" y="339"/>
                    <a:pt x="166" y="342"/>
                  </a:cubicBezTo>
                  <a:cubicBezTo>
                    <a:pt x="165" y="345"/>
                    <a:pt x="165" y="352"/>
                    <a:pt x="166" y="359"/>
                  </a:cubicBezTo>
                  <a:cubicBezTo>
                    <a:pt x="168" y="365"/>
                    <a:pt x="172" y="371"/>
                    <a:pt x="174" y="375"/>
                  </a:cubicBezTo>
                  <a:cubicBezTo>
                    <a:pt x="176" y="378"/>
                    <a:pt x="178" y="381"/>
                    <a:pt x="179" y="386"/>
                  </a:cubicBezTo>
                  <a:cubicBezTo>
                    <a:pt x="179" y="391"/>
                    <a:pt x="181" y="392"/>
                    <a:pt x="179" y="397"/>
                  </a:cubicBezTo>
                  <a:cubicBezTo>
                    <a:pt x="178" y="402"/>
                    <a:pt x="176" y="400"/>
                    <a:pt x="176" y="404"/>
                  </a:cubicBezTo>
                  <a:cubicBezTo>
                    <a:pt x="176" y="408"/>
                    <a:pt x="177" y="409"/>
                    <a:pt x="176" y="414"/>
                  </a:cubicBezTo>
                  <a:cubicBezTo>
                    <a:pt x="175" y="418"/>
                    <a:pt x="172" y="414"/>
                    <a:pt x="172" y="419"/>
                  </a:cubicBezTo>
                  <a:cubicBezTo>
                    <a:pt x="171" y="422"/>
                    <a:pt x="172" y="422"/>
                    <a:pt x="173" y="422"/>
                  </a:cubicBezTo>
                  <a:cubicBezTo>
                    <a:pt x="174" y="422"/>
                    <a:pt x="174" y="422"/>
                    <a:pt x="174" y="422"/>
                  </a:cubicBezTo>
                  <a:cubicBezTo>
                    <a:pt x="175" y="422"/>
                    <a:pt x="176" y="422"/>
                    <a:pt x="176" y="423"/>
                  </a:cubicBezTo>
                  <a:cubicBezTo>
                    <a:pt x="177" y="423"/>
                    <a:pt x="177" y="425"/>
                    <a:pt x="177" y="426"/>
                  </a:cubicBezTo>
                  <a:cubicBezTo>
                    <a:pt x="177" y="426"/>
                    <a:pt x="177" y="426"/>
                    <a:pt x="177" y="426"/>
                  </a:cubicBezTo>
                  <a:cubicBezTo>
                    <a:pt x="173" y="429"/>
                    <a:pt x="173" y="429"/>
                    <a:pt x="173" y="429"/>
                  </a:cubicBezTo>
                  <a:cubicBezTo>
                    <a:pt x="179" y="437"/>
                    <a:pt x="179" y="437"/>
                    <a:pt x="179" y="437"/>
                  </a:cubicBezTo>
                  <a:cubicBezTo>
                    <a:pt x="179" y="437"/>
                    <a:pt x="175" y="435"/>
                    <a:pt x="172" y="435"/>
                  </a:cubicBezTo>
                  <a:cubicBezTo>
                    <a:pt x="171" y="435"/>
                    <a:pt x="170" y="435"/>
                    <a:pt x="170" y="436"/>
                  </a:cubicBezTo>
                  <a:cubicBezTo>
                    <a:pt x="168" y="438"/>
                    <a:pt x="168" y="442"/>
                    <a:pt x="166" y="442"/>
                  </a:cubicBezTo>
                  <a:cubicBezTo>
                    <a:pt x="165" y="442"/>
                    <a:pt x="164" y="442"/>
                    <a:pt x="163" y="441"/>
                  </a:cubicBezTo>
                  <a:cubicBezTo>
                    <a:pt x="161" y="440"/>
                    <a:pt x="160" y="439"/>
                    <a:pt x="159" y="439"/>
                  </a:cubicBezTo>
                  <a:cubicBezTo>
                    <a:pt x="157" y="439"/>
                    <a:pt x="156" y="441"/>
                    <a:pt x="155" y="444"/>
                  </a:cubicBezTo>
                  <a:cubicBezTo>
                    <a:pt x="154" y="449"/>
                    <a:pt x="155" y="450"/>
                    <a:pt x="152" y="452"/>
                  </a:cubicBezTo>
                  <a:cubicBezTo>
                    <a:pt x="150" y="453"/>
                    <a:pt x="145" y="459"/>
                    <a:pt x="142" y="459"/>
                  </a:cubicBezTo>
                  <a:cubicBezTo>
                    <a:pt x="141" y="459"/>
                    <a:pt x="140" y="458"/>
                    <a:pt x="140" y="455"/>
                  </a:cubicBezTo>
                  <a:cubicBezTo>
                    <a:pt x="141" y="445"/>
                    <a:pt x="140" y="446"/>
                    <a:pt x="145" y="446"/>
                  </a:cubicBezTo>
                  <a:cubicBezTo>
                    <a:pt x="149" y="445"/>
                    <a:pt x="152" y="439"/>
                    <a:pt x="147" y="439"/>
                  </a:cubicBezTo>
                  <a:cubicBezTo>
                    <a:pt x="141" y="439"/>
                    <a:pt x="140" y="438"/>
                    <a:pt x="139" y="434"/>
                  </a:cubicBezTo>
                  <a:cubicBezTo>
                    <a:pt x="139" y="434"/>
                    <a:pt x="135" y="437"/>
                    <a:pt x="130" y="437"/>
                  </a:cubicBezTo>
                  <a:cubicBezTo>
                    <a:pt x="127" y="437"/>
                    <a:pt x="123" y="435"/>
                    <a:pt x="122" y="430"/>
                  </a:cubicBezTo>
                  <a:cubicBezTo>
                    <a:pt x="120" y="418"/>
                    <a:pt x="121" y="415"/>
                    <a:pt x="117" y="415"/>
                  </a:cubicBezTo>
                  <a:cubicBezTo>
                    <a:pt x="116" y="415"/>
                    <a:pt x="116" y="415"/>
                    <a:pt x="115" y="415"/>
                  </a:cubicBezTo>
                  <a:cubicBezTo>
                    <a:pt x="110" y="416"/>
                    <a:pt x="108" y="421"/>
                    <a:pt x="110" y="426"/>
                  </a:cubicBezTo>
                  <a:cubicBezTo>
                    <a:pt x="111" y="431"/>
                    <a:pt x="109" y="436"/>
                    <a:pt x="106" y="436"/>
                  </a:cubicBezTo>
                  <a:cubicBezTo>
                    <a:pt x="105" y="436"/>
                    <a:pt x="104" y="436"/>
                    <a:pt x="104" y="435"/>
                  </a:cubicBezTo>
                  <a:cubicBezTo>
                    <a:pt x="99" y="432"/>
                    <a:pt x="94" y="421"/>
                    <a:pt x="90" y="421"/>
                  </a:cubicBezTo>
                  <a:cubicBezTo>
                    <a:pt x="90" y="421"/>
                    <a:pt x="90" y="421"/>
                    <a:pt x="90" y="421"/>
                  </a:cubicBezTo>
                  <a:cubicBezTo>
                    <a:pt x="87" y="422"/>
                    <a:pt x="86" y="422"/>
                    <a:pt x="86" y="423"/>
                  </a:cubicBezTo>
                  <a:cubicBezTo>
                    <a:pt x="86" y="421"/>
                    <a:pt x="85" y="420"/>
                    <a:pt x="85" y="419"/>
                  </a:cubicBezTo>
                  <a:cubicBezTo>
                    <a:pt x="84" y="416"/>
                    <a:pt x="83" y="413"/>
                    <a:pt x="80" y="410"/>
                  </a:cubicBezTo>
                  <a:cubicBezTo>
                    <a:pt x="77" y="408"/>
                    <a:pt x="77" y="406"/>
                    <a:pt x="77" y="403"/>
                  </a:cubicBezTo>
                  <a:cubicBezTo>
                    <a:pt x="78" y="399"/>
                    <a:pt x="80" y="398"/>
                    <a:pt x="84" y="397"/>
                  </a:cubicBezTo>
                  <a:cubicBezTo>
                    <a:pt x="89" y="396"/>
                    <a:pt x="87" y="394"/>
                    <a:pt x="91" y="389"/>
                  </a:cubicBezTo>
                  <a:cubicBezTo>
                    <a:pt x="95" y="385"/>
                    <a:pt x="94" y="386"/>
                    <a:pt x="91" y="385"/>
                  </a:cubicBezTo>
                  <a:cubicBezTo>
                    <a:pt x="88" y="385"/>
                    <a:pt x="87" y="383"/>
                    <a:pt x="84" y="382"/>
                  </a:cubicBezTo>
                  <a:cubicBezTo>
                    <a:pt x="82" y="382"/>
                    <a:pt x="82" y="377"/>
                    <a:pt x="81" y="374"/>
                  </a:cubicBezTo>
                  <a:cubicBezTo>
                    <a:pt x="81" y="372"/>
                    <a:pt x="82" y="368"/>
                    <a:pt x="80" y="365"/>
                  </a:cubicBezTo>
                  <a:cubicBezTo>
                    <a:pt x="78" y="363"/>
                    <a:pt x="77" y="365"/>
                    <a:pt x="76" y="362"/>
                  </a:cubicBezTo>
                  <a:cubicBezTo>
                    <a:pt x="75" y="359"/>
                    <a:pt x="76" y="353"/>
                    <a:pt x="76" y="349"/>
                  </a:cubicBezTo>
                  <a:cubicBezTo>
                    <a:pt x="77" y="345"/>
                    <a:pt x="73" y="342"/>
                    <a:pt x="71" y="339"/>
                  </a:cubicBezTo>
                  <a:cubicBezTo>
                    <a:pt x="69" y="336"/>
                    <a:pt x="66" y="335"/>
                    <a:pt x="64" y="332"/>
                  </a:cubicBezTo>
                  <a:cubicBezTo>
                    <a:pt x="63" y="331"/>
                    <a:pt x="61" y="330"/>
                    <a:pt x="59" y="330"/>
                  </a:cubicBezTo>
                  <a:cubicBezTo>
                    <a:pt x="57" y="330"/>
                    <a:pt x="56" y="331"/>
                    <a:pt x="54" y="331"/>
                  </a:cubicBezTo>
                  <a:cubicBezTo>
                    <a:pt x="52" y="332"/>
                    <a:pt x="47" y="334"/>
                    <a:pt x="42" y="335"/>
                  </a:cubicBezTo>
                  <a:cubicBezTo>
                    <a:pt x="38" y="337"/>
                    <a:pt x="36" y="337"/>
                    <a:pt x="34" y="339"/>
                  </a:cubicBezTo>
                  <a:cubicBezTo>
                    <a:pt x="31" y="341"/>
                    <a:pt x="28" y="341"/>
                    <a:pt x="25" y="344"/>
                  </a:cubicBezTo>
                  <a:cubicBezTo>
                    <a:pt x="25" y="344"/>
                    <a:pt x="22" y="344"/>
                    <a:pt x="19" y="344"/>
                  </a:cubicBezTo>
                  <a:cubicBezTo>
                    <a:pt x="18" y="344"/>
                    <a:pt x="17" y="344"/>
                    <a:pt x="16" y="344"/>
                  </a:cubicBezTo>
                  <a:cubicBezTo>
                    <a:pt x="13" y="342"/>
                    <a:pt x="12" y="339"/>
                    <a:pt x="11" y="335"/>
                  </a:cubicBezTo>
                  <a:cubicBezTo>
                    <a:pt x="10" y="330"/>
                    <a:pt x="7" y="330"/>
                    <a:pt x="4" y="329"/>
                  </a:cubicBezTo>
                  <a:cubicBezTo>
                    <a:pt x="1" y="327"/>
                    <a:pt x="4" y="323"/>
                    <a:pt x="6" y="321"/>
                  </a:cubicBezTo>
                  <a:cubicBezTo>
                    <a:pt x="8" y="319"/>
                    <a:pt x="10" y="321"/>
                    <a:pt x="10" y="319"/>
                  </a:cubicBezTo>
                  <a:cubicBezTo>
                    <a:pt x="11" y="317"/>
                    <a:pt x="11" y="314"/>
                    <a:pt x="12" y="313"/>
                  </a:cubicBezTo>
                  <a:cubicBezTo>
                    <a:pt x="12" y="312"/>
                    <a:pt x="13" y="312"/>
                    <a:pt x="13" y="312"/>
                  </a:cubicBezTo>
                  <a:cubicBezTo>
                    <a:pt x="15" y="312"/>
                    <a:pt x="17" y="313"/>
                    <a:pt x="19" y="314"/>
                  </a:cubicBezTo>
                  <a:cubicBezTo>
                    <a:pt x="20" y="315"/>
                    <a:pt x="21" y="315"/>
                    <a:pt x="22" y="315"/>
                  </a:cubicBezTo>
                  <a:cubicBezTo>
                    <a:pt x="23" y="315"/>
                    <a:pt x="23" y="314"/>
                    <a:pt x="23" y="312"/>
                  </a:cubicBezTo>
                  <a:cubicBezTo>
                    <a:pt x="24" y="310"/>
                    <a:pt x="23" y="307"/>
                    <a:pt x="21" y="307"/>
                  </a:cubicBezTo>
                  <a:cubicBezTo>
                    <a:pt x="19" y="306"/>
                    <a:pt x="17" y="306"/>
                    <a:pt x="15" y="304"/>
                  </a:cubicBezTo>
                  <a:cubicBezTo>
                    <a:pt x="13" y="302"/>
                    <a:pt x="18" y="299"/>
                    <a:pt x="20" y="297"/>
                  </a:cubicBezTo>
                  <a:cubicBezTo>
                    <a:pt x="23" y="295"/>
                    <a:pt x="25" y="294"/>
                    <a:pt x="27" y="291"/>
                  </a:cubicBezTo>
                  <a:cubicBezTo>
                    <a:pt x="28" y="291"/>
                    <a:pt x="28" y="290"/>
                    <a:pt x="29" y="290"/>
                  </a:cubicBezTo>
                  <a:cubicBezTo>
                    <a:pt x="30" y="290"/>
                    <a:pt x="32" y="292"/>
                    <a:pt x="35" y="293"/>
                  </a:cubicBezTo>
                  <a:cubicBezTo>
                    <a:pt x="35" y="294"/>
                    <a:pt x="36" y="294"/>
                    <a:pt x="36" y="294"/>
                  </a:cubicBezTo>
                  <a:cubicBezTo>
                    <a:pt x="39" y="294"/>
                    <a:pt x="40" y="291"/>
                    <a:pt x="39" y="289"/>
                  </a:cubicBezTo>
                  <a:cubicBezTo>
                    <a:pt x="39" y="286"/>
                    <a:pt x="36" y="288"/>
                    <a:pt x="35" y="286"/>
                  </a:cubicBezTo>
                  <a:cubicBezTo>
                    <a:pt x="35" y="284"/>
                    <a:pt x="37" y="283"/>
                    <a:pt x="39" y="283"/>
                  </a:cubicBezTo>
                  <a:cubicBezTo>
                    <a:pt x="40" y="283"/>
                    <a:pt x="41" y="283"/>
                    <a:pt x="42" y="284"/>
                  </a:cubicBezTo>
                  <a:cubicBezTo>
                    <a:pt x="43" y="284"/>
                    <a:pt x="44" y="285"/>
                    <a:pt x="44" y="285"/>
                  </a:cubicBezTo>
                  <a:cubicBezTo>
                    <a:pt x="46" y="285"/>
                    <a:pt x="47" y="283"/>
                    <a:pt x="47" y="280"/>
                  </a:cubicBezTo>
                  <a:cubicBezTo>
                    <a:pt x="48" y="277"/>
                    <a:pt x="47" y="274"/>
                    <a:pt x="45" y="272"/>
                  </a:cubicBezTo>
                  <a:cubicBezTo>
                    <a:pt x="43" y="270"/>
                    <a:pt x="42" y="270"/>
                    <a:pt x="41" y="267"/>
                  </a:cubicBezTo>
                  <a:cubicBezTo>
                    <a:pt x="40" y="265"/>
                    <a:pt x="41" y="263"/>
                    <a:pt x="39" y="261"/>
                  </a:cubicBezTo>
                  <a:cubicBezTo>
                    <a:pt x="37" y="259"/>
                    <a:pt x="35" y="256"/>
                    <a:pt x="30" y="256"/>
                  </a:cubicBezTo>
                  <a:cubicBezTo>
                    <a:pt x="25" y="255"/>
                    <a:pt x="27" y="254"/>
                    <a:pt x="29" y="252"/>
                  </a:cubicBezTo>
                  <a:cubicBezTo>
                    <a:pt x="32" y="249"/>
                    <a:pt x="31" y="248"/>
                    <a:pt x="32" y="245"/>
                  </a:cubicBezTo>
                  <a:cubicBezTo>
                    <a:pt x="32" y="242"/>
                    <a:pt x="30" y="239"/>
                    <a:pt x="30" y="236"/>
                  </a:cubicBezTo>
                  <a:cubicBezTo>
                    <a:pt x="29" y="233"/>
                    <a:pt x="32" y="231"/>
                    <a:pt x="34" y="229"/>
                  </a:cubicBezTo>
                  <a:cubicBezTo>
                    <a:pt x="35" y="227"/>
                    <a:pt x="37" y="225"/>
                    <a:pt x="39" y="225"/>
                  </a:cubicBezTo>
                  <a:cubicBezTo>
                    <a:pt x="39" y="225"/>
                    <a:pt x="40" y="225"/>
                    <a:pt x="40" y="225"/>
                  </a:cubicBezTo>
                  <a:cubicBezTo>
                    <a:pt x="42" y="225"/>
                    <a:pt x="43" y="229"/>
                    <a:pt x="46" y="229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48" y="229"/>
                    <a:pt x="50" y="224"/>
                    <a:pt x="52" y="220"/>
                  </a:cubicBezTo>
                  <a:cubicBezTo>
                    <a:pt x="54" y="217"/>
                    <a:pt x="52" y="210"/>
                    <a:pt x="50" y="207"/>
                  </a:cubicBezTo>
                  <a:cubicBezTo>
                    <a:pt x="49" y="204"/>
                    <a:pt x="49" y="201"/>
                    <a:pt x="49" y="199"/>
                  </a:cubicBezTo>
                  <a:cubicBezTo>
                    <a:pt x="50" y="197"/>
                    <a:pt x="51" y="196"/>
                    <a:pt x="52" y="194"/>
                  </a:cubicBezTo>
                  <a:cubicBezTo>
                    <a:pt x="55" y="190"/>
                    <a:pt x="53" y="188"/>
                    <a:pt x="53" y="184"/>
                  </a:cubicBezTo>
                  <a:cubicBezTo>
                    <a:pt x="52" y="179"/>
                    <a:pt x="51" y="181"/>
                    <a:pt x="50" y="177"/>
                  </a:cubicBezTo>
                  <a:cubicBezTo>
                    <a:pt x="50" y="174"/>
                    <a:pt x="53" y="175"/>
                    <a:pt x="55" y="172"/>
                  </a:cubicBezTo>
                  <a:cubicBezTo>
                    <a:pt x="57" y="169"/>
                    <a:pt x="58" y="168"/>
                    <a:pt x="62" y="166"/>
                  </a:cubicBezTo>
                  <a:cubicBezTo>
                    <a:pt x="66" y="164"/>
                    <a:pt x="66" y="162"/>
                    <a:pt x="68" y="159"/>
                  </a:cubicBezTo>
                  <a:cubicBezTo>
                    <a:pt x="68" y="157"/>
                    <a:pt x="69" y="156"/>
                    <a:pt x="69" y="156"/>
                  </a:cubicBezTo>
                  <a:cubicBezTo>
                    <a:pt x="70" y="156"/>
                    <a:pt x="71" y="158"/>
                    <a:pt x="72" y="159"/>
                  </a:cubicBezTo>
                  <a:cubicBezTo>
                    <a:pt x="73" y="161"/>
                    <a:pt x="74" y="162"/>
                    <a:pt x="76" y="162"/>
                  </a:cubicBezTo>
                  <a:cubicBezTo>
                    <a:pt x="77" y="162"/>
                    <a:pt x="78" y="162"/>
                    <a:pt x="80" y="162"/>
                  </a:cubicBezTo>
                  <a:cubicBezTo>
                    <a:pt x="86" y="160"/>
                    <a:pt x="84" y="160"/>
                    <a:pt x="86" y="156"/>
                  </a:cubicBezTo>
                  <a:cubicBezTo>
                    <a:pt x="88" y="152"/>
                    <a:pt x="88" y="153"/>
                    <a:pt x="92" y="151"/>
                  </a:cubicBezTo>
                  <a:cubicBezTo>
                    <a:pt x="95" y="149"/>
                    <a:pt x="93" y="149"/>
                    <a:pt x="93" y="145"/>
                  </a:cubicBezTo>
                  <a:cubicBezTo>
                    <a:pt x="93" y="141"/>
                    <a:pt x="95" y="141"/>
                    <a:pt x="97" y="138"/>
                  </a:cubicBezTo>
                  <a:cubicBezTo>
                    <a:pt x="99" y="134"/>
                    <a:pt x="100" y="135"/>
                    <a:pt x="103" y="132"/>
                  </a:cubicBezTo>
                  <a:cubicBezTo>
                    <a:pt x="105" y="129"/>
                    <a:pt x="105" y="130"/>
                    <a:pt x="103" y="129"/>
                  </a:cubicBezTo>
                  <a:cubicBezTo>
                    <a:pt x="101" y="127"/>
                    <a:pt x="100" y="125"/>
                    <a:pt x="99" y="120"/>
                  </a:cubicBezTo>
                  <a:cubicBezTo>
                    <a:pt x="98" y="116"/>
                    <a:pt x="100" y="117"/>
                    <a:pt x="104" y="114"/>
                  </a:cubicBezTo>
                  <a:cubicBezTo>
                    <a:pt x="105" y="113"/>
                    <a:pt x="107" y="113"/>
                    <a:pt x="108" y="113"/>
                  </a:cubicBezTo>
                  <a:cubicBezTo>
                    <a:pt x="111" y="113"/>
                    <a:pt x="114" y="114"/>
                    <a:pt x="117" y="114"/>
                  </a:cubicBezTo>
                  <a:cubicBezTo>
                    <a:pt x="120" y="114"/>
                    <a:pt x="118" y="117"/>
                    <a:pt x="118" y="117"/>
                  </a:cubicBezTo>
                  <a:cubicBezTo>
                    <a:pt x="118" y="117"/>
                    <a:pt x="119" y="117"/>
                    <a:pt x="119" y="116"/>
                  </a:cubicBezTo>
                  <a:cubicBezTo>
                    <a:pt x="120" y="115"/>
                    <a:pt x="121" y="113"/>
                    <a:pt x="124" y="112"/>
                  </a:cubicBezTo>
                  <a:cubicBezTo>
                    <a:pt x="127" y="112"/>
                    <a:pt x="127" y="112"/>
                    <a:pt x="124" y="109"/>
                  </a:cubicBezTo>
                  <a:cubicBezTo>
                    <a:pt x="122" y="107"/>
                    <a:pt x="124" y="106"/>
                    <a:pt x="126" y="103"/>
                  </a:cubicBezTo>
                  <a:cubicBezTo>
                    <a:pt x="128" y="101"/>
                    <a:pt x="130" y="101"/>
                    <a:pt x="131" y="97"/>
                  </a:cubicBezTo>
                  <a:cubicBezTo>
                    <a:pt x="133" y="94"/>
                    <a:pt x="133" y="94"/>
                    <a:pt x="132" y="92"/>
                  </a:cubicBezTo>
                  <a:cubicBezTo>
                    <a:pt x="131" y="90"/>
                    <a:pt x="130" y="88"/>
                    <a:pt x="129" y="84"/>
                  </a:cubicBezTo>
                  <a:cubicBezTo>
                    <a:pt x="128" y="80"/>
                    <a:pt x="129" y="79"/>
                    <a:pt x="127" y="79"/>
                  </a:cubicBezTo>
                  <a:cubicBezTo>
                    <a:pt x="126" y="79"/>
                    <a:pt x="126" y="79"/>
                    <a:pt x="125" y="79"/>
                  </a:cubicBezTo>
                  <a:cubicBezTo>
                    <a:pt x="122" y="79"/>
                    <a:pt x="120" y="80"/>
                    <a:pt x="117" y="82"/>
                  </a:cubicBezTo>
                  <a:cubicBezTo>
                    <a:pt x="115" y="84"/>
                    <a:pt x="114" y="85"/>
                    <a:pt x="112" y="85"/>
                  </a:cubicBezTo>
                  <a:cubicBezTo>
                    <a:pt x="112" y="85"/>
                    <a:pt x="111" y="84"/>
                    <a:pt x="110" y="84"/>
                  </a:cubicBezTo>
                  <a:cubicBezTo>
                    <a:pt x="108" y="82"/>
                    <a:pt x="109" y="81"/>
                    <a:pt x="107" y="79"/>
                  </a:cubicBezTo>
                  <a:cubicBezTo>
                    <a:pt x="105" y="76"/>
                    <a:pt x="108" y="74"/>
                    <a:pt x="110" y="70"/>
                  </a:cubicBezTo>
                  <a:cubicBezTo>
                    <a:pt x="113" y="65"/>
                    <a:pt x="113" y="66"/>
                    <a:pt x="118" y="62"/>
                  </a:cubicBezTo>
                  <a:cubicBezTo>
                    <a:pt x="122" y="59"/>
                    <a:pt x="120" y="58"/>
                    <a:pt x="123" y="58"/>
                  </a:cubicBezTo>
                  <a:cubicBezTo>
                    <a:pt x="125" y="58"/>
                    <a:pt x="126" y="58"/>
                    <a:pt x="128" y="58"/>
                  </a:cubicBezTo>
                  <a:cubicBezTo>
                    <a:pt x="129" y="58"/>
                    <a:pt x="131" y="58"/>
                    <a:pt x="132" y="56"/>
                  </a:cubicBezTo>
                  <a:cubicBezTo>
                    <a:pt x="134" y="55"/>
                    <a:pt x="135" y="54"/>
                    <a:pt x="137" y="54"/>
                  </a:cubicBezTo>
                  <a:cubicBezTo>
                    <a:pt x="138" y="54"/>
                    <a:pt x="139" y="55"/>
                    <a:pt x="141" y="56"/>
                  </a:cubicBezTo>
                  <a:cubicBezTo>
                    <a:pt x="141" y="56"/>
                    <a:pt x="143" y="56"/>
                    <a:pt x="144" y="56"/>
                  </a:cubicBezTo>
                  <a:cubicBezTo>
                    <a:pt x="147" y="56"/>
                    <a:pt x="151" y="55"/>
                    <a:pt x="154" y="54"/>
                  </a:cubicBezTo>
                  <a:cubicBezTo>
                    <a:pt x="159" y="53"/>
                    <a:pt x="158" y="50"/>
                    <a:pt x="157" y="48"/>
                  </a:cubicBezTo>
                  <a:cubicBezTo>
                    <a:pt x="156" y="46"/>
                    <a:pt x="153" y="45"/>
                    <a:pt x="150" y="42"/>
                  </a:cubicBezTo>
                  <a:cubicBezTo>
                    <a:pt x="147" y="38"/>
                    <a:pt x="146" y="37"/>
                    <a:pt x="150" y="35"/>
                  </a:cubicBezTo>
                  <a:cubicBezTo>
                    <a:pt x="154" y="32"/>
                    <a:pt x="159" y="31"/>
                    <a:pt x="163" y="29"/>
                  </a:cubicBezTo>
                  <a:cubicBezTo>
                    <a:pt x="164" y="29"/>
                    <a:pt x="164" y="29"/>
                    <a:pt x="165" y="29"/>
                  </a:cubicBezTo>
                  <a:cubicBezTo>
                    <a:pt x="167" y="29"/>
                    <a:pt x="169" y="32"/>
                    <a:pt x="172" y="33"/>
                  </a:cubicBezTo>
                  <a:cubicBezTo>
                    <a:pt x="175" y="34"/>
                    <a:pt x="177" y="34"/>
                    <a:pt x="175" y="37"/>
                  </a:cubicBezTo>
                  <a:cubicBezTo>
                    <a:pt x="174" y="40"/>
                    <a:pt x="176" y="44"/>
                    <a:pt x="180" y="45"/>
                  </a:cubicBezTo>
                  <a:cubicBezTo>
                    <a:pt x="181" y="45"/>
                    <a:pt x="181" y="45"/>
                    <a:pt x="181" y="45"/>
                  </a:cubicBezTo>
                  <a:cubicBezTo>
                    <a:pt x="185" y="45"/>
                    <a:pt x="187" y="41"/>
                    <a:pt x="189" y="39"/>
                  </a:cubicBezTo>
                  <a:cubicBezTo>
                    <a:pt x="192" y="37"/>
                    <a:pt x="199" y="30"/>
                    <a:pt x="202" y="27"/>
                  </a:cubicBezTo>
                  <a:cubicBezTo>
                    <a:pt x="204" y="24"/>
                    <a:pt x="207" y="19"/>
                    <a:pt x="209" y="16"/>
                  </a:cubicBezTo>
                  <a:cubicBezTo>
                    <a:pt x="210" y="13"/>
                    <a:pt x="206" y="14"/>
                    <a:pt x="206" y="11"/>
                  </a:cubicBezTo>
                  <a:cubicBezTo>
                    <a:pt x="206" y="9"/>
                    <a:pt x="209" y="8"/>
                    <a:pt x="213" y="8"/>
                  </a:cubicBezTo>
                  <a:cubicBezTo>
                    <a:pt x="216" y="8"/>
                    <a:pt x="218" y="4"/>
                    <a:pt x="218" y="4"/>
                  </a:cubicBezTo>
                  <a:cubicBezTo>
                    <a:pt x="218" y="4"/>
                    <a:pt x="218" y="4"/>
                    <a:pt x="217" y="4"/>
                  </a:cubicBezTo>
                  <a:cubicBezTo>
                    <a:pt x="219" y="3"/>
                    <a:pt x="220" y="2"/>
                    <a:pt x="222" y="2"/>
                  </a:cubicBezTo>
                  <a:moveTo>
                    <a:pt x="222" y="0"/>
                  </a:moveTo>
                  <a:cubicBezTo>
                    <a:pt x="222" y="0"/>
                    <a:pt x="222" y="0"/>
                    <a:pt x="222" y="0"/>
                  </a:cubicBezTo>
                  <a:cubicBezTo>
                    <a:pt x="220" y="0"/>
                    <a:pt x="218" y="1"/>
                    <a:pt x="216" y="3"/>
                  </a:cubicBezTo>
                  <a:cubicBezTo>
                    <a:pt x="212" y="6"/>
                    <a:pt x="212" y="6"/>
                    <a:pt x="212" y="6"/>
                  </a:cubicBezTo>
                  <a:cubicBezTo>
                    <a:pt x="207" y="6"/>
                    <a:pt x="204" y="8"/>
                    <a:pt x="204" y="11"/>
                  </a:cubicBezTo>
                  <a:cubicBezTo>
                    <a:pt x="204" y="14"/>
                    <a:pt x="206" y="14"/>
                    <a:pt x="207" y="15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06" y="18"/>
                    <a:pt x="203" y="23"/>
                    <a:pt x="200" y="26"/>
                  </a:cubicBezTo>
                  <a:cubicBezTo>
                    <a:pt x="194" y="32"/>
                    <a:pt x="190" y="36"/>
                    <a:pt x="188" y="37"/>
                  </a:cubicBezTo>
                  <a:cubicBezTo>
                    <a:pt x="187" y="38"/>
                    <a:pt x="186" y="39"/>
                    <a:pt x="186" y="40"/>
                  </a:cubicBezTo>
                  <a:cubicBezTo>
                    <a:pt x="184" y="42"/>
                    <a:pt x="183" y="43"/>
                    <a:pt x="181" y="43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79" y="43"/>
                    <a:pt x="177" y="42"/>
                    <a:pt x="177" y="41"/>
                  </a:cubicBezTo>
                  <a:cubicBezTo>
                    <a:pt x="176" y="40"/>
                    <a:pt x="176" y="39"/>
                    <a:pt x="177" y="38"/>
                  </a:cubicBezTo>
                  <a:cubicBezTo>
                    <a:pt x="177" y="37"/>
                    <a:pt x="178" y="36"/>
                    <a:pt x="177" y="34"/>
                  </a:cubicBezTo>
                  <a:cubicBezTo>
                    <a:pt x="177" y="32"/>
                    <a:pt x="175" y="32"/>
                    <a:pt x="173" y="31"/>
                  </a:cubicBezTo>
                  <a:cubicBezTo>
                    <a:pt x="172" y="31"/>
                    <a:pt x="171" y="30"/>
                    <a:pt x="170" y="29"/>
                  </a:cubicBezTo>
                  <a:cubicBezTo>
                    <a:pt x="169" y="28"/>
                    <a:pt x="167" y="27"/>
                    <a:pt x="165" y="27"/>
                  </a:cubicBezTo>
                  <a:cubicBezTo>
                    <a:pt x="164" y="27"/>
                    <a:pt x="163" y="27"/>
                    <a:pt x="162" y="27"/>
                  </a:cubicBezTo>
                  <a:cubicBezTo>
                    <a:pt x="161" y="28"/>
                    <a:pt x="160" y="28"/>
                    <a:pt x="159" y="29"/>
                  </a:cubicBezTo>
                  <a:cubicBezTo>
                    <a:pt x="155" y="30"/>
                    <a:pt x="152" y="31"/>
                    <a:pt x="149" y="33"/>
                  </a:cubicBezTo>
                  <a:cubicBezTo>
                    <a:pt x="148" y="34"/>
                    <a:pt x="146" y="36"/>
                    <a:pt x="146" y="37"/>
                  </a:cubicBezTo>
                  <a:cubicBezTo>
                    <a:pt x="146" y="39"/>
                    <a:pt x="147" y="41"/>
                    <a:pt x="148" y="43"/>
                  </a:cubicBezTo>
                  <a:cubicBezTo>
                    <a:pt x="149" y="43"/>
                    <a:pt x="149" y="43"/>
                    <a:pt x="149" y="43"/>
                  </a:cubicBezTo>
                  <a:cubicBezTo>
                    <a:pt x="150" y="44"/>
                    <a:pt x="152" y="46"/>
                    <a:pt x="153" y="47"/>
                  </a:cubicBezTo>
                  <a:cubicBezTo>
                    <a:pt x="154" y="47"/>
                    <a:pt x="155" y="48"/>
                    <a:pt x="155" y="49"/>
                  </a:cubicBezTo>
                  <a:cubicBezTo>
                    <a:pt x="156" y="50"/>
                    <a:pt x="156" y="51"/>
                    <a:pt x="156" y="51"/>
                  </a:cubicBezTo>
                  <a:cubicBezTo>
                    <a:pt x="156" y="52"/>
                    <a:pt x="155" y="52"/>
                    <a:pt x="154" y="52"/>
                  </a:cubicBezTo>
                  <a:cubicBezTo>
                    <a:pt x="153" y="53"/>
                    <a:pt x="151" y="53"/>
                    <a:pt x="150" y="53"/>
                  </a:cubicBezTo>
                  <a:cubicBezTo>
                    <a:pt x="148" y="54"/>
                    <a:pt x="146" y="55"/>
                    <a:pt x="144" y="55"/>
                  </a:cubicBezTo>
                  <a:cubicBezTo>
                    <a:pt x="143" y="55"/>
                    <a:pt x="142" y="54"/>
                    <a:pt x="142" y="54"/>
                  </a:cubicBezTo>
                  <a:cubicBezTo>
                    <a:pt x="140" y="53"/>
                    <a:pt x="138" y="52"/>
                    <a:pt x="137" y="52"/>
                  </a:cubicBezTo>
                  <a:cubicBezTo>
                    <a:pt x="135" y="52"/>
                    <a:pt x="133" y="53"/>
                    <a:pt x="131" y="55"/>
                  </a:cubicBezTo>
                  <a:cubicBezTo>
                    <a:pt x="130" y="56"/>
                    <a:pt x="129" y="56"/>
                    <a:pt x="128" y="56"/>
                  </a:cubicBezTo>
                  <a:cubicBezTo>
                    <a:pt x="127" y="56"/>
                    <a:pt x="126" y="56"/>
                    <a:pt x="126" y="56"/>
                  </a:cubicBezTo>
                  <a:cubicBezTo>
                    <a:pt x="125" y="56"/>
                    <a:pt x="124" y="56"/>
                    <a:pt x="123" y="56"/>
                  </a:cubicBezTo>
                  <a:cubicBezTo>
                    <a:pt x="121" y="56"/>
                    <a:pt x="120" y="57"/>
                    <a:pt x="119" y="58"/>
                  </a:cubicBezTo>
                  <a:cubicBezTo>
                    <a:pt x="119" y="59"/>
                    <a:pt x="118" y="60"/>
                    <a:pt x="117" y="61"/>
                  </a:cubicBezTo>
                  <a:cubicBezTo>
                    <a:pt x="116" y="62"/>
                    <a:pt x="115" y="62"/>
                    <a:pt x="114" y="63"/>
                  </a:cubicBezTo>
                  <a:cubicBezTo>
                    <a:pt x="112" y="64"/>
                    <a:pt x="111" y="65"/>
                    <a:pt x="109" y="69"/>
                  </a:cubicBezTo>
                  <a:cubicBezTo>
                    <a:pt x="108" y="70"/>
                    <a:pt x="107" y="71"/>
                    <a:pt x="107" y="72"/>
                  </a:cubicBezTo>
                  <a:cubicBezTo>
                    <a:pt x="105" y="74"/>
                    <a:pt x="103" y="77"/>
                    <a:pt x="106" y="80"/>
                  </a:cubicBezTo>
                  <a:cubicBezTo>
                    <a:pt x="107" y="81"/>
                    <a:pt x="107" y="81"/>
                    <a:pt x="107" y="82"/>
                  </a:cubicBezTo>
                  <a:cubicBezTo>
                    <a:pt x="107" y="83"/>
                    <a:pt x="108" y="84"/>
                    <a:pt x="109" y="85"/>
                  </a:cubicBezTo>
                  <a:cubicBezTo>
                    <a:pt x="110" y="86"/>
                    <a:pt x="111" y="87"/>
                    <a:pt x="112" y="87"/>
                  </a:cubicBezTo>
                  <a:cubicBezTo>
                    <a:pt x="115" y="87"/>
                    <a:pt x="117" y="85"/>
                    <a:pt x="118" y="84"/>
                  </a:cubicBezTo>
                  <a:cubicBezTo>
                    <a:pt x="121" y="82"/>
                    <a:pt x="123" y="81"/>
                    <a:pt x="126" y="80"/>
                  </a:cubicBezTo>
                  <a:cubicBezTo>
                    <a:pt x="126" y="80"/>
                    <a:pt x="126" y="80"/>
                    <a:pt x="127" y="80"/>
                  </a:cubicBezTo>
                  <a:cubicBezTo>
                    <a:pt x="127" y="81"/>
                    <a:pt x="127" y="81"/>
                    <a:pt x="127" y="81"/>
                  </a:cubicBezTo>
                  <a:cubicBezTo>
                    <a:pt x="127" y="82"/>
                    <a:pt x="127" y="83"/>
                    <a:pt x="127" y="84"/>
                  </a:cubicBezTo>
                  <a:cubicBezTo>
                    <a:pt x="128" y="88"/>
                    <a:pt x="129" y="90"/>
                    <a:pt x="130" y="93"/>
                  </a:cubicBezTo>
                  <a:cubicBezTo>
                    <a:pt x="131" y="94"/>
                    <a:pt x="131" y="94"/>
                    <a:pt x="130" y="97"/>
                  </a:cubicBezTo>
                  <a:cubicBezTo>
                    <a:pt x="129" y="98"/>
                    <a:pt x="128" y="99"/>
                    <a:pt x="127" y="99"/>
                  </a:cubicBezTo>
                  <a:cubicBezTo>
                    <a:pt x="126" y="100"/>
                    <a:pt x="126" y="101"/>
                    <a:pt x="125" y="102"/>
                  </a:cubicBezTo>
                  <a:cubicBezTo>
                    <a:pt x="124" y="102"/>
                    <a:pt x="124" y="103"/>
                    <a:pt x="123" y="103"/>
                  </a:cubicBezTo>
                  <a:cubicBezTo>
                    <a:pt x="122" y="105"/>
                    <a:pt x="120" y="107"/>
                    <a:pt x="123" y="110"/>
                  </a:cubicBezTo>
                  <a:cubicBezTo>
                    <a:pt x="121" y="111"/>
                    <a:pt x="120" y="112"/>
                    <a:pt x="119" y="113"/>
                  </a:cubicBezTo>
                  <a:cubicBezTo>
                    <a:pt x="118" y="113"/>
                    <a:pt x="118" y="112"/>
                    <a:pt x="117" y="112"/>
                  </a:cubicBezTo>
                  <a:cubicBezTo>
                    <a:pt x="116" y="112"/>
                    <a:pt x="114" y="112"/>
                    <a:pt x="113" y="112"/>
                  </a:cubicBezTo>
                  <a:cubicBezTo>
                    <a:pt x="112" y="111"/>
                    <a:pt x="110" y="111"/>
                    <a:pt x="108" y="111"/>
                  </a:cubicBezTo>
                  <a:cubicBezTo>
                    <a:pt x="106" y="111"/>
                    <a:pt x="104" y="112"/>
                    <a:pt x="103" y="113"/>
                  </a:cubicBezTo>
                  <a:cubicBezTo>
                    <a:pt x="102" y="114"/>
                    <a:pt x="101" y="114"/>
                    <a:pt x="100" y="114"/>
                  </a:cubicBezTo>
                  <a:cubicBezTo>
                    <a:pt x="98" y="116"/>
                    <a:pt x="97" y="117"/>
                    <a:pt x="98" y="121"/>
                  </a:cubicBezTo>
                  <a:cubicBezTo>
                    <a:pt x="99" y="126"/>
                    <a:pt x="100" y="128"/>
                    <a:pt x="102" y="130"/>
                  </a:cubicBezTo>
                  <a:cubicBezTo>
                    <a:pt x="102" y="130"/>
                    <a:pt x="101" y="130"/>
                    <a:pt x="101" y="131"/>
                  </a:cubicBezTo>
                  <a:cubicBezTo>
                    <a:pt x="100" y="131"/>
                    <a:pt x="100" y="132"/>
                    <a:pt x="99" y="132"/>
                  </a:cubicBezTo>
                  <a:cubicBezTo>
                    <a:pt x="98" y="133"/>
                    <a:pt x="97" y="134"/>
                    <a:pt x="95" y="137"/>
                  </a:cubicBezTo>
                  <a:cubicBezTo>
                    <a:pt x="94" y="138"/>
                    <a:pt x="94" y="139"/>
                    <a:pt x="93" y="139"/>
                  </a:cubicBezTo>
                  <a:cubicBezTo>
                    <a:pt x="92" y="140"/>
                    <a:pt x="91" y="142"/>
                    <a:pt x="91" y="145"/>
                  </a:cubicBezTo>
                  <a:cubicBezTo>
                    <a:pt x="91" y="147"/>
                    <a:pt x="91" y="148"/>
                    <a:pt x="91" y="149"/>
                  </a:cubicBezTo>
                  <a:cubicBezTo>
                    <a:pt x="91" y="149"/>
                    <a:pt x="91" y="149"/>
                    <a:pt x="90" y="149"/>
                  </a:cubicBezTo>
                  <a:cubicBezTo>
                    <a:pt x="90" y="150"/>
                    <a:pt x="89" y="150"/>
                    <a:pt x="89" y="150"/>
                  </a:cubicBezTo>
                  <a:cubicBezTo>
                    <a:pt x="87" y="151"/>
                    <a:pt x="86" y="152"/>
                    <a:pt x="85" y="155"/>
                  </a:cubicBezTo>
                  <a:cubicBezTo>
                    <a:pt x="84" y="156"/>
                    <a:pt x="84" y="157"/>
                    <a:pt x="84" y="158"/>
                  </a:cubicBezTo>
                  <a:cubicBezTo>
                    <a:pt x="83" y="159"/>
                    <a:pt x="83" y="159"/>
                    <a:pt x="80" y="160"/>
                  </a:cubicBezTo>
                  <a:cubicBezTo>
                    <a:pt x="78" y="160"/>
                    <a:pt x="77" y="160"/>
                    <a:pt x="76" y="160"/>
                  </a:cubicBezTo>
                  <a:cubicBezTo>
                    <a:pt x="75" y="160"/>
                    <a:pt x="74" y="160"/>
                    <a:pt x="73" y="158"/>
                  </a:cubicBezTo>
                  <a:cubicBezTo>
                    <a:pt x="72" y="156"/>
                    <a:pt x="71" y="155"/>
                    <a:pt x="69" y="155"/>
                  </a:cubicBezTo>
                  <a:cubicBezTo>
                    <a:pt x="67" y="155"/>
                    <a:pt x="66" y="157"/>
                    <a:pt x="66" y="158"/>
                  </a:cubicBezTo>
                  <a:cubicBezTo>
                    <a:pt x="65" y="159"/>
                    <a:pt x="65" y="160"/>
                    <a:pt x="65" y="160"/>
                  </a:cubicBezTo>
                  <a:cubicBezTo>
                    <a:pt x="64" y="162"/>
                    <a:pt x="64" y="163"/>
                    <a:pt x="61" y="164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57" y="166"/>
                    <a:pt x="55" y="167"/>
                    <a:pt x="53" y="171"/>
                  </a:cubicBezTo>
                  <a:cubicBezTo>
                    <a:pt x="53" y="172"/>
                    <a:pt x="52" y="172"/>
                    <a:pt x="51" y="172"/>
                  </a:cubicBezTo>
                  <a:cubicBezTo>
                    <a:pt x="50" y="173"/>
                    <a:pt x="48" y="174"/>
                    <a:pt x="48" y="178"/>
                  </a:cubicBezTo>
                  <a:cubicBezTo>
                    <a:pt x="49" y="180"/>
                    <a:pt x="49" y="181"/>
                    <a:pt x="50" y="181"/>
                  </a:cubicBezTo>
                  <a:cubicBezTo>
                    <a:pt x="51" y="182"/>
                    <a:pt x="51" y="182"/>
                    <a:pt x="51" y="184"/>
                  </a:cubicBezTo>
                  <a:cubicBezTo>
                    <a:pt x="51" y="185"/>
                    <a:pt x="51" y="186"/>
                    <a:pt x="52" y="187"/>
                  </a:cubicBezTo>
                  <a:cubicBezTo>
                    <a:pt x="52" y="189"/>
                    <a:pt x="52" y="190"/>
                    <a:pt x="50" y="193"/>
                  </a:cubicBezTo>
                  <a:cubicBezTo>
                    <a:pt x="49" y="195"/>
                    <a:pt x="48" y="197"/>
                    <a:pt x="47" y="198"/>
                  </a:cubicBezTo>
                  <a:cubicBezTo>
                    <a:pt x="47" y="198"/>
                    <a:pt x="47" y="198"/>
                    <a:pt x="47" y="198"/>
                  </a:cubicBezTo>
                  <a:cubicBezTo>
                    <a:pt x="47" y="199"/>
                    <a:pt x="47" y="199"/>
                    <a:pt x="47" y="199"/>
                  </a:cubicBezTo>
                  <a:cubicBezTo>
                    <a:pt x="47" y="201"/>
                    <a:pt x="47" y="205"/>
                    <a:pt x="49" y="208"/>
                  </a:cubicBezTo>
                  <a:cubicBezTo>
                    <a:pt x="51" y="211"/>
                    <a:pt x="52" y="217"/>
                    <a:pt x="51" y="219"/>
                  </a:cubicBezTo>
                  <a:cubicBezTo>
                    <a:pt x="50" y="220"/>
                    <a:pt x="50" y="221"/>
                    <a:pt x="49" y="222"/>
                  </a:cubicBezTo>
                  <a:cubicBezTo>
                    <a:pt x="48" y="224"/>
                    <a:pt x="47" y="227"/>
                    <a:pt x="46" y="227"/>
                  </a:cubicBezTo>
                  <a:cubicBezTo>
                    <a:pt x="45" y="227"/>
                    <a:pt x="45" y="227"/>
                    <a:pt x="44" y="226"/>
                  </a:cubicBezTo>
                  <a:cubicBezTo>
                    <a:pt x="43" y="225"/>
                    <a:pt x="42" y="223"/>
                    <a:pt x="40" y="223"/>
                  </a:cubicBezTo>
                  <a:cubicBezTo>
                    <a:pt x="40" y="223"/>
                    <a:pt x="39" y="223"/>
                    <a:pt x="39" y="223"/>
                  </a:cubicBezTo>
                  <a:cubicBezTo>
                    <a:pt x="36" y="223"/>
                    <a:pt x="34" y="225"/>
                    <a:pt x="33" y="227"/>
                  </a:cubicBezTo>
                  <a:cubicBezTo>
                    <a:pt x="32" y="228"/>
                    <a:pt x="32" y="228"/>
                    <a:pt x="31" y="229"/>
                  </a:cubicBezTo>
                  <a:cubicBezTo>
                    <a:pt x="30" y="231"/>
                    <a:pt x="27" y="233"/>
                    <a:pt x="28" y="236"/>
                  </a:cubicBezTo>
                  <a:cubicBezTo>
                    <a:pt x="28" y="238"/>
                    <a:pt x="29" y="239"/>
                    <a:pt x="29" y="240"/>
                  </a:cubicBezTo>
                  <a:cubicBezTo>
                    <a:pt x="30" y="242"/>
                    <a:pt x="30" y="243"/>
                    <a:pt x="30" y="244"/>
                  </a:cubicBezTo>
                  <a:cubicBezTo>
                    <a:pt x="30" y="245"/>
                    <a:pt x="30" y="246"/>
                    <a:pt x="30" y="246"/>
                  </a:cubicBezTo>
                  <a:cubicBezTo>
                    <a:pt x="30" y="248"/>
                    <a:pt x="30" y="249"/>
                    <a:pt x="28" y="250"/>
                  </a:cubicBezTo>
                  <a:cubicBezTo>
                    <a:pt x="27" y="251"/>
                    <a:pt x="27" y="251"/>
                    <a:pt x="27" y="251"/>
                  </a:cubicBezTo>
                  <a:cubicBezTo>
                    <a:pt x="26" y="252"/>
                    <a:pt x="25" y="254"/>
                    <a:pt x="25" y="255"/>
                  </a:cubicBezTo>
                  <a:cubicBezTo>
                    <a:pt x="26" y="257"/>
                    <a:pt x="28" y="257"/>
                    <a:pt x="30" y="258"/>
                  </a:cubicBezTo>
                  <a:cubicBezTo>
                    <a:pt x="33" y="258"/>
                    <a:pt x="35" y="260"/>
                    <a:pt x="37" y="262"/>
                  </a:cubicBezTo>
                  <a:cubicBezTo>
                    <a:pt x="37" y="262"/>
                    <a:pt x="37" y="262"/>
                    <a:pt x="37" y="262"/>
                  </a:cubicBezTo>
                  <a:cubicBezTo>
                    <a:pt x="38" y="263"/>
                    <a:pt x="39" y="264"/>
                    <a:pt x="39" y="265"/>
                  </a:cubicBezTo>
                  <a:cubicBezTo>
                    <a:pt x="39" y="266"/>
                    <a:pt x="39" y="267"/>
                    <a:pt x="40" y="268"/>
                  </a:cubicBezTo>
                  <a:cubicBezTo>
                    <a:pt x="40" y="270"/>
                    <a:pt x="41" y="271"/>
                    <a:pt x="42" y="272"/>
                  </a:cubicBezTo>
                  <a:cubicBezTo>
                    <a:pt x="43" y="272"/>
                    <a:pt x="43" y="272"/>
                    <a:pt x="44" y="273"/>
                  </a:cubicBezTo>
                  <a:cubicBezTo>
                    <a:pt x="45" y="275"/>
                    <a:pt x="46" y="277"/>
                    <a:pt x="45" y="280"/>
                  </a:cubicBezTo>
                  <a:cubicBezTo>
                    <a:pt x="45" y="282"/>
                    <a:pt x="44" y="283"/>
                    <a:pt x="44" y="283"/>
                  </a:cubicBezTo>
                  <a:cubicBezTo>
                    <a:pt x="44" y="283"/>
                    <a:pt x="44" y="283"/>
                    <a:pt x="43" y="282"/>
                  </a:cubicBezTo>
                  <a:cubicBezTo>
                    <a:pt x="42" y="282"/>
                    <a:pt x="41" y="281"/>
                    <a:pt x="39" y="281"/>
                  </a:cubicBezTo>
                  <a:cubicBezTo>
                    <a:pt x="37" y="281"/>
                    <a:pt x="35" y="282"/>
                    <a:pt x="34" y="283"/>
                  </a:cubicBezTo>
                  <a:cubicBezTo>
                    <a:pt x="33" y="284"/>
                    <a:pt x="33" y="285"/>
                    <a:pt x="33" y="286"/>
                  </a:cubicBezTo>
                  <a:cubicBezTo>
                    <a:pt x="34" y="288"/>
                    <a:pt x="36" y="288"/>
                    <a:pt x="37" y="289"/>
                  </a:cubicBezTo>
                  <a:cubicBezTo>
                    <a:pt x="37" y="289"/>
                    <a:pt x="37" y="289"/>
                    <a:pt x="37" y="289"/>
                  </a:cubicBezTo>
                  <a:cubicBezTo>
                    <a:pt x="38" y="290"/>
                    <a:pt x="37" y="291"/>
                    <a:pt x="37" y="292"/>
                  </a:cubicBezTo>
                  <a:cubicBezTo>
                    <a:pt x="37" y="292"/>
                    <a:pt x="37" y="292"/>
                    <a:pt x="36" y="292"/>
                  </a:cubicBezTo>
                  <a:cubicBezTo>
                    <a:pt x="36" y="292"/>
                    <a:pt x="36" y="292"/>
                    <a:pt x="36" y="292"/>
                  </a:cubicBezTo>
                  <a:cubicBezTo>
                    <a:pt x="35" y="291"/>
                    <a:pt x="34" y="291"/>
                    <a:pt x="33" y="290"/>
                  </a:cubicBezTo>
                  <a:cubicBezTo>
                    <a:pt x="32" y="289"/>
                    <a:pt x="31" y="288"/>
                    <a:pt x="29" y="288"/>
                  </a:cubicBezTo>
                  <a:cubicBezTo>
                    <a:pt x="28" y="288"/>
                    <a:pt x="27" y="289"/>
                    <a:pt x="26" y="290"/>
                  </a:cubicBezTo>
                  <a:cubicBezTo>
                    <a:pt x="25" y="291"/>
                    <a:pt x="24" y="292"/>
                    <a:pt x="22" y="293"/>
                  </a:cubicBezTo>
                  <a:cubicBezTo>
                    <a:pt x="21" y="294"/>
                    <a:pt x="20" y="295"/>
                    <a:pt x="19" y="296"/>
                  </a:cubicBezTo>
                  <a:cubicBezTo>
                    <a:pt x="19" y="296"/>
                    <a:pt x="18" y="297"/>
                    <a:pt x="17" y="297"/>
                  </a:cubicBezTo>
                  <a:cubicBezTo>
                    <a:pt x="15" y="299"/>
                    <a:pt x="13" y="300"/>
                    <a:pt x="13" y="303"/>
                  </a:cubicBezTo>
                  <a:cubicBezTo>
                    <a:pt x="13" y="303"/>
                    <a:pt x="13" y="304"/>
                    <a:pt x="14" y="305"/>
                  </a:cubicBezTo>
                  <a:cubicBezTo>
                    <a:pt x="16" y="307"/>
                    <a:pt x="18" y="308"/>
                    <a:pt x="20" y="309"/>
                  </a:cubicBezTo>
                  <a:cubicBezTo>
                    <a:pt x="20" y="309"/>
                    <a:pt x="20" y="309"/>
                    <a:pt x="20" y="309"/>
                  </a:cubicBezTo>
                  <a:cubicBezTo>
                    <a:pt x="21" y="309"/>
                    <a:pt x="22" y="310"/>
                    <a:pt x="21" y="312"/>
                  </a:cubicBezTo>
                  <a:cubicBezTo>
                    <a:pt x="21" y="312"/>
                    <a:pt x="21" y="312"/>
                    <a:pt x="21" y="312"/>
                  </a:cubicBezTo>
                  <a:cubicBezTo>
                    <a:pt x="21" y="312"/>
                    <a:pt x="21" y="313"/>
                    <a:pt x="21" y="313"/>
                  </a:cubicBezTo>
                  <a:cubicBezTo>
                    <a:pt x="21" y="313"/>
                    <a:pt x="20" y="313"/>
                    <a:pt x="20" y="313"/>
                  </a:cubicBezTo>
                  <a:cubicBezTo>
                    <a:pt x="19" y="312"/>
                    <a:pt x="18" y="312"/>
                    <a:pt x="18" y="312"/>
                  </a:cubicBezTo>
                  <a:cubicBezTo>
                    <a:pt x="16" y="311"/>
                    <a:pt x="15" y="310"/>
                    <a:pt x="13" y="310"/>
                  </a:cubicBezTo>
                  <a:cubicBezTo>
                    <a:pt x="12" y="310"/>
                    <a:pt x="11" y="311"/>
                    <a:pt x="11" y="312"/>
                  </a:cubicBezTo>
                  <a:cubicBezTo>
                    <a:pt x="10" y="313"/>
                    <a:pt x="9" y="315"/>
                    <a:pt x="9" y="317"/>
                  </a:cubicBezTo>
                  <a:cubicBezTo>
                    <a:pt x="9" y="317"/>
                    <a:pt x="8" y="318"/>
                    <a:pt x="8" y="318"/>
                  </a:cubicBezTo>
                  <a:cubicBezTo>
                    <a:pt x="8" y="318"/>
                    <a:pt x="6" y="318"/>
                    <a:pt x="5" y="320"/>
                  </a:cubicBezTo>
                  <a:cubicBezTo>
                    <a:pt x="4" y="320"/>
                    <a:pt x="0" y="324"/>
                    <a:pt x="1" y="327"/>
                  </a:cubicBezTo>
                  <a:cubicBezTo>
                    <a:pt x="1" y="329"/>
                    <a:pt x="2" y="330"/>
                    <a:pt x="3" y="331"/>
                  </a:cubicBezTo>
                  <a:cubicBezTo>
                    <a:pt x="4" y="331"/>
                    <a:pt x="5" y="331"/>
                    <a:pt x="6" y="331"/>
                  </a:cubicBezTo>
                  <a:cubicBezTo>
                    <a:pt x="8" y="332"/>
                    <a:pt x="9" y="333"/>
                    <a:pt x="9" y="335"/>
                  </a:cubicBezTo>
                  <a:cubicBezTo>
                    <a:pt x="10" y="339"/>
                    <a:pt x="11" y="344"/>
                    <a:pt x="15" y="345"/>
                  </a:cubicBezTo>
                  <a:cubicBezTo>
                    <a:pt x="16" y="346"/>
                    <a:pt x="17" y="346"/>
                    <a:pt x="19" y="346"/>
                  </a:cubicBezTo>
                  <a:cubicBezTo>
                    <a:pt x="22" y="346"/>
                    <a:pt x="25" y="345"/>
                    <a:pt x="25" y="345"/>
                  </a:cubicBezTo>
                  <a:cubicBezTo>
                    <a:pt x="26" y="345"/>
                    <a:pt x="26" y="345"/>
                    <a:pt x="26" y="345"/>
                  </a:cubicBezTo>
                  <a:cubicBezTo>
                    <a:pt x="26" y="345"/>
                    <a:pt x="26" y="345"/>
                    <a:pt x="26" y="345"/>
                  </a:cubicBezTo>
                  <a:cubicBezTo>
                    <a:pt x="28" y="344"/>
                    <a:pt x="29" y="343"/>
                    <a:pt x="30" y="343"/>
                  </a:cubicBezTo>
                  <a:cubicBezTo>
                    <a:pt x="32" y="342"/>
                    <a:pt x="33" y="342"/>
                    <a:pt x="35" y="341"/>
                  </a:cubicBezTo>
                  <a:cubicBezTo>
                    <a:pt x="37" y="339"/>
                    <a:pt x="38" y="339"/>
                    <a:pt x="41" y="338"/>
                  </a:cubicBezTo>
                  <a:cubicBezTo>
                    <a:pt x="43" y="337"/>
                    <a:pt x="43" y="337"/>
                    <a:pt x="43" y="337"/>
                  </a:cubicBezTo>
                  <a:cubicBezTo>
                    <a:pt x="46" y="336"/>
                    <a:pt x="46" y="336"/>
                    <a:pt x="46" y="336"/>
                  </a:cubicBezTo>
                  <a:cubicBezTo>
                    <a:pt x="49" y="335"/>
                    <a:pt x="53" y="333"/>
                    <a:pt x="55" y="333"/>
                  </a:cubicBezTo>
                  <a:cubicBezTo>
                    <a:pt x="55" y="333"/>
                    <a:pt x="55" y="333"/>
                    <a:pt x="55" y="333"/>
                  </a:cubicBezTo>
                  <a:cubicBezTo>
                    <a:pt x="56" y="332"/>
                    <a:pt x="58" y="332"/>
                    <a:pt x="59" y="332"/>
                  </a:cubicBezTo>
                  <a:cubicBezTo>
                    <a:pt x="61" y="332"/>
                    <a:pt x="62" y="333"/>
                    <a:pt x="63" y="333"/>
                  </a:cubicBezTo>
                  <a:cubicBezTo>
                    <a:pt x="63" y="334"/>
                    <a:pt x="64" y="335"/>
                    <a:pt x="65" y="335"/>
                  </a:cubicBezTo>
                  <a:cubicBezTo>
                    <a:pt x="66" y="337"/>
                    <a:pt x="68" y="338"/>
                    <a:pt x="69" y="340"/>
                  </a:cubicBezTo>
                  <a:cubicBezTo>
                    <a:pt x="70" y="342"/>
                    <a:pt x="71" y="342"/>
                    <a:pt x="72" y="343"/>
                  </a:cubicBezTo>
                  <a:cubicBezTo>
                    <a:pt x="74" y="345"/>
                    <a:pt x="75" y="347"/>
                    <a:pt x="75" y="349"/>
                  </a:cubicBezTo>
                  <a:cubicBezTo>
                    <a:pt x="74" y="353"/>
                    <a:pt x="73" y="359"/>
                    <a:pt x="75" y="362"/>
                  </a:cubicBezTo>
                  <a:cubicBezTo>
                    <a:pt x="75" y="365"/>
                    <a:pt x="76" y="365"/>
                    <a:pt x="78" y="366"/>
                  </a:cubicBezTo>
                  <a:cubicBezTo>
                    <a:pt x="78" y="366"/>
                    <a:pt x="78" y="366"/>
                    <a:pt x="79" y="367"/>
                  </a:cubicBezTo>
                  <a:cubicBezTo>
                    <a:pt x="79" y="367"/>
                    <a:pt x="79" y="369"/>
                    <a:pt x="79" y="371"/>
                  </a:cubicBezTo>
                  <a:cubicBezTo>
                    <a:pt x="79" y="372"/>
                    <a:pt x="79" y="374"/>
                    <a:pt x="79" y="375"/>
                  </a:cubicBezTo>
                  <a:cubicBezTo>
                    <a:pt x="79" y="375"/>
                    <a:pt x="79" y="376"/>
                    <a:pt x="80" y="376"/>
                  </a:cubicBezTo>
                  <a:cubicBezTo>
                    <a:pt x="80" y="379"/>
                    <a:pt x="80" y="383"/>
                    <a:pt x="84" y="384"/>
                  </a:cubicBezTo>
                  <a:cubicBezTo>
                    <a:pt x="85" y="384"/>
                    <a:pt x="85" y="385"/>
                    <a:pt x="86" y="385"/>
                  </a:cubicBezTo>
                  <a:cubicBezTo>
                    <a:pt x="87" y="386"/>
                    <a:pt x="89" y="387"/>
                    <a:pt x="91" y="387"/>
                  </a:cubicBezTo>
                  <a:cubicBezTo>
                    <a:pt x="90" y="388"/>
                    <a:pt x="90" y="388"/>
                    <a:pt x="90" y="388"/>
                  </a:cubicBezTo>
                  <a:cubicBezTo>
                    <a:pt x="88" y="390"/>
                    <a:pt x="87" y="392"/>
                    <a:pt x="87" y="393"/>
                  </a:cubicBezTo>
                  <a:cubicBezTo>
                    <a:pt x="86" y="395"/>
                    <a:pt x="86" y="395"/>
                    <a:pt x="84" y="396"/>
                  </a:cubicBezTo>
                  <a:cubicBezTo>
                    <a:pt x="79" y="397"/>
                    <a:pt x="76" y="398"/>
                    <a:pt x="76" y="402"/>
                  </a:cubicBezTo>
                  <a:cubicBezTo>
                    <a:pt x="75" y="406"/>
                    <a:pt x="76" y="410"/>
                    <a:pt x="79" y="412"/>
                  </a:cubicBezTo>
                  <a:cubicBezTo>
                    <a:pt x="81" y="414"/>
                    <a:pt x="82" y="417"/>
                    <a:pt x="83" y="419"/>
                  </a:cubicBezTo>
                  <a:cubicBezTo>
                    <a:pt x="83" y="421"/>
                    <a:pt x="84" y="422"/>
                    <a:pt x="85" y="423"/>
                  </a:cubicBezTo>
                  <a:cubicBezTo>
                    <a:pt x="85" y="425"/>
                    <a:pt x="85" y="425"/>
                    <a:pt x="85" y="425"/>
                  </a:cubicBezTo>
                  <a:cubicBezTo>
                    <a:pt x="87" y="424"/>
                    <a:pt x="87" y="424"/>
                    <a:pt x="87" y="424"/>
                  </a:cubicBezTo>
                  <a:cubicBezTo>
                    <a:pt x="90" y="423"/>
                    <a:pt x="90" y="423"/>
                    <a:pt x="90" y="423"/>
                  </a:cubicBezTo>
                  <a:cubicBezTo>
                    <a:pt x="91" y="423"/>
                    <a:pt x="94" y="427"/>
                    <a:pt x="95" y="429"/>
                  </a:cubicBezTo>
                  <a:cubicBezTo>
                    <a:pt x="98" y="432"/>
                    <a:pt x="100" y="435"/>
                    <a:pt x="103" y="437"/>
                  </a:cubicBezTo>
                  <a:cubicBezTo>
                    <a:pt x="104" y="437"/>
                    <a:pt x="105" y="438"/>
                    <a:pt x="106" y="438"/>
                  </a:cubicBezTo>
                  <a:cubicBezTo>
                    <a:pt x="107" y="438"/>
                    <a:pt x="109" y="437"/>
                    <a:pt x="110" y="435"/>
                  </a:cubicBezTo>
                  <a:cubicBezTo>
                    <a:pt x="112" y="433"/>
                    <a:pt x="113" y="429"/>
                    <a:pt x="112" y="426"/>
                  </a:cubicBezTo>
                  <a:cubicBezTo>
                    <a:pt x="111" y="423"/>
                    <a:pt x="111" y="420"/>
                    <a:pt x="112" y="419"/>
                  </a:cubicBezTo>
                  <a:cubicBezTo>
                    <a:pt x="113" y="418"/>
                    <a:pt x="114" y="417"/>
                    <a:pt x="116" y="417"/>
                  </a:cubicBezTo>
                  <a:cubicBezTo>
                    <a:pt x="116" y="417"/>
                    <a:pt x="116" y="417"/>
                    <a:pt x="117" y="417"/>
                  </a:cubicBezTo>
                  <a:cubicBezTo>
                    <a:pt x="118" y="417"/>
                    <a:pt x="119" y="417"/>
                    <a:pt x="120" y="424"/>
                  </a:cubicBezTo>
                  <a:cubicBezTo>
                    <a:pt x="120" y="426"/>
                    <a:pt x="120" y="428"/>
                    <a:pt x="121" y="430"/>
                  </a:cubicBezTo>
                  <a:cubicBezTo>
                    <a:pt x="121" y="436"/>
                    <a:pt x="125" y="439"/>
                    <a:pt x="130" y="439"/>
                  </a:cubicBezTo>
                  <a:cubicBezTo>
                    <a:pt x="133" y="439"/>
                    <a:pt x="136" y="438"/>
                    <a:pt x="138" y="437"/>
                  </a:cubicBezTo>
                  <a:cubicBezTo>
                    <a:pt x="139" y="440"/>
                    <a:pt x="142" y="440"/>
                    <a:pt x="147" y="440"/>
                  </a:cubicBezTo>
                  <a:cubicBezTo>
                    <a:pt x="148" y="440"/>
                    <a:pt x="148" y="441"/>
                    <a:pt x="148" y="441"/>
                  </a:cubicBezTo>
                  <a:cubicBezTo>
                    <a:pt x="148" y="441"/>
                    <a:pt x="148" y="441"/>
                    <a:pt x="148" y="441"/>
                  </a:cubicBezTo>
                  <a:cubicBezTo>
                    <a:pt x="148" y="441"/>
                    <a:pt x="148" y="441"/>
                    <a:pt x="147" y="442"/>
                  </a:cubicBezTo>
                  <a:cubicBezTo>
                    <a:pt x="147" y="443"/>
                    <a:pt x="145" y="444"/>
                    <a:pt x="144" y="444"/>
                  </a:cubicBezTo>
                  <a:cubicBezTo>
                    <a:pt x="144" y="444"/>
                    <a:pt x="144" y="444"/>
                    <a:pt x="143" y="444"/>
                  </a:cubicBezTo>
                  <a:cubicBezTo>
                    <a:pt x="139" y="444"/>
                    <a:pt x="139" y="446"/>
                    <a:pt x="139" y="452"/>
                  </a:cubicBezTo>
                  <a:cubicBezTo>
                    <a:pt x="139" y="453"/>
                    <a:pt x="139" y="454"/>
                    <a:pt x="139" y="455"/>
                  </a:cubicBezTo>
                  <a:cubicBezTo>
                    <a:pt x="138" y="458"/>
                    <a:pt x="139" y="459"/>
                    <a:pt x="140" y="460"/>
                  </a:cubicBezTo>
                  <a:cubicBezTo>
                    <a:pt x="140" y="461"/>
                    <a:pt x="141" y="461"/>
                    <a:pt x="142" y="461"/>
                  </a:cubicBezTo>
                  <a:cubicBezTo>
                    <a:pt x="144" y="461"/>
                    <a:pt x="147" y="459"/>
                    <a:pt x="150" y="456"/>
                  </a:cubicBezTo>
                  <a:cubicBezTo>
                    <a:pt x="151" y="455"/>
                    <a:pt x="153" y="454"/>
                    <a:pt x="153" y="454"/>
                  </a:cubicBezTo>
                  <a:cubicBezTo>
                    <a:pt x="156" y="452"/>
                    <a:pt x="156" y="450"/>
                    <a:pt x="156" y="449"/>
                  </a:cubicBezTo>
                  <a:cubicBezTo>
                    <a:pt x="156" y="448"/>
                    <a:pt x="156" y="446"/>
                    <a:pt x="157" y="445"/>
                  </a:cubicBezTo>
                  <a:cubicBezTo>
                    <a:pt x="157" y="444"/>
                    <a:pt x="158" y="441"/>
                    <a:pt x="159" y="441"/>
                  </a:cubicBezTo>
                  <a:cubicBezTo>
                    <a:pt x="159" y="441"/>
                    <a:pt x="160" y="441"/>
                    <a:pt x="162" y="442"/>
                  </a:cubicBezTo>
                  <a:cubicBezTo>
                    <a:pt x="163" y="443"/>
                    <a:pt x="164" y="444"/>
                    <a:pt x="166" y="444"/>
                  </a:cubicBezTo>
                  <a:cubicBezTo>
                    <a:pt x="168" y="444"/>
                    <a:pt x="169" y="441"/>
                    <a:pt x="170" y="439"/>
                  </a:cubicBezTo>
                  <a:cubicBezTo>
                    <a:pt x="171" y="438"/>
                    <a:pt x="171" y="438"/>
                    <a:pt x="171" y="437"/>
                  </a:cubicBezTo>
                  <a:cubicBezTo>
                    <a:pt x="171" y="437"/>
                    <a:pt x="172" y="436"/>
                    <a:pt x="172" y="436"/>
                  </a:cubicBezTo>
                  <a:cubicBezTo>
                    <a:pt x="174" y="436"/>
                    <a:pt x="177" y="438"/>
                    <a:pt x="178" y="439"/>
                  </a:cubicBezTo>
                  <a:cubicBezTo>
                    <a:pt x="180" y="436"/>
                    <a:pt x="180" y="436"/>
                    <a:pt x="180" y="436"/>
                  </a:cubicBezTo>
                  <a:cubicBezTo>
                    <a:pt x="176" y="429"/>
                    <a:pt x="176" y="429"/>
                    <a:pt x="176" y="429"/>
                  </a:cubicBezTo>
                  <a:cubicBezTo>
                    <a:pt x="178" y="428"/>
                    <a:pt x="178" y="428"/>
                    <a:pt x="178" y="428"/>
                  </a:cubicBezTo>
                  <a:cubicBezTo>
                    <a:pt x="178" y="427"/>
                    <a:pt x="178" y="427"/>
                    <a:pt x="178" y="427"/>
                  </a:cubicBezTo>
                  <a:cubicBezTo>
                    <a:pt x="178" y="427"/>
                    <a:pt x="178" y="427"/>
                    <a:pt x="178" y="427"/>
                  </a:cubicBezTo>
                  <a:cubicBezTo>
                    <a:pt x="179" y="427"/>
                    <a:pt x="179" y="427"/>
                    <a:pt x="179" y="427"/>
                  </a:cubicBezTo>
                  <a:cubicBezTo>
                    <a:pt x="179" y="426"/>
                    <a:pt x="179" y="426"/>
                    <a:pt x="179" y="426"/>
                  </a:cubicBezTo>
                  <a:cubicBezTo>
                    <a:pt x="179" y="424"/>
                    <a:pt x="178" y="423"/>
                    <a:pt x="178" y="422"/>
                  </a:cubicBezTo>
                  <a:cubicBezTo>
                    <a:pt x="177" y="421"/>
                    <a:pt x="176" y="420"/>
                    <a:pt x="174" y="420"/>
                  </a:cubicBezTo>
                  <a:cubicBezTo>
                    <a:pt x="174" y="420"/>
                    <a:pt x="174" y="420"/>
                    <a:pt x="174" y="420"/>
                  </a:cubicBezTo>
                  <a:cubicBezTo>
                    <a:pt x="174" y="420"/>
                    <a:pt x="174" y="420"/>
                    <a:pt x="174" y="419"/>
                  </a:cubicBezTo>
                  <a:cubicBezTo>
                    <a:pt x="174" y="418"/>
                    <a:pt x="174" y="418"/>
                    <a:pt x="174" y="418"/>
                  </a:cubicBezTo>
                  <a:cubicBezTo>
                    <a:pt x="174" y="418"/>
                    <a:pt x="174" y="418"/>
                    <a:pt x="174" y="418"/>
                  </a:cubicBezTo>
                  <a:cubicBezTo>
                    <a:pt x="174" y="418"/>
                    <a:pt x="174" y="418"/>
                    <a:pt x="174" y="418"/>
                  </a:cubicBezTo>
                  <a:cubicBezTo>
                    <a:pt x="176" y="417"/>
                    <a:pt x="177" y="417"/>
                    <a:pt x="178" y="414"/>
                  </a:cubicBezTo>
                  <a:cubicBezTo>
                    <a:pt x="179" y="411"/>
                    <a:pt x="179" y="409"/>
                    <a:pt x="178" y="407"/>
                  </a:cubicBezTo>
                  <a:cubicBezTo>
                    <a:pt x="178" y="406"/>
                    <a:pt x="178" y="405"/>
                    <a:pt x="178" y="404"/>
                  </a:cubicBezTo>
                  <a:cubicBezTo>
                    <a:pt x="178" y="402"/>
                    <a:pt x="178" y="402"/>
                    <a:pt x="179" y="402"/>
                  </a:cubicBezTo>
                  <a:cubicBezTo>
                    <a:pt x="179" y="401"/>
                    <a:pt x="180" y="400"/>
                    <a:pt x="181" y="397"/>
                  </a:cubicBezTo>
                  <a:cubicBezTo>
                    <a:pt x="182" y="393"/>
                    <a:pt x="182" y="391"/>
                    <a:pt x="181" y="389"/>
                  </a:cubicBezTo>
                  <a:cubicBezTo>
                    <a:pt x="181" y="388"/>
                    <a:pt x="181" y="387"/>
                    <a:pt x="181" y="385"/>
                  </a:cubicBezTo>
                  <a:cubicBezTo>
                    <a:pt x="180" y="381"/>
                    <a:pt x="178" y="378"/>
                    <a:pt x="176" y="375"/>
                  </a:cubicBezTo>
                  <a:cubicBezTo>
                    <a:pt x="176" y="374"/>
                    <a:pt x="176" y="374"/>
                    <a:pt x="176" y="374"/>
                  </a:cubicBezTo>
                  <a:cubicBezTo>
                    <a:pt x="175" y="372"/>
                    <a:pt x="175" y="372"/>
                    <a:pt x="175" y="372"/>
                  </a:cubicBezTo>
                  <a:cubicBezTo>
                    <a:pt x="173" y="369"/>
                    <a:pt x="169" y="363"/>
                    <a:pt x="168" y="358"/>
                  </a:cubicBezTo>
                  <a:cubicBezTo>
                    <a:pt x="167" y="352"/>
                    <a:pt x="167" y="345"/>
                    <a:pt x="168" y="343"/>
                  </a:cubicBezTo>
                  <a:cubicBezTo>
                    <a:pt x="171" y="337"/>
                    <a:pt x="171" y="332"/>
                    <a:pt x="167" y="330"/>
                  </a:cubicBezTo>
                  <a:cubicBezTo>
                    <a:pt x="163" y="327"/>
                    <a:pt x="162" y="326"/>
                    <a:pt x="164" y="323"/>
                  </a:cubicBezTo>
                  <a:cubicBezTo>
                    <a:pt x="164" y="322"/>
                    <a:pt x="164" y="322"/>
                    <a:pt x="164" y="322"/>
                  </a:cubicBezTo>
                  <a:cubicBezTo>
                    <a:pt x="166" y="318"/>
                    <a:pt x="166" y="317"/>
                    <a:pt x="171" y="315"/>
                  </a:cubicBezTo>
                  <a:cubicBezTo>
                    <a:pt x="172" y="315"/>
                    <a:pt x="173" y="314"/>
                    <a:pt x="174" y="314"/>
                  </a:cubicBezTo>
                  <a:cubicBezTo>
                    <a:pt x="175" y="314"/>
                    <a:pt x="176" y="315"/>
                    <a:pt x="178" y="315"/>
                  </a:cubicBezTo>
                  <a:cubicBezTo>
                    <a:pt x="179" y="316"/>
                    <a:pt x="180" y="316"/>
                    <a:pt x="181" y="316"/>
                  </a:cubicBezTo>
                  <a:cubicBezTo>
                    <a:pt x="180" y="316"/>
                    <a:pt x="180" y="317"/>
                    <a:pt x="180" y="317"/>
                  </a:cubicBezTo>
                  <a:cubicBezTo>
                    <a:pt x="183" y="319"/>
                    <a:pt x="183" y="319"/>
                    <a:pt x="183" y="319"/>
                  </a:cubicBezTo>
                  <a:cubicBezTo>
                    <a:pt x="186" y="315"/>
                    <a:pt x="189" y="311"/>
                    <a:pt x="191" y="311"/>
                  </a:cubicBezTo>
                  <a:cubicBezTo>
                    <a:pt x="193" y="310"/>
                    <a:pt x="196" y="310"/>
                    <a:pt x="199" y="310"/>
                  </a:cubicBezTo>
                  <a:cubicBezTo>
                    <a:pt x="202" y="310"/>
                    <a:pt x="203" y="311"/>
                    <a:pt x="204" y="311"/>
                  </a:cubicBezTo>
                  <a:cubicBezTo>
                    <a:pt x="206" y="312"/>
                    <a:pt x="209" y="314"/>
                    <a:pt x="211" y="316"/>
                  </a:cubicBezTo>
                  <a:cubicBezTo>
                    <a:pt x="213" y="319"/>
                    <a:pt x="217" y="322"/>
                    <a:pt x="221" y="322"/>
                  </a:cubicBezTo>
                  <a:cubicBezTo>
                    <a:pt x="222" y="322"/>
                    <a:pt x="223" y="322"/>
                    <a:pt x="224" y="321"/>
                  </a:cubicBezTo>
                  <a:cubicBezTo>
                    <a:pt x="229" y="320"/>
                    <a:pt x="232" y="317"/>
                    <a:pt x="232" y="313"/>
                  </a:cubicBezTo>
                  <a:cubicBezTo>
                    <a:pt x="232" y="311"/>
                    <a:pt x="232" y="311"/>
                    <a:pt x="233" y="309"/>
                  </a:cubicBezTo>
                  <a:cubicBezTo>
                    <a:pt x="234" y="308"/>
                    <a:pt x="235" y="307"/>
                    <a:pt x="235" y="305"/>
                  </a:cubicBezTo>
                  <a:cubicBezTo>
                    <a:pt x="235" y="302"/>
                    <a:pt x="233" y="301"/>
                    <a:pt x="232" y="301"/>
                  </a:cubicBezTo>
                  <a:cubicBezTo>
                    <a:pt x="231" y="300"/>
                    <a:pt x="231" y="300"/>
                    <a:pt x="231" y="299"/>
                  </a:cubicBezTo>
                  <a:cubicBezTo>
                    <a:pt x="231" y="297"/>
                    <a:pt x="231" y="293"/>
                    <a:pt x="230" y="291"/>
                  </a:cubicBezTo>
                  <a:cubicBezTo>
                    <a:pt x="233" y="291"/>
                    <a:pt x="235" y="292"/>
                    <a:pt x="236" y="292"/>
                  </a:cubicBezTo>
                  <a:cubicBezTo>
                    <a:pt x="237" y="293"/>
                    <a:pt x="238" y="293"/>
                    <a:pt x="240" y="293"/>
                  </a:cubicBezTo>
                  <a:cubicBezTo>
                    <a:pt x="244" y="293"/>
                    <a:pt x="250" y="291"/>
                    <a:pt x="250" y="291"/>
                  </a:cubicBezTo>
                  <a:cubicBezTo>
                    <a:pt x="257" y="289"/>
                    <a:pt x="257" y="289"/>
                    <a:pt x="257" y="289"/>
                  </a:cubicBezTo>
                  <a:cubicBezTo>
                    <a:pt x="250" y="288"/>
                    <a:pt x="250" y="288"/>
                    <a:pt x="250" y="288"/>
                  </a:cubicBezTo>
                  <a:cubicBezTo>
                    <a:pt x="249" y="287"/>
                    <a:pt x="248" y="287"/>
                    <a:pt x="247" y="286"/>
                  </a:cubicBezTo>
                  <a:cubicBezTo>
                    <a:pt x="247" y="286"/>
                    <a:pt x="247" y="286"/>
                    <a:pt x="248" y="286"/>
                  </a:cubicBezTo>
                  <a:cubicBezTo>
                    <a:pt x="249" y="285"/>
                    <a:pt x="250" y="284"/>
                    <a:pt x="252" y="284"/>
                  </a:cubicBezTo>
                  <a:cubicBezTo>
                    <a:pt x="253" y="284"/>
                    <a:pt x="255" y="283"/>
                    <a:pt x="257" y="281"/>
                  </a:cubicBezTo>
                  <a:cubicBezTo>
                    <a:pt x="257" y="280"/>
                    <a:pt x="258" y="280"/>
                    <a:pt x="258" y="279"/>
                  </a:cubicBezTo>
                  <a:cubicBezTo>
                    <a:pt x="260" y="277"/>
                    <a:pt x="262" y="275"/>
                    <a:pt x="262" y="270"/>
                  </a:cubicBezTo>
                  <a:cubicBezTo>
                    <a:pt x="262" y="268"/>
                    <a:pt x="261" y="266"/>
                    <a:pt x="261" y="265"/>
                  </a:cubicBezTo>
                  <a:cubicBezTo>
                    <a:pt x="260" y="262"/>
                    <a:pt x="259" y="260"/>
                    <a:pt x="261" y="257"/>
                  </a:cubicBezTo>
                  <a:cubicBezTo>
                    <a:pt x="263" y="254"/>
                    <a:pt x="264" y="254"/>
                    <a:pt x="264" y="254"/>
                  </a:cubicBezTo>
                  <a:cubicBezTo>
                    <a:pt x="264" y="254"/>
                    <a:pt x="265" y="255"/>
                    <a:pt x="266" y="255"/>
                  </a:cubicBezTo>
                  <a:cubicBezTo>
                    <a:pt x="266" y="255"/>
                    <a:pt x="267" y="255"/>
                    <a:pt x="267" y="256"/>
                  </a:cubicBezTo>
                  <a:cubicBezTo>
                    <a:pt x="268" y="257"/>
                    <a:pt x="271" y="257"/>
                    <a:pt x="273" y="257"/>
                  </a:cubicBezTo>
                  <a:cubicBezTo>
                    <a:pt x="277" y="257"/>
                    <a:pt x="283" y="256"/>
                    <a:pt x="286" y="253"/>
                  </a:cubicBezTo>
                  <a:cubicBezTo>
                    <a:pt x="288" y="251"/>
                    <a:pt x="290" y="250"/>
                    <a:pt x="291" y="248"/>
                  </a:cubicBezTo>
                  <a:cubicBezTo>
                    <a:pt x="294" y="246"/>
                    <a:pt x="296" y="245"/>
                    <a:pt x="297" y="242"/>
                  </a:cubicBezTo>
                  <a:cubicBezTo>
                    <a:pt x="299" y="240"/>
                    <a:pt x="299" y="239"/>
                    <a:pt x="299" y="237"/>
                  </a:cubicBezTo>
                  <a:cubicBezTo>
                    <a:pt x="299" y="235"/>
                    <a:pt x="299" y="234"/>
                    <a:pt x="300" y="233"/>
                  </a:cubicBezTo>
                  <a:cubicBezTo>
                    <a:pt x="301" y="232"/>
                    <a:pt x="302" y="231"/>
                    <a:pt x="304" y="229"/>
                  </a:cubicBezTo>
                  <a:cubicBezTo>
                    <a:pt x="305" y="228"/>
                    <a:pt x="305" y="228"/>
                    <a:pt x="305" y="228"/>
                  </a:cubicBezTo>
                  <a:cubicBezTo>
                    <a:pt x="304" y="227"/>
                    <a:pt x="304" y="227"/>
                    <a:pt x="304" y="227"/>
                  </a:cubicBezTo>
                  <a:cubicBezTo>
                    <a:pt x="303" y="226"/>
                    <a:pt x="303" y="226"/>
                    <a:pt x="303" y="226"/>
                  </a:cubicBezTo>
                  <a:cubicBezTo>
                    <a:pt x="303" y="225"/>
                    <a:pt x="302" y="222"/>
                    <a:pt x="302" y="219"/>
                  </a:cubicBezTo>
                  <a:cubicBezTo>
                    <a:pt x="302" y="218"/>
                    <a:pt x="302" y="217"/>
                    <a:pt x="301" y="216"/>
                  </a:cubicBezTo>
                  <a:cubicBezTo>
                    <a:pt x="301" y="215"/>
                    <a:pt x="301" y="214"/>
                    <a:pt x="301" y="213"/>
                  </a:cubicBezTo>
                  <a:cubicBezTo>
                    <a:pt x="301" y="213"/>
                    <a:pt x="302" y="213"/>
                    <a:pt x="302" y="213"/>
                  </a:cubicBezTo>
                  <a:cubicBezTo>
                    <a:pt x="302" y="213"/>
                    <a:pt x="303" y="213"/>
                    <a:pt x="304" y="211"/>
                  </a:cubicBezTo>
                  <a:cubicBezTo>
                    <a:pt x="304" y="210"/>
                    <a:pt x="306" y="206"/>
                    <a:pt x="303" y="202"/>
                  </a:cubicBezTo>
                  <a:cubicBezTo>
                    <a:pt x="302" y="202"/>
                    <a:pt x="302" y="201"/>
                    <a:pt x="302" y="200"/>
                  </a:cubicBezTo>
                  <a:cubicBezTo>
                    <a:pt x="301" y="198"/>
                    <a:pt x="300" y="196"/>
                    <a:pt x="298" y="196"/>
                  </a:cubicBezTo>
                  <a:cubicBezTo>
                    <a:pt x="297" y="196"/>
                    <a:pt x="297" y="196"/>
                    <a:pt x="296" y="196"/>
                  </a:cubicBezTo>
                  <a:cubicBezTo>
                    <a:pt x="294" y="196"/>
                    <a:pt x="293" y="196"/>
                    <a:pt x="291" y="197"/>
                  </a:cubicBezTo>
                  <a:cubicBezTo>
                    <a:pt x="291" y="198"/>
                    <a:pt x="290" y="198"/>
                    <a:pt x="290" y="198"/>
                  </a:cubicBezTo>
                  <a:cubicBezTo>
                    <a:pt x="288" y="199"/>
                    <a:pt x="286" y="200"/>
                    <a:pt x="286" y="202"/>
                  </a:cubicBezTo>
                  <a:cubicBezTo>
                    <a:pt x="285" y="203"/>
                    <a:pt x="286" y="205"/>
                    <a:pt x="287" y="206"/>
                  </a:cubicBezTo>
                  <a:cubicBezTo>
                    <a:pt x="287" y="206"/>
                    <a:pt x="287" y="206"/>
                    <a:pt x="287" y="206"/>
                  </a:cubicBezTo>
                  <a:cubicBezTo>
                    <a:pt x="286" y="207"/>
                    <a:pt x="283" y="207"/>
                    <a:pt x="282" y="207"/>
                  </a:cubicBezTo>
                  <a:cubicBezTo>
                    <a:pt x="281" y="207"/>
                    <a:pt x="280" y="206"/>
                    <a:pt x="279" y="204"/>
                  </a:cubicBezTo>
                  <a:cubicBezTo>
                    <a:pt x="279" y="203"/>
                    <a:pt x="279" y="203"/>
                    <a:pt x="279" y="202"/>
                  </a:cubicBezTo>
                  <a:cubicBezTo>
                    <a:pt x="279" y="202"/>
                    <a:pt x="279" y="201"/>
                    <a:pt x="279" y="201"/>
                  </a:cubicBezTo>
                  <a:cubicBezTo>
                    <a:pt x="282" y="201"/>
                    <a:pt x="283" y="197"/>
                    <a:pt x="284" y="195"/>
                  </a:cubicBezTo>
                  <a:cubicBezTo>
                    <a:pt x="284" y="194"/>
                    <a:pt x="285" y="193"/>
                    <a:pt x="285" y="192"/>
                  </a:cubicBezTo>
                  <a:cubicBezTo>
                    <a:pt x="288" y="189"/>
                    <a:pt x="288" y="185"/>
                    <a:pt x="285" y="183"/>
                  </a:cubicBezTo>
                  <a:cubicBezTo>
                    <a:pt x="285" y="183"/>
                    <a:pt x="286" y="182"/>
                    <a:pt x="287" y="182"/>
                  </a:cubicBezTo>
                  <a:cubicBezTo>
                    <a:pt x="289" y="180"/>
                    <a:pt x="288" y="178"/>
                    <a:pt x="288" y="176"/>
                  </a:cubicBezTo>
                  <a:cubicBezTo>
                    <a:pt x="288" y="175"/>
                    <a:pt x="287" y="174"/>
                    <a:pt x="288" y="173"/>
                  </a:cubicBezTo>
                  <a:cubicBezTo>
                    <a:pt x="288" y="171"/>
                    <a:pt x="292" y="170"/>
                    <a:pt x="294" y="170"/>
                  </a:cubicBezTo>
                  <a:cubicBezTo>
                    <a:pt x="297" y="170"/>
                    <a:pt x="298" y="169"/>
                    <a:pt x="298" y="168"/>
                  </a:cubicBezTo>
                  <a:cubicBezTo>
                    <a:pt x="299" y="167"/>
                    <a:pt x="298" y="165"/>
                    <a:pt x="297" y="162"/>
                  </a:cubicBezTo>
                  <a:cubicBezTo>
                    <a:pt x="297" y="162"/>
                    <a:pt x="296" y="162"/>
                    <a:pt x="296" y="161"/>
                  </a:cubicBezTo>
                  <a:cubicBezTo>
                    <a:pt x="297" y="161"/>
                    <a:pt x="297" y="161"/>
                    <a:pt x="299" y="161"/>
                  </a:cubicBezTo>
                  <a:cubicBezTo>
                    <a:pt x="300" y="161"/>
                    <a:pt x="302" y="161"/>
                    <a:pt x="303" y="159"/>
                  </a:cubicBezTo>
                  <a:cubicBezTo>
                    <a:pt x="304" y="157"/>
                    <a:pt x="302" y="155"/>
                    <a:pt x="300" y="153"/>
                  </a:cubicBezTo>
                  <a:cubicBezTo>
                    <a:pt x="300" y="153"/>
                    <a:pt x="299" y="153"/>
                    <a:pt x="299" y="153"/>
                  </a:cubicBezTo>
                  <a:cubicBezTo>
                    <a:pt x="297" y="150"/>
                    <a:pt x="295" y="149"/>
                    <a:pt x="293" y="148"/>
                  </a:cubicBezTo>
                  <a:cubicBezTo>
                    <a:pt x="293" y="148"/>
                    <a:pt x="293" y="148"/>
                    <a:pt x="292" y="148"/>
                  </a:cubicBezTo>
                  <a:cubicBezTo>
                    <a:pt x="294" y="148"/>
                    <a:pt x="295" y="148"/>
                    <a:pt x="297" y="148"/>
                  </a:cubicBezTo>
                  <a:cubicBezTo>
                    <a:pt x="299" y="148"/>
                    <a:pt x="302" y="148"/>
                    <a:pt x="303" y="146"/>
                  </a:cubicBezTo>
                  <a:cubicBezTo>
                    <a:pt x="303" y="144"/>
                    <a:pt x="301" y="142"/>
                    <a:pt x="300" y="141"/>
                  </a:cubicBezTo>
                  <a:cubicBezTo>
                    <a:pt x="299" y="140"/>
                    <a:pt x="297" y="139"/>
                    <a:pt x="297" y="133"/>
                  </a:cubicBezTo>
                  <a:cubicBezTo>
                    <a:pt x="297" y="132"/>
                    <a:pt x="297" y="132"/>
                    <a:pt x="297" y="132"/>
                  </a:cubicBezTo>
                  <a:cubicBezTo>
                    <a:pt x="297" y="132"/>
                    <a:pt x="297" y="132"/>
                    <a:pt x="297" y="132"/>
                  </a:cubicBezTo>
                  <a:cubicBezTo>
                    <a:pt x="297" y="132"/>
                    <a:pt x="297" y="132"/>
                    <a:pt x="297" y="132"/>
                  </a:cubicBezTo>
                  <a:cubicBezTo>
                    <a:pt x="297" y="132"/>
                    <a:pt x="298" y="133"/>
                    <a:pt x="298" y="133"/>
                  </a:cubicBezTo>
                  <a:cubicBezTo>
                    <a:pt x="299" y="134"/>
                    <a:pt x="301" y="135"/>
                    <a:pt x="302" y="135"/>
                  </a:cubicBezTo>
                  <a:cubicBezTo>
                    <a:pt x="304" y="135"/>
                    <a:pt x="306" y="134"/>
                    <a:pt x="307" y="133"/>
                  </a:cubicBezTo>
                  <a:cubicBezTo>
                    <a:pt x="307" y="133"/>
                    <a:pt x="307" y="133"/>
                    <a:pt x="308" y="133"/>
                  </a:cubicBezTo>
                  <a:cubicBezTo>
                    <a:pt x="308" y="134"/>
                    <a:pt x="310" y="136"/>
                    <a:pt x="312" y="136"/>
                  </a:cubicBezTo>
                  <a:cubicBezTo>
                    <a:pt x="313" y="137"/>
                    <a:pt x="313" y="137"/>
                    <a:pt x="314" y="137"/>
                  </a:cubicBezTo>
                  <a:cubicBezTo>
                    <a:pt x="317" y="137"/>
                    <a:pt x="318" y="135"/>
                    <a:pt x="318" y="133"/>
                  </a:cubicBezTo>
                  <a:cubicBezTo>
                    <a:pt x="319" y="132"/>
                    <a:pt x="319" y="131"/>
                    <a:pt x="319" y="130"/>
                  </a:cubicBezTo>
                  <a:cubicBezTo>
                    <a:pt x="322" y="126"/>
                    <a:pt x="320" y="124"/>
                    <a:pt x="319" y="123"/>
                  </a:cubicBezTo>
                  <a:cubicBezTo>
                    <a:pt x="319" y="122"/>
                    <a:pt x="318" y="122"/>
                    <a:pt x="318" y="122"/>
                  </a:cubicBezTo>
                  <a:cubicBezTo>
                    <a:pt x="317" y="121"/>
                    <a:pt x="317" y="120"/>
                    <a:pt x="316" y="120"/>
                  </a:cubicBezTo>
                  <a:cubicBezTo>
                    <a:pt x="315" y="119"/>
                    <a:pt x="314" y="119"/>
                    <a:pt x="313" y="118"/>
                  </a:cubicBezTo>
                  <a:cubicBezTo>
                    <a:pt x="313" y="118"/>
                    <a:pt x="313" y="118"/>
                    <a:pt x="313" y="118"/>
                  </a:cubicBezTo>
                  <a:cubicBezTo>
                    <a:pt x="313" y="117"/>
                    <a:pt x="313" y="117"/>
                    <a:pt x="314" y="117"/>
                  </a:cubicBezTo>
                  <a:cubicBezTo>
                    <a:pt x="314" y="116"/>
                    <a:pt x="314" y="116"/>
                    <a:pt x="314" y="116"/>
                  </a:cubicBezTo>
                  <a:cubicBezTo>
                    <a:pt x="317" y="114"/>
                    <a:pt x="317" y="113"/>
                    <a:pt x="317" y="112"/>
                  </a:cubicBezTo>
                  <a:cubicBezTo>
                    <a:pt x="318" y="110"/>
                    <a:pt x="318" y="110"/>
                    <a:pt x="318" y="110"/>
                  </a:cubicBezTo>
                  <a:cubicBezTo>
                    <a:pt x="318" y="110"/>
                    <a:pt x="318" y="110"/>
                    <a:pt x="318" y="110"/>
                  </a:cubicBezTo>
                  <a:cubicBezTo>
                    <a:pt x="319" y="109"/>
                    <a:pt x="319" y="108"/>
                    <a:pt x="319" y="107"/>
                  </a:cubicBezTo>
                  <a:cubicBezTo>
                    <a:pt x="319" y="106"/>
                    <a:pt x="319" y="104"/>
                    <a:pt x="319" y="103"/>
                  </a:cubicBezTo>
                  <a:cubicBezTo>
                    <a:pt x="319" y="101"/>
                    <a:pt x="319" y="101"/>
                    <a:pt x="319" y="101"/>
                  </a:cubicBezTo>
                  <a:cubicBezTo>
                    <a:pt x="321" y="100"/>
                    <a:pt x="322" y="98"/>
                    <a:pt x="322" y="96"/>
                  </a:cubicBezTo>
                  <a:cubicBezTo>
                    <a:pt x="322" y="95"/>
                    <a:pt x="322" y="94"/>
                    <a:pt x="320" y="93"/>
                  </a:cubicBezTo>
                  <a:cubicBezTo>
                    <a:pt x="319" y="92"/>
                    <a:pt x="311" y="87"/>
                    <a:pt x="307" y="87"/>
                  </a:cubicBezTo>
                  <a:cubicBezTo>
                    <a:pt x="304" y="86"/>
                    <a:pt x="299" y="83"/>
                    <a:pt x="299" y="81"/>
                  </a:cubicBezTo>
                  <a:cubicBezTo>
                    <a:pt x="298" y="80"/>
                    <a:pt x="298" y="80"/>
                    <a:pt x="298" y="79"/>
                  </a:cubicBezTo>
                  <a:cubicBezTo>
                    <a:pt x="298" y="77"/>
                    <a:pt x="297" y="74"/>
                    <a:pt x="292" y="74"/>
                  </a:cubicBezTo>
                  <a:cubicBezTo>
                    <a:pt x="289" y="74"/>
                    <a:pt x="288" y="73"/>
                    <a:pt x="287" y="71"/>
                  </a:cubicBezTo>
                  <a:cubicBezTo>
                    <a:pt x="286" y="70"/>
                    <a:pt x="286" y="69"/>
                    <a:pt x="286" y="68"/>
                  </a:cubicBezTo>
                  <a:cubicBezTo>
                    <a:pt x="286" y="67"/>
                    <a:pt x="286" y="65"/>
                    <a:pt x="284" y="64"/>
                  </a:cubicBezTo>
                  <a:cubicBezTo>
                    <a:pt x="283" y="63"/>
                    <a:pt x="283" y="59"/>
                    <a:pt x="283" y="58"/>
                  </a:cubicBezTo>
                  <a:cubicBezTo>
                    <a:pt x="283" y="58"/>
                    <a:pt x="284" y="57"/>
                    <a:pt x="284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84" y="56"/>
                    <a:pt x="284" y="56"/>
                    <a:pt x="284" y="56"/>
                  </a:cubicBezTo>
                  <a:cubicBezTo>
                    <a:pt x="284" y="56"/>
                    <a:pt x="284" y="56"/>
                    <a:pt x="284" y="56"/>
                  </a:cubicBezTo>
                  <a:cubicBezTo>
                    <a:pt x="284" y="56"/>
                    <a:pt x="284" y="56"/>
                    <a:pt x="284" y="56"/>
                  </a:cubicBezTo>
                  <a:cubicBezTo>
                    <a:pt x="283" y="53"/>
                    <a:pt x="283" y="53"/>
                    <a:pt x="283" y="53"/>
                  </a:cubicBezTo>
                  <a:cubicBezTo>
                    <a:pt x="283" y="53"/>
                    <a:pt x="283" y="53"/>
                    <a:pt x="283" y="53"/>
                  </a:cubicBezTo>
                  <a:cubicBezTo>
                    <a:pt x="282" y="51"/>
                    <a:pt x="281" y="50"/>
                    <a:pt x="280" y="48"/>
                  </a:cubicBezTo>
                  <a:cubicBezTo>
                    <a:pt x="278" y="47"/>
                    <a:pt x="277" y="46"/>
                    <a:pt x="275" y="46"/>
                  </a:cubicBezTo>
                  <a:cubicBezTo>
                    <a:pt x="274" y="46"/>
                    <a:pt x="273" y="47"/>
                    <a:pt x="272" y="47"/>
                  </a:cubicBezTo>
                  <a:cubicBezTo>
                    <a:pt x="271" y="47"/>
                    <a:pt x="271" y="48"/>
                    <a:pt x="270" y="49"/>
                  </a:cubicBezTo>
                  <a:cubicBezTo>
                    <a:pt x="270" y="48"/>
                    <a:pt x="269" y="48"/>
                    <a:pt x="268" y="48"/>
                  </a:cubicBezTo>
                  <a:cubicBezTo>
                    <a:pt x="266" y="48"/>
                    <a:pt x="264" y="50"/>
                    <a:pt x="263" y="52"/>
                  </a:cubicBezTo>
                  <a:cubicBezTo>
                    <a:pt x="262" y="54"/>
                    <a:pt x="261" y="55"/>
                    <a:pt x="259" y="56"/>
                  </a:cubicBezTo>
                  <a:cubicBezTo>
                    <a:pt x="258" y="56"/>
                    <a:pt x="257" y="57"/>
                    <a:pt x="256" y="57"/>
                  </a:cubicBezTo>
                  <a:cubicBezTo>
                    <a:pt x="255" y="58"/>
                    <a:pt x="254" y="58"/>
                    <a:pt x="254" y="58"/>
                  </a:cubicBezTo>
                  <a:cubicBezTo>
                    <a:pt x="253" y="59"/>
                    <a:pt x="252" y="59"/>
                    <a:pt x="252" y="61"/>
                  </a:cubicBezTo>
                  <a:cubicBezTo>
                    <a:pt x="252" y="64"/>
                    <a:pt x="254" y="68"/>
                    <a:pt x="258" y="69"/>
                  </a:cubicBezTo>
                  <a:cubicBezTo>
                    <a:pt x="258" y="70"/>
                    <a:pt x="258" y="70"/>
                    <a:pt x="259" y="70"/>
                  </a:cubicBezTo>
                  <a:cubicBezTo>
                    <a:pt x="258" y="70"/>
                    <a:pt x="258" y="71"/>
                    <a:pt x="257" y="71"/>
                  </a:cubicBezTo>
                  <a:cubicBezTo>
                    <a:pt x="256" y="72"/>
                    <a:pt x="256" y="72"/>
                    <a:pt x="256" y="72"/>
                  </a:cubicBezTo>
                  <a:cubicBezTo>
                    <a:pt x="256" y="73"/>
                    <a:pt x="255" y="73"/>
                    <a:pt x="255" y="73"/>
                  </a:cubicBezTo>
                  <a:cubicBezTo>
                    <a:pt x="255" y="73"/>
                    <a:pt x="254" y="72"/>
                    <a:pt x="252" y="70"/>
                  </a:cubicBezTo>
                  <a:cubicBezTo>
                    <a:pt x="251" y="69"/>
                    <a:pt x="248" y="67"/>
                    <a:pt x="243" y="65"/>
                  </a:cubicBezTo>
                  <a:cubicBezTo>
                    <a:pt x="241" y="65"/>
                    <a:pt x="239" y="64"/>
                    <a:pt x="238" y="63"/>
                  </a:cubicBezTo>
                  <a:cubicBezTo>
                    <a:pt x="236" y="62"/>
                    <a:pt x="236" y="61"/>
                    <a:pt x="236" y="58"/>
                  </a:cubicBezTo>
                  <a:cubicBezTo>
                    <a:pt x="237" y="58"/>
                    <a:pt x="237" y="58"/>
                    <a:pt x="237" y="58"/>
                  </a:cubicBezTo>
                  <a:cubicBezTo>
                    <a:pt x="237" y="55"/>
                    <a:pt x="237" y="55"/>
                    <a:pt x="240" y="54"/>
                  </a:cubicBezTo>
                  <a:cubicBezTo>
                    <a:pt x="243" y="54"/>
                    <a:pt x="244" y="53"/>
                    <a:pt x="245" y="51"/>
                  </a:cubicBezTo>
                  <a:cubicBezTo>
                    <a:pt x="245" y="50"/>
                    <a:pt x="245" y="50"/>
                    <a:pt x="246" y="49"/>
                  </a:cubicBezTo>
                  <a:cubicBezTo>
                    <a:pt x="247" y="46"/>
                    <a:pt x="246" y="45"/>
                    <a:pt x="245" y="43"/>
                  </a:cubicBezTo>
                  <a:cubicBezTo>
                    <a:pt x="245" y="43"/>
                    <a:pt x="245" y="43"/>
                    <a:pt x="245" y="43"/>
                  </a:cubicBezTo>
                  <a:cubicBezTo>
                    <a:pt x="246" y="40"/>
                    <a:pt x="243" y="34"/>
                    <a:pt x="241" y="32"/>
                  </a:cubicBezTo>
                  <a:cubicBezTo>
                    <a:pt x="241" y="31"/>
                    <a:pt x="240" y="31"/>
                    <a:pt x="240" y="30"/>
                  </a:cubicBezTo>
                  <a:cubicBezTo>
                    <a:pt x="241" y="30"/>
                    <a:pt x="241" y="29"/>
                    <a:pt x="242" y="28"/>
                  </a:cubicBezTo>
                  <a:cubicBezTo>
                    <a:pt x="243" y="27"/>
                    <a:pt x="243" y="25"/>
                    <a:pt x="243" y="24"/>
                  </a:cubicBezTo>
                  <a:cubicBezTo>
                    <a:pt x="245" y="24"/>
                    <a:pt x="245" y="23"/>
                    <a:pt x="245" y="23"/>
                  </a:cubicBezTo>
                  <a:cubicBezTo>
                    <a:pt x="246" y="21"/>
                    <a:pt x="245" y="20"/>
                    <a:pt x="244" y="19"/>
                  </a:cubicBezTo>
                  <a:cubicBezTo>
                    <a:pt x="245" y="19"/>
                    <a:pt x="245" y="19"/>
                    <a:pt x="246" y="19"/>
                  </a:cubicBezTo>
                  <a:cubicBezTo>
                    <a:pt x="247" y="20"/>
                    <a:pt x="247" y="20"/>
                    <a:pt x="248" y="20"/>
                  </a:cubicBezTo>
                  <a:cubicBezTo>
                    <a:pt x="250" y="20"/>
                    <a:pt x="251" y="19"/>
                    <a:pt x="252" y="17"/>
                  </a:cubicBezTo>
                  <a:cubicBezTo>
                    <a:pt x="252" y="15"/>
                    <a:pt x="252" y="13"/>
                    <a:pt x="250" y="12"/>
                  </a:cubicBezTo>
                  <a:cubicBezTo>
                    <a:pt x="248" y="10"/>
                    <a:pt x="245" y="8"/>
                    <a:pt x="245" y="6"/>
                  </a:cubicBezTo>
                  <a:cubicBezTo>
                    <a:pt x="244" y="4"/>
                    <a:pt x="243" y="3"/>
                    <a:pt x="240" y="3"/>
                  </a:cubicBezTo>
                  <a:cubicBezTo>
                    <a:pt x="238" y="3"/>
                    <a:pt x="236" y="3"/>
                    <a:pt x="234" y="4"/>
                  </a:cubicBezTo>
                  <a:cubicBezTo>
                    <a:pt x="233" y="5"/>
                    <a:pt x="232" y="5"/>
                    <a:pt x="230" y="5"/>
                  </a:cubicBezTo>
                  <a:cubicBezTo>
                    <a:pt x="230" y="5"/>
                    <a:pt x="229" y="5"/>
                    <a:pt x="229" y="5"/>
                  </a:cubicBezTo>
                  <a:cubicBezTo>
                    <a:pt x="228" y="5"/>
                    <a:pt x="228" y="5"/>
                    <a:pt x="227" y="5"/>
                  </a:cubicBezTo>
                  <a:cubicBezTo>
                    <a:pt x="227" y="5"/>
                    <a:pt x="227" y="4"/>
                    <a:pt x="226" y="4"/>
                  </a:cubicBezTo>
                  <a:cubicBezTo>
                    <a:pt x="226" y="2"/>
                    <a:pt x="225" y="0"/>
                    <a:pt x="223" y="0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22" y="0"/>
                    <a:pt x="222" y="0"/>
                    <a:pt x="222" y="0"/>
                  </a:cubicBezTo>
                  <a:close/>
                  <a:moveTo>
                    <a:pt x="309" y="106"/>
                  </a:moveTo>
                  <a:cubicBezTo>
                    <a:pt x="309" y="106"/>
                    <a:pt x="309" y="106"/>
                    <a:pt x="310" y="105"/>
                  </a:cubicBezTo>
                  <a:cubicBezTo>
                    <a:pt x="311" y="104"/>
                    <a:pt x="311" y="104"/>
                    <a:pt x="311" y="104"/>
                  </a:cubicBezTo>
                  <a:cubicBezTo>
                    <a:pt x="311" y="104"/>
                    <a:pt x="312" y="104"/>
                    <a:pt x="312" y="107"/>
                  </a:cubicBezTo>
                  <a:cubicBezTo>
                    <a:pt x="313" y="107"/>
                    <a:pt x="313" y="108"/>
                    <a:pt x="313" y="109"/>
                  </a:cubicBezTo>
                  <a:cubicBezTo>
                    <a:pt x="312" y="108"/>
                    <a:pt x="311" y="108"/>
                    <a:pt x="310" y="107"/>
                  </a:cubicBezTo>
                  <a:cubicBezTo>
                    <a:pt x="309" y="107"/>
                    <a:pt x="309" y="106"/>
                    <a:pt x="309" y="106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2276476" y="3503613"/>
              <a:ext cx="1106488" cy="909638"/>
            </a:xfrm>
            <a:custGeom>
              <a:avLst/>
              <a:gdLst>
                <a:gd name="T0" fmla="*/ 93 w 358"/>
                <a:gd name="T1" fmla="*/ 270 h 294"/>
                <a:gd name="T2" fmla="*/ 73 w 358"/>
                <a:gd name="T3" fmla="*/ 260 h 294"/>
                <a:gd name="T4" fmla="*/ 44 w 358"/>
                <a:gd name="T5" fmla="*/ 228 h 294"/>
                <a:gd name="T6" fmla="*/ 27 w 358"/>
                <a:gd name="T7" fmla="*/ 230 h 294"/>
                <a:gd name="T8" fmla="*/ 25 w 358"/>
                <a:gd name="T9" fmla="*/ 210 h 294"/>
                <a:gd name="T10" fmla="*/ 15 w 358"/>
                <a:gd name="T11" fmla="*/ 202 h 294"/>
                <a:gd name="T12" fmla="*/ 0 w 358"/>
                <a:gd name="T13" fmla="*/ 200 h 294"/>
                <a:gd name="T14" fmla="*/ 9 w 358"/>
                <a:gd name="T15" fmla="*/ 181 h 294"/>
                <a:gd name="T16" fmla="*/ 22 w 358"/>
                <a:gd name="T17" fmla="*/ 159 h 294"/>
                <a:gd name="T18" fmla="*/ 9 w 358"/>
                <a:gd name="T19" fmla="*/ 147 h 294"/>
                <a:gd name="T20" fmla="*/ 18 w 358"/>
                <a:gd name="T21" fmla="*/ 131 h 294"/>
                <a:gd name="T22" fmla="*/ 37 w 358"/>
                <a:gd name="T23" fmla="*/ 135 h 294"/>
                <a:gd name="T24" fmla="*/ 35 w 358"/>
                <a:gd name="T25" fmla="*/ 121 h 294"/>
                <a:gd name="T26" fmla="*/ 32 w 358"/>
                <a:gd name="T27" fmla="*/ 104 h 294"/>
                <a:gd name="T28" fmla="*/ 43 w 358"/>
                <a:gd name="T29" fmla="*/ 97 h 294"/>
                <a:gd name="T30" fmla="*/ 7 w 358"/>
                <a:gd name="T31" fmla="*/ 70 h 294"/>
                <a:gd name="T32" fmla="*/ 21 w 358"/>
                <a:gd name="T33" fmla="*/ 45 h 294"/>
                <a:gd name="T34" fmla="*/ 39 w 358"/>
                <a:gd name="T35" fmla="*/ 35 h 294"/>
                <a:gd name="T36" fmla="*/ 60 w 358"/>
                <a:gd name="T37" fmla="*/ 22 h 294"/>
                <a:gd name="T38" fmla="*/ 86 w 358"/>
                <a:gd name="T39" fmla="*/ 18 h 294"/>
                <a:gd name="T40" fmla="*/ 96 w 358"/>
                <a:gd name="T41" fmla="*/ 13 h 294"/>
                <a:gd name="T42" fmla="*/ 101 w 358"/>
                <a:gd name="T43" fmla="*/ 1 h 294"/>
                <a:gd name="T44" fmla="*/ 116 w 358"/>
                <a:gd name="T45" fmla="*/ 0 h 294"/>
                <a:gd name="T46" fmla="*/ 133 w 358"/>
                <a:gd name="T47" fmla="*/ 10 h 294"/>
                <a:gd name="T48" fmla="*/ 134 w 358"/>
                <a:gd name="T49" fmla="*/ 27 h 294"/>
                <a:gd name="T50" fmla="*/ 150 w 358"/>
                <a:gd name="T51" fmla="*/ 43 h 294"/>
                <a:gd name="T52" fmla="*/ 166 w 358"/>
                <a:gd name="T53" fmla="*/ 48 h 294"/>
                <a:gd name="T54" fmla="*/ 177 w 358"/>
                <a:gd name="T55" fmla="*/ 48 h 294"/>
                <a:gd name="T56" fmla="*/ 194 w 358"/>
                <a:gd name="T57" fmla="*/ 52 h 294"/>
                <a:gd name="T58" fmla="*/ 205 w 358"/>
                <a:gd name="T59" fmla="*/ 69 h 294"/>
                <a:gd name="T60" fmla="*/ 191 w 358"/>
                <a:gd name="T61" fmla="*/ 83 h 294"/>
                <a:gd name="T62" fmla="*/ 202 w 358"/>
                <a:gd name="T63" fmla="*/ 101 h 294"/>
                <a:gd name="T64" fmla="*/ 230 w 358"/>
                <a:gd name="T65" fmla="*/ 106 h 294"/>
                <a:gd name="T66" fmla="*/ 242 w 358"/>
                <a:gd name="T67" fmla="*/ 118 h 294"/>
                <a:gd name="T68" fmla="*/ 261 w 358"/>
                <a:gd name="T69" fmla="*/ 118 h 294"/>
                <a:gd name="T70" fmla="*/ 286 w 358"/>
                <a:gd name="T71" fmla="*/ 130 h 294"/>
                <a:gd name="T72" fmla="*/ 302 w 358"/>
                <a:gd name="T73" fmla="*/ 136 h 294"/>
                <a:gd name="T74" fmla="*/ 306 w 358"/>
                <a:gd name="T75" fmla="*/ 118 h 294"/>
                <a:gd name="T76" fmla="*/ 317 w 358"/>
                <a:gd name="T77" fmla="*/ 108 h 294"/>
                <a:gd name="T78" fmla="*/ 341 w 358"/>
                <a:gd name="T79" fmla="*/ 117 h 294"/>
                <a:gd name="T80" fmla="*/ 354 w 358"/>
                <a:gd name="T81" fmla="*/ 127 h 294"/>
                <a:gd name="T82" fmla="*/ 350 w 358"/>
                <a:gd name="T83" fmla="*/ 146 h 294"/>
                <a:gd name="T84" fmla="*/ 330 w 358"/>
                <a:gd name="T85" fmla="*/ 160 h 294"/>
                <a:gd name="T86" fmla="*/ 320 w 358"/>
                <a:gd name="T87" fmla="*/ 160 h 294"/>
                <a:gd name="T88" fmla="*/ 307 w 358"/>
                <a:gd name="T89" fmla="*/ 167 h 294"/>
                <a:gd name="T90" fmla="*/ 307 w 358"/>
                <a:gd name="T91" fmla="*/ 176 h 294"/>
                <a:gd name="T92" fmla="*/ 312 w 358"/>
                <a:gd name="T93" fmla="*/ 183 h 294"/>
                <a:gd name="T94" fmla="*/ 312 w 358"/>
                <a:gd name="T95" fmla="*/ 200 h 294"/>
                <a:gd name="T96" fmla="*/ 296 w 358"/>
                <a:gd name="T97" fmla="*/ 207 h 294"/>
                <a:gd name="T98" fmla="*/ 287 w 358"/>
                <a:gd name="T99" fmla="*/ 219 h 294"/>
                <a:gd name="T100" fmla="*/ 277 w 358"/>
                <a:gd name="T101" fmla="*/ 205 h 294"/>
                <a:gd name="T102" fmla="*/ 263 w 358"/>
                <a:gd name="T103" fmla="*/ 225 h 294"/>
                <a:gd name="T104" fmla="*/ 268 w 358"/>
                <a:gd name="T105" fmla="*/ 246 h 294"/>
                <a:gd name="T106" fmla="*/ 231 w 358"/>
                <a:gd name="T107" fmla="*/ 255 h 294"/>
                <a:gd name="T108" fmla="*/ 210 w 358"/>
                <a:gd name="T109" fmla="*/ 251 h 294"/>
                <a:gd name="T110" fmla="*/ 196 w 358"/>
                <a:gd name="T111" fmla="*/ 229 h 294"/>
                <a:gd name="T112" fmla="*/ 184 w 358"/>
                <a:gd name="T113" fmla="*/ 279 h 294"/>
                <a:gd name="T114" fmla="*/ 172 w 358"/>
                <a:gd name="T115" fmla="*/ 280 h 294"/>
                <a:gd name="T116" fmla="*/ 154 w 358"/>
                <a:gd name="T117" fmla="*/ 265 h 294"/>
                <a:gd name="T118" fmla="*/ 129 w 358"/>
                <a:gd name="T119" fmla="*/ 257 h 294"/>
                <a:gd name="T120" fmla="*/ 126 w 358"/>
                <a:gd name="T121" fmla="*/ 279 h 294"/>
                <a:gd name="T122" fmla="*/ 114 w 358"/>
                <a:gd name="T123" fmla="*/ 289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8" h="294">
                  <a:moveTo>
                    <a:pt x="109" y="294"/>
                  </a:moveTo>
                  <a:cubicBezTo>
                    <a:pt x="108" y="294"/>
                    <a:pt x="107" y="294"/>
                    <a:pt x="107" y="293"/>
                  </a:cubicBezTo>
                  <a:cubicBezTo>
                    <a:pt x="107" y="293"/>
                    <a:pt x="107" y="293"/>
                    <a:pt x="107" y="293"/>
                  </a:cubicBezTo>
                  <a:cubicBezTo>
                    <a:pt x="106" y="293"/>
                    <a:pt x="102" y="293"/>
                    <a:pt x="98" y="291"/>
                  </a:cubicBezTo>
                  <a:cubicBezTo>
                    <a:pt x="93" y="290"/>
                    <a:pt x="94" y="284"/>
                    <a:pt x="95" y="280"/>
                  </a:cubicBezTo>
                  <a:cubicBezTo>
                    <a:pt x="95" y="278"/>
                    <a:pt x="95" y="277"/>
                    <a:pt x="94" y="275"/>
                  </a:cubicBezTo>
                  <a:cubicBezTo>
                    <a:pt x="93" y="274"/>
                    <a:pt x="93" y="272"/>
                    <a:pt x="93" y="270"/>
                  </a:cubicBezTo>
                  <a:cubicBezTo>
                    <a:pt x="93" y="267"/>
                    <a:pt x="90" y="266"/>
                    <a:pt x="89" y="266"/>
                  </a:cubicBezTo>
                  <a:cubicBezTo>
                    <a:pt x="89" y="266"/>
                    <a:pt x="88" y="267"/>
                    <a:pt x="87" y="267"/>
                  </a:cubicBezTo>
                  <a:cubicBezTo>
                    <a:pt x="85" y="267"/>
                    <a:pt x="82" y="266"/>
                    <a:pt x="80" y="265"/>
                  </a:cubicBezTo>
                  <a:cubicBezTo>
                    <a:pt x="79" y="264"/>
                    <a:pt x="78" y="263"/>
                    <a:pt x="77" y="262"/>
                  </a:cubicBezTo>
                  <a:cubicBezTo>
                    <a:pt x="76" y="260"/>
                    <a:pt x="76" y="259"/>
                    <a:pt x="75" y="259"/>
                  </a:cubicBezTo>
                  <a:cubicBezTo>
                    <a:pt x="75" y="259"/>
                    <a:pt x="75" y="259"/>
                    <a:pt x="74" y="259"/>
                  </a:cubicBezTo>
                  <a:cubicBezTo>
                    <a:pt x="74" y="260"/>
                    <a:pt x="73" y="260"/>
                    <a:pt x="73" y="260"/>
                  </a:cubicBezTo>
                  <a:cubicBezTo>
                    <a:pt x="70" y="260"/>
                    <a:pt x="69" y="258"/>
                    <a:pt x="68" y="255"/>
                  </a:cubicBezTo>
                  <a:cubicBezTo>
                    <a:pt x="66" y="253"/>
                    <a:pt x="66" y="253"/>
                    <a:pt x="66" y="253"/>
                  </a:cubicBezTo>
                  <a:cubicBezTo>
                    <a:pt x="65" y="250"/>
                    <a:pt x="64" y="249"/>
                    <a:pt x="61" y="245"/>
                  </a:cubicBezTo>
                  <a:cubicBezTo>
                    <a:pt x="59" y="243"/>
                    <a:pt x="59" y="242"/>
                    <a:pt x="58" y="241"/>
                  </a:cubicBezTo>
                  <a:cubicBezTo>
                    <a:pt x="58" y="239"/>
                    <a:pt x="58" y="239"/>
                    <a:pt x="55" y="239"/>
                  </a:cubicBezTo>
                  <a:cubicBezTo>
                    <a:pt x="51" y="238"/>
                    <a:pt x="49" y="235"/>
                    <a:pt x="47" y="231"/>
                  </a:cubicBezTo>
                  <a:cubicBezTo>
                    <a:pt x="46" y="230"/>
                    <a:pt x="45" y="229"/>
                    <a:pt x="44" y="228"/>
                  </a:cubicBezTo>
                  <a:cubicBezTo>
                    <a:pt x="43" y="227"/>
                    <a:pt x="43" y="226"/>
                    <a:pt x="42" y="226"/>
                  </a:cubicBezTo>
                  <a:cubicBezTo>
                    <a:pt x="42" y="226"/>
                    <a:pt x="41" y="226"/>
                    <a:pt x="41" y="227"/>
                  </a:cubicBezTo>
                  <a:cubicBezTo>
                    <a:pt x="40" y="227"/>
                    <a:pt x="38" y="228"/>
                    <a:pt x="37" y="228"/>
                  </a:cubicBezTo>
                  <a:cubicBezTo>
                    <a:pt x="34" y="228"/>
                    <a:pt x="33" y="227"/>
                    <a:pt x="33" y="227"/>
                  </a:cubicBezTo>
                  <a:cubicBezTo>
                    <a:pt x="32" y="227"/>
                    <a:pt x="32" y="227"/>
                    <a:pt x="32" y="227"/>
                  </a:cubicBezTo>
                  <a:cubicBezTo>
                    <a:pt x="32" y="227"/>
                    <a:pt x="32" y="227"/>
                    <a:pt x="32" y="227"/>
                  </a:cubicBezTo>
                  <a:cubicBezTo>
                    <a:pt x="31" y="227"/>
                    <a:pt x="29" y="228"/>
                    <a:pt x="27" y="230"/>
                  </a:cubicBezTo>
                  <a:cubicBezTo>
                    <a:pt x="26" y="230"/>
                    <a:pt x="26" y="230"/>
                    <a:pt x="26" y="230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28"/>
                    <a:pt x="24" y="224"/>
                    <a:pt x="23" y="220"/>
                  </a:cubicBezTo>
                  <a:cubicBezTo>
                    <a:pt x="23" y="219"/>
                    <a:pt x="23" y="219"/>
                    <a:pt x="23" y="218"/>
                  </a:cubicBezTo>
                  <a:cubicBezTo>
                    <a:pt x="22" y="216"/>
                    <a:pt x="22" y="215"/>
                    <a:pt x="23" y="212"/>
                  </a:cubicBezTo>
                  <a:cubicBezTo>
                    <a:pt x="24" y="211"/>
                    <a:pt x="24" y="210"/>
                    <a:pt x="25" y="210"/>
                  </a:cubicBezTo>
                  <a:cubicBezTo>
                    <a:pt x="25" y="210"/>
                    <a:pt x="25" y="210"/>
                    <a:pt x="26" y="210"/>
                  </a:cubicBezTo>
                  <a:cubicBezTo>
                    <a:pt x="26" y="209"/>
                    <a:pt x="26" y="207"/>
                    <a:pt x="25" y="205"/>
                  </a:cubicBezTo>
                  <a:cubicBezTo>
                    <a:pt x="24" y="204"/>
                    <a:pt x="23" y="203"/>
                    <a:pt x="23" y="202"/>
                  </a:cubicBezTo>
                  <a:cubicBezTo>
                    <a:pt x="23" y="200"/>
                    <a:pt x="22" y="200"/>
                    <a:pt x="21" y="200"/>
                  </a:cubicBezTo>
                  <a:cubicBezTo>
                    <a:pt x="21" y="200"/>
                    <a:pt x="20" y="200"/>
                    <a:pt x="20" y="200"/>
                  </a:cubicBezTo>
                  <a:cubicBezTo>
                    <a:pt x="19" y="200"/>
                    <a:pt x="18" y="200"/>
                    <a:pt x="17" y="201"/>
                  </a:cubicBezTo>
                  <a:cubicBezTo>
                    <a:pt x="16" y="201"/>
                    <a:pt x="16" y="201"/>
                    <a:pt x="15" y="202"/>
                  </a:cubicBezTo>
                  <a:cubicBezTo>
                    <a:pt x="14" y="202"/>
                    <a:pt x="13" y="203"/>
                    <a:pt x="13" y="204"/>
                  </a:cubicBezTo>
                  <a:cubicBezTo>
                    <a:pt x="12" y="204"/>
                    <a:pt x="13" y="205"/>
                    <a:pt x="13" y="206"/>
                  </a:cubicBezTo>
                  <a:cubicBezTo>
                    <a:pt x="14" y="207"/>
                    <a:pt x="14" y="208"/>
                    <a:pt x="13" y="209"/>
                  </a:cubicBezTo>
                  <a:cubicBezTo>
                    <a:pt x="12" y="211"/>
                    <a:pt x="9" y="211"/>
                    <a:pt x="6" y="211"/>
                  </a:cubicBezTo>
                  <a:cubicBezTo>
                    <a:pt x="2" y="211"/>
                    <a:pt x="1" y="208"/>
                    <a:pt x="1" y="205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2"/>
                    <a:pt x="0" y="201"/>
                    <a:pt x="0" y="200"/>
                  </a:cubicBezTo>
                  <a:cubicBezTo>
                    <a:pt x="1" y="199"/>
                    <a:pt x="2" y="199"/>
                    <a:pt x="3" y="199"/>
                  </a:cubicBezTo>
                  <a:cubicBezTo>
                    <a:pt x="4" y="199"/>
                    <a:pt x="5" y="197"/>
                    <a:pt x="5" y="195"/>
                  </a:cubicBezTo>
                  <a:cubicBezTo>
                    <a:pt x="6" y="193"/>
                    <a:pt x="6" y="192"/>
                    <a:pt x="7" y="191"/>
                  </a:cubicBezTo>
                  <a:cubicBezTo>
                    <a:pt x="8" y="190"/>
                    <a:pt x="9" y="188"/>
                    <a:pt x="7" y="186"/>
                  </a:cubicBezTo>
                  <a:cubicBezTo>
                    <a:pt x="6" y="185"/>
                    <a:pt x="5" y="185"/>
                    <a:pt x="5" y="184"/>
                  </a:cubicBezTo>
                  <a:cubicBezTo>
                    <a:pt x="5" y="183"/>
                    <a:pt x="6" y="182"/>
                    <a:pt x="7" y="182"/>
                  </a:cubicBezTo>
                  <a:cubicBezTo>
                    <a:pt x="7" y="182"/>
                    <a:pt x="8" y="181"/>
                    <a:pt x="9" y="181"/>
                  </a:cubicBezTo>
                  <a:cubicBezTo>
                    <a:pt x="10" y="180"/>
                    <a:pt x="10" y="179"/>
                    <a:pt x="9" y="178"/>
                  </a:cubicBezTo>
                  <a:cubicBezTo>
                    <a:pt x="9" y="177"/>
                    <a:pt x="8" y="175"/>
                    <a:pt x="9" y="173"/>
                  </a:cubicBezTo>
                  <a:cubicBezTo>
                    <a:pt x="10" y="170"/>
                    <a:pt x="14" y="168"/>
                    <a:pt x="18" y="168"/>
                  </a:cubicBezTo>
                  <a:cubicBezTo>
                    <a:pt x="19" y="168"/>
                    <a:pt x="19" y="168"/>
                    <a:pt x="20" y="168"/>
                  </a:cubicBezTo>
                  <a:cubicBezTo>
                    <a:pt x="20" y="167"/>
                    <a:pt x="19" y="166"/>
                    <a:pt x="19" y="165"/>
                  </a:cubicBezTo>
                  <a:cubicBezTo>
                    <a:pt x="18" y="164"/>
                    <a:pt x="17" y="163"/>
                    <a:pt x="18" y="161"/>
                  </a:cubicBezTo>
                  <a:cubicBezTo>
                    <a:pt x="18" y="160"/>
                    <a:pt x="20" y="159"/>
                    <a:pt x="22" y="159"/>
                  </a:cubicBezTo>
                  <a:cubicBezTo>
                    <a:pt x="24" y="159"/>
                    <a:pt x="24" y="159"/>
                    <a:pt x="24" y="159"/>
                  </a:cubicBezTo>
                  <a:cubicBezTo>
                    <a:pt x="24" y="158"/>
                    <a:pt x="23" y="157"/>
                    <a:pt x="22" y="156"/>
                  </a:cubicBezTo>
                  <a:cubicBezTo>
                    <a:pt x="21" y="156"/>
                    <a:pt x="21" y="156"/>
                    <a:pt x="21" y="156"/>
                  </a:cubicBezTo>
                  <a:cubicBezTo>
                    <a:pt x="19" y="153"/>
                    <a:pt x="18" y="152"/>
                    <a:pt x="16" y="152"/>
                  </a:cubicBezTo>
                  <a:cubicBezTo>
                    <a:pt x="15" y="151"/>
                    <a:pt x="14" y="151"/>
                    <a:pt x="14" y="151"/>
                  </a:cubicBezTo>
                  <a:cubicBezTo>
                    <a:pt x="12" y="151"/>
                    <a:pt x="11" y="150"/>
                    <a:pt x="10" y="149"/>
                  </a:cubicBezTo>
                  <a:cubicBezTo>
                    <a:pt x="8" y="148"/>
                    <a:pt x="9" y="147"/>
                    <a:pt x="9" y="147"/>
                  </a:cubicBezTo>
                  <a:cubicBezTo>
                    <a:pt x="9" y="146"/>
                    <a:pt x="11" y="145"/>
                    <a:pt x="12" y="145"/>
                  </a:cubicBezTo>
                  <a:cubicBezTo>
                    <a:pt x="12" y="145"/>
                    <a:pt x="12" y="145"/>
                    <a:pt x="13" y="145"/>
                  </a:cubicBezTo>
                  <a:cubicBezTo>
                    <a:pt x="14" y="146"/>
                    <a:pt x="16" y="146"/>
                    <a:pt x="21" y="146"/>
                  </a:cubicBezTo>
                  <a:cubicBezTo>
                    <a:pt x="24" y="146"/>
                    <a:pt x="24" y="146"/>
                    <a:pt x="24" y="146"/>
                  </a:cubicBezTo>
                  <a:cubicBezTo>
                    <a:pt x="24" y="146"/>
                    <a:pt x="22" y="144"/>
                    <a:pt x="22" y="144"/>
                  </a:cubicBezTo>
                  <a:cubicBezTo>
                    <a:pt x="20" y="143"/>
                    <a:pt x="19" y="139"/>
                    <a:pt x="18" y="134"/>
                  </a:cubicBezTo>
                  <a:cubicBezTo>
                    <a:pt x="18" y="133"/>
                    <a:pt x="18" y="132"/>
                    <a:pt x="18" y="131"/>
                  </a:cubicBezTo>
                  <a:cubicBezTo>
                    <a:pt x="19" y="131"/>
                    <a:pt x="20" y="130"/>
                    <a:pt x="21" y="130"/>
                  </a:cubicBezTo>
                  <a:cubicBezTo>
                    <a:pt x="22" y="130"/>
                    <a:pt x="24" y="131"/>
                    <a:pt x="25" y="132"/>
                  </a:cubicBezTo>
                  <a:cubicBezTo>
                    <a:pt x="25" y="133"/>
                    <a:pt x="25" y="133"/>
                    <a:pt x="26" y="133"/>
                  </a:cubicBezTo>
                  <a:cubicBezTo>
                    <a:pt x="27" y="133"/>
                    <a:pt x="29" y="132"/>
                    <a:pt x="30" y="131"/>
                  </a:cubicBezTo>
                  <a:cubicBezTo>
                    <a:pt x="30" y="131"/>
                    <a:pt x="31" y="131"/>
                    <a:pt x="31" y="131"/>
                  </a:cubicBezTo>
                  <a:cubicBezTo>
                    <a:pt x="32" y="131"/>
                    <a:pt x="33" y="131"/>
                    <a:pt x="34" y="132"/>
                  </a:cubicBezTo>
                  <a:cubicBezTo>
                    <a:pt x="34" y="133"/>
                    <a:pt x="35" y="134"/>
                    <a:pt x="37" y="135"/>
                  </a:cubicBezTo>
                  <a:cubicBezTo>
                    <a:pt x="37" y="135"/>
                    <a:pt x="38" y="135"/>
                    <a:pt x="38" y="135"/>
                  </a:cubicBezTo>
                  <a:cubicBezTo>
                    <a:pt x="39" y="135"/>
                    <a:pt x="39" y="134"/>
                    <a:pt x="40" y="133"/>
                  </a:cubicBezTo>
                  <a:cubicBezTo>
                    <a:pt x="40" y="132"/>
                    <a:pt x="40" y="131"/>
                    <a:pt x="41" y="130"/>
                  </a:cubicBezTo>
                  <a:cubicBezTo>
                    <a:pt x="42" y="127"/>
                    <a:pt x="42" y="127"/>
                    <a:pt x="41" y="126"/>
                  </a:cubicBezTo>
                  <a:cubicBezTo>
                    <a:pt x="40" y="125"/>
                    <a:pt x="40" y="125"/>
                    <a:pt x="40" y="125"/>
                  </a:cubicBezTo>
                  <a:cubicBezTo>
                    <a:pt x="40" y="124"/>
                    <a:pt x="39" y="124"/>
                    <a:pt x="38" y="123"/>
                  </a:cubicBezTo>
                  <a:cubicBezTo>
                    <a:pt x="37" y="123"/>
                    <a:pt x="36" y="122"/>
                    <a:pt x="35" y="121"/>
                  </a:cubicBezTo>
                  <a:cubicBezTo>
                    <a:pt x="35" y="120"/>
                    <a:pt x="34" y="120"/>
                    <a:pt x="34" y="119"/>
                  </a:cubicBezTo>
                  <a:cubicBezTo>
                    <a:pt x="34" y="117"/>
                    <a:pt x="35" y="117"/>
                    <a:pt x="36" y="116"/>
                  </a:cubicBezTo>
                  <a:cubicBezTo>
                    <a:pt x="36" y="115"/>
                    <a:pt x="36" y="115"/>
                    <a:pt x="36" y="115"/>
                  </a:cubicBezTo>
                  <a:cubicBezTo>
                    <a:pt x="37" y="114"/>
                    <a:pt x="38" y="114"/>
                    <a:pt x="38" y="113"/>
                  </a:cubicBezTo>
                  <a:cubicBezTo>
                    <a:pt x="37" y="113"/>
                    <a:pt x="35" y="112"/>
                    <a:pt x="33" y="111"/>
                  </a:cubicBezTo>
                  <a:cubicBezTo>
                    <a:pt x="32" y="110"/>
                    <a:pt x="30" y="109"/>
                    <a:pt x="30" y="107"/>
                  </a:cubicBezTo>
                  <a:cubicBezTo>
                    <a:pt x="30" y="106"/>
                    <a:pt x="30" y="105"/>
                    <a:pt x="32" y="104"/>
                  </a:cubicBezTo>
                  <a:cubicBezTo>
                    <a:pt x="33" y="103"/>
                    <a:pt x="34" y="103"/>
                    <a:pt x="35" y="103"/>
                  </a:cubicBezTo>
                  <a:cubicBezTo>
                    <a:pt x="37" y="103"/>
                    <a:pt x="38" y="105"/>
                    <a:pt x="39" y="106"/>
                  </a:cubicBezTo>
                  <a:cubicBezTo>
                    <a:pt x="39" y="108"/>
                    <a:pt x="40" y="108"/>
                    <a:pt x="40" y="109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40" y="107"/>
                    <a:pt x="40" y="106"/>
                    <a:pt x="40" y="105"/>
                  </a:cubicBezTo>
                  <a:cubicBezTo>
                    <a:pt x="40" y="103"/>
                    <a:pt x="40" y="101"/>
                    <a:pt x="42" y="100"/>
                  </a:cubicBezTo>
                  <a:cubicBezTo>
                    <a:pt x="43" y="99"/>
                    <a:pt x="43" y="98"/>
                    <a:pt x="43" y="97"/>
                  </a:cubicBezTo>
                  <a:cubicBezTo>
                    <a:pt x="43" y="97"/>
                    <a:pt x="43" y="96"/>
                    <a:pt x="43" y="96"/>
                  </a:cubicBezTo>
                  <a:cubicBezTo>
                    <a:pt x="41" y="95"/>
                    <a:pt x="34" y="91"/>
                    <a:pt x="31" y="90"/>
                  </a:cubicBezTo>
                  <a:cubicBezTo>
                    <a:pt x="27" y="90"/>
                    <a:pt x="21" y="86"/>
                    <a:pt x="20" y="83"/>
                  </a:cubicBezTo>
                  <a:cubicBezTo>
                    <a:pt x="20" y="82"/>
                    <a:pt x="20" y="82"/>
                    <a:pt x="20" y="81"/>
                  </a:cubicBezTo>
                  <a:cubicBezTo>
                    <a:pt x="19" y="79"/>
                    <a:pt x="19" y="78"/>
                    <a:pt x="16" y="78"/>
                  </a:cubicBezTo>
                  <a:cubicBezTo>
                    <a:pt x="12" y="78"/>
                    <a:pt x="10" y="76"/>
                    <a:pt x="9" y="73"/>
                  </a:cubicBezTo>
                  <a:cubicBezTo>
                    <a:pt x="8" y="72"/>
                    <a:pt x="8" y="71"/>
                    <a:pt x="7" y="70"/>
                  </a:cubicBezTo>
                  <a:cubicBezTo>
                    <a:pt x="7" y="69"/>
                    <a:pt x="7" y="68"/>
                    <a:pt x="6" y="67"/>
                  </a:cubicBezTo>
                  <a:cubicBezTo>
                    <a:pt x="4" y="66"/>
                    <a:pt x="4" y="62"/>
                    <a:pt x="5" y="59"/>
                  </a:cubicBezTo>
                  <a:cubicBezTo>
                    <a:pt x="5" y="58"/>
                    <a:pt x="5" y="58"/>
                    <a:pt x="5" y="57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11" y="54"/>
                    <a:pt x="13" y="52"/>
                    <a:pt x="13" y="52"/>
                  </a:cubicBezTo>
                  <a:cubicBezTo>
                    <a:pt x="15" y="50"/>
                    <a:pt x="19" y="46"/>
                    <a:pt x="21" y="45"/>
                  </a:cubicBezTo>
                  <a:cubicBezTo>
                    <a:pt x="22" y="45"/>
                    <a:pt x="24" y="45"/>
                    <a:pt x="25" y="45"/>
                  </a:cubicBezTo>
                  <a:cubicBezTo>
                    <a:pt x="26" y="45"/>
                    <a:pt x="27" y="45"/>
                    <a:pt x="29" y="45"/>
                  </a:cubicBezTo>
                  <a:cubicBezTo>
                    <a:pt x="29" y="45"/>
                    <a:pt x="29" y="46"/>
                    <a:pt x="29" y="46"/>
                  </a:cubicBezTo>
                  <a:cubicBezTo>
                    <a:pt x="32" y="46"/>
                    <a:pt x="35" y="44"/>
                    <a:pt x="36" y="43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7" y="38"/>
                    <a:pt x="37" y="36"/>
                    <a:pt x="39" y="35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40" y="35"/>
                    <a:pt x="41" y="35"/>
                    <a:pt x="42" y="36"/>
                  </a:cubicBezTo>
                  <a:cubicBezTo>
                    <a:pt x="42" y="36"/>
                    <a:pt x="43" y="37"/>
                    <a:pt x="43" y="37"/>
                  </a:cubicBezTo>
                  <a:cubicBezTo>
                    <a:pt x="44" y="37"/>
                    <a:pt x="44" y="37"/>
                    <a:pt x="44" y="36"/>
                  </a:cubicBezTo>
                  <a:cubicBezTo>
                    <a:pt x="45" y="36"/>
                    <a:pt x="46" y="35"/>
                    <a:pt x="46" y="35"/>
                  </a:cubicBezTo>
                  <a:cubicBezTo>
                    <a:pt x="48" y="33"/>
                    <a:pt x="50" y="32"/>
                    <a:pt x="51" y="30"/>
                  </a:cubicBezTo>
                  <a:cubicBezTo>
                    <a:pt x="53" y="28"/>
                    <a:pt x="54" y="28"/>
                    <a:pt x="57" y="26"/>
                  </a:cubicBezTo>
                  <a:cubicBezTo>
                    <a:pt x="59" y="25"/>
                    <a:pt x="59" y="25"/>
                    <a:pt x="60" y="22"/>
                  </a:cubicBezTo>
                  <a:cubicBezTo>
                    <a:pt x="60" y="21"/>
                    <a:pt x="60" y="21"/>
                    <a:pt x="60" y="21"/>
                  </a:cubicBezTo>
                  <a:cubicBezTo>
                    <a:pt x="60" y="18"/>
                    <a:pt x="60" y="15"/>
                    <a:pt x="63" y="14"/>
                  </a:cubicBezTo>
                  <a:cubicBezTo>
                    <a:pt x="65" y="13"/>
                    <a:pt x="68" y="13"/>
                    <a:pt x="70" y="13"/>
                  </a:cubicBezTo>
                  <a:cubicBezTo>
                    <a:pt x="72" y="13"/>
                    <a:pt x="76" y="14"/>
                    <a:pt x="78" y="16"/>
                  </a:cubicBezTo>
                  <a:cubicBezTo>
                    <a:pt x="80" y="18"/>
                    <a:pt x="82" y="20"/>
                    <a:pt x="83" y="20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5" y="19"/>
                    <a:pt x="86" y="18"/>
                    <a:pt x="86" y="18"/>
                  </a:cubicBezTo>
                  <a:cubicBezTo>
                    <a:pt x="87" y="17"/>
                    <a:pt x="87" y="16"/>
                    <a:pt x="88" y="15"/>
                  </a:cubicBezTo>
                  <a:cubicBezTo>
                    <a:pt x="89" y="14"/>
                    <a:pt x="90" y="14"/>
                    <a:pt x="91" y="14"/>
                  </a:cubicBezTo>
                  <a:cubicBezTo>
                    <a:pt x="92" y="14"/>
                    <a:pt x="93" y="15"/>
                    <a:pt x="94" y="16"/>
                  </a:cubicBezTo>
                  <a:cubicBezTo>
                    <a:pt x="95" y="16"/>
                    <a:pt x="95" y="16"/>
                    <a:pt x="96" y="16"/>
                  </a:cubicBezTo>
                  <a:cubicBezTo>
                    <a:pt x="97" y="16"/>
                    <a:pt x="98" y="16"/>
                    <a:pt x="98" y="16"/>
                  </a:cubicBezTo>
                  <a:cubicBezTo>
                    <a:pt x="98" y="15"/>
                    <a:pt x="98" y="15"/>
                    <a:pt x="97" y="15"/>
                  </a:cubicBezTo>
                  <a:cubicBezTo>
                    <a:pt x="97" y="14"/>
                    <a:pt x="96" y="14"/>
                    <a:pt x="96" y="13"/>
                  </a:cubicBezTo>
                  <a:cubicBezTo>
                    <a:pt x="95" y="12"/>
                    <a:pt x="93" y="11"/>
                    <a:pt x="94" y="9"/>
                  </a:cubicBezTo>
                  <a:cubicBezTo>
                    <a:pt x="94" y="6"/>
                    <a:pt x="96" y="6"/>
                    <a:pt x="98" y="4"/>
                  </a:cubicBezTo>
                  <a:cubicBezTo>
                    <a:pt x="99" y="4"/>
                    <a:pt x="99" y="3"/>
                    <a:pt x="99" y="2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2" y="1"/>
                    <a:pt x="102" y="0"/>
                    <a:pt x="102" y="0"/>
                  </a:cubicBezTo>
                  <a:cubicBezTo>
                    <a:pt x="103" y="0"/>
                    <a:pt x="103" y="0"/>
                    <a:pt x="103" y="1"/>
                  </a:cubicBezTo>
                  <a:cubicBezTo>
                    <a:pt x="103" y="1"/>
                    <a:pt x="104" y="1"/>
                    <a:pt x="104" y="1"/>
                  </a:cubicBezTo>
                  <a:cubicBezTo>
                    <a:pt x="105" y="1"/>
                    <a:pt x="107" y="0"/>
                    <a:pt x="108" y="0"/>
                  </a:cubicBezTo>
                  <a:cubicBezTo>
                    <a:pt x="110" y="0"/>
                    <a:pt x="111" y="0"/>
                    <a:pt x="112" y="0"/>
                  </a:cubicBezTo>
                  <a:cubicBezTo>
                    <a:pt x="113" y="0"/>
                    <a:pt x="114" y="0"/>
                    <a:pt x="114" y="0"/>
                  </a:cubicBezTo>
                  <a:cubicBezTo>
                    <a:pt x="115" y="0"/>
                    <a:pt x="116" y="0"/>
                    <a:pt x="116" y="0"/>
                  </a:cubicBezTo>
                  <a:cubicBezTo>
                    <a:pt x="118" y="1"/>
                    <a:pt x="120" y="1"/>
                    <a:pt x="121" y="2"/>
                  </a:cubicBezTo>
                  <a:cubicBezTo>
                    <a:pt x="122" y="3"/>
                    <a:pt x="123" y="3"/>
                    <a:pt x="123" y="4"/>
                  </a:cubicBezTo>
                  <a:cubicBezTo>
                    <a:pt x="124" y="5"/>
                    <a:pt x="125" y="6"/>
                    <a:pt x="126" y="6"/>
                  </a:cubicBezTo>
                  <a:cubicBezTo>
                    <a:pt x="126" y="6"/>
                    <a:pt x="127" y="6"/>
                    <a:pt x="127" y="6"/>
                  </a:cubicBezTo>
                  <a:cubicBezTo>
                    <a:pt x="128" y="6"/>
                    <a:pt x="128" y="6"/>
                    <a:pt x="129" y="6"/>
                  </a:cubicBezTo>
                  <a:cubicBezTo>
                    <a:pt x="129" y="6"/>
                    <a:pt x="130" y="6"/>
                    <a:pt x="130" y="6"/>
                  </a:cubicBezTo>
                  <a:cubicBezTo>
                    <a:pt x="132" y="6"/>
                    <a:pt x="133" y="8"/>
                    <a:pt x="133" y="10"/>
                  </a:cubicBezTo>
                  <a:cubicBezTo>
                    <a:pt x="133" y="11"/>
                    <a:pt x="133" y="13"/>
                    <a:pt x="130" y="13"/>
                  </a:cubicBezTo>
                  <a:cubicBezTo>
                    <a:pt x="128" y="13"/>
                    <a:pt x="128" y="14"/>
                    <a:pt x="128" y="14"/>
                  </a:cubicBezTo>
                  <a:cubicBezTo>
                    <a:pt x="128" y="14"/>
                    <a:pt x="128" y="14"/>
                    <a:pt x="129" y="16"/>
                  </a:cubicBezTo>
                  <a:cubicBezTo>
                    <a:pt x="129" y="16"/>
                    <a:pt x="131" y="17"/>
                    <a:pt x="132" y="18"/>
                  </a:cubicBezTo>
                  <a:cubicBezTo>
                    <a:pt x="133" y="20"/>
                    <a:pt x="134" y="21"/>
                    <a:pt x="134" y="22"/>
                  </a:cubicBezTo>
                  <a:cubicBezTo>
                    <a:pt x="134" y="23"/>
                    <a:pt x="134" y="23"/>
                    <a:pt x="134" y="24"/>
                  </a:cubicBezTo>
                  <a:cubicBezTo>
                    <a:pt x="134" y="25"/>
                    <a:pt x="134" y="26"/>
                    <a:pt x="134" y="27"/>
                  </a:cubicBezTo>
                  <a:cubicBezTo>
                    <a:pt x="135" y="28"/>
                    <a:pt x="138" y="31"/>
                    <a:pt x="138" y="33"/>
                  </a:cubicBezTo>
                  <a:cubicBezTo>
                    <a:pt x="138" y="40"/>
                    <a:pt x="138" y="40"/>
                    <a:pt x="138" y="40"/>
                  </a:cubicBezTo>
                  <a:cubicBezTo>
                    <a:pt x="138" y="43"/>
                    <a:pt x="139" y="44"/>
                    <a:pt x="140" y="45"/>
                  </a:cubicBezTo>
                  <a:cubicBezTo>
                    <a:pt x="141" y="45"/>
                    <a:pt x="141" y="45"/>
                    <a:pt x="142" y="45"/>
                  </a:cubicBezTo>
                  <a:cubicBezTo>
                    <a:pt x="143" y="45"/>
                    <a:pt x="144" y="45"/>
                    <a:pt x="146" y="44"/>
                  </a:cubicBezTo>
                  <a:cubicBezTo>
                    <a:pt x="146" y="44"/>
                    <a:pt x="147" y="44"/>
                    <a:pt x="147" y="44"/>
                  </a:cubicBezTo>
                  <a:cubicBezTo>
                    <a:pt x="148" y="43"/>
                    <a:pt x="149" y="43"/>
                    <a:pt x="150" y="43"/>
                  </a:cubicBezTo>
                  <a:cubicBezTo>
                    <a:pt x="150" y="43"/>
                    <a:pt x="151" y="43"/>
                    <a:pt x="152" y="43"/>
                  </a:cubicBezTo>
                  <a:cubicBezTo>
                    <a:pt x="152" y="44"/>
                    <a:pt x="154" y="45"/>
                    <a:pt x="155" y="45"/>
                  </a:cubicBezTo>
                  <a:cubicBezTo>
                    <a:pt x="156" y="46"/>
                    <a:pt x="158" y="47"/>
                    <a:pt x="159" y="48"/>
                  </a:cubicBezTo>
                  <a:cubicBezTo>
                    <a:pt x="160" y="48"/>
                    <a:pt x="161" y="48"/>
                    <a:pt x="161" y="48"/>
                  </a:cubicBezTo>
                  <a:cubicBezTo>
                    <a:pt x="162" y="48"/>
                    <a:pt x="163" y="48"/>
                    <a:pt x="163" y="48"/>
                  </a:cubicBezTo>
                  <a:cubicBezTo>
                    <a:pt x="164" y="47"/>
                    <a:pt x="164" y="47"/>
                    <a:pt x="165" y="47"/>
                  </a:cubicBezTo>
                  <a:cubicBezTo>
                    <a:pt x="165" y="47"/>
                    <a:pt x="166" y="48"/>
                    <a:pt x="166" y="48"/>
                  </a:cubicBezTo>
                  <a:cubicBezTo>
                    <a:pt x="166" y="48"/>
                    <a:pt x="167" y="48"/>
                    <a:pt x="167" y="48"/>
                  </a:cubicBezTo>
                  <a:cubicBezTo>
                    <a:pt x="167" y="48"/>
                    <a:pt x="168" y="48"/>
                    <a:pt x="168" y="48"/>
                  </a:cubicBezTo>
                  <a:cubicBezTo>
                    <a:pt x="169" y="47"/>
                    <a:pt x="169" y="46"/>
                    <a:pt x="171" y="46"/>
                  </a:cubicBezTo>
                  <a:cubicBezTo>
                    <a:pt x="171" y="46"/>
                    <a:pt x="171" y="46"/>
                    <a:pt x="171" y="46"/>
                  </a:cubicBezTo>
                  <a:cubicBezTo>
                    <a:pt x="173" y="47"/>
                    <a:pt x="173" y="47"/>
                    <a:pt x="174" y="48"/>
                  </a:cubicBezTo>
                  <a:cubicBezTo>
                    <a:pt x="175" y="48"/>
                    <a:pt x="175" y="48"/>
                    <a:pt x="176" y="48"/>
                  </a:cubicBezTo>
                  <a:cubicBezTo>
                    <a:pt x="176" y="48"/>
                    <a:pt x="176" y="48"/>
                    <a:pt x="177" y="48"/>
                  </a:cubicBezTo>
                  <a:cubicBezTo>
                    <a:pt x="178" y="48"/>
                    <a:pt x="178" y="48"/>
                    <a:pt x="179" y="47"/>
                  </a:cubicBezTo>
                  <a:cubicBezTo>
                    <a:pt x="180" y="47"/>
                    <a:pt x="180" y="46"/>
                    <a:pt x="181" y="46"/>
                  </a:cubicBezTo>
                  <a:cubicBezTo>
                    <a:pt x="183" y="46"/>
                    <a:pt x="183" y="48"/>
                    <a:pt x="183" y="48"/>
                  </a:cubicBezTo>
                  <a:cubicBezTo>
                    <a:pt x="184" y="49"/>
                    <a:pt x="184" y="49"/>
                    <a:pt x="184" y="49"/>
                  </a:cubicBezTo>
                  <a:cubicBezTo>
                    <a:pt x="185" y="49"/>
                    <a:pt x="186" y="50"/>
                    <a:pt x="187" y="50"/>
                  </a:cubicBezTo>
                  <a:cubicBezTo>
                    <a:pt x="188" y="50"/>
                    <a:pt x="189" y="50"/>
                    <a:pt x="191" y="50"/>
                  </a:cubicBezTo>
                  <a:cubicBezTo>
                    <a:pt x="192" y="51"/>
                    <a:pt x="193" y="51"/>
                    <a:pt x="194" y="52"/>
                  </a:cubicBezTo>
                  <a:cubicBezTo>
                    <a:pt x="194" y="53"/>
                    <a:pt x="194" y="55"/>
                    <a:pt x="193" y="56"/>
                  </a:cubicBezTo>
                  <a:cubicBezTo>
                    <a:pt x="193" y="57"/>
                    <a:pt x="193" y="57"/>
                    <a:pt x="193" y="58"/>
                  </a:cubicBezTo>
                  <a:cubicBezTo>
                    <a:pt x="193" y="58"/>
                    <a:pt x="193" y="58"/>
                    <a:pt x="195" y="59"/>
                  </a:cubicBezTo>
                  <a:cubicBezTo>
                    <a:pt x="197" y="60"/>
                    <a:pt x="198" y="60"/>
                    <a:pt x="199" y="63"/>
                  </a:cubicBezTo>
                  <a:cubicBezTo>
                    <a:pt x="200" y="65"/>
                    <a:pt x="200" y="65"/>
                    <a:pt x="202" y="67"/>
                  </a:cubicBezTo>
                  <a:cubicBezTo>
                    <a:pt x="203" y="67"/>
                    <a:pt x="203" y="67"/>
                    <a:pt x="203" y="67"/>
                  </a:cubicBezTo>
                  <a:cubicBezTo>
                    <a:pt x="204" y="67"/>
                    <a:pt x="205" y="68"/>
                    <a:pt x="205" y="69"/>
                  </a:cubicBezTo>
                  <a:cubicBezTo>
                    <a:pt x="205" y="70"/>
                    <a:pt x="204" y="71"/>
                    <a:pt x="203" y="72"/>
                  </a:cubicBezTo>
                  <a:cubicBezTo>
                    <a:pt x="201" y="74"/>
                    <a:pt x="201" y="76"/>
                    <a:pt x="200" y="77"/>
                  </a:cubicBezTo>
                  <a:cubicBezTo>
                    <a:pt x="199" y="79"/>
                    <a:pt x="198" y="81"/>
                    <a:pt x="197" y="81"/>
                  </a:cubicBezTo>
                  <a:cubicBezTo>
                    <a:pt x="196" y="81"/>
                    <a:pt x="196" y="81"/>
                    <a:pt x="195" y="81"/>
                  </a:cubicBezTo>
                  <a:cubicBezTo>
                    <a:pt x="195" y="81"/>
                    <a:pt x="195" y="81"/>
                    <a:pt x="194" y="81"/>
                  </a:cubicBezTo>
                  <a:cubicBezTo>
                    <a:pt x="194" y="81"/>
                    <a:pt x="193" y="81"/>
                    <a:pt x="192" y="81"/>
                  </a:cubicBezTo>
                  <a:cubicBezTo>
                    <a:pt x="192" y="82"/>
                    <a:pt x="191" y="82"/>
                    <a:pt x="191" y="83"/>
                  </a:cubicBezTo>
                  <a:cubicBezTo>
                    <a:pt x="191" y="83"/>
                    <a:pt x="191" y="83"/>
                    <a:pt x="192" y="84"/>
                  </a:cubicBezTo>
                  <a:cubicBezTo>
                    <a:pt x="194" y="85"/>
                    <a:pt x="196" y="86"/>
                    <a:pt x="198" y="86"/>
                  </a:cubicBezTo>
                  <a:cubicBezTo>
                    <a:pt x="201" y="87"/>
                    <a:pt x="204" y="88"/>
                    <a:pt x="205" y="91"/>
                  </a:cubicBezTo>
                  <a:cubicBezTo>
                    <a:pt x="205" y="91"/>
                    <a:pt x="205" y="92"/>
                    <a:pt x="205" y="92"/>
                  </a:cubicBezTo>
                  <a:cubicBezTo>
                    <a:pt x="206" y="94"/>
                    <a:pt x="207" y="96"/>
                    <a:pt x="205" y="98"/>
                  </a:cubicBezTo>
                  <a:cubicBezTo>
                    <a:pt x="205" y="98"/>
                    <a:pt x="204" y="99"/>
                    <a:pt x="204" y="99"/>
                  </a:cubicBezTo>
                  <a:cubicBezTo>
                    <a:pt x="202" y="100"/>
                    <a:pt x="202" y="100"/>
                    <a:pt x="202" y="101"/>
                  </a:cubicBezTo>
                  <a:cubicBezTo>
                    <a:pt x="202" y="103"/>
                    <a:pt x="203" y="103"/>
                    <a:pt x="205" y="104"/>
                  </a:cubicBezTo>
                  <a:cubicBezTo>
                    <a:pt x="207" y="106"/>
                    <a:pt x="209" y="107"/>
                    <a:pt x="210" y="107"/>
                  </a:cubicBezTo>
                  <a:cubicBezTo>
                    <a:pt x="210" y="107"/>
                    <a:pt x="210" y="107"/>
                    <a:pt x="210" y="107"/>
                  </a:cubicBezTo>
                  <a:cubicBezTo>
                    <a:pt x="213" y="106"/>
                    <a:pt x="217" y="105"/>
                    <a:pt x="219" y="105"/>
                  </a:cubicBezTo>
                  <a:cubicBezTo>
                    <a:pt x="220" y="105"/>
                    <a:pt x="221" y="105"/>
                    <a:pt x="222" y="106"/>
                  </a:cubicBezTo>
                  <a:cubicBezTo>
                    <a:pt x="223" y="107"/>
                    <a:pt x="224" y="107"/>
                    <a:pt x="224" y="107"/>
                  </a:cubicBezTo>
                  <a:cubicBezTo>
                    <a:pt x="226" y="107"/>
                    <a:pt x="229" y="107"/>
                    <a:pt x="230" y="106"/>
                  </a:cubicBezTo>
                  <a:cubicBezTo>
                    <a:pt x="230" y="106"/>
                    <a:pt x="230" y="106"/>
                    <a:pt x="230" y="106"/>
                  </a:cubicBezTo>
                  <a:cubicBezTo>
                    <a:pt x="230" y="106"/>
                    <a:pt x="230" y="106"/>
                    <a:pt x="230" y="106"/>
                  </a:cubicBezTo>
                  <a:cubicBezTo>
                    <a:pt x="232" y="106"/>
                    <a:pt x="232" y="108"/>
                    <a:pt x="233" y="110"/>
                  </a:cubicBezTo>
                  <a:cubicBezTo>
                    <a:pt x="233" y="110"/>
                    <a:pt x="234" y="111"/>
                    <a:pt x="234" y="111"/>
                  </a:cubicBezTo>
                  <a:cubicBezTo>
                    <a:pt x="236" y="113"/>
                    <a:pt x="237" y="115"/>
                    <a:pt x="238" y="115"/>
                  </a:cubicBezTo>
                  <a:cubicBezTo>
                    <a:pt x="240" y="116"/>
                    <a:pt x="240" y="116"/>
                    <a:pt x="241" y="117"/>
                  </a:cubicBezTo>
                  <a:cubicBezTo>
                    <a:pt x="241" y="118"/>
                    <a:pt x="241" y="118"/>
                    <a:pt x="242" y="118"/>
                  </a:cubicBezTo>
                  <a:cubicBezTo>
                    <a:pt x="242" y="118"/>
                    <a:pt x="242" y="118"/>
                    <a:pt x="243" y="118"/>
                  </a:cubicBezTo>
                  <a:cubicBezTo>
                    <a:pt x="244" y="118"/>
                    <a:pt x="245" y="118"/>
                    <a:pt x="246" y="118"/>
                  </a:cubicBezTo>
                  <a:cubicBezTo>
                    <a:pt x="248" y="118"/>
                    <a:pt x="251" y="118"/>
                    <a:pt x="252" y="117"/>
                  </a:cubicBezTo>
                  <a:cubicBezTo>
                    <a:pt x="253" y="117"/>
                    <a:pt x="253" y="117"/>
                    <a:pt x="253" y="117"/>
                  </a:cubicBezTo>
                  <a:cubicBezTo>
                    <a:pt x="254" y="116"/>
                    <a:pt x="255" y="115"/>
                    <a:pt x="257" y="115"/>
                  </a:cubicBezTo>
                  <a:cubicBezTo>
                    <a:pt x="257" y="115"/>
                    <a:pt x="258" y="115"/>
                    <a:pt x="259" y="116"/>
                  </a:cubicBezTo>
                  <a:cubicBezTo>
                    <a:pt x="259" y="116"/>
                    <a:pt x="260" y="117"/>
                    <a:pt x="261" y="118"/>
                  </a:cubicBezTo>
                  <a:cubicBezTo>
                    <a:pt x="262" y="120"/>
                    <a:pt x="263" y="121"/>
                    <a:pt x="265" y="121"/>
                  </a:cubicBezTo>
                  <a:cubicBezTo>
                    <a:pt x="268" y="121"/>
                    <a:pt x="270" y="123"/>
                    <a:pt x="271" y="125"/>
                  </a:cubicBezTo>
                  <a:cubicBezTo>
                    <a:pt x="272" y="128"/>
                    <a:pt x="273" y="131"/>
                    <a:pt x="276" y="131"/>
                  </a:cubicBezTo>
                  <a:cubicBezTo>
                    <a:pt x="276" y="131"/>
                    <a:pt x="277" y="131"/>
                    <a:pt x="278" y="132"/>
                  </a:cubicBezTo>
                  <a:cubicBezTo>
                    <a:pt x="278" y="132"/>
                    <a:pt x="279" y="132"/>
                    <a:pt x="280" y="132"/>
                  </a:cubicBezTo>
                  <a:cubicBezTo>
                    <a:pt x="280" y="132"/>
                    <a:pt x="281" y="132"/>
                    <a:pt x="282" y="131"/>
                  </a:cubicBezTo>
                  <a:cubicBezTo>
                    <a:pt x="283" y="130"/>
                    <a:pt x="285" y="130"/>
                    <a:pt x="286" y="130"/>
                  </a:cubicBezTo>
                  <a:cubicBezTo>
                    <a:pt x="287" y="130"/>
                    <a:pt x="288" y="131"/>
                    <a:pt x="289" y="132"/>
                  </a:cubicBezTo>
                  <a:cubicBezTo>
                    <a:pt x="290" y="133"/>
                    <a:pt x="291" y="134"/>
                    <a:pt x="291" y="134"/>
                  </a:cubicBezTo>
                  <a:cubicBezTo>
                    <a:pt x="292" y="134"/>
                    <a:pt x="292" y="133"/>
                    <a:pt x="293" y="133"/>
                  </a:cubicBezTo>
                  <a:cubicBezTo>
                    <a:pt x="293" y="132"/>
                    <a:pt x="294" y="130"/>
                    <a:pt x="296" y="130"/>
                  </a:cubicBezTo>
                  <a:cubicBezTo>
                    <a:pt x="297" y="130"/>
                    <a:pt x="299" y="132"/>
                    <a:pt x="299" y="134"/>
                  </a:cubicBezTo>
                  <a:cubicBezTo>
                    <a:pt x="300" y="134"/>
                    <a:pt x="300" y="136"/>
                    <a:pt x="301" y="136"/>
                  </a:cubicBezTo>
                  <a:cubicBezTo>
                    <a:pt x="301" y="136"/>
                    <a:pt x="302" y="136"/>
                    <a:pt x="302" y="136"/>
                  </a:cubicBezTo>
                  <a:cubicBezTo>
                    <a:pt x="303" y="135"/>
                    <a:pt x="303" y="135"/>
                    <a:pt x="303" y="134"/>
                  </a:cubicBezTo>
                  <a:cubicBezTo>
                    <a:pt x="303" y="134"/>
                    <a:pt x="303" y="133"/>
                    <a:pt x="304" y="132"/>
                  </a:cubicBezTo>
                  <a:cubicBezTo>
                    <a:pt x="304" y="131"/>
                    <a:pt x="304" y="131"/>
                    <a:pt x="304" y="131"/>
                  </a:cubicBezTo>
                  <a:cubicBezTo>
                    <a:pt x="305" y="129"/>
                    <a:pt x="305" y="128"/>
                    <a:pt x="307" y="127"/>
                  </a:cubicBezTo>
                  <a:cubicBezTo>
                    <a:pt x="308" y="126"/>
                    <a:pt x="310" y="124"/>
                    <a:pt x="310" y="122"/>
                  </a:cubicBezTo>
                  <a:cubicBezTo>
                    <a:pt x="310" y="121"/>
                    <a:pt x="309" y="121"/>
                    <a:pt x="308" y="121"/>
                  </a:cubicBezTo>
                  <a:cubicBezTo>
                    <a:pt x="307" y="120"/>
                    <a:pt x="306" y="119"/>
                    <a:pt x="306" y="118"/>
                  </a:cubicBezTo>
                  <a:cubicBezTo>
                    <a:pt x="305" y="117"/>
                    <a:pt x="305" y="117"/>
                    <a:pt x="305" y="117"/>
                  </a:cubicBezTo>
                  <a:cubicBezTo>
                    <a:pt x="305" y="115"/>
                    <a:pt x="304" y="113"/>
                    <a:pt x="306" y="111"/>
                  </a:cubicBezTo>
                  <a:cubicBezTo>
                    <a:pt x="306" y="110"/>
                    <a:pt x="308" y="108"/>
                    <a:pt x="309" y="106"/>
                  </a:cubicBezTo>
                  <a:cubicBezTo>
                    <a:pt x="309" y="106"/>
                    <a:pt x="309" y="106"/>
                    <a:pt x="309" y="106"/>
                  </a:cubicBezTo>
                  <a:cubicBezTo>
                    <a:pt x="309" y="105"/>
                    <a:pt x="309" y="105"/>
                    <a:pt x="309" y="105"/>
                  </a:cubicBezTo>
                  <a:cubicBezTo>
                    <a:pt x="311" y="105"/>
                    <a:pt x="311" y="105"/>
                    <a:pt x="312" y="105"/>
                  </a:cubicBezTo>
                  <a:cubicBezTo>
                    <a:pt x="314" y="105"/>
                    <a:pt x="316" y="106"/>
                    <a:pt x="317" y="108"/>
                  </a:cubicBezTo>
                  <a:cubicBezTo>
                    <a:pt x="318" y="109"/>
                    <a:pt x="320" y="110"/>
                    <a:pt x="323" y="110"/>
                  </a:cubicBezTo>
                  <a:cubicBezTo>
                    <a:pt x="323" y="110"/>
                    <a:pt x="324" y="110"/>
                    <a:pt x="325" y="110"/>
                  </a:cubicBezTo>
                  <a:cubicBezTo>
                    <a:pt x="328" y="109"/>
                    <a:pt x="328" y="109"/>
                    <a:pt x="329" y="109"/>
                  </a:cubicBezTo>
                  <a:cubicBezTo>
                    <a:pt x="329" y="109"/>
                    <a:pt x="330" y="108"/>
                    <a:pt x="331" y="108"/>
                  </a:cubicBezTo>
                  <a:cubicBezTo>
                    <a:pt x="332" y="108"/>
                    <a:pt x="332" y="109"/>
                    <a:pt x="333" y="110"/>
                  </a:cubicBezTo>
                  <a:cubicBezTo>
                    <a:pt x="333" y="110"/>
                    <a:pt x="333" y="111"/>
                    <a:pt x="335" y="111"/>
                  </a:cubicBezTo>
                  <a:cubicBezTo>
                    <a:pt x="337" y="112"/>
                    <a:pt x="339" y="113"/>
                    <a:pt x="341" y="117"/>
                  </a:cubicBezTo>
                  <a:cubicBezTo>
                    <a:pt x="341" y="118"/>
                    <a:pt x="342" y="119"/>
                    <a:pt x="342" y="120"/>
                  </a:cubicBezTo>
                  <a:cubicBezTo>
                    <a:pt x="342" y="122"/>
                    <a:pt x="342" y="123"/>
                    <a:pt x="344" y="124"/>
                  </a:cubicBezTo>
                  <a:cubicBezTo>
                    <a:pt x="346" y="124"/>
                    <a:pt x="347" y="124"/>
                    <a:pt x="347" y="125"/>
                  </a:cubicBezTo>
                  <a:cubicBezTo>
                    <a:pt x="348" y="125"/>
                    <a:pt x="348" y="125"/>
                    <a:pt x="348" y="125"/>
                  </a:cubicBezTo>
                  <a:cubicBezTo>
                    <a:pt x="348" y="125"/>
                    <a:pt x="348" y="125"/>
                    <a:pt x="349" y="124"/>
                  </a:cubicBezTo>
                  <a:cubicBezTo>
                    <a:pt x="350" y="124"/>
                    <a:pt x="350" y="124"/>
                    <a:pt x="351" y="124"/>
                  </a:cubicBezTo>
                  <a:cubicBezTo>
                    <a:pt x="352" y="124"/>
                    <a:pt x="353" y="125"/>
                    <a:pt x="354" y="127"/>
                  </a:cubicBezTo>
                  <a:cubicBezTo>
                    <a:pt x="354" y="127"/>
                    <a:pt x="354" y="128"/>
                    <a:pt x="354" y="128"/>
                  </a:cubicBezTo>
                  <a:cubicBezTo>
                    <a:pt x="355" y="130"/>
                    <a:pt x="355" y="130"/>
                    <a:pt x="355" y="130"/>
                  </a:cubicBezTo>
                  <a:cubicBezTo>
                    <a:pt x="355" y="132"/>
                    <a:pt x="356" y="134"/>
                    <a:pt x="357" y="137"/>
                  </a:cubicBezTo>
                  <a:cubicBezTo>
                    <a:pt x="357" y="139"/>
                    <a:pt x="357" y="139"/>
                    <a:pt x="357" y="139"/>
                  </a:cubicBezTo>
                  <a:cubicBezTo>
                    <a:pt x="358" y="142"/>
                    <a:pt x="358" y="143"/>
                    <a:pt x="356" y="145"/>
                  </a:cubicBezTo>
                  <a:cubicBezTo>
                    <a:pt x="355" y="146"/>
                    <a:pt x="353" y="146"/>
                    <a:pt x="350" y="146"/>
                  </a:cubicBezTo>
                  <a:cubicBezTo>
                    <a:pt x="350" y="146"/>
                    <a:pt x="350" y="146"/>
                    <a:pt x="350" y="146"/>
                  </a:cubicBezTo>
                  <a:cubicBezTo>
                    <a:pt x="349" y="146"/>
                    <a:pt x="347" y="146"/>
                    <a:pt x="346" y="146"/>
                  </a:cubicBezTo>
                  <a:cubicBezTo>
                    <a:pt x="344" y="146"/>
                    <a:pt x="343" y="146"/>
                    <a:pt x="341" y="146"/>
                  </a:cubicBezTo>
                  <a:cubicBezTo>
                    <a:pt x="339" y="146"/>
                    <a:pt x="338" y="146"/>
                    <a:pt x="337" y="146"/>
                  </a:cubicBezTo>
                  <a:cubicBezTo>
                    <a:pt x="335" y="147"/>
                    <a:pt x="334" y="149"/>
                    <a:pt x="333" y="151"/>
                  </a:cubicBezTo>
                  <a:cubicBezTo>
                    <a:pt x="333" y="152"/>
                    <a:pt x="332" y="152"/>
                    <a:pt x="332" y="153"/>
                  </a:cubicBezTo>
                  <a:cubicBezTo>
                    <a:pt x="331" y="154"/>
                    <a:pt x="331" y="156"/>
                    <a:pt x="331" y="157"/>
                  </a:cubicBezTo>
                  <a:cubicBezTo>
                    <a:pt x="331" y="158"/>
                    <a:pt x="330" y="159"/>
                    <a:pt x="330" y="160"/>
                  </a:cubicBezTo>
                  <a:cubicBezTo>
                    <a:pt x="329" y="160"/>
                    <a:pt x="329" y="160"/>
                    <a:pt x="329" y="160"/>
                  </a:cubicBezTo>
                  <a:cubicBezTo>
                    <a:pt x="329" y="160"/>
                    <a:pt x="329" y="160"/>
                    <a:pt x="329" y="160"/>
                  </a:cubicBezTo>
                  <a:cubicBezTo>
                    <a:pt x="328" y="160"/>
                    <a:pt x="328" y="160"/>
                    <a:pt x="327" y="156"/>
                  </a:cubicBezTo>
                  <a:cubicBezTo>
                    <a:pt x="326" y="157"/>
                    <a:pt x="326" y="157"/>
                    <a:pt x="325" y="158"/>
                  </a:cubicBezTo>
                  <a:cubicBezTo>
                    <a:pt x="324" y="158"/>
                    <a:pt x="323" y="158"/>
                    <a:pt x="322" y="159"/>
                  </a:cubicBezTo>
                  <a:cubicBezTo>
                    <a:pt x="321" y="159"/>
                    <a:pt x="320" y="159"/>
                    <a:pt x="320" y="160"/>
                  </a:cubicBezTo>
                  <a:cubicBezTo>
                    <a:pt x="320" y="160"/>
                    <a:pt x="320" y="160"/>
                    <a:pt x="320" y="160"/>
                  </a:cubicBezTo>
                  <a:cubicBezTo>
                    <a:pt x="320" y="162"/>
                    <a:pt x="319" y="163"/>
                    <a:pt x="317" y="163"/>
                  </a:cubicBezTo>
                  <a:cubicBezTo>
                    <a:pt x="317" y="163"/>
                    <a:pt x="317" y="163"/>
                    <a:pt x="316" y="163"/>
                  </a:cubicBezTo>
                  <a:cubicBezTo>
                    <a:pt x="315" y="163"/>
                    <a:pt x="315" y="163"/>
                    <a:pt x="315" y="163"/>
                  </a:cubicBezTo>
                  <a:cubicBezTo>
                    <a:pt x="315" y="163"/>
                    <a:pt x="314" y="162"/>
                    <a:pt x="313" y="162"/>
                  </a:cubicBezTo>
                  <a:cubicBezTo>
                    <a:pt x="313" y="162"/>
                    <a:pt x="312" y="163"/>
                    <a:pt x="312" y="163"/>
                  </a:cubicBezTo>
                  <a:cubicBezTo>
                    <a:pt x="311" y="164"/>
                    <a:pt x="311" y="164"/>
                    <a:pt x="311" y="164"/>
                  </a:cubicBezTo>
                  <a:cubicBezTo>
                    <a:pt x="310" y="166"/>
                    <a:pt x="310" y="166"/>
                    <a:pt x="307" y="167"/>
                  </a:cubicBezTo>
                  <a:cubicBezTo>
                    <a:pt x="306" y="167"/>
                    <a:pt x="306" y="167"/>
                    <a:pt x="306" y="167"/>
                  </a:cubicBezTo>
                  <a:cubicBezTo>
                    <a:pt x="306" y="167"/>
                    <a:pt x="308" y="168"/>
                    <a:pt x="309" y="169"/>
                  </a:cubicBezTo>
                  <a:cubicBezTo>
                    <a:pt x="310" y="169"/>
                    <a:pt x="310" y="169"/>
                    <a:pt x="310" y="169"/>
                  </a:cubicBezTo>
                  <a:cubicBezTo>
                    <a:pt x="312" y="169"/>
                    <a:pt x="313" y="169"/>
                    <a:pt x="313" y="170"/>
                  </a:cubicBezTo>
                  <a:cubicBezTo>
                    <a:pt x="314" y="171"/>
                    <a:pt x="313" y="172"/>
                    <a:pt x="313" y="173"/>
                  </a:cubicBezTo>
                  <a:cubicBezTo>
                    <a:pt x="311" y="175"/>
                    <a:pt x="309" y="176"/>
                    <a:pt x="308" y="176"/>
                  </a:cubicBezTo>
                  <a:cubicBezTo>
                    <a:pt x="308" y="176"/>
                    <a:pt x="307" y="176"/>
                    <a:pt x="307" y="176"/>
                  </a:cubicBezTo>
                  <a:cubicBezTo>
                    <a:pt x="306" y="177"/>
                    <a:pt x="305" y="178"/>
                    <a:pt x="305" y="180"/>
                  </a:cubicBezTo>
                  <a:cubicBezTo>
                    <a:pt x="306" y="180"/>
                    <a:pt x="306" y="180"/>
                    <a:pt x="306" y="180"/>
                  </a:cubicBezTo>
                  <a:cubicBezTo>
                    <a:pt x="306" y="180"/>
                    <a:pt x="307" y="180"/>
                    <a:pt x="307" y="179"/>
                  </a:cubicBezTo>
                  <a:cubicBezTo>
                    <a:pt x="308" y="179"/>
                    <a:pt x="308" y="179"/>
                    <a:pt x="308" y="179"/>
                  </a:cubicBezTo>
                  <a:cubicBezTo>
                    <a:pt x="309" y="178"/>
                    <a:pt x="309" y="178"/>
                    <a:pt x="310" y="178"/>
                  </a:cubicBezTo>
                  <a:cubicBezTo>
                    <a:pt x="310" y="178"/>
                    <a:pt x="311" y="179"/>
                    <a:pt x="311" y="179"/>
                  </a:cubicBezTo>
                  <a:cubicBezTo>
                    <a:pt x="312" y="180"/>
                    <a:pt x="312" y="181"/>
                    <a:pt x="312" y="183"/>
                  </a:cubicBezTo>
                  <a:cubicBezTo>
                    <a:pt x="311" y="184"/>
                    <a:pt x="311" y="185"/>
                    <a:pt x="311" y="185"/>
                  </a:cubicBezTo>
                  <a:cubicBezTo>
                    <a:pt x="310" y="186"/>
                    <a:pt x="310" y="186"/>
                    <a:pt x="310" y="187"/>
                  </a:cubicBezTo>
                  <a:cubicBezTo>
                    <a:pt x="311" y="188"/>
                    <a:pt x="311" y="189"/>
                    <a:pt x="315" y="189"/>
                  </a:cubicBezTo>
                  <a:cubicBezTo>
                    <a:pt x="317" y="190"/>
                    <a:pt x="318" y="191"/>
                    <a:pt x="318" y="192"/>
                  </a:cubicBezTo>
                  <a:cubicBezTo>
                    <a:pt x="318" y="194"/>
                    <a:pt x="317" y="197"/>
                    <a:pt x="315" y="198"/>
                  </a:cubicBezTo>
                  <a:cubicBezTo>
                    <a:pt x="314" y="198"/>
                    <a:pt x="314" y="198"/>
                    <a:pt x="314" y="198"/>
                  </a:cubicBezTo>
                  <a:cubicBezTo>
                    <a:pt x="313" y="199"/>
                    <a:pt x="313" y="199"/>
                    <a:pt x="312" y="200"/>
                  </a:cubicBezTo>
                  <a:cubicBezTo>
                    <a:pt x="312" y="200"/>
                    <a:pt x="312" y="200"/>
                    <a:pt x="312" y="200"/>
                  </a:cubicBezTo>
                  <a:cubicBezTo>
                    <a:pt x="311" y="202"/>
                    <a:pt x="310" y="202"/>
                    <a:pt x="308" y="203"/>
                  </a:cubicBezTo>
                  <a:cubicBezTo>
                    <a:pt x="308" y="203"/>
                    <a:pt x="307" y="203"/>
                    <a:pt x="306" y="203"/>
                  </a:cubicBezTo>
                  <a:cubicBezTo>
                    <a:pt x="305" y="203"/>
                    <a:pt x="304" y="203"/>
                    <a:pt x="304" y="203"/>
                  </a:cubicBezTo>
                  <a:cubicBezTo>
                    <a:pt x="303" y="204"/>
                    <a:pt x="301" y="205"/>
                    <a:pt x="297" y="205"/>
                  </a:cubicBezTo>
                  <a:cubicBezTo>
                    <a:pt x="297" y="205"/>
                    <a:pt x="297" y="205"/>
                    <a:pt x="297" y="205"/>
                  </a:cubicBezTo>
                  <a:cubicBezTo>
                    <a:pt x="297" y="206"/>
                    <a:pt x="297" y="207"/>
                    <a:pt x="296" y="207"/>
                  </a:cubicBezTo>
                  <a:cubicBezTo>
                    <a:pt x="295" y="209"/>
                    <a:pt x="295" y="209"/>
                    <a:pt x="296" y="210"/>
                  </a:cubicBezTo>
                  <a:cubicBezTo>
                    <a:pt x="297" y="211"/>
                    <a:pt x="297" y="214"/>
                    <a:pt x="293" y="216"/>
                  </a:cubicBezTo>
                  <a:cubicBezTo>
                    <a:pt x="293" y="217"/>
                    <a:pt x="292" y="217"/>
                    <a:pt x="292" y="217"/>
                  </a:cubicBezTo>
                  <a:cubicBezTo>
                    <a:pt x="291" y="217"/>
                    <a:pt x="290" y="215"/>
                    <a:pt x="290" y="215"/>
                  </a:cubicBezTo>
                  <a:cubicBezTo>
                    <a:pt x="290" y="214"/>
                    <a:pt x="289" y="214"/>
                    <a:pt x="289" y="214"/>
                  </a:cubicBezTo>
                  <a:cubicBezTo>
                    <a:pt x="289" y="214"/>
                    <a:pt x="289" y="214"/>
                    <a:pt x="289" y="215"/>
                  </a:cubicBezTo>
                  <a:cubicBezTo>
                    <a:pt x="289" y="216"/>
                    <a:pt x="288" y="217"/>
                    <a:pt x="287" y="219"/>
                  </a:cubicBezTo>
                  <a:cubicBezTo>
                    <a:pt x="286" y="220"/>
                    <a:pt x="285" y="220"/>
                    <a:pt x="284" y="220"/>
                  </a:cubicBezTo>
                  <a:cubicBezTo>
                    <a:pt x="282" y="220"/>
                    <a:pt x="280" y="217"/>
                    <a:pt x="279" y="216"/>
                  </a:cubicBezTo>
                  <a:cubicBezTo>
                    <a:pt x="279" y="214"/>
                    <a:pt x="279" y="212"/>
                    <a:pt x="280" y="211"/>
                  </a:cubicBezTo>
                  <a:cubicBezTo>
                    <a:pt x="279" y="211"/>
                    <a:pt x="278" y="209"/>
                    <a:pt x="278" y="207"/>
                  </a:cubicBezTo>
                  <a:cubicBezTo>
                    <a:pt x="278" y="206"/>
                    <a:pt x="278" y="206"/>
                    <a:pt x="278" y="205"/>
                  </a:cubicBezTo>
                  <a:cubicBezTo>
                    <a:pt x="278" y="205"/>
                    <a:pt x="278" y="205"/>
                    <a:pt x="278" y="205"/>
                  </a:cubicBezTo>
                  <a:cubicBezTo>
                    <a:pt x="277" y="205"/>
                    <a:pt x="277" y="205"/>
                    <a:pt x="277" y="205"/>
                  </a:cubicBezTo>
                  <a:cubicBezTo>
                    <a:pt x="276" y="207"/>
                    <a:pt x="275" y="207"/>
                    <a:pt x="274" y="208"/>
                  </a:cubicBezTo>
                  <a:cubicBezTo>
                    <a:pt x="274" y="208"/>
                    <a:pt x="273" y="209"/>
                    <a:pt x="273" y="209"/>
                  </a:cubicBezTo>
                  <a:cubicBezTo>
                    <a:pt x="270" y="211"/>
                    <a:pt x="269" y="211"/>
                    <a:pt x="268" y="214"/>
                  </a:cubicBezTo>
                  <a:cubicBezTo>
                    <a:pt x="268" y="214"/>
                    <a:pt x="268" y="214"/>
                    <a:pt x="268" y="214"/>
                  </a:cubicBezTo>
                  <a:cubicBezTo>
                    <a:pt x="267" y="217"/>
                    <a:pt x="266" y="219"/>
                    <a:pt x="263" y="220"/>
                  </a:cubicBezTo>
                  <a:cubicBezTo>
                    <a:pt x="263" y="220"/>
                    <a:pt x="262" y="221"/>
                    <a:pt x="262" y="221"/>
                  </a:cubicBezTo>
                  <a:cubicBezTo>
                    <a:pt x="262" y="221"/>
                    <a:pt x="262" y="223"/>
                    <a:pt x="263" y="225"/>
                  </a:cubicBezTo>
                  <a:cubicBezTo>
                    <a:pt x="263" y="226"/>
                    <a:pt x="263" y="226"/>
                    <a:pt x="263" y="226"/>
                  </a:cubicBezTo>
                  <a:cubicBezTo>
                    <a:pt x="264" y="226"/>
                    <a:pt x="264" y="226"/>
                    <a:pt x="265" y="225"/>
                  </a:cubicBezTo>
                  <a:cubicBezTo>
                    <a:pt x="266" y="225"/>
                    <a:pt x="266" y="225"/>
                    <a:pt x="267" y="225"/>
                  </a:cubicBezTo>
                  <a:cubicBezTo>
                    <a:pt x="269" y="225"/>
                    <a:pt x="271" y="227"/>
                    <a:pt x="272" y="230"/>
                  </a:cubicBezTo>
                  <a:cubicBezTo>
                    <a:pt x="273" y="234"/>
                    <a:pt x="272" y="236"/>
                    <a:pt x="268" y="238"/>
                  </a:cubicBezTo>
                  <a:cubicBezTo>
                    <a:pt x="265" y="240"/>
                    <a:pt x="265" y="241"/>
                    <a:pt x="263" y="243"/>
                  </a:cubicBezTo>
                  <a:cubicBezTo>
                    <a:pt x="263" y="244"/>
                    <a:pt x="266" y="245"/>
                    <a:pt x="268" y="246"/>
                  </a:cubicBezTo>
                  <a:cubicBezTo>
                    <a:pt x="268" y="248"/>
                    <a:pt x="268" y="248"/>
                    <a:pt x="268" y="248"/>
                  </a:cubicBezTo>
                  <a:cubicBezTo>
                    <a:pt x="267" y="248"/>
                    <a:pt x="265" y="249"/>
                    <a:pt x="264" y="250"/>
                  </a:cubicBezTo>
                  <a:cubicBezTo>
                    <a:pt x="260" y="252"/>
                    <a:pt x="260" y="252"/>
                    <a:pt x="254" y="252"/>
                  </a:cubicBezTo>
                  <a:cubicBezTo>
                    <a:pt x="251" y="252"/>
                    <a:pt x="250" y="251"/>
                    <a:pt x="250" y="250"/>
                  </a:cubicBezTo>
                  <a:cubicBezTo>
                    <a:pt x="250" y="250"/>
                    <a:pt x="249" y="250"/>
                    <a:pt x="248" y="250"/>
                  </a:cubicBezTo>
                  <a:cubicBezTo>
                    <a:pt x="245" y="250"/>
                    <a:pt x="238" y="252"/>
                    <a:pt x="233" y="254"/>
                  </a:cubicBezTo>
                  <a:cubicBezTo>
                    <a:pt x="232" y="255"/>
                    <a:pt x="231" y="255"/>
                    <a:pt x="231" y="255"/>
                  </a:cubicBezTo>
                  <a:cubicBezTo>
                    <a:pt x="229" y="255"/>
                    <a:pt x="228" y="254"/>
                    <a:pt x="227" y="253"/>
                  </a:cubicBezTo>
                  <a:cubicBezTo>
                    <a:pt x="226" y="253"/>
                    <a:pt x="226" y="252"/>
                    <a:pt x="225" y="252"/>
                  </a:cubicBezTo>
                  <a:cubicBezTo>
                    <a:pt x="225" y="252"/>
                    <a:pt x="224" y="251"/>
                    <a:pt x="224" y="251"/>
                  </a:cubicBezTo>
                  <a:cubicBezTo>
                    <a:pt x="224" y="251"/>
                    <a:pt x="223" y="252"/>
                    <a:pt x="222" y="254"/>
                  </a:cubicBezTo>
                  <a:cubicBezTo>
                    <a:pt x="221" y="255"/>
                    <a:pt x="220" y="256"/>
                    <a:pt x="219" y="257"/>
                  </a:cubicBezTo>
                  <a:cubicBezTo>
                    <a:pt x="218" y="258"/>
                    <a:pt x="217" y="258"/>
                    <a:pt x="216" y="258"/>
                  </a:cubicBezTo>
                  <a:cubicBezTo>
                    <a:pt x="213" y="258"/>
                    <a:pt x="211" y="253"/>
                    <a:pt x="210" y="251"/>
                  </a:cubicBezTo>
                  <a:cubicBezTo>
                    <a:pt x="210" y="248"/>
                    <a:pt x="209" y="247"/>
                    <a:pt x="206" y="246"/>
                  </a:cubicBezTo>
                  <a:cubicBezTo>
                    <a:pt x="205" y="246"/>
                    <a:pt x="204" y="245"/>
                    <a:pt x="203" y="243"/>
                  </a:cubicBezTo>
                  <a:cubicBezTo>
                    <a:pt x="201" y="241"/>
                    <a:pt x="201" y="238"/>
                    <a:pt x="201" y="237"/>
                  </a:cubicBezTo>
                  <a:cubicBezTo>
                    <a:pt x="202" y="235"/>
                    <a:pt x="202" y="232"/>
                    <a:pt x="201" y="230"/>
                  </a:cubicBezTo>
                  <a:cubicBezTo>
                    <a:pt x="200" y="230"/>
                    <a:pt x="200" y="229"/>
                    <a:pt x="200" y="229"/>
                  </a:cubicBezTo>
                  <a:cubicBezTo>
                    <a:pt x="199" y="229"/>
                    <a:pt x="198" y="229"/>
                    <a:pt x="197" y="229"/>
                  </a:cubicBezTo>
                  <a:cubicBezTo>
                    <a:pt x="197" y="229"/>
                    <a:pt x="196" y="229"/>
                    <a:pt x="196" y="229"/>
                  </a:cubicBezTo>
                  <a:cubicBezTo>
                    <a:pt x="193" y="229"/>
                    <a:pt x="193" y="230"/>
                    <a:pt x="193" y="230"/>
                  </a:cubicBezTo>
                  <a:cubicBezTo>
                    <a:pt x="192" y="233"/>
                    <a:pt x="190" y="234"/>
                    <a:pt x="186" y="236"/>
                  </a:cubicBezTo>
                  <a:cubicBezTo>
                    <a:pt x="183" y="238"/>
                    <a:pt x="181" y="239"/>
                    <a:pt x="180" y="240"/>
                  </a:cubicBezTo>
                  <a:cubicBezTo>
                    <a:pt x="181" y="242"/>
                    <a:pt x="181" y="248"/>
                    <a:pt x="184" y="252"/>
                  </a:cubicBezTo>
                  <a:cubicBezTo>
                    <a:pt x="186" y="256"/>
                    <a:pt x="185" y="260"/>
                    <a:pt x="185" y="264"/>
                  </a:cubicBezTo>
                  <a:cubicBezTo>
                    <a:pt x="185" y="266"/>
                    <a:pt x="185" y="269"/>
                    <a:pt x="185" y="272"/>
                  </a:cubicBezTo>
                  <a:cubicBezTo>
                    <a:pt x="185" y="276"/>
                    <a:pt x="185" y="278"/>
                    <a:pt x="184" y="279"/>
                  </a:cubicBezTo>
                  <a:cubicBezTo>
                    <a:pt x="183" y="280"/>
                    <a:pt x="182" y="280"/>
                    <a:pt x="181" y="280"/>
                  </a:cubicBezTo>
                  <a:cubicBezTo>
                    <a:pt x="181" y="280"/>
                    <a:pt x="180" y="280"/>
                    <a:pt x="180" y="280"/>
                  </a:cubicBezTo>
                  <a:cubicBezTo>
                    <a:pt x="180" y="280"/>
                    <a:pt x="180" y="280"/>
                    <a:pt x="179" y="280"/>
                  </a:cubicBezTo>
                  <a:cubicBezTo>
                    <a:pt x="178" y="280"/>
                    <a:pt x="177" y="280"/>
                    <a:pt x="177" y="279"/>
                  </a:cubicBezTo>
                  <a:cubicBezTo>
                    <a:pt x="176" y="279"/>
                    <a:pt x="176" y="279"/>
                    <a:pt x="176" y="279"/>
                  </a:cubicBezTo>
                  <a:cubicBezTo>
                    <a:pt x="176" y="279"/>
                    <a:pt x="175" y="279"/>
                    <a:pt x="175" y="279"/>
                  </a:cubicBezTo>
                  <a:cubicBezTo>
                    <a:pt x="174" y="280"/>
                    <a:pt x="173" y="280"/>
                    <a:pt x="172" y="280"/>
                  </a:cubicBezTo>
                  <a:cubicBezTo>
                    <a:pt x="171" y="280"/>
                    <a:pt x="169" y="279"/>
                    <a:pt x="167" y="277"/>
                  </a:cubicBezTo>
                  <a:cubicBezTo>
                    <a:pt x="164" y="275"/>
                    <a:pt x="166" y="271"/>
                    <a:pt x="166" y="271"/>
                  </a:cubicBezTo>
                  <a:cubicBezTo>
                    <a:pt x="166" y="269"/>
                    <a:pt x="167" y="265"/>
                    <a:pt x="165" y="264"/>
                  </a:cubicBezTo>
                  <a:cubicBezTo>
                    <a:pt x="164" y="263"/>
                    <a:pt x="163" y="263"/>
                    <a:pt x="162" y="263"/>
                  </a:cubicBezTo>
                  <a:cubicBezTo>
                    <a:pt x="161" y="263"/>
                    <a:pt x="161" y="263"/>
                    <a:pt x="161" y="263"/>
                  </a:cubicBezTo>
                  <a:cubicBezTo>
                    <a:pt x="161" y="263"/>
                    <a:pt x="161" y="263"/>
                    <a:pt x="161" y="263"/>
                  </a:cubicBezTo>
                  <a:cubicBezTo>
                    <a:pt x="161" y="263"/>
                    <a:pt x="157" y="265"/>
                    <a:pt x="154" y="265"/>
                  </a:cubicBezTo>
                  <a:cubicBezTo>
                    <a:pt x="153" y="265"/>
                    <a:pt x="153" y="265"/>
                    <a:pt x="152" y="265"/>
                  </a:cubicBezTo>
                  <a:cubicBezTo>
                    <a:pt x="149" y="263"/>
                    <a:pt x="148" y="263"/>
                    <a:pt x="148" y="263"/>
                  </a:cubicBezTo>
                  <a:cubicBezTo>
                    <a:pt x="148" y="264"/>
                    <a:pt x="147" y="265"/>
                    <a:pt x="147" y="265"/>
                  </a:cubicBezTo>
                  <a:cubicBezTo>
                    <a:pt x="145" y="265"/>
                    <a:pt x="143" y="263"/>
                    <a:pt x="142" y="261"/>
                  </a:cubicBezTo>
                  <a:cubicBezTo>
                    <a:pt x="141" y="259"/>
                    <a:pt x="137" y="258"/>
                    <a:pt x="134" y="258"/>
                  </a:cubicBezTo>
                  <a:cubicBezTo>
                    <a:pt x="133" y="258"/>
                    <a:pt x="132" y="258"/>
                    <a:pt x="131" y="258"/>
                  </a:cubicBezTo>
                  <a:cubicBezTo>
                    <a:pt x="130" y="258"/>
                    <a:pt x="130" y="257"/>
                    <a:pt x="129" y="257"/>
                  </a:cubicBezTo>
                  <a:cubicBezTo>
                    <a:pt x="128" y="257"/>
                    <a:pt x="126" y="258"/>
                    <a:pt x="125" y="258"/>
                  </a:cubicBezTo>
                  <a:cubicBezTo>
                    <a:pt x="122" y="259"/>
                    <a:pt x="121" y="260"/>
                    <a:pt x="117" y="262"/>
                  </a:cubicBezTo>
                  <a:cubicBezTo>
                    <a:pt x="116" y="263"/>
                    <a:pt x="116" y="263"/>
                    <a:pt x="116" y="263"/>
                  </a:cubicBezTo>
                  <a:cubicBezTo>
                    <a:pt x="112" y="266"/>
                    <a:pt x="112" y="268"/>
                    <a:pt x="114" y="271"/>
                  </a:cubicBezTo>
                  <a:cubicBezTo>
                    <a:pt x="114" y="272"/>
                    <a:pt x="114" y="272"/>
                    <a:pt x="114" y="272"/>
                  </a:cubicBezTo>
                  <a:cubicBezTo>
                    <a:pt x="115" y="275"/>
                    <a:pt x="118" y="276"/>
                    <a:pt x="121" y="277"/>
                  </a:cubicBezTo>
                  <a:cubicBezTo>
                    <a:pt x="123" y="278"/>
                    <a:pt x="124" y="278"/>
                    <a:pt x="126" y="279"/>
                  </a:cubicBezTo>
                  <a:cubicBezTo>
                    <a:pt x="129" y="281"/>
                    <a:pt x="130" y="283"/>
                    <a:pt x="129" y="285"/>
                  </a:cubicBezTo>
                  <a:cubicBezTo>
                    <a:pt x="129" y="287"/>
                    <a:pt x="127" y="289"/>
                    <a:pt x="125" y="289"/>
                  </a:cubicBezTo>
                  <a:cubicBezTo>
                    <a:pt x="124" y="289"/>
                    <a:pt x="123" y="288"/>
                    <a:pt x="122" y="288"/>
                  </a:cubicBezTo>
                  <a:cubicBezTo>
                    <a:pt x="122" y="288"/>
                    <a:pt x="122" y="288"/>
                    <a:pt x="122" y="288"/>
                  </a:cubicBezTo>
                  <a:cubicBezTo>
                    <a:pt x="122" y="288"/>
                    <a:pt x="122" y="288"/>
                    <a:pt x="121" y="289"/>
                  </a:cubicBezTo>
                  <a:cubicBezTo>
                    <a:pt x="120" y="290"/>
                    <a:pt x="119" y="290"/>
                    <a:pt x="118" y="290"/>
                  </a:cubicBezTo>
                  <a:cubicBezTo>
                    <a:pt x="116" y="290"/>
                    <a:pt x="115" y="290"/>
                    <a:pt x="114" y="289"/>
                  </a:cubicBezTo>
                  <a:cubicBezTo>
                    <a:pt x="114" y="291"/>
                    <a:pt x="113" y="292"/>
                    <a:pt x="113" y="293"/>
                  </a:cubicBezTo>
                  <a:cubicBezTo>
                    <a:pt x="112" y="294"/>
                    <a:pt x="111" y="294"/>
                    <a:pt x="109" y="294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17"/>
            <p:cNvSpPr>
              <a:spLocks noEditPoints="1"/>
            </p:cNvSpPr>
            <p:nvPr/>
          </p:nvSpPr>
          <p:spPr bwMode="auto">
            <a:xfrm>
              <a:off x="2273301" y="3498851"/>
              <a:ext cx="1116013" cy="917575"/>
            </a:xfrm>
            <a:custGeom>
              <a:avLst/>
              <a:gdLst>
                <a:gd name="T0" fmla="*/ 138 w 361"/>
                <a:gd name="T1" fmla="*/ 35 h 297"/>
                <a:gd name="T2" fmla="*/ 168 w 361"/>
                <a:gd name="T3" fmla="*/ 51 h 297"/>
                <a:gd name="T4" fmla="*/ 203 w 361"/>
                <a:gd name="T5" fmla="*/ 74 h 297"/>
                <a:gd name="T6" fmla="*/ 220 w 361"/>
                <a:gd name="T7" fmla="*/ 108 h 297"/>
                <a:gd name="T8" fmla="*/ 271 w 361"/>
                <a:gd name="T9" fmla="*/ 128 h 297"/>
                <a:gd name="T10" fmla="*/ 305 w 361"/>
                <a:gd name="T11" fmla="*/ 134 h 297"/>
                <a:gd name="T12" fmla="*/ 335 w 361"/>
                <a:gd name="T13" fmla="*/ 114 h 297"/>
                <a:gd name="T14" fmla="*/ 332 w 361"/>
                <a:gd name="T15" fmla="*/ 154 h 297"/>
                <a:gd name="T16" fmla="*/ 313 w 361"/>
                <a:gd name="T17" fmla="*/ 175 h 297"/>
                <a:gd name="T18" fmla="*/ 307 w 361"/>
                <a:gd name="T19" fmla="*/ 204 h 297"/>
                <a:gd name="T20" fmla="*/ 280 w 361"/>
                <a:gd name="T21" fmla="*/ 208 h 297"/>
                <a:gd name="T22" fmla="*/ 263 w 361"/>
                <a:gd name="T23" fmla="*/ 245 h 297"/>
                <a:gd name="T24" fmla="*/ 208 w 361"/>
                <a:gd name="T25" fmla="*/ 247 h 297"/>
                <a:gd name="T26" fmla="*/ 175 w 361"/>
                <a:gd name="T27" fmla="*/ 281 h 297"/>
                <a:gd name="T28" fmla="*/ 144 w 361"/>
                <a:gd name="T29" fmla="*/ 263 h 297"/>
                <a:gd name="T30" fmla="*/ 110 w 361"/>
                <a:gd name="T31" fmla="*/ 295 h 297"/>
                <a:gd name="T32" fmla="*/ 63 w 361"/>
                <a:gd name="T33" fmla="*/ 247 h 297"/>
                <a:gd name="T34" fmla="*/ 27 w 361"/>
                <a:gd name="T35" fmla="*/ 214 h 297"/>
                <a:gd name="T36" fmla="*/ 10 w 361"/>
                <a:gd name="T37" fmla="*/ 184 h 297"/>
                <a:gd name="T38" fmla="*/ 20 w 361"/>
                <a:gd name="T39" fmla="*/ 136 h 297"/>
                <a:gd name="T40" fmla="*/ 41 w 361"/>
                <a:gd name="T41" fmla="*/ 115 h 297"/>
                <a:gd name="T42" fmla="*/ 10 w 361"/>
                <a:gd name="T43" fmla="*/ 75 h 297"/>
                <a:gd name="T44" fmla="*/ 44 w 361"/>
                <a:gd name="T45" fmla="*/ 40 h 297"/>
                <a:gd name="T46" fmla="*/ 95 w 361"/>
                <a:gd name="T47" fmla="*/ 18 h 297"/>
                <a:gd name="T48" fmla="*/ 102 w 361"/>
                <a:gd name="T49" fmla="*/ 0 h 297"/>
                <a:gd name="T50" fmla="*/ 86 w 361"/>
                <a:gd name="T51" fmla="*/ 19 h 297"/>
                <a:gd name="T52" fmla="*/ 44 w 361"/>
                <a:gd name="T53" fmla="*/ 38 h 297"/>
                <a:gd name="T54" fmla="*/ 5 w 361"/>
                <a:gd name="T55" fmla="*/ 57 h 297"/>
                <a:gd name="T56" fmla="*/ 44 w 361"/>
                <a:gd name="T57" fmla="*/ 99 h 297"/>
                <a:gd name="T58" fmla="*/ 39 w 361"/>
                <a:gd name="T59" fmla="*/ 126 h 297"/>
                <a:gd name="T60" fmla="*/ 22 w 361"/>
                <a:gd name="T61" fmla="*/ 131 h 297"/>
                <a:gd name="T62" fmla="*/ 22 w 361"/>
                <a:gd name="T63" fmla="*/ 158 h 297"/>
                <a:gd name="T64" fmla="*/ 5 w 361"/>
                <a:gd name="T65" fmla="*/ 186 h 297"/>
                <a:gd name="T66" fmla="*/ 15 w 361"/>
                <a:gd name="T67" fmla="*/ 206 h 297"/>
                <a:gd name="T68" fmla="*/ 25 w 361"/>
                <a:gd name="T69" fmla="*/ 231 h 297"/>
                <a:gd name="T70" fmla="*/ 59 w 361"/>
                <a:gd name="T71" fmla="*/ 243 h 297"/>
                <a:gd name="T72" fmla="*/ 93 w 361"/>
                <a:gd name="T73" fmla="*/ 272 h 297"/>
                <a:gd name="T74" fmla="*/ 126 w 361"/>
                <a:gd name="T75" fmla="*/ 292 h 297"/>
                <a:gd name="T76" fmla="*/ 142 w 361"/>
                <a:gd name="T77" fmla="*/ 263 h 297"/>
                <a:gd name="T78" fmla="*/ 177 w 361"/>
                <a:gd name="T79" fmla="*/ 282 h 297"/>
                <a:gd name="T80" fmla="*/ 197 w 361"/>
                <a:gd name="T81" fmla="*/ 232 h 297"/>
                <a:gd name="T82" fmla="*/ 225 w 361"/>
                <a:gd name="T83" fmla="*/ 255 h 297"/>
                <a:gd name="T84" fmla="*/ 274 w 361"/>
                <a:gd name="T85" fmla="*/ 232 h 297"/>
                <a:gd name="T86" fmla="*/ 278 w 361"/>
                <a:gd name="T87" fmla="*/ 209 h 297"/>
                <a:gd name="T88" fmla="*/ 305 w 361"/>
                <a:gd name="T89" fmla="*/ 206 h 297"/>
                <a:gd name="T90" fmla="*/ 314 w 361"/>
                <a:gd name="T91" fmla="*/ 185 h 297"/>
                <a:gd name="T92" fmla="*/ 309 w 361"/>
                <a:gd name="T93" fmla="*/ 169 h 297"/>
                <a:gd name="T94" fmla="*/ 330 w 361"/>
                <a:gd name="T95" fmla="*/ 163 h 297"/>
                <a:gd name="T96" fmla="*/ 359 w 361"/>
                <a:gd name="T97" fmla="*/ 139 h 297"/>
                <a:gd name="T98" fmla="*/ 336 w 361"/>
                <a:gd name="T99" fmla="*/ 112 h 297"/>
                <a:gd name="T100" fmla="*/ 309 w 361"/>
                <a:gd name="T101" fmla="*/ 107 h 297"/>
                <a:gd name="T102" fmla="*/ 302 w 361"/>
                <a:gd name="T103" fmla="*/ 137 h 297"/>
                <a:gd name="T104" fmla="*/ 273 w 361"/>
                <a:gd name="T105" fmla="*/ 127 h 297"/>
                <a:gd name="T106" fmla="*/ 240 w 361"/>
                <a:gd name="T107" fmla="*/ 116 h 297"/>
                <a:gd name="T108" fmla="*/ 205 w 361"/>
                <a:gd name="T109" fmla="*/ 102 h 297"/>
                <a:gd name="T110" fmla="*/ 204 w 361"/>
                <a:gd name="T111" fmla="*/ 75 h 297"/>
                <a:gd name="T112" fmla="*/ 185 w 361"/>
                <a:gd name="T113" fmla="*/ 50 h 297"/>
                <a:gd name="T114" fmla="*/ 168 w 361"/>
                <a:gd name="T115" fmla="*/ 49 h 297"/>
                <a:gd name="T116" fmla="*/ 140 w 361"/>
                <a:gd name="T117" fmla="*/ 42 h 297"/>
                <a:gd name="T118" fmla="*/ 128 w 361"/>
                <a:gd name="T119" fmla="*/ 7 h 297"/>
                <a:gd name="T120" fmla="*/ 104 w 361"/>
                <a:gd name="T121" fmla="*/ 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1" h="297">
                  <a:moveTo>
                    <a:pt x="113" y="3"/>
                  </a:moveTo>
                  <a:cubicBezTo>
                    <a:pt x="114" y="3"/>
                    <a:pt x="114" y="3"/>
                    <a:pt x="115" y="3"/>
                  </a:cubicBezTo>
                  <a:cubicBezTo>
                    <a:pt x="117" y="3"/>
                    <a:pt x="120" y="3"/>
                    <a:pt x="122" y="5"/>
                  </a:cubicBezTo>
                  <a:cubicBezTo>
                    <a:pt x="123" y="6"/>
                    <a:pt x="125" y="9"/>
                    <a:pt x="127" y="9"/>
                  </a:cubicBezTo>
                  <a:cubicBezTo>
                    <a:pt x="127" y="9"/>
                    <a:pt x="127" y="9"/>
                    <a:pt x="127" y="9"/>
                  </a:cubicBezTo>
                  <a:cubicBezTo>
                    <a:pt x="127" y="9"/>
                    <a:pt x="128" y="9"/>
                    <a:pt x="128" y="9"/>
                  </a:cubicBezTo>
                  <a:cubicBezTo>
                    <a:pt x="129" y="9"/>
                    <a:pt x="130" y="9"/>
                    <a:pt x="131" y="9"/>
                  </a:cubicBezTo>
                  <a:cubicBezTo>
                    <a:pt x="133" y="9"/>
                    <a:pt x="135" y="14"/>
                    <a:pt x="131" y="14"/>
                  </a:cubicBezTo>
                  <a:cubicBezTo>
                    <a:pt x="127" y="15"/>
                    <a:pt x="128" y="16"/>
                    <a:pt x="129" y="18"/>
                  </a:cubicBezTo>
                  <a:cubicBezTo>
                    <a:pt x="131" y="20"/>
                    <a:pt x="134" y="23"/>
                    <a:pt x="134" y="24"/>
                  </a:cubicBezTo>
                  <a:cubicBezTo>
                    <a:pt x="135" y="25"/>
                    <a:pt x="133" y="28"/>
                    <a:pt x="134" y="29"/>
                  </a:cubicBezTo>
                  <a:cubicBezTo>
                    <a:pt x="136" y="31"/>
                    <a:pt x="138" y="34"/>
                    <a:pt x="138" y="35"/>
                  </a:cubicBezTo>
                  <a:cubicBezTo>
                    <a:pt x="138" y="37"/>
                    <a:pt x="138" y="40"/>
                    <a:pt x="138" y="42"/>
                  </a:cubicBezTo>
                  <a:cubicBezTo>
                    <a:pt x="138" y="45"/>
                    <a:pt x="139" y="47"/>
                    <a:pt x="141" y="48"/>
                  </a:cubicBezTo>
                  <a:cubicBezTo>
                    <a:pt x="141" y="48"/>
                    <a:pt x="142" y="48"/>
                    <a:pt x="143" y="48"/>
                  </a:cubicBezTo>
                  <a:cubicBezTo>
                    <a:pt x="144" y="48"/>
                    <a:pt x="145" y="48"/>
                    <a:pt x="147" y="47"/>
                  </a:cubicBezTo>
                  <a:cubicBezTo>
                    <a:pt x="149" y="47"/>
                    <a:pt x="150" y="46"/>
                    <a:pt x="151" y="46"/>
                  </a:cubicBezTo>
                  <a:cubicBezTo>
                    <a:pt x="151" y="46"/>
                    <a:pt x="152" y="46"/>
                    <a:pt x="152" y="46"/>
                  </a:cubicBezTo>
                  <a:cubicBezTo>
                    <a:pt x="154" y="47"/>
                    <a:pt x="158" y="50"/>
                    <a:pt x="160" y="50"/>
                  </a:cubicBezTo>
                  <a:cubicBezTo>
                    <a:pt x="161" y="51"/>
                    <a:pt x="162" y="51"/>
                    <a:pt x="162" y="51"/>
                  </a:cubicBezTo>
                  <a:cubicBezTo>
                    <a:pt x="163" y="51"/>
                    <a:pt x="164" y="51"/>
                    <a:pt x="165" y="50"/>
                  </a:cubicBezTo>
                  <a:cubicBezTo>
                    <a:pt x="165" y="50"/>
                    <a:pt x="165" y="50"/>
                    <a:pt x="166" y="50"/>
                  </a:cubicBezTo>
                  <a:cubicBezTo>
                    <a:pt x="166" y="50"/>
                    <a:pt x="167" y="51"/>
                    <a:pt x="168" y="51"/>
                  </a:cubicBezTo>
                  <a:cubicBezTo>
                    <a:pt x="168" y="51"/>
                    <a:pt x="168" y="51"/>
                    <a:pt x="168" y="51"/>
                  </a:cubicBezTo>
                  <a:cubicBezTo>
                    <a:pt x="170" y="51"/>
                    <a:pt x="170" y="49"/>
                    <a:pt x="172" y="49"/>
                  </a:cubicBezTo>
                  <a:cubicBezTo>
                    <a:pt x="172" y="49"/>
                    <a:pt x="172" y="49"/>
                    <a:pt x="172" y="49"/>
                  </a:cubicBezTo>
                  <a:cubicBezTo>
                    <a:pt x="174" y="50"/>
                    <a:pt x="175" y="51"/>
                    <a:pt x="177" y="51"/>
                  </a:cubicBezTo>
                  <a:cubicBezTo>
                    <a:pt x="177" y="51"/>
                    <a:pt x="178" y="51"/>
                    <a:pt x="178" y="51"/>
                  </a:cubicBezTo>
                  <a:cubicBezTo>
                    <a:pt x="181" y="50"/>
                    <a:pt x="181" y="49"/>
                    <a:pt x="182" y="49"/>
                  </a:cubicBezTo>
                  <a:cubicBezTo>
                    <a:pt x="184" y="49"/>
                    <a:pt x="183" y="52"/>
                    <a:pt x="185" y="52"/>
                  </a:cubicBezTo>
                  <a:cubicBezTo>
                    <a:pt x="188" y="53"/>
                    <a:pt x="189" y="53"/>
                    <a:pt x="191" y="53"/>
                  </a:cubicBezTo>
                  <a:cubicBezTo>
                    <a:pt x="194" y="54"/>
                    <a:pt x="195" y="56"/>
                    <a:pt x="194" y="58"/>
                  </a:cubicBezTo>
                  <a:cubicBezTo>
                    <a:pt x="193" y="60"/>
                    <a:pt x="193" y="61"/>
                    <a:pt x="195" y="62"/>
                  </a:cubicBezTo>
                  <a:cubicBezTo>
                    <a:pt x="198" y="63"/>
                    <a:pt x="198" y="63"/>
                    <a:pt x="199" y="65"/>
                  </a:cubicBezTo>
                  <a:cubicBezTo>
                    <a:pt x="200" y="67"/>
                    <a:pt x="201" y="68"/>
                    <a:pt x="203" y="69"/>
                  </a:cubicBezTo>
                  <a:cubicBezTo>
                    <a:pt x="205" y="71"/>
                    <a:pt x="206" y="71"/>
                    <a:pt x="203" y="74"/>
                  </a:cubicBezTo>
                  <a:cubicBezTo>
                    <a:pt x="200" y="77"/>
                    <a:pt x="199" y="82"/>
                    <a:pt x="198" y="82"/>
                  </a:cubicBezTo>
                  <a:cubicBezTo>
                    <a:pt x="197" y="82"/>
                    <a:pt x="196" y="82"/>
                    <a:pt x="195" y="82"/>
                  </a:cubicBezTo>
                  <a:cubicBezTo>
                    <a:pt x="195" y="82"/>
                    <a:pt x="194" y="82"/>
                    <a:pt x="193" y="83"/>
                  </a:cubicBezTo>
                  <a:cubicBezTo>
                    <a:pt x="191" y="84"/>
                    <a:pt x="190" y="85"/>
                    <a:pt x="192" y="86"/>
                  </a:cubicBezTo>
                  <a:cubicBezTo>
                    <a:pt x="194" y="88"/>
                    <a:pt x="197" y="89"/>
                    <a:pt x="199" y="89"/>
                  </a:cubicBezTo>
                  <a:cubicBezTo>
                    <a:pt x="201" y="89"/>
                    <a:pt x="204" y="91"/>
                    <a:pt x="205" y="93"/>
                  </a:cubicBezTo>
                  <a:cubicBezTo>
                    <a:pt x="205" y="95"/>
                    <a:pt x="207" y="98"/>
                    <a:pt x="206" y="99"/>
                  </a:cubicBezTo>
                  <a:cubicBezTo>
                    <a:pt x="204" y="101"/>
                    <a:pt x="202" y="101"/>
                    <a:pt x="202" y="103"/>
                  </a:cubicBezTo>
                  <a:cubicBezTo>
                    <a:pt x="203" y="105"/>
                    <a:pt x="204" y="106"/>
                    <a:pt x="205" y="107"/>
                  </a:cubicBezTo>
                  <a:cubicBezTo>
                    <a:pt x="206" y="108"/>
                    <a:pt x="209" y="110"/>
                    <a:pt x="211" y="110"/>
                  </a:cubicBezTo>
                  <a:cubicBezTo>
                    <a:pt x="211" y="110"/>
                    <a:pt x="211" y="110"/>
                    <a:pt x="212" y="110"/>
                  </a:cubicBezTo>
                  <a:cubicBezTo>
                    <a:pt x="214" y="109"/>
                    <a:pt x="218" y="108"/>
                    <a:pt x="220" y="108"/>
                  </a:cubicBezTo>
                  <a:cubicBezTo>
                    <a:pt x="222" y="108"/>
                    <a:pt x="223" y="110"/>
                    <a:pt x="225" y="110"/>
                  </a:cubicBezTo>
                  <a:cubicBezTo>
                    <a:pt x="227" y="110"/>
                    <a:pt x="230" y="110"/>
                    <a:pt x="231" y="109"/>
                  </a:cubicBezTo>
                  <a:cubicBezTo>
                    <a:pt x="231" y="109"/>
                    <a:pt x="231" y="109"/>
                    <a:pt x="231" y="109"/>
                  </a:cubicBezTo>
                  <a:cubicBezTo>
                    <a:pt x="233" y="109"/>
                    <a:pt x="233" y="113"/>
                    <a:pt x="234" y="114"/>
                  </a:cubicBezTo>
                  <a:cubicBezTo>
                    <a:pt x="235" y="115"/>
                    <a:pt x="237" y="117"/>
                    <a:pt x="239" y="118"/>
                  </a:cubicBezTo>
                  <a:cubicBezTo>
                    <a:pt x="241" y="119"/>
                    <a:pt x="241" y="121"/>
                    <a:pt x="243" y="121"/>
                  </a:cubicBezTo>
                  <a:cubicBezTo>
                    <a:pt x="243" y="121"/>
                    <a:pt x="244" y="121"/>
                    <a:pt x="244" y="121"/>
                  </a:cubicBezTo>
                  <a:cubicBezTo>
                    <a:pt x="247" y="120"/>
                    <a:pt x="252" y="121"/>
                    <a:pt x="253" y="120"/>
                  </a:cubicBezTo>
                  <a:cubicBezTo>
                    <a:pt x="255" y="119"/>
                    <a:pt x="256" y="118"/>
                    <a:pt x="258" y="118"/>
                  </a:cubicBezTo>
                  <a:cubicBezTo>
                    <a:pt x="258" y="118"/>
                    <a:pt x="259" y="118"/>
                    <a:pt x="259" y="118"/>
                  </a:cubicBezTo>
                  <a:cubicBezTo>
                    <a:pt x="261" y="120"/>
                    <a:pt x="263" y="124"/>
                    <a:pt x="266" y="124"/>
                  </a:cubicBezTo>
                  <a:cubicBezTo>
                    <a:pt x="269" y="124"/>
                    <a:pt x="270" y="125"/>
                    <a:pt x="271" y="128"/>
                  </a:cubicBezTo>
                  <a:cubicBezTo>
                    <a:pt x="272" y="130"/>
                    <a:pt x="274" y="134"/>
                    <a:pt x="276" y="134"/>
                  </a:cubicBezTo>
                  <a:cubicBezTo>
                    <a:pt x="278" y="134"/>
                    <a:pt x="279" y="135"/>
                    <a:pt x="281" y="135"/>
                  </a:cubicBezTo>
                  <a:cubicBezTo>
                    <a:pt x="281" y="135"/>
                    <a:pt x="282" y="135"/>
                    <a:pt x="283" y="134"/>
                  </a:cubicBezTo>
                  <a:cubicBezTo>
                    <a:pt x="284" y="133"/>
                    <a:pt x="286" y="133"/>
                    <a:pt x="287" y="133"/>
                  </a:cubicBezTo>
                  <a:cubicBezTo>
                    <a:pt x="288" y="133"/>
                    <a:pt x="289" y="133"/>
                    <a:pt x="289" y="134"/>
                  </a:cubicBezTo>
                  <a:cubicBezTo>
                    <a:pt x="290" y="135"/>
                    <a:pt x="291" y="137"/>
                    <a:pt x="292" y="137"/>
                  </a:cubicBezTo>
                  <a:cubicBezTo>
                    <a:pt x="292" y="137"/>
                    <a:pt x="293" y="137"/>
                    <a:pt x="293" y="137"/>
                  </a:cubicBezTo>
                  <a:cubicBezTo>
                    <a:pt x="294" y="136"/>
                    <a:pt x="295" y="133"/>
                    <a:pt x="297" y="133"/>
                  </a:cubicBezTo>
                  <a:cubicBezTo>
                    <a:pt x="298" y="133"/>
                    <a:pt x="299" y="135"/>
                    <a:pt x="299" y="136"/>
                  </a:cubicBezTo>
                  <a:cubicBezTo>
                    <a:pt x="300" y="137"/>
                    <a:pt x="300" y="139"/>
                    <a:pt x="302" y="139"/>
                  </a:cubicBezTo>
                  <a:cubicBezTo>
                    <a:pt x="302" y="139"/>
                    <a:pt x="303" y="139"/>
                    <a:pt x="303" y="139"/>
                  </a:cubicBezTo>
                  <a:cubicBezTo>
                    <a:pt x="306" y="137"/>
                    <a:pt x="304" y="136"/>
                    <a:pt x="305" y="134"/>
                  </a:cubicBezTo>
                  <a:cubicBezTo>
                    <a:pt x="306" y="132"/>
                    <a:pt x="306" y="131"/>
                    <a:pt x="308" y="130"/>
                  </a:cubicBezTo>
                  <a:cubicBezTo>
                    <a:pt x="311" y="128"/>
                    <a:pt x="312" y="126"/>
                    <a:pt x="312" y="124"/>
                  </a:cubicBezTo>
                  <a:cubicBezTo>
                    <a:pt x="311" y="122"/>
                    <a:pt x="308" y="122"/>
                    <a:pt x="307" y="120"/>
                  </a:cubicBezTo>
                  <a:cubicBezTo>
                    <a:pt x="307" y="118"/>
                    <a:pt x="306" y="116"/>
                    <a:pt x="307" y="114"/>
                  </a:cubicBezTo>
                  <a:cubicBezTo>
                    <a:pt x="308" y="112"/>
                    <a:pt x="310" y="110"/>
                    <a:pt x="311" y="108"/>
                  </a:cubicBezTo>
                  <a:cubicBezTo>
                    <a:pt x="311" y="108"/>
                    <a:pt x="311" y="108"/>
                    <a:pt x="311" y="108"/>
                  </a:cubicBezTo>
                  <a:cubicBezTo>
                    <a:pt x="312" y="108"/>
                    <a:pt x="312" y="108"/>
                    <a:pt x="313" y="108"/>
                  </a:cubicBezTo>
                  <a:cubicBezTo>
                    <a:pt x="315" y="108"/>
                    <a:pt x="316" y="109"/>
                    <a:pt x="318" y="110"/>
                  </a:cubicBezTo>
                  <a:cubicBezTo>
                    <a:pt x="319" y="112"/>
                    <a:pt x="321" y="113"/>
                    <a:pt x="324" y="113"/>
                  </a:cubicBezTo>
                  <a:cubicBezTo>
                    <a:pt x="325" y="113"/>
                    <a:pt x="325" y="113"/>
                    <a:pt x="326" y="112"/>
                  </a:cubicBezTo>
                  <a:cubicBezTo>
                    <a:pt x="331" y="112"/>
                    <a:pt x="330" y="111"/>
                    <a:pt x="332" y="111"/>
                  </a:cubicBezTo>
                  <a:cubicBezTo>
                    <a:pt x="333" y="111"/>
                    <a:pt x="333" y="114"/>
                    <a:pt x="335" y="114"/>
                  </a:cubicBezTo>
                  <a:cubicBezTo>
                    <a:pt x="338" y="115"/>
                    <a:pt x="340" y="116"/>
                    <a:pt x="341" y="119"/>
                  </a:cubicBezTo>
                  <a:cubicBezTo>
                    <a:pt x="343" y="123"/>
                    <a:pt x="341" y="126"/>
                    <a:pt x="345" y="127"/>
                  </a:cubicBezTo>
                  <a:cubicBezTo>
                    <a:pt x="348" y="127"/>
                    <a:pt x="348" y="128"/>
                    <a:pt x="349" y="128"/>
                  </a:cubicBezTo>
                  <a:cubicBezTo>
                    <a:pt x="349" y="128"/>
                    <a:pt x="349" y="127"/>
                    <a:pt x="350" y="127"/>
                  </a:cubicBezTo>
                  <a:cubicBezTo>
                    <a:pt x="351" y="127"/>
                    <a:pt x="351" y="127"/>
                    <a:pt x="352" y="127"/>
                  </a:cubicBezTo>
                  <a:cubicBezTo>
                    <a:pt x="353" y="127"/>
                    <a:pt x="353" y="129"/>
                    <a:pt x="354" y="131"/>
                  </a:cubicBezTo>
                  <a:cubicBezTo>
                    <a:pt x="355" y="133"/>
                    <a:pt x="356" y="135"/>
                    <a:pt x="357" y="140"/>
                  </a:cubicBezTo>
                  <a:cubicBezTo>
                    <a:pt x="358" y="144"/>
                    <a:pt x="359" y="144"/>
                    <a:pt x="356" y="146"/>
                  </a:cubicBezTo>
                  <a:cubicBezTo>
                    <a:pt x="355" y="147"/>
                    <a:pt x="354" y="147"/>
                    <a:pt x="351" y="147"/>
                  </a:cubicBezTo>
                  <a:cubicBezTo>
                    <a:pt x="349" y="147"/>
                    <a:pt x="345" y="147"/>
                    <a:pt x="342" y="147"/>
                  </a:cubicBezTo>
                  <a:cubicBezTo>
                    <a:pt x="340" y="147"/>
                    <a:pt x="339" y="147"/>
                    <a:pt x="338" y="147"/>
                  </a:cubicBezTo>
                  <a:cubicBezTo>
                    <a:pt x="334" y="149"/>
                    <a:pt x="334" y="152"/>
                    <a:pt x="332" y="154"/>
                  </a:cubicBezTo>
                  <a:cubicBezTo>
                    <a:pt x="331" y="157"/>
                    <a:pt x="331" y="161"/>
                    <a:pt x="330" y="161"/>
                  </a:cubicBezTo>
                  <a:cubicBezTo>
                    <a:pt x="330" y="161"/>
                    <a:pt x="330" y="161"/>
                    <a:pt x="330" y="161"/>
                  </a:cubicBezTo>
                  <a:cubicBezTo>
                    <a:pt x="329" y="161"/>
                    <a:pt x="329" y="155"/>
                    <a:pt x="329" y="155"/>
                  </a:cubicBezTo>
                  <a:cubicBezTo>
                    <a:pt x="329" y="155"/>
                    <a:pt x="328" y="158"/>
                    <a:pt x="325" y="159"/>
                  </a:cubicBezTo>
                  <a:cubicBezTo>
                    <a:pt x="323" y="160"/>
                    <a:pt x="321" y="159"/>
                    <a:pt x="320" y="162"/>
                  </a:cubicBezTo>
                  <a:cubicBezTo>
                    <a:pt x="320" y="163"/>
                    <a:pt x="320" y="164"/>
                    <a:pt x="318" y="164"/>
                  </a:cubicBezTo>
                  <a:cubicBezTo>
                    <a:pt x="318" y="164"/>
                    <a:pt x="318" y="164"/>
                    <a:pt x="318" y="164"/>
                  </a:cubicBezTo>
                  <a:cubicBezTo>
                    <a:pt x="316" y="164"/>
                    <a:pt x="315" y="163"/>
                    <a:pt x="314" y="163"/>
                  </a:cubicBezTo>
                  <a:cubicBezTo>
                    <a:pt x="313" y="163"/>
                    <a:pt x="313" y="164"/>
                    <a:pt x="312" y="165"/>
                  </a:cubicBezTo>
                  <a:cubicBezTo>
                    <a:pt x="310" y="167"/>
                    <a:pt x="311" y="167"/>
                    <a:pt x="308" y="168"/>
                  </a:cubicBezTo>
                  <a:cubicBezTo>
                    <a:pt x="305" y="169"/>
                    <a:pt x="308" y="171"/>
                    <a:pt x="310" y="172"/>
                  </a:cubicBezTo>
                  <a:cubicBezTo>
                    <a:pt x="313" y="172"/>
                    <a:pt x="314" y="172"/>
                    <a:pt x="313" y="175"/>
                  </a:cubicBezTo>
                  <a:cubicBezTo>
                    <a:pt x="311" y="177"/>
                    <a:pt x="309" y="177"/>
                    <a:pt x="308" y="177"/>
                  </a:cubicBezTo>
                  <a:cubicBezTo>
                    <a:pt x="306" y="178"/>
                    <a:pt x="305" y="179"/>
                    <a:pt x="306" y="182"/>
                  </a:cubicBezTo>
                  <a:cubicBezTo>
                    <a:pt x="306" y="183"/>
                    <a:pt x="306" y="183"/>
                    <a:pt x="307" y="183"/>
                  </a:cubicBezTo>
                  <a:cubicBezTo>
                    <a:pt x="307" y="183"/>
                    <a:pt x="309" y="182"/>
                    <a:pt x="310" y="181"/>
                  </a:cubicBezTo>
                  <a:cubicBezTo>
                    <a:pt x="310" y="181"/>
                    <a:pt x="310" y="181"/>
                    <a:pt x="311" y="181"/>
                  </a:cubicBezTo>
                  <a:cubicBezTo>
                    <a:pt x="312" y="181"/>
                    <a:pt x="312" y="183"/>
                    <a:pt x="312" y="185"/>
                  </a:cubicBezTo>
                  <a:cubicBezTo>
                    <a:pt x="311" y="187"/>
                    <a:pt x="310" y="187"/>
                    <a:pt x="310" y="189"/>
                  </a:cubicBezTo>
                  <a:cubicBezTo>
                    <a:pt x="311" y="191"/>
                    <a:pt x="312" y="192"/>
                    <a:pt x="316" y="192"/>
                  </a:cubicBezTo>
                  <a:cubicBezTo>
                    <a:pt x="320" y="193"/>
                    <a:pt x="318" y="198"/>
                    <a:pt x="316" y="199"/>
                  </a:cubicBezTo>
                  <a:cubicBezTo>
                    <a:pt x="314" y="200"/>
                    <a:pt x="313" y="200"/>
                    <a:pt x="312" y="201"/>
                  </a:cubicBezTo>
                  <a:cubicBezTo>
                    <a:pt x="311" y="203"/>
                    <a:pt x="311" y="203"/>
                    <a:pt x="309" y="204"/>
                  </a:cubicBezTo>
                  <a:cubicBezTo>
                    <a:pt x="309" y="204"/>
                    <a:pt x="308" y="204"/>
                    <a:pt x="307" y="204"/>
                  </a:cubicBezTo>
                  <a:cubicBezTo>
                    <a:pt x="306" y="204"/>
                    <a:pt x="305" y="204"/>
                    <a:pt x="305" y="204"/>
                  </a:cubicBezTo>
                  <a:cubicBezTo>
                    <a:pt x="305" y="204"/>
                    <a:pt x="302" y="206"/>
                    <a:pt x="298" y="207"/>
                  </a:cubicBezTo>
                  <a:cubicBezTo>
                    <a:pt x="294" y="207"/>
                    <a:pt x="298" y="207"/>
                    <a:pt x="297" y="209"/>
                  </a:cubicBezTo>
                  <a:cubicBezTo>
                    <a:pt x="295" y="211"/>
                    <a:pt x="295" y="211"/>
                    <a:pt x="296" y="213"/>
                  </a:cubicBezTo>
                  <a:cubicBezTo>
                    <a:pt x="297" y="215"/>
                    <a:pt x="296" y="216"/>
                    <a:pt x="294" y="217"/>
                  </a:cubicBezTo>
                  <a:cubicBezTo>
                    <a:pt x="293" y="218"/>
                    <a:pt x="293" y="218"/>
                    <a:pt x="293" y="218"/>
                  </a:cubicBezTo>
                  <a:cubicBezTo>
                    <a:pt x="292" y="218"/>
                    <a:pt x="292" y="215"/>
                    <a:pt x="290" y="215"/>
                  </a:cubicBezTo>
                  <a:cubicBezTo>
                    <a:pt x="289" y="215"/>
                    <a:pt x="290" y="217"/>
                    <a:pt x="287" y="220"/>
                  </a:cubicBezTo>
                  <a:cubicBezTo>
                    <a:pt x="287" y="221"/>
                    <a:pt x="286" y="221"/>
                    <a:pt x="285" y="221"/>
                  </a:cubicBezTo>
                  <a:cubicBezTo>
                    <a:pt x="283" y="221"/>
                    <a:pt x="281" y="219"/>
                    <a:pt x="281" y="217"/>
                  </a:cubicBezTo>
                  <a:cubicBezTo>
                    <a:pt x="280" y="216"/>
                    <a:pt x="282" y="213"/>
                    <a:pt x="282" y="213"/>
                  </a:cubicBezTo>
                  <a:cubicBezTo>
                    <a:pt x="282" y="213"/>
                    <a:pt x="278" y="210"/>
                    <a:pt x="280" y="208"/>
                  </a:cubicBezTo>
                  <a:cubicBezTo>
                    <a:pt x="281" y="207"/>
                    <a:pt x="280" y="206"/>
                    <a:pt x="279" y="206"/>
                  </a:cubicBezTo>
                  <a:cubicBezTo>
                    <a:pt x="278" y="206"/>
                    <a:pt x="277" y="206"/>
                    <a:pt x="277" y="207"/>
                  </a:cubicBezTo>
                  <a:cubicBezTo>
                    <a:pt x="276" y="209"/>
                    <a:pt x="276" y="209"/>
                    <a:pt x="273" y="210"/>
                  </a:cubicBezTo>
                  <a:cubicBezTo>
                    <a:pt x="271" y="212"/>
                    <a:pt x="269" y="212"/>
                    <a:pt x="268" y="215"/>
                  </a:cubicBezTo>
                  <a:cubicBezTo>
                    <a:pt x="267" y="219"/>
                    <a:pt x="267" y="221"/>
                    <a:pt x="264" y="221"/>
                  </a:cubicBezTo>
                  <a:cubicBezTo>
                    <a:pt x="262" y="222"/>
                    <a:pt x="262" y="224"/>
                    <a:pt x="263" y="227"/>
                  </a:cubicBezTo>
                  <a:cubicBezTo>
                    <a:pt x="263" y="229"/>
                    <a:pt x="264" y="229"/>
                    <a:pt x="264" y="229"/>
                  </a:cubicBezTo>
                  <a:cubicBezTo>
                    <a:pt x="265" y="229"/>
                    <a:pt x="266" y="229"/>
                    <a:pt x="267" y="228"/>
                  </a:cubicBezTo>
                  <a:cubicBezTo>
                    <a:pt x="267" y="228"/>
                    <a:pt x="268" y="227"/>
                    <a:pt x="268" y="227"/>
                  </a:cubicBezTo>
                  <a:cubicBezTo>
                    <a:pt x="269" y="227"/>
                    <a:pt x="271" y="230"/>
                    <a:pt x="272" y="233"/>
                  </a:cubicBezTo>
                  <a:cubicBezTo>
                    <a:pt x="273" y="236"/>
                    <a:pt x="273" y="237"/>
                    <a:pt x="269" y="239"/>
                  </a:cubicBezTo>
                  <a:cubicBezTo>
                    <a:pt x="265" y="242"/>
                    <a:pt x="265" y="242"/>
                    <a:pt x="263" y="245"/>
                  </a:cubicBezTo>
                  <a:cubicBezTo>
                    <a:pt x="262" y="247"/>
                    <a:pt x="267" y="249"/>
                    <a:pt x="269" y="249"/>
                  </a:cubicBezTo>
                  <a:cubicBezTo>
                    <a:pt x="268" y="249"/>
                    <a:pt x="266" y="250"/>
                    <a:pt x="265" y="251"/>
                  </a:cubicBezTo>
                  <a:cubicBezTo>
                    <a:pt x="261" y="253"/>
                    <a:pt x="260" y="253"/>
                    <a:pt x="255" y="253"/>
                  </a:cubicBezTo>
                  <a:cubicBezTo>
                    <a:pt x="249" y="253"/>
                    <a:pt x="253" y="251"/>
                    <a:pt x="249" y="251"/>
                  </a:cubicBezTo>
                  <a:cubicBezTo>
                    <a:pt x="245" y="251"/>
                    <a:pt x="238" y="254"/>
                    <a:pt x="234" y="256"/>
                  </a:cubicBezTo>
                  <a:cubicBezTo>
                    <a:pt x="233" y="256"/>
                    <a:pt x="232" y="256"/>
                    <a:pt x="232" y="256"/>
                  </a:cubicBezTo>
                  <a:cubicBezTo>
                    <a:pt x="229" y="256"/>
                    <a:pt x="228" y="254"/>
                    <a:pt x="226" y="253"/>
                  </a:cubicBezTo>
                  <a:cubicBezTo>
                    <a:pt x="226" y="253"/>
                    <a:pt x="226" y="253"/>
                    <a:pt x="225" y="253"/>
                  </a:cubicBezTo>
                  <a:cubicBezTo>
                    <a:pt x="223" y="253"/>
                    <a:pt x="222" y="256"/>
                    <a:pt x="219" y="258"/>
                  </a:cubicBezTo>
                  <a:cubicBezTo>
                    <a:pt x="219" y="259"/>
                    <a:pt x="218" y="259"/>
                    <a:pt x="217" y="259"/>
                  </a:cubicBezTo>
                  <a:cubicBezTo>
                    <a:pt x="215" y="259"/>
                    <a:pt x="213" y="255"/>
                    <a:pt x="212" y="253"/>
                  </a:cubicBezTo>
                  <a:cubicBezTo>
                    <a:pt x="212" y="250"/>
                    <a:pt x="211" y="248"/>
                    <a:pt x="208" y="247"/>
                  </a:cubicBezTo>
                  <a:cubicBezTo>
                    <a:pt x="204" y="247"/>
                    <a:pt x="203" y="241"/>
                    <a:pt x="203" y="239"/>
                  </a:cubicBezTo>
                  <a:cubicBezTo>
                    <a:pt x="204" y="237"/>
                    <a:pt x="204" y="231"/>
                    <a:pt x="201" y="231"/>
                  </a:cubicBezTo>
                  <a:cubicBezTo>
                    <a:pt x="199" y="231"/>
                    <a:pt x="198" y="230"/>
                    <a:pt x="197" y="230"/>
                  </a:cubicBezTo>
                  <a:cubicBezTo>
                    <a:pt x="195" y="230"/>
                    <a:pt x="193" y="231"/>
                    <a:pt x="193" y="232"/>
                  </a:cubicBezTo>
                  <a:cubicBezTo>
                    <a:pt x="192" y="234"/>
                    <a:pt x="190" y="235"/>
                    <a:pt x="187" y="238"/>
                  </a:cubicBezTo>
                  <a:cubicBezTo>
                    <a:pt x="183" y="240"/>
                    <a:pt x="180" y="242"/>
                    <a:pt x="180" y="242"/>
                  </a:cubicBezTo>
                  <a:cubicBezTo>
                    <a:pt x="180" y="242"/>
                    <a:pt x="181" y="250"/>
                    <a:pt x="184" y="255"/>
                  </a:cubicBezTo>
                  <a:cubicBezTo>
                    <a:pt x="187" y="260"/>
                    <a:pt x="185" y="266"/>
                    <a:pt x="185" y="274"/>
                  </a:cubicBezTo>
                  <a:cubicBezTo>
                    <a:pt x="186" y="281"/>
                    <a:pt x="184" y="281"/>
                    <a:pt x="182" y="281"/>
                  </a:cubicBezTo>
                  <a:cubicBezTo>
                    <a:pt x="181" y="281"/>
                    <a:pt x="181" y="281"/>
                    <a:pt x="180" y="281"/>
                  </a:cubicBezTo>
                  <a:cubicBezTo>
                    <a:pt x="179" y="281"/>
                    <a:pt x="178" y="280"/>
                    <a:pt x="177" y="280"/>
                  </a:cubicBezTo>
                  <a:cubicBezTo>
                    <a:pt x="176" y="280"/>
                    <a:pt x="176" y="280"/>
                    <a:pt x="175" y="281"/>
                  </a:cubicBezTo>
                  <a:cubicBezTo>
                    <a:pt x="175" y="281"/>
                    <a:pt x="174" y="282"/>
                    <a:pt x="173" y="282"/>
                  </a:cubicBezTo>
                  <a:cubicBezTo>
                    <a:pt x="172" y="282"/>
                    <a:pt x="170" y="280"/>
                    <a:pt x="168" y="279"/>
                  </a:cubicBezTo>
                  <a:cubicBezTo>
                    <a:pt x="166" y="277"/>
                    <a:pt x="168" y="273"/>
                    <a:pt x="168" y="273"/>
                  </a:cubicBezTo>
                  <a:cubicBezTo>
                    <a:pt x="168" y="273"/>
                    <a:pt x="169" y="267"/>
                    <a:pt x="167" y="265"/>
                  </a:cubicBezTo>
                  <a:cubicBezTo>
                    <a:pt x="166" y="264"/>
                    <a:pt x="164" y="264"/>
                    <a:pt x="163" y="264"/>
                  </a:cubicBezTo>
                  <a:cubicBezTo>
                    <a:pt x="162" y="264"/>
                    <a:pt x="162" y="264"/>
                    <a:pt x="162" y="264"/>
                  </a:cubicBezTo>
                  <a:cubicBezTo>
                    <a:pt x="162" y="264"/>
                    <a:pt x="158" y="266"/>
                    <a:pt x="155" y="266"/>
                  </a:cubicBezTo>
                  <a:cubicBezTo>
                    <a:pt x="155" y="266"/>
                    <a:pt x="154" y="266"/>
                    <a:pt x="154" y="266"/>
                  </a:cubicBezTo>
                  <a:cubicBezTo>
                    <a:pt x="152" y="265"/>
                    <a:pt x="150" y="264"/>
                    <a:pt x="149" y="264"/>
                  </a:cubicBezTo>
                  <a:cubicBezTo>
                    <a:pt x="149" y="264"/>
                    <a:pt x="148" y="264"/>
                    <a:pt x="148" y="265"/>
                  </a:cubicBezTo>
                  <a:cubicBezTo>
                    <a:pt x="148" y="265"/>
                    <a:pt x="148" y="266"/>
                    <a:pt x="148" y="266"/>
                  </a:cubicBezTo>
                  <a:cubicBezTo>
                    <a:pt x="147" y="266"/>
                    <a:pt x="145" y="264"/>
                    <a:pt x="144" y="263"/>
                  </a:cubicBezTo>
                  <a:cubicBezTo>
                    <a:pt x="143" y="260"/>
                    <a:pt x="138" y="259"/>
                    <a:pt x="135" y="259"/>
                  </a:cubicBezTo>
                  <a:cubicBezTo>
                    <a:pt x="133" y="259"/>
                    <a:pt x="132" y="258"/>
                    <a:pt x="130" y="258"/>
                  </a:cubicBezTo>
                  <a:cubicBezTo>
                    <a:pt x="129" y="258"/>
                    <a:pt x="127" y="259"/>
                    <a:pt x="126" y="259"/>
                  </a:cubicBezTo>
                  <a:cubicBezTo>
                    <a:pt x="122" y="261"/>
                    <a:pt x="121" y="261"/>
                    <a:pt x="116" y="265"/>
                  </a:cubicBezTo>
                  <a:cubicBezTo>
                    <a:pt x="111" y="268"/>
                    <a:pt x="113" y="270"/>
                    <a:pt x="114" y="274"/>
                  </a:cubicBezTo>
                  <a:cubicBezTo>
                    <a:pt x="116" y="279"/>
                    <a:pt x="122" y="279"/>
                    <a:pt x="127" y="282"/>
                  </a:cubicBezTo>
                  <a:cubicBezTo>
                    <a:pt x="132" y="285"/>
                    <a:pt x="129" y="290"/>
                    <a:pt x="126" y="290"/>
                  </a:cubicBezTo>
                  <a:cubicBezTo>
                    <a:pt x="124" y="290"/>
                    <a:pt x="124" y="289"/>
                    <a:pt x="123" y="289"/>
                  </a:cubicBezTo>
                  <a:cubicBezTo>
                    <a:pt x="122" y="289"/>
                    <a:pt x="122" y="289"/>
                    <a:pt x="121" y="290"/>
                  </a:cubicBezTo>
                  <a:cubicBezTo>
                    <a:pt x="121" y="291"/>
                    <a:pt x="120" y="292"/>
                    <a:pt x="119" y="292"/>
                  </a:cubicBezTo>
                  <a:cubicBezTo>
                    <a:pt x="116" y="292"/>
                    <a:pt x="113" y="290"/>
                    <a:pt x="113" y="290"/>
                  </a:cubicBezTo>
                  <a:cubicBezTo>
                    <a:pt x="114" y="294"/>
                    <a:pt x="112" y="295"/>
                    <a:pt x="110" y="295"/>
                  </a:cubicBezTo>
                  <a:cubicBezTo>
                    <a:pt x="109" y="295"/>
                    <a:pt x="108" y="295"/>
                    <a:pt x="108" y="295"/>
                  </a:cubicBezTo>
                  <a:cubicBezTo>
                    <a:pt x="108" y="295"/>
                    <a:pt x="104" y="294"/>
                    <a:pt x="100" y="293"/>
                  </a:cubicBezTo>
                  <a:cubicBezTo>
                    <a:pt x="95" y="291"/>
                    <a:pt x="96" y="286"/>
                    <a:pt x="97" y="282"/>
                  </a:cubicBezTo>
                  <a:cubicBezTo>
                    <a:pt x="97" y="278"/>
                    <a:pt x="95" y="277"/>
                    <a:pt x="95" y="272"/>
                  </a:cubicBezTo>
                  <a:cubicBezTo>
                    <a:pt x="95" y="268"/>
                    <a:pt x="90" y="267"/>
                    <a:pt x="90" y="267"/>
                  </a:cubicBezTo>
                  <a:cubicBezTo>
                    <a:pt x="90" y="267"/>
                    <a:pt x="89" y="268"/>
                    <a:pt x="88" y="268"/>
                  </a:cubicBezTo>
                  <a:cubicBezTo>
                    <a:pt x="86" y="268"/>
                    <a:pt x="83" y="267"/>
                    <a:pt x="81" y="266"/>
                  </a:cubicBezTo>
                  <a:cubicBezTo>
                    <a:pt x="79" y="264"/>
                    <a:pt x="79" y="260"/>
                    <a:pt x="76" y="260"/>
                  </a:cubicBezTo>
                  <a:cubicBezTo>
                    <a:pt x="76" y="260"/>
                    <a:pt x="75" y="260"/>
                    <a:pt x="75" y="261"/>
                  </a:cubicBezTo>
                  <a:cubicBezTo>
                    <a:pt x="75" y="261"/>
                    <a:pt x="74" y="261"/>
                    <a:pt x="74" y="261"/>
                  </a:cubicBezTo>
                  <a:cubicBezTo>
                    <a:pt x="71" y="261"/>
                    <a:pt x="71" y="259"/>
                    <a:pt x="69" y="256"/>
                  </a:cubicBezTo>
                  <a:cubicBezTo>
                    <a:pt x="67" y="252"/>
                    <a:pt x="66" y="251"/>
                    <a:pt x="63" y="247"/>
                  </a:cubicBezTo>
                  <a:cubicBezTo>
                    <a:pt x="59" y="242"/>
                    <a:pt x="61" y="240"/>
                    <a:pt x="56" y="240"/>
                  </a:cubicBezTo>
                  <a:cubicBezTo>
                    <a:pt x="51" y="239"/>
                    <a:pt x="49" y="233"/>
                    <a:pt x="46" y="229"/>
                  </a:cubicBezTo>
                  <a:cubicBezTo>
                    <a:pt x="45" y="228"/>
                    <a:pt x="44" y="227"/>
                    <a:pt x="43" y="227"/>
                  </a:cubicBezTo>
                  <a:cubicBezTo>
                    <a:pt x="42" y="227"/>
                    <a:pt x="40" y="229"/>
                    <a:pt x="38" y="229"/>
                  </a:cubicBezTo>
                  <a:cubicBezTo>
                    <a:pt x="34" y="229"/>
                    <a:pt x="34" y="228"/>
                    <a:pt x="33" y="228"/>
                  </a:cubicBezTo>
                  <a:cubicBezTo>
                    <a:pt x="33" y="228"/>
                    <a:pt x="33" y="228"/>
                    <a:pt x="33" y="228"/>
                  </a:cubicBezTo>
                  <a:cubicBezTo>
                    <a:pt x="31" y="228"/>
                    <a:pt x="29" y="229"/>
                    <a:pt x="27" y="231"/>
                  </a:cubicBezTo>
                  <a:cubicBezTo>
                    <a:pt x="27" y="230"/>
                    <a:pt x="27" y="230"/>
                    <a:pt x="27" y="230"/>
                  </a:cubicBezTo>
                  <a:cubicBezTo>
                    <a:pt x="27" y="230"/>
                    <a:pt x="26" y="226"/>
                    <a:pt x="25" y="222"/>
                  </a:cubicBezTo>
                  <a:cubicBezTo>
                    <a:pt x="24" y="219"/>
                    <a:pt x="23" y="217"/>
                    <a:pt x="25" y="214"/>
                  </a:cubicBezTo>
                  <a:cubicBezTo>
                    <a:pt x="25" y="213"/>
                    <a:pt x="26" y="213"/>
                    <a:pt x="26" y="213"/>
                  </a:cubicBezTo>
                  <a:cubicBezTo>
                    <a:pt x="26" y="213"/>
                    <a:pt x="27" y="214"/>
                    <a:pt x="27" y="214"/>
                  </a:cubicBezTo>
                  <a:cubicBezTo>
                    <a:pt x="27" y="214"/>
                    <a:pt x="27" y="214"/>
                    <a:pt x="27" y="214"/>
                  </a:cubicBezTo>
                  <a:cubicBezTo>
                    <a:pt x="28" y="212"/>
                    <a:pt x="29" y="209"/>
                    <a:pt x="27" y="207"/>
                  </a:cubicBezTo>
                  <a:cubicBezTo>
                    <a:pt x="24" y="204"/>
                    <a:pt x="25" y="201"/>
                    <a:pt x="22" y="201"/>
                  </a:cubicBezTo>
                  <a:cubicBezTo>
                    <a:pt x="22" y="201"/>
                    <a:pt x="22" y="201"/>
                    <a:pt x="21" y="201"/>
                  </a:cubicBezTo>
                  <a:cubicBezTo>
                    <a:pt x="19" y="201"/>
                    <a:pt x="18" y="202"/>
                    <a:pt x="16" y="203"/>
                  </a:cubicBezTo>
                  <a:cubicBezTo>
                    <a:pt x="12" y="204"/>
                    <a:pt x="12" y="205"/>
                    <a:pt x="14" y="209"/>
                  </a:cubicBezTo>
                  <a:cubicBezTo>
                    <a:pt x="15" y="212"/>
                    <a:pt x="10" y="212"/>
                    <a:pt x="7" y="212"/>
                  </a:cubicBezTo>
                  <a:cubicBezTo>
                    <a:pt x="4" y="212"/>
                    <a:pt x="3" y="210"/>
                    <a:pt x="3" y="207"/>
                  </a:cubicBezTo>
                  <a:cubicBezTo>
                    <a:pt x="2" y="204"/>
                    <a:pt x="1" y="202"/>
                    <a:pt x="4" y="202"/>
                  </a:cubicBezTo>
                  <a:cubicBezTo>
                    <a:pt x="6" y="202"/>
                    <a:pt x="7" y="196"/>
                    <a:pt x="9" y="194"/>
                  </a:cubicBezTo>
                  <a:cubicBezTo>
                    <a:pt x="10" y="192"/>
                    <a:pt x="11" y="189"/>
                    <a:pt x="8" y="187"/>
                  </a:cubicBezTo>
                  <a:cubicBezTo>
                    <a:pt x="6" y="185"/>
                    <a:pt x="8" y="186"/>
                    <a:pt x="10" y="184"/>
                  </a:cubicBezTo>
                  <a:cubicBezTo>
                    <a:pt x="13" y="181"/>
                    <a:pt x="10" y="179"/>
                    <a:pt x="11" y="176"/>
                  </a:cubicBezTo>
                  <a:cubicBezTo>
                    <a:pt x="12" y="173"/>
                    <a:pt x="16" y="171"/>
                    <a:pt x="19" y="171"/>
                  </a:cubicBezTo>
                  <a:cubicBezTo>
                    <a:pt x="23" y="171"/>
                    <a:pt x="21" y="168"/>
                    <a:pt x="20" y="166"/>
                  </a:cubicBezTo>
                  <a:cubicBezTo>
                    <a:pt x="19" y="165"/>
                    <a:pt x="18" y="163"/>
                    <a:pt x="23" y="162"/>
                  </a:cubicBezTo>
                  <a:cubicBezTo>
                    <a:pt x="29" y="162"/>
                    <a:pt x="25" y="159"/>
                    <a:pt x="23" y="157"/>
                  </a:cubicBezTo>
                  <a:cubicBezTo>
                    <a:pt x="21" y="155"/>
                    <a:pt x="19" y="154"/>
                    <a:pt x="17" y="153"/>
                  </a:cubicBezTo>
                  <a:cubicBezTo>
                    <a:pt x="15" y="152"/>
                    <a:pt x="14" y="152"/>
                    <a:pt x="11" y="151"/>
                  </a:cubicBezTo>
                  <a:cubicBezTo>
                    <a:pt x="10" y="149"/>
                    <a:pt x="11" y="148"/>
                    <a:pt x="13" y="148"/>
                  </a:cubicBezTo>
                  <a:cubicBezTo>
                    <a:pt x="13" y="148"/>
                    <a:pt x="13" y="148"/>
                    <a:pt x="14" y="148"/>
                  </a:cubicBezTo>
                  <a:cubicBezTo>
                    <a:pt x="15" y="149"/>
                    <a:pt x="17" y="149"/>
                    <a:pt x="22" y="149"/>
                  </a:cubicBezTo>
                  <a:cubicBezTo>
                    <a:pt x="28" y="149"/>
                    <a:pt x="26" y="147"/>
                    <a:pt x="23" y="145"/>
                  </a:cubicBezTo>
                  <a:cubicBezTo>
                    <a:pt x="21" y="144"/>
                    <a:pt x="20" y="140"/>
                    <a:pt x="20" y="136"/>
                  </a:cubicBezTo>
                  <a:cubicBezTo>
                    <a:pt x="19" y="134"/>
                    <a:pt x="21" y="133"/>
                    <a:pt x="22" y="133"/>
                  </a:cubicBezTo>
                  <a:cubicBezTo>
                    <a:pt x="23" y="133"/>
                    <a:pt x="24" y="134"/>
                    <a:pt x="25" y="135"/>
                  </a:cubicBezTo>
                  <a:cubicBezTo>
                    <a:pt x="26" y="136"/>
                    <a:pt x="26" y="136"/>
                    <a:pt x="27" y="136"/>
                  </a:cubicBezTo>
                  <a:cubicBezTo>
                    <a:pt x="28" y="136"/>
                    <a:pt x="30" y="135"/>
                    <a:pt x="31" y="134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4" y="134"/>
                    <a:pt x="34" y="137"/>
                    <a:pt x="38" y="138"/>
                  </a:cubicBezTo>
                  <a:cubicBezTo>
                    <a:pt x="38" y="138"/>
                    <a:pt x="39" y="138"/>
                    <a:pt x="39" y="138"/>
                  </a:cubicBezTo>
                  <a:cubicBezTo>
                    <a:pt x="41" y="138"/>
                    <a:pt x="41" y="135"/>
                    <a:pt x="43" y="132"/>
                  </a:cubicBezTo>
                  <a:cubicBezTo>
                    <a:pt x="45" y="129"/>
                    <a:pt x="43" y="128"/>
                    <a:pt x="42" y="126"/>
                  </a:cubicBezTo>
                  <a:cubicBezTo>
                    <a:pt x="41" y="124"/>
                    <a:pt x="39" y="124"/>
                    <a:pt x="37" y="122"/>
                  </a:cubicBezTo>
                  <a:cubicBezTo>
                    <a:pt x="35" y="120"/>
                    <a:pt x="36" y="120"/>
                    <a:pt x="38" y="118"/>
                  </a:cubicBezTo>
                  <a:cubicBezTo>
                    <a:pt x="40" y="116"/>
                    <a:pt x="41" y="115"/>
                    <a:pt x="41" y="115"/>
                  </a:cubicBezTo>
                  <a:cubicBezTo>
                    <a:pt x="41" y="115"/>
                    <a:pt x="38" y="114"/>
                    <a:pt x="34" y="112"/>
                  </a:cubicBezTo>
                  <a:cubicBezTo>
                    <a:pt x="31" y="110"/>
                    <a:pt x="31" y="109"/>
                    <a:pt x="33" y="107"/>
                  </a:cubicBezTo>
                  <a:cubicBezTo>
                    <a:pt x="34" y="106"/>
                    <a:pt x="35" y="105"/>
                    <a:pt x="36" y="105"/>
                  </a:cubicBezTo>
                  <a:cubicBezTo>
                    <a:pt x="37" y="105"/>
                    <a:pt x="38" y="107"/>
                    <a:pt x="39" y="109"/>
                  </a:cubicBezTo>
                  <a:cubicBezTo>
                    <a:pt x="40" y="111"/>
                    <a:pt x="41" y="112"/>
                    <a:pt x="41" y="112"/>
                  </a:cubicBezTo>
                  <a:cubicBezTo>
                    <a:pt x="42" y="112"/>
                    <a:pt x="42" y="111"/>
                    <a:pt x="42" y="110"/>
                  </a:cubicBezTo>
                  <a:cubicBezTo>
                    <a:pt x="43" y="107"/>
                    <a:pt x="41" y="104"/>
                    <a:pt x="43" y="103"/>
                  </a:cubicBezTo>
                  <a:cubicBezTo>
                    <a:pt x="46" y="101"/>
                    <a:pt x="46" y="98"/>
                    <a:pt x="44" y="97"/>
                  </a:cubicBezTo>
                  <a:cubicBezTo>
                    <a:pt x="43" y="96"/>
                    <a:pt x="35" y="92"/>
                    <a:pt x="32" y="92"/>
                  </a:cubicBezTo>
                  <a:cubicBezTo>
                    <a:pt x="28" y="91"/>
                    <a:pt x="23" y="87"/>
                    <a:pt x="22" y="84"/>
                  </a:cubicBezTo>
                  <a:cubicBezTo>
                    <a:pt x="21" y="81"/>
                    <a:pt x="21" y="79"/>
                    <a:pt x="17" y="79"/>
                  </a:cubicBezTo>
                  <a:cubicBezTo>
                    <a:pt x="14" y="79"/>
                    <a:pt x="12" y="77"/>
                    <a:pt x="10" y="75"/>
                  </a:cubicBezTo>
                  <a:cubicBezTo>
                    <a:pt x="9" y="72"/>
                    <a:pt x="10" y="70"/>
                    <a:pt x="8" y="69"/>
                  </a:cubicBezTo>
                  <a:cubicBezTo>
                    <a:pt x="6" y="67"/>
                    <a:pt x="7" y="61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8"/>
                    <a:pt x="14" y="56"/>
                    <a:pt x="15" y="54"/>
                  </a:cubicBezTo>
                  <a:cubicBezTo>
                    <a:pt x="17" y="52"/>
                    <a:pt x="20" y="49"/>
                    <a:pt x="23" y="48"/>
                  </a:cubicBezTo>
                  <a:cubicBezTo>
                    <a:pt x="24" y="48"/>
                    <a:pt x="25" y="48"/>
                    <a:pt x="26" y="48"/>
                  </a:cubicBezTo>
                  <a:cubicBezTo>
                    <a:pt x="27" y="48"/>
                    <a:pt x="28" y="48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8"/>
                    <a:pt x="37" y="47"/>
                    <a:pt x="38" y="45"/>
                  </a:cubicBezTo>
                  <a:cubicBezTo>
                    <a:pt x="39" y="42"/>
                    <a:pt x="38" y="39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2" y="38"/>
                    <a:pt x="43" y="40"/>
                    <a:pt x="44" y="40"/>
                  </a:cubicBezTo>
                  <a:cubicBezTo>
                    <a:pt x="45" y="40"/>
                    <a:pt x="45" y="39"/>
                    <a:pt x="46" y="39"/>
                  </a:cubicBezTo>
                  <a:cubicBezTo>
                    <a:pt x="49" y="37"/>
                    <a:pt x="51" y="35"/>
                    <a:pt x="53" y="33"/>
                  </a:cubicBezTo>
                  <a:cubicBezTo>
                    <a:pt x="55" y="31"/>
                    <a:pt x="56" y="30"/>
                    <a:pt x="58" y="29"/>
                  </a:cubicBezTo>
                  <a:cubicBezTo>
                    <a:pt x="61" y="27"/>
                    <a:pt x="61" y="27"/>
                    <a:pt x="62" y="24"/>
                  </a:cubicBezTo>
                  <a:cubicBezTo>
                    <a:pt x="62" y="22"/>
                    <a:pt x="62" y="18"/>
                    <a:pt x="64" y="17"/>
                  </a:cubicBezTo>
                  <a:cubicBezTo>
                    <a:pt x="66" y="16"/>
                    <a:pt x="69" y="16"/>
                    <a:pt x="71" y="16"/>
                  </a:cubicBezTo>
                  <a:cubicBezTo>
                    <a:pt x="73" y="16"/>
                    <a:pt x="77" y="17"/>
                    <a:pt x="78" y="19"/>
                  </a:cubicBezTo>
                  <a:cubicBezTo>
                    <a:pt x="79" y="20"/>
                    <a:pt x="82" y="23"/>
                    <a:pt x="84" y="23"/>
                  </a:cubicBezTo>
                  <a:cubicBezTo>
                    <a:pt x="85" y="23"/>
                    <a:pt x="85" y="23"/>
                    <a:pt x="86" y="23"/>
                  </a:cubicBezTo>
                  <a:cubicBezTo>
                    <a:pt x="88" y="21"/>
                    <a:pt x="88" y="19"/>
                    <a:pt x="90" y="18"/>
                  </a:cubicBezTo>
                  <a:cubicBezTo>
                    <a:pt x="91" y="17"/>
                    <a:pt x="91" y="17"/>
                    <a:pt x="92" y="17"/>
                  </a:cubicBezTo>
                  <a:cubicBezTo>
                    <a:pt x="93" y="17"/>
                    <a:pt x="94" y="17"/>
                    <a:pt x="95" y="18"/>
                  </a:cubicBezTo>
                  <a:cubicBezTo>
                    <a:pt x="95" y="19"/>
                    <a:pt x="96" y="19"/>
                    <a:pt x="97" y="19"/>
                  </a:cubicBezTo>
                  <a:cubicBezTo>
                    <a:pt x="99" y="19"/>
                    <a:pt x="101" y="18"/>
                    <a:pt x="99" y="16"/>
                  </a:cubicBezTo>
                  <a:cubicBezTo>
                    <a:pt x="97" y="14"/>
                    <a:pt x="95" y="14"/>
                    <a:pt x="96" y="11"/>
                  </a:cubicBezTo>
                  <a:cubicBezTo>
                    <a:pt x="96" y="9"/>
                    <a:pt x="97" y="8"/>
                    <a:pt x="100" y="7"/>
                  </a:cubicBezTo>
                  <a:cubicBezTo>
                    <a:pt x="101" y="6"/>
                    <a:pt x="101" y="5"/>
                    <a:pt x="102" y="4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102" y="4"/>
                    <a:pt x="102" y="3"/>
                    <a:pt x="103" y="3"/>
                  </a:cubicBezTo>
                  <a:cubicBezTo>
                    <a:pt x="104" y="3"/>
                    <a:pt x="104" y="3"/>
                    <a:pt x="104" y="3"/>
                  </a:cubicBezTo>
                  <a:cubicBezTo>
                    <a:pt x="104" y="3"/>
                    <a:pt x="105" y="3"/>
                    <a:pt x="105" y="3"/>
                  </a:cubicBezTo>
                  <a:cubicBezTo>
                    <a:pt x="108" y="3"/>
                    <a:pt x="111" y="3"/>
                    <a:pt x="113" y="3"/>
                  </a:cubicBezTo>
                  <a:moveTo>
                    <a:pt x="102" y="0"/>
                  </a:moveTo>
                  <a:cubicBezTo>
                    <a:pt x="100" y="3"/>
                    <a:pt x="100" y="3"/>
                    <a:pt x="100" y="3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99" y="5"/>
                    <a:pt x="99" y="5"/>
                    <a:pt x="99" y="5"/>
                  </a:cubicBezTo>
                  <a:cubicBezTo>
                    <a:pt x="96" y="7"/>
                    <a:pt x="94" y="8"/>
                    <a:pt x="94" y="11"/>
                  </a:cubicBezTo>
                  <a:cubicBezTo>
                    <a:pt x="93" y="14"/>
                    <a:pt x="95" y="15"/>
                    <a:pt x="96" y="16"/>
                  </a:cubicBezTo>
                  <a:cubicBezTo>
                    <a:pt x="97" y="16"/>
                    <a:pt x="97" y="17"/>
                    <a:pt x="97" y="17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5" y="16"/>
                    <a:pt x="94" y="15"/>
                    <a:pt x="92" y="15"/>
                  </a:cubicBezTo>
                  <a:cubicBezTo>
                    <a:pt x="91" y="15"/>
                    <a:pt x="90" y="16"/>
                    <a:pt x="89" y="16"/>
                  </a:cubicBezTo>
                  <a:cubicBezTo>
                    <a:pt x="87" y="17"/>
                    <a:pt x="87" y="18"/>
                    <a:pt x="86" y="19"/>
                  </a:cubicBezTo>
                  <a:cubicBezTo>
                    <a:pt x="86" y="20"/>
                    <a:pt x="85" y="21"/>
                    <a:pt x="85" y="21"/>
                  </a:cubicBezTo>
                  <a:cubicBezTo>
                    <a:pt x="85" y="21"/>
                    <a:pt x="85" y="21"/>
                    <a:pt x="84" y="21"/>
                  </a:cubicBezTo>
                  <a:cubicBezTo>
                    <a:pt x="83" y="21"/>
                    <a:pt x="81" y="20"/>
                    <a:pt x="80" y="18"/>
                  </a:cubicBezTo>
                  <a:cubicBezTo>
                    <a:pt x="78" y="15"/>
                    <a:pt x="73" y="14"/>
                    <a:pt x="71" y="14"/>
                  </a:cubicBezTo>
                  <a:cubicBezTo>
                    <a:pt x="69" y="14"/>
                    <a:pt x="66" y="14"/>
                    <a:pt x="63" y="15"/>
                  </a:cubicBezTo>
                  <a:cubicBezTo>
                    <a:pt x="60" y="17"/>
                    <a:pt x="60" y="20"/>
                    <a:pt x="60" y="23"/>
                  </a:cubicBezTo>
                  <a:cubicBezTo>
                    <a:pt x="60" y="23"/>
                    <a:pt x="60" y="24"/>
                    <a:pt x="60" y="24"/>
                  </a:cubicBezTo>
                  <a:cubicBezTo>
                    <a:pt x="59" y="26"/>
                    <a:pt x="59" y="26"/>
                    <a:pt x="57" y="27"/>
                  </a:cubicBezTo>
                  <a:cubicBezTo>
                    <a:pt x="55" y="29"/>
                    <a:pt x="54" y="30"/>
                    <a:pt x="52" y="32"/>
                  </a:cubicBezTo>
                  <a:cubicBezTo>
                    <a:pt x="51" y="33"/>
                    <a:pt x="49" y="35"/>
                    <a:pt x="47" y="36"/>
                  </a:cubicBezTo>
                  <a:cubicBezTo>
                    <a:pt x="46" y="36"/>
                    <a:pt x="45" y="37"/>
                    <a:pt x="45" y="37"/>
                  </a:cubicBezTo>
                  <a:cubicBezTo>
                    <a:pt x="45" y="38"/>
                    <a:pt x="44" y="38"/>
                    <a:pt x="44" y="38"/>
                  </a:cubicBezTo>
                  <a:cubicBezTo>
                    <a:pt x="44" y="38"/>
                    <a:pt x="44" y="37"/>
                    <a:pt x="43" y="37"/>
                  </a:cubicBezTo>
                  <a:cubicBezTo>
                    <a:pt x="42" y="37"/>
                    <a:pt x="42" y="36"/>
                    <a:pt x="40" y="36"/>
                  </a:cubicBezTo>
                  <a:cubicBezTo>
                    <a:pt x="40" y="36"/>
                    <a:pt x="40" y="36"/>
                    <a:pt x="39" y="36"/>
                  </a:cubicBezTo>
                  <a:cubicBezTo>
                    <a:pt x="37" y="37"/>
                    <a:pt x="37" y="39"/>
                    <a:pt x="36" y="41"/>
                  </a:cubicBezTo>
                  <a:cubicBezTo>
                    <a:pt x="36" y="42"/>
                    <a:pt x="36" y="43"/>
                    <a:pt x="36" y="44"/>
                  </a:cubicBezTo>
                  <a:cubicBezTo>
                    <a:pt x="35" y="45"/>
                    <a:pt x="33" y="47"/>
                    <a:pt x="30" y="47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28" y="46"/>
                    <a:pt x="27" y="46"/>
                    <a:pt x="26" y="46"/>
                  </a:cubicBezTo>
                  <a:cubicBezTo>
                    <a:pt x="25" y="46"/>
                    <a:pt x="23" y="46"/>
                    <a:pt x="22" y="47"/>
                  </a:cubicBezTo>
                  <a:cubicBezTo>
                    <a:pt x="19" y="47"/>
                    <a:pt x="15" y="51"/>
                    <a:pt x="14" y="53"/>
                  </a:cubicBezTo>
                  <a:cubicBezTo>
                    <a:pt x="13" y="54"/>
                    <a:pt x="11" y="55"/>
                    <a:pt x="6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5" y="60"/>
                    <a:pt x="5" y="60"/>
                    <a:pt x="5" y="61"/>
                  </a:cubicBezTo>
                  <a:cubicBezTo>
                    <a:pt x="4" y="64"/>
                    <a:pt x="4" y="68"/>
                    <a:pt x="7" y="70"/>
                  </a:cubicBezTo>
                  <a:cubicBezTo>
                    <a:pt x="7" y="70"/>
                    <a:pt x="7" y="71"/>
                    <a:pt x="7" y="72"/>
                  </a:cubicBezTo>
                  <a:cubicBezTo>
                    <a:pt x="8" y="73"/>
                    <a:pt x="8" y="74"/>
                    <a:pt x="9" y="76"/>
                  </a:cubicBezTo>
                  <a:cubicBezTo>
                    <a:pt x="11" y="79"/>
                    <a:pt x="13" y="81"/>
                    <a:pt x="17" y="81"/>
                  </a:cubicBezTo>
                  <a:cubicBezTo>
                    <a:pt x="19" y="81"/>
                    <a:pt x="19" y="81"/>
                    <a:pt x="20" y="83"/>
                  </a:cubicBezTo>
                  <a:cubicBezTo>
                    <a:pt x="20" y="84"/>
                    <a:pt x="20" y="84"/>
                    <a:pt x="20" y="85"/>
                  </a:cubicBezTo>
                  <a:cubicBezTo>
                    <a:pt x="21" y="89"/>
                    <a:pt x="27" y="93"/>
                    <a:pt x="32" y="93"/>
                  </a:cubicBezTo>
                  <a:cubicBezTo>
                    <a:pt x="35" y="94"/>
                    <a:pt x="42" y="98"/>
                    <a:pt x="43" y="99"/>
                  </a:cubicBezTo>
                  <a:cubicBezTo>
                    <a:pt x="43" y="99"/>
                    <a:pt x="44" y="99"/>
                    <a:pt x="44" y="99"/>
                  </a:cubicBezTo>
                  <a:cubicBezTo>
                    <a:pt x="44" y="100"/>
                    <a:pt x="43" y="101"/>
                    <a:pt x="42" y="101"/>
                  </a:cubicBezTo>
                  <a:cubicBezTo>
                    <a:pt x="40" y="103"/>
                    <a:pt x="40" y="105"/>
                    <a:pt x="40" y="107"/>
                  </a:cubicBezTo>
                  <a:cubicBezTo>
                    <a:pt x="40" y="105"/>
                    <a:pt x="38" y="104"/>
                    <a:pt x="36" y="104"/>
                  </a:cubicBezTo>
                  <a:cubicBezTo>
                    <a:pt x="35" y="104"/>
                    <a:pt x="34" y="104"/>
                    <a:pt x="32" y="105"/>
                  </a:cubicBezTo>
                  <a:cubicBezTo>
                    <a:pt x="32" y="106"/>
                    <a:pt x="30" y="107"/>
                    <a:pt x="30" y="110"/>
                  </a:cubicBezTo>
                  <a:cubicBezTo>
                    <a:pt x="30" y="112"/>
                    <a:pt x="32" y="113"/>
                    <a:pt x="34" y="114"/>
                  </a:cubicBezTo>
                  <a:cubicBezTo>
                    <a:pt x="35" y="114"/>
                    <a:pt x="36" y="115"/>
                    <a:pt x="38" y="115"/>
                  </a:cubicBezTo>
                  <a:cubicBezTo>
                    <a:pt x="37" y="116"/>
                    <a:pt x="37" y="116"/>
                    <a:pt x="37" y="116"/>
                  </a:cubicBezTo>
                  <a:cubicBezTo>
                    <a:pt x="36" y="117"/>
                    <a:pt x="36" y="117"/>
                    <a:pt x="36" y="117"/>
                  </a:cubicBezTo>
                  <a:cubicBezTo>
                    <a:pt x="35" y="118"/>
                    <a:pt x="34" y="119"/>
                    <a:pt x="34" y="121"/>
                  </a:cubicBezTo>
                  <a:cubicBezTo>
                    <a:pt x="34" y="122"/>
                    <a:pt x="35" y="123"/>
                    <a:pt x="36" y="124"/>
                  </a:cubicBezTo>
                  <a:cubicBezTo>
                    <a:pt x="37" y="125"/>
                    <a:pt x="38" y="126"/>
                    <a:pt x="39" y="126"/>
                  </a:cubicBezTo>
                  <a:cubicBezTo>
                    <a:pt x="40" y="126"/>
                    <a:pt x="40" y="127"/>
                    <a:pt x="40" y="127"/>
                  </a:cubicBezTo>
                  <a:cubicBezTo>
                    <a:pt x="40" y="127"/>
                    <a:pt x="41" y="128"/>
                    <a:pt x="41" y="128"/>
                  </a:cubicBezTo>
                  <a:cubicBezTo>
                    <a:pt x="42" y="129"/>
                    <a:pt x="42" y="130"/>
                    <a:pt x="41" y="131"/>
                  </a:cubicBezTo>
                  <a:cubicBezTo>
                    <a:pt x="40" y="133"/>
                    <a:pt x="40" y="134"/>
                    <a:pt x="40" y="134"/>
                  </a:cubicBezTo>
                  <a:cubicBezTo>
                    <a:pt x="40" y="135"/>
                    <a:pt x="39" y="136"/>
                    <a:pt x="39" y="136"/>
                  </a:cubicBezTo>
                  <a:cubicBezTo>
                    <a:pt x="39" y="136"/>
                    <a:pt x="39" y="136"/>
                    <a:pt x="38" y="136"/>
                  </a:cubicBezTo>
                  <a:cubicBezTo>
                    <a:pt x="37" y="135"/>
                    <a:pt x="36" y="135"/>
                    <a:pt x="35" y="134"/>
                  </a:cubicBezTo>
                  <a:cubicBezTo>
                    <a:pt x="35" y="133"/>
                    <a:pt x="34" y="132"/>
                    <a:pt x="32" y="132"/>
                  </a:cubicBezTo>
                  <a:cubicBezTo>
                    <a:pt x="31" y="132"/>
                    <a:pt x="31" y="132"/>
                    <a:pt x="30" y="132"/>
                  </a:cubicBezTo>
                  <a:cubicBezTo>
                    <a:pt x="29" y="134"/>
                    <a:pt x="28" y="134"/>
                    <a:pt x="27" y="134"/>
                  </a:cubicBezTo>
                  <a:cubicBezTo>
                    <a:pt x="27" y="134"/>
                    <a:pt x="27" y="134"/>
                    <a:pt x="26" y="134"/>
                  </a:cubicBezTo>
                  <a:cubicBezTo>
                    <a:pt x="25" y="132"/>
                    <a:pt x="24" y="131"/>
                    <a:pt x="22" y="131"/>
                  </a:cubicBezTo>
                  <a:cubicBezTo>
                    <a:pt x="21" y="131"/>
                    <a:pt x="19" y="132"/>
                    <a:pt x="19" y="133"/>
                  </a:cubicBezTo>
                  <a:cubicBezTo>
                    <a:pt x="18" y="133"/>
                    <a:pt x="18" y="134"/>
                    <a:pt x="18" y="136"/>
                  </a:cubicBezTo>
                  <a:cubicBezTo>
                    <a:pt x="19" y="142"/>
                    <a:pt x="20" y="145"/>
                    <a:pt x="22" y="147"/>
                  </a:cubicBezTo>
                  <a:cubicBezTo>
                    <a:pt x="22" y="147"/>
                    <a:pt x="23" y="147"/>
                    <a:pt x="23" y="147"/>
                  </a:cubicBezTo>
                  <a:cubicBezTo>
                    <a:pt x="23" y="147"/>
                    <a:pt x="22" y="147"/>
                    <a:pt x="22" y="147"/>
                  </a:cubicBezTo>
                  <a:cubicBezTo>
                    <a:pt x="17" y="147"/>
                    <a:pt x="16" y="147"/>
                    <a:pt x="14" y="146"/>
                  </a:cubicBezTo>
                  <a:cubicBezTo>
                    <a:pt x="14" y="146"/>
                    <a:pt x="13" y="146"/>
                    <a:pt x="13" y="146"/>
                  </a:cubicBezTo>
                  <a:cubicBezTo>
                    <a:pt x="11" y="146"/>
                    <a:pt x="9" y="147"/>
                    <a:pt x="9" y="149"/>
                  </a:cubicBezTo>
                  <a:cubicBezTo>
                    <a:pt x="9" y="149"/>
                    <a:pt x="8" y="151"/>
                    <a:pt x="10" y="152"/>
                  </a:cubicBezTo>
                  <a:cubicBezTo>
                    <a:pt x="12" y="153"/>
                    <a:pt x="13" y="154"/>
                    <a:pt x="14" y="154"/>
                  </a:cubicBezTo>
                  <a:cubicBezTo>
                    <a:pt x="15" y="154"/>
                    <a:pt x="16" y="154"/>
                    <a:pt x="16" y="154"/>
                  </a:cubicBezTo>
                  <a:cubicBezTo>
                    <a:pt x="18" y="155"/>
                    <a:pt x="20" y="156"/>
                    <a:pt x="22" y="158"/>
                  </a:cubicBezTo>
                  <a:cubicBezTo>
                    <a:pt x="22" y="158"/>
                    <a:pt x="22" y="159"/>
                    <a:pt x="22" y="159"/>
                  </a:cubicBezTo>
                  <a:cubicBezTo>
                    <a:pt x="23" y="159"/>
                    <a:pt x="23" y="160"/>
                    <a:pt x="24" y="160"/>
                  </a:cubicBezTo>
                  <a:cubicBezTo>
                    <a:pt x="24" y="160"/>
                    <a:pt x="23" y="160"/>
                    <a:pt x="23" y="160"/>
                  </a:cubicBezTo>
                  <a:cubicBezTo>
                    <a:pt x="21" y="160"/>
                    <a:pt x="19" y="161"/>
                    <a:pt x="18" y="163"/>
                  </a:cubicBezTo>
                  <a:cubicBezTo>
                    <a:pt x="17" y="165"/>
                    <a:pt x="18" y="167"/>
                    <a:pt x="19" y="167"/>
                  </a:cubicBezTo>
                  <a:cubicBezTo>
                    <a:pt x="19" y="168"/>
                    <a:pt x="20" y="169"/>
                    <a:pt x="20" y="169"/>
                  </a:cubicBezTo>
                  <a:cubicBezTo>
                    <a:pt x="20" y="169"/>
                    <a:pt x="19" y="169"/>
                    <a:pt x="19" y="169"/>
                  </a:cubicBezTo>
                  <a:cubicBezTo>
                    <a:pt x="14" y="169"/>
                    <a:pt x="10" y="171"/>
                    <a:pt x="9" y="175"/>
                  </a:cubicBezTo>
                  <a:cubicBezTo>
                    <a:pt x="8" y="177"/>
                    <a:pt x="9" y="179"/>
                    <a:pt x="9" y="180"/>
                  </a:cubicBezTo>
                  <a:cubicBezTo>
                    <a:pt x="10" y="182"/>
                    <a:pt x="10" y="182"/>
                    <a:pt x="9" y="182"/>
                  </a:cubicBezTo>
                  <a:cubicBezTo>
                    <a:pt x="9" y="183"/>
                    <a:pt x="8" y="183"/>
                    <a:pt x="7" y="183"/>
                  </a:cubicBezTo>
                  <a:cubicBezTo>
                    <a:pt x="6" y="184"/>
                    <a:pt x="5" y="184"/>
                    <a:pt x="5" y="186"/>
                  </a:cubicBezTo>
                  <a:cubicBezTo>
                    <a:pt x="5" y="187"/>
                    <a:pt x="6" y="188"/>
                    <a:pt x="7" y="189"/>
                  </a:cubicBezTo>
                  <a:cubicBezTo>
                    <a:pt x="8" y="189"/>
                    <a:pt x="9" y="190"/>
                    <a:pt x="7" y="193"/>
                  </a:cubicBezTo>
                  <a:cubicBezTo>
                    <a:pt x="7" y="194"/>
                    <a:pt x="6" y="195"/>
                    <a:pt x="6" y="196"/>
                  </a:cubicBezTo>
                  <a:cubicBezTo>
                    <a:pt x="5" y="197"/>
                    <a:pt x="4" y="200"/>
                    <a:pt x="4" y="200"/>
                  </a:cubicBezTo>
                  <a:cubicBezTo>
                    <a:pt x="4" y="200"/>
                    <a:pt x="4" y="200"/>
                    <a:pt x="4" y="200"/>
                  </a:cubicBezTo>
                  <a:cubicBezTo>
                    <a:pt x="2" y="200"/>
                    <a:pt x="1" y="201"/>
                    <a:pt x="1" y="201"/>
                  </a:cubicBezTo>
                  <a:cubicBezTo>
                    <a:pt x="0" y="203"/>
                    <a:pt x="0" y="204"/>
                    <a:pt x="0" y="206"/>
                  </a:cubicBezTo>
                  <a:cubicBezTo>
                    <a:pt x="1" y="207"/>
                    <a:pt x="1" y="207"/>
                    <a:pt x="1" y="207"/>
                  </a:cubicBezTo>
                  <a:cubicBezTo>
                    <a:pt x="1" y="209"/>
                    <a:pt x="2" y="214"/>
                    <a:pt x="7" y="214"/>
                  </a:cubicBezTo>
                  <a:cubicBezTo>
                    <a:pt x="10" y="214"/>
                    <a:pt x="14" y="214"/>
                    <a:pt x="15" y="211"/>
                  </a:cubicBezTo>
                  <a:cubicBezTo>
                    <a:pt x="16" y="211"/>
                    <a:pt x="16" y="209"/>
                    <a:pt x="15" y="208"/>
                  </a:cubicBezTo>
                  <a:cubicBezTo>
                    <a:pt x="14" y="206"/>
                    <a:pt x="14" y="206"/>
                    <a:pt x="15" y="206"/>
                  </a:cubicBezTo>
                  <a:cubicBezTo>
                    <a:pt x="15" y="206"/>
                    <a:pt x="15" y="205"/>
                    <a:pt x="16" y="205"/>
                  </a:cubicBezTo>
                  <a:cubicBezTo>
                    <a:pt x="17" y="204"/>
                    <a:pt x="18" y="204"/>
                    <a:pt x="18" y="204"/>
                  </a:cubicBezTo>
                  <a:cubicBezTo>
                    <a:pt x="20" y="203"/>
                    <a:pt x="20" y="202"/>
                    <a:pt x="21" y="202"/>
                  </a:cubicBezTo>
                  <a:cubicBezTo>
                    <a:pt x="21" y="202"/>
                    <a:pt x="22" y="203"/>
                    <a:pt x="22" y="203"/>
                  </a:cubicBezTo>
                  <a:cubicBezTo>
                    <a:pt x="23" y="203"/>
                    <a:pt x="23" y="203"/>
                    <a:pt x="23" y="204"/>
                  </a:cubicBezTo>
                  <a:cubicBezTo>
                    <a:pt x="24" y="205"/>
                    <a:pt x="24" y="206"/>
                    <a:pt x="25" y="208"/>
                  </a:cubicBezTo>
                  <a:cubicBezTo>
                    <a:pt x="26" y="209"/>
                    <a:pt x="26" y="210"/>
                    <a:pt x="26" y="211"/>
                  </a:cubicBezTo>
                  <a:cubicBezTo>
                    <a:pt x="24" y="211"/>
                    <a:pt x="24" y="213"/>
                    <a:pt x="23" y="214"/>
                  </a:cubicBezTo>
                  <a:cubicBezTo>
                    <a:pt x="22" y="216"/>
                    <a:pt x="22" y="218"/>
                    <a:pt x="23" y="220"/>
                  </a:cubicBezTo>
                  <a:cubicBezTo>
                    <a:pt x="23" y="221"/>
                    <a:pt x="23" y="222"/>
                    <a:pt x="23" y="222"/>
                  </a:cubicBezTo>
                  <a:cubicBezTo>
                    <a:pt x="24" y="226"/>
                    <a:pt x="25" y="230"/>
                    <a:pt x="25" y="230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5" y="231"/>
                    <a:pt x="25" y="231"/>
                    <a:pt x="25" y="231"/>
                  </a:cubicBezTo>
                  <a:cubicBezTo>
                    <a:pt x="26" y="232"/>
                    <a:pt x="26" y="232"/>
                    <a:pt x="26" y="232"/>
                  </a:cubicBezTo>
                  <a:cubicBezTo>
                    <a:pt x="27" y="234"/>
                    <a:pt x="27" y="234"/>
                    <a:pt x="27" y="234"/>
                  </a:cubicBezTo>
                  <a:cubicBezTo>
                    <a:pt x="29" y="232"/>
                    <a:pt x="29" y="232"/>
                    <a:pt x="29" y="232"/>
                  </a:cubicBezTo>
                  <a:cubicBezTo>
                    <a:pt x="30" y="231"/>
                    <a:pt x="32" y="230"/>
                    <a:pt x="33" y="230"/>
                  </a:cubicBezTo>
                  <a:cubicBezTo>
                    <a:pt x="34" y="230"/>
                    <a:pt x="35" y="231"/>
                    <a:pt x="38" y="231"/>
                  </a:cubicBezTo>
                  <a:cubicBezTo>
                    <a:pt x="40" y="231"/>
                    <a:pt x="41" y="230"/>
                    <a:pt x="42" y="230"/>
                  </a:cubicBezTo>
                  <a:cubicBezTo>
                    <a:pt x="42" y="229"/>
                    <a:pt x="43" y="229"/>
                    <a:pt x="43" y="229"/>
                  </a:cubicBezTo>
                  <a:cubicBezTo>
                    <a:pt x="43" y="229"/>
                    <a:pt x="44" y="229"/>
                    <a:pt x="44" y="230"/>
                  </a:cubicBezTo>
                  <a:cubicBezTo>
                    <a:pt x="45" y="231"/>
                    <a:pt x="46" y="233"/>
                    <a:pt x="47" y="234"/>
                  </a:cubicBezTo>
                  <a:cubicBezTo>
                    <a:pt x="49" y="237"/>
                    <a:pt x="52" y="241"/>
                    <a:pt x="56" y="241"/>
                  </a:cubicBezTo>
                  <a:cubicBezTo>
                    <a:pt x="58" y="242"/>
                    <a:pt x="58" y="242"/>
                    <a:pt x="59" y="243"/>
                  </a:cubicBezTo>
                  <a:cubicBezTo>
                    <a:pt x="59" y="244"/>
                    <a:pt x="60" y="246"/>
                    <a:pt x="61" y="248"/>
                  </a:cubicBezTo>
                  <a:cubicBezTo>
                    <a:pt x="64" y="251"/>
                    <a:pt x="65" y="253"/>
                    <a:pt x="67" y="255"/>
                  </a:cubicBezTo>
                  <a:cubicBezTo>
                    <a:pt x="67" y="257"/>
                    <a:pt x="67" y="257"/>
                    <a:pt x="67" y="257"/>
                  </a:cubicBezTo>
                  <a:cubicBezTo>
                    <a:pt x="68" y="257"/>
                    <a:pt x="68" y="257"/>
                    <a:pt x="68" y="258"/>
                  </a:cubicBezTo>
                  <a:cubicBezTo>
                    <a:pt x="69" y="260"/>
                    <a:pt x="71" y="263"/>
                    <a:pt x="74" y="263"/>
                  </a:cubicBezTo>
                  <a:cubicBezTo>
                    <a:pt x="74" y="263"/>
                    <a:pt x="75" y="262"/>
                    <a:pt x="76" y="262"/>
                  </a:cubicBezTo>
                  <a:cubicBezTo>
                    <a:pt x="76" y="262"/>
                    <a:pt x="76" y="262"/>
                    <a:pt x="76" y="262"/>
                  </a:cubicBezTo>
                  <a:cubicBezTo>
                    <a:pt x="76" y="262"/>
                    <a:pt x="77" y="263"/>
                    <a:pt x="77" y="264"/>
                  </a:cubicBezTo>
                  <a:cubicBezTo>
                    <a:pt x="78" y="265"/>
                    <a:pt x="79" y="267"/>
                    <a:pt x="80" y="268"/>
                  </a:cubicBezTo>
                  <a:cubicBezTo>
                    <a:pt x="82" y="269"/>
                    <a:pt x="85" y="269"/>
                    <a:pt x="88" y="269"/>
                  </a:cubicBezTo>
                  <a:cubicBezTo>
                    <a:pt x="89" y="269"/>
                    <a:pt x="90" y="269"/>
                    <a:pt x="90" y="269"/>
                  </a:cubicBezTo>
                  <a:cubicBezTo>
                    <a:pt x="91" y="270"/>
                    <a:pt x="93" y="270"/>
                    <a:pt x="93" y="272"/>
                  </a:cubicBezTo>
                  <a:cubicBezTo>
                    <a:pt x="93" y="275"/>
                    <a:pt x="93" y="276"/>
                    <a:pt x="94" y="278"/>
                  </a:cubicBezTo>
                  <a:cubicBezTo>
                    <a:pt x="95" y="279"/>
                    <a:pt x="95" y="280"/>
                    <a:pt x="95" y="282"/>
                  </a:cubicBezTo>
                  <a:cubicBezTo>
                    <a:pt x="94" y="286"/>
                    <a:pt x="93" y="292"/>
                    <a:pt x="99" y="294"/>
                  </a:cubicBezTo>
                  <a:cubicBezTo>
                    <a:pt x="103" y="296"/>
                    <a:pt x="107" y="296"/>
                    <a:pt x="107" y="296"/>
                  </a:cubicBezTo>
                  <a:cubicBezTo>
                    <a:pt x="108" y="297"/>
                    <a:pt x="109" y="297"/>
                    <a:pt x="110" y="297"/>
                  </a:cubicBezTo>
                  <a:cubicBezTo>
                    <a:pt x="113" y="297"/>
                    <a:pt x="114" y="296"/>
                    <a:pt x="114" y="295"/>
                  </a:cubicBezTo>
                  <a:cubicBezTo>
                    <a:pt x="115" y="295"/>
                    <a:pt x="115" y="294"/>
                    <a:pt x="115" y="293"/>
                  </a:cubicBezTo>
                  <a:cubicBezTo>
                    <a:pt x="116" y="293"/>
                    <a:pt x="118" y="293"/>
                    <a:pt x="119" y="293"/>
                  </a:cubicBezTo>
                  <a:cubicBezTo>
                    <a:pt x="121" y="293"/>
                    <a:pt x="122" y="292"/>
                    <a:pt x="123" y="292"/>
                  </a:cubicBezTo>
                  <a:cubicBezTo>
                    <a:pt x="123" y="291"/>
                    <a:pt x="123" y="291"/>
                    <a:pt x="123" y="291"/>
                  </a:cubicBezTo>
                  <a:cubicBezTo>
                    <a:pt x="123" y="291"/>
                    <a:pt x="123" y="291"/>
                    <a:pt x="123" y="291"/>
                  </a:cubicBezTo>
                  <a:cubicBezTo>
                    <a:pt x="124" y="291"/>
                    <a:pt x="125" y="292"/>
                    <a:pt x="126" y="292"/>
                  </a:cubicBezTo>
                  <a:cubicBezTo>
                    <a:pt x="128" y="292"/>
                    <a:pt x="130" y="290"/>
                    <a:pt x="131" y="287"/>
                  </a:cubicBezTo>
                  <a:cubicBezTo>
                    <a:pt x="132" y="285"/>
                    <a:pt x="130" y="282"/>
                    <a:pt x="128" y="280"/>
                  </a:cubicBezTo>
                  <a:cubicBezTo>
                    <a:pt x="126" y="279"/>
                    <a:pt x="124" y="279"/>
                    <a:pt x="122" y="278"/>
                  </a:cubicBezTo>
                  <a:cubicBezTo>
                    <a:pt x="119" y="277"/>
                    <a:pt x="117" y="276"/>
                    <a:pt x="116" y="274"/>
                  </a:cubicBezTo>
                  <a:cubicBezTo>
                    <a:pt x="116" y="273"/>
                    <a:pt x="116" y="273"/>
                    <a:pt x="116" y="273"/>
                  </a:cubicBezTo>
                  <a:cubicBezTo>
                    <a:pt x="114" y="269"/>
                    <a:pt x="114" y="269"/>
                    <a:pt x="117" y="266"/>
                  </a:cubicBezTo>
                  <a:cubicBezTo>
                    <a:pt x="119" y="265"/>
                    <a:pt x="119" y="265"/>
                    <a:pt x="119" y="265"/>
                  </a:cubicBezTo>
                  <a:cubicBezTo>
                    <a:pt x="122" y="263"/>
                    <a:pt x="123" y="262"/>
                    <a:pt x="127" y="261"/>
                  </a:cubicBezTo>
                  <a:cubicBezTo>
                    <a:pt x="128" y="261"/>
                    <a:pt x="129" y="260"/>
                    <a:pt x="130" y="260"/>
                  </a:cubicBezTo>
                  <a:cubicBezTo>
                    <a:pt x="130" y="260"/>
                    <a:pt x="131" y="261"/>
                    <a:pt x="132" y="261"/>
                  </a:cubicBezTo>
                  <a:cubicBezTo>
                    <a:pt x="133" y="261"/>
                    <a:pt x="134" y="261"/>
                    <a:pt x="135" y="261"/>
                  </a:cubicBezTo>
                  <a:cubicBezTo>
                    <a:pt x="138" y="261"/>
                    <a:pt x="142" y="262"/>
                    <a:pt x="142" y="263"/>
                  </a:cubicBezTo>
                  <a:cubicBezTo>
                    <a:pt x="143" y="265"/>
                    <a:pt x="145" y="268"/>
                    <a:pt x="148" y="268"/>
                  </a:cubicBezTo>
                  <a:cubicBezTo>
                    <a:pt x="148" y="268"/>
                    <a:pt x="149" y="267"/>
                    <a:pt x="150" y="266"/>
                  </a:cubicBezTo>
                  <a:cubicBezTo>
                    <a:pt x="150" y="266"/>
                    <a:pt x="151" y="267"/>
                    <a:pt x="153" y="268"/>
                  </a:cubicBezTo>
                  <a:cubicBezTo>
                    <a:pt x="153" y="268"/>
                    <a:pt x="154" y="268"/>
                    <a:pt x="155" y="268"/>
                  </a:cubicBezTo>
                  <a:cubicBezTo>
                    <a:pt x="158" y="268"/>
                    <a:pt x="161" y="266"/>
                    <a:pt x="162" y="266"/>
                  </a:cubicBezTo>
                  <a:cubicBezTo>
                    <a:pt x="162" y="266"/>
                    <a:pt x="163" y="266"/>
                    <a:pt x="163" y="266"/>
                  </a:cubicBezTo>
                  <a:cubicBezTo>
                    <a:pt x="164" y="266"/>
                    <a:pt x="165" y="266"/>
                    <a:pt x="166" y="267"/>
                  </a:cubicBezTo>
                  <a:cubicBezTo>
                    <a:pt x="167" y="268"/>
                    <a:pt x="166" y="271"/>
                    <a:pt x="166" y="272"/>
                  </a:cubicBezTo>
                  <a:cubicBezTo>
                    <a:pt x="165" y="274"/>
                    <a:pt x="165" y="278"/>
                    <a:pt x="167" y="280"/>
                  </a:cubicBezTo>
                  <a:cubicBezTo>
                    <a:pt x="170" y="282"/>
                    <a:pt x="172" y="283"/>
                    <a:pt x="173" y="283"/>
                  </a:cubicBezTo>
                  <a:cubicBezTo>
                    <a:pt x="175" y="283"/>
                    <a:pt x="176" y="283"/>
                    <a:pt x="177" y="282"/>
                  </a:cubicBezTo>
                  <a:cubicBezTo>
                    <a:pt x="177" y="282"/>
                    <a:pt x="177" y="282"/>
                    <a:pt x="177" y="282"/>
                  </a:cubicBezTo>
                  <a:cubicBezTo>
                    <a:pt x="177" y="282"/>
                    <a:pt x="177" y="282"/>
                    <a:pt x="177" y="282"/>
                  </a:cubicBezTo>
                  <a:cubicBezTo>
                    <a:pt x="178" y="283"/>
                    <a:pt x="179" y="283"/>
                    <a:pt x="180" y="283"/>
                  </a:cubicBezTo>
                  <a:cubicBezTo>
                    <a:pt x="181" y="283"/>
                    <a:pt x="181" y="283"/>
                    <a:pt x="181" y="283"/>
                  </a:cubicBezTo>
                  <a:cubicBezTo>
                    <a:pt x="181" y="283"/>
                    <a:pt x="182" y="283"/>
                    <a:pt x="182" y="283"/>
                  </a:cubicBezTo>
                  <a:cubicBezTo>
                    <a:pt x="183" y="283"/>
                    <a:pt x="184" y="283"/>
                    <a:pt x="186" y="282"/>
                  </a:cubicBezTo>
                  <a:cubicBezTo>
                    <a:pt x="187" y="281"/>
                    <a:pt x="187" y="278"/>
                    <a:pt x="187" y="274"/>
                  </a:cubicBezTo>
                  <a:cubicBezTo>
                    <a:pt x="187" y="271"/>
                    <a:pt x="187" y="269"/>
                    <a:pt x="187" y="266"/>
                  </a:cubicBezTo>
                  <a:cubicBezTo>
                    <a:pt x="187" y="261"/>
                    <a:pt x="187" y="258"/>
                    <a:pt x="185" y="254"/>
                  </a:cubicBezTo>
                  <a:cubicBezTo>
                    <a:pt x="183" y="250"/>
                    <a:pt x="183" y="245"/>
                    <a:pt x="182" y="243"/>
                  </a:cubicBezTo>
                  <a:cubicBezTo>
                    <a:pt x="183" y="242"/>
                    <a:pt x="185" y="240"/>
                    <a:pt x="188" y="239"/>
                  </a:cubicBezTo>
                  <a:cubicBezTo>
                    <a:pt x="191" y="237"/>
                    <a:pt x="194" y="235"/>
                    <a:pt x="195" y="233"/>
                  </a:cubicBezTo>
                  <a:cubicBezTo>
                    <a:pt x="195" y="233"/>
                    <a:pt x="195" y="232"/>
                    <a:pt x="197" y="232"/>
                  </a:cubicBezTo>
                  <a:cubicBezTo>
                    <a:pt x="197" y="232"/>
                    <a:pt x="198" y="232"/>
                    <a:pt x="198" y="232"/>
                  </a:cubicBezTo>
                  <a:cubicBezTo>
                    <a:pt x="199" y="232"/>
                    <a:pt x="200" y="232"/>
                    <a:pt x="201" y="232"/>
                  </a:cubicBezTo>
                  <a:cubicBezTo>
                    <a:pt x="201" y="232"/>
                    <a:pt x="201" y="232"/>
                    <a:pt x="201" y="233"/>
                  </a:cubicBezTo>
                  <a:cubicBezTo>
                    <a:pt x="202" y="234"/>
                    <a:pt x="202" y="237"/>
                    <a:pt x="202" y="238"/>
                  </a:cubicBezTo>
                  <a:cubicBezTo>
                    <a:pt x="201" y="240"/>
                    <a:pt x="201" y="243"/>
                    <a:pt x="203" y="246"/>
                  </a:cubicBezTo>
                  <a:cubicBezTo>
                    <a:pt x="204" y="248"/>
                    <a:pt x="205" y="249"/>
                    <a:pt x="207" y="249"/>
                  </a:cubicBezTo>
                  <a:cubicBezTo>
                    <a:pt x="209" y="250"/>
                    <a:pt x="210" y="251"/>
                    <a:pt x="211" y="253"/>
                  </a:cubicBezTo>
                  <a:cubicBezTo>
                    <a:pt x="211" y="256"/>
                    <a:pt x="214" y="261"/>
                    <a:pt x="217" y="261"/>
                  </a:cubicBezTo>
                  <a:cubicBezTo>
                    <a:pt x="219" y="261"/>
                    <a:pt x="220" y="261"/>
                    <a:pt x="221" y="260"/>
                  </a:cubicBezTo>
                  <a:cubicBezTo>
                    <a:pt x="222" y="259"/>
                    <a:pt x="223" y="257"/>
                    <a:pt x="224" y="256"/>
                  </a:cubicBezTo>
                  <a:cubicBezTo>
                    <a:pt x="224" y="255"/>
                    <a:pt x="225" y="255"/>
                    <a:pt x="225" y="254"/>
                  </a:cubicBezTo>
                  <a:cubicBezTo>
                    <a:pt x="225" y="254"/>
                    <a:pt x="225" y="254"/>
                    <a:pt x="225" y="255"/>
                  </a:cubicBezTo>
                  <a:cubicBezTo>
                    <a:pt x="226" y="255"/>
                    <a:pt x="227" y="255"/>
                    <a:pt x="227" y="256"/>
                  </a:cubicBezTo>
                  <a:cubicBezTo>
                    <a:pt x="228" y="257"/>
                    <a:pt x="230" y="258"/>
                    <a:pt x="232" y="258"/>
                  </a:cubicBezTo>
                  <a:cubicBezTo>
                    <a:pt x="233" y="258"/>
                    <a:pt x="234" y="258"/>
                    <a:pt x="235" y="257"/>
                  </a:cubicBezTo>
                  <a:cubicBezTo>
                    <a:pt x="239" y="255"/>
                    <a:pt x="246" y="253"/>
                    <a:pt x="249" y="253"/>
                  </a:cubicBezTo>
                  <a:cubicBezTo>
                    <a:pt x="250" y="253"/>
                    <a:pt x="250" y="253"/>
                    <a:pt x="250" y="253"/>
                  </a:cubicBezTo>
                  <a:cubicBezTo>
                    <a:pt x="251" y="254"/>
                    <a:pt x="252" y="255"/>
                    <a:pt x="255" y="255"/>
                  </a:cubicBezTo>
                  <a:cubicBezTo>
                    <a:pt x="260" y="255"/>
                    <a:pt x="262" y="255"/>
                    <a:pt x="266" y="252"/>
                  </a:cubicBezTo>
                  <a:cubicBezTo>
                    <a:pt x="267" y="252"/>
                    <a:pt x="268" y="251"/>
                    <a:pt x="269" y="251"/>
                  </a:cubicBezTo>
                  <a:cubicBezTo>
                    <a:pt x="270" y="247"/>
                    <a:pt x="270" y="247"/>
                    <a:pt x="270" y="247"/>
                  </a:cubicBezTo>
                  <a:cubicBezTo>
                    <a:pt x="267" y="247"/>
                    <a:pt x="266" y="246"/>
                    <a:pt x="265" y="245"/>
                  </a:cubicBezTo>
                  <a:cubicBezTo>
                    <a:pt x="266" y="243"/>
                    <a:pt x="267" y="243"/>
                    <a:pt x="270" y="241"/>
                  </a:cubicBezTo>
                  <a:cubicBezTo>
                    <a:pt x="274" y="239"/>
                    <a:pt x="275" y="237"/>
                    <a:pt x="274" y="232"/>
                  </a:cubicBezTo>
                  <a:cubicBezTo>
                    <a:pt x="273" y="229"/>
                    <a:pt x="271" y="226"/>
                    <a:pt x="268" y="226"/>
                  </a:cubicBezTo>
                  <a:cubicBezTo>
                    <a:pt x="267" y="226"/>
                    <a:pt x="266" y="226"/>
                    <a:pt x="266" y="227"/>
                  </a:cubicBezTo>
                  <a:cubicBezTo>
                    <a:pt x="265" y="227"/>
                    <a:pt x="265" y="227"/>
                    <a:pt x="265" y="227"/>
                  </a:cubicBezTo>
                  <a:cubicBezTo>
                    <a:pt x="265" y="227"/>
                    <a:pt x="265" y="227"/>
                    <a:pt x="264" y="227"/>
                  </a:cubicBezTo>
                  <a:cubicBezTo>
                    <a:pt x="264" y="224"/>
                    <a:pt x="264" y="223"/>
                    <a:pt x="264" y="223"/>
                  </a:cubicBezTo>
                  <a:cubicBezTo>
                    <a:pt x="264" y="223"/>
                    <a:pt x="264" y="223"/>
                    <a:pt x="265" y="223"/>
                  </a:cubicBezTo>
                  <a:cubicBezTo>
                    <a:pt x="268" y="222"/>
                    <a:pt x="269" y="219"/>
                    <a:pt x="270" y="217"/>
                  </a:cubicBezTo>
                  <a:cubicBezTo>
                    <a:pt x="270" y="216"/>
                    <a:pt x="270" y="216"/>
                    <a:pt x="270" y="216"/>
                  </a:cubicBezTo>
                  <a:cubicBezTo>
                    <a:pt x="271" y="214"/>
                    <a:pt x="272" y="213"/>
                    <a:pt x="274" y="212"/>
                  </a:cubicBezTo>
                  <a:cubicBezTo>
                    <a:pt x="274" y="212"/>
                    <a:pt x="274" y="212"/>
                    <a:pt x="274" y="212"/>
                  </a:cubicBezTo>
                  <a:cubicBezTo>
                    <a:pt x="275" y="211"/>
                    <a:pt x="275" y="211"/>
                    <a:pt x="276" y="211"/>
                  </a:cubicBezTo>
                  <a:cubicBezTo>
                    <a:pt x="277" y="210"/>
                    <a:pt x="277" y="210"/>
                    <a:pt x="278" y="209"/>
                  </a:cubicBezTo>
                  <a:cubicBezTo>
                    <a:pt x="278" y="211"/>
                    <a:pt x="279" y="213"/>
                    <a:pt x="280" y="214"/>
                  </a:cubicBezTo>
                  <a:cubicBezTo>
                    <a:pt x="279" y="215"/>
                    <a:pt x="279" y="217"/>
                    <a:pt x="279" y="218"/>
                  </a:cubicBezTo>
                  <a:cubicBezTo>
                    <a:pt x="280" y="220"/>
                    <a:pt x="282" y="223"/>
                    <a:pt x="285" y="223"/>
                  </a:cubicBezTo>
                  <a:cubicBezTo>
                    <a:pt x="286" y="223"/>
                    <a:pt x="288" y="222"/>
                    <a:pt x="289" y="221"/>
                  </a:cubicBezTo>
                  <a:cubicBezTo>
                    <a:pt x="290" y="220"/>
                    <a:pt x="290" y="219"/>
                    <a:pt x="291" y="218"/>
                  </a:cubicBezTo>
                  <a:cubicBezTo>
                    <a:pt x="291" y="219"/>
                    <a:pt x="292" y="220"/>
                    <a:pt x="293" y="220"/>
                  </a:cubicBezTo>
                  <a:cubicBezTo>
                    <a:pt x="293" y="220"/>
                    <a:pt x="294" y="219"/>
                    <a:pt x="294" y="219"/>
                  </a:cubicBezTo>
                  <a:cubicBezTo>
                    <a:pt x="300" y="217"/>
                    <a:pt x="298" y="213"/>
                    <a:pt x="298" y="212"/>
                  </a:cubicBezTo>
                  <a:cubicBezTo>
                    <a:pt x="298" y="212"/>
                    <a:pt x="297" y="211"/>
                    <a:pt x="297" y="211"/>
                  </a:cubicBezTo>
                  <a:cubicBezTo>
                    <a:pt x="297" y="211"/>
                    <a:pt x="298" y="210"/>
                    <a:pt x="298" y="210"/>
                  </a:cubicBezTo>
                  <a:cubicBezTo>
                    <a:pt x="299" y="209"/>
                    <a:pt x="299" y="209"/>
                    <a:pt x="299" y="208"/>
                  </a:cubicBezTo>
                  <a:cubicBezTo>
                    <a:pt x="302" y="208"/>
                    <a:pt x="304" y="207"/>
                    <a:pt x="305" y="206"/>
                  </a:cubicBezTo>
                  <a:cubicBezTo>
                    <a:pt x="306" y="206"/>
                    <a:pt x="306" y="206"/>
                    <a:pt x="307" y="206"/>
                  </a:cubicBezTo>
                  <a:cubicBezTo>
                    <a:pt x="308" y="206"/>
                    <a:pt x="309" y="206"/>
                    <a:pt x="310" y="206"/>
                  </a:cubicBezTo>
                  <a:cubicBezTo>
                    <a:pt x="312" y="205"/>
                    <a:pt x="313" y="204"/>
                    <a:pt x="313" y="203"/>
                  </a:cubicBezTo>
                  <a:cubicBezTo>
                    <a:pt x="314" y="203"/>
                    <a:pt x="314" y="203"/>
                    <a:pt x="314" y="202"/>
                  </a:cubicBezTo>
                  <a:cubicBezTo>
                    <a:pt x="314" y="201"/>
                    <a:pt x="315" y="201"/>
                    <a:pt x="316" y="201"/>
                  </a:cubicBezTo>
                  <a:cubicBezTo>
                    <a:pt x="316" y="201"/>
                    <a:pt x="316" y="201"/>
                    <a:pt x="317" y="200"/>
                  </a:cubicBezTo>
                  <a:cubicBezTo>
                    <a:pt x="319" y="199"/>
                    <a:pt x="320" y="196"/>
                    <a:pt x="320" y="194"/>
                  </a:cubicBezTo>
                  <a:cubicBezTo>
                    <a:pt x="320" y="192"/>
                    <a:pt x="318" y="191"/>
                    <a:pt x="316" y="191"/>
                  </a:cubicBezTo>
                  <a:cubicBezTo>
                    <a:pt x="312" y="190"/>
                    <a:pt x="312" y="189"/>
                    <a:pt x="312" y="188"/>
                  </a:cubicBezTo>
                  <a:cubicBezTo>
                    <a:pt x="312" y="188"/>
                    <a:pt x="312" y="188"/>
                    <a:pt x="312" y="188"/>
                  </a:cubicBezTo>
                  <a:cubicBezTo>
                    <a:pt x="312" y="188"/>
                    <a:pt x="312" y="188"/>
                    <a:pt x="312" y="188"/>
                  </a:cubicBezTo>
                  <a:cubicBezTo>
                    <a:pt x="313" y="187"/>
                    <a:pt x="313" y="186"/>
                    <a:pt x="314" y="185"/>
                  </a:cubicBezTo>
                  <a:cubicBezTo>
                    <a:pt x="314" y="183"/>
                    <a:pt x="314" y="182"/>
                    <a:pt x="313" y="180"/>
                  </a:cubicBezTo>
                  <a:cubicBezTo>
                    <a:pt x="312" y="180"/>
                    <a:pt x="311" y="179"/>
                    <a:pt x="311" y="179"/>
                  </a:cubicBezTo>
                  <a:cubicBezTo>
                    <a:pt x="310" y="179"/>
                    <a:pt x="309" y="179"/>
                    <a:pt x="309" y="180"/>
                  </a:cubicBezTo>
                  <a:cubicBezTo>
                    <a:pt x="308" y="180"/>
                    <a:pt x="308" y="180"/>
                    <a:pt x="308" y="180"/>
                  </a:cubicBezTo>
                  <a:cubicBezTo>
                    <a:pt x="308" y="181"/>
                    <a:pt x="307" y="181"/>
                    <a:pt x="307" y="181"/>
                  </a:cubicBezTo>
                  <a:cubicBezTo>
                    <a:pt x="307" y="180"/>
                    <a:pt x="307" y="179"/>
                    <a:pt x="308" y="179"/>
                  </a:cubicBezTo>
                  <a:cubicBezTo>
                    <a:pt x="309" y="179"/>
                    <a:pt x="309" y="179"/>
                    <a:pt x="309" y="179"/>
                  </a:cubicBezTo>
                  <a:cubicBezTo>
                    <a:pt x="311" y="179"/>
                    <a:pt x="313" y="178"/>
                    <a:pt x="314" y="176"/>
                  </a:cubicBezTo>
                  <a:cubicBezTo>
                    <a:pt x="315" y="175"/>
                    <a:pt x="316" y="173"/>
                    <a:pt x="315" y="172"/>
                  </a:cubicBezTo>
                  <a:cubicBezTo>
                    <a:pt x="314" y="170"/>
                    <a:pt x="313" y="170"/>
                    <a:pt x="311" y="170"/>
                  </a:cubicBezTo>
                  <a:cubicBezTo>
                    <a:pt x="311" y="170"/>
                    <a:pt x="311" y="170"/>
                    <a:pt x="311" y="170"/>
                  </a:cubicBezTo>
                  <a:cubicBezTo>
                    <a:pt x="310" y="170"/>
                    <a:pt x="310" y="169"/>
                    <a:pt x="309" y="169"/>
                  </a:cubicBezTo>
                  <a:cubicBezTo>
                    <a:pt x="311" y="169"/>
                    <a:pt x="312" y="168"/>
                    <a:pt x="313" y="167"/>
                  </a:cubicBezTo>
                  <a:cubicBezTo>
                    <a:pt x="313" y="166"/>
                    <a:pt x="313" y="166"/>
                    <a:pt x="313" y="166"/>
                  </a:cubicBezTo>
                  <a:cubicBezTo>
                    <a:pt x="314" y="165"/>
                    <a:pt x="314" y="165"/>
                    <a:pt x="314" y="165"/>
                  </a:cubicBezTo>
                  <a:cubicBezTo>
                    <a:pt x="315" y="165"/>
                    <a:pt x="315" y="166"/>
                    <a:pt x="316" y="166"/>
                  </a:cubicBezTo>
                  <a:cubicBezTo>
                    <a:pt x="316" y="166"/>
                    <a:pt x="317" y="166"/>
                    <a:pt x="317" y="166"/>
                  </a:cubicBezTo>
                  <a:cubicBezTo>
                    <a:pt x="318" y="166"/>
                    <a:pt x="318" y="166"/>
                    <a:pt x="318" y="166"/>
                  </a:cubicBezTo>
                  <a:cubicBezTo>
                    <a:pt x="321" y="166"/>
                    <a:pt x="322" y="164"/>
                    <a:pt x="322" y="163"/>
                  </a:cubicBezTo>
                  <a:cubicBezTo>
                    <a:pt x="322" y="162"/>
                    <a:pt x="322" y="162"/>
                    <a:pt x="322" y="162"/>
                  </a:cubicBezTo>
                  <a:cubicBezTo>
                    <a:pt x="322" y="162"/>
                    <a:pt x="323" y="162"/>
                    <a:pt x="323" y="161"/>
                  </a:cubicBezTo>
                  <a:cubicBezTo>
                    <a:pt x="324" y="161"/>
                    <a:pt x="325" y="161"/>
                    <a:pt x="326" y="161"/>
                  </a:cubicBezTo>
                  <a:cubicBezTo>
                    <a:pt x="327" y="161"/>
                    <a:pt x="327" y="160"/>
                    <a:pt x="327" y="160"/>
                  </a:cubicBezTo>
                  <a:cubicBezTo>
                    <a:pt x="328" y="162"/>
                    <a:pt x="329" y="163"/>
                    <a:pt x="330" y="163"/>
                  </a:cubicBezTo>
                  <a:cubicBezTo>
                    <a:pt x="330" y="163"/>
                    <a:pt x="330" y="163"/>
                    <a:pt x="330" y="163"/>
                  </a:cubicBezTo>
                  <a:cubicBezTo>
                    <a:pt x="331" y="163"/>
                    <a:pt x="331" y="163"/>
                    <a:pt x="331" y="163"/>
                  </a:cubicBezTo>
                  <a:cubicBezTo>
                    <a:pt x="332" y="162"/>
                    <a:pt x="333" y="161"/>
                    <a:pt x="333" y="159"/>
                  </a:cubicBezTo>
                  <a:cubicBezTo>
                    <a:pt x="333" y="158"/>
                    <a:pt x="333" y="156"/>
                    <a:pt x="334" y="155"/>
                  </a:cubicBezTo>
                  <a:cubicBezTo>
                    <a:pt x="334" y="155"/>
                    <a:pt x="334" y="154"/>
                    <a:pt x="335" y="153"/>
                  </a:cubicBezTo>
                  <a:cubicBezTo>
                    <a:pt x="336" y="152"/>
                    <a:pt x="336" y="150"/>
                    <a:pt x="339" y="149"/>
                  </a:cubicBezTo>
                  <a:cubicBezTo>
                    <a:pt x="339" y="149"/>
                    <a:pt x="340" y="149"/>
                    <a:pt x="342" y="149"/>
                  </a:cubicBezTo>
                  <a:cubicBezTo>
                    <a:pt x="344" y="149"/>
                    <a:pt x="345" y="149"/>
                    <a:pt x="347" y="149"/>
                  </a:cubicBezTo>
                  <a:cubicBezTo>
                    <a:pt x="348" y="149"/>
                    <a:pt x="350" y="149"/>
                    <a:pt x="351" y="149"/>
                  </a:cubicBezTo>
                  <a:cubicBezTo>
                    <a:pt x="355" y="149"/>
                    <a:pt x="356" y="149"/>
                    <a:pt x="357" y="148"/>
                  </a:cubicBezTo>
                  <a:cubicBezTo>
                    <a:pt x="361" y="145"/>
                    <a:pt x="360" y="144"/>
                    <a:pt x="359" y="140"/>
                  </a:cubicBezTo>
                  <a:cubicBezTo>
                    <a:pt x="359" y="139"/>
                    <a:pt x="359" y="139"/>
                    <a:pt x="359" y="139"/>
                  </a:cubicBezTo>
                  <a:cubicBezTo>
                    <a:pt x="358" y="136"/>
                    <a:pt x="357" y="134"/>
                    <a:pt x="356" y="132"/>
                  </a:cubicBezTo>
                  <a:cubicBezTo>
                    <a:pt x="356" y="131"/>
                    <a:pt x="356" y="131"/>
                    <a:pt x="356" y="130"/>
                  </a:cubicBezTo>
                  <a:cubicBezTo>
                    <a:pt x="356" y="130"/>
                    <a:pt x="356" y="129"/>
                    <a:pt x="355" y="129"/>
                  </a:cubicBezTo>
                  <a:cubicBezTo>
                    <a:pt x="355" y="127"/>
                    <a:pt x="354" y="125"/>
                    <a:pt x="352" y="125"/>
                  </a:cubicBezTo>
                  <a:cubicBezTo>
                    <a:pt x="351" y="125"/>
                    <a:pt x="350" y="125"/>
                    <a:pt x="350" y="125"/>
                  </a:cubicBezTo>
                  <a:cubicBezTo>
                    <a:pt x="350" y="125"/>
                    <a:pt x="350" y="125"/>
                    <a:pt x="350" y="125"/>
                  </a:cubicBezTo>
                  <a:cubicBezTo>
                    <a:pt x="349" y="126"/>
                    <a:pt x="349" y="126"/>
                    <a:pt x="349" y="126"/>
                  </a:cubicBezTo>
                  <a:cubicBezTo>
                    <a:pt x="349" y="126"/>
                    <a:pt x="349" y="126"/>
                    <a:pt x="349" y="126"/>
                  </a:cubicBezTo>
                  <a:cubicBezTo>
                    <a:pt x="348" y="126"/>
                    <a:pt x="347" y="125"/>
                    <a:pt x="346" y="125"/>
                  </a:cubicBezTo>
                  <a:cubicBezTo>
                    <a:pt x="344" y="124"/>
                    <a:pt x="344" y="124"/>
                    <a:pt x="344" y="122"/>
                  </a:cubicBezTo>
                  <a:cubicBezTo>
                    <a:pt x="344" y="121"/>
                    <a:pt x="343" y="120"/>
                    <a:pt x="343" y="119"/>
                  </a:cubicBezTo>
                  <a:cubicBezTo>
                    <a:pt x="341" y="115"/>
                    <a:pt x="339" y="113"/>
                    <a:pt x="336" y="112"/>
                  </a:cubicBezTo>
                  <a:cubicBezTo>
                    <a:pt x="335" y="112"/>
                    <a:pt x="335" y="112"/>
                    <a:pt x="335" y="111"/>
                  </a:cubicBezTo>
                  <a:cubicBezTo>
                    <a:pt x="334" y="111"/>
                    <a:pt x="333" y="110"/>
                    <a:pt x="332" y="110"/>
                  </a:cubicBezTo>
                  <a:cubicBezTo>
                    <a:pt x="331" y="110"/>
                    <a:pt x="330" y="110"/>
                    <a:pt x="330" y="110"/>
                  </a:cubicBezTo>
                  <a:cubicBezTo>
                    <a:pt x="329" y="110"/>
                    <a:pt x="328" y="110"/>
                    <a:pt x="326" y="111"/>
                  </a:cubicBezTo>
                  <a:cubicBezTo>
                    <a:pt x="325" y="111"/>
                    <a:pt x="324" y="111"/>
                    <a:pt x="324" y="111"/>
                  </a:cubicBezTo>
                  <a:cubicBezTo>
                    <a:pt x="321" y="111"/>
                    <a:pt x="320" y="110"/>
                    <a:pt x="319" y="109"/>
                  </a:cubicBezTo>
                  <a:cubicBezTo>
                    <a:pt x="317" y="107"/>
                    <a:pt x="316" y="106"/>
                    <a:pt x="313" y="106"/>
                  </a:cubicBezTo>
                  <a:cubicBezTo>
                    <a:pt x="312" y="106"/>
                    <a:pt x="311" y="106"/>
                    <a:pt x="311" y="106"/>
                  </a:cubicBezTo>
                  <a:cubicBezTo>
                    <a:pt x="310" y="106"/>
                    <a:pt x="310" y="106"/>
                    <a:pt x="310" y="106"/>
                  </a:cubicBezTo>
                  <a:cubicBezTo>
                    <a:pt x="310" y="107"/>
                    <a:pt x="310" y="107"/>
                    <a:pt x="310" y="107"/>
                  </a:cubicBezTo>
                  <a:cubicBezTo>
                    <a:pt x="309" y="107"/>
                    <a:pt x="309" y="107"/>
                    <a:pt x="309" y="107"/>
                  </a:cubicBezTo>
                  <a:cubicBezTo>
                    <a:pt x="309" y="107"/>
                    <a:pt x="309" y="107"/>
                    <a:pt x="309" y="107"/>
                  </a:cubicBezTo>
                  <a:cubicBezTo>
                    <a:pt x="308" y="110"/>
                    <a:pt x="307" y="111"/>
                    <a:pt x="306" y="112"/>
                  </a:cubicBezTo>
                  <a:cubicBezTo>
                    <a:pt x="304" y="115"/>
                    <a:pt x="305" y="118"/>
                    <a:pt x="305" y="120"/>
                  </a:cubicBezTo>
                  <a:cubicBezTo>
                    <a:pt x="306" y="120"/>
                    <a:pt x="306" y="120"/>
                    <a:pt x="306" y="120"/>
                  </a:cubicBezTo>
                  <a:cubicBezTo>
                    <a:pt x="306" y="122"/>
                    <a:pt x="308" y="123"/>
                    <a:pt x="309" y="123"/>
                  </a:cubicBezTo>
                  <a:cubicBezTo>
                    <a:pt x="309" y="124"/>
                    <a:pt x="310" y="124"/>
                    <a:pt x="310" y="124"/>
                  </a:cubicBezTo>
                  <a:cubicBezTo>
                    <a:pt x="310" y="125"/>
                    <a:pt x="309" y="127"/>
                    <a:pt x="307" y="128"/>
                  </a:cubicBezTo>
                  <a:cubicBezTo>
                    <a:pt x="305" y="130"/>
                    <a:pt x="305" y="131"/>
                    <a:pt x="304" y="133"/>
                  </a:cubicBezTo>
                  <a:cubicBezTo>
                    <a:pt x="304" y="133"/>
                    <a:pt x="304" y="133"/>
                    <a:pt x="304" y="133"/>
                  </a:cubicBezTo>
                  <a:cubicBezTo>
                    <a:pt x="303" y="135"/>
                    <a:pt x="303" y="135"/>
                    <a:pt x="303" y="136"/>
                  </a:cubicBezTo>
                  <a:cubicBezTo>
                    <a:pt x="303" y="136"/>
                    <a:pt x="303" y="136"/>
                    <a:pt x="303" y="137"/>
                  </a:cubicBezTo>
                  <a:cubicBezTo>
                    <a:pt x="303" y="137"/>
                    <a:pt x="303" y="137"/>
                    <a:pt x="303" y="137"/>
                  </a:cubicBezTo>
                  <a:cubicBezTo>
                    <a:pt x="303" y="137"/>
                    <a:pt x="303" y="137"/>
                    <a:pt x="302" y="137"/>
                  </a:cubicBezTo>
                  <a:cubicBezTo>
                    <a:pt x="302" y="137"/>
                    <a:pt x="302" y="137"/>
                    <a:pt x="302" y="137"/>
                  </a:cubicBezTo>
                  <a:cubicBezTo>
                    <a:pt x="302" y="137"/>
                    <a:pt x="302" y="137"/>
                    <a:pt x="301" y="135"/>
                  </a:cubicBezTo>
                  <a:cubicBezTo>
                    <a:pt x="301" y="133"/>
                    <a:pt x="299" y="132"/>
                    <a:pt x="297" y="132"/>
                  </a:cubicBezTo>
                  <a:cubicBezTo>
                    <a:pt x="295" y="132"/>
                    <a:pt x="294" y="133"/>
                    <a:pt x="293" y="134"/>
                  </a:cubicBezTo>
                  <a:cubicBezTo>
                    <a:pt x="293" y="134"/>
                    <a:pt x="292" y="135"/>
                    <a:pt x="292" y="135"/>
                  </a:cubicBezTo>
                  <a:cubicBezTo>
                    <a:pt x="292" y="135"/>
                    <a:pt x="291" y="134"/>
                    <a:pt x="291" y="133"/>
                  </a:cubicBezTo>
                  <a:cubicBezTo>
                    <a:pt x="290" y="132"/>
                    <a:pt x="288" y="131"/>
                    <a:pt x="287" y="131"/>
                  </a:cubicBezTo>
                  <a:cubicBezTo>
                    <a:pt x="285" y="131"/>
                    <a:pt x="284" y="132"/>
                    <a:pt x="282" y="132"/>
                  </a:cubicBezTo>
                  <a:cubicBezTo>
                    <a:pt x="281" y="133"/>
                    <a:pt x="281" y="133"/>
                    <a:pt x="281" y="133"/>
                  </a:cubicBezTo>
                  <a:cubicBezTo>
                    <a:pt x="280" y="133"/>
                    <a:pt x="280" y="133"/>
                    <a:pt x="279" y="133"/>
                  </a:cubicBezTo>
                  <a:cubicBezTo>
                    <a:pt x="278" y="132"/>
                    <a:pt x="278" y="132"/>
                    <a:pt x="277" y="132"/>
                  </a:cubicBezTo>
                  <a:cubicBezTo>
                    <a:pt x="275" y="132"/>
                    <a:pt x="274" y="129"/>
                    <a:pt x="273" y="127"/>
                  </a:cubicBezTo>
                  <a:cubicBezTo>
                    <a:pt x="273" y="127"/>
                    <a:pt x="273" y="127"/>
                    <a:pt x="273" y="127"/>
                  </a:cubicBezTo>
                  <a:cubicBezTo>
                    <a:pt x="272" y="124"/>
                    <a:pt x="269" y="122"/>
                    <a:pt x="266" y="122"/>
                  </a:cubicBezTo>
                  <a:cubicBezTo>
                    <a:pt x="265" y="122"/>
                    <a:pt x="263" y="121"/>
                    <a:pt x="262" y="119"/>
                  </a:cubicBezTo>
                  <a:cubicBezTo>
                    <a:pt x="262" y="118"/>
                    <a:pt x="261" y="118"/>
                    <a:pt x="260" y="117"/>
                  </a:cubicBezTo>
                  <a:cubicBezTo>
                    <a:pt x="259" y="116"/>
                    <a:pt x="259" y="116"/>
                    <a:pt x="258" y="116"/>
                  </a:cubicBezTo>
                  <a:cubicBezTo>
                    <a:pt x="256" y="116"/>
                    <a:pt x="254" y="117"/>
                    <a:pt x="253" y="118"/>
                  </a:cubicBezTo>
                  <a:cubicBezTo>
                    <a:pt x="253" y="118"/>
                    <a:pt x="253" y="118"/>
                    <a:pt x="253" y="118"/>
                  </a:cubicBezTo>
                  <a:cubicBezTo>
                    <a:pt x="252" y="119"/>
                    <a:pt x="249" y="119"/>
                    <a:pt x="247" y="119"/>
                  </a:cubicBezTo>
                  <a:cubicBezTo>
                    <a:pt x="246" y="119"/>
                    <a:pt x="245" y="119"/>
                    <a:pt x="243" y="119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43" y="119"/>
                    <a:pt x="243" y="119"/>
                    <a:pt x="242" y="118"/>
                  </a:cubicBezTo>
                  <a:cubicBezTo>
                    <a:pt x="242" y="118"/>
                    <a:pt x="241" y="117"/>
                    <a:pt x="240" y="116"/>
                  </a:cubicBezTo>
                  <a:cubicBezTo>
                    <a:pt x="239" y="116"/>
                    <a:pt x="237" y="115"/>
                    <a:pt x="236" y="113"/>
                  </a:cubicBezTo>
                  <a:cubicBezTo>
                    <a:pt x="236" y="112"/>
                    <a:pt x="235" y="112"/>
                    <a:pt x="235" y="111"/>
                  </a:cubicBezTo>
                  <a:cubicBezTo>
                    <a:pt x="234" y="109"/>
                    <a:pt x="233" y="107"/>
                    <a:pt x="231" y="107"/>
                  </a:cubicBezTo>
                  <a:cubicBezTo>
                    <a:pt x="231" y="107"/>
                    <a:pt x="231" y="107"/>
                    <a:pt x="231" y="108"/>
                  </a:cubicBezTo>
                  <a:cubicBezTo>
                    <a:pt x="229" y="108"/>
                    <a:pt x="227" y="108"/>
                    <a:pt x="225" y="108"/>
                  </a:cubicBezTo>
                  <a:cubicBezTo>
                    <a:pt x="225" y="108"/>
                    <a:pt x="224" y="108"/>
                    <a:pt x="224" y="107"/>
                  </a:cubicBezTo>
                  <a:cubicBezTo>
                    <a:pt x="223" y="107"/>
                    <a:pt x="222" y="106"/>
                    <a:pt x="220" y="106"/>
                  </a:cubicBezTo>
                  <a:cubicBezTo>
                    <a:pt x="218" y="106"/>
                    <a:pt x="214" y="107"/>
                    <a:pt x="211" y="108"/>
                  </a:cubicBezTo>
                  <a:cubicBezTo>
                    <a:pt x="211" y="108"/>
                    <a:pt x="211" y="108"/>
                    <a:pt x="211" y="108"/>
                  </a:cubicBezTo>
                  <a:cubicBezTo>
                    <a:pt x="210" y="108"/>
                    <a:pt x="208" y="107"/>
                    <a:pt x="206" y="106"/>
                  </a:cubicBezTo>
                  <a:cubicBezTo>
                    <a:pt x="205" y="105"/>
                    <a:pt x="204" y="104"/>
                    <a:pt x="204" y="103"/>
                  </a:cubicBezTo>
                  <a:cubicBezTo>
                    <a:pt x="204" y="102"/>
                    <a:pt x="205" y="102"/>
                    <a:pt x="205" y="102"/>
                  </a:cubicBezTo>
                  <a:cubicBezTo>
                    <a:pt x="206" y="102"/>
                    <a:pt x="206" y="101"/>
                    <a:pt x="207" y="101"/>
                  </a:cubicBezTo>
                  <a:cubicBezTo>
                    <a:pt x="209" y="99"/>
                    <a:pt x="208" y="96"/>
                    <a:pt x="207" y="94"/>
                  </a:cubicBezTo>
                  <a:cubicBezTo>
                    <a:pt x="207" y="93"/>
                    <a:pt x="207" y="93"/>
                    <a:pt x="206" y="92"/>
                  </a:cubicBezTo>
                  <a:cubicBezTo>
                    <a:pt x="206" y="90"/>
                    <a:pt x="202" y="88"/>
                    <a:pt x="199" y="87"/>
                  </a:cubicBezTo>
                  <a:cubicBezTo>
                    <a:pt x="198" y="87"/>
                    <a:pt x="195" y="86"/>
                    <a:pt x="193" y="85"/>
                  </a:cubicBezTo>
                  <a:cubicBezTo>
                    <a:pt x="193" y="85"/>
                    <a:pt x="193" y="85"/>
                    <a:pt x="193" y="85"/>
                  </a:cubicBezTo>
                  <a:cubicBezTo>
                    <a:pt x="193" y="84"/>
                    <a:pt x="194" y="84"/>
                    <a:pt x="194" y="84"/>
                  </a:cubicBezTo>
                  <a:cubicBezTo>
                    <a:pt x="195" y="84"/>
                    <a:pt x="195" y="84"/>
                    <a:pt x="195" y="84"/>
                  </a:cubicBezTo>
                  <a:cubicBezTo>
                    <a:pt x="196" y="84"/>
                    <a:pt x="196" y="84"/>
                    <a:pt x="196" y="84"/>
                  </a:cubicBezTo>
                  <a:cubicBezTo>
                    <a:pt x="197" y="84"/>
                    <a:pt x="197" y="84"/>
                    <a:pt x="198" y="84"/>
                  </a:cubicBezTo>
                  <a:cubicBezTo>
                    <a:pt x="200" y="84"/>
                    <a:pt x="201" y="82"/>
                    <a:pt x="202" y="79"/>
                  </a:cubicBezTo>
                  <a:cubicBezTo>
                    <a:pt x="202" y="78"/>
                    <a:pt x="203" y="76"/>
                    <a:pt x="204" y="75"/>
                  </a:cubicBezTo>
                  <a:cubicBezTo>
                    <a:pt x="206" y="73"/>
                    <a:pt x="207" y="72"/>
                    <a:pt x="207" y="71"/>
                  </a:cubicBezTo>
                  <a:cubicBezTo>
                    <a:pt x="206" y="69"/>
                    <a:pt x="205" y="69"/>
                    <a:pt x="204" y="68"/>
                  </a:cubicBezTo>
                  <a:cubicBezTo>
                    <a:pt x="204" y="68"/>
                    <a:pt x="204" y="68"/>
                    <a:pt x="204" y="68"/>
                  </a:cubicBezTo>
                  <a:cubicBezTo>
                    <a:pt x="202" y="66"/>
                    <a:pt x="202" y="66"/>
                    <a:pt x="201" y="64"/>
                  </a:cubicBezTo>
                  <a:cubicBezTo>
                    <a:pt x="200" y="62"/>
                    <a:pt x="199" y="61"/>
                    <a:pt x="196" y="60"/>
                  </a:cubicBezTo>
                  <a:cubicBezTo>
                    <a:pt x="195" y="60"/>
                    <a:pt x="195" y="59"/>
                    <a:pt x="195" y="59"/>
                  </a:cubicBezTo>
                  <a:cubicBezTo>
                    <a:pt x="195" y="59"/>
                    <a:pt x="195" y="59"/>
                    <a:pt x="195" y="59"/>
                  </a:cubicBezTo>
                  <a:cubicBezTo>
                    <a:pt x="196" y="57"/>
                    <a:pt x="196" y="55"/>
                    <a:pt x="196" y="54"/>
                  </a:cubicBezTo>
                  <a:cubicBezTo>
                    <a:pt x="195" y="53"/>
                    <a:pt x="193" y="52"/>
                    <a:pt x="192" y="51"/>
                  </a:cubicBezTo>
                  <a:cubicBezTo>
                    <a:pt x="190" y="51"/>
                    <a:pt x="189" y="51"/>
                    <a:pt x="188" y="51"/>
                  </a:cubicBezTo>
                  <a:cubicBezTo>
                    <a:pt x="188" y="51"/>
                    <a:pt x="187" y="51"/>
                    <a:pt x="185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49"/>
                    <a:pt x="185" y="48"/>
                    <a:pt x="182" y="48"/>
                  </a:cubicBezTo>
                  <a:cubicBezTo>
                    <a:pt x="181" y="48"/>
                    <a:pt x="180" y="48"/>
                    <a:pt x="180" y="48"/>
                  </a:cubicBezTo>
                  <a:cubicBezTo>
                    <a:pt x="179" y="49"/>
                    <a:pt x="179" y="49"/>
                    <a:pt x="177" y="49"/>
                  </a:cubicBezTo>
                  <a:cubicBezTo>
                    <a:pt x="177" y="49"/>
                    <a:pt x="177" y="49"/>
                    <a:pt x="177" y="49"/>
                  </a:cubicBezTo>
                  <a:cubicBezTo>
                    <a:pt x="176" y="49"/>
                    <a:pt x="176" y="49"/>
                    <a:pt x="176" y="49"/>
                  </a:cubicBezTo>
                  <a:cubicBezTo>
                    <a:pt x="175" y="48"/>
                    <a:pt x="174" y="48"/>
                    <a:pt x="173" y="48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70" y="48"/>
                    <a:pt x="169" y="48"/>
                    <a:pt x="168" y="49"/>
                  </a:cubicBezTo>
                  <a:cubicBezTo>
                    <a:pt x="168" y="49"/>
                    <a:pt x="168" y="49"/>
                    <a:pt x="168" y="49"/>
                  </a:cubicBezTo>
                  <a:cubicBezTo>
                    <a:pt x="168" y="49"/>
                    <a:pt x="168" y="49"/>
                    <a:pt x="168" y="49"/>
                  </a:cubicBezTo>
                  <a:cubicBezTo>
                    <a:pt x="167" y="49"/>
                    <a:pt x="167" y="48"/>
                    <a:pt x="166" y="48"/>
                  </a:cubicBezTo>
                  <a:cubicBezTo>
                    <a:pt x="165" y="48"/>
                    <a:pt x="164" y="48"/>
                    <a:pt x="164" y="49"/>
                  </a:cubicBezTo>
                  <a:cubicBezTo>
                    <a:pt x="163" y="49"/>
                    <a:pt x="163" y="49"/>
                    <a:pt x="162" y="49"/>
                  </a:cubicBezTo>
                  <a:cubicBezTo>
                    <a:pt x="162" y="49"/>
                    <a:pt x="161" y="49"/>
                    <a:pt x="161" y="49"/>
                  </a:cubicBezTo>
                  <a:cubicBezTo>
                    <a:pt x="160" y="48"/>
                    <a:pt x="158" y="47"/>
                    <a:pt x="156" y="46"/>
                  </a:cubicBezTo>
                  <a:cubicBezTo>
                    <a:pt x="155" y="46"/>
                    <a:pt x="154" y="45"/>
                    <a:pt x="153" y="45"/>
                  </a:cubicBezTo>
                  <a:cubicBezTo>
                    <a:pt x="152" y="44"/>
                    <a:pt x="151" y="44"/>
                    <a:pt x="151" y="44"/>
                  </a:cubicBezTo>
                  <a:cubicBezTo>
                    <a:pt x="150" y="44"/>
                    <a:pt x="149" y="44"/>
                    <a:pt x="148" y="45"/>
                  </a:cubicBezTo>
                  <a:cubicBezTo>
                    <a:pt x="148" y="45"/>
                    <a:pt x="147" y="45"/>
                    <a:pt x="146" y="46"/>
                  </a:cubicBezTo>
                  <a:cubicBezTo>
                    <a:pt x="145" y="46"/>
                    <a:pt x="144" y="46"/>
                    <a:pt x="143" y="46"/>
                  </a:cubicBezTo>
                  <a:cubicBezTo>
                    <a:pt x="142" y="46"/>
                    <a:pt x="142" y="46"/>
                    <a:pt x="141" y="46"/>
                  </a:cubicBezTo>
                  <a:cubicBezTo>
                    <a:pt x="140" y="46"/>
                    <a:pt x="140" y="44"/>
                    <a:pt x="140" y="42"/>
                  </a:cubicBezTo>
                  <a:cubicBezTo>
                    <a:pt x="140" y="35"/>
                    <a:pt x="140" y="35"/>
                    <a:pt x="140" y="35"/>
                  </a:cubicBezTo>
                  <a:cubicBezTo>
                    <a:pt x="140" y="33"/>
                    <a:pt x="137" y="29"/>
                    <a:pt x="136" y="28"/>
                  </a:cubicBezTo>
                  <a:cubicBezTo>
                    <a:pt x="136" y="28"/>
                    <a:pt x="136" y="27"/>
                    <a:pt x="136" y="26"/>
                  </a:cubicBezTo>
                  <a:cubicBezTo>
                    <a:pt x="136" y="26"/>
                    <a:pt x="136" y="25"/>
                    <a:pt x="136" y="24"/>
                  </a:cubicBezTo>
                  <a:cubicBezTo>
                    <a:pt x="136" y="22"/>
                    <a:pt x="135" y="21"/>
                    <a:pt x="133" y="20"/>
                  </a:cubicBezTo>
                  <a:cubicBezTo>
                    <a:pt x="132" y="19"/>
                    <a:pt x="131" y="18"/>
                    <a:pt x="131" y="17"/>
                  </a:cubicBezTo>
                  <a:cubicBezTo>
                    <a:pt x="130" y="17"/>
                    <a:pt x="130" y="16"/>
                    <a:pt x="130" y="16"/>
                  </a:cubicBezTo>
                  <a:cubicBezTo>
                    <a:pt x="130" y="16"/>
                    <a:pt x="131" y="16"/>
                    <a:pt x="131" y="16"/>
                  </a:cubicBezTo>
                  <a:cubicBezTo>
                    <a:pt x="134" y="16"/>
                    <a:pt x="135" y="14"/>
                    <a:pt x="135" y="12"/>
                  </a:cubicBezTo>
                  <a:cubicBezTo>
                    <a:pt x="135" y="10"/>
                    <a:pt x="133" y="7"/>
                    <a:pt x="131" y="7"/>
                  </a:cubicBezTo>
                  <a:cubicBezTo>
                    <a:pt x="131" y="7"/>
                    <a:pt x="130" y="7"/>
                    <a:pt x="130" y="7"/>
                  </a:cubicBezTo>
                  <a:cubicBezTo>
                    <a:pt x="130" y="7"/>
                    <a:pt x="129" y="7"/>
                    <a:pt x="128" y="7"/>
                  </a:cubicBezTo>
                  <a:cubicBezTo>
                    <a:pt x="128" y="7"/>
                    <a:pt x="127" y="7"/>
                    <a:pt x="127" y="7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6" y="7"/>
                    <a:pt x="125" y="6"/>
                    <a:pt x="125" y="5"/>
                  </a:cubicBezTo>
                  <a:cubicBezTo>
                    <a:pt x="124" y="5"/>
                    <a:pt x="124" y="4"/>
                    <a:pt x="123" y="3"/>
                  </a:cubicBezTo>
                  <a:cubicBezTo>
                    <a:pt x="121" y="2"/>
                    <a:pt x="120" y="2"/>
                    <a:pt x="118" y="1"/>
                  </a:cubicBezTo>
                  <a:cubicBezTo>
                    <a:pt x="117" y="1"/>
                    <a:pt x="116" y="1"/>
                    <a:pt x="115" y="1"/>
                  </a:cubicBezTo>
                  <a:cubicBezTo>
                    <a:pt x="115" y="1"/>
                    <a:pt x="114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2" y="1"/>
                    <a:pt x="111" y="1"/>
                    <a:pt x="109" y="1"/>
                  </a:cubicBezTo>
                  <a:cubicBezTo>
                    <a:pt x="108" y="1"/>
                    <a:pt x="106" y="2"/>
                    <a:pt x="105" y="2"/>
                  </a:cubicBezTo>
                  <a:cubicBezTo>
                    <a:pt x="105" y="2"/>
                    <a:pt x="104" y="2"/>
                    <a:pt x="104" y="2"/>
                  </a:cubicBezTo>
                  <a:cubicBezTo>
                    <a:pt x="104" y="2"/>
                    <a:pt x="104" y="2"/>
                    <a:pt x="103" y="2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2" y="0"/>
                    <a:pt x="102" y="0"/>
                    <a:pt x="102" y="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2525713" y="2614613"/>
              <a:ext cx="1042988" cy="1316038"/>
            </a:xfrm>
            <a:custGeom>
              <a:avLst/>
              <a:gdLst>
                <a:gd name="T0" fmla="*/ 112 w 337"/>
                <a:gd name="T1" fmla="*/ 23 h 426"/>
                <a:gd name="T2" fmla="*/ 84 w 337"/>
                <a:gd name="T3" fmla="*/ 37 h 426"/>
                <a:gd name="T4" fmla="*/ 53 w 337"/>
                <a:gd name="T5" fmla="*/ 31 h 426"/>
                <a:gd name="T6" fmla="*/ 23 w 337"/>
                <a:gd name="T7" fmla="*/ 53 h 426"/>
                <a:gd name="T8" fmla="*/ 46 w 337"/>
                <a:gd name="T9" fmla="*/ 90 h 426"/>
                <a:gd name="T10" fmla="*/ 57 w 337"/>
                <a:gd name="T11" fmla="*/ 115 h 426"/>
                <a:gd name="T12" fmla="*/ 64 w 337"/>
                <a:gd name="T13" fmla="*/ 138 h 426"/>
                <a:gd name="T14" fmla="*/ 63 w 337"/>
                <a:gd name="T15" fmla="*/ 166 h 426"/>
                <a:gd name="T16" fmla="*/ 62 w 337"/>
                <a:gd name="T17" fmla="*/ 189 h 426"/>
                <a:gd name="T18" fmla="*/ 40 w 337"/>
                <a:gd name="T19" fmla="*/ 207 h 426"/>
                <a:gd name="T20" fmla="*/ 2 w 337"/>
                <a:gd name="T21" fmla="*/ 217 h 426"/>
                <a:gd name="T22" fmla="*/ 11 w 337"/>
                <a:gd name="T23" fmla="*/ 244 h 426"/>
                <a:gd name="T24" fmla="*/ 18 w 337"/>
                <a:gd name="T25" fmla="*/ 286 h 426"/>
                <a:gd name="T26" fmla="*/ 40 w 337"/>
                <a:gd name="T27" fmla="*/ 291 h 426"/>
                <a:gd name="T28" fmla="*/ 47 w 337"/>
                <a:gd name="T29" fmla="*/ 304 h 426"/>
                <a:gd name="T30" fmla="*/ 56 w 337"/>
                <a:gd name="T31" fmla="*/ 328 h 426"/>
                <a:gd name="T32" fmla="*/ 78 w 337"/>
                <a:gd name="T33" fmla="*/ 336 h 426"/>
                <a:gd name="T34" fmla="*/ 96 w 337"/>
                <a:gd name="T35" fmla="*/ 337 h 426"/>
                <a:gd name="T36" fmla="*/ 112 w 337"/>
                <a:gd name="T37" fmla="*/ 344 h 426"/>
                <a:gd name="T38" fmla="*/ 121 w 337"/>
                <a:gd name="T39" fmla="*/ 360 h 426"/>
                <a:gd name="T40" fmla="*/ 117 w 337"/>
                <a:gd name="T41" fmla="*/ 375 h 426"/>
                <a:gd name="T42" fmla="*/ 123 w 337"/>
                <a:gd name="T43" fmla="*/ 393 h 426"/>
                <a:gd name="T44" fmla="*/ 149 w 337"/>
                <a:gd name="T45" fmla="*/ 395 h 426"/>
                <a:gd name="T46" fmla="*/ 171 w 337"/>
                <a:gd name="T47" fmla="*/ 406 h 426"/>
                <a:gd name="T48" fmla="*/ 194 w 337"/>
                <a:gd name="T49" fmla="*/ 420 h 426"/>
                <a:gd name="T50" fmla="*/ 215 w 337"/>
                <a:gd name="T51" fmla="*/ 419 h 426"/>
                <a:gd name="T52" fmla="*/ 226 w 337"/>
                <a:gd name="T53" fmla="*/ 416 h 426"/>
                <a:gd name="T54" fmla="*/ 229 w 337"/>
                <a:gd name="T55" fmla="*/ 394 h 426"/>
                <a:gd name="T56" fmla="*/ 216 w 337"/>
                <a:gd name="T57" fmla="*/ 371 h 426"/>
                <a:gd name="T58" fmla="*/ 214 w 337"/>
                <a:gd name="T59" fmla="*/ 343 h 426"/>
                <a:gd name="T60" fmla="*/ 213 w 337"/>
                <a:gd name="T61" fmla="*/ 316 h 426"/>
                <a:gd name="T62" fmla="*/ 223 w 337"/>
                <a:gd name="T63" fmla="*/ 300 h 426"/>
                <a:gd name="T64" fmla="*/ 246 w 337"/>
                <a:gd name="T65" fmla="*/ 290 h 426"/>
                <a:gd name="T66" fmla="*/ 266 w 337"/>
                <a:gd name="T67" fmla="*/ 287 h 426"/>
                <a:gd name="T68" fmla="*/ 289 w 337"/>
                <a:gd name="T69" fmla="*/ 275 h 426"/>
                <a:gd name="T70" fmla="*/ 313 w 337"/>
                <a:gd name="T71" fmla="*/ 272 h 426"/>
                <a:gd name="T72" fmla="*/ 334 w 337"/>
                <a:gd name="T73" fmla="*/ 268 h 426"/>
                <a:gd name="T74" fmla="*/ 328 w 337"/>
                <a:gd name="T75" fmla="*/ 238 h 426"/>
                <a:gd name="T76" fmla="*/ 305 w 337"/>
                <a:gd name="T77" fmla="*/ 221 h 426"/>
                <a:gd name="T78" fmla="*/ 279 w 337"/>
                <a:gd name="T79" fmla="*/ 210 h 426"/>
                <a:gd name="T80" fmla="*/ 252 w 337"/>
                <a:gd name="T81" fmla="*/ 211 h 426"/>
                <a:gd name="T82" fmla="*/ 228 w 337"/>
                <a:gd name="T83" fmla="*/ 199 h 426"/>
                <a:gd name="T84" fmla="*/ 213 w 337"/>
                <a:gd name="T85" fmla="*/ 170 h 426"/>
                <a:gd name="T86" fmla="*/ 219 w 337"/>
                <a:gd name="T87" fmla="*/ 142 h 426"/>
                <a:gd name="T88" fmla="*/ 214 w 337"/>
                <a:gd name="T89" fmla="*/ 111 h 426"/>
                <a:gd name="T90" fmla="*/ 203 w 337"/>
                <a:gd name="T91" fmla="*/ 103 h 426"/>
                <a:gd name="T92" fmla="*/ 206 w 337"/>
                <a:gd name="T93" fmla="*/ 82 h 426"/>
                <a:gd name="T94" fmla="*/ 207 w 337"/>
                <a:gd name="T95" fmla="*/ 49 h 426"/>
                <a:gd name="T96" fmla="*/ 192 w 337"/>
                <a:gd name="T97" fmla="*/ 32 h 426"/>
                <a:gd name="T98" fmla="*/ 156 w 337"/>
                <a:gd name="T99" fmla="*/ 25 h 426"/>
                <a:gd name="T100" fmla="*/ 142 w 337"/>
                <a:gd name="T101" fmla="*/ 11 h 426"/>
                <a:gd name="T102" fmla="*/ 128 w 337"/>
                <a:gd name="T103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7" h="426">
                  <a:moveTo>
                    <a:pt x="121" y="10"/>
                  </a:moveTo>
                  <a:cubicBezTo>
                    <a:pt x="119" y="11"/>
                    <a:pt x="116" y="8"/>
                    <a:pt x="116" y="8"/>
                  </a:cubicBezTo>
                  <a:cubicBezTo>
                    <a:pt x="116" y="8"/>
                    <a:pt x="115" y="14"/>
                    <a:pt x="113" y="17"/>
                  </a:cubicBezTo>
                  <a:cubicBezTo>
                    <a:pt x="111" y="20"/>
                    <a:pt x="115" y="22"/>
                    <a:pt x="112" y="23"/>
                  </a:cubicBezTo>
                  <a:cubicBezTo>
                    <a:pt x="110" y="23"/>
                    <a:pt x="108" y="25"/>
                    <a:pt x="105" y="27"/>
                  </a:cubicBezTo>
                  <a:cubicBezTo>
                    <a:pt x="103" y="29"/>
                    <a:pt x="100" y="31"/>
                    <a:pt x="98" y="33"/>
                  </a:cubicBezTo>
                  <a:cubicBezTo>
                    <a:pt x="96" y="35"/>
                    <a:pt x="93" y="35"/>
                    <a:pt x="89" y="36"/>
                  </a:cubicBezTo>
                  <a:cubicBezTo>
                    <a:pt x="86" y="37"/>
                    <a:pt x="86" y="36"/>
                    <a:pt x="84" y="37"/>
                  </a:cubicBezTo>
                  <a:cubicBezTo>
                    <a:pt x="82" y="37"/>
                    <a:pt x="78" y="33"/>
                    <a:pt x="75" y="32"/>
                  </a:cubicBezTo>
                  <a:cubicBezTo>
                    <a:pt x="72" y="30"/>
                    <a:pt x="71" y="32"/>
                    <a:pt x="69" y="33"/>
                  </a:cubicBezTo>
                  <a:cubicBezTo>
                    <a:pt x="68" y="34"/>
                    <a:pt x="64" y="30"/>
                    <a:pt x="64" y="30"/>
                  </a:cubicBezTo>
                  <a:cubicBezTo>
                    <a:pt x="64" y="30"/>
                    <a:pt x="57" y="31"/>
                    <a:pt x="53" y="31"/>
                  </a:cubicBezTo>
                  <a:cubicBezTo>
                    <a:pt x="50" y="32"/>
                    <a:pt x="50" y="36"/>
                    <a:pt x="49" y="39"/>
                  </a:cubicBezTo>
                  <a:cubicBezTo>
                    <a:pt x="47" y="41"/>
                    <a:pt x="46" y="42"/>
                    <a:pt x="42" y="43"/>
                  </a:cubicBezTo>
                  <a:cubicBezTo>
                    <a:pt x="39" y="45"/>
                    <a:pt x="34" y="43"/>
                    <a:pt x="29" y="44"/>
                  </a:cubicBezTo>
                  <a:cubicBezTo>
                    <a:pt x="23" y="44"/>
                    <a:pt x="23" y="48"/>
                    <a:pt x="23" y="53"/>
                  </a:cubicBezTo>
                  <a:cubicBezTo>
                    <a:pt x="22" y="57"/>
                    <a:pt x="26" y="65"/>
                    <a:pt x="27" y="67"/>
                  </a:cubicBezTo>
                  <a:cubicBezTo>
                    <a:pt x="27" y="70"/>
                    <a:pt x="33" y="73"/>
                    <a:pt x="33" y="75"/>
                  </a:cubicBezTo>
                  <a:cubicBezTo>
                    <a:pt x="33" y="75"/>
                    <a:pt x="39" y="80"/>
                    <a:pt x="40" y="83"/>
                  </a:cubicBezTo>
                  <a:cubicBezTo>
                    <a:pt x="42" y="86"/>
                    <a:pt x="43" y="92"/>
                    <a:pt x="46" y="90"/>
                  </a:cubicBezTo>
                  <a:cubicBezTo>
                    <a:pt x="50" y="88"/>
                    <a:pt x="53" y="89"/>
                    <a:pt x="52" y="91"/>
                  </a:cubicBezTo>
                  <a:cubicBezTo>
                    <a:pt x="51" y="92"/>
                    <a:pt x="49" y="96"/>
                    <a:pt x="49" y="99"/>
                  </a:cubicBezTo>
                  <a:cubicBezTo>
                    <a:pt x="48" y="102"/>
                    <a:pt x="49" y="105"/>
                    <a:pt x="51" y="109"/>
                  </a:cubicBezTo>
                  <a:cubicBezTo>
                    <a:pt x="52" y="112"/>
                    <a:pt x="57" y="115"/>
                    <a:pt x="57" y="115"/>
                  </a:cubicBezTo>
                  <a:cubicBezTo>
                    <a:pt x="57" y="115"/>
                    <a:pt x="55" y="115"/>
                    <a:pt x="51" y="115"/>
                  </a:cubicBezTo>
                  <a:cubicBezTo>
                    <a:pt x="47" y="116"/>
                    <a:pt x="48" y="116"/>
                    <a:pt x="47" y="121"/>
                  </a:cubicBezTo>
                  <a:cubicBezTo>
                    <a:pt x="47" y="125"/>
                    <a:pt x="51" y="129"/>
                    <a:pt x="55" y="131"/>
                  </a:cubicBezTo>
                  <a:cubicBezTo>
                    <a:pt x="58" y="133"/>
                    <a:pt x="61" y="136"/>
                    <a:pt x="64" y="138"/>
                  </a:cubicBezTo>
                  <a:cubicBezTo>
                    <a:pt x="68" y="140"/>
                    <a:pt x="64" y="145"/>
                    <a:pt x="60" y="146"/>
                  </a:cubicBezTo>
                  <a:cubicBezTo>
                    <a:pt x="55" y="147"/>
                    <a:pt x="54" y="148"/>
                    <a:pt x="57" y="150"/>
                  </a:cubicBezTo>
                  <a:cubicBezTo>
                    <a:pt x="61" y="151"/>
                    <a:pt x="59" y="156"/>
                    <a:pt x="58" y="159"/>
                  </a:cubicBezTo>
                  <a:cubicBezTo>
                    <a:pt x="58" y="161"/>
                    <a:pt x="60" y="163"/>
                    <a:pt x="63" y="166"/>
                  </a:cubicBezTo>
                  <a:cubicBezTo>
                    <a:pt x="66" y="169"/>
                    <a:pt x="67" y="170"/>
                    <a:pt x="67" y="171"/>
                  </a:cubicBezTo>
                  <a:cubicBezTo>
                    <a:pt x="66" y="173"/>
                    <a:pt x="62" y="173"/>
                    <a:pt x="60" y="174"/>
                  </a:cubicBezTo>
                  <a:cubicBezTo>
                    <a:pt x="58" y="176"/>
                    <a:pt x="57" y="180"/>
                    <a:pt x="62" y="181"/>
                  </a:cubicBezTo>
                  <a:cubicBezTo>
                    <a:pt x="67" y="182"/>
                    <a:pt x="64" y="186"/>
                    <a:pt x="62" y="189"/>
                  </a:cubicBezTo>
                  <a:cubicBezTo>
                    <a:pt x="60" y="192"/>
                    <a:pt x="59" y="193"/>
                    <a:pt x="55" y="194"/>
                  </a:cubicBezTo>
                  <a:cubicBezTo>
                    <a:pt x="51" y="194"/>
                    <a:pt x="50" y="196"/>
                    <a:pt x="52" y="199"/>
                  </a:cubicBezTo>
                  <a:cubicBezTo>
                    <a:pt x="55" y="202"/>
                    <a:pt x="55" y="203"/>
                    <a:pt x="51" y="205"/>
                  </a:cubicBezTo>
                  <a:cubicBezTo>
                    <a:pt x="46" y="207"/>
                    <a:pt x="44" y="206"/>
                    <a:pt x="40" y="207"/>
                  </a:cubicBezTo>
                  <a:cubicBezTo>
                    <a:pt x="35" y="208"/>
                    <a:pt x="27" y="207"/>
                    <a:pt x="22" y="208"/>
                  </a:cubicBezTo>
                  <a:cubicBezTo>
                    <a:pt x="17" y="208"/>
                    <a:pt x="16" y="209"/>
                    <a:pt x="13" y="213"/>
                  </a:cubicBezTo>
                  <a:cubicBezTo>
                    <a:pt x="10" y="217"/>
                    <a:pt x="10" y="216"/>
                    <a:pt x="6" y="216"/>
                  </a:cubicBezTo>
                  <a:cubicBezTo>
                    <a:pt x="2" y="216"/>
                    <a:pt x="3" y="214"/>
                    <a:pt x="2" y="217"/>
                  </a:cubicBezTo>
                  <a:cubicBezTo>
                    <a:pt x="0" y="221"/>
                    <a:pt x="6" y="222"/>
                    <a:pt x="9" y="224"/>
                  </a:cubicBezTo>
                  <a:cubicBezTo>
                    <a:pt x="13" y="226"/>
                    <a:pt x="12" y="227"/>
                    <a:pt x="10" y="229"/>
                  </a:cubicBezTo>
                  <a:cubicBezTo>
                    <a:pt x="8" y="232"/>
                    <a:pt x="10" y="232"/>
                    <a:pt x="14" y="235"/>
                  </a:cubicBezTo>
                  <a:cubicBezTo>
                    <a:pt x="17" y="238"/>
                    <a:pt x="14" y="241"/>
                    <a:pt x="11" y="244"/>
                  </a:cubicBezTo>
                  <a:cubicBezTo>
                    <a:pt x="8" y="247"/>
                    <a:pt x="7" y="247"/>
                    <a:pt x="6" y="252"/>
                  </a:cubicBezTo>
                  <a:cubicBezTo>
                    <a:pt x="4" y="256"/>
                    <a:pt x="7" y="262"/>
                    <a:pt x="8" y="265"/>
                  </a:cubicBezTo>
                  <a:cubicBezTo>
                    <a:pt x="9" y="268"/>
                    <a:pt x="12" y="271"/>
                    <a:pt x="15" y="274"/>
                  </a:cubicBezTo>
                  <a:cubicBezTo>
                    <a:pt x="18" y="276"/>
                    <a:pt x="18" y="281"/>
                    <a:pt x="18" y="286"/>
                  </a:cubicBezTo>
                  <a:cubicBezTo>
                    <a:pt x="20" y="290"/>
                    <a:pt x="20" y="290"/>
                    <a:pt x="20" y="290"/>
                  </a:cubicBezTo>
                  <a:cubicBezTo>
                    <a:pt x="20" y="290"/>
                    <a:pt x="21" y="289"/>
                    <a:pt x="22" y="289"/>
                  </a:cubicBezTo>
                  <a:cubicBezTo>
                    <a:pt x="25" y="290"/>
                    <a:pt x="30" y="288"/>
                    <a:pt x="33" y="289"/>
                  </a:cubicBezTo>
                  <a:cubicBezTo>
                    <a:pt x="35" y="289"/>
                    <a:pt x="38" y="289"/>
                    <a:pt x="40" y="291"/>
                  </a:cubicBezTo>
                  <a:cubicBezTo>
                    <a:pt x="42" y="292"/>
                    <a:pt x="43" y="295"/>
                    <a:pt x="45" y="295"/>
                  </a:cubicBezTo>
                  <a:cubicBezTo>
                    <a:pt x="47" y="294"/>
                    <a:pt x="47" y="295"/>
                    <a:pt x="49" y="295"/>
                  </a:cubicBezTo>
                  <a:cubicBezTo>
                    <a:pt x="51" y="295"/>
                    <a:pt x="53" y="300"/>
                    <a:pt x="49" y="300"/>
                  </a:cubicBezTo>
                  <a:cubicBezTo>
                    <a:pt x="45" y="301"/>
                    <a:pt x="46" y="302"/>
                    <a:pt x="47" y="304"/>
                  </a:cubicBezTo>
                  <a:cubicBezTo>
                    <a:pt x="49" y="306"/>
                    <a:pt x="52" y="309"/>
                    <a:pt x="52" y="310"/>
                  </a:cubicBezTo>
                  <a:cubicBezTo>
                    <a:pt x="53" y="311"/>
                    <a:pt x="51" y="314"/>
                    <a:pt x="52" y="315"/>
                  </a:cubicBezTo>
                  <a:cubicBezTo>
                    <a:pt x="54" y="317"/>
                    <a:pt x="56" y="320"/>
                    <a:pt x="56" y="321"/>
                  </a:cubicBezTo>
                  <a:cubicBezTo>
                    <a:pt x="56" y="323"/>
                    <a:pt x="56" y="326"/>
                    <a:pt x="56" y="328"/>
                  </a:cubicBezTo>
                  <a:cubicBezTo>
                    <a:pt x="56" y="331"/>
                    <a:pt x="57" y="333"/>
                    <a:pt x="59" y="334"/>
                  </a:cubicBezTo>
                  <a:cubicBezTo>
                    <a:pt x="60" y="334"/>
                    <a:pt x="62" y="334"/>
                    <a:pt x="65" y="333"/>
                  </a:cubicBezTo>
                  <a:cubicBezTo>
                    <a:pt x="68" y="332"/>
                    <a:pt x="68" y="331"/>
                    <a:pt x="70" y="332"/>
                  </a:cubicBezTo>
                  <a:cubicBezTo>
                    <a:pt x="72" y="333"/>
                    <a:pt x="76" y="336"/>
                    <a:pt x="78" y="336"/>
                  </a:cubicBezTo>
                  <a:cubicBezTo>
                    <a:pt x="80" y="337"/>
                    <a:pt x="81" y="338"/>
                    <a:pt x="83" y="336"/>
                  </a:cubicBezTo>
                  <a:cubicBezTo>
                    <a:pt x="84" y="335"/>
                    <a:pt x="84" y="338"/>
                    <a:pt x="86" y="337"/>
                  </a:cubicBezTo>
                  <a:cubicBezTo>
                    <a:pt x="88" y="337"/>
                    <a:pt x="88" y="335"/>
                    <a:pt x="90" y="335"/>
                  </a:cubicBezTo>
                  <a:cubicBezTo>
                    <a:pt x="93" y="336"/>
                    <a:pt x="93" y="338"/>
                    <a:pt x="96" y="337"/>
                  </a:cubicBezTo>
                  <a:cubicBezTo>
                    <a:pt x="99" y="336"/>
                    <a:pt x="99" y="335"/>
                    <a:pt x="100" y="335"/>
                  </a:cubicBezTo>
                  <a:cubicBezTo>
                    <a:pt x="102" y="335"/>
                    <a:pt x="101" y="338"/>
                    <a:pt x="103" y="338"/>
                  </a:cubicBezTo>
                  <a:cubicBezTo>
                    <a:pt x="106" y="339"/>
                    <a:pt x="107" y="339"/>
                    <a:pt x="109" y="339"/>
                  </a:cubicBezTo>
                  <a:cubicBezTo>
                    <a:pt x="112" y="340"/>
                    <a:pt x="113" y="342"/>
                    <a:pt x="112" y="344"/>
                  </a:cubicBezTo>
                  <a:cubicBezTo>
                    <a:pt x="111" y="346"/>
                    <a:pt x="111" y="347"/>
                    <a:pt x="113" y="348"/>
                  </a:cubicBezTo>
                  <a:cubicBezTo>
                    <a:pt x="116" y="349"/>
                    <a:pt x="116" y="349"/>
                    <a:pt x="117" y="351"/>
                  </a:cubicBezTo>
                  <a:cubicBezTo>
                    <a:pt x="118" y="353"/>
                    <a:pt x="119" y="354"/>
                    <a:pt x="121" y="355"/>
                  </a:cubicBezTo>
                  <a:cubicBezTo>
                    <a:pt x="123" y="357"/>
                    <a:pt x="124" y="357"/>
                    <a:pt x="121" y="360"/>
                  </a:cubicBezTo>
                  <a:cubicBezTo>
                    <a:pt x="118" y="363"/>
                    <a:pt x="117" y="368"/>
                    <a:pt x="116" y="368"/>
                  </a:cubicBezTo>
                  <a:cubicBezTo>
                    <a:pt x="114" y="368"/>
                    <a:pt x="113" y="367"/>
                    <a:pt x="111" y="369"/>
                  </a:cubicBezTo>
                  <a:cubicBezTo>
                    <a:pt x="109" y="370"/>
                    <a:pt x="108" y="371"/>
                    <a:pt x="110" y="372"/>
                  </a:cubicBezTo>
                  <a:cubicBezTo>
                    <a:pt x="112" y="374"/>
                    <a:pt x="115" y="375"/>
                    <a:pt x="117" y="375"/>
                  </a:cubicBezTo>
                  <a:cubicBezTo>
                    <a:pt x="119" y="375"/>
                    <a:pt x="122" y="377"/>
                    <a:pt x="123" y="379"/>
                  </a:cubicBezTo>
                  <a:cubicBezTo>
                    <a:pt x="123" y="381"/>
                    <a:pt x="125" y="384"/>
                    <a:pt x="124" y="385"/>
                  </a:cubicBezTo>
                  <a:cubicBezTo>
                    <a:pt x="122" y="387"/>
                    <a:pt x="120" y="387"/>
                    <a:pt x="120" y="389"/>
                  </a:cubicBezTo>
                  <a:cubicBezTo>
                    <a:pt x="121" y="391"/>
                    <a:pt x="122" y="392"/>
                    <a:pt x="123" y="393"/>
                  </a:cubicBezTo>
                  <a:cubicBezTo>
                    <a:pt x="124" y="394"/>
                    <a:pt x="128" y="396"/>
                    <a:pt x="130" y="396"/>
                  </a:cubicBezTo>
                  <a:cubicBezTo>
                    <a:pt x="132" y="395"/>
                    <a:pt x="136" y="394"/>
                    <a:pt x="138" y="394"/>
                  </a:cubicBezTo>
                  <a:cubicBezTo>
                    <a:pt x="140" y="394"/>
                    <a:pt x="141" y="396"/>
                    <a:pt x="143" y="396"/>
                  </a:cubicBezTo>
                  <a:cubicBezTo>
                    <a:pt x="145" y="396"/>
                    <a:pt x="148" y="396"/>
                    <a:pt x="149" y="395"/>
                  </a:cubicBezTo>
                  <a:cubicBezTo>
                    <a:pt x="151" y="395"/>
                    <a:pt x="151" y="398"/>
                    <a:pt x="152" y="400"/>
                  </a:cubicBezTo>
                  <a:cubicBezTo>
                    <a:pt x="153" y="401"/>
                    <a:pt x="155" y="403"/>
                    <a:pt x="157" y="404"/>
                  </a:cubicBezTo>
                  <a:cubicBezTo>
                    <a:pt x="159" y="405"/>
                    <a:pt x="159" y="407"/>
                    <a:pt x="162" y="407"/>
                  </a:cubicBezTo>
                  <a:cubicBezTo>
                    <a:pt x="165" y="406"/>
                    <a:pt x="170" y="407"/>
                    <a:pt x="171" y="406"/>
                  </a:cubicBezTo>
                  <a:cubicBezTo>
                    <a:pt x="173" y="405"/>
                    <a:pt x="175" y="403"/>
                    <a:pt x="177" y="404"/>
                  </a:cubicBezTo>
                  <a:cubicBezTo>
                    <a:pt x="179" y="406"/>
                    <a:pt x="181" y="410"/>
                    <a:pt x="184" y="410"/>
                  </a:cubicBezTo>
                  <a:cubicBezTo>
                    <a:pt x="187" y="410"/>
                    <a:pt x="188" y="411"/>
                    <a:pt x="189" y="414"/>
                  </a:cubicBezTo>
                  <a:cubicBezTo>
                    <a:pt x="190" y="416"/>
                    <a:pt x="192" y="420"/>
                    <a:pt x="194" y="420"/>
                  </a:cubicBezTo>
                  <a:cubicBezTo>
                    <a:pt x="197" y="420"/>
                    <a:pt x="199" y="421"/>
                    <a:pt x="201" y="420"/>
                  </a:cubicBezTo>
                  <a:cubicBezTo>
                    <a:pt x="204" y="419"/>
                    <a:pt x="206" y="418"/>
                    <a:pt x="207" y="420"/>
                  </a:cubicBezTo>
                  <a:cubicBezTo>
                    <a:pt x="208" y="422"/>
                    <a:pt x="209" y="424"/>
                    <a:pt x="211" y="423"/>
                  </a:cubicBezTo>
                  <a:cubicBezTo>
                    <a:pt x="212" y="422"/>
                    <a:pt x="213" y="419"/>
                    <a:pt x="215" y="419"/>
                  </a:cubicBezTo>
                  <a:cubicBezTo>
                    <a:pt x="216" y="419"/>
                    <a:pt x="217" y="421"/>
                    <a:pt x="217" y="422"/>
                  </a:cubicBezTo>
                  <a:cubicBezTo>
                    <a:pt x="218" y="423"/>
                    <a:pt x="219" y="426"/>
                    <a:pt x="221" y="425"/>
                  </a:cubicBezTo>
                  <a:cubicBezTo>
                    <a:pt x="224" y="423"/>
                    <a:pt x="222" y="422"/>
                    <a:pt x="223" y="420"/>
                  </a:cubicBezTo>
                  <a:cubicBezTo>
                    <a:pt x="224" y="418"/>
                    <a:pt x="224" y="417"/>
                    <a:pt x="226" y="416"/>
                  </a:cubicBezTo>
                  <a:cubicBezTo>
                    <a:pt x="229" y="414"/>
                    <a:pt x="230" y="412"/>
                    <a:pt x="230" y="410"/>
                  </a:cubicBezTo>
                  <a:cubicBezTo>
                    <a:pt x="229" y="408"/>
                    <a:pt x="226" y="408"/>
                    <a:pt x="225" y="406"/>
                  </a:cubicBezTo>
                  <a:cubicBezTo>
                    <a:pt x="225" y="404"/>
                    <a:pt x="224" y="402"/>
                    <a:pt x="225" y="400"/>
                  </a:cubicBezTo>
                  <a:cubicBezTo>
                    <a:pt x="226" y="398"/>
                    <a:pt x="228" y="396"/>
                    <a:pt x="229" y="394"/>
                  </a:cubicBezTo>
                  <a:cubicBezTo>
                    <a:pt x="225" y="395"/>
                    <a:pt x="218" y="393"/>
                    <a:pt x="220" y="391"/>
                  </a:cubicBezTo>
                  <a:cubicBezTo>
                    <a:pt x="221" y="389"/>
                    <a:pt x="220" y="386"/>
                    <a:pt x="218" y="386"/>
                  </a:cubicBezTo>
                  <a:cubicBezTo>
                    <a:pt x="216" y="386"/>
                    <a:pt x="219" y="381"/>
                    <a:pt x="217" y="378"/>
                  </a:cubicBezTo>
                  <a:cubicBezTo>
                    <a:pt x="214" y="374"/>
                    <a:pt x="215" y="372"/>
                    <a:pt x="216" y="371"/>
                  </a:cubicBezTo>
                  <a:cubicBezTo>
                    <a:pt x="218" y="369"/>
                    <a:pt x="217" y="367"/>
                    <a:pt x="216" y="365"/>
                  </a:cubicBezTo>
                  <a:cubicBezTo>
                    <a:pt x="215" y="363"/>
                    <a:pt x="212" y="365"/>
                    <a:pt x="211" y="360"/>
                  </a:cubicBezTo>
                  <a:cubicBezTo>
                    <a:pt x="210" y="355"/>
                    <a:pt x="207" y="351"/>
                    <a:pt x="210" y="350"/>
                  </a:cubicBezTo>
                  <a:cubicBezTo>
                    <a:pt x="213" y="348"/>
                    <a:pt x="216" y="348"/>
                    <a:pt x="214" y="343"/>
                  </a:cubicBezTo>
                  <a:cubicBezTo>
                    <a:pt x="213" y="338"/>
                    <a:pt x="209" y="334"/>
                    <a:pt x="212" y="332"/>
                  </a:cubicBezTo>
                  <a:cubicBezTo>
                    <a:pt x="214" y="330"/>
                    <a:pt x="213" y="327"/>
                    <a:pt x="210" y="327"/>
                  </a:cubicBezTo>
                  <a:cubicBezTo>
                    <a:pt x="207" y="327"/>
                    <a:pt x="207" y="325"/>
                    <a:pt x="209" y="322"/>
                  </a:cubicBezTo>
                  <a:cubicBezTo>
                    <a:pt x="210" y="318"/>
                    <a:pt x="212" y="318"/>
                    <a:pt x="213" y="316"/>
                  </a:cubicBezTo>
                  <a:cubicBezTo>
                    <a:pt x="214" y="315"/>
                    <a:pt x="214" y="311"/>
                    <a:pt x="214" y="309"/>
                  </a:cubicBezTo>
                  <a:cubicBezTo>
                    <a:pt x="213" y="307"/>
                    <a:pt x="217" y="305"/>
                    <a:pt x="217" y="303"/>
                  </a:cubicBezTo>
                  <a:cubicBezTo>
                    <a:pt x="218" y="302"/>
                    <a:pt x="218" y="299"/>
                    <a:pt x="219" y="298"/>
                  </a:cubicBezTo>
                  <a:cubicBezTo>
                    <a:pt x="221" y="297"/>
                    <a:pt x="220" y="301"/>
                    <a:pt x="223" y="300"/>
                  </a:cubicBezTo>
                  <a:cubicBezTo>
                    <a:pt x="225" y="300"/>
                    <a:pt x="225" y="299"/>
                    <a:pt x="227" y="297"/>
                  </a:cubicBezTo>
                  <a:cubicBezTo>
                    <a:pt x="228" y="296"/>
                    <a:pt x="229" y="293"/>
                    <a:pt x="233" y="293"/>
                  </a:cubicBezTo>
                  <a:cubicBezTo>
                    <a:pt x="237" y="293"/>
                    <a:pt x="242" y="292"/>
                    <a:pt x="242" y="292"/>
                  </a:cubicBezTo>
                  <a:cubicBezTo>
                    <a:pt x="242" y="292"/>
                    <a:pt x="243" y="290"/>
                    <a:pt x="246" y="290"/>
                  </a:cubicBezTo>
                  <a:cubicBezTo>
                    <a:pt x="249" y="290"/>
                    <a:pt x="249" y="292"/>
                    <a:pt x="251" y="292"/>
                  </a:cubicBezTo>
                  <a:cubicBezTo>
                    <a:pt x="252" y="292"/>
                    <a:pt x="253" y="291"/>
                    <a:pt x="255" y="289"/>
                  </a:cubicBezTo>
                  <a:cubicBezTo>
                    <a:pt x="258" y="288"/>
                    <a:pt x="258" y="288"/>
                    <a:pt x="260" y="287"/>
                  </a:cubicBezTo>
                  <a:cubicBezTo>
                    <a:pt x="262" y="287"/>
                    <a:pt x="264" y="287"/>
                    <a:pt x="266" y="287"/>
                  </a:cubicBezTo>
                  <a:cubicBezTo>
                    <a:pt x="268" y="287"/>
                    <a:pt x="269" y="287"/>
                    <a:pt x="271" y="284"/>
                  </a:cubicBezTo>
                  <a:cubicBezTo>
                    <a:pt x="273" y="280"/>
                    <a:pt x="274" y="277"/>
                    <a:pt x="277" y="277"/>
                  </a:cubicBezTo>
                  <a:cubicBezTo>
                    <a:pt x="279" y="276"/>
                    <a:pt x="279" y="279"/>
                    <a:pt x="283" y="278"/>
                  </a:cubicBezTo>
                  <a:cubicBezTo>
                    <a:pt x="286" y="278"/>
                    <a:pt x="287" y="277"/>
                    <a:pt x="289" y="275"/>
                  </a:cubicBezTo>
                  <a:cubicBezTo>
                    <a:pt x="291" y="272"/>
                    <a:pt x="294" y="271"/>
                    <a:pt x="296" y="272"/>
                  </a:cubicBezTo>
                  <a:cubicBezTo>
                    <a:pt x="299" y="273"/>
                    <a:pt x="297" y="277"/>
                    <a:pt x="300" y="277"/>
                  </a:cubicBezTo>
                  <a:cubicBezTo>
                    <a:pt x="302" y="277"/>
                    <a:pt x="305" y="279"/>
                    <a:pt x="308" y="277"/>
                  </a:cubicBezTo>
                  <a:cubicBezTo>
                    <a:pt x="310" y="274"/>
                    <a:pt x="312" y="272"/>
                    <a:pt x="313" y="272"/>
                  </a:cubicBezTo>
                  <a:cubicBezTo>
                    <a:pt x="315" y="273"/>
                    <a:pt x="314" y="277"/>
                    <a:pt x="317" y="277"/>
                  </a:cubicBezTo>
                  <a:cubicBezTo>
                    <a:pt x="318" y="277"/>
                    <a:pt x="319" y="277"/>
                    <a:pt x="320" y="278"/>
                  </a:cubicBezTo>
                  <a:cubicBezTo>
                    <a:pt x="321" y="277"/>
                    <a:pt x="323" y="275"/>
                    <a:pt x="325" y="274"/>
                  </a:cubicBezTo>
                  <a:cubicBezTo>
                    <a:pt x="329" y="272"/>
                    <a:pt x="332" y="271"/>
                    <a:pt x="334" y="268"/>
                  </a:cubicBezTo>
                  <a:cubicBezTo>
                    <a:pt x="336" y="265"/>
                    <a:pt x="337" y="261"/>
                    <a:pt x="335" y="259"/>
                  </a:cubicBezTo>
                  <a:cubicBezTo>
                    <a:pt x="332" y="257"/>
                    <a:pt x="331" y="254"/>
                    <a:pt x="332" y="251"/>
                  </a:cubicBezTo>
                  <a:cubicBezTo>
                    <a:pt x="334" y="248"/>
                    <a:pt x="334" y="245"/>
                    <a:pt x="332" y="243"/>
                  </a:cubicBezTo>
                  <a:cubicBezTo>
                    <a:pt x="330" y="242"/>
                    <a:pt x="328" y="240"/>
                    <a:pt x="328" y="238"/>
                  </a:cubicBezTo>
                  <a:cubicBezTo>
                    <a:pt x="329" y="235"/>
                    <a:pt x="330" y="228"/>
                    <a:pt x="323" y="230"/>
                  </a:cubicBezTo>
                  <a:cubicBezTo>
                    <a:pt x="316" y="232"/>
                    <a:pt x="311" y="229"/>
                    <a:pt x="313" y="227"/>
                  </a:cubicBezTo>
                  <a:cubicBezTo>
                    <a:pt x="315" y="225"/>
                    <a:pt x="313" y="225"/>
                    <a:pt x="310" y="225"/>
                  </a:cubicBezTo>
                  <a:cubicBezTo>
                    <a:pt x="307" y="225"/>
                    <a:pt x="306" y="224"/>
                    <a:pt x="305" y="221"/>
                  </a:cubicBezTo>
                  <a:cubicBezTo>
                    <a:pt x="305" y="219"/>
                    <a:pt x="303" y="216"/>
                    <a:pt x="301" y="218"/>
                  </a:cubicBezTo>
                  <a:cubicBezTo>
                    <a:pt x="298" y="220"/>
                    <a:pt x="294" y="222"/>
                    <a:pt x="292" y="218"/>
                  </a:cubicBezTo>
                  <a:cubicBezTo>
                    <a:pt x="290" y="213"/>
                    <a:pt x="289" y="214"/>
                    <a:pt x="286" y="214"/>
                  </a:cubicBezTo>
                  <a:cubicBezTo>
                    <a:pt x="284" y="215"/>
                    <a:pt x="280" y="212"/>
                    <a:pt x="279" y="210"/>
                  </a:cubicBezTo>
                  <a:cubicBezTo>
                    <a:pt x="277" y="208"/>
                    <a:pt x="275" y="211"/>
                    <a:pt x="274" y="209"/>
                  </a:cubicBezTo>
                  <a:cubicBezTo>
                    <a:pt x="272" y="207"/>
                    <a:pt x="274" y="204"/>
                    <a:pt x="271" y="205"/>
                  </a:cubicBezTo>
                  <a:cubicBezTo>
                    <a:pt x="268" y="206"/>
                    <a:pt x="265" y="209"/>
                    <a:pt x="261" y="211"/>
                  </a:cubicBezTo>
                  <a:cubicBezTo>
                    <a:pt x="257" y="213"/>
                    <a:pt x="254" y="215"/>
                    <a:pt x="252" y="211"/>
                  </a:cubicBezTo>
                  <a:cubicBezTo>
                    <a:pt x="249" y="208"/>
                    <a:pt x="247" y="206"/>
                    <a:pt x="245" y="204"/>
                  </a:cubicBezTo>
                  <a:cubicBezTo>
                    <a:pt x="244" y="202"/>
                    <a:pt x="241" y="203"/>
                    <a:pt x="241" y="203"/>
                  </a:cubicBezTo>
                  <a:cubicBezTo>
                    <a:pt x="241" y="203"/>
                    <a:pt x="241" y="207"/>
                    <a:pt x="239" y="206"/>
                  </a:cubicBezTo>
                  <a:cubicBezTo>
                    <a:pt x="237" y="205"/>
                    <a:pt x="228" y="199"/>
                    <a:pt x="228" y="199"/>
                  </a:cubicBezTo>
                  <a:cubicBezTo>
                    <a:pt x="228" y="199"/>
                    <a:pt x="226" y="199"/>
                    <a:pt x="224" y="195"/>
                  </a:cubicBezTo>
                  <a:cubicBezTo>
                    <a:pt x="223" y="191"/>
                    <a:pt x="219" y="190"/>
                    <a:pt x="217" y="188"/>
                  </a:cubicBezTo>
                  <a:cubicBezTo>
                    <a:pt x="216" y="186"/>
                    <a:pt x="212" y="183"/>
                    <a:pt x="211" y="179"/>
                  </a:cubicBezTo>
                  <a:cubicBezTo>
                    <a:pt x="210" y="175"/>
                    <a:pt x="210" y="173"/>
                    <a:pt x="213" y="170"/>
                  </a:cubicBezTo>
                  <a:cubicBezTo>
                    <a:pt x="215" y="166"/>
                    <a:pt x="216" y="168"/>
                    <a:pt x="218" y="166"/>
                  </a:cubicBezTo>
                  <a:cubicBezTo>
                    <a:pt x="220" y="165"/>
                    <a:pt x="216" y="163"/>
                    <a:pt x="214" y="161"/>
                  </a:cubicBezTo>
                  <a:cubicBezTo>
                    <a:pt x="212" y="159"/>
                    <a:pt x="213" y="157"/>
                    <a:pt x="214" y="152"/>
                  </a:cubicBezTo>
                  <a:cubicBezTo>
                    <a:pt x="215" y="147"/>
                    <a:pt x="218" y="145"/>
                    <a:pt x="219" y="142"/>
                  </a:cubicBezTo>
                  <a:cubicBezTo>
                    <a:pt x="219" y="140"/>
                    <a:pt x="218" y="138"/>
                    <a:pt x="217" y="135"/>
                  </a:cubicBezTo>
                  <a:cubicBezTo>
                    <a:pt x="217" y="131"/>
                    <a:pt x="216" y="123"/>
                    <a:pt x="218" y="120"/>
                  </a:cubicBezTo>
                  <a:cubicBezTo>
                    <a:pt x="220" y="117"/>
                    <a:pt x="223" y="114"/>
                    <a:pt x="221" y="112"/>
                  </a:cubicBezTo>
                  <a:cubicBezTo>
                    <a:pt x="219" y="110"/>
                    <a:pt x="217" y="113"/>
                    <a:pt x="214" y="111"/>
                  </a:cubicBezTo>
                  <a:cubicBezTo>
                    <a:pt x="212" y="110"/>
                    <a:pt x="213" y="104"/>
                    <a:pt x="211" y="104"/>
                  </a:cubicBezTo>
                  <a:cubicBezTo>
                    <a:pt x="209" y="103"/>
                    <a:pt x="209" y="103"/>
                    <a:pt x="207" y="105"/>
                  </a:cubicBezTo>
                  <a:cubicBezTo>
                    <a:pt x="205" y="107"/>
                    <a:pt x="202" y="111"/>
                    <a:pt x="201" y="107"/>
                  </a:cubicBezTo>
                  <a:cubicBezTo>
                    <a:pt x="201" y="104"/>
                    <a:pt x="202" y="104"/>
                    <a:pt x="203" y="103"/>
                  </a:cubicBezTo>
                  <a:cubicBezTo>
                    <a:pt x="204" y="101"/>
                    <a:pt x="198" y="101"/>
                    <a:pt x="198" y="101"/>
                  </a:cubicBezTo>
                  <a:cubicBezTo>
                    <a:pt x="198" y="101"/>
                    <a:pt x="199" y="99"/>
                    <a:pt x="200" y="95"/>
                  </a:cubicBezTo>
                  <a:cubicBezTo>
                    <a:pt x="201" y="92"/>
                    <a:pt x="200" y="87"/>
                    <a:pt x="201" y="86"/>
                  </a:cubicBezTo>
                  <a:cubicBezTo>
                    <a:pt x="202" y="84"/>
                    <a:pt x="205" y="83"/>
                    <a:pt x="206" y="82"/>
                  </a:cubicBezTo>
                  <a:cubicBezTo>
                    <a:pt x="207" y="80"/>
                    <a:pt x="209" y="76"/>
                    <a:pt x="206" y="71"/>
                  </a:cubicBezTo>
                  <a:cubicBezTo>
                    <a:pt x="204" y="66"/>
                    <a:pt x="202" y="64"/>
                    <a:pt x="203" y="61"/>
                  </a:cubicBezTo>
                  <a:cubicBezTo>
                    <a:pt x="205" y="58"/>
                    <a:pt x="203" y="57"/>
                    <a:pt x="203" y="55"/>
                  </a:cubicBezTo>
                  <a:cubicBezTo>
                    <a:pt x="202" y="53"/>
                    <a:pt x="204" y="51"/>
                    <a:pt x="207" y="49"/>
                  </a:cubicBezTo>
                  <a:cubicBezTo>
                    <a:pt x="209" y="47"/>
                    <a:pt x="208" y="44"/>
                    <a:pt x="207" y="42"/>
                  </a:cubicBezTo>
                  <a:cubicBezTo>
                    <a:pt x="206" y="39"/>
                    <a:pt x="202" y="33"/>
                    <a:pt x="200" y="33"/>
                  </a:cubicBezTo>
                  <a:cubicBezTo>
                    <a:pt x="197" y="32"/>
                    <a:pt x="197" y="35"/>
                    <a:pt x="195" y="36"/>
                  </a:cubicBezTo>
                  <a:cubicBezTo>
                    <a:pt x="192" y="37"/>
                    <a:pt x="193" y="34"/>
                    <a:pt x="192" y="32"/>
                  </a:cubicBezTo>
                  <a:cubicBezTo>
                    <a:pt x="191" y="30"/>
                    <a:pt x="191" y="33"/>
                    <a:pt x="187" y="32"/>
                  </a:cubicBezTo>
                  <a:cubicBezTo>
                    <a:pt x="184" y="32"/>
                    <a:pt x="180" y="31"/>
                    <a:pt x="178" y="31"/>
                  </a:cubicBezTo>
                  <a:cubicBezTo>
                    <a:pt x="177" y="32"/>
                    <a:pt x="170" y="32"/>
                    <a:pt x="166" y="30"/>
                  </a:cubicBezTo>
                  <a:cubicBezTo>
                    <a:pt x="161" y="28"/>
                    <a:pt x="157" y="27"/>
                    <a:pt x="156" y="25"/>
                  </a:cubicBezTo>
                  <a:cubicBezTo>
                    <a:pt x="155" y="24"/>
                    <a:pt x="156" y="22"/>
                    <a:pt x="157" y="20"/>
                  </a:cubicBezTo>
                  <a:cubicBezTo>
                    <a:pt x="158" y="18"/>
                    <a:pt x="155" y="16"/>
                    <a:pt x="152" y="18"/>
                  </a:cubicBezTo>
                  <a:cubicBezTo>
                    <a:pt x="149" y="19"/>
                    <a:pt x="148" y="13"/>
                    <a:pt x="148" y="13"/>
                  </a:cubicBezTo>
                  <a:cubicBezTo>
                    <a:pt x="145" y="10"/>
                    <a:pt x="144" y="10"/>
                    <a:pt x="142" y="11"/>
                  </a:cubicBezTo>
                  <a:cubicBezTo>
                    <a:pt x="139" y="13"/>
                    <a:pt x="137" y="14"/>
                    <a:pt x="136" y="11"/>
                  </a:cubicBezTo>
                  <a:cubicBezTo>
                    <a:pt x="136" y="8"/>
                    <a:pt x="135" y="8"/>
                    <a:pt x="133" y="8"/>
                  </a:cubicBezTo>
                  <a:cubicBezTo>
                    <a:pt x="130" y="7"/>
                    <a:pt x="130" y="6"/>
                    <a:pt x="131" y="3"/>
                  </a:cubicBezTo>
                  <a:cubicBezTo>
                    <a:pt x="132" y="2"/>
                    <a:pt x="131" y="0"/>
                    <a:pt x="128" y="0"/>
                  </a:cubicBezTo>
                  <a:cubicBezTo>
                    <a:pt x="126" y="2"/>
                    <a:pt x="125" y="4"/>
                    <a:pt x="125" y="5"/>
                  </a:cubicBezTo>
                  <a:cubicBezTo>
                    <a:pt x="125" y="7"/>
                    <a:pt x="122" y="9"/>
                    <a:pt x="121" y="1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1039813" y="2089151"/>
              <a:ext cx="1882775" cy="1652588"/>
            </a:xfrm>
            <a:custGeom>
              <a:avLst/>
              <a:gdLst>
                <a:gd name="T0" fmla="*/ 571 w 609"/>
                <a:gd name="T1" fmla="*/ 166 h 535"/>
                <a:gd name="T2" fmla="*/ 538 w 609"/>
                <a:gd name="T3" fmla="*/ 131 h 535"/>
                <a:gd name="T4" fmla="*/ 498 w 609"/>
                <a:gd name="T5" fmla="*/ 111 h 535"/>
                <a:gd name="T6" fmla="*/ 463 w 609"/>
                <a:gd name="T7" fmla="*/ 102 h 535"/>
                <a:gd name="T8" fmla="*/ 420 w 609"/>
                <a:gd name="T9" fmla="*/ 95 h 535"/>
                <a:gd name="T10" fmla="*/ 391 w 609"/>
                <a:gd name="T11" fmla="*/ 96 h 535"/>
                <a:gd name="T12" fmla="*/ 350 w 609"/>
                <a:gd name="T13" fmla="*/ 48 h 535"/>
                <a:gd name="T14" fmla="*/ 308 w 609"/>
                <a:gd name="T15" fmla="*/ 9 h 535"/>
                <a:gd name="T16" fmla="*/ 232 w 609"/>
                <a:gd name="T17" fmla="*/ 19 h 535"/>
                <a:gd name="T18" fmla="*/ 227 w 609"/>
                <a:gd name="T19" fmla="*/ 73 h 535"/>
                <a:gd name="T20" fmla="*/ 193 w 609"/>
                <a:gd name="T21" fmla="*/ 78 h 535"/>
                <a:gd name="T22" fmla="*/ 178 w 609"/>
                <a:gd name="T23" fmla="*/ 92 h 535"/>
                <a:gd name="T24" fmla="*/ 170 w 609"/>
                <a:gd name="T25" fmla="*/ 48 h 535"/>
                <a:gd name="T26" fmla="*/ 107 w 609"/>
                <a:gd name="T27" fmla="*/ 47 h 535"/>
                <a:gd name="T28" fmla="*/ 55 w 609"/>
                <a:gd name="T29" fmla="*/ 76 h 535"/>
                <a:gd name="T30" fmla="*/ 71 w 609"/>
                <a:gd name="T31" fmla="*/ 121 h 535"/>
                <a:gd name="T32" fmla="*/ 65 w 609"/>
                <a:gd name="T33" fmla="*/ 187 h 535"/>
                <a:gd name="T34" fmla="*/ 27 w 609"/>
                <a:gd name="T35" fmla="*/ 255 h 535"/>
                <a:gd name="T36" fmla="*/ 0 w 609"/>
                <a:gd name="T37" fmla="*/ 277 h 535"/>
                <a:gd name="T38" fmla="*/ 44 w 609"/>
                <a:gd name="T39" fmla="*/ 306 h 535"/>
                <a:gd name="T40" fmla="*/ 50 w 609"/>
                <a:gd name="T41" fmla="*/ 336 h 535"/>
                <a:gd name="T42" fmla="*/ 111 w 609"/>
                <a:gd name="T43" fmla="*/ 307 h 535"/>
                <a:gd name="T44" fmla="*/ 125 w 609"/>
                <a:gd name="T45" fmla="*/ 304 h 535"/>
                <a:gd name="T46" fmla="*/ 157 w 609"/>
                <a:gd name="T47" fmla="*/ 322 h 535"/>
                <a:gd name="T48" fmla="*/ 151 w 609"/>
                <a:gd name="T49" fmla="*/ 351 h 535"/>
                <a:gd name="T50" fmla="*/ 150 w 609"/>
                <a:gd name="T51" fmla="*/ 376 h 535"/>
                <a:gd name="T52" fmla="*/ 188 w 609"/>
                <a:gd name="T53" fmla="*/ 368 h 535"/>
                <a:gd name="T54" fmla="*/ 225 w 609"/>
                <a:gd name="T55" fmla="*/ 353 h 535"/>
                <a:gd name="T56" fmla="*/ 209 w 609"/>
                <a:gd name="T57" fmla="*/ 310 h 535"/>
                <a:gd name="T58" fmla="*/ 220 w 609"/>
                <a:gd name="T59" fmla="*/ 288 h 535"/>
                <a:gd name="T60" fmla="*/ 249 w 609"/>
                <a:gd name="T61" fmla="*/ 291 h 535"/>
                <a:gd name="T62" fmla="*/ 288 w 609"/>
                <a:gd name="T63" fmla="*/ 295 h 535"/>
                <a:gd name="T64" fmla="*/ 301 w 609"/>
                <a:gd name="T65" fmla="*/ 309 h 535"/>
                <a:gd name="T66" fmla="*/ 296 w 609"/>
                <a:gd name="T67" fmla="*/ 343 h 535"/>
                <a:gd name="T68" fmla="*/ 305 w 609"/>
                <a:gd name="T69" fmla="*/ 363 h 535"/>
                <a:gd name="T70" fmla="*/ 315 w 609"/>
                <a:gd name="T71" fmla="*/ 396 h 535"/>
                <a:gd name="T72" fmla="*/ 341 w 609"/>
                <a:gd name="T73" fmla="*/ 425 h 535"/>
                <a:gd name="T74" fmla="*/ 335 w 609"/>
                <a:gd name="T75" fmla="*/ 461 h 535"/>
                <a:gd name="T76" fmla="*/ 367 w 609"/>
                <a:gd name="T77" fmla="*/ 466 h 535"/>
                <a:gd name="T78" fmla="*/ 364 w 609"/>
                <a:gd name="T79" fmla="*/ 486 h 535"/>
                <a:gd name="T80" fmla="*/ 359 w 609"/>
                <a:gd name="T81" fmla="*/ 516 h 535"/>
                <a:gd name="T82" fmla="*/ 377 w 609"/>
                <a:gd name="T83" fmla="*/ 520 h 535"/>
                <a:gd name="T84" fmla="*/ 397 w 609"/>
                <a:gd name="T85" fmla="*/ 508 h 535"/>
                <a:gd name="T86" fmla="*/ 429 w 609"/>
                <a:gd name="T87" fmla="*/ 504 h 535"/>
                <a:gd name="T88" fmla="*/ 457 w 609"/>
                <a:gd name="T89" fmla="*/ 485 h 535"/>
                <a:gd name="T90" fmla="*/ 485 w 609"/>
                <a:gd name="T91" fmla="*/ 479 h 535"/>
                <a:gd name="T92" fmla="*/ 499 w 609"/>
                <a:gd name="T93" fmla="*/ 463 h 535"/>
                <a:gd name="T94" fmla="*/ 487 w 609"/>
                <a:gd name="T95" fmla="*/ 422 h 535"/>
                <a:gd name="T96" fmla="*/ 483 w 609"/>
                <a:gd name="T97" fmla="*/ 387 h 535"/>
                <a:gd name="T98" fmla="*/ 532 w 609"/>
                <a:gd name="T99" fmla="*/ 375 h 535"/>
                <a:gd name="T100" fmla="*/ 541 w 609"/>
                <a:gd name="T101" fmla="*/ 344 h 535"/>
                <a:gd name="T102" fmla="*/ 541 w 609"/>
                <a:gd name="T103" fmla="*/ 316 h 535"/>
                <a:gd name="T104" fmla="*/ 538 w 609"/>
                <a:gd name="T105" fmla="*/ 285 h 535"/>
                <a:gd name="T106" fmla="*/ 521 w 609"/>
                <a:gd name="T107" fmla="*/ 253 h 535"/>
                <a:gd name="T108" fmla="*/ 523 w 609"/>
                <a:gd name="T109" fmla="*/ 213 h 535"/>
                <a:gd name="T110" fmla="*/ 556 w 609"/>
                <a:gd name="T111" fmla="*/ 202 h 535"/>
                <a:gd name="T112" fmla="*/ 593 w 609"/>
                <a:gd name="T113" fmla="*/ 193 h 535"/>
                <a:gd name="T114" fmla="*/ 609 w 609"/>
                <a:gd name="T115" fmla="*/ 170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09" h="535">
                  <a:moveTo>
                    <a:pt x="608" y="170"/>
                  </a:moveTo>
                  <a:cubicBezTo>
                    <a:pt x="605" y="170"/>
                    <a:pt x="604" y="171"/>
                    <a:pt x="600" y="171"/>
                  </a:cubicBezTo>
                  <a:cubicBezTo>
                    <a:pt x="596" y="170"/>
                    <a:pt x="594" y="167"/>
                    <a:pt x="590" y="166"/>
                  </a:cubicBezTo>
                  <a:cubicBezTo>
                    <a:pt x="585" y="164"/>
                    <a:pt x="582" y="167"/>
                    <a:pt x="579" y="168"/>
                  </a:cubicBezTo>
                  <a:cubicBezTo>
                    <a:pt x="577" y="169"/>
                    <a:pt x="574" y="169"/>
                    <a:pt x="571" y="166"/>
                  </a:cubicBezTo>
                  <a:cubicBezTo>
                    <a:pt x="569" y="163"/>
                    <a:pt x="565" y="157"/>
                    <a:pt x="567" y="157"/>
                  </a:cubicBezTo>
                  <a:cubicBezTo>
                    <a:pt x="565" y="154"/>
                    <a:pt x="560" y="153"/>
                    <a:pt x="556" y="154"/>
                  </a:cubicBezTo>
                  <a:cubicBezTo>
                    <a:pt x="551" y="155"/>
                    <a:pt x="551" y="150"/>
                    <a:pt x="555" y="148"/>
                  </a:cubicBezTo>
                  <a:cubicBezTo>
                    <a:pt x="558" y="146"/>
                    <a:pt x="551" y="143"/>
                    <a:pt x="548" y="142"/>
                  </a:cubicBezTo>
                  <a:cubicBezTo>
                    <a:pt x="545" y="141"/>
                    <a:pt x="539" y="133"/>
                    <a:pt x="538" y="131"/>
                  </a:cubicBezTo>
                  <a:cubicBezTo>
                    <a:pt x="537" y="128"/>
                    <a:pt x="533" y="123"/>
                    <a:pt x="531" y="119"/>
                  </a:cubicBezTo>
                  <a:cubicBezTo>
                    <a:pt x="528" y="114"/>
                    <a:pt x="526" y="113"/>
                    <a:pt x="522" y="112"/>
                  </a:cubicBezTo>
                  <a:cubicBezTo>
                    <a:pt x="518" y="112"/>
                    <a:pt x="518" y="114"/>
                    <a:pt x="515" y="118"/>
                  </a:cubicBezTo>
                  <a:cubicBezTo>
                    <a:pt x="512" y="121"/>
                    <a:pt x="509" y="121"/>
                    <a:pt x="507" y="120"/>
                  </a:cubicBezTo>
                  <a:cubicBezTo>
                    <a:pt x="504" y="119"/>
                    <a:pt x="500" y="113"/>
                    <a:pt x="498" y="111"/>
                  </a:cubicBezTo>
                  <a:cubicBezTo>
                    <a:pt x="497" y="108"/>
                    <a:pt x="495" y="108"/>
                    <a:pt x="492" y="109"/>
                  </a:cubicBezTo>
                  <a:cubicBezTo>
                    <a:pt x="491" y="109"/>
                    <a:pt x="487" y="108"/>
                    <a:pt x="486" y="107"/>
                  </a:cubicBezTo>
                  <a:cubicBezTo>
                    <a:pt x="484" y="107"/>
                    <a:pt x="483" y="108"/>
                    <a:pt x="483" y="108"/>
                  </a:cubicBezTo>
                  <a:cubicBezTo>
                    <a:pt x="480" y="110"/>
                    <a:pt x="476" y="108"/>
                    <a:pt x="473" y="107"/>
                  </a:cubicBezTo>
                  <a:cubicBezTo>
                    <a:pt x="470" y="107"/>
                    <a:pt x="465" y="103"/>
                    <a:pt x="463" y="102"/>
                  </a:cubicBezTo>
                  <a:cubicBezTo>
                    <a:pt x="461" y="101"/>
                    <a:pt x="455" y="98"/>
                    <a:pt x="452" y="96"/>
                  </a:cubicBezTo>
                  <a:cubicBezTo>
                    <a:pt x="450" y="95"/>
                    <a:pt x="448" y="97"/>
                    <a:pt x="444" y="97"/>
                  </a:cubicBezTo>
                  <a:cubicBezTo>
                    <a:pt x="441" y="98"/>
                    <a:pt x="441" y="99"/>
                    <a:pt x="439" y="101"/>
                  </a:cubicBezTo>
                  <a:cubicBezTo>
                    <a:pt x="437" y="103"/>
                    <a:pt x="434" y="102"/>
                    <a:pt x="431" y="103"/>
                  </a:cubicBezTo>
                  <a:cubicBezTo>
                    <a:pt x="427" y="103"/>
                    <a:pt x="422" y="98"/>
                    <a:pt x="420" y="95"/>
                  </a:cubicBezTo>
                  <a:cubicBezTo>
                    <a:pt x="417" y="91"/>
                    <a:pt x="416" y="93"/>
                    <a:pt x="413" y="94"/>
                  </a:cubicBezTo>
                  <a:cubicBezTo>
                    <a:pt x="410" y="96"/>
                    <a:pt x="409" y="98"/>
                    <a:pt x="407" y="100"/>
                  </a:cubicBezTo>
                  <a:cubicBezTo>
                    <a:pt x="404" y="102"/>
                    <a:pt x="400" y="100"/>
                    <a:pt x="399" y="98"/>
                  </a:cubicBezTo>
                  <a:cubicBezTo>
                    <a:pt x="398" y="96"/>
                    <a:pt x="399" y="93"/>
                    <a:pt x="397" y="93"/>
                  </a:cubicBezTo>
                  <a:cubicBezTo>
                    <a:pt x="395" y="92"/>
                    <a:pt x="394" y="94"/>
                    <a:pt x="391" y="96"/>
                  </a:cubicBezTo>
                  <a:cubicBezTo>
                    <a:pt x="388" y="98"/>
                    <a:pt x="387" y="92"/>
                    <a:pt x="385" y="90"/>
                  </a:cubicBezTo>
                  <a:cubicBezTo>
                    <a:pt x="383" y="88"/>
                    <a:pt x="383" y="83"/>
                    <a:pt x="384" y="80"/>
                  </a:cubicBezTo>
                  <a:cubicBezTo>
                    <a:pt x="384" y="77"/>
                    <a:pt x="382" y="74"/>
                    <a:pt x="379" y="72"/>
                  </a:cubicBezTo>
                  <a:cubicBezTo>
                    <a:pt x="376" y="70"/>
                    <a:pt x="368" y="68"/>
                    <a:pt x="363" y="66"/>
                  </a:cubicBezTo>
                  <a:cubicBezTo>
                    <a:pt x="359" y="64"/>
                    <a:pt x="352" y="53"/>
                    <a:pt x="350" y="48"/>
                  </a:cubicBezTo>
                  <a:cubicBezTo>
                    <a:pt x="349" y="42"/>
                    <a:pt x="342" y="39"/>
                    <a:pt x="340" y="36"/>
                  </a:cubicBezTo>
                  <a:cubicBezTo>
                    <a:pt x="338" y="34"/>
                    <a:pt x="335" y="29"/>
                    <a:pt x="332" y="24"/>
                  </a:cubicBezTo>
                  <a:cubicBezTo>
                    <a:pt x="333" y="25"/>
                    <a:pt x="333" y="25"/>
                    <a:pt x="333" y="25"/>
                  </a:cubicBezTo>
                  <a:cubicBezTo>
                    <a:pt x="333" y="25"/>
                    <a:pt x="328" y="19"/>
                    <a:pt x="323" y="15"/>
                  </a:cubicBezTo>
                  <a:cubicBezTo>
                    <a:pt x="318" y="12"/>
                    <a:pt x="313" y="9"/>
                    <a:pt x="308" y="9"/>
                  </a:cubicBezTo>
                  <a:cubicBezTo>
                    <a:pt x="302" y="10"/>
                    <a:pt x="296" y="9"/>
                    <a:pt x="292" y="13"/>
                  </a:cubicBezTo>
                  <a:cubicBezTo>
                    <a:pt x="287" y="16"/>
                    <a:pt x="280" y="18"/>
                    <a:pt x="273" y="16"/>
                  </a:cubicBezTo>
                  <a:cubicBezTo>
                    <a:pt x="265" y="15"/>
                    <a:pt x="260" y="19"/>
                    <a:pt x="256" y="14"/>
                  </a:cubicBezTo>
                  <a:cubicBezTo>
                    <a:pt x="252" y="9"/>
                    <a:pt x="246" y="0"/>
                    <a:pt x="241" y="5"/>
                  </a:cubicBezTo>
                  <a:cubicBezTo>
                    <a:pt x="236" y="11"/>
                    <a:pt x="232" y="15"/>
                    <a:pt x="232" y="19"/>
                  </a:cubicBezTo>
                  <a:cubicBezTo>
                    <a:pt x="231" y="23"/>
                    <a:pt x="228" y="35"/>
                    <a:pt x="225" y="40"/>
                  </a:cubicBezTo>
                  <a:cubicBezTo>
                    <a:pt x="223" y="45"/>
                    <a:pt x="225" y="55"/>
                    <a:pt x="228" y="59"/>
                  </a:cubicBezTo>
                  <a:cubicBezTo>
                    <a:pt x="230" y="63"/>
                    <a:pt x="232" y="64"/>
                    <a:pt x="232" y="70"/>
                  </a:cubicBezTo>
                  <a:cubicBezTo>
                    <a:pt x="232" y="76"/>
                    <a:pt x="232" y="81"/>
                    <a:pt x="232" y="81"/>
                  </a:cubicBezTo>
                  <a:cubicBezTo>
                    <a:pt x="232" y="81"/>
                    <a:pt x="230" y="76"/>
                    <a:pt x="227" y="73"/>
                  </a:cubicBezTo>
                  <a:cubicBezTo>
                    <a:pt x="224" y="70"/>
                    <a:pt x="227" y="73"/>
                    <a:pt x="221" y="71"/>
                  </a:cubicBezTo>
                  <a:cubicBezTo>
                    <a:pt x="216" y="70"/>
                    <a:pt x="216" y="71"/>
                    <a:pt x="212" y="67"/>
                  </a:cubicBezTo>
                  <a:cubicBezTo>
                    <a:pt x="209" y="62"/>
                    <a:pt x="206" y="55"/>
                    <a:pt x="201" y="58"/>
                  </a:cubicBezTo>
                  <a:cubicBezTo>
                    <a:pt x="196" y="62"/>
                    <a:pt x="194" y="61"/>
                    <a:pt x="194" y="66"/>
                  </a:cubicBezTo>
                  <a:cubicBezTo>
                    <a:pt x="194" y="71"/>
                    <a:pt x="194" y="74"/>
                    <a:pt x="193" y="78"/>
                  </a:cubicBezTo>
                  <a:cubicBezTo>
                    <a:pt x="191" y="81"/>
                    <a:pt x="195" y="85"/>
                    <a:pt x="198" y="81"/>
                  </a:cubicBezTo>
                  <a:cubicBezTo>
                    <a:pt x="201" y="76"/>
                    <a:pt x="202" y="80"/>
                    <a:pt x="203" y="86"/>
                  </a:cubicBezTo>
                  <a:cubicBezTo>
                    <a:pt x="204" y="92"/>
                    <a:pt x="203" y="95"/>
                    <a:pt x="200" y="99"/>
                  </a:cubicBezTo>
                  <a:cubicBezTo>
                    <a:pt x="196" y="103"/>
                    <a:pt x="193" y="106"/>
                    <a:pt x="188" y="101"/>
                  </a:cubicBezTo>
                  <a:cubicBezTo>
                    <a:pt x="183" y="97"/>
                    <a:pt x="184" y="92"/>
                    <a:pt x="178" y="92"/>
                  </a:cubicBezTo>
                  <a:cubicBezTo>
                    <a:pt x="172" y="92"/>
                    <a:pt x="168" y="83"/>
                    <a:pt x="173" y="82"/>
                  </a:cubicBezTo>
                  <a:cubicBezTo>
                    <a:pt x="177" y="81"/>
                    <a:pt x="182" y="85"/>
                    <a:pt x="184" y="81"/>
                  </a:cubicBezTo>
                  <a:cubicBezTo>
                    <a:pt x="186" y="76"/>
                    <a:pt x="186" y="74"/>
                    <a:pt x="184" y="69"/>
                  </a:cubicBezTo>
                  <a:cubicBezTo>
                    <a:pt x="181" y="64"/>
                    <a:pt x="179" y="58"/>
                    <a:pt x="177" y="55"/>
                  </a:cubicBezTo>
                  <a:cubicBezTo>
                    <a:pt x="175" y="52"/>
                    <a:pt x="170" y="55"/>
                    <a:pt x="170" y="48"/>
                  </a:cubicBezTo>
                  <a:cubicBezTo>
                    <a:pt x="170" y="42"/>
                    <a:pt x="171" y="41"/>
                    <a:pt x="166" y="39"/>
                  </a:cubicBezTo>
                  <a:cubicBezTo>
                    <a:pt x="166" y="39"/>
                    <a:pt x="161" y="37"/>
                    <a:pt x="156" y="37"/>
                  </a:cubicBezTo>
                  <a:cubicBezTo>
                    <a:pt x="152" y="37"/>
                    <a:pt x="148" y="35"/>
                    <a:pt x="145" y="38"/>
                  </a:cubicBezTo>
                  <a:cubicBezTo>
                    <a:pt x="143" y="41"/>
                    <a:pt x="133" y="39"/>
                    <a:pt x="129" y="41"/>
                  </a:cubicBezTo>
                  <a:cubicBezTo>
                    <a:pt x="124" y="44"/>
                    <a:pt x="111" y="49"/>
                    <a:pt x="107" y="47"/>
                  </a:cubicBezTo>
                  <a:cubicBezTo>
                    <a:pt x="103" y="45"/>
                    <a:pt x="95" y="43"/>
                    <a:pt x="90" y="44"/>
                  </a:cubicBezTo>
                  <a:cubicBezTo>
                    <a:pt x="85" y="46"/>
                    <a:pt x="75" y="44"/>
                    <a:pt x="71" y="48"/>
                  </a:cubicBezTo>
                  <a:cubicBezTo>
                    <a:pt x="67" y="53"/>
                    <a:pt x="59" y="58"/>
                    <a:pt x="56" y="62"/>
                  </a:cubicBezTo>
                  <a:cubicBezTo>
                    <a:pt x="53" y="67"/>
                    <a:pt x="54" y="69"/>
                    <a:pt x="58" y="71"/>
                  </a:cubicBezTo>
                  <a:cubicBezTo>
                    <a:pt x="62" y="74"/>
                    <a:pt x="61" y="77"/>
                    <a:pt x="55" y="76"/>
                  </a:cubicBezTo>
                  <a:cubicBezTo>
                    <a:pt x="49" y="76"/>
                    <a:pt x="49" y="76"/>
                    <a:pt x="47" y="82"/>
                  </a:cubicBezTo>
                  <a:cubicBezTo>
                    <a:pt x="46" y="87"/>
                    <a:pt x="46" y="93"/>
                    <a:pt x="44" y="99"/>
                  </a:cubicBezTo>
                  <a:cubicBezTo>
                    <a:pt x="42" y="104"/>
                    <a:pt x="40" y="113"/>
                    <a:pt x="48" y="115"/>
                  </a:cubicBezTo>
                  <a:cubicBezTo>
                    <a:pt x="55" y="116"/>
                    <a:pt x="67" y="114"/>
                    <a:pt x="71" y="115"/>
                  </a:cubicBezTo>
                  <a:cubicBezTo>
                    <a:pt x="74" y="117"/>
                    <a:pt x="72" y="115"/>
                    <a:pt x="71" y="121"/>
                  </a:cubicBezTo>
                  <a:cubicBezTo>
                    <a:pt x="70" y="126"/>
                    <a:pt x="71" y="131"/>
                    <a:pt x="68" y="133"/>
                  </a:cubicBezTo>
                  <a:cubicBezTo>
                    <a:pt x="65" y="136"/>
                    <a:pt x="69" y="137"/>
                    <a:pt x="69" y="143"/>
                  </a:cubicBezTo>
                  <a:cubicBezTo>
                    <a:pt x="68" y="148"/>
                    <a:pt x="66" y="145"/>
                    <a:pt x="65" y="149"/>
                  </a:cubicBezTo>
                  <a:cubicBezTo>
                    <a:pt x="63" y="154"/>
                    <a:pt x="64" y="156"/>
                    <a:pt x="65" y="163"/>
                  </a:cubicBezTo>
                  <a:cubicBezTo>
                    <a:pt x="67" y="170"/>
                    <a:pt x="69" y="181"/>
                    <a:pt x="65" y="187"/>
                  </a:cubicBezTo>
                  <a:cubicBezTo>
                    <a:pt x="62" y="193"/>
                    <a:pt x="57" y="205"/>
                    <a:pt x="53" y="210"/>
                  </a:cubicBezTo>
                  <a:cubicBezTo>
                    <a:pt x="49" y="215"/>
                    <a:pt x="46" y="224"/>
                    <a:pt x="47" y="230"/>
                  </a:cubicBezTo>
                  <a:cubicBezTo>
                    <a:pt x="48" y="237"/>
                    <a:pt x="45" y="246"/>
                    <a:pt x="45" y="249"/>
                  </a:cubicBezTo>
                  <a:cubicBezTo>
                    <a:pt x="45" y="252"/>
                    <a:pt x="45" y="260"/>
                    <a:pt x="40" y="257"/>
                  </a:cubicBezTo>
                  <a:cubicBezTo>
                    <a:pt x="35" y="255"/>
                    <a:pt x="32" y="256"/>
                    <a:pt x="27" y="255"/>
                  </a:cubicBezTo>
                  <a:cubicBezTo>
                    <a:pt x="22" y="253"/>
                    <a:pt x="19" y="250"/>
                    <a:pt x="15" y="252"/>
                  </a:cubicBezTo>
                  <a:cubicBezTo>
                    <a:pt x="12" y="253"/>
                    <a:pt x="3" y="251"/>
                    <a:pt x="3" y="256"/>
                  </a:cubicBezTo>
                  <a:cubicBezTo>
                    <a:pt x="3" y="261"/>
                    <a:pt x="2" y="265"/>
                    <a:pt x="4" y="266"/>
                  </a:cubicBezTo>
                  <a:cubicBezTo>
                    <a:pt x="6" y="268"/>
                    <a:pt x="9" y="269"/>
                    <a:pt x="5" y="271"/>
                  </a:cubicBezTo>
                  <a:cubicBezTo>
                    <a:pt x="0" y="273"/>
                    <a:pt x="0" y="273"/>
                    <a:pt x="0" y="277"/>
                  </a:cubicBezTo>
                  <a:cubicBezTo>
                    <a:pt x="0" y="281"/>
                    <a:pt x="0" y="287"/>
                    <a:pt x="3" y="289"/>
                  </a:cubicBezTo>
                  <a:cubicBezTo>
                    <a:pt x="7" y="290"/>
                    <a:pt x="16" y="294"/>
                    <a:pt x="20" y="295"/>
                  </a:cubicBezTo>
                  <a:cubicBezTo>
                    <a:pt x="24" y="296"/>
                    <a:pt x="31" y="299"/>
                    <a:pt x="32" y="296"/>
                  </a:cubicBezTo>
                  <a:cubicBezTo>
                    <a:pt x="33" y="293"/>
                    <a:pt x="37" y="287"/>
                    <a:pt x="37" y="292"/>
                  </a:cubicBezTo>
                  <a:cubicBezTo>
                    <a:pt x="38" y="298"/>
                    <a:pt x="42" y="305"/>
                    <a:pt x="44" y="306"/>
                  </a:cubicBezTo>
                  <a:cubicBezTo>
                    <a:pt x="46" y="308"/>
                    <a:pt x="47" y="315"/>
                    <a:pt x="44" y="318"/>
                  </a:cubicBezTo>
                  <a:cubicBezTo>
                    <a:pt x="42" y="322"/>
                    <a:pt x="38" y="331"/>
                    <a:pt x="39" y="333"/>
                  </a:cubicBezTo>
                  <a:cubicBezTo>
                    <a:pt x="41" y="335"/>
                    <a:pt x="44" y="338"/>
                    <a:pt x="44" y="338"/>
                  </a:cubicBezTo>
                  <a:cubicBezTo>
                    <a:pt x="44" y="338"/>
                    <a:pt x="44" y="338"/>
                    <a:pt x="44" y="338"/>
                  </a:cubicBezTo>
                  <a:cubicBezTo>
                    <a:pt x="46" y="338"/>
                    <a:pt x="49" y="338"/>
                    <a:pt x="50" y="336"/>
                  </a:cubicBezTo>
                  <a:cubicBezTo>
                    <a:pt x="52" y="333"/>
                    <a:pt x="61" y="333"/>
                    <a:pt x="65" y="333"/>
                  </a:cubicBezTo>
                  <a:cubicBezTo>
                    <a:pt x="68" y="332"/>
                    <a:pt x="78" y="331"/>
                    <a:pt x="82" y="328"/>
                  </a:cubicBezTo>
                  <a:cubicBezTo>
                    <a:pt x="85" y="324"/>
                    <a:pt x="94" y="319"/>
                    <a:pt x="97" y="317"/>
                  </a:cubicBezTo>
                  <a:cubicBezTo>
                    <a:pt x="100" y="315"/>
                    <a:pt x="103" y="314"/>
                    <a:pt x="106" y="311"/>
                  </a:cubicBezTo>
                  <a:cubicBezTo>
                    <a:pt x="110" y="309"/>
                    <a:pt x="109" y="309"/>
                    <a:pt x="111" y="307"/>
                  </a:cubicBezTo>
                  <a:cubicBezTo>
                    <a:pt x="112" y="305"/>
                    <a:pt x="113" y="304"/>
                    <a:pt x="109" y="301"/>
                  </a:cubicBezTo>
                  <a:cubicBezTo>
                    <a:pt x="106" y="298"/>
                    <a:pt x="109" y="297"/>
                    <a:pt x="111" y="295"/>
                  </a:cubicBezTo>
                  <a:cubicBezTo>
                    <a:pt x="112" y="292"/>
                    <a:pt x="113" y="289"/>
                    <a:pt x="116" y="292"/>
                  </a:cubicBezTo>
                  <a:cubicBezTo>
                    <a:pt x="119" y="294"/>
                    <a:pt x="120" y="296"/>
                    <a:pt x="123" y="297"/>
                  </a:cubicBezTo>
                  <a:cubicBezTo>
                    <a:pt x="126" y="298"/>
                    <a:pt x="124" y="301"/>
                    <a:pt x="125" y="304"/>
                  </a:cubicBezTo>
                  <a:cubicBezTo>
                    <a:pt x="126" y="307"/>
                    <a:pt x="129" y="308"/>
                    <a:pt x="131" y="308"/>
                  </a:cubicBezTo>
                  <a:cubicBezTo>
                    <a:pt x="134" y="309"/>
                    <a:pt x="135" y="310"/>
                    <a:pt x="137" y="312"/>
                  </a:cubicBezTo>
                  <a:cubicBezTo>
                    <a:pt x="139" y="314"/>
                    <a:pt x="142" y="314"/>
                    <a:pt x="144" y="312"/>
                  </a:cubicBezTo>
                  <a:cubicBezTo>
                    <a:pt x="147" y="310"/>
                    <a:pt x="151" y="311"/>
                    <a:pt x="153" y="314"/>
                  </a:cubicBezTo>
                  <a:cubicBezTo>
                    <a:pt x="154" y="316"/>
                    <a:pt x="154" y="321"/>
                    <a:pt x="157" y="322"/>
                  </a:cubicBezTo>
                  <a:cubicBezTo>
                    <a:pt x="160" y="323"/>
                    <a:pt x="161" y="326"/>
                    <a:pt x="156" y="327"/>
                  </a:cubicBezTo>
                  <a:cubicBezTo>
                    <a:pt x="151" y="327"/>
                    <a:pt x="152" y="330"/>
                    <a:pt x="153" y="332"/>
                  </a:cubicBezTo>
                  <a:cubicBezTo>
                    <a:pt x="154" y="334"/>
                    <a:pt x="155" y="334"/>
                    <a:pt x="153" y="337"/>
                  </a:cubicBezTo>
                  <a:cubicBezTo>
                    <a:pt x="152" y="340"/>
                    <a:pt x="154" y="343"/>
                    <a:pt x="151" y="345"/>
                  </a:cubicBezTo>
                  <a:cubicBezTo>
                    <a:pt x="148" y="346"/>
                    <a:pt x="147" y="348"/>
                    <a:pt x="151" y="351"/>
                  </a:cubicBezTo>
                  <a:cubicBezTo>
                    <a:pt x="155" y="353"/>
                    <a:pt x="158" y="354"/>
                    <a:pt x="161" y="354"/>
                  </a:cubicBezTo>
                  <a:cubicBezTo>
                    <a:pt x="164" y="353"/>
                    <a:pt x="163" y="355"/>
                    <a:pt x="162" y="359"/>
                  </a:cubicBezTo>
                  <a:cubicBezTo>
                    <a:pt x="161" y="363"/>
                    <a:pt x="163" y="365"/>
                    <a:pt x="158" y="366"/>
                  </a:cubicBezTo>
                  <a:cubicBezTo>
                    <a:pt x="153" y="368"/>
                    <a:pt x="153" y="368"/>
                    <a:pt x="150" y="370"/>
                  </a:cubicBezTo>
                  <a:cubicBezTo>
                    <a:pt x="147" y="373"/>
                    <a:pt x="146" y="374"/>
                    <a:pt x="150" y="376"/>
                  </a:cubicBezTo>
                  <a:cubicBezTo>
                    <a:pt x="153" y="378"/>
                    <a:pt x="153" y="382"/>
                    <a:pt x="156" y="381"/>
                  </a:cubicBezTo>
                  <a:cubicBezTo>
                    <a:pt x="160" y="380"/>
                    <a:pt x="162" y="379"/>
                    <a:pt x="164" y="377"/>
                  </a:cubicBezTo>
                  <a:cubicBezTo>
                    <a:pt x="165" y="375"/>
                    <a:pt x="168" y="375"/>
                    <a:pt x="172" y="375"/>
                  </a:cubicBezTo>
                  <a:cubicBezTo>
                    <a:pt x="176" y="376"/>
                    <a:pt x="179" y="376"/>
                    <a:pt x="183" y="374"/>
                  </a:cubicBezTo>
                  <a:cubicBezTo>
                    <a:pt x="186" y="373"/>
                    <a:pt x="185" y="371"/>
                    <a:pt x="188" y="368"/>
                  </a:cubicBezTo>
                  <a:cubicBezTo>
                    <a:pt x="190" y="365"/>
                    <a:pt x="191" y="362"/>
                    <a:pt x="195" y="363"/>
                  </a:cubicBezTo>
                  <a:cubicBezTo>
                    <a:pt x="198" y="363"/>
                    <a:pt x="202" y="362"/>
                    <a:pt x="204" y="364"/>
                  </a:cubicBezTo>
                  <a:cubicBezTo>
                    <a:pt x="205" y="366"/>
                    <a:pt x="210" y="369"/>
                    <a:pt x="211" y="366"/>
                  </a:cubicBezTo>
                  <a:cubicBezTo>
                    <a:pt x="212" y="363"/>
                    <a:pt x="213" y="361"/>
                    <a:pt x="217" y="359"/>
                  </a:cubicBezTo>
                  <a:cubicBezTo>
                    <a:pt x="220" y="357"/>
                    <a:pt x="226" y="355"/>
                    <a:pt x="225" y="353"/>
                  </a:cubicBezTo>
                  <a:cubicBezTo>
                    <a:pt x="224" y="350"/>
                    <a:pt x="221" y="350"/>
                    <a:pt x="219" y="349"/>
                  </a:cubicBezTo>
                  <a:cubicBezTo>
                    <a:pt x="217" y="347"/>
                    <a:pt x="218" y="347"/>
                    <a:pt x="219" y="343"/>
                  </a:cubicBezTo>
                  <a:cubicBezTo>
                    <a:pt x="220" y="339"/>
                    <a:pt x="222" y="326"/>
                    <a:pt x="220" y="324"/>
                  </a:cubicBezTo>
                  <a:cubicBezTo>
                    <a:pt x="218" y="322"/>
                    <a:pt x="218" y="321"/>
                    <a:pt x="217" y="317"/>
                  </a:cubicBezTo>
                  <a:cubicBezTo>
                    <a:pt x="217" y="314"/>
                    <a:pt x="213" y="311"/>
                    <a:pt x="209" y="310"/>
                  </a:cubicBezTo>
                  <a:cubicBezTo>
                    <a:pt x="206" y="309"/>
                    <a:pt x="202" y="307"/>
                    <a:pt x="201" y="304"/>
                  </a:cubicBezTo>
                  <a:cubicBezTo>
                    <a:pt x="200" y="301"/>
                    <a:pt x="197" y="297"/>
                    <a:pt x="201" y="297"/>
                  </a:cubicBezTo>
                  <a:cubicBezTo>
                    <a:pt x="206" y="297"/>
                    <a:pt x="207" y="298"/>
                    <a:pt x="211" y="298"/>
                  </a:cubicBezTo>
                  <a:cubicBezTo>
                    <a:pt x="215" y="297"/>
                    <a:pt x="218" y="299"/>
                    <a:pt x="219" y="295"/>
                  </a:cubicBezTo>
                  <a:cubicBezTo>
                    <a:pt x="220" y="292"/>
                    <a:pt x="217" y="290"/>
                    <a:pt x="220" y="288"/>
                  </a:cubicBezTo>
                  <a:cubicBezTo>
                    <a:pt x="223" y="286"/>
                    <a:pt x="223" y="283"/>
                    <a:pt x="225" y="283"/>
                  </a:cubicBezTo>
                  <a:cubicBezTo>
                    <a:pt x="228" y="283"/>
                    <a:pt x="226" y="287"/>
                    <a:pt x="231" y="286"/>
                  </a:cubicBezTo>
                  <a:cubicBezTo>
                    <a:pt x="235" y="285"/>
                    <a:pt x="236" y="285"/>
                    <a:pt x="240" y="283"/>
                  </a:cubicBezTo>
                  <a:cubicBezTo>
                    <a:pt x="243" y="281"/>
                    <a:pt x="244" y="281"/>
                    <a:pt x="247" y="283"/>
                  </a:cubicBezTo>
                  <a:cubicBezTo>
                    <a:pt x="249" y="285"/>
                    <a:pt x="247" y="288"/>
                    <a:pt x="249" y="291"/>
                  </a:cubicBezTo>
                  <a:cubicBezTo>
                    <a:pt x="252" y="294"/>
                    <a:pt x="252" y="299"/>
                    <a:pt x="251" y="301"/>
                  </a:cubicBezTo>
                  <a:cubicBezTo>
                    <a:pt x="250" y="303"/>
                    <a:pt x="248" y="306"/>
                    <a:pt x="253" y="308"/>
                  </a:cubicBezTo>
                  <a:cubicBezTo>
                    <a:pt x="258" y="309"/>
                    <a:pt x="266" y="311"/>
                    <a:pt x="270" y="309"/>
                  </a:cubicBezTo>
                  <a:cubicBezTo>
                    <a:pt x="274" y="307"/>
                    <a:pt x="282" y="308"/>
                    <a:pt x="282" y="304"/>
                  </a:cubicBezTo>
                  <a:cubicBezTo>
                    <a:pt x="283" y="300"/>
                    <a:pt x="286" y="299"/>
                    <a:pt x="288" y="295"/>
                  </a:cubicBezTo>
                  <a:cubicBezTo>
                    <a:pt x="289" y="291"/>
                    <a:pt x="290" y="289"/>
                    <a:pt x="293" y="288"/>
                  </a:cubicBezTo>
                  <a:cubicBezTo>
                    <a:pt x="296" y="288"/>
                    <a:pt x="300" y="286"/>
                    <a:pt x="302" y="289"/>
                  </a:cubicBezTo>
                  <a:cubicBezTo>
                    <a:pt x="305" y="292"/>
                    <a:pt x="303" y="294"/>
                    <a:pt x="300" y="296"/>
                  </a:cubicBezTo>
                  <a:cubicBezTo>
                    <a:pt x="298" y="297"/>
                    <a:pt x="298" y="300"/>
                    <a:pt x="301" y="302"/>
                  </a:cubicBezTo>
                  <a:cubicBezTo>
                    <a:pt x="303" y="304"/>
                    <a:pt x="303" y="306"/>
                    <a:pt x="301" y="309"/>
                  </a:cubicBezTo>
                  <a:cubicBezTo>
                    <a:pt x="299" y="311"/>
                    <a:pt x="298" y="319"/>
                    <a:pt x="294" y="319"/>
                  </a:cubicBezTo>
                  <a:cubicBezTo>
                    <a:pt x="290" y="320"/>
                    <a:pt x="288" y="320"/>
                    <a:pt x="286" y="324"/>
                  </a:cubicBezTo>
                  <a:cubicBezTo>
                    <a:pt x="285" y="328"/>
                    <a:pt x="282" y="330"/>
                    <a:pt x="285" y="332"/>
                  </a:cubicBezTo>
                  <a:cubicBezTo>
                    <a:pt x="287" y="334"/>
                    <a:pt x="287" y="337"/>
                    <a:pt x="290" y="339"/>
                  </a:cubicBezTo>
                  <a:cubicBezTo>
                    <a:pt x="294" y="340"/>
                    <a:pt x="298" y="341"/>
                    <a:pt x="296" y="343"/>
                  </a:cubicBezTo>
                  <a:cubicBezTo>
                    <a:pt x="294" y="344"/>
                    <a:pt x="291" y="345"/>
                    <a:pt x="292" y="347"/>
                  </a:cubicBezTo>
                  <a:cubicBezTo>
                    <a:pt x="292" y="349"/>
                    <a:pt x="292" y="351"/>
                    <a:pt x="290" y="352"/>
                  </a:cubicBezTo>
                  <a:cubicBezTo>
                    <a:pt x="288" y="353"/>
                    <a:pt x="288" y="356"/>
                    <a:pt x="288" y="358"/>
                  </a:cubicBezTo>
                  <a:cubicBezTo>
                    <a:pt x="289" y="359"/>
                    <a:pt x="290" y="361"/>
                    <a:pt x="295" y="361"/>
                  </a:cubicBezTo>
                  <a:cubicBezTo>
                    <a:pt x="301" y="361"/>
                    <a:pt x="304" y="361"/>
                    <a:pt x="305" y="363"/>
                  </a:cubicBezTo>
                  <a:cubicBezTo>
                    <a:pt x="306" y="366"/>
                    <a:pt x="305" y="367"/>
                    <a:pt x="305" y="369"/>
                  </a:cubicBezTo>
                  <a:cubicBezTo>
                    <a:pt x="306" y="372"/>
                    <a:pt x="310" y="374"/>
                    <a:pt x="310" y="374"/>
                  </a:cubicBezTo>
                  <a:cubicBezTo>
                    <a:pt x="310" y="374"/>
                    <a:pt x="310" y="379"/>
                    <a:pt x="311" y="382"/>
                  </a:cubicBezTo>
                  <a:cubicBezTo>
                    <a:pt x="311" y="386"/>
                    <a:pt x="312" y="389"/>
                    <a:pt x="310" y="392"/>
                  </a:cubicBezTo>
                  <a:cubicBezTo>
                    <a:pt x="309" y="395"/>
                    <a:pt x="311" y="399"/>
                    <a:pt x="315" y="396"/>
                  </a:cubicBezTo>
                  <a:cubicBezTo>
                    <a:pt x="320" y="393"/>
                    <a:pt x="323" y="396"/>
                    <a:pt x="323" y="400"/>
                  </a:cubicBezTo>
                  <a:cubicBezTo>
                    <a:pt x="323" y="403"/>
                    <a:pt x="324" y="407"/>
                    <a:pt x="327" y="407"/>
                  </a:cubicBezTo>
                  <a:cubicBezTo>
                    <a:pt x="329" y="407"/>
                    <a:pt x="330" y="410"/>
                    <a:pt x="330" y="414"/>
                  </a:cubicBezTo>
                  <a:cubicBezTo>
                    <a:pt x="330" y="419"/>
                    <a:pt x="334" y="419"/>
                    <a:pt x="339" y="418"/>
                  </a:cubicBezTo>
                  <a:cubicBezTo>
                    <a:pt x="345" y="417"/>
                    <a:pt x="344" y="422"/>
                    <a:pt x="341" y="425"/>
                  </a:cubicBezTo>
                  <a:cubicBezTo>
                    <a:pt x="339" y="428"/>
                    <a:pt x="342" y="427"/>
                    <a:pt x="342" y="431"/>
                  </a:cubicBezTo>
                  <a:cubicBezTo>
                    <a:pt x="342" y="434"/>
                    <a:pt x="340" y="436"/>
                    <a:pt x="338" y="438"/>
                  </a:cubicBezTo>
                  <a:cubicBezTo>
                    <a:pt x="336" y="439"/>
                    <a:pt x="336" y="442"/>
                    <a:pt x="336" y="445"/>
                  </a:cubicBezTo>
                  <a:cubicBezTo>
                    <a:pt x="337" y="449"/>
                    <a:pt x="340" y="451"/>
                    <a:pt x="337" y="454"/>
                  </a:cubicBezTo>
                  <a:cubicBezTo>
                    <a:pt x="335" y="457"/>
                    <a:pt x="332" y="459"/>
                    <a:pt x="335" y="461"/>
                  </a:cubicBezTo>
                  <a:cubicBezTo>
                    <a:pt x="337" y="463"/>
                    <a:pt x="340" y="463"/>
                    <a:pt x="341" y="463"/>
                  </a:cubicBezTo>
                  <a:cubicBezTo>
                    <a:pt x="343" y="462"/>
                    <a:pt x="345" y="461"/>
                    <a:pt x="346" y="461"/>
                  </a:cubicBezTo>
                  <a:cubicBezTo>
                    <a:pt x="349" y="461"/>
                    <a:pt x="349" y="466"/>
                    <a:pt x="351" y="466"/>
                  </a:cubicBezTo>
                  <a:cubicBezTo>
                    <a:pt x="354" y="466"/>
                    <a:pt x="356" y="467"/>
                    <a:pt x="359" y="465"/>
                  </a:cubicBezTo>
                  <a:cubicBezTo>
                    <a:pt x="362" y="463"/>
                    <a:pt x="367" y="463"/>
                    <a:pt x="367" y="466"/>
                  </a:cubicBezTo>
                  <a:cubicBezTo>
                    <a:pt x="368" y="468"/>
                    <a:pt x="372" y="471"/>
                    <a:pt x="373" y="472"/>
                  </a:cubicBezTo>
                  <a:cubicBezTo>
                    <a:pt x="375" y="473"/>
                    <a:pt x="374" y="478"/>
                    <a:pt x="371" y="477"/>
                  </a:cubicBezTo>
                  <a:cubicBezTo>
                    <a:pt x="367" y="475"/>
                    <a:pt x="364" y="475"/>
                    <a:pt x="366" y="478"/>
                  </a:cubicBezTo>
                  <a:cubicBezTo>
                    <a:pt x="368" y="480"/>
                    <a:pt x="369" y="482"/>
                    <a:pt x="366" y="481"/>
                  </a:cubicBezTo>
                  <a:cubicBezTo>
                    <a:pt x="363" y="481"/>
                    <a:pt x="367" y="484"/>
                    <a:pt x="364" y="486"/>
                  </a:cubicBezTo>
                  <a:cubicBezTo>
                    <a:pt x="362" y="488"/>
                    <a:pt x="362" y="491"/>
                    <a:pt x="364" y="492"/>
                  </a:cubicBezTo>
                  <a:cubicBezTo>
                    <a:pt x="365" y="494"/>
                    <a:pt x="368" y="499"/>
                    <a:pt x="367" y="501"/>
                  </a:cubicBezTo>
                  <a:cubicBezTo>
                    <a:pt x="367" y="503"/>
                    <a:pt x="370" y="504"/>
                    <a:pt x="368" y="507"/>
                  </a:cubicBezTo>
                  <a:cubicBezTo>
                    <a:pt x="367" y="510"/>
                    <a:pt x="367" y="511"/>
                    <a:pt x="363" y="512"/>
                  </a:cubicBezTo>
                  <a:cubicBezTo>
                    <a:pt x="360" y="512"/>
                    <a:pt x="359" y="514"/>
                    <a:pt x="359" y="516"/>
                  </a:cubicBezTo>
                  <a:cubicBezTo>
                    <a:pt x="358" y="519"/>
                    <a:pt x="357" y="521"/>
                    <a:pt x="361" y="524"/>
                  </a:cubicBezTo>
                  <a:cubicBezTo>
                    <a:pt x="364" y="526"/>
                    <a:pt x="373" y="528"/>
                    <a:pt x="375" y="530"/>
                  </a:cubicBezTo>
                  <a:cubicBezTo>
                    <a:pt x="376" y="532"/>
                    <a:pt x="379" y="535"/>
                    <a:pt x="382" y="532"/>
                  </a:cubicBezTo>
                  <a:cubicBezTo>
                    <a:pt x="384" y="530"/>
                    <a:pt x="386" y="528"/>
                    <a:pt x="383" y="527"/>
                  </a:cubicBezTo>
                  <a:cubicBezTo>
                    <a:pt x="379" y="525"/>
                    <a:pt x="377" y="522"/>
                    <a:pt x="377" y="520"/>
                  </a:cubicBezTo>
                  <a:cubicBezTo>
                    <a:pt x="377" y="519"/>
                    <a:pt x="378" y="520"/>
                    <a:pt x="381" y="518"/>
                  </a:cubicBezTo>
                  <a:cubicBezTo>
                    <a:pt x="384" y="516"/>
                    <a:pt x="387" y="515"/>
                    <a:pt x="388" y="512"/>
                  </a:cubicBezTo>
                  <a:cubicBezTo>
                    <a:pt x="390" y="509"/>
                    <a:pt x="393" y="508"/>
                    <a:pt x="394" y="510"/>
                  </a:cubicBezTo>
                  <a:cubicBezTo>
                    <a:pt x="394" y="512"/>
                    <a:pt x="395" y="514"/>
                    <a:pt x="395" y="514"/>
                  </a:cubicBezTo>
                  <a:cubicBezTo>
                    <a:pt x="395" y="514"/>
                    <a:pt x="394" y="509"/>
                    <a:pt x="397" y="508"/>
                  </a:cubicBezTo>
                  <a:cubicBezTo>
                    <a:pt x="399" y="507"/>
                    <a:pt x="400" y="507"/>
                    <a:pt x="403" y="509"/>
                  </a:cubicBezTo>
                  <a:cubicBezTo>
                    <a:pt x="404" y="510"/>
                    <a:pt x="405" y="513"/>
                    <a:pt x="406" y="515"/>
                  </a:cubicBezTo>
                  <a:cubicBezTo>
                    <a:pt x="408" y="514"/>
                    <a:pt x="413" y="512"/>
                    <a:pt x="414" y="510"/>
                  </a:cubicBezTo>
                  <a:cubicBezTo>
                    <a:pt x="416" y="508"/>
                    <a:pt x="419" y="505"/>
                    <a:pt x="422" y="504"/>
                  </a:cubicBezTo>
                  <a:cubicBezTo>
                    <a:pt x="424" y="504"/>
                    <a:pt x="426" y="504"/>
                    <a:pt x="429" y="504"/>
                  </a:cubicBezTo>
                  <a:cubicBezTo>
                    <a:pt x="431" y="505"/>
                    <a:pt x="435" y="503"/>
                    <a:pt x="437" y="501"/>
                  </a:cubicBezTo>
                  <a:cubicBezTo>
                    <a:pt x="438" y="498"/>
                    <a:pt x="437" y="495"/>
                    <a:pt x="439" y="494"/>
                  </a:cubicBezTo>
                  <a:cubicBezTo>
                    <a:pt x="441" y="493"/>
                    <a:pt x="442" y="497"/>
                    <a:pt x="445" y="495"/>
                  </a:cubicBezTo>
                  <a:cubicBezTo>
                    <a:pt x="448" y="493"/>
                    <a:pt x="450" y="491"/>
                    <a:pt x="452" y="489"/>
                  </a:cubicBezTo>
                  <a:cubicBezTo>
                    <a:pt x="454" y="487"/>
                    <a:pt x="455" y="486"/>
                    <a:pt x="457" y="485"/>
                  </a:cubicBezTo>
                  <a:cubicBezTo>
                    <a:pt x="460" y="483"/>
                    <a:pt x="460" y="483"/>
                    <a:pt x="461" y="480"/>
                  </a:cubicBezTo>
                  <a:cubicBezTo>
                    <a:pt x="461" y="478"/>
                    <a:pt x="461" y="474"/>
                    <a:pt x="463" y="473"/>
                  </a:cubicBezTo>
                  <a:cubicBezTo>
                    <a:pt x="465" y="472"/>
                    <a:pt x="468" y="472"/>
                    <a:pt x="470" y="472"/>
                  </a:cubicBezTo>
                  <a:cubicBezTo>
                    <a:pt x="472" y="472"/>
                    <a:pt x="476" y="473"/>
                    <a:pt x="477" y="475"/>
                  </a:cubicBezTo>
                  <a:cubicBezTo>
                    <a:pt x="479" y="477"/>
                    <a:pt x="482" y="480"/>
                    <a:pt x="485" y="479"/>
                  </a:cubicBezTo>
                  <a:cubicBezTo>
                    <a:pt x="487" y="477"/>
                    <a:pt x="487" y="475"/>
                    <a:pt x="489" y="474"/>
                  </a:cubicBezTo>
                  <a:cubicBezTo>
                    <a:pt x="491" y="473"/>
                    <a:pt x="492" y="473"/>
                    <a:pt x="494" y="474"/>
                  </a:cubicBezTo>
                  <a:cubicBezTo>
                    <a:pt x="495" y="476"/>
                    <a:pt x="500" y="475"/>
                    <a:pt x="498" y="472"/>
                  </a:cubicBezTo>
                  <a:cubicBezTo>
                    <a:pt x="496" y="470"/>
                    <a:pt x="494" y="470"/>
                    <a:pt x="495" y="467"/>
                  </a:cubicBezTo>
                  <a:cubicBezTo>
                    <a:pt x="495" y="465"/>
                    <a:pt x="496" y="464"/>
                    <a:pt x="499" y="463"/>
                  </a:cubicBezTo>
                  <a:cubicBezTo>
                    <a:pt x="500" y="462"/>
                    <a:pt x="500" y="461"/>
                    <a:pt x="501" y="460"/>
                  </a:cubicBezTo>
                  <a:cubicBezTo>
                    <a:pt x="499" y="456"/>
                    <a:pt x="499" y="456"/>
                    <a:pt x="499" y="456"/>
                  </a:cubicBezTo>
                  <a:cubicBezTo>
                    <a:pt x="499" y="451"/>
                    <a:pt x="499" y="446"/>
                    <a:pt x="496" y="444"/>
                  </a:cubicBezTo>
                  <a:cubicBezTo>
                    <a:pt x="493" y="441"/>
                    <a:pt x="490" y="438"/>
                    <a:pt x="489" y="435"/>
                  </a:cubicBezTo>
                  <a:cubicBezTo>
                    <a:pt x="488" y="432"/>
                    <a:pt x="485" y="426"/>
                    <a:pt x="487" y="422"/>
                  </a:cubicBezTo>
                  <a:cubicBezTo>
                    <a:pt x="488" y="417"/>
                    <a:pt x="489" y="417"/>
                    <a:pt x="492" y="414"/>
                  </a:cubicBezTo>
                  <a:cubicBezTo>
                    <a:pt x="495" y="411"/>
                    <a:pt x="498" y="408"/>
                    <a:pt x="495" y="405"/>
                  </a:cubicBezTo>
                  <a:cubicBezTo>
                    <a:pt x="491" y="402"/>
                    <a:pt x="489" y="402"/>
                    <a:pt x="491" y="399"/>
                  </a:cubicBezTo>
                  <a:cubicBezTo>
                    <a:pt x="493" y="397"/>
                    <a:pt x="494" y="396"/>
                    <a:pt x="490" y="394"/>
                  </a:cubicBezTo>
                  <a:cubicBezTo>
                    <a:pt x="487" y="392"/>
                    <a:pt x="481" y="391"/>
                    <a:pt x="483" y="387"/>
                  </a:cubicBezTo>
                  <a:cubicBezTo>
                    <a:pt x="484" y="384"/>
                    <a:pt x="483" y="386"/>
                    <a:pt x="487" y="386"/>
                  </a:cubicBezTo>
                  <a:cubicBezTo>
                    <a:pt x="491" y="386"/>
                    <a:pt x="491" y="387"/>
                    <a:pt x="494" y="383"/>
                  </a:cubicBezTo>
                  <a:cubicBezTo>
                    <a:pt x="497" y="379"/>
                    <a:pt x="498" y="378"/>
                    <a:pt x="503" y="378"/>
                  </a:cubicBezTo>
                  <a:cubicBezTo>
                    <a:pt x="508" y="377"/>
                    <a:pt x="516" y="378"/>
                    <a:pt x="521" y="377"/>
                  </a:cubicBezTo>
                  <a:cubicBezTo>
                    <a:pt x="525" y="376"/>
                    <a:pt x="527" y="377"/>
                    <a:pt x="532" y="375"/>
                  </a:cubicBezTo>
                  <a:cubicBezTo>
                    <a:pt x="536" y="373"/>
                    <a:pt x="536" y="372"/>
                    <a:pt x="533" y="369"/>
                  </a:cubicBezTo>
                  <a:cubicBezTo>
                    <a:pt x="531" y="366"/>
                    <a:pt x="532" y="364"/>
                    <a:pt x="536" y="364"/>
                  </a:cubicBezTo>
                  <a:cubicBezTo>
                    <a:pt x="540" y="363"/>
                    <a:pt x="541" y="362"/>
                    <a:pt x="543" y="359"/>
                  </a:cubicBezTo>
                  <a:cubicBezTo>
                    <a:pt x="545" y="356"/>
                    <a:pt x="548" y="352"/>
                    <a:pt x="543" y="351"/>
                  </a:cubicBezTo>
                  <a:cubicBezTo>
                    <a:pt x="538" y="350"/>
                    <a:pt x="539" y="346"/>
                    <a:pt x="541" y="344"/>
                  </a:cubicBezTo>
                  <a:cubicBezTo>
                    <a:pt x="543" y="343"/>
                    <a:pt x="547" y="343"/>
                    <a:pt x="548" y="341"/>
                  </a:cubicBezTo>
                  <a:cubicBezTo>
                    <a:pt x="548" y="340"/>
                    <a:pt x="547" y="339"/>
                    <a:pt x="544" y="336"/>
                  </a:cubicBezTo>
                  <a:cubicBezTo>
                    <a:pt x="541" y="333"/>
                    <a:pt x="539" y="331"/>
                    <a:pt x="539" y="329"/>
                  </a:cubicBezTo>
                  <a:cubicBezTo>
                    <a:pt x="540" y="326"/>
                    <a:pt x="542" y="321"/>
                    <a:pt x="538" y="320"/>
                  </a:cubicBezTo>
                  <a:cubicBezTo>
                    <a:pt x="535" y="318"/>
                    <a:pt x="536" y="317"/>
                    <a:pt x="541" y="316"/>
                  </a:cubicBezTo>
                  <a:cubicBezTo>
                    <a:pt x="545" y="315"/>
                    <a:pt x="549" y="310"/>
                    <a:pt x="545" y="308"/>
                  </a:cubicBezTo>
                  <a:cubicBezTo>
                    <a:pt x="542" y="306"/>
                    <a:pt x="539" y="303"/>
                    <a:pt x="536" y="301"/>
                  </a:cubicBezTo>
                  <a:cubicBezTo>
                    <a:pt x="532" y="299"/>
                    <a:pt x="528" y="295"/>
                    <a:pt x="528" y="291"/>
                  </a:cubicBezTo>
                  <a:cubicBezTo>
                    <a:pt x="529" y="286"/>
                    <a:pt x="528" y="286"/>
                    <a:pt x="532" y="285"/>
                  </a:cubicBezTo>
                  <a:cubicBezTo>
                    <a:pt x="536" y="285"/>
                    <a:pt x="538" y="285"/>
                    <a:pt x="538" y="285"/>
                  </a:cubicBezTo>
                  <a:cubicBezTo>
                    <a:pt x="538" y="285"/>
                    <a:pt x="533" y="282"/>
                    <a:pt x="532" y="279"/>
                  </a:cubicBezTo>
                  <a:cubicBezTo>
                    <a:pt x="530" y="275"/>
                    <a:pt x="529" y="272"/>
                    <a:pt x="530" y="269"/>
                  </a:cubicBezTo>
                  <a:cubicBezTo>
                    <a:pt x="530" y="266"/>
                    <a:pt x="532" y="262"/>
                    <a:pt x="533" y="261"/>
                  </a:cubicBezTo>
                  <a:cubicBezTo>
                    <a:pt x="534" y="259"/>
                    <a:pt x="531" y="258"/>
                    <a:pt x="527" y="260"/>
                  </a:cubicBezTo>
                  <a:cubicBezTo>
                    <a:pt x="524" y="262"/>
                    <a:pt x="523" y="256"/>
                    <a:pt x="521" y="253"/>
                  </a:cubicBezTo>
                  <a:cubicBezTo>
                    <a:pt x="520" y="250"/>
                    <a:pt x="514" y="245"/>
                    <a:pt x="514" y="245"/>
                  </a:cubicBezTo>
                  <a:cubicBezTo>
                    <a:pt x="514" y="243"/>
                    <a:pt x="508" y="240"/>
                    <a:pt x="508" y="237"/>
                  </a:cubicBezTo>
                  <a:cubicBezTo>
                    <a:pt x="507" y="235"/>
                    <a:pt x="503" y="227"/>
                    <a:pt x="504" y="223"/>
                  </a:cubicBezTo>
                  <a:cubicBezTo>
                    <a:pt x="504" y="218"/>
                    <a:pt x="504" y="214"/>
                    <a:pt x="510" y="214"/>
                  </a:cubicBezTo>
                  <a:cubicBezTo>
                    <a:pt x="515" y="213"/>
                    <a:pt x="520" y="215"/>
                    <a:pt x="523" y="213"/>
                  </a:cubicBezTo>
                  <a:cubicBezTo>
                    <a:pt x="527" y="212"/>
                    <a:pt x="528" y="211"/>
                    <a:pt x="530" y="209"/>
                  </a:cubicBezTo>
                  <a:cubicBezTo>
                    <a:pt x="531" y="206"/>
                    <a:pt x="531" y="202"/>
                    <a:pt x="534" y="201"/>
                  </a:cubicBezTo>
                  <a:cubicBezTo>
                    <a:pt x="538" y="201"/>
                    <a:pt x="545" y="200"/>
                    <a:pt x="545" y="200"/>
                  </a:cubicBezTo>
                  <a:cubicBezTo>
                    <a:pt x="545" y="200"/>
                    <a:pt x="549" y="204"/>
                    <a:pt x="550" y="203"/>
                  </a:cubicBezTo>
                  <a:cubicBezTo>
                    <a:pt x="552" y="202"/>
                    <a:pt x="553" y="200"/>
                    <a:pt x="556" y="202"/>
                  </a:cubicBezTo>
                  <a:cubicBezTo>
                    <a:pt x="559" y="203"/>
                    <a:pt x="563" y="207"/>
                    <a:pt x="565" y="207"/>
                  </a:cubicBezTo>
                  <a:cubicBezTo>
                    <a:pt x="567" y="206"/>
                    <a:pt x="567" y="207"/>
                    <a:pt x="570" y="206"/>
                  </a:cubicBezTo>
                  <a:cubicBezTo>
                    <a:pt x="574" y="205"/>
                    <a:pt x="577" y="205"/>
                    <a:pt x="579" y="203"/>
                  </a:cubicBezTo>
                  <a:cubicBezTo>
                    <a:pt x="581" y="201"/>
                    <a:pt x="584" y="199"/>
                    <a:pt x="586" y="197"/>
                  </a:cubicBezTo>
                  <a:cubicBezTo>
                    <a:pt x="589" y="195"/>
                    <a:pt x="591" y="193"/>
                    <a:pt x="593" y="193"/>
                  </a:cubicBezTo>
                  <a:cubicBezTo>
                    <a:pt x="596" y="192"/>
                    <a:pt x="592" y="190"/>
                    <a:pt x="594" y="187"/>
                  </a:cubicBezTo>
                  <a:cubicBezTo>
                    <a:pt x="596" y="184"/>
                    <a:pt x="597" y="178"/>
                    <a:pt x="597" y="178"/>
                  </a:cubicBezTo>
                  <a:cubicBezTo>
                    <a:pt x="597" y="178"/>
                    <a:pt x="600" y="181"/>
                    <a:pt x="602" y="180"/>
                  </a:cubicBezTo>
                  <a:cubicBezTo>
                    <a:pt x="603" y="179"/>
                    <a:pt x="606" y="177"/>
                    <a:pt x="606" y="175"/>
                  </a:cubicBezTo>
                  <a:cubicBezTo>
                    <a:pt x="606" y="174"/>
                    <a:pt x="607" y="172"/>
                    <a:pt x="609" y="170"/>
                  </a:cubicBezTo>
                  <a:cubicBezTo>
                    <a:pt x="609" y="170"/>
                    <a:pt x="609" y="170"/>
                    <a:pt x="608" y="17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681038" y="2954338"/>
              <a:ext cx="1425575" cy="1371600"/>
            </a:xfrm>
            <a:custGeom>
              <a:avLst/>
              <a:gdLst>
                <a:gd name="T0" fmla="*/ 59 w 461"/>
                <a:gd name="T1" fmla="*/ 437 h 444"/>
                <a:gd name="T2" fmla="*/ 38 w 461"/>
                <a:gd name="T3" fmla="*/ 405 h 444"/>
                <a:gd name="T4" fmla="*/ 43 w 461"/>
                <a:gd name="T5" fmla="*/ 382 h 444"/>
                <a:gd name="T6" fmla="*/ 22 w 461"/>
                <a:gd name="T7" fmla="*/ 364 h 444"/>
                <a:gd name="T8" fmla="*/ 19 w 461"/>
                <a:gd name="T9" fmla="*/ 335 h 444"/>
                <a:gd name="T10" fmla="*/ 18 w 461"/>
                <a:gd name="T11" fmla="*/ 314 h 444"/>
                <a:gd name="T12" fmla="*/ 3 w 461"/>
                <a:gd name="T13" fmla="*/ 303 h 444"/>
                <a:gd name="T14" fmla="*/ 18 w 461"/>
                <a:gd name="T15" fmla="*/ 287 h 444"/>
                <a:gd name="T16" fmla="*/ 35 w 461"/>
                <a:gd name="T17" fmla="*/ 271 h 444"/>
                <a:gd name="T18" fmla="*/ 38 w 461"/>
                <a:gd name="T19" fmla="*/ 242 h 444"/>
                <a:gd name="T20" fmla="*/ 35 w 461"/>
                <a:gd name="T21" fmla="*/ 184 h 444"/>
                <a:gd name="T22" fmla="*/ 16 w 461"/>
                <a:gd name="T23" fmla="*/ 155 h 444"/>
                <a:gd name="T24" fmla="*/ 32 w 461"/>
                <a:gd name="T25" fmla="*/ 128 h 444"/>
                <a:gd name="T26" fmla="*/ 48 w 461"/>
                <a:gd name="T27" fmla="*/ 128 h 444"/>
                <a:gd name="T28" fmla="*/ 73 w 461"/>
                <a:gd name="T29" fmla="*/ 127 h 444"/>
                <a:gd name="T30" fmla="*/ 126 w 461"/>
                <a:gd name="T31" fmla="*/ 114 h 444"/>
                <a:gd name="T32" fmla="*/ 116 w 461"/>
                <a:gd name="T33" fmla="*/ 89 h 444"/>
                <a:gd name="T34" fmla="*/ 146 w 461"/>
                <a:gd name="T35" fmla="*/ 65 h 444"/>
                <a:gd name="T36" fmla="*/ 197 w 461"/>
                <a:gd name="T37" fmla="*/ 47 h 444"/>
                <a:gd name="T38" fmla="*/ 224 w 461"/>
                <a:gd name="T39" fmla="*/ 16 h 444"/>
                <a:gd name="T40" fmla="*/ 252 w 461"/>
                <a:gd name="T41" fmla="*/ 30 h 444"/>
                <a:gd name="T42" fmla="*/ 272 w 461"/>
                <a:gd name="T43" fmla="*/ 48 h 444"/>
                <a:gd name="T44" fmla="*/ 275 w 461"/>
                <a:gd name="T45" fmla="*/ 73 h 444"/>
                <a:gd name="T46" fmla="*/ 264 w 461"/>
                <a:gd name="T47" fmla="*/ 93 h 444"/>
                <a:gd name="T48" fmla="*/ 298 w 461"/>
                <a:gd name="T49" fmla="*/ 93 h 444"/>
                <a:gd name="T50" fmla="*/ 320 w 461"/>
                <a:gd name="T51" fmla="*/ 83 h 444"/>
                <a:gd name="T52" fmla="*/ 334 w 461"/>
                <a:gd name="T53" fmla="*/ 63 h 444"/>
                <a:gd name="T54" fmla="*/ 325 w 461"/>
                <a:gd name="T55" fmla="*/ 17 h 444"/>
                <a:gd name="T56" fmla="*/ 344 w 461"/>
                <a:gd name="T57" fmla="*/ 4 h 444"/>
                <a:gd name="T58" fmla="*/ 368 w 461"/>
                <a:gd name="T59" fmla="*/ 21 h 444"/>
                <a:gd name="T60" fmla="*/ 409 w 461"/>
                <a:gd name="T61" fmla="*/ 8 h 444"/>
                <a:gd name="T62" fmla="*/ 418 w 461"/>
                <a:gd name="T63" fmla="*/ 29 h 444"/>
                <a:gd name="T64" fmla="*/ 413 w 461"/>
                <a:gd name="T65" fmla="*/ 62 h 444"/>
                <a:gd name="T66" fmla="*/ 422 w 461"/>
                <a:gd name="T67" fmla="*/ 87 h 444"/>
                <a:gd name="T68" fmla="*/ 431 w 461"/>
                <a:gd name="T69" fmla="*/ 115 h 444"/>
                <a:gd name="T70" fmla="*/ 460 w 461"/>
                <a:gd name="T71" fmla="*/ 139 h 444"/>
                <a:gd name="T72" fmla="*/ 450 w 461"/>
                <a:gd name="T73" fmla="*/ 179 h 444"/>
                <a:gd name="T74" fmla="*/ 448 w 461"/>
                <a:gd name="T75" fmla="*/ 191 h 444"/>
                <a:gd name="T76" fmla="*/ 415 w 461"/>
                <a:gd name="T77" fmla="*/ 214 h 444"/>
                <a:gd name="T78" fmla="*/ 395 w 461"/>
                <a:gd name="T79" fmla="*/ 223 h 444"/>
                <a:gd name="T80" fmla="*/ 368 w 461"/>
                <a:gd name="T81" fmla="*/ 238 h 444"/>
                <a:gd name="T82" fmla="*/ 350 w 461"/>
                <a:gd name="T83" fmla="*/ 260 h 444"/>
                <a:gd name="T84" fmla="*/ 372 w 461"/>
                <a:gd name="T85" fmla="*/ 277 h 444"/>
                <a:gd name="T86" fmla="*/ 358 w 461"/>
                <a:gd name="T87" fmla="*/ 297 h 444"/>
                <a:gd name="T88" fmla="*/ 341 w 461"/>
                <a:gd name="T89" fmla="*/ 296 h 444"/>
                <a:gd name="T90" fmla="*/ 335 w 461"/>
                <a:gd name="T91" fmla="*/ 320 h 444"/>
                <a:gd name="T92" fmla="*/ 311 w 461"/>
                <a:gd name="T93" fmla="*/ 339 h 444"/>
                <a:gd name="T94" fmla="*/ 292 w 461"/>
                <a:gd name="T95" fmla="*/ 358 h 444"/>
                <a:gd name="T96" fmla="*/ 284 w 461"/>
                <a:gd name="T97" fmla="*/ 375 h 444"/>
                <a:gd name="T98" fmla="*/ 268 w 461"/>
                <a:gd name="T99" fmla="*/ 352 h 444"/>
                <a:gd name="T100" fmla="*/ 252 w 461"/>
                <a:gd name="T101" fmla="*/ 325 h 444"/>
                <a:gd name="T102" fmla="*/ 232 w 461"/>
                <a:gd name="T103" fmla="*/ 354 h 444"/>
                <a:gd name="T104" fmla="*/ 216 w 461"/>
                <a:gd name="T105" fmla="*/ 364 h 444"/>
                <a:gd name="T106" fmla="*/ 180 w 461"/>
                <a:gd name="T107" fmla="*/ 388 h 444"/>
                <a:gd name="T108" fmla="*/ 147 w 461"/>
                <a:gd name="T109" fmla="*/ 394 h 444"/>
                <a:gd name="T110" fmla="*/ 127 w 461"/>
                <a:gd name="T111" fmla="*/ 420 h 444"/>
                <a:gd name="T112" fmla="*/ 115 w 461"/>
                <a:gd name="T113" fmla="*/ 427 h 444"/>
                <a:gd name="T114" fmla="*/ 93 w 461"/>
                <a:gd name="T115" fmla="*/ 439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61" h="444">
                  <a:moveTo>
                    <a:pt x="74" y="444"/>
                  </a:moveTo>
                  <a:cubicBezTo>
                    <a:pt x="71" y="444"/>
                    <a:pt x="70" y="441"/>
                    <a:pt x="69" y="439"/>
                  </a:cubicBezTo>
                  <a:cubicBezTo>
                    <a:pt x="69" y="438"/>
                    <a:pt x="68" y="437"/>
                    <a:pt x="68" y="437"/>
                  </a:cubicBezTo>
                  <a:cubicBezTo>
                    <a:pt x="67" y="435"/>
                    <a:pt x="66" y="434"/>
                    <a:pt x="65" y="434"/>
                  </a:cubicBezTo>
                  <a:cubicBezTo>
                    <a:pt x="64" y="434"/>
                    <a:pt x="64" y="434"/>
                    <a:pt x="64" y="434"/>
                  </a:cubicBezTo>
                  <a:cubicBezTo>
                    <a:pt x="63" y="434"/>
                    <a:pt x="62" y="436"/>
                    <a:pt x="62" y="438"/>
                  </a:cubicBezTo>
                  <a:cubicBezTo>
                    <a:pt x="61" y="440"/>
                    <a:pt x="61" y="440"/>
                    <a:pt x="61" y="440"/>
                  </a:cubicBezTo>
                  <a:cubicBezTo>
                    <a:pt x="60" y="439"/>
                    <a:pt x="60" y="439"/>
                    <a:pt x="60" y="439"/>
                  </a:cubicBezTo>
                  <a:cubicBezTo>
                    <a:pt x="59" y="438"/>
                    <a:pt x="59" y="438"/>
                    <a:pt x="59" y="437"/>
                  </a:cubicBezTo>
                  <a:cubicBezTo>
                    <a:pt x="56" y="433"/>
                    <a:pt x="57" y="431"/>
                    <a:pt x="60" y="425"/>
                  </a:cubicBezTo>
                  <a:cubicBezTo>
                    <a:pt x="62" y="422"/>
                    <a:pt x="61" y="421"/>
                    <a:pt x="59" y="419"/>
                  </a:cubicBezTo>
                  <a:cubicBezTo>
                    <a:pt x="59" y="418"/>
                    <a:pt x="58" y="417"/>
                    <a:pt x="57" y="416"/>
                  </a:cubicBezTo>
                  <a:cubicBezTo>
                    <a:pt x="55" y="412"/>
                    <a:pt x="53" y="409"/>
                    <a:pt x="49" y="409"/>
                  </a:cubicBezTo>
                  <a:cubicBezTo>
                    <a:pt x="48" y="409"/>
                    <a:pt x="48" y="409"/>
                    <a:pt x="47" y="410"/>
                  </a:cubicBezTo>
                  <a:cubicBezTo>
                    <a:pt x="45" y="410"/>
                    <a:pt x="44" y="410"/>
                    <a:pt x="43" y="410"/>
                  </a:cubicBezTo>
                  <a:cubicBezTo>
                    <a:pt x="41" y="410"/>
                    <a:pt x="41" y="409"/>
                    <a:pt x="40" y="408"/>
                  </a:cubicBezTo>
                  <a:cubicBezTo>
                    <a:pt x="40" y="408"/>
                    <a:pt x="40" y="407"/>
                    <a:pt x="39" y="406"/>
                  </a:cubicBezTo>
                  <a:cubicBezTo>
                    <a:pt x="39" y="406"/>
                    <a:pt x="38" y="405"/>
                    <a:pt x="38" y="405"/>
                  </a:cubicBezTo>
                  <a:cubicBezTo>
                    <a:pt x="36" y="403"/>
                    <a:pt x="35" y="402"/>
                    <a:pt x="36" y="397"/>
                  </a:cubicBezTo>
                  <a:cubicBezTo>
                    <a:pt x="37" y="393"/>
                    <a:pt x="38" y="393"/>
                    <a:pt x="39" y="392"/>
                  </a:cubicBezTo>
                  <a:cubicBezTo>
                    <a:pt x="40" y="392"/>
                    <a:pt x="42" y="391"/>
                    <a:pt x="44" y="389"/>
                  </a:cubicBezTo>
                  <a:cubicBezTo>
                    <a:pt x="45" y="388"/>
                    <a:pt x="47" y="387"/>
                    <a:pt x="47" y="386"/>
                  </a:cubicBezTo>
                  <a:cubicBezTo>
                    <a:pt x="47" y="386"/>
                    <a:pt x="47" y="386"/>
                    <a:pt x="47" y="386"/>
                  </a:cubicBezTo>
                  <a:cubicBezTo>
                    <a:pt x="47" y="386"/>
                    <a:pt x="47" y="386"/>
                    <a:pt x="47" y="386"/>
                  </a:cubicBezTo>
                  <a:cubicBezTo>
                    <a:pt x="46" y="385"/>
                    <a:pt x="46" y="385"/>
                    <a:pt x="45" y="383"/>
                  </a:cubicBezTo>
                  <a:cubicBezTo>
                    <a:pt x="45" y="382"/>
                    <a:pt x="44" y="382"/>
                    <a:pt x="44" y="382"/>
                  </a:cubicBezTo>
                  <a:cubicBezTo>
                    <a:pt x="44" y="382"/>
                    <a:pt x="44" y="382"/>
                    <a:pt x="43" y="382"/>
                  </a:cubicBezTo>
                  <a:cubicBezTo>
                    <a:pt x="43" y="382"/>
                    <a:pt x="42" y="382"/>
                    <a:pt x="41" y="382"/>
                  </a:cubicBezTo>
                  <a:cubicBezTo>
                    <a:pt x="40" y="382"/>
                    <a:pt x="39" y="382"/>
                    <a:pt x="37" y="382"/>
                  </a:cubicBezTo>
                  <a:cubicBezTo>
                    <a:pt x="34" y="380"/>
                    <a:pt x="33" y="379"/>
                    <a:pt x="33" y="377"/>
                  </a:cubicBezTo>
                  <a:cubicBezTo>
                    <a:pt x="33" y="376"/>
                    <a:pt x="33" y="375"/>
                    <a:pt x="33" y="373"/>
                  </a:cubicBezTo>
                  <a:cubicBezTo>
                    <a:pt x="32" y="371"/>
                    <a:pt x="32" y="370"/>
                    <a:pt x="31" y="369"/>
                  </a:cubicBezTo>
                  <a:cubicBezTo>
                    <a:pt x="31" y="367"/>
                    <a:pt x="31" y="367"/>
                    <a:pt x="29" y="365"/>
                  </a:cubicBezTo>
                  <a:cubicBezTo>
                    <a:pt x="29" y="364"/>
                    <a:pt x="28" y="363"/>
                    <a:pt x="27" y="363"/>
                  </a:cubicBezTo>
                  <a:cubicBezTo>
                    <a:pt x="27" y="363"/>
                    <a:pt x="26" y="364"/>
                    <a:pt x="25" y="364"/>
                  </a:cubicBezTo>
                  <a:cubicBezTo>
                    <a:pt x="24" y="364"/>
                    <a:pt x="23" y="364"/>
                    <a:pt x="22" y="364"/>
                  </a:cubicBezTo>
                  <a:cubicBezTo>
                    <a:pt x="22" y="364"/>
                    <a:pt x="21" y="364"/>
                    <a:pt x="21" y="364"/>
                  </a:cubicBezTo>
                  <a:cubicBezTo>
                    <a:pt x="19" y="364"/>
                    <a:pt x="18" y="363"/>
                    <a:pt x="17" y="362"/>
                  </a:cubicBezTo>
                  <a:cubicBezTo>
                    <a:pt x="16" y="361"/>
                    <a:pt x="16" y="359"/>
                    <a:pt x="17" y="355"/>
                  </a:cubicBezTo>
                  <a:cubicBezTo>
                    <a:pt x="18" y="352"/>
                    <a:pt x="18" y="352"/>
                    <a:pt x="16" y="352"/>
                  </a:cubicBezTo>
                  <a:cubicBezTo>
                    <a:pt x="16" y="351"/>
                    <a:pt x="15" y="351"/>
                    <a:pt x="14" y="351"/>
                  </a:cubicBezTo>
                  <a:cubicBezTo>
                    <a:pt x="13" y="350"/>
                    <a:pt x="10" y="349"/>
                    <a:pt x="11" y="347"/>
                  </a:cubicBezTo>
                  <a:cubicBezTo>
                    <a:pt x="11" y="346"/>
                    <a:pt x="12" y="345"/>
                    <a:pt x="13" y="345"/>
                  </a:cubicBezTo>
                  <a:cubicBezTo>
                    <a:pt x="16" y="344"/>
                    <a:pt x="16" y="343"/>
                    <a:pt x="16" y="338"/>
                  </a:cubicBezTo>
                  <a:cubicBezTo>
                    <a:pt x="16" y="336"/>
                    <a:pt x="17" y="335"/>
                    <a:pt x="19" y="335"/>
                  </a:cubicBezTo>
                  <a:cubicBezTo>
                    <a:pt x="20" y="335"/>
                    <a:pt x="20" y="335"/>
                    <a:pt x="21" y="335"/>
                  </a:cubicBezTo>
                  <a:cubicBezTo>
                    <a:pt x="22" y="335"/>
                    <a:pt x="23" y="335"/>
                    <a:pt x="24" y="335"/>
                  </a:cubicBezTo>
                  <a:cubicBezTo>
                    <a:pt x="24" y="335"/>
                    <a:pt x="25" y="335"/>
                    <a:pt x="25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7" y="334"/>
                    <a:pt x="27" y="332"/>
                    <a:pt x="26" y="330"/>
                  </a:cubicBezTo>
                  <a:cubicBezTo>
                    <a:pt x="26" y="329"/>
                    <a:pt x="26" y="328"/>
                    <a:pt x="26" y="326"/>
                  </a:cubicBezTo>
                  <a:cubicBezTo>
                    <a:pt x="26" y="322"/>
                    <a:pt x="26" y="322"/>
                    <a:pt x="23" y="322"/>
                  </a:cubicBezTo>
                  <a:cubicBezTo>
                    <a:pt x="21" y="322"/>
                    <a:pt x="18" y="321"/>
                    <a:pt x="17" y="319"/>
                  </a:cubicBezTo>
                  <a:cubicBezTo>
                    <a:pt x="17" y="318"/>
                    <a:pt x="17" y="316"/>
                    <a:pt x="18" y="314"/>
                  </a:cubicBezTo>
                  <a:cubicBezTo>
                    <a:pt x="19" y="313"/>
                    <a:pt x="19" y="312"/>
                    <a:pt x="19" y="311"/>
                  </a:cubicBezTo>
                  <a:cubicBezTo>
                    <a:pt x="19" y="311"/>
                    <a:pt x="18" y="310"/>
                    <a:pt x="18" y="310"/>
                  </a:cubicBezTo>
                  <a:cubicBezTo>
                    <a:pt x="18" y="310"/>
                    <a:pt x="17" y="311"/>
                    <a:pt x="17" y="311"/>
                  </a:cubicBezTo>
                  <a:cubicBezTo>
                    <a:pt x="16" y="311"/>
                    <a:pt x="15" y="311"/>
                    <a:pt x="14" y="311"/>
                  </a:cubicBezTo>
                  <a:cubicBezTo>
                    <a:pt x="12" y="311"/>
                    <a:pt x="10" y="311"/>
                    <a:pt x="7" y="312"/>
                  </a:cubicBezTo>
                  <a:cubicBezTo>
                    <a:pt x="7" y="312"/>
                    <a:pt x="6" y="312"/>
                    <a:pt x="5" y="312"/>
                  </a:cubicBezTo>
                  <a:cubicBezTo>
                    <a:pt x="4" y="312"/>
                    <a:pt x="4" y="312"/>
                    <a:pt x="3" y="311"/>
                  </a:cubicBezTo>
                  <a:cubicBezTo>
                    <a:pt x="2" y="310"/>
                    <a:pt x="2" y="308"/>
                    <a:pt x="2" y="306"/>
                  </a:cubicBezTo>
                  <a:cubicBezTo>
                    <a:pt x="3" y="305"/>
                    <a:pt x="3" y="304"/>
                    <a:pt x="3" y="303"/>
                  </a:cubicBezTo>
                  <a:cubicBezTo>
                    <a:pt x="3" y="301"/>
                    <a:pt x="2" y="299"/>
                    <a:pt x="2" y="298"/>
                  </a:cubicBezTo>
                  <a:cubicBezTo>
                    <a:pt x="1" y="296"/>
                    <a:pt x="0" y="294"/>
                    <a:pt x="2" y="292"/>
                  </a:cubicBezTo>
                  <a:cubicBezTo>
                    <a:pt x="4" y="291"/>
                    <a:pt x="5" y="291"/>
                    <a:pt x="6" y="291"/>
                  </a:cubicBezTo>
                  <a:cubicBezTo>
                    <a:pt x="7" y="291"/>
                    <a:pt x="8" y="291"/>
                    <a:pt x="8" y="294"/>
                  </a:cubicBezTo>
                  <a:cubicBezTo>
                    <a:pt x="8" y="294"/>
                    <a:pt x="9" y="295"/>
                    <a:pt x="9" y="296"/>
                  </a:cubicBezTo>
                  <a:cubicBezTo>
                    <a:pt x="10" y="297"/>
                    <a:pt x="11" y="298"/>
                    <a:pt x="11" y="298"/>
                  </a:cubicBezTo>
                  <a:cubicBezTo>
                    <a:pt x="12" y="298"/>
                    <a:pt x="12" y="298"/>
                    <a:pt x="12" y="297"/>
                  </a:cubicBezTo>
                  <a:cubicBezTo>
                    <a:pt x="12" y="297"/>
                    <a:pt x="13" y="296"/>
                    <a:pt x="13" y="295"/>
                  </a:cubicBezTo>
                  <a:cubicBezTo>
                    <a:pt x="14" y="293"/>
                    <a:pt x="16" y="289"/>
                    <a:pt x="18" y="287"/>
                  </a:cubicBezTo>
                  <a:cubicBezTo>
                    <a:pt x="20" y="286"/>
                    <a:pt x="21" y="286"/>
                    <a:pt x="21" y="286"/>
                  </a:cubicBezTo>
                  <a:cubicBezTo>
                    <a:pt x="22" y="285"/>
                    <a:pt x="23" y="285"/>
                    <a:pt x="24" y="283"/>
                  </a:cubicBezTo>
                  <a:cubicBezTo>
                    <a:pt x="26" y="279"/>
                    <a:pt x="28" y="278"/>
                    <a:pt x="31" y="277"/>
                  </a:cubicBezTo>
                  <a:cubicBezTo>
                    <a:pt x="33" y="276"/>
                    <a:pt x="33" y="276"/>
                    <a:pt x="33" y="276"/>
                  </a:cubicBezTo>
                  <a:cubicBezTo>
                    <a:pt x="34" y="275"/>
                    <a:pt x="35" y="275"/>
                    <a:pt x="36" y="275"/>
                  </a:cubicBezTo>
                  <a:cubicBezTo>
                    <a:pt x="36" y="275"/>
                    <a:pt x="37" y="275"/>
                    <a:pt x="37" y="275"/>
                  </a:cubicBezTo>
                  <a:cubicBezTo>
                    <a:pt x="37" y="275"/>
                    <a:pt x="37" y="275"/>
                    <a:pt x="37" y="275"/>
                  </a:cubicBezTo>
                  <a:cubicBezTo>
                    <a:pt x="37" y="273"/>
                    <a:pt x="36" y="272"/>
                    <a:pt x="36" y="272"/>
                  </a:cubicBezTo>
                  <a:cubicBezTo>
                    <a:pt x="35" y="271"/>
                    <a:pt x="35" y="271"/>
                    <a:pt x="35" y="271"/>
                  </a:cubicBezTo>
                  <a:cubicBezTo>
                    <a:pt x="40" y="268"/>
                    <a:pt x="40" y="268"/>
                    <a:pt x="40" y="268"/>
                  </a:cubicBezTo>
                  <a:cubicBezTo>
                    <a:pt x="40" y="267"/>
                    <a:pt x="40" y="267"/>
                    <a:pt x="39" y="267"/>
                  </a:cubicBezTo>
                  <a:cubicBezTo>
                    <a:pt x="39" y="267"/>
                    <a:pt x="38" y="267"/>
                    <a:pt x="38" y="268"/>
                  </a:cubicBezTo>
                  <a:cubicBezTo>
                    <a:pt x="35" y="269"/>
                    <a:pt x="33" y="271"/>
                    <a:pt x="30" y="271"/>
                  </a:cubicBezTo>
                  <a:cubicBezTo>
                    <a:pt x="29" y="271"/>
                    <a:pt x="27" y="270"/>
                    <a:pt x="26" y="269"/>
                  </a:cubicBezTo>
                  <a:cubicBezTo>
                    <a:pt x="25" y="269"/>
                    <a:pt x="25" y="268"/>
                    <a:pt x="24" y="267"/>
                  </a:cubicBezTo>
                  <a:cubicBezTo>
                    <a:pt x="24" y="263"/>
                    <a:pt x="29" y="256"/>
                    <a:pt x="29" y="256"/>
                  </a:cubicBezTo>
                  <a:cubicBezTo>
                    <a:pt x="31" y="254"/>
                    <a:pt x="32" y="252"/>
                    <a:pt x="33" y="250"/>
                  </a:cubicBezTo>
                  <a:cubicBezTo>
                    <a:pt x="34" y="247"/>
                    <a:pt x="36" y="245"/>
                    <a:pt x="38" y="242"/>
                  </a:cubicBezTo>
                  <a:cubicBezTo>
                    <a:pt x="40" y="239"/>
                    <a:pt x="42" y="238"/>
                    <a:pt x="43" y="237"/>
                  </a:cubicBezTo>
                  <a:cubicBezTo>
                    <a:pt x="45" y="236"/>
                    <a:pt x="45" y="235"/>
                    <a:pt x="46" y="233"/>
                  </a:cubicBezTo>
                  <a:cubicBezTo>
                    <a:pt x="46" y="232"/>
                    <a:pt x="46" y="230"/>
                    <a:pt x="46" y="228"/>
                  </a:cubicBezTo>
                  <a:cubicBezTo>
                    <a:pt x="46" y="226"/>
                    <a:pt x="46" y="223"/>
                    <a:pt x="47" y="219"/>
                  </a:cubicBezTo>
                  <a:cubicBezTo>
                    <a:pt x="49" y="215"/>
                    <a:pt x="48" y="212"/>
                    <a:pt x="47" y="208"/>
                  </a:cubicBezTo>
                  <a:cubicBezTo>
                    <a:pt x="47" y="206"/>
                    <a:pt x="46" y="205"/>
                    <a:pt x="46" y="204"/>
                  </a:cubicBezTo>
                  <a:cubicBezTo>
                    <a:pt x="45" y="201"/>
                    <a:pt x="44" y="200"/>
                    <a:pt x="43" y="198"/>
                  </a:cubicBezTo>
                  <a:cubicBezTo>
                    <a:pt x="43" y="197"/>
                    <a:pt x="42" y="196"/>
                    <a:pt x="42" y="194"/>
                  </a:cubicBezTo>
                  <a:cubicBezTo>
                    <a:pt x="41" y="191"/>
                    <a:pt x="39" y="189"/>
                    <a:pt x="35" y="184"/>
                  </a:cubicBezTo>
                  <a:cubicBezTo>
                    <a:pt x="33" y="182"/>
                    <a:pt x="32" y="181"/>
                    <a:pt x="32" y="179"/>
                  </a:cubicBezTo>
                  <a:cubicBezTo>
                    <a:pt x="32" y="178"/>
                    <a:pt x="33" y="177"/>
                    <a:pt x="35" y="175"/>
                  </a:cubicBezTo>
                  <a:cubicBezTo>
                    <a:pt x="36" y="175"/>
                    <a:pt x="36" y="174"/>
                    <a:pt x="36" y="174"/>
                  </a:cubicBezTo>
                  <a:cubicBezTo>
                    <a:pt x="36" y="173"/>
                    <a:pt x="33" y="172"/>
                    <a:pt x="32" y="172"/>
                  </a:cubicBezTo>
                  <a:cubicBezTo>
                    <a:pt x="30" y="171"/>
                    <a:pt x="30" y="171"/>
                    <a:pt x="30" y="171"/>
                  </a:cubicBezTo>
                  <a:cubicBezTo>
                    <a:pt x="26" y="170"/>
                    <a:pt x="26" y="168"/>
                    <a:pt x="26" y="163"/>
                  </a:cubicBezTo>
                  <a:cubicBezTo>
                    <a:pt x="26" y="159"/>
                    <a:pt x="26" y="157"/>
                    <a:pt x="23" y="156"/>
                  </a:cubicBezTo>
                  <a:cubicBezTo>
                    <a:pt x="21" y="155"/>
                    <a:pt x="19" y="155"/>
                    <a:pt x="18" y="155"/>
                  </a:cubicBezTo>
                  <a:cubicBezTo>
                    <a:pt x="17" y="155"/>
                    <a:pt x="16" y="155"/>
                    <a:pt x="16" y="155"/>
                  </a:cubicBezTo>
                  <a:cubicBezTo>
                    <a:pt x="14" y="156"/>
                    <a:pt x="14" y="156"/>
                    <a:pt x="14" y="156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5" y="154"/>
                    <a:pt x="17" y="152"/>
                    <a:pt x="21" y="150"/>
                  </a:cubicBezTo>
                  <a:cubicBezTo>
                    <a:pt x="22" y="150"/>
                    <a:pt x="22" y="149"/>
                    <a:pt x="22" y="149"/>
                  </a:cubicBezTo>
                  <a:cubicBezTo>
                    <a:pt x="22" y="147"/>
                    <a:pt x="21" y="146"/>
                    <a:pt x="19" y="144"/>
                  </a:cubicBezTo>
                  <a:cubicBezTo>
                    <a:pt x="17" y="142"/>
                    <a:pt x="16" y="140"/>
                    <a:pt x="16" y="138"/>
                  </a:cubicBezTo>
                  <a:cubicBezTo>
                    <a:pt x="17" y="137"/>
                    <a:pt x="17" y="136"/>
                    <a:pt x="20" y="135"/>
                  </a:cubicBezTo>
                  <a:cubicBezTo>
                    <a:pt x="25" y="135"/>
                    <a:pt x="27" y="134"/>
                    <a:pt x="28" y="132"/>
                  </a:cubicBezTo>
                  <a:cubicBezTo>
                    <a:pt x="29" y="130"/>
                    <a:pt x="31" y="128"/>
                    <a:pt x="32" y="128"/>
                  </a:cubicBezTo>
                  <a:cubicBezTo>
                    <a:pt x="33" y="128"/>
                    <a:pt x="34" y="128"/>
                    <a:pt x="35" y="130"/>
                  </a:cubicBezTo>
                  <a:cubicBezTo>
                    <a:pt x="36" y="133"/>
                    <a:pt x="38" y="133"/>
                    <a:pt x="43" y="133"/>
                  </a:cubicBezTo>
                  <a:cubicBezTo>
                    <a:pt x="43" y="133"/>
                    <a:pt x="43" y="133"/>
                    <a:pt x="43" y="133"/>
                  </a:cubicBezTo>
                  <a:cubicBezTo>
                    <a:pt x="44" y="132"/>
                    <a:pt x="41" y="129"/>
                    <a:pt x="40" y="127"/>
                  </a:cubicBezTo>
                  <a:cubicBezTo>
                    <a:pt x="39" y="127"/>
                    <a:pt x="39" y="126"/>
                    <a:pt x="38" y="126"/>
                  </a:cubicBezTo>
                  <a:cubicBezTo>
                    <a:pt x="37" y="124"/>
                    <a:pt x="38" y="123"/>
                    <a:pt x="38" y="123"/>
                  </a:cubicBezTo>
                  <a:cubicBezTo>
                    <a:pt x="39" y="121"/>
                    <a:pt x="43" y="121"/>
                    <a:pt x="43" y="121"/>
                  </a:cubicBezTo>
                  <a:cubicBezTo>
                    <a:pt x="45" y="121"/>
                    <a:pt x="46" y="123"/>
                    <a:pt x="47" y="126"/>
                  </a:cubicBezTo>
                  <a:cubicBezTo>
                    <a:pt x="48" y="127"/>
                    <a:pt x="48" y="127"/>
                    <a:pt x="48" y="128"/>
                  </a:cubicBezTo>
                  <a:cubicBezTo>
                    <a:pt x="49" y="130"/>
                    <a:pt x="51" y="130"/>
                    <a:pt x="53" y="130"/>
                  </a:cubicBezTo>
                  <a:cubicBezTo>
                    <a:pt x="54" y="130"/>
                    <a:pt x="56" y="130"/>
                    <a:pt x="57" y="130"/>
                  </a:cubicBezTo>
                  <a:cubicBezTo>
                    <a:pt x="58" y="130"/>
                    <a:pt x="58" y="130"/>
                    <a:pt x="59" y="130"/>
                  </a:cubicBezTo>
                  <a:cubicBezTo>
                    <a:pt x="63" y="130"/>
                    <a:pt x="67" y="132"/>
                    <a:pt x="70" y="135"/>
                  </a:cubicBezTo>
                  <a:cubicBezTo>
                    <a:pt x="72" y="136"/>
                    <a:pt x="73" y="137"/>
                    <a:pt x="74" y="137"/>
                  </a:cubicBezTo>
                  <a:cubicBezTo>
                    <a:pt x="74" y="137"/>
                    <a:pt x="74" y="137"/>
                    <a:pt x="74" y="136"/>
                  </a:cubicBezTo>
                  <a:cubicBezTo>
                    <a:pt x="75" y="135"/>
                    <a:pt x="74" y="134"/>
                    <a:pt x="73" y="133"/>
                  </a:cubicBezTo>
                  <a:cubicBezTo>
                    <a:pt x="72" y="132"/>
                    <a:pt x="70" y="131"/>
                    <a:pt x="71" y="129"/>
                  </a:cubicBezTo>
                  <a:cubicBezTo>
                    <a:pt x="71" y="128"/>
                    <a:pt x="72" y="127"/>
                    <a:pt x="73" y="127"/>
                  </a:cubicBezTo>
                  <a:cubicBezTo>
                    <a:pt x="76" y="127"/>
                    <a:pt x="78" y="129"/>
                    <a:pt x="80" y="131"/>
                  </a:cubicBezTo>
                  <a:cubicBezTo>
                    <a:pt x="81" y="132"/>
                    <a:pt x="82" y="133"/>
                    <a:pt x="83" y="133"/>
                  </a:cubicBezTo>
                  <a:cubicBezTo>
                    <a:pt x="85" y="133"/>
                    <a:pt x="88" y="131"/>
                    <a:pt x="89" y="129"/>
                  </a:cubicBezTo>
                  <a:cubicBezTo>
                    <a:pt x="92" y="127"/>
                    <a:pt x="102" y="123"/>
                    <a:pt x="106" y="121"/>
                  </a:cubicBezTo>
                  <a:cubicBezTo>
                    <a:pt x="108" y="121"/>
                    <a:pt x="109" y="121"/>
                    <a:pt x="110" y="121"/>
                  </a:cubicBezTo>
                  <a:cubicBezTo>
                    <a:pt x="111" y="121"/>
                    <a:pt x="114" y="122"/>
                    <a:pt x="115" y="126"/>
                  </a:cubicBezTo>
                  <a:cubicBezTo>
                    <a:pt x="115" y="126"/>
                    <a:pt x="115" y="126"/>
                    <a:pt x="115" y="126"/>
                  </a:cubicBezTo>
                  <a:cubicBezTo>
                    <a:pt x="117" y="126"/>
                    <a:pt x="121" y="123"/>
                    <a:pt x="123" y="120"/>
                  </a:cubicBezTo>
                  <a:cubicBezTo>
                    <a:pt x="124" y="117"/>
                    <a:pt x="125" y="116"/>
                    <a:pt x="126" y="114"/>
                  </a:cubicBezTo>
                  <a:cubicBezTo>
                    <a:pt x="126" y="113"/>
                    <a:pt x="127" y="113"/>
                    <a:pt x="127" y="111"/>
                  </a:cubicBezTo>
                  <a:cubicBezTo>
                    <a:pt x="129" y="109"/>
                    <a:pt x="129" y="109"/>
                    <a:pt x="127" y="108"/>
                  </a:cubicBezTo>
                  <a:cubicBezTo>
                    <a:pt x="127" y="107"/>
                    <a:pt x="127" y="107"/>
                    <a:pt x="126" y="106"/>
                  </a:cubicBezTo>
                  <a:cubicBezTo>
                    <a:pt x="124" y="104"/>
                    <a:pt x="122" y="102"/>
                    <a:pt x="118" y="100"/>
                  </a:cubicBezTo>
                  <a:cubicBezTo>
                    <a:pt x="117" y="99"/>
                    <a:pt x="117" y="99"/>
                    <a:pt x="117" y="99"/>
                  </a:cubicBezTo>
                  <a:cubicBezTo>
                    <a:pt x="114" y="97"/>
                    <a:pt x="112" y="96"/>
                    <a:pt x="112" y="94"/>
                  </a:cubicBezTo>
                  <a:cubicBezTo>
                    <a:pt x="112" y="93"/>
                    <a:pt x="112" y="92"/>
                    <a:pt x="113" y="90"/>
                  </a:cubicBezTo>
                  <a:cubicBezTo>
                    <a:pt x="114" y="89"/>
                    <a:pt x="114" y="89"/>
                    <a:pt x="115" y="89"/>
                  </a:cubicBezTo>
                  <a:cubicBezTo>
                    <a:pt x="116" y="89"/>
                    <a:pt x="116" y="89"/>
                    <a:pt x="116" y="89"/>
                  </a:cubicBezTo>
                  <a:cubicBezTo>
                    <a:pt x="116" y="89"/>
                    <a:pt x="116" y="89"/>
                    <a:pt x="116" y="89"/>
                  </a:cubicBezTo>
                  <a:cubicBezTo>
                    <a:pt x="117" y="89"/>
                    <a:pt x="117" y="89"/>
                    <a:pt x="117" y="88"/>
                  </a:cubicBezTo>
                  <a:cubicBezTo>
                    <a:pt x="118" y="86"/>
                    <a:pt x="120" y="82"/>
                    <a:pt x="126" y="82"/>
                  </a:cubicBezTo>
                  <a:cubicBezTo>
                    <a:pt x="130" y="82"/>
                    <a:pt x="131" y="82"/>
                    <a:pt x="133" y="80"/>
                  </a:cubicBezTo>
                  <a:cubicBezTo>
                    <a:pt x="134" y="79"/>
                    <a:pt x="135" y="77"/>
                    <a:pt x="135" y="76"/>
                  </a:cubicBezTo>
                  <a:cubicBezTo>
                    <a:pt x="136" y="73"/>
                    <a:pt x="137" y="71"/>
                    <a:pt x="139" y="69"/>
                  </a:cubicBezTo>
                  <a:cubicBezTo>
                    <a:pt x="140" y="68"/>
                    <a:pt x="142" y="68"/>
                    <a:pt x="143" y="68"/>
                  </a:cubicBezTo>
                  <a:cubicBezTo>
                    <a:pt x="144" y="68"/>
                    <a:pt x="145" y="68"/>
                    <a:pt x="146" y="67"/>
                  </a:cubicBezTo>
                  <a:cubicBezTo>
                    <a:pt x="146" y="66"/>
                    <a:pt x="146" y="66"/>
                    <a:pt x="146" y="65"/>
                  </a:cubicBezTo>
                  <a:cubicBezTo>
                    <a:pt x="147" y="63"/>
                    <a:pt x="148" y="61"/>
                    <a:pt x="153" y="60"/>
                  </a:cubicBezTo>
                  <a:cubicBezTo>
                    <a:pt x="156" y="60"/>
                    <a:pt x="158" y="58"/>
                    <a:pt x="159" y="57"/>
                  </a:cubicBezTo>
                  <a:cubicBezTo>
                    <a:pt x="160" y="57"/>
                    <a:pt x="160" y="57"/>
                    <a:pt x="160" y="57"/>
                  </a:cubicBezTo>
                  <a:cubicBezTo>
                    <a:pt x="160" y="57"/>
                    <a:pt x="160" y="57"/>
                    <a:pt x="160" y="57"/>
                  </a:cubicBezTo>
                  <a:cubicBezTo>
                    <a:pt x="163" y="57"/>
                    <a:pt x="164" y="56"/>
                    <a:pt x="165" y="55"/>
                  </a:cubicBezTo>
                  <a:cubicBezTo>
                    <a:pt x="167" y="53"/>
                    <a:pt x="173" y="52"/>
                    <a:pt x="177" y="52"/>
                  </a:cubicBezTo>
                  <a:cubicBezTo>
                    <a:pt x="178" y="52"/>
                    <a:pt x="180" y="52"/>
                    <a:pt x="180" y="52"/>
                  </a:cubicBezTo>
                  <a:cubicBezTo>
                    <a:pt x="181" y="52"/>
                    <a:pt x="181" y="52"/>
                    <a:pt x="182" y="52"/>
                  </a:cubicBezTo>
                  <a:cubicBezTo>
                    <a:pt x="186" y="51"/>
                    <a:pt x="194" y="50"/>
                    <a:pt x="197" y="47"/>
                  </a:cubicBezTo>
                  <a:cubicBezTo>
                    <a:pt x="200" y="44"/>
                    <a:pt x="205" y="41"/>
                    <a:pt x="209" y="38"/>
                  </a:cubicBezTo>
                  <a:cubicBezTo>
                    <a:pt x="211" y="38"/>
                    <a:pt x="212" y="37"/>
                    <a:pt x="212" y="36"/>
                  </a:cubicBezTo>
                  <a:cubicBezTo>
                    <a:pt x="216" y="34"/>
                    <a:pt x="218" y="33"/>
                    <a:pt x="222" y="31"/>
                  </a:cubicBezTo>
                  <a:cubicBezTo>
                    <a:pt x="224" y="29"/>
                    <a:pt x="225" y="29"/>
                    <a:pt x="225" y="27"/>
                  </a:cubicBezTo>
                  <a:cubicBezTo>
                    <a:pt x="225" y="27"/>
                    <a:pt x="225" y="27"/>
                    <a:pt x="226" y="26"/>
                  </a:cubicBezTo>
                  <a:cubicBezTo>
                    <a:pt x="226" y="26"/>
                    <a:pt x="226" y="26"/>
                    <a:pt x="226" y="25"/>
                  </a:cubicBezTo>
                  <a:cubicBezTo>
                    <a:pt x="227" y="24"/>
                    <a:pt x="227" y="23"/>
                    <a:pt x="225" y="22"/>
                  </a:cubicBezTo>
                  <a:cubicBezTo>
                    <a:pt x="224" y="21"/>
                    <a:pt x="223" y="20"/>
                    <a:pt x="223" y="19"/>
                  </a:cubicBezTo>
                  <a:cubicBezTo>
                    <a:pt x="223" y="18"/>
                    <a:pt x="224" y="17"/>
                    <a:pt x="224" y="16"/>
                  </a:cubicBezTo>
                  <a:cubicBezTo>
                    <a:pt x="225" y="16"/>
                    <a:pt x="225" y="15"/>
                    <a:pt x="226" y="14"/>
                  </a:cubicBezTo>
                  <a:cubicBezTo>
                    <a:pt x="226" y="12"/>
                    <a:pt x="228" y="10"/>
                    <a:pt x="230" y="10"/>
                  </a:cubicBezTo>
                  <a:cubicBezTo>
                    <a:pt x="231" y="10"/>
                    <a:pt x="232" y="10"/>
                    <a:pt x="233" y="11"/>
                  </a:cubicBezTo>
                  <a:cubicBezTo>
                    <a:pt x="234" y="12"/>
                    <a:pt x="235" y="13"/>
                    <a:pt x="236" y="14"/>
                  </a:cubicBezTo>
                  <a:cubicBezTo>
                    <a:pt x="237" y="15"/>
                    <a:pt x="238" y="15"/>
                    <a:pt x="239" y="16"/>
                  </a:cubicBezTo>
                  <a:cubicBezTo>
                    <a:pt x="242" y="17"/>
                    <a:pt x="242" y="19"/>
                    <a:pt x="242" y="21"/>
                  </a:cubicBezTo>
                  <a:cubicBezTo>
                    <a:pt x="242" y="22"/>
                    <a:pt x="242" y="23"/>
                    <a:pt x="242" y="24"/>
                  </a:cubicBezTo>
                  <a:cubicBezTo>
                    <a:pt x="243" y="26"/>
                    <a:pt x="245" y="27"/>
                    <a:pt x="248" y="27"/>
                  </a:cubicBezTo>
                  <a:cubicBezTo>
                    <a:pt x="250" y="28"/>
                    <a:pt x="251" y="29"/>
                    <a:pt x="252" y="30"/>
                  </a:cubicBezTo>
                  <a:cubicBezTo>
                    <a:pt x="253" y="30"/>
                    <a:pt x="253" y="31"/>
                    <a:pt x="254" y="31"/>
                  </a:cubicBezTo>
                  <a:cubicBezTo>
                    <a:pt x="255" y="32"/>
                    <a:pt x="256" y="32"/>
                    <a:pt x="257" y="32"/>
                  </a:cubicBezTo>
                  <a:cubicBezTo>
                    <a:pt x="258" y="32"/>
                    <a:pt x="259" y="32"/>
                    <a:pt x="260" y="31"/>
                  </a:cubicBezTo>
                  <a:cubicBezTo>
                    <a:pt x="261" y="31"/>
                    <a:pt x="262" y="30"/>
                    <a:pt x="264" y="30"/>
                  </a:cubicBezTo>
                  <a:cubicBezTo>
                    <a:pt x="266" y="30"/>
                    <a:pt x="269" y="31"/>
                    <a:pt x="270" y="33"/>
                  </a:cubicBezTo>
                  <a:cubicBezTo>
                    <a:pt x="270" y="34"/>
                    <a:pt x="271" y="35"/>
                    <a:pt x="271" y="37"/>
                  </a:cubicBezTo>
                  <a:cubicBezTo>
                    <a:pt x="271" y="39"/>
                    <a:pt x="272" y="41"/>
                    <a:pt x="273" y="41"/>
                  </a:cubicBezTo>
                  <a:cubicBezTo>
                    <a:pt x="275" y="42"/>
                    <a:pt x="277" y="43"/>
                    <a:pt x="276" y="45"/>
                  </a:cubicBezTo>
                  <a:cubicBezTo>
                    <a:pt x="276" y="45"/>
                    <a:pt x="276" y="47"/>
                    <a:pt x="272" y="48"/>
                  </a:cubicBezTo>
                  <a:cubicBezTo>
                    <a:pt x="271" y="48"/>
                    <a:pt x="270" y="48"/>
                    <a:pt x="270" y="49"/>
                  </a:cubicBezTo>
                  <a:cubicBezTo>
                    <a:pt x="269" y="49"/>
                    <a:pt x="270" y="51"/>
                    <a:pt x="270" y="51"/>
                  </a:cubicBezTo>
                  <a:cubicBezTo>
                    <a:pt x="271" y="52"/>
                    <a:pt x="271" y="52"/>
                    <a:pt x="271" y="52"/>
                  </a:cubicBezTo>
                  <a:cubicBezTo>
                    <a:pt x="272" y="54"/>
                    <a:pt x="272" y="55"/>
                    <a:pt x="270" y="57"/>
                  </a:cubicBezTo>
                  <a:cubicBezTo>
                    <a:pt x="270" y="59"/>
                    <a:pt x="270" y="60"/>
                    <a:pt x="270" y="61"/>
                  </a:cubicBezTo>
                  <a:cubicBezTo>
                    <a:pt x="270" y="63"/>
                    <a:pt x="270" y="65"/>
                    <a:pt x="267" y="66"/>
                  </a:cubicBezTo>
                  <a:cubicBezTo>
                    <a:pt x="265" y="67"/>
                    <a:pt x="265" y="67"/>
                    <a:pt x="265" y="68"/>
                  </a:cubicBezTo>
                  <a:cubicBezTo>
                    <a:pt x="265" y="68"/>
                    <a:pt x="265" y="68"/>
                    <a:pt x="267" y="70"/>
                  </a:cubicBezTo>
                  <a:cubicBezTo>
                    <a:pt x="271" y="72"/>
                    <a:pt x="273" y="73"/>
                    <a:pt x="275" y="73"/>
                  </a:cubicBezTo>
                  <a:cubicBezTo>
                    <a:pt x="276" y="73"/>
                    <a:pt x="276" y="73"/>
                    <a:pt x="277" y="73"/>
                  </a:cubicBezTo>
                  <a:cubicBezTo>
                    <a:pt x="277" y="73"/>
                    <a:pt x="277" y="73"/>
                    <a:pt x="278" y="73"/>
                  </a:cubicBezTo>
                  <a:cubicBezTo>
                    <a:pt x="278" y="73"/>
                    <a:pt x="279" y="73"/>
                    <a:pt x="280" y="74"/>
                  </a:cubicBezTo>
                  <a:cubicBezTo>
                    <a:pt x="280" y="75"/>
                    <a:pt x="280" y="77"/>
                    <a:pt x="279" y="79"/>
                  </a:cubicBezTo>
                  <a:cubicBezTo>
                    <a:pt x="279" y="80"/>
                    <a:pt x="279" y="81"/>
                    <a:pt x="279" y="82"/>
                  </a:cubicBezTo>
                  <a:cubicBezTo>
                    <a:pt x="278" y="84"/>
                    <a:pt x="278" y="86"/>
                    <a:pt x="274" y="87"/>
                  </a:cubicBezTo>
                  <a:cubicBezTo>
                    <a:pt x="273" y="88"/>
                    <a:pt x="273" y="88"/>
                    <a:pt x="273" y="88"/>
                  </a:cubicBezTo>
                  <a:cubicBezTo>
                    <a:pt x="270" y="89"/>
                    <a:pt x="269" y="89"/>
                    <a:pt x="266" y="91"/>
                  </a:cubicBezTo>
                  <a:cubicBezTo>
                    <a:pt x="265" y="92"/>
                    <a:pt x="264" y="93"/>
                    <a:pt x="264" y="93"/>
                  </a:cubicBezTo>
                  <a:cubicBezTo>
                    <a:pt x="264" y="93"/>
                    <a:pt x="264" y="94"/>
                    <a:pt x="266" y="95"/>
                  </a:cubicBezTo>
                  <a:cubicBezTo>
                    <a:pt x="268" y="96"/>
                    <a:pt x="269" y="97"/>
                    <a:pt x="270" y="98"/>
                  </a:cubicBezTo>
                  <a:cubicBezTo>
                    <a:pt x="270" y="100"/>
                    <a:pt x="271" y="100"/>
                    <a:pt x="271" y="100"/>
                  </a:cubicBezTo>
                  <a:cubicBezTo>
                    <a:pt x="272" y="100"/>
                    <a:pt x="272" y="100"/>
                    <a:pt x="272" y="100"/>
                  </a:cubicBezTo>
                  <a:cubicBezTo>
                    <a:pt x="276" y="99"/>
                    <a:pt x="278" y="98"/>
                    <a:pt x="279" y="96"/>
                  </a:cubicBezTo>
                  <a:cubicBezTo>
                    <a:pt x="281" y="94"/>
                    <a:pt x="283" y="94"/>
                    <a:pt x="285" y="94"/>
                  </a:cubicBezTo>
                  <a:cubicBezTo>
                    <a:pt x="286" y="94"/>
                    <a:pt x="287" y="94"/>
                    <a:pt x="288" y="94"/>
                  </a:cubicBezTo>
                  <a:cubicBezTo>
                    <a:pt x="290" y="94"/>
                    <a:pt x="291" y="95"/>
                    <a:pt x="292" y="95"/>
                  </a:cubicBezTo>
                  <a:cubicBezTo>
                    <a:pt x="295" y="95"/>
                    <a:pt x="296" y="94"/>
                    <a:pt x="298" y="93"/>
                  </a:cubicBezTo>
                  <a:cubicBezTo>
                    <a:pt x="300" y="92"/>
                    <a:pt x="300" y="92"/>
                    <a:pt x="301" y="90"/>
                  </a:cubicBezTo>
                  <a:cubicBezTo>
                    <a:pt x="301" y="90"/>
                    <a:pt x="302" y="89"/>
                    <a:pt x="303" y="87"/>
                  </a:cubicBezTo>
                  <a:cubicBezTo>
                    <a:pt x="304" y="87"/>
                    <a:pt x="304" y="86"/>
                    <a:pt x="305" y="85"/>
                  </a:cubicBezTo>
                  <a:cubicBezTo>
                    <a:pt x="306" y="83"/>
                    <a:pt x="307" y="82"/>
                    <a:pt x="310" y="82"/>
                  </a:cubicBezTo>
                  <a:cubicBezTo>
                    <a:pt x="310" y="82"/>
                    <a:pt x="310" y="82"/>
                    <a:pt x="311" y="82"/>
                  </a:cubicBezTo>
                  <a:cubicBezTo>
                    <a:pt x="311" y="82"/>
                    <a:pt x="312" y="82"/>
                    <a:pt x="312" y="82"/>
                  </a:cubicBezTo>
                  <a:cubicBezTo>
                    <a:pt x="313" y="82"/>
                    <a:pt x="314" y="82"/>
                    <a:pt x="315" y="82"/>
                  </a:cubicBezTo>
                  <a:cubicBezTo>
                    <a:pt x="315" y="82"/>
                    <a:pt x="316" y="82"/>
                    <a:pt x="316" y="82"/>
                  </a:cubicBezTo>
                  <a:cubicBezTo>
                    <a:pt x="318" y="82"/>
                    <a:pt x="319" y="82"/>
                    <a:pt x="320" y="83"/>
                  </a:cubicBezTo>
                  <a:cubicBezTo>
                    <a:pt x="321" y="84"/>
                    <a:pt x="324" y="86"/>
                    <a:pt x="325" y="86"/>
                  </a:cubicBezTo>
                  <a:cubicBezTo>
                    <a:pt x="325" y="86"/>
                    <a:pt x="326" y="86"/>
                    <a:pt x="326" y="85"/>
                  </a:cubicBezTo>
                  <a:cubicBezTo>
                    <a:pt x="327" y="82"/>
                    <a:pt x="328" y="80"/>
                    <a:pt x="332" y="78"/>
                  </a:cubicBezTo>
                  <a:cubicBezTo>
                    <a:pt x="333" y="78"/>
                    <a:pt x="333" y="78"/>
                    <a:pt x="333" y="78"/>
                  </a:cubicBezTo>
                  <a:cubicBezTo>
                    <a:pt x="336" y="77"/>
                    <a:pt x="341" y="75"/>
                    <a:pt x="340" y="73"/>
                  </a:cubicBezTo>
                  <a:cubicBezTo>
                    <a:pt x="340" y="72"/>
                    <a:pt x="338" y="71"/>
                    <a:pt x="337" y="71"/>
                  </a:cubicBezTo>
                  <a:cubicBezTo>
                    <a:pt x="336" y="70"/>
                    <a:pt x="335" y="70"/>
                    <a:pt x="335" y="69"/>
                  </a:cubicBezTo>
                  <a:cubicBezTo>
                    <a:pt x="333" y="68"/>
                    <a:pt x="333" y="67"/>
                    <a:pt x="333" y="66"/>
                  </a:cubicBezTo>
                  <a:cubicBezTo>
                    <a:pt x="334" y="65"/>
                    <a:pt x="334" y="64"/>
                    <a:pt x="334" y="63"/>
                  </a:cubicBezTo>
                  <a:cubicBezTo>
                    <a:pt x="336" y="57"/>
                    <a:pt x="337" y="46"/>
                    <a:pt x="336" y="45"/>
                  </a:cubicBezTo>
                  <a:cubicBezTo>
                    <a:pt x="333" y="42"/>
                    <a:pt x="333" y="41"/>
                    <a:pt x="332" y="37"/>
                  </a:cubicBezTo>
                  <a:cubicBezTo>
                    <a:pt x="332" y="34"/>
                    <a:pt x="328" y="32"/>
                    <a:pt x="325" y="31"/>
                  </a:cubicBezTo>
                  <a:cubicBezTo>
                    <a:pt x="321" y="30"/>
                    <a:pt x="318" y="27"/>
                    <a:pt x="317" y="24"/>
                  </a:cubicBezTo>
                  <a:cubicBezTo>
                    <a:pt x="316" y="24"/>
                    <a:pt x="316" y="24"/>
                    <a:pt x="316" y="23"/>
                  </a:cubicBezTo>
                  <a:cubicBezTo>
                    <a:pt x="315" y="21"/>
                    <a:pt x="314" y="19"/>
                    <a:pt x="315" y="17"/>
                  </a:cubicBezTo>
                  <a:cubicBezTo>
                    <a:pt x="315" y="16"/>
                    <a:pt x="316" y="16"/>
                    <a:pt x="317" y="16"/>
                  </a:cubicBezTo>
                  <a:cubicBezTo>
                    <a:pt x="319" y="16"/>
                    <a:pt x="321" y="16"/>
                    <a:pt x="322" y="17"/>
                  </a:cubicBezTo>
                  <a:cubicBezTo>
                    <a:pt x="323" y="17"/>
                    <a:pt x="324" y="17"/>
                    <a:pt x="325" y="17"/>
                  </a:cubicBezTo>
                  <a:cubicBezTo>
                    <a:pt x="326" y="17"/>
                    <a:pt x="326" y="17"/>
                    <a:pt x="327" y="17"/>
                  </a:cubicBezTo>
                  <a:cubicBezTo>
                    <a:pt x="328" y="17"/>
                    <a:pt x="328" y="17"/>
                    <a:pt x="329" y="17"/>
                  </a:cubicBezTo>
                  <a:cubicBezTo>
                    <a:pt x="331" y="17"/>
                    <a:pt x="331" y="17"/>
                    <a:pt x="331" y="17"/>
                  </a:cubicBezTo>
                  <a:cubicBezTo>
                    <a:pt x="333" y="17"/>
                    <a:pt x="334" y="17"/>
                    <a:pt x="334" y="15"/>
                  </a:cubicBezTo>
                  <a:cubicBezTo>
                    <a:pt x="335" y="14"/>
                    <a:pt x="334" y="13"/>
                    <a:pt x="334" y="12"/>
                  </a:cubicBezTo>
                  <a:cubicBezTo>
                    <a:pt x="333" y="10"/>
                    <a:pt x="333" y="9"/>
                    <a:pt x="335" y="7"/>
                  </a:cubicBezTo>
                  <a:cubicBezTo>
                    <a:pt x="336" y="6"/>
                    <a:pt x="337" y="5"/>
                    <a:pt x="338" y="5"/>
                  </a:cubicBezTo>
                  <a:cubicBezTo>
                    <a:pt x="339" y="3"/>
                    <a:pt x="340" y="2"/>
                    <a:pt x="341" y="2"/>
                  </a:cubicBezTo>
                  <a:cubicBezTo>
                    <a:pt x="343" y="2"/>
                    <a:pt x="344" y="3"/>
                    <a:pt x="344" y="4"/>
                  </a:cubicBezTo>
                  <a:cubicBezTo>
                    <a:pt x="344" y="5"/>
                    <a:pt x="344" y="5"/>
                    <a:pt x="345" y="5"/>
                  </a:cubicBezTo>
                  <a:cubicBezTo>
                    <a:pt x="346" y="5"/>
                    <a:pt x="346" y="5"/>
                    <a:pt x="346" y="5"/>
                  </a:cubicBezTo>
                  <a:cubicBezTo>
                    <a:pt x="348" y="5"/>
                    <a:pt x="348" y="5"/>
                    <a:pt x="348" y="5"/>
                  </a:cubicBezTo>
                  <a:cubicBezTo>
                    <a:pt x="351" y="4"/>
                    <a:pt x="352" y="4"/>
                    <a:pt x="355" y="2"/>
                  </a:cubicBezTo>
                  <a:cubicBezTo>
                    <a:pt x="357" y="1"/>
                    <a:pt x="358" y="0"/>
                    <a:pt x="359" y="0"/>
                  </a:cubicBezTo>
                  <a:cubicBezTo>
                    <a:pt x="361" y="0"/>
                    <a:pt x="362" y="1"/>
                    <a:pt x="363" y="2"/>
                  </a:cubicBezTo>
                  <a:cubicBezTo>
                    <a:pt x="365" y="3"/>
                    <a:pt x="365" y="5"/>
                    <a:pt x="365" y="7"/>
                  </a:cubicBezTo>
                  <a:cubicBezTo>
                    <a:pt x="365" y="8"/>
                    <a:pt x="365" y="9"/>
                    <a:pt x="366" y="11"/>
                  </a:cubicBezTo>
                  <a:cubicBezTo>
                    <a:pt x="368" y="14"/>
                    <a:pt x="369" y="19"/>
                    <a:pt x="368" y="21"/>
                  </a:cubicBezTo>
                  <a:cubicBezTo>
                    <a:pt x="367" y="23"/>
                    <a:pt x="367" y="24"/>
                    <a:pt x="367" y="25"/>
                  </a:cubicBezTo>
                  <a:cubicBezTo>
                    <a:pt x="367" y="26"/>
                    <a:pt x="368" y="26"/>
                    <a:pt x="369" y="27"/>
                  </a:cubicBezTo>
                  <a:cubicBezTo>
                    <a:pt x="371" y="27"/>
                    <a:pt x="376" y="29"/>
                    <a:pt x="381" y="29"/>
                  </a:cubicBezTo>
                  <a:cubicBezTo>
                    <a:pt x="383" y="29"/>
                    <a:pt x="384" y="29"/>
                    <a:pt x="385" y="28"/>
                  </a:cubicBezTo>
                  <a:cubicBezTo>
                    <a:pt x="387" y="27"/>
                    <a:pt x="389" y="27"/>
                    <a:pt x="392" y="27"/>
                  </a:cubicBezTo>
                  <a:cubicBezTo>
                    <a:pt x="395" y="26"/>
                    <a:pt x="397" y="26"/>
                    <a:pt x="397" y="24"/>
                  </a:cubicBezTo>
                  <a:cubicBezTo>
                    <a:pt x="398" y="21"/>
                    <a:pt x="399" y="20"/>
                    <a:pt x="400" y="19"/>
                  </a:cubicBezTo>
                  <a:cubicBezTo>
                    <a:pt x="401" y="18"/>
                    <a:pt x="402" y="17"/>
                    <a:pt x="403" y="15"/>
                  </a:cubicBezTo>
                  <a:cubicBezTo>
                    <a:pt x="404" y="11"/>
                    <a:pt x="406" y="8"/>
                    <a:pt x="409" y="8"/>
                  </a:cubicBezTo>
                  <a:cubicBezTo>
                    <a:pt x="410" y="7"/>
                    <a:pt x="410" y="7"/>
                    <a:pt x="411" y="7"/>
                  </a:cubicBezTo>
                  <a:cubicBezTo>
                    <a:pt x="412" y="7"/>
                    <a:pt x="413" y="7"/>
                    <a:pt x="415" y="7"/>
                  </a:cubicBezTo>
                  <a:cubicBezTo>
                    <a:pt x="416" y="7"/>
                    <a:pt x="418" y="7"/>
                    <a:pt x="419" y="8"/>
                  </a:cubicBezTo>
                  <a:cubicBezTo>
                    <a:pt x="420" y="10"/>
                    <a:pt x="420" y="11"/>
                    <a:pt x="420" y="12"/>
                  </a:cubicBezTo>
                  <a:cubicBezTo>
                    <a:pt x="420" y="14"/>
                    <a:pt x="418" y="16"/>
                    <a:pt x="417" y="17"/>
                  </a:cubicBezTo>
                  <a:cubicBezTo>
                    <a:pt x="416" y="17"/>
                    <a:pt x="415" y="18"/>
                    <a:pt x="415" y="19"/>
                  </a:cubicBezTo>
                  <a:cubicBezTo>
                    <a:pt x="415" y="20"/>
                    <a:pt x="416" y="21"/>
                    <a:pt x="417" y="21"/>
                  </a:cubicBezTo>
                  <a:cubicBezTo>
                    <a:pt x="419" y="22"/>
                    <a:pt x="419" y="23"/>
                    <a:pt x="420" y="24"/>
                  </a:cubicBezTo>
                  <a:cubicBezTo>
                    <a:pt x="420" y="26"/>
                    <a:pt x="419" y="28"/>
                    <a:pt x="418" y="29"/>
                  </a:cubicBezTo>
                  <a:cubicBezTo>
                    <a:pt x="417" y="30"/>
                    <a:pt x="417" y="32"/>
                    <a:pt x="416" y="33"/>
                  </a:cubicBezTo>
                  <a:cubicBezTo>
                    <a:pt x="415" y="36"/>
                    <a:pt x="413" y="40"/>
                    <a:pt x="410" y="40"/>
                  </a:cubicBezTo>
                  <a:cubicBezTo>
                    <a:pt x="406" y="41"/>
                    <a:pt x="404" y="41"/>
                    <a:pt x="403" y="44"/>
                  </a:cubicBezTo>
                  <a:cubicBezTo>
                    <a:pt x="403" y="45"/>
                    <a:pt x="402" y="46"/>
                    <a:pt x="402" y="47"/>
                  </a:cubicBezTo>
                  <a:cubicBezTo>
                    <a:pt x="401" y="49"/>
                    <a:pt x="400" y="51"/>
                    <a:pt x="401" y="52"/>
                  </a:cubicBezTo>
                  <a:cubicBezTo>
                    <a:pt x="402" y="52"/>
                    <a:pt x="403" y="53"/>
                    <a:pt x="403" y="54"/>
                  </a:cubicBezTo>
                  <a:cubicBezTo>
                    <a:pt x="404" y="56"/>
                    <a:pt x="405" y="57"/>
                    <a:pt x="407" y="58"/>
                  </a:cubicBezTo>
                  <a:cubicBezTo>
                    <a:pt x="407" y="58"/>
                    <a:pt x="408" y="58"/>
                    <a:pt x="409" y="59"/>
                  </a:cubicBezTo>
                  <a:cubicBezTo>
                    <a:pt x="411" y="60"/>
                    <a:pt x="413" y="60"/>
                    <a:pt x="413" y="62"/>
                  </a:cubicBezTo>
                  <a:cubicBezTo>
                    <a:pt x="414" y="62"/>
                    <a:pt x="413" y="63"/>
                    <a:pt x="413" y="64"/>
                  </a:cubicBezTo>
                  <a:cubicBezTo>
                    <a:pt x="412" y="64"/>
                    <a:pt x="411" y="64"/>
                    <a:pt x="411" y="65"/>
                  </a:cubicBezTo>
                  <a:cubicBezTo>
                    <a:pt x="409" y="66"/>
                    <a:pt x="409" y="66"/>
                    <a:pt x="409" y="67"/>
                  </a:cubicBezTo>
                  <a:cubicBezTo>
                    <a:pt x="409" y="69"/>
                    <a:pt x="408" y="71"/>
                    <a:pt x="406" y="72"/>
                  </a:cubicBezTo>
                  <a:cubicBezTo>
                    <a:pt x="405" y="73"/>
                    <a:pt x="405" y="76"/>
                    <a:pt x="405" y="78"/>
                  </a:cubicBezTo>
                  <a:cubicBezTo>
                    <a:pt x="405" y="78"/>
                    <a:pt x="406" y="80"/>
                    <a:pt x="411" y="80"/>
                  </a:cubicBezTo>
                  <a:cubicBezTo>
                    <a:pt x="415" y="80"/>
                    <a:pt x="415" y="80"/>
                    <a:pt x="415" y="80"/>
                  </a:cubicBezTo>
                  <a:cubicBezTo>
                    <a:pt x="418" y="80"/>
                    <a:pt x="421" y="80"/>
                    <a:pt x="422" y="83"/>
                  </a:cubicBezTo>
                  <a:cubicBezTo>
                    <a:pt x="423" y="85"/>
                    <a:pt x="423" y="86"/>
                    <a:pt x="422" y="87"/>
                  </a:cubicBezTo>
                  <a:cubicBezTo>
                    <a:pt x="422" y="88"/>
                    <a:pt x="422" y="89"/>
                    <a:pt x="422" y="89"/>
                  </a:cubicBezTo>
                  <a:cubicBezTo>
                    <a:pt x="423" y="90"/>
                    <a:pt x="425" y="92"/>
                    <a:pt x="426" y="93"/>
                  </a:cubicBezTo>
                  <a:cubicBezTo>
                    <a:pt x="426" y="93"/>
                    <a:pt x="426" y="93"/>
                    <a:pt x="426" y="93"/>
                  </a:cubicBezTo>
                  <a:cubicBezTo>
                    <a:pt x="427" y="94"/>
                    <a:pt x="427" y="94"/>
                    <a:pt x="427" y="94"/>
                  </a:cubicBezTo>
                  <a:cubicBezTo>
                    <a:pt x="427" y="94"/>
                    <a:pt x="427" y="99"/>
                    <a:pt x="428" y="102"/>
                  </a:cubicBezTo>
                  <a:cubicBezTo>
                    <a:pt x="428" y="105"/>
                    <a:pt x="429" y="109"/>
                    <a:pt x="427" y="112"/>
                  </a:cubicBezTo>
                  <a:cubicBezTo>
                    <a:pt x="426" y="113"/>
                    <a:pt x="426" y="114"/>
                    <a:pt x="427" y="115"/>
                  </a:cubicBezTo>
                  <a:cubicBezTo>
                    <a:pt x="427" y="115"/>
                    <a:pt x="428" y="116"/>
                    <a:pt x="429" y="116"/>
                  </a:cubicBezTo>
                  <a:cubicBezTo>
                    <a:pt x="429" y="116"/>
                    <a:pt x="430" y="116"/>
                    <a:pt x="431" y="115"/>
                  </a:cubicBezTo>
                  <a:cubicBezTo>
                    <a:pt x="432" y="114"/>
                    <a:pt x="433" y="114"/>
                    <a:pt x="435" y="114"/>
                  </a:cubicBezTo>
                  <a:cubicBezTo>
                    <a:pt x="437" y="114"/>
                    <a:pt x="440" y="116"/>
                    <a:pt x="440" y="120"/>
                  </a:cubicBezTo>
                  <a:cubicBezTo>
                    <a:pt x="440" y="123"/>
                    <a:pt x="441" y="126"/>
                    <a:pt x="443" y="126"/>
                  </a:cubicBezTo>
                  <a:cubicBezTo>
                    <a:pt x="446" y="126"/>
                    <a:pt x="447" y="129"/>
                    <a:pt x="447" y="134"/>
                  </a:cubicBezTo>
                  <a:cubicBezTo>
                    <a:pt x="447" y="136"/>
                    <a:pt x="448" y="136"/>
                    <a:pt x="448" y="137"/>
                  </a:cubicBezTo>
                  <a:cubicBezTo>
                    <a:pt x="449" y="137"/>
                    <a:pt x="450" y="137"/>
                    <a:pt x="452" y="137"/>
                  </a:cubicBezTo>
                  <a:cubicBezTo>
                    <a:pt x="453" y="137"/>
                    <a:pt x="454" y="137"/>
                    <a:pt x="455" y="137"/>
                  </a:cubicBezTo>
                  <a:cubicBezTo>
                    <a:pt x="456" y="137"/>
                    <a:pt x="456" y="137"/>
                    <a:pt x="456" y="137"/>
                  </a:cubicBezTo>
                  <a:cubicBezTo>
                    <a:pt x="458" y="137"/>
                    <a:pt x="459" y="138"/>
                    <a:pt x="460" y="139"/>
                  </a:cubicBezTo>
                  <a:cubicBezTo>
                    <a:pt x="461" y="141"/>
                    <a:pt x="460" y="144"/>
                    <a:pt x="458" y="146"/>
                  </a:cubicBezTo>
                  <a:cubicBezTo>
                    <a:pt x="457" y="147"/>
                    <a:pt x="458" y="147"/>
                    <a:pt x="458" y="147"/>
                  </a:cubicBezTo>
                  <a:cubicBezTo>
                    <a:pt x="459" y="148"/>
                    <a:pt x="459" y="149"/>
                    <a:pt x="459" y="151"/>
                  </a:cubicBezTo>
                  <a:cubicBezTo>
                    <a:pt x="459" y="154"/>
                    <a:pt x="457" y="157"/>
                    <a:pt x="454" y="159"/>
                  </a:cubicBezTo>
                  <a:cubicBezTo>
                    <a:pt x="453" y="160"/>
                    <a:pt x="453" y="161"/>
                    <a:pt x="453" y="165"/>
                  </a:cubicBezTo>
                  <a:cubicBezTo>
                    <a:pt x="453" y="166"/>
                    <a:pt x="454" y="167"/>
                    <a:pt x="454" y="168"/>
                  </a:cubicBezTo>
                  <a:cubicBezTo>
                    <a:pt x="455" y="170"/>
                    <a:pt x="456" y="173"/>
                    <a:pt x="454" y="175"/>
                  </a:cubicBezTo>
                  <a:cubicBezTo>
                    <a:pt x="454" y="175"/>
                    <a:pt x="453" y="175"/>
                    <a:pt x="453" y="176"/>
                  </a:cubicBezTo>
                  <a:cubicBezTo>
                    <a:pt x="452" y="177"/>
                    <a:pt x="450" y="178"/>
                    <a:pt x="450" y="179"/>
                  </a:cubicBezTo>
                  <a:cubicBezTo>
                    <a:pt x="450" y="180"/>
                    <a:pt x="451" y="180"/>
                    <a:pt x="451" y="181"/>
                  </a:cubicBezTo>
                  <a:cubicBezTo>
                    <a:pt x="453" y="182"/>
                    <a:pt x="455" y="182"/>
                    <a:pt x="456" y="182"/>
                  </a:cubicBezTo>
                  <a:cubicBezTo>
                    <a:pt x="457" y="182"/>
                    <a:pt x="457" y="182"/>
                    <a:pt x="457" y="182"/>
                  </a:cubicBezTo>
                  <a:cubicBezTo>
                    <a:pt x="458" y="182"/>
                    <a:pt x="458" y="182"/>
                    <a:pt x="458" y="182"/>
                  </a:cubicBezTo>
                  <a:cubicBezTo>
                    <a:pt x="460" y="182"/>
                    <a:pt x="460" y="182"/>
                    <a:pt x="460" y="182"/>
                  </a:cubicBezTo>
                  <a:cubicBezTo>
                    <a:pt x="459" y="183"/>
                    <a:pt x="459" y="183"/>
                    <a:pt x="459" y="183"/>
                  </a:cubicBezTo>
                  <a:cubicBezTo>
                    <a:pt x="459" y="184"/>
                    <a:pt x="457" y="188"/>
                    <a:pt x="453" y="188"/>
                  </a:cubicBezTo>
                  <a:cubicBezTo>
                    <a:pt x="450" y="188"/>
                    <a:pt x="447" y="188"/>
                    <a:pt x="447" y="190"/>
                  </a:cubicBezTo>
                  <a:cubicBezTo>
                    <a:pt x="447" y="191"/>
                    <a:pt x="447" y="191"/>
                    <a:pt x="448" y="191"/>
                  </a:cubicBezTo>
                  <a:cubicBezTo>
                    <a:pt x="449" y="192"/>
                    <a:pt x="451" y="193"/>
                    <a:pt x="449" y="195"/>
                  </a:cubicBezTo>
                  <a:cubicBezTo>
                    <a:pt x="448" y="198"/>
                    <a:pt x="445" y="204"/>
                    <a:pt x="442" y="207"/>
                  </a:cubicBezTo>
                  <a:cubicBezTo>
                    <a:pt x="436" y="213"/>
                    <a:pt x="432" y="217"/>
                    <a:pt x="430" y="219"/>
                  </a:cubicBezTo>
                  <a:cubicBezTo>
                    <a:pt x="429" y="219"/>
                    <a:pt x="429" y="220"/>
                    <a:pt x="428" y="221"/>
                  </a:cubicBezTo>
                  <a:cubicBezTo>
                    <a:pt x="426" y="223"/>
                    <a:pt x="424" y="225"/>
                    <a:pt x="421" y="225"/>
                  </a:cubicBezTo>
                  <a:cubicBezTo>
                    <a:pt x="421" y="225"/>
                    <a:pt x="421" y="225"/>
                    <a:pt x="420" y="225"/>
                  </a:cubicBezTo>
                  <a:cubicBezTo>
                    <a:pt x="418" y="224"/>
                    <a:pt x="415" y="223"/>
                    <a:pt x="414" y="221"/>
                  </a:cubicBezTo>
                  <a:cubicBezTo>
                    <a:pt x="413" y="219"/>
                    <a:pt x="413" y="218"/>
                    <a:pt x="414" y="216"/>
                  </a:cubicBezTo>
                  <a:cubicBezTo>
                    <a:pt x="415" y="215"/>
                    <a:pt x="415" y="214"/>
                    <a:pt x="415" y="214"/>
                  </a:cubicBezTo>
                  <a:cubicBezTo>
                    <a:pt x="415" y="214"/>
                    <a:pt x="413" y="213"/>
                    <a:pt x="412" y="213"/>
                  </a:cubicBezTo>
                  <a:cubicBezTo>
                    <a:pt x="410" y="212"/>
                    <a:pt x="409" y="211"/>
                    <a:pt x="408" y="210"/>
                  </a:cubicBezTo>
                  <a:cubicBezTo>
                    <a:pt x="407" y="210"/>
                    <a:pt x="406" y="209"/>
                    <a:pt x="405" y="209"/>
                  </a:cubicBezTo>
                  <a:cubicBezTo>
                    <a:pt x="404" y="209"/>
                    <a:pt x="404" y="209"/>
                    <a:pt x="403" y="209"/>
                  </a:cubicBezTo>
                  <a:cubicBezTo>
                    <a:pt x="402" y="209"/>
                    <a:pt x="401" y="210"/>
                    <a:pt x="400" y="210"/>
                  </a:cubicBezTo>
                  <a:cubicBezTo>
                    <a:pt x="397" y="211"/>
                    <a:pt x="393" y="213"/>
                    <a:pt x="391" y="215"/>
                  </a:cubicBezTo>
                  <a:cubicBezTo>
                    <a:pt x="389" y="215"/>
                    <a:pt x="389" y="216"/>
                    <a:pt x="389" y="217"/>
                  </a:cubicBezTo>
                  <a:cubicBezTo>
                    <a:pt x="389" y="217"/>
                    <a:pt x="389" y="218"/>
                    <a:pt x="391" y="220"/>
                  </a:cubicBezTo>
                  <a:cubicBezTo>
                    <a:pt x="392" y="221"/>
                    <a:pt x="393" y="222"/>
                    <a:pt x="395" y="223"/>
                  </a:cubicBezTo>
                  <a:cubicBezTo>
                    <a:pt x="396" y="224"/>
                    <a:pt x="397" y="225"/>
                    <a:pt x="398" y="226"/>
                  </a:cubicBezTo>
                  <a:cubicBezTo>
                    <a:pt x="398" y="228"/>
                    <a:pt x="399" y="230"/>
                    <a:pt x="398" y="231"/>
                  </a:cubicBezTo>
                  <a:cubicBezTo>
                    <a:pt x="398" y="233"/>
                    <a:pt x="396" y="234"/>
                    <a:pt x="394" y="234"/>
                  </a:cubicBezTo>
                  <a:cubicBezTo>
                    <a:pt x="393" y="234"/>
                    <a:pt x="392" y="235"/>
                    <a:pt x="391" y="235"/>
                  </a:cubicBezTo>
                  <a:cubicBezTo>
                    <a:pt x="388" y="236"/>
                    <a:pt x="386" y="236"/>
                    <a:pt x="384" y="236"/>
                  </a:cubicBezTo>
                  <a:cubicBezTo>
                    <a:pt x="382" y="236"/>
                    <a:pt x="381" y="236"/>
                    <a:pt x="380" y="235"/>
                  </a:cubicBezTo>
                  <a:cubicBezTo>
                    <a:pt x="379" y="235"/>
                    <a:pt x="378" y="234"/>
                    <a:pt x="377" y="234"/>
                  </a:cubicBezTo>
                  <a:cubicBezTo>
                    <a:pt x="375" y="234"/>
                    <a:pt x="374" y="235"/>
                    <a:pt x="373" y="236"/>
                  </a:cubicBezTo>
                  <a:cubicBezTo>
                    <a:pt x="371" y="238"/>
                    <a:pt x="369" y="238"/>
                    <a:pt x="368" y="238"/>
                  </a:cubicBezTo>
                  <a:cubicBezTo>
                    <a:pt x="367" y="238"/>
                    <a:pt x="366" y="238"/>
                    <a:pt x="365" y="238"/>
                  </a:cubicBezTo>
                  <a:cubicBezTo>
                    <a:pt x="365" y="238"/>
                    <a:pt x="364" y="238"/>
                    <a:pt x="363" y="238"/>
                  </a:cubicBezTo>
                  <a:cubicBezTo>
                    <a:pt x="362" y="238"/>
                    <a:pt x="362" y="238"/>
                    <a:pt x="362" y="239"/>
                  </a:cubicBezTo>
                  <a:cubicBezTo>
                    <a:pt x="361" y="239"/>
                    <a:pt x="360" y="241"/>
                    <a:pt x="358" y="242"/>
                  </a:cubicBezTo>
                  <a:cubicBezTo>
                    <a:pt x="357" y="243"/>
                    <a:pt x="356" y="243"/>
                    <a:pt x="356" y="244"/>
                  </a:cubicBezTo>
                  <a:cubicBezTo>
                    <a:pt x="354" y="245"/>
                    <a:pt x="353" y="246"/>
                    <a:pt x="351" y="249"/>
                  </a:cubicBezTo>
                  <a:cubicBezTo>
                    <a:pt x="350" y="251"/>
                    <a:pt x="350" y="252"/>
                    <a:pt x="349" y="253"/>
                  </a:cubicBezTo>
                  <a:cubicBezTo>
                    <a:pt x="347" y="255"/>
                    <a:pt x="347" y="256"/>
                    <a:pt x="348" y="257"/>
                  </a:cubicBezTo>
                  <a:cubicBezTo>
                    <a:pt x="349" y="258"/>
                    <a:pt x="349" y="259"/>
                    <a:pt x="350" y="260"/>
                  </a:cubicBezTo>
                  <a:cubicBezTo>
                    <a:pt x="350" y="261"/>
                    <a:pt x="350" y="261"/>
                    <a:pt x="351" y="262"/>
                  </a:cubicBezTo>
                  <a:cubicBezTo>
                    <a:pt x="351" y="263"/>
                    <a:pt x="352" y="263"/>
                    <a:pt x="352" y="263"/>
                  </a:cubicBezTo>
                  <a:cubicBezTo>
                    <a:pt x="353" y="263"/>
                    <a:pt x="355" y="262"/>
                    <a:pt x="357" y="261"/>
                  </a:cubicBezTo>
                  <a:cubicBezTo>
                    <a:pt x="359" y="258"/>
                    <a:pt x="362" y="257"/>
                    <a:pt x="365" y="257"/>
                  </a:cubicBezTo>
                  <a:cubicBezTo>
                    <a:pt x="366" y="257"/>
                    <a:pt x="366" y="257"/>
                    <a:pt x="367" y="257"/>
                  </a:cubicBezTo>
                  <a:cubicBezTo>
                    <a:pt x="369" y="257"/>
                    <a:pt x="369" y="258"/>
                    <a:pt x="370" y="260"/>
                  </a:cubicBezTo>
                  <a:cubicBezTo>
                    <a:pt x="370" y="261"/>
                    <a:pt x="370" y="262"/>
                    <a:pt x="370" y="263"/>
                  </a:cubicBezTo>
                  <a:cubicBezTo>
                    <a:pt x="371" y="267"/>
                    <a:pt x="372" y="268"/>
                    <a:pt x="373" y="270"/>
                  </a:cubicBezTo>
                  <a:cubicBezTo>
                    <a:pt x="374" y="273"/>
                    <a:pt x="374" y="274"/>
                    <a:pt x="372" y="277"/>
                  </a:cubicBezTo>
                  <a:cubicBezTo>
                    <a:pt x="371" y="279"/>
                    <a:pt x="370" y="280"/>
                    <a:pt x="369" y="281"/>
                  </a:cubicBezTo>
                  <a:cubicBezTo>
                    <a:pt x="368" y="281"/>
                    <a:pt x="368" y="282"/>
                    <a:pt x="367" y="283"/>
                  </a:cubicBezTo>
                  <a:cubicBezTo>
                    <a:pt x="366" y="283"/>
                    <a:pt x="366" y="284"/>
                    <a:pt x="366" y="284"/>
                  </a:cubicBezTo>
                  <a:cubicBezTo>
                    <a:pt x="364" y="286"/>
                    <a:pt x="364" y="286"/>
                    <a:pt x="365" y="288"/>
                  </a:cubicBezTo>
                  <a:cubicBezTo>
                    <a:pt x="367" y="290"/>
                    <a:pt x="367" y="290"/>
                    <a:pt x="367" y="291"/>
                  </a:cubicBezTo>
                  <a:cubicBezTo>
                    <a:pt x="367" y="292"/>
                    <a:pt x="366" y="292"/>
                    <a:pt x="365" y="292"/>
                  </a:cubicBezTo>
                  <a:cubicBezTo>
                    <a:pt x="365" y="292"/>
                    <a:pt x="365" y="292"/>
                    <a:pt x="364" y="292"/>
                  </a:cubicBezTo>
                  <a:cubicBezTo>
                    <a:pt x="362" y="292"/>
                    <a:pt x="361" y="294"/>
                    <a:pt x="359" y="296"/>
                  </a:cubicBezTo>
                  <a:cubicBezTo>
                    <a:pt x="359" y="296"/>
                    <a:pt x="359" y="297"/>
                    <a:pt x="358" y="297"/>
                  </a:cubicBezTo>
                  <a:cubicBezTo>
                    <a:pt x="358" y="297"/>
                    <a:pt x="358" y="297"/>
                    <a:pt x="358" y="297"/>
                  </a:cubicBezTo>
                  <a:cubicBezTo>
                    <a:pt x="357" y="296"/>
                    <a:pt x="357" y="296"/>
                    <a:pt x="357" y="296"/>
                  </a:cubicBezTo>
                  <a:cubicBezTo>
                    <a:pt x="358" y="295"/>
                    <a:pt x="358" y="295"/>
                    <a:pt x="358" y="295"/>
                  </a:cubicBezTo>
                  <a:cubicBezTo>
                    <a:pt x="358" y="295"/>
                    <a:pt x="358" y="294"/>
                    <a:pt x="358" y="294"/>
                  </a:cubicBezTo>
                  <a:cubicBezTo>
                    <a:pt x="358" y="294"/>
                    <a:pt x="357" y="294"/>
                    <a:pt x="357" y="294"/>
                  </a:cubicBezTo>
                  <a:cubicBezTo>
                    <a:pt x="355" y="294"/>
                    <a:pt x="354" y="294"/>
                    <a:pt x="353" y="293"/>
                  </a:cubicBezTo>
                  <a:cubicBezTo>
                    <a:pt x="351" y="293"/>
                    <a:pt x="350" y="293"/>
                    <a:pt x="348" y="293"/>
                  </a:cubicBezTo>
                  <a:cubicBezTo>
                    <a:pt x="347" y="293"/>
                    <a:pt x="346" y="293"/>
                    <a:pt x="345" y="294"/>
                  </a:cubicBezTo>
                  <a:cubicBezTo>
                    <a:pt x="343" y="295"/>
                    <a:pt x="342" y="296"/>
                    <a:pt x="341" y="296"/>
                  </a:cubicBezTo>
                  <a:cubicBezTo>
                    <a:pt x="340" y="297"/>
                    <a:pt x="340" y="297"/>
                    <a:pt x="340" y="299"/>
                  </a:cubicBezTo>
                  <a:cubicBezTo>
                    <a:pt x="341" y="304"/>
                    <a:pt x="342" y="306"/>
                    <a:pt x="344" y="307"/>
                  </a:cubicBezTo>
                  <a:cubicBezTo>
                    <a:pt x="344" y="307"/>
                    <a:pt x="344" y="308"/>
                    <a:pt x="344" y="308"/>
                  </a:cubicBezTo>
                  <a:cubicBezTo>
                    <a:pt x="345" y="308"/>
                    <a:pt x="345" y="308"/>
                    <a:pt x="345" y="309"/>
                  </a:cubicBezTo>
                  <a:cubicBezTo>
                    <a:pt x="345" y="310"/>
                    <a:pt x="345" y="310"/>
                    <a:pt x="344" y="311"/>
                  </a:cubicBezTo>
                  <a:cubicBezTo>
                    <a:pt x="343" y="312"/>
                    <a:pt x="343" y="312"/>
                    <a:pt x="343" y="312"/>
                  </a:cubicBezTo>
                  <a:cubicBezTo>
                    <a:pt x="342" y="313"/>
                    <a:pt x="341" y="313"/>
                    <a:pt x="341" y="314"/>
                  </a:cubicBezTo>
                  <a:cubicBezTo>
                    <a:pt x="340" y="314"/>
                    <a:pt x="339" y="315"/>
                    <a:pt x="338" y="317"/>
                  </a:cubicBezTo>
                  <a:cubicBezTo>
                    <a:pt x="337" y="319"/>
                    <a:pt x="336" y="320"/>
                    <a:pt x="335" y="320"/>
                  </a:cubicBezTo>
                  <a:cubicBezTo>
                    <a:pt x="334" y="321"/>
                    <a:pt x="334" y="322"/>
                    <a:pt x="334" y="324"/>
                  </a:cubicBezTo>
                  <a:cubicBezTo>
                    <a:pt x="334" y="325"/>
                    <a:pt x="334" y="326"/>
                    <a:pt x="334" y="327"/>
                  </a:cubicBezTo>
                  <a:cubicBezTo>
                    <a:pt x="334" y="328"/>
                    <a:pt x="334" y="329"/>
                    <a:pt x="332" y="331"/>
                  </a:cubicBezTo>
                  <a:cubicBezTo>
                    <a:pt x="331" y="331"/>
                    <a:pt x="331" y="331"/>
                    <a:pt x="331" y="331"/>
                  </a:cubicBezTo>
                  <a:cubicBezTo>
                    <a:pt x="329" y="333"/>
                    <a:pt x="329" y="333"/>
                    <a:pt x="327" y="335"/>
                  </a:cubicBezTo>
                  <a:cubicBezTo>
                    <a:pt x="327" y="336"/>
                    <a:pt x="326" y="337"/>
                    <a:pt x="326" y="338"/>
                  </a:cubicBezTo>
                  <a:cubicBezTo>
                    <a:pt x="325" y="340"/>
                    <a:pt x="325" y="340"/>
                    <a:pt x="320" y="342"/>
                  </a:cubicBezTo>
                  <a:cubicBezTo>
                    <a:pt x="319" y="342"/>
                    <a:pt x="317" y="342"/>
                    <a:pt x="316" y="342"/>
                  </a:cubicBezTo>
                  <a:cubicBezTo>
                    <a:pt x="313" y="342"/>
                    <a:pt x="312" y="340"/>
                    <a:pt x="311" y="339"/>
                  </a:cubicBezTo>
                  <a:cubicBezTo>
                    <a:pt x="310" y="338"/>
                    <a:pt x="310" y="337"/>
                    <a:pt x="309" y="336"/>
                  </a:cubicBezTo>
                  <a:cubicBezTo>
                    <a:pt x="309" y="336"/>
                    <a:pt x="309" y="337"/>
                    <a:pt x="308" y="338"/>
                  </a:cubicBezTo>
                  <a:cubicBezTo>
                    <a:pt x="308" y="339"/>
                    <a:pt x="308" y="339"/>
                    <a:pt x="308" y="340"/>
                  </a:cubicBezTo>
                  <a:cubicBezTo>
                    <a:pt x="307" y="342"/>
                    <a:pt x="306" y="344"/>
                    <a:pt x="303" y="346"/>
                  </a:cubicBezTo>
                  <a:cubicBezTo>
                    <a:pt x="302" y="346"/>
                    <a:pt x="302" y="346"/>
                    <a:pt x="302" y="346"/>
                  </a:cubicBezTo>
                  <a:cubicBezTo>
                    <a:pt x="298" y="348"/>
                    <a:pt x="297" y="349"/>
                    <a:pt x="296" y="351"/>
                  </a:cubicBezTo>
                  <a:cubicBezTo>
                    <a:pt x="295" y="353"/>
                    <a:pt x="294" y="353"/>
                    <a:pt x="293" y="354"/>
                  </a:cubicBezTo>
                  <a:cubicBezTo>
                    <a:pt x="291" y="355"/>
                    <a:pt x="291" y="355"/>
                    <a:pt x="291" y="356"/>
                  </a:cubicBezTo>
                  <a:cubicBezTo>
                    <a:pt x="291" y="358"/>
                    <a:pt x="292" y="358"/>
                    <a:pt x="292" y="358"/>
                  </a:cubicBezTo>
                  <a:cubicBezTo>
                    <a:pt x="293" y="359"/>
                    <a:pt x="294" y="360"/>
                    <a:pt x="294" y="363"/>
                  </a:cubicBezTo>
                  <a:cubicBezTo>
                    <a:pt x="294" y="364"/>
                    <a:pt x="294" y="365"/>
                    <a:pt x="294" y="365"/>
                  </a:cubicBezTo>
                  <a:cubicBezTo>
                    <a:pt x="295" y="368"/>
                    <a:pt x="295" y="370"/>
                    <a:pt x="293" y="374"/>
                  </a:cubicBezTo>
                  <a:cubicBezTo>
                    <a:pt x="291" y="375"/>
                    <a:pt x="290" y="377"/>
                    <a:pt x="289" y="378"/>
                  </a:cubicBezTo>
                  <a:cubicBezTo>
                    <a:pt x="288" y="381"/>
                    <a:pt x="288" y="381"/>
                    <a:pt x="288" y="381"/>
                  </a:cubicBezTo>
                  <a:cubicBezTo>
                    <a:pt x="288" y="375"/>
                    <a:pt x="288" y="375"/>
                    <a:pt x="288" y="375"/>
                  </a:cubicBezTo>
                  <a:cubicBezTo>
                    <a:pt x="288" y="374"/>
                    <a:pt x="288" y="374"/>
                    <a:pt x="287" y="374"/>
                  </a:cubicBezTo>
                  <a:cubicBezTo>
                    <a:pt x="287" y="374"/>
                    <a:pt x="286" y="375"/>
                    <a:pt x="285" y="375"/>
                  </a:cubicBezTo>
                  <a:cubicBezTo>
                    <a:pt x="285" y="375"/>
                    <a:pt x="285" y="375"/>
                    <a:pt x="284" y="375"/>
                  </a:cubicBezTo>
                  <a:cubicBezTo>
                    <a:pt x="284" y="375"/>
                    <a:pt x="283" y="375"/>
                    <a:pt x="282" y="375"/>
                  </a:cubicBezTo>
                  <a:cubicBezTo>
                    <a:pt x="281" y="375"/>
                    <a:pt x="280" y="375"/>
                    <a:pt x="279" y="374"/>
                  </a:cubicBezTo>
                  <a:cubicBezTo>
                    <a:pt x="279" y="373"/>
                    <a:pt x="279" y="373"/>
                    <a:pt x="279" y="371"/>
                  </a:cubicBezTo>
                  <a:cubicBezTo>
                    <a:pt x="279" y="370"/>
                    <a:pt x="278" y="370"/>
                    <a:pt x="277" y="368"/>
                  </a:cubicBezTo>
                  <a:cubicBezTo>
                    <a:pt x="276" y="368"/>
                    <a:pt x="275" y="367"/>
                    <a:pt x="275" y="366"/>
                  </a:cubicBezTo>
                  <a:cubicBezTo>
                    <a:pt x="274" y="365"/>
                    <a:pt x="273" y="364"/>
                    <a:pt x="271" y="363"/>
                  </a:cubicBezTo>
                  <a:cubicBezTo>
                    <a:pt x="271" y="362"/>
                    <a:pt x="270" y="362"/>
                    <a:pt x="269" y="361"/>
                  </a:cubicBezTo>
                  <a:cubicBezTo>
                    <a:pt x="267" y="359"/>
                    <a:pt x="267" y="355"/>
                    <a:pt x="268" y="353"/>
                  </a:cubicBezTo>
                  <a:cubicBezTo>
                    <a:pt x="268" y="353"/>
                    <a:pt x="268" y="352"/>
                    <a:pt x="268" y="352"/>
                  </a:cubicBezTo>
                  <a:cubicBezTo>
                    <a:pt x="269" y="350"/>
                    <a:pt x="270" y="348"/>
                    <a:pt x="270" y="347"/>
                  </a:cubicBezTo>
                  <a:cubicBezTo>
                    <a:pt x="269" y="346"/>
                    <a:pt x="267" y="345"/>
                    <a:pt x="266" y="345"/>
                  </a:cubicBezTo>
                  <a:cubicBezTo>
                    <a:pt x="266" y="345"/>
                    <a:pt x="266" y="345"/>
                    <a:pt x="265" y="345"/>
                  </a:cubicBezTo>
                  <a:cubicBezTo>
                    <a:pt x="263" y="345"/>
                    <a:pt x="261" y="344"/>
                    <a:pt x="261" y="343"/>
                  </a:cubicBezTo>
                  <a:cubicBezTo>
                    <a:pt x="260" y="341"/>
                    <a:pt x="258" y="339"/>
                    <a:pt x="256" y="338"/>
                  </a:cubicBezTo>
                  <a:cubicBezTo>
                    <a:pt x="256" y="338"/>
                    <a:pt x="256" y="338"/>
                    <a:pt x="256" y="338"/>
                  </a:cubicBezTo>
                  <a:cubicBezTo>
                    <a:pt x="254" y="337"/>
                    <a:pt x="252" y="336"/>
                    <a:pt x="251" y="334"/>
                  </a:cubicBezTo>
                  <a:cubicBezTo>
                    <a:pt x="251" y="334"/>
                    <a:pt x="251" y="333"/>
                    <a:pt x="252" y="332"/>
                  </a:cubicBezTo>
                  <a:cubicBezTo>
                    <a:pt x="253" y="330"/>
                    <a:pt x="253" y="327"/>
                    <a:pt x="252" y="325"/>
                  </a:cubicBezTo>
                  <a:cubicBezTo>
                    <a:pt x="252" y="325"/>
                    <a:pt x="251" y="324"/>
                    <a:pt x="250" y="324"/>
                  </a:cubicBezTo>
                  <a:cubicBezTo>
                    <a:pt x="249" y="324"/>
                    <a:pt x="247" y="326"/>
                    <a:pt x="245" y="327"/>
                  </a:cubicBezTo>
                  <a:cubicBezTo>
                    <a:pt x="243" y="328"/>
                    <a:pt x="243" y="330"/>
                    <a:pt x="243" y="333"/>
                  </a:cubicBezTo>
                  <a:cubicBezTo>
                    <a:pt x="243" y="333"/>
                    <a:pt x="243" y="334"/>
                    <a:pt x="243" y="335"/>
                  </a:cubicBezTo>
                  <a:cubicBezTo>
                    <a:pt x="243" y="336"/>
                    <a:pt x="243" y="337"/>
                    <a:pt x="243" y="337"/>
                  </a:cubicBezTo>
                  <a:cubicBezTo>
                    <a:pt x="242" y="340"/>
                    <a:pt x="242" y="342"/>
                    <a:pt x="241" y="343"/>
                  </a:cubicBezTo>
                  <a:cubicBezTo>
                    <a:pt x="240" y="344"/>
                    <a:pt x="239" y="345"/>
                    <a:pt x="238" y="345"/>
                  </a:cubicBezTo>
                  <a:cubicBezTo>
                    <a:pt x="237" y="346"/>
                    <a:pt x="236" y="347"/>
                    <a:pt x="235" y="349"/>
                  </a:cubicBezTo>
                  <a:cubicBezTo>
                    <a:pt x="233" y="351"/>
                    <a:pt x="233" y="352"/>
                    <a:pt x="232" y="354"/>
                  </a:cubicBezTo>
                  <a:cubicBezTo>
                    <a:pt x="232" y="355"/>
                    <a:pt x="232" y="355"/>
                    <a:pt x="232" y="356"/>
                  </a:cubicBezTo>
                  <a:cubicBezTo>
                    <a:pt x="231" y="357"/>
                    <a:pt x="231" y="358"/>
                    <a:pt x="231" y="358"/>
                  </a:cubicBezTo>
                  <a:cubicBezTo>
                    <a:pt x="231" y="359"/>
                    <a:pt x="231" y="359"/>
                    <a:pt x="230" y="359"/>
                  </a:cubicBezTo>
                  <a:cubicBezTo>
                    <a:pt x="229" y="360"/>
                    <a:pt x="228" y="360"/>
                    <a:pt x="227" y="360"/>
                  </a:cubicBezTo>
                  <a:cubicBezTo>
                    <a:pt x="226" y="360"/>
                    <a:pt x="225" y="360"/>
                    <a:pt x="224" y="360"/>
                  </a:cubicBezTo>
                  <a:cubicBezTo>
                    <a:pt x="222" y="361"/>
                    <a:pt x="221" y="361"/>
                    <a:pt x="221" y="362"/>
                  </a:cubicBezTo>
                  <a:cubicBezTo>
                    <a:pt x="221" y="364"/>
                    <a:pt x="219" y="366"/>
                    <a:pt x="218" y="366"/>
                  </a:cubicBezTo>
                  <a:cubicBezTo>
                    <a:pt x="217" y="366"/>
                    <a:pt x="216" y="366"/>
                    <a:pt x="216" y="364"/>
                  </a:cubicBezTo>
                  <a:cubicBezTo>
                    <a:pt x="216" y="364"/>
                    <a:pt x="216" y="364"/>
                    <a:pt x="216" y="364"/>
                  </a:cubicBezTo>
                  <a:cubicBezTo>
                    <a:pt x="215" y="364"/>
                    <a:pt x="214" y="365"/>
                    <a:pt x="212" y="366"/>
                  </a:cubicBezTo>
                  <a:cubicBezTo>
                    <a:pt x="212" y="366"/>
                    <a:pt x="211" y="367"/>
                    <a:pt x="210" y="367"/>
                  </a:cubicBezTo>
                  <a:cubicBezTo>
                    <a:pt x="207" y="369"/>
                    <a:pt x="204" y="370"/>
                    <a:pt x="202" y="370"/>
                  </a:cubicBezTo>
                  <a:cubicBezTo>
                    <a:pt x="202" y="370"/>
                    <a:pt x="201" y="370"/>
                    <a:pt x="201" y="370"/>
                  </a:cubicBezTo>
                  <a:cubicBezTo>
                    <a:pt x="199" y="371"/>
                    <a:pt x="195" y="373"/>
                    <a:pt x="193" y="376"/>
                  </a:cubicBezTo>
                  <a:cubicBezTo>
                    <a:pt x="192" y="378"/>
                    <a:pt x="192" y="378"/>
                    <a:pt x="191" y="379"/>
                  </a:cubicBezTo>
                  <a:cubicBezTo>
                    <a:pt x="191" y="380"/>
                    <a:pt x="190" y="381"/>
                    <a:pt x="189" y="383"/>
                  </a:cubicBezTo>
                  <a:cubicBezTo>
                    <a:pt x="188" y="384"/>
                    <a:pt x="185" y="385"/>
                    <a:pt x="183" y="386"/>
                  </a:cubicBezTo>
                  <a:cubicBezTo>
                    <a:pt x="182" y="387"/>
                    <a:pt x="181" y="388"/>
                    <a:pt x="180" y="388"/>
                  </a:cubicBezTo>
                  <a:cubicBezTo>
                    <a:pt x="179" y="388"/>
                    <a:pt x="179" y="388"/>
                    <a:pt x="178" y="388"/>
                  </a:cubicBezTo>
                  <a:cubicBezTo>
                    <a:pt x="177" y="388"/>
                    <a:pt x="175" y="388"/>
                    <a:pt x="173" y="387"/>
                  </a:cubicBezTo>
                  <a:cubicBezTo>
                    <a:pt x="172" y="386"/>
                    <a:pt x="171" y="386"/>
                    <a:pt x="170" y="386"/>
                  </a:cubicBezTo>
                  <a:cubicBezTo>
                    <a:pt x="169" y="386"/>
                    <a:pt x="166" y="387"/>
                    <a:pt x="164" y="389"/>
                  </a:cubicBezTo>
                  <a:cubicBezTo>
                    <a:pt x="164" y="390"/>
                    <a:pt x="163" y="391"/>
                    <a:pt x="162" y="391"/>
                  </a:cubicBezTo>
                  <a:cubicBezTo>
                    <a:pt x="160" y="393"/>
                    <a:pt x="157" y="394"/>
                    <a:pt x="154" y="394"/>
                  </a:cubicBezTo>
                  <a:cubicBezTo>
                    <a:pt x="153" y="394"/>
                    <a:pt x="152" y="394"/>
                    <a:pt x="151" y="394"/>
                  </a:cubicBezTo>
                  <a:cubicBezTo>
                    <a:pt x="151" y="394"/>
                    <a:pt x="150" y="393"/>
                    <a:pt x="149" y="393"/>
                  </a:cubicBezTo>
                  <a:cubicBezTo>
                    <a:pt x="148" y="393"/>
                    <a:pt x="148" y="393"/>
                    <a:pt x="147" y="394"/>
                  </a:cubicBezTo>
                  <a:cubicBezTo>
                    <a:pt x="147" y="395"/>
                    <a:pt x="146" y="396"/>
                    <a:pt x="146" y="397"/>
                  </a:cubicBezTo>
                  <a:cubicBezTo>
                    <a:pt x="145" y="398"/>
                    <a:pt x="144" y="399"/>
                    <a:pt x="143" y="400"/>
                  </a:cubicBezTo>
                  <a:cubicBezTo>
                    <a:pt x="142" y="400"/>
                    <a:pt x="141" y="400"/>
                    <a:pt x="140" y="400"/>
                  </a:cubicBezTo>
                  <a:cubicBezTo>
                    <a:pt x="139" y="400"/>
                    <a:pt x="136" y="400"/>
                    <a:pt x="135" y="401"/>
                  </a:cubicBezTo>
                  <a:cubicBezTo>
                    <a:pt x="135" y="401"/>
                    <a:pt x="135" y="402"/>
                    <a:pt x="135" y="402"/>
                  </a:cubicBezTo>
                  <a:cubicBezTo>
                    <a:pt x="135" y="404"/>
                    <a:pt x="135" y="405"/>
                    <a:pt x="132" y="406"/>
                  </a:cubicBezTo>
                  <a:cubicBezTo>
                    <a:pt x="131" y="406"/>
                    <a:pt x="130" y="406"/>
                    <a:pt x="130" y="407"/>
                  </a:cubicBezTo>
                  <a:cubicBezTo>
                    <a:pt x="129" y="408"/>
                    <a:pt x="130" y="410"/>
                    <a:pt x="130" y="411"/>
                  </a:cubicBezTo>
                  <a:cubicBezTo>
                    <a:pt x="131" y="413"/>
                    <a:pt x="130" y="416"/>
                    <a:pt x="127" y="420"/>
                  </a:cubicBezTo>
                  <a:cubicBezTo>
                    <a:pt x="126" y="421"/>
                    <a:pt x="125" y="422"/>
                    <a:pt x="124" y="422"/>
                  </a:cubicBezTo>
                  <a:cubicBezTo>
                    <a:pt x="121" y="422"/>
                    <a:pt x="119" y="419"/>
                    <a:pt x="118" y="418"/>
                  </a:cubicBezTo>
                  <a:cubicBezTo>
                    <a:pt x="117" y="418"/>
                    <a:pt x="117" y="418"/>
                    <a:pt x="117" y="417"/>
                  </a:cubicBezTo>
                  <a:cubicBezTo>
                    <a:pt x="116" y="416"/>
                    <a:pt x="115" y="415"/>
                    <a:pt x="114" y="415"/>
                  </a:cubicBezTo>
                  <a:cubicBezTo>
                    <a:pt x="114" y="415"/>
                    <a:pt x="113" y="415"/>
                    <a:pt x="113" y="416"/>
                  </a:cubicBezTo>
                  <a:cubicBezTo>
                    <a:pt x="111" y="417"/>
                    <a:pt x="111" y="418"/>
                    <a:pt x="111" y="421"/>
                  </a:cubicBezTo>
                  <a:cubicBezTo>
                    <a:pt x="111" y="421"/>
                    <a:pt x="111" y="422"/>
                    <a:pt x="111" y="422"/>
                  </a:cubicBezTo>
                  <a:cubicBezTo>
                    <a:pt x="111" y="424"/>
                    <a:pt x="111" y="424"/>
                    <a:pt x="113" y="425"/>
                  </a:cubicBezTo>
                  <a:cubicBezTo>
                    <a:pt x="113" y="426"/>
                    <a:pt x="114" y="426"/>
                    <a:pt x="115" y="427"/>
                  </a:cubicBezTo>
                  <a:cubicBezTo>
                    <a:pt x="117" y="428"/>
                    <a:pt x="115" y="430"/>
                    <a:pt x="115" y="432"/>
                  </a:cubicBezTo>
                  <a:cubicBezTo>
                    <a:pt x="114" y="433"/>
                    <a:pt x="113" y="434"/>
                    <a:pt x="114" y="435"/>
                  </a:cubicBezTo>
                  <a:cubicBezTo>
                    <a:pt x="114" y="438"/>
                    <a:pt x="113" y="440"/>
                    <a:pt x="110" y="442"/>
                  </a:cubicBezTo>
                  <a:cubicBezTo>
                    <a:pt x="109" y="443"/>
                    <a:pt x="107" y="443"/>
                    <a:pt x="105" y="443"/>
                  </a:cubicBezTo>
                  <a:cubicBezTo>
                    <a:pt x="104" y="443"/>
                    <a:pt x="102" y="443"/>
                    <a:pt x="102" y="442"/>
                  </a:cubicBezTo>
                  <a:cubicBezTo>
                    <a:pt x="101" y="442"/>
                    <a:pt x="101" y="441"/>
                    <a:pt x="100" y="441"/>
                  </a:cubicBezTo>
                  <a:cubicBezTo>
                    <a:pt x="100" y="440"/>
                    <a:pt x="100" y="440"/>
                    <a:pt x="99" y="440"/>
                  </a:cubicBezTo>
                  <a:cubicBezTo>
                    <a:pt x="99" y="441"/>
                    <a:pt x="98" y="442"/>
                    <a:pt x="97" y="442"/>
                  </a:cubicBezTo>
                  <a:cubicBezTo>
                    <a:pt x="95" y="442"/>
                    <a:pt x="94" y="441"/>
                    <a:pt x="93" y="439"/>
                  </a:cubicBezTo>
                  <a:cubicBezTo>
                    <a:pt x="91" y="438"/>
                    <a:pt x="89" y="435"/>
                    <a:pt x="87" y="435"/>
                  </a:cubicBezTo>
                  <a:cubicBezTo>
                    <a:pt x="87" y="435"/>
                    <a:pt x="86" y="436"/>
                    <a:pt x="86" y="436"/>
                  </a:cubicBezTo>
                  <a:cubicBezTo>
                    <a:pt x="82" y="437"/>
                    <a:pt x="81" y="437"/>
                    <a:pt x="77" y="442"/>
                  </a:cubicBezTo>
                  <a:cubicBezTo>
                    <a:pt x="76" y="443"/>
                    <a:pt x="75" y="444"/>
                    <a:pt x="74" y="444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21"/>
            <p:cNvSpPr>
              <a:spLocks noEditPoints="1"/>
            </p:cNvSpPr>
            <p:nvPr/>
          </p:nvSpPr>
          <p:spPr bwMode="auto">
            <a:xfrm>
              <a:off x="677863" y="2951163"/>
              <a:ext cx="1435100" cy="1377950"/>
            </a:xfrm>
            <a:custGeom>
              <a:avLst/>
              <a:gdLst>
                <a:gd name="T0" fmla="*/ 418 w 464"/>
                <a:gd name="T1" fmla="*/ 23 h 446"/>
                <a:gd name="T2" fmla="*/ 427 w 464"/>
                <a:gd name="T3" fmla="*/ 95 h 446"/>
                <a:gd name="T4" fmla="*/ 455 w 464"/>
                <a:gd name="T5" fmla="*/ 159 h 446"/>
                <a:gd name="T6" fmla="*/ 422 w 464"/>
                <a:gd name="T7" fmla="*/ 225 h 446"/>
                <a:gd name="T8" fmla="*/ 369 w 464"/>
                <a:gd name="T9" fmla="*/ 238 h 446"/>
                <a:gd name="T10" fmla="*/ 365 w 464"/>
                <a:gd name="T11" fmla="*/ 289 h 446"/>
                <a:gd name="T12" fmla="*/ 321 w 464"/>
                <a:gd name="T13" fmla="*/ 342 h 446"/>
                <a:gd name="T14" fmla="*/ 283 w 464"/>
                <a:gd name="T15" fmla="*/ 375 h 446"/>
                <a:gd name="T16" fmla="*/ 243 w 464"/>
                <a:gd name="T17" fmla="*/ 336 h 446"/>
                <a:gd name="T18" fmla="*/ 179 w 464"/>
                <a:gd name="T19" fmla="*/ 389 h 446"/>
                <a:gd name="T20" fmla="*/ 113 w 464"/>
                <a:gd name="T21" fmla="*/ 416 h 446"/>
                <a:gd name="T22" fmla="*/ 75 w 464"/>
                <a:gd name="T23" fmla="*/ 444 h 446"/>
                <a:gd name="T24" fmla="*/ 47 w 464"/>
                <a:gd name="T25" fmla="*/ 384 h 446"/>
                <a:gd name="T26" fmla="*/ 25 w 464"/>
                <a:gd name="T27" fmla="*/ 337 h 446"/>
                <a:gd name="T28" fmla="*/ 14 w 464"/>
                <a:gd name="T29" fmla="*/ 299 h 446"/>
                <a:gd name="T30" fmla="*/ 49 w 464"/>
                <a:gd name="T31" fmla="*/ 221 h 446"/>
                <a:gd name="T32" fmla="*/ 33 w 464"/>
                <a:gd name="T33" fmla="*/ 130 h 446"/>
                <a:gd name="T34" fmla="*/ 81 w 464"/>
                <a:gd name="T35" fmla="*/ 133 h 446"/>
                <a:gd name="T36" fmla="*/ 119 w 464"/>
                <a:gd name="T37" fmla="*/ 90 h 446"/>
                <a:gd name="T38" fmla="*/ 226 w 464"/>
                <a:gd name="T39" fmla="*/ 22 h 446"/>
                <a:gd name="T40" fmla="*/ 270 w 464"/>
                <a:gd name="T41" fmla="*/ 53 h 446"/>
                <a:gd name="T42" fmla="*/ 286 w 464"/>
                <a:gd name="T43" fmla="*/ 96 h 446"/>
                <a:gd name="T44" fmla="*/ 336 w 464"/>
                <a:gd name="T45" fmla="*/ 70 h 446"/>
                <a:gd name="T46" fmla="*/ 346 w 464"/>
                <a:gd name="T47" fmla="*/ 7 h 446"/>
                <a:gd name="T48" fmla="*/ 336 w 464"/>
                <a:gd name="T49" fmla="*/ 7 h 446"/>
                <a:gd name="T50" fmla="*/ 332 w 464"/>
                <a:gd name="T51" fmla="*/ 38 h 446"/>
                <a:gd name="T52" fmla="*/ 313 w 464"/>
                <a:gd name="T53" fmla="*/ 82 h 446"/>
                <a:gd name="T54" fmla="*/ 268 w 464"/>
                <a:gd name="T55" fmla="*/ 95 h 446"/>
                <a:gd name="T56" fmla="*/ 272 w 464"/>
                <a:gd name="T57" fmla="*/ 62 h 446"/>
                <a:gd name="T58" fmla="*/ 255 w 464"/>
                <a:gd name="T59" fmla="*/ 31 h 446"/>
                <a:gd name="T60" fmla="*/ 226 w 464"/>
                <a:gd name="T61" fmla="*/ 26 h 446"/>
                <a:gd name="T62" fmla="*/ 160 w 464"/>
                <a:gd name="T63" fmla="*/ 57 h 446"/>
                <a:gd name="T64" fmla="*/ 119 w 464"/>
                <a:gd name="T65" fmla="*/ 101 h 446"/>
                <a:gd name="T66" fmla="*/ 71 w 464"/>
                <a:gd name="T67" fmla="*/ 130 h 446"/>
                <a:gd name="T68" fmla="*/ 43 w 464"/>
                <a:gd name="T69" fmla="*/ 133 h 446"/>
                <a:gd name="T70" fmla="*/ 26 w 464"/>
                <a:gd name="T71" fmla="*/ 164 h 446"/>
                <a:gd name="T72" fmla="*/ 44 w 464"/>
                <a:gd name="T73" fmla="*/ 237 h 446"/>
                <a:gd name="T74" fmla="*/ 24 w 464"/>
                <a:gd name="T75" fmla="*/ 283 h 446"/>
                <a:gd name="T76" fmla="*/ 15 w 464"/>
                <a:gd name="T77" fmla="*/ 313 h 446"/>
                <a:gd name="T78" fmla="*/ 20 w 464"/>
                <a:gd name="T79" fmla="*/ 335 h 446"/>
                <a:gd name="T80" fmla="*/ 28 w 464"/>
                <a:gd name="T81" fmla="*/ 365 h 446"/>
                <a:gd name="T82" fmla="*/ 38 w 464"/>
                <a:gd name="T83" fmla="*/ 407 h 446"/>
                <a:gd name="T84" fmla="*/ 65 w 464"/>
                <a:gd name="T85" fmla="*/ 436 h 446"/>
                <a:gd name="T86" fmla="*/ 115 w 464"/>
                <a:gd name="T87" fmla="*/ 435 h 446"/>
                <a:gd name="T88" fmla="*/ 133 w 464"/>
                <a:gd name="T89" fmla="*/ 408 h 446"/>
                <a:gd name="T90" fmla="*/ 179 w 464"/>
                <a:gd name="T91" fmla="*/ 390 h 446"/>
                <a:gd name="T92" fmla="*/ 225 w 464"/>
                <a:gd name="T93" fmla="*/ 362 h 446"/>
                <a:gd name="T94" fmla="*/ 252 w 464"/>
                <a:gd name="T95" fmla="*/ 327 h 446"/>
                <a:gd name="T96" fmla="*/ 277 w 464"/>
                <a:gd name="T97" fmla="*/ 370 h 446"/>
                <a:gd name="T98" fmla="*/ 294 w 464"/>
                <a:gd name="T99" fmla="*/ 359 h 446"/>
                <a:gd name="T100" fmla="*/ 332 w 464"/>
                <a:gd name="T101" fmla="*/ 333 h 446"/>
                <a:gd name="T102" fmla="*/ 343 w 464"/>
                <a:gd name="T103" fmla="*/ 298 h 446"/>
                <a:gd name="T104" fmla="*/ 366 w 464"/>
                <a:gd name="T105" fmla="*/ 294 h 446"/>
                <a:gd name="T106" fmla="*/ 353 w 464"/>
                <a:gd name="T107" fmla="*/ 263 h 446"/>
                <a:gd name="T108" fmla="*/ 375 w 464"/>
                <a:gd name="T109" fmla="*/ 238 h 446"/>
                <a:gd name="T110" fmla="*/ 405 w 464"/>
                <a:gd name="T111" fmla="*/ 211 h 446"/>
                <a:gd name="T112" fmla="*/ 449 w 464"/>
                <a:gd name="T113" fmla="*/ 191 h 446"/>
                <a:gd name="T114" fmla="*/ 456 w 464"/>
                <a:gd name="T115" fmla="*/ 169 h 446"/>
                <a:gd name="T116" fmla="*/ 431 w 464"/>
                <a:gd name="T117" fmla="*/ 116 h 446"/>
                <a:gd name="T118" fmla="*/ 407 w 464"/>
                <a:gd name="T119" fmla="*/ 78 h 446"/>
                <a:gd name="T120" fmla="*/ 420 w 464"/>
                <a:gd name="T121" fmla="*/ 31 h 446"/>
                <a:gd name="T122" fmla="*/ 386 w 464"/>
                <a:gd name="T123" fmla="*/ 2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4" h="446">
                  <a:moveTo>
                    <a:pt x="360" y="2"/>
                  </a:moveTo>
                  <a:cubicBezTo>
                    <a:pt x="362" y="2"/>
                    <a:pt x="363" y="3"/>
                    <a:pt x="364" y="4"/>
                  </a:cubicBezTo>
                  <a:cubicBezTo>
                    <a:pt x="366" y="6"/>
                    <a:pt x="364" y="9"/>
                    <a:pt x="366" y="12"/>
                  </a:cubicBezTo>
                  <a:cubicBezTo>
                    <a:pt x="369" y="15"/>
                    <a:pt x="369" y="20"/>
                    <a:pt x="368" y="22"/>
                  </a:cubicBezTo>
                  <a:cubicBezTo>
                    <a:pt x="367" y="24"/>
                    <a:pt x="365" y="27"/>
                    <a:pt x="370" y="29"/>
                  </a:cubicBezTo>
                  <a:cubicBezTo>
                    <a:pt x="373" y="30"/>
                    <a:pt x="378" y="31"/>
                    <a:pt x="382" y="31"/>
                  </a:cubicBezTo>
                  <a:cubicBezTo>
                    <a:pt x="384" y="31"/>
                    <a:pt x="385" y="31"/>
                    <a:pt x="387" y="30"/>
                  </a:cubicBezTo>
                  <a:cubicBezTo>
                    <a:pt x="391" y="28"/>
                    <a:pt x="399" y="29"/>
                    <a:pt x="399" y="25"/>
                  </a:cubicBezTo>
                  <a:cubicBezTo>
                    <a:pt x="400" y="21"/>
                    <a:pt x="403" y="20"/>
                    <a:pt x="405" y="16"/>
                  </a:cubicBezTo>
                  <a:cubicBezTo>
                    <a:pt x="406" y="12"/>
                    <a:pt x="407" y="10"/>
                    <a:pt x="410" y="9"/>
                  </a:cubicBezTo>
                  <a:cubicBezTo>
                    <a:pt x="412" y="9"/>
                    <a:pt x="414" y="8"/>
                    <a:pt x="416" y="8"/>
                  </a:cubicBezTo>
                  <a:cubicBezTo>
                    <a:pt x="417" y="8"/>
                    <a:pt x="418" y="9"/>
                    <a:pt x="419" y="10"/>
                  </a:cubicBezTo>
                  <a:cubicBezTo>
                    <a:pt x="422" y="13"/>
                    <a:pt x="420" y="15"/>
                    <a:pt x="417" y="17"/>
                  </a:cubicBezTo>
                  <a:cubicBezTo>
                    <a:pt x="415" y="18"/>
                    <a:pt x="415" y="21"/>
                    <a:pt x="418" y="23"/>
                  </a:cubicBezTo>
                  <a:cubicBezTo>
                    <a:pt x="420" y="25"/>
                    <a:pt x="420" y="27"/>
                    <a:pt x="418" y="30"/>
                  </a:cubicBezTo>
                  <a:cubicBezTo>
                    <a:pt x="416" y="32"/>
                    <a:pt x="415" y="40"/>
                    <a:pt x="411" y="40"/>
                  </a:cubicBezTo>
                  <a:cubicBezTo>
                    <a:pt x="407" y="41"/>
                    <a:pt x="405" y="41"/>
                    <a:pt x="403" y="45"/>
                  </a:cubicBezTo>
                  <a:cubicBezTo>
                    <a:pt x="402" y="49"/>
                    <a:pt x="399" y="51"/>
                    <a:pt x="402" y="53"/>
                  </a:cubicBezTo>
                  <a:cubicBezTo>
                    <a:pt x="404" y="55"/>
                    <a:pt x="404" y="58"/>
                    <a:pt x="407" y="60"/>
                  </a:cubicBezTo>
                  <a:cubicBezTo>
                    <a:pt x="411" y="61"/>
                    <a:pt x="415" y="62"/>
                    <a:pt x="413" y="64"/>
                  </a:cubicBezTo>
                  <a:cubicBezTo>
                    <a:pt x="411" y="65"/>
                    <a:pt x="408" y="66"/>
                    <a:pt x="409" y="68"/>
                  </a:cubicBezTo>
                  <a:cubicBezTo>
                    <a:pt x="409" y="70"/>
                    <a:pt x="409" y="72"/>
                    <a:pt x="407" y="73"/>
                  </a:cubicBezTo>
                  <a:cubicBezTo>
                    <a:pt x="405" y="74"/>
                    <a:pt x="405" y="77"/>
                    <a:pt x="405" y="79"/>
                  </a:cubicBezTo>
                  <a:cubicBezTo>
                    <a:pt x="406" y="80"/>
                    <a:pt x="407" y="82"/>
                    <a:pt x="412" y="82"/>
                  </a:cubicBezTo>
                  <a:cubicBezTo>
                    <a:pt x="414" y="82"/>
                    <a:pt x="415" y="82"/>
                    <a:pt x="416" y="82"/>
                  </a:cubicBezTo>
                  <a:cubicBezTo>
                    <a:pt x="420" y="82"/>
                    <a:pt x="422" y="82"/>
                    <a:pt x="422" y="84"/>
                  </a:cubicBezTo>
                  <a:cubicBezTo>
                    <a:pt x="423" y="87"/>
                    <a:pt x="422" y="88"/>
                    <a:pt x="422" y="90"/>
                  </a:cubicBezTo>
                  <a:cubicBezTo>
                    <a:pt x="423" y="93"/>
                    <a:pt x="427" y="95"/>
                    <a:pt x="427" y="95"/>
                  </a:cubicBezTo>
                  <a:cubicBezTo>
                    <a:pt x="427" y="95"/>
                    <a:pt x="427" y="100"/>
                    <a:pt x="428" y="103"/>
                  </a:cubicBezTo>
                  <a:cubicBezTo>
                    <a:pt x="428" y="107"/>
                    <a:pt x="429" y="110"/>
                    <a:pt x="427" y="113"/>
                  </a:cubicBezTo>
                  <a:cubicBezTo>
                    <a:pt x="426" y="115"/>
                    <a:pt x="427" y="118"/>
                    <a:pt x="430" y="118"/>
                  </a:cubicBezTo>
                  <a:cubicBezTo>
                    <a:pt x="430" y="118"/>
                    <a:pt x="431" y="118"/>
                    <a:pt x="432" y="117"/>
                  </a:cubicBezTo>
                  <a:cubicBezTo>
                    <a:pt x="434" y="116"/>
                    <a:pt x="435" y="116"/>
                    <a:pt x="436" y="116"/>
                  </a:cubicBezTo>
                  <a:cubicBezTo>
                    <a:pt x="438" y="116"/>
                    <a:pt x="440" y="118"/>
                    <a:pt x="440" y="121"/>
                  </a:cubicBezTo>
                  <a:cubicBezTo>
                    <a:pt x="440" y="124"/>
                    <a:pt x="441" y="128"/>
                    <a:pt x="444" y="128"/>
                  </a:cubicBezTo>
                  <a:cubicBezTo>
                    <a:pt x="446" y="128"/>
                    <a:pt x="447" y="131"/>
                    <a:pt x="447" y="135"/>
                  </a:cubicBezTo>
                  <a:cubicBezTo>
                    <a:pt x="447" y="138"/>
                    <a:pt x="449" y="139"/>
                    <a:pt x="453" y="139"/>
                  </a:cubicBezTo>
                  <a:cubicBezTo>
                    <a:pt x="454" y="139"/>
                    <a:pt x="455" y="139"/>
                    <a:pt x="456" y="139"/>
                  </a:cubicBezTo>
                  <a:cubicBezTo>
                    <a:pt x="457" y="139"/>
                    <a:pt x="457" y="139"/>
                    <a:pt x="457" y="139"/>
                  </a:cubicBezTo>
                  <a:cubicBezTo>
                    <a:pt x="461" y="139"/>
                    <a:pt x="460" y="143"/>
                    <a:pt x="458" y="146"/>
                  </a:cubicBezTo>
                  <a:cubicBezTo>
                    <a:pt x="456" y="149"/>
                    <a:pt x="459" y="148"/>
                    <a:pt x="459" y="152"/>
                  </a:cubicBezTo>
                  <a:cubicBezTo>
                    <a:pt x="459" y="155"/>
                    <a:pt x="457" y="157"/>
                    <a:pt x="455" y="159"/>
                  </a:cubicBezTo>
                  <a:cubicBezTo>
                    <a:pt x="453" y="160"/>
                    <a:pt x="453" y="163"/>
                    <a:pt x="453" y="166"/>
                  </a:cubicBezTo>
                  <a:cubicBezTo>
                    <a:pt x="454" y="170"/>
                    <a:pt x="457" y="172"/>
                    <a:pt x="454" y="175"/>
                  </a:cubicBezTo>
                  <a:cubicBezTo>
                    <a:pt x="452" y="178"/>
                    <a:pt x="449" y="180"/>
                    <a:pt x="452" y="182"/>
                  </a:cubicBezTo>
                  <a:cubicBezTo>
                    <a:pt x="453" y="184"/>
                    <a:pt x="456" y="184"/>
                    <a:pt x="457" y="184"/>
                  </a:cubicBezTo>
                  <a:cubicBezTo>
                    <a:pt x="458" y="184"/>
                    <a:pt x="458" y="184"/>
                    <a:pt x="458" y="184"/>
                  </a:cubicBezTo>
                  <a:cubicBezTo>
                    <a:pt x="457" y="185"/>
                    <a:pt x="456" y="186"/>
                    <a:pt x="456" y="186"/>
                  </a:cubicBezTo>
                  <a:cubicBezTo>
                    <a:pt x="456" y="186"/>
                    <a:pt x="457" y="185"/>
                    <a:pt x="458" y="184"/>
                  </a:cubicBezTo>
                  <a:cubicBezTo>
                    <a:pt x="459" y="184"/>
                    <a:pt x="459" y="184"/>
                    <a:pt x="459" y="184"/>
                  </a:cubicBezTo>
                  <a:cubicBezTo>
                    <a:pt x="459" y="184"/>
                    <a:pt x="457" y="188"/>
                    <a:pt x="454" y="188"/>
                  </a:cubicBezTo>
                  <a:cubicBezTo>
                    <a:pt x="450" y="188"/>
                    <a:pt x="447" y="189"/>
                    <a:pt x="447" y="191"/>
                  </a:cubicBezTo>
                  <a:cubicBezTo>
                    <a:pt x="447" y="194"/>
                    <a:pt x="451" y="193"/>
                    <a:pt x="450" y="196"/>
                  </a:cubicBezTo>
                  <a:cubicBezTo>
                    <a:pt x="448" y="199"/>
                    <a:pt x="445" y="204"/>
                    <a:pt x="443" y="207"/>
                  </a:cubicBezTo>
                  <a:cubicBezTo>
                    <a:pt x="440" y="210"/>
                    <a:pt x="433" y="217"/>
                    <a:pt x="430" y="219"/>
                  </a:cubicBezTo>
                  <a:cubicBezTo>
                    <a:pt x="428" y="221"/>
                    <a:pt x="426" y="225"/>
                    <a:pt x="422" y="225"/>
                  </a:cubicBezTo>
                  <a:cubicBezTo>
                    <a:pt x="422" y="225"/>
                    <a:pt x="422" y="225"/>
                    <a:pt x="421" y="225"/>
                  </a:cubicBezTo>
                  <a:cubicBezTo>
                    <a:pt x="417" y="224"/>
                    <a:pt x="415" y="220"/>
                    <a:pt x="416" y="217"/>
                  </a:cubicBezTo>
                  <a:cubicBezTo>
                    <a:pt x="418" y="214"/>
                    <a:pt x="416" y="214"/>
                    <a:pt x="413" y="213"/>
                  </a:cubicBezTo>
                  <a:cubicBezTo>
                    <a:pt x="410" y="212"/>
                    <a:pt x="408" y="209"/>
                    <a:pt x="406" y="209"/>
                  </a:cubicBezTo>
                  <a:cubicBezTo>
                    <a:pt x="405" y="209"/>
                    <a:pt x="405" y="209"/>
                    <a:pt x="404" y="209"/>
                  </a:cubicBezTo>
                  <a:cubicBezTo>
                    <a:pt x="400" y="211"/>
                    <a:pt x="395" y="212"/>
                    <a:pt x="391" y="215"/>
                  </a:cubicBezTo>
                  <a:cubicBezTo>
                    <a:pt x="387" y="217"/>
                    <a:pt x="388" y="218"/>
                    <a:pt x="391" y="222"/>
                  </a:cubicBezTo>
                  <a:cubicBezTo>
                    <a:pt x="394" y="225"/>
                    <a:pt x="397" y="226"/>
                    <a:pt x="398" y="228"/>
                  </a:cubicBezTo>
                  <a:cubicBezTo>
                    <a:pt x="399" y="230"/>
                    <a:pt x="400" y="233"/>
                    <a:pt x="395" y="234"/>
                  </a:cubicBezTo>
                  <a:cubicBezTo>
                    <a:pt x="392" y="235"/>
                    <a:pt x="388" y="236"/>
                    <a:pt x="385" y="236"/>
                  </a:cubicBezTo>
                  <a:cubicBezTo>
                    <a:pt x="384" y="236"/>
                    <a:pt x="382" y="236"/>
                    <a:pt x="382" y="236"/>
                  </a:cubicBezTo>
                  <a:cubicBezTo>
                    <a:pt x="380" y="235"/>
                    <a:pt x="379" y="234"/>
                    <a:pt x="378" y="234"/>
                  </a:cubicBezTo>
                  <a:cubicBezTo>
                    <a:pt x="376" y="234"/>
                    <a:pt x="375" y="235"/>
                    <a:pt x="373" y="236"/>
                  </a:cubicBezTo>
                  <a:cubicBezTo>
                    <a:pt x="372" y="238"/>
                    <a:pt x="370" y="238"/>
                    <a:pt x="369" y="238"/>
                  </a:cubicBezTo>
                  <a:cubicBezTo>
                    <a:pt x="367" y="238"/>
                    <a:pt x="366" y="238"/>
                    <a:pt x="364" y="238"/>
                  </a:cubicBezTo>
                  <a:cubicBezTo>
                    <a:pt x="361" y="238"/>
                    <a:pt x="363" y="239"/>
                    <a:pt x="359" y="242"/>
                  </a:cubicBezTo>
                  <a:cubicBezTo>
                    <a:pt x="354" y="246"/>
                    <a:pt x="354" y="245"/>
                    <a:pt x="351" y="250"/>
                  </a:cubicBezTo>
                  <a:cubicBezTo>
                    <a:pt x="349" y="254"/>
                    <a:pt x="346" y="256"/>
                    <a:pt x="348" y="259"/>
                  </a:cubicBezTo>
                  <a:cubicBezTo>
                    <a:pt x="350" y="261"/>
                    <a:pt x="349" y="262"/>
                    <a:pt x="351" y="264"/>
                  </a:cubicBezTo>
                  <a:cubicBezTo>
                    <a:pt x="352" y="264"/>
                    <a:pt x="353" y="265"/>
                    <a:pt x="353" y="265"/>
                  </a:cubicBezTo>
                  <a:cubicBezTo>
                    <a:pt x="355" y="265"/>
                    <a:pt x="356" y="264"/>
                    <a:pt x="358" y="262"/>
                  </a:cubicBezTo>
                  <a:cubicBezTo>
                    <a:pt x="361" y="260"/>
                    <a:pt x="363" y="259"/>
                    <a:pt x="366" y="259"/>
                  </a:cubicBezTo>
                  <a:cubicBezTo>
                    <a:pt x="367" y="259"/>
                    <a:pt x="367" y="259"/>
                    <a:pt x="368" y="259"/>
                  </a:cubicBezTo>
                  <a:cubicBezTo>
                    <a:pt x="370" y="259"/>
                    <a:pt x="369" y="260"/>
                    <a:pt x="370" y="264"/>
                  </a:cubicBezTo>
                  <a:cubicBezTo>
                    <a:pt x="371" y="268"/>
                    <a:pt x="372" y="270"/>
                    <a:pt x="373" y="272"/>
                  </a:cubicBezTo>
                  <a:cubicBezTo>
                    <a:pt x="374" y="274"/>
                    <a:pt x="374" y="274"/>
                    <a:pt x="372" y="277"/>
                  </a:cubicBezTo>
                  <a:cubicBezTo>
                    <a:pt x="371" y="281"/>
                    <a:pt x="369" y="281"/>
                    <a:pt x="367" y="283"/>
                  </a:cubicBezTo>
                  <a:cubicBezTo>
                    <a:pt x="365" y="286"/>
                    <a:pt x="363" y="287"/>
                    <a:pt x="365" y="289"/>
                  </a:cubicBezTo>
                  <a:cubicBezTo>
                    <a:pt x="368" y="292"/>
                    <a:pt x="368" y="292"/>
                    <a:pt x="365" y="292"/>
                  </a:cubicBezTo>
                  <a:cubicBezTo>
                    <a:pt x="362" y="293"/>
                    <a:pt x="361" y="295"/>
                    <a:pt x="360" y="296"/>
                  </a:cubicBezTo>
                  <a:cubicBezTo>
                    <a:pt x="360" y="297"/>
                    <a:pt x="359" y="297"/>
                    <a:pt x="359" y="297"/>
                  </a:cubicBezTo>
                  <a:cubicBezTo>
                    <a:pt x="359" y="297"/>
                    <a:pt x="361" y="294"/>
                    <a:pt x="358" y="294"/>
                  </a:cubicBezTo>
                  <a:cubicBezTo>
                    <a:pt x="355" y="294"/>
                    <a:pt x="352" y="293"/>
                    <a:pt x="349" y="293"/>
                  </a:cubicBezTo>
                  <a:cubicBezTo>
                    <a:pt x="348" y="293"/>
                    <a:pt x="346" y="293"/>
                    <a:pt x="345" y="294"/>
                  </a:cubicBezTo>
                  <a:cubicBezTo>
                    <a:pt x="341" y="297"/>
                    <a:pt x="339" y="296"/>
                    <a:pt x="340" y="300"/>
                  </a:cubicBezTo>
                  <a:cubicBezTo>
                    <a:pt x="341" y="305"/>
                    <a:pt x="342" y="307"/>
                    <a:pt x="344" y="309"/>
                  </a:cubicBezTo>
                  <a:cubicBezTo>
                    <a:pt x="346" y="310"/>
                    <a:pt x="346" y="309"/>
                    <a:pt x="344" y="312"/>
                  </a:cubicBezTo>
                  <a:cubicBezTo>
                    <a:pt x="341" y="315"/>
                    <a:pt x="340" y="314"/>
                    <a:pt x="338" y="318"/>
                  </a:cubicBezTo>
                  <a:cubicBezTo>
                    <a:pt x="336" y="321"/>
                    <a:pt x="334" y="321"/>
                    <a:pt x="334" y="325"/>
                  </a:cubicBezTo>
                  <a:cubicBezTo>
                    <a:pt x="334" y="329"/>
                    <a:pt x="336" y="329"/>
                    <a:pt x="333" y="331"/>
                  </a:cubicBezTo>
                  <a:cubicBezTo>
                    <a:pt x="329" y="333"/>
                    <a:pt x="329" y="332"/>
                    <a:pt x="327" y="336"/>
                  </a:cubicBezTo>
                  <a:cubicBezTo>
                    <a:pt x="325" y="340"/>
                    <a:pt x="327" y="340"/>
                    <a:pt x="321" y="342"/>
                  </a:cubicBezTo>
                  <a:cubicBezTo>
                    <a:pt x="319" y="342"/>
                    <a:pt x="318" y="342"/>
                    <a:pt x="317" y="342"/>
                  </a:cubicBezTo>
                  <a:cubicBezTo>
                    <a:pt x="315" y="342"/>
                    <a:pt x="314" y="341"/>
                    <a:pt x="313" y="339"/>
                  </a:cubicBezTo>
                  <a:cubicBezTo>
                    <a:pt x="312" y="338"/>
                    <a:pt x="311" y="336"/>
                    <a:pt x="310" y="336"/>
                  </a:cubicBezTo>
                  <a:cubicBezTo>
                    <a:pt x="310" y="336"/>
                    <a:pt x="309" y="337"/>
                    <a:pt x="309" y="339"/>
                  </a:cubicBezTo>
                  <a:cubicBezTo>
                    <a:pt x="307" y="342"/>
                    <a:pt x="307" y="344"/>
                    <a:pt x="303" y="346"/>
                  </a:cubicBezTo>
                  <a:cubicBezTo>
                    <a:pt x="299" y="348"/>
                    <a:pt x="298" y="349"/>
                    <a:pt x="296" y="352"/>
                  </a:cubicBezTo>
                  <a:cubicBezTo>
                    <a:pt x="294" y="355"/>
                    <a:pt x="291" y="354"/>
                    <a:pt x="291" y="357"/>
                  </a:cubicBezTo>
                  <a:cubicBezTo>
                    <a:pt x="292" y="361"/>
                    <a:pt x="293" y="359"/>
                    <a:pt x="294" y="364"/>
                  </a:cubicBezTo>
                  <a:cubicBezTo>
                    <a:pt x="294" y="368"/>
                    <a:pt x="296" y="370"/>
                    <a:pt x="293" y="374"/>
                  </a:cubicBezTo>
                  <a:cubicBezTo>
                    <a:pt x="292" y="376"/>
                    <a:pt x="291" y="377"/>
                    <a:pt x="290" y="379"/>
                  </a:cubicBezTo>
                  <a:cubicBezTo>
                    <a:pt x="290" y="378"/>
                    <a:pt x="290" y="377"/>
                    <a:pt x="290" y="376"/>
                  </a:cubicBezTo>
                  <a:cubicBezTo>
                    <a:pt x="290" y="375"/>
                    <a:pt x="289" y="375"/>
                    <a:pt x="288" y="375"/>
                  </a:cubicBezTo>
                  <a:cubicBezTo>
                    <a:pt x="287" y="375"/>
                    <a:pt x="286" y="375"/>
                    <a:pt x="285" y="375"/>
                  </a:cubicBezTo>
                  <a:cubicBezTo>
                    <a:pt x="284" y="375"/>
                    <a:pt x="284" y="375"/>
                    <a:pt x="283" y="375"/>
                  </a:cubicBezTo>
                  <a:cubicBezTo>
                    <a:pt x="282" y="375"/>
                    <a:pt x="280" y="375"/>
                    <a:pt x="281" y="373"/>
                  </a:cubicBezTo>
                  <a:cubicBezTo>
                    <a:pt x="281" y="370"/>
                    <a:pt x="278" y="369"/>
                    <a:pt x="277" y="367"/>
                  </a:cubicBezTo>
                  <a:cubicBezTo>
                    <a:pt x="275" y="365"/>
                    <a:pt x="272" y="363"/>
                    <a:pt x="271" y="362"/>
                  </a:cubicBezTo>
                  <a:cubicBezTo>
                    <a:pt x="269" y="360"/>
                    <a:pt x="269" y="356"/>
                    <a:pt x="270" y="354"/>
                  </a:cubicBezTo>
                  <a:cubicBezTo>
                    <a:pt x="270" y="353"/>
                    <a:pt x="272" y="350"/>
                    <a:pt x="271" y="347"/>
                  </a:cubicBezTo>
                  <a:cubicBezTo>
                    <a:pt x="271" y="345"/>
                    <a:pt x="267" y="345"/>
                    <a:pt x="267" y="345"/>
                  </a:cubicBezTo>
                  <a:cubicBezTo>
                    <a:pt x="267" y="345"/>
                    <a:pt x="267" y="345"/>
                    <a:pt x="266" y="345"/>
                  </a:cubicBezTo>
                  <a:cubicBezTo>
                    <a:pt x="265" y="345"/>
                    <a:pt x="263" y="345"/>
                    <a:pt x="263" y="343"/>
                  </a:cubicBezTo>
                  <a:cubicBezTo>
                    <a:pt x="261" y="341"/>
                    <a:pt x="260" y="340"/>
                    <a:pt x="258" y="339"/>
                  </a:cubicBezTo>
                  <a:cubicBezTo>
                    <a:pt x="256" y="338"/>
                    <a:pt x="252" y="336"/>
                    <a:pt x="254" y="333"/>
                  </a:cubicBezTo>
                  <a:cubicBezTo>
                    <a:pt x="255" y="331"/>
                    <a:pt x="255" y="328"/>
                    <a:pt x="254" y="326"/>
                  </a:cubicBezTo>
                  <a:cubicBezTo>
                    <a:pt x="253" y="325"/>
                    <a:pt x="252" y="324"/>
                    <a:pt x="251" y="324"/>
                  </a:cubicBezTo>
                  <a:cubicBezTo>
                    <a:pt x="250" y="324"/>
                    <a:pt x="248" y="325"/>
                    <a:pt x="246" y="327"/>
                  </a:cubicBezTo>
                  <a:cubicBezTo>
                    <a:pt x="242" y="330"/>
                    <a:pt x="244" y="333"/>
                    <a:pt x="243" y="336"/>
                  </a:cubicBezTo>
                  <a:cubicBezTo>
                    <a:pt x="243" y="339"/>
                    <a:pt x="243" y="342"/>
                    <a:pt x="241" y="344"/>
                  </a:cubicBezTo>
                  <a:cubicBezTo>
                    <a:pt x="240" y="345"/>
                    <a:pt x="237" y="346"/>
                    <a:pt x="235" y="349"/>
                  </a:cubicBezTo>
                  <a:cubicBezTo>
                    <a:pt x="233" y="352"/>
                    <a:pt x="233" y="353"/>
                    <a:pt x="232" y="357"/>
                  </a:cubicBezTo>
                  <a:cubicBezTo>
                    <a:pt x="231" y="361"/>
                    <a:pt x="232" y="359"/>
                    <a:pt x="228" y="360"/>
                  </a:cubicBezTo>
                  <a:cubicBezTo>
                    <a:pt x="224" y="361"/>
                    <a:pt x="222" y="360"/>
                    <a:pt x="221" y="363"/>
                  </a:cubicBezTo>
                  <a:cubicBezTo>
                    <a:pt x="221" y="364"/>
                    <a:pt x="220" y="366"/>
                    <a:pt x="219" y="366"/>
                  </a:cubicBezTo>
                  <a:cubicBezTo>
                    <a:pt x="218" y="366"/>
                    <a:pt x="218" y="366"/>
                    <a:pt x="218" y="365"/>
                  </a:cubicBezTo>
                  <a:cubicBezTo>
                    <a:pt x="217" y="364"/>
                    <a:pt x="217" y="364"/>
                    <a:pt x="217" y="364"/>
                  </a:cubicBezTo>
                  <a:cubicBezTo>
                    <a:pt x="215" y="364"/>
                    <a:pt x="213" y="365"/>
                    <a:pt x="211" y="367"/>
                  </a:cubicBezTo>
                  <a:cubicBezTo>
                    <a:pt x="207" y="370"/>
                    <a:pt x="203" y="370"/>
                    <a:pt x="201" y="370"/>
                  </a:cubicBezTo>
                  <a:cubicBezTo>
                    <a:pt x="199" y="371"/>
                    <a:pt x="195" y="373"/>
                    <a:pt x="193" y="377"/>
                  </a:cubicBezTo>
                  <a:cubicBezTo>
                    <a:pt x="191" y="380"/>
                    <a:pt x="191" y="381"/>
                    <a:pt x="189" y="383"/>
                  </a:cubicBezTo>
                  <a:cubicBezTo>
                    <a:pt x="188" y="385"/>
                    <a:pt x="183" y="387"/>
                    <a:pt x="181" y="388"/>
                  </a:cubicBezTo>
                  <a:cubicBezTo>
                    <a:pt x="180" y="388"/>
                    <a:pt x="180" y="389"/>
                    <a:pt x="179" y="389"/>
                  </a:cubicBezTo>
                  <a:cubicBezTo>
                    <a:pt x="177" y="389"/>
                    <a:pt x="173" y="386"/>
                    <a:pt x="171" y="386"/>
                  </a:cubicBezTo>
                  <a:cubicBezTo>
                    <a:pt x="168" y="386"/>
                    <a:pt x="165" y="389"/>
                    <a:pt x="163" y="391"/>
                  </a:cubicBezTo>
                  <a:cubicBezTo>
                    <a:pt x="160" y="393"/>
                    <a:pt x="158" y="394"/>
                    <a:pt x="155" y="394"/>
                  </a:cubicBezTo>
                  <a:cubicBezTo>
                    <a:pt x="154" y="394"/>
                    <a:pt x="152" y="393"/>
                    <a:pt x="150" y="393"/>
                  </a:cubicBezTo>
                  <a:cubicBezTo>
                    <a:pt x="149" y="393"/>
                    <a:pt x="148" y="394"/>
                    <a:pt x="148" y="394"/>
                  </a:cubicBezTo>
                  <a:cubicBezTo>
                    <a:pt x="145" y="397"/>
                    <a:pt x="145" y="399"/>
                    <a:pt x="143" y="400"/>
                  </a:cubicBezTo>
                  <a:cubicBezTo>
                    <a:pt x="142" y="400"/>
                    <a:pt x="136" y="400"/>
                    <a:pt x="136" y="402"/>
                  </a:cubicBezTo>
                  <a:cubicBezTo>
                    <a:pt x="135" y="404"/>
                    <a:pt x="136" y="405"/>
                    <a:pt x="132" y="406"/>
                  </a:cubicBezTo>
                  <a:cubicBezTo>
                    <a:pt x="129" y="407"/>
                    <a:pt x="129" y="410"/>
                    <a:pt x="130" y="412"/>
                  </a:cubicBezTo>
                  <a:cubicBezTo>
                    <a:pt x="131" y="414"/>
                    <a:pt x="130" y="417"/>
                    <a:pt x="127" y="421"/>
                  </a:cubicBezTo>
                  <a:cubicBezTo>
                    <a:pt x="126" y="421"/>
                    <a:pt x="126" y="422"/>
                    <a:pt x="125" y="422"/>
                  </a:cubicBezTo>
                  <a:cubicBezTo>
                    <a:pt x="123" y="422"/>
                    <a:pt x="120" y="420"/>
                    <a:pt x="119" y="419"/>
                  </a:cubicBezTo>
                  <a:cubicBezTo>
                    <a:pt x="118" y="417"/>
                    <a:pt x="117" y="415"/>
                    <a:pt x="115" y="415"/>
                  </a:cubicBezTo>
                  <a:cubicBezTo>
                    <a:pt x="114" y="415"/>
                    <a:pt x="114" y="415"/>
                    <a:pt x="113" y="416"/>
                  </a:cubicBezTo>
                  <a:cubicBezTo>
                    <a:pt x="110" y="419"/>
                    <a:pt x="111" y="420"/>
                    <a:pt x="111" y="423"/>
                  </a:cubicBezTo>
                  <a:cubicBezTo>
                    <a:pt x="111" y="427"/>
                    <a:pt x="113" y="426"/>
                    <a:pt x="115" y="428"/>
                  </a:cubicBezTo>
                  <a:cubicBezTo>
                    <a:pt x="117" y="431"/>
                    <a:pt x="113" y="433"/>
                    <a:pt x="114" y="436"/>
                  </a:cubicBezTo>
                  <a:cubicBezTo>
                    <a:pt x="114" y="438"/>
                    <a:pt x="114" y="440"/>
                    <a:pt x="111" y="442"/>
                  </a:cubicBezTo>
                  <a:cubicBezTo>
                    <a:pt x="109" y="443"/>
                    <a:pt x="108" y="443"/>
                    <a:pt x="106" y="443"/>
                  </a:cubicBezTo>
                  <a:cubicBezTo>
                    <a:pt x="105" y="443"/>
                    <a:pt x="104" y="443"/>
                    <a:pt x="103" y="443"/>
                  </a:cubicBezTo>
                  <a:cubicBezTo>
                    <a:pt x="102" y="441"/>
                    <a:pt x="101" y="439"/>
                    <a:pt x="100" y="439"/>
                  </a:cubicBezTo>
                  <a:cubicBezTo>
                    <a:pt x="100" y="439"/>
                    <a:pt x="100" y="440"/>
                    <a:pt x="100" y="440"/>
                  </a:cubicBezTo>
                  <a:cubicBezTo>
                    <a:pt x="99" y="442"/>
                    <a:pt x="99" y="442"/>
                    <a:pt x="98" y="442"/>
                  </a:cubicBezTo>
                  <a:cubicBezTo>
                    <a:pt x="97" y="442"/>
                    <a:pt x="95" y="441"/>
                    <a:pt x="94" y="440"/>
                  </a:cubicBezTo>
                  <a:cubicBezTo>
                    <a:pt x="93" y="438"/>
                    <a:pt x="91" y="436"/>
                    <a:pt x="88" y="436"/>
                  </a:cubicBezTo>
                  <a:cubicBezTo>
                    <a:pt x="87" y="436"/>
                    <a:pt x="87" y="436"/>
                    <a:pt x="86" y="436"/>
                  </a:cubicBezTo>
                  <a:cubicBezTo>
                    <a:pt x="83" y="437"/>
                    <a:pt x="81" y="438"/>
                    <a:pt x="77" y="443"/>
                  </a:cubicBezTo>
                  <a:cubicBezTo>
                    <a:pt x="76" y="444"/>
                    <a:pt x="75" y="444"/>
                    <a:pt x="75" y="444"/>
                  </a:cubicBezTo>
                  <a:cubicBezTo>
                    <a:pt x="72" y="444"/>
                    <a:pt x="71" y="439"/>
                    <a:pt x="70" y="437"/>
                  </a:cubicBezTo>
                  <a:cubicBezTo>
                    <a:pt x="68" y="435"/>
                    <a:pt x="67" y="434"/>
                    <a:pt x="66" y="434"/>
                  </a:cubicBezTo>
                  <a:cubicBezTo>
                    <a:pt x="65" y="434"/>
                    <a:pt x="65" y="434"/>
                    <a:pt x="65" y="434"/>
                  </a:cubicBezTo>
                  <a:cubicBezTo>
                    <a:pt x="63" y="435"/>
                    <a:pt x="62" y="437"/>
                    <a:pt x="62" y="439"/>
                  </a:cubicBezTo>
                  <a:cubicBezTo>
                    <a:pt x="61" y="439"/>
                    <a:pt x="61" y="438"/>
                    <a:pt x="60" y="438"/>
                  </a:cubicBezTo>
                  <a:cubicBezTo>
                    <a:pt x="58" y="434"/>
                    <a:pt x="59" y="432"/>
                    <a:pt x="62" y="426"/>
                  </a:cubicBezTo>
                  <a:cubicBezTo>
                    <a:pt x="65" y="421"/>
                    <a:pt x="61" y="421"/>
                    <a:pt x="59" y="417"/>
                  </a:cubicBezTo>
                  <a:cubicBezTo>
                    <a:pt x="57" y="413"/>
                    <a:pt x="55" y="409"/>
                    <a:pt x="50" y="409"/>
                  </a:cubicBezTo>
                  <a:cubicBezTo>
                    <a:pt x="49" y="409"/>
                    <a:pt x="49" y="409"/>
                    <a:pt x="48" y="410"/>
                  </a:cubicBezTo>
                  <a:cubicBezTo>
                    <a:pt x="46" y="410"/>
                    <a:pt x="45" y="410"/>
                    <a:pt x="44" y="410"/>
                  </a:cubicBezTo>
                  <a:cubicBezTo>
                    <a:pt x="42" y="410"/>
                    <a:pt x="42" y="409"/>
                    <a:pt x="41" y="407"/>
                  </a:cubicBezTo>
                  <a:cubicBezTo>
                    <a:pt x="39" y="404"/>
                    <a:pt x="37" y="403"/>
                    <a:pt x="38" y="398"/>
                  </a:cubicBezTo>
                  <a:cubicBezTo>
                    <a:pt x="39" y="392"/>
                    <a:pt x="40" y="396"/>
                    <a:pt x="46" y="391"/>
                  </a:cubicBezTo>
                  <a:cubicBezTo>
                    <a:pt x="51" y="386"/>
                    <a:pt x="48" y="388"/>
                    <a:pt x="47" y="384"/>
                  </a:cubicBezTo>
                  <a:cubicBezTo>
                    <a:pt x="47" y="382"/>
                    <a:pt x="46" y="382"/>
                    <a:pt x="45" y="382"/>
                  </a:cubicBezTo>
                  <a:cubicBezTo>
                    <a:pt x="45" y="382"/>
                    <a:pt x="44" y="382"/>
                    <a:pt x="42" y="382"/>
                  </a:cubicBezTo>
                  <a:cubicBezTo>
                    <a:pt x="41" y="382"/>
                    <a:pt x="40" y="382"/>
                    <a:pt x="39" y="382"/>
                  </a:cubicBezTo>
                  <a:cubicBezTo>
                    <a:pt x="33" y="380"/>
                    <a:pt x="37" y="379"/>
                    <a:pt x="35" y="373"/>
                  </a:cubicBezTo>
                  <a:cubicBezTo>
                    <a:pt x="32" y="368"/>
                    <a:pt x="33" y="369"/>
                    <a:pt x="31" y="365"/>
                  </a:cubicBezTo>
                  <a:cubicBezTo>
                    <a:pt x="30" y="364"/>
                    <a:pt x="29" y="363"/>
                    <a:pt x="28" y="363"/>
                  </a:cubicBezTo>
                  <a:cubicBezTo>
                    <a:pt x="27" y="363"/>
                    <a:pt x="25" y="364"/>
                    <a:pt x="23" y="364"/>
                  </a:cubicBezTo>
                  <a:cubicBezTo>
                    <a:pt x="23" y="364"/>
                    <a:pt x="22" y="364"/>
                    <a:pt x="22" y="364"/>
                  </a:cubicBezTo>
                  <a:cubicBezTo>
                    <a:pt x="19" y="364"/>
                    <a:pt x="18" y="362"/>
                    <a:pt x="19" y="357"/>
                  </a:cubicBezTo>
                  <a:cubicBezTo>
                    <a:pt x="21" y="352"/>
                    <a:pt x="19" y="353"/>
                    <a:pt x="16" y="351"/>
                  </a:cubicBezTo>
                  <a:cubicBezTo>
                    <a:pt x="13" y="350"/>
                    <a:pt x="11" y="348"/>
                    <a:pt x="14" y="347"/>
                  </a:cubicBezTo>
                  <a:cubicBezTo>
                    <a:pt x="18" y="346"/>
                    <a:pt x="18" y="343"/>
                    <a:pt x="18" y="339"/>
                  </a:cubicBezTo>
                  <a:cubicBezTo>
                    <a:pt x="18" y="337"/>
                    <a:pt x="19" y="337"/>
                    <a:pt x="20" y="337"/>
                  </a:cubicBezTo>
                  <a:cubicBezTo>
                    <a:pt x="21" y="337"/>
                    <a:pt x="23" y="337"/>
                    <a:pt x="25" y="337"/>
                  </a:cubicBezTo>
                  <a:cubicBezTo>
                    <a:pt x="25" y="337"/>
                    <a:pt x="26" y="337"/>
                    <a:pt x="26" y="337"/>
                  </a:cubicBezTo>
                  <a:cubicBezTo>
                    <a:pt x="30" y="336"/>
                    <a:pt x="28" y="332"/>
                    <a:pt x="28" y="327"/>
                  </a:cubicBezTo>
                  <a:cubicBezTo>
                    <a:pt x="28" y="323"/>
                    <a:pt x="28" y="322"/>
                    <a:pt x="24" y="322"/>
                  </a:cubicBezTo>
                  <a:cubicBezTo>
                    <a:pt x="21" y="322"/>
                    <a:pt x="17" y="320"/>
                    <a:pt x="20" y="316"/>
                  </a:cubicBezTo>
                  <a:cubicBezTo>
                    <a:pt x="22" y="312"/>
                    <a:pt x="21" y="311"/>
                    <a:pt x="19" y="311"/>
                  </a:cubicBezTo>
                  <a:cubicBezTo>
                    <a:pt x="19" y="311"/>
                    <a:pt x="18" y="311"/>
                    <a:pt x="18" y="311"/>
                  </a:cubicBezTo>
                  <a:cubicBezTo>
                    <a:pt x="16" y="311"/>
                    <a:pt x="14" y="311"/>
                    <a:pt x="8" y="312"/>
                  </a:cubicBezTo>
                  <a:cubicBezTo>
                    <a:pt x="7" y="312"/>
                    <a:pt x="7" y="312"/>
                    <a:pt x="6" y="312"/>
                  </a:cubicBezTo>
                  <a:cubicBezTo>
                    <a:pt x="3" y="312"/>
                    <a:pt x="5" y="308"/>
                    <a:pt x="5" y="304"/>
                  </a:cubicBezTo>
                  <a:cubicBezTo>
                    <a:pt x="5" y="299"/>
                    <a:pt x="1" y="296"/>
                    <a:pt x="4" y="294"/>
                  </a:cubicBezTo>
                  <a:cubicBezTo>
                    <a:pt x="5" y="293"/>
                    <a:pt x="6" y="293"/>
                    <a:pt x="7" y="293"/>
                  </a:cubicBezTo>
                  <a:cubicBezTo>
                    <a:pt x="8" y="293"/>
                    <a:pt x="8" y="293"/>
                    <a:pt x="8" y="295"/>
                  </a:cubicBezTo>
                  <a:cubicBezTo>
                    <a:pt x="8" y="297"/>
                    <a:pt x="11" y="300"/>
                    <a:pt x="12" y="300"/>
                  </a:cubicBezTo>
                  <a:cubicBezTo>
                    <a:pt x="13" y="300"/>
                    <a:pt x="13" y="299"/>
                    <a:pt x="14" y="299"/>
                  </a:cubicBezTo>
                  <a:cubicBezTo>
                    <a:pt x="15" y="297"/>
                    <a:pt x="16" y="292"/>
                    <a:pt x="20" y="289"/>
                  </a:cubicBezTo>
                  <a:cubicBezTo>
                    <a:pt x="23" y="286"/>
                    <a:pt x="23" y="288"/>
                    <a:pt x="26" y="284"/>
                  </a:cubicBezTo>
                  <a:cubicBezTo>
                    <a:pt x="28" y="280"/>
                    <a:pt x="30" y="279"/>
                    <a:pt x="34" y="278"/>
                  </a:cubicBezTo>
                  <a:cubicBezTo>
                    <a:pt x="37" y="277"/>
                    <a:pt x="39" y="278"/>
                    <a:pt x="39" y="276"/>
                  </a:cubicBezTo>
                  <a:cubicBezTo>
                    <a:pt x="39" y="274"/>
                    <a:pt x="37" y="272"/>
                    <a:pt x="37" y="272"/>
                  </a:cubicBezTo>
                  <a:cubicBezTo>
                    <a:pt x="42" y="269"/>
                    <a:pt x="42" y="269"/>
                    <a:pt x="42" y="269"/>
                  </a:cubicBezTo>
                  <a:cubicBezTo>
                    <a:pt x="42" y="269"/>
                    <a:pt x="42" y="267"/>
                    <a:pt x="40" y="267"/>
                  </a:cubicBezTo>
                  <a:cubicBezTo>
                    <a:pt x="40" y="267"/>
                    <a:pt x="39" y="268"/>
                    <a:pt x="38" y="268"/>
                  </a:cubicBezTo>
                  <a:cubicBezTo>
                    <a:pt x="36" y="270"/>
                    <a:pt x="34" y="271"/>
                    <a:pt x="31" y="271"/>
                  </a:cubicBezTo>
                  <a:cubicBezTo>
                    <a:pt x="30" y="271"/>
                    <a:pt x="29" y="270"/>
                    <a:pt x="28" y="270"/>
                  </a:cubicBezTo>
                  <a:cubicBezTo>
                    <a:pt x="24" y="268"/>
                    <a:pt x="28" y="261"/>
                    <a:pt x="31" y="257"/>
                  </a:cubicBezTo>
                  <a:cubicBezTo>
                    <a:pt x="34" y="254"/>
                    <a:pt x="36" y="249"/>
                    <a:pt x="40" y="243"/>
                  </a:cubicBezTo>
                  <a:cubicBezTo>
                    <a:pt x="44" y="238"/>
                    <a:pt x="46" y="239"/>
                    <a:pt x="48" y="235"/>
                  </a:cubicBezTo>
                  <a:cubicBezTo>
                    <a:pt x="49" y="231"/>
                    <a:pt x="46" y="226"/>
                    <a:pt x="49" y="221"/>
                  </a:cubicBezTo>
                  <a:cubicBezTo>
                    <a:pt x="52" y="215"/>
                    <a:pt x="49" y="210"/>
                    <a:pt x="48" y="205"/>
                  </a:cubicBezTo>
                  <a:cubicBezTo>
                    <a:pt x="46" y="199"/>
                    <a:pt x="44" y="199"/>
                    <a:pt x="44" y="195"/>
                  </a:cubicBezTo>
                  <a:cubicBezTo>
                    <a:pt x="43" y="192"/>
                    <a:pt x="41" y="189"/>
                    <a:pt x="37" y="185"/>
                  </a:cubicBezTo>
                  <a:cubicBezTo>
                    <a:pt x="32" y="180"/>
                    <a:pt x="33" y="180"/>
                    <a:pt x="37" y="177"/>
                  </a:cubicBezTo>
                  <a:cubicBezTo>
                    <a:pt x="40" y="174"/>
                    <a:pt x="35" y="173"/>
                    <a:pt x="32" y="171"/>
                  </a:cubicBezTo>
                  <a:cubicBezTo>
                    <a:pt x="28" y="170"/>
                    <a:pt x="28" y="169"/>
                    <a:pt x="28" y="164"/>
                  </a:cubicBezTo>
                  <a:cubicBezTo>
                    <a:pt x="28" y="160"/>
                    <a:pt x="28" y="157"/>
                    <a:pt x="24" y="156"/>
                  </a:cubicBezTo>
                  <a:cubicBezTo>
                    <a:pt x="22" y="155"/>
                    <a:pt x="21" y="155"/>
                    <a:pt x="19" y="155"/>
                  </a:cubicBezTo>
                  <a:cubicBezTo>
                    <a:pt x="18" y="155"/>
                    <a:pt x="17" y="155"/>
                    <a:pt x="17" y="155"/>
                  </a:cubicBezTo>
                  <a:cubicBezTo>
                    <a:pt x="17" y="155"/>
                    <a:pt x="19" y="153"/>
                    <a:pt x="22" y="152"/>
                  </a:cubicBezTo>
                  <a:cubicBezTo>
                    <a:pt x="25" y="150"/>
                    <a:pt x="24" y="147"/>
                    <a:pt x="21" y="144"/>
                  </a:cubicBezTo>
                  <a:cubicBezTo>
                    <a:pt x="17" y="141"/>
                    <a:pt x="17" y="138"/>
                    <a:pt x="21" y="137"/>
                  </a:cubicBezTo>
                  <a:cubicBezTo>
                    <a:pt x="26" y="137"/>
                    <a:pt x="28" y="136"/>
                    <a:pt x="30" y="133"/>
                  </a:cubicBezTo>
                  <a:cubicBezTo>
                    <a:pt x="31" y="131"/>
                    <a:pt x="32" y="130"/>
                    <a:pt x="33" y="130"/>
                  </a:cubicBezTo>
                  <a:cubicBezTo>
                    <a:pt x="34" y="130"/>
                    <a:pt x="35" y="131"/>
                    <a:pt x="35" y="132"/>
                  </a:cubicBezTo>
                  <a:cubicBezTo>
                    <a:pt x="37" y="134"/>
                    <a:pt x="39" y="135"/>
                    <a:pt x="44" y="135"/>
                  </a:cubicBezTo>
                  <a:cubicBezTo>
                    <a:pt x="48" y="135"/>
                    <a:pt x="42" y="129"/>
                    <a:pt x="40" y="126"/>
                  </a:cubicBezTo>
                  <a:cubicBezTo>
                    <a:pt x="38" y="123"/>
                    <a:pt x="42" y="123"/>
                    <a:pt x="44" y="123"/>
                  </a:cubicBezTo>
                  <a:cubicBezTo>
                    <a:pt x="46" y="123"/>
                    <a:pt x="47" y="127"/>
                    <a:pt x="48" y="130"/>
                  </a:cubicBezTo>
                  <a:cubicBezTo>
                    <a:pt x="49" y="131"/>
                    <a:pt x="52" y="132"/>
                    <a:pt x="54" y="132"/>
                  </a:cubicBezTo>
                  <a:cubicBezTo>
                    <a:pt x="55" y="132"/>
                    <a:pt x="57" y="132"/>
                    <a:pt x="58" y="132"/>
                  </a:cubicBezTo>
                  <a:cubicBezTo>
                    <a:pt x="59" y="132"/>
                    <a:pt x="59" y="132"/>
                    <a:pt x="60" y="132"/>
                  </a:cubicBezTo>
                  <a:cubicBezTo>
                    <a:pt x="63" y="132"/>
                    <a:pt x="67" y="134"/>
                    <a:pt x="70" y="137"/>
                  </a:cubicBezTo>
                  <a:cubicBezTo>
                    <a:pt x="72" y="138"/>
                    <a:pt x="74" y="139"/>
                    <a:pt x="75" y="139"/>
                  </a:cubicBezTo>
                  <a:cubicBezTo>
                    <a:pt x="75" y="139"/>
                    <a:pt x="76" y="138"/>
                    <a:pt x="76" y="137"/>
                  </a:cubicBezTo>
                  <a:cubicBezTo>
                    <a:pt x="77" y="134"/>
                    <a:pt x="72" y="132"/>
                    <a:pt x="73" y="130"/>
                  </a:cubicBezTo>
                  <a:cubicBezTo>
                    <a:pt x="73" y="130"/>
                    <a:pt x="74" y="129"/>
                    <a:pt x="74" y="129"/>
                  </a:cubicBezTo>
                  <a:cubicBezTo>
                    <a:pt x="76" y="129"/>
                    <a:pt x="79" y="131"/>
                    <a:pt x="81" y="133"/>
                  </a:cubicBezTo>
                  <a:cubicBezTo>
                    <a:pt x="81" y="134"/>
                    <a:pt x="83" y="135"/>
                    <a:pt x="84" y="135"/>
                  </a:cubicBezTo>
                  <a:cubicBezTo>
                    <a:pt x="86" y="135"/>
                    <a:pt x="90" y="132"/>
                    <a:pt x="91" y="131"/>
                  </a:cubicBezTo>
                  <a:cubicBezTo>
                    <a:pt x="93" y="129"/>
                    <a:pt x="104" y="125"/>
                    <a:pt x="108" y="123"/>
                  </a:cubicBezTo>
                  <a:cubicBezTo>
                    <a:pt x="109" y="123"/>
                    <a:pt x="110" y="123"/>
                    <a:pt x="111" y="123"/>
                  </a:cubicBezTo>
                  <a:cubicBezTo>
                    <a:pt x="113" y="123"/>
                    <a:pt x="114" y="124"/>
                    <a:pt x="115" y="127"/>
                  </a:cubicBezTo>
                  <a:cubicBezTo>
                    <a:pt x="115" y="128"/>
                    <a:pt x="115" y="128"/>
                    <a:pt x="116" y="128"/>
                  </a:cubicBezTo>
                  <a:cubicBezTo>
                    <a:pt x="118" y="128"/>
                    <a:pt x="123" y="124"/>
                    <a:pt x="124" y="121"/>
                  </a:cubicBezTo>
                  <a:cubicBezTo>
                    <a:pt x="127" y="117"/>
                    <a:pt x="127" y="116"/>
                    <a:pt x="129" y="113"/>
                  </a:cubicBezTo>
                  <a:cubicBezTo>
                    <a:pt x="131" y="109"/>
                    <a:pt x="130" y="109"/>
                    <a:pt x="128" y="107"/>
                  </a:cubicBezTo>
                  <a:cubicBezTo>
                    <a:pt x="126" y="104"/>
                    <a:pt x="122" y="102"/>
                    <a:pt x="118" y="99"/>
                  </a:cubicBezTo>
                  <a:cubicBezTo>
                    <a:pt x="114" y="96"/>
                    <a:pt x="113" y="95"/>
                    <a:pt x="115" y="92"/>
                  </a:cubicBezTo>
                  <a:cubicBezTo>
                    <a:pt x="115" y="91"/>
                    <a:pt x="116" y="91"/>
                    <a:pt x="116" y="91"/>
                  </a:cubicBezTo>
                  <a:cubicBezTo>
                    <a:pt x="117" y="91"/>
                    <a:pt x="117" y="91"/>
                    <a:pt x="118" y="91"/>
                  </a:cubicBezTo>
                  <a:cubicBezTo>
                    <a:pt x="118" y="91"/>
                    <a:pt x="118" y="91"/>
                    <a:pt x="119" y="90"/>
                  </a:cubicBezTo>
                  <a:cubicBezTo>
                    <a:pt x="120" y="87"/>
                    <a:pt x="122" y="84"/>
                    <a:pt x="127" y="84"/>
                  </a:cubicBezTo>
                  <a:cubicBezTo>
                    <a:pt x="131" y="84"/>
                    <a:pt x="133" y="84"/>
                    <a:pt x="135" y="82"/>
                  </a:cubicBezTo>
                  <a:cubicBezTo>
                    <a:pt x="137" y="79"/>
                    <a:pt x="138" y="73"/>
                    <a:pt x="140" y="71"/>
                  </a:cubicBezTo>
                  <a:cubicBezTo>
                    <a:pt x="143" y="69"/>
                    <a:pt x="146" y="71"/>
                    <a:pt x="147" y="68"/>
                  </a:cubicBezTo>
                  <a:cubicBezTo>
                    <a:pt x="149" y="66"/>
                    <a:pt x="149" y="63"/>
                    <a:pt x="154" y="62"/>
                  </a:cubicBezTo>
                  <a:cubicBezTo>
                    <a:pt x="157" y="61"/>
                    <a:pt x="160" y="60"/>
                    <a:pt x="161" y="59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3" y="59"/>
                    <a:pt x="166" y="59"/>
                    <a:pt x="167" y="57"/>
                  </a:cubicBezTo>
                  <a:cubicBezTo>
                    <a:pt x="169" y="54"/>
                    <a:pt x="178" y="54"/>
                    <a:pt x="182" y="54"/>
                  </a:cubicBezTo>
                  <a:cubicBezTo>
                    <a:pt x="185" y="53"/>
                    <a:pt x="195" y="52"/>
                    <a:pt x="199" y="49"/>
                  </a:cubicBezTo>
                  <a:cubicBezTo>
                    <a:pt x="202" y="45"/>
                    <a:pt x="211" y="40"/>
                    <a:pt x="214" y="38"/>
                  </a:cubicBezTo>
                  <a:cubicBezTo>
                    <a:pt x="217" y="36"/>
                    <a:pt x="220" y="35"/>
                    <a:pt x="223" y="32"/>
                  </a:cubicBezTo>
                  <a:cubicBezTo>
                    <a:pt x="227" y="30"/>
                    <a:pt x="226" y="30"/>
                    <a:pt x="228" y="28"/>
                  </a:cubicBezTo>
                  <a:cubicBezTo>
                    <a:pt x="229" y="26"/>
                    <a:pt x="230" y="25"/>
                    <a:pt x="226" y="22"/>
                  </a:cubicBezTo>
                  <a:cubicBezTo>
                    <a:pt x="223" y="19"/>
                    <a:pt x="226" y="18"/>
                    <a:pt x="228" y="16"/>
                  </a:cubicBezTo>
                  <a:cubicBezTo>
                    <a:pt x="228" y="14"/>
                    <a:pt x="229" y="12"/>
                    <a:pt x="231" y="12"/>
                  </a:cubicBezTo>
                  <a:cubicBezTo>
                    <a:pt x="232" y="12"/>
                    <a:pt x="232" y="12"/>
                    <a:pt x="233" y="13"/>
                  </a:cubicBezTo>
                  <a:cubicBezTo>
                    <a:pt x="236" y="15"/>
                    <a:pt x="237" y="17"/>
                    <a:pt x="240" y="18"/>
                  </a:cubicBezTo>
                  <a:cubicBezTo>
                    <a:pt x="243" y="19"/>
                    <a:pt x="241" y="22"/>
                    <a:pt x="242" y="25"/>
                  </a:cubicBezTo>
                  <a:cubicBezTo>
                    <a:pt x="243" y="28"/>
                    <a:pt x="246" y="29"/>
                    <a:pt x="248" y="29"/>
                  </a:cubicBezTo>
                  <a:cubicBezTo>
                    <a:pt x="251" y="30"/>
                    <a:pt x="252" y="31"/>
                    <a:pt x="254" y="33"/>
                  </a:cubicBezTo>
                  <a:cubicBezTo>
                    <a:pt x="255" y="34"/>
                    <a:pt x="257" y="34"/>
                    <a:pt x="258" y="34"/>
                  </a:cubicBezTo>
                  <a:cubicBezTo>
                    <a:pt x="259" y="34"/>
                    <a:pt x="260" y="34"/>
                    <a:pt x="261" y="33"/>
                  </a:cubicBezTo>
                  <a:cubicBezTo>
                    <a:pt x="262" y="32"/>
                    <a:pt x="263" y="32"/>
                    <a:pt x="265" y="32"/>
                  </a:cubicBezTo>
                  <a:cubicBezTo>
                    <a:pt x="267" y="32"/>
                    <a:pt x="269" y="33"/>
                    <a:pt x="270" y="35"/>
                  </a:cubicBezTo>
                  <a:cubicBezTo>
                    <a:pt x="271" y="37"/>
                    <a:pt x="271" y="42"/>
                    <a:pt x="274" y="43"/>
                  </a:cubicBezTo>
                  <a:cubicBezTo>
                    <a:pt x="277" y="44"/>
                    <a:pt x="278" y="47"/>
                    <a:pt x="273" y="48"/>
                  </a:cubicBezTo>
                  <a:cubicBezTo>
                    <a:pt x="268" y="48"/>
                    <a:pt x="269" y="51"/>
                    <a:pt x="270" y="53"/>
                  </a:cubicBezTo>
                  <a:cubicBezTo>
                    <a:pt x="271" y="55"/>
                    <a:pt x="272" y="55"/>
                    <a:pt x="270" y="58"/>
                  </a:cubicBezTo>
                  <a:cubicBezTo>
                    <a:pt x="269" y="61"/>
                    <a:pt x="271" y="64"/>
                    <a:pt x="268" y="66"/>
                  </a:cubicBezTo>
                  <a:cubicBezTo>
                    <a:pt x="265" y="67"/>
                    <a:pt x="264" y="69"/>
                    <a:pt x="268" y="72"/>
                  </a:cubicBezTo>
                  <a:cubicBezTo>
                    <a:pt x="271" y="74"/>
                    <a:pt x="274" y="75"/>
                    <a:pt x="276" y="75"/>
                  </a:cubicBezTo>
                  <a:cubicBezTo>
                    <a:pt x="277" y="75"/>
                    <a:pt x="277" y="75"/>
                    <a:pt x="278" y="75"/>
                  </a:cubicBezTo>
                  <a:cubicBezTo>
                    <a:pt x="278" y="75"/>
                    <a:pt x="278" y="75"/>
                    <a:pt x="279" y="75"/>
                  </a:cubicBezTo>
                  <a:cubicBezTo>
                    <a:pt x="281" y="75"/>
                    <a:pt x="280" y="77"/>
                    <a:pt x="279" y="80"/>
                  </a:cubicBezTo>
                  <a:cubicBezTo>
                    <a:pt x="278" y="84"/>
                    <a:pt x="280" y="86"/>
                    <a:pt x="275" y="87"/>
                  </a:cubicBezTo>
                  <a:cubicBezTo>
                    <a:pt x="270" y="89"/>
                    <a:pt x="270" y="89"/>
                    <a:pt x="267" y="91"/>
                  </a:cubicBezTo>
                  <a:cubicBezTo>
                    <a:pt x="264" y="94"/>
                    <a:pt x="263" y="95"/>
                    <a:pt x="267" y="97"/>
                  </a:cubicBezTo>
                  <a:cubicBezTo>
                    <a:pt x="270" y="99"/>
                    <a:pt x="270" y="102"/>
                    <a:pt x="272" y="102"/>
                  </a:cubicBezTo>
                  <a:cubicBezTo>
                    <a:pt x="273" y="102"/>
                    <a:pt x="273" y="102"/>
                    <a:pt x="273" y="102"/>
                  </a:cubicBezTo>
                  <a:cubicBezTo>
                    <a:pt x="277" y="101"/>
                    <a:pt x="279" y="100"/>
                    <a:pt x="281" y="98"/>
                  </a:cubicBezTo>
                  <a:cubicBezTo>
                    <a:pt x="282" y="96"/>
                    <a:pt x="283" y="96"/>
                    <a:pt x="286" y="96"/>
                  </a:cubicBezTo>
                  <a:cubicBezTo>
                    <a:pt x="287" y="96"/>
                    <a:pt x="288" y="96"/>
                    <a:pt x="289" y="96"/>
                  </a:cubicBezTo>
                  <a:cubicBezTo>
                    <a:pt x="291" y="96"/>
                    <a:pt x="292" y="96"/>
                    <a:pt x="293" y="96"/>
                  </a:cubicBezTo>
                  <a:cubicBezTo>
                    <a:pt x="296" y="96"/>
                    <a:pt x="298" y="96"/>
                    <a:pt x="300" y="95"/>
                  </a:cubicBezTo>
                  <a:cubicBezTo>
                    <a:pt x="303" y="94"/>
                    <a:pt x="302" y="92"/>
                    <a:pt x="305" y="89"/>
                  </a:cubicBezTo>
                  <a:cubicBezTo>
                    <a:pt x="307" y="86"/>
                    <a:pt x="308" y="84"/>
                    <a:pt x="311" y="84"/>
                  </a:cubicBezTo>
                  <a:cubicBezTo>
                    <a:pt x="311" y="84"/>
                    <a:pt x="311" y="84"/>
                    <a:pt x="312" y="84"/>
                  </a:cubicBezTo>
                  <a:cubicBezTo>
                    <a:pt x="312" y="84"/>
                    <a:pt x="313" y="84"/>
                    <a:pt x="313" y="84"/>
                  </a:cubicBezTo>
                  <a:cubicBezTo>
                    <a:pt x="315" y="84"/>
                    <a:pt x="316" y="84"/>
                    <a:pt x="317" y="84"/>
                  </a:cubicBezTo>
                  <a:cubicBezTo>
                    <a:pt x="319" y="84"/>
                    <a:pt x="320" y="84"/>
                    <a:pt x="321" y="85"/>
                  </a:cubicBezTo>
                  <a:cubicBezTo>
                    <a:pt x="322" y="86"/>
                    <a:pt x="324" y="88"/>
                    <a:pt x="326" y="88"/>
                  </a:cubicBezTo>
                  <a:cubicBezTo>
                    <a:pt x="327" y="88"/>
                    <a:pt x="328" y="88"/>
                    <a:pt x="328" y="87"/>
                  </a:cubicBezTo>
                  <a:cubicBezTo>
                    <a:pt x="329" y="84"/>
                    <a:pt x="330" y="82"/>
                    <a:pt x="334" y="80"/>
                  </a:cubicBezTo>
                  <a:cubicBezTo>
                    <a:pt x="337" y="78"/>
                    <a:pt x="343" y="76"/>
                    <a:pt x="342" y="74"/>
                  </a:cubicBezTo>
                  <a:cubicBezTo>
                    <a:pt x="341" y="71"/>
                    <a:pt x="338" y="71"/>
                    <a:pt x="336" y="70"/>
                  </a:cubicBezTo>
                  <a:cubicBezTo>
                    <a:pt x="334" y="68"/>
                    <a:pt x="335" y="68"/>
                    <a:pt x="336" y="64"/>
                  </a:cubicBezTo>
                  <a:cubicBezTo>
                    <a:pt x="337" y="60"/>
                    <a:pt x="339" y="47"/>
                    <a:pt x="337" y="45"/>
                  </a:cubicBezTo>
                  <a:cubicBezTo>
                    <a:pt x="335" y="43"/>
                    <a:pt x="335" y="42"/>
                    <a:pt x="334" y="38"/>
                  </a:cubicBezTo>
                  <a:cubicBezTo>
                    <a:pt x="334" y="35"/>
                    <a:pt x="330" y="32"/>
                    <a:pt x="326" y="31"/>
                  </a:cubicBezTo>
                  <a:cubicBezTo>
                    <a:pt x="323" y="30"/>
                    <a:pt x="319" y="28"/>
                    <a:pt x="318" y="25"/>
                  </a:cubicBezTo>
                  <a:cubicBezTo>
                    <a:pt x="317" y="22"/>
                    <a:pt x="314" y="18"/>
                    <a:pt x="318" y="18"/>
                  </a:cubicBezTo>
                  <a:cubicBezTo>
                    <a:pt x="322" y="18"/>
                    <a:pt x="323" y="19"/>
                    <a:pt x="326" y="19"/>
                  </a:cubicBezTo>
                  <a:cubicBezTo>
                    <a:pt x="327" y="19"/>
                    <a:pt x="327" y="19"/>
                    <a:pt x="328" y="19"/>
                  </a:cubicBezTo>
                  <a:cubicBezTo>
                    <a:pt x="329" y="19"/>
                    <a:pt x="329" y="19"/>
                    <a:pt x="330" y="19"/>
                  </a:cubicBezTo>
                  <a:cubicBezTo>
                    <a:pt x="331" y="19"/>
                    <a:pt x="332" y="19"/>
                    <a:pt x="332" y="19"/>
                  </a:cubicBezTo>
                  <a:cubicBezTo>
                    <a:pt x="334" y="19"/>
                    <a:pt x="336" y="18"/>
                    <a:pt x="336" y="16"/>
                  </a:cubicBezTo>
                  <a:cubicBezTo>
                    <a:pt x="337" y="13"/>
                    <a:pt x="334" y="11"/>
                    <a:pt x="337" y="9"/>
                  </a:cubicBezTo>
                  <a:cubicBezTo>
                    <a:pt x="340" y="7"/>
                    <a:pt x="340" y="4"/>
                    <a:pt x="342" y="4"/>
                  </a:cubicBezTo>
                  <a:cubicBezTo>
                    <a:pt x="345" y="4"/>
                    <a:pt x="343" y="7"/>
                    <a:pt x="346" y="7"/>
                  </a:cubicBezTo>
                  <a:cubicBezTo>
                    <a:pt x="347" y="7"/>
                    <a:pt x="347" y="7"/>
                    <a:pt x="348" y="7"/>
                  </a:cubicBezTo>
                  <a:cubicBezTo>
                    <a:pt x="352" y="6"/>
                    <a:pt x="353" y="6"/>
                    <a:pt x="357" y="4"/>
                  </a:cubicBezTo>
                  <a:cubicBezTo>
                    <a:pt x="358" y="3"/>
                    <a:pt x="359" y="2"/>
                    <a:pt x="360" y="2"/>
                  </a:cubicBezTo>
                  <a:moveTo>
                    <a:pt x="360" y="0"/>
                  </a:moveTo>
                  <a:cubicBezTo>
                    <a:pt x="359" y="0"/>
                    <a:pt x="358" y="1"/>
                    <a:pt x="356" y="2"/>
                  </a:cubicBezTo>
                  <a:cubicBezTo>
                    <a:pt x="353" y="4"/>
                    <a:pt x="352" y="4"/>
                    <a:pt x="349" y="5"/>
                  </a:cubicBezTo>
                  <a:cubicBezTo>
                    <a:pt x="347" y="5"/>
                    <a:pt x="347" y="5"/>
                    <a:pt x="347" y="5"/>
                  </a:cubicBezTo>
                  <a:cubicBezTo>
                    <a:pt x="347" y="5"/>
                    <a:pt x="346" y="5"/>
                    <a:pt x="346" y="5"/>
                  </a:cubicBezTo>
                  <a:cubicBezTo>
                    <a:pt x="346" y="5"/>
                    <a:pt x="346" y="5"/>
                    <a:pt x="346" y="5"/>
                  </a:cubicBezTo>
                  <a:cubicBezTo>
                    <a:pt x="346" y="5"/>
                    <a:pt x="346" y="5"/>
                    <a:pt x="346" y="5"/>
                  </a:cubicBezTo>
                  <a:cubicBezTo>
                    <a:pt x="346" y="5"/>
                    <a:pt x="346" y="5"/>
                    <a:pt x="346" y="5"/>
                  </a:cubicBezTo>
                  <a:cubicBezTo>
                    <a:pt x="346" y="4"/>
                    <a:pt x="345" y="2"/>
                    <a:pt x="342" y="2"/>
                  </a:cubicBezTo>
                  <a:cubicBezTo>
                    <a:pt x="340" y="2"/>
                    <a:pt x="339" y="4"/>
                    <a:pt x="338" y="5"/>
                  </a:cubicBezTo>
                  <a:cubicBezTo>
                    <a:pt x="337" y="6"/>
                    <a:pt x="337" y="7"/>
                    <a:pt x="336" y="7"/>
                  </a:cubicBezTo>
                  <a:cubicBezTo>
                    <a:pt x="333" y="9"/>
                    <a:pt x="334" y="12"/>
                    <a:pt x="334" y="13"/>
                  </a:cubicBezTo>
                  <a:cubicBezTo>
                    <a:pt x="334" y="14"/>
                    <a:pt x="335" y="15"/>
                    <a:pt x="334" y="16"/>
                  </a:cubicBezTo>
                  <a:cubicBezTo>
                    <a:pt x="334" y="17"/>
                    <a:pt x="334" y="17"/>
                    <a:pt x="332" y="17"/>
                  </a:cubicBezTo>
                  <a:cubicBezTo>
                    <a:pt x="332" y="17"/>
                    <a:pt x="332" y="17"/>
                    <a:pt x="331" y="17"/>
                  </a:cubicBezTo>
                  <a:cubicBezTo>
                    <a:pt x="331" y="17"/>
                    <a:pt x="330" y="17"/>
                    <a:pt x="330" y="17"/>
                  </a:cubicBezTo>
                  <a:cubicBezTo>
                    <a:pt x="329" y="17"/>
                    <a:pt x="328" y="17"/>
                    <a:pt x="328" y="17"/>
                  </a:cubicBezTo>
                  <a:cubicBezTo>
                    <a:pt x="327" y="17"/>
                    <a:pt x="327" y="17"/>
                    <a:pt x="326" y="17"/>
                  </a:cubicBezTo>
                  <a:cubicBezTo>
                    <a:pt x="325" y="17"/>
                    <a:pt x="324" y="17"/>
                    <a:pt x="323" y="17"/>
                  </a:cubicBezTo>
                  <a:cubicBezTo>
                    <a:pt x="322" y="16"/>
                    <a:pt x="321" y="16"/>
                    <a:pt x="318" y="16"/>
                  </a:cubicBezTo>
                  <a:cubicBezTo>
                    <a:pt x="316" y="16"/>
                    <a:pt x="315" y="17"/>
                    <a:pt x="315" y="18"/>
                  </a:cubicBezTo>
                  <a:cubicBezTo>
                    <a:pt x="314" y="20"/>
                    <a:pt x="315" y="22"/>
                    <a:pt x="316" y="24"/>
                  </a:cubicBezTo>
                  <a:cubicBezTo>
                    <a:pt x="316" y="25"/>
                    <a:pt x="317" y="25"/>
                    <a:pt x="317" y="26"/>
                  </a:cubicBezTo>
                  <a:cubicBezTo>
                    <a:pt x="318" y="29"/>
                    <a:pt x="321" y="31"/>
                    <a:pt x="326" y="33"/>
                  </a:cubicBezTo>
                  <a:cubicBezTo>
                    <a:pt x="329" y="33"/>
                    <a:pt x="332" y="36"/>
                    <a:pt x="332" y="38"/>
                  </a:cubicBezTo>
                  <a:cubicBezTo>
                    <a:pt x="333" y="42"/>
                    <a:pt x="333" y="44"/>
                    <a:pt x="336" y="46"/>
                  </a:cubicBezTo>
                  <a:cubicBezTo>
                    <a:pt x="337" y="48"/>
                    <a:pt x="336" y="58"/>
                    <a:pt x="334" y="64"/>
                  </a:cubicBezTo>
                  <a:cubicBezTo>
                    <a:pt x="334" y="65"/>
                    <a:pt x="334" y="66"/>
                    <a:pt x="334" y="66"/>
                  </a:cubicBezTo>
                  <a:cubicBezTo>
                    <a:pt x="333" y="69"/>
                    <a:pt x="333" y="70"/>
                    <a:pt x="335" y="71"/>
                  </a:cubicBezTo>
                  <a:cubicBezTo>
                    <a:pt x="336" y="72"/>
                    <a:pt x="337" y="72"/>
                    <a:pt x="338" y="72"/>
                  </a:cubicBezTo>
                  <a:cubicBezTo>
                    <a:pt x="339" y="73"/>
                    <a:pt x="340" y="73"/>
                    <a:pt x="340" y="74"/>
                  </a:cubicBezTo>
                  <a:cubicBezTo>
                    <a:pt x="340" y="75"/>
                    <a:pt x="336" y="77"/>
                    <a:pt x="334" y="78"/>
                  </a:cubicBezTo>
                  <a:cubicBezTo>
                    <a:pt x="333" y="78"/>
                    <a:pt x="333" y="78"/>
                    <a:pt x="333" y="78"/>
                  </a:cubicBezTo>
                  <a:cubicBezTo>
                    <a:pt x="328" y="80"/>
                    <a:pt x="327" y="83"/>
                    <a:pt x="326" y="86"/>
                  </a:cubicBezTo>
                  <a:cubicBezTo>
                    <a:pt x="326" y="86"/>
                    <a:pt x="326" y="86"/>
                    <a:pt x="326" y="86"/>
                  </a:cubicBezTo>
                  <a:cubicBezTo>
                    <a:pt x="325" y="86"/>
                    <a:pt x="323" y="85"/>
                    <a:pt x="322" y="84"/>
                  </a:cubicBezTo>
                  <a:cubicBezTo>
                    <a:pt x="321" y="82"/>
                    <a:pt x="319" y="82"/>
                    <a:pt x="317" y="82"/>
                  </a:cubicBezTo>
                  <a:cubicBezTo>
                    <a:pt x="317" y="82"/>
                    <a:pt x="316" y="82"/>
                    <a:pt x="315" y="82"/>
                  </a:cubicBezTo>
                  <a:cubicBezTo>
                    <a:pt x="315" y="82"/>
                    <a:pt x="314" y="82"/>
                    <a:pt x="313" y="82"/>
                  </a:cubicBezTo>
                  <a:cubicBezTo>
                    <a:pt x="313" y="82"/>
                    <a:pt x="312" y="82"/>
                    <a:pt x="312" y="82"/>
                  </a:cubicBezTo>
                  <a:cubicBezTo>
                    <a:pt x="311" y="82"/>
                    <a:pt x="311" y="82"/>
                    <a:pt x="311" y="82"/>
                  </a:cubicBezTo>
                  <a:cubicBezTo>
                    <a:pt x="308" y="82"/>
                    <a:pt x="306" y="84"/>
                    <a:pt x="305" y="86"/>
                  </a:cubicBezTo>
                  <a:cubicBezTo>
                    <a:pt x="304" y="86"/>
                    <a:pt x="304" y="87"/>
                    <a:pt x="303" y="88"/>
                  </a:cubicBezTo>
                  <a:cubicBezTo>
                    <a:pt x="302" y="89"/>
                    <a:pt x="302" y="90"/>
                    <a:pt x="301" y="91"/>
                  </a:cubicBezTo>
                  <a:cubicBezTo>
                    <a:pt x="301" y="92"/>
                    <a:pt x="300" y="93"/>
                    <a:pt x="299" y="93"/>
                  </a:cubicBezTo>
                  <a:cubicBezTo>
                    <a:pt x="297" y="94"/>
                    <a:pt x="296" y="95"/>
                    <a:pt x="293" y="95"/>
                  </a:cubicBezTo>
                  <a:cubicBezTo>
                    <a:pt x="292" y="95"/>
                    <a:pt x="291" y="95"/>
                    <a:pt x="289" y="94"/>
                  </a:cubicBezTo>
                  <a:cubicBezTo>
                    <a:pt x="288" y="94"/>
                    <a:pt x="287" y="94"/>
                    <a:pt x="286" y="94"/>
                  </a:cubicBezTo>
                  <a:cubicBezTo>
                    <a:pt x="284" y="94"/>
                    <a:pt x="281" y="94"/>
                    <a:pt x="279" y="97"/>
                  </a:cubicBezTo>
                  <a:cubicBezTo>
                    <a:pt x="278" y="98"/>
                    <a:pt x="276" y="99"/>
                    <a:pt x="273" y="100"/>
                  </a:cubicBezTo>
                  <a:cubicBezTo>
                    <a:pt x="273" y="100"/>
                    <a:pt x="273" y="100"/>
                    <a:pt x="272" y="100"/>
                  </a:cubicBezTo>
                  <a:cubicBezTo>
                    <a:pt x="272" y="100"/>
                    <a:pt x="272" y="100"/>
                    <a:pt x="271" y="99"/>
                  </a:cubicBezTo>
                  <a:cubicBezTo>
                    <a:pt x="271" y="98"/>
                    <a:pt x="270" y="96"/>
                    <a:pt x="268" y="95"/>
                  </a:cubicBezTo>
                  <a:cubicBezTo>
                    <a:pt x="267" y="95"/>
                    <a:pt x="267" y="94"/>
                    <a:pt x="266" y="94"/>
                  </a:cubicBezTo>
                  <a:cubicBezTo>
                    <a:pt x="267" y="94"/>
                    <a:pt x="267" y="93"/>
                    <a:pt x="268" y="93"/>
                  </a:cubicBezTo>
                  <a:cubicBezTo>
                    <a:pt x="270" y="91"/>
                    <a:pt x="271" y="91"/>
                    <a:pt x="274" y="89"/>
                  </a:cubicBezTo>
                  <a:cubicBezTo>
                    <a:pt x="276" y="89"/>
                    <a:pt x="276" y="89"/>
                    <a:pt x="276" y="89"/>
                  </a:cubicBezTo>
                  <a:cubicBezTo>
                    <a:pt x="280" y="88"/>
                    <a:pt x="280" y="86"/>
                    <a:pt x="281" y="83"/>
                  </a:cubicBezTo>
                  <a:cubicBezTo>
                    <a:pt x="281" y="82"/>
                    <a:pt x="281" y="81"/>
                    <a:pt x="281" y="80"/>
                  </a:cubicBezTo>
                  <a:cubicBezTo>
                    <a:pt x="282" y="78"/>
                    <a:pt x="282" y="76"/>
                    <a:pt x="281" y="74"/>
                  </a:cubicBezTo>
                  <a:cubicBezTo>
                    <a:pt x="281" y="73"/>
                    <a:pt x="280" y="73"/>
                    <a:pt x="279" y="73"/>
                  </a:cubicBezTo>
                  <a:cubicBezTo>
                    <a:pt x="278" y="73"/>
                    <a:pt x="278" y="73"/>
                    <a:pt x="277" y="73"/>
                  </a:cubicBezTo>
                  <a:cubicBezTo>
                    <a:pt x="277" y="73"/>
                    <a:pt x="277" y="73"/>
                    <a:pt x="276" y="73"/>
                  </a:cubicBezTo>
                  <a:cubicBezTo>
                    <a:pt x="274" y="73"/>
                    <a:pt x="272" y="72"/>
                    <a:pt x="269" y="70"/>
                  </a:cubicBezTo>
                  <a:cubicBezTo>
                    <a:pt x="268" y="69"/>
                    <a:pt x="267" y="69"/>
                    <a:pt x="267" y="69"/>
                  </a:cubicBezTo>
                  <a:cubicBezTo>
                    <a:pt x="267" y="68"/>
                    <a:pt x="268" y="68"/>
                    <a:pt x="269" y="68"/>
                  </a:cubicBezTo>
                  <a:cubicBezTo>
                    <a:pt x="271" y="66"/>
                    <a:pt x="271" y="64"/>
                    <a:pt x="272" y="62"/>
                  </a:cubicBezTo>
                  <a:cubicBezTo>
                    <a:pt x="272" y="61"/>
                    <a:pt x="272" y="60"/>
                    <a:pt x="272" y="59"/>
                  </a:cubicBezTo>
                  <a:cubicBezTo>
                    <a:pt x="274" y="56"/>
                    <a:pt x="274" y="55"/>
                    <a:pt x="272" y="53"/>
                  </a:cubicBezTo>
                  <a:cubicBezTo>
                    <a:pt x="272" y="52"/>
                    <a:pt x="272" y="52"/>
                    <a:pt x="272" y="52"/>
                  </a:cubicBezTo>
                  <a:cubicBezTo>
                    <a:pt x="271" y="51"/>
                    <a:pt x="271" y="50"/>
                    <a:pt x="271" y="50"/>
                  </a:cubicBezTo>
                  <a:cubicBezTo>
                    <a:pt x="271" y="50"/>
                    <a:pt x="271" y="50"/>
                    <a:pt x="271" y="50"/>
                  </a:cubicBezTo>
                  <a:cubicBezTo>
                    <a:pt x="271" y="50"/>
                    <a:pt x="272" y="50"/>
                    <a:pt x="273" y="49"/>
                  </a:cubicBezTo>
                  <a:cubicBezTo>
                    <a:pt x="277" y="49"/>
                    <a:pt x="278" y="47"/>
                    <a:pt x="278" y="46"/>
                  </a:cubicBezTo>
                  <a:cubicBezTo>
                    <a:pt x="278" y="44"/>
                    <a:pt x="277" y="42"/>
                    <a:pt x="275" y="41"/>
                  </a:cubicBezTo>
                  <a:cubicBezTo>
                    <a:pt x="274" y="41"/>
                    <a:pt x="273" y="40"/>
                    <a:pt x="273" y="37"/>
                  </a:cubicBezTo>
                  <a:cubicBezTo>
                    <a:pt x="272" y="36"/>
                    <a:pt x="272" y="35"/>
                    <a:pt x="271" y="34"/>
                  </a:cubicBezTo>
                  <a:cubicBezTo>
                    <a:pt x="270" y="31"/>
                    <a:pt x="267" y="30"/>
                    <a:pt x="265" y="30"/>
                  </a:cubicBezTo>
                  <a:cubicBezTo>
                    <a:pt x="263" y="30"/>
                    <a:pt x="261" y="31"/>
                    <a:pt x="260" y="31"/>
                  </a:cubicBezTo>
                  <a:cubicBezTo>
                    <a:pt x="260" y="32"/>
                    <a:pt x="259" y="32"/>
                    <a:pt x="258" y="32"/>
                  </a:cubicBezTo>
                  <a:cubicBezTo>
                    <a:pt x="257" y="32"/>
                    <a:pt x="256" y="32"/>
                    <a:pt x="255" y="31"/>
                  </a:cubicBezTo>
                  <a:cubicBezTo>
                    <a:pt x="255" y="31"/>
                    <a:pt x="254" y="31"/>
                    <a:pt x="254" y="30"/>
                  </a:cubicBezTo>
                  <a:cubicBezTo>
                    <a:pt x="253" y="29"/>
                    <a:pt x="251" y="28"/>
                    <a:pt x="249" y="27"/>
                  </a:cubicBezTo>
                  <a:cubicBezTo>
                    <a:pt x="246" y="27"/>
                    <a:pt x="245" y="27"/>
                    <a:pt x="244" y="25"/>
                  </a:cubicBezTo>
                  <a:cubicBezTo>
                    <a:pt x="244" y="24"/>
                    <a:pt x="244" y="23"/>
                    <a:pt x="244" y="22"/>
                  </a:cubicBezTo>
                  <a:cubicBezTo>
                    <a:pt x="244" y="20"/>
                    <a:pt x="244" y="17"/>
                    <a:pt x="241" y="16"/>
                  </a:cubicBezTo>
                  <a:cubicBezTo>
                    <a:pt x="240" y="16"/>
                    <a:pt x="239" y="15"/>
                    <a:pt x="238" y="14"/>
                  </a:cubicBezTo>
                  <a:cubicBezTo>
                    <a:pt x="237" y="13"/>
                    <a:pt x="236" y="12"/>
                    <a:pt x="234" y="11"/>
                  </a:cubicBezTo>
                  <a:cubicBezTo>
                    <a:pt x="233" y="10"/>
                    <a:pt x="232" y="10"/>
                    <a:pt x="231" y="10"/>
                  </a:cubicBezTo>
                  <a:cubicBezTo>
                    <a:pt x="228" y="10"/>
                    <a:pt x="226" y="14"/>
                    <a:pt x="226" y="15"/>
                  </a:cubicBezTo>
                  <a:cubicBezTo>
                    <a:pt x="226" y="16"/>
                    <a:pt x="225" y="16"/>
                    <a:pt x="225" y="17"/>
                  </a:cubicBezTo>
                  <a:cubicBezTo>
                    <a:pt x="224" y="17"/>
                    <a:pt x="223" y="19"/>
                    <a:pt x="223" y="20"/>
                  </a:cubicBezTo>
                  <a:cubicBezTo>
                    <a:pt x="223" y="22"/>
                    <a:pt x="224" y="23"/>
                    <a:pt x="225" y="23"/>
                  </a:cubicBezTo>
                  <a:cubicBezTo>
                    <a:pt x="227" y="24"/>
                    <a:pt x="227" y="25"/>
                    <a:pt x="227" y="25"/>
                  </a:cubicBezTo>
                  <a:cubicBezTo>
                    <a:pt x="227" y="25"/>
                    <a:pt x="227" y="26"/>
                    <a:pt x="226" y="26"/>
                  </a:cubicBezTo>
                  <a:cubicBezTo>
                    <a:pt x="226" y="26"/>
                    <a:pt x="226" y="27"/>
                    <a:pt x="226" y="27"/>
                  </a:cubicBezTo>
                  <a:cubicBezTo>
                    <a:pt x="226" y="27"/>
                    <a:pt x="225" y="28"/>
                    <a:pt x="225" y="28"/>
                  </a:cubicBezTo>
                  <a:cubicBezTo>
                    <a:pt x="225" y="29"/>
                    <a:pt x="225" y="29"/>
                    <a:pt x="222" y="31"/>
                  </a:cubicBezTo>
                  <a:cubicBezTo>
                    <a:pt x="219" y="33"/>
                    <a:pt x="216" y="34"/>
                    <a:pt x="213" y="37"/>
                  </a:cubicBezTo>
                  <a:cubicBezTo>
                    <a:pt x="212" y="37"/>
                    <a:pt x="211" y="38"/>
                    <a:pt x="210" y="39"/>
                  </a:cubicBezTo>
                  <a:cubicBezTo>
                    <a:pt x="206" y="41"/>
                    <a:pt x="200" y="44"/>
                    <a:pt x="197" y="47"/>
                  </a:cubicBezTo>
                  <a:cubicBezTo>
                    <a:pt x="195" y="50"/>
                    <a:pt x="186" y="51"/>
                    <a:pt x="183" y="52"/>
                  </a:cubicBezTo>
                  <a:cubicBezTo>
                    <a:pt x="182" y="52"/>
                    <a:pt x="182" y="52"/>
                    <a:pt x="181" y="52"/>
                  </a:cubicBezTo>
                  <a:cubicBezTo>
                    <a:pt x="181" y="52"/>
                    <a:pt x="179" y="52"/>
                    <a:pt x="178" y="52"/>
                  </a:cubicBezTo>
                  <a:cubicBezTo>
                    <a:pt x="173" y="53"/>
                    <a:pt x="167" y="53"/>
                    <a:pt x="165" y="56"/>
                  </a:cubicBezTo>
                  <a:cubicBezTo>
                    <a:pt x="165" y="57"/>
                    <a:pt x="163" y="57"/>
                    <a:pt x="161" y="57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0" y="57"/>
                    <a:pt x="160" y="57"/>
                    <a:pt x="160" y="57"/>
                  </a:cubicBezTo>
                  <a:cubicBezTo>
                    <a:pt x="160" y="57"/>
                    <a:pt x="160" y="57"/>
                    <a:pt x="160" y="57"/>
                  </a:cubicBezTo>
                  <a:cubicBezTo>
                    <a:pt x="158" y="58"/>
                    <a:pt x="156" y="60"/>
                    <a:pt x="153" y="60"/>
                  </a:cubicBezTo>
                  <a:cubicBezTo>
                    <a:pt x="148" y="61"/>
                    <a:pt x="147" y="64"/>
                    <a:pt x="146" y="66"/>
                  </a:cubicBezTo>
                  <a:cubicBezTo>
                    <a:pt x="146" y="66"/>
                    <a:pt x="146" y="67"/>
                    <a:pt x="146" y="67"/>
                  </a:cubicBezTo>
                  <a:cubicBezTo>
                    <a:pt x="145" y="68"/>
                    <a:pt x="145" y="68"/>
                    <a:pt x="144" y="68"/>
                  </a:cubicBezTo>
                  <a:cubicBezTo>
                    <a:pt x="143" y="68"/>
                    <a:pt x="141" y="68"/>
                    <a:pt x="139" y="70"/>
                  </a:cubicBezTo>
                  <a:cubicBezTo>
                    <a:pt x="137" y="71"/>
                    <a:pt x="136" y="74"/>
                    <a:pt x="135" y="76"/>
                  </a:cubicBezTo>
                  <a:cubicBezTo>
                    <a:pt x="135" y="78"/>
                    <a:pt x="134" y="80"/>
                    <a:pt x="134" y="80"/>
                  </a:cubicBezTo>
                  <a:cubicBezTo>
                    <a:pt x="132" y="82"/>
                    <a:pt x="131" y="82"/>
                    <a:pt x="127" y="82"/>
                  </a:cubicBezTo>
                  <a:cubicBezTo>
                    <a:pt x="121" y="82"/>
                    <a:pt x="118" y="87"/>
                    <a:pt x="117" y="89"/>
                  </a:cubicBezTo>
                  <a:cubicBezTo>
                    <a:pt x="117" y="89"/>
                    <a:pt x="117" y="89"/>
                    <a:pt x="116" y="89"/>
                  </a:cubicBezTo>
                  <a:cubicBezTo>
                    <a:pt x="115" y="89"/>
                    <a:pt x="114" y="90"/>
                    <a:pt x="113" y="91"/>
                  </a:cubicBezTo>
                  <a:cubicBezTo>
                    <a:pt x="112" y="92"/>
                    <a:pt x="112" y="94"/>
                    <a:pt x="112" y="95"/>
                  </a:cubicBezTo>
                  <a:cubicBezTo>
                    <a:pt x="112" y="97"/>
                    <a:pt x="114" y="99"/>
                    <a:pt x="117" y="101"/>
                  </a:cubicBezTo>
                  <a:cubicBezTo>
                    <a:pt x="119" y="101"/>
                    <a:pt x="119" y="101"/>
                    <a:pt x="119" y="101"/>
                  </a:cubicBezTo>
                  <a:cubicBezTo>
                    <a:pt x="122" y="104"/>
                    <a:pt x="125" y="106"/>
                    <a:pt x="126" y="108"/>
                  </a:cubicBezTo>
                  <a:cubicBezTo>
                    <a:pt x="127" y="108"/>
                    <a:pt x="127" y="109"/>
                    <a:pt x="128" y="109"/>
                  </a:cubicBezTo>
                  <a:cubicBezTo>
                    <a:pt x="128" y="110"/>
                    <a:pt x="128" y="110"/>
                    <a:pt x="128" y="110"/>
                  </a:cubicBezTo>
                  <a:cubicBezTo>
                    <a:pt x="128" y="110"/>
                    <a:pt x="128" y="111"/>
                    <a:pt x="128" y="112"/>
                  </a:cubicBezTo>
                  <a:cubicBezTo>
                    <a:pt x="127" y="113"/>
                    <a:pt x="127" y="114"/>
                    <a:pt x="126" y="115"/>
                  </a:cubicBezTo>
                  <a:cubicBezTo>
                    <a:pt x="125" y="116"/>
                    <a:pt x="124" y="118"/>
                    <a:pt x="123" y="120"/>
                  </a:cubicBezTo>
                  <a:cubicBezTo>
                    <a:pt x="121" y="123"/>
                    <a:pt x="118" y="126"/>
                    <a:pt x="116" y="126"/>
                  </a:cubicBezTo>
                  <a:cubicBezTo>
                    <a:pt x="115" y="122"/>
                    <a:pt x="112" y="121"/>
                    <a:pt x="111" y="121"/>
                  </a:cubicBezTo>
                  <a:cubicBezTo>
                    <a:pt x="110" y="121"/>
                    <a:pt x="108" y="121"/>
                    <a:pt x="107" y="122"/>
                  </a:cubicBezTo>
                  <a:cubicBezTo>
                    <a:pt x="104" y="123"/>
                    <a:pt x="92" y="127"/>
                    <a:pt x="90" y="130"/>
                  </a:cubicBezTo>
                  <a:cubicBezTo>
                    <a:pt x="88" y="131"/>
                    <a:pt x="86" y="133"/>
                    <a:pt x="84" y="133"/>
                  </a:cubicBezTo>
                  <a:cubicBezTo>
                    <a:pt x="83" y="133"/>
                    <a:pt x="82" y="132"/>
                    <a:pt x="82" y="132"/>
                  </a:cubicBezTo>
                  <a:cubicBezTo>
                    <a:pt x="80" y="129"/>
                    <a:pt x="77" y="127"/>
                    <a:pt x="74" y="127"/>
                  </a:cubicBezTo>
                  <a:cubicBezTo>
                    <a:pt x="73" y="127"/>
                    <a:pt x="72" y="128"/>
                    <a:pt x="71" y="130"/>
                  </a:cubicBezTo>
                  <a:cubicBezTo>
                    <a:pt x="70" y="132"/>
                    <a:pt x="72" y="133"/>
                    <a:pt x="73" y="135"/>
                  </a:cubicBezTo>
                  <a:cubicBezTo>
                    <a:pt x="74" y="135"/>
                    <a:pt x="75" y="136"/>
                    <a:pt x="75" y="137"/>
                  </a:cubicBezTo>
                  <a:cubicBezTo>
                    <a:pt x="75" y="137"/>
                    <a:pt x="74" y="137"/>
                    <a:pt x="74" y="137"/>
                  </a:cubicBezTo>
                  <a:cubicBezTo>
                    <a:pt x="74" y="137"/>
                    <a:pt x="73" y="137"/>
                    <a:pt x="71" y="135"/>
                  </a:cubicBezTo>
                  <a:cubicBezTo>
                    <a:pt x="68" y="133"/>
                    <a:pt x="64" y="130"/>
                    <a:pt x="60" y="130"/>
                  </a:cubicBezTo>
                  <a:cubicBezTo>
                    <a:pt x="59" y="130"/>
                    <a:pt x="58" y="130"/>
                    <a:pt x="58" y="130"/>
                  </a:cubicBezTo>
                  <a:cubicBezTo>
                    <a:pt x="56" y="130"/>
                    <a:pt x="55" y="130"/>
                    <a:pt x="54" y="130"/>
                  </a:cubicBezTo>
                  <a:cubicBezTo>
                    <a:pt x="52" y="130"/>
                    <a:pt x="51" y="130"/>
                    <a:pt x="50" y="129"/>
                  </a:cubicBezTo>
                  <a:cubicBezTo>
                    <a:pt x="50" y="128"/>
                    <a:pt x="49" y="127"/>
                    <a:pt x="49" y="126"/>
                  </a:cubicBezTo>
                  <a:cubicBezTo>
                    <a:pt x="48" y="124"/>
                    <a:pt x="47" y="121"/>
                    <a:pt x="44" y="121"/>
                  </a:cubicBezTo>
                  <a:cubicBezTo>
                    <a:pt x="43" y="121"/>
                    <a:pt x="39" y="121"/>
                    <a:pt x="38" y="123"/>
                  </a:cubicBezTo>
                  <a:cubicBezTo>
                    <a:pt x="38" y="124"/>
                    <a:pt x="37" y="125"/>
                    <a:pt x="39" y="127"/>
                  </a:cubicBezTo>
                  <a:cubicBezTo>
                    <a:pt x="39" y="128"/>
                    <a:pt x="40" y="128"/>
                    <a:pt x="40" y="129"/>
                  </a:cubicBezTo>
                  <a:cubicBezTo>
                    <a:pt x="41" y="130"/>
                    <a:pt x="43" y="132"/>
                    <a:pt x="43" y="133"/>
                  </a:cubicBezTo>
                  <a:cubicBezTo>
                    <a:pt x="39" y="133"/>
                    <a:pt x="38" y="132"/>
                    <a:pt x="37" y="131"/>
                  </a:cubicBezTo>
                  <a:cubicBezTo>
                    <a:pt x="36" y="129"/>
                    <a:pt x="35" y="128"/>
                    <a:pt x="33" y="128"/>
                  </a:cubicBezTo>
                  <a:cubicBezTo>
                    <a:pt x="31" y="128"/>
                    <a:pt x="29" y="130"/>
                    <a:pt x="28" y="132"/>
                  </a:cubicBezTo>
                  <a:cubicBezTo>
                    <a:pt x="27" y="134"/>
                    <a:pt x="25" y="135"/>
                    <a:pt x="21" y="135"/>
                  </a:cubicBezTo>
                  <a:cubicBezTo>
                    <a:pt x="19" y="136"/>
                    <a:pt x="17" y="137"/>
                    <a:pt x="16" y="139"/>
                  </a:cubicBezTo>
                  <a:cubicBezTo>
                    <a:pt x="16" y="141"/>
                    <a:pt x="17" y="144"/>
                    <a:pt x="19" y="146"/>
                  </a:cubicBezTo>
                  <a:cubicBezTo>
                    <a:pt x="22" y="147"/>
                    <a:pt x="22" y="149"/>
                    <a:pt x="22" y="149"/>
                  </a:cubicBezTo>
                  <a:cubicBezTo>
                    <a:pt x="22" y="150"/>
                    <a:pt x="22" y="150"/>
                    <a:pt x="21" y="150"/>
                  </a:cubicBezTo>
                  <a:cubicBezTo>
                    <a:pt x="17" y="152"/>
                    <a:pt x="16" y="154"/>
                    <a:pt x="16" y="154"/>
                  </a:cubicBezTo>
                  <a:cubicBezTo>
                    <a:pt x="13" y="158"/>
                    <a:pt x="13" y="158"/>
                    <a:pt x="13" y="158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8" y="157"/>
                    <a:pt x="18" y="157"/>
                    <a:pt x="19" y="157"/>
                  </a:cubicBezTo>
                  <a:cubicBezTo>
                    <a:pt x="20" y="157"/>
                    <a:pt x="22" y="157"/>
                    <a:pt x="23" y="158"/>
                  </a:cubicBezTo>
                  <a:cubicBezTo>
                    <a:pt x="26" y="159"/>
                    <a:pt x="26" y="160"/>
                    <a:pt x="26" y="164"/>
                  </a:cubicBezTo>
                  <a:cubicBezTo>
                    <a:pt x="26" y="169"/>
                    <a:pt x="27" y="171"/>
                    <a:pt x="31" y="173"/>
                  </a:cubicBezTo>
                  <a:cubicBezTo>
                    <a:pt x="32" y="174"/>
                    <a:pt x="32" y="174"/>
                    <a:pt x="32" y="174"/>
                  </a:cubicBezTo>
                  <a:cubicBezTo>
                    <a:pt x="33" y="174"/>
                    <a:pt x="35" y="175"/>
                    <a:pt x="36" y="175"/>
                  </a:cubicBezTo>
                  <a:cubicBezTo>
                    <a:pt x="36" y="175"/>
                    <a:pt x="36" y="175"/>
                    <a:pt x="35" y="176"/>
                  </a:cubicBezTo>
                  <a:cubicBezTo>
                    <a:pt x="34" y="177"/>
                    <a:pt x="32" y="178"/>
                    <a:pt x="32" y="180"/>
                  </a:cubicBezTo>
                  <a:cubicBezTo>
                    <a:pt x="32" y="182"/>
                    <a:pt x="33" y="184"/>
                    <a:pt x="35" y="186"/>
                  </a:cubicBezTo>
                  <a:cubicBezTo>
                    <a:pt x="40" y="190"/>
                    <a:pt x="41" y="193"/>
                    <a:pt x="42" y="195"/>
                  </a:cubicBezTo>
                  <a:cubicBezTo>
                    <a:pt x="42" y="197"/>
                    <a:pt x="43" y="199"/>
                    <a:pt x="44" y="200"/>
                  </a:cubicBezTo>
                  <a:cubicBezTo>
                    <a:pt x="44" y="201"/>
                    <a:pt x="45" y="203"/>
                    <a:pt x="46" y="205"/>
                  </a:cubicBezTo>
                  <a:cubicBezTo>
                    <a:pt x="46" y="207"/>
                    <a:pt x="47" y="208"/>
                    <a:pt x="47" y="209"/>
                  </a:cubicBezTo>
                  <a:cubicBezTo>
                    <a:pt x="48" y="213"/>
                    <a:pt x="49" y="216"/>
                    <a:pt x="48" y="220"/>
                  </a:cubicBezTo>
                  <a:cubicBezTo>
                    <a:pt x="46" y="224"/>
                    <a:pt x="46" y="227"/>
                    <a:pt x="46" y="230"/>
                  </a:cubicBezTo>
                  <a:cubicBezTo>
                    <a:pt x="46" y="231"/>
                    <a:pt x="46" y="233"/>
                    <a:pt x="46" y="234"/>
                  </a:cubicBezTo>
                  <a:cubicBezTo>
                    <a:pt x="45" y="236"/>
                    <a:pt x="45" y="236"/>
                    <a:pt x="44" y="237"/>
                  </a:cubicBezTo>
                  <a:cubicBezTo>
                    <a:pt x="43" y="238"/>
                    <a:pt x="41" y="239"/>
                    <a:pt x="39" y="242"/>
                  </a:cubicBezTo>
                  <a:cubicBezTo>
                    <a:pt x="36" y="245"/>
                    <a:pt x="35" y="248"/>
                    <a:pt x="33" y="250"/>
                  </a:cubicBezTo>
                  <a:cubicBezTo>
                    <a:pt x="32" y="253"/>
                    <a:pt x="31" y="254"/>
                    <a:pt x="30" y="256"/>
                  </a:cubicBezTo>
                  <a:cubicBezTo>
                    <a:pt x="29" y="257"/>
                    <a:pt x="24" y="264"/>
                    <a:pt x="24" y="268"/>
                  </a:cubicBezTo>
                  <a:cubicBezTo>
                    <a:pt x="25" y="269"/>
                    <a:pt x="25" y="271"/>
                    <a:pt x="27" y="271"/>
                  </a:cubicBezTo>
                  <a:cubicBezTo>
                    <a:pt x="28" y="272"/>
                    <a:pt x="30" y="273"/>
                    <a:pt x="31" y="273"/>
                  </a:cubicBezTo>
                  <a:cubicBezTo>
                    <a:pt x="33" y="273"/>
                    <a:pt x="34" y="272"/>
                    <a:pt x="35" y="272"/>
                  </a:cubicBezTo>
                  <a:cubicBezTo>
                    <a:pt x="34" y="272"/>
                    <a:pt x="34" y="272"/>
                    <a:pt x="34" y="272"/>
                  </a:cubicBezTo>
                  <a:cubicBezTo>
                    <a:pt x="36" y="274"/>
                    <a:pt x="36" y="274"/>
                    <a:pt x="36" y="274"/>
                  </a:cubicBezTo>
                  <a:cubicBezTo>
                    <a:pt x="36" y="274"/>
                    <a:pt x="36" y="274"/>
                    <a:pt x="36" y="274"/>
                  </a:cubicBezTo>
                  <a:cubicBezTo>
                    <a:pt x="36" y="274"/>
                    <a:pt x="37" y="274"/>
                    <a:pt x="37" y="275"/>
                  </a:cubicBezTo>
                  <a:cubicBezTo>
                    <a:pt x="36" y="275"/>
                    <a:pt x="35" y="276"/>
                    <a:pt x="33" y="276"/>
                  </a:cubicBezTo>
                  <a:cubicBezTo>
                    <a:pt x="32" y="277"/>
                    <a:pt x="32" y="277"/>
                    <a:pt x="32" y="277"/>
                  </a:cubicBezTo>
                  <a:cubicBezTo>
                    <a:pt x="29" y="278"/>
                    <a:pt x="26" y="279"/>
                    <a:pt x="24" y="283"/>
                  </a:cubicBezTo>
                  <a:cubicBezTo>
                    <a:pt x="23" y="285"/>
                    <a:pt x="23" y="285"/>
                    <a:pt x="22" y="286"/>
                  </a:cubicBezTo>
                  <a:cubicBezTo>
                    <a:pt x="21" y="286"/>
                    <a:pt x="20" y="286"/>
                    <a:pt x="19" y="288"/>
                  </a:cubicBezTo>
                  <a:cubicBezTo>
                    <a:pt x="16" y="290"/>
                    <a:pt x="14" y="293"/>
                    <a:pt x="13" y="296"/>
                  </a:cubicBezTo>
                  <a:cubicBezTo>
                    <a:pt x="13" y="296"/>
                    <a:pt x="13" y="297"/>
                    <a:pt x="12" y="298"/>
                  </a:cubicBezTo>
                  <a:cubicBezTo>
                    <a:pt x="11" y="297"/>
                    <a:pt x="10" y="296"/>
                    <a:pt x="10" y="295"/>
                  </a:cubicBezTo>
                  <a:cubicBezTo>
                    <a:pt x="10" y="291"/>
                    <a:pt x="8" y="291"/>
                    <a:pt x="7" y="291"/>
                  </a:cubicBezTo>
                  <a:cubicBezTo>
                    <a:pt x="6" y="291"/>
                    <a:pt x="5" y="291"/>
                    <a:pt x="3" y="293"/>
                  </a:cubicBezTo>
                  <a:cubicBezTo>
                    <a:pt x="0" y="295"/>
                    <a:pt x="1" y="297"/>
                    <a:pt x="2" y="299"/>
                  </a:cubicBezTo>
                  <a:cubicBezTo>
                    <a:pt x="2" y="301"/>
                    <a:pt x="3" y="302"/>
                    <a:pt x="3" y="304"/>
                  </a:cubicBezTo>
                  <a:cubicBezTo>
                    <a:pt x="3" y="305"/>
                    <a:pt x="3" y="306"/>
                    <a:pt x="3" y="307"/>
                  </a:cubicBezTo>
                  <a:cubicBezTo>
                    <a:pt x="2" y="309"/>
                    <a:pt x="2" y="312"/>
                    <a:pt x="3" y="313"/>
                  </a:cubicBezTo>
                  <a:cubicBezTo>
                    <a:pt x="4" y="314"/>
                    <a:pt x="5" y="314"/>
                    <a:pt x="6" y="314"/>
                  </a:cubicBezTo>
                  <a:cubicBezTo>
                    <a:pt x="7" y="314"/>
                    <a:pt x="8" y="314"/>
                    <a:pt x="9" y="314"/>
                  </a:cubicBezTo>
                  <a:cubicBezTo>
                    <a:pt x="12" y="313"/>
                    <a:pt x="13" y="313"/>
                    <a:pt x="15" y="313"/>
                  </a:cubicBezTo>
                  <a:cubicBezTo>
                    <a:pt x="16" y="313"/>
                    <a:pt x="17" y="313"/>
                    <a:pt x="18" y="312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9" y="313"/>
                    <a:pt x="19" y="313"/>
                    <a:pt x="18" y="315"/>
                  </a:cubicBezTo>
                  <a:cubicBezTo>
                    <a:pt x="17" y="317"/>
                    <a:pt x="17" y="319"/>
                    <a:pt x="18" y="321"/>
                  </a:cubicBezTo>
                  <a:cubicBezTo>
                    <a:pt x="19" y="323"/>
                    <a:pt x="21" y="324"/>
                    <a:pt x="24" y="324"/>
                  </a:cubicBezTo>
                  <a:cubicBezTo>
                    <a:pt x="25" y="324"/>
                    <a:pt x="25" y="324"/>
                    <a:pt x="25" y="324"/>
                  </a:cubicBezTo>
                  <a:cubicBezTo>
                    <a:pt x="26" y="324"/>
                    <a:pt x="26" y="326"/>
                    <a:pt x="26" y="327"/>
                  </a:cubicBezTo>
                  <a:cubicBezTo>
                    <a:pt x="26" y="329"/>
                    <a:pt x="26" y="330"/>
                    <a:pt x="26" y="332"/>
                  </a:cubicBezTo>
                  <a:cubicBezTo>
                    <a:pt x="26" y="333"/>
                    <a:pt x="27" y="335"/>
                    <a:pt x="27" y="335"/>
                  </a:cubicBezTo>
                  <a:cubicBezTo>
                    <a:pt x="26" y="335"/>
                    <a:pt x="26" y="335"/>
                    <a:pt x="26" y="335"/>
                  </a:cubicBezTo>
                  <a:cubicBezTo>
                    <a:pt x="26" y="335"/>
                    <a:pt x="25" y="335"/>
                    <a:pt x="25" y="335"/>
                  </a:cubicBezTo>
                  <a:cubicBezTo>
                    <a:pt x="24" y="335"/>
                    <a:pt x="23" y="335"/>
                    <a:pt x="22" y="335"/>
                  </a:cubicBezTo>
                  <a:cubicBezTo>
                    <a:pt x="21" y="335"/>
                    <a:pt x="21" y="335"/>
                    <a:pt x="20" y="335"/>
                  </a:cubicBezTo>
                  <a:cubicBezTo>
                    <a:pt x="20" y="335"/>
                    <a:pt x="18" y="335"/>
                    <a:pt x="17" y="336"/>
                  </a:cubicBezTo>
                  <a:cubicBezTo>
                    <a:pt x="16" y="337"/>
                    <a:pt x="16" y="338"/>
                    <a:pt x="16" y="339"/>
                  </a:cubicBezTo>
                  <a:cubicBezTo>
                    <a:pt x="16" y="344"/>
                    <a:pt x="16" y="345"/>
                    <a:pt x="14" y="345"/>
                  </a:cubicBezTo>
                  <a:cubicBezTo>
                    <a:pt x="11" y="346"/>
                    <a:pt x="11" y="347"/>
                    <a:pt x="11" y="348"/>
                  </a:cubicBezTo>
                  <a:cubicBezTo>
                    <a:pt x="10" y="350"/>
                    <a:pt x="13" y="352"/>
                    <a:pt x="15" y="353"/>
                  </a:cubicBezTo>
                  <a:cubicBezTo>
                    <a:pt x="16" y="353"/>
                    <a:pt x="16" y="353"/>
                    <a:pt x="17" y="354"/>
                  </a:cubicBezTo>
                  <a:cubicBezTo>
                    <a:pt x="17" y="354"/>
                    <a:pt x="18" y="354"/>
                    <a:pt x="18" y="354"/>
                  </a:cubicBezTo>
                  <a:cubicBezTo>
                    <a:pt x="18" y="354"/>
                    <a:pt x="18" y="354"/>
                    <a:pt x="18" y="354"/>
                  </a:cubicBezTo>
                  <a:cubicBezTo>
                    <a:pt x="18" y="354"/>
                    <a:pt x="18" y="354"/>
                    <a:pt x="17" y="356"/>
                  </a:cubicBezTo>
                  <a:cubicBezTo>
                    <a:pt x="16" y="360"/>
                    <a:pt x="16" y="362"/>
                    <a:pt x="17" y="364"/>
                  </a:cubicBezTo>
                  <a:cubicBezTo>
                    <a:pt x="18" y="365"/>
                    <a:pt x="20" y="366"/>
                    <a:pt x="22" y="366"/>
                  </a:cubicBezTo>
                  <a:cubicBezTo>
                    <a:pt x="22" y="366"/>
                    <a:pt x="23" y="366"/>
                    <a:pt x="23" y="366"/>
                  </a:cubicBezTo>
                  <a:cubicBezTo>
                    <a:pt x="24" y="366"/>
                    <a:pt x="25" y="366"/>
                    <a:pt x="26" y="366"/>
                  </a:cubicBezTo>
                  <a:cubicBezTo>
                    <a:pt x="27" y="366"/>
                    <a:pt x="28" y="365"/>
                    <a:pt x="28" y="365"/>
                  </a:cubicBezTo>
                  <a:cubicBezTo>
                    <a:pt x="29" y="365"/>
                    <a:pt x="29" y="365"/>
                    <a:pt x="29" y="366"/>
                  </a:cubicBezTo>
                  <a:cubicBezTo>
                    <a:pt x="31" y="368"/>
                    <a:pt x="31" y="368"/>
                    <a:pt x="31" y="370"/>
                  </a:cubicBezTo>
                  <a:cubicBezTo>
                    <a:pt x="32" y="371"/>
                    <a:pt x="32" y="372"/>
                    <a:pt x="33" y="374"/>
                  </a:cubicBezTo>
                  <a:cubicBezTo>
                    <a:pt x="33" y="376"/>
                    <a:pt x="33" y="377"/>
                    <a:pt x="33" y="378"/>
                  </a:cubicBezTo>
                  <a:cubicBezTo>
                    <a:pt x="33" y="381"/>
                    <a:pt x="34" y="382"/>
                    <a:pt x="38" y="384"/>
                  </a:cubicBezTo>
                  <a:cubicBezTo>
                    <a:pt x="39" y="384"/>
                    <a:pt x="41" y="384"/>
                    <a:pt x="42" y="384"/>
                  </a:cubicBezTo>
                  <a:cubicBezTo>
                    <a:pt x="43" y="384"/>
                    <a:pt x="44" y="384"/>
                    <a:pt x="45" y="384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5" y="384"/>
                    <a:pt x="45" y="384"/>
                    <a:pt x="45" y="384"/>
                  </a:cubicBezTo>
                  <a:cubicBezTo>
                    <a:pt x="46" y="386"/>
                    <a:pt x="46" y="387"/>
                    <a:pt x="47" y="387"/>
                  </a:cubicBezTo>
                  <a:cubicBezTo>
                    <a:pt x="46" y="388"/>
                    <a:pt x="45" y="389"/>
                    <a:pt x="44" y="389"/>
                  </a:cubicBezTo>
                  <a:cubicBezTo>
                    <a:pt x="42" y="391"/>
                    <a:pt x="41" y="392"/>
                    <a:pt x="40" y="392"/>
                  </a:cubicBezTo>
                  <a:cubicBezTo>
                    <a:pt x="38" y="393"/>
                    <a:pt x="37" y="394"/>
                    <a:pt x="36" y="397"/>
                  </a:cubicBezTo>
                  <a:cubicBezTo>
                    <a:pt x="35" y="402"/>
                    <a:pt x="36" y="404"/>
                    <a:pt x="38" y="407"/>
                  </a:cubicBezTo>
                  <a:cubicBezTo>
                    <a:pt x="39" y="407"/>
                    <a:pt x="39" y="407"/>
                    <a:pt x="39" y="408"/>
                  </a:cubicBezTo>
                  <a:cubicBezTo>
                    <a:pt x="40" y="409"/>
                    <a:pt x="40" y="409"/>
                    <a:pt x="40" y="409"/>
                  </a:cubicBezTo>
                  <a:cubicBezTo>
                    <a:pt x="41" y="411"/>
                    <a:pt x="42" y="412"/>
                    <a:pt x="44" y="412"/>
                  </a:cubicBezTo>
                  <a:cubicBezTo>
                    <a:pt x="45" y="412"/>
                    <a:pt x="46" y="412"/>
                    <a:pt x="48" y="411"/>
                  </a:cubicBezTo>
                  <a:cubicBezTo>
                    <a:pt x="49" y="411"/>
                    <a:pt x="50" y="411"/>
                    <a:pt x="50" y="411"/>
                  </a:cubicBezTo>
                  <a:cubicBezTo>
                    <a:pt x="53" y="411"/>
                    <a:pt x="55" y="414"/>
                    <a:pt x="57" y="417"/>
                  </a:cubicBezTo>
                  <a:cubicBezTo>
                    <a:pt x="58" y="419"/>
                    <a:pt x="59" y="420"/>
                    <a:pt x="60" y="421"/>
                  </a:cubicBezTo>
                  <a:cubicBezTo>
                    <a:pt x="61" y="422"/>
                    <a:pt x="61" y="423"/>
                    <a:pt x="60" y="426"/>
                  </a:cubicBezTo>
                  <a:cubicBezTo>
                    <a:pt x="57" y="431"/>
                    <a:pt x="56" y="434"/>
                    <a:pt x="59" y="438"/>
                  </a:cubicBezTo>
                  <a:cubicBezTo>
                    <a:pt x="59" y="439"/>
                    <a:pt x="60" y="440"/>
                    <a:pt x="61" y="441"/>
                  </a:cubicBezTo>
                  <a:cubicBezTo>
                    <a:pt x="63" y="443"/>
                    <a:pt x="63" y="443"/>
                    <a:pt x="63" y="443"/>
                  </a:cubicBezTo>
                  <a:cubicBezTo>
                    <a:pt x="64" y="440"/>
                    <a:pt x="64" y="440"/>
                    <a:pt x="64" y="440"/>
                  </a:cubicBezTo>
                  <a:cubicBezTo>
                    <a:pt x="64" y="439"/>
                    <a:pt x="64" y="439"/>
                    <a:pt x="64" y="439"/>
                  </a:cubicBezTo>
                  <a:cubicBezTo>
                    <a:pt x="64" y="438"/>
                    <a:pt x="64" y="436"/>
                    <a:pt x="65" y="436"/>
                  </a:cubicBezTo>
                  <a:cubicBezTo>
                    <a:pt x="65" y="436"/>
                    <a:pt x="65" y="436"/>
                    <a:pt x="66" y="436"/>
                  </a:cubicBezTo>
                  <a:cubicBezTo>
                    <a:pt x="66" y="436"/>
                    <a:pt x="67" y="436"/>
                    <a:pt x="68" y="438"/>
                  </a:cubicBezTo>
                  <a:cubicBezTo>
                    <a:pt x="68" y="439"/>
                    <a:pt x="69" y="439"/>
                    <a:pt x="69" y="440"/>
                  </a:cubicBezTo>
                  <a:cubicBezTo>
                    <a:pt x="70" y="443"/>
                    <a:pt x="72" y="446"/>
                    <a:pt x="75" y="446"/>
                  </a:cubicBezTo>
                  <a:cubicBezTo>
                    <a:pt x="76" y="446"/>
                    <a:pt x="77" y="445"/>
                    <a:pt x="78" y="444"/>
                  </a:cubicBezTo>
                  <a:cubicBezTo>
                    <a:pt x="83" y="439"/>
                    <a:pt x="84" y="438"/>
                    <a:pt x="87" y="438"/>
                  </a:cubicBezTo>
                  <a:cubicBezTo>
                    <a:pt x="87" y="437"/>
                    <a:pt x="88" y="437"/>
                    <a:pt x="88" y="437"/>
                  </a:cubicBezTo>
                  <a:cubicBezTo>
                    <a:pt x="90" y="437"/>
                    <a:pt x="92" y="439"/>
                    <a:pt x="93" y="441"/>
                  </a:cubicBezTo>
                  <a:cubicBezTo>
                    <a:pt x="94" y="443"/>
                    <a:pt x="96" y="444"/>
                    <a:pt x="98" y="444"/>
                  </a:cubicBezTo>
                  <a:cubicBezTo>
                    <a:pt x="99" y="444"/>
                    <a:pt x="100" y="443"/>
                    <a:pt x="101" y="442"/>
                  </a:cubicBezTo>
                  <a:cubicBezTo>
                    <a:pt x="101" y="443"/>
                    <a:pt x="101" y="443"/>
                    <a:pt x="102" y="444"/>
                  </a:cubicBezTo>
                  <a:cubicBezTo>
                    <a:pt x="103" y="445"/>
                    <a:pt x="104" y="445"/>
                    <a:pt x="106" y="445"/>
                  </a:cubicBezTo>
                  <a:cubicBezTo>
                    <a:pt x="108" y="445"/>
                    <a:pt x="110" y="445"/>
                    <a:pt x="112" y="444"/>
                  </a:cubicBezTo>
                  <a:cubicBezTo>
                    <a:pt x="115" y="442"/>
                    <a:pt x="116" y="439"/>
                    <a:pt x="115" y="435"/>
                  </a:cubicBezTo>
                  <a:cubicBezTo>
                    <a:pt x="115" y="435"/>
                    <a:pt x="116" y="434"/>
                    <a:pt x="116" y="433"/>
                  </a:cubicBezTo>
                  <a:cubicBezTo>
                    <a:pt x="117" y="432"/>
                    <a:pt x="119" y="429"/>
                    <a:pt x="117" y="427"/>
                  </a:cubicBezTo>
                  <a:cubicBezTo>
                    <a:pt x="116" y="426"/>
                    <a:pt x="115" y="426"/>
                    <a:pt x="114" y="425"/>
                  </a:cubicBezTo>
                  <a:cubicBezTo>
                    <a:pt x="113" y="425"/>
                    <a:pt x="113" y="425"/>
                    <a:pt x="113" y="423"/>
                  </a:cubicBezTo>
                  <a:cubicBezTo>
                    <a:pt x="113" y="423"/>
                    <a:pt x="113" y="422"/>
                    <a:pt x="113" y="422"/>
                  </a:cubicBezTo>
                  <a:cubicBezTo>
                    <a:pt x="113" y="419"/>
                    <a:pt x="113" y="419"/>
                    <a:pt x="114" y="417"/>
                  </a:cubicBezTo>
                  <a:cubicBezTo>
                    <a:pt x="115" y="417"/>
                    <a:pt x="115" y="417"/>
                    <a:pt x="115" y="417"/>
                  </a:cubicBezTo>
                  <a:cubicBezTo>
                    <a:pt x="115" y="417"/>
                    <a:pt x="117" y="418"/>
                    <a:pt x="117" y="419"/>
                  </a:cubicBezTo>
                  <a:cubicBezTo>
                    <a:pt x="117" y="419"/>
                    <a:pt x="118" y="420"/>
                    <a:pt x="118" y="420"/>
                  </a:cubicBezTo>
                  <a:cubicBezTo>
                    <a:pt x="119" y="421"/>
                    <a:pt x="122" y="424"/>
                    <a:pt x="125" y="424"/>
                  </a:cubicBezTo>
                  <a:cubicBezTo>
                    <a:pt x="126" y="424"/>
                    <a:pt x="127" y="423"/>
                    <a:pt x="129" y="422"/>
                  </a:cubicBezTo>
                  <a:cubicBezTo>
                    <a:pt x="132" y="418"/>
                    <a:pt x="133" y="414"/>
                    <a:pt x="132" y="411"/>
                  </a:cubicBezTo>
                  <a:cubicBezTo>
                    <a:pt x="132" y="410"/>
                    <a:pt x="131" y="409"/>
                    <a:pt x="132" y="408"/>
                  </a:cubicBezTo>
                  <a:cubicBezTo>
                    <a:pt x="132" y="408"/>
                    <a:pt x="132" y="408"/>
                    <a:pt x="133" y="408"/>
                  </a:cubicBezTo>
                  <a:cubicBezTo>
                    <a:pt x="137" y="407"/>
                    <a:pt x="137" y="405"/>
                    <a:pt x="137" y="403"/>
                  </a:cubicBezTo>
                  <a:cubicBezTo>
                    <a:pt x="137" y="403"/>
                    <a:pt x="137" y="403"/>
                    <a:pt x="137" y="402"/>
                  </a:cubicBezTo>
                  <a:cubicBezTo>
                    <a:pt x="138" y="402"/>
                    <a:pt x="140" y="402"/>
                    <a:pt x="141" y="402"/>
                  </a:cubicBezTo>
                  <a:cubicBezTo>
                    <a:pt x="142" y="402"/>
                    <a:pt x="143" y="402"/>
                    <a:pt x="144" y="401"/>
                  </a:cubicBezTo>
                  <a:cubicBezTo>
                    <a:pt x="146" y="401"/>
                    <a:pt x="146" y="400"/>
                    <a:pt x="147" y="398"/>
                  </a:cubicBezTo>
                  <a:cubicBezTo>
                    <a:pt x="148" y="397"/>
                    <a:pt x="148" y="397"/>
                    <a:pt x="149" y="396"/>
                  </a:cubicBezTo>
                  <a:cubicBezTo>
                    <a:pt x="149" y="395"/>
                    <a:pt x="150" y="395"/>
                    <a:pt x="150" y="395"/>
                  </a:cubicBezTo>
                  <a:cubicBezTo>
                    <a:pt x="151" y="395"/>
                    <a:pt x="151" y="395"/>
                    <a:pt x="152" y="396"/>
                  </a:cubicBezTo>
                  <a:cubicBezTo>
                    <a:pt x="153" y="396"/>
                    <a:pt x="154" y="396"/>
                    <a:pt x="155" y="396"/>
                  </a:cubicBezTo>
                  <a:cubicBezTo>
                    <a:pt x="159" y="396"/>
                    <a:pt x="162" y="395"/>
                    <a:pt x="164" y="393"/>
                  </a:cubicBezTo>
                  <a:cubicBezTo>
                    <a:pt x="165" y="392"/>
                    <a:pt x="165" y="392"/>
                    <a:pt x="166" y="391"/>
                  </a:cubicBezTo>
                  <a:cubicBezTo>
                    <a:pt x="168" y="389"/>
                    <a:pt x="170" y="387"/>
                    <a:pt x="171" y="387"/>
                  </a:cubicBezTo>
                  <a:cubicBezTo>
                    <a:pt x="172" y="387"/>
                    <a:pt x="173" y="388"/>
                    <a:pt x="174" y="389"/>
                  </a:cubicBezTo>
                  <a:cubicBezTo>
                    <a:pt x="176" y="390"/>
                    <a:pt x="177" y="390"/>
                    <a:pt x="179" y="390"/>
                  </a:cubicBezTo>
                  <a:cubicBezTo>
                    <a:pt x="180" y="390"/>
                    <a:pt x="181" y="390"/>
                    <a:pt x="181" y="390"/>
                  </a:cubicBezTo>
                  <a:cubicBezTo>
                    <a:pt x="182" y="389"/>
                    <a:pt x="183" y="389"/>
                    <a:pt x="184" y="388"/>
                  </a:cubicBezTo>
                  <a:cubicBezTo>
                    <a:pt x="187" y="387"/>
                    <a:pt x="190" y="386"/>
                    <a:pt x="191" y="384"/>
                  </a:cubicBezTo>
                  <a:cubicBezTo>
                    <a:pt x="192" y="383"/>
                    <a:pt x="192" y="382"/>
                    <a:pt x="193" y="381"/>
                  </a:cubicBezTo>
                  <a:cubicBezTo>
                    <a:pt x="193" y="380"/>
                    <a:pt x="194" y="379"/>
                    <a:pt x="195" y="378"/>
                  </a:cubicBezTo>
                  <a:cubicBezTo>
                    <a:pt x="196" y="375"/>
                    <a:pt x="200" y="373"/>
                    <a:pt x="202" y="372"/>
                  </a:cubicBezTo>
                  <a:cubicBezTo>
                    <a:pt x="202" y="372"/>
                    <a:pt x="203" y="372"/>
                    <a:pt x="203" y="372"/>
                  </a:cubicBezTo>
                  <a:cubicBezTo>
                    <a:pt x="206" y="372"/>
                    <a:pt x="209" y="371"/>
                    <a:pt x="212" y="369"/>
                  </a:cubicBezTo>
                  <a:cubicBezTo>
                    <a:pt x="213" y="368"/>
                    <a:pt x="213" y="368"/>
                    <a:pt x="214" y="367"/>
                  </a:cubicBezTo>
                  <a:cubicBezTo>
                    <a:pt x="214" y="367"/>
                    <a:pt x="215" y="366"/>
                    <a:pt x="216" y="366"/>
                  </a:cubicBezTo>
                  <a:cubicBezTo>
                    <a:pt x="217" y="367"/>
                    <a:pt x="218" y="368"/>
                    <a:pt x="219" y="368"/>
                  </a:cubicBezTo>
                  <a:cubicBezTo>
                    <a:pt x="221" y="368"/>
                    <a:pt x="223" y="365"/>
                    <a:pt x="223" y="363"/>
                  </a:cubicBezTo>
                  <a:cubicBezTo>
                    <a:pt x="223" y="363"/>
                    <a:pt x="223" y="363"/>
                    <a:pt x="223" y="363"/>
                  </a:cubicBezTo>
                  <a:cubicBezTo>
                    <a:pt x="223" y="363"/>
                    <a:pt x="224" y="362"/>
                    <a:pt x="225" y="362"/>
                  </a:cubicBezTo>
                  <a:cubicBezTo>
                    <a:pt x="226" y="362"/>
                    <a:pt x="227" y="362"/>
                    <a:pt x="229" y="362"/>
                  </a:cubicBezTo>
                  <a:cubicBezTo>
                    <a:pt x="230" y="362"/>
                    <a:pt x="230" y="361"/>
                    <a:pt x="231" y="361"/>
                  </a:cubicBezTo>
                  <a:cubicBezTo>
                    <a:pt x="232" y="361"/>
                    <a:pt x="233" y="361"/>
                    <a:pt x="233" y="359"/>
                  </a:cubicBezTo>
                  <a:cubicBezTo>
                    <a:pt x="233" y="359"/>
                    <a:pt x="233" y="358"/>
                    <a:pt x="233" y="357"/>
                  </a:cubicBezTo>
                  <a:cubicBezTo>
                    <a:pt x="234" y="357"/>
                    <a:pt x="234" y="356"/>
                    <a:pt x="234" y="355"/>
                  </a:cubicBezTo>
                  <a:cubicBezTo>
                    <a:pt x="235" y="353"/>
                    <a:pt x="235" y="352"/>
                    <a:pt x="236" y="350"/>
                  </a:cubicBezTo>
                  <a:cubicBezTo>
                    <a:pt x="237" y="349"/>
                    <a:pt x="239" y="348"/>
                    <a:pt x="240" y="347"/>
                  </a:cubicBezTo>
                  <a:cubicBezTo>
                    <a:pt x="241" y="346"/>
                    <a:pt x="242" y="346"/>
                    <a:pt x="242" y="345"/>
                  </a:cubicBezTo>
                  <a:cubicBezTo>
                    <a:pt x="244" y="344"/>
                    <a:pt x="244" y="341"/>
                    <a:pt x="245" y="338"/>
                  </a:cubicBezTo>
                  <a:cubicBezTo>
                    <a:pt x="245" y="338"/>
                    <a:pt x="245" y="337"/>
                    <a:pt x="245" y="336"/>
                  </a:cubicBezTo>
                  <a:cubicBezTo>
                    <a:pt x="245" y="335"/>
                    <a:pt x="245" y="334"/>
                    <a:pt x="245" y="334"/>
                  </a:cubicBezTo>
                  <a:cubicBezTo>
                    <a:pt x="245" y="331"/>
                    <a:pt x="245" y="330"/>
                    <a:pt x="247" y="329"/>
                  </a:cubicBezTo>
                  <a:cubicBezTo>
                    <a:pt x="249" y="327"/>
                    <a:pt x="251" y="326"/>
                    <a:pt x="251" y="326"/>
                  </a:cubicBezTo>
                  <a:cubicBezTo>
                    <a:pt x="252" y="326"/>
                    <a:pt x="252" y="326"/>
                    <a:pt x="252" y="327"/>
                  </a:cubicBezTo>
                  <a:cubicBezTo>
                    <a:pt x="253" y="328"/>
                    <a:pt x="253" y="330"/>
                    <a:pt x="252" y="332"/>
                  </a:cubicBezTo>
                  <a:cubicBezTo>
                    <a:pt x="251" y="334"/>
                    <a:pt x="251" y="335"/>
                    <a:pt x="252" y="336"/>
                  </a:cubicBezTo>
                  <a:cubicBezTo>
                    <a:pt x="252" y="338"/>
                    <a:pt x="255" y="339"/>
                    <a:pt x="257" y="340"/>
                  </a:cubicBezTo>
                  <a:cubicBezTo>
                    <a:pt x="257" y="340"/>
                    <a:pt x="257" y="340"/>
                    <a:pt x="257" y="340"/>
                  </a:cubicBezTo>
                  <a:cubicBezTo>
                    <a:pt x="259" y="341"/>
                    <a:pt x="260" y="342"/>
                    <a:pt x="261" y="344"/>
                  </a:cubicBezTo>
                  <a:cubicBezTo>
                    <a:pt x="262" y="346"/>
                    <a:pt x="264" y="347"/>
                    <a:pt x="266" y="347"/>
                  </a:cubicBezTo>
                  <a:cubicBezTo>
                    <a:pt x="267" y="347"/>
                    <a:pt x="267" y="347"/>
                    <a:pt x="267" y="347"/>
                  </a:cubicBezTo>
                  <a:cubicBezTo>
                    <a:pt x="268" y="347"/>
                    <a:pt x="269" y="348"/>
                    <a:pt x="270" y="348"/>
                  </a:cubicBezTo>
                  <a:cubicBezTo>
                    <a:pt x="270" y="349"/>
                    <a:pt x="269" y="351"/>
                    <a:pt x="269" y="352"/>
                  </a:cubicBezTo>
                  <a:cubicBezTo>
                    <a:pt x="268" y="353"/>
                    <a:pt x="268" y="353"/>
                    <a:pt x="268" y="354"/>
                  </a:cubicBezTo>
                  <a:cubicBezTo>
                    <a:pt x="267" y="356"/>
                    <a:pt x="267" y="361"/>
                    <a:pt x="270" y="363"/>
                  </a:cubicBezTo>
                  <a:cubicBezTo>
                    <a:pt x="270" y="364"/>
                    <a:pt x="271" y="364"/>
                    <a:pt x="272" y="365"/>
                  </a:cubicBezTo>
                  <a:cubicBezTo>
                    <a:pt x="273" y="366"/>
                    <a:pt x="274" y="367"/>
                    <a:pt x="275" y="368"/>
                  </a:cubicBezTo>
                  <a:cubicBezTo>
                    <a:pt x="276" y="369"/>
                    <a:pt x="277" y="369"/>
                    <a:pt x="277" y="370"/>
                  </a:cubicBezTo>
                  <a:cubicBezTo>
                    <a:pt x="279" y="371"/>
                    <a:pt x="279" y="372"/>
                    <a:pt x="279" y="372"/>
                  </a:cubicBezTo>
                  <a:cubicBezTo>
                    <a:pt x="279" y="374"/>
                    <a:pt x="279" y="375"/>
                    <a:pt x="280" y="376"/>
                  </a:cubicBezTo>
                  <a:cubicBezTo>
                    <a:pt x="280" y="376"/>
                    <a:pt x="281" y="377"/>
                    <a:pt x="283" y="377"/>
                  </a:cubicBezTo>
                  <a:cubicBezTo>
                    <a:pt x="284" y="377"/>
                    <a:pt x="285" y="377"/>
                    <a:pt x="285" y="377"/>
                  </a:cubicBezTo>
                  <a:cubicBezTo>
                    <a:pt x="286" y="377"/>
                    <a:pt x="286" y="377"/>
                    <a:pt x="287" y="377"/>
                  </a:cubicBezTo>
                  <a:cubicBezTo>
                    <a:pt x="287" y="377"/>
                    <a:pt x="288" y="376"/>
                    <a:pt x="288" y="376"/>
                  </a:cubicBezTo>
                  <a:cubicBezTo>
                    <a:pt x="288" y="377"/>
                    <a:pt x="288" y="377"/>
                    <a:pt x="288" y="377"/>
                  </a:cubicBezTo>
                  <a:cubicBezTo>
                    <a:pt x="288" y="378"/>
                    <a:pt x="288" y="378"/>
                    <a:pt x="288" y="379"/>
                  </a:cubicBezTo>
                  <a:cubicBezTo>
                    <a:pt x="288" y="385"/>
                    <a:pt x="288" y="385"/>
                    <a:pt x="288" y="385"/>
                  </a:cubicBezTo>
                  <a:cubicBezTo>
                    <a:pt x="291" y="380"/>
                    <a:pt x="291" y="380"/>
                    <a:pt x="291" y="380"/>
                  </a:cubicBezTo>
                  <a:cubicBezTo>
                    <a:pt x="292" y="378"/>
                    <a:pt x="293" y="377"/>
                    <a:pt x="294" y="375"/>
                  </a:cubicBezTo>
                  <a:cubicBezTo>
                    <a:pt x="297" y="371"/>
                    <a:pt x="297" y="369"/>
                    <a:pt x="296" y="366"/>
                  </a:cubicBezTo>
                  <a:cubicBezTo>
                    <a:pt x="296" y="365"/>
                    <a:pt x="296" y="365"/>
                    <a:pt x="296" y="363"/>
                  </a:cubicBezTo>
                  <a:cubicBezTo>
                    <a:pt x="295" y="361"/>
                    <a:pt x="295" y="360"/>
                    <a:pt x="294" y="359"/>
                  </a:cubicBezTo>
                  <a:cubicBezTo>
                    <a:pt x="293" y="358"/>
                    <a:pt x="293" y="358"/>
                    <a:pt x="293" y="357"/>
                  </a:cubicBezTo>
                  <a:cubicBezTo>
                    <a:pt x="293" y="356"/>
                    <a:pt x="293" y="356"/>
                    <a:pt x="294" y="356"/>
                  </a:cubicBezTo>
                  <a:cubicBezTo>
                    <a:pt x="295" y="355"/>
                    <a:pt x="297" y="354"/>
                    <a:pt x="298" y="352"/>
                  </a:cubicBezTo>
                  <a:cubicBezTo>
                    <a:pt x="299" y="350"/>
                    <a:pt x="300" y="350"/>
                    <a:pt x="303" y="348"/>
                  </a:cubicBezTo>
                  <a:cubicBezTo>
                    <a:pt x="304" y="348"/>
                    <a:pt x="304" y="348"/>
                    <a:pt x="304" y="348"/>
                  </a:cubicBezTo>
                  <a:cubicBezTo>
                    <a:pt x="308" y="346"/>
                    <a:pt x="309" y="344"/>
                    <a:pt x="309" y="341"/>
                  </a:cubicBezTo>
                  <a:cubicBezTo>
                    <a:pt x="310" y="341"/>
                    <a:pt x="310" y="340"/>
                    <a:pt x="310" y="339"/>
                  </a:cubicBezTo>
                  <a:cubicBezTo>
                    <a:pt x="310" y="339"/>
                    <a:pt x="310" y="339"/>
                    <a:pt x="310" y="339"/>
                  </a:cubicBezTo>
                  <a:cubicBezTo>
                    <a:pt x="311" y="339"/>
                    <a:pt x="311" y="340"/>
                    <a:pt x="311" y="340"/>
                  </a:cubicBezTo>
                  <a:cubicBezTo>
                    <a:pt x="312" y="342"/>
                    <a:pt x="314" y="344"/>
                    <a:pt x="317" y="344"/>
                  </a:cubicBezTo>
                  <a:cubicBezTo>
                    <a:pt x="318" y="344"/>
                    <a:pt x="320" y="344"/>
                    <a:pt x="322" y="344"/>
                  </a:cubicBezTo>
                  <a:cubicBezTo>
                    <a:pt x="326" y="342"/>
                    <a:pt x="327" y="341"/>
                    <a:pt x="328" y="339"/>
                  </a:cubicBezTo>
                  <a:cubicBezTo>
                    <a:pt x="328" y="338"/>
                    <a:pt x="328" y="338"/>
                    <a:pt x="329" y="337"/>
                  </a:cubicBezTo>
                  <a:cubicBezTo>
                    <a:pt x="330" y="334"/>
                    <a:pt x="331" y="334"/>
                    <a:pt x="332" y="333"/>
                  </a:cubicBezTo>
                  <a:cubicBezTo>
                    <a:pt x="333" y="333"/>
                    <a:pt x="333" y="333"/>
                    <a:pt x="334" y="332"/>
                  </a:cubicBezTo>
                  <a:cubicBezTo>
                    <a:pt x="336" y="331"/>
                    <a:pt x="337" y="330"/>
                    <a:pt x="336" y="328"/>
                  </a:cubicBezTo>
                  <a:cubicBezTo>
                    <a:pt x="336" y="327"/>
                    <a:pt x="335" y="326"/>
                    <a:pt x="335" y="325"/>
                  </a:cubicBezTo>
                  <a:cubicBezTo>
                    <a:pt x="335" y="323"/>
                    <a:pt x="336" y="323"/>
                    <a:pt x="337" y="322"/>
                  </a:cubicBezTo>
                  <a:cubicBezTo>
                    <a:pt x="338" y="321"/>
                    <a:pt x="338" y="320"/>
                    <a:pt x="339" y="319"/>
                  </a:cubicBezTo>
                  <a:cubicBezTo>
                    <a:pt x="340" y="317"/>
                    <a:pt x="341" y="316"/>
                    <a:pt x="342" y="315"/>
                  </a:cubicBezTo>
                  <a:cubicBezTo>
                    <a:pt x="343" y="315"/>
                    <a:pt x="344" y="314"/>
                    <a:pt x="345" y="313"/>
                  </a:cubicBezTo>
                  <a:cubicBezTo>
                    <a:pt x="345" y="313"/>
                    <a:pt x="346" y="313"/>
                    <a:pt x="346" y="312"/>
                  </a:cubicBezTo>
                  <a:cubicBezTo>
                    <a:pt x="347" y="311"/>
                    <a:pt x="347" y="311"/>
                    <a:pt x="347" y="310"/>
                  </a:cubicBezTo>
                  <a:cubicBezTo>
                    <a:pt x="347" y="309"/>
                    <a:pt x="346" y="308"/>
                    <a:pt x="346" y="308"/>
                  </a:cubicBezTo>
                  <a:cubicBezTo>
                    <a:pt x="346" y="308"/>
                    <a:pt x="346" y="308"/>
                    <a:pt x="345" y="307"/>
                  </a:cubicBezTo>
                  <a:cubicBezTo>
                    <a:pt x="344" y="306"/>
                    <a:pt x="343" y="305"/>
                    <a:pt x="342" y="300"/>
                  </a:cubicBezTo>
                  <a:cubicBezTo>
                    <a:pt x="342" y="299"/>
                    <a:pt x="342" y="298"/>
                    <a:pt x="342" y="298"/>
                  </a:cubicBezTo>
                  <a:cubicBezTo>
                    <a:pt x="342" y="298"/>
                    <a:pt x="342" y="298"/>
                    <a:pt x="343" y="298"/>
                  </a:cubicBezTo>
                  <a:cubicBezTo>
                    <a:pt x="344" y="297"/>
                    <a:pt x="345" y="297"/>
                    <a:pt x="346" y="296"/>
                  </a:cubicBezTo>
                  <a:cubicBezTo>
                    <a:pt x="347" y="295"/>
                    <a:pt x="348" y="295"/>
                    <a:pt x="349" y="295"/>
                  </a:cubicBezTo>
                  <a:cubicBezTo>
                    <a:pt x="350" y="295"/>
                    <a:pt x="352" y="295"/>
                    <a:pt x="353" y="295"/>
                  </a:cubicBezTo>
                  <a:cubicBezTo>
                    <a:pt x="355" y="296"/>
                    <a:pt x="356" y="296"/>
                    <a:pt x="358" y="296"/>
                  </a:cubicBezTo>
                  <a:cubicBezTo>
                    <a:pt x="358" y="296"/>
                    <a:pt x="358" y="296"/>
                    <a:pt x="358" y="296"/>
                  </a:cubicBezTo>
                  <a:cubicBezTo>
                    <a:pt x="357" y="297"/>
                    <a:pt x="357" y="297"/>
                    <a:pt x="357" y="297"/>
                  </a:cubicBezTo>
                  <a:cubicBezTo>
                    <a:pt x="358" y="298"/>
                    <a:pt x="358" y="298"/>
                    <a:pt x="358" y="298"/>
                  </a:cubicBezTo>
                  <a:cubicBezTo>
                    <a:pt x="358" y="299"/>
                    <a:pt x="358" y="299"/>
                    <a:pt x="358" y="299"/>
                  </a:cubicBezTo>
                  <a:cubicBezTo>
                    <a:pt x="359" y="299"/>
                    <a:pt x="359" y="299"/>
                    <a:pt x="359" y="299"/>
                  </a:cubicBezTo>
                  <a:cubicBezTo>
                    <a:pt x="360" y="299"/>
                    <a:pt x="360" y="299"/>
                    <a:pt x="360" y="299"/>
                  </a:cubicBezTo>
                  <a:cubicBezTo>
                    <a:pt x="361" y="297"/>
                    <a:pt x="361" y="297"/>
                    <a:pt x="361" y="297"/>
                  </a:cubicBezTo>
                  <a:cubicBezTo>
                    <a:pt x="361" y="297"/>
                    <a:pt x="361" y="297"/>
                    <a:pt x="361" y="297"/>
                  </a:cubicBezTo>
                  <a:cubicBezTo>
                    <a:pt x="362" y="296"/>
                    <a:pt x="363" y="294"/>
                    <a:pt x="365" y="294"/>
                  </a:cubicBezTo>
                  <a:cubicBezTo>
                    <a:pt x="366" y="294"/>
                    <a:pt x="366" y="294"/>
                    <a:pt x="366" y="294"/>
                  </a:cubicBezTo>
                  <a:cubicBezTo>
                    <a:pt x="367" y="294"/>
                    <a:pt x="369" y="293"/>
                    <a:pt x="369" y="292"/>
                  </a:cubicBezTo>
                  <a:cubicBezTo>
                    <a:pt x="369" y="291"/>
                    <a:pt x="369" y="290"/>
                    <a:pt x="367" y="288"/>
                  </a:cubicBezTo>
                  <a:cubicBezTo>
                    <a:pt x="366" y="288"/>
                    <a:pt x="366" y="287"/>
                    <a:pt x="366" y="287"/>
                  </a:cubicBezTo>
                  <a:cubicBezTo>
                    <a:pt x="366" y="287"/>
                    <a:pt x="367" y="286"/>
                    <a:pt x="367" y="286"/>
                  </a:cubicBezTo>
                  <a:cubicBezTo>
                    <a:pt x="368" y="285"/>
                    <a:pt x="368" y="285"/>
                    <a:pt x="368" y="284"/>
                  </a:cubicBezTo>
                  <a:cubicBezTo>
                    <a:pt x="369" y="283"/>
                    <a:pt x="370" y="283"/>
                    <a:pt x="371" y="282"/>
                  </a:cubicBezTo>
                  <a:cubicBezTo>
                    <a:pt x="372" y="281"/>
                    <a:pt x="373" y="280"/>
                    <a:pt x="374" y="278"/>
                  </a:cubicBezTo>
                  <a:cubicBezTo>
                    <a:pt x="376" y="275"/>
                    <a:pt x="376" y="274"/>
                    <a:pt x="374" y="271"/>
                  </a:cubicBezTo>
                  <a:cubicBezTo>
                    <a:pt x="373" y="269"/>
                    <a:pt x="373" y="268"/>
                    <a:pt x="372" y="263"/>
                  </a:cubicBezTo>
                  <a:cubicBezTo>
                    <a:pt x="372" y="262"/>
                    <a:pt x="372" y="262"/>
                    <a:pt x="371" y="261"/>
                  </a:cubicBezTo>
                  <a:cubicBezTo>
                    <a:pt x="371" y="259"/>
                    <a:pt x="371" y="257"/>
                    <a:pt x="368" y="257"/>
                  </a:cubicBezTo>
                  <a:cubicBezTo>
                    <a:pt x="367" y="257"/>
                    <a:pt x="367" y="257"/>
                    <a:pt x="366" y="257"/>
                  </a:cubicBezTo>
                  <a:cubicBezTo>
                    <a:pt x="362" y="257"/>
                    <a:pt x="360" y="258"/>
                    <a:pt x="357" y="261"/>
                  </a:cubicBezTo>
                  <a:cubicBezTo>
                    <a:pt x="356" y="262"/>
                    <a:pt x="354" y="263"/>
                    <a:pt x="353" y="263"/>
                  </a:cubicBezTo>
                  <a:cubicBezTo>
                    <a:pt x="353" y="263"/>
                    <a:pt x="353" y="263"/>
                    <a:pt x="352" y="262"/>
                  </a:cubicBezTo>
                  <a:cubicBezTo>
                    <a:pt x="352" y="262"/>
                    <a:pt x="352" y="262"/>
                    <a:pt x="352" y="261"/>
                  </a:cubicBezTo>
                  <a:cubicBezTo>
                    <a:pt x="351" y="260"/>
                    <a:pt x="351" y="259"/>
                    <a:pt x="350" y="257"/>
                  </a:cubicBezTo>
                  <a:cubicBezTo>
                    <a:pt x="349" y="257"/>
                    <a:pt x="349" y="257"/>
                    <a:pt x="351" y="254"/>
                  </a:cubicBezTo>
                  <a:cubicBezTo>
                    <a:pt x="351" y="253"/>
                    <a:pt x="352" y="252"/>
                    <a:pt x="353" y="251"/>
                  </a:cubicBezTo>
                  <a:cubicBezTo>
                    <a:pt x="355" y="247"/>
                    <a:pt x="355" y="247"/>
                    <a:pt x="357" y="246"/>
                  </a:cubicBezTo>
                  <a:cubicBezTo>
                    <a:pt x="358" y="245"/>
                    <a:pt x="359" y="245"/>
                    <a:pt x="360" y="244"/>
                  </a:cubicBezTo>
                  <a:cubicBezTo>
                    <a:pt x="362" y="242"/>
                    <a:pt x="363" y="241"/>
                    <a:pt x="363" y="240"/>
                  </a:cubicBezTo>
                  <a:cubicBezTo>
                    <a:pt x="363" y="240"/>
                    <a:pt x="364" y="240"/>
                    <a:pt x="364" y="240"/>
                  </a:cubicBezTo>
                  <a:cubicBezTo>
                    <a:pt x="364" y="240"/>
                    <a:pt x="364" y="240"/>
                    <a:pt x="364" y="240"/>
                  </a:cubicBezTo>
                  <a:cubicBezTo>
                    <a:pt x="364" y="240"/>
                    <a:pt x="364" y="240"/>
                    <a:pt x="364" y="240"/>
                  </a:cubicBezTo>
                  <a:cubicBezTo>
                    <a:pt x="365" y="240"/>
                    <a:pt x="366" y="240"/>
                    <a:pt x="366" y="240"/>
                  </a:cubicBezTo>
                  <a:cubicBezTo>
                    <a:pt x="367" y="240"/>
                    <a:pt x="368" y="240"/>
                    <a:pt x="369" y="240"/>
                  </a:cubicBezTo>
                  <a:cubicBezTo>
                    <a:pt x="370" y="240"/>
                    <a:pt x="373" y="240"/>
                    <a:pt x="375" y="238"/>
                  </a:cubicBezTo>
                  <a:cubicBezTo>
                    <a:pt x="376" y="236"/>
                    <a:pt x="377" y="236"/>
                    <a:pt x="378" y="236"/>
                  </a:cubicBezTo>
                  <a:cubicBezTo>
                    <a:pt x="378" y="236"/>
                    <a:pt x="379" y="236"/>
                    <a:pt x="381" y="237"/>
                  </a:cubicBezTo>
                  <a:cubicBezTo>
                    <a:pt x="382" y="238"/>
                    <a:pt x="383" y="238"/>
                    <a:pt x="385" y="238"/>
                  </a:cubicBezTo>
                  <a:cubicBezTo>
                    <a:pt x="387" y="238"/>
                    <a:pt x="390" y="238"/>
                    <a:pt x="392" y="237"/>
                  </a:cubicBezTo>
                  <a:cubicBezTo>
                    <a:pt x="393" y="236"/>
                    <a:pt x="395" y="236"/>
                    <a:pt x="396" y="236"/>
                  </a:cubicBezTo>
                  <a:cubicBezTo>
                    <a:pt x="398" y="235"/>
                    <a:pt x="399" y="234"/>
                    <a:pt x="400" y="233"/>
                  </a:cubicBezTo>
                  <a:cubicBezTo>
                    <a:pt x="401" y="231"/>
                    <a:pt x="400" y="229"/>
                    <a:pt x="400" y="227"/>
                  </a:cubicBezTo>
                  <a:cubicBezTo>
                    <a:pt x="399" y="226"/>
                    <a:pt x="397" y="225"/>
                    <a:pt x="396" y="224"/>
                  </a:cubicBezTo>
                  <a:cubicBezTo>
                    <a:pt x="395" y="223"/>
                    <a:pt x="394" y="222"/>
                    <a:pt x="392" y="220"/>
                  </a:cubicBezTo>
                  <a:cubicBezTo>
                    <a:pt x="392" y="220"/>
                    <a:pt x="392" y="220"/>
                    <a:pt x="392" y="220"/>
                  </a:cubicBezTo>
                  <a:cubicBezTo>
                    <a:pt x="392" y="219"/>
                    <a:pt x="391" y="218"/>
                    <a:pt x="391" y="218"/>
                  </a:cubicBezTo>
                  <a:cubicBezTo>
                    <a:pt x="391" y="218"/>
                    <a:pt x="391" y="217"/>
                    <a:pt x="392" y="216"/>
                  </a:cubicBezTo>
                  <a:cubicBezTo>
                    <a:pt x="394" y="215"/>
                    <a:pt x="398" y="213"/>
                    <a:pt x="401" y="212"/>
                  </a:cubicBezTo>
                  <a:cubicBezTo>
                    <a:pt x="402" y="212"/>
                    <a:pt x="404" y="211"/>
                    <a:pt x="405" y="211"/>
                  </a:cubicBezTo>
                  <a:cubicBezTo>
                    <a:pt x="405" y="211"/>
                    <a:pt x="405" y="211"/>
                    <a:pt x="406" y="211"/>
                  </a:cubicBezTo>
                  <a:cubicBezTo>
                    <a:pt x="407" y="211"/>
                    <a:pt x="408" y="211"/>
                    <a:pt x="409" y="212"/>
                  </a:cubicBezTo>
                  <a:cubicBezTo>
                    <a:pt x="410" y="213"/>
                    <a:pt x="411" y="214"/>
                    <a:pt x="412" y="214"/>
                  </a:cubicBezTo>
                  <a:cubicBezTo>
                    <a:pt x="413" y="215"/>
                    <a:pt x="415" y="215"/>
                    <a:pt x="415" y="215"/>
                  </a:cubicBezTo>
                  <a:cubicBezTo>
                    <a:pt x="415" y="215"/>
                    <a:pt x="415" y="216"/>
                    <a:pt x="414" y="217"/>
                  </a:cubicBezTo>
                  <a:cubicBezTo>
                    <a:pt x="413" y="218"/>
                    <a:pt x="414" y="221"/>
                    <a:pt x="415" y="223"/>
                  </a:cubicBezTo>
                  <a:cubicBezTo>
                    <a:pt x="416" y="225"/>
                    <a:pt x="418" y="226"/>
                    <a:pt x="421" y="227"/>
                  </a:cubicBezTo>
                  <a:cubicBezTo>
                    <a:pt x="421" y="227"/>
                    <a:pt x="422" y="227"/>
                    <a:pt x="422" y="227"/>
                  </a:cubicBezTo>
                  <a:cubicBezTo>
                    <a:pt x="426" y="227"/>
                    <a:pt x="428" y="224"/>
                    <a:pt x="430" y="222"/>
                  </a:cubicBezTo>
                  <a:cubicBezTo>
                    <a:pt x="430" y="222"/>
                    <a:pt x="431" y="221"/>
                    <a:pt x="431" y="220"/>
                  </a:cubicBezTo>
                  <a:cubicBezTo>
                    <a:pt x="433" y="219"/>
                    <a:pt x="437" y="215"/>
                    <a:pt x="444" y="208"/>
                  </a:cubicBezTo>
                  <a:cubicBezTo>
                    <a:pt x="447" y="205"/>
                    <a:pt x="450" y="200"/>
                    <a:pt x="451" y="197"/>
                  </a:cubicBezTo>
                  <a:cubicBezTo>
                    <a:pt x="453" y="193"/>
                    <a:pt x="450" y="192"/>
                    <a:pt x="449" y="192"/>
                  </a:cubicBezTo>
                  <a:cubicBezTo>
                    <a:pt x="449" y="191"/>
                    <a:pt x="449" y="191"/>
                    <a:pt x="449" y="191"/>
                  </a:cubicBezTo>
                  <a:cubicBezTo>
                    <a:pt x="449" y="190"/>
                    <a:pt x="451" y="189"/>
                    <a:pt x="454" y="189"/>
                  </a:cubicBezTo>
                  <a:cubicBezTo>
                    <a:pt x="458" y="189"/>
                    <a:pt x="461" y="185"/>
                    <a:pt x="461" y="185"/>
                  </a:cubicBezTo>
                  <a:cubicBezTo>
                    <a:pt x="462" y="184"/>
                    <a:pt x="462" y="184"/>
                    <a:pt x="462" y="184"/>
                  </a:cubicBezTo>
                  <a:cubicBezTo>
                    <a:pt x="464" y="182"/>
                    <a:pt x="464" y="182"/>
                    <a:pt x="464" y="182"/>
                  </a:cubicBezTo>
                  <a:cubicBezTo>
                    <a:pt x="463" y="182"/>
                    <a:pt x="463" y="182"/>
                    <a:pt x="463" y="182"/>
                  </a:cubicBezTo>
                  <a:cubicBezTo>
                    <a:pt x="463" y="181"/>
                    <a:pt x="463" y="181"/>
                    <a:pt x="463" y="181"/>
                  </a:cubicBezTo>
                  <a:cubicBezTo>
                    <a:pt x="459" y="182"/>
                    <a:pt x="459" y="182"/>
                    <a:pt x="459" y="182"/>
                  </a:cubicBezTo>
                  <a:cubicBezTo>
                    <a:pt x="459" y="182"/>
                    <a:pt x="459" y="182"/>
                    <a:pt x="458" y="182"/>
                  </a:cubicBezTo>
                  <a:cubicBezTo>
                    <a:pt x="458" y="182"/>
                    <a:pt x="458" y="182"/>
                    <a:pt x="457" y="182"/>
                  </a:cubicBezTo>
                  <a:cubicBezTo>
                    <a:pt x="456" y="182"/>
                    <a:pt x="454" y="182"/>
                    <a:pt x="453" y="181"/>
                  </a:cubicBezTo>
                  <a:cubicBezTo>
                    <a:pt x="452" y="181"/>
                    <a:pt x="452" y="180"/>
                    <a:pt x="452" y="180"/>
                  </a:cubicBezTo>
                  <a:cubicBezTo>
                    <a:pt x="452" y="180"/>
                    <a:pt x="454" y="178"/>
                    <a:pt x="454" y="177"/>
                  </a:cubicBezTo>
                  <a:cubicBezTo>
                    <a:pt x="455" y="177"/>
                    <a:pt x="455" y="177"/>
                    <a:pt x="456" y="176"/>
                  </a:cubicBezTo>
                  <a:cubicBezTo>
                    <a:pt x="458" y="174"/>
                    <a:pt x="457" y="171"/>
                    <a:pt x="456" y="169"/>
                  </a:cubicBezTo>
                  <a:cubicBezTo>
                    <a:pt x="456" y="168"/>
                    <a:pt x="455" y="167"/>
                    <a:pt x="455" y="166"/>
                  </a:cubicBezTo>
                  <a:cubicBezTo>
                    <a:pt x="455" y="162"/>
                    <a:pt x="455" y="161"/>
                    <a:pt x="456" y="160"/>
                  </a:cubicBezTo>
                  <a:cubicBezTo>
                    <a:pt x="458" y="158"/>
                    <a:pt x="461" y="155"/>
                    <a:pt x="461" y="152"/>
                  </a:cubicBezTo>
                  <a:cubicBezTo>
                    <a:pt x="461" y="149"/>
                    <a:pt x="460" y="148"/>
                    <a:pt x="460" y="148"/>
                  </a:cubicBezTo>
                  <a:cubicBezTo>
                    <a:pt x="460" y="148"/>
                    <a:pt x="460" y="148"/>
                    <a:pt x="460" y="147"/>
                  </a:cubicBezTo>
                  <a:cubicBezTo>
                    <a:pt x="462" y="145"/>
                    <a:pt x="463" y="142"/>
                    <a:pt x="461" y="139"/>
                  </a:cubicBezTo>
                  <a:cubicBezTo>
                    <a:pt x="461" y="139"/>
                    <a:pt x="460" y="137"/>
                    <a:pt x="457" y="137"/>
                  </a:cubicBezTo>
                  <a:cubicBezTo>
                    <a:pt x="457" y="137"/>
                    <a:pt x="457" y="137"/>
                    <a:pt x="456" y="137"/>
                  </a:cubicBezTo>
                  <a:cubicBezTo>
                    <a:pt x="455" y="137"/>
                    <a:pt x="454" y="137"/>
                    <a:pt x="453" y="137"/>
                  </a:cubicBezTo>
                  <a:cubicBezTo>
                    <a:pt x="449" y="137"/>
                    <a:pt x="449" y="136"/>
                    <a:pt x="449" y="135"/>
                  </a:cubicBezTo>
                  <a:cubicBezTo>
                    <a:pt x="449" y="127"/>
                    <a:pt x="445" y="126"/>
                    <a:pt x="444" y="126"/>
                  </a:cubicBezTo>
                  <a:cubicBezTo>
                    <a:pt x="443" y="126"/>
                    <a:pt x="441" y="123"/>
                    <a:pt x="441" y="121"/>
                  </a:cubicBezTo>
                  <a:cubicBezTo>
                    <a:pt x="441" y="117"/>
                    <a:pt x="439" y="114"/>
                    <a:pt x="436" y="114"/>
                  </a:cubicBezTo>
                  <a:cubicBezTo>
                    <a:pt x="434" y="114"/>
                    <a:pt x="433" y="114"/>
                    <a:pt x="431" y="116"/>
                  </a:cubicBezTo>
                  <a:cubicBezTo>
                    <a:pt x="431" y="116"/>
                    <a:pt x="430" y="116"/>
                    <a:pt x="430" y="116"/>
                  </a:cubicBezTo>
                  <a:cubicBezTo>
                    <a:pt x="429" y="116"/>
                    <a:pt x="429" y="116"/>
                    <a:pt x="429" y="116"/>
                  </a:cubicBezTo>
                  <a:cubicBezTo>
                    <a:pt x="428" y="115"/>
                    <a:pt x="428" y="114"/>
                    <a:pt x="429" y="114"/>
                  </a:cubicBezTo>
                  <a:cubicBezTo>
                    <a:pt x="431" y="111"/>
                    <a:pt x="430" y="106"/>
                    <a:pt x="429" y="103"/>
                  </a:cubicBezTo>
                  <a:cubicBezTo>
                    <a:pt x="429" y="100"/>
                    <a:pt x="428" y="94"/>
                    <a:pt x="428" y="94"/>
                  </a:cubicBezTo>
                  <a:cubicBezTo>
                    <a:pt x="428" y="93"/>
                    <a:pt x="428" y="93"/>
                    <a:pt x="428" y="93"/>
                  </a:cubicBezTo>
                  <a:cubicBezTo>
                    <a:pt x="428" y="93"/>
                    <a:pt x="428" y="93"/>
                    <a:pt x="428" y="93"/>
                  </a:cubicBezTo>
                  <a:cubicBezTo>
                    <a:pt x="426" y="92"/>
                    <a:pt x="424" y="91"/>
                    <a:pt x="424" y="90"/>
                  </a:cubicBezTo>
                  <a:cubicBezTo>
                    <a:pt x="424" y="90"/>
                    <a:pt x="424" y="89"/>
                    <a:pt x="424" y="88"/>
                  </a:cubicBezTo>
                  <a:cubicBezTo>
                    <a:pt x="425" y="87"/>
                    <a:pt x="425" y="85"/>
                    <a:pt x="424" y="83"/>
                  </a:cubicBezTo>
                  <a:cubicBezTo>
                    <a:pt x="423" y="80"/>
                    <a:pt x="419" y="80"/>
                    <a:pt x="416" y="80"/>
                  </a:cubicBezTo>
                  <a:cubicBezTo>
                    <a:pt x="416" y="80"/>
                    <a:pt x="415" y="80"/>
                    <a:pt x="415" y="80"/>
                  </a:cubicBezTo>
                  <a:cubicBezTo>
                    <a:pt x="414" y="80"/>
                    <a:pt x="413" y="80"/>
                    <a:pt x="412" y="80"/>
                  </a:cubicBezTo>
                  <a:cubicBezTo>
                    <a:pt x="409" y="80"/>
                    <a:pt x="407" y="80"/>
                    <a:pt x="407" y="78"/>
                  </a:cubicBezTo>
                  <a:cubicBezTo>
                    <a:pt x="407" y="77"/>
                    <a:pt x="407" y="75"/>
                    <a:pt x="408" y="74"/>
                  </a:cubicBezTo>
                  <a:cubicBezTo>
                    <a:pt x="409" y="73"/>
                    <a:pt x="412" y="71"/>
                    <a:pt x="411" y="68"/>
                  </a:cubicBezTo>
                  <a:cubicBezTo>
                    <a:pt x="411" y="67"/>
                    <a:pt x="412" y="67"/>
                    <a:pt x="412" y="67"/>
                  </a:cubicBezTo>
                  <a:cubicBezTo>
                    <a:pt x="413" y="66"/>
                    <a:pt x="413" y="66"/>
                    <a:pt x="414" y="65"/>
                  </a:cubicBezTo>
                  <a:cubicBezTo>
                    <a:pt x="415" y="64"/>
                    <a:pt x="415" y="63"/>
                    <a:pt x="415" y="63"/>
                  </a:cubicBezTo>
                  <a:cubicBezTo>
                    <a:pt x="415" y="61"/>
                    <a:pt x="413" y="60"/>
                    <a:pt x="410" y="59"/>
                  </a:cubicBezTo>
                  <a:cubicBezTo>
                    <a:pt x="409" y="58"/>
                    <a:pt x="409" y="58"/>
                    <a:pt x="408" y="58"/>
                  </a:cubicBezTo>
                  <a:cubicBezTo>
                    <a:pt x="406" y="57"/>
                    <a:pt x="406" y="56"/>
                    <a:pt x="405" y="55"/>
                  </a:cubicBezTo>
                  <a:cubicBezTo>
                    <a:pt x="404" y="54"/>
                    <a:pt x="404" y="53"/>
                    <a:pt x="403" y="52"/>
                  </a:cubicBezTo>
                  <a:cubicBezTo>
                    <a:pt x="402" y="51"/>
                    <a:pt x="402" y="51"/>
                    <a:pt x="404" y="48"/>
                  </a:cubicBezTo>
                  <a:cubicBezTo>
                    <a:pt x="404" y="47"/>
                    <a:pt x="404" y="46"/>
                    <a:pt x="405" y="46"/>
                  </a:cubicBezTo>
                  <a:cubicBezTo>
                    <a:pt x="406" y="43"/>
                    <a:pt x="407" y="43"/>
                    <a:pt x="411" y="42"/>
                  </a:cubicBezTo>
                  <a:cubicBezTo>
                    <a:pt x="415" y="42"/>
                    <a:pt x="417" y="38"/>
                    <a:pt x="418" y="34"/>
                  </a:cubicBezTo>
                  <a:cubicBezTo>
                    <a:pt x="419" y="33"/>
                    <a:pt x="419" y="32"/>
                    <a:pt x="420" y="31"/>
                  </a:cubicBezTo>
                  <a:cubicBezTo>
                    <a:pt x="421" y="29"/>
                    <a:pt x="422" y="27"/>
                    <a:pt x="422" y="25"/>
                  </a:cubicBezTo>
                  <a:cubicBezTo>
                    <a:pt x="421" y="24"/>
                    <a:pt x="421" y="23"/>
                    <a:pt x="419" y="21"/>
                  </a:cubicBezTo>
                  <a:cubicBezTo>
                    <a:pt x="418" y="21"/>
                    <a:pt x="417" y="20"/>
                    <a:pt x="417" y="20"/>
                  </a:cubicBezTo>
                  <a:cubicBezTo>
                    <a:pt x="417" y="19"/>
                    <a:pt x="418" y="19"/>
                    <a:pt x="418" y="18"/>
                  </a:cubicBezTo>
                  <a:cubicBezTo>
                    <a:pt x="421" y="17"/>
                    <a:pt x="422" y="15"/>
                    <a:pt x="422" y="13"/>
                  </a:cubicBezTo>
                  <a:cubicBezTo>
                    <a:pt x="422" y="12"/>
                    <a:pt x="422" y="10"/>
                    <a:pt x="421" y="9"/>
                  </a:cubicBezTo>
                  <a:cubicBezTo>
                    <a:pt x="419" y="7"/>
                    <a:pt x="418" y="7"/>
                    <a:pt x="416" y="7"/>
                  </a:cubicBezTo>
                  <a:cubicBezTo>
                    <a:pt x="414" y="7"/>
                    <a:pt x="413" y="7"/>
                    <a:pt x="412" y="7"/>
                  </a:cubicBezTo>
                  <a:cubicBezTo>
                    <a:pt x="411" y="7"/>
                    <a:pt x="411" y="7"/>
                    <a:pt x="410" y="8"/>
                  </a:cubicBezTo>
                  <a:cubicBezTo>
                    <a:pt x="406" y="8"/>
                    <a:pt x="404" y="12"/>
                    <a:pt x="403" y="16"/>
                  </a:cubicBezTo>
                  <a:cubicBezTo>
                    <a:pt x="402" y="17"/>
                    <a:pt x="401" y="18"/>
                    <a:pt x="401" y="19"/>
                  </a:cubicBezTo>
                  <a:cubicBezTo>
                    <a:pt x="399" y="20"/>
                    <a:pt x="398" y="22"/>
                    <a:pt x="398" y="25"/>
                  </a:cubicBezTo>
                  <a:cubicBezTo>
                    <a:pt x="397" y="26"/>
                    <a:pt x="395" y="26"/>
                    <a:pt x="392" y="27"/>
                  </a:cubicBezTo>
                  <a:cubicBezTo>
                    <a:pt x="390" y="27"/>
                    <a:pt x="388" y="27"/>
                    <a:pt x="386" y="28"/>
                  </a:cubicBezTo>
                  <a:cubicBezTo>
                    <a:pt x="385" y="29"/>
                    <a:pt x="383" y="29"/>
                    <a:pt x="382" y="29"/>
                  </a:cubicBezTo>
                  <a:cubicBezTo>
                    <a:pt x="377" y="29"/>
                    <a:pt x="372" y="27"/>
                    <a:pt x="371" y="27"/>
                  </a:cubicBezTo>
                  <a:cubicBezTo>
                    <a:pt x="370" y="27"/>
                    <a:pt x="369" y="26"/>
                    <a:pt x="369" y="26"/>
                  </a:cubicBezTo>
                  <a:cubicBezTo>
                    <a:pt x="369" y="25"/>
                    <a:pt x="369" y="24"/>
                    <a:pt x="370" y="23"/>
                  </a:cubicBezTo>
                  <a:cubicBezTo>
                    <a:pt x="371" y="20"/>
                    <a:pt x="370" y="15"/>
                    <a:pt x="368" y="11"/>
                  </a:cubicBezTo>
                  <a:cubicBezTo>
                    <a:pt x="367" y="10"/>
                    <a:pt x="367" y="9"/>
                    <a:pt x="367" y="8"/>
                  </a:cubicBezTo>
                  <a:cubicBezTo>
                    <a:pt x="367" y="6"/>
                    <a:pt x="367" y="4"/>
                    <a:pt x="365" y="2"/>
                  </a:cubicBezTo>
                  <a:cubicBezTo>
                    <a:pt x="364" y="1"/>
                    <a:pt x="362" y="0"/>
                    <a:pt x="360" y="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2786063" y="2249488"/>
              <a:ext cx="1409700" cy="1387475"/>
            </a:xfrm>
            <a:custGeom>
              <a:avLst/>
              <a:gdLst>
                <a:gd name="T0" fmla="*/ 298 w 456"/>
                <a:gd name="T1" fmla="*/ 442 h 449"/>
                <a:gd name="T2" fmla="*/ 277 w 456"/>
                <a:gd name="T3" fmla="*/ 437 h 449"/>
                <a:gd name="T4" fmla="*/ 259 w 456"/>
                <a:gd name="T5" fmla="*/ 445 h 449"/>
                <a:gd name="T6" fmla="*/ 256 w 456"/>
                <a:gd name="T7" fmla="*/ 423 h 449"/>
                <a:gd name="T8" fmla="*/ 249 w 456"/>
                <a:gd name="T9" fmla="*/ 411 h 449"/>
                <a:gd name="T10" fmla="*/ 237 w 456"/>
                <a:gd name="T11" fmla="*/ 399 h 449"/>
                <a:gd name="T12" fmla="*/ 251 w 456"/>
                <a:gd name="T13" fmla="*/ 379 h 449"/>
                <a:gd name="T14" fmla="*/ 241 w 456"/>
                <a:gd name="T15" fmla="*/ 349 h 449"/>
                <a:gd name="T16" fmla="*/ 226 w 456"/>
                <a:gd name="T17" fmla="*/ 343 h 449"/>
                <a:gd name="T18" fmla="*/ 203 w 456"/>
                <a:gd name="T19" fmla="*/ 333 h 449"/>
                <a:gd name="T20" fmla="*/ 188 w 456"/>
                <a:gd name="T21" fmla="*/ 324 h 449"/>
                <a:gd name="T22" fmla="*/ 167 w 456"/>
                <a:gd name="T23" fmla="*/ 330 h 449"/>
                <a:gd name="T24" fmla="*/ 143 w 456"/>
                <a:gd name="T25" fmla="*/ 318 h 449"/>
                <a:gd name="T26" fmla="*/ 128 w 456"/>
                <a:gd name="T27" fmla="*/ 287 h 449"/>
                <a:gd name="T28" fmla="*/ 132 w 456"/>
                <a:gd name="T29" fmla="*/ 263 h 449"/>
                <a:gd name="T30" fmla="*/ 134 w 456"/>
                <a:gd name="T31" fmla="*/ 230 h 449"/>
                <a:gd name="T32" fmla="*/ 118 w 456"/>
                <a:gd name="T33" fmla="*/ 228 h 449"/>
                <a:gd name="T34" fmla="*/ 115 w 456"/>
                <a:gd name="T35" fmla="*/ 213 h 449"/>
                <a:gd name="T36" fmla="*/ 118 w 456"/>
                <a:gd name="T37" fmla="*/ 178 h 449"/>
                <a:gd name="T38" fmla="*/ 114 w 456"/>
                <a:gd name="T39" fmla="*/ 153 h 449"/>
                <a:gd name="T40" fmla="*/ 103 w 456"/>
                <a:gd name="T41" fmla="*/ 151 h 449"/>
                <a:gd name="T42" fmla="*/ 71 w 456"/>
                <a:gd name="T43" fmla="*/ 144 h 449"/>
                <a:gd name="T44" fmla="*/ 60 w 456"/>
                <a:gd name="T45" fmla="*/ 129 h 449"/>
                <a:gd name="T46" fmla="*/ 46 w 456"/>
                <a:gd name="T47" fmla="*/ 121 h 449"/>
                <a:gd name="T48" fmla="*/ 29 w 456"/>
                <a:gd name="T49" fmla="*/ 117 h 449"/>
                <a:gd name="T50" fmla="*/ 1 w 456"/>
                <a:gd name="T51" fmla="*/ 105 h 449"/>
                <a:gd name="T52" fmla="*/ 22 w 456"/>
                <a:gd name="T53" fmla="*/ 98 h 449"/>
                <a:gd name="T54" fmla="*/ 34 w 456"/>
                <a:gd name="T55" fmla="*/ 87 h 449"/>
                <a:gd name="T56" fmla="*/ 61 w 456"/>
                <a:gd name="T57" fmla="*/ 80 h 449"/>
                <a:gd name="T58" fmla="*/ 82 w 456"/>
                <a:gd name="T59" fmla="*/ 68 h 449"/>
                <a:gd name="T60" fmla="*/ 91 w 456"/>
                <a:gd name="T61" fmla="*/ 56 h 449"/>
                <a:gd name="T62" fmla="*/ 113 w 456"/>
                <a:gd name="T63" fmla="*/ 50 h 449"/>
                <a:gd name="T64" fmla="*/ 141 w 456"/>
                <a:gd name="T65" fmla="*/ 67 h 449"/>
                <a:gd name="T66" fmla="*/ 162 w 456"/>
                <a:gd name="T67" fmla="*/ 70 h 449"/>
                <a:gd name="T68" fmla="*/ 176 w 456"/>
                <a:gd name="T69" fmla="*/ 75 h 449"/>
                <a:gd name="T70" fmla="*/ 196 w 456"/>
                <a:gd name="T71" fmla="*/ 80 h 449"/>
                <a:gd name="T72" fmla="*/ 209 w 456"/>
                <a:gd name="T73" fmla="*/ 79 h 449"/>
                <a:gd name="T74" fmla="*/ 221 w 456"/>
                <a:gd name="T75" fmla="*/ 77 h 449"/>
                <a:gd name="T76" fmla="*/ 239 w 456"/>
                <a:gd name="T77" fmla="*/ 71 h 449"/>
                <a:gd name="T78" fmla="*/ 259 w 456"/>
                <a:gd name="T79" fmla="*/ 66 h 449"/>
                <a:gd name="T80" fmla="*/ 270 w 456"/>
                <a:gd name="T81" fmla="*/ 56 h 449"/>
                <a:gd name="T82" fmla="*/ 285 w 456"/>
                <a:gd name="T83" fmla="*/ 27 h 449"/>
                <a:gd name="T84" fmla="*/ 302 w 456"/>
                <a:gd name="T85" fmla="*/ 11 h 449"/>
                <a:gd name="T86" fmla="*/ 318 w 456"/>
                <a:gd name="T87" fmla="*/ 14 h 449"/>
                <a:gd name="T88" fmla="*/ 334 w 456"/>
                <a:gd name="T89" fmla="*/ 23 h 449"/>
                <a:gd name="T90" fmla="*/ 350 w 456"/>
                <a:gd name="T91" fmla="*/ 21 h 449"/>
                <a:gd name="T92" fmla="*/ 360 w 456"/>
                <a:gd name="T93" fmla="*/ 40 h 449"/>
                <a:gd name="T94" fmla="*/ 364 w 456"/>
                <a:gd name="T95" fmla="*/ 56 h 449"/>
                <a:gd name="T96" fmla="*/ 387 w 456"/>
                <a:gd name="T97" fmla="*/ 50 h 449"/>
                <a:gd name="T98" fmla="*/ 360 w 456"/>
                <a:gd name="T99" fmla="*/ 118 h 449"/>
                <a:gd name="T100" fmla="*/ 367 w 456"/>
                <a:gd name="T101" fmla="*/ 145 h 449"/>
                <a:gd name="T102" fmla="*/ 409 w 456"/>
                <a:gd name="T103" fmla="*/ 181 h 449"/>
                <a:gd name="T104" fmla="*/ 418 w 456"/>
                <a:gd name="T105" fmla="*/ 220 h 449"/>
                <a:gd name="T106" fmla="*/ 433 w 456"/>
                <a:gd name="T107" fmla="*/ 256 h 449"/>
                <a:gd name="T108" fmla="*/ 440 w 456"/>
                <a:gd name="T109" fmla="*/ 273 h 449"/>
                <a:gd name="T110" fmla="*/ 434 w 456"/>
                <a:gd name="T111" fmla="*/ 338 h 449"/>
                <a:gd name="T112" fmla="*/ 454 w 456"/>
                <a:gd name="T113" fmla="*/ 381 h 449"/>
                <a:gd name="T114" fmla="*/ 441 w 456"/>
                <a:gd name="T115" fmla="*/ 403 h 449"/>
                <a:gd name="T116" fmla="*/ 422 w 456"/>
                <a:gd name="T117" fmla="*/ 401 h 449"/>
                <a:gd name="T118" fmla="*/ 400 w 456"/>
                <a:gd name="T119" fmla="*/ 415 h 449"/>
                <a:gd name="T120" fmla="*/ 375 w 456"/>
                <a:gd name="T121" fmla="*/ 409 h 449"/>
                <a:gd name="T122" fmla="*/ 365 w 456"/>
                <a:gd name="T123" fmla="*/ 438 h 449"/>
                <a:gd name="T124" fmla="*/ 342 w 456"/>
                <a:gd name="T125" fmla="*/ 4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6" h="449">
                  <a:moveTo>
                    <a:pt x="324" y="449"/>
                  </a:moveTo>
                  <a:cubicBezTo>
                    <a:pt x="321" y="449"/>
                    <a:pt x="317" y="448"/>
                    <a:pt x="314" y="447"/>
                  </a:cubicBezTo>
                  <a:cubicBezTo>
                    <a:pt x="312" y="447"/>
                    <a:pt x="310" y="446"/>
                    <a:pt x="309" y="446"/>
                  </a:cubicBezTo>
                  <a:cubicBezTo>
                    <a:pt x="307" y="446"/>
                    <a:pt x="305" y="446"/>
                    <a:pt x="303" y="446"/>
                  </a:cubicBezTo>
                  <a:cubicBezTo>
                    <a:pt x="302" y="446"/>
                    <a:pt x="300" y="446"/>
                    <a:pt x="299" y="446"/>
                  </a:cubicBezTo>
                  <a:cubicBezTo>
                    <a:pt x="297" y="445"/>
                    <a:pt x="298" y="444"/>
                    <a:pt x="298" y="443"/>
                  </a:cubicBezTo>
                  <a:cubicBezTo>
                    <a:pt x="298" y="443"/>
                    <a:pt x="298" y="442"/>
                    <a:pt x="298" y="442"/>
                  </a:cubicBezTo>
                  <a:cubicBezTo>
                    <a:pt x="298" y="442"/>
                    <a:pt x="298" y="442"/>
                    <a:pt x="297" y="442"/>
                  </a:cubicBezTo>
                  <a:cubicBezTo>
                    <a:pt x="294" y="441"/>
                    <a:pt x="291" y="440"/>
                    <a:pt x="289" y="438"/>
                  </a:cubicBezTo>
                  <a:cubicBezTo>
                    <a:pt x="288" y="438"/>
                    <a:pt x="287" y="437"/>
                    <a:pt x="286" y="436"/>
                  </a:cubicBezTo>
                  <a:cubicBezTo>
                    <a:pt x="285" y="435"/>
                    <a:pt x="284" y="434"/>
                    <a:pt x="284" y="433"/>
                  </a:cubicBezTo>
                  <a:cubicBezTo>
                    <a:pt x="284" y="433"/>
                    <a:pt x="284" y="433"/>
                    <a:pt x="284" y="433"/>
                  </a:cubicBezTo>
                  <a:cubicBezTo>
                    <a:pt x="283" y="434"/>
                    <a:pt x="283" y="434"/>
                    <a:pt x="282" y="435"/>
                  </a:cubicBezTo>
                  <a:cubicBezTo>
                    <a:pt x="281" y="436"/>
                    <a:pt x="280" y="437"/>
                    <a:pt x="277" y="437"/>
                  </a:cubicBezTo>
                  <a:cubicBezTo>
                    <a:pt x="277" y="438"/>
                    <a:pt x="276" y="438"/>
                    <a:pt x="276" y="438"/>
                  </a:cubicBezTo>
                  <a:cubicBezTo>
                    <a:pt x="275" y="438"/>
                    <a:pt x="275" y="437"/>
                    <a:pt x="274" y="437"/>
                  </a:cubicBezTo>
                  <a:cubicBezTo>
                    <a:pt x="274" y="438"/>
                    <a:pt x="274" y="439"/>
                    <a:pt x="274" y="439"/>
                  </a:cubicBezTo>
                  <a:cubicBezTo>
                    <a:pt x="272" y="440"/>
                    <a:pt x="271" y="441"/>
                    <a:pt x="270" y="443"/>
                  </a:cubicBezTo>
                  <a:cubicBezTo>
                    <a:pt x="269" y="443"/>
                    <a:pt x="268" y="444"/>
                    <a:pt x="267" y="446"/>
                  </a:cubicBezTo>
                  <a:cubicBezTo>
                    <a:pt x="266" y="447"/>
                    <a:pt x="265" y="448"/>
                    <a:pt x="264" y="448"/>
                  </a:cubicBezTo>
                  <a:cubicBezTo>
                    <a:pt x="262" y="448"/>
                    <a:pt x="261" y="446"/>
                    <a:pt x="259" y="445"/>
                  </a:cubicBezTo>
                  <a:cubicBezTo>
                    <a:pt x="259" y="444"/>
                    <a:pt x="258" y="444"/>
                    <a:pt x="258" y="444"/>
                  </a:cubicBezTo>
                  <a:cubicBezTo>
                    <a:pt x="255" y="442"/>
                    <a:pt x="255" y="440"/>
                    <a:pt x="256" y="436"/>
                  </a:cubicBezTo>
                  <a:cubicBezTo>
                    <a:pt x="257" y="434"/>
                    <a:pt x="257" y="434"/>
                    <a:pt x="256" y="433"/>
                  </a:cubicBezTo>
                  <a:cubicBezTo>
                    <a:pt x="256" y="432"/>
                    <a:pt x="256" y="432"/>
                    <a:pt x="256" y="432"/>
                  </a:cubicBezTo>
                  <a:cubicBezTo>
                    <a:pt x="256" y="431"/>
                    <a:pt x="256" y="430"/>
                    <a:pt x="255" y="430"/>
                  </a:cubicBezTo>
                  <a:cubicBezTo>
                    <a:pt x="255" y="429"/>
                    <a:pt x="254" y="428"/>
                    <a:pt x="254" y="426"/>
                  </a:cubicBezTo>
                  <a:cubicBezTo>
                    <a:pt x="254" y="424"/>
                    <a:pt x="255" y="423"/>
                    <a:pt x="256" y="423"/>
                  </a:cubicBezTo>
                  <a:cubicBezTo>
                    <a:pt x="257" y="423"/>
                    <a:pt x="258" y="422"/>
                    <a:pt x="258" y="422"/>
                  </a:cubicBezTo>
                  <a:cubicBezTo>
                    <a:pt x="258" y="422"/>
                    <a:pt x="258" y="421"/>
                    <a:pt x="258" y="421"/>
                  </a:cubicBezTo>
                  <a:cubicBezTo>
                    <a:pt x="258" y="420"/>
                    <a:pt x="256" y="418"/>
                    <a:pt x="255" y="417"/>
                  </a:cubicBezTo>
                  <a:cubicBezTo>
                    <a:pt x="254" y="416"/>
                    <a:pt x="254" y="415"/>
                    <a:pt x="254" y="414"/>
                  </a:cubicBezTo>
                  <a:cubicBezTo>
                    <a:pt x="254" y="413"/>
                    <a:pt x="254" y="413"/>
                    <a:pt x="254" y="413"/>
                  </a:cubicBezTo>
                  <a:cubicBezTo>
                    <a:pt x="253" y="413"/>
                    <a:pt x="253" y="413"/>
                    <a:pt x="253" y="413"/>
                  </a:cubicBezTo>
                  <a:cubicBezTo>
                    <a:pt x="250" y="413"/>
                    <a:pt x="249" y="411"/>
                    <a:pt x="249" y="411"/>
                  </a:cubicBezTo>
                  <a:cubicBezTo>
                    <a:pt x="248" y="411"/>
                    <a:pt x="248" y="411"/>
                    <a:pt x="248" y="411"/>
                  </a:cubicBezTo>
                  <a:cubicBezTo>
                    <a:pt x="248" y="410"/>
                    <a:pt x="248" y="410"/>
                    <a:pt x="248" y="410"/>
                  </a:cubicBezTo>
                  <a:cubicBezTo>
                    <a:pt x="249" y="409"/>
                    <a:pt x="249" y="405"/>
                    <a:pt x="248" y="404"/>
                  </a:cubicBezTo>
                  <a:cubicBezTo>
                    <a:pt x="246" y="402"/>
                    <a:pt x="246" y="402"/>
                    <a:pt x="245" y="402"/>
                  </a:cubicBezTo>
                  <a:cubicBezTo>
                    <a:pt x="244" y="402"/>
                    <a:pt x="243" y="402"/>
                    <a:pt x="242" y="402"/>
                  </a:cubicBezTo>
                  <a:cubicBezTo>
                    <a:pt x="242" y="402"/>
                    <a:pt x="242" y="403"/>
                    <a:pt x="241" y="403"/>
                  </a:cubicBezTo>
                  <a:cubicBezTo>
                    <a:pt x="239" y="403"/>
                    <a:pt x="238" y="400"/>
                    <a:pt x="237" y="399"/>
                  </a:cubicBezTo>
                  <a:cubicBezTo>
                    <a:pt x="237" y="398"/>
                    <a:pt x="236" y="397"/>
                    <a:pt x="236" y="397"/>
                  </a:cubicBezTo>
                  <a:cubicBezTo>
                    <a:pt x="235" y="396"/>
                    <a:pt x="235" y="396"/>
                    <a:pt x="235" y="396"/>
                  </a:cubicBezTo>
                  <a:cubicBezTo>
                    <a:pt x="236" y="395"/>
                    <a:pt x="236" y="395"/>
                    <a:pt x="236" y="395"/>
                  </a:cubicBezTo>
                  <a:cubicBezTo>
                    <a:pt x="237" y="394"/>
                    <a:pt x="239" y="392"/>
                    <a:pt x="240" y="391"/>
                  </a:cubicBezTo>
                  <a:cubicBezTo>
                    <a:pt x="242" y="391"/>
                    <a:pt x="243" y="390"/>
                    <a:pt x="244" y="389"/>
                  </a:cubicBezTo>
                  <a:cubicBezTo>
                    <a:pt x="246" y="388"/>
                    <a:pt x="248" y="387"/>
                    <a:pt x="249" y="385"/>
                  </a:cubicBezTo>
                  <a:cubicBezTo>
                    <a:pt x="251" y="383"/>
                    <a:pt x="252" y="380"/>
                    <a:pt x="251" y="379"/>
                  </a:cubicBezTo>
                  <a:cubicBezTo>
                    <a:pt x="251" y="378"/>
                    <a:pt x="251" y="378"/>
                    <a:pt x="250" y="378"/>
                  </a:cubicBezTo>
                  <a:cubicBezTo>
                    <a:pt x="247" y="376"/>
                    <a:pt x="246" y="372"/>
                    <a:pt x="247" y="369"/>
                  </a:cubicBezTo>
                  <a:cubicBezTo>
                    <a:pt x="248" y="367"/>
                    <a:pt x="250" y="363"/>
                    <a:pt x="248" y="362"/>
                  </a:cubicBezTo>
                  <a:cubicBezTo>
                    <a:pt x="247" y="362"/>
                    <a:pt x="247" y="362"/>
                    <a:pt x="247" y="362"/>
                  </a:cubicBezTo>
                  <a:cubicBezTo>
                    <a:pt x="245" y="360"/>
                    <a:pt x="243" y="358"/>
                    <a:pt x="243" y="355"/>
                  </a:cubicBezTo>
                  <a:cubicBezTo>
                    <a:pt x="244" y="352"/>
                    <a:pt x="244" y="350"/>
                    <a:pt x="243" y="349"/>
                  </a:cubicBezTo>
                  <a:cubicBezTo>
                    <a:pt x="242" y="349"/>
                    <a:pt x="242" y="349"/>
                    <a:pt x="241" y="349"/>
                  </a:cubicBezTo>
                  <a:cubicBezTo>
                    <a:pt x="241" y="349"/>
                    <a:pt x="240" y="349"/>
                    <a:pt x="239" y="349"/>
                  </a:cubicBezTo>
                  <a:cubicBezTo>
                    <a:pt x="238" y="350"/>
                    <a:pt x="236" y="350"/>
                    <a:pt x="234" y="350"/>
                  </a:cubicBezTo>
                  <a:cubicBezTo>
                    <a:pt x="231" y="350"/>
                    <a:pt x="229" y="349"/>
                    <a:pt x="228" y="347"/>
                  </a:cubicBezTo>
                  <a:cubicBezTo>
                    <a:pt x="228" y="346"/>
                    <a:pt x="228" y="345"/>
                    <a:pt x="229" y="344"/>
                  </a:cubicBezTo>
                  <a:cubicBezTo>
                    <a:pt x="229" y="344"/>
                    <a:pt x="229" y="344"/>
                    <a:pt x="229" y="344"/>
                  </a:cubicBezTo>
                  <a:cubicBezTo>
                    <a:pt x="229" y="344"/>
                    <a:pt x="229" y="344"/>
                    <a:pt x="229" y="344"/>
                  </a:cubicBezTo>
                  <a:cubicBezTo>
                    <a:pt x="229" y="344"/>
                    <a:pt x="228" y="343"/>
                    <a:pt x="226" y="343"/>
                  </a:cubicBezTo>
                  <a:cubicBezTo>
                    <a:pt x="222" y="343"/>
                    <a:pt x="221" y="343"/>
                    <a:pt x="220" y="340"/>
                  </a:cubicBezTo>
                  <a:cubicBezTo>
                    <a:pt x="220" y="337"/>
                    <a:pt x="219" y="336"/>
                    <a:pt x="219" y="336"/>
                  </a:cubicBezTo>
                  <a:cubicBezTo>
                    <a:pt x="218" y="336"/>
                    <a:pt x="218" y="336"/>
                    <a:pt x="217" y="337"/>
                  </a:cubicBezTo>
                  <a:cubicBezTo>
                    <a:pt x="216" y="338"/>
                    <a:pt x="214" y="339"/>
                    <a:pt x="211" y="339"/>
                  </a:cubicBezTo>
                  <a:cubicBezTo>
                    <a:pt x="209" y="339"/>
                    <a:pt x="208" y="338"/>
                    <a:pt x="207" y="336"/>
                  </a:cubicBezTo>
                  <a:cubicBezTo>
                    <a:pt x="206" y="333"/>
                    <a:pt x="205" y="333"/>
                    <a:pt x="204" y="333"/>
                  </a:cubicBezTo>
                  <a:cubicBezTo>
                    <a:pt x="204" y="333"/>
                    <a:pt x="203" y="333"/>
                    <a:pt x="203" y="333"/>
                  </a:cubicBezTo>
                  <a:cubicBezTo>
                    <a:pt x="202" y="333"/>
                    <a:pt x="202" y="333"/>
                    <a:pt x="201" y="333"/>
                  </a:cubicBezTo>
                  <a:cubicBezTo>
                    <a:pt x="199" y="333"/>
                    <a:pt x="196" y="331"/>
                    <a:pt x="194" y="329"/>
                  </a:cubicBezTo>
                  <a:cubicBezTo>
                    <a:pt x="194" y="329"/>
                    <a:pt x="194" y="328"/>
                    <a:pt x="193" y="328"/>
                  </a:cubicBezTo>
                  <a:cubicBezTo>
                    <a:pt x="193" y="328"/>
                    <a:pt x="193" y="328"/>
                    <a:pt x="192" y="329"/>
                  </a:cubicBezTo>
                  <a:cubicBezTo>
                    <a:pt x="192" y="329"/>
                    <a:pt x="192" y="329"/>
                    <a:pt x="191" y="329"/>
                  </a:cubicBezTo>
                  <a:cubicBezTo>
                    <a:pt x="190" y="329"/>
                    <a:pt x="190" y="328"/>
                    <a:pt x="189" y="327"/>
                  </a:cubicBezTo>
                  <a:cubicBezTo>
                    <a:pt x="188" y="326"/>
                    <a:pt x="188" y="325"/>
                    <a:pt x="188" y="324"/>
                  </a:cubicBezTo>
                  <a:cubicBezTo>
                    <a:pt x="188" y="324"/>
                    <a:pt x="188" y="324"/>
                    <a:pt x="188" y="324"/>
                  </a:cubicBezTo>
                  <a:cubicBezTo>
                    <a:pt x="188" y="324"/>
                    <a:pt x="188" y="324"/>
                    <a:pt x="187" y="324"/>
                  </a:cubicBezTo>
                  <a:cubicBezTo>
                    <a:pt x="186" y="325"/>
                    <a:pt x="184" y="326"/>
                    <a:pt x="183" y="327"/>
                  </a:cubicBezTo>
                  <a:cubicBezTo>
                    <a:pt x="181" y="328"/>
                    <a:pt x="180" y="329"/>
                    <a:pt x="178" y="330"/>
                  </a:cubicBezTo>
                  <a:cubicBezTo>
                    <a:pt x="176" y="331"/>
                    <a:pt x="176" y="331"/>
                    <a:pt x="176" y="331"/>
                  </a:cubicBezTo>
                  <a:cubicBezTo>
                    <a:pt x="174" y="332"/>
                    <a:pt x="173" y="332"/>
                    <a:pt x="171" y="332"/>
                  </a:cubicBezTo>
                  <a:cubicBezTo>
                    <a:pt x="169" y="332"/>
                    <a:pt x="168" y="332"/>
                    <a:pt x="167" y="330"/>
                  </a:cubicBezTo>
                  <a:cubicBezTo>
                    <a:pt x="166" y="328"/>
                    <a:pt x="165" y="327"/>
                    <a:pt x="164" y="326"/>
                  </a:cubicBezTo>
                  <a:cubicBezTo>
                    <a:pt x="162" y="324"/>
                    <a:pt x="161" y="323"/>
                    <a:pt x="161" y="322"/>
                  </a:cubicBezTo>
                  <a:cubicBezTo>
                    <a:pt x="161" y="322"/>
                    <a:pt x="160" y="321"/>
                    <a:pt x="159" y="321"/>
                  </a:cubicBezTo>
                  <a:cubicBezTo>
                    <a:pt x="159" y="321"/>
                    <a:pt x="158" y="321"/>
                    <a:pt x="158" y="321"/>
                  </a:cubicBezTo>
                  <a:cubicBezTo>
                    <a:pt x="158" y="323"/>
                    <a:pt x="157" y="325"/>
                    <a:pt x="155" y="325"/>
                  </a:cubicBezTo>
                  <a:cubicBezTo>
                    <a:pt x="155" y="325"/>
                    <a:pt x="155" y="325"/>
                    <a:pt x="154" y="325"/>
                  </a:cubicBezTo>
                  <a:cubicBezTo>
                    <a:pt x="152" y="324"/>
                    <a:pt x="144" y="318"/>
                    <a:pt x="143" y="318"/>
                  </a:cubicBezTo>
                  <a:cubicBezTo>
                    <a:pt x="143" y="318"/>
                    <a:pt x="143" y="318"/>
                    <a:pt x="143" y="318"/>
                  </a:cubicBezTo>
                  <a:cubicBezTo>
                    <a:pt x="143" y="318"/>
                    <a:pt x="141" y="317"/>
                    <a:pt x="139" y="313"/>
                  </a:cubicBezTo>
                  <a:cubicBezTo>
                    <a:pt x="138" y="311"/>
                    <a:pt x="137" y="310"/>
                    <a:pt x="135" y="309"/>
                  </a:cubicBezTo>
                  <a:cubicBezTo>
                    <a:pt x="134" y="308"/>
                    <a:pt x="133" y="307"/>
                    <a:pt x="133" y="306"/>
                  </a:cubicBezTo>
                  <a:cubicBezTo>
                    <a:pt x="132" y="306"/>
                    <a:pt x="132" y="305"/>
                    <a:pt x="131" y="305"/>
                  </a:cubicBezTo>
                  <a:cubicBezTo>
                    <a:pt x="129" y="303"/>
                    <a:pt x="127" y="300"/>
                    <a:pt x="126" y="297"/>
                  </a:cubicBezTo>
                  <a:cubicBezTo>
                    <a:pt x="125" y="294"/>
                    <a:pt x="125" y="291"/>
                    <a:pt x="128" y="287"/>
                  </a:cubicBezTo>
                  <a:cubicBezTo>
                    <a:pt x="129" y="285"/>
                    <a:pt x="130" y="285"/>
                    <a:pt x="132" y="284"/>
                  </a:cubicBezTo>
                  <a:cubicBezTo>
                    <a:pt x="132" y="284"/>
                    <a:pt x="133" y="284"/>
                    <a:pt x="133" y="284"/>
                  </a:cubicBezTo>
                  <a:cubicBezTo>
                    <a:pt x="133" y="283"/>
                    <a:pt x="132" y="282"/>
                    <a:pt x="132" y="282"/>
                  </a:cubicBezTo>
                  <a:cubicBezTo>
                    <a:pt x="131" y="281"/>
                    <a:pt x="130" y="281"/>
                    <a:pt x="129" y="280"/>
                  </a:cubicBezTo>
                  <a:cubicBezTo>
                    <a:pt x="127" y="278"/>
                    <a:pt x="128" y="275"/>
                    <a:pt x="129" y="270"/>
                  </a:cubicBezTo>
                  <a:cubicBezTo>
                    <a:pt x="129" y="270"/>
                    <a:pt x="129" y="270"/>
                    <a:pt x="129" y="270"/>
                  </a:cubicBezTo>
                  <a:cubicBezTo>
                    <a:pt x="129" y="266"/>
                    <a:pt x="131" y="264"/>
                    <a:pt x="132" y="263"/>
                  </a:cubicBezTo>
                  <a:cubicBezTo>
                    <a:pt x="133" y="262"/>
                    <a:pt x="134" y="261"/>
                    <a:pt x="134" y="260"/>
                  </a:cubicBezTo>
                  <a:cubicBezTo>
                    <a:pt x="134" y="259"/>
                    <a:pt x="134" y="258"/>
                    <a:pt x="133" y="256"/>
                  </a:cubicBezTo>
                  <a:cubicBezTo>
                    <a:pt x="133" y="255"/>
                    <a:pt x="133" y="254"/>
                    <a:pt x="132" y="253"/>
                  </a:cubicBezTo>
                  <a:cubicBezTo>
                    <a:pt x="132" y="250"/>
                    <a:pt x="131" y="240"/>
                    <a:pt x="134" y="237"/>
                  </a:cubicBezTo>
                  <a:cubicBezTo>
                    <a:pt x="136" y="234"/>
                    <a:pt x="138" y="232"/>
                    <a:pt x="136" y="231"/>
                  </a:cubicBezTo>
                  <a:cubicBezTo>
                    <a:pt x="136" y="230"/>
                    <a:pt x="135" y="230"/>
                    <a:pt x="135" y="230"/>
                  </a:cubicBezTo>
                  <a:cubicBezTo>
                    <a:pt x="135" y="230"/>
                    <a:pt x="134" y="230"/>
                    <a:pt x="134" y="230"/>
                  </a:cubicBezTo>
                  <a:cubicBezTo>
                    <a:pt x="133" y="230"/>
                    <a:pt x="133" y="231"/>
                    <a:pt x="132" y="231"/>
                  </a:cubicBezTo>
                  <a:cubicBezTo>
                    <a:pt x="131" y="231"/>
                    <a:pt x="130" y="230"/>
                    <a:pt x="130" y="230"/>
                  </a:cubicBezTo>
                  <a:cubicBezTo>
                    <a:pt x="128" y="229"/>
                    <a:pt x="127" y="227"/>
                    <a:pt x="127" y="225"/>
                  </a:cubicBezTo>
                  <a:cubicBezTo>
                    <a:pt x="127" y="224"/>
                    <a:pt x="127" y="223"/>
                    <a:pt x="127" y="223"/>
                  </a:cubicBezTo>
                  <a:cubicBezTo>
                    <a:pt x="126" y="223"/>
                    <a:pt x="126" y="222"/>
                    <a:pt x="126" y="222"/>
                  </a:cubicBezTo>
                  <a:cubicBezTo>
                    <a:pt x="126" y="222"/>
                    <a:pt x="125" y="223"/>
                    <a:pt x="124" y="224"/>
                  </a:cubicBezTo>
                  <a:cubicBezTo>
                    <a:pt x="120" y="228"/>
                    <a:pt x="119" y="228"/>
                    <a:pt x="118" y="228"/>
                  </a:cubicBezTo>
                  <a:cubicBezTo>
                    <a:pt x="118" y="228"/>
                    <a:pt x="116" y="228"/>
                    <a:pt x="116" y="226"/>
                  </a:cubicBezTo>
                  <a:cubicBezTo>
                    <a:pt x="116" y="223"/>
                    <a:pt x="116" y="222"/>
                    <a:pt x="117" y="221"/>
                  </a:cubicBezTo>
                  <a:cubicBezTo>
                    <a:pt x="117" y="221"/>
                    <a:pt x="118" y="221"/>
                    <a:pt x="118" y="220"/>
                  </a:cubicBezTo>
                  <a:cubicBezTo>
                    <a:pt x="118" y="220"/>
                    <a:pt x="116" y="220"/>
                    <a:pt x="114" y="220"/>
                  </a:cubicBezTo>
                  <a:cubicBezTo>
                    <a:pt x="113" y="220"/>
                    <a:pt x="113" y="220"/>
                    <a:pt x="113" y="220"/>
                  </a:cubicBezTo>
                  <a:cubicBezTo>
                    <a:pt x="114" y="218"/>
                    <a:pt x="114" y="218"/>
                    <a:pt x="114" y="218"/>
                  </a:cubicBezTo>
                  <a:cubicBezTo>
                    <a:pt x="114" y="218"/>
                    <a:pt x="114" y="216"/>
                    <a:pt x="115" y="213"/>
                  </a:cubicBezTo>
                  <a:cubicBezTo>
                    <a:pt x="116" y="212"/>
                    <a:pt x="116" y="210"/>
                    <a:pt x="116" y="208"/>
                  </a:cubicBezTo>
                  <a:cubicBezTo>
                    <a:pt x="116" y="206"/>
                    <a:pt x="116" y="204"/>
                    <a:pt x="116" y="203"/>
                  </a:cubicBezTo>
                  <a:cubicBezTo>
                    <a:pt x="117" y="202"/>
                    <a:pt x="118" y="201"/>
                    <a:pt x="119" y="201"/>
                  </a:cubicBezTo>
                  <a:cubicBezTo>
                    <a:pt x="120" y="200"/>
                    <a:pt x="121" y="200"/>
                    <a:pt x="122" y="199"/>
                  </a:cubicBezTo>
                  <a:cubicBezTo>
                    <a:pt x="122" y="199"/>
                    <a:pt x="124" y="195"/>
                    <a:pt x="121" y="189"/>
                  </a:cubicBezTo>
                  <a:cubicBezTo>
                    <a:pt x="121" y="188"/>
                    <a:pt x="120" y="187"/>
                    <a:pt x="120" y="186"/>
                  </a:cubicBezTo>
                  <a:cubicBezTo>
                    <a:pt x="118" y="183"/>
                    <a:pt x="117" y="181"/>
                    <a:pt x="118" y="178"/>
                  </a:cubicBezTo>
                  <a:cubicBezTo>
                    <a:pt x="119" y="177"/>
                    <a:pt x="119" y="176"/>
                    <a:pt x="118" y="175"/>
                  </a:cubicBezTo>
                  <a:cubicBezTo>
                    <a:pt x="118" y="174"/>
                    <a:pt x="118" y="174"/>
                    <a:pt x="118" y="173"/>
                  </a:cubicBezTo>
                  <a:cubicBezTo>
                    <a:pt x="117" y="171"/>
                    <a:pt x="119" y="168"/>
                    <a:pt x="122" y="166"/>
                  </a:cubicBezTo>
                  <a:cubicBezTo>
                    <a:pt x="124" y="165"/>
                    <a:pt x="124" y="163"/>
                    <a:pt x="122" y="160"/>
                  </a:cubicBezTo>
                  <a:cubicBezTo>
                    <a:pt x="121" y="157"/>
                    <a:pt x="117" y="152"/>
                    <a:pt x="115" y="152"/>
                  </a:cubicBezTo>
                  <a:cubicBezTo>
                    <a:pt x="115" y="152"/>
                    <a:pt x="115" y="152"/>
                    <a:pt x="115" y="152"/>
                  </a:cubicBezTo>
                  <a:cubicBezTo>
                    <a:pt x="115" y="152"/>
                    <a:pt x="114" y="152"/>
                    <a:pt x="114" y="153"/>
                  </a:cubicBezTo>
                  <a:cubicBezTo>
                    <a:pt x="113" y="154"/>
                    <a:pt x="113" y="155"/>
                    <a:pt x="111" y="155"/>
                  </a:cubicBezTo>
                  <a:cubicBezTo>
                    <a:pt x="111" y="155"/>
                    <a:pt x="110" y="156"/>
                    <a:pt x="110" y="156"/>
                  </a:cubicBezTo>
                  <a:cubicBezTo>
                    <a:pt x="108" y="156"/>
                    <a:pt x="108" y="154"/>
                    <a:pt x="107" y="152"/>
                  </a:cubicBezTo>
                  <a:cubicBezTo>
                    <a:pt x="107" y="151"/>
                    <a:pt x="107" y="151"/>
                    <a:pt x="107" y="150"/>
                  </a:cubicBezTo>
                  <a:cubicBezTo>
                    <a:pt x="107" y="150"/>
                    <a:pt x="107" y="150"/>
                    <a:pt x="107" y="150"/>
                  </a:cubicBezTo>
                  <a:cubicBezTo>
                    <a:pt x="106" y="151"/>
                    <a:pt x="106" y="151"/>
                    <a:pt x="104" y="151"/>
                  </a:cubicBezTo>
                  <a:cubicBezTo>
                    <a:pt x="104" y="151"/>
                    <a:pt x="104" y="151"/>
                    <a:pt x="103" y="151"/>
                  </a:cubicBezTo>
                  <a:cubicBezTo>
                    <a:pt x="101" y="151"/>
                    <a:pt x="101" y="151"/>
                    <a:pt x="101" y="151"/>
                  </a:cubicBezTo>
                  <a:cubicBezTo>
                    <a:pt x="99" y="150"/>
                    <a:pt x="97" y="150"/>
                    <a:pt x="95" y="150"/>
                  </a:cubicBezTo>
                  <a:cubicBezTo>
                    <a:pt x="95" y="150"/>
                    <a:pt x="94" y="150"/>
                    <a:pt x="94" y="150"/>
                  </a:cubicBezTo>
                  <a:cubicBezTo>
                    <a:pt x="93" y="150"/>
                    <a:pt x="92" y="151"/>
                    <a:pt x="90" y="151"/>
                  </a:cubicBezTo>
                  <a:cubicBezTo>
                    <a:pt x="88" y="151"/>
                    <a:pt x="84" y="150"/>
                    <a:pt x="81" y="149"/>
                  </a:cubicBezTo>
                  <a:cubicBezTo>
                    <a:pt x="80" y="148"/>
                    <a:pt x="78" y="148"/>
                    <a:pt x="76" y="147"/>
                  </a:cubicBezTo>
                  <a:cubicBezTo>
                    <a:pt x="74" y="146"/>
                    <a:pt x="72" y="145"/>
                    <a:pt x="71" y="144"/>
                  </a:cubicBezTo>
                  <a:cubicBezTo>
                    <a:pt x="69" y="142"/>
                    <a:pt x="71" y="139"/>
                    <a:pt x="72" y="137"/>
                  </a:cubicBezTo>
                  <a:cubicBezTo>
                    <a:pt x="72" y="137"/>
                    <a:pt x="72" y="137"/>
                    <a:pt x="72" y="137"/>
                  </a:cubicBezTo>
                  <a:cubicBezTo>
                    <a:pt x="72" y="136"/>
                    <a:pt x="71" y="136"/>
                    <a:pt x="70" y="136"/>
                  </a:cubicBezTo>
                  <a:cubicBezTo>
                    <a:pt x="70" y="136"/>
                    <a:pt x="69" y="136"/>
                    <a:pt x="68" y="136"/>
                  </a:cubicBezTo>
                  <a:cubicBezTo>
                    <a:pt x="68" y="137"/>
                    <a:pt x="68" y="137"/>
                    <a:pt x="67" y="137"/>
                  </a:cubicBezTo>
                  <a:cubicBezTo>
                    <a:pt x="65" y="137"/>
                    <a:pt x="63" y="133"/>
                    <a:pt x="63" y="132"/>
                  </a:cubicBezTo>
                  <a:cubicBezTo>
                    <a:pt x="61" y="130"/>
                    <a:pt x="61" y="129"/>
                    <a:pt x="60" y="129"/>
                  </a:cubicBezTo>
                  <a:cubicBezTo>
                    <a:pt x="59" y="129"/>
                    <a:pt x="59" y="130"/>
                    <a:pt x="58" y="130"/>
                  </a:cubicBezTo>
                  <a:cubicBezTo>
                    <a:pt x="57" y="131"/>
                    <a:pt x="57" y="131"/>
                    <a:pt x="57" y="131"/>
                  </a:cubicBezTo>
                  <a:cubicBezTo>
                    <a:pt x="56" y="131"/>
                    <a:pt x="55" y="132"/>
                    <a:pt x="54" y="132"/>
                  </a:cubicBezTo>
                  <a:cubicBezTo>
                    <a:pt x="53" y="132"/>
                    <a:pt x="52" y="132"/>
                    <a:pt x="51" y="129"/>
                  </a:cubicBezTo>
                  <a:cubicBezTo>
                    <a:pt x="51" y="127"/>
                    <a:pt x="51" y="127"/>
                    <a:pt x="49" y="127"/>
                  </a:cubicBezTo>
                  <a:cubicBezTo>
                    <a:pt x="47" y="126"/>
                    <a:pt x="46" y="126"/>
                    <a:pt x="46" y="125"/>
                  </a:cubicBezTo>
                  <a:cubicBezTo>
                    <a:pt x="45" y="124"/>
                    <a:pt x="46" y="122"/>
                    <a:pt x="46" y="121"/>
                  </a:cubicBezTo>
                  <a:cubicBezTo>
                    <a:pt x="46" y="121"/>
                    <a:pt x="47" y="120"/>
                    <a:pt x="46" y="120"/>
                  </a:cubicBezTo>
                  <a:cubicBezTo>
                    <a:pt x="46" y="120"/>
                    <a:pt x="45" y="119"/>
                    <a:pt x="44" y="119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2" y="119"/>
                    <a:pt x="41" y="119"/>
                    <a:pt x="40" y="120"/>
                  </a:cubicBezTo>
                  <a:cubicBezTo>
                    <a:pt x="39" y="120"/>
                    <a:pt x="38" y="120"/>
                    <a:pt x="37" y="120"/>
                  </a:cubicBezTo>
                  <a:cubicBezTo>
                    <a:pt x="36" y="120"/>
                    <a:pt x="36" y="120"/>
                    <a:pt x="35" y="120"/>
                  </a:cubicBezTo>
                  <a:cubicBezTo>
                    <a:pt x="33" y="119"/>
                    <a:pt x="31" y="118"/>
                    <a:pt x="29" y="117"/>
                  </a:cubicBezTo>
                  <a:cubicBezTo>
                    <a:pt x="27" y="116"/>
                    <a:pt x="26" y="115"/>
                    <a:pt x="24" y="115"/>
                  </a:cubicBezTo>
                  <a:cubicBezTo>
                    <a:pt x="24" y="114"/>
                    <a:pt x="23" y="114"/>
                    <a:pt x="22" y="114"/>
                  </a:cubicBezTo>
                  <a:cubicBezTo>
                    <a:pt x="20" y="114"/>
                    <a:pt x="18" y="115"/>
                    <a:pt x="16" y="116"/>
                  </a:cubicBezTo>
                  <a:cubicBezTo>
                    <a:pt x="16" y="116"/>
                    <a:pt x="15" y="116"/>
                    <a:pt x="15" y="117"/>
                  </a:cubicBezTo>
                  <a:cubicBezTo>
                    <a:pt x="13" y="117"/>
                    <a:pt x="12" y="117"/>
                    <a:pt x="11" y="117"/>
                  </a:cubicBezTo>
                  <a:cubicBezTo>
                    <a:pt x="9" y="117"/>
                    <a:pt x="7" y="116"/>
                    <a:pt x="6" y="114"/>
                  </a:cubicBezTo>
                  <a:cubicBezTo>
                    <a:pt x="2" y="110"/>
                    <a:pt x="0" y="107"/>
                    <a:pt x="1" y="105"/>
                  </a:cubicBezTo>
                  <a:cubicBezTo>
                    <a:pt x="1" y="105"/>
                    <a:pt x="1" y="105"/>
                    <a:pt x="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3" y="104"/>
                    <a:pt x="3" y="104"/>
                    <a:pt x="3" y="104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5" y="104"/>
                    <a:pt x="15" y="103"/>
                    <a:pt x="16" y="102"/>
                  </a:cubicBezTo>
                  <a:cubicBezTo>
                    <a:pt x="16" y="100"/>
                    <a:pt x="18" y="98"/>
                    <a:pt x="22" y="98"/>
                  </a:cubicBezTo>
                  <a:cubicBezTo>
                    <a:pt x="23" y="98"/>
                    <a:pt x="23" y="99"/>
                    <a:pt x="24" y="99"/>
                  </a:cubicBezTo>
                  <a:cubicBezTo>
                    <a:pt x="27" y="99"/>
                    <a:pt x="29" y="100"/>
                    <a:pt x="31" y="101"/>
                  </a:cubicBezTo>
                  <a:cubicBezTo>
                    <a:pt x="32" y="102"/>
                    <a:pt x="33" y="102"/>
                    <a:pt x="33" y="102"/>
                  </a:cubicBezTo>
                  <a:cubicBezTo>
                    <a:pt x="34" y="101"/>
                    <a:pt x="34" y="100"/>
                    <a:pt x="35" y="97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35" y="95"/>
                    <a:pt x="34" y="94"/>
                    <a:pt x="34" y="93"/>
                  </a:cubicBezTo>
                  <a:cubicBezTo>
                    <a:pt x="33" y="91"/>
                    <a:pt x="32" y="90"/>
                    <a:pt x="34" y="87"/>
                  </a:cubicBezTo>
                  <a:cubicBezTo>
                    <a:pt x="37" y="83"/>
                    <a:pt x="39" y="82"/>
                    <a:pt x="42" y="80"/>
                  </a:cubicBezTo>
                  <a:cubicBezTo>
                    <a:pt x="43" y="80"/>
                    <a:pt x="43" y="79"/>
                    <a:pt x="44" y="78"/>
                  </a:cubicBezTo>
                  <a:cubicBezTo>
                    <a:pt x="45" y="77"/>
                    <a:pt x="47" y="76"/>
                    <a:pt x="49" y="76"/>
                  </a:cubicBezTo>
                  <a:cubicBezTo>
                    <a:pt x="50" y="76"/>
                    <a:pt x="50" y="76"/>
                    <a:pt x="51" y="76"/>
                  </a:cubicBezTo>
                  <a:cubicBezTo>
                    <a:pt x="52" y="77"/>
                    <a:pt x="53" y="77"/>
                    <a:pt x="54" y="78"/>
                  </a:cubicBezTo>
                  <a:cubicBezTo>
                    <a:pt x="56" y="79"/>
                    <a:pt x="59" y="80"/>
                    <a:pt x="60" y="80"/>
                  </a:cubicBezTo>
                  <a:cubicBezTo>
                    <a:pt x="61" y="80"/>
                    <a:pt x="61" y="80"/>
                    <a:pt x="61" y="80"/>
                  </a:cubicBezTo>
                  <a:cubicBezTo>
                    <a:pt x="62" y="79"/>
                    <a:pt x="63" y="79"/>
                    <a:pt x="64" y="79"/>
                  </a:cubicBezTo>
                  <a:cubicBezTo>
                    <a:pt x="66" y="78"/>
                    <a:pt x="67" y="78"/>
                    <a:pt x="68" y="77"/>
                  </a:cubicBezTo>
                  <a:cubicBezTo>
                    <a:pt x="68" y="75"/>
                    <a:pt x="70" y="74"/>
                    <a:pt x="71" y="73"/>
                  </a:cubicBezTo>
                  <a:cubicBezTo>
                    <a:pt x="72" y="73"/>
                    <a:pt x="73" y="72"/>
                    <a:pt x="74" y="71"/>
                  </a:cubicBezTo>
                  <a:cubicBezTo>
                    <a:pt x="74" y="71"/>
                    <a:pt x="75" y="70"/>
                    <a:pt x="75" y="70"/>
                  </a:cubicBezTo>
                  <a:cubicBezTo>
                    <a:pt x="77" y="68"/>
                    <a:pt x="78" y="67"/>
                    <a:pt x="80" y="67"/>
                  </a:cubicBezTo>
                  <a:cubicBezTo>
                    <a:pt x="80" y="67"/>
                    <a:pt x="81" y="67"/>
                    <a:pt x="82" y="68"/>
                  </a:cubicBezTo>
                  <a:cubicBezTo>
                    <a:pt x="82" y="68"/>
                    <a:pt x="82" y="68"/>
                    <a:pt x="83" y="68"/>
                  </a:cubicBezTo>
                  <a:cubicBezTo>
                    <a:pt x="83" y="68"/>
                    <a:pt x="84" y="68"/>
                    <a:pt x="84" y="67"/>
                  </a:cubicBezTo>
                  <a:cubicBezTo>
                    <a:pt x="84" y="67"/>
                    <a:pt x="84" y="66"/>
                    <a:pt x="84" y="66"/>
                  </a:cubicBezTo>
                  <a:cubicBezTo>
                    <a:pt x="85" y="65"/>
                    <a:pt x="85" y="64"/>
                    <a:pt x="88" y="64"/>
                  </a:cubicBezTo>
                  <a:cubicBezTo>
                    <a:pt x="90" y="63"/>
                    <a:pt x="91" y="58"/>
                    <a:pt x="91" y="57"/>
                  </a:cubicBezTo>
                  <a:cubicBezTo>
                    <a:pt x="90" y="56"/>
                    <a:pt x="90" y="56"/>
                    <a:pt x="90" y="56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1" y="56"/>
                    <a:pt x="94" y="55"/>
                    <a:pt x="95" y="53"/>
                  </a:cubicBezTo>
                  <a:cubicBezTo>
                    <a:pt x="95" y="52"/>
                    <a:pt x="95" y="50"/>
                    <a:pt x="96" y="50"/>
                  </a:cubicBezTo>
                  <a:cubicBezTo>
                    <a:pt x="97" y="50"/>
                    <a:pt x="98" y="51"/>
                    <a:pt x="99" y="52"/>
                  </a:cubicBezTo>
                  <a:cubicBezTo>
                    <a:pt x="99" y="52"/>
                    <a:pt x="99" y="53"/>
                    <a:pt x="100" y="53"/>
                  </a:cubicBezTo>
                  <a:cubicBezTo>
                    <a:pt x="101" y="54"/>
                    <a:pt x="102" y="55"/>
                    <a:pt x="103" y="55"/>
                  </a:cubicBezTo>
                  <a:cubicBezTo>
                    <a:pt x="104" y="55"/>
                    <a:pt x="105" y="54"/>
                    <a:pt x="106" y="53"/>
                  </a:cubicBezTo>
                  <a:cubicBezTo>
                    <a:pt x="107" y="52"/>
                    <a:pt x="110" y="50"/>
                    <a:pt x="113" y="50"/>
                  </a:cubicBezTo>
                  <a:cubicBezTo>
                    <a:pt x="113" y="50"/>
                    <a:pt x="114" y="50"/>
                    <a:pt x="114" y="51"/>
                  </a:cubicBezTo>
                  <a:cubicBezTo>
                    <a:pt x="116" y="51"/>
                    <a:pt x="117" y="52"/>
                    <a:pt x="117" y="53"/>
                  </a:cubicBezTo>
                  <a:cubicBezTo>
                    <a:pt x="118" y="54"/>
                    <a:pt x="118" y="54"/>
                    <a:pt x="119" y="55"/>
                  </a:cubicBezTo>
                  <a:cubicBezTo>
                    <a:pt x="120" y="55"/>
                    <a:pt x="121" y="55"/>
                    <a:pt x="123" y="56"/>
                  </a:cubicBezTo>
                  <a:cubicBezTo>
                    <a:pt x="124" y="56"/>
                    <a:pt x="125" y="56"/>
                    <a:pt x="127" y="56"/>
                  </a:cubicBezTo>
                  <a:cubicBezTo>
                    <a:pt x="131" y="56"/>
                    <a:pt x="138" y="64"/>
                    <a:pt x="139" y="64"/>
                  </a:cubicBezTo>
                  <a:cubicBezTo>
                    <a:pt x="140" y="65"/>
                    <a:pt x="140" y="66"/>
                    <a:pt x="141" y="67"/>
                  </a:cubicBezTo>
                  <a:cubicBezTo>
                    <a:pt x="142" y="69"/>
                    <a:pt x="143" y="71"/>
                    <a:pt x="145" y="71"/>
                  </a:cubicBezTo>
                  <a:cubicBezTo>
                    <a:pt x="145" y="71"/>
                    <a:pt x="146" y="71"/>
                    <a:pt x="146" y="70"/>
                  </a:cubicBezTo>
                  <a:cubicBezTo>
                    <a:pt x="148" y="70"/>
                    <a:pt x="149" y="70"/>
                    <a:pt x="150" y="69"/>
                  </a:cubicBezTo>
                  <a:cubicBezTo>
                    <a:pt x="152" y="69"/>
                    <a:pt x="153" y="68"/>
                    <a:pt x="155" y="68"/>
                  </a:cubicBezTo>
                  <a:cubicBezTo>
                    <a:pt x="155" y="68"/>
                    <a:pt x="156" y="68"/>
                    <a:pt x="157" y="68"/>
                  </a:cubicBezTo>
                  <a:cubicBezTo>
                    <a:pt x="158" y="69"/>
                    <a:pt x="158" y="69"/>
                    <a:pt x="159" y="69"/>
                  </a:cubicBezTo>
                  <a:cubicBezTo>
                    <a:pt x="160" y="69"/>
                    <a:pt x="161" y="70"/>
                    <a:pt x="162" y="70"/>
                  </a:cubicBezTo>
                  <a:cubicBezTo>
                    <a:pt x="163" y="70"/>
                    <a:pt x="164" y="69"/>
                    <a:pt x="165" y="69"/>
                  </a:cubicBezTo>
                  <a:cubicBezTo>
                    <a:pt x="166" y="69"/>
                    <a:pt x="167" y="68"/>
                    <a:pt x="168" y="68"/>
                  </a:cubicBezTo>
                  <a:cubicBezTo>
                    <a:pt x="169" y="68"/>
                    <a:pt x="170" y="69"/>
                    <a:pt x="171" y="70"/>
                  </a:cubicBezTo>
                  <a:cubicBezTo>
                    <a:pt x="172" y="71"/>
                    <a:pt x="172" y="72"/>
                    <a:pt x="172" y="73"/>
                  </a:cubicBezTo>
                  <a:cubicBezTo>
                    <a:pt x="172" y="74"/>
                    <a:pt x="172" y="74"/>
                    <a:pt x="172" y="75"/>
                  </a:cubicBezTo>
                  <a:cubicBezTo>
                    <a:pt x="172" y="75"/>
                    <a:pt x="173" y="75"/>
                    <a:pt x="174" y="75"/>
                  </a:cubicBezTo>
                  <a:cubicBezTo>
                    <a:pt x="175" y="75"/>
                    <a:pt x="175" y="75"/>
                    <a:pt x="176" y="75"/>
                  </a:cubicBezTo>
                  <a:cubicBezTo>
                    <a:pt x="176" y="75"/>
                    <a:pt x="177" y="75"/>
                    <a:pt x="177" y="75"/>
                  </a:cubicBezTo>
                  <a:cubicBezTo>
                    <a:pt x="179" y="75"/>
                    <a:pt x="180" y="77"/>
                    <a:pt x="181" y="78"/>
                  </a:cubicBezTo>
                  <a:cubicBezTo>
                    <a:pt x="182" y="79"/>
                    <a:pt x="182" y="80"/>
                    <a:pt x="183" y="80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5" y="82"/>
                    <a:pt x="186" y="82"/>
                    <a:pt x="187" y="82"/>
                  </a:cubicBezTo>
                  <a:cubicBezTo>
                    <a:pt x="187" y="82"/>
                    <a:pt x="187" y="82"/>
                    <a:pt x="188" y="82"/>
                  </a:cubicBezTo>
                  <a:cubicBezTo>
                    <a:pt x="190" y="81"/>
                    <a:pt x="196" y="80"/>
                    <a:pt x="196" y="80"/>
                  </a:cubicBezTo>
                  <a:cubicBezTo>
                    <a:pt x="196" y="80"/>
                    <a:pt x="196" y="80"/>
                    <a:pt x="196" y="80"/>
                  </a:cubicBezTo>
                  <a:cubicBezTo>
                    <a:pt x="196" y="80"/>
                    <a:pt x="196" y="80"/>
                    <a:pt x="196" y="80"/>
                  </a:cubicBezTo>
                  <a:cubicBezTo>
                    <a:pt x="198" y="81"/>
                    <a:pt x="198" y="82"/>
                    <a:pt x="200" y="82"/>
                  </a:cubicBezTo>
                  <a:cubicBezTo>
                    <a:pt x="200" y="82"/>
                    <a:pt x="201" y="82"/>
                    <a:pt x="202" y="81"/>
                  </a:cubicBezTo>
                  <a:cubicBezTo>
                    <a:pt x="203" y="81"/>
                    <a:pt x="204" y="80"/>
                    <a:pt x="205" y="79"/>
                  </a:cubicBezTo>
                  <a:cubicBezTo>
                    <a:pt x="207" y="78"/>
                    <a:pt x="207" y="78"/>
                    <a:pt x="208" y="78"/>
                  </a:cubicBezTo>
                  <a:cubicBezTo>
                    <a:pt x="209" y="78"/>
                    <a:pt x="209" y="78"/>
                    <a:pt x="209" y="79"/>
                  </a:cubicBezTo>
                  <a:cubicBezTo>
                    <a:pt x="210" y="80"/>
                    <a:pt x="209" y="81"/>
                    <a:pt x="209" y="82"/>
                  </a:cubicBezTo>
                  <a:cubicBezTo>
                    <a:pt x="209" y="83"/>
                    <a:pt x="208" y="84"/>
                    <a:pt x="209" y="85"/>
                  </a:cubicBezTo>
                  <a:cubicBezTo>
                    <a:pt x="209" y="85"/>
                    <a:pt x="209" y="85"/>
                    <a:pt x="210" y="85"/>
                  </a:cubicBezTo>
                  <a:cubicBezTo>
                    <a:pt x="212" y="85"/>
                    <a:pt x="212" y="85"/>
                    <a:pt x="214" y="83"/>
                  </a:cubicBezTo>
                  <a:cubicBezTo>
                    <a:pt x="215" y="82"/>
                    <a:pt x="215" y="82"/>
                    <a:pt x="215" y="82"/>
                  </a:cubicBezTo>
                  <a:cubicBezTo>
                    <a:pt x="216" y="79"/>
                    <a:pt x="217" y="79"/>
                    <a:pt x="219" y="78"/>
                  </a:cubicBezTo>
                  <a:cubicBezTo>
                    <a:pt x="219" y="78"/>
                    <a:pt x="220" y="78"/>
                    <a:pt x="221" y="77"/>
                  </a:cubicBezTo>
                  <a:cubicBezTo>
                    <a:pt x="223" y="76"/>
                    <a:pt x="223" y="75"/>
                    <a:pt x="224" y="73"/>
                  </a:cubicBezTo>
                  <a:cubicBezTo>
                    <a:pt x="224" y="73"/>
                    <a:pt x="224" y="72"/>
                    <a:pt x="225" y="71"/>
                  </a:cubicBezTo>
                  <a:cubicBezTo>
                    <a:pt x="226" y="70"/>
                    <a:pt x="228" y="65"/>
                    <a:pt x="231" y="65"/>
                  </a:cubicBezTo>
                  <a:cubicBezTo>
                    <a:pt x="232" y="65"/>
                    <a:pt x="233" y="66"/>
                    <a:pt x="233" y="66"/>
                  </a:cubicBezTo>
                  <a:cubicBezTo>
                    <a:pt x="234" y="67"/>
                    <a:pt x="235" y="68"/>
                    <a:pt x="235" y="69"/>
                  </a:cubicBezTo>
                  <a:cubicBezTo>
                    <a:pt x="236" y="71"/>
                    <a:pt x="236" y="71"/>
                    <a:pt x="237" y="71"/>
                  </a:cubicBezTo>
                  <a:cubicBezTo>
                    <a:pt x="239" y="71"/>
                    <a:pt x="239" y="71"/>
                    <a:pt x="239" y="71"/>
                  </a:cubicBezTo>
                  <a:cubicBezTo>
                    <a:pt x="240" y="71"/>
                    <a:pt x="240" y="71"/>
                    <a:pt x="240" y="69"/>
                  </a:cubicBezTo>
                  <a:cubicBezTo>
                    <a:pt x="241" y="64"/>
                    <a:pt x="242" y="63"/>
                    <a:pt x="246" y="61"/>
                  </a:cubicBezTo>
                  <a:cubicBezTo>
                    <a:pt x="247" y="61"/>
                    <a:pt x="248" y="60"/>
                    <a:pt x="248" y="60"/>
                  </a:cubicBezTo>
                  <a:cubicBezTo>
                    <a:pt x="250" y="59"/>
                    <a:pt x="251" y="58"/>
                    <a:pt x="252" y="58"/>
                  </a:cubicBezTo>
                  <a:cubicBezTo>
                    <a:pt x="253" y="58"/>
                    <a:pt x="254" y="59"/>
                    <a:pt x="255" y="60"/>
                  </a:cubicBezTo>
                  <a:cubicBezTo>
                    <a:pt x="255" y="61"/>
                    <a:pt x="256" y="62"/>
                    <a:pt x="257" y="63"/>
                  </a:cubicBezTo>
                  <a:cubicBezTo>
                    <a:pt x="257" y="65"/>
                    <a:pt x="258" y="66"/>
                    <a:pt x="259" y="66"/>
                  </a:cubicBezTo>
                  <a:cubicBezTo>
                    <a:pt x="260" y="65"/>
                    <a:pt x="260" y="65"/>
                    <a:pt x="261" y="64"/>
                  </a:cubicBezTo>
                  <a:cubicBezTo>
                    <a:pt x="261" y="64"/>
                    <a:pt x="261" y="63"/>
                    <a:pt x="262" y="62"/>
                  </a:cubicBezTo>
                  <a:cubicBezTo>
                    <a:pt x="263" y="60"/>
                    <a:pt x="263" y="59"/>
                    <a:pt x="263" y="58"/>
                  </a:cubicBezTo>
                  <a:cubicBezTo>
                    <a:pt x="263" y="56"/>
                    <a:pt x="264" y="55"/>
                    <a:pt x="266" y="55"/>
                  </a:cubicBezTo>
                  <a:cubicBezTo>
                    <a:pt x="266" y="55"/>
                    <a:pt x="266" y="55"/>
                    <a:pt x="267" y="55"/>
                  </a:cubicBezTo>
                  <a:cubicBezTo>
                    <a:pt x="268" y="55"/>
                    <a:pt x="268" y="55"/>
                    <a:pt x="269" y="55"/>
                  </a:cubicBezTo>
                  <a:cubicBezTo>
                    <a:pt x="269" y="55"/>
                    <a:pt x="269" y="56"/>
                    <a:pt x="270" y="56"/>
                  </a:cubicBezTo>
                  <a:cubicBezTo>
                    <a:pt x="270" y="56"/>
                    <a:pt x="270" y="55"/>
                    <a:pt x="271" y="54"/>
                  </a:cubicBezTo>
                  <a:cubicBezTo>
                    <a:pt x="271" y="53"/>
                    <a:pt x="272" y="52"/>
                    <a:pt x="272" y="51"/>
                  </a:cubicBezTo>
                  <a:cubicBezTo>
                    <a:pt x="274" y="48"/>
                    <a:pt x="275" y="46"/>
                    <a:pt x="274" y="44"/>
                  </a:cubicBezTo>
                  <a:cubicBezTo>
                    <a:pt x="274" y="41"/>
                    <a:pt x="273" y="36"/>
                    <a:pt x="276" y="34"/>
                  </a:cubicBezTo>
                  <a:cubicBezTo>
                    <a:pt x="277" y="33"/>
                    <a:pt x="278" y="32"/>
                    <a:pt x="278" y="32"/>
                  </a:cubicBezTo>
                  <a:cubicBezTo>
                    <a:pt x="280" y="31"/>
                    <a:pt x="280" y="30"/>
                    <a:pt x="282" y="29"/>
                  </a:cubicBezTo>
                  <a:cubicBezTo>
                    <a:pt x="284" y="29"/>
                    <a:pt x="284" y="28"/>
                    <a:pt x="285" y="27"/>
                  </a:cubicBezTo>
                  <a:cubicBezTo>
                    <a:pt x="286" y="26"/>
                    <a:pt x="287" y="24"/>
                    <a:pt x="288" y="22"/>
                  </a:cubicBezTo>
                  <a:cubicBezTo>
                    <a:pt x="292" y="17"/>
                    <a:pt x="293" y="17"/>
                    <a:pt x="296" y="17"/>
                  </a:cubicBezTo>
                  <a:cubicBezTo>
                    <a:pt x="298" y="16"/>
                    <a:pt x="298" y="16"/>
                    <a:pt x="298" y="16"/>
                  </a:cubicBezTo>
                  <a:cubicBezTo>
                    <a:pt x="301" y="16"/>
                    <a:pt x="303" y="16"/>
                    <a:pt x="305" y="14"/>
                  </a:cubicBezTo>
                  <a:cubicBezTo>
                    <a:pt x="305" y="14"/>
                    <a:pt x="305" y="14"/>
                    <a:pt x="305" y="14"/>
                  </a:cubicBezTo>
                  <a:cubicBezTo>
                    <a:pt x="305" y="13"/>
                    <a:pt x="304" y="13"/>
                    <a:pt x="304" y="12"/>
                  </a:cubicBezTo>
                  <a:cubicBezTo>
                    <a:pt x="303" y="12"/>
                    <a:pt x="303" y="11"/>
                    <a:pt x="302" y="11"/>
                  </a:cubicBezTo>
                  <a:cubicBezTo>
                    <a:pt x="299" y="8"/>
                    <a:pt x="299" y="6"/>
                    <a:pt x="301" y="3"/>
                  </a:cubicBezTo>
                  <a:cubicBezTo>
                    <a:pt x="301" y="1"/>
                    <a:pt x="302" y="0"/>
                    <a:pt x="303" y="0"/>
                  </a:cubicBezTo>
                  <a:cubicBezTo>
                    <a:pt x="305" y="0"/>
                    <a:pt x="307" y="2"/>
                    <a:pt x="308" y="4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10" y="7"/>
                    <a:pt x="311" y="8"/>
                    <a:pt x="313" y="8"/>
                  </a:cubicBezTo>
                  <a:cubicBezTo>
                    <a:pt x="316" y="9"/>
                    <a:pt x="316" y="11"/>
                    <a:pt x="317" y="12"/>
                  </a:cubicBezTo>
                  <a:cubicBezTo>
                    <a:pt x="317" y="13"/>
                    <a:pt x="317" y="14"/>
                    <a:pt x="318" y="14"/>
                  </a:cubicBezTo>
                  <a:cubicBezTo>
                    <a:pt x="319" y="16"/>
                    <a:pt x="320" y="18"/>
                    <a:pt x="321" y="20"/>
                  </a:cubicBezTo>
                  <a:cubicBezTo>
                    <a:pt x="321" y="21"/>
                    <a:pt x="321" y="22"/>
                    <a:pt x="322" y="23"/>
                  </a:cubicBezTo>
                  <a:cubicBezTo>
                    <a:pt x="323" y="25"/>
                    <a:pt x="323" y="26"/>
                    <a:pt x="325" y="26"/>
                  </a:cubicBezTo>
                  <a:cubicBezTo>
                    <a:pt x="325" y="26"/>
                    <a:pt x="326" y="25"/>
                    <a:pt x="326" y="25"/>
                  </a:cubicBezTo>
                  <a:cubicBezTo>
                    <a:pt x="327" y="25"/>
                    <a:pt x="328" y="24"/>
                    <a:pt x="329" y="23"/>
                  </a:cubicBezTo>
                  <a:cubicBezTo>
                    <a:pt x="330" y="23"/>
                    <a:pt x="331" y="22"/>
                    <a:pt x="332" y="22"/>
                  </a:cubicBezTo>
                  <a:cubicBezTo>
                    <a:pt x="333" y="22"/>
                    <a:pt x="333" y="22"/>
                    <a:pt x="334" y="23"/>
                  </a:cubicBezTo>
                  <a:cubicBezTo>
                    <a:pt x="335" y="23"/>
                    <a:pt x="335" y="24"/>
                    <a:pt x="336" y="24"/>
                  </a:cubicBezTo>
                  <a:cubicBezTo>
                    <a:pt x="336" y="25"/>
                    <a:pt x="337" y="26"/>
                    <a:pt x="337" y="26"/>
                  </a:cubicBezTo>
                  <a:cubicBezTo>
                    <a:pt x="338" y="26"/>
                    <a:pt x="338" y="26"/>
                    <a:pt x="338" y="26"/>
                  </a:cubicBezTo>
                  <a:cubicBezTo>
                    <a:pt x="341" y="25"/>
                    <a:pt x="341" y="25"/>
                    <a:pt x="344" y="23"/>
                  </a:cubicBezTo>
                  <a:cubicBezTo>
                    <a:pt x="345" y="22"/>
                    <a:pt x="345" y="22"/>
                    <a:pt x="345" y="22"/>
                  </a:cubicBezTo>
                  <a:cubicBezTo>
                    <a:pt x="346" y="21"/>
                    <a:pt x="346" y="20"/>
                    <a:pt x="347" y="20"/>
                  </a:cubicBezTo>
                  <a:cubicBezTo>
                    <a:pt x="348" y="20"/>
                    <a:pt x="349" y="21"/>
                    <a:pt x="350" y="21"/>
                  </a:cubicBezTo>
                  <a:cubicBezTo>
                    <a:pt x="351" y="22"/>
                    <a:pt x="353" y="22"/>
                    <a:pt x="354" y="22"/>
                  </a:cubicBezTo>
                  <a:cubicBezTo>
                    <a:pt x="356" y="22"/>
                    <a:pt x="357" y="22"/>
                    <a:pt x="358" y="22"/>
                  </a:cubicBezTo>
                  <a:cubicBezTo>
                    <a:pt x="358" y="22"/>
                    <a:pt x="359" y="22"/>
                    <a:pt x="359" y="22"/>
                  </a:cubicBezTo>
                  <a:cubicBezTo>
                    <a:pt x="360" y="22"/>
                    <a:pt x="360" y="22"/>
                    <a:pt x="361" y="23"/>
                  </a:cubicBezTo>
                  <a:cubicBezTo>
                    <a:pt x="362" y="23"/>
                    <a:pt x="362" y="25"/>
                    <a:pt x="361" y="28"/>
                  </a:cubicBezTo>
                  <a:cubicBezTo>
                    <a:pt x="361" y="29"/>
                    <a:pt x="362" y="30"/>
                    <a:pt x="362" y="31"/>
                  </a:cubicBezTo>
                  <a:cubicBezTo>
                    <a:pt x="363" y="34"/>
                    <a:pt x="364" y="37"/>
                    <a:pt x="360" y="40"/>
                  </a:cubicBezTo>
                  <a:cubicBezTo>
                    <a:pt x="354" y="43"/>
                    <a:pt x="350" y="48"/>
                    <a:pt x="349" y="51"/>
                  </a:cubicBezTo>
                  <a:cubicBezTo>
                    <a:pt x="348" y="52"/>
                    <a:pt x="347" y="54"/>
                    <a:pt x="348" y="55"/>
                  </a:cubicBezTo>
                  <a:cubicBezTo>
                    <a:pt x="348" y="55"/>
                    <a:pt x="349" y="56"/>
                    <a:pt x="350" y="56"/>
                  </a:cubicBezTo>
                  <a:cubicBezTo>
                    <a:pt x="352" y="56"/>
                    <a:pt x="354" y="56"/>
                    <a:pt x="355" y="56"/>
                  </a:cubicBezTo>
                  <a:cubicBezTo>
                    <a:pt x="357" y="56"/>
                    <a:pt x="358" y="56"/>
                    <a:pt x="361" y="57"/>
                  </a:cubicBezTo>
                  <a:cubicBezTo>
                    <a:pt x="362" y="57"/>
                    <a:pt x="362" y="57"/>
                    <a:pt x="363" y="57"/>
                  </a:cubicBezTo>
                  <a:cubicBezTo>
                    <a:pt x="363" y="57"/>
                    <a:pt x="363" y="57"/>
                    <a:pt x="364" y="56"/>
                  </a:cubicBezTo>
                  <a:cubicBezTo>
                    <a:pt x="364" y="56"/>
                    <a:pt x="365" y="55"/>
                    <a:pt x="366" y="54"/>
                  </a:cubicBezTo>
                  <a:cubicBezTo>
                    <a:pt x="369" y="50"/>
                    <a:pt x="369" y="50"/>
                    <a:pt x="374" y="47"/>
                  </a:cubicBezTo>
                  <a:cubicBezTo>
                    <a:pt x="375" y="45"/>
                    <a:pt x="376" y="44"/>
                    <a:pt x="377" y="43"/>
                  </a:cubicBezTo>
                  <a:cubicBezTo>
                    <a:pt x="378" y="41"/>
                    <a:pt x="378" y="40"/>
                    <a:pt x="382" y="40"/>
                  </a:cubicBezTo>
                  <a:cubicBezTo>
                    <a:pt x="383" y="40"/>
                    <a:pt x="383" y="40"/>
                    <a:pt x="383" y="40"/>
                  </a:cubicBezTo>
                  <a:cubicBezTo>
                    <a:pt x="383" y="41"/>
                    <a:pt x="383" y="41"/>
                    <a:pt x="383" y="41"/>
                  </a:cubicBezTo>
                  <a:cubicBezTo>
                    <a:pt x="383" y="44"/>
                    <a:pt x="384" y="48"/>
                    <a:pt x="387" y="50"/>
                  </a:cubicBezTo>
                  <a:cubicBezTo>
                    <a:pt x="388" y="51"/>
                    <a:pt x="389" y="52"/>
                    <a:pt x="389" y="54"/>
                  </a:cubicBezTo>
                  <a:cubicBezTo>
                    <a:pt x="389" y="57"/>
                    <a:pt x="387" y="61"/>
                    <a:pt x="385" y="63"/>
                  </a:cubicBezTo>
                  <a:cubicBezTo>
                    <a:pt x="382" y="67"/>
                    <a:pt x="381" y="69"/>
                    <a:pt x="382" y="73"/>
                  </a:cubicBezTo>
                  <a:cubicBezTo>
                    <a:pt x="382" y="77"/>
                    <a:pt x="383" y="87"/>
                    <a:pt x="383" y="91"/>
                  </a:cubicBezTo>
                  <a:cubicBezTo>
                    <a:pt x="383" y="95"/>
                    <a:pt x="378" y="101"/>
                    <a:pt x="375" y="105"/>
                  </a:cubicBezTo>
                  <a:cubicBezTo>
                    <a:pt x="374" y="106"/>
                    <a:pt x="374" y="106"/>
                    <a:pt x="374" y="106"/>
                  </a:cubicBezTo>
                  <a:cubicBezTo>
                    <a:pt x="372" y="109"/>
                    <a:pt x="367" y="113"/>
                    <a:pt x="360" y="118"/>
                  </a:cubicBezTo>
                  <a:cubicBezTo>
                    <a:pt x="357" y="120"/>
                    <a:pt x="357" y="123"/>
                    <a:pt x="359" y="128"/>
                  </a:cubicBezTo>
                  <a:cubicBezTo>
                    <a:pt x="361" y="131"/>
                    <a:pt x="360" y="133"/>
                    <a:pt x="359" y="136"/>
                  </a:cubicBezTo>
                  <a:cubicBezTo>
                    <a:pt x="358" y="137"/>
                    <a:pt x="358" y="139"/>
                    <a:pt x="357" y="141"/>
                  </a:cubicBezTo>
                  <a:cubicBezTo>
                    <a:pt x="357" y="142"/>
                    <a:pt x="357" y="143"/>
                    <a:pt x="358" y="143"/>
                  </a:cubicBezTo>
                  <a:cubicBezTo>
                    <a:pt x="359" y="145"/>
                    <a:pt x="362" y="145"/>
                    <a:pt x="365" y="145"/>
                  </a:cubicBezTo>
                  <a:cubicBezTo>
                    <a:pt x="366" y="145"/>
                    <a:pt x="366" y="145"/>
                    <a:pt x="366" y="145"/>
                  </a:cubicBezTo>
                  <a:cubicBezTo>
                    <a:pt x="367" y="145"/>
                    <a:pt x="367" y="145"/>
                    <a:pt x="367" y="145"/>
                  </a:cubicBezTo>
                  <a:cubicBezTo>
                    <a:pt x="367" y="146"/>
                    <a:pt x="367" y="146"/>
                    <a:pt x="367" y="146"/>
                  </a:cubicBezTo>
                  <a:cubicBezTo>
                    <a:pt x="367" y="146"/>
                    <a:pt x="371" y="151"/>
                    <a:pt x="376" y="154"/>
                  </a:cubicBezTo>
                  <a:cubicBezTo>
                    <a:pt x="379" y="155"/>
                    <a:pt x="380" y="156"/>
                    <a:pt x="382" y="157"/>
                  </a:cubicBezTo>
                  <a:cubicBezTo>
                    <a:pt x="384" y="159"/>
                    <a:pt x="385" y="160"/>
                    <a:pt x="388" y="161"/>
                  </a:cubicBezTo>
                  <a:cubicBezTo>
                    <a:pt x="392" y="162"/>
                    <a:pt x="393" y="164"/>
                    <a:pt x="394" y="167"/>
                  </a:cubicBezTo>
                  <a:cubicBezTo>
                    <a:pt x="394" y="169"/>
                    <a:pt x="395" y="171"/>
                    <a:pt x="396" y="173"/>
                  </a:cubicBezTo>
                  <a:cubicBezTo>
                    <a:pt x="398" y="177"/>
                    <a:pt x="404" y="179"/>
                    <a:pt x="409" y="181"/>
                  </a:cubicBezTo>
                  <a:cubicBezTo>
                    <a:pt x="412" y="182"/>
                    <a:pt x="414" y="183"/>
                    <a:pt x="415" y="184"/>
                  </a:cubicBezTo>
                  <a:cubicBezTo>
                    <a:pt x="418" y="186"/>
                    <a:pt x="424" y="191"/>
                    <a:pt x="424" y="194"/>
                  </a:cubicBezTo>
                  <a:cubicBezTo>
                    <a:pt x="424" y="195"/>
                    <a:pt x="424" y="196"/>
                    <a:pt x="423" y="196"/>
                  </a:cubicBezTo>
                  <a:cubicBezTo>
                    <a:pt x="421" y="198"/>
                    <a:pt x="420" y="203"/>
                    <a:pt x="421" y="207"/>
                  </a:cubicBezTo>
                  <a:cubicBezTo>
                    <a:pt x="422" y="207"/>
                    <a:pt x="422" y="208"/>
                    <a:pt x="422" y="208"/>
                  </a:cubicBezTo>
                  <a:cubicBezTo>
                    <a:pt x="423" y="211"/>
                    <a:pt x="424" y="213"/>
                    <a:pt x="420" y="217"/>
                  </a:cubicBezTo>
                  <a:cubicBezTo>
                    <a:pt x="420" y="218"/>
                    <a:pt x="419" y="219"/>
                    <a:pt x="418" y="220"/>
                  </a:cubicBezTo>
                  <a:cubicBezTo>
                    <a:pt x="416" y="222"/>
                    <a:pt x="415" y="223"/>
                    <a:pt x="413" y="227"/>
                  </a:cubicBezTo>
                  <a:cubicBezTo>
                    <a:pt x="412" y="230"/>
                    <a:pt x="412" y="231"/>
                    <a:pt x="414" y="233"/>
                  </a:cubicBezTo>
                  <a:cubicBezTo>
                    <a:pt x="415" y="235"/>
                    <a:pt x="416" y="236"/>
                    <a:pt x="416" y="239"/>
                  </a:cubicBezTo>
                  <a:cubicBezTo>
                    <a:pt x="417" y="242"/>
                    <a:pt x="418" y="245"/>
                    <a:pt x="419" y="247"/>
                  </a:cubicBezTo>
                  <a:cubicBezTo>
                    <a:pt x="420" y="249"/>
                    <a:pt x="420" y="250"/>
                    <a:pt x="421" y="252"/>
                  </a:cubicBezTo>
                  <a:cubicBezTo>
                    <a:pt x="421" y="254"/>
                    <a:pt x="427" y="255"/>
                    <a:pt x="431" y="256"/>
                  </a:cubicBezTo>
                  <a:cubicBezTo>
                    <a:pt x="432" y="256"/>
                    <a:pt x="433" y="256"/>
                    <a:pt x="433" y="256"/>
                  </a:cubicBezTo>
                  <a:cubicBezTo>
                    <a:pt x="435" y="256"/>
                    <a:pt x="437" y="258"/>
                    <a:pt x="438" y="261"/>
                  </a:cubicBezTo>
                  <a:cubicBezTo>
                    <a:pt x="439" y="263"/>
                    <a:pt x="439" y="265"/>
                    <a:pt x="439" y="267"/>
                  </a:cubicBezTo>
                  <a:cubicBezTo>
                    <a:pt x="438" y="267"/>
                    <a:pt x="437" y="268"/>
                    <a:pt x="437" y="268"/>
                  </a:cubicBezTo>
                  <a:cubicBezTo>
                    <a:pt x="436" y="269"/>
                    <a:pt x="436" y="269"/>
                    <a:pt x="436" y="270"/>
                  </a:cubicBezTo>
                  <a:cubicBezTo>
                    <a:pt x="436" y="271"/>
                    <a:pt x="438" y="272"/>
                    <a:pt x="439" y="272"/>
                  </a:cubicBezTo>
                  <a:cubicBezTo>
                    <a:pt x="439" y="272"/>
                    <a:pt x="439" y="272"/>
                    <a:pt x="439" y="272"/>
                  </a:cubicBezTo>
                  <a:cubicBezTo>
                    <a:pt x="439" y="272"/>
                    <a:pt x="440" y="272"/>
                    <a:pt x="440" y="273"/>
                  </a:cubicBezTo>
                  <a:cubicBezTo>
                    <a:pt x="440" y="273"/>
                    <a:pt x="440" y="275"/>
                    <a:pt x="438" y="278"/>
                  </a:cubicBezTo>
                  <a:cubicBezTo>
                    <a:pt x="436" y="281"/>
                    <a:pt x="438" y="285"/>
                    <a:pt x="445" y="291"/>
                  </a:cubicBezTo>
                  <a:cubicBezTo>
                    <a:pt x="451" y="295"/>
                    <a:pt x="447" y="303"/>
                    <a:pt x="444" y="308"/>
                  </a:cubicBezTo>
                  <a:cubicBezTo>
                    <a:pt x="444" y="308"/>
                    <a:pt x="443" y="309"/>
                    <a:pt x="443" y="310"/>
                  </a:cubicBezTo>
                  <a:cubicBezTo>
                    <a:pt x="441" y="313"/>
                    <a:pt x="442" y="314"/>
                    <a:pt x="442" y="317"/>
                  </a:cubicBezTo>
                  <a:cubicBezTo>
                    <a:pt x="443" y="318"/>
                    <a:pt x="443" y="319"/>
                    <a:pt x="443" y="320"/>
                  </a:cubicBezTo>
                  <a:cubicBezTo>
                    <a:pt x="444" y="326"/>
                    <a:pt x="438" y="334"/>
                    <a:pt x="434" y="338"/>
                  </a:cubicBezTo>
                  <a:cubicBezTo>
                    <a:pt x="430" y="342"/>
                    <a:pt x="429" y="343"/>
                    <a:pt x="432" y="347"/>
                  </a:cubicBezTo>
                  <a:cubicBezTo>
                    <a:pt x="433" y="349"/>
                    <a:pt x="434" y="350"/>
                    <a:pt x="435" y="352"/>
                  </a:cubicBezTo>
                  <a:cubicBezTo>
                    <a:pt x="437" y="354"/>
                    <a:pt x="439" y="356"/>
                    <a:pt x="440" y="359"/>
                  </a:cubicBezTo>
                  <a:cubicBezTo>
                    <a:pt x="440" y="360"/>
                    <a:pt x="440" y="360"/>
                    <a:pt x="440" y="360"/>
                  </a:cubicBezTo>
                  <a:cubicBezTo>
                    <a:pt x="442" y="365"/>
                    <a:pt x="442" y="368"/>
                    <a:pt x="447" y="369"/>
                  </a:cubicBezTo>
                  <a:cubicBezTo>
                    <a:pt x="452" y="370"/>
                    <a:pt x="452" y="373"/>
                    <a:pt x="453" y="377"/>
                  </a:cubicBezTo>
                  <a:cubicBezTo>
                    <a:pt x="453" y="378"/>
                    <a:pt x="453" y="380"/>
                    <a:pt x="454" y="381"/>
                  </a:cubicBezTo>
                  <a:cubicBezTo>
                    <a:pt x="456" y="388"/>
                    <a:pt x="456" y="389"/>
                    <a:pt x="454" y="392"/>
                  </a:cubicBezTo>
                  <a:cubicBezTo>
                    <a:pt x="452" y="394"/>
                    <a:pt x="450" y="397"/>
                    <a:pt x="448" y="398"/>
                  </a:cubicBezTo>
                  <a:cubicBezTo>
                    <a:pt x="450" y="399"/>
                    <a:pt x="450" y="399"/>
                    <a:pt x="450" y="399"/>
                  </a:cubicBezTo>
                  <a:cubicBezTo>
                    <a:pt x="449" y="400"/>
                    <a:pt x="449" y="400"/>
                    <a:pt x="449" y="400"/>
                  </a:cubicBezTo>
                  <a:cubicBezTo>
                    <a:pt x="445" y="401"/>
                    <a:pt x="443" y="402"/>
                    <a:pt x="442" y="402"/>
                  </a:cubicBezTo>
                  <a:cubicBezTo>
                    <a:pt x="442" y="403"/>
                    <a:pt x="441" y="403"/>
                    <a:pt x="441" y="403"/>
                  </a:cubicBezTo>
                  <a:cubicBezTo>
                    <a:pt x="441" y="403"/>
                    <a:pt x="441" y="403"/>
                    <a:pt x="441" y="403"/>
                  </a:cubicBezTo>
                  <a:cubicBezTo>
                    <a:pt x="438" y="403"/>
                    <a:pt x="433" y="399"/>
                    <a:pt x="432" y="397"/>
                  </a:cubicBezTo>
                  <a:cubicBezTo>
                    <a:pt x="432" y="396"/>
                    <a:pt x="431" y="395"/>
                    <a:pt x="431" y="395"/>
                  </a:cubicBezTo>
                  <a:cubicBezTo>
                    <a:pt x="430" y="395"/>
                    <a:pt x="429" y="396"/>
                    <a:pt x="428" y="397"/>
                  </a:cubicBezTo>
                  <a:cubicBezTo>
                    <a:pt x="427" y="398"/>
                    <a:pt x="427" y="399"/>
                    <a:pt x="427" y="399"/>
                  </a:cubicBezTo>
                  <a:cubicBezTo>
                    <a:pt x="427" y="400"/>
                    <a:pt x="427" y="401"/>
                    <a:pt x="426" y="401"/>
                  </a:cubicBezTo>
                  <a:cubicBezTo>
                    <a:pt x="425" y="401"/>
                    <a:pt x="425" y="401"/>
                    <a:pt x="425" y="401"/>
                  </a:cubicBezTo>
                  <a:cubicBezTo>
                    <a:pt x="424" y="401"/>
                    <a:pt x="423" y="401"/>
                    <a:pt x="422" y="401"/>
                  </a:cubicBezTo>
                  <a:cubicBezTo>
                    <a:pt x="421" y="401"/>
                    <a:pt x="420" y="401"/>
                    <a:pt x="416" y="402"/>
                  </a:cubicBezTo>
                  <a:cubicBezTo>
                    <a:pt x="414" y="403"/>
                    <a:pt x="413" y="404"/>
                    <a:pt x="413" y="404"/>
                  </a:cubicBezTo>
                  <a:cubicBezTo>
                    <a:pt x="412" y="404"/>
                    <a:pt x="412" y="404"/>
                    <a:pt x="409" y="405"/>
                  </a:cubicBezTo>
                  <a:cubicBezTo>
                    <a:pt x="407" y="406"/>
                    <a:pt x="406" y="406"/>
                    <a:pt x="406" y="407"/>
                  </a:cubicBezTo>
                  <a:cubicBezTo>
                    <a:pt x="406" y="408"/>
                    <a:pt x="405" y="410"/>
                    <a:pt x="403" y="411"/>
                  </a:cubicBezTo>
                  <a:cubicBezTo>
                    <a:pt x="402" y="412"/>
                    <a:pt x="401" y="413"/>
                    <a:pt x="401" y="414"/>
                  </a:cubicBezTo>
                  <a:cubicBezTo>
                    <a:pt x="401" y="414"/>
                    <a:pt x="401" y="415"/>
                    <a:pt x="400" y="415"/>
                  </a:cubicBezTo>
                  <a:cubicBezTo>
                    <a:pt x="400" y="415"/>
                    <a:pt x="399" y="414"/>
                    <a:pt x="399" y="414"/>
                  </a:cubicBezTo>
                  <a:cubicBezTo>
                    <a:pt x="399" y="414"/>
                    <a:pt x="399" y="414"/>
                    <a:pt x="399" y="414"/>
                  </a:cubicBezTo>
                  <a:cubicBezTo>
                    <a:pt x="398" y="413"/>
                    <a:pt x="398" y="412"/>
                    <a:pt x="397" y="412"/>
                  </a:cubicBezTo>
                  <a:cubicBezTo>
                    <a:pt x="397" y="411"/>
                    <a:pt x="397" y="410"/>
                    <a:pt x="396" y="410"/>
                  </a:cubicBezTo>
                  <a:cubicBezTo>
                    <a:pt x="392" y="410"/>
                    <a:pt x="388" y="410"/>
                    <a:pt x="386" y="408"/>
                  </a:cubicBezTo>
                  <a:cubicBezTo>
                    <a:pt x="386" y="408"/>
                    <a:pt x="385" y="407"/>
                    <a:pt x="384" y="407"/>
                  </a:cubicBezTo>
                  <a:cubicBezTo>
                    <a:pt x="381" y="407"/>
                    <a:pt x="378" y="408"/>
                    <a:pt x="375" y="409"/>
                  </a:cubicBezTo>
                  <a:cubicBezTo>
                    <a:pt x="374" y="410"/>
                    <a:pt x="374" y="411"/>
                    <a:pt x="373" y="413"/>
                  </a:cubicBezTo>
                  <a:cubicBezTo>
                    <a:pt x="372" y="414"/>
                    <a:pt x="372" y="416"/>
                    <a:pt x="371" y="417"/>
                  </a:cubicBezTo>
                  <a:cubicBezTo>
                    <a:pt x="371" y="418"/>
                    <a:pt x="370" y="419"/>
                    <a:pt x="370" y="420"/>
                  </a:cubicBezTo>
                  <a:cubicBezTo>
                    <a:pt x="369" y="422"/>
                    <a:pt x="369" y="422"/>
                    <a:pt x="367" y="423"/>
                  </a:cubicBezTo>
                  <a:cubicBezTo>
                    <a:pt x="365" y="424"/>
                    <a:pt x="365" y="424"/>
                    <a:pt x="366" y="427"/>
                  </a:cubicBezTo>
                  <a:cubicBezTo>
                    <a:pt x="367" y="428"/>
                    <a:pt x="367" y="429"/>
                    <a:pt x="367" y="431"/>
                  </a:cubicBezTo>
                  <a:cubicBezTo>
                    <a:pt x="368" y="434"/>
                    <a:pt x="367" y="436"/>
                    <a:pt x="365" y="438"/>
                  </a:cubicBezTo>
                  <a:cubicBezTo>
                    <a:pt x="365" y="439"/>
                    <a:pt x="364" y="440"/>
                    <a:pt x="363" y="441"/>
                  </a:cubicBezTo>
                  <a:cubicBezTo>
                    <a:pt x="362" y="444"/>
                    <a:pt x="361" y="444"/>
                    <a:pt x="360" y="444"/>
                  </a:cubicBezTo>
                  <a:cubicBezTo>
                    <a:pt x="358" y="444"/>
                    <a:pt x="357" y="443"/>
                    <a:pt x="357" y="441"/>
                  </a:cubicBezTo>
                  <a:cubicBezTo>
                    <a:pt x="357" y="440"/>
                    <a:pt x="357" y="440"/>
                    <a:pt x="356" y="440"/>
                  </a:cubicBezTo>
                  <a:cubicBezTo>
                    <a:pt x="356" y="440"/>
                    <a:pt x="355" y="440"/>
                    <a:pt x="353" y="441"/>
                  </a:cubicBezTo>
                  <a:cubicBezTo>
                    <a:pt x="351" y="442"/>
                    <a:pt x="349" y="443"/>
                    <a:pt x="347" y="443"/>
                  </a:cubicBezTo>
                  <a:cubicBezTo>
                    <a:pt x="346" y="443"/>
                    <a:pt x="344" y="444"/>
                    <a:pt x="342" y="444"/>
                  </a:cubicBezTo>
                  <a:cubicBezTo>
                    <a:pt x="340" y="445"/>
                    <a:pt x="339" y="445"/>
                    <a:pt x="338" y="445"/>
                  </a:cubicBezTo>
                  <a:cubicBezTo>
                    <a:pt x="335" y="446"/>
                    <a:pt x="333" y="446"/>
                    <a:pt x="329" y="448"/>
                  </a:cubicBezTo>
                  <a:cubicBezTo>
                    <a:pt x="328" y="448"/>
                    <a:pt x="326" y="449"/>
                    <a:pt x="324" y="449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23"/>
            <p:cNvSpPr>
              <a:spLocks noEditPoints="1"/>
            </p:cNvSpPr>
            <p:nvPr/>
          </p:nvSpPr>
          <p:spPr bwMode="auto">
            <a:xfrm>
              <a:off x="2779713" y="2246313"/>
              <a:ext cx="1419225" cy="1393825"/>
            </a:xfrm>
            <a:custGeom>
              <a:avLst/>
              <a:gdLst>
                <a:gd name="T0" fmla="*/ 346 w 459"/>
                <a:gd name="T1" fmla="*/ 24 h 451"/>
                <a:gd name="T2" fmla="*/ 368 w 459"/>
                <a:gd name="T3" fmla="*/ 56 h 451"/>
                <a:gd name="T4" fmla="*/ 368 w 459"/>
                <a:gd name="T5" fmla="*/ 147 h 451"/>
                <a:gd name="T6" fmla="*/ 440 w 459"/>
                <a:gd name="T7" fmla="*/ 267 h 451"/>
                <a:gd name="T8" fmla="*/ 455 w 459"/>
                <a:gd name="T9" fmla="*/ 383 h 451"/>
                <a:gd name="T10" fmla="*/ 418 w 459"/>
                <a:gd name="T11" fmla="*/ 403 h 451"/>
                <a:gd name="T12" fmla="*/ 365 w 459"/>
                <a:gd name="T13" fmla="*/ 442 h 451"/>
                <a:gd name="T14" fmla="*/ 287 w 459"/>
                <a:gd name="T15" fmla="*/ 433 h 451"/>
                <a:gd name="T16" fmla="*/ 261 w 459"/>
                <a:gd name="T17" fmla="*/ 423 h 451"/>
                <a:gd name="T18" fmla="*/ 243 w 459"/>
                <a:gd name="T19" fmla="*/ 393 h 451"/>
                <a:gd name="T20" fmla="*/ 221 w 459"/>
                <a:gd name="T21" fmla="*/ 336 h 451"/>
                <a:gd name="T22" fmla="*/ 189 w 459"/>
                <a:gd name="T23" fmla="*/ 324 h 451"/>
                <a:gd name="T24" fmla="*/ 129 w 459"/>
                <a:gd name="T25" fmla="*/ 298 h 451"/>
                <a:gd name="T26" fmla="*/ 129 w 459"/>
                <a:gd name="T27" fmla="*/ 223 h 451"/>
                <a:gd name="T28" fmla="*/ 121 w 459"/>
                <a:gd name="T29" fmla="*/ 174 h 451"/>
                <a:gd name="T30" fmla="*/ 96 w 459"/>
                <a:gd name="T31" fmla="*/ 150 h 451"/>
                <a:gd name="T32" fmla="*/ 54 w 459"/>
                <a:gd name="T33" fmla="*/ 130 h 451"/>
                <a:gd name="T34" fmla="*/ 13 w 459"/>
                <a:gd name="T35" fmla="*/ 117 h 451"/>
                <a:gd name="T36" fmla="*/ 38 w 459"/>
                <a:gd name="T37" fmla="*/ 97 h 451"/>
                <a:gd name="T38" fmla="*/ 87 w 459"/>
                <a:gd name="T39" fmla="*/ 68 h 451"/>
                <a:gd name="T40" fmla="*/ 141 w 459"/>
                <a:gd name="T41" fmla="*/ 66 h 451"/>
                <a:gd name="T42" fmla="*/ 184 w 459"/>
                <a:gd name="T43" fmla="*/ 82 h 451"/>
                <a:gd name="T44" fmla="*/ 233 w 459"/>
                <a:gd name="T45" fmla="*/ 67 h 451"/>
                <a:gd name="T46" fmla="*/ 269 w 459"/>
                <a:gd name="T47" fmla="*/ 57 h 451"/>
                <a:gd name="T48" fmla="*/ 305 w 459"/>
                <a:gd name="T49" fmla="*/ 0 h 451"/>
                <a:gd name="T50" fmla="*/ 284 w 459"/>
                <a:gd name="T51" fmla="*/ 29 h 451"/>
                <a:gd name="T52" fmla="*/ 262 w 459"/>
                <a:gd name="T53" fmla="*/ 65 h 451"/>
                <a:gd name="T54" fmla="*/ 240 w 459"/>
                <a:gd name="T55" fmla="*/ 72 h 451"/>
                <a:gd name="T56" fmla="*/ 212 w 459"/>
                <a:gd name="T57" fmla="*/ 83 h 451"/>
                <a:gd name="T58" fmla="*/ 185 w 459"/>
                <a:gd name="T59" fmla="*/ 81 h 451"/>
                <a:gd name="T60" fmla="*/ 159 w 459"/>
                <a:gd name="T61" fmla="*/ 68 h 451"/>
                <a:gd name="T62" fmla="*/ 115 w 459"/>
                <a:gd name="T63" fmla="*/ 51 h 451"/>
                <a:gd name="T64" fmla="*/ 85 w 459"/>
                <a:gd name="T65" fmla="*/ 68 h 451"/>
                <a:gd name="T66" fmla="*/ 53 w 459"/>
                <a:gd name="T67" fmla="*/ 76 h 451"/>
                <a:gd name="T68" fmla="*/ 17 w 459"/>
                <a:gd name="T69" fmla="*/ 103 h 451"/>
                <a:gd name="T70" fmla="*/ 24 w 459"/>
                <a:gd name="T71" fmla="*/ 116 h 451"/>
                <a:gd name="T72" fmla="*/ 50 w 459"/>
                <a:gd name="T73" fmla="*/ 129 h 451"/>
                <a:gd name="T74" fmla="*/ 73 w 459"/>
                <a:gd name="T75" fmla="*/ 138 h 451"/>
                <a:gd name="T76" fmla="*/ 112 w 459"/>
                <a:gd name="T77" fmla="*/ 157 h 451"/>
                <a:gd name="T78" fmla="*/ 121 w 459"/>
                <a:gd name="T79" fmla="*/ 201 h 451"/>
                <a:gd name="T80" fmla="*/ 128 w 459"/>
                <a:gd name="T81" fmla="*/ 224 h 451"/>
                <a:gd name="T82" fmla="*/ 134 w 459"/>
                <a:gd name="T83" fmla="*/ 263 h 451"/>
                <a:gd name="T84" fmla="*/ 140 w 459"/>
                <a:gd name="T85" fmla="*/ 314 h 451"/>
                <a:gd name="T86" fmla="*/ 185 w 459"/>
                <a:gd name="T87" fmla="*/ 328 h 451"/>
                <a:gd name="T88" fmla="*/ 208 w 459"/>
                <a:gd name="T89" fmla="*/ 337 h 451"/>
                <a:gd name="T90" fmla="*/ 244 w 459"/>
                <a:gd name="T91" fmla="*/ 356 h 451"/>
                <a:gd name="T92" fmla="*/ 237 w 459"/>
                <a:gd name="T93" fmla="*/ 398 h 451"/>
                <a:gd name="T94" fmla="*/ 257 w 459"/>
                <a:gd name="T95" fmla="*/ 419 h 451"/>
                <a:gd name="T96" fmla="*/ 273 w 459"/>
                <a:gd name="T97" fmla="*/ 444 h 451"/>
                <a:gd name="T98" fmla="*/ 299 w 459"/>
                <a:gd name="T99" fmla="*/ 444 h 451"/>
                <a:gd name="T100" fmla="*/ 358 w 459"/>
                <a:gd name="T101" fmla="*/ 442 h 451"/>
                <a:gd name="T102" fmla="*/ 386 w 459"/>
                <a:gd name="T103" fmla="*/ 409 h 451"/>
                <a:gd name="T104" fmla="*/ 415 w 459"/>
                <a:gd name="T105" fmla="*/ 406 h 451"/>
                <a:gd name="T106" fmla="*/ 454 w 459"/>
                <a:gd name="T107" fmla="*/ 401 h 451"/>
                <a:gd name="T108" fmla="*/ 445 w 459"/>
                <a:gd name="T109" fmla="*/ 318 h 451"/>
                <a:gd name="T110" fmla="*/ 441 w 459"/>
                <a:gd name="T111" fmla="*/ 261 h 451"/>
                <a:gd name="T112" fmla="*/ 426 w 459"/>
                <a:gd name="T113" fmla="*/ 198 h 451"/>
                <a:gd name="T114" fmla="*/ 367 w 459"/>
                <a:gd name="T115" fmla="*/ 145 h 451"/>
                <a:gd name="T116" fmla="*/ 389 w 459"/>
                <a:gd name="T117" fmla="*/ 50 h 451"/>
                <a:gd name="T118" fmla="*/ 350 w 459"/>
                <a:gd name="T119" fmla="*/ 55 h 451"/>
                <a:gd name="T120" fmla="*/ 345 w 459"/>
                <a:gd name="T121" fmla="*/ 23 h 451"/>
                <a:gd name="T122" fmla="*/ 320 w 459"/>
                <a:gd name="T123" fmla="*/ 13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9" h="451">
                  <a:moveTo>
                    <a:pt x="305" y="2"/>
                  </a:moveTo>
                  <a:cubicBezTo>
                    <a:pt x="307" y="2"/>
                    <a:pt x="308" y="4"/>
                    <a:pt x="309" y="5"/>
                  </a:cubicBezTo>
                  <a:cubicBezTo>
                    <a:pt x="311" y="9"/>
                    <a:pt x="312" y="10"/>
                    <a:pt x="315" y="10"/>
                  </a:cubicBezTo>
                  <a:cubicBezTo>
                    <a:pt x="318" y="11"/>
                    <a:pt x="318" y="14"/>
                    <a:pt x="319" y="16"/>
                  </a:cubicBezTo>
                  <a:cubicBezTo>
                    <a:pt x="321" y="18"/>
                    <a:pt x="322" y="22"/>
                    <a:pt x="323" y="24"/>
                  </a:cubicBezTo>
                  <a:cubicBezTo>
                    <a:pt x="324" y="26"/>
                    <a:pt x="325" y="27"/>
                    <a:pt x="327" y="27"/>
                  </a:cubicBezTo>
                  <a:cubicBezTo>
                    <a:pt x="327" y="27"/>
                    <a:pt x="328" y="27"/>
                    <a:pt x="329" y="27"/>
                  </a:cubicBezTo>
                  <a:cubicBezTo>
                    <a:pt x="331" y="26"/>
                    <a:pt x="333" y="24"/>
                    <a:pt x="334" y="24"/>
                  </a:cubicBezTo>
                  <a:cubicBezTo>
                    <a:pt x="334" y="24"/>
                    <a:pt x="335" y="24"/>
                    <a:pt x="335" y="24"/>
                  </a:cubicBezTo>
                  <a:cubicBezTo>
                    <a:pt x="337" y="26"/>
                    <a:pt x="337" y="28"/>
                    <a:pt x="339" y="28"/>
                  </a:cubicBezTo>
                  <a:cubicBezTo>
                    <a:pt x="340" y="28"/>
                    <a:pt x="340" y="28"/>
                    <a:pt x="341" y="27"/>
                  </a:cubicBezTo>
                  <a:cubicBezTo>
                    <a:pt x="344" y="26"/>
                    <a:pt x="344" y="26"/>
                    <a:pt x="346" y="24"/>
                  </a:cubicBezTo>
                  <a:cubicBezTo>
                    <a:pt x="348" y="23"/>
                    <a:pt x="349" y="22"/>
                    <a:pt x="349" y="22"/>
                  </a:cubicBezTo>
                  <a:cubicBezTo>
                    <a:pt x="350" y="22"/>
                    <a:pt x="351" y="23"/>
                    <a:pt x="352" y="23"/>
                  </a:cubicBezTo>
                  <a:cubicBezTo>
                    <a:pt x="353" y="24"/>
                    <a:pt x="355" y="24"/>
                    <a:pt x="356" y="24"/>
                  </a:cubicBezTo>
                  <a:cubicBezTo>
                    <a:pt x="358" y="24"/>
                    <a:pt x="360" y="24"/>
                    <a:pt x="360" y="24"/>
                  </a:cubicBezTo>
                  <a:cubicBezTo>
                    <a:pt x="361" y="24"/>
                    <a:pt x="361" y="24"/>
                    <a:pt x="361" y="24"/>
                  </a:cubicBezTo>
                  <a:cubicBezTo>
                    <a:pt x="362" y="24"/>
                    <a:pt x="363" y="25"/>
                    <a:pt x="363" y="28"/>
                  </a:cubicBezTo>
                  <a:cubicBezTo>
                    <a:pt x="362" y="32"/>
                    <a:pt x="366" y="36"/>
                    <a:pt x="361" y="40"/>
                  </a:cubicBezTo>
                  <a:cubicBezTo>
                    <a:pt x="356" y="44"/>
                    <a:pt x="352" y="49"/>
                    <a:pt x="350" y="51"/>
                  </a:cubicBezTo>
                  <a:cubicBezTo>
                    <a:pt x="348" y="54"/>
                    <a:pt x="347" y="57"/>
                    <a:pt x="352" y="58"/>
                  </a:cubicBezTo>
                  <a:cubicBezTo>
                    <a:pt x="357" y="58"/>
                    <a:pt x="359" y="58"/>
                    <a:pt x="363" y="59"/>
                  </a:cubicBezTo>
                  <a:cubicBezTo>
                    <a:pt x="364" y="59"/>
                    <a:pt x="364" y="59"/>
                    <a:pt x="365" y="59"/>
                  </a:cubicBezTo>
                  <a:cubicBezTo>
                    <a:pt x="366" y="59"/>
                    <a:pt x="366" y="58"/>
                    <a:pt x="368" y="56"/>
                  </a:cubicBezTo>
                  <a:cubicBezTo>
                    <a:pt x="371" y="52"/>
                    <a:pt x="371" y="52"/>
                    <a:pt x="376" y="48"/>
                  </a:cubicBezTo>
                  <a:cubicBezTo>
                    <a:pt x="381" y="45"/>
                    <a:pt x="379" y="42"/>
                    <a:pt x="384" y="42"/>
                  </a:cubicBezTo>
                  <a:cubicBezTo>
                    <a:pt x="384" y="45"/>
                    <a:pt x="385" y="49"/>
                    <a:pt x="388" y="52"/>
                  </a:cubicBezTo>
                  <a:cubicBezTo>
                    <a:pt x="392" y="55"/>
                    <a:pt x="390" y="59"/>
                    <a:pt x="386" y="64"/>
                  </a:cubicBezTo>
                  <a:cubicBezTo>
                    <a:pt x="383" y="68"/>
                    <a:pt x="382" y="70"/>
                    <a:pt x="383" y="74"/>
                  </a:cubicBezTo>
                  <a:cubicBezTo>
                    <a:pt x="383" y="78"/>
                    <a:pt x="384" y="88"/>
                    <a:pt x="384" y="92"/>
                  </a:cubicBezTo>
                  <a:cubicBezTo>
                    <a:pt x="384" y="96"/>
                    <a:pt x="378" y="103"/>
                    <a:pt x="375" y="107"/>
                  </a:cubicBezTo>
                  <a:cubicBezTo>
                    <a:pt x="372" y="110"/>
                    <a:pt x="365" y="115"/>
                    <a:pt x="361" y="118"/>
                  </a:cubicBezTo>
                  <a:cubicBezTo>
                    <a:pt x="357" y="121"/>
                    <a:pt x="358" y="126"/>
                    <a:pt x="360" y="130"/>
                  </a:cubicBezTo>
                  <a:cubicBezTo>
                    <a:pt x="363" y="134"/>
                    <a:pt x="360" y="135"/>
                    <a:pt x="358" y="142"/>
                  </a:cubicBezTo>
                  <a:cubicBezTo>
                    <a:pt x="357" y="147"/>
                    <a:pt x="364" y="147"/>
                    <a:pt x="367" y="147"/>
                  </a:cubicBezTo>
                  <a:cubicBezTo>
                    <a:pt x="368" y="147"/>
                    <a:pt x="368" y="147"/>
                    <a:pt x="368" y="147"/>
                  </a:cubicBezTo>
                  <a:cubicBezTo>
                    <a:pt x="368" y="147"/>
                    <a:pt x="372" y="153"/>
                    <a:pt x="378" y="156"/>
                  </a:cubicBezTo>
                  <a:cubicBezTo>
                    <a:pt x="383" y="158"/>
                    <a:pt x="385" y="161"/>
                    <a:pt x="390" y="163"/>
                  </a:cubicBezTo>
                  <a:cubicBezTo>
                    <a:pt x="395" y="164"/>
                    <a:pt x="394" y="168"/>
                    <a:pt x="397" y="174"/>
                  </a:cubicBezTo>
                  <a:cubicBezTo>
                    <a:pt x="401" y="181"/>
                    <a:pt x="413" y="183"/>
                    <a:pt x="417" y="186"/>
                  </a:cubicBezTo>
                  <a:cubicBezTo>
                    <a:pt x="420" y="188"/>
                    <a:pt x="427" y="195"/>
                    <a:pt x="425" y="197"/>
                  </a:cubicBezTo>
                  <a:cubicBezTo>
                    <a:pt x="422" y="199"/>
                    <a:pt x="421" y="204"/>
                    <a:pt x="422" y="208"/>
                  </a:cubicBezTo>
                  <a:cubicBezTo>
                    <a:pt x="424" y="212"/>
                    <a:pt x="425" y="213"/>
                    <a:pt x="422" y="218"/>
                  </a:cubicBezTo>
                  <a:cubicBezTo>
                    <a:pt x="418" y="222"/>
                    <a:pt x="417" y="222"/>
                    <a:pt x="414" y="228"/>
                  </a:cubicBezTo>
                  <a:cubicBezTo>
                    <a:pt x="411" y="234"/>
                    <a:pt x="417" y="234"/>
                    <a:pt x="418" y="240"/>
                  </a:cubicBezTo>
                  <a:cubicBezTo>
                    <a:pt x="418" y="245"/>
                    <a:pt x="421" y="250"/>
                    <a:pt x="422" y="253"/>
                  </a:cubicBezTo>
                  <a:cubicBezTo>
                    <a:pt x="422" y="257"/>
                    <a:pt x="431" y="257"/>
                    <a:pt x="435" y="258"/>
                  </a:cubicBezTo>
                  <a:cubicBezTo>
                    <a:pt x="439" y="259"/>
                    <a:pt x="441" y="265"/>
                    <a:pt x="440" y="267"/>
                  </a:cubicBezTo>
                  <a:cubicBezTo>
                    <a:pt x="438" y="269"/>
                    <a:pt x="436" y="269"/>
                    <a:pt x="437" y="271"/>
                  </a:cubicBezTo>
                  <a:cubicBezTo>
                    <a:pt x="438" y="273"/>
                    <a:pt x="441" y="274"/>
                    <a:pt x="441" y="274"/>
                  </a:cubicBezTo>
                  <a:cubicBezTo>
                    <a:pt x="441" y="274"/>
                    <a:pt x="441" y="274"/>
                    <a:pt x="441" y="274"/>
                  </a:cubicBezTo>
                  <a:cubicBezTo>
                    <a:pt x="441" y="274"/>
                    <a:pt x="442" y="274"/>
                    <a:pt x="439" y="278"/>
                  </a:cubicBezTo>
                  <a:cubicBezTo>
                    <a:pt x="436" y="283"/>
                    <a:pt x="441" y="289"/>
                    <a:pt x="447" y="293"/>
                  </a:cubicBezTo>
                  <a:cubicBezTo>
                    <a:pt x="452" y="297"/>
                    <a:pt x="446" y="306"/>
                    <a:pt x="444" y="310"/>
                  </a:cubicBezTo>
                  <a:cubicBezTo>
                    <a:pt x="442" y="314"/>
                    <a:pt x="443" y="317"/>
                    <a:pt x="444" y="321"/>
                  </a:cubicBezTo>
                  <a:cubicBezTo>
                    <a:pt x="445" y="326"/>
                    <a:pt x="440" y="334"/>
                    <a:pt x="436" y="338"/>
                  </a:cubicBezTo>
                  <a:cubicBezTo>
                    <a:pt x="432" y="342"/>
                    <a:pt x="430" y="344"/>
                    <a:pt x="433" y="349"/>
                  </a:cubicBezTo>
                  <a:cubicBezTo>
                    <a:pt x="436" y="353"/>
                    <a:pt x="440" y="355"/>
                    <a:pt x="441" y="360"/>
                  </a:cubicBezTo>
                  <a:cubicBezTo>
                    <a:pt x="443" y="366"/>
                    <a:pt x="443" y="369"/>
                    <a:pt x="449" y="371"/>
                  </a:cubicBezTo>
                  <a:cubicBezTo>
                    <a:pt x="455" y="372"/>
                    <a:pt x="453" y="376"/>
                    <a:pt x="455" y="383"/>
                  </a:cubicBezTo>
                  <a:cubicBezTo>
                    <a:pt x="457" y="389"/>
                    <a:pt x="457" y="390"/>
                    <a:pt x="455" y="392"/>
                  </a:cubicBezTo>
                  <a:cubicBezTo>
                    <a:pt x="453" y="395"/>
                    <a:pt x="449" y="399"/>
                    <a:pt x="449" y="399"/>
                  </a:cubicBezTo>
                  <a:cubicBezTo>
                    <a:pt x="449" y="399"/>
                    <a:pt x="449" y="399"/>
                    <a:pt x="450" y="400"/>
                  </a:cubicBezTo>
                  <a:cubicBezTo>
                    <a:pt x="447" y="401"/>
                    <a:pt x="444" y="402"/>
                    <a:pt x="444" y="403"/>
                  </a:cubicBezTo>
                  <a:cubicBezTo>
                    <a:pt x="443" y="403"/>
                    <a:pt x="443" y="403"/>
                    <a:pt x="443" y="403"/>
                  </a:cubicBezTo>
                  <a:cubicBezTo>
                    <a:pt x="441" y="403"/>
                    <a:pt x="436" y="400"/>
                    <a:pt x="435" y="397"/>
                  </a:cubicBezTo>
                  <a:cubicBezTo>
                    <a:pt x="435" y="396"/>
                    <a:pt x="434" y="395"/>
                    <a:pt x="433" y="395"/>
                  </a:cubicBezTo>
                  <a:cubicBezTo>
                    <a:pt x="432" y="395"/>
                    <a:pt x="430" y="396"/>
                    <a:pt x="429" y="397"/>
                  </a:cubicBezTo>
                  <a:cubicBezTo>
                    <a:pt x="428" y="400"/>
                    <a:pt x="429" y="401"/>
                    <a:pt x="428" y="401"/>
                  </a:cubicBezTo>
                  <a:cubicBezTo>
                    <a:pt x="428" y="401"/>
                    <a:pt x="427" y="401"/>
                    <a:pt x="427" y="401"/>
                  </a:cubicBezTo>
                  <a:cubicBezTo>
                    <a:pt x="426" y="401"/>
                    <a:pt x="425" y="401"/>
                    <a:pt x="424" y="401"/>
                  </a:cubicBezTo>
                  <a:cubicBezTo>
                    <a:pt x="423" y="401"/>
                    <a:pt x="421" y="401"/>
                    <a:pt x="418" y="403"/>
                  </a:cubicBezTo>
                  <a:cubicBezTo>
                    <a:pt x="413" y="405"/>
                    <a:pt x="415" y="404"/>
                    <a:pt x="411" y="405"/>
                  </a:cubicBezTo>
                  <a:cubicBezTo>
                    <a:pt x="406" y="406"/>
                    <a:pt x="409" y="408"/>
                    <a:pt x="405" y="411"/>
                  </a:cubicBezTo>
                  <a:cubicBezTo>
                    <a:pt x="402" y="414"/>
                    <a:pt x="402" y="415"/>
                    <a:pt x="402" y="415"/>
                  </a:cubicBezTo>
                  <a:cubicBezTo>
                    <a:pt x="402" y="415"/>
                    <a:pt x="402" y="415"/>
                    <a:pt x="401" y="414"/>
                  </a:cubicBezTo>
                  <a:cubicBezTo>
                    <a:pt x="400" y="412"/>
                    <a:pt x="401" y="410"/>
                    <a:pt x="398" y="410"/>
                  </a:cubicBezTo>
                  <a:cubicBezTo>
                    <a:pt x="394" y="410"/>
                    <a:pt x="391" y="410"/>
                    <a:pt x="389" y="408"/>
                  </a:cubicBezTo>
                  <a:cubicBezTo>
                    <a:pt x="388" y="408"/>
                    <a:pt x="387" y="407"/>
                    <a:pt x="386" y="407"/>
                  </a:cubicBezTo>
                  <a:cubicBezTo>
                    <a:pt x="383" y="407"/>
                    <a:pt x="379" y="409"/>
                    <a:pt x="377" y="409"/>
                  </a:cubicBezTo>
                  <a:cubicBezTo>
                    <a:pt x="374" y="410"/>
                    <a:pt x="375" y="414"/>
                    <a:pt x="372" y="418"/>
                  </a:cubicBezTo>
                  <a:cubicBezTo>
                    <a:pt x="370" y="422"/>
                    <a:pt x="371" y="422"/>
                    <a:pt x="368" y="423"/>
                  </a:cubicBezTo>
                  <a:cubicBezTo>
                    <a:pt x="365" y="424"/>
                    <a:pt x="368" y="428"/>
                    <a:pt x="368" y="432"/>
                  </a:cubicBezTo>
                  <a:cubicBezTo>
                    <a:pt x="369" y="436"/>
                    <a:pt x="367" y="438"/>
                    <a:pt x="365" y="442"/>
                  </a:cubicBezTo>
                  <a:cubicBezTo>
                    <a:pt x="364" y="444"/>
                    <a:pt x="363" y="444"/>
                    <a:pt x="362" y="444"/>
                  </a:cubicBezTo>
                  <a:cubicBezTo>
                    <a:pt x="361" y="444"/>
                    <a:pt x="360" y="443"/>
                    <a:pt x="360" y="442"/>
                  </a:cubicBezTo>
                  <a:cubicBezTo>
                    <a:pt x="360" y="440"/>
                    <a:pt x="359" y="440"/>
                    <a:pt x="358" y="440"/>
                  </a:cubicBezTo>
                  <a:cubicBezTo>
                    <a:pt x="357" y="440"/>
                    <a:pt x="356" y="440"/>
                    <a:pt x="355" y="441"/>
                  </a:cubicBezTo>
                  <a:cubicBezTo>
                    <a:pt x="352" y="443"/>
                    <a:pt x="350" y="443"/>
                    <a:pt x="344" y="444"/>
                  </a:cubicBezTo>
                  <a:cubicBezTo>
                    <a:pt x="337" y="446"/>
                    <a:pt x="336" y="446"/>
                    <a:pt x="331" y="448"/>
                  </a:cubicBezTo>
                  <a:cubicBezTo>
                    <a:pt x="329" y="448"/>
                    <a:pt x="328" y="449"/>
                    <a:pt x="326" y="449"/>
                  </a:cubicBezTo>
                  <a:cubicBezTo>
                    <a:pt x="321" y="449"/>
                    <a:pt x="315" y="447"/>
                    <a:pt x="311" y="446"/>
                  </a:cubicBezTo>
                  <a:cubicBezTo>
                    <a:pt x="307" y="446"/>
                    <a:pt x="304" y="446"/>
                    <a:pt x="301" y="446"/>
                  </a:cubicBezTo>
                  <a:cubicBezTo>
                    <a:pt x="299" y="445"/>
                    <a:pt x="303" y="442"/>
                    <a:pt x="299" y="442"/>
                  </a:cubicBezTo>
                  <a:cubicBezTo>
                    <a:pt x="295" y="441"/>
                    <a:pt x="292" y="438"/>
                    <a:pt x="289" y="436"/>
                  </a:cubicBezTo>
                  <a:cubicBezTo>
                    <a:pt x="286" y="435"/>
                    <a:pt x="288" y="433"/>
                    <a:pt x="287" y="433"/>
                  </a:cubicBezTo>
                  <a:cubicBezTo>
                    <a:pt x="287" y="433"/>
                    <a:pt x="286" y="433"/>
                    <a:pt x="286" y="433"/>
                  </a:cubicBezTo>
                  <a:cubicBezTo>
                    <a:pt x="283" y="435"/>
                    <a:pt x="283" y="437"/>
                    <a:pt x="279" y="438"/>
                  </a:cubicBezTo>
                  <a:cubicBezTo>
                    <a:pt x="279" y="438"/>
                    <a:pt x="278" y="438"/>
                    <a:pt x="278" y="438"/>
                  </a:cubicBezTo>
                  <a:cubicBezTo>
                    <a:pt x="277" y="438"/>
                    <a:pt x="276" y="437"/>
                    <a:pt x="276" y="437"/>
                  </a:cubicBezTo>
                  <a:cubicBezTo>
                    <a:pt x="276" y="437"/>
                    <a:pt x="276" y="438"/>
                    <a:pt x="275" y="439"/>
                  </a:cubicBezTo>
                  <a:cubicBezTo>
                    <a:pt x="273" y="442"/>
                    <a:pt x="271" y="443"/>
                    <a:pt x="268" y="446"/>
                  </a:cubicBezTo>
                  <a:cubicBezTo>
                    <a:pt x="267" y="447"/>
                    <a:pt x="266" y="448"/>
                    <a:pt x="266" y="448"/>
                  </a:cubicBezTo>
                  <a:cubicBezTo>
                    <a:pt x="264" y="448"/>
                    <a:pt x="262" y="445"/>
                    <a:pt x="260" y="444"/>
                  </a:cubicBezTo>
                  <a:cubicBezTo>
                    <a:pt x="258" y="443"/>
                    <a:pt x="258" y="440"/>
                    <a:pt x="259" y="438"/>
                  </a:cubicBezTo>
                  <a:cubicBezTo>
                    <a:pt x="260" y="435"/>
                    <a:pt x="260" y="434"/>
                    <a:pt x="259" y="432"/>
                  </a:cubicBezTo>
                  <a:cubicBezTo>
                    <a:pt x="259" y="430"/>
                    <a:pt x="257" y="429"/>
                    <a:pt x="257" y="427"/>
                  </a:cubicBezTo>
                  <a:cubicBezTo>
                    <a:pt x="257" y="425"/>
                    <a:pt x="259" y="425"/>
                    <a:pt x="261" y="423"/>
                  </a:cubicBezTo>
                  <a:cubicBezTo>
                    <a:pt x="262" y="422"/>
                    <a:pt x="260" y="418"/>
                    <a:pt x="258" y="417"/>
                  </a:cubicBezTo>
                  <a:cubicBezTo>
                    <a:pt x="256" y="416"/>
                    <a:pt x="258" y="413"/>
                    <a:pt x="256" y="413"/>
                  </a:cubicBezTo>
                  <a:cubicBezTo>
                    <a:pt x="256" y="413"/>
                    <a:pt x="256" y="413"/>
                    <a:pt x="255" y="413"/>
                  </a:cubicBezTo>
                  <a:cubicBezTo>
                    <a:pt x="255" y="413"/>
                    <a:pt x="255" y="413"/>
                    <a:pt x="255" y="413"/>
                  </a:cubicBezTo>
                  <a:cubicBezTo>
                    <a:pt x="252" y="413"/>
                    <a:pt x="251" y="411"/>
                    <a:pt x="251" y="411"/>
                  </a:cubicBezTo>
                  <a:cubicBezTo>
                    <a:pt x="251" y="411"/>
                    <a:pt x="252" y="406"/>
                    <a:pt x="250" y="404"/>
                  </a:cubicBezTo>
                  <a:cubicBezTo>
                    <a:pt x="249" y="403"/>
                    <a:pt x="248" y="402"/>
                    <a:pt x="247" y="402"/>
                  </a:cubicBezTo>
                  <a:cubicBezTo>
                    <a:pt x="246" y="402"/>
                    <a:pt x="245" y="402"/>
                    <a:pt x="244" y="403"/>
                  </a:cubicBezTo>
                  <a:cubicBezTo>
                    <a:pt x="244" y="403"/>
                    <a:pt x="244" y="403"/>
                    <a:pt x="243" y="403"/>
                  </a:cubicBezTo>
                  <a:cubicBezTo>
                    <a:pt x="240" y="403"/>
                    <a:pt x="240" y="399"/>
                    <a:pt x="239" y="397"/>
                  </a:cubicBezTo>
                  <a:cubicBezTo>
                    <a:pt x="239" y="397"/>
                    <a:pt x="238" y="397"/>
                    <a:pt x="238" y="397"/>
                  </a:cubicBezTo>
                  <a:cubicBezTo>
                    <a:pt x="239" y="396"/>
                    <a:pt x="241" y="394"/>
                    <a:pt x="243" y="393"/>
                  </a:cubicBezTo>
                  <a:cubicBezTo>
                    <a:pt x="247" y="391"/>
                    <a:pt x="250" y="390"/>
                    <a:pt x="252" y="387"/>
                  </a:cubicBezTo>
                  <a:cubicBezTo>
                    <a:pt x="254" y="384"/>
                    <a:pt x="255" y="380"/>
                    <a:pt x="253" y="378"/>
                  </a:cubicBezTo>
                  <a:cubicBezTo>
                    <a:pt x="250" y="376"/>
                    <a:pt x="249" y="373"/>
                    <a:pt x="250" y="370"/>
                  </a:cubicBezTo>
                  <a:cubicBezTo>
                    <a:pt x="252" y="367"/>
                    <a:pt x="252" y="364"/>
                    <a:pt x="250" y="362"/>
                  </a:cubicBezTo>
                  <a:cubicBezTo>
                    <a:pt x="248" y="361"/>
                    <a:pt x="246" y="359"/>
                    <a:pt x="246" y="357"/>
                  </a:cubicBezTo>
                  <a:cubicBezTo>
                    <a:pt x="246" y="354"/>
                    <a:pt x="247" y="349"/>
                    <a:pt x="243" y="349"/>
                  </a:cubicBezTo>
                  <a:cubicBezTo>
                    <a:pt x="242" y="349"/>
                    <a:pt x="242" y="349"/>
                    <a:pt x="241" y="349"/>
                  </a:cubicBezTo>
                  <a:cubicBezTo>
                    <a:pt x="239" y="350"/>
                    <a:pt x="238" y="350"/>
                    <a:pt x="236" y="350"/>
                  </a:cubicBezTo>
                  <a:cubicBezTo>
                    <a:pt x="232" y="350"/>
                    <a:pt x="230" y="348"/>
                    <a:pt x="231" y="346"/>
                  </a:cubicBezTo>
                  <a:cubicBezTo>
                    <a:pt x="233" y="344"/>
                    <a:pt x="231" y="344"/>
                    <a:pt x="228" y="344"/>
                  </a:cubicBezTo>
                  <a:cubicBezTo>
                    <a:pt x="225" y="344"/>
                    <a:pt x="224" y="343"/>
                    <a:pt x="223" y="340"/>
                  </a:cubicBezTo>
                  <a:cubicBezTo>
                    <a:pt x="223" y="338"/>
                    <a:pt x="222" y="336"/>
                    <a:pt x="221" y="336"/>
                  </a:cubicBezTo>
                  <a:cubicBezTo>
                    <a:pt x="220" y="336"/>
                    <a:pt x="220" y="337"/>
                    <a:pt x="219" y="337"/>
                  </a:cubicBezTo>
                  <a:cubicBezTo>
                    <a:pt x="217" y="338"/>
                    <a:pt x="215" y="340"/>
                    <a:pt x="213" y="340"/>
                  </a:cubicBezTo>
                  <a:cubicBezTo>
                    <a:pt x="212" y="340"/>
                    <a:pt x="211" y="339"/>
                    <a:pt x="210" y="337"/>
                  </a:cubicBezTo>
                  <a:cubicBezTo>
                    <a:pt x="209" y="333"/>
                    <a:pt x="208" y="333"/>
                    <a:pt x="206" y="333"/>
                  </a:cubicBezTo>
                  <a:cubicBezTo>
                    <a:pt x="206" y="333"/>
                    <a:pt x="205" y="333"/>
                    <a:pt x="204" y="333"/>
                  </a:cubicBezTo>
                  <a:cubicBezTo>
                    <a:pt x="204" y="333"/>
                    <a:pt x="204" y="333"/>
                    <a:pt x="203" y="333"/>
                  </a:cubicBezTo>
                  <a:cubicBezTo>
                    <a:pt x="201" y="333"/>
                    <a:pt x="198" y="331"/>
                    <a:pt x="197" y="329"/>
                  </a:cubicBezTo>
                  <a:cubicBezTo>
                    <a:pt x="196" y="329"/>
                    <a:pt x="196" y="329"/>
                    <a:pt x="195" y="329"/>
                  </a:cubicBezTo>
                  <a:cubicBezTo>
                    <a:pt x="195" y="329"/>
                    <a:pt x="194" y="329"/>
                    <a:pt x="193" y="329"/>
                  </a:cubicBezTo>
                  <a:cubicBezTo>
                    <a:pt x="193" y="329"/>
                    <a:pt x="192" y="329"/>
                    <a:pt x="192" y="328"/>
                  </a:cubicBezTo>
                  <a:cubicBezTo>
                    <a:pt x="190" y="326"/>
                    <a:pt x="192" y="324"/>
                    <a:pt x="190" y="324"/>
                  </a:cubicBezTo>
                  <a:cubicBezTo>
                    <a:pt x="190" y="324"/>
                    <a:pt x="190" y="324"/>
                    <a:pt x="189" y="324"/>
                  </a:cubicBezTo>
                  <a:cubicBezTo>
                    <a:pt x="186" y="325"/>
                    <a:pt x="183" y="328"/>
                    <a:pt x="179" y="330"/>
                  </a:cubicBezTo>
                  <a:cubicBezTo>
                    <a:pt x="177" y="331"/>
                    <a:pt x="175" y="332"/>
                    <a:pt x="173" y="332"/>
                  </a:cubicBezTo>
                  <a:cubicBezTo>
                    <a:pt x="172" y="332"/>
                    <a:pt x="171" y="332"/>
                    <a:pt x="170" y="330"/>
                  </a:cubicBezTo>
                  <a:cubicBezTo>
                    <a:pt x="167" y="327"/>
                    <a:pt x="165" y="325"/>
                    <a:pt x="163" y="323"/>
                  </a:cubicBezTo>
                  <a:cubicBezTo>
                    <a:pt x="163" y="322"/>
                    <a:pt x="162" y="321"/>
                    <a:pt x="161" y="321"/>
                  </a:cubicBezTo>
                  <a:cubicBezTo>
                    <a:pt x="160" y="321"/>
                    <a:pt x="159" y="322"/>
                    <a:pt x="159" y="322"/>
                  </a:cubicBezTo>
                  <a:cubicBezTo>
                    <a:pt x="159" y="322"/>
                    <a:pt x="159" y="325"/>
                    <a:pt x="157" y="325"/>
                  </a:cubicBezTo>
                  <a:cubicBezTo>
                    <a:pt x="157" y="325"/>
                    <a:pt x="157" y="325"/>
                    <a:pt x="157" y="325"/>
                  </a:cubicBezTo>
                  <a:cubicBezTo>
                    <a:pt x="155" y="324"/>
                    <a:pt x="146" y="318"/>
                    <a:pt x="146" y="318"/>
                  </a:cubicBezTo>
                  <a:cubicBezTo>
                    <a:pt x="146" y="318"/>
                    <a:pt x="144" y="318"/>
                    <a:pt x="142" y="314"/>
                  </a:cubicBezTo>
                  <a:cubicBezTo>
                    <a:pt x="141" y="310"/>
                    <a:pt x="137" y="309"/>
                    <a:pt x="135" y="307"/>
                  </a:cubicBezTo>
                  <a:cubicBezTo>
                    <a:pt x="134" y="305"/>
                    <a:pt x="130" y="302"/>
                    <a:pt x="129" y="298"/>
                  </a:cubicBezTo>
                  <a:cubicBezTo>
                    <a:pt x="128" y="294"/>
                    <a:pt x="128" y="292"/>
                    <a:pt x="131" y="289"/>
                  </a:cubicBezTo>
                  <a:cubicBezTo>
                    <a:pt x="133" y="285"/>
                    <a:pt x="134" y="287"/>
                    <a:pt x="136" y="285"/>
                  </a:cubicBezTo>
                  <a:cubicBezTo>
                    <a:pt x="138" y="284"/>
                    <a:pt x="134" y="282"/>
                    <a:pt x="132" y="280"/>
                  </a:cubicBezTo>
                  <a:cubicBezTo>
                    <a:pt x="130" y="278"/>
                    <a:pt x="131" y="276"/>
                    <a:pt x="132" y="271"/>
                  </a:cubicBezTo>
                  <a:cubicBezTo>
                    <a:pt x="133" y="266"/>
                    <a:pt x="136" y="264"/>
                    <a:pt x="137" y="261"/>
                  </a:cubicBezTo>
                  <a:cubicBezTo>
                    <a:pt x="137" y="259"/>
                    <a:pt x="136" y="257"/>
                    <a:pt x="135" y="254"/>
                  </a:cubicBezTo>
                  <a:cubicBezTo>
                    <a:pt x="135" y="250"/>
                    <a:pt x="134" y="242"/>
                    <a:pt x="136" y="239"/>
                  </a:cubicBezTo>
                  <a:cubicBezTo>
                    <a:pt x="138" y="236"/>
                    <a:pt x="141" y="233"/>
                    <a:pt x="139" y="231"/>
                  </a:cubicBezTo>
                  <a:cubicBezTo>
                    <a:pt x="138" y="231"/>
                    <a:pt x="138" y="230"/>
                    <a:pt x="137" y="230"/>
                  </a:cubicBezTo>
                  <a:cubicBezTo>
                    <a:pt x="136" y="230"/>
                    <a:pt x="135" y="231"/>
                    <a:pt x="134" y="231"/>
                  </a:cubicBezTo>
                  <a:cubicBezTo>
                    <a:pt x="133" y="231"/>
                    <a:pt x="133" y="231"/>
                    <a:pt x="132" y="230"/>
                  </a:cubicBezTo>
                  <a:cubicBezTo>
                    <a:pt x="130" y="229"/>
                    <a:pt x="131" y="223"/>
                    <a:pt x="129" y="223"/>
                  </a:cubicBezTo>
                  <a:cubicBezTo>
                    <a:pt x="128" y="223"/>
                    <a:pt x="128" y="223"/>
                    <a:pt x="128" y="223"/>
                  </a:cubicBezTo>
                  <a:cubicBezTo>
                    <a:pt x="127" y="223"/>
                    <a:pt x="127" y="223"/>
                    <a:pt x="125" y="224"/>
                  </a:cubicBezTo>
                  <a:cubicBezTo>
                    <a:pt x="124" y="226"/>
                    <a:pt x="122" y="228"/>
                    <a:pt x="120" y="228"/>
                  </a:cubicBezTo>
                  <a:cubicBezTo>
                    <a:pt x="120" y="228"/>
                    <a:pt x="119" y="227"/>
                    <a:pt x="119" y="226"/>
                  </a:cubicBezTo>
                  <a:cubicBezTo>
                    <a:pt x="119" y="223"/>
                    <a:pt x="120" y="223"/>
                    <a:pt x="121" y="222"/>
                  </a:cubicBezTo>
                  <a:cubicBezTo>
                    <a:pt x="122" y="220"/>
                    <a:pt x="116" y="220"/>
                    <a:pt x="116" y="220"/>
                  </a:cubicBezTo>
                  <a:cubicBezTo>
                    <a:pt x="116" y="220"/>
                    <a:pt x="117" y="218"/>
                    <a:pt x="118" y="214"/>
                  </a:cubicBezTo>
                  <a:cubicBezTo>
                    <a:pt x="119" y="211"/>
                    <a:pt x="118" y="206"/>
                    <a:pt x="119" y="205"/>
                  </a:cubicBezTo>
                  <a:cubicBezTo>
                    <a:pt x="120" y="203"/>
                    <a:pt x="123" y="202"/>
                    <a:pt x="124" y="201"/>
                  </a:cubicBezTo>
                  <a:cubicBezTo>
                    <a:pt x="125" y="199"/>
                    <a:pt x="127" y="195"/>
                    <a:pt x="124" y="190"/>
                  </a:cubicBezTo>
                  <a:cubicBezTo>
                    <a:pt x="122" y="185"/>
                    <a:pt x="120" y="183"/>
                    <a:pt x="121" y="180"/>
                  </a:cubicBezTo>
                  <a:cubicBezTo>
                    <a:pt x="123" y="177"/>
                    <a:pt x="121" y="176"/>
                    <a:pt x="121" y="174"/>
                  </a:cubicBezTo>
                  <a:cubicBezTo>
                    <a:pt x="120" y="172"/>
                    <a:pt x="122" y="170"/>
                    <a:pt x="125" y="168"/>
                  </a:cubicBezTo>
                  <a:cubicBezTo>
                    <a:pt x="127" y="166"/>
                    <a:pt x="126" y="163"/>
                    <a:pt x="125" y="161"/>
                  </a:cubicBezTo>
                  <a:cubicBezTo>
                    <a:pt x="124" y="158"/>
                    <a:pt x="120" y="152"/>
                    <a:pt x="118" y="152"/>
                  </a:cubicBezTo>
                  <a:cubicBezTo>
                    <a:pt x="117" y="152"/>
                    <a:pt x="117" y="152"/>
                    <a:pt x="117" y="152"/>
                  </a:cubicBezTo>
                  <a:cubicBezTo>
                    <a:pt x="115" y="152"/>
                    <a:pt x="115" y="154"/>
                    <a:pt x="113" y="155"/>
                  </a:cubicBezTo>
                  <a:cubicBezTo>
                    <a:pt x="112" y="156"/>
                    <a:pt x="112" y="156"/>
                    <a:pt x="112" y="156"/>
                  </a:cubicBezTo>
                  <a:cubicBezTo>
                    <a:pt x="110" y="156"/>
                    <a:pt x="111" y="153"/>
                    <a:pt x="110" y="151"/>
                  </a:cubicBezTo>
                  <a:cubicBezTo>
                    <a:pt x="109" y="150"/>
                    <a:pt x="109" y="150"/>
                    <a:pt x="109" y="150"/>
                  </a:cubicBezTo>
                  <a:cubicBezTo>
                    <a:pt x="108" y="150"/>
                    <a:pt x="108" y="151"/>
                    <a:pt x="106" y="151"/>
                  </a:cubicBezTo>
                  <a:cubicBezTo>
                    <a:pt x="106" y="151"/>
                    <a:pt x="106" y="151"/>
                    <a:pt x="105" y="151"/>
                  </a:cubicBezTo>
                  <a:cubicBezTo>
                    <a:pt x="103" y="151"/>
                    <a:pt x="99" y="150"/>
                    <a:pt x="97" y="150"/>
                  </a:cubicBezTo>
                  <a:cubicBezTo>
                    <a:pt x="97" y="150"/>
                    <a:pt x="96" y="150"/>
                    <a:pt x="96" y="150"/>
                  </a:cubicBezTo>
                  <a:cubicBezTo>
                    <a:pt x="95" y="150"/>
                    <a:pt x="94" y="151"/>
                    <a:pt x="92" y="151"/>
                  </a:cubicBezTo>
                  <a:cubicBezTo>
                    <a:pt x="89" y="151"/>
                    <a:pt x="86" y="150"/>
                    <a:pt x="84" y="149"/>
                  </a:cubicBezTo>
                  <a:cubicBezTo>
                    <a:pt x="79" y="147"/>
                    <a:pt x="75" y="146"/>
                    <a:pt x="74" y="144"/>
                  </a:cubicBezTo>
                  <a:cubicBezTo>
                    <a:pt x="73" y="143"/>
                    <a:pt x="74" y="141"/>
                    <a:pt x="75" y="139"/>
                  </a:cubicBezTo>
                  <a:cubicBezTo>
                    <a:pt x="75" y="137"/>
                    <a:pt x="74" y="136"/>
                    <a:pt x="72" y="136"/>
                  </a:cubicBezTo>
                  <a:cubicBezTo>
                    <a:pt x="71" y="136"/>
                    <a:pt x="71" y="136"/>
                    <a:pt x="70" y="137"/>
                  </a:cubicBezTo>
                  <a:cubicBezTo>
                    <a:pt x="70" y="137"/>
                    <a:pt x="69" y="137"/>
                    <a:pt x="69" y="137"/>
                  </a:cubicBezTo>
                  <a:cubicBezTo>
                    <a:pt x="67" y="137"/>
                    <a:pt x="66" y="132"/>
                    <a:pt x="66" y="132"/>
                  </a:cubicBezTo>
                  <a:cubicBezTo>
                    <a:pt x="64" y="130"/>
                    <a:pt x="63" y="129"/>
                    <a:pt x="62" y="129"/>
                  </a:cubicBezTo>
                  <a:cubicBezTo>
                    <a:pt x="61" y="129"/>
                    <a:pt x="60" y="130"/>
                    <a:pt x="60" y="130"/>
                  </a:cubicBezTo>
                  <a:cubicBezTo>
                    <a:pt x="58" y="131"/>
                    <a:pt x="57" y="132"/>
                    <a:pt x="56" y="132"/>
                  </a:cubicBezTo>
                  <a:cubicBezTo>
                    <a:pt x="55" y="132"/>
                    <a:pt x="55" y="132"/>
                    <a:pt x="54" y="130"/>
                  </a:cubicBezTo>
                  <a:cubicBezTo>
                    <a:pt x="54" y="127"/>
                    <a:pt x="53" y="127"/>
                    <a:pt x="51" y="127"/>
                  </a:cubicBezTo>
                  <a:cubicBezTo>
                    <a:pt x="48" y="126"/>
                    <a:pt x="48" y="125"/>
                    <a:pt x="49" y="122"/>
                  </a:cubicBezTo>
                  <a:cubicBezTo>
                    <a:pt x="50" y="121"/>
                    <a:pt x="49" y="119"/>
                    <a:pt x="46" y="119"/>
                  </a:cubicBezTo>
                  <a:cubicBezTo>
                    <a:pt x="47" y="118"/>
                    <a:pt x="48" y="117"/>
                    <a:pt x="48" y="117"/>
                  </a:cubicBezTo>
                  <a:cubicBezTo>
                    <a:pt x="48" y="117"/>
                    <a:pt x="47" y="118"/>
                    <a:pt x="46" y="119"/>
                  </a:cubicBezTo>
                  <a:cubicBezTo>
                    <a:pt x="46" y="119"/>
                    <a:pt x="46" y="119"/>
                    <a:pt x="45" y="119"/>
                  </a:cubicBezTo>
                  <a:cubicBezTo>
                    <a:pt x="43" y="119"/>
                    <a:pt x="41" y="120"/>
                    <a:pt x="39" y="120"/>
                  </a:cubicBezTo>
                  <a:cubicBezTo>
                    <a:pt x="38" y="120"/>
                    <a:pt x="38" y="120"/>
                    <a:pt x="37" y="120"/>
                  </a:cubicBezTo>
                  <a:cubicBezTo>
                    <a:pt x="33" y="119"/>
                    <a:pt x="31" y="116"/>
                    <a:pt x="27" y="115"/>
                  </a:cubicBezTo>
                  <a:cubicBezTo>
                    <a:pt x="26" y="114"/>
                    <a:pt x="25" y="114"/>
                    <a:pt x="24" y="114"/>
                  </a:cubicBezTo>
                  <a:cubicBezTo>
                    <a:pt x="21" y="114"/>
                    <a:pt x="18" y="116"/>
                    <a:pt x="16" y="117"/>
                  </a:cubicBezTo>
                  <a:cubicBezTo>
                    <a:pt x="15" y="117"/>
                    <a:pt x="14" y="117"/>
                    <a:pt x="13" y="117"/>
                  </a:cubicBezTo>
                  <a:cubicBezTo>
                    <a:pt x="12" y="117"/>
                    <a:pt x="10" y="117"/>
                    <a:pt x="8" y="115"/>
                  </a:cubicBezTo>
                  <a:cubicBezTo>
                    <a:pt x="6" y="112"/>
                    <a:pt x="2" y="106"/>
                    <a:pt x="4" y="106"/>
                  </a:cubicBezTo>
                  <a:cubicBezTo>
                    <a:pt x="5" y="106"/>
                    <a:pt x="6" y="107"/>
                    <a:pt x="6" y="108"/>
                  </a:cubicBezTo>
                  <a:cubicBezTo>
                    <a:pt x="6" y="107"/>
                    <a:pt x="5" y="106"/>
                    <a:pt x="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8" y="106"/>
                    <a:pt x="13" y="106"/>
                    <a:pt x="15" y="106"/>
                  </a:cubicBezTo>
                  <a:cubicBezTo>
                    <a:pt x="17" y="106"/>
                    <a:pt x="18" y="105"/>
                    <a:pt x="19" y="103"/>
                  </a:cubicBezTo>
                  <a:cubicBezTo>
                    <a:pt x="19" y="101"/>
                    <a:pt x="21" y="100"/>
                    <a:pt x="24" y="100"/>
                  </a:cubicBezTo>
                  <a:cubicBezTo>
                    <a:pt x="25" y="100"/>
                    <a:pt x="25" y="100"/>
                    <a:pt x="26" y="101"/>
                  </a:cubicBezTo>
                  <a:cubicBezTo>
                    <a:pt x="30" y="101"/>
                    <a:pt x="33" y="104"/>
                    <a:pt x="35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2"/>
                    <a:pt x="37" y="101"/>
                    <a:pt x="38" y="97"/>
                  </a:cubicBezTo>
                  <a:cubicBezTo>
                    <a:pt x="38" y="94"/>
                    <a:pt x="34" y="92"/>
                    <a:pt x="37" y="89"/>
                  </a:cubicBezTo>
                  <a:cubicBezTo>
                    <a:pt x="40" y="85"/>
                    <a:pt x="42" y="83"/>
                    <a:pt x="44" y="82"/>
                  </a:cubicBezTo>
                  <a:cubicBezTo>
                    <a:pt x="47" y="80"/>
                    <a:pt x="48" y="78"/>
                    <a:pt x="51" y="78"/>
                  </a:cubicBezTo>
                  <a:cubicBezTo>
                    <a:pt x="52" y="78"/>
                    <a:pt x="52" y="78"/>
                    <a:pt x="53" y="78"/>
                  </a:cubicBezTo>
                  <a:cubicBezTo>
                    <a:pt x="56" y="79"/>
                    <a:pt x="60" y="82"/>
                    <a:pt x="62" y="82"/>
                  </a:cubicBezTo>
                  <a:cubicBezTo>
                    <a:pt x="63" y="82"/>
                    <a:pt x="63" y="82"/>
                    <a:pt x="64" y="82"/>
                  </a:cubicBezTo>
                  <a:cubicBezTo>
                    <a:pt x="66" y="80"/>
                    <a:pt x="69" y="80"/>
                    <a:pt x="71" y="78"/>
                  </a:cubicBezTo>
                  <a:cubicBezTo>
                    <a:pt x="72" y="76"/>
                    <a:pt x="73" y="75"/>
                    <a:pt x="76" y="73"/>
                  </a:cubicBezTo>
                  <a:cubicBezTo>
                    <a:pt x="79" y="71"/>
                    <a:pt x="80" y="69"/>
                    <a:pt x="82" y="69"/>
                  </a:cubicBezTo>
                  <a:cubicBezTo>
                    <a:pt x="82" y="69"/>
                    <a:pt x="83" y="69"/>
                    <a:pt x="83" y="70"/>
                  </a:cubicBezTo>
                  <a:cubicBezTo>
                    <a:pt x="84" y="70"/>
                    <a:pt x="84" y="70"/>
                    <a:pt x="85" y="70"/>
                  </a:cubicBezTo>
                  <a:cubicBezTo>
                    <a:pt x="86" y="70"/>
                    <a:pt x="87" y="69"/>
                    <a:pt x="87" y="68"/>
                  </a:cubicBezTo>
                  <a:cubicBezTo>
                    <a:pt x="88" y="67"/>
                    <a:pt x="87" y="66"/>
                    <a:pt x="90" y="66"/>
                  </a:cubicBezTo>
                  <a:cubicBezTo>
                    <a:pt x="94" y="65"/>
                    <a:pt x="93" y="58"/>
                    <a:pt x="93" y="58"/>
                  </a:cubicBezTo>
                  <a:cubicBezTo>
                    <a:pt x="93" y="58"/>
                    <a:pt x="97" y="57"/>
                    <a:pt x="98" y="54"/>
                  </a:cubicBezTo>
                  <a:cubicBezTo>
                    <a:pt x="98" y="53"/>
                    <a:pt x="98" y="52"/>
                    <a:pt x="98" y="52"/>
                  </a:cubicBezTo>
                  <a:cubicBezTo>
                    <a:pt x="99" y="52"/>
                    <a:pt x="100" y="54"/>
                    <a:pt x="101" y="55"/>
                  </a:cubicBezTo>
                  <a:cubicBezTo>
                    <a:pt x="102" y="56"/>
                    <a:pt x="104" y="57"/>
                    <a:pt x="105" y="57"/>
                  </a:cubicBezTo>
                  <a:cubicBezTo>
                    <a:pt x="106" y="57"/>
                    <a:pt x="107" y="56"/>
                    <a:pt x="108" y="55"/>
                  </a:cubicBezTo>
                  <a:cubicBezTo>
                    <a:pt x="110" y="54"/>
                    <a:pt x="113" y="52"/>
                    <a:pt x="115" y="52"/>
                  </a:cubicBezTo>
                  <a:cubicBezTo>
                    <a:pt x="115" y="52"/>
                    <a:pt x="116" y="52"/>
                    <a:pt x="116" y="52"/>
                  </a:cubicBezTo>
                  <a:cubicBezTo>
                    <a:pt x="119" y="53"/>
                    <a:pt x="119" y="56"/>
                    <a:pt x="121" y="57"/>
                  </a:cubicBezTo>
                  <a:cubicBezTo>
                    <a:pt x="123" y="58"/>
                    <a:pt x="125" y="57"/>
                    <a:pt x="128" y="58"/>
                  </a:cubicBezTo>
                  <a:cubicBezTo>
                    <a:pt x="132" y="58"/>
                    <a:pt x="138" y="64"/>
                    <a:pt x="141" y="66"/>
                  </a:cubicBezTo>
                  <a:cubicBezTo>
                    <a:pt x="142" y="68"/>
                    <a:pt x="143" y="73"/>
                    <a:pt x="147" y="73"/>
                  </a:cubicBezTo>
                  <a:cubicBezTo>
                    <a:pt x="147" y="73"/>
                    <a:pt x="148" y="73"/>
                    <a:pt x="148" y="72"/>
                  </a:cubicBezTo>
                  <a:cubicBezTo>
                    <a:pt x="152" y="71"/>
                    <a:pt x="154" y="70"/>
                    <a:pt x="157" y="70"/>
                  </a:cubicBezTo>
                  <a:cubicBezTo>
                    <a:pt x="157" y="70"/>
                    <a:pt x="158" y="70"/>
                    <a:pt x="159" y="70"/>
                  </a:cubicBezTo>
                  <a:cubicBezTo>
                    <a:pt x="161" y="71"/>
                    <a:pt x="162" y="72"/>
                    <a:pt x="164" y="72"/>
                  </a:cubicBezTo>
                  <a:cubicBezTo>
                    <a:pt x="165" y="72"/>
                    <a:pt x="166" y="71"/>
                    <a:pt x="167" y="71"/>
                  </a:cubicBezTo>
                  <a:cubicBezTo>
                    <a:pt x="168" y="70"/>
                    <a:pt x="169" y="70"/>
                    <a:pt x="170" y="70"/>
                  </a:cubicBezTo>
                  <a:cubicBezTo>
                    <a:pt x="172" y="70"/>
                    <a:pt x="173" y="72"/>
                    <a:pt x="173" y="74"/>
                  </a:cubicBezTo>
                  <a:cubicBezTo>
                    <a:pt x="172" y="76"/>
                    <a:pt x="174" y="77"/>
                    <a:pt x="176" y="77"/>
                  </a:cubicBezTo>
                  <a:cubicBezTo>
                    <a:pt x="177" y="77"/>
                    <a:pt x="177" y="77"/>
                    <a:pt x="178" y="77"/>
                  </a:cubicBezTo>
                  <a:cubicBezTo>
                    <a:pt x="178" y="77"/>
                    <a:pt x="179" y="77"/>
                    <a:pt x="179" y="77"/>
                  </a:cubicBezTo>
                  <a:cubicBezTo>
                    <a:pt x="182" y="77"/>
                    <a:pt x="182" y="81"/>
                    <a:pt x="184" y="82"/>
                  </a:cubicBezTo>
                  <a:cubicBezTo>
                    <a:pt x="186" y="83"/>
                    <a:pt x="187" y="84"/>
                    <a:pt x="189" y="84"/>
                  </a:cubicBezTo>
                  <a:cubicBezTo>
                    <a:pt x="189" y="84"/>
                    <a:pt x="190" y="84"/>
                    <a:pt x="190" y="84"/>
                  </a:cubicBezTo>
                  <a:cubicBezTo>
                    <a:pt x="192" y="83"/>
                    <a:pt x="198" y="82"/>
                    <a:pt x="198" y="82"/>
                  </a:cubicBezTo>
                  <a:cubicBezTo>
                    <a:pt x="199" y="83"/>
                    <a:pt x="200" y="84"/>
                    <a:pt x="202" y="84"/>
                  </a:cubicBezTo>
                  <a:cubicBezTo>
                    <a:pt x="203" y="84"/>
                    <a:pt x="203" y="84"/>
                    <a:pt x="204" y="83"/>
                  </a:cubicBezTo>
                  <a:cubicBezTo>
                    <a:pt x="207" y="82"/>
                    <a:pt x="209" y="80"/>
                    <a:pt x="210" y="80"/>
                  </a:cubicBezTo>
                  <a:cubicBezTo>
                    <a:pt x="210" y="80"/>
                    <a:pt x="210" y="80"/>
                    <a:pt x="211" y="80"/>
                  </a:cubicBezTo>
                  <a:cubicBezTo>
                    <a:pt x="211" y="82"/>
                    <a:pt x="208" y="87"/>
                    <a:pt x="212" y="87"/>
                  </a:cubicBezTo>
                  <a:cubicBezTo>
                    <a:pt x="215" y="87"/>
                    <a:pt x="215" y="87"/>
                    <a:pt x="217" y="83"/>
                  </a:cubicBezTo>
                  <a:cubicBezTo>
                    <a:pt x="220" y="80"/>
                    <a:pt x="220" y="81"/>
                    <a:pt x="224" y="79"/>
                  </a:cubicBezTo>
                  <a:cubicBezTo>
                    <a:pt x="227" y="77"/>
                    <a:pt x="226" y="75"/>
                    <a:pt x="228" y="72"/>
                  </a:cubicBezTo>
                  <a:cubicBezTo>
                    <a:pt x="229" y="70"/>
                    <a:pt x="231" y="67"/>
                    <a:pt x="233" y="67"/>
                  </a:cubicBezTo>
                  <a:cubicBezTo>
                    <a:pt x="234" y="67"/>
                    <a:pt x="234" y="67"/>
                    <a:pt x="235" y="68"/>
                  </a:cubicBezTo>
                  <a:cubicBezTo>
                    <a:pt x="237" y="69"/>
                    <a:pt x="237" y="73"/>
                    <a:pt x="239" y="73"/>
                  </a:cubicBezTo>
                  <a:cubicBezTo>
                    <a:pt x="240" y="73"/>
                    <a:pt x="240" y="73"/>
                    <a:pt x="241" y="73"/>
                  </a:cubicBezTo>
                  <a:cubicBezTo>
                    <a:pt x="242" y="73"/>
                    <a:pt x="243" y="73"/>
                    <a:pt x="243" y="70"/>
                  </a:cubicBezTo>
                  <a:cubicBezTo>
                    <a:pt x="244" y="66"/>
                    <a:pt x="244" y="64"/>
                    <a:pt x="248" y="63"/>
                  </a:cubicBezTo>
                  <a:cubicBezTo>
                    <a:pt x="251" y="62"/>
                    <a:pt x="252" y="60"/>
                    <a:pt x="254" y="60"/>
                  </a:cubicBezTo>
                  <a:cubicBezTo>
                    <a:pt x="255" y="60"/>
                    <a:pt x="255" y="61"/>
                    <a:pt x="256" y="61"/>
                  </a:cubicBezTo>
                  <a:cubicBezTo>
                    <a:pt x="258" y="64"/>
                    <a:pt x="259" y="68"/>
                    <a:pt x="261" y="68"/>
                  </a:cubicBezTo>
                  <a:cubicBezTo>
                    <a:pt x="261" y="68"/>
                    <a:pt x="261" y="68"/>
                    <a:pt x="261" y="68"/>
                  </a:cubicBezTo>
                  <a:cubicBezTo>
                    <a:pt x="264" y="67"/>
                    <a:pt x="263" y="67"/>
                    <a:pt x="265" y="63"/>
                  </a:cubicBezTo>
                  <a:cubicBezTo>
                    <a:pt x="267" y="59"/>
                    <a:pt x="266" y="57"/>
                    <a:pt x="268" y="57"/>
                  </a:cubicBezTo>
                  <a:cubicBezTo>
                    <a:pt x="268" y="57"/>
                    <a:pt x="268" y="57"/>
                    <a:pt x="269" y="57"/>
                  </a:cubicBezTo>
                  <a:cubicBezTo>
                    <a:pt x="270" y="57"/>
                    <a:pt x="271" y="57"/>
                    <a:pt x="272" y="57"/>
                  </a:cubicBezTo>
                  <a:cubicBezTo>
                    <a:pt x="272" y="57"/>
                    <a:pt x="273" y="57"/>
                    <a:pt x="274" y="55"/>
                  </a:cubicBezTo>
                  <a:cubicBezTo>
                    <a:pt x="275" y="51"/>
                    <a:pt x="278" y="48"/>
                    <a:pt x="277" y="45"/>
                  </a:cubicBezTo>
                  <a:cubicBezTo>
                    <a:pt x="277" y="42"/>
                    <a:pt x="276" y="37"/>
                    <a:pt x="279" y="35"/>
                  </a:cubicBezTo>
                  <a:cubicBezTo>
                    <a:pt x="282" y="33"/>
                    <a:pt x="282" y="32"/>
                    <a:pt x="285" y="31"/>
                  </a:cubicBezTo>
                  <a:cubicBezTo>
                    <a:pt x="287" y="30"/>
                    <a:pt x="287" y="29"/>
                    <a:pt x="291" y="24"/>
                  </a:cubicBezTo>
                  <a:cubicBezTo>
                    <a:pt x="295" y="19"/>
                    <a:pt x="295" y="19"/>
                    <a:pt x="299" y="19"/>
                  </a:cubicBezTo>
                  <a:cubicBezTo>
                    <a:pt x="302" y="18"/>
                    <a:pt x="305" y="18"/>
                    <a:pt x="307" y="16"/>
                  </a:cubicBezTo>
                  <a:cubicBezTo>
                    <a:pt x="309" y="14"/>
                    <a:pt x="307" y="13"/>
                    <a:pt x="305" y="11"/>
                  </a:cubicBezTo>
                  <a:cubicBezTo>
                    <a:pt x="302" y="9"/>
                    <a:pt x="302" y="8"/>
                    <a:pt x="304" y="4"/>
                  </a:cubicBezTo>
                  <a:cubicBezTo>
                    <a:pt x="304" y="3"/>
                    <a:pt x="305" y="2"/>
                    <a:pt x="305" y="2"/>
                  </a:cubicBezTo>
                  <a:moveTo>
                    <a:pt x="305" y="0"/>
                  </a:moveTo>
                  <a:cubicBezTo>
                    <a:pt x="305" y="0"/>
                    <a:pt x="305" y="0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04" y="0"/>
                    <a:pt x="303" y="1"/>
                    <a:pt x="302" y="3"/>
                  </a:cubicBezTo>
                  <a:cubicBezTo>
                    <a:pt x="300" y="7"/>
                    <a:pt x="300" y="10"/>
                    <a:pt x="303" y="13"/>
                  </a:cubicBezTo>
                  <a:cubicBezTo>
                    <a:pt x="304" y="13"/>
                    <a:pt x="305" y="14"/>
                    <a:pt x="305" y="14"/>
                  </a:cubicBezTo>
                  <a:cubicBezTo>
                    <a:pt x="305" y="14"/>
                    <a:pt x="306" y="14"/>
                    <a:pt x="306" y="15"/>
                  </a:cubicBezTo>
                  <a:cubicBezTo>
                    <a:pt x="305" y="16"/>
                    <a:pt x="303" y="16"/>
                    <a:pt x="300" y="16"/>
                  </a:cubicBezTo>
                  <a:cubicBezTo>
                    <a:pt x="300" y="17"/>
                    <a:pt x="299" y="17"/>
                    <a:pt x="299" y="17"/>
                  </a:cubicBezTo>
                  <a:cubicBezTo>
                    <a:pt x="298" y="17"/>
                    <a:pt x="298" y="17"/>
                    <a:pt x="298" y="17"/>
                  </a:cubicBezTo>
                  <a:cubicBezTo>
                    <a:pt x="294" y="17"/>
                    <a:pt x="293" y="18"/>
                    <a:pt x="290" y="23"/>
                  </a:cubicBezTo>
                  <a:cubicBezTo>
                    <a:pt x="288" y="25"/>
                    <a:pt x="287" y="26"/>
                    <a:pt x="286" y="27"/>
                  </a:cubicBezTo>
                  <a:cubicBezTo>
                    <a:pt x="285" y="29"/>
                    <a:pt x="285" y="29"/>
                    <a:pt x="284" y="29"/>
                  </a:cubicBezTo>
                  <a:cubicBezTo>
                    <a:pt x="282" y="30"/>
                    <a:pt x="281" y="31"/>
                    <a:pt x="280" y="32"/>
                  </a:cubicBezTo>
                  <a:cubicBezTo>
                    <a:pt x="279" y="33"/>
                    <a:pt x="279" y="33"/>
                    <a:pt x="278" y="34"/>
                  </a:cubicBezTo>
                  <a:cubicBezTo>
                    <a:pt x="274" y="37"/>
                    <a:pt x="275" y="42"/>
                    <a:pt x="276" y="45"/>
                  </a:cubicBezTo>
                  <a:cubicBezTo>
                    <a:pt x="276" y="47"/>
                    <a:pt x="275" y="49"/>
                    <a:pt x="273" y="51"/>
                  </a:cubicBezTo>
                  <a:cubicBezTo>
                    <a:pt x="273" y="52"/>
                    <a:pt x="272" y="53"/>
                    <a:pt x="272" y="54"/>
                  </a:cubicBezTo>
                  <a:cubicBezTo>
                    <a:pt x="272" y="55"/>
                    <a:pt x="272" y="55"/>
                    <a:pt x="271" y="56"/>
                  </a:cubicBezTo>
                  <a:cubicBezTo>
                    <a:pt x="271" y="55"/>
                    <a:pt x="271" y="55"/>
                    <a:pt x="271" y="55"/>
                  </a:cubicBezTo>
                  <a:cubicBezTo>
                    <a:pt x="270" y="55"/>
                    <a:pt x="270" y="55"/>
                    <a:pt x="269" y="55"/>
                  </a:cubicBezTo>
                  <a:cubicBezTo>
                    <a:pt x="268" y="55"/>
                    <a:pt x="268" y="55"/>
                    <a:pt x="268" y="55"/>
                  </a:cubicBezTo>
                  <a:cubicBezTo>
                    <a:pt x="265" y="55"/>
                    <a:pt x="265" y="57"/>
                    <a:pt x="264" y="59"/>
                  </a:cubicBezTo>
                  <a:cubicBezTo>
                    <a:pt x="264" y="60"/>
                    <a:pt x="264" y="61"/>
                    <a:pt x="263" y="62"/>
                  </a:cubicBezTo>
                  <a:cubicBezTo>
                    <a:pt x="262" y="63"/>
                    <a:pt x="262" y="64"/>
                    <a:pt x="262" y="65"/>
                  </a:cubicBezTo>
                  <a:cubicBezTo>
                    <a:pt x="262" y="65"/>
                    <a:pt x="262" y="65"/>
                    <a:pt x="262" y="66"/>
                  </a:cubicBezTo>
                  <a:cubicBezTo>
                    <a:pt x="261" y="66"/>
                    <a:pt x="261" y="66"/>
                    <a:pt x="261" y="66"/>
                  </a:cubicBezTo>
                  <a:cubicBezTo>
                    <a:pt x="260" y="66"/>
                    <a:pt x="260" y="64"/>
                    <a:pt x="259" y="64"/>
                  </a:cubicBezTo>
                  <a:cubicBezTo>
                    <a:pt x="259" y="63"/>
                    <a:pt x="258" y="61"/>
                    <a:pt x="257" y="60"/>
                  </a:cubicBezTo>
                  <a:cubicBezTo>
                    <a:pt x="256" y="59"/>
                    <a:pt x="255" y="58"/>
                    <a:pt x="254" y="58"/>
                  </a:cubicBezTo>
                  <a:cubicBezTo>
                    <a:pt x="253" y="58"/>
                    <a:pt x="251" y="59"/>
                    <a:pt x="250" y="60"/>
                  </a:cubicBezTo>
                  <a:cubicBezTo>
                    <a:pt x="249" y="60"/>
                    <a:pt x="248" y="61"/>
                    <a:pt x="247" y="61"/>
                  </a:cubicBezTo>
                  <a:cubicBezTo>
                    <a:pt x="243" y="63"/>
                    <a:pt x="242" y="65"/>
                    <a:pt x="242" y="70"/>
                  </a:cubicBezTo>
                  <a:cubicBezTo>
                    <a:pt x="241" y="71"/>
                    <a:pt x="241" y="71"/>
                    <a:pt x="241" y="72"/>
                  </a:cubicBezTo>
                  <a:cubicBezTo>
                    <a:pt x="241" y="72"/>
                    <a:pt x="241" y="72"/>
                    <a:pt x="241" y="72"/>
                  </a:cubicBezTo>
                  <a:cubicBezTo>
                    <a:pt x="241" y="72"/>
                    <a:pt x="241" y="72"/>
                    <a:pt x="241" y="72"/>
                  </a:cubicBezTo>
                  <a:cubicBezTo>
                    <a:pt x="240" y="72"/>
                    <a:pt x="240" y="72"/>
                    <a:pt x="240" y="72"/>
                  </a:cubicBezTo>
                  <a:cubicBezTo>
                    <a:pt x="239" y="72"/>
                    <a:pt x="239" y="72"/>
                    <a:pt x="239" y="72"/>
                  </a:cubicBezTo>
                  <a:cubicBezTo>
                    <a:pt x="239" y="72"/>
                    <a:pt x="238" y="70"/>
                    <a:pt x="238" y="70"/>
                  </a:cubicBezTo>
                  <a:cubicBezTo>
                    <a:pt x="238" y="68"/>
                    <a:pt x="237" y="67"/>
                    <a:pt x="236" y="66"/>
                  </a:cubicBezTo>
                  <a:cubicBezTo>
                    <a:pt x="235" y="66"/>
                    <a:pt x="234" y="65"/>
                    <a:pt x="233" y="65"/>
                  </a:cubicBezTo>
                  <a:cubicBezTo>
                    <a:pt x="230" y="65"/>
                    <a:pt x="227" y="70"/>
                    <a:pt x="226" y="71"/>
                  </a:cubicBezTo>
                  <a:cubicBezTo>
                    <a:pt x="226" y="72"/>
                    <a:pt x="225" y="73"/>
                    <a:pt x="225" y="74"/>
                  </a:cubicBezTo>
                  <a:cubicBezTo>
                    <a:pt x="224" y="75"/>
                    <a:pt x="224" y="76"/>
                    <a:pt x="223" y="77"/>
                  </a:cubicBezTo>
                  <a:cubicBezTo>
                    <a:pt x="222" y="78"/>
                    <a:pt x="221" y="78"/>
                    <a:pt x="220" y="78"/>
                  </a:cubicBezTo>
                  <a:cubicBezTo>
                    <a:pt x="219" y="79"/>
                    <a:pt x="218" y="80"/>
                    <a:pt x="216" y="82"/>
                  </a:cubicBezTo>
                  <a:cubicBezTo>
                    <a:pt x="215" y="83"/>
                    <a:pt x="215" y="83"/>
                    <a:pt x="215" y="83"/>
                  </a:cubicBezTo>
                  <a:cubicBezTo>
                    <a:pt x="214" y="85"/>
                    <a:pt x="214" y="85"/>
                    <a:pt x="212" y="85"/>
                  </a:cubicBezTo>
                  <a:cubicBezTo>
                    <a:pt x="212" y="85"/>
                    <a:pt x="212" y="84"/>
                    <a:pt x="212" y="83"/>
                  </a:cubicBezTo>
                  <a:cubicBezTo>
                    <a:pt x="212" y="82"/>
                    <a:pt x="213" y="81"/>
                    <a:pt x="212" y="80"/>
                  </a:cubicBezTo>
                  <a:cubicBezTo>
                    <a:pt x="212" y="79"/>
                    <a:pt x="211" y="78"/>
                    <a:pt x="210" y="78"/>
                  </a:cubicBezTo>
                  <a:cubicBezTo>
                    <a:pt x="209" y="78"/>
                    <a:pt x="208" y="79"/>
                    <a:pt x="207" y="80"/>
                  </a:cubicBezTo>
                  <a:cubicBezTo>
                    <a:pt x="206" y="80"/>
                    <a:pt x="205" y="81"/>
                    <a:pt x="204" y="82"/>
                  </a:cubicBezTo>
                  <a:cubicBezTo>
                    <a:pt x="203" y="82"/>
                    <a:pt x="202" y="82"/>
                    <a:pt x="202" y="82"/>
                  </a:cubicBezTo>
                  <a:cubicBezTo>
                    <a:pt x="201" y="82"/>
                    <a:pt x="200" y="81"/>
                    <a:pt x="199" y="81"/>
                  </a:cubicBezTo>
                  <a:cubicBezTo>
                    <a:pt x="198" y="80"/>
                    <a:pt x="198" y="80"/>
                    <a:pt x="198" y="80"/>
                  </a:cubicBezTo>
                  <a:cubicBezTo>
                    <a:pt x="198" y="80"/>
                    <a:pt x="198" y="80"/>
                    <a:pt x="198" y="80"/>
                  </a:cubicBezTo>
                  <a:cubicBezTo>
                    <a:pt x="197" y="80"/>
                    <a:pt x="192" y="81"/>
                    <a:pt x="189" y="82"/>
                  </a:cubicBezTo>
                  <a:cubicBezTo>
                    <a:pt x="189" y="82"/>
                    <a:pt x="189" y="82"/>
                    <a:pt x="189" y="82"/>
                  </a:cubicBezTo>
                  <a:cubicBezTo>
                    <a:pt x="188" y="82"/>
                    <a:pt x="187" y="82"/>
                    <a:pt x="186" y="81"/>
                  </a:cubicBezTo>
                  <a:cubicBezTo>
                    <a:pt x="186" y="81"/>
                    <a:pt x="186" y="81"/>
                    <a:pt x="185" y="81"/>
                  </a:cubicBezTo>
                  <a:cubicBezTo>
                    <a:pt x="185" y="80"/>
                    <a:pt x="184" y="79"/>
                    <a:pt x="184" y="79"/>
                  </a:cubicBezTo>
                  <a:cubicBezTo>
                    <a:pt x="183" y="77"/>
                    <a:pt x="182" y="75"/>
                    <a:pt x="179" y="75"/>
                  </a:cubicBezTo>
                  <a:cubicBezTo>
                    <a:pt x="179" y="75"/>
                    <a:pt x="178" y="75"/>
                    <a:pt x="178" y="75"/>
                  </a:cubicBezTo>
                  <a:cubicBezTo>
                    <a:pt x="177" y="75"/>
                    <a:pt x="176" y="76"/>
                    <a:pt x="176" y="76"/>
                  </a:cubicBezTo>
                  <a:cubicBezTo>
                    <a:pt x="175" y="76"/>
                    <a:pt x="175" y="75"/>
                    <a:pt x="175" y="75"/>
                  </a:cubicBezTo>
                  <a:cubicBezTo>
                    <a:pt x="175" y="75"/>
                    <a:pt x="175" y="74"/>
                    <a:pt x="175" y="74"/>
                  </a:cubicBezTo>
                  <a:cubicBezTo>
                    <a:pt x="175" y="73"/>
                    <a:pt x="175" y="71"/>
                    <a:pt x="174" y="70"/>
                  </a:cubicBezTo>
                  <a:cubicBezTo>
                    <a:pt x="173" y="69"/>
                    <a:pt x="171" y="68"/>
                    <a:pt x="170" y="68"/>
                  </a:cubicBezTo>
                  <a:cubicBezTo>
                    <a:pt x="169" y="68"/>
                    <a:pt x="167" y="69"/>
                    <a:pt x="166" y="69"/>
                  </a:cubicBezTo>
                  <a:cubicBezTo>
                    <a:pt x="165" y="70"/>
                    <a:pt x="165" y="70"/>
                    <a:pt x="164" y="70"/>
                  </a:cubicBezTo>
                  <a:cubicBezTo>
                    <a:pt x="163" y="70"/>
                    <a:pt x="162" y="69"/>
                    <a:pt x="161" y="69"/>
                  </a:cubicBezTo>
                  <a:cubicBezTo>
                    <a:pt x="161" y="69"/>
                    <a:pt x="160" y="69"/>
                    <a:pt x="159" y="68"/>
                  </a:cubicBezTo>
                  <a:cubicBezTo>
                    <a:pt x="158" y="68"/>
                    <a:pt x="157" y="68"/>
                    <a:pt x="157" y="68"/>
                  </a:cubicBezTo>
                  <a:cubicBezTo>
                    <a:pt x="155" y="68"/>
                    <a:pt x="153" y="69"/>
                    <a:pt x="151" y="69"/>
                  </a:cubicBezTo>
                  <a:cubicBezTo>
                    <a:pt x="150" y="70"/>
                    <a:pt x="149" y="70"/>
                    <a:pt x="148" y="71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5" y="71"/>
                    <a:pt x="145" y="70"/>
                    <a:pt x="144" y="68"/>
                  </a:cubicBezTo>
                  <a:cubicBezTo>
                    <a:pt x="143" y="67"/>
                    <a:pt x="143" y="66"/>
                    <a:pt x="142" y="65"/>
                  </a:cubicBezTo>
                  <a:cubicBezTo>
                    <a:pt x="140" y="63"/>
                    <a:pt x="133" y="57"/>
                    <a:pt x="129" y="56"/>
                  </a:cubicBezTo>
                  <a:cubicBezTo>
                    <a:pt x="127" y="56"/>
                    <a:pt x="126" y="56"/>
                    <a:pt x="125" y="56"/>
                  </a:cubicBezTo>
                  <a:cubicBezTo>
                    <a:pt x="123" y="56"/>
                    <a:pt x="122" y="55"/>
                    <a:pt x="121" y="55"/>
                  </a:cubicBezTo>
                  <a:cubicBezTo>
                    <a:pt x="121" y="55"/>
                    <a:pt x="121" y="54"/>
                    <a:pt x="120" y="54"/>
                  </a:cubicBezTo>
                  <a:cubicBezTo>
                    <a:pt x="120" y="53"/>
                    <a:pt x="119" y="51"/>
                    <a:pt x="116" y="51"/>
                  </a:cubicBezTo>
                  <a:cubicBezTo>
                    <a:pt x="116" y="51"/>
                    <a:pt x="115" y="51"/>
                    <a:pt x="115" y="51"/>
                  </a:cubicBezTo>
                  <a:cubicBezTo>
                    <a:pt x="111" y="51"/>
                    <a:pt x="108" y="53"/>
                    <a:pt x="107" y="54"/>
                  </a:cubicBezTo>
                  <a:cubicBezTo>
                    <a:pt x="106" y="54"/>
                    <a:pt x="105" y="55"/>
                    <a:pt x="105" y="55"/>
                  </a:cubicBezTo>
                  <a:cubicBezTo>
                    <a:pt x="104" y="55"/>
                    <a:pt x="104" y="55"/>
                    <a:pt x="103" y="54"/>
                  </a:cubicBezTo>
                  <a:cubicBezTo>
                    <a:pt x="102" y="53"/>
                    <a:pt x="102" y="53"/>
                    <a:pt x="101" y="52"/>
                  </a:cubicBezTo>
                  <a:cubicBezTo>
                    <a:pt x="100" y="51"/>
                    <a:pt x="100" y="50"/>
                    <a:pt x="98" y="50"/>
                  </a:cubicBezTo>
                  <a:cubicBezTo>
                    <a:pt x="96" y="50"/>
                    <a:pt x="96" y="53"/>
                    <a:pt x="96" y="54"/>
                  </a:cubicBezTo>
                  <a:cubicBezTo>
                    <a:pt x="96" y="55"/>
                    <a:pt x="93" y="56"/>
                    <a:pt x="93" y="56"/>
                  </a:cubicBezTo>
                  <a:cubicBezTo>
                    <a:pt x="92" y="56"/>
                    <a:pt x="92" y="56"/>
                    <a:pt x="92" y="56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2" y="60"/>
                    <a:pt x="91" y="64"/>
                    <a:pt x="90" y="64"/>
                  </a:cubicBezTo>
                  <a:cubicBezTo>
                    <a:pt x="87" y="64"/>
                    <a:pt x="86" y="65"/>
                    <a:pt x="86" y="67"/>
                  </a:cubicBezTo>
                  <a:cubicBezTo>
                    <a:pt x="86" y="67"/>
                    <a:pt x="85" y="67"/>
                    <a:pt x="85" y="68"/>
                  </a:cubicBezTo>
                  <a:cubicBezTo>
                    <a:pt x="85" y="68"/>
                    <a:pt x="85" y="69"/>
                    <a:pt x="85" y="69"/>
                  </a:cubicBezTo>
                  <a:cubicBezTo>
                    <a:pt x="85" y="69"/>
                    <a:pt x="84" y="69"/>
                    <a:pt x="84" y="68"/>
                  </a:cubicBezTo>
                  <a:cubicBezTo>
                    <a:pt x="83" y="68"/>
                    <a:pt x="82" y="67"/>
                    <a:pt x="82" y="67"/>
                  </a:cubicBezTo>
                  <a:cubicBezTo>
                    <a:pt x="80" y="67"/>
                    <a:pt x="78" y="69"/>
                    <a:pt x="77" y="70"/>
                  </a:cubicBezTo>
                  <a:cubicBezTo>
                    <a:pt x="76" y="71"/>
                    <a:pt x="76" y="71"/>
                    <a:pt x="75" y="71"/>
                  </a:cubicBezTo>
                  <a:cubicBezTo>
                    <a:pt x="74" y="72"/>
                    <a:pt x="73" y="73"/>
                    <a:pt x="73" y="73"/>
                  </a:cubicBezTo>
                  <a:cubicBezTo>
                    <a:pt x="71" y="75"/>
                    <a:pt x="70" y="75"/>
                    <a:pt x="69" y="77"/>
                  </a:cubicBezTo>
                  <a:cubicBezTo>
                    <a:pt x="69" y="78"/>
                    <a:pt x="67" y="78"/>
                    <a:pt x="66" y="79"/>
                  </a:cubicBezTo>
                  <a:cubicBezTo>
                    <a:pt x="65" y="79"/>
                    <a:pt x="64" y="79"/>
                    <a:pt x="63" y="80"/>
                  </a:cubicBezTo>
                  <a:cubicBezTo>
                    <a:pt x="63" y="80"/>
                    <a:pt x="63" y="80"/>
                    <a:pt x="62" y="80"/>
                  </a:cubicBezTo>
                  <a:cubicBezTo>
                    <a:pt x="61" y="80"/>
                    <a:pt x="59" y="79"/>
                    <a:pt x="57" y="78"/>
                  </a:cubicBezTo>
                  <a:cubicBezTo>
                    <a:pt x="56" y="77"/>
                    <a:pt x="55" y="77"/>
                    <a:pt x="53" y="76"/>
                  </a:cubicBezTo>
                  <a:cubicBezTo>
                    <a:pt x="53" y="76"/>
                    <a:pt x="52" y="76"/>
                    <a:pt x="51" y="76"/>
                  </a:cubicBezTo>
                  <a:cubicBezTo>
                    <a:pt x="49" y="76"/>
                    <a:pt x="47" y="77"/>
                    <a:pt x="45" y="79"/>
                  </a:cubicBezTo>
                  <a:cubicBezTo>
                    <a:pt x="45" y="79"/>
                    <a:pt x="44" y="80"/>
                    <a:pt x="43" y="80"/>
                  </a:cubicBezTo>
                  <a:cubicBezTo>
                    <a:pt x="40" y="82"/>
                    <a:pt x="38" y="84"/>
                    <a:pt x="36" y="87"/>
                  </a:cubicBezTo>
                  <a:cubicBezTo>
                    <a:pt x="33" y="90"/>
                    <a:pt x="34" y="93"/>
                    <a:pt x="35" y="94"/>
                  </a:cubicBezTo>
                  <a:cubicBezTo>
                    <a:pt x="36" y="95"/>
                    <a:pt x="36" y="96"/>
                    <a:pt x="36" y="97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5" y="100"/>
                    <a:pt x="35" y="101"/>
                    <a:pt x="35" y="102"/>
                  </a:cubicBezTo>
                  <a:cubicBezTo>
                    <a:pt x="34" y="102"/>
                    <a:pt x="34" y="102"/>
                    <a:pt x="33" y="101"/>
                  </a:cubicBezTo>
                  <a:cubicBezTo>
                    <a:pt x="31" y="100"/>
                    <a:pt x="29" y="99"/>
                    <a:pt x="26" y="99"/>
                  </a:cubicBezTo>
                  <a:cubicBezTo>
                    <a:pt x="25" y="99"/>
                    <a:pt x="25" y="99"/>
                    <a:pt x="24" y="99"/>
                  </a:cubicBezTo>
                  <a:cubicBezTo>
                    <a:pt x="19" y="99"/>
                    <a:pt x="17" y="101"/>
                    <a:pt x="17" y="103"/>
                  </a:cubicBezTo>
                  <a:cubicBezTo>
                    <a:pt x="17" y="104"/>
                    <a:pt x="17" y="104"/>
                    <a:pt x="15" y="104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1" y="107"/>
                    <a:pt x="1" y="109"/>
                    <a:pt x="7" y="116"/>
                  </a:cubicBezTo>
                  <a:cubicBezTo>
                    <a:pt x="9" y="118"/>
                    <a:pt x="11" y="119"/>
                    <a:pt x="13" y="119"/>
                  </a:cubicBezTo>
                  <a:cubicBezTo>
                    <a:pt x="14" y="119"/>
                    <a:pt x="16" y="119"/>
                    <a:pt x="17" y="118"/>
                  </a:cubicBezTo>
                  <a:cubicBezTo>
                    <a:pt x="17" y="118"/>
                    <a:pt x="18" y="118"/>
                    <a:pt x="19" y="118"/>
                  </a:cubicBezTo>
                  <a:cubicBezTo>
                    <a:pt x="20" y="117"/>
                    <a:pt x="22" y="116"/>
                    <a:pt x="24" y="116"/>
                  </a:cubicBezTo>
                  <a:cubicBezTo>
                    <a:pt x="25" y="116"/>
                    <a:pt x="25" y="116"/>
                    <a:pt x="26" y="116"/>
                  </a:cubicBezTo>
                  <a:cubicBezTo>
                    <a:pt x="28" y="117"/>
                    <a:pt x="29" y="118"/>
                    <a:pt x="30" y="119"/>
                  </a:cubicBezTo>
                  <a:cubicBezTo>
                    <a:pt x="32" y="120"/>
                    <a:pt x="34" y="121"/>
                    <a:pt x="37" y="122"/>
                  </a:cubicBezTo>
                  <a:cubicBezTo>
                    <a:pt x="38" y="122"/>
                    <a:pt x="38" y="122"/>
                    <a:pt x="39" y="122"/>
                  </a:cubicBezTo>
                  <a:cubicBezTo>
                    <a:pt x="40" y="122"/>
                    <a:pt x="41" y="122"/>
                    <a:pt x="42" y="122"/>
                  </a:cubicBezTo>
                  <a:cubicBezTo>
                    <a:pt x="43" y="121"/>
                    <a:pt x="44" y="121"/>
                    <a:pt x="45" y="121"/>
                  </a:cubicBezTo>
                  <a:cubicBezTo>
                    <a:pt x="46" y="121"/>
                    <a:pt x="46" y="121"/>
                    <a:pt x="46" y="121"/>
                  </a:cubicBezTo>
                  <a:cubicBezTo>
                    <a:pt x="46" y="121"/>
                    <a:pt x="46" y="121"/>
                    <a:pt x="46" y="121"/>
                  </a:cubicBezTo>
                  <a:cubicBezTo>
                    <a:pt x="47" y="121"/>
                    <a:pt x="47" y="121"/>
                    <a:pt x="47" y="122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47" y="123"/>
                    <a:pt x="46" y="125"/>
                    <a:pt x="47" y="126"/>
                  </a:cubicBezTo>
                  <a:cubicBezTo>
                    <a:pt x="47" y="127"/>
                    <a:pt x="49" y="128"/>
                    <a:pt x="50" y="129"/>
                  </a:cubicBezTo>
                  <a:cubicBezTo>
                    <a:pt x="51" y="129"/>
                    <a:pt x="51" y="129"/>
                    <a:pt x="51" y="129"/>
                  </a:cubicBezTo>
                  <a:cubicBezTo>
                    <a:pt x="51" y="129"/>
                    <a:pt x="52" y="129"/>
                    <a:pt x="52" y="129"/>
                  </a:cubicBezTo>
                  <a:cubicBezTo>
                    <a:pt x="52" y="129"/>
                    <a:pt x="52" y="129"/>
                    <a:pt x="52" y="131"/>
                  </a:cubicBezTo>
                  <a:cubicBezTo>
                    <a:pt x="53" y="134"/>
                    <a:pt x="55" y="134"/>
                    <a:pt x="56" y="134"/>
                  </a:cubicBezTo>
                  <a:cubicBezTo>
                    <a:pt x="57" y="134"/>
                    <a:pt x="58" y="133"/>
                    <a:pt x="60" y="132"/>
                  </a:cubicBezTo>
                  <a:cubicBezTo>
                    <a:pt x="60" y="132"/>
                    <a:pt x="60" y="132"/>
                    <a:pt x="60" y="132"/>
                  </a:cubicBezTo>
                  <a:cubicBezTo>
                    <a:pt x="61" y="131"/>
                    <a:pt x="62" y="131"/>
                    <a:pt x="62" y="131"/>
                  </a:cubicBezTo>
                  <a:cubicBezTo>
                    <a:pt x="62" y="131"/>
                    <a:pt x="63" y="133"/>
                    <a:pt x="64" y="133"/>
                  </a:cubicBezTo>
                  <a:cubicBezTo>
                    <a:pt x="65" y="135"/>
                    <a:pt x="66" y="139"/>
                    <a:pt x="69" y="139"/>
                  </a:cubicBezTo>
                  <a:cubicBezTo>
                    <a:pt x="70" y="139"/>
                    <a:pt x="70" y="139"/>
                    <a:pt x="71" y="138"/>
                  </a:cubicBezTo>
                  <a:cubicBezTo>
                    <a:pt x="71" y="138"/>
                    <a:pt x="72" y="138"/>
                    <a:pt x="72" y="138"/>
                  </a:cubicBezTo>
                  <a:cubicBezTo>
                    <a:pt x="73" y="138"/>
                    <a:pt x="73" y="138"/>
                    <a:pt x="73" y="138"/>
                  </a:cubicBezTo>
                  <a:cubicBezTo>
                    <a:pt x="72" y="140"/>
                    <a:pt x="70" y="143"/>
                    <a:pt x="72" y="145"/>
                  </a:cubicBezTo>
                  <a:cubicBezTo>
                    <a:pt x="73" y="147"/>
                    <a:pt x="75" y="148"/>
                    <a:pt x="78" y="149"/>
                  </a:cubicBezTo>
                  <a:cubicBezTo>
                    <a:pt x="79" y="149"/>
                    <a:pt x="81" y="150"/>
                    <a:pt x="83" y="151"/>
                  </a:cubicBezTo>
                  <a:cubicBezTo>
                    <a:pt x="86" y="152"/>
                    <a:pt x="89" y="153"/>
                    <a:pt x="92" y="153"/>
                  </a:cubicBezTo>
                  <a:cubicBezTo>
                    <a:pt x="94" y="153"/>
                    <a:pt x="96" y="152"/>
                    <a:pt x="97" y="152"/>
                  </a:cubicBezTo>
                  <a:cubicBezTo>
                    <a:pt x="97" y="152"/>
                    <a:pt x="97" y="152"/>
                    <a:pt x="97" y="152"/>
                  </a:cubicBezTo>
                  <a:cubicBezTo>
                    <a:pt x="99" y="152"/>
                    <a:pt x="101" y="152"/>
                    <a:pt x="103" y="153"/>
                  </a:cubicBezTo>
                  <a:cubicBezTo>
                    <a:pt x="104" y="153"/>
                    <a:pt x="105" y="153"/>
                    <a:pt x="105" y="153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7" y="153"/>
                    <a:pt x="108" y="153"/>
                    <a:pt x="108" y="153"/>
                  </a:cubicBezTo>
                  <a:cubicBezTo>
                    <a:pt x="108" y="153"/>
                    <a:pt x="108" y="153"/>
                    <a:pt x="109" y="153"/>
                  </a:cubicBezTo>
                  <a:cubicBezTo>
                    <a:pt x="109" y="155"/>
                    <a:pt x="109" y="157"/>
                    <a:pt x="112" y="157"/>
                  </a:cubicBezTo>
                  <a:cubicBezTo>
                    <a:pt x="112" y="157"/>
                    <a:pt x="113" y="157"/>
                    <a:pt x="114" y="157"/>
                  </a:cubicBezTo>
                  <a:cubicBezTo>
                    <a:pt x="115" y="156"/>
                    <a:pt x="116" y="155"/>
                    <a:pt x="117" y="154"/>
                  </a:cubicBezTo>
                  <a:cubicBezTo>
                    <a:pt x="117" y="154"/>
                    <a:pt x="117" y="154"/>
                    <a:pt x="117" y="154"/>
                  </a:cubicBezTo>
                  <a:cubicBezTo>
                    <a:pt x="119" y="154"/>
                    <a:pt x="123" y="159"/>
                    <a:pt x="124" y="161"/>
                  </a:cubicBezTo>
                  <a:cubicBezTo>
                    <a:pt x="125" y="165"/>
                    <a:pt x="125" y="166"/>
                    <a:pt x="124" y="166"/>
                  </a:cubicBezTo>
                  <a:cubicBezTo>
                    <a:pt x="120" y="169"/>
                    <a:pt x="118" y="171"/>
                    <a:pt x="119" y="174"/>
                  </a:cubicBezTo>
                  <a:cubicBezTo>
                    <a:pt x="119" y="175"/>
                    <a:pt x="119" y="175"/>
                    <a:pt x="119" y="176"/>
                  </a:cubicBezTo>
                  <a:cubicBezTo>
                    <a:pt x="120" y="177"/>
                    <a:pt x="120" y="178"/>
                    <a:pt x="120" y="179"/>
                  </a:cubicBezTo>
                  <a:cubicBezTo>
                    <a:pt x="118" y="182"/>
                    <a:pt x="119" y="184"/>
                    <a:pt x="121" y="188"/>
                  </a:cubicBezTo>
                  <a:cubicBezTo>
                    <a:pt x="121" y="188"/>
                    <a:pt x="122" y="190"/>
                    <a:pt x="123" y="191"/>
                  </a:cubicBezTo>
                  <a:cubicBezTo>
                    <a:pt x="125" y="195"/>
                    <a:pt x="124" y="198"/>
                    <a:pt x="123" y="200"/>
                  </a:cubicBezTo>
                  <a:cubicBezTo>
                    <a:pt x="122" y="200"/>
                    <a:pt x="122" y="201"/>
                    <a:pt x="121" y="201"/>
                  </a:cubicBezTo>
                  <a:cubicBezTo>
                    <a:pt x="120" y="202"/>
                    <a:pt x="118" y="202"/>
                    <a:pt x="118" y="203"/>
                  </a:cubicBezTo>
                  <a:cubicBezTo>
                    <a:pt x="117" y="205"/>
                    <a:pt x="117" y="207"/>
                    <a:pt x="117" y="209"/>
                  </a:cubicBezTo>
                  <a:cubicBezTo>
                    <a:pt x="117" y="211"/>
                    <a:pt x="117" y="213"/>
                    <a:pt x="116" y="214"/>
                  </a:cubicBezTo>
                  <a:cubicBezTo>
                    <a:pt x="115" y="217"/>
                    <a:pt x="115" y="219"/>
                    <a:pt x="115" y="219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6" y="222"/>
                    <a:pt x="116" y="222"/>
                    <a:pt x="116" y="222"/>
                  </a:cubicBezTo>
                  <a:cubicBezTo>
                    <a:pt x="117" y="222"/>
                    <a:pt x="118" y="222"/>
                    <a:pt x="118" y="222"/>
                  </a:cubicBezTo>
                  <a:cubicBezTo>
                    <a:pt x="117" y="223"/>
                    <a:pt x="117" y="224"/>
                    <a:pt x="117" y="227"/>
                  </a:cubicBezTo>
                  <a:cubicBezTo>
                    <a:pt x="118" y="229"/>
                    <a:pt x="119" y="230"/>
                    <a:pt x="120" y="230"/>
                  </a:cubicBezTo>
                  <a:cubicBezTo>
                    <a:pt x="121" y="230"/>
                    <a:pt x="123" y="229"/>
                    <a:pt x="127" y="226"/>
                  </a:cubicBezTo>
                  <a:cubicBezTo>
                    <a:pt x="127" y="225"/>
                    <a:pt x="128" y="225"/>
                    <a:pt x="128" y="224"/>
                  </a:cubicBezTo>
                  <a:cubicBezTo>
                    <a:pt x="128" y="224"/>
                    <a:pt x="128" y="224"/>
                    <a:pt x="128" y="224"/>
                  </a:cubicBezTo>
                  <a:cubicBezTo>
                    <a:pt x="128" y="225"/>
                    <a:pt x="128" y="225"/>
                    <a:pt x="128" y="226"/>
                  </a:cubicBezTo>
                  <a:cubicBezTo>
                    <a:pt x="129" y="228"/>
                    <a:pt x="129" y="230"/>
                    <a:pt x="131" y="232"/>
                  </a:cubicBezTo>
                  <a:cubicBezTo>
                    <a:pt x="132" y="232"/>
                    <a:pt x="133" y="233"/>
                    <a:pt x="134" y="233"/>
                  </a:cubicBezTo>
                  <a:cubicBezTo>
                    <a:pt x="135" y="233"/>
                    <a:pt x="135" y="232"/>
                    <a:pt x="136" y="232"/>
                  </a:cubicBezTo>
                  <a:cubicBezTo>
                    <a:pt x="136" y="232"/>
                    <a:pt x="137" y="232"/>
                    <a:pt x="137" y="232"/>
                  </a:cubicBezTo>
                  <a:cubicBezTo>
                    <a:pt x="137" y="232"/>
                    <a:pt x="137" y="232"/>
                    <a:pt x="138" y="232"/>
                  </a:cubicBezTo>
                  <a:cubicBezTo>
                    <a:pt x="138" y="233"/>
                    <a:pt x="136" y="236"/>
                    <a:pt x="135" y="238"/>
                  </a:cubicBezTo>
                  <a:cubicBezTo>
                    <a:pt x="135" y="238"/>
                    <a:pt x="135" y="238"/>
                    <a:pt x="135" y="238"/>
                  </a:cubicBezTo>
                  <a:cubicBezTo>
                    <a:pt x="132" y="242"/>
                    <a:pt x="133" y="254"/>
                    <a:pt x="133" y="254"/>
                  </a:cubicBezTo>
                  <a:cubicBezTo>
                    <a:pt x="134" y="255"/>
                    <a:pt x="134" y="256"/>
                    <a:pt x="134" y="257"/>
                  </a:cubicBezTo>
                  <a:cubicBezTo>
                    <a:pt x="135" y="259"/>
                    <a:pt x="135" y="260"/>
                    <a:pt x="135" y="261"/>
                  </a:cubicBezTo>
                  <a:cubicBezTo>
                    <a:pt x="135" y="262"/>
                    <a:pt x="134" y="262"/>
                    <a:pt x="134" y="263"/>
                  </a:cubicBezTo>
                  <a:cubicBezTo>
                    <a:pt x="132" y="265"/>
                    <a:pt x="130" y="267"/>
                    <a:pt x="130" y="271"/>
                  </a:cubicBezTo>
                  <a:cubicBezTo>
                    <a:pt x="130" y="271"/>
                    <a:pt x="130" y="271"/>
                    <a:pt x="130" y="271"/>
                  </a:cubicBezTo>
                  <a:cubicBezTo>
                    <a:pt x="129" y="276"/>
                    <a:pt x="128" y="279"/>
                    <a:pt x="131" y="282"/>
                  </a:cubicBezTo>
                  <a:cubicBezTo>
                    <a:pt x="131" y="282"/>
                    <a:pt x="132" y="283"/>
                    <a:pt x="133" y="283"/>
                  </a:cubicBezTo>
                  <a:cubicBezTo>
                    <a:pt x="133" y="284"/>
                    <a:pt x="134" y="284"/>
                    <a:pt x="134" y="284"/>
                  </a:cubicBezTo>
                  <a:cubicBezTo>
                    <a:pt x="134" y="284"/>
                    <a:pt x="134" y="284"/>
                    <a:pt x="133" y="285"/>
                  </a:cubicBezTo>
                  <a:cubicBezTo>
                    <a:pt x="132" y="285"/>
                    <a:pt x="131" y="285"/>
                    <a:pt x="129" y="287"/>
                  </a:cubicBezTo>
                  <a:cubicBezTo>
                    <a:pt x="126" y="291"/>
                    <a:pt x="126" y="295"/>
                    <a:pt x="127" y="299"/>
                  </a:cubicBezTo>
                  <a:cubicBezTo>
                    <a:pt x="128" y="302"/>
                    <a:pt x="130" y="304"/>
                    <a:pt x="132" y="306"/>
                  </a:cubicBezTo>
                  <a:cubicBezTo>
                    <a:pt x="133" y="307"/>
                    <a:pt x="133" y="308"/>
                    <a:pt x="134" y="308"/>
                  </a:cubicBezTo>
                  <a:cubicBezTo>
                    <a:pt x="135" y="309"/>
                    <a:pt x="136" y="310"/>
                    <a:pt x="137" y="310"/>
                  </a:cubicBezTo>
                  <a:cubicBezTo>
                    <a:pt x="138" y="311"/>
                    <a:pt x="140" y="312"/>
                    <a:pt x="140" y="314"/>
                  </a:cubicBezTo>
                  <a:cubicBezTo>
                    <a:pt x="142" y="318"/>
                    <a:pt x="144" y="320"/>
                    <a:pt x="145" y="320"/>
                  </a:cubicBezTo>
                  <a:cubicBezTo>
                    <a:pt x="146" y="321"/>
                    <a:pt x="154" y="326"/>
                    <a:pt x="156" y="327"/>
                  </a:cubicBezTo>
                  <a:cubicBezTo>
                    <a:pt x="156" y="327"/>
                    <a:pt x="157" y="327"/>
                    <a:pt x="157" y="327"/>
                  </a:cubicBezTo>
                  <a:cubicBezTo>
                    <a:pt x="160" y="327"/>
                    <a:pt x="161" y="325"/>
                    <a:pt x="161" y="323"/>
                  </a:cubicBezTo>
                  <a:cubicBezTo>
                    <a:pt x="161" y="323"/>
                    <a:pt x="161" y="323"/>
                    <a:pt x="161" y="323"/>
                  </a:cubicBezTo>
                  <a:cubicBezTo>
                    <a:pt x="162" y="323"/>
                    <a:pt x="162" y="323"/>
                    <a:pt x="162" y="323"/>
                  </a:cubicBezTo>
                  <a:cubicBezTo>
                    <a:pt x="162" y="325"/>
                    <a:pt x="164" y="326"/>
                    <a:pt x="165" y="327"/>
                  </a:cubicBezTo>
                  <a:cubicBezTo>
                    <a:pt x="166" y="329"/>
                    <a:pt x="167" y="330"/>
                    <a:pt x="168" y="332"/>
                  </a:cubicBezTo>
                  <a:cubicBezTo>
                    <a:pt x="170" y="333"/>
                    <a:pt x="171" y="334"/>
                    <a:pt x="173" y="334"/>
                  </a:cubicBezTo>
                  <a:cubicBezTo>
                    <a:pt x="175" y="334"/>
                    <a:pt x="177" y="333"/>
                    <a:pt x="179" y="332"/>
                  </a:cubicBezTo>
                  <a:cubicBezTo>
                    <a:pt x="179" y="332"/>
                    <a:pt x="179" y="332"/>
                    <a:pt x="180" y="332"/>
                  </a:cubicBezTo>
                  <a:cubicBezTo>
                    <a:pt x="182" y="331"/>
                    <a:pt x="184" y="329"/>
                    <a:pt x="185" y="328"/>
                  </a:cubicBezTo>
                  <a:cubicBezTo>
                    <a:pt x="187" y="328"/>
                    <a:pt x="188" y="327"/>
                    <a:pt x="189" y="326"/>
                  </a:cubicBezTo>
                  <a:cubicBezTo>
                    <a:pt x="189" y="327"/>
                    <a:pt x="189" y="328"/>
                    <a:pt x="190" y="329"/>
                  </a:cubicBezTo>
                  <a:cubicBezTo>
                    <a:pt x="191" y="330"/>
                    <a:pt x="192" y="331"/>
                    <a:pt x="193" y="331"/>
                  </a:cubicBezTo>
                  <a:cubicBezTo>
                    <a:pt x="194" y="331"/>
                    <a:pt x="194" y="331"/>
                    <a:pt x="195" y="330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5" y="330"/>
                    <a:pt x="195" y="330"/>
                    <a:pt x="195" y="330"/>
                  </a:cubicBezTo>
                  <a:cubicBezTo>
                    <a:pt x="195" y="331"/>
                    <a:pt x="195" y="331"/>
                    <a:pt x="195" y="331"/>
                  </a:cubicBezTo>
                  <a:cubicBezTo>
                    <a:pt x="197" y="333"/>
                    <a:pt x="200" y="335"/>
                    <a:pt x="203" y="335"/>
                  </a:cubicBezTo>
                  <a:cubicBezTo>
                    <a:pt x="204" y="335"/>
                    <a:pt x="204" y="335"/>
                    <a:pt x="205" y="335"/>
                  </a:cubicBezTo>
                  <a:cubicBezTo>
                    <a:pt x="205" y="335"/>
                    <a:pt x="205" y="335"/>
                    <a:pt x="205" y="335"/>
                  </a:cubicBezTo>
                  <a:cubicBezTo>
                    <a:pt x="206" y="335"/>
                    <a:pt x="206" y="335"/>
                    <a:pt x="206" y="335"/>
                  </a:cubicBezTo>
                  <a:cubicBezTo>
                    <a:pt x="207" y="335"/>
                    <a:pt x="207" y="335"/>
                    <a:pt x="208" y="337"/>
                  </a:cubicBezTo>
                  <a:cubicBezTo>
                    <a:pt x="209" y="341"/>
                    <a:pt x="212" y="341"/>
                    <a:pt x="213" y="341"/>
                  </a:cubicBezTo>
                  <a:cubicBezTo>
                    <a:pt x="216" y="341"/>
                    <a:pt x="219" y="340"/>
                    <a:pt x="220" y="339"/>
                  </a:cubicBezTo>
                  <a:cubicBezTo>
                    <a:pt x="220" y="339"/>
                    <a:pt x="220" y="338"/>
                    <a:pt x="220" y="338"/>
                  </a:cubicBezTo>
                  <a:cubicBezTo>
                    <a:pt x="221" y="339"/>
                    <a:pt x="221" y="339"/>
                    <a:pt x="221" y="341"/>
                  </a:cubicBezTo>
                  <a:cubicBezTo>
                    <a:pt x="222" y="345"/>
                    <a:pt x="224" y="345"/>
                    <a:pt x="228" y="345"/>
                  </a:cubicBezTo>
                  <a:cubicBezTo>
                    <a:pt x="229" y="345"/>
                    <a:pt x="229" y="345"/>
                    <a:pt x="230" y="345"/>
                  </a:cubicBezTo>
                  <a:cubicBezTo>
                    <a:pt x="229" y="346"/>
                    <a:pt x="229" y="347"/>
                    <a:pt x="229" y="348"/>
                  </a:cubicBezTo>
                  <a:cubicBezTo>
                    <a:pt x="230" y="350"/>
                    <a:pt x="233" y="352"/>
                    <a:pt x="236" y="352"/>
                  </a:cubicBezTo>
                  <a:cubicBezTo>
                    <a:pt x="238" y="352"/>
                    <a:pt x="240" y="352"/>
                    <a:pt x="241" y="351"/>
                  </a:cubicBezTo>
                  <a:cubicBezTo>
                    <a:pt x="242" y="351"/>
                    <a:pt x="243" y="351"/>
                    <a:pt x="243" y="351"/>
                  </a:cubicBezTo>
                  <a:cubicBezTo>
                    <a:pt x="244" y="351"/>
                    <a:pt x="244" y="351"/>
                    <a:pt x="244" y="351"/>
                  </a:cubicBezTo>
                  <a:cubicBezTo>
                    <a:pt x="244" y="351"/>
                    <a:pt x="245" y="353"/>
                    <a:pt x="244" y="356"/>
                  </a:cubicBezTo>
                  <a:cubicBezTo>
                    <a:pt x="243" y="360"/>
                    <a:pt x="246" y="362"/>
                    <a:pt x="248" y="363"/>
                  </a:cubicBezTo>
                  <a:cubicBezTo>
                    <a:pt x="249" y="364"/>
                    <a:pt x="249" y="364"/>
                    <a:pt x="249" y="364"/>
                  </a:cubicBezTo>
                  <a:cubicBezTo>
                    <a:pt x="251" y="365"/>
                    <a:pt x="249" y="368"/>
                    <a:pt x="249" y="369"/>
                  </a:cubicBezTo>
                  <a:cubicBezTo>
                    <a:pt x="246" y="373"/>
                    <a:pt x="249" y="378"/>
                    <a:pt x="252" y="380"/>
                  </a:cubicBezTo>
                  <a:cubicBezTo>
                    <a:pt x="252" y="380"/>
                    <a:pt x="252" y="380"/>
                    <a:pt x="252" y="380"/>
                  </a:cubicBezTo>
                  <a:cubicBezTo>
                    <a:pt x="253" y="381"/>
                    <a:pt x="252" y="384"/>
                    <a:pt x="250" y="386"/>
                  </a:cubicBezTo>
                  <a:cubicBezTo>
                    <a:pt x="249" y="388"/>
                    <a:pt x="248" y="388"/>
                    <a:pt x="245" y="390"/>
                  </a:cubicBezTo>
                  <a:cubicBezTo>
                    <a:pt x="244" y="390"/>
                    <a:pt x="243" y="391"/>
                    <a:pt x="242" y="392"/>
                  </a:cubicBezTo>
                  <a:cubicBezTo>
                    <a:pt x="240" y="393"/>
                    <a:pt x="238" y="394"/>
                    <a:pt x="237" y="396"/>
                  </a:cubicBezTo>
                  <a:cubicBezTo>
                    <a:pt x="236" y="397"/>
                    <a:pt x="236" y="397"/>
                    <a:pt x="236" y="397"/>
                  </a:cubicBezTo>
                  <a:cubicBezTo>
                    <a:pt x="237" y="398"/>
                    <a:pt x="237" y="398"/>
                    <a:pt x="237" y="398"/>
                  </a:cubicBezTo>
                  <a:cubicBezTo>
                    <a:pt x="237" y="398"/>
                    <a:pt x="237" y="398"/>
                    <a:pt x="237" y="398"/>
                  </a:cubicBezTo>
                  <a:cubicBezTo>
                    <a:pt x="237" y="399"/>
                    <a:pt x="237" y="399"/>
                    <a:pt x="237" y="399"/>
                  </a:cubicBezTo>
                  <a:cubicBezTo>
                    <a:pt x="238" y="399"/>
                    <a:pt x="238" y="400"/>
                    <a:pt x="238" y="400"/>
                  </a:cubicBezTo>
                  <a:cubicBezTo>
                    <a:pt x="239" y="402"/>
                    <a:pt x="240" y="404"/>
                    <a:pt x="243" y="404"/>
                  </a:cubicBezTo>
                  <a:cubicBezTo>
                    <a:pt x="244" y="404"/>
                    <a:pt x="244" y="404"/>
                    <a:pt x="244" y="404"/>
                  </a:cubicBezTo>
                  <a:cubicBezTo>
                    <a:pt x="245" y="404"/>
                    <a:pt x="246" y="404"/>
                    <a:pt x="247" y="404"/>
                  </a:cubicBezTo>
                  <a:cubicBezTo>
                    <a:pt x="247" y="404"/>
                    <a:pt x="248" y="404"/>
                    <a:pt x="249" y="405"/>
                  </a:cubicBezTo>
                  <a:cubicBezTo>
                    <a:pt x="250" y="406"/>
                    <a:pt x="250" y="410"/>
                    <a:pt x="249" y="411"/>
                  </a:cubicBezTo>
                  <a:cubicBezTo>
                    <a:pt x="249" y="412"/>
                    <a:pt x="249" y="412"/>
                    <a:pt x="249" y="412"/>
                  </a:cubicBezTo>
                  <a:cubicBezTo>
                    <a:pt x="250" y="413"/>
                    <a:pt x="250" y="413"/>
                    <a:pt x="250" y="413"/>
                  </a:cubicBezTo>
                  <a:cubicBezTo>
                    <a:pt x="250" y="413"/>
                    <a:pt x="252" y="415"/>
                    <a:pt x="255" y="415"/>
                  </a:cubicBezTo>
                  <a:cubicBezTo>
                    <a:pt x="255" y="415"/>
                    <a:pt x="255" y="415"/>
                    <a:pt x="255" y="415"/>
                  </a:cubicBezTo>
                  <a:cubicBezTo>
                    <a:pt x="255" y="416"/>
                    <a:pt x="255" y="418"/>
                    <a:pt x="257" y="419"/>
                  </a:cubicBezTo>
                  <a:cubicBezTo>
                    <a:pt x="258" y="419"/>
                    <a:pt x="259" y="422"/>
                    <a:pt x="259" y="422"/>
                  </a:cubicBezTo>
                  <a:cubicBezTo>
                    <a:pt x="259" y="422"/>
                    <a:pt x="258" y="423"/>
                    <a:pt x="258" y="423"/>
                  </a:cubicBezTo>
                  <a:cubicBezTo>
                    <a:pt x="257" y="424"/>
                    <a:pt x="255" y="425"/>
                    <a:pt x="255" y="427"/>
                  </a:cubicBezTo>
                  <a:cubicBezTo>
                    <a:pt x="255" y="429"/>
                    <a:pt x="256" y="430"/>
                    <a:pt x="256" y="431"/>
                  </a:cubicBezTo>
                  <a:cubicBezTo>
                    <a:pt x="257" y="432"/>
                    <a:pt x="257" y="432"/>
                    <a:pt x="257" y="433"/>
                  </a:cubicBezTo>
                  <a:cubicBezTo>
                    <a:pt x="257" y="433"/>
                    <a:pt x="257" y="433"/>
                    <a:pt x="258" y="434"/>
                  </a:cubicBezTo>
                  <a:cubicBezTo>
                    <a:pt x="258" y="435"/>
                    <a:pt x="258" y="435"/>
                    <a:pt x="257" y="437"/>
                  </a:cubicBezTo>
                  <a:cubicBezTo>
                    <a:pt x="256" y="441"/>
                    <a:pt x="257" y="444"/>
                    <a:pt x="259" y="445"/>
                  </a:cubicBezTo>
                  <a:cubicBezTo>
                    <a:pt x="260" y="446"/>
                    <a:pt x="260" y="446"/>
                    <a:pt x="261" y="447"/>
                  </a:cubicBezTo>
                  <a:cubicBezTo>
                    <a:pt x="262" y="448"/>
                    <a:pt x="264" y="450"/>
                    <a:pt x="266" y="450"/>
                  </a:cubicBezTo>
                  <a:cubicBezTo>
                    <a:pt x="267" y="450"/>
                    <a:pt x="268" y="449"/>
                    <a:pt x="269" y="448"/>
                  </a:cubicBezTo>
                  <a:cubicBezTo>
                    <a:pt x="271" y="446"/>
                    <a:pt x="272" y="445"/>
                    <a:pt x="273" y="444"/>
                  </a:cubicBezTo>
                  <a:cubicBezTo>
                    <a:pt x="274" y="443"/>
                    <a:pt x="275" y="442"/>
                    <a:pt x="276" y="440"/>
                  </a:cubicBezTo>
                  <a:cubicBezTo>
                    <a:pt x="277" y="440"/>
                    <a:pt x="277" y="440"/>
                    <a:pt x="277" y="440"/>
                  </a:cubicBezTo>
                  <a:cubicBezTo>
                    <a:pt x="277" y="440"/>
                    <a:pt x="277" y="439"/>
                    <a:pt x="277" y="439"/>
                  </a:cubicBezTo>
                  <a:cubicBezTo>
                    <a:pt x="277" y="439"/>
                    <a:pt x="277" y="439"/>
                    <a:pt x="278" y="439"/>
                  </a:cubicBezTo>
                  <a:cubicBezTo>
                    <a:pt x="278" y="439"/>
                    <a:pt x="279" y="439"/>
                    <a:pt x="279" y="439"/>
                  </a:cubicBezTo>
                  <a:cubicBezTo>
                    <a:pt x="282" y="439"/>
                    <a:pt x="283" y="438"/>
                    <a:pt x="285" y="437"/>
                  </a:cubicBezTo>
                  <a:cubicBezTo>
                    <a:pt x="285" y="436"/>
                    <a:pt x="285" y="436"/>
                    <a:pt x="286" y="436"/>
                  </a:cubicBezTo>
                  <a:cubicBezTo>
                    <a:pt x="286" y="437"/>
                    <a:pt x="287" y="438"/>
                    <a:pt x="288" y="438"/>
                  </a:cubicBezTo>
                  <a:cubicBezTo>
                    <a:pt x="289" y="439"/>
                    <a:pt x="290" y="439"/>
                    <a:pt x="291" y="440"/>
                  </a:cubicBezTo>
                  <a:cubicBezTo>
                    <a:pt x="293" y="441"/>
                    <a:pt x="295" y="443"/>
                    <a:pt x="299" y="444"/>
                  </a:cubicBezTo>
                  <a:cubicBezTo>
                    <a:pt x="299" y="444"/>
                    <a:pt x="299" y="444"/>
                    <a:pt x="299" y="444"/>
                  </a:cubicBezTo>
                  <a:cubicBezTo>
                    <a:pt x="299" y="444"/>
                    <a:pt x="299" y="444"/>
                    <a:pt x="299" y="444"/>
                  </a:cubicBezTo>
                  <a:cubicBezTo>
                    <a:pt x="298" y="447"/>
                    <a:pt x="300" y="447"/>
                    <a:pt x="301" y="448"/>
                  </a:cubicBezTo>
                  <a:cubicBezTo>
                    <a:pt x="302" y="448"/>
                    <a:pt x="304" y="448"/>
                    <a:pt x="305" y="448"/>
                  </a:cubicBezTo>
                  <a:cubicBezTo>
                    <a:pt x="307" y="448"/>
                    <a:pt x="309" y="448"/>
                    <a:pt x="311" y="448"/>
                  </a:cubicBezTo>
                  <a:cubicBezTo>
                    <a:pt x="312" y="448"/>
                    <a:pt x="314" y="449"/>
                    <a:pt x="316" y="449"/>
                  </a:cubicBezTo>
                  <a:cubicBezTo>
                    <a:pt x="319" y="450"/>
                    <a:pt x="323" y="451"/>
                    <a:pt x="326" y="451"/>
                  </a:cubicBezTo>
                  <a:cubicBezTo>
                    <a:pt x="328" y="451"/>
                    <a:pt x="330" y="450"/>
                    <a:pt x="331" y="450"/>
                  </a:cubicBezTo>
                  <a:cubicBezTo>
                    <a:pt x="335" y="448"/>
                    <a:pt x="337" y="448"/>
                    <a:pt x="340" y="447"/>
                  </a:cubicBezTo>
                  <a:cubicBezTo>
                    <a:pt x="341" y="447"/>
                    <a:pt x="342" y="447"/>
                    <a:pt x="344" y="446"/>
                  </a:cubicBezTo>
                  <a:cubicBezTo>
                    <a:pt x="346" y="446"/>
                    <a:pt x="348" y="445"/>
                    <a:pt x="349" y="445"/>
                  </a:cubicBezTo>
                  <a:cubicBezTo>
                    <a:pt x="352" y="445"/>
                    <a:pt x="353" y="444"/>
                    <a:pt x="356" y="443"/>
                  </a:cubicBezTo>
                  <a:cubicBezTo>
                    <a:pt x="357" y="442"/>
                    <a:pt x="358" y="442"/>
                    <a:pt x="358" y="442"/>
                  </a:cubicBezTo>
                  <a:cubicBezTo>
                    <a:pt x="358" y="442"/>
                    <a:pt x="358" y="442"/>
                    <a:pt x="358" y="442"/>
                  </a:cubicBezTo>
                  <a:cubicBezTo>
                    <a:pt x="358" y="444"/>
                    <a:pt x="360" y="446"/>
                    <a:pt x="362" y="446"/>
                  </a:cubicBezTo>
                  <a:cubicBezTo>
                    <a:pt x="363" y="446"/>
                    <a:pt x="365" y="446"/>
                    <a:pt x="366" y="443"/>
                  </a:cubicBezTo>
                  <a:cubicBezTo>
                    <a:pt x="367" y="441"/>
                    <a:pt x="367" y="441"/>
                    <a:pt x="368" y="440"/>
                  </a:cubicBezTo>
                  <a:cubicBezTo>
                    <a:pt x="369" y="437"/>
                    <a:pt x="371" y="435"/>
                    <a:pt x="370" y="432"/>
                  </a:cubicBezTo>
                  <a:cubicBezTo>
                    <a:pt x="370" y="430"/>
                    <a:pt x="370" y="429"/>
                    <a:pt x="369" y="428"/>
                  </a:cubicBezTo>
                  <a:cubicBezTo>
                    <a:pt x="369" y="427"/>
                    <a:pt x="369" y="426"/>
                    <a:pt x="369" y="425"/>
                  </a:cubicBezTo>
                  <a:cubicBezTo>
                    <a:pt x="369" y="425"/>
                    <a:pt x="369" y="425"/>
                    <a:pt x="369" y="425"/>
                  </a:cubicBezTo>
                  <a:cubicBezTo>
                    <a:pt x="372" y="424"/>
                    <a:pt x="372" y="423"/>
                    <a:pt x="373" y="421"/>
                  </a:cubicBezTo>
                  <a:cubicBezTo>
                    <a:pt x="373" y="421"/>
                    <a:pt x="374" y="420"/>
                    <a:pt x="374" y="419"/>
                  </a:cubicBezTo>
                  <a:cubicBezTo>
                    <a:pt x="375" y="417"/>
                    <a:pt x="375" y="415"/>
                    <a:pt x="376" y="414"/>
                  </a:cubicBezTo>
                  <a:cubicBezTo>
                    <a:pt x="376" y="412"/>
                    <a:pt x="377" y="411"/>
                    <a:pt x="378" y="411"/>
                  </a:cubicBezTo>
                  <a:cubicBezTo>
                    <a:pt x="380" y="410"/>
                    <a:pt x="383" y="409"/>
                    <a:pt x="386" y="409"/>
                  </a:cubicBezTo>
                  <a:cubicBezTo>
                    <a:pt x="387" y="409"/>
                    <a:pt x="387" y="409"/>
                    <a:pt x="387" y="410"/>
                  </a:cubicBezTo>
                  <a:cubicBezTo>
                    <a:pt x="390" y="412"/>
                    <a:pt x="394" y="412"/>
                    <a:pt x="398" y="412"/>
                  </a:cubicBezTo>
                  <a:cubicBezTo>
                    <a:pt x="398" y="412"/>
                    <a:pt x="398" y="412"/>
                    <a:pt x="398" y="412"/>
                  </a:cubicBezTo>
                  <a:cubicBezTo>
                    <a:pt x="398" y="412"/>
                    <a:pt x="398" y="413"/>
                    <a:pt x="398" y="413"/>
                  </a:cubicBezTo>
                  <a:cubicBezTo>
                    <a:pt x="399" y="414"/>
                    <a:pt x="399" y="414"/>
                    <a:pt x="400" y="415"/>
                  </a:cubicBezTo>
                  <a:cubicBezTo>
                    <a:pt x="400" y="416"/>
                    <a:pt x="400" y="416"/>
                    <a:pt x="400" y="416"/>
                  </a:cubicBezTo>
                  <a:cubicBezTo>
                    <a:pt x="401" y="416"/>
                    <a:pt x="401" y="417"/>
                    <a:pt x="402" y="417"/>
                  </a:cubicBezTo>
                  <a:cubicBezTo>
                    <a:pt x="403" y="417"/>
                    <a:pt x="404" y="416"/>
                    <a:pt x="404" y="415"/>
                  </a:cubicBezTo>
                  <a:cubicBezTo>
                    <a:pt x="404" y="415"/>
                    <a:pt x="405" y="414"/>
                    <a:pt x="406" y="413"/>
                  </a:cubicBezTo>
                  <a:cubicBezTo>
                    <a:pt x="408" y="411"/>
                    <a:pt x="409" y="410"/>
                    <a:pt x="409" y="409"/>
                  </a:cubicBezTo>
                  <a:cubicBezTo>
                    <a:pt x="409" y="408"/>
                    <a:pt x="409" y="407"/>
                    <a:pt x="411" y="407"/>
                  </a:cubicBezTo>
                  <a:cubicBezTo>
                    <a:pt x="414" y="406"/>
                    <a:pt x="414" y="406"/>
                    <a:pt x="415" y="406"/>
                  </a:cubicBezTo>
                  <a:cubicBezTo>
                    <a:pt x="416" y="405"/>
                    <a:pt x="417" y="405"/>
                    <a:pt x="419" y="404"/>
                  </a:cubicBezTo>
                  <a:cubicBezTo>
                    <a:pt x="422" y="403"/>
                    <a:pt x="423" y="403"/>
                    <a:pt x="424" y="403"/>
                  </a:cubicBezTo>
                  <a:cubicBezTo>
                    <a:pt x="425" y="403"/>
                    <a:pt x="426" y="403"/>
                    <a:pt x="426" y="403"/>
                  </a:cubicBezTo>
                  <a:cubicBezTo>
                    <a:pt x="427" y="403"/>
                    <a:pt x="427" y="403"/>
                    <a:pt x="428" y="403"/>
                  </a:cubicBezTo>
                  <a:cubicBezTo>
                    <a:pt x="429" y="403"/>
                    <a:pt x="430" y="403"/>
                    <a:pt x="430" y="400"/>
                  </a:cubicBezTo>
                  <a:cubicBezTo>
                    <a:pt x="430" y="400"/>
                    <a:pt x="430" y="399"/>
                    <a:pt x="431" y="398"/>
                  </a:cubicBezTo>
                  <a:cubicBezTo>
                    <a:pt x="432" y="397"/>
                    <a:pt x="432" y="397"/>
                    <a:pt x="433" y="397"/>
                  </a:cubicBezTo>
                  <a:cubicBezTo>
                    <a:pt x="433" y="397"/>
                    <a:pt x="433" y="397"/>
                    <a:pt x="433" y="398"/>
                  </a:cubicBezTo>
                  <a:cubicBezTo>
                    <a:pt x="435" y="401"/>
                    <a:pt x="440" y="405"/>
                    <a:pt x="443" y="405"/>
                  </a:cubicBezTo>
                  <a:cubicBezTo>
                    <a:pt x="443" y="405"/>
                    <a:pt x="444" y="404"/>
                    <a:pt x="445" y="404"/>
                  </a:cubicBezTo>
                  <a:cubicBezTo>
                    <a:pt x="445" y="404"/>
                    <a:pt x="446" y="403"/>
                    <a:pt x="451" y="402"/>
                  </a:cubicBezTo>
                  <a:cubicBezTo>
                    <a:pt x="454" y="401"/>
                    <a:pt x="454" y="401"/>
                    <a:pt x="454" y="401"/>
                  </a:cubicBezTo>
                  <a:cubicBezTo>
                    <a:pt x="452" y="399"/>
                    <a:pt x="452" y="399"/>
                    <a:pt x="452" y="399"/>
                  </a:cubicBezTo>
                  <a:cubicBezTo>
                    <a:pt x="453" y="397"/>
                    <a:pt x="455" y="395"/>
                    <a:pt x="457" y="394"/>
                  </a:cubicBezTo>
                  <a:cubicBezTo>
                    <a:pt x="459" y="390"/>
                    <a:pt x="459" y="389"/>
                    <a:pt x="457" y="382"/>
                  </a:cubicBezTo>
                  <a:cubicBezTo>
                    <a:pt x="456" y="380"/>
                    <a:pt x="456" y="379"/>
                    <a:pt x="456" y="377"/>
                  </a:cubicBezTo>
                  <a:cubicBezTo>
                    <a:pt x="455" y="374"/>
                    <a:pt x="454" y="370"/>
                    <a:pt x="449" y="369"/>
                  </a:cubicBezTo>
                  <a:cubicBezTo>
                    <a:pt x="445" y="368"/>
                    <a:pt x="444" y="366"/>
                    <a:pt x="443" y="360"/>
                  </a:cubicBezTo>
                  <a:cubicBezTo>
                    <a:pt x="443" y="360"/>
                    <a:pt x="443" y="360"/>
                    <a:pt x="443" y="360"/>
                  </a:cubicBezTo>
                  <a:cubicBezTo>
                    <a:pt x="442" y="356"/>
                    <a:pt x="440" y="354"/>
                    <a:pt x="438" y="352"/>
                  </a:cubicBezTo>
                  <a:cubicBezTo>
                    <a:pt x="437" y="351"/>
                    <a:pt x="436" y="349"/>
                    <a:pt x="435" y="348"/>
                  </a:cubicBezTo>
                  <a:cubicBezTo>
                    <a:pt x="432" y="344"/>
                    <a:pt x="433" y="344"/>
                    <a:pt x="437" y="339"/>
                  </a:cubicBezTo>
                  <a:cubicBezTo>
                    <a:pt x="441" y="336"/>
                    <a:pt x="447" y="327"/>
                    <a:pt x="446" y="321"/>
                  </a:cubicBezTo>
                  <a:cubicBezTo>
                    <a:pt x="446" y="320"/>
                    <a:pt x="445" y="319"/>
                    <a:pt x="445" y="318"/>
                  </a:cubicBezTo>
                  <a:cubicBezTo>
                    <a:pt x="445" y="315"/>
                    <a:pt x="444" y="314"/>
                    <a:pt x="446" y="311"/>
                  </a:cubicBezTo>
                  <a:cubicBezTo>
                    <a:pt x="446" y="310"/>
                    <a:pt x="446" y="310"/>
                    <a:pt x="447" y="309"/>
                  </a:cubicBezTo>
                  <a:cubicBezTo>
                    <a:pt x="449" y="304"/>
                    <a:pt x="454" y="296"/>
                    <a:pt x="448" y="291"/>
                  </a:cubicBezTo>
                  <a:cubicBezTo>
                    <a:pt x="441" y="286"/>
                    <a:pt x="439" y="282"/>
                    <a:pt x="441" y="279"/>
                  </a:cubicBezTo>
                  <a:cubicBezTo>
                    <a:pt x="443" y="276"/>
                    <a:pt x="443" y="275"/>
                    <a:pt x="443" y="273"/>
                  </a:cubicBezTo>
                  <a:cubicBezTo>
                    <a:pt x="442" y="273"/>
                    <a:pt x="442" y="272"/>
                    <a:pt x="441" y="272"/>
                  </a:cubicBezTo>
                  <a:cubicBezTo>
                    <a:pt x="441" y="272"/>
                    <a:pt x="441" y="272"/>
                    <a:pt x="441" y="272"/>
                  </a:cubicBezTo>
                  <a:cubicBezTo>
                    <a:pt x="440" y="272"/>
                    <a:pt x="439" y="271"/>
                    <a:pt x="439" y="271"/>
                  </a:cubicBezTo>
                  <a:cubicBezTo>
                    <a:pt x="439" y="271"/>
                    <a:pt x="439" y="271"/>
                    <a:pt x="439" y="271"/>
                  </a:cubicBezTo>
                  <a:cubicBezTo>
                    <a:pt x="439" y="270"/>
                    <a:pt x="439" y="270"/>
                    <a:pt x="439" y="270"/>
                  </a:cubicBezTo>
                  <a:cubicBezTo>
                    <a:pt x="440" y="270"/>
                    <a:pt x="441" y="269"/>
                    <a:pt x="441" y="268"/>
                  </a:cubicBezTo>
                  <a:cubicBezTo>
                    <a:pt x="443" y="266"/>
                    <a:pt x="442" y="263"/>
                    <a:pt x="441" y="261"/>
                  </a:cubicBezTo>
                  <a:cubicBezTo>
                    <a:pt x="440" y="259"/>
                    <a:pt x="438" y="257"/>
                    <a:pt x="435" y="256"/>
                  </a:cubicBezTo>
                  <a:cubicBezTo>
                    <a:pt x="435" y="256"/>
                    <a:pt x="434" y="256"/>
                    <a:pt x="433" y="256"/>
                  </a:cubicBezTo>
                  <a:cubicBezTo>
                    <a:pt x="431" y="255"/>
                    <a:pt x="424" y="254"/>
                    <a:pt x="424" y="253"/>
                  </a:cubicBezTo>
                  <a:cubicBezTo>
                    <a:pt x="423" y="251"/>
                    <a:pt x="423" y="250"/>
                    <a:pt x="422" y="248"/>
                  </a:cubicBezTo>
                  <a:cubicBezTo>
                    <a:pt x="421" y="245"/>
                    <a:pt x="420" y="243"/>
                    <a:pt x="419" y="240"/>
                  </a:cubicBezTo>
                  <a:cubicBezTo>
                    <a:pt x="419" y="237"/>
                    <a:pt x="418" y="235"/>
                    <a:pt x="417" y="234"/>
                  </a:cubicBezTo>
                  <a:cubicBezTo>
                    <a:pt x="415" y="232"/>
                    <a:pt x="415" y="231"/>
                    <a:pt x="416" y="229"/>
                  </a:cubicBezTo>
                  <a:cubicBezTo>
                    <a:pt x="418" y="225"/>
                    <a:pt x="419" y="224"/>
                    <a:pt x="421" y="222"/>
                  </a:cubicBezTo>
                  <a:cubicBezTo>
                    <a:pt x="421" y="221"/>
                    <a:pt x="422" y="220"/>
                    <a:pt x="423" y="219"/>
                  </a:cubicBezTo>
                  <a:cubicBezTo>
                    <a:pt x="427" y="215"/>
                    <a:pt x="426" y="212"/>
                    <a:pt x="425" y="209"/>
                  </a:cubicBezTo>
                  <a:cubicBezTo>
                    <a:pt x="425" y="208"/>
                    <a:pt x="424" y="208"/>
                    <a:pt x="424" y="207"/>
                  </a:cubicBezTo>
                  <a:cubicBezTo>
                    <a:pt x="423" y="204"/>
                    <a:pt x="424" y="200"/>
                    <a:pt x="426" y="198"/>
                  </a:cubicBezTo>
                  <a:cubicBezTo>
                    <a:pt x="427" y="198"/>
                    <a:pt x="427" y="197"/>
                    <a:pt x="427" y="195"/>
                  </a:cubicBezTo>
                  <a:cubicBezTo>
                    <a:pt x="427" y="192"/>
                    <a:pt x="422" y="187"/>
                    <a:pt x="418" y="184"/>
                  </a:cubicBezTo>
                  <a:cubicBezTo>
                    <a:pt x="417" y="183"/>
                    <a:pt x="414" y="182"/>
                    <a:pt x="411" y="181"/>
                  </a:cubicBezTo>
                  <a:cubicBezTo>
                    <a:pt x="407" y="179"/>
                    <a:pt x="401" y="177"/>
                    <a:pt x="399" y="173"/>
                  </a:cubicBezTo>
                  <a:cubicBezTo>
                    <a:pt x="398" y="171"/>
                    <a:pt x="397" y="170"/>
                    <a:pt x="397" y="168"/>
                  </a:cubicBezTo>
                  <a:cubicBezTo>
                    <a:pt x="395" y="165"/>
                    <a:pt x="394" y="162"/>
                    <a:pt x="390" y="161"/>
                  </a:cubicBezTo>
                  <a:cubicBezTo>
                    <a:pt x="388" y="160"/>
                    <a:pt x="386" y="159"/>
                    <a:pt x="385" y="158"/>
                  </a:cubicBezTo>
                  <a:cubicBezTo>
                    <a:pt x="383" y="156"/>
                    <a:pt x="381" y="155"/>
                    <a:pt x="379" y="154"/>
                  </a:cubicBezTo>
                  <a:cubicBezTo>
                    <a:pt x="374" y="151"/>
                    <a:pt x="370" y="146"/>
                    <a:pt x="370" y="146"/>
                  </a:cubicBezTo>
                  <a:cubicBezTo>
                    <a:pt x="369" y="145"/>
                    <a:pt x="369" y="145"/>
                    <a:pt x="369" y="145"/>
                  </a:cubicBezTo>
                  <a:cubicBezTo>
                    <a:pt x="368" y="145"/>
                    <a:pt x="368" y="145"/>
                    <a:pt x="368" y="145"/>
                  </a:cubicBezTo>
                  <a:cubicBezTo>
                    <a:pt x="368" y="145"/>
                    <a:pt x="368" y="145"/>
                    <a:pt x="367" y="145"/>
                  </a:cubicBezTo>
                  <a:cubicBezTo>
                    <a:pt x="364" y="145"/>
                    <a:pt x="361" y="145"/>
                    <a:pt x="360" y="144"/>
                  </a:cubicBezTo>
                  <a:cubicBezTo>
                    <a:pt x="360" y="143"/>
                    <a:pt x="360" y="143"/>
                    <a:pt x="360" y="142"/>
                  </a:cubicBezTo>
                  <a:cubicBezTo>
                    <a:pt x="361" y="140"/>
                    <a:pt x="361" y="138"/>
                    <a:pt x="362" y="137"/>
                  </a:cubicBezTo>
                  <a:cubicBezTo>
                    <a:pt x="363" y="135"/>
                    <a:pt x="364" y="132"/>
                    <a:pt x="362" y="129"/>
                  </a:cubicBezTo>
                  <a:cubicBezTo>
                    <a:pt x="359" y="123"/>
                    <a:pt x="361" y="121"/>
                    <a:pt x="362" y="120"/>
                  </a:cubicBezTo>
                  <a:cubicBezTo>
                    <a:pt x="370" y="115"/>
                    <a:pt x="374" y="111"/>
                    <a:pt x="377" y="108"/>
                  </a:cubicBezTo>
                  <a:cubicBezTo>
                    <a:pt x="377" y="108"/>
                    <a:pt x="377" y="107"/>
                    <a:pt x="378" y="106"/>
                  </a:cubicBezTo>
                  <a:cubicBezTo>
                    <a:pt x="382" y="101"/>
                    <a:pt x="386" y="96"/>
                    <a:pt x="386" y="92"/>
                  </a:cubicBezTo>
                  <a:cubicBezTo>
                    <a:pt x="386" y="88"/>
                    <a:pt x="385" y="78"/>
                    <a:pt x="385" y="74"/>
                  </a:cubicBezTo>
                  <a:cubicBezTo>
                    <a:pt x="384" y="70"/>
                    <a:pt x="384" y="69"/>
                    <a:pt x="388" y="65"/>
                  </a:cubicBezTo>
                  <a:cubicBezTo>
                    <a:pt x="390" y="62"/>
                    <a:pt x="392" y="58"/>
                    <a:pt x="392" y="55"/>
                  </a:cubicBezTo>
                  <a:cubicBezTo>
                    <a:pt x="392" y="53"/>
                    <a:pt x="391" y="51"/>
                    <a:pt x="389" y="50"/>
                  </a:cubicBezTo>
                  <a:cubicBezTo>
                    <a:pt x="387" y="48"/>
                    <a:pt x="386" y="45"/>
                    <a:pt x="386" y="42"/>
                  </a:cubicBezTo>
                  <a:cubicBezTo>
                    <a:pt x="386" y="40"/>
                    <a:pt x="386" y="40"/>
                    <a:pt x="386" y="40"/>
                  </a:cubicBezTo>
                  <a:cubicBezTo>
                    <a:pt x="384" y="40"/>
                    <a:pt x="384" y="40"/>
                    <a:pt x="384" y="40"/>
                  </a:cubicBezTo>
                  <a:cubicBezTo>
                    <a:pt x="380" y="40"/>
                    <a:pt x="379" y="42"/>
                    <a:pt x="378" y="44"/>
                  </a:cubicBezTo>
                  <a:cubicBezTo>
                    <a:pt x="377" y="45"/>
                    <a:pt x="377" y="46"/>
                    <a:pt x="375" y="47"/>
                  </a:cubicBezTo>
                  <a:cubicBezTo>
                    <a:pt x="370" y="51"/>
                    <a:pt x="370" y="51"/>
                    <a:pt x="367" y="54"/>
                  </a:cubicBezTo>
                  <a:cubicBezTo>
                    <a:pt x="366" y="55"/>
                    <a:pt x="366" y="56"/>
                    <a:pt x="365" y="57"/>
                  </a:cubicBezTo>
                  <a:cubicBezTo>
                    <a:pt x="365" y="57"/>
                    <a:pt x="365" y="57"/>
                    <a:pt x="365" y="57"/>
                  </a:cubicBezTo>
                  <a:cubicBezTo>
                    <a:pt x="364" y="57"/>
                    <a:pt x="363" y="57"/>
                    <a:pt x="363" y="57"/>
                  </a:cubicBezTo>
                  <a:cubicBezTo>
                    <a:pt x="361" y="56"/>
                    <a:pt x="359" y="56"/>
                    <a:pt x="357" y="56"/>
                  </a:cubicBezTo>
                  <a:cubicBezTo>
                    <a:pt x="356" y="56"/>
                    <a:pt x="354" y="56"/>
                    <a:pt x="352" y="56"/>
                  </a:cubicBezTo>
                  <a:cubicBezTo>
                    <a:pt x="351" y="56"/>
                    <a:pt x="350" y="55"/>
                    <a:pt x="350" y="55"/>
                  </a:cubicBezTo>
                  <a:cubicBezTo>
                    <a:pt x="350" y="55"/>
                    <a:pt x="350" y="55"/>
                    <a:pt x="352" y="52"/>
                  </a:cubicBezTo>
                  <a:cubicBezTo>
                    <a:pt x="353" y="50"/>
                    <a:pt x="357" y="45"/>
                    <a:pt x="362" y="41"/>
                  </a:cubicBezTo>
                  <a:cubicBezTo>
                    <a:pt x="367" y="38"/>
                    <a:pt x="366" y="34"/>
                    <a:pt x="365" y="32"/>
                  </a:cubicBezTo>
                  <a:cubicBezTo>
                    <a:pt x="365" y="31"/>
                    <a:pt x="364" y="30"/>
                    <a:pt x="364" y="29"/>
                  </a:cubicBezTo>
                  <a:cubicBezTo>
                    <a:pt x="365" y="26"/>
                    <a:pt x="364" y="24"/>
                    <a:pt x="363" y="23"/>
                  </a:cubicBezTo>
                  <a:cubicBezTo>
                    <a:pt x="363" y="22"/>
                    <a:pt x="362" y="22"/>
                    <a:pt x="361" y="22"/>
                  </a:cubicBezTo>
                  <a:cubicBezTo>
                    <a:pt x="361" y="22"/>
                    <a:pt x="360" y="22"/>
                    <a:pt x="360" y="22"/>
                  </a:cubicBezTo>
                  <a:cubicBezTo>
                    <a:pt x="359" y="22"/>
                    <a:pt x="358" y="22"/>
                    <a:pt x="356" y="22"/>
                  </a:cubicBezTo>
                  <a:cubicBezTo>
                    <a:pt x="355" y="22"/>
                    <a:pt x="353" y="22"/>
                    <a:pt x="353" y="22"/>
                  </a:cubicBezTo>
                  <a:cubicBezTo>
                    <a:pt x="351" y="21"/>
                    <a:pt x="350" y="20"/>
                    <a:pt x="349" y="20"/>
                  </a:cubicBezTo>
                  <a:cubicBezTo>
                    <a:pt x="348" y="20"/>
                    <a:pt x="347" y="21"/>
                    <a:pt x="346" y="22"/>
                  </a:cubicBezTo>
                  <a:cubicBezTo>
                    <a:pt x="345" y="23"/>
                    <a:pt x="345" y="23"/>
                    <a:pt x="345" y="23"/>
                  </a:cubicBezTo>
                  <a:cubicBezTo>
                    <a:pt x="343" y="25"/>
                    <a:pt x="343" y="25"/>
                    <a:pt x="340" y="26"/>
                  </a:cubicBezTo>
                  <a:cubicBezTo>
                    <a:pt x="340" y="26"/>
                    <a:pt x="339" y="26"/>
                    <a:pt x="339" y="26"/>
                  </a:cubicBezTo>
                  <a:cubicBezTo>
                    <a:pt x="339" y="26"/>
                    <a:pt x="339" y="26"/>
                    <a:pt x="338" y="25"/>
                  </a:cubicBezTo>
                  <a:cubicBezTo>
                    <a:pt x="338" y="24"/>
                    <a:pt x="337" y="23"/>
                    <a:pt x="337" y="23"/>
                  </a:cubicBezTo>
                  <a:cubicBezTo>
                    <a:pt x="336" y="22"/>
                    <a:pt x="335" y="22"/>
                    <a:pt x="334" y="22"/>
                  </a:cubicBezTo>
                  <a:cubicBezTo>
                    <a:pt x="333" y="22"/>
                    <a:pt x="331" y="23"/>
                    <a:pt x="330" y="24"/>
                  </a:cubicBezTo>
                  <a:cubicBezTo>
                    <a:pt x="329" y="24"/>
                    <a:pt x="329" y="25"/>
                    <a:pt x="328" y="25"/>
                  </a:cubicBezTo>
                  <a:cubicBezTo>
                    <a:pt x="327" y="25"/>
                    <a:pt x="327" y="26"/>
                    <a:pt x="327" y="26"/>
                  </a:cubicBezTo>
                  <a:cubicBezTo>
                    <a:pt x="326" y="26"/>
                    <a:pt x="325" y="25"/>
                    <a:pt x="325" y="23"/>
                  </a:cubicBezTo>
                  <a:cubicBezTo>
                    <a:pt x="324" y="23"/>
                    <a:pt x="324" y="22"/>
                    <a:pt x="323" y="21"/>
                  </a:cubicBezTo>
                  <a:cubicBezTo>
                    <a:pt x="323" y="19"/>
                    <a:pt x="322" y="16"/>
                    <a:pt x="321" y="15"/>
                  </a:cubicBezTo>
                  <a:cubicBezTo>
                    <a:pt x="320" y="14"/>
                    <a:pt x="320" y="14"/>
                    <a:pt x="320" y="13"/>
                  </a:cubicBezTo>
                  <a:cubicBezTo>
                    <a:pt x="319" y="11"/>
                    <a:pt x="318" y="9"/>
                    <a:pt x="315" y="8"/>
                  </a:cubicBezTo>
                  <a:cubicBezTo>
                    <a:pt x="313" y="8"/>
                    <a:pt x="313" y="8"/>
                    <a:pt x="311" y="5"/>
                  </a:cubicBezTo>
                  <a:cubicBezTo>
                    <a:pt x="311" y="4"/>
                    <a:pt x="311" y="4"/>
                    <a:pt x="311" y="4"/>
                  </a:cubicBezTo>
                  <a:cubicBezTo>
                    <a:pt x="309" y="2"/>
                    <a:pt x="308" y="0"/>
                    <a:pt x="305" y="0"/>
                  </a:cubicBezTo>
                  <a:cubicBezTo>
                    <a:pt x="305" y="0"/>
                    <a:pt x="305" y="0"/>
                    <a:pt x="305" y="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3082926" y="3451226"/>
              <a:ext cx="1233488" cy="973138"/>
            </a:xfrm>
            <a:custGeom>
              <a:avLst/>
              <a:gdLst>
                <a:gd name="T0" fmla="*/ 363 w 399"/>
                <a:gd name="T1" fmla="*/ 18 h 315"/>
                <a:gd name="T2" fmla="*/ 331 w 399"/>
                <a:gd name="T3" fmla="*/ 7 h 315"/>
                <a:gd name="T4" fmla="*/ 307 w 399"/>
                <a:gd name="T5" fmla="*/ 21 h 315"/>
                <a:gd name="T6" fmla="*/ 279 w 399"/>
                <a:gd name="T7" fmla="*/ 19 h 315"/>
                <a:gd name="T8" fmla="*/ 267 w 399"/>
                <a:gd name="T9" fmla="*/ 52 h 315"/>
                <a:gd name="T10" fmla="*/ 233 w 399"/>
                <a:gd name="T11" fmla="*/ 58 h 315"/>
                <a:gd name="T12" fmla="*/ 191 w 399"/>
                <a:gd name="T13" fmla="*/ 46 h 315"/>
                <a:gd name="T14" fmla="*/ 170 w 399"/>
                <a:gd name="T15" fmla="*/ 56 h 315"/>
                <a:gd name="T16" fmla="*/ 159 w 399"/>
                <a:gd name="T17" fmla="*/ 37 h 315"/>
                <a:gd name="T18" fmla="*/ 153 w 399"/>
                <a:gd name="T19" fmla="*/ 21 h 315"/>
                <a:gd name="T20" fmla="*/ 140 w 399"/>
                <a:gd name="T21" fmla="*/ 7 h 315"/>
                <a:gd name="T22" fmla="*/ 133 w 399"/>
                <a:gd name="T23" fmla="*/ 1 h 315"/>
                <a:gd name="T24" fmla="*/ 109 w 399"/>
                <a:gd name="T25" fmla="*/ 4 h 315"/>
                <a:gd name="T26" fmla="*/ 86 w 399"/>
                <a:gd name="T27" fmla="*/ 16 h 315"/>
                <a:gd name="T28" fmla="*/ 66 w 399"/>
                <a:gd name="T29" fmla="*/ 19 h 315"/>
                <a:gd name="T30" fmla="*/ 43 w 399"/>
                <a:gd name="T31" fmla="*/ 29 h 315"/>
                <a:gd name="T32" fmla="*/ 33 w 399"/>
                <a:gd name="T33" fmla="*/ 45 h 315"/>
                <a:gd name="T34" fmla="*/ 34 w 399"/>
                <a:gd name="T35" fmla="*/ 72 h 315"/>
                <a:gd name="T36" fmla="*/ 36 w 399"/>
                <a:gd name="T37" fmla="*/ 100 h 315"/>
                <a:gd name="T38" fmla="*/ 49 w 399"/>
                <a:gd name="T39" fmla="*/ 123 h 315"/>
                <a:gd name="T40" fmla="*/ 56 w 399"/>
                <a:gd name="T41" fmla="*/ 125 h 315"/>
                <a:gd name="T42" fmla="*/ 79 w 399"/>
                <a:gd name="T43" fmla="*/ 134 h 315"/>
                <a:gd name="T44" fmla="*/ 95 w 399"/>
                <a:gd name="T45" fmla="*/ 155 h 315"/>
                <a:gd name="T46" fmla="*/ 68 w 399"/>
                <a:gd name="T47" fmla="*/ 176 h 315"/>
                <a:gd name="T48" fmla="*/ 56 w 399"/>
                <a:gd name="T49" fmla="*/ 179 h 315"/>
                <a:gd name="T50" fmla="*/ 51 w 399"/>
                <a:gd name="T51" fmla="*/ 190 h 315"/>
                <a:gd name="T52" fmla="*/ 50 w 399"/>
                <a:gd name="T53" fmla="*/ 200 h 315"/>
                <a:gd name="T54" fmla="*/ 50 w 399"/>
                <a:gd name="T55" fmla="*/ 216 h 315"/>
                <a:gd name="T56" fmla="*/ 35 w 399"/>
                <a:gd name="T57" fmla="*/ 224 h 315"/>
                <a:gd name="T58" fmla="*/ 25 w 399"/>
                <a:gd name="T59" fmla="*/ 235 h 315"/>
                <a:gd name="T60" fmla="*/ 15 w 399"/>
                <a:gd name="T61" fmla="*/ 222 h 315"/>
                <a:gd name="T62" fmla="*/ 1 w 399"/>
                <a:gd name="T63" fmla="*/ 242 h 315"/>
                <a:gd name="T64" fmla="*/ 1 w 399"/>
                <a:gd name="T65" fmla="*/ 260 h 315"/>
                <a:gd name="T66" fmla="*/ 25 w 399"/>
                <a:gd name="T67" fmla="*/ 280 h 315"/>
                <a:gd name="T68" fmla="*/ 44 w 399"/>
                <a:gd name="T69" fmla="*/ 289 h 315"/>
                <a:gd name="T70" fmla="*/ 63 w 399"/>
                <a:gd name="T71" fmla="*/ 305 h 315"/>
                <a:gd name="T72" fmla="*/ 85 w 399"/>
                <a:gd name="T73" fmla="*/ 266 h 315"/>
                <a:gd name="T74" fmla="*/ 139 w 399"/>
                <a:gd name="T75" fmla="*/ 260 h 315"/>
                <a:gd name="T76" fmla="*/ 167 w 399"/>
                <a:gd name="T77" fmla="*/ 238 h 315"/>
                <a:gd name="T78" fmla="*/ 191 w 399"/>
                <a:gd name="T79" fmla="*/ 213 h 315"/>
                <a:gd name="T80" fmla="*/ 211 w 399"/>
                <a:gd name="T81" fmla="*/ 209 h 315"/>
                <a:gd name="T82" fmla="*/ 236 w 399"/>
                <a:gd name="T83" fmla="*/ 191 h 315"/>
                <a:gd name="T84" fmla="*/ 269 w 399"/>
                <a:gd name="T85" fmla="*/ 170 h 315"/>
                <a:gd name="T86" fmla="*/ 315 w 399"/>
                <a:gd name="T87" fmla="*/ 148 h 315"/>
                <a:gd name="T88" fmla="*/ 304 w 399"/>
                <a:gd name="T89" fmla="*/ 122 h 315"/>
                <a:gd name="T90" fmla="*/ 334 w 399"/>
                <a:gd name="T91" fmla="*/ 119 h 315"/>
                <a:gd name="T92" fmla="*/ 353 w 399"/>
                <a:gd name="T93" fmla="*/ 148 h 315"/>
                <a:gd name="T94" fmla="*/ 383 w 399"/>
                <a:gd name="T95" fmla="*/ 139 h 315"/>
                <a:gd name="T96" fmla="*/ 392 w 399"/>
                <a:gd name="T97" fmla="*/ 56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99" h="315">
                  <a:moveTo>
                    <a:pt x="392" y="56"/>
                  </a:moveTo>
                  <a:cubicBezTo>
                    <a:pt x="389" y="50"/>
                    <a:pt x="384" y="41"/>
                    <a:pt x="386" y="35"/>
                  </a:cubicBezTo>
                  <a:cubicBezTo>
                    <a:pt x="389" y="30"/>
                    <a:pt x="386" y="21"/>
                    <a:pt x="379" y="23"/>
                  </a:cubicBezTo>
                  <a:cubicBezTo>
                    <a:pt x="373" y="25"/>
                    <a:pt x="367" y="20"/>
                    <a:pt x="363" y="18"/>
                  </a:cubicBezTo>
                  <a:cubicBezTo>
                    <a:pt x="360" y="16"/>
                    <a:pt x="355" y="12"/>
                    <a:pt x="352" y="10"/>
                  </a:cubicBezTo>
                  <a:cubicBezTo>
                    <a:pt x="349" y="11"/>
                    <a:pt x="346" y="12"/>
                    <a:pt x="346" y="13"/>
                  </a:cubicBezTo>
                  <a:cubicBezTo>
                    <a:pt x="344" y="14"/>
                    <a:pt x="338" y="10"/>
                    <a:pt x="337" y="7"/>
                  </a:cubicBezTo>
                  <a:cubicBezTo>
                    <a:pt x="336" y="5"/>
                    <a:pt x="334" y="4"/>
                    <a:pt x="331" y="7"/>
                  </a:cubicBezTo>
                  <a:cubicBezTo>
                    <a:pt x="329" y="10"/>
                    <a:pt x="331" y="11"/>
                    <a:pt x="329" y="11"/>
                  </a:cubicBezTo>
                  <a:cubicBezTo>
                    <a:pt x="326" y="10"/>
                    <a:pt x="325" y="10"/>
                    <a:pt x="320" y="13"/>
                  </a:cubicBezTo>
                  <a:cubicBezTo>
                    <a:pt x="315" y="15"/>
                    <a:pt x="317" y="14"/>
                    <a:pt x="313" y="15"/>
                  </a:cubicBezTo>
                  <a:cubicBezTo>
                    <a:pt x="308" y="16"/>
                    <a:pt x="311" y="18"/>
                    <a:pt x="307" y="21"/>
                  </a:cubicBezTo>
                  <a:cubicBezTo>
                    <a:pt x="303" y="25"/>
                    <a:pt x="305" y="26"/>
                    <a:pt x="303" y="24"/>
                  </a:cubicBezTo>
                  <a:cubicBezTo>
                    <a:pt x="302" y="22"/>
                    <a:pt x="303" y="20"/>
                    <a:pt x="300" y="20"/>
                  </a:cubicBezTo>
                  <a:cubicBezTo>
                    <a:pt x="296" y="20"/>
                    <a:pt x="293" y="20"/>
                    <a:pt x="291" y="18"/>
                  </a:cubicBezTo>
                  <a:cubicBezTo>
                    <a:pt x="289" y="16"/>
                    <a:pt x="282" y="18"/>
                    <a:pt x="279" y="19"/>
                  </a:cubicBezTo>
                  <a:cubicBezTo>
                    <a:pt x="276" y="20"/>
                    <a:pt x="277" y="24"/>
                    <a:pt x="274" y="28"/>
                  </a:cubicBezTo>
                  <a:cubicBezTo>
                    <a:pt x="272" y="32"/>
                    <a:pt x="273" y="32"/>
                    <a:pt x="270" y="33"/>
                  </a:cubicBezTo>
                  <a:cubicBezTo>
                    <a:pt x="267" y="34"/>
                    <a:pt x="270" y="38"/>
                    <a:pt x="270" y="42"/>
                  </a:cubicBezTo>
                  <a:cubicBezTo>
                    <a:pt x="271" y="46"/>
                    <a:pt x="269" y="48"/>
                    <a:pt x="267" y="52"/>
                  </a:cubicBezTo>
                  <a:cubicBezTo>
                    <a:pt x="265" y="56"/>
                    <a:pt x="262" y="54"/>
                    <a:pt x="262" y="52"/>
                  </a:cubicBezTo>
                  <a:cubicBezTo>
                    <a:pt x="262" y="49"/>
                    <a:pt x="260" y="49"/>
                    <a:pt x="257" y="51"/>
                  </a:cubicBezTo>
                  <a:cubicBezTo>
                    <a:pt x="254" y="53"/>
                    <a:pt x="252" y="53"/>
                    <a:pt x="246" y="54"/>
                  </a:cubicBezTo>
                  <a:cubicBezTo>
                    <a:pt x="239" y="56"/>
                    <a:pt x="238" y="56"/>
                    <a:pt x="233" y="58"/>
                  </a:cubicBezTo>
                  <a:cubicBezTo>
                    <a:pt x="227" y="60"/>
                    <a:pt x="218" y="57"/>
                    <a:pt x="213" y="56"/>
                  </a:cubicBezTo>
                  <a:cubicBezTo>
                    <a:pt x="209" y="56"/>
                    <a:pt x="206" y="56"/>
                    <a:pt x="203" y="56"/>
                  </a:cubicBezTo>
                  <a:cubicBezTo>
                    <a:pt x="201" y="55"/>
                    <a:pt x="205" y="52"/>
                    <a:pt x="201" y="52"/>
                  </a:cubicBezTo>
                  <a:cubicBezTo>
                    <a:pt x="197" y="51"/>
                    <a:pt x="194" y="48"/>
                    <a:pt x="191" y="46"/>
                  </a:cubicBezTo>
                  <a:cubicBezTo>
                    <a:pt x="188" y="45"/>
                    <a:pt x="191" y="41"/>
                    <a:pt x="188" y="43"/>
                  </a:cubicBezTo>
                  <a:cubicBezTo>
                    <a:pt x="185" y="45"/>
                    <a:pt x="185" y="47"/>
                    <a:pt x="181" y="48"/>
                  </a:cubicBezTo>
                  <a:cubicBezTo>
                    <a:pt x="177" y="48"/>
                    <a:pt x="179" y="46"/>
                    <a:pt x="177" y="49"/>
                  </a:cubicBezTo>
                  <a:cubicBezTo>
                    <a:pt x="175" y="52"/>
                    <a:pt x="173" y="53"/>
                    <a:pt x="170" y="56"/>
                  </a:cubicBezTo>
                  <a:cubicBezTo>
                    <a:pt x="167" y="60"/>
                    <a:pt x="164" y="55"/>
                    <a:pt x="162" y="54"/>
                  </a:cubicBezTo>
                  <a:cubicBezTo>
                    <a:pt x="160" y="53"/>
                    <a:pt x="160" y="50"/>
                    <a:pt x="161" y="48"/>
                  </a:cubicBezTo>
                  <a:cubicBezTo>
                    <a:pt x="162" y="45"/>
                    <a:pt x="162" y="44"/>
                    <a:pt x="161" y="42"/>
                  </a:cubicBezTo>
                  <a:cubicBezTo>
                    <a:pt x="161" y="40"/>
                    <a:pt x="159" y="39"/>
                    <a:pt x="159" y="37"/>
                  </a:cubicBezTo>
                  <a:cubicBezTo>
                    <a:pt x="159" y="35"/>
                    <a:pt x="161" y="35"/>
                    <a:pt x="163" y="33"/>
                  </a:cubicBezTo>
                  <a:cubicBezTo>
                    <a:pt x="164" y="32"/>
                    <a:pt x="162" y="28"/>
                    <a:pt x="160" y="27"/>
                  </a:cubicBezTo>
                  <a:cubicBezTo>
                    <a:pt x="157" y="26"/>
                    <a:pt x="160" y="22"/>
                    <a:pt x="157" y="23"/>
                  </a:cubicBezTo>
                  <a:cubicBezTo>
                    <a:pt x="155" y="24"/>
                    <a:pt x="153" y="21"/>
                    <a:pt x="153" y="21"/>
                  </a:cubicBezTo>
                  <a:cubicBezTo>
                    <a:pt x="153" y="21"/>
                    <a:pt x="154" y="16"/>
                    <a:pt x="152" y="14"/>
                  </a:cubicBezTo>
                  <a:cubicBezTo>
                    <a:pt x="150" y="12"/>
                    <a:pt x="150" y="12"/>
                    <a:pt x="146" y="13"/>
                  </a:cubicBezTo>
                  <a:cubicBezTo>
                    <a:pt x="142" y="13"/>
                    <a:pt x="142" y="9"/>
                    <a:pt x="141" y="7"/>
                  </a:cubicBezTo>
                  <a:cubicBezTo>
                    <a:pt x="141" y="7"/>
                    <a:pt x="140" y="7"/>
                    <a:pt x="140" y="7"/>
                  </a:cubicBezTo>
                  <a:cubicBezTo>
                    <a:pt x="139" y="8"/>
                    <a:pt x="139" y="9"/>
                    <a:pt x="139" y="9"/>
                  </a:cubicBezTo>
                  <a:cubicBezTo>
                    <a:pt x="139" y="9"/>
                    <a:pt x="139" y="8"/>
                    <a:pt x="140" y="7"/>
                  </a:cubicBezTo>
                  <a:cubicBezTo>
                    <a:pt x="139" y="6"/>
                    <a:pt x="138" y="6"/>
                    <a:pt x="137" y="6"/>
                  </a:cubicBezTo>
                  <a:cubicBezTo>
                    <a:pt x="134" y="6"/>
                    <a:pt x="135" y="2"/>
                    <a:pt x="133" y="1"/>
                  </a:cubicBezTo>
                  <a:cubicBezTo>
                    <a:pt x="132" y="1"/>
                    <a:pt x="130" y="3"/>
                    <a:pt x="128" y="6"/>
                  </a:cubicBezTo>
                  <a:cubicBezTo>
                    <a:pt x="125" y="8"/>
                    <a:pt x="122" y="6"/>
                    <a:pt x="120" y="6"/>
                  </a:cubicBezTo>
                  <a:cubicBezTo>
                    <a:pt x="117" y="6"/>
                    <a:pt x="119" y="2"/>
                    <a:pt x="116" y="1"/>
                  </a:cubicBezTo>
                  <a:cubicBezTo>
                    <a:pt x="114" y="0"/>
                    <a:pt x="111" y="1"/>
                    <a:pt x="109" y="4"/>
                  </a:cubicBezTo>
                  <a:cubicBezTo>
                    <a:pt x="107" y="6"/>
                    <a:pt x="106" y="7"/>
                    <a:pt x="103" y="7"/>
                  </a:cubicBezTo>
                  <a:cubicBezTo>
                    <a:pt x="99" y="8"/>
                    <a:pt x="99" y="5"/>
                    <a:pt x="97" y="6"/>
                  </a:cubicBezTo>
                  <a:cubicBezTo>
                    <a:pt x="94" y="6"/>
                    <a:pt x="93" y="9"/>
                    <a:pt x="91" y="13"/>
                  </a:cubicBezTo>
                  <a:cubicBezTo>
                    <a:pt x="89" y="16"/>
                    <a:pt x="88" y="16"/>
                    <a:pt x="86" y="16"/>
                  </a:cubicBezTo>
                  <a:cubicBezTo>
                    <a:pt x="84" y="16"/>
                    <a:pt x="82" y="16"/>
                    <a:pt x="80" y="16"/>
                  </a:cubicBezTo>
                  <a:cubicBezTo>
                    <a:pt x="78" y="17"/>
                    <a:pt x="78" y="17"/>
                    <a:pt x="75" y="18"/>
                  </a:cubicBezTo>
                  <a:cubicBezTo>
                    <a:pt x="73" y="20"/>
                    <a:pt x="72" y="21"/>
                    <a:pt x="71" y="21"/>
                  </a:cubicBezTo>
                  <a:cubicBezTo>
                    <a:pt x="69" y="21"/>
                    <a:pt x="69" y="19"/>
                    <a:pt x="66" y="19"/>
                  </a:cubicBezTo>
                  <a:cubicBezTo>
                    <a:pt x="63" y="19"/>
                    <a:pt x="62" y="21"/>
                    <a:pt x="62" y="21"/>
                  </a:cubicBezTo>
                  <a:cubicBezTo>
                    <a:pt x="62" y="21"/>
                    <a:pt x="57" y="22"/>
                    <a:pt x="53" y="22"/>
                  </a:cubicBezTo>
                  <a:cubicBezTo>
                    <a:pt x="49" y="22"/>
                    <a:pt x="48" y="25"/>
                    <a:pt x="47" y="26"/>
                  </a:cubicBezTo>
                  <a:cubicBezTo>
                    <a:pt x="45" y="28"/>
                    <a:pt x="45" y="29"/>
                    <a:pt x="43" y="29"/>
                  </a:cubicBezTo>
                  <a:cubicBezTo>
                    <a:pt x="40" y="30"/>
                    <a:pt x="41" y="26"/>
                    <a:pt x="39" y="27"/>
                  </a:cubicBezTo>
                  <a:cubicBezTo>
                    <a:pt x="38" y="28"/>
                    <a:pt x="38" y="31"/>
                    <a:pt x="37" y="32"/>
                  </a:cubicBezTo>
                  <a:cubicBezTo>
                    <a:pt x="37" y="34"/>
                    <a:pt x="33" y="36"/>
                    <a:pt x="34" y="38"/>
                  </a:cubicBezTo>
                  <a:cubicBezTo>
                    <a:pt x="34" y="40"/>
                    <a:pt x="34" y="44"/>
                    <a:pt x="33" y="45"/>
                  </a:cubicBezTo>
                  <a:cubicBezTo>
                    <a:pt x="32" y="47"/>
                    <a:pt x="30" y="47"/>
                    <a:pt x="29" y="51"/>
                  </a:cubicBezTo>
                  <a:cubicBezTo>
                    <a:pt x="27" y="54"/>
                    <a:pt x="27" y="56"/>
                    <a:pt x="30" y="56"/>
                  </a:cubicBezTo>
                  <a:cubicBezTo>
                    <a:pt x="33" y="56"/>
                    <a:pt x="34" y="59"/>
                    <a:pt x="32" y="61"/>
                  </a:cubicBezTo>
                  <a:cubicBezTo>
                    <a:pt x="29" y="63"/>
                    <a:pt x="33" y="67"/>
                    <a:pt x="34" y="72"/>
                  </a:cubicBezTo>
                  <a:cubicBezTo>
                    <a:pt x="36" y="77"/>
                    <a:pt x="33" y="77"/>
                    <a:pt x="30" y="79"/>
                  </a:cubicBezTo>
                  <a:cubicBezTo>
                    <a:pt x="27" y="80"/>
                    <a:pt x="30" y="84"/>
                    <a:pt x="31" y="89"/>
                  </a:cubicBezTo>
                  <a:cubicBezTo>
                    <a:pt x="32" y="94"/>
                    <a:pt x="35" y="92"/>
                    <a:pt x="36" y="94"/>
                  </a:cubicBezTo>
                  <a:cubicBezTo>
                    <a:pt x="37" y="96"/>
                    <a:pt x="38" y="98"/>
                    <a:pt x="36" y="100"/>
                  </a:cubicBezTo>
                  <a:cubicBezTo>
                    <a:pt x="35" y="101"/>
                    <a:pt x="34" y="103"/>
                    <a:pt x="37" y="107"/>
                  </a:cubicBezTo>
                  <a:cubicBezTo>
                    <a:pt x="39" y="110"/>
                    <a:pt x="36" y="115"/>
                    <a:pt x="38" y="115"/>
                  </a:cubicBezTo>
                  <a:cubicBezTo>
                    <a:pt x="40" y="115"/>
                    <a:pt x="41" y="118"/>
                    <a:pt x="40" y="120"/>
                  </a:cubicBezTo>
                  <a:cubicBezTo>
                    <a:pt x="38" y="122"/>
                    <a:pt x="45" y="124"/>
                    <a:pt x="49" y="123"/>
                  </a:cubicBezTo>
                  <a:cubicBezTo>
                    <a:pt x="49" y="122"/>
                    <a:pt x="50" y="121"/>
                    <a:pt x="50" y="121"/>
                  </a:cubicBezTo>
                  <a:cubicBezTo>
                    <a:pt x="50" y="121"/>
                    <a:pt x="49" y="122"/>
                    <a:pt x="49" y="123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52" y="123"/>
                    <a:pt x="54" y="123"/>
                    <a:pt x="56" y="125"/>
                  </a:cubicBezTo>
                  <a:cubicBezTo>
                    <a:pt x="57" y="127"/>
                    <a:pt x="60" y="128"/>
                    <a:pt x="64" y="127"/>
                  </a:cubicBezTo>
                  <a:cubicBezTo>
                    <a:pt x="69" y="127"/>
                    <a:pt x="68" y="126"/>
                    <a:pt x="70" y="126"/>
                  </a:cubicBezTo>
                  <a:cubicBezTo>
                    <a:pt x="71" y="126"/>
                    <a:pt x="71" y="129"/>
                    <a:pt x="73" y="129"/>
                  </a:cubicBezTo>
                  <a:cubicBezTo>
                    <a:pt x="76" y="130"/>
                    <a:pt x="78" y="131"/>
                    <a:pt x="79" y="134"/>
                  </a:cubicBezTo>
                  <a:cubicBezTo>
                    <a:pt x="81" y="138"/>
                    <a:pt x="79" y="141"/>
                    <a:pt x="83" y="142"/>
                  </a:cubicBezTo>
                  <a:cubicBezTo>
                    <a:pt x="87" y="143"/>
                    <a:pt x="86" y="143"/>
                    <a:pt x="88" y="142"/>
                  </a:cubicBezTo>
                  <a:cubicBezTo>
                    <a:pt x="91" y="141"/>
                    <a:pt x="91" y="143"/>
                    <a:pt x="92" y="146"/>
                  </a:cubicBezTo>
                  <a:cubicBezTo>
                    <a:pt x="93" y="148"/>
                    <a:pt x="94" y="150"/>
                    <a:pt x="95" y="155"/>
                  </a:cubicBezTo>
                  <a:cubicBezTo>
                    <a:pt x="96" y="159"/>
                    <a:pt x="97" y="159"/>
                    <a:pt x="94" y="161"/>
                  </a:cubicBezTo>
                  <a:cubicBezTo>
                    <a:pt x="92" y="164"/>
                    <a:pt x="80" y="161"/>
                    <a:pt x="76" y="162"/>
                  </a:cubicBezTo>
                  <a:cubicBezTo>
                    <a:pt x="72" y="164"/>
                    <a:pt x="72" y="167"/>
                    <a:pt x="70" y="169"/>
                  </a:cubicBezTo>
                  <a:cubicBezTo>
                    <a:pt x="69" y="172"/>
                    <a:pt x="69" y="176"/>
                    <a:pt x="68" y="176"/>
                  </a:cubicBezTo>
                  <a:cubicBezTo>
                    <a:pt x="67" y="177"/>
                    <a:pt x="67" y="170"/>
                    <a:pt x="67" y="170"/>
                  </a:cubicBezTo>
                  <a:cubicBezTo>
                    <a:pt x="67" y="170"/>
                    <a:pt x="66" y="173"/>
                    <a:pt x="63" y="174"/>
                  </a:cubicBezTo>
                  <a:cubicBezTo>
                    <a:pt x="61" y="175"/>
                    <a:pt x="59" y="174"/>
                    <a:pt x="58" y="177"/>
                  </a:cubicBezTo>
                  <a:cubicBezTo>
                    <a:pt x="58" y="179"/>
                    <a:pt x="58" y="180"/>
                    <a:pt x="56" y="179"/>
                  </a:cubicBezTo>
                  <a:cubicBezTo>
                    <a:pt x="53" y="179"/>
                    <a:pt x="51" y="178"/>
                    <a:pt x="50" y="180"/>
                  </a:cubicBezTo>
                  <a:cubicBezTo>
                    <a:pt x="48" y="182"/>
                    <a:pt x="49" y="182"/>
                    <a:pt x="46" y="183"/>
                  </a:cubicBezTo>
                  <a:cubicBezTo>
                    <a:pt x="43" y="184"/>
                    <a:pt x="46" y="186"/>
                    <a:pt x="48" y="187"/>
                  </a:cubicBezTo>
                  <a:cubicBezTo>
                    <a:pt x="51" y="187"/>
                    <a:pt x="52" y="187"/>
                    <a:pt x="51" y="190"/>
                  </a:cubicBezTo>
                  <a:cubicBezTo>
                    <a:pt x="49" y="192"/>
                    <a:pt x="47" y="192"/>
                    <a:pt x="46" y="192"/>
                  </a:cubicBezTo>
                  <a:cubicBezTo>
                    <a:pt x="44" y="193"/>
                    <a:pt x="43" y="194"/>
                    <a:pt x="44" y="197"/>
                  </a:cubicBezTo>
                  <a:cubicBezTo>
                    <a:pt x="44" y="200"/>
                    <a:pt x="46" y="197"/>
                    <a:pt x="48" y="196"/>
                  </a:cubicBezTo>
                  <a:cubicBezTo>
                    <a:pt x="49" y="195"/>
                    <a:pt x="50" y="197"/>
                    <a:pt x="50" y="200"/>
                  </a:cubicBezTo>
                  <a:cubicBezTo>
                    <a:pt x="49" y="202"/>
                    <a:pt x="48" y="202"/>
                    <a:pt x="48" y="204"/>
                  </a:cubicBezTo>
                  <a:cubicBezTo>
                    <a:pt x="49" y="206"/>
                    <a:pt x="50" y="207"/>
                    <a:pt x="54" y="207"/>
                  </a:cubicBezTo>
                  <a:cubicBezTo>
                    <a:pt x="58" y="208"/>
                    <a:pt x="56" y="213"/>
                    <a:pt x="54" y="214"/>
                  </a:cubicBezTo>
                  <a:cubicBezTo>
                    <a:pt x="52" y="215"/>
                    <a:pt x="51" y="215"/>
                    <a:pt x="50" y="216"/>
                  </a:cubicBezTo>
                  <a:cubicBezTo>
                    <a:pt x="49" y="218"/>
                    <a:pt x="49" y="218"/>
                    <a:pt x="47" y="219"/>
                  </a:cubicBezTo>
                  <a:cubicBezTo>
                    <a:pt x="45" y="219"/>
                    <a:pt x="43" y="219"/>
                    <a:pt x="43" y="219"/>
                  </a:cubicBezTo>
                  <a:cubicBezTo>
                    <a:pt x="43" y="219"/>
                    <a:pt x="40" y="221"/>
                    <a:pt x="36" y="222"/>
                  </a:cubicBezTo>
                  <a:cubicBezTo>
                    <a:pt x="32" y="222"/>
                    <a:pt x="36" y="222"/>
                    <a:pt x="35" y="224"/>
                  </a:cubicBezTo>
                  <a:cubicBezTo>
                    <a:pt x="33" y="226"/>
                    <a:pt x="33" y="226"/>
                    <a:pt x="34" y="228"/>
                  </a:cubicBezTo>
                  <a:cubicBezTo>
                    <a:pt x="35" y="230"/>
                    <a:pt x="34" y="231"/>
                    <a:pt x="32" y="232"/>
                  </a:cubicBezTo>
                  <a:cubicBezTo>
                    <a:pt x="29" y="234"/>
                    <a:pt x="30" y="230"/>
                    <a:pt x="28" y="230"/>
                  </a:cubicBezTo>
                  <a:cubicBezTo>
                    <a:pt x="27" y="230"/>
                    <a:pt x="28" y="232"/>
                    <a:pt x="25" y="235"/>
                  </a:cubicBezTo>
                  <a:cubicBezTo>
                    <a:pt x="23" y="238"/>
                    <a:pt x="20" y="234"/>
                    <a:pt x="19" y="232"/>
                  </a:cubicBezTo>
                  <a:cubicBezTo>
                    <a:pt x="18" y="231"/>
                    <a:pt x="20" y="228"/>
                    <a:pt x="20" y="228"/>
                  </a:cubicBezTo>
                  <a:cubicBezTo>
                    <a:pt x="20" y="228"/>
                    <a:pt x="16" y="225"/>
                    <a:pt x="18" y="223"/>
                  </a:cubicBezTo>
                  <a:cubicBezTo>
                    <a:pt x="20" y="222"/>
                    <a:pt x="16" y="220"/>
                    <a:pt x="15" y="222"/>
                  </a:cubicBezTo>
                  <a:cubicBezTo>
                    <a:pt x="14" y="224"/>
                    <a:pt x="14" y="224"/>
                    <a:pt x="11" y="225"/>
                  </a:cubicBezTo>
                  <a:cubicBezTo>
                    <a:pt x="9" y="227"/>
                    <a:pt x="7" y="227"/>
                    <a:pt x="6" y="230"/>
                  </a:cubicBezTo>
                  <a:cubicBezTo>
                    <a:pt x="5" y="234"/>
                    <a:pt x="5" y="236"/>
                    <a:pt x="2" y="236"/>
                  </a:cubicBezTo>
                  <a:cubicBezTo>
                    <a:pt x="0" y="237"/>
                    <a:pt x="0" y="239"/>
                    <a:pt x="1" y="242"/>
                  </a:cubicBezTo>
                  <a:cubicBezTo>
                    <a:pt x="2" y="246"/>
                    <a:pt x="3" y="245"/>
                    <a:pt x="5" y="243"/>
                  </a:cubicBezTo>
                  <a:cubicBezTo>
                    <a:pt x="6" y="241"/>
                    <a:pt x="9" y="244"/>
                    <a:pt x="10" y="248"/>
                  </a:cubicBezTo>
                  <a:cubicBezTo>
                    <a:pt x="11" y="251"/>
                    <a:pt x="11" y="252"/>
                    <a:pt x="7" y="254"/>
                  </a:cubicBezTo>
                  <a:cubicBezTo>
                    <a:pt x="3" y="257"/>
                    <a:pt x="3" y="257"/>
                    <a:pt x="1" y="260"/>
                  </a:cubicBezTo>
                  <a:cubicBezTo>
                    <a:pt x="0" y="262"/>
                    <a:pt x="5" y="264"/>
                    <a:pt x="7" y="264"/>
                  </a:cubicBezTo>
                  <a:cubicBezTo>
                    <a:pt x="9" y="264"/>
                    <a:pt x="10" y="265"/>
                    <a:pt x="11" y="266"/>
                  </a:cubicBezTo>
                  <a:cubicBezTo>
                    <a:pt x="12" y="268"/>
                    <a:pt x="12" y="276"/>
                    <a:pt x="15" y="278"/>
                  </a:cubicBezTo>
                  <a:cubicBezTo>
                    <a:pt x="19" y="279"/>
                    <a:pt x="22" y="280"/>
                    <a:pt x="25" y="280"/>
                  </a:cubicBezTo>
                  <a:cubicBezTo>
                    <a:pt x="27" y="280"/>
                    <a:pt x="31" y="283"/>
                    <a:pt x="34" y="284"/>
                  </a:cubicBezTo>
                  <a:cubicBezTo>
                    <a:pt x="34" y="284"/>
                    <a:pt x="34" y="284"/>
                    <a:pt x="34" y="284"/>
                  </a:cubicBezTo>
                  <a:cubicBezTo>
                    <a:pt x="34" y="284"/>
                    <a:pt x="37" y="281"/>
                    <a:pt x="40" y="281"/>
                  </a:cubicBezTo>
                  <a:cubicBezTo>
                    <a:pt x="43" y="281"/>
                    <a:pt x="42" y="287"/>
                    <a:pt x="44" y="289"/>
                  </a:cubicBezTo>
                  <a:cubicBezTo>
                    <a:pt x="46" y="292"/>
                    <a:pt x="51" y="291"/>
                    <a:pt x="53" y="293"/>
                  </a:cubicBezTo>
                  <a:cubicBezTo>
                    <a:pt x="55" y="295"/>
                    <a:pt x="53" y="296"/>
                    <a:pt x="53" y="298"/>
                  </a:cubicBezTo>
                  <a:cubicBezTo>
                    <a:pt x="52" y="301"/>
                    <a:pt x="55" y="299"/>
                    <a:pt x="56" y="302"/>
                  </a:cubicBezTo>
                  <a:cubicBezTo>
                    <a:pt x="56" y="305"/>
                    <a:pt x="59" y="315"/>
                    <a:pt x="63" y="305"/>
                  </a:cubicBezTo>
                  <a:cubicBezTo>
                    <a:pt x="66" y="294"/>
                    <a:pt x="67" y="289"/>
                    <a:pt x="69" y="287"/>
                  </a:cubicBezTo>
                  <a:cubicBezTo>
                    <a:pt x="71" y="286"/>
                    <a:pt x="72" y="282"/>
                    <a:pt x="72" y="279"/>
                  </a:cubicBezTo>
                  <a:cubicBezTo>
                    <a:pt x="72" y="276"/>
                    <a:pt x="78" y="274"/>
                    <a:pt x="80" y="273"/>
                  </a:cubicBezTo>
                  <a:cubicBezTo>
                    <a:pt x="82" y="273"/>
                    <a:pt x="83" y="269"/>
                    <a:pt x="85" y="266"/>
                  </a:cubicBezTo>
                  <a:cubicBezTo>
                    <a:pt x="86" y="263"/>
                    <a:pt x="104" y="259"/>
                    <a:pt x="106" y="260"/>
                  </a:cubicBezTo>
                  <a:cubicBezTo>
                    <a:pt x="109" y="261"/>
                    <a:pt x="109" y="260"/>
                    <a:pt x="115" y="256"/>
                  </a:cubicBezTo>
                  <a:cubicBezTo>
                    <a:pt x="120" y="252"/>
                    <a:pt x="126" y="251"/>
                    <a:pt x="134" y="255"/>
                  </a:cubicBezTo>
                  <a:cubicBezTo>
                    <a:pt x="141" y="259"/>
                    <a:pt x="139" y="260"/>
                    <a:pt x="139" y="260"/>
                  </a:cubicBezTo>
                  <a:cubicBezTo>
                    <a:pt x="139" y="260"/>
                    <a:pt x="147" y="259"/>
                    <a:pt x="149" y="253"/>
                  </a:cubicBezTo>
                  <a:cubicBezTo>
                    <a:pt x="151" y="246"/>
                    <a:pt x="148" y="245"/>
                    <a:pt x="150" y="241"/>
                  </a:cubicBezTo>
                  <a:cubicBezTo>
                    <a:pt x="151" y="236"/>
                    <a:pt x="154" y="241"/>
                    <a:pt x="157" y="239"/>
                  </a:cubicBezTo>
                  <a:cubicBezTo>
                    <a:pt x="161" y="238"/>
                    <a:pt x="163" y="236"/>
                    <a:pt x="167" y="238"/>
                  </a:cubicBezTo>
                  <a:cubicBezTo>
                    <a:pt x="171" y="239"/>
                    <a:pt x="175" y="237"/>
                    <a:pt x="175" y="231"/>
                  </a:cubicBezTo>
                  <a:cubicBezTo>
                    <a:pt x="175" y="225"/>
                    <a:pt x="177" y="218"/>
                    <a:pt x="180" y="220"/>
                  </a:cubicBezTo>
                  <a:cubicBezTo>
                    <a:pt x="183" y="221"/>
                    <a:pt x="187" y="225"/>
                    <a:pt x="188" y="222"/>
                  </a:cubicBezTo>
                  <a:cubicBezTo>
                    <a:pt x="189" y="218"/>
                    <a:pt x="189" y="216"/>
                    <a:pt x="191" y="213"/>
                  </a:cubicBezTo>
                  <a:cubicBezTo>
                    <a:pt x="194" y="209"/>
                    <a:pt x="195" y="205"/>
                    <a:pt x="195" y="205"/>
                  </a:cubicBezTo>
                  <a:cubicBezTo>
                    <a:pt x="195" y="205"/>
                    <a:pt x="194" y="209"/>
                    <a:pt x="198" y="212"/>
                  </a:cubicBezTo>
                  <a:cubicBezTo>
                    <a:pt x="201" y="215"/>
                    <a:pt x="203" y="217"/>
                    <a:pt x="205" y="215"/>
                  </a:cubicBezTo>
                  <a:cubicBezTo>
                    <a:pt x="207" y="213"/>
                    <a:pt x="208" y="213"/>
                    <a:pt x="211" y="209"/>
                  </a:cubicBezTo>
                  <a:cubicBezTo>
                    <a:pt x="214" y="205"/>
                    <a:pt x="214" y="204"/>
                    <a:pt x="214" y="200"/>
                  </a:cubicBezTo>
                  <a:cubicBezTo>
                    <a:pt x="214" y="197"/>
                    <a:pt x="212" y="192"/>
                    <a:pt x="215" y="193"/>
                  </a:cubicBezTo>
                  <a:cubicBezTo>
                    <a:pt x="219" y="193"/>
                    <a:pt x="221" y="194"/>
                    <a:pt x="226" y="191"/>
                  </a:cubicBezTo>
                  <a:cubicBezTo>
                    <a:pt x="230" y="188"/>
                    <a:pt x="232" y="191"/>
                    <a:pt x="236" y="191"/>
                  </a:cubicBezTo>
                  <a:cubicBezTo>
                    <a:pt x="239" y="191"/>
                    <a:pt x="240" y="188"/>
                    <a:pt x="245" y="187"/>
                  </a:cubicBezTo>
                  <a:cubicBezTo>
                    <a:pt x="250" y="186"/>
                    <a:pt x="251" y="188"/>
                    <a:pt x="255" y="187"/>
                  </a:cubicBezTo>
                  <a:cubicBezTo>
                    <a:pt x="259" y="186"/>
                    <a:pt x="262" y="186"/>
                    <a:pt x="260" y="182"/>
                  </a:cubicBezTo>
                  <a:cubicBezTo>
                    <a:pt x="259" y="179"/>
                    <a:pt x="260" y="172"/>
                    <a:pt x="269" y="170"/>
                  </a:cubicBezTo>
                  <a:cubicBezTo>
                    <a:pt x="277" y="168"/>
                    <a:pt x="278" y="172"/>
                    <a:pt x="284" y="168"/>
                  </a:cubicBezTo>
                  <a:cubicBezTo>
                    <a:pt x="290" y="163"/>
                    <a:pt x="296" y="160"/>
                    <a:pt x="300" y="158"/>
                  </a:cubicBezTo>
                  <a:cubicBezTo>
                    <a:pt x="304" y="156"/>
                    <a:pt x="299" y="156"/>
                    <a:pt x="304" y="152"/>
                  </a:cubicBezTo>
                  <a:cubicBezTo>
                    <a:pt x="308" y="148"/>
                    <a:pt x="310" y="149"/>
                    <a:pt x="315" y="148"/>
                  </a:cubicBezTo>
                  <a:cubicBezTo>
                    <a:pt x="321" y="147"/>
                    <a:pt x="327" y="142"/>
                    <a:pt x="319" y="140"/>
                  </a:cubicBezTo>
                  <a:cubicBezTo>
                    <a:pt x="311" y="137"/>
                    <a:pt x="310" y="136"/>
                    <a:pt x="310" y="133"/>
                  </a:cubicBezTo>
                  <a:cubicBezTo>
                    <a:pt x="310" y="131"/>
                    <a:pt x="306" y="131"/>
                    <a:pt x="304" y="129"/>
                  </a:cubicBezTo>
                  <a:cubicBezTo>
                    <a:pt x="303" y="127"/>
                    <a:pt x="303" y="127"/>
                    <a:pt x="304" y="122"/>
                  </a:cubicBezTo>
                  <a:cubicBezTo>
                    <a:pt x="306" y="117"/>
                    <a:pt x="305" y="117"/>
                    <a:pt x="311" y="118"/>
                  </a:cubicBezTo>
                  <a:cubicBezTo>
                    <a:pt x="316" y="119"/>
                    <a:pt x="316" y="119"/>
                    <a:pt x="319" y="122"/>
                  </a:cubicBezTo>
                  <a:cubicBezTo>
                    <a:pt x="322" y="124"/>
                    <a:pt x="323" y="125"/>
                    <a:pt x="326" y="121"/>
                  </a:cubicBezTo>
                  <a:cubicBezTo>
                    <a:pt x="329" y="117"/>
                    <a:pt x="331" y="117"/>
                    <a:pt x="334" y="119"/>
                  </a:cubicBezTo>
                  <a:cubicBezTo>
                    <a:pt x="337" y="122"/>
                    <a:pt x="344" y="124"/>
                    <a:pt x="345" y="127"/>
                  </a:cubicBezTo>
                  <a:cubicBezTo>
                    <a:pt x="347" y="130"/>
                    <a:pt x="347" y="134"/>
                    <a:pt x="345" y="137"/>
                  </a:cubicBezTo>
                  <a:cubicBezTo>
                    <a:pt x="343" y="140"/>
                    <a:pt x="345" y="144"/>
                    <a:pt x="350" y="141"/>
                  </a:cubicBezTo>
                  <a:cubicBezTo>
                    <a:pt x="354" y="138"/>
                    <a:pt x="356" y="145"/>
                    <a:pt x="353" y="148"/>
                  </a:cubicBezTo>
                  <a:cubicBezTo>
                    <a:pt x="350" y="151"/>
                    <a:pt x="352" y="154"/>
                    <a:pt x="357" y="155"/>
                  </a:cubicBezTo>
                  <a:cubicBezTo>
                    <a:pt x="361" y="156"/>
                    <a:pt x="368" y="158"/>
                    <a:pt x="369" y="160"/>
                  </a:cubicBezTo>
                  <a:cubicBezTo>
                    <a:pt x="370" y="162"/>
                    <a:pt x="377" y="161"/>
                    <a:pt x="378" y="154"/>
                  </a:cubicBezTo>
                  <a:cubicBezTo>
                    <a:pt x="379" y="148"/>
                    <a:pt x="379" y="144"/>
                    <a:pt x="383" y="139"/>
                  </a:cubicBezTo>
                  <a:cubicBezTo>
                    <a:pt x="387" y="134"/>
                    <a:pt x="386" y="126"/>
                    <a:pt x="389" y="121"/>
                  </a:cubicBezTo>
                  <a:cubicBezTo>
                    <a:pt x="391" y="116"/>
                    <a:pt x="398" y="93"/>
                    <a:pt x="396" y="89"/>
                  </a:cubicBezTo>
                  <a:cubicBezTo>
                    <a:pt x="394" y="85"/>
                    <a:pt x="396" y="79"/>
                    <a:pt x="398" y="74"/>
                  </a:cubicBezTo>
                  <a:cubicBezTo>
                    <a:pt x="399" y="69"/>
                    <a:pt x="395" y="62"/>
                    <a:pt x="392" y="56"/>
                  </a:cubicBezTo>
                  <a:close/>
                </a:path>
              </a:pathLst>
            </a:custGeom>
            <a:solidFill>
              <a:schemeClr val="accent4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1731963" y="2506663"/>
              <a:ext cx="195263" cy="150813"/>
            </a:xfrm>
            <a:custGeom>
              <a:avLst/>
              <a:gdLst>
                <a:gd name="T0" fmla="*/ 0 w 63"/>
                <a:gd name="T1" fmla="*/ 5 h 49"/>
                <a:gd name="T2" fmla="*/ 5 w 63"/>
                <a:gd name="T3" fmla="*/ 12 h 49"/>
                <a:gd name="T4" fmla="*/ 15 w 63"/>
                <a:gd name="T5" fmla="*/ 18 h 49"/>
                <a:gd name="T6" fmla="*/ 19 w 63"/>
                <a:gd name="T7" fmla="*/ 26 h 49"/>
                <a:gd name="T8" fmla="*/ 24 w 63"/>
                <a:gd name="T9" fmla="*/ 31 h 49"/>
                <a:gd name="T10" fmla="*/ 27 w 63"/>
                <a:gd name="T11" fmla="*/ 40 h 49"/>
                <a:gd name="T12" fmla="*/ 35 w 63"/>
                <a:gd name="T13" fmla="*/ 43 h 49"/>
                <a:gd name="T14" fmla="*/ 41 w 63"/>
                <a:gd name="T15" fmla="*/ 46 h 49"/>
                <a:gd name="T16" fmla="*/ 45 w 63"/>
                <a:gd name="T17" fmla="*/ 46 h 49"/>
                <a:gd name="T18" fmla="*/ 51 w 63"/>
                <a:gd name="T19" fmla="*/ 47 h 49"/>
                <a:gd name="T20" fmla="*/ 56 w 63"/>
                <a:gd name="T21" fmla="*/ 46 h 49"/>
                <a:gd name="T22" fmla="*/ 59 w 63"/>
                <a:gd name="T23" fmla="*/ 39 h 49"/>
                <a:gd name="T24" fmla="*/ 60 w 63"/>
                <a:gd name="T25" fmla="*/ 33 h 49"/>
                <a:gd name="T26" fmla="*/ 60 w 63"/>
                <a:gd name="T27" fmla="*/ 29 h 49"/>
                <a:gd name="T28" fmla="*/ 61 w 63"/>
                <a:gd name="T29" fmla="*/ 25 h 49"/>
                <a:gd name="T30" fmla="*/ 57 w 63"/>
                <a:gd name="T31" fmla="*/ 19 h 49"/>
                <a:gd name="T32" fmla="*/ 52 w 63"/>
                <a:gd name="T33" fmla="*/ 22 h 49"/>
                <a:gd name="T34" fmla="*/ 46 w 63"/>
                <a:gd name="T35" fmla="*/ 21 h 49"/>
                <a:gd name="T36" fmla="*/ 37 w 63"/>
                <a:gd name="T37" fmla="*/ 17 h 49"/>
                <a:gd name="T38" fmla="*/ 30 w 63"/>
                <a:gd name="T39" fmla="*/ 14 h 49"/>
                <a:gd name="T40" fmla="*/ 24 w 63"/>
                <a:gd name="T41" fmla="*/ 12 h 49"/>
                <a:gd name="T42" fmla="*/ 18 w 63"/>
                <a:gd name="T43" fmla="*/ 10 h 49"/>
                <a:gd name="T44" fmla="*/ 13 w 63"/>
                <a:gd name="T45" fmla="*/ 7 h 49"/>
                <a:gd name="T46" fmla="*/ 6 w 63"/>
                <a:gd name="T47" fmla="*/ 6 h 49"/>
                <a:gd name="T48" fmla="*/ 0 w 63"/>
                <a:gd name="T49" fmla="*/ 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3" h="49">
                  <a:moveTo>
                    <a:pt x="0" y="5"/>
                  </a:moveTo>
                  <a:cubicBezTo>
                    <a:pt x="0" y="7"/>
                    <a:pt x="2" y="11"/>
                    <a:pt x="5" y="12"/>
                  </a:cubicBezTo>
                  <a:cubicBezTo>
                    <a:pt x="8" y="13"/>
                    <a:pt x="14" y="15"/>
                    <a:pt x="15" y="18"/>
                  </a:cubicBezTo>
                  <a:cubicBezTo>
                    <a:pt x="16" y="20"/>
                    <a:pt x="17" y="24"/>
                    <a:pt x="19" y="26"/>
                  </a:cubicBezTo>
                  <a:cubicBezTo>
                    <a:pt x="22" y="28"/>
                    <a:pt x="22" y="29"/>
                    <a:pt x="24" y="31"/>
                  </a:cubicBezTo>
                  <a:cubicBezTo>
                    <a:pt x="25" y="34"/>
                    <a:pt x="25" y="37"/>
                    <a:pt x="27" y="40"/>
                  </a:cubicBezTo>
                  <a:cubicBezTo>
                    <a:pt x="29" y="42"/>
                    <a:pt x="32" y="44"/>
                    <a:pt x="35" y="43"/>
                  </a:cubicBezTo>
                  <a:cubicBezTo>
                    <a:pt x="39" y="43"/>
                    <a:pt x="40" y="44"/>
                    <a:pt x="41" y="46"/>
                  </a:cubicBezTo>
                  <a:cubicBezTo>
                    <a:pt x="42" y="47"/>
                    <a:pt x="44" y="49"/>
                    <a:pt x="45" y="46"/>
                  </a:cubicBezTo>
                  <a:cubicBezTo>
                    <a:pt x="47" y="44"/>
                    <a:pt x="49" y="45"/>
                    <a:pt x="51" y="47"/>
                  </a:cubicBezTo>
                  <a:cubicBezTo>
                    <a:pt x="52" y="49"/>
                    <a:pt x="54" y="49"/>
                    <a:pt x="56" y="46"/>
                  </a:cubicBezTo>
                  <a:cubicBezTo>
                    <a:pt x="58" y="42"/>
                    <a:pt x="61" y="43"/>
                    <a:pt x="59" y="39"/>
                  </a:cubicBezTo>
                  <a:cubicBezTo>
                    <a:pt x="58" y="35"/>
                    <a:pt x="58" y="35"/>
                    <a:pt x="60" y="33"/>
                  </a:cubicBezTo>
                  <a:cubicBezTo>
                    <a:pt x="62" y="30"/>
                    <a:pt x="61" y="30"/>
                    <a:pt x="60" y="29"/>
                  </a:cubicBezTo>
                  <a:cubicBezTo>
                    <a:pt x="59" y="27"/>
                    <a:pt x="59" y="28"/>
                    <a:pt x="61" y="25"/>
                  </a:cubicBezTo>
                  <a:cubicBezTo>
                    <a:pt x="63" y="22"/>
                    <a:pt x="60" y="20"/>
                    <a:pt x="57" y="19"/>
                  </a:cubicBezTo>
                  <a:cubicBezTo>
                    <a:pt x="54" y="19"/>
                    <a:pt x="54" y="22"/>
                    <a:pt x="52" y="22"/>
                  </a:cubicBezTo>
                  <a:cubicBezTo>
                    <a:pt x="50" y="23"/>
                    <a:pt x="47" y="25"/>
                    <a:pt x="46" y="21"/>
                  </a:cubicBezTo>
                  <a:cubicBezTo>
                    <a:pt x="44" y="18"/>
                    <a:pt x="40" y="16"/>
                    <a:pt x="37" y="17"/>
                  </a:cubicBezTo>
                  <a:cubicBezTo>
                    <a:pt x="34" y="17"/>
                    <a:pt x="31" y="16"/>
                    <a:pt x="30" y="14"/>
                  </a:cubicBezTo>
                  <a:cubicBezTo>
                    <a:pt x="29" y="12"/>
                    <a:pt x="27" y="12"/>
                    <a:pt x="24" y="12"/>
                  </a:cubicBezTo>
                  <a:cubicBezTo>
                    <a:pt x="21" y="13"/>
                    <a:pt x="19" y="12"/>
                    <a:pt x="18" y="10"/>
                  </a:cubicBezTo>
                  <a:cubicBezTo>
                    <a:pt x="16" y="8"/>
                    <a:pt x="16" y="7"/>
                    <a:pt x="13" y="7"/>
                  </a:cubicBezTo>
                  <a:cubicBezTo>
                    <a:pt x="10" y="7"/>
                    <a:pt x="8" y="9"/>
                    <a:pt x="6" y="6"/>
                  </a:cubicBezTo>
                  <a:cubicBezTo>
                    <a:pt x="5" y="3"/>
                    <a:pt x="0" y="0"/>
                    <a:pt x="0" y="5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26"/>
            <p:cNvSpPr>
              <a:spLocks noEditPoints="1"/>
            </p:cNvSpPr>
            <p:nvPr/>
          </p:nvSpPr>
          <p:spPr bwMode="auto">
            <a:xfrm>
              <a:off x="1660526" y="1354138"/>
              <a:ext cx="1122363" cy="1074738"/>
            </a:xfrm>
            <a:custGeom>
              <a:avLst/>
              <a:gdLst>
                <a:gd name="T0" fmla="*/ 251 w 363"/>
                <a:gd name="T1" fmla="*/ 335 h 348"/>
                <a:gd name="T2" fmla="*/ 230 w 363"/>
                <a:gd name="T3" fmla="*/ 342 h 348"/>
                <a:gd name="T4" fmla="*/ 209 w 363"/>
                <a:gd name="T5" fmla="*/ 336 h 348"/>
                <a:gd name="T6" fmla="*/ 192 w 363"/>
                <a:gd name="T7" fmla="*/ 333 h 348"/>
                <a:gd name="T8" fmla="*/ 169 w 363"/>
                <a:gd name="T9" fmla="*/ 308 h 348"/>
                <a:gd name="T10" fmla="*/ 120 w 363"/>
                <a:gd name="T11" fmla="*/ 245 h 348"/>
                <a:gd name="T12" fmla="*/ 85 w 363"/>
                <a:gd name="T13" fmla="*/ 242 h 348"/>
                <a:gd name="T14" fmla="*/ 69 w 363"/>
                <a:gd name="T15" fmla="*/ 210 h 348"/>
                <a:gd name="T16" fmla="*/ 80 w 363"/>
                <a:gd name="T17" fmla="*/ 199 h 348"/>
                <a:gd name="T18" fmla="*/ 64 w 363"/>
                <a:gd name="T19" fmla="*/ 189 h 348"/>
                <a:gd name="T20" fmla="*/ 53 w 363"/>
                <a:gd name="T21" fmla="*/ 161 h 348"/>
                <a:gd name="T22" fmla="*/ 39 w 363"/>
                <a:gd name="T23" fmla="*/ 149 h 348"/>
                <a:gd name="T24" fmla="*/ 55 w 363"/>
                <a:gd name="T25" fmla="*/ 135 h 348"/>
                <a:gd name="T26" fmla="*/ 76 w 363"/>
                <a:gd name="T27" fmla="*/ 132 h 348"/>
                <a:gd name="T28" fmla="*/ 75 w 363"/>
                <a:gd name="T29" fmla="*/ 127 h 348"/>
                <a:gd name="T30" fmla="*/ 66 w 363"/>
                <a:gd name="T31" fmla="*/ 113 h 348"/>
                <a:gd name="T32" fmla="*/ 68 w 363"/>
                <a:gd name="T33" fmla="*/ 100 h 348"/>
                <a:gd name="T34" fmla="*/ 53 w 363"/>
                <a:gd name="T35" fmla="*/ 74 h 348"/>
                <a:gd name="T36" fmla="*/ 34 w 363"/>
                <a:gd name="T37" fmla="*/ 41 h 348"/>
                <a:gd name="T38" fmla="*/ 10 w 363"/>
                <a:gd name="T39" fmla="*/ 40 h 348"/>
                <a:gd name="T40" fmla="*/ 4 w 363"/>
                <a:gd name="T41" fmla="*/ 65 h 348"/>
                <a:gd name="T42" fmla="*/ 10 w 363"/>
                <a:gd name="T43" fmla="*/ 10 h 348"/>
                <a:gd name="T44" fmla="*/ 23 w 363"/>
                <a:gd name="T45" fmla="*/ 9 h 348"/>
                <a:gd name="T46" fmla="*/ 13 w 363"/>
                <a:gd name="T47" fmla="*/ 31 h 348"/>
                <a:gd name="T48" fmla="*/ 54 w 363"/>
                <a:gd name="T49" fmla="*/ 36 h 348"/>
                <a:gd name="T50" fmla="*/ 115 w 363"/>
                <a:gd name="T51" fmla="*/ 45 h 348"/>
                <a:gd name="T52" fmla="*/ 136 w 363"/>
                <a:gd name="T53" fmla="*/ 48 h 348"/>
                <a:gd name="T54" fmla="*/ 169 w 363"/>
                <a:gd name="T55" fmla="*/ 53 h 348"/>
                <a:gd name="T56" fmla="*/ 201 w 363"/>
                <a:gd name="T57" fmla="*/ 62 h 348"/>
                <a:gd name="T58" fmla="*/ 209 w 363"/>
                <a:gd name="T59" fmla="*/ 90 h 348"/>
                <a:gd name="T60" fmla="*/ 191 w 363"/>
                <a:gd name="T61" fmla="*/ 127 h 348"/>
                <a:gd name="T62" fmla="*/ 228 w 363"/>
                <a:gd name="T63" fmla="*/ 127 h 348"/>
                <a:gd name="T64" fmla="*/ 253 w 363"/>
                <a:gd name="T65" fmla="*/ 132 h 348"/>
                <a:gd name="T66" fmla="*/ 305 w 363"/>
                <a:gd name="T67" fmla="*/ 146 h 348"/>
                <a:gd name="T68" fmla="*/ 333 w 363"/>
                <a:gd name="T69" fmla="*/ 135 h 348"/>
                <a:gd name="T70" fmla="*/ 324 w 363"/>
                <a:gd name="T71" fmla="*/ 127 h 348"/>
                <a:gd name="T72" fmla="*/ 333 w 363"/>
                <a:gd name="T73" fmla="*/ 105 h 348"/>
                <a:gd name="T74" fmla="*/ 362 w 363"/>
                <a:gd name="T75" fmla="*/ 135 h 348"/>
                <a:gd name="T76" fmla="*/ 347 w 363"/>
                <a:gd name="T77" fmla="*/ 130 h 348"/>
                <a:gd name="T78" fmla="*/ 335 w 363"/>
                <a:gd name="T79" fmla="*/ 145 h 348"/>
                <a:gd name="T80" fmla="*/ 319 w 363"/>
                <a:gd name="T81" fmla="*/ 192 h 348"/>
                <a:gd name="T82" fmla="*/ 315 w 363"/>
                <a:gd name="T83" fmla="*/ 224 h 348"/>
                <a:gd name="T84" fmla="*/ 300 w 363"/>
                <a:gd name="T85" fmla="*/ 253 h 348"/>
                <a:gd name="T86" fmla="*/ 324 w 363"/>
                <a:gd name="T87" fmla="*/ 280 h 348"/>
                <a:gd name="T88" fmla="*/ 310 w 363"/>
                <a:gd name="T89" fmla="*/ 304 h 348"/>
                <a:gd name="T90" fmla="*/ 289 w 363"/>
                <a:gd name="T91" fmla="*/ 327 h 348"/>
                <a:gd name="T92" fmla="*/ 279 w 363"/>
                <a:gd name="T93" fmla="*/ 348 h 348"/>
                <a:gd name="T94" fmla="*/ 26 w 363"/>
                <a:gd name="T95" fmla="*/ 135 h 348"/>
                <a:gd name="T96" fmla="*/ 26 w 363"/>
                <a:gd name="T97" fmla="*/ 126 h 348"/>
                <a:gd name="T98" fmla="*/ 35 w 363"/>
                <a:gd name="T99" fmla="*/ 111 h 348"/>
                <a:gd name="T100" fmla="*/ 46 w 363"/>
                <a:gd name="T101" fmla="*/ 121 h 348"/>
                <a:gd name="T102" fmla="*/ 27 w 363"/>
                <a:gd name="T103" fmla="*/ 99 h 348"/>
                <a:gd name="T104" fmla="*/ 7 w 363"/>
                <a:gd name="T105" fmla="*/ 94 h 348"/>
                <a:gd name="T106" fmla="*/ 13 w 363"/>
                <a:gd name="T107" fmla="*/ 85 h 348"/>
                <a:gd name="T108" fmla="*/ 34 w 363"/>
                <a:gd name="T109" fmla="*/ 94 h 348"/>
                <a:gd name="T110" fmla="*/ 48 w 363"/>
                <a:gd name="T111" fmla="*/ 78 h 348"/>
                <a:gd name="T112" fmla="*/ 30 w 363"/>
                <a:gd name="T113" fmla="*/ 83 h 348"/>
                <a:gd name="T114" fmla="*/ 22 w 363"/>
                <a:gd name="T115" fmla="*/ 65 h 348"/>
                <a:gd name="T116" fmla="*/ 32 w 363"/>
                <a:gd name="T117" fmla="*/ 83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3" h="348">
                  <a:moveTo>
                    <a:pt x="279" y="348"/>
                  </a:moveTo>
                  <a:cubicBezTo>
                    <a:pt x="278" y="348"/>
                    <a:pt x="276" y="347"/>
                    <a:pt x="275" y="347"/>
                  </a:cubicBezTo>
                  <a:cubicBezTo>
                    <a:pt x="274" y="347"/>
                    <a:pt x="273" y="346"/>
                    <a:pt x="272" y="346"/>
                  </a:cubicBezTo>
                  <a:cubicBezTo>
                    <a:pt x="269" y="346"/>
                    <a:pt x="265" y="344"/>
                    <a:pt x="263" y="342"/>
                  </a:cubicBezTo>
                  <a:cubicBezTo>
                    <a:pt x="262" y="342"/>
                    <a:pt x="262" y="341"/>
                    <a:pt x="261" y="341"/>
                  </a:cubicBezTo>
                  <a:cubicBezTo>
                    <a:pt x="260" y="341"/>
                    <a:pt x="257" y="339"/>
                    <a:pt x="254" y="337"/>
                  </a:cubicBezTo>
                  <a:cubicBezTo>
                    <a:pt x="253" y="336"/>
                    <a:pt x="252" y="335"/>
                    <a:pt x="251" y="335"/>
                  </a:cubicBezTo>
                  <a:cubicBezTo>
                    <a:pt x="250" y="335"/>
                    <a:pt x="250" y="335"/>
                    <a:pt x="249" y="335"/>
                  </a:cubicBezTo>
                  <a:cubicBezTo>
                    <a:pt x="248" y="335"/>
                    <a:pt x="248" y="335"/>
                    <a:pt x="247" y="335"/>
                  </a:cubicBezTo>
                  <a:cubicBezTo>
                    <a:pt x="246" y="336"/>
                    <a:pt x="245" y="336"/>
                    <a:pt x="244" y="336"/>
                  </a:cubicBezTo>
                  <a:cubicBezTo>
                    <a:pt x="241" y="337"/>
                    <a:pt x="241" y="337"/>
                    <a:pt x="239" y="339"/>
                  </a:cubicBezTo>
                  <a:cubicBezTo>
                    <a:pt x="238" y="340"/>
                    <a:pt x="238" y="340"/>
                    <a:pt x="238" y="340"/>
                  </a:cubicBezTo>
                  <a:cubicBezTo>
                    <a:pt x="237" y="341"/>
                    <a:pt x="235" y="341"/>
                    <a:pt x="232" y="342"/>
                  </a:cubicBezTo>
                  <a:cubicBezTo>
                    <a:pt x="232" y="342"/>
                    <a:pt x="231" y="342"/>
                    <a:pt x="230" y="342"/>
                  </a:cubicBezTo>
                  <a:cubicBezTo>
                    <a:pt x="230" y="342"/>
                    <a:pt x="229" y="342"/>
                    <a:pt x="229" y="342"/>
                  </a:cubicBezTo>
                  <a:cubicBezTo>
                    <a:pt x="225" y="342"/>
                    <a:pt x="221" y="337"/>
                    <a:pt x="218" y="334"/>
                  </a:cubicBezTo>
                  <a:cubicBezTo>
                    <a:pt x="218" y="333"/>
                    <a:pt x="218" y="333"/>
                    <a:pt x="218" y="333"/>
                  </a:cubicBezTo>
                  <a:cubicBezTo>
                    <a:pt x="217" y="332"/>
                    <a:pt x="216" y="332"/>
                    <a:pt x="216" y="332"/>
                  </a:cubicBezTo>
                  <a:cubicBezTo>
                    <a:pt x="215" y="332"/>
                    <a:pt x="214" y="332"/>
                    <a:pt x="213" y="332"/>
                  </a:cubicBezTo>
                  <a:cubicBezTo>
                    <a:pt x="212" y="333"/>
                    <a:pt x="212" y="333"/>
                    <a:pt x="212" y="333"/>
                  </a:cubicBezTo>
                  <a:cubicBezTo>
                    <a:pt x="211" y="334"/>
                    <a:pt x="210" y="335"/>
                    <a:pt x="209" y="336"/>
                  </a:cubicBezTo>
                  <a:cubicBezTo>
                    <a:pt x="208" y="337"/>
                    <a:pt x="207" y="338"/>
                    <a:pt x="206" y="339"/>
                  </a:cubicBezTo>
                  <a:cubicBezTo>
                    <a:pt x="205" y="339"/>
                    <a:pt x="204" y="340"/>
                    <a:pt x="203" y="340"/>
                  </a:cubicBezTo>
                  <a:cubicBezTo>
                    <a:pt x="201" y="340"/>
                    <a:pt x="198" y="338"/>
                    <a:pt x="198" y="336"/>
                  </a:cubicBezTo>
                  <a:cubicBezTo>
                    <a:pt x="197" y="335"/>
                    <a:pt x="197" y="334"/>
                    <a:pt x="197" y="333"/>
                  </a:cubicBezTo>
                  <a:cubicBezTo>
                    <a:pt x="197" y="332"/>
                    <a:pt x="197" y="332"/>
                    <a:pt x="196" y="331"/>
                  </a:cubicBezTo>
                  <a:cubicBezTo>
                    <a:pt x="196" y="331"/>
                    <a:pt x="196" y="331"/>
                    <a:pt x="196" y="331"/>
                  </a:cubicBezTo>
                  <a:cubicBezTo>
                    <a:pt x="195" y="331"/>
                    <a:pt x="194" y="332"/>
                    <a:pt x="192" y="333"/>
                  </a:cubicBezTo>
                  <a:cubicBezTo>
                    <a:pt x="192" y="334"/>
                    <a:pt x="191" y="334"/>
                    <a:pt x="191" y="335"/>
                  </a:cubicBezTo>
                  <a:cubicBezTo>
                    <a:pt x="190" y="335"/>
                    <a:pt x="190" y="336"/>
                    <a:pt x="189" y="336"/>
                  </a:cubicBezTo>
                  <a:cubicBezTo>
                    <a:pt x="187" y="336"/>
                    <a:pt x="186" y="334"/>
                    <a:pt x="185" y="331"/>
                  </a:cubicBezTo>
                  <a:cubicBezTo>
                    <a:pt x="184" y="330"/>
                    <a:pt x="184" y="329"/>
                    <a:pt x="183" y="329"/>
                  </a:cubicBezTo>
                  <a:cubicBezTo>
                    <a:pt x="181" y="326"/>
                    <a:pt x="181" y="321"/>
                    <a:pt x="182" y="318"/>
                  </a:cubicBezTo>
                  <a:cubicBezTo>
                    <a:pt x="182" y="315"/>
                    <a:pt x="180" y="313"/>
                    <a:pt x="177" y="311"/>
                  </a:cubicBezTo>
                  <a:cubicBezTo>
                    <a:pt x="176" y="310"/>
                    <a:pt x="173" y="309"/>
                    <a:pt x="169" y="308"/>
                  </a:cubicBezTo>
                  <a:cubicBezTo>
                    <a:pt x="167" y="307"/>
                    <a:pt x="164" y="306"/>
                    <a:pt x="162" y="305"/>
                  </a:cubicBezTo>
                  <a:cubicBezTo>
                    <a:pt x="157" y="303"/>
                    <a:pt x="150" y="292"/>
                    <a:pt x="148" y="286"/>
                  </a:cubicBezTo>
                  <a:cubicBezTo>
                    <a:pt x="147" y="282"/>
                    <a:pt x="144" y="280"/>
                    <a:pt x="142" y="278"/>
                  </a:cubicBezTo>
                  <a:cubicBezTo>
                    <a:pt x="140" y="277"/>
                    <a:pt x="139" y="276"/>
                    <a:pt x="138" y="275"/>
                  </a:cubicBezTo>
                  <a:cubicBezTo>
                    <a:pt x="137" y="273"/>
                    <a:pt x="135" y="269"/>
                    <a:pt x="130" y="262"/>
                  </a:cubicBezTo>
                  <a:cubicBezTo>
                    <a:pt x="130" y="260"/>
                    <a:pt x="129" y="257"/>
                    <a:pt x="127" y="253"/>
                  </a:cubicBezTo>
                  <a:cubicBezTo>
                    <a:pt x="126" y="248"/>
                    <a:pt x="123" y="247"/>
                    <a:pt x="120" y="245"/>
                  </a:cubicBezTo>
                  <a:cubicBezTo>
                    <a:pt x="119" y="245"/>
                    <a:pt x="118" y="245"/>
                    <a:pt x="117" y="244"/>
                  </a:cubicBezTo>
                  <a:cubicBezTo>
                    <a:pt x="115" y="242"/>
                    <a:pt x="106" y="242"/>
                    <a:pt x="103" y="242"/>
                  </a:cubicBezTo>
                  <a:cubicBezTo>
                    <a:pt x="103" y="242"/>
                    <a:pt x="102" y="242"/>
                    <a:pt x="101" y="242"/>
                  </a:cubicBezTo>
                  <a:cubicBezTo>
                    <a:pt x="100" y="242"/>
                    <a:pt x="98" y="242"/>
                    <a:pt x="96" y="242"/>
                  </a:cubicBezTo>
                  <a:cubicBezTo>
                    <a:pt x="94" y="241"/>
                    <a:pt x="92" y="241"/>
                    <a:pt x="91" y="241"/>
                  </a:cubicBezTo>
                  <a:cubicBezTo>
                    <a:pt x="90" y="241"/>
                    <a:pt x="89" y="241"/>
                    <a:pt x="88" y="241"/>
                  </a:cubicBezTo>
                  <a:cubicBezTo>
                    <a:pt x="87" y="242"/>
                    <a:pt x="86" y="242"/>
                    <a:pt x="85" y="242"/>
                  </a:cubicBezTo>
                  <a:cubicBezTo>
                    <a:pt x="82" y="242"/>
                    <a:pt x="79" y="240"/>
                    <a:pt x="77" y="238"/>
                  </a:cubicBezTo>
                  <a:cubicBezTo>
                    <a:pt x="75" y="235"/>
                    <a:pt x="74" y="233"/>
                    <a:pt x="73" y="230"/>
                  </a:cubicBezTo>
                  <a:cubicBezTo>
                    <a:pt x="72" y="229"/>
                    <a:pt x="72" y="228"/>
                    <a:pt x="72" y="227"/>
                  </a:cubicBezTo>
                  <a:cubicBezTo>
                    <a:pt x="70" y="222"/>
                    <a:pt x="68" y="220"/>
                    <a:pt x="65" y="216"/>
                  </a:cubicBezTo>
                  <a:cubicBezTo>
                    <a:pt x="64" y="215"/>
                    <a:pt x="63" y="214"/>
                    <a:pt x="64" y="213"/>
                  </a:cubicBezTo>
                  <a:cubicBezTo>
                    <a:pt x="64" y="211"/>
                    <a:pt x="65" y="211"/>
                    <a:pt x="67" y="210"/>
                  </a:cubicBezTo>
                  <a:cubicBezTo>
                    <a:pt x="67" y="210"/>
                    <a:pt x="68" y="210"/>
                    <a:pt x="69" y="210"/>
                  </a:cubicBezTo>
                  <a:cubicBezTo>
                    <a:pt x="70" y="209"/>
                    <a:pt x="70" y="209"/>
                    <a:pt x="71" y="209"/>
                  </a:cubicBezTo>
                  <a:cubicBezTo>
                    <a:pt x="73" y="209"/>
                    <a:pt x="75" y="210"/>
                    <a:pt x="77" y="211"/>
                  </a:cubicBezTo>
                  <a:cubicBezTo>
                    <a:pt x="78" y="211"/>
                    <a:pt x="79" y="211"/>
                    <a:pt x="80" y="212"/>
                  </a:cubicBezTo>
                  <a:cubicBezTo>
                    <a:pt x="80" y="212"/>
                    <a:pt x="81" y="212"/>
                    <a:pt x="81" y="212"/>
                  </a:cubicBezTo>
                  <a:cubicBezTo>
                    <a:pt x="82" y="212"/>
                    <a:pt x="82" y="212"/>
                    <a:pt x="82" y="212"/>
                  </a:cubicBezTo>
                  <a:cubicBezTo>
                    <a:pt x="83" y="211"/>
                    <a:pt x="83" y="208"/>
                    <a:pt x="82" y="204"/>
                  </a:cubicBezTo>
                  <a:cubicBezTo>
                    <a:pt x="82" y="203"/>
                    <a:pt x="81" y="201"/>
                    <a:pt x="80" y="199"/>
                  </a:cubicBezTo>
                  <a:cubicBezTo>
                    <a:pt x="79" y="198"/>
                    <a:pt x="78" y="197"/>
                    <a:pt x="78" y="196"/>
                  </a:cubicBezTo>
                  <a:cubicBezTo>
                    <a:pt x="78" y="196"/>
                    <a:pt x="78" y="195"/>
                    <a:pt x="77" y="195"/>
                  </a:cubicBezTo>
                  <a:cubicBezTo>
                    <a:pt x="77" y="194"/>
                    <a:pt x="76" y="192"/>
                    <a:pt x="75" y="192"/>
                  </a:cubicBezTo>
                  <a:cubicBezTo>
                    <a:pt x="75" y="192"/>
                    <a:pt x="75" y="192"/>
                    <a:pt x="74" y="193"/>
                  </a:cubicBezTo>
                  <a:cubicBezTo>
                    <a:pt x="72" y="194"/>
                    <a:pt x="71" y="195"/>
                    <a:pt x="69" y="195"/>
                  </a:cubicBezTo>
                  <a:cubicBezTo>
                    <a:pt x="67" y="195"/>
                    <a:pt x="66" y="194"/>
                    <a:pt x="65" y="192"/>
                  </a:cubicBezTo>
                  <a:cubicBezTo>
                    <a:pt x="64" y="191"/>
                    <a:pt x="64" y="190"/>
                    <a:pt x="64" y="189"/>
                  </a:cubicBezTo>
                  <a:cubicBezTo>
                    <a:pt x="64" y="189"/>
                    <a:pt x="64" y="188"/>
                    <a:pt x="63" y="187"/>
                  </a:cubicBezTo>
                  <a:cubicBezTo>
                    <a:pt x="60" y="184"/>
                    <a:pt x="60" y="182"/>
                    <a:pt x="63" y="177"/>
                  </a:cubicBezTo>
                  <a:cubicBezTo>
                    <a:pt x="63" y="176"/>
                    <a:pt x="64" y="175"/>
                    <a:pt x="64" y="175"/>
                  </a:cubicBezTo>
                  <a:cubicBezTo>
                    <a:pt x="65" y="173"/>
                    <a:pt x="66" y="173"/>
                    <a:pt x="66" y="169"/>
                  </a:cubicBezTo>
                  <a:cubicBezTo>
                    <a:pt x="67" y="164"/>
                    <a:pt x="65" y="162"/>
                    <a:pt x="65" y="161"/>
                  </a:cubicBezTo>
                  <a:cubicBezTo>
                    <a:pt x="64" y="161"/>
                    <a:pt x="61" y="160"/>
                    <a:pt x="58" y="160"/>
                  </a:cubicBezTo>
                  <a:cubicBezTo>
                    <a:pt x="56" y="160"/>
                    <a:pt x="54" y="161"/>
                    <a:pt x="53" y="161"/>
                  </a:cubicBezTo>
                  <a:cubicBezTo>
                    <a:pt x="50" y="162"/>
                    <a:pt x="49" y="164"/>
                    <a:pt x="48" y="165"/>
                  </a:cubicBezTo>
                  <a:cubicBezTo>
                    <a:pt x="47" y="166"/>
                    <a:pt x="47" y="166"/>
                    <a:pt x="46" y="166"/>
                  </a:cubicBezTo>
                  <a:cubicBezTo>
                    <a:pt x="45" y="166"/>
                    <a:pt x="45" y="166"/>
                    <a:pt x="44" y="165"/>
                  </a:cubicBezTo>
                  <a:cubicBezTo>
                    <a:pt x="44" y="163"/>
                    <a:pt x="43" y="163"/>
                    <a:pt x="40" y="161"/>
                  </a:cubicBezTo>
                  <a:cubicBezTo>
                    <a:pt x="39" y="160"/>
                    <a:pt x="39" y="160"/>
                    <a:pt x="39" y="160"/>
                  </a:cubicBezTo>
                  <a:cubicBezTo>
                    <a:pt x="38" y="160"/>
                    <a:pt x="32" y="154"/>
                    <a:pt x="35" y="151"/>
                  </a:cubicBezTo>
                  <a:cubicBezTo>
                    <a:pt x="36" y="149"/>
                    <a:pt x="37" y="149"/>
                    <a:pt x="39" y="149"/>
                  </a:cubicBezTo>
                  <a:cubicBezTo>
                    <a:pt x="40" y="149"/>
                    <a:pt x="41" y="149"/>
                    <a:pt x="43" y="147"/>
                  </a:cubicBezTo>
                  <a:cubicBezTo>
                    <a:pt x="45" y="146"/>
                    <a:pt x="46" y="145"/>
                    <a:pt x="47" y="145"/>
                  </a:cubicBezTo>
                  <a:cubicBezTo>
                    <a:pt x="46" y="145"/>
                    <a:pt x="46" y="145"/>
                    <a:pt x="46" y="145"/>
                  </a:cubicBezTo>
                  <a:cubicBezTo>
                    <a:pt x="43" y="145"/>
                    <a:pt x="38" y="143"/>
                    <a:pt x="38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46" y="135"/>
                    <a:pt x="51" y="135"/>
                    <a:pt x="55" y="135"/>
                  </a:cubicBezTo>
                  <a:cubicBezTo>
                    <a:pt x="56" y="135"/>
                    <a:pt x="58" y="135"/>
                    <a:pt x="59" y="134"/>
                  </a:cubicBezTo>
                  <a:cubicBezTo>
                    <a:pt x="60" y="134"/>
                    <a:pt x="62" y="134"/>
                    <a:pt x="64" y="134"/>
                  </a:cubicBezTo>
                  <a:cubicBezTo>
                    <a:pt x="66" y="134"/>
                    <a:pt x="68" y="134"/>
                    <a:pt x="70" y="134"/>
                  </a:cubicBezTo>
                  <a:cubicBezTo>
                    <a:pt x="71" y="134"/>
                    <a:pt x="72" y="134"/>
                    <a:pt x="73" y="134"/>
                  </a:cubicBezTo>
                  <a:cubicBezTo>
                    <a:pt x="73" y="134"/>
                    <a:pt x="73" y="134"/>
                    <a:pt x="73" y="134"/>
                  </a:cubicBezTo>
                  <a:cubicBezTo>
                    <a:pt x="74" y="134"/>
                    <a:pt x="74" y="134"/>
                    <a:pt x="74" y="134"/>
                  </a:cubicBezTo>
                  <a:cubicBezTo>
                    <a:pt x="74" y="134"/>
                    <a:pt x="74" y="134"/>
                    <a:pt x="76" y="132"/>
                  </a:cubicBezTo>
                  <a:cubicBezTo>
                    <a:pt x="76" y="131"/>
                    <a:pt x="76" y="131"/>
                    <a:pt x="76" y="131"/>
                  </a:cubicBezTo>
                  <a:cubicBezTo>
                    <a:pt x="78" y="128"/>
                    <a:pt x="79" y="127"/>
                    <a:pt x="82" y="125"/>
                  </a:cubicBezTo>
                  <a:cubicBezTo>
                    <a:pt x="86" y="123"/>
                    <a:pt x="87" y="120"/>
                    <a:pt x="86" y="118"/>
                  </a:cubicBezTo>
                  <a:cubicBezTo>
                    <a:pt x="84" y="114"/>
                    <a:pt x="84" y="113"/>
                    <a:pt x="83" y="113"/>
                  </a:cubicBezTo>
                  <a:cubicBezTo>
                    <a:pt x="83" y="113"/>
                    <a:pt x="83" y="113"/>
                    <a:pt x="83" y="114"/>
                  </a:cubicBezTo>
                  <a:cubicBezTo>
                    <a:pt x="82" y="116"/>
                    <a:pt x="80" y="119"/>
                    <a:pt x="79" y="124"/>
                  </a:cubicBezTo>
                  <a:cubicBezTo>
                    <a:pt x="78" y="126"/>
                    <a:pt x="77" y="127"/>
                    <a:pt x="75" y="127"/>
                  </a:cubicBezTo>
                  <a:cubicBezTo>
                    <a:pt x="74" y="127"/>
                    <a:pt x="73" y="127"/>
                    <a:pt x="72" y="127"/>
                  </a:cubicBezTo>
                  <a:cubicBezTo>
                    <a:pt x="71" y="127"/>
                    <a:pt x="70" y="126"/>
                    <a:pt x="68" y="126"/>
                  </a:cubicBezTo>
                  <a:cubicBezTo>
                    <a:pt x="68" y="126"/>
                    <a:pt x="68" y="126"/>
                    <a:pt x="67" y="126"/>
                  </a:cubicBezTo>
                  <a:cubicBezTo>
                    <a:pt x="67" y="127"/>
                    <a:pt x="66" y="127"/>
                    <a:pt x="66" y="127"/>
                  </a:cubicBezTo>
                  <a:cubicBezTo>
                    <a:pt x="64" y="127"/>
                    <a:pt x="63" y="126"/>
                    <a:pt x="63" y="125"/>
                  </a:cubicBezTo>
                  <a:cubicBezTo>
                    <a:pt x="61" y="123"/>
                    <a:pt x="62" y="120"/>
                    <a:pt x="63" y="118"/>
                  </a:cubicBezTo>
                  <a:cubicBezTo>
                    <a:pt x="63" y="115"/>
                    <a:pt x="65" y="114"/>
                    <a:pt x="66" y="113"/>
                  </a:cubicBezTo>
                  <a:cubicBezTo>
                    <a:pt x="67" y="113"/>
                    <a:pt x="68" y="112"/>
                    <a:pt x="69" y="111"/>
                  </a:cubicBezTo>
                  <a:cubicBezTo>
                    <a:pt x="70" y="110"/>
                    <a:pt x="70" y="108"/>
                    <a:pt x="70" y="107"/>
                  </a:cubicBezTo>
                  <a:cubicBezTo>
                    <a:pt x="69" y="105"/>
                    <a:pt x="69" y="104"/>
                    <a:pt x="70" y="102"/>
                  </a:cubicBezTo>
                  <a:cubicBezTo>
                    <a:pt x="71" y="101"/>
                    <a:pt x="72" y="100"/>
                    <a:pt x="72" y="100"/>
                  </a:cubicBezTo>
                  <a:cubicBezTo>
                    <a:pt x="72" y="100"/>
                    <a:pt x="71" y="100"/>
                    <a:pt x="71" y="100"/>
                  </a:cubicBezTo>
                  <a:cubicBezTo>
                    <a:pt x="71" y="100"/>
                    <a:pt x="70" y="100"/>
                    <a:pt x="70" y="100"/>
                  </a:cubicBezTo>
                  <a:cubicBezTo>
                    <a:pt x="69" y="100"/>
                    <a:pt x="69" y="100"/>
                    <a:pt x="68" y="100"/>
                  </a:cubicBezTo>
                  <a:cubicBezTo>
                    <a:pt x="66" y="100"/>
                    <a:pt x="65" y="99"/>
                    <a:pt x="64" y="98"/>
                  </a:cubicBezTo>
                  <a:cubicBezTo>
                    <a:pt x="64" y="97"/>
                    <a:pt x="63" y="96"/>
                    <a:pt x="65" y="94"/>
                  </a:cubicBezTo>
                  <a:cubicBezTo>
                    <a:pt x="67" y="91"/>
                    <a:pt x="66" y="91"/>
                    <a:pt x="65" y="90"/>
                  </a:cubicBezTo>
                  <a:cubicBezTo>
                    <a:pt x="65" y="89"/>
                    <a:pt x="64" y="89"/>
                    <a:pt x="64" y="88"/>
                  </a:cubicBezTo>
                  <a:cubicBezTo>
                    <a:pt x="64" y="88"/>
                    <a:pt x="62" y="87"/>
                    <a:pt x="61" y="86"/>
                  </a:cubicBezTo>
                  <a:cubicBezTo>
                    <a:pt x="58" y="84"/>
                    <a:pt x="56" y="82"/>
                    <a:pt x="56" y="80"/>
                  </a:cubicBezTo>
                  <a:cubicBezTo>
                    <a:pt x="56" y="78"/>
                    <a:pt x="56" y="75"/>
                    <a:pt x="53" y="74"/>
                  </a:cubicBezTo>
                  <a:cubicBezTo>
                    <a:pt x="50" y="73"/>
                    <a:pt x="49" y="69"/>
                    <a:pt x="49" y="63"/>
                  </a:cubicBezTo>
                  <a:cubicBezTo>
                    <a:pt x="50" y="60"/>
                    <a:pt x="49" y="60"/>
                    <a:pt x="48" y="59"/>
                  </a:cubicBezTo>
                  <a:cubicBezTo>
                    <a:pt x="47" y="58"/>
                    <a:pt x="46" y="58"/>
                    <a:pt x="45" y="57"/>
                  </a:cubicBezTo>
                  <a:cubicBezTo>
                    <a:pt x="42" y="54"/>
                    <a:pt x="39" y="49"/>
                    <a:pt x="38" y="45"/>
                  </a:cubicBezTo>
                  <a:cubicBezTo>
                    <a:pt x="38" y="44"/>
                    <a:pt x="38" y="42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36" y="41"/>
                    <a:pt x="35" y="41"/>
                    <a:pt x="34" y="41"/>
                  </a:cubicBezTo>
                  <a:cubicBezTo>
                    <a:pt x="33" y="40"/>
                    <a:pt x="32" y="40"/>
                    <a:pt x="31" y="40"/>
                  </a:cubicBezTo>
                  <a:cubicBezTo>
                    <a:pt x="30" y="40"/>
                    <a:pt x="28" y="41"/>
                    <a:pt x="27" y="41"/>
                  </a:cubicBezTo>
                  <a:cubicBezTo>
                    <a:pt x="26" y="42"/>
                    <a:pt x="26" y="42"/>
                    <a:pt x="25" y="43"/>
                  </a:cubicBezTo>
                  <a:cubicBezTo>
                    <a:pt x="24" y="44"/>
                    <a:pt x="23" y="44"/>
                    <a:pt x="19" y="46"/>
                  </a:cubicBezTo>
                  <a:cubicBezTo>
                    <a:pt x="17" y="46"/>
                    <a:pt x="16" y="46"/>
                    <a:pt x="15" y="46"/>
                  </a:cubicBezTo>
                  <a:cubicBezTo>
                    <a:pt x="12" y="46"/>
                    <a:pt x="12" y="44"/>
                    <a:pt x="11" y="42"/>
                  </a:cubicBezTo>
                  <a:cubicBezTo>
                    <a:pt x="11" y="41"/>
                    <a:pt x="11" y="41"/>
                    <a:pt x="10" y="40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40"/>
                    <a:pt x="8" y="42"/>
                    <a:pt x="7" y="45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5" y="50"/>
                    <a:pt x="5" y="50"/>
                    <a:pt x="6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7" y="61"/>
                    <a:pt x="7" y="63"/>
                    <a:pt x="6" y="64"/>
                  </a:cubicBezTo>
                  <a:cubicBezTo>
                    <a:pt x="6" y="65"/>
                    <a:pt x="5" y="65"/>
                    <a:pt x="4" y="65"/>
                  </a:cubicBezTo>
                  <a:cubicBezTo>
                    <a:pt x="4" y="65"/>
                    <a:pt x="3" y="65"/>
                    <a:pt x="3" y="65"/>
                  </a:cubicBezTo>
                  <a:cubicBezTo>
                    <a:pt x="0" y="64"/>
                    <a:pt x="0" y="61"/>
                    <a:pt x="0" y="57"/>
                  </a:cubicBezTo>
                  <a:cubicBezTo>
                    <a:pt x="0" y="56"/>
                    <a:pt x="1" y="54"/>
                    <a:pt x="1" y="53"/>
                  </a:cubicBezTo>
                  <a:cubicBezTo>
                    <a:pt x="1" y="52"/>
                    <a:pt x="0" y="51"/>
                    <a:pt x="0" y="49"/>
                  </a:cubicBezTo>
                  <a:cubicBezTo>
                    <a:pt x="0" y="45"/>
                    <a:pt x="0" y="40"/>
                    <a:pt x="1" y="34"/>
                  </a:cubicBezTo>
                  <a:cubicBezTo>
                    <a:pt x="3" y="26"/>
                    <a:pt x="5" y="21"/>
                    <a:pt x="8" y="15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6"/>
                    <a:pt x="13" y="2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1"/>
                    <a:pt x="21" y="2"/>
                  </a:cubicBezTo>
                  <a:cubicBezTo>
                    <a:pt x="21" y="2"/>
                    <a:pt x="22" y="3"/>
                    <a:pt x="23" y="3"/>
                  </a:cubicBezTo>
                  <a:cubicBezTo>
                    <a:pt x="24" y="4"/>
                    <a:pt x="25" y="4"/>
                    <a:pt x="25" y="6"/>
                  </a:cubicBezTo>
                  <a:cubicBezTo>
                    <a:pt x="26" y="7"/>
                    <a:pt x="24" y="8"/>
                    <a:pt x="23" y="9"/>
                  </a:cubicBezTo>
                  <a:cubicBezTo>
                    <a:pt x="22" y="10"/>
                    <a:pt x="20" y="11"/>
                    <a:pt x="20" y="12"/>
                  </a:cubicBezTo>
                  <a:cubicBezTo>
                    <a:pt x="18" y="15"/>
                    <a:pt x="17" y="15"/>
                    <a:pt x="15" y="15"/>
                  </a:cubicBezTo>
                  <a:cubicBezTo>
                    <a:pt x="15" y="15"/>
                    <a:pt x="15" y="15"/>
                    <a:pt x="14" y="15"/>
                  </a:cubicBezTo>
                  <a:cubicBezTo>
                    <a:pt x="14" y="15"/>
                    <a:pt x="13" y="15"/>
                    <a:pt x="13" y="15"/>
                  </a:cubicBezTo>
                  <a:cubicBezTo>
                    <a:pt x="13" y="15"/>
                    <a:pt x="12" y="15"/>
                    <a:pt x="12" y="15"/>
                  </a:cubicBezTo>
                  <a:cubicBezTo>
                    <a:pt x="11" y="15"/>
                    <a:pt x="11" y="19"/>
                    <a:pt x="12" y="24"/>
                  </a:cubicBezTo>
                  <a:cubicBezTo>
                    <a:pt x="13" y="28"/>
                    <a:pt x="13" y="30"/>
                    <a:pt x="13" y="31"/>
                  </a:cubicBezTo>
                  <a:cubicBezTo>
                    <a:pt x="13" y="33"/>
                    <a:pt x="13" y="33"/>
                    <a:pt x="13" y="35"/>
                  </a:cubicBezTo>
                  <a:cubicBezTo>
                    <a:pt x="14" y="36"/>
                    <a:pt x="18" y="37"/>
                    <a:pt x="19" y="37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1" y="35"/>
                    <a:pt x="42" y="34"/>
                    <a:pt x="42" y="34"/>
                  </a:cubicBezTo>
                  <a:cubicBezTo>
                    <a:pt x="42" y="33"/>
                    <a:pt x="44" y="32"/>
                    <a:pt x="46" y="32"/>
                  </a:cubicBezTo>
                  <a:cubicBezTo>
                    <a:pt x="48" y="32"/>
                    <a:pt x="49" y="33"/>
                    <a:pt x="50" y="34"/>
                  </a:cubicBezTo>
                  <a:cubicBezTo>
                    <a:pt x="51" y="35"/>
                    <a:pt x="52" y="36"/>
                    <a:pt x="54" y="36"/>
                  </a:cubicBezTo>
                  <a:cubicBezTo>
                    <a:pt x="56" y="36"/>
                    <a:pt x="58" y="35"/>
                    <a:pt x="60" y="35"/>
                  </a:cubicBezTo>
                  <a:cubicBezTo>
                    <a:pt x="61" y="35"/>
                    <a:pt x="62" y="35"/>
                    <a:pt x="63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4" y="35"/>
                    <a:pt x="86" y="36"/>
                    <a:pt x="88" y="37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3" y="40"/>
                    <a:pt x="100" y="40"/>
                    <a:pt x="104" y="40"/>
                  </a:cubicBezTo>
                  <a:cubicBezTo>
                    <a:pt x="108" y="40"/>
                    <a:pt x="113" y="43"/>
                    <a:pt x="115" y="45"/>
                  </a:cubicBezTo>
                  <a:cubicBezTo>
                    <a:pt x="116" y="46"/>
                    <a:pt x="116" y="47"/>
                    <a:pt x="116" y="49"/>
                  </a:cubicBezTo>
                  <a:cubicBezTo>
                    <a:pt x="116" y="50"/>
                    <a:pt x="116" y="52"/>
                    <a:pt x="117" y="54"/>
                  </a:cubicBezTo>
                  <a:cubicBezTo>
                    <a:pt x="118" y="55"/>
                    <a:pt x="119" y="56"/>
                    <a:pt x="120" y="56"/>
                  </a:cubicBezTo>
                  <a:cubicBezTo>
                    <a:pt x="122" y="56"/>
                    <a:pt x="125" y="54"/>
                    <a:pt x="127" y="52"/>
                  </a:cubicBezTo>
                  <a:cubicBezTo>
                    <a:pt x="131" y="47"/>
                    <a:pt x="135" y="47"/>
                    <a:pt x="135" y="47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36" y="48"/>
                    <a:pt x="136" y="48"/>
                    <a:pt x="136" y="48"/>
                  </a:cubicBezTo>
                  <a:cubicBezTo>
                    <a:pt x="136" y="50"/>
                    <a:pt x="137" y="54"/>
                    <a:pt x="138" y="55"/>
                  </a:cubicBezTo>
                  <a:cubicBezTo>
                    <a:pt x="138" y="55"/>
                    <a:pt x="139" y="54"/>
                    <a:pt x="139" y="54"/>
                  </a:cubicBezTo>
                  <a:cubicBezTo>
                    <a:pt x="140" y="52"/>
                    <a:pt x="141" y="51"/>
                    <a:pt x="143" y="50"/>
                  </a:cubicBezTo>
                  <a:cubicBezTo>
                    <a:pt x="146" y="47"/>
                    <a:pt x="155" y="42"/>
                    <a:pt x="155" y="42"/>
                  </a:cubicBezTo>
                  <a:cubicBezTo>
                    <a:pt x="156" y="41"/>
                    <a:pt x="156" y="41"/>
                    <a:pt x="156" y="41"/>
                  </a:cubicBezTo>
                  <a:cubicBezTo>
                    <a:pt x="156" y="47"/>
                    <a:pt x="156" y="47"/>
                    <a:pt x="156" y="47"/>
                  </a:cubicBezTo>
                  <a:cubicBezTo>
                    <a:pt x="158" y="48"/>
                    <a:pt x="165" y="52"/>
                    <a:pt x="169" y="53"/>
                  </a:cubicBezTo>
                  <a:cubicBezTo>
                    <a:pt x="170" y="53"/>
                    <a:pt x="170" y="53"/>
                    <a:pt x="170" y="53"/>
                  </a:cubicBezTo>
                  <a:cubicBezTo>
                    <a:pt x="174" y="54"/>
                    <a:pt x="177" y="55"/>
                    <a:pt x="180" y="58"/>
                  </a:cubicBezTo>
                  <a:cubicBezTo>
                    <a:pt x="182" y="61"/>
                    <a:pt x="186" y="62"/>
                    <a:pt x="190" y="62"/>
                  </a:cubicBezTo>
                  <a:cubicBezTo>
                    <a:pt x="193" y="62"/>
                    <a:pt x="193" y="56"/>
                    <a:pt x="193" y="56"/>
                  </a:cubicBezTo>
                  <a:cubicBezTo>
                    <a:pt x="193" y="54"/>
                    <a:pt x="193" y="54"/>
                    <a:pt x="193" y="54"/>
                  </a:cubicBezTo>
                  <a:cubicBezTo>
                    <a:pt x="194" y="55"/>
                    <a:pt x="194" y="55"/>
                    <a:pt x="194" y="55"/>
                  </a:cubicBezTo>
                  <a:cubicBezTo>
                    <a:pt x="194" y="55"/>
                    <a:pt x="199" y="58"/>
                    <a:pt x="201" y="62"/>
                  </a:cubicBezTo>
                  <a:cubicBezTo>
                    <a:pt x="203" y="65"/>
                    <a:pt x="204" y="69"/>
                    <a:pt x="203" y="74"/>
                  </a:cubicBezTo>
                  <a:cubicBezTo>
                    <a:pt x="203" y="77"/>
                    <a:pt x="201" y="79"/>
                    <a:pt x="200" y="80"/>
                  </a:cubicBezTo>
                  <a:cubicBezTo>
                    <a:pt x="201" y="81"/>
                    <a:pt x="203" y="81"/>
                    <a:pt x="204" y="81"/>
                  </a:cubicBezTo>
                  <a:cubicBezTo>
                    <a:pt x="205" y="82"/>
                    <a:pt x="205" y="82"/>
                    <a:pt x="206" y="82"/>
                  </a:cubicBezTo>
                  <a:cubicBezTo>
                    <a:pt x="207" y="82"/>
                    <a:pt x="208" y="82"/>
                    <a:pt x="209" y="83"/>
                  </a:cubicBezTo>
                  <a:cubicBezTo>
                    <a:pt x="209" y="84"/>
                    <a:pt x="210" y="85"/>
                    <a:pt x="209" y="87"/>
                  </a:cubicBezTo>
                  <a:cubicBezTo>
                    <a:pt x="209" y="88"/>
                    <a:pt x="209" y="89"/>
                    <a:pt x="209" y="90"/>
                  </a:cubicBezTo>
                  <a:cubicBezTo>
                    <a:pt x="208" y="93"/>
                    <a:pt x="208" y="95"/>
                    <a:pt x="208" y="98"/>
                  </a:cubicBezTo>
                  <a:cubicBezTo>
                    <a:pt x="208" y="105"/>
                    <a:pt x="207" y="110"/>
                    <a:pt x="204" y="114"/>
                  </a:cubicBezTo>
                  <a:cubicBezTo>
                    <a:pt x="202" y="119"/>
                    <a:pt x="196" y="120"/>
                    <a:pt x="193" y="121"/>
                  </a:cubicBezTo>
                  <a:cubicBezTo>
                    <a:pt x="192" y="121"/>
                    <a:pt x="192" y="121"/>
                    <a:pt x="192" y="121"/>
                  </a:cubicBezTo>
                  <a:cubicBezTo>
                    <a:pt x="190" y="121"/>
                    <a:pt x="188" y="123"/>
                    <a:pt x="187" y="124"/>
                  </a:cubicBezTo>
                  <a:cubicBezTo>
                    <a:pt x="187" y="125"/>
                    <a:pt x="187" y="125"/>
                    <a:pt x="189" y="126"/>
                  </a:cubicBezTo>
                  <a:cubicBezTo>
                    <a:pt x="189" y="126"/>
                    <a:pt x="190" y="127"/>
                    <a:pt x="191" y="127"/>
                  </a:cubicBezTo>
                  <a:cubicBezTo>
                    <a:pt x="195" y="127"/>
                    <a:pt x="200" y="124"/>
                    <a:pt x="202" y="121"/>
                  </a:cubicBezTo>
                  <a:cubicBezTo>
                    <a:pt x="205" y="119"/>
                    <a:pt x="212" y="118"/>
                    <a:pt x="214" y="118"/>
                  </a:cubicBezTo>
                  <a:cubicBezTo>
                    <a:pt x="215" y="118"/>
                    <a:pt x="216" y="117"/>
                    <a:pt x="217" y="117"/>
                  </a:cubicBezTo>
                  <a:cubicBezTo>
                    <a:pt x="219" y="117"/>
                    <a:pt x="220" y="118"/>
                    <a:pt x="222" y="119"/>
                  </a:cubicBezTo>
                  <a:cubicBezTo>
                    <a:pt x="223" y="119"/>
                    <a:pt x="223" y="120"/>
                    <a:pt x="224" y="120"/>
                  </a:cubicBezTo>
                  <a:cubicBezTo>
                    <a:pt x="227" y="121"/>
                    <a:pt x="230" y="123"/>
                    <a:pt x="230" y="125"/>
                  </a:cubicBezTo>
                  <a:cubicBezTo>
                    <a:pt x="229" y="126"/>
                    <a:pt x="229" y="127"/>
                    <a:pt x="228" y="127"/>
                  </a:cubicBezTo>
                  <a:cubicBezTo>
                    <a:pt x="228" y="127"/>
                    <a:pt x="227" y="128"/>
                    <a:pt x="227" y="128"/>
                  </a:cubicBezTo>
                  <a:cubicBezTo>
                    <a:pt x="227" y="129"/>
                    <a:pt x="227" y="130"/>
                    <a:pt x="229" y="133"/>
                  </a:cubicBezTo>
                  <a:cubicBezTo>
                    <a:pt x="229" y="133"/>
                    <a:pt x="229" y="134"/>
                    <a:pt x="229" y="134"/>
                  </a:cubicBezTo>
                  <a:cubicBezTo>
                    <a:pt x="230" y="133"/>
                    <a:pt x="232" y="133"/>
                    <a:pt x="234" y="132"/>
                  </a:cubicBezTo>
                  <a:cubicBezTo>
                    <a:pt x="236" y="131"/>
                    <a:pt x="237" y="130"/>
                    <a:pt x="238" y="129"/>
                  </a:cubicBezTo>
                  <a:cubicBezTo>
                    <a:pt x="239" y="128"/>
                    <a:pt x="240" y="128"/>
                    <a:pt x="242" y="128"/>
                  </a:cubicBezTo>
                  <a:cubicBezTo>
                    <a:pt x="245" y="128"/>
                    <a:pt x="250" y="130"/>
                    <a:pt x="253" y="132"/>
                  </a:cubicBezTo>
                  <a:cubicBezTo>
                    <a:pt x="254" y="132"/>
                    <a:pt x="255" y="133"/>
                    <a:pt x="256" y="134"/>
                  </a:cubicBezTo>
                  <a:cubicBezTo>
                    <a:pt x="258" y="135"/>
                    <a:pt x="261" y="137"/>
                    <a:pt x="264" y="138"/>
                  </a:cubicBezTo>
                  <a:cubicBezTo>
                    <a:pt x="269" y="139"/>
                    <a:pt x="280" y="143"/>
                    <a:pt x="282" y="145"/>
                  </a:cubicBezTo>
                  <a:cubicBezTo>
                    <a:pt x="283" y="145"/>
                    <a:pt x="283" y="146"/>
                    <a:pt x="283" y="146"/>
                  </a:cubicBezTo>
                  <a:cubicBezTo>
                    <a:pt x="286" y="149"/>
                    <a:pt x="289" y="153"/>
                    <a:pt x="295" y="153"/>
                  </a:cubicBezTo>
                  <a:cubicBezTo>
                    <a:pt x="295" y="153"/>
                    <a:pt x="295" y="153"/>
                    <a:pt x="296" y="153"/>
                  </a:cubicBezTo>
                  <a:cubicBezTo>
                    <a:pt x="300" y="153"/>
                    <a:pt x="303" y="149"/>
                    <a:pt x="305" y="146"/>
                  </a:cubicBezTo>
                  <a:cubicBezTo>
                    <a:pt x="307" y="145"/>
                    <a:pt x="308" y="143"/>
                    <a:pt x="309" y="142"/>
                  </a:cubicBezTo>
                  <a:cubicBezTo>
                    <a:pt x="312" y="140"/>
                    <a:pt x="316" y="138"/>
                    <a:pt x="322" y="137"/>
                  </a:cubicBezTo>
                  <a:cubicBezTo>
                    <a:pt x="323" y="137"/>
                    <a:pt x="324" y="137"/>
                    <a:pt x="326" y="137"/>
                  </a:cubicBezTo>
                  <a:cubicBezTo>
                    <a:pt x="327" y="137"/>
                    <a:pt x="328" y="137"/>
                    <a:pt x="329" y="137"/>
                  </a:cubicBezTo>
                  <a:cubicBezTo>
                    <a:pt x="329" y="137"/>
                    <a:pt x="330" y="137"/>
                    <a:pt x="332" y="137"/>
                  </a:cubicBezTo>
                  <a:cubicBezTo>
                    <a:pt x="332" y="137"/>
                    <a:pt x="332" y="137"/>
                    <a:pt x="332" y="137"/>
                  </a:cubicBezTo>
                  <a:cubicBezTo>
                    <a:pt x="332" y="136"/>
                    <a:pt x="332" y="136"/>
                    <a:pt x="333" y="135"/>
                  </a:cubicBezTo>
                  <a:cubicBezTo>
                    <a:pt x="334" y="134"/>
                    <a:pt x="334" y="134"/>
                    <a:pt x="334" y="134"/>
                  </a:cubicBezTo>
                  <a:cubicBezTo>
                    <a:pt x="335" y="132"/>
                    <a:pt x="337" y="129"/>
                    <a:pt x="336" y="127"/>
                  </a:cubicBezTo>
                  <a:cubicBezTo>
                    <a:pt x="335" y="126"/>
                    <a:pt x="335" y="125"/>
                    <a:pt x="335" y="125"/>
                  </a:cubicBezTo>
                  <a:cubicBezTo>
                    <a:pt x="334" y="124"/>
                    <a:pt x="334" y="124"/>
                    <a:pt x="334" y="124"/>
                  </a:cubicBezTo>
                  <a:cubicBezTo>
                    <a:pt x="334" y="124"/>
                    <a:pt x="334" y="124"/>
                    <a:pt x="332" y="125"/>
                  </a:cubicBezTo>
                  <a:cubicBezTo>
                    <a:pt x="330" y="127"/>
                    <a:pt x="327" y="127"/>
                    <a:pt x="325" y="127"/>
                  </a:cubicBezTo>
                  <a:cubicBezTo>
                    <a:pt x="324" y="127"/>
                    <a:pt x="324" y="127"/>
                    <a:pt x="324" y="127"/>
                  </a:cubicBezTo>
                  <a:cubicBezTo>
                    <a:pt x="323" y="127"/>
                    <a:pt x="323" y="127"/>
                    <a:pt x="323" y="127"/>
                  </a:cubicBezTo>
                  <a:cubicBezTo>
                    <a:pt x="323" y="126"/>
                    <a:pt x="323" y="126"/>
                    <a:pt x="323" y="126"/>
                  </a:cubicBezTo>
                  <a:cubicBezTo>
                    <a:pt x="323" y="125"/>
                    <a:pt x="323" y="124"/>
                    <a:pt x="323" y="124"/>
                  </a:cubicBezTo>
                  <a:cubicBezTo>
                    <a:pt x="322" y="122"/>
                    <a:pt x="322" y="121"/>
                    <a:pt x="323" y="118"/>
                  </a:cubicBezTo>
                  <a:cubicBezTo>
                    <a:pt x="324" y="117"/>
                    <a:pt x="324" y="116"/>
                    <a:pt x="324" y="115"/>
                  </a:cubicBezTo>
                  <a:cubicBezTo>
                    <a:pt x="324" y="114"/>
                    <a:pt x="324" y="113"/>
                    <a:pt x="327" y="110"/>
                  </a:cubicBezTo>
                  <a:cubicBezTo>
                    <a:pt x="329" y="106"/>
                    <a:pt x="331" y="105"/>
                    <a:pt x="333" y="105"/>
                  </a:cubicBezTo>
                  <a:cubicBezTo>
                    <a:pt x="334" y="105"/>
                    <a:pt x="335" y="105"/>
                    <a:pt x="336" y="106"/>
                  </a:cubicBezTo>
                  <a:cubicBezTo>
                    <a:pt x="340" y="108"/>
                    <a:pt x="342" y="109"/>
                    <a:pt x="347" y="110"/>
                  </a:cubicBezTo>
                  <a:cubicBezTo>
                    <a:pt x="352" y="111"/>
                    <a:pt x="353" y="114"/>
                    <a:pt x="353" y="116"/>
                  </a:cubicBezTo>
                  <a:cubicBezTo>
                    <a:pt x="354" y="117"/>
                    <a:pt x="354" y="118"/>
                    <a:pt x="355" y="119"/>
                  </a:cubicBezTo>
                  <a:cubicBezTo>
                    <a:pt x="356" y="120"/>
                    <a:pt x="356" y="121"/>
                    <a:pt x="357" y="123"/>
                  </a:cubicBezTo>
                  <a:cubicBezTo>
                    <a:pt x="357" y="125"/>
                    <a:pt x="358" y="127"/>
                    <a:pt x="360" y="128"/>
                  </a:cubicBezTo>
                  <a:cubicBezTo>
                    <a:pt x="362" y="130"/>
                    <a:pt x="363" y="133"/>
                    <a:pt x="362" y="135"/>
                  </a:cubicBezTo>
                  <a:cubicBezTo>
                    <a:pt x="362" y="136"/>
                    <a:pt x="361" y="136"/>
                    <a:pt x="360" y="136"/>
                  </a:cubicBezTo>
                  <a:cubicBezTo>
                    <a:pt x="360" y="136"/>
                    <a:pt x="360" y="136"/>
                    <a:pt x="360" y="136"/>
                  </a:cubicBezTo>
                  <a:cubicBezTo>
                    <a:pt x="360" y="136"/>
                    <a:pt x="359" y="136"/>
                    <a:pt x="358" y="135"/>
                  </a:cubicBezTo>
                  <a:cubicBezTo>
                    <a:pt x="356" y="133"/>
                    <a:pt x="355" y="133"/>
                    <a:pt x="353" y="133"/>
                  </a:cubicBezTo>
                  <a:cubicBezTo>
                    <a:pt x="353" y="133"/>
                    <a:pt x="352" y="133"/>
                    <a:pt x="351" y="133"/>
                  </a:cubicBezTo>
                  <a:cubicBezTo>
                    <a:pt x="350" y="132"/>
                    <a:pt x="349" y="132"/>
                    <a:pt x="348" y="131"/>
                  </a:cubicBezTo>
                  <a:cubicBezTo>
                    <a:pt x="348" y="131"/>
                    <a:pt x="347" y="130"/>
                    <a:pt x="347" y="130"/>
                  </a:cubicBezTo>
                  <a:cubicBezTo>
                    <a:pt x="346" y="130"/>
                    <a:pt x="346" y="131"/>
                    <a:pt x="345" y="131"/>
                  </a:cubicBezTo>
                  <a:cubicBezTo>
                    <a:pt x="341" y="134"/>
                    <a:pt x="341" y="134"/>
                    <a:pt x="342" y="137"/>
                  </a:cubicBezTo>
                  <a:cubicBezTo>
                    <a:pt x="342" y="139"/>
                    <a:pt x="342" y="141"/>
                    <a:pt x="341" y="142"/>
                  </a:cubicBezTo>
                  <a:cubicBezTo>
                    <a:pt x="340" y="143"/>
                    <a:pt x="339" y="143"/>
                    <a:pt x="338" y="143"/>
                  </a:cubicBezTo>
                  <a:cubicBezTo>
                    <a:pt x="337" y="143"/>
                    <a:pt x="337" y="143"/>
                    <a:pt x="336" y="142"/>
                  </a:cubicBezTo>
                  <a:cubicBezTo>
                    <a:pt x="336" y="142"/>
                    <a:pt x="335" y="142"/>
                    <a:pt x="335" y="141"/>
                  </a:cubicBezTo>
                  <a:cubicBezTo>
                    <a:pt x="335" y="142"/>
                    <a:pt x="335" y="144"/>
                    <a:pt x="335" y="145"/>
                  </a:cubicBezTo>
                  <a:cubicBezTo>
                    <a:pt x="335" y="146"/>
                    <a:pt x="335" y="146"/>
                    <a:pt x="335" y="147"/>
                  </a:cubicBezTo>
                  <a:cubicBezTo>
                    <a:pt x="335" y="151"/>
                    <a:pt x="335" y="160"/>
                    <a:pt x="335" y="162"/>
                  </a:cubicBezTo>
                  <a:cubicBezTo>
                    <a:pt x="335" y="163"/>
                    <a:pt x="336" y="163"/>
                    <a:pt x="336" y="164"/>
                  </a:cubicBezTo>
                  <a:cubicBezTo>
                    <a:pt x="337" y="167"/>
                    <a:pt x="338" y="172"/>
                    <a:pt x="337" y="176"/>
                  </a:cubicBezTo>
                  <a:cubicBezTo>
                    <a:pt x="337" y="180"/>
                    <a:pt x="331" y="183"/>
                    <a:pt x="325" y="186"/>
                  </a:cubicBezTo>
                  <a:cubicBezTo>
                    <a:pt x="324" y="186"/>
                    <a:pt x="324" y="186"/>
                    <a:pt x="324" y="186"/>
                  </a:cubicBezTo>
                  <a:cubicBezTo>
                    <a:pt x="322" y="188"/>
                    <a:pt x="319" y="189"/>
                    <a:pt x="319" y="192"/>
                  </a:cubicBezTo>
                  <a:cubicBezTo>
                    <a:pt x="318" y="196"/>
                    <a:pt x="312" y="199"/>
                    <a:pt x="307" y="199"/>
                  </a:cubicBezTo>
                  <a:cubicBezTo>
                    <a:pt x="304" y="199"/>
                    <a:pt x="301" y="201"/>
                    <a:pt x="298" y="205"/>
                  </a:cubicBezTo>
                  <a:cubicBezTo>
                    <a:pt x="297" y="206"/>
                    <a:pt x="297" y="208"/>
                    <a:pt x="298" y="210"/>
                  </a:cubicBezTo>
                  <a:cubicBezTo>
                    <a:pt x="299" y="213"/>
                    <a:pt x="301" y="215"/>
                    <a:pt x="303" y="216"/>
                  </a:cubicBezTo>
                  <a:cubicBezTo>
                    <a:pt x="304" y="216"/>
                    <a:pt x="305" y="217"/>
                    <a:pt x="306" y="217"/>
                  </a:cubicBezTo>
                  <a:cubicBezTo>
                    <a:pt x="309" y="218"/>
                    <a:pt x="312" y="218"/>
                    <a:pt x="314" y="221"/>
                  </a:cubicBezTo>
                  <a:cubicBezTo>
                    <a:pt x="314" y="222"/>
                    <a:pt x="315" y="223"/>
                    <a:pt x="315" y="224"/>
                  </a:cubicBezTo>
                  <a:cubicBezTo>
                    <a:pt x="316" y="224"/>
                    <a:pt x="316" y="224"/>
                    <a:pt x="316" y="224"/>
                  </a:cubicBezTo>
                  <a:cubicBezTo>
                    <a:pt x="315" y="224"/>
                    <a:pt x="315" y="224"/>
                    <a:pt x="315" y="224"/>
                  </a:cubicBezTo>
                  <a:cubicBezTo>
                    <a:pt x="315" y="228"/>
                    <a:pt x="314" y="231"/>
                    <a:pt x="312" y="233"/>
                  </a:cubicBezTo>
                  <a:cubicBezTo>
                    <a:pt x="311" y="234"/>
                    <a:pt x="310" y="235"/>
                    <a:pt x="309" y="236"/>
                  </a:cubicBezTo>
                  <a:cubicBezTo>
                    <a:pt x="308" y="237"/>
                    <a:pt x="307" y="238"/>
                    <a:pt x="304" y="240"/>
                  </a:cubicBezTo>
                  <a:cubicBezTo>
                    <a:pt x="299" y="244"/>
                    <a:pt x="298" y="245"/>
                    <a:pt x="299" y="248"/>
                  </a:cubicBezTo>
                  <a:cubicBezTo>
                    <a:pt x="299" y="250"/>
                    <a:pt x="299" y="251"/>
                    <a:pt x="300" y="253"/>
                  </a:cubicBezTo>
                  <a:cubicBezTo>
                    <a:pt x="301" y="255"/>
                    <a:pt x="302" y="257"/>
                    <a:pt x="301" y="260"/>
                  </a:cubicBezTo>
                  <a:cubicBezTo>
                    <a:pt x="299" y="265"/>
                    <a:pt x="300" y="266"/>
                    <a:pt x="301" y="267"/>
                  </a:cubicBezTo>
                  <a:cubicBezTo>
                    <a:pt x="303" y="268"/>
                    <a:pt x="303" y="269"/>
                    <a:pt x="304" y="271"/>
                  </a:cubicBezTo>
                  <a:cubicBezTo>
                    <a:pt x="304" y="273"/>
                    <a:pt x="305" y="275"/>
                    <a:pt x="307" y="275"/>
                  </a:cubicBezTo>
                  <a:cubicBezTo>
                    <a:pt x="311" y="277"/>
                    <a:pt x="315" y="278"/>
                    <a:pt x="318" y="278"/>
                  </a:cubicBezTo>
                  <a:cubicBezTo>
                    <a:pt x="319" y="278"/>
                    <a:pt x="319" y="279"/>
                    <a:pt x="320" y="279"/>
                  </a:cubicBezTo>
                  <a:cubicBezTo>
                    <a:pt x="322" y="279"/>
                    <a:pt x="323" y="279"/>
                    <a:pt x="324" y="280"/>
                  </a:cubicBezTo>
                  <a:cubicBezTo>
                    <a:pt x="325" y="282"/>
                    <a:pt x="325" y="283"/>
                    <a:pt x="324" y="285"/>
                  </a:cubicBezTo>
                  <a:cubicBezTo>
                    <a:pt x="322" y="288"/>
                    <a:pt x="322" y="290"/>
                    <a:pt x="322" y="293"/>
                  </a:cubicBezTo>
                  <a:cubicBezTo>
                    <a:pt x="322" y="294"/>
                    <a:pt x="321" y="296"/>
                    <a:pt x="321" y="297"/>
                  </a:cubicBezTo>
                  <a:cubicBezTo>
                    <a:pt x="320" y="300"/>
                    <a:pt x="319" y="305"/>
                    <a:pt x="315" y="305"/>
                  </a:cubicBezTo>
                  <a:cubicBezTo>
                    <a:pt x="315" y="305"/>
                    <a:pt x="315" y="305"/>
                    <a:pt x="315" y="305"/>
                  </a:cubicBezTo>
                  <a:cubicBezTo>
                    <a:pt x="314" y="305"/>
                    <a:pt x="314" y="305"/>
                    <a:pt x="313" y="305"/>
                  </a:cubicBezTo>
                  <a:cubicBezTo>
                    <a:pt x="312" y="305"/>
                    <a:pt x="311" y="304"/>
                    <a:pt x="310" y="304"/>
                  </a:cubicBezTo>
                  <a:cubicBezTo>
                    <a:pt x="309" y="304"/>
                    <a:pt x="308" y="303"/>
                    <a:pt x="308" y="303"/>
                  </a:cubicBezTo>
                  <a:cubicBezTo>
                    <a:pt x="308" y="303"/>
                    <a:pt x="308" y="304"/>
                    <a:pt x="308" y="305"/>
                  </a:cubicBezTo>
                  <a:cubicBezTo>
                    <a:pt x="308" y="306"/>
                    <a:pt x="308" y="308"/>
                    <a:pt x="309" y="309"/>
                  </a:cubicBezTo>
                  <a:cubicBezTo>
                    <a:pt x="309" y="311"/>
                    <a:pt x="310" y="314"/>
                    <a:pt x="307" y="316"/>
                  </a:cubicBezTo>
                  <a:cubicBezTo>
                    <a:pt x="306" y="317"/>
                    <a:pt x="306" y="318"/>
                    <a:pt x="305" y="319"/>
                  </a:cubicBezTo>
                  <a:cubicBezTo>
                    <a:pt x="303" y="321"/>
                    <a:pt x="302" y="323"/>
                    <a:pt x="298" y="324"/>
                  </a:cubicBezTo>
                  <a:cubicBezTo>
                    <a:pt x="294" y="324"/>
                    <a:pt x="293" y="325"/>
                    <a:pt x="289" y="327"/>
                  </a:cubicBezTo>
                  <a:cubicBezTo>
                    <a:pt x="288" y="328"/>
                    <a:pt x="288" y="328"/>
                    <a:pt x="287" y="329"/>
                  </a:cubicBezTo>
                  <a:cubicBezTo>
                    <a:pt x="285" y="330"/>
                    <a:pt x="284" y="330"/>
                    <a:pt x="285" y="333"/>
                  </a:cubicBezTo>
                  <a:cubicBezTo>
                    <a:pt x="285" y="337"/>
                    <a:pt x="285" y="342"/>
                    <a:pt x="285" y="344"/>
                  </a:cubicBezTo>
                  <a:cubicBezTo>
                    <a:pt x="285" y="344"/>
                    <a:pt x="287" y="345"/>
                    <a:pt x="287" y="345"/>
                  </a:cubicBezTo>
                  <a:cubicBezTo>
                    <a:pt x="285" y="346"/>
                    <a:pt x="285" y="346"/>
                    <a:pt x="285" y="346"/>
                  </a:cubicBezTo>
                  <a:cubicBezTo>
                    <a:pt x="284" y="346"/>
                    <a:pt x="283" y="347"/>
                    <a:pt x="282" y="347"/>
                  </a:cubicBezTo>
                  <a:cubicBezTo>
                    <a:pt x="281" y="347"/>
                    <a:pt x="280" y="348"/>
                    <a:pt x="279" y="348"/>
                  </a:cubicBezTo>
                  <a:close/>
                  <a:moveTo>
                    <a:pt x="227" y="138"/>
                  </a:moveTo>
                  <a:cubicBezTo>
                    <a:pt x="227" y="139"/>
                    <a:pt x="226" y="139"/>
                    <a:pt x="226" y="139"/>
                  </a:cubicBezTo>
                  <a:cubicBezTo>
                    <a:pt x="225" y="140"/>
                    <a:pt x="224" y="140"/>
                    <a:pt x="224" y="140"/>
                  </a:cubicBezTo>
                  <a:cubicBezTo>
                    <a:pt x="224" y="142"/>
                    <a:pt x="223" y="146"/>
                    <a:pt x="223" y="150"/>
                  </a:cubicBezTo>
                  <a:cubicBezTo>
                    <a:pt x="224" y="147"/>
                    <a:pt x="224" y="147"/>
                    <a:pt x="224" y="147"/>
                  </a:cubicBezTo>
                  <a:cubicBezTo>
                    <a:pt x="224" y="147"/>
                    <a:pt x="226" y="142"/>
                    <a:pt x="227" y="138"/>
                  </a:cubicBezTo>
                  <a:close/>
                  <a:moveTo>
                    <a:pt x="26" y="135"/>
                  </a:moveTo>
                  <a:cubicBezTo>
                    <a:pt x="25" y="135"/>
                    <a:pt x="24" y="135"/>
                    <a:pt x="23" y="134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17" y="133"/>
                    <a:pt x="18" y="130"/>
                    <a:pt x="19" y="128"/>
                  </a:cubicBezTo>
                  <a:cubicBezTo>
                    <a:pt x="19" y="127"/>
                    <a:pt x="19" y="126"/>
                    <a:pt x="19" y="124"/>
                  </a:cubicBezTo>
                  <a:cubicBezTo>
                    <a:pt x="19" y="123"/>
                    <a:pt x="19" y="121"/>
                    <a:pt x="21" y="121"/>
                  </a:cubicBezTo>
                  <a:cubicBezTo>
                    <a:pt x="22" y="121"/>
                    <a:pt x="23" y="122"/>
                    <a:pt x="25" y="124"/>
                  </a:cubicBezTo>
                  <a:cubicBezTo>
                    <a:pt x="25" y="125"/>
                    <a:pt x="26" y="125"/>
                    <a:pt x="26" y="126"/>
                  </a:cubicBezTo>
                  <a:cubicBezTo>
                    <a:pt x="27" y="126"/>
                    <a:pt x="28" y="126"/>
                    <a:pt x="29" y="128"/>
                  </a:cubicBezTo>
                  <a:cubicBezTo>
                    <a:pt x="30" y="129"/>
                    <a:pt x="30" y="130"/>
                    <a:pt x="30" y="131"/>
                  </a:cubicBezTo>
                  <a:cubicBezTo>
                    <a:pt x="29" y="133"/>
                    <a:pt x="28" y="135"/>
                    <a:pt x="26" y="135"/>
                  </a:cubicBezTo>
                  <a:close/>
                  <a:moveTo>
                    <a:pt x="41" y="121"/>
                  </a:moveTo>
                  <a:cubicBezTo>
                    <a:pt x="38" y="121"/>
                    <a:pt x="37" y="119"/>
                    <a:pt x="37" y="117"/>
                  </a:cubicBezTo>
                  <a:cubicBezTo>
                    <a:pt x="36" y="116"/>
                    <a:pt x="36" y="116"/>
                    <a:pt x="35" y="115"/>
                  </a:cubicBezTo>
                  <a:cubicBezTo>
                    <a:pt x="35" y="113"/>
                    <a:pt x="35" y="112"/>
                    <a:pt x="35" y="111"/>
                  </a:cubicBezTo>
                  <a:cubicBezTo>
                    <a:pt x="36" y="109"/>
                    <a:pt x="38" y="109"/>
                    <a:pt x="41" y="109"/>
                  </a:cubicBezTo>
                  <a:cubicBezTo>
                    <a:pt x="42" y="108"/>
                    <a:pt x="46" y="104"/>
                    <a:pt x="50" y="104"/>
                  </a:cubicBezTo>
                  <a:cubicBezTo>
                    <a:pt x="51" y="104"/>
                    <a:pt x="51" y="104"/>
                    <a:pt x="52" y="105"/>
                  </a:cubicBezTo>
                  <a:cubicBezTo>
                    <a:pt x="53" y="106"/>
                    <a:pt x="52" y="108"/>
                    <a:pt x="52" y="111"/>
                  </a:cubicBezTo>
                  <a:cubicBezTo>
                    <a:pt x="52" y="112"/>
                    <a:pt x="51" y="114"/>
                    <a:pt x="51" y="116"/>
                  </a:cubicBezTo>
                  <a:cubicBezTo>
                    <a:pt x="51" y="118"/>
                    <a:pt x="50" y="121"/>
                    <a:pt x="48" y="121"/>
                  </a:cubicBezTo>
                  <a:cubicBezTo>
                    <a:pt x="47" y="121"/>
                    <a:pt x="47" y="121"/>
                    <a:pt x="46" y="121"/>
                  </a:cubicBezTo>
                  <a:cubicBezTo>
                    <a:pt x="46" y="121"/>
                    <a:pt x="45" y="121"/>
                    <a:pt x="45" y="121"/>
                  </a:cubicBezTo>
                  <a:cubicBezTo>
                    <a:pt x="44" y="121"/>
                    <a:pt x="43" y="121"/>
                    <a:pt x="43" y="121"/>
                  </a:cubicBezTo>
                  <a:cubicBezTo>
                    <a:pt x="42" y="121"/>
                    <a:pt x="41" y="121"/>
                    <a:pt x="41" y="121"/>
                  </a:cubicBezTo>
                  <a:close/>
                  <a:moveTo>
                    <a:pt x="30" y="108"/>
                  </a:moveTo>
                  <a:cubicBezTo>
                    <a:pt x="29" y="108"/>
                    <a:pt x="29" y="106"/>
                    <a:pt x="28" y="105"/>
                  </a:cubicBezTo>
                  <a:cubicBezTo>
                    <a:pt x="28" y="104"/>
                    <a:pt x="28" y="103"/>
                    <a:pt x="27" y="102"/>
                  </a:cubicBezTo>
                  <a:cubicBezTo>
                    <a:pt x="27" y="101"/>
                    <a:pt x="26" y="100"/>
                    <a:pt x="27" y="99"/>
                  </a:cubicBezTo>
                  <a:cubicBezTo>
                    <a:pt x="27" y="99"/>
                    <a:pt x="27" y="99"/>
                    <a:pt x="28" y="99"/>
                  </a:cubicBezTo>
                  <a:cubicBezTo>
                    <a:pt x="30" y="99"/>
                    <a:pt x="32" y="100"/>
                    <a:pt x="34" y="101"/>
                  </a:cubicBezTo>
                  <a:cubicBezTo>
                    <a:pt x="34" y="101"/>
                    <a:pt x="35" y="102"/>
                    <a:pt x="35" y="103"/>
                  </a:cubicBezTo>
                  <a:cubicBezTo>
                    <a:pt x="35" y="104"/>
                    <a:pt x="34" y="105"/>
                    <a:pt x="33" y="107"/>
                  </a:cubicBezTo>
                  <a:cubicBezTo>
                    <a:pt x="32" y="107"/>
                    <a:pt x="31" y="108"/>
                    <a:pt x="30" y="108"/>
                  </a:cubicBezTo>
                  <a:close/>
                  <a:moveTo>
                    <a:pt x="13" y="96"/>
                  </a:moveTo>
                  <a:cubicBezTo>
                    <a:pt x="12" y="96"/>
                    <a:pt x="10" y="96"/>
                    <a:pt x="7" y="94"/>
                  </a:cubicBezTo>
                  <a:cubicBezTo>
                    <a:pt x="3" y="92"/>
                    <a:pt x="3" y="90"/>
                    <a:pt x="3" y="85"/>
                  </a:cubicBezTo>
                  <a:cubicBezTo>
                    <a:pt x="3" y="84"/>
                    <a:pt x="3" y="83"/>
                    <a:pt x="3" y="82"/>
                  </a:cubicBezTo>
                  <a:cubicBezTo>
                    <a:pt x="2" y="77"/>
                    <a:pt x="3" y="76"/>
                    <a:pt x="6" y="75"/>
                  </a:cubicBezTo>
                  <a:cubicBezTo>
                    <a:pt x="7" y="74"/>
                    <a:pt x="8" y="74"/>
                    <a:pt x="9" y="73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1" y="74"/>
                    <a:pt x="9" y="80"/>
                    <a:pt x="13" y="85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6" y="89"/>
                    <a:pt x="16" y="89"/>
                    <a:pt x="16" y="91"/>
                  </a:cubicBezTo>
                  <a:cubicBezTo>
                    <a:pt x="16" y="92"/>
                    <a:pt x="16" y="92"/>
                    <a:pt x="16" y="93"/>
                  </a:cubicBezTo>
                  <a:cubicBezTo>
                    <a:pt x="16" y="94"/>
                    <a:pt x="15" y="95"/>
                    <a:pt x="15" y="95"/>
                  </a:cubicBezTo>
                  <a:cubicBezTo>
                    <a:pt x="15" y="96"/>
                    <a:pt x="14" y="96"/>
                    <a:pt x="13" y="96"/>
                  </a:cubicBezTo>
                  <a:close/>
                  <a:moveTo>
                    <a:pt x="36" y="94"/>
                  </a:moveTo>
                  <a:cubicBezTo>
                    <a:pt x="35" y="94"/>
                    <a:pt x="35" y="94"/>
                    <a:pt x="34" y="94"/>
                  </a:cubicBezTo>
                  <a:cubicBezTo>
                    <a:pt x="31" y="92"/>
                    <a:pt x="30" y="91"/>
                    <a:pt x="30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2" y="88"/>
                    <a:pt x="34" y="88"/>
                    <a:pt x="36" y="88"/>
                  </a:cubicBezTo>
                  <a:cubicBezTo>
                    <a:pt x="38" y="88"/>
                    <a:pt x="41" y="87"/>
                    <a:pt x="43" y="85"/>
                  </a:cubicBezTo>
                  <a:cubicBezTo>
                    <a:pt x="44" y="84"/>
                    <a:pt x="45" y="83"/>
                    <a:pt x="45" y="82"/>
                  </a:cubicBezTo>
                  <a:cubicBezTo>
                    <a:pt x="46" y="81"/>
                    <a:pt x="46" y="81"/>
                    <a:pt x="48" y="78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50" y="80"/>
                    <a:pt x="50" y="90"/>
                    <a:pt x="46" y="92"/>
                  </a:cubicBezTo>
                  <a:cubicBezTo>
                    <a:pt x="45" y="92"/>
                    <a:pt x="44" y="92"/>
                    <a:pt x="43" y="92"/>
                  </a:cubicBezTo>
                  <a:cubicBezTo>
                    <a:pt x="41" y="93"/>
                    <a:pt x="38" y="94"/>
                    <a:pt x="36" y="94"/>
                  </a:cubicBezTo>
                  <a:close/>
                  <a:moveTo>
                    <a:pt x="32" y="83"/>
                  </a:moveTo>
                  <a:cubicBezTo>
                    <a:pt x="31" y="83"/>
                    <a:pt x="31" y="83"/>
                    <a:pt x="30" y="83"/>
                  </a:cubicBezTo>
                  <a:cubicBezTo>
                    <a:pt x="28" y="82"/>
                    <a:pt x="27" y="82"/>
                    <a:pt x="25" y="82"/>
                  </a:cubicBezTo>
                  <a:cubicBezTo>
                    <a:pt x="21" y="81"/>
                    <a:pt x="17" y="81"/>
                    <a:pt x="15" y="77"/>
                  </a:cubicBezTo>
                  <a:cubicBezTo>
                    <a:pt x="13" y="73"/>
                    <a:pt x="14" y="69"/>
                    <a:pt x="15" y="69"/>
                  </a:cubicBezTo>
                  <a:cubicBezTo>
                    <a:pt x="16" y="66"/>
                    <a:pt x="17" y="66"/>
                    <a:pt x="18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6"/>
                    <a:pt x="20" y="66"/>
                    <a:pt x="20" y="66"/>
                  </a:cubicBezTo>
                  <a:cubicBezTo>
                    <a:pt x="21" y="66"/>
                    <a:pt x="21" y="66"/>
                    <a:pt x="22" y="65"/>
                  </a:cubicBezTo>
                  <a:cubicBezTo>
                    <a:pt x="26" y="64"/>
                    <a:pt x="26" y="64"/>
                    <a:pt x="30" y="63"/>
                  </a:cubicBezTo>
                  <a:cubicBezTo>
                    <a:pt x="31" y="63"/>
                    <a:pt x="32" y="63"/>
                    <a:pt x="32" y="63"/>
                  </a:cubicBezTo>
                  <a:cubicBezTo>
                    <a:pt x="34" y="63"/>
                    <a:pt x="35" y="64"/>
                    <a:pt x="36" y="67"/>
                  </a:cubicBezTo>
                  <a:cubicBezTo>
                    <a:pt x="37" y="67"/>
                    <a:pt x="37" y="68"/>
                    <a:pt x="37" y="68"/>
                  </a:cubicBezTo>
                  <a:cubicBezTo>
                    <a:pt x="39" y="70"/>
                    <a:pt x="39" y="71"/>
                    <a:pt x="37" y="75"/>
                  </a:cubicBezTo>
                  <a:cubicBezTo>
                    <a:pt x="37" y="76"/>
                    <a:pt x="36" y="78"/>
                    <a:pt x="36" y="79"/>
                  </a:cubicBezTo>
                  <a:cubicBezTo>
                    <a:pt x="35" y="81"/>
                    <a:pt x="35" y="83"/>
                    <a:pt x="32" y="83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27"/>
            <p:cNvSpPr>
              <a:spLocks noEditPoints="1"/>
            </p:cNvSpPr>
            <p:nvPr/>
          </p:nvSpPr>
          <p:spPr bwMode="auto">
            <a:xfrm>
              <a:off x="1657351" y="1350963"/>
              <a:ext cx="1128713" cy="1081088"/>
            </a:xfrm>
            <a:custGeom>
              <a:avLst/>
              <a:gdLst>
                <a:gd name="T0" fmla="*/ 44 w 365"/>
                <a:gd name="T1" fmla="*/ 35 h 350"/>
                <a:gd name="T2" fmla="*/ 129 w 365"/>
                <a:gd name="T3" fmla="*/ 53 h 350"/>
                <a:gd name="T4" fmla="*/ 201 w 365"/>
                <a:gd name="T5" fmla="*/ 63 h 350"/>
                <a:gd name="T6" fmla="*/ 215 w 365"/>
                <a:gd name="T7" fmla="*/ 120 h 350"/>
                <a:gd name="T8" fmla="*/ 253 w 365"/>
                <a:gd name="T9" fmla="*/ 134 h 350"/>
                <a:gd name="T10" fmla="*/ 338 w 365"/>
                <a:gd name="T11" fmla="*/ 177 h 350"/>
                <a:gd name="T12" fmla="*/ 301 w 365"/>
                <a:gd name="T13" fmla="*/ 260 h 350"/>
                <a:gd name="T14" fmla="*/ 299 w 365"/>
                <a:gd name="T15" fmla="*/ 324 h 350"/>
                <a:gd name="T16" fmla="*/ 244 w 365"/>
                <a:gd name="T17" fmla="*/ 336 h 350"/>
                <a:gd name="T18" fmla="*/ 197 w 365"/>
                <a:gd name="T19" fmla="*/ 331 h 350"/>
                <a:gd name="T20" fmla="*/ 119 w 365"/>
                <a:gd name="T21" fmla="*/ 244 h 350"/>
                <a:gd name="T22" fmla="*/ 80 w 365"/>
                <a:gd name="T23" fmla="*/ 214 h 350"/>
                <a:gd name="T24" fmla="*/ 67 w 365"/>
                <a:gd name="T25" fmla="*/ 161 h 350"/>
                <a:gd name="T26" fmla="*/ 60 w 365"/>
                <a:gd name="T27" fmla="*/ 136 h 350"/>
                <a:gd name="T28" fmla="*/ 69 w 365"/>
                <a:gd name="T29" fmla="*/ 126 h 350"/>
                <a:gd name="T30" fmla="*/ 58 w 365"/>
                <a:gd name="T31" fmla="*/ 81 h 350"/>
                <a:gd name="T32" fmla="*/ 12 w 365"/>
                <a:gd name="T33" fmla="*/ 41 h 350"/>
                <a:gd name="T34" fmla="*/ 17 w 365"/>
                <a:gd name="T35" fmla="*/ 1 h 350"/>
                <a:gd name="T36" fmla="*/ 31 w 365"/>
                <a:gd name="T37" fmla="*/ 65 h 350"/>
                <a:gd name="T38" fmla="*/ 37 w 365"/>
                <a:gd name="T39" fmla="*/ 94 h 350"/>
                <a:gd name="T40" fmla="*/ 51 w 365"/>
                <a:gd name="T41" fmla="*/ 106 h 350"/>
                <a:gd name="T42" fmla="*/ 348 w 365"/>
                <a:gd name="T43" fmla="*/ 112 h 350"/>
                <a:gd name="T44" fmla="*/ 335 w 365"/>
                <a:gd name="T45" fmla="*/ 136 h 350"/>
                <a:gd name="T46" fmla="*/ 30 w 365"/>
                <a:gd name="T47" fmla="*/ 132 h 350"/>
                <a:gd name="T48" fmla="*/ 1 w 365"/>
                <a:gd name="T49" fmla="*/ 35 h 350"/>
                <a:gd name="T50" fmla="*/ 9 w 365"/>
                <a:gd name="T51" fmla="*/ 46 h 350"/>
                <a:gd name="T52" fmla="*/ 38 w 365"/>
                <a:gd name="T53" fmla="*/ 46 h 350"/>
                <a:gd name="T54" fmla="*/ 69 w 365"/>
                <a:gd name="T55" fmla="*/ 102 h 350"/>
                <a:gd name="T56" fmla="*/ 73 w 365"/>
                <a:gd name="T57" fmla="*/ 129 h 350"/>
                <a:gd name="T58" fmla="*/ 71 w 365"/>
                <a:gd name="T59" fmla="*/ 134 h 350"/>
                <a:gd name="T60" fmla="*/ 35 w 365"/>
                <a:gd name="T61" fmla="*/ 151 h 350"/>
                <a:gd name="T62" fmla="*/ 66 w 365"/>
                <a:gd name="T63" fmla="*/ 170 h 350"/>
                <a:gd name="T64" fmla="*/ 80 w 365"/>
                <a:gd name="T65" fmla="*/ 201 h 350"/>
                <a:gd name="T66" fmla="*/ 72 w 365"/>
                <a:gd name="T67" fmla="*/ 228 h 350"/>
                <a:gd name="T68" fmla="*/ 127 w 365"/>
                <a:gd name="T69" fmla="*/ 254 h 350"/>
                <a:gd name="T70" fmla="*/ 184 w 365"/>
                <a:gd name="T71" fmla="*/ 330 h 350"/>
                <a:gd name="T72" fmla="*/ 211 w 365"/>
                <a:gd name="T73" fmla="*/ 338 h 350"/>
                <a:gd name="T74" fmla="*/ 245 w 365"/>
                <a:gd name="T75" fmla="*/ 338 h 350"/>
                <a:gd name="T76" fmla="*/ 286 w 365"/>
                <a:gd name="T77" fmla="*/ 348 h 350"/>
                <a:gd name="T78" fmla="*/ 310 w 365"/>
                <a:gd name="T79" fmla="*/ 306 h 350"/>
                <a:gd name="T80" fmla="*/ 308 w 365"/>
                <a:gd name="T81" fmla="*/ 275 h 350"/>
                <a:gd name="T82" fmla="*/ 317 w 365"/>
                <a:gd name="T83" fmla="*/ 224 h 350"/>
                <a:gd name="T84" fmla="*/ 338 w 365"/>
                <a:gd name="T85" fmla="*/ 165 h 350"/>
                <a:gd name="T86" fmla="*/ 352 w 365"/>
                <a:gd name="T87" fmla="*/ 135 h 350"/>
                <a:gd name="T88" fmla="*/ 334 w 365"/>
                <a:gd name="T89" fmla="*/ 105 h 350"/>
                <a:gd name="T90" fmla="*/ 334 w 365"/>
                <a:gd name="T91" fmla="*/ 127 h 350"/>
                <a:gd name="T92" fmla="*/ 306 w 365"/>
                <a:gd name="T93" fmla="*/ 146 h 350"/>
                <a:gd name="T94" fmla="*/ 231 w 365"/>
                <a:gd name="T95" fmla="*/ 134 h 350"/>
                <a:gd name="T96" fmla="*/ 190 w 365"/>
                <a:gd name="T97" fmla="*/ 126 h 350"/>
                <a:gd name="T98" fmla="*/ 203 w 365"/>
                <a:gd name="T99" fmla="*/ 81 h 350"/>
                <a:gd name="T100" fmla="*/ 158 w 365"/>
                <a:gd name="T101" fmla="*/ 44 h 350"/>
                <a:gd name="T102" fmla="*/ 119 w 365"/>
                <a:gd name="T103" fmla="*/ 54 h 350"/>
                <a:gd name="T104" fmla="*/ 47 w 365"/>
                <a:gd name="T105" fmla="*/ 32 h 350"/>
                <a:gd name="T106" fmla="*/ 15 w 365"/>
                <a:gd name="T107" fmla="*/ 17 h 350"/>
                <a:gd name="T108" fmla="*/ 225 w 365"/>
                <a:gd name="T109" fmla="*/ 145 h 350"/>
                <a:gd name="T110" fmla="*/ 15 w 365"/>
                <a:gd name="T111" fmla="*/ 79 h 350"/>
                <a:gd name="T112" fmla="*/ 10 w 365"/>
                <a:gd name="T113" fmla="*/ 73 h 350"/>
                <a:gd name="T114" fmla="*/ 14 w 365"/>
                <a:gd name="T115" fmla="*/ 70 h 350"/>
                <a:gd name="T116" fmla="*/ 45 w 365"/>
                <a:gd name="T117" fmla="*/ 94 h 350"/>
                <a:gd name="T118" fmla="*/ 36 w 365"/>
                <a:gd name="T119" fmla="*/ 101 h 350"/>
                <a:gd name="T120" fmla="*/ 49 w 365"/>
                <a:gd name="T121" fmla="*/ 123 h 350"/>
                <a:gd name="T122" fmla="*/ 31 w 365"/>
                <a:gd name="T123" fmla="*/ 133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5" h="350">
                  <a:moveTo>
                    <a:pt x="17" y="1"/>
                  </a:moveTo>
                  <a:cubicBezTo>
                    <a:pt x="19" y="1"/>
                    <a:pt x="21" y="4"/>
                    <a:pt x="24" y="5"/>
                  </a:cubicBezTo>
                  <a:cubicBezTo>
                    <a:pt x="28" y="7"/>
                    <a:pt x="22" y="10"/>
                    <a:pt x="20" y="13"/>
                  </a:cubicBezTo>
                  <a:cubicBezTo>
                    <a:pt x="19" y="15"/>
                    <a:pt x="18" y="15"/>
                    <a:pt x="16" y="15"/>
                  </a:cubicBezTo>
                  <a:cubicBezTo>
                    <a:pt x="16" y="15"/>
                    <a:pt x="15" y="15"/>
                    <a:pt x="14" y="15"/>
                  </a:cubicBezTo>
                  <a:cubicBezTo>
                    <a:pt x="14" y="15"/>
                    <a:pt x="13" y="15"/>
                    <a:pt x="13" y="15"/>
                  </a:cubicBezTo>
                  <a:cubicBezTo>
                    <a:pt x="11" y="16"/>
                    <a:pt x="11" y="19"/>
                    <a:pt x="12" y="26"/>
                  </a:cubicBezTo>
                  <a:cubicBezTo>
                    <a:pt x="14" y="32"/>
                    <a:pt x="12" y="33"/>
                    <a:pt x="14" y="36"/>
                  </a:cubicBezTo>
                  <a:cubicBezTo>
                    <a:pt x="15" y="39"/>
                    <a:pt x="20" y="39"/>
                    <a:pt x="20" y="39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42" y="37"/>
                    <a:pt x="44" y="35"/>
                    <a:pt x="44" y="35"/>
                  </a:cubicBezTo>
                  <a:cubicBezTo>
                    <a:pt x="44" y="35"/>
                    <a:pt x="45" y="34"/>
                    <a:pt x="47" y="34"/>
                  </a:cubicBezTo>
                  <a:cubicBezTo>
                    <a:pt x="48" y="34"/>
                    <a:pt x="49" y="35"/>
                    <a:pt x="51" y="36"/>
                  </a:cubicBezTo>
                  <a:cubicBezTo>
                    <a:pt x="52" y="37"/>
                    <a:pt x="53" y="38"/>
                    <a:pt x="55" y="38"/>
                  </a:cubicBezTo>
                  <a:cubicBezTo>
                    <a:pt x="58" y="38"/>
                    <a:pt x="62" y="37"/>
                    <a:pt x="64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5" y="37"/>
                    <a:pt x="87" y="38"/>
                    <a:pt x="90" y="40"/>
                  </a:cubicBezTo>
                  <a:cubicBezTo>
                    <a:pt x="94" y="42"/>
                    <a:pt x="101" y="42"/>
                    <a:pt x="105" y="42"/>
                  </a:cubicBezTo>
                  <a:cubicBezTo>
                    <a:pt x="109" y="42"/>
                    <a:pt x="113" y="44"/>
                    <a:pt x="115" y="46"/>
                  </a:cubicBezTo>
                  <a:cubicBezTo>
                    <a:pt x="117" y="49"/>
                    <a:pt x="115" y="51"/>
                    <a:pt x="117" y="55"/>
                  </a:cubicBezTo>
                  <a:cubicBezTo>
                    <a:pt x="118" y="57"/>
                    <a:pt x="120" y="58"/>
                    <a:pt x="121" y="58"/>
                  </a:cubicBezTo>
                  <a:cubicBezTo>
                    <a:pt x="124" y="58"/>
                    <a:pt x="126" y="56"/>
                    <a:pt x="129" y="53"/>
                  </a:cubicBezTo>
                  <a:cubicBezTo>
                    <a:pt x="132" y="49"/>
                    <a:pt x="136" y="49"/>
                    <a:pt x="136" y="49"/>
                  </a:cubicBezTo>
                  <a:cubicBezTo>
                    <a:pt x="136" y="49"/>
                    <a:pt x="137" y="55"/>
                    <a:pt x="138" y="57"/>
                  </a:cubicBezTo>
                  <a:cubicBezTo>
                    <a:pt x="139" y="57"/>
                    <a:pt x="139" y="57"/>
                    <a:pt x="139" y="57"/>
                  </a:cubicBezTo>
                  <a:cubicBezTo>
                    <a:pt x="140" y="57"/>
                    <a:pt x="142" y="54"/>
                    <a:pt x="145" y="51"/>
                  </a:cubicBezTo>
                  <a:cubicBezTo>
                    <a:pt x="148" y="49"/>
                    <a:pt x="156" y="44"/>
                    <a:pt x="156" y="44"/>
                  </a:cubicBezTo>
                  <a:cubicBezTo>
                    <a:pt x="156" y="49"/>
                    <a:pt x="156" y="49"/>
                    <a:pt x="156" y="49"/>
                  </a:cubicBezTo>
                  <a:cubicBezTo>
                    <a:pt x="156" y="49"/>
                    <a:pt x="165" y="53"/>
                    <a:pt x="170" y="55"/>
                  </a:cubicBezTo>
                  <a:cubicBezTo>
                    <a:pt x="175" y="56"/>
                    <a:pt x="177" y="57"/>
                    <a:pt x="180" y="60"/>
                  </a:cubicBezTo>
                  <a:cubicBezTo>
                    <a:pt x="183" y="62"/>
                    <a:pt x="186" y="64"/>
                    <a:pt x="191" y="64"/>
                  </a:cubicBezTo>
                  <a:cubicBezTo>
                    <a:pt x="195" y="64"/>
                    <a:pt x="195" y="57"/>
                    <a:pt x="195" y="57"/>
                  </a:cubicBezTo>
                  <a:cubicBezTo>
                    <a:pt x="195" y="57"/>
                    <a:pt x="199" y="60"/>
                    <a:pt x="201" y="63"/>
                  </a:cubicBezTo>
                  <a:cubicBezTo>
                    <a:pt x="203" y="67"/>
                    <a:pt x="204" y="70"/>
                    <a:pt x="203" y="75"/>
                  </a:cubicBezTo>
                  <a:cubicBezTo>
                    <a:pt x="202" y="80"/>
                    <a:pt x="199" y="82"/>
                    <a:pt x="199" y="82"/>
                  </a:cubicBezTo>
                  <a:cubicBezTo>
                    <a:pt x="199" y="82"/>
                    <a:pt x="203" y="83"/>
                    <a:pt x="205" y="83"/>
                  </a:cubicBezTo>
                  <a:cubicBezTo>
                    <a:pt x="207" y="84"/>
                    <a:pt x="210" y="83"/>
                    <a:pt x="209" y="88"/>
                  </a:cubicBezTo>
                  <a:cubicBezTo>
                    <a:pt x="209" y="92"/>
                    <a:pt x="208" y="94"/>
                    <a:pt x="208" y="99"/>
                  </a:cubicBezTo>
                  <a:cubicBezTo>
                    <a:pt x="208" y="104"/>
                    <a:pt x="207" y="110"/>
                    <a:pt x="204" y="115"/>
                  </a:cubicBezTo>
                  <a:cubicBezTo>
                    <a:pt x="202" y="120"/>
                    <a:pt x="196" y="120"/>
                    <a:pt x="193" y="121"/>
                  </a:cubicBezTo>
                  <a:cubicBezTo>
                    <a:pt x="189" y="122"/>
                    <a:pt x="185" y="126"/>
                    <a:pt x="189" y="128"/>
                  </a:cubicBezTo>
                  <a:cubicBezTo>
                    <a:pt x="190" y="128"/>
                    <a:pt x="191" y="129"/>
                    <a:pt x="192" y="129"/>
                  </a:cubicBezTo>
                  <a:cubicBezTo>
                    <a:pt x="196" y="129"/>
                    <a:pt x="202" y="125"/>
                    <a:pt x="204" y="123"/>
                  </a:cubicBezTo>
                  <a:cubicBezTo>
                    <a:pt x="207" y="120"/>
                    <a:pt x="215" y="120"/>
                    <a:pt x="215" y="120"/>
                  </a:cubicBezTo>
                  <a:cubicBezTo>
                    <a:pt x="216" y="120"/>
                    <a:pt x="217" y="119"/>
                    <a:pt x="218" y="119"/>
                  </a:cubicBezTo>
                  <a:cubicBezTo>
                    <a:pt x="220" y="119"/>
                    <a:pt x="222" y="121"/>
                    <a:pt x="225" y="122"/>
                  </a:cubicBezTo>
                  <a:cubicBezTo>
                    <a:pt x="228" y="123"/>
                    <a:pt x="231" y="127"/>
                    <a:pt x="229" y="127"/>
                  </a:cubicBezTo>
                  <a:cubicBezTo>
                    <a:pt x="227" y="128"/>
                    <a:pt x="226" y="130"/>
                    <a:pt x="229" y="134"/>
                  </a:cubicBezTo>
                  <a:cubicBezTo>
                    <a:pt x="232" y="138"/>
                    <a:pt x="225" y="139"/>
                    <a:pt x="224" y="141"/>
                  </a:cubicBezTo>
                  <a:cubicBezTo>
                    <a:pt x="223" y="143"/>
                    <a:pt x="223" y="155"/>
                    <a:pt x="223" y="155"/>
                  </a:cubicBezTo>
                  <a:cubicBezTo>
                    <a:pt x="226" y="149"/>
                    <a:pt x="226" y="149"/>
                    <a:pt x="226" y="149"/>
                  </a:cubicBezTo>
                  <a:cubicBezTo>
                    <a:pt x="226" y="149"/>
                    <a:pt x="229" y="140"/>
                    <a:pt x="230" y="137"/>
                  </a:cubicBezTo>
                  <a:cubicBezTo>
                    <a:pt x="232" y="134"/>
                    <a:pt x="238" y="134"/>
                    <a:pt x="240" y="131"/>
                  </a:cubicBezTo>
                  <a:cubicBezTo>
                    <a:pt x="241" y="130"/>
                    <a:pt x="242" y="130"/>
                    <a:pt x="243" y="130"/>
                  </a:cubicBezTo>
                  <a:cubicBezTo>
                    <a:pt x="246" y="130"/>
                    <a:pt x="251" y="132"/>
                    <a:pt x="253" y="134"/>
                  </a:cubicBezTo>
                  <a:cubicBezTo>
                    <a:pt x="257" y="136"/>
                    <a:pt x="260" y="139"/>
                    <a:pt x="265" y="140"/>
                  </a:cubicBezTo>
                  <a:cubicBezTo>
                    <a:pt x="270" y="140"/>
                    <a:pt x="280" y="145"/>
                    <a:pt x="283" y="147"/>
                  </a:cubicBezTo>
                  <a:cubicBezTo>
                    <a:pt x="285" y="149"/>
                    <a:pt x="288" y="154"/>
                    <a:pt x="296" y="155"/>
                  </a:cubicBezTo>
                  <a:cubicBezTo>
                    <a:pt x="296" y="155"/>
                    <a:pt x="296" y="155"/>
                    <a:pt x="297" y="155"/>
                  </a:cubicBezTo>
                  <a:cubicBezTo>
                    <a:pt x="304" y="155"/>
                    <a:pt x="307" y="147"/>
                    <a:pt x="310" y="144"/>
                  </a:cubicBezTo>
                  <a:cubicBezTo>
                    <a:pt x="314" y="141"/>
                    <a:pt x="319" y="140"/>
                    <a:pt x="323" y="139"/>
                  </a:cubicBezTo>
                  <a:cubicBezTo>
                    <a:pt x="324" y="139"/>
                    <a:pt x="325" y="139"/>
                    <a:pt x="327" y="139"/>
                  </a:cubicBezTo>
                  <a:cubicBezTo>
                    <a:pt x="329" y="139"/>
                    <a:pt x="330" y="139"/>
                    <a:pt x="333" y="139"/>
                  </a:cubicBezTo>
                  <a:cubicBezTo>
                    <a:pt x="336" y="139"/>
                    <a:pt x="335" y="145"/>
                    <a:pt x="335" y="148"/>
                  </a:cubicBezTo>
                  <a:cubicBezTo>
                    <a:pt x="335" y="152"/>
                    <a:pt x="335" y="161"/>
                    <a:pt x="335" y="163"/>
                  </a:cubicBezTo>
                  <a:cubicBezTo>
                    <a:pt x="336" y="166"/>
                    <a:pt x="338" y="173"/>
                    <a:pt x="338" y="177"/>
                  </a:cubicBezTo>
                  <a:cubicBezTo>
                    <a:pt x="337" y="181"/>
                    <a:pt x="328" y="185"/>
                    <a:pt x="325" y="186"/>
                  </a:cubicBezTo>
                  <a:cubicBezTo>
                    <a:pt x="322" y="188"/>
                    <a:pt x="319" y="189"/>
                    <a:pt x="319" y="193"/>
                  </a:cubicBezTo>
                  <a:cubicBezTo>
                    <a:pt x="318" y="196"/>
                    <a:pt x="312" y="199"/>
                    <a:pt x="308" y="199"/>
                  </a:cubicBezTo>
                  <a:cubicBezTo>
                    <a:pt x="304" y="199"/>
                    <a:pt x="301" y="201"/>
                    <a:pt x="299" y="205"/>
                  </a:cubicBezTo>
                  <a:cubicBezTo>
                    <a:pt x="296" y="209"/>
                    <a:pt x="300" y="216"/>
                    <a:pt x="303" y="218"/>
                  </a:cubicBezTo>
                  <a:cubicBezTo>
                    <a:pt x="307" y="219"/>
                    <a:pt x="312" y="219"/>
                    <a:pt x="314" y="223"/>
                  </a:cubicBezTo>
                  <a:cubicBezTo>
                    <a:pt x="315" y="224"/>
                    <a:pt x="315" y="225"/>
                    <a:pt x="316" y="225"/>
                  </a:cubicBezTo>
                  <a:cubicBezTo>
                    <a:pt x="315" y="228"/>
                    <a:pt x="314" y="232"/>
                    <a:pt x="312" y="233"/>
                  </a:cubicBezTo>
                  <a:cubicBezTo>
                    <a:pt x="309" y="236"/>
                    <a:pt x="310" y="237"/>
                    <a:pt x="304" y="241"/>
                  </a:cubicBezTo>
                  <a:cubicBezTo>
                    <a:pt x="299" y="244"/>
                    <a:pt x="298" y="245"/>
                    <a:pt x="299" y="249"/>
                  </a:cubicBezTo>
                  <a:cubicBezTo>
                    <a:pt x="299" y="254"/>
                    <a:pt x="303" y="257"/>
                    <a:pt x="301" y="260"/>
                  </a:cubicBezTo>
                  <a:cubicBezTo>
                    <a:pt x="300" y="264"/>
                    <a:pt x="299" y="267"/>
                    <a:pt x="302" y="269"/>
                  </a:cubicBezTo>
                  <a:cubicBezTo>
                    <a:pt x="304" y="270"/>
                    <a:pt x="303" y="276"/>
                    <a:pt x="308" y="277"/>
                  </a:cubicBezTo>
                  <a:cubicBezTo>
                    <a:pt x="312" y="279"/>
                    <a:pt x="316" y="280"/>
                    <a:pt x="319" y="280"/>
                  </a:cubicBezTo>
                  <a:cubicBezTo>
                    <a:pt x="322" y="281"/>
                    <a:pt x="326" y="280"/>
                    <a:pt x="324" y="286"/>
                  </a:cubicBezTo>
                  <a:cubicBezTo>
                    <a:pt x="321" y="291"/>
                    <a:pt x="322" y="294"/>
                    <a:pt x="321" y="298"/>
                  </a:cubicBezTo>
                  <a:cubicBezTo>
                    <a:pt x="320" y="302"/>
                    <a:pt x="319" y="306"/>
                    <a:pt x="316" y="306"/>
                  </a:cubicBezTo>
                  <a:cubicBezTo>
                    <a:pt x="315" y="306"/>
                    <a:pt x="315" y="306"/>
                    <a:pt x="314" y="305"/>
                  </a:cubicBezTo>
                  <a:cubicBezTo>
                    <a:pt x="312" y="305"/>
                    <a:pt x="310" y="303"/>
                    <a:pt x="309" y="303"/>
                  </a:cubicBezTo>
                  <a:cubicBezTo>
                    <a:pt x="308" y="303"/>
                    <a:pt x="308" y="304"/>
                    <a:pt x="308" y="306"/>
                  </a:cubicBezTo>
                  <a:cubicBezTo>
                    <a:pt x="308" y="311"/>
                    <a:pt x="311" y="313"/>
                    <a:pt x="308" y="316"/>
                  </a:cubicBezTo>
                  <a:cubicBezTo>
                    <a:pt x="304" y="320"/>
                    <a:pt x="303" y="323"/>
                    <a:pt x="299" y="324"/>
                  </a:cubicBezTo>
                  <a:cubicBezTo>
                    <a:pt x="295" y="324"/>
                    <a:pt x="293" y="325"/>
                    <a:pt x="290" y="327"/>
                  </a:cubicBezTo>
                  <a:cubicBezTo>
                    <a:pt x="286" y="330"/>
                    <a:pt x="284" y="329"/>
                    <a:pt x="285" y="334"/>
                  </a:cubicBezTo>
                  <a:cubicBezTo>
                    <a:pt x="285" y="339"/>
                    <a:pt x="285" y="345"/>
                    <a:pt x="285" y="345"/>
                  </a:cubicBezTo>
                  <a:cubicBezTo>
                    <a:pt x="285" y="345"/>
                    <a:pt x="285" y="345"/>
                    <a:pt x="286" y="346"/>
                  </a:cubicBezTo>
                  <a:cubicBezTo>
                    <a:pt x="284" y="346"/>
                    <a:pt x="283" y="347"/>
                    <a:pt x="283" y="347"/>
                  </a:cubicBezTo>
                  <a:cubicBezTo>
                    <a:pt x="282" y="348"/>
                    <a:pt x="281" y="348"/>
                    <a:pt x="280" y="348"/>
                  </a:cubicBezTo>
                  <a:cubicBezTo>
                    <a:pt x="278" y="348"/>
                    <a:pt x="275" y="347"/>
                    <a:pt x="273" y="346"/>
                  </a:cubicBezTo>
                  <a:cubicBezTo>
                    <a:pt x="270" y="346"/>
                    <a:pt x="265" y="342"/>
                    <a:pt x="263" y="341"/>
                  </a:cubicBezTo>
                  <a:cubicBezTo>
                    <a:pt x="261" y="340"/>
                    <a:pt x="255" y="337"/>
                    <a:pt x="252" y="335"/>
                  </a:cubicBezTo>
                  <a:cubicBezTo>
                    <a:pt x="252" y="335"/>
                    <a:pt x="251" y="335"/>
                    <a:pt x="250" y="335"/>
                  </a:cubicBezTo>
                  <a:cubicBezTo>
                    <a:pt x="248" y="335"/>
                    <a:pt x="247" y="336"/>
                    <a:pt x="244" y="336"/>
                  </a:cubicBezTo>
                  <a:cubicBezTo>
                    <a:pt x="241" y="337"/>
                    <a:pt x="241" y="338"/>
                    <a:pt x="239" y="340"/>
                  </a:cubicBezTo>
                  <a:cubicBezTo>
                    <a:pt x="237" y="342"/>
                    <a:pt x="234" y="341"/>
                    <a:pt x="231" y="342"/>
                  </a:cubicBezTo>
                  <a:cubicBezTo>
                    <a:pt x="231" y="342"/>
                    <a:pt x="230" y="342"/>
                    <a:pt x="230" y="342"/>
                  </a:cubicBezTo>
                  <a:cubicBezTo>
                    <a:pt x="227" y="342"/>
                    <a:pt x="222" y="337"/>
                    <a:pt x="220" y="334"/>
                  </a:cubicBezTo>
                  <a:cubicBezTo>
                    <a:pt x="219" y="332"/>
                    <a:pt x="218" y="332"/>
                    <a:pt x="217" y="332"/>
                  </a:cubicBezTo>
                  <a:cubicBezTo>
                    <a:pt x="216" y="332"/>
                    <a:pt x="215" y="332"/>
                    <a:pt x="213" y="333"/>
                  </a:cubicBezTo>
                  <a:cubicBezTo>
                    <a:pt x="210" y="335"/>
                    <a:pt x="209" y="337"/>
                    <a:pt x="207" y="339"/>
                  </a:cubicBezTo>
                  <a:cubicBezTo>
                    <a:pt x="206" y="339"/>
                    <a:pt x="205" y="340"/>
                    <a:pt x="204" y="340"/>
                  </a:cubicBezTo>
                  <a:cubicBezTo>
                    <a:pt x="202" y="340"/>
                    <a:pt x="200" y="338"/>
                    <a:pt x="199" y="337"/>
                  </a:cubicBezTo>
                  <a:cubicBezTo>
                    <a:pt x="198" y="335"/>
                    <a:pt x="199" y="332"/>
                    <a:pt x="197" y="332"/>
                  </a:cubicBezTo>
                  <a:cubicBezTo>
                    <a:pt x="197" y="331"/>
                    <a:pt x="197" y="331"/>
                    <a:pt x="197" y="331"/>
                  </a:cubicBezTo>
                  <a:cubicBezTo>
                    <a:pt x="195" y="331"/>
                    <a:pt x="193" y="333"/>
                    <a:pt x="191" y="335"/>
                  </a:cubicBezTo>
                  <a:cubicBezTo>
                    <a:pt x="191" y="335"/>
                    <a:pt x="190" y="336"/>
                    <a:pt x="190" y="336"/>
                  </a:cubicBezTo>
                  <a:cubicBezTo>
                    <a:pt x="188" y="336"/>
                    <a:pt x="187" y="331"/>
                    <a:pt x="185" y="329"/>
                  </a:cubicBezTo>
                  <a:cubicBezTo>
                    <a:pt x="183" y="327"/>
                    <a:pt x="183" y="322"/>
                    <a:pt x="184" y="319"/>
                  </a:cubicBezTo>
                  <a:cubicBezTo>
                    <a:pt x="184" y="316"/>
                    <a:pt x="182" y="313"/>
                    <a:pt x="179" y="311"/>
                  </a:cubicBezTo>
                  <a:cubicBezTo>
                    <a:pt x="176" y="309"/>
                    <a:pt x="168" y="307"/>
                    <a:pt x="163" y="305"/>
                  </a:cubicBezTo>
                  <a:cubicBezTo>
                    <a:pt x="159" y="303"/>
                    <a:pt x="152" y="292"/>
                    <a:pt x="150" y="287"/>
                  </a:cubicBezTo>
                  <a:cubicBezTo>
                    <a:pt x="149" y="281"/>
                    <a:pt x="142" y="278"/>
                    <a:pt x="140" y="275"/>
                  </a:cubicBezTo>
                  <a:cubicBezTo>
                    <a:pt x="138" y="273"/>
                    <a:pt x="135" y="268"/>
                    <a:pt x="132" y="263"/>
                  </a:cubicBezTo>
                  <a:cubicBezTo>
                    <a:pt x="132" y="261"/>
                    <a:pt x="131" y="258"/>
                    <a:pt x="129" y="253"/>
                  </a:cubicBezTo>
                  <a:cubicBezTo>
                    <a:pt x="127" y="246"/>
                    <a:pt x="122" y="246"/>
                    <a:pt x="119" y="244"/>
                  </a:cubicBezTo>
                  <a:cubicBezTo>
                    <a:pt x="115" y="242"/>
                    <a:pt x="104" y="242"/>
                    <a:pt x="104" y="242"/>
                  </a:cubicBezTo>
                  <a:cubicBezTo>
                    <a:pt x="104" y="242"/>
                    <a:pt x="103" y="242"/>
                    <a:pt x="102" y="242"/>
                  </a:cubicBezTo>
                  <a:cubicBezTo>
                    <a:pt x="99" y="242"/>
                    <a:pt x="95" y="241"/>
                    <a:pt x="92" y="241"/>
                  </a:cubicBezTo>
                  <a:cubicBezTo>
                    <a:pt x="91" y="241"/>
                    <a:pt x="90" y="241"/>
                    <a:pt x="89" y="241"/>
                  </a:cubicBezTo>
                  <a:cubicBezTo>
                    <a:pt x="88" y="242"/>
                    <a:pt x="87" y="242"/>
                    <a:pt x="86" y="242"/>
                  </a:cubicBezTo>
                  <a:cubicBezTo>
                    <a:pt x="83" y="242"/>
                    <a:pt x="81" y="240"/>
                    <a:pt x="79" y="238"/>
                  </a:cubicBezTo>
                  <a:cubicBezTo>
                    <a:pt x="76" y="235"/>
                    <a:pt x="76" y="232"/>
                    <a:pt x="74" y="228"/>
                  </a:cubicBezTo>
                  <a:cubicBezTo>
                    <a:pt x="71" y="223"/>
                    <a:pt x="69" y="220"/>
                    <a:pt x="67" y="216"/>
                  </a:cubicBezTo>
                  <a:cubicBezTo>
                    <a:pt x="64" y="213"/>
                    <a:pt x="67" y="213"/>
                    <a:pt x="70" y="212"/>
                  </a:cubicBezTo>
                  <a:cubicBezTo>
                    <a:pt x="71" y="211"/>
                    <a:pt x="72" y="211"/>
                    <a:pt x="72" y="211"/>
                  </a:cubicBezTo>
                  <a:cubicBezTo>
                    <a:pt x="74" y="211"/>
                    <a:pt x="76" y="212"/>
                    <a:pt x="80" y="214"/>
                  </a:cubicBezTo>
                  <a:cubicBezTo>
                    <a:pt x="81" y="214"/>
                    <a:pt x="82" y="214"/>
                    <a:pt x="82" y="214"/>
                  </a:cubicBezTo>
                  <a:cubicBezTo>
                    <a:pt x="86" y="214"/>
                    <a:pt x="85" y="208"/>
                    <a:pt x="84" y="205"/>
                  </a:cubicBezTo>
                  <a:cubicBezTo>
                    <a:pt x="83" y="202"/>
                    <a:pt x="81" y="200"/>
                    <a:pt x="80" y="197"/>
                  </a:cubicBezTo>
                  <a:cubicBezTo>
                    <a:pt x="79" y="195"/>
                    <a:pt x="78" y="192"/>
                    <a:pt x="76" y="192"/>
                  </a:cubicBezTo>
                  <a:cubicBezTo>
                    <a:pt x="76" y="192"/>
                    <a:pt x="75" y="193"/>
                    <a:pt x="74" y="193"/>
                  </a:cubicBezTo>
                  <a:cubicBezTo>
                    <a:pt x="73" y="195"/>
                    <a:pt x="71" y="195"/>
                    <a:pt x="70" y="195"/>
                  </a:cubicBezTo>
                  <a:cubicBezTo>
                    <a:pt x="69" y="195"/>
                    <a:pt x="67" y="194"/>
                    <a:pt x="67" y="193"/>
                  </a:cubicBezTo>
                  <a:cubicBezTo>
                    <a:pt x="65" y="190"/>
                    <a:pt x="67" y="190"/>
                    <a:pt x="64" y="187"/>
                  </a:cubicBezTo>
                  <a:cubicBezTo>
                    <a:pt x="62" y="184"/>
                    <a:pt x="62" y="183"/>
                    <a:pt x="64" y="179"/>
                  </a:cubicBezTo>
                  <a:cubicBezTo>
                    <a:pt x="67" y="175"/>
                    <a:pt x="67" y="176"/>
                    <a:pt x="68" y="170"/>
                  </a:cubicBezTo>
                  <a:cubicBezTo>
                    <a:pt x="69" y="163"/>
                    <a:pt x="67" y="161"/>
                    <a:pt x="67" y="161"/>
                  </a:cubicBezTo>
                  <a:cubicBezTo>
                    <a:pt x="67" y="161"/>
                    <a:pt x="63" y="160"/>
                    <a:pt x="59" y="160"/>
                  </a:cubicBezTo>
                  <a:cubicBezTo>
                    <a:pt x="57" y="160"/>
                    <a:pt x="55" y="161"/>
                    <a:pt x="53" y="161"/>
                  </a:cubicBezTo>
                  <a:cubicBezTo>
                    <a:pt x="49" y="163"/>
                    <a:pt x="48" y="166"/>
                    <a:pt x="47" y="166"/>
                  </a:cubicBezTo>
                  <a:cubicBezTo>
                    <a:pt x="47" y="166"/>
                    <a:pt x="46" y="166"/>
                    <a:pt x="46" y="166"/>
                  </a:cubicBezTo>
                  <a:cubicBezTo>
                    <a:pt x="46" y="163"/>
                    <a:pt x="44" y="163"/>
                    <a:pt x="41" y="161"/>
                  </a:cubicBezTo>
                  <a:cubicBezTo>
                    <a:pt x="41" y="161"/>
                    <a:pt x="35" y="155"/>
                    <a:pt x="37" y="152"/>
                  </a:cubicBezTo>
                  <a:cubicBezTo>
                    <a:pt x="39" y="150"/>
                    <a:pt x="40" y="152"/>
                    <a:pt x="45" y="149"/>
                  </a:cubicBezTo>
                  <a:cubicBezTo>
                    <a:pt x="50" y="145"/>
                    <a:pt x="50" y="145"/>
                    <a:pt x="47" y="145"/>
                  </a:cubicBezTo>
                  <a:cubicBezTo>
                    <a:pt x="44" y="145"/>
                    <a:pt x="39" y="143"/>
                    <a:pt x="39" y="143"/>
                  </a:cubicBezTo>
                  <a:cubicBezTo>
                    <a:pt x="39" y="143"/>
                    <a:pt x="39" y="143"/>
                    <a:pt x="44" y="139"/>
                  </a:cubicBezTo>
                  <a:cubicBezTo>
                    <a:pt x="49" y="136"/>
                    <a:pt x="56" y="137"/>
                    <a:pt x="60" y="136"/>
                  </a:cubicBezTo>
                  <a:cubicBezTo>
                    <a:pt x="62" y="136"/>
                    <a:pt x="63" y="136"/>
                    <a:pt x="65" y="136"/>
                  </a:cubicBezTo>
                  <a:cubicBezTo>
                    <a:pt x="69" y="136"/>
                    <a:pt x="72" y="136"/>
                    <a:pt x="74" y="136"/>
                  </a:cubicBezTo>
                  <a:cubicBezTo>
                    <a:pt x="74" y="136"/>
                    <a:pt x="75" y="136"/>
                    <a:pt x="75" y="136"/>
                  </a:cubicBezTo>
                  <a:cubicBezTo>
                    <a:pt x="76" y="136"/>
                    <a:pt x="76" y="136"/>
                    <a:pt x="78" y="134"/>
                  </a:cubicBezTo>
                  <a:cubicBezTo>
                    <a:pt x="80" y="130"/>
                    <a:pt x="80" y="129"/>
                    <a:pt x="84" y="127"/>
                  </a:cubicBezTo>
                  <a:cubicBezTo>
                    <a:pt x="87" y="124"/>
                    <a:pt x="89" y="122"/>
                    <a:pt x="87" y="118"/>
                  </a:cubicBezTo>
                  <a:cubicBezTo>
                    <a:pt x="86" y="116"/>
                    <a:pt x="85" y="113"/>
                    <a:pt x="84" y="113"/>
                  </a:cubicBezTo>
                  <a:cubicBezTo>
                    <a:pt x="84" y="113"/>
                    <a:pt x="84" y="114"/>
                    <a:pt x="83" y="114"/>
                  </a:cubicBezTo>
                  <a:cubicBezTo>
                    <a:pt x="82" y="116"/>
                    <a:pt x="80" y="120"/>
                    <a:pt x="79" y="124"/>
                  </a:cubicBezTo>
                  <a:cubicBezTo>
                    <a:pt x="79" y="127"/>
                    <a:pt x="77" y="127"/>
                    <a:pt x="76" y="127"/>
                  </a:cubicBezTo>
                  <a:cubicBezTo>
                    <a:pt x="74" y="127"/>
                    <a:pt x="72" y="126"/>
                    <a:pt x="69" y="126"/>
                  </a:cubicBezTo>
                  <a:cubicBezTo>
                    <a:pt x="69" y="126"/>
                    <a:pt x="68" y="126"/>
                    <a:pt x="68" y="127"/>
                  </a:cubicBezTo>
                  <a:cubicBezTo>
                    <a:pt x="68" y="127"/>
                    <a:pt x="67" y="127"/>
                    <a:pt x="67" y="127"/>
                  </a:cubicBezTo>
                  <a:cubicBezTo>
                    <a:pt x="63" y="127"/>
                    <a:pt x="63" y="123"/>
                    <a:pt x="64" y="119"/>
                  </a:cubicBezTo>
                  <a:cubicBezTo>
                    <a:pt x="66" y="115"/>
                    <a:pt x="68" y="116"/>
                    <a:pt x="71" y="113"/>
                  </a:cubicBezTo>
                  <a:cubicBezTo>
                    <a:pt x="74" y="109"/>
                    <a:pt x="70" y="106"/>
                    <a:pt x="72" y="104"/>
                  </a:cubicBezTo>
                  <a:cubicBezTo>
                    <a:pt x="74" y="101"/>
                    <a:pt x="74" y="100"/>
                    <a:pt x="72" y="100"/>
                  </a:cubicBezTo>
                  <a:cubicBezTo>
                    <a:pt x="72" y="100"/>
                    <a:pt x="71" y="100"/>
                    <a:pt x="71" y="100"/>
                  </a:cubicBezTo>
                  <a:cubicBezTo>
                    <a:pt x="70" y="100"/>
                    <a:pt x="70" y="100"/>
                    <a:pt x="69" y="100"/>
                  </a:cubicBezTo>
                  <a:cubicBezTo>
                    <a:pt x="66" y="100"/>
                    <a:pt x="64" y="98"/>
                    <a:pt x="67" y="95"/>
                  </a:cubicBezTo>
                  <a:cubicBezTo>
                    <a:pt x="69" y="92"/>
                    <a:pt x="67" y="91"/>
                    <a:pt x="66" y="89"/>
                  </a:cubicBezTo>
                  <a:cubicBezTo>
                    <a:pt x="64" y="87"/>
                    <a:pt x="58" y="83"/>
                    <a:pt x="58" y="81"/>
                  </a:cubicBezTo>
                  <a:cubicBezTo>
                    <a:pt x="58" y="79"/>
                    <a:pt x="58" y="75"/>
                    <a:pt x="55" y="74"/>
                  </a:cubicBezTo>
                  <a:cubicBezTo>
                    <a:pt x="52" y="74"/>
                    <a:pt x="51" y="69"/>
                    <a:pt x="51" y="65"/>
                  </a:cubicBezTo>
                  <a:cubicBezTo>
                    <a:pt x="52" y="60"/>
                    <a:pt x="51" y="60"/>
                    <a:pt x="47" y="58"/>
                  </a:cubicBezTo>
                  <a:cubicBezTo>
                    <a:pt x="44" y="55"/>
                    <a:pt x="41" y="50"/>
                    <a:pt x="40" y="46"/>
                  </a:cubicBezTo>
                  <a:cubicBezTo>
                    <a:pt x="40" y="44"/>
                    <a:pt x="40" y="43"/>
                    <a:pt x="40" y="41"/>
                  </a:cubicBezTo>
                  <a:cubicBezTo>
                    <a:pt x="40" y="41"/>
                    <a:pt x="39" y="41"/>
                    <a:pt x="38" y="41"/>
                  </a:cubicBezTo>
                  <a:cubicBezTo>
                    <a:pt x="36" y="41"/>
                    <a:pt x="34" y="40"/>
                    <a:pt x="32" y="40"/>
                  </a:cubicBezTo>
                  <a:cubicBezTo>
                    <a:pt x="31" y="40"/>
                    <a:pt x="29" y="41"/>
                    <a:pt x="28" y="42"/>
                  </a:cubicBezTo>
                  <a:cubicBezTo>
                    <a:pt x="24" y="44"/>
                    <a:pt x="25" y="44"/>
                    <a:pt x="19" y="46"/>
                  </a:cubicBezTo>
                  <a:cubicBezTo>
                    <a:pt x="18" y="46"/>
                    <a:pt x="17" y="46"/>
                    <a:pt x="16" y="46"/>
                  </a:cubicBezTo>
                  <a:cubicBezTo>
                    <a:pt x="14" y="46"/>
                    <a:pt x="13" y="44"/>
                    <a:pt x="12" y="41"/>
                  </a:cubicBezTo>
                  <a:cubicBezTo>
                    <a:pt x="12" y="40"/>
                    <a:pt x="11" y="39"/>
                    <a:pt x="11" y="39"/>
                  </a:cubicBezTo>
                  <a:cubicBezTo>
                    <a:pt x="10" y="39"/>
                    <a:pt x="9" y="42"/>
                    <a:pt x="7" y="46"/>
                  </a:cubicBezTo>
                  <a:cubicBezTo>
                    <a:pt x="5" y="51"/>
                    <a:pt x="5" y="50"/>
                    <a:pt x="7" y="58"/>
                  </a:cubicBezTo>
                  <a:cubicBezTo>
                    <a:pt x="8" y="64"/>
                    <a:pt x="7" y="65"/>
                    <a:pt x="5" y="65"/>
                  </a:cubicBezTo>
                  <a:cubicBezTo>
                    <a:pt x="5" y="65"/>
                    <a:pt x="4" y="65"/>
                    <a:pt x="4" y="65"/>
                  </a:cubicBezTo>
                  <a:cubicBezTo>
                    <a:pt x="1" y="65"/>
                    <a:pt x="2" y="59"/>
                    <a:pt x="2" y="54"/>
                  </a:cubicBezTo>
                  <a:cubicBezTo>
                    <a:pt x="2" y="49"/>
                    <a:pt x="2" y="43"/>
                    <a:pt x="3" y="35"/>
                  </a:cubicBezTo>
                  <a:cubicBezTo>
                    <a:pt x="5" y="28"/>
                    <a:pt x="7" y="23"/>
                    <a:pt x="10" y="16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7"/>
                    <a:pt x="14" y="3"/>
                  </a:cubicBezTo>
                  <a:cubicBezTo>
                    <a:pt x="15" y="2"/>
                    <a:pt x="16" y="1"/>
                    <a:pt x="17" y="1"/>
                  </a:cubicBezTo>
                  <a:moveTo>
                    <a:pt x="33" y="65"/>
                  </a:moveTo>
                  <a:cubicBezTo>
                    <a:pt x="35" y="65"/>
                    <a:pt x="35" y="66"/>
                    <a:pt x="37" y="68"/>
                  </a:cubicBezTo>
                  <a:cubicBezTo>
                    <a:pt x="39" y="72"/>
                    <a:pt x="39" y="71"/>
                    <a:pt x="37" y="76"/>
                  </a:cubicBezTo>
                  <a:cubicBezTo>
                    <a:pt x="36" y="80"/>
                    <a:pt x="36" y="83"/>
                    <a:pt x="33" y="83"/>
                  </a:cubicBezTo>
                  <a:cubicBezTo>
                    <a:pt x="33" y="83"/>
                    <a:pt x="32" y="83"/>
                    <a:pt x="31" y="83"/>
                  </a:cubicBezTo>
                  <a:cubicBezTo>
                    <a:pt x="25" y="81"/>
                    <a:pt x="19" y="82"/>
                    <a:pt x="17" y="78"/>
                  </a:cubicBezTo>
                  <a:cubicBezTo>
                    <a:pt x="15" y="74"/>
                    <a:pt x="16" y="70"/>
                    <a:pt x="16" y="70"/>
                  </a:cubicBezTo>
                  <a:cubicBezTo>
                    <a:pt x="18" y="68"/>
                    <a:pt x="19" y="68"/>
                    <a:pt x="19" y="68"/>
                  </a:cubicBezTo>
                  <a:cubicBezTo>
                    <a:pt x="20" y="68"/>
                    <a:pt x="20" y="68"/>
                    <a:pt x="21" y="68"/>
                  </a:cubicBezTo>
                  <a:cubicBezTo>
                    <a:pt x="22" y="68"/>
                    <a:pt x="22" y="68"/>
                    <a:pt x="23" y="67"/>
                  </a:cubicBezTo>
                  <a:cubicBezTo>
                    <a:pt x="28" y="66"/>
                    <a:pt x="28" y="66"/>
                    <a:pt x="31" y="65"/>
                  </a:cubicBezTo>
                  <a:cubicBezTo>
                    <a:pt x="32" y="65"/>
                    <a:pt x="33" y="65"/>
                    <a:pt x="33" y="65"/>
                  </a:cubicBezTo>
                  <a:moveTo>
                    <a:pt x="11" y="74"/>
                  </a:moveTo>
                  <a:cubicBezTo>
                    <a:pt x="11" y="74"/>
                    <a:pt x="9" y="81"/>
                    <a:pt x="13" y="86"/>
                  </a:cubicBezTo>
                  <a:cubicBezTo>
                    <a:pt x="16" y="91"/>
                    <a:pt x="16" y="90"/>
                    <a:pt x="16" y="94"/>
                  </a:cubicBezTo>
                  <a:cubicBezTo>
                    <a:pt x="16" y="96"/>
                    <a:pt x="15" y="97"/>
                    <a:pt x="14" y="97"/>
                  </a:cubicBezTo>
                  <a:cubicBezTo>
                    <a:pt x="13" y="97"/>
                    <a:pt x="11" y="96"/>
                    <a:pt x="9" y="94"/>
                  </a:cubicBezTo>
                  <a:cubicBezTo>
                    <a:pt x="5" y="92"/>
                    <a:pt x="5" y="90"/>
                    <a:pt x="5" y="83"/>
                  </a:cubicBezTo>
                  <a:cubicBezTo>
                    <a:pt x="4" y="76"/>
                    <a:pt x="7" y="78"/>
                    <a:pt x="11" y="74"/>
                  </a:cubicBezTo>
                  <a:moveTo>
                    <a:pt x="50" y="80"/>
                  </a:moveTo>
                  <a:cubicBezTo>
                    <a:pt x="50" y="80"/>
                    <a:pt x="51" y="90"/>
                    <a:pt x="46" y="92"/>
                  </a:cubicBezTo>
                  <a:cubicBezTo>
                    <a:pt x="43" y="93"/>
                    <a:pt x="40" y="94"/>
                    <a:pt x="37" y="94"/>
                  </a:cubicBezTo>
                  <a:cubicBezTo>
                    <a:pt x="37" y="94"/>
                    <a:pt x="36" y="94"/>
                    <a:pt x="35" y="94"/>
                  </a:cubicBezTo>
                  <a:cubicBezTo>
                    <a:pt x="32" y="92"/>
                    <a:pt x="32" y="91"/>
                    <a:pt x="32" y="91"/>
                  </a:cubicBezTo>
                  <a:cubicBezTo>
                    <a:pt x="36" y="89"/>
                    <a:pt x="41" y="91"/>
                    <a:pt x="44" y="87"/>
                  </a:cubicBezTo>
                  <a:cubicBezTo>
                    <a:pt x="48" y="83"/>
                    <a:pt x="47" y="84"/>
                    <a:pt x="50" y="80"/>
                  </a:cubicBezTo>
                  <a:moveTo>
                    <a:pt x="29" y="101"/>
                  </a:moveTo>
                  <a:cubicBezTo>
                    <a:pt x="30" y="101"/>
                    <a:pt x="33" y="102"/>
                    <a:pt x="35" y="103"/>
                  </a:cubicBezTo>
                  <a:cubicBezTo>
                    <a:pt x="35" y="103"/>
                    <a:pt x="37" y="104"/>
                    <a:pt x="33" y="107"/>
                  </a:cubicBezTo>
                  <a:cubicBezTo>
                    <a:pt x="32" y="108"/>
                    <a:pt x="32" y="108"/>
                    <a:pt x="31" y="108"/>
                  </a:cubicBezTo>
                  <a:cubicBezTo>
                    <a:pt x="30" y="108"/>
                    <a:pt x="31" y="104"/>
                    <a:pt x="29" y="102"/>
                  </a:cubicBezTo>
                  <a:cubicBezTo>
                    <a:pt x="28" y="101"/>
                    <a:pt x="28" y="101"/>
                    <a:pt x="29" y="101"/>
                  </a:cubicBezTo>
                  <a:moveTo>
                    <a:pt x="51" y="106"/>
                  </a:moveTo>
                  <a:cubicBezTo>
                    <a:pt x="54" y="106"/>
                    <a:pt x="52" y="110"/>
                    <a:pt x="51" y="117"/>
                  </a:cubicBezTo>
                  <a:cubicBezTo>
                    <a:pt x="51" y="120"/>
                    <a:pt x="50" y="121"/>
                    <a:pt x="49" y="121"/>
                  </a:cubicBezTo>
                  <a:cubicBezTo>
                    <a:pt x="48" y="121"/>
                    <a:pt x="47" y="121"/>
                    <a:pt x="46" y="121"/>
                  </a:cubicBezTo>
                  <a:cubicBezTo>
                    <a:pt x="45" y="121"/>
                    <a:pt x="44" y="121"/>
                    <a:pt x="44" y="121"/>
                  </a:cubicBezTo>
                  <a:cubicBezTo>
                    <a:pt x="43" y="121"/>
                    <a:pt x="42" y="121"/>
                    <a:pt x="42" y="121"/>
                  </a:cubicBezTo>
                  <a:cubicBezTo>
                    <a:pt x="39" y="121"/>
                    <a:pt x="39" y="119"/>
                    <a:pt x="37" y="115"/>
                  </a:cubicBezTo>
                  <a:cubicBezTo>
                    <a:pt x="35" y="111"/>
                    <a:pt x="39" y="111"/>
                    <a:pt x="42" y="111"/>
                  </a:cubicBezTo>
                  <a:cubicBezTo>
                    <a:pt x="42" y="111"/>
                    <a:pt x="47" y="106"/>
                    <a:pt x="51" y="106"/>
                  </a:cubicBezTo>
                  <a:moveTo>
                    <a:pt x="334" y="107"/>
                  </a:moveTo>
                  <a:cubicBezTo>
                    <a:pt x="335" y="107"/>
                    <a:pt x="336" y="107"/>
                    <a:pt x="337" y="108"/>
                  </a:cubicBezTo>
                  <a:cubicBezTo>
                    <a:pt x="340" y="110"/>
                    <a:pt x="342" y="111"/>
                    <a:pt x="348" y="112"/>
                  </a:cubicBezTo>
                  <a:cubicBezTo>
                    <a:pt x="354" y="113"/>
                    <a:pt x="353" y="117"/>
                    <a:pt x="355" y="120"/>
                  </a:cubicBezTo>
                  <a:cubicBezTo>
                    <a:pt x="357" y="123"/>
                    <a:pt x="357" y="127"/>
                    <a:pt x="361" y="130"/>
                  </a:cubicBezTo>
                  <a:cubicBezTo>
                    <a:pt x="363" y="132"/>
                    <a:pt x="363" y="136"/>
                    <a:pt x="361" y="136"/>
                  </a:cubicBezTo>
                  <a:cubicBezTo>
                    <a:pt x="361" y="136"/>
                    <a:pt x="360" y="136"/>
                    <a:pt x="360" y="136"/>
                  </a:cubicBezTo>
                  <a:cubicBezTo>
                    <a:pt x="357" y="133"/>
                    <a:pt x="355" y="134"/>
                    <a:pt x="352" y="133"/>
                  </a:cubicBezTo>
                  <a:cubicBezTo>
                    <a:pt x="350" y="132"/>
                    <a:pt x="350" y="130"/>
                    <a:pt x="348" y="130"/>
                  </a:cubicBezTo>
                  <a:cubicBezTo>
                    <a:pt x="347" y="130"/>
                    <a:pt x="346" y="131"/>
                    <a:pt x="345" y="131"/>
                  </a:cubicBezTo>
                  <a:cubicBezTo>
                    <a:pt x="341" y="134"/>
                    <a:pt x="341" y="135"/>
                    <a:pt x="342" y="138"/>
                  </a:cubicBezTo>
                  <a:cubicBezTo>
                    <a:pt x="342" y="141"/>
                    <a:pt x="341" y="143"/>
                    <a:pt x="339" y="143"/>
                  </a:cubicBezTo>
                  <a:cubicBezTo>
                    <a:pt x="339" y="143"/>
                    <a:pt x="338" y="143"/>
                    <a:pt x="338" y="143"/>
                  </a:cubicBezTo>
                  <a:cubicBezTo>
                    <a:pt x="335" y="140"/>
                    <a:pt x="333" y="138"/>
                    <a:pt x="335" y="136"/>
                  </a:cubicBezTo>
                  <a:cubicBezTo>
                    <a:pt x="336" y="134"/>
                    <a:pt x="340" y="130"/>
                    <a:pt x="338" y="127"/>
                  </a:cubicBezTo>
                  <a:cubicBezTo>
                    <a:pt x="336" y="125"/>
                    <a:pt x="336" y="124"/>
                    <a:pt x="335" y="124"/>
                  </a:cubicBezTo>
                  <a:cubicBezTo>
                    <a:pt x="335" y="124"/>
                    <a:pt x="334" y="124"/>
                    <a:pt x="333" y="125"/>
                  </a:cubicBezTo>
                  <a:cubicBezTo>
                    <a:pt x="330" y="127"/>
                    <a:pt x="328" y="127"/>
                    <a:pt x="326" y="127"/>
                  </a:cubicBezTo>
                  <a:cubicBezTo>
                    <a:pt x="325" y="127"/>
                    <a:pt x="325" y="127"/>
                    <a:pt x="325" y="127"/>
                  </a:cubicBezTo>
                  <a:cubicBezTo>
                    <a:pt x="325" y="124"/>
                    <a:pt x="323" y="124"/>
                    <a:pt x="325" y="120"/>
                  </a:cubicBezTo>
                  <a:cubicBezTo>
                    <a:pt x="327" y="115"/>
                    <a:pt x="324" y="116"/>
                    <a:pt x="328" y="111"/>
                  </a:cubicBezTo>
                  <a:cubicBezTo>
                    <a:pt x="331" y="108"/>
                    <a:pt x="332" y="107"/>
                    <a:pt x="334" y="107"/>
                  </a:cubicBezTo>
                  <a:moveTo>
                    <a:pt x="22" y="123"/>
                  </a:moveTo>
                  <a:cubicBezTo>
                    <a:pt x="23" y="123"/>
                    <a:pt x="24" y="125"/>
                    <a:pt x="27" y="128"/>
                  </a:cubicBezTo>
                  <a:cubicBezTo>
                    <a:pt x="27" y="128"/>
                    <a:pt x="31" y="128"/>
                    <a:pt x="30" y="132"/>
                  </a:cubicBezTo>
                  <a:cubicBezTo>
                    <a:pt x="29" y="134"/>
                    <a:pt x="28" y="135"/>
                    <a:pt x="27" y="135"/>
                  </a:cubicBezTo>
                  <a:cubicBezTo>
                    <a:pt x="26" y="135"/>
                    <a:pt x="25" y="135"/>
                    <a:pt x="23" y="134"/>
                  </a:cubicBezTo>
                  <a:cubicBezTo>
                    <a:pt x="18" y="133"/>
                    <a:pt x="21" y="130"/>
                    <a:pt x="21" y="125"/>
                  </a:cubicBezTo>
                  <a:cubicBezTo>
                    <a:pt x="21" y="123"/>
                    <a:pt x="21" y="123"/>
                    <a:pt x="22" y="123"/>
                  </a:cubicBezTo>
                  <a:moveTo>
                    <a:pt x="17" y="0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0"/>
                    <a:pt x="14" y="0"/>
                    <a:pt x="13" y="2"/>
                  </a:cubicBezTo>
                  <a:cubicBezTo>
                    <a:pt x="10" y="6"/>
                    <a:pt x="10" y="10"/>
                    <a:pt x="10" y="11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5" y="22"/>
                    <a:pt x="3" y="27"/>
                    <a:pt x="1" y="35"/>
                  </a:cubicBezTo>
                  <a:cubicBezTo>
                    <a:pt x="0" y="41"/>
                    <a:pt x="0" y="46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1" y="55"/>
                    <a:pt x="1" y="57"/>
                    <a:pt x="0" y="58"/>
                  </a:cubicBezTo>
                  <a:cubicBezTo>
                    <a:pt x="0" y="62"/>
                    <a:pt x="0" y="66"/>
                    <a:pt x="3" y="67"/>
                  </a:cubicBezTo>
                  <a:cubicBezTo>
                    <a:pt x="4" y="67"/>
                    <a:pt x="5" y="67"/>
                    <a:pt x="5" y="67"/>
                  </a:cubicBezTo>
                  <a:cubicBezTo>
                    <a:pt x="7" y="67"/>
                    <a:pt x="8" y="67"/>
                    <a:pt x="8" y="66"/>
                  </a:cubicBezTo>
                  <a:cubicBezTo>
                    <a:pt x="9" y="65"/>
                    <a:pt x="9" y="62"/>
                    <a:pt x="8" y="57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7" y="51"/>
                    <a:pt x="7" y="51"/>
                    <a:pt x="9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10" y="45"/>
                    <a:pt x="10" y="43"/>
                    <a:pt x="11" y="42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5"/>
                    <a:pt x="13" y="48"/>
                    <a:pt x="16" y="48"/>
                  </a:cubicBezTo>
                  <a:cubicBezTo>
                    <a:pt x="17" y="48"/>
                    <a:pt x="19" y="48"/>
                    <a:pt x="20" y="47"/>
                  </a:cubicBezTo>
                  <a:cubicBezTo>
                    <a:pt x="24" y="46"/>
                    <a:pt x="25" y="45"/>
                    <a:pt x="27" y="44"/>
                  </a:cubicBezTo>
                  <a:cubicBezTo>
                    <a:pt x="27" y="44"/>
                    <a:pt x="28" y="44"/>
                    <a:pt x="29" y="43"/>
                  </a:cubicBezTo>
                  <a:cubicBezTo>
                    <a:pt x="30" y="43"/>
                    <a:pt x="31" y="42"/>
                    <a:pt x="32" y="42"/>
                  </a:cubicBezTo>
                  <a:cubicBezTo>
                    <a:pt x="33" y="42"/>
                    <a:pt x="34" y="42"/>
                    <a:pt x="35" y="43"/>
                  </a:cubicBezTo>
                  <a:cubicBezTo>
                    <a:pt x="36" y="43"/>
                    <a:pt x="37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4"/>
                    <a:pt x="38" y="45"/>
                    <a:pt x="38" y="46"/>
                  </a:cubicBezTo>
                  <a:cubicBezTo>
                    <a:pt x="40" y="50"/>
                    <a:pt x="42" y="56"/>
                    <a:pt x="46" y="59"/>
                  </a:cubicBezTo>
                  <a:cubicBezTo>
                    <a:pt x="47" y="60"/>
                    <a:pt x="47" y="60"/>
                    <a:pt x="48" y="61"/>
                  </a:cubicBezTo>
                  <a:cubicBezTo>
                    <a:pt x="50" y="62"/>
                    <a:pt x="50" y="62"/>
                    <a:pt x="49" y="64"/>
                  </a:cubicBezTo>
                  <a:cubicBezTo>
                    <a:pt x="49" y="70"/>
                    <a:pt x="51" y="75"/>
                    <a:pt x="54" y="76"/>
                  </a:cubicBezTo>
                  <a:cubicBezTo>
                    <a:pt x="56" y="76"/>
                    <a:pt x="56" y="79"/>
                    <a:pt x="56" y="81"/>
                  </a:cubicBezTo>
                  <a:cubicBezTo>
                    <a:pt x="56" y="83"/>
                    <a:pt x="59" y="85"/>
                    <a:pt x="61" y="87"/>
                  </a:cubicBezTo>
                  <a:cubicBezTo>
                    <a:pt x="62" y="88"/>
                    <a:pt x="64" y="89"/>
                    <a:pt x="64" y="90"/>
                  </a:cubicBezTo>
                  <a:cubicBezTo>
                    <a:pt x="65" y="90"/>
                    <a:pt x="65" y="91"/>
                    <a:pt x="65" y="91"/>
                  </a:cubicBezTo>
                  <a:cubicBezTo>
                    <a:pt x="66" y="92"/>
                    <a:pt x="66" y="92"/>
                    <a:pt x="65" y="94"/>
                  </a:cubicBezTo>
                  <a:cubicBezTo>
                    <a:pt x="63" y="96"/>
                    <a:pt x="64" y="98"/>
                    <a:pt x="64" y="99"/>
                  </a:cubicBezTo>
                  <a:cubicBezTo>
                    <a:pt x="65" y="101"/>
                    <a:pt x="67" y="102"/>
                    <a:pt x="69" y="102"/>
                  </a:cubicBezTo>
                  <a:cubicBezTo>
                    <a:pt x="70" y="102"/>
                    <a:pt x="70" y="102"/>
                    <a:pt x="71" y="102"/>
                  </a:cubicBezTo>
                  <a:cubicBezTo>
                    <a:pt x="71" y="102"/>
                    <a:pt x="71" y="102"/>
                    <a:pt x="71" y="102"/>
                  </a:cubicBezTo>
                  <a:cubicBezTo>
                    <a:pt x="69" y="104"/>
                    <a:pt x="70" y="106"/>
                    <a:pt x="70" y="108"/>
                  </a:cubicBezTo>
                  <a:cubicBezTo>
                    <a:pt x="70" y="109"/>
                    <a:pt x="70" y="110"/>
                    <a:pt x="69" y="111"/>
                  </a:cubicBezTo>
                  <a:cubicBezTo>
                    <a:pt x="68" y="113"/>
                    <a:pt x="67" y="113"/>
                    <a:pt x="67" y="114"/>
                  </a:cubicBezTo>
                  <a:cubicBezTo>
                    <a:pt x="65" y="114"/>
                    <a:pt x="64" y="115"/>
                    <a:pt x="63" y="118"/>
                  </a:cubicBezTo>
                  <a:cubicBezTo>
                    <a:pt x="61" y="122"/>
                    <a:pt x="61" y="125"/>
                    <a:pt x="63" y="127"/>
                  </a:cubicBezTo>
                  <a:cubicBezTo>
                    <a:pt x="63" y="127"/>
                    <a:pt x="65" y="128"/>
                    <a:pt x="67" y="128"/>
                  </a:cubicBezTo>
                  <a:cubicBezTo>
                    <a:pt x="67" y="128"/>
                    <a:pt x="68" y="128"/>
                    <a:pt x="68" y="128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70" y="128"/>
                    <a:pt x="72" y="128"/>
                    <a:pt x="73" y="129"/>
                  </a:cubicBezTo>
                  <a:cubicBezTo>
                    <a:pt x="74" y="129"/>
                    <a:pt x="75" y="129"/>
                    <a:pt x="76" y="129"/>
                  </a:cubicBezTo>
                  <a:cubicBezTo>
                    <a:pt x="78" y="129"/>
                    <a:pt x="80" y="128"/>
                    <a:pt x="81" y="125"/>
                  </a:cubicBezTo>
                  <a:cubicBezTo>
                    <a:pt x="82" y="121"/>
                    <a:pt x="83" y="118"/>
                    <a:pt x="84" y="116"/>
                  </a:cubicBezTo>
                  <a:cubicBezTo>
                    <a:pt x="85" y="116"/>
                    <a:pt x="85" y="117"/>
                    <a:pt x="86" y="119"/>
                  </a:cubicBezTo>
                  <a:cubicBezTo>
                    <a:pt x="86" y="121"/>
                    <a:pt x="87" y="123"/>
                    <a:pt x="83" y="125"/>
                  </a:cubicBezTo>
                  <a:cubicBezTo>
                    <a:pt x="79" y="127"/>
                    <a:pt x="78" y="129"/>
                    <a:pt x="76" y="132"/>
                  </a:cubicBezTo>
                  <a:cubicBezTo>
                    <a:pt x="76" y="133"/>
                    <a:pt x="76" y="133"/>
                    <a:pt x="76" y="133"/>
                  </a:cubicBezTo>
                  <a:cubicBezTo>
                    <a:pt x="75" y="134"/>
                    <a:pt x="75" y="134"/>
                    <a:pt x="75" y="134"/>
                  </a:cubicBezTo>
                  <a:cubicBezTo>
                    <a:pt x="75" y="134"/>
                    <a:pt x="75" y="134"/>
                    <a:pt x="75" y="134"/>
                  </a:cubicBezTo>
                  <a:cubicBezTo>
                    <a:pt x="74" y="134"/>
                    <a:pt x="74" y="134"/>
                    <a:pt x="74" y="134"/>
                  </a:cubicBezTo>
                  <a:cubicBezTo>
                    <a:pt x="73" y="134"/>
                    <a:pt x="72" y="134"/>
                    <a:pt x="71" y="134"/>
                  </a:cubicBezTo>
                  <a:cubicBezTo>
                    <a:pt x="69" y="134"/>
                    <a:pt x="67" y="134"/>
                    <a:pt x="65" y="134"/>
                  </a:cubicBezTo>
                  <a:cubicBezTo>
                    <a:pt x="63" y="134"/>
                    <a:pt x="61" y="134"/>
                    <a:pt x="60" y="134"/>
                  </a:cubicBezTo>
                  <a:cubicBezTo>
                    <a:pt x="59" y="135"/>
                    <a:pt x="57" y="135"/>
                    <a:pt x="56" y="135"/>
                  </a:cubicBezTo>
                  <a:cubicBezTo>
                    <a:pt x="52" y="135"/>
                    <a:pt x="47" y="135"/>
                    <a:pt x="43" y="138"/>
                  </a:cubicBezTo>
                  <a:cubicBezTo>
                    <a:pt x="38" y="141"/>
                    <a:pt x="38" y="141"/>
                    <a:pt x="38" y="141"/>
                  </a:cubicBezTo>
                  <a:cubicBezTo>
                    <a:pt x="36" y="143"/>
                    <a:pt x="36" y="143"/>
                    <a:pt x="36" y="143"/>
                  </a:cubicBezTo>
                  <a:cubicBezTo>
                    <a:pt x="39" y="144"/>
                    <a:pt x="39" y="144"/>
                    <a:pt x="39" y="144"/>
                  </a:cubicBezTo>
                  <a:cubicBezTo>
                    <a:pt x="39" y="144"/>
                    <a:pt x="42" y="146"/>
                    <a:pt x="45" y="146"/>
                  </a:cubicBezTo>
                  <a:cubicBezTo>
                    <a:pt x="45" y="147"/>
                    <a:pt x="44" y="147"/>
                    <a:pt x="44" y="147"/>
                  </a:cubicBezTo>
                  <a:cubicBezTo>
                    <a:pt x="42" y="149"/>
                    <a:pt x="41" y="149"/>
                    <a:pt x="39" y="149"/>
                  </a:cubicBezTo>
                  <a:cubicBezTo>
                    <a:pt x="38" y="149"/>
                    <a:pt x="37" y="149"/>
                    <a:pt x="35" y="151"/>
                  </a:cubicBezTo>
                  <a:cubicBezTo>
                    <a:pt x="32" y="155"/>
                    <a:pt x="38" y="161"/>
                    <a:pt x="40" y="162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41" y="163"/>
                    <a:pt x="41" y="163"/>
                    <a:pt x="41" y="163"/>
                  </a:cubicBezTo>
                  <a:cubicBezTo>
                    <a:pt x="43" y="164"/>
                    <a:pt x="44" y="165"/>
                    <a:pt x="45" y="166"/>
                  </a:cubicBezTo>
                  <a:cubicBezTo>
                    <a:pt x="45" y="168"/>
                    <a:pt x="46" y="168"/>
                    <a:pt x="47" y="168"/>
                  </a:cubicBezTo>
                  <a:cubicBezTo>
                    <a:pt x="48" y="168"/>
                    <a:pt x="49" y="167"/>
                    <a:pt x="50" y="166"/>
                  </a:cubicBezTo>
                  <a:cubicBezTo>
                    <a:pt x="51" y="165"/>
                    <a:pt x="52" y="164"/>
                    <a:pt x="54" y="163"/>
                  </a:cubicBezTo>
                  <a:cubicBezTo>
                    <a:pt x="55" y="163"/>
                    <a:pt x="57" y="162"/>
                    <a:pt x="59" y="162"/>
                  </a:cubicBezTo>
                  <a:cubicBezTo>
                    <a:pt x="62" y="162"/>
                    <a:pt x="64" y="163"/>
                    <a:pt x="65" y="163"/>
                  </a:cubicBezTo>
                  <a:cubicBezTo>
                    <a:pt x="66" y="164"/>
                    <a:pt x="67" y="166"/>
                    <a:pt x="66" y="170"/>
                  </a:cubicBezTo>
                  <a:cubicBezTo>
                    <a:pt x="66" y="173"/>
                    <a:pt x="65" y="174"/>
                    <a:pt x="65" y="175"/>
                  </a:cubicBezTo>
                  <a:cubicBezTo>
                    <a:pt x="64" y="176"/>
                    <a:pt x="64" y="177"/>
                    <a:pt x="63" y="178"/>
                  </a:cubicBezTo>
                  <a:cubicBezTo>
                    <a:pt x="61" y="182"/>
                    <a:pt x="60" y="185"/>
                    <a:pt x="63" y="188"/>
                  </a:cubicBezTo>
                  <a:cubicBezTo>
                    <a:pt x="64" y="189"/>
                    <a:pt x="64" y="190"/>
                    <a:pt x="64" y="190"/>
                  </a:cubicBezTo>
                  <a:cubicBezTo>
                    <a:pt x="64" y="191"/>
                    <a:pt x="64" y="192"/>
                    <a:pt x="65" y="194"/>
                  </a:cubicBezTo>
                  <a:cubicBezTo>
                    <a:pt x="66" y="196"/>
                    <a:pt x="68" y="197"/>
                    <a:pt x="70" y="197"/>
                  </a:cubicBezTo>
                  <a:cubicBezTo>
                    <a:pt x="72" y="197"/>
                    <a:pt x="74" y="196"/>
                    <a:pt x="75" y="195"/>
                  </a:cubicBezTo>
                  <a:cubicBezTo>
                    <a:pt x="76" y="194"/>
                    <a:pt x="76" y="194"/>
                    <a:pt x="76" y="194"/>
                  </a:cubicBezTo>
                  <a:cubicBezTo>
                    <a:pt x="77" y="194"/>
                    <a:pt x="77" y="196"/>
                    <a:pt x="77" y="196"/>
                  </a:cubicBezTo>
                  <a:cubicBezTo>
                    <a:pt x="78" y="197"/>
                    <a:pt x="78" y="197"/>
                    <a:pt x="78" y="198"/>
                  </a:cubicBezTo>
                  <a:cubicBezTo>
                    <a:pt x="79" y="199"/>
                    <a:pt x="79" y="200"/>
                    <a:pt x="80" y="201"/>
                  </a:cubicBezTo>
                  <a:cubicBezTo>
                    <a:pt x="81" y="202"/>
                    <a:pt x="82" y="204"/>
                    <a:pt x="82" y="206"/>
                  </a:cubicBezTo>
                  <a:cubicBezTo>
                    <a:pt x="83" y="209"/>
                    <a:pt x="83" y="211"/>
                    <a:pt x="82" y="212"/>
                  </a:cubicBezTo>
                  <a:cubicBezTo>
                    <a:pt x="82" y="212"/>
                    <a:pt x="82" y="212"/>
                    <a:pt x="82" y="212"/>
                  </a:cubicBezTo>
                  <a:cubicBezTo>
                    <a:pt x="82" y="212"/>
                    <a:pt x="82" y="212"/>
                    <a:pt x="81" y="212"/>
                  </a:cubicBezTo>
                  <a:cubicBezTo>
                    <a:pt x="80" y="211"/>
                    <a:pt x="79" y="211"/>
                    <a:pt x="78" y="211"/>
                  </a:cubicBezTo>
                  <a:cubicBezTo>
                    <a:pt x="76" y="210"/>
                    <a:pt x="74" y="209"/>
                    <a:pt x="72" y="209"/>
                  </a:cubicBezTo>
                  <a:cubicBezTo>
                    <a:pt x="71" y="209"/>
                    <a:pt x="70" y="209"/>
                    <a:pt x="69" y="210"/>
                  </a:cubicBezTo>
                  <a:cubicBezTo>
                    <a:pt x="69" y="210"/>
                    <a:pt x="68" y="210"/>
                    <a:pt x="68" y="211"/>
                  </a:cubicBezTo>
                  <a:cubicBezTo>
                    <a:pt x="66" y="211"/>
                    <a:pt x="64" y="212"/>
                    <a:pt x="64" y="213"/>
                  </a:cubicBezTo>
                  <a:cubicBezTo>
                    <a:pt x="63" y="215"/>
                    <a:pt x="64" y="217"/>
                    <a:pt x="65" y="218"/>
                  </a:cubicBezTo>
                  <a:cubicBezTo>
                    <a:pt x="68" y="221"/>
                    <a:pt x="70" y="224"/>
                    <a:pt x="72" y="228"/>
                  </a:cubicBezTo>
                  <a:cubicBezTo>
                    <a:pt x="72" y="229"/>
                    <a:pt x="73" y="230"/>
                    <a:pt x="73" y="231"/>
                  </a:cubicBezTo>
                  <a:cubicBezTo>
                    <a:pt x="74" y="234"/>
                    <a:pt x="75" y="237"/>
                    <a:pt x="78" y="239"/>
                  </a:cubicBezTo>
                  <a:cubicBezTo>
                    <a:pt x="80" y="242"/>
                    <a:pt x="83" y="244"/>
                    <a:pt x="86" y="244"/>
                  </a:cubicBezTo>
                  <a:cubicBezTo>
                    <a:pt x="87" y="244"/>
                    <a:pt x="88" y="244"/>
                    <a:pt x="89" y="243"/>
                  </a:cubicBezTo>
                  <a:cubicBezTo>
                    <a:pt x="90" y="243"/>
                    <a:pt x="91" y="243"/>
                    <a:pt x="92" y="243"/>
                  </a:cubicBezTo>
                  <a:cubicBezTo>
                    <a:pt x="93" y="243"/>
                    <a:pt x="95" y="243"/>
                    <a:pt x="97" y="244"/>
                  </a:cubicBezTo>
                  <a:cubicBezTo>
                    <a:pt x="99" y="244"/>
                    <a:pt x="101" y="244"/>
                    <a:pt x="102" y="244"/>
                  </a:cubicBezTo>
                  <a:cubicBezTo>
                    <a:pt x="103" y="244"/>
                    <a:pt x="104" y="244"/>
                    <a:pt x="104" y="244"/>
                  </a:cubicBezTo>
                  <a:cubicBezTo>
                    <a:pt x="108" y="244"/>
                    <a:pt x="116" y="245"/>
                    <a:pt x="118" y="246"/>
                  </a:cubicBezTo>
                  <a:cubicBezTo>
                    <a:pt x="119" y="246"/>
                    <a:pt x="120" y="247"/>
                    <a:pt x="121" y="247"/>
                  </a:cubicBezTo>
                  <a:cubicBezTo>
                    <a:pt x="124" y="248"/>
                    <a:pt x="126" y="249"/>
                    <a:pt x="127" y="254"/>
                  </a:cubicBezTo>
                  <a:cubicBezTo>
                    <a:pt x="129" y="258"/>
                    <a:pt x="130" y="261"/>
                    <a:pt x="130" y="263"/>
                  </a:cubicBezTo>
                  <a:cubicBezTo>
                    <a:pt x="130" y="263"/>
                    <a:pt x="130" y="263"/>
                    <a:pt x="130" y="263"/>
                  </a:cubicBezTo>
                  <a:cubicBezTo>
                    <a:pt x="131" y="264"/>
                    <a:pt x="131" y="264"/>
                    <a:pt x="131" y="264"/>
                  </a:cubicBezTo>
                  <a:cubicBezTo>
                    <a:pt x="135" y="271"/>
                    <a:pt x="137" y="275"/>
                    <a:pt x="138" y="276"/>
                  </a:cubicBezTo>
                  <a:cubicBezTo>
                    <a:pt x="139" y="277"/>
                    <a:pt x="141" y="279"/>
                    <a:pt x="142" y="280"/>
                  </a:cubicBezTo>
                  <a:cubicBezTo>
                    <a:pt x="145" y="282"/>
                    <a:pt x="148" y="284"/>
                    <a:pt x="149" y="287"/>
                  </a:cubicBezTo>
                  <a:cubicBezTo>
                    <a:pt x="150" y="293"/>
                    <a:pt x="157" y="305"/>
                    <a:pt x="163" y="307"/>
                  </a:cubicBezTo>
                  <a:cubicBezTo>
                    <a:pt x="165" y="308"/>
                    <a:pt x="167" y="309"/>
                    <a:pt x="170" y="310"/>
                  </a:cubicBezTo>
                  <a:cubicBezTo>
                    <a:pt x="173" y="311"/>
                    <a:pt x="177" y="312"/>
                    <a:pt x="178" y="313"/>
                  </a:cubicBezTo>
                  <a:cubicBezTo>
                    <a:pt x="181" y="315"/>
                    <a:pt x="182" y="317"/>
                    <a:pt x="182" y="319"/>
                  </a:cubicBezTo>
                  <a:cubicBezTo>
                    <a:pt x="181" y="322"/>
                    <a:pt x="181" y="328"/>
                    <a:pt x="184" y="330"/>
                  </a:cubicBezTo>
                  <a:cubicBezTo>
                    <a:pt x="184" y="331"/>
                    <a:pt x="185" y="332"/>
                    <a:pt x="185" y="333"/>
                  </a:cubicBezTo>
                  <a:cubicBezTo>
                    <a:pt x="186" y="335"/>
                    <a:pt x="188" y="337"/>
                    <a:pt x="190" y="337"/>
                  </a:cubicBezTo>
                  <a:cubicBezTo>
                    <a:pt x="191" y="337"/>
                    <a:pt x="192" y="337"/>
                    <a:pt x="192" y="337"/>
                  </a:cubicBezTo>
                  <a:cubicBezTo>
                    <a:pt x="193" y="336"/>
                    <a:pt x="193" y="336"/>
                    <a:pt x="194" y="335"/>
                  </a:cubicBezTo>
                  <a:cubicBezTo>
                    <a:pt x="195" y="334"/>
                    <a:pt x="196" y="333"/>
                    <a:pt x="197" y="333"/>
                  </a:cubicBezTo>
                  <a:cubicBezTo>
                    <a:pt x="197" y="333"/>
                    <a:pt x="197" y="333"/>
                    <a:pt x="197" y="333"/>
                  </a:cubicBezTo>
                  <a:cubicBezTo>
                    <a:pt x="197" y="333"/>
                    <a:pt x="197" y="334"/>
                    <a:pt x="197" y="334"/>
                  </a:cubicBezTo>
                  <a:cubicBezTo>
                    <a:pt x="197" y="335"/>
                    <a:pt x="197" y="336"/>
                    <a:pt x="198" y="338"/>
                  </a:cubicBezTo>
                  <a:cubicBezTo>
                    <a:pt x="199" y="340"/>
                    <a:pt x="201" y="342"/>
                    <a:pt x="204" y="342"/>
                  </a:cubicBezTo>
                  <a:cubicBezTo>
                    <a:pt x="206" y="342"/>
                    <a:pt x="207" y="341"/>
                    <a:pt x="208" y="340"/>
                  </a:cubicBezTo>
                  <a:cubicBezTo>
                    <a:pt x="209" y="339"/>
                    <a:pt x="210" y="338"/>
                    <a:pt x="211" y="338"/>
                  </a:cubicBezTo>
                  <a:cubicBezTo>
                    <a:pt x="212" y="336"/>
                    <a:pt x="212" y="336"/>
                    <a:pt x="214" y="335"/>
                  </a:cubicBezTo>
                  <a:cubicBezTo>
                    <a:pt x="215" y="334"/>
                    <a:pt x="215" y="334"/>
                    <a:pt x="215" y="334"/>
                  </a:cubicBezTo>
                  <a:cubicBezTo>
                    <a:pt x="216" y="334"/>
                    <a:pt x="216" y="333"/>
                    <a:pt x="217" y="333"/>
                  </a:cubicBezTo>
                  <a:cubicBezTo>
                    <a:pt x="217" y="333"/>
                    <a:pt x="217" y="334"/>
                    <a:pt x="218" y="335"/>
                  </a:cubicBezTo>
                  <a:cubicBezTo>
                    <a:pt x="219" y="335"/>
                    <a:pt x="219" y="335"/>
                    <a:pt x="219" y="335"/>
                  </a:cubicBezTo>
                  <a:cubicBezTo>
                    <a:pt x="222" y="339"/>
                    <a:pt x="226" y="344"/>
                    <a:pt x="230" y="344"/>
                  </a:cubicBezTo>
                  <a:cubicBezTo>
                    <a:pt x="231" y="344"/>
                    <a:pt x="231" y="344"/>
                    <a:pt x="231" y="344"/>
                  </a:cubicBezTo>
                  <a:cubicBezTo>
                    <a:pt x="232" y="344"/>
                    <a:pt x="233" y="344"/>
                    <a:pt x="234" y="344"/>
                  </a:cubicBezTo>
                  <a:cubicBezTo>
                    <a:pt x="236" y="343"/>
                    <a:pt x="238" y="343"/>
                    <a:pt x="240" y="341"/>
                  </a:cubicBezTo>
                  <a:cubicBezTo>
                    <a:pt x="240" y="341"/>
                    <a:pt x="241" y="341"/>
                    <a:pt x="241" y="340"/>
                  </a:cubicBezTo>
                  <a:cubicBezTo>
                    <a:pt x="242" y="339"/>
                    <a:pt x="243" y="338"/>
                    <a:pt x="245" y="338"/>
                  </a:cubicBezTo>
                  <a:cubicBezTo>
                    <a:pt x="246" y="338"/>
                    <a:pt x="247" y="337"/>
                    <a:pt x="248" y="337"/>
                  </a:cubicBezTo>
                  <a:cubicBezTo>
                    <a:pt x="249" y="337"/>
                    <a:pt x="250" y="336"/>
                    <a:pt x="250" y="336"/>
                  </a:cubicBezTo>
                  <a:cubicBezTo>
                    <a:pt x="251" y="336"/>
                    <a:pt x="251" y="337"/>
                    <a:pt x="251" y="337"/>
                  </a:cubicBezTo>
                  <a:cubicBezTo>
                    <a:pt x="252" y="337"/>
                    <a:pt x="253" y="338"/>
                    <a:pt x="254" y="339"/>
                  </a:cubicBezTo>
                  <a:cubicBezTo>
                    <a:pt x="257" y="340"/>
                    <a:pt x="260" y="342"/>
                    <a:pt x="262" y="343"/>
                  </a:cubicBezTo>
                  <a:cubicBezTo>
                    <a:pt x="262" y="343"/>
                    <a:pt x="263" y="344"/>
                    <a:pt x="263" y="344"/>
                  </a:cubicBezTo>
                  <a:cubicBezTo>
                    <a:pt x="266" y="345"/>
                    <a:pt x="270" y="348"/>
                    <a:pt x="273" y="348"/>
                  </a:cubicBezTo>
                  <a:cubicBezTo>
                    <a:pt x="274" y="348"/>
                    <a:pt x="274" y="348"/>
                    <a:pt x="275" y="349"/>
                  </a:cubicBezTo>
                  <a:cubicBezTo>
                    <a:pt x="277" y="349"/>
                    <a:pt x="279" y="350"/>
                    <a:pt x="280" y="350"/>
                  </a:cubicBezTo>
                  <a:cubicBezTo>
                    <a:pt x="281" y="350"/>
                    <a:pt x="283" y="349"/>
                    <a:pt x="283" y="349"/>
                  </a:cubicBezTo>
                  <a:cubicBezTo>
                    <a:pt x="284" y="348"/>
                    <a:pt x="285" y="348"/>
                    <a:pt x="286" y="348"/>
                  </a:cubicBezTo>
                  <a:cubicBezTo>
                    <a:pt x="290" y="346"/>
                    <a:pt x="290" y="346"/>
                    <a:pt x="290" y="346"/>
                  </a:cubicBezTo>
                  <a:cubicBezTo>
                    <a:pt x="287" y="344"/>
                    <a:pt x="287" y="344"/>
                    <a:pt x="287" y="344"/>
                  </a:cubicBezTo>
                  <a:cubicBezTo>
                    <a:pt x="287" y="344"/>
                    <a:pt x="287" y="344"/>
                    <a:pt x="287" y="344"/>
                  </a:cubicBezTo>
                  <a:cubicBezTo>
                    <a:pt x="287" y="342"/>
                    <a:pt x="287" y="338"/>
                    <a:pt x="286" y="334"/>
                  </a:cubicBezTo>
                  <a:cubicBezTo>
                    <a:pt x="286" y="332"/>
                    <a:pt x="286" y="332"/>
                    <a:pt x="288" y="330"/>
                  </a:cubicBezTo>
                  <a:cubicBezTo>
                    <a:pt x="289" y="330"/>
                    <a:pt x="290" y="330"/>
                    <a:pt x="291" y="329"/>
                  </a:cubicBezTo>
                  <a:cubicBezTo>
                    <a:pt x="294" y="326"/>
                    <a:pt x="296" y="326"/>
                    <a:pt x="299" y="326"/>
                  </a:cubicBezTo>
                  <a:cubicBezTo>
                    <a:pt x="303" y="325"/>
                    <a:pt x="305" y="323"/>
                    <a:pt x="307" y="320"/>
                  </a:cubicBezTo>
                  <a:cubicBezTo>
                    <a:pt x="307" y="320"/>
                    <a:pt x="308" y="319"/>
                    <a:pt x="309" y="318"/>
                  </a:cubicBezTo>
                  <a:cubicBezTo>
                    <a:pt x="312" y="315"/>
                    <a:pt x="311" y="312"/>
                    <a:pt x="311" y="310"/>
                  </a:cubicBezTo>
                  <a:cubicBezTo>
                    <a:pt x="310" y="309"/>
                    <a:pt x="310" y="307"/>
                    <a:pt x="310" y="306"/>
                  </a:cubicBezTo>
                  <a:cubicBezTo>
                    <a:pt x="310" y="306"/>
                    <a:pt x="310" y="306"/>
                    <a:pt x="310" y="306"/>
                  </a:cubicBezTo>
                  <a:cubicBezTo>
                    <a:pt x="310" y="306"/>
                    <a:pt x="310" y="306"/>
                    <a:pt x="310" y="306"/>
                  </a:cubicBezTo>
                  <a:cubicBezTo>
                    <a:pt x="311" y="306"/>
                    <a:pt x="312" y="307"/>
                    <a:pt x="314" y="307"/>
                  </a:cubicBezTo>
                  <a:cubicBezTo>
                    <a:pt x="314" y="307"/>
                    <a:pt x="315" y="307"/>
                    <a:pt x="316" y="307"/>
                  </a:cubicBezTo>
                  <a:cubicBezTo>
                    <a:pt x="321" y="307"/>
                    <a:pt x="322" y="301"/>
                    <a:pt x="323" y="299"/>
                  </a:cubicBezTo>
                  <a:cubicBezTo>
                    <a:pt x="323" y="297"/>
                    <a:pt x="324" y="295"/>
                    <a:pt x="324" y="294"/>
                  </a:cubicBezTo>
                  <a:cubicBezTo>
                    <a:pt x="324" y="292"/>
                    <a:pt x="324" y="289"/>
                    <a:pt x="325" y="286"/>
                  </a:cubicBezTo>
                  <a:cubicBezTo>
                    <a:pt x="326" y="285"/>
                    <a:pt x="327" y="283"/>
                    <a:pt x="326" y="281"/>
                  </a:cubicBezTo>
                  <a:cubicBezTo>
                    <a:pt x="325" y="279"/>
                    <a:pt x="323" y="279"/>
                    <a:pt x="321" y="279"/>
                  </a:cubicBezTo>
                  <a:cubicBezTo>
                    <a:pt x="320" y="279"/>
                    <a:pt x="320" y="279"/>
                    <a:pt x="319" y="278"/>
                  </a:cubicBezTo>
                  <a:cubicBezTo>
                    <a:pt x="316" y="278"/>
                    <a:pt x="312" y="277"/>
                    <a:pt x="308" y="275"/>
                  </a:cubicBezTo>
                  <a:cubicBezTo>
                    <a:pt x="307" y="275"/>
                    <a:pt x="306" y="274"/>
                    <a:pt x="306" y="272"/>
                  </a:cubicBezTo>
                  <a:cubicBezTo>
                    <a:pt x="305" y="270"/>
                    <a:pt x="305" y="268"/>
                    <a:pt x="303" y="267"/>
                  </a:cubicBezTo>
                  <a:cubicBezTo>
                    <a:pt x="302" y="267"/>
                    <a:pt x="301" y="266"/>
                    <a:pt x="303" y="261"/>
                  </a:cubicBezTo>
                  <a:cubicBezTo>
                    <a:pt x="304" y="258"/>
                    <a:pt x="303" y="256"/>
                    <a:pt x="302" y="253"/>
                  </a:cubicBezTo>
                  <a:cubicBezTo>
                    <a:pt x="301" y="252"/>
                    <a:pt x="301" y="251"/>
                    <a:pt x="301" y="249"/>
                  </a:cubicBezTo>
                  <a:cubicBezTo>
                    <a:pt x="300" y="246"/>
                    <a:pt x="300" y="246"/>
                    <a:pt x="306" y="242"/>
                  </a:cubicBezTo>
                  <a:cubicBezTo>
                    <a:pt x="309" y="240"/>
                    <a:pt x="310" y="238"/>
                    <a:pt x="311" y="237"/>
                  </a:cubicBezTo>
                  <a:cubicBezTo>
                    <a:pt x="312" y="236"/>
                    <a:pt x="312" y="236"/>
                    <a:pt x="313" y="235"/>
                  </a:cubicBezTo>
                  <a:cubicBezTo>
                    <a:pt x="316" y="233"/>
                    <a:pt x="317" y="229"/>
                    <a:pt x="317" y="226"/>
                  </a:cubicBezTo>
                  <a:cubicBezTo>
                    <a:pt x="318" y="225"/>
                    <a:pt x="318" y="225"/>
                    <a:pt x="318" y="225"/>
                  </a:cubicBezTo>
                  <a:cubicBezTo>
                    <a:pt x="317" y="224"/>
                    <a:pt x="317" y="224"/>
                    <a:pt x="317" y="224"/>
                  </a:cubicBezTo>
                  <a:cubicBezTo>
                    <a:pt x="317" y="224"/>
                    <a:pt x="316" y="223"/>
                    <a:pt x="316" y="222"/>
                  </a:cubicBezTo>
                  <a:cubicBezTo>
                    <a:pt x="314" y="219"/>
                    <a:pt x="310" y="218"/>
                    <a:pt x="307" y="217"/>
                  </a:cubicBezTo>
                  <a:cubicBezTo>
                    <a:pt x="306" y="217"/>
                    <a:pt x="305" y="216"/>
                    <a:pt x="304" y="216"/>
                  </a:cubicBezTo>
                  <a:cubicBezTo>
                    <a:pt x="303" y="216"/>
                    <a:pt x="301" y="213"/>
                    <a:pt x="300" y="211"/>
                  </a:cubicBezTo>
                  <a:cubicBezTo>
                    <a:pt x="299" y="209"/>
                    <a:pt x="299" y="208"/>
                    <a:pt x="300" y="206"/>
                  </a:cubicBezTo>
                  <a:cubicBezTo>
                    <a:pt x="303" y="202"/>
                    <a:pt x="305" y="201"/>
                    <a:pt x="308" y="201"/>
                  </a:cubicBezTo>
                  <a:cubicBezTo>
                    <a:pt x="313" y="201"/>
                    <a:pt x="320" y="198"/>
                    <a:pt x="321" y="193"/>
                  </a:cubicBezTo>
                  <a:cubicBezTo>
                    <a:pt x="321" y="191"/>
                    <a:pt x="323" y="190"/>
                    <a:pt x="326" y="188"/>
                  </a:cubicBezTo>
                  <a:cubicBezTo>
                    <a:pt x="327" y="188"/>
                    <a:pt x="327" y="188"/>
                    <a:pt x="327" y="188"/>
                  </a:cubicBezTo>
                  <a:cubicBezTo>
                    <a:pt x="333" y="185"/>
                    <a:pt x="339" y="181"/>
                    <a:pt x="339" y="177"/>
                  </a:cubicBezTo>
                  <a:cubicBezTo>
                    <a:pt x="340" y="173"/>
                    <a:pt x="339" y="168"/>
                    <a:pt x="338" y="165"/>
                  </a:cubicBezTo>
                  <a:cubicBezTo>
                    <a:pt x="338" y="164"/>
                    <a:pt x="337" y="163"/>
                    <a:pt x="337" y="163"/>
                  </a:cubicBezTo>
                  <a:cubicBezTo>
                    <a:pt x="337" y="160"/>
                    <a:pt x="337" y="151"/>
                    <a:pt x="337" y="148"/>
                  </a:cubicBezTo>
                  <a:cubicBezTo>
                    <a:pt x="337" y="147"/>
                    <a:pt x="337" y="147"/>
                    <a:pt x="337" y="146"/>
                  </a:cubicBezTo>
                  <a:cubicBezTo>
                    <a:pt x="337" y="145"/>
                    <a:pt x="337" y="145"/>
                    <a:pt x="337" y="144"/>
                  </a:cubicBezTo>
                  <a:cubicBezTo>
                    <a:pt x="338" y="145"/>
                    <a:pt x="338" y="145"/>
                    <a:pt x="339" y="145"/>
                  </a:cubicBezTo>
                  <a:cubicBezTo>
                    <a:pt x="340" y="145"/>
                    <a:pt x="341" y="145"/>
                    <a:pt x="342" y="144"/>
                  </a:cubicBezTo>
                  <a:cubicBezTo>
                    <a:pt x="343" y="142"/>
                    <a:pt x="344" y="140"/>
                    <a:pt x="344" y="138"/>
                  </a:cubicBezTo>
                  <a:cubicBezTo>
                    <a:pt x="343" y="135"/>
                    <a:pt x="343" y="135"/>
                    <a:pt x="346" y="133"/>
                  </a:cubicBezTo>
                  <a:cubicBezTo>
                    <a:pt x="347" y="132"/>
                    <a:pt x="348" y="132"/>
                    <a:pt x="348" y="132"/>
                  </a:cubicBezTo>
                  <a:cubicBezTo>
                    <a:pt x="348" y="132"/>
                    <a:pt x="348" y="132"/>
                    <a:pt x="349" y="133"/>
                  </a:cubicBezTo>
                  <a:cubicBezTo>
                    <a:pt x="349" y="133"/>
                    <a:pt x="350" y="134"/>
                    <a:pt x="352" y="135"/>
                  </a:cubicBezTo>
                  <a:cubicBezTo>
                    <a:pt x="353" y="135"/>
                    <a:pt x="353" y="135"/>
                    <a:pt x="354" y="135"/>
                  </a:cubicBezTo>
                  <a:cubicBezTo>
                    <a:pt x="356" y="135"/>
                    <a:pt x="357" y="135"/>
                    <a:pt x="359" y="137"/>
                  </a:cubicBezTo>
                  <a:cubicBezTo>
                    <a:pt x="359" y="138"/>
                    <a:pt x="360" y="138"/>
                    <a:pt x="361" y="138"/>
                  </a:cubicBezTo>
                  <a:cubicBezTo>
                    <a:pt x="363" y="138"/>
                    <a:pt x="364" y="137"/>
                    <a:pt x="364" y="136"/>
                  </a:cubicBezTo>
                  <a:cubicBezTo>
                    <a:pt x="365" y="134"/>
                    <a:pt x="364" y="131"/>
                    <a:pt x="362" y="129"/>
                  </a:cubicBezTo>
                  <a:cubicBezTo>
                    <a:pt x="360" y="127"/>
                    <a:pt x="359" y="125"/>
                    <a:pt x="359" y="123"/>
                  </a:cubicBezTo>
                  <a:cubicBezTo>
                    <a:pt x="358" y="122"/>
                    <a:pt x="357" y="120"/>
                    <a:pt x="356" y="119"/>
                  </a:cubicBezTo>
                  <a:cubicBezTo>
                    <a:pt x="356" y="119"/>
                    <a:pt x="356" y="118"/>
                    <a:pt x="355" y="117"/>
                  </a:cubicBezTo>
                  <a:cubicBezTo>
                    <a:pt x="354" y="114"/>
                    <a:pt x="353" y="111"/>
                    <a:pt x="348" y="110"/>
                  </a:cubicBezTo>
                  <a:cubicBezTo>
                    <a:pt x="343" y="109"/>
                    <a:pt x="341" y="108"/>
                    <a:pt x="338" y="106"/>
                  </a:cubicBezTo>
                  <a:cubicBezTo>
                    <a:pt x="336" y="105"/>
                    <a:pt x="335" y="105"/>
                    <a:pt x="334" y="105"/>
                  </a:cubicBezTo>
                  <a:cubicBezTo>
                    <a:pt x="334" y="105"/>
                    <a:pt x="334" y="105"/>
                    <a:pt x="334" y="105"/>
                  </a:cubicBezTo>
                  <a:cubicBezTo>
                    <a:pt x="334" y="105"/>
                    <a:pt x="334" y="105"/>
                    <a:pt x="334" y="105"/>
                  </a:cubicBezTo>
                  <a:cubicBezTo>
                    <a:pt x="332" y="105"/>
                    <a:pt x="330" y="107"/>
                    <a:pt x="327" y="110"/>
                  </a:cubicBezTo>
                  <a:cubicBezTo>
                    <a:pt x="324" y="113"/>
                    <a:pt x="324" y="114"/>
                    <a:pt x="324" y="116"/>
                  </a:cubicBezTo>
                  <a:cubicBezTo>
                    <a:pt x="324" y="117"/>
                    <a:pt x="324" y="117"/>
                    <a:pt x="323" y="119"/>
                  </a:cubicBezTo>
                  <a:cubicBezTo>
                    <a:pt x="322" y="122"/>
                    <a:pt x="322" y="123"/>
                    <a:pt x="323" y="125"/>
                  </a:cubicBezTo>
                  <a:cubicBezTo>
                    <a:pt x="323" y="126"/>
                    <a:pt x="323" y="126"/>
                    <a:pt x="323" y="127"/>
                  </a:cubicBezTo>
                  <a:cubicBezTo>
                    <a:pt x="323" y="129"/>
                    <a:pt x="323" y="129"/>
                    <a:pt x="323" y="129"/>
                  </a:cubicBezTo>
                  <a:cubicBezTo>
                    <a:pt x="325" y="129"/>
                    <a:pt x="325" y="129"/>
                    <a:pt x="325" y="129"/>
                  </a:cubicBezTo>
                  <a:cubicBezTo>
                    <a:pt x="325" y="129"/>
                    <a:pt x="325" y="129"/>
                    <a:pt x="326" y="129"/>
                  </a:cubicBezTo>
                  <a:cubicBezTo>
                    <a:pt x="328" y="129"/>
                    <a:pt x="331" y="129"/>
                    <a:pt x="334" y="127"/>
                  </a:cubicBezTo>
                  <a:cubicBezTo>
                    <a:pt x="334" y="126"/>
                    <a:pt x="334" y="126"/>
                    <a:pt x="335" y="126"/>
                  </a:cubicBezTo>
                  <a:cubicBezTo>
                    <a:pt x="335" y="126"/>
                    <a:pt x="335" y="126"/>
                    <a:pt x="335" y="126"/>
                  </a:cubicBezTo>
                  <a:cubicBezTo>
                    <a:pt x="335" y="127"/>
                    <a:pt x="335" y="128"/>
                    <a:pt x="336" y="128"/>
                  </a:cubicBezTo>
                  <a:cubicBezTo>
                    <a:pt x="337" y="130"/>
                    <a:pt x="335" y="133"/>
                    <a:pt x="334" y="134"/>
                  </a:cubicBezTo>
                  <a:cubicBezTo>
                    <a:pt x="334" y="135"/>
                    <a:pt x="333" y="135"/>
                    <a:pt x="333" y="135"/>
                  </a:cubicBezTo>
                  <a:cubicBezTo>
                    <a:pt x="333" y="136"/>
                    <a:pt x="333" y="137"/>
                    <a:pt x="332" y="137"/>
                  </a:cubicBezTo>
                  <a:cubicBezTo>
                    <a:pt x="331" y="137"/>
                    <a:pt x="330" y="137"/>
                    <a:pt x="330" y="137"/>
                  </a:cubicBezTo>
                  <a:cubicBezTo>
                    <a:pt x="329" y="137"/>
                    <a:pt x="328" y="137"/>
                    <a:pt x="327" y="137"/>
                  </a:cubicBezTo>
                  <a:cubicBezTo>
                    <a:pt x="325" y="137"/>
                    <a:pt x="324" y="137"/>
                    <a:pt x="323" y="137"/>
                  </a:cubicBezTo>
                  <a:cubicBezTo>
                    <a:pt x="317" y="138"/>
                    <a:pt x="312" y="140"/>
                    <a:pt x="309" y="143"/>
                  </a:cubicBezTo>
                  <a:cubicBezTo>
                    <a:pt x="308" y="143"/>
                    <a:pt x="307" y="145"/>
                    <a:pt x="306" y="146"/>
                  </a:cubicBezTo>
                  <a:cubicBezTo>
                    <a:pt x="303" y="150"/>
                    <a:pt x="301" y="153"/>
                    <a:pt x="297" y="153"/>
                  </a:cubicBezTo>
                  <a:cubicBezTo>
                    <a:pt x="296" y="153"/>
                    <a:pt x="296" y="153"/>
                    <a:pt x="296" y="153"/>
                  </a:cubicBezTo>
                  <a:cubicBezTo>
                    <a:pt x="290" y="153"/>
                    <a:pt x="287" y="149"/>
                    <a:pt x="285" y="147"/>
                  </a:cubicBezTo>
                  <a:cubicBezTo>
                    <a:pt x="285" y="146"/>
                    <a:pt x="284" y="146"/>
                    <a:pt x="284" y="145"/>
                  </a:cubicBezTo>
                  <a:cubicBezTo>
                    <a:pt x="281" y="143"/>
                    <a:pt x="270" y="139"/>
                    <a:pt x="265" y="138"/>
                  </a:cubicBezTo>
                  <a:cubicBezTo>
                    <a:pt x="262" y="137"/>
                    <a:pt x="260" y="136"/>
                    <a:pt x="257" y="134"/>
                  </a:cubicBezTo>
                  <a:cubicBezTo>
                    <a:pt x="256" y="133"/>
                    <a:pt x="255" y="133"/>
                    <a:pt x="254" y="132"/>
                  </a:cubicBezTo>
                  <a:cubicBezTo>
                    <a:pt x="254" y="131"/>
                    <a:pt x="247" y="128"/>
                    <a:pt x="243" y="128"/>
                  </a:cubicBezTo>
                  <a:cubicBezTo>
                    <a:pt x="240" y="128"/>
                    <a:pt x="239" y="129"/>
                    <a:pt x="239" y="130"/>
                  </a:cubicBezTo>
                  <a:cubicBezTo>
                    <a:pt x="238" y="131"/>
                    <a:pt x="236" y="131"/>
                    <a:pt x="234" y="132"/>
                  </a:cubicBezTo>
                  <a:cubicBezTo>
                    <a:pt x="233" y="133"/>
                    <a:pt x="232" y="133"/>
                    <a:pt x="231" y="134"/>
                  </a:cubicBezTo>
                  <a:cubicBezTo>
                    <a:pt x="231" y="134"/>
                    <a:pt x="231" y="133"/>
                    <a:pt x="230" y="133"/>
                  </a:cubicBezTo>
                  <a:cubicBezTo>
                    <a:pt x="229" y="130"/>
                    <a:pt x="229" y="129"/>
                    <a:pt x="229" y="129"/>
                  </a:cubicBezTo>
                  <a:cubicBezTo>
                    <a:pt x="229" y="129"/>
                    <a:pt x="229" y="129"/>
                    <a:pt x="229" y="129"/>
                  </a:cubicBezTo>
                  <a:cubicBezTo>
                    <a:pt x="231" y="129"/>
                    <a:pt x="231" y="128"/>
                    <a:pt x="231" y="126"/>
                  </a:cubicBezTo>
                  <a:cubicBezTo>
                    <a:pt x="232" y="124"/>
                    <a:pt x="228" y="121"/>
                    <a:pt x="225" y="120"/>
                  </a:cubicBezTo>
                  <a:cubicBezTo>
                    <a:pt x="225" y="120"/>
                    <a:pt x="224" y="119"/>
                    <a:pt x="224" y="119"/>
                  </a:cubicBezTo>
                  <a:cubicBezTo>
                    <a:pt x="222" y="118"/>
                    <a:pt x="220" y="118"/>
                    <a:pt x="218" y="118"/>
                  </a:cubicBezTo>
                  <a:cubicBezTo>
                    <a:pt x="217" y="118"/>
                    <a:pt x="216" y="118"/>
                    <a:pt x="214" y="118"/>
                  </a:cubicBezTo>
                  <a:cubicBezTo>
                    <a:pt x="212" y="118"/>
                    <a:pt x="205" y="119"/>
                    <a:pt x="202" y="122"/>
                  </a:cubicBezTo>
                  <a:cubicBezTo>
                    <a:pt x="200" y="124"/>
                    <a:pt x="195" y="127"/>
                    <a:pt x="192" y="127"/>
                  </a:cubicBezTo>
                  <a:cubicBezTo>
                    <a:pt x="191" y="127"/>
                    <a:pt x="190" y="127"/>
                    <a:pt x="190" y="126"/>
                  </a:cubicBezTo>
                  <a:cubicBezTo>
                    <a:pt x="190" y="126"/>
                    <a:pt x="189" y="126"/>
                    <a:pt x="189" y="126"/>
                  </a:cubicBezTo>
                  <a:cubicBezTo>
                    <a:pt x="189" y="125"/>
                    <a:pt x="191" y="123"/>
                    <a:pt x="193" y="123"/>
                  </a:cubicBezTo>
                  <a:cubicBezTo>
                    <a:pt x="194" y="123"/>
                    <a:pt x="194" y="123"/>
                    <a:pt x="194" y="123"/>
                  </a:cubicBezTo>
                  <a:cubicBezTo>
                    <a:pt x="198" y="122"/>
                    <a:pt x="203" y="121"/>
                    <a:pt x="206" y="116"/>
                  </a:cubicBezTo>
                  <a:cubicBezTo>
                    <a:pt x="209" y="111"/>
                    <a:pt x="210" y="106"/>
                    <a:pt x="210" y="99"/>
                  </a:cubicBezTo>
                  <a:cubicBezTo>
                    <a:pt x="210" y="96"/>
                    <a:pt x="210" y="94"/>
                    <a:pt x="211" y="91"/>
                  </a:cubicBezTo>
                  <a:cubicBezTo>
                    <a:pt x="211" y="90"/>
                    <a:pt x="211" y="89"/>
                    <a:pt x="211" y="88"/>
                  </a:cubicBezTo>
                  <a:cubicBezTo>
                    <a:pt x="211" y="86"/>
                    <a:pt x="212" y="85"/>
                    <a:pt x="210" y="83"/>
                  </a:cubicBezTo>
                  <a:cubicBezTo>
                    <a:pt x="209" y="82"/>
                    <a:pt x="208" y="82"/>
                    <a:pt x="207" y="82"/>
                  </a:cubicBezTo>
                  <a:cubicBezTo>
                    <a:pt x="207" y="82"/>
                    <a:pt x="206" y="82"/>
                    <a:pt x="206" y="82"/>
                  </a:cubicBezTo>
                  <a:cubicBezTo>
                    <a:pt x="205" y="81"/>
                    <a:pt x="204" y="81"/>
                    <a:pt x="203" y="81"/>
                  </a:cubicBezTo>
                  <a:cubicBezTo>
                    <a:pt x="204" y="79"/>
                    <a:pt x="205" y="78"/>
                    <a:pt x="205" y="75"/>
                  </a:cubicBezTo>
                  <a:cubicBezTo>
                    <a:pt x="206" y="70"/>
                    <a:pt x="205" y="66"/>
                    <a:pt x="203" y="62"/>
                  </a:cubicBezTo>
                  <a:cubicBezTo>
                    <a:pt x="200" y="58"/>
                    <a:pt x="196" y="55"/>
                    <a:pt x="196" y="55"/>
                  </a:cubicBezTo>
                  <a:cubicBezTo>
                    <a:pt x="193" y="53"/>
                    <a:pt x="193" y="53"/>
                    <a:pt x="193" y="53"/>
                  </a:cubicBezTo>
                  <a:cubicBezTo>
                    <a:pt x="193" y="57"/>
                    <a:pt x="193" y="57"/>
                    <a:pt x="193" y="57"/>
                  </a:cubicBezTo>
                  <a:cubicBezTo>
                    <a:pt x="193" y="57"/>
                    <a:pt x="193" y="62"/>
                    <a:pt x="191" y="62"/>
                  </a:cubicBezTo>
                  <a:cubicBezTo>
                    <a:pt x="187" y="62"/>
                    <a:pt x="184" y="61"/>
                    <a:pt x="181" y="58"/>
                  </a:cubicBezTo>
                  <a:cubicBezTo>
                    <a:pt x="178" y="55"/>
                    <a:pt x="175" y="54"/>
                    <a:pt x="171" y="53"/>
                  </a:cubicBezTo>
                  <a:cubicBezTo>
                    <a:pt x="170" y="53"/>
                    <a:pt x="170" y="53"/>
                    <a:pt x="170" y="53"/>
                  </a:cubicBezTo>
                  <a:cubicBezTo>
                    <a:pt x="166" y="52"/>
                    <a:pt x="161" y="49"/>
                    <a:pt x="158" y="47"/>
                  </a:cubicBezTo>
                  <a:cubicBezTo>
                    <a:pt x="158" y="44"/>
                    <a:pt x="158" y="44"/>
                    <a:pt x="158" y="44"/>
                  </a:cubicBezTo>
                  <a:cubicBezTo>
                    <a:pt x="158" y="40"/>
                    <a:pt x="158" y="40"/>
                    <a:pt x="158" y="40"/>
                  </a:cubicBezTo>
                  <a:cubicBezTo>
                    <a:pt x="155" y="42"/>
                    <a:pt x="155" y="42"/>
                    <a:pt x="155" y="42"/>
                  </a:cubicBezTo>
                  <a:cubicBezTo>
                    <a:pt x="155" y="42"/>
                    <a:pt x="147" y="47"/>
                    <a:pt x="143" y="50"/>
                  </a:cubicBezTo>
                  <a:cubicBezTo>
                    <a:pt x="142" y="51"/>
                    <a:pt x="141" y="53"/>
                    <a:pt x="140" y="54"/>
                  </a:cubicBezTo>
                  <a:cubicBezTo>
                    <a:pt x="140" y="54"/>
                    <a:pt x="139" y="54"/>
                    <a:pt x="139" y="55"/>
                  </a:cubicBezTo>
                  <a:cubicBezTo>
                    <a:pt x="139" y="53"/>
                    <a:pt x="138" y="51"/>
                    <a:pt x="138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36" y="47"/>
                    <a:pt x="131" y="47"/>
                    <a:pt x="127" y="52"/>
                  </a:cubicBezTo>
                  <a:cubicBezTo>
                    <a:pt x="125" y="54"/>
                    <a:pt x="123" y="56"/>
                    <a:pt x="121" y="56"/>
                  </a:cubicBezTo>
                  <a:cubicBezTo>
                    <a:pt x="121" y="56"/>
                    <a:pt x="120" y="56"/>
                    <a:pt x="119" y="54"/>
                  </a:cubicBezTo>
                  <a:cubicBezTo>
                    <a:pt x="118" y="53"/>
                    <a:pt x="118" y="51"/>
                    <a:pt x="118" y="50"/>
                  </a:cubicBezTo>
                  <a:cubicBezTo>
                    <a:pt x="118" y="48"/>
                    <a:pt x="118" y="47"/>
                    <a:pt x="117" y="45"/>
                  </a:cubicBezTo>
                  <a:cubicBezTo>
                    <a:pt x="114" y="43"/>
                    <a:pt x="110" y="40"/>
                    <a:pt x="105" y="40"/>
                  </a:cubicBezTo>
                  <a:cubicBezTo>
                    <a:pt x="101" y="40"/>
                    <a:pt x="94" y="40"/>
                    <a:pt x="91" y="39"/>
                  </a:cubicBezTo>
                  <a:cubicBezTo>
                    <a:pt x="91" y="38"/>
                    <a:pt x="90" y="38"/>
                    <a:pt x="90" y="38"/>
                  </a:cubicBezTo>
                  <a:cubicBezTo>
                    <a:pt x="87" y="36"/>
                    <a:pt x="85" y="35"/>
                    <a:pt x="81" y="35"/>
                  </a:cubicBezTo>
                  <a:cubicBezTo>
                    <a:pt x="64" y="35"/>
                    <a:pt x="64" y="35"/>
                    <a:pt x="64" y="35"/>
                  </a:cubicBezTo>
                  <a:cubicBezTo>
                    <a:pt x="63" y="35"/>
                    <a:pt x="62" y="35"/>
                    <a:pt x="60" y="35"/>
                  </a:cubicBezTo>
                  <a:cubicBezTo>
                    <a:pt x="59" y="36"/>
                    <a:pt x="57" y="36"/>
                    <a:pt x="55" y="36"/>
                  </a:cubicBezTo>
                  <a:cubicBezTo>
                    <a:pt x="54" y="36"/>
                    <a:pt x="53" y="36"/>
                    <a:pt x="52" y="35"/>
                  </a:cubicBezTo>
                  <a:cubicBezTo>
                    <a:pt x="51" y="33"/>
                    <a:pt x="49" y="32"/>
                    <a:pt x="47" y="32"/>
                  </a:cubicBezTo>
                  <a:cubicBezTo>
                    <a:pt x="45" y="32"/>
                    <a:pt x="43" y="34"/>
                    <a:pt x="43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1" y="36"/>
                    <a:pt x="40" y="37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19" y="37"/>
                    <a:pt x="16" y="36"/>
                    <a:pt x="15" y="35"/>
                  </a:cubicBezTo>
                  <a:cubicBezTo>
                    <a:pt x="15" y="34"/>
                    <a:pt x="15" y="33"/>
                    <a:pt x="15" y="32"/>
                  </a:cubicBezTo>
                  <a:cubicBezTo>
                    <a:pt x="15" y="31"/>
                    <a:pt x="15" y="28"/>
                    <a:pt x="14" y="25"/>
                  </a:cubicBezTo>
                  <a:cubicBezTo>
                    <a:pt x="12" y="17"/>
                    <a:pt x="13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5" y="17"/>
                    <a:pt x="15" y="17"/>
                  </a:cubicBezTo>
                  <a:cubicBezTo>
                    <a:pt x="15" y="17"/>
                    <a:pt x="16" y="17"/>
                    <a:pt x="16" y="17"/>
                  </a:cubicBezTo>
                  <a:cubicBezTo>
                    <a:pt x="19" y="17"/>
                    <a:pt x="20" y="16"/>
                    <a:pt x="21" y="14"/>
                  </a:cubicBezTo>
                  <a:cubicBezTo>
                    <a:pt x="22" y="13"/>
                    <a:pt x="23" y="12"/>
                    <a:pt x="24" y="11"/>
                  </a:cubicBezTo>
                  <a:cubicBezTo>
                    <a:pt x="26" y="10"/>
                    <a:pt x="28" y="8"/>
                    <a:pt x="27" y="7"/>
                  </a:cubicBezTo>
                  <a:cubicBezTo>
                    <a:pt x="27" y="5"/>
                    <a:pt x="26" y="4"/>
                    <a:pt x="25" y="4"/>
                  </a:cubicBezTo>
                  <a:cubicBezTo>
                    <a:pt x="24" y="3"/>
                    <a:pt x="23" y="2"/>
                    <a:pt x="22" y="2"/>
                  </a:cubicBezTo>
                  <a:cubicBezTo>
                    <a:pt x="20" y="1"/>
                    <a:pt x="19" y="0"/>
                    <a:pt x="17" y="0"/>
                  </a:cubicBezTo>
                  <a:close/>
                  <a:moveTo>
                    <a:pt x="225" y="145"/>
                  </a:moveTo>
                  <a:cubicBezTo>
                    <a:pt x="225" y="144"/>
                    <a:pt x="226" y="142"/>
                    <a:pt x="226" y="142"/>
                  </a:cubicBezTo>
                  <a:cubicBezTo>
                    <a:pt x="226" y="142"/>
                    <a:pt x="226" y="141"/>
                    <a:pt x="227" y="141"/>
                  </a:cubicBezTo>
                  <a:cubicBezTo>
                    <a:pt x="226" y="143"/>
                    <a:pt x="226" y="144"/>
                    <a:pt x="225" y="145"/>
                  </a:cubicBezTo>
                  <a:close/>
                  <a:moveTo>
                    <a:pt x="33" y="63"/>
                  </a:move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2" y="63"/>
                    <a:pt x="31" y="63"/>
                  </a:cubicBezTo>
                  <a:cubicBezTo>
                    <a:pt x="27" y="64"/>
                    <a:pt x="27" y="64"/>
                    <a:pt x="23" y="66"/>
                  </a:cubicBezTo>
                  <a:cubicBezTo>
                    <a:pt x="22" y="66"/>
                    <a:pt x="21" y="66"/>
                    <a:pt x="21" y="66"/>
                  </a:cubicBezTo>
                  <a:cubicBezTo>
                    <a:pt x="21" y="66"/>
                    <a:pt x="20" y="66"/>
                    <a:pt x="20" y="66"/>
                  </a:cubicBezTo>
                  <a:cubicBezTo>
                    <a:pt x="20" y="66"/>
                    <a:pt x="20" y="66"/>
                    <a:pt x="19" y="66"/>
                  </a:cubicBezTo>
                  <a:cubicBezTo>
                    <a:pt x="17" y="66"/>
                    <a:pt x="16" y="67"/>
                    <a:pt x="15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70"/>
                    <a:pt x="13" y="74"/>
                    <a:pt x="15" y="79"/>
                  </a:cubicBezTo>
                  <a:cubicBezTo>
                    <a:pt x="17" y="82"/>
                    <a:pt x="22" y="83"/>
                    <a:pt x="26" y="84"/>
                  </a:cubicBezTo>
                  <a:cubicBezTo>
                    <a:pt x="27" y="84"/>
                    <a:pt x="29" y="84"/>
                    <a:pt x="31" y="84"/>
                  </a:cubicBezTo>
                  <a:cubicBezTo>
                    <a:pt x="32" y="85"/>
                    <a:pt x="32" y="85"/>
                    <a:pt x="33" y="85"/>
                  </a:cubicBezTo>
                  <a:cubicBezTo>
                    <a:pt x="37" y="85"/>
                    <a:pt x="37" y="82"/>
                    <a:pt x="38" y="80"/>
                  </a:cubicBezTo>
                  <a:cubicBezTo>
                    <a:pt x="38" y="79"/>
                    <a:pt x="39" y="78"/>
                    <a:pt x="39" y="76"/>
                  </a:cubicBezTo>
                  <a:cubicBezTo>
                    <a:pt x="41" y="72"/>
                    <a:pt x="41" y="71"/>
                    <a:pt x="39" y="69"/>
                  </a:cubicBezTo>
                  <a:cubicBezTo>
                    <a:pt x="39" y="68"/>
                    <a:pt x="39" y="68"/>
                    <a:pt x="38" y="67"/>
                  </a:cubicBezTo>
                  <a:cubicBezTo>
                    <a:pt x="37" y="64"/>
                    <a:pt x="36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lose/>
                  <a:moveTo>
                    <a:pt x="14" y="70"/>
                  </a:moveTo>
                  <a:cubicBezTo>
                    <a:pt x="10" y="73"/>
                    <a:pt x="10" y="73"/>
                    <a:pt x="10" y="73"/>
                  </a:cubicBezTo>
                  <a:cubicBezTo>
                    <a:pt x="9" y="74"/>
                    <a:pt x="7" y="74"/>
                    <a:pt x="7" y="75"/>
                  </a:cubicBezTo>
                  <a:cubicBezTo>
                    <a:pt x="4" y="76"/>
                    <a:pt x="2" y="77"/>
                    <a:pt x="3" y="83"/>
                  </a:cubicBezTo>
                  <a:cubicBezTo>
                    <a:pt x="3" y="84"/>
                    <a:pt x="3" y="85"/>
                    <a:pt x="3" y="86"/>
                  </a:cubicBezTo>
                  <a:cubicBezTo>
                    <a:pt x="3" y="91"/>
                    <a:pt x="4" y="94"/>
                    <a:pt x="8" y="96"/>
                  </a:cubicBezTo>
                  <a:cubicBezTo>
                    <a:pt x="10" y="97"/>
                    <a:pt x="12" y="98"/>
                    <a:pt x="14" y="98"/>
                  </a:cubicBezTo>
                  <a:cubicBezTo>
                    <a:pt x="15" y="98"/>
                    <a:pt x="18" y="98"/>
                    <a:pt x="18" y="94"/>
                  </a:cubicBezTo>
                  <a:cubicBezTo>
                    <a:pt x="18" y="93"/>
                    <a:pt x="18" y="93"/>
                    <a:pt x="18" y="92"/>
                  </a:cubicBezTo>
                  <a:cubicBezTo>
                    <a:pt x="18" y="90"/>
                    <a:pt x="17" y="89"/>
                    <a:pt x="15" y="86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11" y="81"/>
                    <a:pt x="13" y="75"/>
                    <a:pt x="13" y="75"/>
                  </a:cubicBezTo>
                  <a:cubicBezTo>
                    <a:pt x="14" y="70"/>
                    <a:pt x="14" y="70"/>
                    <a:pt x="14" y="70"/>
                  </a:cubicBezTo>
                  <a:close/>
                  <a:moveTo>
                    <a:pt x="51" y="74"/>
                  </a:moveTo>
                  <a:cubicBezTo>
                    <a:pt x="48" y="79"/>
                    <a:pt x="48" y="79"/>
                    <a:pt x="48" y="79"/>
                  </a:cubicBezTo>
                  <a:cubicBezTo>
                    <a:pt x="47" y="81"/>
                    <a:pt x="46" y="82"/>
                    <a:pt x="45" y="83"/>
                  </a:cubicBezTo>
                  <a:cubicBezTo>
                    <a:pt x="45" y="83"/>
                    <a:pt x="44" y="84"/>
                    <a:pt x="43" y="86"/>
                  </a:cubicBezTo>
                  <a:cubicBezTo>
                    <a:pt x="41" y="88"/>
                    <a:pt x="39" y="88"/>
                    <a:pt x="37" y="88"/>
                  </a:cubicBezTo>
                  <a:cubicBezTo>
                    <a:pt x="35" y="88"/>
                    <a:pt x="33" y="88"/>
                    <a:pt x="31" y="89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30" y="92"/>
                    <a:pt x="30" y="92"/>
                    <a:pt x="30" y="92"/>
                  </a:cubicBezTo>
                  <a:cubicBezTo>
                    <a:pt x="30" y="92"/>
                    <a:pt x="31" y="94"/>
                    <a:pt x="34" y="95"/>
                  </a:cubicBezTo>
                  <a:cubicBezTo>
                    <a:pt x="35" y="96"/>
                    <a:pt x="36" y="96"/>
                    <a:pt x="37" y="96"/>
                  </a:cubicBezTo>
                  <a:cubicBezTo>
                    <a:pt x="40" y="96"/>
                    <a:pt x="42" y="95"/>
                    <a:pt x="45" y="94"/>
                  </a:cubicBezTo>
                  <a:cubicBezTo>
                    <a:pt x="45" y="94"/>
                    <a:pt x="46" y="94"/>
                    <a:pt x="47" y="93"/>
                  </a:cubicBezTo>
                  <a:cubicBezTo>
                    <a:pt x="52" y="92"/>
                    <a:pt x="52" y="82"/>
                    <a:pt x="52" y="80"/>
                  </a:cubicBezTo>
                  <a:cubicBezTo>
                    <a:pt x="51" y="74"/>
                    <a:pt x="51" y="74"/>
                    <a:pt x="51" y="74"/>
                  </a:cubicBezTo>
                  <a:close/>
                  <a:moveTo>
                    <a:pt x="29" y="99"/>
                  </a:moveTo>
                  <a:cubicBezTo>
                    <a:pt x="28" y="99"/>
                    <a:pt x="27" y="100"/>
                    <a:pt x="27" y="100"/>
                  </a:cubicBezTo>
                  <a:cubicBezTo>
                    <a:pt x="26" y="101"/>
                    <a:pt x="27" y="102"/>
                    <a:pt x="27" y="103"/>
                  </a:cubicBezTo>
                  <a:cubicBezTo>
                    <a:pt x="28" y="104"/>
                    <a:pt x="28" y="105"/>
                    <a:pt x="28" y="106"/>
                  </a:cubicBezTo>
                  <a:cubicBezTo>
                    <a:pt x="29" y="107"/>
                    <a:pt x="29" y="110"/>
                    <a:pt x="31" y="110"/>
                  </a:cubicBezTo>
                  <a:cubicBezTo>
                    <a:pt x="32" y="110"/>
                    <a:pt x="33" y="109"/>
                    <a:pt x="34" y="108"/>
                  </a:cubicBezTo>
                  <a:cubicBezTo>
                    <a:pt x="36" y="107"/>
                    <a:pt x="37" y="105"/>
                    <a:pt x="37" y="104"/>
                  </a:cubicBezTo>
                  <a:cubicBezTo>
                    <a:pt x="37" y="102"/>
                    <a:pt x="36" y="101"/>
                    <a:pt x="36" y="101"/>
                  </a:cubicBezTo>
                  <a:cubicBezTo>
                    <a:pt x="34" y="100"/>
                    <a:pt x="31" y="99"/>
                    <a:pt x="29" y="99"/>
                  </a:cubicBezTo>
                  <a:close/>
                  <a:moveTo>
                    <a:pt x="51" y="104"/>
                  </a:moveTo>
                  <a:cubicBezTo>
                    <a:pt x="47" y="104"/>
                    <a:pt x="43" y="108"/>
                    <a:pt x="41" y="109"/>
                  </a:cubicBezTo>
                  <a:cubicBezTo>
                    <a:pt x="39" y="109"/>
                    <a:pt x="36" y="110"/>
                    <a:pt x="35" y="111"/>
                  </a:cubicBezTo>
                  <a:cubicBezTo>
                    <a:pt x="34" y="113"/>
                    <a:pt x="35" y="116"/>
                    <a:pt x="36" y="116"/>
                  </a:cubicBezTo>
                  <a:cubicBezTo>
                    <a:pt x="36" y="117"/>
                    <a:pt x="36" y="118"/>
                    <a:pt x="37" y="118"/>
                  </a:cubicBezTo>
                  <a:cubicBezTo>
                    <a:pt x="38" y="121"/>
                    <a:pt x="39" y="123"/>
                    <a:pt x="42" y="123"/>
                  </a:cubicBezTo>
                  <a:cubicBezTo>
                    <a:pt x="42" y="123"/>
                    <a:pt x="43" y="123"/>
                    <a:pt x="44" y="123"/>
                  </a:cubicBezTo>
                  <a:cubicBezTo>
                    <a:pt x="45" y="123"/>
                    <a:pt x="45" y="123"/>
                    <a:pt x="46" y="123"/>
                  </a:cubicBezTo>
                  <a:cubicBezTo>
                    <a:pt x="46" y="123"/>
                    <a:pt x="47" y="123"/>
                    <a:pt x="47" y="123"/>
                  </a:cubicBezTo>
                  <a:cubicBezTo>
                    <a:pt x="48" y="123"/>
                    <a:pt x="48" y="123"/>
                    <a:pt x="49" y="123"/>
                  </a:cubicBezTo>
                  <a:cubicBezTo>
                    <a:pt x="53" y="123"/>
                    <a:pt x="53" y="119"/>
                    <a:pt x="53" y="117"/>
                  </a:cubicBezTo>
                  <a:cubicBezTo>
                    <a:pt x="53" y="115"/>
                    <a:pt x="54" y="113"/>
                    <a:pt x="54" y="112"/>
                  </a:cubicBezTo>
                  <a:cubicBezTo>
                    <a:pt x="54" y="109"/>
                    <a:pt x="55" y="107"/>
                    <a:pt x="54" y="105"/>
                  </a:cubicBezTo>
                  <a:cubicBezTo>
                    <a:pt x="53" y="104"/>
                    <a:pt x="52" y="104"/>
                    <a:pt x="51" y="104"/>
                  </a:cubicBezTo>
                  <a:close/>
                  <a:moveTo>
                    <a:pt x="22" y="121"/>
                  </a:moveTo>
                  <a:cubicBezTo>
                    <a:pt x="19" y="121"/>
                    <a:pt x="19" y="124"/>
                    <a:pt x="19" y="125"/>
                  </a:cubicBezTo>
                  <a:cubicBezTo>
                    <a:pt x="19" y="127"/>
                    <a:pt x="19" y="128"/>
                    <a:pt x="19" y="129"/>
                  </a:cubicBezTo>
                  <a:cubicBezTo>
                    <a:pt x="18" y="131"/>
                    <a:pt x="17" y="135"/>
                    <a:pt x="22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5" y="137"/>
                    <a:pt x="26" y="137"/>
                    <a:pt x="27" y="137"/>
                  </a:cubicBezTo>
                  <a:cubicBezTo>
                    <a:pt x="30" y="137"/>
                    <a:pt x="31" y="134"/>
                    <a:pt x="31" y="133"/>
                  </a:cubicBezTo>
                  <a:cubicBezTo>
                    <a:pt x="32" y="130"/>
                    <a:pt x="32" y="129"/>
                    <a:pt x="31" y="128"/>
                  </a:cubicBezTo>
                  <a:cubicBezTo>
                    <a:pt x="30" y="127"/>
                    <a:pt x="29" y="126"/>
                    <a:pt x="28" y="126"/>
                  </a:cubicBezTo>
                  <a:cubicBezTo>
                    <a:pt x="27" y="126"/>
                    <a:pt x="27" y="125"/>
                    <a:pt x="26" y="124"/>
                  </a:cubicBezTo>
                  <a:cubicBezTo>
                    <a:pt x="24" y="122"/>
                    <a:pt x="23" y="121"/>
                    <a:pt x="22" y="121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28"/>
            <p:cNvSpPr>
              <a:spLocks noEditPoints="1"/>
            </p:cNvSpPr>
            <p:nvPr/>
          </p:nvSpPr>
          <p:spPr bwMode="auto">
            <a:xfrm>
              <a:off x="2532063" y="1546226"/>
              <a:ext cx="1438275" cy="1031875"/>
            </a:xfrm>
            <a:custGeom>
              <a:avLst/>
              <a:gdLst>
                <a:gd name="T0" fmla="*/ 47 w 465"/>
                <a:gd name="T1" fmla="*/ 295 h 334"/>
                <a:gd name="T2" fmla="*/ 2 w 465"/>
                <a:gd name="T3" fmla="*/ 284 h 334"/>
                <a:gd name="T4" fmla="*/ 24 w 465"/>
                <a:gd name="T5" fmla="*/ 243 h 334"/>
                <a:gd name="T6" fmla="*/ 24 w 465"/>
                <a:gd name="T7" fmla="*/ 215 h 334"/>
                <a:gd name="T8" fmla="*/ 33 w 465"/>
                <a:gd name="T9" fmla="*/ 161 h 334"/>
                <a:gd name="T10" fmla="*/ 82 w 465"/>
                <a:gd name="T11" fmla="*/ 163 h 334"/>
                <a:gd name="T12" fmla="*/ 101 w 465"/>
                <a:gd name="T13" fmla="*/ 157 h 334"/>
                <a:gd name="T14" fmla="*/ 114 w 465"/>
                <a:gd name="T15" fmla="*/ 140 h 334"/>
                <a:gd name="T16" fmla="*/ 144 w 465"/>
                <a:gd name="T17" fmla="*/ 122 h 334"/>
                <a:gd name="T18" fmla="*/ 204 w 465"/>
                <a:gd name="T19" fmla="*/ 81 h 334"/>
                <a:gd name="T20" fmla="*/ 268 w 465"/>
                <a:gd name="T21" fmla="*/ 53 h 334"/>
                <a:gd name="T22" fmla="*/ 245 w 465"/>
                <a:gd name="T23" fmla="*/ 60 h 334"/>
                <a:gd name="T24" fmla="*/ 212 w 465"/>
                <a:gd name="T25" fmla="*/ 78 h 334"/>
                <a:gd name="T26" fmla="*/ 212 w 465"/>
                <a:gd name="T27" fmla="*/ 89 h 334"/>
                <a:gd name="T28" fmla="*/ 255 w 465"/>
                <a:gd name="T29" fmla="*/ 68 h 334"/>
                <a:gd name="T30" fmla="*/ 277 w 465"/>
                <a:gd name="T31" fmla="*/ 54 h 334"/>
                <a:gd name="T32" fmla="*/ 311 w 465"/>
                <a:gd name="T33" fmla="*/ 91 h 334"/>
                <a:gd name="T34" fmla="*/ 343 w 465"/>
                <a:gd name="T35" fmla="*/ 121 h 334"/>
                <a:gd name="T36" fmla="*/ 378 w 465"/>
                <a:gd name="T37" fmla="*/ 101 h 334"/>
                <a:gd name="T38" fmla="*/ 434 w 465"/>
                <a:gd name="T39" fmla="*/ 162 h 334"/>
                <a:gd name="T40" fmla="*/ 394 w 465"/>
                <a:gd name="T41" fmla="*/ 171 h 334"/>
                <a:gd name="T42" fmla="*/ 437 w 465"/>
                <a:gd name="T43" fmla="*/ 181 h 334"/>
                <a:gd name="T44" fmla="*/ 459 w 465"/>
                <a:gd name="T45" fmla="*/ 250 h 334"/>
                <a:gd name="T46" fmla="*/ 437 w 465"/>
                <a:gd name="T47" fmla="*/ 286 h 334"/>
                <a:gd name="T48" fmla="*/ 431 w 465"/>
                <a:gd name="T49" fmla="*/ 251 h 334"/>
                <a:gd name="T50" fmla="*/ 407 w 465"/>
                <a:gd name="T51" fmla="*/ 255 h 334"/>
                <a:gd name="T52" fmla="*/ 387 w 465"/>
                <a:gd name="T53" fmla="*/ 239 h 334"/>
                <a:gd name="T54" fmla="*/ 356 w 465"/>
                <a:gd name="T55" fmla="*/ 280 h 334"/>
                <a:gd name="T56" fmla="*/ 337 w 465"/>
                <a:gd name="T57" fmla="*/ 292 h 334"/>
                <a:gd name="T58" fmla="*/ 309 w 465"/>
                <a:gd name="T59" fmla="*/ 300 h 334"/>
                <a:gd name="T60" fmla="*/ 285 w 465"/>
                <a:gd name="T61" fmla="*/ 311 h 334"/>
                <a:gd name="T62" fmla="*/ 253 w 465"/>
                <a:gd name="T63" fmla="*/ 304 h 334"/>
                <a:gd name="T64" fmla="*/ 227 w 465"/>
                <a:gd name="T65" fmla="*/ 301 h 334"/>
                <a:gd name="T66" fmla="*/ 181 w 465"/>
                <a:gd name="T67" fmla="*/ 283 h 334"/>
                <a:gd name="T68" fmla="*/ 158 w 465"/>
                <a:gd name="T69" fmla="*/ 299 h 334"/>
                <a:gd name="T70" fmla="*/ 125 w 465"/>
                <a:gd name="T71" fmla="*/ 310 h 334"/>
                <a:gd name="T72" fmla="*/ 95 w 465"/>
                <a:gd name="T73" fmla="*/ 334 h 334"/>
                <a:gd name="T74" fmla="*/ 390 w 465"/>
                <a:gd name="T75" fmla="*/ 159 h 334"/>
                <a:gd name="T76" fmla="*/ 391 w 465"/>
                <a:gd name="T77" fmla="*/ 140 h 334"/>
                <a:gd name="T78" fmla="*/ 409 w 465"/>
                <a:gd name="T79" fmla="*/ 146 h 334"/>
                <a:gd name="T80" fmla="*/ 398 w 465"/>
                <a:gd name="T81" fmla="*/ 131 h 334"/>
                <a:gd name="T82" fmla="*/ 387 w 465"/>
                <a:gd name="T83" fmla="*/ 129 h 334"/>
                <a:gd name="T84" fmla="*/ 107 w 465"/>
                <a:gd name="T85" fmla="*/ 140 h 334"/>
                <a:gd name="T86" fmla="*/ 327 w 465"/>
                <a:gd name="T87" fmla="*/ 97 h 334"/>
                <a:gd name="T88" fmla="*/ 327 w 465"/>
                <a:gd name="T89" fmla="*/ 97 h 334"/>
                <a:gd name="T90" fmla="*/ 307 w 465"/>
                <a:gd name="T91" fmla="*/ 66 h 334"/>
                <a:gd name="T92" fmla="*/ 297 w 465"/>
                <a:gd name="T93" fmla="*/ 37 h 334"/>
                <a:gd name="T94" fmla="*/ 314 w 465"/>
                <a:gd name="T95" fmla="*/ 34 h 334"/>
                <a:gd name="T96" fmla="*/ 322 w 465"/>
                <a:gd name="T97" fmla="*/ 28 h 334"/>
                <a:gd name="T98" fmla="*/ 344 w 465"/>
                <a:gd name="T99" fmla="*/ 54 h 334"/>
                <a:gd name="T100" fmla="*/ 359 w 465"/>
                <a:gd name="T101" fmla="*/ 57 h 334"/>
                <a:gd name="T102" fmla="*/ 361 w 465"/>
                <a:gd name="T103" fmla="*/ 82 h 334"/>
                <a:gd name="T104" fmla="*/ 343 w 465"/>
                <a:gd name="T105" fmla="*/ 76 h 334"/>
                <a:gd name="T106" fmla="*/ 331 w 465"/>
                <a:gd name="T107" fmla="*/ 82 h 334"/>
                <a:gd name="T108" fmla="*/ 301 w 465"/>
                <a:gd name="T109" fmla="*/ 49 h 334"/>
                <a:gd name="T110" fmla="*/ 310 w 465"/>
                <a:gd name="T111" fmla="*/ 42 h 334"/>
                <a:gd name="T112" fmla="*/ 338 w 465"/>
                <a:gd name="T113" fmla="*/ 41 h 334"/>
                <a:gd name="T114" fmla="*/ 348 w 465"/>
                <a:gd name="T115" fmla="*/ 42 h 334"/>
                <a:gd name="T116" fmla="*/ 307 w 465"/>
                <a:gd name="T117" fmla="*/ 6 h 334"/>
                <a:gd name="T118" fmla="*/ 319 w 465"/>
                <a:gd name="T119" fmla="*/ 2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65" h="334">
                  <a:moveTo>
                    <a:pt x="84" y="334"/>
                  </a:moveTo>
                  <a:cubicBezTo>
                    <a:pt x="82" y="332"/>
                    <a:pt x="78" y="330"/>
                    <a:pt x="75" y="330"/>
                  </a:cubicBezTo>
                  <a:cubicBezTo>
                    <a:pt x="75" y="330"/>
                    <a:pt x="74" y="330"/>
                    <a:pt x="73" y="331"/>
                  </a:cubicBezTo>
                  <a:cubicBezTo>
                    <a:pt x="73" y="331"/>
                    <a:pt x="72" y="331"/>
                    <a:pt x="72" y="331"/>
                  </a:cubicBezTo>
                  <a:cubicBezTo>
                    <a:pt x="70" y="331"/>
                    <a:pt x="69" y="330"/>
                    <a:pt x="69" y="329"/>
                  </a:cubicBezTo>
                  <a:cubicBezTo>
                    <a:pt x="68" y="327"/>
                    <a:pt x="69" y="324"/>
                    <a:pt x="71" y="323"/>
                  </a:cubicBezTo>
                  <a:cubicBezTo>
                    <a:pt x="71" y="323"/>
                    <a:pt x="71" y="323"/>
                    <a:pt x="71" y="323"/>
                  </a:cubicBezTo>
                  <a:cubicBezTo>
                    <a:pt x="71" y="322"/>
                    <a:pt x="68" y="320"/>
                    <a:pt x="65" y="319"/>
                  </a:cubicBezTo>
                  <a:cubicBezTo>
                    <a:pt x="61" y="317"/>
                    <a:pt x="55" y="310"/>
                    <a:pt x="54" y="307"/>
                  </a:cubicBezTo>
                  <a:cubicBezTo>
                    <a:pt x="53" y="306"/>
                    <a:pt x="52" y="304"/>
                    <a:pt x="51" y="301"/>
                  </a:cubicBezTo>
                  <a:cubicBezTo>
                    <a:pt x="49" y="299"/>
                    <a:pt x="48" y="297"/>
                    <a:pt x="47" y="295"/>
                  </a:cubicBezTo>
                  <a:cubicBezTo>
                    <a:pt x="44" y="291"/>
                    <a:pt x="43" y="290"/>
                    <a:pt x="39" y="289"/>
                  </a:cubicBezTo>
                  <a:cubicBezTo>
                    <a:pt x="39" y="289"/>
                    <a:pt x="38" y="289"/>
                    <a:pt x="38" y="289"/>
                  </a:cubicBezTo>
                  <a:cubicBezTo>
                    <a:pt x="36" y="289"/>
                    <a:pt x="35" y="290"/>
                    <a:pt x="34" y="292"/>
                  </a:cubicBezTo>
                  <a:cubicBezTo>
                    <a:pt x="34" y="293"/>
                    <a:pt x="33" y="293"/>
                    <a:pt x="33" y="294"/>
                  </a:cubicBezTo>
                  <a:cubicBezTo>
                    <a:pt x="31" y="296"/>
                    <a:pt x="29" y="297"/>
                    <a:pt x="27" y="297"/>
                  </a:cubicBezTo>
                  <a:cubicBezTo>
                    <a:pt x="25" y="297"/>
                    <a:pt x="24" y="297"/>
                    <a:pt x="23" y="297"/>
                  </a:cubicBezTo>
                  <a:cubicBezTo>
                    <a:pt x="20" y="295"/>
                    <a:pt x="16" y="290"/>
                    <a:pt x="14" y="287"/>
                  </a:cubicBezTo>
                  <a:cubicBezTo>
                    <a:pt x="13" y="285"/>
                    <a:pt x="12" y="285"/>
                    <a:pt x="12" y="285"/>
                  </a:cubicBezTo>
                  <a:cubicBezTo>
                    <a:pt x="11" y="285"/>
                    <a:pt x="11" y="285"/>
                    <a:pt x="10" y="286"/>
                  </a:cubicBezTo>
                  <a:cubicBezTo>
                    <a:pt x="9" y="286"/>
                    <a:pt x="9" y="286"/>
                    <a:pt x="8" y="286"/>
                  </a:cubicBezTo>
                  <a:cubicBezTo>
                    <a:pt x="6" y="286"/>
                    <a:pt x="4" y="285"/>
                    <a:pt x="2" y="284"/>
                  </a:cubicBezTo>
                  <a:cubicBezTo>
                    <a:pt x="2" y="283"/>
                    <a:pt x="1" y="283"/>
                    <a:pt x="1" y="283"/>
                  </a:cubicBezTo>
                  <a:cubicBezTo>
                    <a:pt x="1" y="283"/>
                    <a:pt x="1" y="283"/>
                    <a:pt x="1" y="283"/>
                  </a:cubicBezTo>
                  <a:cubicBezTo>
                    <a:pt x="1" y="282"/>
                    <a:pt x="1" y="282"/>
                    <a:pt x="1" y="282"/>
                  </a:cubicBezTo>
                  <a:cubicBezTo>
                    <a:pt x="1" y="282"/>
                    <a:pt x="1" y="276"/>
                    <a:pt x="1" y="271"/>
                  </a:cubicBezTo>
                  <a:cubicBezTo>
                    <a:pt x="0" y="267"/>
                    <a:pt x="2" y="266"/>
                    <a:pt x="4" y="265"/>
                  </a:cubicBezTo>
                  <a:cubicBezTo>
                    <a:pt x="5" y="265"/>
                    <a:pt x="5" y="264"/>
                    <a:pt x="6" y="264"/>
                  </a:cubicBezTo>
                  <a:cubicBezTo>
                    <a:pt x="10" y="261"/>
                    <a:pt x="12" y="260"/>
                    <a:pt x="16" y="260"/>
                  </a:cubicBezTo>
                  <a:cubicBezTo>
                    <a:pt x="19" y="259"/>
                    <a:pt x="20" y="258"/>
                    <a:pt x="21" y="256"/>
                  </a:cubicBezTo>
                  <a:cubicBezTo>
                    <a:pt x="22" y="255"/>
                    <a:pt x="23" y="254"/>
                    <a:pt x="24" y="253"/>
                  </a:cubicBezTo>
                  <a:cubicBezTo>
                    <a:pt x="26" y="251"/>
                    <a:pt x="25" y="250"/>
                    <a:pt x="25" y="247"/>
                  </a:cubicBezTo>
                  <a:cubicBezTo>
                    <a:pt x="24" y="246"/>
                    <a:pt x="24" y="245"/>
                    <a:pt x="24" y="243"/>
                  </a:cubicBezTo>
                  <a:cubicBezTo>
                    <a:pt x="24" y="242"/>
                    <a:pt x="24" y="239"/>
                    <a:pt x="26" y="239"/>
                  </a:cubicBezTo>
                  <a:cubicBezTo>
                    <a:pt x="27" y="239"/>
                    <a:pt x="28" y="240"/>
                    <a:pt x="28" y="240"/>
                  </a:cubicBezTo>
                  <a:cubicBezTo>
                    <a:pt x="29" y="241"/>
                    <a:pt x="30" y="241"/>
                    <a:pt x="32" y="241"/>
                  </a:cubicBezTo>
                  <a:cubicBezTo>
                    <a:pt x="32" y="242"/>
                    <a:pt x="32" y="242"/>
                    <a:pt x="33" y="242"/>
                  </a:cubicBezTo>
                  <a:cubicBezTo>
                    <a:pt x="35" y="242"/>
                    <a:pt x="36" y="240"/>
                    <a:pt x="37" y="235"/>
                  </a:cubicBezTo>
                  <a:cubicBezTo>
                    <a:pt x="38" y="233"/>
                    <a:pt x="38" y="232"/>
                    <a:pt x="38" y="231"/>
                  </a:cubicBezTo>
                  <a:cubicBezTo>
                    <a:pt x="38" y="228"/>
                    <a:pt x="38" y="226"/>
                    <a:pt x="40" y="222"/>
                  </a:cubicBezTo>
                  <a:cubicBezTo>
                    <a:pt x="41" y="220"/>
                    <a:pt x="41" y="220"/>
                    <a:pt x="41" y="219"/>
                  </a:cubicBezTo>
                  <a:cubicBezTo>
                    <a:pt x="40" y="219"/>
                    <a:pt x="39" y="219"/>
                    <a:pt x="37" y="218"/>
                  </a:cubicBezTo>
                  <a:cubicBezTo>
                    <a:pt x="37" y="218"/>
                    <a:pt x="36" y="218"/>
                    <a:pt x="36" y="218"/>
                  </a:cubicBezTo>
                  <a:cubicBezTo>
                    <a:pt x="32" y="218"/>
                    <a:pt x="28" y="216"/>
                    <a:pt x="24" y="215"/>
                  </a:cubicBezTo>
                  <a:cubicBezTo>
                    <a:pt x="21" y="214"/>
                    <a:pt x="21" y="212"/>
                    <a:pt x="20" y="210"/>
                  </a:cubicBezTo>
                  <a:cubicBezTo>
                    <a:pt x="20" y="208"/>
                    <a:pt x="19" y="207"/>
                    <a:pt x="18" y="207"/>
                  </a:cubicBezTo>
                  <a:cubicBezTo>
                    <a:pt x="14" y="204"/>
                    <a:pt x="17" y="199"/>
                    <a:pt x="17" y="197"/>
                  </a:cubicBezTo>
                  <a:cubicBezTo>
                    <a:pt x="18" y="195"/>
                    <a:pt x="17" y="194"/>
                    <a:pt x="16" y="191"/>
                  </a:cubicBezTo>
                  <a:cubicBezTo>
                    <a:pt x="16" y="190"/>
                    <a:pt x="15" y="188"/>
                    <a:pt x="15" y="187"/>
                  </a:cubicBezTo>
                  <a:cubicBezTo>
                    <a:pt x="14" y="182"/>
                    <a:pt x="16" y="180"/>
                    <a:pt x="21" y="177"/>
                  </a:cubicBezTo>
                  <a:cubicBezTo>
                    <a:pt x="24" y="175"/>
                    <a:pt x="25" y="174"/>
                    <a:pt x="26" y="172"/>
                  </a:cubicBezTo>
                  <a:cubicBezTo>
                    <a:pt x="27" y="172"/>
                    <a:pt x="27" y="171"/>
                    <a:pt x="29" y="170"/>
                  </a:cubicBezTo>
                  <a:cubicBezTo>
                    <a:pt x="31" y="168"/>
                    <a:pt x="31" y="164"/>
                    <a:pt x="32" y="162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61"/>
                    <a:pt x="33" y="161"/>
                    <a:pt x="33" y="161"/>
                  </a:cubicBezTo>
                  <a:cubicBezTo>
                    <a:pt x="33" y="162"/>
                    <a:pt x="33" y="162"/>
                    <a:pt x="34" y="162"/>
                  </a:cubicBezTo>
                  <a:cubicBezTo>
                    <a:pt x="34" y="162"/>
                    <a:pt x="35" y="161"/>
                    <a:pt x="36" y="161"/>
                  </a:cubicBezTo>
                  <a:cubicBezTo>
                    <a:pt x="39" y="160"/>
                    <a:pt x="49" y="153"/>
                    <a:pt x="52" y="150"/>
                  </a:cubicBezTo>
                  <a:cubicBezTo>
                    <a:pt x="53" y="148"/>
                    <a:pt x="56" y="148"/>
                    <a:pt x="58" y="148"/>
                  </a:cubicBezTo>
                  <a:cubicBezTo>
                    <a:pt x="61" y="148"/>
                    <a:pt x="67" y="149"/>
                    <a:pt x="67" y="152"/>
                  </a:cubicBezTo>
                  <a:cubicBezTo>
                    <a:pt x="68" y="153"/>
                    <a:pt x="72" y="155"/>
                    <a:pt x="75" y="155"/>
                  </a:cubicBezTo>
                  <a:cubicBezTo>
                    <a:pt x="77" y="156"/>
                    <a:pt x="77" y="156"/>
                    <a:pt x="77" y="156"/>
                  </a:cubicBezTo>
                  <a:cubicBezTo>
                    <a:pt x="75" y="157"/>
                    <a:pt x="75" y="157"/>
                    <a:pt x="75" y="157"/>
                  </a:cubicBezTo>
                  <a:cubicBezTo>
                    <a:pt x="75" y="157"/>
                    <a:pt x="72" y="160"/>
                    <a:pt x="75" y="165"/>
                  </a:cubicBezTo>
                  <a:cubicBezTo>
                    <a:pt x="76" y="166"/>
                    <a:pt x="76" y="166"/>
                    <a:pt x="77" y="166"/>
                  </a:cubicBezTo>
                  <a:cubicBezTo>
                    <a:pt x="79" y="166"/>
                    <a:pt x="81" y="164"/>
                    <a:pt x="82" y="163"/>
                  </a:cubicBezTo>
                  <a:cubicBezTo>
                    <a:pt x="82" y="162"/>
                    <a:pt x="82" y="162"/>
                    <a:pt x="82" y="162"/>
                  </a:cubicBezTo>
                  <a:cubicBezTo>
                    <a:pt x="86" y="164"/>
                    <a:pt x="86" y="164"/>
                    <a:pt x="86" y="164"/>
                  </a:cubicBezTo>
                  <a:cubicBezTo>
                    <a:pt x="88" y="164"/>
                    <a:pt x="90" y="165"/>
                    <a:pt x="91" y="166"/>
                  </a:cubicBezTo>
                  <a:cubicBezTo>
                    <a:pt x="93" y="167"/>
                    <a:pt x="95" y="169"/>
                    <a:pt x="97" y="170"/>
                  </a:cubicBezTo>
                  <a:cubicBezTo>
                    <a:pt x="98" y="170"/>
                    <a:pt x="99" y="171"/>
                    <a:pt x="100" y="171"/>
                  </a:cubicBezTo>
                  <a:cubicBezTo>
                    <a:pt x="100" y="171"/>
                    <a:pt x="100" y="170"/>
                    <a:pt x="100" y="170"/>
                  </a:cubicBezTo>
                  <a:cubicBezTo>
                    <a:pt x="101" y="170"/>
                    <a:pt x="101" y="167"/>
                    <a:pt x="101" y="164"/>
                  </a:cubicBezTo>
                  <a:cubicBezTo>
                    <a:pt x="101" y="162"/>
                    <a:pt x="101" y="162"/>
                    <a:pt x="101" y="162"/>
                  </a:cubicBezTo>
                  <a:cubicBezTo>
                    <a:pt x="101" y="161"/>
                    <a:pt x="101" y="159"/>
                    <a:pt x="101" y="158"/>
                  </a:cubicBezTo>
                  <a:cubicBezTo>
                    <a:pt x="101" y="158"/>
                    <a:pt x="101" y="157"/>
                    <a:pt x="101" y="157"/>
                  </a:cubicBezTo>
                  <a:cubicBezTo>
                    <a:pt x="101" y="157"/>
                    <a:pt x="101" y="157"/>
                    <a:pt x="101" y="157"/>
                  </a:cubicBezTo>
                  <a:cubicBezTo>
                    <a:pt x="99" y="157"/>
                    <a:pt x="99" y="157"/>
                    <a:pt x="99" y="158"/>
                  </a:cubicBezTo>
                  <a:cubicBezTo>
                    <a:pt x="99" y="158"/>
                    <a:pt x="98" y="158"/>
                    <a:pt x="95" y="159"/>
                  </a:cubicBezTo>
                  <a:cubicBezTo>
                    <a:pt x="94" y="160"/>
                    <a:pt x="93" y="160"/>
                    <a:pt x="93" y="160"/>
                  </a:cubicBezTo>
                  <a:cubicBezTo>
                    <a:pt x="91" y="160"/>
                    <a:pt x="90" y="159"/>
                    <a:pt x="90" y="158"/>
                  </a:cubicBezTo>
                  <a:cubicBezTo>
                    <a:pt x="89" y="156"/>
                    <a:pt x="91" y="153"/>
                    <a:pt x="93" y="151"/>
                  </a:cubicBezTo>
                  <a:cubicBezTo>
                    <a:pt x="97" y="146"/>
                    <a:pt x="100" y="146"/>
                    <a:pt x="105" y="146"/>
                  </a:cubicBezTo>
                  <a:cubicBezTo>
                    <a:pt x="106" y="146"/>
                    <a:pt x="107" y="146"/>
                    <a:pt x="107" y="146"/>
                  </a:cubicBezTo>
                  <a:cubicBezTo>
                    <a:pt x="108" y="146"/>
                    <a:pt x="108" y="146"/>
                    <a:pt x="108" y="146"/>
                  </a:cubicBezTo>
                  <a:cubicBezTo>
                    <a:pt x="109" y="146"/>
                    <a:pt x="109" y="146"/>
                    <a:pt x="111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112" y="142"/>
                    <a:pt x="113" y="141"/>
                    <a:pt x="114" y="140"/>
                  </a:cubicBezTo>
                  <a:cubicBezTo>
                    <a:pt x="116" y="139"/>
                    <a:pt x="117" y="138"/>
                    <a:pt x="118" y="135"/>
                  </a:cubicBezTo>
                  <a:cubicBezTo>
                    <a:pt x="119" y="132"/>
                    <a:pt x="118" y="130"/>
                    <a:pt x="117" y="128"/>
                  </a:cubicBezTo>
                  <a:cubicBezTo>
                    <a:pt x="117" y="128"/>
                    <a:pt x="117" y="128"/>
                    <a:pt x="117" y="128"/>
                  </a:cubicBezTo>
                  <a:cubicBezTo>
                    <a:pt x="117" y="127"/>
                    <a:pt x="117" y="127"/>
                    <a:pt x="117" y="127"/>
                  </a:cubicBezTo>
                  <a:cubicBezTo>
                    <a:pt x="117" y="126"/>
                    <a:pt x="119" y="125"/>
                    <a:pt x="120" y="124"/>
                  </a:cubicBezTo>
                  <a:cubicBezTo>
                    <a:pt x="121" y="123"/>
                    <a:pt x="122" y="122"/>
                    <a:pt x="123" y="121"/>
                  </a:cubicBezTo>
                  <a:cubicBezTo>
                    <a:pt x="124" y="118"/>
                    <a:pt x="125" y="118"/>
                    <a:pt x="127" y="118"/>
                  </a:cubicBezTo>
                  <a:cubicBezTo>
                    <a:pt x="129" y="118"/>
                    <a:pt x="130" y="118"/>
                    <a:pt x="132" y="118"/>
                  </a:cubicBezTo>
                  <a:cubicBezTo>
                    <a:pt x="133" y="117"/>
                    <a:pt x="134" y="117"/>
                    <a:pt x="135" y="117"/>
                  </a:cubicBezTo>
                  <a:cubicBezTo>
                    <a:pt x="138" y="117"/>
                    <a:pt x="139" y="119"/>
                    <a:pt x="141" y="120"/>
                  </a:cubicBezTo>
                  <a:cubicBezTo>
                    <a:pt x="142" y="121"/>
                    <a:pt x="143" y="121"/>
                    <a:pt x="144" y="122"/>
                  </a:cubicBezTo>
                  <a:cubicBezTo>
                    <a:pt x="145" y="122"/>
                    <a:pt x="145" y="122"/>
                    <a:pt x="145" y="122"/>
                  </a:cubicBezTo>
                  <a:cubicBezTo>
                    <a:pt x="147" y="122"/>
                    <a:pt x="149" y="121"/>
                    <a:pt x="151" y="118"/>
                  </a:cubicBezTo>
                  <a:cubicBezTo>
                    <a:pt x="152" y="118"/>
                    <a:pt x="153" y="117"/>
                    <a:pt x="154" y="116"/>
                  </a:cubicBezTo>
                  <a:cubicBezTo>
                    <a:pt x="158" y="113"/>
                    <a:pt x="163" y="112"/>
                    <a:pt x="167" y="112"/>
                  </a:cubicBezTo>
                  <a:cubicBezTo>
                    <a:pt x="169" y="112"/>
                    <a:pt x="171" y="112"/>
                    <a:pt x="172" y="112"/>
                  </a:cubicBezTo>
                  <a:cubicBezTo>
                    <a:pt x="177" y="111"/>
                    <a:pt x="177" y="111"/>
                    <a:pt x="178" y="109"/>
                  </a:cubicBezTo>
                  <a:cubicBezTo>
                    <a:pt x="178" y="107"/>
                    <a:pt x="181" y="101"/>
                    <a:pt x="185" y="98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2" y="92"/>
                    <a:pt x="197" y="89"/>
                    <a:pt x="199" y="87"/>
                  </a:cubicBezTo>
                  <a:cubicBezTo>
                    <a:pt x="200" y="86"/>
                    <a:pt x="200" y="86"/>
                    <a:pt x="200" y="86"/>
                  </a:cubicBezTo>
                  <a:cubicBezTo>
                    <a:pt x="202" y="85"/>
                    <a:pt x="204" y="83"/>
                    <a:pt x="204" y="81"/>
                  </a:cubicBezTo>
                  <a:cubicBezTo>
                    <a:pt x="204" y="77"/>
                    <a:pt x="207" y="73"/>
                    <a:pt x="210" y="69"/>
                  </a:cubicBezTo>
                  <a:cubicBezTo>
                    <a:pt x="211" y="67"/>
                    <a:pt x="211" y="67"/>
                    <a:pt x="211" y="67"/>
                  </a:cubicBezTo>
                  <a:cubicBezTo>
                    <a:pt x="213" y="64"/>
                    <a:pt x="214" y="62"/>
                    <a:pt x="215" y="58"/>
                  </a:cubicBezTo>
                  <a:cubicBezTo>
                    <a:pt x="217" y="53"/>
                    <a:pt x="219" y="50"/>
                    <a:pt x="222" y="48"/>
                  </a:cubicBezTo>
                  <a:cubicBezTo>
                    <a:pt x="222" y="48"/>
                    <a:pt x="223" y="48"/>
                    <a:pt x="223" y="48"/>
                  </a:cubicBezTo>
                  <a:cubicBezTo>
                    <a:pt x="225" y="48"/>
                    <a:pt x="226" y="50"/>
                    <a:pt x="227" y="51"/>
                  </a:cubicBezTo>
                  <a:cubicBezTo>
                    <a:pt x="228" y="53"/>
                    <a:pt x="229" y="54"/>
                    <a:pt x="230" y="54"/>
                  </a:cubicBezTo>
                  <a:cubicBezTo>
                    <a:pt x="230" y="55"/>
                    <a:pt x="231" y="55"/>
                    <a:pt x="235" y="55"/>
                  </a:cubicBezTo>
                  <a:cubicBezTo>
                    <a:pt x="237" y="55"/>
                    <a:pt x="240" y="55"/>
                    <a:pt x="243" y="55"/>
                  </a:cubicBezTo>
                  <a:cubicBezTo>
                    <a:pt x="245" y="54"/>
                    <a:pt x="247" y="54"/>
                    <a:pt x="248" y="54"/>
                  </a:cubicBezTo>
                  <a:cubicBezTo>
                    <a:pt x="252" y="54"/>
                    <a:pt x="263" y="54"/>
                    <a:pt x="268" y="53"/>
                  </a:cubicBezTo>
                  <a:cubicBezTo>
                    <a:pt x="268" y="53"/>
                    <a:pt x="269" y="53"/>
                    <a:pt x="270" y="53"/>
                  </a:cubicBezTo>
                  <a:cubicBezTo>
                    <a:pt x="271" y="53"/>
                    <a:pt x="273" y="53"/>
                    <a:pt x="274" y="54"/>
                  </a:cubicBezTo>
                  <a:cubicBezTo>
                    <a:pt x="275" y="54"/>
                    <a:pt x="275" y="54"/>
                    <a:pt x="275" y="54"/>
                  </a:cubicBezTo>
                  <a:cubicBezTo>
                    <a:pt x="275" y="55"/>
                    <a:pt x="275" y="55"/>
                    <a:pt x="275" y="55"/>
                  </a:cubicBezTo>
                  <a:cubicBezTo>
                    <a:pt x="274" y="56"/>
                    <a:pt x="273" y="57"/>
                    <a:pt x="272" y="58"/>
                  </a:cubicBezTo>
                  <a:cubicBezTo>
                    <a:pt x="270" y="59"/>
                    <a:pt x="269" y="59"/>
                    <a:pt x="266" y="60"/>
                  </a:cubicBezTo>
                  <a:cubicBezTo>
                    <a:pt x="265" y="60"/>
                    <a:pt x="263" y="60"/>
                    <a:pt x="262" y="60"/>
                  </a:cubicBezTo>
                  <a:cubicBezTo>
                    <a:pt x="260" y="61"/>
                    <a:pt x="258" y="61"/>
                    <a:pt x="255" y="61"/>
                  </a:cubicBezTo>
                  <a:cubicBezTo>
                    <a:pt x="253" y="61"/>
                    <a:pt x="252" y="61"/>
                    <a:pt x="250" y="61"/>
                  </a:cubicBezTo>
                  <a:cubicBezTo>
                    <a:pt x="248" y="61"/>
                    <a:pt x="248" y="61"/>
                    <a:pt x="248" y="61"/>
                  </a:cubicBezTo>
                  <a:cubicBezTo>
                    <a:pt x="247" y="61"/>
                    <a:pt x="246" y="60"/>
                    <a:pt x="245" y="60"/>
                  </a:cubicBezTo>
                  <a:cubicBezTo>
                    <a:pt x="244" y="60"/>
                    <a:pt x="243" y="60"/>
                    <a:pt x="242" y="60"/>
                  </a:cubicBezTo>
                  <a:cubicBezTo>
                    <a:pt x="241" y="60"/>
                    <a:pt x="240" y="60"/>
                    <a:pt x="239" y="61"/>
                  </a:cubicBezTo>
                  <a:cubicBezTo>
                    <a:pt x="236" y="61"/>
                    <a:pt x="235" y="63"/>
                    <a:pt x="231" y="66"/>
                  </a:cubicBezTo>
                  <a:cubicBezTo>
                    <a:pt x="230" y="67"/>
                    <a:pt x="230" y="67"/>
                    <a:pt x="230" y="67"/>
                  </a:cubicBezTo>
                  <a:cubicBezTo>
                    <a:pt x="228" y="69"/>
                    <a:pt x="227" y="70"/>
                    <a:pt x="225" y="70"/>
                  </a:cubicBezTo>
                  <a:cubicBezTo>
                    <a:pt x="225" y="70"/>
                    <a:pt x="224" y="70"/>
                    <a:pt x="223" y="70"/>
                  </a:cubicBezTo>
                  <a:cubicBezTo>
                    <a:pt x="223" y="70"/>
                    <a:pt x="222" y="69"/>
                    <a:pt x="221" y="69"/>
                  </a:cubicBezTo>
                  <a:cubicBezTo>
                    <a:pt x="220" y="69"/>
                    <a:pt x="219" y="69"/>
                    <a:pt x="219" y="69"/>
                  </a:cubicBezTo>
                  <a:cubicBezTo>
                    <a:pt x="217" y="69"/>
                    <a:pt x="217" y="69"/>
                    <a:pt x="216" y="71"/>
                  </a:cubicBezTo>
                  <a:cubicBezTo>
                    <a:pt x="215" y="71"/>
                    <a:pt x="215" y="72"/>
                    <a:pt x="214" y="73"/>
                  </a:cubicBezTo>
                  <a:cubicBezTo>
                    <a:pt x="212" y="74"/>
                    <a:pt x="212" y="76"/>
                    <a:pt x="212" y="78"/>
                  </a:cubicBezTo>
                  <a:cubicBezTo>
                    <a:pt x="212" y="79"/>
                    <a:pt x="211" y="80"/>
                    <a:pt x="211" y="81"/>
                  </a:cubicBezTo>
                  <a:cubicBezTo>
                    <a:pt x="210" y="83"/>
                    <a:pt x="209" y="84"/>
                    <a:pt x="208" y="85"/>
                  </a:cubicBezTo>
                  <a:cubicBezTo>
                    <a:pt x="208" y="86"/>
                    <a:pt x="207" y="86"/>
                    <a:pt x="207" y="87"/>
                  </a:cubicBezTo>
                  <a:cubicBezTo>
                    <a:pt x="207" y="88"/>
                    <a:pt x="206" y="89"/>
                    <a:pt x="206" y="92"/>
                  </a:cubicBezTo>
                  <a:cubicBezTo>
                    <a:pt x="206" y="93"/>
                    <a:pt x="206" y="93"/>
                    <a:pt x="207" y="93"/>
                  </a:cubicBezTo>
                  <a:cubicBezTo>
                    <a:pt x="208" y="93"/>
                    <a:pt x="209" y="94"/>
                    <a:pt x="210" y="95"/>
                  </a:cubicBezTo>
                  <a:cubicBezTo>
                    <a:pt x="210" y="95"/>
                    <a:pt x="211" y="96"/>
                    <a:pt x="214" y="96"/>
                  </a:cubicBezTo>
                  <a:cubicBezTo>
                    <a:pt x="215" y="96"/>
                    <a:pt x="216" y="96"/>
                    <a:pt x="216" y="96"/>
                  </a:cubicBezTo>
                  <a:cubicBezTo>
                    <a:pt x="215" y="95"/>
                    <a:pt x="213" y="94"/>
                    <a:pt x="212" y="92"/>
                  </a:cubicBezTo>
                  <a:cubicBezTo>
                    <a:pt x="211" y="92"/>
                    <a:pt x="211" y="91"/>
                    <a:pt x="211" y="91"/>
                  </a:cubicBezTo>
                  <a:cubicBezTo>
                    <a:pt x="211" y="90"/>
                    <a:pt x="211" y="89"/>
                    <a:pt x="212" y="89"/>
                  </a:cubicBezTo>
                  <a:cubicBezTo>
                    <a:pt x="213" y="88"/>
                    <a:pt x="214" y="87"/>
                    <a:pt x="215" y="85"/>
                  </a:cubicBezTo>
                  <a:cubicBezTo>
                    <a:pt x="216" y="82"/>
                    <a:pt x="217" y="82"/>
                    <a:pt x="219" y="81"/>
                  </a:cubicBezTo>
                  <a:cubicBezTo>
                    <a:pt x="220" y="80"/>
                    <a:pt x="221" y="79"/>
                    <a:pt x="223" y="78"/>
                  </a:cubicBezTo>
                  <a:cubicBezTo>
                    <a:pt x="228" y="74"/>
                    <a:pt x="231" y="72"/>
                    <a:pt x="238" y="68"/>
                  </a:cubicBezTo>
                  <a:cubicBezTo>
                    <a:pt x="239" y="67"/>
                    <a:pt x="240" y="67"/>
                    <a:pt x="240" y="66"/>
                  </a:cubicBezTo>
                  <a:cubicBezTo>
                    <a:pt x="241" y="66"/>
                    <a:pt x="242" y="65"/>
                    <a:pt x="242" y="65"/>
                  </a:cubicBezTo>
                  <a:cubicBezTo>
                    <a:pt x="243" y="65"/>
                    <a:pt x="243" y="66"/>
                    <a:pt x="243" y="66"/>
                  </a:cubicBezTo>
                  <a:cubicBezTo>
                    <a:pt x="243" y="66"/>
                    <a:pt x="244" y="67"/>
                    <a:pt x="244" y="67"/>
                  </a:cubicBezTo>
                  <a:cubicBezTo>
                    <a:pt x="247" y="68"/>
                    <a:pt x="248" y="69"/>
                    <a:pt x="251" y="69"/>
                  </a:cubicBezTo>
                  <a:cubicBezTo>
                    <a:pt x="253" y="69"/>
                    <a:pt x="253" y="69"/>
                    <a:pt x="254" y="69"/>
                  </a:cubicBezTo>
                  <a:cubicBezTo>
                    <a:pt x="254" y="68"/>
                    <a:pt x="255" y="68"/>
                    <a:pt x="255" y="68"/>
                  </a:cubicBezTo>
                  <a:cubicBezTo>
                    <a:pt x="256" y="68"/>
                    <a:pt x="257" y="69"/>
                    <a:pt x="258" y="70"/>
                  </a:cubicBezTo>
                  <a:cubicBezTo>
                    <a:pt x="260" y="72"/>
                    <a:pt x="260" y="72"/>
                    <a:pt x="261" y="72"/>
                  </a:cubicBezTo>
                  <a:cubicBezTo>
                    <a:pt x="261" y="72"/>
                    <a:pt x="261" y="72"/>
                    <a:pt x="262" y="72"/>
                  </a:cubicBezTo>
                  <a:cubicBezTo>
                    <a:pt x="262" y="72"/>
                    <a:pt x="263" y="72"/>
                    <a:pt x="264" y="72"/>
                  </a:cubicBezTo>
                  <a:cubicBezTo>
                    <a:pt x="266" y="71"/>
                    <a:pt x="266" y="71"/>
                    <a:pt x="267" y="68"/>
                  </a:cubicBezTo>
                  <a:cubicBezTo>
                    <a:pt x="267" y="67"/>
                    <a:pt x="267" y="66"/>
                    <a:pt x="268" y="64"/>
                  </a:cubicBezTo>
                  <a:cubicBezTo>
                    <a:pt x="268" y="63"/>
                    <a:pt x="268" y="63"/>
                    <a:pt x="268" y="63"/>
                  </a:cubicBezTo>
                  <a:cubicBezTo>
                    <a:pt x="269" y="60"/>
                    <a:pt x="269" y="59"/>
                    <a:pt x="271" y="59"/>
                  </a:cubicBezTo>
                  <a:cubicBezTo>
                    <a:pt x="271" y="59"/>
                    <a:pt x="271" y="59"/>
                    <a:pt x="272" y="59"/>
                  </a:cubicBezTo>
                  <a:cubicBezTo>
                    <a:pt x="275" y="57"/>
                    <a:pt x="276" y="56"/>
                    <a:pt x="277" y="54"/>
                  </a:cubicBezTo>
                  <a:cubicBezTo>
                    <a:pt x="277" y="54"/>
                    <a:pt x="277" y="54"/>
                    <a:pt x="277" y="54"/>
                  </a:cubicBezTo>
                  <a:cubicBezTo>
                    <a:pt x="278" y="54"/>
                    <a:pt x="278" y="54"/>
                    <a:pt x="278" y="54"/>
                  </a:cubicBezTo>
                  <a:cubicBezTo>
                    <a:pt x="280" y="54"/>
                    <a:pt x="281" y="55"/>
                    <a:pt x="282" y="56"/>
                  </a:cubicBezTo>
                  <a:cubicBezTo>
                    <a:pt x="283" y="57"/>
                    <a:pt x="283" y="58"/>
                    <a:pt x="283" y="59"/>
                  </a:cubicBezTo>
                  <a:cubicBezTo>
                    <a:pt x="282" y="61"/>
                    <a:pt x="284" y="62"/>
                    <a:pt x="287" y="63"/>
                  </a:cubicBezTo>
                  <a:cubicBezTo>
                    <a:pt x="290" y="64"/>
                    <a:pt x="291" y="64"/>
                    <a:pt x="292" y="65"/>
                  </a:cubicBezTo>
                  <a:cubicBezTo>
                    <a:pt x="292" y="66"/>
                    <a:pt x="292" y="66"/>
                    <a:pt x="292" y="66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0" y="71"/>
                    <a:pt x="290" y="74"/>
                    <a:pt x="291" y="75"/>
                  </a:cubicBezTo>
                  <a:cubicBezTo>
                    <a:pt x="293" y="78"/>
                    <a:pt x="295" y="83"/>
                    <a:pt x="296" y="85"/>
                  </a:cubicBezTo>
                  <a:cubicBezTo>
                    <a:pt x="297" y="87"/>
                    <a:pt x="300" y="89"/>
                    <a:pt x="305" y="91"/>
                  </a:cubicBezTo>
                  <a:cubicBezTo>
                    <a:pt x="306" y="91"/>
                    <a:pt x="308" y="91"/>
                    <a:pt x="311" y="91"/>
                  </a:cubicBezTo>
                  <a:cubicBezTo>
                    <a:pt x="311" y="92"/>
                    <a:pt x="311" y="92"/>
                    <a:pt x="311" y="92"/>
                  </a:cubicBezTo>
                  <a:cubicBezTo>
                    <a:pt x="314" y="92"/>
                    <a:pt x="317" y="92"/>
                    <a:pt x="319" y="95"/>
                  </a:cubicBezTo>
                  <a:cubicBezTo>
                    <a:pt x="319" y="96"/>
                    <a:pt x="319" y="96"/>
                    <a:pt x="320" y="97"/>
                  </a:cubicBezTo>
                  <a:cubicBezTo>
                    <a:pt x="321" y="100"/>
                    <a:pt x="322" y="103"/>
                    <a:pt x="324" y="104"/>
                  </a:cubicBezTo>
                  <a:cubicBezTo>
                    <a:pt x="324" y="104"/>
                    <a:pt x="324" y="104"/>
                    <a:pt x="325" y="104"/>
                  </a:cubicBezTo>
                  <a:cubicBezTo>
                    <a:pt x="325" y="104"/>
                    <a:pt x="326" y="104"/>
                    <a:pt x="326" y="104"/>
                  </a:cubicBezTo>
                  <a:cubicBezTo>
                    <a:pt x="327" y="104"/>
                    <a:pt x="328" y="104"/>
                    <a:pt x="328" y="104"/>
                  </a:cubicBezTo>
                  <a:cubicBezTo>
                    <a:pt x="331" y="104"/>
                    <a:pt x="331" y="105"/>
                    <a:pt x="331" y="106"/>
                  </a:cubicBezTo>
                  <a:cubicBezTo>
                    <a:pt x="331" y="109"/>
                    <a:pt x="332" y="112"/>
                    <a:pt x="337" y="117"/>
                  </a:cubicBezTo>
                  <a:cubicBezTo>
                    <a:pt x="341" y="121"/>
                    <a:pt x="343" y="122"/>
                    <a:pt x="344" y="122"/>
                  </a:cubicBezTo>
                  <a:cubicBezTo>
                    <a:pt x="344" y="121"/>
                    <a:pt x="344" y="121"/>
                    <a:pt x="343" y="121"/>
                  </a:cubicBezTo>
                  <a:cubicBezTo>
                    <a:pt x="343" y="120"/>
                    <a:pt x="343" y="120"/>
                    <a:pt x="343" y="120"/>
                  </a:cubicBezTo>
                  <a:cubicBezTo>
                    <a:pt x="342" y="118"/>
                    <a:pt x="341" y="116"/>
                    <a:pt x="342" y="114"/>
                  </a:cubicBezTo>
                  <a:cubicBezTo>
                    <a:pt x="342" y="114"/>
                    <a:pt x="342" y="113"/>
                    <a:pt x="344" y="113"/>
                  </a:cubicBezTo>
                  <a:cubicBezTo>
                    <a:pt x="347" y="113"/>
                    <a:pt x="353" y="113"/>
                    <a:pt x="357" y="109"/>
                  </a:cubicBezTo>
                  <a:cubicBezTo>
                    <a:pt x="360" y="107"/>
                    <a:pt x="362" y="106"/>
                    <a:pt x="364" y="106"/>
                  </a:cubicBezTo>
                  <a:cubicBezTo>
                    <a:pt x="366" y="106"/>
                    <a:pt x="367" y="107"/>
                    <a:pt x="369" y="108"/>
                  </a:cubicBezTo>
                  <a:cubicBezTo>
                    <a:pt x="371" y="109"/>
                    <a:pt x="372" y="110"/>
                    <a:pt x="373" y="110"/>
                  </a:cubicBezTo>
                  <a:cubicBezTo>
                    <a:pt x="373" y="110"/>
                    <a:pt x="373" y="110"/>
                    <a:pt x="373" y="110"/>
                  </a:cubicBezTo>
                  <a:cubicBezTo>
                    <a:pt x="374" y="107"/>
                    <a:pt x="375" y="102"/>
                    <a:pt x="377" y="101"/>
                  </a:cubicBezTo>
                  <a:cubicBezTo>
                    <a:pt x="378" y="101"/>
                    <a:pt x="378" y="101"/>
                    <a:pt x="378" y="101"/>
                  </a:cubicBezTo>
                  <a:cubicBezTo>
                    <a:pt x="378" y="101"/>
                    <a:pt x="378" y="101"/>
                    <a:pt x="378" y="101"/>
                  </a:cubicBezTo>
                  <a:cubicBezTo>
                    <a:pt x="380" y="101"/>
                    <a:pt x="381" y="103"/>
                    <a:pt x="382" y="106"/>
                  </a:cubicBezTo>
                  <a:cubicBezTo>
                    <a:pt x="383" y="108"/>
                    <a:pt x="385" y="111"/>
                    <a:pt x="386" y="113"/>
                  </a:cubicBezTo>
                  <a:cubicBezTo>
                    <a:pt x="389" y="118"/>
                    <a:pt x="390" y="118"/>
                    <a:pt x="393" y="118"/>
                  </a:cubicBezTo>
                  <a:cubicBezTo>
                    <a:pt x="394" y="119"/>
                    <a:pt x="395" y="119"/>
                    <a:pt x="397" y="119"/>
                  </a:cubicBezTo>
                  <a:cubicBezTo>
                    <a:pt x="402" y="120"/>
                    <a:pt x="405" y="122"/>
                    <a:pt x="408" y="124"/>
                  </a:cubicBezTo>
                  <a:cubicBezTo>
                    <a:pt x="408" y="125"/>
                    <a:pt x="409" y="126"/>
                    <a:pt x="410" y="126"/>
                  </a:cubicBezTo>
                  <a:cubicBezTo>
                    <a:pt x="413" y="128"/>
                    <a:pt x="415" y="130"/>
                    <a:pt x="418" y="133"/>
                  </a:cubicBezTo>
                  <a:cubicBezTo>
                    <a:pt x="419" y="134"/>
                    <a:pt x="420" y="136"/>
                    <a:pt x="422" y="137"/>
                  </a:cubicBezTo>
                  <a:cubicBezTo>
                    <a:pt x="424" y="139"/>
                    <a:pt x="432" y="148"/>
                    <a:pt x="433" y="148"/>
                  </a:cubicBezTo>
                  <a:cubicBezTo>
                    <a:pt x="433" y="148"/>
                    <a:pt x="433" y="148"/>
                    <a:pt x="433" y="148"/>
                  </a:cubicBezTo>
                  <a:cubicBezTo>
                    <a:pt x="434" y="162"/>
                    <a:pt x="434" y="162"/>
                    <a:pt x="434" y="162"/>
                  </a:cubicBezTo>
                  <a:cubicBezTo>
                    <a:pt x="433" y="162"/>
                    <a:pt x="433" y="162"/>
                    <a:pt x="433" y="162"/>
                  </a:cubicBezTo>
                  <a:cubicBezTo>
                    <a:pt x="432" y="162"/>
                    <a:pt x="430" y="162"/>
                    <a:pt x="429" y="162"/>
                  </a:cubicBezTo>
                  <a:cubicBezTo>
                    <a:pt x="427" y="162"/>
                    <a:pt x="425" y="162"/>
                    <a:pt x="423" y="162"/>
                  </a:cubicBezTo>
                  <a:cubicBezTo>
                    <a:pt x="421" y="162"/>
                    <a:pt x="419" y="162"/>
                    <a:pt x="417" y="162"/>
                  </a:cubicBezTo>
                  <a:cubicBezTo>
                    <a:pt x="417" y="162"/>
                    <a:pt x="417" y="162"/>
                    <a:pt x="417" y="162"/>
                  </a:cubicBezTo>
                  <a:cubicBezTo>
                    <a:pt x="415" y="162"/>
                    <a:pt x="414" y="162"/>
                    <a:pt x="412" y="162"/>
                  </a:cubicBezTo>
                  <a:cubicBezTo>
                    <a:pt x="410" y="163"/>
                    <a:pt x="410" y="163"/>
                    <a:pt x="409" y="165"/>
                  </a:cubicBezTo>
                  <a:cubicBezTo>
                    <a:pt x="408" y="165"/>
                    <a:pt x="408" y="166"/>
                    <a:pt x="407" y="167"/>
                  </a:cubicBezTo>
                  <a:cubicBezTo>
                    <a:pt x="405" y="169"/>
                    <a:pt x="404" y="170"/>
                    <a:pt x="401" y="170"/>
                  </a:cubicBezTo>
                  <a:cubicBezTo>
                    <a:pt x="399" y="170"/>
                    <a:pt x="399" y="170"/>
                    <a:pt x="399" y="170"/>
                  </a:cubicBezTo>
                  <a:cubicBezTo>
                    <a:pt x="395" y="170"/>
                    <a:pt x="395" y="170"/>
                    <a:pt x="394" y="171"/>
                  </a:cubicBezTo>
                  <a:cubicBezTo>
                    <a:pt x="394" y="171"/>
                    <a:pt x="394" y="171"/>
                    <a:pt x="394" y="171"/>
                  </a:cubicBezTo>
                  <a:cubicBezTo>
                    <a:pt x="394" y="172"/>
                    <a:pt x="394" y="174"/>
                    <a:pt x="396" y="176"/>
                  </a:cubicBezTo>
                  <a:cubicBezTo>
                    <a:pt x="398" y="177"/>
                    <a:pt x="399" y="178"/>
                    <a:pt x="401" y="179"/>
                  </a:cubicBezTo>
                  <a:cubicBezTo>
                    <a:pt x="403" y="180"/>
                    <a:pt x="404" y="180"/>
                    <a:pt x="406" y="182"/>
                  </a:cubicBezTo>
                  <a:cubicBezTo>
                    <a:pt x="407" y="183"/>
                    <a:pt x="410" y="184"/>
                    <a:pt x="413" y="185"/>
                  </a:cubicBezTo>
                  <a:cubicBezTo>
                    <a:pt x="415" y="185"/>
                    <a:pt x="416" y="186"/>
                    <a:pt x="417" y="186"/>
                  </a:cubicBezTo>
                  <a:cubicBezTo>
                    <a:pt x="419" y="187"/>
                    <a:pt x="422" y="187"/>
                    <a:pt x="424" y="187"/>
                  </a:cubicBezTo>
                  <a:cubicBezTo>
                    <a:pt x="425" y="187"/>
                    <a:pt x="427" y="187"/>
                    <a:pt x="428" y="187"/>
                  </a:cubicBezTo>
                  <a:cubicBezTo>
                    <a:pt x="430" y="186"/>
                    <a:pt x="431" y="186"/>
                    <a:pt x="432" y="184"/>
                  </a:cubicBezTo>
                  <a:cubicBezTo>
                    <a:pt x="432" y="184"/>
                    <a:pt x="432" y="184"/>
                    <a:pt x="432" y="184"/>
                  </a:cubicBezTo>
                  <a:cubicBezTo>
                    <a:pt x="433" y="182"/>
                    <a:pt x="435" y="181"/>
                    <a:pt x="437" y="181"/>
                  </a:cubicBezTo>
                  <a:cubicBezTo>
                    <a:pt x="437" y="181"/>
                    <a:pt x="438" y="181"/>
                    <a:pt x="439" y="181"/>
                  </a:cubicBezTo>
                  <a:cubicBezTo>
                    <a:pt x="439" y="181"/>
                    <a:pt x="439" y="181"/>
                    <a:pt x="439" y="181"/>
                  </a:cubicBezTo>
                  <a:cubicBezTo>
                    <a:pt x="439" y="182"/>
                    <a:pt x="439" y="182"/>
                    <a:pt x="439" y="182"/>
                  </a:cubicBezTo>
                  <a:cubicBezTo>
                    <a:pt x="440" y="183"/>
                    <a:pt x="442" y="185"/>
                    <a:pt x="442" y="188"/>
                  </a:cubicBezTo>
                  <a:cubicBezTo>
                    <a:pt x="442" y="193"/>
                    <a:pt x="445" y="199"/>
                    <a:pt x="445" y="199"/>
                  </a:cubicBezTo>
                  <a:cubicBezTo>
                    <a:pt x="445" y="200"/>
                    <a:pt x="445" y="201"/>
                    <a:pt x="446" y="202"/>
                  </a:cubicBezTo>
                  <a:cubicBezTo>
                    <a:pt x="447" y="207"/>
                    <a:pt x="450" y="214"/>
                    <a:pt x="449" y="218"/>
                  </a:cubicBezTo>
                  <a:cubicBezTo>
                    <a:pt x="448" y="222"/>
                    <a:pt x="450" y="227"/>
                    <a:pt x="452" y="231"/>
                  </a:cubicBezTo>
                  <a:cubicBezTo>
                    <a:pt x="453" y="232"/>
                    <a:pt x="453" y="234"/>
                    <a:pt x="454" y="235"/>
                  </a:cubicBezTo>
                  <a:cubicBezTo>
                    <a:pt x="455" y="237"/>
                    <a:pt x="456" y="240"/>
                    <a:pt x="457" y="243"/>
                  </a:cubicBezTo>
                  <a:cubicBezTo>
                    <a:pt x="458" y="246"/>
                    <a:pt x="459" y="249"/>
                    <a:pt x="459" y="250"/>
                  </a:cubicBezTo>
                  <a:cubicBezTo>
                    <a:pt x="461" y="252"/>
                    <a:pt x="465" y="266"/>
                    <a:pt x="465" y="269"/>
                  </a:cubicBezTo>
                  <a:cubicBezTo>
                    <a:pt x="465" y="270"/>
                    <a:pt x="465" y="270"/>
                    <a:pt x="465" y="270"/>
                  </a:cubicBezTo>
                  <a:cubicBezTo>
                    <a:pt x="464" y="270"/>
                    <a:pt x="464" y="270"/>
                    <a:pt x="464" y="270"/>
                  </a:cubicBezTo>
                  <a:cubicBezTo>
                    <a:pt x="461" y="270"/>
                    <a:pt x="461" y="271"/>
                    <a:pt x="460" y="272"/>
                  </a:cubicBezTo>
                  <a:cubicBezTo>
                    <a:pt x="460" y="273"/>
                    <a:pt x="459" y="274"/>
                    <a:pt x="457" y="276"/>
                  </a:cubicBezTo>
                  <a:cubicBezTo>
                    <a:pt x="452" y="280"/>
                    <a:pt x="452" y="280"/>
                    <a:pt x="449" y="283"/>
                  </a:cubicBezTo>
                  <a:cubicBezTo>
                    <a:pt x="448" y="284"/>
                    <a:pt x="448" y="285"/>
                    <a:pt x="447" y="285"/>
                  </a:cubicBezTo>
                  <a:cubicBezTo>
                    <a:pt x="447" y="286"/>
                    <a:pt x="446" y="287"/>
                    <a:pt x="445" y="287"/>
                  </a:cubicBezTo>
                  <a:cubicBezTo>
                    <a:pt x="445" y="287"/>
                    <a:pt x="445" y="287"/>
                    <a:pt x="445" y="287"/>
                  </a:cubicBezTo>
                  <a:cubicBezTo>
                    <a:pt x="444" y="287"/>
                    <a:pt x="443" y="287"/>
                    <a:pt x="442" y="287"/>
                  </a:cubicBezTo>
                  <a:cubicBezTo>
                    <a:pt x="440" y="286"/>
                    <a:pt x="439" y="286"/>
                    <a:pt x="437" y="286"/>
                  </a:cubicBezTo>
                  <a:cubicBezTo>
                    <a:pt x="435" y="286"/>
                    <a:pt x="434" y="286"/>
                    <a:pt x="432" y="286"/>
                  </a:cubicBezTo>
                  <a:cubicBezTo>
                    <a:pt x="430" y="285"/>
                    <a:pt x="428" y="285"/>
                    <a:pt x="428" y="284"/>
                  </a:cubicBezTo>
                  <a:cubicBezTo>
                    <a:pt x="427" y="282"/>
                    <a:pt x="428" y="280"/>
                    <a:pt x="429" y="278"/>
                  </a:cubicBezTo>
                  <a:cubicBezTo>
                    <a:pt x="431" y="276"/>
                    <a:pt x="435" y="270"/>
                    <a:pt x="440" y="266"/>
                  </a:cubicBezTo>
                  <a:cubicBezTo>
                    <a:pt x="443" y="264"/>
                    <a:pt x="443" y="262"/>
                    <a:pt x="442" y="259"/>
                  </a:cubicBezTo>
                  <a:cubicBezTo>
                    <a:pt x="442" y="258"/>
                    <a:pt x="441" y="257"/>
                    <a:pt x="442" y="255"/>
                  </a:cubicBezTo>
                  <a:cubicBezTo>
                    <a:pt x="442" y="253"/>
                    <a:pt x="442" y="252"/>
                    <a:pt x="441" y="252"/>
                  </a:cubicBezTo>
                  <a:cubicBezTo>
                    <a:pt x="440" y="251"/>
                    <a:pt x="440" y="251"/>
                    <a:pt x="440" y="251"/>
                  </a:cubicBezTo>
                  <a:cubicBezTo>
                    <a:pt x="441" y="252"/>
                    <a:pt x="441" y="252"/>
                    <a:pt x="441" y="252"/>
                  </a:cubicBezTo>
                  <a:cubicBezTo>
                    <a:pt x="440" y="252"/>
                    <a:pt x="438" y="252"/>
                    <a:pt x="436" y="252"/>
                  </a:cubicBezTo>
                  <a:cubicBezTo>
                    <a:pt x="435" y="252"/>
                    <a:pt x="433" y="252"/>
                    <a:pt x="431" y="251"/>
                  </a:cubicBezTo>
                  <a:cubicBezTo>
                    <a:pt x="430" y="251"/>
                    <a:pt x="430" y="250"/>
                    <a:pt x="429" y="250"/>
                  </a:cubicBezTo>
                  <a:cubicBezTo>
                    <a:pt x="429" y="250"/>
                    <a:pt x="429" y="251"/>
                    <a:pt x="428" y="251"/>
                  </a:cubicBezTo>
                  <a:cubicBezTo>
                    <a:pt x="427" y="252"/>
                    <a:pt x="427" y="252"/>
                    <a:pt x="427" y="252"/>
                  </a:cubicBezTo>
                  <a:cubicBezTo>
                    <a:pt x="424" y="254"/>
                    <a:pt x="424" y="254"/>
                    <a:pt x="421" y="255"/>
                  </a:cubicBezTo>
                  <a:cubicBezTo>
                    <a:pt x="420" y="255"/>
                    <a:pt x="420" y="256"/>
                    <a:pt x="419" y="256"/>
                  </a:cubicBezTo>
                  <a:cubicBezTo>
                    <a:pt x="418" y="256"/>
                    <a:pt x="417" y="255"/>
                    <a:pt x="416" y="254"/>
                  </a:cubicBezTo>
                  <a:cubicBezTo>
                    <a:pt x="416" y="253"/>
                    <a:pt x="415" y="252"/>
                    <a:pt x="415" y="252"/>
                  </a:cubicBezTo>
                  <a:cubicBezTo>
                    <a:pt x="414" y="252"/>
                    <a:pt x="414" y="252"/>
                    <a:pt x="414" y="252"/>
                  </a:cubicBezTo>
                  <a:cubicBezTo>
                    <a:pt x="413" y="252"/>
                    <a:pt x="413" y="252"/>
                    <a:pt x="412" y="253"/>
                  </a:cubicBezTo>
                  <a:cubicBezTo>
                    <a:pt x="411" y="254"/>
                    <a:pt x="410" y="254"/>
                    <a:pt x="409" y="255"/>
                  </a:cubicBezTo>
                  <a:cubicBezTo>
                    <a:pt x="408" y="255"/>
                    <a:pt x="407" y="255"/>
                    <a:pt x="407" y="255"/>
                  </a:cubicBezTo>
                  <a:cubicBezTo>
                    <a:pt x="404" y="255"/>
                    <a:pt x="403" y="253"/>
                    <a:pt x="402" y="252"/>
                  </a:cubicBezTo>
                  <a:cubicBezTo>
                    <a:pt x="402" y="251"/>
                    <a:pt x="401" y="250"/>
                    <a:pt x="401" y="249"/>
                  </a:cubicBezTo>
                  <a:cubicBezTo>
                    <a:pt x="400" y="247"/>
                    <a:pt x="399" y="245"/>
                    <a:pt x="398" y="243"/>
                  </a:cubicBezTo>
                  <a:cubicBezTo>
                    <a:pt x="398" y="243"/>
                    <a:pt x="397" y="242"/>
                    <a:pt x="397" y="241"/>
                  </a:cubicBezTo>
                  <a:cubicBezTo>
                    <a:pt x="397" y="239"/>
                    <a:pt x="396" y="238"/>
                    <a:pt x="395" y="238"/>
                  </a:cubicBezTo>
                  <a:cubicBezTo>
                    <a:pt x="391" y="238"/>
                    <a:pt x="391" y="236"/>
                    <a:pt x="389" y="233"/>
                  </a:cubicBezTo>
                  <a:cubicBezTo>
                    <a:pt x="388" y="233"/>
                    <a:pt x="388" y="233"/>
                    <a:pt x="388" y="233"/>
                  </a:cubicBezTo>
                  <a:cubicBezTo>
                    <a:pt x="387" y="230"/>
                    <a:pt x="386" y="230"/>
                    <a:pt x="385" y="230"/>
                  </a:cubicBezTo>
                  <a:cubicBezTo>
                    <a:pt x="385" y="230"/>
                    <a:pt x="385" y="230"/>
                    <a:pt x="384" y="231"/>
                  </a:cubicBezTo>
                  <a:cubicBezTo>
                    <a:pt x="383" y="235"/>
                    <a:pt x="383" y="236"/>
                    <a:pt x="385" y="238"/>
                  </a:cubicBezTo>
                  <a:cubicBezTo>
                    <a:pt x="386" y="238"/>
                    <a:pt x="386" y="239"/>
                    <a:pt x="387" y="239"/>
                  </a:cubicBezTo>
                  <a:cubicBezTo>
                    <a:pt x="388" y="240"/>
                    <a:pt x="389" y="240"/>
                    <a:pt x="389" y="241"/>
                  </a:cubicBezTo>
                  <a:cubicBezTo>
                    <a:pt x="389" y="242"/>
                    <a:pt x="388" y="243"/>
                    <a:pt x="388" y="244"/>
                  </a:cubicBezTo>
                  <a:cubicBezTo>
                    <a:pt x="386" y="246"/>
                    <a:pt x="383" y="246"/>
                    <a:pt x="381" y="246"/>
                  </a:cubicBezTo>
                  <a:cubicBezTo>
                    <a:pt x="378" y="247"/>
                    <a:pt x="378" y="247"/>
                    <a:pt x="378" y="247"/>
                  </a:cubicBezTo>
                  <a:cubicBezTo>
                    <a:pt x="375" y="247"/>
                    <a:pt x="375" y="247"/>
                    <a:pt x="372" y="251"/>
                  </a:cubicBezTo>
                  <a:cubicBezTo>
                    <a:pt x="370" y="253"/>
                    <a:pt x="369" y="255"/>
                    <a:pt x="369" y="256"/>
                  </a:cubicBezTo>
                  <a:cubicBezTo>
                    <a:pt x="367" y="257"/>
                    <a:pt x="367" y="258"/>
                    <a:pt x="365" y="259"/>
                  </a:cubicBezTo>
                  <a:cubicBezTo>
                    <a:pt x="363" y="260"/>
                    <a:pt x="363" y="260"/>
                    <a:pt x="362" y="261"/>
                  </a:cubicBezTo>
                  <a:cubicBezTo>
                    <a:pt x="361" y="262"/>
                    <a:pt x="360" y="262"/>
                    <a:pt x="360" y="263"/>
                  </a:cubicBezTo>
                  <a:cubicBezTo>
                    <a:pt x="357" y="265"/>
                    <a:pt x="358" y="268"/>
                    <a:pt x="358" y="272"/>
                  </a:cubicBezTo>
                  <a:cubicBezTo>
                    <a:pt x="359" y="274"/>
                    <a:pt x="357" y="277"/>
                    <a:pt x="356" y="280"/>
                  </a:cubicBezTo>
                  <a:cubicBezTo>
                    <a:pt x="355" y="281"/>
                    <a:pt x="355" y="282"/>
                    <a:pt x="355" y="282"/>
                  </a:cubicBezTo>
                  <a:cubicBezTo>
                    <a:pt x="354" y="284"/>
                    <a:pt x="353" y="285"/>
                    <a:pt x="352" y="285"/>
                  </a:cubicBezTo>
                  <a:cubicBezTo>
                    <a:pt x="351" y="285"/>
                    <a:pt x="351" y="285"/>
                    <a:pt x="350" y="285"/>
                  </a:cubicBezTo>
                  <a:cubicBezTo>
                    <a:pt x="350" y="285"/>
                    <a:pt x="349" y="285"/>
                    <a:pt x="348" y="285"/>
                  </a:cubicBezTo>
                  <a:cubicBezTo>
                    <a:pt x="348" y="285"/>
                    <a:pt x="348" y="285"/>
                    <a:pt x="348" y="285"/>
                  </a:cubicBezTo>
                  <a:cubicBezTo>
                    <a:pt x="347" y="285"/>
                    <a:pt x="347" y="285"/>
                    <a:pt x="347" y="286"/>
                  </a:cubicBezTo>
                  <a:cubicBezTo>
                    <a:pt x="347" y="287"/>
                    <a:pt x="347" y="289"/>
                    <a:pt x="346" y="290"/>
                  </a:cubicBezTo>
                  <a:cubicBezTo>
                    <a:pt x="345" y="292"/>
                    <a:pt x="345" y="292"/>
                    <a:pt x="344" y="293"/>
                  </a:cubicBezTo>
                  <a:cubicBezTo>
                    <a:pt x="344" y="295"/>
                    <a:pt x="344" y="295"/>
                    <a:pt x="341" y="296"/>
                  </a:cubicBezTo>
                  <a:cubicBezTo>
                    <a:pt x="341" y="296"/>
                    <a:pt x="341" y="296"/>
                    <a:pt x="341" y="296"/>
                  </a:cubicBezTo>
                  <a:cubicBezTo>
                    <a:pt x="339" y="296"/>
                    <a:pt x="338" y="294"/>
                    <a:pt x="337" y="292"/>
                  </a:cubicBezTo>
                  <a:cubicBezTo>
                    <a:pt x="336" y="291"/>
                    <a:pt x="336" y="290"/>
                    <a:pt x="335" y="289"/>
                  </a:cubicBezTo>
                  <a:cubicBezTo>
                    <a:pt x="335" y="288"/>
                    <a:pt x="334" y="288"/>
                    <a:pt x="334" y="288"/>
                  </a:cubicBezTo>
                  <a:cubicBezTo>
                    <a:pt x="333" y="288"/>
                    <a:pt x="332" y="289"/>
                    <a:pt x="331" y="289"/>
                  </a:cubicBezTo>
                  <a:cubicBezTo>
                    <a:pt x="330" y="290"/>
                    <a:pt x="330" y="290"/>
                    <a:pt x="328" y="291"/>
                  </a:cubicBezTo>
                  <a:cubicBezTo>
                    <a:pt x="325" y="292"/>
                    <a:pt x="325" y="293"/>
                    <a:pt x="324" y="297"/>
                  </a:cubicBezTo>
                  <a:cubicBezTo>
                    <a:pt x="324" y="300"/>
                    <a:pt x="323" y="301"/>
                    <a:pt x="321" y="301"/>
                  </a:cubicBezTo>
                  <a:cubicBezTo>
                    <a:pt x="319" y="301"/>
                    <a:pt x="319" y="301"/>
                    <a:pt x="319" y="301"/>
                  </a:cubicBezTo>
                  <a:cubicBezTo>
                    <a:pt x="317" y="301"/>
                    <a:pt x="316" y="299"/>
                    <a:pt x="316" y="298"/>
                  </a:cubicBezTo>
                  <a:cubicBezTo>
                    <a:pt x="315" y="297"/>
                    <a:pt x="315" y="296"/>
                    <a:pt x="314" y="295"/>
                  </a:cubicBezTo>
                  <a:cubicBezTo>
                    <a:pt x="314" y="295"/>
                    <a:pt x="314" y="295"/>
                    <a:pt x="313" y="295"/>
                  </a:cubicBezTo>
                  <a:cubicBezTo>
                    <a:pt x="312" y="295"/>
                    <a:pt x="310" y="297"/>
                    <a:pt x="309" y="300"/>
                  </a:cubicBezTo>
                  <a:cubicBezTo>
                    <a:pt x="308" y="301"/>
                    <a:pt x="308" y="301"/>
                    <a:pt x="308" y="302"/>
                  </a:cubicBezTo>
                  <a:cubicBezTo>
                    <a:pt x="307" y="303"/>
                    <a:pt x="306" y="305"/>
                    <a:pt x="304" y="306"/>
                  </a:cubicBezTo>
                  <a:cubicBezTo>
                    <a:pt x="303" y="307"/>
                    <a:pt x="302" y="308"/>
                    <a:pt x="301" y="308"/>
                  </a:cubicBezTo>
                  <a:cubicBezTo>
                    <a:pt x="300" y="308"/>
                    <a:pt x="300" y="309"/>
                    <a:pt x="298" y="311"/>
                  </a:cubicBezTo>
                  <a:cubicBezTo>
                    <a:pt x="297" y="312"/>
                    <a:pt x="297" y="312"/>
                    <a:pt x="297" y="312"/>
                  </a:cubicBezTo>
                  <a:cubicBezTo>
                    <a:pt x="295" y="315"/>
                    <a:pt x="295" y="315"/>
                    <a:pt x="292" y="315"/>
                  </a:cubicBezTo>
                  <a:cubicBezTo>
                    <a:pt x="291" y="315"/>
                    <a:pt x="290" y="315"/>
                    <a:pt x="289" y="314"/>
                  </a:cubicBezTo>
                  <a:cubicBezTo>
                    <a:pt x="288" y="313"/>
                    <a:pt x="289" y="311"/>
                    <a:pt x="289" y="309"/>
                  </a:cubicBezTo>
                  <a:cubicBezTo>
                    <a:pt x="289" y="309"/>
                    <a:pt x="290" y="308"/>
                    <a:pt x="290" y="308"/>
                  </a:cubicBezTo>
                  <a:cubicBezTo>
                    <a:pt x="289" y="308"/>
                    <a:pt x="289" y="309"/>
                    <a:pt x="289" y="309"/>
                  </a:cubicBezTo>
                  <a:cubicBezTo>
                    <a:pt x="288" y="310"/>
                    <a:pt x="286" y="311"/>
                    <a:pt x="285" y="311"/>
                  </a:cubicBezTo>
                  <a:cubicBezTo>
                    <a:pt x="284" y="312"/>
                    <a:pt x="283" y="312"/>
                    <a:pt x="282" y="312"/>
                  </a:cubicBezTo>
                  <a:cubicBezTo>
                    <a:pt x="280" y="312"/>
                    <a:pt x="279" y="311"/>
                    <a:pt x="278" y="310"/>
                  </a:cubicBezTo>
                  <a:cubicBezTo>
                    <a:pt x="276" y="310"/>
                    <a:pt x="272" y="311"/>
                    <a:pt x="271" y="312"/>
                  </a:cubicBezTo>
                  <a:cubicBezTo>
                    <a:pt x="270" y="312"/>
                    <a:pt x="269" y="312"/>
                    <a:pt x="269" y="312"/>
                  </a:cubicBezTo>
                  <a:cubicBezTo>
                    <a:pt x="267" y="312"/>
                    <a:pt x="266" y="312"/>
                    <a:pt x="265" y="311"/>
                  </a:cubicBezTo>
                  <a:cubicBezTo>
                    <a:pt x="264" y="310"/>
                    <a:pt x="264" y="310"/>
                    <a:pt x="264" y="310"/>
                  </a:cubicBezTo>
                  <a:cubicBezTo>
                    <a:pt x="263" y="309"/>
                    <a:pt x="262" y="308"/>
                    <a:pt x="261" y="307"/>
                  </a:cubicBezTo>
                  <a:cubicBezTo>
                    <a:pt x="261" y="306"/>
                    <a:pt x="260" y="305"/>
                    <a:pt x="259" y="305"/>
                  </a:cubicBezTo>
                  <a:cubicBezTo>
                    <a:pt x="259" y="305"/>
                    <a:pt x="259" y="305"/>
                    <a:pt x="258" y="305"/>
                  </a:cubicBezTo>
                  <a:cubicBezTo>
                    <a:pt x="258" y="305"/>
                    <a:pt x="257" y="305"/>
                    <a:pt x="256" y="305"/>
                  </a:cubicBezTo>
                  <a:cubicBezTo>
                    <a:pt x="254" y="305"/>
                    <a:pt x="253" y="305"/>
                    <a:pt x="253" y="304"/>
                  </a:cubicBezTo>
                  <a:cubicBezTo>
                    <a:pt x="252" y="303"/>
                    <a:pt x="252" y="302"/>
                    <a:pt x="252" y="301"/>
                  </a:cubicBezTo>
                  <a:cubicBezTo>
                    <a:pt x="252" y="300"/>
                    <a:pt x="252" y="299"/>
                    <a:pt x="252" y="299"/>
                  </a:cubicBezTo>
                  <a:cubicBezTo>
                    <a:pt x="251" y="298"/>
                    <a:pt x="250" y="298"/>
                    <a:pt x="250" y="298"/>
                  </a:cubicBezTo>
                  <a:cubicBezTo>
                    <a:pt x="249" y="298"/>
                    <a:pt x="248" y="298"/>
                    <a:pt x="248" y="299"/>
                  </a:cubicBezTo>
                  <a:cubicBezTo>
                    <a:pt x="246" y="299"/>
                    <a:pt x="245" y="300"/>
                    <a:pt x="244" y="300"/>
                  </a:cubicBezTo>
                  <a:cubicBezTo>
                    <a:pt x="243" y="300"/>
                    <a:pt x="242" y="299"/>
                    <a:pt x="240" y="299"/>
                  </a:cubicBezTo>
                  <a:cubicBezTo>
                    <a:pt x="240" y="299"/>
                    <a:pt x="239" y="298"/>
                    <a:pt x="239" y="298"/>
                  </a:cubicBezTo>
                  <a:cubicBezTo>
                    <a:pt x="238" y="298"/>
                    <a:pt x="237" y="298"/>
                    <a:pt x="237" y="298"/>
                  </a:cubicBezTo>
                  <a:cubicBezTo>
                    <a:pt x="235" y="298"/>
                    <a:pt x="234" y="298"/>
                    <a:pt x="232" y="299"/>
                  </a:cubicBezTo>
                  <a:cubicBezTo>
                    <a:pt x="231" y="299"/>
                    <a:pt x="230" y="300"/>
                    <a:pt x="229" y="300"/>
                  </a:cubicBezTo>
                  <a:cubicBezTo>
                    <a:pt x="228" y="300"/>
                    <a:pt x="227" y="301"/>
                    <a:pt x="227" y="301"/>
                  </a:cubicBezTo>
                  <a:cubicBezTo>
                    <a:pt x="224" y="301"/>
                    <a:pt x="222" y="298"/>
                    <a:pt x="221" y="296"/>
                  </a:cubicBezTo>
                  <a:cubicBezTo>
                    <a:pt x="221" y="295"/>
                    <a:pt x="220" y="294"/>
                    <a:pt x="220" y="294"/>
                  </a:cubicBezTo>
                  <a:cubicBezTo>
                    <a:pt x="217" y="291"/>
                    <a:pt x="212" y="286"/>
                    <a:pt x="208" y="286"/>
                  </a:cubicBezTo>
                  <a:cubicBezTo>
                    <a:pt x="207" y="285"/>
                    <a:pt x="206" y="285"/>
                    <a:pt x="205" y="285"/>
                  </a:cubicBezTo>
                  <a:cubicBezTo>
                    <a:pt x="203" y="285"/>
                    <a:pt x="202" y="285"/>
                    <a:pt x="200" y="285"/>
                  </a:cubicBezTo>
                  <a:cubicBezTo>
                    <a:pt x="199" y="284"/>
                    <a:pt x="198" y="283"/>
                    <a:pt x="198" y="282"/>
                  </a:cubicBezTo>
                  <a:cubicBezTo>
                    <a:pt x="197" y="281"/>
                    <a:pt x="197" y="281"/>
                    <a:pt x="196" y="280"/>
                  </a:cubicBezTo>
                  <a:cubicBezTo>
                    <a:pt x="195" y="280"/>
                    <a:pt x="195" y="280"/>
                    <a:pt x="195" y="280"/>
                  </a:cubicBezTo>
                  <a:cubicBezTo>
                    <a:pt x="193" y="280"/>
                    <a:pt x="191" y="281"/>
                    <a:pt x="189" y="283"/>
                  </a:cubicBezTo>
                  <a:cubicBezTo>
                    <a:pt x="187" y="284"/>
                    <a:pt x="186" y="285"/>
                    <a:pt x="185" y="285"/>
                  </a:cubicBezTo>
                  <a:cubicBezTo>
                    <a:pt x="183" y="285"/>
                    <a:pt x="182" y="284"/>
                    <a:pt x="181" y="283"/>
                  </a:cubicBezTo>
                  <a:cubicBezTo>
                    <a:pt x="180" y="282"/>
                    <a:pt x="180" y="282"/>
                    <a:pt x="179" y="281"/>
                  </a:cubicBezTo>
                  <a:cubicBezTo>
                    <a:pt x="179" y="281"/>
                    <a:pt x="179" y="281"/>
                    <a:pt x="179" y="281"/>
                  </a:cubicBezTo>
                  <a:cubicBezTo>
                    <a:pt x="179" y="281"/>
                    <a:pt x="179" y="281"/>
                    <a:pt x="179" y="281"/>
                  </a:cubicBezTo>
                  <a:cubicBezTo>
                    <a:pt x="178" y="284"/>
                    <a:pt x="176" y="285"/>
                    <a:pt x="174" y="285"/>
                  </a:cubicBezTo>
                  <a:cubicBezTo>
                    <a:pt x="174" y="288"/>
                    <a:pt x="174" y="293"/>
                    <a:pt x="170" y="293"/>
                  </a:cubicBezTo>
                  <a:cubicBezTo>
                    <a:pt x="169" y="294"/>
                    <a:pt x="168" y="294"/>
                    <a:pt x="168" y="294"/>
                  </a:cubicBezTo>
                  <a:cubicBezTo>
                    <a:pt x="168" y="295"/>
                    <a:pt x="168" y="295"/>
                    <a:pt x="168" y="295"/>
                  </a:cubicBezTo>
                  <a:cubicBezTo>
                    <a:pt x="168" y="297"/>
                    <a:pt x="167" y="298"/>
                    <a:pt x="165" y="298"/>
                  </a:cubicBezTo>
                  <a:cubicBezTo>
                    <a:pt x="164" y="298"/>
                    <a:pt x="163" y="298"/>
                    <a:pt x="162" y="297"/>
                  </a:cubicBezTo>
                  <a:cubicBezTo>
                    <a:pt x="162" y="297"/>
                    <a:pt x="162" y="297"/>
                    <a:pt x="162" y="297"/>
                  </a:cubicBezTo>
                  <a:cubicBezTo>
                    <a:pt x="161" y="297"/>
                    <a:pt x="160" y="298"/>
                    <a:pt x="158" y="299"/>
                  </a:cubicBezTo>
                  <a:cubicBezTo>
                    <a:pt x="158" y="300"/>
                    <a:pt x="157" y="300"/>
                    <a:pt x="157" y="301"/>
                  </a:cubicBezTo>
                  <a:cubicBezTo>
                    <a:pt x="156" y="301"/>
                    <a:pt x="155" y="302"/>
                    <a:pt x="154" y="303"/>
                  </a:cubicBezTo>
                  <a:cubicBezTo>
                    <a:pt x="153" y="304"/>
                    <a:pt x="152" y="304"/>
                    <a:pt x="151" y="306"/>
                  </a:cubicBezTo>
                  <a:cubicBezTo>
                    <a:pt x="151" y="307"/>
                    <a:pt x="149" y="308"/>
                    <a:pt x="147" y="308"/>
                  </a:cubicBezTo>
                  <a:cubicBezTo>
                    <a:pt x="146" y="309"/>
                    <a:pt x="145" y="309"/>
                    <a:pt x="144" y="310"/>
                  </a:cubicBezTo>
                  <a:cubicBezTo>
                    <a:pt x="144" y="310"/>
                    <a:pt x="143" y="310"/>
                    <a:pt x="142" y="310"/>
                  </a:cubicBezTo>
                  <a:cubicBezTo>
                    <a:pt x="140" y="310"/>
                    <a:pt x="138" y="309"/>
                    <a:pt x="135" y="308"/>
                  </a:cubicBezTo>
                  <a:cubicBezTo>
                    <a:pt x="134" y="307"/>
                    <a:pt x="133" y="306"/>
                    <a:pt x="132" y="306"/>
                  </a:cubicBezTo>
                  <a:cubicBezTo>
                    <a:pt x="132" y="306"/>
                    <a:pt x="131" y="306"/>
                    <a:pt x="131" y="306"/>
                  </a:cubicBezTo>
                  <a:cubicBezTo>
                    <a:pt x="130" y="306"/>
                    <a:pt x="128" y="307"/>
                    <a:pt x="127" y="308"/>
                  </a:cubicBezTo>
                  <a:cubicBezTo>
                    <a:pt x="126" y="308"/>
                    <a:pt x="126" y="309"/>
                    <a:pt x="125" y="310"/>
                  </a:cubicBezTo>
                  <a:cubicBezTo>
                    <a:pt x="122" y="311"/>
                    <a:pt x="120" y="313"/>
                    <a:pt x="118" y="316"/>
                  </a:cubicBezTo>
                  <a:cubicBezTo>
                    <a:pt x="117" y="318"/>
                    <a:pt x="117" y="319"/>
                    <a:pt x="118" y="320"/>
                  </a:cubicBezTo>
                  <a:cubicBezTo>
                    <a:pt x="118" y="321"/>
                    <a:pt x="119" y="323"/>
                    <a:pt x="118" y="325"/>
                  </a:cubicBezTo>
                  <a:cubicBezTo>
                    <a:pt x="118" y="325"/>
                    <a:pt x="118" y="325"/>
                    <a:pt x="118" y="325"/>
                  </a:cubicBezTo>
                  <a:cubicBezTo>
                    <a:pt x="118" y="328"/>
                    <a:pt x="118" y="329"/>
                    <a:pt x="117" y="331"/>
                  </a:cubicBezTo>
                  <a:cubicBezTo>
                    <a:pt x="117" y="332"/>
                    <a:pt x="116" y="332"/>
                    <a:pt x="115" y="332"/>
                  </a:cubicBezTo>
                  <a:cubicBezTo>
                    <a:pt x="114" y="332"/>
                    <a:pt x="113" y="332"/>
                    <a:pt x="112" y="331"/>
                  </a:cubicBezTo>
                  <a:cubicBezTo>
                    <a:pt x="110" y="330"/>
                    <a:pt x="108" y="329"/>
                    <a:pt x="106" y="328"/>
                  </a:cubicBezTo>
                  <a:cubicBezTo>
                    <a:pt x="105" y="328"/>
                    <a:pt x="105" y="328"/>
                    <a:pt x="104" y="328"/>
                  </a:cubicBezTo>
                  <a:cubicBezTo>
                    <a:pt x="100" y="328"/>
                    <a:pt x="100" y="330"/>
                    <a:pt x="100" y="330"/>
                  </a:cubicBezTo>
                  <a:cubicBezTo>
                    <a:pt x="99" y="333"/>
                    <a:pt x="97" y="334"/>
                    <a:pt x="95" y="334"/>
                  </a:cubicBezTo>
                  <a:cubicBezTo>
                    <a:pt x="85" y="334"/>
                    <a:pt x="85" y="334"/>
                    <a:pt x="85" y="334"/>
                  </a:cubicBezTo>
                  <a:cubicBezTo>
                    <a:pt x="84" y="334"/>
                    <a:pt x="84" y="334"/>
                    <a:pt x="84" y="334"/>
                  </a:cubicBezTo>
                  <a:close/>
                  <a:moveTo>
                    <a:pt x="377" y="134"/>
                  </a:moveTo>
                  <a:cubicBezTo>
                    <a:pt x="378" y="135"/>
                    <a:pt x="379" y="135"/>
                    <a:pt x="380" y="136"/>
                  </a:cubicBezTo>
                  <a:cubicBezTo>
                    <a:pt x="383" y="137"/>
                    <a:pt x="384" y="138"/>
                    <a:pt x="386" y="140"/>
                  </a:cubicBezTo>
                  <a:cubicBezTo>
                    <a:pt x="386" y="141"/>
                    <a:pt x="387" y="141"/>
                    <a:pt x="387" y="142"/>
                  </a:cubicBezTo>
                  <a:cubicBezTo>
                    <a:pt x="390" y="145"/>
                    <a:pt x="392" y="146"/>
                    <a:pt x="394" y="148"/>
                  </a:cubicBezTo>
                  <a:cubicBezTo>
                    <a:pt x="397" y="149"/>
                    <a:pt x="397" y="150"/>
                    <a:pt x="396" y="152"/>
                  </a:cubicBezTo>
                  <a:cubicBezTo>
                    <a:pt x="395" y="152"/>
                    <a:pt x="395" y="153"/>
                    <a:pt x="395" y="153"/>
                  </a:cubicBezTo>
                  <a:cubicBezTo>
                    <a:pt x="394" y="155"/>
                    <a:pt x="394" y="156"/>
                    <a:pt x="393" y="156"/>
                  </a:cubicBezTo>
                  <a:cubicBezTo>
                    <a:pt x="392" y="157"/>
                    <a:pt x="391" y="158"/>
                    <a:pt x="390" y="159"/>
                  </a:cubicBezTo>
                  <a:cubicBezTo>
                    <a:pt x="388" y="161"/>
                    <a:pt x="387" y="162"/>
                    <a:pt x="387" y="163"/>
                  </a:cubicBezTo>
                  <a:cubicBezTo>
                    <a:pt x="389" y="163"/>
                    <a:pt x="391" y="162"/>
                    <a:pt x="394" y="160"/>
                  </a:cubicBezTo>
                  <a:cubicBezTo>
                    <a:pt x="394" y="160"/>
                    <a:pt x="394" y="160"/>
                    <a:pt x="394" y="160"/>
                  </a:cubicBezTo>
                  <a:cubicBezTo>
                    <a:pt x="397" y="159"/>
                    <a:pt x="397" y="158"/>
                    <a:pt x="398" y="156"/>
                  </a:cubicBezTo>
                  <a:cubicBezTo>
                    <a:pt x="398" y="155"/>
                    <a:pt x="398" y="155"/>
                    <a:pt x="398" y="154"/>
                  </a:cubicBezTo>
                  <a:cubicBezTo>
                    <a:pt x="398" y="152"/>
                    <a:pt x="398" y="152"/>
                    <a:pt x="398" y="151"/>
                  </a:cubicBezTo>
                  <a:cubicBezTo>
                    <a:pt x="398" y="151"/>
                    <a:pt x="397" y="151"/>
                    <a:pt x="397" y="150"/>
                  </a:cubicBezTo>
                  <a:cubicBezTo>
                    <a:pt x="396" y="149"/>
                    <a:pt x="396" y="148"/>
                    <a:pt x="396" y="148"/>
                  </a:cubicBezTo>
                  <a:cubicBezTo>
                    <a:pt x="396" y="147"/>
                    <a:pt x="396" y="147"/>
                    <a:pt x="394" y="146"/>
                  </a:cubicBezTo>
                  <a:cubicBezTo>
                    <a:pt x="391" y="145"/>
                    <a:pt x="391" y="143"/>
                    <a:pt x="391" y="141"/>
                  </a:cubicBezTo>
                  <a:cubicBezTo>
                    <a:pt x="391" y="141"/>
                    <a:pt x="391" y="141"/>
                    <a:pt x="391" y="140"/>
                  </a:cubicBezTo>
                  <a:cubicBezTo>
                    <a:pt x="391" y="137"/>
                    <a:pt x="394" y="137"/>
                    <a:pt x="396" y="137"/>
                  </a:cubicBezTo>
                  <a:cubicBezTo>
                    <a:pt x="398" y="137"/>
                    <a:pt x="398" y="137"/>
                    <a:pt x="398" y="137"/>
                  </a:cubicBezTo>
                  <a:cubicBezTo>
                    <a:pt x="400" y="137"/>
                    <a:pt x="401" y="137"/>
                    <a:pt x="401" y="138"/>
                  </a:cubicBezTo>
                  <a:cubicBezTo>
                    <a:pt x="402" y="139"/>
                    <a:pt x="402" y="141"/>
                    <a:pt x="401" y="143"/>
                  </a:cubicBezTo>
                  <a:cubicBezTo>
                    <a:pt x="401" y="144"/>
                    <a:pt x="401" y="144"/>
                    <a:pt x="401" y="145"/>
                  </a:cubicBezTo>
                  <a:cubicBezTo>
                    <a:pt x="400" y="146"/>
                    <a:pt x="400" y="146"/>
                    <a:pt x="400" y="146"/>
                  </a:cubicBezTo>
                  <a:cubicBezTo>
                    <a:pt x="401" y="146"/>
                    <a:pt x="401" y="146"/>
                    <a:pt x="402" y="145"/>
                  </a:cubicBezTo>
                  <a:cubicBezTo>
                    <a:pt x="403" y="144"/>
                    <a:pt x="404" y="143"/>
                    <a:pt x="405" y="143"/>
                  </a:cubicBezTo>
                  <a:cubicBezTo>
                    <a:pt x="406" y="143"/>
                    <a:pt x="406" y="143"/>
                    <a:pt x="407" y="144"/>
                  </a:cubicBezTo>
                  <a:cubicBezTo>
                    <a:pt x="408" y="145"/>
                    <a:pt x="408" y="145"/>
                    <a:pt x="408" y="145"/>
                  </a:cubicBezTo>
                  <a:cubicBezTo>
                    <a:pt x="409" y="145"/>
                    <a:pt x="409" y="145"/>
                    <a:pt x="409" y="146"/>
                  </a:cubicBezTo>
                  <a:cubicBezTo>
                    <a:pt x="409" y="145"/>
                    <a:pt x="409" y="145"/>
                    <a:pt x="409" y="145"/>
                  </a:cubicBezTo>
                  <a:cubicBezTo>
                    <a:pt x="410" y="144"/>
                    <a:pt x="410" y="143"/>
                    <a:pt x="410" y="142"/>
                  </a:cubicBezTo>
                  <a:cubicBezTo>
                    <a:pt x="411" y="139"/>
                    <a:pt x="410" y="138"/>
                    <a:pt x="409" y="136"/>
                  </a:cubicBezTo>
                  <a:cubicBezTo>
                    <a:pt x="408" y="135"/>
                    <a:pt x="408" y="134"/>
                    <a:pt x="407" y="133"/>
                  </a:cubicBezTo>
                  <a:cubicBezTo>
                    <a:pt x="406" y="131"/>
                    <a:pt x="405" y="131"/>
                    <a:pt x="404" y="131"/>
                  </a:cubicBezTo>
                  <a:cubicBezTo>
                    <a:pt x="404" y="130"/>
                    <a:pt x="403" y="130"/>
                    <a:pt x="402" y="129"/>
                  </a:cubicBezTo>
                  <a:cubicBezTo>
                    <a:pt x="400" y="126"/>
                    <a:pt x="399" y="125"/>
                    <a:pt x="398" y="125"/>
                  </a:cubicBezTo>
                  <a:cubicBezTo>
                    <a:pt x="397" y="125"/>
                    <a:pt x="396" y="125"/>
                    <a:pt x="396" y="125"/>
                  </a:cubicBezTo>
                  <a:cubicBezTo>
                    <a:pt x="396" y="125"/>
                    <a:pt x="396" y="126"/>
                    <a:pt x="396" y="127"/>
                  </a:cubicBezTo>
                  <a:cubicBezTo>
                    <a:pt x="397" y="128"/>
                    <a:pt x="397" y="128"/>
                    <a:pt x="397" y="129"/>
                  </a:cubicBezTo>
                  <a:cubicBezTo>
                    <a:pt x="398" y="129"/>
                    <a:pt x="398" y="130"/>
                    <a:pt x="398" y="131"/>
                  </a:cubicBezTo>
                  <a:cubicBezTo>
                    <a:pt x="398" y="133"/>
                    <a:pt x="396" y="133"/>
                    <a:pt x="395" y="134"/>
                  </a:cubicBezTo>
                  <a:cubicBezTo>
                    <a:pt x="393" y="134"/>
                    <a:pt x="392" y="135"/>
                    <a:pt x="390" y="136"/>
                  </a:cubicBezTo>
                  <a:cubicBezTo>
                    <a:pt x="388" y="138"/>
                    <a:pt x="388" y="138"/>
                    <a:pt x="387" y="138"/>
                  </a:cubicBezTo>
                  <a:cubicBezTo>
                    <a:pt x="386" y="138"/>
                    <a:pt x="386" y="138"/>
                    <a:pt x="386" y="137"/>
                  </a:cubicBezTo>
                  <a:cubicBezTo>
                    <a:pt x="386" y="137"/>
                    <a:pt x="385" y="137"/>
                    <a:pt x="385" y="137"/>
                  </a:cubicBezTo>
                  <a:cubicBezTo>
                    <a:pt x="385" y="136"/>
                    <a:pt x="384" y="136"/>
                    <a:pt x="384" y="135"/>
                  </a:cubicBezTo>
                  <a:cubicBezTo>
                    <a:pt x="384" y="134"/>
                    <a:pt x="385" y="134"/>
                    <a:pt x="386" y="132"/>
                  </a:cubicBezTo>
                  <a:cubicBezTo>
                    <a:pt x="387" y="132"/>
                    <a:pt x="387" y="131"/>
                    <a:pt x="388" y="131"/>
                  </a:cubicBezTo>
                  <a:cubicBezTo>
                    <a:pt x="389" y="130"/>
                    <a:pt x="389" y="129"/>
                    <a:pt x="388" y="129"/>
                  </a:cubicBezTo>
                  <a:cubicBezTo>
                    <a:pt x="388" y="129"/>
                    <a:pt x="388" y="128"/>
                    <a:pt x="388" y="128"/>
                  </a:cubicBezTo>
                  <a:cubicBezTo>
                    <a:pt x="388" y="128"/>
                    <a:pt x="387" y="128"/>
                    <a:pt x="387" y="129"/>
                  </a:cubicBezTo>
                  <a:cubicBezTo>
                    <a:pt x="384" y="129"/>
                    <a:pt x="384" y="129"/>
                    <a:pt x="383" y="131"/>
                  </a:cubicBezTo>
                  <a:cubicBezTo>
                    <a:pt x="382" y="134"/>
                    <a:pt x="380" y="134"/>
                    <a:pt x="377" y="134"/>
                  </a:cubicBezTo>
                  <a:cubicBezTo>
                    <a:pt x="377" y="134"/>
                    <a:pt x="377" y="134"/>
                    <a:pt x="377" y="134"/>
                  </a:cubicBezTo>
                  <a:close/>
                  <a:moveTo>
                    <a:pt x="375" y="131"/>
                  </a:moveTo>
                  <a:cubicBezTo>
                    <a:pt x="375" y="131"/>
                    <a:pt x="375" y="131"/>
                    <a:pt x="375" y="132"/>
                  </a:cubicBezTo>
                  <a:cubicBezTo>
                    <a:pt x="375" y="132"/>
                    <a:pt x="375" y="132"/>
                    <a:pt x="375" y="132"/>
                  </a:cubicBezTo>
                  <a:cubicBezTo>
                    <a:pt x="375" y="133"/>
                    <a:pt x="375" y="133"/>
                    <a:pt x="375" y="133"/>
                  </a:cubicBezTo>
                  <a:cubicBezTo>
                    <a:pt x="375" y="133"/>
                    <a:pt x="375" y="133"/>
                    <a:pt x="375" y="133"/>
                  </a:cubicBezTo>
                  <a:cubicBezTo>
                    <a:pt x="375" y="133"/>
                    <a:pt x="375" y="132"/>
                    <a:pt x="375" y="131"/>
                  </a:cubicBezTo>
                  <a:close/>
                  <a:moveTo>
                    <a:pt x="107" y="141"/>
                  </a:moveTo>
                  <a:cubicBezTo>
                    <a:pt x="107" y="140"/>
                    <a:pt x="107" y="140"/>
                    <a:pt x="107" y="140"/>
                  </a:cubicBezTo>
                  <a:cubicBezTo>
                    <a:pt x="107" y="140"/>
                    <a:pt x="107" y="139"/>
                    <a:pt x="106" y="139"/>
                  </a:cubicBezTo>
                  <a:cubicBezTo>
                    <a:pt x="106" y="137"/>
                    <a:pt x="106" y="135"/>
                    <a:pt x="108" y="134"/>
                  </a:cubicBezTo>
                  <a:cubicBezTo>
                    <a:pt x="109" y="133"/>
                    <a:pt x="109" y="133"/>
                    <a:pt x="109" y="132"/>
                  </a:cubicBezTo>
                  <a:cubicBezTo>
                    <a:pt x="110" y="132"/>
                    <a:pt x="111" y="131"/>
                    <a:pt x="112" y="131"/>
                  </a:cubicBezTo>
                  <a:cubicBezTo>
                    <a:pt x="112" y="131"/>
                    <a:pt x="113" y="131"/>
                    <a:pt x="113" y="132"/>
                  </a:cubicBezTo>
                  <a:cubicBezTo>
                    <a:pt x="115" y="132"/>
                    <a:pt x="116" y="133"/>
                    <a:pt x="116" y="134"/>
                  </a:cubicBezTo>
                  <a:cubicBezTo>
                    <a:pt x="116" y="135"/>
                    <a:pt x="116" y="136"/>
                    <a:pt x="115" y="137"/>
                  </a:cubicBezTo>
                  <a:cubicBezTo>
                    <a:pt x="113" y="139"/>
                    <a:pt x="109" y="142"/>
                    <a:pt x="109" y="142"/>
                  </a:cubicBezTo>
                  <a:cubicBezTo>
                    <a:pt x="108" y="142"/>
                    <a:pt x="108" y="142"/>
                    <a:pt x="108" y="142"/>
                  </a:cubicBezTo>
                  <a:lnTo>
                    <a:pt x="107" y="141"/>
                  </a:lnTo>
                  <a:close/>
                  <a:moveTo>
                    <a:pt x="327" y="97"/>
                  </a:moveTo>
                  <a:cubicBezTo>
                    <a:pt x="325" y="97"/>
                    <a:pt x="323" y="96"/>
                    <a:pt x="322" y="95"/>
                  </a:cubicBezTo>
                  <a:cubicBezTo>
                    <a:pt x="321" y="94"/>
                    <a:pt x="320" y="94"/>
                    <a:pt x="320" y="94"/>
                  </a:cubicBezTo>
                  <a:cubicBezTo>
                    <a:pt x="317" y="92"/>
                    <a:pt x="317" y="92"/>
                    <a:pt x="317" y="92"/>
                  </a:cubicBezTo>
                  <a:cubicBezTo>
                    <a:pt x="320" y="92"/>
                    <a:pt x="320" y="92"/>
                    <a:pt x="320" y="92"/>
                  </a:cubicBezTo>
                  <a:cubicBezTo>
                    <a:pt x="321" y="92"/>
                    <a:pt x="326" y="90"/>
                    <a:pt x="330" y="86"/>
                  </a:cubicBezTo>
                  <a:cubicBezTo>
                    <a:pt x="331" y="84"/>
                    <a:pt x="331" y="84"/>
                    <a:pt x="331" y="84"/>
                  </a:cubicBezTo>
                  <a:cubicBezTo>
                    <a:pt x="332" y="85"/>
                    <a:pt x="332" y="85"/>
                    <a:pt x="332" y="85"/>
                  </a:cubicBezTo>
                  <a:cubicBezTo>
                    <a:pt x="332" y="85"/>
                    <a:pt x="332" y="86"/>
                    <a:pt x="333" y="87"/>
                  </a:cubicBezTo>
                  <a:cubicBezTo>
                    <a:pt x="334" y="87"/>
                    <a:pt x="334" y="88"/>
                    <a:pt x="334" y="90"/>
                  </a:cubicBezTo>
                  <a:cubicBezTo>
                    <a:pt x="334" y="92"/>
                    <a:pt x="331" y="95"/>
                    <a:pt x="329" y="96"/>
                  </a:cubicBezTo>
                  <a:cubicBezTo>
                    <a:pt x="328" y="97"/>
                    <a:pt x="327" y="97"/>
                    <a:pt x="327" y="97"/>
                  </a:cubicBezTo>
                  <a:close/>
                  <a:moveTo>
                    <a:pt x="315" y="90"/>
                  </a:moveTo>
                  <a:cubicBezTo>
                    <a:pt x="314" y="90"/>
                    <a:pt x="314" y="89"/>
                    <a:pt x="313" y="89"/>
                  </a:cubicBezTo>
                  <a:cubicBezTo>
                    <a:pt x="312" y="88"/>
                    <a:pt x="311" y="87"/>
                    <a:pt x="310" y="87"/>
                  </a:cubicBezTo>
                  <a:cubicBezTo>
                    <a:pt x="309" y="86"/>
                    <a:pt x="307" y="85"/>
                    <a:pt x="306" y="83"/>
                  </a:cubicBezTo>
                  <a:cubicBezTo>
                    <a:pt x="305" y="81"/>
                    <a:pt x="303" y="80"/>
                    <a:pt x="301" y="79"/>
                  </a:cubicBezTo>
                  <a:cubicBezTo>
                    <a:pt x="299" y="78"/>
                    <a:pt x="299" y="78"/>
                    <a:pt x="299" y="78"/>
                  </a:cubicBezTo>
                  <a:cubicBezTo>
                    <a:pt x="297" y="77"/>
                    <a:pt x="294" y="75"/>
                    <a:pt x="294" y="72"/>
                  </a:cubicBezTo>
                  <a:cubicBezTo>
                    <a:pt x="294" y="70"/>
                    <a:pt x="294" y="69"/>
                    <a:pt x="294" y="68"/>
                  </a:cubicBezTo>
                  <a:cubicBezTo>
                    <a:pt x="295" y="67"/>
                    <a:pt x="295" y="67"/>
                    <a:pt x="295" y="67"/>
                  </a:cubicBezTo>
                  <a:cubicBezTo>
                    <a:pt x="295" y="67"/>
                    <a:pt x="295" y="67"/>
                    <a:pt x="295" y="67"/>
                  </a:cubicBezTo>
                  <a:cubicBezTo>
                    <a:pt x="296" y="67"/>
                    <a:pt x="299" y="66"/>
                    <a:pt x="307" y="66"/>
                  </a:cubicBezTo>
                  <a:cubicBezTo>
                    <a:pt x="309" y="66"/>
                    <a:pt x="310" y="65"/>
                    <a:pt x="310" y="64"/>
                  </a:cubicBezTo>
                  <a:cubicBezTo>
                    <a:pt x="310" y="61"/>
                    <a:pt x="307" y="58"/>
                    <a:pt x="305" y="58"/>
                  </a:cubicBezTo>
                  <a:cubicBezTo>
                    <a:pt x="301" y="58"/>
                    <a:pt x="300" y="56"/>
                    <a:pt x="299" y="55"/>
                  </a:cubicBezTo>
                  <a:cubicBezTo>
                    <a:pt x="299" y="55"/>
                    <a:pt x="298" y="55"/>
                    <a:pt x="298" y="55"/>
                  </a:cubicBezTo>
                  <a:cubicBezTo>
                    <a:pt x="297" y="54"/>
                    <a:pt x="297" y="54"/>
                    <a:pt x="297" y="54"/>
                  </a:cubicBezTo>
                  <a:cubicBezTo>
                    <a:pt x="297" y="55"/>
                    <a:pt x="297" y="55"/>
                    <a:pt x="297" y="55"/>
                  </a:cubicBezTo>
                  <a:cubicBezTo>
                    <a:pt x="296" y="55"/>
                    <a:pt x="296" y="55"/>
                    <a:pt x="296" y="55"/>
                  </a:cubicBezTo>
                  <a:cubicBezTo>
                    <a:pt x="294" y="55"/>
                    <a:pt x="293" y="53"/>
                    <a:pt x="293" y="50"/>
                  </a:cubicBezTo>
                  <a:cubicBezTo>
                    <a:pt x="293" y="47"/>
                    <a:pt x="294" y="45"/>
                    <a:pt x="296" y="43"/>
                  </a:cubicBezTo>
                  <a:cubicBezTo>
                    <a:pt x="297" y="42"/>
                    <a:pt x="297" y="40"/>
                    <a:pt x="297" y="39"/>
                  </a:cubicBezTo>
                  <a:cubicBezTo>
                    <a:pt x="297" y="37"/>
                    <a:pt x="297" y="37"/>
                    <a:pt x="297" y="37"/>
                  </a:cubicBezTo>
                  <a:cubicBezTo>
                    <a:pt x="297" y="35"/>
                    <a:pt x="297" y="33"/>
                    <a:pt x="298" y="31"/>
                  </a:cubicBezTo>
                  <a:cubicBezTo>
                    <a:pt x="299" y="29"/>
                    <a:pt x="299" y="27"/>
                    <a:pt x="301" y="27"/>
                  </a:cubicBezTo>
                  <a:cubicBezTo>
                    <a:pt x="301" y="27"/>
                    <a:pt x="302" y="28"/>
                    <a:pt x="303" y="28"/>
                  </a:cubicBezTo>
                  <a:cubicBezTo>
                    <a:pt x="303" y="28"/>
                    <a:pt x="304" y="28"/>
                    <a:pt x="305" y="28"/>
                  </a:cubicBezTo>
                  <a:cubicBezTo>
                    <a:pt x="305" y="28"/>
                    <a:pt x="305" y="28"/>
                    <a:pt x="306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8" y="29"/>
                    <a:pt x="308" y="29"/>
                    <a:pt x="308" y="29"/>
                  </a:cubicBezTo>
                  <a:cubicBezTo>
                    <a:pt x="308" y="29"/>
                    <a:pt x="309" y="29"/>
                    <a:pt x="309" y="29"/>
                  </a:cubicBezTo>
                  <a:cubicBezTo>
                    <a:pt x="311" y="29"/>
                    <a:pt x="312" y="29"/>
                    <a:pt x="312" y="31"/>
                  </a:cubicBezTo>
                  <a:cubicBezTo>
                    <a:pt x="313" y="32"/>
                    <a:pt x="313" y="32"/>
                    <a:pt x="313" y="32"/>
                  </a:cubicBezTo>
                  <a:cubicBezTo>
                    <a:pt x="313" y="34"/>
                    <a:pt x="313" y="34"/>
                    <a:pt x="314" y="34"/>
                  </a:cubicBezTo>
                  <a:cubicBezTo>
                    <a:pt x="314" y="35"/>
                    <a:pt x="315" y="35"/>
                    <a:pt x="315" y="35"/>
                  </a:cubicBezTo>
                  <a:cubicBezTo>
                    <a:pt x="315" y="35"/>
                    <a:pt x="316" y="36"/>
                    <a:pt x="316" y="36"/>
                  </a:cubicBezTo>
                  <a:cubicBezTo>
                    <a:pt x="316" y="36"/>
                    <a:pt x="316" y="35"/>
                    <a:pt x="316" y="35"/>
                  </a:cubicBezTo>
                  <a:cubicBezTo>
                    <a:pt x="316" y="35"/>
                    <a:pt x="316" y="34"/>
                    <a:pt x="316" y="33"/>
                  </a:cubicBezTo>
                  <a:cubicBezTo>
                    <a:pt x="316" y="32"/>
                    <a:pt x="317" y="32"/>
                    <a:pt x="316" y="30"/>
                  </a:cubicBezTo>
                  <a:cubicBezTo>
                    <a:pt x="316" y="29"/>
                    <a:pt x="315" y="29"/>
                    <a:pt x="315" y="29"/>
                  </a:cubicBezTo>
                  <a:cubicBezTo>
                    <a:pt x="315" y="28"/>
                    <a:pt x="314" y="27"/>
                    <a:pt x="315" y="26"/>
                  </a:cubicBezTo>
                  <a:cubicBezTo>
                    <a:pt x="315" y="25"/>
                    <a:pt x="316" y="25"/>
                    <a:pt x="317" y="25"/>
                  </a:cubicBezTo>
                  <a:cubicBezTo>
                    <a:pt x="318" y="24"/>
                    <a:pt x="318" y="24"/>
                    <a:pt x="318" y="24"/>
                  </a:cubicBezTo>
                  <a:cubicBezTo>
                    <a:pt x="319" y="24"/>
                    <a:pt x="320" y="24"/>
                    <a:pt x="320" y="24"/>
                  </a:cubicBezTo>
                  <a:cubicBezTo>
                    <a:pt x="322" y="24"/>
                    <a:pt x="322" y="26"/>
                    <a:pt x="322" y="28"/>
                  </a:cubicBezTo>
                  <a:cubicBezTo>
                    <a:pt x="323" y="31"/>
                    <a:pt x="324" y="33"/>
                    <a:pt x="325" y="33"/>
                  </a:cubicBezTo>
                  <a:cubicBezTo>
                    <a:pt x="326" y="33"/>
                    <a:pt x="326" y="33"/>
                    <a:pt x="326" y="32"/>
                  </a:cubicBezTo>
                  <a:cubicBezTo>
                    <a:pt x="327" y="32"/>
                    <a:pt x="327" y="32"/>
                    <a:pt x="327" y="32"/>
                  </a:cubicBezTo>
                  <a:cubicBezTo>
                    <a:pt x="329" y="32"/>
                    <a:pt x="329" y="34"/>
                    <a:pt x="330" y="36"/>
                  </a:cubicBezTo>
                  <a:cubicBezTo>
                    <a:pt x="331" y="40"/>
                    <a:pt x="332" y="40"/>
                    <a:pt x="333" y="41"/>
                  </a:cubicBezTo>
                  <a:cubicBezTo>
                    <a:pt x="334" y="41"/>
                    <a:pt x="334" y="41"/>
                    <a:pt x="335" y="41"/>
                  </a:cubicBezTo>
                  <a:cubicBezTo>
                    <a:pt x="336" y="41"/>
                    <a:pt x="338" y="42"/>
                    <a:pt x="337" y="45"/>
                  </a:cubicBezTo>
                  <a:cubicBezTo>
                    <a:pt x="337" y="49"/>
                    <a:pt x="337" y="51"/>
                    <a:pt x="339" y="52"/>
                  </a:cubicBezTo>
                  <a:cubicBezTo>
                    <a:pt x="339" y="52"/>
                    <a:pt x="340" y="53"/>
                    <a:pt x="340" y="53"/>
                  </a:cubicBezTo>
                  <a:cubicBezTo>
                    <a:pt x="341" y="54"/>
                    <a:pt x="342" y="55"/>
                    <a:pt x="343" y="55"/>
                  </a:cubicBezTo>
                  <a:cubicBezTo>
                    <a:pt x="343" y="55"/>
                    <a:pt x="344" y="54"/>
                    <a:pt x="344" y="54"/>
                  </a:cubicBezTo>
                  <a:cubicBezTo>
                    <a:pt x="345" y="54"/>
                    <a:pt x="346" y="54"/>
                    <a:pt x="346" y="53"/>
                  </a:cubicBezTo>
                  <a:cubicBezTo>
                    <a:pt x="347" y="52"/>
                    <a:pt x="348" y="52"/>
                    <a:pt x="350" y="52"/>
                  </a:cubicBezTo>
                  <a:cubicBezTo>
                    <a:pt x="350" y="52"/>
                    <a:pt x="351" y="52"/>
                    <a:pt x="351" y="52"/>
                  </a:cubicBezTo>
                  <a:cubicBezTo>
                    <a:pt x="352" y="52"/>
                    <a:pt x="352" y="53"/>
                    <a:pt x="352" y="53"/>
                  </a:cubicBezTo>
                  <a:cubicBezTo>
                    <a:pt x="352" y="53"/>
                    <a:pt x="352" y="53"/>
                    <a:pt x="352" y="53"/>
                  </a:cubicBezTo>
                  <a:cubicBezTo>
                    <a:pt x="352" y="53"/>
                    <a:pt x="352" y="53"/>
                    <a:pt x="352" y="53"/>
                  </a:cubicBezTo>
                  <a:cubicBezTo>
                    <a:pt x="353" y="54"/>
                    <a:pt x="354" y="55"/>
                    <a:pt x="355" y="55"/>
                  </a:cubicBezTo>
                  <a:cubicBezTo>
                    <a:pt x="355" y="55"/>
                    <a:pt x="355" y="55"/>
                    <a:pt x="355" y="55"/>
                  </a:cubicBezTo>
                  <a:cubicBezTo>
                    <a:pt x="356" y="55"/>
                    <a:pt x="356" y="55"/>
                    <a:pt x="356" y="55"/>
                  </a:cubicBezTo>
                  <a:cubicBezTo>
                    <a:pt x="356" y="57"/>
                    <a:pt x="357" y="57"/>
                    <a:pt x="358" y="57"/>
                  </a:cubicBezTo>
                  <a:cubicBezTo>
                    <a:pt x="358" y="57"/>
                    <a:pt x="359" y="57"/>
                    <a:pt x="359" y="57"/>
                  </a:cubicBezTo>
                  <a:cubicBezTo>
                    <a:pt x="360" y="57"/>
                    <a:pt x="360" y="57"/>
                    <a:pt x="360" y="57"/>
                  </a:cubicBezTo>
                  <a:cubicBezTo>
                    <a:pt x="360" y="57"/>
                    <a:pt x="360" y="57"/>
                    <a:pt x="360" y="57"/>
                  </a:cubicBezTo>
                  <a:cubicBezTo>
                    <a:pt x="362" y="58"/>
                    <a:pt x="364" y="59"/>
                    <a:pt x="365" y="60"/>
                  </a:cubicBezTo>
                  <a:cubicBezTo>
                    <a:pt x="366" y="61"/>
                    <a:pt x="366" y="61"/>
                    <a:pt x="367" y="62"/>
                  </a:cubicBezTo>
                  <a:cubicBezTo>
                    <a:pt x="370" y="64"/>
                    <a:pt x="374" y="67"/>
                    <a:pt x="372" y="70"/>
                  </a:cubicBezTo>
                  <a:cubicBezTo>
                    <a:pt x="372" y="71"/>
                    <a:pt x="371" y="72"/>
                    <a:pt x="370" y="72"/>
                  </a:cubicBezTo>
                  <a:cubicBezTo>
                    <a:pt x="369" y="73"/>
                    <a:pt x="369" y="73"/>
                    <a:pt x="370" y="73"/>
                  </a:cubicBezTo>
                  <a:cubicBezTo>
                    <a:pt x="370" y="75"/>
                    <a:pt x="370" y="79"/>
                    <a:pt x="370" y="82"/>
                  </a:cubicBezTo>
                  <a:cubicBezTo>
                    <a:pt x="369" y="82"/>
                    <a:pt x="369" y="84"/>
                    <a:pt x="367" y="84"/>
                  </a:cubicBezTo>
                  <a:cubicBezTo>
                    <a:pt x="365" y="84"/>
                    <a:pt x="362" y="82"/>
                    <a:pt x="361" y="82"/>
                  </a:cubicBezTo>
                  <a:cubicBezTo>
                    <a:pt x="361" y="82"/>
                    <a:pt x="361" y="82"/>
                    <a:pt x="361" y="82"/>
                  </a:cubicBezTo>
                  <a:cubicBezTo>
                    <a:pt x="361" y="81"/>
                    <a:pt x="361" y="81"/>
                    <a:pt x="361" y="81"/>
                  </a:cubicBezTo>
                  <a:cubicBezTo>
                    <a:pt x="361" y="81"/>
                    <a:pt x="359" y="76"/>
                    <a:pt x="362" y="74"/>
                  </a:cubicBezTo>
                  <a:cubicBezTo>
                    <a:pt x="362" y="73"/>
                    <a:pt x="361" y="71"/>
                    <a:pt x="360" y="69"/>
                  </a:cubicBezTo>
                  <a:cubicBezTo>
                    <a:pt x="359" y="70"/>
                    <a:pt x="356" y="72"/>
                    <a:pt x="355" y="72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3" y="72"/>
                    <a:pt x="352" y="71"/>
                    <a:pt x="352" y="70"/>
                  </a:cubicBezTo>
                  <a:cubicBezTo>
                    <a:pt x="351" y="70"/>
                    <a:pt x="351" y="69"/>
                    <a:pt x="351" y="69"/>
                  </a:cubicBezTo>
                  <a:cubicBezTo>
                    <a:pt x="351" y="69"/>
                    <a:pt x="350" y="69"/>
                    <a:pt x="350" y="70"/>
                  </a:cubicBezTo>
                  <a:cubicBezTo>
                    <a:pt x="349" y="71"/>
                    <a:pt x="347" y="73"/>
                    <a:pt x="346" y="74"/>
                  </a:cubicBezTo>
                  <a:cubicBezTo>
                    <a:pt x="345" y="76"/>
                    <a:pt x="344" y="76"/>
                    <a:pt x="344" y="76"/>
                  </a:cubicBezTo>
                  <a:cubicBezTo>
                    <a:pt x="343" y="76"/>
                    <a:pt x="343" y="76"/>
                    <a:pt x="343" y="76"/>
                  </a:cubicBezTo>
                  <a:cubicBezTo>
                    <a:pt x="343" y="76"/>
                    <a:pt x="343" y="76"/>
                    <a:pt x="343" y="76"/>
                  </a:cubicBezTo>
                  <a:cubicBezTo>
                    <a:pt x="342" y="76"/>
                    <a:pt x="343" y="75"/>
                    <a:pt x="343" y="74"/>
                  </a:cubicBezTo>
                  <a:cubicBezTo>
                    <a:pt x="343" y="74"/>
                    <a:pt x="343" y="73"/>
                    <a:pt x="343" y="72"/>
                  </a:cubicBezTo>
                  <a:cubicBezTo>
                    <a:pt x="343" y="72"/>
                    <a:pt x="343" y="72"/>
                    <a:pt x="344" y="72"/>
                  </a:cubicBezTo>
                  <a:cubicBezTo>
                    <a:pt x="343" y="72"/>
                    <a:pt x="343" y="72"/>
                    <a:pt x="343" y="72"/>
                  </a:cubicBezTo>
                  <a:cubicBezTo>
                    <a:pt x="341" y="72"/>
                    <a:pt x="341" y="72"/>
                    <a:pt x="339" y="73"/>
                  </a:cubicBezTo>
                  <a:cubicBezTo>
                    <a:pt x="339" y="74"/>
                    <a:pt x="338" y="74"/>
                    <a:pt x="336" y="75"/>
                  </a:cubicBezTo>
                  <a:cubicBezTo>
                    <a:pt x="333" y="76"/>
                    <a:pt x="333" y="77"/>
                    <a:pt x="333" y="79"/>
                  </a:cubicBezTo>
                  <a:cubicBezTo>
                    <a:pt x="332" y="79"/>
                    <a:pt x="332" y="80"/>
                    <a:pt x="332" y="81"/>
                  </a:cubicBezTo>
                  <a:cubicBezTo>
                    <a:pt x="332" y="81"/>
                    <a:pt x="332" y="81"/>
                    <a:pt x="332" y="81"/>
                  </a:cubicBezTo>
                  <a:cubicBezTo>
                    <a:pt x="331" y="82"/>
                    <a:pt x="331" y="82"/>
                    <a:pt x="331" y="82"/>
                  </a:cubicBezTo>
                  <a:cubicBezTo>
                    <a:pt x="328" y="83"/>
                    <a:pt x="326" y="83"/>
                    <a:pt x="325" y="84"/>
                  </a:cubicBezTo>
                  <a:cubicBezTo>
                    <a:pt x="325" y="84"/>
                    <a:pt x="325" y="84"/>
                    <a:pt x="325" y="84"/>
                  </a:cubicBezTo>
                  <a:cubicBezTo>
                    <a:pt x="324" y="84"/>
                    <a:pt x="323" y="83"/>
                    <a:pt x="323" y="83"/>
                  </a:cubicBezTo>
                  <a:cubicBezTo>
                    <a:pt x="323" y="83"/>
                    <a:pt x="322" y="83"/>
                    <a:pt x="322" y="83"/>
                  </a:cubicBezTo>
                  <a:cubicBezTo>
                    <a:pt x="322" y="83"/>
                    <a:pt x="322" y="83"/>
                    <a:pt x="321" y="84"/>
                  </a:cubicBezTo>
                  <a:cubicBezTo>
                    <a:pt x="321" y="85"/>
                    <a:pt x="320" y="85"/>
                    <a:pt x="320" y="86"/>
                  </a:cubicBezTo>
                  <a:cubicBezTo>
                    <a:pt x="318" y="88"/>
                    <a:pt x="317" y="90"/>
                    <a:pt x="315" y="90"/>
                  </a:cubicBezTo>
                  <a:close/>
                  <a:moveTo>
                    <a:pt x="302" y="40"/>
                  </a:moveTo>
                  <a:cubicBezTo>
                    <a:pt x="304" y="41"/>
                    <a:pt x="305" y="42"/>
                    <a:pt x="304" y="43"/>
                  </a:cubicBezTo>
                  <a:cubicBezTo>
                    <a:pt x="304" y="43"/>
                    <a:pt x="304" y="43"/>
                    <a:pt x="304" y="44"/>
                  </a:cubicBezTo>
                  <a:cubicBezTo>
                    <a:pt x="305" y="46"/>
                    <a:pt x="303" y="47"/>
                    <a:pt x="301" y="49"/>
                  </a:cubicBezTo>
                  <a:cubicBezTo>
                    <a:pt x="300" y="49"/>
                    <a:pt x="300" y="50"/>
                    <a:pt x="299" y="50"/>
                  </a:cubicBezTo>
                  <a:cubicBezTo>
                    <a:pt x="298" y="51"/>
                    <a:pt x="298" y="52"/>
                    <a:pt x="297" y="54"/>
                  </a:cubicBezTo>
                  <a:cubicBezTo>
                    <a:pt x="298" y="53"/>
                    <a:pt x="298" y="53"/>
                    <a:pt x="298" y="53"/>
                  </a:cubicBezTo>
                  <a:cubicBezTo>
                    <a:pt x="299" y="52"/>
                    <a:pt x="300" y="51"/>
                    <a:pt x="301" y="50"/>
                  </a:cubicBezTo>
                  <a:cubicBezTo>
                    <a:pt x="303" y="49"/>
                    <a:pt x="305" y="47"/>
                    <a:pt x="308" y="46"/>
                  </a:cubicBezTo>
                  <a:cubicBezTo>
                    <a:pt x="309" y="46"/>
                    <a:pt x="310" y="46"/>
                    <a:pt x="310" y="45"/>
                  </a:cubicBezTo>
                  <a:cubicBezTo>
                    <a:pt x="312" y="45"/>
                    <a:pt x="312" y="44"/>
                    <a:pt x="312" y="44"/>
                  </a:cubicBezTo>
                  <a:cubicBezTo>
                    <a:pt x="312" y="44"/>
                    <a:pt x="312" y="44"/>
                    <a:pt x="312" y="44"/>
                  </a:cubicBezTo>
                  <a:cubicBezTo>
                    <a:pt x="312" y="44"/>
                    <a:pt x="312" y="44"/>
                    <a:pt x="312" y="44"/>
                  </a:cubicBezTo>
                  <a:cubicBezTo>
                    <a:pt x="312" y="44"/>
                    <a:pt x="311" y="43"/>
                    <a:pt x="311" y="43"/>
                  </a:cubicBezTo>
                  <a:cubicBezTo>
                    <a:pt x="311" y="43"/>
                    <a:pt x="311" y="43"/>
                    <a:pt x="310" y="42"/>
                  </a:cubicBezTo>
                  <a:cubicBezTo>
                    <a:pt x="310" y="42"/>
                    <a:pt x="309" y="41"/>
                    <a:pt x="308" y="40"/>
                  </a:cubicBezTo>
                  <a:cubicBezTo>
                    <a:pt x="307" y="39"/>
                    <a:pt x="307" y="39"/>
                    <a:pt x="307" y="38"/>
                  </a:cubicBezTo>
                  <a:cubicBezTo>
                    <a:pt x="307" y="38"/>
                    <a:pt x="307" y="38"/>
                    <a:pt x="307" y="38"/>
                  </a:cubicBezTo>
                  <a:cubicBezTo>
                    <a:pt x="307" y="38"/>
                    <a:pt x="307" y="38"/>
                    <a:pt x="307" y="38"/>
                  </a:cubicBezTo>
                  <a:cubicBezTo>
                    <a:pt x="306" y="38"/>
                    <a:pt x="306" y="38"/>
                    <a:pt x="306" y="38"/>
                  </a:cubicBezTo>
                  <a:cubicBezTo>
                    <a:pt x="304" y="38"/>
                    <a:pt x="304" y="38"/>
                    <a:pt x="302" y="39"/>
                  </a:cubicBezTo>
                  <a:cubicBezTo>
                    <a:pt x="301" y="39"/>
                    <a:pt x="301" y="39"/>
                    <a:pt x="301" y="39"/>
                  </a:cubicBezTo>
                  <a:cubicBezTo>
                    <a:pt x="301" y="40"/>
                    <a:pt x="301" y="40"/>
                    <a:pt x="302" y="40"/>
                  </a:cubicBezTo>
                  <a:close/>
                  <a:moveTo>
                    <a:pt x="342" y="43"/>
                  </a:moveTo>
                  <a:cubicBezTo>
                    <a:pt x="341" y="43"/>
                    <a:pt x="340" y="42"/>
                    <a:pt x="339" y="41"/>
                  </a:cubicBezTo>
                  <a:cubicBezTo>
                    <a:pt x="339" y="41"/>
                    <a:pt x="338" y="41"/>
                    <a:pt x="338" y="41"/>
                  </a:cubicBezTo>
                  <a:cubicBezTo>
                    <a:pt x="337" y="40"/>
                    <a:pt x="337" y="39"/>
                    <a:pt x="338" y="36"/>
                  </a:cubicBezTo>
                  <a:cubicBezTo>
                    <a:pt x="339" y="32"/>
                    <a:pt x="339" y="31"/>
                    <a:pt x="338" y="29"/>
                  </a:cubicBezTo>
                  <a:cubicBezTo>
                    <a:pt x="337" y="26"/>
                    <a:pt x="338" y="24"/>
                    <a:pt x="338" y="22"/>
                  </a:cubicBezTo>
                  <a:cubicBezTo>
                    <a:pt x="340" y="20"/>
                    <a:pt x="343" y="19"/>
                    <a:pt x="346" y="18"/>
                  </a:cubicBezTo>
                  <a:cubicBezTo>
                    <a:pt x="348" y="18"/>
                    <a:pt x="350" y="18"/>
                    <a:pt x="352" y="17"/>
                  </a:cubicBezTo>
                  <a:cubicBezTo>
                    <a:pt x="352" y="16"/>
                    <a:pt x="353" y="16"/>
                    <a:pt x="353" y="16"/>
                  </a:cubicBezTo>
                  <a:cubicBezTo>
                    <a:pt x="357" y="16"/>
                    <a:pt x="358" y="21"/>
                    <a:pt x="360" y="24"/>
                  </a:cubicBezTo>
                  <a:cubicBezTo>
                    <a:pt x="360" y="25"/>
                    <a:pt x="360" y="26"/>
                    <a:pt x="360" y="26"/>
                  </a:cubicBezTo>
                  <a:cubicBezTo>
                    <a:pt x="363" y="30"/>
                    <a:pt x="357" y="34"/>
                    <a:pt x="355" y="35"/>
                  </a:cubicBezTo>
                  <a:cubicBezTo>
                    <a:pt x="352" y="37"/>
                    <a:pt x="351" y="38"/>
                    <a:pt x="349" y="40"/>
                  </a:cubicBezTo>
                  <a:cubicBezTo>
                    <a:pt x="348" y="42"/>
                    <a:pt x="348" y="42"/>
                    <a:pt x="348" y="42"/>
                  </a:cubicBezTo>
                  <a:cubicBezTo>
                    <a:pt x="347" y="42"/>
                    <a:pt x="347" y="42"/>
                    <a:pt x="347" y="42"/>
                  </a:cubicBezTo>
                  <a:cubicBezTo>
                    <a:pt x="347" y="41"/>
                    <a:pt x="347" y="41"/>
                    <a:pt x="347" y="41"/>
                  </a:cubicBezTo>
                  <a:cubicBezTo>
                    <a:pt x="347" y="42"/>
                    <a:pt x="344" y="43"/>
                    <a:pt x="342" y="43"/>
                  </a:cubicBezTo>
                  <a:close/>
                  <a:moveTo>
                    <a:pt x="307" y="25"/>
                  </a:moveTo>
                  <a:cubicBezTo>
                    <a:pt x="308" y="25"/>
                    <a:pt x="308" y="25"/>
                    <a:pt x="308" y="25"/>
                  </a:cubicBezTo>
                  <a:cubicBezTo>
                    <a:pt x="307" y="25"/>
                    <a:pt x="307" y="25"/>
                    <a:pt x="307" y="25"/>
                  </a:cubicBezTo>
                  <a:cubicBezTo>
                    <a:pt x="308" y="24"/>
                    <a:pt x="308" y="22"/>
                    <a:pt x="309" y="20"/>
                  </a:cubicBezTo>
                  <a:cubicBezTo>
                    <a:pt x="311" y="16"/>
                    <a:pt x="311" y="14"/>
                    <a:pt x="310" y="12"/>
                  </a:cubicBezTo>
                  <a:cubicBezTo>
                    <a:pt x="302" y="16"/>
                    <a:pt x="302" y="16"/>
                    <a:pt x="302" y="16"/>
                  </a:cubicBezTo>
                  <a:cubicBezTo>
                    <a:pt x="302" y="14"/>
                    <a:pt x="302" y="14"/>
                    <a:pt x="302" y="14"/>
                  </a:cubicBezTo>
                  <a:cubicBezTo>
                    <a:pt x="302" y="14"/>
                    <a:pt x="304" y="9"/>
                    <a:pt x="307" y="6"/>
                  </a:cubicBezTo>
                  <a:cubicBezTo>
                    <a:pt x="309" y="5"/>
                    <a:pt x="311" y="4"/>
                    <a:pt x="313" y="3"/>
                  </a:cubicBezTo>
                  <a:cubicBezTo>
                    <a:pt x="315" y="3"/>
                    <a:pt x="316" y="2"/>
                    <a:pt x="318" y="1"/>
                  </a:cubicBezTo>
                  <a:cubicBezTo>
                    <a:pt x="321" y="0"/>
                    <a:pt x="324" y="0"/>
                    <a:pt x="326" y="0"/>
                  </a:cubicBezTo>
                  <a:cubicBezTo>
                    <a:pt x="327" y="0"/>
                    <a:pt x="328" y="0"/>
                    <a:pt x="328" y="0"/>
                  </a:cubicBezTo>
                  <a:cubicBezTo>
                    <a:pt x="329" y="0"/>
                    <a:pt x="329" y="0"/>
                    <a:pt x="329" y="0"/>
                  </a:cubicBezTo>
                  <a:cubicBezTo>
                    <a:pt x="329" y="1"/>
                    <a:pt x="329" y="1"/>
                    <a:pt x="329" y="1"/>
                  </a:cubicBezTo>
                  <a:cubicBezTo>
                    <a:pt x="329" y="1"/>
                    <a:pt x="330" y="5"/>
                    <a:pt x="327" y="8"/>
                  </a:cubicBezTo>
                  <a:cubicBezTo>
                    <a:pt x="325" y="10"/>
                    <a:pt x="324" y="12"/>
                    <a:pt x="324" y="14"/>
                  </a:cubicBezTo>
                  <a:cubicBezTo>
                    <a:pt x="324" y="14"/>
                    <a:pt x="324" y="14"/>
                    <a:pt x="324" y="14"/>
                  </a:cubicBezTo>
                  <a:cubicBezTo>
                    <a:pt x="324" y="15"/>
                    <a:pt x="324" y="15"/>
                    <a:pt x="324" y="15"/>
                  </a:cubicBezTo>
                  <a:cubicBezTo>
                    <a:pt x="320" y="20"/>
                    <a:pt x="319" y="20"/>
                    <a:pt x="319" y="20"/>
                  </a:cubicBezTo>
                  <a:cubicBezTo>
                    <a:pt x="318" y="20"/>
                    <a:pt x="317" y="21"/>
                    <a:pt x="316" y="22"/>
                  </a:cubicBezTo>
                  <a:cubicBezTo>
                    <a:pt x="315" y="23"/>
                    <a:pt x="314" y="24"/>
                    <a:pt x="313" y="25"/>
                  </a:cubicBezTo>
                  <a:cubicBezTo>
                    <a:pt x="311" y="25"/>
                    <a:pt x="311" y="26"/>
                    <a:pt x="309" y="26"/>
                  </a:cubicBezTo>
                  <a:cubicBezTo>
                    <a:pt x="307" y="27"/>
                    <a:pt x="307" y="27"/>
                    <a:pt x="307" y="27"/>
                  </a:cubicBezTo>
                  <a:lnTo>
                    <a:pt x="307" y="25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Freeform 29"/>
            <p:cNvSpPr>
              <a:spLocks noEditPoints="1"/>
            </p:cNvSpPr>
            <p:nvPr/>
          </p:nvSpPr>
          <p:spPr bwMode="auto">
            <a:xfrm>
              <a:off x="2528888" y="1543051"/>
              <a:ext cx="1444625" cy="1038225"/>
            </a:xfrm>
            <a:custGeom>
              <a:avLst/>
              <a:gdLst>
                <a:gd name="T0" fmla="*/ 349 w 467"/>
                <a:gd name="T1" fmla="*/ 42 h 336"/>
                <a:gd name="T2" fmla="*/ 344 w 467"/>
                <a:gd name="T3" fmla="*/ 56 h 336"/>
                <a:gd name="T4" fmla="*/ 355 w 467"/>
                <a:gd name="T5" fmla="*/ 72 h 336"/>
                <a:gd name="T6" fmla="*/ 296 w 467"/>
                <a:gd name="T7" fmla="*/ 73 h 336"/>
                <a:gd name="T8" fmla="*/ 306 w 467"/>
                <a:gd name="T9" fmla="*/ 30 h 336"/>
                <a:gd name="T10" fmla="*/ 298 w 467"/>
                <a:gd name="T11" fmla="*/ 44 h 336"/>
                <a:gd name="T12" fmla="*/ 222 w 467"/>
                <a:gd name="T13" fmla="*/ 69 h 336"/>
                <a:gd name="T14" fmla="*/ 259 w 467"/>
                <a:gd name="T15" fmla="*/ 72 h 336"/>
                <a:gd name="T16" fmla="*/ 329 w 467"/>
                <a:gd name="T17" fmla="*/ 106 h 336"/>
                <a:gd name="T18" fmla="*/ 433 w 467"/>
                <a:gd name="T19" fmla="*/ 150 h 336"/>
                <a:gd name="T20" fmla="*/ 439 w 467"/>
                <a:gd name="T21" fmla="*/ 183 h 336"/>
                <a:gd name="T22" fmla="*/ 441 w 467"/>
                <a:gd name="T23" fmla="*/ 252 h 336"/>
                <a:gd name="T24" fmla="*/ 386 w 467"/>
                <a:gd name="T25" fmla="*/ 239 h 336"/>
                <a:gd name="T26" fmla="*/ 324 w 467"/>
                <a:gd name="T27" fmla="*/ 298 h 336"/>
                <a:gd name="T28" fmla="*/ 260 w 467"/>
                <a:gd name="T29" fmla="*/ 305 h 336"/>
                <a:gd name="T30" fmla="*/ 186 w 467"/>
                <a:gd name="T31" fmla="*/ 285 h 336"/>
                <a:gd name="T32" fmla="*/ 118 w 467"/>
                <a:gd name="T33" fmla="*/ 317 h 336"/>
                <a:gd name="T34" fmla="*/ 40 w 467"/>
                <a:gd name="T35" fmla="*/ 289 h 336"/>
                <a:gd name="T36" fmla="*/ 32 w 467"/>
                <a:gd name="T37" fmla="*/ 243 h 336"/>
                <a:gd name="T38" fmla="*/ 76 w 467"/>
                <a:gd name="T39" fmla="*/ 157 h 336"/>
                <a:gd name="T40" fmla="*/ 119 w 467"/>
                <a:gd name="T41" fmla="*/ 129 h 336"/>
                <a:gd name="T42" fmla="*/ 387 w 467"/>
                <a:gd name="T43" fmla="*/ 137 h 336"/>
                <a:gd name="T44" fmla="*/ 399 w 467"/>
                <a:gd name="T45" fmla="*/ 150 h 336"/>
                <a:gd name="T46" fmla="*/ 391 w 467"/>
                <a:gd name="T47" fmla="*/ 136 h 336"/>
                <a:gd name="T48" fmla="*/ 327 w 467"/>
                <a:gd name="T49" fmla="*/ 0 h 336"/>
                <a:gd name="T50" fmla="*/ 297 w 467"/>
                <a:gd name="T51" fmla="*/ 39 h 336"/>
                <a:gd name="T52" fmla="*/ 300 w 467"/>
                <a:gd name="T53" fmla="*/ 80 h 336"/>
                <a:gd name="T54" fmla="*/ 312 w 467"/>
                <a:gd name="T55" fmla="*/ 92 h 336"/>
                <a:gd name="T56" fmla="*/ 249 w 467"/>
                <a:gd name="T57" fmla="*/ 54 h 336"/>
                <a:gd name="T58" fmla="*/ 178 w 467"/>
                <a:gd name="T59" fmla="*/ 110 h 336"/>
                <a:gd name="T60" fmla="*/ 115 w 467"/>
                <a:gd name="T61" fmla="*/ 132 h 336"/>
                <a:gd name="T62" fmla="*/ 108 w 467"/>
                <a:gd name="T63" fmla="*/ 146 h 336"/>
                <a:gd name="T64" fmla="*/ 82 w 467"/>
                <a:gd name="T65" fmla="*/ 163 h 336"/>
                <a:gd name="T66" fmla="*/ 17 w 467"/>
                <a:gd name="T67" fmla="*/ 193 h 336"/>
                <a:gd name="T68" fmla="*/ 25 w 467"/>
                <a:gd name="T69" fmla="*/ 249 h 336"/>
                <a:gd name="T70" fmla="*/ 34 w 467"/>
                <a:gd name="T71" fmla="*/ 296 h 336"/>
                <a:gd name="T72" fmla="*/ 102 w 467"/>
                <a:gd name="T73" fmla="*/ 332 h 336"/>
                <a:gd name="T74" fmla="*/ 148 w 467"/>
                <a:gd name="T75" fmla="*/ 310 h 336"/>
                <a:gd name="T76" fmla="*/ 197 w 467"/>
                <a:gd name="T77" fmla="*/ 282 h 336"/>
                <a:gd name="T78" fmla="*/ 252 w 467"/>
                <a:gd name="T79" fmla="*/ 302 h 336"/>
                <a:gd name="T80" fmla="*/ 300 w 467"/>
                <a:gd name="T81" fmla="*/ 312 h 336"/>
                <a:gd name="T82" fmla="*/ 343 w 467"/>
                <a:gd name="T83" fmla="*/ 297 h 336"/>
                <a:gd name="T84" fmla="*/ 380 w 467"/>
                <a:gd name="T85" fmla="*/ 248 h 336"/>
                <a:gd name="T86" fmla="*/ 413 w 467"/>
                <a:gd name="T87" fmla="*/ 255 h 336"/>
                <a:gd name="T88" fmla="*/ 433 w 467"/>
                <a:gd name="T89" fmla="*/ 288 h 336"/>
                <a:gd name="T90" fmla="*/ 447 w 467"/>
                <a:gd name="T91" fmla="*/ 200 h 336"/>
                <a:gd name="T92" fmla="*/ 402 w 467"/>
                <a:gd name="T93" fmla="*/ 179 h 336"/>
                <a:gd name="T94" fmla="*/ 435 w 467"/>
                <a:gd name="T95" fmla="*/ 149 h 336"/>
                <a:gd name="T96" fmla="*/ 342 w 467"/>
                <a:gd name="T97" fmla="*/ 115 h 336"/>
                <a:gd name="T98" fmla="*/ 332 w 467"/>
                <a:gd name="T99" fmla="*/ 84 h 336"/>
                <a:gd name="T100" fmla="*/ 352 w 467"/>
                <a:gd name="T101" fmla="*/ 72 h 336"/>
                <a:gd name="T102" fmla="*/ 360 w 467"/>
                <a:gd name="T103" fmla="*/ 57 h 336"/>
                <a:gd name="T104" fmla="*/ 336 w 467"/>
                <a:gd name="T105" fmla="*/ 41 h 336"/>
                <a:gd name="T106" fmla="*/ 331 w 467"/>
                <a:gd name="T107" fmla="*/ 1 h 336"/>
                <a:gd name="T108" fmla="*/ 310 w 467"/>
                <a:gd name="T109" fmla="*/ 29 h 336"/>
                <a:gd name="T110" fmla="*/ 267 w 467"/>
                <a:gd name="T111" fmla="*/ 61 h 336"/>
                <a:gd name="T112" fmla="*/ 224 w 467"/>
                <a:gd name="T113" fmla="*/ 78 h 336"/>
                <a:gd name="T114" fmla="*/ 220 w 467"/>
                <a:gd name="T115" fmla="*/ 71 h 336"/>
                <a:gd name="T116" fmla="*/ 409 w 467"/>
                <a:gd name="T117" fmla="*/ 138 h 336"/>
                <a:gd name="T118" fmla="*/ 388 w 467"/>
                <a:gd name="T119" fmla="*/ 140 h 336"/>
                <a:gd name="T120" fmla="*/ 382 w 467"/>
                <a:gd name="T121" fmla="*/ 136 h 336"/>
                <a:gd name="T122" fmla="*/ 338 w 467"/>
                <a:gd name="T123" fmla="*/ 3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7" h="336">
                  <a:moveTo>
                    <a:pt x="327" y="2"/>
                  </a:moveTo>
                  <a:cubicBezTo>
                    <a:pt x="328" y="2"/>
                    <a:pt x="329" y="2"/>
                    <a:pt x="329" y="2"/>
                  </a:cubicBezTo>
                  <a:cubicBezTo>
                    <a:pt x="329" y="2"/>
                    <a:pt x="330" y="5"/>
                    <a:pt x="327" y="8"/>
                  </a:cubicBezTo>
                  <a:cubicBezTo>
                    <a:pt x="325" y="10"/>
                    <a:pt x="324" y="12"/>
                    <a:pt x="324" y="15"/>
                  </a:cubicBezTo>
                  <a:cubicBezTo>
                    <a:pt x="322" y="17"/>
                    <a:pt x="320" y="20"/>
                    <a:pt x="319" y="20"/>
                  </a:cubicBezTo>
                  <a:cubicBezTo>
                    <a:pt x="317" y="21"/>
                    <a:pt x="316" y="24"/>
                    <a:pt x="314" y="25"/>
                  </a:cubicBezTo>
                  <a:cubicBezTo>
                    <a:pt x="312" y="26"/>
                    <a:pt x="311" y="26"/>
                    <a:pt x="309" y="26"/>
                  </a:cubicBezTo>
                  <a:cubicBezTo>
                    <a:pt x="310" y="25"/>
                    <a:pt x="310" y="23"/>
                    <a:pt x="311" y="21"/>
                  </a:cubicBezTo>
                  <a:cubicBezTo>
                    <a:pt x="314" y="16"/>
                    <a:pt x="312" y="12"/>
                    <a:pt x="312" y="12"/>
                  </a:cubicBezTo>
                  <a:cubicBezTo>
                    <a:pt x="304" y="15"/>
                    <a:pt x="304" y="15"/>
                    <a:pt x="304" y="15"/>
                  </a:cubicBezTo>
                  <a:cubicBezTo>
                    <a:pt x="304" y="15"/>
                    <a:pt x="306" y="10"/>
                    <a:pt x="308" y="8"/>
                  </a:cubicBezTo>
                  <a:cubicBezTo>
                    <a:pt x="311" y="6"/>
                    <a:pt x="315" y="5"/>
                    <a:pt x="320" y="3"/>
                  </a:cubicBezTo>
                  <a:cubicBezTo>
                    <a:pt x="322" y="2"/>
                    <a:pt x="325" y="2"/>
                    <a:pt x="327" y="2"/>
                  </a:cubicBezTo>
                  <a:moveTo>
                    <a:pt x="354" y="18"/>
                  </a:moveTo>
                  <a:cubicBezTo>
                    <a:pt x="358" y="18"/>
                    <a:pt x="359" y="25"/>
                    <a:pt x="361" y="28"/>
                  </a:cubicBezTo>
                  <a:cubicBezTo>
                    <a:pt x="362" y="30"/>
                    <a:pt x="359" y="33"/>
                    <a:pt x="355" y="35"/>
                  </a:cubicBezTo>
                  <a:cubicBezTo>
                    <a:pt x="352" y="37"/>
                    <a:pt x="351" y="38"/>
                    <a:pt x="349" y="42"/>
                  </a:cubicBezTo>
                  <a:cubicBezTo>
                    <a:pt x="348" y="42"/>
                    <a:pt x="348" y="42"/>
                    <a:pt x="348" y="42"/>
                  </a:cubicBezTo>
                  <a:cubicBezTo>
                    <a:pt x="348" y="42"/>
                    <a:pt x="348" y="42"/>
                    <a:pt x="348" y="42"/>
                  </a:cubicBezTo>
                  <a:cubicBezTo>
                    <a:pt x="347" y="42"/>
                    <a:pt x="345" y="43"/>
                    <a:pt x="343" y="43"/>
                  </a:cubicBezTo>
                  <a:cubicBezTo>
                    <a:pt x="342" y="43"/>
                    <a:pt x="341" y="42"/>
                    <a:pt x="341" y="42"/>
                  </a:cubicBezTo>
                  <a:cubicBezTo>
                    <a:pt x="339" y="40"/>
                    <a:pt x="338" y="41"/>
                    <a:pt x="339" y="37"/>
                  </a:cubicBezTo>
                  <a:cubicBezTo>
                    <a:pt x="340" y="34"/>
                    <a:pt x="341" y="32"/>
                    <a:pt x="340" y="29"/>
                  </a:cubicBezTo>
                  <a:cubicBezTo>
                    <a:pt x="337" y="20"/>
                    <a:pt x="347" y="22"/>
                    <a:pt x="353" y="19"/>
                  </a:cubicBezTo>
                  <a:cubicBezTo>
                    <a:pt x="353" y="18"/>
                    <a:pt x="354" y="18"/>
                    <a:pt x="354" y="18"/>
                  </a:cubicBezTo>
                  <a:moveTo>
                    <a:pt x="321" y="26"/>
                  </a:moveTo>
                  <a:cubicBezTo>
                    <a:pt x="322" y="26"/>
                    <a:pt x="322" y="27"/>
                    <a:pt x="322" y="29"/>
                  </a:cubicBezTo>
                  <a:cubicBezTo>
                    <a:pt x="323" y="32"/>
                    <a:pt x="324" y="35"/>
                    <a:pt x="326" y="35"/>
                  </a:cubicBezTo>
                  <a:cubicBezTo>
                    <a:pt x="327" y="35"/>
                    <a:pt x="328" y="34"/>
                    <a:pt x="328" y="34"/>
                  </a:cubicBezTo>
                  <a:cubicBezTo>
                    <a:pt x="329" y="34"/>
                    <a:pt x="329" y="35"/>
                    <a:pt x="330" y="37"/>
                  </a:cubicBezTo>
                  <a:cubicBezTo>
                    <a:pt x="331" y="41"/>
                    <a:pt x="332" y="42"/>
                    <a:pt x="334" y="43"/>
                  </a:cubicBezTo>
                  <a:cubicBezTo>
                    <a:pt x="336" y="43"/>
                    <a:pt x="338" y="43"/>
                    <a:pt x="337" y="46"/>
                  </a:cubicBezTo>
                  <a:cubicBezTo>
                    <a:pt x="337" y="50"/>
                    <a:pt x="337" y="52"/>
                    <a:pt x="339" y="54"/>
                  </a:cubicBezTo>
                  <a:cubicBezTo>
                    <a:pt x="341" y="55"/>
                    <a:pt x="342" y="56"/>
                    <a:pt x="344" y="56"/>
                  </a:cubicBezTo>
                  <a:cubicBezTo>
                    <a:pt x="344" y="56"/>
                    <a:pt x="345" y="56"/>
                    <a:pt x="345" y="56"/>
                  </a:cubicBezTo>
                  <a:cubicBezTo>
                    <a:pt x="348" y="55"/>
                    <a:pt x="349" y="54"/>
                    <a:pt x="351" y="54"/>
                  </a:cubicBezTo>
                  <a:cubicBezTo>
                    <a:pt x="351" y="54"/>
                    <a:pt x="351" y="54"/>
                    <a:pt x="352" y="54"/>
                  </a:cubicBezTo>
                  <a:cubicBezTo>
                    <a:pt x="352" y="54"/>
                    <a:pt x="352" y="54"/>
                    <a:pt x="353" y="54"/>
                  </a:cubicBezTo>
                  <a:cubicBezTo>
                    <a:pt x="353" y="56"/>
                    <a:pt x="354" y="57"/>
                    <a:pt x="356" y="57"/>
                  </a:cubicBezTo>
                  <a:cubicBezTo>
                    <a:pt x="357" y="58"/>
                    <a:pt x="357" y="59"/>
                    <a:pt x="359" y="59"/>
                  </a:cubicBezTo>
                  <a:cubicBezTo>
                    <a:pt x="359" y="59"/>
                    <a:pt x="360" y="59"/>
                    <a:pt x="361" y="59"/>
                  </a:cubicBezTo>
                  <a:cubicBezTo>
                    <a:pt x="362" y="59"/>
                    <a:pt x="364" y="60"/>
                    <a:pt x="366" y="62"/>
                  </a:cubicBezTo>
                  <a:cubicBezTo>
                    <a:pt x="369" y="65"/>
                    <a:pt x="374" y="67"/>
                    <a:pt x="372" y="70"/>
                  </a:cubicBezTo>
                  <a:cubicBezTo>
                    <a:pt x="371" y="73"/>
                    <a:pt x="369" y="72"/>
                    <a:pt x="370" y="74"/>
                  </a:cubicBezTo>
                  <a:cubicBezTo>
                    <a:pt x="370" y="76"/>
                    <a:pt x="370" y="80"/>
                    <a:pt x="370" y="83"/>
                  </a:cubicBezTo>
                  <a:cubicBezTo>
                    <a:pt x="370" y="83"/>
                    <a:pt x="369" y="84"/>
                    <a:pt x="368" y="84"/>
                  </a:cubicBezTo>
                  <a:cubicBezTo>
                    <a:pt x="366" y="84"/>
                    <a:pt x="363" y="82"/>
                    <a:pt x="363" y="82"/>
                  </a:cubicBezTo>
                  <a:cubicBezTo>
                    <a:pt x="363" y="82"/>
                    <a:pt x="361" y="77"/>
                    <a:pt x="363" y="76"/>
                  </a:cubicBezTo>
                  <a:cubicBezTo>
                    <a:pt x="366" y="74"/>
                    <a:pt x="361" y="69"/>
                    <a:pt x="361" y="69"/>
                  </a:cubicBezTo>
                  <a:cubicBezTo>
                    <a:pt x="361" y="69"/>
                    <a:pt x="358" y="72"/>
                    <a:pt x="356" y="72"/>
                  </a:cubicBezTo>
                  <a:cubicBezTo>
                    <a:pt x="355" y="72"/>
                    <a:pt x="355" y="72"/>
                    <a:pt x="355" y="72"/>
                  </a:cubicBezTo>
                  <a:cubicBezTo>
                    <a:pt x="353" y="72"/>
                    <a:pt x="353" y="69"/>
                    <a:pt x="352" y="69"/>
                  </a:cubicBezTo>
                  <a:cubicBezTo>
                    <a:pt x="351" y="69"/>
                    <a:pt x="351" y="70"/>
                    <a:pt x="350" y="70"/>
                  </a:cubicBezTo>
                  <a:cubicBezTo>
                    <a:pt x="348" y="72"/>
                    <a:pt x="345" y="76"/>
                    <a:pt x="345" y="76"/>
                  </a:cubicBezTo>
                  <a:cubicBezTo>
                    <a:pt x="345" y="76"/>
                    <a:pt x="345" y="76"/>
                    <a:pt x="345" y="76"/>
                  </a:cubicBezTo>
                  <a:cubicBezTo>
                    <a:pt x="345" y="73"/>
                    <a:pt x="347" y="72"/>
                    <a:pt x="344" y="72"/>
                  </a:cubicBezTo>
                  <a:cubicBezTo>
                    <a:pt x="341" y="72"/>
                    <a:pt x="341" y="73"/>
                    <a:pt x="337" y="75"/>
                  </a:cubicBezTo>
                  <a:cubicBezTo>
                    <a:pt x="333" y="77"/>
                    <a:pt x="333" y="78"/>
                    <a:pt x="332" y="81"/>
                  </a:cubicBezTo>
                  <a:cubicBezTo>
                    <a:pt x="332" y="81"/>
                    <a:pt x="332" y="82"/>
                    <a:pt x="332" y="82"/>
                  </a:cubicBezTo>
                  <a:cubicBezTo>
                    <a:pt x="330" y="83"/>
                    <a:pt x="328" y="84"/>
                    <a:pt x="326" y="84"/>
                  </a:cubicBezTo>
                  <a:cubicBezTo>
                    <a:pt x="326" y="84"/>
                    <a:pt x="326" y="84"/>
                    <a:pt x="326" y="84"/>
                  </a:cubicBezTo>
                  <a:cubicBezTo>
                    <a:pt x="324" y="84"/>
                    <a:pt x="324" y="83"/>
                    <a:pt x="323" y="83"/>
                  </a:cubicBezTo>
                  <a:cubicBezTo>
                    <a:pt x="323" y="83"/>
                    <a:pt x="322" y="83"/>
                    <a:pt x="321" y="85"/>
                  </a:cubicBezTo>
                  <a:cubicBezTo>
                    <a:pt x="319" y="87"/>
                    <a:pt x="318" y="90"/>
                    <a:pt x="316" y="90"/>
                  </a:cubicBezTo>
                  <a:cubicBezTo>
                    <a:pt x="316" y="90"/>
                    <a:pt x="315" y="89"/>
                    <a:pt x="314" y="89"/>
                  </a:cubicBezTo>
                  <a:cubicBezTo>
                    <a:pt x="311" y="86"/>
                    <a:pt x="309" y="86"/>
                    <a:pt x="308" y="83"/>
                  </a:cubicBezTo>
                  <a:cubicBezTo>
                    <a:pt x="306" y="81"/>
                    <a:pt x="304" y="80"/>
                    <a:pt x="301" y="78"/>
                  </a:cubicBezTo>
                  <a:cubicBezTo>
                    <a:pt x="299" y="77"/>
                    <a:pt x="296" y="76"/>
                    <a:pt x="296" y="73"/>
                  </a:cubicBezTo>
                  <a:cubicBezTo>
                    <a:pt x="296" y="71"/>
                    <a:pt x="296" y="70"/>
                    <a:pt x="296" y="69"/>
                  </a:cubicBezTo>
                  <a:cubicBezTo>
                    <a:pt x="297" y="69"/>
                    <a:pt x="297" y="69"/>
                    <a:pt x="297" y="69"/>
                  </a:cubicBezTo>
                  <a:cubicBezTo>
                    <a:pt x="297" y="69"/>
                    <a:pt x="300" y="68"/>
                    <a:pt x="308" y="68"/>
                  </a:cubicBezTo>
                  <a:cubicBezTo>
                    <a:pt x="315" y="68"/>
                    <a:pt x="310" y="58"/>
                    <a:pt x="306" y="58"/>
                  </a:cubicBezTo>
                  <a:cubicBezTo>
                    <a:pt x="302" y="58"/>
                    <a:pt x="301" y="55"/>
                    <a:pt x="300" y="55"/>
                  </a:cubicBezTo>
                  <a:cubicBezTo>
                    <a:pt x="301" y="54"/>
                    <a:pt x="302" y="53"/>
                    <a:pt x="303" y="52"/>
                  </a:cubicBezTo>
                  <a:cubicBezTo>
                    <a:pt x="305" y="50"/>
                    <a:pt x="308" y="49"/>
                    <a:pt x="312" y="47"/>
                  </a:cubicBezTo>
                  <a:cubicBezTo>
                    <a:pt x="316" y="45"/>
                    <a:pt x="314" y="45"/>
                    <a:pt x="313" y="44"/>
                  </a:cubicBezTo>
                  <a:cubicBezTo>
                    <a:pt x="312" y="43"/>
                    <a:pt x="311" y="42"/>
                    <a:pt x="310" y="41"/>
                  </a:cubicBezTo>
                  <a:cubicBezTo>
                    <a:pt x="309" y="39"/>
                    <a:pt x="309" y="38"/>
                    <a:pt x="308" y="38"/>
                  </a:cubicBezTo>
                  <a:cubicBezTo>
                    <a:pt x="307" y="38"/>
                    <a:pt x="307" y="38"/>
                    <a:pt x="307" y="38"/>
                  </a:cubicBezTo>
                  <a:cubicBezTo>
                    <a:pt x="305" y="38"/>
                    <a:pt x="304" y="38"/>
                    <a:pt x="302" y="39"/>
                  </a:cubicBezTo>
                  <a:cubicBezTo>
                    <a:pt x="302" y="40"/>
                    <a:pt x="301" y="40"/>
                    <a:pt x="301" y="40"/>
                  </a:cubicBezTo>
                  <a:cubicBezTo>
                    <a:pt x="300" y="40"/>
                    <a:pt x="300" y="39"/>
                    <a:pt x="299" y="39"/>
                  </a:cubicBezTo>
                  <a:cubicBezTo>
                    <a:pt x="299" y="37"/>
                    <a:pt x="299" y="34"/>
                    <a:pt x="300" y="32"/>
                  </a:cubicBezTo>
                  <a:cubicBezTo>
                    <a:pt x="301" y="30"/>
                    <a:pt x="301" y="29"/>
                    <a:pt x="302" y="29"/>
                  </a:cubicBezTo>
                  <a:cubicBezTo>
                    <a:pt x="303" y="29"/>
                    <a:pt x="304" y="30"/>
                    <a:pt x="306" y="30"/>
                  </a:cubicBezTo>
                  <a:cubicBezTo>
                    <a:pt x="306" y="30"/>
                    <a:pt x="307" y="30"/>
                    <a:pt x="307" y="30"/>
                  </a:cubicBezTo>
                  <a:cubicBezTo>
                    <a:pt x="308" y="31"/>
                    <a:pt x="308" y="31"/>
                    <a:pt x="308" y="31"/>
                  </a:cubicBezTo>
                  <a:cubicBezTo>
                    <a:pt x="308" y="31"/>
                    <a:pt x="309" y="31"/>
                    <a:pt x="310" y="31"/>
                  </a:cubicBezTo>
                  <a:cubicBezTo>
                    <a:pt x="311" y="31"/>
                    <a:pt x="312" y="31"/>
                    <a:pt x="313" y="32"/>
                  </a:cubicBezTo>
                  <a:cubicBezTo>
                    <a:pt x="313" y="35"/>
                    <a:pt x="313" y="36"/>
                    <a:pt x="315" y="36"/>
                  </a:cubicBezTo>
                  <a:cubicBezTo>
                    <a:pt x="316" y="37"/>
                    <a:pt x="317" y="38"/>
                    <a:pt x="317" y="38"/>
                  </a:cubicBezTo>
                  <a:cubicBezTo>
                    <a:pt x="318" y="38"/>
                    <a:pt x="318" y="37"/>
                    <a:pt x="318" y="36"/>
                  </a:cubicBezTo>
                  <a:cubicBezTo>
                    <a:pt x="318" y="34"/>
                    <a:pt x="319" y="34"/>
                    <a:pt x="318" y="31"/>
                  </a:cubicBezTo>
                  <a:cubicBezTo>
                    <a:pt x="317" y="28"/>
                    <a:pt x="315" y="27"/>
                    <a:pt x="319" y="27"/>
                  </a:cubicBezTo>
                  <a:cubicBezTo>
                    <a:pt x="320" y="26"/>
                    <a:pt x="321" y="26"/>
                    <a:pt x="321" y="26"/>
                  </a:cubicBezTo>
                  <a:moveTo>
                    <a:pt x="299" y="40"/>
                  </a:moveTo>
                  <a:cubicBezTo>
                    <a:pt x="300" y="40"/>
                    <a:pt x="301" y="41"/>
                    <a:pt x="302" y="42"/>
                  </a:cubicBezTo>
                  <a:cubicBezTo>
                    <a:pt x="306" y="44"/>
                    <a:pt x="304" y="43"/>
                    <a:pt x="304" y="45"/>
                  </a:cubicBezTo>
                  <a:cubicBezTo>
                    <a:pt x="305" y="47"/>
                    <a:pt x="302" y="48"/>
                    <a:pt x="300" y="50"/>
                  </a:cubicBezTo>
                  <a:cubicBezTo>
                    <a:pt x="298" y="52"/>
                    <a:pt x="298" y="54"/>
                    <a:pt x="297" y="55"/>
                  </a:cubicBezTo>
                  <a:cubicBezTo>
                    <a:pt x="296" y="55"/>
                    <a:pt x="294" y="53"/>
                    <a:pt x="294" y="51"/>
                  </a:cubicBezTo>
                  <a:cubicBezTo>
                    <a:pt x="294" y="49"/>
                    <a:pt x="296" y="46"/>
                    <a:pt x="298" y="44"/>
                  </a:cubicBezTo>
                  <a:cubicBezTo>
                    <a:pt x="299" y="43"/>
                    <a:pt x="299" y="42"/>
                    <a:pt x="299" y="40"/>
                  </a:cubicBezTo>
                  <a:moveTo>
                    <a:pt x="224" y="50"/>
                  </a:moveTo>
                  <a:cubicBezTo>
                    <a:pt x="226" y="50"/>
                    <a:pt x="228" y="55"/>
                    <a:pt x="230" y="56"/>
                  </a:cubicBezTo>
                  <a:cubicBezTo>
                    <a:pt x="231" y="57"/>
                    <a:pt x="233" y="57"/>
                    <a:pt x="236" y="57"/>
                  </a:cubicBezTo>
                  <a:cubicBezTo>
                    <a:pt x="240" y="57"/>
                    <a:pt x="246" y="56"/>
                    <a:pt x="249" y="56"/>
                  </a:cubicBezTo>
                  <a:cubicBezTo>
                    <a:pt x="253" y="56"/>
                    <a:pt x="264" y="55"/>
                    <a:pt x="269" y="55"/>
                  </a:cubicBezTo>
                  <a:cubicBezTo>
                    <a:pt x="269" y="55"/>
                    <a:pt x="270" y="55"/>
                    <a:pt x="271" y="55"/>
                  </a:cubicBezTo>
                  <a:cubicBezTo>
                    <a:pt x="273" y="55"/>
                    <a:pt x="274" y="55"/>
                    <a:pt x="275" y="55"/>
                  </a:cubicBezTo>
                  <a:cubicBezTo>
                    <a:pt x="274" y="56"/>
                    <a:pt x="273" y="57"/>
                    <a:pt x="273" y="58"/>
                  </a:cubicBezTo>
                  <a:cubicBezTo>
                    <a:pt x="270" y="59"/>
                    <a:pt x="268" y="59"/>
                    <a:pt x="263" y="60"/>
                  </a:cubicBezTo>
                  <a:cubicBezTo>
                    <a:pt x="260" y="61"/>
                    <a:pt x="258" y="61"/>
                    <a:pt x="256" y="61"/>
                  </a:cubicBezTo>
                  <a:cubicBezTo>
                    <a:pt x="254" y="61"/>
                    <a:pt x="252" y="61"/>
                    <a:pt x="250" y="61"/>
                  </a:cubicBezTo>
                  <a:cubicBezTo>
                    <a:pt x="247" y="61"/>
                    <a:pt x="245" y="60"/>
                    <a:pt x="243" y="60"/>
                  </a:cubicBezTo>
                  <a:cubicBezTo>
                    <a:pt x="242" y="60"/>
                    <a:pt x="241" y="60"/>
                    <a:pt x="240" y="61"/>
                  </a:cubicBezTo>
                  <a:cubicBezTo>
                    <a:pt x="236" y="62"/>
                    <a:pt x="235" y="64"/>
                    <a:pt x="230" y="68"/>
                  </a:cubicBezTo>
                  <a:cubicBezTo>
                    <a:pt x="228" y="70"/>
                    <a:pt x="227" y="70"/>
                    <a:pt x="226" y="70"/>
                  </a:cubicBezTo>
                  <a:cubicBezTo>
                    <a:pt x="225" y="70"/>
                    <a:pt x="224" y="70"/>
                    <a:pt x="222" y="69"/>
                  </a:cubicBezTo>
                  <a:cubicBezTo>
                    <a:pt x="221" y="69"/>
                    <a:pt x="220" y="69"/>
                    <a:pt x="220" y="69"/>
                  </a:cubicBezTo>
                  <a:cubicBezTo>
                    <a:pt x="217" y="69"/>
                    <a:pt x="217" y="70"/>
                    <a:pt x="214" y="73"/>
                  </a:cubicBezTo>
                  <a:cubicBezTo>
                    <a:pt x="211" y="76"/>
                    <a:pt x="212" y="78"/>
                    <a:pt x="211" y="82"/>
                  </a:cubicBezTo>
                  <a:cubicBezTo>
                    <a:pt x="210" y="85"/>
                    <a:pt x="208" y="86"/>
                    <a:pt x="207" y="88"/>
                  </a:cubicBezTo>
                  <a:cubicBezTo>
                    <a:pt x="207" y="88"/>
                    <a:pt x="207" y="89"/>
                    <a:pt x="206" y="92"/>
                  </a:cubicBezTo>
                  <a:cubicBezTo>
                    <a:pt x="205" y="96"/>
                    <a:pt x="208" y="94"/>
                    <a:pt x="210" y="96"/>
                  </a:cubicBezTo>
                  <a:cubicBezTo>
                    <a:pt x="211" y="97"/>
                    <a:pt x="213" y="98"/>
                    <a:pt x="215" y="98"/>
                  </a:cubicBezTo>
                  <a:cubicBezTo>
                    <a:pt x="217" y="98"/>
                    <a:pt x="219" y="97"/>
                    <a:pt x="219" y="97"/>
                  </a:cubicBezTo>
                  <a:cubicBezTo>
                    <a:pt x="219" y="97"/>
                    <a:pt x="216" y="95"/>
                    <a:pt x="214" y="93"/>
                  </a:cubicBezTo>
                  <a:cubicBezTo>
                    <a:pt x="211" y="91"/>
                    <a:pt x="214" y="91"/>
                    <a:pt x="216" y="86"/>
                  </a:cubicBezTo>
                  <a:cubicBezTo>
                    <a:pt x="219" y="82"/>
                    <a:pt x="220" y="84"/>
                    <a:pt x="225" y="80"/>
                  </a:cubicBezTo>
                  <a:cubicBezTo>
                    <a:pt x="230" y="75"/>
                    <a:pt x="233" y="73"/>
                    <a:pt x="239" y="70"/>
                  </a:cubicBezTo>
                  <a:cubicBezTo>
                    <a:pt x="242" y="68"/>
                    <a:pt x="243" y="67"/>
                    <a:pt x="243" y="67"/>
                  </a:cubicBezTo>
                  <a:cubicBezTo>
                    <a:pt x="244" y="67"/>
                    <a:pt x="243" y="68"/>
                    <a:pt x="245" y="69"/>
                  </a:cubicBezTo>
                  <a:cubicBezTo>
                    <a:pt x="247" y="70"/>
                    <a:pt x="248" y="71"/>
                    <a:pt x="252" y="71"/>
                  </a:cubicBezTo>
                  <a:cubicBezTo>
                    <a:pt x="254" y="71"/>
                    <a:pt x="255" y="70"/>
                    <a:pt x="256" y="70"/>
                  </a:cubicBezTo>
                  <a:cubicBezTo>
                    <a:pt x="257" y="70"/>
                    <a:pt x="257" y="71"/>
                    <a:pt x="259" y="72"/>
                  </a:cubicBezTo>
                  <a:cubicBezTo>
                    <a:pt x="260" y="74"/>
                    <a:pt x="261" y="74"/>
                    <a:pt x="262" y="74"/>
                  </a:cubicBezTo>
                  <a:cubicBezTo>
                    <a:pt x="263" y="74"/>
                    <a:pt x="263" y="74"/>
                    <a:pt x="265" y="74"/>
                  </a:cubicBezTo>
                  <a:cubicBezTo>
                    <a:pt x="269" y="73"/>
                    <a:pt x="268" y="72"/>
                    <a:pt x="270" y="65"/>
                  </a:cubicBezTo>
                  <a:cubicBezTo>
                    <a:pt x="272" y="59"/>
                    <a:pt x="270" y="63"/>
                    <a:pt x="274" y="60"/>
                  </a:cubicBezTo>
                  <a:cubicBezTo>
                    <a:pt x="277" y="58"/>
                    <a:pt x="277" y="58"/>
                    <a:pt x="279" y="56"/>
                  </a:cubicBezTo>
                  <a:cubicBezTo>
                    <a:pt x="281" y="56"/>
                    <a:pt x="283" y="57"/>
                    <a:pt x="283" y="60"/>
                  </a:cubicBezTo>
                  <a:cubicBezTo>
                    <a:pt x="281" y="65"/>
                    <a:pt x="291" y="65"/>
                    <a:pt x="292" y="67"/>
                  </a:cubicBezTo>
                  <a:cubicBezTo>
                    <a:pt x="292" y="67"/>
                    <a:pt x="292" y="67"/>
                    <a:pt x="292" y="67"/>
                  </a:cubicBezTo>
                  <a:cubicBezTo>
                    <a:pt x="291" y="69"/>
                    <a:pt x="290" y="75"/>
                    <a:pt x="291" y="77"/>
                  </a:cubicBezTo>
                  <a:cubicBezTo>
                    <a:pt x="293" y="79"/>
                    <a:pt x="295" y="83"/>
                    <a:pt x="296" y="86"/>
                  </a:cubicBezTo>
                  <a:cubicBezTo>
                    <a:pt x="298" y="89"/>
                    <a:pt x="303" y="91"/>
                    <a:pt x="306" y="92"/>
                  </a:cubicBezTo>
                  <a:cubicBezTo>
                    <a:pt x="307" y="93"/>
                    <a:pt x="309" y="93"/>
                    <a:pt x="312" y="93"/>
                  </a:cubicBezTo>
                  <a:cubicBezTo>
                    <a:pt x="310" y="94"/>
                    <a:pt x="309" y="94"/>
                    <a:pt x="310" y="94"/>
                  </a:cubicBezTo>
                  <a:cubicBezTo>
                    <a:pt x="314" y="94"/>
                    <a:pt x="317" y="94"/>
                    <a:pt x="319" y="97"/>
                  </a:cubicBezTo>
                  <a:cubicBezTo>
                    <a:pt x="320" y="99"/>
                    <a:pt x="322" y="105"/>
                    <a:pt x="324" y="106"/>
                  </a:cubicBezTo>
                  <a:cubicBezTo>
                    <a:pt x="325" y="106"/>
                    <a:pt x="325" y="106"/>
                    <a:pt x="326" y="106"/>
                  </a:cubicBezTo>
                  <a:cubicBezTo>
                    <a:pt x="327" y="106"/>
                    <a:pt x="328" y="106"/>
                    <a:pt x="329" y="106"/>
                  </a:cubicBezTo>
                  <a:cubicBezTo>
                    <a:pt x="330" y="106"/>
                    <a:pt x="331" y="106"/>
                    <a:pt x="331" y="107"/>
                  </a:cubicBezTo>
                  <a:cubicBezTo>
                    <a:pt x="331" y="110"/>
                    <a:pt x="332" y="113"/>
                    <a:pt x="338" y="119"/>
                  </a:cubicBezTo>
                  <a:cubicBezTo>
                    <a:pt x="341" y="122"/>
                    <a:pt x="343" y="123"/>
                    <a:pt x="345" y="123"/>
                  </a:cubicBezTo>
                  <a:cubicBezTo>
                    <a:pt x="346" y="123"/>
                    <a:pt x="346" y="123"/>
                    <a:pt x="345" y="122"/>
                  </a:cubicBezTo>
                  <a:cubicBezTo>
                    <a:pt x="344" y="119"/>
                    <a:pt x="342" y="115"/>
                    <a:pt x="345" y="115"/>
                  </a:cubicBezTo>
                  <a:cubicBezTo>
                    <a:pt x="347" y="115"/>
                    <a:pt x="354" y="115"/>
                    <a:pt x="359" y="111"/>
                  </a:cubicBezTo>
                  <a:cubicBezTo>
                    <a:pt x="361" y="109"/>
                    <a:pt x="363" y="108"/>
                    <a:pt x="365" y="108"/>
                  </a:cubicBezTo>
                  <a:cubicBezTo>
                    <a:pt x="366" y="108"/>
                    <a:pt x="368" y="109"/>
                    <a:pt x="370" y="110"/>
                  </a:cubicBezTo>
                  <a:cubicBezTo>
                    <a:pt x="372" y="111"/>
                    <a:pt x="373" y="112"/>
                    <a:pt x="374" y="112"/>
                  </a:cubicBezTo>
                  <a:cubicBezTo>
                    <a:pt x="375" y="112"/>
                    <a:pt x="375" y="111"/>
                    <a:pt x="375" y="111"/>
                  </a:cubicBezTo>
                  <a:cubicBezTo>
                    <a:pt x="375" y="111"/>
                    <a:pt x="377" y="104"/>
                    <a:pt x="379" y="103"/>
                  </a:cubicBezTo>
                  <a:cubicBezTo>
                    <a:pt x="379" y="103"/>
                    <a:pt x="379" y="103"/>
                    <a:pt x="379" y="103"/>
                  </a:cubicBezTo>
                  <a:cubicBezTo>
                    <a:pt x="381" y="103"/>
                    <a:pt x="382" y="109"/>
                    <a:pt x="386" y="115"/>
                  </a:cubicBezTo>
                  <a:cubicBezTo>
                    <a:pt x="391" y="121"/>
                    <a:pt x="391" y="120"/>
                    <a:pt x="398" y="121"/>
                  </a:cubicBezTo>
                  <a:cubicBezTo>
                    <a:pt x="405" y="122"/>
                    <a:pt x="407" y="125"/>
                    <a:pt x="411" y="128"/>
                  </a:cubicBezTo>
                  <a:cubicBezTo>
                    <a:pt x="415" y="131"/>
                    <a:pt x="419" y="136"/>
                    <a:pt x="422" y="138"/>
                  </a:cubicBezTo>
                  <a:cubicBezTo>
                    <a:pt x="425" y="140"/>
                    <a:pt x="433" y="150"/>
                    <a:pt x="433" y="150"/>
                  </a:cubicBezTo>
                  <a:cubicBezTo>
                    <a:pt x="434" y="162"/>
                    <a:pt x="434" y="162"/>
                    <a:pt x="434" y="162"/>
                  </a:cubicBezTo>
                  <a:cubicBezTo>
                    <a:pt x="433" y="162"/>
                    <a:pt x="431" y="162"/>
                    <a:pt x="430" y="162"/>
                  </a:cubicBezTo>
                  <a:cubicBezTo>
                    <a:pt x="428" y="162"/>
                    <a:pt x="426" y="162"/>
                    <a:pt x="424" y="162"/>
                  </a:cubicBezTo>
                  <a:cubicBezTo>
                    <a:pt x="420" y="162"/>
                    <a:pt x="417" y="162"/>
                    <a:pt x="413" y="162"/>
                  </a:cubicBezTo>
                  <a:cubicBezTo>
                    <a:pt x="409" y="163"/>
                    <a:pt x="410" y="165"/>
                    <a:pt x="407" y="168"/>
                  </a:cubicBezTo>
                  <a:cubicBezTo>
                    <a:pt x="405" y="170"/>
                    <a:pt x="404" y="170"/>
                    <a:pt x="402" y="170"/>
                  </a:cubicBezTo>
                  <a:cubicBezTo>
                    <a:pt x="401" y="170"/>
                    <a:pt x="401" y="170"/>
                    <a:pt x="400" y="170"/>
                  </a:cubicBezTo>
                  <a:cubicBezTo>
                    <a:pt x="395" y="170"/>
                    <a:pt x="396" y="170"/>
                    <a:pt x="394" y="172"/>
                  </a:cubicBezTo>
                  <a:cubicBezTo>
                    <a:pt x="394" y="172"/>
                    <a:pt x="393" y="175"/>
                    <a:pt x="397" y="178"/>
                  </a:cubicBezTo>
                  <a:cubicBezTo>
                    <a:pt x="400" y="181"/>
                    <a:pt x="403" y="181"/>
                    <a:pt x="406" y="183"/>
                  </a:cubicBezTo>
                  <a:cubicBezTo>
                    <a:pt x="409" y="186"/>
                    <a:pt x="413" y="186"/>
                    <a:pt x="417" y="188"/>
                  </a:cubicBezTo>
                  <a:cubicBezTo>
                    <a:pt x="420" y="189"/>
                    <a:pt x="423" y="189"/>
                    <a:pt x="425" y="189"/>
                  </a:cubicBezTo>
                  <a:cubicBezTo>
                    <a:pt x="427" y="189"/>
                    <a:pt x="428" y="189"/>
                    <a:pt x="429" y="189"/>
                  </a:cubicBezTo>
                  <a:cubicBezTo>
                    <a:pt x="432" y="188"/>
                    <a:pt x="433" y="187"/>
                    <a:pt x="434" y="185"/>
                  </a:cubicBezTo>
                  <a:cubicBezTo>
                    <a:pt x="435" y="184"/>
                    <a:pt x="436" y="183"/>
                    <a:pt x="438" y="183"/>
                  </a:cubicBezTo>
                  <a:cubicBezTo>
                    <a:pt x="438" y="183"/>
                    <a:pt x="439" y="183"/>
                    <a:pt x="439" y="183"/>
                  </a:cubicBezTo>
                  <a:cubicBezTo>
                    <a:pt x="439" y="183"/>
                    <a:pt x="439" y="183"/>
                    <a:pt x="439" y="183"/>
                  </a:cubicBezTo>
                  <a:cubicBezTo>
                    <a:pt x="439" y="183"/>
                    <a:pt x="440" y="183"/>
                    <a:pt x="440" y="183"/>
                  </a:cubicBezTo>
                  <a:cubicBezTo>
                    <a:pt x="441" y="185"/>
                    <a:pt x="442" y="187"/>
                    <a:pt x="442" y="189"/>
                  </a:cubicBezTo>
                  <a:cubicBezTo>
                    <a:pt x="442" y="194"/>
                    <a:pt x="445" y="200"/>
                    <a:pt x="445" y="200"/>
                  </a:cubicBezTo>
                  <a:cubicBezTo>
                    <a:pt x="446" y="203"/>
                    <a:pt x="451" y="214"/>
                    <a:pt x="449" y="219"/>
                  </a:cubicBezTo>
                  <a:cubicBezTo>
                    <a:pt x="448" y="225"/>
                    <a:pt x="452" y="231"/>
                    <a:pt x="454" y="236"/>
                  </a:cubicBezTo>
                  <a:cubicBezTo>
                    <a:pt x="456" y="241"/>
                    <a:pt x="458" y="249"/>
                    <a:pt x="460" y="251"/>
                  </a:cubicBezTo>
                  <a:cubicBezTo>
                    <a:pt x="461" y="253"/>
                    <a:pt x="465" y="267"/>
                    <a:pt x="465" y="270"/>
                  </a:cubicBezTo>
                  <a:cubicBezTo>
                    <a:pt x="460" y="270"/>
                    <a:pt x="462" y="273"/>
                    <a:pt x="457" y="276"/>
                  </a:cubicBezTo>
                  <a:cubicBezTo>
                    <a:pt x="452" y="280"/>
                    <a:pt x="452" y="280"/>
                    <a:pt x="449" y="284"/>
                  </a:cubicBezTo>
                  <a:cubicBezTo>
                    <a:pt x="447" y="286"/>
                    <a:pt x="447" y="287"/>
                    <a:pt x="446" y="287"/>
                  </a:cubicBezTo>
                  <a:cubicBezTo>
                    <a:pt x="445" y="287"/>
                    <a:pt x="445" y="287"/>
                    <a:pt x="444" y="287"/>
                  </a:cubicBezTo>
                  <a:cubicBezTo>
                    <a:pt x="440" y="286"/>
                    <a:pt x="438" y="286"/>
                    <a:pt x="433" y="286"/>
                  </a:cubicBezTo>
                  <a:cubicBezTo>
                    <a:pt x="428" y="285"/>
                    <a:pt x="429" y="282"/>
                    <a:pt x="431" y="279"/>
                  </a:cubicBezTo>
                  <a:cubicBezTo>
                    <a:pt x="433" y="277"/>
                    <a:pt x="437" y="272"/>
                    <a:pt x="442" y="268"/>
                  </a:cubicBezTo>
                  <a:cubicBezTo>
                    <a:pt x="447" y="264"/>
                    <a:pt x="443" y="260"/>
                    <a:pt x="444" y="256"/>
                  </a:cubicBezTo>
                  <a:cubicBezTo>
                    <a:pt x="444" y="253"/>
                    <a:pt x="443" y="252"/>
                    <a:pt x="442" y="252"/>
                  </a:cubicBezTo>
                  <a:cubicBezTo>
                    <a:pt x="442" y="252"/>
                    <a:pt x="442" y="252"/>
                    <a:pt x="441" y="252"/>
                  </a:cubicBezTo>
                  <a:cubicBezTo>
                    <a:pt x="441" y="252"/>
                    <a:pt x="439" y="252"/>
                    <a:pt x="437" y="252"/>
                  </a:cubicBezTo>
                  <a:cubicBezTo>
                    <a:pt x="436" y="252"/>
                    <a:pt x="434" y="252"/>
                    <a:pt x="433" y="251"/>
                  </a:cubicBezTo>
                  <a:cubicBezTo>
                    <a:pt x="432" y="251"/>
                    <a:pt x="431" y="250"/>
                    <a:pt x="430" y="250"/>
                  </a:cubicBezTo>
                  <a:cubicBezTo>
                    <a:pt x="430" y="250"/>
                    <a:pt x="429" y="251"/>
                    <a:pt x="427" y="252"/>
                  </a:cubicBezTo>
                  <a:cubicBezTo>
                    <a:pt x="425" y="254"/>
                    <a:pt x="425" y="254"/>
                    <a:pt x="422" y="255"/>
                  </a:cubicBezTo>
                  <a:cubicBezTo>
                    <a:pt x="421" y="256"/>
                    <a:pt x="421" y="256"/>
                    <a:pt x="420" y="256"/>
                  </a:cubicBezTo>
                  <a:cubicBezTo>
                    <a:pt x="418" y="256"/>
                    <a:pt x="418" y="254"/>
                    <a:pt x="416" y="252"/>
                  </a:cubicBezTo>
                  <a:cubicBezTo>
                    <a:pt x="416" y="252"/>
                    <a:pt x="415" y="252"/>
                    <a:pt x="415" y="252"/>
                  </a:cubicBezTo>
                  <a:cubicBezTo>
                    <a:pt x="414" y="252"/>
                    <a:pt x="412" y="254"/>
                    <a:pt x="410" y="255"/>
                  </a:cubicBezTo>
                  <a:cubicBezTo>
                    <a:pt x="409" y="255"/>
                    <a:pt x="408" y="255"/>
                    <a:pt x="408" y="255"/>
                  </a:cubicBezTo>
                  <a:cubicBezTo>
                    <a:pt x="406" y="255"/>
                    <a:pt x="405" y="254"/>
                    <a:pt x="404" y="252"/>
                  </a:cubicBezTo>
                  <a:cubicBezTo>
                    <a:pt x="403" y="250"/>
                    <a:pt x="402" y="246"/>
                    <a:pt x="400" y="244"/>
                  </a:cubicBezTo>
                  <a:cubicBezTo>
                    <a:pt x="399" y="242"/>
                    <a:pt x="399" y="239"/>
                    <a:pt x="396" y="238"/>
                  </a:cubicBezTo>
                  <a:cubicBezTo>
                    <a:pt x="393" y="238"/>
                    <a:pt x="392" y="237"/>
                    <a:pt x="390" y="233"/>
                  </a:cubicBezTo>
                  <a:cubicBezTo>
                    <a:pt x="389" y="232"/>
                    <a:pt x="388" y="230"/>
                    <a:pt x="386" y="230"/>
                  </a:cubicBezTo>
                  <a:cubicBezTo>
                    <a:pt x="386" y="230"/>
                    <a:pt x="385" y="231"/>
                    <a:pt x="385" y="232"/>
                  </a:cubicBezTo>
                  <a:cubicBezTo>
                    <a:pt x="383" y="236"/>
                    <a:pt x="383" y="237"/>
                    <a:pt x="386" y="239"/>
                  </a:cubicBezTo>
                  <a:cubicBezTo>
                    <a:pt x="388" y="241"/>
                    <a:pt x="390" y="242"/>
                    <a:pt x="388" y="244"/>
                  </a:cubicBezTo>
                  <a:cubicBezTo>
                    <a:pt x="386" y="246"/>
                    <a:pt x="383" y="246"/>
                    <a:pt x="380" y="247"/>
                  </a:cubicBezTo>
                  <a:cubicBezTo>
                    <a:pt x="376" y="247"/>
                    <a:pt x="376" y="247"/>
                    <a:pt x="372" y="252"/>
                  </a:cubicBezTo>
                  <a:cubicBezTo>
                    <a:pt x="368" y="257"/>
                    <a:pt x="368" y="258"/>
                    <a:pt x="366" y="259"/>
                  </a:cubicBezTo>
                  <a:cubicBezTo>
                    <a:pt x="363" y="260"/>
                    <a:pt x="363" y="261"/>
                    <a:pt x="360" y="263"/>
                  </a:cubicBezTo>
                  <a:cubicBezTo>
                    <a:pt x="357" y="265"/>
                    <a:pt x="358" y="270"/>
                    <a:pt x="358" y="273"/>
                  </a:cubicBezTo>
                  <a:cubicBezTo>
                    <a:pt x="359" y="276"/>
                    <a:pt x="356" y="279"/>
                    <a:pt x="355" y="283"/>
                  </a:cubicBezTo>
                  <a:cubicBezTo>
                    <a:pt x="354" y="285"/>
                    <a:pt x="353" y="285"/>
                    <a:pt x="353" y="285"/>
                  </a:cubicBezTo>
                  <a:cubicBezTo>
                    <a:pt x="352" y="285"/>
                    <a:pt x="351" y="285"/>
                    <a:pt x="350" y="285"/>
                  </a:cubicBezTo>
                  <a:cubicBezTo>
                    <a:pt x="349" y="285"/>
                    <a:pt x="349" y="285"/>
                    <a:pt x="349" y="285"/>
                  </a:cubicBezTo>
                  <a:cubicBezTo>
                    <a:pt x="347" y="285"/>
                    <a:pt x="348" y="287"/>
                    <a:pt x="346" y="291"/>
                  </a:cubicBezTo>
                  <a:cubicBezTo>
                    <a:pt x="344" y="295"/>
                    <a:pt x="345" y="295"/>
                    <a:pt x="342" y="296"/>
                  </a:cubicBezTo>
                  <a:cubicBezTo>
                    <a:pt x="342" y="296"/>
                    <a:pt x="342" y="296"/>
                    <a:pt x="342" y="296"/>
                  </a:cubicBezTo>
                  <a:cubicBezTo>
                    <a:pt x="340" y="296"/>
                    <a:pt x="339" y="292"/>
                    <a:pt x="337" y="289"/>
                  </a:cubicBezTo>
                  <a:cubicBezTo>
                    <a:pt x="336" y="289"/>
                    <a:pt x="336" y="288"/>
                    <a:pt x="335" y="288"/>
                  </a:cubicBezTo>
                  <a:cubicBezTo>
                    <a:pt x="333" y="288"/>
                    <a:pt x="332" y="290"/>
                    <a:pt x="329" y="291"/>
                  </a:cubicBezTo>
                  <a:cubicBezTo>
                    <a:pt x="325" y="292"/>
                    <a:pt x="325" y="294"/>
                    <a:pt x="324" y="298"/>
                  </a:cubicBezTo>
                  <a:cubicBezTo>
                    <a:pt x="324" y="301"/>
                    <a:pt x="323" y="301"/>
                    <a:pt x="322" y="301"/>
                  </a:cubicBezTo>
                  <a:cubicBezTo>
                    <a:pt x="321" y="301"/>
                    <a:pt x="321" y="301"/>
                    <a:pt x="320" y="301"/>
                  </a:cubicBezTo>
                  <a:cubicBezTo>
                    <a:pt x="318" y="301"/>
                    <a:pt x="318" y="297"/>
                    <a:pt x="316" y="296"/>
                  </a:cubicBezTo>
                  <a:cubicBezTo>
                    <a:pt x="315" y="295"/>
                    <a:pt x="315" y="295"/>
                    <a:pt x="314" y="295"/>
                  </a:cubicBezTo>
                  <a:cubicBezTo>
                    <a:pt x="312" y="295"/>
                    <a:pt x="310" y="298"/>
                    <a:pt x="309" y="300"/>
                  </a:cubicBezTo>
                  <a:cubicBezTo>
                    <a:pt x="307" y="303"/>
                    <a:pt x="308" y="305"/>
                    <a:pt x="305" y="307"/>
                  </a:cubicBezTo>
                  <a:cubicBezTo>
                    <a:pt x="301" y="309"/>
                    <a:pt x="301" y="308"/>
                    <a:pt x="298" y="311"/>
                  </a:cubicBezTo>
                  <a:cubicBezTo>
                    <a:pt x="296" y="315"/>
                    <a:pt x="296" y="315"/>
                    <a:pt x="293" y="315"/>
                  </a:cubicBezTo>
                  <a:cubicBezTo>
                    <a:pt x="289" y="315"/>
                    <a:pt x="292" y="310"/>
                    <a:pt x="292" y="308"/>
                  </a:cubicBezTo>
                  <a:cubicBezTo>
                    <a:pt x="291" y="308"/>
                    <a:pt x="291" y="308"/>
                    <a:pt x="291" y="308"/>
                  </a:cubicBezTo>
                  <a:cubicBezTo>
                    <a:pt x="290" y="308"/>
                    <a:pt x="288" y="310"/>
                    <a:pt x="285" y="311"/>
                  </a:cubicBezTo>
                  <a:cubicBezTo>
                    <a:pt x="284" y="312"/>
                    <a:pt x="284" y="312"/>
                    <a:pt x="283" y="312"/>
                  </a:cubicBezTo>
                  <a:cubicBezTo>
                    <a:pt x="281" y="312"/>
                    <a:pt x="280" y="311"/>
                    <a:pt x="279" y="310"/>
                  </a:cubicBezTo>
                  <a:cubicBezTo>
                    <a:pt x="279" y="310"/>
                    <a:pt x="273" y="311"/>
                    <a:pt x="271" y="312"/>
                  </a:cubicBezTo>
                  <a:cubicBezTo>
                    <a:pt x="271" y="312"/>
                    <a:pt x="270" y="312"/>
                    <a:pt x="270" y="312"/>
                  </a:cubicBezTo>
                  <a:cubicBezTo>
                    <a:pt x="268" y="312"/>
                    <a:pt x="267" y="311"/>
                    <a:pt x="265" y="310"/>
                  </a:cubicBezTo>
                  <a:cubicBezTo>
                    <a:pt x="263" y="309"/>
                    <a:pt x="263" y="305"/>
                    <a:pt x="260" y="305"/>
                  </a:cubicBezTo>
                  <a:cubicBezTo>
                    <a:pt x="260" y="305"/>
                    <a:pt x="259" y="305"/>
                    <a:pt x="259" y="305"/>
                  </a:cubicBezTo>
                  <a:cubicBezTo>
                    <a:pt x="258" y="305"/>
                    <a:pt x="258" y="305"/>
                    <a:pt x="257" y="305"/>
                  </a:cubicBezTo>
                  <a:cubicBezTo>
                    <a:pt x="255" y="305"/>
                    <a:pt x="253" y="304"/>
                    <a:pt x="254" y="302"/>
                  </a:cubicBezTo>
                  <a:cubicBezTo>
                    <a:pt x="254" y="300"/>
                    <a:pt x="253" y="298"/>
                    <a:pt x="251" y="298"/>
                  </a:cubicBezTo>
                  <a:cubicBezTo>
                    <a:pt x="250" y="298"/>
                    <a:pt x="249" y="298"/>
                    <a:pt x="248" y="299"/>
                  </a:cubicBezTo>
                  <a:cubicBezTo>
                    <a:pt x="247" y="299"/>
                    <a:pt x="246" y="300"/>
                    <a:pt x="245" y="300"/>
                  </a:cubicBezTo>
                  <a:cubicBezTo>
                    <a:pt x="243" y="300"/>
                    <a:pt x="242" y="299"/>
                    <a:pt x="240" y="298"/>
                  </a:cubicBezTo>
                  <a:cubicBezTo>
                    <a:pt x="239" y="298"/>
                    <a:pt x="238" y="298"/>
                    <a:pt x="238" y="298"/>
                  </a:cubicBezTo>
                  <a:cubicBezTo>
                    <a:pt x="235" y="298"/>
                    <a:pt x="233" y="299"/>
                    <a:pt x="229" y="300"/>
                  </a:cubicBezTo>
                  <a:cubicBezTo>
                    <a:pt x="229" y="301"/>
                    <a:pt x="228" y="301"/>
                    <a:pt x="228" y="301"/>
                  </a:cubicBezTo>
                  <a:cubicBezTo>
                    <a:pt x="224" y="301"/>
                    <a:pt x="223" y="296"/>
                    <a:pt x="222" y="294"/>
                  </a:cubicBezTo>
                  <a:cubicBezTo>
                    <a:pt x="219" y="292"/>
                    <a:pt x="213" y="286"/>
                    <a:pt x="209" y="286"/>
                  </a:cubicBezTo>
                  <a:cubicBezTo>
                    <a:pt x="206" y="285"/>
                    <a:pt x="204" y="286"/>
                    <a:pt x="202" y="285"/>
                  </a:cubicBezTo>
                  <a:cubicBezTo>
                    <a:pt x="200" y="284"/>
                    <a:pt x="200" y="281"/>
                    <a:pt x="197" y="280"/>
                  </a:cubicBezTo>
                  <a:cubicBezTo>
                    <a:pt x="197" y="280"/>
                    <a:pt x="196" y="280"/>
                    <a:pt x="196" y="280"/>
                  </a:cubicBezTo>
                  <a:cubicBezTo>
                    <a:pt x="194" y="280"/>
                    <a:pt x="191" y="282"/>
                    <a:pt x="189" y="283"/>
                  </a:cubicBezTo>
                  <a:cubicBezTo>
                    <a:pt x="188" y="284"/>
                    <a:pt x="187" y="285"/>
                    <a:pt x="186" y="285"/>
                  </a:cubicBezTo>
                  <a:cubicBezTo>
                    <a:pt x="185" y="285"/>
                    <a:pt x="183" y="284"/>
                    <a:pt x="182" y="283"/>
                  </a:cubicBezTo>
                  <a:cubicBezTo>
                    <a:pt x="181" y="282"/>
                    <a:pt x="180" y="280"/>
                    <a:pt x="179" y="280"/>
                  </a:cubicBezTo>
                  <a:cubicBezTo>
                    <a:pt x="179" y="280"/>
                    <a:pt x="179" y="281"/>
                    <a:pt x="179" y="282"/>
                  </a:cubicBezTo>
                  <a:cubicBezTo>
                    <a:pt x="178" y="285"/>
                    <a:pt x="174" y="286"/>
                    <a:pt x="174" y="286"/>
                  </a:cubicBezTo>
                  <a:cubicBezTo>
                    <a:pt x="174" y="286"/>
                    <a:pt x="175" y="293"/>
                    <a:pt x="171" y="294"/>
                  </a:cubicBezTo>
                  <a:cubicBezTo>
                    <a:pt x="168" y="294"/>
                    <a:pt x="169" y="295"/>
                    <a:pt x="168" y="296"/>
                  </a:cubicBezTo>
                  <a:cubicBezTo>
                    <a:pt x="168" y="297"/>
                    <a:pt x="167" y="298"/>
                    <a:pt x="166" y="298"/>
                  </a:cubicBezTo>
                  <a:cubicBezTo>
                    <a:pt x="165" y="298"/>
                    <a:pt x="165" y="298"/>
                    <a:pt x="164" y="298"/>
                  </a:cubicBezTo>
                  <a:cubicBezTo>
                    <a:pt x="164" y="297"/>
                    <a:pt x="163" y="297"/>
                    <a:pt x="163" y="297"/>
                  </a:cubicBezTo>
                  <a:cubicBezTo>
                    <a:pt x="161" y="297"/>
                    <a:pt x="160" y="299"/>
                    <a:pt x="157" y="301"/>
                  </a:cubicBezTo>
                  <a:cubicBezTo>
                    <a:pt x="154" y="303"/>
                    <a:pt x="153" y="304"/>
                    <a:pt x="152" y="306"/>
                  </a:cubicBezTo>
                  <a:cubicBezTo>
                    <a:pt x="150" y="308"/>
                    <a:pt x="147" y="308"/>
                    <a:pt x="145" y="310"/>
                  </a:cubicBezTo>
                  <a:cubicBezTo>
                    <a:pt x="144" y="310"/>
                    <a:pt x="144" y="310"/>
                    <a:pt x="143" y="310"/>
                  </a:cubicBezTo>
                  <a:cubicBezTo>
                    <a:pt x="141" y="310"/>
                    <a:pt x="137" y="307"/>
                    <a:pt x="134" y="306"/>
                  </a:cubicBezTo>
                  <a:cubicBezTo>
                    <a:pt x="133" y="306"/>
                    <a:pt x="133" y="306"/>
                    <a:pt x="132" y="306"/>
                  </a:cubicBezTo>
                  <a:cubicBezTo>
                    <a:pt x="129" y="306"/>
                    <a:pt x="128" y="308"/>
                    <a:pt x="125" y="310"/>
                  </a:cubicBezTo>
                  <a:cubicBezTo>
                    <a:pt x="123" y="311"/>
                    <a:pt x="121" y="313"/>
                    <a:pt x="118" y="317"/>
                  </a:cubicBezTo>
                  <a:cubicBezTo>
                    <a:pt x="115" y="320"/>
                    <a:pt x="119" y="322"/>
                    <a:pt x="119" y="325"/>
                  </a:cubicBezTo>
                  <a:cubicBezTo>
                    <a:pt x="118" y="329"/>
                    <a:pt x="118" y="330"/>
                    <a:pt x="117" y="332"/>
                  </a:cubicBezTo>
                  <a:cubicBezTo>
                    <a:pt x="117" y="332"/>
                    <a:pt x="117" y="332"/>
                    <a:pt x="116" y="332"/>
                  </a:cubicBezTo>
                  <a:cubicBezTo>
                    <a:pt x="114" y="332"/>
                    <a:pt x="111" y="329"/>
                    <a:pt x="107" y="329"/>
                  </a:cubicBezTo>
                  <a:cubicBezTo>
                    <a:pt x="106" y="328"/>
                    <a:pt x="106" y="328"/>
                    <a:pt x="105" y="328"/>
                  </a:cubicBezTo>
                  <a:cubicBezTo>
                    <a:pt x="102" y="328"/>
                    <a:pt x="100" y="329"/>
                    <a:pt x="100" y="331"/>
                  </a:cubicBezTo>
                  <a:cubicBezTo>
                    <a:pt x="99" y="333"/>
                    <a:pt x="98" y="334"/>
                    <a:pt x="96" y="334"/>
                  </a:cubicBezTo>
                  <a:cubicBezTo>
                    <a:pt x="86" y="334"/>
                    <a:pt x="86" y="334"/>
                    <a:pt x="86" y="334"/>
                  </a:cubicBezTo>
                  <a:cubicBezTo>
                    <a:pt x="86" y="334"/>
                    <a:pt x="86" y="334"/>
                    <a:pt x="85" y="334"/>
                  </a:cubicBezTo>
                  <a:cubicBezTo>
                    <a:pt x="83" y="332"/>
                    <a:pt x="80" y="330"/>
                    <a:pt x="76" y="330"/>
                  </a:cubicBezTo>
                  <a:cubicBezTo>
                    <a:pt x="76" y="330"/>
                    <a:pt x="75" y="330"/>
                    <a:pt x="74" y="331"/>
                  </a:cubicBezTo>
                  <a:cubicBezTo>
                    <a:pt x="74" y="331"/>
                    <a:pt x="73" y="331"/>
                    <a:pt x="73" y="331"/>
                  </a:cubicBezTo>
                  <a:cubicBezTo>
                    <a:pt x="70" y="331"/>
                    <a:pt x="70" y="327"/>
                    <a:pt x="73" y="325"/>
                  </a:cubicBezTo>
                  <a:cubicBezTo>
                    <a:pt x="76" y="323"/>
                    <a:pt x="69" y="320"/>
                    <a:pt x="66" y="319"/>
                  </a:cubicBezTo>
                  <a:cubicBezTo>
                    <a:pt x="63" y="318"/>
                    <a:pt x="57" y="310"/>
                    <a:pt x="56" y="308"/>
                  </a:cubicBezTo>
                  <a:cubicBezTo>
                    <a:pt x="55" y="305"/>
                    <a:pt x="51" y="300"/>
                    <a:pt x="49" y="296"/>
                  </a:cubicBezTo>
                  <a:cubicBezTo>
                    <a:pt x="46" y="291"/>
                    <a:pt x="44" y="290"/>
                    <a:pt x="40" y="289"/>
                  </a:cubicBezTo>
                  <a:cubicBezTo>
                    <a:pt x="40" y="289"/>
                    <a:pt x="40" y="289"/>
                    <a:pt x="39" y="289"/>
                  </a:cubicBezTo>
                  <a:cubicBezTo>
                    <a:pt x="36" y="289"/>
                    <a:pt x="35" y="292"/>
                    <a:pt x="33" y="295"/>
                  </a:cubicBezTo>
                  <a:cubicBezTo>
                    <a:pt x="31" y="297"/>
                    <a:pt x="29" y="297"/>
                    <a:pt x="28" y="297"/>
                  </a:cubicBezTo>
                  <a:cubicBezTo>
                    <a:pt x="27" y="297"/>
                    <a:pt x="25" y="297"/>
                    <a:pt x="25" y="297"/>
                  </a:cubicBezTo>
                  <a:cubicBezTo>
                    <a:pt x="22" y="296"/>
                    <a:pt x="18" y="290"/>
                    <a:pt x="16" y="288"/>
                  </a:cubicBezTo>
                  <a:cubicBezTo>
                    <a:pt x="15" y="286"/>
                    <a:pt x="14" y="285"/>
                    <a:pt x="13" y="285"/>
                  </a:cubicBezTo>
                  <a:cubicBezTo>
                    <a:pt x="12" y="285"/>
                    <a:pt x="11" y="285"/>
                    <a:pt x="10" y="286"/>
                  </a:cubicBezTo>
                  <a:cubicBezTo>
                    <a:pt x="10" y="286"/>
                    <a:pt x="10" y="286"/>
                    <a:pt x="9" y="286"/>
                  </a:cubicBezTo>
                  <a:cubicBezTo>
                    <a:pt x="8" y="286"/>
                    <a:pt x="5" y="285"/>
                    <a:pt x="4" y="284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3" y="283"/>
                    <a:pt x="3" y="277"/>
                    <a:pt x="3" y="272"/>
                  </a:cubicBezTo>
                  <a:cubicBezTo>
                    <a:pt x="2" y="267"/>
                    <a:pt x="4" y="268"/>
                    <a:pt x="8" y="265"/>
                  </a:cubicBezTo>
                  <a:cubicBezTo>
                    <a:pt x="11" y="263"/>
                    <a:pt x="13" y="262"/>
                    <a:pt x="17" y="262"/>
                  </a:cubicBezTo>
                  <a:cubicBezTo>
                    <a:pt x="21" y="261"/>
                    <a:pt x="22" y="258"/>
                    <a:pt x="26" y="254"/>
                  </a:cubicBezTo>
                  <a:cubicBezTo>
                    <a:pt x="29" y="251"/>
                    <a:pt x="26" y="249"/>
                    <a:pt x="26" y="244"/>
                  </a:cubicBezTo>
                  <a:cubicBezTo>
                    <a:pt x="26" y="242"/>
                    <a:pt x="26" y="241"/>
                    <a:pt x="27" y="241"/>
                  </a:cubicBezTo>
                  <a:cubicBezTo>
                    <a:pt x="28" y="241"/>
                    <a:pt x="30" y="243"/>
                    <a:pt x="32" y="243"/>
                  </a:cubicBezTo>
                  <a:cubicBezTo>
                    <a:pt x="33" y="244"/>
                    <a:pt x="33" y="244"/>
                    <a:pt x="34" y="244"/>
                  </a:cubicBezTo>
                  <a:cubicBezTo>
                    <a:pt x="37" y="244"/>
                    <a:pt x="38" y="240"/>
                    <a:pt x="39" y="236"/>
                  </a:cubicBezTo>
                  <a:cubicBezTo>
                    <a:pt x="40" y="232"/>
                    <a:pt x="39" y="229"/>
                    <a:pt x="42" y="224"/>
                  </a:cubicBezTo>
                  <a:cubicBezTo>
                    <a:pt x="44" y="218"/>
                    <a:pt x="40" y="219"/>
                    <a:pt x="37" y="218"/>
                  </a:cubicBezTo>
                  <a:cubicBezTo>
                    <a:pt x="34" y="218"/>
                    <a:pt x="30" y="217"/>
                    <a:pt x="26" y="215"/>
                  </a:cubicBezTo>
                  <a:cubicBezTo>
                    <a:pt x="21" y="214"/>
                    <a:pt x="22" y="208"/>
                    <a:pt x="20" y="207"/>
                  </a:cubicBezTo>
                  <a:cubicBezTo>
                    <a:pt x="17" y="205"/>
                    <a:pt x="18" y="202"/>
                    <a:pt x="19" y="198"/>
                  </a:cubicBezTo>
                  <a:cubicBezTo>
                    <a:pt x="21" y="195"/>
                    <a:pt x="17" y="192"/>
                    <a:pt x="17" y="187"/>
                  </a:cubicBezTo>
                  <a:cubicBezTo>
                    <a:pt x="16" y="183"/>
                    <a:pt x="17" y="182"/>
                    <a:pt x="22" y="179"/>
                  </a:cubicBezTo>
                  <a:cubicBezTo>
                    <a:pt x="28" y="175"/>
                    <a:pt x="27" y="174"/>
                    <a:pt x="30" y="171"/>
                  </a:cubicBezTo>
                  <a:cubicBezTo>
                    <a:pt x="32" y="170"/>
                    <a:pt x="33" y="166"/>
                    <a:pt x="34" y="163"/>
                  </a:cubicBezTo>
                  <a:cubicBezTo>
                    <a:pt x="34" y="163"/>
                    <a:pt x="34" y="164"/>
                    <a:pt x="35" y="164"/>
                  </a:cubicBezTo>
                  <a:cubicBezTo>
                    <a:pt x="35" y="164"/>
                    <a:pt x="36" y="163"/>
                    <a:pt x="37" y="163"/>
                  </a:cubicBezTo>
                  <a:cubicBezTo>
                    <a:pt x="41" y="161"/>
                    <a:pt x="51" y="154"/>
                    <a:pt x="53" y="152"/>
                  </a:cubicBezTo>
                  <a:cubicBezTo>
                    <a:pt x="55" y="151"/>
                    <a:pt x="57" y="150"/>
                    <a:pt x="59" y="150"/>
                  </a:cubicBezTo>
                  <a:cubicBezTo>
                    <a:pt x="63" y="150"/>
                    <a:pt x="67" y="151"/>
                    <a:pt x="67" y="153"/>
                  </a:cubicBezTo>
                  <a:cubicBezTo>
                    <a:pt x="68" y="156"/>
                    <a:pt x="76" y="157"/>
                    <a:pt x="76" y="157"/>
                  </a:cubicBezTo>
                  <a:cubicBezTo>
                    <a:pt x="76" y="157"/>
                    <a:pt x="72" y="161"/>
                    <a:pt x="75" y="166"/>
                  </a:cubicBezTo>
                  <a:cubicBezTo>
                    <a:pt x="76" y="168"/>
                    <a:pt x="77" y="168"/>
                    <a:pt x="78" y="168"/>
                  </a:cubicBezTo>
                  <a:cubicBezTo>
                    <a:pt x="80" y="168"/>
                    <a:pt x="83" y="164"/>
                    <a:pt x="83" y="164"/>
                  </a:cubicBezTo>
                  <a:cubicBezTo>
                    <a:pt x="83" y="164"/>
                    <a:pt x="83" y="164"/>
                    <a:pt x="87" y="166"/>
                  </a:cubicBezTo>
                  <a:cubicBezTo>
                    <a:pt x="90" y="167"/>
                    <a:pt x="92" y="169"/>
                    <a:pt x="98" y="172"/>
                  </a:cubicBezTo>
                  <a:cubicBezTo>
                    <a:pt x="99" y="172"/>
                    <a:pt x="100" y="173"/>
                    <a:pt x="101" y="173"/>
                  </a:cubicBezTo>
                  <a:cubicBezTo>
                    <a:pt x="103" y="173"/>
                    <a:pt x="103" y="168"/>
                    <a:pt x="103" y="163"/>
                  </a:cubicBezTo>
                  <a:cubicBezTo>
                    <a:pt x="103" y="159"/>
                    <a:pt x="104" y="157"/>
                    <a:pt x="103" y="157"/>
                  </a:cubicBezTo>
                  <a:cubicBezTo>
                    <a:pt x="102" y="157"/>
                    <a:pt x="102" y="157"/>
                    <a:pt x="102" y="157"/>
                  </a:cubicBezTo>
                  <a:cubicBezTo>
                    <a:pt x="99" y="158"/>
                    <a:pt x="102" y="157"/>
                    <a:pt x="96" y="159"/>
                  </a:cubicBezTo>
                  <a:cubicBezTo>
                    <a:pt x="95" y="160"/>
                    <a:pt x="94" y="160"/>
                    <a:pt x="94" y="160"/>
                  </a:cubicBezTo>
                  <a:cubicBezTo>
                    <a:pt x="91" y="160"/>
                    <a:pt x="92" y="156"/>
                    <a:pt x="95" y="152"/>
                  </a:cubicBezTo>
                  <a:cubicBezTo>
                    <a:pt x="98" y="148"/>
                    <a:pt x="102" y="148"/>
                    <a:pt x="106" y="148"/>
                  </a:cubicBezTo>
                  <a:cubicBezTo>
                    <a:pt x="108" y="148"/>
                    <a:pt x="109" y="148"/>
                    <a:pt x="109" y="148"/>
                  </a:cubicBezTo>
                  <a:cubicBezTo>
                    <a:pt x="111" y="148"/>
                    <a:pt x="111" y="148"/>
                    <a:pt x="113" y="145"/>
                  </a:cubicBezTo>
                  <a:cubicBezTo>
                    <a:pt x="115" y="142"/>
                    <a:pt x="118" y="141"/>
                    <a:pt x="120" y="136"/>
                  </a:cubicBezTo>
                  <a:cubicBezTo>
                    <a:pt x="121" y="133"/>
                    <a:pt x="120" y="130"/>
                    <a:pt x="119" y="129"/>
                  </a:cubicBezTo>
                  <a:cubicBezTo>
                    <a:pt x="120" y="127"/>
                    <a:pt x="123" y="125"/>
                    <a:pt x="125" y="122"/>
                  </a:cubicBezTo>
                  <a:cubicBezTo>
                    <a:pt x="127" y="119"/>
                    <a:pt x="127" y="121"/>
                    <a:pt x="134" y="120"/>
                  </a:cubicBezTo>
                  <a:cubicBezTo>
                    <a:pt x="134" y="119"/>
                    <a:pt x="135" y="119"/>
                    <a:pt x="136" y="119"/>
                  </a:cubicBezTo>
                  <a:cubicBezTo>
                    <a:pt x="140" y="119"/>
                    <a:pt x="141" y="123"/>
                    <a:pt x="145" y="124"/>
                  </a:cubicBezTo>
                  <a:cubicBezTo>
                    <a:pt x="145" y="124"/>
                    <a:pt x="146" y="124"/>
                    <a:pt x="146" y="124"/>
                  </a:cubicBezTo>
                  <a:cubicBezTo>
                    <a:pt x="150" y="124"/>
                    <a:pt x="152" y="121"/>
                    <a:pt x="156" y="117"/>
                  </a:cubicBezTo>
                  <a:cubicBezTo>
                    <a:pt x="161" y="113"/>
                    <a:pt x="168" y="115"/>
                    <a:pt x="173" y="114"/>
                  </a:cubicBezTo>
                  <a:cubicBezTo>
                    <a:pt x="179" y="113"/>
                    <a:pt x="179" y="113"/>
                    <a:pt x="180" y="111"/>
                  </a:cubicBezTo>
                  <a:cubicBezTo>
                    <a:pt x="180" y="108"/>
                    <a:pt x="183" y="103"/>
                    <a:pt x="186" y="100"/>
                  </a:cubicBezTo>
                  <a:cubicBezTo>
                    <a:pt x="190" y="97"/>
                    <a:pt x="198" y="91"/>
                    <a:pt x="200" y="89"/>
                  </a:cubicBezTo>
                  <a:cubicBezTo>
                    <a:pt x="203" y="87"/>
                    <a:pt x="206" y="85"/>
                    <a:pt x="206" y="82"/>
                  </a:cubicBezTo>
                  <a:cubicBezTo>
                    <a:pt x="206" y="78"/>
                    <a:pt x="209" y="74"/>
                    <a:pt x="212" y="70"/>
                  </a:cubicBezTo>
                  <a:cubicBezTo>
                    <a:pt x="214" y="66"/>
                    <a:pt x="216" y="65"/>
                    <a:pt x="217" y="60"/>
                  </a:cubicBezTo>
                  <a:cubicBezTo>
                    <a:pt x="219" y="55"/>
                    <a:pt x="221" y="51"/>
                    <a:pt x="223" y="50"/>
                  </a:cubicBezTo>
                  <a:cubicBezTo>
                    <a:pt x="224" y="50"/>
                    <a:pt x="224" y="50"/>
                    <a:pt x="224" y="50"/>
                  </a:cubicBezTo>
                  <a:moveTo>
                    <a:pt x="388" y="138"/>
                  </a:moveTo>
                  <a:cubicBezTo>
                    <a:pt x="388" y="138"/>
                    <a:pt x="388" y="138"/>
                    <a:pt x="387" y="137"/>
                  </a:cubicBezTo>
                  <a:cubicBezTo>
                    <a:pt x="385" y="136"/>
                    <a:pt x="388" y="135"/>
                    <a:pt x="390" y="132"/>
                  </a:cubicBezTo>
                  <a:cubicBezTo>
                    <a:pt x="391" y="131"/>
                    <a:pt x="391" y="129"/>
                    <a:pt x="389" y="129"/>
                  </a:cubicBezTo>
                  <a:cubicBezTo>
                    <a:pt x="388" y="129"/>
                    <a:pt x="388" y="129"/>
                    <a:pt x="388" y="129"/>
                  </a:cubicBezTo>
                  <a:cubicBezTo>
                    <a:pt x="385" y="129"/>
                    <a:pt x="385" y="130"/>
                    <a:pt x="384" y="132"/>
                  </a:cubicBezTo>
                  <a:cubicBezTo>
                    <a:pt x="383" y="135"/>
                    <a:pt x="381" y="135"/>
                    <a:pt x="378" y="135"/>
                  </a:cubicBezTo>
                  <a:cubicBezTo>
                    <a:pt x="376" y="135"/>
                    <a:pt x="377" y="131"/>
                    <a:pt x="379" y="129"/>
                  </a:cubicBezTo>
                  <a:cubicBezTo>
                    <a:pt x="379" y="129"/>
                    <a:pt x="376" y="130"/>
                    <a:pt x="375" y="132"/>
                  </a:cubicBezTo>
                  <a:cubicBezTo>
                    <a:pt x="374" y="135"/>
                    <a:pt x="378" y="137"/>
                    <a:pt x="381" y="138"/>
                  </a:cubicBezTo>
                  <a:cubicBezTo>
                    <a:pt x="384" y="139"/>
                    <a:pt x="385" y="141"/>
                    <a:pt x="388" y="144"/>
                  </a:cubicBezTo>
                  <a:cubicBezTo>
                    <a:pt x="391" y="146"/>
                    <a:pt x="392" y="148"/>
                    <a:pt x="395" y="150"/>
                  </a:cubicBezTo>
                  <a:cubicBezTo>
                    <a:pt x="398" y="151"/>
                    <a:pt x="396" y="152"/>
                    <a:pt x="395" y="154"/>
                  </a:cubicBezTo>
                  <a:cubicBezTo>
                    <a:pt x="394" y="156"/>
                    <a:pt x="393" y="156"/>
                    <a:pt x="390" y="159"/>
                  </a:cubicBezTo>
                  <a:cubicBezTo>
                    <a:pt x="386" y="163"/>
                    <a:pt x="387" y="165"/>
                    <a:pt x="387" y="165"/>
                  </a:cubicBezTo>
                  <a:cubicBezTo>
                    <a:pt x="387" y="165"/>
                    <a:pt x="388" y="165"/>
                    <a:pt x="388" y="165"/>
                  </a:cubicBezTo>
                  <a:cubicBezTo>
                    <a:pt x="390" y="165"/>
                    <a:pt x="392" y="164"/>
                    <a:pt x="395" y="162"/>
                  </a:cubicBezTo>
                  <a:cubicBezTo>
                    <a:pt x="400" y="160"/>
                    <a:pt x="399" y="159"/>
                    <a:pt x="400" y="155"/>
                  </a:cubicBezTo>
                  <a:cubicBezTo>
                    <a:pt x="401" y="152"/>
                    <a:pt x="400" y="153"/>
                    <a:pt x="399" y="150"/>
                  </a:cubicBezTo>
                  <a:cubicBezTo>
                    <a:pt x="397" y="147"/>
                    <a:pt x="398" y="147"/>
                    <a:pt x="395" y="146"/>
                  </a:cubicBezTo>
                  <a:cubicBezTo>
                    <a:pt x="392" y="145"/>
                    <a:pt x="393" y="144"/>
                    <a:pt x="393" y="141"/>
                  </a:cubicBezTo>
                  <a:cubicBezTo>
                    <a:pt x="393" y="139"/>
                    <a:pt x="395" y="139"/>
                    <a:pt x="397" y="139"/>
                  </a:cubicBezTo>
                  <a:cubicBezTo>
                    <a:pt x="398" y="139"/>
                    <a:pt x="399" y="139"/>
                    <a:pt x="399" y="139"/>
                  </a:cubicBezTo>
                  <a:cubicBezTo>
                    <a:pt x="403" y="139"/>
                    <a:pt x="402" y="142"/>
                    <a:pt x="401" y="146"/>
                  </a:cubicBezTo>
                  <a:cubicBezTo>
                    <a:pt x="400" y="148"/>
                    <a:pt x="400" y="149"/>
                    <a:pt x="401" y="149"/>
                  </a:cubicBezTo>
                  <a:cubicBezTo>
                    <a:pt x="402" y="149"/>
                    <a:pt x="403" y="148"/>
                    <a:pt x="404" y="146"/>
                  </a:cubicBezTo>
                  <a:cubicBezTo>
                    <a:pt x="405" y="145"/>
                    <a:pt x="405" y="145"/>
                    <a:pt x="406" y="145"/>
                  </a:cubicBezTo>
                  <a:cubicBezTo>
                    <a:pt x="406" y="145"/>
                    <a:pt x="407" y="146"/>
                    <a:pt x="409" y="147"/>
                  </a:cubicBezTo>
                  <a:cubicBezTo>
                    <a:pt x="410" y="147"/>
                    <a:pt x="410" y="148"/>
                    <a:pt x="410" y="148"/>
                  </a:cubicBezTo>
                  <a:cubicBezTo>
                    <a:pt x="411" y="148"/>
                    <a:pt x="411" y="146"/>
                    <a:pt x="412" y="143"/>
                  </a:cubicBezTo>
                  <a:cubicBezTo>
                    <a:pt x="414" y="139"/>
                    <a:pt x="411" y="138"/>
                    <a:pt x="409" y="134"/>
                  </a:cubicBezTo>
                  <a:cubicBezTo>
                    <a:pt x="407" y="130"/>
                    <a:pt x="406" y="131"/>
                    <a:pt x="404" y="129"/>
                  </a:cubicBezTo>
                  <a:cubicBezTo>
                    <a:pt x="402" y="127"/>
                    <a:pt x="401" y="125"/>
                    <a:pt x="399" y="125"/>
                  </a:cubicBezTo>
                  <a:cubicBezTo>
                    <a:pt x="397" y="125"/>
                    <a:pt x="396" y="125"/>
                    <a:pt x="397" y="128"/>
                  </a:cubicBezTo>
                  <a:cubicBezTo>
                    <a:pt x="397" y="131"/>
                    <a:pt x="398" y="130"/>
                    <a:pt x="398" y="132"/>
                  </a:cubicBezTo>
                  <a:cubicBezTo>
                    <a:pt x="398" y="134"/>
                    <a:pt x="394" y="134"/>
                    <a:pt x="391" y="136"/>
                  </a:cubicBezTo>
                  <a:cubicBezTo>
                    <a:pt x="389" y="138"/>
                    <a:pt x="388" y="138"/>
                    <a:pt x="388" y="138"/>
                  </a:cubicBezTo>
                  <a:moveTo>
                    <a:pt x="332" y="86"/>
                  </a:moveTo>
                  <a:cubicBezTo>
                    <a:pt x="332" y="87"/>
                    <a:pt x="333" y="88"/>
                    <a:pt x="333" y="88"/>
                  </a:cubicBezTo>
                  <a:cubicBezTo>
                    <a:pt x="336" y="90"/>
                    <a:pt x="332" y="95"/>
                    <a:pt x="329" y="97"/>
                  </a:cubicBezTo>
                  <a:cubicBezTo>
                    <a:pt x="329" y="97"/>
                    <a:pt x="328" y="97"/>
                    <a:pt x="328" y="97"/>
                  </a:cubicBezTo>
                  <a:cubicBezTo>
                    <a:pt x="325" y="97"/>
                    <a:pt x="323" y="95"/>
                    <a:pt x="321" y="94"/>
                  </a:cubicBezTo>
                  <a:cubicBezTo>
                    <a:pt x="322" y="93"/>
                    <a:pt x="328" y="91"/>
                    <a:pt x="331" y="87"/>
                  </a:cubicBezTo>
                  <a:cubicBezTo>
                    <a:pt x="332" y="87"/>
                    <a:pt x="332" y="87"/>
                    <a:pt x="332" y="86"/>
                  </a:cubicBezTo>
                  <a:moveTo>
                    <a:pt x="113" y="133"/>
                  </a:moveTo>
                  <a:cubicBezTo>
                    <a:pt x="113" y="133"/>
                    <a:pt x="113" y="133"/>
                    <a:pt x="114" y="134"/>
                  </a:cubicBezTo>
                  <a:cubicBezTo>
                    <a:pt x="116" y="135"/>
                    <a:pt x="117" y="136"/>
                    <a:pt x="115" y="138"/>
                  </a:cubicBezTo>
                  <a:cubicBezTo>
                    <a:pt x="114" y="140"/>
                    <a:pt x="110" y="142"/>
                    <a:pt x="110" y="142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08" y="139"/>
                    <a:pt x="108" y="137"/>
                    <a:pt x="110" y="135"/>
                  </a:cubicBezTo>
                  <a:cubicBezTo>
                    <a:pt x="111" y="134"/>
                    <a:pt x="112" y="133"/>
                    <a:pt x="113" y="133"/>
                  </a:cubicBezTo>
                  <a:moveTo>
                    <a:pt x="327" y="0"/>
                  </a:moveTo>
                  <a:cubicBezTo>
                    <a:pt x="327" y="0"/>
                    <a:pt x="327" y="0"/>
                    <a:pt x="327" y="0"/>
                  </a:cubicBezTo>
                  <a:cubicBezTo>
                    <a:pt x="325" y="0"/>
                    <a:pt x="322" y="0"/>
                    <a:pt x="319" y="2"/>
                  </a:cubicBezTo>
                  <a:cubicBezTo>
                    <a:pt x="317" y="2"/>
                    <a:pt x="315" y="3"/>
                    <a:pt x="314" y="4"/>
                  </a:cubicBezTo>
                  <a:cubicBezTo>
                    <a:pt x="311" y="4"/>
                    <a:pt x="309" y="5"/>
                    <a:pt x="307" y="7"/>
                  </a:cubicBezTo>
                  <a:cubicBezTo>
                    <a:pt x="304" y="9"/>
                    <a:pt x="303" y="14"/>
                    <a:pt x="302" y="15"/>
                  </a:cubicBezTo>
                  <a:cubicBezTo>
                    <a:pt x="301" y="18"/>
                    <a:pt x="301" y="18"/>
                    <a:pt x="301" y="18"/>
                  </a:cubicBezTo>
                  <a:cubicBezTo>
                    <a:pt x="305" y="17"/>
                    <a:pt x="305" y="17"/>
                    <a:pt x="305" y="17"/>
                  </a:cubicBezTo>
                  <a:cubicBezTo>
                    <a:pt x="311" y="15"/>
                    <a:pt x="311" y="15"/>
                    <a:pt x="311" y="15"/>
                  </a:cubicBezTo>
                  <a:cubicBezTo>
                    <a:pt x="311" y="16"/>
                    <a:pt x="311" y="18"/>
                    <a:pt x="310" y="21"/>
                  </a:cubicBezTo>
                  <a:cubicBezTo>
                    <a:pt x="309" y="23"/>
                    <a:pt x="308" y="24"/>
                    <a:pt x="307" y="26"/>
                  </a:cubicBezTo>
                  <a:cubicBezTo>
                    <a:pt x="307" y="28"/>
                    <a:pt x="307" y="28"/>
                    <a:pt x="307" y="28"/>
                  </a:cubicBezTo>
                  <a:cubicBezTo>
                    <a:pt x="306" y="28"/>
                    <a:pt x="306" y="28"/>
                    <a:pt x="306" y="28"/>
                  </a:cubicBezTo>
                  <a:cubicBezTo>
                    <a:pt x="306" y="29"/>
                    <a:pt x="306" y="29"/>
                    <a:pt x="306" y="29"/>
                  </a:cubicBezTo>
                  <a:cubicBezTo>
                    <a:pt x="305" y="29"/>
                    <a:pt x="305" y="28"/>
                    <a:pt x="304" y="28"/>
                  </a:cubicBezTo>
                  <a:cubicBezTo>
                    <a:pt x="303" y="28"/>
                    <a:pt x="303" y="27"/>
                    <a:pt x="302" y="27"/>
                  </a:cubicBezTo>
                  <a:cubicBezTo>
                    <a:pt x="299" y="27"/>
                    <a:pt x="299" y="30"/>
                    <a:pt x="298" y="31"/>
                  </a:cubicBezTo>
                  <a:cubicBezTo>
                    <a:pt x="298" y="34"/>
                    <a:pt x="297" y="36"/>
                    <a:pt x="297" y="38"/>
                  </a:cubicBezTo>
                  <a:cubicBezTo>
                    <a:pt x="297" y="39"/>
                    <a:pt x="297" y="39"/>
                    <a:pt x="297" y="39"/>
                  </a:cubicBezTo>
                  <a:cubicBezTo>
                    <a:pt x="297" y="40"/>
                    <a:pt x="297" y="40"/>
                    <a:pt x="297" y="40"/>
                  </a:cubicBezTo>
                  <a:cubicBezTo>
                    <a:pt x="297" y="40"/>
                    <a:pt x="297" y="42"/>
                    <a:pt x="297" y="43"/>
                  </a:cubicBezTo>
                  <a:cubicBezTo>
                    <a:pt x="295" y="45"/>
                    <a:pt x="293" y="48"/>
                    <a:pt x="293" y="51"/>
                  </a:cubicBezTo>
                  <a:cubicBezTo>
                    <a:pt x="293" y="54"/>
                    <a:pt x="294" y="56"/>
                    <a:pt x="297" y="57"/>
                  </a:cubicBezTo>
                  <a:cubicBezTo>
                    <a:pt x="299" y="57"/>
                    <a:pt x="299" y="57"/>
                    <a:pt x="299" y="57"/>
                  </a:cubicBezTo>
                  <a:cubicBezTo>
                    <a:pt x="299" y="56"/>
                    <a:pt x="299" y="56"/>
                    <a:pt x="299" y="56"/>
                  </a:cubicBezTo>
                  <a:cubicBezTo>
                    <a:pt x="299" y="57"/>
                    <a:pt x="299" y="57"/>
                    <a:pt x="299" y="57"/>
                  </a:cubicBezTo>
                  <a:cubicBezTo>
                    <a:pt x="299" y="57"/>
                    <a:pt x="299" y="57"/>
                    <a:pt x="299" y="57"/>
                  </a:cubicBezTo>
                  <a:cubicBezTo>
                    <a:pt x="300" y="58"/>
                    <a:pt x="302" y="59"/>
                    <a:pt x="306" y="59"/>
                  </a:cubicBezTo>
                  <a:cubicBezTo>
                    <a:pt x="307" y="59"/>
                    <a:pt x="310" y="62"/>
                    <a:pt x="310" y="65"/>
                  </a:cubicBezTo>
                  <a:cubicBezTo>
                    <a:pt x="310" y="65"/>
                    <a:pt x="310" y="66"/>
                    <a:pt x="308" y="66"/>
                  </a:cubicBezTo>
                  <a:cubicBezTo>
                    <a:pt x="301" y="66"/>
                    <a:pt x="297" y="67"/>
                    <a:pt x="296" y="67"/>
                  </a:cubicBezTo>
                  <a:cubicBezTo>
                    <a:pt x="295" y="67"/>
                    <a:pt x="295" y="67"/>
                    <a:pt x="295" y="67"/>
                  </a:cubicBezTo>
                  <a:cubicBezTo>
                    <a:pt x="295" y="69"/>
                    <a:pt x="295" y="69"/>
                    <a:pt x="295" y="69"/>
                  </a:cubicBezTo>
                  <a:cubicBezTo>
                    <a:pt x="294" y="70"/>
                    <a:pt x="294" y="71"/>
                    <a:pt x="294" y="73"/>
                  </a:cubicBezTo>
                  <a:cubicBezTo>
                    <a:pt x="294" y="77"/>
                    <a:pt x="297" y="78"/>
                    <a:pt x="300" y="80"/>
                  </a:cubicBezTo>
                  <a:cubicBezTo>
                    <a:pt x="300" y="80"/>
                    <a:pt x="300" y="80"/>
                    <a:pt x="300" y="80"/>
                  </a:cubicBezTo>
                  <a:cubicBezTo>
                    <a:pt x="301" y="80"/>
                    <a:pt x="301" y="81"/>
                    <a:pt x="301" y="81"/>
                  </a:cubicBezTo>
                  <a:cubicBezTo>
                    <a:pt x="303" y="82"/>
                    <a:pt x="305" y="83"/>
                    <a:pt x="306" y="84"/>
                  </a:cubicBezTo>
                  <a:cubicBezTo>
                    <a:pt x="308" y="86"/>
                    <a:pt x="309" y="87"/>
                    <a:pt x="311" y="89"/>
                  </a:cubicBezTo>
                  <a:cubicBezTo>
                    <a:pt x="311" y="89"/>
                    <a:pt x="312" y="90"/>
                    <a:pt x="313" y="90"/>
                  </a:cubicBezTo>
                  <a:cubicBezTo>
                    <a:pt x="314" y="91"/>
                    <a:pt x="315" y="92"/>
                    <a:pt x="316" y="92"/>
                  </a:cubicBezTo>
                  <a:cubicBezTo>
                    <a:pt x="319" y="92"/>
                    <a:pt x="320" y="90"/>
                    <a:pt x="322" y="88"/>
                  </a:cubicBezTo>
                  <a:cubicBezTo>
                    <a:pt x="322" y="87"/>
                    <a:pt x="322" y="86"/>
                    <a:pt x="323" y="86"/>
                  </a:cubicBezTo>
                  <a:cubicBezTo>
                    <a:pt x="323" y="86"/>
                    <a:pt x="323" y="85"/>
                    <a:pt x="323" y="85"/>
                  </a:cubicBezTo>
                  <a:cubicBezTo>
                    <a:pt x="324" y="85"/>
                    <a:pt x="325" y="86"/>
                    <a:pt x="326" y="86"/>
                  </a:cubicBezTo>
                  <a:cubicBezTo>
                    <a:pt x="326" y="86"/>
                    <a:pt x="326" y="86"/>
                    <a:pt x="326" y="86"/>
                  </a:cubicBezTo>
                  <a:cubicBezTo>
                    <a:pt x="328" y="85"/>
                    <a:pt x="329" y="85"/>
                    <a:pt x="332" y="84"/>
                  </a:cubicBezTo>
                  <a:cubicBezTo>
                    <a:pt x="331" y="85"/>
                    <a:pt x="331" y="85"/>
                    <a:pt x="331" y="85"/>
                  </a:cubicBezTo>
                  <a:cubicBezTo>
                    <a:pt x="330" y="86"/>
                    <a:pt x="330" y="86"/>
                    <a:pt x="330" y="86"/>
                  </a:cubicBezTo>
                  <a:cubicBezTo>
                    <a:pt x="330" y="86"/>
                    <a:pt x="330" y="86"/>
                    <a:pt x="330" y="86"/>
                  </a:cubicBezTo>
                  <a:cubicBezTo>
                    <a:pt x="327" y="90"/>
                    <a:pt x="322" y="92"/>
                    <a:pt x="320" y="92"/>
                  </a:cubicBezTo>
                  <a:cubicBezTo>
                    <a:pt x="317" y="93"/>
                    <a:pt x="317" y="93"/>
                    <a:pt x="317" y="93"/>
                  </a:cubicBezTo>
                  <a:cubicBezTo>
                    <a:pt x="316" y="92"/>
                    <a:pt x="314" y="92"/>
                    <a:pt x="312" y="92"/>
                  </a:cubicBezTo>
                  <a:cubicBezTo>
                    <a:pt x="312" y="92"/>
                    <a:pt x="312" y="92"/>
                    <a:pt x="312" y="92"/>
                  </a:cubicBezTo>
                  <a:cubicBezTo>
                    <a:pt x="310" y="91"/>
                    <a:pt x="308" y="91"/>
                    <a:pt x="307" y="91"/>
                  </a:cubicBezTo>
                  <a:cubicBezTo>
                    <a:pt x="302" y="89"/>
                    <a:pt x="299" y="87"/>
                    <a:pt x="298" y="85"/>
                  </a:cubicBezTo>
                  <a:cubicBezTo>
                    <a:pt x="297" y="83"/>
                    <a:pt x="295" y="78"/>
                    <a:pt x="292" y="76"/>
                  </a:cubicBezTo>
                  <a:cubicBezTo>
                    <a:pt x="292" y="75"/>
                    <a:pt x="292" y="72"/>
                    <a:pt x="294" y="68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3" y="66"/>
                    <a:pt x="293" y="66"/>
                    <a:pt x="293" y="66"/>
                  </a:cubicBezTo>
                  <a:cubicBezTo>
                    <a:pt x="293" y="64"/>
                    <a:pt x="291" y="64"/>
                    <a:pt x="289" y="63"/>
                  </a:cubicBezTo>
                  <a:cubicBezTo>
                    <a:pt x="285" y="62"/>
                    <a:pt x="284" y="61"/>
                    <a:pt x="284" y="60"/>
                  </a:cubicBezTo>
                  <a:cubicBezTo>
                    <a:pt x="285" y="58"/>
                    <a:pt x="284" y="57"/>
                    <a:pt x="284" y="56"/>
                  </a:cubicBezTo>
                  <a:cubicBezTo>
                    <a:pt x="283" y="55"/>
                    <a:pt x="281" y="54"/>
                    <a:pt x="279" y="54"/>
                  </a:cubicBezTo>
                  <a:cubicBezTo>
                    <a:pt x="278" y="54"/>
                    <a:pt x="278" y="54"/>
                    <a:pt x="278" y="54"/>
                  </a:cubicBezTo>
                  <a:cubicBezTo>
                    <a:pt x="277" y="55"/>
                    <a:pt x="277" y="55"/>
                    <a:pt x="277" y="55"/>
                  </a:cubicBezTo>
                  <a:cubicBezTo>
                    <a:pt x="276" y="54"/>
                    <a:pt x="276" y="54"/>
                    <a:pt x="276" y="54"/>
                  </a:cubicBezTo>
                  <a:cubicBezTo>
                    <a:pt x="274" y="53"/>
                    <a:pt x="272" y="53"/>
                    <a:pt x="271" y="53"/>
                  </a:cubicBezTo>
                  <a:cubicBezTo>
                    <a:pt x="270" y="53"/>
                    <a:pt x="269" y="53"/>
                    <a:pt x="268" y="53"/>
                  </a:cubicBezTo>
                  <a:cubicBezTo>
                    <a:pt x="264" y="54"/>
                    <a:pt x="253" y="54"/>
                    <a:pt x="249" y="54"/>
                  </a:cubicBezTo>
                  <a:cubicBezTo>
                    <a:pt x="248" y="54"/>
                    <a:pt x="246" y="54"/>
                    <a:pt x="244" y="55"/>
                  </a:cubicBezTo>
                  <a:cubicBezTo>
                    <a:pt x="241" y="55"/>
                    <a:pt x="238" y="55"/>
                    <a:pt x="236" y="55"/>
                  </a:cubicBezTo>
                  <a:cubicBezTo>
                    <a:pt x="232" y="55"/>
                    <a:pt x="231" y="55"/>
                    <a:pt x="231" y="55"/>
                  </a:cubicBezTo>
                  <a:cubicBezTo>
                    <a:pt x="231" y="54"/>
                    <a:pt x="230" y="53"/>
                    <a:pt x="229" y="52"/>
                  </a:cubicBezTo>
                  <a:cubicBezTo>
                    <a:pt x="228" y="50"/>
                    <a:pt x="226" y="48"/>
                    <a:pt x="224" y="48"/>
                  </a:cubicBezTo>
                  <a:cubicBezTo>
                    <a:pt x="224" y="48"/>
                    <a:pt x="224" y="48"/>
                    <a:pt x="224" y="48"/>
                  </a:cubicBezTo>
                  <a:cubicBezTo>
                    <a:pt x="224" y="48"/>
                    <a:pt x="223" y="48"/>
                    <a:pt x="223" y="48"/>
                  </a:cubicBezTo>
                  <a:cubicBezTo>
                    <a:pt x="219" y="50"/>
                    <a:pt x="217" y="54"/>
                    <a:pt x="215" y="59"/>
                  </a:cubicBezTo>
                  <a:cubicBezTo>
                    <a:pt x="214" y="63"/>
                    <a:pt x="213" y="64"/>
                    <a:pt x="211" y="67"/>
                  </a:cubicBezTo>
                  <a:cubicBezTo>
                    <a:pt x="211" y="68"/>
                    <a:pt x="211" y="68"/>
                    <a:pt x="210" y="69"/>
                  </a:cubicBezTo>
                  <a:cubicBezTo>
                    <a:pt x="207" y="74"/>
                    <a:pt x="204" y="78"/>
                    <a:pt x="204" y="82"/>
                  </a:cubicBezTo>
                  <a:cubicBezTo>
                    <a:pt x="204" y="84"/>
                    <a:pt x="203" y="85"/>
                    <a:pt x="201" y="87"/>
                  </a:cubicBezTo>
                  <a:cubicBezTo>
                    <a:pt x="200" y="87"/>
                    <a:pt x="200" y="87"/>
                    <a:pt x="199" y="87"/>
                  </a:cubicBezTo>
                  <a:cubicBezTo>
                    <a:pt x="197" y="89"/>
                    <a:pt x="193" y="93"/>
                    <a:pt x="189" y="96"/>
                  </a:cubicBezTo>
                  <a:cubicBezTo>
                    <a:pt x="185" y="99"/>
                    <a:pt x="185" y="99"/>
                    <a:pt x="185" y="99"/>
                  </a:cubicBezTo>
                  <a:cubicBezTo>
                    <a:pt x="181" y="102"/>
                    <a:pt x="179" y="108"/>
                    <a:pt x="178" y="110"/>
                  </a:cubicBezTo>
                  <a:cubicBezTo>
                    <a:pt x="178" y="110"/>
                    <a:pt x="178" y="110"/>
                    <a:pt x="178" y="110"/>
                  </a:cubicBezTo>
                  <a:cubicBezTo>
                    <a:pt x="177" y="111"/>
                    <a:pt x="177" y="112"/>
                    <a:pt x="173" y="112"/>
                  </a:cubicBezTo>
                  <a:cubicBezTo>
                    <a:pt x="172" y="112"/>
                    <a:pt x="170" y="112"/>
                    <a:pt x="168" y="112"/>
                  </a:cubicBezTo>
                  <a:cubicBezTo>
                    <a:pt x="164" y="112"/>
                    <a:pt x="159" y="113"/>
                    <a:pt x="155" y="116"/>
                  </a:cubicBezTo>
                  <a:cubicBezTo>
                    <a:pt x="154" y="117"/>
                    <a:pt x="153" y="118"/>
                    <a:pt x="152" y="119"/>
                  </a:cubicBezTo>
                  <a:cubicBezTo>
                    <a:pt x="149" y="121"/>
                    <a:pt x="148" y="122"/>
                    <a:pt x="146" y="122"/>
                  </a:cubicBezTo>
                  <a:cubicBezTo>
                    <a:pt x="146" y="122"/>
                    <a:pt x="146" y="122"/>
                    <a:pt x="145" y="122"/>
                  </a:cubicBezTo>
                  <a:cubicBezTo>
                    <a:pt x="144" y="122"/>
                    <a:pt x="143" y="121"/>
                    <a:pt x="142" y="120"/>
                  </a:cubicBezTo>
                  <a:cubicBezTo>
                    <a:pt x="141" y="119"/>
                    <a:pt x="139" y="117"/>
                    <a:pt x="136" y="117"/>
                  </a:cubicBezTo>
                  <a:cubicBezTo>
                    <a:pt x="135" y="117"/>
                    <a:pt x="134" y="118"/>
                    <a:pt x="133" y="118"/>
                  </a:cubicBezTo>
                  <a:cubicBezTo>
                    <a:pt x="131" y="118"/>
                    <a:pt x="130" y="118"/>
                    <a:pt x="128" y="118"/>
                  </a:cubicBezTo>
                  <a:cubicBezTo>
                    <a:pt x="126" y="118"/>
                    <a:pt x="125" y="118"/>
                    <a:pt x="123" y="121"/>
                  </a:cubicBezTo>
                  <a:cubicBezTo>
                    <a:pt x="122" y="123"/>
                    <a:pt x="121" y="124"/>
                    <a:pt x="120" y="124"/>
                  </a:cubicBezTo>
                  <a:cubicBezTo>
                    <a:pt x="119" y="126"/>
                    <a:pt x="118" y="127"/>
                    <a:pt x="117" y="128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7" y="129"/>
                    <a:pt x="117" y="129"/>
                    <a:pt x="117" y="129"/>
                  </a:cubicBezTo>
                  <a:cubicBezTo>
                    <a:pt x="118" y="131"/>
                    <a:pt x="118" y="133"/>
                    <a:pt x="118" y="135"/>
                  </a:cubicBezTo>
                  <a:cubicBezTo>
                    <a:pt x="118" y="133"/>
                    <a:pt x="116" y="132"/>
                    <a:pt x="115" y="132"/>
                  </a:cubicBezTo>
                  <a:cubicBezTo>
                    <a:pt x="114" y="131"/>
                    <a:pt x="113" y="131"/>
                    <a:pt x="113" y="131"/>
                  </a:cubicBezTo>
                  <a:cubicBezTo>
                    <a:pt x="111" y="131"/>
                    <a:pt x="111" y="132"/>
                    <a:pt x="110" y="133"/>
                  </a:cubicBezTo>
                  <a:cubicBezTo>
                    <a:pt x="109" y="133"/>
                    <a:pt x="109" y="133"/>
                    <a:pt x="109" y="134"/>
                  </a:cubicBezTo>
                  <a:cubicBezTo>
                    <a:pt x="106" y="136"/>
                    <a:pt x="106" y="138"/>
                    <a:pt x="107" y="140"/>
                  </a:cubicBezTo>
                  <a:cubicBezTo>
                    <a:pt x="107" y="140"/>
                    <a:pt x="107" y="141"/>
                    <a:pt x="107" y="141"/>
                  </a:cubicBezTo>
                  <a:cubicBezTo>
                    <a:pt x="107" y="142"/>
                    <a:pt x="107" y="142"/>
                    <a:pt x="107" y="142"/>
                  </a:cubicBezTo>
                  <a:cubicBezTo>
                    <a:pt x="107" y="142"/>
                    <a:pt x="107" y="142"/>
                    <a:pt x="107" y="142"/>
                  </a:cubicBezTo>
                  <a:cubicBezTo>
                    <a:pt x="108" y="144"/>
                    <a:pt x="108" y="144"/>
                    <a:pt x="108" y="144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10" y="144"/>
                    <a:pt x="110" y="144"/>
                    <a:pt x="110" y="144"/>
                  </a:cubicBezTo>
                  <a:cubicBezTo>
                    <a:pt x="111" y="144"/>
                    <a:pt x="111" y="143"/>
                    <a:pt x="112" y="143"/>
                  </a:cubicBezTo>
                  <a:cubicBezTo>
                    <a:pt x="112" y="143"/>
                    <a:pt x="111" y="144"/>
                    <a:pt x="111" y="144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0" y="146"/>
                    <a:pt x="110" y="146"/>
                    <a:pt x="110" y="146"/>
                  </a:cubicBezTo>
                  <a:cubicBezTo>
                    <a:pt x="110" y="146"/>
                    <a:pt x="110" y="146"/>
                    <a:pt x="110" y="146"/>
                  </a:cubicBezTo>
                  <a:cubicBezTo>
                    <a:pt x="110" y="146"/>
                    <a:pt x="110" y="146"/>
                    <a:pt x="109" y="146"/>
                  </a:cubicBezTo>
                  <a:cubicBezTo>
                    <a:pt x="109" y="146"/>
                    <a:pt x="109" y="146"/>
                    <a:pt x="108" y="146"/>
                  </a:cubicBezTo>
                  <a:cubicBezTo>
                    <a:pt x="108" y="146"/>
                    <a:pt x="107" y="146"/>
                    <a:pt x="106" y="146"/>
                  </a:cubicBezTo>
                  <a:cubicBezTo>
                    <a:pt x="101" y="146"/>
                    <a:pt x="97" y="146"/>
                    <a:pt x="93" y="151"/>
                  </a:cubicBezTo>
                  <a:cubicBezTo>
                    <a:pt x="91" y="154"/>
                    <a:pt x="89" y="157"/>
                    <a:pt x="90" y="160"/>
                  </a:cubicBezTo>
                  <a:cubicBezTo>
                    <a:pt x="91" y="161"/>
                    <a:pt x="92" y="162"/>
                    <a:pt x="94" y="162"/>
                  </a:cubicBezTo>
                  <a:cubicBezTo>
                    <a:pt x="95" y="162"/>
                    <a:pt x="95" y="161"/>
                    <a:pt x="97" y="161"/>
                  </a:cubicBezTo>
                  <a:cubicBezTo>
                    <a:pt x="99" y="160"/>
                    <a:pt x="100" y="160"/>
                    <a:pt x="101" y="159"/>
                  </a:cubicBezTo>
                  <a:cubicBezTo>
                    <a:pt x="101" y="159"/>
                    <a:pt x="101" y="159"/>
                    <a:pt x="101" y="159"/>
                  </a:cubicBezTo>
                  <a:cubicBezTo>
                    <a:pt x="101" y="159"/>
                    <a:pt x="101" y="159"/>
                    <a:pt x="101" y="159"/>
                  </a:cubicBezTo>
                  <a:cubicBezTo>
                    <a:pt x="101" y="160"/>
                    <a:pt x="101" y="162"/>
                    <a:pt x="101" y="163"/>
                  </a:cubicBezTo>
                  <a:cubicBezTo>
                    <a:pt x="101" y="164"/>
                    <a:pt x="101" y="165"/>
                    <a:pt x="101" y="165"/>
                  </a:cubicBezTo>
                  <a:cubicBezTo>
                    <a:pt x="101" y="167"/>
                    <a:pt x="101" y="170"/>
                    <a:pt x="101" y="171"/>
                  </a:cubicBezTo>
                  <a:cubicBezTo>
                    <a:pt x="100" y="171"/>
                    <a:pt x="100" y="171"/>
                    <a:pt x="99" y="170"/>
                  </a:cubicBezTo>
                  <a:cubicBezTo>
                    <a:pt x="96" y="169"/>
                    <a:pt x="94" y="168"/>
                    <a:pt x="93" y="167"/>
                  </a:cubicBezTo>
                  <a:cubicBezTo>
                    <a:pt x="91" y="166"/>
                    <a:pt x="90" y="165"/>
                    <a:pt x="88" y="164"/>
                  </a:cubicBezTo>
                  <a:cubicBezTo>
                    <a:pt x="84" y="162"/>
                    <a:pt x="84" y="162"/>
                    <a:pt x="84" y="162"/>
                  </a:cubicBezTo>
                  <a:cubicBezTo>
                    <a:pt x="83" y="162"/>
                    <a:pt x="83" y="162"/>
                    <a:pt x="83" y="162"/>
                  </a:cubicBezTo>
                  <a:cubicBezTo>
                    <a:pt x="82" y="163"/>
                    <a:pt x="82" y="163"/>
                    <a:pt x="82" y="163"/>
                  </a:cubicBezTo>
                  <a:cubicBezTo>
                    <a:pt x="81" y="164"/>
                    <a:pt x="79" y="166"/>
                    <a:pt x="78" y="166"/>
                  </a:cubicBezTo>
                  <a:cubicBezTo>
                    <a:pt x="77" y="166"/>
                    <a:pt x="77" y="166"/>
                    <a:pt x="77" y="165"/>
                  </a:cubicBezTo>
                  <a:cubicBezTo>
                    <a:pt x="75" y="161"/>
                    <a:pt x="77" y="159"/>
                    <a:pt x="77" y="158"/>
                  </a:cubicBezTo>
                  <a:cubicBezTo>
                    <a:pt x="79" y="156"/>
                    <a:pt x="79" y="156"/>
                    <a:pt x="79" y="156"/>
                  </a:cubicBezTo>
                  <a:cubicBezTo>
                    <a:pt x="76" y="155"/>
                    <a:pt x="76" y="155"/>
                    <a:pt x="76" y="155"/>
                  </a:cubicBezTo>
                  <a:cubicBezTo>
                    <a:pt x="73" y="155"/>
                    <a:pt x="69" y="153"/>
                    <a:pt x="69" y="153"/>
                  </a:cubicBezTo>
                  <a:cubicBezTo>
                    <a:pt x="68" y="149"/>
                    <a:pt x="62" y="148"/>
                    <a:pt x="59" y="148"/>
                  </a:cubicBezTo>
                  <a:cubicBezTo>
                    <a:pt x="57" y="148"/>
                    <a:pt x="54" y="149"/>
                    <a:pt x="52" y="150"/>
                  </a:cubicBezTo>
                  <a:cubicBezTo>
                    <a:pt x="49" y="153"/>
                    <a:pt x="40" y="160"/>
                    <a:pt x="37" y="161"/>
                  </a:cubicBezTo>
                  <a:cubicBezTo>
                    <a:pt x="36" y="161"/>
                    <a:pt x="35" y="162"/>
                    <a:pt x="35" y="162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2" y="163"/>
                    <a:pt x="32" y="163"/>
                    <a:pt x="32" y="163"/>
                  </a:cubicBezTo>
                  <a:cubicBezTo>
                    <a:pt x="31" y="165"/>
                    <a:pt x="31" y="169"/>
                    <a:pt x="29" y="170"/>
                  </a:cubicBezTo>
                  <a:cubicBezTo>
                    <a:pt x="28" y="171"/>
                    <a:pt x="27" y="172"/>
                    <a:pt x="26" y="173"/>
                  </a:cubicBezTo>
                  <a:cubicBezTo>
                    <a:pt x="25" y="174"/>
                    <a:pt x="24" y="175"/>
                    <a:pt x="21" y="177"/>
                  </a:cubicBezTo>
                  <a:cubicBezTo>
                    <a:pt x="16" y="181"/>
                    <a:pt x="14" y="182"/>
                    <a:pt x="15" y="188"/>
                  </a:cubicBezTo>
                  <a:cubicBezTo>
                    <a:pt x="15" y="190"/>
                    <a:pt x="16" y="191"/>
                    <a:pt x="17" y="193"/>
                  </a:cubicBezTo>
                  <a:cubicBezTo>
                    <a:pt x="18" y="195"/>
                    <a:pt x="18" y="196"/>
                    <a:pt x="18" y="198"/>
                  </a:cubicBezTo>
                  <a:cubicBezTo>
                    <a:pt x="17" y="200"/>
                    <a:pt x="14" y="206"/>
                    <a:pt x="19" y="208"/>
                  </a:cubicBezTo>
                  <a:cubicBezTo>
                    <a:pt x="19" y="209"/>
                    <a:pt x="20" y="210"/>
                    <a:pt x="20" y="211"/>
                  </a:cubicBezTo>
                  <a:cubicBezTo>
                    <a:pt x="21" y="213"/>
                    <a:pt x="22" y="216"/>
                    <a:pt x="25" y="217"/>
                  </a:cubicBezTo>
                  <a:cubicBezTo>
                    <a:pt x="29" y="218"/>
                    <a:pt x="33" y="220"/>
                    <a:pt x="37" y="220"/>
                  </a:cubicBezTo>
                  <a:cubicBezTo>
                    <a:pt x="37" y="220"/>
                    <a:pt x="38" y="220"/>
                    <a:pt x="38" y="220"/>
                  </a:cubicBezTo>
                  <a:cubicBezTo>
                    <a:pt x="39" y="220"/>
                    <a:pt x="40" y="221"/>
                    <a:pt x="41" y="221"/>
                  </a:cubicBezTo>
                  <a:cubicBezTo>
                    <a:pt x="41" y="221"/>
                    <a:pt x="41" y="221"/>
                    <a:pt x="40" y="223"/>
                  </a:cubicBezTo>
                  <a:cubicBezTo>
                    <a:pt x="38" y="226"/>
                    <a:pt x="38" y="229"/>
                    <a:pt x="38" y="232"/>
                  </a:cubicBezTo>
                  <a:cubicBezTo>
                    <a:pt x="38" y="233"/>
                    <a:pt x="38" y="234"/>
                    <a:pt x="37" y="236"/>
                  </a:cubicBezTo>
                  <a:cubicBezTo>
                    <a:pt x="36" y="240"/>
                    <a:pt x="35" y="242"/>
                    <a:pt x="34" y="242"/>
                  </a:cubicBezTo>
                  <a:cubicBezTo>
                    <a:pt x="33" y="242"/>
                    <a:pt x="33" y="242"/>
                    <a:pt x="33" y="242"/>
                  </a:cubicBezTo>
                  <a:cubicBezTo>
                    <a:pt x="32" y="241"/>
                    <a:pt x="31" y="241"/>
                    <a:pt x="30" y="240"/>
                  </a:cubicBezTo>
                  <a:cubicBezTo>
                    <a:pt x="29" y="240"/>
                    <a:pt x="28" y="240"/>
                    <a:pt x="27" y="240"/>
                  </a:cubicBezTo>
                  <a:cubicBezTo>
                    <a:pt x="26" y="240"/>
                    <a:pt x="25" y="240"/>
                    <a:pt x="25" y="241"/>
                  </a:cubicBezTo>
                  <a:cubicBezTo>
                    <a:pt x="24" y="242"/>
                    <a:pt x="24" y="243"/>
                    <a:pt x="24" y="244"/>
                  </a:cubicBezTo>
                  <a:cubicBezTo>
                    <a:pt x="24" y="246"/>
                    <a:pt x="25" y="247"/>
                    <a:pt x="25" y="249"/>
                  </a:cubicBezTo>
                  <a:cubicBezTo>
                    <a:pt x="25" y="251"/>
                    <a:pt x="26" y="252"/>
                    <a:pt x="24" y="253"/>
                  </a:cubicBezTo>
                  <a:cubicBezTo>
                    <a:pt x="23" y="254"/>
                    <a:pt x="22" y="255"/>
                    <a:pt x="22" y="256"/>
                  </a:cubicBezTo>
                  <a:cubicBezTo>
                    <a:pt x="20" y="258"/>
                    <a:pt x="19" y="260"/>
                    <a:pt x="17" y="260"/>
                  </a:cubicBezTo>
                  <a:cubicBezTo>
                    <a:pt x="13" y="260"/>
                    <a:pt x="11" y="261"/>
                    <a:pt x="7" y="264"/>
                  </a:cubicBezTo>
                  <a:cubicBezTo>
                    <a:pt x="6" y="264"/>
                    <a:pt x="5" y="265"/>
                    <a:pt x="4" y="265"/>
                  </a:cubicBezTo>
                  <a:cubicBezTo>
                    <a:pt x="2" y="267"/>
                    <a:pt x="0" y="268"/>
                    <a:pt x="1" y="272"/>
                  </a:cubicBezTo>
                  <a:cubicBezTo>
                    <a:pt x="1" y="277"/>
                    <a:pt x="1" y="283"/>
                    <a:pt x="1" y="283"/>
                  </a:cubicBezTo>
                  <a:cubicBezTo>
                    <a:pt x="1" y="284"/>
                    <a:pt x="1" y="284"/>
                    <a:pt x="1" y="284"/>
                  </a:cubicBezTo>
                  <a:cubicBezTo>
                    <a:pt x="2" y="285"/>
                    <a:pt x="2" y="285"/>
                    <a:pt x="2" y="285"/>
                  </a:cubicBezTo>
                  <a:cubicBezTo>
                    <a:pt x="2" y="285"/>
                    <a:pt x="2" y="285"/>
                    <a:pt x="3" y="285"/>
                  </a:cubicBezTo>
                  <a:cubicBezTo>
                    <a:pt x="5" y="286"/>
                    <a:pt x="7" y="288"/>
                    <a:pt x="9" y="288"/>
                  </a:cubicBezTo>
                  <a:cubicBezTo>
                    <a:pt x="10" y="288"/>
                    <a:pt x="11" y="288"/>
                    <a:pt x="11" y="287"/>
                  </a:cubicBezTo>
                  <a:cubicBezTo>
                    <a:pt x="12" y="287"/>
                    <a:pt x="12" y="287"/>
                    <a:pt x="13" y="287"/>
                  </a:cubicBezTo>
                  <a:cubicBezTo>
                    <a:pt x="13" y="287"/>
                    <a:pt x="14" y="287"/>
                    <a:pt x="15" y="289"/>
                  </a:cubicBezTo>
                  <a:cubicBezTo>
                    <a:pt x="16" y="291"/>
                    <a:pt x="20" y="297"/>
                    <a:pt x="24" y="298"/>
                  </a:cubicBezTo>
                  <a:cubicBezTo>
                    <a:pt x="25" y="299"/>
                    <a:pt x="26" y="299"/>
                    <a:pt x="28" y="299"/>
                  </a:cubicBezTo>
                  <a:cubicBezTo>
                    <a:pt x="30" y="299"/>
                    <a:pt x="32" y="298"/>
                    <a:pt x="34" y="296"/>
                  </a:cubicBezTo>
                  <a:cubicBezTo>
                    <a:pt x="35" y="295"/>
                    <a:pt x="35" y="294"/>
                    <a:pt x="36" y="294"/>
                  </a:cubicBezTo>
                  <a:cubicBezTo>
                    <a:pt x="37" y="292"/>
                    <a:pt x="38" y="291"/>
                    <a:pt x="39" y="291"/>
                  </a:cubicBezTo>
                  <a:cubicBezTo>
                    <a:pt x="39" y="291"/>
                    <a:pt x="40" y="291"/>
                    <a:pt x="40" y="291"/>
                  </a:cubicBezTo>
                  <a:cubicBezTo>
                    <a:pt x="43" y="292"/>
                    <a:pt x="45" y="292"/>
                    <a:pt x="47" y="297"/>
                  </a:cubicBezTo>
                  <a:cubicBezTo>
                    <a:pt x="48" y="299"/>
                    <a:pt x="50" y="301"/>
                    <a:pt x="51" y="303"/>
                  </a:cubicBezTo>
                  <a:cubicBezTo>
                    <a:pt x="52" y="305"/>
                    <a:pt x="54" y="307"/>
                    <a:pt x="54" y="308"/>
                  </a:cubicBezTo>
                  <a:cubicBezTo>
                    <a:pt x="55" y="311"/>
                    <a:pt x="61" y="319"/>
                    <a:pt x="65" y="320"/>
                  </a:cubicBezTo>
                  <a:cubicBezTo>
                    <a:pt x="68" y="321"/>
                    <a:pt x="70" y="323"/>
                    <a:pt x="71" y="324"/>
                  </a:cubicBezTo>
                  <a:cubicBezTo>
                    <a:pt x="69" y="325"/>
                    <a:pt x="68" y="328"/>
                    <a:pt x="69" y="330"/>
                  </a:cubicBezTo>
                  <a:cubicBezTo>
                    <a:pt x="69" y="332"/>
                    <a:pt x="71" y="333"/>
                    <a:pt x="73" y="333"/>
                  </a:cubicBezTo>
                  <a:cubicBezTo>
                    <a:pt x="73" y="333"/>
                    <a:pt x="74" y="333"/>
                    <a:pt x="75" y="332"/>
                  </a:cubicBezTo>
                  <a:cubicBezTo>
                    <a:pt x="75" y="332"/>
                    <a:pt x="76" y="332"/>
                    <a:pt x="76" y="332"/>
                  </a:cubicBezTo>
                  <a:cubicBezTo>
                    <a:pt x="79" y="332"/>
                    <a:pt x="82" y="333"/>
                    <a:pt x="84" y="335"/>
                  </a:cubicBezTo>
                  <a:cubicBezTo>
                    <a:pt x="85" y="336"/>
                    <a:pt x="85" y="336"/>
                    <a:pt x="85" y="336"/>
                  </a:cubicBezTo>
                  <a:cubicBezTo>
                    <a:pt x="86" y="336"/>
                    <a:pt x="86" y="336"/>
                    <a:pt x="86" y="336"/>
                  </a:cubicBezTo>
                  <a:cubicBezTo>
                    <a:pt x="96" y="336"/>
                    <a:pt x="96" y="336"/>
                    <a:pt x="96" y="336"/>
                  </a:cubicBezTo>
                  <a:cubicBezTo>
                    <a:pt x="98" y="336"/>
                    <a:pt x="101" y="335"/>
                    <a:pt x="102" y="332"/>
                  </a:cubicBezTo>
                  <a:cubicBezTo>
                    <a:pt x="102" y="331"/>
                    <a:pt x="102" y="330"/>
                    <a:pt x="105" y="330"/>
                  </a:cubicBezTo>
                  <a:cubicBezTo>
                    <a:pt x="105" y="330"/>
                    <a:pt x="106" y="330"/>
                    <a:pt x="107" y="330"/>
                  </a:cubicBezTo>
                  <a:cubicBezTo>
                    <a:pt x="109" y="331"/>
                    <a:pt x="111" y="332"/>
                    <a:pt x="112" y="333"/>
                  </a:cubicBezTo>
                  <a:cubicBezTo>
                    <a:pt x="114" y="333"/>
                    <a:pt x="115" y="334"/>
                    <a:pt x="116" y="334"/>
                  </a:cubicBezTo>
                  <a:cubicBezTo>
                    <a:pt x="117" y="334"/>
                    <a:pt x="118" y="334"/>
                    <a:pt x="119" y="333"/>
                  </a:cubicBezTo>
                  <a:cubicBezTo>
                    <a:pt x="120" y="330"/>
                    <a:pt x="120" y="329"/>
                    <a:pt x="120" y="327"/>
                  </a:cubicBezTo>
                  <a:cubicBezTo>
                    <a:pt x="120" y="326"/>
                    <a:pt x="120" y="326"/>
                    <a:pt x="120" y="326"/>
                  </a:cubicBezTo>
                  <a:cubicBezTo>
                    <a:pt x="121" y="324"/>
                    <a:pt x="120" y="322"/>
                    <a:pt x="120" y="321"/>
                  </a:cubicBezTo>
                  <a:cubicBezTo>
                    <a:pt x="119" y="319"/>
                    <a:pt x="119" y="319"/>
                    <a:pt x="120" y="318"/>
                  </a:cubicBezTo>
                  <a:cubicBezTo>
                    <a:pt x="122" y="314"/>
                    <a:pt x="124" y="313"/>
                    <a:pt x="126" y="311"/>
                  </a:cubicBezTo>
                  <a:cubicBezTo>
                    <a:pt x="127" y="311"/>
                    <a:pt x="128" y="310"/>
                    <a:pt x="129" y="310"/>
                  </a:cubicBezTo>
                  <a:cubicBezTo>
                    <a:pt x="130" y="309"/>
                    <a:pt x="131" y="308"/>
                    <a:pt x="132" y="308"/>
                  </a:cubicBezTo>
                  <a:cubicBezTo>
                    <a:pt x="132" y="308"/>
                    <a:pt x="133" y="308"/>
                    <a:pt x="133" y="308"/>
                  </a:cubicBezTo>
                  <a:cubicBezTo>
                    <a:pt x="134" y="308"/>
                    <a:pt x="135" y="309"/>
                    <a:pt x="136" y="309"/>
                  </a:cubicBezTo>
                  <a:cubicBezTo>
                    <a:pt x="138" y="311"/>
                    <a:pt x="141" y="312"/>
                    <a:pt x="143" y="312"/>
                  </a:cubicBezTo>
                  <a:cubicBezTo>
                    <a:pt x="144" y="312"/>
                    <a:pt x="145" y="312"/>
                    <a:pt x="146" y="311"/>
                  </a:cubicBezTo>
                  <a:cubicBezTo>
                    <a:pt x="146" y="311"/>
                    <a:pt x="147" y="311"/>
                    <a:pt x="148" y="310"/>
                  </a:cubicBezTo>
                  <a:cubicBezTo>
                    <a:pt x="150" y="310"/>
                    <a:pt x="152" y="309"/>
                    <a:pt x="153" y="307"/>
                  </a:cubicBezTo>
                  <a:cubicBezTo>
                    <a:pt x="154" y="306"/>
                    <a:pt x="154" y="305"/>
                    <a:pt x="156" y="304"/>
                  </a:cubicBezTo>
                  <a:cubicBezTo>
                    <a:pt x="157" y="304"/>
                    <a:pt x="157" y="303"/>
                    <a:pt x="158" y="302"/>
                  </a:cubicBezTo>
                  <a:cubicBezTo>
                    <a:pt x="159" y="302"/>
                    <a:pt x="160" y="301"/>
                    <a:pt x="160" y="301"/>
                  </a:cubicBezTo>
                  <a:cubicBezTo>
                    <a:pt x="161" y="300"/>
                    <a:pt x="162" y="299"/>
                    <a:pt x="163" y="299"/>
                  </a:cubicBezTo>
                  <a:cubicBezTo>
                    <a:pt x="163" y="299"/>
                    <a:pt x="163" y="299"/>
                    <a:pt x="163" y="299"/>
                  </a:cubicBezTo>
                  <a:cubicBezTo>
                    <a:pt x="164" y="300"/>
                    <a:pt x="165" y="300"/>
                    <a:pt x="166" y="300"/>
                  </a:cubicBezTo>
                  <a:cubicBezTo>
                    <a:pt x="168" y="300"/>
                    <a:pt x="169" y="299"/>
                    <a:pt x="170" y="297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70" y="296"/>
                    <a:pt x="171" y="295"/>
                    <a:pt x="172" y="295"/>
                  </a:cubicBezTo>
                  <a:cubicBezTo>
                    <a:pt x="176" y="295"/>
                    <a:pt x="176" y="290"/>
                    <a:pt x="176" y="287"/>
                  </a:cubicBezTo>
                  <a:cubicBezTo>
                    <a:pt x="178" y="287"/>
                    <a:pt x="179" y="285"/>
                    <a:pt x="180" y="284"/>
                  </a:cubicBezTo>
                  <a:cubicBezTo>
                    <a:pt x="180" y="284"/>
                    <a:pt x="181" y="284"/>
                    <a:pt x="181" y="284"/>
                  </a:cubicBezTo>
                  <a:cubicBezTo>
                    <a:pt x="182" y="286"/>
                    <a:pt x="184" y="287"/>
                    <a:pt x="186" y="287"/>
                  </a:cubicBezTo>
                  <a:cubicBezTo>
                    <a:pt x="187" y="287"/>
                    <a:pt x="189" y="286"/>
                    <a:pt x="190" y="285"/>
                  </a:cubicBezTo>
                  <a:cubicBezTo>
                    <a:pt x="192" y="283"/>
                    <a:pt x="194" y="282"/>
                    <a:pt x="196" y="282"/>
                  </a:cubicBezTo>
                  <a:cubicBezTo>
                    <a:pt x="196" y="282"/>
                    <a:pt x="196" y="282"/>
                    <a:pt x="197" y="282"/>
                  </a:cubicBezTo>
                  <a:cubicBezTo>
                    <a:pt x="197" y="282"/>
                    <a:pt x="198" y="283"/>
                    <a:pt x="198" y="284"/>
                  </a:cubicBezTo>
                  <a:cubicBezTo>
                    <a:pt x="199" y="285"/>
                    <a:pt x="199" y="286"/>
                    <a:pt x="201" y="286"/>
                  </a:cubicBezTo>
                  <a:cubicBezTo>
                    <a:pt x="202" y="287"/>
                    <a:pt x="204" y="287"/>
                    <a:pt x="206" y="287"/>
                  </a:cubicBezTo>
                  <a:cubicBezTo>
                    <a:pt x="207" y="287"/>
                    <a:pt x="208" y="287"/>
                    <a:pt x="209" y="288"/>
                  </a:cubicBezTo>
                  <a:cubicBezTo>
                    <a:pt x="212" y="288"/>
                    <a:pt x="217" y="292"/>
                    <a:pt x="220" y="295"/>
                  </a:cubicBezTo>
                  <a:cubicBezTo>
                    <a:pt x="221" y="296"/>
                    <a:pt x="221" y="297"/>
                    <a:pt x="221" y="297"/>
                  </a:cubicBezTo>
                  <a:cubicBezTo>
                    <a:pt x="222" y="299"/>
                    <a:pt x="224" y="302"/>
                    <a:pt x="228" y="302"/>
                  </a:cubicBezTo>
                  <a:cubicBezTo>
                    <a:pt x="228" y="302"/>
                    <a:pt x="229" y="302"/>
                    <a:pt x="230" y="302"/>
                  </a:cubicBezTo>
                  <a:cubicBezTo>
                    <a:pt x="231" y="302"/>
                    <a:pt x="233" y="301"/>
                    <a:pt x="234" y="301"/>
                  </a:cubicBezTo>
                  <a:cubicBezTo>
                    <a:pt x="235" y="300"/>
                    <a:pt x="236" y="300"/>
                    <a:pt x="238" y="300"/>
                  </a:cubicBezTo>
                  <a:cubicBezTo>
                    <a:pt x="238" y="300"/>
                    <a:pt x="239" y="300"/>
                    <a:pt x="239" y="300"/>
                  </a:cubicBezTo>
                  <a:cubicBezTo>
                    <a:pt x="240" y="300"/>
                    <a:pt x="241" y="300"/>
                    <a:pt x="241" y="301"/>
                  </a:cubicBezTo>
                  <a:cubicBezTo>
                    <a:pt x="242" y="301"/>
                    <a:pt x="244" y="301"/>
                    <a:pt x="245" y="301"/>
                  </a:cubicBezTo>
                  <a:cubicBezTo>
                    <a:pt x="246" y="301"/>
                    <a:pt x="247" y="301"/>
                    <a:pt x="249" y="300"/>
                  </a:cubicBezTo>
                  <a:cubicBezTo>
                    <a:pt x="249" y="300"/>
                    <a:pt x="250" y="300"/>
                    <a:pt x="251" y="300"/>
                  </a:cubicBezTo>
                  <a:cubicBezTo>
                    <a:pt x="251" y="300"/>
                    <a:pt x="252" y="300"/>
                    <a:pt x="252" y="301"/>
                  </a:cubicBezTo>
                  <a:cubicBezTo>
                    <a:pt x="252" y="301"/>
                    <a:pt x="252" y="301"/>
                    <a:pt x="252" y="302"/>
                  </a:cubicBezTo>
                  <a:cubicBezTo>
                    <a:pt x="252" y="303"/>
                    <a:pt x="252" y="304"/>
                    <a:pt x="253" y="306"/>
                  </a:cubicBezTo>
                  <a:cubicBezTo>
                    <a:pt x="254" y="307"/>
                    <a:pt x="255" y="307"/>
                    <a:pt x="257" y="307"/>
                  </a:cubicBezTo>
                  <a:cubicBezTo>
                    <a:pt x="258" y="307"/>
                    <a:pt x="259" y="307"/>
                    <a:pt x="260" y="307"/>
                  </a:cubicBezTo>
                  <a:cubicBezTo>
                    <a:pt x="260" y="307"/>
                    <a:pt x="260" y="307"/>
                    <a:pt x="260" y="307"/>
                  </a:cubicBezTo>
                  <a:cubicBezTo>
                    <a:pt x="260" y="307"/>
                    <a:pt x="261" y="307"/>
                    <a:pt x="262" y="308"/>
                  </a:cubicBezTo>
                  <a:cubicBezTo>
                    <a:pt x="262" y="310"/>
                    <a:pt x="263" y="311"/>
                    <a:pt x="264" y="312"/>
                  </a:cubicBezTo>
                  <a:cubicBezTo>
                    <a:pt x="265" y="312"/>
                    <a:pt x="265" y="312"/>
                    <a:pt x="265" y="312"/>
                  </a:cubicBezTo>
                  <a:cubicBezTo>
                    <a:pt x="267" y="313"/>
                    <a:pt x="268" y="314"/>
                    <a:pt x="270" y="314"/>
                  </a:cubicBezTo>
                  <a:cubicBezTo>
                    <a:pt x="270" y="314"/>
                    <a:pt x="271" y="314"/>
                    <a:pt x="272" y="314"/>
                  </a:cubicBezTo>
                  <a:cubicBezTo>
                    <a:pt x="273" y="313"/>
                    <a:pt x="276" y="312"/>
                    <a:pt x="278" y="312"/>
                  </a:cubicBezTo>
                  <a:cubicBezTo>
                    <a:pt x="280" y="313"/>
                    <a:pt x="281" y="314"/>
                    <a:pt x="283" y="314"/>
                  </a:cubicBezTo>
                  <a:cubicBezTo>
                    <a:pt x="284" y="314"/>
                    <a:pt x="285" y="313"/>
                    <a:pt x="286" y="313"/>
                  </a:cubicBezTo>
                  <a:cubicBezTo>
                    <a:pt x="287" y="313"/>
                    <a:pt x="288" y="312"/>
                    <a:pt x="289" y="311"/>
                  </a:cubicBezTo>
                  <a:cubicBezTo>
                    <a:pt x="289" y="313"/>
                    <a:pt x="289" y="314"/>
                    <a:pt x="290" y="316"/>
                  </a:cubicBezTo>
                  <a:cubicBezTo>
                    <a:pt x="290" y="316"/>
                    <a:pt x="291" y="317"/>
                    <a:pt x="293" y="317"/>
                  </a:cubicBezTo>
                  <a:cubicBezTo>
                    <a:pt x="296" y="317"/>
                    <a:pt x="297" y="317"/>
                    <a:pt x="299" y="314"/>
                  </a:cubicBezTo>
                  <a:cubicBezTo>
                    <a:pt x="299" y="313"/>
                    <a:pt x="300" y="313"/>
                    <a:pt x="300" y="312"/>
                  </a:cubicBezTo>
                  <a:cubicBezTo>
                    <a:pt x="301" y="310"/>
                    <a:pt x="302" y="310"/>
                    <a:pt x="303" y="310"/>
                  </a:cubicBezTo>
                  <a:cubicBezTo>
                    <a:pt x="304" y="309"/>
                    <a:pt x="304" y="309"/>
                    <a:pt x="306" y="308"/>
                  </a:cubicBezTo>
                  <a:cubicBezTo>
                    <a:pt x="308" y="306"/>
                    <a:pt x="309" y="305"/>
                    <a:pt x="309" y="303"/>
                  </a:cubicBezTo>
                  <a:cubicBezTo>
                    <a:pt x="310" y="303"/>
                    <a:pt x="310" y="302"/>
                    <a:pt x="310" y="301"/>
                  </a:cubicBezTo>
                  <a:cubicBezTo>
                    <a:pt x="312" y="299"/>
                    <a:pt x="314" y="297"/>
                    <a:pt x="314" y="297"/>
                  </a:cubicBezTo>
                  <a:cubicBezTo>
                    <a:pt x="315" y="298"/>
                    <a:pt x="315" y="298"/>
                    <a:pt x="316" y="299"/>
                  </a:cubicBezTo>
                  <a:cubicBezTo>
                    <a:pt x="316" y="301"/>
                    <a:pt x="318" y="303"/>
                    <a:pt x="320" y="303"/>
                  </a:cubicBezTo>
                  <a:cubicBezTo>
                    <a:pt x="321" y="303"/>
                    <a:pt x="321" y="303"/>
                    <a:pt x="321" y="303"/>
                  </a:cubicBezTo>
                  <a:cubicBezTo>
                    <a:pt x="322" y="303"/>
                    <a:pt x="322" y="303"/>
                    <a:pt x="322" y="303"/>
                  </a:cubicBezTo>
                  <a:cubicBezTo>
                    <a:pt x="325" y="303"/>
                    <a:pt x="326" y="301"/>
                    <a:pt x="326" y="298"/>
                  </a:cubicBezTo>
                  <a:cubicBezTo>
                    <a:pt x="327" y="294"/>
                    <a:pt x="327" y="294"/>
                    <a:pt x="330" y="293"/>
                  </a:cubicBezTo>
                  <a:cubicBezTo>
                    <a:pt x="331" y="292"/>
                    <a:pt x="332" y="292"/>
                    <a:pt x="333" y="291"/>
                  </a:cubicBezTo>
                  <a:cubicBezTo>
                    <a:pt x="334" y="291"/>
                    <a:pt x="335" y="290"/>
                    <a:pt x="335" y="290"/>
                  </a:cubicBezTo>
                  <a:cubicBezTo>
                    <a:pt x="335" y="290"/>
                    <a:pt x="335" y="290"/>
                    <a:pt x="335" y="291"/>
                  </a:cubicBezTo>
                  <a:cubicBezTo>
                    <a:pt x="336" y="291"/>
                    <a:pt x="337" y="292"/>
                    <a:pt x="337" y="293"/>
                  </a:cubicBezTo>
                  <a:cubicBezTo>
                    <a:pt x="338" y="295"/>
                    <a:pt x="339" y="298"/>
                    <a:pt x="342" y="298"/>
                  </a:cubicBezTo>
                  <a:cubicBezTo>
                    <a:pt x="342" y="298"/>
                    <a:pt x="342" y="298"/>
                    <a:pt x="343" y="297"/>
                  </a:cubicBezTo>
                  <a:cubicBezTo>
                    <a:pt x="345" y="297"/>
                    <a:pt x="346" y="297"/>
                    <a:pt x="346" y="294"/>
                  </a:cubicBezTo>
                  <a:cubicBezTo>
                    <a:pt x="347" y="294"/>
                    <a:pt x="347" y="293"/>
                    <a:pt x="348" y="292"/>
                  </a:cubicBezTo>
                  <a:cubicBezTo>
                    <a:pt x="348" y="290"/>
                    <a:pt x="349" y="288"/>
                    <a:pt x="349" y="287"/>
                  </a:cubicBezTo>
                  <a:cubicBezTo>
                    <a:pt x="349" y="287"/>
                    <a:pt x="349" y="287"/>
                    <a:pt x="349" y="287"/>
                  </a:cubicBezTo>
                  <a:cubicBezTo>
                    <a:pt x="349" y="287"/>
                    <a:pt x="349" y="287"/>
                    <a:pt x="349" y="287"/>
                  </a:cubicBezTo>
                  <a:cubicBezTo>
                    <a:pt x="350" y="287"/>
                    <a:pt x="350" y="287"/>
                    <a:pt x="351" y="287"/>
                  </a:cubicBezTo>
                  <a:cubicBezTo>
                    <a:pt x="351" y="287"/>
                    <a:pt x="352" y="287"/>
                    <a:pt x="353" y="287"/>
                  </a:cubicBezTo>
                  <a:cubicBezTo>
                    <a:pt x="355" y="287"/>
                    <a:pt x="356" y="285"/>
                    <a:pt x="356" y="284"/>
                  </a:cubicBezTo>
                  <a:cubicBezTo>
                    <a:pt x="357" y="283"/>
                    <a:pt x="357" y="282"/>
                    <a:pt x="358" y="281"/>
                  </a:cubicBezTo>
                  <a:cubicBezTo>
                    <a:pt x="359" y="278"/>
                    <a:pt x="361" y="275"/>
                    <a:pt x="360" y="272"/>
                  </a:cubicBezTo>
                  <a:cubicBezTo>
                    <a:pt x="360" y="269"/>
                    <a:pt x="359" y="266"/>
                    <a:pt x="361" y="265"/>
                  </a:cubicBezTo>
                  <a:cubicBezTo>
                    <a:pt x="362" y="264"/>
                    <a:pt x="363" y="263"/>
                    <a:pt x="363" y="263"/>
                  </a:cubicBezTo>
                  <a:cubicBezTo>
                    <a:pt x="364" y="262"/>
                    <a:pt x="365" y="261"/>
                    <a:pt x="366" y="261"/>
                  </a:cubicBezTo>
                  <a:cubicBezTo>
                    <a:pt x="369" y="260"/>
                    <a:pt x="369" y="259"/>
                    <a:pt x="370" y="257"/>
                  </a:cubicBezTo>
                  <a:cubicBezTo>
                    <a:pt x="371" y="256"/>
                    <a:pt x="372" y="255"/>
                    <a:pt x="373" y="253"/>
                  </a:cubicBezTo>
                  <a:cubicBezTo>
                    <a:pt x="377" y="249"/>
                    <a:pt x="377" y="249"/>
                    <a:pt x="379" y="249"/>
                  </a:cubicBezTo>
                  <a:cubicBezTo>
                    <a:pt x="380" y="248"/>
                    <a:pt x="380" y="248"/>
                    <a:pt x="380" y="248"/>
                  </a:cubicBezTo>
                  <a:cubicBezTo>
                    <a:pt x="381" y="248"/>
                    <a:pt x="381" y="248"/>
                    <a:pt x="382" y="248"/>
                  </a:cubicBezTo>
                  <a:cubicBezTo>
                    <a:pt x="385" y="248"/>
                    <a:pt x="387" y="247"/>
                    <a:pt x="389" y="245"/>
                  </a:cubicBezTo>
                  <a:cubicBezTo>
                    <a:pt x="390" y="245"/>
                    <a:pt x="391" y="244"/>
                    <a:pt x="391" y="242"/>
                  </a:cubicBezTo>
                  <a:cubicBezTo>
                    <a:pt x="391" y="241"/>
                    <a:pt x="390" y="240"/>
                    <a:pt x="388" y="239"/>
                  </a:cubicBezTo>
                  <a:cubicBezTo>
                    <a:pt x="388" y="239"/>
                    <a:pt x="387" y="238"/>
                    <a:pt x="387" y="238"/>
                  </a:cubicBezTo>
                  <a:cubicBezTo>
                    <a:pt x="385" y="236"/>
                    <a:pt x="385" y="236"/>
                    <a:pt x="386" y="233"/>
                  </a:cubicBezTo>
                  <a:cubicBezTo>
                    <a:pt x="386" y="232"/>
                    <a:pt x="387" y="232"/>
                    <a:pt x="387" y="232"/>
                  </a:cubicBezTo>
                  <a:cubicBezTo>
                    <a:pt x="387" y="232"/>
                    <a:pt x="388" y="233"/>
                    <a:pt x="389" y="235"/>
                  </a:cubicBezTo>
                  <a:cubicBezTo>
                    <a:pt x="389" y="235"/>
                    <a:pt x="389" y="235"/>
                    <a:pt x="389" y="235"/>
                  </a:cubicBezTo>
                  <a:cubicBezTo>
                    <a:pt x="391" y="238"/>
                    <a:pt x="392" y="239"/>
                    <a:pt x="396" y="240"/>
                  </a:cubicBezTo>
                  <a:cubicBezTo>
                    <a:pt x="397" y="240"/>
                    <a:pt x="397" y="241"/>
                    <a:pt x="397" y="242"/>
                  </a:cubicBezTo>
                  <a:cubicBezTo>
                    <a:pt x="398" y="243"/>
                    <a:pt x="398" y="244"/>
                    <a:pt x="399" y="245"/>
                  </a:cubicBezTo>
                  <a:cubicBezTo>
                    <a:pt x="399" y="246"/>
                    <a:pt x="400" y="248"/>
                    <a:pt x="401" y="250"/>
                  </a:cubicBezTo>
                  <a:cubicBezTo>
                    <a:pt x="401" y="251"/>
                    <a:pt x="402" y="252"/>
                    <a:pt x="402" y="253"/>
                  </a:cubicBezTo>
                  <a:cubicBezTo>
                    <a:pt x="403" y="254"/>
                    <a:pt x="404" y="257"/>
                    <a:pt x="408" y="257"/>
                  </a:cubicBezTo>
                  <a:cubicBezTo>
                    <a:pt x="408" y="257"/>
                    <a:pt x="409" y="257"/>
                    <a:pt x="410" y="257"/>
                  </a:cubicBezTo>
                  <a:cubicBezTo>
                    <a:pt x="412" y="256"/>
                    <a:pt x="413" y="255"/>
                    <a:pt x="413" y="255"/>
                  </a:cubicBezTo>
                  <a:cubicBezTo>
                    <a:pt x="414" y="254"/>
                    <a:pt x="415" y="254"/>
                    <a:pt x="415" y="254"/>
                  </a:cubicBezTo>
                  <a:cubicBezTo>
                    <a:pt x="415" y="254"/>
                    <a:pt x="415" y="254"/>
                    <a:pt x="415" y="254"/>
                  </a:cubicBezTo>
                  <a:cubicBezTo>
                    <a:pt x="416" y="254"/>
                    <a:pt x="416" y="255"/>
                    <a:pt x="416" y="255"/>
                  </a:cubicBezTo>
                  <a:cubicBezTo>
                    <a:pt x="417" y="256"/>
                    <a:pt x="418" y="258"/>
                    <a:pt x="420" y="258"/>
                  </a:cubicBezTo>
                  <a:cubicBezTo>
                    <a:pt x="421" y="258"/>
                    <a:pt x="422" y="257"/>
                    <a:pt x="422" y="257"/>
                  </a:cubicBezTo>
                  <a:cubicBezTo>
                    <a:pt x="426" y="256"/>
                    <a:pt x="426" y="256"/>
                    <a:pt x="429" y="254"/>
                  </a:cubicBezTo>
                  <a:cubicBezTo>
                    <a:pt x="429" y="253"/>
                    <a:pt x="429" y="253"/>
                    <a:pt x="429" y="253"/>
                  </a:cubicBezTo>
                  <a:cubicBezTo>
                    <a:pt x="430" y="253"/>
                    <a:pt x="430" y="252"/>
                    <a:pt x="431" y="252"/>
                  </a:cubicBezTo>
                  <a:cubicBezTo>
                    <a:pt x="430" y="252"/>
                    <a:pt x="431" y="252"/>
                    <a:pt x="432" y="253"/>
                  </a:cubicBezTo>
                  <a:cubicBezTo>
                    <a:pt x="433" y="254"/>
                    <a:pt x="436" y="254"/>
                    <a:pt x="437" y="254"/>
                  </a:cubicBezTo>
                  <a:cubicBezTo>
                    <a:pt x="439" y="254"/>
                    <a:pt x="441" y="254"/>
                    <a:pt x="442" y="254"/>
                  </a:cubicBezTo>
                  <a:cubicBezTo>
                    <a:pt x="442" y="254"/>
                    <a:pt x="442" y="255"/>
                    <a:pt x="442" y="256"/>
                  </a:cubicBezTo>
                  <a:cubicBezTo>
                    <a:pt x="441" y="258"/>
                    <a:pt x="442" y="259"/>
                    <a:pt x="442" y="261"/>
                  </a:cubicBezTo>
                  <a:cubicBezTo>
                    <a:pt x="443" y="263"/>
                    <a:pt x="443" y="265"/>
                    <a:pt x="441" y="266"/>
                  </a:cubicBezTo>
                  <a:cubicBezTo>
                    <a:pt x="435" y="270"/>
                    <a:pt x="431" y="276"/>
                    <a:pt x="429" y="278"/>
                  </a:cubicBezTo>
                  <a:cubicBezTo>
                    <a:pt x="428" y="280"/>
                    <a:pt x="427" y="283"/>
                    <a:pt x="428" y="285"/>
                  </a:cubicBezTo>
                  <a:cubicBezTo>
                    <a:pt x="429" y="286"/>
                    <a:pt x="430" y="287"/>
                    <a:pt x="433" y="288"/>
                  </a:cubicBezTo>
                  <a:cubicBezTo>
                    <a:pt x="435" y="288"/>
                    <a:pt x="436" y="288"/>
                    <a:pt x="438" y="288"/>
                  </a:cubicBezTo>
                  <a:cubicBezTo>
                    <a:pt x="440" y="288"/>
                    <a:pt x="441" y="288"/>
                    <a:pt x="443" y="289"/>
                  </a:cubicBezTo>
                  <a:cubicBezTo>
                    <a:pt x="444" y="289"/>
                    <a:pt x="445" y="289"/>
                    <a:pt x="446" y="289"/>
                  </a:cubicBezTo>
                  <a:cubicBezTo>
                    <a:pt x="447" y="289"/>
                    <a:pt x="448" y="288"/>
                    <a:pt x="449" y="287"/>
                  </a:cubicBezTo>
                  <a:cubicBezTo>
                    <a:pt x="449" y="286"/>
                    <a:pt x="450" y="286"/>
                    <a:pt x="451" y="285"/>
                  </a:cubicBezTo>
                  <a:cubicBezTo>
                    <a:pt x="454" y="281"/>
                    <a:pt x="454" y="281"/>
                    <a:pt x="458" y="278"/>
                  </a:cubicBezTo>
                  <a:cubicBezTo>
                    <a:pt x="460" y="276"/>
                    <a:pt x="461" y="275"/>
                    <a:pt x="462" y="273"/>
                  </a:cubicBezTo>
                  <a:cubicBezTo>
                    <a:pt x="463" y="272"/>
                    <a:pt x="463" y="272"/>
                    <a:pt x="465" y="272"/>
                  </a:cubicBezTo>
                  <a:cubicBezTo>
                    <a:pt x="467" y="272"/>
                    <a:pt x="467" y="272"/>
                    <a:pt x="467" y="272"/>
                  </a:cubicBezTo>
                  <a:cubicBezTo>
                    <a:pt x="467" y="270"/>
                    <a:pt x="467" y="270"/>
                    <a:pt x="467" y="270"/>
                  </a:cubicBezTo>
                  <a:cubicBezTo>
                    <a:pt x="467" y="267"/>
                    <a:pt x="463" y="253"/>
                    <a:pt x="461" y="250"/>
                  </a:cubicBezTo>
                  <a:cubicBezTo>
                    <a:pt x="461" y="249"/>
                    <a:pt x="459" y="246"/>
                    <a:pt x="459" y="243"/>
                  </a:cubicBezTo>
                  <a:cubicBezTo>
                    <a:pt x="458" y="240"/>
                    <a:pt x="457" y="237"/>
                    <a:pt x="456" y="235"/>
                  </a:cubicBezTo>
                  <a:cubicBezTo>
                    <a:pt x="455" y="234"/>
                    <a:pt x="455" y="233"/>
                    <a:pt x="454" y="232"/>
                  </a:cubicBezTo>
                  <a:cubicBezTo>
                    <a:pt x="452" y="228"/>
                    <a:pt x="450" y="223"/>
                    <a:pt x="451" y="220"/>
                  </a:cubicBezTo>
                  <a:cubicBezTo>
                    <a:pt x="452" y="215"/>
                    <a:pt x="449" y="208"/>
                    <a:pt x="448" y="203"/>
                  </a:cubicBezTo>
                  <a:cubicBezTo>
                    <a:pt x="447" y="202"/>
                    <a:pt x="447" y="200"/>
                    <a:pt x="447" y="200"/>
                  </a:cubicBezTo>
                  <a:cubicBezTo>
                    <a:pt x="447" y="200"/>
                    <a:pt x="447" y="200"/>
                    <a:pt x="447" y="200"/>
                  </a:cubicBezTo>
                  <a:cubicBezTo>
                    <a:pt x="447" y="200"/>
                    <a:pt x="447" y="200"/>
                    <a:pt x="447" y="200"/>
                  </a:cubicBezTo>
                  <a:cubicBezTo>
                    <a:pt x="447" y="200"/>
                    <a:pt x="444" y="194"/>
                    <a:pt x="444" y="189"/>
                  </a:cubicBezTo>
                  <a:cubicBezTo>
                    <a:pt x="443" y="186"/>
                    <a:pt x="442" y="184"/>
                    <a:pt x="441" y="182"/>
                  </a:cubicBezTo>
                  <a:cubicBezTo>
                    <a:pt x="441" y="181"/>
                    <a:pt x="441" y="181"/>
                    <a:pt x="441" y="181"/>
                  </a:cubicBezTo>
                  <a:cubicBezTo>
                    <a:pt x="440" y="181"/>
                    <a:pt x="440" y="181"/>
                    <a:pt x="440" y="181"/>
                  </a:cubicBezTo>
                  <a:cubicBezTo>
                    <a:pt x="440" y="181"/>
                    <a:pt x="440" y="181"/>
                    <a:pt x="440" y="181"/>
                  </a:cubicBezTo>
                  <a:cubicBezTo>
                    <a:pt x="439" y="181"/>
                    <a:pt x="439" y="181"/>
                    <a:pt x="439" y="181"/>
                  </a:cubicBezTo>
                  <a:cubicBezTo>
                    <a:pt x="439" y="181"/>
                    <a:pt x="438" y="181"/>
                    <a:pt x="438" y="181"/>
                  </a:cubicBezTo>
                  <a:cubicBezTo>
                    <a:pt x="436" y="181"/>
                    <a:pt x="434" y="182"/>
                    <a:pt x="433" y="184"/>
                  </a:cubicBezTo>
                  <a:cubicBezTo>
                    <a:pt x="432" y="185"/>
                    <a:pt x="432" y="185"/>
                    <a:pt x="432" y="185"/>
                  </a:cubicBezTo>
                  <a:cubicBezTo>
                    <a:pt x="431" y="186"/>
                    <a:pt x="431" y="187"/>
                    <a:pt x="429" y="187"/>
                  </a:cubicBezTo>
                  <a:cubicBezTo>
                    <a:pt x="428" y="187"/>
                    <a:pt x="426" y="187"/>
                    <a:pt x="425" y="187"/>
                  </a:cubicBezTo>
                  <a:cubicBezTo>
                    <a:pt x="423" y="187"/>
                    <a:pt x="421" y="187"/>
                    <a:pt x="418" y="186"/>
                  </a:cubicBezTo>
                  <a:cubicBezTo>
                    <a:pt x="417" y="186"/>
                    <a:pt x="416" y="185"/>
                    <a:pt x="415" y="185"/>
                  </a:cubicBezTo>
                  <a:cubicBezTo>
                    <a:pt x="412" y="184"/>
                    <a:pt x="409" y="183"/>
                    <a:pt x="407" y="182"/>
                  </a:cubicBezTo>
                  <a:cubicBezTo>
                    <a:pt x="406" y="181"/>
                    <a:pt x="404" y="180"/>
                    <a:pt x="402" y="179"/>
                  </a:cubicBezTo>
                  <a:cubicBezTo>
                    <a:pt x="401" y="178"/>
                    <a:pt x="399" y="178"/>
                    <a:pt x="398" y="176"/>
                  </a:cubicBezTo>
                  <a:cubicBezTo>
                    <a:pt x="396" y="175"/>
                    <a:pt x="396" y="173"/>
                    <a:pt x="396" y="173"/>
                  </a:cubicBezTo>
                  <a:cubicBezTo>
                    <a:pt x="396" y="173"/>
                    <a:pt x="396" y="173"/>
                    <a:pt x="396" y="173"/>
                  </a:cubicBezTo>
                  <a:cubicBezTo>
                    <a:pt x="397" y="172"/>
                    <a:pt x="397" y="172"/>
                    <a:pt x="400" y="172"/>
                  </a:cubicBezTo>
                  <a:cubicBezTo>
                    <a:pt x="401" y="172"/>
                    <a:pt x="401" y="172"/>
                    <a:pt x="401" y="172"/>
                  </a:cubicBezTo>
                  <a:cubicBezTo>
                    <a:pt x="402" y="172"/>
                    <a:pt x="402" y="172"/>
                    <a:pt x="402" y="172"/>
                  </a:cubicBezTo>
                  <a:cubicBezTo>
                    <a:pt x="405" y="172"/>
                    <a:pt x="406" y="171"/>
                    <a:pt x="409" y="169"/>
                  </a:cubicBezTo>
                  <a:cubicBezTo>
                    <a:pt x="410" y="168"/>
                    <a:pt x="410" y="167"/>
                    <a:pt x="411" y="166"/>
                  </a:cubicBezTo>
                  <a:cubicBezTo>
                    <a:pt x="411" y="165"/>
                    <a:pt x="412" y="164"/>
                    <a:pt x="413" y="164"/>
                  </a:cubicBezTo>
                  <a:cubicBezTo>
                    <a:pt x="415" y="164"/>
                    <a:pt x="417" y="164"/>
                    <a:pt x="418" y="164"/>
                  </a:cubicBezTo>
                  <a:cubicBezTo>
                    <a:pt x="420" y="164"/>
                    <a:pt x="422" y="164"/>
                    <a:pt x="425" y="164"/>
                  </a:cubicBezTo>
                  <a:cubicBezTo>
                    <a:pt x="426" y="164"/>
                    <a:pt x="428" y="164"/>
                    <a:pt x="430" y="164"/>
                  </a:cubicBezTo>
                  <a:cubicBezTo>
                    <a:pt x="431" y="164"/>
                    <a:pt x="433" y="164"/>
                    <a:pt x="434" y="164"/>
                  </a:cubicBezTo>
                  <a:cubicBezTo>
                    <a:pt x="436" y="164"/>
                    <a:pt x="436" y="164"/>
                    <a:pt x="436" y="164"/>
                  </a:cubicBezTo>
                  <a:cubicBezTo>
                    <a:pt x="436" y="162"/>
                    <a:pt x="436" y="162"/>
                    <a:pt x="436" y="162"/>
                  </a:cubicBezTo>
                  <a:cubicBezTo>
                    <a:pt x="435" y="149"/>
                    <a:pt x="435" y="149"/>
                    <a:pt x="435" y="149"/>
                  </a:cubicBezTo>
                  <a:cubicBezTo>
                    <a:pt x="435" y="149"/>
                    <a:pt x="435" y="149"/>
                    <a:pt x="435" y="149"/>
                  </a:cubicBezTo>
                  <a:cubicBezTo>
                    <a:pt x="434" y="148"/>
                    <a:pt x="434" y="148"/>
                    <a:pt x="434" y="148"/>
                  </a:cubicBezTo>
                  <a:cubicBezTo>
                    <a:pt x="434" y="148"/>
                    <a:pt x="426" y="139"/>
                    <a:pt x="423" y="137"/>
                  </a:cubicBezTo>
                  <a:cubicBezTo>
                    <a:pt x="422" y="136"/>
                    <a:pt x="421" y="135"/>
                    <a:pt x="419" y="133"/>
                  </a:cubicBezTo>
                  <a:cubicBezTo>
                    <a:pt x="417" y="131"/>
                    <a:pt x="414" y="128"/>
                    <a:pt x="412" y="126"/>
                  </a:cubicBezTo>
                  <a:cubicBezTo>
                    <a:pt x="411" y="126"/>
                    <a:pt x="410" y="125"/>
                    <a:pt x="409" y="124"/>
                  </a:cubicBezTo>
                  <a:cubicBezTo>
                    <a:pt x="406" y="122"/>
                    <a:pt x="404" y="120"/>
                    <a:pt x="398" y="119"/>
                  </a:cubicBezTo>
                  <a:cubicBezTo>
                    <a:pt x="397" y="119"/>
                    <a:pt x="395" y="119"/>
                    <a:pt x="394" y="119"/>
                  </a:cubicBezTo>
                  <a:cubicBezTo>
                    <a:pt x="391" y="118"/>
                    <a:pt x="391" y="118"/>
                    <a:pt x="388" y="114"/>
                  </a:cubicBezTo>
                  <a:cubicBezTo>
                    <a:pt x="386" y="111"/>
                    <a:pt x="385" y="109"/>
                    <a:pt x="384" y="107"/>
                  </a:cubicBezTo>
                  <a:cubicBezTo>
                    <a:pt x="382" y="103"/>
                    <a:pt x="381" y="101"/>
                    <a:pt x="379" y="101"/>
                  </a:cubicBezTo>
                  <a:cubicBezTo>
                    <a:pt x="379" y="101"/>
                    <a:pt x="378" y="101"/>
                    <a:pt x="378" y="101"/>
                  </a:cubicBezTo>
                  <a:cubicBezTo>
                    <a:pt x="376" y="102"/>
                    <a:pt x="374" y="106"/>
                    <a:pt x="374" y="110"/>
                  </a:cubicBezTo>
                  <a:cubicBezTo>
                    <a:pt x="373" y="110"/>
                    <a:pt x="372" y="109"/>
                    <a:pt x="371" y="108"/>
                  </a:cubicBezTo>
                  <a:cubicBezTo>
                    <a:pt x="369" y="107"/>
                    <a:pt x="367" y="106"/>
                    <a:pt x="365" y="106"/>
                  </a:cubicBezTo>
                  <a:cubicBezTo>
                    <a:pt x="362" y="106"/>
                    <a:pt x="359" y="108"/>
                    <a:pt x="357" y="110"/>
                  </a:cubicBezTo>
                  <a:cubicBezTo>
                    <a:pt x="354" y="113"/>
                    <a:pt x="348" y="114"/>
                    <a:pt x="345" y="114"/>
                  </a:cubicBezTo>
                  <a:cubicBezTo>
                    <a:pt x="343" y="114"/>
                    <a:pt x="342" y="114"/>
                    <a:pt x="342" y="115"/>
                  </a:cubicBezTo>
                  <a:cubicBezTo>
                    <a:pt x="341" y="117"/>
                    <a:pt x="342" y="119"/>
                    <a:pt x="343" y="121"/>
                  </a:cubicBezTo>
                  <a:cubicBezTo>
                    <a:pt x="342" y="120"/>
                    <a:pt x="341" y="119"/>
                    <a:pt x="339" y="118"/>
                  </a:cubicBezTo>
                  <a:cubicBezTo>
                    <a:pt x="334" y="113"/>
                    <a:pt x="333" y="110"/>
                    <a:pt x="333" y="107"/>
                  </a:cubicBezTo>
                  <a:cubicBezTo>
                    <a:pt x="333" y="106"/>
                    <a:pt x="333" y="104"/>
                    <a:pt x="329" y="104"/>
                  </a:cubicBezTo>
                  <a:cubicBezTo>
                    <a:pt x="329" y="104"/>
                    <a:pt x="328" y="104"/>
                    <a:pt x="327" y="104"/>
                  </a:cubicBezTo>
                  <a:cubicBezTo>
                    <a:pt x="327" y="104"/>
                    <a:pt x="326" y="104"/>
                    <a:pt x="326" y="104"/>
                  </a:cubicBezTo>
                  <a:cubicBezTo>
                    <a:pt x="325" y="104"/>
                    <a:pt x="325" y="104"/>
                    <a:pt x="325" y="104"/>
                  </a:cubicBezTo>
                  <a:cubicBezTo>
                    <a:pt x="324" y="103"/>
                    <a:pt x="322" y="100"/>
                    <a:pt x="322" y="98"/>
                  </a:cubicBezTo>
                  <a:cubicBezTo>
                    <a:pt x="321" y="97"/>
                    <a:pt x="321" y="96"/>
                    <a:pt x="321" y="96"/>
                  </a:cubicBezTo>
                  <a:cubicBezTo>
                    <a:pt x="321" y="96"/>
                    <a:pt x="320" y="96"/>
                    <a:pt x="320" y="96"/>
                  </a:cubicBezTo>
                  <a:cubicBezTo>
                    <a:pt x="321" y="96"/>
                    <a:pt x="322" y="96"/>
                    <a:pt x="322" y="97"/>
                  </a:cubicBezTo>
                  <a:cubicBezTo>
                    <a:pt x="324" y="98"/>
                    <a:pt x="326" y="99"/>
                    <a:pt x="328" y="99"/>
                  </a:cubicBezTo>
                  <a:cubicBezTo>
                    <a:pt x="329" y="99"/>
                    <a:pt x="329" y="99"/>
                    <a:pt x="330" y="98"/>
                  </a:cubicBezTo>
                  <a:cubicBezTo>
                    <a:pt x="333" y="97"/>
                    <a:pt x="335" y="94"/>
                    <a:pt x="336" y="91"/>
                  </a:cubicBezTo>
                  <a:cubicBezTo>
                    <a:pt x="336" y="89"/>
                    <a:pt x="336" y="88"/>
                    <a:pt x="335" y="87"/>
                  </a:cubicBezTo>
                  <a:cubicBezTo>
                    <a:pt x="334" y="86"/>
                    <a:pt x="334" y="86"/>
                    <a:pt x="334" y="85"/>
                  </a:cubicBezTo>
                  <a:cubicBezTo>
                    <a:pt x="332" y="84"/>
                    <a:pt x="332" y="84"/>
                    <a:pt x="332" y="84"/>
                  </a:cubicBezTo>
                  <a:cubicBezTo>
                    <a:pt x="333" y="84"/>
                    <a:pt x="333" y="84"/>
                    <a:pt x="333" y="84"/>
                  </a:cubicBezTo>
                  <a:cubicBezTo>
                    <a:pt x="333" y="83"/>
                    <a:pt x="333" y="83"/>
                    <a:pt x="333" y="83"/>
                  </a:cubicBezTo>
                  <a:cubicBezTo>
                    <a:pt x="334" y="83"/>
                    <a:pt x="334" y="83"/>
                    <a:pt x="334" y="83"/>
                  </a:cubicBezTo>
                  <a:cubicBezTo>
                    <a:pt x="334" y="82"/>
                    <a:pt x="334" y="82"/>
                    <a:pt x="334" y="82"/>
                  </a:cubicBezTo>
                  <a:cubicBezTo>
                    <a:pt x="334" y="82"/>
                    <a:pt x="334" y="82"/>
                    <a:pt x="334" y="82"/>
                  </a:cubicBezTo>
                  <a:cubicBezTo>
                    <a:pt x="334" y="81"/>
                    <a:pt x="334" y="81"/>
                    <a:pt x="335" y="80"/>
                  </a:cubicBezTo>
                  <a:cubicBezTo>
                    <a:pt x="335" y="78"/>
                    <a:pt x="335" y="78"/>
                    <a:pt x="338" y="77"/>
                  </a:cubicBezTo>
                  <a:cubicBezTo>
                    <a:pt x="339" y="76"/>
                    <a:pt x="340" y="75"/>
                    <a:pt x="341" y="75"/>
                  </a:cubicBezTo>
                  <a:cubicBezTo>
                    <a:pt x="342" y="74"/>
                    <a:pt x="342" y="74"/>
                    <a:pt x="343" y="74"/>
                  </a:cubicBezTo>
                  <a:cubicBezTo>
                    <a:pt x="343" y="74"/>
                    <a:pt x="343" y="75"/>
                    <a:pt x="343" y="75"/>
                  </a:cubicBezTo>
                  <a:cubicBezTo>
                    <a:pt x="343" y="76"/>
                    <a:pt x="342" y="77"/>
                    <a:pt x="343" y="78"/>
                  </a:cubicBezTo>
                  <a:cubicBezTo>
                    <a:pt x="344" y="78"/>
                    <a:pt x="344" y="78"/>
                    <a:pt x="344" y="78"/>
                  </a:cubicBezTo>
                  <a:cubicBezTo>
                    <a:pt x="345" y="78"/>
                    <a:pt x="345" y="78"/>
                    <a:pt x="345" y="78"/>
                  </a:cubicBezTo>
                  <a:cubicBezTo>
                    <a:pt x="346" y="78"/>
                    <a:pt x="346" y="78"/>
                    <a:pt x="348" y="76"/>
                  </a:cubicBezTo>
                  <a:cubicBezTo>
                    <a:pt x="349" y="74"/>
                    <a:pt x="350" y="72"/>
                    <a:pt x="351" y="72"/>
                  </a:cubicBezTo>
                  <a:cubicBezTo>
                    <a:pt x="351" y="72"/>
                    <a:pt x="351" y="71"/>
                    <a:pt x="352" y="71"/>
                  </a:cubicBezTo>
                  <a:cubicBezTo>
                    <a:pt x="352" y="72"/>
                    <a:pt x="352" y="72"/>
                    <a:pt x="352" y="72"/>
                  </a:cubicBezTo>
                  <a:cubicBezTo>
                    <a:pt x="352" y="73"/>
                    <a:pt x="353" y="74"/>
                    <a:pt x="354" y="74"/>
                  </a:cubicBezTo>
                  <a:cubicBezTo>
                    <a:pt x="355" y="74"/>
                    <a:pt x="355" y="74"/>
                    <a:pt x="356" y="74"/>
                  </a:cubicBezTo>
                  <a:cubicBezTo>
                    <a:pt x="357" y="74"/>
                    <a:pt x="359" y="73"/>
                    <a:pt x="361" y="72"/>
                  </a:cubicBezTo>
                  <a:cubicBezTo>
                    <a:pt x="362" y="73"/>
                    <a:pt x="362" y="74"/>
                    <a:pt x="362" y="74"/>
                  </a:cubicBezTo>
                  <a:cubicBezTo>
                    <a:pt x="359" y="76"/>
                    <a:pt x="361" y="81"/>
                    <a:pt x="361" y="82"/>
                  </a:cubicBezTo>
                  <a:cubicBezTo>
                    <a:pt x="361" y="83"/>
                    <a:pt x="361" y="83"/>
                    <a:pt x="361" y="83"/>
                  </a:cubicBezTo>
                  <a:cubicBezTo>
                    <a:pt x="362" y="84"/>
                    <a:pt x="362" y="84"/>
                    <a:pt x="362" y="84"/>
                  </a:cubicBezTo>
                  <a:cubicBezTo>
                    <a:pt x="362" y="84"/>
                    <a:pt x="366" y="86"/>
                    <a:pt x="368" y="86"/>
                  </a:cubicBezTo>
                  <a:cubicBezTo>
                    <a:pt x="370" y="86"/>
                    <a:pt x="371" y="85"/>
                    <a:pt x="372" y="83"/>
                  </a:cubicBezTo>
                  <a:cubicBezTo>
                    <a:pt x="372" y="80"/>
                    <a:pt x="372" y="76"/>
                    <a:pt x="372" y="74"/>
                  </a:cubicBezTo>
                  <a:cubicBezTo>
                    <a:pt x="372" y="74"/>
                    <a:pt x="372" y="74"/>
                    <a:pt x="372" y="74"/>
                  </a:cubicBezTo>
                  <a:cubicBezTo>
                    <a:pt x="372" y="73"/>
                    <a:pt x="373" y="73"/>
                    <a:pt x="374" y="71"/>
                  </a:cubicBezTo>
                  <a:cubicBezTo>
                    <a:pt x="376" y="67"/>
                    <a:pt x="372" y="64"/>
                    <a:pt x="369" y="62"/>
                  </a:cubicBezTo>
                  <a:cubicBezTo>
                    <a:pt x="368" y="61"/>
                    <a:pt x="367" y="61"/>
                    <a:pt x="367" y="60"/>
                  </a:cubicBezTo>
                  <a:cubicBezTo>
                    <a:pt x="365" y="59"/>
                    <a:pt x="363" y="58"/>
                    <a:pt x="361" y="57"/>
                  </a:cubicBezTo>
                  <a:cubicBezTo>
                    <a:pt x="361" y="57"/>
                    <a:pt x="361" y="57"/>
                    <a:pt x="361" y="57"/>
                  </a:cubicBezTo>
                  <a:cubicBezTo>
                    <a:pt x="360" y="57"/>
                    <a:pt x="360" y="57"/>
                    <a:pt x="360" y="57"/>
                  </a:cubicBezTo>
                  <a:cubicBezTo>
                    <a:pt x="359" y="57"/>
                    <a:pt x="359" y="57"/>
                    <a:pt x="359" y="57"/>
                  </a:cubicBezTo>
                  <a:cubicBezTo>
                    <a:pt x="358" y="57"/>
                    <a:pt x="358" y="57"/>
                    <a:pt x="357" y="56"/>
                  </a:cubicBezTo>
                  <a:cubicBezTo>
                    <a:pt x="357" y="55"/>
                    <a:pt x="357" y="55"/>
                    <a:pt x="357" y="55"/>
                  </a:cubicBezTo>
                  <a:cubicBezTo>
                    <a:pt x="356" y="55"/>
                    <a:pt x="356" y="55"/>
                    <a:pt x="356" y="55"/>
                  </a:cubicBezTo>
                  <a:cubicBezTo>
                    <a:pt x="356" y="55"/>
                    <a:pt x="355" y="54"/>
                    <a:pt x="354" y="53"/>
                  </a:cubicBezTo>
                  <a:cubicBezTo>
                    <a:pt x="354" y="53"/>
                    <a:pt x="354" y="53"/>
                    <a:pt x="354" y="53"/>
                  </a:cubicBezTo>
                  <a:cubicBezTo>
                    <a:pt x="353" y="53"/>
                    <a:pt x="353" y="53"/>
                    <a:pt x="353" y="53"/>
                  </a:cubicBezTo>
                  <a:cubicBezTo>
                    <a:pt x="353" y="53"/>
                    <a:pt x="353" y="53"/>
                    <a:pt x="353" y="53"/>
                  </a:cubicBezTo>
                  <a:cubicBezTo>
                    <a:pt x="352" y="52"/>
                    <a:pt x="351" y="52"/>
                    <a:pt x="351" y="52"/>
                  </a:cubicBezTo>
                  <a:cubicBezTo>
                    <a:pt x="349" y="52"/>
                    <a:pt x="348" y="53"/>
                    <a:pt x="347" y="53"/>
                  </a:cubicBezTo>
                  <a:cubicBezTo>
                    <a:pt x="346" y="54"/>
                    <a:pt x="345" y="54"/>
                    <a:pt x="345" y="54"/>
                  </a:cubicBezTo>
                  <a:cubicBezTo>
                    <a:pt x="344" y="55"/>
                    <a:pt x="344" y="55"/>
                    <a:pt x="344" y="55"/>
                  </a:cubicBezTo>
                  <a:cubicBezTo>
                    <a:pt x="343" y="55"/>
                    <a:pt x="343" y="54"/>
                    <a:pt x="342" y="54"/>
                  </a:cubicBezTo>
                  <a:cubicBezTo>
                    <a:pt x="341" y="53"/>
                    <a:pt x="341" y="53"/>
                    <a:pt x="340" y="52"/>
                  </a:cubicBezTo>
                  <a:cubicBezTo>
                    <a:pt x="339" y="51"/>
                    <a:pt x="339" y="50"/>
                    <a:pt x="339" y="46"/>
                  </a:cubicBezTo>
                  <a:cubicBezTo>
                    <a:pt x="339" y="46"/>
                    <a:pt x="339" y="46"/>
                    <a:pt x="339" y="46"/>
                  </a:cubicBezTo>
                  <a:cubicBezTo>
                    <a:pt x="340" y="43"/>
                    <a:pt x="338" y="42"/>
                    <a:pt x="336" y="41"/>
                  </a:cubicBezTo>
                  <a:cubicBezTo>
                    <a:pt x="335" y="41"/>
                    <a:pt x="335" y="41"/>
                    <a:pt x="335" y="41"/>
                  </a:cubicBezTo>
                  <a:cubicBezTo>
                    <a:pt x="333" y="40"/>
                    <a:pt x="332" y="40"/>
                    <a:pt x="331" y="37"/>
                  </a:cubicBezTo>
                  <a:cubicBezTo>
                    <a:pt x="331" y="35"/>
                    <a:pt x="330" y="32"/>
                    <a:pt x="328" y="32"/>
                  </a:cubicBezTo>
                  <a:cubicBezTo>
                    <a:pt x="328" y="32"/>
                    <a:pt x="327" y="32"/>
                    <a:pt x="327" y="33"/>
                  </a:cubicBezTo>
                  <a:cubicBezTo>
                    <a:pt x="327" y="33"/>
                    <a:pt x="326" y="33"/>
                    <a:pt x="326" y="33"/>
                  </a:cubicBezTo>
                  <a:cubicBezTo>
                    <a:pt x="325" y="33"/>
                    <a:pt x="324" y="31"/>
                    <a:pt x="324" y="28"/>
                  </a:cubicBezTo>
                  <a:cubicBezTo>
                    <a:pt x="324" y="27"/>
                    <a:pt x="324" y="24"/>
                    <a:pt x="321" y="24"/>
                  </a:cubicBezTo>
                  <a:cubicBezTo>
                    <a:pt x="321" y="24"/>
                    <a:pt x="320" y="24"/>
                    <a:pt x="319" y="24"/>
                  </a:cubicBezTo>
                  <a:cubicBezTo>
                    <a:pt x="319" y="25"/>
                    <a:pt x="319" y="25"/>
                    <a:pt x="318" y="25"/>
                  </a:cubicBezTo>
                  <a:cubicBezTo>
                    <a:pt x="317" y="25"/>
                    <a:pt x="317" y="25"/>
                    <a:pt x="316" y="26"/>
                  </a:cubicBezTo>
                  <a:cubicBezTo>
                    <a:pt x="317" y="25"/>
                    <a:pt x="317" y="24"/>
                    <a:pt x="318" y="24"/>
                  </a:cubicBezTo>
                  <a:cubicBezTo>
                    <a:pt x="319" y="23"/>
                    <a:pt x="319" y="22"/>
                    <a:pt x="320" y="22"/>
                  </a:cubicBezTo>
                  <a:cubicBezTo>
                    <a:pt x="320" y="22"/>
                    <a:pt x="322" y="21"/>
                    <a:pt x="326" y="16"/>
                  </a:cubicBezTo>
                  <a:cubicBezTo>
                    <a:pt x="326" y="16"/>
                    <a:pt x="326" y="16"/>
                    <a:pt x="326" y="16"/>
                  </a:cubicBezTo>
                  <a:cubicBezTo>
                    <a:pt x="326" y="15"/>
                    <a:pt x="326" y="15"/>
                    <a:pt x="326" y="15"/>
                  </a:cubicBezTo>
                  <a:cubicBezTo>
                    <a:pt x="326" y="13"/>
                    <a:pt x="327" y="11"/>
                    <a:pt x="329" y="9"/>
                  </a:cubicBezTo>
                  <a:cubicBezTo>
                    <a:pt x="332" y="6"/>
                    <a:pt x="331" y="2"/>
                    <a:pt x="331" y="1"/>
                  </a:cubicBezTo>
                  <a:cubicBezTo>
                    <a:pt x="331" y="0"/>
                    <a:pt x="331" y="0"/>
                    <a:pt x="331" y="0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29" y="0"/>
                    <a:pt x="329" y="0"/>
                    <a:pt x="327" y="0"/>
                  </a:cubicBezTo>
                  <a:close/>
                  <a:moveTo>
                    <a:pt x="309" y="28"/>
                  </a:moveTo>
                  <a:cubicBezTo>
                    <a:pt x="310" y="28"/>
                    <a:pt x="310" y="28"/>
                    <a:pt x="310" y="28"/>
                  </a:cubicBezTo>
                  <a:cubicBezTo>
                    <a:pt x="311" y="28"/>
                    <a:pt x="311" y="28"/>
                    <a:pt x="311" y="28"/>
                  </a:cubicBezTo>
                  <a:cubicBezTo>
                    <a:pt x="312" y="28"/>
                    <a:pt x="313" y="27"/>
                    <a:pt x="314" y="26"/>
                  </a:cubicBezTo>
                  <a:cubicBezTo>
                    <a:pt x="315" y="26"/>
                    <a:pt x="315" y="26"/>
                    <a:pt x="316" y="26"/>
                  </a:cubicBezTo>
                  <a:cubicBezTo>
                    <a:pt x="315" y="26"/>
                    <a:pt x="315" y="26"/>
                    <a:pt x="315" y="27"/>
                  </a:cubicBezTo>
                  <a:cubicBezTo>
                    <a:pt x="314" y="28"/>
                    <a:pt x="315" y="29"/>
                    <a:pt x="315" y="30"/>
                  </a:cubicBezTo>
                  <a:cubicBezTo>
                    <a:pt x="316" y="30"/>
                    <a:pt x="316" y="31"/>
                    <a:pt x="316" y="31"/>
                  </a:cubicBezTo>
                  <a:cubicBezTo>
                    <a:pt x="317" y="33"/>
                    <a:pt x="317" y="33"/>
                    <a:pt x="316" y="34"/>
                  </a:cubicBezTo>
                  <a:cubicBezTo>
                    <a:pt x="316" y="35"/>
                    <a:pt x="316" y="35"/>
                    <a:pt x="316" y="35"/>
                  </a:cubicBezTo>
                  <a:cubicBezTo>
                    <a:pt x="316" y="35"/>
                    <a:pt x="316" y="35"/>
                    <a:pt x="315" y="35"/>
                  </a:cubicBezTo>
                  <a:cubicBezTo>
                    <a:pt x="315" y="35"/>
                    <a:pt x="315" y="34"/>
                    <a:pt x="315" y="33"/>
                  </a:cubicBezTo>
                  <a:cubicBezTo>
                    <a:pt x="315" y="33"/>
                    <a:pt x="315" y="32"/>
                    <a:pt x="314" y="32"/>
                  </a:cubicBezTo>
                  <a:cubicBezTo>
                    <a:pt x="314" y="30"/>
                    <a:pt x="312" y="29"/>
                    <a:pt x="310" y="29"/>
                  </a:cubicBezTo>
                  <a:cubicBezTo>
                    <a:pt x="310" y="29"/>
                    <a:pt x="309" y="29"/>
                    <a:pt x="309" y="29"/>
                  </a:cubicBezTo>
                  <a:cubicBezTo>
                    <a:pt x="309" y="28"/>
                    <a:pt x="309" y="28"/>
                    <a:pt x="309" y="28"/>
                  </a:cubicBezTo>
                  <a:close/>
                  <a:moveTo>
                    <a:pt x="304" y="41"/>
                  </a:moveTo>
                  <a:cubicBezTo>
                    <a:pt x="305" y="40"/>
                    <a:pt x="306" y="40"/>
                    <a:pt x="307" y="40"/>
                  </a:cubicBezTo>
                  <a:cubicBezTo>
                    <a:pt x="307" y="40"/>
                    <a:pt x="308" y="41"/>
                    <a:pt x="308" y="42"/>
                  </a:cubicBezTo>
                  <a:cubicBezTo>
                    <a:pt x="309" y="43"/>
                    <a:pt x="310" y="44"/>
                    <a:pt x="311" y="44"/>
                  </a:cubicBezTo>
                  <a:cubicBezTo>
                    <a:pt x="311" y="44"/>
                    <a:pt x="311" y="45"/>
                    <a:pt x="312" y="45"/>
                  </a:cubicBezTo>
                  <a:cubicBezTo>
                    <a:pt x="312" y="45"/>
                    <a:pt x="312" y="45"/>
                    <a:pt x="312" y="45"/>
                  </a:cubicBezTo>
                  <a:cubicBezTo>
                    <a:pt x="312" y="45"/>
                    <a:pt x="311" y="45"/>
                    <a:pt x="311" y="45"/>
                  </a:cubicBezTo>
                  <a:cubicBezTo>
                    <a:pt x="310" y="46"/>
                    <a:pt x="310" y="46"/>
                    <a:pt x="309" y="46"/>
                  </a:cubicBezTo>
                  <a:cubicBezTo>
                    <a:pt x="307" y="47"/>
                    <a:pt x="306" y="48"/>
                    <a:pt x="305" y="48"/>
                  </a:cubicBezTo>
                  <a:cubicBezTo>
                    <a:pt x="306" y="47"/>
                    <a:pt x="306" y="46"/>
                    <a:pt x="306" y="44"/>
                  </a:cubicBezTo>
                  <a:cubicBezTo>
                    <a:pt x="306" y="44"/>
                    <a:pt x="306" y="44"/>
                    <a:pt x="306" y="44"/>
                  </a:cubicBezTo>
                  <a:cubicBezTo>
                    <a:pt x="307" y="42"/>
                    <a:pt x="306" y="42"/>
                    <a:pt x="304" y="41"/>
                  </a:cubicBezTo>
                  <a:close/>
                  <a:moveTo>
                    <a:pt x="256" y="63"/>
                  </a:moveTo>
                  <a:cubicBezTo>
                    <a:pt x="259" y="63"/>
                    <a:pt x="261" y="63"/>
                    <a:pt x="263" y="62"/>
                  </a:cubicBezTo>
                  <a:cubicBezTo>
                    <a:pt x="265" y="62"/>
                    <a:pt x="266" y="62"/>
                    <a:pt x="267" y="61"/>
                  </a:cubicBezTo>
                  <a:cubicBezTo>
                    <a:pt x="268" y="61"/>
                    <a:pt x="269" y="61"/>
                    <a:pt x="269" y="61"/>
                  </a:cubicBezTo>
                  <a:cubicBezTo>
                    <a:pt x="269" y="62"/>
                    <a:pt x="269" y="63"/>
                    <a:pt x="268" y="64"/>
                  </a:cubicBezTo>
                  <a:cubicBezTo>
                    <a:pt x="268" y="65"/>
                    <a:pt x="268" y="65"/>
                    <a:pt x="268" y="65"/>
                  </a:cubicBezTo>
                  <a:cubicBezTo>
                    <a:pt x="267" y="66"/>
                    <a:pt x="267" y="68"/>
                    <a:pt x="267" y="69"/>
                  </a:cubicBezTo>
                  <a:cubicBezTo>
                    <a:pt x="266" y="72"/>
                    <a:pt x="266" y="72"/>
                    <a:pt x="265" y="72"/>
                  </a:cubicBezTo>
                  <a:cubicBezTo>
                    <a:pt x="264" y="72"/>
                    <a:pt x="263" y="72"/>
                    <a:pt x="263" y="72"/>
                  </a:cubicBezTo>
                  <a:cubicBezTo>
                    <a:pt x="262" y="72"/>
                    <a:pt x="262" y="72"/>
                    <a:pt x="262" y="72"/>
                  </a:cubicBezTo>
                  <a:cubicBezTo>
                    <a:pt x="262" y="72"/>
                    <a:pt x="261" y="71"/>
                    <a:pt x="260" y="70"/>
                  </a:cubicBezTo>
                  <a:cubicBezTo>
                    <a:pt x="258" y="69"/>
                    <a:pt x="257" y="68"/>
                    <a:pt x="256" y="68"/>
                  </a:cubicBezTo>
                  <a:cubicBezTo>
                    <a:pt x="255" y="68"/>
                    <a:pt x="255" y="69"/>
                    <a:pt x="255" y="69"/>
                  </a:cubicBezTo>
                  <a:cubicBezTo>
                    <a:pt x="254" y="69"/>
                    <a:pt x="253" y="69"/>
                    <a:pt x="252" y="69"/>
                  </a:cubicBezTo>
                  <a:cubicBezTo>
                    <a:pt x="249" y="69"/>
                    <a:pt x="248" y="68"/>
                    <a:pt x="246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6"/>
                    <a:pt x="244" y="66"/>
                    <a:pt x="243" y="66"/>
                  </a:cubicBezTo>
                  <a:cubicBezTo>
                    <a:pt x="242" y="66"/>
                    <a:pt x="242" y="66"/>
                    <a:pt x="241" y="67"/>
                  </a:cubicBezTo>
                  <a:cubicBezTo>
                    <a:pt x="240" y="67"/>
                    <a:pt x="239" y="68"/>
                    <a:pt x="238" y="68"/>
                  </a:cubicBezTo>
                  <a:cubicBezTo>
                    <a:pt x="232" y="72"/>
                    <a:pt x="229" y="74"/>
                    <a:pt x="224" y="78"/>
                  </a:cubicBezTo>
                  <a:cubicBezTo>
                    <a:pt x="222" y="80"/>
                    <a:pt x="221" y="80"/>
                    <a:pt x="219" y="81"/>
                  </a:cubicBezTo>
                  <a:cubicBezTo>
                    <a:pt x="218" y="82"/>
                    <a:pt x="216" y="82"/>
                    <a:pt x="215" y="86"/>
                  </a:cubicBezTo>
                  <a:cubicBezTo>
                    <a:pt x="214" y="87"/>
                    <a:pt x="213" y="88"/>
                    <a:pt x="212" y="89"/>
                  </a:cubicBezTo>
                  <a:cubicBezTo>
                    <a:pt x="212" y="90"/>
                    <a:pt x="211" y="90"/>
                    <a:pt x="211" y="92"/>
                  </a:cubicBezTo>
                  <a:cubicBezTo>
                    <a:pt x="211" y="93"/>
                    <a:pt x="212" y="94"/>
                    <a:pt x="213" y="94"/>
                  </a:cubicBezTo>
                  <a:cubicBezTo>
                    <a:pt x="213" y="95"/>
                    <a:pt x="214" y="95"/>
                    <a:pt x="214" y="96"/>
                  </a:cubicBezTo>
                  <a:cubicBezTo>
                    <a:pt x="212" y="96"/>
                    <a:pt x="212" y="95"/>
                    <a:pt x="212" y="95"/>
                  </a:cubicBezTo>
                  <a:cubicBezTo>
                    <a:pt x="210" y="94"/>
                    <a:pt x="209" y="93"/>
                    <a:pt x="208" y="93"/>
                  </a:cubicBezTo>
                  <a:cubicBezTo>
                    <a:pt x="208" y="93"/>
                    <a:pt x="208" y="93"/>
                    <a:pt x="208" y="93"/>
                  </a:cubicBezTo>
                  <a:cubicBezTo>
                    <a:pt x="208" y="93"/>
                    <a:pt x="208" y="93"/>
                    <a:pt x="208" y="93"/>
                  </a:cubicBezTo>
                  <a:cubicBezTo>
                    <a:pt x="208" y="91"/>
                    <a:pt x="208" y="89"/>
                    <a:pt x="209" y="88"/>
                  </a:cubicBezTo>
                  <a:cubicBezTo>
                    <a:pt x="209" y="88"/>
                    <a:pt x="209" y="87"/>
                    <a:pt x="210" y="87"/>
                  </a:cubicBezTo>
                  <a:cubicBezTo>
                    <a:pt x="211" y="86"/>
                    <a:pt x="212" y="84"/>
                    <a:pt x="213" y="82"/>
                  </a:cubicBezTo>
                  <a:cubicBezTo>
                    <a:pt x="213" y="81"/>
                    <a:pt x="214" y="80"/>
                    <a:pt x="214" y="79"/>
                  </a:cubicBezTo>
                  <a:cubicBezTo>
                    <a:pt x="214" y="77"/>
                    <a:pt x="214" y="76"/>
                    <a:pt x="216" y="74"/>
                  </a:cubicBezTo>
                  <a:cubicBezTo>
                    <a:pt x="216" y="74"/>
                    <a:pt x="217" y="73"/>
                    <a:pt x="217" y="72"/>
                  </a:cubicBezTo>
                  <a:cubicBezTo>
                    <a:pt x="219" y="71"/>
                    <a:pt x="219" y="71"/>
                    <a:pt x="220" y="71"/>
                  </a:cubicBezTo>
                  <a:cubicBezTo>
                    <a:pt x="220" y="71"/>
                    <a:pt x="221" y="71"/>
                    <a:pt x="222" y="71"/>
                  </a:cubicBezTo>
                  <a:cubicBezTo>
                    <a:pt x="223" y="71"/>
                    <a:pt x="223" y="71"/>
                    <a:pt x="224" y="72"/>
                  </a:cubicBezTo>
                  <a:cubicBezTo>
                    <a:pt x="225" y="72"/>
                    <a:pt x="226" y="72"/>
                    <a:pt x="226" y="72"/>
                  </a:cubicBezTo>
                  <a:cubicBezTo>
                    <a:pt x="228" y="72"/>
                    <a:pt x="230" y="71"/>
                    <a:pt x="232" y="69"/>
                  </a:cubicBezTo>
                  <a:cubicBezTo>
                    <a:pt x="233" y="68"/>
                    <a:pt x="233" y="68"/>
                    <a:pt x="233" y="68"/>
                  </a:cubicBezTo>
                  <a:cubicBezTo>
                    <a:pt x="236" y="65"/>
                    <a:pt x="237" y="63"/>
                    <a:pt x="240" y="63"/>
                  </a:cubicBezTo>
                  <a:cubicBezTo>
                    <a:pt x="242" y="62"/>
                    <a:pt x="242" y="62"/>
                    <a:pt x="243" y="62"/>
                  </a:cubicBezTo>
                  <a:cubicBezTo>
                    <a:pt x="244" y="62"/>
                    <a:pt x="245" y="62"/>
                    <a:pt x="246" y="62"/>
                  </a:cubicBezTo>
                  <a:cubicBezTo>
                    <a:pt x="247" y="62"/>
                    <a:pt x="248" y="62"/>
                    <a:pt x="249" y="63"/>
                  </a:cubicBezTo>
                  <a:cubicBezTo>
                    <a:pt x="251" y="63"/>
                    <a:pt x="251" y="63"/>
                    <a:pt x="251" y="63"/>
                  </a:cubicBezTo>
                  <a:cubicBezTo>
                    <a:pt x="253" y="63"/>
                    <a:pt x="254" y="63"/>
                    <a:pt x="256" y="63"/>
                  </a:cubicBezTo>
                  <a:close/>
                  <a:moveTo>
                    <a:pt x="398" y="127"/>
                  </a:moveTo>
                  <a:cubicBezTo>
                    <a:pt x="398" y="127"/>
                    <a:pt x="399" y="127"/>
                    <a:pt x="399" y="127"/>
                  </a:cubicBezTo>
                  <a:cubicBezTo>
                    <a:pt x="400" y="127"/>
                    <a:pt x="400" y="128"/>
                    <a:pt x="402" y="130"/>
                  </a:cubicBezTo>
                  <a:cubicBezTo>
                    <a:pt x="403" y="131"/>
                    <a:pt x="404" y="132"/>
                    <a:pt x="405" y="132"/>
                  </a:cubicBezTo>
                  <a:cubicBezTo>
                    <a:pt x="406" y="133"/>
                    <a:pt x="406" y="133"/>
                    <a:pt x="407" y="135"/>
                  </a:cubicBezTo>
                  <a:cubicBezTo>
                    <a:pt x="408" y="136"/>
                    <a:pt x="409" y="137"/>
                    <a:pt x="409" y="138"/>
                  </a:cubicBezTo>
                  <a:cubicBezTo>
                    <a:pt x="411" y="140"/>
                    <a:pt x="411" y="141"/>
                    <a:pt x="410" y="143"/>
                  </a:cubicBezTo>
                  <a:cubicBezTo>
                    <a:pt x="410" y="144"/>
                    <a:pt x="410" y="144"/>
                    <a:pt x="410" y="145"/>
                  </a:cubicBezTo>
                  <a:cubicBezTo>
                    <a:pt x="409" y="145"/>
                    <a:pt x="409" y="145"/>
                    <a:pt x="409" y="144"/>
                  </a:cubicBezTo>
                  <a:cubicBezTo>
                    <a:pt x="408" y="144"/>
                    <a:pt x="407" y="143"/>
                    <a:pt x="406" y="143"/>
                  </a:cubicBezTo>
                  <a:cubicBezTo>
                    <a:pt x="405" y="143"/>
                    <a:pt x="404" y="144"/>
                    <a:pt x="403" y="145"/>
                  </a:cubicBezTo>
                  <a:cubicBezTo>
                    <a:pt x="403" y="145"/>
                    <a:pt x="403" y="145"/>
                    <a:pt x="403" y="145"/>
                  </a:cubicBezTo>
                  <a:cubicBezTo>
                    <a:pt x="404" y="142"/>
                    <a:pt x="404" y="140"/>
                    <a:pt x="403" y="138"/>
                  </a:cubicBezTo>
                  <a:cubicBezTo>
                    <a:pt x="402" y="137"/>
                    <a:pt x="400" y="137"/>
                    <a:pt x="399" y="137"/>
                  </a:cubicBezTo>
                  <a:cubicBezTo>
                    <a:pt x="398" y="137"/>
                    <a:pt x="398" y="137"/>
                    <a:pt x="398" y="137"/>
                  </a:cubicBezTo>
                  <a:cubicBezTo>
                    <a:pt x="397" y="137"/>
                    <a:pt x="397" y="137"/>
                    <a:pt x="397" y="137"/>
                  </a:cubicBezTo>
                  <a:cubicBezTo>
                    <a:pt x="395" y="137"/>
                    <a:pt x="391" y="137"/>
                    <a:pt x="391" y="141"/>
                  </a:cubicBezTo>
                  <a:cubicBezTo>
                    <a:pt x="391" y="142"/>
                    <a:pt x="391" y="142"/>
                    <a:pt x="391" y="142"/>
                  </a:cubicBezTo>
                  <a:cubicBezTo>
                    <a:pt x="391" y="143"/>
                    <a:pt x="391" y="144"/>
                    <a:pt x="391" y="144"/>
                  </a:cubicBezTo>
                  <a:cubicBezTo>
                    <a:pt x="391" y="144"/>
                    <a:pt x="390" y="143"/>
                    <a:pt x="389" y="142"/>
                  </a:cubicBezTo>
                  <a:cubicBezTo>
                    <a:pt x="388" y="142"/>
                    <a:pt x="388" y="141"/>
                    <a:pt x="387" y="140"/>
                  </a:cubicBezTo>
                  <a:cubicBezTo>
                    <a:pt x="387" y="140"/>
                    <a:pt x="387" y="140"/>
                    <a:pt x="387" y="139"/>
                  </a:cubicBezTo>
                  <a:cubicBezTo>
                    <a:pt x="387" y="140"/>
                    <a:pt x="387" y="140"/>
                    <a:pt x="388" y="140"/>
                  </a:cubicBezTo>
                  <a:cubicBezTo>
                    <a:pt x="389" y="140"/>
                    <a:pt x="390" y="139"/>
                    <a:pt x="392" y="138"/>
                  </a:cubicBezTo>
                  <a:cubicBezTo>
                    <a:pt x="393" y="137"/>
                    <a:pt x="395" y="136"/>
                    <a:pt x="396" y="136"/>
                  </a:cubicBezTo>
                  <a:cubicBezTo>
                    <a:pt x="398" y="135"/>
                    <a:pt x="400" y="135"/>
                    <a:pt x="400" y="132"/>
                  </a:cubicBezTo>
                  <a:cubicBezTo>
                    <a:pt x="400" y="131"/>
                    <a:pt x="400" y="130"/>
                    <a:pt x="399" y="129"/>
                  </a:cubicBezTo>
                  <a:cubicBezTo>
                    <a:pt x="399" y="129"/>
                    <a:pt x="398" y="129"/>
                    <a:pt x="398" y="128"/>
                  </a:cubicBezTo>
                  <a:cubicBezTo>
                    <a:pt x="398" y="127"/>
                    <a:pt x="398" y="127"/>
                    <a:pt x="398" y="127"/>
                  </a:cubicBezTo>
                  <a:close/>
                  <a:moveTo>
                    <a:pt x="382" y="136"/>
                  </a:moveTo>
                  <a:cubicBezTo>
                    <a:pt x="383" y="136"/>
                    <a:pt x="385" y="135"/>
                    <a:pt x="385" y="133"/>
                  </a:cubicBezTo>
                  <a:cubicBezTo>
                    <a:pt x="386" y="131"/>
                    <a:pt x="386" y="131"/>
                    <a:pt x="388" y="130"/>
                  </a:cubicBezTo>
                  <a:cubicBezTo>
                    <a:pt x="388" y="130"/>
                    <a:pt x="389" y="130"/>
                    <a:pt x="389" y="130"/>
                  </a:cubicBezTo>
                  <a:cubicBezTo>
                    <a:pt x="389" y="131"/>
                    <a:pt x="388" y="131"/>
                    <a:pt x="388" y="131"/>
                  </a:cubicBezTo>
                  <a:cubicBezTo>
                    <a:pt x="388" y="132"/>
                    <a:pt x="387" y="132"/>
                    <a:pt x="387" y="133"/>
                  </a:cubicBezTo>
                  <a:cubicBezTo>
                    <a:pt x="386" y="134"/>
                    <a:pt x="384" y="135"/>
                    <a:pt x="385" y="136"/>
                  </a:cubicBezTo>
                  <a:cubicBezTo>
                    <a:pt x="385" y="137"/>
                    <a:pt x="385" y="138"/>
                    <a:pt x="386" y="138"/>
                  </a:cubicBezTo>
                  <a:cubicBezTo>
                    <a:pt x="386" y="139"/>
                    <a:pt x="386" y="139"/>
                    <a:pt x="386" y="139"/>
                  </a:cubicBezTo>
                  <a:cubicBezTo>
                    <a:pt x="386" y="139"/>
                    <a:pt x="386" y="139"/>
                    <a:pt x="386" y="139"/>
                  </a:cubicBezTo>
                  <a:cubicBezTo>
                    <a:pt x="385" y="138"/>
                    <a:pt x="384" y="137"/>
                    <a:pt x="382" y="136"/>
                  </a:cubicBezTo>
                  <a:close/>
                  <a:moveTo>
                    <a:pt x="390" y="162"/>
                  </a:moveTo>
                  <a:cubicBezTo>
                    <a:pt x="390" y="162"/>
                    <a:pt x="391" y="161"/>
                    <a:pt x="391" y="161"/>
                  </a:cubicBezTo>
                  <a:cubicBezTo>
                    <a:pt x="393" y="159"/>
                    <a:pt x="393" y="159"/>
                    <a:pt x="394" y="158"/>
                  </a:cubicBezTo>
                  <a:cubicBezTo>
                    <a:pt x="395" y="157"/>
                    <a:pt x="396" y="157"/>
                    <a:pt x="397" y="155"/>
                  </a:cubicBezTo>
                  <a:cubicBezTo>
                    <a:pt x="397" y="154"/>
                    <a:pt x="397" y="154"/>
                    <a:pt x="397" y="154"/>
                  </a:cubicBezTo>
                  <a:cubicBezTo>
                    <a:pt x="398" y="153"/>
                    <a:pt x="398" y="153"/>
                    <a:pt x="398" y="153"/>
                  </a:cubicBezTo>
                  <a:cubicBezTo>
                    <a:pt x="398" y="153"/>
                    <a:pt x="398" y="153"/>
                    <a:pt x="398" y="153"/>
                  </a:cubicBezTo>
                  <a:cubicBezTo>
                    <a:pt x="399" y="154"/>
                    <a:pt x="399" y="154"/>
                    <a:pt x="398" y="155"/>
                  </a:cubicBezTo>
                  <a:cubicBezTo>
                    <a:pt x="398" y="156"/>
                    <a:pt x="398" y="156"/>
                    <a:pt x="398" y="156"/>
                  </a:cubicBezTo>
                  <a:cubicBezTo>
                    <a:pt x="398" y="159"/>
                    <a:pt x="397" y="159"/>
                    <a:pt x="395" y="160"/>
                  </a:cubicBezTo>
                  <a:cubicBezTo>
                    <a:pt x="394" y="160"/>
                    <a:pt x="394" y="160"/>
                    <a:pt x="394" y="160"/>
                  </a:cubicBezTo>
                  <a:cubicBezTo>
                    <a:pt x="393" y="161"/>
                    <a:pt x="391" y="162"/>
                    <a:pt x="390" y="162"/>
                  </a:cubicBezTo>
                  <a:close/>
                  <a:moveTo>
                    <a:pt x="354" y="16"/>
                  </a:moveTo>
                  <a:cubicBezTo>
                    <a:pt x="354" y="16"/>
                    <a:pt x="353" y="17"/>
                    <a:pt x="352" y="17"/>
                  </a:cubicBezTo>
                  <a:cubicBezTo>
                    <a:pt x="351" y="18"/>
                    <a:pt x="349" y="18"/>
                    <a:pt x="347" y="19"/>
                  </a:cubicBezTo>
                  <a:cubicBezTo>
                    <a:pt x="344" y="19"/>
                    <a:pt x="340" y="20"/>
                    <a:pt x="339" y="23"/>
                  </a:cubicBezTo>
                  <a:cubicBezTo>
                    <a:pt x="338" y="25"/>
                    <a:pt x="337" y="27"/>
                    <a:pt x="338" y="30"/>
                  </a:cubicBezTo>
                  <a:cubicBezTo>
                    <a:pt x="339" y="32"/>
                    <a:pt x="339" y="33"/>
                    <a:pt x="338" y="37"/>
                  </a:cubicBezTo>
                  <a:cubicBezTo>
                    <a:pt x="337" y="40"/>
                    <a:pt x="337" y="41"/>
                    <a:pt x="339" y="42"/>
                  </a:cubicBezTo>
                  <a:cubicBezTo>
                    <a:pt x="339" y="43"/>
                    <a:pt x="339" y="43"/>
                    <a:pt x="339" y="43"/>
                  </a:cubicBezTo>
                  <a:cubicBezTo>
                    <a:pt x="340" y="44"/>
                    <a:pt x="341" y="45"/>
                    <a:pt x="343" y="45"/>
                  </a:cubicBezTo>
                  <a:cubicBezTo>
                    <a:pt x="345" y="45"/>
                    <a:pt x="347" y="44"/>
                    <a:pt x="348" y="43"/>
                  </a:cubicBezTo>
                  <a:cubicBezTo>
                    <a:pt x="349" y="44"/>
                    <a:pt x="349" y="44"/>
                    <a:pt x="349" y="44"/>
                  </a:cubicBezTo>
                  <a:cubicBezTo>
                    <a:pt x="350" y="43"/>
                    <a:pt x="350" y="43"/>
                    <a:pt x="350" y="43"/>
                  </a:cubicBezTo>
                  <a:cubicBezTo>
                    <a:pt x="351" y="42"/>
                    <a:pt x="351" y="42"/>
                    <a:pt x="351" y="42"/>
                  </a:cubicBezTo>
                  <a:cubicBezTo>
                    <a:pt x="353" y="39"/>
                    <a:pt x="354" y="38"/>
                    <a:pt x="356" y="37"/>
                  </a:cubicBezTo>
                  <a:cubicBezTo>
                    <a:pt x="362" y="33"/>
                    <a:pt x="364" y="30"/>
                    <a:pt x="362" y="27"/>
                  </a:cubicBezTo>
                  <a:cubicBezTo>
                    <a:pt x="362" y="26"/>
                    <a:pt x="362" y="26"/>
                    <a:pt x="361" y="25"/>
                  </a:cubicBezTo>
                  <a:cubicBezTo>
                    <a:pt x="360" y="21"/>
                    <a:pt x="358" y="16"/>
                    <a:pt x="354" y="16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2195513" y="2189163"/>
              <a:ext cx="228600" cy="222250"/>
            </a:xfrm>
            <a:custGeom>
              <a:avLst/>
              <a:gdLst>
                <a:gd name="T0" fmla="*/ 45 w 74"/>
                <a:gd name="T1" fmla="*/ 64 h 72"/>
                <a:gd name="T2" fmla="*/ 43 w 74"/>
                <a:gd name="T3" fmla="*/ 62 h 72"/>
                <a:gd name="T4" fmla="*/ 39 w 74"/>
                <a:gd name="T5" fmla="*/ 63 h 72"/>
                <a:gd name="T6" fmla="*/ 33 w 74"/>
                <a:gd name="T7" fmla="*/ 69 h 72"/>
                <a:gd name="T8" fmla="*/ 25 w 74"/>
                <a:gd name="T9" fmla="*/ 66 h 72"/>
                <a:gd name="T10" fmla="*/ 23 w 74"/>
                <a:gd name="T11" fmla="*/ 61 h 72"/>
                <a:gd name="T12" fmla="*/ 19 w 74"/>
                <a:gd name="T13" fmla="*/ 63 h 72"/>
                <a:gd name="T14" fmla="*/ 16 w 74"/>
                <a:gd name="T15" fmla="*/ 66 h 72"/>
                <a:gd name="T16" fmla="*/ 10 w 74"/>
                <a:gd name="T17" fmla="*/ 59 h 72"/>
                <a:gd name="T18" fmla="*/ 4 w 74"/>
                <a:gd name="T19" fmla="*/ 41 h 72"/>
                <a:gd name="T20" fmla="*/ 2 w 74"/>
                <a:gd name="T21" fmla="*/ 40 h 72"/>
                <a:gd name="T22" fmla="*/ 2 w 74"/>
                <a:gd name="T23" fmla="*/ 39 h 72"/>
                <a:gd name="T24" fmla="*/ 4 w 74"/>
                <a:gd name="T25" fmla="*/ 27 h 72"/>
                <a:gd name="T26" fmla="*/ 7 w 74"/>
                <a:gd name="T27" fmla="*/ 24 h 72"/>
                <a:gd name="T28" fmla="*/ 10 w 74"/>
                <a:gd name="T29" fmla="*/ 29 h 72"/>
                <a:gd name="T30" fmla="*/ 13 w 74"/>
                <a:gd name="T31" fmla="*/ 32 h 72"/>
                <a:gd name="T32" fmla="*/ 19 w 74"/>
                <a:gd name="T33" fmla="*/ 27 h 72"/>
                <a:gd name="T34" fmla="*/ 24 w 74"/>
                <a:gd name="T35" fmla="*/ 20 h 72"/>
                <a:gd name="T36" fmla="*/ 33 w 74"/>
                <a:gd name="T37" fmla="*/ 16 h 72"/>
                <a:gd name="T38" fmla="*/ 37 w 74"/>
                <a:gd name="T39" fmla="*/ 13 h 72"/>
                <a:gd name="T40" fmla="*/ 40 w 74"/>
                <a:gd name="T41" fmla="*/ 13 h 72"/>
                <a:gd name="T42" fmla="*/ 46 w 74"/>
                <a:gd name="T43" fmla="*/ 5 h 72"/>
                <a:gd name="T44" fmla="*/ 51 w 74"/>
                <a:gd name="T45" fmla="*/ 3 h 72"/>
                <a:gd name="T46" fmla="*/ 57 w 74"/>
                <a:gd name="T47" fmla="*/ 0 h 72"/>
                <a:gd name="T48" fmla="*/ 57 w 74"/>
                <a:gd name="T49" fmla="*/ 8 h 72"/>
                <a:gd name="T50" fmla="*/ 57 w 74"/>
                <a:gd name="T51" fmla="*/ 18 h 72"/>
                <a:gd name="T52" fmla="*/ 63 w 74"/>
                <a:gd name="T53" fmla="*/ 23 h 72"/>
                <a:gd name="T54" fmla="*/ 60 w 74"/>
                <a:gd name="T55" fmla="*/ 29 h 72"/>
                <a:gd name="T56" fmla="*/ 59 w 74"/>
                <a:gd name="T57" fmla="*/ 33 h 72"/>
                <a:gd name="T58" fmla="*/ 59 w 74"/>
                <a:gd name="T59" fmla="*/ 35 h 72"/>
                <a:gd name="T60" fmla="*/ 53 w 74"/>
                <a:gd name="T61" fmla="*/ 36 h 72"/>
                <a:gd name="T62" fmla="*/ 57 w 74"/>
                <a:gd name="T63" fmla="*/ 47 h 72"/>
                <a:gd name="T64" fmla="*/ 67 w 74"/>
                <a:gd name="T65" fmla="*/ 55 h 72"/>
                <a:gd name="T66" fmla="*/ 73 w 74"/>
                <a:gd name="T67" fmla="*/ 61 h 72"/>
                <a:gd name="T68" fmla="*/ 72 w 74"/>
                <a:gd name="T69" fmla="*/ 66 h 72"/>
                <a:gd name="T70" fmla="*/ 66 w 74"/>
                <a:gd name="T71" fmla="*/ 69 h 72"/>
                <a:gd name="T72" fmla="*/ 59 w 74"/>
                <a:gd name="T73" fmla="*/ 72 h 72"/>
                <a:gd name="T74" fmla="*/ 56 w 74"/>
                <a:gd name="T7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4" h="72">
                  <a:moveTo>
                    <a:pt x="56" y="72"/>
                  </a:moveTo>
                  <a:cubicBezTo>
                    <a:pt x="52" y="72"/>
                    <a:pt x="48" y="67"/>
                    <a:pt x="45" y="64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4" y="62"/>
                    <a:pt x="43" y="62"/>
                    <a:pt x="43" y="62"/>
                  </a:cubicBezTo>
                  <a:cubicBezTo>
                    <a:pt x="42" y="62"/>
                    <a:pt x="41" y="62"/>
                    <a:pt x="40" y="62"/>
                  </a:cubicBezTo>
                  <a:cubicBezTo>
                    <a:pt x="39" y="63"/>
                    <a:pt x="39" y="63"/>
                    <a:pt x="39" y="63"/>
                  </a:cubicBezTo>
                  <a:cubicBezTo>
                    <a:pt x="38" y="64"/>
                    <a:pt x="37" y="65"/>
                    <a:pt x="36" y="66"/>
                  </a:cubicBezTo>
                  <a:cubicBezTo>
                    <a:pt x="35" y="67"/>
                    <a:pt x="34" y="68"/>
                    <a:pt x="33" y="69"/>
                  </a:cubicBezTo>
                  <a:cubicBezTo>
                    <a:pt x="32" y="69"/>
                    <a:pt x="31" y="70"/>
                    <a:pt x="30" y="70"/>
                  </a:cubicBezTo>
                  <a:cubicBezTo>
                    <a:pt x="28" y="70"/>
                    <a:pt x="25" y="68"/>
                    <a:pt x="25" y="66"/>
                  </a:cubicBezTo>
                  <a:cubicBezTo>
                    <a:pt x="24" y="65"/>
                    <a:pt x="24" y="64"/>
                    <a:pt x="24" y="63"/>
                  </a:cubicBezTo>
                  <a:cubicBezTo>
                    <a:pt x="24" y="62"/>
                    <a:pt x="24" y="62"/>
                    <a:pt x="23" y="61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2" y="61"/>
                    <a:pt x="21" y="62"/>
                    <a:pt x="19" y="63"/>
                  </a:cubicBezTo>
                  <a:cubicBezTo>
                    <a:pt x="19" y="64"/>
                    <a:pt x="18" y="64"/>
                    <a:pt x="18" y="65"/>
                  </a:cubicBezTo>
                  <a:cubicBezTo>
                    <a:pt x="17" y="65"/>
                    <a:pt x="17" y="66"/>
                    <a:pt x="16" y="66"/>
                  </a:cubicBezTo>
                  <a:cubicBezTo>
                    <a:pt x="14" y="66"/>
                    <a:pt x="13" y="64"/>
                    <a:pt x="12" y="61"/>
                  </a:cubicBezTo>
                  <a:cubicBezTo>
                    <a:pt x="11" y="60"/>
                    <a:pt x="11" y="59"/>
                    <a:pt x="10" y="59"/>
                  </a:cubicBezTo>
                  <a:cubicBezTo>
                    <a:pt x="8" y="56"/>
                    <a:pt x="8" y="51"/>
                    <a:pt x="9" y="48"/>
                  </a:cubicBezTo>
                  <a:cubicBezTo>
                    <a:pt x="9" y="45"/>
                    <a:pt x="7" y="43"/>
                    <a:pt x="4" y="41"/>
                  </a:cubicBezTo>
                  <a:cubicBezTo>
                    <a:pt x="4" y="41"/>
                    <a:pt x="4" y="41"/>
                    <a:pt x="3" y="40"/>
                  </a:cubicBezTo>
                  <a:cubicBezTo>
                    <a:pt x="3" y="40"/>
                    <a:pt x="3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39"/>
                    <a:pt x="0" y="34"/>
                    <a:pt x="2" y="31"/>
                  </a:cubicBezTo>
                  <a:cubicBezTo>
                    <a:pt x="3" y="30"/>
                    <a:pt x="3" y="29"/>
                    <a:pt x="4" y="27"/>
                  </a:cubicBezTo>
                  <a:cubicBezTo>
                    <a:pt x="4" y="26"/>
                    <a:pt x="5" y="25"/>
                    <a:pt x="5" y="24"/>
                  </a:cubicBezTo>
                  <a:cubicBezTo>
                    <a:pt x="6" y="24"/>
                    <a:pt x="6" y="24"/>
                    <a:pt x="7" y="24"/>
                  </a:cubicBezTo>
                  <a:cubicBezTo>
                    <a:pt x="9" y="24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31"/>
                    <a:pt x="11" y="33"/>
                    <a:pt x="12" y="33"/>
                  </a:cubicBezTo>
                  <a:cubicBezTo>
                    <a:pt x="12" y="33"/>
                    <a:pt x="12" y="33"/>
                    <a:pt x="13" y="32"/>
                  </a:cubicBezTo>
                  <a:cubicBezTo>
                    <a:pt x="14" y="31"/>
                    <a:pt x="15" y="31"/>
                    <a:pt x="16" y="30"/>
                  </a:cubicBezTo>
                  <a:cubicBezTo>
                    <a:pt x="17" y="30"/>
                    <a:pt x="18" y="29"/>
                    <a:pt x="19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2"/>
                    <a:pt x="21" y="20"/>
                    <a:pt x="24" y="20"/>
                  </a:cubicBezTo>
                  <a:cubicBezTo>
                    <a:pt x="27" y="20"/>
                    <a:pt x="29" y="20"/>
                    <a:pt x="31" y="18"/>
                  </a:cubicBezTo>
                  <a:cubicBezTo>
                    <a:pt x="32" y="18"/>
                    <a:pt x="32" y="17"/>
                    <a:pt x="33" y="16"/>
                  </a:cubicBezTo>
                  <a:cubicBezTo>
                    <a:pt x="33" y="16"/>
                    <a:pt x="33" y="15"/>
                    <a:pt x="34" y="14"/>
                  </a:cubicBezTo>
                  <a:cubicBezTo>
                    <a:pt x="35" y="13"/>
                    <a:pt x="36" y="13"/>
                    <a:pt x="37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9" y="13"/>
                    <a:pt x="40" y="13"/>
                  </a:cubicBezTo>
                  <a:cubicBezTo>
                    <a:pt x="41" y="13"/>
                    <a:pt x="42" y="12"/>
                    <a:pt x="42" y="10"/>
                  </a:cubicBezTo>
                  <a:cubicBezTo>
                    <a:pt x="43" y="8"/>
                    <a:pt x="43" y="6"/>
                    <a:pt x="46" y="5"/>
                  </a:cubicBezTo>
                  <a:cubicBezTo>
                    <a:pt x="47" y="5"/>
                    <a:pt x="47" y="5"/>
                    <a:pt x="48" y="5"/>
                  </a:cubicBezTo>
                  <a:cubicBezTo>
                    <a:pt x="49" y="5"/>
                    <a:pt x="50" y="5"/>
                    <a:pt x="51" y="3"/>
                  </a:cubicBezTo>
                  <a:cubicBezTo>
                    <a:pt x="53" y="1"/>
                    <a:pt x="56" y="1"/>
                    <a:pt x="56" y="1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60" y="6"/>
                    <a:pt x="57" y="8"/>
                  </a:cubicBezTo>
                  <a:cubicBezTo>
                    <a:pt x="55" y="10"/>
                    <a:pt x="52" y="13"/>
                    <a:pt x="52" y="13"/>
                  </a:cubicBezTo>
                  <a:cubicBezTo>
                    <a:pt x="52" y="15"/>
                    <a:pt x="55" y="17"/>
                    <a:pt x="57" y="18"/>
                  </a:cubicBezTo>
                  <a:cubicBezTo>
                    <a:pt x="57" y="19"/>
                    <a:pt x="58" y="19"/>
                    <a:pt x="58" y="19"/>
                  </a:cubicBezTo>
                  <a:cubicBezTo>
                    <a:pt x="60" y="20"/>
                    <a:pt x="63" y="21"/>
                    <a:pt x="63" y="23"/>
                  </a:cubicBezTo>
                  <a:cubicBezTo>
                    <a:pt x="63" y="23"/>
                    <a:pt x="63" y="24"/>
                    <a:pt x="62" y="25"/>
                  </a:cubicBezTo>
                  <a:cubicBezTo>
                    <a:pt x="61" y="27"/>
                    <a:pt x="60" y="28"/>
                    <a:pt x="60" y="29"/>
                  </a:cubicBezTo>
                  <a:cubicBezTo>
                    <a:pt x="59" y="30"/>
                    <a:pt x="59" y="31"/>
                    <a:pt x="59" y="31"/>
                  </a:cubicBezTo>
                  <a:cubicBezTo>
                    <a:pt x="58" y="32"/>
                    <a:pt x="59" y="33"/>
                    <a:pt x="59" y="33"/>
                  </a:cubicBezTo>
                  <a:cubicBezTo>
                    <a:pt x="60" y="34"/>
                    <a:pt x="60" y="34"/>
                    <a:pt x="60" y="34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59" y="35"/>
                    <a:pt x="56" y="36"/>
                    <a:pt x="54" y="36"/>
                  </a:cubicBezTo>
                  <a:cubicBezTo>
                    <a:pt x="54" y="36"/>
                    <a:pt x="53" y="36"/>
                    <a:pt x="53" y="36"/>
                  </a:cubicBezTo>
                  <a:cubicBezTo>
                    <a:pt x="53" y="37"/>
                    <a:pt x="54" y="39"/>
                    <a:pt x="54" y="40"/>
                  </a:cubicBezTo>
                  <a:cubicBezTo>
                    <a:pt x="54" y="43"/>
                    <a:pt x="55" y="47"/>
                    <a:pt x="57" y="47"/>
                  </a:cubicBezTo>
                  <a:cubicBezTo>
                    <a:pt x="61" y="47"/>
                    <a:pt x="63" y="49"/>
                    <a:pt x="64" y="51"/>
                  </a:cubicBezTo>
                  <a:cubicBezTo>
                    <a:pt x="64" y="53"/>
                    <a:pt x="66" y="55"/>
                    <a:pt x="67" y="55"/>
                  </a:cubicBezTo>
                  <a:cubicBezTo>
                    <a:pt x="70" y="56"/>
                    <a:pt x="73" y="60"/>
                    <a:pt x="73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2" y="66"/>
                    <a:pt x="71" y="66"/>
                    <a:pt x="71" y="66"/>
                  </a:cubicBezTo>
                  <a:cubicBezTo>
                    <a:pt x="68" y="67"/>
                    <a:pt x="68" y="67"/>
                    <a:pt x="66" y="69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4" y="71"/>
                    <a:pt x="62" y="71"/>
                    <a:pt x="59" y="72"/>
                  </a:cubicBezTo>
                  <a:cubicBezTo>
                    <a:pt x="59" y="72"/>
                    <a:pt x="58" y="72"/>
                    <a:pt x="57" y="72"/>
                  </a:cubicBezTo>
                  <a:cubicBezTo>
                    <a:pt x="57" y="72"/>
                    <a:pt x="56" y="72"/>
                    <a:pt x="56" y="72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" name="Freeform 31"/>
            <p:cNvSpPr>
              <a:spLocks noEditPoints="1"/>
            </p:cNvSpPr>
            <p:nvPr/>
          </p:nvSpPr>
          <p:spPr bwMode="auto">
            <a:xfrm>
              <a:off x="2192338" y="2185988"/>
              <a:ext cx="234950" cy="228600"/>
            </a:xfrm>
            <a:custGeom>
              <a:avLst/>
              <a:gdLst>
                <a:gd name="T0" fmla="*/ 53 w 76"/>
                <a:gd name="T1" fmla="*/ 14 h 74"/>
                <a:gd name="T2" fmla="*/ 59 w 76"/>
                <a:gd name="T3" fmla="*/ 32 h 74"/>
                <a:gd name="T4" fmla="*/ 54 w 76"/>
                <a:gd name="T5" fmla="*/ 36 h 74"/>
                <a:gd name="T6" fmla="*/ 58 w 76"/>
                <a:gd name="T7" fmla="*/ 48 h 74"/>
                <a:gd name="T8" fmla="*/ 73 w 76"/>
                <a:gd name="T9" fmla="*/ 63 h 74"/>
                <a:gd name="T10" fmla="*/ 71 w 76"/>
                <a:gd name="T11" fmla="*/ 66 h 74"/>
                <a:gd name="T12" fmla="*/ 57 w 76"/>
                <a:gd name="T13" fmla="*/ 72 h 74"/>
                <a:gd name="T14" fmla="*/ 40 w 76"/>
                <a:gd name="T15" fmla="*/ 63 h 74"/>
                <a:gd name="T16" fmla="*/ 26 w 76"/>
                <a:gd name="T17" fmla="*/ 67 h 74"/>
                <a:gd name="T18" fmla="*/ 18 w 76"/>
                <a:gd name="T19" fmla="*/ 65 h 74"/>
                <a:gd name="T20" fmla="*/ 11 w 76"/>
                <a:gd name="T21" fmla="*/ 49 h 74"/>
                <a:gd name="T22" fmla="*/ 3 w 76"/>
                <a:gd name="T23" fmla="*/ 40 h 74"/>
                <a:gd name="T24" fmla="*/ 8 w 76"/>
                <a:gd name="T25" fmla="*/ 26 h 74"/>
                <a:gd name="T26" fmla="*/ 14 w 76"/>
                <a:gd name="T27" fmla="*/ 34 h 74"/>
                <a:gd name="T28" fmla="*/ 33 w 76"/>
                <a:gd name="T29" fmla="*/ 20 h 74"/>
                <a:gd name="T30" fmla="*/ 40 w 76"/>
                <a:gd name="T31" fmla="*/ 15 h 74"/>
                <a:gd name="T32" fmla="*/ 47 w 76"/>
                <a:gd name="T33" fmla="*/ 7 h 74"/>
                <a:gd name="T34" fmla="*/ 58 w 76"/>
                <a:gd name="T35" fmla="*/ 0 h 74"/>
                <a:gd name="T36" fmla="*/ 49 w 76"/>
                <a:gd name="T37" fmla="*/ 5 h 74"/>
                <a:gd name="T38" fmla="*/ 41 w 76"/>
                <a:gd name="T39" fmla="*/ 13 h 74"/>
                <a:gd name="T40" fmla="*/ 38 w 76"/>
                <a:gd name="T41" fmla="*/ 13 h 74"/>
                <a:gd name="T42" fmla="*/ 32 w 76"/>
                <a:gd name="T43" fmla="*/ 19 h 74"/>
                <a:gd name="T44" fmla="*/ 19 w 76"/>
                <a:gd name="T45" fmla="*/ 27 h 74"/>
                <a:gd name="T46" fmla="*/ 13 w 76"/>
                <a:gd name="T47" fmla="*/ 33 h 74"/>
                <a:gd name="T48" fmla="*/ 8 w 76"/>
                <a:gd name="T49" fmla="*/ 24 h 74"/>
                <a:gd name="T50" fmla="*/ 4 w 76"/>
                <a:gd name="T51" fmla="*/ 28 h 74"/>
                <a:gd name="T52" fmla="*/ 2 w 76"/>
                <a:gd name="T53" fmla="*/ 41 h 74"/>
                <a:gd name="T54" fmla="*/ 4 w 76"/>
                <a:gd name="T55" fmla="*/ 42 h 74"/>
                <a:gd name="T56" fmla="*/ 11 w 76"/>
                <a:gd name="T57" fmla="*/ 60 h 74"/>
                <a:gd name="T58" fmla="*/ 19 w 76"/>
                <a:gd name="T59" fmla="*/ 67 h 74"/>
                <a:gd name="T60" fmla="*/ 24 w 76"/>
                <a:gd name="T61" fmla="*/ 63 h 74"/>
                <a:gd name="T62" fmla="*/ 31 w 76"/>
                <a:gd name="T63" fmla="*/ 72 h 74"/>
                <a:gd name="T64" fmla="*/ 41 w 76"/>
                <a:gd name="T65" fmla="*/ 65 h 74"/>
                <a:gd name="T66" fmla="*/ 45 w 76"/>
                <a:gd name="T67" fmla="*/ 65 h 74"/>
                <a:gd name="T68" fmla="*/ 58 w 76"/>
                <a:gd name="T69" fmla="*/ 74 h 74"/>
                <a:gd name="T70" fmla="*/ 68 w 76"/>
                <a:gd name="T71" fmla="*/ 70 h 74"/>
                <a:gd name="T72" fmla="*/ 74 w 76"/>
                <a:gd name="T73" fmla="*/ 68 h 74"/>
                <a:gd name="T74" fmla="*/ 75 w 76"/>
                <a:gd name="T75" fmla="*/ 62 h 74"/>
                <a:gd name="T76" fmla="*/ 69 w 76"/>
                <a:gd name="T77" fmla="*/ 56 h 74"/>
                <a:gd name="T78" fmla="*/ 56 w 76"/>
                <a:gd name="T79" fmla="*/ 41 h 74"/>
                <a:gd name="T80" fmla="*/ 55 w 76"/>
                <a:gd name="T81" fmla="*/ 38 h 74"/>
                <a:gd name="T82" fmla="*/ 61 w 76"/>
                <a:gd name="T83" fmla="*/ 34 h 74"/>
                <a:gd name="T84" fmla="*/ 61 w 76"/>
                <a:gd name="T85" fmla="*/ 31 h 74"/>
                <a:gd name="T86" fmla="*/ 59 w 76"/>
                <a:gd name="T87" fmla="*/ 19 h 74"/>
                <a:gd name="T88" fmla="*/ 59 w 76"/>
                <a:gd name="T89" fmla="*/ 1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" h="74">
                  <a:moveTo>
                    <a:pt x="57" y="2"/>
                  </a:moveTo>
                  <a:cubicBezTo>
                    <a:pt x="57" y="2"/>
                    <a:pt x="60" y="7"/>
                    <a:pt x="58" y="8"/>
                  </a:cubicBezTo>
                  <a:cubicBezTo>
                    <a:pt x="56" y="10"/>
                    <a:pt x="53" y="13"/>
                    <a:pt x="53" y="14"/>
                  </a:cubicBezTo>
                  <a:cubicBezTo>
                    <a:pt x="53" y="16"/>
                    <a:pt x="55" y="19"/>
                    <a:pt x="57" y="20"/>
                  </a:cubicBezTo>
                  <a:cubicBezTo>
                    <a:pt x="59" y="21"/>
                    <a:pt x="65" y="23"/>
                    <a:pt x="62" y="25"/>
                  </a:cubicBezTo>
                  <a:cubicBezTo>
                    <a:pt x="60" y="28"/>
                    <a:pt x="60" y="30"/>
                    <a:pt x="59" y="32"/>
                  </a:cubicBezTo>
                  <a:cubicBezTo>
                    <a:pt x="58" y="33"/>
                    <a:pt x="59" y="35"/>
                    <a:pt x="59" y="35"/>
                  </a:cubicBezTo>
                  <a:cubicBezTo>
                    <a:pt x="59" y="35"/>
                    <a:pt x="56" y="37"/>
                    <a:pt x="55" y="37"/>
                  </a:cubicBezTo>
                  <a:cubicBezTo>
                    <a:pt x="55" y="37"/>
                    <a:pt x="54" y="36"/>
                    <a:pt x="54" y="36"/>
                  </a:cubicBezTo>
                  <a:cubicBezTo>
                    <a:pt x="54" y="36"/>
                    <a:pt x="54" y="36"/>
                    <a:pt x="54" y="36"/>
                  </a:cubicBezTo>
                  <a:cubicBezTo>
                    <a:pt x="53" y="36"/>
                    <a:pt x="54" y="41"/>
                    <a:pt x="54" y="41"/>
                  </a:cubicBezTo>
                  <a:cubicBezTo>
                    <a:pt x="54" y="41"/>
                    <a:pt x="55" y="48"/>
                    <a:pt x="58" y="48"/>
                  </a:cubicBezTo>
                  <a:cubicBezTo>
                    <a:pt x="61" y="48"/>
                    <a:pt x="64" y="51"/>
                    <a:pt x="64" y="53"/>
                  </a:cubicBezTo>
                  <a:cubicBezTo>
                    <a:pt x="65" y="55"/>
                    <a:pt x="66" y="57"/>
                    <a:pt x="68" y="57"/>
                  </a:cubicBezTo>
                  <a:cubicBezTo>
                    <a:pt x="70" y="58"/>
                    <a:pt x="73" y="63"/>
                    <a:pt x="73" y="63"/>
                  </a:cubicBezTo>
                  <a:cubicBezTo>
                    <a:pt x="74" y="66"/>
                    <a:pt x="74" y="66"/>
                    <a:pt x="74" y="66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2" y="66"/>
                    <a:pt x="71" y="66"/>
                  </a:cubicBezTo>
                  <a:cubicBezTo>
                    <a:pt x="68" y="67"/>
                    <a:pt x="68" y="68"/>
                    <a:pt x="66" y="70"/>
                  </a:cubicBezTo>
                  <a:cubicBezTo>
                    <a:pt x="64" y="72"/>
                    <a:pt x="61" y="71"/>
                    <a:pt x="58" y="72"/>
                  </a:cubicBezTo>
                  <a:cubicBezTo>
                    <a:pt x="58" y="72"/>
                    <a:pt x="57" y="72"/>
                    <a:pt x="57" y="72"/>
                  </a:cubicBezTo>
                  <a:cubicBezTo>
                    <a:pt x="54" y="72"/>
                    <a:pt x="49" y="67"/>
                    <a:pt x="47" y="64"/>
                  </a:cubicBezTo>
                  <a:cubicBezTo>
                    <a:pt x="46" y="62"/>
                    <a:pt x="45" y="62"/>
                    <a:pt x="44" y="62"/>
                  </a:cubicBezTo>
                  <a:cubicBezTo>
                    <a:pt x="43" y="62"/>
                    <a:pt x="42" y="62"/>
                    <a:pt x="40" y="63"/>
                  </a:cubicBezTo>
                  <a:cubicBezTo>
                    <a:pt x="37" y="65"/>
                    <a:pt x="36" y="67"/>
                    <a:pt x="34" y="69"/>
                  </a:cubicBezTo>
                  <a:cubicBezTo>
                    <a:pt x="33" y="69"/>
                    <a:pt x="32" y="70"/>
                    <a:pt x="31" y="70"/>
                  </a:cubicBezTo>
                  <a:cubicBezTo>
                    <a:pt x="29" y="70"/>
                    <a:pt x="27" y="68"/>
                    <a:pt x="26" y="67"/>
                  </a:cubicBezTo>
                  <a:cubicBezTo>
                    <a:pt x="25" y="65"/>
                    <a:pt x="26" y="62"/>
                    <a:pt x="24" y="62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2" y="61"/>
                    <a:pt x="20" y="63"/>
                    <a:pt x="18" y="65"/>
                  </a:cubicBezTo>
                  <a:cubicBezTo>
                    <a:pt x="18" y="65"/>
                    <a:pt x="17" y="66"/>
                    <a:pt x="17" y="66"/>
                  </a:cubicBezTo>
                  <a:cubicBezTo>
                    <a:pt x="15" y="66"/>
                    <a:pt x="14" y="61"/>
                    <a:pt x="12" y="59"/>
                  </a:cubicBezTo>
                  <a:cubicBezTo>
                    <a:pt x="10" y="57"/>
                    <a:pt x="10" y="52"/>
                    <a:pt x="11" y="49"/>
                  </a:cubicBezTo>
                  <a:cubicBezTo>
                    <a:pt x="11" y="46"/>
                    <a:pt x="9" y="43"/>
                    <a:pt x="6" y="41"/>
                  </a:cubicBezTo>
                  <a:cubicBezTo>
                    <a:pt x="5" y="40"/>
                    <a:pt x="5" y="41"/>
                    <a:pt x="4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0"/>
                    <a:pt x="2" y="35"/>
                    <a:pt x="4" y="33"/>
                  </a:cubicBezTo>
                  <a:cubicBezTo>
                    <a:pt x="6" y="30"/>
                    <a:pt x="6" y="28"/>
                    <a:pt x="7" y="26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9" y="26"/>
                    <a:pt x="10" y="28"/>
                    <a:pt x="10" y="30"/>
                  </a:cubicBezTo>
                  <a:cubicBezTo>
                    <a:pt x="11" y="32"/>
                    <a:pt x="11" y="35"/>
                    <a:pt x="13" y="35"/>
                  </a:cubicBezTo>
                  <a:cubicBezTo>
                    <a:pt x="13" y="35"/>
                    <a:pt x="14" y="34"/>
                    <a:pt x="14" y="34"/>
                  </a:cubicBezTo>
                  <a:cubicBezTo>
                    <a:pt x="18" y="31"/>
                    <a:pt x="19" y="32"/>
                    <a:pt x="21" y="28"/>
                  </a:cubicBezTo>
                  <a:cubicBezTo>
                    <a:pt x="22" y="24"/>
                    <a:pt x="23" y="22"/>
                    <a:pt x="25" y="22"/>
                  </a:cubicBezTo>
                  <a:cubicBezTo>
                    <a:pt x="28" y="22"/>
                    <a:pt x="31" y="22"/>
                    <a:pt x="33" y="20"/>
                  </a:cubicBezTo>
                  <a:cubicBezTo>
                    <a:pt x="35" y="19"/>
                    <a:pt x="34" y="18"/>
                    <a:pt x="36" y="16"/>
                  </a:cubicBezTo>
                  <a:cubicBezTo>
                    <a:pt x="37" y="15"/>
                    <a:pt x="37" y="15"/>
                    <a:pt x="38" y="15"/>
                  </a:cubicBezTo>
                  <a:cubicBezTo>
                    <a:pt x="39" y="15"/>
                    <a:pt x="39" y="15"/>
                    <a:pt x="40" y="15"/>
                  </a:cubicBezTo>
                  <a:cubicBezTo>
                    <a:pt x="40" y="15"/>
                    <a:pt x="41" y="15"/>
                    <a:pt x="41" y="15"/>
                  </a:cubicBezTo>
                  <a:cubicBezTo>
                    <a:pt x="43" y="14"/>
                    <a:pt x="44" y="13"/>
                    <a:pt x="44" y="11"/>
                  </a:cubicBezTo>
                  <a:cubicBezTo>
                    <a:pt x="45" y="9"/>
                    <a:pt x="45" y="8"/>
                    <a:pt x="47" y="7"/>
                  </a:cubicBezTo>
                  <a:cubicBezTo>
                    <a:pt x="49" y="7"/>
                    <a:pt x="50" y="7"/>
                    <a:pt x="53" y="5"/>
                  </a:cubicBezTo>
                  <a:cubicBezTo>
                    <a:pt x="55" y="3"/>
                    <a:pt x="57" y="2"/>
                    <a:pt x="57" y="2"/>
                  </a:cubicBezTo>
                  <a:moveTo>
                    <a:pt x="58" y="0"/>
                  </a:moveTo>
                  <a:cubicBezTo>
                    <a:pt x="57" y="1"/>
                    <a:pt x="57" y="1"/>
                    <a:pt x="57" y="1"/>
                  </a:cubicBezTo>
                  <a:cubicBezTo>
                    <a:pt x="57" y="1"/>
                    <a:pt x="54" y="1"/>
                    <a:pt x="51" y="4"/>
                  </a:cubicBezTo>
                  <a:cubicBezTo>
                    <a:pt x="50" y="5"/>
                    <a:pt x="50" y="5"/>
                    <a:pt x="49" y="5"/>
                  </a:cubicBezTo>
                  <a:cubicBezTo>
                    <a:pt x="48" y="5"/>
                    <a:pt x="48" y="5"/>
                    <a:pt x="47" y="5"/>
                  </a:cubicBezTo>
                  <a:cubicBezTo>
                    <a:pt x="44" y="6"/>
                    <a:pt x="43" y="8"/>
                    <a:pt x="42" y="10"/>
                  </a:cubicBezTo>
                  <a:cubicBezTo>
                    <a:pt x="42" y="12"/>
                    <a:pt x="42" y="13"/>
                    <a:pt x="41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3"/>
                    <a:pt x="38" y="13"/>
                    <a:pt x="38" y="13"/>
                  </a:cubicBezTo>
                  <a:cubicBezTo>
                    <a:pt x="37" y="13"/>
                    <a:pt x="36" y="13"/>
                    <a:pt x="35" y="15"/>
                  </a:cubicBezTo>
                  <a:cubicBezTo>
                    <a:pt x="34" y="16"/>
                    <a:pt x="33" y="16"/>
                    <a:pt x="33" y="17"/>
                  </a:cubicBezTo>
                  <a:cubicBezTo>
                    <a:pt x="33" y="18"/>
                    <a:pt x="32" y="18"/>
                    <a:pt x="32" y="19"/>
                  </a:cubicBezTo>
                  <a:cubicBezTo>
                    <a:pt x="30" y="20"/>
                    <a:pt x="28" y="20"/>
                    <a:pt x="25" y="20"/>
                  </a:cubicBezTo>
                  <a:cubicBezTo>
                    <a:pt x="22" y="20"/>
                    <a:pt x="21" y="23"/>
                    <a:pt x="19" y="26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8" y="29"/>
                    <a:pt x="18" y="30"/>
                    <a:pt x="16" y="30"/>
                  </a:cubicBezTo>
                  <a:cubicBezTo>
                    <a:pt x="16" y="31"/>
                    <a:pt x="14" y="31"/>
                    <a:pt x="13" y="3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2"/>
                    <a:pt x="12" y="31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29"/>
                    <a:pt x="11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7" y="24"/>
                    <a:pt x="6" y="24"/>
                    <a:pt x="6" y="25"/>
                  </a:cubicBezTo>
                  <a:cubicBezTo>
                    <a:pt x="5" y="26"/>
                    <a:pt x="5" y="27"/>
                    <a:pt x="4" y="28"/>
                  </a:cubicBezTo>
                  <a:cubicBezTo>
                    <a:pt x="4" y="29"/>
                    <a:pt x="3" y="31"/>
                    <a:pt x="2" y="32"/>
                  </a:cubicBezTo>
                  <a:cubicBezTo>
                    <a:pt x="0" y="35"/>
                    <a:pt x="2" y="40"/>
                    <a:pt x="2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5" y="42"/>
                    <a:pt x="5" y="42"/>
                    <a:pt x="5" y="43"/>
                  </a:cubicBezTo>
                  <a:cubicBezTo>
                    <a:pt x="8" y="45"/>
                    <a:pt x="9" y="47"/>
                    <a:pt x="9" y="49"/>
                  </a:cubicBezTo>
                  <a:cubicBezTo>
                    <a:pt x="8" y="52"/>
                    <a:pt x="8" y="58"/>
                    <a:pt x="11" y="60"/>
                  </a:cubicBezTo>
                  <a:cubicBezTo>
                    <a:pt x="11" y="61"/>
                    <a:pt x="12" y="62"/>
                    <a:pt x="12" y="63"/>
                  </a:cubicBezTo>
                  <a:cubicBezTo>
                    <a:pt x="13" y="65"/>
                    <a:pt x="15" y="67"/>
                    <a:pt x="17" y="67"/>
                  </a:cubicBezTo>
                  <a:cubicBezTo>
                    <a:pt x="18" y="67"/>
                    <a:pt x="19" y="67"/>
                    <a:pt x="19" y="67"/>
                  </a:cubicBezTo>
                  <a:cubicBezTo>
                    <a:pt x="20" y="66"/>
                    <a:pt x="20" y="66"/>
                    <a:pt x="21" y="65"/>
                  </a:cubicBezTo>
                  <a:cubicBezTo>
                    <a:pt x="22" y="64"/>
                    <a:pt x="23" y="63"/>
                    <a:pt x="24" y="63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3"/>
                    <a:pt x="24" y="64"/>
                    <a:pt x="24" y="64"/>
                  </a:cubicBezTo>
                  <a:cubicBezTo>
                    <a:pt x="24" y="65"/>
                    <a:pt x="24" y="66"/>
                    <a:pt x="25" y="68"/>
                  </a:cubicBezTo>
                  <a:cubicBezTo>
                    <a:pt x="26" y="70"/>
                    <a:pt x="28" y="72"/>
                    <a:pt x="31" y="72"/>
                  </a:cubicBezTo>
                  <a:cubicBezTo>
                    <a:pt x="33" y="72"/>
                    <a:pt x="34" y="71"/>
                    <a:pt x="35" y="70"/>
                  </a:cubicBezTo>
                  <a:cubicBezTo>
                    <a:pt x="36" y="69"/>
                    <a:pt x="37" y="68"/>
                    <a:pt x="38" y="68"/>
                  </a:cubicBezTo>
                  <a:cubicBezTo>
                    <a:pt x="39" y="66"/>
                    <a:pt x="39" y="66"/>
                    <a:pt x="41" y="65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3" y="64"/>
                    <a:pt x="43" y="63"/>
                    <a:pt x="44" y="63"/>
                  </a:cubicBezTo>
                  <a:cubicBezTo>
                    <a:pt x="44" y="63"/>
                    <a:pt x="44" y="64"/>
                    <a:pt x="45" y="65"/>
                  </a:cubicBezTo>
                  <a:cubicBezTo>
                    <a:pt x="46" y="65"/>
                    <a:pt x="46" y="65"/>
                    <a:pt x="46" y="65"/>
                  </a:cubicBezTo>
                  <a:cubicBezTo>
                    <a:pt x="49" y="69"/>
                    <a:pt x="53" y="74"/>
                    <a:pt x="57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9" y="74"/>
                    <a:pt x="60" y="74"/>
                    <a:pt x="61" y="74"/>
                  </a:cubicBezTo>
                  <a:cubicBezTo>
                    <a:pt x="63" y="73"/>
                    <a:pt x="65" y="73"/>
                    <a:pt x="67" y="71"/>
                  </a:cubicBezTo>
                  <a:cubicBezTo>
                    <a:pt x="67" y="71"/>
                    <a:pt x="68" y="71"/>
                    <a:pt x="68" y="70"/>
                  </a:cubicBezTo>
                  <a:cubicBezTo>
                    <a:pt x="69" y="69"/>
                    <a:pt x="70" y="68"/>
                    <a:pt x="72" y="68"/>
                  </a:cubicBezTo>
                  <a:cubicBezTo>
                    <a:pt x="72" y="68"/>
                    <a:pt x="73" y="68"/>
                    <a:pt x="73" y="68"/>
                  </a:cubicBezTo>
                  <a:cubicBezTo>
                    <a:pt x="74" y="68"/>
                    <a:pt x="74" y="68"/>
                    <a:pt x="74" y="68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5" y="62"/>
                    <a:pt x="75" y="62"/>
                    <a:pt x="75" y="62"/>
                  </a:cubicBezTo>
                  <a:cubicBezTo>
                    <a:pt x="75" y="62"/>
                    <a:pt x="75" y="62"/>
                    <a:pt x="75" y="62"/>
                  </a:cubicBezTo>
                  <a:cubicBezTo>
                    <a:pt x="75" y="62"/>
                    <a:pt x="75" y="62"/>
                    <a:pt x="75" y="62"/>
                  </a:cubicBezTo>
                  <a:cubicBezTo>
                    <a:pt x="74" y="60"/>
                    <a:pt x="71" y="56"/>
                    <a:pt x="69" y="56"/>
                  </a:cubicBezTo>
                  <a:cubicBezTo>
                    <a:pt x="67" y="55"/>
                    <a:pt x="66" y="54"/>
                    <a:pt x="66" y="52"/>
                  </a:cubicBezTo>
                  <a:cubicBezTo>
                    <a:pt x="65" y="49"/>
                    <a:pt x="62" y="47"/>
                    <a:pt x="58" y="47"/>
                  </a:cubicBezTo>
                  <a:cubicBezTo>
                    <a:pt x="57" y="47"/>
                    <a:pt x="56" y="44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0"/>
                    <a:pt x="55" y="39"/>
                    <a:pt x="55" y="38"/>
                  </a:cubicBezTo>
                  <a:cubicBezTo>
                    <a:pt x="57" y="38"/>
                    <a:pt x="60" y="37"/>
                    <a:pt x="60" y="37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0" y="33"/>
                    <a:pt x="60" y="33"/>
                  </a:cubicBezTo>
                  <a:cubicBezTo>
                    <a:pt x="61" y="32"/>
                    <a:pt x="61" y="31"/>
                    <a:pt x="61" y="31"/>
                  </a:cubicBezTo>
                  <a:cubicBezTo>
                    <a:pt x="62" y="29"/>
                    <a:pt x="62" y="28"/>
                    <a:pt x="64" y="27"/>
                  </a:cubicBezTo>
                  <a:cubicBezTo>
                    <a:pt x="65" y="26"/>
                    <a:pt x="65" y="24"/>
                    <a:pt x="65" y="24"/>
                  </a:cubicBezTo>
                  <a:cubicBezTo>
                    <a:pt x="65" y="21"/>
                    <a:pt x="62" y="20"/>
                    <a:pt x="59" y="19"/>
                  </a:cubicBezTo>
                  <a:cubicBezTo>
                    <a:pt x="59" y="19"/>
                    <a:pt x="58" y="19"/>
                    <a:pt x="58" y="19"/>
                  </a:cubicBezTo>
                  <a:cubicBezTo>
                    <a:pt x="56" y="18"/>
                    <a:pt x="55" y="15"/>
                    <a:pt x="54" y="14"/>
                  </a:cubicBezTo>
                  <a:cubicBezTo>
                    <a:pt x="55" y="14"/>
                    <a:pt x="57" y="11"/>
                    <a:pt x="59" y="10"/>
                  </a:cubicBezTo>
                  <a:cubicBezTo>
                    <a:pt x="61" y="8"/>
                    <a:pt x="60" y="4"/>
                    <a:pt x="59" y="1"/>
                  </a:cubicBezTo>
                  <a:cubicBezTo>
                    <a:pt x="58" y="0"/>
                    <a:pt x="58" y="0"/>
                    <a:pt x="58" y="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3503613" y="2813051"/>
              <a:ext cx="258763" cy="209550"/>
            </a:xfrm>
            <a:custGeom>
              <a:avLst/>
              <a:gdLst>
                <a:gd name="T0" fmla="*/ 5 w 84"/>
                <a:gd name="T1" fmla="*/ 19 h 68"/>
                <a:gd name="T2" fmla="*/ 10 w 84"/>
                <a:gd name="T3" fmla="*/ 19 h 68"/>
                <a:gd name="T4" fmla="*/ 15 w 84"/>
                <a:gd name="T5" fmla="*/ 19 h 68"/>
                <a:gd name="T6" fmla="*/ 16 w 84"/>
                <a:gd name="T7" fmla="*/ 12 h 68"/>
                <a:gd name="T8" fmla="*/ 21 w 84"/>
                <a:gd name="T9" fmla="*/ 8 h 68"/>
                <a:gd name="T10" fmla="*/ 25 w 84"/>
                <a:gd name="T11" fmla="*/ 5 h 68"/>
                <a:gd name="T12" fmla="*/ 30 w 84"/>
                <a:gd name="T13" fmla="*/ 12 h 68"/>
                <a:gd name="T14" fmla="*/ 39 w 84"/>
                <a:gd name="T15" fmla="*/ 6 h 68"/>
                <a:gd name="T16" fmla="*/ 44 w 84"/>
                <a:gd name="T17" fmla="*/ 4 h 68"/>
                <a:gd name="T18" fmla="*/ 48 w 84"/>
                <a:gd name="T19" fmla="*/ 3 h 68"/>
                <a:gd name="T20" fmla="*/ 51 w 84"/>
                <a:gd name="T21" fmla="*/ 8 h 68"/>
                <a:gd name="T22" fmla="*/ 49 w 84"/>
                <a:gd name="T23" fmla="*/ 13 h 68"/>
                <a:gd name="T24" fmla="*/ 56 w 84"/>
                <a:gd name="T25" fmla="*/ 18 h 68"/>
                <a:gd name="T26" fmla="*/ 60 w 84"/>
                <a:gd name="T27" fmla="*/ 21 h 68"/>
                <a:gd name="T28" fmla="*/ 64 w 84"/>
                <a:gd name="T29" fmla="*/ 25 h 68"/>
                <a:gd name="T30" fmla="*/ 68 w 84"/>
                <a:gd name="T31" fmla="*/ 28 h 68"/>
                <a:gd name="T32" fmla="*/ 68 w 84"/>
                <a:gd name="T33" fmla="*/ 31 h 68"/>
                <a:gd name="T34" fmla="*/ 67 w 84"/>
                <a:gd name="T35" fmla="*/ 37 h 68"/>
                <a:gd name="T36" fmla="*/ 74 w 84"/>
                <a:gd name="T37" fmla="*/ 40 h 68"/>
                <a:gd name="T38" fmla="*/ 79 w 84"/>
                <a:gd name="T39" fmla="*/ 44 h 68"/>
                <a:gd name="T40" fmla="*/ 83 w 84"/>
                <a:gd name="T41" fmla="*/ 47 h 68"/>
                <a:gd name="T42" fmla="*/ 81 w 84"/>
                <a:gd name="T43" fmla="*/ 53 h 68"/>
                <a:gd name="T44" fmla="*/ 77 w 84"/>
                <a:gd name="T45" fmla="*/ 56 h 68"/>
                <a:gd name="T46" fmla="*/ 76 w 84"/>
                <a:gd name="T47" fmla="*/ 61 h 68"/>
                <a:gd name="T48" fmla="*/ 73 w 84"/>
                <a:gd name="T49" fmla="*/ 63 h 68"/>
                <a:gd name="T50" fmla="*/ 70 w 84"/>
                <a:gd name="T51" fmla="*/ 66 h 68"/>
                <a:gd name="T52" fmla="*/ 69 w 84"/>
                <a:gd name="T53" fmla="*/ 62 h 68"/>
                <a:gd name="T54" fmla="*/ 66 w 84"/>
                <a:gd name="T55" fmla="*/ 60 h 68"/>
                <a:gd name="T56" fmla="*/ 56 w 84"/>
                <a:gd name="T57" fmla="*/ 58 h 68"/>
                <a:gd name="T58" fmla="*/ 50 w 84"/>
                <a:gd name="T59" fmla="*/ 55 h 68"/>
                <a:gd name="T60" fmla="*/ 47 w 84"/>
                <a:gd name="T61" fmla="*/ 52 h 68"/>
                <a:gd name="T62" fmla="*/ 43 w 84"/>
                <a:gd name="T63" fmla="*/ 53 h 68"/>
                <a:gd name="T64" fmla="*/ 41 w 84"/>
                <a:gd name="T65" fmla="*/ 56 h 68"/>
                <a:gd name="T66" fmla="*/ 43 w 84"/>
                <a:gd name="T67" fmla="*/ 61 h 68"/>
                <a:gd name="T68" fmla="*/ 36 w 84"/>
                <a:gd name="T69" fmla="*/ 61 h 68"/>
                <a:gd name="T70" fmla="*/ 31 w 84"/>
                <a:gd name="T71" fmla="*/ 56 h 68"/>
                <a:gd name="T72" fmla="*/ 27 w 84"/>
                <a:gd name="T73" fmla="*/ 57 h 68"/>
                <a:gd name="T74" fmla="*/ 24 w 84"/>
                <a:gd name="T75" fmla="*/ 56 h 68"/>
                <a:gd name="T76" fmla="*/ 20 w 84"/>
                <a:gd name="T77" fmla="*/ 55 h 68"/>
                <a:gd name="T78" fmla="*/ 13 w 84"/>
                <a:gd name="T79" fmla="*/ 56 h 68"/>
                <a:gd name="T80" fmla="*/ 8 w 84"/>
                <a:gd name="T81" fmla="*/ 61 h 68"/>
                <a:gd name="T82" fmla="*/ 2 w 84"/>
                <a:gd name="T83" fmla="*/ 58 h 68"/>
                <a:gd name="T84" fmla="*/ 2 w 84"/>
                <a:gd name="T85" fmla="*/ 53 h 68"/>
                <a:gd name="T86" fmla="*/ 3 w 84"/>
                <a:gd name="T87" fmla="*/ 46 h 68"/>
                <a:gd name="T88" fmla="*/ 5 w 84"/>
                <a:gd name="T89" fmla="*/ 42 h 68"/>
                <a:gd name="T90" fmla="*/ 6 w 84"/>
                <a:gd name="T91" fmla="*/ 36 h 68"/>
                <a:gd name="T92" fmla="*/ 4 w 84"/>
                <a:gd name="T93" fmla="*/ 30 h 68"/>
                <a:gd name="T94" fmla="*/ 6 w 84"/>
                <a:gd name="T95" fmla="*/ 23 h 68"/>
                <a:gd name="T96" fmla="*/ 5 w 84"/>
                <a:gd name="T97" fmla="*/ 20 h 68"/>
                <a:gd name="T98" fmla="*/ 5 w 84"/>
                <a:gd name="T99" fmla="*/ 1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4" h="68">
                  <a:moveTo>
                    <a:pt x="5" y="19"/>
                  </a:moveTo>
                  <a:cubicBezTo>
                    <a:pt x="5" y="19"/>
                    <a:pt x="10" y="18"/>
                    <a:pt x="10" y="19"/>
                  </a:cubicBezTo>
                  <a:cubicBezTo>
                    <a:pt x="11" y="21"/>
                    <a:pt x="16" y="22"/>
                    <a:pt x="15" y="19"/>
                  </a:cubicBezTo>
                  <a:cubicBezTo>
                    <a:pt x="14" y="15"/>
                    <a:pt x="13" y="13"/>
                    <a:pt x="16" y="12"/>
                  </a:cubicBezTo>
                  <a:cubicBezTo>
                    <a:pt x="19" y="11"/>
                    <a:pt x="21" y="12"/>
                    <a:pt x="21" y="8"/>
                  </a:cubicBezTo>
                  <a:cubicBezTo>
                    <a:pt x="22" y="4"/>
                    <a:pt x="24" y="2"/>
                    <a:pt x="25" y="5"/>
                  </a:cubicBezTo>
                  <a:cubicBezTo>
                    <a:pt x="26" y="8"/>
                    <a:pt x="28" y="14"/>
                    <a:pt x="30" y="12"/>
                  </a:cubicBezTo>
                  <a:cubicBezTo>
                    <a:pt x="33" y="10"/>
                    <a:pt x="36" y="6"/>
                    <a:pt x="39" y="6"/>
                  </a:cubicBezTo>
                  <a:cubicBezTo>
                    <a:pt x="41" y="6"/>
                    <a:pt x="42" y="7"/>
                    <a:pt x="44" y="4"/>
                  </a:cubicBezTo>
                  <a:cubicBezTo>
                    <a:pt x="46" y="0"/>
                    <a:pt x="47" y="1"/>
                    <a:pt x="48" y="3"/>
                  </a:cubicBezTo>
                  <a:cubicBezTo>
                    <a:pt x="50" y="6"/>
                    <a:pt x="53" y="6"/>
                    <a:pt x="51" y="8"/>
                  </a:cubicBezTo>
                  <a:cubicBezTo>
                    <a:pt x="49" y="10"/>
                    <a:pt x="48" y="11"/>
                    <a:pt x="49" y="13"/>
                  </a:cubicBezTo>
                  <a:cubicBezTo>
                    <a:pt x="51" y="16"/>
                    <a:pt x="54" y="17"/>
                    <a:pt x="56" y="18"/>
                  </a:cubicBezTo>
                  <a:cubicBezTo>
                    <a:pt x="58" y="19"/>
                    <a:pt x="59" y="19"/>
                    <a:pt x="60" y="21"/>
                  </a:cubicBezTo>
                  <a:cubicBezTo>
                    <a:pt x="60" y="23"/>
                    <a:pt x="62" y="24"/>
                    <a:pt x="64" y="25"/>
                  </a:cubicBezTo>
                  <a:cubicBezTo>
                    <a:pt x="65" y="27"/>
                    <a:pt x="67" y="26"/>
                    <a:pt x="68" y="28"/>
                  </a:cubicBezTo>
                  <a:cubicBezTo>
                    <a:pt x="70" y="30"/>
                    <a:pt x="70" y="29"/>
                    <a:pt x="68" y="31"/>
                  </a:cubicBezTo>
                  <a:cubicBezTo>
                    <a:pt x="67" y="34"/>
                    <a:pt x="66" y="34"/>
                    <a:pt x="67" y="37"/>
                  </a:cubicBezTo>
                  <a:cubicBezTo>
                    <a:pt x="68" y="39"/>
                    <a:pt x="71" y="40"/>
                    <a:pt x="74" y="40"/>
                  </a:cubicBezTo>
                  <a:cubicBezTo>
                    <a:pt x="76" y="41"/>
                    <a:pt x="75" y="44"/>
                    <a:pt x="79" y="44"/>
                  </a:cubicBezTo>
                  <a:cubicBezTo>
                    <a:pt x="83" y="44"/>
                    <a:pt x="84" y="44"/>
                    <a:pt x="83" y="47"/>
                  </a:cubicBezTo>
                  <a:cubicBezTo>
                    <a:pt x="81" y="50"/>
                    <a:pt x="83" y="51"/>
                    <a:pt x="81" y="53"/>
                  </a:cubicBezTo>
                  <a:cubicBezTo>
                    <a:pt x="79" y="54"/>
                    <a:pt x="77" y="53"/>
                    <a:pt x="77" y="56"/>
                  </a:cubicBezTo>
                  <a:cubicBezTo>
                    <a:pt x="76" y="59"/>
                    <a:pt x="80" y="61"/>
                    <a:pt x="76" y="61"/>
                  </a:cubicBezTo>
                  <a:cubicBezTo>
                    <a:pt x="72" y="61"/>
                    <a:pt x="73" y="61"/>
                    <a:pt x="73" y="63"/>
                  </a:cubicBezTo>
                  <a:cubicBezTo>
                    <a:pt x="73" y="66"/>
                    <a:pt x="71" y="68"/>
                    <a:pt x="70" y="66"/>
                  </a:cubicBezTo>
                  <a:cubicBezTo>
                    <a:pt x="68" y="65"/>
                    <a:pt x="69" y="64"/>
                    <a:pt x="69" y="62"/>
                  </a:cubicBezTo>
                  <a:cubicBezTo>
                    <a:pt x="69" y="60"/>
                    <a:pt x="70" y="62"/>
                    <a:pt x="66" y="60"/>
                  </a:cubicBezTo>
                  <a:cubicBezTo>
                    <a:pt x="62" y="58"/>
                    <a:pt x="59" y="58"/>
                    <a:pt x="56" y="58"/>
                  </a:cubicBezTo>
                  <a:cubicBezTo>
                    <a:pt x="54" y="58"/>
                    <a:pt x="51" y="56"/>
                    <a:pt x="50" y="55"/>
                  </a:cubicBezTo>
                  <a:cubicBezTo>
                    <a:pt x="48" y="54"/>
                    <a:pt x="49" y="53"/>
                    <a:pt x="47" y="52"/>
                  </a:cubicBezTo>
                  <a:cubicBezTo>
                    <a:pt x="45" y="52"/>
                    <a:pt x="45" y="52"/>
                    <a:pt x="43" y="53"/>
                  </a:cubicBezTo>
                  <a:cubicBezTo>
                    <a:pt x="41" y="54"/>
                    <a:pt x="41" y="56"/>
                    <a:pt x="41" y="56"/>
                  </a:cubicBezTo>
                  <a:cubicBezTo>
                    <a:pt x="43" y="59"/>
                    <a:pt x="45" y="59"/>
                    <a:pt x="43" y="61"/>
                  </a:cubicBezTo>
                  <a:cubicBezTo>
                    <a:pt x="41" y="62"/>
                    <a:pt x="38" y="63"/>
                    <a:pt x="36" y="61"/>
                  </a:cubicBezTo>
                  <a:cubicBezTo>
                    <a:pt x="34" y="58"/>
                    <a:pt x="32" y="54"/>
                    <a:pt x="31" y="56"/>
                  </a:cubicBezTo>
                  <a:cubicBezTo>
                    <a:pt x="30" y="58"/>
                    <a:pt x="28" y="59"/>
                    <a:pt x="27" y="57"/>
                  </a:cubicBezTo>
                  <a:cubicBezTo>
                    <a:pt x="26" y="56"/>
                    <a:pt x="26" y="55"/>
                    <a:pt x="24" y="56"/>
                  </a:cubicBezTo>
                  <a:cubicBezTo>
                    <a:pt x="22" y="57"/>
                    <a:pt x="22" y="55"/>
                    <a:pt x="20" y="55"/>
                  </a:cubicBezTo>
                  <a:cubicBezTo>
                    <a:pt x="17" y="54"/>
                    <a:pt x="16" y="54"/>
                    <a:pt x="13" y="56"/>
                  </a:cubicBezTo>
                  <a:cubicBezTo>
                    <a:pt x="11" y="58"/>
                    <a:pt x="11" y="61"/>
                    <a:pt x="8" y="61"/>
                  </a:cubicBezTo>
                  <a:cubicBezTo>
                    <a:pt x="5" y="61"/>
                    <a:pt x="4" y="61"/>
                    <a:pt x="2" y="58"/>
                  </a:cubicBezTo>
                  <a:cubicBezTo>
                    <a:pt x="1" y="55"/>
                    <a:pt x="0" y="56"/>
                    <a:pt x="2" y="53"/>
                  </a:cubicBezTo>
                  <a:cubicBezTo>
                    <a:pt x="3" y="50"/>
                    <a:pt x="4" y="49"/>
                    <a:pt x="3" y="46"/>
                  </a:cubicBezTo>
                  <a:cubicBezTo>
                    <a:pt x="2" y="44"/>
                    <a:pt x="3" y="45"/>
                    <a:pt x="5" y="42"/>
                  </a:cubicBezTo>
                  <a:cubicBezTo>
                    <a:pt x="7" y="39"/>
                    <a:pt x="9" y="36"/>
                    <a:pt x="6" y="36"/>
                  </a:cubicBezTo>
                  <a:cubicBezTo>
                    <a:pt x="3" y="35"/>
                    <a:pt x="2" y="33"/>
                    <a:pt x="4" y="30"/>
                  </a:cubicBezTo>
                  <a:cubicBezTo>
                    <a:pt x="6" y="27"/>
                    <a:pt x="7" y="25"/>
                    <a:pt x="6" y="23"/>
                  </a:cubicBezTo>
                  <a:cubicBezTo>
                    <a:pt x="5" y="21"/>
                    <a:pt x="5" y="20"/>
                    <a:pt x="5" y="20"/>
                  </a:cubicBezTo>
                  <a:lnTo>
                    <a:pt x="5" y="19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091D7170-F637-4A7F-9344-0E53211A2A73}"/>
              </a:ext>
            </a:extLst>
          </p:cNvPr>
          <p:cNvGrpSpPr/>
          <p:nvPr/>
        </p:nvGrpSpPr>
        <p:grpSpPr>
          <a:xfrm>
            <a:off x="9909429" y="1705070"/>
            <a:ext cx="867421" cy="668157"/>
            <a:chOff x="9909429" y="1705070"/>
            <a:chExt cx="867421" cy="668157"/>
          </a:xfrm>
        </p:grpSpPr>
        <p:sp>
          <p:nvSpPr>
            <p:cNvPr id="34" name="Isosceles Triangle 33"/>
            <p:cNvSpPr/>
            <p:nvPr/>
          </p:nvSpPr>
          <p:spPr>
            <a:xfrm flipV="1">
              <a:off x="10160112" y="2100677"/>
              <a:ext cx="366054" cy="272550"/>
            </a:xfrm>
            <a:prstGeom prst="triangl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9909429" y="1705070"/>
              <a:ext cx="86742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b="1" dirty="0">
                  <a:solidFill>
                    <a:schemeClr val="accent1"/>
                  </a:solidFill>
                  <a:latin typeface="Arial" panose="020B0604020202020204" pitchFamily="34" charset="0"/>
                  <a:ea typeface="Open Sans BOLD" panose="020B0806030504020204" pitchFamily="34" charset="0"/>
                  <a:cs typeface="Arial" panose="020B0604020202020204" pitchFamily="34" charset="0"/>
                </a:rPr>
                <a:t>8</a:t>
              </a:r>
              <a:r>
                <a:rPr lang="tr-TR" sz="2000" b="1" dirty="0">
                  <a:solidFill>
                    <a:schemeClr val="accent1"/>
                  </a:solidFill>
                  <a:latin typeface="Arial" panose="020B0604020202020204" pitchFamily="34" charset="0"/>
                  <a:ea typeface="Open Sans BOLD" panose="020B0806030504020204" pitchFamily="34" charset="0"/>
                  <a:cs typeface="Arial" panose="020B0604020202020204" pitchFamily="34" charset="0"/>
                </a:rPr>
                <a:t>0%</a:t>
              </a:r>
              <a:endParaRPr lang="en-US" sz="2000" b="1" dirty="0">
                <a:solidFill>
                  <a:schemeClr val="accent1"/>
                </a:solidFill>
                <a:latin typeface="Arial" panose="020B0604020202020204" pitchFamily="34" charset="0"/>
                <a:ea typeface="Open Sans" panose="020B0606030504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4686678" y="2353162"/>
            <a:ext cx="104868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Bayern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4686678" y="3282465"/>
            <a:ext cx="92204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Berlin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4686678" y="4218892"/>
            <a:ext cx="109837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Hessen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530835" y="2477151"/>
            <a:ext cx="4876842" cy="152133"/>
            <a:chOff x="6530835" y="2477151"/>
            <a:chExt cx="4876842" cy="152133"/>
          </a:xfrm>
        </p:grpSpPr>
        <p:sp>
          <p:nvSpPr>
            <p:cNvPr id="40" name="Rectangle 39"/>
            <p:cNvSpPr/>
            <p:nvPr/>
          </p:nvSpPr>
          <p:spPr>
            <a:xfrm flipV="1">
              <a:off x="6530835" y="2477151"/>
              <a:ext cx="340245" cy="15213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" name="Rectangle 40"/>
            <p:cNvSpPr/>
            <p:nvPr/>
          </p:nvSpPr>
          <p:spPr>
            <a:xfrm flipV="1">
              <a:off x="6984495" y="2477151"/>
              <a:ext cx="340245" cy="15213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Rectangle 41"/>
            <p:cNvSpPr/>
            <p:nvPr/>
          </p:nvSpPr>
          <p:spPr>
            <a:xfrm flipV="1">
              <a:off x="7438154" y="2477151"/>
              <a:ext cx="340245" cy="15213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" name="Rectangle 42"/>
            <p:cNvSpPr/>
            <p:nvPr/>
          </p:nvSpPr>
          <p:spPr>
            <a:xfrm flipV="1">
              <a:off x="7891814" y="2477151"/>
              <a:ext cx="340245" cy="15213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Rectangle 43"/>
            <p:cNvSpPr/>
            <p:nvPr/>
          </p:nvSpPr>
          <p:spPr>
            <a:xfrm flipV="1">
              <a:off x="8345474" y="2477151"/>
              <a:ext cx="340245" cy="15213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Rectangle 44"/>
            <p:cNvSpPr/>
            <p:nvPr/>
          </p:nvSpPr>
          <p:spPr>
            <a:xfrm flipV="1">
              <a:off x="8799134" y="2477151"/>
              <a:ext cx="340245" cy="15213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" name="Rectangle 45"/>
            <p:cNvSpPr/>
            <p:nvPr/>
          </p:nvSpPr>
          <p:spPr>
            <a:xfrm flipV="1">
              <a:off x="9252793" y="2477151"/>
              <a:ext cx="340245" cy="15213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" name="Rectangle 46"/>
            <p:cNvSpPr/>
            <p:nvPr/>
          </p:nvSpPr>
          <p:spPr>
            <a:xfrm flipV="1">
              <a:off x="9706453" y="2477151"/>
              <a:ext cx="340245" cy="15213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 flipV="1">
              <a:off x="10160113" y="2477151"/>
              <a:ext cx="340245" cy="15213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Rectangle 48"/>
            <p:cNvSpPr/>
            <p:nvPr/>
          </p:nvSpPr>
          <p:spPr>
            <a:xfrm flipV="1">
              <a:off x="10613772" y="2477151"/>
              <a:ext cx="340245" cy="152133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" name="Rectangle 49"/>
            <p:cNvSpPr/>
            <p:nvPr/>
          </p:nvSpPr>
          <p:spPr>
            <a:xfrm flipV="1">
              <a:off x="11067432" y="2477151"/>
              <a:ext cx="340245" cy="152133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6530835" y="3406454"/>
            <a:ext cx="4876842" cy="152133"/>
            <a:chOff x="6530835" y="3406454"/>
            <a:chExt cx="4876842" cy="152133"/>
          </a:xfrm>
        </p:grpSpPr>
        <p:sp>
          <p:nvSpPr>
            <p:cNvPr id="52" name="Rectangle 51"/>
            <p:cNvSpPr/>
            <p:nvPr/>
          </p:nvSpPr>
          <p:spPr>
            <a:xfrm flipV="1">
              <a:off x="6530835" y="3406454"/>
              <a:ext cx="340245" cy="15213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" name="Rectangle 52"/>
            <p:cNvSpPr/>
            <p:nvPr/>
          </p:nvSpPr>
          <p:spPr>
            <a:xfrm flipV="1">
              <a:off x="6984495" y="3406454"/>
              <a:ext cx="340245" cy="15213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" name="Rectangle 53"/>
            <p:cNvSpPr/>
            <p:nvPr/>
          </p:nvSpPr>
          <p:spPr>
            <a:xfrm flipV="1">
              <a:off x="7438154" y="3406454"/>
              <a:ext cx="340245" cy="15213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5" name="Rectangle 54"/>
            <p:cNvSpPr/>
            <p:nvPr/>
          </p:nvSpPr>
          <p:spPr>
            <a:xfrm flipV="1">
              <a:off x="7891814" y="3406454"/>
              <a:ext cx="340245" cy="15213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6" name="Rectangle 55"/>
            <p:cNvSpPr/>
            <p:nvPr/>
          </p:nvSpPr>
          <p:spPr>
            <a:xfrm flipV="1">
              <a:off x="8345474" y="3406454"/>
              <a:ext cx="340245" cy="15213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7" name="Rectangle 56"/>
            <p:cNvSpPr/>
            <p:nvPr/>
          </p:nvSpPr>
          <p:spPr>
            <a:xfrm flipV="1">
              <a:off x="8799134" y="3406454"/>
              <a:ext cx="340245" cy="15213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" name="Rectangle 57"/>
            <p:cNvSpPr/>
            <p:nvPr/>
          </p:nvSpPr>
          <p:spPr>
            <a:xfrm flipV="1">
              <a:off x="9252793" y="3406454"/>
              <a:ext cx="340245" cy="15213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9" name="Rectangle 58"/>
            <p:cNvSpPr/>
            <p:nvPr/>
          </p:nvSpPr>
          <p:spPr>
            <a:xfrm flipV="1">
              <a:off x="9706453" y="3406454"/>
              <a:ext cx="340245" cy="15213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" name="Rectangle 59"/>
            <p:cNvSpPr/>
            <p:nvPr/>
          </p:nvSpPr>
          <p:spPr>
            <a:xfrm flipV="1">
              <a:off x="10160113" y="3406454"/>
              <a:ext cx="340245" cy="15213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1" name="Rectangle 60"/>
            <p:cNvSpPr/>
            <p:nvPr/>
          </p:nvSpPr>
          <p:spPr>
            <a:xfrm flipV="1">
              <a:off x="10613772" y="3406454"/>
              <a:ext cx="340245" cy="15213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2" name="Rectangle 61"/>
            <p:cNvSpPr/>
            <p:nvPr/>
          </p:nvSpPr>
          <p:spPr>
            <a:xfrm flipV="1">
              <a:off x="11067432" y="3406454"/>
              <a:ext cx="340245" cy="152133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6530835" y="4342881"/>
            <a:ext cx="4876842" cy="152133"/>
            <a:chOff x="6530835" y="4342881"/>
            <a:chExt cx="4876842" cy="152133"/>
          </a:xfrm>
        </p:grpSpPr>
        <p:sp>
          <p:nvSpPr>
            <p:cNvPr id="64" name="Rectangle 63"/>
            <p:cNvSpPr/>
            <p:nvPr/>
          </p:nvSpPr>
          <p:spPr>
            <a:xfrm flipV="1">
              <a:off x="6530835" y="4342881"/>
              <a:ext cx="340245" cy="15213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5" name="Rectangle 64"/>
            <p:cNvSpPr/>
            <p:nvPr/>
          </p:nvSpPr>
          <p:spPr>
            <a:xfrm flipV="1">
              <a:off x="6984495" y="4342881"/>
              <a:ext cx="340245" cy="15213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6" name="Rectangle 65"/>
            <p:cNvSpPr/>
            <p:nvPr/>
          </p:nvSpPr>
          <p:spPr>
            <a:xfrm flipV="1">
              <a:off x="7438154" y="4342881"/>
              <a:ext cx="340245" cy="15213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 flipV="1">
              <a:off x="7891814" y="4342881"/>
              <a:ext cx="340245" cy="15213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8" name="Rectangle 67"/>
            <p:cNvSpPr/>
            <p:nvPr/>
          </p:nvSpPr>
          <p:spPr>
            <a:xfrm flipV="1">
              <a:off x="8345474" y="4342881"/>
              <a:ext cx="340245" cy="15213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9" name="Rectangle 68"/>
            <p:cNvSpPr/>
            <p:nvPr/>
          </p:nvSpPr>
          <p:spPr>
            <a:xfrm flipV="1">
              <a:off x="8799134" y="4342881"/>
              <a:ext cx="340245" cy="15213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0" name="Rectangle 69"/>
            <p:cNvSpPr/>
            <p:nvPr/>
          </p:nvSpPr>
          <p:spPr>
            <a:xfrm flipV="1">
              <a:off x="9252793" y="4342881"/>
              <a:ext cx="340245" cy="15213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1" name="Rectangle 70"/>
            <p:cNvSpPr/>
            <p:nvPr/>
          </p:nvSpPr>
          <p:spPr>
            <a:xfrm flipV="1">
              <a:off x="9706453" y="4342881"/>
              <a:ext cx="340245" cy="15213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" name="Rectangle 71"/>
            <p:cNvSpPr/>
            <p:nvPr/>
          </p:nvSpPr>
          <p:spPr>
            <a:xfrm flipV="1">
              <a:off x="10160113" y="4342881"/>
              <a:ext cx="340245" cy="15213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" name="Rectangle 72"/>
            <p:cNvSpPr/>
            <p:nvPr/>
          </p:nvSpPr>
          <p:spPr>
            <a:xfrm flipV="1">
              <a:off x="10613772" y="4342881"/>
              <a:ext cx="340245" cy="15213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 flipV="1">
              <a:off x="11067432" y="4342881"/>
              <a:ext cx="340245" cy="152133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6530835" y="5279293"/>
            <a:ext cx="4876842" cy="152133"/>
            <a:chOff x="6530835" y="5279293"/>
            <a:chExt cx="4876842" cy="152133"/>
          </a:xfrm>
        </p:grpSpPr>
        <p:sp>
          <p:nvSpPr>
            <p:cNvPr id="76" name="Rectangle 75"/>
            <p:cNvSpPr/>
            <p:nvPr/>
          </p:nvSpPr>
          <p:spPr>
            <a:xfrm flipV="1">
              <a:off x="6530835" y="5279293"/>
              <a:ext cx="340245" cy="15213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7" name="Rectangle 76"/>
            <p:cNvSpPr/>
            <p:nvPr/>
          </p:nvSpPr>
          <p:spPr>
            <a:xfrm flipV="1">
              <a:off x="6984495" y="5279293"/>
              <a:ext cx="340245" cy="15213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8" name="Rectangle 77"/>
            <p:cNvSpPr/>
            <p:nvPr/>
          </p:nvSpPr>
          <p:spPr>
            <a:xfrm flipV="1">
              <a:off x="7438154" y="5279293"/>
              <a:ext cx="340245" cy="15213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9" name="Rectangle 78"/>
            <p:cNvSpPr/>
            <p:nvPr/>
          </p:nvSpPr>
          <p:spPr>
            <a:xfrm flipV="1">
              <a:off x="7891814" y="5279293"/>
              <a:ext cx="340245" cy="15213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" name="Rectangle 79"/>
            <p:cNvSpPr/>
            <p:nvPr/>
          </p:nvSpPr>
          <p:spPr>
            <a:xfrm flipV="1">
              <a:off x="8345474" y="5279293"/>
              <a:ext cx="340245" cy="15213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" name="Rectangle 80"/>
            <p:cNvSpPr/>
            <p:nvPr/>
          </p:nvSpPr>
          <p:spPr>
            <a:xfrm flipV="1">
              <a:off x="8799134" y="5279293"/>
              <a:ext cx="340245" cy="15213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" name="Rectangle 81"/>
            <p:cNvSpPr/>
            <p:nvPr/>
          </p:nvSpPr>
          <p:spPr>
            <a:xfrm flipV="1">
              <a:off x="9252793" y="5279293"/>
              <a:ext cx="340245" cy="15213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" name="Rectangle 82"/>
            <p:cNvSpPr/>
            <p:nvPr/>
          </p:nvSpPr>
          <p:spPr>
            <a:xfrm flipV="1">
              <a:off x="9706453" y="5279293"/>
              <a:ext cx="340245" cy="15213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" name="Rectangle 83"/>
            <p:cNvSpPr/>
            <p:nvPr/>
          </p:nvSpPr>
          <p:spPr>
            <a:xfrm flipV="1">
              <a:off x="10160113" y="5279293"/>
              <a:ext cx="340245" cy="152133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" name="Rectangle 84"/>
            <p:cNvSpPr/>
            <p:nvPr/>
          </p:nvSpPr>
          <p:spPr>
            <a:xfrm flipV="1">
              <a:off x="10613772" y="5279293"/>
              <a:ext cx="340245" cy="152133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6" name="Rectangle 85"/>
            <p:cNvSpPr/>
            <p:nvPr/>
          </p:nvSpPr>
          <p:spPr>
            <a:xfrm flipV="1">
              <a:off x="11067432" y="5279293"/>
              <a:ext cx="340245" cy="152133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87" name="TextBox 86"/>
          <p:cNvSpPr txBox="1"/>
          <p:nvPr/>
        </p:nvSpPr>
        <p:spPr>
          <a:xfrm>
            <a:off x="4686678" y="5155304"/>
            <a:ext cx="124104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Sachsen</a:t>
            </a:r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B43F86FA-983A-4EAC-99BC-C506048C7CDF}"/>
              </a:ext>
            </a:extLst>
          </p:cNvPr>
          <p:cNvGrpSpPr/>
          <p:nvPr/>
        </p:nvGrpSpPr>
        <p:grpSpPr>
          <a:xfrm>
            <a:off x="10343140" y="2629441"/>
            <a:ext cx="867421" cy="682671"/>
            <a:chOff x="10343140" y="2629441"/>
            <a:chExt cx="867421" cy="682671"/>
          </a:xfrm>
        </p:grpSpPr>
        <p:sp>
          <p:nvSpPr>
            <p:cNvPr id="88" name="Isosceles Triangle 87"/>
            <p:cNvSpPr/>
            <p:nvPr/>
          </p:nvSpPr>
          <p:spPr>
            <a:xfrm flipV="1">
              <a:off x="10593823" y="3039562"/>
              <a:ext cx="366054" cy="272550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" name="TextBox 88"/>
            <p:cNvSpPr txBox="1"/>
            <p:nvPr/>
          </p:nvSpPr>
          <p:spPr>
            <a:xfrm>
              <a:off x="10343140" y="2629441"/>
              <a:ext cx="86742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b="1" dirty="0">
                  <a:solidFill>
                    <a:schemeClr val="accent2"/>
                  </a:solidFill>
                  <a:latin typeface="Arial" panose="020B0604020202020204" pitchFamily="34" charset="0"/>
                  <a:ea typeface="Open Sans BOLD" panose="020B0806030504020204" pitchFamily="34" charset="0"/>
                  <a:cs typeface="Arial" panose="020B0604020202020204" pitchFamily="34" charset="0"/>
                </a:rPr>
                <a:t>9</a:t>
              </a:r>
              <a:r>
                <a:rPr lang="tr-TR" sz="2000" b="1" dirty="0">
                  <a:solidFill>
                    <a:schemeClr val="accent2"/>
                  </a:solidFill>
                  <a:latin typeface="Arial" panose="020B0604020202020204" pitchFamily="34" charset="0"/>
                  <a:ea typeface="Open Sans BOLD" panose="020B0806030504020204" pitchFamily="34" charset="0"/>
                  <a:cs typeface="Arial" panose="020B0604020202020204" pitchFamily="34" charset="0"/>
                </a:rPr>
                <a:t>0%</a:t>
              </a:r>
              <a:endParaRPr lang="en-US" sz="2000" b="1" dirty="0">
                <a:solidFill>
                  <a:schemeClr val="accent2"/>
                </a:solidFill>
                <a:latin typeface="Arial" panose="020B0604020202020204" pitchFamily="34" charset="0"/>
                <a:ea typeface="Open Sans" panose="020B0606030504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3FFFB411-0500-4B3F-A093-0EF81B656725}"/>
              </a:ext>
            </a:extLst>
          </p:cNvPr>
          <p:cNvGrpSpPr/>
          <p:nvPr/>
        </p:nvGrpSpPr>
        <p:grpSpPr>
          <a:xfrm>
            <a:off x="9002110" y="3558424"/>
            <a:ext cx="867421" cy="682670"/>
            <a:chOff x="9002110" y="3558424"/>
            <a:chExt cx="867421" cy="682670"/>
          </a:xfrm>
        </p:grpSpPr>
        <p:sp>
          <p:nvSpPr>
            <p:cNvPr id="90" name="Isosceles Triangle 89"/>
            <p:cNvSpPr/>
            <p:nvPr/>
          </p:nvSpPr>
          <p:spPr>
            <a:xfrm flipV="1">
              <a:off x="9252793" y="3968544"/>
              <a:ext cx="366054" cy="272550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9002110" y="3558424"/>
              <a:ext cx="86742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000" b="1" dirty="0">
                  <a:solidFill>
                    <a:schemeClr val="accent3"/>
                  </a:solidFill>
                  <a:latin typeface="Arial" panose="020B0604020202020204" pitchFamily="34" charset="0"/>
                  <a:ea typeface="Open Sans BOLD" panose="020B0806030504020204" pitchFamily="34" charset="0"/>
                  <a:cs typeface="Arial" panose="020B0604020202020204" pitchFamily="34" charset="0"/>
                </a:rPr>
                <a:t>6</a:t>
              </a:r>
              <a:r>
                <a:rPr lang="tr-TR" sz="2000" b="1" dirty="0">
                  <a:solidFill>
                    <a:schemeClr val="accent3"/>
                  </a:solidFill>
                  <a:latin typeface="Arial" panose="020B0604020202020204" pitchFamily="34" charset="0"/>
                  <a:ea typeface="Open Sans BOLD" panose="020B0806030504020204" pitchFamily="34" charset="0"/>
                  <a:cs typeface="Arial" panose="020B0604020202020204" pitchFamily="34" charset="0"/>
                </a:rPr>
                <a:t>0%</a:t>
              </a:r>
              <a:endParaRPr lang="en-US" sz="2000" b="1" dirty="0">
                <a:solidFill>
                  <a:schemeClr val="accent3"/>
                </a:solidFill>
                <a:latin typeface="Arial" panose="020B0604020202020204" pitchFamily="34" charset="0"/>
                <a:ea typeface="Open Sans" panose="020B0606030504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AA5A2DCE-03B6-4875-BDE4-0CFF64A7E765}"/>
              </a:ext>
            </a:extLst>
          </p:cNvPr>
          <p:cNvGrpSpPr/>
          <p:nvPr/>
        </p:nvGrpSpPr>
        <p:grpSpPr>
          <a:xfrm>
            <a:off x="9455770" y="4512643"/>
            <a:ext cx="867421" cy="668157"/>
            <a:chOff x="9455770" y="4512643"/>
            <a:chExt cx="867421" cy="668157"/>
          </a:xfrm>
        </p:grpSpPr>
        <p:sp>
          <p:nvSpPr>
            <p:cNvPr id="92" name="Isosceles Triangle 91"/>
            <p:cNvSpPr/>
            <p:nvPr/>
          </p:nvSpPr>
          <p:spPr>
            <a:xfrm flipV="1">
              <a:off x="9706453" y="4908250"/>
              <a:ext cx="366054" cy="272550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5BA2B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9455770" y="4512643"/>
              <a:ext cx="86742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sz="2000" b="1" dirty="0">
                  <a:solidFill>
                    <a:schemeClr val="accent4"/>
                  </a:solidFill>
                  <a:latin typeface="Arial" panose="020B0604020202020204" pitchFamily="34" charset="0"/>
                  <a:ea typeface="Open Sans BOLD" panose="020B0806030504020204" pitchFamily="34" charset="0"/>
                  <a:cs typeface="Arial" panose="020B0604020202020204" pitchFamily="34" charset="0"/>
                </a:rPr>
                <a:t>70%</a:t>
              </a:r>
              <a:endParaRPr lang="en-US" sz="2000" b="1" dirty="0">
                <a:solidFill>
                  <a:schemeClr val="accent4"/>
                </a:solidFill>
                <a:latin typeface="Arial" panose="020B0604020202020204" pitchFamily="34" charset="0"/>
                <a:ea typeface="Open Sans" panose="020B0606030504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latin typeface="Arial" panose="020B0604020202020204" pitchFamily="34" charset="0"/>
                <a:cs typeface="Arial" panose="020B0604020202020204" pitchFamily="34" charset="0"/>
              </a:rPr>
              <a:t>17</a:t>
            </a:fld>
            <a:endParaRPr 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141844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000"/>
                            </p:stCondLst>
                            <p:childTnLst>
                              <p:par>
                                <p:cTn id="4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0"/>
                            </p:stCondLst>
                            <p:childTnLst>
                              <p:par>
                                <p:cTn id="5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500"/>
                            </p:stCondLst>
                            <p:childTnLst>
                              <p:par>
                                <p:cTn id="6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000"/>
                            </p:stCondLst>
                            <p:childTnLst>
                              <p:par>
                                <p:cTn id="6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500"/>
                            </p:stCondLst>
                            <p:childTnLst>
                              <p:par>
                                <p:cTn id="7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6" grpId="0"/>
      <p:bldP spid="37" grpId="0"/>
      <p:bldP spid="38" grpId="0"/>
      <p:bldP spid="87" grpId="0"/>
      <p:bldP spid="4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Singapore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793720" y="1860180"/>
            <a:ext cx="1268296" cy="37965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67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Fun Facts</a:t>
            </a:r>
            <a:endParaRPr lang="id-ID" sz="1867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793719" y="2155697"/>
            <a:ext cx="3369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Something project  you should know</a:t>
            </a:r>
            <a:endParaRPr lang="en-US" sz="12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7" name="TextBox 34"/>
          <p:cNvSpPr txBox="1"/>
          <p:nvPr/>
        </p:nvSpPr>
        <p:spPr>
          <a:xfrm>
            <a:off x="803720" y="2370912"/>
            <a:ext cx="4003142" cy="8868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 and personal presentation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explicabo. Suitable for all categories 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business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personal presentation,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0FAC4DF-A690-4992-B72B-4179F910D061}"/>
              </a:ext>
            </a:extLst>
          </p:cNvPr>
          <p:cNvGrpSpPr/>
          <p:nvPr/>
        </p:nvGrpSpPr>
        <p:grpSpPr>
          <a:xfrm>
            <a:off x="5472409" y="1888263"/>
            <a:ext cx="6134706" cy="4109450"/>
            <a:chOff x="5472409" y="1888263"/>
            <a:chExt cx="6134706" cy="4109450"/>
          </a:xfrm>
        </p:grpSpPr>
        <p:grpSp>
          <p:nvGrpSpPr>
            <p:cNvPr id="5" name="Group 562"/>
            <p:cNvGrpSpPr/>
            <p:nvPr/>
          </p:nvGrpSpPr>
          <p:grpSpPr>
            <a:xfrm>
              <a:off x="5472409" y="2899469"/>
              <a:ext cx="3160027" cy="3098244"/>
              <a:chOff x="3502025" y="1941513"/>
              <a:chExt cx="2760662" cy="2706687"/>
            </a:xfrm>
            <a:solidFill>
              <a:schemeClr val="tx1">
                <a:lumMod val="50000"/>
                <a:lumOff val="50000"/>
              </a:schemeClr>
            </a:solidFill>
          </p:grpSpPr>
          <p:sp>
            <p:nvSpPr>
              <p:cNvPr id="19" name="Freeform 498"/>
              <p:cNvSpPr>
                <a:spLocks/>
              </p:cNvSpPr>
              <p:nvPr/>
            </p:nvSpPr>
            <p:spPr bwMode="auto">
              <a:xfrm>
                <a:off x="3862388" y="2824163"/>
                <a:ext cx="46037" cy="47625"/>
              </a:xfrm>
              <a:custGeom>
                <a:avLst/>
                <a:gdLst/>
                <a:ahLst/>
                <a:cxnLst>
                  <a:cxn ang="0">
                    <a:pos x="44" y="2"/>
                  </a:cxn>
                  <a:cxn ang="0">
                    <a:pos x="52" y="0"/>
                  </a:cxn>
                  <a:cxn ang="0">
                    <a:pos x="50" y="31"/>
                  </a:cxn>
                  <a:cxn ang="0">
                    <a:pos x="27" y="53"/>
                  </a:cxn>
                  <a:cxn ang="0">
                    <a:pos x="0" y="49"/>
                  </a:cxn>
                  <a:cxn ang="0">
                    <a:pos x="0" y="25"/>
                  </a:cxn>
                  <a:cxn ang="0">
                    <a:pos x="20" y="22"/>
                  </a:cxn>
                  <a:cxn ang="0">
                    <a:pos x="20" y="6"/>
                  </a:cxn>
                  <a:cxn ang="0">
                    <a:pos x="40" y="13"/>
                  </a:cxn>
                  <a:cxn ang="0">
                    <a:pos x="44" y="2"/>
                  </a:cxn>
                </a:cxnLst>
                <a:rect l="0" t="0" r="r" b="b"/>
                <a:pathLst>
                  <a:path w="52" h="55">
                    <a:moveTo>
                      <a:pt x="44" y="2"/>
                    </a:moveTo>
                    <a:cubicBezTo>
                      <a:pt x="46" y="1"/>
                      <a:pt x="50" y="0"/>
                      <a:pt x="52" y="0"/>
                    </a:cubicBezTo>
                    <a:cubicBezTo>
                      <a:pt x="51" y="10"/>
                      <a:pt x="52" y="21"/>
                      <a:pt x="50" y="31"/>
                    </a:cubicBezTo>
                    <a:cubicBezTo>
                      <a:pt x="45" y="41"/>
                      <a:pt x="36" y="48"/>
                      <a:pt x="27" y="53"/>
                    </a:cubicBezTo>
                    <a:cubicBezTo>
                      <a:pt x="18" y="55"/>
                      <a:pt x="9" y="51"/>
                      <a:pt x="0" y="49"/>
                    </a:cubicBezTo>
                    <a:cubicBezTo>
                      <a:pt x="0" y="41"/>
                      <a:pt x="0" y="33"/>
                      <a:pt x="0" y="25"/>
                    </a:cubicBezTo>
                    <a:cubicBezTo>
                      <a:pt x="6" y="24"/>
                      <a:pt x="13" y="23"/>
                      <a:pt x="20" y="22"/>
                    </a:cubicBezTo>
                    <a:cubicBezTo>
                      <a:pt x="20" y="18"/>
                      <a:pt x="20" y="10"/>
                      <a:pt x="20" y="6"/>
                    </a:cubicBezTo>
                    <a:cubicBezTo>
                      <a:pt x="26" y="9"/>
                      <a:pt x="32" y="20"/>
                      <a:pt x="40" y="13"/>
                    </a:cubicBezTo>
                    <a:cubicBezTo>
                      <a:pt x="41" y="10"/>
                      <a:pt x="43" y="4"/>
                      <a:pt x="44" y="2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" name="Freeform 499"/>
              <p:cNvSpPr>
                <a:spLocks/>
              </p:cNvSpPr>
              <p:nvPr/>
            </p:nvSpPr>
            <p:spPr bwMode="auto">
              <a:xfrm>
                <a:off x="4754563" y="3221038"/>
                <a:ext cx="44450" cy="33338"/>
              </a:xfrm>
              <a:custGeom>
                <a:avLst/>
                <a:gdLst/>
                <a:ahLst/>
                <a:cxnLst>
                  <a:cxn ang="0">
                    <a:pos x="6" y="20"/>
                  </a:cxn>
                  <a:cxn ang="0">
                    <a:pos x="24" y="0"/>
                  </a:cxn>
                  <a:cxn ang="0">
                    <a:pos x="50" y="24"/>
                  </a:cxn>
                  <a:cxn ang="0">
                    <a:pos x="6" y="20"/>
                  </a:cxn>
                </a:cxnLst>
                <a:rect l="0" t="0" r="r" b="b"/>
                <a:pathLst>
                  <a:path w="50" h="38">
                    <a:moveTo>
                      <a:pt x="6" y="20"/>
                    </a:moveTo>
                    <a:cubicBezTo>
                      <a:pt x="0" y="8"/>
                      <a:pt x="14" y="0"/>
                      <a:pt x="24" y="0"/>
                    </a:cubicBezTo>
                    <a:cubicBezTo>
                      <a:pt x="38" y="0"/>
                      <a:pt x="44" y="14"/>
                      <a:pt x="50" y="24"/>
                    </a:cubicBezTo>
                    <a:cubicBezTo>
                      <a:pt x="36" y="23"/>
                      <a:pt x="13" y="38"/>
                      <a:pt x="6" y="2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00"/>
              <p:cNvSpPr>
                <a:spLocks/>
              </p:cNvSpPr>
              <p:nvPr/>
            </p:nvSpPr>
            <p:spPr bwMode="auto">
              <a:xfrm>
                <a:off x="4376738" y="3598863"/>
                <a:ext cx="47625" cy="69850"/>
              </a:xfrm>
              <a:custGeom>
                <a:avLst/>
                <a:gdLst/>
                <a:ahLst/>
                <a:cxnLst>
                  <a:cxn ang="0">
                    <a:pos x="0" y="21"/>
                  </a:cxn>
                  <a:cxn ang="0">
                    <a:pos x="13" y="8"/>
                  </a:cxn>
                  <a:cxn ang="0">
                    <a:pos x="50" y="80"/>
                  </a:cxn>
                  <a:cxn ang="0">
                    <a:pos x="12" y="76"/>
                  </a:cxn>
                  <a:cxn ang="0">
                    <a:pos x="0" y="21"/>
                  </a:cxn>
                </a:cxnLst>
                <a:rect l="0" t="0" r="r" b="b"/>
                <a:pathLst>
                  <a:path w="55" h="80">
                    <a:moveTo>
                      <a:pt x="0" y="21"/>
                    </a:moveTo>
                    <a:cubicBezTo>
                      <a:pt x="0" y="14"/>
                      <a:pt x="4" y="0"/>
                      <a:pt x="13" y="8"/>
                    </a:cubicBezTo>
                    <a:cubicBezTo>
                      <a:pt x="32" y="28"/>
                      <a:pt x="55" y="50"/>
                      <a:pt x="50" y="80"/>
                    </a:cubicBezTo>
                    <a:cubicBezTo>
                      <a:pt x="38" y="79"/>
                      <a:pt x="25" y="78"/>
                      <a:pt x="12" y="76"/>
                    </a:cubicBezTo>
                    <a:cubicBezTo>
                      <a:pt x="13" y="57"/>
                      <a:pt x="3" y="39"/>
                      <a:pt x="0" y="21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07"/>
              <p:cNvSpPr>
                <a:spLocks/>
              </p:cNvSpPr>
              <p:nvPr/>
            </p:nvSpPr>
            <p:spPr bwMode="auto">
              <a:xfrm>
                <a:off x="3919538" y="3756025"/>
                <a:ext cx="982662" cy="642938"/>
              </a:xfrm>
              <a:custGeom>
                <a:avLst/>
                <a:gdLst/>
                <a:ahLst/>
                <a:cxnLst>
                  <a:cxn ang="0">
                    <a:pos x="682" y="4"/>
                  </a:cxn>
                  <a:cxn ang="0">
                    <a:pos x="823" y="29"/>
                  </a:cxn>
                  <a:cxn ang="0">
                    <a:pos x="900" y="34"/>
                  </a:cxn>
                  <a:cxn ang="0">
                    <a:pos x="1000" y="175"/>
                  </a:cxn>
                  <a:cxn ang="0">
                    <a:pos x="1091" y="190"/>
                  </a:cxn>
                  <a:cxn ang="0">
                    <a:pos x="1080" y="274"/>
                  </a:cxn>
                  <a:cxn ang="0">
                    <a:pos x="993" y="279"/>
                  </a:cxn>
                  <a:cxn ang="0">
                    <a:pos x="896" y="302"/>
                  </a:cxn>
                  <a:cxn ang="0">
                    <a:pos x="941" y="335"/>
                  </a:cxn>
                  <a:cxn ang="0">
                    <a:pos x="846" y="399"/>
                  </a:cxn>
                  <a:cxn ang="0">
                    <a:pos x="713" y="295"/>
                  </a:cxn>
                  <a:cxn ang="0">
                    <a:pos x="682" y="308"/>
                  </a:cxn>
                  <a:cxn ang="0">
                    <a:pos x="754" y="417"/>
                  </a:cxn>
                  <a:cxn ang="0">
                    <a:pos x="611" y="504"/>
                  </a:cxn>
                  <a:cxn ang="0">
                    <a:pos x="502" y="413"/>
                  </a:cxn>
                  <a:cxn ang="0">
                    <a:pos x="427" y="337"/>
                  </a:cxn>
                  <a:cxn ang="0">
                    <a:pos x="333" y="357"/>
                  </a:cxn>
                  <a:cxn ang="0">
                    <a:pos x="477" y="547"/>
                  </a:cxn>
                  <a:cxn ang="0">
                    <a:pos x="403" y="670"/>
                  </a:cxn>
                  <a:cxn ang="0">
                    <a:pos x="266" y="708"/>
                  </a:cxn>
                  <a:cxn ang="0">
                    <a:pos x="67" y="472"/>
                  </a:cxn>
                  <a:cxn ang="0">
                    <a:pos x="28" y="277"/>
                  </a:cxn>
                  <a:cxn ang="0">
                    <a:pos x="308" y="82"/>
                  </a:cxn>
                  <a:cxn ang="0">
                    <a:pos x="532" y="28"/>
                  </a:cxn>
                  <a:cxn ang="0">
                    <a:pos x="461" y="127"/>
                  </a:cxn>
                  <a:cxn ang="0">
                    <a:pos x="381" y="211"/>
                  </a:cxn>
                  <a:cxn ang="0">
                    <a:pos x="483" y="209"/>
                  </a:cxn>
                  <a:cxn ang="0">
                    <a:pos x="550" y="139"/>
                  </a:cxn>
                  <a:cxn ang="0">
                    <a:pos x="648" y="186"/>
                  </a:cxn>
                  <a:cxn ang="0">
                    <a:pos x="736" y="195"/>
                  </a:cxn>
                  <a:cxn ang="0">
                    <a:pos x="707" y="168"/>
                  </a:cxn>
                  <a:cxn ang="0">
                    <a:pos x="686" y="84"/>
                  </a:cxn>
                  <a:cxn ang="0">
                    <a:pos x="644" y="24"/>
                  </a:cxn>
                </a:cxnLst>
                <a:rect l="0" t="0" r="r" b="b"/>
                <a:pathLst>
                  <a:path w="1122" h="733">
                    <a:moveTo>
                      <a:pt x="658" y="22"/>
                    </a:moveTo>
                    <a:cubicBezTo>
                      <a:pt x="665" y="15"/>
                      <a:pt x="671" y="4"/>
                      <a:pt x="682" y="4"/>
                    </a:cubicBezTo>
                    <a:cubicBezTo>
                      <a:pt x="705" y="0"/>
                      <a:pt x="725" y="16"/>
                      <a:pt x="747" y="14"/>
                    </a:cubicBezTo>
                    <a:cubicBezTo>
                      <a:pt x="770" y="26"/>
                      <a:pt x="797" y="31"/>
                      <a:pt x="823" y="29"/>
                    </a:cubicBezTo>
                    <a:cubicBezTo>
                      <a:pt x="825" y="22"/>
                      <a:pt x="828" y="15"/>
                      <a:pt x="831" y="9"/>
                    </a:cubicBezTo>
                    <a:cubicBezTo>
                      <a:pt x="854" y="17"/>
                      <a:pt x="878" y="23"/>
                      <a:pt x="900" y="34"/>
                    </a:cubicBezTo>
                    <a:cubicBezTo>
                      <a:pt x="924" y="50"/>
                      <a:pt x="929" y="79"/>
                      <a:pt x="935" y="105"/>
                    </a:cubicBezTo>
                    <a:cubicBezTo>
                      <a:pt x="951" y="132"/>
                      <a:pt x="976" y="154"/>
                      <a:pt x="1000" y="175"/>
                    </a:cubicBezTo>
                    <a:cubicBezTo>
                      <a:pt x="1007" y="183"/>
                      <a:pt x="1019" y="183"/>
                      <a:pt x="1029" y="183"/>
                    </a:cubicBezTo>
                    <a:cubicBezTo>
                      <a:pt x="1050" y="182"/>
                      <a:pt x="1070" y="187"/>
                      <a:pt x="1091" y="190"/>
                    </a:cubicBezTo>
                    <a:cubicBezTo>
                      <a:pt x="1102" y="200"/>
                      <a:pt x="1112" y="210"/>
                      <a:pt x="1122" y="221"/>
                    </a:cubicBezTo>
                    <a:cubicBezTo>
                      <a:pt x="1114" y="242"/>
                      <a:pt x="1103" y="265"/>
                      <a:pt x="1080" y="274"/>
                    </a:cubicBezTo>
                    <a:cubicBezTo>
                      <a:pt x="1062" y="281"/>
                      <a:pt x="1043" y="285"/>
                      <a:pt x="1025" y="293"/>
                    </a:cubicBezTo>
                    <a:cubicBezTo>
                      <a:pt x="1015" y="287"/>
                      <a:pt x="1004" y="281"/>
                      <a:pt x="993" y="279"/>
                    </a:cubicBezTo>
                    <a:cubicBezTo>
                      <a:pt x="966" y="275"/>
                      <a:pt x="940" y="264"/>
                      <a:pt x="913" y="266"/>
                    </a:cubicBezTo>
                    <a:cubicBezTo>
                      <a:pt x="905" y="277"/>
                      <a:pt x="900" y="289"/>
                      <a:pt x="896" y="302"/>
                    </a:cubicBezTo>
                    <a:cubicBezTo>
                      <a:pt x="898" y="308"/>
                      <a:pt x="902" y="312"/>
                      <a:pt x="906" y="316"/>
                    </a:cubicBezTo>
                    <a:cubicBezTo>
                      <a:pt x="920" y="313"/>
                      <a:pt x="942" y="316"/>
                      <a:pt x="941" y="335"/>
                    </a:cubicBezTo>
                    <a:cubicBezTo>
                      <a:pt x="916" y="355"/>
                      <a:pt x="900" y="384"/>
                      <a:pt x="872" y="402"/>
                    </a:cubicBezTo>
                    <a:cubicBezTo>
                      <a:pt x="864" y="405"/>
                      <a:pt x="852" y="408"/>
                      <a:pt x="846" y="399"/>
                    </a:cubicBezTo>
                    <a:cubicBezTo>
                      <a:pt x="815" y="366"/>
                      <a:pt x="772" y="352"/>
                      <a:pt x="735" y="329"/>
                    </a:cubicBezTo>
                    <a:cubicBezTo>
                      <a:pt x="724" y="320"/>
                      <a:pt x="732" y="296"/>
                      <a:pt x="713" y="295"/>
                    </a:cubicBezTo>
                    <a:cubicBezTo>
                      <a:pt x="708" y="300"/>
                      <a:pt x="703" y="304"/>
                      <a:pt x="699" y="309"/>
                    </a:cubicBezTo>
                    <a:cubicBezTo>
                      <a:pt x="693" y="309"/>
                      <a:pt x="688" y="308"/>
                      <a:pt x="682" y="308"/>
                    </a:cubicBezTo>
                    <a:cubicBezTo>
                      <a:pt x="667" y="320"/>
                      <a:pt x="656" y="337"/>
                      <a:pt x="647" y="354"/>
                    </a:cubicBezTo>
                    <a:cubicBezTo>
                      <a:pt x="684" y="374"/>
                      <a:pt x="720" y="393"/>
                      <a:pt x="754" y="417"/>
                    </a:cubicBezTo>
                    <a:cubicBezTo>
                      <a:pt x="758" y="420"/>
                      <a:pt x="761" y="424"/>
                      <a:pt x="764" y="429"/>
                    </a:cubicBezTo>
                    <a:cubicBezTo>
                      <a:pt x="720" y="466"/>
                      <a:pt x="661" y="477"/>
                      <a:pt x="611" y="504"/>
                    </a:cubicBezTo>
                    <a:cubicBezTo>
                      <a:pt x="585" y="507"/>
                      <a:pt x="562" y="522"/>
                      <a:pt x="536" y="528"/>
                    </a:cubicBezTo>
                    <a:cubicBezTo>
                      <a:pt x="522" y="490"/>
                      <a:pt x="516" y="450"/>
                      <a:pt x="502" y="413"/>
                    </a:cubicBezTo>
                    <a:cubicBezTo>
                      <a:pt x="487" y="389"/>
                      <a:pt x="498" y="360"/>
                      <a:pt x="490" y="334"/>
                    </a:cubicBezTo>
                    <a:cubicBezTo>
                      <a:pt x="470" y="346"/>
                      <a:pt x="449" y="335"/>
                      <a:pt x="427" y="337"/>
                    </a:cubicBezTo>
                    <a:cubicBezTo>
                      <a:pt x="412" y="327"/>
                      <a:pt x="401" y="308"/>
                      <a:pt x="384" y="303"/>
                    </a:cubicBezTo>
                    <a:cubicBezTo>
                      <a:pt x="365" y="319"/>
                      <a:pt x="348" y="338"/>
                      <a:pt x="333" y="357"/>
                    </a:cubicBezTo>
                    <a:cubicBezTo>
                      <a:pt x="359" y="395"/>
                      <a:pt x="402" y="417"/>
                      <a:pt x="434" y="449"/>
                    </a:cubicBezTo>
                    <a:cubicBezTo>
                      <a:pt x="448" y="481"/>
                      <a:pt x="474" y="510"/>
                      <a:pt x="477" y="547"/>
                    </a:cubicBezTo>
                    <a:cubicBezTo>
                      <a:pt x="477" y="567"/>
                      <a:pt x="474" y="589"/>
                      <a:pt x="460" y="604"/>
                    </a:cubicBezTo>
                    <a:cubicBezTo>
                      <a:pt x="441" y="626"/>
                      <a:pt x="426" y="652"/>
                      <a:pt x="403" y="670"/>
                    </a:cubicBezTo>
                    <a:cubicBezTo>
                      <a:pt x="382" y="686"/>
                      <a:pt x="362" y="704"/>
                      <a:pt x="339" y="718"/>
                    </a:cubicBezTo>
                    <a:cubicBezTo>
                      <a:pt x="316" y="733"/>
                      <a:pt x="288" y="719"/>
                      <a:pt x="266" y="708"/>
                    </a:cubicBezTo>
                    <a:cubicBezTo>
                      <a:pt x="211" y="670"/>
                      <a:pt x="164" y="621"/>
                      <a:pt x="124" y="566"/>
                    </a:cubicBezTo>
                    <a:cubicBezTo>
                      <a:pt x="101" y="538"/>
                      <a:pt x="91" y="501"/>
                      <a:pt x="67" y="472"/>
                    </a:cubicBezTo>
                    <a:cubicBezTo>
                      <a:pt x="39" y="435"/>
                      <a:pt x="12" y="396"/>
                      <a:pt x="0" y="351"/>
                    </a:cubicBezTo>
                    <a:cubicBezTo>
                      <a:pt x="2" y="325"/>
                      <a:pt x="18" y="302"/>
                      <a:pt x="28" y="277"/>
                    </a:cubicBezTo>
                    <a:cubicBezTo>
                      <a:pt x="65" y="247"/>
                      <a:pt x="105" y="221"/>
                      <a:pt x="145" y="194"/>
                    </a:cubicBezTo>
                    <a:cubicBezTo>
                      <a:pt x="202" y="161"/>
                      <a:pt x="253" y="118"/>
                      <a:pt x="308" y="82"/>
                    </a:cubicBezTo>
                    <a:cubicBezTo>
                      <a:pt x="334" y="63"/>
                      <a:pt x="363" y="49"/>
                      <a:pt x="393" y="38"/>
                    </a:cubicBezTo>
                    <a:cubicBezTo>
                      <a:pt x="438" y="26"/>
                      <a:pt x="485" y="28"/>
                      <a:pt x="532" y="28"/>
                    </a:cubicBezTo>
                    <a:cubicBezTo>
                      <a:pt x="518" y="43"/>
                      <a:pt x="504" y="56"/>
                      <a:pt x="491" y="70"/>
                    </a:cubicBezTo>
                    <a:cubicBezTo>
                      <a:pt x="473" y="84"/>
                      <a:pt x="478" y="112"/>
                      <a:pt x="461" y="127"/>
                    </a:cubicBezTo>
                    <a:cubicBezTo>
                      <a:pt x="438" y="150"/>
                      <a:pt x="412" y="170"/>
                      <a:pt x="388" y="192"/>
                    </a:cubicBezTo>
                    <a:cubicBezTo>
                      <a:pt x="383" y="197"/>
                      <a:pt x="374" y="203"/>
                      <a:pt x="381" y="211"/>
                    </a:cubicBezTo>
                    <a:cubicBezTo>
                      <a:pt x="394" y="228"/>
                      <a:pt x="410" y="244"/>
                      <a:pt x="428" y="257"/>
                    </a:cubicBezTo>
                    <a:cubicBezTo>
                      <a:pt x="448" y="244"/>
                      <a:pt x="473" y="232"/>
                      <a:pt x="483" y="209"/>
                    </a:cubicBezTo>
                    <a:cubicBezTo>
                      <a:pt x="501" y="215"/>
                      <a:pt x="520" y="205"/>
                      <a:pt x="532" y="191"/>
                    </a:cubicBezTo>
                    <a:cubicBezTo>
                      <a:pt x="533" y="173"/>
                      <a:pt x="533" y="151"/>
                      <a:pt x="550" y="139"/>
                    </a:cubicBezTo>
                    <a:cubicBezTo>
                      <a:pt x="567" y="127"/>
                      <a:pt x="588" y="119"/>
                      <a:pt x="599" y="99"/>
                    </a:cubicBezTo>
                    <a:cubicBezTo>
                      <a:pt x="617" y="128"/>
                      <a:pt x="644" y="151"/>
                      <a:pt x="648" y="186"/>
                    </a:cubicBezTo>
                    <a:cubicBezTo>
                      <a:pt x="664" y="200"/>
                      <a:pt x="678" y="218"/>
                      <a:pt x="698" y="224"/>
                    </a:cubicBezTo>
                    <a:cubicBezTo>
                      <a:pt x="712" y="217"/>
                      <a:pt x="724" y="206"/>
                      <a:pt x="736" y="195"/>
                    </a:cubicBezTo>
                    <a:cubicBezTo>
                      <a:pt x="737" y="189"/>
                      <a:pt x="738" y="183"/>
                      <a:pt x="738" y="176"/>
                    </a:cubicBezTo>
                    <a:cubicBezTo>
                      <a:pt x="728" y="174"/>
                      <a:pt x="717" y="172"/>
                      <a:pt x="707" y="168"/>
                    </a:cubicBezTo>
                    <a:cubicBezTo>
                      <a:pt x="692" y="152"/>
                      <a:pt x="676" y="130"/>
                      <a:pt x="682" y="107"/>
                    </a:cubicBezTo>
                    <a:cubicBezTo>
                      <a:pt x="683" y="99"/>
                      <a:pt x="687" y="92"/>
                      <a:pt x="686" y="84"/>
                    </a:cubicBezTo>
                    <a:cubicBezTo>
                      <a:pt x="678" y="63"/>
                      <a:pt x="659" y="49"/>
                      <a:pt x="643" y="35"/>
                    </a:cubicBezTo>
                    <a:cubicBezTo>
                      <a:pt x="643" y="32"/>
                      <a:pt x="644" y="27"/>
                      <a:pt x="644" y="24"/>
                    </a:cubicBezTo>
                    <a:cubicBezTo>
                      <a:pt x="648" y="24"/>
                      <a:pt x="654" y="23"/>
                      <a:pt x="658" y="22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08"/>
              <p:cNvSpPr>
                <a:spLocks/>
              </p:cNvSpPr>
              <p:nvPr/>
            </p:nvSpPr>
            <p:spPr bwMode="auto">
              <a:xfrm>
                <a:off x="5878513" y="4087813"/>
                <a:ext cx="161925" cy="96838"/>
              </a:xfrm>
              <a:custGeom>
                <a:avLst/>
                <a:gdLst/>
                <a:ahLst/>
                <a:cxnLst>
                  <a:cxn ang="0">
                    <a:pos x="33" y="29"/>
                  </a:cxn>
                  <a:cxn ang="0">
                    <a:pos x="67" y="2"/>
                  </a:cxn>
                  <a:cxn ang="0">
                    <a:pos x="118" y="21"/>
                  </a:cxn>
                  <a:cxn ang="0">
                    <a:pos x="152" y="55"/>
                  </a:cxn>
                  <a:cxn ang="0">
                    <a:pos x="184" y="89"/>
                  </a:cxn>
                  <a:cxn ang="0">
                    <a:pos x="143" y="111"/>
                  </a:cxn>
                  <a:cxn ang="0">
                    <a:pos x="52" y="84"/>
                  </a:cxn>
                  <a:cxn ang="0">
                    <a:pos x="0" y="60"/>
                  </a:cxn>
                  <a:cxn ang="0">
                    <a:pos x="33" y="29"/>
                  </a:cxn>
                </a:cxnLst>
                <a:rect l="0" t="0" r="r" b="b"/>
                <a:pathLst>
                  <a:path w="184" h="111">
                    <a:moveTo>
                      <a:pt x="33" y="29"/>
                    </a:moveTo>
                    <a:cubicBezTo>
                      <a:pt x="44" y="20"/>
                      <a:pt x="54" y="9"/>
                      <a:pt x="67" y="2"/>
                    </a:cubicBezTo>
                    <a:cubicBezTo>
                      <a:pt x="85" y="0"/>
                      <a:pt x="106" y="6"/>
                      <a:pt x="118" y="21"/>
                    </a:cubicBezTo>
                    <a:cubicBezTo>
                      <a:pt x="129" y="33"/>
                      <a:pt x="137" y="49"/>
                      <a:pt x="152" y="55"/>
                    </a:cubicBezTo>
                    <a:cubicBezTo>
                      <a:pt x="167" y="62"/>
                      <a:pt x="174" y="77"/>
                      <a:pt x="184" y="89"/>
                    </a:cubicBezTo>
                    <a:cubicBezTo>
                      <a:pt x="170" y="96"/>
                      <a:pt x="157" y="104"/>
                      <a:pt x="143" y="111"/>
                    </a:cubicBezTo>
                    <a:cubicBezTo>
                      <a:pt x="113" y="100"/>
                      <a:pt x="83" y="89"/>
                      <a:pt x="52" y="84"/>
                    </a:cubicBezTo>
                    <a:cubicBezTo>
                      <a:pt x="36" y="74"/>
                      <a:pt x="19" y="65"/>
                      <a:pt x="0" y="60"/>
                    </a:cubicBezTo>
                    <a:cubicBezTo>
                      <a:pt x="7" y="46"/>
                      <a:pt x="22" y="39"/>
                      <a:pt x="33" y="29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09"/>
              <p:cNvSpPr>
                <a:spLocks/>
              </p:cNvSpPr>
              <p:nvPr/>
            </p:nvSpPr>
            <p:spPr bwMode="auto">
              <a:xfrm>
                <a:off x="6073775" y="4243388"/>
                <a:ext cx="42862" cy="71438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9" y="21"/>
                  </a:cxn>
                  <a:cxn ang="0">
                    <a:pos x="0" y="81"/>
                  </a:cxn>
                  <a:cxn ang="0">
                    <a:pos x="1" y="38"/>
                  </a:cxn>
                  <a:cxn ang="0">
                    <a:pos x="41" y="0"/>
                  </a:cxn>
                </a:cxnLst>
                <a:rect l="0" t="0" r="r" b="b"/>
                <a:pathLst>
                  <a:path w="49" h="81">
                    <a:moveTo>
                      <a:pt x="41" y="0"/>
                    </a:moveTo>
                    <a:cubicBezTo>
                      <a:pt x="44" y="7"/>
                      <a:pt x="46" y="14"/>
                      <a:pt x="49" y="21"/>
                    </a:cubicBezTo>
                    <a:cubicBezTo>
                      <a:pt x="34" y="42"/>
                      <a:pt x="18" y="63"/>
                      <a:pt x="0" y="81"/>
                    </a:cubicBezTo>
                    <a:cubicBezTo>
                      <a:pt x="0" y="67"/>
                      <a:pt x="0" y="52"/>
                      <a:pt x="1" y="38"/>
                    </a:cubicBezTo>
                    <a:cubicBezTo>
                      <a:pt x="23" y="36"/>
                      <a:pt x="33" y="17"/>
                      <a:pt x="41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10"/>
              <p:cNvSpPr>
                <a:spLocks/>
              </p:cNvSpPr>
              <p:nvPr/>
            </p:nvSpPr>
            <p:spPr bwMode="auto">
              <a:xfrm>
                <a:off x="6178550" y="4511675"/>
                <a:ext cx="84137" cy="9683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2" y="6"/>
                  </a:cxn>
                  <a:cxn ang="0">
                    <a:pos x="96" y="73"/>
                  </a:cxn>
                  <a:cxn ang="0">
                    <a:pos x="77" y="109"/>
                  </a:cxn>
                  <a:cxn ang="0">
                    <a:pos x="47" y="72"/>
                  </a:cxn>
                  <a:cxn ang="0">
                    <a:pos x="18" y="39"/>
                  </a:cxn>
                  <a:cxn ang="0">
                    <a:pos x="0" y="0"/>
                  </a:cxn>
                </a:cxnLst>
                <a:rect l="0" t="0" r="r" b="b"/>
                <a:pathLst>
                  <a:path w="96" h="109">
                    <a:moveTo>
                      <a:pt x="0" y="0"/>
                    </a:moveTo>
                    <a:cubicBezTo>
                      <a:pt x="7" y="2"/>
                      <a:pt x="15" y="2"/>
                      <a:pt x="22" y="6"/>
                    </a:cubicBezTo>
                    <a:cubicBezTo>
                      <a:pt x="49" y="26"/>
                      <a:pt x="73" y="49"/>
                      <a:pt x="96" y="73"/>
                    </a:cubicBezTo>
                    <a:cubicBezTo>
                      <a:pt x="84" y="81"/>
                      <a:pt x="78" y="94"/>
                      <a:pt x="77" y="109"/>
                    </a:cubicBezTo>
                    <a:cubicBezTo>
                      <a:pt x="63" y="99"/>
                      <a:pt x="60" y="82"/>
                      <a:pt x="47" y="72"/>
                    </a:cubicBezTo>
                    <a:cubicBezTo>
                      <a:pt x="36" y="62"/>
                      <a:pt x="22" y="54"/>
                      <a:pt x="18" y="39"/>
                    </a:cubicBezTo>
                    <a:cubicBezTo>
                      <a:pt x="14" y="25"/>
                      <a:pt x="8" y="12"/>
                      <a:pt x="0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11"/>
              <p:cNvSpPr>
                <a:spLocks/>
              </p:cNvSpPr>
              <p:nvPr/>
            </p:nvSpPr>
            <p:spPr bwMode="auto">
              <a:xfrm>
                <a:off x="6084888" y="4546600"/>
                <a:ext cx="84137" cy="101600"/>
              </a:xfrm>
              <a:custGeom>
                <a:avLst/>
                <a:gdLst/>
                <a:ahLst/>
                <a:cxnLst>
                  <a:cxn ang="0">
                    <a:pos x="0" y="15"/>
                  </a:cxn>
                  <a:cxn ang="0">
                    <a:pos x="15" y="0"/>
                  </a:cxn>
                  <a:cxn ang="0">
                    <a:pos x="31" y="14"/>
                  </a:cxn>
                  <a:cxn ang="0">
                    <a:pos x="95" y="39"/>
                  </a:cxn>
                  <a:cxn ang="0">
                    <a:pos x="84" y="55"/>
                  </a:cxn>
                  <a:cxn ang="0">
                    <a:pos x="86" y="62"/>
                  </a:cxn>
                  <a:cxn ang="0">
                    <a:pos x="90" y="76"/>
                  </a:cxn>
                  <a:cxn ang="0">
                    <a:pos x="92" y="117"/>
                  </a:cxn>
                  <a:cxn ang="0">
                    <a:pos x="57" y="78"/>
                  </a:cxn>
                  <a:cxn ang="0">
                    <a:pos x="0" y="15"/>
                  </a:cxn>
                </a:cxnLst>
                <a:rect l="0" t="0" r="r" b="b"/>
                <a:pathLst>
                  <a:path w="95" h="117">
                    <a:moveTo>
                      <a:pt x="0" y="15"/>
                    </a:moveTo>
                    <a:cubicBezTo>
                      <a:pt x="5" y="10"/>
                      <a:pt x="10" y="5"/>
                      <a:pt x="15" y="0"/>
                    </a:cubicBezTo>
                    <a:cubicBezTo>
                      <a:pt x="20" y="4"/>
                      <a:pt x="25" y="9"/>
                      <a:pt x="31" y="14"/>
                    </a:cubicBezTo>
                    <a:cubicBezTo>
                      <a:pt x="54" y="16"/>
                      <a:pt x="74" y="31"/>
                      <a:pt x="95" y="39"/>
                    </a:cubicBezTo>
                    <a:cubicBezTo>
                      <a:pt x="91" y="45"/>
                      <a:pt x="87" y="50"/>
                      <a:pt x="84" y="55"/>
                    </a:cubicBezTo>
                    <a:cubicBezTo>
                      <a:pt x="86" y="62"/>
                      <a:pt x="86" y="62"/>
                      <a:pt x="86" y="62"/>
                    </a:cubicBezTo>
                    <a:cubicBezTo>
                      <a:pt x="87" y="67"/>
                      <a:pt x="89" y="71"/>
                      <a:pt x="90" y="76"/>
                    </a:cubicBezTo>
                    <a:cubicBezTo>
                      <a:pt x="93" y="90"/>
                      <a:pt x="92" y="104"/>
                      <a:pt x="92" y="117"/>
                    </a:cubicBezTo>
                    <a:cubicBezTo>
                      <a:pt x="79" y="105"/>
                      <a:pt x="68" y="91"/>
                      <a:pt x="57" y="78"/>
                    </a:cubicBezTo>
                    <a:cubicBezTo>
                      <a:pt x="40" y="55"/>
                      <a:pt x="18" y="37"/>
                      <a:pt x="0" y="15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12"/>
              <p:cNvSpPr>
                <a:spLocks/>
              </p:cNvSpPr>
              <p:nvPr/>
            </p:nvSpPr>
            <p:spPr bwMode="auto">
              <a:xfrm>
                <a:off x="5668963" y="4127500"/>
                <a:ext cx="395287" cy="231775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51" y="20"/>
                  </a:cxn>
                  <a:cxn ang="0">
                    <a:pos x="81" y="15"/>
                  </a:cxn>
                  <a:cxn ang="0">
                    <a:pos x="111" y="23"/>
                  </a:cxn>
                  <a:cxn ang="0">
                    <a:pos x="139" y="13"/>
                  </a:cxn>
                  <a:cxn ang="0">
                    <a:pos x="260" y="83"/>
                  </a:cxn>
                  <a:cxn ang="0">
                    <a:pos x="290" y="70"/>
                  </a:cxn>
                  <a:cxn ang="0">
                    <a:pos x="347" y="86"/>
                  </a:cxn>
                  <a:cxn ang="0">
                    <a:pos x="399" y="85"/>
                  </a:cxn>
                  <a:cxn ang="0">
                    <a:pos x="449" y="85"/>
                  </a:cxn>
                  <a:cxn ang="0">
                    <a:pos x="450" y="111"/>
                  </a:cxn>
                  <a:cxn ang="0">
                    <a:pos x="430" y="142"/>
                  </a:cxn>
                  <a:cxn ang="0">
                    <a:pos x="407" y="146"/>
                  </a:cxn>
                  <a:cxn ang="0">
                    <a:pos x="414" y="208"/>
                  </a:cxn>
                  <a:cxn ang="0">
                    <a:pos x="369" y="219"/>
                  </a:cxn>
                  <a:cxn ang="0">
                    <a:pos x="328" y="264"/>
                  </a:cxn>
                  <a:cxn ang="0">
                    <a:pos x="239" y="194"/>
                  </a:cxn>
                  <a:cxn ang="0">
                    <a:pos x="168" y="140"/>
                  </a:cxn>
                  <a:cxn ang="0">
                    <a:pos x="88" y="73"/>
                  </a:cxn>
                  <a:cxn ang="0">
                    <a:pos x="43" y="34"/>
                  </a:cxn>
                  <a:cxn ang="0">
                    <a:pos x="0" y="4"/>
                  </a:cxn>
                </a:cxnLst>
                <a:rect l="0" t="0" r="r" b="b"/>
                <a:pathLst>
                  <a:path w="450" h="264">
                    <a:moveTo>
                      <a:pt x="0" y="4"/>
                    </a:moveTo>
                    <a:cubicBezTo>
                      <a:pt x="19" y="0"/>
                      <a:pt x="33" y="16"/>
                      <a:pt x="51" y="20"/>
                    </a:cubicBezTo>
                    <a:cubicBezTo>
                      <a:pt x="61" y="19"/>
                      <a:pt x="71" y="16"/>
                      <a:pt x="81" y="15"/>
                    </a:cubicBezTo>
                    <a:cubicBezTo>
                      <a:pt x="91" y="15"/>
                      <a:pt x="100" y="24"/>
                      <a:pt x="111" y="23"/>
                    </a:cubicBezTo>
                    <a:cubicBezTo>
                      <a:pt x="121" y="20"/>
                      <a:pt x="129" y="15"/>
                      <a:pt x="139" y="13"/>
                    </a:cubicBezTo>
                    <a:cubicBezTo>
                      <a:pt x="176" y="42"/>
                      <a:pt x="220" y="60"/>
                      <a:pt x="260" y="83"/>
                    </a:cubicBezTo>
                    <a:cubicBezTo>
                      <a:pt x="271" y="83"/>
                      <a:pt x="280" y="75"/>
                      <a:pt x="290" y="70"/>
                    </a:cubicBezTo>
                    <a:cubicBezTo>
                      <a:pt x="310" y="73"/>
                      <a:pt x="330" y="76"/>
                      <a:pt x="347" y="86"/>
                    </a:cubicBezTo>
                    <a:cubicBezTo>
                      <a:pt x="363" y="95"/>
                      <a:pt x="383" y="96"/>
                      <a:pt x="399" y="85"/>
                    </a:cubicBezTo>
                    <a:cubicBezTo>
                      <a:pt x="414" y="74"/>
                      <a:pt x="433" y="83"/>
                      <a:pt x="449" y="85"/>
                    </a:cubicBezTo>
                    <a:cubicBezTo>
                      <a:pt x="450" y="94"/>
                      <a:pt x="450" y="102"/>
                      <a:pt x="450" y="111"/>
                    </a:cubicBezTo>
                    <a:cubicBezTo>
                      <a:pt x="442" y="120"/>
                      <a:pt x="435" y="131"/>
                      <a:pt x="430" y="142"/>
                    </a:cubicBezTo>
                    <a:cubicBezTo>
                      <a:pt x="422" y="143"/>
                      <a:pt x="415" y="145"/>
                      <a:pt x="407" y="146"/>
                    </a:cubicBezTo>
                    <a:cubicBezTo>
                      <a:pt x="419" y="164"/>
                      <a:pt x="427" y="189"/>
                      <a:pt x="414" y="208"/>
                    </a:cubicBezTo>
                    <a:cubicBezTo>
                      <a:pt x="399" y="212"/>
                      <a:pt x="382" y="210"/>
                      <a:pt x="369" y="219"/>
                    </a:cubicBezTo>
                    <a:cubicBezTo>
                      <a:pt x="351" y="230"/>
                      <a:pt x="333" y="243"/>
                      <a:pt x="328" y="264"/>
                    </a:cubicBezTo>
                    <a:cubicBezTo>
                      <a:pt x="298" y="241"/>
                      <a:pt x="269" y="216"/>
                      <a:pt x="239" y="194"/>
                    </a:cubicBezTo>
                    <a:cubicBezTo>
                      <a:pt x="211" y="182"/>
                      <a:pt x="192" y="157"/>
                      <a:pt x="168" y="140"/>
                    </a:cubicBezTo>
                    <a:cubicBezTo>
                      <a:pt x="140" y="119"/>
                      <a:pt x="115" y="95"/>
                      <a:pt x="88" y="73"/>
                    </a:cubicBezTo>
                    <a:cubicBezTo>
                      <a:pt x="73" y="60"/>
                      <a:pt x="60" y="44"/>
                      <a:pt x="43" y="34"/>
                    </a:cubicBezTo>
                    <a:cubicBezTo>
                      <a:pt x="27" y="26"/>
                      <a:pt x="2" y="26"/>
                      <a:pt x="0" y="4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513"/>
              <p:cNvSpPr>
                <a:spLocks/>
              </p:cNvSpPr>
              <p:nvPr/>
            </p:nvSpPr>
            <p:spPr bwMode="auto">
              <a:xfrm>
                <a:off x="5114925" y="4349750"/>
                <a:ext cx="225425" cy="180975"/>
              </a:xfrm>
              <a:custGeom>
                <a:avLst/>
                <a:gdLst/>
                <a:ahLst/>
                <a:cxnLst>
                  <a:cxn ang="0">
                    <a:pos x="16" y="12"/>
                  </a:cxn>
                  <a:cxn ang="0">
                    <a:pos x="47" y="8"/>
                  </a:cxn>
                  <a:cxn ang="0">
                    <a:pos x="81" y="31"/>
                  </a:cxn>
                  <a:cxn ang="0">
                    <a:pos x="114" y="53"/>
                  </a:cxn>
                  <a:cxn ang="0">
                    <a:pos x="161" y="96"/>
                  </a:cxn>
                  <a:cxn ang="0">
                    <a:pos x="236" y="167"/>
                  </a:cxn>
                  <a:cxn ang="0">
                    <a:pos x="257" y="208"/>
                  </a:cxn>
                  <a:cxn ang="0">
                    <a:pos x="188" y="200"/>
                  </a:cxn>
                  <a:cxn ang="0">
                    <a:pos x="163" y="154"/>
                  </a:cxn>
                  <a:cxn ang="0">
                    <a:pos x="97" y="120"/>
                  </a:cxn>
                  <a:cxn ang="0">
                    <a:pos x="25" y="103"/>
                  </a:cxn>
                  <a:cxn ang="0">
                    <a:pos x="16" y="12"/>
                  </a:cxn>
                </a:cxnLst>
                <a:rect l="0" t="0" r="r" b="b"/>
                <a:pathLst>
                  <a:path w="257" h="208">
                    <a:moveTo>
                      <a:pt x="16" y="12"/>
                    </a:moveTo>
                    <a:cubicBezTo>
                      <a:pt x="21" y="0"/>
                      <a:pt x="37" y="6"/>
                      <a:pt x="47" y="8"/>
                    </a:cubicBezTo>
                    <a:cubicBezTo>
                      <a:pt x="62" y="10"/>
                      <a:pt x="71" y="23"/>
                      <a:pt x="81" y="31"/>
                    </a:cubicBezTo>
                    <a:cubicBezTo>
                      <a:pt x="91" y="40"/>
                      <a:pt x="105" y="43"/>
                      <a:pt x="114" y="53"/>
                    </a:cubicBezTo>
                    <a:cubicBezTo>
                      <a:pt x="129" y="69"/>
                      <a:pt x="140" y="89"/>
                      <a:pt x="161" y="96"/>
                    </a:cubicBezTo>
                    <a:cubicBezTo>
                      <a:pt x="194" y="111"/>
                      <a:pt x="213" y="141"/>
                      <a:pt x="236" y="167"/>
                    </a:cubicBezTo>
                    <a:cubicBezTo>
                      <a:pt x="247" y="179"/>
                      <a:pt x="253" y="193"/>
                      <a:pt x="257" y="208"/>
                    </a:cubicBezTo>
                    <a:cubicBezTo>
                      <a:pt x="234" y="206"/>
                      <a:pt x="211" y="203"/>
                      <a:pt x="188" y="200"/>
                    </a:cubicBezTo>
                    <a:cubicBezTo>
                      <a:pt x="180" y="185"/>
                      <a:pt x="176" y="167"/>
                      <a:pt x="163" y="154"/>
                    </a:cubicBezTo>
                    <a:cubicBezTo>
                      <a:pt x="146" y="136"/>
                      <a:pt x="119" y="131"/>
                      <a:pt x="97" y="120"/>
                    </a:cubicBezTo>
                    <a:cubicBezTo>
                      <a:pt x="75" y="110"/>
                      <a:pt x="41" y="126"/>
                      <a:pt x="25" y="103"/>
                    </a:cubicBezTo>
                    <a:cubicBezTo>
                      <a:pt x="14" y="75"/>
                      <a:pt x="0" y="41"/>
                      <a:pt x="16" y="12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514"/>
              <p:cNvSpPr>
                <a:spLocks/>
              </p:cNvSpPr>
              <p:nvPr/>
            </p:nvSpPr>
            <p:spPr bwMode="auto">
              <a:xfrm>
                <a:off x="4892675" y="4387850"/>
                <a:ext cx="120650" cy="71438"/>
              </a:xfrm>
              <a:custGeom>
                <a:avLst/>
                <a:gdLst/>
                <a:ahLst/>
                <a:cxnLst>
                  <a:cxn ang="0">
                    <a:pos x="58" y="7"/>
                  </a:cxn>
                  <a:cxn ang="0">
                    <a:pos x="117" y="7"/>
                  </a:cxn>
                  <a:cxn ang="0">
                    <a:pos x="134" y="40"/>
                  </a:cxn>
                  <a:cxn ang="0">
                    <a:pos x="113" y="51"/>
                  </a:cxn>
                  <a:cxn ang="0">
                    <a:pos x="52" y="77"/>
                  </a:cxn>
                  <a:cxn ang="0">
                    <a:pos x="4" y="53"/>
                  </a:cxn>
                  <a:cxn ang="0">
                    <a:pos x="7" y="35"/>
                  </a:cxn>
                  <a:cxn ang="0">
                    <a:pos x="58" y="7"/>
                  </a:cxn>
                </a:cxnLst>
                <a:rect l="0" t="0" r="r" b="b"/>
                <a:pathLst>
                  <a:path w="137" h="81">
                    <a:moveTo>
                      <a:pt x="58" y="7"/>
                    </a:moveTo>
                    <a:cubicBezTo>
                      <a:pt x="77" y="0"/>
                      <a:pt x="98" y="1"/>
                      <a:pt x="117" y="7"/>
                    </a:cubicBezTo>
                    <a:cubicBezTo>
                      <a:pt x="131" y="10"/>
                      <a:pt x="137" y="27"/>
                      <a:pt x="134" y="40"/>
                    </a:cubicBezTo>
                    <a:cubicBezTo>
                      <a:pt x="129" y="47"/>
                      <a:pt x="120" y="48"/>
                      <a:pt x="113" y="51"/>
                    </a:cubicBezTo>
                    <a:cubicBezTo>
                      <a:pt x="91" y="58"/>
                      <a:pt x="76" y="81"/>
                      <a:pt x="52" y="77"/>
                    </a:cubicBezTo>
                    <a:cubicBezTo>
                      <a:pt x="33" y="79"/>
                      <a:pt x="15" y="68"/>
                      <a:pt x="4" y="53"/>
                    </a:cubicBezTo>
                    <a:cubicBezTo>
                      <a:pt x="0" y="48"/>
                      <a:pt x="1" y="38"/>
                      <a:pt x="7" y="35"/>
                    </a:cubicBezTo>
                    <a:cubicBezTo>
                      <a:pt x="24" y="25"/>
                      <a:pt x="41" y="15"/>
                      <a:pt x="58" y="7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515"/>
              <p:cNvSpPr>
                <a:spLocks/>
              </p:cNvSpPr>
              <p:nvPr/>
            </p:nvSpPr>
            <p:spPr bwMode="auto">
              <a:xfrm>
                <a:off x="5053013" y="4397375"/>
                <a:ext cx="52387" cy="85725"/>
              </a:xfrm>
              <a:custGeom>
                <a:avLst/>
                <a:gdLst/>
                <a:ahLst/>
                <a:cxnLst>
                  <a:cxn ang="0">
                    <a:pos x="6" y="21"/>
                  </a:cxn>
                  <a:cxn ang="0">
                    <a:pos x="44" y="0"/>
                  </a:cxn>
                  <a:cxn ang="0">
                    <a:pos x="59" y="63"/>
                  </a:cxn>
                  <a:cxn ang="0">
                    <a:pos x="39" y="97"/>
                  </a:cxn>
                  <a:cxn ang="0">
                    <a:pos x="1" y="55"/>
                  </a:cxn>
                  <a:cxn ang="0">
                    <a:pos x="6" y="21"/>
                  </a:cxn>
                </a:cxnLst>
                <a:rect l="0" t="0" r="r" b="b"/>
                <a:pathLst>
                  <a:path w="59" h="97">
                    <a:moveTo>
                      <a:pt x="6" y="21"/>
                    </a:moveTo>
                    <a:cubicBezTo>
                      <a:pt x="19" y="16"/>
                      <a:pt x="32" y="9"/>
                      <a:pt x="44" y="0"/>
                    </a:cubicBezTo>
                    <a:cubicBezTo>
                      <a:pt x="49" y="21"/>
                      <a:pt x="54" y="42"/>
                      <a:pt x="59" y="63"/>
                    </a:cubicBezTo>
                    <a:cubicBezTo>
                      <a:pt x="52" y="74"/>
                      <a:pt x="51" y="89"/>
                      <a:pt x="39" y="97"/>
                    </a:cubicBezTo>
                    <a:cubicBezTo>
                      <a:pt x="28" y="82"/>
                      <a:pt x="15" y="68"/>
                      <a:pt x="1" y="55"/>
                    </a:cubicBezTo>
                    <a:cubicBezTo>
                      <a:pt x="0" y="43"/>
                      <a:pt x="4" y="32"/>
                      <a:pt x="6" y="21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516"/>
              <p:cNvSpPr>
                <a:spLocks/>
              </p:cNvSpPr>
              <p:nvPr/>
            </p:nvSpPr>
            <p:spPr bwMode="auto">
              <a:xfrm>
                <a:off x="5111750" y="4462463"/>
                <a:ext cx="127000" cy="61913"/>
              </a:xfrm>
              <a:custGeom>
                <a:avLst/>
                <a:gdLst/>
                <a:ahLst/>
                <a:cxnLst>
                  <a:cxn ang="0">
                    <a:pos x="4" y="49"/>
                  </a:cxn>
                  <a:cxn ang="0">
                    <a:pos x="19" y="0"/>
                  </a:cxn>
                  <a:cxn ang="0">
                    <a:pos x="62" y="13"/>
                  </a:cxn>
                  <a:cxn ang="0">
                    <a:pos x="134" y="28"/>
                  </a:cxn>
                  <a:cxn ang="0">
                    <a:pos x="137" y="45"/>
                  </a:cxn>
                  <a:cxn ang="0">
                    <a:pos x="97" y="64"/>
                  </a:cxn>
                  <a:cxn ang="0">
                    <a:pos x="17" y="54"/>
                  </a:cxn>
                  <a:cxn ang="0">
                    <a:pos x="4" y="49"/>
                  </a:cxn>
                </a:cxnLst>
                <a:rect l="0" t="0" r="r" b="b"/>
                <a:pathLst>
                  <a:path w="144" h="69">
                    <a:moveTo>
                      <a:pt x="4" y="49"/>
                    </a:moveTo>
                    <a:cubicBezTo>
                      <a:pt x="0" y="31"/>
                      <a:pt x="12" y="15"/>
                      <a:pt x="19" y="0"/>
                    </a:cubicBezTo>
                    <a:cubicBezTo>
                      <a:pt x="33" y="7"/>
                      <a:pt x="46" y="15"/>
                      <a:pt x="62" y="13"/>
                    </a:cubicBezTo>
                    <a:cubicBezTo>
                      <a:pt x="87" y="11"/>
                      <a:pt x="111" y="19"/>
                      <a:pt x="134" y="28"/>
                    </a:cubicBezTo>
                    <a:cubicBezTo>
                      <a:pt x="142" y="30"/>
                      <a:pt x="144" y="41"/>
                      <a:pt x="137" y="45"/>
                    </a:cubicBezTo>
                    <a:cubicBezTo>
                      <a:pt x="126" y="54"/>
                      <a:pt x="113" y="69"/>
                      <a:pt x="97" y="64"/>
                    </a:cubicBezTo>
                    <a:cubicBezTo>
                      <a:pt x="70" y="60"/>
                      <a:pt x="43" y="58"/>
                      <a:pt x="17" y="54"/>
                    </a:cubicBezTo>
                    <a:cubicBezTo>
                      <a:pt x="12" y="54"/>
                      <a:pt x="7" y="52"/>
                      <a:pt x="4" y="49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517"/>
              <p:cNvSpPr>
                <a:spLocks/>
              </p:cNvSpPr>
              <p:nvPr/>
            </p:nvSpPr>
            <p:spPr bwMode="auto">
              <a:xfrm>
                <a:off x="4975225" y="4489450"/>
                <a:ext cx="65087" cy="52388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61" y="36"/>
                  </a:cxn>
                  <a:cxn ang="0">
                    <a:pos x="75" y="53"/>
                  </a:cxn>
                  <a:cxn ang="0">
                    <a:pos x="23" y="59"/>
                  </a:cxn>
                  <a:cxn ang="0">
                    <a:pos x="3" y="45"/>
                  </a:cxn>
                  <a:cxn ang="0">
                    <a:pos x="1" y="0"/>
                  </a:cxn>
                </a:cxnLst>
                <a:rect l="0" t="0" r="r" b="b"/>
                <a:pathLst>
                  <a:path w="75" h="59">
                    <a:moveTo>
                      <a:pt x="1" y="0"/>
                    </a:moveTo>
                    <a:cubicBezTo>
                      <a:pt x="21" y="12"/>
                      <a:pt x="41" y="24"/>
                      <a:pt x="61" y="36"/>
                    </a:cubicBezTo>
                    <a:cubicBezTo>
                      <a:pt x="67" y="40"/>
                      <a:pt x="71" y="46"/>
                      <a:pt x="75" y="53"/>
                    </a:cubicBezTo>
                    <a:cubicBezTo>
                      <a:pt x="58" y="53"/>
                      <a:pt x="40" y="56"/>
                      <a:pt x="23" y="59"/>
                    </a:cubicBezTo>
                    <a:cubicBezTo>
                      <a:pt x="14" y="57"/>
                      <a:pt x="7" y="51"/>
                      <a:pt x="3" y="45"/>
                    </a:cubicBezTo>
                    <a:cubicBezTo>
                      <a:pt x="0" y="30"/>
                      <a:pt x="1" y="15"/>
                      <a:pt x="1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518"/>
              <p:cNvSpPr>
                <a:spLocks/>
              </p:cNvSpPr>
              <p:nvPr/>
            </p:nvSpPr>
            <p:spPr bwMode="auto">
              <a:xfrm>
                <a:off x="4576763" y="3600450"/>
                <a:ext cx="65087" cy="65088"/>
              </a:xfrm>
              <a:custGeom>
                <a:avLst/>
                <a:gdLst/>
                <a:ahLst/>
                <a:cxnLst>
                  <a:cxn ang="0">
                    <a:pos x="6" y="24"/>
                  </a:cxn>
                  <a:cxn ang="0">
                    <a:pos x="30" y="12"/>
                  </a:cxn>
                  <a:cxn ang="0">
                    <a:pos x="71" y="54"/>
                  </a:cxn>
                  <a:cxn ang="0">
                    <a:pos x="58" y="74"/>
                  </a:cxn>
                  <a:cxn ang="0">
                    <a:pos x="27" y="46"/>
                  </a:cxn>
                  <a:cxn ang="0">
                    <a:pos x="6" y="24"/>
                  </a:cxn>
                </a:cxnLst>
                <a:rect l="0" t="0" r="r" b="b"/>
                <a:pathLst>
                  <a:path w="74" h="74">
                    <a:moveTo>
                      <a:pt x="6" y="24"/>
                    </a:moveTo>
                    <a:cubicBezTo>
                      <a:pt x="0" y="10"/>
                      <a:pt x="21" y="0"/>
                      <a:pt x="30" y="12"/>
                    </a:cubicBezTo>
                    <a:cubicBezTo>
                      <a:pt x="45" y="24"/>
                      <a:pt x="66" y="34"/>
                      <a:pt x="71" y="54"/>
                    </a:cubicBezTo>
                    <a:cubicBezTo>
                      <a:pt x="74" y="63"/>
                      <a:pt x="63" y="68"/>
                      <a:pt x="58" y="74"/>
                    </a:cubicBezTo>
                    <a:cubicBezTo>
                      <a:pt x="48" y="64"/>
                      <a:pt x="40" y="52"/>
                      <a:pt x="27" y="46"/>
                    </a:cubicBezTo>
                    <a:cubicBezTo>
                      <a:pt x="18" y="41"/>
                      <a:pt x="7" y="36"/>
                      <a:pt x="6" y="24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519"/>
              <p:cNvSpPr>
                <a:spLocks/>
              </p:cNvSpPr>
              <p:nvPr/>
            </p:nvSpPr>
            <p:spPr bwMode="auto">
              <a:xfrm>
                <a:off x="3502025" y="1941513"/>
                <a:ext cx="2257425" cy="2449513"/>
              </a:xfrm>
              <a:custGeom>
                <a:avLst/>
                <a:gdLst/>
                <a:ahLst/>
                <a:cxnLst>
                  <a:cxn ang="0">
                    <a:pos x="2481" y="2193"/>
                  </a:cxn>
                  <a:cxn ang="0">
                    <a:pos x="2332" y="2059"/>
                  </a:cxn>
                  <a:cxn ang="0">
                    <a:pos x="2271" y="1848"/>
                  </a:cxn>
                  <a:cxn ang="0">
                    <a:pos x="1941" y="1522"/>
                  </a:cxn>
                  <a:cxn ang="0">
                    <a:pos x="2117" y="1402"/>
                  </a:cxn>
                  <a:cxn ang="0">
                    <a:pos x="1929" y="1058"/>
                  </a:cxn>
                  <a:cxn ang="0">
                    <a:pos x="1750" y="584"/>
                  </a:cxn>
                  <a:cxn ang="0">
                    <a:pos x="1868" y="219"/>
                  </a:cxn>
                  <a:cxn ang="0">
                    <a:pos x="1676" y="225"/>
                  </a:cxn>
                  <a:cxn ang="0">
                    <a:pos x="1540" y="474"/>
                  </a:cxn>
                  <a:cxn ang="0">
                    <a:pos x="1551" y="688"/>
                  </a:cxn>
                  <a:cxn ang="0">
                    <a:pos x="1584" y="792"/>
                  </a:cxn>
                  <a:cxn ang="0">
                    <a:pos x="1505" y="924"/>
                  </a:cxn>
                  <a:cxn ang="0">
                    <a:pos x="1434" y="709"/>
                  </a:cxn>
                  <a:cxn ang="0">
                    <a:pos x="1315" y="926"/>
                  </a:cxn>
                  <a:cxn ang="0">
                    <a:pos x="1267" y="814"/>
                  </a:cxn>
                  <a:cxn ang="0">
                    <a:pos x="1290" y="699"/>
                  </a:cxn>
                  <a:cxn ang="0">
                    <a:pos x="1376" y="677"/>
                  </a:cxn>
                  <a:cxn ang="0">
                    <a:pos x="1392" y="552"/>
                  </a:cxn>
                  <a:cxn ang="0">
                    <a:pos x="1259" y="501"/>
                  </a:cxn>
                  <a:cxn ang="0">
                    <a:pos x="1159" y="569"/>
                  </a:cxn>
                  <a:cxn ang="0">
                    <a:pos x="1138" y="487"/>
                  </a:cxn>
                  <a:cxn ang="0">
                    <a:pos x="1397" y="480"/>
                  </a:cxn>
                  <a:cxn ang="0">
                    <a:pos x="1476" y="442"/>
                  </a:cxn>
                  <a:cxn ang="0">
                    <a:pos x="1539" y="246"/>
                  </a:cxn>
                  <a:cxn ang="0">
                    <a:pos x="1548" y="154"/>
                  </a:cxn>
                  <a:cxn ang="0">
                    <a:pos x="1477" y="14"/>
                  </a:cxn>
                  <a:cxn ang="0">
                    <a:pos x="1442" y="12"/>
                  </a:cxn>
                  <a:cxn ang="0">
                    <a:pos x="1239" y="27"/>
                  </a:cxn>
                  <a:cxn ang="0">
                    <a:pos x="906" y="251"/>
                  </a:cxn>
                  <a:cxn ang="0">
                    <a:pos x="745" y="361"/>
                  </a:cxn>
                  <a:cxn ang="0">
                    <a:pos x="600" y="587"/>
                  </a:cxn>
                  <a:cxn ang="0">
                    <a:pos x="525" y="895"/>
                  </a:cxn>
                  <a:cxn ang="0">
                    <a:pos x="730" y="950"/>
                  </a:cxn>
                  <a:cxn ang="0">
                    <a:pos x="561" y="1035"/>
                  </a:cxn>
                  <a:cxn ang="0">
                    <a:pos x="455" y="1152"/>
                  </a:cxn>
                  <a:cxn ang="0">
                    <a:pos x="351" y="1263"/>
                  </a:cxn>
                  <a:cxn ang="0">
                    <a:pos x="594" y="1452"/>
                  </a:cxn>
                  <a:cxn ang="0">
                    <a:pos x="425" y="1421"/>
                  </a:cxn>
                  <a:cxn ang="0">
                    <a:pos x="252" y="1295"/>
                  </a:cxn>
                  <a:cxn ang="0">
                    <a:pos x="5" y="2448"/>
                  </a:cxn>
                  <a:cxn ang="0">
                    <a:pos x="259" y="2588"/>
                  </a:cxn>
                  <a:cxn ang="0">
                    <a:pos x="222" y="1812"/>
                  </a:cxn>
                  <a:cxn ang="0">
                    <a:pos x="516" y="1809"/>
                  </a:cxn>
                  <a:cxn ang="0">
                    <a:pos x="538" y="1992"/>
                  </a:cxn>
                  <a:cxn ang="0">
                    <a:pos x="683" y="1901"/>
                  </a:cxn>
                  <a:cxn ang="0">
                    <a:pos x="824" y="1856"/>
                  </a:cxn>
                  <a:cxn ang="0">
                    <a:pos x="996" y="1882"/>
                  </a:cxn>
                  <a:cxn ang="0">
                    <a:pos x="1208" y="1851"/>
                  </a:cxn>
                  <a:cxn ang="0">
                    <a:pos x="1415" y="1905"/>
                  </a:cxn>
                  <a:cxn ang="0">
                    <a:pos x="1450" y="1601"/>
                  </a:cxn>
                  <a:cxn ang="0">
                    <a:pos x="1377" y="1427"/>
                  </a:cxn>
                  <a:cxn ang="0">
                    <a:pos x="1500" y="1451"/>
                  </a:cxn>
                  <a:cxn ang="0">
                    <a:pos x="1522" y="1634"/>
                  </a:cxn>
                  <a:cxn ang="0">
                    <a:pos x="1483" y="1887"/>
                  </a:cxn>
                  <a:cxn ang="0">
                    <a:pos x="1660" y="1950"/>
                  </a:cxn>
                  <a:cxn ang="0">
                    <a:pos x="1795" y="1963"/>
                  </a:cxn>
                  <a:cxn ang="0">
                    <a:pos x="1698" y="1861"/>
                  </a:cxn>
                  <a:cxn ang="0">
                    <a:pos x="1756" y="1835"/>
                  </a:cxn>
                  <a:cxn ang="0">
                    <a:pos x="2023" y="2174"/>
                  </a:cxn>
                  <a:cxn ang="0">
                    <a:pos x="2346" y="2351"/>
                  </a:cxn>
                  <a:cxn ang="0">
                    <a:pos x="2542" y="2382"/>
                  </a:cxn>
                </a:cxnLst>
                <a:rect l="0" t="0" r="r" b="b"/>
                <a:pathLst>
                  <a:path w="2576" h="2793">
                    <a:moveTo>
                      <a:pt x="2542" y="2382"/>
                    </a:moveTo>
                    <a:cubicBezTo>
                      <a:pt x="2523" y="2341"/>
                      <a:pt x="2523" y="2341"/>
                      <a:pt x="2523" y="2341"/>
                    </a:cubicBezTo>
                    <a:cubicBezTo>
                      <a:pt x="2512" y="2320"/>
                      <a:pt x="2512" y="2320"/>
                      <a:pt x="2512" y="2320"/>
                    </a:cubicBezTo>
                    <a:cubicBezTo>
                      <a:pt x="2514" y="2302"/>
                      <a:pt x="2514" y="2302"/>
                      <a:pt x="2514" y="2302"/>
                    </a:cubicBezTo>
                    <a:cubicBezTo>
                      <a:pt x="2526" y="2288"/>
                      <a:pt x="2526" y="2288"/>
                      <a:pt x="2526" y="2288"/>
                    </a:cubicBezTo>
                    <a:cubicBezTo>
                      <a:pt x="2550" y="2263"/>
                      <a:pt x="2550" y="2263"/>
                      <a:pt x="2550" y="2263"/>
                    </a:cubicBezTo>
                    <a:cubicBezTo>
                      <a:pt x="2566" y="2247"/>
                      <a:pt x="2566" y="2247"/>
                      <a:pt x="2566" y="2247"/>
                    </a:cubicBezTo>
                    <a:cubicBezTo>
                      <a:pt x="2576" y="2234"/>
                      <a:pt x="2576" y="2234"/>
                      <a:pt x="2576" y="2234"/>
                    </a:cubicBezTo>
                    <a:cubicBezTo>
                      <a:pt x="2572" y="2208"/>
                      <a:pt x="2572" y="2208"/>
                      <a:pt x="2572" y="2208"/>
                    </a:cubicBezTo>
                    <a:cubicBezTo>
                      <a:pt x="2559" y="2194"/>
                      <a:pt x="2559" y="2194"/>
                      <a:pt x="2559" y="2194"/>
                    </a:cubicBezTo>
                    <a:cubicBezTo>
                      <a:pt x="2481" y="2193"/>
                      <a:pt x="2481" y="2193"/>
                      <a:pt x="2481" y="2193"/>
                    </a:cubicBezTo>
                    <a:cubicBezTo>
                      <a:pt x="2470" y="2186"/>
                      <a:pt x="2470" y="2186"/>
                      <a:pt x="2470" y="2186"/>
                    </a:cubicBezTo>
                    <a:cubicBezTo>
                      <a:pt x="2446" y="2189"/>
                      <a:pt x="2446" y="2189"/>
                      <a:pt x="2446" y="2189"/>
                    </a:cubicBezTo>
                    <a:cubicBezTo>
                      <a:pt x="2436" y="2196"/>
                      <a:pt x="2436" y="2196"/>
                      <a:pt x="2436" y="2196"/>
                    </a:cubicBezTo>
                    <a:cubicBezTo>
                      <a:pt x="2405" y="2192"/>
                      <a:pt x="2405" y="2192"/>
                      <a:pt x="2405" y="2192"/>
                    </a:cubicBezTo>
                    <a:cubicBezTo>
                      <a:pt x="2394" y="2188"/>
                      <a:pt x="2394" y="2188"/>
                      <a:pt x="2394" y="2188"/>
                    </a:cubicBezTo>
                    <a:cubicBezTo>
                      <a:pt x="2381" y="2177"/>
                      <a:pt x="2381" y="2177"/>
                      <a:pt x="2381" y="2177"/>
                    </a:cubicBezTo>
                    <a:cubicBezTo>
                      <a:pt x="2361" y="2160"/>
                      <a:pt x="2361" y="2160"/>
                      <a:pt x="2361" y="2160"/>
                    </a:cubicBezTo>
                    <a:cubicBezTo>
                      <a:pt x="2352" y="2149"/>
                      <a:pt x="2352" y="2149"/>
                      <a:pt x="2352" y="2149"/>
                    </a:cubicBezTo>
                    <a:cubicBezTo>
                      <a:pt x="2348" y="2142"/>
                      <a:pt x="2348" y="2142"/>
                      <a:pt x="2348" y="2142"/>
                    </a:cubicBezTo>
                    <a:cubicBezTo>
                      <a:pt x="2345" y="2078"/>
                      <a:pt x="2345" y="2078"/>
                      <a:pt x="2345" y="2078"/>
                    </a:cubicBezTo>
                    <a:cubicBezTo>
                      <a:pt x="2332" y="2059"/>
                      <a:pt x="2332" y="2059"/>
                      <a:pt x="2332" y="2059"/>
                    </a:cubicBezTo>
                    <a:cubicBezTo>
                      <a:pt x="2330" y="2015"/>
                      <a:pt x="2330" y="2015"/>
                      <a:pt x="2330" y="2015"/>
                    </a:cubicBezTo>
                    <a:cubicBezTo>
                      <a:pt x="2302" y="1983"/>
                      <a:pt x="2302" y="1983"/>
                      <a:pt x="2302" y="1983"/>
                    </a:cubicBezTo>
                    <a:cubicBezTo>
                      <a:pt x="2289" y="1974"/>
                      <a:pt x="2289" y="1974"/>
                      <a:pt x="2289" y="1974"/>
                    </a:cubicBezTo>
                    <a:cubicBezTo>
                      <a:pt x="2287" y="1952"/>
                      <a:pt x="2287" y="1952"/>
                      <a:pt x="2287" y="1952"/>
                    </a:cubicBezTo>
                    <a:cubicBezTo>
                      <a:pt x="2301" y="1928"/>
                      <a:pt x="2301" y="1928"/>
                      <a:pt x="2301" y="1928"/>
                    </a:cubicBezTo>
                    <a:cubicBezTo>
                      <a:pt x="2310" y="1916"/>
                      <a:pt x="2310" y="1916"/>
                      <a:pt x="2310" y="1916"/>
                    </a:cubicBezTo>
                    <a:cubicBezTo>
                      <a:pt x="2319" y="1891"/>
                      <a:pt x="2319" y="1891"/>
                      <a:pt x="2319" y="1891"/>
                    </a:cubicBezTo>
                    <a:cubicBezTo>
                      <a:pt x="2319" y="1891"/>
                      <a:pt x="2319" y="1891"/>
                      <a:pt x="2319" y="1891"/>
                    </a:cubicBezTo>
                    <a:cubicBezTo>
                      <a:pt x="2315" y="1872"/>
                      <a:pt x="2315" y="1872"/>
                      <a:pt x="2315" y="1872"/>
                    </a:cubicBezTo>
                    <a:cubicBezTo>
                      <a:pt x="2306" y="1857"/>
                      <a:pt x="2306" y="1857"/>
                      <a:pt x="2306" y="1857"/>
                    </a:cubicBezTo>
                    <a:cubicBezTo>
                      <a:pt x="2271" y="1848"/>
                      <a:pt x="2271" y="1848"/>
                      <a:pt x="2271" y="1848"/>
                    </a:cubicBezTo>
                    <a:cubicBezTo>
                      <a:pt x="2244" y="1834"/>
                      <a:pt x="2244" y="1834"/>
                      <a:pt x="2244" y="1834"/>
                    </a:cubicBezTo>
                    <a:cubicBezTo>
                      <a:pt x="2199" y="1810"/>
                      <a:pt x="2199" y="1810"/>
                      <a:pt x="2199" y="1810"/>
                    </a:cubicBezTo>
                    <a:cubicBezTo>
                      <a:pt x="2162" y="1772"/>
                      <a:pt x="2162" y="1772"/>
                      <a:pt x="2162" y="1772"/>
                    </a:cubicBezTo>
                    <a:cubicBezTo>
                      <a:pt x="2111" y="1765"/>
                      <a:pt x="2111" y="1765"/>
                      <a:pt x="2111" y="1765"/>
                    </a:cubicBezTo>
                    <a:cubicBezTo>
                      <a:pt x="2090" y="1754"/>
                      <a:pt x="2090" y="1754"/>
                      <a:pt x="2090" y="1754"/>
                    </a:cubicBezTo>
                    <a:cubicBezTo>
                      <a:pt x="2051" y="1727"/>
                      <a:pt x="2051" y="1727"/>
                      <a:pt x="2051" y="1727"/>
                    </a:cubicBezTo>
                    <a:cubicBezTo>
                      <a:pt x="1990" y="1670"/>
                      <a:pt x="1990" y="1670"/>
                      <a:pt x="1990" y="1670"/>
                    </a:cubicBezTo>
                    <a:cubicBezTo>
                      <a:pt x="1897" y="1596"/>
                      <a:pt x="1897" y="1596"/>
                      <a:pt x="1897" y="1596"/>
                    </a:cubicBezTo>
                    <a:cubicBezTo>
                      <a:pt x="1887" y="1577"/>
                      <a:pt x="1887" y="1577"/>
                      <a:pt x="1887" y="1577"/>
                    </a:cubicBezTo>
                    <a:cubicBezTo>
                      <a:pt x="1886" y="1519"/>
                      <a:pt x="1886" y="1519"/>
                      <a:pt x="1886" y="1519"/>
                    </a:cubicBezTo>
                    <a:cubicBezTo>
                      <a:pt x="1886" y="1519"/>
                      <a:pt x="1937" y="1522"/>
                      <a:pt x="1941" y="1522"/>
                    </a:cubicBezTo>
                    <a:cubicBezTo>
                      <a:pt x="1944" y="1522"/>
                      <a:pt x="1963" y="1518"/>
                      <a:pt x="1963" y="1518"/>
                    </a:cubicBezTo>
                    <a:cubicBezTo>
                      <a:pt x="1998" y="1486"/>
                      <a:pt x="1998" y="1486"/>
                      <a:pt x="1998" y="1486"/>
                    </a:cubicBezTo>
                    <a:cubicBezTo>
                      <a:pt x="1998" y="1486"/>
                      <a:pt x="2017" y="1482"/>
                      <a:pt x="2025" y="1481"/>
                    </a:cubicBezTo>
                    <a:cubicBezTo>
                      <a:pt x="2033" y="1480"/>
                      <a:pt x="2037" y="1472"/>
                      <a:pt x="2037" y="1472"/>
                    </a:cubicBezTo>
                    <a:cubicBezTo>
                      <a:pt x="2037" y="1459"/>
                      <a:pt x="2037" y="1459"/>
                      <a:pt x="2037" y="1459"/>
                    </a:cubicBezTo>
                    <a:cubicBezTo>
                      <a:pt x="2044" y="1449"/>
                      <a:pt x="2044" y="1449"/>
                      <a:pt x="2044" y="1449"/>
                    </a:cubicBezTo>
                    <a:cubicBezTo>
                      <a:pt x="2056" y="1441"/>
                      <a:pt x="2056" y="1441"/>
                      <a:pt x="2056" y="1441"/>
                    </a:cubicBezTo>
                    <a:cubicBezTo>
                      <a:pt x="2079" y="1441"/>
                      <a:pt x="2079" y="1441"/>
                      <a:pt x="2079" y="1441"/>
                    </a:cubicBezTo>
                    <a:cubicBezTo>
                      <a:pt x="2079" y="1441"/>
                      <a:pt x="2102" y="1438"/>
                      <a:pt x="2106" y="1438"/>
                    </a:cubicBezTo>
                    <a:cubicBezTo>
                      <a:pt x="2111" y="1438"/>
                      <a:pt x="2119" y="1424"/>
                      <a:pt x="2119" y="1424"/>
                    </a:cubicBezTo>
                    <a:cubicBezTo>
                      <a:pt x="2117" y="1402"/>
                      <a:pt x="2117" y="1402"/>
                      <a:pt x="2117" y="1402"/>
                    </a:cubicBezTo>
                    <a:cubicBezTo>
                      <a:pt x="2112" y="1382"/>
                      <a:pt x="2112" y="1382"/>
                      <a:pt x="2112" y="1382"/>
                    </a:cubicBezTo>
                    <a:cubicBezTo>
                      <a:pt x="2095" y="1366"/>
                      <a:pt x="2095" y="1366"/>
                      <a:pt x="2095" y="1366"/>
                    </a:cubicBezTo>
                    <a:cubicBezTo>
                      <a:pt x="2071" y="1357"/>
                      <a:pt x="2071" y="1357"/>
                      <a:pt x="2071" y="1357"/>
                    </a:cubicBezTo>
                    <a:cubicBezTo>
                      <a:pt x="2053" y="1348"/>
                      <a:pt x="2053" y="1348"/>
                      <a:pt x="2053" y="1348"/>
                    </a:cubicBezTo>
                    <a:cubicBezTo>
                      <a:pt x="2039" y="1334"/>
                      <a:pt x="2039" y="1334"/>
                      <a:pt x="2039" y="1334"/>
                    </a:cubicBezTo>
                    <a:cubicBezTo>
                      <a:pt x="2006" y="1293"/>
                      <a:pt x="2006" y="1293"/>
                      <a:pt x="2006" y="1293"/>
                    </a:cubicBezTo>
                    <a:cubicBezTo>
                      <a:pt x="1957" y="1227"/>
                      <a:pt x="1957" y="1227"/>
                      <a:pt x="1957" y="1227"/>
                    </a:cubicBezTo>
                    <a:cubicBezTo>
                      <a:pt x="1945" y="1197"/>
                      <a:pt x="1945" y="1197"/>
                      <a:pt x="1945" y="1197"/>
                    </a:cubicBezTo>
                    <a:cubicBezTo>
                      <a:pt x="1941" y="1136"/>
                      <a:pt x="1941" y="1136"/>
                      <a:pt x="1941" y="1136"/>
                    </a:cubicBezTo>
                    <a:cubicBezTo>
                      <a:pt x="1939" y="1081"/>
                      <a:pt x="1939" y="1081"/>
                      <a:pt x="1939" y="1081"/>
                    </a:cubicBezTo>
                    <a:cubicBezTo>
                      <a:pt x="1929" y="1058"/>
                      <a:pt x="1929" y="1058"/>
                      <a:pt x="1929" y="1058"/>
                    </a:cubicBezTo>
                    <a:cubicBezTo>
                      <a:pt x="1904" y="1020"/>
                      <a:pt x="1904" y="1020"/>
                      <a:pt x="1904" y="1020"/>
                    </a:cubicBezTo>
                    <a:cubicBezTo>
                      <a:pt x="1899" y="996"/>
                      <a:pt x="1899" y="996"/>
                      <a:pt x="1899" y="996"/>
                    </a:cubicBezTo>
                    <a:cubicBezTo>
                      <a:pt x="1874" y="933"/>
                      <a:pt x="1874" y="933"/>
                      <a:pt x="1874" y="933"/>
                    </a:cubicBezTo>
                    <a:cubicBezTo>
                      <a:pt x="1846" y="846"/>
                      <a:pt x="1846" y="846"/>
                      <a:pt x="1846" y="846"/>
                    </a:cubicBezTo>
                    <a:cubicBezTo>
                      <a:pt x="1827" y="816"/>
                      <a:pt x="1827" y="816"/>
                      <a:pt x="1827" y="816"/>
                    </a:cubicBezTo>
                    <a:cubicBezTo>
                      <a:pt x="1803" y="790"/>
                      <a:pt x="1803" y="790"/>
                      <a:pt x="1803" y="790"/>
                    </a:cubicBezTo>
                    <a:cubicBezTo>
                      <a:pt x="1774" y="747"/>
                      <a:pt x="1774" y="747"/>
                      <a:pt x="1774" y="747"/>
                    </a:cubicBezTo>
                    <a:cubicBezTo>
                      <a:pt x="1756" y="698"/>
                      <a:pt x="1756" y="698"/>
                      <a:pt x="1756" y="698"/>
                    </a:cubicBezTo>
                    <a:cubicBezTo>
                      <a:pt x="1744" y="647"/>
                      <a:pt x="1744" y="647"/>
                      <a:pt x="1744" y="647"/>
                    </a:cubicBezTo>
                    <a:cubicBezTo>
                      <a:pt x="1743" y="603"/>
                      <a:pt x="1743" y="603"/>
                      <a:pt x="1743" y="603"/>
                    </a:cubicBezTo>
                    <a:cubicBezTo>
                      <a:pt x="1750" y="584"/>
                      <a:pt x="1750" y="584"/>
                      <a:pt x="1750" y="584"/>
                    </a:cubicBezTo>
                    <a:cubicBezTo>
                      <a:pt x="1767" y="555"/>
                      <a:pt x="1767" y="555"/>
                      <a:pt x="1767" y="555"/>
                    </a:cubicBezTo>
                    <a:cubicBezTo>
                      <a:pt x="1776" y="533"/>
                      <a:pt x="1776" y="533"/>
                      <a:pt x="1776" y="533"/>
                    </a:cubicBezTo>
                    <a:cubicBezTo>
                      <a:pt x="1773" y="469"/>
                      <a:pt x="1773" y="469"/>
                      <a:pt x="1773" y="469"/>
                    </a:cubicBezTo>
                    <a:cubicBezTo>
                      <a:pt x="1773" y="437"/>
                      <a:pt x="1773" y="437"/>
                      <a:pt x="1773" y="437"/>
                    </a:cubicBezTo>
                    <a:cubicBezTo>
                      <a:pt x="1778" y="404"/>
                      <a:pt x="1778" y="404"/>
                      <a:pt x="1778" y="404"/>
                    </a:cubicBezTo>
                    <a:cubicBezTo>
                      <a:pt x="1790" y="372"/>
                      <a:pt x="1790" y="372"/>
                      <a:pt x="1790" y="372"/>
                    </a:cubicBezTo>
                    <a:cubicBezTo>
                      <a:pt x="1807" y="344"/>
                      <a:pt x="1807" y="344"/>
                      <a:pt x="1807" y="344"/>
                    </a:cubicBezTo>
                    <a:cubicBezTo>
                      <a:pt x="1840" y="314"/>
                      <a:pt x="1840" y="314"/>
                      <a:pt x="1840" y="314"/>
                    </a:cubicBezTo>
                    <a:cubicBezTo>
                      <a:pt x="1854" y="292"/>
                      <a:pt x="1854" y="292"/>
                      <a:pt x="1854" y="292"/>
                    </a:cubicBezTo>
                    <a:cubicBezTo>
                      <a:pt x="1872" y="267"/>
                      <a:pt x="1872" y="267"/>
                      <a:pt x="1872" y="267"/>
                    </a:cubicBezTo>
                    <a:cubicBezTo>
                      <a:pt x="1868" y="219"/>
                      <a:pt x="1868" y="219"/>
                      <a:pt x="1868" y="219"/>
                    </a:cubicBezTo>
                    <a:cubicBezTo>
                      <a:pt x="1858" y="189"/>
                      <a:pt x="1858" y="189"/>
                      <a:pt x="1858" y="189"/>
                    </a:cubicBezTo>
                    <a:cubicBezTo>
                      <a:pt x="1855" y="168"/>
                      <a:pt x="1855" y="168"/>
                      <a:pt x="1855" y="168"/>
                    </a:cubicBezTo>
                    <a:cubicBezTo>
                      <a:pt x="1790" y="168"/>
                      <a:pt x="1790" y="168"/>
                      <a:pt x="1790" y="168"/>
                    </a:cubicBezTo>
                    <a:cubicBezTo>
                      <a:pt x="1766" y="178"/>
                      <a:pt x="1766" y="178"/>
                      <a:pt x="1766" y="178"/>
                    </a:cubicBezTo>
                    <a:cubicBezTo>
                      <a:pt x="1717" y="181"/>
                      <a:pt x="1717" y="181"/>
                      <a:pt x="1717" y="181"/>
                    </a:cubicBezTo>
                    <a:cubicBezTo>
                      <a:pt x="1690" y="160"/>
                      <a:pt x="1690" y="160"/>
                      <a:pt x="1690" y="160"/>
                    </a:cubicBezTo>
                    <a:cubicBezTo>
                      <a:pt x="1658" y="142"/>
                      <a:pt x="1658" y="142"/>
                      <a:pt x="1658" y="142"/>
                    </a:cubicBezTo>
                    <a:cubicBezTo>
                      <a:pt x="1643" y="142"/>
                      <a:pt x="1643" y="142"/>
                      <a:pt x="1643" y="142"/>
                    </a:cubicBezTo>
                    <a:cubicBezTo>
                      <a:pt x="1645" y="182"/>
                      <a:pt x="1645" y="182"/>
                      <a:pt x="1645" y="182"/>
                    </a:cubicBezTo>
                    <a:cubicBezTo>
                      <a:pt x="1653" y="191"/>
                      <a:pt x="1653" y="191"/>
                      <a:pt x="1653" y="191"/>
                    </a:cubicBezTo>
                    <a:cubicBezTo>
                      <a:pt x="1676" y="225"/>
                      <a:pt x="1676" y="225"/>
                      <a:pt x="1676" y="225"/>
                    </a:cubicBezTo>
                    <a:cubicBezTo>
                      <a:pt x="1688" y="255"/>
                      <a:pt x="1688" y="255"/>
                      <a:pt x="1688" y="255"/>
                    </a:cubicBezTo>
                    <a:cubicBezTo>
                      <a:pt x="1690" y="297"/>
                      <a:pt x="1690" y="297"/>
                      <a:pt x="1690" y="297"/>
                    </a:cubicBezTo>
                    <a:cubicBezTo>
                      <a:pt x="1671" y="317"/>
                      <a:pt x="1671" y="317"/>
                      <a:pt x="1671" y="317"/>
                    </a:cubicBezTo>
                    <a:cubicBezTo>
                      <a:pt x="1661" y="334"/>
                      <a:pt x="1661" y="334"/>
                      <a:pt x="1661" y="334"/>
                    </a:cubicBezTo>
                    <a:cubicBezTo>
                      <a:pt x="1643" y="361"/>
                      <a:pt x="1643" y="361"/>
                      <a:pt x="1643" y="361"/>
                    </a:cubicBezTo>
                    <a:cubicBezTo>
                      <a:pt x="1615" y="387"/>
                      <a:pt x="1615" y="387"/>
                      <a:pt x="1615" y="387"/>
                    </a:cubicBezTo>
                    <a:cubicBezTo>
                      <a:pt x="1613" y="424"/>
                      <a:pt x="1613" y="424"/>
                      <a:pt x="1613" y="424"/>
                    </a:cubicBezTo>
                    <a:cubicBezTo>
                      <a:pt x="1597" y="424"/>
                      <a:pt x="1597" y="424"/>
                      <a:pt x="1597" y="424"/>
                    </a:cubicBezTo>
                    <a:cubicBezTo>
                      <a:pt x="1574" y="454"/>
                      <a:pt x="1574" y="454"/>
                      <a:pt x="1574" y="454"/>
                    </a:cubicBezTo>
                    <a:cubicBezTo>
                      <a:pt x="1547" y="454"/>
                      <a:pt x="1547" y="454"/>
                      <a:pt x="1547" y="454"/>
                    </a:cubicBezTo>
                    <a:cubicBezTo>
                      <a:pt x="1540" y="474"/>
                      <a:pt x="1540" y="474"/>
                      <a:pt x="1540" y="474"/>
                    </a:cubicBezTo>
                    <a:cubicBezTo>
                      <a:pt x="1518" y="477"/>
                      <a:pt x="1518" y="477"/>
                      <a:pt x="1518" y="477"/>
                    </a:cubicBezTo>
                    <a:cubicBezTo>
                      <a:pt x="1505" y="486"/>
                      <a:pt x="1505" y="486"/>
                      <a:pt x="1505" y="486"/>
                    </a:cubicBezTo>
                    <a:cubicBezTo>
                      <a:pt x="1503" y="519"/>
                      <a:pt x="1503" y="519"/>
                      <a:pt x="1503" y="519"/>
                    </a:cubicBezTo>
                    <a:cubicBezTo>
                      <a:pt x="1478" y="522"/>
                      <a:pt x="1478" y="522"/>
                      <a:pt x="1478" y="522"/>
                    </a:cubicBezTo>
                    <a:cubicBezTo>
                      <a:pt x="1471" y="533"/>
                      <a:pt x="1471" y="533"/>
                      <a:pt x="1471" y="533"/>
                    </a:cubicBezTo>
                    <a:cubicBezTo>
                      <a:pt x="1471" y="552"/>
                      <a:pt x="1471" y="552"/>
                      <a:pt x="1471" y="552"/>
                    </a:cubicBezTo>
                    <a:cubicBezTo>
                      <a:pt x="1478" y="564"/>
                      <a:pt x="1478" y="564"/>
                      <a:pt x="1478" y="564"/>
                    </a:cubicBezTo>
                    <a:cubicBezTo>
                      <a:pt x="1484" y="579"/>
                      <a:pt x="1484" y="579"/>
                      <a:pt x="1484" y="579"/>
                    </a:cubicBezTo>
                    <a:cubicBezTo>
                      <a:pt x="1523" y="630"/>
                      <a:pt x="1523" y="630"/>
                      <a:pt x="1523" y="630"/>
                    </a:cubicBezTo>
                    <a:cubicBezTo>
                      <a:pt x="1520" y="641"/>
                      <a:pt x="1520" y="641"/>
                      <a:pt x="1520" y="641"/>
                    </a:cubicBezTo>
                    <a:cubicBezTo>
                      <a:pt x="1551" y="688"/>
                      <a:pt x="1551" y="688"/>
                      <a:pt x="1551" y="688"/>
                    </a:cubicBezTo>
                    <a:cubicBezTo>
                      <a:pt x="1551" y="688"/>
                      <a:pt x="1561" y="710"/>
                      <a:pt x="1561" y="715"/>
                    </a:cubicBezTo>
                    <a:cubicBezTo>
                      <a:pt x="1561" y="721"/>
                      <a:pt x="1554" y="717"/>
                      <a:pt x="1554" y="717"/>
                    </a:cubicBezTo>
                    <a:cubicBezTo>
                      <a:pt x="1548" y="721"/>
                      <a:pt x="1548" y="721"/>
                      <a:pt x="1548" y="721"/>
                    </a:cubicBezTo>
                    <a:cubicBezTo>
                      <a:pt x="1548" y="730"/>
                      <a:pt x="1548" y="730"/>
                      <a:pt x="1548" y="730"/>
                    </a:cubicBezTo>
                    <a:cubicBezTo>
                      <a:pt x="1560" y="731"/>
                      <a:pt x="1560" y="731"/>
                      <a:pt x="1560" y="731"/>
                    </a:cubicBezTo>
                    <a:cubicBezTo>
                      <a:pt x="1561" y="746"/>
                      <a:pt x="1561" y="746"/>
                      <a:pt x="1561" y="746"/>
                    </a:cubicBezTo>
                    <a:cubicBezTo>
                      <a:pt x="1550" y="751"/>
                      <a:pt x="1550" y="751"/>
                      <a:pt x="1550" y="751"/>
                    </a:cubicBezTo>
                    <a:cubicBezTo>
                      <a:pt x="1536" y="770"/>
                      <a:pt x="1536" y="770"/>
                      <a:pt x="1536" y="770"/>
                    </a:cubicBezTo>
                    <a:cubicBezTo>
                      <a:pt x="1536" y="781"/>
                      <a:pt x="1536" y="781"/>
                      <a:pt x="1536" y="781"/>
                    </a:cubicBezTo>
                    <a:cubicBezTo>
                      <a:pt x="1547" y="789"/>
                      <a:pt x="1547" y="789"/>
                      <a:pt x="1547" y="789"/>
                    </a:cubicBezTo>
                    <a:cubicBezTo>
                      <a:pt x="1584" y="792"/>
                      <a:pt x="1584" y="792"/>
                      <a:pt x="1584" y="792"/>
                    </a:cubicBezTo>
                    <a:cubicBezTo>
                      <a:pt x="1584" y="799"/>
                      <a:pt x="1584" y="799"/>
                      <a:pt x="1584" y="799"/>
                    </a:cubicBezTo>
                    <a:cubicBezTo>
                      <a:pt x="1554" y="801"/>
                      <a:pt x="1554" y="801"/>
                      <a:pt x="1554" y="801"/>
                    </a:cubicBezTo>
                    <a:cubicBezTo>
                      <a:pt x="1547" y="805"/>
                      <a:pt x="1547" y="805"/>
                      <a:pt x="1547" y="805"/>
                    </a:cubicBezTo>
                    <a:cubicBezTo>
                      <a:pt x="1547" y="805"/>
                      <a:pt x="1577" y="835"/>
                      <a:pt x="1578" y="840"/>
                    </a:cubicBezTo>
                    <a:cubicBezTo>
                      <a:pt x="1578" y="844"/>
                      <a:pt x="1577" y="845"/>
                      <a:pt x="1577" y="845"/>
                    </a:cubicBezTo>
                    <a:cubicBezTo>
                      <a:pt x="1565" y="845"/>
                      <a:pt x="1565" y="845"/>
                      <a:pt x="1565" y="845"/>
                    </a:cubicBezTo>
                    <a:cubicBezTo>
                      <a:pt x="1532" y="802"/>
                      <a:pt x="1532" y="802"/>
                      <a:pt x="1532" y="802"/>
                    </a:cubicBezTo>
                    <a:cubicBezTo>
                      <a:pt x="1516" y="841"/>
                      <a:pt x="1516" y="841"/>
                      <a:pt x="1516" y="841"/>
                    </a:cubicBezTo>
                    <a:cubicBezTo>
                      <a:pt x="1511" y="899"/>
                      <a:pt x="1511" y="899"/>
                      <a:pt x="1511" y="899"/>
                    </a:cubicBezTo>
                    <a:cubicBezTo>
                      <a:pt x="1510" y="923"/>
                      <a:pt x="1510" y="923"/>
                      <a:pt x="1510" y="923"/>
                    </a:cubicBezTo>
                    <a:cubicBezTo>
                      <a:pt x="1505" y="924"/>
                      <a:pt x="1505" y="924"/>
                      <a:pt x="1505" y="924"/>
                    </a:cubicBezTo>
                    <a:cubicBezTo>
                      <a:pt x="1500" y="911"/>
                      <a:pt x="1500" y="911"/>
                      <a:pt x="1500" y="911"/>
                    </a:cubicBezTo>
                    <a:cubicBezTo>
                      <a:pt x="1496" y="870"/>
                      <a:pt x="1496" y="870"/>
                      <a:pt x="1496" y="870"/>
                    </a:cubicBezTo>
                    <a:cubicBezTo>
                      <a:pt x="1505" y="831"/>
                      <a:pt x="1505" y="831"/>
                      <a:pt x="1505" y="831"/>
                    </a:cubicBezTo>
                    <a:cubicBezTo>
                      <a:pt x="1514" y="773"/>
                      <a:pt x="1514" y="773"/>
                      <a:pt x="1514" y="773"/>
                    </a:cubicBezTo>
                    <a:cubicBezTo>
                      <a:pt x="1511" y="715"/>
                      <a:pt x="1511" y="715"/>
                      <a:pt x="1511" y="715"/>
                    </a:cubicBezTo>
                    <a:cubicBezTo>
                      <a:pt x="1490" y="666"/>
                      <a:pt x="1490" y="666"/>
                      <a:pt x="1490" y="666"/>
                    </a:cubicBezTo>
                    <a:cubicBezTo>
                      <a:pt x="1458" y="613"/>
                      <a:pt x="1458" y="613"/>
                      <a:pt x="1458" y="613"/>
                    </a:cubicBezTo>
                    <a:cubicBezTo>
                      <a:pt x="1438" y="630"/>
                      <a:pt x="1438" y="630"/>
                      <a:pt x="1438" y="630"/>
                    </a:cubicBezTo>
                    <a:cubicBezTo>
                      <a:pt x="1438" y="630"/>
                      <a:pt x="1435" y="645"/>
                      <a:pt x="1435" y="649"/>
                    </a:cubicBezTo>
                    <a:cubicBezTo>
                      <a:pt x="1435" y="653"/>
                      <a:pt x="1439" y="662"/>
                      <a:pt x="1439" y="662"/>
                    </a:cubicBezTo>
                    <a:cubicBezTo>
                      <a:pt x="1434" y="709"/>
                      <a:pt x="1434" y="709"/>
                      <a:pt x="1434" y="709"/>
                    </a:cubicBezTo>
                    <a:cubicBezTo>
                      <a:pt x="1394" y="756"/>
                      <a:pt x="1394" y="756"/>
                      <a:pt x="1394" y="756"/>
                    </a:cubicBezTo>
                    <a:cubicBezTo>
                      <a:pt x="1370" y="756"/>
                      <a:pt x="1370" y="756"/>
                      <a:pt x="1370" y="756"/>
                    </a:cubicBezTo>
                    <a:cubicBezTo>
                      <a:pt x="1362" y="763"/>
                      <a:pt x="1362" y="763"/>
                      <a:pt x="1362" y="763"/>
                    </a:cubicBezTo>
                    <a:cubicBezTo>
                      <a:pt x="1358" y="840"/>
                      <a:pt x="1358" y="840"/>
                      <a:pt x="1358" y="840"/>
                    </a:cubicBezTo>
                    <a:cubicBezTo>
                      <a:pt x="1342" y="853"/>
                      <a:pt x="1342" y="853"/>
                      <a:pt x="1342" y="853"/>
                    </a:cubicBezTo>
                    <a:cubicBezTo>
                      <a:pt x="1338" y="873"/>
                      <a:pt x="1338" y="873"/>
                      <a:pt x="1338" y="873"/>
                    </a:cubicBezTo>
                    <a:cubicBezTo>
                      <a:pt x="1341" y="887"/>
                      <a:pt x="1341" y="887"/>
                      <a:pt x="1341" y="887"/>
                    </a:cubicBezTo>
                    <a:cubicBezTo>
                      <a:pt x="1344" y="905"/>
                      <a:pt x="1344" y="905"/>
                      <a:pt x="1344" y="905"/>
                    </a:cubicBezTo>
                    <a:cubicBezTo>
                      <a:pt x="1340" y="915"/>
                      <a:pt x="1340" y="915"/>
                      <a:pt x="1340" y="915"/>
                    </a:cubicBezTo>
                    <a:cubicBezTo>
                      <a:pt x="1332" y="919"/>
                      <a:pt x="1332" y="919"/>
                      <a:pt x="1332" y="919"/>
                    </a:cubicBezTo>
                    <a:cubicBezTo>
                      <a:pt x="1315" y="926"/>
                      <a:pt x="1315" y="926"/>
                      <a:pt x="1315" y="926"/>
                    </a:cubicBezTo>
                    <a:cubicBezTo>
                      <a:pt x="1300" y="924"/>
                      <a:pt x="1300" y="924"/>
                      <a:pt x="1300" y="924"/>
                    </a:cubicBezTo>
                    <a:cubicBezTo>
                      <a:pt x="1304" y="916"/>
                      <a:pt x="1304" y="916"/>
                      <a:pt x="1304" y="916"/>
                    </a:cubicBezTo>
                    <a:cubicBezTo>
                      <a:pt x="1331" y="900"/>
                      <a:pt x="1331" y="900"/>
                      <a:pt x="1331" y="900"/>
                    </a:cubicBezTo>
                    <a:cubicBezTo>
                      <a:pt x="1330" y="881"/>
                      <a:pt x="1330" y="881"/>
                      <a:pt x="1330" y="881"/>
                    </a:cubicBezTo>
                    <a:cubicBezTo>
                      <a:pt x="1330" y="858"/>
                      <a:pt x="1330" y="858"/>
                      <a:pt x="1330" y="858"/>
                    </a:cubicBezTo>
                    <a:cubicBezTo>
                      <a:pt x="1340" y="839"/>
                      <a:pt x="1340" y="839"/>
                      <a:pt x="1340" y="839"/>
                    </a:cubicBezTo>
                    <a:cubicBezTo>
                      <a:pt x="1341" y="773"/>
                      <a:pt x="1341" y="773"/>
                      <a:pt x="1341" y="773"/>
                    </a:cubicBezTo>
                    <a:cubicBezTo>
                      <a:pt x="1303" y="772"/>
                      <a:pt x="1303" y="772"/>
                      <a:pt x="1303" y="772"/>
                    </a:cubicBezTo>
                    <a:cubicBezTo>
                      <a:pt x="1291" y="784"/>
                      <a:pt x="1291" y="784"/>
                      <a:pt x="1291" y="784"/>
                    </a:cubicBezTo>
                    <a:cubicBezTo>
                      <a:pt x="1278" y="797"/>
                      <a:pt x="1278" y="797"/>
                      <a:pt x="1278" y="797"/>
                    </a:cubicBezTo>
                    <a:cubicBezTo>
                      <a:pt x="1267" y="814"/>
                      <a:pt x="1267" y="814"/>
                      <a:pt x="1267" y="814"/>
                    </a:cubicBezTo>
                    <a:cubicBezTo>
                      <a:pt x="1254" y="814"/>
                      <a:pt x="1254" y="814"/>
                      <a:pt x="1254" y="814"/>
                    </a:cubicBezTo>
                    <a:cubicBezTo>
                      <a:pt x="1254" y="807"/>
                      <a:pt x="1254" y="807"/>
                      <a:pt x="1254" y="807"/>
                    </a:cubicBezTo>
                    <a:cubicBezTo>
                      <a:pt x="1259" y="796"/>
                      <a:pt x="1259" y="796"/>
                      <a:pt x="1259" y="796"/>
                    </a:cubicBezTo>
                    <a:cubicBezTo>
                      <a:pt x="1272" y="778"/>
                      <a:pt x="1272" y="778"/>
                      <a:pt x="1272" y="778"/>
                    </a:cubicBezTo>
                    <a:cubicBezTo>
                      <a:pt x="1293" y="761"/>
                      <a:pt x="1293" y="761"/>
                      <a:pt x="1293" y="761"/>
                    </a:cubicBezTo>
                    <a:cubicBezTo>
                      <a:pt x="1315" y="752"/>
                      <a:pt x="1315" y="752"/>
                      <a:pt x="1315" y="752"/>
                    </a:cubicBezTo>
                    <a:cubicBezTo>
                      <a:pt x="1306" y="745"/>
                      <a:pt x="1306" y="745"/>
                      <a:pt x="1306" y="745"/>
                    </a:cubicBezTo>
                    <a:cubicBezTo>
                      <a:pt x="1293" y="731"/>
                      <a:pt x="1293" y="731"/>
                      <a:pt x="1293" y="731"/>
                    </a:cubicBezTo>
                    <a:cubicBezTo>
                      <a:pt x="1276" y="708"/>
                      <a:pt x="1276" y="708"/>
                      <a:pt x="1276" y="708"/>
                    </a:cubicBezTo>
                    <a:cubicBezTo>
                      <a:pt x="1281" y="699"/>
                      <a:pt x="1281" y="699"/>
                      <a:pt x="1281" y="699"/>
                    </a:cubicBezTo>
                    <a:cubicBezTo>
                      <a:pt x="1290" y="699"/>
                      <a:pt x="1290" y="699"/>
                      <a:pt x="1290" y="699"/>
                    </a:cubicBezTo>
                    <a:cubicBezTo>
                      <a:pt x="1323" y="747"/>
                      <a:pt x="1323" y="747"/>
                      <a:pt x="1323" y="747"/>
                    </a:cubicBezTo>
                    <a:cubicBezTo>
                      <a:pt x="1336" y="753"/>
                      <a:pt x="1336" y="753"/>
                      <a:pt x="1336" y="753"/>
                    </a:cubicBezTo>
                    <a:cubicBezTo>
                      <a:pt x="1350" y="746"/>
                      <a:pt x="1350" y="746"/>
                      <a:pt x="1350" y="746"/>
                    </a:cubicBezTo>
                    <a:cubicBezTo>
                      <a:pt x="1360" y="738"/>
                      <a:pt x="1360" y="738"/>
                      <a:pt x="1360" y="738"/>
                    </a:cubicBezTo>
                    <a:cubicBezTo>
                      <a:pt x="1364" y="723"/>
                      <a:pt x="1364" y="723"/>
                      <a:pt x="1364" y="723"/>
                    </a:cubicBezTo>
                    <a:cubicBezTo>
                      <a:pt x="1377" y="726"/>
                      <a:pt x="1377" y="726"/>
                      <a:pt x="1377" y="726"/>
                    </a:cubicBezTo>
                    <a:cubicBezTo>
                      <a:pt x="1393" y="711"/>
                      <a:pt x="1393" y="711"/>
                      <a:pt x="1393" y="711"/>
                    </a:cubicBezTo>
                    <a:cubicBezTo>
                      <a:pt x="1398" y="689"/>
                      <a:pt x="1398" y="689"/>
                      <a:pt x="1398" y="689"/>
                    </a:cubicBezTo>
                    <a:cubicBezTo>
                      <a:pt x="1394" y="682"/>
                      <a:pt x="1394" y="682"/>
                      <a:pt x="1394" y="682"/>
                    </a:cubicBezTo>
                    <a:cubicBezTo>
                      <a:pt x="1379" y="680"/>
                      <a:pt x="1379" y="680"/>
                      <a:pt x="1379" y="680"/>
                    </a:cubicBezTo>
                    <a:cubicBezTo>
                      <a:pt x="1376" y="677"/>
                      <a:pt x="1376" y="677"/>
                      <a:pt x="1376" y="677"/>
                    </a:cubicBezTo>
                    <a:cubicBezTo>
                      <a:pt x="1378" y="668"/>
                      <a:pt x="1378" y="668"/>
                      <a:pt x="1378" y="668"/>
                    </a:cubicBezTo>
                    <a:cubicBezTo>
                      <a:pt x="1390" y="661"/>
                      <a:pt x="1390" y="661"/>
                      <a:pt x="1390" y="661"/>
                    </a:cubicBezTo>
                    <a:cubicBezTo>
                      <a:pt x="1391" y="653"/>
                      <a:pt x="1391" y="653"/>
                      <a:pt x="1391" y="653"/>
                    </a:cubicBezTo>
                    <a:cubicBezTo>
                      <a:pt x="1390" y="640"/>
                      <a:pt x="1390" y="640"/>
                      <a:pt x="1390" y="640"/>
                    </a:cubicBezTo>
                    <a:cubicBezTo>
                      <a:pt x="1396" y="626"/>
                      <a:pt x="1396" y="626"/>
                      <a:pt x="1396" y="626"/>
                    </a:cubicBezTo>
                    <a:cubicBezTo>
                      <a:pt x="1397" y="612"/>
                      <a:pt x="1397" y="612"/>
                      <a:pt x="1397" y="612"/>
                    </a:cubicBezTo>
                    <a:cubicBezTo>
                      <a:pt x="1404" y="601"/>
                      <a:pt x="1404" y="601"/>
                      <a:pt x="1404" y="601"/>
                    </a:cubicBezTo>
                    <a:cubicBezTo>
                      <a:pt x="1419" y="578"/>
                      <a:pt x="1419" y="578"/>
                      <a:pt x="1419" y="578"/>
                    </a:cubicBezTo>
                    <a:cubicBezTo>
                      <a:pt x="1419" y="542"/>
                      <a:pt x="1419" y="542"/>
                      <a:pt x="1419" y="542"/>
                    </a:cubicBezTo>
                    <a:cubicBezTo>
                      <a:pt x="1396" y="540"/>
                      <a:pt x="1396" y="540"/>
                      <a:pt x="1396" y="540"/>
                    </a:cubicBezTo>
                    <a:cubicBezTo>
                      <a:pt x="1392" y="552"/>
                      <a:pt x="1392" y="552"/>
                      <a:pt x="1392" y="552"/>
                    </a:cubicBezTo>
                    <a:cubicBezTo>
                      <a:pt x="1383" y="566"/>
                      <a:pt x="1383" y="566"/>
                      <a:pt x="1383" y="566"/>
                    </a:cubicBezTo>
                    <a:cubicBezTo>
                      <a:pt x="1374" y="568"/>
                      <a:pt x="1374" y="568"/>
                      <a:pt x="1374" y="568"/>
                    </a:cubicBezTo>
                    <a:cubicBezTo>
                      <a:pt x="1374" y="535"/>
                      <a:pt x="1374" y="535"/>
                      <a:pt x="1374" y="535"/>
                    </a:cubicBezTo>
                    <a:cubicBezTo>
                      <a:pt x="1349" y="535"/>
                      <a:pt x="1349" y="535"/>
                      <a:pt x="1349" y="535"/>
                    </a:cubicBezTo>
                    <a:cubicBezTo>
                      <a:pt x="1335" y="543"/>
                      <a:pt x="1335" y="543"/>
                      <a:pt x="1335" y="543"/>
                    </a:cubicBezTo>
                    <a:cubicBezTo>
                      <a:pt x="1315" y="551"/>
                      <a:pt x="1315" y="551"/>
                      <a:pt x="1315" y="551"/>
                    </a:cubicBezTo>
                    <a:cubicBezTo>
                      <a:pt x="1290" y="551"/>
                      <a:pt x="1290" y="551"/>
                      <a:pt x="1290" y="551"/>
                    </a:cubicBezTo>
                    <a:cubicBezTo>
                      <a:pt x="1282" y="543"/>
                      <a:pt x="1282" y="543"/>
                      <a:pt x="1282" y="543"/>
                    </a:cubicBezTo>
                    <a:cubicBezTo>
                      <a:pt x="1281" y="513"/>
                      <a:pt x="1281" y="513"/>
                      <a:pt x="1281" y="513"/>
                    </a:cubicBezTo>
                    <a:cubicBezTo>
                      <a:pt x="1273" y="500"/>
                      <a:pt x="1273" y="500"/>
                      <a:pt x="1273" y="500"/>
                    </a:cubicBezTo>
                    <a:cubicBezTo>
                      <a:pt x="1259" y="501"/>
                      <a:pt x="1259" y="501"/>
                      <a:pt x="1259" y="501"/>
                    </a:cubicBezTo>
                    <a:cubicBezTo>
                      <a:pt x="1248" y="514"/>
                      <a:pt x="1248" y="514"/>
                      <a:pt x="1248" y="514"/>
                    </a:cubicBezTo>
                    <a:cubicBezTo>
                      <a:pt x="1236" y="535"/>
                      <a:pt x="1236" y="535"/>
                      <a:pt x="1236" y="535"/>
                    </a:cubicBezTo>
                    <a:cubicBezTo>
                      <a:pt x="1222" y="547"/>
                      <a:pt x="1222" y="547"/>
                      <a:pt x="1222" y="547"/>
                    </a:cubicBezTo>
                    <a:cubicBezTo>
                      <a:pt x="1222" y="547"/>
                      <a:pt x="1222" y="553"/>
                      <a:pt x="1222" y="557"/>
                    </a:cubicBezTo>
                    <a:cubicBezTo>
                      <a:pt x="1222" y="560"/>
                      <a:pt x="1230" y="564"/>
                      <a:pt x="1230" y="564"/>
                    </a:cubicBezTo>
                    <a:cubicBezTo>
                      <a:pt x="1229" y="576"/>
                      <a:pt x="1229" y="576"/>
                      <a:pt x="1229" y="576"/>
                    </a:cubicBezTo>
                    <a:cubicBezTo>
                      <a:pt x="1223" y="590"/>
                      <a:pt x="1223" y="590"/>
                      <a:pt x="1223" y="590"/>
                    </a:cubicBezTo>
                    <a:cubicBezTo>
                      <a:pt x="1223" y="590"/>
                      <a:pt x="1208" y="590"/>
                      <a:pt x="1205" y="590"/>
                    </a:cubicBezTo>
                    <a:cubicBezTo>
                      <a:pt x="1201" y="590"/>
                      <a:pt x="1195" y="581"/>
                      <a:pt x="1195" y="581"/>
                    </a:cubicBezTo>
                    <a:cubicBezTo>
                      <a:pt x="1187" y="570"/>
                      <a:pt x="1187" y="570"/>
                      <a:pt x="1187" y="570"/>
                    </a:cubicBezTo>
                    <a:cubicBezTo>
                      <a:pt x="1159" y="569"/>
                      <a:pt x="1159" y="569"/>
                      <a:pt x="1159" y="569"/>
                    </a:cubicBezTo>
                    <a:cubicBezTo>
                      <a:pt x="1150" y="557"/>
                      <a:pt x="1150" y="557"/>
                      <a:pt x="1150" y="557"/>
                    </a:cubicBezTo>
                    <a:cubicBezTo>
                      <a:pt x="1162" y="549"/>
                      <a:pt x="1162" y="549"/>
                      <a:pt x="1162" y="549"/>
                    </a:cubicBezTo>
                    <a:cubicBezTo>
                      <a:pt x="1162" y="549"/>
                      <a:pt x="1193" y="542"/>
                      <a:pt x="1196" y="542"/>
                    </a:cubicBezTo>
                    <a:cubicBezTo>
                      <a:pt x="1200" y="542"/>
                      <a:pt x="1215" y="527"/>
                      <a:pt x="1215" y="527"/>
                    </a:cubicBezTo>
                    <a:cubicBezTo>
                      <a:pt x="1208" y="513"/>
                      <a:pt x="1208" y="513"/>
                      <a:pt x="1208" y="513"/>
                    </a:cubicBezTo>
                    <a:cubicBezTo>
                      <a:pt x="1188" y="507"/>
                      <a:pt x="1188" y="507"/>
                      <a:pt x="1188" y="507"/>
                    </a:cubicBezTo>
                    <a:cubicBezTo>
                      <a:pt x="1161" y="509"/>
                      <a:pt x="1161" y="509"/>
                      <a:pt x="1161" y="509"/>
                    </a:cubicBezTo>
                    <a:cubicBezTo>
                      <a:pt x="1141" y="516"/>
                      <a:pt x="1141" y="516"/>
                      <a:pt x="1141" y="516"/>
                    </a:cubicBezTo>
                    <a:cubicBezTo>
                      <a:pt x="1127" y="516"/>
                      <a:pt x="1127" y="516"/>
                      <a:pt x="1127" y="516"/>
                    </a:cubicBezTo>
                    <a:cubicBezTo>
                      <a:pt x="1128" y="483"/>
                      <a:pt x="1128" y="483"/>
                      <a:pt x="1128" y="483"/>
                    </a:cubicBezTo>
                    <a:cubicBezTo>
                      <a:pt x="1138" y="487"/>
                      <a:pt x="1138" y="487"/>
                      <a:pt x="1138" y="487"/>
                    </a:cubicBezTo>
                    <a:cubicBezTo>
                      <a:pt x="1165" y="496"/>
                      <a:pt x="1165" y="496"/>
                      <a:pt x="1165" y="496"/>
                    </a:cubicBezTo>
                    <a:cubicBezTo>
                      <a:pt x="1196" y="488"/>
                      <a:pt x="1196" y="488"/>
                      <a:pt x="1196" y="488"/>
                    </a:cubicBezTo>
                    <a:cubicBezTo>
                      <a:pt x="1246" y="482"/>
                      <a:pt x="1246" y="482"/>
                      <a:pt x="1246" y="482"/>
                    </a:cubicBezTo>
                    <a:cubicBezTo>
                      <a:pt x="1258" y="467"/>
                      <a:pt x="1258" y="467"/>
                      <a:pt x="1258" y="467"/>
                    </a:cubicBezTo>
                    <a:cubicBezTo>
                      <a:pt x="1266" y="460"/>
                      <a:pt x="1266" y="460"/>
                      <a:pt x="1266" y="460"/>
                    </a:cubicBezTo>
                    <a:cubicBezTo>
                      <a:pt x="1291" y="460"/>
                      <a:pt x="1291" y="460"/>
                      <a:pt x="1291" y="460"/>
                    </a:cubicBezTo>
                    <a:cubicBezTo>
                      <a:pt x="1299" y="473"/>
                      <a:pt x="1299" y="473"/>
                      <a:pt x="1299" y="473"/>
                    </a:cubicBezTo>
                    <a:cubicBezTo>
                      <a:pt x="1324" y="495"/>
                      <a:pt x="1324" y="495"/>
                      <a:pt x="1324" y="495"/>
                    </a:cubicBezTo>
                    <a:cubicBezTo>
                      <a:pt x="1362" y="499"/>
                      <a:pt x="1362" y="499"/>
                      <a:pt x="1362" y="499"/>
                    </a:cubicBezTo>
                    <a:cubicBezTo>
                      <a:pt x="1362" y="499"/>
                      <a:pt x="1393" y="494"/>
                      <a:pt x="1397" y="494"/>
                    </a:cubicBezTo>
                    <a:cubicBezTo>
                      <a:pt x="1400" y="494"/>
                      <a:pt x="1397" y="480"/>
                      <a:pt x="1397" y="480"/>
                    </a:cubicBezTo>
                    <a:cubicBezTo>
                      <a:pt x="1389" y="466"/>
                      <a:pt x="1389" y="466"/>
                      <a:pt x="1389" y="466"/>
                    </a:cubicBezTo>
                    <a:cubicBezTo>
                      <a:pt x="1375" y="463"/>
                      <a:pt x="1375" y="463"/>
                      <a:pt x="1375" y="463"/>
                    </a:cubicBezTo>
                    <a:cubicBezTo>
                      <a:pt x="1370" y="453"/>
                      <a:pt x="1370" y="453"/>
                      <a:pt x="1370" y="453"/>
                    </a:cubicBezTo>
                    <a:cubicBezTo>
                      <a:pt x="1378" y="448"/>
                      <a:pt x="1378" y="448"/>
                      <a:pt x="1378" y="448"/>
                    </a:cubicBezTo>
                    <a:cubicBezTo>
                      <a:pt x="1396" y="458"/>
                      <a:pt x="1396" y="458"/>
                      <a:pt x="1396" y="458"/>
                    </a:cubicBezTo>
                    <a:cubicBezTo>
                      <a:pt x="1414" y="453"/>
                      <a:pt x="1414" y="453"/>
                      <a:pt x="1414" y="453"/>
                    </a:cubicBezTo>
                    <a:cubicBezTo>
                      <a:pt x="1423" y="461"/>
                      <a:pt x="1423" y="461"/>
                      <a:pt x="1423" y="461"/>
                    </a:cubicBezTo>
                    <a:cubicBezTo>
                      <a:pt x="1442" y="465"/>
                      <a:pt x="1442" y="465"/>
                      <a:pt x="1442" y="465"/>
                    </a:cubicBezTo>
                    <a:cubicBezTo>
                      <a:pt x="1453" y="458"/>
                      <a:pt x="1453" y="458"/>
                      <a:pt x="1453" y="458"/>
                    </a:cubicBezTo>
                    <a:cubicBezTo>
                      <a:pt x="1461" y="453"/>
                      <a:pt x="1461" y="453"/>
                      <a:pt x="1461" y="453"/>
                    </a:cubicBezTo>
                    <a:cubicBezTo>
                      <a:pt x="1476" y="442"/>
                      <a:pt x="1476" y="442"/>
                      <a:pt x="1476" y="442"/>
                    </a:cubicBezTo>
                    <a:cubicBezTo>
                      <a:pt x="1513" y="407"/>
                      <a:pt x="1513" y="407"/>
                      <a:pt x="1513" y="407"/>
                    </a:cubicBezTo>
                    <a:cubicBezTo>
                      <a:pt x="1539" y="379"/>
                      <a:pt x="1539" y="379"/>
                      <a:pt x="1539" y="379"/>
                    </a:cubicBezTo>
                    <a:cubicBezTo>
                      <a:pt x="1540" y="354"/>
                      <a:pt x="1540" y="354"/>
                      <a:pt x="1540" y="354"/>
                    </a:cubicBezTo>
                    <a:cubicBezTo>
                      <a:pt x="1520" y="350"/>
                      <a:pt x="1520" y="350"/>
                      <a:pt x="1520" y="350"/>
                    </a:cubicBezTo>
                    <a:cubicBezTo>
                      <a:pt x="1535" y="335"/>
                      <a:pt x="1535" y="335"/>
                      <a:pt x="1535" y="335"/>
                    </a:cubicBezTo>
                    <a:cubicBezTo>
                      <a:pt x="1544" y="329"/>
                      <a:pt x="1544" y="329"/>
                      <a:pt x="1544" y="329"/>
                    </a:cubicBezTo>
                    <a:cubicBezTo>
                      <a:pt x="1552" y="313"/>
                      <a:pt x="1552" y="313"/>
                      <a:pt x="1552" y="313"/>
                    </a:cubicBezTo>
                    <a:cubicBezTo>
                      <a:pt x="1561" y="288"/>
                      <a:pt x="1561" y="288"/>
                      <a:pt x="1561" y="288"/>
                    </a:cubicBezTo>
                    <a:cubicBezTo>
                      <a:pt x="1573" y="275"/>
                      <a:pt x="1573" y="275"/>
                      <a:pt x="1573" y="275"/>
                    </a:cubicBezTo>
                    <a:cubicBezTo>
                      <a:pt x="1543" y="267"/>
                      <a:pt x="1543" y="267"/>
                      <a:pt x="1543" y="267"/>
                    </a:cubicBezTo>
                    <a:cubicBezTo>
                      <a:pt x="1539" y="246"/>
                      <a:pt x="1539" y="246"/>
                      <a:pt x="1539" y="246"/>
                    </a:cubicBezTo>
                    <a:cubicBezTo>
                      <a:pt x="1554" y="232"/>
                      <a:pt x="1554" y="232"/>
                      <a:pt x="1554" y="232"/>
                    </a:cubicBezTo>
                    <a:cubicBezTo>
                      <a:pt x="1568" y="233"/>
                      <a:pt x="1568" y="233"/>
                      <a:pt x="1568" y="233"/>
                    </a:cubicBezTo>
                    <a:cubicBezTo>
                      <a:pt x="1576" y="228"/>
                      <a:pt x="1576" y="228"/>
                      <a:pt x="1576" y="228"/>
                    </a:cubicBezTo>
                    <a:cubicBezTo>
                      <a:pt x="1568" y="222"/>
                      <a:pt x="1568" y="222"/>
                      <a:pt x="1568" y="222"/>
                    </a:cubicBezTo>
                    <a:cubicBezTo>
                      <a:pt x="1563" y="204"/>
                      <a:pt x="1563" y="204"/>
                      <a:pt x="1563" y="204"/>
                    </a:cubicBezTo>
                    <a:cubicBezTo>
                      <a:pt x="1571" y="198"/>
                      <a:pt x="1571" y="198"/>
                      <a:pt x="1571" y="198"/>
                    </a:cubicBezTo>
                    <a:cubicBezTo>
                      <a:pt x="1575" y="193"/>
                      <a:pt x="1575" y="193"/>
                      <a:pt x="1575" y="193"/>
                    </a:cubicBezTo>
                    <a:cubicBezTo>
                      <a:pt x="1561" y="190"/>
                      <a:pt x="1561" y="190"/>
                      <a:pt x="1561" y="190"/>
                    </a:cubicBezTo>
                    <a:cubicBezTo>
                      <a:pt x="1549" y="185"/>
                      <a:pt x="1549" y="185"/>
                      <a:pt x="1549" y="185"/>
                    </a:cubicBezTo>
                    <a:cubicBezTo>
                      <a:pt x="1545" y="172"/>
                      <a:pt x="1545" y="172"/>
                      <a:pt x="1545" y="172"/>
                    </a:cubicBezTo>
                    <a:cubicBezTo>
                      <a:pt x="1548" y="154"/>
                      <a:pt x="1548" y="154"/>
                      <a:pt x="1548" y="154"/>
                    </a:cubicBezTo>
                    <a:cubicBezTo>
                      <a:pt x="1555" y="128"/>
                      <a:pt x="1555" y="128"/>
                      <a:pt x="1555" y="128"/>
                    </a:cubicBezTo>
                    <a:cubicBezTo>
                      <a:pt x="1562" y="117"/>
                      <a:pt x="1562" y="117"/>
                      <a:pt x="1562" y="117"/>
                    </a:cubicBezTo>
                    <a:cubicBezTo>
                      <a:pt x="1563" y="102"/>
                      <a:pt x="1563" y="102"/>
                      <a:pt x="1563" y="102"/>
                    </a:cubicBezTo>
                    <a:cubicBezTo>
                      <a:pt x="1551" y="97"/>
                      <a:pt x="1551" y="97"/>
                      <a:pt x="1551" y="97"/>
                    </a:cubicBezTo>
                    <a:cubicBezTo>
                      <a:pt x="1537" y="89"/>
                      <a:pt x="1537" y="89"/>
                      <a:pt x="1537" y="89"/>
                    </a:cubicBezTo>
                    <a:cubicBezTo>
                      <a:pt x="1520" y="83"/>
                      <a:pt x="1520" y="83"/>
                      <a:pt x="1520" y="83"/>
                    </a:cubicBezTo>
                    <a:cubicBezTo>
                      <a:pt x="1515" y="68"/>
                      <a:pt x="1515" y="68"/>
                      <a:pt x="1515" y="68"/>
                    </a:cubicBezTo>
                    <a:cubicBezTo>
                      <a:pt x="1502" y="55"/>
                      <a:pt x="1502" y="55"/>
                      <a:pt x="1502" y="55"/>
                    </a:cubicBezTo>
                    <a:cubicBezTo>
                      <a:pt x="1493" y="43"/>
                      <a:pt x="1493" y="43"/>
                      <a:pt x="1493" y="43"/>
                    </a:cubicBezTo>
                    <a:cubicBezTo>
                      <a:pt x="1476" y="43"/>
                      <a:pt x="1476" y="43"/>
                      <a:pt x="1476" y="43"/>
                    </a:cubicBezTo>
                    <a:cubicBezTo>
                      <a:pt x="1477" y="14"/>
                      <a:pt x="1477" y="14"/>
                      <a:pt x="1477" y="14"/>
                    </a:cubicBezTo>
                    <a:cubicBezTo>
                      <a:pt x="1464" y="28"/>
                      <a:pt x="1464" y="28"/>
                      <a:pt x="1464" y="28"/>
                    </a:cubicBezTo>
                    <a:cubicBezTo>
                      <a:pt x="1458" y="44"/>
                      <a:pt x="1458" y="44"/>
                      <a:pt x="1458" y="44"/>
                    </a:cubicBezTo>
                    <a:cubicBezTo>
                      <a:pt x="1455" y="59"/>
                      <a:pt x="1455" y="59"/>
                      <a:pt x="1455" y="59"/>
                    </a:cubicBezTo>
                    <a:cubicBezTo>
                      <a:pt x="1451" y="100"/>
                      <a:pt x="1451" y="100"/>
                      <a:pt x="1451" y="100"/>
                    </a:cubicBezTo>
                    <a:cubicBezTo>
                      <a:pt x="1445" y="111"/>
                      <a:pt x="1445" y="111"/>
                      <a:pt x="1445" y="111"/>
                    </a:cubicBezTo>
                    <a:cubicBezTo>
                      <a:pt x="1434" y="116"/>
                      <a:pt x="1434" y="116"/>
                      <a:pt x="1434" y="116"/>
                    </a:cubicBezTo>
                    <a:cubicBezTo>
                      <a:pt x="1434" y="94"/>
                      <a:pt x="1434" y="94"/>
                      <a:pt x="1434" y="94"/>
                    </a:cubicBezTo>
                    <a:cubicBezTo>
                      <a:pt x="1436" y="71"/>
                      <a:pt x="1436" y="71"/>
                      <a:pt x="1436" y="71"/>
                    </a:cubicBezTo>
                    <a:cubicBezTo>
                      <a:pt x="1447" y="33"/>
                      <a:pt x="1447" y="33"/>
                      <a:pt x="1447" y="33"/>
                    </a:cubicBezTo>
                    <a:cubicBezTo>
                      <a:pt x="1458" y="12"/>
                      <a:pt x="1458" y="12"/>
                      <a:pt x="1458" y="12"/>
                    </a:cubicBezTo>
                    <a:cubicBezTo>
                      <a:pt x="1442" y="12"/>
                      <a:pt x="1442" y="12"/>
                      <a:pt x="1442" y="12"/>
                    </a:cubicBezTo>
                    <a:cubicBezTo>
                      <a:pt x="1425" y="20"/>
                      <a:pt x="1425" y="20"/>
                      <a:pt x="1425" y="20"/>
                    </a:cubicBezTo>
                    <a:cubicBezTo>
                      <a:pt x="1411" y="27"/>
                      <a:pt x="1411" y="27"/>
                      <a:pt x="1411" y="27"/>
                    </a:cubicBezTo>
                    <a:cubicBezTo>
                      <a:pt x="1394" y="37"/>
                      <a:pt x="1394" y="37"/>
                      <a:pt x="1394" y="37"/>
                    </a:cubicBezTo>
                    <a:cubicBezTo>
                      <a:pt x="1366" y="38"/>
                      <a:pt x="1366" y="38"/>
                      <a:pt x="1366" y="38"/>
                    </a:cubicBezTo>
                    <a:cubicBezTo>
                      <a:pt x="1369" y="28"/>
                      <a:pt x="1369" y="28"/>
                      <a:pt x="1369" y="28"/>
                    </a:cubicBezTo>
                    <a:cubicBezTo>
                      <a:pt x="1372" y="13"/>
                      <a:pt x="1372" y="13"/>
                      <a:pt x="1372" y="13"/>
                    </a:cubicBezTo>
                    <a:cubicBezTo>
                      <a:pt x="1367" y="0"/>
                      <a:pt x="1367" y="0"/>
                      <a:pt x="1367" y="0"/>
                    </a:cubicBezTo>
                    <a:cubicBezTo>
                      <a:pt x="1317" y="1"/>
                      <a:pt x="1317" y="1"/>
                      <a:pt x="1317" y="1"/>
                    </a:cubicBezTo>
                    <a:cubicBezTo>
                      <a:pt x="1304" y="6"/>
                      <a:pt x="1304" y="6"/>
                      <a:pt x="1304" y="6"/>
                    </a:cubicBezTo>
                    <a:cubicBezTo>
                      <a:pt x="1260" y="14"/>
                      <a:pt x="1260" y="14"/>
                      <a:pt x="1260" y="14"/>
                    </a:cubicBezTo>
                    <a:cubicBezTo>
                      <a:pt x="1239" y="27"/>
                      <a:pt x="1239" y="27"/>
                      <a:pt x="1239" y="27"/>
                    </a:cubicBezTo>
                    <a:cubicBezTo>
                      <a:pt x="1203" y="57"/>
                      <a:pt x="1203" y="57"/>
                      <a:pt x="1203" y="57"/>
                    </a:cubicBezTo>
                    <a:cubicBezTo>
                      <a:pt x="1190" y="63"/>
                      <a:pt x="1190" y="63"/>
                      <a:pt x="1190" y="63"/>
                    </a:cubicBezTo>
                    <a:cubicBezTo>
                      <a:pt x="1172" y="74"/>
                      <a:pt x="1172" y="74"/>
                      <a:pt x="1172" y="74"/>
                    </a:cubicBezTo>
                    <a:cubicBezTo>
                      <a:pt x="1149" y="87"/>
                      <a:pt x="1149" y="87"/>
                      <a:pt x="1149" y="87"/>
                    </a:cubicBezTo>
                    <a:cubicBezTo>
                      <a:pt x="1117" y="123"/>
                      <a:pt x="1117" y="123"/>
                      <a:pt x="1117" y="123"/>
                    </a:cubicBezTo>
                    <a:cubicBezTo>
                      <a:pt x="1086" y="147"/>
                      <a:pt x="1086" y="147"/>
                      <a:pt x="1086" y="147"/>
                    </a:cubicBezTo>
                    <a:cubicBezTo>
                      <a:pt x="1046" y="191"/>
                      <a:pt x="1046" y="191"/>
                      <a:pt x="1046" y="191"/>
                    </a:cubicBezTo>
                    <a:cubicBezTo>
                      <a:pt x="1008" y="217"/>
                      <a:pt x="1008" y="217"/>
                      <a:pt x="1008" y="217"/>
                    </a:cubicBezTo>
                    <a:cubicBezTo>
                      <a:pt x="981" y="228"/>
                      <a:pt x="981" y="228"/>
                      <a:pt x="981" y="228"/>
                    </a:cubicBezTo>
                    <a:cubicBezTo>
                      <a:pt x="940" y="229"/>
                      <a:pt x="940" y="229"/>
                      <a:pt x="940" y="229"/>
                    </a:cubicBezTo>
                    <a:cubicBezTo>
                      <a:pt x="906" y="251"/>
                      <a:pt x="906" y="251"/>
                      <a:pt x="906" y="251"/>
                    </a:cubicBezTo>
                    <a:cubicBezTo>
                      <a:pt x="902" y="258"/>
                      <a:pt x="902" y="258"/>
                      <a:pt x="902" y="258"/>
                    </a:cubicBezTo>
                    <a:cubicBezTo>
                      <a:pt x="889" y="266"/>
                      <a:pt x="889" y="266"/>
                      <a:pt x="889" y="266"/>
                    </a:cubicBezTo>
                    <a:cubicBezTo>
                      <a:pt x="875" y="258"/>
                      <a:pt x="875" y="258"/>
                      <a:pt x="875" y="258"/>
                    </a:cubicBezTo>
                    <a:cubicBezTo>
                      <a:pt x="856" y="259"/>
                      <a:pt x="856" y="259"/>
                      <a:pt x="856" y="259"/>
                    </a:cubicBezTo>
                    <a:cubicBezTo>
                      <a:pt x="844" y="273"/>
                      <a:pt x="844" y="273"/>
                      <a:pt x="844" y="273"/>
                    </a:cubicBezTo>
                    <a:cubicBezTo>
                      <a:pt x="834" y="287"/>
                      <a:pt x="834" y="287"/>
                      <a:pt x="834" y="287"/>
                    </a:cubicBezTo>
                    <a:cubicBezTo>
                      <a:pt x="795" y="287"/>
                      <a:pt x="795" y="287"/>
                      <a:pt x="795" y="287"/>
                    </a:cubicBezTo>
                    <a:cubicBezTo>
                      <a:pt x="774" y="315"/>
                      <a:pt x="774" y="315"/>
                      <a:pt x="774" y="315"/>
                    </a:cubicBezTo>
                    <a:cubicBezTo>
                      <a:pt x="756" y="329"/>
                      <a:pt x="756" y="329"/>
                      <a:pt x="756" y="329"/>
                    </a:cubicBezTo>
                    <a:cubicBezTo>
                      <a:pt x="753" y="338"/>
                      <a:pt x="753" y="338"/>
                      <a:pt x="753" y="338"/>
                    </a:cubicBezTo>
                    <a:cubicBezTo>
                      <a:pt x="745" y="361"/>
                      <a:pt x="745" y="361"/>
                      <a:pt x="745" y="361"/>
                    </a:cubicBezTo>
                    <a:cubicBezTo>
                      <a:pt x="730" y="416"/>
                      <a:pt x="730" y="416"/>
                      <a:pt x="730" y="416"/>
                    </a:cubicBezTo>
                    <a:cubicBezTo>
                      <a:pt x="715" y="465"/>
                      <a:pt x="715" y="465"/>
                      <a:pt x="715" y="465"/>
                    </a:cubicBezTo>
                    <a:cubicBezTo>
                      <a:pt x="729" y="471"/>
                      <a:pt x="729" y="471"/>
                      <a:pt x="729" y="471"/>
                    </a:cubicBezTo>
                    <a:cubicBezTo>
                      <a:pt x="729" y="484"/>
                      <a:pt x="729" y="484"/>
                      <a:pt x="729" y="484"/>
                    </a:cubicBezTo>
                    <a:cubicBezTo>
                      <a:pt x="709" y="484"/>
                      <a:pt x="709" y="484"/>
                      <a:pt x="709" y="484"/>
                    </a:cubicBezTo>
                    <a:cubicBezTo>
                      <a:pt x="705" y="518"/>
                      <a:pt x="705" y="518"/>
                      <a:pt x="705" y="518"/>
                    </a:cubicBezTo>
                    <a:cubicBezTo>
                      <a:pt x="669" y="548"/>
                      <a:pt x="669" y="548"/>
                      <a:pt x="669" y="548"/>
                    </a:cubicBezTo>
                    <a:cubicBezTo>
                      <a:pt x="632" y="549"/>
                      <a:pt x="632" y="549"/>
                      <a:pt x="632" y="549"/>
                    </a:cubicBezTo>
                    <a:cubicBezTo>
                      <a:pt x="629" y="572"/>
                      <a:pt x="629" y="572"/>
                      <a:pt x="629" y="572"/>
                    </a:cubicBezTo>
                    <a:cubicBezTo>
                      <a:pt x="625" y="585"/>
                      <a:pt x="625" y="585"/>
                      <a:pt x="625" y="585"/>
                    </a:cubicBezTo>
                    <a:cubicBezTo>
                      <a:pt x="600" y="587"/>
                      <a:pt x="600" y="587"/>
                      <a:pt x="600" y="587"/>
                    </a:cubicBezTo>
                    <a:cubicBezTo>
                      <a:pt x="600" y="587"/>
                      <a:pt x="599" y="606"/>
                      <a:pt x="599" y="612"/>
                    </a:cubicBezTo>
                    <a:cubicBezTo>
                      <a:pt x="599" y="619"/>
                      <a:pt x="603" y="619"/>
                      <a:pt x="603" y="619"/>
                    </a:cubicBezTo>
                    <a:cubicBezTo>
                      <a:pt x="605" y="625"/>
                      <a:pt x="605" y="625"/>
                      <a:pt x="605" y="625"/>
                    </a:cubicBezTo>
                    <a:cubicBezTo>
                      <a:pt x="603" y="640"/>
                      <a:pt x="603" y="640"/>
                      <a:pt x="603" y="640"/>
                    </a:cubicBezTo>
                    <a:cubicBezTo>
                      <a:pt x="599" y="651"/>
                      <a:pt x="599" y="651"/>
                      <a:pt x="599" y="651"/>
                    </a:cubicBezTo>
                    <a:cubicBezTo>
                      <a:pt x="598" y="721"/>
                      <a:pt x="598" y="721"/>
                      <a:pt x="598" y="721"/>
                    </a:cubicBezTo>
                    <a:cubicBezTo>
                      <a:pt x="595" y="773"/>
                      <a:pt x="595" y="773"/>
                      <a:pt x="595" y="773"/>
                    </a:cubicBezTo>
                    <a:cubicBezTo>
                      <a:pt x="578" y="809"/>
                      <a:pt x="578" y="809"/>
                      <a:pt x="578" y="809"/>
                    </a:cubicBezTo>
                    <a:cubicBezTo>
                      <a:pt x="541" y="853"/>
                      <a:pt x="541" y="853"/>
                      <a:pt x="541" y="853"/>
                    </a:cubicBezTo>
                    <a:cubicBezTo>
                      <a:pt x="520" y="888"/>
                      <a:pt x="520" y="888"/>
                      <a:pt x="520" y="888"/>
                    </a:cubicBezTo>
                    <a:cubicBezTo>
                      <a:pt x="525" y="895"/>
                      <a:pt x="525" y="895"/>
                      <a:pt x="525" y="895"/>
                    </a:cubicBezTo>
                    <a:cubicBezTo>
                      <a:pt x="542" y="876"/>
                      <a:pt x="542" y="876"/>
                      <a:pt x="542" y="876"/>
                    </a:cubicBezTo>
                    <a:cubicBezTo>
                      <a:pt x="563" y="879"/>
                      <a:pt x="563" y="879"/>
                      <a:pt x="563" y="879"/>
                    </a:cubicBezTo>
                    <a:cubicBezTo>
                      <a:pt x="566" y="899"/>
                      <a:pt x="566" y="899"/>
                      <a:pt x="566" y="899"/>
                    </a:cubicBezTo>
                    <a:cubicBezTo>
                      <a:pt x="590" y="904"/>
                      <a:pt x="590" y="904"/>
                      <a:pt x="590" y="904"/>
                    </a:cubicBezTo>
                    <a:cubicBezTo>
                      <a:pt x="617" y="889"/>
                      <a:pt x="617" y="889"/>
                      <a:pt x="617" y="889"/>
                    </a:cubicBezTo>
                    <a:cubicBezTo>
                      <a:pt x="628" y="877"/>
                      <a:pt x="628" y="877"/>
                      <a:pt x="628" y="877"/>
                    </a:cubicBezTo>
                    <a:cubicBezTo>
                      <a:pt x="646" y="868"/>
                      <a:pt x="646" y="868"/>
                      <a:pt x="646" y="868"/>
                    </a:cubicBezTo>
                    <a:cubicBezTo>
                      <a:pt x="709" y="865"/>
                      <a:pt x="709" y="865"/>
                      <a:pt x="709" y="865"/>
                    </a:cubicBezTo>
                    <a:cubicBezTo>
                      <a:pt x="728" y="890"/>
                      <a:pt x="728" y="890"/>
                      <a:pt x="728" y="890"/>
                    </a:cubicBezTo>
                    <a:cubicBezTo>
                      <a:pt x="729" y="899"/>
                      <a:pt x="729" y="899"/>
                      <a:pt x="729" y="899"/>
                    </a:cubicBezTo>
                    <a:cubicBezTo>
                      <a:pt x="730" y="950"/>
                      <a:pt x="730" y="950"/>
                      <a:pt x="730" y="950"/>
                    </a:cubicBezTo>
                    <a:cubicBezTo>
                      <a:pt x="722" y="965"/>
                      <a:pt x="722" y="965"/>
                      <a:pt x="722" y="965"/>
                    </a:cubicBezTo>
                    <a:cubicBezTo>
                      <a:pt x="700" y="984"/>
                      <a:pt x="700" y="984"/>
                      <a:pt x="700" y="984"/>
                    </a:cubicBezTo>
                    <a:cubicBezTo>
                      <a:pt x="700" y="994"/>
                      <a:pt x="700" y="994"/>
                      <a:pt x="700" y="994"/>
                    </a:cubicBezTo>
                    <a:cubicBezTo>
                      <a:pt x="708" y="1006"/>
                      <a:pt x="708" y="1006"/>
                      <a:pt x="708" y="1006"/>
                    </a:cubicBezTo>
                    <a:cubicBezTo>
                      <a:pt x="700" y="1016"/>
                      <a:pt x="700" y="1016"/>
                      <a:pt x="700" y="1016"/>
                    </a:cubicBezTo>
                    <a:cubicBezTo>
                      <a:pt x="683" y="1021"/>
                      <a:pt x="683" y="1021"/>
                      <a:pt x="683" y="1021"/>
                    </a:cubicBezTo>
                    <a:cubicBezTo>
                      <a:pt x="675" y="1029"/>
                      <a:pt x="675" y="1029"/>
                      <a:pt x="675" y="1029"/>
                    </a:cubicBezTo>
                    <a:cubicBezTo>
                      <a:pt x="662" y="1025"/>
                      <a:pt x="662" y="1025"/>
                      <a:pt x="662" y="1025"/>
                    </a:cubicBezTo>
                    <a:cubicBezTo>
                      <a:pt x="645" y="1021"/>
                      <a:pt x="645" y="1021"/>
                      <a:pt x="645" y="1021"/>
                    </a:cubicBezTo>
                    <a:cubicBezTo>
                      <a:pt x="607" y="1022"/>
                      <a:pt x="607" y="1022"/>
                      <a:pt x="607" y="1022"/>
                    </a:cubicBezTo>
                    <a:cubicBezTo>
                      <a:pt x="561" y="1035"/>
                      <a:pt x="561" y="1035"/>
                      <a:pt x="561" y="1035"/>
                    </a:cubicBezTo>
                    <a:cubicBezTo>
                      <a:pt x="531" y="1041"/>
                      <a:pt x="531" y="1041"/>
                      <a:pt x="531" y="1041"/>
                    </a:cubicBezTo>
                    <a:cubicBezTo>
                      <a:pt x="519" y="1032"/>
                      <a:pt x="519" y="1032"/>
                      <a:pt x="519" y="1032"/>
                    </a:cubicBezTo>
                    <a:cubicBezTo>
                      <a:pt x="501" y="1033"/>
                      <a:pt x="501" y="1033"/>
                      <a:pt x="501" y="1033"/>
                    </a:cubicBezTo>
                    <a:cubicBezTo>
                      <a:pt x="484" y="1054"/>
                      <a:pt x="484" y="1054"/>
                      <a:pt x="484" y="1054"/>
                    </a:cubicBezTo>
                    <a:cubicBezTo>
                      <a:pt x="465" y="1074"/>
                      <a:pt x="465" y="1074"/>
                      <a:pt x="465" y="1074"/>
                    </a:cubicBezTo>
                    <a:cubicBezTo>
                      <a:pt x="459" y="1094"/>
                      <a:pt x="459" y="1094"/>
                      <a:pt x="459" y="1094"/>
                    </a:cubicBezTo>
                    <a:cubicBezTo>
                      <a:pt x="460" y="1123"/>
                      <a:pt x="460" y="1123"/>
                      <a:pt x="460" y="1123"/>
                    </a:cubicBezTo>
                    <a:cubicBezTo>
                      <a:pt x="467" y="1129"/>
                      <a:pt x="467" y="1129"/>
                      <a:pt x="467" y="1129"/>
                    </a:cubicBezTo>
                    <a:cubicBezTo>
                      <a:pt x="474" y="1137"/>
                      <a:pt x="474" y="1137"/>
                      <a:pt x="474" y="1137"/>
                    </a:cubicBezTo>
                    <a:cubicBezTo>
                      <a:pt x="474" y="1137"/>
                      <a:pt x="468" y="1145"/>
                      <a:pt x="465" y="1147"/>
                    </a:cubicBezTo>
                    <a:cubicBezTo>
                      <a:pt x="461" y="1149"/>
                      <a:pt x="455" y="1152"/>
                      <a:pt x="455" y="1152"/>
                    </a:cubicBezTo>
                    <a:cubicBezTo>
                      <a:pt x="436" y="1160"/>
                      <a:pt x="436" y="1160"/>
                      <a:pt x="436" y="1160"/>
                    </a:cubicBezTo>
                    <a:cubicBezTo>
                      <a:pt x="399" y="1170"/>
                      <a:pt x="399" y="1170"/>
                      <a:pt x="399" y="1170"/>
                    </a:cubicBezTo>
                    <a:cubicBezTo>
                      <a:pt x="365" y="1184"/>
                      <a:pt x="365" y="1184"/>
                      <a:pt x="365" y="1184"/>
                    </a:cubicBezTo>
                    <a:cubicBezTo>
                      <a:pt x="362" y="1208"/>
                      <a:pt x="362" y="1208"/>
                      <a:pt x="362" y="1208"/>
                    </a:cubicBezTo>
                    <a:cubicBezTo>
                      <a:pt x="350" y="1214"/>
                      <a:pt x="350" y="1214"/>
                      <a:pt x="350" y="1214"/>
                    </a:cubicBezTo>
                    <a:cubicBezTo>
                      <a:pt x="346" y="1219"/>
                      <a:pt x="346" y="1219"/>
                      <a:pt x="346" y="1219"/>
                    </a:cubicBezTo>
                    <a:cubicBezTo>
                      <a:pt x="340" y="1225"/>
                      <a:pt x="340" y="1225"/>
                      <a:pt x="340" y="1225"/>
                    </a:cubicBezTo>
                    <a:cubicBezTo>
                      <a:pt x="320" y="1225"/>
                      <a:pt x="320" y="1225"/>
                      <a:pt x="320" y="1225"/>
                    </a:cubicBezTo>
                    <a:cubicBezTo>
                      <a:pt x="320" y="1231"/>
                      <a:pt x="320" y="1231"/>
                      <a:pt x="320" y="1231"/>
                    </a:cubicBezTo>
                    <a:cubicBezTo>
                      <a:pt x="328" y="1248"/>
                      <a:pt x="328" y="1248"/>
                      <a:pt x="328" y="1248"/>
                    </a:cubicBezTo>
                    <a:cubicBezTo>
                      <a:pt x="351" y="1263"/>
                      <a:pt x="351" y="1263"/>
                      <a:pt x="351" y="1263"/>
                    </a:cubicBezTo>
                    <a:cubicBezTo>
                      <a:pt x="355" y="1283"/>
                      <a:pt x="355" y="1283"/>
                      <a:pt x="355" y="1283"/>
                    </a:cubicBezTo>
                    <a:cubicBezTo>
                      <a:pt x="367" y="1298"/>
                      <a:pt x="367" y="1298"/>
                      <a:pt x="367" y="1298"/>
                    </a:cubicBezTo>
                    <a:cubicBezTo>
                      <a:pt x="432" y="1358"/>
                      <a:pt x="432" y="1358"/>
                      <a:pt x="432" y="1358"/>
                    </a:cubicBezTo>
                    <a:cubicBezTo>
                      <a:pt x="469" y="1398"/>
                      <a:pt x="469" y="1398"/>
                      <a:pt x="469" y="1398"/>
                    </a:cubicBezTo>
                    <a:cubicBezTo>
                      <a:pt x="469" y="1433"/>
                      <a:pt x="469" y="1433"/>
                      <a:pt x="469" y="1433"/>
                    </a:cubicBezTo>
                    <a:cubicBezTo>
                      <a:pt x="484" y="1451"/>
                      <a:pt x="484" y="1451"/>
                      <a:pt x="484" y="1451"/>
                    </a:cubicBezTo>
                    <a:cubicBezTo>
                      <a:pt x="498" y="1450"/>
                      <a:pt x="498" y="1450"/>
                      <a:pt x="498" y="1450"/>
                    </a:cubicBezTo>
                    <a:cubicBezTo>
                      <a:pt x="510" y="1445"/>
                      <a:pt x="510" y="1445"/>
                      <a:pt x="510" y="1445"/>
                    </a:cubicBezTo>
                    <a:cubicBezTo>
                      <a:pt x="536" y="1465"/>
                      <a:pt x="536" y="1465"/>
                      <a:pt x="536" y="1465"/>
                    </a:cubicBezTo>
                    <a:cubicBezTo>
                      <a:pt x="564" y="1467"/>
                      <a:pt x="564" y="1467"/>
                      <a:pt x="564" y="1467"/>
                    </a:cubicBezTo>
                    <a:cubicBezTo>
                      <a:pt x="594" y="1452"/>
                      <a:pt x="594" y="1452"/>
                      <a:pt x="594" y="1452"/>
                    </a:cubicBezTo>
                    <a:cubicBezTo>
                      <a:pt x="603" y="1453"/>
                      <a:pt x="603" y="1453"/>
                      <a:pt x="603" y="1453"/>
                    </a:cubicBezTo>
                    <a:cubicBezTo>
                      <a:pt x="599" y="1466"/>
                      <a:pt x="599" y="1466"/>
                      <a:pt x="599" y="1466"/>
                    </a:cubicBezTo>
                    <a:cubicBezTo>
                      <a:pt x="575" y="1479"/>
                      <a:pt x="575" y="1479"/>
                      <a:pt x="575" y="1479"/>
                    </a:cubicBezTo>
                    <a:cubicBezTo>
                      <a:pt x="518" y="1482"/>
                      <a:pt x="518" y="1482"/>
                      <a:pt x="518" y="1482"/>
                    </a:cubicBezTo>
                    <a:cubicBezTo>
                      <a:pt x="493" y="1503"/>
                      <a:pt x="493" y="1503"/>
                      <a:pt x="493" y="1503"/>
                    </a:cubicBezTo>
                    <a:cubicBezTo>
                      <a:pt x="479" y="1508"/>
                      <a:pt x="479" y="1508"/>
                      <a:pt x="479" y="1508"/>
                    </a:cubicBezTo>
                    <a:cubicBezTo>
                      <a:pt x="454" y="1496"/>
                      <a:pt x="454" y="1496"/>
                      <a:pt x="454" y="1496"/>
                    </a:cubicBezTo>
                    <a:cubicBezTo>
                      <a:pt x="435" y="1480"/>
                      <a:pt x="435" y="1480"/>
                      <a:pt x="435" y="1480"/>
                    </a:cubicBezTo>
                    <a:cubicBezTo>
                      <a:pt x="428" y="1462"/>
                      <a:pt x="428" y="1462"/>
                      <a:pt x="428" y="1462"/>
                    </a:cubicBezTo>
                    <a:cubicBezTo>
                      <a:pt x="421" y="1443"/>
                      <a:pt x="421" y="1443"/>
                      <a:pt x="421" y="1443"/>
                    </a:cubicBezTo>
                    <a:cubicBezTo>
                      <a:pt x="425" y="1421"/>
                      <a:pt x="425" y="1421"/>
                      <a:pt x="425" y="1421"/>
                    </a:cubicBezTo>
                    <a:cubicBezTo>
                      <a:pt x="436" y="1407"/>
                      <a:pt x="436" y="1407"/>
                      <a:pt x="436" y="1407"/>
                    </a:cubicBezTo>
                    <a:cubicBezTo>
                      <a:pt x="429" y="1400"/>
                      <a:pt x="429" y="1400"/>
                      <a:pt x="429" y="1400"/>
                    </a:cubicBezTo>
                    <a:cubicBezTo>
                      <a:pt x="368" y="1399"/>
                      <a:pt x="368" y="1399"/>
                      <a:pt x="368" y="1399"/>
                    </a:cubicBezTo>
                    <a:cubicBezTo>
                      <a:pt x="354" y="1380"/>
                      <a:pt x="354" y="1380"/>
                      <a:pt x="354" y="1380"/>
                    </a:cubicBezTo>
                    <a:cubicBezTo>
                      <a:pt x="351" y="1374"/>
                      <a:pt x="351" y="1374"/>
                      <a:pt x="351" y="1374"/>
                    </a:cubicBezTo>
                    <a:cubicBezTo>
                      <a:pt x="341" y="1357"/>
                      <a:pt x="341" y="1357"/>
                      <a:pt x="341" y="1357"/>
                    </a:cubicBezTo>
                    <a:cubicBezTo>
                      <a:pt x="309" y="1341"/>
                      <a:pt x="309" y="1341"/>
                      <a:pt x="309" y="1341"/>
                    </a:cubicBezTo>
                    <a:cubicBezTo>
                      <a:pt x="281" y="1334"/>
                      <a:pt x="281" y="1334"/>
                      <a:pt x="281" y="1334"/>
                    </a:cubicBezTo>
                    <a:cubicBezTo>
                      <a:pt x="273" y="1326"/>
                      <a:pt x="273" y="1326"/>
                      <a:pt x="273" y="1326"/>
                    </a:cubicBezTo>
                    <a:cubicBezTo>
                      <a:pt x="268" y="1294"/>
                      <a:pt x="268" y="1294"/>
                      <a:pt x="268" y="1294"/>
                    </a:cubicBezTo>
                    <a:cubicBezTo>
                      <a:pt x="252" y="1295"/>
                      <a:pt x="252" y="1295"/>
                      <a:pt x="252" y="1295"/>
                    </a:cubicBezTo>
                    <a:cubicBezTo>
                      <a:pt x="233" y="1307"/>
                      <a:pt x="233" y="1307"/>
                      <a:pt x="233" y="1307"/>
                    </a:cubicBezTo>
                    <a:cubicBezTo>
                      <a:pt x="225" y="1322"/>
                      <a:pt x="225" y="1322"/>
                      <a:pt x="225" y="1322"/>
                    </a:cubicBezTo>
                    <a:cubicBezTo>
                      <a:pt x="225" y="1345"/>
                      <a:pt x="225" y="1345"/>
                      <a:pt x="225" y="1345"/>
                    </a:cubicBezTo>
                    <a:cubicBezTo>
                      <a:pt x="235" y="1359"/>
                      <a:pt x="235" y="1359"/>
                      <a:pt x="235" y="1359"/>
                    </a:cubicBezTo>
                    <a:cubicBezTo>
                      <a:pt x="252" y="1361"/>
                      <a:pt x="252" y="1361"/>
                      <a:pt x="252" y="1361"/>
                    </a:cubicBezTo>
                    <a:cubicBezTo>
                      <a:pt x="257" y="1367"/>
                      <a:pt x="257" y="1367"/>
                      <a:pt x="257" y="1367"/>
                    </a:cubicBezTo>
                    <a:cubicBezTo>
                      <a:pt x="193" y="1555"/>
                      <a:pt x="193" y="1555"/>
                      <a:pt x="193" y="1555"/>
                    </a:cubicBezTo>
                    <a:cubicBezTo>
                      <a:pt x="88" y="1843"/>
                      <a:pt x="88" y="1843"/>
                      <a:pt x="88" y="1843"/>
                    </a:cubicBezTo>
                    <a:cubicBezTo>
                      <a:pt x="6" y="2043"/>
                      <a:pt x="6" y="2043"/>
                      <a:pt x="6" y="2043"/>
                    </a:cubicBezTo>
                    <a:cubicBezTo>
                      <a:pt x="0" y="2246"/>
                      <a:pt x="0" y="2246"/>
                      <a:pt x="0" y="2246"/>
                    </a:cubicBezTo>
                    <a:cubicBezTo>
                      <a:pt x="5" y="2448"/>
                      <a:pt x="5" y="2448"/>
                      <a:pt x="5" y="2448"/>
                    </a:cubicBezTo>
                    <a:cubicBezTo>
                      <a:pt x="12" y="2594"/>
                      <a:pt x="12" y="2594"/>
                      <a:pt x="12" y="2594"/>
                    </a:cubicBezTo>
                    <a:cubicBezTo>
                      <a:pt x="160" y="2687"/>
                      <a:pt x="160" y="2687"/>
                      <a:pt x="160" y="2687"/>
                    </a:cubicBezTo>
                    <a:cubicBezTo>
                      <a:pt x="258" y="2749"/>
                      <a:pt x="258" y="2749"/>
                      <a:pt x="258" y="2749"/>
                    </a:cubicBezTo>
                    <a:cubicBezTo>
                      <a:pt x="289" y="2780"/>
                      <a:pt x="289" y="2780"/>
                      <a:pt x="289" y="2780"/>
                    </a:cubicBezTo>
                    <a:cubicBezTo>
                      <a:pt x="289" y="2780"/>
                      <a:pt x="310" y="2791"/>
                      <a:pt x="316" y="2792"/>
                    </a:cubicBezTo>
                    <a:cubicBezTo>
                      <a:pt x="323" y="2793"/>
                      <a:pt x="331" y="2789"/>
                      <a:pt x="331" y="2789"/>
                    </a:cubicBezTo>
                    <a:cubicBezTo>
                      <a:pt x="336" y="2776"/>
                      <a:pt x="336" y="2776"/>
                      <a:pt x="336" y="2776"/>
                    </a:cubicBezTo>
                    <a:cubicBezTo>
                      <a:pt x="335" y="2761"/>
                      <a:pt x="335" y="2761"/>
                      <a:pt x="335" y="2761"/>
                    </a:cubicBezTo>
                    <a:cubicBezTo>
                      <a:pt x="323" y="2725"/>
                      <a:pt x="323" y="2725"/>
                      <a:pt x="323" y="2725"/>
                    </a:cubicBezTo>
                    <a:cubicBezTo>
                      <a:pt x="291" y="2660"/>
                      <a:pt x="291" y="2660"/>
                      <a:pt x="291" y="2660"/>
                    </a:cubicBezTo>
                    <a:cubicBezTo>
                      <a:pt x="259" y="2588"/>
                      <a:pt x="259" y="2588"/>
                      <a:pt x="259" y="2588"/>
                    </a:cubicBezTo>
                    <a:cubicBezTo>
                      <a:pt x="147" y="2401"/>
                      <a:pt x="147" y="2401"/>
                      <a:pt x="147" y="2401"/>
                    </a:cubicBezTo>
                    <a:cubicBezTo>
                      <a:pt x="170" y="2373"/>
                      <a:pt x="170" y="2373"/>
                      <a:pt x="170" y="2373"/>
                    </a:cubicBezTo>
                    <a:cubicBezTo>
                      <a:pt x="241" y="2325"/>
                      <a:pt x="241" y="2325"/>
                      <a:pt x="241" y="2325"/>
                    </a:cubicBezTo>
                    <a:cubicBezTo>
                      <a:pt x="298" y="2280"/>
                      <a:pt x="298" y="2280"/>
                      <a:pt x="298" y="2280"/>
                    </a:cubicBezTo>
                    <a:cubicBezTo>
                      <a:pt x="370" y="2236"/>
                      <a:pt x="370" y="2236"/>
                      <a:pt x="370" y="2236"/>
                    </a:cubicBezTo>
                    <a:cubicBezTo>
                      <a:pt x="408" y="2217"/>
                      <a:pt x="408" y="2217"/>
                      <a:pt x="408" y="2217"/>
                    </a:cubicBezTo>
                    <a:cubicBezTo>
                      <a:pt x="420" y="2195"/>
                      <a:pt x="420" y="2195"/>
                      <a:pt x="420" y="2195"/>
                    </a:cubicBezTo>
                    <a:cubicBezTo>
                      <a:pt x="424" y="2159"/>
                      <a:pt x="424" y="2159"/>
                      <a:pt x="424" y="2159"/>
                    </a:cubicBezTo>
                    <a:cubicBezTo>
                      <a:pt x="407" y="2121"/>
                      <a:pt x="407" y="2121"/>
                      <a:pt x="407" y="2121"/>
                    </a:cubicBezTo>
                    <a:cubicBezTo>
                      <a:pt x="286" y="1897"/>
                      <a:pt x="286" y="1897"/>
                      <a:pt x="286" y="1897"/>
                    </a:cubicBezTo>
                    <a:cubicBezTo>
                      <a:pt x="222" y="1812"/>
                      <a:pt x="222" y="1812"/>
                      <a:pt x="222" y="1812"/>
                    </a:cubicBezTo>
                    <a:cubicBezTo>
                      <a:pt x="269" y="1744"/>
                      <a:pt x="269" y="1744"/>
                      <a:pt x="269" y="1744"/>
                    </a:cubicBezTo>
                    <a:cubicBezTo>
                      <a:pt x="342" y="1812"/>
                      <a:pt x="342" y="1812"/>
                      <a:pt x="342" y="1812"/>
                    </a:cubicBezTo>
                    <a:cubicBezTo>
                      <a:pt x="417" y="1737"/>
                      <a:pt x="417" y="1737"/>
                      <a:pt x="417" y="1737"/>
                    </a:cubicBezTo>
                    <a:cubicBezTo>
                      <a:pt x="434" y="1733"/>
                      <a:pt x="434" y="1733"/>
                      <a:pt x="434" y="1733"/>
                    </a:cubicBezTo>
                    <a:cubicBezTo>
                      <a:pt x="456" y="1762"/>
                      <a:pt x="456" y="1762"/>
                      <a:pt x="456" y="1762"/>
                    </a:cubicBezTo>
                    <a:cubicBezTo>
                      <a:pt x="454" y="1772"/>
                      <a:pt x="454" y="1772"/>
                      <a:pt x="454" y="1772"/>
                    </a:cubicBezTo>
                    <a:cubicBezTo>
                      <a:pt x="384" y="1847"/>
                      <a:pt x="384" y="1847"/>
                      <a:pt x="384" y="1847"/>
                    </a:cubicBezTo>
                    <a:cubicBezTo>
                      <a:pt x="427" y="1889"/>
                      <a:pt x="427" y="1889"/>
                      <a:pt x="427" y="1889"/>
                    </a:cubicBezTo>
                    <a:cubicBezTo>
                      <a:pt x="480" y="1829"/>
                      <a:pt x="480" y="1829"/>
                      <a:pt x="480" y="1829"/>
                    </a:cubicBezTo>
                    <a:cubicBezTo>
                      <a:pt x="499" y="1813"/>
                      <a:pt x="499" y="1813"/>
                      <a:pt x="499" y="1813"/>
                    </a:cubicBezTo>
                    <a:cubicBezTo>
                      <a:pt x="516" y="1809"/>
                      <a:pt x="516" y="1809"/>
                      <a:pt x="516" y="1809"/>
                    </a:cubicBezTo>
                    <a:cubicBezTo>
                      <a:pt x="527" y="1817"/>
                      <a:pt x="527" y="1817"/>
                      <a:pt x="527" y="1817"/>
                    </a:cubicBezTo>
                    <a:cubicBezTo>
                      <a:pt x="523" y="1841"/>
                      <a:pt x="523" y="1841"/>
                      <a:pt x="523" y="1841"/>
                    </a:cubicBezTo>
                    <a:cubicBezTo>
                      <a:pt x="495" y="1870"/>
                      <a:pt x="495" y="1870"/>
                      <a:pt x="495" y="1870"/>
                    </a:cubicBezTo>
                    <a:cubicBezTo>
                      <a:pt x="495" y="1889"/>
                      <a:pt x="495" y="1889"/>
                      <a:pt x="495" y="1889"/>
                    </a:cubicBezTo>
                    <a:cubicBezTo>
                      <a:pt x="480" y="1889"/>
                      <a:pt x="480" y="1889"/>
                      <a:pt x="480" y="1889"/>
                    </a:cubicBezTo>
                    <a:cubicBezTo>
                      <a:pt x="432" y="1941"/>
                      <a:pt x="432" y="1941"/>
                      <a:pt x="432" y="1941"/>
                    </a:cubicBezTo>
                    <a:cubicBezTo>
                      <a:pt x="455" y="1964"/>
                      <a:pt x="455" y="1964"/>
                      <a:pt x="455" y="1964"/>
                    </a:cubicBezTo>
                    <a:cubicBezTo>
                      <a:pt x="478" y="1943"/>
                      <a:pt x="478" y="1943"/>
                      <a:pt x="478" y="1943"/>
                    </a:cubicBezTo>
                    <a:cubicBezTo>
                      <a:pt x="523" y="1985"/>
                      <a:pt x="523" y="1985"/>
                      <a:pt x="523" y="1985"/>
                    </a:cubicBezTo>
                    <a:cubicBezTo>
                      <a:pt x="513" y="2010"/>
                      <a:pt x="513" y="2010"/>
                      <a:pt x="513" y="2010"/>
                    </a:cubicBezTo>
                    <a:cubicBezTo>
                      <a:pt x="538" y="1992"/>
                      <a:pt x="538" y="1992"/>
                      <a:pt x="538" y="1992"/>
                    </a:cubicBezTo>
                    <a:cubicBezTo>
                      <a:pt x="554" y="2017"/>
                      <a:pt x="554" y="2017"/>
                      <a:pt x="554" y="2017"/>
                    </a:cubicBezTo>
                    <a:cubicBezTo>
                      <a:pt x="528" y="2050"/>
                      <a:pt x="528" y="2050"/>
                      <a:pt x="528" y="2050"/>
                    </a:cubicBezTo>
                    <a:cubicBezTo>
                      <a:pt x="578" y="2085"/>
                      <a:pt x="578" y="2085"/>
                      <a:pt x="578" y="2085"/>
                    </a:cubicBezTo>
                    <a:cubicBezTo>
                      <a:pt x="590" y="2060"/>
                      <a:pt x="590" y="2060"/>
                      <a:pt x="590" y="2060"/>
                    </a:cubicBezTo>
                    <a:cubicBezTo>
                      <a:pt x="603" y="2053"/>
                      <a:pt x="603" y="2053"/>
                      <a:pt x="603" y="2053"/>
                    </a:cubicBezTo>
                    <a:cubicBezTo>
                      <a:pt x="620" y="2061"/>
                      <a:pt x="620" y="2061"/>
                      <a:pt x="620" y="2061"/>
                    </a:cubicBezTo>
                    <a:cubicBezTo>
                      <a:pt x="645" y="2108"/>
                      <a:pt x="645" y="2108"/>
                      <a:pt x="645" y="2108"/>
                    </a:cubicBezTo>
                    <a:cubicBezTo>
                      <a:pt x="742" y="2028"/>
                      <a:pt x="742" y="2028"/>
                      <a:pt x="742" y="2028"/>
                    </a:cubicBezTo>
                    <a:cubicBezTo>
                      <a:pt x="672" y="1951"/>
                      <a:pt x="672" y="1951"/>
                      <a:pt x="672" y="1951"/>
                    </a:cubicBezTo>
                    <a:cubicBezTo>
                      <a:pt x="673" y="1907"/>
                      <a:pt x="673" y="1907"/>
                      <a:pt x="673" y="1907"/>
                    </a:cubicBezTo>
                    <a:cubicBezTo>
                      <a:pt x="683" y="1901"/>
                      <a:pt x="683" y="1901"/>
                      <a:pt x="683" y="1901"/>
                    </a:cubicBezTo>
                    <a:cubicBezTo>
                      <a:pt x="683" y="1886"/>
                      <a:pt x="683" y="1886"/>
                      <a:pt x="683" y="1886"/>
                    </a:cubicBezTo>
                    <a:cubicBezTo>
                      <a:pt x="701" y="1889"/>
                      <a:pt x="701" y="1889"/>
                      <a:pt x="701" y="1889"/>
                    </a:cubicBezTo>
                    <a:cubicBezTo>
                      <a:pt x="705" y="1874"/>
                      <a:pt x="705" y="1874"/>
                      <a:pt x="705" y="1874"/>
                    </a:cubicBezTo>
                    <a:cubicBezTo>
                      <a:pt x="726" y="1871"/>
                      <a:pt x="726" y="1871"/>
                      <a:pt x="726" y="1871"/>
                    </a:cubicBezTo>
                    <a:cubicBezTo>
                      <a:pt x="729" y="1887"/>
                      <a:pt x="729" y="1887"/>
                      <a:pt x="729" y="1887"/>
                    </a:cubicBezTo>
                    <a:cubicBezTo>
                      <a:pt x="731" y="1926"/>
                      <a:pt x="731" y="1926"/>
                      <a:pt x="731" y="1926"/>
                    </a:cubicBezTo>
                    <a:cubicBezTo>
                      <a:pt x="798" y="2001"/>
                      <a:pt x="798" y="2001"/>
                      <a:pt x="798" y="2001"/>
                    </a:cubicBezTo>
                    <a:cubicBezTo>
                      <a:pt x="839" y="1987"/>
                      <a:pt x="839" y="1987"/>
                      <a:pt x="839" y="1987"/>
                    </a:cubicBezTo>
                    <a:cubicBezTo>
                      <a:pt x="834" y="1926"/>
                      <a:pt x="834" y="1926"/>
                      <a:pt x="834" y="1926"/>
                    </a:cubicBezTo>
                    <a:cubicBezTo>
                      <a:pt x="824" y="1883"/>
                      <a:pt x="824" y="1883"/>
                      <a:pt x="824" y="1883"/>
                    </a:cubicBezTo>
                    <a:cubicBezTo>
                      <a:pt x="824" y="1856"/>
                      <a:pt x="824" y="1856"/>
                      <a:pt x="824" y="1856"/>
                    </a:cubicBezTo>
                    <a:cubicBezTo>
                      <a:pt x="828" y="1844"/>
                      <a:pt x="828" y="1844"/>
                      <a:pt x="828" y="1844"/>
                    </a:cubicBezTo>
                    <a:cubicBezTo>
                      <a:pt x="840" y="1839"/>
                      <a:pt x="840" y="1839"/>
                      <a:pt x="840" y="1839"/>
                    </a:cubicBezTo>
                    <a:cubicBezTo>
                      <a:pt x="851" y="1840"/>
                      <a:pt x="851" y="1840"/>
                      <a:pt x="851" y="1840"/>
                    </a:cubicBezTo>
                    <a:cubicBezTo>
                      <a:pt x="856" y="1851"/>
                      <a:pt x="856" y="1851"/>
                      <a:pt x="856" y="1851"/>
                    </a:cubicBezTo>
                    <a:cubicBezTo>
                      <a:pt x="860" y="1873"/>
                      <a:pt x="860" y="1873"/>
                      <a:pt x="860" y="1873"/>
                    </a:cubicBezTo>
                    <a:cubicBezTo>
                      <a:pt x="866" y="1914"/>
                      <a:pt x="866" y="1914"/>
                      <a:pt x="866" y="1914"/>
                    </a:cubicBezTo>
                    <a:cubicBezTo>
                      <a:pt x="868" y="1969"/>
                      <a:pt x="868" y="1969"/>
                      <a:pt x="868" y="1969"/>
                    </a:cubicBezTo>
                    <a:cubicBezTo>
                      <a:pt x="989" y="1957"/>
                      <a:pt x="989" y="1957"/>
                      <a:pt x="989" y="1957"/>
                    </a:cubicBezTo>
                    <a:cubicBezTo>
                      <a:pt x="992" y="1927"/>
                      <a:pt x="992" y="1927"/>
                      <a:pt x="992" y="1927"/>
                    </a:cubicBezTo>
                    <a:cubicBezTo>
                      <a:pt x="988" y="1897"/>
                      <a:pt x="988" y="1897"/>
                      <a:pt x="988" y="1897"/>
                    </a:cubicBezTo>
                    <a:cubicBezTo>
                      <a:pt x="996" y="1882"/>
                      <a:pt x="996" y="1882"/>
                      <a:pt x="996" y="1882"/>
                    </a:cubicBezTo>
                    <a:cubicBezTo>
                      <a:pt x="1000" y="1863"/>
                      <a:pt x="1000" y="1863"/>
                      <a:pt x="1000" y="1863"/>
                    </a:cubicBezTo>
                    <a:cubicBezTo>
                      <a:pt x="1042" y="1860"/>
                      <a:pt x="1042" y="1860"/>
                      <a:pt x="1042" y="1860"/>
                    </a:cubicBezTo>
                    <a:cubicBezTo>
                      <a:pt x="1052" y="1865"/>
                      <a:pt x="1052" y="1865"/>
                      <a:pt x="1052" y="1865"/>
                    </a:cubicBezTo>
                    <a:cubicBezTo>
                      <a:pt x="1054" y="1875"/>
                      <a:pt x="1054" y="1875"/>
                      <a:pt x="1054" y="1875"/>
                    </a:cubicBezTo>
                    <a:cubicBezTo>
                      <a:pt x="1066" y="1888"/>
                      <a:pt x="1066" y="1888"/>
                      <a:pt x="1066" y="1888"/>
                    </a:cubicBezTo>
                    <a:cubicBezTo>
                      <a:pt x="1079" y="1898"/>
                      <a:pt x="1079" y="1898"/>
                      <a:pt x="1079" y="1898"/>
                    </a:cubicBezTo>
                    <a:cubicBezTo>
                      <a:pt x="1112" y="1903"/>
                      <a:pt x="1112" y="1903"/>
                      <a:pt x="1112" y="1903"/>
                    </a:cubicBezTo>
                    <a:cubicBezTo>
                      <a:pt x="1117" y="1931"/>
                      <a:pt x="1117" y="1931"/>
                      <a:pt x="1117" y="1931"/>
                    </a:cubicBezTo>
                    <a:cubicBezTo>
                      <a:pt x="1188" y="1933"/>
                      <a:pt x="1188" y="1933"/>
                      <a:pt x="1188" y="1933"/>
                    </a:cubicBezTo>
                    <a:cubicBezTo>
                      <a:pt x="1188" y="1858"/>
                      <a:pt x="1188" y="1858"/>
                      <a:pt x="1188" y="1858"/>
                    </a:cubicBezTo>
                    <a:cubicBezTo>
                      <a:pt x="1208" y="1851"/>
                      <a:pt x="1208" y="1851"/>
                      <a:pt x="1208" y="1851"/>
                    </a:cubicBezTo>
                    <a:cubicBezTo>
                      <a:pt x="1228" y="1843"/>
                      <a:pt x="1228" y="1843"/>
                      <a:pt x="1228" y="1843"/>
                    </a:cubicBezTo>
                    <a:cubicBezTo>
                      <a:pt x="1250" y="1846"/>
                      <a:pt x="1250" y="1846"/>
                      <a:pt x="1250" y="1846"/>
                    </a:cubicBezTo>
                    <a:cubicBezTo>
                      <a:pt x="1278" y="1846"/>
                      <a:pt x="1278" y="1846"/>
                      <a:pt x="1278" y="1846"/>
                    </a:cubicBezTo>
                    <a:cubicBezTo>
                      <a:pt x="1295" y="1855"/>
                      <a:pt x="1295" y="1855"/>
                      <a:pt x="1295" y="1855"/>
                    </a:cubicBezTo>
                    <a:cubicBezTo>
                      <a:pt x="1313" y="1867"/>
                      <a:pt x="1313" y="1867"/>
                      <a:pt x="1313" y="1867"/>
                    </a:cubicBezTo>
                    <a:cubicBezTo>
                      <a:pt x="1353" y="1906"/>
                      <a:pt x="1353" y="1906"/>
                      <a:pt x="1353" y="1906"/>
                    </a:cubicBezTo>
                    <a:cubicBezTo>
                      <a:pt x="1388" y="1932"/>
                      <a:pt x="1388" y="1932"/>
                      <a:pt x="1388" y="1932"/>
                    </a:cubicBezTo>
                    <a:cubicBezTo>
                      <a:pt x="1433" y="1949"/>
                      <a:pt x="1433" y="1949"/>
                      <a:pt x="1433" y="1949"/>
                    </a:cubicBezTo>
                    <a:cubicBezTo>
                      <a:pt x="1431" y="1928"/>
                      <a:pt x="1431" y="1928"/>
                      <a:pt x="1431" y="1928"/>
                    </a:cubicBezTo>
                    <a:cubicBezTo>
                      <a:pt x="1423" y="1907"/>
                      <a:pt x="1423" y="1907"/>
                      <a:pt x="1423" y="1907"/>
                    </a:cubicBezTo>
                    <a:cubicBezTo>
                      <a:pt x="1415" y="1905"/>
                      <a:pt x="1415" y="1905"/>
                      <a:pt x="1415" y="1905"/>
                    </a:cubicBezTo>
                    <a:cubicBezTo>
                      <a:pt x="1397" y="1905"/>
                      <a:pt x="1397" y="1905"/>
                      <a:pt x="1397" y="1905"/>
                    </a:cubicBezTo>
                    <a:cubicBezTo>
                      <a:pt x="1382" y="1899"/>
                      <a:pt x="1382" y="1899"/>
                      <a:pt x="1382" y="1899"/>
                    </a:cubicBezTo>
                    <a:cubicBezTo>
                      <a:pt x="1383" y="1876"/>
                      <a:pt x="1383" y="1876"/>
                      <a:pt x="1383" y="1876"/>
                    </a:cubicBezTo>
                    <a:cubicBezTo>
                      <a:pt x="1394" y="1855"/>
                      <a:pt x="1394" y="1855"/>
                      <a:pt x="1394" y="1855"/>
                    </a:cubicBezTo>
                    <a:cubicBezTo>
                      <a:pt x="1418" y="1791"/>
                      <a:pt x="1418" y="1791"/>
                      <a:pt x="1418" y="1791"/>
                    </a:cubicBezTo>
                    <a:cubicBezTo>
                      <a:pt x="1462" y="1710"/>
                      <a:pt x="1462" y="1710"/>
                      <a:pt x="1462" y="1710"/>
                    </a:cubicBezTo>
                    <a:cubicBezTo>
                      <a:pt x="1500" y="1652"/>
                      <a:pt x="1500" y="1652"/>
                      <a:pt x="1500" y="1652"/>
                    </a:cubicBezTo>
                    <a:cubicBezTo>
                      <a:pt x="1503" y="1625"/>
                      <a:pt x="1503" y="1625"/>
                      <a:pt x="1503" y="1625"/>
                    </a:cubicBezTo>
                    <a:cubicBezTo>
                      <a:pt x="1493" y="1601"/>
                      <a:pt x="1493" y="1601"/>
                      <a:pt x="1493" y="1601"/>
                    </a:cubicBezTo>
                    <a:cubicBezTo>
                      <a:pt x="1482" y="1597"/>
                      <a:pt x="1482" y="1597"/>
                      <a:pt x="1482" y="1597"/>
                    </a:cubicBezTo>
                    <a:cubicBezTo>
                      <a:pt x="1450" y="1601"/>
                      <a:pt x="1450" y="1601"/>
                      <a:pt x="1450" y="1601"/>
                    </a:cubicBezTo>
                    <a:cubicBezTo>
                      <a:pt x="1436" y="1588"/>
                      <a:pt x="1436" y="1588"/>
                      <a:pt x="1436" y="1588"/>
                    </a:cubicBezTo>
                    <a:cubicBezTo>
                      <a:pt x="1434" y="1573"/>
                      <a:pt x="1434" y="1573"/>
                      <a:pt x="1434" y="1573"/>
                    </a:cubicBezTo>
                    <a:cubicBezTo>
                      <a:pt x="1442" y="1561"/>
                      <a:pt x="1442" y="1561"/>
                      <a:pt x="1442" y="1561"/>
                    </a:cubicBezTo>
                    <a:cubicBezTo>
                      <a:pt x="1449" y="1543"/>
                      <a:pt x="1449" y="1543"/>
                      <a:pt x="1449" y="1543"/>
                    </a:cubicBezTo>
                    <a:cubicBezTo>
                      <a:pt x="1451" y="1504"/>
                      <a:pt x="1451" y="1504"/>
                      <a:pt x="1451" y="1504"/>
                    </a:cubicBezTo>
                    <a:cubicBezTo>
                      <a:pt x="1442" y="1494"/>
                      <a:pt x="1442" y="1494"/>
                      <a:pt x="1442" y="1494"/>
                    </a:cubicBezTo>
                    <a:cubicBezTo>
                      <a:pt x="1432" y="1482"/>
                      <a:pt x="1432" y="1482"/>
                      <a:pt x="1432" y="1482"/>
                    </a:cubicBezTo>
                    <a:cubicBezTo>
                      <a:pt x="1427" y="1465"/>
                      <a:pt x="1427" y="1465"/>
                      <a:pt x="1427" y="1465"/>
                    </a:cubicBezTo>
                    <a:cubicBezTo>
                      <a:pt x="1425" y="1449"/>
                      <a:pt x="1425" y="1449"/>
                      <a:pt x="1425" y="1449"/>
                    </a:cubicBezTo>
                    <a:cubicBezTo>
                      <a:pt x="1417" y="1442"/>
                      <a:pt x="1417" y="1442"/>
                      <a:pt x="1417" y="1442"/>
                    </a:cubicBezTo>
                    <a:cubicBezTo>
                      <a:pt x="1417" y="1442"/>
                      <a:pt x="1380" y="1429"/>
                      <a:pt x="1377" y="1427"/>
                    </a:cubicBezTo>
                    <a:cubicBezTo>
                      <a:pt x="1374" y="1425"/>
                      <a:pt x="1359" y="1414"/>
                      <a:pt x="1359" y="1414"/>
                    </a:cubicBezTo>
                    <a:cubicBezTo>
                      <a:pt x="1371" y="1397"/>
                      <a:pt x="1371" y="1397"/>
                      <a:pt x="1371" y="1397"/>
                    </a:cubicBezTo>
                    <a:cubicBezTo>
                      <a:pt x="1386" y="1393"/>
                      <a:pt x="1386" y="1393"/>
                      <a:pt x="1386" y="1393"/>
                    </a:cubicBezTo>
                    <a:cubicBezTo>
                      <a:pt x="1409" y="1396"/>
                      <a:pt x="1409" y="1396"/>
                      <a:pt x="1409" y="1396"/>
                    </a:cubicBezTo>
                    <a:cubicBezTo>
                      <a:pt x="1438" y="1385"/>
                      <a:pt x="1438" y="1385"/>
                      <a:pt x="1438" y="1385"/>
                    </a:cubicBezTo>
                    <a:cubicBezTo>
                      <a:pt x="1456" y="1391"/>
                      <a:pt x="1456" y="1391"/>
                      <a:pt x="1456" y="1391"/>
                    </a:cubicBezTo>
                    <a:cubicBezTo>
                      <a:pt x="1473" y="1403"/>
                      <a:pt x="1473" y="1403"/>
                      <a:pt x="1473" y="1403"/>
                    </a:cubicBezTo>
                    <a:cubicBezTo>
                      <a:pt x="1478" y="1411"/>
                      <a:pt x="1478" y="1411"/>
                      <a:pt x="1478" y="1411"/>
                    </a:cubicBezTo>
                    <a:cubicBezTo>
                      <a:pt x="1478" y="1426"/>
                      <a:pt x="1478" y="1426"/>
                      <a:pt x="1478" y="1426"/>
                    </a:cubicBezTo>
                    <a:cubicBezTo>
                      <a:pt x="1491" y="1433"/>
                      <a:pt x="1491" y="1433"/>
                      <a:pt x="1491" y="1433"/>
                    </a:cubicBezTo>
                    <a:cubicBezTo>
                      <a:pt x="1500" y="1451"/>
                      <a:pt x="1500" y="1451"/>
                      <a:pt x="1500" y="1451"/>
                    </a:cubicBezTo>
                    <a:cubicBezTo>
                      <a:pt x="1517" y="1479"/>
                      <a:pt x="1517" y="1479"/>
                      <a:pt x="1517" y="1479"/>
                    </a:cubicBezTo>
                    <a:cubicBezTo>
                      <a:pt x="1527" y="1518"/>
                      <a:pt x="1527" y="1518"/>
                      <a:pt x="1527" y="1518"/>
                    </a:cubicBezTo>
                    <a:cubicBezTo>
                      <a:pt x="1527" y="1558"/>
                      <a:pt x="1527" y="1558"/>
                      <a:pt x="1527" y="1558"/>
                    </a:cubicBezTo>
                    <a:cubicBezTo>
                      <a:pt x="1521" y="1553"/>
                      <a:pt x="1521" y="1553"/>
                      <a:pt x="1521" y="1553"/>
                    </a:cubicBezTo>
                    <a:cubicBezTo>
                      <a:pt x="1474" y="1528"/>
                      <a:pt x="1474" y="1528"/>
                      <a:pt x="1474" y="1528"/>
                    </a:cubicBezTo>
                    <a:cubicBezTo>
                      <a:pt x="1451" y="1570"/>
                      <a:pt x="1451" y="1570"/>
                      <a:pt x="1451" y="1570"/>
                    </a:cubicBezTo>
                    <a:cubicBezTo>
                      <a:pt x="1469" y="1571"/>
                      <a:pt x="1469" y="1571"/>
                      <a:pt x="1469" y="1571"/>
                    </a:cubicBezTo>
                    <a:cubicBezTo>
                      <a:pt x="1506" y="1581"/>
                      <a:pt x="1506" y="1581"/>
                      <a:pt x="1506" y="1581"/>
                    </a:cubicBezTo>
                    <a:cubicBezTo>
                      <a:pt x="1508" y="1595"/>
                      <a:pt x="1508" y="1595"/>
                      <a:pt x="1508" y="1595"/>
                    </a:cubicBezTo>
                    <a:cubicBezTo>
                      <a:pt x="1522" y="1614"/>
                      <a:pt x="1522" y="1614"/>
                      <a:pt x="1522" y="1614"/>
                    </a:cubicBezTo>
                    <a:cubicBezTo>
                      <a:pt x="1522" y="1634"/>
                      <a:pt x="1522" y="1634"/>
                      <a:pt x="1522" y="1634"/>
                    </a:cubicBezTo>
                    <a:cubicBezTo>
                      <a:pt x="1520" y="1650"/>
                      <a:pt x="1520" y="1650"/>
                      <a:pt x="1520" y="1650"/>
                    </a:cubicBezTo>
                    <a:cubicBezTo>
                      <a:pt x="1513" y="1686"/>
                      <a:pt x="1513" y="1686"/>
                      <a:pt x="1513" y="1686"/>
                    </a:cubicBezTo>
                    <a:cubicBezTo>
                      <a:pt x="1503" y="1713"/>
                      <a:pt x="1503" y="1713"/>
                      <a:pt x="1503" y="1713"/>
                    </a:cubicBezTo>
                    <a:cubicBezTo>
                      <a:pt x="1482" y="1744"/>
                      <a:pt x="1482" y="1744"/>
                      <a:pt x="1482" y="1744"/>
                    </a:cubicBezTo>
                    <a:cubicBezTo>
                      <a:pt x="1458" y="1779"/>
                      <a:pt x="1458" y="1779"/>
                      <a:pt x="1458" y="1779"/>
                    </a:cubicBezTo>
                    <a:cubicBezTo>
                      <a:pt x="1441" y="1810"/>
                      <a:pt x="1441" y="1810"/>
                      <a:pt x="1441" y="1810"/>
                    </a:cubicBezTo>
                    <a:cubicBezTo>
                      <a:pt x="1440" y="1831"/>
                      <a:pt x="1440" y="1831"/>
                      <a:pt x="1440" y="1831"/>
                    </a:cubicBezTo>
                    <a:cubicBezTo>
                      <a:pt x="1446" y="1856"/>
                      <a:pt x="1446" y="1856"/>
                      <a:pt x="1446" y="1856"/>
                    </a:cubicBezTo>
                    <a:cubicBezTo>
                      <a:pt x="1447" y="1877"/>
                      <a:pt x="1447" y="1877"/>
                      <a:pt x="1447" y="1877"/>
                    </a:cubicBezTo>
                    <a:cubicBezTo>
                      <a:pt x="1447" y="1877"/>
                      <a:pt x="1472" y="1873"/>
                      <a:pt x="1479" y="1873"/>
                    </a:cubicBezTo>
                    <a:cubicBezTo>
                      <a:pt x="1486" y="1873"/>
                      <a:pt x="1483" y="1887"/>
                      <a:pt x="1483" y="1887"/>
                    </a:cubicBezTo>
                    <a:cubicBezTo>
                      <a:pt x="1472" y="1895"/>
                      <a:pt x="1472" y="1895"/>
                      <a:pt x="1472" y="1895"/>
                    </a:cubicBezTo>
                    <a:cubicBezTo>
                      <a:pt x="1459" y="1903"/>
                      <a:pt x="1459" y="1903"/>
                      <a:pt x="1459" y="1903"/>
                    </a:cubicBezTo>
                    <a:cubicBezTo>
                      <a:pt x="1464" y="1918"/>
                      <a:pt x="1464" y="1918"/>
                      <a:pt x="1464" y="1918"/>
                    </a:cubicBezTo>
                    <a:cubicBezTo>
                      <a:pt x="1467" y="1933"/>
                      <a:pt x="1467" y="1933"/>
                      <a:pt x="1467" y="1933"/>
                    </a:cubicBezTo>
                    <a:cubicBezTo>
                      <a:pt x="1467" y="1933"/>
                      <a:pt x="1481" y="1941"/>
                      <a:pt x="1484" y="1941"/>
                    </a:cubicBezTo>
                    <a:cubicBezTo>
                      <a:pt x="1488" y="1942"/>
                      <a:pt x="1523" y="1953"/>
                      <a:pt x="1523" y="1953"/>
                    </a:cubicBezTo>
                    <a:cubicBezTo>
                      <a:pt x="1561" y="1960"/>
                      <a:pt x="1561" y="1960"/>
                      <a:pt x="1561" y="1960"/>
                    </a:cubicBezTo>
                    <a:cubicBezTo>
                      <a:pt x="1609" y="1968"/>
                      <a:pt x="1609" y="1968"/>
                      <a:pt x="1609" y="1968"/>
                    </a:cubicBezTo>
                    <a:cubicBezTo>
                      <a:pt x="1628" y="1958"/>
                      <a:pt x="1628" y="1958"/>
                      <a:pt x="1628" y="1958"/>
                    </a:cubicBezTo>
                    <a:cubicBezTo>
                      <a:pt x="1643" y="1944"/>
                      <a:pt x="1643" y="1944"/>
                      <a:pt x="1643" y="1944"/>
                    </a:cubicBezTo>
                    <a:cubicBezTo>
                      <a:pt x="1660" y="1950"/>
                      <a:pt x="1660" y="1950"/>
                      <a:pt x="1660" y="1950"/>
                    </a:cubicBezTo>
                    <a:cubicBezTo>
                      <a:pt x="1661" y="1967"/>
                      <a:pt x="1661" y="1967"/>
                      <a:pt x="1661" y="1967"/>
                    </a:cubicBezTo>
                    <a:cubicBezTo>
                      <a:pt x="1658" y="1977"/>
                      <a:pt x="1658" y="1977"/>
                      <a:pt x="1658" y="1977"/>
                    </a:cubicBezTo>
                    <a:cubicBezTo>
                      <a:pt x="1660" y="1984"/>
                      <a:pt x="1660" y="1984"/>
                      <a:pt x="1660" y="1984"/>
                    </a:cubicBezTo>
                    <a:cubicBezTo>
                      <a:pt x="1660" y="1984"/>
                      <a:pt x="1683" y="1993"/>
                      <a:pt x="1688" y="1995"/>
                    </a:cubicBezTo>
                    <a:cubicBezTo>
                      <a:pt x="1692" y="1997"/>
                      <a:pt x="1721" y="2004"/>
                      <a:pt x="1721" y="2004"/>
                    </a:cubicBezTo>
                    <a:cubicBezTo>
                      <a:pt x="1720" y="2023"/>
                      <a:pt x="1720" y="2023"/>
                      <a:pt x="1720" y="2023"/>
                    </a:cubicBezTo>
                    <a:cubicBezTo>
                      <a:pt x="1741" y="2003"/>
                      <a:pt x="1741" y="2003"/>
                      <a:pt x="1741" y="2003"/>
                    </a:cubicBezTo>
                    <a:cubicBezTo>
                      <a:pt x="1761" y="2000"/>
                      <a:pt x="1761" y="2000"/>
                      <a:pt x="1761" y="2000"/>
                    </a:cubicBezTo>
                    <a:cubicBezTo>
                      <a:pt x="1770" y="1996"/>
                      <a:pt x="1770" y="1996"/>
                      <a:pt x="1770" y="1996"/>
                    </a:cubicBezTo>
                    <a:cubicBezTo>
                      <a:pt x="1806" y="1994"/>
                      <a:pt x="1806" y="1994"/>
                      <a:pt x="1806" y="1994"/>
                    </a:cubicBezTo>
                    <a:cubicBezTo>
                      <a:pt x="1795" y="1963"/>
                      <a:pt x="1795" y="1963"/>
                      <a:pt x="1795" y="1963"/>
                    </a:cubicBezTo>
                    <a:cubicBezTo>
                      <a:pt x="1789" y="1938"/>
                      <a:pt x="1789" y="1938"/>
                      <a:pt x="1789" y="1938"/>
                    </a:cubicBezTo>
                    <a:cubicBezTo>
                      <a:pt x="1759" y="1904"/>
                      <a:pt x="1759" y="1904"/>
                      <a:pt x="1759" y="1904"/>
                    </a:cubicBezTo>
                    <a:cubicBezTo>
                      <a:pt x="1759" y="1883"/>
                      <a:pt x="1759" y="1883"/>
                      <a:pt x="1759" y="1883"/>
                    </a:cubicBezTo>
                    <a:cubicBezTo>
                      <a:pt x="1751" y="1880"/>
                      <a:pt x="1751" y="1880"/>
                      <a:pt x="1751" y="1880"/>
                    </a:cubicBezTo>
                    <a:cubicBezTo>
                      <a:pt x="1745" y="1891"/>
                      <a:pt x="1745" y="1891"/>
                      <a:pt x="1745" y="1891"/>
                    </a:cubicBezTo>
                    <a:cubicBezTo>
                      <a:pt x="1745" y="1891"/>
                      <a:pt x="1734" y="1891"/>
                      <a:pt x="1730" y="1891"/>
                    </a:cubicBezTo>
                    <a:cubicBezTo>
                      <a:pt x="1727" y="1891"/>
                      <a:pt x="1735" y="1879"/>
                      <a:pt x="1735" y="1879"/>
                    </a:cubicBezTo>
                    <a:cubicBezTo>
                      <a:pt x="1744" y="1866"/>
                      <a:pt x="1744" y="1866"/>
                      <a:pt x="1744" y="1866"/>
                    </a:cubicBezTo>
                    <a:cubicBezTo>
                      <a:pt x="1722" y="1855"/>
                      <a:pt x="1722" y="1855"/>
                      <a:pt x="1722" y="1855"/>
                    </a:cubicBezTo>
                    <a:cubicBezTo>
                      <a:pt x="1711" y="1857"/>
                      <a:pt x="1711" y="1857"/>
                      <a:pt x="1711" y="1857"/>
                    </a:cubicBezTo>
                    <a:cubicBezTo>
                      <a:pt x="1698" y="1861"/>
                      <a:pt x="1698" y="1861"/>
                      <a:pt x="1698" y="1861"/>
                    </a:cubicBezTo>
                    <a:cubicBezTo>
                      <a:pt x="1675" y="1869"/>
                      <a:pt x="1675" y="1869"/>
                      <a:pt x="1675" y="1869"/>
                    </a:cubicBezTo>
                    <a:cubicBezTo>
                      <a:pt x="1665" y="1860"/>
                      <a:pt x="1665" y="1860"/>
                      <a:pt x="1665" y="1860"/>
                    </a:cubicBezTo>
                    <a:cubicBezTo>
                      <a:pt x="1671" y="1842"/>
                      <a:pt x="1671" y="1842"/>
                      <a:pt x="1671" y="1842"/>
                    </a:cubicBezTo>
                    <a:cubicBezTo>
                      <a:pt x="1683" y="1840"/>
                      <a:pt x="1683" y="1840"/>
                      <a:pt x="1683" y="1840"/>
                    </a:cubicBezTo>
                    <a:cubicBezTo>
                      <a:pt x="1688" y="1827"/>
                      <a:pt x="1688" y="1827"/>
                      <a:pt x="1688" y="1827"/>
                    </a:cubicBezTo>
                    <a:cubicBezTo>
                      <a:pt x="1688" y="1810"/>
                      <a:pt x="1688" y="1810"/>
                      <a:pt x="1688" y="1810"/>
                    </a:cubicBezTo>
                    <a:cubicBezTo>
                      <a:pt x="1705" y="1810"/>
                      <a:pt x="1705" y="1810"/>
                      <a:pt x="1705" y="1810"/>
                    </a:cubicBezTo>
                    <a:cubicBezTo>
                      <a:pt x="1706" y="1821"/>
                      <a:pt x="1706" y="1821"/>
                      <a:pt x="1706" y="1821"/>
                    </a:cubicBezTo>
                    <a:cubicBezTo>
                      <a:pt x="1717" y="1828"/>
                      <a:pt x="1717" y="1828"/>
                      <a:pt x="1717" y="1828"/>
                    </a:cubicBezTo>
                    <a:cubicBezTo>
                      <a:pt x="1717" y="1828"/>
                      <a:pt x="1734" y="1830"/>
                      <a:pt x="1739" y="1831"/>
                    </a:cubicBezTo>
                    <a:cubicBezTo>
                      <a:pt x="1745" y="1833"/>
                      <a:pt x="1756" y="1835"/>
                      <a:pt x="1756" y="1835"/>
                    </a:cubicBezTo>
                    <a:cubicBezTo>
                      <a:pt x="1768" y="1844"/>
                      <a:pt x="1768" y="1844"/>
                      <a:pt x="1768" y="1844"/>
                    </a:cubicBezTo>
                    <a:cubicBezTo>
                      <a:pt x="1774" y="1857"/>
                      <a:pt x="1774" y="1857"/>
                      <a:pt x="1774" y="1857"/>
                    </a:cubicBezTo>
                    <a:cubicBezTo>
                      <a:pt x="1787" y="1868"/>
                      <a:pt x="1787" y="1868"/>
                      <a:pt x="1787" y="1868"/>
                    </a:cubicBezTo>
                    <a:cubicBezTo>
                      <a:pt x="1796" y="1882"/>
                      <a:pt x="1796" y="1882"/>
                      <a:pt x="1796" y="1882"/>
                    </a:cubicBezTo>
                    <a:cubicBezTo>
                      <a:pt x="1798" y="1897"/>
                      <a:pt x="1798" y="1897"/>
                      <a:pt x="1798" y="1897"/>
                    </a:cubicBezTo>
                    <a:cubicBezTo>
                      <a:pt x="1813" y="1924"/>
                      <a:pt x="1813" y="1924"/>
                      <a:pt x="1813" y="1924"/>
                    </a:cubicBezTo>
                    <a:cubicBezTo>
                      <a:pt x="1855" y="1981"/>
                      <a:pt x="1855" y="1981"/>
                      <a:pt x="1855" y="1981"/>
                    </a:cubicBezTo>
                    <a:cubicBezTo>
                      <a:pt x="1893" y="2023"/>
                      <a:pt x="1893" y="2023"/>
                      <a:pt x="1893" y="2023"/>
                    </a:cubicBezTo>
                    <a:cubicBezTo>
                      <a:pt x="1898" y="2036"/>
                      <a:pt x="1898" y="2036"/>
                      <a:pt x="1898" y="2036"/>
                    </a:cubicBezTo>
                    <a:cubicBezTo>
                      <a:pt x="1872" y="2079"/>
                      <a:pt x="1872" y="2079"/>
                      <a:pt x="1872" y="2079"/>
                    </a:cubicBezTo>
                    <a:cubicBezTo>
                      <a:pt x="2023" y="2174"/>
                      <a:pt x="2023" y="2174"/>
                      <a:pt x="2023" y="2174"/>
                    </a:cubicBezTo>
                    <a:cubicBezTo>
                      <a:pt x="1976" y="2246"/>
                      <a:pt x="1976" y="2246"/>
                      <a:pt x="1976" y="2246"/>
                    </a:cubicBezTo>
                    <a:cubicBezTo>
                      <a:pt x="1825" y="2159"/>
                      <a:pt x="1825" y="2159"/>
                      <a:pt x="1825" y="2159"/>
                    </a:cubicBezTo>
                    <a:cubicBezTo>
                      <a:pt x="1781" y="2160"/>
                      <a:pt x="1781" y="2160"/>
                      <a:pt x="1781" y="2160"/>
                    </a:cubicBezTo>
                    <a:cubicBezTo>
                      <a:pt x="1750" y="2208"/>
                      <a:pt x="1750" y="2208"/>
                      <a:pt x="1750" y="2208"/>
                    </a:cubicBezTo>
                    <a:cubicBezTo>
                      <a:pt x="1996" y="2362"/>
                      <a:pt x="1996" y="2362"/>
                      <a:pt x="1996" y="2362"/>
                    </a:cubicBezTo>
                    <a:cubicBezTo>
                      <a:pt x="2091" y="2224"/>
                      <a:pt x="2091" y="2224"/>
                      <a:pt x="2091" y="2224"/>
                    </a:cubicBezTo>
                    <a:cubicBezTo>
                      <a:pt x="2287" y="2345"/>
                      <a:pt x="2287" y="2345"/>
                      <a:pt x="2287" y="2345"/>
                    </a:cubicBezTo>
                    <a:cubicBezTo>
                      <a:pt x="2306" y="2323"/>
                      <a:pt x="2306" y="2323"/>
                      <a:pt x="2306" y="2323"/>
                    </a:cubicBezTo>
                    <a:cubicBezTo>
                      <a:pt x="2322" y="2334"/>
                      <a:pt x="2322" y="2334"/>
                      <a:pt x="2322" y="2334"/>
                    </a:cubicBezTo>
                    <a:cubicBezTo>
                      <a:pt x="2326" y="2348"/>
                      <a:pt x="2326" y="2348"/>
                      <a:pt x="2326" y="2348"/>
                    </a:cubicBezTo>
                    <a:cubicBezTo>
                      <a:pt x="2346" y="2351"/>
                      <a:pt x="2346" y="2351"/>
                      <a:pt x="2346" y="2351"/>
                    </a:cubicBezTo>
                    <a:cubicBezTo>
                      <a:pt x="2349" y="2357"/>
                      <a:pt x="2349" y="2357"/>
                      <a:pt x="2349" y="2357"/>
                    </a:cubicBezTo>
                    <a:cubicBezTo>
                      <a:pt x="2358" y="2366"/>
                      <a:pt x="2358" y="2366"/>
                      <a:pt x="2358" y="2366"/>
                    </a:cubicBezTo>
                    <a:cubicBezTo>
                      <a:pt x="2384" y="2383"/>
                      <a:pt x="2384" y="2383"/>
                      <a:pt x="2384" y="2383"/>
                    </a:cubicBezTo>
                    <a:cubicBezTo>
                      <a:pt x="2446" y="2450"/>
                      <a:pt x="2446" y="2450"/>
                      <a:pt x="2446" y="2450"/>
                    </a:cubicBezTo>
                    <a:cubicBezTo>
                      <a:pt x="2475" y="2407"/>
                      <a:pt x="2475" y="2407"/>
                      <a:pt x="2475" y="2407"/>
                    </a:cubicBezTo>
                    <a:cubicBezTo>
                      <a:pt x="2481" y="2414"/>
                      <a:pt x="2481" y="2414"/>
                      <a:pt x="2481" y="2414"/>
                    </a:cubicBezTo>
                    <a:cubicBezTo>
                      <a:pt x="2501" y="2416"/>
                      <a:pt x="2501" y="2416"/>
                      <a:pt x="2501" y="2416"/>
                    </a:cubicBezTo>
                    <a:cubicBezTo>
                      <a:pt x="2513" y="2412"/>
                      <a:pt x="2513" y="2412"/>
                      <a:pt x="2513" y="2412"/>
                    </a:cubicBezTo>
                    <a:cubicBezTo>
                      <a:pt x="2522" y="2399"/>
                      <a:pt x="2522" y="2399"/>
                      <a:pt x="2522" y="2399"/>
                    </a:cubicBezTo>
                    <a:cubicBezTo>
                      <a:pt x="2546" y="2391"/>
                      <a:pt x="2546" y="2391"/>
                      <a:pt x="2546" y="2391"/>
                    </a:cubicBezTo>
                    <a:cubicBezTo>
                      <a:pt x="2542" y="2382"/>
                      <a:pt x="2542" y="2382"/>
                      <a:pt x="2542" y="2382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6" name="Group 132"/>
            <p:cNvGrpSpPr/>
            <p:nvPr/>
          </p:nvGrpSpPr>
          <p:grpSpPr>
            <a:xfrm>
              <a:off x="8569759" y="3159321"/>
              <a:ext cx="3037356" cy="1968884"/>
              <a:chOff x="6207931" y="2168525"/>
              <a:chExt cx="2653494" cy="1720056"/>
            </a:xfrm>
            <a:solidFill>
              <a:schemeClr val="tx1">
                <a:lumMod val="50000"/>
                <a:lumOff val="50000"/>
              </a:schemeClr>
            </a:solidFill>
          </p:grpSpPr>
          <p:sp>
            <p:nvSpPr>
              <p:cNvPr id="15" name="Freeform 10"/>
              <p:cNvSpPr>
                <a:spLocks noChangeAspect="1"/>
              </p:cNvSpPr>
              <p:nvPr/>
            </p:nvSpPr>
            <p:spPr bwMode="auto">
              <a:xfrm>
                <a:off x="6207931" y="2599781"/>
                <a:ext cx="2053365" cy="1288800"/>
              </a:xfrm>
              <a:custGeom>
                <a:avLst/>
                <a:gdLst/>
                <a:ahLst/>
                <a:cxnLst>
                  <a:cxn ang="0">
                    <a:pos x="2026" y="320"/>
                  </a:cxn>
                  <a:cxn ang="0">
                    <a:pos x="2003" y="259"/>
                  </a:cxn>
                  <a:cxn ang="0">
                    <a:pos x="1914" y="106"/>
                  </a:cxn>
                  <a:cxn ang="0">
                    <a:pos x="1775" y="23"/>
                  </a:cxn>
                  <a:cxn ang="0">
                    <a:pos x="1740" y="28"/>
                  </a:cxn>
                  <a:cxn ang="0">
                    <a:pos x="1560" y="35"/>
                  </a:cxn>
                  <a:cxn ang="0">
                    <a:pos x="1584" y="101"/>
                  </a:cxn>
                  <a:cxn ang="0">
                    <a:pos x="1512" y="98"/>
                  </a:cxn>
                  <a:cxn ang="0">
                    <a:pos x="1562" y="193"/>
                  </a:cxn>
                  <a:cxn ang="0">
                    <a:pos x="1549" y="276"/>
                  </a:cxn>
                  <a:cxn ang="0">
                    <a:pos x="1422" y="406"/>
                  </a:cxn>
                  <a:cxn ang="0">
                    <a:pos x="1360" y="557"/>
                  </a:cxn>
                  <a:cxn ang="0">
                    <a:pos x="1180" y="636"/>
                  </a:cxn>
                  <a:cxn ang="0">
                    <a:pos x="963" y="622"/>
                  </a:cxn>
                  <a:cxn ang="0">
                    <a:pos x="1026" y="677"/>
                  </a:cxn>
                  <a:cxn ang="0">
                    <a:pos x="1008" y="742"/>
                  </a:cxn>
                  <a:cxn ang="0">
                    <a:pos x="875" y="798"/>
                  </a:cxn>
                  <a:cxn ang="0">
                    <a:pos x="862" y="857"/>
                  </a:cxn>
                  <a:cxn ang="0">
                    <a:pos x="858" y="929"/>
                  </a:cxn>
                  <a:cxn ang="0">
                    <a:pos x="675" y="936"/>
                  </a:cxn>
                  <a:cxn ang="0">
                    <a:pos x="646" y="823"/>
                  </a:cxn>
                  <a:cxn ang="0">
                    <a:pos x="455" y="584"/>
                  </a:cxn>
                  <a:cxn ang="0">
                    <a:pos x="295" y="505"/>
                  </a:cxn>
                  <a:cxn ang="0">
                    <a:pos x="260" y="285"/>
                  </a:cxn>
                  <a:cxn ang="0">
                    <a:pos x="111" y="298"/>
                  </a:cxn>
                  <a:cxn ang="0">
                    <a:pos x="37" y="457"/>
                  </a:cxn>
                  <a:cxn ang="0">
                    <a:pos x="77" y="616"/>
                  </a:cxn>
                  <a:cxn ang="0">
                    <a:pos x="3" y="664"/>
                  </a:cxn>
                  <a:cxn ang="0">
                    <a:pos x="105" y="688"/>
                  </a:cxn>
                  <a:cxn ang="0">
                    <a:pos x="122" y="795"/>
                  </a:cxn>
                  <a:cxn ang="0">
                    <a:pos x="215" y="839"/>
                  </a:cxn>
                  <a:cxn ang="0">
                    <a:pos x="281" y="938"/>
                  </a:cxn>
                  <a:cxn ang="0">
                    <a:pos x="209" y="1013"/>
                  </a:cxn>
                  <a:cxn ang="0">
                    <a:pos x="221" y="1115"/>
                  </a:cxn>
                  <a:cxn ang="0">
                    <a:pos x="237" y="1185"/>
                  </a:cxn>
                  <a:cxn ang="0">
                    <a:pos x="378" y="1147"/>
                  </a:cxn>
                  <a:cxn ang="0">
                    <a:pos x="276" y="1244"/>
                  </a:cxn>
                  <a:cxn ang="0">
                    <a:pos x="168" y="1309"/>
                  </a:cxn>
                  <a:cxn ang="0">
                    <a:pos x="293" y="1445"/>
                  </a:cxn>
                  <a:cxn ang="0">
                    <a:pos x="448" y="1336"/>
                  </a:cxn>
                  <a:cxn ang="0">
                    <a:pos x="618" y="1262"/>
                  </a:cxn>
                  <a:cxn ang="0">
                    <a:pos x="874" y="1172"/>
                  </a:cxn>
                  <a:cxn ang="0">
                    <a:pos x="1140" y="1108"/>
                  </a:cxn>
                  <a:cxn ang="0">
                    <a:pos x="1305" y="1062"/>
                  </a:cxn>
                  <a:cxn ang="0">
                    <a:pos x="1516" y="999"/>
                  </a:cxn>
                  <a:cxn ang="0">
                    <a:pos x="1626" y="991"/>
                  </a:cxn>
                  <a:cxn ang="0">
                    <a:pos x="1699" y="985"/>
                  </a:cxn>
                  <a:cxn ang="0">
                    <a:pos x="1713" y="1042"/>
                  </a:cxn>
                  <a:cxn ang="0">
                    <a:pos x="1873" y="1049"/>
                  </a:cxn>
                  <a:cxn ang="0">
                    <a:pos x="1976" y="1064"/>
                  </a:cxn>
                  <a:cxn ang="0">
                    <a:pos x="2040" y="1015"/>
                  </a:cxn>
                  <a:cxn ang="0">
                    <a:pos x="2276" y="1005"/>
                  </a:cxn>
                </a:cxnLst>
                <a:rect l="0" t="0" r="r" b="b"/>
                <a:pathLst>
                  <a:path w="2342" h="1469">
                    <a:moveTo>
                      <a:pt x="2159" y="889"/>
                    </a:moveTo>
                    <a:cubicBezTo>
                      <a:pt x="2148" y="880"/>
                      <a:pt x="2148" y="880"/>
                      <a:pt x="2148" y="880"/>
                    </a:cubicBezTo>
                    <a:cubicBezTo>
                      <a:pt x="2342" y="427"/>
                      <a:pt x="2342" y="427"/>
                      <a:pt x="2342" y="427"/>
                    </a:cubicBezTo>
                    <a:cubicBezTo>
                      <a:pt x="2083" y="299"/>
                      <a:pt x="2083" y="299"/>
                      <a:pt x="2083" y="299"/>
                    </a:cubicBezTo>
                    <a:cubicBezTo>
                      <a:pt x="2026" y="320"/>
                      <a:pt x="2026" y="320"/>
                      <a:pt x="2026" y="320"/>
                    </a:cubicBezTo>
                    <a:cubicBezTo>
                      <a:pt x="2017" y="320"/>
                      <a:pt x="2017" y="320"/>
                      <a:pt x="2017" y="320"/>
                    </a:cubicBezTo>
                    <a:cubicBezTo>
                      <a:pt x="2012" y="303"/>
                      <a:pt x="2012" y="303"/>
                      <a:pt x="2012" y="303"/>
                    </a:cubicBezTo>
                    <a:cubicBezTo>
                      <a:pt x="1977" y="302"/>
                      <a:pt x="1977" y="302"/>
                      <a:pt x="1977" y="302"/>
                    </a:cubicBezTo>
                    <a:cubicBezTo>
                      <a:pt x="1976" y="272"/>
                      <a:pt x="1976" y="272"/>
                      <a:pt x="1976" y="272"/>
                    </a:cubicBezTo>
                    <a:cubicBezTo>
                      <a:pt x="2003" y="259"/>
                      <a:pt x="2003" y="259"/>
                      <a:pt x="2003" y="259"/>
                    </a:cubicBezTo>
                    <a:cubicBezTo>
                      <a:pt x="1992" y="248"/>
                      <a:pt x="1992" y="248"/>
                      <a:pt x="1992" y="248"/>
                    </a:cubicBezTo>
                    <a:cubicBezTo>
                      <a:pt x="1969" y="235"/>
                      <a:pt x="1969" y="235"/>
                      <a:pt x="1969" y="235"/>
                    </a:cubicBezTo>
                    <a:cubicBezTo>
                      <a:pt x="1957" y="209"/>
                      <a:pt x="1957" y="209"/>
                      <a:pt x="1957" y="209"/>
                    </a:cubicBezTo>
                    <a:cubicBezTo>
                      <a:pt x="1935" y="160"/>
                      <a:pt x="1935" y="160"/>
                      <a:pt x="1935" y="160"/>
                    </a:cubicBezTo>
                    <a:cubicBezTo>
                      <a:pt x="1914" y="106"/>
                      <a:pt x="1914" y="106"/>
                      <a:pt x="1914" y="106"/>
                    </a:cubicBezTo>
                    <a:cubicBezTo>
                      <a:pt x="1877" y="53"/>
                      <a:pt x="1877" y="53"/>
                      <a:pt x="1877" y="53"/>
                    </a:cubicBezTo>
                    <a:cubicBezTo>
                      <a:pt x="1732" y="0"/>
                      <a:pt x="1732" y="0"/>
                      <a:pt x="1732" y="0"/>
                    </a:cubicBezTo>
                    <a:cubicBezTo>
                      <a:pt x="1748" y="17"/>
                      <a:pt x="1748" y="17"/>
                      <a:pt x="1748" y="17"/>
                    </a:cubicBezTo>
                    <a:cubicBezTo>
                      <a:pt x="1756" y="21"/>
                      <a:pt x="1756" y="21"/>
                      <a:pt x="1756" y="21"/>
                    </a:cubicBezTo>
                    <a:cubicBezTo>
                      <a:pt x="1775" y="23"/>
                      <a:pt x="1775" y="23"/>
                      <a:pt x="1775" y="23"/>
                    </a:cubicBezTo>
                    <a:cubicBezTo>
                      <a:pt x="1775" y="23"/>
                      <a:pt x="1784" y="30"/>
                      <a:pt x="1790" y="37"/>
                    </a:cubicBezTo>
                    <a:cubicBezTo>
                      <a:pt x="1795" y="43"/>
                      <a:pt x="1789" y="45"/>
                      <a:pt x="1789" y="45"/>
                    </a:cubicBezTo>
                    <a:cubicBezTo>
                      <a:pt x="1776" y="43"/>
                      <a:pt x="1776" y="43"/>
                      <a:pt x="1776" y="43"/>
                    </a:cubicBezTo>
                    <a:cubicBezTo>
                      <a:pt x="1758" y="39"/>
                      <a:pt x="1758" y="39"/>
                      <a:pt x="1758" y="39"/>
                    </a:cubicBezTo>
                    <a:cubicBezTo>
                      <a:pt x="1740" y="28"/>
                      <a:pt x="1740" y="28"/>
                      <a:pt x="1740" y="28"/>
                    </a:cubicBezTo>
                    <a:cubicBezTo>
                      <a:pt x="1721" y="18"/>
                      <a:pt x="1721" y="18"/>
                      <a:pt x="1721" y="18"/>
                    </a:cubicBezTo>
                    <a:cubicBezTo>
                      <a:pt x="1697" y="10"/>
                      <a:pt x="1697" y="10"/>
                      <a:pt x="1697" y="10"/>
                    </a:cubicBezTo>
                    <a:cubicBezTo>
                      <a:pt x="1611" y="7"/>
                      <a:pt x="1611" y="7"/>
                      <a:pt x="1611" y="7"/>
                    </a:cubicBezTo>
                    <a:cubicBezTo>
                      <a:pt x="1582" y="22"/>
                      <a:pt x="1582" y="22"/>
                      <a:pt x="1582" y="22"/>
                    </a:cubicBezTo>
                    <a:cubicBezTo>
                      <a:pt x="1560" y="35"/>
                      <a:pt x="1560" y="35"/>
                      <a:pt x="1560" y="35"/>
                    </a:cubicBezTo>
                    <a:cubicBezTo>
                      <a:pt x="1560" y="59"/>
                      <a:pt x="1560" y="59"/>
                      <a:pt x="1560" y="59"/>
                    </a:cubicBezTo>
                    <a:cubicBezTo>
                      <a:pt x="1581" y="69"/>
                      <a:pt x="1581" y="69"/>
                      <a:pt x="1581" y="69"/>
                    </a:cubicBezTo>
                    <a:cubicBezTo>
                      <a:pt x="1597" y="72"/>
                      <a:pt x="1597" y="72"/>
                      <a:pt x="1597" y="72"/>
                    </a:cubicBezTo>
                    <a:cubicBezTo>
                      <a:pt x="1596" y="93"/>
                      <a:pt x="1596" y="93"/>
                      <a:pt x="1596" y="93"/>
                    </a:cubicBezTo>
                    <a:cubicBezTo>
                      <a:pt x="1584" y="101"/>
                      <a:pt x="1584" y="101"/>
                      <a:pt x="1584" y="101"/>
                    </a:cubicBezTo>
                    <a:cubicBezTo>
                      <a:pt x="1576" y="87"/>
                      <a:pt x="1576" y="87"/>
                      <a:pt x="1576" y="87"/>
                    </a:cubicBezTo>
                    <a:cubicBezTo>
                      <a:pt x="1559" y="84"/>
                      <a:pt x="1559" y="84"/>
                      <a:pt x="1559" y="84"/>
                    </a:cubicBezTo>
                    <a:cubicBezTo>
                      <a:pt x="1543" y="73"/>
                      <a:pt x="1543" y="73"/>
                      <a:pt x="1543" y="73"/>
                    </a:cubicBezTo>
                    <a:cubicBezTo>
                      <a:pt x="1531" y="83"/>
                      <a:pt x="1531" y="83"/>
                      <a:pt x="1531" y="83"/>
                    </a:cubicBezTo>
                    <a:cubicBezTo>
                      <a:pt x="1512" y="98"/>
                      <a:pt x="1512" y="98"/>
                      <a:pt x="1512" y="98"/>
                    </a:cubicBezTo>
                    <a:cubicBezTo>
                      <a:pt x="1490" y="113"/>
                      <a:pt x="1490" y="113"/>
                      <a:pt x="1490" y="113"/>
                    </a:cubicBezTo>
                    <a:cubicBezTo>
                      <a:pt x="1499" y="127"/>
                      <a:pt x="1499" y="127"/>
                      <a:pt x="1499" y="127"/>
                    </a:cubicBezTo>
                    <a:cubicBezTo>
                      <a:pt x="1512" y="139"/>
                      <a:pt x="1512" y="139"/>
                      <a:pt x="1512" y="139"/>
                    </a:cubicBezTo>
                    <a:cubicBezTo>
                      <a:pt x="1524" y="166"/>
                      <a:pt x="1524" y="166"/>
                      <a:pt x="1524" y="166"/>
                    </a:cubicBezTo>
                    <a:cubicBezTo>
                      <a:pt x="1562" y="193"/>
                      <a:pt x="1562" y="193"/>
                      <a:pt x="1562" y="193"/>
                    </a:cubicBezTo>
                    <a:cubicBezTo>
                      <a:pt x="1575" y="211"/>
                      <a:pt x="1575" y="211"/>
                      <a:pt x="1575" y="211"/>
                    </a:cubicBezTo>
                    <a:cubicBezTo>
                      <a:pt x="1580" y="244"/>
                      <a:pt x="1580" y="244"/>
                      <a:pt x="1580" y="244"/>
                    </a:cubicBezTo>
                    <a:cubicBezTo>
                      <a:pt x="1564" y="258"/>
                      <a:pt x="1564" y="258"/>
                      <a:pt x="1564" y="258"/>
                    </a:cubicBezTo>
                    <a:cubicBezTo>
                      <a:pt x="1549" y="267"/>
                      <a:pt x="1549" y="267"/>
                      <a:pt x="1549" y="267"/>
                    </a:cubicBezTo>
                    <a:cubicBezTo>
                      <a:pt x="1549" y="276"/>
                      <a:pt x="1549" y="276"/>
                      <a:pt x="1549" y="276"/>
                    </a:cubicBezTo>
                    <a:cubicBezTo>
                      <a:pt x="1521" y="307"/>
                      <a:pt x="1521" y="307"/>
                      <a:pt x="1521" y="307"/>
                    </a:cubicBezTo>
                    <a:cubicBezTo>
                      <a:pt x="1477" y="352"/>
                      <a:pt x="1477" y="352"/>
                      <a:pt x="1477" y="352"/>
                    </a:cubicBezTo>
                    <a:cubicBezTo>
                      <a:pt x="1445" y="379"/>
                      <a:pt x="1445" y="379"/>
                      <a:pt x="1445" y="379"/>
                    </a:cubicBezTo>
                    <a:cubicBezTo>
                      <a:pt x="1422" y="395"/>
                      <a:pt x="1422" y="395"/>
                      <a:pt x="1422" y="395"/>
                    </a:cubicBezTo>
                    <a:cubicBezTo>
                      <a:pt x="1422" y="406"/>
                      <a:pt x="1422" y="406"/>
                      <a:pt x="1422" y="406"/>
                    </a:cubicBezTo>
                    <a:cubicBezTo>
                      <a:pt x="1427" y="416"/>
                      <a:pt x="1427" y="416"/>
                      <a:pt x="1427" y="416"/>
                    </a:cubicBezTo>
                    <a:cubicBezTo>
                      <a:pt x="1441" y="443"/>
                      <a:pt x="1441" y="443"/>
                      <a:pt x="1441" y="443"/>
                    </a:cubicBezTo>
                    <a:cubicBezTo>
                      <a:pt x="1447" y="530"/>
                      <a:pt x="1447" y="530"/>
                      <a:pt x="1447" y="530"/>
                    </a:cubicBezTo>
                    <a:cubicBezTo>
                      <a:pt x="1396" y="539"/>
                      <a:pt x="1396" y="539"/>
                      <a:pt x="1396" y="539"/>
                    </a:cubicBezTo>
                    <a:cubicBezTo>
                      <a:pt x="1360" y="557"/>
                      <a:pt x="1360" y="557"/>
                      <a:pt x="1360" y="557"/>
                    </a:cubicBezTo>
                    <a:cubicBezTo>
                      <a:pt x="1301" y="602"/>
                      <a:pt x="1301" y="602"/>
                      <a:pt x="1301" y="602"/>
                    </a:cubicBezTo>
                    <a:cubicBezTo>
                      <a:pt x="1254" y="647"/>
                      <a:pt x="1254" y="647"/>
                      <a:pt x="1254" y="647"/>
                    </a:cubicBezTo>
                    <a:cubicBezTo>
                      <a:pt x="1229" y="652"/>
                      <a:pt x="1229" y="652"/>
                      <a:pt x="1229" y="652"/>
                    </a:cubicBezTo>
                    <a:cubicBezTo>
                      <a:pt x="1202" y="647"/>
                      <a:pt x="1202" y="647"/>
                      <a:pt x="1202" y="647"/>
                    </a:cubicBezTo>
                    <a:cubicBezTo>
                      <a:pt x="1180" y="636"/>
                      <a:pt x="1180" y="636"/>
                      <a:pt x="1180" y="636"/>
                    </a:cubicBezTo>
                    <a:cubicBezTo>
                      <a:pt x="1166" y="625"/>
                      <a:pt x="1166" y="625"/>
                      <a:pt x="1166" y="625"/>
                    </a:cubicBezTo>
                    <a:cubicBezTo>
                      <a:pt x="1044" y="627"/>
                      <a:pt x="1044" y="627"/>
                      <a:pt x="1044" y="627"/>
                    </a:cubicBezTo>
                    <a:cubicBezTo>
                      <a:pt x="979" y="609"/>
                      <a:pt x="979" y="609"/>
                      <a:pt x="979" y="609"/>
                    </a:cubicBezTo>
                    <a:cubicBezTo>
                      <a:pt x="961" y="616"/>
                      <a:pt x="961" y="616"/>
                      <a:pt x="961" y="616"/>
                    </a:cubicBezTo>
                    <a:cubicBezTo>
                      <a:pt x="963" y="622"/>
                      <a:pt x="963" y="622"/>
                      <a:pt x="963" y="622"/>
                    </a:cubicBezTo>
                    <a:cubicBezTo>
                      <a:pt x="975" y="625"/>
                      <a:pt x="975" y="625"/>
                      <a:pt x="975" y="625"/>
                    </a:cubicBezTo>
                    <a:cubicBezTo>
                      <a:pt x="988" y="641"/>
                      <a:pt x="988" y="641"/>
                      <a:pt x="988" y="641"/>
                    </a:cubicBezTo>
                    <a:cubicBezTo>
                      <a:pt x="1001" y="656"/>
                      <a:pt x="1001" y="656"/>
                      <a:pt x="1001" y="656"/>
                    </a:cubicBezTo>
                    <a:cubicBezTo>
                      <a:pt x="1006" y="663"/>
                      <a:pt x="1006" y="663"/>
                      <a:pt x="1006" y="663"/>
                    </a:cubicBezTo>
                    <a:cubicBezTo>
                      <a:pt x="1026" y="677"/>
                      <a:pt x="1026" y="677"/>
                      <a:pt x="1026" y="677"/>
                    </a:cubicBezTo>
                    <a:cubicBezTo>
                      <a:pt x="1026" y="701"/>
                      <a:pt x="1026" y="701"/>
                      <a:pt x="1026" y="701"/>
                    </a:cubicBezTo>
                    <a:cubicBezTo>
                      <a:pt x="1035" y="708"/>
                      <a:pt x="1035" y="708"/>
                      <a:pt x="1035" y="708"/>
                    </a:cubicBezTo>
                    <a:cubicBezTo>
                      <a:pt x="1044" y="721"/>
                      <a:pt x="1044" y="721"/>
                      <a:pt x="1044" y="721"/>
                    </a:cubicBezTo>
                    <a:cubicBezTo>
                      <a:pt x="1031" y="731"/>
                      <a:pt x="1031" y="731"/>
                      <a:pt x="1031" y="731"/>
                    </a:cubicBezTo>
                    <a:cubicBezTo>
                      <a:pt x="1008" y="742"/>
                      <a:pt x="1008" y="742"/>
                      <a:pt x="1008" y="742"/>
                    </a:cubicBezTo>
                    <a:cubicBezTo>
                      <a:pt x="961" y="744"/>
                      <a:pt x="961" y="744"/>
                      <a:pt x="961" y="744"/>
                    </a:cubicBezTo>
                    <a:cubicBezTo>
                      <a:pt x="927" y="771"/>
                      <a:pt x="927" y="771"/>
                      <a:pt x="927" y="771"/>
                    </a:cubicBezTo>
                    <a:cubicBezTo>
                      <a:pt x="911" y="776"/>
                      <a:pt x="911" y="776"/>
                      <a:pt x="911" y="776"/>
                    </a:cubicBezTo>
                    <a:cubicBezTo>
                      <a:pt x="885" y="787"/>
                      <a:pt x="885" y="787"/>
                      <a:pt x="885" y="787"/>
                    </a:cubicBezTo>
                    <a:cubicBezTo>
                      <a:pt x="875" y="798"/>
                      <a:pt x="875" y="798"/>
                      <a:pt x="875" y="798"/>
                    </a:cubicBezTo>
                    <a:cubicBezTo>
                      <a:pt x="876" y="809"/>
                      <a:pt x="876" y="809"/>
                      <a:pt x="876" y="809"/>
                    </a:cubicBezTo>
                    <a:cubicBezTo>
                      <a:pt x="882" y="827"/>
                      <a:pt x="882" y="827"/>
                      <a:pt x="882" y="827"/>
                    </a:cubicBezTo>
                    <a:cubicBezTo>
                      <a:pt x="875" y="841"/>
                      <a:pt x="875" y="841"/>
                      <a:pt x="875" y="841"/>
                    </a:cubicBezTo>
                    <a:cubicBezTo>
                      <a:pt x="860" y="846"/>
                      <a:pt x="860" y="846"/>
                      <a:pt x="860" y="846"/>
                    </a:cubicBezTo>
                    <a:cubicBezTo>
                      <a:pt x="862" y="857"/>
                      <a:pt x="862" y="857"/>
                      <a:pt x="862" y="857"/>
                    </a:cubicBezTo>
                    <a:cubicBezTo>
                      <a:pt x="876" y="873"/>
                      <a:pt x="876" y="873"/>
                      <a:pt x="876" y="873"/>
                    </a:cubicBezTo>
                    <a:cubicBezTo>
                      <a:pt x="887" y="882"/>
                      <a:pt x="887" y="882"/>
                      <a:pt x="887" y="882"/>
                    </a:cubicBezTo>
                    <a:cubicBezTo>
                      <a:pt x="887" y="904"/>
                      <a:pt x="887" y="904"/>
                      <a:pt x="887" y="904"/>
                    </a:cubicBezTo>
                    <a:cubicBezTo>
                      <a:pt x="876" y="924"/>
                      <a:pt x="876" y="924"/>
                      <a:pt x="876" y="924"/>
                    </a:cubicBezTo>
                    <a:cubicBezTo>
                      <a:pt x="858" y="929"/>
                      <a:pt x="858" y="929"/>
                      <a:pt x="858" y="929"/>
                    </a:cubicBezTo>
                    <a:cubicBezTo>
                      <a:pt x="821" y="927"/>
                      <a:pt x="821" y="927"/>
                      <a:pt x="821" y="927"/>
                    </a:cubicBezTo>
                    <a:cubicBezTo>
                      <a:pt x="772" y="929"/>
                      <a:pt x="772" y="929"/>
                      <a:pt x="772" y="929"/>
                    </a:cubicBezTo>
                    <a:cubicBezTo>
                      <a:pt x="731" y="944"/>
                      <a:pt x="731" y="944"/>
                      <a:pt x="731" y="944"/>
                    </a:cubicBezTo>
                    <a:cubicBezTo>
                      <a:pt x="704" y="945"/>
                      <a:pt x="704" y="945"/>
                      <a:pt x="704" y="945"/>
                    </a:cubicBezTo>
                    <a:cubicBezTo>
                      <a:pt x="675" y="936"/>
                      <a:pt x="675" y="936"/>
                      <a:pt x="675" y="936"/>
                    </a:cubicBezTo>
                    <a:cubicBezTo>
                      <a:pt x="659" y="911"/>
                      <a:pt x="659" y="911"/>
                      <a:pt x="659" y="911"/>
                    </a:cubicBezTo>
                    <a:cubicBezTo>
                      <a:pt x="660" y="888"/>
                      <a:pt x="660" y="888"/>
                      <a:pt x="660" y="888"/>
                    </a:cubicBezTo>
                    <a:cubicBezTo>
                      <a:pt x="660" y="888"/>
                      <a:pt x="668" y="861"/>
                      <a:pt x="668" y="850"/>
                    </a:cubicBezTo>
                    <a:cubicBezTo>
                      <a:pt x="668" y="839"/>
                      <a:pt x="660" y="836"/>
                      <a:pt x="660" y="836"/>
                    </a:cubicBezTo>
                    <a:cubicBezTo>
                      <a:pt x="646" y="823"/>
                      <a:pt x="646" y="823"/>
                      <a:pt x="646" y="823"/>
                    </a:cubicBezTo>
                    <a:cubicBezTo>
                      <a:pt x="616" y="780"/>
                      <a:pt x="616" y="780"/>
                      <a:pt x="616" y="780"/>
                    </a:cubicBezTo>
                    <a:cubicBezTo>
                      <a:pt x="491" y="665"/>
                      <a:pt x="491" y="665"/>
                      <a:pt x="491" y="665"/>
                    </a:cubicBezTo>
                    <a:cubicBezTo>
                      <a:pt x="464" y="640"/>
                      <a:pt x="464" y="640"/>
                      <a:pt x="464" y="640"/>
                    </a:cubicBezTo>
                    <a:cubicBezTo>
                      <a:pt x="461" y="614"/>
                      <a:pt x="461" y="614"/>
                      <a:pt x="461" y="614"/>
                    </a:cubicBezTo>
                    <a:cubicBezTo>
                      <a:pt x="455" y="584"/>
                      <a:pt x="455" y="584"/>
                      <a:pt x="455" y="584"/>
                    </a:cubicBezTo>
                    <a:cubicBezTo>
                      <a:pt x="443" y="571"/>
                      <a:pt x="443" y="571"/>
                      <a:pt x="443" y="571"/>
                    </a:cubicBezTo>
                    <a:cubicBezTo>
                      <a:pt x="401" y="566"/>
                      <a:pt x="401" y="566"/>
                      <a:pt x="401" y="566"/>
                    </a:cubicBezTo>
                    <a:cubicBezTo>
                      <a:pt x="347" y="550"/>
                      <a:pt x="347" y="550"/>
                      <a:pt x="347" y="550"/>
                    </a:cubicBezTo>
                    <a:cubicBezTo>
                      <a:pt x="308" y="533"/>
                      <a:pt x="308" y="533"/>
                      <a:pt x="308" y="533"/>
                    </a:cubicBezTo>
                    <a:cubicBezTo>
                      <a:pt x="295" y="505"/>
                      <a:pt x="295" y="505"/>
                      <a:pt x="295" y="505"/>
                    </a:cubicBezTo>
                    <a:cubicBezTo>
                      <a:pt x="292" y="474"/>
                      <a:pt x="292" y="474"/>
                      <a:pt x="292" y="474"/>
                    </a:cubicBezTo>
                    <a:cubicBezTo>
                      <a:pt x="270" y="451"/>
                      <a:pt x="270" y="451"/>
                      <a:pt x="270" y="451"/>
                    </a:cubicBezTo>
                    <a:cubicBezTo>
                      <a:pt x="234" y="409"/>
                      <a:pt x="234" y="409"/>
                      <a:pt x="234" y="409"/>
                    </a:cubicBezTo>
                    <a:cubicBezTo>
                      <a:pt x="234" y="343"/>
                      <a:pt x="234" y="343"/>
                      <a:pt x="234" y="343"/>
                    </a:cubicBezTo>
                    <a:cubicBezTo>
                      <a:pt x="260" y="285"/>
                      <a:pt x="260" y="285"/>
                      <a:pt x="260" y="285"/>
                    </a:cubicBezTo>
                    <a:cubicBezTo>
                      <a:pt x="259" y="285"/>
                      <a:pt x="259" y="285"/>
                      <a:pt x="259" y="285"/>
                    </a:cubicBezTo>
                    <a:cubicBezTo>
                      <a:pt x="204" y="279"/>
                      <a:pt x="204" y="279"/>
                      <a:pt x="204" y="279"/>
                    </a:cubicBezTo>
                    <a:cubicBezTo>
                      <a:pt x="170" y="270"/>
                      <a:pt x="170" y="270"/>
                      <a:pt x="170" y="270"/>
                    </a:cubicBezTo>
                    <a:cubicBezTo>
                      <a:pt x="134" y="275"/>
                      <a:pt x="134" y="275"/>
                      <a:pt x="134" y="275"/>
                    </a:cubicBezTo>
                    <a:cubicBezTo>
                      <a:pt x="111" y="298"/>
                      <a:pt x="111" y="298"/>
                      <a:pt x="111" y="298"/>
                    </a:cubicBezTo>
                    <a:cubicBezTo>
                      <a:pt x="99" y="330"/>
                      <a:pt x="99" y="330"/>
                      <a:pt x="99" y="330"/>
                    </a:cubicBezTo>
                    <a:cubicBezTo>
                      <a:pt x="91" y="360"/>
                      <a:pt x="91" y="360"/>
                      <a:pt x="91" y="360"/>
                    </a:cubicBezTo>
                    <a:cubicBezTo>
                      <a:pt x="80" y="399"/>
                      <a:pt x="80" y="399"/>
                      <a:pt x="80" y="399"/>
                    </a:cubicBezTo>
                    <a:cubicBezTo>
                      <a:pt x="62" y="433"/>
                      <a:pt x="62" y="433"/>
                      <a:pt x="62" y="433"/>
                    </a:cubicBezTo>
                    <a:cubicBezTo>
                      <a:pt x="37" y="457"/>
                      <a:pt x="37" y="457"/>
                      <a:pt x="37" y="457"/>
                    </a:cubicBezTo>
                    <a:cubicBezTo>
                      <a:pt x="32" y="483"/>
                      <a:pt x="32" y="483"/>
                      <a:pt x="32" y="483"/>
                    </a:cubicBezTo>
                    <a:cubicBezTo>
                      <a:pt x="37" y="512"/>
                      <a:pt x="37" y="512"/>
                      <a:pt x="37" y="512"/>
                    </a:cubicBezTo>
                    <a:cubicBezTo>
                      <a:pt x="75" y="567"/>
                      <a:pt x="75" y="567"/>
                      <a:pt x="75" y="567"/>
                    </a:cubicBezTo>
                    <a:cubicBezTo>
                      <a:pt x="77" y="588"/>
                      <a:pt x="77" y="588"/>
                      <a:pt x="77" y="588"/>
                    </a:cubicBezTo>
                    <a:cubicBezTo>
                      <a:pt x="77" y="616"/>
                      <a:pt x="77" y="616"/>
                      <a:pt x="77" y="616"/>
                    </a:cubicBezTo>
                    <a:cubicBezTo>
                      <a:pt x="65" y="628"/>
                      <a:pt x="65" y="628"/>
                      <a:pt x="65" y="628"/>
                    </a:cubicBezTo>
                    <a:cubicBezTo>
                      <a:pt x="17" y="628"/>
                      <a:pt x="17" y="628"/>
                      <a:pt x="17" y="628"/>
                    </a:cubicBezTo>
                    <a:cubicBezTo>
                      <a:pt x="3" y="634"/>
                      <a:pt x="3" y="634"/>
                      <a:pt x="3" y="634"/>
                    </a:cubicBezTo>
                    <a:cubicBezTo>
                      <a:pt x="0" y="648"/>
                      <a:pt x="0" y="648"/>
                      <a:pt x="0" y="648"/>
                    </a:cubicBezTo>
                    <a:cubicBezTo>
                      <a:pt x="3" y="664"/>
                      <a:pt x="3" y="664"/>
                      <a:pt x="3" y="664"/>
                    </a:cubicBezTo>
                    <a:cubicBezTo>
                      <a:pt x="30" y="664"/>
                      <a:pt x="30" y="664"/>
                      <a:pt x="30" y="664"/>
                    </a:cubicBezTo>
                    <a:cubicBezTo>
                      <a:pt x="30" y="664"/>
                      <a:pt x="40" y="667"/>
                      <a:pt x="47" y="669"/>
                    </a:cubicBezTo>
                    <a:cubicBezTo>
                      <a:pt x="53" y="671"/>
                      <a:pt x="74" y="669"/>
                      <a:pt x="74" y="669"/>
                    </a:cubicBezTo>
                    <a:cubicBezTo>
                      <a:pt x="92" y="677"/>
                      <a:pt x="92" y="677"/>
                      <a:pt x="92" y="677"/>
                    </a:cubicBezTo>
                    <a:cubicBezTo>
                      <a:pt x="105" y="688"/>
                      <a:pt x="105" y="688"/>
                      <a:pt x="105" y="688"/>
                    </a:cubicBezTo>
                    <a:cubicBezTo>
                      <a:pt x="105" y="719"/>
                      <a:pt x="105" y="719"/>
                      <a:pt x="105" y="719"/>
                    </a:cubicBezTo>
                    <a:cubicBezTo>
                      <a:pt x="111" y="750"/>
                      <a:pt x="111" y="750"/>
                      <a:pt x="111" y="750"/>
                    </a:cubicBezTo>
                    <a:cubicBezTo>
                      <a:pt x="113" y="776"/>
                      <a:pt x="113" y="776"/>
                      <a:pt x="113" y="776"/>
                    </a:cubicBezTo>
                    <a:cubicBezTo>
                      <a:pt x="115" y="789"/>
                      <a:pt x="115" y="789"/>
                      <a:pt x="115" y="789"/>
                    </a:cubicBezTo>
                    <a:cubicBezTo>
                      <a:pt x="122" y="795"/>
                      <a:pt x="122" y="795"/>
                      <a:pt x="122" y="795"/>
                    </a:cubicBezTo>
                    <a:cubicBezTo>
                      <a:pt x="139" y="802"/>
                      <a:pt x="139" y="802"/>
                      <a:pt x="139" y="802"/>
                    </a:cubicBezTo>
                    <a:cubicBezTo>
                      <a:pt x="162" y="810"/>
                      <a:pt x="162" y="810"/>
                      <a:pt x="162" y="810"/>
                    </a:cubicBezTo>
                    <a:cubicBezTo>
                      <a:pt x="177" y="816"/>
                      <a:pt x="177" y="816"/>
                      <a:pt x="177" y="816"/>
                    </a:cubicBezTo>
                    <a:cubicBezTo>
                      <a:pt x="191" y="821"/>
                      <a:pt x="191" y="821"/>
                      <a:pt x="191" y="821"/>
                    </a:cubicBezTo>
                    <a:cubicBezTo>
                      <a:pt x="215" y="839"/>
                      <a:pt x="215" y="839"/>
                      <a:pt x="215" y="839"/>
                    </a:cubicBezTo>
                    <a:cubicBezTo>
                      <a:pt x="261" y="886"/>
                      <a:pt x="261" y="886"/>
                      <a:pt x="261" y="886"/>
                    </a:cubicBezTo>
                    <a:cubicBezTo>
                      <a:pt x="261" y="886"/>
                      <a:pt x="261" y="886"/>
                      <a:pt x="261" y="886"/>
                    </a:cubicBezTo>
                    <a:cubicBezTo>
                      <a:pt x="265" y="904"/>
                      <a:pt x="265" y="904"/>
                      <a:pt x="265" y="904"/>
                    </a:cubicBezTo>
                    <a:cubicBezTo>
                      <a:pt x="266" y="916"/>
                      <a:pt x="266" y="916"/>
                      <a:pt x="266" y="916"/>
                    </a:cubicBezTo>
                    <a:cubicBezTo>
                      <a:pt x="281" y="938"/>
                      <a:pt x="281" y="938"/>
                      <a:pt x="281" y="938"/>
                    </a:cubicBezTo>
                    <a:cubicBezTo>
                      <a:pt x="280" y="956"/>
                      <a:pt x="280" y="956"/>
                      <a:pt x="280" y="956"/>
                    </a:cubicBezTo>
                    <a:cubicBezTo>
                      <a:pt x="275" y="962"/>
                      <a:pt x="275" y="962"/>
                      <a:pt x="275" y="962"/>
                    </a:cubicBezTo>
                    <a:cubicBezTo>
                      <a:pt x="253" y="970"/>
                      <a:pt x="253" y="970"/>
                      <a:pt x="253" y="970"/>
                    </a:cubicBezTo>
                    <a:cubicBezTo>
                      <a:pt x="220" y="1007"/>
                      <a:pt x="220" y="1007"/>
                      <a:pt x="220" y="1007"/>
                    </a:cubicBezTo>
                    <a:cubicBezTo>
                      <a:pt x="209" y="1013"/>
                      <a:pt x="209" y="1013"/>
                      <a:pt x="209" y="1013"/>
                    </a:cubicBezTo>
                    <a:cubicBezTo>
                      <a:pt x="203" y="1037"/>
                      <a:pt x="203" y="1037"/>
                      <a:pt x="203" y="1037"/>
                    </a:cubicBezTo>
                    <a:cubicBezTo>
                      <a:pt x="204" y="1048"/>
                      <a:pt x="204" y="1048"/>
                      <a:pt x="204" y="1048"/>
                    </a:cubicBezTo>
                    <a:cubicBezTo>
                      <a:pt x="204" y="1048"/>
                      <a:pt x="213" y="1060"/>
                      <a:pt x="215" y="1064"/>
                    </a:cubicBezTo>
                    <a:cubicBezTo>
                      <a:pt x="217" y="1069"/>
                      <a:pt x="219" y="1086"/>
                      <a:pt x="219" y="1086"/>
                    </a:cubicBezTo>
                    <a:cubicBezTo>
                      <a:pt x="221" y="1115"/>
                      <a:pt x="221" y="1115"/>
                      <a:pt x="221" y="1115"/>
                    </a:cubicBezTo>
                    <a:cubicBezTo>
                      <a:pt x="205" y="1129"/>
                      <a:pt x="205" y="1129"/>
                      <a:pt x="205" y="1129"/>
                    </a:cubicBezTo>
                    <a:cubicBezTo>
                      <a:pt x="199" y="1147"/>
                      <a:pt x="199" y="1147"/>
                      <a:pt x="199" y="1147"/>
                    </a:cubicBezTo>
                    <a:cubicBezTo>
                      <a:pt x="225" y="1150"/>
                      <a:pt x="225" y="1150"/>
                      <a:pt x="225" y="1150"/>
                    </a:cubicBezTo>
                    <a:cubicBezTo>
                      <a:pt x="234" y="1154"/>
                      <a:pt x="234" y="1154"/>
                      <a:pt x="234" y="1154"/>
                    </a:cubicBezTo>
                    <a:cubicBezTo>
                      <a:pt x="237" y="1185"/>
                      <a:pt x="237" y="1185"/>
                      <a:pt x="237" y="1185"/>
                    </a:cubicBezTo>
                    <a:cubicBezTo>
                      <a:pt x="245" y="1194"/>
                      <a:pt x="245" y="1194"/>
                      <a:pt x="245" y="1194"/>
                    </a:cubicBezTo>
                    <a:cubicBezTo>
                      <a:pt x="263" y="1212"/>
                      <a:pt x="263" y="1212"/>
                      <a:pt x="263" y="1212"/>
                    </a:cubicBezTo>
                    <a:cubicBezTo>
                      <a:pt x="285" y="1226"/>
                      <a:pt x="285" y="1226"/>
                      <a:pt x="285" y="1226"/>
                    </a:cubicBezTo>
                    <a:cubicBezTo>
                      <a:pt x="322" y="1206"/>
                      <a:pt x="322" y="1206"/>
                      <a:pt x="322" y="1206"/>
                    </a:cubicBezTo>
                    <a:cubicBezTo>
                      <a:pt x="378" y="1147"/>
                      <a:pt x="378" y="1147"/>
                      <a:pt x="378" y="1147"/>
                    </a:cubicBezTo>
                    <a:cubicBezTo>
                      <a:pt x="386" y="1151"/>
                      <a:pt x="386" y="1151"/>
                      <a:pt x="386" y="1151"/>
                    </a:cubicBezTo>
                    <a:cubicBezTo>
                      <a:pt x="384" y="1167"/>
                      <a:pt x="384" y="1167"/>
                      <a:pt x="384" y="1167"/>
                    </a:cubicBezTo>
                    <a:cubicBezTo>
                      <a:pt x="321" y="1231"/>
                      <a:pt x="321" y="1231"/>
                      <a:pt x="321" y="1231"/>
                    </a:cubicBezTo>
                    <a:cubicBezTo>
                      <a:pt x="303" y="1237"/>
                      <a:pt x="303" y="1237"/>
                      <a:pt x="303" y="1237"/>
                    </a:cubicBezTo>
                    <a:cubicBezTo>
                      <a:pt x="276" y="1244"/>
                      <a:pt x="276" y="1244"/>
                      <a:pt x="276" y="1244"/>
                    </a:cubicBezTo>
                    <a:cubicBezTo>
                      <a:pt x="258" y="1237"/>
                      <a:pt x="258" y="1237"/>
                      <a:pt x="258" y="1237"/>
                    </a:cubicBezTo>
                    <a:cubicBezTo>
                      <a:pt x="221" y="1238"/>
                      <a:pt x="221" y="1238"/>
                      <a:pt x="221" y="1238"/>
                    </a:cubicBezTo>
                    <a:cubicBezTo>
                      <a:pt x="209" y="1244"/>
                      <a:pt x="209" y="1244"/>
                      <a:pt x="209" y="1244"/>
                    </a:cubicBezTo>
                    <a:cubicBezTo>
                      <a:pt x="158" y="1243"/>
                      <a:pt x="158" y="1243"/>
                      <a:pt x="158" y="1243"/>
                    </a:cubicBezTo>
                    <a:cubicBezTo>
                      <a:pt x="168" y="1309"/>
                      <a:pt x="168" y="1309"/>
                      <a:pt x="168" y="1309"/>
                    </a:cubicBezTo>
                    <a:cubicBezTo>
                      <a:pt x="187" y="1356"/>
                      <a:pt x="187" y="1356"/>
                      <a:pt x="187" y="1356"/>
                    </a:cubicBezTo>
                    <a:cubicBezTo>
                      <a:pt x="215" y="1399"/>
                      <a:pt x="215" y="1399"/>
                      <a:pt x="215" y="1399"/>
                    </a:cubicBezTo>
                    <a:cubicBezTo>
                      <a:pt x="247" y="1434"/>
                      <a:pt x="247" y="1434"/>
                      <a:pt x="247" y="1434"/>
                    </a:cubicBezTo>
                    <a:cubicBezTo>
                      <a:pt x="286" y="1469"/>
                      <a:pt x="286" y="1469"/>
                      <a:pt x="286" y="1469"/>
                    </a:cubicBezTo>
                    <a:cubicBezTo>
                      <a:pt x="293" y="1445"/>
                      <a:pt x="293" y="1445"/>
                      <a:pt x="293" y="1445"/>
                    </a:cubicBezTo>
                    <a:cubicBezTo>
                      <a:pt x="323" y="1418"/>
                      <a:pt x="323" y="1418"/>
                      <a:pt x="323" y="1418"/>
                    </a:cubicBezTo>
                    <a:cubicBezTo>
                      <a:pt x="344" y="1417"/>
                      <a:pt x="344" y="1417"/>
                      <a:pt x="344" y="1417"/>
                    </a:cubicBezTo>
                    <a:cubicBezTo>
                      <a:pt x="384" y="1382"/>
                      <a:pt x="384" y="1382"/>
                      <a:pt x="384" y="1382"/>
                    </a:cubicBezTo>
                    <a:cubicBezTo>
                      <a:pt x="407" y="1376"/>
                      <a:pt x="407" y="1376"/>
                      <a:pt x="407" y="1376"/>
                    </a:cubicBezTo>
                    <a:cubicBezTo>
                      <a:pt x="448" y="1336"/>
                      <a:pt x="448" y="1336"/>
                      <a:pt x="448" y="1336"/>
                    </a:cubicBezTo>
                    <a:cubicBezTo>
                      <a:pt x="466" y="1329"/>
                      <a:pt x="466" y="1329"/>
                      <a:pt x="466" y="1329"/>
                    </a:cubicBezTo>
                    <a:cubicBezTo>
                      <a:pt x="504" y="1296"/>
                      <a:pt x="504" y="1296"/>
                      <a:pt x="504" y="1296"/>
                    </a:cubicBezTo>
                    <a:cubicBezTo>
                      <a:pt x="555" y="1288"/>
                      <a:pt x="555" y="1288"/>
                      <a:pt x="555" y="1288"/>
                    </a:cubicBezTo>
                    <a:cubicBezTo>
                      <a:pt x="579" y="1274"/>
                      <a:pt x="579" y="1274"/>
                      <a:pt x="579" y="1274"/>
                    </a:cubicBezTo>
                    <a:cubicBezTo>
                      <a:pt x="618" y="1262"/>
                      <a:pt x="618" y="1262"/>
                      <a:pt x="618" y="1262"/>
                    </a:cubicBezTo>
                    <a:cubicBezTo>
                      <a:pt x="678" y="1240"/>
                      <a:pt x="678" y="1240"/>
                      <a:pt x="678" y="1240"/>
                    </a:cubicBezTo>
                    <a:cubicBezTo>
                      <a:pt x="740" y="1227"/>
                      <a:pt x="740" y="1227"/>
                      <a:pt x="740" y="1227"/>
                    </a:cubicBezTo>
                    <a:cubicBezTo>
                      <a:pt x="772" y="1202"/>
                      <a:pt x="772" y="1202"/>
                      <a:pt x="772" y="1202"/>
                    </a:cubicBezTo>
                    <a:cubicBezTo>
                      <a:pt x="834" y="1185"/>
                      <a:pt x="834" y="1185"/>
                      <a:pt x="834" y="1185"/>
                    </a:cubicBezTo>
                    <a:cubicBezTo>
                      <a:pt x="874" y="1172"/>
                      <a:pt x="874" y="1172"/>
                      <a:pt x="874" y="1172"/>
                    </a:cubicBezTo>
                    <a:cubicBezTo>
                      <a:pt x="934" y="1162"/>
                      <a:pt x="934" y="1162"/>
                      <a:pt x="934" y="1162"/>
                    </a:cubicBezTo>
                    <a:cubicBezTo>
                      <a:pt x="974" y="1150"/>
                      <a:pt x="974" y="1150"/>
                      <a:pt x="974" y="1150"/>
                    </a:cubicBezTo>
                    <a:cubicBezTo>
                      <a:pt x="1047" y="1140"/>
                      <a:pt x="1047" y="1140"/>
                      <a:pt x="1047" y="1140"/>
                    </a:cubicBezTo>
                    <a:cubicBezTo>
                      <a:pt x="1072" y="1129"/>
                      <a:pt x="1072" y="1129"/>
                      <a:pt x="1072" y="1129"/>
                    </a:cubicBezTo>
                    <a:cubicBezTo>
                      <a:pt x="1140" y="1108"/>
                      <a:pt x="1140" y="1108"/>
                      <a:pt x="1140" y="1108"/>
                    </a:cubicBezTo>
                    <a:cubicBezTo>
                      <a:pt x="1197" y="1080"/>
                      <a:pt x="1197" y="1080"/>
                      <a:pt x="1197" y="1080"/>
                    </a:cubicBezTo>
                    <a:cubicBezTo>
                      <a:pt x="1222" y="1071"/>
                      <a:pt x="1222" y="1071"/>
                      <a:pt x="1222" y="1071"/>
                    </a:cubicBezTo>
                    <a:cubicBezTo>
                      <a:pt x="1255" y="1072"/>
                      <a:pt x="1255" y="1072"/>
                      <a:pt x="1255" y="1072"/>
                    </a:cubicBezTo>
                    <a:cubicBezTo>
                      <a:pt x="1268" y="1063"/>
                      <a:pt x="1268" y="1063"/>
                      <a:pt x="1268" y="1063"/>
                    </a:cubicBezTo>
                    <a:cubicBezTo>
                      <a:pt x="1305" y="1062"/>
                      <a:pt x="1305" y="1062"/>
                      <a:pt x="1305" y="1062"/>
                    </a:cubicBezTo>
                    <a:cubicBezTo>
                      <a:pt x="1330" y="1054"/>
                      <a:pt x="1330" y="1054"/>
                      <a:pt x="1330" y="1054"/>
                    </a:cubicBezTo>
                    <a:cubicBezTo>
                      <a:pt x="1416" y="1023"/>
                      <a:pt x="1416" y="1023"/>
                      <a:pt x="1416" y="1023"/>
                    </a:cubicBezTo>
                    <a:cubicBezTo>
                      <a:pt x="1457" y="1021"/>
                      <a:pt x="1457" y="1021"/>
                      <a:pt x="1457" y="1021"/>
                    </a:cubicBezTo>
                    <a:cubicBezTo>
                      <a:pt x="1479" y="1005"/>
                      <a:pt x="1479" y="1005"/>
                      <a:pt x="1479" y="1005"/>
                    </a:cubicBezTo>
                    <a:cubicBezTo>
                      <a:pt x="1516" y="999"/>
                      <a:pt x="1516" y="999"/>
                      <a:pt x="1516" y="999"/>
                    </a:cubicBezTo>
                    <a:cubicBezTo>
                      <a:pt x="1573" y="998"/>
                      <a:pt x="1573" y="998"/>
                      <a:pt x="1573" y="998"/>
                    </a:cubicBezTo>
                    <a:cubicBezTo>
                      <a:pt x="1573" y="992"/>
                      <a:pt x="1573" y="992"/>
                      <a:pt x="1573" y="992"/>
                    </a:cubicBezTo>
                    <a:cubicBezTo>
                      <a:pt x="1573" y="992"/>
                      <a:pt x="1591" y="987"/>
                      <a:pt x="1598" y="989"/>
                    </a:cubicBezTo>
                    <a:cubicBezTo>
                      <a:pt x="1604" y="991"/>
                      <a:pt x="1598" y="1001"/>
                      <a:pt x="1598" y="1001"/>
                    </a:cubicBezTo>
                    <a:cubicBezTo>
                      <a:pt x="1626" y="991"/>
                      <a:pt x="1626" y="991"/>
                      <a:pt x="1626" y="991"/>
                    </a:cubicBezTo>
                    <a:cubicBezTo>
                      <a:pt x="1680" y="991"/>
                      <a:pt x="1680" y="991"/>
                      <a:pt x="1680" y="991"/>
                    </a:cubicBezTo>
                    <a:cubicBezTo>
                      <a:pt x="1689" y="963"/>
                      <a:pt x="1689" y="963"/>
                      <a:pt x="1689" y="963"/>
                    </a:cubicBezTo>
                    <a:cubicBezTo>
                      <a:pt x="1705" y="966"/>
                      <a:pt x="1705" y="966"/>
                      <a:pt x="1705" y="966"/>
                    </a:cubicBezTo>
                    <a:cubicBezTo>
                      <a:pt x="1705" y="974"/>
                      <a:pt x="1705" y="974"/>
                      <a:pt x="1705" y="974"/>
                    </a:cubicBezTo>
                    <a:cubicBezTo>
                      <a:pt x="1699" y="985"/>
                      <a:pt x="1699" y="985"/>
                      <a:pt x="1699" y="985"/>
                    </a:cubicBezTo>
                    <a:cubicBezTo>
                      <a:pt x="1699" y="1000"/>
                      <a:pt x="1699" y="1000"/>
                      <a:pt x="1699" y="1000"/>
                    </a:cubicBezTo>
                    <a:cubicBezTo>
                      <a:pt x="1701" y="1008"/>
                      <a:pt x="1701" y="1008"/>
                      <a:pt x="1701" y="1008"/>
                    </a:cubicBezTo>
                    <a:cubicBezTo>
                      <a:pt x="1708" y="1045"/>
                      <a:pt x="1708" y="1045"/>
                      <a:pt x="1708" y="1045"/>
                    </a:cubicBezTo>
                    <a:cubicBezTo>
                      <a:pt x="1711" y="1053"/>
                      <a:pt x="1711" y="1053"/>
                      <a:pt x="1711" y="1053"/>
                    </a:cubicBezTo>
                    <a:cubicBezTo>
                      <a:pt x="1713" y="1042"/>
                      <a:pt x="1713" y="1042"/>
                      <a:pt x="1713" y="1042"/>
                    </a:cubicBezTo>
                    <a:cubicBezTo>
                      <a:pt x="1726" y="1042"/>
                      <a:pt x="1726" y="1042"/>
                      <a:pt x="1726" y="1042"/>
                    </a:cubicBezTo>
                    <a:cubicBezTo>
                      <a:pt x="1738" y="1034"/>
                      <a:pt x="1738" y="1034"/>
                      <a:pt x="1738" y="1034"/>
                    </a:cubicBezTo>
                    <a:cubicBezTo>
                      <a:pt x="1784" y="1034"/>
                      <a:pt x="1784" y="1034"/>
                      <a:pt x="1784" y="1034"/>
                    </a:cubicBezTo>
                    <a:cubicBezTo>
                      <a:pt x="1860" y="1074"/>
                      <a:pt x="1860" y="1074"/>
                      <a:pt x="1860" y="1074"/>
                    </a:cubicBezTo>
                    <a:cubicBezTo>
                      <a:pt x="1873" y="1049"/>
                      <a:pt x="1873" y="1049"/>
                      <a:pt x="1873" y="1049"/>
                    </a:cubicBezTo>
                    <a:cubicBezTo>
                      <a:pt x="1882" y="1053"/>
                      <a:pt x="1882" y="1053"/>
                      <a:pt x="1882" y="1053"/>
                    </a:cubicBezTo>
                    <a:cubicBezTo>
                      <a:pt x="1882" y="1071"/>
                      <a:pt x="1882" y="1071"/>
                      <a:pt x="1882" y="1071"/>
                    </a:cubicBezTo>
                    <a:cubicBezTo>
                      <a:pt x="1880" y="1083"/>
                      <a:pt x="1880" y="1083"/>
                      <a:pt x="1880" y="1083"/>
                    </a:cubicBezTo>
                    <a:cubicBezTo>
                      <a:pt x="1938" y="1086"/>
                      <a:pt x="1938" y="1086"/>
                      <a:pt x="1938" y="1086"/>
                    </a:cubicBezTo>
                    <a:cubicBezTo>
                      <a:pt x="1976" y="1064"/>
                      <a:pt x="1976" y="1064"/>
                      <a:pt x="1976" y="1064"/>
                    </a:cubicBezTo>
                    <a:cubicBezTo>
                      <a:pt x="1983" y="1051"/>
                      <a:pt x="1983" y="1051"/>
                      <a:pt x="1983" y="1051"/>
                    </a:cubicBezTo>
                    <a:cubicBezTo>
                      <a:pt x="2005" y="1029"/>
                      <a:pt x="2005" y="1029"/>
                      <a:pt x="2005" y="1029"/>
                    </a:cubicBezTo>
                    <a:cubicBezTo>
                      <a:pt x="2023" y="1017"/>
                      <a:pt x="2023" y="1017"/>
                      <a:pt x="2023" y="1017"/>
                    </a:cubicBezTo>
                    <a:cubicBezTo>
                      <a:pt x="2040" y="1035"/>
                      <a:pt x="2040" y="1035"/>
                      <a:pt x="2040" y="1035"/>
                    </a:cubicBezTo>
                    <a:cubicBezTo>
                      <a:pt x="2040" y="1015"/>
                      <a:pt x="2040" y="1015"/>
                      <a:pt x="2040" y="1015"/>
                    </a:cubicBezTo>
                    <a:cubicBezTo>
                      <a:pt x="2067" y="1007"/>
                      <a:pt x="2067" y="1007"/>
                      <a:pt x="2067" y="1007"/>
                    </a:cubicBezTo>
                    <a:cubicBezTo>
                      <a:pt x="2193" y="1007"/>
                      <a:pt x="2193" y="1007"/>
                      <a:pt x="2193" y="1007"/>
                    </a:cubicBezTo>
                    <a:cubicBezTo>
                      <a:pt x="2193" y="948"/>
                      <a:pt x="2193" y="948"/>
                      <a:pt x="2193" y="948"/>
                    </a:cubicBezTo>
                    <a:cubicBezTo>
                      <a:pt x="2272" y="946"/>
                      <a:pt x="2272" y="946"/>
                      <a:pt x="2272" y="946"/>
                    </a:cubicBezTo>
                    <a:cubicBezTo>
                      <a:pt x="2276" y="1005"/>
                      <a:pt x="2276" y="1005"/>
                      <a:pt x="2276" y="1005"/>
                    </a:cubicBezTo>
                    <a:cubicBezTo>
                      <a:pt x="2286" y="1005"/>
                      <a:pt x="2286" y="1005"/>
                      <a:pt x="2286" y="1005"/>
                    </a:cubicBezTo>
                    <a:cubicBezTo>
                      <a:pt x="2285" y="893"/>
                      <a:pt x="2285" y="893"/>
                      <a:pt x="2285" y="893"/>
                    </a:cubicBezTo>
                    <a:lnTo>
                      <a:pt x="2159" y="889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" name="Freeform 520"/>
              <p:cNvSpPr>
                <a:spLocks/>
              </p:cNvSpPr>
              <p:nvPr/>
            </p:nvSpPr>
            <p:spPr bwMode="auto">
              <a:xfrm>
                <a:off x="8204200" y="2168525"/>
                <a:ext cx="657225" cy="623888"/>
              </a:xfrm>
              <a:custGeom>
                <a:avLst/>
                <a:gdLst/>
                <a:ahLst/>
                <a:cxnLst>
                  <a:cxn ang="0">
                    <a:pos x="368" y="8"/>
                  </a:cxn>
                  <a:cxn ang="0">
                    <a:pos x="410" y="17"/>
                  </a:cxn>
                  <a:cxn ang="0">
                    <a:pos x="486" y="46"/>
                  </a:cxn>
                  <a:cxn ang="0">
                    <a:pos x="560" y="73"/>
                  </a:cxn>
                  <a:cxn ang="0">
                    <a:pos x="613" y="109"/>
                  </a:cxn>
                  <a:cxn ang="0">
                    <a:pos x="651" y="146"/>
                  </a:cxn>
                  <a:cxn ang="0">
                    <a:pos x="719" y="226"/>
                  </a:cxn>
                  <a:cxn ang="0">
                    <a:pos x="747" y="287"/>
                  </a:cxn>
                  <a:cxn ang="0">
                    <a:pos x="718" y="308"/>
                  </a:cxn>
                  <a:cxn ang="0">
                    <a:pos x="716" y="365"/>
                  </a:cxn>
                  <a:cxn ang="0">
                    <a:pos x="686" y="482"/>
                  </a:cxn>
                  <a:cxn ang="0">
                    <a:pos x="656" y="579"/>
                  </a:cxn>
                  <a:cxn ang="0">
                    <a:pos x="517" y="635"/>
                  </a:cxn>
                  <a:cxn ang="0">
                    <a:pos x="403" y="680"/>
                  </a:cxn>
                  <a:cxn ang="0">
                    <a:pos x="305" y="703"/>
                  </a:cxn>
                  <a:cxn ang="0">
                    <a:pos x="259" y="692"/>
                  </a:cxn>
                  <a:cxn ang="0">
                    <a:pos x="173" y="700"/>
                  </a:cxn>
                  <a:cxn ang="0">
                    <a:pos x="191" y="664"/>
                  </a:cxn>
                  <a:cxn ang="0">
                    <a:pos x="216" y="640"/>
                  </a:cxn>
                  <a:cxn ang="0">
                    <a:pos x="239" y="593"/>
                  </a:cxn>
                  <a:cxn ang="0">
                    <a:pos x="201" y="545"/>
                  </a:cxn>
                  <a:cxn ang="0">
                    <a:pos x="152" y="470"/>
                  </a:cxn>
                  <a:cxn ang="0">
                    <a:pos x="124" y="413"/>
                  </a:cxn>
                  <a:cxn ang="0">
                    <a:pos x="72" y="373"/>
                  </a:cxn>
                  <a:cxn ang="0">
                    <a:pos x="11" y="326"/>
                  </a:cxn>
                  <a:cxn ang="0">
                    <a:pos x="22" y="281"/>
                  </a:cxn>
                  <a:cxn ang="0">
                    <a:pos x="41" y="223"/>
                  </a:cxn>
                  <a:cxn ang="0">
                    <a:pos x="6" y="108"/>
                  </a:cxn>
                  <a:cxn ang="0">
                    <a:pos x="27" y="86"/>
                  </a:cxn>
                  <a:cxn ang="0">
                    <a:pos x="35" y="98"/>
                  </a:cxn>
                  <a:cxn ang="0">
                    <a:pos x="89" y="94"/>
                  </a:cxn>
                  <a:cxn ang="0">
                    <a:pos x="104" y="103"/>
                  </a:cxn>
                  <a:cxn ang="0">
                    <a:pos x="152" y="75"/>
                  </a:cxn>
                  <a:cxn ang="0">
                    <a:pos x="188" y="38"/>
                  </a:cxn>
                  <a:cxn ang="0">
                    <a:pos x="192" y="6"/>
                  </a:cxn>
                  <a:cxn ang="0">
                    <a:pos x="227" y="33"/>
                  </a:cxn>
                  <a:cxn ang="0">
                    <a:pos x="263" y="35"/>
                  </a:cxn>
                  <a:cxn ang="0">
                    <a:pos x="293" y="49"/>
                  </a:cxn>
                  <a:cxn ang="0">
                    <a:pos x="342" y="36"/>
                  </a:cxn>
                  <a:cxn ang="0">
                    <a:pos x="368" y="8"/>
                  </a:cxn>
                </a:cxnLst>
                <a:rect l="0" t="0" r="r" b="b"/>
                <a:pathLst>
                  <a:path w="750" h="713">
                    <a:moveTo>
                      <a:pt x="368" y="8"/>
                    </a:moveTo>
                    <a:cubicBezTo>
                      <a:pt x="383" y="0"/>
                      <a:pt x="395" y="15"/>
                      <a:pt x="410" y="17"/>
                    </a:cubicBezTo>
                    <a:cubicBezTo>
                      <a:pt x="437" y="20"/>
                      <a:pt x="461" y="35"/>
                      <a:pt x="486" y="46"/>
                    </a:cubicBezTo>
                    <a:cubicBezTo>
                      <a:pt x="510" y="58"/>
                      <a:pt x="537" y="59"/>
                      <a:pt x="560" y="73"/>
                    </a:cubicBezTo>
                    <a:cubicBezTo>
                      <a:pt x="578" y="83"/>
                      <a:pt x="596" y="96"/>
                      <a:pt x="613" y="109"/>
                    </a:cubicBezTo>
                    <a:cubicBezTo>
                      <a:pt x="627" y="120"/>
                      <a:pt x="635" y="138"/>
                      <a:pt x="651" y="146"/>
                    </a:cubicBezTo>
                    <a:cubicBezTo>
                      <a:pt x="683" y="163"/>
                      <a:pt x="704" y="195"/>
                      <a:pt x="719" y="226"/>
                    </a:cubicBezTo>
                    <a:cubicBezTo>
                      <a:pt x="729" y="247"/>
                      <a:pt x="750" y="263"/>
                      <a:pt x="747" y="287"/>
                    </a:cubicBezTo>
                    <a:cubicBezTo>
                      <a:pt x="738" y="295"/>
                      <a:pt x="727" y="301"/>
                      <a:pt x="718" y="308"/>
                    </a:cubicBezTo>
                    <a:cubicBezTo>
                      <a:pt x="715" y="327"/>
                      <a:pt x="723" y="347"/>
                      <a:pt x="716" y="365"/>
                    </a:cubicBezTo>
                    <a:cubicBezTo>
                      <a:pt x="701" y="403"/>
                      <a:pt x="695" y="443"/>
                      <a:pt x="686" y="482"/>
                    </a:cubicBezTo>
                    <a:cubicBezTo>
                      <a:pt x="675" y="514"/>
                      <a:pt x="680" y="553"/>
                      <a:pt x="656" y="579"/>
                    </a:cubicBezTo>
                    <a:cubicBezTo>
                      <a:pt x="613" y="605"/>
                      <a:pt x="562" y="613"/>
                      <a:pt x="517" y="635"/>
                    </a:cubicBezTo>
                    <a:cubicBezTo>
                      <a:pt x="480" y="652"/>
                      <a:pt x="442" y="667"/>
                      <a:pt x="403" y="680"/>
                    </a:cubicBezTo>
                    <a:cubicBezTo>
                      <a:pt x="371" y="689"/>
                      <a:pt x="338" y="694"/>
                      <a:pt x="305" y="703"/>
                    </a:cubicBezTo>
                    <a:cubicBezTo>
                      <a:pt x="289" y="708"/>
                      <a:pt x="275" y="691"/>
                      <a:pt x="259" y="692"/>
                    </a:cubicBezTo>
                    <a:cubicBezTo>
                      <a:pt x="230" y="692"/>
                      <a:pt x="202" y="713"/>
                      <a:pt x="173" y="700"/>
                    </a:cubicBezTo>
                    <a:cubicBezTo>
                      <a:pt x="179" y="688"/>
                      <a:pt x="186" y="676"/>
                      <a:pt x="191" y="664"/>
                    </a:cubicBezTo>
                    <a:cubicBezTo>
                      <a:pt x="201" y="657"/>
                      <a:pt x="213" y="653"/>
                      <a:pt x="216" y="640"/>
                    </a:cubicBezTo>
                    <a:cubicBezTo>
                      <a:pt x="221" y="623"/>
                      <a:pt x="233" y="609"/>
                      <a:pt x="239" y="593"/>
                    </a:cubicBezTo>
                    <a:cubicBezTo>
                      <a:pt x="228" y="576"/>
                      <a:pt x="224" y="549"/>
                      <a:pt x="201" y="545"/>
                    </a:cubicBezTo>
                    <a:cubicBezTo>
                      <a:pt x="197" y="514"/>
                      <a:pt x="164" y="498"/>
                      <a:pt x="152" y="470"/>
                    </a:cubicBezTo>
                    <a:cubicBezTo>
                      <a:pt x="130" y="459"/>
                      <a:pt x="138" y="431"/>
                      <a:pt x="124" y="413"/>
                    </a:cubicBezTo>
                    <a:cubicBezTo>
                      <a:pt x="110" y="396"/>
                      <a:pt x="93" y="380"/>
                      <a:pt x="72" y="373"/>
                    </a:cubicBezTo>
                    <a:cubicBezTo>
                      <a:pt x="48" y="363"/>
                      <a:pt x="28" y="345"/>
                      <a:pt x="11" y="326"/>
                    </a:cubicBezTo>
                    <a:cubicBezTo>
                      <a:pt x="0" y="310"/>
                      <a:pt x="16" y="295"/>
                      <a:pt x="22" y="281"/>
                    </a:cubicBezTo>
                    <a:cubicBezTo>
                      <a:pt x="31" y="263"/>
                      <a:pt x="46" y="244"/>
                      <a:pt x="41" y="223"/>
                    </a:cubicBezTo>
                    <a:cubicBezTo>
                      <a:pt x="24" y="187"/>
                      <a:pt x="8" y="149"/>
                      <a:pt x="6" y="108"/>
                    </a:cubicBezTo>
                    <a:cubicBezTo>
                      <a:pt x="3" y="95"/>
                      <a:pt x="18" y="91"/>
                      <a:pt x="27" y="86"/>
                    </a:cubicBezTo>
                    <a:cubicBezTo>
                      <a:pt x="29" y="89"/>
                      <a:pt x="33" y="95"/>
                      <a:pt x="35" y="98"/>
                    </a:cubicBezTo>
                    <a:cubicBezTo>
                      <a:pt x="53" y="102"/>
                      <a:pt x="71" y="99"/>
                      <a:pt x="89" y="94"/>
                    </a:cubicBezTo>
                    <a:cubicBezTo>
                      <a:pt x="94" y="97"/>
                      <a:pt x="99" y="100"/>
                      <a:pt x="104" y="103"/>
                    </a:cubicBezTo>
                    <a:cubicBezTo>
                      <a:pt x="123" y="101"/>
                      <a:pt x="138" y="87"/>
                      <a:pt x="152" y="75"/>
                    </a:cubicBezTo>
                    <a:cubicBezTo>
                      <a:pt x="164" y="63"/>
                      <a:pt x="179" y="52"/>
                      <a:pt x="188" y="38"/>
                    </a:cubicBezTo>
                    <a:cubicBezTo>
                      <a:pt x="190" y="27"/>
                      <a:pt x="191" y="17"/>
                      <a:pt x="192" y="6"/>
                    </a:cubicBezTo>
                    <a:cubicBezTo>
                      <a:pt x="204" y="14"/>
                      <a:pt x="215" y="24"/>
                      <a:pt x="227" y="33"/>
                    </a:cubicBezTo>
                    <a:cubicBezTo>
                      <a:pt x="239" y="35"/>
                      <a:pt x="251" y="33"/>
                      <a:pt x="263" y="35"/>
                    </a:cubicBezTo>
                    <a:cubicBezTo>
                      <a:pt x="273" y="39"/>
                      <a:pt x="282" y="46"/>
                      <a:pt x="293" y="49"/>
                    </a:cubicBezTo>
                    <a:cubicBezTo>
                      <a:pt x="310" y="49"/>
                      <a:pt x="327" y="44"/>
                      <a:pt x="342" y="36"/>
                    </a:cubicBezTo>
                    <a:cubicBezTo>
                      <a:pt x="354" y="30"/>
                      <a:pt x="354" y="11"/>
                      <a:pt x="368" y="8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" name="Freeform 521"/>
              <p:cNvSpPr>
                <a:spLocks/>
              </p:cNvSpPr>
              <p:nvPr/>
            </p:nvSpPr>
            <p:spPr bwMode="auto">
              <a:xfrm>
                <a:off x="7038975" y="2216150"/>
                <a:ext cx="744537" cy="320675"/>
              </a:xfrm>
              <a:custGeom>
                <a:avLst/>
                <a:gdLst/>
                <a:ahLst/>
                <a:cxnLst>
                  <a:cxn ang="0">
                    <a:pos x="63" y="22"/>
                  </a:cxn>
                  <a:cxn ang="0">
                    <a:pos x="93" y="3"/>
                  </a:cxn>
                  <a:cxn ang="0">
                    <a:pos x="159" y="27"/>
                  </a:cxn>
                  <a:cxn ang="0">
                    <a:pos x="198" y="42"/>
                  </a:cxn>
                  <a:cxn ang="0">
                    <a:pos x="242" y="50"/>
                  </a:cxn>
                  <a:cxn ang="0">
                    <a:pos x="288" y="103"/>
                  </a:cxn>
                  <a:cxn ang="0">
                    <a:pos x="344" y="127"/>
                  </a:cxn>
                  <a:cxn ang="0">
                    <a:pos x="363" y="128"/>
                  </a:cxn>
                  <a:cxn ang="0">
                    <a:pos x="378" y="141"/>
                  </a:cxn>
                  <a:cxn ang="0">
                    <a:pos x="402" y="136"/>
                  </a:cxn>
                  <a:cxn ang="0">
                    <a:pos x="464" y="131"/>
                  </a:cxn>
                  <a:cxn ang="0">
                    <a:pos x="559" y="109"/>
                  </a:cxn>
                  <a:cxn ang="0">
                    <a:pos x="616" y="134"/>
                  </a:cxn>
                  <a:cxn ang="0">
                    <a:pos x="642" y="123"/>
                  </a:cxn>
                  <a:cxn ang="0">
                    <a:pos x="673" y="138"/>
                  </a:cxn>
                  <a:cxn ang="0">
                    <a:pos x="713" y="129"/>
                  </a:cxn>
                  <a:cxn ang="0">
                    <a:pos x="753" y="123"/>
                  </a:cxn>
                  <a:cxn ang="0">
                    <a:pos x="779" y="133"/>
                  </a:cxn>
                  <a:cxn ang="0">
                    <a:pos x="803" y="126"/>
                  </a:cxn>
                  <a:cxn ang="0">
                    <a:pos x="843" y="158"/>
                  </a:cxn>
                  <a:cxn ang="0">
                    <a:pos x="843" y="188"/>
                  </a:cxn>
                  <a:cxn ang="0">
                    <a:pos x="834" y="232"/>
                  </a:cxn>
                  <a:cxn ang="0">
                    <a:pos x="850" y="243"/>
                  </a:cxn>
                  <a:cxn ang="0">
                    <a:pos x="847" y="246"/>
                  </a:cxn>
                  <a:cxn ang="0">
                    <a:pos x="782" y="255"/>
                  </a:cxn>
                  <a:cxn ang="0">
                    <a:pos x="735" y="264"/>
                  </a:cxn>
                  <a:cxn ang="0">
                    <a:pos x="642" y="262"/>
                  </a:cxn>
                  <a:cxn ang="0">
                    <a:pos x="575" y="270"/>
                  </a:cxn>
                  <a:cxn ang="0">
                    <a:pos x="572" y="293"/>
                  </a:cxn>
                  <a:cxn ang="0">
                    <a:pos x="618" y="297"/>
                  </a:cxn>
                  <a:cxn ang="0">
                    <a:pos x="587" y="324"/>
                  </a:cxn>
                  <a:cxn ang="0">
                    <a:pos x="497" y="337"/>
                  </a:cxn>
                  <a:cxn ang="0">
                    <a:pos x="478" y="297"/>
                  </a:cxn>
                  <a:cxn ang="0">
                    <a:pos x="442" y="321"/>
                  </a:cxn>
                  <a:cxn ang="0">
                    <a:pos x="434" y="351"/>
                  </a:cxn>
                  <a:cxn ang="0">
                    <a:pos x="455" y="357"/>
                  </a:cxn>
                  <a:cxn ang="0">
                    <a:pos x="404" y="351"/>
                  </a:cxn>
                  <a:cxn ang="0">
                    <a:pos x="343" y="275"/>
                  </a:cxn>
                  <a:cxn ang="0">
                    <a:pos x="316" y="272"/>
                  </a:cxn>
                  <a:cxn ang="0">
                    <a:pos x="334" y="269"/>
                  </a:cxn>
                  <a:cxn ang="0">
                    <a:pos x="336" y="220"/>
                  </a:cxn>
                  <a:cxn ang="0">
                    <a:pos x="307" y="228"/>
                  </a:cxn>
                  <a:cxn ang="0">
                    <a:pos x="311" y="262"/>
                  </a:cxn>
                  <a:cxn ang="0">
                    <a:pos x="230" y="199"/>
                  </a:cxn>
                  <a:cxn ang="0">
                    <a:pos x="185" y="181"/>
                  </a:cxn>
                  <a:cxn ang="0">
                    <a:pos x="147" y="157"/>
                  </a:cxn>
                  <a:cxn ang="0">
                    <a:pos x="104" y="155"/>
                  </a:cxn>
                  <a:cxn ang="0">
                    <a:pos x="93" y="127"/>
                  </a:cxn>
                  <a:cxn ang="0">
                    <a:pos x="53" y="125"/>
                  </a:cxn>
                  <a:cxn ang="0">
                    <a:pos x="22" y="97"/>
                  </a:cxn>
                  <a:cxn ang="0">
                    <a:pos x="0" y="59"/>
                  </a:cxn>
                  <a:cxn ang="0">
                    <a:pos x="29" y="48"/>
                  </a:cxn>
                  <a:cxn ang="0">
                    <a:pos x="50" y="25"/>
                  </a:cxn>
                  <a:cxn ang="0">
                    <a:pos x="63" y="22"/>
                  </a:cxn>
                </a:cxnLst>
                <a:rect l="0" t="0" r="r" b="b"/>
                <a:pathLst>
                  <a:path w="850" h="365">
                    <a:moveTo>
                      <a:pt x="63" y="22"/>
                    </a:moveTo>
                    <a:cubicBezTo>
                      <a:pt x="76" y="21"/>
                      <a:pt x="78" y="0"/>
                      <a:pt x="93" y="3"/>
                    </a:cubicBezTo>
                    <a:cubicBezTo>
                      <a:pt x="116" y="8"/>
                      <a:pt x="140" y="12"/>
                      <a:pt x="159" y="27"/>
                    </a:cubicBezTo>
                    <a:cubicBezTo>
                      <a:pt x="171" y="34"/>
                      <a:pt x="186" y="35"/>
                      <a:pt x="198" y="42"/>
                    </a:cubicBezTo>
                    <a:cubicBezTo>
                      <a:pt x="211" y="51"/>
                      <a:pt x="227" y="47"/>
                      <a:pt x="242" y="50"/>
                    </a:cubicBezTo>
                    <a:cubicBezTo>
                      <a:pt x="265" y="60"/>
                      <a:pt x="282" y="79"/>
                      <a:pt x="288" y="103"/>
                    </a:cubicBezTo>
                    <a:cubicBezTo>
                      <a:pt x="308" y="109"/>
                      <a:pt x="327" y="115"/>
                      <a:pt x="344" y="127"/>
                    </a:cubicBezTo>
                    <a:cubicBezTo>
                      <a:pt x="350" y="128"/>
                      <a:pt x="356" y="128"/>
                      <a:pt x="363" y="128"/>
                    </a:cubicBezTo>
                    <a:cubicBezTo>
                      <a:pt x="367" y="133"/>
                      <a:pt x="372" y="137"/>
                      <a:pt x="378" y="141"/>
                    </a:cubicBezTo>
                    <a:cubicBezTo>
                      <a:pt x="386" y="141"/>
                      <a:pt x="394" y="138"/>
                      <a:pt x="402" y="136"/>
                    </a:cubicBezTo>
                    <a:cubicBezTo>
                      <a:pt x="423" y="143"/>
                      <a:pt x="443" y="129"/>
                      <a:pt x="464" y="131"/>
                    </a:cubicBezTo>
                    <a:cubicBezTo>
                      <a:pt x="496" y="125"/>
                      <a:pt x="526" y="114"/>
                      <a:pt x="559" y="109"/>
                    </a:cubicBezTo>
                    <a:cubicBezTo>
                      <a:pt x="580" y="105"/>
                      <a:pt x="605" y="115"/>
                      <a:pt x="616" y="134"/>
                    </a:cubicBezTo>
                    <a:cubicBezTo>
                      <a:pt x="625" y="130"/>
                      <a:pt x="633" y="126"/>
                      <a:pt x="642" y="123"/>
                    </a:cubicBezTo>
                    <a:cubicBezTo>
                      <a:pt x="652" y="128"/>
                      <a:pt x="661" y="135"/>
                      <a:pt x="673" y="138"/>
                    </a:cubicBezTo>
                    <a:cubicBezTo>
                      <a:pt x="686" y="136"/>
                      <a:pt x="699" y="127"/>
                      <a:pt x="713" y="129"/>
                    </a:cubicBezTo>
                    <a:cubicBezTo>
                      <a:pt x="727" y="130"/>
                      <a:pt x="739" y="124"/>
                      <a:pt x="753" y="123"/>
                    </a:cubicBezTo>
                    <a:cubicBezTo>
                      <a:pt x="762" y="124"/>
                      <a:pt x="770" y="130"/>
                      <a:pt x="779" y="133"/>
                    </a:cubicBezTo>
                    <a:cubicBezTo>
                      <a:pt x="787" y="133"/>
                      <a:pt x="795" y="127"/>
                      <a:pt x="803" y="126"/>
                    </a:cubicBezTo>
                    <a:cubicBezTo>
                      <a:pt x="818" y="134"/>
                      <a:pt x="831" y="146"/>
                      <a:pt x="843" y="158"/>
                    </a:cubicBezTo>
                    <a:cubicBezTo>
                      <a:pt x="844" y="168"/>
                      <a:pt x="843" y="178"/>
                      <a:pt x="843" y="188"/>
                    </a:cubicBezTo>
                    <a:cubicBezTo>
                      <a:pt x="832" y="200"/>
                      <a:pt x="826" y="217"/>
                      <a:pt x="834" y="232"/>
                    </a:cubicBezTo>
                    <a:cubicBezTo>
                      <a:pt x="839" y="236"/>
                      <a:pt x="844" y="239"/>
                      <a:pt x="850" y="243"/>
                    </a:cubicBezTo>
                    <a:cubicBezTo>
                      <a:pt x="849" y="243"/>
                      <a:pt x="848" y="245"/>
                      <a:pt x="847" y="246"/>
                    </a:cubicBezTo>
                    <a:cubicBezTo>
                      <a:pt x="826" y="250"/>
                      <a:pt x="804" y="255"/>
                      <a:pt x="782" y="255"/>
                    </a:cubicBezTo>
                    <a:cubicBezTo>
                      <a:pt x="766" y="255"/>
                      <a:pt x="752" y="271"/>
                      <a:pt x="735" y="264"/>
                    </a:cubicBezTo>
                    <a:cubicBezTo>
                      <a:pt x="706" y="253"/>
                      <a:pt x="672" y="249"/>
                      <a:pt x="642" y="262"/>
                    </a:cubicBezTo>
                    <a:cubicBezTo>
                      <a:pt x="621" y="273"/>
                      <a:pt x="598" y="267"/>
                      <a:pt x="575" y="270"/>
                    </a:cubicBezTo>
                    <a:cubicBezTo>
                      <a:pt x="570" y="277"/>
                      <a:pt x="571" y="286"/>
                      <a:pt x="572" y="293"/>
                    </a:cubicBezTo>
                    <a:cubicBezTo>
                      <a:pt x="588" y="294"/>
                      <a:pt x="603" y="291"/>
                      <a:pt x="618" y="297"/>
                    </a:cubicBezTo>
                    <a:cubicBezTo>
                      <a:pt x="607" y="305"/>
                      <a:pt x="597" y="315"/>
                      <a:pt x="587" y="324"/>
                    </a:cubicBezTo>
                    <a:cubicBezTo>
                      <a:pt x="557" y="328"/>
                      <a:pt x="528" y="342"/>
                      <a:pt x="497" y="337"/>
                    </a:cubicBezTo>
                    <a:cubicBezTo>
                      <a:pt x="495" y="323"/>
                      <a:pt x="499" y="295"/>
                      <a:pt x="478" y="297"/>
                    </a:cubicBezTo>
                    <a:cubicBezTo>
                      <a:pt x="460" y="292"/>
                      <a:pt x="455" y="313"/>
                      <a:pt x="442" y="321"/>
                    </a:cubicBezTo>
                    <a:cubicBezTo>
                      <a:pt x="430" y="326"/>
                      <a:pt x="435" y="340"/>
                      <a:pt x="434" y="351"/>
                    </a:cubicBezTo>
                    <a:cubicBezTo>
                      <a:pt x="441" y="353"/>
                      <a:pt x="448" y="355"/>
                      <a:pt x="455" y="357"/>
                    </a:cubicBezTo>
                    <a:cubicBezTo>
                      <a:pt x="438" y="360"/>
                      <a:pt x="417" y="365"/>
                      <a:pt x="404" y="351"/>
                    </a:cubicBezTo>
                    <a:cubicBezTo>
                      <a:pt x="390" y="322"/>
                      <a:pt x="368" y="296"/>
                      <a:pt x="343" y="275"/>
                    </a:cubicBezTo>
                    <a:cubicBezTo>
                      <a:pt x="334" y="274"/>
                      <a:pt x="325" y="273"/>
                      <a:pt x="316" y="272"/>
                    </a:cubicBezTo>
                    <a:cubicBezTo>
                      <a:pt x="321" y="271"/>
                      <a:pt x="330" y="270"/>
                      <a:pt x="334" y="269"/>
                    </a:cubicBezTo>
                    <a:cubicBezTo>
                      <a:pt x="335" y="253"/>
                      <a:pt x="335" y="236"/>
                      <a:pt x="336" y="220"/>
                    </a:cubicBezTo>
                    <a:cubicBezTo>
                      <a:pt x="326" y="222"/>
                      <a:pt x="313" y="218"/>
                      <a:pt x="307" y="228"/>
                    </a:cubicBezTo>
                    <a:cubicBezTo>
                      <a:pt x="300" y="239"/>
                      <a:pt x="308" y="251"/>
                      <a:pt x="311" y="262"/>
                    </a:cubicBezTo>
                    <a:cubicBezTo>
                      <a:pt x="292" y="233"/>
                      <a:pt x="261" y="214"/>
                      <a:pt x="230" y="199"/>
                    </a:cubicBezTo>
                    <a:cubicBezTo>
                      <a:pt x="215" y="192"/>
                      <a:pt x="195" y="195"/>
                      <a:pt x="185" y="181"/>
                    </a:cubicBezTo>
                    <a:cubicBezTo>
                      <a:pt x="175" y="169"/>
                      <a:pt x="159" y="166"/>
                      <a:pt x="147" y="157"/>
                    </a:cubicBezTo>
                    <a:cubicBezTo>
                      <a:pt x="133" y="154"/>
                      <a:pt x="118" y="155"/>
                      <a:pt x="104" y="155"/>
                    </a:cubicBezTo>
                    <a:cubicBezTo>
                      <a:pt x="100" y="146"/>
                      <a:pt x="98" y="136"/>
                      <a:pt x="93" y="127"/>
                    </a:cubicBezTo>
                    <a:cubicBezTo>
                      <a:pt x="81" y="118"/>
                      <a:pt x="66" y="126"/>
                      <a:pt x="53" y="125"/>
                    </a:cubicBezTo>
                    <a:cubicBezTo>
                      <a:pt x="42" y="117"/>
                      <a:pt x="34" y="105"/>
                      <a:pt x="22" y="97"/>
                    </a:cubicBezTo>
                    <a:cubicBezTo>
                      <a:pt x="20" y="82"/>
                      <a:pt x="8" y="71"/>
                      <a:pt x="0" y="59"/>
                    </a:cubicBezTo>
                    <a:cubicBezTo>
                      <a:pt x="2" y="45"/>
                      <a:pt x="18" y="48"/>
                      <a:pt x="29" y="48"/>
                    </a:cubicBezTo>
                    <a:cubicBezTo>
                      <a:pt x="36" y="40"/>
                      <a:pt x="43" y="33"/>
                      <a:pt x="50" y="25"/>
                    </a:cubicBezTo>
                    <a:cubicBezTo>
                      <a:pt x="53" y="24"/>
                      <a:pt x="59" y="23"/>
                      <a:pt x="63" y="22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522"/>
              <p:cNvSpPr>
                <a:spLocks/>
              </p:cNvSpPr>
              <p:nvPr/>
            </p:nvSpPr>
            <p:spPr bwMode="auto">
              <a:xfrm>
                <a:off x="8077200" y="2265363"/>
                <a:ext cx="106362" cy="123825"/>
              </a:xfrm>
              <a:custGeom>
                <a:avLst/>
                <a:gdLst/>
                <a:ahLst/>
                <a:cxnLst>
                  <a:cxn ang="0">
                    <a:pos x="3" y="91"/>
                  </a:cxn>
                  <a:cxn ang="0">
                    <a:pos x="39" y="0"/>
                  </a:cxn>
                  <a:cxn ang="0">
                    <a:pos x="46" y="31"/>
                  </a:cxn>
                  <a:cxn ang="0">
                    <a:pos x="82" y="39"/>
                  </a:cxn>
                  <a:cxn ang="0">
                    <a:pos x="120" y="117"/>
                  </a:cxn>
                  <a:cxn ang="0">
                    <a:pos x="53" y="140"/>
                  </a:cxn>
                  <a:cxn ang="0">
                    <a:pos x="3" y="91"/>
                  </a:cxn>
                </a:cxnLst>
                <a:rect l="0" t="0" r="r" b="b"/>
                <a:pathLst>
                  <a:path w="122" h="142">
                    <a:moveTo>
                      <a:pt x="3" y="91"/>
                    </a:moveTo>
                    <a:cubicBezTo>
                      <a:pt x="0" y="58"/>
                      <a:pt x="26" y="30"/>
                      <a:pt x="39" y="0"/>
                    </a:cubicBezTo>
                    <a:cubicBezTo>
                      <a:pt x="41" y="10"/>
                      <a:pt x="44" y="21"/>
                      <a:pt x="46" y="31"/>
                    </a:cubicBezTo>
                    <a:cubicBezTo>
                      <a:pt x="58" y="32"/>
                      <a:pt x="71" y="34"/>
                      <a:pt x="82" y="39"/>
                    </a:cubicBezTo>
                    <a:cubicBezTo>
                      <a:pt x="109" y="54"/>
                      <a:pt x="122" y="87"/>
                      <a:pt x="120" y="117"/>
                    </a:cubicBezTo>
                    <a:cubicBezTo>
                      <a:pt x="105" y="137"/>
                      <a:pt x="77" y="142"/>
                      <a:pt x="53" y="140"/>
                    </a:cubicBezTo>
                    <a:cubicBezTo>
                      <a:pt x="32" y="129"/>
                      <a:pt x="14" y="112"/>
                      <a:pt x="3" y="91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7" name="Freeform 525"/>
            <p:cNvSpPr>
              <a:spLocks/>
            </p:cNvSpPr>
            <p:nvPr/>
          </p:nvSpPr>
          <p:spPr bwMode="auto">
            <a:xfrm>
              <a:off x="7222327" y="2637798"/>
              <a:ext cx="1455538" cy="2193303"/>
            </a:xfrm>
            <a:custGeom>
              <a:avLst/>
              <a:gdLst/>
              <a:ahLst/>
              <a:cxnLst>
                <a:cxn ang="0">
                  <a:pos x="1154" y="745"/>
                </a:cxn>
                <a:cxn ang="0">
                  <a:pos x="1006" y="658"/>
                </a:cxn>
                <a:cxn ang="0">
                  <a:pos x="924" y="812"/>
                </a:cxn>
                <a:cxn ang="0">
                  <a:pos x="815" y="927"/>
                </a:cxn>
                <a:cxn ang="0">
                  <a:pos x="820" y="1019"/>
                </a:cxn>
                <a:cxn ang="0">
                  <a:pos x="864" y="1241"/>
                </a:cxn>
                <a:cxn ang="0">
                  <a:pos x="831" y="1371"/>
                </a:cxn>
                <a:cxn ang="0">
                  <a:pos x="716" y="1502"/>
                </a:cxn>
                <a:cxn ang="0">
                  <a:pos x="641" y="1604"/>
                </a:cxn>
                <a:cxn ang="0">
                  <a:pos x="764" y="1761"/>
                </a:cxn>
                <a:cxn ang="0">
                  <a:pos x="820" y="1800"/>
                </a:cxn>
                <a:cxn ang="0">
                  <a:pos x="756" y="1946"/>
                </a:cxn>
                <a:cxn ang="0">
                  <a:pos x="643" y="2058"/>
                </a:cxn>
                <a:cxn ang="0">
                  <a:pos x="646" y="2125"/>
                </a:cxn>
                <a:cxn ang="0">
                  <a:pos x="618" y="2184"/>
                </a:cxn>
                <a:cxn ang="0">
                  <a:pos x="571" y="2144"/>
                </a:cxn>
                <a:cxn ang="0">
                  <a:pos x="490" y="2090"/>
                </a:cxn>
                <a:cxn ang="0">
                  <a:pos x="368" y="2028"/>
                </a:cxn>
                <a:cxn ang="0">
                  <a:pos x="209" y="1900"/>
                </a:cxn>
                <a:cxn ang="0">
                  <a:pos x="140" y="1778"/>
                </a:cxn>
                <a:cxn ang="0">
                  <a:pos x="257" y="1745"/>
                </a:cxn>
                <a:cxn ang="0">
                  <a:pos x="310" y="1705"/>
                </a:cxn>
                <a:cxn ang="0">
                  <a:pos x="373" y="1660"/>
                </a:cxn>
                <a:cxn ang="0">
                  <a:pos x="314" y="1614"/>
                </a:cxn>
                <a:cxn ang="0">
                  <a:pos x="206" y="1466"/>
                </a:cxn>
                <a:cxn ang="0">
                  <a:pos x="141" y="1209"/>
                </a:cxn>
                <a:cxn ang="0">
                  <a:pos x="72" y="1064"/>
                </a:cxn>
                <a:cxn ang="0">
                  <a:pos x="5" y="929"/>
                </a:cxn>
                <a:cxn ang="0">
                  <a:pos x="29" y="809"/>
                </a:cxn>
                <a:cxn ang="0">
                  <a:pos x="44" y="631"/>
                </a:cxn>
                <a:cxn ang="0">
                  <a:pos x="125" y="479"/>
                </a:cxn>
                <a:cxn ang="0">
                  <a:pos x="139" y="435"/>
                </a:cxn>
                <a:cxn ang="0">
                  <a:pos x="181" y="375"/>
                </a:cxn>
                <a:cxn ang="0">
                  <a:pos x="245" y="280"/>
                </a:cxn>
                <a:cxn ang="0">
                  <a:pos x="339" y="248"/>
                </a:cxn>
                <a:cxn ang="0">
                  <a:pos x="586" y="78"/>
                </a:cxn>
                <a:cxn ang="0">
                  <a:pos x="745" y="10"/>
                </a:cxn>
                <a:cxn ang="0">
                  <a:pos x="903" y="16"/>
                </a:cxn>
                <a:cxn ang="0">
                  <a:pos x="873" y="67"/>
                </a:cxn>
                <a:cxn ang="0">
                  <a:pos x="892" y="83"/>
                </a:cxn>
                <a:cxn ang="0">
                  <a:pos x="939" y="93"/>
                </a:cxn>
                <a:cxn ang="0">
                  <a:pos x="1044" y="130"/>
                </a:cxn>
                <a:cxn ang="0">
                  <a:pos x="1121" y="88"/>
                </a:cxn>
                <a:cxn ang="0">
                  <a:pos x="1195" y="162"/>
                </a:cxn>
                <a:cxn ang="0">
                  <a:pos x="1231" y="167"/>
                </a:cxn>
                <a:cxn ang="0">
                  <a:pos x="1307" y="226"/>
                </a:cxn>
                <a:cxn ang="0">
                  <a:pos x="1249" y="260"/>
                </a:cxn>
                <a:cxn ang="0">
                  <a:pos x="1229" y="295"/>
                </a:cxn>
                <a:cxn ang="0">
                  <a:pos x="1322" y="283"/>
                </a:cxn>
                <a:cxn ang="0">
                  <a:pos x="1364" y="354"/>
                </a:cxn>
                <a:cxn ang="0">
                  <a:pos x="1249" y="446"/>
                </a:cxn>
                <a:cxn ang="0">
                  <a:pos x="1378" y="377"/>
                </a:cxn>
                <a:cxn ang="0">
                  <a:pos x="1448" y="487"/>
                </a:cxn>
                <a:cxn ang="0">
                  <a:pos x="1413" y="540"/>
                </a:cxn>
                <a:cxn ang="0">
                  <a:pos x="1368" y="632"/>
                </a:cxn>
                <a:cxn ang="0">
                  <a:pos x="1332" y="674"/>
                </a:cxn>
                <a:cxn ang="0">
                  <a:pos x="1278" y="716"/>
                </a:cxn>
              </a:cxnLst>
              <a:rect l="0" t="0" r="r" b="b"/>
              <a:pathLst>
                <a:path w="1451" h="2184">
                  <a:moveTo>
                    <a:pt x="1251" y="729"/>
                  </a:moveTo>
                  <a:cubicBezTo>
                    <a:pt x="1219" y="730"/>
                    <a:pt x="1219" y="730"/>
                    <a:pt x="1219" y="730"/>
                  </a:cubicBezTo>
                  <a:cubicBezTo>
                    <a:pt x="1197" y="744"/>
                    <a:pt x="1197" y="744"/>
                    <a:pt x="1197" y="744"/>
                  </a:cubicBezTo>
                  <a:cubicBezTo>
                    <a:pt x="1154" y="745"/>
                    <a:pt x="1154" y="745"/>
                    <a:pt x="1154" y="745"/>
                  </a:cubicBezTo>
                  <a:cubicBezTo>
                    <a:pt x="1088" y="666"/>
                    <a:pt x="1088" y="666"/>
                    <a:pt x="1088" y="666"/>
                  </a:cubicBezTo>
                  <a:cubicBezTo>
                    <a:pt x="1066" y="651"/>
                    <a:pt x="1066" y="651"/>
                    <a:pt x="1066" y="651"/>
                  </a:cubicBezTo>
                  <a:cubicBezTo>
                    <a:pt x="1022" y="651"/>
                    <a:pt x="1022" y="651"/>
                    <a:pt x="1022" y="651"/>
                  </a:cubicBezTo>
                  <a:cubicBezTo>
                    <a:pt x="1006" y="658"/>
                    <a:pt x="1006" y="658"/>
                    <a:pt x="1006" y="658"/>
                  </a:cubicBezTo>
                  <a:cubicBezTo>
                    <a:pt x="977" y="680"/>
                    <a:pt x="977" y="680"/>
                    <a:pt x="977" y="680"/>
                  </a:cubicBezTo>
                  <a:cubicBezTo>
                    <a:pt x="959" y="709"/>
                    <a:pt x="959" y="709"/>
                    <a:pt x="959" y="709"/>
                  </a:cubicBezTo>
                  <a:cubicBezTo>
                    <a:pt x="945" y="763"/>
                    <a:pt x="945" y="763"/>
                    <a:pt x="945" y="763"/>
                  </a:cubicBezTo>
                  <a:cubicBezTo>
                    <a:pt x="924" y="812"/>
                    <a:pt x="924" y="812"/>
                    <a:pt x="924" y="812"/>
                  </a:cubicBezTo>
                  <a:cubicBezTo>
                    <a:pt x="896" y="871"/>
                    <a:pt x="896" y="871"/>
                    <a:pt x="896" y="871"/>
                  </a:cubicBezTo>
                  <a:cubicBezTo>
                    <a:pt x="896" y="871"/>
                    <a:pt x="878" y="899"/>
                    <a:pt x="875" y="899"/>
                  </a:cubicBezTo>
                  <a:cubicBezTo>
                    <a:pt x="873" y="899"/>
                    <a:pt x="846" y="916"/>
                    <a:pt x="846" y="916"/>
                  </a:cubicBezTo>
                  <a:cubicBezTo>
                    <a:pt x="815" y="927"/>
                    <a:pt x="815" y="927"/>
                    <a:pt x="815" y="927"/>
                  </a:cubicBezTo>
                  <a:cubicBezTo>
                    <a:pt x="787" y="927"/>
                    <a:pt x="787" y="927"/>
                    <a:pt x="787" y="927"/>
                  </a:cubicBezTo>
                  <a:cubicBezTo>
                    <a:pt x="774" y="940"/>
                    <a:pt x="774" y="940"/>
                    <a:pt x="774" y="940"/>
                  </a:cubicBezTo>
                  <a:cubicBezTo>
                    <a:pt x="777" y="955"/>
                    <a:pt x="777" y="955"/>
                    <a:pt x="777" y="955"/>
                  </a:cubicBezTo>
                  <a:cubicBezTo>
                    <a:pt x="820" y="1019"/>
                    <a:pt x="820" y="1019"/>
                    <a:pt x="820" y="1019"/>
                  </a:cubicBezTo>
                  <a:cubicBezTo>
                    <a:pt x="835" y="1060"/>
                    <a:pt x="835" y="1060"/>
                    <a:pt x="835" y="1060"/>
                  </a:cubicBezTo>
                  <a:cubicBezTo>
                    <a:pt x="835" y="1187"/>
                    <a:pt x="835" y="1187"/>
                    <a:pt x="835" y="1187"/>
                  </a:cubicBezTo>
                  <a:cubicBezTo>
                    <a:pt x="851" y="1225"/>
                    <a:pt x="851" y="1225"/>
                    <a:pt x="851" y="1225"/>
                  </a:cubicBezTo>
                  <a:cubicBezTo>
                    <a:pt x="864" y="1241"/>
                    <a:pt x="864" y="1241"/>
                    <a:pt x="864" y="1241"/>
                  </a:cubicBezTo>
                  <a:cubicBezTo>
                    <a:pt x="861" y="1257"/>
                    <a:pt x="861" y="1257"/>
                    <a:pt x="861" y="1257"/>
                  </a:cubicBezTo>
                  <a:cubicBezTo>
                    <a:pt x="850" y="1295"/>
                    <a:pt x="850" y="1295"/>
                    <a:pt x="850" y="1295"/>
                  </a:cubicBezTo>
                  <a:cubicBezTo>
                    <a:pt x="842" y="1336"/>
                    <a:pt x="842" y="1336"/>
                    <a:pt x="842" y="1336"/>
                  </a:cubicBezTo>
                  <a:cubicBezTo>
                    <a:pt x="831" y="1371"/>
                    <a:pt x="831" y="1371"/>
                    <a:pt x="831" y="1371"/>
                  </a:cubicBezTo>
                  <a:cubicBezTo>
                    <a:pt x="811" y="1418"/>
                    <a:pt x="811" y="1418"/>
                    <a:pt x="811" y="1418"/>
                  </a:cubicBezTo>
                  <a:cubicBezTo>
                    <a:pt x="769" y="1452"/>
                    <a:pt x="769" y="1452"/>
                    <a:pt x="769" y="1452"/>
                  </a:cubicBezTo>
                  <a:cubicBezTo>
                    <a:pt x="733" y="1478"/>
                    <a:pt x="733" y="1478"/>
                    <a:pt x="733" y="1478"/>
                  </a:cubicBezTo>
                  <a:cubicBezTo>
                    <a:pt x="716" y="1502"/>
                    <a:pt x="716" y="1502"/>
                    <a:pt x="716" y="1502"/>
                  </a:cubicBezTo>
                  <a:cubicBezTo>
                    <a:pt x="706" y="1528"/>
                    <a:pt x="706" y="1528"/>
                    <a:pt x="706" y="1528"/>
                  </a:cubicBezTo>
                  <a:cubicBezTo>
                    <a:pt x="692" y="1545"/>
                    <a:pt x="692" y="1545"/>
                    <a:pt x="692" y="1545"/>
                  </a:cubicBezTo>
                  <a:cubicBezTo>
                    <a:pt x="647" y="1587"/>
                    <a:pt x="647" y="1587"/>
                    <a:pt x="647" y="1587"/>
                  </a:cubicBezTo>
                  <a:cubicBezTo>
                    <a:pt x="641" y="1604"/>
                    <a:pt x="641" y="1604"/>
                    <a:pt x="641" y="1604"/>
                  </a:cubicBezTo>
                  <a:cubicBezTo>
                    <a:pt x="639" y="1642"/>
                    <a:pt x="639" y="1642"/>
                    <a:pt x="639" y="1642"/>
                  </a:cubicBezTo>
                  <a:cubicBezTo>
                    <a:pt x="688" y="1693"/>
                    <a:pt x="688" y="1693"/>
                    <a:pt x="688" y="1693"/>
                  </a:cubicBezTo>
                  <a:cubicBezTo>
                    <a:pt x="744" y="1743"/>
                    <a:pt x="744" y="1743"/>
                    <a:pt x="744" y="1743"/>
                  </a:cubicBezTo>
                  <a:cubicBezTo>
                    <a:pt x="764" y="1761"/>
                    <a:pt x="764" y="1761"/>
                    <a:pt x="764" y="1761"/>
                  </a:cubicBezTo>
                  <a:cubicBezTo>
                    <a:pt x="793" y="1765"/>
                    <a:pt x="793" y="1765"/>
                    <a:pt x="793" y="1765"/>
                  </a:cubicBezTo>
                  <a:cubicBezTo>
                    <a:pt x="797" y="1771"/>
                    <a:pt x="797" y="1771"/>
                    <a:pt x="797" y="1771"/>
                  </a:cubicBezTo>
                  <a:cubicBezTo>
                    <a:pt x="820" y="1774"/>
                    <a:pt x="820" y="1774"/>
                    <a:pt x="820" y="1774"/>
                  </a:cubicBezTo>
                  <a:cubicBezTo>
                    <a:pt x="820" y="1800"/>
                    <a:pt x="820" y="1800"/>
                    <a:pt x="820" y="1800"/>
                  </a:cubicBezTo>
                  <a:cubicBezTo>
                    <a:pt x="787" y="1829"/>
                    <a:pt x="787" y="1829"/>
                    <a:pt x="787" y="1829"/>
                  </a:cubicBezTo>
                  <a:cubicBezTo>
                    <a:pt x="779" y="1850"/>
                    <a:pt x="779" y="1850"/>
                    <a:pt x="779" y="1850"/>
                  </a:cubicBezTo>
                  <a:cubicBezTo>
                    <a:pt x="774" y="1922"/>
                    <a:pt x="774" y="1922"/>
                    <a:pt x="774" y="1922"/>
                  </a:cubicBezTo>
                  <a:cubicBezTo>
                    <a:pt x="756" y="1946"/>
                    <a:pt x="756" y="1946"/>
                    <a:pt x="756" y="1946"/>
                  </a:cubicBezTo>
                  <a:cubicBezTo>
                    <a:pt x="733" y="1959"/>
                    <a:pt x="733" y="1959"/>
                    <a:pt x="733" y="1959"/>
                  </a:cubicBezTo>
                  <a:cubicBezTo>
                    <a:pt x="701" y="1975"/>
                    <a:pt x="701" y="1975"/>
                    <a:pt x="701" y="1975"/>
                  </a:cubicBezTo>
                  <a:cubicBezTo>
                    <a:pt x="675" y="2014"/>
                    <a:pt x="675" y="2014"/>
                    <a:pt x="675" y="2014"/>
                  </a:cubicBezTo>
                  <a:cubicBezTo>
                    <a:pt x="643" y="2058"/>
                    <a:pt x="643" y="2058"/>
                    <a:pt x="643" y="2058"/>
                  </a:cubicBezTo>
                  <a:cubicBezTo>
                    <a:pt x="637" y="2083"/>
                    <a:pt x="637" y="2083"/>
                    <a:pt x="637" y="2083"/>
                  </a:cubicBezTo>
                  <a:cubicBezTo>
                    <a:pt x="640" y="2090"/>
                    <a:pt x="640" y="2090"/>
                    <a:pt x="640" y="2090"/>
                  </a:cubicBezTo>
                  <a:cubicBezTo>
                    <a:pt x="647" y="2099"/>
                    <a:pt x="647" y="2099"/>
                    <a:pt x="647" y="2099"/>
                  </a:cubicBezTo>
                  <a:cubicBezTo>
                    <a:pt x="646" y="2125"/>
                    <a:pt x="646" y="2125"/>
                    <a:pt x="646" y="2125"/>
                  </a:cubicBezTo>
                  <a:cubicBezTo>
                    <a:pt x="638" y="2139"/>
                    <a:pt x="638" y="2139"/>
                    <a:pt x="638" y="2139"/>
                  </a:cubicBezTo>
                  <a:cubicBezTo>
                    <a:pt x="632" y="2148"/>
                    <a:pt x="632" y="2148"/>
                    <a:pt x="632" y="2148"/>
                  </a:cubicBezTo>
                  <a:cubicBezTo>
                    <a:pt x="631" y="2177"/>
                    <a:pt x="631" y="2177"/>
                    <a:pt x="631" y="2177"/>
                  </a:cubicBezTo>
                  <a:cubicBezTo>
                    <a:pt x="618" y="2184"/>
                    <a:pt x="618" y="2184"/>
                    <a:pt x="618" y="2184"/>
                  </a:cubicBezTo>
                  <a:cubicBezTo>
                    <a:pt x="603" y="2170"/>
                    <a:pt x="603" y="2170"/>
                    <a:pt x="603" y="2170"/>
                  </a:cubicBezTo>
                  <a:cubicBezTo>
                    <a:pt x="591" y="2152"/>
                    <a:pt x="591" y="2152"/>
                    <a:pt x="591" y="2152"/>
                  </a:cubicBezTo>
                  <a:cubicBezTo>
                    <a:pt x="579" y="2152"/>
                    <a:pt x="579" y="2152"/>
                    <a:pt x="579" y="2152"/>
                  </a:cubicBezTo>
                  <a:cubicBezTo>
                    <a:pt x="571" y="2144"/>
                    <a:pt x="571" y="2144"/>
                    <a:pt x="571" y="2144"/>
                  </a:cubicBezTo>
                  <a:cubicBezTo>
                    <a:pt x="569" y="2125"/>
                    <a:pt x="569" y="2125"/>
                    <a:pt x="569" y="2125"/>
                  </a:cubicBezTo>
                  <a:cubicBezTo>
                    <a:pt x="558" y="2113"/>
                    <a:pt x="558" y="2113"/>
                    <a:pt x="558" y="2113"/>
                  </a:cubicBezTo>
                  <a:cubicBezTo>
                    <a:pt x="537" y="2112"/>
                    <a:pt x="537" y="2112"/>
                    <a:pt x="537" y="2112"/>
                  </a:cubicBezTo>
                  <a:cubicBezTo>
                    <a:pt x="490" y="2090"/>
                    <a:pt x="490" y="2090"/>
                    <a:pt x="490" y="2090"/>
                  </a:cubicBezTo>
                  <a:cubicBezTo>
                    <a:pt x="455" y="2071"/>
                    <a:pt x="455" y="2071"/>
                    <a:pt x="455" y="2071"/>
                  </a:cubicBezTo>
                  <a:cubicBezTo>
                    <a:pt x="434" y="2053"/>
                    <a:pt x="434" y="2053"/>
                    <a:pt x="434" y="2053"/>
                  </a:cubicBezTo>
                  <a:cubicBezTo>
                    <a:pt x="417" y="2032"/>
                    <a:pt x="417" y="2032"/>
                    <a:pt x="417" y="2032"/>
                  </a:cubicBezTo>
                  <a:cubicBezTo>
                    <a:pt x="368" y="2028"/>
                    <a:pt x="368" y="2028"/>
                    <a:pt x="368" y="2028"/>
                  </a:cubicBezTo>
                  <a:cubicBezTo>
                    <a:pt x="336" y="2013"/>
                    <a:pt x="336" y="2013"/>
                    <a:pt x="336" y="2013"/>
                  </a:cubicBezTo>
                  <a:cubicBezTo>
                    <a:pt x="310" y="1991"/>
                    <a:pt x="310" y="1991"/>
                    <a:pt x="310" y="1991"/>
                  </a:cubicBezTo>
                  <a:cubicBezTo>
                    <a:pt x="267" y="1948"/>
                    <a:pt x="267" y="1948"/>
                    <a:pt x="267" y="1948"/>
                  </a:cubicBezTo>
                  <a:cubicBezTo>
                    <a:pt x="209" y="1900"/>
                    <a:pt x="209" y="1900"/>
                    <a:pt x="209" y="1900"/>
                  </a:cubicBezTo>
                  <a:cubicBezTo>
                    <a:pt x="174" y="1875"/>
                    <a:pt x="174" y="1875"/>
                    <a:pt x="174" y="1875"/>
                  </a:cubicBezTo>
                  <a:cubicBezTo>
                    <a:pt x="145" y="1850"/>
                    <a:pt x="145" y="1850"/>
                    <a:pt x="145" y="1850"/>
                  </a:cubicBezTo>
                  <a:cubicBezTo>
                    <a:pt x="143" y="1833"/>
                    <a:pt x="143" y="1833"/>
                    <a:pt x="143" y="1833"/>
                  </a:cubicBezTo>
                  <a:cubicBezTo>
                    <a:pt x="140" y="1778"/>
                    <a:pt x="140" y="1778"/>
                    <a:pt x="140" y="1778"/>
                  </a:cubicBezTo>
                  <a:cubicBezTo>
                    <a:pt x="179" y="1783"/>
                    <a:pt x="179" y="1783"/>
                    <a:pt x="179" y="1783"/>
                  </a:cubicBezTo>
                  <a:cubicBezTo>
                    <a:pt x="209" y="1782"/>
                    <a:pt x="209" y="1782"/>
                    <a:pt x="209" y="1782"/>
                  </a:cubicBezTo>
                  <a:cubicBezTo>
                    <a:pt x="239" y="1762"/>
                    <a:pt x="239" y="1762"/>
                    <a:pt x="239" y="1762"/>
                  </a:cubicBezTo>
                  <a:cubicBezTo>
                    <a:pt x="257" y="1745"/>
                    <a:pt x="257" y="1745"/>
                    <a:pt x="257" y="1745"/>
                  </a:cubicBezTo>
                  <a:cubicBezTo>
                    <a:pt x="287" y="1741"/>
                    <a:pt x="287" y="1741"/>
                    <a:pt x="287" y="1741"/>
                  </a:cubicBezTo>
                  <a:cubicBezTo>
                    <a:pt x="292" y="1732"/>
                    <a:pt x="292" y="1732"/>
                    <a:pt x="292" y="1732"/>
                  </a:cubicBezTo>
                  <a:cubicBezTo>
                    <a:pt x="298" y="1711"/>
                    <a:pt x="298" y="1711"/>
                    <a:pt x="298" y="1711"/>
                  </a:cubicBezTo>
                  <a:cubicBezTo>
                    <a:pt x="310" y="1705"/>
                    <a:pt x="310" y="1705"/>
                    <a:pt x="310" y="1705"/>
                  </a:cubicBezTo>
                  <a:cubicBezTo>
                    <a:pt x="360" y="1700"/>
                    <a:pt x="360" y="1700"/>
                    <a:pt x="360" y="1700"/>
                  </a:cubicBezTo>
                  <a:cubicBezTo>
                    <a:pt x="368" y="1690"/>
                    <a:pt x="368" y="1690"/>
                    <a:pt x="368" y="1690"/>
                  </a:cubicBezTo>
                  <a:cubicBezTo>
                    <a:pt x="368" y="1690"/>
                    <a:pt x="373" y="1678"/>
                    <a:pt x="373" y="1675"/>
                  </a:cubicBezTo>
                  <a:cubicBezTo>
                    <a:pt x="373" y="1673"/>
                    <a:pt x="376" y="1663"/>
                    <a:pt x="373" y="1660"/>
                  </a:cubicBezTo>
                  <a:cubicBezTo>
                    <a:pt x="371" y="1656"/>
                    <a:pt x="365" y="1644"/>
                    <a:pt x="365" y="1644"/>
                  </a:cubicBezTo>
                  <a:cubicBezTo>
                    <a:pt x="348" y="1630"/>
                    <a:pt x="348" y="1630"/>
                    <a:pt x="348" y="1630"/>
                  </a:cubicBezTo>
                  <a:cubicBezTo>
                    <a:pt x="330" y="1622"/>
                    <a:pt x="330" y="1622"/>
                    <a:pt x="330" y="1622"/>
                  </a:cubicBezTo>
                  <a:cubicBezTo>
                    <a:pt x="314" y="1614"/>
                    <a:pt x="314" y="1614"/>
                    <a:pt x="314" y="1614"/>
                  </a:cubicBezTo>
                  <a:cubicBezTo>
                    <a:pt x="306" y="1607"/>
                    <a:pt x="306" y="1607"/>
                    <a:pt x="306" y="1607"/>
                  </a:cubicBezTo>
                  <a:cubicBezTo>
                    <a:pt x="249" y="1538"/>
                    <a:pt x="249" y="1538"/>
                    <a:pt x="249" y="1538"/>
                  </a:cubicBezTo>
                  <a:cubicBezTo>
                    <a:pt x="214" y="1489"/>
                    <a:pt x="214" y="1489"/>
                    <a:pt x="214" y="1489"/>
                  </a:cubicBezTo>
                  <a:cubicBezTo>
                    <a:pt x="206" y="1466"/>
                    <a:pt x="206" y="1466"/>
                    <a:pt x="206" y="1466"/>
                  </a:cubicBezTo>
                  <a:cubicBezTo>
                    <a:pt x="199" y="1442"/>
                    <a:pt x="199" y="1442"/>
                    <a:pt x="199" y="1442"/>
                  </a:cubicBezTo>
                  <a:cubicBezTo>
                    <a:pt x="191" y="1327"/>
                    <a:pt x="191" y="1327"/>
                    <a:pt x="191" y="1327"/>
                  </a:cubicBezTo>
                  <a:cubicBezTo>
                    <a:pt x="158" y="1271"/>
                    <a:pt x="158" y="1271"/>
                    <a:pt x="158" y="1271"/>
                  </a:cubicBezTo>
                  <a:cubicBezTo>
                    <a:pt x="141" y="1209"/>
                    <a:pt x="141" y="1209"/>
                    <a:pt x="141" y="1209"/>
                  </a:cubicBezTo>
                  <a:cubicBezTo>
                    <a:pt x="113" y="1142"/>
                    <a:pt x="113" y="1142"/>
                    <a:pt x="113" y="1142"/>
                  </a:cubicBezTo>
                  <a:cubicBezTo>
                    <a:pt x="102" y="1111"/>
                    <a:pt x="102" y="1111"/>
                    <a:pt x="102" y="1111"/>
                  </a:cubicBezTo>
                  <a:cubicBezTo>
                    <a:pt x="89" y="1086"/>
                    <a:pt x="89" y="1086"/>
                    <a:pt x="89" y="1086"/>
                  </a:cubicBezTo>
                  <a:cubicBezTo>
                    <a:pt x="72" y="1064"/>
                    <a:pt x="72" y="1064"/>
                    <a:pt x="72" y="1064"/>
                  </a:cubicBezTo>
                  <a:cubicBezTo>
                    <a:pt x="47" y="1037"/>
                    <a:pt x="47" y="1037"/>
                    <a:pt x="47" y="1037"/>
                  </a:cubicBezTo>
                  <a:cubicBezTo>
                    <a:pt x="29" y="1001"/>
                    <a:pt x="29" y="1001"/>
                    <a:pt x="29" y="1001"/>
                  </a:cubicBezTo>
                  <a:cubicBezTo>
                    <a:pt x="16" y="970"/>
                    <a:pt x="16" y="970"/>
                    <a:pt x="16" y="970"/>
                  </a:cubicBezTo>
                  <a:cubicBezTo>
                    <a:pt x="5" y="929"/>
                    <a:pt x="5" y="929"/>
                    <a:pt x="5" y="929"/>
                  </a:cubicBezTo>
                  <a:cubicBezTo>
                    <a:pt x="0" y="892"/>
                    <a:pt x="0" y="892"/>
                    <a:pt x="0" y="892"/>
                  </a:cubicBezTo>
                  <a:cubicBezTo>
                    <a:pt x="1" y="859"/>
                    <a:pt x="1" y="859"/>
                    <a:pt x="1" y="859"/>
                  </a:cubicBezTo>
                  <a:cubicBezTo>
                    <a:pt x="14" y="831"/>
                    <a:pt x="14" y="831"/>
                    <a:pt x="14" y="831"/>
                  </a:cubicBezTo>
                  <a:cubicBezTo>
                    <a:pt x="29" y="809"/>
                    <a:pt x="29" y="809"/>
                    <a:pt x="29" y="809"/>
                  </a:cubicBezTo>
                  <a:cubicBezTo>
                    <a:pt x="34" y="775"/>
                    <a:pt x="34" y="775"/>
                    <a:pt x="34" y="775"/>
                  </a:cubicBezTo>
                  <a:cubicBezTo>
                    <a:pt x="28" y="713"/>
                    <a:pt x="28" y="713"/>
                    <a:pt x="28" y="713"/>
                  </a:cubicBezTo>
                  <a:cubicBezTo>
                    <a:pt x="31" y="671"/>
                    <a:pt x="31" y="671"/>
                    <a:pt x="31" y="671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95" y="569"/>
                    <a:pt x="95" y="569"/>
                    <a:pt x="95" y="569"/>
                  </a:cubicBezTo>
                  <a:cubicBezTo>
                    <a:pt x="117" y="543"/>
                    <a:pt x="117" y="543"/>
                    <a:pt x="117" y="543"/>
                  </a:cubicBezTo>
                  <a:cubicBezTo>
                    <a:pt x="124" y="529"/>
                    <a:pt x="124" y="529"/>
                    <a:pt x="124" y="529"/>
                  </a:cubicBezTo>
                  <a:cubicBezTo>
                    <a:pt x="125" y="479"/>
                    <a:pt x="125" y="479"/>
                    <a:pt x="125" y="479"/>
                  </a:cubicBezTo>
                  <a:cubicBezTo>
                    <a:pt x="115" y="451"/>
                    <a:pt x="115" y="451"/>
                    <a:pt x="115" y="451"/>
                  </a:cubicBezTo>
                  <a:cubicBezTo>
                    <a:pt x="114" y="427"/>
                    <a:pt x="114" y="427"/>
                    <a:pt x="114" y="427"/>
                  </a:cubicBezTo>
                  <a:cubicBezTo>
                    <a:pt x="130" y="425"/>
                    <a:pt x="130" y="425"/>
                    <a:pt x="130" y="425"/>
                  </a:cubicBezTo>
                  <a:cubicBezTo>
                    <a:pt x="139" y="435"/>
                    <a:pt x="139" y="435"/>
                    <a:pt x="139" y="435"/>
                  </a:cubicBezTo>
                  <a:cubicBezTo>
                    <a:pt x="155" y="434"/>
                    <a:pt x="155" y="434"/>
                    <a:pt x="155" y="434"/>
                  </a:cubicBezTo>
                  <a:cubicBezTo>
                    <a:pt x="163" y="425"/>
                    <a:pt x="163" y="425"/>
                    <a:pt x="163" y="425"/>
                  </a:cubicBezTo>
                  <a:cubicBezTo>
                    <a:pt x="168" y="399"/>
                    <a:pt x="168" y="399"/>
                    <a:pt x="168" y="399"/>
                  </a:cubicBezTo>
                  <a:cubicBezTo>
                    <a:pt x="181" y="375"/>
                    <a:pt x="181" y="375"/>
                    <a:pt x="181" y="375"/>
                  </a:cubicBezTo>
                  <a:cubicBezTo>
                    <a:pt x="200" y="354"/>
                    <a:pt x="200" y="354"/>
                    <a:pt x="200" y="354"/>
                  </a:cubicBezTo>
                  <a:cubicBezTo>
                    <a:pt x="211" y="322"/>
                    <a:pt x="211" y="322"/>
                    <a:pt x="211" y="322"/>
                  </a:cubicBezTo>
                  <a:cubicBezTo>
                    <a:pt x="223" y="309"/>
                    <a:pt x="223" y="309"/>
                    <a:pt x="223" y="309"/>
                  </a:cubicBezTo>
                  <a:cubicBezTo>
                    <a:pt x="245" y="280"/>
                    <a:pt x="245" y="280"/>
                    <a:pt x="245" y="280"/>
                  </a:cubicBezTo>
                  <a:cubicBezTo>
                    <a:pt x="257" y="285"/>
                    <a:pt x="257" y="285"/>
                    <a:pt x="257" y="285"/>
                  </a:cubicBezTo>
                  <a:cubicBezTo>
                    <a:pt x="262" y="286"/>
                    <a:pt x="262" y="286"/>
                    <a:pt x="262" y="286"/>
                  </a:cubicBezTo>
                  <a:cubicBezTo>
                    <a:pt x="286" y="273"/>
                    <a:pt x="286" y="273"/>
                    <a:pt x="286" y="273"/>
                  </a:cubicBezTo>
                  <a:cubicBezTo>
                    <a:pt x="339" y="248"/>
                    <a:pt x="339" y="248"/>
                    <a:pt x="339" y="248"/>
                  </a:cubicBezTo>
                  <a:cubicBezTo>
                    <a:pt x="407" y="205"/>
                    <a:pt x="407" y="205"/>
                    <a:pt x="407" y="205"/>
                  </a:cubicBezTo>
                  <a:cubicBezTo>
                    <a:pt x="460" y="162"/>
                    <a:pt x="460" y="162"/>
                    <a:pt x="460" y="162"/>
                  </a:cubicBezTo>
                  <a:cubicBezTo>
                    <a:pt x="521" y="120"/>
                    <a:pt x="521" y="120"/>
                    <a:pt x="521" y="120"/>
                  </a:cubicBezTo>
                  <a:cubicBezTo>
                    <a:pt x="586" y="78"/>
                    <a:pt x="586" y="78"/>
                    <a:pt x="586" y="78"/>
                  </a:cubicBezTo>
                  <a:cubicBezTo>
                    <a:pt x="637" y="49"/>
                    <a:pt x="637" y="49"/>
                    <a:pt x="637" y="49"/>
                  </a:cubicBezTo>
                  <a:cubicBezTo>
                    <a:pt x="684" y="25"/>
                    <a:pt x="684" y="25"/>
                    <a:pt x="684" y="25"/>
                  </a:cubicBezTo>
                  <a:cubicBezTo>
                    <a:pt x="707" y="17"/>
                    <a:pt x="707" y="17"/>
                    <a:pt x="707" y="17"/>
                  </a:cubicBezTo>
                  <a:cubicBezTo>
                    <a:pt x="745" y="10"/>
                    <a:pt x="745" y="10"/>
                    <a:pt x="745" y="10"/>
                  </a:cubicBezTo>
                  <a:cubicBezTo>
                    <a:pt x="826" y="2"/>
                    <a:pt x="826" y="2"/>
                    <a:pt x="826" y="2"/>
                  </a:cubicBezTo>
                  <a:cubicBezTo>
                    <a:pt x="875" y="0"/>
                    <a:pt x="875" y="0"/>
                    <a:pt x="875" y="0"/>
                  </a:cubicBezTo>
                  <a:cubicBezTo>
                    <a:pt x="887" y="7"/>
                    <a:pt x="887" y="7"/>
                    <a:pt x="887" y="7"/>
                  </a:cubicBezTo>
                  <a:cubicBezTo>
                    <a:pt x="903" y="16"/>
                    <a:pt x="903" y="16"/>
                    <a:pt x="903" y="16"/>
                  </a:cubicBezTo>
                  <a:cubicBezTo>
                    <a:pt x="915" y="21"/>
                    <a:pt x="915" y="21"/>
                    <a:pt x="915" y="21"/>
                  </a:cubicBezTo>
                  <a:cubicBezTo>
                    <a:pt x="913" y="31"/>
                    <a:pt x="913" y="31"/>
                    <a:pt x="913" y="31"/>
                  </a:cubicBezTo>
                  <a:cubicBezTo>
                    <a:pt x="889" y="53"/>
                    <a:pt x="889" y="53"/>
                    <a:pt x="889" y="53"/>
                  </a:cubicBezTo>
                  <a:cubicBezTo>
                    <a:pt x="873" y="67"/>
                    <a:pt x="873" y="67"/>
                    <a:pt x="873" y="67"/>
                  </a:cubicBezTo>
                  <a:cubicBezTo>
                    <a:pt x="867" y="81"/>
                    <a:pt x="867" y="81"/>
                    <a:pt x="867" y="81"/>
                  </a:cubicBezTo>
                  <a:cubicBezTo>
                    <a:pt x="874" y="89"/>
                    <a:pt x="874" y="89"/>
                    <a:pt x="874" y="89"/>
                  </a:cubicBezTo>
                  <a:cubicBezTo>
                    <a:pt x="885" y="90"/>
                    <a:pt x="885" y="90"/>
                    <a:pt x="885" y="90"/>
                  </a:cubicBezTo>
                  <a:cubicBezTo>
                    <a:pt x="892" y="83"/>
                    <a:pt x="892" y="83"/>
                    <a:pt x="892" y="83"/>
                  </a:cubicBezTo>
                  <a:cubicBezTo>
                    <a:pt x="911" y="58"/>
                    <a:pt x="911" y="58"/>
                    <a:pt x="911" y="58"/>
                  </a:cubicBezTo>
                  <a:cubicBezTo>
                    <a:pt x="922" y="61"/>
                    <a:pt x="922" y="61"/>
                    <a:pt x="922" y="61"/>
                  </a:cubicBezTo>
                  <a:cubicBezTo>
                    <a:pt x="941" y="71"/>
                    <a:pt x="941" y="71"/>
                    <a:pt x="941" y="71"/>
                  </a:cubicBezTo>
                  <a:cubicBezTo>
                    <a:pt x="939" y="93"/>
                    <a:pt x="939" y="93"/>
                    <a:pt x="939" y="93"/>
                  </a:cubicBezTo>
                  <a:cubicBezTo>
                    <a:pt x="956" y="93"/>
                    <a:pt x="956" y="93"/>
                    <a:pt x="956" y="93"/>
                  </a:cubicBezTo>
                  <a:cubicBezTo>
                    <a:pt x="997" y="36"/>
                    <a:pt x="997" y="36"/>
                    <a:pt x="997" y="36"/>
                  </a:cubicBezTo>
                  <a:cubicBezTo>
                    <a:pt x="1075" y="76"/>
                    <a:pt x="1075" y="76"/>
                    <a:pt x="1075" y="76"/>
                  </a:cubicBezTo>
                  <a:cubicBezTo>
                    <a:pt x="1044" y="130"/>
                    <a:pt x="1044" y="130"/>
                    <a:pt x="1044" y="130"/>
                  </a:cubicBezTo>
                  <a:cubicBezTo>
                    <a:pt x="1062" y="140"/>
                    <a:pt x="1062" y="140"/>
                    <a:pt x="1062" y="140"/>
                  </a:cubicBezTo>
                  <a:cubicBezTo>
                    <a:pt x="1073" y="133"/>
                    <a:pt x="1073" y="133"/>
                    <a:pt x="1073" y="133"/>
                  </a:cubicBezTo>
                  <a:cubicBezTo>
                    <a:pt x="1102" y="86"/>
                    <a:pt x="1102" y="86"/>
                    <a:pt x="1102" y="86"/>
                  </a:cubicBezTo>
                  <a:cubicBezTo>
                    <a:pt x="1121" y="88"/>
                    <a:pt x="1121" y="88"/>
                    <a:pt x="1121" y="88"/>
                  </a:cubicBezTo>
                  <a:cubicBezTo>
                    <a:pt x="1185" y="134"/>
                    <a:pt x="1185" y="134"/>
                    <a:pt x="1185" y="134"/>
                  </a:cubicBezTo>
                  <a:cubicBezTo>
                    <a:pt x="1208" y="144"/>
                    <a:pt x="1208" y="144"/>
                    <a:pt x="1208" y="144"/>
                  </a:cubicBezTo>
                  <a:cubicBezTo>
                    <a:pt x="1207" y="157"/>
                    <a:pt x="1207" y="157"/>
                    <a:pt x="1207" y="157"/>
                  </a:cubicBezTo>
                  <a:cubicBezTo>
                    <a:pt x="1195" y="162"/>
                    <a:pt x="1195" y="162"/>
                    <a:pt x="1195" y="162"/>
                  </a:cubicBezTo>
                  <a:cubicBezTo>
                    <a:pt x="1197" y="176"/>
                    <a:pt x="1197" y="176"/>
                    <a:pt x="1197" y="176"/>
                  </a:cubicBezTo>
                  <a:cubicBezTo>
                    <a:pt x="1203" y="174"/>
                    <a:pt x="1203" y="174"/>
                    <a:pt x="1203" y="174"/>
                  </a:cubicBezTo>
                  <a:cubicBezTo>
                    <a:pt x="1214" y="166"/>
                    <a:pt x="1214" y="166"/>
                    <a:pt x="1214" y="166"/>
                  </a:cubicBezTo>
                  <a:cubicBezTo>
                    <a:pt x="1231" y="167"/>
                    <a:pt x="1231" y="167"/>
                    <a:pt x="1231" y="167"/>
                  </a:cubicBezTo>
                  <a:cubicBezTo>
                    <a:pt x="1256" y="179"/>
                    <a:pt x="1256" y="179"/>
                    <a:pt x="1256" y="179"/>
                  </a:cubicBezTo>
                  <a:cubicBezTo>
                    <a:pt x="1287" y="192"/>
                    <a:pt x="1287" y="192"/>
                    <a:pt x="1287" y="192"/>
                  </a:cubicBezTo>
                  <a:cubicBezTo>
                    <a:pt x="1297" y="210"/>
                    <a:pt x="1297" y="210"/>
                    <a:pt x="1297" y="210"/>
                  </a:cubicBezTo>
                  <a:cubicBezTo>
                    <a:pt x="1307" y="226"/>
                    <a:pt x="1307" y="226"/>
                    <a:pt x="1307" y="226"/>
                  </a:cubicBezTo>
                  <a:cubicBezTo>
                    <a:pt x="1304" y="243"/>
                    <a:pt x="1304" y="243"/>
                    <a:pt x="1304" y="243"/>
                  </a:cubicBezTo>
                  <a:cubicBezTo>
                    <a:pt x="1296" y="251"/>
                    <a:pt x="1296" y="251"/>
                    <a:pt x="1296" y="251"/>
                  </a:cubicBezTo>
                  <a:cubicBezTo>
                    <a:pt x="1281" y="261"/>
                    <a:pt x="1281" y="261"/>
                    <a:pt x="1281" y="261"/>
                  </a:cubicBezTo>
                  <a:cubicBezTo>
                    <a:pt x="1249" y="260"/>
                    <a:pt x="1249" y="260"/>
                    <a:pt x="1249" y="260"/>
                  </a:cubicBezTo>
                  <a:cubicBezTo>
                    <a:pt x="1246" y="238"/>
                    <a:pt x="1246" y="238"/>
                    <a:pt x="1246" y="238"/>
                  </a:cubicBezTo>
                  <a:cubicBezTo>
                    <a:pt x="1237" y="223"/>
                    <a:pt x="1237" y="223"/>
                    <a:pt x="1237" y="223"/>
                  </a:cubicBezTo>
                  <a:cubicBezTo>
                    <a:pt x="1227" y="226"/>
                    <a:pt x="1227" y="226"/>
                    <a:pt x="1227" y="226"/>
                  </a:cubicBezTo>
                  <a:cubicBezTo>
                    <a:pt x="1229" y="295"/>
                    <a:pt x="1229" y="295"/>
                    <a:pt x="1229" y="295"/>
                  </a:cubicBezTo>
                  <a:cubicBezTo>
                    <a:pt x="1245" y="310"/>
                    <a:pt x="1245" y="310"/>
                    <a:pt x="1245" y="310"/>
                  </a:cubicBezTo>
                  <a:cubicBezTo>
                    <a:pt x="1258" y="299"/>
                    <a:pt x="1258" y="299"/>
                    <a:pt x="1258" y="299"/>
                  </a:cubicBezTo>
                  <a:cubicBezTo>
                    <a:pt x="1297" y="296"/>
                    <a:pt x="1297" y="296"/>
                    <a:pt x="1297" y="296"/>
                  </a:cubicBezTo>
                  <a:cubicBezTo>
                    <a:pt x="1322" y="283"/>
                    <a:pt x="1322" y="283"/>
                    <a:pt x="1322" y="283"/>
                  </a:cubicBezTo>
                  <a:cubicBezTo>
                    <a:pt x="1342" y="282"/>
                    <a:pt x="1342" y="282"/>
                    <a:pt x="1342" y="282"/>
                  </a:cubicBezTo>
                  <a:cubicBezTo>
                    <a:pt x="1357" y="304"/>
                    <a:pt x="1357" y="304"/>
                    <a:pt x="1357" y="304"/>
                  </a:cubicBezTo>
                  <a:cubicBezTo>
                    <a:pt x="1358" y="317"/>
                    <a:pt x="1358" y="317"/>
                    <a:pt x="1358" y="317"/>
                  </a:cubicBezTo>
                  <a:cubicBezTo>
                    <a:pt x="1364" y="354"/>
                    <a:pt x="1364" y="354"/>
                    <a:pt x="1364" y="354"/>
                  </a:cubicBezTo>
                  <a:cubicBezTo>
                    <a:pt x="1312" y="403"/>
                    <a:pt x="1312" y="403"/>
                    <a:pt x="1312" y="403"/>
                  </a:cubicBezTo>
                  <a:cubicBezTo>
                    <a:pt x="1291" y="413"/>
                    <a:pt x="1291" y="413"/>
                    <a:pt x="1291" y="413"/>
                  </a:cubicBezTo>
                  <a:cubicBezTo>
                    <a:pt x="1250" y="431"/>
                    <a:pt x="1250" y="431"/>
                    <a:pt x="1250" y="431"/>
                  </a:cubicBezTo>
                  <a:cubicBezTo>
                    <a:pt x="1249" y="446"/>
                    <a:pt x="1249" y="446"/>
                    <a:pt x="1249" y="446"/>
                  </a:cubicBezTo>
                  <a:cubicBezTo>
                    <a:pt x="1249" y="446"/>
                    <a:pt x="1276" y="445"/>
                    <a:pt x="1279" y="442"/>
                  </a:cubicBezTo>
                  <a:cubicBezTo>
                    <a:pt x="1282" y="439"/>
                    <a:pt x="1290" y="434"/>
                    <a:pt x="1294" y="432"/>
                  </a:cubicBezTo>
                  <a:cubicBezTo>
                    <a:pt x="1299" y="430"/>
                    <a:pt x="1327" y="423"/>
                    <a:pt x="1327" y="423"/>
                  </a:cubicBezTo>
                  <a:cubicBezTo>
                    <a:pt x="1378" y="377"/>
                    <a:pt x="1378" y="377"/>
                    <a:pt x="1378" y="377"/>
                  </a:cubicBezTo>
                  <a:cubicBezTo>
                    <a:pt x="1430" y="437"/>
                    <a:pt x="1430" y="437"/>
                    <a:pt x="1430" y="437"/>
                  </a:cubicBezTo>
                  <a:cubicBezTo>
                    <a:pt x="1442" y="457"/>
                    <a:pt x="1442" y="457"/>
                    <a:pt x="1442" y="457"/>
                  </a:cubicBezTo>
                  <a:cubicBezTo>
                    <a:pt x="1451" y="478"/>
                    <a:pt x="1451" y="478"/>
                    <a:pt x="1451" y="478"/>
                  </a:cubicBezTo>
                  <a:cubicBezTo>
                    <a:pt x="1448" y="487"/>
                    <a:pt x="1448" y="487"/>
                    <a:pt x="1448" y="487"/>
                  </a:cubicBezTo>
                  <a:cubicBezTo>
                    <a:pt x="1437" y="498"/>
                    <a:pt x="1437" y="498"/>
                    <a:pt x="1437" y="498"/>
                  </a:cubicBezTo>
                  <a:cubicBezTo>
                    <a:pt x="1420" y="510"/>
                    <a:pt x="1420" y="510"/>
                    <a:pt x="1420" y="510"/>
                  </a:cubicBezTo>
                  <a:cubicBezTo>
                    <a:pt x="1411" y="527"/>
                    <a:pt x="1411" y="527"/>
                    <a:pt x="1411" y="527"/>
                  </a:cubicBezTo>
                  <a:cubicBezTo>
                    <a:pt x="1413" y="540"/>
                    <a:pt x="1413" y="540"/>
                    <a:pt x="1413" y="540"/>
                  </a:cubicBezTo>
                  <a:cubicBezTo>
                    <a:pt x="1388" y="550"/>
                    <a:pt x="1388" y="550"/>
                    <a:pt x="1388" y="550"/>
                  </a:cubicBezTo>
                  <a:cubicBezTo>
                    <a:pt x="1378" y="582"/>
                    <a:pt x="1378" y="582"/>
                    <a:pt x="1378" y="582"/>
                  </a:cubicBezTo>
                  <a:cubicBezTo>
                    <a:pt x="1368" y="621"/>
                    <a:pt x="1368" y="621"/>
                    <a:pt x="1368" y="621"/>
                  </a:cubicBezTo>
                  <a:cubicBezTo>
                    <a:pt x="1368" y="632"/>
                    <a:pt x="1368" y="632"/>
                    <a:pt x="1368" y="632"/>
                  </a:cubicBezTo>
                  <a:cubicBezTo>
                    <a:pt x="1342" y="659"/>
                    <a:pt x="1342" y="659"/>
                    <a:pt x="1342" y="659"/>
                  </a:cubicBezTo>
                  <a:cubicBezTo>
                    <a:pt x="1314" y="659"/>
                    <a:pt x="1314" y="659"/>
                    <a:pt x="1314" y="659"/>
                  </a:cubicBezTo>
                  <a:cubicBezTo>
                    <a:pt x="1313" y="666"/>
                    <a:pt x="1313" y="666"/>
                    <a:pt x="1313" y="666"/>
                  </a:cubicBezTo>
                  <a:cubicBezTo>
                    <a:pt x="1332" y="674"/>
                    <a:pt x="1332" y="674"/>
                    <a:pt x="1332" y="674"/>
                  </a:cubicBezTo>
                  <a:cubicBezTo>
                    <a:pt x="1332" y="674"/>
                    <a:pt x="1331" y="679"/>
                    <a:pt x="1327" y="679"/>
                  </a:cubicBezTo>
                  <a:cubicBezTo>
                    <a:pt x="1324" y="679"/>
                    <a:pt x="1318" y="682"/>
                    <a:pt x="1318" y="682"/>
                  </a:cubicBezTo>
                  <a:cubicBezTo>
                    <a:pt x="1318" y="682"/>
                    <a:pt x="1311" y="715"/>
                    <a:pt x="1306" y="715"/>
                  </a:cubicBezTo>
                  <a:cubicBezTo>
                    <a:pt x="1302" y="715"/>
                    <a:pt x="1278" y="716"/>
                    <a:pt x="1278" y="716"/>
                  </a:cubicBezTo>
                  <a:cubicBezTo>
                    <a:pt x="1258" y="727"/>
                    <a:pt x="1258" y="727"/>
                    <a:pt x="1258" y="727"/>
                  </a:cubicBezTo>
                  <a:cubicBezTo>
                    <a:pt x="1251" y="729"/>
                    <a:pt x="1251" y="729"/>
                    <a:pt x="1251" y="729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6350">
              <a:solidFill>
                <a:schemeClr val="bg2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ro-RO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8" name="Group 563"/>
            <p:cNvGrpSpPr/>
            <p:nvPr/>
          </p:nvGrpSpPr>
          <p:grpSpPr>
            <a:xfrm>
              <a:off x="7765654" y="3188397"/>
              <a:ext cx="1337425" cy="2193303"/>
              <a:chOff x="5505450" y="2193925"/>
              <a:chExt cx="1168400" cy="1916113"/>
            </a:xfrm>
            <a:solidFill>
              <a:schemeClr val="tx1">
                <a:lumMod val="50000"/>
                <a:lumOff val="50000"/>
              </a:schemeClr>
            </a:solidFill>
          </p:grpSpPr>
          <p:sp>
            <p:nvSpPr>
              <p:cNvPr id="12" name="Freeform 526"/>
              <p:cNvSpPr>
                <a:spLocks/>
              </p:cNvSpPr>
              <p:nvPr/>
            </p:nvSpPr>
            <p:spPr bwMode="auto">
              <a:xfrm>
                <a:off x="6540500" y="2281238"/>
                <a:ext cx="133350" cy="76200"/>
              </a:xfrm>
              <a:custGeom>
                <a:avLst/>
                <a:gdLst/>
                <a:ahLst/>
                <a:cxnLst>
                  <a:cxn ang="0">
                    <a:pos x="0" y="44"/>
                  </a:cxn>
                  <a:cxn ang="0">
                    <a:pos x="42" y="0"/>
                  </a:cxn>
                  <a:cxn ang="0">
                    <a:pos x="132" y="38"/>
                  </a:cxn>
                  <a:cxn ang="0">
                    <a:pos x="134" y="84"/>
                  </a:cxn>
                  <a:cxn ang="0">
                    <a:pos x="76" y="76"/>
                  </a:cxn>
                  <a:cxn ang="0">
                    <a:pos x="31" y="48"/>
                  </a:cxn>
                  <a:cxn ang="0">
                    <a:pos x="0" y="44"/>
                  </a:cxn>
                </a:cxnLst>
                <a:rect l="0" t="0" r="r" b="b"/>
                <a:pathLst>
                  <a:path w="153" h="86">
                    <a:moveTo>
                      <a:pt x="0" y="44"/>
                    </a:moveTo>
                    <a:cubicBezTo>
                      <a:pt x="12" y="27"/>
                      <a:pt x="26" y="12"/>
                      <a:pt x="42" y="0"/>
                    </a:cubicBezTo>
                    <a:cubicBezTo>
                      <a:pt x="70" y="16"/>
                      <a:pt x="105" y="18"/>
                      <a:pt x="132" y="38"/>
                    </a:cubicBezTo>
                    <a:cubicBezTo>
                      <a:pt x="141" y="50"/>
                      <a:pt x="153" y="75"/>
                      <a:pt x="134" y="84"/>
                    </a:cubicBezTo>
                    <a:cubicBezTo>
                      <a:pt x="114" y="86"/>
                      <a:pt x="95" y="80"/>
                      <a:pt x="76" y="76"/>
                    </a:cubicBezTo>
                    <a:cubicBezTo>
                      <a:pt x="58" y="72"/>
                      <a:pt x="48" y="54"/>
                      <a:pt x="31" y="48"/>
                    </a:cubicBezTo>
                    <a:cubicBezTo>
                      <a:pt x="21" y="45"/>
                      <a:pt x="11" y="45"/>
                      <a:pt x="0" y="44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" name="Freeform 527"/>
              <p:cNvSpPr>
                <a:spLocks/>
              </p:cNvSpPr>
              <p:nvPr/>
            </p:nvSpPr>
            <p:spPr bwMode="auto">
              <a:xfrm>
                <a:off x="6386513" y="2193925"/>
                <a:ext cx="171450" cy="125413"/>
              </a:xfrm>
              <a:custGeom>
                <a:avLst/>
                <a:gdLst/>
                <a:ahLst/>
                <a:cxnLst>
                  <a:cxn ang="0">
                    <a:pos x="0" y="41"/>
                  </a:cxn>
                  <a:cxn ang="0">
                    <a:pos x="78" y="7"/>
                  </a:cxn>
                  <a:cxn ang="0">
                    <a:pos x="161" y="54"/>
                  </a:cxn>
                  <a:cxn ang="0">
                    <a:pos x="196" y="87"/>
                  </a:cxn>
                  <a:cxn ang="0">
                    <a:pos x="141" y="142"/>
                  </a:cxn>
                  <a:cxn ang="0">
                    <a:pos x="107" y="138"/>
                  </a:cxn>
                  <a:cxn ang="0">
                    <a:pos x="68" y="83"/>
                  </a:cxn>
                  <a:cxn ang="0">
                    <a:pos x="0" y="41"/>
                  </a:cxn>
                </a:cxnLst>
                <a:rect l="0" t="0" r="r" b="b"/>
                <a:pathLst>
                  <a:path w="196" h="143">
                    <a:moveTo>
                      <a:pt x="0" y="41"/>
                    </a:moveTo>
                    <a:cubicBezTo>
                      <a:pt x="17" y="17"/>
                      <a:pt x="47" y="0"/>
                      <a:pt x="78" y="7"/>
                    </a:cubicBezTo>
                    <a:cubicBezTo>
                      <a:pt x="109" y="14"/>
                      <a:pt x="142" y="27"/>
                      <a:pt x="161" y="54"/>
                    </a:cubicBezTo>
                    <a:cubicBezTo>
                      <a:pt x="170" y="67"/>
                      <a:pt x="183" y="78"/>
                      <a:pt x="196" y="87"/>
                    </a:cubicBezTo>
                    <a:cubicBezTo>
                      <a:pt x="177" y="105"/>
                      <a:pt x="159" y="123"/>
                      <a:pt x="141" y="142"/>
                    </a:cubicBezTo>
                    <a:cubicBezTo>
                      <a:pt x="130" y="141"/>
                      <a:pt x="118" y="143"/>
                      <a:pt x="107" y="138"/>
                    </a:cubicBezTo>
                    <a:cubicBezTo>
                      <a:pt x="89" y="124"/>
                      <a:pt x="82" y="101"/>
                      <a:pt x="68" y="83"/>
                    </a:cubicBezTo>
                    <a:cubicBezTo>
                      <a:pt x="49" y="63"/>
                      <a:pt x="23" y="54"/>
                      <a:pt x="0" y="41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" name="Freeform 528"/>
              <p:cNvSpPr>
                <a:spLocks/>
              </p:cNvSpPr>
              <p:nvPr/>
            </p:nvSpPr>
            <p:spPr bwMode="auto">
              <a:xfrm>
                <a:off x="5505450" y="2239963"/>
                <a:ext cx="1158875" cy="1870075"/>
              </a:xfrm>
              <a:custGeom>
                <a:avLst/>
                <a:gdLst/>
                <a:ahLst/>
                <a:cxnLst>
                  <a:cxn ang="0">
                    <a:pos x="872" y="113"/>
                  </a:cxn>
                  <a:cxn ang="0">
                    <a:pos x="747" y="231"/>
                  </a:cxn>
                  <a:cxn ang="0">
                    <a:pos x="630" y="336"/>
                  </a:cxn>
                  <a:cxn ang="0">
                    <a:pos x="575" y="353"/>
                  </a:cxn>
                  <a:cxn ang="0">
                    <a:pos x="559" y="348"/>
                  </a:cxn>
                  <a:cxn ang="0">
                    <a:pos x="537" y="322"/>
                  </a:cxn>
                  <a:cxn ang="0">
                    <a:pos x="553" y="245"/>
                  </a:cxn>
                  <a:cxn ang="0">
                    <a:pos x="389" y="304"/>
                  </a:cxn>
                  <a:cxn ang="0">
                    <a:pos x="534" y="173"/>
                  </a:cxn>
                  <a:cxn ang="0">
                    <a:pos x="737" y="166"/>
                  </a:cxn>
                  <a:cxn ang="0">
                    <a:pos x="615" y="144"/>
                  </a:cxn>
                  <a:cxn ang="0">
                    <a:pos x="405" y="152"/>
                  </a:cxn>
                  <a:cxn ang="0">
                    <a:pos x="235" y="355"/>
                  </a:cxn>
                  <a:cxn ang="0">
                    <a:pos x="297" y="590"/>
                  </a:cxn>
                  <a:cxn ang="0">
                    <a:pos x="297" y="754"/>
                  </a:cxn>
                  <a:cxn ang="0">
                    <a:pos x="139" y="953"/>
                  </a:cxn>
                  <a:cxn ang="0">
                    <a:pos x="242" y="1168"/>
                  </a:cxn>
                  <a:cxn ang="0">
                    <a:pos x="229" y="1327"/>
                  </a:cxn>
                  <a:cxn ang="0">
                    <a:pos x="101" y="1463"/>
                  </a:cxn>
                  <a:cxn ang="0">
                    <a:pos x="69" y="1580"/>
                  </a:cxn>
                  <a:cxn ang="0">
                    <a:pos x="2" y="1634"/>
                  </a:cxn>
                  <a:cxn ang="0">
                    <a:pos x="74" y="1820"/>
                  </a:cxn>
                  <a:cxn ang="0">
                    <a:pos x="194" y="1853"/>
                  </a:cxn>
                  <a:cxn ang="0">
                    <a:pos x="227" y="1962"/>
                  </a:cxn>
                  <a:cxn ang="0">
                    <a:pos x="290" y="2035"/>
                  </a:cxn>
                  <a:cxn ang="0">
                    <a:pos x="328" y="2051"/>
                  </a:cxn>
                  <a:cxn ang="0">
                    <a:pos x="466" y="2071"/>
                  </a:cxn>
                  <a:cxn ang="0">
                    <a:pos x="675" y="2086"/>
                  </a:cxn>
                  <a:cxn ang="0">
                    <a:pos x="751" y="2107"/>
                  </a:cxn>
                  <a:cxn ang="0">
                    <a:pos x="769" y="1953"/>
                  </a:cxn>
                  <a:cxn ang="0">
                    <a:pos x="1037" y="1915"/>
                  </a:cxn>
                  <a:cxn ang="0">
                    <a:pos x="864" y="1828"/>
                  </a:cxn>
                  <a:cxn ang="0">
                    <a:pos x="766" y="1815"/>
                  </a:cxn>
                  <a:cxn ang="0">
                    <a:pos x="675" y="1771"/>
                  </a:cxn>
                  <a:cxn ang="0">
                    <a:pos x="574" y="1765"/>
                  </a:cxn>
                  <a:cxn ang="0">
                    <a:pos x="533" y="1713"/>
                  </a:cxn>
                  <a:cxn ang="0">
                    <a:pos x="638" y="1733"/>
                  </a:cxn>
                  <a:cxn ang="0">
                    <a:pos x="905" y="1770"/>
                  </a:cxn>
                  <a:cxn ang="0">
                    <a:pos x="948" y="1561"/>
                  </a:cxn>
                  <a:cxn ang="0">
                    <a:pos x="990" y="1422"/>
                  </a:cxn>
                  <a:cxn ang="0">
                    <a:pos x="981" y="1377"/>
                  </a:cxn>
                  <a:cxn ang="0">
                    <a:pos x="1080" y="1352"/>
                  </a:cxn>
                  <a:cxn ang="0">
                    <a:pos x="923" y="1205"/>
                  </a:cxn>
                  <a:cxn ang="0">
                    <a:pos x="875" y="1079"/>
                  </a:cxn>
                  <a:cxn ang="0">
                    <a:pos x="818" y="1038"/>
                  </a:cxn>
                  <a:cxn ang="0">
                    <a:pos x="838" y="922"/>
                  </a:cxn>
                  <a:cxn ang="0">
                    <a:pos x="912" y="708"/>
                  </a:cxn>
                  <a:cxn ang="0">
                    <a:pos x="1072" y="670"/>
                  </a:cxn>
                  <a:cxn ang="0">
                    <a:pos x="1119" y="527"/>
                  </a:cxn>
                  <a:cxn ang="0">
                    <a:pos x="1151" y="399"/>
                  </a:cxn>
                  <a:cxn ang="0">
                    <a:pos x="1212" y="276"/>
                  </a:cxn>
                  <a:cxn ang="0">
                    <a:pos x="1322" y="174"/>
                  </a:cxn>
                  <a:cxn ang="0">
                    <a:pos x="1194" y="102"/>
                  </a:cxn>
                  <a:cxn ang="0">
                    <a:pos x="1135" y="154"/>
                  </a:cxn>
                  <a:cxn ang="0">
                    <a:pos x="1116" y="108"/>
                  </a:cxn>
                  <a:cxn ang="0">
                    <a:pos x="1008" y="0"/>
                  </a:cxn>
                </a:cxnLst>
                <a:rect l="0" t="0" r="r" b="b"/>
                <a:pathLst>
                  <a:path w="1323" h="2134">
                    <a:moveTo>
                      <a:pt x="953" y="0"/>
                    </a:moveTo>
                    <a:cubicBezTo>
                      <a:pt x="930" y="17"/>
                      <a:pt x="930" y="17"/>
                      <a:pt x="930" y="17"/>
                    </a:cubicBezTo>
                    <a:cubicBezTo>
                      <a:pt x="922" y="24"/>
                      <a:pt x="922" y="24"/>
                      <a:pt x="922" y="24"/>
                    </a:cubicBezTo>
                    <a:cubicBezTo>
                      <a:pt x="912" y="51"/>
                      <a:pt x="912" y="51"/>
                      <a:pt x="912" y="51"/>
                    </a:cubicBezTo>
                    <a:cubicBezTo>
                      <a:pt x="892" y="97"/>
                      <a:pt x="892" y="97"/>
                      <a:pt x="892" y="97"/>
                    </a:cubicBezTo>
                    <a:cubicBezTo>
                      <a:pt x="878" y="101"/>
                      <a:pt x="878" y="101"/>
                      <a:pt x="878" y="101"/>
                    </a:cubicBezTo>
                    <a:cubicBezTo>
                      <a:pt x="872" y="113"/>
                      <a:pt x="872" y="113"/>
                      <a:pt x="872" y="113"/>
                    </a:cubicBezTo>
                    <a:cubicBezTo>
                      <a:pt x="858" y="137"/>
                      <a:pt x="858" y="137"/>
                      <a:pt x="858" y="137"/>
                    </a:cubicBezTo>
                    <a:cubicBezTo>
                      <a:pt x="826" y="160"/>
                      <a:pt x="826" y="160"/>
                      <a:pt x="826" y="160"/>
                    </a:cubicBezTo>
                    <a:cubicBezTo>
                      <a:pt x="798" y="188"/>
                      <a:pt x="798" y="188"/>
                      <a:pt x="798" y="188"/>
                    </a:cubicBezTo>
                    <a:cubicBezTo>
                      <a:pt x="783" y="194"/>
                      <a:pt x="783" y="194"/>
                      <a:pt x="783" y="194"/>
                    </a:cubicBezTo>
                    <a:cubicBezTo>
                      <a:pt x="771" y="205"/>
                      <a:pt x="771" y="205"/>
                      <a:pt x="771" y="205"/>
                    </a:cubicBezTo>
                    <a:cubicBezTo>
                      <a:pt x="770" y="232"/>
                      <a:pt x="770" y="232"/>
                      <a:pt x="770" y="232"/>
                    </a:cubicBezTo>
                    <a:cubicBezTo>
                      <a:pt x="747" y="231"/>
                      <a:pt x="747" y="231"/>
                      <a:pt x="747" y="231"/>
                    </a:cubicBezTo>
                    <a:cubicBezTo>
                      <a:pt x="713" y="258"/>
                      <a:pt x="713" y="258"/>
                      <a:pt x="713" y="258"/>
                    </a:cubicBezTo>
                    <a:cubicBezTo>
                      <a:pt x="686" y="272"/>
                      <a:pt x="686" y="272"/>
                      <a:pt x="686" y="272"/>
                    </a:cubicBezTo>
                    <a:cubicBezTo>
                      <a:pt x="684" y="322"/>
                      <a:pt x="684" y="322"/>
                      <a:pt x="684" y="322"/>
                    </a:cubicBezTo>
                    <a:cubicBezTo>
                      <a:pt x="670" y="322"/>
                      <a:pt x="670" y="322"/>
                      <a:pt x="670" y="322"/>
                    </a:cubicBezTo>
                    <a:cubicBezTo>
                      <a:pt x="639" y="294"/>
                      <a:pt x="639" y="294"/>
                      <a:pt x="639" y="294"/>
                    </a:cubicBezTo>
                    <a:cubicBezTo>
                      <a:pt x="637" y="317"/>
                      <a:pt x="637" y="317"/>
                      <a:pt x="637" y="317"/>
                    </a:cubicBezTo>
                    <a:cubicBezTo>
                      <a:pt x="637" y="317"/>
                      <a:pt x="630" y="334"/>
                      <a:pt x="630" y="336"/>
                    </a:cubicBezTo>
                    <a:cubicBezTo>
                      <a:pt x="629" y="338"/>
                      <a:pt x="614" y="356"/>
                      <a:pt x="614" y="356"/>
                    </a:cubicBezTo>
                    <a:cubicBezTo>
                      <a:pt x="653" y="441"/>
                      <a:pt x="653" y="441"/>
                      <a:pt x="653" y="441"/>
                    </a:cubicBezTo>
                    <a:cubicBezTo>
                      <a:pt x="660" y="459"/>
                      <a:pt x="660" y="459"/>
                      <a:pt x="660" y="459"/>
                    </a:cubicBezTo>
                    <a:cubicBezTo>
                      <a:pt x="656" y="466"/>
                      <a:pt x="656" y="466"/>
                      <a:pt x="656" y="466"/>
                    </a:cubicBezTo>
                    <a:cubicBezTo>
                      <a:pt x="645" y="455"/>
                      <a:pt x="645" y="455"/>
                      <a:pt x="645" y="455"/>
                    </a:cubicBezTo>
                    <a:cubicBezTo>
                      <a:pt x="601" y="354"/>
                      <a:pt x="601" y="354"/>
                      <a:pt x="601" y="354"/>
                    </a:cubicBezTo>
                    <a:cubicBezTo>
                      <a:pt x="575" y="353"/>
                      <a:pt x="575" y="353"/>
                      <a:pt x="575" y="353"/>
                    </a:cubicBezTo>
                    <a:cubicBezTo>
                      <a:pt x="568" y="367"/>
                      <a:pt x="568" y="367"/>
                      <a:pt x="568" y="367"/>
                    </a:cubicBezTo>
                    <a:cubicBezTo>
                      <a:pt x="551" y="381"/>
                      <a:pt x="551" y="381"/>
                      <a:pt x="551" y="381"/>
                    </a:cubicBezTo>
                    <a:cubicBezTo>
                      <a:pt x="551" y="381"/>
                      <a:pt x="542" y="393"/>
                      <a:pt x="539" y="393"/>
                    </a:cubicBezTo>
                    <a:cubicBezTo>
                      <a:pt x="537" y="393"/>
                      <a:pt x="537" y="390"/>
                      <a:pt x="537" y="390"/>
                    </a:cubicBezTo>
                    <a:cubicBezTo>
                      <a:pt x="540" y="373"/>
                      <a:pt x="540" y="373"/>
                      <a:pt x="540" y="373"/>
                    </a:cubicBezTo>
                    <a:cubicBezTo>
                      <a:pt x="563" y="353"/>
                      <a:pt x="563" y="353"/>
                      <a:pt x="563" y="353"/>
                    </a:cubicBezTo>
                    <a:cubicBezTo>
                      <a:pt x="559" y="348"/>
                      <a:pt x="559" y="348"/>
                      <a:pt x="559" y="348"/>
                    </a:cubicBezTo>
                    <a:cubicBezTo>
                      <a:pt x="545" y="340"/>
                      <a:pt x="545" y="340"/>
                      <a:pt x="545" y="340"/>
                    </a:cubicBezTo>
                    <a:cubicBezTo>
                      <a:pt x="531" y="355"/>
                      <a:pt x="531" y="355"/>
                      <a:pt x="531" y="355"/>
                    </a:cubicBezTo>
                    <a:cubicBezTo>
                      <a:pt x="531" y="355"/>
                      <a:pt x="518" y="372"/>
                      <a:pt x="512" y="376"/>
                    </a:cubicBezTo>
                    <a:cubicBezTo>
                      <a:pt x="505" y="380"/>
                      <a:pt x="511" y="370"/>
                      <a:pt x="511" y="370"/>
                    </a:cubicBezTo>
                    <a:cubicBezTo>
                      <a:pt x="519" y="349"/>
                      <a:pt x="519" y="349"/>
                      <a:pt x="519" y="349"/>
                    </a:cubicBezTo>
                    <a:cubicBezTo>
                      <a:pt x="528" y="332"/>
                      <a:pt x="528" y="332"/>
                      <a:pt x="528" y="332"/>
                    </a:cubicBezTo>
                    <a:cubicBezTo>
                      <a:pt x="537" y="322"/>
                      <a:pt x="537" y="322"/>
                      <a:pt x="537" y="322"/>
                    </a:cubicBezTo>
                    <a:cubicBezTo>
                      <a:pt x="548" y="307"/>
                      <a:pt x="548" y="307"/>
                      <a:pt x="548" y="307"/>
                    </a:cubicBezTo>
                    <a:cubicBezTo>
                      <a:pt x="545" y="298"/>
                      <a:pt x="545" y="298"/>
                      <a:pt x="545" y="298"/>
                    </a:cubicBezTo>
                    <a:cubicBezTo>
                      <a:pt x="539" y="295"/>
                      <a:pt x="539" y="295"/>
                      <a:pt x="539" y="295"/>
                    </a:cubicBezTo>
                    <a:cubicBezTo>
                      <a:pt x="531" y="293"/>
                      <a:pt x="531" y="293"/>
                      <a:pt x="531" y="293"/>
                    </a:cubicBezTo>
                    <a:cubicBezTo>
                      <a:pt x="529" y="275"/>
                      <a:pt x="529" y="275"/>
                      <a:pt x="529" y="275"/>
                    </a:cubicBezTo>
                    <a:cubicBezTo>
                      <a:pt x="535" y="259"/>
                      <a:pt x="535" y="259"/>
                      <a:pt x="535" y="259"/>
                    </a:cubicBezTo>
                    <a:cubicBezTo>
                      <a:pt x="553" y="245"/>
                      <a:pt x="553" y="245"/>
                      <a:pt x="553" y="245"/>
                    </a:cubicBezTo>
                    <a:cubicBezTo>
                      <a:pt x="554" y="238"/>
                      <a:pt x="554" y="238"/>
                      <a:pt x="554" y="238"/>
                    </a:cubicBezTo>
                    <a:cubicBezTo>
                      <a:pt x="542" y="238"/>
                      <a:pt x="542" y="238"/>
                      <a:pt x="542" y="238"/>
                    </a:cubicBezTo>
                    <a:cubicBezTo>
                      <a:pt x="504" y="246"/>
                      <a:pt x="504" y="246"/>
                      <a:pt x="504" y="246"/>
                    </a:cubicBezTo>
                    <a:cubicBezTo>
                      <a:pt x="492" y="253"/>
                      <a:pt x="492" y="253"/>
                      <a:pt x="492" y="253"/>
                    </a:cubicBezTo>
                    <a:cubicBezTo>
                      <a:pt x="492" y="253"/>
                      <a:pt x="480" y="287"/>
                      <a:pt x="478" y="289"/>
                    </a:cubicBezTo>
                    <a:cubicBezTo>
                      <a:pt x="476" y="291"/>
                      <a:pt x="435" y="289"/>
                      <a:pt x="435" y="289"/>
                    </a:cubicBezTo>
                    <a:cubicBezTo>
                      <a:pt x="389" y="304"/>
                      <a:pt x="389" y="304"/>
                      <a:pt x="389" y="304"/>
                    </a:cubicBezTo>
                    <a:cubicBezTo>
                      <a:pt x="370" y="304"/>
                      <a:pt x="370" y="304"/>
                      <a:pt x="370" y="304"/>
                    </a:cubicBezTo>
                    <a:cubicBezTo>
                      <a:pt x="371" y="292"/>
                      <a:pt x="371" y="292"/>
                      <a:pt x="371" y="292"/>
                    </a:cubicBezTo>
                    <a:cubicBezTo>
                      <a:pt x="450" y="274"/>
                      <a:pt x="450" y="274"/>
                      <a:pt x="450" y="274"/>
                    </a:cubicBezTo>
                    <a:cubicBezTo>
                      <a:pt x="470" y="207"/>
                      <a:pt x="470" y="207"/>
                      <a:pt x="470" y="207"/>
                    </a:cubicBezTo>
                    <a:cubicBezTo>
                      <a:pt x="478" y="197"/>
                      <a:pt x="478" y="197"/>
                      <a:pt x="478" y="197"/>
                    </a:cubicBezTo>
                    <a:cubicBezTo>
                      <a:pt x="478" y="197"/>
                      <a:pt x="495" y="196"/>
                      <a:pt x="497" y="196"/>
                    </a:cubicBezTo>
                    <a:cubicBezTo>
                      <a:pt x="500" y="196"/>
                      <a:pt x="534" y="173"/>
                      <a:pt x="534" y="173"/>
                    </a:cubicBezTo>
                    <a:cubicBezTo>
                      <a:pt x="556" y="173"/>
                      <a:pt x="556" y="173"/>
                      <a:pt x="556" y="173"/>
                    </a:cubicBezTo>
                    <a:cubicBezTo>
                      <a:pt x="555" y="187"/>
                      <a:pt x="555" y="187"/>
                      <a:pt x="555" y="187"/>
                    </a:cubicBezTo>
                    <a:cubicBezTo>
                      <a:pt x="604" y="188"/>
                      <a:pt x="604" y="188"/>
                      <a:pt x="604" y="188"/>
                    </a:cubicBezTo>
                    <a:cubicBezTo>
                      <a:pt x="639" y="210"/>
                      <a:pt x="639" y="210"/>
                      <a:pt x="639" y="210"/>
                    </a:cubicBezTo>
                    <a:cubicBezTo>
                      <a:pt x="685" y="209"/>
                      <a:pt x="685" y="209"/>
                      <a:pt x="685" y="209"/>
                    </a:cubicBezTo>
                    <a:cubicBezTo>
                      <a:pt x="702" y="192"/>
                      <a:pt x="702" y="192"/>
                      <a:pt x="702" y="192"/>
                    </a:cubicBezTo>
                    <a:cubicBezTo>
                      <a:pt x="737" y="166"/>
                      <a:pt x="737" y="166"/>
                      <a:pt x="737" y="166"/>
                    </a:cubicBezTo>
                    <a:cubicBezTo>
                      <a:pt x="726" y="159"/>
                      <a:pt x="726" y="159"/>
                      <a:pt x="726" y="159"/>
                    </a:cubicBezTo>
                    <a:cubicBezTo>
                      <a:pt x="707" y="146"/>
                      <a:pt x="707" y="146"/>
                      <a:pt x="707" y="146"/>
                    </a:cubicBezTo>
                    <a:cubicBezTo>
                      <a:pt x="706" y="130"/>
                      <a:pt x="706" y="130"/>
                      <a:pt x="706" y="130"/>
                    </a:cubicBezTo>
                    <a:cubicBezTo>
                      <a:pt x="676" y="130"/>
                      <a:pt x="676" y="130"/>
                      <a:pt x="676" y="130"/>
                    </a:cubicBezTo>
                    <a:cubicBezTo>
                      <a:pt x="667" y="137"/>
                      <a:pt x="667" y="137"/>
                      <a:pt x="667" y="137"/>
                    </a:cubicBezTo>
                    <a:cubicBezTo>
                      <a:pt x="655" y="144"/>
                      <a:pt x="655" y="144"/>
                      <a:pt x="655" y="144"/>
                    </a:cubicBezTo>
                    <a:cubicBezTo>
                      <a:pt x="615" y="144"/>
                      <a:pt x="615" y="144"/>
                      <a:pt x="615" y="144"/>
                    </a:cubicBezTo>
                    <a:cubicBezTo>
                      <a:pt x="608" y="140"/>
                      <a:pt x="608" y="140"/>
                      <a:pt x="608" y="140"/>
                    </a:cubicBezTo>
                    <a:cubicBezTo>
                      <a:pt x="527" y="50"/>
                      <a:pt x="527" y="50"/>
                      <a:pt x="527" y="50"/>
                    </a:cubicBezTo>
                    <a:cubicBezTo>
                      <a:pt x="480" y="50"/>
                      <a:pt x="480" y="50"/>
                      <a:pt x="480" y="50"/>
                    </a:cubicBezTo>
                    <a:cubicBezTo>
                      <a:pt x="463" y="58"/>
                      <a:pt x="463" y="58"/>
                      <a:pt x="463" y="58"/>
                    </a:cubicBezTo>
                    <a:cubicBezTo>
                      <a:pt x="433" y="80"/>
                      <a:pt x="433" y="80"/>
                      <a:pt x="433" y="80"/>
                    </a:cubicBezTo>
                    <a:cubicBezTo>
                      <a:pt x="420" y="102"/>
                      <a:pt x="420" y="102"/>
                      <a:pt x="420" y="102"/>
                    </a:cubicBezTo>
                    <a:cubicBezTo>
                      <a:pt x="405" y="152"/>
                      <a:pt x="405" y="152"/>
                      <a:pt x="405" y="152"/>
                    </a:cubicBezTo>
                    <a:cubicBezTo>
                      <a:pt x="375" y="232"/>
                      <a:pt x="375" y="232"/>
                      <a:pt x="375" y="232"/>
                    </a:cubicBezTo>
                    <a:cubicBezTo>
                      <a:pt x="342" y="287"/>
                      <a:pt x="342" y="287"/>
                      <a:pt x="342" y="287"/>
                    </a:cubicBezTo>
                    <a:cubicBezTo>
                      <a:pt x="318" y="310"/>
                      <a:pt x="318" y="310"/>
                      <a:pt x="318" y="310"/>
                    </a:cubicBezTo>
                    <a:cubicBezTo>
                      <a:pt x="289" y="325"/>
                      <a:pt x="289" y="325"/>
                      <a:pt x="289" y="325"/>
                    </a:cubicBezTo>
                    <a:cubicBezTo>
                      <a:pt x="251" y="324"/>
                      <a:pt x="251" y="324"/>
                      <a:pt x="251" y="324"/>
                    </a:cubicBezTo>
                    <a:cubicBezTo>
                      <a:pt x="236" y="335"/>
                      <a:pt x="236" y="335"/>
                      <a:pt x="236" y="335"/>
                    </a:cubicBezTo>
                    <a:cubicBezTo>
                      <a:pt x="235" y="355"/>
                      <a:pt x="235" y="355"/>
                      <a:pt x="235" y="355"/>
                    </a:cubicBezTo>
                    <a:cubicBezTo>
                      <a:pt x="243" y="364"/>
                      <a:pt x="243" y="364"/>
                      <a:pt x="243" y="364"/>
                    </a:cubicBezTo>
                    <a:cubicBezTo>
                      <a:pt x="261" y="390"/>
                      <a:pt x="261" y="390"/>
                      <a:pt x="261" y="390"/>
                    </a:cubicBezTo>
                    <a:cubicBezTo>
                      <a:pt x="274" y="412"/>
                      <a:pt x="274" y="412"/>
                      <a:pt x="274" y="412"/>
                    </a:cubicBezTo>
                    <a:cubicBezTo>
                      <a:pt x="274" y="412"/>
                      <a:pt x="285" y="444"/>
                      <a:pt x="286" y="446"/>
                    </a:cubicBezTo>
                    <a:cubicBezTo>
                      <a:pt x="287" y="448"/>
                      <a:pt x="292" y="452"/>
                      <a:pt x="292" y="452"/>
                    </a:cubicBezTo>
                    <a:cubicBezTo>
                      <a:pt x="292" y="583"/>
                      <a:pt x="292" y="583"/>
                      <a:pt x="292" y="583"/>
                    </a:cubicBezTo>
                    <a:cubicBezTo>
                      <a:pt x="297" y="590"/>
                      <a:pt x="297" y="590"/>
                      <a:pt x="297" y="590"/>
                    </a:cubicBezTo>
                    <a:cubicBezTo>
                      <a:pt x="298" y="608"/>
                      <a:pt x="298" y="608"/>
                      <a:pt x="298" y="608"/>
                    </a:cubicBezTo>
                    <a:cubicBezTo>
                      <a:pt x="319" y="633"/>
                      <a:pt x="319" y="633"/>
                      <a:pt x="319" y="633"/>
                    </a:cubicBezTo>
                    <a:cubicBezTo>
                      <a:pt x="319" y="658"/>
                      <a:pt x="319" y="658"/>
                      <a:pt x="319" y="658"/>
                    </a:cubicBezTo>
                    <a:cubicBezTo>
                      <a:pt x="311" y="693"/>
                      <a:pt x="311" y="693"/>
                      <a:pt x="311" y="693"/>
                    </a:cubicBezTo>
                    <a:cubicBezTo>
                      <a:pt x="306" y="717"/>
                      <a:pt x="306" y="717"/>
                      <a:pt x="306" y="717"/>
                    </a:cubicBezTo>
                    <a:cubicBezTo>
                      <a:pt x="300" y="745"/>
                      <a:pt x="300" y="745"/>
                      <a:pt x="300" y="745"/>
                    </a:cubicBezTo>
                    <a:cubicBezTo>
                      <a:pt x="297" y="754"/>
                      <a:pt x="297" y="754"/>
                      <a:pt x="297" y="754"/>
                    </a:cubicBezTo>
                    <a:cubicBezTo>
                      <a:pt x="279" y="795"/>
                      <a:pt x="279" y="795"/>
                      <a:pt x="279" y="795"/>
                    </a:cubicBezTo>
                    <a:cubicBezTo>
                      <a:pt x="266" y="818"/>
                      <a:pt x="266" y="818"/>
                      <a:pt x="266" y="818"/>
                    </a:cubicBezTo>
                    <a:cubicBezTo>
                      <a:pt x="246" y="839"/>
                      <a:pt x="246" y="839"/>
                      <a:pt x="246" y="839"/>
                    </a:cubicBezTo>
                    <a:cubicBezTo>
                      <a:pt x="180" y="893"/>
                      <a:pt x="180" y="893"/>
                      <a:pt x="180" y="893"/>
                    </a:cubicBezTo>
                    <a:cubicBezTo>
                      <a:pt x="169" y="916"/>
                      <a:pt x="169" y="916"/>
                      <a:pt x="169" y="916"/>
                    </a:cubicBezTo>
                    <a:cubicBezTo>
                      <a:pt x="166" y="925"/>
                      <a:pt x="166" y="925"/>
                      <a:pt x="166" y="925"/>
                    </a:cubicBezTo>
                    <a:cubicBezTo>
                      <a:pt x="139" y="953"/>
                      <a:pt x="139" y="953"/>
                      <a:pt x="139" y="953"/>
                    </a:cubicBezTo>
                    <a:cubicBezTo>
                      <a:pt x="99" y="1001"/>
                      <a:pt x="99" y="1001"/>
                      <a:pt x="99" y="1001"/>
                    </a:cubicBezTo>
                    <a:cubicBezTo>
                      <a:pt x="98" y="1040"/>
                      <a:pt x="98" y="1040"/>
                      <a:pt x="98" y="1040"/>
                    </a:cubicBezTo>
                    <a:cubicBezTo>
                      <a:pt x="103" y="1052"/>
                      <a:pt x="103" y="1052"/>
                      <a:pt x="103" y="1052"/>
                    </a:cubicBezTo>
                    <a:cubicBezTo>
                      <a:pt x="129" y="1078"/>
                      <a:pt x="129" y="1078"/>
                      <a:pt x="129" y="1078"/>
                    </a:cubicBezTo>
                    <a:cubicBezTo>
                      <a:pt x="178" y="1118"/>
                      <a:pt x="178" y="1118"/>
                      <a:pt x="178" y="1118"/>
                    </a:cubicBezTo>
                    <a:cubicBezTo>
                      <a:pt x="204" y="1152"/>
                      <a:pt x="204" y="1152"/>
                      <a:pt x="204" y="1152"/>
                    </a:cubicBezTo>
                    <a:cubicBezTo>
                      <a:pt x="242" y="1168"/>
                      <a:pt x="242" y="1168"/>
                      <a:pt x="242" y="1168"/>
                    </a:cubicBezTo>
                    <a:cubicBezTo>
                      <a:pt x="262" y="1170"/>
                      <a:pt x="262" y="1170"/>
                      <a:pt x="262" y="1170"/>
                    </a:cubicBezTo>
                    <a:cubicBezTo>
                      <a:pt x="277" y="1174"/>
                      <a:pt x="277" y="1174"/>
                      <a:pt x="277" y="1174"/>
                    </a:cubicBezTo>
                    <a:cubicBezTo>
                      <a:pt x="277" y="1200"/>
                      <a:pt x="277" y="1200"/>
                      <a:pt x="277" y="1200"/>
                    </a:cubicBezTo>
                    <a:cubicBezTo>
                      <a:pt x="244" y="1232"/>
                      <a:pt x="244" y="1232"/>
                      <a:pt x="244" y="1232"/>
                    </a:cubicBezTo>
                    <a:cubicBezTo>
                      <a:pt x="241" y="1257"/>
                      <a:pt x="241" y="1257"/>
                      <a:pt x="241" y="1257"/>
                    </a:cubicBezTo>
                    <a:cubicBezTo>
                      <a:pt x="236" y="1302"/>
                      <a:pt x="236" y="1302"/>
                      <a:pt x="236" y="1302"/>
                    </a:cubicBezTo>
                    <a:cubicBezTo>
                      <a:pt x="229" y="1327"/>
                      <a:pt x="229" y="1327"/>
                      <a:pt x="229" y="1327"/>
                    </a:cubicBezTo>
                    <a:cubicBezTo>
                      <a:pt x="222" y="1338"/>
                      <a:pt x="222" y="1338"/>
                      <a:pt x="222" y="1338"/>
                    </a:cubicBezTo>
                    <a:cubicBezTo>
                      <a:pt x="212" y="1349"/>
                      <a:pt x="212" y="1349"/>
                      <a:pt x="212" y="1349"/>
                    </a:cubicBezTo>
                    <a:cubicBezTo>
                      <a:pt x="187" y="1361"/>
                      <a:pt x="187" y="1361"/>
                      <a:pt x="187" y="1361"/>
                    </a:cubicBezTo>
                    <a:cubicBezTo>
                      <a:pt x="169" y="1366"/>
                      <a:pt x="169" y="1366"/>
                      <a:pt x="169" y="1366"/>
                    </a:cubicBezTo>
                    <a:cubicBezTo>
                      <a:pt x="157" y="1381"/>
                      <a:pt x="157" y="1381"/>
                      <a:pt x="157" y="1381"/>
                    </a:cubicBezTo>
                    <a:cubicBezTo>
                      <a:pt x="130" y="1419"/>
                      <a:pt x="130" y="1419"/>
                      <a:pt x="130" y="1419"/>
                    </a:cubicBezTo>
                    <a:cubicBezTo>
                      <a:pt x="101" y="1463"/>
                      <a:pt x="101" y="1463"/>
                      <a:pt x="101" y="1463"/>
                    </a:cubicBezTo>
                    <a:cubicBezTo>
                      <a:pt x="101" y="1463"/>
                      <a:pt x="98" y="1483"/>
                      <a:pt x="98" y="1486"/>
                    </a:cubicBezTo>
                    <a:cubicBezTo>
                      <a:pt x="98" y="1489"/>
                      <a:pt x="104" y="1495"/>
                      <a:pt x="104" y="1495"/>
                    </a:cubicBezTo>
                    <a:cubicBezTo>
                      <a:pt x="105" y="1524"/>
                      <a:pt x="105" y="1524"/>
                      <a:pt x="105" y="1524"/>
                    </a:cubicBezTo>
                    <a:cubicBezTo>
                      <a:pt x="91" y="1543"/>
                      <a:pt x="91" y="1543"/>
                      <a:pt x="91" y="1543"/>
                    </a:cubicBezTo>
                    <a:cubicBezTo>
                      <a:pt x="90" y="1575"/>
                      <a:pt x="90" y="1575"/>
                      <a:pt x="90" y="1575"/>
                    </a:cubicBezTo>
                    <a:cubicBezTo>
                      <a:pt x="82" y="1581"/>
                      <a:pt x="82" y="1581"/>
                      <a:pt x="82" y="1581"/>
                    </a:cubicBezTo>
                    <a:cubicBezTo>
                      <a:pt x="69" y="1580"/>
                      <a:pt x="69" y="1580"/>
                      <a:pt x="69" y="1580"/>
                    </a:cubicBezTo>
                    <a:cubicBezTo>
                      <a:pt x="58" y="1567"/>
                      <a:pt x="58" y="1567"/>
                      <a:pt x="58" y="1567"/>
                    </a:cubicBezTo>
                    <a:cubicBezTo>
                      <a:pt x="51" y="1555"/>
                      <a:pt x="51" y="1555"/>
                      <a:pt x="51" y="1555"/>
                    </a:cubicBezTo>
                    <a:cubicBezTo>
                      <a:pt x="32" y="1551"/>
                      <a:pt x="32" y="1551"/>
                      <a:pt x="32" y="1551"/>
                    </a:cubicBezTo>
                    <a:cubicBezTo>
                      <a:pt x="23" y="1576"/>
                      <a:pt x="23" y="1576"/>
                      <a:pt x="23" y="1576"/>
                    </a:cubicBezTo>
                    <a:cubicBezTo>
                      <a:pt x="14" y="1588"/>
                      <a:pt x="14" y="1588"/>
                      <a:pt x="14" y="1588"/>
                    </a:cubicBezTo>
                    <a:cubicBezTo>
                      <a:pt x="0" y="1612"/>
                      <a:pt x="0" y="1612"/>
                      <a:pt x="0" y="1612"/>
                    </a:cubicBezTo>
                    <a:cubicBezTo>
                      <a:pt x="2" y="1634"/>
                      <a:pt x="2" y="1634"/>
                      <a:pt x="2" y="1634"/>
                    </a:cubicBezTo>
                    <a:cubicBezTo>
                      <a:pt x="15" y="1643"/>
                      <a:pt x="15" y="1643"/>
                      <a:pt x="15" y="1643"/>
                    </a:cubicBezTo>
                    <a:cubicBezTo>
                      <a:pt x="43" y="1675"/>
                      <a:pt x="43" y="1675"/>
                      <a:pt x="43" y="1675"/>
                    </a:cubicBezTo>
                    <a:cubicBezTo>
                      <a:pt x="46" y="1719"/>
                      <a:pt x="46" y="1719"/>
                      <a:pt x="46" y="1719"/>
                    </a:cubicBezTo>
                    <a:cubicBezTo>
                      <a:pt x="58" y="1738"/>
                      <a:pt x="58" y="1738"/>
                      <a:pt x="58" y="1738"/>
                    </a:cubicBezTo>
                    <a:cubicBezTo>
                      <a:pt x="61" y="1802"/>
                      <a:pt x="61" y="1802"/>
                      <a:pt x="61" y="1802"/>
                    </a:cubicBezTo>
                    <a:cubicBezTo>
                      <a:pt x="65" y="1809"/>
                      <a:pt x="65" y="1809"/>
                      <a:pt x="65" y="1809"/>
                    </a:cubicBezTo>
                    <a:cubicBezTo>
                      <a:pt x="74" y="1820"/>
                      <a:pt x="74" y="1820"/>
                      <a:pt x="74" y="1820"/>
                    </a:cubicBezTo>
                    <a:cubicBezTo>
                      <a:pt x="94" y="1837"/>
                      <a:pt x="94" y="1837"/>
                      <a:pt x="94" y="1837"/>
                    </a:cubicBezTo>
                    <a:cubicBezTo>
                      <a:pt x="107" y="1848"/>
                      <a:pt x="107" y="1848"/>
                      <a:pt x="107" y="1848"/>
                    </a:cubicBezTo>
                    <a:cubicBezTo>
                      <a:pt x="118" y="1852"/>
                      <a:pt x="118" y="1852"/>
                      <a:pt x="118" y="1852"/>
                    </a:cubicBezTo>
                    <a:cubicBezTo>
                      <a:pt x="149" y="1856"/>
                      <a:pt x="149" y="1856"/>
                      <a:pt x="149" y="1856"/>
                    </a:cubicBezTo>
                    <a:cubicBezTo>
                      <a:pt x="159" y="1849"/>
                      <a:pt x="159" y="1849"/>
                      <a:pt x="159" y="1849"/>
                    </a:cubicBezTo>
                    <a:cubicBezTo>
                      <a:pt x="183" y="1846"/>
                      <a:pt x="183" y="1846"/>
                      <a:pt x="183" y="1846"/>
                    </a:cubicBezTo>
                    <a:cubicBezTo>
                      <a:pt x="194" y="1853"/>
                      <a:pt x="194" y="1853"/>
                      <a:pt x="194" y="1853"/>
                    </a:cubicBezTo>
                    <a:cubicBezTo>
                      <a:pt x="272" y="1854"/>
                      <a:pt x="272" y="1854"/>
                      <a:pt x="272" y="1854"/>
                    </a:cubicBezTo>
                    <a:cubicBezTo>
                      <a:pt x="285" y="1868"/>
                      <a:pt x="285" y="1868"/>
                      <a:pt x="285" y="1868"/>
                    </a:cubicBezTo>
                    <a:cubicBezTo>
                      <a:pt x="289" y="1894"/>
                      <a:pt x="289" y="1894"/>
                      <a:pt x="289" y="1894"/>
                    </a:cubicBezTo>
                    <a:cubicBezTo>
                      <a:pt x="279" y="1907"/>
                      <a:pt x="279" y="1907"/>
                      <a:pt x="279" y="1907"/>
                    </a:cubicBezTo>
                    <a:cubicBezTo>
                      <a:pt x="263" y="1923"/>
                      <a:pt x="263" y="1923"/>
                      <a:pt x="263" y="1923"/>
                    </a:cubicBezTo>
                    <a:cubicBezTo>
                      <a:pt x="239" y="1948"/>
                      <a:pt x="239" y="1948"/>
                      <a:pt x="239" y="1948"/>
                    </a:cubicBezTo>
                    <a:cubicBezTo>
                      <a:pt x="227" y="1962"/>
                      <a:pt x="227" y="1962"/>
                      <a:pt x="227" y="1962"/>
                    </a:cubicBezTo>
                    <a:cubicBezTo>
                      <a:pt x="225" y="1980"/>
                      <a:pt x="225" y="1980"/>
                      <a:pt x="225" y="1980"/>
                    </a:cubicBezTo>
                    <a:cubicBezTo>
                      <a:pt x="236" y="2001"/>
                      <a:pt x="236" y="2001"/>
                      <a:pt x="236" y="2001"/>
                    </a:cubicBezTo>
                    <a:cubicBezTo>
                      <a:pt x="259" y="2051"/>
                      <a:pt x="259" y="2051"/>
                      <a:pt x="259" y="2051"/>
                    </a:cubicBezTo>
                    <a:cubicBezTo>
                      <a:pt x="259" y="2051"/>
                      <a:pt x="259" y="2051"/>
                      <a:pt x="259" y="2051"/>
                    </a:cubicBezTo>
                    <a:cubicBezTo>
                      <a:pt x="275" y="2046"/>
                      <a:pt x="275" y="2046"/>
                      <a:pt x="275" y="2046"/>
                    </a:cubicBezTo>
                    <a:cubicBezTo>
                      <a:pt x="282" y="2038"/>
                      <a:pt x="282" y="2038"/>
                      <a:pt x="282" y="2038"/>
                    </a:cubicBezTo>
                    <a:cubicBezTo>
                      <a:pt x="290" y="2035"/>
                      <a:pt x="290" y="2035"/>
                      <a:pt x="290" y="2035"/>
                    </a:cubicBezTo>
                    <a:cubicBezTo>
                      <a:pt x="292" y="2038"/>
                      <a:pt x="292" y="2038"/>
                      <a:pt x="292" y="2038"/>
                    </a:cubicBezTo>
                    <a:cubicBezTo>
                      <a:pt x="285" y="2053"/>
                      <a:pt x="285" y="2053"/>
                      <a:pt x="285" y="2053"/>
                    </a:cubicBezTo>
                    <a:cubicBezTo>
                      <a:pt x="276" y="2065"/>
                      <a:pt x="276" y="2065"/>
                      <a:pt x="276" y="2065"/>
                    </a:cubicBezTo>
                    <a:cubicBezTo>
                      <a:pt x="289" y="2077"/>
                      <a:pt x="289" y="2077"/>
                      <a:pt x="289" y="2077"/>
                    </a:cubicBezTo>
                    <a:cubicBezTo>
                      <a:pt x="303" y="2089"/>
                      <a:pt x="303" y="2089"/>
                      <a:pt x="303" y="2089"/>
                    </a:cubicBezTo>
                    <a:cubicBezTo>
                      <a:pt x="311" y="2066"/>
                      <a:pt x="311" y="2066"/>
                      <a:pt x="311" y="2066"/>
                    </a:cubicBezTo>
                    <a:cubicBezTo>
                      <a:pt x="328" y="2051"/>
                      <a:pt x="328" y="2051"/>
                      <a:pt x="328" y="2051"/>
                    </a:cubicBezTo>
                    <a:cubicBezTo>
                      <a:pt x="325" y="2076"/>
                      <a:pt x="325" y="2076"/>
                      <a:pt x="325" y="2076"/>
                    </a:cubicBezTo>
                    <a:cubicBezTo>
                      <a:pt x="319" y="2086"/>
                      <a:pt x="319" y="2086"/>
                      <a:pt x="319" y="2086"/>
                    </a:cubicBezTo>
                    <a:cubicBezTo>
                      <a:pt x="319" y="2086"/>
                      <a:pt x="338" y="2088"/>
                      <a:pt x="341" y="2088"/>
                    </a:cubicBezTo>
                    <a:cubicBezTo>
                      <a:pt x="344" y="2088"/>
                      <a:pt x="346" y="2094"/>
                      <a:pt x="346" y="2094"/>
                    </a:cubicBezTo>
                    <a:cubicBezTo>
                      <a:pt x="356" y="2101"/>
                      <a:pt x="356" y="2101"/>
                      <a:pt x="356" y="2101"/>
                    </a:cubicBezTo>
                    <a:cubicBezTo>
                      <a:pt x="422" y="2100"/>
                      <a:pt x="422" y="2100"/>
                      <a:pt x="422" y="2100"/>
                    </a:cubicBezTo>
                    <a:cubicBezTo>
                      <a:pt x="466" y="2071"/>
                      <a:pt x="466" y="2071"/>
                      <a:pt x="466" y="2071"/>
                    </a:cubicBezTo>
                    <a:cubicBezTo>
                      <a:pt x="496" y="2052"/>
                      <a:pt x="496" y="2052"/>
                      <a:pt x="496" y="2052"/>
                    </a:cubicBezTo>
                    <a:cubicBezTo>
                      <a:pt x="515" y="2043"/>
                      <a:pt x="515" y="2043"/>
                      <a:pt x="515" y="2043"/>
                    </a:cubicBezTo>
                    <a:cubicBezTo>
                      <a:pt x="611" y="2043"/>
                      <a:pt x="611" y="2043"/>
                      <a:pt x="611" y="2043"/>
                    </a:cubicBezTo>
                    <a:cubicBezTo>
                      <a:pt x="675" y="2107"/>
                      <a:pt x="675" y="2107"/>
                      <a:pt x="675" y="2107"/>
                    </a:cubicBezTo>
                    <a:cubicBezTo>
                      <a:pt x="675" y="2107"/>
                      <a:pt x="689" y="2121"/>
                      <a:pt x="692" y="2122"/>
                    </a:cubicBezTo>
                    <a:cubicBezTo>
                      <a:pt x="695" y="2124"/>
                      <a:pt x="695" y="2114"/>
                      <a:pt x="695" y="2114"/>
                    </a:cubicBezTo>
                    <a:cubicBezTo>
                      <a:pt x="675" y="2086"/>
                      <a:pt x="675" y="2086"/>
                      <a:pt x="675" y="2086"/>
                    </a:cubicBezTo>
                    <a:cubicBezTo>
                      <a:pt x="668" y="2074"/>
                      <a:pt x="668" y="2074"/>
                      <a:pt x="668" y="2074"/>
                    </a:cubicBezTo>
                    <a:cubicBezTo>
                      <a:pt x="672" y="2058"/>
                      <a:pt x="672" y="2058"/>
                      <a:pt x="672" y="2058"/>
                    </a:cubicBezTo>
                    <a:cubicBezTo>
                      <a:pt x="684" y="2052"/>
                      <a:pt x="684" y="2052"/>
                      <a:pt x="684" y="2052"/>
                    </a:cubicBezTo>
                    <a:cubicBezTo>
                      <a:pt x="694" y="2053"/>
                      <a:pt x="694" y="2053"/>
                      <a:pt x="694" y="2053"/>
                    </a:cubicBezTo>
                    <a:cubicBezTo>
                      <a:pt x="734" y="2105"/>
                      <a:pt x="734" y="2105"/>
                      <a:pt x="734" y="2105"/>
                    </a:cubicBezTo>
                    <a:cubicBezTo>
                      <a:pt x="769" y="2134"/>
                      <a:pt x="769" y="2134"/>
                      <a:pt x="769" y="2134"/>
                    </a:cubicBezTo>
                    <a:cubicBezTo>
                      <a:pt x="751" y="2107"/>
                      <a:pt x="751" y="2107"/>
                      <a:pt x="751" y="2107"/>
                    </a:cubicBezTo>
                    <a:cubicBezTo>
                      <a:pt x="763" y="2094"/>
                      <a:pt x="763" y="2094"/>
                      <a:pt x="763" y="2094"/>
                    </a:cubicBezTo>
                    <a:cubicBezTo>
                      <a:pt x="763" y="1982"/>
                      <a:pt x="763" y="1982"/>
                      <a:pt x="763" y="1982"/>
                    </a:cubicBezTo>
                    <a:cubicBezTo>
                      <a:pt x="760" y="1978"/>
                      <a:pt x="760" y="1978"/>
                      <a:pt x="760" y="1978"/>
                    </a:cubicBezTo>
                    <a:cubicBezTo>
                      <a:pt x="752" y="1969"/>
                      <a:pt x="752" y="1969"/>
                      <a:pt x="752" y="1969"/>
                    </a:cubicBezTo>
                    <a:cubicBezTo>
                      <a:pt x="749" y="1962"/>
                      <a:pt x="749" y="1962"/>
                      <a:pt x="749" y="1962"/>
                    </a:cubicBezTo>
                    <a:cubicBezTo>
                      <a:pt x="750" y="1954"/>
                      <a:pt x="750" y="1954"/>
                      <a:pt x="750" y="1954"/>
                    </a:cubicBezTo>
                    <a:cubicBezTo>
                      <a:pt x="769" y="1953"/>
                      <a:pt x="769" y="1953"/>
                      <a:pt x="769" y="1953"/>
                    </a:cubicBezTo>
                    <a:cubicBezTo>
                      <a:pt x="818" y="1978"/>
                      <a:pt x="818" y="1978"/>
                      <a:pt x="818" y="1978"/>
                    </a:cubicBezTo>
                    <a:cubicBezTo>
                      <a:pt x="826" y="2001"/>
                      <a:pt x="826" y="2001"/>
                      <a:pt x="826" y="2001"/>
                    </a:cubicBezTo>
                    <a:cubicBezTo>
                      <a:pt x="831" y="2008"/>
                      <a:pt x="831" y="2008"/>
                      <a:pt x="831" y="2008"/>
                    </a:cubicBezTo>
                    <a:cubicBezTo>
                      <a:pt x="859" y="2021"/>
                      <a:pt x="859" y="2021"/>
                      <a:pt x="859" y="2021"/>
                    </a:cubicBezTo>
                    <a:cubicBezTo>
                      <a:pt x="892" y="2024"/>
                      <a:pt x="892" y="2024"/>
                      <a:pt x="892" y="2024"/>
                    </a:cubicBezTo>
                    <a:cubicBezTo>
                      <a:pt x="977" y="1962"/>
                      <a:pt x="977" y="1962"/>
                      <a:pt x="977" y="1962"/>
                    </a:cubicBezTo>
                    <a:cubicBezTo>
                      <a:pt x="1037" y="1915"/>
                      <a:pt x="1037" y="1915"/>
                      <a:pt x="1037" y="1915"/>
                    </a:cubicBezTo>
                    <a:cubicBezTo>
                      <a:pt x="1035" y="1895"/>
                      <a:pt x="1035" y="1895"/>
                      <a:pt x="1035" y="1895"/>
                    </a:cubicBezTo>
                    <a:cubicBezTo>
                      <a:pt x="1024" y="1879"/>
                      <a:pt x="1024" y="1879"/>
                      <a:pt x="1024" y="1879"/>
                    </a:cubicBezTo>
                    <a:cubicBezTo>
                      <a:pt x="996" y="1846"/>
                      <a:pt x="996" y="1846"/>
                      <a:pt x="996" y="1846"/>
                    </a:cubicBezTo>
                    <a:cubicBezTo>
                      <a:pt x="957" y="1825"/>
                      <a:pt x="957" y="1825"/>
                      <a:pt x="957" y="1825"/>
                    </a:cubicBezTo>
                    <a:cubicBezTo>
                      <a:pt x="917" y="1810"/>
                      <a:pt x="917" y="1810"/>
                      <a:pt x="917" y="1810"/>
                    </a:cubicBezTo>
                    <a:cubicBezTo>
                      <a:pt x="866" y="1797"/>
                      <a:pt x="866" y="1797"/>
                      <a:pt x="866" y="1797"/>
                    </a:cubicBezTo>
                    <a:cubicBezTo>
                      <a:pt x="864" y="1828"/>
                      <a:pt x="864" y="1828"/>
                      <a:pt x="864" y="1828"/>
                    </a:cubicBezTo>
                    <a:cubicBezTo>
                      <a:pt x="831" y="1874"/>
                      <a:pt x="831" y="1874"/>
                      <a:pt x="831" y="1874"/>
                    </a:cubicBezTo>
                    <a:cubicBezTo>
                      <a:pt x="820" y="1880"/>
                      <a:pt x="820" y="1880"/>
                      <a:pt x="820" y="1880"/>
                    </a:cubicBezTo>
                    <a:cubicBezTo>
                      <a:pt x="800" y="1870"/>
                      <a:pt x="800" y="1870"/>
                      <a:pt x="800" y="1870"/>
                    </a:cubicBezTo>
                    <a:cubicBezTo>
                      <a:pt x="799" y="1861"/>
                      <a:pt x="799" y="1861"/>
                      <a:pt x="799" y="1861"/>
                    </a:cubicBezTo>
                    <a:cubicBezTo>
                      <a:pt x="793" y="1856"/>
                      <a:pt x="793" y="1856"/>
                      <a:pt x="793" y="1856"/>
                    </a:cubicBezTo>
                    <a:cubicBezTo>
                      <a:pt x="794" y="1797"/>
                      <a:pt x="794" y="1797"/>
                      <a:pt x="794" y="1797"/>
                    </a:cubicBezTo>
                    <a:cubicBezTo>
                      <a:pt x="766" y="1815"/>
                      <a:pt x="766" y="1815"/>
                      <a:pt x="766" y="1815"/>
                    </a:cubicBezTo>
                    <a:cubicBezTo>
                      <a:pt x="743" y="1811"/>
                      <a:pt x="743" y="1811"/>
                      <a:pt x="743" y="1811"/>
                    </a:cubicBezTo>
                    <a:cubicBezTo>
                      <a:pt x="733" y="1800"/>
                      <a:pt x="733" y="1800"/>
                      <a:pt x="733" y="1800"/>
                    </a:cubicBezTo>
                    <a:cubicBezTo>
                      <a:pt x="729" y="1779"/>
                      <a:pt x="729" y="1779"/>
                      <a:pt x="729" y="1779"/>
                    </a:cubicBezTo>
                    <a:cubicBezTo>
                      <a:pt x="727" y="1766"/>
                      <a:pt x="727" y="1766"/>
                      <a:pt x="727" y="1766"/>
                    </a:cubicBezTo>
                    <a:cubicBezTo>
                      <a:pt x="698" y="1763"/>
                      <a:pt x="698" y="1763"/>
                      <a:pt x="698" y="1763"/>
                    </a:cubicBezTo>
                    <a:cubicBezTo>
                      <a:pt x="689" y="1768"/>
                      <a:pt x="689" y="1768"/>
                      <a:pt x="689" y="1768"/>
                    </a:cubicBezTo>
                    <a:cubicBezTo>
                      <a:pt x="675" y="1771"/>
                      <a:pt x="675" y="1771"/>
                      <a:pt x="675" y="1771"/>
                    </a:cubicBezTo>
                    <a:cubicBezTo>
                      <a:pt x="664" y="1748"/>
                      <a:pt x="664" y="1748"/>
                      <a:pt x="664" y="1748"/>
                    </a:cubicBezTo>
                    <a:cubicBezTo>
                      <a:pt x="649" y="1749"/>
                      <a:pt x="649" y="1749"/>
                      <a:pt x="649" y="1749"/>
                    </a:cubicBezTo>
                    <a:cubicBezTo>
                      <a:pt x="646" y="1754"/>
                      <a:pt x="646" y="1754"/>
                      <a:pt x="646" y="1754"/>
                    </a:cubicBezTo>
                    <a:cubicBezTo>
                      <a:pt x="621" y="1756"/>
                      <a:pt x="621" y="1756"/>
                      <a:pt x="621" y="1756"/>
                    </a:cubicBezTo>
                    <a:cubicBezTo>
                      <a:pt x="609" y="1763"/>
                      <a:pt x="609" y="1763"/>
                      <a:pt x="609" y="1763"/>
                    </a:cubicBezTo>
                    <a:cubicBezTo>
                      <a:pt x="598" y="1768"/>
                      <a:pt x="598" y="1768"/>
                      <a:pt x="598" y="1768"/>
                    </a:cubicBezTo>
                    <a:cubicBezTo>
                      <a:pt x="574" y="1765"/>
                      <a:pt x="574" y="1765"/>
                      <a:pt x="574" y="1765"/>
                    </a:cubicBezTo>
                    <a:cubicBezTo>
                      <a:pt x="551" y="1753"/>
                      <a:pt x="551" y="1753"/>
                      <a:pt x="551" y="1753"/>
                    </a:cubicBezTo>
                    <a:cubicBezTo>
                      <a:pt x="552" y="1745"/>
                      <a:pt x="552" y="1745"/>
                      <a:pt x="552" y="1745"/>
                    </a:cubicBezTo>
                    <a:cubicBezTo>
                      <a:pt x="553" y="1735"/>
                      <a:pt x="553" y="1735"/>
                      <a:pt x="553" y="1735"/>
                    </a:cubicBezTo>
                    <a:cubicBezTo>
                      <a:pt x="550" y="1728"/>
                      <a:pt x="550" y="1728"/>
                      <a:pt x="550" y="1728"/>
                    </a:cubicBezTo>
                    <a:cubicBezTo>
                      <a:pt x="528" y="1727"/>
                      <a:pt x="528" y="1727"/>
                      <a:pt x="528" y="1727"/>
                    </a:cubicBezTo>
                    <a:cubicBezTo>
                      <a:pt x="529" y="1717"/>
                      <a:pt x="529" y="1717"/>
                      <a:pt x="529" y="1717"/>
                    </a:cubicBezTo>
                    <a:cubicBezTo>
                      <a:pt x="533" y="1713"/>
                      <a:pt x="533" y="1713"/>
                      <a:pt x="533" y="1713"/>
                    </a:cubicBezTo>
                    <a:cubicBezTo>
                      <a:pt x="562" y="1713"/>
                      <a:pt x="562" y="1713"/>
                      <a:pt x="562" y="1713"/>
                    </a:cubicBezTo>
                    <a:cubicBezTo>
                      <a:pt x="567" y="1729"/>
                      <a:pt x="567" y="1729"/>
                      <a:pt x="567" y="1729"/>
                    </a:cubicBezTo>
                    <a:cubicBezTo>
                      <a:pt x="567" y="1739"/>
                      <a:pt x="567" y="1739"/>
                      <a:pt x="567" y="1739"/>
                    </a:cubicBezTo>
                    <a:cubicBezTo>
                      <a:pt x="588" y="1753"/>
                      <a:pt x="588" y="1753"/>
                      <a:pt x="588" y="1753"/>
                    </a:cubicBezTo>
                    <a:cubicBezTo>
                      <a:pt x="599" y="1756"/>
                      <a:pt x="599" y="1756"/>
                      <a:pt x="599" y="1756"/>
                    </a:cubicBezTo>
                    <a:cubicBezTo>
                      <a:pt x="609" y="1744"/>
                      <a:pt x="609" y="1744"/>
                      <a:pt x="609" y="1744"/>
                    </a:cubicBezTo>
                    <a:cubicBezTo>
                      <a:pt x="638" y="1733"/>
                      <a:pt x="638" y="1733"/>
                      <a:pt x="638" y="1733"/>
                    </a:cubicBezTo>
                    <a:cubicBezTo>
                      <a:pt x="667" y="1732"/>
                      <a:pt x="667" y="1732"/>
                      <a:pt x="667" y="1732"/>
                    </a:cubicBezTo>
                    <a:cubicBezTo>
                      <a:pt x="681" y="1749"/>
                      <a:pt x="681" y="1749"/>
                      <a:pt x="681" y="1749"/>
                    </a:cubicBezTo>
                    <a:cubicBezTo>
                      <a:pt x="727" y="1748"/>
                      <a:pt x="727" y="1748"/>
                      <a:pt x="727" y="1748"/>
                    </a:cubicBezTo>
                    <a:cubicBezTo>
                      <a:pt x="771" y="1792"/>
                      <a:pt x="771" y="1792"/>
                      <a:pt x="771" y="1792"/>
                    </a:cubicBezTo>
                    <a:cubicBezTo>
                      <a:pt x="799" y="1762"/>
                      <a:pt x="799" y="1762"/>
                      <a:pt x="799" y="1762"/>
                    </a:cubicBezTo>
                    <a:cubicBezTo>
                      <a:pt x="899" y="1763"/>
                      <a:pt x="899" y="1763"/>
                      <a:pt x="899" y="1763"/>
                    </a:cubicBezTo>
                    <a:cubicBezTo>
                      <a:pt x="905" y="1770"/>
                      <a:pt x="905" y="1770"/>
                      <a:pt x="905" y="1770"/>
                    </a:cubicBezTo>
                    <a:cubicBezTo>
                      <a:pt x="925" y="1771"/>
                      <a:pt x="925" y="1771"/>
                      <a:pt x="925" y="1771"/>
                    </a:cubicBezTo>
                    <a:cubicBezTo>
                      <a:pt x="937" y="1764"/>
                      <a:pt x="937" y="1764"/>
                      <a:pt x="937" y="1764"/>
                    </a:cubicBezTo>
                    <a:cubicBezTo>
                      <a:pt x="929" y="1717"/>
                      <a:pt x="929" y="1717"/>
                      <a:pt x="929" y="1717"/>
                    </a:cubicBezTo>
                    <a:cubicBezTo>
                      <a:pt x="928" y="1641"/>
                      <a:pt x="928" y="1641"/>
                      <a:pt x="928" y="1641"/>
                    </a:cubicBezTo>
                    <a:cubicBezTo>
                      <a:pt x="975" y="1592"/>
                      <a:pt x="975" y="1592"/>
                      <a:pt x="975" y="1592"/>
                    </a:cubicBezTo>
                    <a:cubicBezTo>
                      <a:pt x="977" y="1578"/>
                      <a:pt x="977" y="1578"/>
                      <a:pt x="977" y="1578"/>
                    </a:cubicBezTo>
                    <a:cubicBezTo>
                      <a:pt x="948" y="1561"/>
                      <a:pt x="948" y="1561"/>
                      <a:pt x="948" y="1561"/>
                    </a:cubicBezTo>
                    <a:cubicBezTo>
                      <a:pt x="949" y="1547"/>
                      <a:pt x="949" y="1547"/>
                      <a:pt x="949" y="1547"/>
                    </a:cubicBezTo>
                    <a:cubicBezTo>
                      <a:pt x="976" y="1544"/>
                      <a:pt x="976" y="1544"/>
                      <a:pt x="976" y="1544"/>
                    </a:cubicBezTo>
                    <a:cubicBezTo>
                      <a:pt x="1001" y="1507"/>
                      <a:pt x="1001" y="1507"/>
                      <a:pt x="1001" y="1507"/>
                    </a:cubicBezTo>
                    <a:cubicBezTo>
                      <a:pt x="1001" y="1507"/>
                      <a:pt x="1000" y="1489"/>
                      <a:pt x="999" y="1485"/>
                    </a:cubicBezTo>
                    <a:cubicBezTo>
                      <a:pt x="999" y="1482"/>
                      <a:pt x="988" y="1477"/>
                      <a:pt x="988" y="1477"/>
                    </a:cubicBezTo>
                    <a:cubicBezTo>
                      <a:pt x="987" y="1432"/>
                      <a:pt x="987" y="1432"/>
                      <a:pt x="987" y="1432"/>
                    </a:cubicBezTo>
                    <a:cubicBezTo>
                      <a:pt x="990" y="1422"/>
                      <a:pt x="990" y="1422"/>
                      <a:pt x="990" y="1422"/>
                    </a:cubicBezTo>
                    <a:cubicBezTo>
                      <a:pt x="964" y="1378"/>
                      <a:pt x="964" y="1378"/>
                      <a:pt x="964" y="1378"/>
                    </a:cubicBezTo>
                    <a:cubicBezTo>
                      <a:pt x="936" y="1359"/>
                      <a:pt x="936" y="1359"/>
                      <a:pt x="936" y="1359"/>
                    </a:cubicBezTo>
                    <a:cubicBezTo>
                      <a:pt x="940" y="1349"/>
                      <a:pt x="940" y="1349"/>
                      <a:pt x="940" y="1349"/>
                    </a:cubicBezTo>
                    <a:cubicBezTo>
                      <a:pt x="964" y="1358"/>
                      <a:pt x="964" y="1358"/>
                      <a:pt x="964" y="1358"/>
                    </a:cubicBezTo>
                    <a:cubicBezTo>
                      <a:pt x="966" y="1310"/>
                      <a:pt x="966" y="1310"/>
                      <a:pt x="966" y="1310"/>
                    </a:cubicBezTo>
                    <a:cubicBezTo>
                      <a:pt x="977" y="1307"/>
                      <a:pt x="977" y="1307"/>
                      <a:pt x="977" y="1307"/>
                    </a:cubicBezTo>
                    <a:cubicBezTo>
                      <a:pt x="981" y="1377"/>
                      <a:pt x="981" y="1377"/>
                      <a:pt x="981" y="1377"/>
                    </a:cubicBezTo>
                    <a:cubicBezTo>
                      <a:pt x="985" y="1394"/>
                      <a:pt x="985" y="1394"/>
                      <a:pt x="985" y="1394"/>
                    </a:cubicBezTo>
                    <a:cubicBezTo>
                      <a:pt x="985" y="1394"/>
                      <a:pt x="999" y="1408"/>
                      <a:pt x="1002" y="1409"/>
                    </a:cubicBezTo>
                    <a:cubicBezTo>
                      <a:pt x="1005" y="1410"/>
                      <a:pt x="1006" y="1410"/>
                      <a:pt x="1006" y="1410"/>
                    </a:cubicBezTo>
                    <a:cubicBezTo>
                      <a:pt x="1020" y="1400"/>
                      <a:pt x="1020" y="1400"/>
                      <a:pt x="1020" y="1400"/>
                    </a:cubicBezTo>
                    <a:cubicBezTo>
                      <a:pt x="1031" y="1379"/>
                      <a:pt x="1031" y="1379"/>
                      <a:pt x="1031" y="1379"/>
                    </a:cubicBezTo>
                    <a:cubicBezTo>
                      <a:pt x="1047" y="1367"/>
                      <a:pt x="1047" y="1367"/>
                      <a:pt x="1047" y="1367"/>
                    </a:cubicBezTo>
                    <a:cubicBezTo>
                      <a:pt x="1080" y="1352"/>
                      <a:pt x="1080" y="1352"/>
                      <a:pt x="1080" y="1352"/>
                    </a:cubicBezTo>
                    <a:cubicBezTo>
                      <a:pt x="1054" y="1283"/>
                      <a:pt x="1054" y="1283"/>
                      <a:pt x="1054" y="1283"/>
                    </a:cubicBezTo>
                    <a:cubicBezTo>
                      <a:pt x="1016" y="1249"/>
                      <a:pt x="1016" y="1249"/>
                      <a:pt x="1016" y="1249"/>
                    </a:cubicBezTo>
                    <a:cubicBezTo>
                      <a:pt x="992" y="1231"/>
                      <a:pt x="992" y="1231"/>
                      <a:pt x="992" y="1231"/>
                    </a:cubicBezTo>
                    <a:cubicBezTo>
                      <a:pt x="978" y="1226"/>
                      <a:pt x="978" y="1226"/>
                      <a:pt x="978" y="1226"/>
                    </a:cubicBezTo>
                    <a:cubicBezTo>
                      <a:pt x="963" y="1220"/>
                      <a:pt x="963" y="1220"/>
                      <a:pt x="963" y="1220"/>
                    </a:cubicBezTo>
                    <a:cubicBezTo>
                      <a:pt x="940" y="1212"/>
                      <a:pt x="940" y="1212"/>
                      <a:pt x="940" y="1212"/>
                    </a:cubicBezTo>
                    <a:cubicBezTo>
                      <a:pt x="923" y="1205"/>
                      <a:pt x="923" y="1205"/>
                      <a:pt x="923" y="1205"/>
                    </a:cubicBezTo>
                    <a:cubicBezTo>
                      <a:pt x="916" y="1199"/>
                      <a:pt x="916" y="1199"/>
                      <a:pt x="916" y="1199"/>
                    </a:cubicBezTo>
                    <a:cubicBezTo>
                      <a:pt x="914" y="1186"/>
                      <a:pt x="914" y="1186"/>
                      <a:pt x="914" y="1186"/>
                    </a:cubicBezTo>
                    <a:cubicBezTo>
                      <a:pt x="912" y="1160"/>
                      <a:pt x="912" y="1160"/>
                      <a:pt x="912" y="1160"/>
                    </a:cubicBezTo>
                    <a:cubicBezTo>
                      <a:pt x="906" y="1129"/>
                      <a:pt x="906" y="1129"/>
                      <a:pt x="906" y="1129"/>
                    </a:cubicBezTo>
                    <a:cubicBezTo>
                      <a:pt x="906" y="1098"/>
                      <a:pt x="906" y="1098"/>
                      <a:pt x="906" y="1098"/>
                    </a:cubicBezTo>
                    <a:cubicBezTo>
                      <a:pt x="893" y="1087"/>
                      <a:pt x="893" y="1087"/>
                      <a:pt x="893" y="1087"/>
                    </a:cubicBezTo>
                    <a:cubicBezTo>
                      <a:pt x="875" y="1079"/>
                      <a:pt x="875" y="1079"/>
                      <a:pt x="875" y="1079"/>
                    </a:cubicBezTo>
                    <a:cubicBezTo>
                      <a:pt x="875" y="1079"/>
                      <a:pt x="854" y="1082"/>
                      <a:pt x="848" y="1079"/>
                    </a:cubicBezTo>
                    <a:cubicBezTo>
                      <a:pt x="841" y="1077"/>
                      <a:pt x="831" y="1074"/>
                      <a:pt x="831" y="1074"/>
                    </a:cubicBezTo>
                    <a:cubicBezTo>
                      <a:pt x="828" y="1074"/>
                      <a:pt x="828" y="1074"/>
                      <a:pt x="828" y="1074"/>
                    </a:cubicBezTo>
                    <a:cubicBezTo>
                      <a:pt x="804" y="1074"/>
                      <a:pt x="804" y="1074"/>
                      <a:pt x="804" y="1074"/>
                    </a:cubicBezTo>
                    <a:cubicBezTo>
                      <a:pt x="801" y="1058"/>
                      <a:pt x="801" y="1058"/>
                      <a:pt x="801" y="1058"/>
                    </a:cubicBezTo>
                    <a:cubicBezTo>
                      <a:pt x="804" y="1044"/>
                      <a:pt x="804" y="1044"/>
                      <a:pt x="804" y="1044"/>
                    </a:cubicBezTo>
                    <a:cubicBezTo>
                      <a:pt x="818" y="1038"/>
                      <a:pt x="818" y="1038"/>
                      <a:pt x="818" y="1038"/>
                    </a:cubicBezTo>
                    <a:cubicBezTo>
                      <a:pt x="848" y="1038"/>
                      <a:pt x="848" y="1038"/>
                      <a:pt x="848" y="1038"/>
                    </a:cubicBezTo>
                    <a:cubicBezTo>
                      <a:pt x="866" y="1038"/>
                      <a:pt x="866" y="1038"/>
                      <a:pt x="866" y="1038"/>
                    </a:cubicBezTo>
                    <a:cubicBezTo>
                      <a:pt x="878" y="1026"/>
                      <a:pt x="878" y="1026"/>
                      <a:pt x="878" y="1026"/>
                    </a:cubicBezTo>
                    <a:cubicBezTo>
                      <a:pt x="878" y="998"/>
                      <a:pt x="878" y="998"/>
                      <a:pt x="878" y="998"/>
                    </a:cubicBezTo>
                    <a:cubicBezTo>
                      <a:pt x="877" y="989"/>
                      <a:pt x="877" y="989"/>
                      <a:pt x="877" y="989"/>
                    </a:cubicBezTo>
                    <a:cubicBezTo>
                      <a:pt x="876" y="977"/>
                      <a:pt x="876" y="977"/>
                      <a:pt x="876" y="977"/>
                    </a:cubicBezTo>
                    <a:cubicBezTo>
                      <a:pt x="838" y="922"/>
                      <a:pt x="838" y="922"/>
                      <a:pt x="838" y="922"/>
                    </a:cubicBezTo>
                    <a:cubicBezTo>
                      <a:pt x="833" y="893"/>
                      <a:pt x="833" y="893"/>
                      <a:pt x="833" y="893"/>
                    </a:cubicBezTo>
                    <a:cubicBezTo>
                      <a:pt x="838" y="867"/>
                      <a:pt x="838" y="867"/>
                      <a:pt x="838" y="867"/>
                    </a:cubicBezTo>
                    <a:cubicBezTo>
                      <a:pt x="863" y="843"/>
                      <a:pt x="863" y="843"/>
                      <a:pt x="863" y="843"/>
                    </a:cubicBezTo>
                    <a:cubicBezTo>
                      <a:pt x="881" y="809"/>
                      <a:pt x="881" y="809"/>
                      <a:pt x="881" y="809"/>
                    </a:cubicBezTo>
                    <a:cubicBezTo>
                      <a:pt x="892" y="770"/>
                      <a:pt x="892" y="770"/>
                      <a:pt x="892" y="770"/>
                    </a:cubicBezTo>
                    <a:cubicBezTo>
                      <a:pt x="900" y="740"/>
                      <a:pt x="900" y="740"/>
                      <a:pt x="900" y="740"/>
                    </a:cubicBezTo>
                    <a:cubicBezTo>
                      <a:pt x="912" y="708"/>
                      <a:pt x="912" y="708"/>
                      <a:pt x="912" y="708"/>
                    </a:cubicBezTo>
                    <a:cubicBezTo>
                      <a:pt x="935" y="685"/>
                      <a:pt x="935" y="685"/>
                      <a:pt x="935" y="685"/>
                    </a:cubicBezTo>
                    <a:cubicBezTo>
                      <a:pt x="971" y="680"/>
                      <a:pt x="971" y="680"/>
                      <a:pt x="971" y="680"/>
                    </a:cubicBezTo>
                    <a:cubicBezTo>
                      <a:pt x="1005" y="689"/>
                      <a:pt x="1005" y="689"/>
                      <a:pt x="1005" y="689"/>
                    </a:cubicBezTo>
                    <a:cubicBezTo>
                      <a:pt x="1048" y="694"/>
                      <a:pt x="1048" y="694"/>
                      <a:pt x="1048" y="694"/>
                    </a:cubicBezTo>
                    <a:cubicBezTo>
                      <a:pt x="1049" y="694"/>
                      <a:pt x="1049" y="694"/>
                      <a:pt x="1049" y="694"/>
                    </a:cubicBezTo>
                    <a:cubicBezTo>
                      <a:pt x="1061" y="695"/>
                      <a:pt x="1061" y="695"/>
                      <a:pt x="1061" y="695"/>
                    </a:cubicBezTo>
                    <a:cubicBezTo>
                      <a:pt x="1072" y="670"/>
                      <a:pt x="1072" y="670"/>
                      <a:pt x="1072" y="670"/>
                    </a:cubicBezTo>
                    <a:cubicBezTo>
                      <a:pt x="1085" y="637"/>
                      <a:pt x="1085" y="637"/>
                      <a:pt x="1085" y="637"/>
                    </a:cubicBezTo>
                    <a:cubicBezTo>
                      <a:pt x="1085" y="637"/>
                      <a:pt x="1096" y="611"/>
                      <a:pt x="1098" y="604"/>
                    </a:cubicBezTo>
                    <a:cubicBezTo>
                      <a:pt x="1101" y="597"/>
                      <a:pt x="1107" y="593"/>
                      <a:pt x="1107" y="593"/>
                    </a:cubicBezTo>
                    <a:cubicBezTo>
                      <a:pt x="1108" y="562"/>
                      <a:pt x="1108" y="562"/>
                      <a:pt x="1108" y="562"/>
                    </a:cubicBezTo>
                    <a:cubicBezTo>
                      <a:pt x="1115" y="557"/>
                      <a:pt x="1115" y="557"/>
                      <a:pt x="1115" y="557"/>
                    </a:cubicBezTo>
                    <a:cubicBezTo>
                      <a:pt x="1115" y="533"/>
                      <a:pt x="1115" y="533"/>
                      <a:pt x="1115" y="533"/>
                    </a:cubicBezTo>
                    <a:cubicBezTo>
                      <a:pt x="1119" y="527"/>
                      <a:pt x="1119" y="527"/>
                      <a:pt x="1119" y="527"/>
                    </a:cubicBezTo>
                    <a:cubicBezTo>
                      <a:pt x="1143" y="489"/>
                      <a:pt x="1143" y="489"/>
                      <a:pt x="1143" y="489"/>
                    </a:cubicBezTo>
                    <a:cubicBezTo>
                      <a:pt x="1143" y="476"/>
                      <a:pt x="1143" y="476"/>
                      <a:pt x="1143" y="476"/>
                    </a:cubicBezTo>
                    <a:cubicBezTo>
                      <a:pt x="1137" y="476"/>
                      <a:pt x="1137" y="476"/>
                      <a:pt x="1137" y="476"/>
                    </a:cubicBezTo>
                    <a:cubicBezTo>
                      <a:pt x="1137" y="471"/>
                      <a:pt x="1137" y="471"/>
                      <a:pt x="1137" y="471"/>
                    </a:cubicBezTo>
                    <a:cubicBezTo>
                      <a:pt x="1145" y="459"/>
                      <a:pt x="1145" y="459"/>
                      <a:pt x="1145" y="459"/>
                    </a:cubicBezTo>
                    <a:cubicBezTo>
                      <a:pt x="1150" y="452"/>
                      <a:pt x="1150" y="452"/>
                      <a:pt x="1150" y="452"/>
                    </a:cubicBezTo>
                    <a:cubicBezTo>
                      <a:pt x="1151" y="399"/>
                      <a:pt x="1151" y="399"/>
                      <a:pt x="1151" y="399"/>
                    </a:cubicBezTo>
                    <a:cubicBezTo>
                      <a:pt x="1187" y="372"/>
                      <a:pt x="1187" y="372"/>
                      <a:pt x="1187" y="372"/>
                    </a:cubicBezTo>
                    <a:cubicBezTo>
                      <a:pt x="1199" y="354"/>
                      <a:pt x="1199" y="354"/>
                      <a:pt x="1199" y="354"/>
                    </a:cubicBezTo>
                    <a:cubicBezTo>
                      <a:pt x="1201" y="331"/>
                      <a:pt x="1201" y="331"/>
                      <a:pt x="1201" y="331"/>
                    </a:cubicBezTo>
                    <a:cubicBezTo>
                      <a:pt x="1194" y="326"/>
                      <a:pt x="1194" y="326"/>
                      <a:pt x="1194" y="326"/>
                    </a:cubicBezTo>
                    <a:cubicBezTo>
                      <a:pt x="1193" y="315"/>
                      <a:pt x="1193" y="315"/>
                      <a:pt x="1193" y="315"/>
                    </a:cubicBezTo>
                    <a:cubicBezTo>
                      <a:pt x="1213" y="299"/>
                      <a:pt x="1213" y="299"/>
                      <a:pt x="1213" y="299"/>
                    </a:cubicBezTo>
                    <a:cubicBezTo>
                      <a:pt x="1212" y="276"/>
                      <a:pt x="1212" y="276"/>
                      <a:pt x="1212" y="276"/>
                    </a:cubicBezTo>
                    <a:cubicBezTo>
                      <a:pt x="1220" y="265"/>
                      <a:pt x="1220" y="265"/>
                      <a:pt x="1220" y="265"/>
                    </a:cubicBezTo>
                    <a:cubicBezTo>
                      <a:pt x="1227" y="251"/>
                      <a:pt x="1227" y="251"/>
                      <a:pt x="1227" y="251"/>
                    </a:cubicBezTo>
                    <a:cubicBezTo>
                      <a:pt x="1237" y="243"/>
                      <a:pt x="1237" y="243"/>
                      <a:pt x="1237" y="243"/>
                    </a:cubicBezTo>
                    <a:cubicBezTo>
                      <a:pt x="1237" y="243"/>
                      <a:pt x="1246" y="236"/>
                      <a:pt x="1248" y="235"/>
                    </a:cubicBezTo>
                    <a:cubicBezTo>
                      <a:pt x="1250" y="235"/>
                      <a:pt x="1266" y="228"/>
                      <a:pt x="1266" y="228"/>
                    </a:cubicBezTo>
                    <a:cubicBezTo>
                      <a:pt x="1286" y="208"/>
                      <a:pt x="1286" y="208"/>
                      <a:pt x="1286" y="208"/>
                    </a:cubicBezTo>
                    <a:cubicBezTo>
                      <a:pt x="1322" y="174"/>
                      <a:pt x="1322" y="174"/>
                      <a:pt x="1322" y="174"/>
                    </a:cubicBezTo>
                    <a:cubicBezTo>
                      <a:pt x="1323" y="155"/>
                      <a:pt x="1323" y="155"/>
                      <a:pt x="1323" y="155"/>
                    </a:cubicBezTo>
                    <a:cubicBezTo>
                      <a:pt x="1314" y="148"/>
                      <a:pt x="1314" y="148"/>
                      <a:pt x="1314" y="148"/>
                    </a:cubicBezTo>
                    <a:cubicBezTo>
                      <a:pt x="1299" y="141"/>
                      <a:pt x="1299" y="141"/>
                      <a:pt x="1299" y="141"/>
                    </a:cubicBezTo>
                    <a:cubicBezTo>
                      <a:pt x="1299" y="141"/>
                      <a:pt x="1279" y="139"/>
                      <a:pt x="1275" y="138"/>
                    </a:cubicBezTo>
                    <a:cubicBezTo>
                      <a:pt x="1271" y="138"/>
                      <a:pt x="1260" y="132"/>
                      <a:pt x="1260" y="132"/>
                    </a:cubicBezTo>
                    <a:cubicBezTo>
                      <a:pt x="1243" y="128"/>
                      <a:pt x="1243" y="128"/>
                      <a:pt x="1243" y="128"/>
                    </a:cubicBezTo>
                    <a:cubicBezTo>
                      <a:pt x="1194" y="102"/>
                      <a:pt x="1194" y="102"/>
                      <a:pt x="1194" y="102"/>
                    </a:cubicBezTo>
                    <a:cubicBezTo>
                      <a:pt x="1170" y="101"/>
                      <a:pt x="1170" y="101"/>
                      <a:pt x="1170" y="101"/>
                    </a:cubicBezTo>
                    <a:cubicBezTo>
                      <a:pt x="1159" y="106"/>
                      <a:pt x="1159" y="106"/>
                      <a:pt x="1159" y="106"/>
                    </a:cubicBezTo>
                    <a:cubicBezTo>
                      <a:pt x="1159" y="172"/>
                      <a:pt x="1159" y="172"/>
                      <a:pt x="1159" y="172"/>
                    </a:cubicBezTo>
                    <a:cubicBezTo>
                      <a:pt x="1149" y="174"/>
                      <a:pt x="1149" y="174"/>
                      <a:pt x="1149" y="174"/>
                    </a:cubicBezTo>
                    <a:cubicBezTo>
                      <a:pt x="1133" y="165"/>
                      <a:pt x="1133" y="165"/>
                      <a:pt x="1133" y="165"/>
                    </a:cubicBezTo>
                    <a:cubicBezTo>
                      <a:pt x="1126" y="161"/>
                      <a:pt x="1126" y="161"/>
                      <a:pt x="1126" y="161"/>
                    </a:cubicBezTo>
                    <a:cubicBezTo>
                      <a:pt x="1135" y="154"/>
                      <a:pt x="1135" y="154"/>
                      <a:pt x="1135" y="154"/>
                    </a:cubicBezTo>
                    <a:cubicBezTo>
                      <a:pt x="1136" y="148"/>
                      <a:pt x="1136" y="148"/>
                      <a:pt x="1136" y="148"/>
                    </a:cubicBezTo>
                    <a:cubicBezTo>
                      <a:pt x="1129" y="142"/>
                      <a:pt x="1129" y="142"/>
                      <a:pt x="1129" y="142"/>
                    </a:cubicBezTo>
                    <a:cubicBezTo>
                      <a:pt x="1129" y="142"/>
                      <a:pt x="1129" y="137"/>
                      <a:pt x="1129" y="135"/>
                    </a:cubicBezTo>
                    <a:cubicBezTo>
                      <a:pt x="1130" y="133"/>
                      <a:pt x="1135" y="129"/>
                      <a:pt x="1135" y="129"/>
                    </a:cubicBezTo>
                    <a:cubicBezTo>
                      <a:pt x="1134" y="123"/>
                      <a:pt x="1134" y="123"/>
                      <a:pt x="1134" y="123"/>
                    </a:cubicBezTo>
                    <a:cubicBezTo>
                      <a:pt x="1127" y="115"/>
                      <a:pt x="1127" y="115"/>
                      <a:pt x="1127" y="115"/>
                    </a:cubicBezTo>
                    <a:cubicBezTo>
                      <a:pt x="1116" y="108"/>
                      <a:pt x="1116" y="108"/>
                      <a:pt x="1116" y="108"/>
                    </a:cubicBezTo>
                    <a:cubicBezTo>
                      <a:pt x="1097" y="93"/>
                      <a:pt x="1097" y="93"/>
                      <a:pt x="1097" y="93"/>
                    </a:cubicBezTo>
                    <a:cubicBezTo>
                      <a:pt x="1073" y="73"/>
                      <a:pt x="1073" y="73"/>
                      <a:pt x="1073" y="73"/>
                    </a:cubicBezTo>
                    <a:cubicBezTo>
                      <a:pt x="1060" y="57"/>
                      <a:pt x="1060" y="57"/>
                      <a:pt x="1060" y="57"/>
                    </a:cubicBezTo>
                    <a:cubicBezTo>
                      <a:pt x="1053" y="42"/>
                      <a:pt x="1053" y="42"/>
                      <a:pt x="1053" y="42"/>
                    </a:cubicBezTo>
                    <a:cubicBezTo>
                      <a:pt x="1046" y="31"/>
                      <a:pt x="1046" y="31"/>
                      <a:pt x="1046" y="31"/>
                    </a:cubicBezTo>
                    <a:cubicBezTo>
                      <a:pt x="1034" y="18"/>
                      <a:pt x="1034" y="18"/>
                      <a:pt x="1034" y="18"/>
                    </a:cubicBezTo>
                    <a:cubicBezTo>
                      <a:pt x="1008" y="0"/>
                      <a:pt x="1008" y="0"/>
                      <a:pt x="1008" y="0"/>
                    </a:cubicBezTo>
                    <a:cubicBezTo>
                      <a:pt x="953" y="0"/>
                      <a:pt x="953" y="0"/>
                      <a:pt x="953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9" name="Group 564"/>
            <p:cNvGrpSpPr/>
            <p:nvPr/>
          </p:nvGrpSpPr>
          <p:grpSpPr>
            <a:xfrm>
              <a:off x="8803251" y="3284705"/>
              <a:ext cx="1350144" cy="1315618"/>
              <a:chOff x="6411913" y="2278063"/>
              <a:chExt cx="1179512" cy="1149350"/>
            </a:xfrm>
            <a:solidFill>
              <a:schemeClr val="tx1">
                <a:lumMod val="50000"/>
                <a:lumOff val="50000"/>
              </a:schemeClr>
            </a:solidFill>
          </p:grpSpPr>
          <p:sp>
            <p:nvSpPr>
              <p:cNvPr id="10" name="Freeform 530"/>
              <p:cNvSpPr>
                <a:spLocks/>
              </p:cNvSpPr>
              <p:nvPr/>
            </p:nvSpPr>
            <p:spPr bwMode="auto">
              <a:xfrm>
                <a:off x="6910388" y="2339975"/>
                <a:ext cx="169862" cy="158750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59" y="45"/>
                  </a:cxn>
                  <a:cxn ang="0">
                    <a:pos x="120" y="99"/>
                  </a:cxn>
                  <a:cxn ang="0">
                    <a:pos x="176" y="154"/>
                  </a:cxn>
                  <a:cxn ang="0">
                    <a:pos x="193" y="180"/>
                  </a:cxn>
                  <a:cxn ang="0">
                    <a:pos x="139" y="138"/>
                  </a:cxn>
                  <a:cxn ang="0">
                    <a:pos x="110" y="150"/>
                  </a:cxn>
                  <a:cxn ang="0">
                    <a:pos x="106" y="114"/>
                  </a:cxn>
                  <a:cxn ang="0">
                    <a:pos x="72" y="87"/>
                  </a:cxn>
                  <a:cxn ang="0">
                    <a:pos x="60" y="59"/>
                  </a:cxn>
                  <a:cxn ang="0">
                    <a:pos x="26" y="37"/>
                  </a:cxn>
                  <a:cxn ang="0">
                    <a:pos x="3" y="0"/>
                  </a:cxn>
                </a:cxnLst>
                <a:rect l="0" t="0" r="r" b="b"/>
                <a:pathLst>
                  <a:path w="193" h="180">
                    <a:moveTo>
                      <a:pt x="3" y="0"/>
                    </a:moveTo>
                    <a:cubicBezTo>
                      <a:pt x="30" y="4"/>
                      <a:pt x="33" y="40"/>
                      <a:pt x="59" y="45"/>
                    </a:cubicBezTo>
                    <a:cubicBezTo>
                      <a:pt x="89" y="52"/>
                      <a:pt x="98" y="83"/>
                      <a:pt x="120" y="99"/>
                    </a:cubicBezTo>
                    <a:cubicBezTo>
                      <a:pt x="141" y="116"/>
                      <a:pt x="158" y="135"/>
                      <a:pt x="176" y="154"/>
                    </a:cubicBezTo>
                    <a:cubicBezTo>
                      <a:pt x="184" y="161"/>
                      <a:pt x="189" y="170"/>
                      <a:pt x="193" y="180"/>
                    </a:cubicBezTo>
                    <a:cubicBezTo>
                      <a:pt x="169" y="174"/>
                      <a:pt x="158" y="151"/>
                      <a:pt x="139" y="138"/>
                    </a:cubicBezTo>
                    <a:cubicBezTo>
                      <a:pt x="127" y="134"/>
                      <a:pt x="118" y="144"/>
                      <a:pt x="110" y="150"/>
                    </a:cubicBezTo>
                    <a:cubicBezTo>
                      <a:pt x="109" y="138"/>
                      <a:pt x="112" y="125"/>
                      <a:pt x="106" y="114"/>
                    </a:cubicBezTo>
                    <a:cubicBezTo>
                      <a:pt x="96" y="103"/>
                      <a:pt x="82" y="98"/>
                      <a:pt x="72" y="87"/>
                    </a:cubicBezTo>
                    <a:cubicBezTo>
                      <a:pt x="68" y="78"/>
                      <a:pt x="66" y="68"/>
                      <a:pt x="60" y="59"/>
                    </a:cubicBezTo>
                    <a:cubicBezTo>
                      <a:pt x="52" y="48"/>
                      <a:pt x="39" y="42"/>
                      <a:pt x="26" y="37"/>
                    </a:cubicBezTo>
                    <a:cubicBezTo>
                      <a:pt x="18" y="25"/>
                      <a:pt x="0" y="15"/>
                      <a:pt x="3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" name="Freeform 531"/>
              <p:cNvSpPr>
                <a:spLocks/>
              </p:cNvSpPr>
              <p:nvPr/>
            </p:nvSpPr>
            <p:spPr bwMode="auto">
              <a:xfrm>
                <a:off x="6411913" y="2278063"/>
                <a:ext cx="1179512" cy="1149350"/>
              </a:xfrm>
              <a:custGeom>
                <a:avLst/>
                <a:gdLst/>
                <a:ahLst/>
                <a:cxnLst>
                  <a:cxn ang="0">
                    <a:pos x="1328" y="560"/>
                  </a:cxn>
                  <a:cxn ang="0">
                    <a:pos x="1315" y="634"/>
                  </a:cxn>
                  <a:cxn ang="0">
                    <a:pos x="1211" y="746"/>
                  </a:cxn>
                  <a:cxn ang="0">
                    <a:pos x="1207" y="810"/>
                  </a:cxn>
                  <a:cxn ang="0">
                    <a:pos x="1067" y="969"/>
                  </a:cxn>
                  <a:cxn ang="0">
                    <a:pos x="946" y="1003"/>
                  </a:cxn>
                  <a:cxn ang="0">
                    <a:pos x="727" y="983"/>
                  </a:cxn>
                  <a:cxn ang="0">
                    <a:pos x="767" y="1023"/>
                  </a:cxn>
                  <a:cxn ang="0">
                    <a:pos x="801" y="1075"/>
                  </a:cxn>
                  <a:cxn ang="0">
                    <a:pos x="727" y="1111"/>
                  </a:cxn>
                  <a:cxn ang="0">
                    <a:pos x="641" y="1165"/>
                  </a:cxn>
                  <a:cxn ang="0">
                    <a:pos x="626" y="1213"/>
                  </a:cxn>
                  <a:cxn ang="0">
                    <a:pos x="653" y="1271"/>
                  </a:cxn>
                  <a:cxn ang="0">
                    <a:pos x="538" y="1296"/>
                  </a:cxn>
                  <a:cxn ang="0">
                    <a:pos x="425" y="1278"/>
                  </a:cxn>
                  <a:cxn ang="0">
                    <a:pos x="412" y="1190"/>
                  </a:cxn>
                  <a:cxn ang="0">
                    <a:pos x="227" y="981"/>
                  </a:cxn>
                  <a:cxn ang="0">
                    <a:pos x="113" y="917"/>
                  </a:cxn>
                  <a:cxn ang="0">
                    <a:pos x="36" y="818"/>
                  </a:cxn>
                  <a:cxn ang="0">
                    <a:pos x="59" y="588"/>
                  </a:cxn>
                  <a:cxn ang="0">
                    <a:pos x="88" y="479"/>
                  </a:cxn>
                  <a:cxn ang="0">
                    <a:pos x="130" y="405"/>
                  </a:cxn>
                  <a:cxn ang="0">
                    <a:pos x="199" y="286"/>
                  </a:cxn>
                  <a:cxn ang="0">
                    <a:pos x="265" y="199"/>
                  </a:cxn>
                  <a:cxn ang="0">
                    <a:pos x="344" y="73"/>
                  </a:cxn>
                  <a:cxn ang="0">
                    <a:pos x="462" y="7"/>
                  </a:cxn>
                  <a:cxn ang="0">
                    <a:pos x="542" y="66"/>
                  </a:cxn>
                  <a:cxn ang="0">
                    <a:pos x="675" y="239"/>
                  </a:cxn>
                  <a:cxn ang="0">
                    <a:pos x="664" y="291"/>
                  </a:cxn>
                  <a:cxn ang="0">
                    <a:pos x="560" y="421"/>
                  </a:cxn>
                  <a:cxn ang="0">
                    <a:pos x="497" y="456"/>
                  </a:cxn>
                  <a:cxn ang="0">
                    <a:pos x="414" y="502"/>
                  </a:cxn>
                  <a:cxn ang="0">
                    <a:pos x="398" y="618"/>
                  </a:cxn>
                  <a:cxn ang="0">
                    <a:pos x="358" y="699"/>
                  </a:cxn>
                  <a:cxn ang="0">
                    <a:pos x="387" y="654"/>
                  </a:cxn>
                  <a:cxn ang="0">
                    <a:pos x="429" y="602"/>
                  </a:cxn>
                  <a:cxn ang="0">
                    <a:pos x="428" y="511"/>
                  </a:cxn>
                  <a:cxn ang="0">
                    <a:pos x="484" y="480"/>
                  </a:cxn>
                  <a:cxn ang="0">
                    <a:pos x="574" y="445"/>
                  </a:cxn>
                  <a:cxn ang="0">
                    <a:pos x="623" y="404"/>
                  </a:cxn>
                  <a:cxn ang="0">
                    <a:pos x="640" y="438"/>
                  </a:cxn>
                  <a:cxn ang="0">
                    <a:pos x="630" y="476"/>
                  </a:cxn>
                  <a:cxn ang="0">
                    <a:pos x="644" y="509"/>
                  </a:cxn>
                  <a:cxn ang="0">
                    <a:pos x="644" y="480"/>
                  </a:cxn>
                  <a:cxn ang="0">
                    <a:pos x="649" y="459"/>
                  </a:cxn>
                  <a:cxn ang="0">
                    <a:pos x="668" y="425"/>
                  </a:cxn>
                  <a:cxn ang="0">
                    <a:pos x="639" y="386"/>
                  </a:cxn>
                  <a:cxn ang="0">
                    <a:pos x="623" y="360"/>
                  </a:cxn>
                  <a:cxn ang="0">
                    <a:pos x="740" y="287"/>
                  </a:cxn>
                  <a:cxn ang="0">
                    <a:pos x="813" y="328"/>
                  </a:cxn>
                  <a:cxn ang="0">
                    <a:pos x="851" y="408"/>
                  </a:cxn>
                  <a:cxn ang="0">
                    <a:pos x="957" y="471"/>
                  </a:cxn>
                  <a:cxn ang="0">
                    <a:pos x="1014" y="505"/>
                  </a:cxn>
                  <a:cxn ang="0">
                    <a:pos x="1165" y="521"/>
                  </a:cxn>
                  <a:cxn ang="0">
                    <a:pos x="1220" y="514"/>
                  </a:cxn>
                  <a:cxn ang="0">
                    <a:pos x="1249" y="518"/>
                  </a:cxn>
                </a:cxnLst>
                <a:rect l="0" t="0" r="r" b="b"/>
                <a:pathLst>
                  <a:path w="1346" h="1312">
                    <a:moveTo>
                      <a:pt x="1265" y="494"/>
                    </a:moveTo>
                    <a:cubicBezTo>
                      <a:pt x="1278" y="506"/>
                      <a:pt x="1278" y="506"/>
                      <a:pt x="1278" y="506"/>
                    </a:cubicBezTo>
                    <a:cubicBezTo>
                      <a:pt x="1290" y="533"/>
                      <a:pt x="1290" y="533"/>
                      <a:pt x="1290" y="533"/>
                    </a:cubicBezTo>
                    <a:cubicBezTo>
                      <a:pt x="1328" y="560"/>
                      <a:pt x="1328" y="560"/>
                      <a:pt x="1328" y="560"/>
                    </a:cubicBezTo>
                    <a:cubicBezTo>
                      <a:pt x="1341" y="578"/>
                      <a:pt x="1341" y="578"/>
                      <a:pt x="1341" y="578"/>
                    </a:cubicBezTo>
                    <a:cubicBezTo>
                      <a:pt x="1346" y="611"/>
                      <a:pt x="1346" y="611"/>
                      <a:pt x="1346" y="611"/>
                    </a:cubicBezTo>
                    <a:cubicBezTo>
                      <a:pt x="1330" y="625"/>
                      <a:pt x="1330" y="625"/>
                      <a:pt x="1330" y="625"/>
                    </a:cubicBezTo>
                    <a:cubicBezTo>
                      <a:pt x="1315" y="634"/>
                      <a:pt x="1315" y="634"/>
                      <a:pt x="1315" y="634"/>
                    </a:cubicBezTo>
                    <a:cubicBezTo>
                      <a:pt x="1315" y="643"/>
                      <a:pt x="1315" y="643"/>
                      <a:pt x="1315" y="643"/>
                    </a:cubicBezTo>
                    <a:cubicBezTo>
                      <a:pt x="1287" y="674"/>
                      <a:pt x="1287" y="674"/>
                      <a:pt x="1287" y="674"/>
                    </a:cubicBezTo>
                    <a:cubicBezTo>
                      <a:pt x="1243" y="719"/>
                      <a:pt x="1243" y="719"/>
                      <a:pt x="1243" y="719"/>
                    </a:cubicBezTo>
                    <a:cubicBezTo>
                      <a:pt x="1211" y="746"/>
                      <a:pt x="1211" y="746"/>
                      <a:pt x="1211" y="746"/>
                    </a:cubicBezTo>
                    <a:cubicBezTo>
                      <a:pt x="1188" y="762"/>
                      <a:pt x="1188" y="762"/>
                      <a:pt x="1188" y="762"/>
                    </a:cubicBezTo>
                    <a:cubicBezTo>
                      <a:pt x="1188" y="773"/>
                      <a:pt x="1188" y="773"/>
                      <a:pt x="1188" y="773"/>
                    </a:cubicBezTo>
                    <a:cubicBezTo>
                      <a:pt x="1193" y="783"/>
                      <a:pt x="1193" y="783"/>
                      <a:pt x="1193" y="783"/>
                    </a:cubicBezTo>
                    <a:cubicBezTo>
                      <a:pt x="1207" y="810"/>
                      <a:pt x="1207" y="810"/>
                      <a:pt x="1207" y="810"/>
                    </a:cubicBezTo>
                    <a:cubicBezTo>
                      <a:pt x="1213" y="897"/>
                      <a:pt x="1213" y="897"/>
                      <a:pt x="1213" y="897"/>
                    </a:cubicBezTo>
                    <a:cubicBezTo>
                      <a:pt x="1162" y="906"/>
                      <a:pt x="1162" y="906"/>
                      <a:pt x="1162" y="906"/>
                    </a:cubicBezTo>
                    <a:cubicBezTo>
                      <a:pt x="1126" y="924"/>
                      <a:pt x="1126" y="924"/>
                      <a:pt x="1126" y="924"/>
                    </a:cubicBezTo>
                    <a:cubicBezTo>
                      <a:pt x="1067" y="969"/>
                      <a:pt x="1067" y="969"/>
                      <a:pt x="1067" y="969"/>
                    </a:cubicBezTo>
                    <a:cubicBezTo>
                      <a:pt x="1020" y="1014"/>
                      <a:pt x="1020" y="1014"/>
                      <a:pt x="1020" y="1014"/>
                    </a:cubicBezTo>
                    <a:cubicBezTo>
                      <a:pt x="995" y="1019"/>
                      <a:pt x="995" y="1019"/>
                      <a:pt x="995" y="1019"/>
                    </a:cubicBezTo>
                    <a:cubicBezTo>
                      <a:pt x="968" y="1014"/>
                      <a:pt x="968" y="1014"/>
                      <a:pt x="968" y="1014"/>
                    </a:cubicBezTo>
                    <a:cubicBezTo>
                      <a:pt x="946" y="1003"/>
                      <a:pt x="946" y="1003"/>
                      <a:pt x="946" y="1003"/>
                    </a:cubicBezTo>
                    <a:cubicBezTo>
                      <a:pt x="932" y="992"/>
                      <a:pt x="932" y="992"/>
                      <a:pt x="932" y="992"/>
                    </a:cubicBezTo>
                    <a:cubicBezTo>
                      <a:pt x="810" y="994"/>
                      <a:pt x="810" y="994"/>
                      <a:pt x="810" y="994"/>
                    </a:cubicBezTo>
                    <a:cubicBezTo>
                      <a:pt x="745" y="976"/>
                      <a:pt x="745" y="976"/>
                      <a:pt x="745" y="976"/>
                    </a:cubicBezTo>
                    <a:cubicBezTo>
                      <a:pt x="727" y="983"/>
                      <a:pt x="727" y="983"/>
                      <a:pt x="727" y="983"/>
                    </a:cubicBezTo>
                    <a:cubicBezTo>
                      <a:pt x="729" y="989"/>
                      <a:pt x="729" y="989"/>
                      <a:pt x="729" y="989"/>
                    </a:cubicBezTo>
                    <a:cubicBezTo>
                      <a:pt x="741" y="992"/>
                      <a:pt x="741" y="992"/>
                      <a:pt x="741" y="992"/>
                    </a:cubicBezTo>
                    <a:cubicBezTo>
                      <a:pt x="754" y="1008"/>
                      <a:pt x="754" y="1008"/>
                      <a:pt x="754" y="1008"/>
                    </a:cubicBezTo>
                    <a:cubicBezTo>
                      <a:pt x="767" y="1023"/>
                      <a:pt x="767" y="1023"/>
                      <a:pt x="767" y="1023"/>
                    </a:cubicBezTo>
                    <a:cubicBezTo>
                      <a:pt x="772" y="1030"/>
                      <a:pt x="772" y="1030"/>
                      <a:pt x="772" y="1030"/>
                    </a:cubicBezTo>
                    <a:cubicBezTo>
                      <a:pt x="792" y="1044"/>
                      <a:pt x="792" y="1044"/>
                      <a:pt x="792" y="1044"/>
                    </a:cubicBezTo>
                    <a:cubicBezTo>
                      <a:pt x="792" y="1068"/>
                      <a:pt x="792" y="1068"/>
                      <a:pt x="792" y="1068"/>
                    </a:cubicBezTo>
                    <a:cubicBezTo>
                      <a:pt x="801" y="1075"/>
                      <a:pt x="801" y="1075"/>
                      <a:pt x="801" y="1075"/>
                    </a:cubicBezTo>
                    <a:cubicBezTo>
                      <a:pt x="810" y="1088"/>
                      <a:pt x="810" y="1088"/>
                      <a:pt x="810" y="1088"/>
                    </a:cubicBezTo>
                    <a:cubicBezTo>
                      <a:pt x="797" y="1098"/>
                      <a:pt x="797" y="1098"/>
                      <a:pt x="797" y="1098"/>
                    </a:cubicBezTo>
                    <a:cubicBezTo>
                      <a:pt x="774" y="1109"/>
                      <a:pt x="774" y="1109"/>
                      <a:pt x="774" y="1109"/>
                    </a:cubicBezTo>
                    <a:cubicBezTo>
                      <a:pt x="727" y="1111"/>
                      <a:pt x="727" y="1111"/>
                      <a:pt x="727" y="1111"/>
                    </a:cubicBezTo>
                    <a:cubicBezTo>
                      <a:pt x="693" y="1138"/>
                      <a:pt x="693" y="1138"/>
                      <a:pt x="693" y="1138"/>
                    </a:cubicBezTo>
                    <a:cubicBezTo>
                      <a:pt x="677" y="1143"/>
                      <a:pt x="677" y="1143"/>
                      <a:pt x="677" y="1143"/>
                    </a:cubicBezTo>
                    <a:cubicBezTo>
                      <a:pt x="651" y="1154"/>
                      <a:pt x="651" y="1154"/>
                      <a:pt x="651" y="1154"/>
                    </a:cubicBezTo>
                    <a:cubicBezTo>
                      <a:pt x="641" y="1165"/>
                      <a:pt x="641" y="1165"/>
                      <a:pt x="641" y="1165"/>
                    </a:cubicBezTo>
                    <a:cubicBezTo>
                      <a:pt x="642" y="1176"/>
                      <a:pt x="642" y="1176"/>
                      <a:pt x="642" y="1176"/>
                    </a:cubicBezTo>
                    <a:cubicBezTo>
                      <a:pt x="648" y="1194"/>
                      <a:pt x="648" y="1194"/>
                      <a:pt x="648" y="1194"/>
                    </a:cubicBezTo>
                    <a:cubicBezTo>
                      <a:pt x="641" y="1208"/>
                      <a:pt x="641" y="1208"/>
                      <a:pt x="641" y="1208"/>
                    </a:cubicBezTo>
                    <a:cubicBezTo>
                      <a:pt x="626" y="1213"/>
                      <a:pt x="626" y="1213"/>
                      <a:pt x="626" y="1213"/>
                    </a:cubicBezTo>
                    <a:cubicBezTo>
                      <a:pt x="628" y="1224"/>
                      <a:pt x="628" y="1224"/>
                      <a:pt x="628" y="1224"/>
                    </a:cubicBezTo>
                    <a:cubicBezTo>
                      <a:pt x="642" y="1240"/>
                      <a:pt x="642" y="1240"/>
                      <a:pt x="642" y="1240"/>
                    </a:cubicBezTo>
                    <a:cubicBezTo>
                      <a:pt x="653" y="1249"/>
                      <a:pt x="653" y="1249"/>
                      <a:pt x="653" y="1249"/>
                    </a:cubicBezTo>
                    <a:cubicBezTo>
                      <a:pt x="653" y="1271"/>
                      <a:pt x="653" y="1271"/>
                      <a:pt x="653" y="1271"/>
                    </a:cubicBezTo>
                    <a:cubicBezTo>
                      <a:pt x="642" y="1291"/>
                      <a:pt x="642" y="1291"/>
                      <a:pt x="642" y="1291"/>
                    </a:cubicBezTo>
                    <a:cubicBezTo>
                      <a:pt x="624" y="1296"/>
                      <a:pt x="624" y="1296"/>
                      <a:pt x="624" y="1296"/>
                    </a:cubicBezTo>
                    <a:cubicBezTo>
                      <a:pt x="587" y="1294"/>
                      <a:pt x="587" y="1294"/>
                      <a:pt x="587" y="1294"/>
                    </a:cubicBezTo>
                    <a:cubicBezTo>
                      <a:pt x="538" y="1296"/>
                      <a:pt x="538" y="1296"/>
                      <a:pt x="538" y="1296"/>
                    </a:cubicBezTo>
                    <a:cubicBezTo>
                      <a:pt x="497" y="1311"/>
                      <a:pt x="497" y="1311"/>
                      <a:pt x="497" y="1311"/>
                    </a:cubicBezTo>
                    <a:cubicBezTo>
                      <a:pt x="470" y="1312"/>
                      <a:pt x="470" y="1312"/>
                      <a:pt x="470" y="1312"/>
                    </a:cubicBezTo>
                    <a:cubicBezTo>
                      <a:pt x="441" y="1303"/>
                      <a:pt x="441" y="1303"/>
                      <a:pt x="441" y="1303"/>
                    </a:cubicBezTo>
                    <a:cubicBezTo>
                      <a:pt x="425" y="1278"/>
                      <a:pt x="425" y="1278"/>
                      <a:pt x="425" y="1278"/>
                    </a:cubicBezTo>
                    <a:cubicBezTo>
                      <a:pt x="426" y="1255"/>
                      <a:pt x="426" y="1255"/>
                      <a:pt x="426" y="1255"/>
                    </a:cubicBezTo>
                    <a:cubicBezTo>
                      <a:pt x="426" y="1255"/>
                      <a:pt x="434" y="1228"/>
                      <a:pt x="434" y="1217"/>
                    </a:cubicBezTo>
                    <a:cubicBezTo>
                      <a:pt x="434" y="1206"/>
                      <a:pt x="426" y="1203"/>
                      <a:pt x="426" y="1203"/>
                    </a:cubicBezTo>
                    <a:cubicBezTo>
                      <a:pt x="412" y="1190"/>
                      <a:pt x="412" y="1190"/>
                      <a:pt x="412" y="1190"/>
                    </a:cubicBezTo>
                    <a:cubicBezTo>
                      <a:pt x="382" y="1147"/>
                      <a:pt x="382" y="1147"/>
                      <a:pt x="382" y="1147"/>
                    </a:cubicBezTo>
                    <a:cubicBezTo>
                      <a:pt x="257" y="1032"/>
                      <a:pt x="257" y="1032"/>
                      <a:pt x="257" y="1032"/>
                    </a:cubicBezTo>
                    <a:cubicBezTo>
                      <a:pt x="230" y="1007"/>
                      <a:pt x="230" y="1007"/>
                      <a:pt x="230" y="1007"/>
                    </a:cubicBezTo>
                    <a:cubicBezTo>
                      <a:pt x="227" y="981"/>
                      <a:pt x="227" y="981"/>
                      <a:pt x="227" y="981"/>
                    </a:cubicBezTo>
                    <a:cubicBezTo>
                      <a:pt x="221" y="951"/>
                      <a:pt x="221" y="951"/>
                      <a:pt x="221" y="951"/>
                    </a:cubicBezTo>
                    <a:cubicBezTo>
                      <a:pt x="209" y="938"/>
                      <a:pt x="209" y="938"/>
                      <a:pt x="209" y="938"/>
                    </a:cubicBezTo>
                    <a:cubicBezTo>
                      <a:pt x="167" y="933"/>
                      <a:pt x="167" y="933"/>
                      <a:pt x="167" y="933"/>
                    </a:cubicBezTo>
                    <a:cubicBezTo>
                      <a:pt x="113" y="917"/>
                      <a:pt x="113" y="917"/>
                      <a:pt x="113" y="917"/>
                    </a:cubicBezTo>
                    <a:cubicBezTo>
                      <a:pt x="74" y="900"/>
                      <a:pt x="74" y="900"/>
                      <a:pt x="74" y="900"/>
                    </a:cubicBezTo>
                    <a:cubicBezTo>
                      <a:pt x="61" y="872"/>
                      <a:pt x="61" y="872"/>
                      <a:pt x="61" y="872"/>
                    </a:cubicBezTo>
                    <a:cubicBezTo>
                      <a:pt x="58" y="841"/>
                      <a:pt x="58" y="841"/>
                      <a:pt x="58" y="841"/>
                    </a:cubicBezTo>
                    <a:cubicBezTo>
                      <a:pt x="36" y="818"/>
                      <a:pt x="36" y="818"/>
                      <a:pt x="36" y="818"/>
                    </a:cubicBezTo>
                    <a:cubicBezTo>
                      <a:pt x="0" y="776"/>
                      <a:pt x="0" y="776"/>
                      <a:pt x="0" y="776"/>
                    </a:cubicBezTo>
                    <a:cubicBezTo>
                      <a:pt x="0" y="710"/>
                      <a:pt x="0" y="710"/>
                      <a:pt x="0" y="710"/>
                    </a:cubicBezTo>
                    <a:cubicBezTo>
                      <a:pt x="27" y="653"/>
                      <a:pt x="27" y="653"/>
                      <a:pt x="27" y="653"/>
                    </a:cubicBezTo>
                    <a:cubicBezTo>
                      <a:pt x="59" y="588"/>
                      <a:pt x="59" y="588"/>
                      <a:pt x="59" y="588"/>
                    </a:cubicBezTo>
                    <a:cubicBezTo>
                      <a:pt x="71" y="545"/>
                      <a:pt x="71" y="545"/>
                      <a:pt x="71" y="545"/>
                    </a:cubicBezTo>
                    <a:cubicBezTo>
                      <a:pt x="75" y="518"/>
                      <a:pt x="75" y="518"/>
                      <a:pt x="75" y="518"/>
                    </a:cubicBezTo>
                    <a:cubicBezTo>
                      <a:pt x="81" y="488"/>
                      <a:pt x="81" y="488"/>
                      <a:pt x="81" y="488"/>
                    </a:cubicBezTo>
                    <a:cubicBezTo>
                      <a:pt x="88" y="479"/>
                      <a:pt x="88" y="479"/>
                      <a:pt x="88" y="479"/>
                    </a:cubicBezTo>
                    <a:cubicBezTo>
                      <a:pt x="109" y="452"/>
                      <a:pt x="109" y="452"/>
                      <a:pt x="109" y="452"/>
                    </a:cubicBezTo>
                    <a:cubicBezTo>
                      <a:pt x="110" y="432"/>
                      <a:pt x="110" y="432"/>
                      <a:pt x="110" y="432"/>
                    </a:cubicBezTo>
                    <a:cubicBezTo>
                      <a:pt x="127" y="421"/>
                      <a:pt x="127" y="421"/>
                      <a:pt x="127" y="421"/>
                    </a:cubicBezTo>
                    <a:cubicBezTo>
                      <a:pt x="130" y="405"/>
                      <a:pt x="130" y="405"/>
                      <a:pt x="130" y="405"/>
                    </a:cubicBezTo>
                    <a:cubicBezTo>
                      <a:pt x="130" y="365"/>
                      <a:pt x="130" y="365"/>
                      <a:pt x="130" y="365"/>
                    </a:cubicBezTo>
                    <a:cubicBezTo>
                      <a:pt x="156" y="355"/>
                      <a:pt x="156" y="355"/>
                      <a:pt x="156" y="355"/>
                    </a:cubicBezTo>
                    <a:cubicBezTo>
                      <a:pt x="169" y="346"/>
                      <a:pt x="169" y="346"/>
                      <a:pt x="169" y="346"/>
                    </a:cubicBezTo>
                    <a:cubicBezTo>
                      <a:pt x="199" y="286"/>
                      <a:pt x="199" y="286"/>
                      <a:pt x="199" y="286"/>
                    </a:cubicBezTo>
                    <a:cubicBezTo>
                      <a:pt x="206" y="262"/>
                      <a:pt x="206" y="262"/>
                      <a:pt x="206" y="262"/>
                    </a:cubicBezTo>
                    <a:cubicBezTo>
                      <a:pt x="206" y="238"/>
                      <a:pt x="206" y="238"/>
                      <a:pt x="206" y="238"/>
                    </a:cubicBezTo>
                    <a:cubicBezTo>
                      <a:pt x="230" y="215"/>
                      <a:pt x="230" y="215"/>
                      <a:pt x="230" y="215"/>
                    </a:cubicBezTo>
                    <a:cubicBezTo>
                      <a:pt x="265" y="199"/>
                      <a:pt x="265" y="199"/>
                      <a:pt x="265" y="199"/>
                    </a:cubicBezTo>
                    <a:cubicBezTo>
                      <a:pt x="282" y="185"/>
                      <a:pt x="282" y="185"/>
                      <a:pt x="282" y="185"/>
                    </a:cubicBezTo>
                    <a:cubicBezTo>
                      <a:pt x="301" y="155"/>
                      <a:pt x="301" y="155"/>
                      <a:pt x="301" y="155"/>
                    </a:cubicBezTo>
                    <a:cubicBezTo>
                      <a:pt x="324" y="121"/>
                      <a:pt x="324" y="121"/>
                      <a:pt x="324" y="121"/>
                    </a:cubicBezTo>
                    <a:cubicBezTo>
                      <a:pt x="344" y="73"/>
                      <a:pt x="344" y="73"/>
                      <a:pt x="344" y="73"/>
                    </a:cubicBezTo>
                    <a:cubicBezTo>
                      <a:pt x="356" y="52"/>
                      <a:pt x="356" y="52"/>
                      <a:pt x="356" y="52"/>
                    </a:cubicBezTo>
                    <a:cubicBezTo>
                      <a:pt x="381" y="35"/>
                      <a:pt x="381" y="35"/>
                      <a:pt x="381" y="35"/>
                    </a:cubicBezTo>
                    <a:cubicBezTo>
                      <a:pt x="418" y="17"/>
                      <a:pt x="418" y="17"/>
                      <a:pt x="418" y="17"/>
                    </a:cubicBezTo>
                    <a:cubicBezTo>
                      <a:pt x="462" y="7"/>
                      <a:pt x="462" y="7"/>
                      <a:pt x="462" y="7"/>
                    </a:cubicBezTo>
                    <a:cubicBezTo>
                      <a:pt x="500" y="0"/>
                      <a:pt x="500" y="0"/>
                      <a:pt x="500" y="0"/>
                    </a:cubicBezTo>
                    <a:cubicBezTo>
                      <a:pt x="524" y="2"/>
                      <a:pt x="524" y="2"/>
                      <a:pt x="524" y="2"/>
                    </a:cubicBezTo>
                    <a:cubicBezTo>
                      <a:pt x="533" y="28"/>
                      <a:pt x="533" y="28"/>
                      <a:pt x="533" y="28"/>
                    </a:cubicBezTo>
                    <a:cubicBezTo>
                      <a:pt x="542" y="66"/>
                      <a:pt x="542" y="66"/>
                      <a:pt x="542" y="66"/>
                    </a:cubicBezTo>
                    <a:cubicBezTo>
                      <a:pt x="547" y="104"/>
                      <a:pt x="547" y="104"/>
                      <a:pt x="547" y="104"/>
                    </a:cubicBezTo>
                    <a:cubicBezTo>
                      <a:pt x="573" y="161"/>
                      <a:pt x="573" y="161"/>
                      <a:pt x="573" y="161"/>
                    </a:cubicBezTo>
                    <a:cubicBezTo>
                      <a:pt x="632" y="213"/>
                      <a:pt x="632" y="213"/>
                      <a:pt x="632" y="213"/>
                    </a:cubicBezTo>
                    <a:cubicBezTo>
                      <a:pt x="675" y="239"/>
                      <a:pt x="675" y="239"/>
                      <a:pt x="675" y="239"/>
                    </a:cubicBezTo>
                    <a:cubicBezTo>
                      <a:pt x="688" y="252"/>
                      <a:pt x="688" y="252"/>
                      <a:pt x="688" y="252"/>
                    </a:cubicBezTo>
                    <a:cubicBezTo>
                      <a:pt x="694" y="270"/>
                      <a:pt x="694" y="270"/>
                      <a:pt x="694" y="270"/>
                    </a:cubicBezTo>
                    <a:cubicBezTo>
                      <a:pt x="694" y="279"/>
                      <a:pt x="694" y="279"/>
                      <a:pt x="694" y="279"/>
                    </a:cubicBezTo>
                    <a:cubicBezTo>
                      <a:pt x="664" y="291"/>
                      <a:pt x="664" y="291"/>
                      <a:pt x="664" y="291"/>
                    </a:cubicBezTo>
                    <a:cubicBezTo>
                      <a:pt x="626" y="322"/>
                      <a:pt x="626" y="322"/>
                      <a:pt x="626" y="322"/>
                    </a:cubicBezTo>
                    <a:cubicBezTo>
                      <a:pt x="592" y="360"/>
                      <a:pt x="592" y="360"/>
                      <a:pt x="592" y="360"/>
                    </a:cubicBezTo>
                    <a:cubicBezTo>
                      <a:pt x="577" y="386"/>
                      <a:pt x="577" y="386"/>
                      <a:pt x="577" y="386"/>
                    </a:cubicBezTo>
                    <a:cubicBezTo>
                      <a:pt x="560" y="421"/>
                      <a:pt x="560" y="421"/>
                      <a:pt x="560" y="421"/>
                    </a:cubicBezTo>
                    <a:cubicBezTo>
                      <a:pt x="547" y="448"/>
                      <a:pt x="547" y="448"/>
                      <a:pt x="547" y="448"/>
                    </a:cubicBezTo>
                    <a:cubicBezTo>
                      <a:pt x="533" y="462"/>
                      <a:pt x="533" y="462"/>
                      <a:pt x="533" y="462"/>
                    </a:cubicBezTo>
                    <a:cubicBezTo>
                      <a:pt x="526" y="463"/>
                      <a:pt x="526" y="463"/>
                      <a:pt x="526" y="463"/>
                    </a:cubicBezTo>
                    <a:cubicBezTo>
                      <a:pt x="497" y="456"/>
                      <a:pt x="497" y="456"/>
                      <a:pt x="497" y="456"/>
                    </a:cubicBezTo>
                    <a:cubicBezTo>
                      <a:pt x="473" y="455"/>
                      <a:pt x="473" y="455"/>
                      <a:pt x="473" y="455"/>
                    </a:cubicBezTo>
                    <a:cubicBezTo>
                      <a:pt x="443" y="463"/>
                      <a:pt x="443" y="463"/>
                      <a:pt x="443" y="463"/>
                    </a:cubicBezTo>
                    <a:cubicBezTo>
                      <a:pt x="426" y="473"/>
                      <a:pt x="426" y="473"/>
                      <a:pt x="426" y="473"/>
                    </a:cubicBezTo>
                    <a:cubicBezTo>
                      <a:pt x="414" y="502"/>
                      <a:pt x="414" y="502"/>
                      <a:pt x="414" y="502"/>
                    </a:cubicBezTo>
                    <a:cubicBezTo>
                      <a:pt x="417" y="535"/>
                      <a:pt x="417" y="535"/>
                      <a:pt x="417" y="535"/>
                    </a:cubicBezTo>
                    <a:cubicBezTo>
                      <a:pt x="418" y="570"/>
                      <a:pt x="418" y="570"/>
                      <a:pt x="418" y="570"/>
                    </a:cubicBezTo>
                    <a:cubicBezTo>
                      <a:pt x="410" y="592"/>
                      <a:pt x="410" y="592"/>
                      <a:pt x="410" y="592"/>
                    </a:cubicBezTo>
                    <a:cubicBezTo>
                      <a:pt x="398" y="618"/>
                      <a:pt x="398" y="618"/>
                      <a:pt x="398" y="618"/>
                    </a:cubicBezTo>
                    <a:cubicBezTo>
                      <a:pt x="387" y="628"/>
                      <a:pt x="387" y="628"/>
                      <a:pt x="387" y="628"/>
                    </a:cubicBezTo>
                    <a:cubicBezTo>
                      <a:pt x="369" y="659"/>
                      <a:pt x="369" y="659"/>
                      <a:pt x="369" y="659"/>
                    </a:cubicBezTo>
                    <a:cubicBezTo>
                      <a:pt x="359" y="687"/>
                      <a:pt x="359" y="687"/>
                      <a:pt x="359" y="687"/>
                    </a:cubicBezTo>
                    <a:cubicBezTo>
                      <a:pt x="358" y="699"/>
                      <a:pt x="358" y="699"/>
                      <a:pt x="358" y="699"/>
                    </a:cubicBezTo>
                    <a:cubicBezTo>
                      <a:pt x="363" y="706"/>
                      <a:pt x="363" y="706"/>
                      <a:pt x="363" y="706"/>
                    </a:cubicBezTo>
                    <a:cubicBezTo>
                      <a:pt x="372" y="708"/>
                      <a:pt x="372" y="708"/>
                      <a:pt x="372" y="708"/>
                    </a:cubicBezTo>
                    <a:cubicBezTo>
                      <a:pt x="381" y="675"/>
                      <a:pt x="381" y="675"/>
                      <a:pt x="381" y="675"/>
                    </a:cubicBezTo>
                    <a:cubicBezTo>
                      <a:pt x="387" y="654"/>
                      <a:pt x="387" y="654"/>
                      <a:pt x="387" y="654"/>
                    </a:cubicBezTo>
                    <a:cubicBezTo>
                      <a:pt x="404" y="637"/>
                      <a:pt x="404" y="637"/>
                      <a:pt x="404" y="637"/>
                    </a:cubicBezTo>
                    <a:cubicBezTo>
                      <a:pt x="417" y="626"/>
                      <a:pt x="417" y="626"/>
                      <a:pt x="417" y="626"/>
                    </a:cubicBezTo>
                    <a:cubicBezTo>
                      <a:pt x="424" y="614"/>
                      <a:pt x="424" y="614"/>
                      <a:pt x="424" y="614"/>
                    </a:cubicBezTo>
                    <a:cubicBezTo>
                      <a:pt x="429" y="602"/>
                      <a:pt x="429" y="602"/>
                      <a:pt x="429" y="602"/>
                    </a:cubicBezTo>
                    <a:cubicBezTo>
                      <a:pt x="436" y="571"/>
                      <a:pt x="436" y="571"/>
                      <a:pt x="436" y="571"/>
                    </a:cubicBezTo>
                    <a:cubicBezTo>
                      <a:pt x="432" y="549"/>
                      <a:pt x="432" y="549"/>
                      <a:pt x="432" y="549"/>
                    </a:cubicBezTo>
                    <a:cubicBezTo>
                      <a:pt x="429" y="532"/>
                      <a:pt x="429" y="532"/>
                      <a:pt x="429" y="532"/>
                    </a:cubicBezTo>
                    <a:cubicBezTo>
                      <a:pt x="428" y="511"/>
                      <a:pt x="428" y="511"/>
                      <a:pt x="428" y="511"/>
                    </a:cubicBezTo>
                    <a:cubicBezTo>
                      <a:pt x="434" y="498"/>
                      <a:pt x="434" y="498"/>
                      <a:pt x="434" y="498"/>
                    </a:cubicBezTo>
                    <a:cubicBezTo>
                      <a:pt x="448" y="487"/>
                      <a:pt x="448" y="487"/>
                      <a:pt x="448" y="487"/>
                    </a:cubicBezTo>
                    <a:cubicBezTo>
                      <a:pt x="460" y="481"/>
                      <a:pt x="460" y="481"/>
                      <a:pt x="460" y="481"/>
                    </a:cubicBezTo>
                    <a:cubicBezTo>
                      <a:pt x="484" y="480"/>
                      <a:pt x="484" y="480"/>
                      <a:pt x="484" y="480"/>
                    </a:cubicBezTo>
                    <a:cubicBezTo>
                      <a:pt x="524" y="483"/>
                      <a:pt x="524" y="483"/>
                      <a:pt x="524" y="483"/>
                    </a:cubicBezTo>
                    <a:cubicBezTo>
                      <a:pt x="535" y="479"/>
                      <a:pt x="535" y="479"/>
                      <a:pt x="535" y="479"/>
                    </a:cubicBezTo>
                    <a:cubicBezTo>
                      <a:pt x="559" y="464"/>
                      <a:pt x="559" y="464"/>
                      <a:pt x="559" y="464"/>
                    </a:cubicBezTo>
                    <a:cubicBezTo>
                      <a:pt x="574" y="445"/>
                      <a:pt x="574" y="445"/>
                      <a:pt x="574" y="445"/>
                    </a:cubicBezTo>
                    <a:cubicBezTo>
                      <a:pt x="583" y="419"/>
                      <a:pt x="583" y="419"/>
                      <a:pt x="583" y="419"/>
                    </a:cubicBezTo>
                    <a:cubicBezTo>
                      <a:pt x="587" y="414"/>
                      <a:pt x="587" y="414"/>
                      <a:pt x="587" y="414"/>
                    </a:cubicBezTo>
                    <a:cubicBezTo>
                      <a:pt x="602" y="405"/>
                      <a:pt x="602" y="405"/>
                      <a:pt x="602" y="405"/>
                    </a:cubicBezTo>
                    <a:cubicBezTo>
                      <a:pt x="623" y="404"/>
                      <a:pt x="623" y="404"/>
                      <a:pt x="623" y="404"/>
                    </a:cubicBezTo>
                    <a:cubicBezTo>
                      <a:pt x="633" y="407"/>
                      <a:pt x="633" y="407"/>
                      <a:pt x="633" y="407"/>
                    </a:cubicBezTo>
                    <a:cubicBezTo>
                      <a:pt x="644" y="422"/>
                      <a:pt x="644" y="422"/>
                      <a:pt x="644" y="422"/>
                    </a:cubicBezTo>
                    <a:cubicBezTo>
                      <a:pt x="647" y="432"/>
                      <a:pt x="647" y="432"/>
                      <a:pt x="647" y="432"/>
                    </a:cubicBezTo>
                    <a:cubicBezTo>
                      <a:pt x="640" y="438"/>
                      <a:pt x="640" y="438"/>
                      <a:pt x="640" y="438"/>
                    </a:cubicBezTo>
                    <a:cubicBezTo>
                      <a:pt x="632" y="449"/>
                      <a:pt x="632" y="449"/>
                      <a:pt x="632" y="449"/>
                    </a:cubicBezTo>
                    <a:cubicBezTo>
                      <a:pt x="632" y="459"/>
                      <a:pt x="632" y="459"/>
                      <a:pt x="632" y="459"/>
                    </a:cubicBezTo>
                    <a:cubicBezTo>
                      <a:pt x="635" y="469"/>
                      <a:pt x="635" y="469"/>
                      <a:pt x="635" y="469"/>
                    </a:cubicBezTo>
                    <a:cubicBezTo>
                      <a:pt x="630" y="476"/>
                      <a:pt x="630" y="476"/>
                      <a:pt x="630" y="476"/>
                    </a:cubicBezTo>
                    <a:cubicBezTo>
                      <a:pt x="623" y="483"/>
                      <a:pt x="623" y="483"/>
                      <a:pt x="623" y="483"/>
                    </a:cubicBezTo>
                    <a:cubicBezTo>
                      <a:pt x="628" y="494"/>
                      <a:pt x="628" y="494"/>
                      <a:pt x="628" y="494"/>
                    </a:cubicBezTo>
                    <a:cubicBezTo>
                      <a:pt x="636" y="507"/>
                      <a:pt x="636" y="507"/>
                      <a:pt x="636" y="507"/>
                    </a:cubicBezTo>
                    <a:cubicBezTo>
                      <a:pt x="644" y="509"/>
                      <a:pt x="644" y="509"/>
                      <a:pt x="644" y="509"/>
                    </a:cubicBezTo>
                    <a:cubicBezTo>
                      <a:pt x="653" y="508"/>
                      <a:pt x="653" y="508"/>
                      <a:pt x="653" y="508"/>
                    </a:cubicBezTo>
                    <a:cubicBezTo>
                      <a:pt x="652" y="497"/>
                      <a:pt x="652" y="497"/>
                      <a:pt x="652" y="497"/>
                    </a:cubicBezTo>
                    <a:cubicBezTo>
                      <a:pt x="642" y="487"/>
                      <a:pt x="642" y="487"/>
                      <a:pt x="642" y="487"/>
                    </a:cubicBezTo>
                    <a:cubicBezTo>
                      <a:pt x="644" y="480"/>
                      <a:pt x="644" y="480"/>
                      <a:pt x="644" y="480"/>
                    </a:cubicBezTo>
                    <a:cubicBezTo>
                      <a:pt x="659" y="481"/>
                      <a:pt x="659" y="481"/>
                      <a:pt x="659" y="481"/>
                    </a:cubicBezTo>
                    <a:cubicBezTo>
                      <a:pt x="659" y="481"/>
                      <a:pt x="664" y="486"/>
                      <a:pt x="664" y="479"/>
                    </a:cubicBezTo>
                    <a:cubicBezTo>
                      <a:pt x="664" y="471"/>
                      <a:pt x="660" y="464"/>
                      <a:pt x="660" y="464"/>
                    </a:cubicBezTo>
                    <a:cubicBezTo>
                      <a:pt x="649" y="459"/>
                      <a:pt x="649" y="459"/>
                      <a:pt x="649" y="459"/>
                    </a:cubicBezTo>
                    <a:cubicBezTo>
                      <a:pt x="649" y="452"/>
                      <a:pt x="649" y="452"/>
                      <a:pt x="649" y="452"/>
                    </a:cubicBezTo>
                    <a:cubicBezTo>
                      <a:pt x="663" y="445"/>
                      <a:pt x="663" y="445"/>
                      <a:pt x="663" y="445"/>
                    </a:cubicBezTo>
                    <a:cubicBezTo>
                      <a:pt x="671" y="438"/>
                      <a:pt x="671" y="438"/>
                      <a:pt x="671" y="438"/>
                    </a:cubicBezTo>
                    <a:cubicBezTo>
                      <a:pt x="668" y="425"/>
                      <a:pt x="668" y="425"/>
                      <a:pt x="668" y="425"/>
                    </a:cubicBezTo>
                    <a:cubicBezTo>
                      <a:pt x="661" y="417"/>
                      <a:pt x="661" y="417"/>
                      <a:pt x="661" y="417"/>
                    </a:cubicBezTo>
                    <a:cubicBezTo>
                      <a:pt x="650" y="405"/>
                      <a:pt x="650" y="405"/>
                      <a:pt x="650" y="405"/>
                    </a:cubicBezTo>
                    <a:cubicBezTo>
                      <a:pt x="640" y="396"/>
                      <a:pt x="640" y="396"/>
                      <a:pt x="640" y="396"/>
                    </a:cubicBezTo>
                    <a:cubicBezTo>
                      <a:pt x="639" y="386"/>
                      <a:pt x="639" y="386"/>
                      <a:pt x="639" y="386"/>
                    </a:cubicBezTo>
                    <a:cubicBezTo>
                      <a:pt x="632" y="384"/>
                      <a:pt x="632" y="384"/>
                      <a:pt x="632" y="384"/>
                    </a:cubicBezTo>
                    <a:cubicBezTo>
                      <a:pt x="616" y="381"/>
                      <a:pt x="616" y="381"/>
                      <a:pt x="616" y="381"/>
                    </a:cubicBezTo>
                    <a:cubicBezTo>
                      <a:pt x="609" y="380"/>
                      <a:pt x="609" y="380"/>
                      <a:pt x="609" y="380"/>
                    </a:cubicBezTo>
                    <a:cubicBezTo>
                      <a:pt x="623" y="360"/>
                      <a:pt x="623" y="360"/>
                      <a:pt x="623" y="360"/>
                    </a:cubicBezTo>
                    <a:cubicBezTo>
                      <a:pt x="659" y="329"/>
                      <a:pt x="659" y="329"/>
                      <a:pt x="659" y="329"/>
                    </a:cubicBezTo>
                    <a:cubicBezTo>
                      <a:pt x="697" y="304"/>
                      <a:pt x="697" y="304"/>
                      <a:pt x="697" y="304"/>
                    </a:cubicBezTo>
                    <a:cubicBezTo>
                      <a:pt x="718" y="296"/>
                      <a:pt x="718" y="296"/>
                      <a:pt x="718" y="296"/>
                    </a:cubicBezTo>
                    <a:cubicBezTo>
                      <a:pt x="740" y="287"/>
                      <a:pt x="740" y="287"/>
                      <a:pt x="740" y="287"/>
                    </a:cubicBezTo>
                    <a:cubicBezTo>
                      <a:pt x="753" y="286"/>
                      <a:pt x="753" y="286"/>
                      <a:pt x="753" y="286"/>
                    </a:cubicBezTo>
                    <a:cubicBezTo>
                      <a:pt x="768" y="289"/>
                      <a:pt x="768" y="289"/>
                      <a:pt x="768" y="289"/>
                    </a:cubicBezTo>
                    <a:cubicBezTo>
                      <a:pt x="791" y="306"/>
                      <a:pt x="791" y="306"/>
                      <a:pt x="791" y="306"/>
                    </a:cubicBezTo>
                    <a:cubicBezTo>
                      <a:pt x="813" y="328"/>
                      <a:pt x="813" y="328"/>
                      <a:pt x="813" y="328"/>
                    </a:cubicBezTo>
                    <a:cubicBezTo>
                      <a:pt x="826" y="352"/>
                      <a:pt x="826" y="352"/>
                      <a:pt x="826" y="352"/>
                    </a:cubicBezTo>
                    <a:cubicBezTo>
                      <a:pt x="833" y="370"/>
                      <a:pt x="833" y="370"/>
                      <a:pt x="833" y="370"/>
                    </a:cubicBezTo>
                    <a:cubicBezTo>
                      <a:pt x="840" y="384"/>
                      <a:pt x="840" y="384"/>
                      <a:pt x="840" y="384"/>
                    </a:cubicBezTo>
                    <a:cubicBezTo>
                      <a:pt x="851" y="408"/>
                      <a:pt x="851" y="408"/>
                      <a:pt x="851" y="408"/>
                    </a:cubicBezTo>
                    <a:cubicBezTo>
                      <a:pt x="870" y="418"/>
                      <a:pt x="870" y="418"/>
                      <a:pt x="870" y="418"/>
                    </a:cubicBezTo>
                    <a:cubicBezTo>
                      <a:pt x="924" y="448"/>
                      <a:pt x="924" y="448"/>
                      <a:pt x="924" y="448"/>
                    </a:cubicBezTo>
                    <a:cubicBezTo>
                      <a:pt x="944" y="463"/>
                      <a:pt x="944" y="463"/>
                      <a:pt x="944" y="463"/>
                    </a:cubicBezTo>
                    <a:cubicBezTo>
                      <a:pt x="957" y="471"/>
                      <a:pt x="957" y="471"/>
                      <a:pt x="957" y="471"/>
                    </a:cubicBezTo>
                    <a:cubicBezTo>
                      <a:pt x="978" y="480"/>
                      <a:pt x="978" y="480"/>
                      <a:pt x="978" y="480"/>
                    </a:cubicBezTo>
                    <a:cubicBezTo>
                      <a:pt x="986" y="491"/>
                      <a:pt x="986" y="491"/>
                      <a:pt x="986" y="491"/>
                    </a:cubicBezTo>
                    <a:cubicBezTo>
                      <a:pt x="986" y="497"/>
                      <a:pt x="986" y="497"/>
                      <a:pt x="986" y="497"/>
                    </a:cubicBezTo>
                    <a:cubicBezTo>
                      <a:pt x="1014" y="505"/>
                      <a:pt x="1014" y="505"/>
                      <a:pt x="1014" y="505"/>
                    </a:cubicBezTo>
                    <a:cubicBezTo>
                      <a:pt x="1040" y="508"/>
                      <a:pt x="1040" y="508"/>
                      <a:pt x="1040" y="508"/>
                    </a:cubicBezTo>
                    <a:cubicBezTo>
                      <a:pt x="1058" y="515"/>
                      <a:pt x="1058" y="515"/>
                      <a:pt x="1058" y="515"/>
                    </a:cubicBezTo>
                    <a:cubicBezTo>
                      <a:pt x="1082" y="519"/>
                      <a:pt x="1082" y="519"/>
                      <a:pt x="1082" y="519"/>
                    </a:cubicBezTo>
                    <a:cubicBezTo>
                      <a:pt x="1165" y="521"/>
                      <a:pt x="1165" y="521"/>
                      <a:pt x="1165" y="521"/>
                    </a:cubicBezTo>
                    <a:cubicBezTo>
                      <a:pt x="1178" y="521"/>
                      <a:pt x="1178" y="521"/>
                      <a:pt x="1178" y="521"/>
                    </a:cubicBezTo>
                    <a:cubicBezTo>
                      <a:pt x="1192" y="514"/>
                      <a:pt x="1192" y="514"/>
                      <a:pt x="1192" y="514"/>
                    </a:cubicBezTo>
                    <a:cubicBezTo>
                      <a:pt x="1201" y="509"/>
                      <a:pt x="1201" y="509"/>
                      <a:pt x="1201" y="509"/>
                    </a:cubicBezTo>
                    <a:cubicBezTo>
                      <a:pt x="1220" y="514"/>
                      <a:pt x="1220" y="514"/>
                      <a:pt x="1220" y="514"/>
                    </a:cubicBezTo>
                    <a:cubicBezTo>
                      <a:pt x="1227" y="522"/>
                      <a:pt x="1227" y="522"/>
                      <a:pt x="1227" y="522"/>
                    </a:cubicBezTo>
                    <a:cubicBezTo>
                      <a:pt x="1238" y="529"/>
                      <a:pt x="1238" y="529"/>
                      <a:pt x="1238" y="529"/>
                    </a:cubicBezTo>
                    <a:cubicBezTo>
                      <a:pt x="1246" y="531"/>
                      <a:pt x="1246" y="531"/>
                      <a:pt x="1246" y="531"/>
                    </a:cubicBezTo>
                    <a:cubicBezTo>
                      <a:pt x="1249" y="518"/>
                      <a:pt x="1249" y="518"/>
                      <a:pt x="1249" y="518"/>
                    </a:cubicBezTo>
                    <a:cubicBezTo>
                      <a:pt x="1248" y="497"/>
                      <a:pt x="1248" y="497"/>
                      <a:pt x="1248" y="497"/>
                    </a:cubicBezTo>
                    <a:cubicBezTo>
                      <a:pt x="1259" y="483"/>
                      <a:pt x="1259" y="483"/>
                      <a:pt x="1259" y="483"/>
                    </a:cubicBezTo>
                    <a:cubicBezTo>
                      <a:pt x="1265" y="494"/>
                      <a:pt x="1265" y="494"/>
                      <a:pt x="1265" y="494"/>
                    </a:cubicBezTo>
                    <a:close/>
                  </a:path>
                </a:pathLst>
              </a:custGeom>
              <a:grpFill/>
              <a:ln w="6350">
                <a:solidFill>
                  <a:schemeClr val="bg2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8" name="Group 77"/>
            <p:cNvGrpSpPr/>
            <p:nvPr/>
          </p:nvGrpSpPr>
          <p:grpSpPr>
            <a:xfrm>
              <a:off x="7291724" y="1888263"/>
              <a:ext cx="1087967" cy="1606551"/>
              <a:chOff x="5200651" y="795337"/>
              <a:chExt cx="815975" cy="1204913"/>
            </a:xfrm>
          </p:grpSpPr>
          <p:sp>
            <p:nvSpPr>
              <p:cNvPr id="79" name="Freeform 5"/>
              <p:cNvSpPr>
                <a:spLocks/>
              </p:cNvSpPr>
              <p:nvPr/>
            </p:nvSpPr>
            <p:spPr bwMode="auto">
              <a:xfrm>
                <a:off x="5200651" y="795337"/>
                <a:ext cx="815975" cy="1204913"/>
              </a:xfrm>
              <a:custGeom>
                <a:avLst/>
                <a:gdLst>
                  <a:gd name="T0" fmla="*/ 503 w 503"/>
                  <a:gd name="T1" fmla="*/ 252 h 744"/>
                  <a:gd name="T2" fmla="*/ 252 w 503"/>
                  <a:gd name="T3" fmla="*/ 0 h 744"/>
                  <a:gd name="T4" fmla="*/ 0 w 503"/>
                  <a:gd name="T5" fmla="*/ 252 h 744"/>
                  <a:gd name="T6" fmla="*/ 71 w 503"/>
                  <a:gd name="T7" fmla="*/ 426 h 744"/>
                  <a:gd name="T8" fmla="*/ 71 w 503"/>
                  <a:gd name="T9" fmla="*/ 429 h 744"/>
                  <a:gd name="T10" fmla="*/ 246 w 503"/>
                  <a:gd name="T11" fmla="*/ 744 h 744"/>
                  <a:gd name="T12" fmla="*/ 248 w 503"/>
                  <a:gd name="T13" fmla="*/ 744 h 744"/>
                  <a:gd name="T14" fmla="*/ 255 w 503"/>
                  <a:gd name="T15" fmla="*/ 744 h 744"/>
                  <a:gd name="T16" fmla="*/ 259 w 503"/>
                  <a:gd name="T17" fmla="*/ 744 h 744"/>
                  <a:gd name="T18" fmla="*/ 433 w 503"/>
                  <a:gd name="T19" fmla="*/ 429 h 744"/>
                  <a:gd name="T20" fmla="*/ 432 w 503"/>
                  <a:gd name="T21" fmla="*/ 428 h 744"/>
                  <a:gd name="T22" fmla="*/ 503 w 503"/>
                  <a:gd name="T23" fmla="*/ 252 h 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3" h="744">
                    <a:moveTo>
                      <a:pt x="503" y="252"/>
                    </a:moveTo>
                    <a:cubicBezTo>
                      <a:pt x="503" y="113"/>
                      <a:pt x="390" y="0"/>
                      <a:pt x="252" y="0"/>
                    </a:cubicBezTo>
                    <a:cubicBezTo>
                      <a:pt x="113" y="0"/>
                      <a:pt x="0" y="113"/>
                      <a:pt x="0" y="252"/>
                    </a:cubicBezTo>
                    <a:cubicBezTo>
                      <a:pt x="0" y="319"/>
                      <a:pt x="27" y="381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1" y="429"/>
                      <a:pt x="217" y="573"/>
                      <a:pt x="246" y="744"/>
                    </a:cubicBezTo>
                    <a:cubicBezTo>
                      <a:pt x="248" y="744"/>
                      <a:pt x="248" y="744"/>
                      <a:pt x="248" y="744"/>
                    </a:cubicBezTo>
                    <a:cubicBezTo>
                      <a:pt x="255" y="744"/>
                      <a:pt x="255" y="744"/>
                      <a:pt x="255" y="744"/>
                    </a:cubicBezTo>
                    <a:cubicBezTo>
                      <a:pt x="259" y="744"/>
                      <a:pt x="259" y="744"/>
                      <a:pt x="259" y="744"/>
                    </a:cubicBezTo>
                    <a:cubicBezTo>
                      <a:pt x="288" y="573"/>
                      <a:pt x="433" y="429"/>
                      <a:pt x="433" y="429"/>
                    </a:cubicBezTo>
                    <a:cubicBezTo>
                      <a:pt x="432" y="428"/>
                      <a:pt x="432" y="428"/>
                      <a:pt x="432" y="428"/>
                    </a:cubicBezTo>
                    <a:cubicBezTo>
                      <a:pt x="476" y="383"/>
                      <a:pt x="503" y="319"/>
                      <a:pt x="503" y="25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Oval 6"/>
              <p:cNvSpPr>
                <a:spLocks noChangeArrowheads="1"/>
              </p:cNvSpPr>
              <p:nvPr/>
            </p:nvSpPr>
            <p:spPr bwMode="auto">
              <a:xfrm>
                <a:off x="5265738" y="868363"/>
                <a:ext cx="687388" cy="685800"/>
              </a:xfrm>
              <a:prstGeom prst="ellipse">
                <a:avLst/>
              </a:prstGeom>
              <a:solidFill>
                <a:schemeClr val="accent2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5828764" y="2688491"/>
              <a:ext cx="1087967" cy="1606551"/>
              <a:chOff x="5200651" y="795337"/>
              <a:chExt cx="815975" cy="1204913"/>
            </a:xfrm>
          </p:grpSpPr>
          <p:sp>
            <p:nvSpPr>
              <p:cNvPr id="82" name="Freeform 5"/>
              <p:cNvSpPr>
                <a:spLocks/>
              </p:cNvSpPr>
              <p:nvPr/>
            </p:nvSpPr>
            <p:spPr bwMode="auto">
              <a:xfrm>
                <a:off x="5200651" y="795337"/>
                <a:ext cx="815975" cy="1204913"/>
              </a:xfrm>
              <a:custGeom>
                <a:avLst/>
                <a:gdLst>
                  <a:gd name="T0" fmla="*/ 503 w 503"/>
                  <a:gd name="T1" fmla="*/ 252 h 744"/>
                  <a:gd name="T2" fmla="*/ 252 w 503"/>
                  <a:gd name="T3" fmla="*/ 0 h 744"/>
                  <a:gd name="T4" fmla="*/ 0 w 503"/>
                  <a:gd name="T5" fmla="*/ 252 h 744"/>
                  <a:gd name="T6" fmla="*/ 71 w 503"/>
                  <a:gd name="T7" fmla="*/ 426 h 744"/>
                  <a:gd name="T8" fmla="*/ 71 w 503"/>
                  <a:gd name="T9" fmla="*/ 429 h 744"/>
                  <a:gd name="T10" fmla="*/ 246 w 503"/>
                  <a:gd name="T11" fmla="*/ 744 h 744"/>
                  <a:gd name="T12" fmla="*/ 248 w 503"/>
                  <a:gd name="T13" fmla="*/ 744 h 744"/>
                  <a:gd name="T14" fmla="*/ 255 w 503"/>
                  <a:gd name="T15" fmla="*/ 744 h 744"/>
                  <a:gd name="T16" fmla="*/ 259 w 503"/>
                  <a:gd name="T17" fmla="*/ 744 h 744"/>
                  <a:gd name="T18" fmla="*/ 433 w 503"/>
                  <a:gd name="T19" fmla="*/ 429 h 744"/>
                  <a:gd name="T20" fmla="*/ 432 w 503"/>
                  <a:gd name="T21" fmla="*/ 428 h 744"/>
                  <a:gd name="T22" fmla="*/ 503 w 503"/>
                  <a:gd name="T23" fmla="*/ 252 h 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3" h="744">
                    <a:moveTo>
                      <a:pt x="503" y="252"/>
                    </a:moveTo>
                    <a:cubicBezTo>
                      <a:pt x="503" y="113"/>
                      <a:pt x="390" y="0"/>
                      <a:pt x="252" y="0"/>
                    </a:cubicBezTo>
                    <a:cubicBezTo>
                      <a:pt x="113" y="0"/>
                      <a:pt x="0" y="113"/>
                      <a:pt x="0" y="252"/>
                    </a:cubicBezTo>
                    <a:cubicBezTo>
                      <a:pt x="0" y="319"/>
                      <a:pt x="27" y="381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1" y="429"/>
                      <a:pt x="217" y="573"/>
                      <a:pt x="246" y="744"/>
                    </a:cubicBezTo>
                    <a:cubicBezTo>
                      <a:pt x="248" y="744"/>
                      <a:pt x="248" y="744"/>
                      <a:pt x="248" y="744"/>
                    </a:cubicBezTo>
                    <a:cubicBezTo>
                      <a:pt x="255" y="744"/>
                      <a:pt x="255" y="744"/>
                      <a:pt x="255" y="744"/>
                    </a:cubicBezTo>
                    <a:cubicBezTo>
                      <a:pt x="259" y="744"/>
                      <a:pt x="259" y="744"/>
                      <a:pt x="259" y="744"/>
                    </a:cubicBezTo>
                    <a:cubicBezTo>
                      <a:pt x="288" y="573"/>
                      <a:pt x="433" y="429"/>
                      <a:pt x="433" y="429"/>
                    </a:cubicBezTo>
                    <a:cubicBezTo>
                      <a:pt x="432" y="428"/>
                      <a:pt x="432" y="428"/>
                      <a:pt x="432" y="428"/>
                    </a:cubicBezTo>
                    <a:cubicBezTo>
                      <a:pt x="476" y="383"/>
                      <a:pt x="503" y="319"/>
                      <a:pt x="503" y="252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Oval 6"/>
              <p:cNvSpPr>
                <a:spLocks noChangeArrowheads="1"/>
              </p:cNvSpPr>
              <p:nvPr/>
            </p:nvSpPr>
            <p:spPr bwMode="auto">
              <a:xfrm>
                <a:off x="5265738" y="868363"/>
                <a:ext cx="687388" cy="685800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84" name="Group 83"/>
            <p:cNvGrpSpPr/>
            <p:nvPr/>
          </p:nvGrpSpPr>
          <p:grpSpPr>
            <a:xfrm>
              <a:off x="9796678" y="2726102"/>
              <a:ext cx="1087967" cy="1606551"/>
              <a:chOff x="5200651" y="795337"/>
              <a:chExt cx="815975" cy="1204913"/>
            </a:xfrm>
          </p:grpSpPr>
          <p:sp>
            <p:nvSpPr>
              <p:cNvPr id="85" name="Freeform 5"/>
              <p:cNvSpPr>
                <a:spLocks/>
              </p:cNvSpPr>
              <p:nvPr/>
            </p:nvSpPr>
            <p:spPr bwMode="auto">
              <a:xfrm>
                <a:off x="5200651" y="795337"/>
                <a:ext cx="815975" cy="1204913"/>
              </a:xfrm>
              <a:custGeom>
                <a:avLst/>
                <a:gdLst>
                  <a:gd name="T0" fmla="*/ 503 w 503"/>
                  <a:gd name="T1" fmla="*/ 252 h 744"/>
                  <a:gd name="T2" fmla="*/ 252 w 503"/>
                  <a:gd name="T3" fmla="*/ 0 h 744"/>
                  <a:gd name="T4" fmla="*/ 0 w 503"/>
                  <a:gd name="T5" fmla="*/ 252 h 744"/>
                  <a:gd name="T6" fmla="*/ 71 w 503"/>
                  <a:gd name="T7" fmla="*/ 426 h 744"/>
                  <a:gd name="T8" fmla="*/ 71 w 503"/>
                  <a:gd name="T9" fmla="*/ 429 h 744"/>
                  <a:gd name="T10" fmla="*/ 246 w 503"/>
                  <a:gd name="T11" fmla="*/ 744 h 744"/>
                  <a:gd name="T12" fmla="*/ 248 w 503"/>
                  <a:gd name="T13" fmla="*/ 744 h 744"/>
                  <a:gd name="T14" fmla="*/ 255 w 503"/>
                  <a:gd name="T15" fmla="*/ 744 h 744"/>
                  <a:gd name="T16" fmla="*/ 259 w 503"/>
                  <a:gd name="T17" fmla="*/ 744 h 744"/>
                  <a:gd name="T18" fmla="*/ 433 w 503"/>
                  <a:gd name="T19" fmla="*/ 429 h 744"/>
                  <a:gd name="T20" fmla="*/ 432 w 503"/>
                  <a:gd name="T21" fmla="*/ 428 h 744"/>
                  <a:gd name="T22" fmla="*/ 503 w 503"/>
                  <a:gd name="T23" fmla="*/ 252 h 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3" h="744">
                    <a:moveTo>
                      <a:pt x="503" y="252"/>
                    </a:moveTo>
                    <a:cubicBezTo>
                      <a:pt x="503" y="113"/>
                      <a:pt x="390" y="0"/>
                      <a:pt x="252" y="0"/>
                    </a:cubicBezTo>
                    <a:cubicBezTo>
                      <a:pt x="113" y="0"/>
                      <a:pt x="0" y="113"/>
                      <a:pt x="0" y="252"/>
                    </a:cubicBezTo>
                    <a:cubicBezTo>
                      <a:pt x="0" y="319"/>
                      <a:pt x="27" y="381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1" y="429"/>
                      <a:pt x="217" y="573"/>
                      <a:pt x="246" y="744"/>
                    </a:cubicBezTo>
                    <a:cubicBezTo>
                      <a:pt x="248" y="744"/>
                      <a:pt x="248" y="744"/>
                      <a:pt x="248" y="744"/>
                    </a:cubicBezTo>
                    <a:cubicBezTo>
                      <a:pt x="255" y="744"/>
                      <a:pt x="255" y="744"/>
                      <a:pt x="255" y="744"/>
                    </a:cubicBezTo>
                    <a:cubicBezTo>
                      <a:pt x="259" y="744"/>
                      <a:pt x="259" y="744"/>
                      <a:pt x="259" y="744"/>
                    </a:cubicBezTo>
                    <a:cubicBezTo>
                      <a:pt x="288" y="573"/>
                      <a:pt x="433" y="429"/>
                      <a:pt x="433" y="429"/>
                    </a:cubicBezTo>
                    <a:cubicBezTo>
                      <a:pt x="432" y="428"/>
                      <a:pt x="432" y="428"/>
                      <a:pt x="432" y="428"/>
                    </a:cubicBezTo>
                    <a:cubicBezTo>
                      <a:pt x="476" y="383"/>
                      <a:pt x="503" y="319"/>
                      <a:pt x="503" y="25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Oval 6"/>
              <p:cNvSpPr>
                <a:spLocks noChangeArrowheads="1"/>
              </p:cNvSpPr>
              <p:nvPr/>
            </p:nvSpPr>
            <p:spPr bwMode="auto">
              <a:xfrm>
                <a:off x="5265738" y="868363"/>
                <a:ext cx="687388" cy="685800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87" name="TextBox 86"/>
            <p:cNvSpPr txBox="1"/>
            <p:nvPr/>
          </p:nvSpPr>
          <p:spPr>
            <a:xfrm>
              <a:off x="5892716" y="2972266"/>
              <a:ext cx="90471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$5M</a:t>
              </a:r>
              <a:endParaRPr lang="id-ID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" name="TextBox 87"/>
            <p:cNvSpPr txBox="1"/>
            <p:nvPr/>
          </p:nvSpPr>
          <p:spPr>
            <a:xfrm>
              <a:off x="7361308" y="2163561"/>
              <a:ext cx="90471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$9M</a:t>
              </a:r>
              <a:endParaRPr lang="id-ID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" name="TextBox 88"/>
            <p:cNvSpPr txBox="1"/>
            <p:nvPr/>
          </p:nvSpPr>
          <p:spPr>
            <a:xfrm>
              <a:off x="9893543" y="2992048"/>
              <a:ext cx="90471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$7M</a:t>
              </a:r>
              <a:endParaRPr lang="id-ID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9A735B5C-78B3-47D2-BE2C-94F86727EB9E}"/>
              </a:ext>
            </a:extLst>
          </p:cNvPr>
          <p:cNvGrpSpPr/>
          <p:nvPr/>
        </p:nvGrpSpPr>
        <p:grpSpPr>
          <a:xfrm>
            <a:off x="893577" y="3552892"/>
            <a:ext cx="3820238" cy="2484929"/>
            <a:chOff x="893577" y="3552892"/>
            <a:chExt cx="3820238" cy="2484929"/>
          </a:xfrm>
        </p:grpSpPr>
        <p:grpSp>
          <p:nvGrpSpPr>
            <p:cNvPr id="35" name="Group 34"/>
            <p:cNvGrpSpPr/>
            <p:nvPr/>
          </p:nvGrpSpPr>
          <p:grpSpPr>
            <a:xfrm>
              <a:off x="893577" y="3693991"/>
              <a:ext cx="872669" cy="2062636"/>
              <a:chOff x="358082" y="2738308"/>
              <a:chExt cx="654502" cy="1546977"/>
            </a:xfrm>
          </p:grpSpPr>
          <p:sp>
            <p:nvSpPr>
              <p:cNvPr id="36" name="Rounded Rectangle 35"/>
              <p:cNvSpPr/>
              <p:nvPr/>
            </p:nvSpPr>
            <p:spPr>
              <a:xfrm>
                <a:off x="358082" y="4176201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Rounded Rectangle 36"/>
              <p:cNvSpPr/>
              <p:nvPr/>
            </p:nvSpPr>
            <p:spPr>
              <a:xfrm>
                <a:off x="358082" y="4016438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Rounded Rectangle 37"/>
              <p:cNvSpPr/>
              <p:nvPr/>
            </p:nvSpPr>
            <p:spPr>
              <a:xfrm>
                <a:off x="358082" y="3856672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Rounded Rectangle 38"/>
              <p:cNvSpPr/>
              <p:nvPr/>
            </p:nvSpPr>
            <p:spPr>
              <a:xfrm>
                <a:off x="358082" y="3696906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Rounded Rectangle 39"/>
              <p:cNvSpPr/>
              <p:nvPr/>
            </p:nvSpPr>
            <p:spPr>
              <a:xfrm>
                <a:off x="358082" y="3537139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Rounded Rectangle 40"/>
              <p:cNvSpPr/>
              <p:nvPr/>
            </p:nvSpPr>
            <p:spPr>
              <a:xfrm>
                <a:off x="358082" y="3377373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Rounded Rectangle 41"/>
              <p:cNvSpPr/>
              <p:nvPr/>
            </p:nvSpPr>
            <p:spPr>
              <a:xfrm>
                <a:off x="358082" y="3217607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Rounded Rectangle 42"/>
              <p:cNvSpPr/>
              <p:nvPr/>
            </p:nvSpPr>
            <p:spPr>
              <a:xfrm>
                <a:off x="358082" y="3057841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Rounded Rectangle 43"/>
              <p:cNvSpPr/>
              <p:nvPr/>
            </p:nvSpPr>
            <p:spPr>
              <a:xfrm>
                <a:off x="358082" y="2898074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Rounded Rectangle 44"/>
              <p:cNvSpPr/>
              <p:nvPr/>
            </p:nvSpPr>
            <p:spPr>
              <a:xfrm>
                <a:off x="358082" y="2738308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6" name="Group 45"/>
            <p:cNvGrpSpPr/>
            <p:nvPr/>
          </p:nvGrpSpPr>
          <p:grpSpPr>
            <a:xfrm>
              <a:off x="1911758" y="3693991"/>
              <a:ext cx="872669" cy="2062636"/>
              <a:chOff x="1121718" y="2738308"/>
              <a:chExt cx="654502" cy="1546977"/>
            </a:xfrm>
          </p:grpSpPr>
          <p:sp>
            <p:nvSpPr>
              <p:cNvPr id="47" name="Rounded Rectangle 46"/>
              <p:cNvSpPr/>
              <p:nvPr/>
            </p:nvSpPr>
            <p:spPr>
              <a:xfrm>
                <a:off x="1121718" y="4176201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Rounded Rectangle 47"/>
              <p:cNvSpPr/>
              <p:nvPr/>
            </p:nvSpPr>
            <p:spPr>
              <a:xfrm>
                <a:off x="1121718" y="4016438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Rounded Rectangle 48"/>
              <p:cNvSpPr/>
              <p:nvPr/>
            </p:nvSpPr>
            <p:spPr>
              <a:xfrm>
                <a:off x="1121718" y="3856672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Rounded Rectangle 49"/>
              <p:cNvSpPr/>
              <p:nvPr/>
            </p:nvSpPr>
            <p:spPr>
              <a:xfrm>
                <a:off x="1121718" y="3696906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Rounded Rectangle 50"/>
              <p:cNvSpPr/>
              <p:nvPr/>
            </p:nvSpPr>
            <p:spPr>
              <a:xfrm>
                <a:off x="1121718" y="3537139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Rounded Rectangle 51"/>
              <p:cNvSpPr/>
              <p:nvPr/>
            </p:nvSpPr>
            <p:spPr>
              <a:xfrm>
                <a:off x="1121718" y="3377373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Rounded Rectangle 52"/>
              <p:cNvSpPr/>
              <p:nvPr/>
            </p:nvSpPr>
            <p:spPr>
              <a:xfrm>
                <a:off x="1121718" y="3217607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Rounded Rectangle 53"/>
              <p:cNvSpPr/>
              <p:nvPr/>
            </p:nvSpPr>
            <p:spPr>
              <a:xfrm>
                <a:off x="1121718" y="3057841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Rounded Rectangle 54"/>
              <p:cNvSpPr/>
              <p:nvPr/>
            </p:nvSpPr>
            <p:spPr>
              <a:xfrm>
                <a:off x="1121718" y="2898074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Rounded Rectangle 55"/>
              <p:cNvSpPr/>
              <p:nvPr/>
            </p:nvSpPr>
            <p:spPr>
              <a:xfrm>
                <a:off x="1121718" y="2738308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7" name="Group 56"/>
            <p:cNvGrpSpPr/>
            <p:nvPr/>
          </p:nvGrpSpPr>
          <p:grpSpPr>
            <a:xfrm>
              <a:off x="2913757" y="3693991"/>
              <a:ext cx="872669" cy="2062636"/>
              <a:chOff x="1873217" y="2738308"/>
              <a:chExt cx="654502" cy="1546977"/>
            </a:xfrm>
          </p:grpSpPr>
          <p:sp>
            <p:nvSpPr>
              <p:cNvPr id="58" name="Rounded Rectangle 57"/>
              <p:cNvSpPr/>
              <p:nvPr/>
            </p:nvSpPr>
            <p:spPr>
              <a:xfrm>
                <a:off x="1873217" y="4176201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Rounded Rectangle 58"/>
              <p:cNvSpPr/>
              <p:nvPr/>
            </p:nvSpPr>
            <p:spPr>
              <a:xfrm>
                <a:off x="1873217" y="4016438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Rounded Rectangle 59"/>
              <p:cNvSpPr/>
              <p:nvPr/>
            </p:nvSpPr>
            <p:spPr>
              <a:xfrm>
                <a:off x="1873217" y="3856672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Rounded Rectangle 60"/>
              <p:cNvSpPr/>
              <p:nvPr/>
            </p:nvSpPr>
            <p:spPr>
              <a:xfrm>
                <a:off x="1873217" y="3696906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Rounded Rectangle 61"/>
              <p:cNvSpPr/>
              <p:nvPr/>
            </p:nvSpPr>
            <p:spPr>
              <a:xfrm>
                <a:off x="1873217" y="3537139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Rounded Rectangle 62"/>
              <p:cNvSpPr/>
              <p:nvPr/>
            </p:nvSpPr>
            <p:spPr>
              <a:xfrm>
                <a:off x="1873217" y="3377373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Rounded Rectangle 63"/>
              <p:cNvSpPr/>
              <p:nvPr/>
            </p:nvSpPr>
            <p:spPr>
              <a:xfrm>
                <a:off x="1873217" y="3217607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Rounded Rectangle 64"/>
              <p:cNvSpPr/>
              <p:nvPr/>
            </p:nvSpPr>
            <p:spPr>
              <a:xfrm>
                <a:off x="1873217" y="3057841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Rounded Rectangle 65"/>
              <p:cNvSpPr/>
              <p:nvPr/>
            </p:nvSpPr>
            <p:spPr>
              <a:xfrm>
                <a:off x="1873217" y="2898074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Rounded Rectangle 66"/>
              <p:cNvSpPr/>
              <p:nvPr/>
            </p:nvSpPr>
            <p:spPr>
              <a:xfrm>
                <a:off x="1873217" y="2738308"/>
                <a:ext cx="654502" cy="109084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8" name="Oval 67"/>
            <p:cNvSpPr/>
            <p:nvPr/>
          </p:nvSpPr>
          <p:spPr>
            <a:xfrm>
              <a:off x="4101488" y="3691350"/>
              <a:ext cx="74809" cy="7480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bg-BG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101488" y="5711206"/>
              <a:ext cx="74809" cy="7480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bg-BG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101488" y="4701278"/>
              <a:ext cx="74809" cy="7480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bg-BG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71" name="Straight Connector 70"/>
            <p:cNvCxnSpPr>
              <a:stCxn id="68" idx="4"/>
              <a:endCxn id="69" idx="0"/>
            </p:cNvCxnSpPr>
            <p:nvPr/>
          </p:nvCxnSpPr>
          <p:spPr>
            <a:xfrm>
              <a:off x="4138893" y="3766160"/>
              <a:ext cx="0" cy="1945047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" name="Rectangle 71"/>
            <p:cNvSpPr/>
            <p:nvPr/>
          </p:nvSpPr>
          <p:spPr>
            <a:xfrm>
              <a:off x="4093132" y="3552892"/>
              <a:ext cx="620683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100%</a:t>
              </a:r>
              <a:endParaRPr lang="bg-BG" sz="1333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" name="Rectangle 72"/>
            <p:cNvSpPr/>
            <p:nvPr/>
          </p:nvSpPr>
          <p:spPr>
            <a:xfrm>
              <a:off x="4124105" y="4564525"/>
              <a:ext cx="526106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50%</a:t>
              </a:r>
              <a:endParaRPr lang="bg-BG" sz="1333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4138893" y="5568659"/>
              <a:ext cx="431528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0%</a:t>
              </a:r>
              <a:endParaRPr lang="bg-BG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1031317" y="5760822"/>
              <a:ext cx="52450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2021</a:t>
              </a:r>
              <a:endPara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2065460" y="5760822"/>
              <a:ext cx="52450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2022</a:t>
              </a:r>
              <a:endPara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3090072" y="5760822"/>
              <a:ext cx="52450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2023</a:t>
              </a:r>
              <a:endPara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latin typeface="Arial" panose="020B0604020202020204" pitchFamily="34" charset="0"/>
                <a:cs typeface="Arial" panose="020B0604020202020204" pitchFamily="34" charset="0"/>
              </a:rPr>
              <a:t>18</a:t>
            </a:fld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75145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75" grpId="0"/>
      <p:bldP spid="76" grpId="0"/>
      <p:bldP spid="77" grpId="0"/>
      <p:bldP spid="2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Australia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09C7AEF0-6C87-41A6-BC25-0DE29F7E020A}"/>
              </a:ext>
            </a:extLst>
          </p:cNvPr>
          <p:cNvGrpSpPr/>
          <p:nvPr/>
        </p:nvGrpSpPr>
        <p:grpSpPr>
          <a:xfrm>
            <a:off x="3640004" y="2170478"/>
            <a:ext cx="4039998" cy="3842825"/>
            <a:chOff x="3640004" y="2170478"/>
            <a:chExt cx="4039998" cy="3842825"/>
          </a:xfrm>
        </p:grpSpPr>
        <p:grpSp>
          <p:nvGrpSpPr>
            <p:cNvPr id="4" name="Group 3"/>
            <p:cNvGrpSpPr/>
            <p:nvPr/>
          </p:nvGrpSpPr>
          <p:grpSpPr>
            <a:xfrm>
              <a:off x="3640004" y="2498425"/>
              <a:ext cx="1611573" cy="2553166"/>
              <a:chOff x="3695100" y="2431601"/>
              <a:chExt cx="1611573" cy="2553166"/>
            </a:xfrm>
          </p:grpSpPr>
          <p:sp>
            <p:nvSpPr>
              <p:cNvPr id="5" name="Freeform 4"/>
              <p:cNvSpPr>
                <a:spLocks/>
              </p:cNvSpPr>
              <p:nvPr/>
            </p:nvSpPr>
            <p:spPr bwMode="auto">
              <a:xfrm>
                <a:off x="3695100" y="2431601"/>
                <a:ext cx="1611573" cy="2553166"/>
              </a:xfrm>
              <a:custGeom>
                <a:avLst/>
                <a:gdLst>
                  <a:gd name="T0" fmla="*/ 335 w 338"/>
                  <a:gd name="T1" fmla="*/ 295 h 535"/>
                  <a:gd name="T2" fmla="*/ 320 w 338"/>
                  <a:gd name="T3" fmla="*/ 31 h 535"/>
                  <a:gd name="T4" fmla="*/ 308 w 338"/>
                  <a:gd name="T5" fmla="*/ 27 h 535"/>
                  <a:gd name="T6" fmla="*/ 276 w 338"/>
                  <a:gd name="T7" fmla="*/ 9 h 535"/>
                  <a:gd name="T8" fmla="*/ 261 w 338"/>
                  <a:gd name="T9" fmla="*/ 15 h 535"/>
                  <a:gd name="T10" fmla="*/ 247 w 338"/>
                  <a:gd name="T11" fmla="*/ 23 h 535"/>
                  <a:gd name="T12" fmla="*/ 240 w 338"/>
                  <a:gd name="T13" fmla="*/ 39 h 535"/>
                  <a:gd name="T14" fmla="*/ 224 w 338"/>
                  <a:gd name="T15" fmla="*/ 48 h 535"/>
                  <a:gd name="T16" fmla="*/ 226 w 338"/>
                  <a:gd name="T17" fmla="*/ 61 h 535"/>
                  <a:gd name="T18" fmla="*/ 218 w 338"/>
                  <a:gd name="T19" fmla="*/ 71 h 535"/>
                  <a:gd name="T20" fmla="*/ 198 w 338"/>
                  <a:gd name="T21" fmla="*/ 71 h 535"/>
                  <a:gd name="T22" fmla="*/ 211 w 338"/>
                  <a:gd name="T23" fmla="*/ 84 h 535"/>
                  <a:gd name="T24" fmla="*/ 205 w 338"/>
                  <a:gd name="T25" fmla="*/ 94 h 535"/>
                  <a:gd name="T26" fmla="*/ 193 w 338"/>
                  <a:gd name="T27" fmla="*/ 76 h 535"/>
                  <a:gd name="T28" fmla="*/ 181 w 338"/>
                  <a:gd name="T29" fmla="*/ 91 h 535"/>
                  <a:gd name="T30" fmla="*/ 178 w 338"/>
                  <a:gd name="T31" fmla="*/ 121 h 535"/>
                  <a:gd name="T32" fmla="*/ 157 w 338"/>
                  <a:gd name="T33" fmla="*/ 154 h 535"/>
                  <a:gd name="T34" fmla="*/ 111 w 338"/>
                  <a:gd name="T35" fmla="*/ 170 h 535"/>
                  <a:gd name="T36" fmla="*/ 89 w 338"/>
                  <a:gd name="T37" fmla="*/ 183 h 535"/>
                  <a:gd name="T38" fmla="*/ 65 w 338"/>
                  <a:gd name="T39" fmla="*/ 193 h 535"/>
                  <a:gd name="T40" fmla="*/ 38 w 338"/>
                  <a:gd name="T41" fmla="*/ 216 h 535"/>
                  <a:gd name="T42" fmla="*/ 12 w 338"/>
                  <a:gd name="T43" fmla="*/ 241 h 535"/>
                  <a:gd name="T44" fmla="*/ 5 w 338"/>
                  <a:gd name="T45" fmla="*/ 243 h 535"/>
                  <a:gd name="T46" fmla="*/ 3 w 338"/>
                  <a:gd name="T47" fmla="*/ 277 h 535"/>
                  <a:gd name="T48" fmla="*/ 18 w 338"/>
                  <a:gd name="T49" fmla="*/ 311 h 535"/>
                  <a:gd name="T50" fmla="*/ 17 w 338"/>
                  <a:gd name="T51" fmla="*/ 328 h 535"/>
                  <a:gd name="T52" fmla="*/ 17 w 338"/>
                  <a:gd name="T53" fmla="*/ 333 h 535"/>
                  <a:gd name="T54" fmla="*/ 12 w 338"/>
                  <a:gd name="T55" fmla="*/ 332 h 535"/>
                  <a:gd name="T56" fmla="*/ 1 w 338"/>
                  <a:gd name="T57" fmla="*/ 322 h 535"/>
                  <a:gd name="T58" fmla="*/ 32 w 338"/>
                  <a:gd name="T59" fmla="*/ 363 h 535"/>
                  <a:gd name="T60" fmla="*/ 48 w 338"/>
                  <a:gd name="T61" fmla="*/ 397 h 535"/>
                  <a:gd name="T62" fmla="*/ 63 w 338"/>
                  <a:gd name="T63" fmla="*/ 434 h 535"/>
                  <a:gd name="T64" fmla="*/ 80 w 338"/>
                  <a:gd name="T65" fmla="*/ 466 h 535"/>
                  <a:gd name="T66" fmla="*/ 81 w 338"/>
                  <a:gd name="T67" fmla="*/ 498 h 535"/>
                  <a:gd name="T68" fmla="*/ 69 w 338"/>
                  <a:gd name="T69" fmla="*/ 517 h 535"/>
                  <a:gd name="T70" fmla="*/ 95 w 338"/>
                  <a:gd name="T71" fmla="*/ 531 h 535"/>
                  <a:gd name="T72" fmla="*/ 137 w 338"/>
                  <a:gd name="T73" fmla="*/ 525 h 535"/>
                  <a:gd name="T74" fmla="*/ 159 w 338"/>
                  <a:gd name="T75" fmla="*/ 510 h 535"/>
                  <a:gd name="T76" fmla="*/ 178 w 338"/>
                  <a:gd name="T77" fmla="*/ 498 h 535"/>
                  <a:gd name="T78" fmla="*/ 220 w 338"/>
                  <a:gd name="T79" fmla="*/ 495 h 535"/>
                  <a:gd name="T80" fmla="*/ 245 w 338"/>
                  <a:gd name="T81" fmla="*/ 475 h 535"/>
                  <a:gd name="T82" fmla="*/ 277 w 338"/>
                  <a:gd name="T83" fmla="*/ 454 h 535"/>
                  <a:gd name="T84" fmla="*/ 313 w 338"/>
                  <a:gd name="T85" fmla="*/ 447 h 535"/>
                  <a:gd name="T86" fmla="*/ 338 w 338"/>
                  <a:gd name="T87" fmla="*/ 434 h 5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38" h="535">
                    <a:moveTo>
                      <a:pt x="335" y="295"/>
                    </a:moveTo>
                    <a:cubicBezTo>
                      <a:pt x="335" y="295"/>
                      <a:pt x="335" y="295"/>
                      <a:pt x="335" y="295"/>
                    </a:cubicBezTo>
                    <a:cubicBezTo>
                      <a:pt x="327" y="32"/>
                      <a:pt x="327" y="32"/>
                      <a:pt x="327" y="32"/>
                    </a:cubicBezTo>
                    <a:cubicBezTo>
                      <a:pt x="325" y="31"/>
                      <a:pt x="323" y="30"/>
                      <a:pt x="320" y="31"/>
                    </a:cubicBezTo>
                    <a:cubicBezTo>
                      <a:pt x="314" y="32"/>
                      <a:pt x="314" y="35"/>
                      <a:pt x="308" y="34"/>
                    </a:cubicBezTo>
                    <a:cubicBezTo>
                      <a:pt x="302" y="33"/>
                      <a:pt x="308" y="30"/>
                      <a:pt x="308" y="27"/>
                    </a:cubicBezTo>
                    <a:cubicBezTo>
                      <a:pt x="308" y="23"/>
                      <a:pt x="296" y="14"/>
                      <a:pt x="287" y="7"/>
                    </a:cubicBezTo>
                    <a:cubicBezTo>
                      <a:pt x="279" y="0"/>
                      <a:pt x="277" y="8"/>
                      <a:pt x="276" y="9"/>
                    </a:cubicBezTo>
                    <a:cubicBezTo>
                      <a:pt x="275" y="11"/>
                      <a:pt x="274" y="14"/>
                      <a:pt x="271" y="12"/>
                    </a:cubicBezTo>
                    <a:cubicBezTo>
                      <a:pt x="267" y="11"/>
                      <a:pt x="265" y="12"/>
                      <a:pt x="261" y="15"/>
                    </a:cubicBezTo>
                    <a:cubicBezTo>
                      <a:pt x="257" y="17"/>
                      <a:pt x="256" y="21"/>
                      <a:pt x="253" y="23"/>
                    </a:cubicBezTo>
                    <a:cubicBezTo>
                      <a:pt x="250" y="25"/>
                      <a:pt x="251" y="21"/>
                      <a:pt x="247" y="23"/>
                    </a:cubicBezTo>
                    <a:cubicBezTo>
                      <a:pt x="244" y="26"/>
                      <a:pt x="240" y="28"/>
                      <a:pt x="238" y="31"/>
                    </a:cubicBezTo>
                    <a:cubicBezTo>
                      <a:pt x="235" y="34"/>
                      <a:pt x="241" y="37"/>
                      <a:pt x="240" y="39"/>
                    </a:cubicBezTo>
                    <a:cubicBezTo>
                      <a:pt x="240" y="42"/>
                      <a:pt x="236" y="41"/>
                      <a:pt x="232" y="43"/>
                    </a:cubicBezTo>
                    <a:cubicBezTo>
                      <a:pt x="228" y="44"/>
                      <a:pt x="226" y="45"/>
                      <a:pt x="224" y="48"/>
                    </a:cubicBezTo>
                    <a:cubicBezTo>
                      <a:pt x="222" y="50"/>
                      <a:pt x="224" y="53"/>
                      <a:pt x="223" y="55"/>
                    </a:cubicBezTo>
                    <a:cubicBezTo>
                      <a:pt x="223" y="57"/>
                      <a:pt x="224" y="58"/>
                      <a:pt x="226" y="61"/>
                    </a:cubicBezTo>
                    <a:cubicBezTo>
                      <a:pt x="229" y="64"/>
                      <a:pt x="226" y="65"/>
                      <a:pt x="225" y="69"/>
                    </a:cubicBezTo>
                    <a:cubicBezTo>
                      <a:pt x="223" y="73"/>
                      <a:pt x="222" y="71"/>
                      <a:pt x="218" y="71"/>
                    </a:cubicBezTo>
                    <a:cubicBezTo>
                      <a:pt x="213" y="71"/>
                      <a:pt x="209" y="71"/>
                      <a:pt x="204" y="70"/>
                    </a:cubicBezTo>
                    <a:cubicBezTo>
                      <a:pt x="199" y="69"/>
                      <a:pt x="198" y="71"/>
                      <a:pt x="198" y="71"/>
                    </a:cubicBezTo>
                    <a:cubicBezTo>
                      <a:pt x="198" y="71"/>
                      <a:pt x="203" y="75"/>
                      <a:pt x="204" y="76"/>
                    </a:cubicBezTo>
                    <a:cubicBezTo>
                      <a:pt x="204" y="78"/>
                      <a:pt x="208" y="80"/>
                      <a:pt x="211" y="84"/>
                    </a:cubicBezTo>
                    <a:cubicBezTo>
                      <a:pt x="213" y="88"/>
                      <a:pt x="212" y="90"/>
                      <a:pt x="211" y="93"/>
                    </a:cubicBezTo>
                    <a:cubicBezTo>
                      <a:pt x="211" y="97"/>
                      <a:pt x="208" y="95"/>
                      <a:pt x="205" y="94"/>
                    </a:cubicBezTo>
                    <a:cubicBezTo>
                      <a:pt x="202" y="93"/>
                      <a:pt x="201" y="93"/>
                      <a:pt x="198" y="90"/>
                    </a:cubicBezTo>
                    <a:cubicBezTo>
                      <a:pt x="194" y="88"/>
                      <a:pt x="193" y="80"/>
                      <a:pt x="193" y="76"/>
                    </a:cubicBezTo>
                    <a:cubicBezTo>
                      <a:pt x="193" y="71"/>
                      <a:pt x="190" y="77"/>
                      <a:pt x="189" y="80"/>
                    </a:cubicBezTo>
                    <a:cubicBezTo>
                      <a:pt x="187" y="82"/>
                      <a:pt x="184" y="87"/>
                      <a:pt x="181" y="91"/>
                    </a:cubicBezTo>
                    <a:cubicBezTo>
                      <a:pt x="177" y="96"/>
                      <a:pt x="174" y="106"/>
                      <a:pt x="177" y="113"/>
                    </a:cubicBezTo>
                    <a:cubicBezTo>
                      <a:pt x="180" y="120"/>
                      <a:pt x="180" y="118"/>
                      <a:pt x="178" y="121"/>
                    </a:cubicBezTo>
                    <a:cubicBezTo>
                      <a:pt x="176" y="124"/>
                      <a:pt x="174" y="126"/>
                      <a:pt x="169" y="133"/>
                    </a:cubicBezTo>
                    <a:cubicBezTo>
                      <a:pt x="165" y="140"/>
                      <a:pt x="160" y="151"/>
                      <a:pt x="157" y="154"/>
                    </a:cubicBezTo>
                    <a:cubicBezTo>
                      <a:pt x="154" y="157"/>
                      <a:pt x="143" y="162"/>
                      <a:pt x="133" y="166"/>
                    </a:cubicBezTo>
                    <a:cubicBezTo>
                      <a:pt x="124" y="170"/>
                      <a:pt x="118" y="170"/>
                      <a:pt x="111" y="170"/>
                    </a:cubicBezTo>
                    <a:cubicBezTo>
                      <a:pt x="104" y="170"/>
                      <a:pt x="106" y="176"/>
                      <a:pt x="102" y="179"/>
                    </a:cubicBezTo>
                    <a:cubicBezTo>
                      <a:pt x="98" y="183"/>
                      <a:pt x="92" y="181"/>
                      <a:pt x="89" y="183"/>
                    </a:cubicBezTo>
                    <a:cubicBezTo>
                      <a:pt x="87" y="185"/>
                      <a:pt x="86" y="186"/>
                      <a:pt x="79" y="190"/>
                    </a:cubicBezTo>
                    <a:cubicBezTo>
                      <a:pt x="71" y="194"/>
                      <a:pt x="72" y="192"/>
                      <a:pt x="65" y="193"/>
                    </a:cubicBezTo>
                    <a:cubicBezTo>
                      <a:pt x="58" y="195"/>
                      <a:pt x="54" y="200"/>
                      <a:pt x="49" y="203"/>
                    </a:cubicBezTo>
                    <a:cubicBezTo>
                      <a:pt x="43" y="206"/>
                      <a:pt x="44" y="210"/>
                      <a:pt x="38" y="216"/>
                    </a:cubicBezTo>
                    <a:cubicBezTo>
                      <a:pt x="32" y="222"/>
                      <a:pt x="25" y="224"/>
                      <a:pt x="22" y="230"/>
                    </a:cubicBezTo>
                    <a:cubicBezTo>
                      <a:pt x="19" y="235"/>
                      <a:pt x="14" y="241"/>
                      <a:pt x="12" y="241"/>
                    </a:cubicBezTo>
                    <a:cubicBezTo>
                      <a:pt x="10" y="241"/>
                      <a:pt x="11" y="236"/>
                      <a:pt x="11" y="231"/>
                    </a:cubicBezTo>
                    <a:cubicBezTo>
                      <a:pt x="11" y="225"/>
                      <a:pt x="7" y="235"/>
                      <a:pt x="5" y="243"/>
                    </a:cubicBezTo>
                    <a:cubicBezTo>
                      <a:pt x="3" y="251"/>
                      <a:pt x="6" y="255"/>
                      <a:pt x="8" y="258"/>
                    </a:cubicBezTo>
                    <a:cubicBezTo>
                      <a:pt x="11" y="261"/>
                      <a:pt x="5" y="271"/>
                      <a:pt x="3" y="277"/>
                    </a:cubicBezTo>
                    <a:cubicBezTo>
                      <a:pt x="2" y="282"/>
                      <a:pt x="2" y="289"/>
                      <a:pt x="5" y="293"/>
                    </a:cubicBezTo>
                    <a:cubicBezTo>
                      <a:pt x="7" y="296"/>
                      <a:pt x="14" y="302"/>
                      <a:pt x="18" y="311"/>
                    </a:cubicBezTo>
                    <a:cubicBezTo>
                      <a:pt x="23" y="321"/>
                      <a:pt x="27" y="328"/>
                      <a:pt x="29" y="332"/>
                    </a:cubicBezTo>
                    <a:cubicBezTo>
                      <a:pt x="31" y="337"/>
                      <a:pt x="22" y="331"/>
                      <a:pt x="17" y="328"/>
                    </a:cubicBezTo>
                    <a:cubicBezTo>
                      <a:pt x="12" y="325"/>
                      <a:pt x="13" y="322"/>
                      <a:pt x="11" y="322"/>
                    </a:cubicBezTo>
                    <a:cubicBezTo>
                      <a:pt x="9" y="323"/>
                      <a:pt x="13" y="328"/>
                      <a:pt x="17" y="333"/>
                    </a:cubicBezTo>
                    <a:cubicBezTo>
                      <a:pt x="20" y="338"/>
                      <a:pt x="18" y="338"/>
                      <a:pt x="16" y="337"/>
                    </a:cubicBezTo>
                    <a:cubicBezTo>
                      <a:pt x="14" y="337"/>
                      <a:pt x="16" y="335"/>
                      <a:pt x="12" y="332"/>
                    </a:cubicBezTo>
                    <a:cubicBezTo>
                      <a:pt x="9" y="329"/>
                      <a:pt x="6" y="328"/>
                      <a:pt x="3" y="323"/>
                    </a:cubicBezTo>
                    <a:cubicBezTo>
                      <a:pt x="0" y="319"/>
                      <a:pt x="1" y="319"/>
                      <a:pt x="1" y="322"/>
                    </a:cubicBezTo>
                    <a:cubicBezTo>
                      <a:pt x="2" y="324"/>
                      <a:pt x="4" y="329"/>
                      <a:pt x="9" y="337"/>
                    </a:cubicBezTo>
                    <a:cubicBezTo>
                      <a:pt x="13" y="345"/>
                      <a:pt x="28" y="358"/>
                      <a:pt x="32" y="363"/>
                    </a:cubicBezTo>
                    <a:cubicBezTo>
                      <a:pt x="36" y="368"/>
                      <a:pt x="34" y="373"/>
                      <a:pt x="36" y="377"/>
                    </a:cubicBezTo>
                    <a:cubicBezTo>
                      <a:pt x="38" y="382"/>
                      <a:pt x="48" y="397"/>
                      <a:pt x="48" y="397"/>
                    </a:cubicBezTo>
                    <a:cubicBezTo>
                      <a:pt x="48" y="397"/>
                      <a:pt x="54" y="403"/>
                      <a:pt x="54" y="410"/>
                    </a:cubicBezTo>
                    <a:cubicBezTo>
                      <a:pt x="55" y="416"/>
                      <a:pt x="59" y="427"/>
                      <a:pt x="63" y="434"/>
                    </a:cubicBezTo>
                    <a:cubicBezTo>
                      <a:pt x="67" y="441"/>
                      <a:pt x="75" y="453"/>
                      <a:pt x="79" y="456"/>
                    </a:cubicBezTo>
                    <a:cubicBezTo>
                      <a:pt x="83" y="459"/>
                      <a:pt x="82" y="462"/>
                      <a:pt x="80" y="466"/>
                    </a:cubicBezTo>
                    <a:cubicBezTo>
                      <a:pt x="79" y="471"/>
                      <a:pt x="78" y="475"/>
                      <a:pt x="78" y="475"/>
                    </a:cubicBezTo>
                    <a:cubicBezTo>
                      <a:pt x="78" y="475"/>
                      <a:pt x="75" y="489"/>
                      <a:pt x="81" y="498"/>
                    </a:cubicBezTo>
                    <a:cubicBezTo>
                      <a:pt x="87" y="506"/>
                      <a:pt x="77" y="503"/>
                      <a:pt x="72" y="503"/>
                    </a:cubicBezTo>
                    <a:cubicBezTo>
                      <a:pt x="68" y="503"/>
                      <a:pt x="69" y="510"/>
                      <a:pt x="69" y="517"/>
                    </a:cubicBezTo>
                    <a:cubicBezTo>
                      <a:pt x="69" y="525"/>
                      <a:pt x="75" y="523"/>
                      <a:pt x="78" y="523"/>
                    </a:cubicBezTo>
                    <a:cubicBezTo>
                      <a:pt x="81" y="523"/>
                      <a:pt x="88" y="528"/>
                      <a:pt x="95" y="531"/>
                    </a:cubicBezTo>
                    <a:cubicBezTo>
                      <a:pt x="102" y="535"/>
                      <a:pt x="121" y="531"/>
                      <a:pt x="124" y="531"/>
                    </a:cubicBezTo>
                    <a:cubicBezTo>
                      <a:pt x="127" y="531"/>
                      <a:pt x="133" y="529"/>
                      <a:pt x="137" y="525"/>
                    </a:cubicBezTo>
                    <a:cubicBezTo>
                      <a:pt x="141" y="522"/>
                      <a:pt x="148" y="516"/>
                      <a:pt x="150" y="516"/>
                    </a:cubicBezTo>
                    <a:cubicBezTo>
                      <a:pt x="152" y="515"/>
                      <a:pt x="159" y="513"/>
                      <a:pt x="159" y="510"/>
                    </a:cubicBezTo>
                    <a:cubicBezTo>
                      <a:pt x="159" y="508"/>
                      <a:pt x="162" y="502"/>
                      <a:pt x="167" y="501"/>
                    </a:cubicBezTo>
                    <a:cubicBezTo>
                      <a:pt x="173" y="501"/>
                      <a:pt x="173" y="501"/>
                      <a:pt x="178" y="498"/>
                    </a:cubicBezTo>
                    <a:cubicBezTo>
                      <a:pt x="182" y="495"/>
                      <a:pt x="194" y="495"/>
                      <a:pt x="200" y="494"/>
                    </a:cubicBezTo>
                    <a:cubicBezTo>
                      <a:pt x="207" y="493"/>
                      <a:pt x="213" y="495"/>
                      <a:pt x="220" y="495"/>
                    </a:cubicBezTo>
                    <a:cubicBezTo>
                      <a:pt x="227" y="495"/>
                      <a:pt x="233" y="494"/>
                      <a:pt x="240" y="490"/>
                    </a:cubicBezTo>
                    <a:cubicBezTo>
                      <a:pt x="246" y="486"/>
                      <a:pt x="245" y="479"/>
                      <a:pt x="245" y="475"/>
                    </a:cubicBezTo>
                    <a:cubicBezTo>
                      <a:pt x="245" y="471"/>
                      <a:pt x="252" y="467"/>
                      <a:pt x="255" y="467"/>
                    </a:cubicBezTo>
                    <a:cubicBezTo>
                      <a:pt x="258" y="467"/>
                      <a:pt x="271" y="457"/>
                      <a:pt x="277" y="454"/>
                    </a:cubicBezTo>
                    <a:cubicBezTo>
                      <a:pt x="283" y="451"/>
                      <a:pt x="289" y="449"/>
                      <a:pt x="294" y="449"/>
                    </a:cubicBezTo>
                    <a:cubicBezTo>
                      <a:pt x="298" y="449"/>
                      <a:pt x="309" y="449"/>
                      <a:pt x="313" y="447"/>
                    </a:cubicBezTo>
                    <a:cubicBezTo>
                      <a:pt x="316" y="446"/>
                      <a:pt x="322" y="445"/>
                      <a:pt x="328" y="440"/>
                    </a:cubicBezTo>
                    <a:cubicBezTo>
                      <a:pt x="332" y="438"/>
                      <a:pt x="335" y="436"/>
                      <a:pt x="338" y="434"/>
                    </a:cubicBezTo>
                    <a:lnTo>
                      <a:pt x="335" y="295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" name="TextBox 5"/>
              <p:cNvSpPr txBox="1"/>
              <p:nvPr/>
            </p:nvSpPr>
            <p:spPr>
              <a:xfrm>
                <a:off x="4148171" y="3613813"/>
                <a:ext cx="933269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sz="240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489K</a:t>
                </a:r>
                <a:endParaRPr lang="id-ID" sz="48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5219386" y="2198645"/>
              <a:ext cx="975095" cy="1708146"/>
              <a:chOff x="5274482" y="2131821"/>
              <a:chExt cx="975095" cy="1708146"/>
            </a:xfrm>
          </p:grpSpPr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5274482" y="2131821"/>
                <a:ext cx="973784" cy="1708146"/>
              </a:xfrm>
              <a:custGeom>
                <a:avLst/>
                <a:gdLst>
                  <a:gd name="T0" fmla="*/ 203 w 204"/>
                  <a:gd name="T1" fmla="*/ 137 h 358"/>
                  <a:gd name="T2" fmla="*/ 200 w 204"/>
                  <a:gd name="T3" fmla="*/ 133 h 358"/>
                  <a:gd name="T4" fmla="*/ 189 w 204"/>
                  <a:gd name="T5" fmla="*/ 126 h 358"/>
                  <a:gd name="T6" fmla="*/ 176 w 204"/>
                  <a:gd name="T7" fmla="*/ 116 h 358"/>
                  <a:gd name="T8" fmla="*/ 171 w 204"/>
                  <a:gd name="T9" fmla="*/ 109 h 358"/>
                  <a:gd name="T10" fmla="*/ 163 w 204"/>
                  <a:gd name="T11" fmla="*/ 112 h 358"/>
                  <a:gd name="T12" fmla="*/ 154 w 204"/>
                  <a:gd name="T13" fmla="*/ 98 h 358"/>
                  <a:gd name="T14" fmla="*/ 145 w 204"/>
                  <a:gd name="T15" fmla="*/ 91 h 358"/>
                  <a:gd name="T16" fmla="*/ 153 w 204"/>
                  <a:gd name="T17" fmla="*/ 72 h 358"/>
                  <a:gd name="T18" fmla="*/ 158 w 204"/>
                  <a:gd name="T19" fmla="*/ 62 h 358"/>
                  <a:gd name="T20" fmla="*/ 156 w 204"/>
                  <a:gd name="T21" fmla="*/ 58 h 358"/>
                  <a:gd name="T22" fmla="*/ 164 w 204"/>
                  <a:gd name="T23" fmla="*/ 52 h 358"/>
                  <a:gd name="T24" fmla="*/ 169 w 204"/>
                  <a:gd name="T25" fmla="*/ 51 h 358"/>
                  <a:gd name="T26" fmla="*/ 175 w 204"/>
                  <a:gd name="T27" fmla="*/ 41 h 358"/>
                  <a:gd name="T28" fmla="*/ 180 w 204"/>
                  <a:gd name="T29" fmla="*/ 33 h 358"/>
                  <a:gd name="T30" fmla="*/ 178 w 204"/>
                  <a:gd name="T31" fmla="*/ 26 h 358"/>
                  <a:gd name="T32" fmla="*/ 168 w 204"/>
                  <a:gd name="T33" fmla="*/ 23 h 358"/>
                  <a:gd name="T34" fmla="*/ 166 w 204"/>
                  <a:gd name="T35" fmla="*/ 27 h 358"/>
                  <a:gd name="T36" fmla="*/ 162 w 204"/>
                  <a:gd name="T37" fmla="*/ 31 h 358"/>
                  <a:gd name="T38" fmla="*/ 160 w 204"/>
                  <a:gd name="T39" fmla="*/ 25 h 358"/>
                  <a:gd name="T40" fmla="*/ 156 w 204"/>
                  <a:gd name="T41" fmla="*/ 23 h 358"/>
                  <a:gd name="T42" fmla="*/ 170 w 204"/>
                  <a:gd name="T43" fmla="*/ 13 h 358"/>
                  <a:gd name="T44" fmla="*/ 176 w 204"/>
                  <a:gd name="T45" fmla="*/ 3 h 358"/>
                  <a:gd name="T46" fmla="*/ 162 w 204"/>
                  <a:gd name="T47" fmla="*/ 14 h 358"/>
                  <a:gd name="T48" fmla="*/ 146 w 204"/>
                  <a:gd name="T49" fmla="*/ 25 h 358"/>
                  <a:gd name="T50" fmla="*/ 136 w 204"/>
                  <a:gd name="T51" fmla="*/ 20 h 358"/>
                  <a:gd name="T52" fmla="*/ 122 w 204"/>
                  <a:gd name="T53" fmla="*/ 25 h 358"/>
                  <a:gd name="T54" fmla="*/ 105 w 204"/>
                  <a:gd name="T55" fmla="*/ 14 h 358"/>
                  <a:gd name="T56" fmla="*/ 96 w 204"/>
                  <a:gd name="T57" fmla="*/ 15 h 358"/>
                  <a:gd name="T58" fmla="*/ 83 w 204"/>
                  <a:gd name="T59" fmla="*/ 8 h 358"/>
                  <a:gd name="T60" fmla="*/ 75 w 204"/>
                  <a:gd name="T61" fmla="*/ 1 h 358"/>
                  <a:gd name="T62" fmla="*/ 66 w 204"/>
                  <a:gd name="T63" fmla="*/ 3 h 358"/>
                  <a:gd name="T64" fmla="*/ 67 w 204"/>
                  <a:gd name="T65" fmla="*/ 8 h 358"/>
                  <a:gd name="T66" fmla="*/ 79 w 204"/>
                  <a:gd name="T67" fmla="*/ 12 h 358"/>
                  <a:gd name="T68" fmla="*/ 73 w 204"/>
                  <a:gd name="T69" fmla="*/ 25 h 358"/>
                  <a:gd name="T70" fmla="*/ 60 w 204"/>
                  <a:gd name="T71" fmla="*/ 27 h 358"/>
                  <a:gd name="T72" fmla="*/ 54 w 204"/>
                  <a:gd name="T73" fmla="*/ 25 h 358"/>
                  <a:gd name="T74" fmla="*/ 44 w 204"/>
                  <a:gd name="T75" fmla="*/ 26 h 358"/>
                  <a:gd name="T76" fmla="*/ 38 w 204"/>
                  <a:gd name="T77" fmla="*/ 31 h 358"/>
                  <a:gd name="T78" fmla="*/ 29 w 204"/>
                  <a:gd name="T79" fmla="*/ 37 h 358"/>
                  <a:gd name="T80" fmla="*/ 22 w 204"/>
                  <a:gd name="T81" fmla="*/ 45 h 358"/>
                  <a:gd name="T82" fmla="*/ 22 w 204"/>
                  <a:gd name="T83" fmla="*/ 50 h 358"/>
                  <a:gd name="T84" fmla="*/ 22 w 204"/>
                  <a:gd name="T85" fmla="*/ 58 h 358"/>
                  <a:gd name="T86" fmla="*/ 16 w 204"/>
                  <a:gd name="T87" fmla="*/ 61 h 358"/>
                  <a:gd name="T88" fmla="*/ 13 w 204"/>
                  <a:gd name="T89" fmla="*/ 68 h 358"/>
                  <a:gd name="T90" fmla="*/ 5 w 204"/>
                  <a:gd name="T91" fmla="*/ 77 h 358"/>
                  <a:gd name="T92" fmla="*/ 9 w 204"/>
                  <a:gd name="T93" fmla="*/ 92 h 358"/>
                  <a:gd name="T94" fmla="*/ 0 w 204"/>
                  <a:gd name="T95" fmla="*/ 97 h 358"/>
                  <a:gd name="T96" fmla="*/ 8 w 204"/>
                  <a:gd name="T97" fmla="*/ 358 h 358"/>
                  <a:gd name="T98" fmla="*/ 197 w 204"/>
                  <a:gd name="T99" fmla="*/ 358 h 358"/>
                  <a:gd name="T100" fmla="*/ 203 w 204"/>
                  <a:gd name="T101" fmla="*/ 137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4" h="358">
                    <a:moveTo>
                      <a:pt x="203" y="137"/>
                    </a:moveTo>
                    <a:cubicBezTo>
                      <a:pt x="203" y="137"/>
                      <a:pt x="204" y="135"/>
                      <a:pt x="200" y="133"/>
                    </a:cubicBezTo>
                    <a:cubicBezTo>
                      <a:pt x="197" y="130"/>
                      <a:pt x="194" y="130"/>
                      <a:pt x="189" y="126"/>
                    </a:cubicBezTo>
                    <a:cubicBezTo>
                      <a:pt x="183" y="122"/>
                      <a:pt x="178" y="118"/>
                      <a:pt x="176" y="116"/>
                    </a:cubicBezTo>
                    <a:cubicBezTo>
                      <a:pt x="174" y="115"/>
                      <a:pt x="175" y="107"/>
                      <a:pt x="171" y="109"/>
                    </a:cubicBezTo>
                    <a:cubicBezTo>
                      <a:pt x="166" y="111"/>
                      <a:pt x="168" y="115"/>
                      <a:pt x="163" y="112"/>
                    </a:cubicBezTo>
                    <a:cubicBezTo>
                      <a:pt x="158" y="109"/>
                      <a:pt x="157" y="101"/>
                      <a:pt x="154" y="98"/>
                    </a:cubicBezTo>
                    <a:cubicBezTo>
                      <a:pt x="151" y="95"/>
                      <a:pt x="139" y="98"/>
                      <a:pt x="145" y="91"/>
                    </a:cubicBezTo>
                    <a:cubicBezTo>
                      <a:pt x="152" y="83"/>
                      <a:pt x="152" y="78"/>
                      <a:pt x="153" y="72"/>
                    </a:cubicBezTo>
                    <a:cubicBezTo>
                      <a:pt x="153" y="66"/>
                      <a:pt x="158" y="62"/>
                      <a:pt x="158" y="62"/>
                    </a:cubicBezTo>
                    <a:cubicBezTo>
                      <a:pt x="158" y="62"/>
                      <a:pt x="151" y="63"/>
                      <a:pt x="156" y="58"/>
                    </a:cubicBezTo>
                    <a:cubicBezTo>
                      <a:pt x="162" y="53"/>
                      <a:pt x="163" y="52"/>
                      <a:pt x="164" y="52"/>
                    </a:cubicBezTo>
                    <a:cubicBezTo>
                      <a:pt x="166" y="52"/>
                      <a:pt x="165" y="58"/>
                      <a:pt x="169" y="51"/>
                    </a:cubicBezTo>
                    <a:cubicBezTo>
                      <a:pt x="173" y="45"/>
                      <a:pt x="171" y="46"/>
                      <a:pt x="175" y="41"/>
                    </a:cubicBezTo>
                    <a:cubicBezTo>
                      <a:pt x="178" y="36"/>
                      <a:pt x="179" y="36"/>
                      <a:pt x="180" y="33"/>
                    </a:cubicBezTo>
                    <a:cubicBezTo>
                      <a:pt x="180" y="30"/>
                      <a:pt x="183" y="26"/>
                      <a:pt x="178" y="26"/>
                    </a:cubicBezTo>
                    <a:cubicBezTo>
                      <a:pt x="173" y="26"/>
                      <a:pt x="170" y="24"/>
                      <a:pt x="168" y="23"/>
                    </a:cubicBezTo>
                    <a:cubicBezTo>
                      <a:pt x="166" y="23"/>
                      <a:pt x="166" y="24"/>
                      <a:pt x="166" y="27"/>
                    </a:cubicBezTo>
                    <a:cubicBezTo>
                      <a:pt x="166" y="30"/>
                      <a:pt x="163" y="32"/>
                      <a:pt x="162" y="31"/>
                    </a:cubicBezTo>
                    <a:cubicBezTo>
                      <a:pt x="161" y="29"/>
                      <a:pt x="160" y="25"/>
                      <a:pt x="160" y="25"/>
                    </a:cubicBezTo>
                    <a:cubicBezTo>
                      <a:pt x="160" y="25"/>
                      <a:pt x="151" y="27"/>
                      <a:pt x="156" y="23"/>
                    </a:cubicBezTo>
                    <a:cubicBezTo>
                      <a:pt x="161" y="20"/>
                      <a:pt x="167" y="16"/>
                      <a:pt x="170" y="13"/>
                    </a:cubicBezTo>
                    <a:cubicBezTo>
                      <a:pt x="173" y="11"/>
                      <a:pt x="181" y="0"/>
                      <a:pt x="176" y="3"/>
                    </a:cubicBezTo>
                    <a:cubicBezTo>
                      <a:pt x="171" y="7"/>
                      <a:pt x="165" y="12"/>
                      <a:pt x="162" y="14"/>
                    </a:cubicBezTo>
                    <a:cubicBezTo>
                      <a:pt x="160" y="16"/>
                      <a:pt x="150" y="25"/>
                      <a:pt x="146" y="25"/>
                    </a:cubicBezTo>
                    <a:cubicBezTo>
                      <a:pt x="142" y="25"/>
                      <a:pt x="138" y="20"/>
                      <a:pt x="136" y="20"/>
                    </a:cubicBezTo>
                    <a:cubicBezTo>
                      <a:pt x="133" y="20"/>
                      <a:pt x="130" y="30"/>
                      <a:pt x="122" y="25"/>
                    </a:cubicBezTo>
                    <a:cubicBezTo>
                      <a:pt x="115" y="21"/>
                      <a:pt x="110" y="13"/>
                      <a:pt x="105" y="14"/>
                    </a:cubicBezTo>
                    <a:cubicBezTo>
                      <a:pt x="99" y="16"/>
                      <a:pt x="100" y="18"/>
                      <a:pt x="96" y="15"/>
                    </a:cubicBezTo>
                    <a:cubicBezTo>
                      <a:pt x="91" y="11"/>
                      <a:pt x="85" y="9"/>
                      <a:pt x="83" y="8"/>
                    </a:cubicBezTo>
                    <a:cubicBezTo>
                      <a:pt x="80" y="8"/>
                      <a:pt x="80" y="1"/>
                      <a:pt x="75" y="1"/>
                    </a:cubicBezTo>
                    <a:cubicBezTo>
                      <a:pt x="70" y="2"/>
                      <a:pt x="67" y="1"/>
                      <a:pt x="66" y="3"/>
                    </a:cubicBezTo>
                    <a:cubicBezTo>
                      <a:pt x="65" y="4"/>
                      <a:pt x="62" y="8"/>
                      <a:pt x="67" y="8"/>
                    </a:cubicBezTo>
                    <a:cubicBezTo>
                      <a:pt x="72" y="8"/>
                      <a:pt x="77" y="5"/>
                      <a:pt x="79" y="12"/>
                    </a:cubicBezTo>
                    <a:cubicBezTo>
                      <a:pt x="81" y="18"/>
                      <a:pt x="82" y="23"/>
                      <a:pt x="73" y="25"/>
                    </a:cubicBezTo>
                    <a:cubicBezTo>
                      <a:pt x="65" y="26"/>
                      <a:pt x="62" y="27"/>
                      <a:pt x="60" y="27"/>
                    </a:cubicBezTo>
                    <a:cubicBezTo>
                      <a:pt x="58" y="28"/>
                      <a:pt x="57" y="26"/>
                      <a:pt x="54" y="25"/>
                    </a:cubicBezTo>
                    <a:cubicBezTo>
                      <a:pt x="51" y="24"/>
                      <a:pt x="47" y="26"/>
                      <a:pt x="44" y="26"/>
                    </a:cubicBezTo>
                    <a:cubicBezTo>
                      <a:pt x="41" y="26"/>
                      <a:pt x="40" y="27"/>
                      <a:pt x="38" y="31"/>
                    </a:cubicBezTo>
                    <a:cubicBezTo>
                      <a:pt x="35" y="36"/>
                      <a:pt x="32" y="31"/>
                      <a:pt x="29" y="37"/>
                    </a:cubicBezTo>
                    <a:cubicBezTo>
                      <a:pt x="25" y="43"/>
                      <a:pt x="23" y="44"/>
                      <a:pt x="22" y="45"/>
                    </a:cubicBezTo>
                    <a:cubicBezTo>
                      <a:pt x="20" y="46"/>
                      <a:pt x="20" y="49"/>
                      <a:pt x="22" y="50"/>
                    </a:cubicBezTo>
                    <a:cubicBezTo>
                      <a:pt x="24" y="51"/>
                      <a:pt x="26" y="57"/>
                      <a:pt x="22" y="58"/>
                    </a:cubicBezTo>
                    <a:cubicBezTo>
                      <a:pt x="19" y="59"/>
                      <a:pt x="16" y="59"/>
                      <a:pt x="16" y="61"/>
                    </a:cubicBezTo>
                    <a:cubicBezTo>
                      <a:pt x="16" y="64"/>
                      <a:pt x="17" y="64"/>
                      <a:pt x="13" y="68"/>
                    </a:cubicBezTo>
                    <a:cubicBezTo>
                      <a:pt x="10" y="71"/>
                      <a:pt x="3" y="71"/>
                      <a:pt x="5" y="77"/>
                    </a:cubicBezTo>
                    <a:cubicBezTo>
                      <a:pt x="6" y="84"/>
                      <a:pt x="9" y="88"/>
                      <a:pt x="9" y="92"/>
                    </a:cubicBezTo>
                    <a:cubicBezTo>
                      <a:pt x="8" y="97"/>
                      <a:pt x="8" y="99"/>
                      <a:pt x="0" y="97"/>
                    </a:cubicBezTo>
                    <a:cubicBezTo>
                      <a:pt x="8" y="358"/>
                      <a:pt x="8" y="358"/>
                      <a:pt x="8" y="358"/>
                    </a:cubicBezTo>
                    <a:cubicBezTo>
                      <a:pt x="197" y="358"/>
                      <a:pt x="197" y="358"/>
                      <a:pt x="197" y="358"/>
                    </a:cubicBezTo>
                    <a:lnTo>
                      <a:pt x="203" y="137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" name="TextBox 8"/>
              <p:cNvSpPr txBox="1"/>
              <p:nvPr/>
            </p:nvSpPr>
            <p:spPr>
              <a:xfrm>
                <a:off x="5321118" y="2991114"/>
                <a:ext cx="928459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sz="240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389K</a:t>
                </a:r>
                <a:endParaRPr lang="id-ID" sz="48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" name="Group 9"/>
            <p:cNvGrpSpPr/>
            <p:nvPr/>
          </p:nvGrpSpPr>
          <p:grpSpPr>
            <a:xfrm>
              <a:off x="5257612" y="3924899"/>
              <a:ext cx="1168944" cy="1426473"/>
              <a:chOff x="5312708" y="3858075"/>
              <a:chExt cx="1168944" cy="1426473"/>
            </a:xfrm>
          </p:grpSpPr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5312708" y="3858075"/>
                <a:ext cx="1168944" cy="1426473"/>
              </a:xfrm>
              <a:custGeom>
                <a:avLst/>
                <a:gdLst>
                  <a:gd name="T0" fmla="*/ 241 w 245"/>
                  <a:gd name="T1" fmla="*/ 75 h 299"/>
                  <a:gd name="T2" fmla="*/ 245 w 245"/>
                  <a:gd name="T3" fmla="*/ 5 h 299"/>
                  <a:gd name="T4" fmla="*/ 189 w 245"/>
                  <a:gd name="T5" fmla="*/ 0 h 299"/>
                  <a:gd name="T6" fmla="*/ 189 w 245"/>
                  <a:gd name="T7" fmla="*/ 0 h 299"/>
                  <a:gd name="T8" fmla="*/ 0 w 245"/>
                  <a:gd name="T9" fmla="*/ 0 h 299"/>
                  <a:gd name="T10" fmla="*/ 3 w 245"/>
                  <a:gd name="T11" fmla="*/ 133 h 299"/>
                  <a:gd name="T12" fmla="*/ 29 w 245"/>
                  <a:gd name="T13" fmla="*/ 132 h 299"/>
                  <a:gd name="T14" fmla="*/ 40 w 245"/>
                  <a:gd name="T15" fmla="*/ 129 h 299"/>
                  <a:gd name="T16" fmla="*/ 61 w 245"/>
                  <a:gd name="T17" fmla="*/ 136 h 299"/>
                  <a:gd name="T18" fmla="*/ 70 w 245"/>
                  <a:gd name="T19" fmla="*/ 140 h 299"/>
                  <a:gd name="T20" fmla="*/ 89 w 245"/>
                  <a:gd name="T21" fmla="*/ 146 h 299"/>
                  <a:gd name="T22" fmla="*/ 102 w 245"/>
                  <a:gd name="T23" fmla="*/ 153 h 299"/>
                  <a:gd name="T24" fmla="*/ 100 w 245"/>
                  <a:gd name="T25" fmla="*/ 162 h 299"/>
                  <a:gd name="T26" fmla="*/ 112 w 245"/>
                  <a:gd name="T27" fmla="*/ 172 h 299"/>
                  <a:gd name="T28" fmla="*/ 122 w 245"/>
                  <a:gd name="T29" fmla="*/ 188 h 299"/>
                  <a:gd name="T30" fmla="*/ 129 w 245"/>
                  <a:gd name="T31" fmla="*/ 208 h 299"/>
                  <a:gd name="T32" fmla="*/ 136 w 245"/>
                  <a:gd name="T33" fmla="*/ 213 h 299"/>
                  <a:gd name="T34" fmla="*/ 139 w 245"/>
                  <a:gd name="T35" fmla="*/ 202 h 299"/>
                  <a:gd name="T36" fmla="*/ 151 w 245"/>
                  <a:gd name="T37" fmla="*/ 187 h 299"/>
                  <a:gd name="T38" fmla="*/ 165 w 245"/>
                  <a:gd name="T39" fmla="*/ 173 h 299"/>
                  <a:gd name="T40" fmla="*/ 175 w 245"/>
                  <a:gd name="T41" fmla="*/ 158 h 299"/>
                  <a:gd name="T42" fmla="*/ 176 w 245"/>
                  <a:gd name="T43" fmla="*/ 169 h 299"/>
                  <a:gd name="T44" fmla="*/ 176 w 245"/>
                  <a:gd name="T45" fmla="*/ 178 h 299"/>
                  <a:gd name="T46" fmla="*/ 170 w 245"/>
                  <a:gd name="T47" fmla="*/ 198 h 299"/>
                  <a:gd name="T48" fmla="*/ 163 w 245"/>
                  <a:gd name="T49" fmla="*/ 210 h 299"/>
                  <a:gd name="T50" fmla="*/ 152 w 245"/>
                  <a:gd name="T51" fmla="*/ 218 h 299"/>
                  <a:gd name="T52" fmla="*/ 168 w 245"/>
                  <a:gd name="T53" fmla="*/ 220 h 299"/>
                  <a:gd name="T54" fmla="*/ 174 w 245"/>
                  <a:gd name="T55" fmla="*/ 199 h 299"/>
                  <a:gd name="T56" fmla="*/ 179 w 245"/>
                  <a:gd name="T57" fmla="*/ 203 h 299"/>
                  <a:gd name="T58" fmla="*/ 188 w 245"/>
                  <a:gd name="T59" fmla="*/ 215 h 299"/>
                  <a:gd name="T60" fmla="*/ 183 w 245"/>
                  <a:gd name="T61" fmla="*/ 230 h 299"/>
                  <a:gd name="T62" fmla="*/ 197 w 245"/>
                  <a:gd name="T63" fmla="*/ 225 h 299"/>
                  <a:gd name="T64" fmla="*/ 196 w 245"/>
                  <a:gd name="T65" fmla="*/ 234 h 299"/>
                  <a:gd name="T66" fmla="*/ 207 w 245"/>
                  <a:gd name="T67" fmla="*/ 256 h 299"/>
                  <a:gd name="T68" fmla="*/ 208 w 245"/>
                  <a:gd name="T69" fmla="*/ 275 h 299"/>
                  <a:gd name="T70" fmla="*/ 223 w 245"/>
                  <a:gd name="T71" fmla="*/ 291 h 299"/>
                  <a:gd name="T72" fmla="*/ 234 w 245"/>
                  <a:gd name="T73" fmla="*/ 292 h 299"/>
                  <a:gd name="T74" fmla="*/ 245 w 245"/>
                  <a:gd name="T75" fmla="*/ 76 h 299"/>
                  <a:gd name="T76" fmla="*/ 241 w 245"/>
                  <a:gd name="T77" fmla="*/ 75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45" h="299">
                    <a:moveTo>
                      <a:pt x="241" y="75"/>
                    </a:moveTo>
                    <a:cubicBezTo>
                      <a:pt x="245" y="5"/>
                      <a:pt x="245" y="5"/>
                      <a:pt x="245" y="5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133"/>
                      <a:pt x="3" y="133"/>
                      <a:pt x="3" y="133"/>
                    </a:cubicBezTo>
                    <a:cubicBezTo>
                      <a:pt x="3" y="133"/>
                      <a:pt x="22" y="134"/>
                      <a:pt x="29" y="132"/>
                    </a:cubicBezTo>
                    <a:cubicBezTo>
                      <a:pt x="36" y="131"/>
                      <a:pt x="36" y="132"/>
                      <a:pt x="40" y="129"/>
                    </a:cubicBezTo>
                    <a:cubicBezTo>
                      <a:pt x="44" y="126"/>
                      <a:pt x="52" y="132"/>
                      <a:pt x="61" y="136"/>
                    </a:cubicBezTo>
                    <a:cubicBezTo>
                      <a:pt x="69" y="139"/>
                      <a:pt x="67" y="141"/>
                      <a:pt x="70" y="140"/>
                    </a:cubicBezTo>
                    <a:cubicBezTo>
                      <a:pt x="73" y="140"/>
                      <a:pt x="87" y="146"/>
                      <a:pt x="89" y="146"/>
                    </a:cubicBezTo>
                    <a:cubicBezTo>
                      <a:pt x="92" y="146"/>
                      <a:pt x="100" y="151"/>
                      <a:pt x="102" y="153"/>
                    </a:cubicBezTo>
                    <a:cubicBezTo>
                      <a:pt x="103" y="155"/>
                      <a:pt x="99" y="158"/>
                      <a:pt x="100" y="162"/>
                    </a:cubicBezTo>
                    <a:cubicBezTo>
                      <a:pt x="102" y="166"/>
                      <a:pt x="108" y="170"/>
                      <a:pt x="112" y="172"/>
                    </a:cubicBezTo>
                    <a:cubicBezTo>
                      <a:pt x="115" y="175"/>
                      <a:pt x="118" y="185"/>
                      <a:pt x="122" y="188"/>
                    </a:cubicBezTo>
                    <a:cubicBezTo>
                      <a:pt x="125" y="192"/>
                      <a:pt x="127" y="201"/>
                      <a:pt x="129" y="208"/>
                    </a:cubicBezTo>
                    <a:cubicBezTo>
                      <a:pt x="131" y="214"/>
                      <a:pt x="136" y="213"/>
                      <a:pt x="136" y="213"/>
                    </a:cubicBezTo>
                    <a:cubicBezTo>
                      <a:pt x="136" y="213"/>
                      <a:pt x="135" y="207"/>
                      <a:pt x="139" y="202"/>
                    </a:cubicBezTo>
                    <a:cubicBezTo>
                      <a:pt x="142" y="197"/>
                      <a:pt x="145" y="194"/>
                      <a:pt x="151" y="187"/>
                    </a:cubicBezTo>
                    <a:cubicBezTo>
                      <a:pt x="156" y="180"/>
                      <a:pt x="161" y="179"/>
                      <a:pt x="165" y="173"/>
                    </a:cubicBezTo>
                    <a:cubicBezTo>
                      <a:pt x="170" y="167"/>
                      <a:pt x="173" y="164"/>
                      <a:pt x="175" y="158"/>
                    </a:cubicBezTo>
                    <a:cubicBezTo>
                      <a:pt x="176" y="152"/>
                      <a:pt x="177" y="167"/>
                      <a:pt x="176" y="169"/>
                    </a:cubicBezTo>
                    <a:cubicBezTo>
                      <a:pt x="175" y="172"/>
                      <a:pt x="178" y="175"/>
                      <a:pt x="176" y="178"/>
                    </a:cubicBezTo>
                    <a:cubicBezTo>
                      <a:pt x="175" y="181"/>
                      <a:pt x="174" y="186"/>
                      <a:pt x="170" y="198"/>
                    </a:cubicBezTo>
                    <a:cubicBezTo>
                      <a:pt x="166" y="209"/>
                      <a:pt x="164" y="208"/>
                      <a:pt x="163" y="210"/>
                    </a:cubicBezTo>
                    <a:cubicBezTo>
                      <a:pt x="162" y="213"/>
                      <a:pt x="157" y="212"/>
                      <a:pt x="152" y="218"/>
                    </a:cubicBezTo>
                    <a:cubicBezTo>
                      <a:pt x="148" y="224"/>
                      <a:pt x="161" y="220"/>
                      <a:pt x="168" y="220"/>
                    </a:cubicBezTo>
                    <a:cubicBezTo>
                      <a:pt x="174" y="220"/>
                      <a:pt x="174" y="208"/>
                      <a:pt x="174" y="199"/>
                    </a:cubicBezTo>
                    <a:cubicBezTo>
                      <a:pt x="174" y="189"/>
                      <a:pt x="177" y="199"/>
                      <a:pt x="179" y="203"/>
                    </a:cubicBezTo>
                    <a:cubicBezTo>
                      <a:pt x="182" y="207"/>
                      <a:pt x="188" y="211"/>
                      <a:pt x="188" y="215"/>
                    </a:cubicBezTo>
                    <a:cubicBezTo>
                      <a:pt x="188" y="219"/>
                      <a:pt x="181" y="229"/>
                      <a:pt x="183" y="230"/>
                    </a:cubicBezTo>
                    <a:cubicBezTo>
                      <a:pt x="186" y="231"/>
                      <a:pt x="190" y="228"/>
                      <a:pt x="197" y="225"/>
                    </a:cubicBezTo>
                    <a:cubicBezTo>
                      <a:pt x="203" y="221"/>
                      <a:pt x="195" y="230"/>
                      <a:pt x="196" y="234"/>
                    </a:cubicBezTo>
                    <a:cubicBezTo>
                      <a:pt x="196" y="238"/>
                      <a:pt x="207" y="251"/>
                      <a:pt x="207" y="256"/>
                    </a:cubicBezTo>
                    <a:cubicBezTo>
                      <a:pt x="207" y="260"/>
                      <a:pt x="206" y="269"/>
                      <a:pt x="208" y="275"/>
                    </a:cubicBezTo>
                    <a:cubicBezTo>
                      <a:pt x="209" y="282"/>
                      <a:pt x="215" y="283"/>
                      <a:pt x="223" y="291"/>
                    </a:cubicBezTo>
                    <a:cubicBezTo>
                      <a:pt x="231" y="299"/>
                      <a:pt x="234" y="292"/>
                      <a:pt x="234" y="292"/>
                    </a:cubicBezTo>
                    <a:cubicBezTo>
                      <a:pt x="245" y="76"/>
                      <a:pt x="245" y="76"/>
                      <a:pt x="245" y="76"/>
                    </a:cubicBezTo>
                    <a:lnTo>
                      <a:pt x="241" y="7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" name="TextBox 11"/>
              <p:cNvSpPr txBox="1"/>
              <p:nvPr/>
            </p:nvSpPr>
            <p:spPr>
              <a:xfrm>
                <a:off x="5490143" y="3940946"/>
                <a:ext cx="92204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sz="240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337K</a:t>
                </a:r>
                <a:endParaRPr lang="id-ID" sz="48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6177074" y="2170478"/>
              <a:ext cx="1502928" cy="2227230"/>
              <a:chOff x="6232170" y="2103654"/>
              <a:chExt cx="1502928" cy="2227230"/>
            </a:xfrm>
          </p:grpSpPr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6232170" y="2103654"/>
                <a:ext cx="1502928" cy="2227230"/>
              </a:xfrm>
              <a:custGeom>
                <a:avLst/>
                <a:gdLst>
                  <a:gd name="T0" fmla="*/ 304 w 315"/>
                  <a:gd name="T1" fmla="*/ 379 h 467"/>
                  <a:gd name="T2" fmla="*/ 279 w 315"/>
                  <a:gd name="T3" fmla="*/ 345 h 467"/>
                  <a:gd name="T4" fmla="*/ 272 w 315"/>
                  <a:gd name="T5" fmla="*/ 323 h 467"/>
                  <a:gd name="T6" fmla="*/ 262 w 315"/>
                  <a:gd name="T7" fmla="*/ 306 h 467"/>
                  <a:gd name="T8" fmla="*/ 247 w 315"/>
                  <a:gd name="T9" fmla="*/ 295 h 467"/>
                  <a:gd name="T10" fmla="*/ 234 w 315"/>
                  <a:gd name="T11" fmla="*/ 257 h 467"/>
                  <a:gd name="T12" fmla="*/ 226 w 315"/>
                  <a:gd name="T13" fmla="*/ 244 h 467"/>
                  <a:gd name="T14" fmla="*/ 212 w 315"/>
                  <a:gd name="T15" fmla="*/ 234 h 467"/>
                  <a:gd name="T16" fmla="*/ 188 w 315"/>
                  <a:gd name="T17" fmla="*/ 215 h 467"/>
                  <a:gd name="T18" fmla="*/ 179 w 315"/>
                  <a:gd name="T19" fmla="*/ 190 h 467"/>
                  <a:gd name="T20" fmla="*/ 183 w 315"/>
                  <a:gd name="T21" fmla="*/ 163 h 467"/>
                  <a:gd name="T22" fmla="*/ 172 w 315"/>
                  <a:gd name="T23" fmla="*/ 143 h 467"/>
                  <a:gd name="T24" fmla="*/ 170 w 315"/>
                  <a:gd name="T25" fmla="*/ 112 h 467"/>
                  <a:gd name="T26" fmla="*/ 151 w 315"/>
                  <a:gd name="T27" fmla="*/ 97 h 467"/>
                  <a:gd name="T28" fmla="*/ 135 w 315"/>
                  <a:gd name="T29" fmla="*/ 80 h 467"/>
                  <a:gd name="T30" fmla="*/ 124 w 315"/>
                  <a:gd name="T31" fmla="*/ 48 h 467"/>
                  <a:gd name="T32" fmla="*/ 123 w 315"/>
                  <a:gd name="T33" fmla="*/ 31 h 467"/>
                  <a:gd name="T34" fmla="*/ 111 w 315"/>
                  <a:gd name="T35" fmla="*/ 6 h 467"/>
                  <a:gd name="T36" fmla="*/ 93 w 315"/>
                  <a:gd name="T37" fmla="*/ 44 h 467"/>
                  <a:gd name="T38" fmla="*/ 91 w 315"/>
                  <a:gd name="T39" fmla="*/ 64 h 467"/>
                  <a:gd name="T40" fmla="*/ 84 w 315"/>
                  <a:gd name="T41" fmla="*/ 91 h 467"/>
                  <a:gd name="T42" fmla="*/ 84 w 315"/>
                  <a:gd name="T43" fmla="*/ 121 h 467"/>
                  <a:gd name="T44" fmla="*/ 67 w 315"/>
                  <a:gd name="T45" fmla="*/ 157 h 467"/>
                  <a:gd name="T46" fmla="*/ 32 w 315"/>
                  <a:gd name="T47" fmla="*/ 164 h 467"/>
                  <a:gd name="T48" fmla="*/ 14 w 315"/>
                  <a:gd name="T49" fmla="*/ 148 h 467"/>
                  <a:gd name="T50" fmla="*/ 0 w 315"/>
                  <a:gd name="T51" fmla="*/ 364 h 467"/>
                  <a:gd name="T52" fmla="*/ 52 w 315"/>
                  <a:gd name="T53" fmla="*/ 440 h 467"/>
                  <a:gd name="T54" fmla="*/ 214 w 315"/>
                  <a:gd name="T55" fmla="*/ 451 h 467"/>
                  <a:gd name="T56" fmla="*/ 226 w 315"/>
                  <a:gd name="T57" fmla="*/ 452 h 467"/>
                  <a:gd name="T58" fmla="*/ 242 w 315"/>
                  <a:gd name="T59" fmla="*/ 452 h 467"/>
                  <a:gd name="T60" fmla="*/ 257 w 315"/>
                  <a:gd name="T61" fmla="*/ 459 h 467"/>
                  <a:gd name="T62" fmla="*/ 264 w 315"/>
                  <a:gd name="T63" fmla="*/ 461 h 467"/>
                  <a:gd name="T64" fmla="*/ 280 w 315"/>
                  <a:gd name="T65" fmla="*/ 454 h 467"/>
                  <a:gd name="T66" fmla="*/ 305 w 315"/>
                  <a:gd name="T67" fmla="*/ 449 h 467"/>
                  <a:gd name="T68" fmla="*/ 307 w 315"/>
                  <a:gd name="T69" fmla="*/ 429 h 467"/>
                  <a:gd name="T70" fmla="*/ 312 w 315"/>
                  <a:gd name="T71" fmla="*/ 395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5" h="467">
                    <a:moveTo>
                      <a:pt x="312" y="395"/>
                    </a:moveTo>
                    <a:cubicBezTo>
                      <a:pt x="315" y="392"/>
                      <a:pt x="308" y="391"/>
                      <a:pt x="304" y="379"/>
                    </a:cubicBezTo>
                    <a:cubicBezTo>
                      <a:pt x="300" y="368"/>
                      <a:pt x="296" y="366"/>
                      <a:pt x="286" y="352"/>
                    </a:cubicBezTo>
                    <a:cubicBezTo>
                      <a:pt x="277" y="337"/>
                      <a:pt x="284" y="349"/>
                      <a:pt x="279" y="345"/>
                    </a:cubicBezTo>
                    <a:cubicBezTo>
                      <a:pt x="273" y="341"/>
                      <a:pt x="280" y="340"/>
                      <a:pt x="277" y="334"/>
                    </a:cubicBezTo>
                    <a:cubicBezTo>
                      <a:pt x="275" y="328"/>
                      <a:pt x="270" y="332"/>
                      <a:pt x="272" y="323"/>
                    </a:cubicBezTo>
                    <a:cubicBezTo>
                      <a:pt x="273" y="314"/>
                      <a:pt x="271" y="309"/>
                      <a:pt x="268" y="306"/>
                    </a:cubicBezTo>
                    <a:cubicBezTo>
                      <a:pt x="265" y="302"/>
                      <a:pt x="266" y="309"/>
                      <a:pt x="262" y="306"/>
                    </a:cubicBezTo>
                    <a:cubicBezTo>
                      <a:pt x="258" y="304"/>
                      <a:pt x="255" y="298"/>
                      <a:pt x="255" y="302"/>
                    </a:cubicBezTo>
                    <a:cubicBezTo>
                      <a:pt x="255" y="306"/>
                      <a:pt x="251" y="301"/>
                      <a:pt x="247" y="295"/>
                    </a:cubicBezTo>
                    <a:cubicBezTo>
                      <a:pt x="242" y="290"/>
                      <a:pt x="247" y="276"/>
                      <a:pt x="241" y="269"/>
                    </a:cubicBezTo>
                    <a:cubicBezTo>
                      <a:pt x="236" y="263"/>
                      <a:pt x="236" y="265"/>
                      <a:pt x="234" y="257"/>
                    </a:cubicBezTo>
                    <a:cubicBezTo>
                      <a:pt x="232" y="248"/>
                      <a:pt x="234" y="253"/>
                      <a:pt x="229" y="251"/>
                    </a:cubicBezTo>
                    <a:cubicBezTo>
                      <a:pt x="223" y="250"/>
                      <a:pt x="227" y="249"/>
                      <a:pt x="226" y="244"/>
                    </a:cubicBezTo>
                    <a:cubicBezTo>
                      <a:pt x="226" y="238"/>
                      <a:pt x="221" y="240"/>
                      <a:pt x="218" y="240"/>
                    </a:cubicBezTo>
                    <a:cubicBezTo>
                      <a:pt x="214" y="239"/>
                      <a:pt x="216" y="234"/>
                      <a:pt x="212" y="234"/>
                    </a:cubicBezTo>
                    <a:cubicBezTo>
                      <a:pt x="208" y="235"/>
                      <a:pt x="205" y="228"/>
                      <a:pt x="202" y="223"/>
                    </a:cubicBezTo>
                    <a:cubicBezTo>
                      <a:pt x="200" y="219"/>
                      <a:pt x="195" y="222"/>
                      <a:pt x="188" y="215"/>
                    </a:cubicBezTo>
                    <a:cubicBezTo>
                      <a:pt x="181" y="208"/>
                      <a:pt x="188" y="207"/>
                      <a:pt x="188" y="199"/>
                    </a:cubicBezTo>
                    <a:cubicBezTo>
                      <a:pt x="188" y="191"/>
                      <a:pt x="184" y="195"/>
                      <a:pt x="179" y="190"/>
                    </a:cubicBezTo>
                    <a:cubicBezTo>
                      <a:pt x="173" y="184"/>
                      <a:pt x="183" y="184"/>
                      <a:pt x="183" y="178"/>
                    </a:cubicBezTo>
                    <a:cubicBezTo>
                      <a:pt x="183" y="173"/>
                      <a:pt x="183" y="169"/>
                      <a:pt x="183" y="163"/>
                    </a:cubicBezTo>
                    <a:cubicBezTo>
                      <a:pt x="183" y="158"/>
                      <a:pt x="177" y="163"/>
                      <a:pt x="177" y="161"/>
                    </a:cubicBezTo>
                    <a:cubicBezTo>
                      <a:pt x="176" y="159"/>
                      <a:pt x="172" y="148"/>
                      <a:pt x="172" y="143"/>
                    </a:cubicBezTo>
                    <a:cubicBezTo>
                      <a:pt x="172" y="138"/>
                      <a:pt x="172" y="138"/>
                      <a:pt x="171" y="133"/>
                    </a:cubicBezTo>
                    <a:cubicBezTo>
                      <a:pt x="170" y="127"/>
                      <a:pt x="168" y="120"/>
                      <a:pt x="170" y="112"/>
                    </a:cubicBezTo>
                    <a:cubicBezTo>
                      <a:pt x="173" y="104"/>
                      <a:pt x="166" y="109"/>
                      <a:pt x="164" y="108"/>
                    </a:cubicBezTo>
                    <a:cubicBezTo>
                      <a:pt x="162" y="107"/>
                      <a:pt x="157" y="100"/>
                      <a:pt x="151" y="97"/>
                    </a:cubicBezTo>
                    <a:cubicBezTo>
                      <a:pt x="145" y="95"/>
                      <a:pt x="143" y="98"/>
                      <a:pt x="138" y="100"/>
                    </a:cubicBezTo>
                    <a:cubicBezTo>
                      <a:pt x="133" y="102"/>
                      <a:pt x="135" y="88"/>
                      <a:pt x="135" y="80"/>
                    </a:cubicBezTo>
                    <a:cubicBezTo>
                      <a:pt x="135" y="73"/>
                      <a:pt x="132" y="69"/>
                      <a:pt x="132" y="61"/>
                    </a:cubicBezTo>
                    <a:cubicBezTo>
                      <a:pt x="132" y="54"/>
                      <a:pt x="129" y="54"/>
                      <a:pt x="124" y="48"/>
                    </a:cubicBezTo>
                    <a:cubicBezTo>
                      <a:pt x="118" y="42"/>
                      <a:pt x="128" y="45"/>
                      <a:pt x="127" y="38"/>
                    </a:cubicBezTo>
                    <a:cubicBezTo>
                      <a:pt x="126" y="32"/>
                      <a:pt x="123" y="37"/>
                      <a:pt x="123" y="31"/>
                    </a:cubicBezTo>
                    <a:cubicBezTo>
                      <a:pt x="123" y="25"/>
                      <a:pt x="122" y="26"/>
                      <a:pt x="118" y="13"/>
                    </a:cubicBezTo>
                    <a:cubicBezTo>
                      <a:pt x="113" y="0"/>
                      <a:pt x="117" y="8"/>
                      <a:pt x="111" y="6"/>
                    </a:cubicBezTo>
                    <a:cubicBezTo>
                      <a:pt x="106" y="3"/>
                      <a:pt x="107" y="12"/>
                      <a:pt x="105" y="23"/>
                    </a:cubicBezTo>
                    <a:cubicBezTo>
                      <a:pt x="102" y="33"/>
                      <a:pt x="97" y="32"/>
                      <a:pt x="93" y="44"/>
                    </a:cubicBezTo>
                    <a:cubicBezTo>
                      <a:pt x="89" y="55"/>
                      <a:pt x="93" y="49"/>
                      <a:pt x="93" y="55"/>
                    </a:cubicBezTo>
                    <a:cubicBezTo>
                      <a:pt x="93" y="60"/>
                      <a:pt x="94" y="58"/>
                      <a:pt x="91" y="64"/>
                    </a:cubicBezTo>
                    <a:cubicBezTo>
                      <a:pt x="89" y="71"/>
                      <a:pt x="89" y="68"/>
                      <a:pt x="87" y="73"/>
                    </a:cubicBezTo>
                    <a:cubicBezTo>
                      <a:pt x="86" y="78"/>
                      <a:pt x="88" y="86"/>
                      <a:pt x="84" y="91"/>
                    </a:cubicBezTo>
                    <a:cubicBezTo>
                      <a:pt x="80" y="97"/>
                      <a:pt x="86" y="95"/>
                      <a:pt x="88" y="104"/>
                    </a:cubicBezTo>
                    <a:cubicBezTo>
                      <a:pt x="90" y="113"/>
                      <a:pt x="88" y="112"/>
                      <a:pt x="84" y="121"/>
                    </a:cubicBezTo>
                    <a:cubicBezTo>
                      <a:pt x="80" y="129"/>
                      <a:pt x="78" y="137"/>
                      <a:pt x="77" y="143"/>
                    </a:cubicBezTo>
                    <a:cubicBezTo>
                      <a:pt x="76" y="150"/>
                      <a:pt x="70" y="152"/>
                      <a:pt x="67" y="157"/>
                    </a:cubicBezTo>
                    <a:cubicBezTo>
                      <a:pt x="64" y="163"/>
                      <a:pt x="61" y="169"/>
                      <a:pt x="47" y="173"/>
                    </a:cubicBezTo>
                    <a:cubicBezTo>
                      <a:pt x="33" y="177"/>
                      <a:pt x="39" y="169"/>
                      <a:pt x="32" y="164"/>
                    </a:cubicBezTo>
                    <a:cubicBezTo>
                      <a:pt x="25" y="160"/>
                      <a:pt x="26" y="161"/>
                      <a:pt x="25" y="154"/>
                    </a:cubicBezTo>
                    <a:cubicBezTo>
                      <a:pt x="23" y="147"/>
                      <a:pt x="20" y="149"/>
                      <a:pt x="14" y="148"/>
                    </a:cubicBezTo>
                    <a:cubicBezTo>
                      <a:pt x="12" y="148"/>
                      <a:pt x="9" y="147"/>
                      <a:pt x="6" y="145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56" y="369"/>
                      <a:pt x="56" y="369"/>
                      <a:pt x="56" y="369"/>
                    </a:cubicBezTo>
                    <a:cubicBezTo>
                      <a:pt x="52" y="440"/>
                      <a:pt x="52" y="440"/>
                      <a:pt x="52" y="440"/>
                    </a:cubicBezTo>
                    <a:cubicBezTo>
                      <a:pt x="210" y="455"/>
                      <a:pt x="210" y="455"/>
                      <a:pt x="210" y="455"/>
                    </a:cubicBezTo>
                    <a:cubicBezTo>
                      <a:pt x="210" y="455"/>
                      <a:pt x="213" y="451"/>
                      <a:pt x="214" y="451"/>
                    </a:cubicBezTo>
                    <a:cubicBezTo>
                      <a:pt x="215" y="450"/>
                      <a:pt x="218" y="451"/>
                      <a:pt x="221" y="451"/>
                    </a:cubicBezTo>
                    <a:cubicBezTo>
                      <a:pt x="224" y="452"/>
                      <a:pt x="224" y="453"/>
                      <a:pt x="226" y="452"/>
                    </a:cubicBezTo>
                    <a:cubicBezTo>
                      <a:pt x="228" y="450"/>
                      <a:pt x="234" y="450"/>
                      <a:pt x="235" y="450"/>
                    </a:cubicBezTo>
                    <a:cubicBezTo>
                      <a:pt x="237" y="450"/>
                      <a:pt x="242" y="452"/>
                      <a:pt x="242" y="452"/>
                    </a:cubicBezTo>
                    <a:cubicBezTo>
                      <a:pt x="242" y="452"/>
                      <a:pt x="250" y="453"/>
                      <a:pt x="253" y="453"/>
                    </a:cubicBezTo>
                    <a:cubicBezTo>
                      <a:pt x="255" y="453"/>
                      <a:pt x="256" y="457"/>
                      <a:pt x="257" y="459"/>
                    </a:cubicBezTo>
                    <a:cubicBezTo>
                      <a:pt x="258" y="462"/>
                      <a:pt x="259" y="463"/>
                      <a:pt x="261" y="465"/>
                    </a:cubicBezTo>
                    <a:cubicBezTo>
                      <a:pt x="263" y="467"/>
                      <a:pt x="264" y="462"/>
                      <a:pt x="264" y="461"/>
                    </a:cubicBezTo>
                    <a:cubicBezTo>
                      <a:pt x="265" y="459"/>
                      <a:pt x="268" y="458"/>
                      <a:pt x="270" y="458"/>
                    </a:cubicBezTo>
                    <a:cubicBezTo>
                      <a:pt x="273" y="457"/>
                      <a:pt x="276" y="456"/>
                      <a:pt x="280" y="454"/>
                    </a:cubicBezTo>
                    <a:cubicBezTo>
                      <a:pt x="283" y="452"/>
                      <a:pt x="288" y="450"/>
                      <a:pt x="288" y="450"/>
                    </a:cubicBezTo>
                    <a:cubicBezTo>
                      <a:pt x="292" y="450"/>
                      <a:pt x="303" y="449"/>
                      <a:pt x="305" y="449"/>
                    </a:cubicBezTo>
                    <a:cubicBezTo>
                      <a:pt x="307" y="449"/>
                      <a:pt x="308" y="449"/>
                      <a:pt x="308" y="449"/>
                    </a:cubicBezTo>
                    <a:cubicBezTo>
                      <a:pt x="308" y="449"/>
                      <a:pt x="307" y="439"/>
                      <a:pt x="307" y="429"/>
                    </a:cubicBezTo>
                    <a:cubicBezTo>
                      <a:pt x="307" y="418"/>
                      <a:pt x="307" y="429"/>
                      <a:pt x="303" y="414"/>
                    </a:cubicBezTo>
                    <a:cubicBezTo>
                      <a:pt x="298" y="399"/>
                      <a:pt x="309" y="399"/>
                      <a:pt x="312" y="39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" name="TextBox 14"/>
              <p:cNvSpPr txBox="1"/>
              <p:nvPr/>
            </p:nvSpPr>
            <p:spPr>
              <a:xfrm>
                <a:off x="6465939" y="3357220"/>
                <a:ext cx="92204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sz="240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219K</a:t>
                </a:r>
                <a:endParaRPr lang="id-ID" sz="48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6" name="Group 15"/>
            <p:cNvGrpSpPr/>
            <p:nvPr/>
          </p:nvGrpSpPr>
          <p:grpSpPr>
            <a:xfrm>
              <a:off x="6416496" y="4287050"/>
              <a:ext cx="1241374" cy="1012012"/>
              <a:chOff x="6471592" y="4220226"/>
              <a:chExt cx="1241374" cy="1012012"/>
            </a:xfrm>
          </p:grpSpPr>
          <p:sp>
            <p:nvSpPr>
              <p:cNvPr id="17" name="Freeform 16"/>
              <p:cNvSpPr>
                <a:spLocks/>
              </p:cNvSpPr>
              <p:nvPr/>
            </p:nvSpPr>
            <p:spPr bwMode="auto">
              <a:xfrm>
                <a:off x="6471592" y="4220226"/>
                <a:ext cx="1241374" cy="1012012"/>
              </a:xfrm>
              <a:custGeom>
                <a:avLst/>
                <a:gdLst>
                  <a:gd name="T0" fmla="*/ 255 w 260"/>
                  <a:gd name="T1" fmla="*/ 9 h 212"/>
                  <a:gd name="T2" fmla="*/ 232 w 260"/>
                  <a:gd name="T3" fmla="*/ 14 h 212"/>
                  <a:gd name="T4" fmla="*/ 221 w 260"/>
                  <a:gd name="T5" fmla="*/ 18 h 212"/>
                  <a:gd name="T6" fmla="*/ 218 w 260"/>
                  <a:gd name="T7" fmla="*/ 19 h 212"/>
                  <a:gd name="T8" fmla="*/ 208 w 260"/>
                  <a:gd name="T9" fmla="*/ 24 h 212"/>
                  <a:gd name="T10" fmla="*/ 203 w 260"/>
                  <a:gd name="T11" fmla="*/ 17 h 212"/>
                  <a:gd name="T12" fmla="*/ 201 w 260"/>
                  <a:gd name="T13" fmla="*/ 13 h 212"/>
                  <a:gd name="T14" fmla="*/ 191 w 260"/>
                  <a:gd name="T15" fmla="*/ 11 h 212"/>
                  <a:gd name="T16" fmla="*/ 185 w 260"/>
                  <a:gd name="T17" fmla="*/ 10 h 212"/>
                  <a:gd name="T18" fmla="*/ 174 w 260"/>
                  <a:gd name="T19" fmla="*/ 12 h 212"/>
                  <a:gd name="T20" fmla="*/ 170 w 260"/>
                  <a:gd name="T21" fmla="*/ 11 h 212"/>
                  <a:gd name="T22" fmla="*/ 166 w 260"/>
                  <a:gd name="T23" fmla="*/ 10 h 212"/>
                  <a:gd name="T24" fmla="*/ 162 w 260"/>
                  <a:gd name="T25" fmla="*/ 15 h 212"/>
                  <a:gd name="T26" fmla="*/ 0 w 260"/>
                  <a:gd name="T27" fmla="*/ 116 h 212"/>
                  <a:gd name="T28" fmla="*/ 11 w 260"/>
                  <a:gd name="T29" fmla="*/ 114 h 212"/>
                  <a:gd name="T30" fmla="*/ 16 w 260"/>
                  <a:gd name="T31" fmla="*/ 119 h 212"/>
                  <a:gd name="T32" fmla="*/ 22 w 260"/>
                  <a:gd name="T33" fmla="*/ 132 h 212"/>
                  <a:gd name="T34" fmla="*/ 27 w 260"/>
                  <a:gd name="T35" fmla="*/ 130 h 212"/>
                  <a:gd name="T36" fmla="*/ 30 w 260"/>
                  <a:gd name="T37" fmla="*/ 132 h 212"/>
                  <a:gd name="T38" fmla="*/ 39 w 260"/>
                  <a:gd name="T39" fmla="*/ 144 h 212"/>
                  <a:gd name="T40" fmla="*/ 45 w 260"/>
                  <a:gd name="T41" fmla="*/ 154 h 212"/>
                  <a:gd name="T42" fmla="*/ 60 w 260"/>
                  <a:gd name="T43" fmla="*/ 167 h 212"/>
                  <a:gd name="T44" fmla="*/ 70 w 260"/>
                  <a:gd name="T45" fmla="*/ 163 h 212"/>
                  <a:gd name="T46" fmla="*/ 78 w 260"/>
                  <a:gd name="T47" fmla="*/ 166 h 212"/>
                  <a:gd name="T48" fmla="*/ 88 w 260"/>
                  <a:gd name="T49" fmla="*/ 167 h 212"/>
                  <a:gd name="T50" fmla="*/ 112 w 260"/>
                  <a:gd name="T51" fmla="*/ 171 h 212"/>
                  <a:gd name="T52" fmla="*/ 125 w 260"/>
                  <a:gd name="T53" fmla="*/ 179 h 212"/>
                  <a:gd name="T54" fmla="*/ 130 w 260"/>
                  <a:gd name="T55" fmla="*/ 195 h 212"/>
                  <a:gd name="T56" fmla="*/ 166 w 260"/>
                  <a:gd name="T57" fmla="*/ 184 h 212"/>
                  <a:gd name="T58" fmla="*/ 195 w 260"/>
                  <a:gd name="T59" fmla="*/ 128 h 212"/>
                  <a:gd name="T60" fmla="*/ 227 w 260"/>
                  <a:gd name="T61" fmla="*/ 93 h 212"/>
                  <a:gd name="T62" fmla="*/ 258 w 260"/>
                  <a:gd name="T63" fmla="*/ 24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0" h="212">
                    <a:moveTo>
                      <a:pt x="259" y="9"/>
                    </a:moveTo>
                    <a:cubicBezTo>
                      <a:pt x="258" y="9"/>
                      <a:pt x="257" y="9"/>
                      <a:pt x="255" y="9"/>
                    </a:cubicBezTo>
                    <a:cubicBezTo>
                      <a:pt x="254" y="9"/>
                      <a:pt x="248" y="9"/>
                      <a:pt x="239" y="10"/>
                    </a:cubicBezTo>
                    <a:cubicBezTo>
                      <a:pt x="238" y="10"/>
                      <a:pt x="234" y="12"/>
                      <a:pt x="232" y="14"/>
                    </a:cubicBezTo>
                    <a:cubicBezTo>
                      <a:pt x="228" y="16"/>
                      <a:pt x="225" y="17"/>
                      <a:pt x="222" y="17"/>
                    </a:cubicBezTo>
                    <a:cubicBezTo>
                      <a:pt x="221" y="18"/>
                      <a:pt x="221" y="18"/>
                      <a:pt x="221" y="18"/>
                    </a:cubicBezTo>
                    <a:cubicBezTo>
                      <a:pt x="220" y="18"/>
                      <a:pt x="218" y="18"/>
                      <a:pt x="218" y="19"/>
                    </a:cubicBezTo>
                    <a:cubicBezTo>
                      <a:pt x="218" y="19"/>
                      <a:pt x="218" y="19"/>
                      <a:pt x="218" y="19"/>
                    </a:cubicBezTo>
                    <a:cubicBezTo>
                      <a:pt x="217" y="21"/>
                      <a:pt x="216" y="25"/>
                      <a:pt x="212" y="25"/>
                    </a:cubicBezTo>
                    <a:cubicBezTo>
                      <a:pt x="211" y="25"/>
                      <a:pt x="210" y="25"/>
                      <a:pt x="208" y="24"/>
                    </a:cubicBezTo>
                    <a:cubicBezTo>
                      <a:pt x="208" y="23"/>
                      <a:pt x="208" y="23"/>
                      <a:pt x="207" y="23"/>
                    </a:cubicBezTo>
                    <a:cubicBezTo>
                      <a:pt x="206" y="21"/>
                      <a:pt x="204" y="19"/>
                      <a:pt x="203" y="17"/>
                    </a:cubicBezTo>
                    <a:cubicBezTo>
                      <a:pt x="203" y="16"/>
                      <a:pt x="202" y="16"/>
                      <a:pt x="202" y="15"/>
                    </a:cubicBezTo>
                    <a:cubicBezTo>
                      <a:pt x="202" y="14"/>
                      <a:pt x="202" y="14"/>
                      <a:pt x="201" y="13"/>
                    </a:cubicBezTo>
                    <a:cubicBezTo>
                      <a:pt x="198" y="13"/>
                      <a:pt x="191" y="12"/>
                      <a:pt x="191" y="12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91" y="11"/>
                      <a:pt x="191" y="11"/>
                      <a:pt x="191" y="11"/>
                    </a:cubicBezTo>
                    <a:cubicBezTo>
                      <a:pt x="189" y="11"/>
                      <a:pt x="186" y="10"/>
                      <a:pt x="185" y="10"/>
                    </a:cubicBezTo>
                    <a:cubicBezTo>
                      <a:pt x="182" y="10"/>
                      <a:pt x="179" y="10"/>
                      <a:pt x="178" y="11"/>
                    </a:cubicBezTo>
                    <a:cubicBezTo>
                      <a:pt x="177" y="12"/>
                      <a:pt x="176" y="12"/>
                      <a:pt x="174" y="12"/>
                    </a:cubicBezTo>
                    <a:cubicBezTo>
                      <a:pt x="173" y="12"/>
                      <a:pt x="172" y="12"/>
                      <a:pt x="172" y="12"/>
                    </a:cubicBezTo>
                    <a:cubicBezTo>
                      <a:pt x="171" y="12"/>
                      <a:pt x="171" y="11"/>
                      <a:pt x="170" y="11"/>
                    </a:cubicBezTo>
                    <a:cubicBezTo>
                      <a:pt x="168" y="11"/>
                      <a:pt x="168" y="11"/>
                      <a:pt x="168" y="11"/>
                    </a:cubicBezTo>
                    <a:cubicBezTo>
                      <a:pt x="167" y="11"/>
                      <a:pt x="166" y="10"/>
                      <a:pt x="166" y="10"/>
                    </a:cubicBezTo>
                    <a:cubicBezTo>
                      <a:pt x="165" y="11"/>
                      <a:pt x="164" y="12"/>
                      <a:pt x="163" y="13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2" y="116"/>
                      <a:pt x="7" y="115"/>
                      <a:pt x="9" y="115"/>
                    </a:cubicBezTo>
                    <a:cubicBezTo>
                      <a:pt x="11" y="114"/>
                      <a:pt x="11" y="114"/>
                      <a:pt x="11" y="114"/>
                    </a:cubicBezTo>
                    <a:cubicBezTo>
                      <a:pt x="15" y="118"/>
                      <a:pt x="15" y="118"/>
                      <a:pt x="15" y="118"/>
                    </a:cubicBezTo>
                    <a:cubicBezTo>
                      <a:pt x="16" y="119"/>
                      <a:pt x="16" y="119"/>
                      <a:pt x="16" y="119"/>
                    </a:cubicBezTo>
                    <a:cubicBezTo>
                      <a:pt x="16" y="119"/>
                      <a:pt x="18" y="123"/>
                      <a:pt x="19" y="124"/>
                    </a:cubicBezTo>
                    <a:cubicBezTo>
                      <a:pt x="21" y="126"/>
                      <a:pt x="21" y="128"/>
                      <a:pt x="22" y="132"/>
                    </a:cubicBezTo>
                    <a:cubicBezTo>
                      <a:pt x="23" y="131"/>
                      <a:pt x="24" y="130"/>
                      <a:pt x="26" y="130"/>
                    </a:cubicBezTo>
                    <a:cubicBezTo>
                      <a:pt x="27" y="130"/>
                      <a:pt x="27" y="130"/>
                      <a:pt x="27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2"/>
                      <a:pt x="32" y="134"/>
                      <a:pt x="35" y="136"/>
                    </a:cubicBezTo>
                    <a:cubicBezTo>
                      <a:pt x="38" y="139"/>
                      <a:pt x="39" y="142"/>
                      <a:pt x="39" y="144"/>
                    </a:cubicBezTo>
                    <a:cubicBezTo>
                      <a:pt x="39" y="144"/>
                      <a:pt x="39" y="145"/>
                      <a:pt x="40" y="145"/>
                    </a:cubicBezTo>
                    <a:cubicBezTo>
                      <a:pt x="41" y="147"/>
                      <a:pt x="44" y="153"/>
                      <a:pt x="45" y="154"/>
                    </a:cubicBezTo>
                    <a:cubicBezTo>
                      <a:pt x="51" y="159"/>
                      <a:pt x="56" y="163"/>
                      <a:pt x="57" y="164"/>
                    </a:cubicBezTo>
                    <a:cubicBezTo>
                      <a:pt x="59" y="165"/>
                      <a:pt x="59" y="166"/>
                      <a:pt x="60" y="167"/>
                    </a:cubicBezTo>
                    <a:cubicBezTo>
                      <a:pt x="60" y="167"/>
                      <a:pt x="61" y="166"/>
                      <a:pt x="61" y="166"/>
                    </a:cubicBezTo>
                    <a:cubicBezTo>
                      <a:pt x="63" y="164"/>
                      <a:pt x="67" y="163"/>
                      <a:pt x="70" y="163"/>
                    </a:cubicBezTo>
                    <a:cubicBezTo>
                      <a:pt x="70" y="163"/>
                      <a:pt x="71" y="163"/>
                      <a:pt x="71" y="163"/>
                    </a:cubicBezTo>
                    <a:cubicBezTo>
                      <a:pt x="74" y="163"/>
                      <a:pt x="76" y="165"/>
                      <a:pt x="78" y="16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80" y="166"/>
                      <a:pt x="86" y="167"/>
                      <a:pt x="88" y="167"/>
                    </a:cubicBezTo>
                    <a:cubicBezTo>
                      <a:pt x="89" y="167"/>
                      <a:pt x="91" y="168"/>
                      <a:pt x="98" y="169"/>
                    </a:cubicBezTo>
                    <a:cubicBezTo>
                      <a:pt x="103" y="170"/>
                      <a:pt x="110" y="171"/>
                      <a:pt x="112" y="171"/>
                    </a:cubicBezTo>
                    <a:cubicBezTo>
                      <a:pt x="114" y="171"/>
                      <a:pt x="118" y="173"/>
                      <a:pt x="124" y="178"/>
                    </a:cubicBezTo>
                    <a:cubicBezTo>
                      <a:pt x="125" y="179"/>
                      <a:pt x="125" y="179"/>
                      <a:pt x="125" y="179"/>
                    </a:cubicBezTo>
                    <a:cubicBezTo>
                      <a:pt x="125" y="179"/>
                      <a:pt x="125" y="179"/>
                      <a:pt x="125" y="179"/>
                    </a:cubicBezTo>
                    <a:cubicBezTo>
                      <a:pt x="129" y="186"/>
                      <a:pt x="131" y="191"/>
                      <a:pt x="130" y="195"/>
                    </a:cubicBezTo>
                    <a:cubicBezTo>
                      <a:pt x="160" y="212"/>
                      <a:pt x="160" y="212"/>
                      <a:pt x="160" y="212"/>
                    </a:cubicBezTo>
                    <a:cubicBezTo>
                      <a:pt x="161" y="204"/>
                      <a:pt x="164" y="189"/>
                      <a:pt x="166" y="184"/>
                    </a:cubicBezTo>
                    <a:cubicBezTo>
                      <a:pt x="169" y="176"/>
                      <a:pt x="172" y="172"/>
                      <a:pt x="177" y="164"/>
                    </a:cubicBezTo>
                    <a:cubicBezTo>
                      <a:pt x="183" y="157"/>
                      <a:pt x="188" y="143"/>
                      <a:pt x="195" y="128"/>
                    </a:cubicBezTo>
                    <a:cubicBezTo>
                      <a:pt x="202" y="113"/>
                      <a:pt x="212" y="109"/>
                      <a:pt x="215" y="104"/>
                    </a:cubicBezTo>
                    <a:cubicBezTo>
                      <a:pt x="219" y="100"/>
                      <a:pt x="222" y="99"/>
                      <a:pt x="227" y="93"/>
                    </a:cubicBezTo>
                    <a:cubicBezTo>
                      <a:pt x="232" y="87"/>
                      <a:pt x="243" y="58"/>
                      <a:pt x="247" y="46"/>
                    </a:cubicBezTo>
                    <a:cubicBezTo>
                      <a:pt x="251" y="33"/>
                      <a:pt x="254" y="30"/>
                      <a:pt x="258" y="24"/>
                    </a:cubicBezTo>
                    <a:cubicBezTo>
                      <a:pt x="260" y="20"/>
                      <a:pt x="260" y="13"/>
                      <a:pt x="259" y="9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TextBox 17"/>
              <p:cNvSpPr txBox="1"/>
              <p:nvPr/>
            </p:nvSpPr>
            <p:spPr>
              <a:xfrm>
                <a:off x="6581627" y="4329251"/>
                <a:ext cx="922047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sz="240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129K</a:t>
                </a:r>
                <a:endParaRPr lang="id-ID" sz="48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9" name="Group 18"/>
            <p:cNvGrpSpPr/>
            <p:nvPr/>
          </p:nvGrpSpPr>
          <p:grpSpPr>
            <a:xfrm>
              <a:off x="6378269" y="4854420"/>
              <a:ext cx="810817" cy="1158883"/>
              <a:chOff x="6433365" y="4787596"/>
              <a:chExt cx="810817" cy="1158883"/>
            </a:xfrm>
            <a:solidFill>
              <a:schemeClr val="accent6"/>
            </a:solidFill>
          </p:grpSpPr>
          <p:sp>
            <p:nvSpPr>
              <p:cNvPr id="20" name="Freeform 19"/>
              <p:cNvSpPr>
                <a:spLocks/>
              </p:cNvSpPr>
              <p:nvPr/>
            </p:nvSpPr>
            <p:spPr bwMode="auto">
              <a:xfrm>
                <a:off x="6711015" y="5580304"/>
                <a:ext cx="313864" cy="366175"/>
              </a:xfrm>
              <a:custGeom>
                <a:avLst/>
                <a:gdLst>
                  <a:gd name="T0" fmla="*/ 18 w 66"/>
                  <a:gd name="T1" fmla="*/ 10 h 77"/>
                  <a:gd name="T2" fmla="*/ 35 w 66"/>
                  <a:gd name="T3" fmla="*/ 14 h 77"/>
                  <a:gd name="T4" fmla="*/ 53 w 66"/>
                  <a:gd name="T5" fmla="*/ 11 h 77"/>
                  <a:gd name="T6" fmla="*/ 64 w 66"/>
                  <a:gd name="T7" fmla="*/ 10 h 77"/>
                  <a:gd name="T8" fmla="*/ 65 w 66"/>
                  <a:gd name="T9" fmla="*/ 30 h 77"/>
                  <a:gd name="T10" fmla="*/ 57 w 66"/>
                  <a:gd name="T11" fmla="*/ 46 h 77"/>
                  <a:gd name="T12" fmla="*/ 54 w 66"/>
                  <a:gd name="T13" fmla="*/ 58 h 77"/>
                  <a:gd name="T14" fmla="*/ 50 w 66"/>
                  <a:gd name="T15" fmla="*/ 65 h 77"/>
                  <a:gd name="T16" fmla="*/ 44 w 66"/>
                  <a:gd name="T17" fmla="*/ 60 h 77"/>
                  <a:gd name="T18" fmla="*/ 37 w 66"/>
                  <a:gd name="T19" fmla="*/ 70 h 77"/>
                  <a:gd name="T20" fmla="*/ 24 w 66"/>
                  <a:gd name="T21" fmla="*/ 72 h 77"/>
                  <a:gd name="T22" fmla="*/ 17 w 66"/>
                  <a:gd name="T23" fmla="*/ 72 h 77"/>
                  <a:gd name="T24" fmla="*/ 13 w 66"/>
                  <a:gd name="T25" fmla="*/ 62 h 77"/>
                  <a:gd name="T26" fmla="*/ 7 w 66"/>
                  <a:gd name="T27" fmla="*/ 49 h 77"/>
                  <a:gd name="T28" fmla="*/ 8 w 66"/>
                  <a:gd name="T29" fmla="*/ 41 h 77"/>
                  <a:gd name="T30" fmla="*/ 5 w 66"/>
                  <a:gd name="T31" fmla="*/ 29 h 77"/>
                  <a:gd name="T32" fmla="*/ 1 w 66"/>
                  <a:gd name="T33" fmla="*/ 6 h 77"/>
                  <a:gd name="T34" fmla="*/ 10 w 66"/>
                  <a:gd name="T35" fmla="*/ 2 h 77"/>
                  <a:gd name="T36" fmla="*/ 18 w 66"/>
                  <a:gd name="T37" fmla="*/ 1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6" h="77">
                    <a:moveTo>
                      <a:pt x="18" y="10"/>
                    </a:moveTo>
                    <a:cubicBezTo>
                      <a:pt x="21" y="11"/>
                      <a:pt x="33" y="16"/>
                      <a:pt x="35" y="14"/>
                    </a:cubicBezTo>
                    <a:cubicBezTo>
                      <a:pt x="38" y="13"/>
                      <a:pt x="43" y="14"/>
                      <a:pt x="53" y="11"/>
                    </a:cubicBezTo>
                    <a:cubicBezTo>
                      <a:pt x="63" y="7"/>
                      <a:pt x="64" y="5"/>
                      <a:pt x="64" y="10"/>
                    </a:cubicBezTo>
                    <a:cubicBezTo>
                      <a:pt x="64" y="15"/>
                      <a:pt x="66" y="24"/>
                      <a:pt x="65" y="30"/>
                    </a:cubicBezTo>
                    <a:cubicBezTo>
                      <a:pt x="63" y="35"/>
                      <a:pt x="59" y="42"/>
                      <a:pt x="57" y="46"/>
                    </a:cubicBezTo>
                    <a:cubicBezTo>
                      <a:pt x="54" y="50"/>
                      <a:pt x="54" y="54"/>
                      <a:pt x="54" y="58"/>
                    </a:cubicBezTo>
                    <a:cubicBezTo>
                      <a:pt x="54" y="61"/>
                      <a:pt x="50" y="65"/>
                      <a:pt x="50" y="65"/>
                    </a:cubicBezTo>
                    <a:cubicBezTo>
                      <a:pt x="50" y="65"/>
                      <a:pt x="47" y="55"/>
                      <a:pt x="44" y="60"/>
                    </a:cubicBezTo>
                    <a:cubicBezTo>
                      <a:pt x="42" y="64"/>
                      <a:pt x="42" y="68"/>
                      <a:pt x="37" y="70"/>
                    </a:cubicBezTo>
                    <a:cubicBezTo>
                      <a:pt x="32" y="72"/>
                      <a:pt x="28" y="71"/>
                      <a:pt x="24" y="72"/>
                    </a:cubicBezTo>
                    <a:cubicBezTo>
                      <a:pt x="20" y="72"/>
                      <a:pt x="17" y="77"/>
                      <a:pt x="17" y="72"/>
                    </a:cubicBezTo>
                    <a:cubicBezTo>
                      <a:pt x="17" y="68"/>
                      <a:pt x="16" y="66"/>
                      <a:pt x="13" y="62"/>
                    </a:cubicBezTo>
                    <a:cubicBezTo>
                      <a:pt x="10" y="58"/>
                      <a:pt x="6" y="54"/>
                      <a:pt x="7" y="49"/>
                    </a:cubicBezTo>
                    <a:cubicBezTo>
                      <a:pt x="7" y="44"/>
                      <a:pt x="7" y="42"/>
                      <a:pt x="8" y="41"/>
                    </a:cubicBezTo>
                    <a:cubicBezTo>
                      <a:pt x="9" y="39"/>
                      <a:pt x="9" y="36"/>
                      <a:pt x="5" y="29"/>
                    </a:cubicBezTo>
                    <a:cubicBezTo>
                      <a:pt x="2" y="23"/>
                      <a:pt x="0" y="9"/>
                      <a:pt x="1" y="6"/>
                    </a:cubicBezTo>
                    <a:cubicBezTo>
                      <a:pt x="2" y="3"/>
                      <a:pt x="8" y="0"/>
                      <a:pt x="10" y="2"/>
                    </a:cubicBezTo>
                    <a:cubicBezTo>
                      <a:pt x="13" y="5"/>
                      <a:pt x="18" y="10"/>
                      <a:pt x="1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20"/>
              <p:cNvSpPr>
                <a:spLocks/>
              </p:cNvSpPr>
              <p:nvPr/>
            </p:nvSpPr>
            <p:spPr bwMode="auto">
              <a:xfrm>
                <a:off x="6433365" y="4787596"/>
                <a:ext cx="810817" cy="621693"/>
              </a:xfrm>
              <a:custGeom>
                <a:avLst/>
                <a:gdLst>
                  <a:gd name="T0" fmla="*/ 168 w 170"/>
                  <a:gd name="T1" fmla="*/ 97 h 130"/>
                  <a:gd name="T2" fmla="*/ 133 w 170"/>
                  <a:gd name="T3" fmla="*/ 77 h 130"/>
                  <a:gd name="T4" fmla="*/ 129 w 170"/>
                  <a:gd name="T5" fmla="*/ 62 h 130"/>
                  <a:gd name="T6" fmla="*/ 120 w 170"/>
                  <a:gd name="T7" fmla="*/ 56 h 130"/>
                  <a:gd name="T8" fmla="*/ 96 w 170"/>
                  <a:gd name="T9" fmla="*/ 52 h 130"/>
                  <a:gd name="T10" fmla="*/ 85 w 170"/>
                  <a:gd name="T11" fmla="*/ 51 h 130"/>
                  <a:gd name="T12" fmla="*/ 79 w 170"/>
                  <a:gd name="T13" fmla="*/ 48 h 130"/>
                  <a:gd name="T14" fmla="*/ 72 w 170"/>
                  <a:gd name="T15" fmla="*/ 50 h 130"/>
                  <a:gd name="T16" fmla="*/ 66 w 170"/>
                  <a:gd name="T17" fmla="*/ 53 h 130"/>
                  <a:gd name="T18" fmla="*/ 63 w 170"/>
                  <a:gd name="T19" fmla="*/ 48 h 130"/>
                  <a:gd name="T20" fmla="*/ 51 w 170"/>
                  <a:gd name="T21" fmla="*/ 38 h 130"/>
                  <a:gd name="T22" fmla="*/ 44 w 170"/>
                  <a:gd name="T23" fmla="*/ 28 h 130"/>
                  <a:gd name="T24" fmla="*/ 40 w 170"/>
                  <a:gd name="T25" fmla="*/ 20 h 130"/>
                  <a:gd name="T26" fmla="*/ 35 w 170"/>
                  <a:gd name="T27" fmla="*/ 15 h 130"/>
                  <a:gd name="T28" fmla="*/ 32 w 170"/>
                  <a:gd name="T29" fmla="*/ 16 h 130"/>
                  <a:gd name="T30" fmla="*/ 27 w 170"/>
                  <a:gd name="T31" fmla="*/ 18 h 130"/>
                  <a:gd name="T32" fmla="*/ 24 w 170"/>
                  <a:gd name="T33" fmla="*/ 8 h 130"/>
                  <a:gd name="T34" fmla="*/ 20 w 170"/>
                  <a:gd name="T35" fmla="*/ 2 h 130"/>
                  <a:gd name="T36" fmla="*/ 18 w 170"/>
                  <a:gd name="T37" fmla="*/ 0 h 130"/>
                  <a:gd name="T38" fmla="*/ 8 w 170"/>
                  <a:gd name="T39" fmla="*/ 1 h 130"/>
                  <a:gd name="T40" fmla="*/ 3 w 170"/>
                  <a:gd name="T41" fmla="*/ 98 h 130"/>
                  <a:gd name="T42" fmla="*/ 3 w 170"/>
                  <a:gd name="T43" fmla="*/ 99 h 130"/>
                  <a:gd name="T44" fmla="*/ 0 w 170"/>
                  <a:gd name="T45" fmla="*/ 102 h 130"/>
                  <a:gd name="T46" fmla="*/ 1 w 170"/>
                  <a:gd name="T47" fmla="*/ 103 h 130"/>
                  <a:gd name="T48" fmla="*/ 5 w 170"/>
                  <a:gd name="T49" fmla="*/ 102 h 130"/>
                  <a:gd name="T50" fmla="*/ 14 w 170"/>
                  <a:gd name="T51" fmla="*/ 104 h 130"/>
                  <a:gd name="T52" fmla="*/ 32 w 170"/>
                  <a:gd name="T53" fmla="*/ 109 h 130"/>
                  <a:gd name="T54" fmla="*/ 41 w 170"/>
                  <a:gd name="T55" fmla="*/ 117 h 130"/>
                  <a:gd name="T56" fmla="*/ 49 w 170"/>
                  <a:gd name="T57" fmla="*/ 110 h 130"/>
                  <a:gd name="T58" fmla="*/ 56 w 170"/>
                  <a:gd name="T59" fmla="*/ 107 h 130"/>
                  <a:gd name="T60" fmla="*/ 64 w 170"/>
                  <a:gd name="T61" fmla="*/ 105 h 130"/>
                  <a:gd name="T62" fmla="*/ 68 w 170"/>
                  <a:gd name="T63" fmla="*/ 100 h 130"/>
                  <a:gd name="T64" fmla="*/ 70 w 170"/>
                  <a:gd name="T65" fmla="*/ 103 h 130"/>
                  <a:gd name="T66" fmla="*/ 64 w 170"/>
                  <a:gd name="T67" fmla="*/ 111 h 130"/>
                  <a:gd name="T68" fmla="*/ 69 w 170"/>
                  <a:gd name="T69" fmla="*/ 113 h 130"/>
                  <a:gd name="T70" fmla="*/ 76 w 170"/>
                  <a:gd name="T71" fmla="*/ 116 h 130"/>
                  <a:gd name="T72" fmla="*/ 86 w 170"/>
                  <a:gd name="T73" fmla="*/ 124 h 130"/>
                  <a:gd name="T74" fmla="*/ 94 w 170"/>
                  <a:gd name="T75" fmla="*/ 128 h 130"/>
                  <a:gd name="T76" fmla="*/ 98 w 170"/>
                  <a:gd name="T77" fmla="*/ 127 h 130"/>
                  <a:gd name="T78" fmla="*/ 97 w 170"/>
                  <a:gd name="T79" fmla="*/ 122 h 130"/>
                  <a:gd name="T80" fmla="*/ 104 w 170"/>
                  <a:gd name="T81" fmla="*/ 119 h 130"/>
                  <a:gd name="T82" fmla="*/ 112 w 170"/>
                  <a:gd name="T83" fmla="*/ 116 h 130"/>
                  <a:gd name="T84" fmla="*/ 122 w 170"/>
                  <a:gd name="T85" fmla="*/ 108 h 130"/>
                  <a:gd name="T86" fmla="*/ 134 w 170"/>
                  <a:gd name="T87" fmla="*/ 105 h 130"/>
                  <a:gd name="T88" fmla="*/ 151 w 170"/>
                  <a:gd name="T89" fmla="*/ 105 h 130"/>
                  <a:gd name="T90" fmla="*/ 163 w 170"/>
                  <a:gd name="T91" fmla="*/ 105 h 130"/>
                  <a:gd name="T92" fmla="*/ 168 w 170"/>
                  <a:gd name="T93" fmla="*/ 97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70" h="130">
                    <a:moveTo>
                      <a:pt x="168" y="97"/>
                    </a:moveTo>
                    <a:cubicBezTo>
                      <a:pt x="133" y="77"/>
                      <a:pt x="133" y="77"/>
                      <a:pt x="133" y="77"/>
                    </a:cubicBezTo>
                    <a:cubicBezTo>
                      <a:pt x="133" y="77"/>
                      <a:pt x="137" y="77"/>
                      <a:pt x="129" y="62"/>
                    </a:cubicBezTo>
                    <a:cubicBezTo>
                      <a:pt x="129" y="62"/>
                      <a:pt x="122" y="56"/>
                      <a:pt x="120" y="56"/>
                    </a:cubicBezTo>
                    <a:cubicBezTo>
                      <a:pt x="117" y="56"/>
                      <a:pt x="97" y="52"/>
                      <a:pt x="96" y="52"/>
                    </a:cubicBezTo>
                    <a:cubicBezTo>
                      <a:pt x="94" y="52"/>
                      <a:pt x="85" y="51"/>
                      <a:pt x="85" y="51"/>
                    </a:cubicBezTo>
                    <a:cubicBezTo>
                      <a:pt x="84" y="50"/>
                      <a:pt x="81" y="48"/>
                      <a:pt x="79" y="48"/>
                    </a:cubicBezTo>
                    <a:cubicBezTo>
                      <a:pt x="77" y="47"/>
                      <a:pt x="73" y="48"/>
                      <a:pt x="72" y="50"/>
                    </a:cubicBezTo>
                    <a:cubicBezTo>
                      <a:pt x="70" y="51"/>
                      <a:pt x="68" y="54"/>
                      <a:pt x="66" y="53"/>
                    </a:cubicBezTo>
                    <a:cubicBezTo>
                      <a:pt x="65" y="51"/>
                      <a:pt x="65" y="49"/>
                      <a:pt x="63" y="48"/>
                    </a:cubicBezTo>
                    <a:cubicBezTo>
                      <a:pt x="61" y="47"/>
                      <a:pt x="52" y="40"/>
                      <a:pt x="51" y="38"/>
                    </a:cubicBezTo>
                    <a:cubicBezTo>
                      <a:pt x="49" y="37"/>
                      <a:pt x="45" y="30"/>
                      <a:pt x="44" y="28"/>
                    </a:cubicBezTo>
                    <a:cubicBezTo>
                      <a:pt x="43" y="25"/>
                      <a:pt x="43" y="23"/>
                      <a:pt x="40" y="20"/>
                    </a:cubicBezTo>
                    <a:cubicBezTo>
                      <a:pt x="37" y="18"/>
                      <a:pt x="35" y="15"/>
                      <a:pt x="35" y="15"/>
                    </a:cubicBezTo>
                    <a:cubicBezTo>
                      <a:pt x="35" y="15"/>
                      <a:pt x="33" y="15"/>
                      <a:pt x="32" y="16"/>
                    </a:cubicBezTo>
                    <a:cubicBezTo>
                      <a:pt x="32" y="17"/>
                      <a:pt x="28" y="20"/>
                      <a:pt x="27" y="18"/>
                    </a:cubicBezTo>
                    <a:cubicBezTo>
                      <a:pt x="26" y="16"/>
                      <a:pt x="26" y="10"/>
                      <a:pt x="24" y="8"/>
                    </a:cubicBezTo>
                    <a:cubicBezTo>
                      <a:pt x="23" y="6"/>
                      <a:pt x="20" y="2"/>
                      <a:pt x="20" y="2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1" y="1"/>
                      <a:pt x="8" y="1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3" y="99"/>
                      <a:pt x="3" y="99"/>
                      <a:pt x="3" y="99"/>
                    </a:cubicBezTo>
                    <a:cubicBezTo>
                      <a:pt x="2" y="100"/>
                      <a:pt x="1" y="101"/>
                      <a:pt x="0" y="102"/>
                    </a:cubicBezTo>
                    <a:cubicBezTo>
                      <a:pt x="1" y="103"/>
                      <a:pt x="1" y="103"/>
                      <a:pt x="1" y="103"/>
                    </a:cubicBezTo>
                    <a:cubicBezTo>
                      <a:pt x="1" y="103"/>
                      <a:pt x="3" y="102"/>
                      <a:pt x="5" y="102"/>
                    </a:cubicBezTo>
                    <a:cubicBezTo>
                      <a:pt x="8" y="102"/>
                      <a:pt x="10" y="102"/>
                      <a:pt x="14" y="104"/>
                    </a:cubicBezTo>
                    <a:cubicBezTo>
                      <a:pt x="19" y="105"/>
                      <a:pt x="29" y="107"/>
                      <a:pt x="32" y="109"/>
                    </a:cubicBezTo>
                    <a:cubicBezTo>
                      <a:pt x="34" y="111"/>
                      <a:pt x="39" y="118"/>
                      <a:pt x="41" y="117"/>
                    </a:cubicBezTo>
                    <a:cubicBezTo>
                      <a:pt x="43" y="116"/>
                      <a:pt x="48" y="112"/>
                      <a:pt x="49" y="110"/>
                    </a:cubicBezTo>
                    <a:cubicBezTo>
                      <a:pt x="50" y="109"/>
                      <a:pt x="54" y="107"/>
                      <a:pt x="56" y="107"/>
                    </a:cubicBezTo>
                    <a:cubicBezTo>
                      <a:pt x="58" y="107"/>
                      <a:pt x="62" y="107"/>
                      <a:pt x="64" y="105"/>
                    </a:cubicBezTo>
                    <a:cubicBezTo>
                      <a:pt x="67" y="103"/>
                      <a:pt x="67" y="101"/>
                      <a:pt x="68" y="100"/>
                    </a:cubicBezTo>
                    <a:cubicBezTo>
                      <a:pt x="68" y="99"/>
                      <a:pt x="74" y="99"/>
                      <a:pt x="70" y="103"/>
                    </a:cubicBezTo>
                    <a:cubicBezTo>
                      <a:pt x="66" y="108"/>
                      <a:pt x="63" y="110"/>
                      <a:pt x="64" y="111"/>
                    </a:cubicBezTo>
                    <a:cubicBezTo>
                      <a:pt x="66" y="111"/>
                      <a:pt x="67" y="113"/>
                      <a:pt x="69" y="113"/>
                    </a:cubicBezTo>
                    <a:cubicBezTo>
                      <a:pt x="70" y="113"/>
                      <a:pt x="73" y="115"/>
                      <a:pt x="76" y="116"/>
                    </a:cubicBezTo>
                    <a:cubicBezTo>
                      <a:pt x="79" y="118"/>
                      <a:pt x="83" y="123"/>
                      <a:pt x="86" y="124"/>
                    </a:cubicBezTo>
                    <a:cubicBezTo>
                      <a:pt x="88" y="125"/>
                      <a:pt x="92" y="128"/>
                      <a:pt x="94" y="128"/>
                    </a:cubicBezTo>
                    <a:cubicBezTo>
                      <a:pt x="96" y="128"/>
                      <a:pt x="98" y="130"/>
                      <a:pt x="98" y="127"/>
                    </a:cubicBezTo>
                    <a:cubicBezTo>
                      <a:pt x="98" y="125"/>
                      <a:pt x="95" y="123"/>
                      <a:pt x="97" y="122"/>
                    </a:cubicBezTo>
                    <a:cubicBezTo>
                      <a:pt x="99" y="120"/>
                      <a:pt x="101" y="120"/>
                      <a:pt x="104" y="119"/>
                    </a:cubicBezTo>
                    <a:cubicBezTo>
                      <a:pt x="107" y="118"/>
                      <a:pt x="110" y="117"/>
                      <a:pt x="112" y="116"/>
                    </a:cubicBezTo>
                    <a:cubicBezTo>
                      <a:pt x="114" y="115"/>
                      <a:pt x="120" y="110"/>
                      <a:pt x="122" y="108"/>
                    </a:cubicBezTo>
                    <a:cubicBezTo>
                      <a:pt x="123" y="107"/>
                      <a:pt x="128" y="104"/>
                      <a:pt x="134" y="105"/>
                    </a:cubicBezTo>
                    <a:cubicBezTo>
                      <a:pt x="139" y="105"/>
                      <a:pt x="145" y="105"/>
                      <a:pt x="151" y="105"/>
                    </a:cubicBezTo>
                    <a:cubicBezTo>
                      <a:pt x="157" y="106"/>
                      <a:pt x="161" y="105"/>
                      <a:pt x="163" y="105"/>
                    </a:cubicBezTo>
                    <a:cubicBezTo>
                      <a:pt x="165" y="104"/>
                      <a:pt x="170" y="100"/>
                      <a:pt x="168" y="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TextBox 21"/>
              <p:cNvSpPr txBox="1"/>
              <p:nvPr/>
            </p:nvSpPr>
            <p:spPr>
              <a:xfrm>
                <a:off x="6523631" y="5035315"/>
                <a:ext cx="465192" cy="276999"/>
              </a:xfrm>
              <a:prstGeom prst="rect">
                <a:avLst/>
              </a:prstGeom>
              <a:grp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id-ID" sz="120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29K</a:t>
                </a:r>
                <a:endParaRPr lang="id-ID" sz="28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23" name="TextBox 22"/>
          <p:cNvSpPr txBox="1"/>
          <p:nvPr/>
        </p:nvSpPr>
        <p:spPr>
          <a:xfrm>
            <a:off x="525194" y="2180792"/>
            <a:ext cx="194957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20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Autralian Facts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25194" y="2499156"/>
            <a:ext cx="289685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Something project  you should know</a:t>
            </a:r>
            <a:endParaRPr lang="en-US" sz="12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5" name="TextBox 34"/>
          <p:cNvSpPr txBox="1"/>
          <p:nvPr/>
        </p:nvSpPr>
        <p:spPr>
          <a:xfrm>
            <a:off x="534719" y="2899266"/>
            <a:ext cx="2779246" cy="25510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 and personal presentation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eaque ipsa quae ab illo inventore veritatis et quasi architecto beatae vitae dicta sunt explicabo. Suitable for all categories 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business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personal presentation,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eaque ipsa quae ab illo eaque ipsa quae ab illo inventore veritatis et quasi</a:t>
            </a:r>
            <a:endParaRPr lang="en-US" sz="12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52CC7059-2EE7-4911-9B11-A74953F0ED2D}"/>
              </a:ext>
            </a:extLst>
          </p:cNvPr>
          <p:cNvGrpSpPr/>
          <p:nvPr/>
        </p:nvGrpSpPr>
        <p:grpSpPr>
          <a:xfrm>
            <a:off x="8002367" y="3748503"/>
            <a:ext cx="3637472" cy="284844"/>
            <a:chOff x="8002367" y="3748503"/>
            <a:chExt cx="3637472" cy="284844"/>
          </a:xfrm>
        </p:grpSpPr>
        <p:sp>
          <p:nvSpPr>
            <p:cNvPr id="26" name="Rectangle 25"/>
            <p:cNvSpPr/>
            <p:nvPr/>
          </p:nvSpPr>
          <p:spPr>
            <a:xfrm>
              <a:off x="8327839" y="3758149"/>
              <a:ext cx="3312000" cy="267753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Rectangle 26"/>
            <p:cNvSpPr/>
            <p:nvPr/>
          </p:nvSpPr>
          <p:spPr>
            <a:xfrm>
              <a:off x="8327838" y="3758149"/>
              <a:ext cx="1728000" cy="26775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Content Placeholder 2"/>
            <p:cNvSpPr txBox="1">
              <a:spLocks/>
            </p:cNvSpPr>
            <p:nvPr/>
          </p:nvSpPr>
          <p:spPr>
            <a:xfrm>
              <a:off x="8312979" y="3748503"/>
              <a:ext cx="576000" cy="284844"/>
            </a:xfrm>
            <a:prstGeom prst="rect">
              <a:avLst/>
            </a:prstGeom>
            <a:noFill/>
          </p:spPr>
          <p:txBody>
            <a:bodyPr vert="horz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Arial" pitchFamily="34" charset="0"/>
                <a:buNone/>
              </a:pPr>
              <a:r>
                <a:rPr lang="en-US" sz="12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50%</a:t>
              </a:r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8002367" y="3813348"/>
              <a:ext cx="146345" cy="155153"/>
              <a:chOff x="4775200" y="1474788"/>
              <a:chExt cx="342900" cy="363538"/>
            </a:xfrm>
            <a:solidFill>
              <a:schemeClr val="tx1">
                <a:lumMod val="60000"/>
                <a:lumOff val="40000"/>
              </a:schemeClr>
            </a:solidFill>
          </p:grpSpPr>
          <p:sp>
            <p:nvSpPr>
              <p:cNvPr id="30" name="Freeform 5"/>
              <p:cNvSpPr>
                <a:spLocks/>
              </p:cNvSpPr>
              <p:nvPr/>
            </p:nvSpPr>
            <p:spPr bwMode="auto">
              <a:xfrm>
                <a:off x="4821238" y="1611313"/>
                <a:ext cx="250825" cy="227013"/>
              </a:xfrm>
              <a:custGeom>
                <a:avLst/>
                <a:gdLst>
                  <a:gd name="T0" fmla="*/ 36 w 44"/>
                  <a:gd name="T1" fmla="*/ 32 h 40"/>
                  <a:gd name="T2" fmla="*/ 32 w 44"/>
                  <a:gd name="T3" fmla="*/ 32 h 40"/>
                  <a:gd name="T4" fmla="*/ 32 w 44"/>
                  <a:gd name="T5" fmla="*/ 0 h 40"/>
                  <a:gd name="T6" fmla="*/ 24 w 44"/>
                  <a:gd name="T7" fmla="*/ 0 h 40"/>
                  <a:gd name="T8" fmla="*/ 24 w 44"/>
                  <a:gd name="T9" fmla="*/ 32 h 40"/>
                  <a:gd name="T10" fmla="*/ 20 w 44"/>
                  <a:gd name="T11" fmla="*/ 32 h 40"/>
                  <a:gd name="T12" fmla="*/ 20 w 44"/>
                  <a:gd name="T13" fmla="*/ 0 h 40"/>
                  <a:gd name="T14" fmla="*/ 12 w 44"/>
                  <a:gd name="T15" fmla="*/ 0 h 40"/>
                  <a:gd name="T16" fmla="*/ 12 w 44"/>
                  <a:gd name="T17" fmla="*/ 32 h 40"/>
                  <a:gd name="T18" fmla="*/ 8 w 44"/>
                  <a:gd name="T19" fmla="*/ 32 h 40"/>
                  <a:gd name="T20" fmla="*/ 8 w 44"/>
                  <a:gd name="T21" fmla="*/ 0 h 40"/>
                  <a:gd name="T22" fmla="*/ 0 w 44"/>
                  <a:gd name="T23" fmla="*/ 0 h 40"/>
                  <a:gd name="T24" fmla="*/ 0 w 44"/>
                  <a:gd name="T25" fmla="*/ 38 h 40"/>
                  <a:gd name="T26" fmla="*/ 2 w 44"/>
                  <a:gd name="T27" fmla="*/ 40 h 40"/>
                  <a:gd name="T28" fmla="*/ 42 w 44"/>
                  <a:gd name="T29" fmla="*/ 40 h 40"/>
                  <a:gd name="T30" fmla="*/ 44 w 44"/>
                  <a:gd name="T31" fmla="*/ 38 h 40"/>
                  <a:gd name="T32" fmla="*/ 44 w 44"/>
                  <a:gd name="T33" fmla="*/ 0 h 40"/>
                  <a:gd name="T34" fmla="*/ 36 w 44"/>
                  <a:gd name="T35" fmla="*/ 0 h 40"/>
                  <a:gd name="T36" fmla="*/ 36 w 44"/>
                  <a:gd name="T37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4" h="40">
                    <a:moveTo>
                      <a:pt x="36" y="32"/>
                    </a:move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0" y="32"/>
                      <a:pt x="20" y="32"/>
                      <a:pt x="20" y="3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9"/>
                      <a:pt x="1" y="40"/>
                      <a:pt x="2" y="40"/>
                    </a:cubicBezTo>
                    <a:cubicBezTo>
                      <a:pt x="42" y="40"/>
                      <a:pt x="42" y="40"/>
                      <a:pt x="42" y="40"/>
                    </a:cubicBezTo>
                    <a:cubicBezTo>
                      <a:pt x="43" y="40"/>
                      <a:pt x="44" y="39"/>
                      <a:pt x="44" y="38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6" y="0"/>
                      <a:pt x="36" y="0"/>
                      <a:pt x="36" y="0"/>
                    </a:cubicBezTo>
                    <a:lnTo>
                      <a:pt x="36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"/>
              <p:cNvSpPr>
                <a:spLocks noEditPoints="1"/>
              </p:cNvSpPr>
              <p:nvPr/>
            </p:nvSpPr>
            <p:spPr bwMode="auto">
              <a:xfrm>
                <a:off x="4775200" y="1474788"/>
                <a:ext cx="342900" cy="114300"/>
              </a:xfrm>
              <a:custGeom>
                <a:avLst/>
                <a:gdLst>
                  <a:gd name="T0" fmla="*/ 56 w 60"/>
                  <a:gd name="T1" fmla="*/ 8 h 20"/>
                  <a:gd name="T2" fmla="*/ 40 w 60"/>
                  <a:gd name="T3" fmla="*/ 8 h 20"/>
                  <a:gd name="T4" fmla="*/ 40 w 60"/>
                  <a:gd name="T5" fmla="*/ 2 h 20"/>
                  <a:gd name="T6" fmla="*/ 38 w 60"/>
                  <a:gd name="T7" fmla="*/ 0 h 20"/>
                  <a:gd name="T8" fmla="*/ 22 w 60"/>
                  <a:gd name="T9" fmla="*/ 0 h 20"/>
                  <a:gd name="T10" fmla="*/ 20 w 60"/>
                  <a:gd name="T11" fmla="*/ 2 h 20"/>
                  <a:gd name="T12" fmla="*/ 20 w 60"/>
                  <a:gd name="T13" fmla="*/ 8 h 20"/>
                  <a:gd name="T14" fmla="*/ 4 w 60"/>
                  <a:gd name="T15" fmla="*/ 8 h 20"/>
                  <a:gd name="T16" fmla="*/ 0 w 60"/>
                  <a:gd name="T17" fmla="*/ 12 h 20"/>
                  <a:gd name="T18" fmla="*/ 0 w 60"/>
                  <a:gd name="T19" fmla="*/ 16 h 20"/>
                  <a:gd name="T20" fmla="*/ 4 w 60"/>
                  <a:gd name="T21" fmla="*/ 20 h 20"/>
                  <a:gd name="T22" fmla="*/ 56 w 60"/>
                  <a:gd name="T23" fmla="*/ 20 h 20"/>
                  <a:gd name="T24" fmla="*/ 60 w 60"/>
                  <a:gd name="T25" fmla="*/ 16 h 20"/>
                  <a:gd name="T26" fmla="*/ 60 w 60"/>
                  <a:gd name="T27" fmla="*/ 12 h 20"/>
                  <a:gd name="T28" fmla="*/ 56 w 60"/>
                  <a:gd name="T29" fmla="*/ 8 h 20"/>
                  <a:gd name="T30" fmla="*/ 24 w 60"/>
                  <a:gd name="T31" fmla="*/ 8 h 20"/>
                  <a:gd name="T32" fmla="*/ 24 w 60"/>
                  <a:gd name="T33" fmla="*/ 4 h 20"/>
                  <a:gd name="T34" fmla="*/ 36 w 60"/>
                  <a:gd name="T35" fmla="*/ 4 h 20"/>
                  <a:gd name="T36" fmla="*/ 36 w 60"/>
                  <a:gd name="T37" fmla="*/ 8 h 20"/>
                  <a:gd name="T38" fmla="*/ 24 w 60"/>
                  <a:gd name="T3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0" h="20">
                    <a:moveTo>
                      <a:pt x="56" y="8"/>
                    </a:moveTo>
                    <a:cubicBezTo>
                      <a:pt x="40" y="8"/>
                      <a:pt x="40" y="8"/>
                      <a:pt x="40" y="8"/>
                    </a:cubicBezTo>
                    <a:cubicBezTo>
                      <a:pt x="40" y="2"/>
                      <a:pt x="40" y="2"/>
                      <a:pt x="40" y="2"/>
                    </a:cubicBezTo>
                    <a:cubicBezTo>
                      <a:pt x="40" y="1"/>
                      <a:pt x="39" y="0"/>
                      <a:pt x="38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1" y="0"/>
                      <a:pt x="20" y="1"/>
                      <a:pt x="20" y="2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10"/>
                      <a:pt x="0" y="12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8"/>
                      <a:pt x="2" y="20"/>
                      <a:pt x="4" y="20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8" y="20"/>
                      <a:pt x="60" y="18"/>
                      <a:pt x="60" y="16"/>
                    </a:cubicBezTo>
                    <a:cubicBezTo>
                      <a:pt x="60" y="12"/>
                      <a:pt x="60" y="12"/>
                      <a:pt x="60" y="12"/>
                    </a:cubicBezTo>
                    <a:cubicBezTo>
                      <a:pt x="60" y="10"/>
                      <a:pt x="58" y="8"/>
                      <a:pt x="56" y="8"/>
                    </a:cubicBezTo>
                    <a:close/>
                    <a:moveTo>
                      <a:pt x="24" y="8"/>
                    </a:moveTo>
                    <a:cubicBezTo>
                      <a:pt x="24" y="4"/>
                      <a:pt x="24" y="4"/>
                      <a:pt x="24" y="4"/>
                    </a:cubicBezTo>
                    <a:cubicBezTo>
                      <a:pt x="36" y="4"/>
                      <a:pt x="36" y="4"/>
                      <a:pt x="36" y="4"/>
                    </a:cubicBezTo>
                    <a:cubicBezTo>
                      <a:pt x="36" y="8"/>
                      <a:pt x="36" y="8"/>
                      <a:pt x="36" y="8"/>
                    </a:cubicBezTo>
                    <a:lnTo>
                      <a:pt x="24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9736036-2A77-49B7-9C95-AB83893289A2}"/>
              </a:ext>
            </a:extLst>
          </p:cNvPr>
          <p:cNvGrpSpPr/>
          <p:nvPr/>
        </p:nvGrpSpPr>
        <p:grpSpPr>
          <a:xfrm>
            <a:off x="8022014" y="4146976"/>
            <a:ext cx="3617825" cy="284844"/>
            <a:chOff x="8022014" y="4146976"/>
            <a:chExt cx="3617825" cy="284844"/>
          </a:xfrm>
        </p:grpSpPr>
        <p:sp>
          <p:nvSpPr>
            <p:cNvPr id="32" name="Rectangle 31"/>
            <p:cNvSpPr/>
            <p:nvPr/>
          </p:nvSpPr>
          <p:spPr>
            <a:xfrm>
              <a:off x="8327839" y="4156621"/>
              <a:ext cx="3312000" cy="267753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8327839" y="4156621"/>
              <a:ext cx="1980000" cy="26775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Content Placeholder 2"/>
            <p:cNvSpPr txBox="1">
              <a:spLocks/>
            </p:cNvSpPr>
            <p:nvPr/>
          </p:nvSpPr>
          <p:spPr>
            <a:xfrm>
              <a:off x="8312979" y="4146976"/>
              <a:ext cx="576000" cy="284844"/>
            </a:xfrm>
            <a:prstGeom prst="rect">
              <a:avLst/>
            </a:prstGeom>
            <a:noFill/>
          </p:spPr>
          <p:txBody>
            <a:bodyPr vert="horz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Arial" pitchFamily="34" charset="0"/>
                <a:buNone/>
              </a:pPr>
              <a:r>
                <a:rPr lang="en-US" sz="12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62%</a:t>
              </a:r>
            </a:p>
          </p:txBody>
        </p:sp>
        <p:sp>
          <p:nvSpPr>
            <p:cNvPr id="35" name="Freeform 7"/>
            <p:cNvSpPr>
              <a:spLocks/>
            </p:cNvSpPr>
            <p:nvPr/>
          </p:nvSpPr>
          <p:spPr bwMode="auto">
            <a:xfrm>
              <a:off x="8022014" y="4239369"/>
              <a:ext cx="107049" cy="136183"/>
            </a:xfrm>
            <a:custGeom>
              <a:avLst/>
              <a:gdLst>
                <a:gd name="T0" fmla="*/ 40 w 44"/>
                <a:gd name="T1" fmla="*/ 24 h 56"/>
                <a:gd name="T2" fmla="*/ 36 w 44"/>
                <a:gd name="T3" fmla="*/ 28 h 56"/>
                <a:gd name="T4" fmla="*/ 36 w 44"/>
                <a:gd name="T5" fmla="*/ 28 h 56"/>
                <a:gd name="T6" fmla="*/ 36 w 44"/>
                <a:gd name="T7" fmla="*/ 24 h 56"/>
                <a:gd name="T8" fmla="*/ 32 w 44"/>
                <a:gd name="T9" fmla="*/ 20 h 56"/>
                <a:gd name="T10" fmla="*/ 28 w 44"/>
                <a:gd name="T11" fmla="*/ 24 h 56"/>
                <a:gd name="T12" fmla="*/ 28 w 44"/>
                <a:gd name="T13" fmla="*/ 20 h 56"/>
                <a:gd name="T14" fmla="*/ 24 w 44"/>
                <a:gd name="T15" fmla="*/ 16 h 56"/>
                <a:gd name="T16" fmla="*/ 20 w 44"/>
                <a:gd name="T17" fmla="*/ 20 h 56"/>
                <a:gd name="T18" fmla="*/ 20 w 44"/>
                <a:gd name="T19" fmla="*/ 4 h 56"/>
                <a:gd name="T20" fmla="*/ 16 w 44"/>
                <a:gd name="T21" fmla="*/ 0 h 56"/>
                <a:gd name="T22" fmla="*/ 12 w 44"/>
                <a:gd name="T23" fmla="*/ 4 h 56"/>
                <a:gd name="T24" fmla="*/ 12 w 44"/>
                <a:gd name="T25" fmla="*/ 7 h 56"/>
                <a:gd name="T26" fmla="*/ 12 w 44"/>
                <a:gd name="T27" fmla="*/ 28 h 56"/>
                <a:gd name="T28" fmla="*/ 12 w 44"/>
                <a:gd name="T29" fmla="*/ 31 h 56"/>
                <a:gd name="T30" fmla="*/ 11 w 44"/>
                <a:gd name="T31" fmla="*/ 32 h 56"/>
                <a:gd name="T32" fmla="*/ 10 w 44"/>
                <a:gd name="T33" fmla="*/ 32 h 56"/>
                <a:gd name="T34" fmla="*/ 3 w 44"/>
                <a:gd name="T35" fmla="*/ 24 h 56"/>
                <a:gd name="T36" fmla="*/ 0 w 44"/>
                <a:gd name="T37" fmla="*/ 25 h 56"/>
                <a:gd name="T38" fmla="*/ 0 w 44"/>
                <a:gd name="T39" fmla="*/ 28 h 56"/>
                <a:gd name="T40" fmla="*/ 13 w 44"/>
                <a:gd name="T41" fmla="*/ 55 h 56"/>
                <a:gd name="T42" fmla="*/ 15 w 44"/>
                <a:gd name="T43" fmla="*/ 56 h 56"/>
                <a:gd name="T44" fmla="*/ 38 w 44"/>
                <a:gd name="T45" fmla="*/ 56 h 56"/>
                <a:gd name="T46" fmla="*/ 44 w 44"/>
                <a:gd name="T47" fmla="*/ 50 h 56"/>
                <a:gd name="T48" fmla="*/ 44 w 44"/>
                <a:gd name="T49" fmla="*/ 28 h 56"/>
                <a:gd name="T50" fmla="*/ 40 w 44"/>
                <a:gd name="T51" fmla="*/ 2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56">
                  <a:moveTo>
                    <a:pt x="40" y="24"/>
                  </a:moveTo>
                  <a:cubicBezTo>
                    <a:pt x="38" y="24"/>
                    <a:pt x="36" y="26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6" y="22"/>
                    <a:pt x="34" y="20"/>
                    <a:pt x="32" y="20"/>
                  </a:cubicBezTo>
                  <a:cubicBezTo>
                    <a:pt x="30" y="20"/>
                    <a:pt x="28" y="22"/>
                    <a:pt x="28" y="24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18"/>
                    <a:pt x="26" y="16"/>
                    <a:pt x="24" y="16"/>
                  </a:cubicBezTo>
                  <a:cubicBezTo>
                    <a:pt x="22" y="16"/>
                    <a:pt x="20" y="18"/>
                    <a:pt x="20" y="2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4" y="0"/>
                    <a:pt x="12" y="2"/>
                    <a:pt x="12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2" y="32"/>
                    <a:pt x="11" y="32"/>
                  </a:cubicBezTo>
                  <a:cubicBezTo>
                    <a:pt x="11" y="32"/>
                    <a:pt x="10" y="32"/>
                    <a:pt x="10" y="32"/>
                  </a:cubicBezTo>
                  <a:cubicBezTo>
                    <a:pt x="7" y="28"/>
                    <a:pt x="7" y="24"/>
                    <a:pt x="3" y="24"/>
                  </a:cubicBezTo>
                  <a:cubicBezTo>
                    <a:pt x="2" y="24"/>
                    <a:pt x="1" y="24"/>
                    <a:pt x="0" y="25"/>
                  </a:cubicBezTo>
                  <a:cubicBezTo>
                    <a:pt x="0" y="26"/>
                    <a:pt x="0" y="27"/>
                    <a:pt x="0" y="28"/>
                  </a:cubicBezTo>
                  <a:cubicBezTo>
                    <a:pt x="13" y="55"/>
                    <a:pt x="13" y="55"/>
                    <a:pt x="13" y="55"/>
                  </a:cubicBezTo>
                  <a:cubicBezTo>
                    <a:pt x="13" y="56"/>
                    <a:pt x="14" y="56"/>
                    <a:pt x="15" y="56"/>
                  </a:cubicBezTo>
                  <a:cubicBezTo>
                    <a:pt x="18" y="56"/>
                    <a:pt x="30" y="56"/>
                    <a:pt x="38" y="56"/>
                  </a:cubicBezTo>
                  <a:cubicBezTo>
                    <a:pt x="41" y="56"/>
                    <a:pt x="44" y="53"/>
                    <a:pt x="44" y="50"/>
                  </a:cubicBezTo>
                  <a:cubicBezTo>
                    <a:pt x="44" y="39"/>
                    <a:pt x="44" y="28"/>
                    <a:pt x="44" y="28"/>
                  </a:cubicBezTo>
                  <a:cubicBezTo>
                    <a:pt x="44" y="26"/>
                    <a:pt x="42" y="24"/>
                    <a:pt x="40" y="24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129E1852-4059-44D1-B305-554AE40150CD}"/>
              </a:ext>
            </a:extLst>
          </p:cNvPr>
          <p:cNvGrpSpPr/>
          <p:nvPr/>
        </p:nvGrpSpPr>
        <p:grpSpPr>
          <a:xfrm>
            <a:off x="8007487" y="4568158"/>
            <a:ext cx="3632352" cy="284844"/>
            <a:chOff x="8007487" y="4568158"/>
            <a:chExt cx="3632352" cy="284844"/>
          </a:xfrm>
        </p:grpSpPr>
        <p:sp>
          <p:nvSpPr>
            <p:cNvPr id="36" name="Rectangle 35"/>
            <p:cNvSpPr/>
            <p:nvPr/>
          </p:nvSpPr>
          <p:spPr>
            <a:xfrm>
              <a:off x="8327839" y="4577804"/>
              <a:ext cx="3312000" cy="267753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8327838" y="4577804"/>
              <a:ext cx="864000" cy="26775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Content Placeholder 2"/>
            <p:cNvSpPr txBox="1">
              <a:spLocks/>
            </p:cNvSpPr>
            <p:nvPr/>
          </p:nvSpPr>
          <p:spPr>
            <a:xfrm>
              <a:off x="8312979" y="4568158"/>
              <a:ext cx="576000" cy="284844"/>
            </a:xfrm>
            <a:prstGeom prst="rect">
              <a:avLst/>
            </a:prstGeom>
            <a:noFill/>
          </p:spPr>
          <p:txBody>
            <a:bodyPr vert="horz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Arial" pitchFamily="34" charset="0"/>
                <a:buNone/>
              </a:pPr>
              <a:r>
                <a:rPr lang="en-US" sz="12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25%</a:t>
              </a:r>
            </a:p>
          </p:txBody>
        </p:sp>
        <p:grpSp>
          <p:nvGrpSpPr>
            <p:cNvPr id="39" name="Group 38"/>
            <p:cNvGrpSpPr/>
            <p:nvPr/>
          </p:nvGrpSpPr>
          <p:grpSpPr>
            <a:xfrm>
              <a:off x="8007487" y="4646420"/>
              <a:ext cx="148377" cy="145668"/>
              <a:chOff x="3294063" y="1474788"/>
              <a:chExt cx="347662" cy="341313"/>
            </a:xfrm>
            <a:solidFill>
              <a:schemeClr val="tx1">
                <a:lumMod val="60000"/>
                <a:lumOff val="40000"/>
              </a:schemeClr>
            </a:solidFill>
          </p:grpSpPr>
          <p:sp>
            <p:nvSpPr>
              <p:cNvPr id="40" name="Freeform 8"/>
              <p:cNvSpPr>
                <a:spLocks/>
              </p:cNvSpPr>
              <p:nvPr/>
            </p:nvSpPr>
            <p:spPr bwMode="auto">
              <a:xfrm>
                <a:off x="3294063" y="1701801"/>
                <a:ext cx="112712" cy="114300"/>
              </a:xfrm>
              <a:custGeom>
                <a:avLst/>
                <a:gdLst>
                  <a:gd name="T0" fmla="*/ 10 w 71"/>
                  <a:gd name="T1" fmla="*/ 0 h 72"/>
                  <a:gd name="T2" fmla="*/ 3 w 71"/>
                  <a:gd name="T3" fmla="*/ 36 h 72"/>
                  <a:gd name="T4" fmla="*/ 0 w 71"/>
                  <a:gd name="T5" fmla="*/ 72 h 72"/>
                  <a:gd name="T6" fmla="*/ 35 w 71"/>
                  <a:gd name="T7" fmla="*/ 69 h 72"/>
                  <a:gd name="T8" fmla="*/ 71 w 71"/>
                  <a:gd name="T9" fmla="*/ 61 h 72"/>
                  <a:gd name="T10" fmla="*/ 39 w 71"/>
                  <a:gd name="T11" fmla="*/ 33 h 72"/>
                  <a:gd name="T12" fmla="*/ 10 w 71"/>
                  <a:gd name="T1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72">
                    <a:moveTo>
                      <a:pt x="10" y="0"/>
                    </a:moveTo>
                    <a:lnTo>
                      <a:pt x="3" y="36"/>
                    </a:lnTo>
                    <a:lnTo>
                      <a:pt x="0" y="72"/>
                    </a:lnTo>
                    <a:lnTo>
                      <a:pt x="35" y="69"/>
                    </a:lnTo>
                    <a:lnTo>
                      <a:pt x="71" y="61"/>
                    </a:lnTo>
                    <a:lnTo>
                      <a:pt x="39" y="33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9"/>
              <p:cNvSpPr>
                <a:spLocks/>
              </p:cNvSpPr>
              <p:nvPr/>
            </p:nvSpPr>
            <p:spPr bwMode="auto">
              <a:xfrm>
                <a:off x="3327400" y="1525588"/>
                <a:ext cx="250825" cy="257175"/>
              </a:xfrm>
              <a:custGeom>
                <a:avLst/>
                <a:gdLst>
                  <a:gd name="T0" fmla="*/ 58 w 158"/>
                  <a:gd name="T1" fmla="*/ 144 h 162"/>
                  <a:gd name="T2" fmla="*/ 50 w 158"/>
                  <a:gd name="T3" fmla="*/ 133 h 162"/>
                  <a:gd name="T4" fmla="*/ 140 w 158"/>
                  <a:gd name="T5" fmla="*/ 43 h 162"/>
                  <a:gd name="T6" fmla="*/ 119 w 158"/>
                  <a:gd name="T7" fmla="*/ 22 h 162"/>
                  <a:gd name="T8" fmla="*/ 29 w 158"/>
                  <a:gd name="T9" fmla="*/ 111 h 162"/>
                  <a:gd name="T10" fmla="*/ 18 w 158"/>
                  <a:gd name="T11" fmla="*/ 101 h 162"/>
                  <a:gd name="T12" fmla="*/ 108 w 158"/>
                  <a:gd name="T13" fmla="*/ 11 h 162"/>
                  <a:gd name="T14" fmla="*/ 101 w 158"/>
                  <a:gd name="T15" fmla="*/ 0 h 162"/>
                  <a:gd name="T16" fmla="*/ 0 w 158"/>
                  <a:gd name="T17" fmla="*/ 101 h 162"/>
                  <a:gd name="T18" fmla="*/ 58 w 158"/>
                  <a:gd name="T19" fmla="*/ 162 h 162"/>
                  <a:gd name="T20" fmla="*/ 158 w 158"/>
                  <a:gd name="T21" fmla="*/ 61 h 162"/>
                  <a:gd name="T22" fmla="*/ 151 w 158"/>
                  <a:gd name="T23" fmla="*/ 50 h 162"/>
                  <a:gd name="T24" fmla="*/ 58 w 158"/>
                  <a:gd name="T25" fmla="*/ 14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8" h="162">
                    <a:moveTo>
                      <a:pt x="58" y="144"/>
                    </a:moveTo>
                    <a:lnTo>
                      <a:pt x="50" y="133"/>
                    </a:lnTo>
                    <a:lnTo>
                      <a:pt x="140" y="43"/>
                    </a:lnTo>
                    <a:lnTo>
                      <a:pt x="119" y="22"/>
                    </a:lnTo>
                    <a:lnTo>
                      <a:pt x="29" y="111"/>
                    </a:lnTo>
                    <a:lnTo>
                      <a:pt x="18" y="101"/>
                    </a:lnTo>
                    <a:lnTo>
                      <a:pt x="108" y="11"/>
                    </a:lnTo>
                    <a:lnTo>
                      <a:pt x="101" y="0"/>
                    </a:lnTo>
                    <a:lnTo>
                      <a:pt x="0" y="101"/>
                    </a:lnTo>
                    <a:lnTo>
                      <a:pt x="58" y="162"/>
                    </a:lnTo>
                    <a:lnTo>
                      <a:pt x="158" y="61"/>
                    </a:lnTo>
                    <a:lnTo>
                      <a:pt x="151" y="50"/>
                    </a:lnTo>
                    <a:lnTo>
                      <a:pt x="58" y="1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10"/>
              <p:cNvSpPr>
                <a:spLocks/>
              </p:cNvSpPr>
              <p:nvPr/>
            </p:nvSpPr>
            <p:spPr bwMode="auto">
              <a:xfrm>
                <a:off x="3503613" y="1474788"/>
                <a:ext cx="138112" cy="136525"/>
              </a:xfrm>
              <a:custGeom>
                <a:avLst/>
                <a:gdLst>
                  <a:gd name="T0" fmla="*/ 22 w 24"/>
                  <a:gd name="T1" fmla="*/ 12 h 24"/>
                  <a:gd name="T2" fmla="*/ 11 w 24"/>
                  <a:gd name="T3" fmla="*/ 1 h 24"/>
                  <a:gd name="T4" fmla="*/ 5 w 24"/>
                  <a:gd name="T5" fmla="*/ 1 h 24"/>
                  <a:gd name="T6" fmla="*/ 5 w 24"/>
                  <a:gd name="T7" fmla="*/ 1 h 24"/>
                  <a:gd name="T8" fmla="*/ 5 w 24"/>
                  <a:gd name="T9" fmla="*/ 1 h 24"/>
                  <a:gd name="T10" fmla="*/ 0 w 24"/>
                  <a:gd name="T11" fmla="*/ 7 h 24"/>
                  <a:gd name="T12" fmla="*/ 17 w 24"/>
                  <a:gd name="T13" fmla="*/ 24 h 24"/>
                  <a:gd name="T14" fmla="*/ 22 w 24"/>
                  <a:gd name="T15" fmla="*/ 18 h 24"/>
                  <a:gd name="T16" fmla="*/ 22 w 24"/>
                  <a:gd name="T17" fmla="*/ 18 h 24"/>
                  <a:gd name="T18" fmla="*/ 22 w 24"/>
                  <a:gd name="T19" fmla="*/ 18 h 24"/>
                  <a:gd name="T20" fmla="*/ 22 w 24"/>
                  <a:gd name="T21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" h="24">
                    <a:moveTo>
                      <a:pt x="22" y="12"/>
                    </a:move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7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4" y="16"/>
                      <a:pt x="24" y="14"/>
                      <a:pt x="22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F03FDF6F-6D9A-43EF-8CF5-CE9E429E05E0}"/>
              </a:ext>
            </a:extLst>
          </p:cNvPr>
          <p:cNvGrpSpPr/>
          <p:nvPr/>
        </p:nvGrpSpPr>
        <p:grpSpPr>
          <a:xfrm>
            <a:off x="8002367" y="4973373"/>
            <a:ext cx="3637472" cy="284844"/>
            <a:chOff x="8002367" y="4973373"/>
            <a:chExt cx="3637472" cy="284844"/>
          </a:xfrm>
        </p:grpSpPr>
        <p:sp>
          <p:nvSpPr>
            <p:cNvPr id="43" name="Rectangle 42"/>
            <p:cNvSpPr/>
            <p:nvPr/>
          </p:nvSpPr>
          <p:spPr>
            <a:xfrm>
              <a:off x="8327839" y="4983019"/>
              <a:ext cx="3312000" cy="267753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Rectangle 43"/>
            <p:cNvSpPr/>
            <p:nvPr/>
          </p:nvSpPr>
          <p:spPr>
            <a:xfrm>
              <a:off x="8327839" y="4983019"/>
              <a:ext cx="2462249" cy="26775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Content Placeholder 2"/>
            <p:cNvSpPr txBox="1">
              <a:spLocks/>
            </p:cNvSpPr>
            <p:nvPr/>
          </p:nvSpPr>
          <p:spPr>
            <a:xfrm>
              <a:off x="8312979" y="4973373"/>
              <a:ext cx="576000" cy="284844"/>
            </a:xfrm>
            <a:prstGeom prst="rect">
              <a:avLst/>
            </a:prstGeom>
            <a:noFill/>
          </p:spPr>
          <p:txBody>
            <a:bodyPr vert="horz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Arial" pitchFamily="34" charset="0"/>
                <a:buNone/>
              </a:pPr>
              <a:r>
                <a:rPr lang="en-US" sz="12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75%</a:t>
              </a:r>
            </a:p>
          </p:txBody>
        </p:sp>
        <p:sp>
          <p:nvSpPr>
            <p:cNvPr id="46" name="Freeform 11"/>
            <p:cNvSpPr>
              <a:spLocks/>
            </p:cNvSpPr>
            <p:nvPr/>
          </p:nvSpPr>
          <p:spPr bwMode="auto">
            <a:xfrm>
              <a:off x="8002367" y="5085653"/>
              <a:ext cx="172768" cy="148377"/>
            </a:xfrm>
            <a:custGeom>
              <a:avLst/>
              <a:gdLst>
                <a:gd name="T0" fmla="*/ 19 w 71"/>
                <a:gd name="T1" fmla="*/ 61 h 61"/>
                <a:gd name="T2" fmla="*/ 12 w 71"/>
                <a:gd name="T3" fmla="*/ 57 h 61"/>
                <a:gd name="T4" fmla="*/ 12 w 71"/>
                <a:gd name="T5" fmla="*/ 57 h 61"/>
                <a:gd name="T6" fmla="*/ 12 w 71"/>
                <a:gd name="T7" fmla="*/ 35 h 61"/>
                <a:gd name="T8" fmla="*/ 30 w 71"/>
                <a:gd name="T9" fmla="*/ 18 h 61"/>
                <a:gd name="T10" fmla="*/ 41 w 71"/>
                <a:gd name="T11" fmla="*/ 6 h 61"/>
                <a:gd name="T12" fmla="*/ 61 w 71"/>
                <a:gd name="T13" fmla="*/ 8 h 61"/>
                <a:gd name="T14" fmla="*/ 68 w 71"/>
                <a:gd name="T15" fmla="*/ 30 h 61"/>
                <a:gd name="T16" fmla="*/ 42 w 71"/>
                <a:gd name="T17" fmla="*/ 57 h 61"/>
                <a:gd name="T18" fmla="*/ 37 w 71"/>
                <a:gd name="T19" fmla="*/ 57 h 61"/>
                <a:gd name="T20" fmla="*/ 37 w 71"/>
                <a:gd name="T21" fmla="*/ 53 h 61"/>
                <a:gd name="T22" fmla="*/ 63 w 71"/>
                <a:gd name="T23" fmla="*/ 27 h 61"/>
                <a:gd name="T24" fmla="*/ 57 w 71"/>
                <a:gd name="T25" fmla="*/ 13 h 61"/>
                <a:gd name="T26" fmla="*/ 45 w 71"/>
                <a:gd name="T27" fmla="*/ 10 h 61"/>
                <a:gd name="T28" fmla="*/ 34 w 71"/>
                <a:gd name="T29" fmla="*/ 22 h 61"/>
                <a:gd name="T30" fmla="*/ 16 w 71"/>
                <a:gd name="T31" fmla="*/ 39 h 61"/>
                <a:gd name="T32" fmla="*/ 16 w 71"/>
                <a:gd name="T33" fmla="*/ 53 h 61"/>
                <a:gd name="T34" fmla="*/ 16 w 71"/>
                <a:gd name="T35" fmla="*/ 53 h 61"/>
                <a:gd name="T36" fmla="*/ 23 w 71"/>
                <a:gd name="T37" fmla="*/ 53 h 61"/>
                <a:gd name="T38" fmla="*/ 28 w 71"/>
                <a:gd name="T39" fmla="*/ 48 h 61"/>
                <a:gd name="T40" fmla="*/ 48 w 71"/>
                <a:gd name="T41" fmla="*/ 28 h 61"/>
                <a:gd name="T42" fmla="*/ 49 w 71"/>
                <a:gd name="T43" fmla="*/ 24 h 61"/>
                <a:gd name="T44" fmla="*/ 44 w 71"/>
                <a:gd name="T45" fmla="*/ 26 h 61"/>
                <a:gd name="T46" fmla="*/ 25 w 71"/>
                <a:gd name="T47" fmla="*/ 45 h 61"/>
                <a:gd name="T48" fmla="*/ 21 w 71"/>
                <a:gd name="T49" fmla="*/ 45 h 61"/>
                <a:gd name="T50" fmla="*/ 21 w 71"/>
                <a:gd name="T51" fmla="*/ 41 h 61"/>
                <a:gd name="T52" fmla="*/ 40 w 71"/>
                <a:gd name="T53" fmla="*/ 22 h 61"/>
                <a:gd name="T54" fmla="*/ 53 w 71"/>
                <a:gd name="T55" fmla="*/ 20 h 61"/>
                <a:gd name="T56" fmla="*/ 52 w 71"/>
                <a:gd name="T57" fmla="*/ 32 h 61"/>
                <a:gd name="T58" fmla="*/ 32 w 71"/>
                <a:gd name="T59" fmla="*/ 52 h 61"/>
                <a:gd name="T60" fmla="*/ 27 w 71"/>
                <a:gd name="T61" fmla="*/ 57 h 61"/>
                <a:gd name="T62" fmla="*/ 19 w 71"/>
                <a:gd name="T63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1" h="61">
                  <a:moveTo>
                    <a:pt x="19" y="61"/>
                  </a:moveTo>
                  <a:cubicBezTo>
                    <a:pt x="17" y="61"/>
                    <a:pt x="15" y="60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0" y="55"/>
                    <a:pt x="0" y="47"/>
                    <a:pt x="12" y="35"/>
                  </a:cubicBezTo>
                  <a:cubicBezTo>
                    <a:pt x="17" y="31"/>
                    <a:pt x="23" y="24"/>
                    <a:pt x="30" y="18"/>
                  </a:cubicBezTo>
                  <a:cubicBezTo>
                    <a:pt x="33" y="14"/>
                    <a:pt x="37" y="10"/>
                    <a:pt x="41" y="6"/>
                  </a:cubicBezTo>
                  <a:cubicBezTo>
                    <a:pt x="48" y="0"/>
                    <a:pt x="53" y="1"/>
                    <a:pt x="61" y="8"/>
                  </a:cubicBezTo>
                  <a:cubicBezTo>
                    <a:pt x="70" y="17"/>
                    <a:pt x="71" y="26"/>
                    <a:pt x="68" y="30"/>
                  </a:cubicBezTo>
                  <a:cubicBezTo>
                    <a:pt x="62" y="36"/>
                    <a:pt x="42" y="56"/>
                    <a:pt x="42" y="57"/>
                  </a:cubicBezTo>
                  <a:cubicBezTo>
                    <a:pt x="40" y="58"/>
                    <a:pt x="39" y="58"/>
                    <a:pt x="37" y="57"/>
                  </a:cubicBezTo>
                  <a:cubicBezTo>
                    <a:pt x="36" y="56"/>
                    <a:pt x="36" y="54"/>
                    <a:pt x="37" y="53"/>
                  </a:cubicBezTo>
                  <a:cubicBezTo>
                    <a:pt x="38" y="53"/>
                    <a:pt x="58" y="32"/>
                    <a:pt x="63" y="27"/>
                  </a:cubicBezTo>
                  <a:cubicBezTo>
                    <a:pt x="64" y="25"/>
                    <a:pt x="65" y="20"/>
                    <a:pt x="57" y="13"/>
                  </a:cubicBezTo>
                  <a:cubicBezTo>
                    <a:pt x="52" y="8"/>
                    <a:pt x="51" y="5"/>
                    <a:pt x="45" y="10"/>
                  </a:cubicBezTo>
                  <a:cubicBezTo>
                    <a:pt x="41" y="14"/>
                    <a:pt x="37" y="18"/>
                    <a:pt x="34" y="22"/>
                  </a:cubicBezTo>
                  <a:cubicBezTo>
                    <a:pt x="27" y="28"/>
                    <a:pt x="21" y="35"/>
                    <a:pt x="16" y="39"/>
                  </a:cubicBezTo>
                  <a:cubicBezTo>
                    <a:pt x="9" y="47"/>
                    <a:pt x="13" y="51"/>
                    <a:pt x="16" y="53"/>
                  </a:cubicBezTo>
                  <a:cubicBezTo>
                    <a:pt x="16" y="53"/>
                    <a:pt x="16" y="53"/>
                    <a:pt x="16" y="53"/>
                  </a:cubicBezTo>
                  <a:cubicBezTo>
                    <a:pt x="18" y="55"/>
                    <a:pt x="20" y="56"/>
                    <a:pt x="23" y="53"/>
                  </a:cubicBezTo>
                  <a:cubicBezTo>
                    <a:pt x="24" y="52"/>
                    <a:pt x="26" y="50"/>
                    <a:pt x="28" y="48"/>
                  </a:cubicBezTo>
                  <a:cubicBezTo>
                    <a:pt x="34" y="42"/>
                    <a:pt x="46" y="31"/>
                    <a:pt x="48" y="28"/>
                  </a:cubicBezTo>
                  <a:cubicBezTo>
                    <a:pt x="49" y="27"/>
                    <a:pt x="50" y="25"/>
                    <a:pt x="49" y="24"/>
                  </a:cubicBezTo>
                  <a:cubicBezTo>
                    <a:pt x="47" y="23"/>
                    <a:pt x="45" y="25"/>
                    <a:pt x="44" y="26"/>
                  </a:cubicBezTo>
                  <a:cubicBezTo>
                    <a:pt x="36" y="35"/>
                    <a:pt x="25" y="45"/>
                    <a:pt x="25" y="45"/>
                  </a:cubicBezTo>
                  <a:cubicBezTo>
                    <a:pt x="24" y="46"/>
                    <a:pt x="22" y="46"/>
                    <a:pt x="21" y="45"/>
                  </a:cubicBezTo>
                  <a:cubicBezTo>
                    <a:pt x="20" y="44"/>
                    <a:pt x="20" y="42"/>
                    <a:pt x="21" y="41"/>
                  </a:cubicBezTo>
                  <a:cubicBezTo>
                    <a:pt x="21" y="41"/>
                    <a:pt x="32" y="31"/>
                    <a:pt x="40" y="22"/>
                  </a:cubicBezTo>
                  <a:cubicBezTo>
                    <a:pt x="45" y="17"/>
                    <a:pt x="50" y="17"/>
                    <a:pt x="53" y="20"/>
                  </a:cubicBezTo>
                  <a:cubicBezTo>
                    <a:pt x="56" y="23"/>
                    <a:pt x="55" y="28"/>
                    <a:pt x="52" y="32"/>
                  </a:cubicBezTo>
                  <a:cubicBezTo>
                    <a:pt x="50" y="35"/>
                    <a:pt x="41" y="43"/>
                    <a:pt x="32" y="52"/>
                  </a:cubicBezTo>
                  <a:cubicBezTo>
                    <a:pt x="30" y="54"/>
                    <a:pt x="28" y="56"/>
                    <a:pt x="27" y="57"/>
                  </a:cubicBezTo>
                  <a:cubicBezTo>
                    <a:pt x="25" y="60"/>
                    <a:pt x="22" y="61"/>
                    <a:pt x="19" y="61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24C592F2-4B9C-42A2-A167-2B155890F3E2}"/>
              </a:ext>
            </a:extLst>
          </p:cNvPr>
          <p:cNvGrpSpPr/>
          <p:nvPr/>
        </p:nvGrpSpPr>
        <p:grpSpPr>
          <a:xfrm>
            <a:off x="8002367" y="5379688"/>
            <a:ext cx="3637472" cy="284844"/>
            <a:chOff x="8002367" y="5379688"/>
            <a:chExt cx="3637472" cy="284844"/>
          </a:xfrm>
        </p:grpSpPr>
        <p:sp>
          <p:nvSpPr>
            <p:cNvPr id="47" name="Rectangle 46"/>
            <p:cNvSpPr/>
            <p:nvPr/>
          </p:nvSpPr>
          <p:spPr>
            <a:xfrm>
              <a:off x="8327839" y="5388234"/>
              <a:ext cx="3312000" cy="267753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Rectangle 47"/>
            <p:cNvSpPr/>
            <p:nvPr/>
          </p:nvSpPr>
          <p:spPr>
            <a:xfrm>
              <a:off x="8327839" y="5388234"/>
              <a:ext cx="1368000" cy="26775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Content Placeholder 2"/>
            <p:cNvSpPr txBox="1">
              <a:spLocks/>
            </p:cNvSpPr>
            <p:nvPr/>
          </p:nvSpPr>
          <p:spPr>
            <a:xfrm>
              <a:off x="8312979" y="5379688"/>
              <a:ext cx="576000" cy="284844"/>
            </a:xfrm>
            <a:prstGeom prst="rect">
              <a:avLst/>
            </a:prstGeom>
            <a:noFill/>
          </p:spPr>
          <p:txBody>
            <a:bodyPr vert="horz" lIns="91440" tIns="45720" rIns="91440" bIns="45720" rtlCol="0">
              <a:sp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Arial" pitchFamily="34" charset="0"/>
                <a:buNone/>
              </a:pPr>
              <a:r>
                <a:rPr lang="en-US" sz="12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45%</a:t>
              </a:r>
            </a:p>
          </p:txBody>
        </p:sp>
        <p:grpSp>
          <p:nvGrpSpPr>
            <p:cNvPr id="50" name="Group 49"/>
            <p:cNvGrpSpPr/>
            <p:nvPr/>
          </p:nvGrpSpPr>
          <p:grpSpPr>
            <a:xfrm>
              <a:off x="8002367" y="5490333"/>
              <a:ext cx="153120" cy="153120"/>
              <a:chOff x="1839913" y="1474788"/>
              <a:chExt cx="358775" cy="358775"/>
            </a:xfrm>
            <a:solidFill>
              <a:schemeClr val="tx1">
                <a:lumMod val="60000"/>
                <a:lumOff val="40000"/>
              </a:schemeClr>
            </a:solidFill>
          </p:grpSpPr>
          <p:sp>
            <p:nvSpPr>
              <p:cNvPr id="51" name="Freeform 12"/>
              <p:cNvSpPr>
                <a:spLocks/>
              </p:cNvSpPr>
              <p:nvPr/>
            </p:nvSpPr>
            <p:spPr bwMode="auto">
              <a:xfrm>
                <a:off x="1930400" y="1565276"/>
                <a:ext cx="138112" cy="136525"/>
              </a:xfrm>
              <a:custGeom>
                <a:avLst/>
                <a:gdLst>
                  <a:gd name="T0" fmla="*/ 58 w 87"/>
                  <a:gd name="T1" fmla="*/ 0 h 86"/>
                  <a:gd name="T2" fmla="*/ 29 w 87"/>
                  <a:gd name="T3" fmla="*/ 0 h 86"/>
                  <a:gd name="T4" fmla="*/ 29 w 87"/>
                  <a:gd name="T5" fmla="*/ 29 h 86"/>
                  <a:gd name="T6" fmla="*/ 0 w 87"/>
                  <a:gd name="T7" fmla="*/ 29 h 86"/>
                  <a:gd name="T8" fmla="*/ 0 w 87"/>
                  <a:gd name="T9" fmla="*/ 58 h 86"/>
                  <a:gd name="T10" fmla="*/ 29 w 87"/>
                  <a:gd name="T11" fmla="*/ 58 h 86"/>
                  <a:gd name="T12" fmla="*/ 29 w 87"/>
                  <a:gd name="T13" fmla="*/ 86 h 86"/>
                  <a:gd name="T14" fmla="*/ 58 w 87"/>
                  <a:gd name="T15" fmla="*/ 86 h 86"/>
                  <a:gd name="T16" fmla="*/ 58 w 87"/>
                  <a:gd name="T17" fmla="*/ 58 h 86"/>
                  <a:gd name="T18" fmla="*/ 87 w 87"/>
                  <a:gd name="T19" fmla="*/ 58 h 86"/>
                  <a:gd name="T20" fmla="*/ 87 w 87"/>
                  <a:gd name="T21" fmla="*/ 29 h 86"/>
                  <a:gd name="T22" fmla="*/ 58 w 87"/>
                  <a:gd name="T23" fmla="*/ 29 h 86"/>
                  <a:gd name="T24" fmla="*/ 58 w 87"/>
                  <a:gd name="T2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" h="86">
                    <a:moveTo>
                      <a:pt x="58" y="0"/>
                    </a:moveTo>
                    <a:lnTo>
                      <a:pt x="29" y="0"/>
                    </a:lnTo>
                    <a:lnTo>
                      <a:pt x="29" y="29"/>
                    </a:lnTo>
                    <a:lnTo>
                      <a:pt x="0" y="29"/>
                    </a:lnTo>
                    <a:lnTo>
                      <a:pt x="0" y="58"/>
                    </a:lnTo>
                    <a:lnTo>
                      <a:pt x="29" y="58"/>
                    </a:lnTo>
                    <a:lnTo>
                      <a:pt x="29" y="86"/>
                    </a:lnTo>
                    <a:lnTo>
                      <a:pt x="58" y="86"/>
                    </a:lnTo>
                    <a:lnTo>
                      <a:pt x="58" y="58"/>
                    </a:lnTo>
                    <a:lnTo>
                      <a:pt x="87" y="58"/>
                    </a:lnTo>
                    <a:lnTo>
                      <a:pt x="87" y="29"/>
                    </a:lnTo>
                    <a:lnTo>
                      <a:pt x="58" y="29"/>
                    </a:lnTo>
                    <a:lnTo>
                      <a:pt x="5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13"/>
              <p:cNvSpPr>
                <a:spLocks noEditPoints="1"/>
              </p:cNvSpPr>
              <p:nvPr/>
            </p:nvSpPr>
            <p:spPr bwMode="auto">
              <a:xfrm>
                <a:off x="1839913" y="1474788"/>
                <a:ext cx="358775" cy="358775"/>
              </a:xfrm>
              <a:custGeom>
                <a:avLst/>
                <a:gdLst>
                  <a:gd name="T0" fmla="*/ 62 w 63"/>
                  <a:gd name="T1" fmla="*/ 54 h 63"/>
                  <a:gd name="T2" fmla="*/ 51 w 63"/>
                  <a:gd name="T3" fmla="*/ 43 h 63"/>
                  <a:gd name="T4" fmla="*/ 56 w 63"/>
                  <a:gd name="T5" fmla="*/ 28 h 63"/>
                  <a:gd name="T6" fmla="*/ 28 w 63"/>
                  <a:gd name="T7" fmla="*/ 0 h 63"/>
                  <a:gd name="T8" fmla="*/ 0 w 63"/>
                  <a:gd name="T9" fmla="*/ 28 h 63"/>
                  <a:gd name="T10" fmla="*/ 28 w 63"/>
                  <a:gd name="T11" fmla="*/ 56 h 63"/>
                  <a:gd name="T12" fmla="*/ 43 w 63"/>
                  <a:gd name="T13" fmla="*/ 52 h 63"/>
                  <a:gd name="T14" fmla="*/ 54 w 63"/>
                  <a:gd name="T15" fmla="*/ 63 h 63"/>
                  <a:gd name="T16" fmla="*/ 57 w 63"/>
                  <a:gd name="T17" fmla="*/ 63 h 63"/>
                  <a:gd name="T18" fmla="*/ 62 w 63"/>
                  <a:gd name="T19" fmla="*/ 57 h 63"/>
                  <a:gd name="T20" fmla="*/ 62 w 63"/>
                  <a:gd name="T21" fmla="*/ 54 h 63"/>
                  <a:gd name="T22" fmla="*/ 28 w 63"/>
                  <a:gd name="T23" fmla="*/ 48 h 63"/>
                  <a:gd name="T24" fmla="*/ 8 w 63"/>
                  <a:gd name="T25" fmla="*/ 28 h 63"/>
                  <a:gd name="T26" fmla="*/ 28 w 63"/>
                  <a:gd name="T27" fmla="*/ 8 h 63"/>
                  <a:gd name="T28" fmla="*/ 48 w 63"/>
                  <a:gd name="T29" fmla="*/ 28 h 63"/>
                  <a:gd name="T30" fmla="*/ 28 w 63"/>
                  <a:gd name="T31" fmla="*/ 4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3" h="63">
                    <a:moveTo>
                      <a:pt x="62" y="54"/>
                    </a:moveTo>
                    <a:cubicBezTo>
                      <a:pt x="51" y="43"/>
                      <a:pt x="51" y="43"/>
                      <a:pt x="51" y="43"/>
                    </a:cubicBezTo>
                    <a:cubicBezTo>
                      <a:pt x="54" y="39"/>
                      <a:pt x="56" y="34"/>
                      <a:pt x="56" y="28"/>
                    </a:cubicBezTo>
                    <a:cubicBezTo>
                      <a:pt x="56" y="13"/>
                      <a:pt x="43" y="0"/>
                      <a:pt x="28" y="0"/>
                    </a:cubicBezTo>
                    <a:cubicBezTo>
                      <a:pt x="12" y="0"/>
                      <a:pt x="0" y="13"/>
                      <a:pt x="0" y="28"/>
                    </a:cubicBezTo>
                    <a:cubicBezTo>
                      <a:pt x="0" y="43"/>
                      <a:pt x="12" y="56"/>
                      <a:pt x="28" y="56"/>
                    </a:cubicBezTo>
                    <a:cubicBezTo>
                      <a:pt x="33" y="56"/>
                      <a:pt x="39" y="54"/>
                      <a:pt x="43" y="52"/>
                    </a:cubicBezTo>
                    <a:cubicBezTo>
                      <a:pt x="54" y="63"/>
                      <a:pt x="54" y="63"/>
                      <a:pt x="54" y="63"/>
                    </a:cubicBezTo>
                    <a:cubicBezTo>
                      <a:pt x="55" y="63"/>
                      <a:pt x="56" y="63"/>
                      <a:pt x="57" y="63"/>
                    </a:cubicBezTo>
                    <a:cubicBezTo>
                      <a:pt x="62" y="57"/>
                      <a:pt x="62" y="57"/>
                      <a:pt x="62" y="57"/>
                    </a:cubicBezTo>
                    <a:cubicBezTo>
                      <a:pt x="63" y="56"/>
                      <a:pt x="63" y="55"/>
                      <a:pt x="62" y="54"/>
                    </a:cubicBezTo>
                    <a:close/>
                    <a:moveTo>
                      <a:pt x="28" y="48"/>
                    </a:moveTo>
                    <a:cubicBezTo>
                      <a:pt x="17" y="48"/>
                      <a:pt x="8" y="39"/>
                      <a:pt x="8" y="28"/>
                    </a:cubicBezTo>
                    <a:cubicBezTo>
                      <a:pt x="8" y="17"/>
                      <a:pt x="17" y="8"/>
                      <a:pt x="28" y="8"/>
                    </a:cubicBezTo>
                    <a:cubicBezTo>
                      <a:pt x="39" y="8"/>
                      <a:pt x="48" y="17"/>
                      <a:pt x="48" y="28"/>
                    </a:cubicBezTo>
                    <a:cubicBezTo>
                      <a:pt x="48" y="39"/>
                      <a:pt x="39" y="48"/>
                      <a:pt x="28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53" name="TextBox 52"/>
          <p:cNvSpPr txBox="1"/>
          <p:nvPr/>
        </p:nvSpPr>
        <p:spPr>
          <a:xfrm>
            <a:off x="7870560" y="2180905"/>
            <a:ext cx="116249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20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Analysis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9194192" y="2396024"/>
            <a:ext cx="2497663" cy="8206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Of shopping carts are abandoned right before the transaction its completed. Suitable for all categories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7870560" y="2503549"/>
            <a:ext cx="131478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89%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latin typeface="Arial" panose="020B0604020202020204" pitchFamily="34" charset="0"/>
                <a:cs typeface="Arial" panose="020B0604020202020204" pitchFamily="34" charset="0"/>
              </a:rPr>
              <a:t>19</a:t>
            </a:fld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706801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500"/>
                            </p:stCondLst>
                            <p:childTnLst>
                              <p:par>
                                <p:cTn id="6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500"/>
                            </p:stCondLst>
                            <p:childTnLst>
                              <p:par>
                                <p:cTn id="70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23" grpId="0"/>
      <p:bldP spid="24" grpId="0"/>
      <p:bldP spid="25" grpId="0"/>
      <p:bldP spid="53" grpId="0"/>
      <p:bldP spid="54" grpId="0"/>
      <p:bldP spid="55" grpId="0"/>
      <p:bldP spid="2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838200" y="142105"/>
            <a:ext cx="10515600" cy="1325563"/>
          </a:xfrm>
        </p:spPr>
        <p:txBody>
          <a:bodyPr>
            <a:normAutofit/>
          </a:bodyPr>
          <a:lstStyle/>
          <a:p>
            <a:r>
              <a:rPr lang="en-US" sz="3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USA MAP – INFORMATION ON THE RIGHT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2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134" name="Group 133"/>
          <p:cNvGrpSpPr/>
          <p:nvPr/>
        </p:nvGrpSpPr>
        <p:grpSpPr>
          <a:xfrm>
            <a:off x="894019" y="1401213"/>
            <a:ext cx="6965951" cy="4277756"/>
            <a:chOff x="670514" y="1050909"/>
            <a:chExt cx="5224463" cy="3208317"/>
          </a:xfrm>
        </p:grpSpPr>
        <p:sp>
          <p:nvSpPr>
            <p:cNvPr id="14" name="Freeform 5"/>
            <p:cNvSpPr>
              <a:spLocks/>
            </p:cNvSpPr>
            <p:nvPr/>
          </p:nvSpPr>
          <p:spPr bwMode="auto">
            <a:xfrm>
              <a:off x="2211979" y="2893900"/>
              <a:ext cx="1412098" cy="1365326"/>
            </a:xfrm>
            <a:custGeom>
              <a:avLst/>
              <a:gdLst>
                <a:gd name="T0" fmla="*/ 260 w 263"/>
                <a:gd name="T1" fmla="*/ 155 h 254"/>
                <a:gd name="T2" fmla="*/ 260 w 263"/>
                <a:gd name="T3" fmla="*/ 145 h 254"/>
                <a:gd name="T4" fmla="*/ 263 w 263"/>
                <a:gd name="T5" fmla="*/ 135 h 254"/>
                <a:gd name="T6" fmla="*/ 259 w 263"/>
                <a:gd name="T7" fmla="*/ 120 h 254"/>
                <a:gd name="T8" fmla="*/ 252 w 263"/>
                <a:gd name="T9" fmla="*/ 109 h 254"/>
                <a:gd name="T10" fmla="*/ 245 w 263"/>
                <a:gd name="T11" fmla="*/ 73 h 254"/>
                <a:gd name="T12" fmla="*/ 233 w 263"/>
                <a:gd name="T13" fmla="*/ 66 h 254"/>
                <a:gd name="T14" fmla="*/ 222 w 263"/>
                <a:gd name="T15" fmla="*/ 64 h 254"/>
                <a:gd name="T16" fmla="*/ 209 w 263"/>
                <a:gd name="T17" fmla="*/ 68 h 254"/>
                <a:gd name="T18" fmla="*/ 198 w 263"/>
                <a:gd name="T19" fmla="*/ 66 h 254"/>
                <a:gd name="T20" fmla="*/ 192 w 263"/>
                <a:gd name="T21" fmla="*/ 69 h 254"/>
                <a:gd name="T22" fmla="*/ 184 w 263"/>
                <a:gd name="T23" fmla="*/ 66 h 254"/>
                <a:gd name="T24" fmla="*/ 175 w 263"/>
                <a:gd name="T25" fmla="*/ 63 h 254"/>
                <a:gd name="T26" fmla="*/ 168 w 263"/>
                <a:gd name="T27" fmla="*/ 60 h 254"/>
                <a:gd name="T28" fmla="*/ 157 w 263"/>
                <a:gd name="T29" fmla="*/ 58 h 254"/>
                <a:gd name="T30" fmla="*/ 146 w 263"/>
                <a:gd name="T31" fmla="*/ 53 h 254"/>
                <a:gd name="T32" fmla="*/ 81 w 263"/>
                <a:gd name="T33" fmla="*/ 0 h 254"/>
                <a:gd name="T34" fmla="*/ 4 w 263"/>
                <a:gd name="T35" fmla="*/ 106 h 254"/>
                <a:gd name="T36" fmla="*/ 19 w 263"/>
                <a:gd name="T37" fmla="*/ 120 h 254"/>
                <a:gd name="T38" fmla="*/ 36 w 263"/>
                <a:gd name="T39" fmla="*/ 140 h 254"/>
                <a:gd name="T40" fmla="*/ 44 w 263"/>
                <a:gd name="T41" fmla="*/ 161 h 254"/>
                <a:gd name="T42" fmla="*/ 67 w 263"/>
                <a:gd name="T43" fmla="*/ 176 h 254"/>
                <a:gd name="T44" fmla="*/ 80 w 263"/>
                <a:gd name="T45" fmla="*/ 158 h 254"/>
                <a:gd name="T46" fmla="*/ 97 w 263"/>
                <a:gd name="T47" fmla="*/ 159 h 254"/>
                <a:gd name="T48" fmla="*/ 120 w 263"/>
                <a:gd name="T49" fmla="*/ 182 h 254"/>
                <a:gd name="T50" fmla="*/ 138 w 263"/>
                <a:gd name="T51" fmla="*/ 210 h 254"/>
                <a:gd name="T52" fmla="*/ 143 w 263"/>
                <a:gd name="T53" fmla="*/ 225 h 254"/>
                <a:gd name="T54" fmla="*/ 155 w 263"/>
                <a:gd name="T55" fmla="*/ 241 h 254"/>
                <a:gd name="T56" fmla="*/ 175 w 263"/>
                <a:gd name="T57" fmla="*/ 247 h 254"/>
                <a:gd name="T58" fmla="*/ 187 w 263"/>
                <a:gd name="T59" fmla="*/ 252 h 254"/>
                <a:gd name="T60" fmla="*/ 189 w 263"/>
                <a:gd name="T61" fmla="*/ 249 h 254"/>
                <a:gd name="T62" fmla="*/ 185 w 263"/>
                <a:gd name="T63" fmla="*/ 239 h 254"/>
                <a:gd name="T64" fmla="*/ 183 w 263"/>
                <a:gd name="T65" fmla="*/ 226 h 254"/>
                <a:gd name="T66" fmla="*/ 189 w 263"/>
                <a:gd name="T67" fmla="*/ 243 h 254"/>
                <a:gd name="T68" fmla="*/ 186 w 263"/>
                <a:gd name="T69" fmla="*/ 228 h 254"/>
                <a:gd name="T70" fmla="*/ 180 w 263"/>
                <a:gd name="T71" fmla="*/ 220 h 254"/>
                <a:gd name="T72" fmla="*/ 186 w 263"/>
                <a:gd name="T73" fmla="*/ 218 h 254"/>
                <a:gd name="T74" fmla="*/ 191 w 263"/>
                <a:gd name="T75" fmla="*/ 208 h 254"/>
                <a:gd name="T76" fmla="*/ 187 w 263"/>
                <a:gd name="T77" fmla="*/ 209 h 254"/>
                <a:gd name="T78" fmla="*/ 189 w 263"/>
                <a:gd name="T79" fmla="*/ 208 h 254"/>
                <a:gd name="T80" fmla="*/ 191 w 263"/>
                <a:gd name="T81" fmla="*/ 200 h 254"/>
                <a:gd name="T82" fmla="*/ 197 w 263"/>
                <a:gd name="T83" fmla="*/ 195 h 254"/>
                <a:gd name="T84" fmla="*/ 199 w 263"/>
                <a:gd name="T85" fmla="*/ 200 h 254"/>
                <a:gd name="T86" fmla="*/ 203 w 263"/>
                <a:gd name="T87" fmla="*/ 190 h 254"/>
                <a:gd name="T88" fmla="*/ 209 w 263"/>
                <a:gd name="T89" fmla="*/ 188 h 254"/>
                <a:gd name="T90" fmla="*/ 215 w 263"/>
                <a:gd name="T91" fmla="*/ 190 h 254"/>
                <a:gd name="T92" fmla="*/ 231 w 263"/>
                <a:gd name="T93" fmla="*/ 179 h 254"/>
                <a:gd name="T94" fmla="*/ 235 w 263"/>
                <a:gd name="T95" fmla="*/ 167 h 254"/>
                <a:gd name="T96" fmla="*/ 238 w 263"/>
                <a:gd name="T97" fmla="*/ 162 h 254"/>
                <a:gd name="T98" fmla="*/ 239 w 263"/>
                <a:gd name="T99" fmla="*/ 167 h 254"/>
                <a:gd name="T100" fmla="*/ 236 w 263"/>
                <a:gd name="T101" fmla="*/ 174 h 254"/>
                <a:gd name="T102" fmla="*/ 243 w 263"/>
                <a:gd name="T103" fmla="*/ 169 h 254"/>
                <a:gd name="T104" fmla="*/ 258 w 263"/>
                <a:gd name="T105" fmla="*/ 16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3" h="254">
                  <a:moveTo>
                    <a:pt x="257" y="162"/>
                  </a:moveTo>
                  <a:cubicBezTo>
                    <a:pt x="257" y="161"/>
                    <a:pt x="256" y="161"/>
                    <a:pt x="256" y="160"/>
                  </a:cubicBezTo>
                  <a:cubicBezTo>
                    <a:pt x="257" y="159"/>
                    <a:pt x="257" y="159"/>
                    <a:pt x="258" y="158"/>
                  </a:cubicBezTo>
                  <a:cubicBezTo>
                    <a:pt x="259" y="157"/>
                    <a:pt x="259" y="155"/>
                    <a:pt x="260" y="155"/>
                  </a:cubicBezTo>
                  <a:cubicBezTo>
                    <a:pt x="260" y="154"/>
                    <a:pt x="261" y="154"/>
                    <a:pt x="261" y="153"/>
                  </a:cubicBezTo>
                  <a:cubicBezTo>
                    <a:pt x="261" y="152"/>
                    <a:pt x="261" y="151"/>
                    <a:pt x="260" y="150"/>
                  </a:cubicBezTo>
                  <a:cubicBezTo>
                    <a:pt x="260" y="149"/>
                    <a:pt x="259" y="148"/>
                    <a:pt x="259" y="148"/>
                  </a:cubicBezTo>
                  <a:cubicBezTo>
                    <a:pt x="260" y="147"/>
                    <a:pt x="260" y="145"/>
                    <a:pt x="260" y="145"/>
                  </a:cubicBezTo>
                  <a:cubicBezTo>
                    <a:pt x="261" y="145"/>
                    <a:pt x="261" y="145"/>
                    <a:pt x="261" y="144"/>
                  </a:cubicBezTo>
                  <a:cubicBezTo>
                    <a:pt x="260" y="143"/>
                    <a:pt x="258" y="143"/>
                    <a:pt x="260" y="142"/>
                  </a:cubicBezTo>
                  <a:cubicBezTo>
                    <a:pt x="261" y="141"/>
                    <a:pt x="261" y="141"/>
                    <a:pt x="262" y="139"/>
                  </a:cubicBezTo>
                  <a:cubicBezTo>
                    <a:pt x="263" y="137"/>
                    <a:pt x="263" y="136"/>
                    <a:pt x="263" y="135"/>
                  </a:cubicBezTo>
                  <a:cubicBezTo>
                    <a:pt x="263" y="134"/>
                    <a:pt x="263" y="133"/>
                    <a:pt x="263" y="132"/>
                  </a:cubicBezTo>
                  <a:cubicBezTo>
                    <a:pt x="263" y="130"/>
                    <a:pt x="263" y="129"/>
                    <a:pt x="262" y="127"/>
                  </a:cubicBezTo>
                  <a:cubicBezTo>
                    <a:pt x="261" y="125"/>
                    <a:pt x="260" y="127"/>
                    <a:pt x="260" y="124"/>
                  </a:cubicBezTo>
                  <a:cubicBezTo>
                    <a:pt x="260" y="122"/>
                    <a:pt x="259" y="121"/>
                    <a:pt x="259" y="120"/>
                  </a:cubicBezTo>
                  <a:cubicBezTo>
                    <a:pt x="258" y="120"/>
                    <a:pt x="257" y="120"/>
                    <a:pt x="257" y="118"/>
                  </a:cubicBezTo>
                  <a:cubicBezTo>
                    <a:pt x="257" y="117"/>
                    <a:pt x="258" y="117"/>
                    <a:pt x="257" y="115"/>
                  </a:cubicBezTo>
                  <a:cubicBezTo>
                    <a:pt x="257" y="113"/>
                    <a:pt x="255" y="113"/>
                    <a:pt x="255" y="111"/>
                  </a:cubicBezTo>
                  <a:cubicBezTo>
                    <a:pt x="254" y="110"/>
                    <a:pt x="252" y="109"/>
                    <a:pt x="252" y="109"/>
                  </a:cubicBezTo>
                  <a:cubicBezTo>
                    <a:pt x="252" y="72"/>
                    <a:pt x="252" y="72"/>
                    <a:pt x="252" y="72"/>
                  </a:cubicBezTo>
                  <a:cubicBezTo>
                    <a:pt x="252" y="72"/>
                    <a:pt x="251" y="72"/>
                    <a:pt x="250" y="72"/>
                  </a:cubicBezTo>
                  <a:cubicBezTo>
                    <a:pt x="248" y="72"/>
                    <a:pt x="247" y="71"/>
                    <a:pt x="246" y="71"/>
                  </a:cubicBezTo>
                  <a:cubicBezTo>
                    <a:pt x="246" y="71"/>
                    <a:pt x="246" y="74"/>
                    <a:pt x="245" y="73"/>
                  </a:cubicBezTo>
                  <a:cubicBezTo>
                    <a:pt x="244" y="72"/>
                    <a:pt x="244" y="70"/>
                    <a:pt x="243" y="70"/>
                  </a:cubicBezTo>
                  <a:cubicBezTo>
                    <a:pt x="242" y="70"/>
                    <a:pt x="242" y="70"/>
                    <a:pt x="240" y="70"/>
                  </a:cubicBezTo>
                  <a:cubicBezTo>
                    <a:pt x="239" y="70"/>
                    <a:pt x="238" y="69"/>
                    <a:pt x="237" y="69"/>
                  </a:cubicBezTo>
                  <a:cubicBezTo>
                    <a:pt x="237" y="68"/>
                    <a:pt x="235" y="69"/>
                    <a:pt x="233" y="66"/>
                  </a:cubicBezTo>
                  <a:cubicBezTo>
                    <a:pt x="231" y="64"/>
                    <a:pt x="230" y="63"/>
                    <a:pt x="229" y="63"/>
                  </a:cubicBezTo>
                  <a:cubicBezTo>
                    <a:pt x="228" y="63"/>
                    <a:pt x="227" y="64"/>
                    <a:pt x="227" y="65"/>
                  </a:cubicBezTo>
                  <a:cubicBezTo>
                    <a:pt x="226" y="66"/>
                    <a:pt x="225" y="67"/>
                    <a:pt x="224" y="66"/>
                  </a:cubicBezTo>
                  <a:cubicBezTo>
                    <a:pt x="222" y="65"/>
                    <a:pt x="222" y="64"/>
                    <a:pt x="222" y="64"/>
                  </a:cubicBezTo>
                  <a:cubicBezTo>
                    <a:pt x="221" y="64"/>
                    <a:pt x="218" y="64"/>
                    <a:pt x="218" y="65"/>
                  </a:cubicBezTo>
                  <a:cubicBezTo>
                    <a:pt x="218" y="67"/>
                    <a:pt x="217" y="68"/>
                    <a:pt x="216" y="67"/>
                  </a:cubicBezTo>
                  <a:cubicBezTo>
                    <a:pt x="214" y="66"/>
                    <a:pt x="215" y="65"/>
                    <a:pt x="213" y="65"/>
                  </a:cubicBezTo>
                  <a:cubicBezTo>
                    <a:pt x="212" y="66"/>
                    <a:pt x="210" y="67"/>
                    <a:pt x="209" y="68"/>
                  </a:cubicBezTo>
                  <a:cubicBezTo>
                    <a:pt x="208" y="70"/>
                    <a:pt x="207" y="71"/>
                    <a:pt x="206" y="70"/>
                  </a:cubicBezTo>
                  <a:cubicBezTo>
                    <a:pt x="205" y="69"/>
                    <a:pt x="204" y="68"/>
                    <a:pt x="202" y="67"/>
                  </a:cubicBezTo>
                  <a:cubicBezTo>
                    <a:pt x="201" y="65"/>
                    <a:pt x="200" y="64"/>
                    <a:pt x="199" y="65"/>
                  </a:cubicBezTo>
                  <a:cubicBezTo>
                    <a:pt x="199" y="66"/>
                    <a:pt x="199" y="68"/>
                    <a:pt x="198" y="66"/>
                  </a:cubicBezTo>
                  <a:cubicBezTo>
                    <a:pt x="197" y="65"/>
                    <a:pt x="196" y="65"/>
                    <a:pt x="196" y="64"/>
                  </a:cubicBezTo>
                  <a:cubicBezTo>
                    <a:pt x="195" y="63"/>
                    <a:pt x="195" y="62"/>
                    <a:pt x="194" y="64"/>
                  </a:cubicBezTo>
                  <a:cubicBezTo>
                    <a:pt x="193" y="65"/>
                    <a:pt x="193" y="65"/>
                    <a:pt x="193" y="67"/>
                  </a:cubicBezTo>
                  <a:cubicBezTo>
                    <a:pt x="193" y="68"/>
                    <a:pt x="193" y="70"/>
                    <a:pt x="192" y="69"/>
                  </a:cubicBezTo>
                  <a:cubicBezTo>
                    <a:pt x="191" y="69"/>
                    <a:pt x="190" y="69"/>
                    <a:pt x="190" y="67"/>
                  </a:cubicBezTo>
                  <a:cubicBezTo>
                    <a:pt x="191" y="66"/>
                    <a:pt x="191" y="65"/>
                    <a:pt x="191" y="65"/>
                  </a:cubicBezTo>
                  <a:cubicBezTo>
                    <a:pt x="190" y="65"/>
                    <a:pt x="186" y="65"/>
                    <a:pt x="186" y="66"/>
                  </a:cubicBezTo>
                  <a:cubicBezTo>
                    <a:pt x="186" y="67"/>
                    <a:pt x="184" y="67"/>
                    <a:pt x="184" y="66"/>
                  </a:cubicBezTo>
                  <a:cubicBezTo>
                    <a:pt x="183" y="65"/>
                    <a:pt x="183" y="64"/>
                    <a:pt x="181" y="64"/>
                  </a:cubicBezTo>
                  <a:cubicBezTo>
                    <a:pt x="180" y="63"/>
                    <a:pt x="179" y="64"/>
                    <a:pt x="178" y="65"/>
                  </a:cubicBezTo>
                  <a:cubicBezTo>
                    <a:pt x="178" y="66"/>
                    <a:pt x="176" y="68"/>
                    <a:pt x="175" y="66"/>
                  </a:cubicBezTo>
                  <a:cubicBezTo>
                    <a:pt x="175" y="64"/>
                    <a:pt x="176" y="63"/>
                    <a:pt x="175" y="63"/>
                  </a:cubicBezTo>
                  <a:cubicBezTo>
                    <a:pt x="174" y="62"/>
                    <a:pt x="173" y="62"/>
                    <a:pt x="173" y="61"/>
                  </a:cubicBezTo>
                  <a:cubicBezTo>
                    <a:pt x="173" y="60"/>
                    <a:pt x="174" y="59"/>
                    <a:pt x="172" y="59"/>
                  </a:cubicBezTo>
                  <a:cubicBezTo>
                    <a:pt x="171" y="59"/>
                    <a:pt x="170" y="59"/>
                    <a:pt x="169" y="59"/>
                  </a:cubicBezTo>
                  <a:cubicBezTo>
                    <a:pt x="169" y="60"/>
                    <a:pt x="168" y="59"/>
                    <a:pt x="168" y="60"/>
                  </a:cubicBezTo>
                  <a:cubicBezTo>
                    <a:pt x="167" y="62"/>
                    <a:pt x="166" y="63"/>
                    <a:pt x="165" y="61"/>
                  </a:cubicBezTo>
                  <a:cubicBezTo>
                    <a:pt x="165" y="60"/>
                    <a:pt x="165" y="60"/>
                    <a:pt x="164" y="59"/>
                  </a:cubicBezTo>
                  <a:cubicBezTo>
                    <a:pt x="162" y="59"/>
                    <a:pt x="161" y="61"/>
                    <a:pt x="159" y="59"/>
                  </a:cubicBezTo>
                  <a:cubicBezTo>
                    <a:pt x="159" y="59"/>
                    <a:pt x="159" y="58"/>
                    <a:pt x="157" y="58"/>
                  </a:cubicBezTo>
                  <a:cubicBezTo>
                    <a:pt x="154" y="58"/>
                    <a:pt x="154" y="58"/>
                    <a:pt x="152" y="57"/>
                  </a:cubicBezTo>
                  <a:cubicBezTo>
                    <a:pt x="151" y="57"/>
                    <a:pt x="151" y="55"/>
                    <a:pt x="151" y="54"/>
                  </a:cubicBezTo>
                  <a:cubicBezTo>
                    <a:pt x="150" y="52"/>
                    <a:pt x="149" y="51"/>
                    <a:pt x="148" y="51"/>
                  </a:cubicBezTo>
                  <a:cubicBezTo>
                    <a:pt x="147" y="52"/>
                    <a:pt x="148" y="54"/>
                    <a:pt x="146" y="53"/>
                  </a:cubicBezTo>
                  <a:cubicBezTo>
                    <a:pt x="144" y="52"/>
                    <a:pt x="144" y="54"/>
                    <a:pt x="142" y="53"/>
                  </a:cubicBezTo>
                  <a:cubicBezTo>
                    <a:pt x="140" y="51"/>
                    <a:pt x="140" y="49"/>
                    <a:pt x="138" y="48"/>
                  </a:cubicBezTo>
                  <a:cubicBezTo>
                    <a:pt x="136" y="47"/>
                    <a:pt x="137" y="3"/>
                    <a:pt x="137" y="3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74" y="104"/>
                    <a:pt x="74" y="104"/>
                    <a:pt x="74" y="104"/>
                  </a:cubicBezTo>
                  <a:cubicBezTo>
                    <a:pt x="74" y="104"/>
                    <a:pt x="73" y="107"/>
                    <a:pt x="72" y="107"/>
                  </a:cubicBezTo>
                  <a:cubicBezTo>
                    <a:pt x="71" y="107"/>
                    <a:pt x="2" y="101"/>
                    <a:pt x="2" y="101"/>
                  </a:cubicBezTo>
                  <a:cubicBezTo>
                    <a:pt x="2" y="101"/>
                    <a:pt x="0" y="99"/>
                    <a:pt x="4" y="106"/>
                  </a:cubicBezTo>
                  <a:cubicBezTo>
                    <a:pt x="5" y="106"/>
                    <a:pt x="5" y="106"/>
                    <a:pt x="6" y="106"/>
                  </a:cubicBezTo>
                  <a:cubicBezTo>
                    <a:pt x="6" y="106"/>
                    <a:pt x="9" y="109"/>
                    <a:pt x="9" y="112"/>
                  </a:cubicBezTo>
                  <a:cubicBezTo>
                    <a:pt x="9" y="115"/>
                    <a:pt x="10" y="113"/>
                    <a:pt x="13" y="115"/>
                  </a:cubicBezTo>
                  <a:cubicBezTo>
                    <a:pt x="16" y="117"/>
                    <a:pt x="17" y="118"/>
                    <a:pt x="19" y="120"/>
                  </a:cubicBezTo>
                  <a:cubicBezTo>
                    <a:pt x="21" y="123"/>
                    <a:pt x="22" y="123"/>
                    <a:pt x="22" y="126"/>
                  </a:cubicBezTo>
                  <a:cubicBezTo>
                    <a:pt x="23" y="129"/>
                    <a:pt x="26" y="128"/>
                    <a:pt x="28" y="130"/>
                  </a:cubicBezTo>
                  <a:cubicBezTo>
                    <a:pt x="30" y="132"/>
                    <a:pt x="31" y="133"/>
                    <a:pt x="34" y="135"/>
                  </a:cubicBezTo>
                  <a:cubicBezTo>
                    <a:pt x="37" y="138"/>
                    <a:pt x="36" y="138"/>
                    <a:pt x="36" y="140"/>
                  </a:cubicBezTo>
                  <a:cubicBezTo>
                    <a:pt x="36" y="142"/>
                    <a:pt x="35" y="141"/>
                    <a:pt x="38" y="145"/>
                  </a:cubicBezTo>
                  <a:cubicBezTo>
                    <a:pt x="42" y="149"/>
                    <a:pt x="38" y="147"/>
                    <a:pt x="37" y="150"/>
                  </a:cubicBezTo>
                  <a:cubicBezTo>
                    <a:pt x="36" y="152"/>
                    <a:pt x="39" y="156"/>
                    <a:pt x="40" y="158"/>
                  </a:cubicBezTo>
                  <a:cubicBezTo>
                    <a:pt x="41" y="160"/>
                    <a:pt x="42" y="161"/>
                    <a:pt x="44" y="161"/>
                  </a:cubicBezTo>
                  <a:cubicBezTo>
                    <a:pt x="46" y="162"/>
                    <a:pt x="45" y="162"/>
                    <a:pt x="47" y="164"/>
                  </a:cubicBezTo>
                  <a:cubicBezTo>
                    <a:pt x="48" y="166"/>
                    <a:pt x="51" y="167"/>
                    <a:pt x="52" y="167"/>
                  </a:cubicBezTo>
                  <a:cubicBezTo>
                    <a:pt x="54" y="167"/>
                    <a:pt x="57" y="171"/>
                    <a:pt x="58" y="171"/>
                  </a:cubicBezTo>
                  <a:cubicBezTo>
                    <a:pt x="59" y="170"/>
                    <a:pt x="64" y="174"/>
                    <a:pt x="67" y="176"/>
                  </a:cubicBezTo>
                  <a:cubicBezTo>
                    <a:pt x="70" y="178"/>
                    <a:pt x="69" y="175"/>
                    <a:pt x="71" y="173"/>
                  </a:cubicBezTo>
                  <a:cubicBezTo>
                    <a:pt x="74" y="172"/>
                    <a:pt x="74" y="169"/>
                    <a:pt x="74" y="167"/>
                  </a:cubicBezTo>
                  <a:cubicBezTo>
                    <a:pt x="75" y="165"/>
                    <a:pt x="76" y="164"/>
                    <a:pt x="77" y="162"/>
                  </a:cubicBezTo>
                  <a:cubicBezTo>
                    <a:pt x="77" y="161"/>
                    <a:pt x="76" y="159"/>
                    <a:pt x="80" y="158"/>
                  </a:cubicBezTo>
                  <a:cubicBezTo>
                    <a:pt x="85" y="158"/>
                    <a:pt x="85" y="156"/>
                    <a:pt x="87" y="156"/>
                  </a:cubicBezTo>
                  <a:cubicBezTo>
                    <a:pt x="89" y="157"/>
                    <a:pt x="90" y="158"/>
                    <a:pt x="91" y="159"/>
                  </a:cubicBezTo>
                  <a:cubicBezTo>
                    <a:pt x="92" y="159"/>
                    <a:pt x="92" y="158"/>
                    <a:pt x="94" y="158"/>
                  </a:cubicBezTo>
                  <a:cubicBezTo>
                    <a:pt x="96" y="157"/>
                    <a:pt x="96" y="158"/>
                    <a:pt x="97" y="159"/>
                  </a:cubicBezTo>
                  <a:cubicBezTo>
                    <a:pt x="98" y="160"/>
                    <a:pt x="100" y="160"/>
                    <a:pt x="101" y="159"/>
                  </a:cubicBezTo>
                  <a:cubicBezTo>
                    <a:pt x="102" y="158"/>
                    <a:pt x="106" y="164"/>
                    <a:pt x="108" y="166"/>
                  </a:cubicBezTo>
                  <a:cubicBezTo>
                    <a:pt x="110" y="167"/>
                    <a:pt x="114" y="171"/>
                    <a:pt x="116" y="172"/>
                  </a:cubicBezTo>
                  <a:cubicBezTo>
                    <a:pt x="118" y="174"/>
                    <a:pt x="115" y="174"/>
                    <a:pt x="120" y="182"/>
                  </a:cubicBezTo>
                  <a:cubicBezTo>
                    <a:pt x="126" y="190"/>
                    <a:pt x="124" y="191"/>
                    <a:pt x="125" y="193"/>
                  </a:cubicBezTo>
                  <a:cubicBezTo>
                    <a:pt x="127" y="194"/>
                    <a:pt x="124" y="195"/>
                    <a:pt x="127" y="196"/>
                  </a:cubicBezTo>
                  <a:cubicBezTo>
                    <a:pt x="129" y="197"/>
                    <a:pt x="134" y="204"/>
                    <a:pt x="135" y="206"/>
                  </a:cubicBezTo>
                  <a:cubicBezTo>
                    <a:pt x="136" y="207"/>
                    <a:pt x="136" y="209"/>
                    <a:pt x="138" y="210"/>
                  </a:cubicBezTo>
                  <a:cubicBezTo>
                    <a:pt x="140" y="210"/>
                    <a:pt x="140" y="211"/>
                    <a:pt x="141" y="212"/>
                  </a:cubicBezTo>
                  <a:cubicBezTo>
                    <a:pt x="142" y="213"/>
                    <a:pt x="141" y="213"/>
                    <a:pt x="141" y="215"/>
                  </a:cubicBezTo>
                  <a:cubicBezTo>
                    <a:pt x="141" y="217"/>
                    <a:pt x="140" y="218"/>
                    <a:pt x="143" y="219"/>
                  </a:cubicBezTo>
                  <a:cubicBezTo>
                    <a:pt x="145" y="221"/>
                    <a:pt x="141" y="223"/>
                    <a:pt x="143" y="225"/>
                  </a:cubicBezTo>
                  <a:cubicBezTo>
                    <a:pt x="144" y="227"/>
                    <a:pt x="146" y="231"/>
                    <a:pt x="148" y="232"/>
                  </a:cubicBezTo>
                  <a:cubicBezTo>
                    <a:pt x="149" y="234"/>
                    <a:pt x="147" y="236"/>
                    <a:pt x="148" y="237"/>
                  </a:cubicBezTo>
                  <a:cubicBezTo>
                    <a:pt x="149" y="237"/>
                    <a:pt x="149" y="239"/>
                    <a:pt x="150" y="239"/>
                  </a:cubicBezTo>
                  <a:cubicBezTo>
                    <a:pt x="151" y="239"/>
                    <a:pt x="153" y="240"/>
                    <a:pt x="155" y="241"/>
                  </a:cubicBezTo>
                  <a:cubicBezTo>
                    <a:pt x="158" y="243"/>
                    <a:pt x="157" y="243"/>
                    <a:pt x="159" y="243"/>
                  </a:cubicBezTo>
                  <a:cubicBezTo>
                    <a:pt x="161" y="243"/>
                    <a:pt x="162" y="244"/>
                    <a:pt x="165" y="246"/>
                  </a:cubicBezTo>
                  <a:cubicBezTo>
                    <a:pt x="167" y="247"/>
                    <a:pt x="168" y="248"/>
                    <a:pt x="170" y="248"/>
                  </a:cubicBezTo>
                  <a:cubicBezTo>
                    <a:pt x="173" y="249"/>
                    <a:pt x="173" y="248"/>
                    <a:pt x="175" y="247"/>
                  </a:cubicBezTo>
                  <a:cubicBezTo>
                    <a:pt x="176" y="246"/>
                    <a:pt x="179" y="249"/>
                    <a:pt x="181" y="250"/>
                  </a:cubicBezTo>
                  <a:cubicBezTo>
                    <a:pt x="183" y="250"/>
                    <a:pt x="184" y="252"/>
                    <a:pt x="184" y="253"/>
                  </a:cubicBezTo>
                  <a:cubicBezTo>
                    <a:pt x="185" y="254"/>
                    <a:pt x="185" y="254"/>
                    <a:pt x="186" y="254"/>
                  </a:cubicBezTo>
                  <a:cubicBezTo>
                    <a:pt x="188" y="253"/>
                    <a:pt x="187" y="252"/>
                    <a:pt x="187" y="252"/>
                  </a:cubicBezTo>
                  <a:cubicBezTo>
                    <a:pt x="187" y="252"/>
                    <a:pt x="189" y="251"/>
                    <a:pt x="189" y="251"/>
                  </a:cubicBezTo>
                  <a:cubicBezTo>
                    <a:pt x="190" y="250"/>
                    <a:pt x="191" y="251"/>
                    <a:pt x="191" y="251"/>
                  </a:cubicBezTo>
                  <a:cubicBezTo>
                    <a:pt x="191" y="251"/>
                    <a:pt x="191" y="250"/>
                    <a:pt x="191" y="250"/>
                  </a:cubicBezTo>
                  <a:cubicBezTo>
                    <a:pt x="190" y="248"/>
                    <a:pt x="190" y="248"/>
                    <a:pt x="189" y="249"/>
                  </a:cubicBezTo>
                  <a:cubicBezTo>
                    <a:pt x="189" y="250"/>
                    <a:pt x="189" y="251"/>
                    <a:pt x="188" y="250"/>
                  </a:cubicBezTo>
                  <a:cubicBezTo>
                    <a:pt x="188" y="249"/>
                    <a:pt x="189" y="249"/>
                    <a:pt x="188" y="247"/>
                  </a:cubicBezTo>
                  <a:cubicBezTo>
                    <a:pt x="187" y="246"/>
                    <a:pt x="187" y="246"/>
                    <a:pt x="187" y="244"/>
                  </a:cubicBezTo>
                  <a:cubicBezTo>
                    <a:pt x="186" y="241"/>
                    <a:pt x="185" y="242"/>
                    <a:pt x="185" y="239"/>
                  </a:cubicBezTo>
                  <a:cubicBezTo>
                    <a:pt x="185" y="236"/>
                    <a:pt x="186" y="235"/>
                    <a:pt x="185" y="234"/>
                  </a:cubicBezTo>
                  <a:cubicBezTo>
                    <a:pt x="184" y="232"/>
                    <a:pt x="183" y="231"/>
                    <a:pt x="183" y="230"/>
                  </a:cubicBezTo>
                  <a:cubicBezTo>
                    <a:pt x="183" y="229"/>
                    <a:pt x="182" y="229"/>
                    <a:pt x="182" y="228"/>
                  </a:cubicBezTo>
                  <a:cubicBezTo>
                    <a:pt x="182" y="227"/>
                    <a:pt x="182" y="227"/>
                    <a:pt x="183" y="226"/>
                  </a:cubicBezTo>
                  <a:cubicBezTo>
                    <a:pt x="184" y="226"/>
                    <a:pt x="184" y="225"/>
                    <a:pt x="184" y="224"/>
                  </a:cubicBezTo>
                  <a:cubicBezTo>
                    <a:pt x="184" y="223"/>
                    <a:pt x="185" y="224"/>
                    <a:pt x="185" y="226"/>
                  </a:cubicBezTo>
                  <a:cubicBezTo>
                    <a:pt x="185" y="228"/>
                    <a:pt x="186" y="235"/>
                    <a:pt x="187" y="236"/>
                  </a:cubicBezTo>
                  <a:cubicBezTo>
                    <a:pt x="188" y="237"/>
                    <a:pt x="189" y="242"/>
                    <a:pt x="189" y="243"/>
                  </a:cubicBezTo>
                  <a:cubicBezTo>
                    <a:pt x="189" y="244"/>
                    <a:pt x="189" y="247"/>
                    <a:pt x="190" y="246"/>
                  </a:cubicBezTo>
                  <a:cubicBezTo>
                    <a:pt x="190" y="245"/>
                    <a:pt x="190" y="245"/>
                    <a:pt x="190" y="243"/>
                  </a:cubicBezTo>
                  <a:cubicBezTo>
                    <a:pt x="189" y="241"/>
                    <a:pt x="189" y="237"/>
                    <a:pt x="188" y="234"/>
                  </a:cubicBezTo>
                  <a:cubicBezTo>
                    <a:pt x="187" y="231"/>
                    <a:pt x="186" y="230"/>
                    <a:pt x="186" y="228"/>
                  </a:cubicBezTo>
                  <a:cubicBezTo>
                    <a:pt x="186" y="226"/>
                    <a:pt x="186" y="225"/>
                    <a:pt x="186" y="224"/>
                  </a:cubicBezTo>
                  <a:cubicBezTo>
                    <a:pt x="185" y="223"/>
                    <a:pt x="186" y="222"/>
                    <a:pt x="185" y="221"/>
                  </a:cubicBezTo>
                  <a:cubicBezTo>
                    <a:pt x="184" y="221"/>
                    <a:pt x="184" y="220"/>
                    <a:pt x="183" y="220"/>
                  </a:cubicBezTo>
                  <a:cubicBezTo>
                    <a:pt x="182" y="220"/>
                    <a:pt x="181" y="221"/>
                    <a:pt x="180" y="220"/>
                  </a:cubicBezTo>
                  <a:cubicBezTo>
                    <a:pt x="179" y="219"/>
                    <a:pt x="178" y="219"/>
                    <a:pt x="179" y="219"/>
                  </a:cubicBezTo>
                  <a:cubicBezTo>
                    <a:pt x="180" y="218"/>
                    <a:pt x="182" y="218"/>
                    <a:pt x="183" y="219"/>
                  </a:cubicBezTo>
                  <a:cubicBezTo>
                    <a:pt x="184" y="219"/>
                    <a:pt x="184" y="220"/>
                    <a:pt x="185" y="219"/>
                  </a:cubicBezTo>
                  <a:cubicBezTo>
                    <a:pt x="186" y="218"/>
                    <a:pt x="186" y="217"/>
                    <a:pt x="186" y="218"/>
                  </a:cubicBezTo>
                  <a:cubicBezTo>
                    <a:pt x="186" y="219"/>
                    <a:pt x="185" y="220"/>
                    <a:pt x="186" y="220"/>
                  </a:cubicBezTo>
                  <a:cubicBezTo>
                    <a:pt x="187" y="220"/>
                    <a:pt x="187" y="220"/>
                    <a:pt x="187" y="218"/>
                  </a:cubicBezTo>
                  <a:cubicBezTo>
                    <a:pt x="187" y="217"/>
                    <a:pt x="190" y="211"/>
                    <a:pt x="191" y="210"/>
                  </a:cubicBezTo>
                  <a:cubicBezTo>
                    <a:pt x="192" y="208"/>
                    <a:pt x="192" y="207"/>
                    <a:pt x="191" y="208"/>
                  </a:cubicBezTo>
                  <a:cubicBezTo>
                    <a:pt x="190" y="209"/>
                    <a:pt x="189" y="209"/>
                    <a:pt x="189" y="210"/>
                  </a:cubicBezTo>
                  <a:cubicBezTo>
                    <a:pt x="189" y="211"/>
                    <a:pt x="189" y="213"/>
                    <a:pt x="188" y="213"/>
                  </a:cubicBezTo>
                  <a:cubicBezTo>
                    <a:pt x="188" y="213"/>
                    <a:pt x="188" y="213"/>
                    <a:pt x="188" y="212"/>
                  </a:cubicBezTo>
                  <a:cubicBezTo>
                    <a:pt x="188" y="210"/>
                    <a:pt x="188" y="210"/>
                    <a:pt x="187" y="209"/>
                  </a:cubicBezTo>
                  <a:cubicBezTo>
                    <a:pt x="185" y="208"/>
                    <a:pt x="184" y="209"/>
                    <a:pt x="184" y="208"/>
                  </a:cubicBezTo>
                  <a:cubicBezTo>
                    <a:pt x="184" y="206"/>
                    <a:pt x="183" y="206"/>
                    <a:pt x="185" y="206"/>
                  </a:cubicBezTo>
                  <a:cubicBezTo>
                    <a:pt x="186" y="206"/>
                    <a:pt x="187" y="206"/>
                    <a:pt x="188" y="206"/>
                  </a:cubicBezTo>
                  <a:cubicBezTo>
                    <a:pt x="188" y="206"/>
                    <a:pt x="188" y="207"/>
                    <a:pt x="189" y="208"/>
                  </a:cubicBezTo>
                  <a:cubicBezTo>
                    <a:pt x="190" y="208"/>
                    <a:pt x="189" y="208"/>
                    <a:pt x="190" y="206"/>
                  </a:cubicBezTo>
                  <a:cubicBezTo>
                    <a:pt x="191" y="205"/>
                    <a:pt x="194" y="201"/>
                    <a:pt x="193" y="201"/>
                  </a:cubicBezTo>
                  <a:cubicBezTo>
                    <a:pt x="192" y="201"/>
                    <a:pt x="190" y="203"/>
                    <a:pt x="190" y="202"/>
                  </a:cubicBezTo>
                  <a:cubicBezTo>
                    <a:pt x="190" y="201"/>
                    <a:pt x="190" y="200"/>
                    <a:pt x="191" y="200"/>
                  </a:cubicBezTo>
                  <a:cubicBezTo>
                    <a:pt x="192" y="200"/>
                    <a:pt x="193" y="198"/>
                    <a:pt x="194" y="199"/>
                  </a:cubicBezTo>
                  <a:cubicBezTo>
                    <a:pt x="195" y="200"/>
                    <a:pt x="195" y="200"/>
                    <a:pt x="196" y="200"/>
                  </a:cubicBezTo>
                  <a:cubicBezTo>
                    <a:pt x="197" y="199"/>
                    <a:pt x="200" y="196"/>
                    <a:pt x="199" y="196"/>
                  </a:cubicBezTo>
                  <a:cubicBezTo>
                    <a:pt x="197" y="196"/>
                    <a:pt x="197" y="196"/>
                    <a:pt x="197" y="195"/>
                  </a:cubicBezTo>
                  <a:cubicBezTo>
                    <a:pt x="197" y="194"/>
                    <a:pt x="197" y="192"/>
                    <a:pt x="199" y="194"/>
                  </a:cubicBezTo>
                  <a:cubicBezTo>
                    <a:pt x="200" y="195"/>
                    <a:pt x="199" y="196"/>
                    <a:pt x="201" y="196"/>
                  </a:cubicBezTo>
                  <a:cubicBezTo>
                    <a:pt x="202" y="196"/>
                    <a:pt x="204" y="194"/>
                    <a:pt x="204" y="195"/>
                  </a:cubicBezTo>
                  <a:cubicBezTo>
                    <a:pt x="203" y="196"/>
                    <a:pt x="198" y="199"/>
                    <a:pt x="199" y="200"/>
                  </a:cubicBezTo>
                  <a:cubicBezTo>
                    <a:pt x="199" y="200"/>
                    <a:pt x="200" y="200"/>
                    <a:pt x="201" y="199"/>
                  </a:cubicBezTo>
                  <a:cubicBezTo>
                    <a:pt x="202" y="198"/>
                    <a:pt x="207" y="195"/>
                    <a:pt x="206" y="194"/>
                  </a:cubicBezTo>
                  <a:cubicBezTo>
                    <a:pt x="205" y="194"/>
                    <a:pt x="207" y="193"/>
                    <a:pt x="205" y="192"/>
                  </a:cubicBezTo>
                  <a:cubicBezTo>
                    <a:pt x="203" y="191"/>
                    <a:pt x="204" y="191"/>
                    <a:pt x="203" y="190"/>
                  </a:cubicBezTo>
                  <a:cubicBezTo>
                    <a:pt x="202" y="189"/>
                    <a:pt x="201" y="188"/>
                    <a:pt x="202" y="187"/>
                  </a:cubicBezTo>
                  <a:cubicBezTo>
                    <a:pt x="203" y="187"/>
                    <a:pt x="202" y="188"/>
                    <a:pt x="204" y="189"/>
                  </a:cubicBezTo>
                  <a:cubicBezTo>
                    <a:pt x="205" y="189"/>
                    <a:pt x="206" y="190"/>
                    <a:pt x="207" y="189"/>
                  </a:cubicBezTo>
                  <a:cubicBezTo>
                    <a:pt x="208" y="188"/>
                    <a:pt x="208" y="188"/>
                    <a:pt x="209" y="188"/>
                  </a:cubicBezTo>
                  <a:cubicBezTo>
                    <a:pt x="210" y="189"/>
                    <a:pt x="211" y="190"/>
                    <a:pt x="212" y="190"/>
                  </a:cubicBezTo>
                  <a:cubicBezTo>
                    <a:pt x="213" y="189"/>
                    <a:pt x="213" y="190"/>
                    <a:pt x="212" y="191"/>
                  </a:cubicBezTo>
                  <a:cubicBezTo>
                    <a:pt x="210" y="191"/>
                    <a:pt x="210" y="193"/>
                    <a:pt x="210" y="193"/>
                  </a:cubicBezTo>
                  <a:cubicBezTo>
                    <a:pt x="211" y="193"/>
                    <a:pt x="213" y="191"/>
                    <a:pt x="215" y="190"/>
                  </a:cubicBezTo>
                  <a:cubicBezTo>
                    <a:pt x="218" y="189"/>
                    <a:pt x="219" y="188"/>
                    <a:pt x="218" y="187"/>
                  </a:cubicBezTo>
                  <a:cubicBezTo>
                    <a:pt x="218" y="187"/>
                    <a:pt x="218" y="187"/>
                    <a:pt x="219" y="186"/>
                  </a:cubicBezTo>
                  <a:cubicBezTo>
                    <a:pt x="220" y="186"/>
                    <a:pt x="222" y="186"/>
                    <a:pt x="222" y="185"/>
                  </a:cubicBezTo>
                  <a:cubicBezTo>
                    <a:pt x="223" y="184"/>
                    <a:pt x="230" y="181"/>
                    <a:pt x="231" y="179"/>
                  </a:cubicBezTo>
                  <a:cubicBezTo>
                    <a:pt x="232" y="177"/>
                    <a:pt x="231" y="176"/>
                    <a:pt x="233" y="175"/>
                  </a:cubicBezTo>
                  <a:cubicBezTo>
                    <a:pt x="234" y="174"/>
                    <a:pt x="236" y="173"/>
                    <a:pt x="236" y="173"/>
                  </a:cubicBezTo>
                  <a:cubicBezTo>
                    <a:pt x="237" y="172"/>
                    <a:pt x="237" y="170"/>
                    <a:pt x="236" y="169"/>
                  </a:cubicBezTo>
                  <a:cubicBezTo>
                    <a:pt x="235" y="168"/>
                    <a:pt x="236" y="168"/>
                    <a:pt x="235" y="167"/>
                  </a:cubicBezTo>
                  <a:cubicBezTo>
                    <a:pt x="234" y="166"/>
                    <a:pt x="234" y="166"/>
                    <a:pt x="234" y="165"/>
                  </a:cubicBezTo>
                  <a:cubicBezTo>
                    <a:pt x="234" y="164"/>
                    <a:pt x="233" y="163"/>
                    <a:pt x="234" y="164"/>
                  </a:cubicBezTo>
                  <a:cubicBezTo>
                    <a:pt x="235" y="164"/>
                    <a:pt x="236" y="165"/>
                    <a:pt x="237" y="164"/>
                  </a:cubicBezTo>
                  <a:cubicBezTo>
                    <a:pt x="238" y="163"/>
                    <a:pt x="238" y="163"/>
                    <a:pt x="238" y="162"/>
                  </a:cubicBezTo>
                  <a:cubicBezTo>
                    <a:pt x="239" y="162"/>
                    <a:pt x="239" y="161"/>
                    <a:pt x="240" y="162"/>
                  </a:cubicBezTo>
                  <a:cubicBezTo>
                    <a:pt x="240" y="162"/>
                    <a:pt x="241" y="163"/>
                    <a:pt x="240" y="164"/>
                  </a:cubicBezTo>
                  <a:cubicBezTo>
                    <a:pt x="239" y="164"/>
                    <a:pt x="239" y="165"/>
                    <a:pt x="240" y="166"/>
                  </a:cubicBezTo>
                  <a:cubicBezTo>
                    <a:pt x="240" y="166"/>
                    <a:pt x="238" y="166"/>
                    <a:pt x="239" y="167"/>
                  </a:cubicBezTo>
                  <a:cubicBezTo>
                    <a:pt x="239" y="168"/>
                    <a:pt x="239" y="168"/>
                    <a:pt x="240" y="168"/>
                  </a:cubicBezTo>
                  <a:cubicBezTo>
                    <a:pt x="242" y="168"/>
                    <a:pt x="242" y="168"/>
                    <a:pt x="241" y="168"/>
                  </a:cubicBezTo>
                  <a:cubicBezTo>
                    <a:pt x="241" y="168"/>
                    <a:pt x="239" y="171"/>
                    <a:pt x="238" y="171"/>
                  </a:cubicBezTo>
                  <a:cubicBezTo>
                    <a:pt x="238" y="172"/>
                    <a:pt x="237" y="173"/>
                    <a:pt x="236" y="174"/>
                  </a:cubicBezTo>
                  <a:cubicBezTo>
                    <a:pt x="236" y="174"/>
                    <a:pt x="234" y="175"/>
                    <a:pt x="234" y="175"/>
                  </a:cubicBezTo>
                  <a:cubicBezTo>
                    <a:pt x="234" y="176"/>
                    <a:pt x="233" y="177"/>
                    <a:pt x="235" y="176"/>
                  </a:cubicBezTo>
                  <a:cubicBezTo>
                    <a:pt x="237" y="175"/>
                    <a:pt x="238" y="174"/>
                    <a:pt x="239" y="173"/>
                  </a:cubicBezTo>
                  <a:cubicBezTo>
                    <a:pt x="239" y="172"/>
                    <a:pt x="240" y="170"/>
                    <a:pt x="243" y="169"/>
                  </a:cubicBezTo>
                  <a:cubicBezTo>
                    <a:pt x="245" y="168"/>
                    <a:pt x="247" y="166"/>
                    <a:pt x="249" y="166"/>
                  </a:cubicBezTo>
                  <a:cubicBezTo>
                    <a:pt x="250" y="165"/>
                    <a:pt x="256" y="163"/>
                    <a:pt x="258" y="163"/>
                  </a:cubicBezTo>
                  <a:cubicBezTo>
                    <a:pt x="258" y="163"/>
                    <a:pt x="258" y="163"/>
                    <a:pt x="258" y="163"/>
                  </a:cubicBezTo>
                  <a:cubicBezTo>
                    <a:pt x="258" y="162"/>
                    <a:pt x="258" y="162"/>
                    <a:pt x="258" y="162"/>
                  </a:cubicBezTo>
                  <a:cubicBezTo>
                    <a:pt x="258" y="162"/>
                    <a:pt x="258" y="162"/>
                    <a:pt x="257" y="162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5" name="Freeform 6"/>
            <p:cNvSpPr>
              <a:spLocks/>
            </p:cNvSpPr>
            <p:nvPr/>
          </p:nvSpPr>
          <p:spPr bwMode="auto">
            <a:xfrm>
              <a:off x="2651829" y="2829216"/>
              <a:ext cx="858802" cy="445821"/>
            </a:xfrm>
            <a:custGeom>
              <a:avLst/>
              <a:gdLst>
                <a:gd name="T0" fmla="*/ 160 w 160"/>
                <a:gd name="T1" fmla="*/ 37 h 83"/>
                <a:gd name="T2" fmla="*/ 155 w 160"/>
                <a:gd name="T3" fmla="*/ 4 h 83"/>
                <a:gd name="T4" fmla="*/ 0 w 160"/>
                <a:gd name="T5" fmla="*/ 0 h 83"/>
                <a:gd name="T6" fmla="*/ 0 w 160"/>
                <a:gd name="T7" fmla="*/ 12 h 83"/>
                <a:gd name="T8" fmla="*/ 55 w 160"/>
                <a:gd name="T9" fmla="*/ 15 h 83"/>
                <a:gd name="T10" fmla="*/ 56 w 160"/>
                <a:gd name="T11" fmla="*/ 60 h 83"/>
                <a:gd name="T12" fmla="*/ 60 w 160"/>
                <a:gd name="T13" fmla="*/ 65 h 83"/>
                <a:gd name="T14" fmla="*/ 64 w 160"/>
                <a:gd name="T15" fmla="*/ 65 h 83"/>
                <a:gd name="T16" fmla="*/ 66 w 160"/>
                <a:gd name="T17" fmla="*/ 63 h 83"/>
                <a:gd name="T18" fmla="*/ 69 w 160"/>
                <a:gd name="T19" fmla="*/ 66 h 83"/>
                <a:gd name="T20" fmla="*/ 70 w 160"/>
                <a:gd name="T21" fmla="*/ 69 h 83"/>
                <a:gd name="T22" fmla="*/ 75 w 160"/>
                <a:gd name="T23" fmla="*/ 70 h 83"/>
                <a:gd name="T24" fmla="*/ 77 w 160"/>
                <a:gd name="T25" fmla="*/ 71 h 83"/>
                <a:gd name="T26" fmla="*/ 82 w 160"/>
                <a:gd name="T27" fmla="*/ 71 h 83"/>
                <a:gd name="T28" fmla="*/ 83 w 160"/>
                <a:gd name="T29" fmla="*/ 73 h 83"/>
                <a:gd name="T30" fmla="*/ 86 w 160"/>
                <a:gd name="T31" fmla="*/ 72 h 83"/>
                <a:gd name="T32" fmla="*/ 87 w 160"/>
                <a:gd name="T33" fmla="*/ 71 h 83"/>
                <a:gd name="T34" fmla="*/ 90 w 160"/>
                <a:gd name="T35" fmla="*/ 71 h 83"/>
                <a:gd name="T36" fmla="*/ 91 w 160"/>
                <a:gd name="T37" fmla="*/ 73 h 83"/>
                <a:gd name="T38" fmla="*/ 93 w 160"/>
                <a:gd name="T39" fmla="*/ 75 h 83"/>
                <a:gd name="T40" fmla="*/ 93 w 160"/>
                <a:gd name="T41" fmla="*/ 78 h 83"/>
                <a:gd name="T42" fmla="*/ 96 w 160"/>
                <a:gd name="T43" fmla="*/ 77 h 83"/>
                <a:gd name="T44" fmla="*/ 99 w 160"/>
                <a:gd name="T45" fmla="*/ 76 h 83"/>
                <a:gd name="T46" fmla="*/ 102 w 160"/>
                <a:gd name="T47" fmla="*/ 78 h 83"/>
                <a:gd name="T48" fmla="*/ 104 w 160"/>
                <a:gd name="T49" fmla="*/ 78 h 83"/>
                <a:gd name="T50" fmla="*/ 109 w 160"/>
                <a:gd name="T51" fmla="*/ 77 h 83"/>
                <a:gd name="T52" fmla="*/ 108 w 160"/>
                <a:gd name="T53" fmla="*/ 79 h 83"/>
                <a:gd name="T54" fmla="*/ 110 w 160"/>
                <a:gd name="T55" fmla="*/ 81 h 83"/>
                <a:gd name="T56" fmla="*/ 111 w 160"/>
                <a:gd name="T57" fmla="*/ 79 h 83"/>
                <a:gd name="T58" fmla="*/ 112 w 160"/>
                <a:gd name="T59" fmla="*/ 76 h 83"/>
                <a:gd name="T60" fmla="*/ 114 w 160"/>
                <a:gd name="T61" fmla="*/ 76 h 83"/>
                <a:gd name="T62" fmla="*/ 116 w 160"/>
                <a:gd name="T63" fmla="*/ 78 h 83"/>
                <a:gd name="T64" fmla="*/ 117 w 160"/>
                <a:gd name="T65" fmla="*/ 77 h 83"/>
                <a:gd name="T66" fmla="*/ 120 w 160"/>
                <a:gd name="T67" fmla="*/ 79 h 83"/>
                <a:gd name="T68" fmla="*/ 124 w 160"/>
                <a:gd name="T69" fmla="*/ 82 h 83"/>
                <a:gd name="T70" fmla="*/ 127 w 160"/>
                <a:gd name="T71" fmla="*/ 80 h 83"/>
                <a:gd name="T72" fmla="*/ 131 w 160"/>
                <a:gd name="T73" fmla="*/ 77 h 83"/>
                <a:gd name="T74" fmla="*/ 134 w 160"/>
                <a:gd name="T75" fmla="*/ 79 h 83"/>
                <a:gd name="T76" fmla="*/ 136 w 160"/>
                <a:gd name="T77" fmla="*/ 77 h 83"/>
                <a:gd name="T78" fmla="*/ 140 w 160"/>
                <a:gd name="T79" fmla="*/ 76 h 83"/>
                <a:gd name="T80" fmla="*/ 142 w 160"/>
                <a:gd name="T81" fmla="*/ 78 h 83"/>
                <a:gd name="T82" fmla="*/ 145 w 160"/>
                <a:gd name="T83" fmla="*/ 77 h 83"/>
                <a:gd name="T84" fmla="*/ 147 w 160"/>
                <a:gd name="T85" fmla="*/ 75 h 83"/>
                <a:gd name="T86" fmla="*/ 151 w 160"/>
                <a:gd name="T87" fmla="*/ 78 h 83"/>
                <a:gd name="T88" fmla="*/ 155 w 160"/>
                <a:gd name="T89" fmla="*/ 81 h 83"/>
                <a:gd name="T90" fmla="*/ 158 w 160"/>
                <a:gd name="T91" fmla="*/ 82 h 83"/>
                <a:gd name="T92" fmla="*/ 160 w 160"/>
                <a:gd name="T93" fmla="*/ 82 h 83"/>
                <a:gd name="T94" fmla="*/ 160 w 160"/>
                <a:gd name="T95" fmla="*/ 3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0" h="83">
                  <a:moveTo>
                    <a:pt x="160" y="37"/>
                  </a:moveTo>
                  <a:cubicBezTo>
                    <a:pt x="156" y="19"/>
                    <a:pt x="155" y="4"/>
                    <a:pt x="155" y="4"/>
                  </a:cubicBezTo>
                  <a:cubicBezTo>
                    <a:pt x="97" y="4"/>
                    <a:pt x="45" y="3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5" y="15"/>
                    <a:pt x="54" y="59"/>
                    <a:pt x="56" y="60"/>
                  </a:cubicBezTo>
                  <a:cubicBezTo>
                    <a:pt x="58" y="61"/>
                    <a:pt x="58" y="63"/>
                    <a:pt x="60" y="65"/>
                  </a:cubicBezTo>
                  <a:cubicBezTo>
                    <a:pt x="62" y="66"/>
                    <a:pt x="62" y="64"/>
                    <a:pt x="64" y="65"/>
                  </a:cubicBezTo>
                  <a:cubicBezTo>
                    <a:pt x="66" y="66"/>
                    <a:pt x="65" y="64"/>
                    <a:pt x="66" y="63"/>
                  </a:cubicBezTo>
                  <a:cubicBezTo>
                    <a:pt x="67" y="63"/>
                    <a:pt x="68" y="64"/>
                    <a:pt x="69" y="66"/>
                  </a:cubicBezTo>
                  <a:cubicBezTo>
                    <a:pt x="69" y="67"/>
                    <a:pt x="69" y="69"/>
                    <a:pt x="70" y="69"/>
                  </a:cubicBezTo>
                  <a:cubicBezTo>
                    <a:pt x="72" y="70"/>
                    <a:pt x="72" y="70"/>
                    <a:pt x="75" y="70"/>
                  </a:cubicBezTo>
                  <a:cubicBezTo>
                    <a:pt x="77" y="70"/>
                    <a:pt x="77" y="71"/>
                    <a:pt x="77" y="71"/>
                  </a:cubicBezTo>
                  <a:cubicBezTo>
                    <a:pt x="79" y="73"/>
                    <a:pt x="80" y="71"/>
                    <a:pt x="82" y="71"/>
                  </a:cubicBezTo>
                  <a:cubicBezTo>
                    <a:pt x="83" y="72"/>
                    <a:pt x="83" y="72"/>
                    <a:pt x="83" y="73"/>
                  </a:cubicBezTo>
                  <a:cubicBezTo>
                    <a:pt x="84" y="75"/>
                    <a:pt x="85" y="74"/>
                    <a:pt x="86" y="72"/>
                  </a:cubicBezTo>
                  <a:cubicBezTo>
                    <a:pt x="86" y="71"/>
                    <a:pt x="87" y="72"/>
                    <a:pt x="87" y="71"/>
                  </a:cubicBezTo>
                  <a:cubicBezTo>
                    <a:pt x="88" y="71"/>
                    <a:pt x="89" y="71"/>
                    <a:pt x="90" y="71"/>
                  </a:cubicBezTo>
                  <a:cubicBezTo>
                    <a:pt x="92" y="71"/>
                    <a:pt x="91" y="72"/>
                    <a:pt x="91" y="73"/>
                  </a:cubicBezTo>
                  <a:cubicBezTo>
                    <a:pt x="91" y="74"/>
                    <a:pt x="92" y="74"/>
                    <a:pt x="93" y="75"/>
                  </a:cubicBezTo>
                  <a:cubicBezTo>
                    <a:pt x="94" y="75"/>
                    <a:pt x="93" y="76"/>
                    <a:pt x="93" y="78"/>
                  </a:cubicBezTo>
                  <a:cubicBezTo>
                    <a:pt x="94" y="80"/>
                    <a:pt x="96" y="78"/>
                    <a:pt x="96" y="77"/>
                  </a:cubicBezTo>
                  <a:cubicBezTo>
                    <a:pt x="97" y="76"/>
                    <a:pt x="98" y="75"/>
                    <a:pt x="99" y="76"/>
                  </a:cubicBezTo>
                  <a:cubicBezTo>
                    <a:pt x="101" y="76"/>
                    <a:pt x="101" y="77"/>
                    <a:pt x="102" y="78"/>
                  </a:cubicBezTo>
                  <a:cubicBezTo>
                    <a:pt x="102" y="79"/>
                    <a:pt x="104" y="79"/>
                    <a:pt x="104" y="78"/>
                  </a:cubicBezTo>
                  <a:cubicBezTo>
                    <a:pt x="104" y="77"/>
                    <a:pt x="108" y="77"/>
                    <a:pt x="109" y="77"/>
                  </a:cubicBezTo>
                  <a:cubicBezTo>
                    <a:pt x="109" y="77"/>
                    <a:pt x="109" y="78"/>
                    <a:pt x="108" y="79"/>
                  </a:cubicBezTo>
                  <a:cubicBezTo>
                    <a:pt x="108" y="81"/>
                    <a:pt x="109" y="81"/>
                    <a:pt x="110" y="81"/>
                  </a:cubicBezTo>
                  <a:cubicBezTo>
                    <a:pt x="111" y="82"/>
                    <a:pt x="111" y="80"/>
                    <a:pt x="111" y="79"/>
                  </a:cubicBezTo>
                  <a:cubicBezTo>
                    <a:pt x="111" y="77"/>
                    <a:pt x="111" y="77"/>
                    <a:pt x="112" y="76"/>
                  </a:cubicBezTo>
                  <a:cubicBezTo>
                    <a:pt x="113" y="74"/>
                    <a:pt x="113" y="75"/>
                    <a:pt x="114" y="76"/>
                  </a:cubicBezTo>
                  <a:cubicBezTo>
                    <a:pt x="114" y="77"/>
                    <a:pt x="115" y="77"/>
                    <a:pt x="116" y="78"/>
                  </a:cubicBezTo>
                  <a:cubicBezTo>
                    <a:pt x="117" y="80"/>
                    <a:pt x="117" y="78"/>
                    <a:pt x="117" y="77"/>
                  </a:cubicBezTo>
                  <a:cubicBezTo>
                    <a:pt x="118" y="76"/>
                    <a:pt x="119" y="77"/>
                    <a:pt x="120" y="79"/>
                  </a:cubicBezTo>
                  <a:cubicBezTo>
                    <a:pt x="122" y="80"/>
                    <a:pt x="123" y="81"/>
                    <a:pt x="124" y="82"/>
                  </a:cubicBezTo>
                  <a:cubicBezTo>
                    <a:pt x="125" y="83"/>
                    <a:pt x="126" y="82"/>
                    <a:pt x="127" y="80"/>
                  </a:cubicBezTo>
                  <a:cubicBezTo>
                    <a:pt x="128" y="79"/>
                    <a:pt x="130" y="78"/>
                    <a:pt x="131" y="77"/>
                  </a:cubicBezTo>
                  <a:cubicBezTo>
                    <a:pt x="133" y="77"/>
                    <a:pt x="132" y="78"/>
                    <a:pt x="134" y="79"/>
                  </a:cubicBezTo>
                  <a:cubicBezTo>
                    <a:pt x="135" y="80"/>
                    <a:pt x="136" y="79"/>
                    <a:pt x="136" y="77"/>
                  </a:cubicBezTo>
                  <a:cubicBezTo>
                    <a:pt x="136" y="76"/>
                    <a:pt x="139" y="76"/>
                    <a:pt x="140" y="76"/>
                  </a:cubicBezTo>
                  <a:cubicBezTo>
                    <a:pt x="140" y="76"/>
                    <a:pt x="140" y="77"/>
                    <a:pt x="142" y="78"/>
                  </a:cubicBezTo>
                  <a:cubicBezTo>
                    <a:pt x="143" y="79"/>
                    <a:pt x="144" y="78"/>
                    <a:pt x="145" y="77"/>
                  </a:cubicBezTo>
                  <a:cubicBezTo>
                    <a:pt x="145" y="76"/>
                    <a:pt x="146" y="75"/>
                    <a:pt x="147" y="75"/>
                  </a:cubicBezTo>
                  <a:cubicBezTo>
                    <a:pt x="148" y="75"/>
                    <a:pt x="149" y="76"/>
                    <a:pt x="151" y="78"/>
                  </a:cubicBezTo>
                  <a:cubicBezTo>
                    <a:pt x="153" y="81"/>
                    <a:pt x="155" y="80"/>
                    <a:pt x="155" y="81"/>
                  </a:cubicBezTo>
                  <a:cubicBezTo>
                    <a:pt x="156" y="81"/>
                    <a:pt x="157" y="82"/>
                    <a:pt x="158" y="82"/>
                  </a:cubicBezTo>
                  <a:cubicBezTo>
                    <a:pt x="160" y="82"/>
                    <a:pt x="160" y="82"/>
                    <a:pt x="160" y="82"/>
                  </a:cubicBezTo>
                  <a:lnTo>
                    <a:pt x="160" y="37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6" name="Freeform 7"/>
            <p:cNvSpPr>
              <a:spLocks/>
            </p:cNvSpPr>
            <p:nvPr/>
          </p:nvSpPr>
          <p:spPr bwMode="auto">
            <a:xfrm>
              <a:off x="1959215" y="2775479"/>
              <a:ext cx="692614" cy="725454"/>
            </a:xfrm>
            <a:custGeom>
              <a:avLst/>
              <a:gdLst>
                <a:gd name="T0" fmla="*/ 111 w 129"/>
                <a:gd name="T1" fmla="*/ 9 h 135"/>
                <a:gd name="T2" fmla="*/ 17 w 129"/>
                <a:gd name="T3" fmla="*/ 0 h 135"/>
                <a:gd name="T4" fmla="*/ 0 w 129"/>
                <a:gd name="T5" fmla="*/ 132 h 135"/>
                <a:gd name="T6" fmla="*/ 15 w 129"/>
                <a:gd name="T7" fmla="*/ 134 h 135"/>
                <a:gd name="T8" fmla="*/ 18 w 129"/>
                <a:gd name="T9" fmla="*/ 133 h 135"/>
                <a:gd name="T10" fmla="*/ 18 w 129"/>
                <a:gd name="T11" fmla="*/ 126 h 135"/>
                <a:gd name="T12" fmla="*/ 22 w 129"/>
                <a:gd name="T13" fmla="*/ 125 h 135"/>
                <a:gd name="T14" fmla="*/ 51 w 129"/>
                <a:gd name="T15" fmla="*/ 128 h 135"/>
                <a:gd name="T16" fmla="*/ 49 w 129"/>
                <a:gd name="T17" fmla="*/ 123 h 135"/>
                <a:gd name="T18" fmla="*/ 119 w 129"/>
                <a:gd name="T19" fmla="*/ 129 h 135"/>
                <a:gd name="T20" fmla="*/ 121 w 129"/>
                <a:gd name="T21" fmla="*/ 126 h 135"/>
                <a:gd name="T22" fmla="*/ 128 w 129"/>
                <a:gd name="T23" fmla="*/ 22 h 135"/>
                <a:gd name="T24" fmla="*/ 129 w 129"/>
                <a:gd name="T25" fmla="*/ 22 h 135"/>
                <a:gd name="T26" fmla="*/ 129 w 129"/>
                <a:gd name="T27" fmla="*/ 10 h 135"/>
                <a:gd name="T28" fmla="*/ 111 w 129"/>
                <a:gd name="T29" fmla="*/ 9 h 135"/>
                <a:gd name="T30" fmla="*/ 111 w 129"/>
                <a:gd name="T31" fmla="*/ 9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9" h="135">
                  <a:moveTo>
                    <a:pt x="111" y="9"/>
                  </a:moveTo>
                  <a:cubicBezTo>
                    <a:pt x="74" y="7"/>
                    <a:pt x="43" y="3"/>
                    <a:pt x="17" y="0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7" y="133"/>
                    <a:pt x="14" y="134"/>
                    <a:pt x="15" y="134"/>
                  </a:cubicBezTo>
                  <a:cubicBezTo>
                    <a:pt x="17" y="135"/>
                    <a:pt x="18" y="133"/>
                    <a:pt x="18" y="133"/>
                  </a:cubicBezTo>
                  <a:cubicBezTo>
                    <a:pt x="18" y="133"/>
                    <a:pt x="18" y="129"/>
                    <a:pt x="18" y="126"/>
                  </a:cubicBezTo>
                  <a:cubicBezTo>
                    <a:pt x="19" y="123"/>
                    <a:pt x="22" y="125"/>
                    <a:pt x="22" y="125"/>
                  </a:cubicBezTo>
                  <a:cubicBezTo>
                    <a:pt x="22" y="125"/>
                    <a:pt x="44" y="127"/>
                    <a:pt x="51" y="128"/>
                  </a:cubicBezTo>
                  <a:cubicBezTo>
                    <a:pt x="47" y="121"/>
                    <a:pt x="49" y="123"/>
                    <a:pt x="49" y="123"/>
                  </a:cubicBezTo>
                  <a:cubicBezTo>
                    <a:pt x="49" y="123"/>
                    <a:pt x="118" y="129"/>
                    <a:pt x="119" y="129"/>
                  </a:cubicBezTo>
                  <a:cubicBezTo>
                    <a:pt x="120" y="129"/>
                    <a:pt x="121" y="126"/>
                    <a:pt x="121" y="126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9" y="22"/>
                    <a:pt x="129" y="22"/>
                    <a:pt x="129" y="22"/>
                  </a:cubicBezTo>
                  <a:cubicBezTo>
                    <a:pt x="129" y="10"/>
                    <a:pt x="129" y="10"/>
                    <a:pt x="129" y="10"/>
                  </a:cubicBezTo>
                  <a:cubicBezTo>
                    <a:pt x="123" y="10"/>
                    <a:pt x="117" y="9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7" name="Freeform 8"/>
            <p:cNvSpPr>
              <a:spLocks/>
            </p:cNvSpPr>
            <p:nvPr/>
          </p:nvSpPr>
          <p:spPr bwMode="auto">
            <a:xfrm>
              <a:off x="670514" y="1867915"/>
              <a:ext cx="821982" cy="1359356"/>
            </a:xfrm>
            <a:custGeom>
              <a:avLst/>
              <a:gdLst>
                <a:gd name="T0" fmla="*/ 15 w 153"/>
                <a:gd name="T1" fmla="*/ 0 h 253"/>
                <a:gd name="T2" fmla="*/ 13 w 153"/>
                <a:gd name="T3" fmla="*/ 5 h 253"/>
                <a:gd name="T4" fmla="*/ 13 w 153"/>
                <a:gd name="T5" fmla="*/ 12 h 253"/>
                <a:gd name="T6" fmla="*/ 10 w 153"/>
                <a:gd name="T7" fmla="*/ 17 h 253"/>
                <a:gd name="T8" fmla="*/ 8 w 153"/>
                <a:gd name="T9" fmla="*/ 24 h 253"/>
                <a:gd name="T10" fmla="*/ 4 w 153"/>
                <a:gd name="T11" fmla="*/ 30 h 253"/>
                <a:gd name="T12" fmla="*/ 2 w 153"/>
                <a:gd name="T13" fmla="*/ 39 h 253"/>
                <a:gd name="T14" fmla="*/ 6 w 153"/>
                <a:gd name="T15" fmla="*/ 48 h 253"/>
                <a:gd name="T16" fmla="*/ 6 w 153"/>
                <a:gd name="T17" fmla="*/ 58 h 253"/>
                <a:gd name="T18" fmla="*/ 4 w 153"/>
                <a:gd name="T19" fmla="*/ 65 h 253"/>
                <a:gd name="T20" fmla="*/ 4 w 153"/>
                <a:gd name="T21" fmla="*/ 72 h 253"/>
                <a:gd name="T22" fmla="*/ 8 w 153"/>
                <a:gd name="T23" fmla="*/ 81 h 253"/>
                <a:gd name="T24" fmla="*/ 11 w 153"/>
                <a:gd name="T25" fmla="*/ 87 h 253"/>
                <a:gd name="T26" fmla="*/ 11 w 153"/>
                <a:gd name="T27" fmla="*/ 94 h 253"/>
                <a:gd name="T28" fmla="*/ 14 w 153"/>
                <a:gd name="T29" fmla="*/ 97 h 253"/>
                <a:gd name="T30" fmla="*/ 19 w 153"/>
                <a:gd name="T31" fmla="*/ 101 h 253"/>
                <a:gd name="T32" fmla="*/ 20 w 153"/>
                <a:gd name="T33" fmla="*/ 95 h 253"/>
                <a:gd name="T34" fmla="*/ 22 w 153"/>
                <a:gd name="T35" fmla="*/ 99 h 253"/>
                <a:gd name="T36" fmla="*/ 22 w 153"/>
                <a:gd name="T37" fmla="*/ 103 h 253"/>
                <a:gd name="T38" fmla="*/ 23 w 153"/>
                <a:gd name="T39" fmla="*/ 112 h 253"/>
                <a:gd name="T40" fmla="*/ 18 w 153"/>
                <a:gd name="T41" fmla="*/ 106 h 253"/>
                <a:gd name="T42" fmla="*/ 17 w 153"/>
                <a:gd name="T43" fmla="*/ 111 h 253"/>
                <a:gd name="T44" fmla="*/ 16 w 153"/>
                <a:gd name="T45" fmla="*/ 121 h 253"/>
                <a:gd name="T46" fmla="*/ 22 w 153"/>
                <a:gd name="T47" fmla="*/ 125 h 253"/>
                <a:gd name="T48" fmla="*/ 21 w 153"/>
                <a:gd name="T49" fmla="*/ 132 h 253"/>
                <a:gd name="T50" fmla="*/ 21 w 153"/>
                <a:gd name="T51" fmla="*/ 142 h 253"/>
                <a:gd name="T52" fmla="*/ 25 w 153"/>
                <a:gd name="T53" fmla="*/ 148 h 253"/>
                <a:gd name="T54" fmla="*/ 27 w 153"/>
                <a:gd name="T55" fmla="*/ 154 h 253"/>
                <a:gd name="T56" fmla="*/ 29 w 153"/>
                <a:gd name="T57" fmla="*/ 159 h 253"/>
                <a:gd name="T58" fmla="*/ 33 w 153"/>
                <a:gd name="T59" fmla="*/ 166 h 253"/>
                <a:gd name="T60" fmla="*/ 35 w 153"/>
                <a:gd name="T61" fmla="*/ 174 h 253"/>
                <a:gd name="T62" fmla="*/ 32 w 153"/>
                <a:gd name="T63" fmla="*/ 181 h 253"/>
                <a:gd name="T64" fmla="*/ 34 w 153"/>
                <a:gd name="T65" fmla="*/ 187 h 253"/>
                <a:gd name="T66" fmla="*/ 42 w 153"/>
                <a:gd name="T67" fmla="*/ 191 h 253"/>
                <a:gd name="T68" fmla="*/ 53 w 153"/>
                <a:gd name="T69" fmla="*/ 195 h 253"/>
                <a:gd name="T70" fmla="*/ 60 w 153"/>
                <a:gd name="T71" fmla="*/ 204 h 253"/>
                <a:gd name="T72" fmla="*/ 69 w 153"/>
                <a:gd name="T73" fmla="*/ 209 h 253"/>
                <a:gd name="T74" fmla="*/ 76 w 153"/>
                <a:gd name="T75" fmla="*/ 217 h 253"/>
                <a:gd name="T76" fmla="*/ 87 w 153"/>
                <a:gd name="T77" fmla="*/ 242 h 253"/>
                <a:gd name="T78" fmla="*/ 133 w 153"/>
                <a:gd name="T79" fmla="*/ 252 h 253"/>
                <a:gd name="T80" fmla="*/ 136 w 153"/>
                <a:gd name="T81" fmla="*/ 252 h 253"/>
                <a:gd name="T82" fmla="*/ 141 w 153"/>
                <a:gd name="T83" fmla="*/ 248 h 253"/>
                <a:gd name="T84" fmla="*/ 137 w 153"/>
                <a:gd name="T85" fmla="*/ 244 h 253"/>
                <a:gd name="T86" fmla="*/ 137 w 153"/>
                <a:gd name="T87" fmla="*/ 238 h 253"/>
                <a:gd name="T88" fmla="*/ 144 w 153"/>
                <a:gd name="T89" fmla="*/ 229 h 253"/>
                <a:gd name="T90" fmla="*/ 149 w 153"/>
                <a:gd name="T91" fmla="*/ 220 h 253"/>
                <a:gd name="T92" fmla="*/ 151 w 153"/>
                <a:gd name="T93" fmla="*/ 215 h 253"/>
                <a:gd name="T94" fmla="*/ 147 w 153"/>
                <a:gd name="T95" fmla="*/ 206 h 253"/>
                <a:gd name="T96" fmla="*/ 146 w 153"/>
                <a:gd name="T97" fmla="*/ 200 h 253"/>
                <a:gd name="T98" fmla="*/ 84 w 153"/>
                <a:gd name="T99" fmla="*/ 18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3" h="253">
                  <a:moveTo>
                    <a:pt x="84" y="18"/>
                  </a:moveTo>
                  <a:cubicBezTo>
                    <a:pt x="51" y="10"/>
                    <a:pt x="26" y="3"/>
                    <a:pt x="15" y="0"/>
                  </a:cubicBezTo>
                  <a:cubicBezTo>
                    <a:pt x="16" y="1"/>
                    <a:pt x="14" y="1"/>
                    <a:pt x="14" y="1"/>
                  </a:cubicBezTo>
                  <a:cubicBezTo>
                    <a:pt x="14" y="1"/>
                    <a:pt x="11" y="2"/>
                    <a:pt x="13" y="5"/>
                  </a:cubicBezTo>
                  <a:cubicBezTo>
                    <a:pt x="14" y="7"/>
                    <a:pt x="15" y="7"/>
                    <a:pt x="15" y="8"/>
                  </a:cubicBezTo>
                  <a:cubicBezTo>
                    <a:pt x="14" y="10"/>
                    <a:pt x="14" y="10"/>
                    <a:pt x="13" y="12"/>
                  </a:cubicBezTo>
                  <a:cubicBezTo>
                    <a:pt x="13" y="14"/>
                    <a:pt x="14" y="14"/>
                    <a:pt x="13" y="14"/>
                  </a:cubicBezTo>
                  <a:cubicBezTo>
                    <a:pt x="12" y="15"/>
                    <a:pt x="11" y="16"/>
                    <a:pt x="10" y="17"/>
                  </a:cubicBezTo>
                  <a:cubicBezTo>
                    <a:pt x="10" y="19"/>
                    <a:pt x="11" y="19"/>
                    <a:pt x="10" y="21"/>
                  </a:cubicBezTo>
                  <a:cubicBezTo>
                    <a:pt x="9" y="23"/>
                    <a:pt x="9" y="22"/>
                    <a:pt x="8" y="24"/>
                  </a:cubicBezTo>
                  <a:cubicBezTo>
                    <a:pt x="8" y="25"/>
                    <a:pt x="8" y="26"/>
                    <a:pt x="7" y="27"/>
                  </a:cubicBezTo>
                  <a:cubicBezTo>
                    <a:pt x="6" y="27"/>
                    <a:pt x="4" y="29"/>
                    <a:pt x="4" y="30"/>
                  </a:cubicBezTo>
                  <a:cubicBezTo>
                    <a:pt x="3" y="32"/>
                    <a:pt x="1" y="31"/>
                    <a:pt x="1" y="34"/>
                  </a:cubicBezTo>
                  <a:cubicBezTo>
                    <a:pt x="1" y="37"/>
                    <a:pt x="0" y="37"/>
                    <a:pt x="2" y="39"/>
                  </a:cubicBezTo>
                  <a:cubicBezTo>
                    <a:pt x="3" y="41"/>
                    <a:pt x="4" y="40"/>
                    <a:pt x="4" y="43"/>
                  </a:cubicBezTo>
                  <a:cubicBezTo>
                    <a:pt x="5" y="45"/>
                    <a:pt x="6" y="45"/>
                    <a:pt x="6" y="48"/>
                  </a:cubicBezTo>
                  <a:cubicBezTo>
                    <a:pt x="7" y="51"/>
                    <a:pt x="7" y="51"/>
                    <a:pt x="6" y="53"/>
                  </a:cubicBezTo>
                  <a:cubicBezTo>
                    <a:pt x="6" y="55"/>
                    <a:pt x="8" y="56"/>
                    <a:pt x="6" y="58"/>
                  </a:cubicBezTo>
                  <a:cubicBezTo>
                    <a:pt x="4" y="59"/>
                    <a:pt x="4" y="59"/>
                    <a:pt x="4" y="61"/>
                  </a:cubicBezTo>
                  <a:cubicBezTo>
                    <a:pt x="5" y="63"/>
                    <a:pt x="5" y="63"/>
                    <a:pt x="4" y="65"/>
                  </a:cubicBezTo>
                  <a:cubicBezTo>
                    <a:pt x="4" y="67"/>
                    <a:pt x="3" y="68"/>
                    <a:pt x="3" y="69"/>
                  </a:cubicBezTo>
                  <a:cubicBezTo>
                    <a:pt x="4" y="70"/>
                    <a:pt x="1" y="69"/>
                    <a:pt x="4" y="72"/>
                  </a:cubicBezTo>
                  <a:cubicBezTo>
                    <a:pt x="6" y="76"/>
                    <a:pt x="5" y="77"/>
                    <a:pt x="6" y="78"/>
                  </a:cubicBezTo>
                  <a:cubicBezTo>
                    <a:pt x="7" y="79"/>
                    <a:pt x="8" y="79"/>
                    <a:pt x="8" y="81"/>
                  </a:cubicBezTo>
                  <a:cubicBezTo>
                    <a:pt x="9" y="84"/>
                    <a:pt x="9" y="83"/>
                    <a:pt x="10" y="84"/>
                  </a:cubicBezTo>
                  <a:cubicBezTo>
                    <a:pt x="11" y="85"/>
                    <a:pt x="11" y="85"/>
                    <a:pt x="11" y="87"/>
                  </a:cubicBezTo>
                  <a:cubicBezTo>
                    <a:pt x="12" y="89"/>
                    <a:pt x="12" y="88"/>
                    <a:pt x="12" y="90"/>
                  </a:cubicBezTo>
                  <a:cubicBezTo>
                    <a:pt x="13" y="91"/>
                    <a:pt x="12" y="93"/>
                    <a:pt x="11" y="94"/>
                  </a:cubicBezTo>
                  <a:cubicBezTo>
                    <a:pt x="11" y="94"/>
                    <a:pt x="9" y="96"/>
                    <a:pt x="11" y="96"/>
                  </a:cubicBezTo>
                  <a:cubicBezTo>
                    <a:pt x="12" y="96"/>
                    <a:pt x="13" y="95"/>
                    <a:pt x="14" y="97"/>
                  </a:cubicBezTo>
                  <a:cubicBezTo>
                    <a:pt x="15" y="100"/>
                    <a:pt x="16" y="101"/>
                    <a:pt x="17" y="102"/>
                  </a:cubicBezTo>
                  <a:cubicBezTo>
                    <a:pt x="18" y="102"/>
                    <a:pt x="19" y="102"/>
                    <a:pt x="19" y="101"/>
                  </a:cubicBezTo>
                  <a:cubicBezTo>
                    <a:pt x="19" y="99"/>
                    <a:pt x="18" y="99"/>
                    <a:pt x="19" y="98"/>
                  </a:cubicBezTo>
                  <a:cubicBezTo>
                    <a:pt x="20" y="96"/>
                    <a:pt x="19" y="95"/>
                    <a:pt x="20" y="95"/>
                  </a:cubicBezTo>
                  <a:cubicBezTo>
                    <a:pt x="21" y="95"/>
                    <a:pt x="22" y="96"/>
                    <a:pt x="23" y="97"/>
                  </a:cubicBezTo>
                  <a:cubicBezTo>
                    <a:pt x="24" y="98"/>
                    <a:pt x="23" y="99"/>
                    <a:pt x="22" y="99"/>
                  </a:cubicBezTo>
                  <a:cubicBezTo>
                    <a:pt x="21" y="99"/>
                    <a:pt x="20" y="100"/>
                    <a:pt x="20" y="101"/>
                  </a:cubicBezTo>
                  <a:cubicBezTo>
                    <a:pt x="21" y="102"/>
                    <a:pt x="21" y="101"/>
                    <a:pt x="22" y="103"/>
                  </a:cubicBezTo>
                  <a:cubicBezTo>
                    <a:pt x="22" y="104"/>
                    <a:pt x="23" y="107"/>
                    <a:pt x="23" y="108"/>
                  </a:cubicBezTo>
                  <a:cubicBezTo>
                    <a:pt x="23" y="110"/>
                    <a:pt x="24" y="112"/>
                    <a:pt x="23" y="112"/>
                  </a:cubicBezTo>
                  <a:cubicBezTo>
                    <a:pt x="22" y="112"/>
                    <a:pt x="22" y="113"/>
                    <a:pt x="20" y="110"/>
                  </a:cubicBezTo>
                  <a:cubicBezTo>
                    <a:pt x="19" y="107"/>
                    <a:pt x="19" y="107"/>
                    <a:pt x="18" y="106"/>
                  </a:cubicBezTo>
                  <a:cubicBezTo>
                    <a:pt x="17" y="105"/>
                    <a:pt x="17" y="105"/>
                    <a:pt x="17" y="107"/>
                  </a:cubicBezTo>
                  <a:cubicBezTo>
                    <a:pt x="17" y="109"/>
                    <a:pt x="17" y="109"/>
                    <a:pt x="17" y="111"/>
                  </a:cubicBezTo>
                  <a:cubicBezTo>
                    <a:pt x="16" y="113"/>
                    <a:pt x="16" y="113"/>
                    <a:pt x="16" y="115"/>
                  </a:cubicBezTo>
                  <a:cubicBezTo>
                    <a:pt x="16" y="117"/>
                    <a:pt x="15" y="119"/>
                    <a:pt x="16" y="121"/>
                  </a:cubicBezTo>
                  <a:cubicBezTo>
                    <a:pt x="18" y="122"/>
                    <a:pt x="17" y="121"/>
                    <a:pt x="19" y="123"/>
                  </a:cubicBezTo>
                  <a:cubicBezTo>
                    <a:pt x="21" y="125"/>
                    <a:pt x="20" y="124"/>
                    <a:pt x="22" y="125"/>
                  </a:cubicBezTo>
                  <a:cubicBezTo>
                    <a:pt x="24" y="125"/>
                    <a:pt x="25" y="125"/>
                    <a:pt x="24" y="127"/>
                  </a:cubicBezTo>
                  <a:cubicBezTo>
                    <a:pt x="24" y="130"/>
                    <a:pt x="24" y="132"/>
                    <a:pt x="21" y="132"/>
                  </a:cubicBezTo>
                  <a:cubicBezTo>
                    <a:pt x="19" y="132"/>
                    <a:pt x="20" y="132"/>
                    <a:pt x="20" y="134"/>
                  </a:cubicBezTo>
                  <a:cubicBezTo>
                    <a:pt x="20" y="136"/>
                    <a:pt x="19" y="141"/>
                    <a:pt x="21" y="142"/>
                  </a:cubicBezTo>
                  <a:cubicBezTo>
                    <a:pt x="22" y="143"/>
                    <a:pt x="22" y="143"/>
                    <a:pt x="23" y="145"/>
                  </a:cubicBezTo>
                  <a:cubicBezTo>
                    <a:pt x="23" y="147"/>
                    <a:pt x="24" y="148"/>
                    <a:pt x="25" y="148"/>
                  </a:cubicBezTo>
                  <a:cubicBezTo>
                    <a:pt x="26" y="149"/>
                    <a:pt x="25" y="150"/>
                    <a:pt x="25" y="152"/>
                  </a:cubicBezTo>
                  <a:cubicBezTo>
                    <a:pt x="26" y="153"/>
                    <a:pt x="26" y="154"/>
                    <a:pt x="27" y="154"/>
                  </a:cubicBezTo>
                  <a:cubicBezTo>
                    <a:pt x="27" y="155"/>
                    <a:pt x="27" y="155"/>
                    <a:pt x="27" y="157"/>
                  </a:cubicBezTo>
                  <a:cubicBezTo>
                    <a:pt x="28" y="159"/>
                    <a:pt x="28" y="157"/>
                    <a:pt x="29" y="159"/>
                  </a:cubicBezTo>
                  <a:cubicBezTo>
                    <a:pt x="29" y="161"/>
                    <a:pt x="29" y="162"/>
                    <a:pt x="31" y="163"/>
                  </a:cubicBezTo>
                  <a:cubicBezTo>
                    <a:pt x="32" y="164"/>
                    <a:pt x="34" y="165"/>
                    <a:pt x="33" y="166"/>
                  </a:cubicBezTo>
                  <a:cubicBezTo>
                    <a:pt x="32" y="168"/>
                    <a:pt x="31" y="169"/>
                    <a:pt x="32" y="170"/>
                  </a:cubicBezTo>
                  <a:cubicBezTo>
                    <a:pt x="33" y="171"/>
                    <a:pt x="35" y="171"/>
                    <a:pt x="35" y="174"/>
                  </a:cubicBezTo>
                  <a:cubicBezTo>
                    <a:pt x="34" y="176"/>
                    <a:pt x="33" y="175"/>
                    <a:pt x="33" y="177"/>
                  </a:cubicBezTo>
                  <a:cubicBezTo>
                    <a:pt x="34" y="179"/>
                    <a:pt x="33" y="179"/>
                    <a:pt x="32" y="181"/>
                  </a:cubicBezTo>
                  <a:cubicBezTo>
                    <a:pt x="32" y="183"/>
                    <a:pt x="31" y="183"/>
                    <a:pt x="32" y="185"/>
                  </a:cubicBezTo>
                  <a:cubicBezTo>
                    <a:pt x="33" y="186"/>
                    <a:pt x="34" y="185"/>
                    <a:pt x="34" y="187"/>
                  </a:cubicBezTo>
                  <a:cubicBezTo>
                    <a:pt x="34" y="189"/>
                    <a:pt x="35" y="189"/>
                    <a:pt x="37" y="189"/>
                  </a:cubicBezTo>
                  <a:cubicBezTo>
                    <a:pt x="39" y="189"/>
                    <a:pt x="41" y="189"/>
                    <a:pt x="42" y="191"/>
                  </a:cubicBezTo>
                  <a:cubicBezTo>
                    <a:pt x="43" y="192"/>
                    <a:pt x="46" y="194"/>
                    <a:pt x="49" y="194"/>
                  </a:cubicBezTo>
                  <a:cubicBezTo>
                    <a:pt x="51" y="193"/>
                    <a:pt x="52" y="195"/>
                    <a:pt x="53" y="195"/>
                  </a:cubicBezTo>
                  <a:cubicBezTo>
                    <a:pt x="53" y="196"/>
                    <a:pt x="55" y="199"/>
                    <a:pt x="56" y="201"/>
                  </a:cubicBezTo>
                  <a:cubicBezTo>
                    <a:pt x="58" y="204"/>
                    <a:pt x="59" y="204"/>
                    <a:pt x="60" y="204"/>
                  </a:cubicBezTo>
                  <a:cubicBezTo>
                    <a:pt x="62" y="205"/>
                    <a:pt x="64" y="207"/>
                    <a:pt x="67" y="207"/>
                  </a:cubicBezTo>
                  <a:cubicBezTo>
                    <a:pt x="71" y="206"/>
                    <a:pt x="69" y="208"/>
                    <a:pt x="69" y="209"/>
                  </a:cubicBezTo>
                  <a:cubicBezTo>
                    <a:pt x="69" y="210"/>
                    <a:pt x="69" y="216"/>
                    <a:pt x="71" y="216"/>
                  </a:cubicBezTo>
                  <a:cubicBezTo>
                    <a:pt x="74" y="215"/>
                    <a:pt x="75" y="214"/>
                    <a:pt x="76" y="217"/>
                  </a:cubicBezTo>
                  <a:cubicBezTo>
                    <a:pt x="77" y="220"/>
                    <a:pt x="81" y="224"/>
                    <a:pt x="84" y="226"/>
                  </a:cubicBezTo>
                  <a:cubicBezTo>
                    <a:pt x="86" y="228"/>
                    <a:pt x="87" y="239"/>
                    <a:pt x="87" y="242"/>
                  </a:cubicBezTo>
                  <a:cubicBezTo>
                    <a:pt x="86" y="245"/>
                    <a:pt x="85" y="245"/>
                    <a:pt x="86" y="247"/>
                  </a:cubicBezTo>
                  <a:cubicBezTo>
                    <a:pt x="96" y="248"/>
                    <a:pt x="131" y="252"/>
                    <a:pt x="133" y="252"/>
                  </a:cubicBezTo>
                  <a:cubicBezTo>
                    <a:pt x="134" y="252"/>
                    <a:pt x="134" y="252"/>
                    <a:pt x="134" y="253"/>
                  </a:cubicBezTo>
                  <a:cubicBezTo>
                    <a:pt x="135" y="253"/>
                    <a:pt x="135" y="252"/>
                    <a:pt x="136" y="252"/>
                  </a:cubicBezTo>
                  <a:cubicBezTo>
                    <a:pt x="137" y="252"/>
                    <a:pt x="139" y="252"/>
                    <a:pt x="139" y="251"/>
                  </a:cubicBezTo>
                  <a:cubicBezTo>
                    <a:pt x="139" y="249"/>
                    <a:pt x="141" y="250"/>
                    <a:pt x="141" y="248"/>
                  </a:cubicBezTo>
                  <a:cubicBezTo>
                    <a:pt x="141" y="246"/>
                    <a:pt x="141" y="246"/>
                    <a:pt x="139" y="245"/>
                  </a:cubicBezTo>
                  <a:cubicBezTo>
                    <a:pt x="138" y="245"/>
                    <a:pt x="137" y="246"/>
                    <a:pt x="137" y="244"/>
                  </a:cubicBezTo>
                  <a:cubicBezTo>
                    <a:pt x="137" y="243"/>
                    <a:pt x="137" y="244"/>
                    <a:pt x="138" y="242"/>
                  </a:cubicBezTo>
                  <a:cubicBezTo>
                    <a:pt x="138" y="240"/>
                    <a:pt x="136" y="239"/>
                    <a:pt x="137" y="238"/>
                  </a:cubicBezTo>
                  <a:cubicBezTo>
                    <a:pt x="138" y="237"/>
                    <a:pt x="140" y="237"/>
                    <a:pt x="140" y="236"/>
                  </a:cubicBezTo>
                  <a:cubicBezTo>
                    <a:pt x="141" y="235"/>
                    <a:pt x="143" y="232"/>
                    <a:pt x="144" y="229"/>
                  </a:cubicBezTo>
                  <a:cubicBezTo>
                    <a:pt x="144" y="227"/>
                    <a:pt x="143" y="225"/>
                    <a:pt x="145" y="224"/>
                  </a:cubicBezTo>
                  <a:cubicBezTo>
                    <a:pt x="147" y="223"/>
                    <a:pt x="148" y="221"/>
                    <a:pt x="149" y="220"/>
                  </a:cubicBezTo>
                  <a:cubicBezTo>
                    <a:pt x="151" y="219"/>
                    <a:pt x="152" y="219"/>
                    <a:pt x="152" y="218"/>
                  </a:cubicBezTo>
                  <a:cubicBezTo>
                    <a:pt x="153" y="217"/>
                    <a:pt x="153" y="215"/>
                    <a:pt x="151" y="215"/>
                  </a:cubicBezTo>
                  <a:cubicBezTo>
                    <a:pt x="150" y="214"/>
                    <a:pt x="149" y="211"/>
                    <a:pt x="149" y="210"/>
                  </a:cubicBezTo>
                  <a:cubicBezTo>
                    <a:pt x="149" y="208"/>
                    <a:pt x="148" y="208"/>
                    <a:pt x="147" y="206"/>
                  </a:cubicBezTo>
                  <a:cubicBezTo>
                    <a:pt x="147" y="204"/>
                    <a:pt x="145" y="204"/>
                    <a:pt x="146" y="202"/>
                  </a:cubicBezTo>
                  <a:cubicBezTo>
                    <a:pt x="146" y="201"/>
                    <a:pt x="146" y="201"/>
                    <a:pt x="146" y="200"/>
                  </a:cubicBezTo>
                  <a:cubicBezTo>
                    <a:pt x="67" y="87"/>
                    <a:pt x="67" y="87"/>
                    <a:pt x="67" y="87"/>
                  </a:cubicBezTo>
                  <a:lnTo>
                    <a:pt x="84" y="18"/>
                  </a:lnTo>
                  <a:close/>
                </a:path>
              </a:pathLst>
            </a:custGeom>
            <a:solidFill>
              <a:schemeClr val="accent4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8" name="Freeform 9"/>
            <p:cNvSpPr>
              <a:spLocks/>
            </p:cNvSpPr>
            <p:nvPr/>
          </p:nvSpPr>
          <p:spPr bwMode="auto">
            <a:xfrm>
              <a:off x="1374075" y="2700844"/>
              <a:ext cx="676692" cy="784167"/>
            </a:xfrm>
            <a:custGeom>
              <a:avLst/>
              <a:gdLst>
                <a:gd name="T0" fmla="*/ 37 w 126"/>
                <a:gd name="T1" fmla="*/ 0 h 146"/>
                <a:gd name="T2" fmla="*/ 37 w 126"/>
                <a:gd name="T3" fmla="*/ 0 h 146"/>
                <a:gd name="T4" fmla="*/ 37 w 126"/>
                <a:gd name="T5" fmla="*/ 0 h 146"/>
                <a:gd name="T6" fmla="*/ 37 w 126"/>
                <a:gd name="T7" fmla="*/ 0 h 146"/>
                <a:gd name="T8" fmla="*/ 36 w 126"/>
                <a:gd name="T9" fmla="*/ 0 h 146"/>
                <a:gd name="T10" fmla="*/ 35 w 126"/>
                <a:gd name="T11" fmla="*/ 0 h 146"/>
                <a:gd name="T12" fmla="*/ 35 w 126"/>
                <a:gd name="T13" fmla="*/ 0 h 146"/>
                <a:gd name="T14" fmla="*/ 35 w 126"/>
                <a:gd name="T15" fmla="*/ 0 h 146"/>
                <a:gd name="T16" fmla="*/ 35 w 126"/>
                <a:gd name="T17" fmla="*/ 0 h 146"/>
                <a:gd name="T18" fmla="*/ 30 w 126"/>
                <a:gd name="T19" fmla="*/ 20 h 146"/>
                <a:gd name="T20" fmla="*/ 27 w 126"/>
                <a:gd name="T21" fmla="*/ 22 h 146"/>
                <a:gd name="T22" fmla="*/ 25 w 126"/>
                <a:gd name="T23" fmla="*/ 20 h 146"/>
                <a:gd name="T24" fmla="*/ 20 w 126"/>
                <a:gd name="T25" fmla="*/ 19 h 146"/>
                <a:gd name="T26" fmla="*/ 19 w 126"/>
                <a:gd name="T27" fmla="*/ 22 h 146"/>
                <a:gd name="T28" fmla="*/ 19 w 126"/>
                <a:gd name="T29" fmla="*/ 25 h 146"/>
                <a:gd name="T30" fmla="*/ 18 w 126"/>
                <a:gd name="T31" fmla="*/ 29 h 146"/>
                <a:gd name="T32" fmla="*/ 17 w 126"/>
                <a:gd name="T33" fmla="*/ 34 h 146"/>
                <a:gd name="T34" fmla="*/ 18 w 126"/>
                <a:gd name="T35" fmla="*/ 39 h 146"/>
                <a:gd name="T36" fmla="*/ 16 w 126"/>
                <a:gd name="T37" fmla="*/ 43 h 146"/>
                <a:gd name="T38" fmla="*/ 15 w 126"/>
                <a:gd name="T39" fmla="*/ 47 h 146"/>
                <a:gd name="T40" fmla="*/ 17 w 126"/>
                <a:gd name="T41" fmla="*/ 51 h 146"/>
                <a:gd name="T42" fmla="*/ 18 w 126"/>
                <a:gd name="T43" fmla="*/ 55 h 146"/>
                <a:gd name="T44" fmla="*/ 21 w 126"/>
                <a:gd name="T45" fmla="*/ 60 h 146"/>
                <a:gd name="T46" fmla="*/ 21 w 126"/>
                <a:gd name="T47" fmla="*/ 63 h 146"/>
                <a:gd name="T48" fmla="*/ 18 w 126"/>
                <a:gd name="T49" fmla="*/ 65 h 146"/>
                <a:gd name="T50" fmla="*/ 14 w 126"/>
                <a:gd name="T51" fmla="*/ 69 h 146"/>
                <a:gd name="T52" fmla="*/ 13 w 126"/>
                <a:gd name="T53" fmla="*/ 74 h 146"/>
                <a:gd name="T54" fmla="*/ 9 w 126"/>
                <a:gd name="T55" fmla="*/ 81 h 146"/>
                <a:gd name="T56" fmla="*/ 6 w 126"/>
                <a:gd name="T57" fmla="*/ 83 h 146"/>
                <a:gd name="T58" fmla="*/ 7 w 126"/>
                <a:gd name="T59" fmla="*/ 87 h 146"/>
                <a:gd name="T60" fmla="*/ 6 w 126"/>
                <a:gd name="T61" fmla="*/ 89 h 146"/>
                <a:gd name="T62" fmla="*/ 8 w 126"/>
                <a:gd name="T63" fmla="*/ 90 h 146"/>
                <a:gd name="T64" fmla="*/ 10 w 126"/>
                <a:gd name="T65" fmla="*/ 93 h 146"/>
                <a:gd name="T66" fmla="*/ 8 w 126"/>
                <a:gd name="T67" fmla="*/ 96 h 146"/>
                <a:gd name="T68" fmla="*/ 5 w 126"/>
                <a:gd name="T69" fmla="*/ 97 h 146"/>
                <a:gd name="T70" fmla="*/ 3 w 126"/>
                <a:gd name="T71" fmla="*/ 98 h 146"/>
                <a:gd name="T72" fmla="*/ 2 w 126"/>
                <a:gd name="T73" fmla="*/ 100 h 146"/>
                <a:gd name="T74" fmla="*/ 2 w 126"/>
                <a:gd name="T75" fmla="*/ 102 h 146"/>
                <a:gd name="T76" fmla="*/ 71 w 126"/>
                <a:gd name="T77" fmla="*/ 141 h 146"/>
                <a:gd name="T78" fmla="*/ 84 w 126"/>
                <a:gd name="T79" fmla="*/ 143 h 146"/>
                <a:gd name="T80" fmla="*/ 109 w 126"/>
                <a:gd name="T81" fmla="*/ 146 h 146"/>
                <a:gd name="T82" fmla="*/ 126 w 126"/>
                <a:gd name="T83" fmla="*/ 14 h 146"/>
                <a:gd name="T84" fmla="*/ 37 w 126"/>
                <a:gd name="T8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6" h="146">
                  <a:moveTo>
                    <a:pt x="37" y="0"/>
                  </a:move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1"/>
                    <a:pt x="31" y="18"/>
                    <a:pt x="30" y="20"/>
                  </a:cubicBezTo>
                  <a:cubicBezTo>
                    <a:pt x="30" y="21"/>
                    <a:pt x="29" y="21"/>
                    <a:pt x="27" y="22"/>
                  </a:cubicBezTo>
                  <a:cubicBezTo>
                    <a:pt x="25" y="24"/>
                    <a:pt x="26" y="22"/>
                    <a:pt x="25" y="20"/>
                  </a:cubicBezTo>
                  <a:cubicBezTo>
                    <a:pt x="24" y="18"/>
                    <a:pt x="23" y="18"/>
                    <a:pt x="20" y="19"/>
                  </a:cubicBezTo>
                  <a:cubicBezTo>
                    <a:pt x="17" y="19"/>
                    <a:pt x="18" y="20"/>
                    <a:pt x="19" y="22"/>
                  </a:cubicBezTo>
                  <a:cubicBezTo>
                    <a:pt x="19" y="23"/>
                    <a:pt x="19" y="24"/>
                    <a:pt x="19" y="25"/>
                  </a:cubicBezTo>
                  <a:cubicBezTo>
                    <a:pt x="18" y="26"/>
                    <a:pt x="18" y="27"/>
                    <a:pt x="18" y="29"/>
                  </a:cubicBezTo>
                  <a:cubicBezTo>
                    <a:pt x="19" y="32"/>
                    <a:pt x="17" y="31"/>
                    <a:pt x="17" y="34"/>
                  </a:cubicBezTo>
                  <a:cubicBezTo>
                    <a:pt x="17" y="36"/>
                    <a:pt x="18" y="37"/>
                    <a:pt x="18" y="39"/>
                  </a:cubicBezTo>
                  <a:cubicBezTo>
                    <a:pt x="18" y="42"/>
                    <a:pt x="17" y="41"/>
                    <a:pt x="16" y="43"/>
                  </a:cubicBezTo>
                  <a:cubicBezTo>
                    <a:pt x="15" y="44"/>
                    <a:pt x="15" y="45"/>
                    <a:pt x="15" y="47"/>
                  </a:cubicBezTo>
                  <a:cubicBezTo>
                    <a:pt x="14" y="49"/>
                    <a:pt x="16" y="49"/>
                    <a:pt x="17" y="51"/>
                  </a:cubicBezTo>
                  <a:cubicBezTo>
                    <a:pt x="17" y="53"/>
                    <a:pt x="18" y="53"/>
                    <a:pt x="18" y="55"/>
                  </a:cubicBezTo>
                  <a:cubicBezTo>
                    <a:pt x="18" y="56"/>
                    <a:pt x="19" y="59"/>
                    <a:pt x="21" y="60"/>
                  </a:cubicBezTo>
                  <a:cubicBezTo>
                    <a:pt x="22" y="60"/>
                    <a:pt x="22" y="62"/>
                    <a:pt x="21" y="63"/>
                  </a:cubicBezTo>
                  <a:cubicBezTo>
                    <a:pt x="21" y="64"/>
                    <a:pt x="20" y="64"/>
                    <a:pt x="18" y="65"/>
                  </a:cubicBezTo>
                  <a:cubicBezTo>
                    <a:pt x="17" y="66"/>
                    <a:pt x="16" y="68"/>
                    <a:pt x="14" y="69"/>
                  </a:cubicBezTo>
                  <a:cubicBezTo>
                    <a:pt x="12" y="70"/>
                    <a:pt x="13" y="72"/>
                    <a:pt x="13" y="74"/>
                  </a:cubicBezTo>
                  <a:cubicBezTo>
                    <a:pt x="12" y="77"/>
                    <a:pt x="10" y="80"/>
                    <a:pt x="9" y="81"/>
                  </a:cubicBezTo>
                  <a:cubicBezTo>
                    <a:pt x="9" y="82"/>
                    <a:pt x="7" y="82"/>
                    <a:pt x="6" y="83"/>
                  </a:cubicBezTo>
                  <a:cubicBezTo>
                    <a:pt x="5" y="84"/>
                    <a:pt x="7" y="85"/>
                    <a:pt x="7" y="87"/>
                  </a:cubicBezTo>
                  <a:cubicBezTo>
                    <a:pt x="7" y="89"/>
                    <a:pt x="6" y="88"/>
                    <a:pt x="6" y="89"/>
                  </a:cubicBezTo>
                  <a:cubicBezTo>
                    <a:pt x="6" y="91"/>
                    <a:pt x="7" y="90"/>
                    <a:pt x="8" y="90"/>
                  </a:cubicBezTo>
                  <a:cubicBezTo>
                    <a:pt x="10" y="91"/>
                    <a:pt x="10" y="91"/>
                    <a:pt x="10" y="93"/>
                  </a:cubicBezTo>
                  <a:cubicBezTo>
                    <a:pt x="10" y="95"/>
                    <a:pt x="8" y="94"/>
                    <a:pt x="8" y="96"/>
                  </a:cubicBezTo>
                  <a:cubicBezTo>
                    <a:pt x="8" y="97"/>
                    <a:pt x="6" y="97"/>
                    <a:pt x="5" y="97"/>
                  </a:cubicBezTo>
                  <a:cubicBezTo>
                    <a:pt x="5" y="97"/>
                    <a:pt x="4" y="98"/>
                    <a:pt x="3" y="98"/>
                  </a:cubicBezTo>
                  <a:cubicBezTo>
                    <a:pt x="4" y="98"/>
                    <a:pt x="3" y="99"/>
                    <a:pt x="2" y="100"/>
                  </a:cubicBezTo>
                  <a:cubicBezTo>
                    <a:pt x="0" y="101"/>
                    <a:pt x="2" y="102"/>
                    <a:pt x="2" y="102"/>
                  </a:cubicBezTo>
                  <a:cubicBezTo>
                    <a:pt x="71" y="141"/>
                    <a:pt x="71" y="141"/>
                    <a:pt x="71" y="141"/>
                  </a:cubicBezTo>
                  <a:cubicBezTo>
                    <a:pt x="71" y="141"/>
                    <a:pt x="81" y="142"/>
                    <a:pt x="84" y="143"/>
                  </a:cubicBezTo>
                  <a:cubicBezTo>
                    <a:pt x="85" y="144"/>
                    <a:pt x="98" y="145"/>
                    <a:pt x="109" y="146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76" y="8"/>
                    <a:pt x="46" y="2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9" name="Freeform 10"/>
            <p:cNvSpPr>
              <a:spLocks/>
            </p:cNvSpPr>
            <p:nvPr/>
          </p:nvSpPr>
          <p:spPr bwMode="auto">
            <a:xfrm>
              <a:off x="2050768" y="2270945"/>
              <a:ext cx="724459" cy="564242"/>
            </a:xfrm>
            <a:custGeom>
              <a:avLst/>
              <a:gdLst>
                <a:gd name="T0" fmla="*/ 135 w 135"/>
                <a:gd name="T1" fmla="*/ 13 h 105"/>
                <a:gd name="T2" fmla="*/ 131 w 135"/>
                <a:gd name="T3" fmla="*/ 11 h 105"/>
                <a:gd name="T4" fmla="*/ 12 w 135"/>
                <a:gd name="T5" fmla="*/ 0 h 105"/>
                <a:gd name="T6" fmla="*/ 0 w 135"/>
                <a:gd name="T7" fmla="*/ 94 h 105"/>
                <a:gd name="T8" fmla="*/ 94 w 135"/>
                <a:gd name="T9" fmla="*/ 103 h 105"/>
                <a:gd name="T10" fmla="*/ 94 w 135"/>
                <a:gd name="T11" fmla="*/ 103 h 105"/>
                <a:gd name="T12" fmla="*/ 112 w 135"/>
                <a:gd name="T13" fmla="*/ 104 h 105"/>
                <a:gd name="T14" fmla="*/ 112 w 135"/>
                <a:gd name="T15" fmla="*/ 104 h 105"/>
                <a:gd name="T16" fmla="*/ 130 w 135"/>
                <a:gd name="T17" fmla="*/ 105 h 105"/>
                <a:gd name="T18" fmla="*/ 135 w 135"/>
                <a:gd name="T19" fmla="*/ 1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5" h="105">
                  <a:moveTo>
                    <a:pt x="135" y="13"/>
                  </a:moveTo>
                  <a:cubicBezTo>
                    <a:pt x="135" y="10"/>
                    <a:pt x="131" y="11"/>
                    <a:pt x="131" y="11"/>
                  </a:cubicBezTo>
                  <a:cubicBezTo>
                    <a:pt x="113" y="13"/>
                    <a:pt x="12" y="0"/>
                    <a:pt x="12" y="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26" y="97"/>
                    <a:pt x="57" y="101"/>
                    <a:pt x="94" y="103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100" y="103"/>
                    <a:pt x="106" y="104"/>
                    <a:pt x="112" y="104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8" y="105"/>
                    <a:pt x="124" y="105"/>
                    <a:pt x="130" y="105"/>
                  </a:cubicBezTo>
                  <a:cubicBezTo>
                    <a:pt x="132" y="74"/>
                    <a:pt x="135" y="16"/>
                    <a:pt x="135" y="13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0" name="Freeform 11"/>
            <p:cNvSpPr>
              <a:spLocks/>
            </p:cNvSpPr>
            <p:nvPr/>
          </p:nvSpPr>
          <p:spPr bwMode="auto">
            <a:xfrm>
              <a:off x="1030753" y="1958473"/>
              <a:ext cx="638877" cy="984190"/>
            </a:xfrm>
            <a:custGeom>
              <a:avLst/>
              <a:gdLst>
                <a:gd name="T0" fmla="*/ 17 w 119"/>
                <a:gd name="T1" fmla="*/ 0 h 183"/>
                <a:gd name="T2" fmla="*/ 0 w 119"/>
                <a:gd name="T3" fmla="*/ 70 h 183"/>
                <a:gd name="T4" fmla="*/ 79 w 119"/>
                <a:gd name="T5" fmla="*/ 183 h 183"/>
                <a:gd name="T6" fmla="*/ 80 w 119"/>
                <a:gd name="T7" fmla="*/ 180 h 183"/>
                <a:gd name="T8" fmla="*/ 82 w 119"/>
                <a:gd name="T9" fmla="*/ 177 h 183"/>
                <a:gd name="T10" fmla="*/ 81 w 119"/>
                <a:gd name="T11" fmla="*/ 172 h 183"/>
                <a:gd name="T12" fmla="*/ 82 w 119"/>
                <a:gd name="T13" fmla="*/ 167 h 183"/>
                <a:gd name="T14" fmla="*/ 83 w 119"/>
                <a:gd name="T15" fmla="*/ 163 h 183"/>
                <a:gd name="T16" fmla="*/ 83 w 119"/>
                <a:gd name="T17" fmla="*/ 160 h 183"/>
                <a:gd name="T18" fmla="*/ 84 w 119"/>
                <a:gd name="T19" fmla="*/ 156 h 183"/>
                <a:gd name="T20" fmla="*/ 89 w 119"/>
                <a:gd name="T21" fmla="*/ 158 h 183"/>
                <a:gd name="T22" fmla="*/ 91 w 119"/>
                <a:gd name="T23" fmla="*/ 160 h 183"/>
                <a:gd name="T24" fmla="*/ 94 w 119"/>
                <a:gd name="T25" fmla="*/ 158 h 183"/>
                <a:gd name="T26" fmla="*/ 99 w 119"/>
                <a:gd name="T27" fmla="*/ 138 h 183"/>
                <a:gd name="T28" fmla="*/ 99 w 119"/>
                <a:gd name="T29" fmla="*/ 138 h 183"/>
                <a:gd name="T30" fmla="*/ 99 w 119"/>
                <a:gd name="T31" fmla="*/ 138 h 183"/>
                <a:gd name="T32" fmla="*/ 99 w 119"/>
                <a:gd name="T33" fmla="*/ 138 h 183"/>
                <a:gd name="T34" fmla="*/ 119 w 119"/>
                <a:gd name="T35" fmla="*/ 22 h 183"/>
                <a:gd name="T36" fmla="*/ 17 w 119"/>
                <a:gd name="T37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9" h="183">
                  <a:moveTo>
                    <a:pt x="17" y="0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79" y="183"/>
                    <a:pt x="79" y="183"/>
                    <a:pt x="79" y="183"/>
                  </a:cubicBezTo>
                  <a:cubicBezTo>
                    <a:pt x="79" y="182"/>
                    <a:pt x="79" y="181"/>
                    <a:pt x="80" y="180"/>
                  </a:cubicBezTo>
                  <a:cubicBezTo>
                    <a:pt x="81" y="179"/>
                    <a:pt x="82" y="180"/>
                    <a:pt x="82" y="177"/>
                  </a:cubicBezTo>
                  <a:cubicBezTo>
                    <a:pt x="82" y="175"/>
                    <a:pt x="81" y="174"/>
                    <a:pt x="81" y="172"/>
                  </a:cubicBezTo>
                  <a:cubicBezTo>
                    <a:pt x="81" y="169"/>
                    <a:pt x="83" y="170"/>
                    <a:pt x="82" y="167"/>
                  </a:cubicBezTo>
                  <a:cubicBezTo>
                    <a:pt x="82" y="165"/>
                    <a:pt x="82" y="164"/>
                    <a:pt x="83" y="163"/>
                  </a:cubicBezTo>
                  <a:cubicBezTo>
                    <a:pt x="83" y="162"/>
                    <a:pt x="83" y="161"/>
                    <a:pt x="83" y="160"/>
                  </a:cubicBezTo>
                  <a:cubicBezTo>
                    <a:pt x="82" y="158"/>
                    <a:pt x="81" y="157"/>
                    <a:pt x="84" y="156"/>
                  </a:cubicBezTo>
                  <a:cubicBezTo>
                    <a:pt x="87" y="156"/>
                    <a:pt x="88" y="156"/>
                    <a:pt x="89" y="158"/>
                  </a:cubicBezTo>
                  <a:cubicBezTo>
                    <a:pt x="90" y="160"/>
                    <a:pt x="89" y="162"/>
                    <a:pt x="91" y="160"/>
                  </a:cubicBezTo>
                  <a:cubicBezTo>
                    <a:pt x="93" y="159"/>
                    <a:pt x="94" y="159"/>
                    <a:pt x="94" y="158"/>
                  </a:cubicBezTo>
                  <a:cubicBezTo>
                    <a:pt x="95" y="156"/>
                    <a:pt x="99" y="139"/>
                    <a:pt x="99" y="138"/>
                  </a:cubicBezTo>
                  <a:cubicBezTo>
                    <a:pt x="99" y="138"/>
                    <a:pt x="99" y="138"/>
                    <a:pt x="99" y="138"/>
                  </a:cubicBezTo>
                  <a:cubicBezTo>
                    <a:pt x="99" y="138"/>
                    <a:pt x="99" y="138"/>
                    <a:pt x="99" y="138"/>
                  </a:cubicBezTo>
                  <a:cubicBezTo>
                    <a:pt x="99" y="138"/>
                    <a:pt x="99" y="138"/>
                    <a:pt x="99" y="138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82" y="15"/>
                    <a:pt x="47" y="8"/>
                    <a:pt x="17" y="0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1562156" y="2076894"/>
              <a:ext cx="552301" cy="698585"/>
            </a:xfrm>
            <a:custGeom>
              <a:avLst/>
              <a:gdLst>
                <a:gd name="T0" fmla="*/ 102 w 103"/>
                <a:gd name="T1" fmla="*/ 36 h 130"/>
                <a:gd name="T2" fmla="*/ 67 w 103"/>
                <a:gd name="T3" fmla="*/ 32 h 130"/>
                <a:gd name="T4" fmla="*/ 71 w 103"/>
                <a:gd name="T5" fmla="*/ 9 h 130"/>
                <a:gd name="T6" fmla="*/ 20 w 103"/>
                <a:gd name="T7" fmla="*/ 0 h 130"/>
                <a:gd name="T8" fmla="*/ 0 w 103"/>
                <a:gd name="T9" fmla="*/ 116 h 130"/>
                <a:gd name="T10" fmla="*/ 1 w 103"/>
                <a:gd name="T11" fmla="*/ 116 h 130"/>
                <a:gd name="T12" fmla="*/ 2 w 103"/>
                <a:gd name="T13" fmla="*/ 116 h 130"/>
                <a:gd name="T14" fmla="*/ 2 w 103"/>
                <a:gd name="T15" fmla="*/ 116 h 130"/>
                <a:gd name="T16" fmla="*/ 2 w 103"/>
                <a:gd name="T17" fmla="*/ 116 h 130"/>
                <a:gd name="T18" fmla="*/ 2 w 103"/>
                <a:gd name="T19" fmla="*/ 116 h 130"/>
                <a:gd name="T20" fmla="*/ 91 w 103"/>
                <a:gd name="T21" fmla="*/ 130 h 130"/>
                <a:gd name="T22" fmla="*/ 103 w 103"/>
                <a:gd name="T23" fmla="*/ 37 h 130"/>
                <a:gd name="T24" fmla="*/ 102 w 103"/>
                <a:gd name="T25" fmla="*/ 3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3" h="130">
                  <a:moveTo>
                    <a:pt x="102" y="36"/>
                  </a:moveTo>
                  <a:cubicBezTo>
                    <a:pt x="67" y="32"/>
                    <a:pt x="67" y="32"/>
                    <a:pt x="67" y="32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54" y="6"/>
                    <a:pt x="37" y="4"/>
                    <a:pt x="20" y="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0" y="116"/>
                    <a:pt x="1" y="116"/>
                  </a:cubicBezTo>
                  <a:cubicBezTo>
                    <a:pt x="1" y="116"/>
                    <a:pt x="1" y="116"/>
                    <a:pt x="2" y="116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2" y="116"/>
                    <a:pt x="2" y="116"/>
                    <a:pt x="2" y="116"/>
                  </a:cubicBezTo>
                  <a:cubicBezTo>
                    <a:pt x="11" y="117"/>
                    <a:pt x="41" y="124"/>
                    <a:pt x="91" y="130"/>
                  </a:cubicBezTo>
                  <a:cubicBezTo>
                    <a:pt x="103" y="37"/>
                    <a:pt x="103" y="37"/>
                    <a:pt x="103" y="37"/>
                  </a:cubicBezTo>
                  <a:lnTo>
                    <a:pt x="102" y="3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2" name="Freeform 13"/>
            <p:cNvSpPr>
              <a:spLocks/>
            </p:cNvSpPr>
            <p:nvPr/>
          </p:nvSpPr>
          <p:spPr bwMode="auto">
            <a:xfrm>
              <a:off x="746144" y="1351440"/>
              <a:ext cx="800089" cy="671717"/>
            </a:xfrm>
            <a:custGeom>
              <a:avLst/>
              <a:gdLst>
                <a:gd name="T0" fmla="*/ 122 w 149"/>
                <a:gd name="T1" fmla="*/ 30 h 125"/>
                <a:gd name="T2" fmla="*/ 110 w 149"/>
                <a:gd name="T3" fmla="*/ 27 h 125"/>
                <a:gd name="T4" fmla="*/ 105 w 149"/>
                <a:gd name="T5" fmla="*/ 27 h 125"/>
                <a:gd name="T6" fmla="*/ 100 w 149"/>
                <a:gd name="T7" fmla="*/ 27 h 125"/>
                <a:gd name="T8" fmla="*/ 98 w 149"/>
                <a:gd name="T9" fmla="*/ 28 h 125"/>
                <a:gd name="T10" fmla="*/ 90 w 149"/>
                <a:gd name="T11" fmla="*/ 28 h 125"/>
                <a:gd name="T12" fmla="*/ 85 w 149"/>
                <a:gd name="T13" fmla="*/ 28 h 125"/>
                <a:gd name="T14" fmla="*/ 81 w 149"/>
                <a:gd name="T15" fmla="*/ 26 h 125"/>
                <a:gd name="T16" fmla="*/ 76 w 149"/>
                <a:gd name="T17" fmla="*/ 27 h 125"/>
                <a:gd name="T18" fmla="*/ 73 w 149"/>
                <a:gd name="T19" fmla="*/ 26 h 125"/>
                <a:gd name="T20" fmla="*/ 71 w 149"/>
                <a:gd name="T21" fmla="*/ 25 h 125"/>
                <a:gd name="T22" fmla="*/ 68 w 149"/>
                <a:gd name="T23" fmla="*/ 23 h 125"/>
                <a:gd name="T24" fmla="*/ 63 w 149"/>
                <a:gd name="T25" fmla="*/ 23 h 125"/>
                <a:gd name="T26" fmla="*/ 59 w 149"/>
                <a:gd name="T27" fmla="*/ 23 h 125"/>
                <a:gd name="T28" fmla="*/ 53 w 149"/>
                <a:gd name="T29" fmla="*/ 23 h 125"/>
                <a:gd name="T30" fmla="*/ 48 w 149"/>
                <a:gd name="T31" fmla="*/ 21 h 125"/>
                <a:gd name="T32" fmla="*/ 47 w 149"/>
                <a:gd name="T33" fmla="*/ 17 h 125"/>
                <a:gd name="T34" fmla="*/ 48 w 149"/>
                <a:gd name="T35" fmla="*/ 10 h 125"/>
                <a:gd name="T36" fmla="*/ 44 w 149"/>
                <a:gd name="T37" fmla="*/ 5 h 125"/>
                <a:gd name="T38" fmla="*/ 41 w 149"/>
                <a:gd name="T39" fmla="*/ 5 h 125"/>
                <a:gd name="T40" fmla="*/ 39 w 149"/>
                <a:gd name="T41" fmla="*/ 2 h 125"/>
                <a:gd name="T42" fmla="*/ 34 w 149"/>
                <a:gd name="T43" fmla="*/ 0 h 125"/>
                <a:gd name="T44" fmla="*/ 34 w 149"/>
                <a:gd name="T45" fmla="*/ 1 h 125"/>
                <a:gd name="T46" fmla="*/ 34 w 149"/>
                <a:gd name="T47" fmla="*/ 4 h 125"/>
                <a:gd name="T48" fmla="*/ 33 w 149"/>
                <a:gd name="T49" fmla="*/ 5 h 125"/>
                <a:gd name="T50" fmla="*/ 30 w 149"/>
                <a:gd name="T51" fmla="*/ 14 h 125"/>
                <a:gd name="T52" fmla="*/ 27 w 149"/>
                <a:gd name="T53" fmla="*/ 23 h 125"/>
                <a:gd name="T54" fmla="*/ 24 w 149"/>
                <a:gd name="T55" fmla="*/ 30 h 125"/>
                <a:gd name="T56" fmla="*/ 22 w 149"/>
                <a:gd name="T57" fmla="*/ 34 h 125"/>
                <a:gd name="T58" fmla="*/ 22 w 149"/>
                <a:gd name="T59" fmla="*/ 37 h 125"/>
                <a:gd name="T60" fmla="*/ 21 w 149"/>
                <a:gd name="T61" fmla="*/ 40 h 125"/>
                <a:gd name="T62" fmla="*/ 19 w 149"/>
                <a:gd name="T63" fmla="*/ 43 h 125"/>
                <a:gd name="T64" fmla="*/ 15 w 149"/>
                <a:gd name="T65" fmla="*/ 53 h 125"/>
                <a:gd name="T66" fmla="*/ 13 w 149"/>
                <a:gd name="T67" fmla="*/ 59 h 125"/>
                <a:gd name="T68" fmla="*/ 10 w 149"/>
                <a:gd name="T69" fmla="*/ 63 h 125"/>
                <a:gd name="T70" fmla="*/ 8 w 149"/>
                <a:gd name="T71" fmla="*/ 64 h 125"/>
                <a:gd name="T72" fmla="*/ 5 w 149"/>
                <a:gd name="T73" fmla="*/ 70 h 125"/>
                <a:gd name="T74" fmla="*/ 3 w 149"/>
                <a:gd name="T75" fmla="*/ 75 h 125"/>
                <a:gd name="T76" fmla="*/ 3 w 149"/>
                <a:gd name="T77" fmla="*/ 80 h 125"/>
                <a:gd name="T78" fmla="*/ 1 w 149"/>
                <a:gd name="T79" fmla="*/ 84 h 125"/>
                <a:gd name="T80" fmla="*/ 2 w 149"/>
                <a:gd name="T81" fmla="*/ 94 h 125"/>
                <a:gd name="T82" fmla="*/ 3 w 149"/>
                <a:gd name="T83" fmla="*/ 96 h 125"/>
                <a:gd name="T84" fmla="*/ 122 w 149"/>
                <a:gd name="T85" fmla="*/ 125 h 125"/>
                <a:gd name="T86" fmla="*/ 130 w 149"/>
                <a:gd name="T87" fmla="*/ 86 h 125"/>
                <a:gd name="T88" fmla="*/ 133 w 149"/>
                <a:gd name="T89" fmla="*/ 81 h 125"/>
                <a:gd name="T90" fmla="*/ 133 w 149"/>
                <a:gd name="T91" fmla="*/ 78 h 125"/>
                <a:gd name="T92" fmla="*/ 133 w 149"/>
                <a:gd name="T93" fmla="*/ 74 h 125"/>
                <a:gd name="T94" fmla="*/ 130 w 149"/>
                <a:gd name="T95" fmla="*/ 69 h 125"/>
                <a:gd name="T96" fmla="*/ 139 w 149"/>
                <a:gd name="T97" fmla="*/ 59 h 125"/>
                <a:gd name="T98" fmla="*/ 140 w 149"/>
                <a:gd name="T99" fmla="*/ 56 h 125"/>
                <a:gd name="T100" fmla="*/ 144 w 149"/>
                <a:gd name="T101" fmla="*/ 52 h 125"/>
                <a:gd name="T102" fmla="*/ 148 w 149"/>
                <a:gd name="T103" fmla="*/ 46 h 125"/>
                <a:gd name="T104" fmla="*/ 146 w 149"/>
                <a:gd name="T105" fmla="*/ 39 h 125"/>
                <a:gd name="T106" fmla="*/ 143 w 149"/>
                <a:gd name="T107" fmla="*/ 34 h 125"/>
                <a:gd name="T108" fmla="*/ 143 w 149"/>
                <a:gd name="T109" fmla="*/ 34 h 125"/>
                <a:gd name="T110" fmla="*/ 122 w 149"/>
                <a:gd name="T111" fmla="*/ 3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9" h="125">
                  <a:moveTo>
                    <a:pt x="122" y="30"/>
                  </a:moveTo>
                  <a:cubicBezTo>
                    <a:pt x="119" y="29"/>
                    <a:pt x="111" y="27"/>
                    <a:pt x="110" y="27"/>
                  </a:cubicBezTo>
                  <a:cubicBezTo>
                    <a:pt x="109" y="28"/>
                    <a:pt x="106" y="28"/>
                    <a:pt x="105" y="27"/>
                  </a:cubicBezTo>
                  <a:cubicBezTo>
                    <a:pt x="103" y="27"/>
                    <a:pt x="101" y="26"/>
                    <a:pt x="100" y="27"/>
                  </a:cubicBezTo>
                  <a:cubicBezTo>
                    <a:pt x="100" y="28"/>
                    <a:pt x="102" y="28"/>
                    <a:pt x="98" y="28"/>
                  </a:cubicBezTo>
                  <a:cubicBezTo>
                    <a:pt x="94" y="27"/>
                    <a:pt x="91" y="27"/>
                    <a:pt x="90" y="28"/>
                  </a:cubicBezTo>
                  <a:cubicBezTo>
                    <a:pt x="90" y="29"/>
                    <a:pt x="86" y="29"/>
                    <a:pt x="85" y="28"/>
                  </a:cubicBezTo>
                  <a:cubicBezTo>
                    <a:pt x="84" y="26"/>
                    <a:pt x="82" y="26"/>
                    <a:pt x="81" y="26"/>
                  </a:cubicBezTo>
                  <a:cubicBezTo>
                    <a:pt x="80" y="27"/>
                    <a:pt x="77" y="28"/>
                    <a:pt x="76" y="27"/>
                  </a:cubicBezTo>
                  <a:cubicBezTo>
                    <a:pt x="76" y="26"/>
                    <a:pt x="73" y="26"/>
                    <a:pt x="73" y="26"/>
                  </a:cubicBezTo>
                  <a:cubicBezTo>
                    <a:pt x="72" y="26"/>
                    <a:pt x="72" y="26"/>
                    <a:pt x="71" y="25"/>
                  </a:cubicBezTo>
                  <a:cubicBezTo>
                    <a:pt x="70" y="24"/>
                    <a:pt x="69" y="23"/>
                    <a:pt x="68" y="23"/>
                  </a:cubicBezTo>
                  <a:cubicBezTo>
                    <a:pt x="66" y="23"/>
                    <a:pt x="66" y="24"/>
                    <a:pt x="63" y="23"/>
                  </a:cubicBezTo>
                  <a:cubicBezTo>
                    <a:pt x="61" y="22"/>
                    <a:pt x="61" y="23"/>
                    <a:pt x="59" y="23"/>
                  </a:cubicBezTo>
                  <a:cubicBezTo>
                    <a:pt x="57" y="24"/>
                    <a:pt x="54" y="24"/>
                    <a:pt x="53" y="23"/>
                  </a:cubicBezTo>
                  <a:cubicBezTo>
                    <a:pt x="51" y="21"/>
                    <a:pt x="48" y="22"/>
                    <a:pt x="48" y="21"/>
                  </a:cubicBezTo>
                  <a:cubicBezTo>
                    <a:pt x="47" y="20"/>
                    <a:pt x="47" y="19"/>
                    <a:pt x="47" y="17"/>
                  </a:cubicBezTo>
                  <a:cubicBezTo>
                    <a:pt x="48" y="16"/>
                    <a:pt x="50" y="12"/>
                    <a:pt x="48" y="10"/>
                  </a:cubicBezTo>
                  <a:cubicBezTo>
                    <a:pt x="47" y="7"/>
                    <a:pt x="46" y="5"/>
                    <a:pt x="44" y="5"/>
                  </a:cubicBezTo>
                  <a:cubicBezTo>
                    <a:pt x="42" y="5"/>
                    <a:pt x="42" y="7"/>
                    <a:pt x="41" y="5"/>
                  </a:cubicBezTo>
                  <a:cubicBezTo>
                    <a:pt x="41" y="3"/>
                    <a:pt x="41" y="3"/>
                    <a:pt x="39" y="2"/>
                  </a:cubicBezTo>
                  <a:cubicBezTo>
                    <a:pt x="39" y="2"/>
                    <a:pt x="36" y="1"/>
                    <a:pt x="34" y="0"/>
                  </a:cubicBezTo>
                  <a:cubicBezTo>
                    <a:pt x="34" y="0"/>
                    <a:pt x="34" y="1"/>
                    <a:pt x="34" y="1"/>
                  </a:cubicBezTo>
                  <a:cubicBezTo>
                    <a:pt x="34" y="2"/>
                    <a:pt x="34" y="3"/>
                    <a:pt x="34" y="4"/>
                  </a:cubicBezTo>
                  <a:cubicBezTo>
                    <a:pt x="33" y="5"/>
                    <a:pt x="34" y="3"/>
                    <a:pt x="33" y="5"/>
                  </a:cubicBezTo>
                  <a:cubicBezTo>
                    <a:pt x="33" y="7"/>
                    <a:pt x="31" y="11"/>
                    <a:pt x="30" y="14"/>
                  </a:cubicBezTo>
                  <a:cubicBezTo>
                    <a:pt x="30" y="17"/>
                    <a:pt x="28" y="20"/>
                    <a:pt x="27" y="23"/>
                  </a:cubicBezTo>
                  <a:cubicBezTo>
                    <a:pt x="26" y="26"/>
                    <a:pt x="25" y="27"/>
                    <a:pt x="24" y="30"/>
                  </a:cubicBezTo>
                  <a:cubicBezTo>
                    <a:pt x="23" y="33"/>
                    <a:pt x="22" y="32"/>
                    <a:pt x="22" y="34"/>
                  </a:cubicBezTo>
                  <a:cubicBezTo>
                    <a:pt x="22" y="36"/>
                    <a:pt x="23" y="36"/>
                    <a:pt x="22" y="37"/>
                  </a:cubicBezTo>
                  <a:cubicBezTo>
                    <a:pt x="21" y="38"/>
                    <a:pt x="21" y="39"/>
                    <a:pt x="21" y="40"/>
                  </a:cubicBezTo>
                  <a:cubicBezTo>
                    <a:pt x="21" y="42"/>
                    <a:pt x="20" y="40"/>
                    <a:pt x="19" y="43"/>
                  </a:cubicBezTo>
                  <a:cubicBezTo>
                    <a:pt x="18" y="46"/>
                    <a:pt x="16" y="51"/>
                    <a:pt x="15" y="53"/>
                  </a:cubicBezTo>
                  <a:cubicBezTo>
                    <a:pt x="15" y="55"/>
                    <a:pt x="14" y="58"/>
                    <a:pt x="13" y="59"/>
                  </a:cubicBezTo>
                  <a:cubicBezTo>
                    <a:pt x="12" y="60"/>
                    <a:pt x="11" y="61"/>
                    <a:pt x="10" y="63"/>
                  </a:cubicBezTo>
                  <a:cubicBezTo>
                    <a:pt x="10" y="64"/>
                    <a:pt x="8" y="62"/>
                    <a:pt x="8" y="64"/>
                  </a:cubicBezTo>
                  <a:cubicBezTo>
                    <a:pt x="9" y="66"/>
                    <a:pt x="6" y="69"/>
                    <a:pt x="5" y="70"/>
                  </a:cubicBezTo>
                  <a:cubicBezTo>
                    <a:pt x="5" y="70"/>
                    <a:pt x="3" y="72"/>
                    <a:pt x="3" y="75"/>
                  </a:cubicBezTo>
                  <a:cubicBezTo>
                    <a:pt x="3" y="77"/>
                    <a:pt x="5" y="79"/>
                    <a:pt x="3" y="80"/>
                  </a:cubicBezTo>
                  <a:cubicBezTo>
                    <a:pt x="2" y="81"/>
                    <a:pt x="1" y="83"/>
                    <a:pt x="1" y="84"/>
                  </a:cubicBezTo>
                  <a:cubicBezTo>
                    <a:pt x="1" y="86"/>
                    <a:pt x="0" y="91"/>
                    <a:pt x="2" y="94"/>
                  </a:cubicBezTo>
                  <a:cubicBezTo>
                    <a:pt x="3" y="95"/>
                    <a:pt x="3" y="95"/>
                    <a:pt x="3" y="96"/>
                  </a:cubicBezTo>
                  <a:cubicBezTo>
                    <a:pt x="19" y="100"/>
                    <a:pt x="65" y="113"/>
                    <a:pt x="122" y="125"/>
                  </a:cubicBezTo>
                  <a:cubicBezTo>
                    <a:pt x="123" y="118"/>
                    <a:pt x="130" y="87"/>
                    <a:pt x="130" y="86"/>
                  </a:cubicBezTo>
                  <a:cubicBezTo>
                    <a:pt x="130" y="85"/>
                    <a:pt x="132" y="82"/>
                    <a:pt x="133" y="81"/>
                  </a:cubicBezTo>
                  <a:cubicBezTo>
                    <a:pt x="133" y="80"/>
                    <a:pt x="132" y="79"/>
                    <a:pt x="133" y="78"/>
                  </a:cubicBezTo>
                  <a:cubicBezTo>
                    <a:pt x="134" y="77"/>
                    <a:pt x="136" y="75"/>
                    <a:pt x="133" y="74"/>
                  </a:cubicBezTo>
                  <a:cubicBezTo>
                    <a:pt x="130" y="72"/>
                    <a:pt x="131" y="71"/>
                    <a:pt x="130" y="69"/>
                  </a:cubicBezTo>
                  <a:cubicBezTo>
                    <a:pt x="130" y="66"/>
                    <a:pt x="139" y="60"/>
                    <a:pt x="139" y="59"/>
                  </a:cubicBezTo>
                  <a:cubicBezTo>
                    <a:pt x="139" y="58"/>
                    <a:pt x="139" y="57"/>
                    <a:pt x="140" y="56"/>
                  </a:cubicBezTo>
                  <a:cubicBezTo>
                    <a:pt x="141" y="54"/>
                    <a:pt x="144" y="53"/>
                    <a:pt x="144" y="52"/>
                  </a:cubicBezTo>
                  <a:cubicBezTo>
                    <a:pt x="144" y="51"/>
                    <a:pt x="147" y="47"/>
                    <a:pt x="148" y="46"/>
                  </a:cubicBezTo>
                  <a:cubicBezTo>
                    <a:pt x="149" y="45"/>
                    <a:pt x="148" y="41"/>
                    <a:pt x="146" y="39"/>
                  </a:cubicBezTo>
                  <a:cubicBezTo>
                    <a:pt x="144" y="38"/>
                    <a:pt x="144" y="36"/>
                    <a:pt x="143" y="34"/>
                  </a:cubicBezTo>
                  <a:cubicBezTo>
                    <a:pt x="143" y="34"/>
                    <a:pt x="143" y="34"/>
                    <a:pt x="143" y="34"/>
                  </a:cubicBezTo>
                  <a:cubicBezTo>
                    <a:pt x="143" y="34"/>
                    <a:pt x="125" y="32"/>
                    <a:pt x="122" y="3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3" name="Freeform 14"/>
            <p:cNvSpPr>
              <a:spLocks/>
            </p:cNvSpPr>
            <p:nvPr/>
          </p:nvSpPr>
          <p:spPr bwMode="auto">
            <a:xfrm>
              <a:off x="923278" y="1050909"/>
              <a:ext cx="654799" cy="483636"/>
            </a:xfrm>
            <a:custGeom>
              <a:avLst/>
              <a:gdLst>
                <a:gd name="T0" fmla="*/ 122 w 122"/>
                <a:gd name="T1" fmla="*/ 21 h 90"/>
                <a:gd name="T2" fmla="*/ 35 w 122"/>
                <a:gd name="T3" fmla="*/ 1 h 90"/>
                <a:gd name="T4" fmla="*/ 38 w 122"/>
                <a:gd name="T5" fmla="*/ 6 h 90"/>
                <a:gd name="T6" fmla="*/ 37 w 122"/>
                <a:gd name="T7" fmla="*/ 11 h 90"/>
                <a:gd name="T8" fmla="*/ 36 w 122"/>
                <a:gd name="T9" fmla="*/ 13 h 90"/>
                <a:gd name="T10" fmla="*/ 37 w 122"/>
                <a:gd name="T11" fmla="*/ 16 h 90"/>
                <a:gd name="T12" fmla="*/ 37 w 122"/>
                <a:gd name="T13" fmla="*/ 20 h 90"/>
                <a:gd name="T14" fmla="*/ 38 w 122"/>
                <a:gd name="T15" fmla="*/ 25 h 90"/>
                <a:gd name="T16" fmla="*/ 34 w 122"/>
                <a:gd name="T17" fmla="*/ 30 h 90"/>
                <a:gd name="T18" fmla="*/ 34 w 122"/>
                <a:gd name="T19" fmla="*/ 35 h 90"/>
                <a:gd name="T20" fmla="*/ 32 w 122"/>
                <a:gd name="T21" fmla="*/ 39 h 90"/>
                <a:gd name="T22" fmla="*/ 25 w 122"/>
                <a:gd name="T23" fmla="*/ 42 h 90"/>
                <a:gd name="T24" fmla="*/ 24 w 122"/>
                <a:gd name="T25" fmla="*/ 38 h 90"/>
                <a:gd name="T26" fmla="*/ 25 w 122"/>
                <a:gd name="T27" fmla="*/ 40 h 90"/>
                <a:gd name="T28" fmla="*/ 28 w 122"/>
                <a:gd name="T29" fmla="*/ 37 h 90"/>
                <a:gd name="T30" fmla="*/ 31 w 122"/>
                <a:gd name="T31" fmla="*/ 36 h 90"/>
                <a:gd name="T32" fmla="*/ 30 w 122"/>
                <a:gd name="T33" fmla="*/ 32 h 90"/>
                <a:gd name="T34" fmla="*/ 33 w 122"/>
                <a:gd name="T35" fmla="*/ 28 h 90"/>
                <a:gd name="T36" fmla="*/ 31 w 122"/>
                <a:gd name="T37" fmla="*/ 25 h 90"/>
                <a:gd name="T38" fmla="*/ 29 w 122"/>
                <a:gd name="T39" fmla="*/ 20 h 90"/>
                <a:gd name="T40" fmla="*/ 25 w 122"/>
                <a:gd name="T41" fmla="*/ 17 h 90"/>
                <a:gd name="T42" fmla="*/ 5 w 122"/>
                <a:gd name="T43" fmla="*/ 6 h 90"/>
                <a:gd name="T44" fmla="*/ 4 w 122"/>
                <a:gd name="T45" fmla="*/ 8 h 90"/>
                <a:gd name="T46" fmla="*/ 3 w 122"/>
                <a:gd name="T47" fmla="*/ 18 h 90"/>
                <a:gd name="T48" fmla="*/ 4 w 122"/>
                <a:gd name="T49" fmla="*/ 30 h 90"/>
                <a:gd name="T50" fmla="*/ 3 w 122"/>
                <a:gd name="T51" fmla="*/ 36 h 90"/>
                <a:gd name="T52" fmla="*/ 4 w 122"/>
                <a:gd name="T53" fmla="*/ 39 h 90"/>
                <a:gd name="T54" fmla="*/ 7 w 122"/>
                <a:gd name="T55" fmla="*/ 41 h 90"/>
                <a:gd name="T56" fmla="*/ 3 w 122"/>
                <a:gd name="T57" fmla="*/ 41 h 90"/>
                <a:gd name="T58" fmla="*/ 3 w 122"/>
                <a:gd name="T59" fmla="*/ 46 h 90"/>
                <a:gd name="T60" fmla="*/ 6 w 122"/>
                <a:gd name="T61" fmla="*/ 47 h 90"/>
                <a:gd name="T62" fmla="*/ 4 w 122"/>
                <a:gd name="T63" fmla="*/ 50 h 90"/>
                <a:gd name="T64" fmla="*/ 2 w 122"/>
                <a:gd name="T65" fmla="*/ 53 h 90"/>
                <a:gd name="T66" fmla="*/ 1 w 122"/>
                <a:gd name="T67" fmla="*/ 48 h 90"/>
                <a:gd name="T68" fmla="*/ 1 w 122"/>
                <a:gd name="T69" fmla="*/ 55 h 90"/>
                <a:gd name="T70" fmla="*/ 6 w 122"/>
                <a:gd name="T71" fmla="*/ 58 h 90"/>
                <a:gd name="T72" fmla="*/ 11 w 122"/>
                <a:gd name="T73" fmla="*/ 61 h 90"/>
                <a:gd name="T74" fmla="*/ 14 w 122"/>
                <a:gd name="T75" fmla="*/ 73 h 90"/>
                <a:gd name="T76" fmla="*/ 20 w 122"/>
                <a:gd name="T77" fmla="*/ 79 h 90"/>
                <a:gd name="T78" fmla="*/ 30 w 122"/>
                <a:gd name="T79" fmla="*/ 79 h 90"/>
                <a:gd name="T80" fmla="*/ 38 w 122"/>
                <a:gd name="T81" fmla="*/ 81 h 90"/>
                <a:gd name="T82" fmla="*/ 43 w 122"/>
                <a:gd name="T83" fmla="*/ 83 h 90"/>
                <a:gd name="T84" fmla="*/ 52 w 122"/>
                <a:gd name="T85" fmla="*/ 84 h 90"/>
                <a:gd name="T86" fmla="*/ 65 w 122"/>
                <a:gd name="T87" fmla="*/ 84 h 90"/>
                <a:gd name="T88" fmla="*/ 72 w 122"/>
                <a:gd name="T89" fmla="*/ 83 h 90"/>
                <a:gd name="T90" fmla="*/ 89 w 122"/>
                <a:gd name="T91" fmla="*/ 86 h 90"/>
                <a:gd name="T92" fmla="*/ 110 w 122"/>
                <a:gd name="T93" fmla="*/ 90 h 90"/>
                <a:gd name="T94" fmla="*/ 111 w 122"/>
                <a:gd name="T95" fmla="*/ 83 h 90"/>
                <a:gd name="T96" fmla="*/ 116 w 122"/>
                <a:gd name="T97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2" h="90">
                  <a:moveTo>
                    <a:pt x="116" y="50"/>
                  </a:moveTo>
                  <a:cubicBezTo>
                    <a:pt x="117" y="49"/>
                    <a:pt x="121" y="27"/>
                    <a:pt x="122" y="21"/>
                  </a:cubicBezTo>
                  <a:cubicBezTo>
                    <a:pt x="68" y="10"/>
                    <a:pt x="33" y="0"/>
                    <a:pt x="33" y="0"/>
                  </a:cubicBezTo>
                  <a:cubicBezTo>
                    <a:pt x="34" y="0"/>
                    <a:pt x="34" y="0"/>
                    <a:pt x="35" y="1"/>
                  </a:cubicBezTo>
                  <a:cubicBezTo>
                    <a:pt x="35" y="2"/>
                    <a:pt x="35" y="3"/>
                    <a:pt x="36" y="4"/>
                  </a:cubicBezTo>
                  <a:cubicBezTo>
                    <a:pt x="37" y="5"/>
                    <a:pt x="38" y="5"/>
                    <a:pt x="38" y="6"/>
                  </a:cubicBezTo>
                  <a:cubicBezTo>
                    <a:pt x="38" y="7"/>
                    <a:pt x="39" y="7"/>
                    <a:pt x="38" y="9"/>
                  </a:cubicBezTo>
                  <a:cubicBezTo>
                    <a:pt x="38" y="10"/>
                    <a:pt x="38" y="11"/>
                    <a:pt x="37" y="11"/>
                  </a:cubicBezTo>
                  <a:cubicBezTo>
                    <a:pt x="37" y="12"/>
                    <a:pt x="37" y="12"/>
                    <a:pt x="37" y="13"/>
                  </a:cubicBezTo>
                  <a:cubicBezTo>
                    <a:pt x="37" y="14"/>
                    <a:pt x="37" y="13"/>
                    <a:pt x="36" y="13"/>
                  </a:cubicBezTo>
                  <a:cubicBezTo>
                    <a:pt x="35" y="13"/>
                    <a:pt x="34" y="13"/>
                    <a:pt x="35" y="14"/>
                  </a:cubicBezTo>
                  <a:cubicBezTo>
                    <a:pt x="36" y="15"/>
                    <a:pt x="36" y="16"/>
                    <a:pt x="37" y="16"/>
                  </a:cubicBezTo>
                  <a:cubicBezTo>
                    <a:pt x="37" y="17"/>
                    <a:pt x="38" y="17"/>
                    <a:pt x="38" y="18"/>
                  </a:cubicBezTo>
                  <a:cubicBezTo>
                    <a:pt x="38" y="19"/>
                    <a:pt x="37" y="19"/>
                    <a:pt x="37" y="20"/>
                  </a:cubicBezTo>
                  <a:cubicBezTo>
                    <a:pt x="37" y="21"/>
                    <a:pt x="38" y="22"/>
                    <a:pt x="38" y="23"/>
                  </a:cubicBezTo>
                  <a:cubicBezTo>
                    <a:pt x="38" y="23"/>
                    <a:pt x="38" y="24"/>
                    <a:pt x="38" y="25"/>
                  </a:cubicBezTo>
                  <a:cubicBezTo>
                    <a:pt x="37" y="26"/>
                    <a:pt x="37" y="27"/>
                    <a:pt x="36" y="27"/>
                  </a:cubicBezTo>
                  <a:cubicBezTo>
                    <a:pt x="35" y="28"/>
                    <a:pt x="35" y="29"/>
                    <a:pt x="34" y="30"/>
                  </a:cubicBezTo>
                  <a:cubicBezTo>
                    <a:pt x="34" y="31"/>
                    <a:pt x="33" y="31"/>
                    <a:pt x="34" y="32"/>
                  </a:cubicBezTo>
                  <a:cubicBezTo>
                    <a:pt x="34" y="33"/>
                    <a:pt x="34" y="34"/>
                    <a:pt x="34" y="35"/>
                  </a:cubicBezTo>
                  <a:cubicBezTo>
                    <a:pt x="33" y="35"/>
                    <a:pt x="33" y="36"/>
                    <a:pt x="33" y="37"/>
                  </a:cubicBezTo>
                  <a:cubicBezTo>
                    <a:pt x="33" y="38"/>
                    <a:pt x="33" y="38"/>
                    <a:pt x="32" y="39"/>
                  </a:cubicBezTo>
                  <a:cubicBezTo>
                    <a:pt x="31" y="40"/>
                    <a:pt x="31" y="40"/>
                    <a:pt x="29" y="41"/>
                  </a:cubicBezTo>
                  <a:cubicBezTo>
                    <a:pt x="27" y="42"/>
                    <a:pt x="28" y="43"/>
                    <a:pt x="25" y="42"/>
                  </a:cubicBezTo>
                  <a:cubicBezTo>
                    <a:pt x="23" y="42"/>
                    <a:pt x="21" y="41"/>
                    <a:pt x="22" y="40"/>
                  </a:cubicBezTo>
                  <a:cubicBezTo>
                    <a:pt x="23" y="39"/>
                    <a:pt x="24" y="39"/>
                    <a:pt x="24" y="38"/>
                  </a:cubicBezTo>
                  <a:cubicBezTo>
                    <a:pt x="25" y="36"/>
                    <a:pt x="25" y="36"/>
                    <a:pt x="25" y="37"/>
                  </a:cubicBezTo>
                  <a:cubicBezTo>
                    <a:pt x="25" y="38"/>
                    <a:pt x="24" y="39"/>
                    <a:pt x="25" y="40"/>
                  </a:cubicBezTo>
                  <a:cubicBezTo>
                    <a:pt x="26" y="40"/>
                    <a:pt x="26" y="39"/>
                    <a:pt x="26" y="38"/>
                  </a:cubicBezTo>
                  <a:cubicBezTo>
                    <a:pt x="27" y="37"/>
                    <a:pt x="27" y="37"/>
                    <a:pt x="28" y="37"/>
                  </a:cubicBezTo>
                  <a:cubicBezTo>
                    <a:pt x="28" y="38"/>
                    <a:pt x="27" y="39"/>
                    <a:pt x="28" y="39"/>
                  </a:cubicBezTo>
                  <a:cubicBezTo>
                    <a:pt x="30" y="39"/>
                    <a:pt x="31" y="38"/>
                    <a:pt x="31" y="36"/>
                  </a:cubicBezTo>
                  <a:cubicBezTo>
                    <a:pt x="31" y="35"/>
                    <a:pt x="32" y="33"/>
                    <a:pt x="31" y="33"/>
                  </a:cubicBezTo>
                  <a:cubicBezTo>
                    <a:pt x="30" y="33"/>
                    <a:pt x="29" y="32"/>
                    <a:pt x="30" y="32"/>
                  </a:cubicBezTo>
                  <a:cubicBezTo>
                    <a:pt x="31" y="31"/>
                    <a:pt x="30" y="30"/>
                    <a:pt x="31" y="29"/>
                  </a:cubicBezTo>
                  <a:cubicBezTo>
                    <a:pt x="32" y="29"/>
                    <a:pt x="33" y="29"/>
                    <a:pt x="33" y="28"/>
                  </a:cubicBezTo>
                  <a:cubicBezTo>
                    <a:pt x="33" y="27"/>
                    <a:pt x="33" y="26"/>
                    <a:pt x="32" y="26"/>
                  </a:cubicBezTo>
                  <a:cubicBezTo>
                    <a:pt x="31" y="26"/>
                    <a:pt x="31" y="26"/>
                    <a:pt x="31" y="25"/>
                  </a:cubicBezTo>
                  <a:cubicBezTo>
                    <a:pt x="31" y="23"/>
                    <a:pt x="31" y="22"/>
                    <a:pt x="31" y="21"/>
                  </a:cubicBezTo>
                  <a:cubicBezTo>
                    <a:pt x="31" y="20"/>
                    <a:pt x="30" y="19"/>
                    <a:pt x="29" y="20"/>
                  </a:cubicBezTo>
                  <a:cubicBezTo>
                    <a:pt x="29" y="20"/>
                    <a:pt x="28" y="20"/>
                    <a:pt x="27" y="19"/>
                  </a:cubicBezTo>
                  <a:cubicBezTo>
                    <a:pt x="27" y="18"/>
                    <a:pt x="26" y="17"/>
                    <a:pt x="25" y="17"/>
                  </a:cubicBezTo>
                  <a:cubicBezTo>
                    <a:pt x="24" y="17"/>
                    <a:pt x="24" y="17"/>
                    <a:pt x="21" y="16"/>
                  </a:cubicBezTo>
                  <a:cubicBezTo>
                    <a:pt x="18" y="15"/>
                    <a:pt x="9" y="13"/>
                    <a:pt x="5" y="6"/>
                  </a:cubicBezTo>
                  <a:cubicBezTo>
                    <a:pt x="5" y="6"/>
                    <a:pt x="4" y="5"/>
                    <a:pt x="4" y="6"/>
                  </a:cubicBezTo>
                  <a:cubicBezTo>
                    <a:pt x="4" y="7"/>
                    <a:pt x="4" y="7"/>
                    <a:pt x="4" y="8"/>
                  </a:cubicBezTo>
                  <a:cubicBezTo>
                    <a:pt x="3" y="9"/>
                    <a:pt x="1" y="11"/>
                    <a:pt x="1" y="13"/>
                  </a:cubicBezTo>
                  <a:cubicBezTo>
                    <a:pt x="2" y="16"/>
                    <a:pt x="3" y="16"/>
                    <a:pt x="3" y="18"/>
                  </a:cubicBezTo>
                  <a:cubicBezTo>
                    <a:pt x="4" y="20"/>
                    <a:pt x="4" y="20"/>
                    <a:pt x="3" y="22"/>
                  </a:cubicBezTo>
                  <a:cubicBezTo>
                    <a:pt x="3" y="25"/>
                    <a:pt x="4" y="28"/>
                    <a:pt x="4" y="30"/>
                  </a:cubicBezTo>
                  <a:cubicBezTo>
                    <a:pt x="4" y="32"/>
                    <a:pt x="4" y="30"/>
                    <a:pt x="4" y="32"/>
                  </a:cubicBezTo>
                  <a:cubicBezTo>
                    <a:pt x="4" y="34"/>
                    <a:pt x="4" y="35"/>
                    <a:pt x="3" y="36"/>
                  </a:cubicBezTo>
                  <a:cubicBezTo>
                    <a:pt x="3" y="37"/>
                    <a:pt x="2" y="38"/>
                    <a:pt x="3" y="39"/>
                  </a:cubicBezTo>
                  <a:cubicBezTo>
                    <a:pt x="3" y="39"/>
                    <a:pt x="3" y="38"/>
                    <a:pt x="4" y="39"/>
                  </a:cubicBezTo>
                  <a:cubicBezTo>
                    <a:pt x="5" y="39"/>
                    <a:pt x="5" y="39"/>
                    <a:pt x="6" y="40"/>
                  </a:cubicBezTo>
                  <a:cubicBezTo>
                    <a:pt x="6" y="40"/>
                    <a:pt x="7" y="40"/>
                    <a:pt x="7" y="41"/>
                  </a:cubicBezTo>
                  <a:cubicBezTo>
                    <a:pt x="6" y="41"/>
                    <a:pt x="6" y="42"/>
                    <a:pt x="5" y="42"/>
                  </a:cubicBezTo>
                  <a:cubicBezTo>
                    <a:pt x="4" y="42"/>
                    <a:pt x="3" y="40"/>
                    <a:pt x="3" y="41"/>
                  </a:cubicBezTo>
                  <a:cubicBezTo>
                    <a:pt x="3" y="42"/>
                    <a:pt x="3" y="42"/>
                    <a:pt x="3" y="44"/>
                  </a:cubicBezTo>
                  <a:cubicBezTo>
                    <a:pt x="3" y="45"/>
                    <a:pt x="2" y="46"/>
                    <a:pt x="3" y="46"/>
                  </a:cubicBezTo>
                  <a:cubicBezTo>
                    <a:pt x="5" y="47"/>
                    <a:pt x="5" y="46"/>
                    <a:pt x="6" y="46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5" y="48"/>
                    <a:pt x="4" y="47"/>
                    <a:pt x="4" y="48"/>
                  </a:cubicBezTo>
                  <a:cubicBezTo>
                    <a:pt x="4" y="48"/>
                    <a:pt x="3" y="49"/>
                    <a:pt x="4" y="50"/>
                  </a:cubicBezTo>
                  <a:cubicBezTo>
                    <a:pt x="4" y="51"/>
                    <a:pt x="3" y="51"/>
                    <a:pt x="2" y="51"/>
                  </a:cubicBezTo>
                  <a:cubicBezTo>
                    <a:pt x="2" y="52"/>
                    <a:pt x="3" y="54"/>
                    <a:pt x="2" y="53"/>
                  </a:cubicBezTo>
                  <a:cubicBezTo>
                    <a:pt x="1" y="52"/>
                    <a:pt x="1" y="52"/>
                    <a:pt x="1" y="50"/>
                  </a:cubicBezTo>
                  <a:cubicBezTo>
                    <a:pt x="2" y="48"/>
                    <a:pt x="2" y="47"/>
                    <a:pt x="1" y="48"/>
                  </a:cubicBezTo>
                  <a:cubicBezTo>
                    <a:pt x="1" y="49"/>
                    <a:pt x="0" y="50"/>
                    <a:pt x="1" y="51"/>
                  </a:cubicBezTo>
                  <a:cubicBezTo>
                    <a:pt x="1" y="52"/>
                    <a:pt x="1" y="54"/>
                    <a:pt x="1" y="55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3" y="57"/>
                    <a:pt x="6" y="58"/>
                    <a:pt x="6" y="58"/>
                  </a:cubicBezTo>
                  <a:cubicBezTo>
                    <a:pt x="8" y="59"/>
                    <a:pt x="8" y="59"/>
                    <a:pt x="8" y="61"/>
                  </a:cubicBezTo>
                  <a:cubicBezTo>
                    <a:pt x="9" y="63"/>
                    <a:pt x="9" y="61"/>
                    <a:pt x="11" y="61"/>
                  </a:cubicBezTo>
                  <a:cubicBezTo>
                    <a:pt x="13" y="61"/>
                    <a:pt x="14" y="63"/>
                    <a:pt x="15" y="66"/>
                  </a:cubicBezTo>
                  <a:cubicBezTo>
                    <a:pt x="17" y="68"/>
                    <a:pt x="15" y="72"/>
                    <a:pt x="14" y="73"/>
                  </a:cubicBezTo>
                  <a:cubicBezTo>
                    <a:pt x="14" y="75"/>
                    <a:pt x="14" y="76"/>
                    <a:pt x="15" y="77"/>
                  </a:cubicBezTo>
                  <a:cubicBezTo>
                    <a:pt x="15" y="78"/>
                    <a:pt x="18" y="77"/>
                    <a:pt x="20" y="79"/>
                  </a:cubicBezTo>
                  <a:cubicBezTo>
                    <a:pt x="21" y="80"/>
                    <a:pt x="24" y="80"/>
                    <a:pt x="26" y="79"/>
                  </a:cubicBezTo>
                  <a:cubicBezTo>
                    <a:pt x="28" y="79"/>
                    <a:pt x="28" y="78"/>
                    <a:pt x="30" y="79"/>
                  </a:cubicBezTo>
                  <a:cubicBezTo>
                    <a:pt x="33" y="80"/>
                    <a:pt x="33" y="79"/>
                    <a:pt x="35" y="79"/>
                  </a:cubicBezTo>
                  <a:cubicBezTo>
                    <a:pt x="36" y="79"/>
                    <a:pt x="37" y="80"/>
                    <a:pt x="38" y="81"/>
                  </a:cubicBezTo>
                  <a:cubicBezTo>
                    <a:pt x="39" y="82"/>
                    <a:pt x="39" y="82"/>
                    <a:pt x="40" y="82"/>
                  </a:cubicBezTo>
                  <a:cubicBezTo>
                    <a:pt x="40" y="82"/>
                    <a:pt x="43" y="82"/>
                    <a:pt x="43" y="83"/>
                  </a:cubicBezTo>
                  <a:cubicBezTo>
                    <a:pt x="44" y="84"/>
                    <a:pt x="47" y="83"/>
                    <a:pt x="48" y="82"/>
                  </a:cubicBezTo>
                  <a:cubicBezTo>
                    <a:pt x="49" y="82"/>
                    <a:pt x="51" y="82"/>
                    <a:pt x="52" y="84"/>
                  </a:cubicBezTo>
                  <a:cubicBezTo>
                    <a:pt x="53" y="85"/>
                    <a:pt x="57" y="85"/>
                    <a:pt x="57" y="84"/>
                  </a:cubicBezTo>
                  <a:cubicBezTo>
                    <a:pt x="58" y="83"/>
                    <a:pt x="61" y="83"/>
                    <a:pt x="65" y="84"/>
                  </a:cubicBezTo>
                  <a:cubicBezTo>
                    <a:pt x="69" y="84"/>
                    <a:pt x="67" y="84"/>
                    <a:pt x="67" y="83"/>
                  </a:cubicBezTo>
                  <a:cubicBezTo>
                    <a:pt x="68" y="82"/>
                    <a:pt x="70" y="83"/>
                    <a:pt x="72" y="83"/>
                  </a:cubicBezTo>
                  <a:cubicBezTo>
                    <a:pt x="73" y="84"/>
                    <a:pt x="76" y="84"/>
                    <a:pt x="77" y="83"/>
                  </a:cubicBezTo>
                  <a:cubicBezTo>
                    <a:pt x="78" y="83"/>
                    <a:pt x="86" y="85"/>
                    <a:pt x="89" y="86"/>
                  </a:cubicBezTo>
                  <a:cubicBezTo>
                    <a:pt x="92" y="88"/>
                    <a:pt x="110" y="90"/>
                    <a:pt x="110" y="90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10" y="89"/>
                    <a:pt x="110" y="88"/>
                    <a:pt x="110" y="87"/>
                  </a:cubicBezTo>
                  <a:cubicBezTo>
                    <a:pt x="110" y="86"/>
                    <a:pt x="111" y="84"/>
                    <a:pt x="111" y="83"/>
                  </a:cubicBezTo>
                  <a:cubicBezTo>
                    <a:pt x="110" y="82"/>
                    <a:pt x="110" y="75"/>
                    <a:pt x="111" y="73"/>
                  </a:cubicBezTo>
                  <a:cubicBezTo>
                    <a:pt x="112" y="72"/>
                    <a:pt x="116" y="52"/>
                    <a:pt x="116" y="5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" name="Freeform 15"/>
            <p:cNvSpPr>
              <a:spLocks/>
            </p:cNvSpPr>
            <p:nvPr/>
          </p:nvSpPr>
          <p:spPr bwMode="auto">
            <a:xfrm>
              <a:off x="1389997" y="1163359"/>
              <a:ext cx="601062" cy="962297"/>
            </a:xfrm>
            <a:custGeom>
              <a:avLst/>
              <a:gdLst>
                <a:gd name="T0" fmla="*/ 110 w 112"/>
                <a:gd name="T1" fmla="*/ 118 h 179"/>
                <a:gd name="T2" fmla="*/ 107 w 112"/>
                <a:gd name="T3" fmla="*/ 114 h 179"/>
                <a:gd name="T4" fmla="*/ 103 w 112"/>
                <a:gd name="T5" fmla="*/ 119 h 179"/>
                <a:gd name="T6" fmla="*/ 102 w 112"/>
                <a:gd name="T7" fmla="*/ 118 h 179"/>
                <a:gd name="T8" fmla="*/ 99 w 112"/>
                <a:gd name="T9" fmla="*/ 118 h 179"/>
                <a:gd name="T10" fmla="*/ 95 w 112"/>
                <a:gd name="T11" fmla="*/ 117 h 179"/>
                <a:gd name="T12" fmla="*/ 91 w 112"/>
                <a:gd name="T13" fmla="*/ 116 h 179"/>
                <a:gd name="T14" fmla="*/ 89 w 112"/>
                <a:gd name="T15" fmla="*/ 118 h 179"/>
                <a:gd name="T16" fmla="*/ 85 w 112"/>
                <a:gd name="T17" fmla="*/ 116 h 179"/>
                <a:gd name="T18" fmla="*/ 82 w 112"/>
                <a:gd name="T19" fmla="*/ 118 h 179"/>
                <a:gd name="T20" fmla="*/ 81 w 112"/>
                <a:gd name="T21" fmla="*/ 117 h 179"/>
                <a:gd name="T22" fmla="*/ 79 w 112"/>
                <a:gd name="T23" fmla="*/ 111 h 179"/>
                <a:gd name="T24" fmla="*/ 76 w 112"/>
                <a:gd name="T25" fmla="*/ 107 h 179"/>
                <a:gd name="T26" fmla="*/ 75 w 112"/>
                <a:gd name="T27" fmla="*/ 103 h 179"/>
                <a:gd name="T28" fmla="*/ 74 w 112"/>
                <a:gd name="T29" fmla="*/ 97 h 179"/>
                <a:gd name="T30" fmla="*/ 71 w 112"/>
                <a:gd name="T31" fmla="*/ 92 h 179"/>
                <a:gd name="T32" fmla="*/ 72 w 112"/>
                <a:gd name="T33" fmla="*/ 87 h 179"/>
                <a:gd name="T34" fmla="*/ 68 w 112"/>
                <a:gd name="T35" fmla="*/ 87 h 179"/>
                <a:gd name="T36" fmla="*/ 63 w 112"/>
                <a:gd name="T37" fmla="*/ 89 h 179"/>
                <a:gd name="T38" fmla="*/ 61 w 112"/>
                <a:gd name="T39" fmla="*/ 88 h 179"/>
                <a:gd name="T40" fmla="*/ 59 w 112"/>
                <a:gd name="T41" fmla="*/ 86 h 179"/>
                <a:gd name="T42" fmla="*/ 60 w 112"/>
                <a:gd name="T43" fmla="*/ 83 h 179"/>
                <a:gd name="T44" fmla="*/ 62 w 112"/>
                <a:gd name="T45" fmla="*/ 82 h 179"/>
                <a:gd name="T46" fmla="*/ 63 w 112"/>
                <a:gd name="T47" fmla="*/ 78 h 179"/>
                <a:gd name="T48" fmla="*/ 63 w 112"/>
                <a:gd name="T49" fmla="*/ 72 h 179"/>
                <a:gd name="T50" fmla="*/ 65 w 112"/>
                <a:gd name="T51" fmla="*/ 68 h 179"/>
                <a:gd name="T52" fmla="*/ 67 w 112"/>
                <a:gd name="T53" fmla="*/ 62 h 179"/>
                <a:gd name="T54" fmla="*/ 63 w 112"/>
                <a:gd name="T55" fmla="*/ 62 h 179"/>
                <a:gd name="T56" fmla="*/ 60 w 112"/>
                <a:gd name="T57" fmla="*/ 58 h 179"/>
                <a:gd name="T58" fmla="*/ 59 w 112"/>
                <a:gd name="T59" fmla="*/ 54 h 179"/>
                <a:gd name="T60" fmla="*/ 56 w 112"/>
                <a:gd name="T61" fmla="*/ 50 h 179"/>
                <a:gd name="T62" fmla="*/ 55 w 112"/>
                <a:gd name="T63" fmla="*/ 45 h 179"/>
                <a:gd name="T64" fmla="*/ 52 w 112"/>
                <a:gd name="T65" fmla="*/ 43 h 179"/>
                <a:gd name="T66" fmla="*/ 49 w 112"/>
                <a:gd name="T67" fmla="*/ 40 h 179"/>
                <a:gd name="T68" fmla="*/ 50 w 112"/>
                <a:gd name="T69" fmla="*/ 35 h 179"/>
                <a:gd name="T70" fmla="*/ 46 w 112"/>
                <a:gd name="T71" fmla="*/ 27 h 179"/>
                <a:gd name="T72" fmla="*/ 47 w 112"/>
                <a:gd name="T73" fmla="*/ 22 h 179"/>
                <a:gd name="T74" fmla="*/ 49 w 112"/>
                <a:gd name="T75" fmla="*/ 14 h 179"/>
                <a:gd name="T76" fmla="*/ 50 w 112"/>
                <a:gd name="T77" fmla="*/ 6 h 179"/>
                <a:gd name="T78" fmla="*/ 50 w 112"/>
                <a:gd name="T79" fmla="*/ 3 h 179"/>
                <a:gd name="T80" fmla="*/ 34 w 112"/>
                <a:gd name="T81" fmla="*/ 0 h 179"/>
                <a:gd name="T82" fmla="*/ 28 w 112"/>
                <a:gd name="T83" fmla="*/ 29 h 179"/>
                <a:gd name="T84" fmla="*/ 23 w 112"/>
                <a:gd name="T85" fmla="*/ 52 h 179"/>
                <a:gd name="T86" fmla="*/ 22 w 112"/>
                <a:gd name="T87" fmla="*/ 62 h 179"/>
                <a:gd name="T88" fmla="*/ 22 w 112"/>
                <a:gd name="T89" fmla="*/ 66 h 179"/>
                <a:gd name="T90" fmla="*/ 24 w 112"/>
                <a:gd name="T91" fmla="*/ 74 h 179"/>
                <a:gd name="T92" fmla="*/ 26 w 112"/>
                <a:gd name="T93" fmla="*/ 81 h 179"/>
                <a:gd name="T94" fmla="*/ 22 w 112"/>
                <a:gd name="T95" fmla="*/ 87 h 179"/>
                <a:gd name="T96" fmla="*/ 19 w 112"/>
                <a:gd name="T97" fmla="*/ 91 h 179"/>
                <a:gd name="T98" fmla="*/ 18 w 112"/>
                <a:gd name="T99" fmla="*/ 94 h 179"/>
                <a:gd name="T100" fmla="*/ 9 w 112"/>
                <a:gd name="T101" fmla="*/ 103 h 179"/>
                <a:gd name="T102" fmla="*/ 12 w 112"/>
                <a:gd name="T103" fmla="*/ 108 h 179"/>
                <a:gd name="T104" fmla="*/ 12 w 112"/>
                <a:gd name="T105" fmla="*/ 113 h 179"/>
                <a:gd name="T106" fmla="*/ 11 w 112"/>
                <a:gd name="T107" fmla="*/ 116 h 179"/>
                <a:gd name="T108" fmla="*/ 9 w 112"/>
                <a:gd name="T109" fmla="*/ 121 h 179"/>
                <a:gd name="T110" fmla="*/ 0 w 112"/>
                <a:gd name="T111" fmla="*/ 160 h 179"/>
                <a:gd name="T112" fmla="*/ 103 w 112"/>
                <a:gd name="T113" fmla="*/ 179 h 179"/>
                <a:gd name="T114" fmla="*/ 112 w 112"/>
                <a:gd name="T115" fmla="*/ 120 h 179"/>
                <a:gd name="T116" fmla="*/ 110 w 112"/>
                <a:gd name="T117" fmla="*/ 118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2" h="179">
                  <a:moveTo>
                    <a:pt x="110" y="118"/>
                  </a:moveTo>
                  <a:cubicBezTo>
                    <a:pt x="110" y="115"/>
                    <a:pt x="108" y="115"/>
                    <a:pt x="107" y="114"/>
                  </a:cubicBezTo>
                  <a:cubicBezTo>
                    <a:pt x="105" y="113"/>
                    <a:pt x="106" y="117"/>
                    <a:pt x="103" y="119"/>
                  </a:cubicBezTo>
                  <a:cubicBezTo>
                    <a:pt x="101" y="121"/>
                    <a:pt x="103" y="119"/>
                    <a:pt x="102" y="118"/>
                  </a:cubicBezTo>
                  <a:cubicBezTo>
                    <a:pt x="100" y="117"/>
                    <a:pt x="101" y="118"/>
                    <a:pt x="99" y="118"/>
                  </a:cubicBezTo>
                  <a:cubicBezTo>
                    <a:pt x="97" y="118"/>
                    <a:pt x="96" y="118"/>
                    <a:pt x="95" y="117"/>
                  </a:cubicBezTo>
                  <a:cubicBezTo>
                    <a:pt x="93" y="115"/>
                    <a:pt x="92" y="116"/>
                    <a:pt x="91" y="116"/>
                  </a:cubicBezTo>
                  <a:cubicBezTo>
                    <a:pt x="91" y="117"/>
                    <a:pt x="90" y="118"/>
                    <a:pt x="89" y="118"/>
                  </a:cubicBezTo>
                  <a:cubicBezTo>
                    <a:pt x="87" y="118"/>
                    <a:pt x="87" y="117"/>
                    <a:pt x="85" y="116"/>
                  </a:cubicBezTo>
                  <a:cubicBezTo>
                    <a:pt x="83" y="116"/>
                    <a:pt x="84" y="117"/>
                    <a:pt x="82" y="118"/>
                  </a:cubicBezTo>
                  <a:cubicBezTo>
                    <a:pt x="81" y="120"/>
                    <a:pt x="81" y="118"/>
                    <a:pt x="81" y="117"/>
                  </a:cubicBezTo>
                  <a:cubicBezTo>
                    <a:pt x="80" y="116"/>
                    <a:pt x="79" y="113"/>
                    <a:pt x="79" y="111"/>
                  </a:cubicBezTo>
                  <a:cubicBezTo>
                    <a:pt x="79" y="109"/>
                    <a:pt x="79" y="108"/>
                    <a:pt x="76" y="107"/>
                  </a:cubicBezTo>
                  <a:cubicBezTo>
                    <a:pt x="73" y="107"/>
                    <a:pt x="74" y="106"/>
                    <a:pt x="75" y="103"/>
                  </a:cubicBezTo>
                  <a:cubicBezTo>
                    <a:pt x="75" y="101"/>
                    <a:pt x="75" y="99"/>
                    <a:pt x="74" y="97"/>
                  </a:cubicBezTo>
                  <a:cubicBezTo>
                    <a:pt x="72" y="95"/>
                    <a:pt x="72" y="94"/>
                    <a:pt x="71" y="92"/>
                  </a:cubicBezTo>
                  <a:cubicBezTo>
                    <a:pt x="70" y="90"/>
                    <a:pt x="72" y="89"/>
                    <a:pt x="72" y="87"/>
                  </a:cubicBezTo>
                  <a:cubicBezTo>
                    <a:pt x="71" y="84"/>
                    <a:pt x="69" y="86"/>
                    <a:pt x="68" y="87"/>
                  </a:cubicBezTo>
                  <a:cubicBezTo>
                    <a:pt x="66" y="88"/>
                    <a:pt x="66" y="88"/>
                    <a:pt x="63" y="89"/>
                  </a:cubicBezTo>
                  <a:cubicBezTo>
                    <a:pt x="60" y="90"/>
                    <a:pt x="63" y="89"/>
                    <a:pt x="61" y="88"/>
                  </a:cubicBezTo>
                  <a:cubicBezTo>
                    <a:pt x="60" y="87"/>
                    <a:pt x="59" y="87"/>
                    <a:pt x="59" y="86"/>
                  </a:cubicBezTo>
                  <a:cubicBezTo>
                    <a:pt x="60" y="86"/>
                    <a:pt x="60" y="85"/>
                    <a:pt x="60" y="83"/>
                  </a:cubicBezTo>
                  <a:cubicBezTo>
                    <a:pt x="60" y="81"/>
                    <a:pt x="61" y="82"/>
                    <a:pt x="62" y="82"/>
                  </a:cubicBezTo>
                  <a:cubicBezTo>
                    <a:pt x="63" y="82"/>
                    <a:pt x="63" y="79"/>
                    <a:pt x="63" y="78"/>
                  </a:cubicBezTo>
                  <a:cubicBezTo>
                    <a:pt x="63" y="76"/>
                    <a:pt x="62" y="75"/>
                    <a:pt x="63" y="72"/>
                  </a:cubicBezTo>
                  <a:cubicBezTo>
                    <a:pt x="63" y="70"/>
                    <a:pt x="65" y="69"/>
                    <a:pt x="65" y="68"/>
                  </a:cubicBezTo>
                  <a:cubicBezTo>
                    <a:pt x="66" y="67"/>
                    <a:pt x="67" y="64"/>
                    <a:pt x="67" y="62"/>
                  </a:cubicBezTo>
                  <a:cubicBezTo>
                    <a:pt x="66" y="60"/>
                    <a:pt x="65" y="62"/>
                    <a:pt x="63" y="62"/>
                  </a:cubicBezTo>
                  <a:cubicBezTo>
                    <a:pt x="62" y="62"/>
                    <a:pt x="62" y="59"/>
                    <a:pt x="60" y="58"/>
                  </a:cubicBezTo>
                  <a:cubicBezTo>
                    <a:pt x="57" y="56"/>
                    <a:pt x="59" y="56"/>
                    <a:pt x="59" y="54"/>
                  </a:cubicBezTo>
                  <a:cubicBezTo>
                    <a:pt x="58" y="51"/>
                    <a:pt x="58" y="52"/>
                    <a:pt x="56" y="50"/>
                  </a:cubicBezTo>
                  <a:cubicBezTo>
                    <a:pt x="54" y="49"/>
                    <a:pt x="55" y="47"/>
                    <a:pt x="55" y="45"/>
                  </a:cubicBezTo>
                  <a:cubicBezTo>
                    <a:pt x="54" y="44"/>
                    <a:pt x="53" y="44"/>
                    <a:pt x="52" y="43"/>
                  </a:cubicBezTo>
                  <a:cubicBezTo>
                    <a:pt x="51" y="42"/>
                    <a:pt x="49" y="42"/>
                    <a:pt x="49" y="40"/>
                  </a:cubicBezTo>
                  <a:cubicBezTo>
                    <a:pt x="49" y="38"/>
                    <a:pt x="50" y="37"/>
                    <a:pt x="50" y="35"/>
                  </a:cubicBezTo>
                  <a:cubicBezTo>
                    <a:pt x="50" y="33"/>
                    <a:pt x="47" y="29"/>
                    <a:pt x="46" y="27"/>
                  </a:cubicBezTo>
                  <a:cubicBezTo>
                    <a:pt x="46" y="26"/>
                    <a:pt x="47" y="24"/>
                    <a:pt x="47" y="22"/>
                  </a:cubicBezTo>
                  <a:cubicBezTo>
                    <a:pt x="47" y="21"/>
                    <a:pt x="48" y="16"/>
                    <a:pt x="49" y="14"/>
                  </a:cubicBezTo>
                  <a:cubicBezTo>
                    <a:pt x="50" y="13"/>
                    <a:pt x="50" y="8"/>
                    <a:pt x="50" y="6"/>
                  </a:cubicBezTo>
                  <a:cubicBezTo>
                    <a:pt x="50" y="6"/>
                    <a:pt x="50" y="4"/>
                    <a:pt x="50" y="3"/>
                  </a:cubicBezTo>
                  <a:cubicBezTo>
                    <a:pt x="44" y="2"/>
                    <a:pt x="39" y="1"/>
                    <a:pt x="34" y="0"/>
                  </a:cubicBezTo>
                  <a:cubicBezTo>
                    <a:pt x="33" y="5"/>
                    <a:pt x="28" y="28"/>
                    <a:pt x="28" y="29"/>
                  </a:cubicBezTo>
                  <a:cubicBezTo>
                    <a:pt x="28" y="31"/>
                    <a:pt x="24" y="51"/>
                    <a:pt x="23" y="52"/>
                  </a:cubicBezTo>
                  <a:cubicBezTo>
                    <a:pt x="22" y="54"/>
                    <a:pt x="22" y="61"/>
                    <a:pt x="22" y="62"/>
                  </a:cubicBezTo>
                  <a:cubicBezTo>
                    <a:pt x="23" y="63"/>
                    <a:pt x="22" y="65"/>
                    <a:pt x="22" y="66"/>
                  </a:cubicBezTo>
                  <a:cubicBezTo>
                    <a:pt x="22" y="67"/>
                    <a:pt x="22" y="72"/>
                    <a:pt x="24" y="74"/>
                  </a:cubicBezTo>
                  <a:cubicBezTo>
                    <a:pt x="27" y="76"/>
                    <a:pt x="27" y="80"/>
                    <a:pt x="26" y="81"/>
                  </a:cubicBezTo>
                  <a:cubicBezTo>
                    <a:pt x="25" y="82"/>
                    <a:pt x="22" y="86"/>
                    <a:pt x="22" y="87"/>
                  </a:cubicBezTo>
                  <a:cubicBezTo>
                    <a:pt x="22" y="88"/>
                    <a:pt x="20" y="89"/>
                    <a:pt x="19" y="91"/>
                  </a:cubicBezTo>
                  <a:cubicBezTo>
                    <a:pt x="18" y="92"/>
                    <a:pt x="18" y="93"/>
                    <a:pt x="18" y="94"/>
                  </a:cubicBezTo>
                  <a:cubicBezTo>
                    <a:pt x="18" y="94"/>
                    <a:pt x="9" y="101"/>
                    <a:pt x="9" y="103"/>
                  </a:cubicBezTo>
                  <a:cubicBezTo>
                    <a:pt x="9" y="106"/>
                    <a:pt x="9" y="107"/>
                    <a:pt x="12" y="108"/>
                  </a:cubicBezTo>
                  <a:cubicBezTo>
                    <a:pt x="14" y="110"/>
                    <a:pt x="13" y="112"/>
                    <a:pt x="12" y="113"/>
                  </a:cubicBezTo>
                  <a:cubicBezTo>
                    <a:pt x="11" y="114"/>
                    <a:pt x="12" y="115"/>
                    <a:pt x="11" y="116"/>
                  </a:cubicBezTo>
                  <a:cubicBezTo>
                    <a:pt x="11" y="117"/>
                    <a:pt x="9" y="120"/>
                    <a:pt x="9" y="121"/>
                  </a:cubicBezTo>
                  <a:cubicBezTo>
                    <a:pt x="9" y="122"/>
                    <a:pt x="2" y="153"/>
                    <a:pt x="0" y="160"/>
                  </a:cubicBezTo>
                  <a:cubicBezTo>
                    <a:pt x="32" y="167"/>
                    <a:pt x="67" y="174"/>
                    <a:pt x="103" y="179"/>
                  </a:cubicBezTo>
                  <a:cubicBezTo>
                    <a:pt x="112" y="120"/>
                    <a:pt x="112" y="120"/>
                    <a:pt x="112" y="120"/>
                  </a:cubicBezTo>
                  <a:cubicBezTo>
                    <a:pt x="111" y="120"/>
                    <a:pt x="110" y="119"/>
                    <a:pt x="110" y="11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" name="Freeform 16"/>
            <p:cNvSpPr>
              <a:spLocks/>
            </p:cNvSpPr>
            <p:nvPr/>
          </p:nvSpPr>
          <p:spPr bwMode="auto">
            <a:xfrm>
              <a:off x="1636791" y="1179281"/>
              <a:ext cx="1025985" cy="644848"/>
            </a:xfrm>
            <a:custGeom>
              <a:avLst/>
              <a:gdLst>
                <a:gd name="T0" fmla="*/ 4 w 191"/>
                <a:gd name="T1" fmla="*/ 0 h 120"/>
                <a:gd name="T2" fmla="*/ 4 w 191"/>
                <a:gd name="T3" fmla="*/ 3 h 120"/>
                <a:gd name="T4" fmla="*/ 3 w 191"/>
                <a:gd name="T5" fmla="*/ 11 h 120"/>
                <a:gd name="T6" fmla="*/ 1 w 191"/>
                <a:gd name="T7" fmla="*/ 19 h 120"/>
                <a:gd name="T8" fmla="*/ 0 w 191"/>
                <a:gd name="T9" fmla="*/ 24 h 120"/>
                <a:gd name="T10" fmla="*/ 4 w 191"/>
                <a:gd name="T11" fmla="*/ 32 h 120"/>
                <a:gd name="T12" fmla="*/ 3 w 191"/>
                <a:gd name="T13" fmla="*/ 37 h 120"/>
                <a:gd name="T14" fmla="*/ 6 w 191"/>
                <a:gd name="T15" fmla="*/ 40 h 120"/>
                <a:gd name="T16" fmla="*/ 9 w 191"/>
                <a:gd name="T17" fmla="*/ 42 h 120"/>
                <a:gd name="T18" fmla="*/ 10 w 191"/>
                <a:gd name="T19" fmla="*/ 47 h 120"/>
                <a:gd name="T20" fmla="*/ 13 w 191"/>
                <a:gd name="T21" fmla="*/ 51 h 120"/>
                <a:gd name="T22" fmla="*/ 14 w 191"/>
                <a:gd name="T23" fmla="*/ 55 h 120"/>
                <a:gd name="T24" fmla="*/ 17 w 191"/>
                <a:gd name="T25" fmla="*/ 59 h 120"/>
                <a:gd name="T26" fmla="*/ 21 w 191"/>
                <a:gd name="T27" fmla="*/ 59 h 120"/>
                <a:gd name="T28" fmla="*/ 19 w 191"/>
                <a:gd name="T29" fmla="*/ 65 h 120"/>
                <a:gd name="T30" fmla="*/ 17 w 191"/>
                <a:gd name="T31" fmla="*/ 69 h 120"/>
                <a:gd name="T32" fmla="*/ 17 w 191"/>
                <a:gd name="T33" fmla="*/ 75 h 120"/>
                <a:gd name="T34" fmla="*/ 16 w 191"/>
                <a:gd name="T35" fmla="*/ 79 h 120"/>
                <a:gd name="T36" fmla="*/ 14 w 191"/>
                <a:gd name="T37" fmla="*/ 80 h 120"/>
                <a:gd name="T38" fmla="*/ 13 w 191"/>
                <a:gd name="T39" fmla="*/ 83 h 120"/>
                <a:gd name="T40" fmla="*/ 15 w 191"/>
                <a:gd name="T41" fmla="*/ 85 h 120"/>
                <a:gd name="T42" fmla="*/ 17 w 191"/>
                <a:gd name="T43" fmla="*/ 86 h 120"/>
                <a:gd name="T44" fmla="*/ 22 w 191"/>
                <a:gd name="T45" fmla="*/ 84 h 120"/>
                <a:gd name="T46" fmla="*/ 26 w 191"/>
                <a:gd name="T47" fmla="*/ 84 h 120"/>
                <a:gd name="T48" fmla="*/ 25 w 191"/>
                <a:gd name="T49" fmla="*/ 89 h 120"/>
                <a:gd name="T50" fmla="*/ 28 w 191"/>
                <a:gd name="T51" fmla="*/ 94 h 120"/>
                <a:gd name="T52" fmla="*/ 29 w 191"/>
                <a:gd name="T53" fmla="*/ 100 h 120"/>
                <a:gd name="T54" fmla="*/ 30 w 191"/>
                <a:gd name="T55" fmla="*/ 104 h 120"/>
                <a:gd name="T56" fmla="*/ 33 w 191"/>
                <a:gd name="T57" fmla="*/ 108 h 120"/>
                <a:gd name="T58" fmla="*/ 35 w 191"/>
                <a:gd name="T59" fmla="*/ 114 h 120"/>
                <a:gd name="T60" fmla="*/ 36 w 191"/>
                <a:gd name="T61" fmla="*/ 115 h 120"/>
                <a:gd name="T62" fmla="*/ 39 w 191"/>
                <a:gd name="T63" fmla="*/ 113 h 120"/>
                <a:gd name="T64" fmla="*/ 43 w 191"/>
                <a:gd name="T65" fmla="*/ 115 h 120"/>
                <a:gd name="T66" fmla="*/ 45 w 191"/>
                <a:gd name="T67" fmla="*/ 113 h 120"/>
                <a:gd name="T68" fmla="*/ 49 w 191"/>
                <a:gd name="T69" fmla="*/ 114 h 120"/>
                <a:gd name="T70" fmla="*/ 53 w 191"/>
                <a:gd name="T71" fmla="*/ 115 h 120"/>
                <a:gd name="T72" fmla="*/ 56 w 191"/>
                <a:gd name="T73" fmla="*/ 115 h 120"/>
                <a:gd name="T74" fmla="*/ 57 w 191"/>
                <a:gd name="T75" fmla="*/ 116 h 120"/>
                <a:gd name="T76" fmla="*/ 61 w 191"/>
                <a:gd name="T77" fmla="*/ 111 h 120"/>
                <a:gd name="T78" fmla="*/ 64 w 191"/>
                <a:gd name="T79" fmla="*/ 115 h 120"/>
                <a:gd name="T80" fmla="*/ 66 w 191"/>
                <a:gd name="T81" fmla="*/ 117 h 120"/>
                <a:gd name="T82" fmla="*/ 68 w 191"/>
                <a:gd name="T83" fmla="*/ 109 h 120"/>
                <a:gd name="T84" fmla="*/ 69 w 191"/>
                <a:gd name="T85" fmla="*/ 106 h 120"/>
                <a:gd name="T86" fmla="*/ 184 w 191"/>
                <a:gd name="T87" fmla="*/ 118 h 120"/>
                <a:gd name="T88" fmla="*/ 191 w 191"/>
                <a:gd name="T89" fmla="*/ 26 h 120"/>
                <a:gd name="T90" fmla="*/ 4 w 191"/>
                <a:gd name="T9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1" h="120">
                  <a:moveTo>
                    <a:pt x="4" y="0"/>
                  </a:moveTo>
                  <a:cubicBezTo>
                    <a:pt x="4" y="1"/>
                    <a:pt x="4" y="3"/>
                    <a:pt x="4" y="3"/>
                  </a:cubicBezTo>
                  <a:cubicBezTo>
                    <a:pt x="4" y="5"/>
                    <a:pt x="4" y="10"/>
                    <a:pt x="3" y="11"/>
                  </a:cubicBezTo>
                  <a:cubicBezTo>
                    <a:pt x="2" y="13"/>
                    <a:pt x="1" y="18"/>
                    <a:pt x="1" y="19"/>
                  </a:cubicBezTo>
                  <a:cubicBezTo>
                    <a:pt x="1" y="21"/>
                    <a:pt x="0" y="23"/>
                    <a:pt x="0" y="24"/>
                  </a:cubicBezTo>
                  <a:cubicBezTo>
                    <a:pt x="1" y="26"/>
                    <a:pt x="4" y="30"/>
                    <a:pt x="4" y="32"/>
                  </a:cubicBezTo>
                  <a:cubicBezTo>
                    <a:pt x="4" y="34"/>
                    <a:pt x="3" y="35"/>
                    <a:pt x="3" y="37"/>
                  </a:cubicBezTo>
                  <a:cubicBezTo>
                    <a:pt x="3" y="39"/>
                    <a:pt x="5" y="39"/>
                    <a:pt x="6" y="40"/>
                  </a:cubicBezTo>
                  <a:cubicBezTo>
                    <a:pt x="7" y="41"/>
                    <a:pt x="8" y="41"/>
                    <a:pt x="9" y="42"/>
                  </a:cubicBezTo>
                  <a:cubicBezTo>
                    <a:pt x="9" y="44"/>
                    <a:pt x="8" y="46"/>
                    <a:pt x="10" y="47"/>
                  </a:cubicBezTo>
                  <a:cubicBezTo>
                    <a:pt x="12" y="49"/>
                    <a:pt x="12" y="48"/>
                    <a:pt x="13" y="51"/>
                  </a:cubicBezTo>
                  <a:cubicBezTo>
                    <a:pt x="13" y="53"/>
                    <a:pt x="11" y="53"/>
                    <a:pt x="14" y="55"/>
                  </a:cubicBezTo>
                  <a:cubicBezTo>
                    <a:pt x="16" y="56"/>
                    <a:pt x="16" y="59"/>
                    <a:pt x="17" y="59"/>
                  </a:cubicBezTo>
                  <a:cubicBezTo>
                    <a:pt x="19" y="59"/>
                    <a:pt x="20" y="57"/>
                    <a:pt x="21" y="59"/>
                  </a:cubicBezTo>
                  <a:cubicBezTo>
                    <a:pt x="21" y="61"/>
                    <a:pt x="20" y="64"/>
                    <a:pt x="19" y="65"/>
                  </a:cubicBezTo>
                  <a:cubicBezTo>
                    <a:pt x="19" y="66"/>
                    <a:pt x="17" y="67"/>
                    <a:pt x="17" y="69"/>
                  </a:cubicBezTo>
                  <a:cubicBezTo>
                    <a:pt x="16" y="72"/>
                    <a:pt x="17" y="73"/>
                    <a:pt x="17" y="75"/>
                  </a:cubicBezTo>
                  <a:cubicBezTo>
                    <a:pt x="17" y="76"/>
                    <a:pt x="17" y="79"/>
                    <a:pt x="16" y="79"/>
                  </a:cubicBezTo>
                  <a:cubicBezTo>
                    <a:pt x="15" y="79"/>
                    <a:pt x="14" y="78"/>
                    <a:pt x="14" y="80"/>
                  </a:cubicBezTo>
                  <a:cubicBezTo>
                    <a:pt x="14" y="82"/>
                    <a:pt x="14" y="83"/>
                    <a:pt x="13" y="83"/>
                  </a:cubicBezTo>
                  <a:cubicBezTo>
                    <a:pt x="13" y="84"/>
                    <a:pt x="14" y="84"/>
                    <a:pt x="15" y="85"/>
                  </a:cubicBezTo>
                  <a:cubicBezTo>
                    <a:pt x="17" y="86"/>
                    <a:pt x="14" y="87"/>
                    <a:pt x="17" y="86"/>
                  </a:cubicBezTo>
                  <a:cubicBezTo>
                    <a:pt x="20" y="85"/>
                    <a:pt x="20" y="85"/>
                    <a:pt x="22" y="84"/>
                  </a:cubicBezTo>
                  <a:cubicBezTo>
                    <a:pt x="23" y="83"/>
                    <a:pt x="25" y="81"/>
                    <a:pt x="26" y="84"/>
                  </a:cubicBezTo>
                  <a:cubicBezTo>
                    <a:pt x="26" y="86"/>
                    <a:pt x="24" y="87"/>
                    <a:pt x="25" y="89"/>
                  </a:cubicBezTo>
                  <a:cubicBezTo>
                    <a:pt x="26" y="91"/>
                    <a:pt x="26" y="92"/>
                    <a:pt x="28" y="94"/>
                  </a:cubicBezTo>
                  <a:cubicBezTo>
                    <a:pt x="29" y="96"/>
                    <a:pt x="29" y="98"/>
                    <a:pt x="29" y="100"/>
                  </a:cubicBezTo>
                  <a:cubicBezTo>
                    <a:pt x="28" y="103"/>
                    <a:pt x="27" y="104"/>
                    <a:pt x="30" y="104"/>
                  </a:cubicBezTo>
                  <a:cubicBezTo>
                    <a:pt x="33" y="105"/>
                    <a:pt x="33" y="106"/>
                    <a:pt x="33" y="108"/>
                  </a:cubicBezTo>
                  <a:cubicBezTo>
                    <a:pt x="33" y="110"/>
                    <a:pt x="34" y="113"/>
                    <a:pt x="35" y="114"/>
                  </a:cubicBezTo>
                  <a:cubicBezTo>
                    <a:pt x="35" y="115"/>
                    <a:pt x="35" y="117"/>
                    <a:pt x="36" y="115"/>
                  </a:cubicBezTo>
                  <a:cubicBezTo>
                    <a:pt x="38" y="114"/>
                    <a:pt x="37" y="113"/>
                    <a:pt x="39" y="113"/>
                  </a:cubicBezTo>
                  <a:cubicBezTo>
                    <a:pt x="41" y="114"/>
                    <a:pt x="41" y="115"/>
                    <a:pt x="43" y="115"/>
                  </a:cubicBezTo>
                  <a:cubicBezTo>
                    <a:pt x="44" y="115"/>
                    <a:pt x="45" y="114"/>
                    <a:pt x="45" y="113"/>
                  </a:cubicBezTo>
                  <a:cubicBezTo>
                    <a:pt x="46" y="113"/>
                    <a:pt x="47" y="112"/>
                    <a:pt x="49" y="114"/>
                  </a:cubicBezTo>
                  <a:cubicBezTo>
                    <a:pt x="50" y="115"/>
                    <a:pt x="51" y="115"/>
                    <a:pt x="53" y="115"/>
                  </a:cubicBezTo>
                  <a:cubicBezTo>
                    <a:pt x="55" y="115"/>
                    <a:pt x="54" y="114"/>
                    <a:pt x="56" y="115"/>
                  </a:cubicBezTo>
                  <a:cubicBezTo>
                    <a:pt x="57" y="116"/>
                    <a:pt x="55" y="118"/>
                    <a:pt x="57" y="116"/>
                  </a:cubicBezTo>
                  <a:cubicBezTo>
                    <a:pt x="60" y="114"/>
                    <a:pt x="59" y="110"/>
                    <a:pt x="61" y="111"/>
                  </a:cubicBezTo>
                  <a:cubicBezTo>
                    <a:pt x="62" y="112"/>
                    <a:pt x="64" y="112"/>
                    <a:pt x="64" y="115"/>
                  </a:cubicBezTo>
                  <a:cubicBezTo>
                    <a:pt x="64" y="116"/>
                    <a:pt x="65" y="117"/>
                    <a:pt x="66" y="117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8" y="109"/>
                    <a:pt x="68" y="106"/>
                    <a:pt x="69" y="106"/>
                  </a:cubicBezTo>
                  <a:cubicBezTo>
                    <a:pt x="70" y="106"/>
                    <a:pt x="173" y="120"/>
                    <a:pt x="184" y="118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21" y="21"/>
                    <a:pt x="56" y="10"/>
                    <a:pt x="4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" name="Freeform 17"/>
            <p:cNvSpPr>
              <a:spLocks/>
            </p:cNvSpPr>
            <p:nvPr/>
          </p:nvSpPr>
          <p:spPr bwMode="auto">
            <a:xfrm>
              <a:off x="1921400" y="1749494"/>
              <a:ext cx="703561" cy="575188"/>
            </a:xfrm>
            <a:custGeom>
              <a:avLst/>
              <a:gdLst>
                <a:gd name="T0" fmla="*/ 16 w 131"/>
                <a:gd name="T1" fmla="*/ 0 h 107"/>
                <a:gd name="T2" fmla="*/ 15 w 131"/>
                <a:gd name="T3" fmla="*/ 3 h 107"/>
                <a:gd name="T4" fmla="*/ 4 w 131"/>
                <a:gd name="T5" fmla="*/ 70 h 107"/>
                <a:gd name="T6" fmla="*/ 0 w 131"/>
                <a:gd name="T7" fmla="*/ 93 h 107"/>
                <a:gd name="T8" fmla="*/ 35 w 131"/>
                <a:gd name="T9" fmla="*/ 97 h 107"/>
                <a:gd name="T10" fmla="*/ 36 w 131"/>
                <a:gd name="T11" fmla="*/ 98 h 107"/>
                <a:gd name="T12" fmla="*/ 36 w 131"/>
                <a:gd name="T13" fmla="*/ 97 h 107"/>
                <a:gd name="T14" fmla="*/ 124 w 131"/>
                <a:gd name="T15" fmla="*/ 107 h 107"/>
                <a:gd name="T16" fmla="*/ 131 w 131"/>
                <a:gd name="T17" fmla="*/ 12 h 107"/>
                <a:gd name="T18" fmla="*/ 16 w 131"/>
                <a:gd name="T1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1" h="107">
                  <a:moveTo>
                    <a:pt x="16" y="0"/>
                  </a:moveTo>
                  <a:cubicBezTo>
                    <a:pt x="15" y="0"/>
                    <a:pt x="15" y="3"/>
                    <a:pt x="15" y="3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35" y="97"/>
                    <a:pt x="35" y="97"/>
                    <a:pt x="35" y="97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6" y="97"/>
                    <a:pt x="36" y="97"/>
                    <a:pt x="36" y="97"/>
                  </a:cubicBezTo>
                  <a:cubicBezTo>
                    <a:pt x="36" y="97"/>
                    <a:pt x="88" y="104"/>
                    <a:pt x="124" y="107"/>
                  </a:cubicBezTo>
                  <a:cubicBezTo>
                    <a:pt x="131" y="12"/>
                    <a:pt x="131" y="12"/>
                    <a:pt x="131" y="12"/>
                  </a:cubicBezTo>
                  <a:cubicBezTo>
                    <a:pt x="120" y="14"/>
                    <a:pt x="17" y="0"/>
                    <a:pt x="16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7" name="Freeform 18"/>
            <p:cNvSpPr>
              <a:spLocks/>
            </p:cNvSpPr>
            <p:nvPr/>
          </p:nvSpPr>
          <p:spPr bwMode="auto">
            <a:xfrm>
              <a:off x="2629936" y="1319595"/>
              <a:ext cx="660770" cy="408006"/>
            </a:xfrm>
            <a:custGeom>
              <a:avLst/>
              <a:gdLst>
                <a:gd name="T0" fmla="*/ 123 w 123"/>
                <a:gd name="T1" fmla="*/ 75 h 76"/>
                <a:gd name="T2" fmla="*/ 123 w 123"/>
                <a:gd name="T3" fmla="*/ 74 h 76"/>
                <a:gd name="T4" fmla="*/ 122 w 123"/>
                <a:gd name="T5" fmla="*/ 66 h 76"/>
                <a:gd name="T6" fmla="*/ 120 w 123"/>
                <a:gd name="T7" fmla="*/ 63 h 76"/>
                <a:gd name="T8" fmla="*/ 118 w 123"/>
                <a:gd name="T9" fmla="*/ 52 h 76"/>
                <a:gd name="T10" fmla="*/ 118 w 123"/>
                <a:gd name="T11" fmla="*/ 44 h 76"/>
                <a:gd name="T12" fmla="*/ 118 w 123"/>
                <a:gd name="T13" fmla="*/ 35 h 76"/>
                <a:gd name="T14" fmla="*/ 114 w 123"/>
                <a:gd name="T15" fmla="*/ 23 h 76"/>
                <a:gd name="T16" fmla="*/ 114 w 123"/>
                <a:gd name="T17" fmla="*/ 12 h 76"/>
                <a:gd name="T18" fmla="*/ 114 w 123"/>
                <a:gd name="T19" fmla="*/ 9 h 76"/>
                <a:gd name="T20" fmla="*/ 112 w 123"/>
                <a:gd name="T21" fmla="*/ 3 h 76"/>
                <a:gd name="T22" fmla="*/ 6 w 123"/>
                <a:gd name="T23" fmla="*/ 0 h 76"/>
                <a:gd name="T24" fmla="*/ 0 w 123"/>
                <a:gd name="T25" fmla="*/ 71 h 76"/>
                <a:gd name="T26" fmla="*/ 123 w 123"/>
                <a:gd name="T27" fmla="*/ 7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3" h="76">
                  <a:moveTo>
                    <a:pt x="123" y="75"/>
                  </a:moveTo>
                  <a:cubicBezTo>
                    <a:pt x="123" y="75"/>
                    <a:pt x="123" y="74"/>
                    <a:pt x="123" y="74"/>
                  </a:cubicBezTo>
                  <a:cubicBezTo>
                    <a:pt x="122" y="72"/>
                    <a:pt x="123" y="66"/>
                    <a:pt x="122" y="66"/>
                  </a:cubicBezTo>
                  <a:cubicBezTo>
                    <a:pt x="121" y="65"/>
                    <a:pt x="120" y="65"/>
                    <a:pt x="120" y="63"/>
                  </a:cubicBezTo>
                  <a:cubicBezTo>
                    <a:pt x="120" y="61"/>
                    <a:pt x="118" y="55"/>
                    <a:pt x="118" y="52"/>
                  </a:cubicBezTo>
                  <a:cubicBezTo>
                    <a:pt x="118" y="50"/>
                    <a:pt x="118" y="48"/>
                    <a:pt x="118" y="44"/>
                  </a:cubicBezTo>
                  <a:cubicBezTo>
                    <a:pt x="118" y="41"/>
                    <a:pt x="119" y="37"/>
                    <a:pt x="118" y="35"/>
                  </a:cubicBezTo>
                  <a:cubicBezTo>
                    <a:pt x="117" y="34"/>
                    <a:pt x="115" y="28"/>
                    <a:pt x="114" y="23"/>
                  </a:cubicBezTo>
                  <a:cubicBezTo>
                    <a:pt x="112" y="19"/>
                    <a:pt x="114" y="14"/>
                    <a:pt x="114" y="12"/>
                  </a:cubicBezTo>
                  <a:cubicBezTo>
                    <a:pt x="115" y="11"/>
                    <a:pt x="115" y="10"/>
                    <a:pt x="114" y="9"/>
                  </a:cubicBezTo>
                  <a:cubicBezTo>
                    <a:pt x="113" y="8"/>
                    <a:pt x="112" y="5"/>
                    <a:pt x="112" y="3"/>
                  </a:cubicBezTo>
                  <a:cubicBezTo>
                    <a:pt x="77" y="4"/>
                    <a:pt x="41" y="3"/>
                    <a:pt x="6" y="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1" y="71"/>
                    <a:pt x="92" y="76"/>
                    <a:pt x="123" y="75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" name="Freeform 19"/>
            <p:cNvSpPr>
              <a:spLocks/>
            </p:cNvSpPr>
            <p:nvPr/>
          </p:nvSpPr>
          <p:spPr bwMode="auto">
            <a:xfrm>
              <a:off x="2604063" y="1700732"/>
              <a:ext cx="702566" cy="462738"/>
            </a:xfrm>
            <a:custGeom>
              <a:avLst/>
              <a:gdLst>
                <a:gd name="T0" fmla="*/ 96 w 131"/>
                <a:gd name="T1" fmla="*/ 73 h 86"/>
                <a:gd name="T2" fmla="*/ 98 w 131"/>
                <a:gd name="T3" fmla="*/ 75 h 86"/>
                <a:gd name="T4" fmla="*/ 101 w 131"/>
                <a:gd name="T5" fmla="*/ 77 h 86"/>
                <a:gd name="T6" fmla="*/ 104 w 131"/>
                <a:gd name="T7" fmla="*/ 78 h 86"/>
                <a:gd name="T8" fmla="*/ 105 w 131"/>
                <a:gd name="T9" fmla="*/ 77 h 86"/>
                <a:gd name="T10" fmla="*/ 107 w 131"/>
                <a:gd name="T11" fmla="*/ 76 h 86"/>
                <a:gd name="T12" fmla="*/ 116 w 131"/>
                <a:gd name="T13" fmla="*/ 76 h 86"/>
                <a:gd name="T14" fmla="*/ 118 w 131"/>
                <a:gd name="T15" fmla="*/ 78 h 86"/>
                <a:gd name="T16" fmla="*/ 124 w 131"/>
                <a:gd name="T17" fmla="*/ 80 h 86"/>
                <a:gd name="T18" fmla="*/ 127 w 131"/>
                <a:gd name="T19" fmla="*/ 82 h 86"/>
                <a:gd name="T20" fmla="*/ 130 w 131"/>
                <a:gd name="T21" fmla="*/ 85 h 86"/>
                <a:gd name="T22" fmla="*/ 131 w 131"/>
                <a:gd name="T23" fmla="*/ 85 h 86"/>
                <a:gd name="T24" fmla="*/ 129 w 131"/>
                <a:gd name="T25" fmla="*/ 82 h 86"/>
                <a:gd name="T26" fmla="*/ 127 w 131"/>
                <a:gd name="T27" fmla="*/ 78 h 86"/>
                <a:gd name="T28" fmla="*/ 130 w 131"/>
                <a:gd name="T29" fmla="*/ 74 h 86"/>
                <a:gd name="T30" fmla="*/ 130 w 131"/>
                <a:gd name="T31" fmla="*/ 70 h 86"/>
                <a:gd name="T32" fmla="*/ 129 w 131"/>
                <a:gd name="T33" fmla="*/ 68 h 86"/>
                <a:gd name="T34" fmla="*/ 128 w 131"/>
                <a:gd name="T35" fmla="*/ 65 h 86"/>
                <a:gd name="T36" fmla="*/ 128 w 131"/>
                <a:gd name="T37" fmla="*/ 61 h 86"/>
                <a:gd name="T38" fmla="*/ 130 w 131"/>
                <a:gd name="T39" fmla="*/ 61 h 86"/>
                <a:gd name="T40" fmla="*/ 130 w 131"/>
                <a:gd name="T41" fmla="*/ 18 h 86"/>
                <a:gd name="T42" fmla="*/ 127 w 131"/>
                <a:gd name="T43" fmla="*/ 17 h 86"/>
                <a:gd name="T44" fmla="*/ 125 w 131"/>
                <a:gd name="T45" fmla="*/ 15 h 86"/>
                <a:gd name="T46" fmla="*/ 124 w 131"/>
                <a:gd name="T47" fmla="*/ 13 h 86"/>
                <a:gd name="T48" fmla="*/ 125 w 131"/>
                <a:gd name="T49" fmla="*/ 10 h 86"/>
                <a:gd name="T50" fmla="*/ 128 w 131"/>
                <a:gd name="T51" fmla="*/ 4 h 86"/>
                <a:gd name="T52" fmla="*/ 5 w 131"/>
                <a:gd name="T53" fmla="*/ 0 h 86"/>
                <a:gd name="T54" fmla="*/ 4 w 131"/>
                <a:gd name="T55" fmla="*/ 21 h 86"/>
                <a:gd name="T56" fmla="*/ 0 w 131"/>
                <a:gd name="T57" fmla="*/ 68 h 86"/>
                <a:gd name="T58" fmla="*/ 96 w 131"/>
                <a:gd name="T59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1" h="86">
                  <a:moveTo>
                    <a:pt x="96" y="73"/>
                  </a:moveTo>
                  <a:cubicBezTo>
                    <a:pt x="96" y="73"/>
                    <a:pt x="98" y="74"/>
                    <a:pt x="98" y="75"/>
                  </a:cubicBezTo>
                  <a:cubicBezTo>
                    <a:pt x="99" y="76"/>
                    <a:pt x="99" y="77"/>
                    <a:pt x="101" y="77"/>
                  </a:cubicBezTo>
                  <a:cubicBezTo>
                    <a:pt x="102" y="77"/>
                    <a:pt x="103" y="78"/>
                    <a:pt x="104" y="78"/>
                  </a:cubicBezTo>
                  <a:cubicBezTo>
                    <a:pt x="104" y="79"/>
                    <a:pt x="104" y="79"/>
                    <a:pt x="105" y="77"/>
                  </a:cubicBezTo>
                  <a:cubicBezTo>
                    <a:pt x="106" y="76"/>
                    <a:pt x="106" y="76"/>
                    <a:pt x="107" y="76"/>
                  </a:cubicBezTo>
                  <a:cubicBezTo>
                    <a:pt x="109" y="76"/>
                    <a:pt x="115" y="75"/>
                    <a:pt x="116" y="76"/>
                  </a:cubicBezTo>
                  <a:cubicBezTo>
                    <a:pt x="117" y="77"/>
                    <a:pt x="117" y="78"/>
                    <a:pt x="118" y="78"/>
                  </a:cubicBezTo>
                  <a:cubicBezTo>
                    <a:pt x="120" y="78"/>
                    <a:pt x="123" y="79"/>
                    <a:pt x="124" y="80"/>
                  </a:cubicBezTo>
                  <a:cubicBezTo>
                    <a:pt x="125" y="81"/>
                    <a:pt x="126" y="82"/>
                    <a:pt x="127" y="82"/>
                  </a:cubicBezTo>
                  <a:cubicBezTo>
                    <a:pt x="127" y="82"/>
                    <a:pt x="128" y="86"/>
                    <a:pt x="130" y="85"/>
                  </a:cubicBezTo>
                  <a:cubicBezTo>
                    <a:pt x="130" y="85"/>
                    <a:pt x="130" y="85"/>
                    <a:pt x="131" y="85"/>
                  </a:cubicBezTo>
                  <a:cubicBezTo>
                    <a:pt x="131" y="84"/>
                    <a:pt x="130" y="83"/>
                    <a:pt x="129" y="82"/>
                  </a:cubicBezTo>
                  <a:cubicBezTo>
                    <a:pt x="128" y="79"/>
                    <a:pt x="126" y="80"/>
                    <a:pt x="127" y="78"/>
                  </a:cubicBezTo>
                  <a:cubicBezTo>
                    <a:pt x="128" y="76"/>
                    <a:pt x="129" y="76"/>
                    <a:pt x="130" y="74"/>
                  </a:cubicBezTo>
                  <a:cubicBezTo>
                    <a:pt x="130" y="71"/>
                    <a:pt x="129" y="71"/>
                    <a:pt x="130" y="70"/>
                  </a:cubicBezTo>
                  <a:cubicBezTo>
                    <a:pt x="131" y="69"/>
                    <a:pt x="130" y="69"/>
                    <a:pt x="129" y="68"/>
                  </a:cubicBezTo>
                  <a:cubicBezTo>
                    <a:pt x="128" y="67"/>
                    <a:pt x="126" y="66"/>
                    <a:pt x="128" y="65"/>
                  </a:cubicBezTo>
                  <a:cubicBezTo>
                    <a:pt x="129" y="65"/>
                    <a:pt x="127" y="63"/>
                    <a:pt x="128" y="61"/>
                  </a:cubicBezTo>
                  <a:cubicBezTo>
                    <a:pt x="129" y="60"/>
                    <a:pt x="130" y="61"/>
                    <a:pt x="130" y="61"/>
                  </a:cubicBezTo>
                  <a:cubicBezTo>
                    <a:pt x="130" y="18"/>
                    <a:pt x="130" y="18"/>
                    <a:pt x="130" y="18"/>
                  </a:cubicBezTo>
                  <a:cubicBezTo>
                    <a:pt x="130" y="18"/>
                    <a:pt x="128" y="17"/>
                    <a:pt x="127" y="17"/>
                  </a:cubicBezTo>
                  <a:cubicBezTo>
                    <a:pt x="126" y="17"/>
                    <a:pt x="125" y="17"/>
                    <a:pt x="125" y="15"/>
                  </a:cubicBezTo>
                  <a:cubicBezTo>
                    <a:pt x="125" y="14"/>
                    <a:pt x="124" y="14"/>
                    <a:pt x="124" y="13"/>
                  </a:cubicBezTo>
                  <a:cubicBezTo>
                    <a:pt x="123" y="12"/>
                    <a:pt x="123" y="11"/>
                    <a:pt x="125" y="10"/>
                  </a:cubicBezTo>
                  <a:cubicBezTo>
                    <a:pt x="126" y="9"/>
                    <a:pt x="127" y="7"/>
                    <a:pt x="128" y="4"/>
                  </a:cubicBezTo>
                  <a:cubicBezTo>
                    <a:pt x="97" y="5"/>
                    <a:pt x="16" y="0"/>
                    <a:pt x="5" y="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2" y="69"/>
                    <a:pt x="77" y="73"/>
                    <a:pt x="96" y="7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9" name="Freeform 20"/>
            <p:cNvSpPr>
              <a:spLocks/>
            </p:cNvSpPr>
            <p:nvPr/>
          </p:nvSpPr>
          <p:spPr bwMode="auto">
            <a:xfrm>
              <a:off x="2587145" y="2065947"/>
              <a:ext cx="826958" cy="413976"/>
            </a:xfrm>
            <a:custGeom>
              <a:avLst/>
              <a:gdLst>
                <a:gd name="T0" fmla="*/ 154 w 154"/>
                <a:gd name="T1" fmla="*/ 75 h 77"/>
                <a:gd name="T2" fmla="*/ 153 w 154"/>
                <a:gd name="T3" fmla="*/ 74 h 77"/>
                <a:gd name="T4" fmla="*/ 151 w 154"/>
                <a:gd name="T5" fmla="*/ 73 h 77"/>
                <a:gd name="T6" fmla="*/ 151 w 154"/>
                <a:gd name="T7" fmla="*/ 69 h 77"/>
                <a:gd name="T8" fmla="*/ 147 w 154"/>
                <a:gd name="T9" fmla="*/ 65 h 77"/>
                <a:gd name="T10" fmla="*/ 146 w 154"/>
                <a:gd name="T11" fmla="*/ 63 h 77"/>
                <a:gd name="T12" fmla="*/ 145 w 154"/>
                <a:gd name="T13" fmla="*/ 59 h 77"/>
                <a:gd name="T14" fmla="*/ 144 w 154"/>
                <a:gd name="T15" fmla="*/ 59 h 77"/>
                <a:gd name="T16" fmla="*/ 144 w 154"/>
                <a:gd name="T17" fmla="*/ 52 h 77"/>
                <a:gd name="T18" fmla="*/ 144 w 154"/>
                <a:gd name="T19" fmla="*/ 49 h 77"/>
                <a:gd name="T20" fmla="*/ 144 w 154"/>
                <a:gd name="T21" fmla="*/ 46 h 77"/>
                <a:gd name="T22" fmla="*/ 143 w 154"/>
                <a:gd name="T23" fmla="*/ 44 h 77"/>
                <a:gd name="T24" fmla="*/ 142 w 154"/>
                <a:gd name="T25" fmla="*/ 42 h 77"/>
                <a:gd name="T26" fmla="*/ 142 w 154"/>
                <a:gd name="T27" fmla="*/ 40 h 77"/>
                <a:gd name="T28" fmla="*/ 141 w 154"/>
                <a:gd name="T29" fmla="*/ 39 h 77"/>
                <a:gd name="T30" fmla="*/ 140 w 154"/>
                <a:gd name="T31" fmla="*/ 38 h 77"/>
                <a:gd name="T32" fmla="*/ 139 w 154"/>
                <a:gd name="T33" fmla="*/ 31 h 77"/>
                <a:gd name="T34" fmla="*/ 137 w 154"/>
                <a:gd name="T35" fmla="*/ 26 h 77"/>
                <a:gd name="T36" fmla="*/ 135 w 154"/>
                <a:gd name="T37" fmla="*/ 23 h 77"/>
                <a:gd name="T38" fmla="*/ 134 w 154"/>
                <a:gd name="T39" fmla="*/ 19 h 77"/>
                <a:gd name="T40" fmla="*/ 134 w 154"/>
                <a:gd name="T41" fmla="*/ 17 h 77"/>
                <a:gd name="T42" fmla="*/ 133 w 154"/>
                <a:gd name="T43" fmla="*/ 17 h 77"/>
                <a:gd name="T44" fmla="*/ 130 w 154"/>
                <a:gd name="T45" fmla="*/ 14 h 77"/>
                <a:gd name="T46" fmla="*/ 127 w 154"/>
                <a:gd name="T47" fmla="*/ 12 h 77"/>
                <a:gd name="T48" fmla="*/ 121 w 154"/>
                <a:gd name="T49" fmla="*/ 10 h 77"/>
                <a:gd name="T50" fmla="*/ 119 w 154"/>
                <a:gd name="T51" fmla="*/ 8 h 77"/>
                <a:gd name="T52" fmla="*/ 110 w 154"/>
                <a:gd name="T53" fmla="*/ 8 h 77"/>
                <a:gd name="T54" fmla="*/ 108 w 154"/>
                <a:gd name="T55" fmla="*/ 9 h 77"/>
                <a:gd name="T56" fmla="*/ 107 w 154"/>
                <a:gd name="T57" fmla="*/ 10 h 77"/>
                <a:gd name="T58" fmla="*/ 104 w 154"/>
                <a:gd name="T59" fmla="*/ 9 h 77"/>
                <a:gd name="T60" fmla="*/ 101 w 154"/>
                <a:gd name="T61" fmla="*/ 7 h 77"/>
                <a:gd name="T62" fmla="*/ 99 w 154"/>
                <a:gd name="T63" fmla="*/ 5 h 77"/>
                <a:gd name="T64" fmla="*/ 3 w 154"/>
                <a:gd name="T65" fmla="*/ 0 h 77"/>
                <a:gd name="T66" fmla="*/ 0 w 154"/>
                <a:gd name="T67" fmla="*/ 48 h 77"/>
                <a:gd name="T68" fmla="*/ 31 w 154"/>
                <a:gd name="T69" fmla="*/ 49 h 77"/>
                <a:gd name="T70" fmla="*/ 35 w 154"/>
                <a:gd name="T71" fmla="*/ 51 h 77"/>
                <a:gd name="T72" fmla="*/ 34 w 154"/>
                <a:gd name="T73" fmla="*/ 73 h 77"/>
                <a:gd name="T74" fmla="*/ 154 w 154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4" h="77">
                  <a:moveTo>
                    <a:pt x="154" y="75"/>
                  </a:moveTo>
                  <a:cubicBezTo>
                    <a:pt x="154" y="75"/>
                    <a:pt x="153" y="75"/>
                    <a:pt x="153" y="74"/>
                  </a:cubicBezTo>
                  <a:cubicBezTo>
                    <a:pt x="153" y="74"/>
                    <a:pt x="151" y="74"/>
                    <a:pt x="151" y="73"/>
                  </a:cubicBezTo>
                  <a:cubicBezTo>
                    <a:pt x="151" y="71"/>
                    <a:pt x="152" y="71"/>
                    <a:pt x="151" y="69"/>
                  </a:cubicBezTo>
                  <a:cubicBezTo>
                    <a:pt x="149" y="67"/>
                    <a:pt x="147" y="67"/>
                    <a:pt x="147" y="65"/>
                  </a:cubicBezTo>
                  <a:cubicBezTo>
                    <a:pt x="146" y="63"/>
                    <a:pt x="147" y="64"/>
                    <a:pt x="146" y="63"/>
                  </a:cubicBezTo>
                  <a:cubicBezTo>
                    <a:pt x="145" y="62"/>
                    <a:pt x="146" y="59"/>
                    <a:pt x="145" y="59"/>
                  </a:cubicBezTo>
                  <a:cubicBezTo>
                    <a:pt x="144" y="59"/>
                    <a:pt x="144" y="60"/>
                    <a:pt x="144" y="59"/>
                  </a:cubicBezTo>
                  <a:cubicBezTo>
                    <a:pt x="144" y="58"/>
                    <a:pt x="146" y="54"/>
                    <a:pt x="144" y="52"/>
                  </a:cubicBezTo>
                  <a:cubicBezTo>
                    <a:pt x="143" y="50"/>
                    <a:pt x="143" y="50"/>
                    <a:pt x="144" y="49"/>
                  </a:cubicBezTo>
                  <a:cubicBezTo>
                    <a:pt x="144" y="48"/>
                    <a:pt x="144" y="47"/>
                    <a:pt x="144" y="46"/>
                  </a:cubicBezTo>
                  <a:cubicBezTo>
                    <a:pt x="143" y="46"/>
                    <a:pt x="143" y="45"/>
                    <a:pt x="143" y="44"/>
                  </a:cubicBezTo>
                  <a:cubicBezTo>
                    <a:pt x="144" y="43"/>
                    <a:pt x="142" y="43"/>
                    <a:pt x="142" y="42"/>
                  </a:cubicBezTo>
                  <a:cubicBezTo>
                    <a:pt x="142" y="41"/>
                    <a:pt x="142" y="40"/>
                    <a:pt x="142" y="40"/>
                  </a:cubicBezTo>
                  <a:cubicBezTo>
                    <a:pt x="142" y="40"/>
                    <a:pt x="142" y="39"/>
                    <a:pt x="141" y="39"/>
                  </a:cubicBezTo>
                  <a:cubicBezTo>
                    <a:pt x="140" y="39"/>
                    <a:pt x="140" y="39"/>
                    <a:pt x="140" y="38"/>
                  </a:cubicBezTo>
                  <a:cubicBezTo>
                    <a:pt x="140" y="37"/>
                    <a:pt x="140" y="32"/>
                    <a:pt x="139" y="31"/>
                  </a:cubicBezTo>
                  <a:cubicBezTo>
                    <a:pt x="137" y="29"/>
                    <a:pt x="138" y="28"/>
                    <a:pt x="137" y="26"/>
                  </a:cubicBezTo>
                  <a:cubicBezTo>
                    <a:pt x="136" y="25"/>
                    <a:pt x="136" y="24"/>
                    <a:pt x="135" y="23"/>
                  </a:cubicBezTo>
                  <a:cubicBezTo>
                    <a:pt x="135" y="21"/>
                    <a:pt x="135" y="20"/>
                    <a:pt x="134" y="19"/>
                  </a:cubicBezTo>
                  <a:cubicBezTo>
                    <a:pt x="134" y="19"/>
                    <a:pt x="134" y="18"/>
                    <a:pt x="134" y="17"/>
                  </a:cubicBezTo>
                  <a:cubicBezTo>
                    <a:pt x="133" y="17"/>
                    <a:pt x="133" y="17"/>
                    <a:pt x="133" y="17"/>
                  </a:cubicBezTo>
                  <a:cubicBezTo>
                    <a:pt x="131" y="18"/>
                    <a:pt x="130" y="14"/>
                    <a:pt x="130" y="14"/>
                  </a:cubicBezTo>
                  <a:cubicBezTo>
                    <a:pt x="129" y="14"/>
                    <a:pt x="128" y="13"/>
                    <a:pt x="127" y="12"/>
                  </a:cubicBezTo>
                  <a:cubicBezTo>
                    <a:pt x="126" y="11"/>
                    <a:pt x="123" y="10"/>
                    <a:pt x="121" y="10"/>
                  </a:cubicBezTo>
                  <a:cubicBezTo>
                    <a:pt x="120" y="10"/>
                    <a:pt x="120" y="9"/>
                    <a:pt x="119" y="8"/>
                  </a:cubicBezTo>
                  <a:cubicBezTo>
                    <a:pt x="118" y="7"/>
                    <a:pt x="112" y="8"/>
                    <a:pt x="110" y="8"/>
                  </a:cubicBezTo>
                  <a:cubicBezTo>
                    <a:pt x="109" y="8"/>
                    <a:pt x="109" y="8"/>
                    <a:pt x="108" y="9"/>
                  </a:cubicBezTo>
                  <a:cubicBezTo>
                    <a:pt x="107" y="11"/>
                    <a:pt x="107" y="11"/>
                    <a:pt x="107" y="10"/>
                  </a:cubicBezTo>
                  <a:cubicBezTo>
                    <a:pt x="106" y="10"/>
                    <a:pt x="105" y="9"/>
                    <a:pt x="104" y="9"/>
                  </a:cubicBezTo>
                  <a:cubicBezTo>
                    <a:pt x="102" y="9"/>
                    <a:pt x="102" y="8"/>
                    <a:pt x="101" y="7"/>
                  </a:cubicBezTo>
                  <a:cubicBezTo>
                    <a:pt x="101" y="6"/>
                    <a:pt x="99" y="5"/>
                    <a:pt x="99" y="5"/>
                  </a:cubicBezTo>
                  <a:cubicBezTo>
                    <a:pt x="80" y="5"/>
                    <a:pt x="15" y="1"/>
                    <a:pt x="3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4" y="49"/>
                    <a:pt x="26" y="49"/>
                    <a:pt x="31" y="49"/>
                  </a:cubicBezTo>
                  <a:cubicBezTo>
                    <a:pt x="31" y="49"/>
                    <a:pt x="35" y="48"/>
                    <a:pt x="35" y="51"/>
                  </a:cubicBezTo>
                  <a:cubicBezTo>
                    <a:pt x="35" y="52"/>
                    <a:pt x="35" y="61"/>
                    <a:pt x="34" y="73"/>
                  </a:cubicBezTo>
                  <a:cubicBezTo>
                    <a:pt x="46" y="73"/>
                    <a:pt x="123" y="77"/>
                    <a:pt x="154" y="7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0" name="Freeform 21"/>
            <p:cNvSpPr>
              <a:spLocks/>
            </p:cNvSpPr>
            <p:nvPr/>
          </p:nvSpPr>
          <p:spPr bwMode="auto">
            <a:xfrm>
              <a:off x="2748357" y="2459026"/>
              <a:ext cx="741376" cy="392084"/>
            </a:xfrm>
            <a:custGeom>
              <a:avLst/>
              <a:gdLst>
                <a:gd name="T0" fmla="*/ 137 w 138"/>
                <a:gd name="T1" fmla="*/ 26 h 73"/>
                <a:gd name="T2" fmla="*/ 135 w 138"/>
                <a:gd name="T3" fmla="*/ 21 h 73"/>
                <a:gd name="T4" fmla="*/ 132 w 138"/>
                <a:gd name="T5" fmla="*/ 17 h 73"/>
                <a:gd name="T6" fmla="*/ 130 w 138"/>
                <a:gd name="T7" fmla="*/ 15 h 73"/>
                <a:gd name="T8" fmla="*/ 127 w 138"/>
                <a:gd name="T9" fmla="*/ 12 h 73"/>
                <a:gd name="T10" fmla="*/ 131 w 138"/>
                <a:gd name="T11" fmla="*/ 9 h 73"/>
                <a:gd name="T12" fmla="*/ 132 w 138"/>
                <a:gd name="T13" fmla="*/ 7 h 73"/>
                <a:gd name="T14" fmla="*/ 130 w 138"/>
                <a:gd name="T15" fmla="*/ 5 h 73"/>
                <a:gd name="T16" fmla="*/ 128 w 138"/>
                <a:gd name="T17" fmla="*/ 4 h 73"/>
                <a:gd name="T18" fmla="*/ 127 w 138"/>
                <a:gd name="T19" fmla="*/ 5 h 73"/>
                <a:gd name="T20" fmla="*/ 124 w 138"/>
                <a:gd name="T21" fmla="*/ 2 h 73"/>
                <a:gd name="T22" fmla="*/ 4 w 138"/>
                <a:gd name="T23" fmla="*/ 0 h 73"/>
                <a:gd name="T24" fmla="*/ 0 w 138"/>
                <a:gd name="T25" fmla="*/ 70 h 73"/>
                <a:gd name="T26" fmla="*/ 137 w 138"/>
                <a:gd name="T27" fmla="*/ 73 h 73"/>
                <a:gd name="T28" fmla="*/ 137 w 138"/>
                <a:gd name="T29" fmla="*/ 2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73">
                  <a:moveTo>
                    <a:pt x="137" y="26"/>
                  </a:moveTo>
                  <a:cubicBezTo>
                    <a:pt x="138" y="20"/>
                    <a:pt x="136" y="22"/>
                    <a:pt x="135" y="21"/>
                  </a:cubicBezTo>
                  <a:cubicBezTo>
                    <a:pt x="134" y="19"/>
                    <a:pt x="132" y="19"/>
                    <a:pt x="132" y="17"/>
                  </a:cubicBezTo>
                  <a:cubicBezTo>
                    <a:pt x="132" y="16"/>
                    <a:pt x="132" y="16"/>
                    <a:pt x="130" y="15"/>
                  </a:cubicBezTo>
                  <a:cubicBezTo>
                    <a:pt x="129" y="13"/>
                    <a:pt x="126" y="13"/>
                    <a:pt x="127" y="12"/>
                  </a:cubicBezTo>
                  <a:cubicBezTo>
                    <a:pt x="129" y="10"/>
                    <a:pt x="130" y="9"/>
                    <a:pt x="131" y="9"/>
                  </a:cubicBezTo>
                  <a:cubicBezTo>
                    <a:pt x="132" y="8"/>
                    <a:pt x="133" y="8"/>
                    <a:pt x="132" y="7"/>
                  </a:cubicBezTo>
                  <a:cubicBezTo>
                    <a:pt x="132" y="6"/>
                    <a:pt x="130" y="6"/>
                    <a:pt x="130" y="5"/>
                  </a:cubicBezTo>
                  <a:cubicBezTo>
                    <a:pt x="130" y="4"/>
                    <a:pt x="128" y="3"/>
                    <a:pt x="128" y="4"/>
                  </a:cubicBezTo>
                  <a:cubicBezTo>
                    <a:pt x="128" y="5"/>
                    <a:pt x="128" y="6"/>
                    <a:pt x="127" y="5"/>
                  </a:cubicBezTo>
                  <a:cubicBezTo>
                    <a:pt x="127" y="5"/>
                    <a:pt x="125" y="3"/>
                    <a:pt x="124" y="2"/>
                  </a:cubicBezTo>
                  <a:cubicBezTo>
                    <a:pt x="93" y="4"/>
                    <a:pt x="16" y="0"/>
                    <a:pt x="4" y="0"/>
                  </a:cubicBezTo>
                  <a:cubicBezTo>
                    <a:pt x="3" y="20"/>
                    <a:pt x="1" y="50"/>
                    <a:pt x="0" y="70"/>
                  </a:cubicBezTo>
                  <a:cubicBezTo>
                    <a:pt x="41" y="72"/>
                    <a:pt x="87" y="73"/>
                    <a:pt x="137" y="73"/>
                  </a:cubicBezTo>
                  <a:cubicBezTo>
                    <a:pt x="137" y="73"/>
                    <a:pt x="137" y="32"/>
                    <a:pt x="137" y="2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1" name="Freeform 22"/>
            <p:cNvSpPr>
              <a:spLocks/>
            </p:cNvSpPr>
            <p:nvPr/>
          </p:nvSpPr>
          <p:spPr bwMode="auto">
            <a:xfrm>
              <a:off x="4256983" y="3506904"/>
              <a:ext cx="913535" cy="708537"/>
            </a:xfrm>
            <a:custGeom>
              <a:avLst/>
              <a:gdLst>
                <a:gd name="T0" fmla="*/ 168 w 170"/>
                <a:gd name="T1" fmla="*/ 117 h 132"/>
                <a:gd name="T2" fmla="*/ 170 w 170"/>
                <a:gd name="T3" fmla="*/ 95 h 132"/>
                <a:gd name="T4" fmla="*/ 150 w 170"/>
                <a:gd name="T5" fmla="*/ 54 h 132"/>
                <a:gd name="T6" fmla="*/ 145 w 170"/>
                <a:gd name="T7" fmla="*/ 45 h 132"/>
                <a:gd name="T8" fmla="*/ 148 w 170"/>
                <a:gd name="T9" fmla="*/ 47 h 132"/>
                <a:gd name="T10" fmla="*/ 150 w 170"/>
                <a:gd name="T11" fmla="*/ 46 h 132"/>
                <a:gd name="T12" fmla="*/ 127 w 170"/>
                <a:gd name="T13" fmla="*/ 11 h 132"/>
                <a:gd name="T14" fmla="*/ 124 w 170"/>
                <a:gd name="T15" fmla="*/ 1 h 132"/>
                <a:gd name="T16" fmla="*/ 113 w 170"/>
                <a:gd name="T17" fmla="*/ 1 h 132"/>
                <a:gd name="T18" fmla="*/ 111 w 170"/>
                <a:gd name="T19" fmla="*/ 11 h 132"/>
                <a:gd name="T20" fmla="*/ 56 w 170"/>
                <a:gd name="T21" fmla="*/ 11 h 132"/>
                <a:gd name="T22" fmla="*/ 4 w 170"/>
                <a:gd name="T23" fmla="*/ 16 h 132"/>
                <a:gd name="T24" fmla="*/ 5 w 170"/>
                <a:gd name="T25" fmla="*/ 26 h 132"/>
                <a:gd name="T26" fmla="*/ 11 w 170"/>
                <a:gd name="T27" fmla="*/ 20 h 132"/>
                <a:gd name="T28" fmla="*/ 15 w 170"/>
                <a:gd name="T29" fmla="*/ 22 h 132"/>
                <a:gd name="T30" fmla="*/ 15 w 170"/>
                <a:gd name="T31" fmla="*/ 24 h 132"/>
                <a:gd name="T32" fmla="*/ 29 w 170"/>
                <a:gd name="T33" fmla="*/ 19 h 132"/>
                <a:gd name="T34" fmla="*/ 24 w 170"/>
                <a:gd name="T35" fmla="*/ 22 h 132"/>
                <a:gd name="T36" fmla="*/ 41 w 170"/>
                <a:gd name="T37" fmla="*/ 25 h 132"/>
                <a:gd name="T38" fmla="*/ 43 w 170"/>
                <a:gd name="T39" fmla="*/ 22 h 132"/>
                <a:gd name="T40" fmla="*/ 42 w 170"/>
                <a:gd name="T41" fmla="*/ 27 h 132"/>
                <a:gd name="T42" fmla="*/ 50 w 170"/>
                <a:gd name="T43" fmla="*/ 36 h 132"/>
                <a:gd name="T44" fmla="*/ 60 w 170"/>
                <a:gd name="T45" fmla="*/ 34 h 132"/>
                <a:gd name="T46" fmla="*/ 62 w 170"/>
                <a:gd name="T47" fmla="*/ 32 h 132"/>
                <a:gd name="T48" fmla="*/ 69 w 170"/>
                <a:gd name="T49" fmla="*/ 27 h 132"/>
                <a:gd name="T50" fmla="*/ 80 w 170"/>
                <a:gd name="T51" fmla="*/ 25 h 132"/>
                <a:gd name="T52" fmla="*/ 94 w 170"/>
                <a:gd name="T53" fmla="*/ 37 h 132"/>
                <a:gd name="T54" fmla="*/ 106 w 170"/>
                <a:gd name="T55" fmla="*/ 46 h 132"/>
                <a:gd name="T56" fmla="*/ 107 w 170"/>
                <a:gd name="T57" fmla="*/ 62 h 132"/>
                <a:gd name="T58" fmla="*/ 109 w 170"/>
                <a:gd name="T59" fmla="*/ 74 h 132"/>
                <a:gd name="T60" fmla="*/ 111 w 170"/>
                <a:gd name="T61" fmla="*/ 68 h 132"/>
                <a:gd name="T62" fmla="*/ 113 w 170"/>
                <a:gd name="T63" fmla="*/ 76 h 132"/>
                <a:gd name="T64" fmla="*/ 113 w 170"/>
                <a:gd name="T65" fmla="*/ 80 h 132"/>
                <a:gd name="T66" fmla="*/ 124 w 170"/>
                <a:gd name="T67" fmla="*/ 92 h 132"/>
                <a:gd name="T68" fmla="*/ 127 w 170"/>
                <a:gd name="T69" fmla="*/ 92 h 132"/>
                <a:gd name="T70" fmla="*/ 130 w 170"/>
                <a:gd name="T71" fmla="*/ 100 h 132"/>
                <a:gd name="T72" fmla="*/ 135 w 170"/>
                <a:gd name="T73" fmla="*/ 109 h 132"/>
                <a:gd name="T74" fmla="*/ 148 w 170"/>
                <a:gd name="T75" fmla="*/ 119 h 132"/>
                <a:gd name="T76" fmla="*/ 155 w 170"/>
                <a:gd name="T77" fmla="*/ 124 h 132"/>
                <a:gd name="T78" fmla="*/ 152 w 170"/>
                <a:gd name="T79" fmla="*/ 127 h 132"/>
                <a:gd name="T80" fmla="*/ 162 w 170"/>
                <a:gd name="T81" fmla="*/ 126 h 132"/>
                <a:gd name="T82" fmla="*/ 164 w 170"/>
                <a:gd name="T83" fmla="*/ 129 h 132"/>
                <a:gd name="T84" fmla="*/ 169 w 170"/>
                <a:gd name="T85" fmla="*/ 12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0" h="132">
                  <a:moveTo>
                    <a:pt x="168" y="121"/>
                  </a:moveTo>
                  <a:cubicBezTo>
                    <a:pt x="168" y="121"/>
                    <a:pt x="168" y="121"/>
                    <a:pt x="168" y="119"/>
                  </a:cubicBezTo>
                  <a:cubicBezTo>
                    <a:pt x="169" y="118"/>
                    <a:pt x="168" y="119"/>
                    <a:pt x="168" y="117"/>
                  </a:cubicBezTo>
                  <a:cubicBezTo>
                    <a:pt x="168" y="116"/>
                    <a:pt x="167" y="115"/>
                    <a:pt x="168" y="114"/>
                  </a:cubicBezTo>
                  <a:cubicBezTo>
                    <a:pt x="169" y="112"/>
                    <a:pt x="170" y="104"/>
                    <a:pt x="170" y="102"/>
                  </a:cubicBezTo>
                  <a:cubicBezTo>
                    <a:pt x="170" y="101"/>
                    <a:pt x="169" y="99"/>
                    <a:pt x="170" y="95"/>
                  </a:cubicBezTo>
                  <a:cubicBezTo>
                    <a:pt x="170" y="90"/>
                    <a:pt x="168" y="81"/>
                    <a:pt x="164" y="77"/>
                  </a:cubicBezTo>
                  <a:cubicBezTo>
                    <a:pt x="159" y="74"/>
                    <a:pt x="159" y="66"/>
                    <a:pt x="151" y="57"/>
                  </a:cubicBezTo>
                  <a:cubicBezTo>
                    <a:pt x="151" y="57"/>
                    <a:pt x="151" y="54"/>
                    <a:pt x="150" y="54"/>
                  </a:cubicBezTo>
                  <a:cubicBezTo>
                    <a:pt x="150" y="54"/>
                    <a:pt x="150" y="55"/>
                    <a:pt x="149" y="54"/>
                  </a:cubicBezTo>
                  <a:cubicBezTo>
                    <a:pt x="149" y="53"/>
                    <a:pt x="148" y="53"/>
                    <a:pt x="148" y="51"/>
                  </a:cubicBezTo>
                  <a:cubicBezTo>
                    <a:pt x="147" y="50"/>
                    <a:pt x="144" y="45"/>
                    <a:pt x="145" y="45"/>
                  </a:cubicBezTo>
                  <a:cubicBezTo>
                    <a:pt x="145" y="44"/>
                    <a:pt x="145" y="45"/>
                    <a:pt x="146" y="46"/>
                  </a:cubicBezTo>
                  <a:cubicBezTo>
                    <a:pt x="147" y="46"/>
                    <a:pt x="146" y="47"/>
                    <a:pt x="147" y="47"/>
                  </a:cubicBezTo>
                  <a:cubicBezTo>
                    <a:pt x="148" y="47"/>
                    <a:pt x="148" y="46"/>
                    <a:pt x="148" y="47"/>
                  </a:cubicBezTo>
                  <a:cubicBezTo>
                    <a:pt x="149" y="47"/>
                    <a:pt x="150" y="48"/>
                    <a:pt x="150" y="50"/>
                  </a:cubicBezTo>
                  <a:cubicBezTo>
                    <a:pt x="151" y="51"/>
                    <a:pt x="151" y="53"/>
                    <a:pt x="151" y="51"/>
                  </a:cubicBezTo>
                  <a:cubicBezTo>
                    <a:pt x="152" y="50"/>
                    <a:pt x="152" y="50"/>
                    <a:pt x="150" y="46"/>
                  </a:cubicBezTo>
                  <a:cubicBezTo>
                    <a:pt x="147" y="43"/>
                    <a:pt x="147" y="42"/>
                    <a:pt x="146" y="42"/>
                  </a:cubicBezTo>
                  <a:cubicBezTo>
                    <a:pt x="145" y="41"/>
                    <a:pt x="134" y="25"/>
                    <a:pt x="133" y="23"/>
                  </a:cubicBezTo>
                  <a:cubicBezTo>
                    <a:pt x="133" y="23"/>
                    <a:pt x="129" y="14"/>
                    <a:pt x="127" y="11"/>
                  </a:cubicBezTo>
                  <a:cubicBezTo>
                    <a:pt x="126" y="9"/>
                    <a:pt x="127" y="8"/>
                    <a:pt x="126" y="6"/>
                  </a:cubicBezTo>
                  <a:cubicBezTo>
                    <a:pt x="125" y="5"/>
                    <a:pt x="124" y="5"/>
                    <a:pt x="125" y="3"/>
                  </a:cubicBezTo>
                  <a:cubicBezTo>
                    <a:pt x="125" y="1"/>
                    <a:pt x="125" y="1"/>
                    <a:pt x="124" y="1"/>
                  </a:cubicBezTo>
                  <a:cubicBezTo>
                    <a:pt x="124" y="1"/>
                    <a:pt x="124" y="1"/>
                    <a:pt x="124" y="0"/>
                  </a:cubicBezTo>
                  <a:cubicBezTo>
                    <a:pt x="124" y="1"/>
                    <a:pt x="124" y="1"/>
                    <a:pt x="123" y="1"/>
                  </a:cubicBezTo>
                  <a:cubicBezTo>
                    <a:pt x="123" y="3"/>
                    <a:pt x="114" y="0"/>
                    <a:pt x="113" y="1"/>
                  </a:cubicBezTo>
                  <a:cubicBezTo>
                    <a:pt x="112" y="1"/>
                    <a:pt x="112" y="3"/>
                    <a:pt x="113" y="4"/>
                  </a:cubicBezTo>
                  <a:cubicBezTo>
                    <a:pt x="114" y="6"/>
                    <a:pt x="113" y="8"/>
                    <a:pt x="113" y="10"/>
                  </a:cubicBezTo>
                  <a:cubicBezTo>
                    <a:pt x="113" y="12"/>
                    <a:pt x="112" y="11"/>
                    <a:pt x="111" y="11"/>
                  </a:cubicBezTo>
                  <a:cubicBezTo>
                    <a:pt x="109" y="11"/>
                    <a:pt x="110" y="9"/>
                    <a:pt x="109" y="8"/>
                  </a:cubicBezTo>
                  <a:cubicBezTo>
                    <a:pt x="109" y="7"/>
                    <a:pt x="108" y="7"/>
                    <a:pt x="108" y="7"/>
                  </a:cubicBezTo>
                  <a:cubicBezTo>
                    <a:pt x="108" y="7"/>
                    <a:pt x="57" y="11"/>
                    <a:pt x="56" y="11"/>
                  </a:cubicBezTo>
                  <a:cubicBezTo>
                    <a:pt x="56" y="11"/>
                    <a:pt x="52" y="4"/>
                    <a:pt x="52" y="4"/>
                  </a:cubicBezTo>
                  <a:cubicBezTo>
                    <a:pt x="52" y="4"/>
                    <a:pt x="2" y="11"/>
                    <a:pt x="1" y="12"/>
                  </a:cubicBezTo>
                  <a:cubicBezTo>
                    <a:pt x="0" y="13"/>
                    <a:pt x="3" y="15"/>
                    <a:pt x="4" y="16"/>
                  </a:cubicBezTo>
                  <a:cubicBezTo>
                    <a:pt x="6" y="17"/>
                    <a:pt x="5" y="18"/>
                    <a:pt x="5" y="19"/>
                  </a:cubicBezTo>
                  <a:cubicBezTo>
                    <a:pt x="5" y="21"/>
                    <a:pt x="6" y="22"/>
                    <a:pt x="6" y="23"/>
                  </a:cubicBezTo>
                  <a:cubicBezTo>
                    <a:pt x="6" y="23"/>
                    <a:pt x="6" y="25"/>
                    <a:pt x="5" y="26"/>
                  </a:cubicBezTo>
                  <a:cubicBezTo>
                    <a:pt x="6" y="27"/>
                    <a:pt x="6" y="27"/>
                    <a:pt x="7" y="26"/>
                  </a:cubicBezTo>
                  <a:cubicBezTo>
                    <a:pt x="8" y="25"/>
                    <a:pt x="9" y="25"/>
                    <a:pt x="10" y="24"/>
                  </a:cubicBezTo>
                  <a:cubicBezTo>
                    <a:pt x="11" y="22"/>
                    <a:pt x="10" y="21"/>
                    <a:pt x="11" y="20"/>
                  </a:cubicBezTo>
                  <a:cubicBezTo>
                    <a:pt x="11" y="20"/>
                    <a:pt x="12" y="21"/>
                    <a:pt x="13" y="21"/>
                  </a:cubicBezTo>
                  <a:cubicBezTo>
                    <a:pt x="13" y="21"/>
                    <a:pt x="13" y="19"/>
                    <a:pt x="14" y="20"/>
                  </a:cubicBezTo>
                  <a:cubicBezTo>
                    <a:pt x="15" y="21"/>
                    <a:pt x="17" y="22"/>
                    <a:pt x="15" y="22"/>
                  </a:cubicBezTo>
                  <a:cubicBezTo>
                    <a:pt x="13" y="23"/>
                    <a:pt x="13" y="23"/>
                    <a:pt x="13" y="24"/>
                  </a:cubicBezTo>
                  <a:cubicBezTo>
                    <a:pt x="12" y="25"/>
                    <a:pt x="9" y="25"/>
                    <a:pt x="10" y="25"/>
                  </a:cubicBezTo>
                  <a:cubicBezTo>
                    <a:pt x="12" y="26"/>
                    <a:pt x="13" y="25"/>
                    <a:pt x="15" y="24"/>
                  </a:cubicBezTo>
                  <a:cubicBezTo>
                    <a:pt x="18" y="24"/>
                    <a:pt x="22" y="23"/>
                    <a:pt x="23" y="22"/>
                  </a:cubicBezTo>
                  <a:cubicBezTo>
                    <a:pt x="24" y="20"/>
                    <a:pt x="23" y="20"/>
                    <a:pt x="25" y="20"/>
                  </a:cubicBezTo>
                  <a:cubicBezTo>
                    <a:pt x="27" y="20"/>
                    <a:pt x="28" y="19"/>
                    <a:pt x="29" y="19"/>
                  </a:cubicBezTo>
                  <a:cubicBezTo>
                    <a:pt x="31" y="20"/>
                    <a:pt x="31" y="20"/>
                    <a:pt x="30" y="20"/>
                  </a:cubicBezTo>
                  <a:cubicBezTo>
                    <a:pt x="29" y="20"/>
                    <a:pt x="28" y="20"/>
                    <a:pt x="27" y="21"/>
                  </a:cubicBezTo>
                  <a:cubicBezTo>
                    <a:pt x="26" y="21"/>
                    <a:pt x="23" y="21"/>
                    <a:pt x="24" y="22"/>
                  </a:cubicBezTo>
                  <a:cubicBezTo>
                    <a:pt x="25" y="23"/>
                    <a:pt x="25" y="22"/>
                    <a:pt x="28" y="22"/>
                  </a:cubicBezTo>
                  <a:cubicBezTo>
                    <a:pt x="30" y="22"/>
                    <a:pt x="39" y="25"/>
                    <a:pt x="40" y="26"/>
                  </a:cubicBezTo>
                  <a:cubicBezTo>
                    <a:pt x="41" y="27"/>
                    <a:pt x="41" y="27"/>
                    <a:pt x="41" y="25"/>
                  </a:cubicBezTo>
                  <a:cubicBezTo>
                    <a:pt x="40" y="24"/>
                    <a:pt x="38" y="25"/>
                    <a:pt x="39" y="23"/>
                  </a:cubicBezTo>
                  <a:cubicBezTo>
                    <a:pt x="40" y="22"/>
                    <a:pt x="40" y="22"/>
                    <a:pt x="41" y="23"/>
                  </a:cubicBezTo>
                  <a:cubicBezTo>
                    <a:pt x="42" y="23"/>
                    <a:pt x="43" y="21"/>
                    <a:pt x="43" y="22"/>
                  </a:cubicBezTo>
                  <a:cubicBezTo>
                    <a:pt x="43" y="23"/>
                    <a:pt x="41" y="23"/>
                    <a:pt x="42" y="24"/>
                  </a:cubicBezTo>
                  <a:cubicBezTo>
                    <a:pt x="42" y="25"/>
                    <a:pt x="42" y="25"/>
                    <a:pt x="43" y="26"/>
                  </a:cubicBezTo>
                  <a:cubicBezTo>
                    <a:pt x="43" y="26"/>
                    <a:pt x="41" y="27"/>
                    <a:pt x="42" y="27"/>
                  </a:cubicBezTo>
                  <a:cubicBezTo>
                    <a:pt x="42" y="27"/>
                    <a:pt x="49" y="31"/>
                    <a:pt x="49" y="32"/>
                  </a:cubicBezTo>
                  <a:cubicBezTo>
                    <a:pt x="49" y="33"/>
                    <a:pt x="47" y="33"/>
                    <a:pt x="48" y="34"/>
                  </a:cubicBezTo>
                  <a:cubicBezTo>
                    <a:pt x="48" y="35"/>
                    <a:pt x="49" y="36"/>
                    <a:pt x="50" y="36"/>
                  </a:cubicBezTo>
                  <a:cubicBezTo>
                    <a:pt x="51" y="36"/>
                    <a:pt x="53" y="35"/>
                    <a:pt x="55" y="35"/>
                  </a:cubicBezTo>
                  <a:cubicBezTo>
                    <a:pt x="58" y="34"/>
                    <a:pt x="61" y="32"/>
                    <a:pt x="61" y="32"/>
                  </a:cubicBezTo>
                  <a:cubicBezTo>
                    <a:pt x="62" y="32"/>
                    <a:pt x="62" y="33"/>
                    <a:pt x="60" y="34"/>
                  </a:cubicBezTo>
                  <a:cubicBezTo>
                    <a:pt x="58" y="35"/>
                    <a:pt x="57" y="35"/>
                    <a:pt x="57" y="36"/>
                  </a:cubicBezTo>
                  <a:cubicBezTo>
                    <a:pt x="56" y="37"/>
                    <a:pt x="57" y="37"/>
                    <a:pt x="58" y="37"/>
                  </a:cubicBezTo>
                  <a:cubicBezTo>
                    <a:pt x="59" y="36"/>
                    <a:pt x="62" y="34"/>
                    <a:pt x="62" y="32"/>
                  </a:cubicBezTo>
                  <a:cubicBezTo>
                    <a:pt x="63" y="30"/>
                    <a:pt x="63" y="30"/>
                    <a:pt x="64" y="30"/>
                  </a:cubicBezTo>
                  <a:cubicBezTo>
                    <a:pt x="65" y="29"/>
                    <a:pt x="65" y="28"/>
                    <a:pt x="67" y="28"/>
                  </a:cubicBezTo>
                  <a:cubicBezTo>
                    <a:pt x="69" y="28"/>
                    <a:pt x="70" y="28"/>
                    <a:pt x="69" y="27"/>
                  </a:cubicBezTo>
                  <a:cubicBezTo>
                    <a:pt x="69" y="26"/>
                    <a:pt x="67" y="26"/>
                    <a:pt x="69" y="25"/>
                  </a:cubicBezTo>
                  <a:cubicBezTo>
                    <a:pt x="71" y="24"/>
                    <a:pt x="69" y="23"/>
                    <a:pt x="73" y="23"/>
                  </a:cubicBezTo>
                  <a:cubicBezTo>
                    <a:pt x="76" y="23"/>
                    <a:pt x="78" y="24"/>
                    <a:pt x="80" y="25"/>
                  </a:cubicBezTo>
                  <a:cubicBezTo>
                    <a:pt x="82" y="26"/>
                    <a:pt x="86" y="31"/>
                    <a:pt x="88" y="31"/>
                  </a:cubicBezTo>
                  <a:cubicBezTo>
                    <a:pt x="89" y="32"/>
                    <a:pt x="89" y="32"/>
                    <a:pt x="90" y="33"/>
                  </a:cubicBezTo>
                  <a:cubicBezTo>
                    <a:pt x="91" y="35"/>
                    <a:pt x="92" y="36"/>
                    <a:pt x="94" y="37"/>
                  </a:cubicBezTo>
                  <a:cubicBezTo>
                    <a:pt x="96" y="38"/>
                    <a:pt x="96" y="41"/>
                    <a:pt x="99" y="41"/>
                  </a:cubicBezTo>
                  <a:cubicBezTo>
                    <a:pt x="103" y="41"/>
                    <a:pt x="103" y="41"/>
                    <a:pt x="104" y="43"/>
                  </a:cubicBezTo>
                  <a:cubicBezTo>
                    <a:pt x="104" y="45"/>
                    <a:pt x="105" y="46"/>
                    <a:pt x="106" y="46"/>
                  </a:cubicBezTo>
                  <a:cubicBezTo>
                    <a:pt x="107" y="47"/>
                    <a:pt x="107" y="47"/>
                    <a:pt x="107" y="49"/>
                  </a:cubicBezTo>
                  <a:cubicBezTo>
                    <a:pt x="108" y="51"/>
                    <a:pt x="108" y="53"/>
                    <a:pt x="108" y="55"/>
                  </a:cubicBezTo>
                  <a:cubicBezTo>
                    <a:pt x="107" y="57"/>
                    <a:pt x="107" y="60"/>
                    <a:pt x="107" y="62"/>
                  </a:cubicBezTo>
                  <a:cubicBezTo>
                    <a:pt x="107" y="64"/>
                    <a:pt x="106" y="65"/>
                    <a:pt x="106" y="66"/>
                  </a:cubicBezTo>
                  <a:cubicBezTo>
                    <a:pt x="107" y="68"/>
                    <a:pt x="107" y="68"/>
                    <a:pt x="107" y="70"/>
                  </a:cubicBezTo>
                  <a:cubicBezTo>
                    <a:pt x="107" y="72"/>
                    <a:pt x="108" y="74"/>
                    <a:pt x="109" y="74"/>
                  </a:cubicBezTo>
                  <a:cubicBezTo>
                    <a:pt x="110" y="74"/>
                    <a:pt x="112" y="74"/>
                    <a:pt x="111" y="72"/>
                  </a:cubicBezTo>
                  <a:cubicBezTo>
                    <a:pt x="111" y="71"/>
                    <a:pt x="110" y="70"/>
                    <a:pt x="110" y="68"/>
                  </a:cubicBezTo>
                  <a:cubicBezTo>
                    <a:pt x="110" y="66"/>
                    <a:pt x="111" y="66"/>
                    <a:pt x="111" y="68"/>
                  </a:cubicBezTo>
                  <a:cubicBezTo>
                    <a:pt x="112" y="69"/>
                    <a:pt x="112" y="69"/>
                    <a:pt x="114" y="69"/>
                  </a:cubicBezTo>
                  <a:cubicBezTo>
                    <a:pt x="115" y="69"/>
                    <a:pt x="115" y="69"/>
                    <a:pt x="115" y="71"/>
                  </a:cubicBezTo>
                  <a:cubicBezTo>
                    <a:pt x="115" y="72"/>
                    <a:pt x="113" y="75"/>
                    <a:pt x="113" y="76"/>
                  </a:cubicBezTo>
                  <a:cubicBezTo>
                    <a:pt x="113" y="77"/>
                    <a:pt x="112" y="78"/>
                    <a:pt x="111" y="78"/>
                  </a:cubicBezTo>
                  <a:cubicBezTo>
                    <a:pt x="110" y="78"/>
                    <a:pt x="109" y="78"/>
                    <a:pt x="110" y="79"/>
                  </a:cubicBezTo>
                  <a:cubicBezTo>
                    <a:pt x="111" y="80"/>
                    <a:pt x="111" y="77"/>
                    <a:pt x="113" y="80"/>
                  </a:cubicBezTo>
                  <a:cubicBezTo>
                    <a:pt x="114" y="83"/>
                    <a:pt x="114" y="84"/>
                    <a:pt x="115" y="87"/>
                  </a:cubicBezTo>
                  <a:cubicBezTo>
                    <a:pt x="117" y="90"/>
                    <a:pt x="120" y="92"/>
                    <a:pt x="121" y="93"/>
                  </a:cubicBezTo>
                  <a:cubicBezTo>
                    <a:pt x="123" y="93"/>
                    <a:pt x="125" y="94"/>
                    <a:pt x="124" y="92"/>
                  </a:cubicBezTo>
                  <a:cubicBezTo>
                    <a:pt x="123" y="90"/>
                    <a:pt x="122" y="89"/>
                    <a:pt x="123" y="90"/>
                  </a:cubicBezTo>
                  <a:cubicBezTo>
                    <a:pt x="125" y="90"/>
                    <a:pt x="125" y="91"/>
                    <a:pt x="125" y="91"/>
                  </a:cubicBezTo>
                  <a:cubicBezTo>
                    <a:pt x="126" y="90"/>
                    <a:pt x="127" y="90"/>
                    <a:pt x="127" y="92"/>
                  </a:cubicBezTo>
                  <a:cubicBezTo>
                    <a:pt x="126" y="93"/>
                    <a:pt x="126" y="95"/>
                    <a:pt x="126" y="96"/>
                  </a:cubicBezTo>
                  <a:cubicBezTo>
                    <a:pt x="127" y="98"/>
                    <a:pt x="129" y="100"/>
                    <a:pt x="129" y="99"/>
                  </a:cubicBezTo>
                  <a:cubicBezTo>
                    <a:pt x="130" y="99"/>
                    <a:pt x="130" y="99"/>
                    <a:pt x="130" y="100"/>
                  </a:cubicBezTo>
                  <a:cubicBezTo>
                    <a:pt x="130" y="101"/>
                    <a:pt x="130" y="101"/>
                    <a:pt x="131" y="101"/>
                  </a:cubicBezTo>
                  <a:cubicBezTo>
                    <a:pt x="132" y="102"/>
                    <a:pt x="132" y="102"/>
                    <a:pt x="132" y="103"/>
                  </a:cubicBezTo>
                  <a:cubicBezTo>
                    <a:pt x="133" y="104"/>
                    <a:pt x="134" y="107"/>
                    <a:pt x="135" y="109"/>
                  </a:cubicBezTo>
                  <a:cubicBezTo>
                    <a:pt x="136" y="111"/>
                    <a:pt x="136" y="113"/>
                    <a:pt x="138" y="113"/>
                  </a:cubicBezTo>
                  <a:cubicBezTo>
                    <a:pt x="140" y="113"/>
                    <a:pt x="142" y="111"/>
                    <a:pt x="144" y="113"/>
                  </a:cubicBezTo>
                  <a:cubicBezTo>
                    <a:pt x="146" y="115"/>
                    <a:pt x="148" y="117"/>
                    <a:pt x="148" y="119"/>
                  </a:cubicBezTo>
                  <a:cubicBezTo>
                    <a:pt x="149" y="120"/>
                    <a:pt x="151" y="121"/>
                    <a:pt x="151" y="122"/>
                  </a:cubicBezTo>
                  <a:cubicBezTo>
                    <a:pt x="152" y="123"/>
                    <a:pt x="154" y="123"/>
                    <a:pt x="155" y="123"/>
                  </a:cubicBezTo>
                  <a:cubicBezTo>
                    <a:pt x="156" y="123"/>
                    <a:pt x="156" y="123"/>
                    <a:pt x="155" y="124"/>
                  </a:cubicBezTo>
                  <a:cubicBezTo>
                    <a:pt x="155" y="125"/>
                    <a:pt x="155" y="125"/>
                    <a:pt x="154" y="125"/>
                  </a:cubicBezTo>
                  <a:cubicBezTo>
                    <a:pt x="153" y="124"/>
                    <a:pt x="152" y="123"/>
                    <a:pt x="151" y="124"/>
                  </a:cubicBezTo>
                  <a:cubicBezTo>
                    <a:pt x="151" y="125"/>
                    <a:pt x="149" y="126"/>
                    <a:pt x="152" y="127"/>
                  </a:cubicBezTo>
                  <a:cubicBezTo>
                    <a:pt x="155" y="128"/>
                    <a:pt x="154" y="128"/>
                    <a:pt x="155" y="127"/>
                  </a:cubicBezTo>
                  <a:cubicBezTo>
                    <a:pt x="157" y="126"/>
                    <a:pt x="156" y="126"/>
                    <a:pt x="158" y="126"/>
                  </a:cubicBezTo>
                  <a:cubicBezTo>
                    <a:pt x="161" y="127"/>
                    <a:pt x="161" y="127"/>
                    <a:pt x="162" y="126"/>
                  </a:cubicBezTo>
                  <a:cubicBezTo>
                    <a:pt x="162" y="125"/>
                    <a:pt x="163" y="123"/>
                    <a:pt x="164" y="123"/>
                  </a:cubicBezTo>
                  <a:cubicBezTo>
                    <a:pt x="166" y="124"/>
                    <a:pt x="167" y="124"/>
                    <a:pt x="167" y="125"/>
                  </a:cubicBezTo>
                  <a:cubicBezTo>
                    <a:pt x="166" y="126"/>
                    <a:pt x="165" y="128"/>
                    <a:pt x="164" y="129"/>
                  </a:cubicBezTo>
                  <a:cubicBezTo>
                    <a:pt x="163" y="130"/>
                    <a:pt x="163" y="132"/>
                    <a:pt x="164" y="131"/>
                  </a:cubicBezTo>
                  <a:cubicBezTo>
                    <a:pt x="165" y="131"/>
                    <a:pt x="165" y="130"/>
                    <a:pt x="166" y="129"/>
                  </a:cubicBezTo>
                  <a:cubicBezTo>
                    <a:pt x="167" y="127"/>
                    <a:pt x="170" y="120"/>
                    <a:pt x="169" y="120"/>
                  </a:cubicBezTo>
                  <a:cubicBezTo>
                    <a:pt x="169" y="120"/>
                    <a:pt x="169" y="121"/>
                    <a:pt x="168" y="12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2" name="Freeform 23"/>
            <p:cNvSpPr>
              <a:spLocks/>
            </p:cNvSpPr>
            <p:nvPr/>
          </p:nvSpPr>
          <p:spPr bwMode="auto">
            <a:xfrm>
              <a:off x="3822109" y="3060088"/>
              <a:ext cx="360239" cy="623950"/>
            </a:xfrm>
            <a:custGeom>
              <a:avLst/>
              <a:gdLst>
                <a:gd name="T0" fmla="*/ 64 w 67"/>
                <a:gd name="T1" fmla="*/ 4 h 116"/>
                <a:gd name="T2" fmla="*/ 63 w 67"/>
                <a:gd name="T3" fmla="*/ 2 h 116"/>
                <a:gd name="T4" fmla="*/ 62 w 67"/>
                <a:gd name="T5" fmla="*/ 0 h 116"/>
                <a:gd name="T6" fmla="*/ 23 w 67"/>
                <a:gd name="T7" fmla="*/ 3 h 116"/>
                <a:gd name="T8" fmla="*/ 22 w 67"/>
                <a:gd name="T9" fmla="*/ 5 h 116"/>
                <a:gd name="T10" fmla="*/ 21 w 67"/>
                <a:gd name="T11" fmla="*/ 7 h 116"/>
                <a:gd name="T12" fmla="*/ 19 w 67"/>
                <a:gd name="T13" fmla="*/ 9 h 116"/>
                <a:gd name="T14" fmla="*/ 17 w 67"/>
                <a:gd name="T15" fmla="*/ 14 h 116"/>
                <a:gd name="T16" fmla="*/ 16 w 67"/>
                <a:gd name="T17" fmla="*/ 17 h 116"/>
                <a:gd name="T18" fmla="*/ 15 w 67"/>
                <a:gd name="T19" fmla="*/ 20 h 116"/>
                <a:gd name="T20" fmla="*/ 11 w 67"/>
                <a:gd name="T21" fmla="*/ 23 h 116"/>
                <a:gd name="T22" fmla="*/ 11 w 67"/>
                <a:gd name="T23" fmla="*/ 25 h 116"/>
                <a:gd name="T24" fmla="*/ 11 w 67"/>
                <a:gd name="T25" fmla="*/ 26 h 116"/>
                <a:gd name="T26" fmla="*/ 10 w 67"/>
                <a:gd name="T27" fmla="*/ 28 h 116"/>
                <a:gd name="T28" fmla="*/ 8 w 67"/>
                <a:gd name="T29" fmla="*/ 29 h 116"/>
                <a:gd name="T30" fmla="*/ 8 w 67"/>
                <a:gd name="T31" fmla="*/ 33 h 116"/>
                <a:gd name="T32" fmla="*/ 6 w 67"/>
                <a:gd name="T33" fmla="*/ 37 h 116"/>
                <a:gd name="T34" fmla="*/ 7 w 67"/>
                <a:gd name="T35" fmla="*/ 40 h 116"/>
                <a:gd name="T36" fmla="*/ 7 w 67"/>
                <a:gd name="T37" fmla="*/ 43 h 116"/>
                <a:gd name="T38" fmla="*/ 9 w 67"/>
                <a:gd name="T39" fmla="*/ 46 h 116"/>
                <a:gd name="T40" fmla="*/ 8 w 67"/>
                <a:gd name="T41" fmla="*/ 49 h 116"/>
                <a:gd name="T42" fmla="*/ 8 w 67"/>
                <a:gd name="T43" fmla="*/ 52 h 116"/>
                <a:gd name="T44" fmla="*/ 10 w 67"/>
                <a:gd name="T45" fmla="*/ 55 h 116"/>
                <a:gd name="T46" fmla="*/ 9 w 67"/>
                <a:gd name="T47" fmla="*/ 58 h 116"/>
                <a:gd name="T48" fmla="*/ 10 w 67"/>
                <a:gd name="T49" fmla="*/ 62 h 116"/>
                <a:gd name="T50" fmla="*/ 11 w 67"/>
                <a:gd name="T51" fmla="*/ 64 h 116"/>
                <a:gd name="T52" fmla="*/ 11 w 67"/>
                <a:gd name="T53" fmla="*/ 66 h 116"/>
                <a:gd name="T54" fmla="*/ 13 w 67"/>
                <a:gd name="T55" fmla="*/ 68 h 116"/>
                <a:gd name="T56" fmla="*/ 9 w 67"/>
                <a:gd name="T57" fmla="*/ 71 h 116"/>
                <a:gd name="T58" fmla="*/ 11 w 67"/>
                <a:gd name="T59" fmla="*/ 73 h 116"/>
                <a:gd name="T60" fmla="*/ 9 w 67"/>
                <a:gd name="T61" fmla="*/ 78 h 116"/>
                <a:gd name="T62" fmla="*/ 7 w 67"/>
                <a:gd name="T63" fmla="*/ 79 h 116"/>
                <a:gd name="T64" fmla="*/ 7 w 67"/>
                <a:gd name="T65" fmla="*/ 81 h 116"/>
                <a:gd name="T66" fmla="*/ 5 w 67"/>
                <a:gd name="T67" fmla="*/ 82 h 116"/>
                <a:gd name="T68" fmla="*/ 5 w 67"/>
                <a:gd name="T69" fmla="*/ 84 h 116"/>
                <a:gd name="T70" fmla="*/ 3 w 67"/>
                <a:gd name="T71" fmla="*/ 86 h 116"/>
                <a:gd name="T72" fmla="*/ 3 w 67"/>
                <a:gd name="T73" fmla="*/ 89 h 116"/>
                <a:gd name="T74" fmla="*/ 2 w 67"/>
                <a:gd name="T75" fmla="*/ 90 h 116"/>
                <a:gd name="T76" fmla="*/ 2 w 67"/>
                <a:gd name="T77" fmla="*/ 94 h 116"/>
                <a:gd name="T78" fmla="*/ 1 w 67"/>
                <a:gd name="T79" fmla="*/ 96 h 116"/>
                <a:gd name="T80" fmla="*/ 2 w 67"/>
                <a:gd name="T81" fmla="*/ 98 h 116"/>
                <a:gd name="T82" fmla="*/ 2 w 67"/>
                <a:gd name="T83" fmla="*/ 99 h 116"/>
                <a:gd name="T84" fmla="*/ 39 w 67"/>
                <a:gd name="T85" fmla="*/ 98 h 116"/>
                <a:gd name="T86" fmla="*/ 40 w 67"/>
                <a:gd name="T87" fmla="*/ 99 h 116"/>
                <a:gd name="T88" fmla="*/ 38 w 67"/>
                <a:gd name="T89" fmla="*/ 105 h 116"/>
                <a:gd name="T90" fmla="*/ 42 w 67"/>
                <a:gd name="T91" fmla="*/ 110 h 116"/>
                <a:gd name="T92" fmla="*/ 46 w 67"/>
                <a:gd name="T93" fmla="*/ 116 h 116"/>
                <a:gd name="T94" fmla="*/ 47 w 67"/>
                <a:gd name="T95" fmla="*/ 115 h 116"/>
                <a:gd name="T96" fmla="*/ 49 w 67"/>
                <a:gd name="T97" fmla="*/ 112 h 116"/>
                <a:gd name="T98" fmla="*/ 53 w 67"/>
                <a:gd name="T99" fmla="*/ 111 h 116"/>
                <a:gd name="T100" fmla="*/ 58 w 67"/>
                <a:gd name="T101" fmla="*/ 109 h 116"/>
                <a:gd name="T102" fmla="*/ 63 w 67"/>
                <a:gd name="T103" fmla="*/ 110 h 116"/>
                <a:gd name="T104" fmla="*/ 66 w 67"/>
                <a:gd name="T105" fmla="*/ 110 h 116"/>
                <a:gd name="T106" fmla="*/ 67 w 67"/>
                <a:gd name="T107" fmla="*/ 110 h 116"/>
                <a:gd name="T108" fmla="*/ 63 w 67"/>
                <a:gd name="T109" fmla="*/ 76 h 116"/>
                <a:gd name="T110" fmla="*/ 64 w 67"/>
                <a:gd name="T111" fmla="*/ 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7" h="116">
                  <a:moveTo>
                    <a:pt x="64" y="4"/>
                  </a:moveTo>
                  <a:cubicBezTo>
                    <a:pt x="64" y="4"/>
                    <a:pt x="64" y="3"/>
                    <a:pt x="63" y="2"/>
                  </a:cubicBezTo>
                  <a:cubicBezTo>
                    <a:pt x="62" y="1"/>
                    <a:pt x="62" y="1"/>
                    <a:pt x="62" y="0"/>
                  </a:cubicBezTo>
                  <a:cubicBezTo>
                    <a:pt x="47" y="1"/>
                    <a:pt x="33" y="3"/>
                    <a:pt x="23" y="3"/>
                  </a:cubicBezTo>
                  <a:cubicBezTo>
                    <a:pt x="23" y="3"/>
                    <a:pt x="22" y="3"/>
                    <a:pt x="22" y="5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0" y="7"/>
                    <a:pt x="19" y="7"/>
                    <a:pt x="19" y="9"/>
                  </a:cubicBezTo>
                  <a:cubicBezTo>
                    <a:pt x="18" y="10"/>
                    <a:pt x="18" y="13"/>
                    <a:pt x="17" y="14"/>
                  </a:cubicBezTo>
                  <a:cubicBezTo>
                    <a:pt x="16" y="14"/>
                    <a:pt x="16" y="16"/>
                    <a:pt x="16" y="17"/>
                  </a:cubicBezTo>
                  <a:cubicBezTo>
                    <a:pt x="16" y="19"/>
                    <a:pt x="16" y="19"/>
                    <a:pt x="15" y="20"/>
                  </a:cubicBezTo>
                  <a:cubicBezTo>
                    <a:pt x="13" y="20"/>
                    <a:pt x="11" y="21"/>
                    <a:pt x="11" y="23"/>
                  </a:cubicBezTo>
                  <a:cubicBezTo>
                    <a:pt x="11" y="24"/>
                    <a:pt x="12" y="24"/>
                    <a:pt x="11" y="25"/>
                  </a:cubicBezTo>
                  <a:cubicBezTo>
                    <a:pt x="10" y="25"/>
                    <a:pt x="11" y="26"/>
                    <a:pt x="11" y="26"/>
                  </a:cubicBezTo>
                  <a:cubicBezTo>
                    <a:pt x="11" y="27"/>
                    <a:pt x="11" y="28"/>
                    <a:pt x="10" y="28"/>
                  </a:cubicBezTo>
                  <a:cubicBezTo>
                    <a:pt x="9" y="28"/>
                    <a:pt x="8" y="28"/>
                    <a:pt x="8" y="29"/>
                  </a:cubicBezTo>
                  <a:cubicBezTo>
                    <a:pt x="8" y="31"/>
                    <a:pt x="9" y="33"/>
                    <a:pt x="8" y="33"/>
                  </a:cubicBezTo>
                  <a:cubicBezTo>
                    <a:pt x="7" y="34"/>
                    <a:pt x="6" y="36"/>
                    <a:pt x="6" y="37"/>
                  </a:cubicBezTo>
                  <a:cubicBezTo>
                    <a:pt x="6" y="37"/>
                    <a:pt x="7" y="39"/>
                    <a:pt x="7" y="40"/>
                  </a:cubicBezTo>
                  <a:cubicBezTo>
                    <a:pt x="6" y="41"/>
                    <a:pt x="6" y="42"/>
                    <a:pt x="7" y="43"/>
                  </a:cubicBezTo>
                  <a:cubicBezTo>
                    <a:pt x="8" y="45"/>
                    <a:pt x="9" y="45"/>
                    <a:pt x="9" y="46"/>
                  </a:cubicBezTo>
                  <a:cubicBezTo>
                    <a:pt x="8" y="48"/>
                    <a:pt x="8" y="48"/>
                    <a:pt x="8" y="49"/>
                  </a:cubicBezTo>
                  <a:cubicBezTo>
                    <a:pt x="9" y="50"/>
                    <a:pt x="8" y="49"/>
                    <a:pt x="8" y="52"/>
                  </a:cubicBezTo>
                  <a:cubicBezTo>
                    <a:pt x="9" y="54"/>
                    <a:pt x="9" y="54"/>
                    <a:pt x="10" y="55"/>
                  </a:cubicBezTo>
                  <a:cubicBezTo>
                    <a:pt x="10" y="56"/>
                    <a:pt x="8" y="58"/>
                    <a:pt x="9" y="58"/>
                  </a:cubicBezTo>
                  <a:cubicBezTo>
                    <a:pt x="9" y="59"/>
                    <a:pt x="8" y="63"/>
                    <a:pt x="10" y="62"/>
                  </a:cubicBezTo>
                  <a:cubicBezTo>
                    <a:pt x="10" y="62"/>
                    <a:pt x="11" y="63"/>
                    <a:pt x="11" y="64"/>
                  </a:cubicBezTo>
                  <a:cubicBezTo>
                    <a:pt x="11" y="65"/>
                    <a:pt x="10" y="66"/>
                    <a:pt x="11" y="66"/>
                  </a:cubicBezTo>
                  <a:cubicBezTo>
                    <a:pt x="13" y="67"/>
                    <a:pt x="14" y="68"/>
                    <a:pt x="13" y="68"/>
                  </a:cubicBezTo>
                  <a:cubicBezTo>
                    <a:pt x="12" y="69"/>
                    <a:pt x="6" y="70"/>
                    <a:pt x="9" y="71"/>
                  </a:cubicBezTo>
                  <a:cubicBezTo>
                    <a:pt x="11" y="72"/>
                    <a:pt x="12" y="72"/>
                    <a:pt x="11" y="73"/>
                  </a:cubicBezTo>
                  <a:cubicBezTo>
                    <a:pt x="11" y="74"/>
                    <a:pt x="9" y="77"/>
                    <a:pt x="9" y="78"/>
                  </a:cubicBezTo>
                  <a:cubicBezTo>
                    <a:pt x="8" y="78"/>
                    <a:pt x="7" y="78"/>
                    <a:pt x="7" y="79"/>
                  </a:cubicBezTo>
                  <a:cubicBezTo>
                    <a:pt x="8" y="81"/>
                    <a:pt x="7" y="81"/>
                    <a:pt x="7" y="81"/>
                  </a:cubicBezTo>
                  <a:cubicBezTo>
                    <a:pt x="6" y="82"/>
                    <a:pt x="5" y="81"/>
                    <a:pt x="5" y="82"/>
                  </a:cubicBezTo>
                  <a:cubicBezTo>
                    <a:pt x="5" y="83"/>
                    <a:pt x="6" y="84"/>
                    <a:pt x="5" y="84"/>
                  </a:cubicBezTo>
                  <a:cubicBezTo>
                    <a:pt x="5" y="85"/>
                    <a:pt x="3" y="84"/>
                    <a:pt x="3" y="86"/>
                  </a:cubicBezTo>
                  <a:cubicBezTo>
                    <a:pt x="3" y="87"/>
                    <a:pt x="4" y="89"/>
                    <a:pt x="3" y="89"/>
                  </a:cubicBezTo>
                  <a:cubicBezTo>
                    <a:pt x="3" y="89"/>
                    <a:pt x="2" y="90"/>
                    <a:pt x="2" y="90"/>
                  </a:cubicBezTo>
                  <a:cubicBezTo>
                    <a:pt x="3" y="91"/>
                    <a:pt x="3" y="94"/>
                    <a:pt x="2" y="94"/>
                  </a:cubicBezTo>
                  <a:cubicBezTo>
                    <a:pt x="1" y="94"/>
                    <a:pt x="0" y="95"/>
                    <a:pt x="1" y="96"/>
                  </a:cubicBezTo>
                  <a:cubicBezTo>
                    <a:pt x="2" y="97"/>
                    <a:pt x="2" y="98"/>
                    <a:pt x="2" y="98"/>
                  </a:cubicBezTo>
                  <a:cubicBezTo>
                    <a:pt x="1" y="99"/>
                    <a:pt x="1" y="99"/>
                    <a:pt x="2" y="99"/>
                  </a:cubicBezTo>
                  <a:cubicBezTo>
                    <a:pt x="3" y="100"/>
                    <a:pt x="39" y="98"/>
                    <a:pt x="39" y="98"/>
                  </a:cubicBezTo>
                  <a:cubicBezTo>
                    <a:pt x="39" y="98"/>
                    <a:pt x="41" y="98"/>
                    <a:pt x="40" y="99"/>
                  </a:cubicBezTo>
                  <a:cubicBezTo>
                    <a:pt x="39" y="100"/>
                    <a:pt x="36" y="102"/>
                    <a:pt x="38" y="105"/>
                  </a:cubicBezTo>
                  <a:cubicBezTo>
                    <a:pt x="40" y="108"/>
                    <a:pt x="41" y="108"/>
                    <a:pt x="42" y="110"/>
                  </a:cubicBezTo>
                  <a:cubicBezTo>
                    <a:pt x="42" y="112"/>
                    <a:pt x="45" y="116"/>
                    <a:pt x="46" y="116"/>
                  </a:cubicBezTo>
                  <a:cubicBezTo>
                    <a:pt x="46" y="116"/>
                    <a:pt x="46" y="116"/>
                    <a:pt x="47" y="115"/>
                  </a:cubicBezTo>
                  <a:cubicBezTo>
                    <a:pt x="48" y="114"/>
                    <a:pt x="48" y="113"/>
                    <a:pt x="49" y="112"/>
                  </a:cubicBezTo>
                  <a:cubicBezTo>
                    <a:pt x="50" y="111"/>
                    <a:pt x="52" y="112"/>
                    <a:pt x="53" y="111"/>
                  </a:cubicBezTo>
                  <a:cubicBezTo>
                    <a:pt x="54" y="111"/>
                    <a:pt x="56" y="109"/>
                    <a:pt x="58" y="109"/>
                  </a:cubicBezTo>
                  <a:cubicBezTo>
                    <a:pt x="60" y="110"/>
                    <a:pt x="62" y="111"/>
                    <a:pt x="63" y="110"/>
                  </a:cubicBezTo>
                  <a:cubicBezTo>
                    <a:pt x="65" y="109"/>
                    <a:pt x="65" y="111"/>
                    <a:pt x="66" y="110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4" y="5"/>
                    <a:pt x="64" y="4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3" name="Freeform 24"/>
            <p:cNvSpPr>
              <a:spLocks/>
            </p:cNvSpPr>
            <p:nvPr/>
          </p:nvSpPr>
          <p:spPr bwMode="auto">
            <a:xfrm>
              <a:off x="4413220" y="3006350"/>
              <a:ext cx="558271" cy="564242"/>
            </a:xfrm>
            <a:custGeom>
              <a:avLst/>
              <a:gdLst>
                <a:gd name="T0" fmla="*/ 96 w 104"/>
                <a:gd name="T1" fmla="*/ 60 h 105"/>
                <a:gd name="T2" fmla="*/ 95 w 104"/>
                <a:gd name="T3" fmla="*/ 56 h 105"/>
                <a:gd name="T4" fmla="*/ 92 w 104"/>
                <a:gd name="T5" fmla="*/ 52 h 105"/>
                <a:gd name="T6" fmla="*/ 89 w 104"/>
                <a:gd name="T7" fmla="*/ 50 h 105"/>
                <a:gd name="T8" fmla="*/ 88 w 104"/>
                <a:gd name="T9" fmla="*/ 46 h 105"/>
                <a:gd name="T10" fmla="*/ 84 w 104"/>
                <a:gd name="T11" fmla="*/ 41 h 105"/>
                <a:gd name="T12" fmla="*/ 79 w 104"/>
                <a:gd name="T13" fmla="*/ 37 h 105"/>
                <a:gd name="T14" fmla="*/ 76 w 104"/>
                <a:gd name="T15" fmla="*/ 32 h 105"/>
                <a:gd name="T16" fmla="*/ 72 w 104"/>
                <a:gd name="T17" fmla="*/ 30 h 105"/>
                <a:gd name="T18" fmla="*/ 67 w 104"/>
                <a:gd name="T19" fmla="*/ 26 h 105"/>
                <a:gd name="T20" fmla="*/ 63 w 104"/>
                <a:gd name="T21" fmla="*/ 23 h 105"/>
                <a:gd name="T22" fmla="*/ 56 w 104"/>
                <a:gd name="T23" fmla="*/ 15 h 105"/>
                <a:gd name="T24" fmla="*/ 53 w 104"/>
                <a:gd name="T25" fmla="*/ 11 h 105"/>
                <a:gd name="T26" fmla="*/ 50 w 104"/>
                <a:gd name="T27" fmla="*/ 11 h 105"/>
                <a:gd name="T28" fmla="*/ 45 w 104"/>
                <a:gd name="T29" fmla="*/ 8 h 105"/>
                <a:gd name="T30" fmla="*/ 45 w 104"/>
                <a:gd name="T31" fmla="*/ 4 h 105"/>
                <a:gd name="T32" fmla="*/ 48 w 104"/>
                <a:gd name="T33" fmla="*/ 1 h 105"/>
                <a:gd name="T34" fmla="*/ 48 w 104"/>
                <a:gd name="T35" fmla="*/ 0 h 105"/>
                <a:gd name="T36" fmla="*/ 46 w 104"/>
                <a:gd name="T37" fmla="*/ 0 h 105"/>
                <a:gd name="T38" fmla="*/ 0 w 104"/>
                <a:gd name="T39" fmla="*/ 5 h 105"/>
                <a:gd name="T40" fmla="*/ 18 w 104"/>
                <a:gd name="T41" fmla="*/ 61 h 105"/>
                <a:gd name="T42" fmla="*/ 20 w 104"/>
                <a:gd name="T43" fmla="*/ 62 h 105"/>
                <a:gd name="T44" fmla="*/ 20 w 104"/>
                <a:gd name="T45" fmla="*/ 65 h 105"/>
                <a:gd name="T46" fmla="*/ 22 w 104"/>
                <a:gd name="T47" fmla="*/ 67 h 105"/>
                <a:gd name="T48" fmla="*/ 20 w 104"/>
                <a:gd name="T49" fmla="*/ 70 h 105"/>
                <a:gd name="T50" fmla="*/ 19 w 104"/>
                <a:gd name="T51" fmla="*/ 72 h 105"/>
                <a:gd name="T52" fmla="*/ 19 w 104"/>
                <a:gd name="T53" fmla="*/ 75 h 105"/>
                <a:gd name="T54" fmla="*/ 18 w 104"/>
                <a:gd name="T55" fmla="*/ 80 h 105"/>
                <a:gd name="T56" fmla="*/ 21 w 104"/>
                <a:gd name="T57" fmla="*/ 84 h 105"/>
                <a:gd name="T58" fmla="*/ 20 w 104"/>
                <a:gd name="T59" fmla="*/ 91 h 105"/>
                <a:gd name="T60" fmla="*/ 23 w 104"/>
                <a:gd name="T61" fmla="*/ 97 h 105"/>
                <a:gd name="T62" fmla="*/ 27 w 104"/>
                <a:gd name="T63" fmla="*/ 104 h 105"/>
                <a:gd name="T64" fmla="*/ 79 w 104"/>
                <a:gd name="T65" fmla="*/ 100 h 105"/>
                <a:gd name="T66" fmla="*/ 80 w 104"/>
                <a:gd name="T67" fmla="*/ 101 h 105"/>
                <a:gd name="T68" fmla="*/ 82 w 104"/>
                <a:gd name="T69" fmla="*/ 104 h 105"/>
                <a:gd name="T70" fmla="*/ 84 w 104"/>
                <a:gd name="T71" fmla="*/ 103 h 105"/>
                <a:gd name="T72" fmla="*/ 84 w 104"/>
                <a:gd name="T73" fmla="*/ 97 h 105"/>
                <a:gd name="T74" fmla="*/ 84 w 104"/>
                <a:gd name="T75" fmla="*/ 94 h 105"/>
                <a:gd name="T76" fmla="*/ 94 w 104"/>
                <a:gd name="T77" fmla="*/ 94 h 105"/>
                <a:gd name="T78" fmla="*/ 95 w 104"/>
                <a:gd name="T79" fmla="*/ 93 h 105"/>
                <a:gd name="T80" fmla="*/ 94 w 104"/>
                <a:gd name="T81" fmla="*/ 91 h 105"/>
                <a:gd name="T82" fmla="*/ 94 w 104"/>
                <a:gd name="T83" fmla="*/ 87 h 105"/>
                <a:gd name="T84" fmla="*/ 94 w 104"/>
                <a:gd name="T85" fmla="*/ 85 h 105"/>
                <a:gd name="T86" fmla="*/ 95 w 104"/>
                <a:gd name="T87" fmla="*/ 83 h 105"/>
                <a:gd name="T88" fmla="*/ 97 w 104"/>
                <a:gd name="T89" fmla="*/ 80 h 105"/>
                <a:gd name="T90" fmla="*/ 96 w 104"/>
                <a:gd name="T91" fmla="*/ 80 h 105"/>
                <a:gd name="T92" fmla="*/ 96 w 104"/>
                <a:gd name="T93" fmla="*/ 78 h 105"/>
                <a:gd name="T94" fmla="*/ 98 w 104"/>
                <a:gd name="T95" fmla="*/ 76 h 105"/>
                <a:gd name="T96" fmla="*/ 96 w 104"/>
                <a:gd name="T97" fmla="*/ 75 h 105"/>
                <a:gd name="T98" fmla="*/ 96 w 104"/>
                <a:gd name="T99" fmla="*/ 73 h 105"/>
                <a:gd name="T100" fmla="*/ 98 w 104"/>
                <a:gd name="T101" fmla="*/ 72 h 105"/>
                <a:gd name="T102" fmla="*/ 97 w 104"/>
                <a:gd name="T103" fmla="*/ 70 h 105"/>
                <a:gd name="T104" fmla="*/ 96 w 104"/>
                <a:gd name="T105" fmla="*/ 70 h 105"/>
                <a:gd name="T106" fmla="*/ 99 w 104"/>
                <a:gd name="T107" fmla="*/ 69 h 105"/>
                <a:gd name="T108" fmla="*/ 99 w 104"/>
                <a:gd name="T109" fmla="*/ 67 h 105"/>
                <a:gd name="T110" fmla="*/ 97 w 104"/>
                <a:gd name="T111" fmla="*/ 66 h 105"/>
                <a:gd name="T112" fmla="*/ 100 w 104"/>
                <a:gd name="T113" fmla="*/ 65 h 105"/>
                <a:gd name="T114" fmla="*/ 101 w 104"/>
                <a:gd name="T115" fmla="*/ 65 h 105"/>
                <a:gd name="T116" fmla="*/ 101 w 104"/>
                <a:gd name="T117" fmla="*/ 64 h 105"/>
                <a:gd name="T118" fmla="*/ 102 w 104"/>
                <a:gd name="T119" fmla="*/ 63 h 105"/>
                <a:gd name="T120" fmla="*/ 104 w 104"/>
                <a:gd name="T121" fmla="*/ 62 h 105"/>
                <a:gd name="T122" fmla="*/ 102 w 104"/>
                <a:gd name="T123" fmla="*/ 61 h 105"/>
                <a:gd name="T124" fmla="*/ 96 w 104"/>
                <a:gd name="T125" fmla="*/ 6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4" h="105">
                  <a:moveTo>
                    <a:pt x="96" y="60"/>
                  </a:moveTo>
                  <a:cubicBezTo>
                    <a:pt x="94" y="59"/>
                    <a:pt x="96" y="56"/>
                    <a:pt x="95" y="56"/>
                  </a:cubicBezTo>
                  <a:cubicBezTo>
                    <a:pt x="94" y="55"/>
                    <a:pt x="93" y="53"/>
                    <a:pt x="92" y="52"/>
                  </a:cubicBezTo>
                  <a:cubicBezTo>
                    <a:pt x="91" y="50"/>
                    <a:pt x="90" y="51"/>
                    <a:pt x="89" y="50"/>
                  </a:cubicBezTo>
                  <a:cubicBezTo>
                    <a:pt x="88" y="49"/>
                    <a:pt x="88" y="47"/>
                    <a:pt x="88" y="46"/>
                  </a:cubicBezTo>
                  <a:cubicBezTo>
                    <a:pt x="88" y="45"/>
                    <a:pt x="86" y="42"/>
                    <a:pt x="84" y="41"/>
                  </a:cubicBezTo>
                  <a:cubicBezTo>
                    <a:pt x="83" y="40"/>
                    <a:pt x="82" y="39"/>
                    <a:pt x="79" y="37"/>
                  </a:cubicBezTo>
                  <a:cubicBezTo>
                    <a:pt x="77" y="35"/>
                    <a:pt x="77" y="33"/>
                    <a:pt x="76" y="32"/>
                  </a:cubicBezTo>
                  <a:cubicBezTo>
                    <a:pt x="75" y="31"/>
                    <a:pt x="73" y="30"/>
                    <a:pt x="72" y="30"/>
                  </a:cubicBezTo>
                  <a:cubicBezTo>
                    <a:pt x="70" y="29"/>
                    <a:pt x="69" y="28"/>
                    <a:pt x="67" y="26"/>
                  </a:cubicBezTo>
                  <a:cubicBezTo>
                    <a:pt x="66" y="24"/>
                    <a:pt x="65" y="24"/>
                    <a:pt x="63" y="23"/>
                  </a:cubicBezTo>
                  <a:cubicBezTo>
                    <a:pt x="60" y="22"/>
                    <a:pt x="57" y="18"/>
                    <a:pt x="56" y="15"/>
                  </a:cubicBezTo>
                  <a:cubicBezTo>
                    <a:pt x="54" y="13"/>
                    <a:pt x="54" y="11"/>
                    <a:pt x="53" y="11"/>
                  </a:cubicBezTo>
                  <a:cubicBezTo>
                    <a:pt x="52" y="11"/>
                    <a:pt x="51" y="12"/>
                    <a:pt x="50" y="11"/>
                  </a:cubicBezTo>
                  <a:cubicBezTo>
                    <a:pt x="49" y="10"/>
                    <a:pt x="46" y="9"/>
                    <a:pt x="45" y="8"/>
                  </a:cubicBezTo>
                  <a:cubicBezTo>
                    <a:pt x="44" y="7"/>
                    <a:pt x="45" y="5"/>
                    <a:pt x="45" y="4"/>
                  </a:cubicBezTo>
                  <a:cubicBezTo>
                    <a:pt x="45" y="2"/>
                    <a:pt x="48" y="1"/>
                    <a:pt x="48" y="1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7" y="0"/>
                    <a:pt x="46" y="0"/>
                  </a:cubicBezTo>
                  <a:cubicBezTo>
                    <a:pt x="45" y="0"/>
                    <a:pt x="25" y="2"/>
                    <a:pt x="0" y="5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1"/>
                    <a:pt x="19" y="62"/>
                    <a:pt x="20" y="62"/>
                  </a:cubicBezTo>
                  <a:cubicBezTo>
                    <a:pt x="21" y="63"/>
                    <a:pt x="20" y="64"/>
                    <a:pt x="20" y="65"/>
                  </a:cubicBezTo>
                  <a:cubicBezTo>
                    <a:pt x="21" y="67"/>
                    <a:pt x="22" y="66"/>
                    <a:pt x="22" y="67"/>
                  </a:cubicBezTo>
                  <a:cubicBezTo>
                    <a:pt x="22" y="68"/>
                    <a:pt x="21" y="69"/>
                    <a:pt x="20" y="70"/>
                  </a:cubicBezTo>
                  <a:cubicBezTo>
                    <a:pt x="20" y="70"/>
                    <a:pt x="19" y="71"/>
                    <a:pt x="19" y="72"/>
                  </a:cubicBezTo>
                  <a:cubicBezTo>
                    <a:pt x="20" y="72"/>
                    <a:pt x="20" y="74"/>
                    <a:pt x="19" y="75"/>
                  </a:cubicBezTo>
                  <a:cubicBezTo>
                    <a:pt x="18" y="76"/>
                    <a:pt x="18" y="79"/>
                    <a:pt x="18" y="80"/>
                  </a:cubicBezTo>
                  <a:cubicBezTo>
                    <a:pt x="19" y="81"/>
                    <a:pt x="21" y="82"/>
                    <a:pt x="21" y="84"/>
                  </a:cubicBezTo>
                  <a:cubicBezTo>
                    <a:pt x="21" y="86"/>
                    <a:pt x="20" y="90"/>
                    <a:pt x="20" y="91"/>
                  </a:cubicBezTo>
                  <a:cubicBezTo>
                    <a:pt x="21" y="92"/>
                    <a:pt x="23" y="96"/>
                    <a:pt x="23" y="97"/>
                  </a:cubicBezTo>
                  <a:cubicBezTo>
                    <a:pt x="23" y="97"/>
                    <a:pt x="27" y="104"/>
                    <a:pt x="27" y="104"/>
                  </a:cubicBezTo>
                  <a:cubicBezTo>
                    <a:pt x="28" y="104"/>
                    <a:pt x="79" y="100"/>
                    <a:pt x="79" y="100"/>
                  </a:cubicBezTo>
                  <a:cubicBezTo>
                    <a:pt x="79" y="100"/>
                    <a:pt x="80" y="100"/>
                    <a:pt x="80" y="101"/>
                  </a:cubicBezTo>
                  <a:cubicBezTo>
                    <a:pt x="81" y="102"/>
                    <a:pt x="80" y="104"/>
                    <a:pt x="82" y="104"/>
                  </a:cubicBezTo>
                  <a:cubicBezTo>
                    <a:pt x="83" y="104"/>
                    <a:pt x="84" y="105"/>
                    <a:pt x="84" y="103"/>
                  </a:cubicBezTo>
                  <a:cubicBezTo>
                    <a:pt x="84" y="101"/>
                    <a:pt x="85" y="99"/>
                    <a:pt x="84" y="97"/>
                  </a:cubicBezTo>
                  <a:cubicBezTo>
                    <a:pt x="83" y="96"/>
                    <a:pt x="83" y="94"/>
                    <a:pt x="84" y="94"/>
                  </a:cubicBezTo>
                  <a:cubicBezTo>
                    <a:pt x="85" y="93"/>
                    <a:pt x="94" y="96"/>
                    <a:pt x="94" y="94"/>
                  </a:cubicBezTo>
                  <a:cubicBezTo>
                    <a:pt x="95" y="94"/>
                    <a:pt x="95" y="94"/>
                    <a:pt x="95" y="93"/>
                  </a:cubicBezTo>
                  <a:cubicBezTo>
                    <a:pt x="94" y="93"/>
                    <a:pt x="94" y="93"/>
                    <a:pt x="94" y="91"/>
                  </a:cubicBezTo>
                  <a:cubicBezTo>
                    <a:pt x="94" y="89"/>
                    <a:pt x="94" y="89"/>
                    <a:pt x="94" y="87"/>
                  </a:cubicBezTo>
                  <a:cubicBezTo>
                    <a:pt x="93" y="86"/>
                    <a:pt x="95" y="86"/>
                    <a:pt x="94" y="85"/>
                  </a:cubicBezTo>
                  <a:cubicBezTo>
                    <a:pt x="94" y="84"/>
                    <a:pt x="94" y="83"/>
                    <a:pt x="95" y="83"/>
                  </a:cubicBezTo>
                  <a:cubicBezTo>
                    <a:pt x="97" y="83"/>
                    <a:pt x="98" y="81"/>
                    <a:pt x="97" y="80"/>
                  </a:cubicBezTo>
                  <a:cubicBezTo>
                    <a:pt x="96" y="80"/>
                    <a:pt x="95" y="81"/>
                    <a:pt x="96" y="80"/>
                  </a:cubicBezTo>
                  <a:cubicBezTo>
                    <a:pt x="96" y="78"/>
                    <a:pt x="95" y="78"/>
                    <a:pt x="96" y="78"/>
                  </a:cubicBezTo>
                  <a:cubicBezTo>
                    <a:pt x="97" y="77"/>
                    <a:pt x="98" y="76"/>
                    <a:pt x="98" y="76"/>
                  </a:cubicBezTo>
                  <a:cubicBezTo>
                    <a:pt x="97" y="75"/>
                    <a:pt x="97" y="75"/>
                    <a:pt x="96" y="75"/>
                  </a:cubicBezTo>
                  <a:cubicBezTo>
                    <a:pt x="95" y="74"/>
                    <a:pt x="95" y="74"/>
                    <a:pt x="96" y="73"/>
                  </a:cubicBezTo>
                  <a:cubicBezTo>
                    <a:pt x="97" y="73"/>
                    <a:pt x="98" y="73"/>
                    <a:pt x="98" y="72"/>
                  </a:cubicBezTo>
                  <a:cubicBezTo>
                    <a:pt x="98" y="71"/>
                    <a:pt x="98" y="70"/>
                    <a:pt x="97" y="70"/>
                  </a:cubicBezTo>
                  <a:cubicBezTo>
                    <a:pt x="97" y="70"/>
                    <a:pt x="96" y="71"/>
                    <a:pt x="96" y="70"/>
                  </a:cubicBezTo>
                  <a:cubicBezTo>
                    <a:pt x="97" y="69"/>
                    <a:pt x="98" y="70"/>
                    <a:pt x="99" y="69"/>
                  </a:cubicBezTo>
                  <a:cubicBezTo>
                    <a:pt x="99" y="68"/>
                    <a:pt x="100" y="67"/>
                    <a:pt x="99" y="67"/>
                  </a:cubicBezTo>
                  <a:cubicBezTo>
                    <a:pt x="98" y="66"/>
                    <a:pt x="97" y="67"/>
                    <a:pt x="97" y="66"/>
                  </a:cubicBezTo>
                  <a:cubicBezTo>
                    <a:pt x="98" y="66"/>
                    <a:pt x="99" y="65"/>
                    <a:pt x="100" y="65"/>
                  </a:cubicBezTo>
                  <a:cubicBezTo>
                    <a:pt x="100" y="66"/>
                    <a:pt x="101" y="66"/>
                    <a:pt x="101" y="65"/>
                  </a:cubicBezTo>
                  <a:cubicBezTo>
                    <a:pt x="100" y="64"/>
                    <a:pt x="100" y="64"/>
                    <a:pt x="101" y="64"/>
                  </a:cubicBezTo>
                  <a:cubicBezTo>
                    <a:pt x="101" y="64"/>
                    <a:pt x="102" y="64"/>
                    <a:pt x="102" y="63"/>
                  </a:cubicBezTo>
                  <a:cubicBezTo>
                    <a:pt x="102" y="63"/>
                    <a:pt x="104" y="63"/>
                    <a:pt x="104" y="62"/>
                  </a:cubicBezTo>
                  <a:cubicBezTo>
                    <a:pt x="103" y="62"/>
                    <a:pt x="102" y="61"/>
                    <a:pt x="102" y="61"/>
                  </a:cubicBezTo>
                  <a:cubicBezTo>
                    <a:pt x="101" y="61"/>
                    <a:pt x="97" y="61"/>
                    <a:pt x="96" y="6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6" name="Freeform 25"/>
            <p:cNvSpPr>
              <a:spLocks/>
            </p:cNvSpPr>
            <p:nvPr/>
          </p:nvSpPr>
          <p:spPr bwMode="auto">
            <a:xfrm>
              <a:off x="4649066" y="2947638"/>
              <a:ext cx="504534" cy="387108"/>
            </a:xfrm>
            <a:custGeom>
              <a:avLst/>
              <a:gdLst>
                <a:gd name="T0" fmla="*/ 70 w 94"/>
                <a:gd name="T1" fmla="*/ 4 h 72"/>
                <a:gd name="T2" fmla="*/ 48 w 94"/>
                <a:gd name="T3" fmla="*/ 7 h 72"/>
                <a:gd name="T4" fmla="*/ 46 w 94"/>
                <a:gd name="T5" fmla="*/ 3 h 72"/>
                <a:gd name="T6" fmla="*/ 42 w 94"/>
                <a:gd name="T7" fmla="*/ 2 h 72"/>
                <a:gd name="T8" fmla="*/ 41 w 94"/>
                <a:gd name="T9" fmla="*/ 0 h 72"/>
                <a:gd name="T10" fmla="*/ 21 w 94"/>
                <a:gd name="T11" fmla="*/ 3 h 72"/>
                <a:gd name="T12" fmla="*/ 9 w 94"/>
                <a:gd name="T13" fmla="*/ 8 h 72"/>
                <a:gd name="T14" fmla="*/ 4 w 94"/>
                <a:gd name="T15" fmla="*/ 11 h 72"/>
                <a:gd name="T16" fmla="*/ 4 w 94"/>
                <a:gd name="T17" fmla="*/ 12 h 72"/>
                <a:gd name="T18" fmla="*/ 1 w 94"/>
                <a:gd name="T19" fmla="*/ 15 h 72"/>
                <a:gd name="T20" fmla="*/ 1 w 94"/>
                <a:gd name="T21" fmla="*/ 19 h 72"/>
                <a:gd name="T22" fmla="*/ 6 w 94"/>
                <a:gd name="T23" fmla="*/ 22 h 72"/>
                <a:gd name="T24" fmla="*/ 9 w 94"/>
                <a:gd name="T25" fmla="*/ 22 h 72"/>
                <a:gd name="T26" fmla="*/ 12 w 94"/>
                <a:gd name="T27" fmla="*/ 26 h 72"/>
                <a:gd name="T28" fmla="*/ 19 w 94"/>
                <a:gd name="T29" fmla="*/ 34 h 72"/>
                <a:gd name="T30" fmla="*/ 23 w 94"/>
                <a:gd name="T31" fmla="*/ 37 h 72"/>
                <a:gd name="T32" fmla="*/ 28 w 94"/>
                <a:gd name="T33" fmla="*/ 41 h 72"/>
                <a:gd name="T34" fmla="*/ 32 w 94"/>
                <a:gd name="T35" fmla="*/ 43 h 72"/>
                <a:gd name="T36" fmla="*/ 35 w 94"/>
                <a:gd name="T37" fmla="*/ 48 h 72"/>
                <a:gd name="T38" fmla="*/ 40 w 94"/>
                <a:gd name="T39" fmla="*/ 52 h 72"/>
                <a:gd name="T40" fmla="*/ 44 w 94"/>
                <a:gd name="T41" fmla="*/ 57 h 72"/>
                <a:gd name="T42" fmla="*/ 45 w 94"/>
                <a:gd name="T43" fmla="*/ 61 h 72"/>
                <a:gd name="T44" fmla="*/ 48 w 94"/>
                <a:gd name="T45" fmla="*/ 63 h 72"/>
                <a:gd name="T46" fmla="*/ 51 w 94"/>
                <a:gd name="T47" fmla="*/ 67 h 72"/>
                <a:gd name="T48" fmla="*/ 52 w 94"/>
                <a:gd name="T49" fmla="*/ 71 h 72"/>
                <a:gd name="T50" fmla="*/ 58 w 94"/>
                <a:gd name="T51" fmla="*/ 72 h 72"/>
                <a:gd name="T52" fmla="*/ 58 w 94"/>
                <a:gd name="T53" fmla="*/ 72 h 72"/>
                <a:gd name="T54" fmla="*/ 59 w 94"/>
                <a:gd name="T55" fmla="*/ 70 h 72"/>
                <a:gd name="T56" fmla="*/ 61 w 94"/>
                <a:gd name="T57" fmla="*/ 68 h 72"/>
                <a:gd name="T58" fmla="*/ 60 w 94"/>
                <a:gd name="T59" fmla="*/ 67 h 72"/>
                <a:gd name="T60" fmla="*/ 59 w 94"/>
                <a:gd name="T61" fmla="*/ 65 h 72"/>
                <a:gd name="T62" fmla="*/ 61 w 94"/>
                <a:gd name="T63" fmla="*/ 65 h 72"/>
                <a:gd name="T64" fmla="*/ 63 w 94"/>
                <a:gd name="T65" fmla="*/ 66 h 72"/>
                <a:gd name="T66" fmla="*/ 65 w 94"/>
                <a:gd name="T67" fmla="*/ 63 h 72"/>
                <a:gd name="T68" fmla="*/ 64 w 94"/>
                <a:gd name="T69" fmla="*/ 62 h 72"/>
                <a:gd name="T70" fmla="*/ 62 w 94"/>
                <a:gd name="T71" fmla="*/ 61 h 72"/>
                <a:gd name="T72" fmla="*/ 64 w 94"/>
                <a:gd name="T73" fmla="*/ 60 h 72"/>
                <a:gd name="T74" fmla="*/ 66 w 94"/>
                <a:gd name="T75" fmla="*/ 60 h 72"/>
                <a:gd name="T76" fmla="*/ 71 w 94"/>
                <a:gd name="T77" fmla="*/ 57 h 72"/>
                <a:gd name="T78" fmla="*/ 74 w 94"/>
                <a:gd name="T79" fmla="*/ 55 h 72"/>
                <a:gd name="T80" fmla="*/ 74 w 94"/>
                <a:gd name="T81" fmla="*/ 53 h 72"/>
                <a:gd name="T82" fmla="*/ 76 w 94"/>
                <a:gd name="T83" fmla="*/ 52 h 72"/>
                <a:gd name="T84" fmla="*/ 77 w 94"/>
                <a:gd name="T85" fmla="*/ 51 h 72"/>
                <a:gd name="T86" fmla="*/ 79 w 94"/>
                <a:gd name="T87" fmla="*/ 48 h 72"/>
                <a:gd name="T88" fmla="*/ 80 w 94"/>
                <a:gd name="T89" fmla="*/ 45 h 72"/>
                <a:gd name="T90" fmla="*/ 83 w 94"/>
                <a:gd name="T91" fmla="*/ 45 h 72"/>
                <a:gd name="T92" fmla="*/ 84 w 94"/>
                <a:gd name="T93" fmla="*/ 42 h 72"/>
                <a:gd name="T94" fmla="*/ 85 w 94"/>
                <a:gd name="T95" fmla="*/ 39 h 72"/>
                <a:gd name="T96" fmla="*/ 84 w 94"/>
                <a:gd name="T97" fmla="*/ 38 h 72"/>
                <a:gd name="T98" fmla="*/ 85 w 94"/>
                <a:gd name="T99" fmla="*/ 37 h 72"/>
                <a:gd name="T100" fmla="*/ 92 w 94"/>
                <a:gd name="T101" fmla="*/ 24 h 72"/>
                <a:gd name="T102" fmla="*/ 94 w 94"/>
                <a:gd name="T103" fmla="*/ 22 h 72"/>
                <a:gd name="T104" fmla="*/ 70 w 94"/>
                <a:gd name="T105" fmla="*/ 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" h="72">
                  <a:moveTo>
                    <a:pt x="70" y="4"/>
                  </a:move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47" y="4"/>
                    <a:pt x="46" y="3"/>
                  </a:cubicBezTo>
                  <a:cubicBezTo>
                    <a:pt x="45" y="2"/>
                    <a:pt x="45" y="2"/>
                    <a:pt x="42" y="2"/>
                  </a:cubicBezTo>
                  <a:cubicBezTo>
                    <a:pt x="40" y="2"/>
                    <a:pt x="41" y="1"/>
                    <a:pt x="41" y="0"/>
                  </a:cubicBezTo>
                  <a:cubicBezTo>
                    <a:pt x="41" y="0"/>
                    <a:pt x="22" y="2"/>
                    <a:pt x="21" y="3"/>
                  </a:cubicBezTo>
                  <a:cubicBezTo>
                    <a:pt x="19" y="3"/>
                    <a:pt x="12" y="7"/>
                    <a:pt x="9" y="8"/>
                  </a:cubicBezTo>
                  <a:cubicBezTo>
                    <a:pt x="7" y="9"/>
                    <a:pt x="7" y="10"/>
                    <a:pt x="4" y="11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4" y="12"/>
                    <a:pt x="1" y="13"/>
                    <a:pt x="1" y="15"/>
                  </a:cubicBezTo>
                  <a:cubicBezTo>
                    <a:pt x="1" y="16"/>
                    <a:pt x="0" y="18"/>
                    <a:pt x="1" y="19"/>
                  </a:cubicBezTo>
                  <a:cubicBezTo>
                    <a:pt x="2" y="20"/>
                    <a:pt x="5" y="21"/>
                    <a:pt x="6" y="22"/>
                  </a:cubicBezTo>
                  <a:cubicBezTo>
                    <a:pt x="7" y="23"/>
                    <a:pt x="8" y="22"/>
                    <a:pt x="9" y="22"/>
                  </a:cubicBezTo>
                  <a:cubicBezTo>
                    <a:pt x="10" y="22"/>
                    <a:pt x="10" y="24"/>
                    <a:pt x="12" y="26"/>
                  </a:cubicBezTo>
                  <a:cubicBezTo>
                    <a:pt x="13" y="29"/>
                    <a:pt x="16" y="33"/>
                    <a:pt x="19" y="34"/>
                  </a:cubicBezTo>
                  <a:cubicBezTo>
                    <a:pt x="21" y="35"/>
                    <a:pt x="22" y="35"/>
                    <a:pt x="23" y="37"/>
                  </a:cubicBezTo>
                  <a:cubicBezTo>
                    <a:pt x="25" y="39"/>
                    <a:pt x="26" y="40"/>
                    <a:pt x="28" y="41"/>
                  </a:cubicBezTo>
                  <a:cubicBezTo>
                    <a:pt x="29" y="41"/>
                    <a:pt x="31" y="42"/>
                    <a:pt x="32" y="43"/>
                  </a:cubicBezTo>
                  <a:cubicBezTo>
                    <a:pt x="33" y="44"/>
                    <a:pt x="33" y="46"/>
                    <a:pt x="35" y="48"/>
                  </a:cubicBezTo>
                  <a:cubicBezTo>
                    <a:pt x="38" y="50"/>
                    <a:pt x="39" y="51"/>
                    <a:pt x="40" y="52"/>
                  </a:cubicBezTo>
                  <a:cubicBezTo>
                    <a:pt x="42" y="53"/>
                    <a:pt x="44" y="56"/>
                    <a:pt x="44" y="57"/>
                  </a:cubicBezTo>
                  <a:cubicBezTo>
                    <a:pt x="44" y="58"/>
                    <a:pt x="44" y="60"/>
                    <a:pt x="45" y="61"/>
                  </a:cubicBezTo>
                  <a:cubicBezTo>
                    <a:pt x="46" y="62"/>
                    <a:pt x="47" y="61"/>
                    <a:pt x="48" y="63"/>
                  </a:cubicBezTo>
                  <a:cubicBezTo>
                    <a:pt x="49" y="64"/>
                    <a:pt x="50" y="66"/>
                    <a:pt x="51" y="67"/>
                  </a:cubicBezTo>
                  <a:cubicBezTo>
                    <a:pt x="52" y="67"/>
                    <a:pt x="50" y="70"/>
                    <a:pt x="52" y="71"/>
                  </a:cubicBezTo>
                  <a:cubicBezTo>
                    <a:pt x="53" y="72"/>
                    <a:pt x="57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1"/>
                    <a:pt x="58" y="70"/>
                    <a:pt x="59" y="70"/>
                  </a:cubicBezTo>
                  <a:cubicBezTo>
                    <a:pt x="60" y="70"/>
                    <a:pt x="61" y="70"/>
                    <a:pt x="61" y="68"/>
                  </a:cubicBezTo>
                  <a:cubicBezTo>
                    <a:pt x="61" y="67"/>
                    <a:pt x="61" y="68"/>
                    <a:pt x="60" y="67"/>
                  </a:cubicBezTo>
                  <a:cubicBezTo>
                    <a:pt x="59" y="66"/>
                    <a:pt x="58" y="65"/>
                    <a:pt x="59" y="65"/>
                  </a:cubicBezTo>
                  <a:cubicBezTo>
                    <a:pt x="61" y="64"/>
                    <a:pt x="61" y="65"/>
                    <a:pt x="61" y="65"/>
                  </a:cubicBezTo>
                  <a:cubicBezTo>
                    <a:pt x="62" y="66"/>
                    <a:pt x="62" y="67"/>
                    <a:pt x="63" y="66"/>
                  </a:cubicBezTo>
                  <a:cubicBezTo>
                    <a:pt x="64" y="65"/>
                    <a:pt x="65" y="64"/>
                    <a:pt x="65" y="63"/>
                  </a:cubicBezTo>
                  <a:cubicBezTo>
                    <a:pt x="65" y="62"/>
                    <a:pt x="65" y="62"/>
                    <a:pt x="64" y="62"/>
                  </a:cubicBezTo>
                  <a:cubicBezTo>
                    <a:pt x="62" y="62"/>
                    <a:pt x="62" y="62"/>
                    <a:pt x="62" y="61"/>
                  </a:cubicBezTo>
                  <a:cubicBezTo>
                    <a:pt x="62" y="60"/>
                    <a:pt x="63" y="59"/>
                    <a:pt x="64" y="60"/>
                  </a:cubicBezTo>
                  <a:cubicBezTo>
                    <a:pt x="65" y="60"/>
                    <a:pt x="65" y="60"/>
                    <a:pt x="66" y="60"/>
                  </a:cubicBezTo>
                  <a:cubicBezTo>
                    <a:pt x="67" y="59"/>
                    <a:pt x="69" y="58"/>
                    <a:pt x="71" y="57"/>
                  </a:cubicBezTo>
                  <a:cubicBezTo>
                    <a:pt x="72" y="56"/>
                    <a:pt x="73" y="57"/>
                    <a:pt x="74" y="55"/>
                  </a:cubicBezTo>
                  <a:cubicBezTo>
                    <a:pt x="74" y="54"/>
                    <a:pt x="74" y="53"/>
                    <a:pt x="74" y="53"/>
                  </a:cubicBezTo>
                  <a:cubicBezTo>
                    <a:pt x="75" y="52"/>
                    <a:pt x="75" y="52"/>
                    <a:pt x="76" y="52"/>
                  </a:cubicBezTo>
                  <a:cubicBezTo>
                    <a:pt x="77" y="52"/>
                    <a:pt x="77" y="52"/>
                    <a:pt x="77" y="51"/>
                  </a:cubicBezTo>
                  <a:cubicBezTo>
                    <a:pt x="77" y="50"/>
                    <a:pt x="79" y="49"/>
                    <a:pt x="79" y="48"/>
                  </a:cubicBezTo>
                  <a:cubicBezTo>
                    <a:pt x="79" y="47"/>
                    <a:pt x="78" y="45"/>
                    <a:pt x="80" y="45"/>
                  </a:cubicBezTo>
                  <a:cubicBezTo>
                    <a:pt x="81" y="45"/>
                    <a:pt x="82" y="47"/>
                    <a:pt x="83" y="45"/>
                  </a:cubicBezTo>
                  <a:cubicBezTo>
                    <a:pt x="83" y="43"/>
                    <a:pt x="83" y="43"/>
                    <a:pt x="84" y="42"/>
                  </a:cubicBezTo>
                  <a:cubicBezTo>
                    <a:pt x="85" y="41"/>
                    <a:pt x="85" y="40"/>
                    <a:pt x="85" y="39"/>
                  </a:cubicBezTo>
                  <a:cubicBezTo>
                    <a:pt x="84" y="38"/>
                    <a:pt x="83" y="38"/>
                    <a:pt x="84" y="38"/>
                  </a:cubicBezTo>
                  <a:cubicBezTo>
                    <a:pt x="85" y="38"/>
                    <a:pt x="86" y="39"/>
                    <a:pt x="85" y="37"/>
                  </a:cubicBezTo>
                  <a:cubicBezTo>
                    <a:pt x="85" y="35"/>
                    <a:pt x="91" y="24"/>
                    <a:pt x="92" y="24"/>
                  </a:cubicBezTo>
                  <a:cubicBezTo>
                    <a:pt x="93" y="24"/>
                    <a:pt x="93" y="23"/>
                    <a:pt x="94" y="22"/>
                  </a:cubicBezTo>
                  <a:lnTo>
                    <a:pt x="70" y="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6" name="Freeform 26"/>
            <p:cNvSpPr>
              <a:spLocks/>
            </p:cNvSpPr>
            <p:nvPr/>
          </p:nvSpPr>
          <p:spPr bwMode="auto">
            <a:xfrm>
              <a:off x="4155479" y="3033219"/>
              <a:ext cx="381137" cy="628926"/>
            </a:xfrm>
            <a:custGeom>
              <a:avLst/>
              <a:gdLst>
                <a:gd name="T0" fmla="*/ 69 w 71"/>
                <a:gd name="T1" fmla="*/ 79 h 117"/>
                <a:gd name="T2" fmla="*/ 66 w 71"/>
                <a:gd name="T3" fmla="*/ 75 h 117"/>
                <a:gd name="T4" fmla="*/ 67 w 71"/>
                <a:gd name="T5" fmla="*/ 70 h 117"/>
                <a:gd name="T6" fmla="*/ 67 w 71"/>
                <a:gd name="T7" fmla="*/ 67 h 117"/>
                <a:gd name="T8" fmla="*/ 68 w 71"/>
                <a:gd name="T9" fmla="*/ 65 h 117"/>
                <a:gd name="T10" fmla="*/ 70 w 71"/>
                <a:gd name="T11" fmla="*/ 62 h 117"/>
                <a:gd name="T12" fmla="*/ 68 w 71"/>
                <a:gd name="T13" fmla="*/ 60 h 117"/>
                <a:gd name="T14" fmla="*/ 68 w 71"/>
                <a:gd name="T15" fmla="*/ 57 h 117"/>
                <a:gd name="T16" fmla="*/ 66 w 71"/>
                <a:gd name="T17" fmla="*/ 56 h 117"/>
                <a:gd name="T18" fmla="*/ 48 w 71"/>
                <a:gd name="T19" fmla="*/ 0 h 117"/>
                <a:gd name="T20" fmla="*/ 0 w 71"/>
                <a:gd name="T21" fmla="*/ 5 h 117"/>
                <a:gd name="T22" fmla="*/ 1 w 71"/>
                <a:gd name="T23" fmla="*/ 7 h 117"/>
                <a:gd name="T24" fmla="*/ 2 w 71"/>
                <a:gd name="T25" fmla="*/ 9 h 117"/>
                <a:gd name="T26" fmla="*/ 1 w 71"/>
                <a:gd name="T27" fmla="*/ 81 h 117"/>
                <a:gd name="T28" fmla="*/ 5 w 71"/>
                <a:gd name="T29" fmla="*/ 115 h 117"/>
                <a:gd name="T30" fmla="*/ 9 w 71"/>
                <a:gd name="T31" fmla="*/ 114 h 117"/>
                <a:gd name="T32" fmla="*/ 11 w 71"/>
                <a:gd name="T33" fmla="*/ 113 h 117"/>
                <a:gd name="T34" fmla="*/ 12 w 71"/>
                <a:gd name="T35" fmla="*/ 106 h 117"/>
                <a:gd name="T36" fmla="*/ 15 w 71"/>
                <a:gd name="T37" fmla="*/ 108 h 117"/>
                <a:gd name="T38" fmla="*/ 14 w 71"/>
                <a:gd name="T39" fmla="*/ 111 h 117"/>
                <a:gd name="T40" fmla="*/ 17 w 71"/>
                <a:gd name="T41" fmla="*/ 114 h 117"/>
                <a:gd name="T42" fmla="*/ 16 w 71"/>
                <a:gd name="T43" fmla="*/ 116 h 117"/>
                <a:gd name="T44" fmla="*/ 13 w 71"/>
                <a:gd name="T45" fmla="*/ 117 h 117"/>
                <a:gd name="T46" fmla="*/ 18 w 71"/>
                <a:gd name="T47" fmla="*/ 116 h 117"/>
                <a:gd name="T48" fmla="*/ 21 w 71"/>
                <a:gd name="T49" fmla="*/ 115 h 117"/>
                <a:gd name="T50" fmla="*/ 23 w 71"/>
                <a:gd name="T51" fmla="*/ 113 h 117"/>
                <a:gd name="T52" fmla="*/ 24 w 71"/>
                <a:gd name="T53" fmla="*/ 114 h 117"/>
                <a:gd name="T54" fmla="*/ 25 w 71"/>
                <a:gd name="T55" fmla="*/ 111 h 117"/>
                <a:gd name="T56" fmla="*/ 24 w 71"/>
                <a:gd name="T57" fmla="*/ 107 h 117"/>
                <a:gd name="T58" fmla="*/ 23 w 71"/>
                <a:gd name="T59" fmla="*/ 104 h 117"/>
                <a:gd name="T60" fmla="*/ 20 w 71"/>
                <a:gd name="T61" fmla="*/ 100 h 117"/>
                <a:gd name="T62" fmla="*/ 71 w 71"/>
                <a:gd name="T63" fmla="*/ 92 h 117"/>
                <a:gd name="T64" fmla="*/ 68 w 71"/>
                <a:gd name="T65" fmla="*/ 86 h 117"/>
                <a:gd name="T66" fmla="*/ 69 w 71"/>
                <a:gd name="T67" fmla="*/ 7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117">
                  <a:moveTo>
                    <a:pt x="69" y="79"/>
                  </a:moveTo>
                  <a:cubicBezTo>
                    <a:pt x="69" y="77"/>
                    <a:pt x="67" y="76"/>
                    <a:pt x="66" y="75"/>
                  </a:cubicBezTo>
                  <a:cubicBezTo>
                    <a:pt x="66" y="74"/>
                    <a:pt x="66" y="71"/>
                    <a:pt x="67" y="70"/>
                  </a:cubicBezTo>
                  <a:cubicBezTo>
                    <a:pt x="68" y="69"/>
                    <a:pt x="68" y="67"/>
                    <a:pt x="67" y="67"/>
                  </a:cubicBezTo>
                  <a:cubicBezTo>
                    <a:pt x="67" y="66"/>
                    <a:pt x="68" y="65"/>
                    <a:pt x="68" y="65"/>
                  </a:cubicBezTo>
                  <a:cubicBezTo>
                    <a:pt x="69" y="64"/>
                    <a:pt x="70" y="63"/>
                    <a:pt x="70" y="62"/>
                  </a:cubicBezTo>
                  <a:cubicBezTo>
                    <a:pt x="70" y="61"/>
                    <a:pt x="69" y="62"/>
                    <a:pt x="68" y="60"/>
                  </a:cubicBezTo>
                  <a:cubicBezTo>
                    <a:pt x="68" y="59"/>
                    <a:pt x="69" y="58"/>
                    <a:pt x="68" y="57"/>
                  </a:cubicBezTo>
                  <a:cubicBezTo>
                    <a:pt x="67" y="57"/>
                    <a:pt x="66" y="56"/>
                    <a:pt x="66" y="56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33" y="2"/>
                    <a:pt x="16" y="4"/>
                    <a:pt x="0" y="5"/>
                  </a:cubicBezTo>
                  <a:cubicBezTo>
                    <a:pt x="0" y="6"/>
                    <a:pt x="0" y="6"/>
                    <a:pt x="1" y="7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2" y="10"/>
                    <a:pt x="1" y="81"/>
                    <a:pt x="1" y="81"/>
                  </a:cubicBezTo>
                  <a:cubicBezTo>
                    <a:pt x="5" y="115"/>
                    <a:pt x="5" y="115"/>
                    <a:pt x="5" y="115"/>
                  </a:cubicBezTo>
                  <a:cubicBezTo>
                    <a:pt x="6" y="114"/>
                    <a:pt x="7" y="114"/>
                    <a:pt x="9" y="114"/>
                  </a:cubicBezTo>
                  <a:cubicBezTo>
                    <a:pt x="11" y="115"/>
                    <a:pt x="11" y="114"/>
                    <a:pt x="11" y="113"/>
                  </a:cubicBezTo>
                  <a:cubicBezTo>
                    <a:pt x="11" y="111"/>
                    <a:pt x="11" y="106"/>
                    <a:pt x="12" y="106"/>
                  </a:cubicBezTo>
                  <a:cubicBezTo>
                    <a:pt x="13" y="106"/>
                    <a:pt x="15" y="106"/>
                    <a:pt x="15" y="108"/>
                  </a:cubicBezTo>
                  <a:cubicBezTo>
                    <a:pt x="14" y="109"/>
                    <a:pt x="13" y="110"/>
                    <a:pt x="14" y="111"/>
                  </a:cubicBezTo>
                  <a:cubicBezTo>
                    <a:pt x="15" y="112"/>
                    <a:pt x="17" y="112"/>
                    <a:pt x="17" y="114"/>
                  </a:cubicBezTo>
                  <a:cubicBezTo>
                    <a:pt x="17" y="115"/>
                    <a:pt x="18" y="115"/>
                    <a:pt x="16" y="116"/>
                  </a:cubicBezTo>
                  <a:cubicBezTo>
                    <a:pt x="14" y="116"/>
                    <a:pt x="12" y="117"/>
                    <a:pt x="13" y="117"/>
                  </a:cubicBezTo>
                  <a:cubicBezTo>
                    <a:pt x="15" y="117"/>
                    <a:pt x="16" y="117"/>
                    <a:pt x="18" y="116"/>
                  </a:cubicBezTo>
                  <a:cubicBezTo>
                    <a:pt x="20" y="116"/>
                    <a:pt x="21" y="117"/>
                    <a:pt x="21" y="115"/>
                  </a:cubicBezTo>
                  <a:cubicBezTo>
                    <a:pt x="22" y="113"/>
                    <a:pt x="22" y="112"/>
                    <a:pt x="23" y="113"/>
                  </a:cubicBezTo>
                  <a:cubicBezTo>
                    <a:pt x="24" y="113"/>
                    <a:pt x="24" y="114"/>
                    <a:pt x="24" y="114"/>
                  </a:cubicBezTo>
                  <a:cubicBezTo>
                    <a:pt x="25" y="113"/>
                    <a:pt x="25" y="111"/>
                    <a:pt x="25" y="111"/>
                  </a:cubicBezTo>
                  <a:cubicBezTo>
                    <a:pt x="25" y="110"/>
                    <a:pt x="24" y="109"/>
                    <a:pt x="24" y="107"/>
                  </a:cubicBezTo>
                  <a:cubicBezTo>
                    <a:pt x="24" y="106"/>
                    <a:pt x="25" y="105"/>
                    <a:pt x="23" y="104"/>
                  </a:cubicBezTo>
                  <a:cubicBezTo>
                    <a:pt x="22" y="103"/>
                    <a:pt x="19" y="101"/>
                    <a:pt x="20" y="100"/>
                  </a:cubicBezTo>
                  <a:cubicBezTo>
                    <a:pt x="21" y="99"/>
                    <a:pt x="71" y="92"/>
                    <a:pt x="71" y="92"/>
                  </a:cubicBezTo>
                  <a:cubicBezTo>
                    <a:pt x="71" y="91"/>
                    <a:pt x="69" y="87"/>
                    <a:pt x="68" y="86"/>
                  </a:cubicBezTo>
                  <a:cubicBezTo>
                    <a:pt x="68" y="85"/>
                    <a:pt x="69" y="81"/>
                    <a:pt x="69" y="7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3" name="Freeform 27"/>
            <p:cNvSpPr>
              <a:spLocks/>
            </p:cNvSpPr>
            <p:nvPr/>
          </p:nvSpPr>
          <p:spPr bwMode="auto">
            <a:xfrm>
              <a:off x="3564369" y="3339721"/>
              <a:ext cx="569218" cy="505529"/>
            </a:xfrm>
            <a:custGeom>
              <a:avLst/>
              <a:gdLst>
                <a:gd name="T0" fmla="*/ 5 w 106"/>
                <a:gd name="T1" fmla="*/ 32 h 94"/>
                <a:gd name="T2" fmla="*/ 8 w 106"/>
                <a:gd name="T3" fmla="*/ 41 h 94"/>
                <a:gd name="T4" fmla="*/ 11 w 106"/>
                <a:gd name="T5" fmla="*/ 52 h 94"/>
                <a:gd name="T6" fmla="*/ 9 w 106"/>
                <a:gd name="T7" fmla="*/ 61 h 94"/>
                <a:gd name="T8" fmla="*/ 8 w 106"/>
                <a:gd name="T9" fmla="*/ 67 h 94"/>
                <a:gd name="T10" fmla="*/ 6 w 106"/>
                <a:gd name="T11" fmla="*/ 75 h 94"/>
                <a:gd name="T12" fmla="*/ 6 w 106"/>
                <a:gd name="T13" fmla="*/ 79 h 94"/>
                <a:gd name="T14" fmla="*/ 16 w 106"/>
                <a:gd name="T15" fmla="*/ 77 h 94"/>
                <a:gd name="T16" fmla="*/ 16 w 106"/>
                <a:gd name="T17" fmla="*/ 72 h 94"/>
                <a:gd name="T18" fmla="*/ 18 w 106"/>
                <a:gd name="T19" fmla="*/ 75 h 94"/>
                <a:gd name="T20" fmla="*/ 29 w 106"/>
                <a:gd name="T21" fmla="*/ 81 h 94"/>
                <a:gd name="T22" fmla="*/ 44 w 106"/>
                <a:gd name="T23" fmla="*/ 76 h 94"/>
                <a:gd name="T24" fmla="*/ 49 w 106"/>
                <a:gd name="T25" fmla="*/ 76 h 94"/>
                <a:gd name="T26" fmla="*/ 58 w 106"/>
                <a:gd name="T27" fmla="*/ 82 h 94"/>
                <a:gd name="T28" fmla="*/ 58 w 106"/>
                <a:gd name="T29" fmla="*/ 86 h 94"/>
                <a:gd name="T30" fmla="*/ 66 w 106"/>
                <a:gd name="T31" fmla="*/ 90 h 94"/>
                <a:gd name="T32" fmla="*/ 77 w 106"/>
                <a:gd name="T33" fmla="*/ 86 h 94"/>
                <a:gd name="T34" fmla="*/ 80 w 106"/>
                <a:gd name="T35" fmla="*/ 90 h 94"/>
                <a:gd name="T36" fmla="*/ 84 w 106"/>
                <a:gd name="T37" fmla="*/ 83 h 94"/>
                <a:gd name="T38" fmla="*/ 84 w 106"/>
                <a:gd name="T39" fmla="*/ 80 h 94"/>
                <a:gd name="T40" fmla="*/ 89 w 106"/>
                <a:gd name="T41" fmla="*/ 84 h 94"/>
                <a:gd name="T42" fmla="*/ 96 w 106"/>
                <a:gd name="T43" fmla="*/ 85 h 94"/>
                <a:gd name="T44" fmla="*/ 98 w 106"/>
                <a:gd name="T45" fmla="*/ 90 h 94"/>
                <a:gd name="T46" fmla="*/ 100 w 106"/>
                <a:gd name="T47" fmla="*/ 89 h 94"/>
                <a:gd name="T48" fmla="*/ 104 w 106"/>
                <a:gd name="T49" fmla="*/ 89 h 94"/>
                <a:gd name="T50" fmla="*/ 101 w 106"/>
                <a:gd name="T51" fmla="*/ 82 h 94"/>
                <a:gd name="T52" fmla="*/ 91 w 106"/>
                <a:gd name="T53" fmla="*/ 78 h 94"/>
                <a:gd name="T54" fmla="*/ 92 w 106"/>
                <a:gd name="T55" fmla="*/ 75 h 94"/>
                <a:gd name="T56" fmla="*/ 97 w 106"/>
                <a:gd name="T57" fmla="*/ 71 h 94"/>
                <a:gd name="T58" fmla="*/ 93 w 106"/>
                <a:gd name="T59" fmla="*/ 67 h 94"/>
                <a:gd name="T60" fmla="*/ 90 w 106"/>
                <a:gd name="T61" fmla="*/ 70 h 94"/>
                <a:gd name="T62" fmla="*/ 89 w 106"/>
                <a:gd name="T63" fmla="*/ 65 h 94"/>
                <a:gd name="T64" fmla="*/ 85 w 106"/>
                <a:gd name="T65" fmla="*/ 70 h 94"/>
                <a:gd name="T66" fmla="*/ 76 w 106"/>
                <a:gd name="T67" fmla="*/ 66 h 94"/>
                <a:gd name="T68" fmla="*/ 85 w 106"/>
                <a:gd name="T69" fmla="*/ 62 h 94"/>
                <a:gd name="T70" fmla="*/ 94 w 106"/>
                <a:gd name="T71" fmla="*/ 64 h 94"/>
                <a:gd name="T72" fmla="*/ 88 w 106"/>
                <a:gd name="T73" fmla="*/ 47 h 94"/>
                <a:gd name="T74" fmla="*/ 50 w 106"/>
                <a:gd name="T75" fmla="*/ 46 h 94"/>
                <a:gd name="T76" fmla="*/ 50 w 106"/>
                <a:gd name="T77" fmla="*/ 38 h 94"/>
                <a:gd name="T78" fmla="*/ 53 w 106"/>
                <a:gd name="T79" fmla="*/ 32 h 94"/>
                <a:gd name="T80" fmla="*/ 55 w 106"/>
                <a:gd name="T81" fmla="*/ 27 h 94"/>
                <a:gd name="T82" fmla="*/ 57 w 106"/>
                <a:gd name="T83" fmla="*/ 19 h 94"/>
                <a:gd name="T84" fmla="*/ 59 w 106"/>
                <a:gd name="T85" fmla="*/ 12 h 94"/>
                <a:gd name="T86" fmla="*/ 58 w 106"/>
                <a:gd name="T87" fmla="*/ 3 h 94"/>
                <a:gd name="T88" fmla="*/ 0 w 106"/>
                <a:gd name="T89" fmla="*/ 2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6" h="94">
                  <a:moveTo>
                    <a:pt x="0" y="26"/>
                  </a:moveTo>
                  <a:cubicBezTo>
                    <a:pt x="0" y="26"/>
                    <a:pt x="2" y="27"/>
                    <a:pt x="3" y="28"/>
                  </a:cubicBezTo>
                  <a:cubicBezTo>
                    <a:pt x="3" y="29"/>
                    <a:pt x="5" y="30"/>
                    <a:pt x="5" y="32"/>
                  </a:cubicBezTo>
                  <a:cubicBezTo>
                    <a:pt x="6" y="34"/>
                    <a:pt x="5" y="34"/>
                    <a:pt x="5" y="35"/>
                  </a:cubicBezTo>
                  <a:cubicBezTo>
                    <a:pt x="5" y="37"/>
                    <a:pt x="6" y="36"/>
                    <a:pt x="7" y="37"/>
                  </a:cubicBezTo>
                  <a:cubicBezTo>
                    <a:pt x="7" y="38"/>
                    <a:pt x="8" y="39"/>
                    <a:pt x="8" y="41"/>
                  </a:cubicBezTo>
                  <a:cubicBezTo>
                    <a:pt x="8" y="43"/>
                    <a:pt x="9" y="42"/>
                    <a:pt x="10" y="44"/>
                  </a:cubicBezTo>
                  <a:cubicBezTo>
                    <a:pt x="11" y="45"/>
                    <a:pt x="11" y="47"/>
                    <a:pt x="11" y="49"/>
                  </a:cubicBezTo>
                  <a:cubicBezTo>
                    <a:pt x="11" y="50"/>
                    <a:pt x="11" y="51"/>
                    <a:pt x="11" y="52"/>
                  </a:cubicBezTo>
                  <a:cubicBezTo>
                    <a:pt x="11" y="53"/>
                    <a:pt x="11" y="54"/>
                    <a:pt x="10" y="56"/>
                  </a:cubicBezTo>
                  <a:cubicBezTo>
                    <a:pt x="9" y="58"/>
                    <a:pt x="9" y="57"/>
                    <a:pt x="8" y="59"/>
                  </a:cubicBezTo>
                  <a:cubicBezTo>
                    <a:pt x="6" y="60"/>
                    <a:pt x="8" y="60"/>
                    <a:pt x="9" y="61"/>
                  </a:cubicBezTo>
                  <a:cubicBezTo>
                    <a:pt x="9" y="61"/>
                    <a:pt x="9" y="62"/>
                    <a:pt x="8" y="62"/>
                  </a:cubicBezTo>
                  <a:cubicBezTo>
                    <a:pt x="8" y="62"/>
                    <a:pt x="8" y="64"/>
                    <a:pt x="7" y="65"/>
                  </a:cubicBezTo>
                  <a:cubicBezTo>
                    <a:pt x="7" y="65"/>
                    <a:pt x="8" y="66"/>
                    <a:pt x="8" y="67"/>
                  </a:cubicBezTo>
                  <a:cubicBezTo>
                    <a:pt x="9" y="68"/>
                    <a:pt x="9" y="69"/>
                    <a:pt x="9" y="70"/>
                  </a:cubicBezTo>
                  <a:cubicBezTo>
                    <a:pt x="9" y="71"/>
                    <a:pt x="8" y="71"/>
                    <a:pt x="8" y="71"/>
                  </a:cubicBezTo>
                  <a:cubicBezTo>
                    <a:pt x="7" y="72"/>
                    <a:pt x="7" y="74"/>
                    <a:pt x="6" y="75"/>
                  </a:cubicBezTo>
                  <a:cubicBezTo>
                    <a:pt x="5" y="75"/>
                    <a:pt x="5" y="76"/>
                    <a:pt x="4" y="77"/>
                  </a:cubicBezTo>
                  <a:cubicBezTo>
                    <a:pt x="4" y="78"/>
                    <a:pt x="5" y="78"/>
                    <a:pt x="5" y="78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7" y="79"/>
                    <a:pt x="8" y="78"/>
                    <a:pt x="10" y="78"/>
                  </a:cubicBezTo>
                  <a:cubicBezTo>
                    <a:pt x="13" y="78"/>
                    <a:pt x="15" y="78"/>
                    <a:pt x="16" y="77"/>
                  </a:cubicBezTo>
                  <a:cubicBezTo>
                    <a:pt x="16" y="77"/>
                    <a:pt x="15" y="75"/>
                    <a:pt x="15" y="75"/>
                  </a:cubicBezTo>
                  <a:cubicBezTo>
                    <a:pt x="15" y="75"/>
                    <a:pt x="16" y="75"/>
                    <a:pt x="16" y="74"/>
                  </a:cubicBezTo>
                  <a:cubicBezTo>
                    <a:pt x="16" y="73"/>
                    <a:pt x="16" y="73"/>
                    <a:pt x="16" y="72"/>
                  </a:cubicBezTo>
                  <a:cubicBezTo>
                    <a:pt x="16" y="71"/>
                    <a:pt x="16" y="70"/>
                    <a:pt x="17" y="71"/>
                  </a:cubicBezTo>
                  <a:cubicBezTo>
                    <a:pt x="18" y="73"/>
                    <a:pt x="18" y="73"/>
                    <a:pt x="18" y="74"/>
                  </a:cubicBezTo>
                  <a:cubicBezTo>
                    <a:pt x="18" y="74"/>
                    <a:pt x="18" y="74"/>
                    <a:pt x="18" y="75"/>
                  </a:cubicBezTo>
                  <a:cubicBezTo>
                    <a:pt x="17" y="75"/>
                    <a:pt x="16" y="75"/>
                    <a:pt x="17" y="76"/>
                  </a:cubicBezTo>
                  <a:cubicBezTo>
                    <a:pt x="17" y="77"/>
                    <a:pt x="16" y="77"/>
                    <a:pt x="17" y="77"/>
                  </a:cubicBezTo>
                  <a:cubicBezTo>
                    <a:pt x="18" y="77"/>
                    <a:pt x="27" y="80"/>
                    <a:pt x="29" y="81"/>
                  </a:cubicBezTo>
                  <a:cubicBezTo>
                    <a:pt x="31" y="82"/>
                    <a:pt x="42" y="83"/>
                    <a:pt x="42" y="80"/>
                  </a:cubicBezTo>
                  <a:cubicBezTo>
                    <a:pt x="41" y="76"/>
                    <a:pt x="39" y="78"/>
                    <a:pt x="41" y="77"/>
                  </a:cubicBezTo>
                  <a:cubicBezTo>
                    <a:pt x="43" y="76"/>
                    <a:pt x="43" y="76"/>
                    <a:pt x="44" y="76"/>
                  </a:cubicBezTo>
                  <a:cubicBezTo>
                    <a:pt x="45" y="75"/>
                    <a:pt x="46" y="74"/>
                    <a:pt x="46" y="75"/>
                  </a:cubicBezTo>
                  <a:cubicBezTo>
                    <a:pt x="46" y="77"/>
                    <a:pt x="46" y="78"/>
                    <a:pt x="47" y="77"/>
                  </a:cubicBezTo>
                  <a:cubicBezTo>
                    <a:pt x="49" y="77"/>
                    <a:pt x="48" y="75"/>
                    <a:pt x="49" y="76"/>
                  </a:cubicBezTo>
                  <a:cubicBezTo>
                    <a:pt x="51" y="78"/>
                    <a:pt x="52" y="78"/>
                    <a:pt x="52" y="79"/>
                  </a:cubicBezTo>
                  <a:cubicBezTo>
                    <a:pt x="52" y="81"/>
                    <a:pt x="53" y="81"/>
                    <a:pt x="54" y="81"/>
                  </a:cubicBezTo>
                  <a:cubicBezTo>
                    <a:pt x="55" y="81"/>
                    <a:pt x="57" y="82"/>
                    <a:pt x="58" y="82"/>
                  </a:cubicBezTo>
                  <a:cubicBezTo>
                    <a:pt x="59" y="83"/>
                    <a:pt x="59" y="83"/>
                    <a:pt x="60" y="83"/>
                  </a:cubicBezTo>
                  <a:cubicBezTo>
                    <a:pt x="61" y="84"/>
                    <a:pt x="61" y="85"/>
                    <a:pt x="60" y="85"/>
                  </a:cubicBezTo>
                  <a:cubicBezTo>
                    <a:pt x="59" y="85"/>
                    <a:pt x="57" y="85"/>
                    <a:pt x="58" y="86"/>
                  </a:cubicBezTo>
                  <a:cubicBezTo>
                    <a:pt x="59" y="87"/>
                    <a:pt x="59" y="88"/>
                    <a:pt x="60" y="88"/>
                  </a:cubicBezTo>
                  <a:cubicBezTo>
                    <a:pt x="62" y="88"/>
                    <a:pt x="62" y="88"/>
                    <a:pt x="63" y="88"/>
                  </a:cubicBezTo>
                  <a:cubicBezTo>
                    <a:pt x="65" y="89"/>
                    <a:pt x="64" y="89"/>
                    <a:pt x="66" y="90"/>
                  </a:cubicBezTo>
                  <a:cubicBezTo>
                    <a:pt x="68" y="90"/>
                    <a:pt x="72" y="91"/>
                    <a:pt x="72" y="89"/>
                  </a:cubicBezTo>
                  <a:cubicBezTo>
                    <a:pt x="73" y="88"/>
                    <a:pt x="71" y="87"/>
                    <a:pt x="72" y="86"/>
                  </a:cubicBezTo>
                  <a:cubicBezTo>
                    <a:pt x="73" y="85"/>
                    <a:pt x="77" y="85"/>
                    <a:pt x="77" y="86"/>
                  </a:cubicBezTo>
                  <a:cubicBezTo>
                    <a:pt x="77" y="86"/>
                    <a:pt x="78" y="87"/>
                    <a:pt x="79" y="87"/>
                  </a:cubicBezTo>
                  <a:cubicBezTo>
                    <a:pt x="79" y="86"/>
                    <a:pt x="80" y="86"/>
                    <a:pt x="80" y="87"/>
                  </a:cubicBezTo>
                  <a:cubicBezTo>
                    <a:pt x="80" y="88"/>
                    <a:pt x="79" y="89"/>
                    <a:pt x="80" y="90"/>
                  </a:cubicBezTo>
                  <a:cubicBezTo>
                    <a:pt x="81" y="90"/>
                    <a:pt x="83" y="91"/>
                    <a:pt x="83" y="89"/>
                  </a:cubicBezTo>
                  <a:cubicBezTo>
                    <a:pt x="84" y="87"/>
                    <a:pt x="84" y="86"/>
                    <a:pt x="84" y="85"/>
                  </a:cubicBezTo>
                  <a:cubicBezTo>
                    <a:pt x="84" y="84"/>
                    <a:pt x="85" y="84"/>
                    <a:pt x="84" y="83"/>
                  </a:cubicBezTo>
                  <a:cubicBezTo>
                    <a:pt x="84" y="82"/>
                    <a:pt x="83" y="82"/>
                    <a:pt x="82" y="81"/>
                  </a:cubicBezTo>
                  <a:cubicBezTo>
                    <a:pt x="81" y="80"/>
                    <a:pt x="79" y="79"/>
                    <a:pt x="81" y="79"/>
                  </a:cubicBezTo>
                  <a:cubicBezTo>
                    <a:pt x="82" y="79"/>
                    <a:pt x="82" y="79"/>
                    <a:pt x="84" y="80"/>
                  </a:cubicBezTo>
                  <a:cubicBezTo>
                    <a:pt x="86" y="81"/>
                    <a:pt x="87" y="81"/>
                    <a:pt x="88" y="81"/>
                  </a:cubicBezTo>
                  <a:cubicBezTo>
                    <a:pt x="89" y="82"/>
                    <a:pt x="90" y="83"/>
                    <a:pt x="89" y="83"/>
                  </a:cubicBezTo>
                  <a:cubicBezTo>
                    <a:pt x="88" y="83"/>
                    <a:pt x="87" y="84"/>
                    <a:pt x="89" y="84"/>
                  </a:cubicBezTo>
                  <a:cubicBezTo>
                    <a:pt x="90" y="84"/>
                    <a:pt x="91" y="83"/>
                    <a:pt x="92" y="84"/>
                  </a:cubicBezTo>
                  <a:cubicBezTo>
                    <a:pt x="92" y="84"/>
                    <a:pt x="91" y="85"/>
                    <a:pt x="93" y="86"/>
                  </a:cubicBezTo>
                  <a:cubicBezTo>
                    <a:pt x="94" y="86"/>
                    <a:pt x="96" y="84"/>
                    <a:pt x="96" y="85"/>
                  </a:cubicBezTo>
                  <a:cubicBezTo>
                    <a:pt x="96" y="86"/>
                    <a:pt x="96" y="86"/>
                    <a:pt x="97" y="87"/>
                  </a:cubicBezTo>
                  <a:cubicBezTo>
                    <a:pt x="97" y="88"/>
                    <a:pt x="98" y="88"/>
                    <a:pt x="98" y="88"/>
                  </a:cubicBezTo>
                  <a:cubicBezTo>
                    <a:pt x="99" y="89"/>
                    <a:pt x="99" y="89"/>
                    <a:pt x="98" y="90"/>
                  </a:cubicBezTo>
                  <a:cubicBezTo>
                    <a:pt x="98" y="91"/>
                    <a:pt x="97" y="91"/>
                    <a:pt x="98" y="92"/>
                  </a:cubicBezTo>
                  <a:cubicBezTo>
                    <a:pt x="98" y="93"/>
                    <a:pt x="97" y="94"/>
                    <a:pt x="98" y="93"/>
                  </a:cubicBezTo>
                  <a:cubicBezTo>
                    <a:pt x="100" y="91"/>
                    <a:pt x="100" y="90"/>
                    <a:pt x="100" y="89"/>
                  </a:cubicBezTo>
                  <a:cubicBezTo>
                    <a:pt x="101" y="89"/>
                    <a:pt x="101" y="89"/>
                    <a:pt x="101" y="89"/>
                  </a:cubicBezTo>
                  <a:cubicBezTo>
                    <a:pt x="102" y="90"/>
                    <a:pt x="102" y="91"/>
                    <a:pt x="103" y="91"/>
                  </a:cubicBezTo>
                  <a:cubicBezTo>
                    <a:pt x="103" y="90"/>
                    <a:pt x="103" y="90"/>
                    <a:pt x="104" y="89"/>
                  </a:cubicBezTo>
                  <a:cubicBezTo>
                    <a:pt x="104" y="87"/>
                    <a:pt x="104" y="88"/>
                    <a:pt x="105" y="87"/>
                  </a:cubicBezTo>
                  <a:cubicBezTo>
                    <a:pt x="106" y="86"/>
                    <a:pt x="105" y="85"/>
                    <a:pt x="104" y="84"/>
                  </a:cubicBezTo>
                  <a:cubicBezTo>
                    <a:pt x="103" y="84"/>
                    <a:pt x="103" y="83"/>
                    <a:pt x="101" y="82"/>
                  </a:cubicBezTo>
                  <a:cubicBezTo>
                    <a:pt x="100" y="82"/>
                    <a:pt x="99" y="82"/>
                    <a:pt x="97" y="82"/>
                  </a:cubicBezTo>
                  <a:cubicBezTo>
                    <a:pt x="96" y="81"/>
                    <a:pt x="95" y="81"/>
                    <a:pt x="93" y="80"/>
                  </a:cubicBezTo>
                  <a:cubicBezTo>
                    <a:pt x="92" y="78"/>
                    <a:pt x="90" y="78"/>
                    <a:pt x="91" y="78"/>
                  </a:cubicBezTo>
                  <a:cubicBezTo>
                    <a:pt x="91" y="77"/>
                    <a:pt x="92" y="76"/>
                    <a:pt x="93" y="76"/>
                  </a:cubicBezTo>
                  <a:cubicBezTo>
                    <a:pt x="94" y="76"/>
                    <a:pt x="96" y="76"/>
                    <a:pt x="95" y="76"/>
                  </a:cubicBezTo>
                  <a:cubicBezTo>
                    <a:pt x="94" y="75"/>
                    <a:pt x="92" y="75"/>
                    <a:pt x="92" y="75"/>
                  </a:cubicBezTo>
                  <a:cubicBezTo>
                    <a:pt x="93" y="74"/>
                    <a:pt x="93" y="73"/>
                    <a:pt x="94" y="73"/>
                  </a:cubicBezTo>
                  <a:cubicBezTo>
                    <a:pt x="95" y="73"/>
                    <a:pt x="97" y="74"/>
                    <a:pt x="97" y="73"/>
                  </a:cubicBezTo>
                  <a:cubicBezTo>
                    <a:pt x="97" y="72"/>
                    <a:pt x="97" y="72"/>
                    <a:pt x="97" y="71"/>
                  </a:cubicBezTo>
                  <a:cubicBezTo>
                    <a:pt x="97" y="69"/>
                    <a:pt x="95" y="70"/>
                    <a:pt x="95" y="69"/>
                  </a:cubicBezTo>
                  <a:cubicBezTo>
                    <a:pt x="95" y="68"/>
                    <a:pt x="96" y="66"/>
                    <a:pt x="95" y="66"/>
                  </a:cubicBezTo>
                  <a:cubicBezTo>
                    <a:pt x="94" y="65"/>
                    <a:pt x="93" y="67"/>
                    <a:pt x="93" y="67"/>
                  </a:cubicBezTo>
                  <a:cubicBezTo>
                    <a:pt x="93" y="67"/>
                    <a:pt x="92" y="69"/>
                    <a:pt x="92" y="69"/>
                  </a:cubicBezTo>
                  <a:cubicBezTo>
                    <a:pt x="92" y="70"/>
                    <a:pt x="92" y="71"/>
                    <a:pt x="91" y="71"/>
                  </a:cubicBezTo>
                  <a:cubicBezTo>
                    <a:pt x="91" y="70"/>
                    <a:pt x="90" y="71"/>
                    <a:pt x="90" y="70"/>
                  </a:cubicBezTo>
                  <a:cubicBezTo>
                    <a:pt x="90" y="68"/>
                    <a:pt x="88" y="69"/>
                    <a:pt x="88" y="68"/>
                  </a:cubicBezTo>
                  <a:cubicBezTo>
                    <a:pt x="89" y="67"/>
                    <a:pt x="90" y="67"/>
                    <a:pt x="90" y="66"/>
                  </a:cubicBezTo>
                  <a:cubicBezTo>
                    <a:pt x="91" y="66"/>
                    <a:pt x="90" y="65"/>
                    <a:pt x="89" y="65"/>
                  </a:cubicBezTo>
                  <a:cubicBezTo>
                    <a:pt x="89" y="65"/>
                    <a:pt x="86" y="64"/>
                    <a:pt x="85" y="65"/>
                  </a:cubicBezTo>
                  <a:cubicBezTo>
                    <a:pt x="85" y="65"/>
                    <a:pt x="83" y="67"/>
                    <a:pt x="84" y="68"/>
                  </a:cubicBezTo>
                  <a:cubicBezTo>
                    <a:pt x="85" y="69"/>
                    <a:pt x="86" y="70"/>
                    <a:pt x="85" y="70"/>
                  </a:cubicBezTo>
                  <a:cubicBezTo>
                    <a:pt x="83" y="69"/>
                    <a:pt x="82" y="67"/>
                    <a:pt x="81" y="67"/>
                  </a:cubicBezTo>
                  <a:cubicBezTo>
                    <a:pt x="80" y="67"/>
                    <a:pt x="80" y="67"/>
                    <a:pt x="79" y="67"/>
                  </a:cubicBezTo>
                  <a:cubicBezTo>
                    <a:pt x="78" y="66"/>
                    <a:pt x="76" y="69"/>
                    <a:pt x="76" y="66"/>
                  </a:cubicBezTo>
                  <a:cubicBezTo>
                    <a:pt x="76" y="64"/>
                    <a:pt x="78" y="62"/>
                    <a:pt x="79" y="61"/>
                  </a:cubicBezTo>
                  <a:cubicBezTo>
                    <a:pt x="79" y="60"/>
                    <a:pt x="78" y="59"/>
                    <a:pt x="81" y="60"/>
                  </a:cubicBezTo>
                  <a:cubicBezTo>
                    <a:pt x="83" y="62"/>
                    <a:pt x="82" y="61"/>
                    <a:pt x="85" y="62"/>
                  </a:cubicBezTo>
                  <a:cubicBezTo>
                    <a:pt x="87" y="63"/>
                    <a:pt x="87" y="64"/>
                    <a:pt x="89" y="64"/>
                  </a:cubicBezTo>
                  <a:cubicBezTo>
                    <a:pt x="90" y="64"/>
                    <a:pt x="91" y="65"/>
                    <a:pt x="92" y="64"/>
                  </a:cubicBezTo>
                  <a:cubicBezTo>
                    <a:pt x="93" y="64"/>
                    <a:pt x="93" y="64"/>
                    <a:pt x="94" y="64"/>
                  </a:cubicBezTo>
                  <a:cubicBezTo>
                    <a:pt x="93" y="64"/>
                    <a:pt x="90" y="60"/>
                    <a:pt x="90" y="58"/>
                  </a:cubicBezTo>
                  <a:cubicBezTo>
                    <a:pt x="89" y="56"/>
                    <a:pt x="88" y="56"/>
                    <a:pt x="86" y="53"/>
                  </a:cubicBezTo>
                  <a:cubicBezTo>
                    <a:pt x="84" y="50"/>
                    <a:pt x="87" y="48"/>
                    <a:pt x="88" y="47"/>
                  </a:cubicBezTo>
                  <a:cubicBezTo>
                    <a:pt x="89" y="46"/>
                    <a:pt x="87" y="46"/>
                    <a:pt x="87" y="46"/>
                  </a:cubicBezTo>
                  <a:cubicBezTo>
                    <a:pt x="87" y="46"/>
                    <a:pt x="51" y="48"/>
                    <a:pt x="50" y="47"/>
                  </a:cubicBezTo>
                  <a:cubicBezTo>
                    <a:pt x="49" y="47"/>
                    <a:pt x="49" y="47"/>
                    <a:pt x="50" y="46"/>
                  </a:cubicBezTo>
                  <a:cubicBezTo>
                    <a:pt x="50" y="46"/>
                    <a:pt x="50" y="45"/>
                    <a:pt x="49" y="44"/>
                  </a:cubicBezTo>
                  <a:cubicBezTo>
                    <a:pt x="48" y="43"/>
                    <a:pt x="49" y="42"/>
                    <a:pt x="50" y="42"/>
                  </a:cubicBezTo>
                  <a:cubicBezTo>
                    <a:pt x="51" y="42"/>
                    <a:pt x="51" y="39"/>
                    <a:pt x="50" y="38"/>
                  </a:cubicBezTo>
                  <a:cubicBezTo>
                    <a:pt x="50" y="38"/>
                    <a:pt x="51" y="37"/>
                    <a:pt x="51" y="37"/>
                  </a:cubicBezTo>
                  <a:cubicBezTo>
                    <a:pt x="52" y="37"/>
                    <a:pt x="51" y="35"/>
                    <a:pt x="51" y="34"/>
                  </a:cubicBezTo>
                  <a:cubicBezTo>
                    <a:pt x="51" y="32"/>
                    <a:pt x="53" y="33"/>
                    <a:pt x="53" y="32"/>
                  </a:cubicBezTo>
                  <a:cubicBezTo>
                    <a:pt x="54" y="32"/>
                    <a:pt x="53" y="31"/>
                    <a:pt x="53" y="30"/>
                  </a:cubicBezTo>
                  <a:cubicBezTo>
                    <a:pt x="53" y="29"/>
                    <a:pt x="54" y="30"/>
                    <a:pt x="55" y="29"/>
                  </a:cubicBezTo>
                  <a:cubicBezTo>
                    <a:pt x="55" y="29"/>
                    <a:pt x="56" y="29"/>
                    <a:pt x="55" y="27"/>
                  </a:cubicBezTo>
                  <a:cubicBezTo>
                    <a:pt x="55" y="26"/>
                    <a:pt x="56" y="26"/>
                    <a:pt x="57" y="26"/>
                  </a:cubicBezTo>
                  <a:cubicBezTo>
                    <a:pt x="57" y="25"/>
                    <a:pt x="59" y="22"/>
                    <a:pt x="59" y="21"/>
                  </a:cubicBezTo>
                  <a:cubicBezTo>
                    <a:pt x="60" y="20"/>
                    <a:pt x="59" y="20"/>
                    <a:pt x="57" y="19"/>
                  </a:cubicBezTo>
                  <a:cubicBezTo>
                    <a:pt x="54" y="18"/>
                    <a:pt x="60" y="17"/>
                    <a:pt x="61" y="16"/>
                  </a:cubicBezTo>
                  <a:cubicBezTo>
                    <a:pt x="62" y="16"/>
                    <a:pt x="61" y="15"/>
                    <a:pt x="59" y="14"/>
                  </a:cubicBezTo>
                  <a:cubicBezTo>
                    <a:pt x="58" y="14"/>
                    <a:pt x="59" y="13"/>
                    <a:pt x="59" y="12"/>
                  </a:cubicBezTo>
                  <a:cubicBezTo>
                    <a:pt x="59" y="11"/>
                    <a:pt x="58" y="10"/>
                    <a:pt x="58" y="10"/>
                  </a:cubicBezTo>
                  <a:cubicBezTo>
                    <a:pt x="56" y="11"/>
                    <a:pt x="57" y="7"/>
                    <a:pt x="57" y="6"/>
                  </a:cubicBezTo>
                  <a:cubicBezTo>
                    <a:pt x="56" y="6"/>
                    <a:pt x="58" y="4"/>
                    <a:pt x="58" y="3"/>
                  </a:cubicBezTo>
                  <a:cubicBezTo>
                    <a:pt x="57" y="2"/>
                    <a:pt x="57" y="2"/>
                    <a:pt x="56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chemeClr val="accent4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4" name="Freeform 28"/>
            <p:cNvSpPr>
              <a:spLocks/>
            </p:cNvSpPr>
            <p:nvPr/>
          </p:nvSpPr>
          <p:spPr bwMode="auto">
            <a:xfrm>
              <a:off x="3231993" y="1286756"/>
              <a:ext cx="654799" cy="742371"/>
            </a:xfrm>
            <a:custGeom>
              <a:avLst/>
              <a:gdLst>
                <a:gd name="T0" fmla="*/ 102 w 122"/>
                <a:gd name="T1" fmla="*/ 135 h 138"/>
                <a:gd name="T2" fmla="*/ 101 w 122"/>
                <a:gd name="T3" fmla="*/ 129 h 138"/>
                <a:gd name="T4" fmla="*/ 96 w 122"/>
                <a:gd name="T5" fmla="*/ 123 h 138"/>
                <a:gd name="T6" fmla="*/ 88 w 122"/>
                <a:gd name="T7" fmla="*/ 115 h 138"/>
                <a:gd name="T8" fmla="*/ 83 w 122"/>
                <a:gd name="T9" fmla="*/ 113 h 138"/>
                <a:gd name="T10" fmla="*/ 79 w 122"/>
                <a:gd name="T11" fmla="*/ 111 h 138"/>
                <a:gd name="T12" fmla="*/ 75 w 122"/>
                <a:gd name="T13" fmla="*/ 108 h 138"/>
                <a:gd name="T14" fmla="*/ 73 w 122"/>
                <a:gd name="T15" fmla="*/ 103 h 138"/>
                <a:gd name="T16" fmla="*/ 74 w 122"/>
                <a:gd name="T17" fmla="*/ 98 h 138"/>
                <a:gd name="T18" fmla="*/ 74 w 122"/>
                <a:gd name="T19" fmla="*/ 94 h 138"/>
                <a:gd name="T20" fmla="*/ 74 w 122"/>
                <a:gd name="T21" fmla="*/ 89 h 138"/>
                <a:gd name="T22" fmla="*/ 71 w 122"/>
                <a:gd name="T23" fmla="*/ 86 h 138"/>
                <a:gd name="T24" fmla="*/ 74 w 122"/>
                <a:gd name="T25" fmla="*/ 80 h 138"/>
                <a:gd name="T26" fmla="*/ 80 w 122"/>
                <a:gd name="T27" fmla="*/ 77 h 138"/>
                <a:gd name="T28" fmla="*/ 80 w 122"/>
                <a:gd name="T29" fmla="*/ 68 h 138"/>
                <a:gd name="T30" fmla="*/ 80 w 122"/>
                <a:gd name="T31" fmla="*/ 62 h 138"/>
                <a:gd name="T32" fmla="*/ 83 w 122"/>
                <a:gd name="T33" fmla="*/ 59 h 138"/>
                <a:gd name="T34" fmla="*/ 84 w 122"/>
                <a:gd name="T35" fmla="*/ 58 h 138"/>
                <a:gd name="T36" fmla="*/ 103 w 122"/>
                <a:gd name="T37" fmla="*/ 40 h 138"/>
                <a:gd name="T38" fmla="*/ 113 w 122"/>
                <a:gd name="T39" fmla="*/ 34 h 138"/>
                <a:gd name="T40" fmla="*/ 122 w 122"/>
                <a:gd name="T41" fmla="*/ 29 h 138"/>
                <a:gd name="T42" fmla="*/ 116 w 122"/>
                <a:gd name="T43" fmla="*/ 29 h 138"/>
                <a:gd name="T44" fmla="*/ 113 w 122"/>
                <a:gd name="T45" fmla="*/ 26 h 138"/>
                <a:gd name="T46" fmla="*/ 105 w 122"/>
                <a:gd name="T47" fmla="*/ 27 h 138"/>
                <a:gd name="T48" fmla="*/ 102 w 122"/>
                <a:gd name="T49" fmla="*/ 27 h 138"/>
                <a:gd name="T50" fmla="*/ 100 w 122"/>
                <a:gd name="T51" fmla="*/ 24 h 138"/>
                <a:gd name="T52" fmla="*/ 93 w 122"/>
                <a:gd name="T53" fmla="*/ 30 h 138"/>
                <a:gd name="T54" fmla="*/ 86 w 122"/>
                <a:gd name="T55" fmla="*/ 27 h 138"/>
                <a:gd name="T56" fmla="*/ 80 w 122"/>
                <a:gd name="T57" fmla="*/ 22 h 138"/>
                <a:gd name="T58" fmla="*/ 78 w 122"/>
                <a:gd name="T59" fmla="*/ 25 h 138"/>
                <a:gd name="T60" fmla="*/ 75 w 122"/>
                <a:gd name="T61" fmla="*/ 22 h 138"/>
                <a:gd name="T62" fmla="*/ 67 w 122"/>
                <a:gd name="T63" fmla="*/ 17 h 138"/>
                <a:gd name="T64" fmla="*/ 57 w 122"/>
                <a:gd name="T65" fmla="*/ 20 h 138"/>
                <a:gd name="T66" fmla="*/ 53 w 122"/>
                <a:gd name="T67" fmla="*/ 20 h 138"/>
                <a:gd name="T68" fmla="*/ 47 w 122"/>
                <a:gd name="T69" fmla="*/ 18 h 138"/>
                <a:gd name="T70" fmla="*/ 45 w 122"/>
                <a:gd name="T71" fmla="*/ 17 h 138"/>
                <a:gd name="T72" fmla="*/ 40 w 122"/>
                <a:gd name="T73" fmla="*/ 15 h 138"/>
                <a:gd name="T74" fmla="*/ 39 w 122"/>
                <a:gd name="T75" fmla="*/ 8 h 138"/>
                <a:gd name="T76" fmla="*/ 38 w 122"/>
                <a:gd name="T77" fmla="*/ 3 h 138"/>
                <a:gd name="T78" fmla="*/ 34 w 122"/>
                <a:gd name="T79" fmla="*/ 0 h 138"/>
                <a:gd name="T80" fmla="*/ 32 w 122"/>
                <a:gd name="T81" fmla="*/ 6 h 138"/>
                <a:gd name="T82" fmla="*/ 32 w 122"/>
                <a:gd name="T83" fmla="*/ 8 h 138"/>
                <a:gd name="T84" fmla="*/ 0 w 122"/>
                <a:gd name="T85" fmla="*/ 9 h 138"/>
                <a:gd name="T86" fmla="*/ 2 w 122"/>
                <a:gd name="T87" fmla="*/ 15 h 138"/>
                <a:gd name="T88" fmla="*/ 2 w 122"/>
                <a:gd name="T89" fmla="*/ 18 h 138"/>
                <a:gd name="T90" fmla="*/ 2 w 122"/>
                <a:gd name="T91" fmla="*/ 29 h 138"/>
                <a:gd name="T92" fmla="*/ 6 w 122"/>
                <a:gd name="T93" fmla="*/ 41 h 138"/>
                <a:gd name="T94" fmla="*/ 6 w 122"/>
                <a:gd name="T95" fmla="*/ 50 h 138"/>
                <a:gd name="T96" fmla="*/ 6 w 122"/>
                <a:gd name="T97" fmla="*/ 58 h 138"/>
                <a:gd name="T98" fmla="*/ 8 w 122"/>
                <a:gd name="T99" fmla="*/ 69 h 138"/>
                <a:gd name="T100" fmla="*/ 10 w 122"/>
                <a:gd name="T101" fmla="*/ 72 h 138"/>
                <a:gd name="T102" fmla="*/ 11 w 122"/>
                <a:gd name="T103" fmla="*/ 80 h 138"/>
                <a:gd name="T104" fmla="*/ 8 w 122"/>
                <a:gd name="T105" fmla="*/ 87 h 138"/>
                <a:gd name="T106" fmla="*/ 7 w 122"/>
                <a:gd name="T107" fmla="*/ 90 h 138"/>
                <a:gd name="T108" fmla="*/ 8 w 122"/>
                <a:gd name="T109" fmla="*/ 92 h 138"/>
                <a:gd name="T110" fmla="*/ 10 w 122"/>
                <a:gd name="T111" fmla="*/ 94 h 138"/>
                <a:gd name="T112" fmla="*/ 13 w 122"/>
                <a:gd name="T113" fmla="*/ 95 h 138"/>
                <a:gd name="T114" fmla="*/ 13 w 122"/>
                <a:gd name="T115" fmla="*/ 138 h 138"/>
                <a:gd name="T116" fmla="*/ 102 w 122"/>
                <a:gd name="T117" fmla="*/ 13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2" h="138">
                  <a:moveTo>
                    <a:pt x="102" y="135"/>
                  </a:moveTo>
                  <a:cubicBezTo>
                    <a:pt x="101" y="133"/>
                    <a:pt x="100" y="131"/>
                    <a:pt x="101" y="129"/>
                  </a:cubicBezTo>
                  <a:cubicBezTo>
                    <a:pt x="101" y="126"/>
                    <a:pt x="98" y="123"/>
                    <a:pt x="96" y="123"/>
                  </a:cubicBezTo>
                  <a:cubicBezTo>
                    <a:pt x="95" y="123"/>
                    <a:pt x="91" y="118"/>
                    <a:pt x="88" y="115"/>
                  </a:cubicBezTo>
                  <a:cubicBezTo>
                    <a:pt x="85" y="113"/>
                    <a:pt x="83" y="115"/>
                    <a:pt x="83" y="113"/>
                  </a:cubicBezTo>
                  <a:cubicBezTo>
                    <a:pt x="82" y="111"/>
                    <a:pt x="81" y="112"/>
                    <a:pt x="79" y="111"/>
                  </a:cubicBezTo>
                  <a:cubicBezTo>
                    <a:pt x="78" y="110"/>
                    <a:pt x="76" y="110"/>
                    <a:pt x="75" y="108"/>
                  </a:cubicBezTo>
                  <a:cubicBezTo>
                    <a:pt x="74" y="106"/>
                    <a:pt x="72" y="106"/>
                    <a:pt x="73" y="103"/>
                  </a:cubicBezTo>
                  <a:cubicBezTo>
                    <a:pt x="74" y="100"/>
                    <a:pt x="74" y="100"/>
                    <a:pt x="74" y="98"/>
                  </a:cubicBezTo>
                  <a:cubicBezTo>
                    <a:pt x="74" y="96"/>
                    <a:pt x="73" y="96"/>
                    <a:pt x="74" y="94"/>
                  </a:cubicBezTo>
                  <a:cubicBezTo>
                    <a:pt x="76" y="93"/>
                    <a:pt x="75" y="90"/>
                    <a:pt x="74" y="89"/>
                  </a:cubicBezTo>
                  <a:cubicBezTo>
                    <a:pt x="72" y="88"/>
                    <a:pt x="70" y="88"/>
                    <a:pt x="71" y="86"/>
                  </a:cubicBezTo>
                  <a:cubicBezTo>
                    <a:pt x="73" y="83"/>
                    <a:pt x="72" y="82"/>
                    <a:pt x="74" y="80"/>
                  </a:cubicBezTo>
                  <a:cubicBezTo>
                    <a:pt x="76" y="79"/>
                    <a:pt x="78" y="79"/>
                    <a:pt x="80" y="77"/>
                  </a:cubicBezTo>
                  <a:cubicBezTo>
                    <a:pt x="82" y="74"/>
                    <a:pt x="80" y="70"/>
                    <a:pt x="80" y="68"/>
                  </a:cubicBezTo>
                  <a:cubicBezTo>
                    <a:pt x="80" y="66"/>
                    <a:pt x="79" y="63"/>
                    <a:pt x="80" y="62"/>
                  </a:cubicBezTo>
                  <a:cubicBezTo>
                    <a:pt x="81" y="62"/>
                    <a:pt x="83" y="59"/>
                    <a:pt x="83" y="59"/>
                  </a:cubicBezTo>
                  <a:cubicBezTo>
                    <a:pt x="83" y="59"/>
                    <a:pt x="83" y="59"/>
                    <a:pt x="84" y="58"/>
                  </a:cubicBezTo>
                  <a:cubicBezTo>
                    <a:pt x="86" y="56"/>
                    <a:pt x="101" y="43"/>
                    <a:pt x="103" y="40"/>
                  </a:cubicBezTo>
                  <a:cubicBezTo>
                    <a:pt x="104" y="36"/>
                    <a:pt x="110" y="35"/>
                    <a:pt x="113" y="34"/>
                  </a:cubicBezTo>
                  <a:cubicBezTo>
                    <a:pt x="114" y="33"/>
                    <a:pt x="118" y="32"/>
                    <a:pt x="122" y="29"/>
                  </a:cubicBezTo>
                  <a:cubicBezTo>
                    <a:pt x="120" y="29"/>
                    <a:pt x="117" y="29"/>
                    <a:pt x="116" y="29"/>
                  </a:cubicBezTo>
                  <a:cubicBezTo>
                    <a:pt x="115" y="29"/>
                    <a:pt x="114" y="27"/>
                    <a:pt x="113" y="26"/>
                  </a:cubicBezTo>
                  <a:cubicBezTo>
                    <a:pt x="111" y="25"/>
                    <a:pt x="106" y="27"/>
                    <a:pt x="105" y="27"/>
                  </a:cubicBezTo>
                  <a:cubicBezTo>
                    <a:pt x="103" y="28"/>
                    <a:pt x="103" y="28"/>
                    <a:pt x="102" y="27"/>
                  </a:cubicBezTo>
                  <a:cubicBezTo>
                    <a:pt x="102" y="26"/>
                    <a:pt x="101" y="25"/>
                    <a:pt x="100" y="24"/>
                  </a:cubicBezTo>
                  <a:cubicBezTo>
                    <a:pt x="98" y="23"/>
                    <a:pt x="94" y="29"/>
                    <a:pt x="93" y="30"/>
                  </a:cubicBezTo>
                  <a:cubicBezTo>
                    <a:pt x="91" y="32"/>
                    <a:pt x="87" y="29"/>
                    <a:pt x="86" y="27"/>
                  </a:cubicBezTo>
                  <a:cubicBezTo>
                    <a:pt x="85" y="25"/>
                    <a:pt x="82" y="23"/>
                    <a:pt x="80" y="22"/>
                  </a:cubicBezTo>
                  <a:cubicBezTo>
                    <a:pt x="79" y="21"/>
                    <a:pt x="79" y="25"/>
                    <a:pt x="78" y="25"/>
                  </a:cubicBezTo>
                  <a:cubicBezTo>
                    <a:pt x="76" y="26"/>
                    <a:pt x="76" y="24"/>
                    <a:pt x="75" y="22"/>
                  </a:cubicBezTo>
                  <a:cubicBezTo>
                    <a:pt x="73" y="20"/>
                    <a:pt x="71" y="18"/>
                    <a:pt x="67" y="17"/>
                  </a:cubicBezTo>
                  <a:cubicBezTo>
                    <a:pt x="63" y="15"/>
                    <a:pt x="59" y="18"/>
                    <a:pt x="57" y="20"/>
                  </a:cubicBezTo>
                  <a:cubicBezTo>
                    <a:pt x="55" y="21"/>
                    <a:pt x="54" y="21"/>
                    <a:pt x="53" y="20"/>
                  </a:cubicBezTo>
                  <a:cubicBezTo>
                    <a:pt x="52" y="18"/>
                    <a:pt x="48" y="18"/>
                    <a:pt x="47" y="18"/>
                  </a:cubicBezTo>
                  <a:cubicBezTo>
                    <a:pt x="47" y="18"/>
                    <a:pt x="47" y="16"/>
                    <a:pt x="45" y="17"/>
                  </a:cubicBezTo>
                  <a:cubicBezTo>
                    <a:pt x="42" y="18"/>
                    <a:pt x="42" y="16"/>
                    <a:pt x="40" y="15"/>
                  </a:cubicBezTo>
                  <a:cubicBezTo>
                    <a:pt x="38" y="14"/>
                    <a:pt x="40" y="9"/>
                    <a:pt x="39" y="8"/>
                  </a:cubicBezTo>
                  <a:cubicBezTo>
                    <a:pt x="39" y="8"/>
                    <a:pt x="38" y="4"/>
                    <a:pt x="38" y="3"/>
                  </a:cubicBezTo>
                  <a:cubicBezTo>
                    <a:pt x="38" y="1"/>
                    <a:pt x="36" y="0"/>
                    <a:pt x="34" y="0"/>
                  </a:cubicBezTo>
                  <a:cubicBezTo>
                    <a:pt x="32" y="0"/>
                    <a:pt x="32" y="4"/>
                    <a:pt x="32" y="6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21" y="8"/>
                    <a:pt x="11" y="9"/>
                    <a:pt x="0" y="9"/>
                  </a:cubicBezTo>
                  <a:cubicBezTo>
                    <a:pt x="0" y="11"/>
                    <a:pt x="1" y="14"/>
                    <a:pt x="2" y="15"/>
                  </a:cubicBezTo>
                  <a:cubicBezTo>
                    <a:pt x="3" y="16"/>
                    <a:pt x="3" y="17"/>
                    <a:pt x="2" y="18"/>
                  </a:cubicBezTo>
                  <a:cubicBezTo>
                    <a:pt x="2" y="20"/>
                    <a:pt x="0" y="25"/>
                    <a:pt x="2" y="29"/>
                  </a:cubicBezTo>
                  <a:cubicBezTo>
                    <a:pt x="3" y="34"/>
                    <a:pt x="5" y="40"/>
                    <a:pt x="6" y="41"/>
                  </a:cubicBezTo>
                  <a:cubicBezTo>
                    <a:pt x="7" y="43"/>
                    <a:pt x="6" y="47"/>
                    <a:pt x="6" y="50"/>
                  </a:cubicBezTo>
                  <a:cubicBezTo>
                    <a:pt x="6" y="54"/>
                    <a:pt x="6" y="56"/>
                    <a:pt x="6" y="58"/>
                  </a:cubicBezTo>
                  <a:cubicBezTo>
                    <a:pt x="6" y="61"/>
                    <a:pt x="8" y="67"/>
                    <a:pt x="8" y="69"/>
                  </a:cubicBezTo>
                  <a:cubicBezTo>
                    <a:pt x="8" y="71"/>
                    <a:pt x="9" y="71"/>
                    <a:pt x="10" y="72"/>
                  </a:cubicBezTo>
                  <a:cubicBezTo>
                    <a:pt x="11" y="72"/>
                    <a:pt x="10" y="78"/>
                    <a:pt x="11" y="80"/>
                  </a:cubicBezTo>
                  <a:cubicBezTo>
                    <a:pt x="11" y="82"/>
                    <a:pt x="9" y="86"/>
                    <a:pt x="8" y="87"/>
                  </a:cubicBezTo>
                  <a:cubicBezTo>
                    <a:pt x="6" y="88"/>
                    <a:pt x="6" y="89"/>
                    <a:pt x="7" y="90"/>
                  </a:cubicBezTo>
                  <a:cubicBezTo>
                    <a:pt x="7" y="91"/>
                    <a:pt x="8" y="91"/>
                    <a:pt x="8" y="92"/>
                  </a:cubicBezTo>
                  <a:cubicBezTo>
                    <a:pt x="8" y="94"/>
                    <a:pt x="9" y="94"/>
                    <a:pt x="10" y="94"/>
                  </a:cubicBezTo>
                  <a:cubicBezTo>
                    <a:pt x="11" y="94"/>
                    <a:pt x="13" y="95"/>
                    <a:pt x="13" y="95"/>
                  </a:cubicBezTo>
                  <a:cubicBezTo>
                    <a:pt x="13" y="138"/>
                    <a:pt x="13" y="138"/>
                    <a:pt x="13" y="138"/>
                  </a:cubicBezTo>
                  <a:cubicBezTo>
                    <a:pt x="13" y="138"/>
                    <a:pt x="72" y="138"/>
                    <a:pt x="102" y="13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6" name="Freeform 29"/>
            <p:cNvSpPr>
              <a:spLocks/>
            </p:cNvSpPr>
            <p:nvPr/>
          </p:nvSpPr>
          <p:spPr bwMode="auto">
            <a:xfrm>
              <a:off x="3279760" y="2012210"/>
              <a:ext cx="612009" cy="398054"/>
            </a:xfrm>
            <a:custGeom>
              <a:avLst/>
              <a:gdLst>
                <a:gd name="T0" fmla="*/ 89 w 114"/>
                <a:gd name="T1" fmla="*/ 69 h 74"/>
                <a:gd name="T2" fmla="*/ 93 w 114"/>
                <a:gd name="T3" fmla="*/ 74 h 74"/>
                <a:gd name="T4" fmla="*/ 94 w 114"/>
                <a:gd name="T5" fmla="*/ 74 h 74"/>
                <a:gd name="T6" fmla="*/ 94 w 114"/>
                <a:gd name="T7" fmla="*/ 71 h 74"/>
                <a:gd name="T8" fmla="*/ 94 w 114"/>
                <a:gd name="T9" fmla="*/ 69 h 74"/>
                <a:gd name="T10" fmla="*/ 99 w 114"/>
                <a:gd name="T11" fmla="*/ 65 h 74"/>
                <a:gd name="T12" fmla="*/ 99 w 114"/>
                <a:gd name="T13" fmla="*/ 62 h 74"/>
                <a:gd name="T14" fmla="*/ 101 w 114"/>
                <a:gd name="T15" fmla="*/ 57 h 74"/>
                <a:gd name="T16" fmla="*/ 99 w 114"/>
                <a:gd name="T17" fmla="*/ 54 h 74"/>
                <a:gd name="T18" fmla="*/ 99 w 114"/>
                <a:gd name="T19" fmla="*/ 49 h 74"/>
                <a:gd name="T20" fmla="*/ 105 w 114"/>
                <a:gd name="T21" fmla="*/ 48 h 74"/>
                <a:gd name="T22" fmla="*/ 108 w 114"/>
                <a:gd name="T23" fmla="*/ 46 h 74"/>
                <a:gd name="T24" fmla="*/ 111 w 114"/>
                <a:gd name="T25" fmla="*/ 43 h 74"/>
                <a:gd name="T26" fmla="*/ 114 w 114"/>
                <a:gd name="T27" fmla="*/ 39 h 74"/>
                <a:gd name="T28" fmla="*/ 113 w 114"/>
                <a:gd name="T29" fmla="*/ 32 h 74"/>
                <a:gd name="T30" fmla="*/ 109 w 114"/>
                <a:gd name="T31" fmla="*/ 29 h 74"/>
                <a:gd name="T32" fmla="*/ 105 w 114"/>
                <a:gd name="T33" fmla="*/ 24 h 74"/>
                <a:gd name="T34" fmla="*/ 99 w 114"/>
                <a:gd name="T35" fmla="*/ 19 h 74"/>
                <a:gd name="T36" fmla="*/ 97 w 114"/>
                <a:gd name="T37" fmla="*/ 15 h 74"/>
                <a:gd name="T38" fmla="*/ 95 w 114"/>
                <a:gd name="T39" fmla="*/ 12 h 74"/>
                <a:gd name="T40" fmla="*/ 96 w 114"/>
                <a:gd name="T41" fmla="*/ 6 h 74"/>
                <a:gd name="T42" fmla="*/ 94 w 114"/>
                <a:gd name="T43" fmla="*/ 3 h 74"/>
                <a:gd name="T44" fmla="*/ 93 w 114"/>
                <a:gd name="T45" fmla="*/ 0 h 74"/>
                <a:gd name="T46" fmla="*/ 4 w 114"/>
                <a:gd name="T47" fmla="*/ 3 h 74"/>
                <a:gd name="T48" fmla="*/ 2 w 114"/>
                <a:gd name="T49" fmla="*/ 3 h 74"/>
                <a:gd name="T50" fmla="*/ 2 w 114"/>
                <a:gd name="T51" fmla="*/ 7 h 74"/>
                <a:gd name="T52" fmla="*/ 3 w 114"/>
                <a:gd name="T53" fmla="*/ 10 h 74"/>
                <a:gd name="T54" fmla="*/ 4 w 114"/>
                <a:gd name="T55" fmla="*/ 12 h 74"/>
                <a:gd name="T56" fmla="*/ 4 w 114"/>
                <a:gd name="T57" fmla="*/ 16 h 74"/>
                <a:gd name="T58" fmla="*/ 1 w 114"/>
                <a:gd name="T59" fmla="*/ 20 h 74"/>
                <a:gd name="T60" fmla="*/ 3 w 114"/>
                <a:gd name="T61" fmla="*/ 24 h 74"/>
                <a:gd name="T62" fmla="*/ 5 w 114"/>
                <a:gd name="T63" fmla="*/ 29 h 74"/>
                <a:gd name="T64" fmla="*/ 6 w 114"/>
                <a:gd name="T65" fmla="*/ 33 h 74"/>
                <a:gd name="T66" fmla="*/ 8 w 114"/>
                <a:gd name="T67" fmla="*/ 36 h 74"/>
                <a:gd name="T68" fmla="*/ 10 w 114"/>
                <a:gd name="T69" fmla="*/ 41 h 74"/>
                <a:gd name="T70" fmla="*/ 11 w 114"/>
                <a:gd name="T71" fmla="*/ 48 h 74"/>
                <a:gd name="T72" fmla="*/ 12 w 114"/>
                <a:gd name="T73" fmla="*/ 49 h 74"/>
                <a:gd name="T74" fmla="*/ 13 w 114"/>
                <a:gd name="T75" fmla="*/ 50 h 74"/>
                <a:gd name="T76" fmla="*/ 13 w 114"/>
                <a:gd name="T77" fmla="*/ 52 h 74"/>
                <a:gd name="T78" fmla="*/ 14 w 114"/>
                <a:gd name="T79" fmla="*/ 54 h 74"/>
                <a:gd name="T80" fmla="*/ 15 w 114"/>
                <a:gd name="T81" fmla="*/ 56 h 74"/>
                <a:gd name="T82" fmla="*/ 15 w 114"/>
                <a:gd name="T83" fmla="*/ 59 h 74"/>
                <a:gd name="T84" fmla="*/ 15 w 114"/>
                <a:gd name="T85" fmla="*/ 62 h 74"/>
                <a:gd name="T86" fmla="*/ 15 w 114"/>
                <a:gd name="T87" fmla="*/ 69 h 74"/>
                <a:gd name="T88" fmla="*/ 16 w 114"/>
                <a:gd name="T89" fmla="*/ 69 h 74"/>
                <a:gd name="T90" fmla="*/ 17 w 114"/>
                <a:gd name="T91" fmla="*/ 71 h 74"/>
                <a:gd name="T92" fmla="*/ 87 w 114"/>
                <a:gd name="T93" fmla="*/ 68 h 74"/>
                <a:gd name="T94" fmla="*/ 89 w 114"/>
                <a:gd name="T95" fmla="*/ 6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4" h="74">
                  <a:moveTo>
                    <a:pt x="89" y="69"/>
                  </a:moveTo>
                  <a:cubicBezTo>
                    <a:pt x="89" y="70"/>
                    <a:pt x="92" y="72"/>
                    <a:pt x="93" y="74"/>
                  </a:cubicBezTo>
                  <a:cubicBezTo>
                    <a:pt x="93" y="74"/>
                    <a:pt x="94" y="74"/>
                    <a:pt x="94" y="74"/>
                  </a:cubicBezTo>
                  <a:cubicBezTo>
                    <a:pt x="95" y="73"/>
                    <a:pt x="95" y="71"/>
                    <a:pt x="94" y="71"/>
                  </a:cubicBezTo>
                  <a:cubicBezTo>
                    <a:pt x="94" y="70"/>
                    <a:pt x="92" y="69"/>
                    <a:pt x="94" y="69"/>
                  </a:cubicBezTo>
                  <a:cubicBezTo>
                    <a:pt x="95" y="68"/>
                    <a:pt x="99" y="67"/>
                    <a:pt x="99" y="65"/>
                  </a:cubicBezTo>
                  <a:cubicBezTo>
                    <a:pt x="99" y="63"/>
                    <a:pt x="98" y="62"/>
                    <a:pt x="99" y="62"/>
                  </a:cubicBezTo>
                  <a:cubicBezTo>
                    <a:pt x="101" y="61"/>
                    <a:pt x="102" y="58"/>
                    <a:pt x="101" y="57"/>
                  </a:cubicBezTo>
                  <a:cubicBezTo>
                    <a:pt x="101" y="55"/>
                    <a:pt x="99" y="55"/>
                    <a:pt x="99" y="54"/>
                  </a:cubicBezTo>
                  <a:cubicBezTo>
                    <a:pt x="99" y="52"/>
                    <a:pt x="97" y="49"/>
                    <a:pt x="99" y="49"/>
                  </a:cubicBezTo>
                  <a:cubicBezTo>
                    <a:pt x="101" y="49"/>
                    <a:pt x="103" y="50"/>
                    <a:pt x="105" y="48"/>
                  </a:cubicBezTo>
                  <a:cubicBezTo>
                    <a:pt x="106" y="47"/>
                    <a:pt x="107" y="47"/>
                    <a:pt x="108" y="46"/>
                  </a:cubicBezTo>
                  <a:cubicBezTo>
                    <a:pt x="110" y="46"/>
                    <a:pt x="111" y="46"/>
                    <a:pt x="111" y="43"/>
                  </a:cubicBezTo>
                  <a:cubicBezTo>
                    <a:pt x="111" y="40"/>
                    <a:pt x="113" y="40"/>
                    <a:pt x="114" y="39"/>
                  </a:cubicBezTo>
                  <a:cubicBezTo>
                    <a:pt x="114" y="37"/>
                    <a:pt x="114" y="33"/>
                    <a:pt x="113" y="32"/>
                  </a:cubicBezTo>
                  <a:cubicBezTo>
                    <a:pt x="112" y="31"/>
                    <a:pt x="110" y="31"/>
                    <a:pt x="109" y="29"/>
                  </a:cubicBezTo>
                  <a:cubicBezTo>
                    <a:pt x="109" y="27"/>
                    <a:pt x="105" y="25"/>
                    <a:pt x="105" y="24"/>
                  </a:cubicBezTo>
                  <a:cubicBezTo>
                    <a:pt x="105" y="23"/>
                    <a:pt x="104" y="19"/>
                    <a:pt x="99" y="19"/>
                  </a:cubicBezTo>
                  <a:cubicBezTo>
                    <a:pt x="93" y="19"/>
                    <a:pt x="97" y="17"/>
                    <a:pt x="97" y="15"/>
                  </a:cubicBezTo>
                  <a:cubicBezTo>
                    <a:pt x="96" y="13"/>
                    <a:pt x="94" y="16"/>
                    <a:pt x="95" y="12"/>
                  </a:cubicBezTo>
                  <a:cubicBezTo>
                    <a:pt x="95" y="8"/>
                    <a:pt x="95" y="9"/>
                    <a:pt x="96" y="6"/>
                  </a:cubicBezTo>
                  <a:cubicBezTo>
                    <a:pt x="97" y="4"/>
                    <a:pt x="94" y="4"/>
                    <a:pt x="94" y="3"/>
                  </a:cubicBezTo>
                  <a:cubicBezTo>
                    <a:pt x="94" y="2"/>
                    <a:pt x="93" y="1"/>
                    <a:pt x="93" y="0"/>
                  </a:cubicBezTo>
                  <a:cubicBezTo>
                    <a:pt x="63" y="3"/>
                    <a:pt x="4" y="3"/>
                    <a:pt x="4" y="3"/>
                  </a:cubicBezTo>
                  <a:cubicBezTo>
                    <a:pt x="4" y="3"/>
                    <a:pt x="3" y="2"/>
                    <a:pt x="2" y="3"/>
                  </a:cubicBezTo>
                  <a:cubicBezTo>
                    <a:pt x="1" y="5"/>
                    <a:pt x="3" y="7"/>
                    <a:pt x="2" y="7"/>
                  </a:cubicBezTo>
                  <a:cubicBezTo>
                    <a:pt x="0" y="8"/>
                    <a:pt x="2" y="9"/>
                    <a:pt x="3" y="10"/>
                  </a:cubicBezTo>
                  <a:cubicBezTo>
                    <a:pt x="4" y="11"/>
                    <a:pt x="5" y="11"/>
                    <a:pt x="4" y="12"/>
                  </a:cubicBezTo>
                  <a:cubicBezTo>
                    <a:pt x="3" y="13"/>
                    <a:pt x="4" y="13"/>
                    <a:pt x="4" y="16"/>
                  </a:cubicBezTo>
                  <a:cubicBezTo>
                    <a:pt x="3" y="18"/>
                    <a:pt x="2" y="18"/>
                    <a:pt x="1" y="20"/>
                  </a:cubicBezTo>
                  <a:cubicBezTo>
                    <a:pt x="0" y="22"/>
                    <a:pt x="2" y="21"/>
                    <a:pt x="3" y="24"/>
                  </a:cubicBezTo>
                  <a:cubicBezTo>
                    <a:pt x="5" y="26"/>
                    <a:pt x="5" y="28"/>
                    <a:pt x="5" y="29"/>
                  </a:cubicBezTo>
                  <a:cubicBezTo>
                    <a:pt x="6" y="30"/>
                    <a:pt x="6" y="31"/>
                    <a:pt x="6" y="33"/>
                  </a:cubicBezTo>
                  <a:cubicBezTo>
                    <a:pt x="7" y="34"/>
                    <a:pt x="7" y="35"/>
                    <a:pt x="8" y="36"/>
                  </a:cubicBezTo>
                  <a:cubicBezTo>
                    <a:pt x="9" y="38"/>
                    <a:pt x="8" y="39"/>
                    <a:pt x="10" y="41"/>
                  </a:cubicBezTo>
                  <a:cubicBezTo>
                    <a:pt x="11" y="42"/>
                    <a:pt x="11" y="47"/>
                    <a:pt x="11" y="48"/>
                  </a:cubicBezTo>
                  <a:cubicBezTo>
                    <a:pt x="11" y="49"/>
                    <a:pt x="11" y="49"/>
                    <a:pt x="12" y="49"/>
                  </a:cubicBezTo>
                  <a:cubicBezTo>
                    <a:pt x="13" y="49"/>
                    <a:pt x="13" y="50"/>
                    <a:pt x="13" y="50"/>
                  </a:cubicBezTo>
                  <a:cubicBezTo>
                    <a:pt x="13" y="50"/>
                    <a:pt x="13" y="51"/>
                    <a:pt x="13" y="52"/>
                  </a:cubicBezTo>
                  <a:cubicBezTo>
                    <a:pt x="13" y="53"/>
                    <a:pt x="15" y="53"/>
                    <a:pt x="14" y="54"/>
                  </a:cubicBezTo>
                  <a:cubicBezTo>
                    <a:pt x="14" y="55"/>
                    <a:pt x="14" y="56"/>
                    <a:pt x="15" y="56"/>
                  </a:cubicBezTo>
                  <a:cubicBezTo>
                    <a:pt x="15" y="57"/>
                    <a:pt x="15" y="58"/>
                    <a:pt x="15" y="59"/>
                  </a:cubicBezTo>
                  <a:cubicBezTo>
                    <a:pt x="14" y="60"/>
                    <a:pt x="14" y="60"/>
                    <a:pt x="15" y="62"/>
                  </a:cubicBezTo>
                  <a:cubicBezTo>
                    <a:pt x="17" y="64"/>
                    <a:pt x="15" y="68"/>
                    <a:pt x="15" y="69"/>
                  </a:cubicBezTo>
                  <a:cubicBezTo>
                    <a:pt x="15" y="70"/>
                    <a:pt x="15" y="69"/>
                    <a:pt x="16" y="69"/>
                  </a:cubicBezTo>
                  <a:cubicBezTo>
                    <a:pt x="17" y="69"/>
                    <a:pt x="17" y="70"/>
                    <a:pt x="17" y="71"/>
                  </a:cubicBezTo>
                  <a:cubicBezTo>
                    <a:pt x="23" y="71"/>
                    <a:pt x="71" y="71"/>
                    <a:pt x="87" y="68"/>
                  </a:cubicBezTo>
                  <a:cubicBezTo>
                    <a:pt x="87" y="68"/>
                    <a:pt x="88" y="67"/>
                    <a:pt x="89" y="6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7" name="Freeform 30"/>
            <p:cNvSpPr>
              <a:spLocks/>
            </p:cNvSpPr>
            <p:nvPr/>
          </p:nvSpPr>
          <p:spPr bwMode="auto">
            <a:xfrm>
              <a:off x="3489734" y="2893900"/>
              <a:ext cx="499558" cy="456768"/>
            </a:xfrm>
            <a:custGeom>
              <a:avLst/>
              <a:gdLst>
                <a:gd name="T0" fmla="*/ 82 w 93"/>
                <a:gd name="T1" fmla="*/ 10 h 85"/>
                <a:gd name="T2" fmla="*/ 85 w 93"/>
                <a:gd name="T3" fmla="*/ 4 h 85"/>
                <a:gd name="T4" fmla="*/ 82 w 93"/>
                <a:gd name="T5" fmla="*/ 0 h 85"/>
                <a:gd name="T6" fmla="*/ 0 w 93"/>
                <a:gd name="T7" fmla="*/ 4 h 85"/>
                <a:gd name="T8" fmla="*/ 4 w 93"/>
                <a:gd name="T9" fmla="*/ 25 h 85"/>
                <a:gd name="T10" fmla="*/ 4 w 93"/>
                <a:gd name="T11" fmla="*/ 70 h 85"/>
                <a:gd name="T12" fmla="*/ 5 w 93"/>
                <a:gd name="T13" fmla="*/ 70 h 85"/>
                <a:gd name="T14" fmla="*/ 7 w 93"/>
                <a:gd name="T15" fmla="*/ 73 h 85"/>
                <a:gd name="T16" fmla="*/ 8 w 93"/>
                <a:gd name="T17" fmla="*/ 71 h 85"/>
                <a:gd name="T18" fmla="*/ 12 w 93"/>
                <a:gd name="T19" fmla="*/ 71 h 85"/>
                <a:gd name="T20" fmla="*/ 14 w 93"/>
                <a:gd name="T21" fmla="*/ 72 h 85"/>
                <a:gd name="T22" fmla="*/ 14 w 93"/>
                <a:gd name="T23" fmla="*/ 85 h 85"/>
                <a:gd name="T24" fmla="*/ 70 w 93"/>
                <a:gd name="T25" fmla="*/ 83 h 85"/>
                <a:gd name="T26" fmla="*/ 70 w 93"/>
                <a:gd name="T27" fmla="*/ 83 h 85"/>
                <a:gd name="T28" fmla="*/ 70 w 93"/>
                <a:gd name="T29" fmla="*/ 80 h 85"/>
                <a:gd name="T30" fmla="*/ 71 w 93"/>
                <a:gd name="T31" fmla="*/ 77 h 85"/>
                <a:gd name="T32" fmla="*/ 69 w 93"/>
                <a:gd name="T33" fmla="*/ 74 h 85"/>
                <a:gd name="T34" fmla="*/ 69 w 93"/>
                <a:gd name="T35" fmla="*/ 71 h 85"/>
                <a:gd name="T36" fmla="*/ 68 w 93"/>
                <a:gd name="T37" fmla="*/ 68 h 85"/>
                <a:gd name="T38" fmla="*/ 70 w 93"/>
                <a:gd name="T39" fmla="*/ 64 h 85"/>
                <a:gd name="T40" fmla="*/ 70 w 93"/>
                <a:gd name="T41" fmla="*/ 60 h 85"/>
                <a:gd name="T42" fmla="*/ 72 w 93"/>
                <a:gd name="T43" fmla="*/ 59 h 85"/>
                <a:gd name="T44" fmla="*/ 73 w 93"/>
                <a:gd name="T45" fmla="*/ 57 h 85"/>
                <a:gd name="T46" fmla="*/ 73 w 93"/>
                <a:gd name="T47" fmla="*/ 56 h 85"/>
                <a:gd name="T48" fmla="*/ 73 w 93"/>
                <a:gd name="T49" fmla="*/ 54 h 85"/>
                <a:gd name="T50" fmla="*/ 77 w 93"/>
                <a:gd name="T51" fmla="*/ 51 h 85"/>
                <a:gd name="T52" fmla="*/ 78 w 93"/>
                <a:gd name="T53" fmla="*/ 48 h 85"/>
                <a:gd name="T54" fmla="*/ 79 w 93"/>
                <a:gd name="T55" fmla="*/ 45 h 85"/>
                <a:gd name="T56" fmla="*/ 81 w 93"/>
                <a:gd name="T57" fmla="*/ 40 h 85"/>
                <a:gd name="T58" fmla="*/ 83 w 93"/>
                <a:gd name="T59" fmla="*/ 38 h 85"/>
                <a:gd name="T60" fmla="*/ 84 w 93"/>
                <a:gd name="T61" fmla="*/ 36 h 85"/>
                <a:gd name="T62" fmla="*/ 85 w 93"/>
                <a:gd name="T63" fmla="*/ 34 h 85"/>
                <a:gd name="T64" fmla="*/ 87 w 93"/>
                <a:gd name="T65" fmla="*/ 32 h 85"/>
                <a:gd name="T66" fmla="*/ 88 w 93"/>
                <a:gd name="T67" fmla="*/ 29 h 85"/>
                <a:gd name="T68" fmla="*/ 86 w 93"/>
                <a:gd name="T69" fmla="*/ 26 h 85"/>
                <a:gd name="T70" fmla="*/ 87 w 93"/>
                <a:gd name="T71" fmla="*/ 24 h 85"/>
                <a:gd name="T72" fmla="*/ 89 w 93"/>
                <a:gd name="T73" fmla="*/ 21 h 85"/>
                <a:gd name="T74" fmla="*/ 90 w 93"/>
                <a:gd name="T75" fmla="*/ 20 h 85"/>
                <a:gd name="T76" fmla="*/ 90 w 93"/>
                <a:gd name="T77" fmla="*/ 17 h 85"/>
                <a:gd name="T78" fmla="*/ 93 w 93"/>
                <a:gd name="T79" fmla="*/ 11 h 85"/>
                <a:gd name="T80" fmla="*/ 84 w 93"/>
                <a:gd name="T81" fmla="*/ 12 h 85"/>
                <a:gd name="T82" fmla="*/ 82 w 93"/>
                <a:gd name="T83" fmla="*/ 1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3" h="85">
                  <a:moveTo>
                    <a:pt x="82" y="10"/>
                  </a:moveTo>
                  <a:cubicBezTo>
                    <a:pt x="83" y="8"/>
                    <a:pt x="85" y="8"/>
                    <a:pt x="85" y="4"/>
                  </a:cubicBezTo>
                  <a:cubicBezTo>
                    <a:pt x="86" y="1"/>
                    <a:pt x="82" y="0"/>
                    <a:pt x="82" y="0"/>
                  </a:cubicBezTo>
                  <a:cubicBezTo>
                    <a:pt x="69" y="2"/>
                    <a:pt x="11" y="4"/>
                    <a:pt x="0" y="4"/>
                  </a:cubicBezTo>
                  <a:cubicBezTo>
                    <a:pt x="1" y="10"/>
                    <a:pt x="2" y="17"/>
                    <a:pt x="4" y="25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6" y="70"/>
                    <a:pt x="6" y="72"/>
                    <a:pt x="7" y="73"/>
                  </a:cubicBezTo>
                  <a:cubicBezTo>
                    <a:pt x="8" y="74"/>
                    <a:pt x="8" y="71"/>
                    <a:pt x="8" y="71"/>
                  </a:cubicBezTo>
                  <a:cubicBezTo>
                    <a:pt x="9" y="71"/>
                    <a:pt x="10" y="71"/>
                    <a:pt x="12" y="71"/>
                  </a:cubicBezTo>
                  <a:cubicBezTo>
                    <a:pt x="13" y="71"/>
                    <a:pt x="14" y="72"/>
                    <a:pt x="14" y="72"/>
                  </a:cubicBezTo>
                  <a:cubicBezTo>
                    <a:pt x="14" y="85"/>
                    <a:pt x="14" y="85"/>
                    <a:pt x="14" y="85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0"/>
                    <a:pt x="71" y="81"/>
                    <a:pt x="70" y="80"/>
                  </a:cubicBezTo>
                  <a:cubicBezTo>
                    <a:pt x="70" y="79"/>
                    <a:pt x="70" y="79"/>
                    <a:pt x="71" y="77"/>
                  </a:cubicBezTo>
                  <a:cubicBezTo>
                    <a:pt x="71" y="76"/>
                    <a:pt x="70" y="76"/>
                    <a:pt x="69" y="74"/>
                  </a:cubicBezTo>
                  <a:cubicBezTo>
                    <a:pt x="68" y="73"/>
                    <a:pt x="68" y="72"/>
                    <a:pt x="69" y="71"/>
                  </a:cubicBezTo>
                  <a:cubicBezTo>
                    <a:pt x="69" y="70"/>
                    <a:pt x="68" y="68"/>
                    <a:pt x="68" y="68"/>
                  </a:cubicBezTo>
                  <a:cubicBezTo>
                    <a:pt x="68" y="67"/>
                    <a:pt x="69" y="65"/>
                    <a:pt x="70" y="64"/>
                  </a:cubicBezTo>
                  <a:cubicBezTo>
                    <a:pt x="71" y="64"/>
                    <a:pt x="70" y="62"/>
                    <a:pt x="70" y="60"/>
                  </a:cubicBezTo>
                  <a:cubicBezTo>
                    <a:pt x="70" y="59"/>
                    <a:pt x="71" y="59"/>
                    <a:pt x="72" y="59"/>
                  </a:cubicBezTo>
                  <a:cubicBezTo>
                    <a:pt x="73" y="59"/>
                    <a:pt x="73" y="58"/>
                    <a:pt x="73" y="57"/>
                  </a:cubicBezTo>
                  <a:cubicBezTo>
                    <a:pt x="73" y="57"/>
                    <a:pt x="72" y="56"/>
                    <a:pt x="73" y="56"/>
                  </a:cubicBezTo>
                  <a:cubicBezTo>
                    <a:pt x="74" y="55"/>
                    <a:pt x="73" y="55"/>
                    <a:pt x="73" y="54"/>
                  </a:cubicBezTo>
                  <a:cubicBezTo>
                    <a:pt x="73" y="52"/>
                    <a:pt x="75" y="51"/>
                    <a:pt x="77" y="51"/>
                  </a:cubicBezTo>
                  <a:cubicBezTo>
                    <a:pt x="78" y="50"/>
                    <a:pt x="78" y="50"/>
                    <a:pt x="78" y="48"/>
                  </a:cubicBezTo>
                  <a:cubicBezTo>
                    <a:pt x="78" y="47"/>
                    <a:pt x="78" y="45"/>
                    <a:pt x="79" y="45"/>
                  </a:cubicBezTo>
                  <a:cubicBezTo>
                    <a:pt x="80" y="44"/>
                    <a:pt x="80" y="41"/>
                    <a:pt x="81" y="40"/>
                  </a:cubicBezTo>
                  <a:cubicBezTo>
                    <a:pt x="81" y="38"/>
                    <a:pt x="82" y="38"/>
                    <a:pt x="83" y="38"/>
                  </a:cubicBezTo>
                  <a:cubicBezTo>
                    <a:pt x="83" y="38"/>
                    <a:pt x="84" y="38"/>
                    <a:pt x="84" y="36"/>
                  </a:cubicBezTo>
                  <a:cubicBezTo>
                    <a:pt x="84" y="34"/>
                    <a:pt x="85" y="34"/>
                    <a:pt x="85" y="34"/>
                  </a:cubicBezTo>
                  <a:cubicBezTo>
                    <a:pt x="85" y="34"/>
                    <a:pt x="85" y="33"/>
                    <a:pt x="87" y="32"/>
                  </a:cubicBezTo>
                  <a:cubicBezTo>
                    <a:pt x="88" y="31"/>
                    <a:pt x="89" y="31"/>
                    <a:pt x="88" y="29"/>
                  </a:cubicBezTo>
                  <a:cubicBezTo>
                    <a:pt x="88" y="27"/>
                    <a:pt x="86" y="27"/>
                    <a:pt x="86" y="26"/>
                  </a:cubicBezTo>
                  <a:cubicBezTo>
                    <a:pt x="86" y="25"/>
                    <a:pt x="86" y="24"/>
                    <a:pt x="87" y="24"/>
                  </a:cubicBezTo>
                  <a:cubicBezTo>
                    <a:pt x="88" y="23"/>
                    <a:pt x="88" y="22"/>
                    <a:pt x="89" y="21"/>
                  </a:cubicBezTo>
                  <a:cubicBezTo>
                    <a:pt x="89" y="20"/>
                    <a:pt x="89" y="20"/>
                    <a:pt x="90" y="20"/>
                  </a:cubicBezTo>
                  <a:cubicBezTo>
                    <a:pt x="90" y="19"/>
                    <a:pt x="89" y="17"/>
                    <a:pt x="90" y="17"/>
                  </a:cubicBezTo>
                  <a:cubicBezTo>
                    <a:pt x="92" y="16"/>
                    <a:pt x="93" y="13"/>
                    <a:pt x="93" y="11"/>
                  </a:cubicBezTo>
                  <a:cubicBezTo>
                    <a:pt x="90" y="11"/>
                    <a:pt x="85" y="12"/>
                    <a:pt x="84" y="12"/>
                  </a:cubicBezTo>
                  <a:cubicBezTo>
                    <a:pt x="81" y="12"/>
                    <a:pt x="81" y="11"/>
                    <a:pt x="82" y="1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8" name="Freeform 31"/>
            <p:cNvSpPr>
              <a:spLocks/>
            </p:cNvSpPr>
            <p:nvPr/>
          </p:nvSpPr>
          <p:spPr bwMode="auto">
            <a:xfrm>
              <a:off x="3371312" y="2372449"/>
              <a:ext cx="676692" cy="586135"/>
            </a:xfrm>
            <a:custGeom>
              <a:avLst/>
              <a:gdLst>
                <a:gd name="T0" fmla="*/ 124 w 126"/>
                <a:gd name="T1" fmla="*/ 83 h 109"/>
                <a:gd name="T2" fmla="*/ 119 w 126"/>
                <a:gd name="T3" fmla="*/ 82 h 109"/>
                <a:gd name="T4" fmla="*/ 116 w 126"/>
                <a:gd name="T5" fmla="*/ 77 h 109"/>
                <a:gd name="T6" fmla="*/ 118 w 126"/>
                <a:gd name="T7" fmla="*/ 74 h 109"/>
                <a:gd name="T8" fmla="*/ 115 w 126"/>
                <a:gd name="T9" fmla="*/ 69 h 109"/>
                <a:gd name="T10" fmla="*/ 112 w 126"/>
                <a:gd name="T11" fmla="*/ 67 h 109"/>
                <a:gd name="T12" fmla="*/ 108 w 126"/>
                <a:gd name="T13" fmla="*/ 64 h 109"/>
                <a:gd name="T14" fmla="*/ 99 w 126"/>
                <a:gd name="T15" fmla="*/ 52 h 109"/>
                <a:gd name="T16" fmla="*/ 101 w 126"/>
                <a:gd name="T17" fmla="*/ 41 h 109"/>
                <a:gd name="T18" fmla="*/ 98 w 126"/>
                <a:gd name="T19" fmla="*/ 39 h 109"/>
                <a:gd name="T20" fmla="*/ 97 w 126"/>
                <a:gd name="T21" fmla="*/ 39 h 109"/>
                <a:gd name="T22" fmla="*/ 95 w 126"/>
                <a:gd name="T23" fmla="*/ 39 h 109"/>
                <a:gd name="T24" fmla="*/ 92 w 126"/>
                <a:gd name="T25" fmla="*/ 38 h 109"/>
                <a:gd name="T26" fmla="*/ 90 w 126"/>
                <a:gd name="T27" fmla="*/ 32 h 109"/>
                <a:gd name="T28" fmla="*/ 84 w 126"/>
                <a:gd name="T29" fmla="*/ 27 h 109"/>
                <a:gd name="T30" fmla="*/ 76 w 126"/>
                <a:gd name="T31" fmla="*/ 17 h 109"/>
                <a:gd name="T32" fmla="*/ 76 w 126"/>
                <a:gd name="T33" fmla="*/ 7 h 109"/>
                <a:gd name="T34" fmla="*/ 72 w 126"/>
                <a:gd name="T35" fmla="*/ 2 h 109"/>
                <a:gd name="T36" fmla="*/ 70 w 126"/>
                <a:gd name="T37" fmla="*/ 1 h 109"/>
                <a:gd name="T38" fmla="*/ 0 w 126"/>
                <a:gd name="T39" fmla="*/ 4 h 109"/>
                <a:gd name="T40" fmla="*/ 0 w 126"/>
                <a:gd name="T41" fmla="*/ 6 h 109"/>
                <a:gd name="T42" fmla="*/ 1 w 126"/>
                <a:gd name="T43" fmla="*/ 8 h 109"/>
                <a:gd name="T44" fmla="*/ 5 w 126"/>
                <a:gd name="T45" fmla="*/ 12 h 109"/>
                <a:gd name="T46" fmla="*/ 5 w 126"/>
                <a:gd name="T47" fmla="*/ 16 h 109"/>
                <a:gd name="T48" fmla="*/ 7 w 126"/>
                <a:gd name="T49" fmla="*/ 17 h 109"/>
                <a:gd name="T50" fmla="*/ 11 w 126"/>
                <a:gd name="T51" fmla="*/ 21 h 109"/>
                <a:gd name="T52" fmla="*/ 12 w 126"/>
                <a:gd name="T53" fmla="*/ 20 h 109"/>
                <a:gd name="T54" fmla="*/ 14 w 126"/>
                <a:gd name="T55" fmla="*/ 21 h 109"/>
                <a:gd name="T56" fmla="*/ 16 w 126"/>
                <a:gd name="T57" fmla="*/ 23 h 109"/>
                <a:gd name="T58" fmla="*/ 15 w 126"/>
                <a:gd name="T59" fmla="*/ 25 h 109"/>
                <a:gd name="T60" fmla="*/ 11 w 126"/>
                <a:gd name="T61" fmla="*/ 28 h 109"/>
                <a:gd name="T62" fmla="*/ 14 w 126"/>
                <a:gd name="T63" fmla="*/ 31 h 109"/>
                <a:gd name="T64" fmla="*/ 16 w 126"/>
                <a:gd name="T65" fmla="*/ 33 h 109"/>
                <a:gd name="T66" fmla="*/ 19 w 126"/>
                <a:gd name="T67" fmla="*/ 37 h 109"/>
                <a:gd name="T68" fmla="*/ 21 w 126"/>
                <a:gd name="T69" fmla="*/ 42 h 109"/>
                <a:gd name="T70" fmla="*/ 21 w 126"/>
                <a:gd name="T71" fmla="*/ 89 h 109"/>
                <a:gd name="T72" fmla="*/ 22 w 126"/>
                <a:gd name="T73" fmla="*/ 101 h 109"/>
                <a:gd name="T74" fmla="*/ 104 w 126"/>
                <a:gd name="T75" fmla="*/ 97 h 109"/>
                <a:gd name="T76" fmla="*/ 107 w 126"/>
                <a:gd name="T77" fmla="*/ 101 h 109"/>
                <a:gd name="T78" fmla="*/ 104 w 126"/>
                <a:gd name="T79" fmla="*/ 107 h 109"/>
                <a:gd name="T80" fmla="*/ 106 w 126"/>
                <a:gd name="T81" fmla="*/ 109 h 109"/>
                <a:gd name="T82" fmla="*/ 115 w 126"/>
                <a:gd name="T83" fmla="*/ 108 h 109"/>
                <a:gd name="T84" fmla="*/ 115 w 126"/>
                <a:gd name="T85" fmla="*/ 108 h 109"/>
                <a:gd name="T86" fmla="*/ 115 w 126"/>
                <a:gd name="T87" fmla="*/ 105 h 109"/>
                <a:gd name="T88" fmla="*/ 116 w 126"/>
                <a:gd name="T89" fmla="*/ 101 h 109"/>
                <a:gd name="T90" fmla="*/ 117 w 126"/>
                <a:gd name="T91" fmla="*/ 98 h 109"/>
                <a:gd name="T92" fmla="*/ 117 w 126"/>
                <a:gd name="T93" fmla="*/ 95 h 109"/>
                <a:gd name="T94" fmla="*/ 120 w 126"/>
                <a:gd name="T95" fmla="*/ 94 h 109"/>
                <a:gd name="T96" fmla="*/ 121 w 126"/>
                <a:gd name="T97" fmla="*/ 93 h 109"/>
                <a:gd name="T98" fmla="*/ 123 w 126"/>
                <a:gd name="T99" fmla="*/ 92 h 109"/>
                <a:gd name="T100" fmla="*/ 124 w 126"/>
                <a:gd name="T101" fmla="*/ 88 h 109"/>
                <a:gd name="T102" fmla="*/ 124 w 126"/>
                <a:gd name="T103" fmla="*/ 8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6" h="109">
                  <a:moveTo>
                    <a:pt x="124" y="83"/>
                  </a:moveTo>
                  <a:cubicBezTo>
                    <a:pt x="123" y="83"/>
                    <a:pt x="120" y="84"/>
                    <a:pt x="119" y="82"/>
                  </a:cubicBezTo>
                  <a:cubicBezTo>
                    <a:pt x="118" y="80"/>
                    <a:pt x="116" y="78"/>
                    <a:pt x="116" y="77"/>
                  </a:cubicBezTo>
                  <a:cubicBezTo>
                    <a:pt x="117" y="76"/>
                    <a:pt x="119" y="77"/>
                    <a:pt x="118" y="74"/>
                  </a:cubicBezTo>
                  <a:cubicBezTo>
                    <a:pt x="117" y="72"/>
                    <a:pt x="115" y="70"/>
                    <a:pt x="115" y="69"/>
                  </a:cubicBezTo>
                  <a:cubicBezTo>
                    <a:pt x="116" y="67"/>
                    <a:pt x="114" y="68"/>
                    <a:pt x="112" y="67"/>
                  </a:cubicBezTo>
                  <a:cubicBezTo>
                    <a:pt x="111" y="65"/>
                    <a:pt x="108" y="65"/>
                    <a:pt x="108" y="64"/>
                  </a:cubicBezTo>
                  <a:cubicBezTo>
                    <a:pt x="107" y="62"/>
                    <a:pt x="96" y="57"/>
                    <a:pt x="99" y="52"/>
                  </a:cubicBezTo>
                  <a:cubicBezTo>
                    <a:pt x="101" y="47"/>
                    <a:pt x="103" y="42"/>
                    <a:pt x="101" y="41"/>
                  </a:cubicBezTo>
                  <a:cubicBezTo>
                    <a:pt x="100" y="39"/>
                    <a:pt x="98" y="38"/>
                    <a:pt x="98" y="39"/>
                  </a:cubicBezTo>
                  <a:cubicBezTo>
                    <a:pt x="98" y="40"/>
                    <a:pt x="97" y="40"/>
                    <a:pt x="97" y="39"/>
                  </a:cubicBezTo>
                  <a:cubicBezTo>
                    <a:pt x="97" y="39"/>
                    <a:pt x="96" y="38"/>
                    <a:pt x="95" y="39"/>
                  </a:cubicBezTo>
                  <a:cubicBezTo>
                    <a:pt x="93" y="40"/>
                    <a:pt x="93" y="41"/>
                    <a:pt x="92" y="38"/>
                  </a:cubicBezTo>
                  <a:cubicBezTo>
                    <a:pt x="91" y="36"/>
                    <a:pt x="91" y="32"/>
                    <a:pt x="90" y="32"/>
                  </a:cubicBezTo>
                  <a:cubicBezTo>
                    <a:pt x="89" y="31"/>
                    <a:pt x="84" y="29"/>
                    <a:pt x="84" y="27"/>
                  </a:cubicBezTo>
                  <a:cubicBezTo>
                    <a:pt x="83" y="25"/>
                    <a:pt x="77" y="20"/>
                    <a:pt x="76" y="17"/>
                  </a:cubicBezTo>
                  <a:cubicBezTo>
                    <a:pt x="76" y="15"/>
                    <a:pt x="76" y="8"/>
                    <a:pt x="76" y="7"/>
                  </a:cubicBezTo>
                  <a:cubicBezTo>
                    <a:pt x="75" y="5"/>
                    <a:pt x="72" y="3"/>
                    <a:pt x="72" y="2"/>
                  </a:cubicBezTo>
                  <a:cubicBezTo>
                    <a:pt x="71" y="0"/>
                    <a:pt x="70" y="1"/>
                    <a:pt x="70" y="1"/>
                  </a:cubicBezTo>
                  <a:cubicBezTo>
                    <a:pt x="54" y="4"/>
                    <a:pt x="6" y="4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7"/>
                    <a:pt x="0" y="6"/>
                    <a:pt x="1" y="8"/>
                  </a:cubicBezTo>
                  <a:cubicBezTo>
                    <a:pt x="1" y="10"/>
                    <a:pt x="3" y="10"/>
                    <a:pt x="5" y="12"/>
                  </a:cubicBezTo>
                  <a:cubicBezTo>
                    <a:pt x="6" y="14"/>
                    <a:pt x="5" y="14"/>
                    <a:pt x="5" y="16"/>
                  </a:cubicBezTo>
                  <a:cubicBezTo>
                    <a:pt x="5" y="17"/>
                    <a:pt x="7" y="17"/>
                    <a:pt x="7" y="17"/>
                  </a:cubicBezTo>
                  <a:cubicBezTo>
                    <a:pt x="8" y="18"/>
                    <a:pt x="10" y="21"/>
                    <a:pt x="11" y="21"/>
                  </a:cubicBezTo>
                  <a:cubicBezTo>
                    <a:pt x="12" y="22"/>
                    <a:pt x="12" y="21"/>
                    <a:pt x="12" y="20"/>
                  </a:cubicBezTo>
                  <a:cubicBezTo>
                    <a:pt x="12" y="19"/>
                    <a:pt x="14" y="20"/>
                    <a:pt x="14" y="21"/>
                  </a:cubicBezTo>
                  <a:cubicBezTo>
                    <a:pt x="14" y="22"/>
                    <a:pt x="16" y="22"/>
                    <a:pt x="16" y="23"/>
                  </a:cubicBezTo>
                  <a:cubicBezTo>
                    <a:pt x="17" y="24"/>
                    <a:pt x="16" y="24"/>
                    <a:pt x="15" y="25"/>
                  </a:cubicBezTo>
                  <a:cubicBezTo>
                    <a:pt x="14" y="25"/>
                    <a:pt x="13" y="26"/>
                    <a:pt x="11" y="28"/>
                  </a:cubicBezTo>
                  <a:cubicBezTo>
                    <a:pt x="10" y="29"/>
                    <a:pt x="13" y="29"/>
                    <a:pt x="14" y="31"/>
                  </a:cubicBezTo>
                  <a:cubicBezTo>
                    <a:pt x="16" y="32"/>
                    <a:pt x="16" y="32"/>
                    <a:pt x="16" y="33"/>
                  </a:cubicBezTo>
                  <a:cubicBezTo>
                    <a:pt x="16" y="35"/>
                    <a:pt x="18" y="35"/>
                    <a:pt x="19" y="37"/>
                  </a:cubicBezTo>
                  <a:cubicBezTo>
                    <a:pt x="20" y="38"/>
                    <a:pt x="22" y="36"/>
                    <a:pt x="21" y="42"/>
                  </a:cubicBezTo>
                  <a:cubicBezTo>
                    <a:pt x="21" y="48"/>
                    <a:pt x="21" y="89"/>
                    <a:pt x="21" y="89"/>
                  </a:cubicBezTo>
                  <a:cubicBezTo>
                    <a:pt x="21" y="89"/>
                    <a:pt x="21" y="93"/>
                    <a:pt x="22" y="101"/>
                  </a:cubicBezTo>
                  <a:cubicBezTo>
                    <a:pt x="33" y="101"/>
                    <a:pt x="91" y="99"/>
                    <a:pt x="104" y="97"/>
                  </a:cubicBezTo>
                  <a:cubicBezTo>
                    <a:pt x="104" y="97"/>
                    <a:pt x="108" y="98"/>
                    <a:pt x="107" y="101"/>
                  </a:cubicBezTo>
                  <a:cubicBezTo>
                    <a:pt x="107" y="105"/>
                    <a:pt x="105" y="105"/>
                    <a:pt x="104" y="107"/>
                  </a:cubicBezTo>
                  <a:cubicBezTo>
                    <a:pt x="103" y="108"/>
                    <a:pt x="103" y="109"/>
                    <a:pt x="106" y="109"/>
                  </a:cubicBezTo>
                  <a:cubicBezTo>
                    <a:pt x="107" y="109"/>
                    <a:pt x="112" y="108"/>
                    <a:pt x="115" y="108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5" y="106"/>
                    <a:pt x="114" y="106"/>
                    <a:pt x="115" y="105"/>
                  </a:cubicBezTo>
                  <a:cubicBezTo>
                    <a:pt x="116" y="104"/>
                    <a:pt x="115" y="102"/>
                    <a:pt x="116" y="101"/>
                  </a:cubicBezTo>
                  <a:cubicBezTo>
                    <a:pt x="117" y="100"/>
                    <a:pt x="117" y="99"/>
                    <a:pt x="117" y="98"/>
                  </a:cubicBezTo>
                  <a:cubicBezTo>
                    <a:pt x="118" y="97"/>
                    <a:pt x="115" y="94"/>
                    <a:pt x="117" y="95"/>
                  </a:cubicBezTo>
                  <a:cubicBezTo>
                    <a:pt x="119" y="95"/>
                    <a:pt x="120" y="95"/>
                    <a:pt x="120" y="94"/>
                  </a:cubicBezTo>
                  <a:cubicBezTo>
                    <a:pt x="120" y="94"/>
                    <a:pt x="121" y="93"/>
                    <a:pt x="121" y="93"/>
                  </a:cubicBezTo>
                  <a:cubicBezTo>
                    <a:pt x="122" y="93"/>
                    <a:pt x="122" y="94"/>
                    <a:pt x="123" y="92"/>
                  </a:cubicBezTo>
                  <a:cubicBezTo>
                    <a:pt x="124" y="89"/>
                    <a:pt x="122" y="88"/>
                    <a:pt x="124" y="88"/>
                  </a:cubicBezTo>
                  <a:cubicBezTo>
                    <a:pt x="126" y="88"/>
                    <a:pt x="124" y="84"/>
                    <a:pt x="124" y="8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9" name="Freeform 32"/>
            <p:cNvSpPr>
              <a:spLocks/>
            </p:cNvSpPr>
            <p:nvPr/>
          </p:nvSpPr>
          <p:spPr bwMode="auto">
            <a:xfrm>
              <a:off x="3945506" y="2781450"/>
              <a:ext cx="837904" cy="295556"/>
            </a:xfrm>
            <a:custGeom>
              <a:avLst/>
              <a:gdLst>
                <a:gd name="T0" fmla="*/ 116 w 156"/>
                <a:gd name="T1" fmla="*/ 37 h 55"/>
                <a:gd name="T2" fmla="*/ 116 w 156"/>
                <a:gd name="T3" fmla="*/ 33 h 55"/>
                <a:gd name="T4" fmla="*/ 120 w 156"/>
                <a:gd name="T5" fmla="*/ 31 h 55"/>
                <a:gd name="T6" fmla="*/ 125 w 156"/>
                <a:gd name="T7" fmla="*/ 30 h 55"/>
                <a:gd name="T8" fmla="*/ 133 w 156"/>
                <a:gd name="T9" fmla="*/ 23 h 55"/>
                <a:gd name="T10" fmla="*/ 135 w 156"/>
                <a:gd name="T11" fmla="*/ 20 h 55"/>
                <a:gd name="T12" fmla="*/ 138 w 156"/>
                <a:gd name="T13" fmla="*/ 18 h 55"/>
                <a:gd name="T14" fmla="*/ 139 w 156"/>
                <a:gd name="T15" fmla="*/ 15 h 55"/>
                <a:gd name="T16" fmla="*/ 142 w 156"/>
                <a:gd name="T17" fmla="*/ 17 h 55"/>
                <a:gd name="T18" fmla="*/ 145 w 156"/>
                <a:gd name="T19" fmla="*/ 12 h 55"/>
                <a:gd name="T20" fmla="*/ 149 w 156"/>
                <a:gd name="T21" fmla="*/ 13 h 55"/>
                <a:gd name="T22" fmla="*/ 152 w 156"/>
                <a:gd name="T23" fmla="*/ 9 h 55"/>
                <a:gd name="T24" fmla="*/ 155 w 156"/>
                <a:gd name="T25" fmla="*/ 6 h 55"/>
                <a:gd name="T26" fmla="*/ 155 w 156"/>
                <a:gd name="T27" fmla="*/ 0 h 55"/>
                <a:gd name="T28" fmla="*/ 148 w 156"/>
                <a:gd name="T29" fmla="*/ 1 h 55"/>
                <a:gd name="T30" fmla="*/ 47 w 156"/>
                <a:gd name="T31" fmla="*/ 13 h 55"/>
                <a:gd name="T32" fmla="*/ 44 w 156"/>
                <a:gd name="T33" fmla="*/ 14 h 55"/>
                <a:gd name="T34" fmla="*/ 41 w 156"/>
                <a:gd name="T35" fmla="*/ 13 h 55"/>
                <a:gd name="T36" fmla="*/ 37 w 156"/>
                <a:gd name="T37" fmla="*/ 14 h 55"/>
                <a:gd name="T38" fmla="*/ 37 w 156"/>
                <a:gd name="T39" fmla="*/ 18 h 55"/>
                <a:gd name="T40" fmla="*/ 13 w 156"/>
                <a:gd name="T41" fmla="*/ 19 h 55"/>
                <a:gd name="T42" fmla="*/ 10 w 156"/>
                <a:gd name="T43" fmla="*/ 19 h 55"/>
                <a:gd name="T44" fmla="*/ 10 w 156"/>
                <a:gd name="T45" fmla="*/ 22 h 55"/>
                <a:gd name="T46" fmla="*/ 9 w 156"/>
                <a:gd name="T47" fmla="*/ 25 h 55"/>
                <a:gd name="T48" fmla="*/ 8 w 156"/>
                <a:gd name="T49" fmla="*/ 29 h 55"/>
                <a:gd name="T50" fmla="*/ 8 w 156"/>
                <a:gd name="T51" fmla="*/ 32 h 55"/>
                <a:gd name="T52" fmla="*/ 5 w 156"/>
                <a:gd name="T53" fmla="*/ 38 h 55"/>
                <a:gd name="T54" fmla="*/ 5 w 156"/>
                <a:gd name="T55" fmla="*/ 41 h 55"/>
                <a:gd name="T56" fmla="*/ 4 w 156"/>
                <a:gd name="T57" fmla="*/ 42 h 55"/>
                <a:gd name="T58" fmla="*/ 2 w 156"/>
                <a:gd name="T59" fmla="*/ 45 h 55"/>
                <a:gd name="T60" fmla="*/ 1 w 156"/>
                <a:gd name="T61" fmla="*/ 47 h 55"/>
                <a:gd name="T62" fmla="*/ 3 w 156"/>
                <a:gd name="T63" fmla="*/ 50 h 55"/>
                <a:gd name="T64" fmla="*/ 2 w 156"/>
                <a:gd name="T65" fmla="*/ 53 h 55"/>
                <a:gd name="T66" fmla="*/ 0 w 156"/>
                <a:gd name="T67" fmla="*/ 55 h 55"/>
                <a:gd name="T68" fmla="*/ 111 w 156"/>
                <a:gd name="T69" fmla="*/ 44 h 55"/>
                <a:gd name="T70" fmla="*/ 111 w 156"/>
                <a:gd name="T71" fmla="*/ 39 h 55"/>
                <a:gd name="T72" fmla="*/ 116 w 156"/>
                <a:gd name="T73" fmla="*/ 3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6" h="55">
                  <a:moveTo>
                    <a:pt x="116" y="37"/>
                  </a:moveTo>
                  <a:cubicBezTo>
                    <a:pt x="117" y="36"/>
                    <a:pt x="116" y="35"/>
                    <a:pt x="116" y="33"/>
                  </a:cubicBezTo>
                  <a:cubicBezTo>
                    <a:pt x="116" y="31"/>
                    <a:pt x="117" y="33"/>
                    <a:pt x="120" y="31"/>
                  </a:cubicBezTo>
                  <a:cubicBezTo>
                    <a:pt x="122" y="28"/>
                    <a:pt x="124" y="31"/>
                    <a:pt x="125" y="30"/>
                  </a:cubicBezTo>
                  <a:cubicBezTo>
                    <a:pt x="127" y="28"/>
                    <a:pt x="131" y="23"/>
                    <a:pt x="133" y="23"/>
                  </a:cubicBezTo>
                  <a:cubicBezTo>
                    <a:pt x="135" y="23"/>
                    <a:pt x="135" y="21"/>
                    <a:pt x="135" y="20"/>
                  </a:cubicBezTo>
                  <a:cubicBezTo>
                    <a:pt x="135" y="18"/>
                    <a:pt x="137" y="19"/>
                    <a:pt x="138" y="18"/>
                  </a:cubicBezTo>
                  <a:cubicBezTo>
                    <a:pt x="139" y="17"/>
                    <a:pt x="138" y="15"/>
                    <a:pt x="139" y="15"/>
                  </a:cubicBezTo>
                  <a:cubicBezTo>
                    <a:pt x="140" y="15"/>
                    <a:pt x="139" y="18"/>
                    <a:pt x="142" y="17"/>
                  </a:cubicBezTo>
                  <a:cubicBezTo>
                    <a:pt x="144" y="17"/>
                    <a:pt x="142" y="14"/>
                    <a:pt x="145" y="12"/>
                  </a:cubicBezTo>
                  <a:cubicBezTo>
                    <a:pt x="147" y="10"/>
                    <a:pt x="149" y="12"/>
                    <a:pt x="149" y="13"/>
                  </a:cubicBezTo>
                  <a:cubicBezTo>
                    <a:pt x="149" y="14"/>
                    <a:pt x="152" y="11"/>
                    <a:pt x="152" y="9"/>
                  </a:cubicBezTo>
                  <a:cubicBezTo>
                    <a:pt x="153" y="7"/>
                    <a:pt x="154" y="8"/>
                    <a:pt x="155" y="6"/>
                  </a:cubicBezTo>
                  <a:cubicBezTo>
                    <a:pt x="156" y="4"/>
                    <a:pt x="156" y="2"/>
                    <a:pt x="155" y="0"/>
                  </a:cubicBezTo>
                  <a:cubicBezTo>
                    <a:pt x="154" y="0"/>
                    <a:pt x="150" y="1"/>
                    <a:pt x="148" y="1"/>
                  </a:cubicBezTo>
                  <a:cubicBezTo>
                    <a:pt x="144" y="2"/>
                    <a:pt x="81" y="11"/>
                    <a:pt x="47" y="13"/>
                  </a:cubicBezTo>
                  <a:cubicBezTo>
                    <a:pt x="47" y="13"/>
                    <a:pt x="44" y="13"/>
                    <a:pt x="44" y="14"/>
                  </a:cubicBezTo>
                  <a:cubicBezTo>
                    <a:pt x="44" y="15"/>
                    <a:pt x="42" y="14"/>
                    <a:pt x="41" y="13"/>
                  </a:cubicBezTo>
                  <a:cubicBezTo>
                    <a:pt x="41" y="13"/>
                    <a:pt x="37" y="12"/>
                    <a:pt x="37" y="14"/>
                  </a:cubicBezTo>
                  <a:cubicBezTo>
                    <a:pt x="37" y="15"/>
                    <a:pt x="39" y="17"/>
                    <a:pt x="37" y="18"/>
                  </a:cubicBezTo>
                  <a:cubicBezTo>
                    <a:pt x="36" y="18"/>
                    <a:pt x="17" y="19"/>
                    <a:pt x="13" y="19"/>
                  </a:cubicBezTo>
                  <a:cubicBezTo>
                    <a:pt x="12" y="19"/>
                    <a:pt x="11" y="19"/>
                    <a:pt x="10" y="19"/>
                  </a:cubicBezTo>
                  <a:cubicBezTo>
                    <a:pt x="8" y="18"/>
                    <a:pt x="11" y="21"/>
                    <a:pt x="10" y="22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6"/>
                    <a:pt x="9" y="28"/>
                    <a:pt x="8" y="29"/>
                  </a:cubicBezTo>
                  <a:cubicBezTo>
                    <a:pt x="7" y="30"/>
                    <a:pt x="8" y="30"/>
                    <a:pt x="8" y="32"/>
                  </a:cubicBezTo>
                  <a:cubicBezTo>
                    <a:pt x="9" y="33"/>
                    <a:pt x="7" y="37"/>
                    <a:pt x="5" y="38"/>
                  </a:cubicBezTo>
                  <a:cubicBezTo>
                    <a:pt x="4" y="38"/>
                    <a:pt x="5" y="40"/>
                    <a:pt x="5" y="41"/>
                  </a:cubicBezTo>
                  <a:cubicBezTo>
                    <a:pt x="4" y="41"/>
                    <a:pt x="4" y="41"/>
                    <a:pt x="4" y="42"/>
                  </a:cubicBezTo>
                  <a:cubicBezTo>
                    <a:pt x="3" y="43"/>
                    <a:pt x="3" y="44"/>
                    <a:pt x="2" y="45"/>
                  </a:cubicBezTo>
                  <a:cubicBezTo>
                    <a:pt x="1" y="45"/>
                    <a:pt x="1" y="46"/>
                    <a:pt x="1" y="47"/>
                  </a:cubicBezTo>
                  <a:cubicBezTo>
                    <a:pt x="1" y="48"/>
                    <a:pt x="3" y="48"/>
                    <a:pt x="3" y="50"/>
                  </a:cubicBezTo>
                  <a:cubicBezTo>
                    <a:pt x="4" y="52"/>
                    <a:pt x="3" y="52"/>
                    <a:pt x="2" y="53"/>
                  </a:cubicBezTo>
                  <a:cubicBezTo>
                    <a:pt x="0" y="54"/>
                    <a:pt x="0" y="55"/>
                    <a:pt x="0" y="55"/>
                  </a:cubicBezTo>
                  <a:cubicBezTo>
                    <a:pt x="29" y="54"/>
                    <a:pt x="81" y="48"/>
                    <a:pt x="111" y="44"/>
                  </a:cubicBezTo>
                  <a:cubicBezTo>
                    <a:pt x="111" y="42"/>
                    <a:pt x="111" y="40"/>
                    <a:pt x="111" y="39"/>
                  </a:cubicBezTo>
                  <a:cubicBezTo>
                    <a:pt x="111" y="38"/>
                    <a:pt x="115" y="38"/>
                    <a:pt x="116" y="37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0" name="Freeform 33"/>
            <p:cNvSpPr>
              <a:spLocks/>
            </p:cNvSpPr>
            <p:nvPr/>
          </p:nvSpPr>
          <p:spPr bwMode="auto">
            <a:xfrm>
              <a:off x="4541592" y="2673975"/>
              <a:ext cx="875719" cy="392084"/>
            </a:xfrm>
            <a:custGeom>
              <a:avLst/>
              <a:gdLst>
                <a:gd name="T0" fmla="*/ 159 w 163"/>
                <a:gd name="T1" fmla="*/ 12 h 73"/>
                <a:gd name="T2" fmla="*/ 153 w 163"/>
                <a:gd name="T3" fmla="*/ 1 h 73"/>
                <a:gd name="T4" fmla="*/ 51 w 163"/>
                <a:gd name="T5" fmla="*/ 20 h 73"/>
                <a:gd name="T6" fmla="*/ 44 w 163"/>
                <a:gd name="T7" fmla="*/ 20 h 73"/>
                <a:gd name="T8" fmla="*/ 41 w 163"/>
                <a:gd name="T9" fmla="*/ 29 h 73"/>
                <a:gd name="T10" fmla="*/ 34 w 163"/>
                <a:gd name="T11" fmla="*/ 32 h 73"/>
                <a:gd name="T12" fmla="*/ 28 w 163"/>
                <a:gd name="T13" fmla="*/ 35 h 73"/>
                <a:gd name="T14" fmla="*/ 24 w 163"/>
                <a:gd name="T15" fmla="*/ 40 h 73"/>
                <a:gd name="T16" fmla="*/ 14 w 163"/>
                <a:gd name="T17" fmla="*/ 50 h 73"/>
                <a:gd name="T18" fmla="*/ 5 w 163"/>
                <a:gd name="T19" fmla="*/ 53 h 73"/>
                <a:gd name="T20" fmla="*/ 0 w 163"/>
                <a:gd name="T21" fmla="*/ 59 h 73"/>
                <a:gd name="T22" fmla="*/ 22 w 163"/>
                <a:gd name="T23" fmla="*/ 62 h 73"/>
                <a:gd name="T24" fmla="*/ 41 w 163"/>
                <a:gd name="T25" fmla="*/ 54 h 73"/>
                <a:gd name="T26" fmla="*/ 62 w 163"/>
                <a:gd name="T27" fmla="*/ 53 h 73"/>
                <a:gd name="T28" fmla="*/ 68 w 163"/>
                <a:gd name="T29" fmla="*/ 58 h 73"/>
                <a:gd name="T30" fmla="*/ 114 w 163"/>
                <a:gd name="T31" fmla="*/ 73 h 73"/>
                <a:gd name="T32" fmla="*/ 121 w 163"/>
                <a:gd name="T33" fmla="*/ 71 h 73"/>
                <a:gd name="T34" fmla="*/ 133 w 163"/>
                <a:gd name="T35" fmla="*/ 55 h 73"/>
                <a:gd name="T36" fmla="*/ 133 w 163"/>
                <a:gd name="T37" fmla="*/ 51 h 73"/>
                <a:gd name="T38" fmla="*/ 136 w 163"/>
                <a:gd name="T39" fmla="*/ 53 h 73"/>
                <a:gd name="T40" fmla="*/ 138 w 163"/>
                <a:gd name="T41" fmla="*/ 48 h 73"/>
                <a:gd name="T42" fmla="*/ 145 w 163"/>
                <a:gd name="T43" fmla="*/ 47 h 73"/>
                <a:gd name="T44" fmla="*/ 147 w 163"/>
                <a:gd name="T45" fmla="*/ 46 h 73"/>
                <a:gd name="T46" fmla="*/ 149 w 163"/>
                <a:gd name="T47" fmla="*/ 48 h 73"/>
                <a:gd name="T48" fmla="*/ 153 w 163"/>
                <a:gd name="T49" fmla="*/ 41 h 73"/>
                <a:gd name="T50" fmla="*/ 152 w 163"/>
                <a:gd name="T51" fmla="*/ 40 h 73"/>
                <a:gd name="T52" fmla="*/ 150 w 163"/>
                <a:gd name="T53" fmla="*/ 40 h 73"/>
                <a:gd name="T54" fmla="*/ 148 w 163"/>
                <a:gd name="T55" fmla="*/ 37 h 73"/>
                <a:gd name="T56" fmla="*/ 144 w 163"/>
                <a:gd name="T57" fmla="*/ 41 h 73"/>
                <a:gd name="T58" fmla="*/ 144 w 163"/>
                <a:gd name="T59" fmla="*/ 40 h 73"/>
                <a:gd name="T60" fmla="*/ 147 w 163"/>
                <a:gd name="T61" fmla="*/ 33 h 73"/>
                <a:gd name="T62" fmla="*/ 140 w 163"/>
                <a:gd name="T63" fmla="*/ 30 h 73"/>
                <a:gd name="T64" fmla="*/ 145 w 163"/>
                <a:gd name="T65" fmla="*/ 28 h 73"/>
                <a:gd name="T66" fmla="*/ 152 w 163"/>
                <a:gd name="T67" fmla="*/ 30 h 73"/>
                <a:gd name="T68" fmla="*/ 157 w 163"/>
                <a:gd name="T69" fmla="*/ 23 h 73"/>
                <a:gd name="T70" fmla="*/ 158 w 163"/>
                <a:gd name="T71" fmla="*/ 16 h 73"/>
                <a:gd name="T72" fmla="*/ 154 w 163"/>
                <a:gd name="T73" fmla="*/ 15 h 73"/>
                <a:gd name="T74" fmla="*/ 153 w 163"/>
                <a:gd name="T75" fmla="*/ 21 h 73"/>
                <a:gd name="T76" fmla="*/ 152 w 163"/>
                <a:gd name="T77" fmla="*/ 16 h 73"/>
                <a:gd name="T78" fmla="*/ 147 w 163"/>
                <a:gd name="T79" fmla="*/ 16 h 73"/>
                <a:gd name="T80" fmla="*/ 140 w 163"/>
                <a:gd name="T81" fmla="*/ 18 h 73"/>
                <a:gd name="T82" fmla="*/ 139 w 163"/>
                <a:gd name="T83" fmla="*/ 15 h 73"/>
                <a:gd name="T84" fmla="*/ 145 w 163"/>
                <a:gd name="T85" fmla="*/ 14 h 73"/>
                <a:gd name="T86" fmla="*/ 150 w 163"/>
                <a:gd name="T87" fmla="*/ 10 h 73"/>
                <a:gd name="T88" fmla="*/ 153 w 163"/>
                <a:gd name="T89" fmla="*/ 10 h 73"/>
                <a:gd name="T90" fmla="*/ 155 w 163"/>
                <a:gd name="T91" fmla="*/ 10 h 73"/>
                <a:gd name="T92" fmla="*/ 150 w 163"/>
                <a:gd name="T93" fmla="*/ 3 h 73"/>
                <a:gd name="T94" fmla="*/ 153 w 163"/>
                <a:gd name="T95" fmla="*/ 4 h 73"/>
                <a:gd name="T96" fmla="*/ 157 w 163"/>
                <a:gd name="T97" fmla="*/ 11 h 73"/>
                <a:gd name="T98" fmla="*/ 161 w 163"/>
                <a:gd name="T99" fmla="*/ 1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3" h="73">
                  <a:moveTo>
                    <a:pt x="161" y="16"/>
                  </a:moveTo>
                  <a:cubicBezTo>
                    <a:pt x="160" y="14"/>
                    <a:pt x="160" y="13"/>
                    <a:pt x="159" y="12"/>
                  </a:cubicBezTo>
                  <a:cubicBezTo>
                    <a:pt x="158" y="10"/>
                    <a:pt x="156" y="7"/>
                    <a:pt x="155" y="6"/>
                  </a:cubicBezTo>
                  <a:cubicBezTo>
                    <a:pt x="155" y="5"/>
                    <a:pt x="154" y="4"/>
                    <a:pt x="153" y="1"/>
                  </a:cubicBezTo>
                  <a:cubicBezTo>
                    <a:pt x="153" y="1"/>
                    <a:pt x="152" y="1"/>
                    <a:pt x="152" y="0"/>
                  </a:cubicBezTo>
                  <a:cubicBezTo>
                    <a:pt x="144" y="2"/>
                    <a:pt x="94" y="14"/>
                    <a:pt x="51" y="20"/>
                  </a:cubicBezTo>
                  <a:cubicBezTo>
                    <a:pt x="51" y="20"/>
                    <a:pt x="47" y="21"/>
                    <a:pt x="46" y="20"/>
                  </a:cubicBezTo>
                  <a:cubicBezTo>
                    <a:pt x="45" y="20"/>
                    <a:pt x="45" y="20"/>
                    <a:pt x="44" y="20"/>
                  </a:cubicBezTo>
                  <a:cubicBezTo>
                    <a:pt x="45" y="22"/>
                    <a:pt x="45" y="24"/>
                    <a:pt x="44" y="26"/>
                  </a:cubicBezTo>
                  <a:cubicBezTo>
                    <a:pt x="43" y="28"/>
                    <a:pt x="42" y="27"/>
                    <a:pt x="41" y="29"/>
                  </a:cubicBezTo>
                  <a:cubicBezTo>
                    <a:pt x="41" y="31"/>
                    <a:pt x="38" y="34"/>
                    <a:pt x="38" y="33"/>
                  </a:cubicBezTo>
                  <a:cubicBezTo>
                    <a:pt x="38" y="32"/>
                    <a:pt x="36" y="30"/>
                    <a:pt x="34" y="32"/>
                  </a:cubicBezTo>
                  <a:cubicBezTo>
                    <a:pt x="31" y="34"/>
                    <a:pt x="33" y="37"/>
                    <a:pt x="31" y="37"/>
                  </a:cubicBezTo>
                  <a:cubicBezTo>
                    <a:pt x="28" y="38"/>
                    <a:pt x="29" y="35"/>
                    <a:pt x="28" y="35"/>
                  </a:cubicBezTo>
                  <a:cubicBezTo>
                    <a:pt x="27" y="35"/>
                    <a:pt x="28" y="37"/>
                    <a:pt x="27" y="38"/>
                  </a:cubicBezTo>
                  <a:cubicBezTo>
                    <a:pt x="26" y="39"/>
                    <a:pt x="24" y="38"/>
                    <a:pt x="24" y="40"/>
                  </a:cubicBezTo>
                  <a:cubicBezTo>
                    <a:pt x="24" y="41"/>
                    <a:pt x="24" y="43"/>
                    <a:pt x="22" y="43"/>
                  </a:cubicBezTo>
                  <a:cubicBezTo>
                    <a:pt x="20" y="43"/>
                    <a:pt x="16" y="48"/>
                    <a:pt x="14" y="50"/>
                  </a:cubicBezTo>
                  <a:cubicBezTo>
                    <a:pt x="13" y="51"/>
                    <a:pt x="11" y="48"/>
                    <a:pt x="9" y="51"/>
                  </a:cubicBezTo>
                  <a:cubicBezTo>
                    <a:pt x="6" y="53"/>
                    <a:pt x="5" y="51"/>
                    <a:pt x="5" y="53"/>
                  </a:cubicBezTo>
                  <a:cubicBezTo>
                    <a:pt x="5" y="55"/>
                    <a:pt x="6" y="56"/>
                    <a:pt x="5" y="57"/>
                  </a:cubicBezTo>
                  <a:cubicBezTo>
                    <a:pt x="4" y="58"/>
                    <a:pt x="0" y="58"/>
                    <a:pt x="0" y="59"/>
                  </a:cubicBezTo>
                  <a:cubicBezTo>
                    <a:pt x="0" y="60"/>
                    <a:pt x="0" y="62"/>
                    <a:pt x="0" y="64"/>
                  </a:cubicBezTo>
                  <a:cubicBezTo>
                    <a:pt x="13" y="63"/>
                    <a:pt x="21" y="62"/>
                    <a:pt x="22" y="62"/>
                  </a:cubicBezTo>
                  <a:cubicBezTo>
                    <a:pt x="26" y="62"/>
                    <a:pt x="27" y="60"/>
                    <a:pt x="29" y="59"/>
                  </a:cubicBezTo>
                  <a:cubicBezTo>
                    <a:pt x="32" y="58"/>
                    <a:pt x="39" y="54"/>
                    <a:pt x="41" y="54"/>
                  </a:cubicBezTo>
                  <a:cubicBezTo>
                    <a:pt x="42" y="53"/>
                    <a:pt x="61" y="51"/>
                    <a:pt x="61" y="51"/>
                  </a:cubicBezTo>
                  <a:cubicBezTo>
                    <a:pt x="61" y="52"/>
                    <a:pt x="60" y="53"/>
                    <a:pt x="62" y="53"/>
                  </a:cubicBezTo>
                  <a:cubicBezTo>
                    <a:pt x="65" y="53"/>
                    <a:pt x="65" y="53"/>
                    <a:pt x="66" y="54"/>
                  </a:cubicBezTo>
                  <a:cubicBezTo>
                    <a:pt x="67" y="55"/>
                    <a:pt x="68" y="58"/>
                    <a:pt x="68" y="58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5" y="73"/>
                    <a:pt x="115" y="73"/>
                    <a:pt x="116" y="72"/>
                  </a:cubicBezTo>
                  <a:cubicBezTo>
                    <a:pt x="119" y="72"/>
                    <a:pt x="118" y="71"/>
                    <a:pt x="121" y="71"/>
                  </a:cubicBezTo>
                  <a:cubicBezTo>
                    <a:pt x="124" y="71"/>
                    <a:pt x="125" y="72"/>
                    <a:pt x="125" y="68"/>
                  </a:cubicBezTo>
                  <a:cubicBezTo>
                    <a:pt x="126" y="64"/>
                    <a:pt x="132" y="56"/>
                    <a:pt x="133" y="55"/>
                  </a:cubicBezTo>
                  <a:cubicBezTo>
                    <a:pt x="135" y="54"/>
                    <a:pt x="134" y="53"/>
                    <a:pt x="133" y="53"/>
                  </a:cubicBezTo>
                  <a:cubicBezTo>
                    <a:pt x="133" y="52"/>
                    <a:pt x="133" y="51"/>
                    <a:pt x="133" y="51"/>
                  </a:cubicBezTo>
                  <a:cubicBezTo>
                    <a:pt x="134" y="51"/>
                    <a:pt x="133" y="51"/>
                    <a:pt x="134" y="52"/>
                  </a:cubicBezTo>
                  <a:cubicBezTo>
                    <a:pt x="134" y="52"/>
                    <a:pt x="135" y="53"/>
                    <a:pt x="136" y="53"/>
                  </a:cubicBezTo>
                  <a:cubicBezTo>
                    <a:pt x="136" y="52"/>
                    <a:pt x="137" y="51"/>
                    <a:pt x="137" y="50"/>
                  </a:cubicBezTo>
                  <a:cubicBezTo>
                    <a:pt x="137" y="49"/>
                    <a:pt x="138" y="48"/>
                    <a:pt x="138" y="48"/>
                  </a:cubicBezTo>
                  <a:cubicBezTo>
                    <a:pt x="139" y="49"/>
                    <a:pt x="140" y="49"/>
                    <a:pt x="141" y="49"/>
                  </a:cubicBezTo>
                  <a:cubicBezTo>
                    <a:pt x="142" y="48"/>
                    <a:pt x="144" y="48"/>
                    <a:pt x="145" y="47"/>
                  </a:cubicBezTo>
                  <a:cubicBezTo>
                    <a:pt x="145" y="47"/>
                    <a:pt x="145" y="46"/>
                    <a:pt x="145" y="45"/>
                  </a:cubicBezTo>
                  <a:cubicBezTo>
                    <a:pt x="145" y="45"/>
                    <a:pt x="145" y="46"/>
                    <a:pt x="147" y="46"/>
                  </a:cubicBezTo>
                  <a:cubicBezTo>
                    <a:pt x="148" y="45"/>
                    <a:pt x="148" y="44"/>
                    <a:pt x="149" y="45"/>
                  </a:cubicBezTo>
                  <a:cubicBezTo>
                    <a:pt x="149" y="46"/>
                    <a:pt x="149" y="47"/>
                    <a:pt x="149" y="48"/>
                  </a:cubicBezTo>
                  <a:cubicBezTo>
                    <a:pt x="150" y="48"/>
                    <a:pt x="149" y="49"/>
                    <a:pt x="150" y="47"/>
                  </a:cubicBezTo>
                  <a:cubicBezTo>
                    <a:pt x="151" y="44"/>
                    <a:pt x="152" y="42"/>
                    <a:pt x="153" y="41"/>
                  </a:cubicBezTo>
                  <a:cubicBezTo>
                    <a:pt x="154" y="40"/>
                    <a:pt x="154" y="39"/>
                    <a:pt x="153" y="40"/>
                  </a:cubicBezTo>
                  <a:cubicBezTo>
                    <a:pt x="152" y="40"/>
                    <a:pt x="152" y="41"/>
                    <a:pt x="152" y="40"/>
                  </a:cubicBezTo>
                  <a:cubicBezTo>
                    <a:pt x="152" y="38"/>
                    <a:pt x="153" y="36"/>
                    <a:pt x="152" y="37"/>
                  </a:cubicBezTo>
                  <a:cubicBezTo>
                    <a:pt x="151" y="38"/>
                    <a:pt x="151" y="41"/>
                    <a:pt x="150" y="40"/>
                  </a:cubicBezTo>
                  <a:cubicBezTo>
                    <a:pt x="149" y="39"/>
                    <a:pt x="149" y="39"/>
                    <a:pt x="149" y="38"/>
                  </a:cubicBezTo>
                  <a:cubicBezTo>
                    <a:pt x="149" y="37"/>
                    <a:pt x="148" y="35"/>
                    <a:pt x="148" y="37"/>
                  </a:cubicBezTo>
                  <a:cubicBezTo>
                    <a:pt x="148" y="39"/>
                    <a:pt x="148" y="39"/>
                    <a:pt x="147" y="40"/>
                  </a:cubicBezTo>
                  <a:cubicBezTo>
                    <a:pt x="146" y="40"/>
                    <a:pt x="145" y="41"/>
                    <a:pt x="144" y="41"/>
                  </a:cubicBezTo>
                  <a:cubicBezTo>
                    <a:pt x="142" y="41"/>
                    <a:pt x="140" y="41"/>
                    <a:pt x="141" y="41"/>
                  </a:cubicBezTo>
                  <a:cubicBezTo>
                    <a:pt x="143" y="41"/>
                    <a:pt x="143" y="41"/>
                    <a:pt x="144" y="40"/>
                  </a:cubicBezTo>
                  <a:cubicBezTo>
                    <a:pt x="145" y="38"/>
                    <a:pt x="145" y="38"/>
                    <a:pt x="146" y="36"/>
                  </a:cubicBezTo>
                  <a:cubicBezTo>
                    <a:pt x="147" y="34"/>
                    <a:pt x="148" y="34"/>
                    <a:pt x="147" y="33"/>
                  </a:cubicBezTo>
                  <a:cubicBezTo>
                    <a:pt x="146" y="32"/>
                    <a:pt x="146" y="33"/>
                    <a:pt x="144" y="32"/>
                  </a:cubicBezTo>
                  <a:cubicBezTo>
                    <a:pt x="142" y="31"/>
                    <a:pt x="139" y="31"/>
                    <a:pt x="140" y="30"/>
                  </a:cubicBezTo>
                  <a:cubicBezTo>
                    <a:pt x="141" y="30"/>
                    <a:pt x="142" y="31"/>
                    <a:pt x="143" y="30"/>
                  </a:cubicBezTo>
                  <a:cubicBezTo>
                    <a:pt x="144" y="29"/>
                    <a:pt x="144" y="28"/>
                    <a:pt x="145" y="28"/>
                  </a:cubicBezTo>
                  <a:cubicBezTo>
                    <a:pt x="146" y="29"/>
                    <a:pt x="144" y="29"/>
                    <a:pt x="148" y="29"/>
                  </a:cubicBezTo>
                  <a:cubicBezTo>
                    <a:pt x="151" y="30"/>
                    <a:pt x="151" y="30"/>
                    <a:pt x="152" y="30"/>
                  </a:cubicBezTo>
                  <a:cubicBezTo>
                    <a:pt x="152" y="30"/>
                    <a:pt x="155" y="28"/>
                    <a:pt x="156" y="24"/>
                  </a:cubicBezTo>
                  <a:cubicBezTo>
                    <a:pt x="156" y="21"/>
                    <a:pt x="156" y="23"/>
                    <a:pt x="157" y="23"/>
                  </a:cubicBezTo>
                  <a:cubicBezTo>
                    <a:pt x="158" y="23"/>
                    <a:pt x="159" y="23"/>
                    <a:pt x="159" y="21"/>
                  </a:cubicBezTo>
                  <a:cubicBezTo>
                    <a:pt x="158" y="20"/>
                    <a:pt x="158" y="18"/>
                    <a:pt x="158" y="16"/>
                  </a:cubicBezTo>
                  <a:cubicBezTo>
                    <a:pt x="158" y="15"/>
                    <a:pt x="157" y="15"/>
                    <a:pt x="156" y="15"/>
                  </a:cubicBezTo>
                  <a:cubicBezTo>
                    <a:pt x="156" y="14"/>
                    <a:pt x="154" y="14"/>
                    <a:pt x="154" y="15"/>
                  </a:cubicBezTo>
                  <a:cubicBezTo>
                    <a:pt x="154" y="16"/>
                    <a:pt x="153" y="16"/>
                    <a:pt x="153" y="17"/>
                  </a:cubicBezTo>
                  <a:cubicBezTo>
                    <a:pt x="154" y="18"/>
                    <a:pt x="155" y="20"/>
                    <a:pt x="153" y="21"/>
                  </a:cubicBezTo>
                  <a:cubicBezTo>
                    <a:pt x="152" y="22"/>
                    <a:pt x="151" y="22"/>
                    <a:pt x="152" y="20"/>
                  </a:cubicBezTo>
                  <a:cubicBezTo>
                    <a:pt x="152" y="17"/>
                    <a:pt x="154" y="17"/>
                    <a:pt x="152" y="16"/>
                  </a:cubicBezTo>
                  <a:cubicBezTo>
                    <a:pt x="151" y="15"/>
                    <a:pt x="151" y="13"/>
                    <a:pt x="150" y="14"/>
                  </a:cubicBezTo>
                  <a:cubicBezTo>
                    <a:pt x="149" y="15"/>
                    <a:pt x="147" y="15"/>
                    <a:pt x="147" y="16"/>
                  </a:cubicBezTo>
                  <a:cubicBezTo>
                    <a:pt x="147" y="18"/>
                    <a:pt x="144" y="15"/>
                    <a:pt x="144" y="16"/>
                  </a:cubicBezTo>
                  <a:cubicBezTo>
                    <a:pt x="144" y="17"/>
                    <a:pt x="142" y="19"/>
                    <a:pt x="140" y="18"/>
                  </a:cubicBezTo>
                  <a:cubicBezTo>
                    <a:pt x="139" y="17"/>
                    <a:pt x="138" y="16"/>
                    <a:pt x="137" y="15"/>
                  </a:cubicBezTo>
                  <a:cubicBezTo>
                    <a:pt x="137" y="14"/>
                    <a:pt x="138" y="15"/>
                    <a:pt x="139" y="15"/>
                  </a:cubicBezTo>
                  <a:cubicBezTo>
                    <a:pt x="140" y="16"/>
                    <a:pt x="140" y="16"/>
                    <a:pt x="141" y="16"/>
                  </a:cubicBezTo>
                  <a:cubicBezTo>
                    <a:pt x="143" y="15"/>
                    <a:pt x="144" y="16"/>
                    <a:pt x="145" y="14"/>
                  </a:cubicBezTo>
                  <a:cubicBezTo>
                    <a:pt x="145" y="13"/>
                    <a:pt x="146" y="12"/>
                    <a:pt x="148" y="12"/>
                  </a:cubicBezTo>
                  <a:cubicBezTo>
                    <a:pt x="150" y="12"/>
                    <a:pt x="151" y="11"/>
                    <a:pt x="150" y="10"/>
                  </a:cubicBezTo>
                  <a:cubicBezTo>
                    <a:pt x="148" y="9"/>
                    <a:pt x="148" y="8"/>
                    <a:pt x="150" y="8"/>
                  </a:cubicBezTo>
                  <a:cubicBezTo>
                    <a:pt x="151" y="9"/>
                    <a:pt x="152" y="10"/>
                    <a:pt x="153" y="10"/>
                  </a:cubicBezTo>
                  <a:cubicBezTo>
                    <a:pt x="154" y="9"/>
                    <a:pt x="154" y="10"/>
                    <a:pt x="154" y="10"/>
                  </a:cubicBezTo>
                  <a:cubicBezTo>
                    <a:pt x="155" y="10"/>
                    <a:pt x="156" y="11"/>
                    <a:pt x="155" y="10"/>
                  </a:cubicBezTo>
                  <a:cubicBezTo>
                    <a:pt x="154" y="8"/>
                    <a:pt x="153" y="7"/>
                    <a:pt x="153" y="6"/>
                  </a:cubicBezTo>
                  <a:cubicBezTo>
                    <a:pt x="152" y="5"/>
                    <a:pt x="150" y="4"/>
                    <a:pt x="150" y="3"/>
                  </a:cubicBezTo>
                  <a:cubicBezTo>
                    <a:pt x="149" y="2"/>
                    <a:pt x="149" y="0"/>
                    <a:pt x="150" y="1"/>
                  </a:cubicBezTo>
                  <a:cubicBezTo>
                    <a:pt x="152" y="2"/>
                    <a:pt x="152" y="2"/>
                    <a:pt x="153" y="4"/>
                  </a:cubicBezTo>
                  <a:cubicBezTo>
                    <a:pt x="153" y="5"/>
                    <a:pt x="155" y="6"/>
                    <a:pt x="155" y="7"/>
                  </a:cubicBezTo>
                  <a:cubicBezTo>
                    <a:pt x="156" y="8"/>
                    <a:pt x="156" y="9"/>
                    <a:pt x="157" y="11"/>
                  </a:cubicBezTo>
                  <a:cubicBezTo>
                    <a:pt x="159" y="13"/>
                    <a:pt x="159" y="15"/>
                    <a:pt x="160" y="15"/>
                  </a:cubicBezTo>
                  <a:cubicBezTo>
                    <a:pt x="161" y="16"/>
                    <a:pt x="163" y="17"/>
                    <a:pt x="161" y="1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1" name="Freeform 34"/>
            <p:cNvSpPr>
              <a:spLocks/>
            </p:cNvSpPr>
            <p:nvPr/>
          </p:nvSpPr>
          <p:spPr bwMode="auto">
            <a:xfrm>
              <a:off x="4193294" y="1668888"/>
              <a:ext cx="397059" cy="531403"/>
            </a:xfrm>
            <a:custGeom>
              <a:avLst/>
              <a:gdLst>
                <a:gd name="T0" fmla="*/ 60 w 74"/>
                <a:gd name="T1" fmla="*/ 92 h 99"/>
                <a:gd name="T2" fmla="*/ 63 w 74"/>
                <a:gd name="T3" fmla="*/ 86 h 99"/>
                <a:gd name="T4" fmla="*/ 64 w 74"/>
                <a:gd name="T5" fmla="*/ 81 h 99"/>
                <a:gd name="T6" fmla="*/ 68 w 74"/>
                <a:gd name="T7" fmla="*/ 74 h 99"/>
                <a:gd name="T8" fmla="*/ 69 w 74"/>
                <a:gd name="T9" fmla="*/ 69 h 99"/>
                <a:gd name="T10" fmla="*/ 73 w 74"/>
                <a:gd name="T11" fmla="*/ 69 h 99"/>
                <a:gd name="T12" fmla="*/ 73 w 74"/>
                <a:gd name="T13" fmla="*/ 59 h 99"/>
                <a:gd name="T14" fmla="*/ 69 w 74"/>
                <a:gd name="T15" fmla="*/ 47 h 99"/>
                <a:gd name="T16" fmla="*/ 61 w 74"/>
                <a:gd name="T17" fmla="*/ 37 h 99"/>
                <a:gd name="T18" fmla="*/ 55 w 74"/>
                <a:gd name="T19" fmla="*/ 41 h 99"/>
                <a:gd name="T20" fmla="*/ 53 w 74"/>
                <a:gd name="T21" fmla="*/ 45 h 99"/>
                <a:gd name="T22" fmla="*/ 46 w 74"/>
                <a:gd name="T23" fmla="*/ 47 h 99"/>
                <a:gd name="T24" fmla="*/ 49 w 74"/>
                <a:gd name="T25" fmla="*/ 40 h 99"/>
                <a:gd name="T26" fmla="*/ 51 w 74"/>
                <a:gd name="T27" fmla="*/ 32 h 99"/>
                <a:gd name="T28" fmla="*/ 53 w 74"/>
                <a:gd name="T29" fmla="*/ 26 h 99"/>
                <a:gd name="T30" fmla="*/ 51 w 74"/>
                <a:gd name="T31" fmla="*/ 17 h 99"/>
                <a:gd name="T32" fmla="*/ 51 w 74"/>
                <a:gd name="T33" fmla="*/ 12 h 99"/>
                <a:gd name="T34" fmla="*/ 47 w 74"/>
                <a:gd name="T35" fmla="*/ 8 h 99"/>
                <a:gd name="T36" fmla="*/ 36 w 74"/>
                <a:gd name="T37" fmla="*/ 4 h 99"/>
                <a:gd name="T38" fmla="*/ 29 w 74"/>
                <a:gd name="T39" fmla="*/ 2 h 99"/>
                <a:gd name="T40" fmla="*/ 22 w 74"/>
                <a:gd name="T41" fmla="*/ 4 h 99"/>
                <a:gd name="T42" fmla="*/ 22 w 74"/>
                <a:gd name="T43" fmla="*/ 10 h 99"/>
                <a:gd name="T44" fmla="*/ 18 w 74"/>
                <a:gd name="T45" fmla="*/ 12 h 99"/>
                <a:gd name="T46" fmla="*/ 17 w 74"/>
                <a:gd name="T47" fmla="*/ 20 h 99"/>
                <a:gd name="T48" fmla="*/ 15 w 74"/>
                <a:gd name="T49" fmla="*/ 21 h 99"/>
                <a:gd name="T50" fmla="*/ 15 w 74"/>
                <a:gd name="T51" fmla="*/ 24 h 99"/>
                <a:gd name="T52" fmla="*/ 14 w 74"/>
                <a:gd name="T53" fmla="*/ 16 h 99"/>
                <a:gd name="T54" fmla="*/ 11 w 74"/>
                <a:gd name="T55" fmla="*/ 20 h 99"/>
                <a:gd name="T56" fmla="*/ 7 w 74"/>
                <a:gd name="T57" fmla="*/ 23 h 99"/>
                <a:gd name="T58" fmla="*/ 4 w 74"/>
                <a:gd name="T59" fmla="*/ 29 h 99"/>
                <a:gd name="T60" fmla="*/ 5 w 74"/>
                <a:gd name="T61" fmla="*/ 38 h 99"/>
                <a:gd name="T62" fmla="*/ 1 w 74"/>
                <a:gd name="T63" fmla="*/ 45 h 99"/>
                <a:gd name="T64" fmla="*/ 2 w 74"/>
                <a:gd name="T65" fmla="*/ 52 h 99"/>
                <a:gd name="T66" fmla="*/ 6 w 74"/>
                <a:gd name="T67" fmla="*/ 62 h 99"/>
                <a:gd name="T68" fmla="*/ 6 w 74"/>
                <a:gd name="T69" fmla="*/ 92 h 99"/>
                <a:gd name="T70" fmla="*/ 2 w 74"/>
                <a:gd name="T71" fmla="*/ 99 h 99"/>
                <a:gd name="T72" fmla="*/ 37 w 74"/>
                <a:gd name="T73" fmla="*/ 9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99">
                  <a:moveTo>
                    <a:pt x="37" y="96"/>
                  </a:moveTo>
                  <a:cubicBezTo>
                    <a:pt x="38" y="97"/>
                    <a:pt x="53" y="93"/>
                    <a:pt x="60" y="92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1" y="89"/>
                    <a:pt x="62" y="87"/>
                    <a:pt x="63" y="86"/>
                  </a:cubicBezTo>
                  <a:cubicBezTo>
                    <a:pt x="64" y="86"/>
                    <a:pt x="64" y="84"/>
                    <a:pt x="65" y="84"/>
                  </a:cubicBezTo>
                  <a:cubicBezTo>
                    <a:pt x="65" y="83"/>
                    <a:pt x="64" y="81"/>
                    <a:pt x="64" y="81"/>
                  </a:cubicBezTo>
                  <a:cubicBezTo>
                    <a:pt x="64" y="80"/>
                    <a:pt x="66" y="77"/>
                    <a:pt x="68" y="75"/>
                  </a:cubicBezTo>
                  <a:cubicBezTo>
                    <a:pt x="68" y="75"/>
                    <a:pt x="68" y="75"/>
                    <a:pt x="68" y="74"/>
                  </a:cubicBezTo>
                  <a:cubicBezTo>
                    <a:pt x="67" y="72"/>
                    <a:pt x="66" y="72"/>
                    <a:pt x="67" y="71"/>
                  </a:cubicBezTo>
                  <a:cubicBezTo>
                    <a:pt x="68" y="70"/>
                    <a:pt x="67" y="68"/>
                    <a:pt x="69" y="69"/>
                  </a:cubicBezTo>
                  <a:cubicBezTo>
                    <a:pt x="71" y="69"/>
                    <a:pt x="73" y="69"/>
                    <a:pt x="73" y="70"/>
                  </a:cubicBezTo>
                  <a:cubicBezTo>
                    <a:pt x="74" y="69"/>
                    <a:pt x="73" y="69"/>
                    <a:pt x="73" y="69"/>
                  </a:cubicBezTo>
                  <a:cubicBezTo>
                    <a:pt x="73" y="67"/>
                    <a:pt x="73" y="63"/>
                    <a:pt x="74" y="60"/>
                  </a:cubicBezTo>
                  <a:cubicBezTo>
                    <a:pt x="74" y="60"/>
                    <a:pt x="74" y="60"/>
                    <a:pt x="73" y="59"/>
                  </a:cubicBezTo>
                  <a:cubicBezTo>
                    <a:pt x="73" y="57"/>
                    <a:pt x="73" y="58"/>
                    <a:pt x="72" y="56"/>
                  </a:cubicBezTo>
                  <a:cubicBezTo>
                    <a:pt x="71" y="53"/>
                    <a:pt x="70" y="49"/>
                    <a:pt x="69" y="47"/>
                  </a:cubicBezTo>
                  <a:cubicBezTo>
                    <a:pt x="68" y="45"/>
                    <a:pt x="67" y="42"/>
                    <a:pt x="66" y="40"/>
                  </a:cubicBezTo>
                  <a:cubicBezTo>
                    <a:pt x="66" y="39"/>
                    <a:pt x="63" y="37"/>
                    <a:pt x="61" y="37"/>
                  </a:cubicBezTo>
                  <a:cubicBezTo>
                    <a:pt x="59" y="37"/>
                    <a:pt x="56" y="39"/>
                    <a:pt x="56" y="40"/>
                  </a:cubicBezTo>
                  <a:cubicBezTo>
                    <a:pt x="56" y="40"/>
                    <a:pt x="55" y="41"/>
                    <a:pt x="55" y="41"/>
                  </a:cubicBezTo>
                  <a:cubicBezTo>
                    <a:pt x="54" y="40"/>
                    <a:pt x="54" y="42"/>
                    <a:pt x="54" y="43"/>
                  </a:cubicBezTo>
                  <a:cubicBezTo>
                    <a:pt x="54" y="44"/>
                    <a:pt x="53" y="44"/>
                    <a:pt x="53" y="45"/>
                  </a:cubicBezTo>
                  <a:cubicBezTo>
                    <a:pt x="52" y="47"/>
                    <a:pt x="51" y="48"/>
                    <a:pt x="50" y="48"/>
                  </a:cubicBezTo>
                  <a:cubicBezTo>
                    <a:pt x="50" y="49"/>
                    <a:pt x="48" y="49"/>
                    <a:pt x="46" y="47"/>
                  </a:cubicBezTo>
                  <a:cubicBezTo>
                    <a:pt x="45" y="46"/>
                    <a:pt x="45" y="42"/>
                    <a:pt x="46" y="41"/>
                  </a:cubicBezTo>
                  <a:cubicBezTo>
                    <a:pt x="47" y="40"/>
                    <a:pt x="48" y="41"/>
                    <a:pt x="49" y="40"/>
                  </a:cubicBezTo>
                  <a:cubicBezTo>
                    <a:pt x="50" y="38"/>
                    <a:pt x="50" y="36"/>
                    <a:pt x="50" y="35"/>
                  </a:cubicBezTo>
                  <a:cubicBezTo>
                    <a:pt x="50" y="35"/>
                    <a:pt x="50" y="33"/>
                    <a:pt x="51" y="32"/>
                  </a:cubicBezTo>
                  <a:cubicBezTo>
                    <a:pt x="53" y="32"/>
                    <a:pt x="53" y="32"/>
                    <a:pt x="53" y="31"/>
                  </a:cubicBezTo>
                  <a:cubicBezTo>
                    <a:pt x="54" y="29"/>
                    <a:pt x="54" y="28"/>
                    <a:pt x="53" y="26"/>
                  </a:cubicBezTo>
                  <a:cubicBezTo>
                    <a:pt x="52" y="25"/>
                    <a:pt x="53" y="24"/>
                    <a:pt x="53" y="22"/>
                  </a:cubicBezTo>
                  <a:cubicBezTo>
                    <a:pt x="53" y="20"/>
                    <a:pt x="51" y="18"/>
                    <a:pt x="51" y="17"/>
                  </a:cubicBezTo>
                  <a:cubicBezTo>
                    <a:pt x="50" y="17"/>
                    <a:pt x="49" y="16"/>
                    <a:pt x="50" y="15"/>
                  </a:cubicBezTo>
                  <a:cubicBezTo>
                    <a:pt x="51" y="14"/>
                    <a:pt x="52" y="13"/>
                    <a:pt x="51" y="12"/>
                  </a:cubicBezTo>
                  <a:cubicBezTo>
                    <a:pt x="51" y="12"/>
                    <a:pt x="49" y="12"/>
                    <a:pt x="49" y="11"/>
                  </a:cubicBezTo>
                  <a:cubicBezTo>
                    <a:pt x="49" y="10"/>
                    <a:pt x="48" y="8"/>
                    <a:pt x="47" y="8"/>
                  </a:cubicBezTo>
                  <a:cubicBezTo>
                    <a:pt x="45" y="8"/>
                    <a:pt x="39" y="5"/>
                    <a:pt x="38" y="5"/>
                  </a:cubicBezTo>
                  <a:cubicBezTo>
                    <a:pt x="37" y="5"/>
                    <a:pt x="37" y="6"/>
                    <a:pt x="36" y="4"/>
                  </a:cubicBezTo>
                  <a:cubicBezTo>
                    <a:pt x="35" y="3"/>
                    <a:pt x="33" y="3"/>
                    <a:pt x="32" y="3"/>
                  </a:cubicBezTo>
                  <a:cubicBezTo>
                    <a:pt x="31" y="3"/>
                    <a:pt x="30" y="3"/>
                    <a:pt x="29" y="2"/>
                  </a:cubicBezTo>
                  <a:cubicBezTo>
                    <a:pt x="28" y="1"/>
                    <a:pt x="26" y="0"/>
                    <a:pt x="25" y="1"/>
                  </a:cubicBezTo>
                  <a:cubicBezTo>
                    <a:pt x="23" y="2"/>
                    <a:pt x="22" y="4"/>
                    <a:pt x="22" y="4"/>
                  </a:cubicBezTo>
                  <a:cubicBezTo>
                    <a:pt x="21" y="5"/>
                    <a:pt x="20" y="6"/>
                    <a:pt x="20" y="7"/>
                  </a:cubicBezTo>
                  <a:cubicBezTo>
                    <a:pt x="21" y="9"/>
                    <a:pt x="22" y="9"/>
                    <a:pt x="22" y="10"/>
                  </a:cubicBezTo>
                  <a:cubicBezTo>
                    <a:pt x="22" y="11"/>
                    <a:pt x="22" y="11"/>
                    <a:pt x="21" y="11"/>
                  </a:cubicBezTo>
                  <a:cubicBezTo>
                    <a:pt x="20" y="11"/>
                    <a:pt x="18" y="11"/>
                    <a:pt x="18" y="12"/>
                  </a:cubicBezTo>
                  <a:cubicBezTo>
                    <a:pt x="17" y="13"/>
                    <a:pt x="17" y="12"/>
                    <a:pt x="17" y="14"/>
                  </a:cubicBezTo>
                  <a:cubicBezTo>
                    <a:pt x="16" y="16"/>
                    <a:pt x="17" y="18"/>
                    <a:pt x="17" y="20"/>
                  </a:cubicBezTo>
                  <a:cubicBezTo>
                    <a:pt x="17" y="22"/>
                    <a:pt x="17" y="25"/>
                    <a:pt x="16" y="24"/>
                  </a:cubicBezTo>
                  <a:cubicBezTo>
                    <a:pt x="15" y="24"/>
                    <a:pt x="16" y="21"/>
                    <a:pt x="15" y="21"/>
                  </a:cubicBezTo>
                  <a:cubicBezTo>
                    <a:pt x="15" y="21"/>
                    <a:pt x="15" y="22"/>
                    <a:pt x="15" y="23"/>
                  </a:cubicBezTo>
                  <a:cubicBezTo>
                    <a:pt x="15" y="23"/>
                    <a:pt x="15" y="26"/>
                    <a:pt x="15" y="24"/>
                  </a:cubicBezTo>
                  <a:cubicBezTo>
                    <a:pt x="14" y="23"/>
                    <a:pt x="14" y="22"/>
                    <a:pt x="14" y="20"/>
                  </a:cubicBezTo>
                  <a:cubicBezTo>
                    <a:pt x="14" y="19"/>
                    <a:pt x="14" y="16"/>
                    <a:pt x="14" y="16"/>
                  </a:cubicBezTo>
                  <a:cubicBezTo>
                    <a:pt x="14" y="15"/>
                    <a:pt x="13" y="15"/>
                    <a:pt x="13" y="16"/>
                  </a:cubicBezTo>
                  <a:cubicBezTo>
                    <a:pt x="12" y="17"/>
                    <a:pt x="12" y="20"/>
                    <a:pt x="11" y="20"/>
                  </a:cubicBezTo>
                  <a:cubicBezTo>
                    <a:pt x="10" y="21"/>
                    <a:pt x="11" y="23"/>
                    <a:pt x="9" y="22"/>
                  </a:cubicBezTo>
                  <a:cubicBezTo>
                    <a:pt x="7" y="22"/>
                    <a:pt x="8" y="22"/>
                    <a:pt x="7" y="23"/>
                  </a:cubicBezTo>
                  <a:cubicBezTo>
                    <a:pt x="7" y="25"/>
                    <a:pt x="6" y="27"/>
                    <a:pt x="6" y="27"/>
                  </a:cubicBezTo>
                  <a:cubicBezTo>
                    <a:pt x="5" y="27"/>
                    <a:pt x="3" y="28"/>
                    <a:pt x="4" y="29"/>
                  </a:cubicBezTo>
                  <a:cubicBezTo>
                    <a:pt x="4" y="31"/>
                    <a:pt x="5" y="31"/>
                    <a:pt x="5" y="32"/>
                  </a:cubicBezTo>
                  <a:cubicBezTo>
                    <a:pt x="4" y="33"/>
                    <a:pt x="6" y="37"/>
                    <a:pt x="5" y="38"/>
                  </a:cubicBezTo>
                  <a:cubicBezTo>
                    <a:pt x="4" y="39"/>
                    <a:pt x="3" y="41"/>
                    <a:pt x="2" y="42"/>
                  </a:cubicBezTo>
                  <a:cubicBezTo>
                    <a:pt x="1" y="43"/>
                    <a:pt x="0" y="44"/>
                    <a:pt x="1" y="45"/>
                  </a:cubicBezTo>
                  <a:cubicBezTo>
                    <a:pt x="2" y="46"/>
                    <a:pt x="3" y="47"/>
                    <a:pt x="2" y="48"/>
                  </a:cubicBezTo>
                  <a:cubicBezTo>
                    <a:pt x="2" y="50"/>
                    <a:pt x="3" y="52"/>
                    <a:pt x="2" y="52"/>
                  </a:cubicBezTo>
                  <a:cubicBezTo>
                    <a:pt x="2" y="53"/>
                    <a:pt x="2" y="56"/>
                    <a:pt x="3" y="57"/>
                  </a:cubicBezTo>
                  <a:cubicBezTo>
                    <a:pt x="4" y="58"/>
                    <a:pt x="4" y="59"/>
                    <a:pt x="6" y="62"/>
                  </a:cubicBezTo>
                  <a:cubicBezTo>
                    <a:pt x="7" y="64"/>
                    <a:pt x="11" y="75"/>
                    <a:pt x="9" y="83"/>
                  </a:cubicBezTo>
                  <a:cubicBezTo>
                    <a:pt x="6" y="90"/>
                    <a:pt x="6" y="91"/>
                    <a:pt x="6" y="92"/>
                  </a:cubicBezTo>
                  <a:cubicBezTo>
                    <a:pt x="5" y="93"/>
                    <a:pt x="4" y="97"/>
                    <a:pt x="2" y="98"/>
                  </a:cubicBezTo>
                  <a:cubicBezTo>
                    <a:pt x="2" y="98"/>
                    <a:pt x="2" y="99"/>
                    <a:pt x="2" y="99"/>
                  </a:cubicBezTo>
                  <a:cubicBezTo>
                    <a:pt x="35" y="95"/>
                    <a:pt x="35" y="95"/>
                    <a:pt x="35" y="95"/>
                  </a:cubicBezTo>
                  <a:cubicBezTo>
                    <a:pt x="35" y="95"/>
                    <a:pt x="36" y="95"/>
                    <a:pt x="37" y="9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2" name="Freeform 35"/>
            <p:cNvSpPr>
              <a:spLocks/>
            </p:cNvSpPr>
            <p:nvPr/>
          </p:nvSpPr>
          <p:spPr bwMode="auto">
            <a:xfrm>
              <a:off x="3828080" y="1491754"/>
              <a:ext cx="601062" cy="295556"/>
            </a:xfrm>
            <a:custGeom>
              <a:avLst/>
              <a:gdLst>
                <a:gd name="T0" fmla="*/ 5 w 112"/>
                <a:gd name="T1" fmla="*/ 29 h 55"/>
                <a:gd name="T2" fmla="*/ 25 w 112"/>
                <a:gd name="T3" fmla="*/ 34 h 55"/>
                <a:gd name="T4" fmla="*/ 33 w 112"/>
                <a:gd name="T5" fmla="*/ 35 h 55"/>
                <a:gd name="T6" fmla="*/ 40 w 112"/>
                <a:gd name="T7" fmla="*/ 40 h 55"/>
                <a:gd name="T8" fmla="*/ 44 w 112"/>
                <a:gd name="T9" fmla="*/ 49 h 55"/>
                <a:gd name="T10" fmla="*/ 48 w 112"/>
                <a:gd name="T11" fmla="*/ 55 h 55"/>
                <a:gd name="T12" fmla="*/ 49 w 112"/>
                <a:gd name="T13" fmla="*/ 52 h 55"/>
                <a:gd name="T14" fmla="*/ 56 w 112"/>
                <a:gd name="T15" fmla="*/ 39 h 55"/>
                <a:gd name="T16" fmla="*/ 58 w 112"/>
                <a:gd name="T17" fmla="*/ 39 h 55"/>
                <a:gd name="T18" fmla="*/ 63 w 112"/>
                <a:gd name="T19" fmla="*/ 35 h 55"/>
                <a:gd name="T20" fmla="*/ 62 w 112"/>
                <a:gd name="T21" fmla="*/ 40 h 55"/>
                <a:gd name="T22" fmla="*/ 65 w 112"/>
                <a:gd name="T23" fmla="*/ 38 h 55"/>
                <a:gd name="T24" fmla="*/ 70 w 112"/>
                <a:gd name="T25" fmla="*/ 32 h 55"/>
                <a:gd name="T26" fmla="*/ 79 w 112"/>
                <a:gd name="T27" fmla="*/ 30 h 55"/>
                <a:gd name="T28" fmla="*/ 83 w 112"/>
                <a:gd name="T29" fmla="*/ 28 h 55"/>
                <a:gd name="T30" fmla="*/ 90 w 112"/>
                <a:gd name="T31" fmla="*/ 30 h 55"/>
                <a:gd name="T32" fmla="*/ 94 w 112"/>
                <a:gd name="T33" fmla="*/ 29 h 55"/>
                <a:gd name="T34" fmla="*/ 103 w 112"/>
                <a:gd name="T35" fmla="*/ 28 h 55"/>
                <a:gd name="T36" fmla="*/ 107 w 112"/>
                <a:gd name="T37" fmla="*/ 28 h 55"/>
                <a:gd name="T38" fmla="*/ 112 w 112"/>
                <a:gd name="T39" fmla="*/ 27 h 55"/>
                <a:gd name="T40" fmla="*/ 109 w 112"/>
                <a:gd name="T41" fmla="*/ 25 h 55"/>
                <a:gd name="T42" fmla="*/ 106 w 112"/>
                <a:gd name="T43" fmla="*/ 26 h 55"/>
                <a:gd name="T44" fmla="*/ 101 w 112"/>
                <a:gd name="T45" fmla="*/ 21 h 55"/>
                <a:gd name="T46" fmla="*/ 96 w 112"/>
                <a:gd name="T47" fmla="*/ 18 h 55"/>
                <a:gd name="T48" fmla="*/ 89 w 112"/>
                <a:gd name="T49" fmla="*/ 18 h 55"/>
                <a:gd name="T50" fmla="*/ 86 w 112"/>
                <a:gd name="T51" fmla="*/ 11 h 55"/>
                <a:gd name="T52" fmla="*/ 75 w 112"/>
                <a:gd name="T53" fmla="*/ 14 h 55"/>
                <a:gd name="T54" fmla="*/ 61 w 112"/>
                <a:gd name="T55" fmla="*/ 22 h 55"/>
                <a:gd name="T56" fmla="*/ 55 w 112"/>
                <a:gd name="T57" fmla="*/ 20 h 55"/>
                <a:gd name="T58" fmla="*/ 47 w 112"/>
                <a:gd name="T59" fmla="*/ 18 h 55"/>
                <a:gd name="T60" fmla="*/ 36 w 112"/>
                <a:gd name="T61" fmla="*/ 13 h 55"/>
                <a:gd name="T62" fmla="*/ 31 w 112"/>
                <a:gd name="T63" fmla="*/ 16 h 55"/>
                <a:gd name="T64" fmla="*/ 35 w 112"/>
                <a:gd name="T65" fmla="*/ 7 h 55"/>
                <a:gd name="T66" fmla="*/ 39 w 112"/>
                <a:gd name="T67" fmla="*/ 2 h 55"/>
                <a:gd name="T68" fmla="*/ 33 w 112"/>
                <a:gd name="T69" fmla="*/ 1 h 55"/>
                <a:gd name="T70" fmla="*/ 27 w 112"/>
                <a:gd name="T71" fmla="*/ 8 h 55"/>
                <a:gd name="T72" fmla="*/ 26 w 112"/>
                <a:gd name="T73" fmla="*/ 7 h 55"/>
                <a:gd name="T74" fmla="*/ 22 w 112"/>
                <a:gd name="T75" fmla="*/ 13 h 55"/>
                <a:gd name="T76" fmla="*/ 13 w 112"/>
                <a:gd name="T77" fmla="*/ 17 h 55"/>
                <a:gd name="T78" fmla="*/ 4 w 112"/>
                <a:gd name="T79" fmla="*/ 22 h 55"/>
                <a:gd name="T80" fmla="*/ 1 w 112"/>
                <a:gd name="T81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2" h="55">
                  <a:moveTo>
                    <a:pt x="1" y="25"/>
                  </a:moveTo>
                  <a:cubicBezTo>
                    <a:pt x="3" y="26"/>
                    <a:pt x="4" y="28"/>
                    <a:pt x="5" y="29"/>
                  </a:cubicBezTo>
                  <a:cubicBezTo>
                    <a:pt x="5" y="30"/>
                    <a:pt x="6" y="31"/>
                    <a:pt x="9" y="31"/>
                  </a:cubicBezTo>
                  <a:cubicBezTo>
                    <a:pt x="13" y="31"/>
                    <a:pt x="23" y="32"/>
                    <a:pt x="25" y="34"/>
                  </a:cubicBezTo>
                  <a:cubicBezTo>
                    <a:pt x="26" y="35"/>
                    <a:pt x="26" y="36"/>
                    <a:pt x="29" y="35"/>
                  </a:cubicBezTo>
                  <a:cubicBezTo>
                    <a:pt x="32" y="35"/>
                    <a:pt x="32" y="33"/>
                    <a:pt x="33" y="35"/>
                  </a:cubicBezTo>
                  <a:cubicBezTo>
                    <a:pt x="35" y="36"/>
                    <a:pt x="39" y="34"/>
                    <a:pt x="39" y="36"/>
                  </a:cubicBezTo>
                  <a:cubicBezTo>
                    <a:pt x="39" y="39"/>
                    <a:pt x="39" y="39"/>
                    <a:pt x="40" y="40"/>
                  </a:cubicBezTo>
                  <a:cubicBezTo>
                    <a:pt x="41" y="40"/>
                    <a:pt x="44" y="40"/>
                    <a:pt x="44" y="44"/>
                  </a:cubicBezTo>
                  <a:cubicBezTo>
                    <a:pt x="44" y="48"/>
                    <a:pt x="42" y="49"/>
                    <a:pt x="44" y="49"/>
                  </a:cubicBezTo>
                  <a:cubicBezTo>
                    <a:pt x="45" y="50"/>
                    <a:pt x="47" y="49"/>
                    <a:pt x="47" y="51"/>
                  </a:cubicBezTo>
                  <a:cubicBezTo>
                    <a:pt x="47" y="52"/>
                    <a:pt x="46" y="54"/>
                    <a:pt x="48" y="55"/>
                  </a:cubicBezTo>
                  <a:cubicBezTo>
                    <a:pt x="48" y="55"/>
                    <a:pt x="48" y="55"/>
                    <a:pt x="49" y="55"/>
                  </a:cubicBezTo>
                  <a:cubicBezTo>
                    <a:pt x="49" y="54"/>
                    <a:pt x="49" y="53"/>
                    <a:pt x="49" y="52"/>
                  </a:cubicBezTo>
                  <a:cubicBezTo>
                    <a:pt x="51" y="51"/>
                    <a:pt x="52" y="49"/>
                    <a:pt x="52" y="48"/>
                  </a:cubicBezTo>
                  <a:cubicBezTo>
                    <a:pt x="52" y="48"/>
                    <a:pt x="56" y="41"/>
                    <a:pt x="56" y="39"/>
                  </a:cubicBezTo>
                  <a:cubicBezTo>
                    <a:pt x="56" y="38"/>
                    <a:pt x="56" y="37"/>
                    <a:pt x="57" y="38"/>
                  </a:cubicBezTo>
                  <a:cubicBezTo>
                    <a:pt x="57" y="39"/>
                    <a:pt x="57" y="40"/>
                    <a:pt x="58" y="39"/>
                  </a:cubicBezTo>
                  <a:cubicBezTo>
                    <a:pt x="59" y="39"/>
                    <a:pt x="60" y="38"/>
                    <a:pt x="61" y="37"/>
                  </a:cubicBezTo>
                  <a:cubicBezTo>
                    <a:pt x="62" y="36"/>
                    <a:pt x="62" y="35"/>
                    <a:pt x="63" y="35"/>
                  </a:cubicBezTo>
                  <a:cubicBezTo>
                    <a:pt x="64" y="36"/>
                    <a:pt x="65" y="37"/>
                    <a:pt x="64" y="38"/>
                  </a:cubicBezTo>
                  <a:cubicBezTo>
                    <a:pt x="63" y="39"/>
                    <a:pt x="61" y="39"/>
                    <a:pt x="62" y="40"/>
                  </a:cubicBezTo>
                  <a:cubicBezTo>
                    <a:pt x="62" y="41"/>
                    <a:pt x="62" y="42"/>
                    <a:pt x="63" y="41"/>
                  </a:cubicBezTo>
                  <a:cubicBezTo>
                    <a:pt x="63" y="40"/>
                    <a:pt x="64" y="39"/>
                    <a:pt x="65" y="38"/>
                  </a:cubicBezTo>
                  <a:cubicBezTo>
                    <a:pt x="66" y="38"/>
                    <a:pt x="67" y="37"/>
                    <a:pt x="67" y="36"/>
                  </a:cubicBezTo>
                  <a:cubicBezTo>
                    <a:pt x="67" y="35"/>
                    <a:pt x="68" y="32"/>
                    <a:pt x="70" y="32"/>
                  </a:cubicBezTo>
                  <a:cubicBezTo>
                    <a:pt x="73" y="32"/>
                    <a:pt x="74" y="32"/>
                    <a:pt x="76" y="31"/>
                  </a:cubicBezTo>
                  <a:cubicBezTo>
                    <a:pt x="78" y="31"/>
                    <a:pt x="79" y="31"/>
                    <a:pt x="79" y="30"/>
                  </a:cubicBezTo>
                  <a:cubicBezTo>
                    <a:pt x="79" y="28"/>
                    <a:pt x="80" y="28"/>
                    <a:pt x="81" y="28"/>
                  </a:cubicBezTo>
                  <a:cubicBezTo>
                    <a:pt x="82" y="28"/>
                    <a:pt x="81" y="28"/>
                    <a:pt x="83" y="28"/>
                  </a:cubicBezTo>
                  <a:cubicBezTo>
                    <a:pt x="84" y="28"/>
                    <a:pt x="85" y="28"/>
                    <a:pt x="86" y="29"/>
                  </a:cubicBezTo>
                  <a:cubicBezTo>
                    <a:pt x="88" y="29"/>
                    <a:pt x="88" y="29"/>
                    <a:pt x="90" y="30"/>
                  </a:cubicBezTo>
                  <a:cubicBezTo>
                    <a:pt x="91" y="31"/>
                    <a:pt x="91" y="32"/>
                    <a:pt x="93" y="32"/>
                  </a:cubicBezTo>
                  <a:cubicBezTo>
                    <a:pt x="94" y="31"/>
                    <a:pt x="93" y="30"/>
                    <a:pt x="94" y="29"/>
                  </a:cubicBezTo>
                  <a:cubicBezTo>
                    <a:pt x="94" y="28"/>
                    <a:pt x="95" y="28"/>
                    <a:pt x="96" y="28"/>
                  </a:cubicBezTo>
                  <a:cubicBezTo>
                    <a:pt x="97" y="29"/>
                    <a:pt x="102" y="28"/>
                    <a:pt x="103" y="28"/>
                  </a:cubicBezTo>
                  <a:cubicBezTo>
                    <a:pt x="104" y="29"/>
                    <a:pt x="106" y="28"/>
                    <a:pt x="106" y="28"/>
                  </a:cubicBezTo>
                  <a:cubicBezTo>
                    <a:pt x="106" y="28"/>
                    <a:pt x="106" y="28"/>
                    <a:pt x="107" y="28"/>
                  </a:cubicBezTo>
                  <a:cubicBezTo>
                    <a:pt x="108" y="28"/>
                    <a:pt x="109" y="28"/>
                    <a:pt x="110" y="28"/>
                  </a:cubicBezTo>
                  <a:cubicBezTo>
                    <a:pt x="112" y="29"/>
                    <a:pt x="112" y="28"/>
                    <a:pt x="112" y="27"/>
                  </a:cubicBezTo>
                  <a:cubicBezTo>
                    <a:pt x="112" y="26"/>
                    <a:pt x="112" y="25"/>
                    <a:pt x="111" y="25"/>
                  </a:cubicBezTo>
                  <a:cubicBezTo>
                    <a:pt x="111" y="24"/>
                    <a:pt x="110" y="25"/>
                    <a:pt x="109" y="25"/>
                  </a:cubicBezTo>
                  <a:cubicBezTo>
                    <a:pt x="108" y="26"/>
                    <a:pt x="108" y="27"/>
                    <a:pt x="107" y="27"/>
                  </a:cubicBezTo>
                  <a:cubicBezTo>
                    <a:pt x="106" y="26"/>
                    <a:pt x="106" y="26"/>
                    <a:pt x="106" y="26"/>
                  </a:cubicBezTo>
                  <a:cubicBezTo>
                    <a:pt x="105" y="25"/>
                    <a:pt x="103" y="24"/>
                    <a:pt x="102" y="23"/>
                  </a:cubicBezTo>
                  <a:cubicBezTo>
                    <a:pt x="101" y="23"/>
                    <a:pt x="101" y="22"/>
                    <a:pt x="101" y="21"/>
                  </a:cubicBezTo>
                  <a:cubicBezTo>
                    <a:pt x="100" y="20"/>
                    <a:pt x="101" y="18"/>
                    <a:pt x="99" y="17"/>
                  </a:cubicBezTo>
                  <a:cubicBezTo>
                    <a:pt x="98" y="17"/>
                    <a:pt x="97" y="18"/>
                    <a:pt x="96" y="18"/>
                  </a:cubicBezTo>
                  <a:cubicBezTo>
                    <a:pt x="95" y="18"/>
                    <a:pt x="93" y="18"/>
                    <a:pt x="92" y="18"/>
                  </a:cubicBezTo>
                  <a:cubicBezTo>
                    <a:pt x="92" y="18"/>
                    <a:pt x="91" y="18"/>
                    <a:pt x="89" y="18"/>
                  </a:cubicBezTo>
                  <a:cubicBezTo>
                    <a:pt x="87" y="18"/>
                    <a:pt x="87" y="17"/>
                    <a:pt x="87" y="14"/>
                  </a:cubicBezTo>
                  <a:cubicBezTo>
                    <a:pt x="87" y="11"/>
                    <a:pt x="87" y="11"/>
                    <a:pt x="86" y="11"/>
                  </a:cubicBezTo>
                  <a:cubicBezTo>
                    <a:pt x="84" y="11"/>
                    <a:pt x="83" y="12"/>
                    <a:pt x="81" y="13"/>
                  </a:cubicBezTo>
                  <a:cubicBezTo>
                    <a:pt x="80" y="14"/>
                    <a:pt x="78" y="15"/>
                    <a:pt x="75" y="14"/>
                  </a:cubicBezTo>
                  <a:cubicBezTo>
                    <a:pt x="71" y="14"/>
                    <a:pt x="66" y="17"/>
                    <a:pt x="64" y="19"/>
                  </a:cubicBezTo>
                  <a:cubicBezTo>
                    <a:pt x="63" y="21"/>
                    <a:pt x="62" y="22"/>
                    <a:pt x="61" y="22"/>
                  </a:cubicBezTo>
                  <a:cubicBezTo>
                    <a:pt x="59" y="22"/>
                    <a:pt x="56" y="22"/>
                    <a:pt x="56" y="21"/>
                  </a:cubicBezTo>
                  <a:cubicBezTo>
                    <a:pt x="56" y="20"/>
                    <a:pt x="56" y="20"/>
                    <a:pt x="55" y="20"/>
                  </a:cubicBezTo>
                  <a:cubicBezTo>
                    <a:pt x="54" y="21"/>
                    <a:pt x="52" y="22"/>
                    <a:pt x="51" y="22"/>
                  </a:cubicBezTo>
                  <a:cubicBezTo>
                    <a:pt x="50" y="21"/>
                    <a:pt x="48" y="21"/>
                    <a:pt x="47" y="18"/>
                  </a:cubicBezTo>
                  <a:cubicBezTo>
                    <a:pt x="46" y="16"/>
                    <a:pt x="42" y="15"/>
                    <a:pt x="41" y="14"/>
                  </a:cubicBezTo>
                  <a:cubicBezTo>
                    <a:pt x="40" y="13"/>
                    <a:pt x="38" y="12"/>
                    <a:pt x="36" y="13"/>
                  </a:cubicBezTo>
                  <a:cubicBezTo>
                    <a:pt x="35" y="13"/>
                    <a:pt x="33" y="14"/>
                    <a:pt x="32" y="15"/>
                  </a:cubicBezTo>
                  <a:cubicBezTo>
                    <a:pt x="32" y="16"/>
                    <a:pt x="31" y="18"/>
                    <a:pt x="31" y="16"/>
                  </a:cubicBezTo>
                  <a:cubicBezTo>
                    <a:pt x="31" y="15"/>
                    <a:pt x="30" y="14"/>
                    <a:pt x="31" y="12"/>
                  </a:cubicBezTo>
                  <a:cubicBezTo>
                    <a:pt x="32" y="11"/>
                    <a:pt x="33" y="8"/>
                    <a:pt x="35" y="7"/>
                  </a:cubicBezTo>
                  <a:cubicBezTo>
                    <a:pt x="36" y="5"/>
                    <a:pt x="37" y="3"/>
                    <a:pt x="38" y="3"/>
                  </a:cubicBezTo>
                  <a:cubicBezTo>
                    <a:pt x="38" y="2"/>
                    <a:pt x="37" y="2"/>
                    <a:pt x="39" y="2"/>
                  </a:cubicBezTo>
                  <a:cubicBezTo>
                    <a:pt x="41" y="2"/>
                    <a:pt x="41" y="1"/>
                    <a:pt x="41" y="0"/>
                  </a:cubicBezTo>
                  <a:cubicBezTo>
                    <a:pt x="40" y="0"/>
                    <a:pt x="35" y="0"/>
                    <a:pt x="33" y="1"/>
                  </a:cubicBezTo>
                  <a:cubicBezTo>
                    <a:pt x="32" y="2"/>
                    <a:pt x="29" y="4"/>
                    <a:pt x="28" y="5"/>
                  </a:cubicBezTo>
                  <a:cubicBezTo>
                    <a:pt x="28" y="7"/>
                    <a:pt x="28" y="8"/>
                    <a:pt x="27" y="8"/>
                  </a:cubicBezTo>
                  <a:cubicBezTo>
                    <a:pt x="27" y="9"/>
                    <a:pt x="27" y="9"/>
                    <a:pt x="26" y="8"/>
                  </a:cubicBezTo>
                  <a:cubicBezTo>
                    <a:pt x="26" y="7"/>
                    <a:pt x="26" y="6"/>
                    <a:pt x="26" y="7"/>
                  </a:cubicBezTo>
                  <a:cubicBezTo>
                    <a:pt x="25" y="8"/>
                    <a:pt x="24" y="9"/>
                    <a:pt x="23" y="10"/>
                  </a:cubicBezTo>
                  <a:cubicBezTo>
                    <a:pt x="22" y="12"/>
                    <a:pt x="24" y="11"/>
                    <a:pt x="22" y="13"/>
                  </a:cubicBezTo>
                  <a:cubicBezTo>
                    <a:pt x="20" y="14"/>
                    <a:pt x="18" y="15"/>
                    <a:pt x="16" y="16"/>
                  </a:cubicBezTo>
                  <a:cubicBezTo>
                    <a:pt x="15" y="17"/>
                    <a:pt x="15" y="17"/>
                    <a:pt x="13" y="17"/>
                  </a:cubicBezTo>
                  <a:cubicBezTo>
                    <a:pt x="12" y="17"/>
                    <a:pt x="11" y="17"/>
                    <a:pt x="10" y="17"/>
                  </a:cubicBezTo>
                  <a:cubicBezTo>
                    <a:pt x="9" y="18"/>
                    <a:pt x="5" y="20"/>
                    <a:pt x="4" y="22"/>
                  </a:cubicBezTo>
                  <a:cubicBezTo>
                    <a:pt x="3" y="24"/>
                    <a:pt x="2" y="24"/>
                    <a:pt x="0" y="24"/>
                  </a:cubicBezTo>
                  <a:cubicBezTo>
                    <a:pt x="1" y="25"/>
                    <a:pt x="1" y="25"/>
                    <a:pt x="1" y="2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3" name="Freeform 36"/>
            <p:cNvSpPr>
              <a:spLocks/>
            </p:cNvSpPr>
            <p:nvPr/>
          </p:nvSpPr>
          <p:spPr bwMode="auto">
            <a:xfrm>
              <a:off x="3608155" y="1572360"/>
              <a:ext cx="531402" cy="564242"/>
            </a:xfrm>
            <a:custGeom>
              <a:avLst/>
              <a:gdLst>
                <a:gd name="T0" fmla="*/ 89 w 99"/>
                <a:gd name="T1" fmla="*/ 82 h 105"/>
                <a:gd name="T2" fmla="*/ 90 w 99"/>
                <a:gd name="T3" fmla="*/ 69 h 105"/>
                <a:gd name="T4" fmla="*/ 93 w 99"/>
                <a:gd name="T5" fmla="*/ 59 h 105"/>
                <a:gd name="T6" fmla="*/ 95 w 99"/>
                <a:gd name="T7" fmla="*/ 47 h 105"/>
                <a:gd name="T8" fmla="*/ 97 w 99"/>
                <a:gd name="T9" fmla="*/ 41 h 105"/>
                <a:gd name="T10" fmla="*/ 99 w 99"/>
                <a:gd name="T11" fmla="*/ 35 h 105"/>
                <a:gd name="T12" fmla="*/ 96 w 99"/>
                <a:gd name="T13" fmla="*/ 36 h 105"/>
                <a:gd name="T14" fmla="*/ 93 w 99"/>
                <a:gd name="T15" fmla="*/ 43 h 105"/>
                <a:gd name="T16" fmla="*/ 90 w 99"/>
                <a:gd name="T17" fmla="*/ 46 h 105"/>
                <a:gd name="T18" fmla="*/ 88 w 99"/>
                <a:gd name="T19" fmla="*/ 50 h 105"/>
                <a:gd name="T20" fmla="*/ 85 w 99"/>
                <a:gd name="T21" fmla="*/ 53 h 105"/>
                <a:gd name="T22" fmla="*/ 86 w 99"/>
                <a:gd name="T23" fmla="*/ 45 h 105"/>
                <a:gd name="T24" fmla="*/ 90 w 99"/>
                <a:gd name="T25" fmla="*/ 40 h 105"/>
                <a:gd name="T26" fmla="*/ 88 w 99"/>
                <a:gd name="T27" fmla="*/ 36 h 105"/>
                <a:gd name="T28" fmla="*/ 85 w 99"/>
                <a:gd name="T29" fmla="*/ 29 h 105"/>
                <a:gd name="T30" fmla="*/ 80 w 99"/>
                <a:gd name="T31" fmla="*/ 21 h 105"/>
                <a:gd name="T32" fmla="*/ 70 w 99"/>
                <a:gd name="T33" fmla="*/ 20 h 105"/>
                <a:gd name="T34" fmla="*/ 50 w 99"/>
                <a:gd name="T35" fmla="*/ 16 h 105"/>
                <a:gd name="T36" fmla="*/ 42 w 99"/>
                <a:gd name="T37" fmla="*/ 10 h 105"/>
                <a:gd name="T38" fmla="*/ 41 w 99"/>
                <a:gd name="T39" fmla="*/ 9 h 105"/>
                <a:gd name="T40" fmla="*/ 35 w 99"/>
                <a:gd name="T41" fmla="*/ 8 h 105"/>
                <a:gd name="T42" fmla="*/ 33 w 99"/>
                <a:gd name="T43" fmla="*/ 5 h 105"/>
                <a:gd name="T44" fmla="*/ 34 w 99"/>
                <a:gd name="T45" fmla="*/ 1 h 105"/>
                <a:gd name="T46" fmla="*/ 25 w 99"/>
                <a:gd name="T47" fmla="*/ 4 h 105"/>
                <a:gd name="T48" fmla="*/ 15 w 99"/>
                <a:gd name="T49" fmla="*/ 8 h 105"/>
                <a:gd name="T50" fmla="*/ 13 w 99"/>
                <a:gd name="T51" fmla="*/ 6 h 105"/>
                <a:gd name="T52" fmla="*/ 10 w 99"/>
                <a:gd name="T53" fmla="*/ 15 h 105"/>
                <a:gd name="T54" fmla="*/ 4 w 99"/>
                <a:gd name="T55" fmla="*/ 27 h 105"/>
                <a:gd name="T56" fmla="*/ 4 w 99"/>
                <a:gd name="T57" fmla="*/ 36 h 105"/>
                <a:gd name="T58" fmla="*/ 4 w 99"/>
                <a:gd name="T59" fmla="*/ 45 h 105"/>
                <a:gd name="T60" fmla="*/ 5 w 99"/>
                <a:gd name="T61" fmla="*/ 55 h 105"/>
                <a:gd name="T62" fmla="*/ 13 w 99"/>
                <a:gd name="T63" fmla="*/ 60 h 105"/>
                <a:gd name="T64" fmla="*/ 26 w 99"/>
                <a:gd name="T65" fmla="*/ 70 h 105"/>
                <a:gd name="T66" fmla="*/ 33 w 99"/>
                <a:gd name="T67" fmla="*/ 85 h 105"/>
                <a:gd name="T68" fmla="*/ 34 w 99"/>
                <a:gd name="T69" fmla="*/ 94 h 105"/>
                <a:gd name="T70" fmla="*/ 38 w 99"/>
                <a:gd name="T71" fmla="*/ 101 h 105"/>
                <a:gd name="T72" fmla="*/ 92 w 99"/>
                <a:gd name="T73" fmla="*/ 10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" h="105">
                  <a:moveTo>
                    <a:pt x="91" y="91"/>
                  </a:moveTo>
                  <a:cubicBezTo>
                    <a:pt x="89" y="86"/>
                    <a:pt x="88" y="85"/>
                    <a:pt x="89" y="82"/>
                  </a:cubicBezTo>
                  <a:cubicBezTo>
                    <a:pt x="90" y="79"/>
                    <a:pt x="89" y="76"/>
                    <a:pt x="90" y="75"/>
                  </a:cubicBezTo>
                  <a:cubicBezTo>
                    <a:pt x="92" y="74"/>
                    <a:pt x="91" y="72"/>
                    <a:pt x="90" y="69"/>
                  </a:cubicBezTo>
                  <a:cubicBezTo>
                    <a:pt x="90" y="67"/>
                    <a:pt x="91" y="63"/>
                    <a:pt x="92" y="62"/>
                  </a:cubicBezTo>
                  <a:cubicBezTo>
                    <a:pt x="93" y="61"/>
                    <a:pt x="94" y="61"/>
                    <a:pt x="93" y="59"/>
                  </a:cubicBezTo>
                  <a:cubicBezTo>
                    <a:pt x="93" y="57"/>
                    <a:pt x="92" y="55"/>
                    <a:pt x="93" y="53"/>
                  </a:cubicBezTo>
                  <a:cubicBezTo>
                    <a:pt x="94" y="50"/>
                    <a:pt x="96" y="48"/>
                    <a:pt x="95" y="47"/>
                  </a:cubicBezTo>
                  <a:cubicBezTo>
                    <a:pt x="94" y="45"/>
                    <a:pt x="94" y="46"/>
                    <a:pt x="95" y="44"/>
                  </a:cubicBezTo>
                  <a:cubicBezTo>
                    <a:pt x="97" y="43"/>
                    <a:pt x="97" y="42"/>
                    <a:pt x="97" y="41"/>
                  </a:cubicBezTo>
                  <a:cubicBezTo>
                    <a:pt x="97" y="40"/>
                    <a:pt x="99" y="39"/>
                    <a:pt x="98" y="38"/>
                  </a:cubicBezTo>
                  <a:cubicBezTo>
                    <a:pt x="98" y="37"/>
                    <a:pt x="99" y="36"/>
                    <a:pt x="99" y="35"/>
                  </a:cubicBezTo>
                  <a:cubicBezTo>
                    <a:pt x="99" y="35"/>
                    <a:pt x="99" y="34"/>
                    <a:pt x="98" y="34"/>
                  </a:cubicBezTo>
                  <a:cubicBezTo>
                    <a:pt x="98" y="35"/>
                    <a:pt x="97" y="35"/>
                    <a:pt x="96" y="36"/>
                  </a:cubicBezTo>
                  <a:cubicBezTo>
                    <a:pt x="96" y="37"/>
                    <a:pt x="95" y="38"/>
                    <a:pt x="95" y="40"/>
                  </a:cubicBezTo>
                  <a:cubicBezTo>
                    <a:pt x="94" y="42"/>
                    <a:pt x="93" y="42"/>
                    <a:pt x="93" y="43"/>
                  </a:cubicBezTo>
                  <a:cubicBezTo>
                    <a:pt x="93" y="44"/>
                    <a:pt x="93" y="45"/>
                    <a:pt x="93" y="45"/>
                  </a:cubicBezTo>
                  <a:cubicBezTo>
                    <a:pt x="92" y="45"/>
                    <a:pt x="91" y="44"/>
                    <a:pt x="90" y="46"/>
                  </a:cubicBezTo>
                  <a:cubicBezTo>
                    <a:pt x="89" y="47"/>
                    <a:pt x="89" y="47"/>
                    <a:pt x="89" y="48"/>
                  </a:cubicBezTo>
                  <a:cubicBezTo>
                    <a:pt x="89" y="50"/>
                    <a:pt x="89" y="50"/>
                    <a:pt x="88" y="50"/>
                  </a:cubicBezTo>
                  <a:cubicBezTo>
                    <a:pt x="87" y="50"/>
                    <a:pt x="86" y="51"/>
                    <a:pt x="86" y="52"/>
                  </a:cubicBezTo>
                  <a:cubicBezTo>
                    <a:pt x="86" y="53"/>
                    <a:pt x="85" y="54"/>
                    <a:pt x="85" y="53"/>
                  </a:cubicBezTo>
                  <a:cubicBezTo>
                    <a:pt x="84" y="52"/>
                    <a:pt x="83" y="55"/>
                    <a:pt x="84" y="51"/>
                  </a:cubicBezTo>
                  <a:cubicBezTo>
                    <a:pt x="85" y="47"/>
                    <a:pt x="86" y="47"/>
                    <a:pt x="86" y="45"/>
                  </a:cubicBezTo>
                  <a:cubicBezTo>
                    <a:pt x="87" y="44"/>
                    <a:pt x="89" y="46"/>
                    <a:pt x="89" y="43"/>
                  </a:cubicBezTo>
                  <a:cubicBezTo>
                    <a:pt x="89" y="42"/>
                    <a:pt x="89" y="41"/>
                    <a:pt x="90" y="40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7" y="39"/>
                    <a:pt x="88" y="37"/>
                    <a:pt x="88" y="36"/>
                  </a:cubicBezTo>
                  <a:cubicBezTo>
                    <a:pt x="88" y="34"/>
                    <a:pt x="86" y="35"/>
                    <a:pt x="85" y="34"/>
                  </a:cubicBezTo>
                  <a:cubicBezTo>
                    <a:pt x="83" y="34"/>
                    <a:pt x="85" y="33"/>
                    <a:pt x="85" y="29"/>
                  </a:cubicBezTo>
                  <a:cubicBezTo>
                    <a:pt x="85" y="25"/>
                    <a:pt x="82" y="25"/>
                    <a:pt x="81" y="25"/>
                  </a:cubicBezTo>
                  <a:cubicBezTo>
                    <a:pt x="80" y="24"/>
                    <a:pt x="80" y="24"/>
                    <a:pt x="80" y="21"/>
                  </a:cubicBezTo>
                  <a:cubicBezTo>
                    <a:pt x="80" y="19"/>
                    <a:pt x="76" y="21"/>
                    <a:pt x="74" y="20"/>
                  </a:cubicBezTo>
                  <a:cubicBezTo>
                    <a:pt x="73" y="18"/>
                    <a:pt x="73" y="20"/>
                    <a:pt x="70" y="20"/>
                  </a:cubicBezTo>
                  <a:cubicBezTo>
                    <a:pt x="67" y="21"/>
                    <a:pt x="67" y="20"/>
                    <a:pt x="66" y="19"/>
                  </a:cubicBezTo>
                  <a:cubicBezTo>
                    <a:pt x="64" y="17"/>
                    <a:pt x="54" y="16"/>
                    <a:pt x="50" y="16"/>
                  </a:cubicBezTo>
                  <a:cubicBezTo>
                    <a:pt x="47" y="16"/>
                    <a:pt x="46" y="15"/>
                    <a:pt x="46" y="14"/>
                  </a:cubicBezTo>
                  <a:cubicBezTo>
                    <a:pt x="45" y="13"/>
                    <a:pt x="44" y="11"/>
                    <a:pt x="42" y="10"/>
                  </a:cubicBezTo>
                  <a:cubicBezTo>
                    <a:pt x="42" y="10"/>
                    <a:pt x="42" y="10"/>
                    <a:pt x="4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9" y="9"/>
                    <a:pt x="38" y="9"/>
                    <a:pt x="37" y="8"/>
                  </a:cubicBezTo>
                  <a:cubicBezTo>
                    <a:pt x="36" y="8"/>
                    <a:pt x="38" y="7"/>
                    <a:pt x="35" y="8"/>
                  </a:cubicBezTo>
                  <a:cubicBezTo>
                    <a:pt x="33" y="8"/>
                    <a:pt x="33" y="9"/>
                    <a:pt x="33" y="9"/>
                  </a:cubicBezTo>
                  <a:cubicBezTo>
                    <a:pt x="32" y="8"/>
                    <a:pt x="33" y="6"/>
                    <a:pt x="33" y="5"/>
                  </a:cubicBezTo>
                  <a:cubicBezTo>
                    <a:pt x="34" y="4"/>
                    <a:pt x="33" y="3"/>
                    <a:pt x="34" y="3"/>
                  </a:cubicBezTo>
                  <a:cubicBezTo>
                    <a:pt x="35" y="2"/>
                    <a:pt x="35" y="1"/>
                    <a:pt x="34" y="1"/>
                  </a:cubicBezTo>
                  <a:cubicBezTo>
                    <a:pt x="33" y="0"/>
                    <a:pt x="30" y="2"/>
                    <a:pt x="30" y="2"/>
                  </a:cubicBezTo>
                  <a:cubicBezTo>
                    <a:pt x="29" y="3"/>
                    <a:pt x="27" y="3"/>
                    <a:pt x="25" y="4"/>
                  </a:cubicBezTo>
                  <a:cubicBezTo>
                    <a:pt x="24" y="5"/>
                    <a:pt x="23" y="6"/>
                    <a:pt x="20" y="7"/>
                  </a:cubicBezTo>
                  <a:cubicBezTo>
                    <a:pt x="18" y="7"/>
                    <a:pt x="16" y="9"/>
                    <a:pt x="15" y="8"/>
                  </a:cubicBezTo>
                  <a:cubicBezTo>
                    <a:pt x="14" y="7"/>
                    <a:pt x="14" y="8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1" y="9"/>
                    <a:pt x="10" y="9"/>
                  </a:cubicBezTo>
                  <a:cubicBezTo>
                    <a:pt x="9" y="10"/>
                    <a:pt x="10" y="13"/>
                    <a:pt x="10" y="15"/>
                  </a:cubicBezTo>
                  <a:cubicBezTo>
                    <a:pt x="10" y="17"/>
                    <a:pt x="12" y="21"/>
                    <a:pt x="10" y="24"/>
                  </a:cubicBezTo>
                  <a:cubicBezTo>
                    <a:pt x="8" y="26"/>
                    <a:pt x="6" y="26"/>
                    <a:pt x="4" y="27"/>
                  </a:cubicBezTo>
                  <a:cubicBezTo>
                    <a:pt x="2" y="29"/>
                    <a:pt x="3" y="30"/>
                    <a:pt x="1" y="33"/>
                  </a:cubicBezTo>
                  <a:cubicBezTo>
                    <a:pt x="0" y="35"/>
                    <a:pt x="2" y="35"/>
                    <a:pt x="4" y="36"/>
                  </a:cubicBezTo>
                  <a:cubicBezTo>
                    <a:pt x="5" y="37"/>
                    <a:pt x="6" y="40"/>
                    <a:pt x="4" y="41"/>
                  </a:cubicBezTo>
                  <a:cubicBezTo>
                    <a:pt x="3" y="43"/>
                    <a:pt x="4" y="43"/>
                    <a:pt x="4" y="45"/>
                  </a:cubicBezTo>
                  <a:cubicBezTo>
                    <a:pt x="4" y="47"/>
                    <a:pt x="4" y="47"/>
                    <a:pt x="3" y="50"/>
                  </a:cubicBezTo>
                  <a:cubicBezTo>
                    <a:pt x="2" y="53"/>
                    <a:pt x="4" y="53"/>
                    <a:pt x="5" y="55"/>
                  </a:cubicBezTo>
                  <a:cubicBezTo>
                    <a:pt x="6" y="57"/>
                    <a:pt x="8" y="57"/>
                    <a:pt x="9" y="58"/>
                  </a:cubicBezTo>
                  <a:cubicBezTo>
                    <a:pt x="11" y="59"/>
                    <a:pt x="12" y="58"/>
                    <a:pt x="13" y="60"/>
                  </a:cubicBezTo>
                  <a:cubicBezTo>
                    <a:pt x="13" y="62"/>
                    <a:pt x="15" y="60"/>
                    <a:pt x="18" y="62"/>
                  </a:cubicBezTo>
                  <a:cubicBezTo>
                    <a:pt x="21" y="65"/>
                    <a:pt x="25" y="70"/>
                    <a:pt x="26" y="70"/>
                  </a:cubicBezTo>
                  <a:cubicBezTo>
                    <a:pt x="28" y="70"/>
                    <a:pt x="31" y="73"/>
                    <a:pt x="31" y="76"/>
                  </a:cubicBezTo>
                  <a:cubicBezTo>
                    <a:pt x="30" y="80"/>
                    <a:pt x="33" y="83"/>
                    <a:pt x="33" y="85"/>
                  </a:cubicBezTo>
                  <a:cubicBezTo>
                    <a:pt x="33" y="86"/>
                    <a:pt x="36" y="86"/>
                    <a:pt x="35" y="88"/>
                  </a:cubicBezTo>
                  <a:cubicBezTo>
                    <a:pt x="34" y="91"/>
                    <a:pt x="34" y="90"/>
                    <a:pt x="34" y="94"/>
                  </a:cubicBezTo>
                  <a:cubicBezTo>
                    <a:pt x="33" y="98"/>
                    <a:pt x="35" y="95"/>
                    <a:pt x="36" y="97"/>
                  </a:cubicBezTo>
                  <a:cubicBezTo>
                    <a:pt x="36" y="99"/>
                    <a:pt x="32" y="101"/>
                    <a:pt x="38" y="101"/>
                  </a:cubicBezTo>
                  <a:cubicBezTo>
                    <a:pt x="42" y="101"/>
                    <a:pt x="43" y="104"/>
                    <a:pt x="44" y="105"/>
                  </a:cubicBezTo>
                  <a:cubicBezTo>
                    <a:pt x="53" y="104"/>
                    <a:pt x="84" y="102"/>
                    <a:pt x="92" y="101"/>
                  </a:cubicBezTo>
                  <a:cubicBezTo>
                    <a:pt x="92" y="97"/>
                    <a:pt x="92" y="93"/>
                    <a:pt x="91" y="9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4" name="Freeform 37"/>
            <p:cNvSpPr>
              <a:spLocks/>
            </p:cNvSpPr>
            <p:nvPr/>
          </p:nvSpPr>
          <p:spPr bwMode="auto">
            <a:xfrm>
              <a:off x="3774343" y="2114709"/>
              <a:ext cx="408006" cy="709532"/>
            </a:xfrm>
            <a:custGeom>
              <a:avLst/>
              <a:gdLst>
                <a:gd name="T0" fmla="*/ 58 w 76"/>
                <a:gd name="T1" fmla="*/ 129 h 132"/>
                <a:gd name="T2" fmla="*/ 61 w 76"/>
                <a:gd name="T3" fmla="*/ 127 h 132"/>
                <a:gd name="T4" fmla="*/ 60 w 76"/>
                <a:gd name="T5" fmla="*/ 122 h 132"/>
                <a:gd name="T6" fmla="*/ 67 w 76"/>
                <a:gd name="T7" fmla="*/ 118 h 132"/>
                <a:gd name="T8" fmla="*/ 66 w 76"/>
                <a:gd name="T9" fmla="*/ 116 h 132"/>
                <a:gd name="T10" fmla="*/ 67 w 76"/>
                <a:gd name="T11" fmla="*/ 113 h 132"/>
                <a:gd name="T12" fmla="*/ 67 w 76"/>
                <a:gd name="T13" fmla="*/ 109 h 132"/>
                <a:gd name="T14" fmla="*/ 67 w 76"/>
                <a:gd name="T15" fmla="*/ 105 h 132"/>
                <a:gd name="T16" fmla="*/ 68 w 76"/>
                <a:gd name="T17" fmla="*/ 102 h 132"/>
                <a:gd name="T18" fmla="*/ 69 w 76"/>
                <a:gd name="T19" fmla="*/ 99 h 132"/>
                <a:gd name="T20" fmla="*/ 73 w 76"/>
                <a:gd name="T21" fmla="*/ 93 h 132"/>
                <a:gd name="T22" fmla="*/ 75 w 76"/>
                <a:gd name="T23" fmla="*/ 90 h 132"/>
                <a:gd name="T24" fmla="*/ 74 w 76"/>
                <a:gd name="T25" fmla="*/ 86 h 132"/>
                <a:gd name="T26" fmla="*/ 73 w 76"/>
                <a:gd name="T27" fmla="*/ 82 h 132"/>
                <a:gd name="T28" fmla="*/ 71 w 76"/>
                <a:gd name="T29" fmla="*/ 79 h 132"/>
                <a:gd name="T30" fmla="*/ 72 w 76"/>
                <a:gd name="T31" fmla="*/ 75 h 132"/>
                <a:gd name="T32" fmla="*/ 73 w 76"/>
                <a:gd name="T33" fmla="*/ 70 h 132"/>
                <a:gd name="T34" fmla="*/ 68 w 76"/>
                <a:gd name="T35" fmla="*/ 18 h 132"/>
                <a:gd name="T36" fmla="*/ 66 w 76"/>
                <a:gd name="T37" fmla="*/ 16 h 132"/>
                <a:gd name="T38" fmla="*/ 64 w 76"/>
                <a:gd name="T39" fmla="*/ 9 h 132"/>
                <a:gd name="T40" fmla="*/ 62 w 76"/>
                <a:gd name="T41" fmla="*/ 5 h 132"/>
                <a:gd name="T42" fmla="*/ 61 w 76"/>
                <a:gd name="T43" fmla="*/ 0 h 132"/>
                <a:gd name="T44" fmla="*/ 13 w 76"/>
                <a:gd name="T45" fmla="*/ 4 h 132"/>
                <a:gd name="T46" fmla="*/ 13 w 76"/>
                <a:gd name="T47" fmla="*/ 5 h 132"/>
                <a:gd name="T48" fmla="*/ 17 w 76"/>
                <a:gd name="T49" fmla="*/ 10 h 132"/>
                <a:gd name="T50" fmla="*/ 21 w 76"/>
                <a:gd name="T51" fmla="*/ 13 h 132"/>
                <a:gd name="T52" fmla="*/ 22 w 76"/>
                <a:gd name="T53" fmla="*/ 20 h 132"/>
                <a:gd name="T54" fmla="*/ 19 w 76"/>
                <a:gd name="T55" fmla="*/ 24 h 132"/>
                <a:gd name="T56" fmla="*/ 16 w 76"/>
                <a:gd name="T57" fmla="*/ 27 h 132"/>
                <a:gd name="T58" fmla="*/ 13 w 76"/>
                <a:gd name="T59" fmla="*/ 29 h 132"/>
                <a:gd name="T60" fmla="*/ 7 w 76"/>
                <a:gd name="T61" fmla="*/ 30 h 132"/>
                <a:gd name="T62" fmla="*/ 7 w 76"/>
                <a:gd name="T63" fmla="*/ 35 h 132"/>
                <a:gd name="T64" fmla="*/ 9 w 76"/>
                <a:gd name="T65" fmla="*/ 38 h 132"/>
                <a:gd name="T66" fmla="*/ 7 w 76"/>
                <a:gd name="T67" fmla="*/ 43 h 132"/>
                <a:gd name="T68" fmla="*/ 7 w 76"/>
                <a:gd name="T69" fmla="*/ 46 h 132"/>
                <a:gd name="T70" fmla="*/ 2 w 76"/>
                <a:gd name="T71" fmla="*/ 50 h 132"/>
                <a:gd name="T72" fmla="*/ 2 w 76"/>
                <a:gd name="T73" fmla="*/ 52 h 132"/>
                <a:gd name="T74" fmla="*/ 2 w 76"/>
                <a:gd name="T75" fmla="*/ 55 h 132"/>
                <a:gd name="T76" fmla="*/ 1 w 76"/>
                <a:gd name="T77" fmla="*/ 65 h 132"/>
                <a:gd name="T78" fmla="*/ 9 w 76"/>
                <a:gd name="T79" fmla="*/ 75 h 132"/>
                <a:gd name="T80" fmla="*/ 15 w 76"/>
                <a:gd name="T81" fmla="*/ 80 h 132"/>
                <a:gd name="T82" fmla="*/ 17 w 76"/>
                <a:gd name="T83" fmla="*/ 86 h 132"/>
                <a:gd name="T84" fmla="*/ 20 w 76"/>
                <a:gd name="T85" fmla="*/ 87 h 132"/>
                <a:gd name="T86" fmla="*/ 22 w 76"/>
                <a:gd name="T87" fmla="*/ 87 h 132"/>
                <a:gd name="T88" fmla="*/ 23 w 76"/>
                <a:gd name="T89" fmla="*/ 87 h 132"/>
                <a:gd name="T90" fmla="*/ 26 w 76"/>
                <a:gd name="T91" fmla="*/ 89 h 132"/>
                <a:gd name="T92" fmla="*/ 24 w 76"/>
                <a:gd name="T93" fmla="*/ 100 h 132"/>
                <a:gd name="T94" fmla="*/ 33 w 76"/>
                <a:gd name="T95" fmla="*/ 112 h 132"/>
                <a:gd name="T96" fmla="*/ 37 w 76"/>
                <a:gd name="T97" fmla="*/ 115 h 132"/>
                <a:gd name="T98" fmla="*/ 40 w 76"/>
                <a:gd name="T99" fmla="*/ 117 h 132"/>
                <a:gd name="T100" fmla="*/ 43 w 76"/>
                <a:gd name="T101" fmla="*/ 122 h 132"/>
                <a:gd name="T102" fmla="*/ 41 w 76"/>
                <a:gd name="T103" fmla="*/ 125 h 132"/>
                <a:gd name="T104" fmla="*/ 44 w 76"/>
                <a:gd name="T105" fmla="*/ 130 h 132"/>
                <a:gd name="T106" fmla="*/ 49 w 76"/>
                <a:gd name="T107" fmla="*/ 131 h 132"/>
                <a:gd name="T108" fmla="*/ 58 w 76"/>
                <a:gd name="T109" fmla="*/ 12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6" h="132">
                  <a:moveTo>
                    <a:pt x="58" y="129"/>
                  </a:moveTo>
                  <a:cubicBezTo>
                    <a:pt x="60" y="130"/>
                    <a:pt x="61" y="128"/>
                    <a:pt x="61" y="127"/>
                  </a:cubicBezTo>
                  <a:cubicBezTo>
                    <a:pt x="62" y="125"/>
                    <a:pt x="61" y="125"/>
                    <a:pt x="60" y="122"/>
                  </a:cubicBezTo>
                  <a:cubicBezTo>
                    <a:pt x="59" y="119"/>
                    <a:pt x="66" y="119"/>
                    <a:pt x="67" y="118"/>
                  </a:cubicBezTo>
                  <a:cubicBezTo>
                    <a:pt x="68" y="118"/>
                    <a:pt x="67" y="117"/>
                    <a:pt x="66" y="116"/>
                  </a:cubicBezTo>
                  <a:cubicBezTo>
                    <a:pt x="65" y="115"/>
                    <a:pt x="66" y="114"/>
                    <a:pt x="67" y="113"/>
                  </a:cubicBezTo>
                  <a:cubicBezTo>
                    <a:pt x="68" y="112"/>
                    <a:pt x="67" y="111"/>
                    <a:pt x="67" y="109"/>
                  </a:cubicBezTo>
                  <a:cubicBezTo>
                    <a:pt x="67" y="107"/>
                    <a:pt x="67" y="106"/>
                    <a:pt x="67" y="105"/>
                  </a:cubicBezTo>
                  <a:cubicBezTo>
                    <a:pt x="68" y="104"/>
                    <a:pt x="68" y="103"/>
                    <a:pt x="68" y="102"/>
                  </a:cubicBezTo>
                  <a:cubicBezTo>
                    <a:pt x="68" y="102"/>
                    <a:pt x="67" y="100"/>
                    <a:pt x="69" y="99"/>
                  </a:cubicBezTo>
                  <a:cubicBezTo>
                    <a:pt x="70" y="99"/>
                    <a:pt x="73" y="94"/>
                    <a:pt x="73" y="93"/>
                  </a:cubicBezTo>
                  <a:cubicBezTo>
                    <a:pt x="73" y="92"/>
                    <a:pt x="73" y="91"/>
                    <a:pt x="75" y="90"/>
                  </a:cubicBezTo>
                  <a:cubicBezTo>
                    <a:pt x="76" y="89"/>
                    <a:pt x="75" y="86"/>
                    <a:pt x="74" y="86"/>
                  </a:cubicBezTo>
                  <a:cubicBezTo>
                    <a:pt x="73" y="86"/>
                    <a:pt x="73" y="84"/>
                    <a:pt x="73" y="82"/>
                  </a:cubicBezTo>
                  <a:cubicBezTo>
                    <a:pt x="73" y="79"/>
                    <a:pt x="72" y="81"/>
                    <a:pt x="71" y="79"/>
                  </a:cubicBezTo>
                  <a:cubicBezTo>
                    <a:pt x="71" y="78"/>
                    <a:pt x="72" y="76"/>
                    <a:pt x="72" y="75"/>
                  </a:cubicBezTo>
                  <a:cubicBezTo>
                    <a:pt x="73" y="74"/>
                    <a:pt x="73" y="70"/>
                    <a:pt x="73" y="70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7" y="18"/>
                    <a:pt x="67" y="17"/>
                    <a:pt x="66" y="16"/>
                  </a:cubicBezTo>
                  <a:cubicBezTo>
                    <a:pt x="65" y="14"/>
                    <a:pt x="65" y="12"/>
                    <a:pt x="64" y="9"/>
                  </a:cubicBezTo>
                  <a:cubicBezTo>
                    <a:pt x="62" y="7"/>
                    <a:pt x="62" y="8"/>
                    <a:pt x="62" y="5"/>
                  </a:cubicBezTo>
                  <a:cubicBezTo>
                    <a:pt x="62" y="4"/>
                    <a:pt x="62" y="2"/>
                    <a:pt x="61" y="0"/>
                  </a:cubicBezTo>
                  <a:cubicBezTo>
                    <a:pt x="53" y="1"/>
                    <a:pt x="22" y="3"/>
                    <a:pt x="13" y="4"/>
                  </a:cubicBezTo>
                  <a:cubicBezTo>
                    <a:pt x="13" y="4"/>
                    <a:pt x="13" y="4"/>
                    <a:pt x="13" y="5"/>
                  </a:cubicBezTo>
                  <a:cubicBezTo>
                    <a:pt x="13" y="6"/>
                    <a:pt x="17" y="8"/>
                    <a:pt x="17" y="10"/>
                  </a:cubicBezTo>
                  <a:cubicBezTo>
                    <a:pt x="18" y="12"/>
                    <a:pt x="20" y="12"/>
                    <a:pt x="21" y="13"/>
                  </a:cubicBezTo>
                  <a:cubicBezTo>
                    <a:pt x="22" y="14"/>
                    <a:pt x="22" y="18"/>
                    <a:pt x="22" y="20"/>
                  </a:cubicBezTo>
                  <a:cubicBezTo>
                    <a:pt x="21" y="21"/>
                    <a:pt x="19" y="21"/>
                    <a:pt x="19" y="24"/>
                  </a:cubicBezTo>
                  <a:cubicBezTo>
                    <a:pt x="19" y="27"/>
                    <a:pt x="18" y="27"/>
                    <a:pt x="16" y="27"/>
                  </a:cubicBezTo>
                  <a:cubicBezTo>
                    <a:pt x="15" y="28"/>
                    <a:pt x="14" y="28"/>
                    <a:pt x="13" y="29"/>
                  </a:cubicBezTo>
                  <a:cubicBezTo>
                    <a:pt x="11" y="31"/>
                    <a:pt x="9" y="30"/>
                    <a:pt x="7" y="30"/>
                  </a:cubicBezTo>
                  <a:cubicBezTo>
                    <a:pt x="5" y="30"/>
                    <a:pt x="7" y="33"/>
                    <a:pt x="7" y="35"/>
                  </a:cubicBezTo>
                  <a:cubicBezTo>
                    <a:pt x="7" y="36"/>
                    <a:pt x="9" y="36"/>
                    <a:pt x="9" y="38"/>
                  </a:cubicBezTo>
                  <a:cubicBezTo>
                    <a:pt x="10" y="39"/>
                    <a:pt x="9" y="42"/>
                    <a:pt x="7" y="43"/>
                  </a:cubicBezTo>
                  <a:cubicBezTo>
                    <a:pt x="6" y="43"/>
                    <a:pt x="7" y="44"/>
                    <a:pt x="7" y="46"/>
                  </a:cubicBezTo>
                  <a:cubicBezTo>
                    <a:pt x="7" y="48"/>
                    <a:pt x="3" y="49"/>
                    <a:pt x="2" y="50"/>
                  </a:cubicBezTo>
                  <a:cubicBezTo>
                    <a:pt x="0" y="50"/>
                    <a:pt x="2" y="51"/>
                    <a:pt x="2" y="52"/>
                  </a:cubicBezTo>
                  <a:cubicBezTo>
                    <a:pt x="3" y="52"/>
                    <a:pt x="3" y="54"/>
                    <a:pt x="2" y="55"/>
                  </a:cubicBezTo>
                  <a:cubicBezTo>
                    <a:pt x="0" y="56"/>
                    <a:pt x="1" y="62"/>
                    <a:pt x="1" y="65"/>
                  </a:cubicBezTo>
                  <a:cubicBezTo>
                    <a:pt x="2" y="68"/>
                    <a:pt x="8" y="73"/>
                    <a:pt x="9" y="75"/>
                  </a:cubicBezTo>
                  <a:cubicBezTo>
                    <a:pt x="9" y="77"/>
                    <a:pt x="14" y="79"/>
                    <a:pt x="15" y="80"/>
                  </a:cubicBezTo>
                  <a:cubicBezTo>
                    <a:pt x="16" y="80"/>
                    <a:pt x="16" y="84"/>
                    <a:pt x="17" y="86"/>
                  </a:cubicBezTo>
                  <a:cubicBezTo>
                    <a:pt x="18" y="89"/>
                    <a:pt x="18" y="88"/>
                    <a:pt x="20" y="87"/>
                  </a:cubicBezTo>
                  <a:cubicBezTo>
                    <a:pt x="21" y="86"/>
                    <a:pt x="22" y="87"/>
                    <a:pt x="22" y="87"/>
                  </a:cubicBezTo>
                  <a:cubicBezTo>
                    <a:pt x="22" y="88"/>
                    <a:pt x="23" y="88"/>
                    <a:pt x="23" y="87"/>
                  </a:cubicBezTo>
                  <a:cubicBezTo>
                    <a:pt x="23" y="86"/>
                    <a:pt x="25" y="87"/>
                    <a:pt x="26" y="89"/>
                  </a:cubicBezTo>
                  <a:cubicBezTo>
                    <a:pt x="28" y="90"/>
                    <a:pt x="26" y="95"/>
                    <a:pt x="24" y="100"/>
                  </a:cubicBezTo>
                  <a:cubicBezTo>
                    <a:pt x="21" y="105"/>
                    <a:pt x="32" y="110"/>
                    <a:pt x="33" y="112"/>
                  </a:cubicBezTo>
                  <a:cubicBezTo>
                    <a:pt x="33" y="113"/>
                    <a:pt x="36" y="113"/>
                    <a:pt x="37" y="115"/>
                  </a:cubicBezTo>
                  <a:cubicBezTo>
                    <a:pt x="39" y="116"/>
                    <a:pt x="41" y="115"/>
                    <a:pt x="40" y="117"/>
                  </a:cubicBezTo>
                  <a:cubicBezTo>
                    <a:pt x="40" y="118"/>
                    <a:pt x="42" y="120"/>
                    <a:pt x="43" y="122"/>
                  </a:cubicBezTo>
                  <a:cubicBezTo>
                    <a:pt x="44" y="125"/>
                    <a:pt x="42" y="124"/>
                    <a:pt x="41" y="125"/>
                  </a:cubicBezTo>
                  <a:cubicBezTo>
                    <a:pt x="41" y="126"/>
                    <a:pt x="43" y="128"/>
                    <a:pt x="44" y="130"/>
                  </a:cubicBezTo>
                  <a:cubicBezTo>
                    <a:pt x="45" y="132"/>
                    <a:pt x="48" y="131"/>
                    <a:pt x="49" y="131"/>
                  </a:cubicBezTo>
                  <a:cubicBezTo>
                    <a:pt x="49" y="125"/>
                    <a:pt x="56" y="127"/>
                    <a:pt x="58" y="12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9" name="Freeform 38"/>
            <p:cNvSpPr>
              <a:spLocks/>
            </p:cNvSpPr>
            <p:nvPr/>
          </p:nvSpPr>
          <p:spPr bwMode="auto">
            <a:xfrm>
              <a:off x="5567577" y="1174306"/>
              <a:ext cx="327400" cy="488612"/>
            </a:xfrm>
            <a:custGeom>
              <a:avLst/>
              <a:gdLst>
                <a:gd name="T0" fmla="*/ 60 w 61"/>
                <a:gd name="T1" fmla="*/ 50 h 91"/>
                <a:gd name="T2" fmla="*/ 57 w 61"/>
                <a:gd name="T3" fmla="*/ 49 h 91"/>
                <a:gd name="T4" fmla="*/ 58 w 61"/>
                <a:gd name="T5" fmla="*/ 46 h 91"/>
                <a:gd name="T6" fmla="*/ 56 w 61"/>
                <a:gd name="T7" fmla="*/ 45 h 91"/>
                <a:gd name="T8" fmla="*/ 54 w 61"/>
                <a:gd name="T9" fmla="*/ 46 h 91"/>
                <a:gd name="T10" fmla="*/ 49 w 61"/>
                <a:gd name="T11" fmla="*/ 42 h 91"/>
                <a:gd name="T12" fmla="*/ 49 w 61"/>
                <a:gd name="T13" fmla="*/ 36 h 91"/>
                <a:gd name="T14" fmla="*/ 43 w 61"/>
                <a:gd name="T15" fmla="*/ 36 h 91"/>
                <a:gd name="T16" fmla="*/ 41 w 61"/>
                <a:gd name="T17" fmla="*/ 32 h 91"/>
                <a:gd name="T18" fmla="*/ 33 w 61"/>
                <a:gd name="T19" fmla="*/ 9 h 91"/>
                <a:gd name="T20" fmla="*/ 24 w 61"/>
                <a:gd name="T21" fmla="*/ 1 h 91"/>
                <a:gd name="T22" fmla="*/ 21 w 61"/>
                <a:gd name="T23" fmla="*/ 3 h 91"/>
                <a:gd name="T24" fmla="*/ 13 w 61"/>
                <a:gd name="T25" fmla="*/ 7 h 91"/>
                <a:gd name="T26" fmla="*/ 9 w 61"/>
                <a:gd name="T27" fmla="*/ 3 h 91"/>
                <a:gd name="T28" fmla="*/ 6 w 61"/>
                <a:gd name="T29" fmla="*/ 7 h 91"/>
                <a:gd name="T30" fmla="*/ 1 w 61"/>
                <a:gd name="T31" fmla="*/ 21 h 91"/>
                <a:gd name="T32" fmla="*/ 2 w 61"/>
                <a:gd name="T33" fmla="*/ 28 h 91"/>
                <a:gd name="T34" fmla="*/ 2 w 61"/>
                <a:gd name="T35" fmla="*/ 28 h 91"/>
                <a:gd name="T36" fmla="*/ 19 w 61"/>
                <a:gd name="T37" fmla="*/ 87 h 91"/>
                <a:gd name="T38" fmla="*/ 19 w 61"/>
                <a:gd name="T39" fmla="*/ 87 h 91"/>
                <a:gd name="T40" fmla="*/ 21 w 61"/>
                <a:gd name="T41" fmla="*/ 88 h 91"/>
                <a:gd name="T42" fmla="*/ 24 w 61"/>
                <a:gd name="T43" fmla="*/ 90 h 91"/>
                <a:gd name="T44" fmla="*/ 23 w 61"/>
                <a:gd name="T45" fmla="*/ 87 h 91"/>
                <a:gd name="T46" fmla="*/ 24 w 61"/>
                <a:gd name="T47" fmla="*/ 86 h 91"/>
                <a:gd name="T48" fmla="*/ 25 w 61"/>
                <a:gd name="T49" fmla="*/ 84 h 91"/>
                <a:gd name="T50" fmla="*/ 27 w 61"/>
                <a:gd name="T51" fmla="*/ 86 h 91"/>
                <a:gd name="T52" fmla="*/ 27 w 61"/>
                <a:gd name="T53" fmla="*/ 83 h 91"/>
                <a:gd name="T54" fmla="*/ 28 w 61"/>
                <a:gd name="T55" fmla="*/ 81 h 91"/>
                <a:gd name="T56" fmla="*/ 31 w 61"/>
                <a:gd name="T57" fmla="*/ 82 h 91"/>
                <a:gd name="T58" fmla="*/ 33 w 61"/>
                <a:gd name="T59" fmla="*/ 80 h 91"/>
                <a:gd name="T60" fmla="*/ 32 w 61"/>
                <a:gd name="T61" fmla="*/ 73 h 91"/>
                <a:gd name="T62" fmla="*/ 34 w 61"/>
                <a:gd name="T63" fmla="*/ 72 h 91"/>
                <a:gd name="T64" fmla="*/ 34 w 61"/>
                <a:gd name="T65" fmla="*/ 69 h 91"/>
                <a:gd name="T66" fmla="*/ 35 w 61"/>
                <a:gd name="T67" fmla="*/ 70 h 91"/>
                <a:gd name="T68" fmla="*/ 37 w 61"/>
                <a:gd name="T69" fmla="*/ 71 h 91"/>
                <a:gd name="T70" fmla="*/ 39 w 61"/>
                <a:gd name="T71" fmla="*/ 72 h 91"/>
                <a:gd name="T72" fmla="*/ 41 w 61"/>
                <a:gd name="T73" fmla="*/ 71 h 91"/>
                <a:gd name="T74" fmla="*/ 40 w 61"/>
                <a:gd name="T75" fmla="*/ 68 h 91"/>
                <a:gd name="T76" fmla="*/ 41 w 61"/>
                <a:gd name="T77" fmla="*/ 70 h 91"/>
                <a:gd name="T78" fmla="*/ 43 w 61"/>
                <a:gd name="T79" fmla="*/ 70 h 91"/>
                <a:gd name="T80" fmla="*/ 45 w 61"/>
                <a:gd name="T81" fmla="*/ 68 h 91"/>
                <a:gd name="T82" fmla="*/ 45 w 61"/>
                <a:gd name="T83" fmla="*/ 66 h 91"/>
                <a:gd name="T84" fmla="*/ 42 w 61"/>
                <a:gd name="T85" fmla="*/ 65 h 91"/>
                <a:gd name="T86" fmla="*/ 42 w 61"/>
                <a:gd name="T87" fmla="*/ 65 h 91"/>
                <a:gd name="T88" fmla="*/ 45 w 61"/>
                <a:gd name="T89" fmla="*/ 64 h 91"/>
                <a:gd name="T90" fmla="*/ 46 w 61"/>
                <a:gd name="T91" fmla="*/ 66 h 91"/>
                <a:gd name="T92" fmla="*/ 48 w 61"/>
                <a:gd name="T93" fmla="*/ 66 h 91"/>
                <a:gd name="T94" fmla="*/ 49 w 61"/>
                <a:gd name="T95" fmla="*/ 64 h 91"/>
                <a:gd name="T96" fmla="*/ 50 w 61"/>
                <a:gd name="T97" fmla="*/ 61 h 91"/>
                <a:gd name="T98" fmla="*/ 51 w 61"/>
                <a:gd name="T99" fmla="*/ 61 h 91"/>
                <a:gd name="T100" fmla="*/ 53 w 61"/>
                <a:gd name="T101" fmla="*/ 61 h 91"/>
                <a:gd name="T102" fmla="*/ 54 w 61"/>
                <a:gd name="T103" fmla="*/ 59 h 91"/>
                <a:gd name="T104" fmla="*/ 56 w 61"/>
                <a:gd name="T105" fmla="*/ 56 h 91"/>
                <a:gd name="T106" fmla="*/ 60 w 61"/>
                <a:gd name="T107" fmla="*/ 54 h 91"/>
                <a:gd name="T108" fmla="*/ 60 w 61"/>
                <a:gd name="T109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" h="91">
                  <a:moveTo>
                    <a:pt x="60" y="50"/>
                  </a:moveTo>
                  <a:cubicBezTo>
                    <a:pt x="58" y="50"/>
                    <a:pt x="56" y="51"/>
                    <a:pt x="57" y="49"/>
                  </a:cubicBezTo>
                  <a:cubicBezTo>
                    <a:pt x="58" y="47"/>
                    <a:pt x="59" y="46"/>
                    <a:pt x="58" y="46"/>
                  </a:cubicBezTo>
                  <a:cubicBezTo>
                    <a:pt x="57" y="45"/>
                    <a:pt x="56" y="45"/>
                    <a:pt x="56" y="45"/>
                  </a:cubicBezTo>
                  <a:cubicBezTo>
                    <a:pt x="56" y="45"/>
                    <a:pt x="55" y="46"/>
                    <a:pt x="54" y="46"/>
                  </a:cubicBezTo>
                  <a:cubicBezTo>
                    <a:pt x="54" y="47"/>
                    <a:pt x="50" y="43"/>
                    <a:pt x="49" y="42"/>
                  </a:cubicBezTo>
                  <a:cubicBezTo>
                    <a:pt x="49" y="41"/>
                    <a:pt x="50" y="38"/>
                    <a:pt x="49" y="36"/>
                  </a:cubicBezTo>
                  <a:cubicBezTo>
                    <a:pt x="47" y="34"/>
                    <a:pt x="45" y="37"/>
                    <a:pt x="43" y="36"/>
                  </a:cubicBezTo>
                  <a:cubicBezTo>
                    <a:pt x="41" y="35"/>
                    <a:pt x="41" y="32"/>
                    <a:pt x="41" y="32"/>
                  </a:cubicBezTo>
                  <a:cubicBezTo>
                    <a:pt x="41" y="32"/>
                    <a:pt x="34" y="11"/>
                    <a:pt x="33" y="9"/>
                  </a:cubicBezTo>
                  <a:cubicBezTo>
                    <a:pt x="32" y="6"/>
                    <a:pt x="27" y="2"/>
                    <a:pt x="24" y="1"/>
                  </a:cubicBezTo>
                  <a:cubicBezTo>
                    <a:pt x="22" y="0"/>
                    <a:pt x="22" y="1"/>
                    <a:pt x="21" y="3"/>
                  </a:cubicBezTo>
                  <a:cubicBezTo>
                    <a:pt x="20" y="4"/>
                    <a:pt x="14" y="8"/>
                    <a:pt x="13" y="7"/>
                  </a:cubicBezTo>
                  <a:cubicBezTo>
                    <a:pt x="11" y="6"/>
                    <a:pt x="10" y="4"/>
                    <a:pt x="9" y="3"/>
                  </a:cubicBezTo>
                  <a:cubicBezTo>
                    <a:pt x="8" y="2"/>
                    <a:pt x="7" y="5"/>
                    <a:pt x="6" y="7"/>
                  </a:cubicBezTo>
                  <a:cubicBezTo>
                    <a:pt x="5" y="9"/>
                    <a:pt x="3" y="19"/>
                    <a:pt x="1" y="21"/>
                  </a:cubicBezTo>
                  <a:cubicBezTo>
                    <a:pt x="0" y="24"/>
                    <a:pt x="2" y="25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19" y="87"/>
                    <a:pt x="19" y="87"/>
                    <a:pt x="19" y="87"/>
                  </a:cubicBezTo>
                  <a:cubicBezTo>
                    <a:pt x="21" y="87"/>
                    <a:pt x="20" y="90"/>
                    <a:pt x="21" y="88"/>
                  </a:cubicBezTo>
                  <a:cubicBezTo>
                    <a:pt x="23" y="87"/>
                    <a:pt x="23" y="91"/>
                    <a:pt x="24" y="90"/>
                  </a:cubicBezTo>
                  <a:cubicBezTo>
                    <a:pt x="24" y="89"/>
                    <a:pt x="23" y="88"/>
                    <a:pt x="23" y="87"/>
                  </a:cubicBezTo>
                  <a:cubicBezTo>
                    <a:pt x="24" y="87"/>
                    <a:pt x="24" y="87"/>
                    <a:pt x="24" y="86"/>
                  </a:cubicBezTo>
                  <a:cubicBezTo>
                    <a:pt x="23" y="85"/>
                    <a:pt x="24" y="83"/>
                    <a:pt x="25" y="84"/>
                  </a:cubicBezTo>
                  <a:cubicBezTo>
                    <a:pt x="26" y="85"/>
                    <a:pt x="26" y="86"/>
                    <a:pt x="27" y="86"/>
                  </a:cubicBezTo>
                  <a:cubicBezTo>
                    <a:pt x="27" y="85"/>
                    <a:pt x="28" y="85"/>
                    <a:pt x="27" y="83"/>
                  </a:cubicBezTo>
                  <a:cubicBezTo>
                    <a:pt x="27" y="82"/>
                    <a:pt x="27" y="82"/>
                    <a:pt x="28" y="81"/>
                  </a:cubicBezTo>
                  <a:cubicBezTo>
                    <a:pt x="29" y="81"/>
                    <a:pt x="29" y="82"/>
                    <a:pt x="31" y="82"/>
                  </a:cubicBezTo>
                  <a:cubicBezTo>
                    <a:pt x="33" y="81"/>
                    <a:pt x="33" y="81"/>
                    <a:pt x="33" y="80"/>
                  </a:cubicBezTo>
                  <a:cubicBezTo>
                    <a:pt x="32" y="79"/>
                    <a:pt x="31" y="75"/>
                    <a:pt x="32" y="73"/>
                  </a:cubicBezTo>
                  <a:cubicBezTo>
                    <a:pt x="34" y="70"/>
                    <a:pt x="34" y="73"/>
                    <a:pt x="34" y="72"/>
                  </a:cubicBezTo>
                  <a:cubicBezTo>
                    <a:pt x="33" y="70"/>
                    <a:pt x="34" y="71"/>
                    <a:pt x="34" y="69"/>
                  </a:cubicBezTo>
                  <a:cubicBezTo>
                    <a:pt x="34" y="67"/>
                    <a:pt x="35" y="69"/>
                    <a:pt x="35" y="70"/>
                  </a:cubicBezTo>
                  <a:cubicBezTo>
                    <a:pt x="36" y="70"/>
                    <a:pt x="36" y="72"/>
                    <a:pt x="37" y="71"/>
                  </a:cubicBezTo>
                  <a:cubicBezTo>
                    <a:pt x="38" y="71"/>
                    <a:pt x="37" y="71"/>
                    <a:pt x="39" y="72"/>
                  </a:cubicBezTo>
                  <a:cubicBezTo>
                    <a:pt x="40" y="72"/>
                    <a:pt x="42" y="72"/>
                    <a:pt x="41" y="71"/>
                  </a:cubicBezTo>
                  <a:cubicBezTo>
                    <a:pt x="40" y="70"/>
                    <a:pt x="39" y="69"/>
                    <a:pt x="40" y="68"/>
                  </a:cubicBezTo>
                  <a:cubicBezTo>
                    <a:pt x="41" y="68"/>
                    <a:pt x="41" y="69"/>
                    <a:pt x="41" y="70"/>
                  </a:cubicBezTo>
                  <a:cubicBezTo>
                    <a:pt x="42" y="70"/>
                    <a:pt x="43" y="70"/>
                    <a:pt x="43" y="70"/>
                  </a:cubicBezTo>
                  <a:cubicBezTo>
                    <a:pt x="43" y="70"/>
                    <a:pt x="44" y="70"/>
                    <a:pt x="45" y="68"/>
                  </a:cubicBezTo>
                  <a:cubicBezTo>
                    <a:pt x="45" y="67"/>
                    <a:pt x="46" y="67"/>
                    <a:pt x="45" y="66"/>
                  </a:cubicBezTo>
                  <a:cubicBezTo>
                    <a:pt x="44" y="66"/>
                    <a:pt x="43" y="65"/>
                    <a:pt x="42" y="65"/>
                  </a:cubicBezTo>
                  <a:cubicBezTo>
                    <a:pt x="42" y="66"/>
                    <a:pt x="40" y="66"/>
                    <a:pt x="42" y="65"/>
                  </a:cubicBezTo>
                  <a:cubicBezTo>
                    <a:pt x="43" y="64"/>
                    <a:pt x="44" y="63"/>
                    <a:pt x="45" y="64"/>
                  </a:cubicBezTo>
                  <a:cubicBezTo>
                    <a:pt x="46" y="65"/>
                    <a:pt x="44" y="65"/>
                    <a:pt x="46" y="66"/>
                  </a:cubicBezTo>
                  <a:cubicBezTo>
                    <a:pt x="47" y="67"/>
                    <a:pt x="47" y="67"/>
                    <a:pt x="48" y="66"/>
                  </a:cubicBezTo>
                  <a:cubicBezTo>
                    <a:pt x="48" y="64"/>
                    <a:pt x="48" y="64"/>
                    <a:pt x="49" y="64"/>
                  </a:cubicBezTo>
                  <a:cubicBezTo>
                    <a:pt x="50" y="64"/>
                    <a:pt x="50" y="63"/>
                    <a:pt x="50" y="61"/>
                  </a:cubicBezTo>
                  <a:cubicBezTo>
                    <a:pt x="50" y="60"/>
                    <a:pt x="50" y="60"/>
                    <a:pt x="51" y="61"/>
                  </a:cubicBezTo>
                  <a:cubicBezTo>
                    <a:pt x="52" y="62"/>
                    <a:pt x="52" y="62"/>
                    <a:pt x="53" y="61"/>
                  </a:cubicBezTo>
                  <a:cubicBezTo>
                    <a:pt x="53" y="60"/>
                    <a:pt x="53" y="60"/>
                    <a:pt x="54" y="59"/>
                  </a:cubicBezTo>
                  <a:cubicBezTo>
                    <a:pt x="56" y="57"/>
                    <a:pt x="55" y="56"/>
                    <a:pt x="56" y="56"/>
                  </a:cubicBezTo>
                  <a:cubicBezTo>
                    <a:pt x="58" y="56"/>
                    <a:pt x="58" y="56"/>
                    <a:pt x="60" y="54"/>
                  </a:cubicBezTo>
                  <a:cubicBezTo>
                    <a:pt x="61" y="53"/>
                    <a:pt x="61" y="51"/>
                    <a:pt x="60" y="5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0" name="Freeform 39"/>
            <p:cNvSpPr>
              <a:spLocks/>
            </p:cNvSpPr>
            <p:nvPr/>
          </p:nvSpPr>
          <p:spPr bwMode="auto">
            <a:xfrm>
              <a:off x="5524786" y="1324571"/>
              <a:ext cx="144295" cy="451792"/>
            </a:xfrm>
            <a:custGeom>
              <a:avLst/>
              <a:gdLst>
                <a:gd name="T0" fmla="*/ 17 w 27"/>
                <a:gd name="T1" fmla="*/ 76 h 84"/>
                <a:gd name="T2" fmla="*/ 18 w 27"/>
                <a:gd name="T3" fmla="*/ 84 h 84"/>
                <a:gd name="T4" fmla="*/ 19 w 27"/>
                <a:gd name="T5" fmla="*/ 83 h 84"/>
                <a:gd name="T6" fmla="*/ 21 w 27"/>
                <a:gd name="T7" fmla="*/ 80 h 84"/>
                <a:gd name="T8" fmla="*/ 22 w 27"/>
                <a:gd name="T9" fmla="*/ 75 h 84"/>
                <a:gd name="T10" fmla="*/ 25 w 27"/>
                <a:gd name="T11" fmla="*/ 69 h 84"/>
                <a:gd name="T12" fmla="*/ 25 w 27"/>
                <a:gd name="T13" fmla="*/ 66 h 84"/>
                <a:gd name="T14" fmla="*/ 25 w 27"/>
                <a:gd name="T15" fmla="*/ 63 h 84"/>
                <a:gd name="T16" fmla="*/ 27 w 27"/>
                <a:gd name="T17" fmla="*/ 59 h 84"/>
                <a:gd name="T18" fmla="*/ 10 w 27"/>
                <a:gd name="T19" fmla="*/ 0 h 84"/>
                <a:gd name="T20" fmla="*/ 7 w 27"/>
                <a:gd name="T21" fmla="*/ 5 h 84"/>
                <a:gd name="T22" fmla="*/ 8 w 27"/>
                <a:gd name="T23" fmla="*/ 8 h 84"/>
                <a:gd name="T24" fmla="*/ 8 w 27"/>
                <a:gd name="T25" fmla="*/ 12 h 84"/>
                <a:gd name="T26" fmla="*/ 10 w 27"/>
                <a:gd name="T27" fmla="*/ 16 h 84"/>
                <a:gd name="T28" fmla="*/ 7 w 27"/>
                <a:gd name="T29" fmla="*/ 21 h 84"/>
                <a:gd name="T30" fmla="*/ 5 w 27"/>
                <a:gd name="T31" fmla="*/ 26 h 84"/>
                <a:gd name="T32" fmla="*/ 4 w 27"/>
                <a:gd name="T33" fmla="*/ 29 h 84"/>
                <a:gd name="T34" fmla="*/ 3 w 27"/>
                <a:gd name="T35" fmla="*/ 31 h 84"/>
                <a:gd name="T36" fmla="*/ 1 w 27"/>
                <a:gd name="T37" fmla="*/ 31 h 84"/>
                <a:gd name="T38" fmla="*/ 0 w 27"/>
                <a:gd name="T39" fmla="*/ 33 h 84"/>
                <a:gd name="T40" fmla="*/ 13 w 27"/>
                <a:gd name="T41" fmla="*/ 72 h 84"/>
                <a:gd name="T42" fmla="*/ 17 w 27"/>
                <a:gd name="T43" fmla="*/ 7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" h="84">
                  <a:moveTo>
                    <a:pt x="17" y="76"/>
                  </a:moveTo>
                  <a:cubicBezTo>
                    <a:pt x="18" y="77"/>
                    <a:pt x="17" y="82"/>
                    <a:pt x="18" y="84"/>
                  </a:cubicBezTo>
                  <a:cubicBezTo>
                    <a:pt x="19" y="84"/>
                    <a:pt x="19" y="84"/>
                    <a:pt x="19" y="83"/>
                  </a:cubicBezTo>
                  <a:cubicBezTo>
                    <a:pt x="21" y="82"/>
                    <a:pt x="21" y="82"/>
                    <a:pt x="21" y="80"/>
                  </a:cubicBezTo>
                  <a:cubicBezTo>
                    <a:pt x="21" y="78"/>
                    <a:pt x="23" y="77"/>
                    <a:pt x="22" y="75"/>
                  </a:cubicBezTo>
                  <a:cubicBezTo>
                    <a:pt x="21" y="74"/>
                    <a:pt x="26" y="69"/>
                    <a:pt x="25" y="69"/>
                  </a:cubicBezTo>
                  <a:cubicBezTo>
                    <a:pt x="24" y="68"/>
                    <a:pt x="25" y="68"/>
                    <a:pt x="25" y="66"/>
                  </a:cubicBezTo>
                  <a:cubicBezTo>
                    <a:pt x="24" y="63"/>
                    <a:pt x="23" y="64"/>
                    <a:pt x="25" y="63"/>
                  </a:cubicBezTo>
                  <a:cubicBezTo>
                    <a:pt x="26" y="62"/>
                    <a:pt x="26" y="60"/>
                    <a:pt x="27" y="59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3"/>
                    <a:pt x="8" y="4"/>
                    <a:pt x="7" y="5"/>
                  </a:cubicBezTo>
                  <a:cubicBezTo>
                    <a:pt x="6" y="7"/>
                    <a:pt x="8" y="7"/>
                    <a:pt x="8" y="8"/>
                  </a:cubicBezTo>
                  <a:cubicBezTo>
                    <a:pt x="9" y="9"/>
                    <a:pt x="6" y="10"/>
                    <a:pt x="8" y="12"/>
                  </a:cubicBezTo>
                  <a:cubicBezTo>
                    <a:pt x="11" y="15"/>
                    <a:pt x="9" y="15"/>
                    <a:pt x="10" y="16"/>
                  </a:cubicBezTo>
                  <a:cubicBezTo>
                    <a:pt x="10" y="17"/>
                    <a:pt x="8" y="19"/>
                    <a:pt x="7" y="21"/>
                  </a:cubicBezTo>
                  <a:cubicBezTo>
                    <a:pt x="6" y="22"/>
                    <a:pt x="4" y="24"/>
                    <a:pt x="5" y="26"/>
                  </a:cubicBezTo>
                  <a:cubicBezTo>
                    <a:pt x="6" y="29"/>
                    <a:pt x="4" y="28"/>
                    <a:pt x="4" y="29"/>
                  </a:cubicBezTo>
                  <a:cubicBezTo>
                    <a:pt x="4" y="30"/>
                    <a:pt x="3" y="31"/>
                    <a:pt x="3" y="31"/>
                  </a:cubicBezTo>
                  <a:cubicBezTo>
                    <a:pt x="3" y="31"/>
                    <a:pt x="2" y="27"/>
                    <a:pt x="1" y="31"/>
                  </a:cubicBezTo>
                  <a:cubicBezTo>
                    <a:pt x="1" y="32"/>
                    <a:pt x="1" y="32"/>
                    <a:pt x="0" y="33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13" y="72"/>
                    <a:pt x="16" y="76"/>
                    <a:pt x="17" y="7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1" name="Freeform 40"/>
            <p:cNvSpPr>
              <a:spLocks/>
            </p:cNvSpPr>
            <p:nvPr/>
          </p:nvSpPr>
          <p:spPr bwMode="auto">
            <a:xfrm>
              <a:off x="5455126" y="1501705"/>
              <a:ext cx="166188" cy="339342"/>
            </a:xfrm>
            <a:custGeom>
              <a:avLst/>
              <a:gdLst>
                <a:gd name="T0" fmla="*/ 9 w 31"/>
                <a:gd name="T1" fmla="*/ 8 h 63"/>
                <a:gd name="T2" fmla="*/ 8 w 31"/>
                <a:gd name="T3" fmla="*/ 15 h 63"/>
                <a:gd name="T4" fmla="*/ 10 w 31"/>
                <a:gd name="T5" fmla="*/ 19 h 63"/>
                <a:gd name="T6" fmla="*/ 5 w 31"/>
                <a:gd name="T7" fmla="*/ 28 h 63"/>
                <a:gd name="T8" fmla="*/ 5 w 31"/>
                <a:gd name="T9" fmla="*/ 35 h 63"/>
                <a:gd name="T10" fmla="*/ 4 w 31"/>
                <a:gd name="T11" fmla="*/ 48 h 63"/>
                <a:gd name="T12" fmla="*/ 5 w 31"/>
                <a:gd name="T13" fmla="*/ 55 h 63"/>
                <a:gd name="T14" fmla="*/ 4 w 31"/>
                <a:gd name="T15" fmla="*/ 59 h 63"/>
                <a:gd name="T16" fmla="*/ 6 w 31"/>
                <a:gd name="T17" fmla="*/ 63 h 63"/>
                <a:gd name="T18" fmla="*/ 23 w 31"/>
                <a:gd name="T19" fmla="*/ 59 h 63"/>
                <a:gd name="T20" fmla="*/ 26 w 31"/>
                <a:gd name="T21" fmla="*/ 58 h 63"/>
                <a:gd name="T22" fmla="*/ 31 w 31"/>
                <a:gd name="T23" fmla="*/ 51 h 63"/>
                <a:gd name="T24" fmla="*/ 30 w 31"/>
                <a:gd name="T25" fmla="*/ 43 h 63"/>
                <a:gd name="T26" fmla="*/ 26 w 31"/>
                <a:gd name="T27" fmla="*/ 39 h 63"/>
                <a:gd name="T28" fmla="*/ 13 w 31"/>
                <a:gd name="T29" fmla="*/ 0 h 63"/>
                <a:gd name="T30" fmla="*/ 10 w 31"/>
                <a:gd name="T31" fmla="*/ 0 h 63"/>
                <a:gd name="T32" fmla="*/ 9 w 31"/>
                <a:gd name="T33" fmla="*/ 6 h 63"/>
                <a:gd name="T34" fmla="*/ 9 w 31"/>
                <a:gd name="T35" fmla="*/ 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" h="63">
                  <a:moveTo>
                    <a:pt x="9" y="8"/>
                  </a:moveTo>
                  <a:cubicBezTo>
                    <a:pt x="9" y="9"/>
                    <a:pt x="7" y="13"/>
                    <a:pt x="8" y="15"/>
                  </a:cubicBezTo>
                  <a:cubicBezTo>
                    <a:pt x="9" y="16"/>
                    <a:pt x="11" y="18"/>
                    <a:pt x="10" y="19"/>
                  </a:cubicBezTo>
                  <a:cubicBezTo>
                    <a:pt x="9" y="20"/>
                    <a:pt x="0" y="26"/>
                    <a:pt x="5" y="28"/>
                  </a:cubicBezTo>
                  <a:cubicBezTo>
                    <a:pt x="10" y="30"/>
                    <a:pt x="5" y="33"/>
                    <a:pt x="5" y="35"/>
                  </a:cubicBezTo>
                  <a:cubicBezTo>
                    <a:pt x="4" y="37"/>
                    <a:pt x="2" y="44"/>
                    <a:pt x="4" y="48"/>
                  </a:cubicBezTo>
                  <a:cubicBezTo>
                    <a:pt x="5" y="52"/>
                    <a:pt x="5" y="53"/>
                    <a:pt x="5" y="55"/>
                  </a:cubicBezTo>
                  <a:cubicBezTo>
                    <a:pt x="5" y="56"/>
                    <a:pt x="3" y="57"/>
                    <a:pt x="4" y="59"/>
                  </a:cubicBezTo>
                  <a:cubicBezTo>
                    <a:pt x="5" y="61"/>
                    <a:pt x="5" y="63"/>
                    <a:pt x="6" y="63"/>
                  </a:cubicBezTo>
                  <a:cubicBezTo>
                    <a:pt x="6" y="63"/>
                    <a:pt x="20" y="60"/>
                    <a:pt x="23" y="59"/>
                  </a:cubicBezTo>
                  <a:cubicBezTo>
                    <a:pt x="25" y="59"/>
                    <a:pt x="25" y="59"/>
                    <a:pt x="26" y="58"/>
                  </a:cubicBezTo>
                  <a:cubicBezTo>
                    <a:pt x="27" y="56"/>
                    <a:pt x="31" y="51"/>
                    <a:pt x="31" y="51"/>
                  </a:cubicBezTo>
                  <a:cubicBezTo>
                    <a:pt x="30" y="49"/>
                    <a:pt x="31" y="44"/>
                    <a:pt x="30" y="43"/>
                  </a:cubicBezTo>
                  <a:cubicBezTo>
                    <a:pt x="29" y="43"/>
                    <a:pt x="26" y="39"/>
                    <a:pt x="26" y="39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9" y="4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2" name="Freeform 41"/>
            <p:cNvSpPr>
              <a:spLocks/>
            </p:cNvSpPr>
            <p:nvPr/>
          </p:nvSpPr>
          <p:spPr bwMode="auto">
            <a:xfrm>
              <a:off x="5341681" y="1534545"/>
              <a:ext cx="172159" cy="327400"/>
            </a:xfrm>
            <a:custGeom>
              <a:avLst/>
              <a:gdLst>
                <a:gd name="T0" fmla="*/ 1 w 32"/>
                <a:gd name="T1" fmla="*/ 13 h 61"/>
                <a:gd name="T2" fmla="*/ 1 w 32"/>
                <a:gd name="T3" fmla="*/ 18 h 61"/>
                <a:gd name="T4" fmla="*/ 3 w 32"/>
                <a:gd name="T5" fmla="*/ 21 h 61"/>
                <a:gd name="T6" fmla="*/ 5 w 32"/>
                <a:gd name="T7" fmla="*/ 26 h 61"/>
                <a:gd name="T8" fmla="*/ 5 w 32"/>
                <a:gd name="T9" fmla="*/ 31 h 61"/>
                <a:gd name="T10" fmla="*/ 6 w 32"/>
                <a:gd name="T11" fmla="*/ 37 h 61"/>
                <a:gd name="T12" fmla="*/ 7 w 32"/>
                <a:gd name="T13" fmla="*/ 42 h 61"/>
                <a:gd name="T14" fmla="*/ 9 w 32"/>
                <a:gd name="T15" fmla="*/ 42 h 61"/>
                <a:gd name="T16" fmla="*/ 12 w 32"/>
                <a:gd name="T17" fmla="*/ 49 h 61"/>
                <a:gd name="T18" fmla="*/ 14 w 32"/>
                <a:gd name="T19" fmla="*/ 60 h 61"/>
                <a:gd name="T20" fmla="*/ 27 w 32"/>
                <a:gd name="T21" fmla="*/ 57 h 61"/>
                <a:gd name="T22" fmla="*/ 25 w 32"/>
                <a:gd name="T23" fmla="*/ 53 h 61"/>
                <a:gd name="T24" fmla="*/ 26 w 32"/>
                <a:gd name="T25" fmla="*/ 49 h 61"/>
                <a:gd name="T26" fmla="*/ 25 w 32"/>
                <a:gd name="T27" fmla="*/ 42 h 61"/>
                <a:gd name="T28" fmla="*/ 26 w 32"/>
                <a:gd name="T29" fmla="*/ 29 h 61"/>
                <a:gd name="T30" fmla="*/ 26 w 32"/>
                <a:gd name="T31" fmla="*/ 22 h 61"/>
                <a:gd name="T32" fmla="*/ 31 w 32"/>
                <a:gd name="T33" fmla="*/ 13 h 61"/>
                <a:gd name="T34" fmla="*/ 29 w 32"/>
                <a:gd name="T35" fmla="*/ 9 h 61"/>
                <a:gd name="T36" fmla="*/ 30 w 32"/>
                <a:gd name="T37" fmla="*/ 2 h 61"/>
                <a:gd name="T38" fmla="*/ 30 w 32"/>
                <a:gd name="T39" fmla="*/ 0 h 61"/>
                <a:gd name="T40" fmla="*/ 0 w 32"/>
                <a:gd name="T41" fmla="*/ 9 h 61"/>
                <a:gd name="T42" fmla="*/ 1 w 32"/>
                <a:gd name="T43" fmla="*/ 1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61">
                  <a:moveTo>
                    <a:pt x="1" y="13"/>
                  </a:moveTo>
                  <a:cubicBezTo>
                    <a:pt x="1" y="14"/>
                    <a:pt x="1" y="16"/>
                    <a:pt x="1" y="18"/>
                  </a:cubicBezTo>
                  <a:cubicBezTo>
                    <a:pt x="2" y="20"/>
                    <a:pt x="3" y="20"/>
                    <a:pt x="3" y="21"/>
                  </a:cubicBezTo>
                  <a:cubicBezTo>
                    <a:pt x="4" y="22"/>
                    <a:pt x="5" y="25"/>
                    <a:pt x="5" y="26"/>
                  </a:cubicBezTo>
                  <a:cubicBezTo>
                    <a:pt x="5" y="28"/>
                    <a:pt x="4" y="29"/>
                    <a:pt x="5" y="31"/>
                  </a:cubicBezTo>
                  <a:cubicBezTo>
                    <a:pt x="5" y="33"/>
                    <a:pt x="6" y="36"/>
                    <a:pt x="6" y="37"/>
                  </a:cubicBezTo>
                  <a:cubicBezTo>
                    <a:pt x="6" y="38"/>
                    <a:pt x="6" y="41"/>
                    <a:pt x="7" y="42"/>
                  </a:cubicBezTo>
                  <a:cubicBezTo>
                    <a:pt x="9" y="42"/>
                    <a:pt x="9" y="40"/>
                    <a:pt x="9" y="42"/>
                  </a:cubicBezTo>
                  <a:cubicBezTo>
                    <a:pt x="10" y="43"/>
                    <a:pt x="11" y="46"/>
                    <a:pt x="12" y="49"/>
                  </a:cubicBezTo>
                  <a:cubicBezTo>
                    <a:pt x="12" y="52"/>
                    <a:pt x="14" y="60"/>
                    <a:pt x="14" y="60"/>
                  </a:cubicBezTo>
                  <a:cubicBezTo>
                    <a:pt x="14" y="61"/>
                    <a:pt x="27" y="57"/>
                    <a:pt x="27" y="57"/>
                  </a:cubicBezTo>
                  <a:cubicBezTo>
                    <a:pt x="26" y="57"/>
                    <a:pt x="26" y="55"/>
                    <a:pt x="25" y="53"/>
                  </a:cubicBezTo>
                  <a:cubicBezTo>
                    <a:pt x="24" y="51"/>
                    <a:pt x="26" y="50"/>
                    <a:pt x="26" y="49"/>
                  </a:cubicBezTo>
                  <a:cubicBezTo>
                    <a:pt x="26" y="47"/>
                    <a:pt x="26" y="46"/>
                    <a:pt x="25" y="42"/>
                  </a:cubicBezTo>
                  <a:cubicBezTo>
                    <a:pt x="23" y="38"/>
                    <a:pt x="25" y="31"/>
                    <a:pt x="26" y="29"/>
                  </a:cubicBezTo>
                  <a:cubicBezTo>
                    <a:pt x="26" y="27"/>
                    <a:pt x="31" y="24"/>
                    <a:pt x="26" y="22"/>
                  </a:cubicBezTo>
                  <a:cubicBezTo>
                    <a:pt x="21" y="20"/>
                    <a:pt x="30" y="14"/>
                    <a:pt x="31" y="13"/>
                  </a:cubicBezTo>
                  <a:cubicBezTo>
                    <a:pt x="32" y="12"/>
                    <a:pt x="30" y="10"/>
                    <a:pt x="29" y="9"/>
                  </a:cubicBezTo>
                  <a:cubicBezTo>
                    <a:pt x="28" y="7"/>
                    <a:pt x="30" y="3"/>
                    <a:pt x="30" y="2"/>
                  </a:cubicBezTo>
                  <a:cubicBezTo>
                    <a:pt x="30" y="1"/>
                    <a:pt x="30" y="0"/>
                    <a:pt x="30" y="0"/>
                  </a:cubicBezTo>
                  <a:cubicBezTo>
                    <a:pt x="30" y="1"/>
                    <a:pt x="14" y="5"/>
                    <a:pt x="0" y="9"/>
                  </a:cubicBezTo>
                  <a:cubicBezTo>
                    <a:pt x="0" y="10"/>
                    <a:pt x="0" y="13"/>
                    <a:pt x="1" y="1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3" name="Freeform 42"/>
            <p:cNvSpPr>
              <a:spLocks/>
            </p:cNvSpPr>
            <p:nvPr/>
          </p:nvSpPr>
          <p:spPr bwMode="auto">
            <a:xfrm>
              <a:off x="5417311" y="1776362"/>
              <a:ext cx="343322" cy="182110"/>
            </a:xfrm>
            <a:custGeom>
              <a:avLst/>
              <a:gdLst>
                <a:gd name="T0" fmla="*/ 62 w 64"/>
                <a:gd name="T1" fmla="*/ 20 h 34"/>
                <a:gd name="T2" fmla="*/ 59 w 64"/>
                <a:gd name="T3" fmla="*/ 16 h 34"/>
                <a:gd name="T4" fmla="*/ 55 w 64"/>
                <a:gd name="T5" fmla="*/ 16 h 34"/>
                <a:gd name="T6" fmla="*/ 56 w 64"/>
                <a:gd name="T7" fmla="*/ 17 h 34"/>
                <a:gd name="T8" fmla="*/ 58 w 64"/>
                <a:gd name="T9" fmla="*/ 18 h 34"/>
                <a:gd name="T10" fmla="*/ 59 w 64"/>
                <a:gd name="T11" fmla="*/ 20 h 34"/>
                <a:gd name="T12" fmla="*/ 61 w 64"/>
                <a:gd name="T13" fmla="*/ 21 h 34"/>
                <a:gd name="T14" fmla="*/ 58 w 64"/>
                <a:gd name="T15" fmla="*/ 23 h 34"/>
                <a:gd name="T16" fmla="*/ 56 w 64"/>
                <a:gd name="T17" fmla="*/ 24 h 34"/>
                <a:gd name="T18" fmla="*/ 53 w 64"/>
                <a:gd name="T19" fmla="*/ 24 h 34"/>
                <a:gd name="T20" fmla="*/ 52 w 64"/>
                <a:gd name="T21" fmla="*/ 23 h 34"/>
                <a:gd name="T22" fmla="*/ 50 w 64"/>
                <a:gd name="T23" fmla="*/ 21 h 34"/>
                <a:gd name="T24" fmla="*/ 48 w 64"/>
                <a:gd name="T25" fmla="*/ 20 h 34"/>
                <a:gd name="T26" fmla="*/ 49 w 64"/>
                <a:gd name="T27" fmla="*/ 18 h 34"/>
                <a:gd name="T28" fmla="*/ 42 w 64"/>
                <a:gd name="T29" fmla="*/ 15 h 34"/>
                <a:gd name="T30" fmla="*/ 41 w 64"/>
                <a:gd name="T31" fmla="*/ 13 h 34"/>
                <a:gd name="T32" fmla="*/ 43 w 64"/>
                <a:gd name="T33" fmla="*/ 8 h 34"/>
                <a:gd name="T34" fmla="*/ 45 w 64"/>
                <a:gd name="T35" fmla="*/ 6 h 34"/>
                <a:gd name="T36" fmla="*/ 44 w 64"/>
                <a:gd name="T37" fmla="*/ 5 h 34"/>
                <a:gd name="T38" fmla="*/ 41 w 64"/>
                <a:gd name="T39" fmla="*/ 4 h 34"/>
                <a:gd name="T40" fmla="*/ 39 w 64"/>
                <a:gd name="T41" fmla="*/ 1 h 34"/>
                <a:gd name="T42" fmla="*/ 39 w 64"/>
                <a:gd name="T43" fmla="*/ 1 h 34"/>
                <a:gd name="T44" fmla="*/ 38 w 64"/>
                <a:gd name="T45" fmla="*/ 0 h 34"/>
                <a:gd name="T46" fmla="*/ 33 w 64"/>
                <a:gd name="T47" fmla="*/ 7 h 34"/>
                <a:gd name="T48" fmla="*/ 30 w 64"/>
                <a:gd name="T49" fmla="*/ 8 h 34"/>
                <a:gd name="T50" fmla="*/ 13 w 64"/>
                <a:gd name="T51" fmla="*/ 12 h 34"/>
                <a:gd name="T52" fmla="*/ 0 w 64"/>
                <a:gd name="T53" fmla="*/ 15 h 34"/>
                <a:gd name="T54" fmla="*/ 0 w 64"/>
                <a:gd name="T55" fmla="*/ 31 h 34"/>
                <a:gd name="T56" fmla="*/ 1 w 64"/>
                <a:gd name="T57" fmla="*/ 32 h 34"/>
                <a:gd name="T58" fmla="*/ 25 w 64"/>
                <a:gd name="T59" fmla="*/ 25 h 34"/>
                <a:gd name="T60" fmla="*/ 29 w 64"/>
                <a:gd name="T61" fmla="*/ 26 h 34"/>
                <a:gd name="T62" fmla="*/ 35 w 64"/>
                <a:gd name="T63" fmla="*/ 24 h 34"/>
                <a:gd name="T64" fmla="*/ 38 w 64"/>
                <a:gd name="T65" fmla="*/ 27 h 34"/>
                <a:gd name="T66" fmla="*/ 39 w 64"/>
                <a:gd name="T67" fmla="*/ 28 h 34"/>
                <a:gd name="T68" fmla="*/ 42 w 64"/>
                <a:gd name="T69" fmla="*/ 31 h 34"/>
                <a:gd name="T70" fmla="*/ 42 w 64"/>
                <a:gd name="T71" fmla="*/ 34 h 34"/>
                <a:gd name="T72" fmla="*/ 46 w 64"/>
                <a:gd name="T73" fmla="*/ 32 h 34"/>
                <a:gd name="T74" fmla="*/ 49 w 64"/>
                <a:gd name="T75" fmla="*/ 28 h 34"/>
                <a:gd name="T76" fmla="*/ 51 w 64"/>
                <a:gd name="T77" fmla="*/ 29 h 34"/>
                <a:gd name="T78" fmla="*/ 54 w 64"/>
                <a:gd name="T79" fmla="*/ 30 h 34"/>
                <a:gd name="T80" fmla="*/ 56 w 64"/>
                <a:gd name="T81" fmla="*/ 27 h 34"/>
                <a:gd name="T82" fmla="*/ 57 w 64"/>
                <a:gd name="T83" fmla="*/ 27 h 34"/>
                <a:gd name="T84" fmla="*/ 59 w 64"/>
                <a:gd name="T85" fmla="*/ 25 h 34"/>
                <a:gd name="T86" fmla="*/ 61 w 64"/>
                <a:gd name="T87" fmla="*/ 25 h 34"/>
                <a:gd name="T88" fmla="*/ 63 w 64"/>
                <a:gd name="T89" fmla="*/ 24 h 34"/>
                <a:gd name="T90" fmla="*/ 63 w 64"/>
                <a:gd name="T91" fmla="*/ 28 h 34"/>
                <a:gd name="T92" fmla="*/ 63 w 64"/>
                <a:gd name="T93" fmla="*/ 27 h 34"/>
                <a:gd name="T94" fmla="*/ 62 w 64"/>
                <a:gd name="T95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4" h="34">
                  <a:moveTo>
                    <a:pt x="62" y="20"/>
                  </a:moveTo>
                  <a:cubicBezTo>
                    <a:pt x="60" y="18"/>
                    <a:pt x="60" y="17"/>
                    <a:pt x="59" y="16"/>
                  </a:cubicBezTo>
                  <a:cubicBezTo>
                    <a:pt x="57" y="16"/>
                    <a:pt x="55" y="15"/>
                    <a:pt x="55" y="16"/>
                  </a:cubicBezTo>
                  <a:cubicBezTo>
                    <a:pt x="55" y="17"/>
                    <a:pt x="55" y="17"/>
                    <a:pt x="56" y="17"/>
                  </a:cubicBezTo>
                  <a:cubicBezTo>
                    <a:pt x="58" y="17"/>
                    <a:pt x="58" y="17"/>
                    <a:pt x="58" y="18"/>
                  </a:cubicBezTo>
                  <a:cubicBezTo>
                    <a:pt x="58" y="19"/>
                    <a:pt x="59" y="20"/>
                    <a:pt x="59" y="20"/>
                  </a:cubicBezTo>
                  <a:cubicBezTo>
                    <a:pt x="60" y="20"/>
                    <a:pt x="61" y="20"/>
                    <a:pt x="61" y="21"/>
                  </a:cubicBezTo>
                  <a:cubicBezTo>
                    <a:pt x="60" y="22"/>
                    <a:pt x="59" y="22"/>
                    <a:pt x="58" y="23"/>
                  </a:cubicBezTo>
                  <a:cubicBezTo>
                    <a:pt x="58" y="24"/>
                    <a:pt x="57" y="25"/>
                    <a:pt x="56" y="24"/>
                  </a:cubicBezTo>
                  <a:cubicBezTo>
                    <a:pt x="55" y="24"/>
                    <a:pt x="54" y="23"/>
                    <a:pt x="53" y="24"/>
                  </a:cubicBezTo>
                  <a:cubicBezTo>
                    <a:pt x="53" y="25"/>
                    <a:pt x="53" y="25"/>
                    <a:pt x="52" y="23"/>
                  </a:cubicBezTo>
                  <a:cubicBezTo>
                    <a:pt x="51" y="22"/>
                    <a:pt x="51" y="21"/>
                    <a:pt x="50" y="21"/>
                  </a:cubicBezTo>
                  <a:cubicBezTo>
                    <a:pt x="48" y="21"/>
                    <a:pt x="47" y="21"/>
                    <a:pt x="48" y="20"/>
                  </a:cubicBezTo>
                  <a:cubicBezTo>
                    <a:pt x="49" y="19"/>
                    <a:pt x="50" y="19"/>
                    <a:pt x="49" y="18"/>
                  </a:cubicBezTo>
                  <a:cubicBezTo>
                    <a:pt x="48" y="17"/>
                    <a:pt x="44" y="15"/>
                    <a:pt x="42" y="15"/>
                  </a:cubicBezTo>
                  <a:cubicBezTo>
                    <a:pt x="41" y="14"/>
                    <a:pt x="40" y="15"/>
                    <a:pt x="41" y="13"/>
                  </a:cubicBezTo>
                  <a:cubicBezTo>
                    <a:pt x="42" y="11"/>
                    <a:pt x="41" y="9"/>
                    <a:pt x="43" y="8"/>
                  </a:cubicBezTo>
                  <a:cubicBezTo>
                    <a:pt x="44" y="8"/>
                    <a:pt x="45" y="7"/>
                    <a:pt x="45" y="6"/>
                  </a:cubicBezTo>
                  <a:cubicBezTo>
                    <a:pt x="45" y="5"/>
                    <a:pt x="45" y="4"/>
                    <a:pt x="44" y="5"/>
                  </a:cubicBezTo>
                  <a:cubicBezTo>
                    <a:pt x="43" y="5"/>
                    <a:pt x="42" y="6"/>
                    <a:pt x="41" y="4"/>
                  </a:cubicBezTo>
                  <a:cubicBezTo>
                    <a:pt x="40" y="2"/>
                    <a:pt x="40" y="1"/>
                    <a:pt x="39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8" y="1"/>
                    <a:pt x="38" y="0"/>
                    <a:pt x="38" y="0"/>
                  </a:cubicBezTo>
                  <a:cubicBezTo>
                    <a:pt x="38" y="0"/>
                    <a:pt x="34" y="5"/>
                    <a:pt x="33" y="7"/>
                  </a:cubicBezTo>
                  <a:cubicBezTo>
                    <a:pt x="32" y="8"/>
                    <a:pt x="32" y="8"/>
                    <a:pt x="30" y="8"/>
                  </a:cubicBezTo>
                  <a:cubicBezTo>
                    <a:pt x="27" y="9"/>
                    <a:pt x="13" y="12"/>
                    <a:pt x="13" y="12"/>
                  </a:cubicBezTo>
                  <a:cubicBezTo>
                    <a:pt x="13" y="12"/>
                    <a:pt x="0" y="16"/>
                    <a:pt x="0" y="15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2"/>
                    <a:pt x="1" y="32"/>
                  </a:cubicBezTo>
                  <a:cubicBezTo>
                    <a:pt x="1" y="31"/>
                    <a:pt x="24" y="26"/>
                    <a:pt x="25" y="25"/>
                  </a:cubicBezTo>
                  <a:cubicBezTo>
                    <a:pt x="27" y="25"/>
                    <a:pt x="29" y="25"/>
                    <a:pt x="29" y="26"/>
                  </a:cubicBezTo>
                  <a:cubicBezTo>
                    <a:pt x="30" y="26"/>
                    <a:pt x="34" y="23"/>
                    <a:pt x="35" y="24"/>
                  </a:cubicBezTo>
                  <a:cubicBezTo>
                    <a:pt x="36" y="24"/>
                    <a:pt x="37" y="26"/>
                    <a:pt x="38" y="27"/>
                  </a:cubicBezTo>
                  <a:cubicBezTo>
                    <a:pt x="38" y="27"/>
                    <a:pt x="38" y="27"/>
                    <a:pt x="39" y="28"/>
                  </a:cubicBezTo>
                  <a:cubicBezTo>
                    <a:pt x="40" y="30"/>
                    <a:pt x="41" y="28"/>
                    <a:pt x="42" y="31"/>
                  </a:cubicBezTo>
                  <a:cubicBezTo>
                    <a:pt x="42" y="33"/>
                    <a:pt x="40" y="33"/>
                    <a:pt x="42" y="34"/>
                  </a:cubicBezTo>
                  <a:cubicBezTo>
                    <a:pt x="44" y="34"/>
                    <a:pt x="44" y="34"/>
                    <a:pt x="46" y="32"/>
                  </a:cubicBezTo>
                  <a:cubicBezTo>
                    <a:pt x="48" y="30"/>
                    <a:pt x="46" y="28"/>
                    <a:pt x="49" y="28"/>
                  </a:cubicBezTo>
                  <a:cubicBezTo>
                    <a:pt x="51" y="27"/>
                    <a:pt x="51" y="28"/>
                    <a:pt x="51" y="29"/>
                  </a:cubicBezTo>
                  <a:cubicBezTo>
                    <a:pt x="51" y="30"/>
                    <a:pt x="53" y="31"/>
                    <a:pt x="54" y="30"/>
                  </a:cubicBezTo>
                  <a:cubicBezTo>
                    <a:pt x="54" y="28"/>
                    <a:pt x="56" y="27"/>
                    <a:pt x="56" y="27"/>
                  </a:cubicBezTo>
                  <a:cubicBezTo>
                    <a:pt x="56" y="27"/>
                    <a:pt x="56" y="28"/>
                    <a:pt x="57" y="27"/>
                  </a:cubicBezTo>
                  <a:cubicBezTo>
                    <a:pt x="58" y="25"/>
                    <a:pt x="58" y="25"/>
                    <a:pt x="59" y="25"/>
                  </a:cubicBezTo>
                  <a:cubicBezTo>
                    <a:pt x="61" y="26"/>
                    <a:pt x="61" y="26"/>
                    <a:pt x="61" y="25"/>
                  </a:cubicBezTo>
                  <a:cubicBezTo>
                    <a:pt x="61" y="24"/>
                    <a:pt x="62" y="23"/>
                    <a:pt x="63" y="24"/>
                  </a:cubicBezTo>
                  <a:cubicBezTo>
                    <a:pt x="63" y="25"/>
                    <a:pt x="62" y="27"/>
                    <a:pt x="63" y="28"/>
                  </a:cubicBezTo>
                  <a:cubicBezTo>
                    <a:pt x="63" y="29"/>
                    <a:pt x="63" y="28"/>
                    <a:pt x="63" y="27"/>
                  </a:cubicBezTo>
                  <a:cubicBezTo>
                    <a:pt x="64" y="25"/>
                    <a:pt x="63" y="23"/>
                    <a:pt x="62" y="2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4" name="Freeform 43"/>
            <p:cNvSpPr>
              <a:spLocks/>
            </p:cNvSpPr>
            <p:nvPr/>
          </p:nvSpPr>
          <p:spPr bwMode="auto">
            <a:xfrm>
              <a:off x="5572552" y="1899759"/>
              <a:ext cx="53737" cy="96528"/>
            </a:xfrm>
            <a:custGeom>
              <a:avLst/>
              <a:gdLst>
                <a:gd name="T0" fmla="*/ 8 w 10"/>
                <a:gd name="T1" fmla="*/ 7 h 18"/>
                <a:gd name="T2" fmla="*/ 9 w 10"/>
                <a:gd name="T3" fmla="*/ 4 h 18"/>
                <a:gd name="T4" fmla="*/ 6 w 10"/>
                <a:gd name="T5" fmla="*/ 1 h 18"/>
                <a:gd name="T6" fmla="*/ 0 w 10"/>
                <a:gd name="T7" fmla="*/ 3 h 18"/>
                <a:gd name="T8" fmla="*/ 1 w 10"/>
                <a:gd name="T9" fmla="*/ 6 h 18"/>
                <a:gd name="T10" fmla="*/ 3 w 10"/>
                <a:gd name="T11" fmla="*/ 18 h 18"/>
                <a:gd name="T12" fmla="*/ 8 w 10"/>
                <a:gd name="T13" fmla="*/ 16 h 18"/>
                <a:gd name="T14" fmla="*/ 10 w 10"/>
                <a:gd name="T15" fmla="*/ 13 h 18"/>
                <a:gd name="T16" fmla="*/ 8 w 10"/>
                <a:gd name="T1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8">
                  <a:moveTo>
                    <a:pt x="8" y="7"/>
                  </a:moveTo>
                  <a:cubicBezTo>
                    <a:pt x="8" y="6"/>
                    <a:pt x="8" y="4"/>
                    <a:pt x="9" y="4"/>
                  </a:cubicBezTo>
                  <a:cubicBezTo>
                    <a:pt x="8" y="3"/>
                    <a:pt x="7" y="1"/>
                    <a:pt x="6" y="1"/>
                  </a:cubicBezTo>
                  <a:cubicBezTo>
                    <a:pt x="5" y="0"/>
                    <a:pt x="1" y="2"/>
                    <a:pt x="0" y="3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1" y="6"/>
                    <a:pt x="3" y="13"/>
                    <a:pt x="3" y="18"/>
                  </a:cubicBezTo>
                  <a:cubicBezTo>
                    <a:pt x="5" y="17"/>
                    <a:pt x="7" y="16"/>
                    <a:pt x="8" y="16"/>
                  </a:cubicBezTo>
                  <a:cubicBezTo>
                    <a:pt x="9" y="16"/>
                    <a:pt x="9" y="15"/>
                    <a:pt x="10" y="13"/>
                  </a:cubicBezTo>
                  <a:cubicBezTo>
                    <a:pt x="10" y="11"/>
                    <a:pt x="8" y="9"/>
                    <a:pt x="8" y="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5" name="Freeform 44"/>
            <p:cNvSpPr>
              <a:spLocks/>
            </p:cNvSpPr>
            <p:nvPr/>
          </p:nvSpPr>
          <p:spPr bwMode="auto">
            <a:xfrm>
              <a:off x="5417311" y="1910706"/>
              <a:ext cx="172159" cy="172159"/>
            </a:xfrm>
            <a:custGeom>
              <a:avLst/>
              <a:gdLst>
                <a:gd name="T0" fmla="*/ 1 w 32"/>
                <a:gd name="T1" fmla="*/ 11 h 32"/>
                <a:gd name="T2" fmla="*/ 2 w 32"/>
                <a:gd name="T3" fmla="*/ 16 h 32"/>
                <a:gd name="T4" fmla="*/ 3 w 32"/>
                <a:gd name="T5" fmla="*/ 23 h 32"/>
                <a:gd name="T6" fmla="*/ 4 w 32"/>
                <a:gd name="T7" fmla="*/ 25 h 32"/>
                <a:gd name="T8" fmla="*/ 4 w 32"/>
                <a:gd name="T9" fmla="*/ 27 h 32"/>
                <a:gd name="T10" fmla="*/ 2 w 32"/>
                <a:gd name="T11" fmla="*/ 30 h 32"/>
                <a:gd name="T12" fmla="*/ 4 w 32"/>
                <a:gd name="T13" fmla="*/ 32 h 32"/>
                <a:gd name="T14" fmla="*/ 7 w 32"/>
                <a:gd name="T15" fmla="*/ 29 h 32"/>
                <a:gd name="T16" fmla="*/ 14 w 32"/>
                <a:gd name="T17" fmla="*/ 23 h 32"/>
                <a:gd name="T18" fmla="*/ 26 w 32"/>
                <a:gd name="T19" fmla="*/ 19 h 32"/>
                <a:gd name="T20" fmla="*/ 32 w 32"/>
                <a:gd name="T21" fmla="*/ 16 h 32"/>
                <a:gd name="T22" fmla="*/ 30 w 32"/>
                <a:gd name="T23" fmla="*/ 4 h 32"/>
                <a:gd name="T24" fmla="*/ 29 w 32"/>
                <a:gd name="T25" fmla="*/ 1 h 32"/>
                <a:gd name="T26" fmla="*/ 29 w 32"/>
                <a:gd name="T27" fmla="*/ 1 h 32"/>
                <a:gd name="T28" fmla="*/ 25 w 32"/>
                <a:gd name="T29" fmla="*/ 0 h 32"/>
                <a:gd name="T30" fmla="*/ 1 w 32"/>
                <a:gd name="T31" fmla="*/ 7 h 32"/>
                <a:gd name="T32" fmla="*/ 0 w 32"/>
                <a:gd name="T33" fmla="*/ 7 h 32"/>
                <a:gd name="T34" fmla="*/ 0 w 32"/>
                <a:gd name="T35" fmla="*/ 7 h 32"/>
                <a:gd name="T36" fmla="*/ 1 w 32"/>
                <a:gd name="T37" fmla="*/ 1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32">
                  <a:moveTo>
                    <a:pt x="1" y="11"/>
                  </a:moveTo>
                  <a:cubicBezTo>
                    <a:pt x="1" y="11"/>
                    <a:pt x="1" y="14"/>
                    <a:pt x="2" y="16"/>
                  </a:cubicBezTo>
                  <a:cubicBezTo>
                    <a:pt x="3" y="18"/>
                    <a:pt x="3" y="21"/>
                    <a:pt x="3" y="23"/>
                  </a:cubicBezTo>
                  <a:cubicBezTo>
                    <a:pt x="3" y="24"/>
                    <a:pt x="4" y="24"/>
                    <a:pt x="4" y="25"/>
                  </a:cubicBezTo>
                  <a:cubicBezTo>
                    <a:pt x="5" y="25"/>
                    <a:pt x="5" y="27"/>
                    <a:pt x="4" y="27"/>
                  </a:cubicBezTo>
                  <a:cubicBezTo>
                    <a:pt x="3" y="28"/>
                    <a:pt x="2" y="29"/>
                    <a:pt x="2" y="30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1"/>
                    <a:pt x="6" y="31"/>
                    <a:pt x="7" y="29"/>
                  </a:cubicBezTo>
                  <a:cubicBezTo>
                    <a:pt x="8" y="28"/>
                    <a:pt x="11" y="25"/>
                    <a:pt x="14" y="23"/>
                  </a:cubicBezTo>
                  <a:cubicBezTo>
                    <a:pt x="17" y="21"/>
                    <a:pt x="24" y="19"/>
                    <a:pt x="26" y="19"/>
                  </a:cubicBezTo>
                  <a:cubicBezTo>
                    <a:pt x="27" y="18"/>
                    <a:pt x="30" y="17"/>
                    <a:pt x="32" y="16"/>
                  </a:cubicBezTo>
                  <a:cubicBezTo>
                    <a:pt x="32" y="11"/>
                    <a:pt x="30" y="4"/>
                    <a:pt x="30" y="4"/>
                  </a:cubicBezTo>
                  <a:cubicBezTo>
                    <a:pt x="30" y="3"/>
                    <a:pt x="29" y="2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0"/>
                    <a:pt x="27" y="0"/>
                    <a:pt x="25" y="0"/>
                  </a:cubicBezTo>
                  <a:cubicBezTo>
                    <a:pt x="24" y="1"/>
                    <a:pt x="1" y="6"/>
                    <a:pt x="1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10"/>
                    <a:pt x="1" y="1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6" name="Freeform 45"/>
            <p:cNvSpPr>
              <a:spLocks/>
            </p:cNvSpPr>
            <p:nvPr/>
          </p:nvSpPr>
          <p:spPr bwMode="auto">
            <a:xfrm>
              <a:off x="4843118" y="1582311"/>
              <a:ext cx="751328" cy="559266"/>
            </a:xfrm>
            <a:custGeom>
              <a:avLst/>
              <a:gdLst>
                <a:gd name="T0" fmla="*/ 135 w 140"/>
                <a:gd name="T1" fmla="*/ 84 h 104"/>
                <a:gd name="T2" fmla="*/ 130 w 140"/>
                <a:gd name="T3" fmla="*/ 89 h 104"/>
                <a:gd name="T4" fmla="*/ 132 w 140"/>
                <a:gd name="T5" fmla="*/ 83 h 104"/>
                <a:gd name="T6" fmla="*/ 122 w 140"/>
                <a:gd name="T7" fmla="*/ 89 h 104"/>
                <a:gd name="T8" fmla="*/ 114 w 140"/>
                <a:gd name="T9" fmla="*/ 93 h 104"/>
                <a:gd name="T10" fmla="*/ 109 w 140"/>
                <a:gd name="T11" fmla="*/ 94 h 104"/>
                <a:gd name="T12" fmla="*/ 109 w 140"/>
                <a:gd name="T13" fmla="*/ 91 h 104"/>
                <a:gd name="T14" fmla="*/ 111 w 140"/>
                <a:gd name="T15" fmla="*/ 86 h 104"/>
                <a:gd name="T16" fmla="*/ 109 w 140"/>
                <a:gd name="T17" fmla="*/ 77 h 104"/>
                <a:gd name="T18" fmla="*/ 107 w 140"/>
                <a:gd name="T19" fmla="*/ 68 h 104"/>
                <a:gd name="T20" fmla="*/ 107 w 140"/>
                <a:gd name="T21" fmla="*/ 67 h 104"/>
                <a:gd name="T22" fmla="*/ 105 w 140"/>
                <a:gd name="T23" fmla="*/ 40 h 104"/>
                <a:gd name="T24" fmla="*/ 100 w 140"/>
                <a:gd name="T25" fmla="*/ 33 h 104"/>
                <a:gd name="T26" fmla="*/ 98 w 140"/>
                <a:gd name="T27" fmla="*/ 22 h 104"/>
                <a:gd name="T28" fmla="*/ 96 w 140"/>
                <a:gd name="T29" fmla="*/ 12 h 104"/>
                <a:gd name="T30" fmla="*/ 94 w 140"/>
                <a:gd name="T31" fmla="*/ 4 h 104"/>
                <a:gd name="T32" fmla="*/ 69 w 140"/>
                <a:gd name="T33" fmla="*/ 5 h 104"/>
                <a:gd name="T34" fmla="*/ 51 w 140"/>
                <a:gd name="T35" fmla="*/ 27 h 104"/>
                <a:gd name="T36" fmla="*/ 48 w 140"/>
                <a:gd name="T37" fmla="*/ 32 h 104"/>
                <a:gd name="T38" fmla="*/ 52 w 140"/>
                <a:gd name="T39" fmla="*/ 33 h 104"/>
                <a:gd name="T40" fmla="*/ 54 w 140"/>
                <a:gd name="T41" fmla="*/ 34 h 104"/>
                <a:gd name="T42" fmla="*/ 52 w 140"/>
                <a:gd name="T43" fmla="*/ 37 h 104"/>
                <a:gd name="T44" fmla="*/ 54 w 140"/>
                <a:gd name="T45" fmla="*/ 43 h 104"/>
                <a:gd name="T46" fmla="*/ 50 w 140"/>
                <a:gd name="T47" fmla="*/ 46 h 104"/>
                <a:gd name="T48" fmla="*/ 48 w 140"/>
                <a:gd name="T49" fmla="*/ 48 h 104"/>
                <a:gd name="T50" fmla="*/ 44 w 140"/>
                <a:gd name="T51" fmla="*/ 52 h 104"/>
                <a:gd name="T52" fmla="*/ 41 w 140"/>
                <a:gd name="T53" fmla="*/ 53 h 104"/>
                <a:gd name="T54" fmla="*/ 34 w 140"/>
                <a:gd name="T55" fmla="*/ 55 h 104"/>
                <a:gd name="T56" fmla="*/ 29 w 140"/>
                <a:gd name="T57" fmla="*/ 54 h 104"/>
                <a:gd name="T58" fmla="*/ 8 w 140"/>
                <a:gd name="T59" fmla="*/ 60 h 104"/>
                <a:gd name="T60" fmla="*/ 11 w 140"/>
                <a:gd name="T61" fmla="*/ 69 h 104"/>
                <a:gd name="T62" fmla="*/ 13 w 140"/>
                <a:gd name="T63" fmla="*/ 70 h 104"/>
                <a:gd name="T64" fmla="*/ 4 w 140"/>
                <a:gd name="T65" fmla="*/ 82 h 104"/>
                <a:gd name="T66" fmla="*/ 1 w 140"/>
                <a:gd name="T67" fmla="*/ 91 h 104"/>
                <a:gd name="T68" fmla="*/ 76 w 140"/>
                <a:gd name="T69" fmla="*/ 77 h 104"/>
                <a:gd name="T70" fmla="*/ 85 w 140"/>
                <a:gd name="T71" fmla="*/ 87 h 104"/>
                <a:gd name="T72" fmla="*/ 93 w 140"/>
                <a:gd name="T73" fmla="*/ 90 h 104"/>
                <a:gd name="T74" fmla="*/ 107 w 140"/>
                <a:gd name="T75" fmla="*/ 95 h 104"/>
                <a:gd name="T76" fmla="*/ 105 w 140"/>
                <a:gd name="T77" fmla="*/ 102 h 104"/>
                <a:gd name="T78" fmla="*/ 119 w 140"/>
                <a:gd name="T79" fmla="*/ 98 h 104"/>
                <a:gd name="T80" fmla="*/ 135 w 140"/>
                <a:gd name="T81" fmla="*/ 8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0" h="104">
                  <a:moveTo>
                    <a:pt x="139" y="84"/>
                  </a:moveTo>
                  <a:cubicBezTo>
                    <a:pt x="138" y="83"/>
                    <a:pt x="137" y="85"/>
                    <a:pt x="135" y="84"/>
                  </a:cubicBezTo>
                  <a:cubicBezTo>
                    <a:pt x="134" y="83"/>
                    <a:pt x="134" y="85"/>
                    <a:pt x="133" y="86"/>
                  </a:cubicBezTo>
                  <a:cubicBezTo>
                    <a:pt x="133" y="86"/>
                    <a:pt x="131" y="89"/>
                    <a:pt x="130" y="89"/>
                  </a:cubicBezTo>
                  <a:cubicBezTo>
                    <a:pt x="130" y="88"/>
                    <a:pt x="131" y="87"/>
                    <a:pt x="132" y="85"/>
                  </a:cubicBezTo>
                  <a:cubicBezTo>
                    <a:pt x="133" y="84"/>
                    <a:pt x="132" y="82"/>
                    <a:pt x="132" y="83"/>
                  </a:cubicBezTo>
                  <a:cubicBezTo>
                    <a:pt x="131" y="85"/>
                    <a:pt x="129" y="87"/>
                    <a:pt x="128" y="88"/>
                  </a:cubicBezTo>
                  <a:cubicBezTo>
                    <a:pt x="126" y="89"/>
                    <a:pt x="124" y="89"/>
                    <a:pt x="122" y="89"/>
                  </a:cubicBezTo>
                  <a:cubicBezTo>
                    <a:pt x="121" y="89"/>
                    <a:pt x="119" y="90"/>
                    <a:pt x="119" y="91"/>
                  </a:cubicBezTo>
                  <a:cubicBezTo>
                    <a:pt x="118" y="93"/>
                    <a:pt x="116" y="93"/>
                    <a:pt x="114" y="93"/>
                  </a:cubicBezTo>
                  <a:cubicBezTo>
                    <a:pt x="113" y="93"/>
                    <a:pt x="112" y="95"/>
                    <a:pt x="111" y="95"/>
                  </a:cubicBezTo>
                  <a:cubicBezTo>
                    <a:pt x="109" y="96"/>
                    <a:pt x="108" y="96"/>
                    <a:pt x="109" y="94"/>
                  </a:cubicBezTo>
                  <a:cubicBezTo>
                    <a:pt x="110" y="94"/>
                    <a:pt x="110" y="94"/>
                    <a:pt x="111" y="93"/>
                  </a:cubicBezTo>
                  <a:cubicBezTo>
                    <a:pt x="110" y="93"/>
                    <a:pt x="109" y="92"/>
                    <a:pt x="109" y="91"/>
                  </a:cubicBezTo>
                  <a:cubicBezTo>
                    <a:pt x="109" y="90"/>
                    <a:pt x="110" y="89"/>
                    <a:pt x="111" y="88"/>
                  </a:cubicBezTo>
                  <a:cubicBezTo>
                    <a:pt x="112" y="88"/>
                    <a:pt x="112" y="86"/>
                    <a:pt x="111" y="86"/>
                  </a:cubicBezTo>
                  <a:cubicBezTo>
                    <a:pt x="111" y="85"/>
                    <a:pt x="110" y="85"/>
                    <a:pt x="110" y="84"/>
                  </a:cubicBezTo>
                  <a:cubicBezTo>
                    <a:pt x="110" y="82"/>
                    <a:pt x="110" y="79"/>
                    <a:pt x="109" y="77"/>
                  </a:cubicBezTo>
                  <a:cubicBezTo>
                    <a:pt x="108" y="75"/>
                    <a:pt x="108" y="72"/>
                    <a:pt x="108" y="72"/>
                  </a:cubicBezTo>
                  <a:cubicBezTo>
                    <a:pt x="108" y="71"/>
                    <a:pt x="107" y="68"/>
                    <a:pt x="107" y="68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107" y="67"/>
                    <a:pt x="107" y="67"/>
                  </a:cubicBezTo>
                  <a:cubicBezTo>
                    <a:pt x="107" y="51"/>
                    <a:pt x="107" y="51"/>
                    <a:pt x="107" y="51"/>
                  </a:cubicBezTo>
                  <a:cubicBezTo>
                    <a:pt x="107" y="51"/>
                    <a:pt x="105" y="43"/>
                    <a:pt x="105" y="40"/>
                  </a:cubicBezTo>
                  <a:cubicBezTo>
                    <a:pt x="104" y="37"/>
                    <a:pt x="103" y="34"/>
                    <a:pt x="102" y="33"/>
                  </a:cubicBezTo>
                  <a:cubicBezTo>
                    <a:pt x="102" y="31"/>
                    <a:pt x="102" y="33"/>
                    <a:pt x="100" y="33"/>
                  </a:cubicBezTo>
                  <a:cubicBezTo>
                    <a:pt x="99" y="32"/>
                    <a:pt x="99" y="29"/>
                    <a:pt x="99" y="28"/>
                  </a:cubicBezTo>
                  <a:cubicBezTo>
                    <a:pt x="99" y="27"/>
                    <a:pt x="98" y="24"/>
                    <a:pt x="98" y="22"/>
                  </a:cubicBezTo>
                  <a:cubicBezTo>
                    <a:pt x="97" y="20"/>
                    <a:pt x="98" y="19"/>
                    <a:pt x="98" y="17"/>
                  </a:cubicBezTo>
                  <a:cubicBezTo>
                    <a:pt x="98" y="16"/>
                    <a:pt x="97" y="13"/>
                    <a:pt x="96" y="12"/>
                  </a:cubicBezTo>
                  <a:cubicBezTo>
                    <a:pt x="96" y="11"/>
                    <a:pt x="95" y="11"/>
                    <a:pt x="94" y="9"/>
                  </a:cubicBezTo>
                  <a:cubicBezTo>
                    <a:pt x="94" y="7"/>
                    <a:pt x="94" y="5"/>
                    <a:pt x="94" y="4"/>
                  </a:cubicBezTo>
                  <a:cubicBezTo>
                    <a:pt x="93" y="4"/>
                    <a:pt x="93" y="1"/>
                    <a:pt x="93" y="0"/>
                  </a:cubicBezTo>
                  <a:cubicBezTo>
                    <a:pt x="81" y="3"/>
                    <a:pt x="69" y="5"/>
                    <a:pt x="69" y="5"/>
                  </a:cubicBezTo>
                  <a:cubicBezTo>
                    <a:pt x="67" y="6"/>
                    <a:pt x="56" y="20"/>
                    <a:pt x="56" y="22"/>
                  </a:cubicBezTo>
                  <a:cubicBezTo>
                    <a:pt x="56" y="24"/>
                    <a:pt x="53" y="26"/>
                    <a:pt x="51" y="27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1" y="28"/>
                    <a:pt x="48" y="31"/>
                    <a:pt x="48" y="32"/>
                  </a:cubicBezTo>
                  <a:cubicBezTo>
                    <a:pt x="48" y="32"/>
                    <a:pt x="50" y="33"/>
                    <a:pt x="51" y="32"/>
                  </a:cubicBezTo>
                  <a:cubicBezTo>
                    <a:pt x="51" y="32"/>
                    <a:pt x="52" y="32"/>
                    <a:pt x="52" y="33"/>
                  </a:cubicBezTo>
                  <a:cubicBezTo>
                    <a:pt x="52" y="34"/>
                    <a:pt x="52" y="34"/>
                    <a:pt x="53" y="33"/>
                  </a:cubicBezTo>
                  <a:cubicBezTo>
                    <a:pt x="54" y="33"/>
                    <a:pt x="55" y="33"/>
                    <a:pt x="54" y="34"/>
                  </a:cubicBezTo>
                  <a:cubicBezTo>
                    <a:pt x="53" y="34"/>
                    <a:pt x="52" y="36"/>
                    <a:pt x="52" y="36"/>
                  </a:cubicBezTo>
                  <a:cubicBezTo>
                    <a:pt x="53" y="36"/>
                    <a:pt x="52" y="36"/>
                    <a:pt x="52" y="37"/>
                  </a:cubicBezTo>
                  <a:cubicBezTo>
                    <a:pt x="52" y="38"/>
                    <a:pt x="52" y="39"/>
                    <a:pt x="53" y="40"/>
                  </a:cubicBezTo>
                  <a:cubicBezTo>
                    <a:pt x="53" y="41"/>
                    <a:pt x="54" y="42"/>
                    <a:pt x="54" y="43"/>
                  </a:cubicBezTo>
                  <a:cubicBezTo>
                    <a:pt x="54" y="44"/>
                    <a:pt x="54" y="45"/>
                    <a:pt x="53" y="45"/>
                  </a:cubicBezTo>
                  <a:cubicBezTo>
                    <a:pt x="52" y="45"/>
                    <a:pt x="51" y="45"/>
                    <a:pt x="50" y="46"/>
                  </a:cubicBezTo>
                  <a:cubicBezTo>
                    <a:pt x="50" y="46"/>
                    <a:pt x="50" y="47"/>
                    <a:pt x="49" y="47"/>
                  </a:cubicBezTo>
                  <a:cubicBezTo>
                    <a:pt x="49" y="48"/>
                    <a:pt x="48" y="48"/>
                    <a:pt x="48" y="48"/>
                  </a:cubicBezTo>
                  <a:cubicBezTo>
                    <a:pt x="47" y="49"/>
                    <a:pt x="47" y="50"/>
                    <a:pt x="46" y="51"/>
                  </a:cubicBezTo>
                  <a:cubicBezTo>
                    <a:pt x="45" y="51"/>
                    <a:pt x="44" y="52"/>
                    <a:pt x="44" y="52"/>
                  </a:cubicBezTo>
                  <a:cubicBezTo>
                    <a:pt x="44" y="53"/>
                    <a:pt x="44" y="54"/>
                    <a:pt x="43" y="53"/>
                  </a:cubicBezTo>
                  <a:cubicBezTo>
                    <a:pt x="42" y="53"/>
                    <a:pt x="42" y="53"/>
                    <a:pt x="41" y="53"/>
                  </a:cubicBezTo>
                  <a:cubicBezTo>
                    <a:pt x="39" y="53"/>
                    <a:pt x="38" y="53"/>
                    <a:pt x="37" y="54"/>
                  </a:cubicBezTo>
                  <a:cubicBezTo>
                    <a:pt x="36" y="54"/>
                    <a:pt x="34" y="55"/>
                    <a:pt x="34" y="55"/>
                  </a:cubicBezTo>
                  <a:cubicBezTo>
                    <a:pt x="33" y="56"/>
                    <a:pt x="32" y="56"/>
                    <a:pt x="32" y="56"/>
                  </a:cubicBezTo>
                  <a:cubicBezTo>
                    <a:pt x="31" y="55"/>
                    <a:pt x="30" y="54"/>
                    <a:pt x="29" y="54"/>
                  </a:cubicBezTo>
                  <a:cubicBezTo>
                    <a:pt x="28" y="54"/>
                    <a:pt x="17" y="54"/>
                    <a:pt x="10" y="59"/>
                  </a:cubicBezTo>
                  <a:cubicBezTo>
                    <a:pt x="9" y="59"/>
                    <a:pt x="9" y="60"/>
                    <a:pt x="8" y="60"/>
                  </a:cubicBezTo>
                  <a:cubicBezTo>
                    <a:pt x="8" y="62"/>
                    <a:pt x="9" y="63"/>
                    <a:pt x="9" y="64"/>
                  </a:cubicBezTo>
                  <a:cubicBezTo>
                    <a:pt x="9" y="66"/>
                    <a:pt x="11" y="68"/>
                    <a:pt x="11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3" y="69"/>
                    <a:pt x="13" y="70"/>
                  </a:cubicBezTo>
                  <a:cubicBezTo>
                    <a:pt x="13" y="70"/>
                    <a:pt x="13" y="72"/>
                    <a:pt x="11" y="73"/>
                  </a:cubicBezTo>
                  <a:cubicBezTo>
                    <a:pt x="10" y="74"/>
                    <a:pt x="6" y="80"/>
                    <a:pt x="4" y="82"/>
                  </a:cubicBezTo>
                  <a:cubicBezTo>
                    <a:pt x="4" y="82"/>
                    <a:pt x="2" y="84"/>
                    <a:pt x="0" y="86"/>
                  </a:cubicBezTo>
                  <a:cubicBezTo>
                    <a:pt x="1" y="91"/>
                    <a:pt x="1" y="91"/>
                    <a:pt x="1" y="91"/>
                  </a:cubicBezTo>
                  <a:cubicBezTo>
                    <a:pt x="1" y="91"/>
                    <a:pt x="70" y="78"/>
                    <a:pt x="71" y="78"/>
                  </a:cubicBezTo>
                  <a:cubicBezTo>
                    <a:pt x="73" y="77"/>
                    <a:pt x="74" y="75"/>
                    <a:pt x="76" y="77"/>
                  </a:cubicBezTo>
                  <a:cubicBezTo>
                    <a:pt x="79" y="79"/>
                    <a:pt x="80" y="79"/>
                    <a:pt x="82" y="79"/>
                  </a:cubicBezTo>
                  <a:cubicBezTo>
                    <a:pt x="83" y="79"/>
                    <a:pt x="84" y="85"/>
                    <a:pt x="85" y="87"/>
                  </a:cubicBezTo>
                  <a:cubicBezTo>
                    <a:pt x="86" y="88"/>
                    <a:pt x="86" y="87"/>
                    <a:pt x="88" y="87"/>
                  </a:cubicBezTo>
                  <a:cubicBezTo>
                    <a:pt x="91" y="88"/>
                    <a:pt x="91" y="88"/>
                    <a:pt x="93" y="90"/>
                  </a:cubicBezTo>
                  <a:cubicBezTo>
                    <a:pt x="94" y="91"/>
                    <a:pt x="103" y="93"/>
                    <a:pt x="104" y="93"/>
                  </a:cubicBezTo>
                  <a:cubicBezTo>
                    <a:pt x="106" y="93"/>
                    <a:pt x="106" y="94"/>
                    <a:pt x="107" y="95"/>
                  </a:cubicBezTo>
                  <a:cubicBezTo>
                    <a:pt x="107" y="96"/>
                    <a:pt x="106" y="99"/>
                    <a:pt x="106" y="99"/>
                  </a:cubicBezTo>
                  <a:cubicBezTo>
                    <a:pt x="106" y="100"/>
                    <a:pt x="105" y="101"/>
                    <a:pt x="105" y="102"/>
                  </a:cubicBezTo>
                  <a:cubicBezTo>
                    <a:pt x="106" y="102"/>
                    <a:pt x="105" y="104"/>
                    <a:pt x="108" y="103"/>
                  </a:cubicBezTo>
                  <a:cubicBezTo>
                    <a:pt x="110" y="103"/>
                    <a:pt x="115" y="99"/>
                    <a:pt x="119" y="98"/>
                  </a:cubicBezTo>
                  <a:cubicBezTo>
                    <a:pt x="123" y="96"/>
                    <a:pt x="126" y="93"/>
                    <a:pt x="130" y="92"/>
                  </a:cubicBezTo>
                  <a:cubicBezTo>
                    <a:pt x="133" y="90"/>
                    <a:pt x="133" y="89"/>
                    <a:pt x="135" y="88"/>
                  </a:cubicBezTo>
                  <a:cubicBezTo>
                    <a:pt x="137" y="87"/>
                    <a:pt x="140" y="84"/>
                    <a:pt x="139" y="8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7" name="Freeform 46"/>
            <p:cNvSpPr>
              <a:spLocks/>
            </p:cNvSpPr>
            <p:nvPr/>
          </p:nvSpPr>
          <p:spPr bwMode="auto">
            <a:xfrm>
              <a:off x="5293914" y="2055996"/>
              <a:ext cx="150266" cy="305507"/>
            </a:xfrm>
            <a:custGeom>
              <a:avLst/>
              <a:gdLst>
                <a:gd name="T0" fmla="*/ 22 w 28"/>
                <a:gd name="T1" fmla="*/ 19 h 57"/>
                <a:gd name="T2" fmla="*/ 19 w 28"/>
                <a:gd name="T3" fmla="*/ 17 h 57"/>
                <a:gd name="T4" fmla="*/ 21 w 28"/>
                <a:gd name="T5" fmla="*/ 14 h 57"/>
                <a:gd name="T6" fmla="*/ 21 w 28"/>
                <a:gd name="T7" fmla="*/ 14 h 57"/>
                <a:gd name="T8" fmla="*/ 22 w 28"/>
                <a:gd name="T9" fmla="*/ 11 h 57"/>
                <a:gd name="T10" fmla="*/ 23 w 28"/>
                <a:gd name="T11" fmla="*/ 7 h 57"/>
                <a:gd name="T12" fmla="*/ 20 w 28"/>
                <a:gd name="T13" fmla="*/ 5 h 57"/>
                <a:gd name="T14" fmla="*/ 9 w 28"/>
                <a:gd name="T15" fmla="*/ 2 h 57"/>
                <a:gd name="T16" fmla="*/ 7 w 28"/>
                <a:gd name="T17" fmla="*/ 0 h 57"/>
                <a:gd name="T18" fmla="*/ 4 w 28"/>
                <a:gd name="T19" fmla="*/ 4 h 57"/>
                <a:gd name="T20" fmla="*/ 4 w 28"/>
                <a:gd name="T21" fmla="*/ 7 h 57"/>
                <a:gd name="T22" fmla="*/ 2 w 28"/>
                <a:gd name="T23" fmla="*/ 13 h 57"/>
                <a:gd name="T24" fmla="*/ 4 w 28"/>
                <a:gd name="T25" fmla="*/ 14 h 57"/>
                <a:gd name="T26" fmla="*/ 3 w 28"/>
                <a:gd name="T27" fmla="*/ 16 h 57"/>
                <a:gd name="T28" fmla="*/ 2 w 28"/>
                <a:gd name="T29" fmla="*/ 19 h 57"/>
                <a:gd name="T30" fmla="*/ 12 w 28"/>
                <a:gd name="T31" fmla="*/ 27 h 57"/>
                <a:gd name="T32" fmla="*/ 9 w 28"/>
                <a:gd name="T33" fmla="*/ 31 h 57"/>
                <a:gd name="T34" fmla="*/ 8 w 28"/>
                <a:gd name="T35" fmla="*/ 36 h 57"/>
                <a:gd name="T36" fmla="*/ 5 w 28"/>
                <a:gd name="T37" fmla="*/ 38 h 57"/>
                <a:gd name="T38" fmla="*/ 2 w 28"/>
                <a:gd name="T39" fmla="*/ 42 h 57"/>
                <a:gd name="T40" fmla="*/ 4 w 28"/>
                <a:gd name="T41" fmla="*/ 48 h 57"/>
                <a:gd name="T42" fmla="*/ 5 w 28"/>
                <a:gd name="T43" fmla="*/ 49 h 57"/>
                <a:gd name="T44" fmla="*/ 8 w 28"/>
                <a:gd name="T45" fmla="*/ 51 h 57"/>
                <a:gd name="T46" fmla="*/ 13 w 28"/>
                <a:gd name="T47" fmla="*/ 52 h 57"/>
                <a:gd name="T48" fmla="*/ 14 w 28"/>
                <a:gd name="T49" fmla="*/ 52 h 57"/>
                <a:gd name="T50" fmla="*/ 16 w 28"/>
                <a:gd name="T51" fmla="*/ 54 h 57"/>
                <a:gd name="T52" fmla="*/ 15 w 28"/>
                <a:gd name="T53" fmla="*/ 57 h 57"/>
                <a:gd name="T54" fmla="*/ 18 w 28"/>
                <a:gd name="T55" fmla="*/ 55 h 57"/>
                <a:gd name="T56" fmla="*/ 20 w 28"/>
                <a:gd name="T57" fmla="*/ 52 h 57"/>
                <a:gd name="T58" fmla="*/ 21 w 28"/>
                <a:gd name="T59" fmla="*/ 47 h 57"/>
                <a:gd name="T60" fmla="*/ 23 w 28"/>
                <a:gd name="T61" fmla="*/ 43 h 57"/>
                <a:gd name="T62" fmla="*/ 24 w 28"/>
                <a:gd name="T63" fmla="*/ 39 h 57"/>
                <a:gd name="T64" fmla="*/ 26 w 28"/>
                <a:gd name="T65" fmla="*/ 26 h 57"/>
                <a:gd name="T66" fmla="*/ 22 w 28"/>
                <a:gd name="T67" fmla="*/ 19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" h="57">
                  <a:moveTo>
                    <a:pt x="22" y="19"/>
                  </a:moveTo>
                  <a:cubicBezTo>
                    <a:pt x="17" y="20"/>
                    <a:pt x="19" y="19"/>
                    <a:pt x="19" y="17"/>
                  </a:cubicBezTo>
                  <a:cubicBezTo>
                    <a:pt x="19" y="15"/>
                    <a:pt x="20" y="13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2" y="12"/>
                    <a:pt x="22" y="11"/>
                  </a:cubicBezTo>
                  <a:cubicBezTo>
                    <a:pt x="22" y="11"/>
                    <a:pt x="23" y="8"/>
                    <a:pt x="23" y="7"/>
                  </a:cubicBezTo>
                  <a:cubicBezTo>
                    <a:pt x="22" y="6"/>
                    <a:pt x="22" y="5"/>
                    <a:pt x="20" y="5"/>
                  </a:cubicBezTo>
                  <a:cubicBezTo>
                    <a:pt x="19" y="5"/>
                    <a:pt x="10" y="3"/>
                    <a:pt x="9" y="2"/>
                  </a:cubicBezTo>
                  <a:cubicBezTo>
                    <a:pt x="8" y="1"/>
                    <a:pt x="8" y="1"/>
                    <a:pt x="7" y="0"/>
                  </a:cubicBezTo>
                  <a:cubicBezTo>
                    <a:pt x="6" y="1"/>
                    <a:pt x="4" y="3"/>
                    <a:pt x="4" y="4"/>
                  </a:cubicBezTo>
                  <a:cubicBezTo>
                    <a:pt x="5" y="5"/>
                    <a:pt x="5" y="7"/>
                    <a:pt x="4" y="7"/>
                  </a:cubicBezTo>
                  <a:cubicBezTo>
                    <a:pt x="3" y="8"/>
                    <a:pt x="0" y="12"/>
                    <a:pt x="2" y="13"/>
                  </a:cubicBezTo>
                  <a:cubicBezTo>
                    <a:pt x="4" y="13"/>
                    <a:pt x="4" y="13"/>
                    <a:pt x="4" y="14"/>
                  </a:cubicBezTo>
                  <a:cubicBezTo>
                    <a:pt x="4" y="15"/>
                    <a:pt x="3" y="15"/>
                    <a:pt x="3" y="16"/>
                  </a:cubicBezTo>
                  <a:cubicBezTo>
                    <a:pt x="2" y="17"/>
                    <a:pt x="1" y="18"/>
                    <a:pt x="2" y="19"/>
                  </a:cubicBezTo>
                  <a:cubicBezTo>
                    <a:pt x="3" y="20"/>
                    <a:pt x="12" y="27"/>
                    <a:pt x="12" y="27"/>
                  </a:cubicBezTo>
                  <a:cubicBezTo>
                    <a:pt x="12" y="28"/>
                    <a:pt x="10" y="30"/>
                    <a:pt x="9" y="31"/>
                  </a:cubicBezTo>
                  <a:cubicBezTo>
                    <a:pt x="9" y="32"/>
                    <a:pt x="8" y="34"/>
                    <a:pt x="8" y="36"/>
                  </a:cubicBezTo>
                  <a:cubicBezTo>
                    <a:pt x="7" y="37"/>
                    <a:pt x="7" y="37"/>
                    <a:pt x="5" y="38"/>
                  </a:cubicBezTo>
                  <a:cubicBezTo>
                    <a:pt x="4" y="38"/>
                    <a:pt x="2" y="40"/>
                    <a:pt x="2" y="42"/>
                  </a:cubicBezTo>
                  <a:cubicBezTo>
                    <a:pt x="2" y="44"/>
                    <a:pt x="3" y="46"/>
                    <a:pt x="4" y="48"/>
                  </a:cubicBezTo>
                  <a:cubicBezTo>
                    <a:pt x="5" y="48"/>
                    <a:pt x="4" y="47"/>
                    <a:pt x="5" y="49"/>
                  </a:cubicBezTo>
                  <a:cubicBezTo>
                    <a:pt x="7" y="50"/>
                    <a:pt x="4" y="50"/>
                    <a:pt x="8" y="51"/>
                  </a:cubicBezTo>
                  <a:cubicBezTo>
                    <a:pt x="12" y="53"/>
                    <a:pt x="11" y="52"/>
                    <a:pt x="13" y="52"/>
                  </a:cubicBezTo>
                  <a:cubicBezTo>
                    <a:pt x="14" y="51"/>
                    <a:pt x="14" y="51"/>
                    <a:pt x="14" y="52"/>
                  </a:cubicBezTo>
                  <a:cubicBezTo>
                    <a:pt x="14" y="54"/>
                    <a:pt x="17" y="52"/>
                    <a:pt x="16" y="54"/>
                  </a:cubicBezTo>
                  <a:cubicBezTo>
                    <a:pt x="15" y="56"/>
                    <a:pt x="14" y="57"/>
                    <a:pt x="15" y="57"/>
                  </a:cubicBezTo>
                  <a:cubicBezTo>
                    <a:pt x="17" y="57"/>
                    <a:pt x="18" y="57"/>
                    <a:pt x="18" y="55"/>
                  </a:cubicBezTo>
                  <a:cubicBezTo>
                    <a:pt x="19" y="54"/>
                    <a:pt x="20" y="54"/>
                    <a:pt x="20" y="52"/>
                  </a:cubicBezTo>
                  <a:cubicBezTo>
                    <a:pt x="21" y="50"/>
                    <a:pt x="20" y="49"/>
                    <a:pt x="21" y="47"/>
                  </a:cubicBezTo>
                  <a:cubicBezTo>
                    <a:pt x="22" y="46"/>
                    <a:pt x="22" y="45"/>
                    <a:pt x="23" y="43"/>
                  </a:cubicBezTo>
                  <a:cubicBezTo>
                    <a:pt x="23" y="41"/>
                    <a:pt x="22" y="40"/>
                    <a:pt x="24" y="39"/>
                  </a:cubicBezTo>
                  <a:cubicBezTo>
                    <a:pt x="26" y="39"/>
                    <a:pt x="26" y="28"/>
                    <a:pt x="26" y="26"/>
                  </a:cubicBezTo>
                  <a:cubicBezTo>
                    <a:pt x="25" y="23"/>
                    <a:pt x="28" y="18"/>
                    <a:pt x="22" y="19"/>
                  </a:cubicBezTo>
                  <a:close/>
                </a:path>
              </a:pathLst>
            </a:custGeom>
            <a:solidFill>
              <a:schemeClr val="tx2"/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8" name="Freeform 47"/>
            <p:cNvSpPr>
              <a:spLocks/>
            </p:cNvSpPr>
            <p:nvPr/>
          </p:nvSpPr>
          <p:spPr bwMode="auto">
            <a:xfrm>
              <a:off x="5277992" y="2259998"/>
              <a:ext cx="106480" cy="182110"/>
            </a:xfrm>
            <a:custGeom>
              <a:avLst/>
              <a:gdLst>
                <a:gd name="T0" fmla="*/ 5 w 20"/>
                <a:gd name="T1" fmla="*/ 0 h 34"/>
                <a:gd name="T2" fmla="*/ 1 w 20"/>
                <a:gd name="T3" fmla="*/ 2 h 34"/>
                <a:gd name="T4" fmla="*/ 0 w 20"/>
                <a:gd name="T5" fmla="*/ 4 h 34"/>
                <a:gd name="T6" fmla="*/ 1 w 20"/>
                <a:gd name="T7" fmla="*/ 9 h 34"/>
                <a:gd name="T8" fmla="*/ 5 w 20"/>
                <a:gd name="T9" fmla="*/ 21 h 34"/>
                <a:gd name="T10" fmla="*/ 7 w 20"/>
                <a:gd name="T11" fmla="*/ 32 h 34"/>
                <a:gd name="T12" fmla="*/ 13 w 20"/>
                <a:gd name="T13" fmla="*/ 33 h 34"/>
                <a:gd name="T14" fmla="*/ 20 w 20"/>
                <a:gd name="T15" fmla="*/ 34 h 34"/>
                <a:gd name="T16" fmla="*/ 20 w 20"/>
                <a:gd name="T17" fmla="*/ 33 h 34"/>
                <a:gd name="T18" fmla="*/ 18 w 20"/>
                <a:gd name="T19" fmla="*/ 32 h 34"/>
                <a:gd name="T20" fmla="*/ 18 w 20"/>
                <a:gd name="T21" fmla="*/ 28 h 34"/>
                <a:gd name="T22" fmla="*/ 17 w 20"/>
                <a:gd name="T23" fmla="*/ 25 h 34"/>
                <a:gd name="T24" fmla="*/ 16 w 20"/>
                <a:gd name="T25" fmla="*/ 22 h 34"/>
                <a:gd name="T26" fmla="*/ 12 w 20"/>
                <a:gd name="T27" fmla="*/ 19 h 34"/>
                <a:gd name="T28" fmla="*/ 9 w 20"/>
                <a:gd name="T29" fmla="*/ 13 h 34"/>
                <a:gd name="T30" fmla="*/ 7 w 20"/>
                <a:gd name="T31" fmla="*/ 10 h 34"/>
                <a:gd name="T32" fmla="*/ 7 w 20"/>
                <a:gd name="T33" fmla="*/ 10 h 34"/>
                <a:gd name="T34" fmla="*/ 5 w 20"/>
                <a:gd name="T35" fmla="*/ 4 h 34"/>
                <a:gd name="T36" fmla="*/ 6 w 20"/>
                <a:gd name="T37" fmla="*/ 1 h 34"/>
                <a:gd name="T38" fmla="*/ 5 w 20"/>
                <a:gd name="T3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" h="34">
                  <a:moveTo>
                    <a:pt x="5" y="0"/>
                  </a:moveTo>
                  <a:cubicBezTo>
                    <a:pt x="3" y="0"/>
                    <a:pt x="2" y="1"/>
                    <a:pt x="1" y="2"/>
                  </a:cubicBezTo>
                  <a:cubicBezTo>
                    <a:pt x="1" y="2"/>
                    <a:pt x="0" y="4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3" y="12"/>
                    <a:pt x="5" y="18"/>
                    <a:pt x="5" y="21"/>
                  </a:cubicBezTo>
                  <a:cubicBezTo>
                    <a:pt x="5" y="23"/>
                    <a:pt x="6" y="31"/>
                    <a:pt x="7" y="32"/>
                  </a:cubicBezTo>
                  <a:cubicBezTo>
                    <a:pt x="7" y="33"/>
                    <a:pt x="9" y="33"/>
                    <a:pt x="13" y="33"/>
                  </a:cubicBezTo>
                  <a:cubicBezTo>
                    <a:pt x="16" y="33"/>
                    <a:pt x="18" y="34"/>
                    <a:pt x="20" y="34"/>
                  </a:cubicBezTo>
                  <a:cubicBezTo>
                    <a:pt x="20" y="34"/>
                    <a:pt x="20" y="34"/>
                    <a:pt x="20" y="33"/>
                  </a:cubicBezTo>
                  <a:cubicBezTo>
                    <a:pt x="20" y="32"/>
                    <a:pt x="20" y="33"/>
                    <a:pt x="18" y="32"/>
                  </a:cubicBezTo>
                  <a:cubicBezTo>
                    <a:pt x="17" y="31"/>
                    <a:pt x="20" y="30"/>
                    <a:pt x="18" y="28"/>
                  </a:cubicBezTo>
                  <a:cubicBezTo>
                    <a:pt x="15" y="26"/>
                    <a:pt x="17" y="26"/>
                    <a:pt x="17" y="25"/>
                  </a:cubicBezTo>
                  <a:cubicBezTo>
                    <a:pt x="17" y="25"/>
                    <a:pt x="17" y="23"/>
                    <a:pt x="16" y="22"/>
                  </a:cubicBezTo>
                  <a:cubicBezTo>
                    <a:pt x="15" y="21"/>
                    <a:pt x="13" y="20"/>
                    <a:pt x="12" y="19"/>
                  </a:cubicBezTo>
                  <a:cubicBezTo>
                    <a:pt x="12" y="19"/>
                    <a:pt x="11" y="15"/>
                    <a:pt x="9" y="13"/>
                  </a:cubicBezTo>
                  <a:cubicBezTo>
                    <a:pt x="7" y="12"/>
                    <a:pt x="6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6" y="8"/>
                    <a:pt x="5" y="6"/>
                    <a:pt x="5" y="4"/>
                  </a:cubicBezTo>
                  <a:cubicBezTo>
                    <a:pt x="5" y="3"/>
                    <a:pt x="5" y="2"/>
                    <a:pt x="6" y="1"/>
                  </a:cubicBezTo>
                  <a:cubicBezTo>
                    <a:pt x="6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9" name="Freeform 48"/>
            <p:cNvSpPr>
              <a:spLocks/>
            </p:cNvSpPr>
            <p:nvPr/>
          </p:nvSpPr>
          <p:spPr bwMode="auto">
            <a:xfrm>
              <a:off x="4778434" y="1985341"/>
              <a:ext cx="580164" cy="387108"/>
            </a:xfrm>
            <a:custGeom>
              <a:avLst/>
              <a:gdLst>
                <a:gd name="T0" fmla="*/ 93 w 108"/>
                <a:gd name="T1" fmla="*/ 56 h 72"/>
                <a:gd name="T2" fmla="*/ 93 w 108"/>
                <a:gd name="T3" fmla="*/ 55 h 72"/>
                <a:gd name="T4" fmla="*/ 94 w 108"/>
                <a:gd name="T5" fmla="*/ 53 h 72"/>
                <a:gd name="T6" fmla="*/ 98 w 108"/>
                <a:gd name="T7" fmla="*/ 51 h 72"/>
                <a:gd name="T8" fmla="*/ 99 w 108"/>
                <a:gd name="T9" fmla="*/ 52 h 72"/>
                <a:gd name="T10" fmla="*/ 101 w 108"/>
                <a:gd name="T11" fmla="*/ 51 h 72"/>
                <a:gd name="T12" fmla="*/ 104 w 108"/>
                <a:gd name="T13" fmla="*/ 49 h 72"/>
                <a:gd name="T14" fmla="*/ 105 w 108"/>
                <a:gd name="T15" fmla="*/ 44 h 72"/>
                <a:gd name="T16" fmla="*/ 108 w 108"/>
                <a:gd name="T17" fmla="*/ 40 h 72"/>
                <a:gd name="T18" fmla="*/ 98 w 108"/>
                <a:gd name="T19" fmla="*/ 32 h 72"/>
                <a:gd name="T20" fmla="*/ 99 w 108"/>
                <a:gd name="T21" fmla="*/ 29 h 72"/>
                <a:gd name="T22" fmla="*/ 100 w 108"/>
                <a:gd name="T23" fmla="*/ 27 h 72"/>
                <a:gd name="T24" fmla="*/ 98 w 108"/>
                <a:gd name="T25" fmla="*/ 26 h 72"/>
                <a:gd name="T26" fmla="*/ 100 w 108"/>
                <a:gd name="T27" fmla="*/ 20 h 72"/>
                <a:gd name="T28" fmla="*/ 100 w 108"/>
                <a:gd name="T29" fmla="*/ 17 h 72"/>
                <a:gd name="T30" fmla="*/ 103 w 108"/>
                <a:gd name="T31" fmla="*/ 13 h 72"/>
                <a:gd name="T32" fmla="*/ 100 w 108"/>
                <a:gd name="T33" fmla="*/ 12 h 72"/>
                <a:gd name="T34" fmla="*/ 97 w 108"/>
                <a:gd name="T35" fmla="*/ 12 h 72"/>
                <a:gd name="T36" fmla="*/ 94 w 108"/>
                <a:gd name="T37" fmla="*/ 4 h 72"/>
                <a:gd name="T38" fmla="*/ 88 w 108"/>
                <a:gd name="T39" fmla="*/ 2 h 72"/>
                <a:gd name="T40" fmla="*/ 83 w 108"/>
                <a:gd name="T41" fmla="*/ 3 h 72"/>
                <a:gd name="T42" fmla="*/ 13 w 108"/>
                <a:gd name="T43" fmla="*/ 16 h 72"/>
                <a:gd name="T44" fmla="*/ 12 w 108"/>
                <a:gd name="T45" fmla="*/ 11 h 72"/>
                <a:gd name="T46" fmla="*/ 2 w 108"/>
                <a:gd name="T47" fmla="*/ 18 h 72"/>
                <a:gd name="T48" fmla="*/ 0 w 108"/>
                <a:gd name="T49" fmla="*/ 19 h 72"/>
                <a:gd name="T50" fmla="*/ 10 w 108"/>
                <a:gd name="T51" fmla="*/ 72 h 72"/>
                <a:gd name="T52" fmla="*/ 93 w 108"/>
                <a:gd name="T53" fmla="*/ 5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8" h="72">
                  <a:moveTo>
                    <a:pt x="93" y="56"/>
                  </a:moveTo>
                  <a:cubicBezTo>
                    <a:pt x="93" y="56"/>
                    <a:pt x="93" y="55"/>
                    <a:pt x="93" y="55"/>
                  </a:cubicBezTo>
                  <a:cubicBezTo>
                    <a:pt x="93" y="55"/>
                    <a:pt x="94" y="53"/>
                    <a:pt x="94" y="53"/>
                  </a:cubicBezTo>
                  <a:cubicBezTo>
                    <a:pt x="95" y="52"/>
                    <a:pt x="96" y="51"/>
                    <a:pt x="98" y="51"/>
                  </a:cubicBezTo>
                  <a:cubicBezTo>
                    <a:pt x="99" y="51"/>
                    <a:pt x="99" y="52"/>
                    <a:pt x="99" y="52"/>
                  </a:cubicBezTo>
                  <a:cubicBezTo>
                    <a:pt x="100" y="51"/>
                    <a:pt x="101" y="51"/>
                    <a:pt x="101" y="51"/>
                  </a:cubicBezTo>
                  <a:cubicBezTo>
                    <a:pt x="103" y="50"/>
                    <a:pt x="103" y="50"/>
                    <a:pt x="104" y="49"/>
                  </a:cubicBezTo>
                  <a:cubicBezTo>
                    <a:pt x="104" y="47"/>
                    <a:pt x="105" y="45"/>
                    <a:pt x="105" y="44"/>
                  </a:cubicBezTo>
                  <a:cubicBezTo>
                    <a:pt x="106" y="43"/>
                    <a:pt x="108" y="41"/>
                    <a:pt x="108" y="40"/>
                  </a:cubicBezTo>
                  <a:cubicBezTo>
                    <a:pt x="108" y="40"/>
                    <a:pt x="99" y="33"/>
                    <a:pt x="98" y="32"/>
                  </a:cubicBezTo>
                  <a:cubicBezTo>
                    <a:pt x="97" y="31"/>
                    <a:pt x="98" y="30"/>
                    <a:pt x="99" y="29"/>
                  </a:cubicBezTo>
                  <a:cubicBezTo>
                    <a:pt x="99" y="28"/>
                    <a:pt x="100" y="28"/>
                    <a:pt x="100" y="27"/>
                  </a:cubicBezTo>
                  <a:cubicBezTo>
                    <a:pt x="100" y="26"/>
                    <a:pt x="100" y="26"/>
                    <a:pt x="98" y="26"/>
                  </a:cubicBezTo>
                  <a:cubicBezTo>
                    <a:pt x="96" y="25"/>
                    <a:pt x="99" y="21"/>
                    <a:pt x="100" y="20"/>
                  </a:cubicBezTo>
                  <a:cubicBezTo>
                    <a:pt x="101" y="20"/>
                    <a:pt x="101" y="18"/>
                    <a:pt x="100" y="17"/>
                  </a:cubicBezTo>
                  <a:cubicBezTo>
                    <a:pt x="100" y="16"/>
                    <a:pt x="102" y="14"/>
                    <a:pt x="103" y="13"/>
                  </a:cubicBezTo>
                  <a:cubicBezTo>
                    <a:pt x="103" y="13"/>
                    <a:pt x="102" y="13"/>
                    <a:pt x="100" y="12"/>
                  </a:cubicBezTo>
                  <a:cubicBezTo>
                    <a:pt x="98" y="12"/>
                    <a:pt x="98" y="13"/>
                    <a:pt x="97" y="12"/>
                  </a:cubicBezTo>
                  <a:cubicBezTo>
                    <a:pt x="96" y="10"/>
                    <a:pt x="95" y="4"/>
                    <a:pt x="94" y="4"/>
                  </a:cubicBezTo>
                  <a:cubicBezTo>
                    <a:pt x="92" y="4"/>
                    <a:pt x="91" y="4"/>
                    <a:pt x="88" y="2"/>
                  </a:cubicBezTo>
                  <a:cubicBezTo>
                    <a:pt x="86" y="0"/>
                    <a:pt x="85" y="2"/>
                    <a:pt x="83" y="3"/>
                  </a:cubicBezTo>
                  <a:cubicBezTo>
                    <a:pt x="82" y="3"/>
                    <a:pt x="13" y="16"/>
                    <a:pt x="13" y="16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9" y="14"/>
                    <a:pt x="5" y="17"/>
                    <a:pt x="2" y="18"/>
                  </a:cubicBezTo>
                  <a:cubicBezTo>
                    <a:pt x="2" y="18"/>
                    <a:pt x="1" y="19"/>
                    <a:pt x="0" y="19"/>
                  </a:cubicBezTo>
                  <a:cubicBezTo>
                    <a:pt x="10" y="72"/>
                    <a:pt x="10" y="72"/>
                    <a:pt x="10" y="72"/>
                  </a:cubicBezTo>
                  <a:lnTo>
                    <a:pt x="93" y="5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0" name="Freeform 49"/>
            <p:cNvSpPr>
              <a:spLocks/>
            </p:cNvSpPr>
            <p:nvPr/>
          </p:nvSpPr>
          <p:spPr bwMode="auto">
            <a:xfrm>
              <a:off x="4928700" y="2286867"/>
              <a:ext cx="455772" cy="322424"/>
            </a:xfrm>
            <a:custGeom>
              <a:avLst/>
              <a:gdLst>
                <a:gd name="T0" fmla="*/ 82 w 85"/>
                <a:gd name="T1" fmla="*/ 34 h 60"/>
                <a:gd name="T2" fmla="*/ 85 w 85"/>
                <a:gd name="T3" fmla="*/ 29 h 60"/>
                <a:gd name="T4" fmla="*/ 72 w 85"/>
                <a:gd name="T5" fmla="*/ 27 h 60"/>
                <a:gd name="T6" fmla="*/ 66 w 85"/>
                <a:gd name="T7" fmla="*/ 4 h 60"/>
                <a:gd name="T8" fmla="*/ 0 w 85"/>
                <a:gd name="T9" fmla="*/ 12 h 60"/>
                <a:gd name="T10" fmla="*/ 8 w 85"/>
                <a:gd name="T11" fmla="*/ 17 h 60"/>
                <a:gd name="T12" fmla="*/ 11 w 85"/>
                <a:gd name="T13" fmla="*/ 16 h 60"/>
                <a:gd name="T14" fmla="*/ 16 w 85"/>
                <a:gd name="T15" fmla="*/ 14 h 60"/>
                <a:gd name="T16" fmla="*/ 22 w 85"/>
                <a:gd name="T17" fmla="*/ 10 h 60"/>
                <a:gd name="T18" fmla="*/ 28 w 85"/>
                <a:gd name="T19" fmla="*/ 10 h 60"/>
                <a:gd name="T20" fmla="*/ 33 w 85"/>
                <a:gd name="T21" fmla="*/ 16 h 60"/>
                <a:gd name="T22" fmla="*/ 38 w 85"/>
                <a:gd name="T23" fmla="*/ 20 h 60"/>
                <a:gd name="T24" fmla="*/ 47 w 85"/>
                <a:gd name="T25" fmla="*/ 25 h 60"/>
                <a:gd name="T26" fmla="*/ 45 w 85"/>
                <a:gd name="T27" fmla="*/ 36 h 60"/>
                <a:gd name="T28" fmla="*/ 52 w 85"/>
                <a:gd name="T29" fmla="*/ 36 h 60"/>
                <a:gd name="T30" fmla="*/ 57 w 85"/>
                <a:gd name="T31" fmla="*/ 39 h 60"/>
                <a:gd name="T32" fmla="*/ 62 w 85"/>
                <a:gd name="T33" fmla="*/ 36 h 60"/>
                <a:gd name="T34" fmla="*/ 59 w 85"/>
                <a:gd name="T35" fmla="*/ 29 h 60"/>
                <a:gd name="T36" fmla="*/ 57 w 85"/>
                <a:gd name="T37" fmla="*/ 18 h 60"/>
                <a:gd name="T38" fmla="*/ 54 w 85"/>
                <a:gd name="T39" fmla="*/ 12 h 60"/>
                <a:gd name="T40" fmla="*/ 58 w 85"/>
                <a:gd name="T41" fmla="*/ 9 h 60"/>
                <a:gd name="T42" fmla="*/ 62 w 85"/>
                <a:gd name="T43" fmla="*/ 6 h 60"/>
                <a:gd name="T44" fmla="*/ 63 w 85"/>
                <a:gd name="T45" fmla="*/ 8 h 60"/>
                <a:gd name="T46" fmla="*/ 59 w 85"/>
                <a:gd name="T47" fmla="*/ 11 h 60"/>
                <a:gd name="T48" fmla="*/ 61 w 85"/>
                <a:gd name="T49" fmla="*/ 16 h 60"/>
                <a:gd name="T50" fmla="*/ 59 w 85"/>
                <a:gd name="T51" fmla="*/ 20 h 60"/>
                <a:gd name="T52" fmla="*/ 62 w 85"/>
                <a:gd name="T53" fmla="*/ 21 h 60"/>
                <a:gd name="T54" fmla="*/ 61 w 85"/>
                <a:gd name="T55" fmla="*/ 24 h 60"/>
                <a:gd name="T56" fmla="*/ 64 w 85"/>
                <a:gd name="T57" fmla="*/ 26 h 60"/>
                <a:gd name="T58" fmla="*/ 62 w 85"/>
                <a:gd name="T59" fmla="*/ 29 h 60"/>
                <a:gd name="T60" fmla="*/ 64 w 85"/>
                <a:gd name="T61" fmla="*/ 32 h 60"/>
                <a:gd name="T62" fmla="*/ 68 w 85"/>
                <a:gd name="T63" fmla="*/ 33 h 60"/>
                <a:gd name="T64" fmla="*/ 72 w 85"/>
                <a:gd name="T65" fmla="*/ 38 h 60"/>
                <a:gd name="T66" fmla="*/ 75 w 85"/>
                <a:gd name="T67" fmla="*/ 40 h 60"/>
                <a:gd name="T68" fmla="*/ 74 w 85"/>
                <a:gd name="T69" fmla="*/ 48 h 60"/>
                <a:gd name="T70" fmla="*/ 74 w 85"/>
                <a:gd name="T71" fmla="*/ 58 h 60"/>
                <a:gd name="T72" fmla="*/ 76 w 85"/>
                <a:gd name="T73" fmla="*/ 52 h 60"/>
                <a:gd name="T74" fmla="*/ 80 w 85"/>
                <a:gd name="T75" fmla="*/ 49 h 60"/>
                <a:gd name="T76" fmla="*/ 82 w 85"/>
                <a:gd name="T77" fmla="*/ 40 h 60"/>
                <a:gd name="T78" fmla="*/ 82 w 85"/>
                <a:gd name="T79" fmla="*/ 3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5" h="60">
                  <a:moveTo>
                    <a:pt x="82" y="37"/>
                  </a:moveTo>
                  <a:cubicBezTo>
                    <a:pt x="82" y="36"/>
                    <a:pt x="81" y="35"/>
                    <a:pt x="82" y="34"/>
                  </a:cubicBezTo>
                  <a:cubicBezTo>
                    <a:pt x="83" y="34"/>
                    <a:pt x="82" y="34"/>
                    <a:pt x="84" y="32"/>
                  </a:cubicBezTo>
                  <a:cubicBezTo>
                    <a:pt x="85" y="31"/>
                    <a:pt x="85" y="30"/>
                    <a:pt x="85" y="29"/>
                  </a:cubicBezTo>
                  <a:cubicBezTo>
                    <a:pt x="83" y="29"/>
                    <a:pt x="81" y="28"/>
                    <a:pt x="78" y="28"/>
                  </a:cubicBezTo>
                  <a:cubicBezTo>
                    <a:pt x="74" y="28"/>
                    <a:pt x="72" y="28"/>
                    <a:pt x="72" y="27"/>
                  </a:cubicBezTo>
                  <a:cubicBezTo>
                    <a:pt x="71" y="26"/>
                    <a:pt x="70" y="18"/>
                    <a:pt x="70" y="16"/>
                  </a:cubicBezTo>
                  <a:cubicBezTo>
                    <a:pt x="70" y="13"/>
                    <a:pt x="68" y="7"/>
                    <a:pt x="66" y="4"/>
                  </a:cubicBezTo>
                  <a:cubicBezTo>
                    <a:pt x="65" y="2"/>
                    <a:pt x="65" y="1"/>
                    <a:pt x="65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10" y="16"/>
                    <a:pt x="10" y="17"/>
                  </a:cubicBezTo>
                  <a:cubicBezTo>
                    <a:pt x="10" y="18"/>
                    <a:pt x="11" y="17"/>
                    <a:pt x="11" y="16"/>
                  </a:cubicBezTo>
                  <a:cubicBezTo>
                    <a:pt x="11" y="16"/>
                    <a:pt x="13" y="11"/>
                    <a:pt x="13" y="12"/>
                  </a:cubicBezTo>
                  <a:cubicBezTo>
                    <a:pt x="14" y="13"/>
                    <a:pt x="14" y="14"/>
                    <a:pt x="16" y="14"/>
                  </a:cubicBezTo>
                  <a:cubicBezTo>
                    <a:pt x="18" y="14"/>
                    <a:pt x="18" y="12"/>
                    <a:pt x="19" y="12"/>
                  </a:cubicBezTo>
                  <a:cubicBezTo>
                    <a:pt x="20" y="11"/>
                    <a:pt x="21" y="11"/>
                    <a:pt x="22" y="10"/>
                  </a:cubicBezTo>
                  <a:cubicBezTo>
                    <a:pt x="22" y="10"/>
                    <a:pt x="24" y="9"/>
                    <a:pt x="25" y="9"/>
                  </a:cubicBezTo>
                  <a:cubicBezTo>
                    <a:pt x="26" y="10"/>
                    <a:pt x="27" y="10"/>
                    <a:pt x="28" y="10"/>
                  </a:cubicBezTo>
                  <a:cubicBezTo>
                    <a:pt x="29" y="10"/>
                    <a:pt x="30" y="11"/>
                    <a:pt x="31" y="12"/>
                  </a:cubicBezTo>
                  <a:cubicBezTo>
                    <a:pt x="31" y="13"/>
                    <a:pt x="33" y="16"/>
                    <a:pt x="33" y="16"/>
                  </a:cubicBezTo>
                  <a:cubicBezTo>
                    <a:pt x="33" y="16"/>
                    <a:pt x="37" y="15"/>
                    <a:pt x="37" y="16"/>
                  </a:cubicBezTo>
                  <a:cubicBezTo>
                    <a:pt x="37" y="17"/>
                    <a:pt x="37" y="20"/>
                    <a:pt x="38" y="20"/>
                  </a:cubicBezTo>
                  <a:cubicBezTo>
                    <a:pt x="39" y="21"/>
                    <a:pt x="41" y="20"/>
                    <a:pt x="42" y="21"/>
                  </a:cubicBezTo>
                  <a:cubicBezTo>
                    <a:pt x="43" y="22"/>
                    <a:pt x="47" y="23"/>
                    <a:pt x="47" y="25"/>
                  </a:cubicBezTo>
                  <a:cubicBezTo>
                    <a:pt x="47" y="26"/>
                    <a:pt x="48" y="28"/>
                    <a:pt x="46" y="30"/>
                  </a:cubicBezTo>
                  <a:cubicBezTo>
                    <a:pt x="45" y="32"/>
                    <a:pt x="44" y="34"/>
                    <a:pt x="45" y="36"/>
                  </a:cubicBezTo>
                  <a:cubicBezTo>
                    <a:pt x="46" y="37"/>
                    <a:pt x="48" y="36"/>
                    <a:pt x="49" y="35"/>
                  </a:cubicBezTo>
                  <a:cubicBezTo>
                    <a:pt x="50" y="34"/>
                    <a:pt x="51" y="35"/>
                    <a:pt x="52" y="36"/>
                  </a:cubicBezTo>
                  <a:cubicBezTo>
                    <a:pt x="52" y="36"/>
                    <a:pt x="51" y="36"/>
                    <a:pt x="52" y="37"/>
                  </a:cubicBezTo>
                  <a:cubicBezTo>
                    <a:pt x="53" y="38"/>
                    <a:pt x="55" y="38"/>
                    <a:pt x="57" y="39"/>
                  </a:cubicBezTo>
                  <a:cubicBezTo>
                    <a:pt x="59" y="39"/>
                    <a:pt x="61" y="38"/>
                    <a:pt x="62" y="39"/>
                  </a:cubicBezTo>
                  <a:cubicBezTo>
                    <a:pt x="62" y="38"/>
                    <a:pt x="62" y="37"/>
                    <a:pt x="62" y="36"/>
                  </a:cubicBezTo>
                  <a:cubicBezTo>
                    <a:pt x="61" y="34"/>
                    <a:pt x="62" y="34"/>
                    <a:pt x="61" y="32"/>
                  </a:cubicBezTo>
                  <a:cubicBezTo>
                    <a:pt x="60" y="30"/>
                    <a:pt x="59" y="31"/>
                    <a:pt x="59" y="29"/>
                  </a:cubicBezTo>
                  <a:cubicBezTo>
                    <a:pt x="59" y="28"/>
                    <a:pt x="57" y="26"/>
                    <a:pt x="57" y="24"/>
                  </a:cubicBezTo>
                  <a:cubicBezTo>
                    <a:pt x="57" y="22"/>
                    <a:pt x="57" y="20"/>
                    <a:pt x="57" y="18"/>
                  </a:cubicBezTo>
                  <a:cubicBezTo>
                    <a:pt x="57" y="16"/>
                    <a:pt x="57" y="15"/>
                    <a:pt x="56" y="15"/>
                  </a:cubicBezTo>
                  <a:cubicBezTo>
                    <a:pt x="55" y="14"/>
                    <a:pt x="54" y="11"/>
                    <a:pt x="54" y="12"/>
                  </a:cubicBezTo>
                  <a:cubicBezTo>
                    <a:pt x="55" y="12"/>
                    <a:pt x="56" y="13"/>
                    <a:pt x="56" y="12"/>
                  </a:cubicBezTo>
                  <a:cubicBezTo>
                    <a:pt x="57" y="10"/>
                    <a:pt x="58" y="9"/>
                    <a:pt x="58" y="9"/>
                  </a:cubicBezTo>
                  <a:cubicBezTo>
                    <a:pt x="59" y="9"/>
                    <a:pt x="59" y="9"/>
                    <a:pt x="60" y="8"/>
                  </a:cubicBezTo>
                  <a:cubicBezTo>
                    <a:pt x="61" y="7"/>
                    <a:pt x="62" y="7"/>
                    <a:pt x="62" y="6"/>
                  </a:cubicBezTo>
                  <a:cubicBezTo>
                    <a:pt x="62" y="5"/>
                    <a:pt x="63" y="5"/>
                    <a:pt x="63" y="6"/>
                  </a:cubicBezTo>
                  <a:cubicBezTo>
                    <a:pt x="63" y="7"/>
                    <a:pt x="62" y="8"/>
                    <a:pt x="63" y="8"/>
                  </a:cubicBezTo>
                  <a:cubicBezTo>
                    <a:pt x="64" y="8"/>
                    <a:pt x="64" y="8"/>
                    <a:pt x="63" y="9"/>
                  </a:cubicBezTo>
                  <a:cubicBezTo>
                    <a:pt x="62" y="9"/>
                    <a:pt x="58" y="10"/>
                    <a:pt x="59" y="11"/>
                  </a:cubicBezTo>
                  <a:cubicBezTo>
                    <a:pt x="59" y="12"/>
                    <a:pt x="59" y="16"/>
                    <a:pt x="60" y="15"/>
                  </a:cubicBezTo>
                  <a:cubicBezTo>
                    <a:pt x="61" y="15"/>
                    <a:pt x="62" y="15"/>
                    <a:pt x="61" y="16"/>
                  </a:cubicBezTo>
                  <a:cubicBezTo>
                    <a:pt x="61" y="17"/>
                    <a:pt x="60" y="17"/>
                    <a:pt x="60" y="18"/>
                  </a:cubicBezTo>
                  <a:cubicBezTo>
                    <a:pt x="59" y="19"/>
                    <a:pt x="57" y="20"/>
                    <a:pt x="59" y="20"/>
                  </a:cubicBezTo>
                  <a:cubicBezTo>
                    <a:pt x="60" y="21"/>
                    <a:pt x="61" y="19"/>
                    <a:pt x="61" y="19"/>
                  </a:cubicBezTo>
                  <a:cubicBezTo>
                    <a:pt x="62" y="20"/>
                    <a:pt x="63" y="20"/>
                    <a:pt x="62" y="21"/>
                  </a:cubicBezTo>
                  <a:cubicBezTo>
                    <a:pt x="61" y="22"/>
                    <a:pt x="61" y="21"/>
                    <a:pt x="60" y="22"/>
                  </a:cubicBezTo>
                  <a:cubicBezTo>
                    <a:pt x="60" y="23"/>
                    <a:pt x="60" y="24"/>
                    <a:pt x="61" y="24"/>
                  </a:cubicBezTo>
                  <a:cubicBezTo>
                    <a:pt x="62" y="24"/>
                    <a:pt x="63" y="23"/>
                    <a:pt x="63" y="24"/>
                  </a:cubicBezTo>
                  <a:cubicBezTo>
                    <a:pt x="64" y="25"/>
                    <a:pt x="65" y="25"/>
                    <a:pt x="64" y="26"/>
                  </a:cubicBezTo>
                  <a:cubicBezTo>
                    <a:pt x="63" y="26"/>
                    <a:pt x="62" y="25"/>
                    <a:pt x="62" y="27"/>
                  </a:cubicBezTo>
                  <a:cubicBezTo>
                    <a:pt x="62" y="28"/>
                    <a:pt x="61" y="29"/>
                    <a:pt x="62" y="29"/>
                  </a:cubicBezTo>
                  <a:cubicBezTo>
                    <a:pt x="64" y="29"/>
                    <a:pt x="64" y="29"/>
                    <a:pt x="64" y="30"/>
                  </a:cubicBezTo>
                  <a:cubicBezTo>
                    <a:pt x="64" y="31"/>
                    <a:pt x="64" y="30"/>
                    <a:pt x="64" y="32"/>
                  </a:cubicBezTo>
                  <a:cubicBezTo>
                    <a:pt x="64" y="34"/>
                    <a:pt x="64" y="34"/>
                    <a:pt x="65" y="34"/>
                  </a:cubicBezTo>
                  <a:cubicBezTo>
                    <a:pt x="67" y="34"/>
                    <a:pt x="67" y="33"/>
                    <a:pt x="68" y="33"/>
                  </a:cubicBezTo>
                  <a:cubicBezTo>
                    <a:pt x="68" y="32"/>
                    <a:pt x="69" y="31"/>
                    <a:pt x="70" y="33"/>
                  </a:cubicBezTo>
                  <a:cubicBezTo>
                    <a:pt x="72" y="36"/>
                    <a:pt x="73" y="36"/>
                    <a:pt x="72" y="38"/>
                  </a:cubicBezTo>
                  <a:cubicBezTo>
                    <a:pt x="72" y="39"/>
                    <a:pt x="71" y="39"/>
                    <a:pt x="72" y="39"/>
                  </a:cubicBezTo>
                  <a:cubicBezTo>
                    <a:pt x="73" y="40"/>
                    <a:pt x="74" y="40"/>
                    <a:pt x="75" y="40"/>
                  </a:cubicBezTo>
                  <a:cubicBezTo>
                    <a:pt x="75" y="40"/>
                    <a:pt x="75" y="40"/>
                    <a:pt x="76" y="42"/>
                  </a:cubicBezTo>
                  <a:cubicBezTo>
                    <a:pt x="76" y="43"/>
                    <a:pt x="74" y="47"/>
                    <a:pt x="74" y="48"/>
                  </a:cubicBezTo>
                  <a:cubicBezTo>
                    <a:pt x="74" y="50"/>
                    <a:pt x="73" y="51"/>
                    <a:pt x="73" y="54"/>
                  </a:cubicBezTo>
                  <a:cubicBezTo>
                    <a:pt x="74" y="56"/>
                    <a:pt x="73" y="57"/>
                    <a:pt x="74" y="58"/>
                  </a:cubicBezTo>
                  <a:cubicBezTo>
                    <a:pt x="75" y="59"/>
                    <a:pt x="76" y="60"/>
                    <a:pt x="76" y="57"/>
                  </a:cubicBezTo>
                  <a:cubicBezTo>
                    <a:pt x="76" y="55"/>
                    <a:pt x="76" y="53"/>
                    <a:pt x="76" y="52"/>
                  </a:cubicBezTo>
                  <a:cubicBezTo>
                    <a:pt x="77" y="51"/>
                    <a:pt x="77" y="51"/>
                    <a:pt x="77" y="50"/>
                  </a:cubicBezTo>
                  <a:cubicBezTo>
                    <a:pt x="77" y="49"/>
                    <a:pt x="80" y="51"/>
                    <a:pt x="80" y="49"/>
                  </a:cubicBezTo>
                  <a:cubicBezTo>
                    <a:pt x="79" y="46"/>
                    <a:pt x="79" y="44"/>
                    <a:pt x="80" y="43"/>
                  </a:cubicBezTo>
                  <a:cubicBezTo>
                    <a:pt x="81" y="42"/>
                    <a:pt x="80" y="40"/>
                    <a:pt x="82" y="40"/>
                  </a:cubicBezTo>
                  <a:cubicBezTo>
                    <a:pt x="84" y="39"/>
                    <a:pt x="84" y="39"/>
                    <a:pt x="84" y="38"/>
                  </a:cubicBezTo>
                  <a:cubicBezTo>
                    <a:pt x="84" y="37"/>
                    <a:pt x="83" y="38"/>
                    <a:pt x="82" y="3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1" name="Freeform 50"/>
            <p:cNvSpPr>
              <a:spLocks/>
            </p:cNvSpPr>
            <p:nvPr/>
          </p:nvSpPr>
          <p:spPr bwMode="auto">
            <a:xfrm>
              <a:off x="4660013" y="2259998"/>
              <a:ext cx="445821" cy="456768"/>
            </a:xfrm>
            <a:custGeom>
              <a:avLst/>
              <a:gdLst>
                <a:gd name="T0" fmla="*/ 27 w 83"/>
                <a:gd name="T1" fmla="*/ 4 h 85"/>
                <a:gd name="T2" fmla="*/ 27 w 83"/>
                <a:gd name="T3" fmla="*/ 9 h 85"/>
                <a:gd name="T4" fmla="*/ 25 w 83"/>
                <a:gd name="T5" fmla="*/ 19 h 85"/>
                <a:gd name="T6" fmla="*/ 20 w 83"/>
                <a:gd name="T7" fmla="*/ 31 h 85"/>
                <a:gd name="T8" fmla="*/ 15 w 83"/>
                <a:gd name="T9" fmla="*/ 31 h 85"/>
                <a:gd name="T10" fmla="*/ 10 w 83"/>
                <a:gd name="T11" fmla="*/ 37 h 85"/>
                <a:gd name="T12" fmla="*/ 7 w 83"/>
                <a:gd name="T13" fmla="*/ 42 h 85"/>
                <a:gd name="T14" fmla="*/ 5 w 83"/>
                <a:gd name="T15" fmla="*/ 50 h 85"/>
                <a:gd name="T16" fmla="*/ 4 w 83"/>
                <a:gd name="T17" fmla="*/ 55 h 85"/>
                <a:gd name="T18" fmla="*/ 0 w 83"/>
                <a:gd name="T19" fmla="*/ 58 h 85"/>
                <a:gd name="T20" fmla="*/ 5 w 83"/>
                <a:gd name="T21" fmla="*/ 69 h 85"/>
                <a:gd name="T22" fmla="*/ 14 w 83"/>
                <a:gd name="T23" fmla="*/ 77 h 85"/>
                <a:gd name="T24" fmla="*/ 23 w 83"/>
                <a:gd name="T25" fmla="*/ 82 h 85"/>
                <a:gd name="T26" fmla="*/ 33 w 83"/>
                <a:gd name="T27" fmla="*/ 78 h 85"/>
                <a:gd name="T28" fmla="*/ 40 w 83"/>
                <a:gd name="T29" fmla="*/ 74 h 85"/>
                <a:gd name="T30" fmla="*/ 45 w 83"/>
                <a:gd name="T31" fmla="*/ 69 h 85"/>
                <a:gd name="T32" fmla="*/ 44 w 83"/>
                <a:gd name="T33" fmla="*/ 66 h 85"/>
                <a:gd name="T34" fmla="*/ 48 w 83"/>
                <a:gd name="T35" fmla="*/ 56 h 85"/>
                <a:gd name="T36" fmla="*/ 51 w 83"/>
                <a:gd name="T37" fmla="*/ 46 h 85"/>
                <a:gd name="T38" fmla="*/ 59 w 83"/>
                <a:gd name="T39" fmla="*/ 47 h 85"/>
                <a:gd name="T40" fmla="*/ 61 w 83"/>
                <a:gd name="T41" fmla="*/ 42 h 85"/>
                <a:gd name="T42" fmla="*/ 62 w 83"/>
                <a:gd name="T43" fmla="*/ 37 h 85"/>
                <a:gd name="T44" fmla="*/ 68 w 83"/>
                <a:gd name="T45" fmla="*/ 33 h 85"/>
                <a:gd name="T46" fmla="*/ 71 w 83"/>
                <a:gd name="T47" fmla="*/ 24 h 85"/>
                <a:gd name="T48" fmla="*/ 79 w 83"/>
                <a:gd name="T49" fmla="*/ 24 h 85"/>
                <a:gd name="T50" fmla="*/ 83 w 83"/>
                <a:gd name="T51" fmla="*/ 21 h 85"/>
                <a:gd name="T52" fmla="*/ 78 w 83"/>
                <a:gd name="T53" fmla="*/ 15 h 85"/>
                <a:gd name="T54" fmla="*/ 72 w 83"/>
                <a:gd name="T55" fmla="*/ 15 h 85"/>
                <a:gd name="T56" fmla="*/ 66 w 83"/>
                <a:gd name="T57" fmla="*/ 19 h 85"/>
                <a:gd name="T58" fmla="*/ 61 w 83"/>
                <a:gd name="T59" fmla="*/ 21 h 85"/>
                <a:gd name="T60" fmla="*/ 58 w 83"/>
                <a:gd name="T61" fmla="*/ 22 h 85"/>
                <a:gd name="T62" fmla="*/ 50 w 83"/>
                <a:gd name="T63" fmla="*/ 17 h 85"/>
                <a:gd name="T64" fmla="*/ 28 w 83"/>
                <a:gd name="T6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3" h="85">
                  <a:moveTo>
                    <a:pt x="26" y="1"/>
                  </a:moveTo>
                  <a:cubicBezTo>
                    <a:pt x="27" y="2"/>
                    <a:pt x="27" y="3"/>
                    <a:pt x="27" y="4"/>
                  </a:cubicBezTo>
                  <a:cubicBezTo>
                    <a:pt x="27" y="6"/>
                    <a:pt x="28" y="8"/>
                    <a:pt x="28" y="8"/>
                  </a:cubicBezTo>
                  <a:cubicBezTo>
                    <a:pt x="27" y="8"/>
                    <a:pt x="27" y="8"/>
                    <a:pt x="27" y="9"/>
                  </a:cubicBezTo>
                  <a:cubicBezTo>
                    <a:pt x="27" y="11"/>
                    <a:pt x="28" y="15"/>
                    <a:pt x="27" y="16"/>
                  </a:cubicBezTo>
                  <a:cubicBezTo>
                    <a:pt x="26" y="17"/>
                    <a:pt x="25" y="16"/>
                    <a:pt x="25" y="19"/>
                  </a:cubicBezTo>
                  <a:cubicBezTo>
                    <a:pt x="25" y="21"/>
                    <a:pt x="26" y="24"/>
                    <a:pt x="25" y="26"/>
                  </a:cubicBezTo>
                  <a:cubicBezTo>
                    <a:pt x="24" y="27"/>
                    <a:pt x="22" y="31"/>
                    <a:pt x="20" y="31"/>
                  </a:cubicBezTo>
                  <a:cubicBezTo>
                    <a:pt x="19" y="31"/>
                    <a:pt x="19" y="32"/>
                    <a:pt x="18" y="31"/>
                  </a:cubicBezTo>
                  <a:cubicBezTo>
                    <a:pt x="16" y="30"/>
                    <a:pt x="15" y="29"/>
                    <a:pt x="15" y="31"/>
                  </a:cubicBezTo>
                  <a:cubicBezTo>
                    <a:pt x="14" y="32"/>
                    <a:pt x="15" y="34"/>
                    <a:pt x="14" y="34"/>
                  </a:cubicBezTo>
                  <a:cubicBezTo>
                    <a:pt x="12" y="35"/>
                    <a:pt x="10" y="35"/>
                    <a:pt x="10" y="37"/>
                  </a:cubicBezTo>
                  <a:cubicBezTo>
                    <a:pt x="11" y="39"/>
                    <a:pt x="12" y="44"/>
                    <a:pt x="11" y="43"/>
                  </a:cubicBezTo>
                  <a:cubicBezTo>
                    <a:pt x="10" y="43"/>
                    <a:pt x="8" y="41"/>
                    <a:pt x="7" y="42"/>
                  </a:cubicBezTo>
                  <a:cubicBezTo>
                    <a:pt x="7" y="42"/>
                    <a:pt x="6" y="44"/>
                    <a:pt x="6" y="45"/>
                  </a:cubicBezTo>
                  <a:cubicBezTo>
                    <a:pt x="6" y="47"/>
                    <a:pt x="5" y="49"/>
                    <a:pt x="5" y="50"/>
                  </a:cubicBezTo>
                  <a:cubicBezTo>
                    <a:pt x="6" y="51"/>
                    <a:pt x="7" y="53"/>
                    <a:pt x="5" y="53"/>
                  </a:cubicBezTo>
                  <a:cubicBezTo>
                    <a:pt x="4" y="54"/>
                    <a:pt x="4" y="53"/>
                    <a:pt x="4" y="55"/>
                  </a:cubicBezTo>
                  <a:cubicBezTo>
                    <a:pt x="4" y="57"/>
                    <a:pt x="4" y="57"/>
                    <a:pt x="3" y="57"/>
                  </a:cubicBezTo>
                  <a:cubicBezTo>
                    <a:pt x="1" y="57"/>
                    <a:pt x="0" y="58"/>
                    <a:pt x="0" y="58"/>
                  </a:cubicBezTo>
                  <a:cubicBezTo>
                    <a:pt x="0" y="59"/>
                    <a:pt x="0" y="63"/>
                    <a:pt x="1" y="65"/>
                  </a:cubicBezTo>
                  <a:cubicBezTo>
                    <a:pt x="3" y="66"/>
                    <a:pt x="4" y="67"/>
                    <a:pt x="5" y="69"/>
                  </a:cubicBezTo>
                  <a:cubicBezTo>
                    <a:pt x="5" y="71"/>
                    <a:pt x="6" y="73"/>
                    <a:pt x="9" y="75"/>
                  </a:cubicBezTo>
                  <a:cubicBezTo>
                    <a:pt x="12" y="76"/>
                    <a:pt x="13" y="75"/>
                    <a:pt x="14" y="77"/>
                  </a:cubicBezTo>
                  <a:cubicBezTo>
                    <a:pt x="15" y="78"/>
                    <a:pt x="12" y="79"/>
                    <a:pt x="17" y="80"/>
                  </a:cubicBezTo>
                  <a:cubicBezTo>
                    <a:pt x="22" y="81"/>
                    <a:pt x="21" y="85"/>
                    <a:pt x="23" y="82"/>
                  </a:cubicBezTo>
                  <a:cubicBezTo>
                    <a:pt x="25" y="80"/>
                    <a:pt x="23" y="79"/>
                    <a:pt x="26" y="80"/>
                  </a:cubicBezTo>
                  <a:cubicBezTo>
                    <a:pt x="29" y="81"/>
                    <a:pt x="32" y="79"/>
                    <a:pt x="33" y="78"/>
                  </a:cubicBezTo>
                  <a:cubicBezTo>
                    <a:pt x="34" y="77"/>
                    <a:pt x="31" y="77"/>
                    <a:pt x="34" y="76"/>
                  </a:cubicBezTo>
                  <a:cubicBezTo>
                    <a:pt x="38" y="75"/>
                    <a:pt x="40" y="75"/>
                    <a:pt x="40" y="74"/>
                  </a:cubicBezTo>
                  <a:cubicBezTo>
                    <a:pt x="40" y="73"/>
                    <a:pt x="41" y="74"/>
                    <a:pt x="42" y="73"/>
                  </a:cubicBezTo>
                  <a:cubicBezTo>
                    <a:pt x="44" y="72"/>
                    <a:pt x="44" y="69"/>
                    <a:pt x="45" y="69"/>
                  </a:cubicBezTo>
                  <a:cubicBezTo>
                    <a:pt x="46" y="69"/>
                    <a:pt x="48" y="69"/>
                    <a:pt x="46" y="68"/>
                  </a:cubicBezTo>
                  <a:cubicBezTo>
                    <a:pt x="44" y="67"/>
                    <a:pt x="42" y="68"/>
                    <a:pt x="44" y="66"/>
                  </a:cubicBezTo>
                  <a:cubicBezTo>
                    <a:pt x="45" y="63"/>
                    <a:pt x="45" y="62"/>
                    <a:pt x="47" y="60"/>
                  </a:cubicBezTo>
                  <a:cubicBezTo>
                    <a:pt x="48" y="58"/>
                    <a:pt x="48" y="58"/>
                    <a:pt x="48" y="56"/>
                  </a:cubicBezTo>
                  <a:cubicBezTo>
                    <a:pt x="49" y="54"/>
                    <a:pt x="49" y="55"/>
                    <a:pt x="50" y="52"/>
                  </a:cubicBezTo>
                  <a:cubicBezTo>
                    <a:pt x="51" y="49"/>
                    <a:pt x="49" y="47"/>
                    <a:pt x="51" y="46"/>
                  </a:cubicBezTo>
                  <a:cubicBezTo>
                    <a:pt x="53" y="44"/>
                    <a:pt x="54" y="43"/>
                    <a:pt x="55" y="45"/>
                  </a:cubicBezTo>
                  <a:cubicBezTo>
                    <a:pt x="56" y="46"/>
                    <a:pt x="58" y="47"/>
                    <a:pt x="59" y="47"/>
                  </a:cubicBezTo>
                  <a:cubicBezTo>
                    <a:pt x="59" y="46"/>
                    <a:pt x="59" y="45"/>
                    <a:pt x="59" y="44"/>
                  </a:cubicBezTo>
                  <a:cubicBezTo>
                    <a:pt x="59" y="43"/>
                    <a:pt x="60" y="41"/>
                    <a:pt x="61" y="42"/>
                  </a:cubicBezTo>
                  <a:cubicBezTo>
                    <a:pt x="62" y="42"/>
                    <a:pt x="62" y="42"/>
                    <a:pt x="62" y="40"/>
                  </a:cubicBezTo>
                  <a:cubicBezTo>
                    <a:pt x="62" y="39"/>
                    <a:pt x="61" y="38"/>
                    <a:pt x="62" y="37"/>
                  </a:cubicBezTo>
                  <a:cubicBezTo>
                    <a:pt x="64" y="37"/>
                    <a:pt x="66" y="38"/>
                    <a:pt x="66" y="37"/>
                  </a:cubicBezTo>
                  <a:cubicBezTo>
                    <a:pt x="66" y="36"/>
                    <a:pt x="66" y="34"/>
                    <a:pt x="68" y="33"/>
                  </a:cubicBezTo>
                  <a:cubicBezTo>
                    <a:pt x="69" y="33"/>
                    <a:pt x="70" y="34"/>
                    <a:pt x="70" y="31"/>
                  </a:cubicBezTo>
                  <a:cubicBezTo>
                    <a:pt x="71" y="28"/>
                    <a:pt x="71" y="26"/>
                    <a:pt x="71" y="24"/>
                  </a:cubicBezTo>
                  <a:cubicBezTo>
                    <a:pt x="71" y="22"/>
                    <a:pt x="72" y="19"/>
                    <a:pt x="73" y="20"/>
                  </a:cubicBezTo>
                  <a:cubicBezTo>
                    <a:pt x="74" y="21"/>
                    <a:pt x="78" y="24"/>
                    <a:pt x="79" y="24"/>
                  </a:cubicBezTo>
                  <a:cubicBezTo>
                    <a:pt x="81" y="25"/>
                    <a:pt x="82" y="23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1" y="18"/>
                    <a:pt x="81" y="17"/>
                  </a:cubicBezTo>
                  <a:cubicBezTo>
                    <a:pt x="80" y="16"/>
                    <a:pt x="79" y="15"/>
                    <a:pt x="78" y="15"/>
                  </a:cubicBezTo>
                  <a:cubicBezTo>
                    <a:pt x="77" y="15"/>
                    <a:pt x="76" y="15"/>
                    <a:pt x="75" y="14"/>
                  </a:cubicBezTo>
                  <a:cubicBezTo>
                    <a:pt x="74" y="14"/>
                    <a:pt x="72" y="15"/>
                    <a:pt x="72" y="15"/>
                  </a:cubicBezTo>
                  <a:cubicBezTo>
                    <a:pt x="71" y="16"/>
                    <a:pt x="70" y="16"/>
                    <a:pt x="69" y="17"/>
                  </a:cubicBezTo>
                  <a:cubicBezTo>
                    <a:pt x="68" y="17"/>
                    <a:pt x="68" y="19"/>
                    <a:pt x="66" y="19"/>
                  </a:cubicBezTo>
                  <a:cubicBezTo>
                    <a:pt x="64" y="19"/>
                    <a:pt x="64" y="18"/>
                    <a:pt x="63" y="17"/>
                  </a:cubicBezTo>
                  <a:cubicBezTo>
                    <a:pt x="63" y="16"/>
                    <a:pt x="61" y="21"/>
                    <a:pt x="61" y="21"/>
                  </a:cubicBezTo>
                  <a:cubicBezTo>
                    <a:pt x="61" y="22"/>
                    <a:pt x="60" y="23"/>
                    <a:pt x="60" y="22"/>
                  </a:cubicBezTo>
                  <a:cubicBezTo>
                    <a:pt x="60" y="21"/>
                    <a:pt x="58" y="22"/>
                    <a:pt x="58" y="22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6" y="0"/>
                    <a:pt x="26" y="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2" name="Freeform 51"/>
            <p:cNvSpPr>
              <a:spLocks/>
            </p:cNvSpPr>
            <p:nvPr/>
          </p:nvSpPr>
          <p:spPr bwMode="auto">
            <a:xfrm>
              <a:off x="4590354" y="2361502"/>
              <a:ext cx="768245" cy="446816"/>
            </a:xfrm>
            <a:custGeom>
              <a:avLst/>
              <a:gdLst>
                <a:gd name="T0" fmla="*/ 140 w 143"/>
                <a:gd name="T1" fmla="*/ 52 h 83"/>
                <a:gd name="T2" fmla="*/ 133 w 143"/>
                <a:gd name="T3" fmla="*/ 51 h 83"/>
                <a:gd name="T4" fmla="*/ 130 w 143"/>
                <a:gd name="T5" fmla="*/ 53 h 83"/>
                <a:gd name="T6" fmla="*/ 125 w 143"/>
                <a:gd name="T7" fmla="*/ 48 h 83"/>
                <a:gd name="T8" fmla="*/ 129 w 143"/>
                <a:gd name="T9" fmla="*/ 50 h 83"/>
                <a:gd name="T10" fmla="*/ 133 w 143"/>
                <a:gd name="T11" fmla="*/ 49 h 83"/>
                <a:gd name="T12" fmla="*/ 131 w 143"/>
                <a:gd name="T13" fmla="*/ 47 h 83"/>
                <a:gd name="T14" fmla="*/ 128 w 143"/>
                <a:gd name="T15" fmla="*/ 45 h 83"/>
                <a:gd name="T16" fmla="*/ 129 w 143"/>
                <a:gd name="T17" fmla="*/ 43 h 83"/>
                <a:gd name="T18" fmla="*/ 131 w 143"/>
                <a:gd name="T19" fmla="*/ 42 h 83"/>
                <a:gd name="T20" fmla="*/ 130 w 143"/>
                <a:gd name="T21" fmla="*/ 38 h 83"/>
                <a:gd name="T22" fmla="*/ 125 w 143"/>
                <a:gd name="T23" fmla="*/ 35 h 83"/>
                <a:gd name="T24" fmla="*/ 128 w 143"/>
                <a:gd name="T25" fmla="*/ 35 h 83"/>
                <a:gd name="T26" fmla="*/ 129 w 143"/>
                <a:gd name="T27" fmla="*/ 31 h 83"/>
                <a:gd name="T28" fmla="*/ 127 w 143"/>
                <a:gd name="T29" fmla="*/ 28 h 83"/>
                <a:gd name="T30" fmla="*/ 125 w 143"/>
                <a:gd name="T31" fmla="*/ 25 h 83"/>
                <a:gd name="T32" fmla="*/ 115 w 143"/>
                <a:gd name="T33" fmla="*/ 23 h 83"/>
                <a:gd name="T34" fmla="*/ 112 w 143"/>
                <a:gd name="T35" fmla="*/ 21 h 83"/>
                <a:gd name="T36" fmla="*/ 109 w 143"/>
                <a:gd name="T37" fmla="*/ 16 h 83"/>
                <a:gd name="T38" fmla="*/ 105 w 143"/>
                <a:gd name="T39" fmla="*/ 7 h 83"/>
                <a:gd name="T40" fmla="*/ 100 w 143"/>
                <a:gd name="T41" fmla="*/ 2 h 83"/>
                <a:gd name="T42" fmla="*/ 92 w 143"/>
                <a:gd name="T43" fmla="*/ 5 h 83"/>
                <a:gd name="T44" fmla="*/ 84 w 143"/>
                <a:gd name="T45" fmla="*/ 5 h 83"/>
                <a:gd name="T46" fmla="*/ 81 w 143"/>
                <a:gd name="T47" fmla="*/ 14 h 83"/>
                <a:gd name="T48" fmla="*/ 75 w 143"/>
                <a:gd name="T49" fmla="*/ 18 h 83"/>
                <a:gd name="T50" fmla="*/ 74 w 143"/>
                <a:gd name="T51" fmla="*/ 23 h 83"/>
                <a:gd name="T52" fmla="*/ 72 w 143"/>
                <a:gd name="T53" fmla="*/ 28 h 83"/>
                <a:gd name="T54" fmla="*/ 64 w 143"/>
                <a:gd name="T55" fmla="*/ 27 h 83"/>
                <a:gd name="T56" fmla="*/ 61 w 143"/>
                <a:gd name="T57" fmla="*/ 37 h 83"/>
                <a:gd name="T58" fmla="*/ 57 w 143"/>
                <a:gd name="T59" fmla="*/ 47 h 83"/>
                <a:gd name="T60" fmla="*/ 58 w 143"/>
                <a:gd name="T61" fmla="*/ 50 h 83"/>
                <a:gd name="T62" fmla="*/ 53 w 143"/>
                <a:gd name="T63" fmla="*/ 55 h 83"/>
                <a:gd name="T64" fmla="*/ 46 w 143"/>
                <a:gd name="T65" fmla="*/ 59 h 83"/>
                <a:gd name="T66" fmla="*/ 36 w 143"/>
                <a:gd name="T67" fmla="*/ 63 h 83"/>
                <a:gd name="T68" fmla="*/ 27 w 143"/>
                <a:gd name="T69" fmla="*/ 58 h 83"/>
                <a:gd name="T70" fmla="*/ 23 w 143"/>
                <a:gd name="T71" fmla="*/ 62 h 83"/>
                <a:gd name="T72" fmla="*/ 16 w 143"/>
                <a:gd name="T73" fmla="*/ 69 h 83"/>
                <a:gd name="T74" fmla="*/ 13 w 143"/>
                <a:gd name="T75" fmla="*/ 73 h 83"/>
                <a:gd name="T76" fmla="*/ 9 w 143"/>
                <a:gd name="T77" fmla="*/ 77 h 83"/>
                <a:gd name="T78" fmla="*/ 5 w 143"/>
                <a:gd name="T79" fmla="*/ 79 h 83"/>
                <a:gd name="T80" fmla="*/ 28 w 143"/>
                <a:gd name="T81" fmla="*/ 79 h 83"/>
                <a:gd name="T82" fmla="*/ 42 w 143"/>
                <a:gd name="T83" fmla="*/ 78 h 83"/>
                <a:gd name="T84" fmla="*/ 142 w 143"/>
                <a:gd name="T85" fmla="*/ 5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3" h="83">
                  <a:moveTo>
                    <a:pt x="142" y="56"/>
                  </a:moveTo>
                  <a:cubicBezTo>
                    <a:pt x="141" y="54"/>
                    <a:pt x="141" y="53"/>
                    <a:pt x="140" y="52"/>
                  </a:cubicBezTo>
                  <a:cubicBezTo>
                    <a:pt x="139" y="51"/>
                    <a:pt x="138" y="51"/>
                    <a:pt x="137" y="51"/>
                  </a:cubicBezTo>
                  <a:cubicBezTo>
                    <a:pt x="136" y="51"/>
                    <a:pt x="134" y="51"/>
                    <a:pt x="133" y="51"/>
                  </a:cubicBezTo>
                  <a:cubicBezTo>
                    <a:pt x="133" y="51"/>
                    <a:pt x="134" y="52"/>
                    <a:pt x="133" y="52"/>
                  </a:cubicBezTo>
                  <a:cubicBezTo>
                    <a:pt x="132" y="52"/>
                    <a:pt x="131" y="53"/>
                    <a:pt x="130" y="53"/>
                  </a:cubicBezTo>
                  <a:cubicBezTo>
                    <a:pt x="129" y="52"/>
                    <a:pt x="130" y="53"/>
                    <a:pt x="128" y="51"/>
                  </a:cubicBezTo>
                  <a:cubicBezTo>
                    <a:pt x="126" y="49"/>
                    <a:pt x="125" y="48"/>
                    <a:pt x="125" y="48"/>
                  </a:cubicBezTo>
                  <a:cubicBezTo>
                    <a:pt x="124" y="47"/>
                    <a:pt x="125" y="47"/>
                    <a:pt x="126" y="48"/>
                  </a:cubicBezTo>
                  <a:cubicBezTo>
                    <a:pt x="127" y="48"/>
                    <a:pt x="127" y="49"/>
                    <a:pt x="129" y="50"/>
                  </a:cubicBezTo>
                  <a:cubicBezTo>
                    <a:pt x="131" y="51"/>
                    <a:pt x="131" y="51"/>
                    <a:pt x="132" y="51"/>
                  </a:cubicBezTo>
                  <a:cubicBezTo>
                    <a:pt x="133" y="50"/>
                    <a:pt x="133" y="49"/>
                    <a:pt x="133" y="49"/>
                  </a:cubicBezTo>
                  <a:cubicBezTo>
                    <a:pt x="134" y="48"/>
                    <a:pt x="133" y="47"/>
                    <a:pt x="133" y="47"/>
                  </a:cubicBezTo>
                  <a:cubicBezTo>
                    <a:pt x="132" y="47"/>
                    <a:pt x="132" y="47"/>
                    <a:pt x="131" y="47"/>
                  </a:cubicBezTo>
                  <a:cubicBezTo>
                    <a:pt x="131" y="46"/>
                    <a:pt x="130" y="44"/>
                    <a:pt x="129" y="45"/>
                  </a:cubicBezTo>
                  <a:cubicBezTo>
                    <a:pt x="129" y="46"/>
                    <a:pt x="129" y="46"/>
                    <a:pt x="128" y="45"/>
                  </a:cubicBezTo>
                  <a:cubicBezTo>
                    <a:pt x="126" y="44"/>
                    <a:pt x="127" y="44"/>
                    <a:pt x="128" y="44"/>
                  </a:cubicBezTo>
                  <a:cubicBezTo>
                    <a:pt x="128" y="44"/>
                    <a:pt x="130" y="44"/>
                    <a:pt x="129" y="43"/>
                  </a:cubicBezTo>
                  <a:cubicBezTo>
                    <a:pt x="129" y="42"/>
                    <a:pt x="128" y="41"/>
                    <a:pt x="129" y="41"/>
                  </a:cubicBezTo>
                  <a:cubicBezTo>
                    <a:pt x="130" y="41"/>
                    <a:pt x="130" y="43"/>
                    <a:pt x="131" y="42"/>
                  </a:cubicBezTo>
                  <a:cubicBezTo>
                    <a:pt x="132" y="42"/>
                    <a:pt x="132" y="40"/>
                    <a:pt x="132" y="39"/>
                  </a:cubicBezTo>
                  <a:cubicBezTo>
                    <a:pt x="131" y="39"/>
                    <a:pt x="131" y="38"/>
                    <a:pt x="130" y="38"/>
                  </a:cubicBezTo>
                  <a:cubicBezTo>
                    <a:pt x="129" y="37"/>
                    <a:pt x="128" y="37"/>
                    <a:pt x="127" y="36"/>
                  </a:cubicBezTo>
                  <a:cubicBezTo>
                    <a:pt x="125" y="36"/>
                    <a:pt x="126" y="36"/>
                    <a:pt x="125" y="35"/>
                  </a:cubicBezTo>
                  <a:cubicBezTo>
                    <a:pt x="124" y="34"/>
                    <a:pt x="125" y="34"/>
                    <a:pt x="125" y="34"/>
                  </a:cubicBezTo>
                  <a:cubicBezTo>
                    <a:pt x="126" y="35"/>
                    <a:pt x="126" y="35"/>
                    <a:pt x="128" y="35"/>
                  </a:cubicBezTo>
                  <a:cubicBezTo>
                    <a:pt x="129" y="35"/>
                    <a:pt x="129" y="36"/>
                    <a:pt x="129" y="34"/>
                  </a:cubicBezTo>
                  <a:cubicBezTo>
                    <a:pt x="129" y="33"/>
                    <a:pt x="128" y="31"/>
                    <a:pt x="129" y="31"/>
                  </a:cubicBezTo>
                  <a:cubicBezTo>
                    <a:pt x="130" y="31"/>
                    <a:pt x="130" y="30"/>
                    <a:pt x="130" y="30"/>
                  </a:cubicBezTo>
                  <a:cubicBezTo>
                    <a:pt x="130" y="29"/>
                    <a:pt x="129" y="29"/>
                    <a:pt x="127" y="28"/>
                  </a:cubicBezTo>
                  <a:cubicBezTo>
                    <a:pt x="126" y="28"/>
                    <a:pt x="125" y="27"/>
                    <a:pt x="124" y="25"/>
                  </a:cubicBezTo>
                  <a:cubicBezTo>
                    <a:pt x="124" y="25"/>
                    <a:pt x="125" y="25"/>
                    <a:pt x="125" y="25"/>
                  </a:cubicBezTo>
                  <a:cubicBezTo>
                    <a:pt x="124" y="24"/>
                    <a:pt x="122" y="25"/>
                    <a:pt x="120" y="25"/>
                  </a:cubicBezTo>
                  <a:cubicBezTo>
                    <a:pt x="118" y="24"/>
                    <a:pt x="116" y="24"/>
                    <a:pt x="115" y="23"/>
                  </a:cubicBezTo>
                  <a:cubicBezTo>
                    <a:pt x="114" y="22"/>
                    <a:pt x="115" y="22"/>
                    <a:pt x="115" y="22"/>
                  </a:cubicBezTo>
                  <a:cubicBezTo>
                    <a:pt x="114" y="21"/>
                    <a:pt x="113" y="20"/>
                    <a:pt x="112" y="21"/>
                  </a:cubicBezTo>
                  <a:cubicBezTo>
                    <a:pt x="111" y="22"/>
                    <a:pt x="109" y="23"/>
                    <a:pt x="108" y="22"/>
                  </a:cubicBezTo>
                  <a:cubicBezTo>
                    <a:pt x="107" y="20"/>
                    <a:pt x="108" y="18"/>
                    <a:pt x="109" y="16"/>
                  </a:cubicBezTo>
                  <a:cubicBezTo>
                    <a:pt x="111" y="14"/>
                    <a:pt x="110" y="12"/>
                    <a:pt x="110" y="11"/>
                  </a:cubicBezTo>
                  <a:cubicBezTo>
                    <a:pt x="110" y="9"/>
                    <a:pt x="106" y="8"/>
                    <a:pt x="105" y="7"/>
                  </a:cubicBezTo>
                  <a:cubicBezTo>
                    <a:pt x="104" y="6"/>
                    <a:pt x="102" y="7"/>
                    <a:pt x="101" y="6"/>
                  </a:cubicBezTo>
                  <a:cubicBezTo>
                    <a:pt x="100" y="6"/>
                    <a:pt x="100" y="3"/>
                    <a:pt x="100" y="2"/>
                  </a:cubicBezTo>
                  <a:cubicBezTo>
                    <a:pt x="100" y="1"/>
                    <a:pt x="97" y="1"/>
                    <a:pt x="96" y="2"/>
                  </a:cubicBezTo>
                  <a:cubicBezTo>
                    <a:pt x="95" y="4"/>
                    <a:pt x="94" y="6"/>
                    <a:pt x="92" y="5"/>
                  </a:cubicBezTo>
                  <a:cubicBezTo>
                    <a:pt x="91" y="5"/>
                    <a:pt x="87" y="2"/>
                    <a:pt x="86" y="1"/>
                  </a:cubicBezTo>
                  <a:cubicBezTo>
                    <a:pt x="85" y="0"/>
                    <a:pt x="84" y="3"/>
                    <a:pt x="84" y="5"/>
                  </a:cubicBezTo>
                  <a:cubicBezTo>
                    <a:pt x="84" y="7"/>
                    <a:pt x="84" y="9"/>
                    <a:pt x="83" y="12"/>
                  </a:cubicBezTo>
                  <a:cubicBezTo>
                    <a:pt x="83" y="15"/>
                    <a:pt x="82" y="14"/>
                    <a:pt x="81" y="14"/>
                  </a:cubicBezTo>
                  <a:cubicBezTo>
                    <a:pt x="79" y="15"/>
                    <a:pt x="79" y="17"/>
                    <a:pt x="79" y="18"/>
                  </a:cubicBezTo>
                  <a:cubicBezTo>
                    <a:pt x="79" y="19"/>
                    <a:pt x="77" y="18"/>
                    <a:pt x="75" y="18"/>
                  </a:cubicBezTo>
                  <a:cubicBezTo>
                    <a:pt x="74" y="19"/>
                    <a:pt x="75" y="20"/>
                    <a:pt x="75" y="21"/>
                  </a:cubicBezTo>
                  <a:cubicBezTo>
                    <a:pt x="75" y="23"/>
                    <a:pt x="75" y="23"/>
                    <a:pt x="74" y="23"/>
                  </a:cubicBezTo>
                  <a:cubicBezTo>
                    <a:pt x="73" y="22"/>
                    <a:pt x="72" y="24"/>
                    <a:pt x="72" y="25"/>
                  </a:cubicBezTo>
                  <a:cubicBezTo>
                    <a:pt x="72" y="26"/>
                    <a:pt x="72" y="27"/>
                    <a:pt x="72" y="28"/>
                  </a:cubicBezTo>
                  <a:cubicBezTo>
                    <a:pt x="71" y="28"/>
                    <a:pt x="69" y="27"/>
                    <a:pt x="68" y="26"/>
                  </a:cubicBezTo>
                  <a:cubicBezTo>
                    <a:pt x="67" y="24"/>
                    <a:pt x="66" y="25"/>
                    <a:pt x="64" y="27"/>
                  </a:cubicBezTo>
                  <a:cubicBezTo>
                    <a:pt x="62" y="28"/>
                    <a:pt x="64" y="30"/>
                    <a:pt x="63" y="33"/>
                  </a:cubicBezTo>
                  <a:cubicBezTo>
                    <a:pt x="62" y="36"/>
                    <a:pt x="62" y="35"/>
                    <a:pt x="61" y="37"/>
                  </a:cubicBezTo>
                  <a:cubicBezTo>
                    <a:pt x="61" y="39"/>
                    <a:pt x="61" y="39"/>
                    <a:pt x="60" y="41"/>
                  </a:cubicBezTo>
                  <a:cubicBezTo>
                    <a:pt x="58" y="43"/>
                    <a:pt x="58" y="44"/>
                    <a:pt x="57" y="47"/>
                  </a:cubicBezTo>
                  <a:cubicBezTo>
                    <a:pt x="55" y="49"/>
                    <a:pt x="57" y="48"/>
                    <a:pt x="59" y="49"/>
                  </a:cubicBezTo>
                  <a:cubicBezTo>
                    <a:pt x="61" y="50"/>
                    <a:pt x="59" y="50"/>
                    <a:pt x="58" y="50"/>
                  </a:cubicBezTo>
                  <a:cubicBezTo>
                    <a:pt x="57" y="50"/>
                    <a:pt x="57" y="53"/>
                    <a:pt x="55" y="54"/>
                  </a:cubicBezTo>
                  <a:cubicBezTo>
                    <a:pt x="54" y="55"/>
                    <a:pt x="53" y="54"/>
                    <a:pt x="53" y="55"/>
                  </a:cubicBezTo>
                  <a:cubicBezTo>
                    <a:pt x="53" y="56"/>
                    <a:pt x="51" y="56"/>
                    <a:pt x="47" y="57"/>
                  </a:cubicBezTo>
                  <a:cubicBezTo>
                    <a:pt x="44" y="58"/>
                    <a:pt x="47" y="58"/>
                    <a:pt x="46" y="59"/>
                  </a:cubicBezTo>
                  <a:cubicBezTo>
                    <a:pt x="45" y="60"/>
                    <a:pt x="42" y="62"/>
                    <a:pt x="39" y="61"/>
                  </a:cubicBezTo>
                  <a:cubicBezTo>
                    <a:pt x="36" y="60"/>
                    <a:pt x="38" y="61"/>
                    <a:pt x="36" y="63"/>
                  </a:cubicBezTo>
                  <a:cubicBezTo>
                    <a:pt x="34" y="66"/>
                    <a:pt x="35" y="62"/>
                    <a:pt x="30" y="61"/>
                  </a:cubicBezTo>
                  <a:cubicBezTo>
                    <a:pt x="25" y="60"/>
                    <a:pt x="28" y="59"/>
                    <a:pt x="27" y="58"/>
                  </a:cubicBezTo>
                  <a:cubicBezTo>
                    <a:pt x="27" y="58"/>
                    <a:pt x="27" y="58"/>
                    <a:pt x="27" y="57"/>
                  </a:cubicBezTo>
                  <a:cubicBezTo>
                    <a:pt x="26" y="59"/>
                    <a:pt x="24" y="61"/>
                    <a:pt x="23" y="62"/>
                  </a:cubicBezTo>
                  <a:cubicBezTo>
                    <a:pt x="23" y="62"/>
                    <a:pt x="20" y="65"/>
                    <a:pt x="19" y="66"/>
                  </a:cubicBezTo>
                  <a:cubicBezTo>
                    <a:pt x="18" y="66"/>
                    <a:pt x="16" y="68"/>
                    <a:pt x="16" y="69"/>
                  </a:cubicBezTo>
                  <a:cubicBezTo>
                    <a:pt x="16" y="70"/>
                    <a:pt x="14" y="71"/>
                    <a:pt x="14" y="72"/>
                  </a:cubicBezTo>
                  <a:cubicBezTo>
                    <a:pt x="14" y="72"/>
                    <a:pt x="13" y="71"/>
                    <a:pt x="13" y="73"/>
                  </a:cubicBezTo>
                  <a:cubicBezTo>
                    <a:pt x="13" y="74"/>
                    <a:pt x="13" y="74"/>
                    <a:pt x="12" y="75"/>
                  </a:cubicBezTo>
                  <a:cubicBezTo>
                    <a:pt x="11" y="75"/>
                    <a:pt x="10" y="75"/>
                    <a:pt x="9" y="77"/>
                  </a:cubicBezTo>
                  <a:cubicBezTo>
                    <a:pt x="9" y="78"/>
                    <a:pt x="9" y="79"/>
                    <a:pt x="8" y="79"/>
                  </a:cubicBezTo>
                  <a:cubicBezTo>
                    <a:pt x="7" y="79"/>
                    <a:pt x="6" y="78"/>
                    <a:pt x="5" y="79"/>
                  </a:cubicBezTo>
                  <a:cubicBezTo>
                    <a:pt x="5" y="80"/>
                    <a:pt x="3" y="82"/>
                    <a:pt x="0" y="83"/>
                  </a:cubicBezTo>
                  <a:cubicBezTo>
                    <a:pt x="15" y="81"/>
                    <a:pt x="26" y="79"/>
                    <a:pt x="28" y="79"/>
                  </a:cubicBezTo>
                  <a:cubicBezTo>
                    <a:pt x="31" y="78"/>
                    <a:pt x="36" y="78"/>
                    <a:pt x="37" y="78"/>
                  </a:cubicBezTo>
                  <a:cubicBezTo>
                    <a:pt x="38" y="79"/>
                    <a:pt x="42" y="78"/>
                    <a:pt x="42" y="78"/>
                  </a:cubicBezTo>
                  <a:cubicBezTo>
                    <a:pt x="85" y="72"/>
                    <a:pt x="135" y="60"/>
                    <a:pt x="143" y="58"/>
                  </a:cubicBezTo>
                  <a:cubicBezTo>
                    <a:pt x="143" y="58"/>
                    <a:pt x="143" y="58"/>
                    <a:pt x="142" y="5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3" name="Freeform 52"/>
            <p:cNvSpPr>
              <a:spLocks/>
            </p:cNvSpPr>
            <p:nvPr/>
          </p:nvSpPr>
          <p:spPr bwMode="auto">
            <a:xfrm>
              <a:off x="4016160" y="2501817"/>
              <a:ext cx="719483" cy="381137"/>
            </a:xfrm>
            <a:custGeom>
              <a:avLst/>
              <a:gdLst>
                <a:gd name="T0" fmla="*/ 118 w 134"/>
                <a:gd name="T1" fmla="*/ 10 h 71"/>
                <a:gd name="T2" fmla="*/ 114 w 134"/>
                <a:gd name="T3" fmla="*/ 8 h 71"/>
                <a:gd name="T4" fmla="*/ 113 w 134"/>
                <a:gd name="T5" fmla="*/ 6 h 71"/>
                <a:gd name="T6" fmla="*/ 111 w 134"/>
                <a:gd name="T7" fmla="*/ 6 h 71"/>
                <a:gd name="T8" fmla="*/ 109 w 134"/>
                <a:gd name="T9" fmla="*/ 8 h 71"/>
                <a:gd name="T10" fmla="*/ 106 w 134"/>
                <a:gd name="T11" fmla="*/ 9 h 71"/>
                <a:gd name="T12" fmla="*/ 101 w 134"/>
                <a:gd name="T13" fmla="*/ 10 h 71"/>
                <a:gd name="T14" fmla="*/ 91 w 134"/>
                <a:gd name="T15" fmla="*/ 8 h 71"/>
                <a:gd name="T16" fmla="*/ 85 w 134"/>
                <a:gd name="T17" fmla="*/ 2 h 71"/>
                <a:gd name="T18" fmla="*/ 78 w 134"/>
                <a:gd name="T19" fmla="*/ 1 h 71"/>
                <a:gd name="T20" fmla="*/ 77 w 134"/>
                <a:gd name="T21" fmla="*/ 6 h 71"/>
                <a:gd name="T22" fmla="*/ 74 w 134"/>
                <a:gd name="T23" fmla="*/ 10 h 71"/>
                <a:gd name="T24" fmla="*/ 70 w 134"/>
                <a:gd name="T25" fmla="*/ 11 h 71"/>
                <a:gd name="T26" fmla="*/ 68 w 134"/>
                <a:gd name="T27" fmla="*/ 16 h 71"/>
                <a:gd name="T28" fmla="*/ 65 w 134"/>
                <a:gd name="T29" fmla="*/ 19 h 71"/>
                <a:gd name="T30" fmla="*/ 63 w 134"/>
                <a:gd name="T31" fmla="*/ 23 h 71"/>
                <a:gd name="T32" fmla="*/ 58 w 134"/>
                <a:gd name="T33" fmla="*/ 30 h 71"/>
                <a:gd name="T34" fmla="*/ 54 w 134"/>
                <a:gd name="T35" fmla="*/ 29 h 71"/>
                <a:gd name="T36" fmla="*/ 51 w 134"/>
                <a:gd name="T37" fmla="*/ 29 h 71"/>
                <a:gd name="T38" fmla="*/ 49 w 134"/>
                <a:gd name="T39" fmla="*/ 32 h 71"/>
                <a:gd name="T40" fmla="*/ 48 w 134"/>
                <a:gd name="T41" fmla="*/ 35 h 71"/>
                <a:gd name="T42" fmla="*/ 46 w 134"/>
                <a:gd name="T43" fmla="*/ 34 h 71"/>
                <a:gd name="T44" fmla="*/ 44 w 134"/>
                <a:gd name="T45" fmla="*/ 32 h 71"/>
                <a:gd name="T46" fmla="*/ 41 w 134"/>
                <a:gd name="T47" fmla="*/ 34 h 71"/>
                <a:gd name="T48" fmla="*/ 39 w 134"/>
                <a:gd name="T49" fmla="*/ 36 h 71"/>
                <a:gd name="T50" fmla="*/ 37 w 134"/>
                <a:gd name="T51" fmla="*/ 36 h 71"/>
                <a:gd name="T52" fmla="*/ 34 w 134"/>
                <a:gd name="T53" fmla="*/ 35 h 71"/>
                <a:gd name="T54" fmla="*/ 30 w 134"/>
                <a:gd name="T55" fmla="*/ 37 h 71"/>
                <a:gd name="T56" fmla="*/ 25 w 134"/>
                <a:gd name="T57" fmla="*/ 38 h 71"/>
                <a:gd name="T58" fmla="*/ 22 w 134"/>
                <a:gd name="T59" fmla="*/ 39 h 71"/>
                <a:gd name="T60" fmla="*/ 21 w 134"/>
                <a:gd name="T61" fmla="*/ 44 h 71"/>
                <a:gd name="T62" fmla="*/ 15 w 134"/>
                <a:gd name="T63" fmla="*/ 50 h 71"/>
                <a:gd name="T64" fmla="*/ 13 w 134"/>
                <a:gd name="T65" fmla="*/ 57 h 71"/>
                <a:gd name="T66" fmla="*/ 4 w 134"/>
                <a:gd name="T67" fmla="*/ 64 h 71"/>
                <a:gd name="T68" fmla="*/ 1 w 134"/>
                <a:gd name="T69" fmla="*/ 69 h 71"/>
                <a:gd name="T70" fmla="*/ 0 w 134"/>
                <a:gd name="T71" fmla="*/ 71 h 71"/>
                <a:gd name="T72" fmla="*/ 24 w 134"/>
                <a:gd name="T73" fmla="*/ 66 h 71"/>
                <a:gd name="T74" fmla="*/ 31 w 134"/>
                <a:gd name="T75" fmla="*/ 66 h 71"/>
                <a:gd name="T76" fmla="*/ 107 w 134"/>
                <a:gd name="T77" fmla="*/ 57 h 71"/>
                <a:gd name="T78" fmla="*/ 115 w 134"/>
                <a:gd name="T79" fmla="*/ 53 h 71"/>
                <a:gd name="T80" fmla="*/ 119 w 134"/>
                <a:gd name="T81" fmla="*/ 49 h 71"/>
                <a:gd name="T82" fmla="*/ 121 w 134"/>
                <a:gd name="T83" fmla="*/ 46 h 71"/>
                <a:gd name="T84" fmla="*/ 126 w 134"/>
                <a:gd name="T85" fmla="*/ 40 h 71"/>
                <a:gd name="T86" fmla="*/ 134 w 134"/>
                <a:gd name="T87" fmla="*/ 31 h 71"/>
                <a:gd name="T88" fmla="*/ 125 w 134"/>
                <a:gd name="T89" fmla="*/ 24 h 71"/>
                <a:gd name="T90" fmla="*/ 120 w 134"/>
                <a:gd name="T91" fmla="*/ 13 h 71"/>
                <a:gd name="T92" fmla="*/ 119 w 134"/>
                <a:gd name="T93" fmla="*/ 1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4" h="71">
                  <a:moveTo>
                    <a:pt x="119" y="11"/>
                  </a:moveTo>
                  <a:cubicBezTo>
                    <a:pt x="118" y="11"/>
                    <a:pt x="119" y="10"/>
                    <a:pt x="118" y="10"/>
                  </a:cubicBezTo>
                  <a:cubicBezTo>
                    <a:pt x="117" y="10"/>
                    <a:pt x="116" y="10"/>
                    <a:pt x="115" y="9"/>
                  </a:cubicBezTo>
                  <a:cubicBezTo>
                    <a:pt x="115" y="8"/>
                    <a:pt x="115" y="8"/>
                    <a:pt x="114" y="8"/>
                  </a:cubicBezTo>
                  <a:cubicBezTo>
                    <a:pt x="114" y="8"/>
                    <a:pt x="113" y="7"/>
                    <a:pt x="113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11" y="6"/>
                    <a:pt x="110" y="7"/>
                    <a:pt x="110" y="7"/>
                  </a:cubicBezTo>
                  <a:cubicBezTo>
                    <a:pt x="110" y="7"/>
                    <a:pt x="109" y="8"/>
                    <a:pt x="109" y="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7" y="9"/>
                    <a:pt x="107" y="9"/>
                    <a:pt x="106" y="9"/>
                  </a:cubicBezTo>
                  <a:cubicBezTo>
                    <a:pt x="105" y="9"/>
                    <a:pt x="105" y="9"/>
                    <a:pt x="103" y="8"/>
                  </a:cubicBezTo>
                  <a:cubicBezTo>
                    <a:pt x="101" y="8"/>
                    <a:pt x="102" y="10"/>
                    <a:pt x="101" y="10"/>
                  </a:cubicBezTo>
                  <a:cubicBezTo>
                    <a:pt x="99" y="11"/>
                    <a:pt x="97" y="9"/>
                    <a:pt x="96" y="8"/>
                  </a:cubicBezTo>
                  <a:cubicBezTo>
                    <a:pt x="95" y="7"/>
                    <a:pt x="93" y="8"/>
                    <a:pt x="91" y="8"/>
                  </a:cubicBezTo>
                  <a:cubicBezTo>
                    <a:pt x="88" y="8"/>
                    <a:pt x="89" y="6"/>
                    <a:pt x="88" y="5"/>
                  </a:cubicBezTo>
                  <a:cubicBezTo>
                    <a:pt x="87" y="4"/>
                    <a:pt x="87" y="3"/>
                    <a:pt x="85" y="2"/>
                  </a:cubicBezTo>
                  <a:cubicBezTo>
                    <a:pt x="84" y="0"/>
                    <a:pt x="84" y="2"/>
                    <a:pt x="82" y="1"/>
                  </a:cubicBezTo>
                  <a:cubicBezTo>
                    <a:pt x="81" y="1"/>
                    <a:pt x="80" y="1"/>
                    <a:pt x="78" y="1"/>
                  </a:cubicBezTo>
                  <a:cubicBezTo>
                    <a:pt x="77" y="1"/>
                    <a:pt x="77" y="3"/>
                    <a:pt x="77" y="4"/>
                  </a:cubicBezTo>
                  <a:cubicBezTo>
                    <a:pt x="76" y="5"/>
                    <a:pt x="77" y="5"/>
                    <a:pt x="77" y="6"/>
                  </a:cubicBezTo>
                  <a:cubicBezTo>
                    <a:pt x="78" y="7"/>
                    <a:pt x="78" y="9"/>
                    <a:pt x="78" y="9"/>
                  </a:cubicBezTo>
                  <a:cubicBezTo>
                    <a:pt x="78" y="10"/>
                    <a:pt x="76" y="9"/>
                    <a:pt x="74" y="10"/>
                  </a:cubicBezTo>
                  <a:cubicBezTo>
                    <a:pt x="72" y="10"/>
                    <a:pt x="73" y="11"/>
                    <a:pt x="72" y="12"/>
                  </a:cubicBezTo>
                  <a:cubicBezTo>
                    <a:pt x="72" y="13"/>
                    <a:pt x="70" y="11"/>
                    <a:pt x="70" y="11"/>
                  </a:cubicBezTo>
                  <a:cubicBezTo>
                    <a:pt x="69" y="10"/>
                    <a:pt x="68" y="11"/>
                    <a:pt x="67" y="13"/>
                  </a:cubicBezTo>
                  <a:cubicBezTo>
                    <a:pt x="67" y="14"/>
                    <a:pt x="68" y="14"/>
                    <a:pt x="68" y="16"/>
                  </a:cubicBezTo>
                  <a:cubicBezTo>
                    <a:pt x="69" y="17"/>
                    <a:pt x="67" y="17"/>
                    <a:pt x="67" y="18"/>
                  </a:cubicBezTo>
                  <a:cubicBezTo>
                    <a:pt x="66" y="19"/>
                    <a:pt x="66" y="18"/>
                    <a:pt x="65" y="19"/>
                  </a:cubicBezTo>
                  <a:cubicBezTo>
                    <a:pt x="65" y="19"/>
                    <a:pt x="64" y="20"/>
                    <a:pt x="64" y="21"/>
                  </a:cubicBezTo>
                  <a:cubicBezTo>
                    <a:pt x="64" y="22"/>
                    <a:pt x="63" y="23"/>
                    <a:pt x="63" y="23"/>
                  </a:cubicBezTo>
                  <a:cubicBezTo>
                    <a:pt x="62" y="23"/>
                    <a:pt x="60" y="28"/>
                    <a:pt x="60" y="29"/>
                  </a:cubicBezTo>
                  <a:cubicBezTo>
                    <a:pt x="60" y="30"/>
                    <a:pt x="59" y="30"/>
                    <a:pt x="58" y="30"/>
                  </a:cubicBezTo>
                  <a:cubicBezTo>
                    <a:pt x="57" y="30"/>
                    <a:pt x="57" y="30"/>
                    <a:pt x="56" y="30"/>
                  </a:cubicBezTo>
                  <a:cubicBezTo>
                    <a:pt x="56" y="29"/>
                    <a:pt x="55" y="29"/>
                    <a:pt x="54" y="29"/>
                  </a:cubicBezTo>
                  <a:cubicBezTo>
                    <a:pt x="54" y="28"/>
                    <a:pt x="53" y="27"/>
                    <a:pt x="53" y="27"/>
                  </a:cubicBezTo>
                  <a:cubicBezTo>
                    <a:pt x="52" y="27"/>
                    <a:pt x="52" y="28"/>
                    <a:pt x="51" y="29"/>
                  </a:cubicBezTo>
                  <a:cubicBezTo>
                    <a:pt x="51" y="29"/>
                    <a:pt x="50" y="29"/>
                    <a:pt x="50" y="30"/>
                  </a:cubicBezTo>
                  <a:cubicBezTo>
                    <a:pt x="49" y="32"/>
                    <a:pt x="49" y="31"/>
                    <a:pt x="49" y="32"/>
                  </a:cubicBezTo>
                  <a:cubicBezTo>
                    <a:pt x="48" y="32"/>
                    <a:pt x="48" y="33"/>
                    <a:pt x="48" y="33"/>
                  </a:cubicBezTo>
                  <a:cubicBezTo>
                    <a:pt x="48" y="33"/>
                    <a:pt x="48" y="35"/>
                    <a:pt x="48" y="35"/>
                  </a:cubicBezTo>
                  <a:cubicBezTo>
                    <a:pt x="48" y="35"/>
                    <a:pt x="47" y="35"/>
                    <a:pt x="47" y="35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6" y="34"/>
                    <a:pt x="45" y="33"/>
                    <a:pt x="45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3" y="32"/>
                    <a:pt x="43" y="33"/>
                    <a:pt x="43" y="33"/>
                  </a:cubicBezTo>
                  <a:cubicBezTo>
                    <a:pt x="42" y="33"/>
                    <a:pt x="42" y="33"/>
                    <a:pt x="41" y="34"/>
                  </a:cubicBezTo>
                  <a:cubicBezTo>
                    <a:pt x="41" y="34"/>
                    <a:pt x="41" y="34"/>
                    <a:pt x="40" y="34"/>
                  </a:cubicBezTo>
                  <a:cubicBezTo>
                    <a:pt x="40" y="34"/>
                    <a:pt x="39" y="35"/>
                    <a:pt x="39" y="36"/>
                  </a:cubicBezTo>
                  <a:cubicBezTo>
                    <a:pt x="40" y="36"/>
                    <a:pt x="39" y="37"/>
                    <a:pt x="39" y="37"/>
                  </a:cubicBezTo>
                  <a:cubicBezTo>
                    <a:pt x="38" y="37"/>
                    <a:pt x="38" y="37"/>
                    <a:pt x="37" y="36"/>
                  </a:cubicBezTo>
                  <a:cubicBezTo>
                    <a:pt x="36" y="36"/>
                    <a:pt x="37" y="36"/>
                    <a:pt x="36" y="36"/>
                  </a:cubicBezTo>
                  <a:cubicBezTo>
                    <a:pt x="35" y="36"/>
                    <a:pt x="35" y="35"/>
                    <a:pt x="34" y="35"/>
                  </a:cubicBezTo>
                  <a:cubicBezTo>
                    <a:pt x="33" y="34"/>
                    <a:pt x="32" y="35"/>
                    <a:pt x="31" y="36"/>
                  </a:cubicBezTo>
                  <a:cubicBezTo>
                    <a:pt x="30" y="36"/>
                    <a:pt x="30" y="37"/>
                    <a:pt x="30" y="37"/>
                  </a:cubicBezTo>
                  <a:cubicBezTo>
                    <a:pt x="30" y="38"/>
                    <a:pt x="28" y="37"/>
                    <a:pt x="27" y="37"/>
                  </a:cubicBezTo>
                  <a:cubicBezTo>
                    <a:pt x="26" y="37"/>
                    <a:pt x="25" y="37"/>
                    <a:pt x="25" y="38"/>
                  </a:cubicBezTo>
                  <a:cubicBezTo>
                    <a:pt x="25" y="39"/>
                    <a:pt x="25" y="39"/>
                    <a:pt x="24" y="39"/>
                  </a:cubicBezTo>
                  <a:cubicBezTo>
                    <a:pt x="24" y="39"/>
                    <a:pt x="23" y="39"/>
                    <a:pt x="22" y="39"/>
                  </a:cubicBezTo>
                  <a:cubicBezTo>
                    <a:pt x="22" y="40"/>
                    <a:pt x="23" y="40"/>
                    <a:pt x="22" y="41"/>
                  </a:cubicBezTo>
                  <a:cubicBezTo>
                    <a:pt x="21" y="42"/>
                    <a:pt x="20" y="43"/>
                    <a:pt x="21" y="44"/>
                  </a:cubicBezTo>
                  <a:cubicBezTo>
                    <a:pt x="22" y="45"/>
                    <a:pt x="23" y="46"/>
                    <a:pt x="22" y="46"/>
                  </a:cubicBezTo>
                  <a:cubicBezTo>
                    <a:pt x="21" y="47"/>
                    <a:pt x="14" y="47"/>
                    <a:pt x="15" y="50"/>
                  </a:cubicBezTo>
                  <a:cubicBezTo>
                    <a:pt x="16" y="53"/>
                    <a:pt x="17" y="53"/>
                    <a:pt x="16" y="55"/>
                  </a:cubicBezTo>
                  <a:cubicBezTo>
                    <a:pt x="16" y="56"/>
                    <a:pt x="15" y="58"/>
                    <a:pt x="13" y="57"/>
                  </a:cubicBezTo>
                  <a:cubicBezTo>
                    <a:pt x="11" y="55"/>
                    <a:pt x="4" y="53"/>
                    <a:pt x="4" y="59"/>
                  </a:cubicBezTo>
                  <a:cubicBezTo>
                    <a:pt x="4" y="60"/>
                    <a:pt x="6" y="64"/>
                    <a:pt x="4" y="64"/>
                  </a:cubicBezTo>
                  <a:cubicBezTo>
                    <a:pt x="2" y="64"/>
                    <a:pt x="4" y="65"/>
                    <a:pt x="3" y="68"/>
                  </a:cubicBezTo>
                  <a:cubicBezTo>
                    <a:pt x="2" y="70"/>
                    <a:pt x="2" y="69"/>
                    <a:pt x="1" y="69"/>
                  </a:cubicBezTo>
                  <a:cubicBezTo>
                    <a:pt x="1" y="69"/>
                    <a:pt x="0" y="70"/>
                    <a:pt x="0" y="7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4" y="71"/>
                    <a:pt x="23" y="70"/>
                    <a:pt x="24" y="70"/>
                  </a:cubicBezTo>
                  <a:cubicBezTo>
                    <a:pt x="26" y="69"/>
                    <a:pt x="24" y="67"/>
                    <a:pt x="24" y="66"/>
                  </a:cubicBezTo>
                  <a:cubicBezTo>
                    <a:pt x="24" y="64"/>
                    <a:pt x="28" y="65"/>
                    <a:pt x="28" y="65"/>
                  </a:cubicBezTo>
                  <a:cubicBezTo>
                    <a:pt x="29" y="66"/>
                    <a:pt x="31" y="67"/>
                    <a:pt x="31" y="66"/>
                  </a:cubicBezTo>
                  <a:cubicBezTo>
                    <a:pt x="31" y="65"/>
                    <a:pt x="34" y="65"/>
                    <a:pt x="34" y="65"/>
                  </a:cubicBezTo>
                  <a:cubicBezTo>
                    <a:pt x="54" y="64"/>
                    <a:pt x="85" y="60"/>
                    <a:pt x="107" y="57"/>
                  </a:cubicBezTo>
                  <a:cubicBezTo>
                    <a:pt x="110" y="56"/>
                    <a:pt x="112" y="54"/>
                    <a:pt x="112" y="53"/>
                  </a:cubicBezTo>
                  <a:cubicBezTo>
                    <a:pt x="113" y="52"/>
                    <a:pt x="114" y="53"/>
                    <a:pt x="115" y="53"/>
                  </a:cubicBezTo>
                  <a:cubicBezTo>
                    <a:pt x="116" y="53"/>
                    <a:pt x="116" y="52"/>
                    <a:pt x="116" y="51"/>
                  </a:cubicBezTo>
                  <a:cubicBezTo>
                    <a:pt x="117" y="49"/>
                    <a:pt x="118" y="49"/>
                    <a:pt x="119" y="49"/>
                  </a:cubicBezTo>
                  <a:cubicBezTo>
                    <a:pt x="120" y="48"/>
                    <a:pt x="120" y="48"/>
                    <a:pt x="120" y="47"/>
                  </a:cubicBezTo>
                  <a:cubicBezTo>
                    <a:pt x="120" y="45"/>
                    <a:pt x="121" y="46"/>
                    <a:pt x="121" y="46"/>
                  </a:cubicBezTo>
                  <a:cubicBezTo>
                    <a:pt x="121" y="45"/>
                    <a:pt x="123" y="44"/>
                    <a:pt x="123" y="43"/>
                  </a:cubicBezTo>
                  <a:cubicBezTo>
                    <a:pt x="123" y="42"/>
                    <a:pt x="125" y="40"/>
                    <a:pt x="126" y="40"/>
                  </a:cubicBezTo>
                  <a:cubicBezTo>
                    <a:pt x="127" y="39"/>
                    <a:pt x="130" y="36"/>
                    <a:pt x="130" y="36"/>
                  </a:cubicBezTo>
                  <a:cubicBezTo>
                    <a:pt x="131" y="35"/>
                    <a:pt x="133" y="33"/>
                    <a:pt x="134" y="31"/>
                  </a:cubicBezTo>
                  <a:cubicBezTo>
                    <a:pt x="133" y="30"/>
                    <a:pt x="132" y="31"/>
                    <a:pt x="129" y="30"/>
                  </a:cubicBezTo>
                  <a:cubicBezTo>
                    <a:pt x="126" y="28"/>
                    <a:pt x="125" y="26"/>
                    <a:pt x="125" y="24"/>
                  </a:cubicBezTo>
                  <a:cubicBezTo>
                    <a:pt x="124" y="22"/>
                    <a:pt x="123" y="21"/>
                    <a:pt x="121" y="20"/>
                  </a:cubicBezTo>
                  <a:cubicBezTo>
                    <a:pt x="120" y="18"/>
                    <a:pt x="120" y="14"/>
                    <a:pt x="120" y="13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20" y="12"/>
                    <a:pt x="119" y="12"/>
                    <a:pt x="119" y="1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4" name="Freeform 53"/>
            <p:cNvSpPr>
              <a:spLocks/>
            </p:cNvSpPr>
            <p:nvPr/>
          </p:nvSpPr>
          <p:spPr bwMode="auto">
            <a:xfrm>
              <a:off x="4133586" y="2179393"/>
              <a:ext cx="300531" cy="531403"/>
            </a:xfrm>
            <a:custGeom>
              <a:avLst/>
              <a:gdLst>
                <a:gd name="T0" fmla="*/ 46 w 56"/>
                <a:gd name="T1" fmla="*/ 0 h 99"/>
                <a:gd name="T2" fmla="*/ 13 w 56"/>
                <a:gd name="T3" fmla="*/ 4 h 99"/>
                <a:gd name="T4" fmla="*/ 5 w 56"/>
                <a:gd name="T5" fmla="*/ 7 h 99"/>
                <a:gd name="T6" fmla="*/ 1 w 56"/>
                <a:gd name="T7" fmla="*/ 6 h 99"/>
                <a:gd name="T8" fmla="*/ 6 w 56"/>
                <a:gd name="T9" fmla="*/ 58 h 99"/>
                <a:gd name="T10" fmla="*/ 5 w 56"/>
                <a:gd name="T11" fmla="*/ 63 h 99"/>
                <a:gd name="T12" fmla="*/ 4 w 56"/>
                <a:gd name="T13" fmla="*/ 67 h 99"/>
                <a:gd name="T14" fmla="*/ 6 w 56"/>
                <a:gd name="T15" fmla="*/ 70 h 99"/>
                <a:gd name="T16" fmla="*/ 7 w 56"/>
                <a:gd name="T17" fmla="*/ 74 h 99"/>
                <a:gd name="T18" fmla="*/ 8 w 56"/>
                <a:gd name="T19" fmla="*/ 78 h 99"/>
                <a:gd name="T20" fmla="*/ 6 w 56"/>
                <a:gd name="T21" fmla="*/ 81 h 99"/>
                <a:gd name="T22" fmla="*/ 2 w 56"/>
                <a:gd name="T23" fmla="*/ 87 h 99"/>
                <a:gd name="T24" fmla="*/ 1 w 56"/>
                <a:gd name="T25" fmla="*/ 90 h 99"/>
                <a:gd name="T26" fmla="*/ 0 w 56"/>
                <a:gd name="T27" fmla="*/ 93 h 99"/>
                <a:gd name="T28" fmla="*/ 0 w 56"/>
                <a:gd name="T29" fmla="*/ 97 h 99"/>
                <a:gd name="T30" fmla="*/ 0 w 56"/>
                <a:gd name="T31" fmla="*/ 99 h 99"/>
                <a:gd name="T32" fmla="*/ 2 w 56"/>
                <a:gd name="T33" fmla="*/ 99 h 99"/>
                <a:gd name="T34" fmla="*/ 3 w 56"/>
                <a:gd name="T35" fmla="*/ 98 h 99"/>
                <a:gd name="T36" fmla="*/ 5 w 56"/>
                <a:gd name="T37" fmla="*/ 97 h 99"/>
                <a:gd name="T38" fmla="*/ 8 w 56"/>
                <a:gd name="T39" fmla="*/ 97 h 99"/>
                <a:gd name="T40" fmla="*/ 9 w 56"/>
                <a:gd name="T41" fmla="*/ 96 h 99"/>
                <a:gd name="T42" fmla="*/ 12 w 56"/>
                <a:gd name="T43" fmla="*/ 95 h 99"/>
                <a:gd name="T44" fmla="*/ 14 w 56"/>
                <a:gd name="T45" fmla="*/ 96 h 99"/>
                <a:gd name="T46" fmla="*/ 15 w 56"/>
                <a:gd name="T47" fmla="*/ 96 h 99"/>
                <a:gd name="T48" fmla="*/ 17 w 56"/>
                <a:gd name="T49" fmla="*/ 97 h 99"/>
                <a:gd name="T50" fmla="*/ 17 w 56"/>
                <a:gd name="T51" fmla="*/ 96 h 99"/>
                <a:gd name="T52" fmla="*/ 18 w 56"/>
                <a:gd name="T53" fmla="*/ 94 h 99"/>
                <a:gd name="T54" fmla="*/ 19 w 56"/>
                <a:gd name="T55" fmla="*/ 94 h 99"/>
                <a:gd name="T56" fmla="*/ 21 w 56"/>
                <a:gd name="T57" fmla="*/ 93 h 99"/>
                <a:gd name="T58" fmla="*/ 22 w 56"/>
                <a:gd name="T59" fmla="*/ 92 h 99"/>
                <a:gd name="T60" fmla="*/ 23 w 56"/>
                <a:gd name="T61" fmla="*/ 92 h 99"/>
                <a:gd name="T62" fmla="*/ 24 w 56"/>
                <a:gd name="T63" fmla="*/ 94 h 99"/>
                <a:gd name="T64" fmla="*/ 25 w 56"/>
                <a:gd name="T65" fmla="*/ 95 h 99"/>
                <a:gd name="T66" fmla="*/ 26 w 56"/>
                <a:gd name="T67" fmla="*/ 95 h 99"/>
                <a:gd name="T68" fmla="*/ 26 w 56"/>
                <a:gd name="T69" fmla="*/ 93 h 99"/>
                <a:gd name="T70" fmla="*/ 27 w 56"/>
                <a:gd name="T71" fmla="*/ 92 h 99"/>
                <a:gd name="T72" fmla="*/ 28 w 56"/>
                <a:gd name="T73" fmla="*/ 90 h 99"/>
                <a:gd name="T74" fmla="*/ 29 w 56"/>
                <a:gd name="T75" fmla="*/ 89 h 99"/>
                <a:gd name="T76" fmla="*/ 31 w 56"/>
                <a:gd name="T77" fmla="*/ 87 h 99"/>
                <a:gd name="T78" fmla="*/ 32 w 56"/>
                <a:gd name="T79" fmla="*/ 89 h 99"/>
                <a:gd name="T80" fmla="*/ 34 w 56"/>
                <a:gd name="T81" fmla="*/ 90 h 99"/>
                <a:gd name="T82" fmla="*/ 36 w 56"/>
                <a:gd name="T83" fmla="*/ 90 h 99"/>
                <a:gd name="T84" fmla="*/ 38 w 56"/>
                <a:gd name="T85" fmla="*/ 89 h 99"/>
                <a:gd name="T86" fmla="*/ 41 w 56"/>
                <a:gd name="T87" fmla="*/ 83 h 99"/>
                <a:gd name="T88" fmla="*/ 42 w 56"/>
                <a:gd name="T89" fmla="*/ 81 h 99"/>
                <a:gd name="T90" fmla="*/ 43 w 56"/>
                <a:gd name="T91" fmla="*/ 79 h 99"/>
                <a:gd name="T92" fmla="*/ 45 w 56"/>
                <a:gd name="T93" fmla="*/ 78 h 99"/>
                <a:gd name="T94" fmla="*/ 46 w 56"/>
                <a:gd name="T95" fmla="*/ 76 h 99"/>
                <a:gd name="T96" fmla="*/ 45 w 56"/>
                <a:gd name="T97" fmla="*/ 73 h 99"/>
                <a:gd name="T98" fmla="*/ 48 w 56"/>
                <a:gd name="T99" fmla="*/ 71 h 99"/>
                <a:gd name="T100" fmla="*/ 50 w 56"/>
                <a:gd name="T101" fmla="*/ 72 h 99"/>
                <a:gd name="T102" fmla="*/ 52 w 56"/>
                <a:gd name="T103" fmla="*/ 70 h 99"/>
                <a:gd name="T104" fmla="*/ 56 w 56"/>
                <a:gd name="T105" fmla="*/ 69 h 99"/>
                <a:gd name="T106" fmla="*/ 55 w 56"/>
                <a:gd name="T107" fmla="*/ 66 h 99"/>
                <a:gd name="T108" fmla="*/ 55 w 56"/>
                <a:gd name="T109" fmla="*/ 64 h 99"/>
                <a:gd name="T110" fmla="*/ 55 w 56"/>
                <a:gd name="T111" fmla="*/ 61 h 99"/>
                <a:gd name="T112" fmla="*/ 48 w 56"/>
                <a:gd name="T113" fmla="*/ 1 h 99"/>
                <a:gd name="T114" fmla="*/ 46 w 56"/>
                <a:gd name="T115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6" h="99">
                  <a:moveTo>
                    <a:pt x="46" y="0"/>
                  </a:moveTo>
                  <a:cubicBezTo>
                    <a:pt x="13" y="4"/>
                    <a:pt x="13" y="4"/>
                    <a:pt x="13" y="4"/>
                  </a:cubicBezTo>
                  <a:cubicBezTo>
                    <a:pt x="11" y="5"/>
                    <a:pt x="8" y="7"/>
                    <a:pt x="5" y="7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6" y="58"/>
                    <a:pt x="6" y="62"/>
                    <a:pt x="5" y="63"/>
                  </a:cubicBezTo>
                  <a:cubicBezTo>
                    <a:pt x="5" y="64"/>
                    <a:pt x="4" y="66"/>
                    <a:pt x="4" y="67"/>
                  </a:cubicBezTo>
                  <a:cubicBezTo>
                    <a:pt x="5" y="69"/>
                    <a:pt x="6" y="67"/>
                    <a:pt x="6" y="70"/>
                  </a:cubicBezTo>
                  <a:cubicBezTo>
                    <a:pt x="6" y="72"/>
                    <a:pt x="6" y="74"/>
                    <a:pt x="7" y="74"/>
                  </a:cubicBezTo>
                  <a:cubicBezTo>
                    <a:pt x="8" y="74"/>
                    <a:pt x="9" y="77"/>
                    <a:pt x="8" y="78"/>
                  </a:cubicBezTo>
                  <a:cubicBezTo>
                    <a:pt x="6" y="79"/>
                    <a:pt x="6" y="80"/>
                    <a:pt x="6" y="81"/>
                  </a:cubicBezTo>
                  <a:cubicBezTo>
                    <a:pt x="6" y="82"/>
                    <a:pt x="3" y="87"/>
                    <a:pt x="2" y="87"/>
                  </a:cubicBezTo>
                  <a:cubicBezTo>
                    <a:pt x="0" y="88"/>
                    <a:pt x="1" y="90"/>
                    <a:pt x="1" y="90"/>
                  </a:cubicBezTo>
                  <a:cubicBezTo>
                    <a:pt x="1" y="91"/>
                    <a:pt x="1" y="92"/>
                    <a:pt x="0" y="93"/>
                  </a:cubicBezTo>
                  <a:cubicBezTo>
                    <a:pt x="0" y="94"/>
                    <a:pt x="0" y="95"/>
                    <a:pt x="0" y="97"/>
                  </a:cubicBezTo>
                  <a:cubicBezTo>
                    <a:pt x="0" y="98"/>
                    <a:pt x="0" y="99"/>
                    <a:pt x="0" y="99"/>
                  </a:cubicBezTo>
                  <a:cubicBezTo>
                    <a:pt x="1" y="99"/>
                    <a:pt x="2" y="99"/>
                    <a:pt x="2" y="99"/>
                  </a:cubicBezTo>
                  <a:cubicBezTo>
                    <a:pt x="3" y="99"/>
                    <a:pt x="3" y="99"/>
                    <a:pt x="3" y="98"/>
                  </a:cubicBezTo>
                  <a:cubicBezTo>
                    <a:pt x="3" y="97"/>
                    <a:pt x="4" y="97"/>
                    <a:pt x="5" y="97"/>
                  </a:cubicBezTo>
                  <a:cubicBezTo>
                    <a:pt x="6" y="97"/>
                    <a:pt x="8" y="98"/>
                    <a:pt x="8" y="97"/>
                  </a:cubicBezTo>
                  <a:cubicBezTo>
                    <a:pt x="8" y="97"/>
                    <a:pt x="8" y="96"/>
                    <a:pt x="9" y="96"/>
                  </a:cubicBezTo>
                  <a:cubicBezTo>
                    <a:pt x="10" y="95"/>
                    <a:pt x="11" y="94"/>
                    <a:pt x="12" y="95"/>
                  </a:cubicBezTo>
                  <a:cubicBezTo>
                    <a:pt x="13" y="95"/>
                    <a:pt x="13" y="96"/>
                    <a:pt x="14" y="96"/>
                  </a:cubicBezTo>
                  <a:cubicBezTo>
                    <a:pt x="15" y="96"/>
                    <a:pt x="14" y="96"/>
                    <a:pt x="15" y="96"/>
                  </a:cubicBezTo>
                  <a:cubicBezTo>
                    <a:pt x="16" y="97"/>
                    <a:pt x="16" y="97"/>
                    <a:pt x="17" y="97"/>
                  </a:cubicBezTo>
                  <a:cubicBezTo>
                    <a:pt x="17" y="97"/>
                    <a:pt x="18" y="96"/>
                    <a:pt x="17" y="96"/>
                  </a:cubicBezTo>
                  <a:cubicBezTo>
                    <a:pt x="17" y="95"/>
                    <a:pt x="18" y="94"/>
                    <a:pt x="18" y="94"/>
                  </a:cubicBezTo>
                  <a:cubicBezTo>
                    <a:pt x="19" y="94"/>
                    <a:pt x="19" y="94"/>
                    <a:pt x="19" y="94"/>
                  </a:cubicBezTo>
                  <a:cubicBezTo>
                    <a:pt x="20" y="93"/>
                    <a:pt x="20" y="93"/>
                    <a:pt x="21" y="93"/>
                  </a:cubicBezTo>
                  <a:cubicBezTo>
                    <a:pt x="21" y="93"/>
                    <a:pt x="21" y="92"/>
                    <a:pt x="22" y="92"/>
                  </a:cubicBezTo>
                  <a:cubicBezTo>
                    <a:pt x="22" y="92"/>
                    <a:pt x="22" y="92"/>
                    <a:pt x="23" y="92"/>
                  </a:cubicBezTo>
                  <a:cubicBezTo>
                    <a:pt x="23" y="93"/>
                    <a:pt x="24" y="94"/>
                    <a:pt x="24" y="94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95"/>
                    <a:pt x="26" y="95"/>
                    <a:pt x="26" y="95"/>
                  </a:cubicBezTo>
                  <a:cubicBezTo>
                    <a:pt x="26" y="95"/>
                    <a:pt x="26" y="93"/>
                    <a:pt x="26" y="93"/>
                  </a:cubicBezTo>
                  <a:cubicBezTo>
                    <a:pt x="26" y="93"/>
                    <a:pt x="26" y="92"/>
                    <a:pt x="27" y="92"/>
                  </a:cubicBezTo>
                  <a:cubicBezTo>
                    <a:pt x="27" y="91"/>
                    <a:pt x="27" y="92"/>
                    <a:pt x="28" y="90"/>
                  </a:cubicBezTo>
                  <a:cubicBezTo>
                    <a:pt x="28" y="89"/>
                    <a:pt x="29" y="89"/>
                    <a:pt x="29" y="89"/>
                  </a:cubicBezTo>
                  <a:cubicBezTo>
                    <a:pt x="30" y="88"/>
                    <a:pt x="30" y="87"/>
                    <a:pt x="31" y="87"/>
                  </a:cubicBezTo>
                  <a:cubicBezTo>
                    <a:pt x="31" y="87"/>
                    <a:pt x="32" y="88"/>
                    <a:pt x="32" y="89"/>
                  </a:cubicBezTo>
                  <a:cubicBezTo>
                    <a:pt x="33" y="89"/>
                    <a:pt x="34" y="89"/>
                    <a:pt x="34" y="90"/>
                  </a:cubicBezTo>
                  <a:cubicBezTo>
                    <a:pt x="35" y="90"/>
                    <a:pt x="35" y="90"/>
                    <a:pt x="36" y="90"/>
                  </a:cubicBezTo>
                  <a:cubicBezTo>
                    <a:pt x="37" y="90"/>
                    <a:pt x="38" y="90"/>
                    <a:pt x="38" y="89"/>
                  </a:cubicBezTo>
                  <a:cubicBezTo>
                    <a:pt x="38" y="88"/>
                    <a:pt x="40" y="83"/>
                    <a:pt x="41" y="83"/>
                  </a:cubicBezTo>
                  <a:cubicBezTo>
                    <a:pt x="41" y="83"/>
                    <a:pt x="42" y="82"/>
                    <a:pt x="42" y="81"/>
                  </a:cubicBezTo>
                  <a:cubicBezTo>
                    <a:pt x="42" y="80"/>
                    <a:pt x="43" y="79"/>
                    <a:pt x="43" y="79"/>
                  </a:cubicBezTo>
                  <a:cubicBezTo>
                    <a:pt x="44" y="78"/>
                    <a:pt x="44" y="79"/>
                    <a:pt x="45" y="78"/>
                  </a:cubicBezTo>
                  <a:cubicBezTo>
                    <a:pt x="45" y="77"/>
                    <a:pt x="47" y="77"/>
                    <a:pt x="46" y="76"/>
                  </a:cubicBezTo>
                  <a:cubicBezTo>
                    <a:pt x="46" y="74"/>
                    <a:pt x="45" y="74"/>
                    <a:pt x="45" y="73"/>
                  </a:cubicBezTo>
                  <a:cubicBezTo>
                    <a:pt x="46" y="71"/>
                    <a:pt x="47" y="70"/>
                    <a:pt x="48" y="71"/>
                  </a:cubicBezTo>
                  <a:cubicBezTo>
                    <a:pt x="48" y="71"/>
                    <a:pt x="50" y="73"/>
                    <a:pt x="50" y="72"/>
                  </a:cubicBezTo>
                  <a:cubicBezTo>
                    <a:pt x="51" y="71"/>
                    <a:pt x="50" y="70"/>
                    <a:pt x="52" y="70"/>
                  </a:cubicBezTo>
                  <a:cubicBezTo>
                    <a:pt x="54" y="69"/>
                    <a:pt x="56" y="70"/>
                    <a:pt x="56" y="69"/>
                  </a:cubicBezTo>
                  <a:cubicBezTo>
                    <a:pt x="56" y="69"/>
                    <a:pt x="56" y="67"/>
                    <a:pt x="55" y="66"/>
                  </a:cubicBezTo>
                  <a:cubicBezTo>
                    <a:pt x="55" y="65"/>
                    <a:pt x="54" y="65"/>
                    <a:pt x="55" y="64"/>
                  </a:cubicBezTo>
                  <a:cubicBezTo>
                    <a:pt x="55" y="63"/>
                    <a:pt x="55" y="62"/>
                    <a:pt x="55" y="6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0"/>
                    <a:pt x="46" y="0"/>
                    <a:pt x="46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5" name="Freeform 54"/>
            <p:cNvSpPr>
              <a:spLocks/>
            </p:cNvSpPr>
            <p:nvPr/>
          </p:nvSpPr>
          <p:spPr bwMode="auto">
            <a:xfrm>
              <a:off x="4391327" y="2087840"/>
              <a:ext cx="418952" cy="483636"/>
            </a:xfrm>
            <a:custGeom>
              <a:avLst/>
              <a:gdLst>
                <a:gd name="T0" fmla="*/ 77 w 78"/>
                <a:gd name="T1" fmla="*/ 36 h 90"/>
                <a:gd name="T2" fmla="*/ 76 w 78"/>
                <a:gd name="T3" fmla="*/ 33 h 90"/>
                <a:gd name="T4" fmla="*/ 78 w 78"/>
                <a:gd name="T5" fmla="*/ 32 h 90"/>
                <a:gd name="T6" fmla="*/ 72 w 78"/>
                <a:gd name="T7" fmla="*/ 0 h 90"/>
                <a:gd name="T8" fmla="*/ 59 w 78"/>
                <a:gd name="T9" fmla="*/ 10 h 90"/>
                <a:gd name="T10" fmla="*/ 52 w 78"/>
                <a:gd name="T11" fmla="*/ 16 h 90"/>
                <a:gd name="T12" fmla="*/ 46 w 78"/>
                <a:gd name="T13" fmla="*/ 17 h 90"/>
                <a:gd name="T14" fmla="*/ 39 w 78"/>
                <a:gd name="T15" fmla="*/ 19 h 90"/>
                <a:gd name="T16" fmla="*/ 36 w 78"/>
                <a:gd name="T17" fmla="*/ 19 h 90"/>
                <a:gd name="T18" fmla="*/ 33 w 78"/>
                <a:gd name="T19" fmla="*/ 20 h 90"/>
                <a:gd name="T20" fmla="*/ 33 w 78"/>
                <a:gd name="T21" fmla="*/ 18 h 90"/>
                <a:gd name="T22" fmla="*/ 35 w 78"/>
                <a:gd name="T23" fmla="*/ 18 h 90"/>
                <a:gd name="T24" fmla="*/ 33 w 78"/>
                <a:gd name="T25" fmla="*/ 17 h 90"/>
                <a:gd name="T26" fmla="*/ 32 w 78"/>
                <a:gd name="T27" fmla="*/ 17 h 90"/>
                <a:gd name="T28" fmla="*/ 29 w 78"/>
                <a:gd name="T29" fmla="*/ 16 h 90"/>
                <a:gd name="T30" fmla="*/ 25 w 78"/>
                <a:gd name="T31" fmla="*/ 15 h 90"/>
                <a:gd name="T32" fmla="*/ 23 w 78"/>
                <a:gd name="T33" fmla="*/ 14 h 90"/>
                <a:gd name="T34" fmla="*/ 0 w 78"/>
                <a:gd name="T35" fmla="*/ 18 h 90"/>
                <a:gd name="T36" fmla="*/ 0 w 78"/>
                <a:gd name="T37" fmla="*/ 18 h 90"/>
                <a:gd name="T38" fmla="*/ 7 w 78"/>
                <a:gd name="T39" fmla="*/ 78 h 90"/>
                <a:gd name="T40" fmla="*/ 8 w 78"/>
                <a:gd name="T41" fmla="*/ 78 h 90"/>
                <a:gd name="T42" fmla="*/ 12 w 78"/>
                <a:gd name="T43" fmla="*/ 78 h 90"/>
                <a:gd name="T44" fmla="*/ 15 w 78"/>
                <a:gd name="T45" fmla="*/ 79 h 90"/>
                <a:gd name="T46" fmla="*/ 18 w 78"/>
                <a:gd name="T47" fmla="*/ 82 h 90"/>
                <a:gd name="T48" fmla="*/ 21 w 78"/>
                <a:gd name="T49" fmla="*/ 85 h 90"/>
                <a:gd name="T50" fmla="*/ 26 w 78"/>
                <a:gd name="T51" fmla="*/ 85 h 90"/>
                <a:gd name="T52" fmla="*/ 31 w 78"/>
                <a:gd name="T53" fmla="*/ 87 h 90"/>
                <a:gd name="T54" fmla="*/ 33 w 78"/>
                <a:gd name="T55" fmla="*/ 85 h 90"/>
                <a:gd name="T56" fmla="*/ 36 w 78"/>
                <a:gd name="T57" fmla="*/ 86 h 90"/>
                <a:gd name="T58" fmla="*/ 38 w 78"/>
                <a:gd name="T59" fmla="*/ 85 h 90"/>
                <a:gd name="T60" fmla="*/ 39 w 78"/>
                <a:gd name="T61" fmla="*/ 85 h 90"/>
                <a:gd name="T62" fmla="*/ 40 w 78"/>
                <a:gd name="T63" fmla="*/ 84 h 90"/>
                <a:gd name="T64" fmla="*/ 41 w 78"/>
                <a:gd name="T65" fmla="*/ 83 h 90"/>
                <a:gd name="T66" fmla="*/ 42 w 78"/>
                <a:gd name="T67" fmla="*/ 82 h 90"/>
                <a:gd name="T68" fmla="*/ 43 w 78"/>
                <a:gd name="T69" fmla="*/ 83 h 90"/>
                <a:gd name="T70" fmla="*/ 43 w 78"/>
                <a:gd name="T71" fmla="*/ 84 h 90"/>
                <a:gd name="T72" fmla="*/ 44 w 78"/>
                <a:gd name="T73" fmla="*/ 85 h 90"/>
                <a:gd name="T74" fmla="*/ 45 w 78"/>
                <a:gd name="T75" fmla="*/ 86 h 90"/>
                <a:gd name="T76" fmla="*/ 48 w 78"/>
                <a:gd name="T77" fmla="*/ 87 h 90"/>
                <a:gd name="T78" fmla="*/ 49 w 78"/>
                <a:gd name="T79" fmla="*/ 88 h 90"/>
                <a:gd name="T80" fmla="*/ 50 w 78"/>
                <a:gd name="T81" fmla="*/ 90 h 90"/>
                <a:gd name="T82" fmla="*/ 53 w 78"/>
                <a:gd name="T83" fmla="*/ 89 h 90"/>
                <a:gd name="T84" fmla="*/ 54 w 78"/>
                <a:gd name="T85" fmla="*/ 87 h 90"/>
                <a:gd name="T86" fmla="*/ 55 w 78"/>
                <a:gd name="T87" fmla="*/ 85 h 90"/>
                <a:gd name="T88" fmla="*/ 55 w 78"/>
                <a:gd name="T89" fmla="*/ 82 h 90"/>
                <a:gd name="T90" fmla="*/ 56 w 78"/>
                <a:gd name="T91" fmla="*/ 77 h 90"/>
                <a:gd name="T92" fmla="*/ 57 w 78"/>
                <a:gd name="T93" fmla="*/ 74 h 90"/>
                <a:gd name="T94" fmla="*/ 61 w 78"/>
                <a:gd name="T95" fmla="*/ 75 h 90"/>
                <a:gd name="T96" fmla="*/ 60 w 78"/>
                <a:gd name="T97" fmla="*/ 69 h 90"/>
                <a:gd name="T98" fmla="*/ 64 w 78"/>
                <a:gd name="T99" fmla="*/ 66 h 90"/>
                <a:gd name="T100" fmla="*/ 65 w 78"/>
                <a:gd name="T101" fmla="*/ 63 h 90"/>
                <a:gd name="T102" fmla="*/ 68 w 78"/>
                <a:gd name="T103" fmla="*/ 63 h 90"/>
                <a:gd name="T104" fmla="*/ 70 w 78"/>
                <a:gd name="T105" fmla="*/ 63 h 90"/>
                <a:gd name="T106" fmla="*/ 75 w 78"/>
                <a:gd name="T107" fmla="*/ 58 h 90"/>
                <a:gd name="T108" fmla="*/ 75 w 78"/>
                <a:gd name="T109" fmla="*/ 51 h 90"/>
                <a:gd name="T110" fmla="*/ 77 w 78"/>
                <a:gd name="T111" fmla="*/ 48 h 90"/>
                <a:gd name="T112" fmla="*/ 77 w 78"/>
                <a:gd name="T113" fmla="*/ 41 h 90"/>
                <a:gd name="T114" fmla="*/ 78 w 78"/>
                <a:gd name="T115" fmla="*/ 40 h 90"/>
                <a:gd name="T116" fmla="*/ 77 w 78"/>
                <a:gd name="T117" fmla="*/ 3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8" h="90">
                  <a:moveTo>
                    <a:pt x="77" y="36"/>
                  </a:moveTo>
                  <a:cubicBezTo>
                    <a:pt x="77" y="35"/>
                    <a:pt x="77" y="34"/>
                    <a:pt x="76" y="33"/>
                  </a:cubicBezTo>
                  <a:cubicBezTo>
                    <a:pt x="76" y="32"/>
                    <a:pt x="77" y="32"/>
                    <a:pt x="78" y="32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67" y="3"/>
                    <a:pt x="60" y="8"/>
                    <a:pt x="59" y="10"/>
                  </a:cubicBezTo>
                  <a:cubicBezTo>
                    <a:pt x="57" y="12"/>
                    <a:pt x="54" y="16"/>
                    <a:pt x="52" y="16"/>
                  </a:cubicBezTo>
                  <a:cubicBezTo>
                    <a:pt x="50" y="16"/>
                    <a:pt x="47" y="16"/>
                    <a:pt x="46" y="17"/>
                  </a:cubicBezTo>
                  <a:cubicBezTo>
                    <a:pt x="45" y="18"/>
                    <a:pt x="40" y="20"/>
                    <a:pt x="39" y="19"/>
                  </a:cubicBezTo>
                  <a:cubicBezTo>
                    <a:pt x="38" y="18"/>
                    <a:pt x="36" y="18"/>
                    <a:pt x="36" y="19"/>
                  </a:cubicBezTo>
                  <a:cubicBezTo>
                    <a:pt x="36" y="19"/>
                    <a:pt x="34" y="19"/>
                    <a:pt x="33" y="20"/>
                  </a:cubicBezTo>
                  <a:cubicBezTo>
                    <a:pt x="33" y="20"/>
                    <a:pt x="32" y="19"/>
                    <a:pt x="33" y="18"/>
                  </a:cubicBezTo>
                  <a:cubicBezTo>
                    <a:pt x="33" y="18"/>
                    <a:pt x="35" y="18"/>
                    <a:pt x="35" y="18"/>
                  </a:cubicBezTo>
                  <a:cubicBezTo>
                    <a:pt x="35" y="17"/>
                    <a:pt x="34" y="16"/>
                    <a:pt x="33" y="17"/>
                  </a:cubicBezTo>
                  <a:cubicBezTo>
                    <a:pt x="32" y="17"/>
                    <a:pt x="32" y="18"/>
                    <a:pt x="32" y="17"/>
                  </a:cubicBezTo>
                  <a:cubicBezTo>
                    <a:pt x="31" y="16"/>
                    <a:pt x="31" y="17"/>
                    <a:pt x="29" y="16"/>
                  </a:cubicBezTo>
                  <a:cubicBezTo>
                    <a:pt x="27" y="15"/>
                    <a:pt x="27" y="16"/>
                    <a:pt x="25" y="15"/>
                  </a:cubicBezTo>
                  <a:cubicBezTo>
                    <a:pt x="24" y="14"/>
                    <a:pt x="23" y="14"/>
                    <a:pt x="23" y="14"/>
                  </a:cubicBezTo>
                  <a:cubicBezTo>
                    <a:pt x="16" y="15"/>
                    <a:pt x="1" y="19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7" y="78"/>
                    <a:pt x="8" y="78"/>
                    <a:pt x="8" y="78"/>
                  </a:cubicBezTo>
                  <a:cubicBezTo>
                    <a:pt x="10" y="78"/>
                    <a:pt x="11" y="78"/>
                    <a:pt x="12" y="78"/>
                  </a:cubicBezTo>
                  <a:cubicBezTo>
                    <a:pt x="14" y="79"/>
                    <a:pt x="14" y="77"/>
                    <a:pt x="15" y="79"/>
                  </a:cubicBezTo>
                  <a:cubicBezTo>
                    <a:pt x="17" y="80"/>
                    <a:pt x="17" y="81"/>
                    <a:pt x="18" y="82"/>
                  </a:cubicBezTo>
                  <a:cubicBezTo>
                    <a:pt x="19" y="83"/>
                    <a:pt x="18" y="85"/>
                    <a:pt x="21" y="85"/>
                  </a:cubicBezTo>
                  <a:cubicBezTo>
                    <a:pt x="23" y="85"/>
                    <a:pt x="25" y="84"/>
                    <a:pt x="26" y="85"/>
                  </a:cubicBezTo>
                  <a:cubicBezTo>
                    <a:pt x="27" y="86"/>
                    <a:pt x="29" y="88"/>
                    <a:pt x="31" y="87"/>
                  </a:cubicBezTo>
                  <a:cubicBezTo>
                    <a:pt x="32" y="87"/>
                    <a:pt x="31" y="85"/>
                    <a:pt x="33" y="85"/>
                  </a:cubicBezTo>
                  <a:cubicBezTo>
                    <a:pt x="35" y="86"/>
                    <a:pt x="35" y="86"/>
                    <a:pt x="36" y="86"/>
                  </a:cubicBezTo>
                  <a:cubicBezTo>
                    <a:pt x="37" y="86"/>
                    <a:pt x="37" y="86"/>
                    <a:pt x="38" y="85"/>
                  </a:cubicBezTo>
                  <a:cubicBezTo>
                    <a:pt x="38" y="85"/>
                    <a:pt x="38" y="85"/>
                    <a:pt x="39" y="85"/>
                  </a:cubicBezTo>
                  <a:cubicBezTo>
                    <a:pt x="39" y="85"/>
                    <a:pt x="40" y="84"/>
                    <a:pt x="40" y="84"/>
                  </a:cubicBezTo>
                  <a:cubicBezTo>
                    <a:pt x="40" y="84"/>
                    <a:pt x="41" y="83"/>
                    <a:pt x="41" y="83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43" y="83"/>
                    <a:pt x="43" y="83"/>
                    <a:pt x="43" y="84"/>
                  </a:cubicBezTo>
                  <a:cubicBezTo>
                    <a:pt x="43" y="84"/>
                    <a:pt x="44" y="85"/>
                    <a:pt x="44" y="85"/>
                  </a:cubicBezTo>
                  <a:cubicBezTo>
                    <a:pt x="45" y="85"/>
                    <a:pt x="45" y="85"/>
                    <a:pt x="45" y="86"/>
                  </a:cubicBezTo>
                  <a:cubicBezTo>
                    <a:pt x="46" y="87"/>
                    <a:pt x="47" y="87"/>
                    <a:pt x="48" y="87"/>
                  </a:cubicBezTo>
                  <a:cubicBezTo>
                    <a:pt x="49" y="87"/>
                    <a:pt x="48" y="88"/>
                    <a:pt x="49" y="88"/>
                  </a:cubicBezTo>
                  <a:cubicBezTo>
                    <a:pt x="49" y="89"/>
                    <a:pt x="50" y="89"/>
                    <a:pt x="50" y="90"/>
                  </a:cubicBezTo>
                  <a:cubicBezTo>
                    <a:pt x="51" y="90"/>
                    <a:pt x="52" y="89"/>
                    <a:pt x="53" y="89"/>
                  </a:cubicBezTo>
                  <a:cubicBezTo>
                    <a:pt x="54" y="89"/>
                    <a:pt x="54" y="89"/>
                    <a:pt x="54" y="87"/>
                  </a:cubicBezTo>
                  <a:cubicBezTo>
                    <a:pt x="54" y="85"/>
                    <a:pt x="54" y="86"/>
                    <a:pt x="55" y="85"/>
                  </a:cubicBezTo>
                  <a:cubicBezTo>
                    <a:pt x="57" y="85"/>
                    <a:pt x="56" y="83"/>
                    <a:pt x="55" y="82"/>
                  </a:cubicBezTo>
                  <a:cubicBezTo>
                    <a:pt x="55" y="81"/>
                    <a:pt x="56" y="79"/>
                    <a:pt x="56" y="77"/>
                  </a:cubicBezTo>
                  <a:cubicBezTo>
                    <a:pt x="56" y="76"/>
                    <a:pt x="57" y="74"/>
                    <a:pt x="57" y="74"/>
                  </a:cubicBezTo>
                  <a:cubicBezTo>
                    <a:pt x="58" y="73"/>
                    <a:pt x="60" y="75"/>
                    <a:pt x="61" y="75"/>
                  </a:cubicBezTo>
                  <a:cubicBezTo>
                    <a:pt x="62" y="76"/>
                    <a:pt x="61" y="71"/>
                    <a:pt x="60" y="69"/>
                  </a:cubicBezTo>
                  <a:cubicBezTo>
                    <a:pt x="60" y="67"/>
                    <a:pt x="62" y="67"/>
                    <a:pt x="64" y="66"/>
                  </a:cubicBezTo>
                  <a:cubicBezTo>
                    <a:pt x="65" y="66"/>
                    <a:pt x="64" y="64"/>
                    <a:pt x="65" y="63"/>
                  </a:cubicBezTo>
                  <a:cubicBezTo>
                    <a:pt x="65" y="61"/>
                    <a:pt x="66" y="62"/>
                    <a:pt x="68" y="63"/>
                  </a:cubicBezTo>
                  <a:cubicBezTo>
                    <a:pt x="69" y="64"/>
                    <a:pt x="69" y="63"/>
                    <a:pt x="70" y="63"/>
                  </a:cubicBezTo>
                  <a:cubicBezTo>
                    <a:pt x="72" y="63"/>
                    <a:pt x="74" y="59"/>
                    <a:pt x="75" y="58"/>
                  </a:cubicBezTo>
                  <a:cubicBezTo>
                    <a:pt x="76" y="56"/>
                    <a:pt x="75" y="53"/>
                    <a:pt x="75" y="51"/>
                  </a:cubicBezTo>
                  <a:cubicBezTo>
                    <a:pt x="75" y="48"/>
                    <a:pt x="76" y="49"/>
                    <a:pt x="77" y="48"/>
                  </a:cubicBezTo>
                  <a:cubicBezTo>
                    <a:pt x="78" y="47"/>
                    <a:pt x="77" y="43"/>
                    <a:pt x="77" y="41"/>
                  </a:cubicBezTo>
                  <a:cubicBezTo>
                    <a:pt x="77" y="40"/>
                    <a:pt x="77" y="40"/>
                    <a:pt x="78" y="40"/>
                  </a:cubicBezTo>
                  <a:cubicBezTo>
                    <a:pt x="78" y="40"/>
                    <a:pt x="77" y="38"/>
                    <a:pt x="77" y="3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127" name="Group 126"/>
          <p:cNvGrpSpPr/>
          <p:nvPr/>
        </p:nvGrpSpPr>
        <p:grpSpPr>
          <a:xfrm>
            <a:off x="8561872" y="1502981"/>
            <a:ext cx="3140501" cy="772444"/>
            <a:chOff x="6421404" y="1046580"/>
            <a:chExt cx="2355376" cy="579333"/>
          </a:xfrm>
        </p:grpSpPr>
        <p:sp>
          <p:nvSpPr>
            <p:cNvPr id="119" name="Freeform 504"/>
            <p:cNvSpPr>
              <a:spLocks noEditPoints="1"/>
            </p:cNvSpPr>
            <p:nvPr/>
          </p:nvSpPr>
          <p:spPr bwMode="auto">
            <a:xfrm>
              <a:off x="6421404" y="1107441"/>
              <a:ext cx="284763" cy="283083"/>
            </a:xfrm>
            <a:custGeom>
              <a:avLst/>
              <a:gdLst>
                <a:gd name="T0" fmla="*/ 85 w 186"/>
                <a:gd name="T1" fmla="*/ 93 h 185"/>
                <a:gd name="T2" fmla="*/ 101 w 186"/>
                <a:gd name="T3" fmla="*/ 93 h 185"/>
                <a:gd name="T4" fmla="*/ 186 w 186"/>
                <a:gd name="T5" fmla="*/ 93 h 185"/>
                <a:gd name="T6" fmla="*/ 159 w 186"/>
                <a:gd name="T7" fmla="*/ 27 h 185"/>
                <a:gd name="T8" fmla="*/ 93 w 186"/>
                <a:gd name="T9" fmla="*/ 0 h 185"/>
                <a:gd name="T10" fmla="*/ 27 w 186"/>
                <a:gd name="T11" fmla="*/ 27 h 185"/>
                <a:gd name="T12" fmla="*/ 0 w 186"/>
                <a:gd name="T13" fmla="*/ 93 h 185"/>
                <a:gd name="T14" fmla="*/ 27 w 186"/>
                <a:gd name="T15" fmla="*/ 158 h 185"/>
                <a:gd name="T16" fmla="*/ 93 w 186"/>
                <a:gd name="T17" fmla="*/ 185 h 185"/>
                <a:gd name="T18" fmla="*/ 159 w 186"/>
                <a:gd name="T19" fmla="*/ 158 h 185"/>
                <a:gd name="T20" fmla="*/ 186 w 186"/>
                <a:gd name="T21" fmla="*/ 93 h 185"/>
                <a:gd name="T22" fmla="*/ 36 w 186"/>
                <a:gd name="T23" fmla="*/ 74 h 185"/>
                <a:gd name="T24" fmla="*/ 36 w 186"/>
                <a:gd name="T25" fmla="*/ 111 h 185"/>
                <a:gd name="T26" fmla="*/ 60 w 186"/>
                <a:gd name="T27" fmla="*/ 79 h 185"/>
                <a:gd name="T28" fmla="*/ 44 w 186"/>
                <a:gd name="T29" fmla="*/ 72 h 185"/>
                <a:gd name="T30" fmla="*/ 60 w 186"/>
                <a:gd name="T31" fmla="*/ 79 h 185"/>
                <a:gd name="T32" fmla="*/ 44 w 186"/>
                <a:gd name="T33" fmla="*/ 113 h 185"/>
                <a:gd name="T34" fmla="*/ 60 w 186"/>
                <a:gd name="T35" fmla="*/ 107 h 185"/>
                <a:gd name="T36" fmla="*/ 33 w 186"/>
                <a:gd name="T37" fmla="*/ 152 h 185"/>
                <a:gd name="T38" fmla="*/ 61 w 186"/>
                <a:gd name="T39" fmla="*/ 124 h 185"/>
                <a:gd name="T40" fmla="*/ 33 w 186"/>
                <a:gd name="T41" fmla="*/ 152 h 185"/>
                <a:gd name="T42" fmla="*/ 39 w 186"/>
                <a:gd name="T43" fmla="*/ 65 h 185"/>
                <a:gd name="T44" fmla="*/ 66 w 186"/>
                <a:gd name="T45" fmla="*/ 39 h 185"/>
                <a:gd name="T46" fmla="*/ 116 w 186"/>
                <a:gd name="T47" fmla="*/ 60 h 185"/>
                <a:gd name="T48" fmla="*/ 100 w 186"/>
                <a:gd name="T49" fmla="*/ 53 h 185"/>
                <a:gd name="T50" fmla="*/ 116 w 186"/>
                <a:gd name="T51" fmla="*/ 60 h 185"/>
                <a:gd name="T52" fmla="*/ 112 w 186"/>
                <a:gd name="T53" fmla="*/ 35 h 185"/>
                <a:gd name="T54" fmla="*/ 74 w 186"/>
                <a:gd name="T55" fmla="*/ 35 h 185"/>
                <a:gd name="T56" fmla="*/ 73 w 186"/>
                <a:gd name="T57" fmla="*/ 43 h 185"/>
                <a:gd name="T58" fmla="*/ 79 w 186"/>
                <a:gd name="T59" fmla="*/ 59 h 185"/>
                <a:gd name="T60" fmla="*/ 73 w 186"/>
                <a:gd name="T61" fmla="*/ 43 h 185"/>
                <a:gd name="T62" fmla="*/ 79 w 186"/>
                <a:gd name="T63" fmla="*/ 126 h 185"/>
                <a:gd name="T64" fmla="*/ 73 w 186"/>
                <a:gd name="T65" fmla="*/ 142 h 185"/>
                <a:gd name="T66" fmla="*/ 93 w 186"/>
                <a:gd name="T67" fmla="*/ 177 h 185"/>
                <a:gd name="T68" fmla="*/ 93 w 186"/>
                <a:gd name="T69" fmla="*/ 137 h 185"/>
                <a:gd name="T70" fmla="*/ 93 w 186"/>
                <a:gd name="T71" fmla="*/ 177 h 185"/>
                <a:gd name="T72" fmla="*/ 100 w 186"/>
                <a:gd name="T73" fmla="*/ 132 h 185"/>
                <a:gd name="T74" fmla="*/ 116 w 186"/>
                <a:gd name="T75" fmla="*/ 125 h 185"/>
                <a:gd name="T76" fmla="*/ 118 w 186"/>
                <a:gd name="T77" fmla="*/ 103 h 185"/>
                <a:gd name="T78" fmla="*/ 103 w 186"/>
                <a:gd name="T79" fmla="*/ 118 h 185"/>
                <a:gd name="T80" fmla="*/ 83 w 186"/>
                <a:gd name="T81" fmla="*/ 118 h 185"/>
                <a:gd name="T82" fmla="*/ 68 w 186"/>
                <a:gd name="T83" fmla="*/ 103 h 185"/>
                <a:gd name="T84" fmla="*/ 68 w 186"/>
                <a:gd name="T85" fmla="*/ 82 h 185"/>
                <a:gd name="T86" fmla="*/ 83 w 186"/>
                <a:gd name="T87" fmla="*/ 68 h 185"/>
                <a:gd name="T88" fmla="*/ 103 w 186"/>
                <a:gd name="T89" fmla="*/ 68 h 185"/>
                <a:gd name="T90" fmla="*/ 118 w 186"/>
                <a:gd name="T91" fmla="*/ 82 h 185"/>
                <a:gd name="T92" fmla="*/ 118 w 186"/>
                <a:gd name="T93" fmla="*/ 103 h 185"/>
                <a:gd name="T94" fmla="*/ 147 w 186"/>
                <a:gd name="T95" fmla="*/ 65 h 185"/>
                <a:gd name="T96" fmla="*/ 120 w 186"/>
                <a:gd name="T97" fmla="*/ 39 h 185"/>
                <a:gd name="T98" fmla="*/ 133 w 186"/>
                <a:gd name="T99" fmla="*/ 86 h 185"/>
                <a:gd name="T100" fmla="*/ 126 w 186"/>
                <a:gd name="T101" fmla="*/ 69 h 185"/>
                <a:gd name="T102" fmla="*/ 133 w 186"/>
                <a:gd name="T103" fmla="*/ 86 h 185"/>
                <a:gd name="T104" fmla="*/ 142 w 186"/>
                <a:gd name="T105" fmla="*/ 113 h 185"/>
                <a:gd name="T106" fmla="*/ 126 w 186"/>
                <a:gd name="T107" fmla="*/ 107 h 185"/>
                <a:gd name="T108" fmla="*/ 153 w 186"/>
                <a:gd name="T109" fmla="*/ 152 h 185"/>
                <a:gd name="T110" fmla="*/ 125 w 186"/>
                <a:gd name="T111" fmla="*/ 124 h 185"/>
                <a:gd name="T112" fmla="*/ 153 w 186"/>
                <a:gd name="T113" fmla="*/ 152 h 185"/>
                <a:gd name="T114" fmla="*/ 138 w 186"/>
                <a:gd name="T115" fmla="*/ 93 h 185"/>
                <a:gd name="T116" fmla="*/ 177 w 186"/>
                <a:gd name="T117" fmla="*/ 9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6" h="185">
                  <a:moveTo>
                    <a:pt x="93" y="84"/>
                  </a:moveTo>
                  <a:cubicBezTo>
                    <a:pt x="88" y="84"/>
                    <a:pt x="85" y="88"/>
                    <a:pt x="85" y="93"/>
                  </a:cubicBezTo>
                  <a:cubicBezTo>
                    <a:pt x="85" y="97"/>
                    <a:pt x="88" y="101"/>
                    <a:pt x="93" y="101"/>
                  </a:cubicBezTo>
                  <a:cubicBezTo>
                    <a:pt x="98" y="101"/>
                    <a:pt x="101" y="97"/>
                    <a:pt x="101" y="93"/>
                  </a:cubicBezTo>
                  <a:cubicBezTo>
                    <a:pt x="101" y="88"/>
                    <a:pt x="98" y="84"/>
                    <a:pt x="93" y="84"/>
                  </a:cubicBezTo>
                  <a:close/>
                  <a:moveTo>
                    <a:pt x="186" y="93"/>
                  </a:moveTo>
                  <a:cubicBezTo>
                    <a:pt x="186" y="83"/>
                    <a:pt x="174" y="74"/>
                    <a:pt x="154" y="67"/>
                  </a:cubicBezTo>
                  <a:cubicBezTo>
                    <a:pt x="163" y="49"/>
                    <a:pt x="166" y="34"/>
                    <a:pt x="159" y="27"/>
                  </a:cubicBezTo>
                  <a:cubicBezTo>
                    <a:pt x="151" y="20"/>
                    <a:pt x="136" y="22"/>
                    <a:pt x="118" y="32"/>
                  </a:cubicBezTo>
                  <a:cubicBezTo>
                    <a:pt x="112" y="12"/>
                    <a:pt x="103" y="0"/>
                    <a:pt x="93" y="0"/>
                  </a:cubicBezTo>
                  <a:cubicBezTo>
                    <a:pt x="83" y="0"/>
                    <a:pt x="74" y="12"/>
                    <a:pt x="68" y="32"/>
                  </a:cubicBezTo>
                  <a:cubicBezTo>
                    <a:pt x="50" y="22"/>
                    <a:pt x="35" y="20"/>
                    <a:pt x="27" y="27"/>
                  </a:cubicBezTo>
                  <a:cubicBezTo>
                    <a:pt x="20" y="34"/>
                    <a:pt x="23" y="49"/>
                    <a:pt x="32" y="67"/>
                  </a:cubicBezTo>
                  <a:cubicBezTo>
                    <a:pt x="12" y="74"/>
                    <a:pt x="0" y="83"/>
                    <a:pt x="0" y="93"/>
                  </a:cubicBezTo>
                  <a:cubicBezTo>
                    <a:pt x="0" y="103"/>
                    <a:pt x="12" y="112"/>
                    <a:pt x="32" y="118"/>
                  </a:cubicBezTo>
                  <a:cubicBezTo>
                    <a:pt x="23" y="136"/>
                    <a:pt x="20" y="151"/>
                    <a:pt x="27" y="158"/>
                  </a:cubicBezTo>
                  <a:cubicBezTo>
                    <a:pt x="35" y="165"/>
                    <a:pt x="50" y="163"/>
                    <a:pt x="68" y="154"/>
                  </a:cubicBezTo>
                  <a:cubicBezTo>
                    <a:pt x="74" y="173"/>
                    <a:pt x="83" y="185"/>
                    <a:pt x="93" y="185"/>
                  </a:cubicBezTo>
                  <a:cubicBezTo>
                    <a:pt x="103" y="185"/>
                    <a:pt x="112" y="173"/>
                    <a:pt x="118" y="154"/>
                  </a:cubicBezTo>
                  <a:cubicBezTo>
                    <a:pt x="136" y="163"/>
                    <a:pt x="151" y="165"/>
                    <a:pt x="159" y="158"/>
                  </a:cubicBezTo>
                  <a:cubicBezTo>
                    <a:pt x="166" y="151"/>
                    <a:pt x="163" y="136"/>
                    <a:pt x="154" y="118"/>
                  </a:cubicBezTo>
                  <a:cubicBezTo>
                    <a:pt x="174" y="112"/>
                    <a:pt x="186" y="103"/>
                    <a:pt x="186" y="93"/>
                  </a:cubicBezTo>
                  <a:close/>
                  <a:moveTo>
                    <a:pt x="9" y="93"/>
                  </a:moveTo>
                  <a:cubicBezTo>
                    <a:pt x="9" y="85"/>
                    <a:pt x="19" y="79"/>
                    <a:pt x="36" y="74"/>
                  </a:cubicBezTo>
                  <a:cubicBezTo>
                    <a:pt x="39" y="80"/>
                    <a:pt x="43" y="86"/>
                    <a:pt x="48" y="93"/>
                  </a:cubicBezTo>
                  <a:cubicBezTo>
                    <a:pt x="43" y="99"/>
                    <a:pt x="39" y="105"/>
                    <a:pt x="36" y="111"/>
                  </a:cubicBezTo>
                  <a:cubicBezTo>
                    <a:pt x="19" y="107"/>
                    <a:pt x="9" y="100"/>
                    <a:pt x="9" y="93"/>
                  </a:cubicBezTo>
                  <a:close/>
                  <a:moveTo>
                    <a:pt x="60" y="79"/>
                  </a:moveTo>
                  <a:cubicBezTo>
                    <a:pt x="58" y="81"/>
                    <a:pt x="55" y="84"/>
                    <a:pt x="53" y="86"/>
                  </a:cubicBezTo>
                  <a:cubicBezTo>
                    <a:pt x="50" y="81"/>
                    <a:pt x="46" y="77"/>
                    <a:pt x="44" y="72"/>
                  </a:cubicBezTo>
                  <a:cubicBezTo>
                    <a:pt x="49" y="71"/>
                    <a:pt x="54" y="70"/>
                    <a:pt x="60" y="69"/>
                  </a:cubicBezTo>
                  <a:cubicBezTo>
                    <a:pt x="60" y="72"/>
                    <a:pt x="60" y="76"/>
                    <a:pt x="60" y="79"/>
                  </a:cubicBezTo>
                  <a:close/>
                  <a:moveTo>
                    <a:pt x="60" y="116"/>
                  </a:moveTo>
                  <a:cubicBezTo>
                    <a:pt x="54" y="115"/>
                    <a:pt x="49" y="114"/>
                    <a:pt x="44" y="113"/>
                  </a:cubicBezTo>
                  <a:cubicBezTo>
                    <a:pt x="46" y="109"/>
                    <a:pt x="50" y="104"/>
                    <a:pt x="53" y="99"/>
                  </a:cubicBezTo>
                  <a:cubicBezTo>
                    <a:pt x="55" y="102"/>
                    <a:pt x="58" y="104"/>
                    <a:pt x="60" y="107"/>
                  </a:cubicBezTo>
                  <a:cubicBezTo>
                    <a:pt x="60" y="110"/>
                    <a:pt x="60" y="113"/>
                    <a:pt x="60" y="116"/>
                  </a:cubicBezTo>
                  <a:close/>
                  <a:moveTo>
                    <a:pt x="33" y="152"/>
                  </a:moveTo>
                  <a:cubicBezTo>
                    <a:pt x="28" y="147"/>
                    <a:pt x="31" y="135"/>
                    <a:pt x="39" y="120"/>
                  </a:cubicBezTo>
                  <a:cubicBezTo>
                    <a:pt x="46" y="122"/>
                    <a:pt x="53" y="123"/>
                    <a:pt x="61" y="124"/>
                  </a:cubicBezTo>
                  <a:cubicBezTo>
                    <a:pt x="62" y="132"/>
                    <a:pt x="64" y="140"/>
                    <a:pt x="66" y="146"/>
                  </a:cubicBezTo>
                  <a:cubicBezTo>
                    <a:pt x="51" y="155"/>
                    <a:pt x="39" y="158"/>
                    <a:pt x="33" y="152"/>
                  </a:cubicBezTo>
                  <a:close/>
                  <a:moveTo>
                    <a:pt x="61" y="61"/>
                  </a:moveTo>
                  <a:cubicBezTo>
                    <a:pt x="53" y="62"/>
                    <a:pt x="46" y="63"/>
                    <a:pt x="39" y="65"/>
                  </a:cubicBezTo>
                  <a:cubicBezTo>
                    <a:pt x="31" y="50"/>
                    <a:pt x="28" y="38"/>
                    <a:pt x="33" y="33"/>
                  </a:cubicBezTo>
                  <a:cubicBezTo>
                    <a:pt x="39" y="28"/>
                    <a:pt x="51" y="31"/>
                    <a:pt x="66" y="39"/>
                  </a:cubicBezTo>
                  <a:cubicBezTo>
                    <a:pt x="64" y="46"/>
                    <a:pt x="62" y="53"/>
                    <a:pt x="61" y="61"/>
                  </a:cubicBezTo>
                  <a:close/>
                  <a:moveTo>
                    <a:pt x="116" y="60"/>
                  </a:moveTo>
                  <a:cubicBezTo>
                    <a:pt x="113" y="60"/>
                    <a:pt x="110" y="60"/>
                    <a:pt x="107" y="59"/>
                  </a:cubicBezTo>
                  <a:cubicBezTo>
                    <a:pt x="104" y="57"/>
                    <a:pt x="102" y="55"/>
                    <a:pt x="100" y="53"/>
                  </a:cubicBezTo>
                  <a:cubicBezTo>
                    <a:pt x="104" y="49"/>
                    <a:pt x="109" y="46"/>
                    <a:pt x="114" y="43"/>
                  </a:cubicBezTo>
                  <a:cubicBezTo>
                    <a:pt x="115" y="48"/>
                    <a:pt x="116" y="54"/>
                    <a:pt x="116" y="60"/>
                  </a:cubicBezTo>
                  <a:close/>
                  <a:moveTo>
                    <a:pt x="93" y="8"/>
                  </a:moveTo>
                  <a:cubicBezTo>
                    <a:pt x="100" y="8"/>
                    <a:pt x="107" y="19"/>
                    <a:pt x="112" y="35"/>
                  </a:cubicBezTo>
                  <a:cubicBezTo>
                    <a:pt x="106" y="39"/>
                    <a:pt x="99" y="43"/>
                    <a:pt x="93" y="48"/>
                  </a:cubicBezTo>
                  <a:cubicBezTo>
                    <a:pt x="87" y="43"/>
                    <a:pt x="80" y="39"/>
                    <a:pt x="74" y="35"/>
                  </a:cubicBezTo>
                  <a:cubicBezTo>
                    <a:pt x="79" y="19"/>
                    <a:pt x="86" y="8"/>
                    <a:pt x="93" y="8"/>
                  </a:cubicBezTo>
                  <a:close/>
                  <a:moveTo>
                    <a:pt x="73" y="43"/>
                  </a:moveTo>
                  <a:cubicBezTo>
                    <a:pt x="77" y="46"/>
                    <a:pt x="82" y="49"/>
                    <a:pt x="86" y="53"/>
                  </a:cubicBezTo>
                  <a:cubicBezTo>
                    <a:pt x="84" y="55"/>
                    <a:pt x="82" y="57"/>
                    <a:pt x="79" y="59"/>
                  </a:cubicBezTo>
                  <a:cubicBezTo>
                    <a:pt x="76" y="60"/>
                    <a:pt x="73" y="60"/>
                    <a:pt x="70" y="60"/>
                  </a:cubicBezTo>
                  <a:cubicBezTo>
                    <a:pt x="70" y="54"/>
                    <a:pt x="71" y="48"/>
                    <a:pt x="73" y="43"/>
                  </a:cubicBezTo>
                  <a:close/>
                  <a:moveTo>
                    <a:pt x="70" y="125"/>
                  </a:moveTo>
                  <a:cubicBezTo>
                    <a:pt x="73" y="126"/>
                    <a:pt x="76" y="126"/>
                    <a:pt x="79" y="126"/>
                  </a:cubicBezTo>
                  <a:cubicBezTo>
                    <a:pt x="82" y="128"/>
                    <a:pt x="84" y="130"/>
                    <a:pt x="86" y="132"/>
                  </a:cubicBezTo>
                  <a:cubicBezTo>
                    <a:pt x="82" y="136"/>
                    <a:pt x="77" y="139"/>
                    <a:pt x="73" y="142"/>
                  </a:cubicBezTo>
                  <a:cubicBezTo>
                    <a:pt x="71" y="137"/>
                    <a:pt x="70" y="131"/>
                    <a:pt x="70" y="125"/>
                  </a:cubicBezTo>
                  <a:close/>
                  <a:moveTo>
                    <a:pt x="93" y="177"/>
                  </a:moveTo>
                  <a:cubicBezTo>
                    <a:pt x="86" y="177"/>
                    <a:pt x="79" y="167"/>
                    <a:pt x="74" y="150"/>
                  </a:cubicBezTo>
                  <a:cubicBezTo>
                    <a:pt x="80" y="147"/>
                    <a:pt x="87" y="142"/>
                    <a:pt x="93" y="137"/>
                  </a:cubicBezTo>
                  <a:cubicBezTo>
                    <a:pt x="99" y="142"/>
                    <a:pt x="106" y="147"/>
                    <a:pt x="112" y="150"/>
                  </a:cubicBezTo>
                  <a:cubicBezTo>
                    <a:pt x="107" y="167"/>
                    <a:pt x="100" y="177"/>
                    <a:pt x="93" y="177"/>
                  </a:cubicBezTo>
                  <a:close/>
                  <a:moveTo>
                    <a:pt x="114" y="142"/>
                  </a:moveTo>
                  <a:cubicBezTo>
                    <a:pt x="109" y="139"/>
                    <a:pt x="104" y="136"/>
                    <a:pt x="100" y="132"/>
                  </a:cubicBezTo>
                  <a:cubicBezTo>
                    <a:pt x="102" y="130"/>
                    <a:pt x="104" y="128"/>
                    <a:pt x="107" y="126"/>
                  </a:cubicBezTo>
                  <a:cubicBezTo>
                    <a:pt x="110" y="126"/>
                    <a:pt x="113" y="126"/>
                    <a:pt x="116" y="125"/>
                  </a:cubicBezTo>
                  <a:cubicBezTo>
                    <a:pt x="116" y="131"/>
                    <a:pt x="115" y="137"/>
                    <a:pt x="114" y="142"/>
                  </a:cubicBezTo>
                  <a:close/>
                  <a:moveTo>
                    <a:pt x="118" y="103"/>
                  </a:moveTo>
                  <a:cubicBezTo>
                    <a:pt x="116" y="106"/>
                    <a:pt x="113" y="108"/>
                    <a:pt x="111" y="111"/>
                  </a:cubicBezTo>
                  <a:cubicBezTo>
                    <a:pt x="108" y="113"/>
                    <a:pt x="106" y="115"/>
                    <a:pt x="103" y="118"/>
                  </a:cubicBezTo>
                  <a:cubicBezTo>
                    <a:pt x="100" y="118"/>
                    <a:pt x="97" y="118"/>
                    <a:pt x="93" y="118"/>
                  </a:cubicBezTo>
                  <a:cubicBezTo>
                    <a:pt x="89" y="118"/>
                    <a:pt x="86" y="118"/>
                    <a:pt x="83" y="118"/>
                  </a:cubicBezTo>
                  <a:cubicBezTo>
                    <a:pt x="80" y="115"/>
                    <a:pt x="78" y="113"/>
                    <a:pt x="75" y="111"/>
                  </a:cubicBezTo>
                  <a:cubicBezTo>
                    <a:pt x="73" y="108"/>
                    <a:pt x="70" y="106"/>
                    <a:pt x="68" y="103"/>
                  </a:cubicBezTo>
                  <a:cubicBezTo>
                    <a:pt x="68" y="100"/>
                    <a:pt x="68" y="96"/>
                    <a:pt x="68" y="93"/>
                  </a:cubicBezTo>
                  <a:cubicBezTo>
                    <a:pt x="68" y="89"/>
                    <a:pt x="68" y="86"/>
                    <a:pt x="68" y="82"/>
                  </a:cubicBezTo>
                  <a:cubicBezTo>
                    <a:pt x="70" y="80"/>
                    <a:pt x="73" y="77"/>
                    <a:pt x="75" y="75"/>
                  </a:cubicBezTo>
                  <a:cubicBezTo>
                    <a:pt x="78" y="72"/>
                    <a:pt x="80" y="70"/>
                    <a:pt x="83" y="68"/>
                  </a:cubicBezTo>
                  <a:cubicBezTo>
                    <a:pt x="86" y="67"/>
                    <a:pt x="89" y="67"/>
                    <a:pt x="93" y="67"/>
                  </a:cubicBezTo>
                  <a:cubicBezTo>
                    <a:pt x="97" y="67"/>
                    <a:pt x="100" y="67"/>
                    <a:pt x="103" y="68"/>
                  </a:cubicBezTo>
                  <a:cubicBezTo>
                    <a:pt x="106" y="70"/>
                    <a:pt x="108" y="72"/>
                    <a:pt x="111" y="75"/>
                  </a:cubicBezTo>
                  <a:cubicBezTo>
                    <a:pt x="113" y="77"/>
                    <a:pt x="116" y="80"/>
                    <a:pt x="118" y="82"/>
                  </a:cubicBezTo>
                  <a:cubicBezTo>
                    <a:pt x="118" y="86"/>
                    <a:pt x="118" y="89"/>
                    <a:pt x="118" y="93"/>
                  </a:cubicBezTo>
                  <a:cubicBezTo>
                    <a:pt x="118" y="96"/>
                    <a:pt x="118" y="100"/>
                    <a:pt x="118" y="103"/>
                  </a:cubicBezTo>
                  <a:close/>
                  <a:moveTo>
                    <a:pt x="153" y="33"/>
                  </a:moveTo>
                  <a:cubicBezTo>
                    <a:pt x="158" y="38"/>
                    <a:pt x="155" y="50"/>
                    <a:pt x="147" y="65"/>
                  </a:cubicBezTo>
                  <a:cubicBezTo>
                    <a:pt x="140" y="63"/>
                    <a:pt x="133" y="62"/>
                    <a:pt x="125" y="61"/>
                  </a:cubicBezTo>
                  <a:cubicBezTo>
                    <a:pt x="124" y="53"/>
                    <a:pt x="122" y="46"/>
                    <a:pt x="120" y="39"/>
                  </a:cubicBezTo>
                  <a:cubicBezTo>
                    <a:pt x="135" y="31"/>
                    <a:pt x="147" y="28"/>
                    <a:pt x="153" y="33"/>
                  </a:cubicBezTo>
                  <a:close/>
                  <a:moveTo>
                    <a:pt x="133" y="86"/>
                  </a:moveTo>
                  <a:cubicBezTo>
                    <a:pt x="131" y="84"/>
                    <a:pt x="128" y="81"/>
                    <a:pt x="126" y="79"/>
                  </a:cubicBezTo>
                  <a:cubicBezTo>
                    <a:pt x="126" y="76"/>
                    <a:pt x="126" y="72"/>
                    <a:pt x="126" y="69"/>
                  </a:cubicBezTo>
                  <a:cubicBezTo>
                    <a:pt x="132" y="70"/>
                    <a:pt x="137" y="71"/>
                    <a:pt x="142" y="72"/>
                  </a:cubicBezTo>
                  <a:cubicBezTo>
                    <a:pt x="140" y="77"/>
                    <a:pt x="136" y="81"/>
                    <a:pt x="133" y="86"/>
                  </a:cubicBezTo>
                  <a:close/>
                  <a:moveTo>
                    <a:pt x="133" y="99"/>
                  </a:moveTo>
                  <a:cubicBezTo>
                    <a:pt x="136" y="104"/>
                    <a:pt x="140" y="109"/>
                    <a:pt x="142" y="113"/>
                  </a:cubicBezTo>
                  <a:cubicBezTo>
                    <a:pt x="137" y="114"/>
                    <a:pt x="132" y="115"/>
                    <a:pt x="126" y="116"/>
                  </a:cubicBezTo>
                  <a:cubicBezTo>
                    <a:pt x="126" y="113"/>
                    <a:pt x="126" y="110"/>
                    <a:pt x="126" y="107"/>
                  </a:cubicBezTo>
                  <a:cubicBezTo>
                    <a:pt x="129" y="104"/>
                    <a:pt x="131" y="102"/>
                    <a:pt x="133" y="99"/>
                  </a:cubicBezTo>
                  <a:close/>
                  <a:moveTo>
                    <a:pt x="153" y="152"/>
                  </a:moveTo>
                  <a:cubicBezTo>
                    <a:pt x="147" y="158"/>
                    <a:pt x="135" y="155"/>
                    <a:pt x="120" y="146"/>
                  </a:cubicBezTo>
                  <a:cubicBezTo>
                    <a:pt x="122" y="140"/>
                    <a:pt x="124" y="132"/>
                    <a:pt x="125" y="124"/>
                  </a:cubicBezTo>
                  <a:cubicBezTo>
                    <a:pt x="133" y="123"/>
                    <a:pt x="140" y="122"/>
                    <a:pt x="147" y="120"/>
                  </a:cubicBezTo>
                  <a:cubicBezTo>
                    <a:pt x="155" y="135"/>
                    <a:pt x="158" y="147"/>
                    <a:pt x="153" y="152"/>
                  </a:cubicBezTo>
                  <a:close/>
                  <a:moveTo>
                    <a:pt x="150" y="111"/>
                  </a:moveTo>
                  <a:cubicBezTo>
                    <a:pt x="147" y="105"/>
                    <a:pt x="143" y="99"/>
                    <a:pt x="138" y="93"/>
                  </a:cubicBezTo>
                  <a:cubicBezTo>
                    <a:pt x="143" y="86"/>
                    <a:pt x="147" y="80"/>
                    <a:pt x="150" y="74"/>
                  </a:cubicBezTo>
                  <a:cubicBezTo>
                    <a:pt x="167" y="79"/>
                    <a:pt x="177" y="85"/>
                    <a:pt x="177" y="93"/>
                  </a:cubicBezTo>
                  <a:cubicBezTo>
                    <a:pt x="177" y="100"/>
                    <a:pt x="167" y="107"/>
                    <a:pt x="150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6823394" y="1248983"/>
              <a:ext cx="195338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122" name="Rectangle 121"/>
            <p:cNvSpPr/>
            <p:nvPr/>
          </p:nvSpPr>
          <p:spPr>
            <a:xfrm>
              <a:off x="6819104" y="1046580"/>
              <a:ext cx="1182054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AWESOME STATES</a:t>
              </a:r>
            </a:p>
          </p:txBody>
        </p:sp>
      </p:grpSp>
      <p:grpSp>
        <p:nvGrpSpPr>
          <p:cNvPr id="128" name="Group 127"/>
          <p:cNvGrpSpPr/>
          <p:nvPr/>
        </p:nvGrpSpPr>
        <p:grpSpPr>
          <a:xfrm>
            <a:off x="8561872" y="2629606"/>
            <a:ext cx="3134781" cy="772444"/>
            <a:chOff x="6421404" y="2072740"/>
            <a:chExt cx="2351086" cy="579333"/>
          </a:xfrm>
        </p:grpSpPr>
        <p:sp>
          <p:nvSpPr>
            <p:cNvPr id="118" name="Freeform 500"/>
            <p:cNvSpPr>
              <a:spLocks noEditPoints="1"/>
            </p:cNvSpPr>
            <p:nvPr/>
          </p:nvSpPr>
          <p:spPr bwMode="auto">
            <a:xfrm>
              <a:off x="6421404" y="2144534"/>
              <a:ext cx="284763" cy="284763"/>
            </a:xfrm>
            <a:custGeom>
              <a:avLst/>
              <a:gdLst>
                <a:gd name="T0" fmla="*/ 152 w 186"/>
                <a:gd name="T1" fmla="*/ 55 h 186"/>
                <a:gd name="T2" fmla="*/ 127 w 186"/>
                <a:gd name="T3" fmla="*/ 55 h 186"/>
                <a:gd name="T4" fmla="*/ 140 w 186"/>
                <a:gd name="T5" fmla="*/ 51 h 186"/>
                <a:gd name="T6" fmla="*/ 140 w 186"/>
                <a:gd name="T7" fmla="*/ 60 h 186"/>
                <a:gd name="T8" fmla="*/ 140 w 186"/>
                <a:gd name="T9" fmla="*/ 51 h 186"/>
                <a:gd name="T10" fmla="*/ 102 w 186"/>
                <a:gd name="T11" fmla="*/ 9 h 186"/>
                <a:gd name="T12" fmla="*/ 85 w 186"/>
                <a:gd name="T13" fmla="*/ 9 h 186"/>
                <a:gd name="T14" fmla="*/ 0 w 186"/>
                <a:gd name="T15" fmla="*/ 17 h 186"/>
                <a:gd name="T16" fmla="*/ 9 w 186"/>
                <a:gd name="T17" fmla="*/ 34 h 186"/>
                <a:gd name="T18" fmla="*/ 17 w 186"/>
                <a:gd name="T19" fmla="*/ 144 h 186"/>
                <a:gd name="T20" fmla="*/ 89 w 186"/>
                <a:gd name="T21" fmla="*/ 155 h 186"/>
                <a:gd name="T22" fmla="*/ 64 w 186"/>
                <a:gd name="T23" fmla="*/ 182 h 186"/>
                <a:gd name="T24" fmla="*/ 71 w 186"/>
                <a:gd name="T25" fmla="*/ 185 h 186"/>
                <a:gd name="T26" fmla="*/ 116 w 186"/>
                <a:gd name="T27" fmla="*/ 185 h 186"/>
                <a:gd name="T28" fmla="*/ 123 w 186"/>
                <a:gd name="T29" fmla="*/ 182 h 186"/>
                <a:gd name="T30" fmla="*/ 97 w 186"/>
                <a:gd name="T31" fmla="*/ 155 h 186"/>
                <a:gd name="T32" fmla="*/ 169 w 186"/>
                <a:gd name="T33" fmla="*/ 144 h 186"/>
                <a:gd name="T34" fmla="*/ 178 w 186"/>
                <a:gd name="T35" fmla="*/ 34 h 186"/>
                <a:gd name="T36" fmla="*/ 186 w 186"/>
                <a:gd name="T37" fmla="*/ 17 h 186"/>
                <a:gd name="T38" fmla="*/ 169 w 186"/>
                <a:gd name="T39" fmla="*/ 135 h 186"/>
                <a:gd name="T40" fmla="*/ 17 w 186"/>
                <a:gd name="T41" fmla="*/ 34 h 186"/>
                <a:gd name="T42" fmla="*/ 169 w 186"/>
                <a:gd name="T43" fmla="*/ 135 h 186"/>
                <a:gd name="T44" fmla="*/ 9 w 186"/>
                <a:gd name="T45" fmla="*/ 26 h 186"/>
                <a:gd name="T46" fmla="*/ 178 w 186"/>
                <a:gd name="T47" fmla="*/ 17 h 186"/>
                <a:gd name="T48" fmla="*/ 38 w 186"/>
                <a:gd name="T49" fmla="*/ 119 h 186"/>
                <a:gd name="T50" fmla="*/ 152 w 186"/>
                <a:gd name="T51" fmla="*/ 114 h 186"/>
                <a:gd name="T52" fmla="*/ 151 w 186"/>
                <a:gd name="T53" fmla="*/ 112 h 186"/>
                <a:gd name="T54" fmla="*/ 126 w 186"/>
                <a:gd name="T55" fmla="*/ 78 h 186"/>
                <a:gd name="T56" fmla="*/ 120 w 186"/>
                <a:gd name="T57" fmla="*/ 78 h 186"/>
                <a:gd name="T58" fmla="*/ 75 w 186"/>
                <a:gd name="T59" fmla="*/ 61 h 186"/>
                <a:gd name="T60" fmla="*/ 69 w 186"/>
                <a:gd name="T61" fmla="*/ 61 h 186"/>
                <a:gd name="T62" fmla="*/ 35 w 186"/>
                <a:gd name="T63" fmla="*/ 112 h 186"/>
                <a:gd name="T64" fmla="*/ 34 w 186"/>
                <a:gd name="T65" fmla="*/ 114 h 186"/>
                <a:gd name="T66" fmla="*/ 73 w 186"/>
                <a:gd name="T67" fmla="*/ 70 h 186"/>
                <a:gd name="T68" fmla="*/ 106 w 186"/>
                <a:gd name="T69" fmla="*/ 102 h 186"/>
                <a:gd name="T70" fmla="*/ 122 w 186"/>
                <a:gd name="T71" fmla="*/ 87 h 186"/>
                <a:gd name="T72" fmla="*/ 46 w 186"/>
                <a:gd name="T73" fmla="*/ 11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6" h="186">
                  <a:moveTo>
                    <a:pt x="140" y="68"/>
                  </a:moveTo>
                  <a:cubicBezTo>
                    <a:pt x="147" y="68"/>
                    <a:pt x="152" y="62"/>
                    <a:pt x="152" y="55"/>
                  </a:cubicBezTo>
                  <a:cubicBezTo>
                    <a:pt x="152" y="48"/>
                    <a:pt x="147" y="43"/>
                    <a:pt x="140" y="43"/>
                  </a:cubicBezTo>
                  <a:cubicBezTo>
                    <a:pt x="133" y="43"/>
                    <a:pt x="127" y="48"/>
                    <a:pt x="127" y="55"/>
                  </a:cubicBezTo>
                  <a:cubicBezTo>
                    <a:pt x="127" y="62"/>
                    <a:pt x="133" y="68"/>
                    <a:pt x="140" y="68"/>
                  </a:cubicBezTo>
                  <a:close/>
                  <a:moveTo>
                    <a:pt x="140" y="51"/>
                  </a:moveTo>
                  <a:cubicBezTo>
                    <a:pt x="142" y="51"/>
                    <a:pt x="144" y="53"/>
                    <a:pt x="144" y="55"/>
                  </a:cubicBezTo>
                  <a:cubicBezTo>
                    <a:pt x="144" y="58"/>
                    <a:pt x="142" y="60"/>
                    <a:pt x="140" y="60"/>
                  </a:cubicBezTo>
                  <a:cubicBezTo>
                    <a:pt x="137" y="60"/>
                    <a:pt x="135" y="58"/>
                    <a:pt x="135" y="55"/>
                  </a:cubicBezTo>
                  <a:cubicBezTo>
                    <a:pt x="135" y="53"/>
                    <a:pt x="137" y="51"/>
                    <a:pt x="140" y="51"/>
                  </a:cubicBezTo>
                  <a:close/>
                  <a:moveTo>
                    <a:pt x="178" y="9"/>
                  </a:moveTo>
                  <a:cubicBezTo>
                    <a:pt x="102" y="9"/>
                    <a:pt x="102" y="9"/>
                    <a:pt x="102" y="9"/>
                  </a:cubicBezTo>
                  <a:cubicBezTo>
                    <a:pt x="102" y="4"/>
                    <a:pt x="98" y="0"/>
                    <a:pt x="93" y="0"/>
                  </a:cubicBezTo>
                  <a:cubicBezTo>
                    <a:pt x="89" y="0"/>
                    <a:pt x="85" y="4"/>
                    <a:pt x="85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4" y="9"/>
                    <a:pt x="0" y="13"/>
                    <a:pt x="0" y="17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30"/>
                    <a:pt x="4" y="34"/>
                    <a:pt x="9" y="34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9" y="140"/>
                    <a:pt x="13" y="144"/>
                    <a:pt x="17" y="144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9" y="155"/>
                    <a:pt x="89" y="155"/>
                    <a:pt x="89" y="155"/>
                  </a:cubicBezTo>
                  <a:cubicBezTo>
                    <a:pt x="65" y="179"/>
                    <a:pt x="65" y="179"/>
                    <a:pt x="65" y="179"/>
                  </a:cubicBezTo>
                  <a:cubicBezTo>
                    <a:pt x="64" y="180"/>
                    <a:pt x="64" y="181"/>
                    <a:pt x="64" y="182"/>
                  </a:cubicBezTo>
                  <a:cubicBezTo>
                    <a:pt x="64" y="184"/>
                    <a:pt x="66" y="186"/>
                    <a:pt x="68" y="186"/>
                  </a:cubicBezTo>
                  <a:cubicBezTo>
                    <a:pt x="69" y="186"/>
                    <a:pt x="70" y="186"/>
                    <a:pt x="71" y="185"/>
                  </a:cubicBezTo>
                  <a:cubicBezTo>
                    <a:pt x="93" y="163"/>
                    <a:pt x="93" y="163"/>
                    <a:pt x="93" y="163"/>
                  </a:cubicBezTo>
                  <a:cubicBezTo>
                    <a:pt x="116" y="185"/>
                    <a:pt x="116" y="185"/>
                    <a:pt x="116" y="185"/>
                  </a:cubicBezTo>
                  <a:cubicBezTo>
                    <a:pt x="116" y="186"/>
                    <a:pt x="117" y="186"/>
                    <a:pt x="119" y="186"/>
                  </a:cubicBezTo>
                  <a:cubicBezTo>
                    <a:pt x="121" y="186"/>
                    <a:pt x="123" y="184"/>
                    <a:pt x="123" y="182"/>
                  </a:cubicBezTo>
                  <a:cubicBezTo>
                    <a:pt x="123" y="181"/>
                    <a:pt x="122" y="180"/>
                    <a:pt x="122" y="179"/>
                  </a:cubicBezTo>
                  <a:cubicBezTo>
                    <a:pt x="97" y="155"/>
                    <a:pt x="97" y="155"/>
                    <a:pt x="97" y="155"/>
                  </a:cubicBezTo>
                  <a:cubicBezTo>
                    <a:pt x="97" y="144"/>
                    <a:pt x="97" y="144"/>
                    <a:pt x="97" y="144"/>
                  </a:cubicBezTo>
                  <a:cubicBezTo>
                    <a:pt x="169" y="144"/>
                    <a:pt x="169" y="144"/>
                    <a:pt x="169" y="144"/>
                  </a:cubicBezTo>
                  <a:cubicBezTo>
                    <a:pt x="174" y="144"/>
                    <a:pt x="178" y="140"/>
                    <a:pt x="178" y="135"/>
                  </a:cubicBezTo>
                  <a:cubicBezTo>
                    <a:pt x="178" y="34"/>
                    <a:pt x="178" y="34"/>
                    <a:pt x="178" y="34"/>
                  </a:cubicBezTo>
                  <a:cubicBezTo>
                    <a:pt x="182" y="34"/>
                    <a:pt x="186" y="30"/>
                    <a:pt x="186" y="26"/>
                  </a:cubicBezTo>
                  <a:cubicBezTo>
                    <a:pt x="186" y="17"/>
                    <a:pt x="186" y="17"/>
                    <a:pt x="186" y="17"/>
                  </a:cubicBezTo>
                  <a:cubicBezTo>
                    <a:pt x="186" y="13"/>
                    <a:pt x="182" y="9"/>
                    <a:pt x="178" y="9"/>
                  </a:cubicBezTo>
                  <a:close/>
                  <a:moveTo>
                    <a:pt x="169" y="135"/>
                  </a:moveTo>
                  <a:cubicBezTo>
                    <a:pt x="17" y="135"/>
                    <a:pt x="17" y="135"/>
                    <a:pt x="17" y="135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9" y="34"/>
                    <a:pt x="169" y="34"/>
                    <a:pt x="169" y="34"/>
                  </a:cubicBezTo>
                  <a:lnTo>
                    <a:pt x="169" y="135"/>
                  </a:lnTo>
                  <a:close/>
                  <a:moveTo>
                    <a:pt x="178" y="26"/>
                  </a:moveTo>
                  <a:cubicBezTo>
                    <a:pt x="9" y="26"/>
                    <a:pt x="9" y="26"/>
                    <a:pt x="9" y="26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78" y="17"/>
                    <a:pt x="178" y="17"/>
                    <a:pt x="178" y="17"/>
                  </a:cubicBezTo>
                  <a:lnTo>
                    <a:pt x="178" y="26"/>
                  </a:lnTo>
                  <a:close/>
                  <a:moveTo>
                    <a:pt x="38" y="119"/>
                  </a:moveTo>
                  <a:cubicBezTo>
                    <a:pt x="148" y="119"/>
                    <a:pt x="148" y="119"/>
                    <a:pt x="148" y="119"/>
                  </a:cubicBezTo>
                  <a:cubicBezTo>
                    <a:pt x="150" y="119"/>
                    <a:pt x="152" y="117"/>
                    <a:pt x="152" y="114"/>
                  </a:cubicBezTo>
                  <a:cubicBezTo>
                    <a:pt x="152" y="113"/>
                    <a:pt x="152" y="113"/>
                    <a:pt x="151" y="112"/>
                  </a:cubicBezTo>
                  <a:cubicBezTo>
                    <a:pt x="151" y="112"/>
                    <a:pt x="151" y="112"/>
                    <a:pt x="151" y="112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6" y="78"/>
                    <a:pt x="126" y="78"/>
                    <a:pt x="126" y="78"/>
                  </a:cubicBezTo>
                  <a:cubicBezTo>
                    <a:pt x="125" y="77"/>
                    <a:pt x="124" y="76"/>
                    <a:pt x="123" y="76"/>
                  </a:cubicBezTo>
                  <a:cubicBezTo>
                    <a:pt x="122" y="76"/>
                    <a:pt x="121" y="77"/>
                    <a:pt x="120" y="78"/>
                  </a:cubicBezTo>
                  <a:cubicBezTo>
                    <a:pt x="106" y="92"/>
                    <a:pt x="106" y="92"/>
                    <a:pt x="106" y="92"/>
                  </a:cubicBezTo>
                  <a:cubicBezTo>
                    <a:pt x="75" y="61"/>
                    <a:pt x="75" y="61"/>
                    <a:pt x="75" y="61"/>
                  </a:cubicBezTo>
                  <a:cubicBezTo>
                    <a:pt x="74" y="60"/>
                    <a:pt x="73" y="60"/>
                    <a:pt x="72" y="60"/>
                  </a:cubicBezTo>
                  <a:cubicBezTo>
                    <a:pt x="71" y="60"/>
                    <a:pt x="69" y="60"/>
                    <a:pt x="69" y="61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4" y="113"/>
                    <a:pt x="34" y="114"/>
                    <a:pt x="34" y="114"/>
                  </a:cubicBezTo>
                  <a:cubicBezTo>
                    <a:pt x="34" y="117"/>
                    <a:pt x="36" y="119"/>
                    <a:pt x="38" y="119"/>
                  </a:cubicBezTo>
                  <a:close/>
                  <a:moveTo>
                    <a:pt x="73" y="70"/>
                  </a:moveTo>
                  <a:cubicBezTo>
                    <a:pt x="103" y="101"/>
                    <a:pt x="103" y="101"/>
                    <a:pt x="103" y="101"/>
                  </a:cubicBezTo>
                  <a:cubicBezTo>
                    <a:pt x="104" y="101"/>
                    <a:pt x="105" y="102"/>
                    <a:pt x="106" y="102"/>
                  </a:cubicBezTo>
                  <a:cubicBezTo>
                    <a:pt x="107" y="102"/>
                    <a:pt x="108" y="101"/>
                    <a:pt x="109" y="101"/>
                  </a:cubicBezTo>
                  <a:cubicBezTo>
                    <a:pt x="122" y="87"/>
                    <a:pt x="122" y="87"/>
                    <a:pt x="122" y="87"/>
                  </a:cubicBezTo>
                  <a:cubicBezTo>
                    <a:pt x="140" y="110"/>
                    <a:pt x="140" y="110"/>
                    <a:pt x="140" y="110"/>
                  </a:cubicBezTo>
                  <a:cubicBezTo>
                    <a:pt x="46" y="110"/>
                    <a:pt x="46" y="110"/>
                    <a:pt x="46" y="110"/>
                  </a:cubicBezTo>
                  <a:lnTo>
                    <a:pt x="73" y="7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3" name="TextBox 122"/>
            <p:cNvSpPr txBox="1"/>
            <p:nvPr/>
          </p:nvSpPr>
          <p:spPr>
            <a:xfrm>
              <a:off x="6819104" y="2275143"/>
              <a:ext cx="195338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124" name="Rectangle 123"/>
            <p:cNvSpPr/>
            <p:nvPr/>
          </p:nvSpPr>
          <p:spPr>
            <a:xfrm>
              <a:off x="6814814" y="2072740"/>
              <a:ext cx="1027061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LOWEST CRIME</a:t>
              </a:r>
            </a:p>
          </p:txBody>
        </p:sp>
      </p:grpSp>
      <p:grpSp>
        <p:nvGrpSpPr>
          <p:cNvPr id="129" name="Group 128"/>
          <p:cNvGrpSpPr/>
          <p:nvPr/>
        </p:nvGrpSpPr>
        <p:grpSpPr>
          <a:xfrm>
            <a:off x="8561872" y="3756233"/>
            <a:ext cx="3076760" cy="772444"/>
            <a:chOff x="6460630" y="3073547"/>
            <a:chExt cx="2307570" cy="579333"/>
          </a:xfrm>
        </p:grpSpPr>
        <p:sp>
          <p:nvSpPr>
            <p:cNvPr id="120" name="Freeform 357"/>
            <p:cNvSpPr>
              <a:spLocks noEditPoints="1"/>
            </p:cNvSpPr>
            <p:nvPr/>
          </p:nvSpPr>
          <p:spPr bwMode="auto">
            <a:xfrm>
              <a:off x="6460630" y="3146156"/>
              <a:ext cx="206309" cy="284303"/>
            </a:xfrm>
            <a:custGeom>
              <a:avLst/>
              <a:gdLst>
                <a:gd name="T0" fmla="*/ 90 w 135"/>
                <a:gd name="T1" fmla="*/ 34 h 186"/>
                <a:gd name="T2" fmla="*/ 104 w 135"/>
                <a:gd name="T3" fmla="*/ 39 h 186"/>
                <a:gd name="T4" fmla="*/ 112 w 135"/>
                <a:gd name="T5" fmla="*/ 67 h 186"/>
                <a:gd name="T6" fmla="*/ 118 w 135"/>
                <a:gd name="T7" fmla="*/ 59 h 186"/>
                <a:gd name="T8" fmla="*/ 88 w 135"/>
                <a:gd name="T9" fmla="*/ 23 h 186"/>
                <a:gd name="T10" fmla="*/ 71 w 135"/>
                <a:gd name="T11" fmla="*/ 64 h 186"/>
                <a:gd name="T12" fmla="*/ 68 w 135"/>
                <a:gd name="T13" fmla="*/ 87 h 186"/>
                <a:gd name="T14" fmla="*/ 73 w 135"/>
                <a:gd name="T15" fmla="*/ 101 h 186"/>
                <a:gd name="T16" fmla="*/ 76 w 135"/>
                <a:gd name="T17" fmla="*/ 98 h 186"/>
                <a:gd name="T18" fmla="*/ 82 w 135"/>
                <a:gd name="T19" fmla="*/ 71 h 186"/>
                <a:gd name="T20" fmla="*/ 76 w 135"/>
                <a:gd name="T21" fmla="*/ 118 h 186"/>
                <a:gd name="T22" fmla="*/ 76 w 135"/>
                <a:gd name="T23" fmla="*/ 0 h 186"/>
                <a:gd name="T24" fmla="*/ 76 w 135"/>
                <a:gd name="T25" fmla="*/ 118 h 186"/>
                <a:gd name="T26" fmla="*/ 127 w 135"/>
                <a:gd name="T27" fmla="*/ 59 h 186"/>
                <a:gd name="T28" fmla="*/ 25 w 135"/>
                <a:gd name="T29" fmla="*/ 59 h 186"/>
                <a:gd name="T30" fmla="*/ 105 w 135"/>
                <a:gd name="T31" fmla="*/ 70 h 186"/>
                <a:gd name="T32" fmla="*/ 110 w 135"/>
                <a:gd name="T33" fmla="*/ 75 h 186"/>
                <a:gd name="T34" fmla="*/ 39 w 135"/>
                <a:gd name="T35" fmla="*/ 54 h 186"/>
                <a:gd name="T36" fmla="*/ 56 w 135"/>
                <a:gd name="T37" fmla="*/ 63 h 186"/>
                <a:gd name="T38" fmla="*/ 59 w 135"/>
                <a:gd name="T39" fmla="*/ 56 h 186"/>
                <a:gd name="T40" fmla="*/ 74 w 135"/>
                <a:gd name="T41" fmla="*/ 45 h 186"/>
                <a:gd name="T42" fmla="*/ 73 w 135"/>
                <a:gd name="T43" fmla="*/ 34 h 186"/>
                <a:gd name="T44" fmla="*/ 68 w 135"/>
                <a:gd name="T45" fmla="*/ 33 h 186"/>
                <a:gd name="T46" fmla="*/ 62 w 135"/>
                <a:gd name="T47" fmla="*/ 28 h 186"/>
                <a:gd name="T48" fmla="*/ 49 w 135"/>
                <a:gd name="T49" fmla="*/ 27 h 186"/>
                <a:gd name="T50" fmla="*/ 39 w 135"/>
                <a:gd name="T51" fmla="*/ 54 h 186"/>
                <a:gd name="T52" fmla="*/ 126 w 135"/>
                <a:gd name="T53" fmla="*/ 105 h 186"/>
                <a:gd name="T54" fmla="*/ 76 w 135"/>
                <a:gd name="T55" fmla="*/ 127 h 186"/>
                <a:gd name="T56" fmla="*/ 30 w 135"/>
                <a:gd name="T57" fmla="*/ 10 h 186"/>
                <a:gd name="T58" fmla="*/ 32 w 135"/>
                <a:gd name="T59" fmla="*/ 6 h 186"/>
                <a:gd name="T60" fmla="*/ 24 w 135"/>
                <a:gd name="T61" fmla="*/ 4 h 186"/>
                <a:gd name="T62" fmla="*/ 0 w 135"/>
                <a:gd name="T63" fmla="*/ 59 h 186"/>
                <a:gd name="T64" fmla="*/ 72 w 135"/>
                <a:gd name="T65" fmla="*/ 177 h 186"/>
                <a:gd name="T66" fmla="*/ 42 w 135"/>
                <a:gd name="T67" fmla="*/ 182 h 186"/>
                <a:gd name="T68" fmla="*/ 105 w 135"/>
                <a:gd name="T69" fmla="*/ 186 h 186"/>
                <a:gd name="T70" fmla="*/ 105 w 135"/>
                <a:gd name="T71" fmla="*/ 177 h 186"/>
                <a:gd name="T72" fmla="*/ 80 w 135"/>
                <a:gd name="T73" fmla="*/ 135 h 186"/>
                <a:gd name="T74" fmla="*/ 131 w 135"/>
                <a:gd name="T75" fmla="*/ 111 h 186"/>
                <a:gd name="T76" fmla="*/ 129 w 135"/>
                <a:gd name="T77" fmla="*/ 103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5" h="186">
                  <a:moveTo>
                    <a:pt x="90" y="28"/>
                  </a:moveTo>
                  <a:cubicBezTo>
                    <a:pt x="90" y="28"/>
                    <a:pt x="89" y="30"/>
                    <a:pt x="90" y="34"/>
                  </a:cubicBezTo>
                  <a:cubicBezTo>
                    <a:pt x="91" y="39"/>
                    <a:pt x="93" y="40"/>
                    <a:pt x="100" y="37"/>
                  </a:cubicBezTo>
                  <a:cubicBezTo>
                    <a:pt x="103" y="36"/>
                    <a:pt x="105" y="37"/>
                    <a:pt x="104" y="39"/>
                  </a:cubicBezTo>
                  <a:cubicBezTo>
                    <a:pt x="104" y="45"/>
                    <a:pt x="99" y="45"/>
                    <a:pt x="103" y="54"/>
                  </a:cubicBezTo>
                  <a:cubicBezTo>
                    <a:pt x="105" y="60"/>
                    <a:pt x="110" y="62"/>
                    <a:pt x="112" y="67"/>
                  </a:cubicBezTo>
                  <a:cubicBezTo>
                    <a:pt x="112" y="68"/>
                    <a:pt x="114" y="70"/>
                    <a:pt x="116" y="71"/>
                  </a:cubicBezTo>
                  <a:cubicBezTo>
                    <a:pt x="118" y="67"/>
                    <a:pt x="118" y="63"/>
                    <a:pt x="118" y="59"/>
                  </a:cubicBezTo>
                  <a:cubicBezTo>
                    <a:pt x="118" y="41"/>
                    <a:pt x="107" y="25"/>
                    <a:pt x="90" y="20"/>
                  </a:cubicBezTo>
                  <a:cubicBezTo>
                    <a:pt x="90" y="21"/>
                    <a:pt x="89" y="22"/>
                    <a:pt x="88" y="23"/>
                  </a:cubicBezTo>
                  <a:cubicBezTo>
                    <a:pt x="86" y="24"/>
                    <a:pt x="86" y="29"/>
                    <a:pt x="90" y="28"/>
                  </a:cubicBezTo>
                  <a:close/>
                  <a:moveTo>
                    <a:pt x="71" y="64"/>
                  </a:moveTo>
                  <a:cubicBezTo>
                    <a:pt x="64" y="64"/>
                    <a:pt x="59" y="66"/>
                    <a:pt x="61" y="75"/>
                  </a:cubicBezTo>
                  <a:cubicBezTo>
                    <a:pt x="63" y="84"/>
                    <a:pt x="68" y="80"/>
                    <a:pt x="68" y="87"/>
                  </a:cubicBezTo>
                  <a:cubicBezTo>
                    <a:pt x="67" y="95"/>
                    <a:pt x="69" y="96"/>
                    <a:pt x="70" y="98"/>
                  </a:cubicBezTo>
                  <a:cubicBezTo>
                    <a:pt x="71" y="99"/>
                    <a:pt x="72" y="101"/>
                    <a:pt x="73" y="101"/>
                  </a:cubicBezTo>
                  <a:cubicBezTo>
                    <a:pt x="74" y="101"/>
                    <a:pt x="74" y="101"/>
                    <a:pt x="74" y="101"/>
                  </a:cubicBezTo>
                  <a:cubicBezTo>
                    <a:pt x="75" y="101"/>
                    <a:pt x="75" y="100"/>
                    <a:pt x="76" y="98"/>
                  </a:cubicBezTo>
                  <a:cubicBezTo>
                    <a:pt x="77" y="91"/>
                    <a:pt x="80" y="87"/>
                    <a:pt x="82" y="83"/>
                  </a:cubicBezTo>
                  <a:cubicBezTo>
                    <a:pt x="85" y="80"/>
                    <a:pt x="88" y="75"/>
                    <a:pt x="82" y="71"/>
                  </a:cubicBezTo>
                  <a:cubicBezTo>
                    <a:pt x="77" y="66"/>
                    <a:pt x="78" y="64"/>
                    <a:pt x="71" y="64"/>
                  </a:cubicBezTo>
                  <a:close/>
                  <a:moveTo>
                    <a:pt x="76" y="118"/>
                  </a:moveTo>
                  <a:cubicBezTo>
                    <a:pt x="109" y="118"/>
                    <a:pt x="135" y="92"/>
                    <a:pt x="135" y="59"/>
                  </a:cubicBezTo>
                  <a:cubicBezTo>
                    <a:pt x="135" y="27"/>
                    <a:pt x="109" y="0"/>
                    <a:pt x="76" y="0"/>
                  </a:cubicBezTo>
                  <a:cubicBezTo>
                    <a:pt x="43" y="0"/>
                    <a:pt x="17" y="27"/>
                    <a:pt x="17" y="59"/>
                  </a:cubicBezTo>
                  <a:cubicBezTo>
                    <a:pt x="17" y="92"/>
                    <a:pt x="43" y="118"/>
                    <a:pt x="76" y="118"/>
                  </a:cubicBezTo>
                  <a:close/>
                  <a:moveTo>
                    <a:pt x="76" y="9"/>
                  </a:moveTo>
                  <a:cubicBezTo>
                    <a:pt x="104" y="9"/>
                    <a:pt x="127" y="31"/>
                    <a:pt x="127" y="59"/>
                  </a:cubicBezTo>
                  <a:cubicBezTo>
                    <a:pt x="127" y="87"/>
                    <a:pt x="104" y="110"/>
                    <a:pt x="76" y="110"/>
                  </a:cubicBezTo>
                  <a:cubicBezTo>
                    <a:pt x="48" y="110"/>
                    <a:pt x="25" y="87"/>
                    <a:pt x="25" y="59"/>
                  </a:cubicBezTo>
                  <a:cubicBezTo>
                    <a:pt x="25" y="31"/>
                    <a:pt x="48" y="9"/>
                    <a:pt x="76" y="9"/>
                  </a:cubicBezTo>
                  <a:close/>
                  <a:moveTo>
                    <a:pt x="105" y="70"/>
                  </a:moveTo>
                  <a:cubicBezTo>
                    <a:pt x="103" y="71"/>
                    <a:pt x="103" y="74"/>
                    <a:pt x="104" y="75"/>
                  </a:cubicBezTo>
                  <a:cubicBezTo>
                    <a:pt x="106" y="76"/>
                    <a:pt x="109" y="78"/>
                    <a:pt x="110" y="75"/>
                  </a:cubicBezTo>
                  <a:cubicBezTo>
                    <a:pt x="111" y="72"/>
                    <a:pt x="106" y="69"/>
                    <a:pt x="105" y="70"/>
                  </a:cubicBezTo>
                  <a:close/>
                  <a:moveTo>
                    <a:pt x="39" y="54"/>
                  </a:moveTo>
                  <a:cubicBezTo>
                    <a:pt x="39" y="54"/>
                    <a:pt x="42" y="60"/>
                    <a:pt x="56" y="66"/>
                  </a:cubicBezTo>
                  <a:cubicBezTo>
                    <a:pt x="56" y="66"/>
                    <a:pt x="59" y="66"/>
                    <a:pt x="56" y="63"/>
                  </a:cubicBezTo>
                  <a:cubicBezTo>
                    <a:pt x="52" y="60"/>
                    <a:pt x="49" y="56"/>
                    <a:pt x="53" y="54"/>
                  </a:cubicBezTo>
                  <a:cubicBezTo>
                    <a:pt x="57" y="52"/>
                    <a:pt x="58" y="52"/>
                    <a:pt x="59" y="56"/>
                  </a:cubicBezTo>
                  <a:cubicBezTo>
                    <a:pt x="60" y="60"/>
                    <a:pt x="63" y="58"/>
                    <a:pt x="63" y="54"/>
                  </a:cubicBezTo>
                  <a:cubicBezTo>
                    <a:pt x="64" y="50"/>
                    <a:pt x="70" y="47"/>
                    <a:pt x="74" y="45"/>
                  </a:cubicBezTo>
                  <a:cubicBezTo>
                    <a:pt x="78" y="43"/>
                    <a:pt x="81" y="43"/>
                    <a:pt x="81" y="40"/>
                  </a:cubicBezTo>
                  <a:cubicBezTo>
                    <a:pt x="81" y="37"/>
                    <a:pt x="79" y="34"/>
                    <a:pt x="73" y="34"/>
                  </a:cubicBezTo>
                  <a:cubicBezTo>
                    <a:pt x="67" y="34"/>
                    <a:pt x="70" y="43"/>
                    <a:pt x="64" y="38"/>
                  </a:cubicBezTo>
                  <a:cubicBezTo>
                    <a:pt x="59" y="33"/>
                    <a:pt x="66" y="34"/>
                    <a:pt x="68" y="33"/>
                  </a:cubicBezTo>
                  <a:cubicBezTo>
                    <a:pt x="71" y="32"/>
                    <a:pt x="73" y="27"/>
                    <a:pt x="69" y="27"/>
                  </a:cubicBezTo>
                  <a:cubicBezTo>
                    <a:pt x="64" y="27"/>
                    <a:pt x="65" y="29"/>
                    <a:pt x="62" y="28"/>
                  </a:cubicBezTo>
                  <a:cubicBezTo>
                    <a:pt x="58" y="26"/>
                    <a:pt x="57" y="32"/>
                    <a:pt x="54" y="31"/>
                  </a:cubicBezTo>
                  <a:cubicBezTo>
                    <a:pt x="53" y="31"/>
                    <a:pt x="51" y="29"/>
                    <a:pt x="49" y="27"/>
                  </a:cubicBezTo>
                  <a:cubicBezTo>
                    <a:pt x="42" y="32"/>
                    <a:pt x="38" y="40"/>
                    <a:pt x="35" y="48"/>
                  </a:cubicBezTo>
                  <a:cubicBezTo>
                    <a:pt x="37" y="52"/>
                    <a:pt x="39" y="54"/>
                    <a:pt x="39" y="54"/>
                  </a:cubicBezTo>
                  <a:close/>
                  <a:moveTo>
                    <a:pt x="129" y="103"/>
                  </a:moveTo>
                  <a:cubicBezTo>
                    <a:pt x="128" y="103"/>
                    <a:pt x="127" y="104"/>
                    <a:pt x="126" y="105"/>
                  </a:cubicBezTo>
                  <a:cubicBezTo>
                    <a:pt x="126" y="105"/>
                    <a:pt x="126" y="105"/>
                    <a:pt x="126" y="105"/>
                  </a:cubicBezTo>
                  <a:cubicBezTo>
                    <a:pt x="113" y="118"/>
                    <a:pt x="96" y="127"/>
                    <a:pt x="76" y="127"/>
                  </a:cubicBezTo>
                  <a:cubicBezTo>
                    <a:pt x="39" y="127"/>
                    <a:pt x="8" y="96"/>
                    <a:pt x="8" y="59"/>
                  </a:cubicBezTo>
                  <a:cubicBezTo>
                    <a:pt x="8" y="40"/>
                    <a:pt x="17" y="22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9"/>
                    <a:pt x="32" y="8"/>
                    <a:pt x="32" y="6"/>
                  </a:cubicBezTo>
                  <a:cubicBezTo>
                    <a:pt x="32" y="4"/>
                    <a:pt x="30" y="2"/>
                    <a:pt x="27" y="2"/>
                  </a:cubicBezTo>
                  <a:cubicBezTo>
                    <a:pt x="26" y="2"/>
                    <a:pt x="25" y="3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9" y="17"/>
                    <a:pt x="0" y="37"/>
                    <a:pt x="0" y="59"/>
                  </a:cubicBezTo>
                  <a:cubicBezTo>
                    <a:pt x="0" y="100"/>
                    <a:pt x="32" y="133"/>
                    <a:pt x="72" y="135"/>
                  </a:cubicBezTo>
                  <a:cubicBezTo>
                    <a:pt x="72" y="177"/>
                    <a:pt x="72" y="177"/>
                    <a:pt x="72" y="177"/>
                  </a:cubicBezTo>
                  <a:cubicBezTo>
                    <a:pt x="46" y="177"/>
                    <a:pt x="46" y="177"/>
                    <a:pt x="46" y="177"/>
                  </a:cubicBezTo>
                  <a:cubicBezTo>
                    <a:pt x="44" y="177"/>
                    <a:pt x="42" y="179"/>
                    <a:pt x="42" y="182"/>
                  </a:cubicBezTo>
                  <a:cubicBezTo>
                    <a:pt x="42" y="184"/>
                    <a:pt x="44" y="186"/>
                    <a:pt x="46" y="186"/>
                  </a:cubicBezTo>
                  <a:cubicBezTo>
                    <a:pt x="105" y="186"/>
                    <a:pt x="105" y="186"/>
                    <a:pt x="105" y="186"/>
                  </a:cubicBezTo>
                  <a:cubicBezTo>
                    <a:pt x="108" y="186"/>
                    <a:pt x="110" y="184"/>
                    <a:pt x="110" y="182"/>
                  </a:cubicBezTo>
                  <a:cubicBezTo>
                    <a:pt x="110" y="179"/>
                    <a:pt x="108" y="177"/>
                    <a:pt x="105" y="177"/>
                  </a:cubicBezTo>
                  <a:cubicBezTo>
                    <a:pt x="80" y="177"/>
                    <a:pt x="80" y="177"/>
                    <a:pt x="80" y="177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100" y="134"/>
                    <a:pt x="119" y="125"/>
                    <a:pt x="132" y="111"/>
                  </a:cubicBezTo>
                  <a:cubicBezTo>
                    <a:pt x="131" y="111"/>
                    <a:pt x="131" y="111"/>
                    <a:pt x="131" y="111"/>
                  </a:cubicBezTo>
                  <a:cubicBezTo>
                    <a:pt x="132" y="110"/>
                    <a:pt x="133" y="109"/>
                    <a:pt x="133" y="108"/>
                  </a:cubicBezTo>
                  <a:cubicBezTo>
                    <a:pt x="133" y="105"/>
                    <a:pt x="131" y="103"/>
                    <a:pt x="129" y="1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6814814" y="3275950"/>
              <a:ext cx="195338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126" name="Rectangle 125"/>
            <p:cNvSpPr/>
            <p:nvPr/>
          </p:nvSpPr>
          <p:spPr>
            <a:xfrm>
              <a:off x="6810524" y="3073547"/>
              <a:ext cx="1188162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HIGHEST OBESITY</a:t>
              </a:r>
            </a:p>
          </p:txBody>
        </p:sp>
      </p:grpSp>
      <p:grpSp>
        <p:nvGrpSpPr>
          <p:cNvPr id="136" name="Group 135"/>
          <p:cNvGrpSpPr/>
          <p:nvPr/>
        </p:nvGrpSpPr>
        <p:grpSpPr>
          <a:xfrm>
            <a:off x="8561277" y="4882860"/>
            <a:ext cx="3077356" cy="772444"/>
            <a:chOff x="6420957" y="3662145"/>
            <a:chExt cx="2308017" cy="579333"/>
          </a:xfrm>
        </p:grpSpPr>
        <p:sp>
          <p:nvSpPr>
            <p:cNvPr id="132" name="TextBox 131"/>
            <p:cNvSpPr txBox="1"/>
            <p:nvPr/>
          </p:nvSpPr>
          <p:spPr>
            <a:xfrm>
              <a:off x="6775588" y="3864548"/>
              <a:ext cx="195338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133" name="Rectangle 132"/>
            <p:cNvSpPr/>
            <p:nvPr/>
          </p:nvSpPr>
          <p:spPr>
            <a:xfrm>
              <a:off x="6771298" y="3662145"/>
              <a:ext cx="939392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MOST IMPACT</a:t>
              </a:r>
            </a:p>
          </p:txBody>
        </p:sp>
        <p:sp>
          <p:nvSpPr>
            <p:cNvPr id="135" name="Freeform 309"/>
            <p:cNvSpPr>
              <a:spLocks noEditPoints="1"/>
            </p:cNvSpPr>
            <p:nvPr/>
          </p:nvSpPr>
          <p:spPr bwMode="auto">
            <a:xfrm>
              <a:off x="6420957" y="3735080"/>
              <a:ext cx="245672" cy="244223"/>
            </a:xfrm>
            <a:custGeom>
              <a:avLst/>
              <a:gdLst>
                <a:gd name="T0" fmla="*/ 0 w 186"/>
                <a:gd name="T1" fmla="*/ 92 h 185"/>
                <a:gd name="T2" fmla="*/ 186 w 186"/>
                <a:gd name="T3" fmla="*/ 92 h 185"/>
                <a:gd name="T4" fmla="*/ 140 w 186"/>
                <a:gd name="T5" fmla="*/ 22 h 185"/>
                <a:gd name="T6" fmla="*/ 137 w 186"/>
                <a:gd name="T7" fmla="*/ 50 h 185"/>
                <a:gd name="T8" fmla="*/ 131 w 186"/>
                <a:gd name="T9" fmla="*/ 72 h 185"/>
                <a:gd name="T10" fmla="*/ 90 w 186"/>
                <a:gd name="T11" fmla="*/ 27 h 185"/>
                <a:gd name="T12" fmla="*/ 140 w 186"/>
                <a:gd name="T13" fmla="*/ 22 h 185"/>
                <a:gd name="T14" fmla="*/ 146 w 186"/>
                <a:gd name="T15" fmla="*/ 124 h 185"/>
                <a:gd name="T16" fmla="*/ 106 w 186"/>
                <a:gd name="T17" fmla="*/ 126 h 185"/>
                <a:gd name="T18" fmla="*/ 122 w 186"/>
                <a:gd name="T19" fmla="*/ 105 h 185"/>
                <a:gd name="T20" fmla="*/ 107 w 186"/>
                <a:gd name="T21" fmla="*/ 9 h 185"/>
                <a:gd name="T22" fmla="*/ 89 w 186"/>
                <a:gd name="T23" fmla="*/ 8 h 185"/>
                <a:gd name="T24" fmla="*/ 116 w 186"/>
                <a:gd name="T25" fmla="*/ 99 h 185"/>
                <a:gd name="T26" fmla="*/ 93 w 186"/>
                <a:gd name="T27" fmla="*/ 113 h 185"/>
                <a:gd name="T28" fmla="*/ 34 w 186"/>
                <a:gd name="T29" fmla="*/ 102 h 185"/>
                <a:gd name="T30" fmla="*/ 55 w 186"/>
                <a:gd name="T31" fmla="*/ 63 h 185"/>
                <a:gd name="T32" fmla="*/ 67 w 186"/>
                <a:gd name="T33" fmla="*/ 45 h 185"/>
                <a:gd name="T34" fmla="*/ 116 w 186"/>
                <a:gd name="T35" fmla="*/ 99 h 185"/>
                <a:gd name="T36" fmla="*/ 9 w 186"/>
                <a:gd name="T37" fmla="*/ 94 h 185"/>
                <a:gd name="T38" fmla="*/ 22 w 186"/>
                <a:gd name="T39" fmla="*/ 135 h 185"/>
                <a:gd name="T40" fmla="*/ 27 w 186"/>
                <a:gd name="T41" fmla="*/ 97 h 185"/>
                <a:gd name="T42" fmla="*/ 81 w 186"/>
                <a:gd name="T43" fmla="*/ 9 h 185"/>
                <a:gd name="T44" fmla="*/ 61 w 186"/>
                <a:gd name="T45" fmla="*/ 39 h 185"/>
                <a:gd name="T46" fmla="*/ 43 w 186"/>
                <a:gd name="T47" fmla="*/ 50 h 185"/>
                <a:gd name="T48" fmla="*/ 27 w 186"/>
                <a:gd name="T49" fmla="*/ 97 h 185"/>
                <a:gd name="T50" fmla="*/ 30 w 186"/>
                <a:gd name="T51" fmla="*/ 135 h 185"/>
                <a:gd name="T52" fmla="*/ 81 w 186"/>
                <a:gd name="T53" fmla="*/ 130 h 185"/>
                <a:gd name="T54" fmla="*/ 32 w 186"/>
                <a:gd name="T55" fmla="*/ 150 h 185"/>
                <a:gd name="T56" fmla="*/ 93 w 186"/>
                <a:gd name="T57" fmla="*/ 177 h 185"/>
                <a:gd name="T58" fmla="*/ 87 w 186"/>
                <a:gd name="T59" fmla="*/ 137 h 185"/>
                <a:gd name="T60" fmla="*/ 103 w 186"/>
                <a:gd name="T61" fmla="*/ 134 h 185"/>
                <a:gd name="T62" fmla="*/ 158 w 186"/>
                <a:gd name="T63" fmla="*/ 130 h 185"/>
                <a:gd name="T64" fmla="*/ 93 w 186"/>
                <a:gd name="T65" fmla="*/ 177 h 185"/>
                <a:gd name="T66" fmla="*/ 127 w 186"/>
                <a:gd name="T67" fmla="*/ 98 h 185"/>
                <a:gd name="T68" fmla="*/ 140 w 186"/>
                <a:gd name="T69" fmla="*/ 75 h 185"/>
                <a:gd name="T70" fmla="*/ 145 w 186"/>
                <a:gd name="T71" fmla="*/ 52 h 185"/>
                <a:gd name="T72" fmla="*/ 178 w 186"/>
                <a:gd name="T73" fmla="*/ 92 h 185"/>
                <a:gd name="T74" fmla="*/ 159 w 186"/>
                <a:gd name="T75" fmla="*/ 12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6" h="185">
                  <a:moveTo>
                    <a:pt x="93" y="0"/>
                  </a:moveTo>
                  <a:cubicBezTo>
                    <a:pt x="42" y="0"/>
                    <a:pt x="0" y="41"/>
                    <a:pt x="0" y="92"/>
                  </a:cubicBezTo>
                  <a:cubicBezTo>
                    <a:pt x="0" y="144"/>
                    <a:pt x="42" y="185"/>
                    <a:pt x="93" y="185"/>
                  </a:cubicBezTo>
                  <a:cubicBezTo>
                    <a:pt x="144" y="185"/>
                    <a:pt x="186" y="144"/>
                    <a:pt x="186" y="92"/>
                  </a:cubicBezTo>
                  <a:cubicBezTo>
                    <a:pt x="186" y="41"/>
                    <a:pt x="144" y="0"/>
                    <a:pt x="93" y="0"/>
                  </a:cubicBezTo>
                  <a:close/>
                  <a:moveTo>
                    <a:pt x="140" y="22"/>
                  </a:moveTo>
                  <a:cubicBezTo>
                    <a:pt x="140" y="23"/>
                    <a:pt x="140" y="24"/>
                    <a:pt x="140" y="25"/>
                  </a:cubicBezTo>
                  <a:cubicBezTo>
                    <a:pt x="140" y="34"/>
                    <a:pt x="139" y="42"/>
                    <a:pt x="137" y="50"/>
                  </a:cubicBezTo>
                  <a:cubicBezTo>
                    <a:pt x="131" y="52"/>
                    <a:pt x="127" y="57"/>
                    <a:pt x="127" y="63"/>
                  </a:cubicBezTo>
                  <a:cubicBezTo>
                    <a:pt x="127" y="66"/>
                    <a:pt x="128" y="69"/>
                    <a:pt x="131" y="72"/>
                  </a:cubicBezTo>
                  <a:cubicBezTo>
                    <a:pt x="128" y="79"/>
                    <a:pt x="125" y="85"/>
                    <a:pt x="121" y="92"/>
                  </a:cubicBezTo>
                  <a:cubicBezTo>
                    <a:pt x="105" y="74"/>
                    <a:pt x="94" y="51"/>
                    <a:pt x="90" y="27"/>
                  </a:cubicBezTo>
                  <a:cubicBezTo>
                    <a:pt x="100" y="21"/>
                    <a:pt x="111" y="16"/>
                    <a:pt x="122" y="13"/>
                  </a:cubicBezTo>
                  <a:cubicBezTo>
                    <a:pt x="128" y="15"/>
                    <a:pt x="134" y="18"/>
                    <a:pt x="140" y="22"/>
                  </a:cubicBezTo>
                  <a:close/>
                  <a:moveTo>
                    <a:pt x="122" y="105"/>
                  </a:moveTo>
                  <a:cubicBezTo>
                    <a:pt x="129" y="112"/>
                    <a:pt x="137" y="118"/>
                    <a:pt x="146" y="124"/>
                  </a:cubicBezTo>
                  <a:cubicBezTo>
                    <a:pt x="137" y="125"/>
                    <a:pt x="128" y="126"/>
                    <a:pt x="119" y="126"/>
                  </a:cubicBezTo>
                  <a:cubicBezTo>
                    <a:pt x="114" y="126"/>
                    <a:pt x="110" y="126"/>
                    <a:pt x="106" y="126"/>
                  </a:cubicBezTo>
                  <a:cubicBezTo>
                    <a:pt x="106" y="125"/>
                    <a:pt x="106" y="124"/>
                    <a:pt x="105" y="123"/>
                  </a:cubicBezTo>
                  <a:cubicBezTo>
                    <a:pt x="111" y="118"/>
                    <a:pt x="117" y="112"/>
                    <a:pt x="122" y="105"/>
                  </a:cubicBezTo>
                  <a:close/>
                  <a:moveTo>
                    <a:pt x="93" y="8"/>
                  </a:moveTo>
                  <a:cubicBezTo>
                    <a:pt x="98" y="8"/>
                    <a:pt x="103" y="8"/>
                    <a:pt x="107" y="9"/>
                  </a:cubicBezTo>
                  <a:cubicBezTo>
                    <a:pt x="101" y="12"/>
                    <a:pt x="95" y="14"/>
                    <a:pt x="89" y="17"/>
                  </a:cubicBezTo>
                  <a:cubicBezTo>
                    <a:pt x="89" y="14"/>
                    <a:pt x="89" y="11"/>
                    <a:pt x="89" y="8"/>
                  </a:cubicBezTo>
                  <a:cubicBezTo>
                    <a:pt x="90" y="8"/>
                    <a:pt x="92" y="8"/>
                    <a:pt x="93" y="8"/>
                  </a:cubicBezTo>
                  <a:close/>
                  <a:moveTo>
                    <a:pt x="116" y="99"/>
                  </a:moveTo>
                  <a:cubicBezTo>
                    <a:pt x="111" y="105"/>
                    <a:pt x="106" y="111"/>
                    <a:pt x="101" y="116"/>
                  </a:cubicBezTo>
                  <a:cubicBezTo>
                    <a:pt x="99" y="114"/>
                    <a:pt x="96" y="113"/>
                    <a:pt x="93" y="113"/>
                  </a:cubicBezTo>
                  <a:cubicBezTo>
                    <a:pt x="88" y="113"/>
                    <a:pt x="83" y="117"/>
                    <a:pt x="81" y="122"/>
                  </a:cubicBezTo>
                  <a:cubicBezTo>
                    <a:pt x="64" y="118"/>
                    <a:pt x="49" y="111"/>
                    <a:pt x="34" y="102"/>
                  </a:cubicBezTo>
                  <a:cubicBezTo>
                    <a:pt x="38" y="88"/>
                    <a:pt x="44" y="74"/>
                    <a:pt x="52" y="63"/>
                  </a:cubicBezTo>
                  <a:cubicBezTo>
                    <a:pt x="53" y="63"/>
                    <a:pt x="54" y="63"/>
                    <a:pt x="55" y="63"/>
                  </a:cubicBezTo>
                  <a:cubicBezTo>
                    <a:pt x="62" y="63"/>
                    <a:pt x="68" y="57"/>
                    <a:pt x="68" y="50"/>
                  </a:cubicBezTo>
                  <a:cubicBezTo>
                    <a:pt x="68" y="48"/>
                    <a:pt x="68" y="47"/>
                    <a:pt x="67" y="45"/>
                  </a:cubicBezTo>
                  <a:cubicBezTo>
                    <a:pt x="72" y="40"/>
                    <a:pt x="77" y="36"/>
                    <a:pt x="83" y="32"/>
                  </a:cubicBezTo>
                  <a:cubicBezTo>
                    <a:pt x="87" y="57"/>
                    <a:pt x="99" y="80"/>
                    <a:pt x="116" y="99"/>
                  </a:cubicBezTo>
                  <a:close/>
                  <a:moveTo>
                    <a:pt x="22" y="137"/>
                  </a:moveTo>
                  <a:cubicBezTo>
                    <a:pt x="14" y="124"/>
                    <a:pt x="9" y="110"/>
                    <a:pt x="9" y="94"/>
                  </a:cubicBezTo>
                  <a:cubicBezTo>
                    <a:pt x="14" y="98"/>
                    <a:pt x="19" y="102"/>
                    <a:pt x="25" y="106"/>
                  </a:cubicBezTo>
                  <a:cubicBezTo>
                    <a:pt x="23" y="115"/>
                    <a:pt x="22" y="125"/>
                    <a:pt x="22" y="135"/>
                  </a:cubicBezTo>
                  <a:cubicBezTo>
                    <a:pt x="22" y="135"/>
                    <a:pt x="22" y="136"/>
                    <a:pt x="22" y="137"/>
                  </a:cubicBezTo>
                  <a:close/>
                  <a:moveTo>
                    <a:pt x="27" y="97"/>
                  </a:moveTo>
                  <a:cubicBezTo>
                    <a:pt x="21" y="93"/>
                    <a:pt x="15" y="88"/>
                    <a:pt x="9" y="83"/>
                  </a:cubicBezTo>
                  <a:cubicBezTo>
                    <a:pt x="14" y="45"/>
                    <a:pt x="43" y="15"/>
                    <a:pt x="81" y="9"/>
                  </a:cubicBezTo>
                  <a:cubicBezTo>
                    <a:pt x="81" y="14"/>
                    <a:pt x="81" y="18"/>
                    <a:pt x="81" y="22"/>
                  </a:cubicBezTo>
                  <a:cubicBezTo>
                    <a:pt x="74" y="27"/>
                    <a:pt x="67" y="33"/>
                    <a:pt x="61" y="39"/>
                  </a:cubicBezTo>
                  <a:cubicBezTo>
                    <a:pt x="59" y="38"/>
                    <a:pt x="57" y="38"/>
                    <a:pt x="55" y="38"/>
                  </a:cubicBezTo>
                  <a:cubicBezTo>
                    <a:pt x="48" y="38"/>
                    <a:pt x="43" y="43"/>
                    <a:pt x="43" y="50"/>
                  </a:cubicBezTo>
                  <a:cubicBezTo>
                    <a:pt x="43" y="53"/>
                    <a:pt x="44" y="56"/>
                    <a:pt x="45" y="58"/>
                  </a:cubicBezTo>
                  <a:cubicBezTo>
                    <a:pt x="37" y="70"/>
                    <a:pt x="31" y="83"/>
                    <a:pt x="27" y="97"/>
                  </a:cubicBezTo>
                  <a:close/>
                  <a:moveTo>
                    <a:pt x="31" y="149"/>
                  </a:moveTo>
                  <a:cubicBezTo>
                    <a:pt x="30" y="144"/>
                    <a:pt x="30" y="139"/>
                    <a:pt x="30" y="135"/>
                  </a:cubicBezTo>
                  <a:cubicBezTo>
                    <a:pt x="30" y="126"/>
                    <a:pt x="31" y="119"/>
                    <a:pt x="32" y="111"/>
                  </a:cubicBezTo>
                  <a:cubicBezTo>
                    <a:pt x="47" y="120"/>
                    <a:pt x="64" y="126"/>
                    <a:pt x="81" y="130"/>
                  </a:cubicBezTo>
                  <a:cubicBezTo>
                    <a:pt x="81" y="131"/>
                    <a:pt x="81" y="131"/>
                    <a:pt x="82" y="131"/>
                  </a:cubicBezTo>
                  <a:cubicBezTo>
                    <a:pt x="67" y="141"/>
                    <a:pt x="50" y="147"/>
                    <a:pt x="32" y="150"/>
                  </a:cubicBezTo>
                  <a:cubicBezTo>
                    <a:pt x="31" y="150"/>
                    <a:pt x="31" y="149"/>
                    <a:pt x="31" y="149"/>
                  </a:cubicBezTo>
                  <a:close/>
                  <a:moveTo>
                    <a:pt x="93" y="177"/>
                  </a:moveTo>
                  <a:cubicBezTo>
                    <a:pt x="73" y="177"/>
                    <a:pt x="54" y="169"/>
                    <a:pt x="39" y="157"/>
                  </a:cubicBezTo>
                  <a:cubicBezTo>
                    <a:pt x="57" y="154"/>
                    <a:pt x="73" y="147"/>
                    <a:pt x="87" y="137"/>
                  </a:cubicBezTo>
                  <a:cubicBezTo>
                    <a:pt x="89" y="138"/>
                    <a:pt x="91" y="139"/>
                    <a:pt x="93" y="139"/>
                  </a:cubicBezTo>
                  <a:cubicBezTo>
                    <a:pt x="97" y="139"/>
                    <a:pt x="101" y="137"/>
                    <a:pt x="103" y="134"/>
                  </a:cubicBezTo>
                  <a:cubicBezTo>
                    <a:pt x="108" y="134"/>
                    <a:pt x="113" y="135"/>
                    <a:pt x="119" y="135"/>
                  </a:cubicBezTo>
                  <a:cubicBezTo>
                    <a:pt x="132" y="135"/>
                    <a:pt x="145" y="133"/>
                    <a:pt x="158" y="130"/>
                  </a:cubicBezTo>
                  <a:cubicBezTo>
                    <a:pt x="161" y="131"/>
                    <a:pt x="164" y="133"/>
                    <a:pt x="167" y="134"/>
                  </a:cubicBezTo>
                  <a:cubicBezTo>
                    <a:pt x="152" y="159"/>
                    <a:pt x="125" y="177"/>
                    <a:pt x="93" y="177"/>
                  </a:cubicBezTo>
                  <a:close/>
                  <a:moveTo>
                    <a:pt x="159" y="121"/>
                  </a:moveTo>
                  <a:cubicBezTo>
                    <a:pt x="147" y="115"/>
                    <a:pt x="136" y="107"/>
                    <a:pt x="127" y="98"/>
                  </a:cubicBezTo>
                  <a:cubicBezTo>
                    <a:pt x="131" y="91"/>
                    <a:pt x="135" y="83"/>
                    <a:pt x="138" y="75"/>
                  </a:cubicBezTo>
                  <a:cubicBezTo>
                    <a:pt x="139" y="75"/>
                    <a:pt x="139" y="75"/>
                    <a:pt x="140" y="75"/>
                  </a:cubicBezTo>
                  <a:cubicBezTo>
                    <a:pt x="147" y="75"/>
                    <a:pt x="152" y="70"/>
                    <a:pt x="152" y="63"/>
                  </a:cubicBezTo>
                  <a:cubicBezTo>
                    <a:pt x="152" y="58"/>
                    <a:pt x="149" y="54"/>
                    <a:pt x="145" y="52"/>
                  </a:cubicBezTo>
                  <a:cubicBezTo>
                    <a:pt x="147" y="44"/>
                    <a:pt x="148" y="36"/>
                    <a:pt x="148" y="28"/>
                  </a:cubicBezTo>
                  <a:cubicBezTo>
                    <a:pt x="166" y="44"/>
                    <a:pt x="178" y="67"/>
                    <a:pt x="178" y="92"/>
                  </a:cubicBezTo>
                  <a:cubicBezTo>
                    <a:pt x="178" y="101"/>
                    <a:pt x="176" y="109"/>
                    <a:pt x="174" y="116"/>
                  </a:cubicBezTo>
                  <a:cubicBezTo>
                    <a:pt x="169" y="118"/>
                    <a:pt x="164" y="120"/>
                    <a:pt x="159" y="1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77179899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id-ID" sz="4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UK &amp; Ireland </a:t>
            </a:r>
            <a:r>
              <a:rPr lang="en-US" sz="40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Map</a:t>
            </a:r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C70CDFCD-BF49-4354-AA94-E4EC2553DDBC}"/>
              </a:ext>
            </a:extLst>
          </p:cNvPr>
          <p:cNvGrpSpPr/>
          <p:nvPr/>
        </p:nvGrpSpPr>
        <p:grpSpPr>
          <a:xfrm>
            <a:off x="7930227" y="1539788"/>
            <a:ext cx="3914843" cy="4591401"/>
            <a:chOff x="7930227" y="1539788"/>
            <a:chExt cx="3914843" cy="4591401"/>
          </a:xfrm>
        </p:grpSpPr>
        <p:sp>
          <p:nvSpPr>
            <p:cNvPr id="5" name="Freeform 4"/>
            <p:cNvSpPr>
              <a:spLocks noEditPoints="1"/>
            </p:cNvSpPr>
            <p:nvPr/>
          </p:nvSpPr>
          <p:spPr bwMode="auto">
            <a:xfrm>
              <a:off x="7930227" y="3456071"/>
              <a:ext cx="1450068" cy="1890575"/>
            </a:xfrm>
            <a:custGeom>
              <a:avLst/>
              <a:gdLst>
                <a:gd name="T0" fmla="*/ 537 w 548"/>
                <a:gd name="T1" fmla="*/ 372 h 761"/>
                <a:gd name="T2" fmla="*/ 514 w 548"/>
                <a:gd name="T3" fmla="*/ 301 h 761"/>
                <a:gd name="T4" fmla="*/ 526 w 548"/>
                <a:gd name="T5" fmla="*/ 259 h 761"/>
                <a:gd name="T6" fmla="*/ 465 w 548"/>
                <a:gd name="T7" fmla="*/ 237 h 761"/>
                <a:gd name="T8" fmla="*/ 400 w 548"/>
                <a:gd name="T9" fmla="*/ 247 h 761"/>
                <a:gd name="T10" fmla="*/ 339 w 548"/>
                <a:gd name="T11" fmla="*/ 223 h 761"/>
                <a:gd name="T12" fmla="*/ 332 w 548"/>
                <a:gd name="T13" fmla="*/ 165 h 761"/>
                <a:gd name="T14" fmla="*/ 339 w 548"/>
                <a:gd name="T15" fmla="*/ 140 h 761"/>
                <a:gd name="T16" fmla="*/ 386 w 548"/>
                <a:gd name="T17" fmla="*/ 109 h 761"/>
                <a:gd name="T18" fmla="*/ 445 w 548"/>
                <a:gd name="T19" fmla="*/ 40 h 761"/>
                <a:gd name="T20" fmla="*/ 402 w 548"/>
                <a:gd name="T21" fmla="*/ 11 h 761"/>
                <a:gd name="T22" fmla="*/ 385 w 548"/>
                <a:gd name="T23" fmla="*/ 18 h 761"/>
                <a:gd name="T24" fmla="*/ 376 w 548"/>
                <a:gd name="T25" fmla="*/ 28 h 761"/>
                <a:gd name="T26" fmla="*/ 348 w 548"/>
                <a:gd name="T27" fmla="*/ 41 h 761"/>
                <a:gd name="T28" fmla="*/ 303 w 548"/>
                <a:gd name="T29" fmla="*/ 39 h 761"/>
                <a:gd name="T30" fmla="*/ 279 w 548"/>
                <a:gd name="T31" fmla="*/ 80 h 761"/>
                <a:gd name="T32" fmla="*/ 264 w 548"/>
                <a:gd name="T33" fmla="*/ 104 h 761"/>
                <a:gd name="T34" fmla="*/ 241 w 548"/>
                <a:gd name="T35" fmla="*/ 139 h 761"/>
                <a:gd name="T36" fmla="*/ 275 w 548"/>
                <a:gd name="T37" fmla="*/ 159 h 761"/>
                <a:gd name="T38" fmla="*/ 302 w 548"/>
                <a:gd name="T39" fmla="*/ 155 h 761"/>
                <a:gd name="T40" fmla="*/ 267 w 548"/>
                <a:gd name="T41" fmla="*/ 172 h 761"/>
                <a:gd name="T42" fmla="*/ 249 w 548"/>
                <a:gd name="T43" fmla="*/ 192 h 761"/>
                <a:gd name="T44" fmla="*/ 222 w 548"/>
                <a:gd name="T45" fmla="*/ 208 h 761"/>
                <a:gd name="T46" fmla="*/ 155 w 548"/>
                <a:gd name="T47" fmla="*/ 198 h 761"/>
                <a:gd name="T48" fmla="*/ 87 w 548"/>
                <a:gd name="T49" fmla="*/ 199 h 761"/>
                <a:gd name="T50" fmla="*/ 92 w 548"/>
                <a:gd name="T51" fmla="*/ 219 h 761"/>
                <a:gd name="T52" fmla="*/ 110 w 548"/>
                <a:gd name="T53" fmla="*/ 266 h 761"/>
                <a:gd name="T54" fmla="*/ 79 w 548"/>
                <a:gd name="T55" fmla="*/ 253 h 761"/>
                <a:gd name="T56" fmla="*/ 87 w 548"/>
                <a:gd name="T57" fmla="*/ 278 h 761"/>
                <a:gd name="T58" fmla="*/ 119 w 548"/>
                <a:gd name="T59" fmla="*/ 299 h 761"/>
                <a:gd name="T60" fmla="*/ 59 w 548"/>
                <a:gd name="T61" fmla="*/ 340 h 761"/>
                <a:gd name="T62" fmla="*/ 71 w 548"/>
                <a:gd name="T63" fmla="*/ 371 h 761"/>
                <a:gd name="T64" fmla="*/ 96 w 548"/>
                <a:gd name="T65" fmla="*/ 392 h 761"/>
                <a:gd name="T66" fmla="*/ 121 w 548"/>
                <a:gd name="T67" fmla="*/ 396 h 761"/>
                <a:gd name="T68" fmla="*/ 122 w 548"/>
                <a:gd name="T69" fmla="*/ 409 h 761"/>
                <a:gd name="T70" fmla="*/ 191 w 548"/>
                <a:gd name="T71" fmla="*/ 409 h 761"/>
                <a:gd name="T72" fmla="*/ 170 w 548"/>
                <a:gd name="T73" fmla="*/ 429 h 761"/>
                <a:gd name="T74" fmla="*/ 127 w 548"/>
                <a:gd name="T75" fmla="*/ 501 h 761"/>
                <a:gd name="T76" fmla="*/ 88 w 548"/>
                <a:gd name="T77" fmla="*/ 543 h 761"/>
                <a:gd name="T78" fmla="*/ 152 w 548"/>
                <a:gd name="T79" fmla="*/ 539 h 761"/>
                <a:gd name="T80" fmla="*/ 77 w 548"/>
                <a:gd name="T81" fmla="*/ 575 h 761"/>
                <a:gd name="T82" fmla="*/ 47 w 548"/>
                <a:gd name="T83" fmla="*/ 598 h 761"/>
                <a:gd name="T84" fmla="*/ 4 w 548"/>
                <a:gd name="T85" fmla="*/ 611 h 761"/>
                <a:gd name="T86" fmla="*/ 74 w 548"/>
                <a:gd name="T87" fmla="*/ 624 h 761"/>
                <a:gd name="T88" fmla="*/ 11 w 548"/>
                <a:gd name="T89" fmla="*/ 659 h 761"/>
                <a:gd name="T90" fmla="*/ 30 w 548"/>
                <a:gd name="T91" fmla="*/ 686 h 761"/>
                <a:gd name="T92" fmla="*/ 56 w 548"/>
                <a:gd name="T93" fmla="*/ 702 h 761"/>
                <a:gd name="T94" fmla="*/ 67 w 548"/>
                <a:gd name="T95" fmla="*/ 722 h 761"/>
                <a:gd name="T96" fmla="*/ 81 w 548"/>
                <a:gd name="T97" fmla="*/ 741 h 761"/>
                <a:gd name="T98" fmla="*/ 110 w 548"/>
                <a:gd name="T99" fmla="*/ 751 h 761"/>
                <a:gd name="T100" fmla="*/ 150 w 548"/>
                <a:gd name="T101" fmla="*/ 756 h 761"/>
                <a:gd name="T102" fmla="*/ 198 w 548"/>
                <a:gd name="T103" fmla="*/ 742 h 761"/>
                <a:gd name="T104" fmla="*/ 233 w 548"/>
                <a:gd name="T105" fmla="*/ 735 h 761"/>
                <a:gd name="T106" fmla="*/ 262 w 548"/>
                <a:gd name="T107" fmla="*/ 689 h 761"/>
                <a:gd name="T108" fmla="*/ 308 w 548"/>
                <a:gd name="T109" fmla="*/ 692 h 761"/>
                <a:gd name="T110" fmla="*/ 358 w 548"/>
                <a:gd name="T111" fmla="*/ 655 h 761"/>
                <a:gd name="T112" fmla="*/ 392 w 548"/>
                <a:gd name="T113" fmla="*/ 644 h 761"/>
                <a:gd name="T114" fmla="*/ 449 w 548"/>
                <a:gd name="T115" fmla="*/ 626 h 761"/>
                <a:gd name="T116" fmla="*/ 491 w 548"/>
                <a:gd name="T117" fmla="*/ 634 h 761"/>
                <a:gd name="T118" fmla="*/ 501 w 548"/>
                <a:gd name="T119" fmla="*/ 593 h 761"/>
                <a:gd name="T120" fmla="*/ 363 w 548"/>
                <a:gd name="T121" fmla="*/ 39 h 761"/>
                <a:gd name="T122" fmla="*/ 200 w 548"/>
                <a:gd name="T123" fmla="*/ 525 h 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8" h="761">
                  <a:moveTo>
                    <a:pt x="545" y="477"/>
                  </a:moveTo>
                  <a:cubicBezTo>
                    <a:pt x="543" y="473"/>
                    <a:pt x="544" y="468"/>
                    <a:pt x="545" y="463"/>
                  </a:cubicBezTo>
                  <a:cubicBezTo>
                    <a:pt x="546" y="459"/>
                    <a:pt x="547" y="454"/>
                    <a:pt x="546" y="450"/>
                  </a:cubicBezTo>
                  <a:cubicBezTo>
                    <a:pt x="545" y="446"/>
                    <a:pt x="544" y="443"/>
                    <a:pt x="542" y="441"/>
                  </a:cubicBezTo>
                  <a:cubicBezTo>
                    <a:pt x="541" y="439"/>
                    <a:pt x="540" y="437"/>
                    <a:pt x="540" y="435"/>
                  </a:cubicBezTo>
                  <a:cubicBezTo>
                    <a:pt x="539" y="433"/>
                    <a:pt x="539" y="431"/>
                    <a:pt x="539" y="429"/>
                  </a:cubicBezTo>
                  <a:cubicBezTo>
                    <a:pt x="538" y="426"/>
                    <a:pt x="538" y="422"/>
                    <a:pt x="537" y="420"/>
                  </a:cubicBezTo>
                  <a:cubicBezTo>
                    <a:pt x="535" y="417"/>
                    <a:pt x="533" y="415"/>
                    <a:pt x="531" y="412"/>
                  </a:cubicBezTo>
                  <a:cubicBezTo>
                    <a:pt x="530" y="411"/>
                    <a:pt x="529" y="410"/>
                    <a:pt x="528" y="409"/>
                  </a:cubicBezTo>
                  <a:cubicBezTo>
                    <a:pt x="525" y="405"/>
                    <a:pt x="525" y="405"/>
                    <a:pt x="529" y="401"/>
                  </a:cubicBezTo>
                  <a:cubicBezTo>
                    <a:pt x="529" y="400"/>
                    <a:pt x="529" y="400"/>
                    <a:pt x="529" y="400"/>
                  </a:cubicBezTo>
                  <a:cubicBezTo>
                    <a:pt x="534" y="395"/>
                    <a:pt x="534" y="390"/>
                    <a:pt x="535" y="384"/>
                  </a:cubicBezTo>
                  <a:cubicBezTo>
                    <a:pt x="535" y="381"/>
                    <a:pt x="535" y="381"/>
                    <a:pt x="535" y="381"/>
                  </a:cubicBezTo>
                  <a:cubicBezTo>
                    <a:pt x="535" y="379"/>
                    <a:pt x="535" y="377"/>
                    <a:pt x="536" y="375"/>
                  </a:cubicBezTo>
                  <a:cubicBezTo>
                    <a:pt x="536" y="374"/>
                    <a:pt x="537" y="373"/>
                    <a:pt x="537" y="372"/>
                  </a:cubicBezTo>
                  <a:cubicBezTo>
                    <a:pt x="538" y="371"/>
                    <a:pt x="539" y="370"/>
                    <a:pt x="540" y="368"/>
                  </a:cubicBezTo>
                  <a:cubicBezTo>
                    <a:pt x="541" y="364"/>
                    <a:pt x="538" y="361"/>
                    <a:pt x="536" y="359"/>
                  </a:cubicBezTo>
                  <a:cubicBezTo>
                    <a:pt x="536" y="359"/>
                    <a:pt x="536" y="359"/>
                    <a:pt x="535" y="358"/>
                  </a:cubicBezTo>
                  <a:cubicBezTo>
                    <a:pt x="534" y="357"/>
                    <a:pt x="533" y="356"/>
                    <a:pt x="533" y="355"/>
                  </a:cubicBezTo>
                  <a:cubicBezTo>
                    <a:pt x="532" y="353"/>
                    <a:pt x="531" y="352"/>
                    <a:pt x="529" y="351"/>
                  </a:cubicBezTo>
                  <a:cubicBezTo>
                    <a:pt x="529" y="350"/>
                    <a:pt x="529" y="350"/>
                    <a:pt x="529" y="350"/>
                  </a:cubicBezTo>
                  <a:cubicBezTo>
                    <a:pt x="527" y="348"/>
                    <a:pt x="525" y="346"/>
                    <a:pt x="524" y="343"/>
                  </a:cubicBezTo>
                  <a:cubicBezTo>
                    <a:pt x="523" y="340"/>
                    <a:pt x="523" y="337"/>
                    <a:pt x="524" y="334"/>
                  </a:cubicBezTo>
                  <a:cubicBezTo>
                    <a:pt x="524" y="332"/>
                    <a:pt x="524" y="330"/>
                    <a:pt x="524" y="328"/>
                  </a:cubicBezTo>
                  <a:cubicBezTo>
                    <a:pt x="523" y="325"/>
                    <a:pt x="524" y="323"/>
                    <a:pt x="524" y="320"/>
                  </a:cubicBezTo>
                  <a:cubicBezTo>
                    <a:pt x="524" y="317"/>
                    <a:pt x="524" y="313"/>
                    <a:pt x="524" y="310"/>
                  </a:cubicBezTo>
                  <a:cubicBezTo>
                    <a:pt x="524" y="309"/>
                    <a:pt x="524" y="309"/>
                    <a:pt x="524" y="309"/>
                  </a:cubicBezTo>
                  <a:cubicBezTo>
                    <a:pt x="524" y="307"/>
                    <a:pt x="523" y="303"/>
                    <a:pt x="521" y="301"/>
                  </a:cubicBezTo>
                  <a:cubicBezTo>
                    <a:pt x="520" y="301"/>
                    <a:pt x="519" y="301"/>
                    <a:pt x="518" y="301"/>
                  </a:cubicBezTo>
                  <a:cubicBezTo>
                    <a:pt x="516" y="301"/>
                    <a:pt x="515" y="301"/>
                    <a:pt x="514" y="301"/>
                  </a:cubicBezTo>
                  <a:cubicBezTo>
                    <a:pt x="513" y="302"/>
                    <a:pt x="513" y="302"/>
                    <a:pt x="512" y="302"/>
                  </a:cubicBezTo>
                  <a:cubicBezTo>
                    <a:pt x="512" y="302"/>
                    <a:pt x="512" y="302"/>
                    <a:pt x="512" y="302"/>
                  </a:cubicBezTo>
                  <a:cubicBezTo>
                    <a:pt x="512" y="301"/>
                    <a:pt x="512" y="301"/>
                    <a:pt x="512" y="301"/>
                  </a:cubicBezTo>
                  <a:cubicBezTo>
                    <a:pt x="512" y="300"/>
                    <a:pt x="512" y="298"/>
                    <a:pt x="512" y="297"/>
                  </a:cubicBezTo>
                  <a:cubicBezTo>
                    <a:pt x="511" y="296"/>
                    <a:pt x="510" y="294"/>
                    <a:pt x="509" y="293"/>
                  </a:cubicBezTo>
                  <a:cubicBezTo>
                    <a:pt x="509" y="292"/>
                    <a:pt x="508" y="292"/>
                    <a:pt x="508" y="291"/>
                  </a:cubicBezTo>
                  <a:cubicBezTo>
                    <a:pt x="508" y="287"/>
                    <a:pt x="509" y="282"/>
                    <a:pt x="511" y="279"/>
                  </a:cubicBezTo>
                  <a:cubicBezTo>
                    <a:pt x="512" y="278"/>
                    <a:pt x="513" y="278"/>
                    <a:pt x="514" y="278"/>
                  </a:cubicBezTo>
                  <a:cubicBezTo>
                    <a:pt x="516" y="278"/>
                    <a:pt x="519" y="279"/>
                    <a:pt x="522" y="281"/>
                  </a:cubicBezTo>
                  <a:cubicBezTo>
                    <a:pt x="526" y="282"/>
                    <a:pt x="530" y="284"/>
                    <a:pt x="533" y="284"/>
                  </a:cubicBezTo>
                  <a:cubicBezTo>
                    <a:pt x="535" y="284"/>
                    <a:pt x="536" y="284"/>
                    <a:pt x="537" y="284"/>
                  </a:cubicBezTo>
                  <a:cubicBezTo>
                    <a:pt x="539" y="283"/>
                    <a:pt x="540" y="281"/>
                    <a:pt x="541" y="280"/>
                  </a:cubicBezTo>
                  <a:cubicBezTo>
                    <a:pt x="541" y="275"/>
                    <a:pt x="536" y="269"/>
                    <a:pt x="527" y="261"/>
                  </a:cubicBezTo>
                  <a:cubicBezTo>
                    <a:pt x="527" y="260"/>
                    <a:pt x="527" y="260"/>
                    <a:pt x="527" y="260"/>
                  </a:cubicBezTo>
                  <a:cubicBezTo>
                    <a:pt x="526" y="259"/>
                    <a:pt x="526" y="259"/>
                    <a:pt x="526" y="259"/>
                  </a:cubicBezTo>
                  <a:cubicBezTo>
                    <a:pt x="525" y="258"/>
                    <a:pt x="524" y="257"/>
                    <a:pt x="522" y="257"/>
                  </a:cubicBezTo>
                  <a:cubicBezTo>
                    <a:pt x="520" y="255"/>
                    <a:pt x="516" y="254"/>
                    <a:pt x="513" y="254"/>
                  </a:cubicBezTo>
                  <a:cubicBezTo>
                    <a:pt x="511" y="254"/>
                    <a:pt x="511" y="254"/>
                    <a:pt x="511" y="254"/>
                  </a:cubicBezTo>
                  <a:cubicBezTo>
                    <a:pt x="510" y="256"/>
                    <a:pt x="510" y="256"/>
                    <a:pt x="510" y="256"/>
                  </a:cubicBezTo>
                  <a:cubicBezTo>
                    <a:pt x="507" y="261"/>
                    <a:pt x="504" y="262"/>
                    <a:pt x="499" y="262"/>
                  </a:cubicBezTo>
                  <a:cubicBezTo>
                    <a:pt x="497" y="262"/>
                    <a:pt x="495" y="262"/>
                    <a:pt x="493" y="263"/>
                  </a:cubicBezTo>
                  <a:cubicBezTo>
                    <a:pt x="491" y="263"/>
                    <a:pt x="490" y="264"/>
                    <a:pt x="488" y="264"/>
                  </a:cubicBezTo>
                  <a:cubicBezTo>
                    <a:pt x="486" y="265"/>
                    <a:pt x="483" y="266"/>
                    <a:pt x="482" y="266"/>
                  </a:cubicBezTo>
                  <a:cubicBezTo>
                    <a:pt x="479" y="266"/>
                    <a:pt x="477" y="266"/>
                    <a:pt x="476" y="264"/>
                  </a:cubicBezTo>
                  <a:cubicBezTo>
                    <a:pt x="473" y="260"/>
                    <a:pt x="476" y="252"/>
                    <a:pt x="478" y="248"/>
                  </a:cubicBezTo>
                  <a:cubicBezTo>
                    <a:pt x="480" y="244"/>
                    <a:pt x="481" y="240"/>
                    <a:pt x="476" y="237"/>
                  </a:cubicBezTo>
                  <a:cubicBezTo>
                    <a:pt x="475" y="236"/>
                    <a:pt x="474" y="236"/>
                    <a:pt x="473" y="236"/>
                  </a:cubicBezTo>
                  <a:cubicBezTo>
                    <a:pt x="472" y="236"/>
                    <a:pt x="471" y="236"/>
                    <a:pt x="470" y="237"/>
                  </a:cubicBezTo>
                  <a:cubicBezTo>
                    <a:pt x="469" y="237"/>
                    <a:pt x="468" y="238"/>
                    <a:pt x="467" y="238"/>
                  </a:cubicBezTo>
                  <a:cubicBezTo>
                    <a:pt x="466" y="238"/>
                    <a:pt x="466" y="237"/>
                    <a:pt x="465" y="237"/>
                  </a:cubicBezTo>
                  <a:cubicBezTo>
                    <a:pt x="458" y="235"/>
                    <a:pt x="456" y="224"/>
                    <a:pt x="455" y="217"/>
                  </a:cubicBezTo>
                  <a:cubicBezTo>
                    <a:pt x="453" y="211"/>
                    <a:pt x="452" y="204"/>
                    <a:pt x="447" y="200"/>
                  </a:cubicBezTo>
                  <a:cubicBezTo>
                    <a:pt x="442" y="195"/>
                    <a:pt x="438" y="193"/>
                    <a:pt x="435" y="193"/>
                  </a:cubicBezTo>
                  <a:cubicBezTo>
                    <a:pt x="434" y="193"/>
                    <a:pt x="434" y="193"/>
                    <a:pt x="434" y="193"/>
                  </a:cubicBezTo>
                  <a:cubicBezTo>
                    <a:pt x="433" y="193"/>
                    <a:pt x="432" y="194"/>
                    <a:pt x="431" y="195"/>
                  </a:cubicBezTo>
                  <a:cubicBezTo>
                    <a:pt x="430" y="196"/>
                    <a:pt x="430" y="197"/>
                    <a:pt x="429" y="198"/>
                  </a:cubicBezTo>
                  <a:cubicBezTo>
                    <a:pt x="427" y="201"/>
                    <a:pt x="425" y="204"/>
                    <a:pt x="421" y="206"/>
                  </a:cubicBezTo>
                  <a:cubicBezTo>
                    <a:pt x="416" y="208"/>
                    <a:pt x="414" y="210"/>
                    <a:pt x="414" y="212"/>
                  </a:cubicBezTo>
                  <a:cubicBezTo>
                    <a:pt x="413" y="213"/>
                    <a:pt x="414" y="215"/>
                    <a:pt x="416" y="217"/>
                  </a:cubicBezTo>
                  <a:cubicBezTo>
                    <a:pt x="418" y="219"/>
                    <a:pt x="421" y="222"/>
                    <a:pt x="421" y="225"/>
                  </a:cubicBezTo>
                  <a:cubicBezTo>
                    <a:pt x="421" y="226"/>
                    <a:pt x="421" y="227"/>
                    <a:pt x="419" y="228"/>
                  </a:cubicBezTo>
                  <a:cubicBezTo>
                    <a:pt x="418" y="229"/>
                    <a:pt x="417" y="230"/>
                    <a:pt x="416" y="230"/>
                  </a:cubicBezTo>
                  <a:cubicBezTo>
                    <a:pt x="415" y="230"/>
                    <a:pt x="414" y="230"/>
                    <a:pt x="413" y="231"/>
                  </a:cubicBezTo>
                  <a:cubicBezTo>
                    <a:pt x="410" y="232"/>
                    <a:pt x="409" y="234"/>
                    <a:pt x="408" y="236"/>
                  </a:cubicBezTo>
                  <a:cubicBezTo>
                    <a:pt x="406" y="241"/>
                    <a:pt x="403" y="245"/>
                    <a:pt x="400" y="247"/>
                  </a:cubicBezTo>
                  <a:cubicBezTo>
                    <a:pt x="399" y="248"/>
                    <a:pt x="398" y="249"/>
                    <a:pt x="397" y="249"/>
                  </a:cubicBezTo>
                  <a:cubicBezTo>
                    <a:pt x="396" y="249"/>
                    <a:pt x="394" y="247"/>
                    <a:pt x="393" y="246"/>
                  </a:cubicBezTo>
                  <a:cubicBezTo>
                    <a:pt x="392" y="245"/>
                    <a:pt x="391" y="244"/>
                    <a:pt x="389" y="244"/>
                  </a:cubicBezTo>
                  <a:cubicBezTo>
                    <a:pt x="388" y="243"/>
                    <a:pt x="388" y="243"/>
                    <a:pt x="387" y="243"/>
                  </a:cubicBezTo>
                  <a:cubicBezTo>
                    <a:pt x="385" y="243"/>
                    <a:pt x="384" y="244"/>
                    <a:pt x="382" y="244"/>
                  </a:cubicBezTo>
                  <a:cubicBezTo>
                    <a:pt x="381" y="245"/>
                    <a:pt x="380" y="246"/>
                    <a:pt x="378" y="246"/>
                  </a:cubicBezTo>
                  <a:cubicBezTo>
                    <a:pt x="378" y="246"/>
                    <a:pt x="378" y="246"/>
                    <a:pt x="377" y="246"/>
                  </a:cubicBezTo>
                  <a:cubicBezTo>
                    <a:pt x="373" y="246"/>
                    <a:pt x="369" y="243"/>
                    <a:pt x="366" y="240"/>
                  </a:cubicBezTo>
                  <a:cubicBezTo>
                    <a:pt x="365" y="239"/>
                    <a:pt x="365" y="238"/>
                    <a:pt x="364" y="238"/>
                  </a:cubicBezTo>
                  <a:cubicBezTo>
                    <a:pt x="362" y="235"/>
                    <a:pt x="360" y="231"/>
                    <a:pt x="356" y="230"/>
                  </a:cubicBezTo>
                  <a:cubicBezTo>
                    <a:pt x="355" y="230"/>
                    <a:pt x="354" y="229"/>
                    <a:pt x="352" y="229"/>
                  </a:cubicBezTo>
                  <a:cubicBezTo>
                    <a:pt x="351" y="229"/>
                    <a:pt x="350" y="229"/>
                    <a:pt x="349" y="230"/>
                  </a:cubicBezTo>
                  <a:cubicBezTo>
                    <a:pt x="348" y="230"/>
                    <a:pt x="347" y="230"/>
                    <a:pt x="346" y="230"/>
                  </a:cubicBezTo>
                  <a:cubicBezTo>
                    <a:pt x="345" y="230"/>
                    <a:pt x="343" y="230"/>
                    <a:pt x="342" y="229"/>
                  </a:cubicBezTo>
                  <a:cubicBezTo>
                    <a:pt x="340" y="228"/>
                    <a:pt x="339" y="226"/>
                    <a:pt x="339" y="223"/>
                  </a:cubicBezTo>
                  <a:cubicBezTo>
                    <a:pt x="339" y="222"/>
                    <a:pt x="339" y="221"/>
                    <a:pt x="339" y="220"/>
                  </a:cubicBezTo>
                  <a:cubicBezTo>
                    <a:pt x="339" y="214"/>
                    <a:pt x="337" y="213"/>
                    <a:pt x="332" y="210"/>
                  </a:cubicBezTo>
                  <a:cubicBezTo>
                    <a:pt x="329" y="209"/>
                    <a:pt x="328" y="208"/>
                    <a:pt x="328" y="204"/>
                  </a:cubicBezTo>
                  <a:cubicBezTo>
                    <a:pt x="328" y="203"/>
                    <a:pt x="328" y="203"/>
                    <a:pt x="328" y="203"/>
                  </a:cubicBezTo>
                  <a:cubicBezTo>
                    <a:pt x="327" y="199"/>
                    <a:pt x="325" y="198"/>
                    <a:pt x="322" y="197"/>
                  </a:cubicBezTo>
                  <a:cubicBezTo>
                    <a:pt x="320" y="197"/>
                    <a:pt x="319" y="196"/>
                    <a:pt x="318" y="195"/>
                  </a:cubicBezTo>
                  <a:cubicBezTo>
                    <a:pt x="315" y="192"/>
                    <a:pt x="312" y="188"/>
                    <a:pt x="310" y="185"/>
                  </a:cubicBezTo>
                  <a:cubicBezTo>
                    <a:pt x="309" y="185"/>
                    <a:pt x="309" y="185"/>
                    <a:pt x="309" y="185"/>
                  </a:cubicBezTo>
                  <a:cubicBezTo>
                    <a:pt x="307" y="182"/>
                    <a:pt x="308" y="181"/>
                    <a:pt x="308" y="180"/>
                  </a:cubicBezTo>
                  <a:cubicBezTo>
                    <a:pt x="308" y="178"/>
                    <a:pt x="311" y="177"/>
                    <a:pt x="314" y="175"/>
                  </a:cubicBezTo>
                  <a:cubicBezTo>
                    <a:pt x="317" y="174"/>
                    <a:pt x="320" y="172"/>
                    <a:pt x="322" y="169"/>
                  </a:cubicBezTo>
                  <a:cubicBezTo>
                    <a:pt x="322" y="169"/>
                    <a:pt x="322" y="168"/>
                    <a:pt x="323" y="167"/>
                  </a:cubicBezTo>
                  <a:cubicBezTo>
                    <a:pt x="324" y="165"/>
                    <a:pt x="325" y="163"/>
                    <a:pt x="327" y="163"/>
                  </a:cubicBezTo>
                  <a:cubicBezTo>
                    <a:pt x="327" y="163"/>
                    <a:pt x="328" y="163"/>
                    <a:pt x="328" y="163"/>
                  </a:cubicBezTo>
                  <a:cubicBezTo>
                    <a:pt x="329" y="164"/>
                    <a:pt x="331" y="164"/>
                    <a:pt x="332" y="165"/>
                  </a:cubicBezTo>
                  <a:cubicBezTo>
                    <a:pt x="334" y="165"/>
                    <a:pt x="335" y="166"/>
                    <a:pt x="337" y="166"/>
                  </a:cubicBezTo>
                  <a:cubicBezTo>
                    <a:pt x="339" y="166"/>
                    <a:pt x="340" y="166"/>
                    <a:pt x="342" y="165"/>
                  </a:cubicBezTo>
                  <a:cubicBezTo>
                    <a:pt x="344" y="164"/>
                    <a:pt x="345" y="162"/>
                    <a:pt x="347" y="161"/>
                  </a:cubicBezTo>
                  <a:cubicBezTo>
                    <a:pt x="348" y="160"/>
                    <a:pt x="350" y="159"/>
                    <a:pt x="351" y="158"/>
                  </a:cubicBezTo>
                  <a:cubicBezTo>
                    <a:pt x="352" y="158"/>
                    <a:pt x="352" y="157"/>
                    <a:pt x="353" y="157"/>
                  </a:cubicBezTo>
                  <a:cubicBezTo>
                    <a:pt x="356" y="155"/>
                    <a:pt x="358" y="154"/>
                    <a:pt x="359" y="153"/>
                  </a:cubicBezTo>
                  <a:cubicBezTo>
                    <a:pt x="363" y="148"/>
                    <a:pt x="363" y="148"/>
                    <a:pt x="363" y="148"/>
                  </a:cubicBezTo>
                  <a:cubicBezTo>
                    <a:pt x="357" y="148"/>
                    <a:pt x="357" y="148"/>
                    <a:pt x="357" y="148"/>
                  </a:cubicBezTo>
                  <a:cubicBezTo>
                    <a:pt x="356" y="148"/>
                    <a:pt x="356" y="148"/>
                    <a:pt x="356" y="148"/>
                  </a:cubicBezTo>
                  <a:cubicBezTo>
                    <a:pt x="355" y="148"/>
                    <a:pt x="354" y="148"/>
                    <a:pt x="353" y="148"/>
                  </a:cubicBezTo>
                  <a:cubicBezTo>
                    <a:pt x="353" y="148"/>
                    <a:pt x="352" y="148"/>
                    <a:pt x="352" y="148"/>
                  </a:cubicBezTo>
                  <a:cubicBezTo>
                    <a:pt x="351" y="148"/>
                    <a:pt x="351" y="147"/>
                    <a:pt x="351" y="147"/>
                  </a:cubicBezTo>
                  <a:cubicBezTo>
                    <a:pt x="351" y="146"/>
                    <a:pt x="351" y="145"/>
                    <a:pt x="350" y="145"/>
                  </a:cubicBezTo>
                  <a:cubicBezTo>
                    <a:pt x="349" y="143"/>
                    <a:pt x="346" y="143"/>
                    <a:pt x="344" y="142"/>
                  </a:cubicBezTo>
                  <a:cubicBezTo>
                    <a:pt x="342" y="142"/>
                    <a:pt x="340" y="141"/>
                    <a:pt x="339" y="140"/>
                  </a:cubicBezTo>
                  <a:cubicBezTo>
                    <a:pt x="338" y="139"/>
                    <a:pt x="338" y="137"/>
                    <a:pt x="338" y="136"/>
                  </a:cubicBezTo>
                  <a:cubicBezTo>
                    <a:pt x="339" y="133"/>
                    <a:pt x="340" y="131"/>
                    <a:pt x="342" y="130"/>
                  </a:cubicBezTo>
                  <a:cubicBezTo>
                    <a:pt x="343" y="129"/>
                    <a:pt x="344" y="129"/>
                    <a:pt x="345" y="129"/>
                  </a:cubicBezTo>
                  <a:cubicBezTo>
                    <a:pt x="346" y="129"/>
                    <a:pt x="348" y="130"/>
                    <a:pt x="350" y="131"/>
                  </a:cubicBezTo>
                  <a:cubicBezTo>
                    <a:pt x="351" y="132"/>
                    <a:pt x="353" y="133"/>
                    <a:pt x="355" y="133"/>
                  </a:cubicBezTo>
                  <a:cubicBezTo>
                    <a:pt x="355" y="133"/>
                    <a:pt x="355" y="133"/>
                    <a:pt x="355" y="133"/>
                  </a:cubicBezTo>
                  <a:cubicBezTo>
                    <a:pt x="358" y="133"/>
                    <a:pt x="360" y="131"/>
                    <a:pt x="361" y="130"/>
                  </a:cubicBezTo>
                  <a:cubicBezTo>
                    <a:pt x="363" y="128"/>
                    <a:pt x="364" y="127"/>
                    <a:pt x="366" y="127"/>
                  </a:cubicBezTo>
                  <a:cubicBezTo>
                    <a:pt x="366" y="127"/>
                    <a:pt x="367" y="127"/>
                    <a:pt x="367" y="127"/>
                  </a:cubicBezTo>
                  <a:cubicBezTo>
                    <a:pt x="369" y="127"/>
                    <a:pt x="370" y="127"/>
                    <a:pt x="371" y="127"/>
                  </a:cubicBezTo>
                  <a:cubicBezTo>
                    <a:pt x="372" y="127"/>
                    <a:pt x="373" y="127"/>
                    <a:pt x="374" y="127"/>
                  </a:cubicBezTo>
                  <a:cubicBezTo>
                    <a:pt x="375" y="127"/>
                    <a:pt x="377" y="127"/>
                    <a:pt x="379" y="125"/>
                  </a:cubicBezTo>
                  <a:cubicBezTo>
                    <a:pt x="381" y="123"/>
                    <a:pt x="381" y="121"/>
                    <a:pt x="381" y="119"/>
                  </a:cubicBezTo>
                  <a:cubicBezTo>
                    <a:pt x="381" y="116"/>
                    <a:pt x="381" y="114"/>
                    <a:pt x="383" y="112"/>
                  </a:cubicBezTo>
                  <a:cubicBezTo>
                    <a:pt x="384" y="111"/>
                    <a:pt x="385" y="110"/>
                    <a:pt x="386" y="109"/>
                  </a:cubicBezTo>
                  <a:cubicBezTo>
                    <a:pt x="388" y="107"/>
                    <a:pt x="390" y="105"/>
                    <a:pt x="391" y="101"/>
                  </a:cubicBezTo>
                  <a:cubicBezTo>
                    <a:pt x="391" y="100"/>
                    <a:pt x="391" y="99"/>
                    <a:pt x="391" y="98"/>
                  </a:cubicBezTo>
                  <a:cubicBezTo>
                    <a:pt x="391" y="98"/>
                    <a:pt x="391" y="98"/>
                    <a:pt x="391" y="98"/>
                  </a:cubicBezTo>
                  <a:cubicBezTo>
                    <a:pt x="391" y="94"/>
                    <a:pt x="391" y="91"/>
                    <a:pt x="393" y="88"/>
                  </a:cubicBezTo>
                  <a:cubicBezTo>
                    <a:pt x="395" y="85"/>
                    <a:pt x="396" y="82"/>
                    <a:pt x="396" y="79"/>
                  </a:cubicBezTo>
                  <a:cubicBezTo>
                    <a:pt x="397" y="78"/>
                    <a:pt x="397" y="76"/>
                    <a:pt x="398" y="75"/>
                  </a:cubicBezTo>
                  <a:cubicBezTo>
                    <a:pt x="400" y="69"/>
                    <a:pt x="409" y="66"/>
                    <a:pt x="415" y="65"/>
                  </a:cubicBezTo>
                  <a:cubicBezTo>
                    <a:pt x="416" y="65"/>
                    <a:pt x="416" y="65"/>
                    <a:pt x="416" y="65"/>
                  </a:cubicBezTo>
                  <a:cubicBezTo>
                    <a:pt x="417" y="64"/>
                    <a:pt x="417" y="64"/>
                    <a:pt x="417" y="64"/>
                  </a:cubicBezTo>
                  <a:cubicBezTo>
                    <a:pt x="418" y="62"/>
                    <a:pt x="419" y="61"/>
                    <a:pt x="420" y="60"/>
                  </a:cubicBezTo>
                  <a:cubicBezTo>
                    <a:pt x="420" y="59"/>
                    <a:pt x="421" y="59"/>
                    <a:pt x="421" y="58"/>
                  </a:cubicBezTo>
                  <a:cubicBezTo>
                    <a:pt x="423" y="55"/>
                    <a:pt x="426" y="52"/>
                    <a:pt x="429" y="50"/>
                  </a:cubicBezTo>
                  <a:cubicBezTo>
                    <a:pt x="431" y="48"/>
                    <a:pt x="434" y="47"/>
                    <a:pt x="438" y="45"/>
                  </a:cubicBezTo>
                  <a:cubicBezTo>
                    <a:pt x="440" y="43"/>
                    <a:pt x="442" y="42"/>
                    <a:pt x="444" y="41"/>
                  </a:cubicBezTo>
                  <a:cubicBezTo>
                    <a:pt x="444" y="41"/>
                    <a:pt x="445" y="40"/>
                    <a:pt x="445" y="40"/>
                  </a:cubicBezTo>
                  <a:cubicBezTo>
                    <a:pt x="448" y="39"/>
                    <a:pt x="451" y="37"/>
                    <a:pt x="452" y="35"/>
                  </a:cubicBezTo>
                  <a:cubicBezTo>
                    <a:pt x="453" y="34"/>
                    <a:pt x="454" y="32"/>
                    <a:pt x="453" y="30"/>
                  </a:cubicBezTo>
                  <a:cubicBezTo>
                    <a:pt x="452" y="28"/>
                    <a:pt x="451" y="28"/>
                    <a:pt x="449" y="27"/>
                  </a:cubicBezTo>
                  <a:cubicBezTo>
                    <a:pt x="449" y="27"/>
                    <a:pt x="449" y="27"/>
                    <a:pt x="449" y="27"/>
                  </a:cubicBezTo>
                  <a:cubicBezTo>
                    <a:pt x="447" y="27"/>
                    <a:pt x="446" y="27"/>
                    <a:pt x="444" y="26"/>
                  </a:cubicBezTo>
                  <a:cubicBezTo>
                    <a:pt x="440" y="25"/>
                    <a:pt x="435" y="24"/>
                    <a:pt x="432" y="21"/>
                  </a:cubicBezTo>
                  <a:cubicBezTo>
                    <a:pt x="430" y="20"/>
                    <a:pt x="429" y="18"/>
                    <a:pt x="428" y="16"/>
                  </a:cubicBezTo>
                  <a:cubicBezTo>
                    <a:pt x="426" y="14"/>
                    <a:pt x="424" y="10"/>
                    <a:pt x="420" y="9"/>
                  </a:cubicBezTo>
                  <a:cubicBezTo>
                    <a:pt x="420" y="8"/>
                    <a:pt x="419" y="8"/>
                    <a:pt x="418" y="7"/>
                  </a:cubicBezTo>
                  <a:cubicBezTo>
                    <a:pt x="416" y="6"/>
                    <a:pt x="414" y="5"/>
                    <a:pt x="413" y="4"/>
                  </a:cubicBezTo>
                  <a:cubicBezTo>
                    <a:pt x="412" y="4"/>
                    <a:pt x="412" y="4"/>
                    <a:pt x="412" y="4"/>
                  </a:cubicBezTo>
                  <a:cubicBezTo>
                    <a:pt x="410" y="2"/>
                    <a:pt x="407" y="0"/>
                    <a:pt x="404" y="0"/>
                  </a:cubicBezTo>
                  <a:cubicBezTo>
                    <a:pt x="403" y="0"/>
                    <a:pt x="403" y="0"/>
                    <a:pt x="402" y="1"/>
                  </a:cubicBezTo>
                  <a:cubicBezTo>
                    <a:pt x="400" y="1"/>
                    <a:pt x="399" y="3"/>
                    <a:pt x="399" y="4"/>
                  </a:cubicBezTo>
                  <a:cubicBezTo>
                    <a:pt x="398" y="7"/>
                    <a:pt x="402" y="10"/>
                    <a:pt x="402" y="11"/>
                  </a:cubicBezTo>
                  <a:cubicBezTo>
                    <a:pt x="403" y="11"/>
                    <a:pt x="403" y="11"/>
                    <a:pt x="404" y="12"/>
                  </a:cubicBezTo>
                  <a:cubicBezTo>
                    <a:pt x="404" y="12"/>
                    <a:pt x="404" y="12"/>
                    <a:pt x="404" y="12"/>
                  </a:cubicBezTo>
                  <a:cubicBezTo>
                    <a:pt x="404" y="13"/>
                    <a:pt x="404" y="13"/>
                    <a:pt x="405" y="14"/>
                  </a:cubicBezTo>
                  <a:cubicBezTo>
                    <a:pt x="406" y="15"/>
                    <a:pt x="407" y="16"/>
                    <a:pt x="408" y="17"/>
                  </a:cubicBezTo>
                  <a:cubicBezTo>
                    <a:pt x="409" y="17"/>
                    <a:pt x="409" y="17"/>
                    <a:pt x="410" y="17"/>
                  </a:cubicBezTo>
                  <a:cubicBezTo>
                    <a:pt x="410" y="18"/>
                    <a:pt x="411" y="19"/>
                    <a:pt x="411" y="19"/>
                  </a:cubicBezTo>
                  <a:cubicBezTo>
                    <a:pt x="411" y="19"/>
                    <a:pt x="410" y="19"/>
                    <a:pt x="410" y="19"/>
                  </a:cubicBezTo>
                  <a:cubicBezTo>
                    <a:pt x="408" y="18"/>
                    <a:pt x="407" y="17"/>
                    <a:pt x="405" y="16"/>
                  </a:cubicBezTo>
                  <a:cubicBezTo>
                    <a:pt x="404" y="16"/>
                    <a:pt x="403" y="16"/>
                    <a:pt x="402" y="16"/>
                  </a:cubicBezTo>
                  <a:cubicBezTo>
                    <a:pt x="400" y="16"/>
                    <a:pt x="397" y="17"/>
                    <a:pt x="394" y="18"/>
                  </a:cubicBezTo>
                  <a:cubicBezTo>
                    <a:pt x="393" y="18"/>
                    <a:pt x="393" y="18"/>
                    <a:pt x="392" y="18"/>
                  </a:cubicBezTo>
                  <a:cubicBezTo>
                    <a:pt x="391" y="18"/>
                    <a:pt x="391" y="18"/>
                    <a:pt x="391" y="18"/>
                  </a:cubicBezTo>
                  <a:cubicBezTo>
                    <a:pt x="390" y="18"/>
                    <a:pt x="389" y="18"/>
                    <a:pt x="389" y="18"/>
                  </a:cubicBezTo>
                  <a:cubicBezTo>
                    <a:pt x="388" y="18"/>
                    <a:pt x="388" y="18"/>
                    <a:pt x="387" y="18"/>
                  </a:cubicBezTo>
                  <a:cubicBezTo>
                    <a:pt x="385" y="18"/>
                    <a:pt x="385" y="18"/>
                    <a:pt x="385" y="18"/>
                  </a:cubicBezTo>
                  <a:cubicBezTo>
                    <a:pt x="385" y="20"/>
                    <a:pt x="385" y="20"/>
                    <a:pt x="385" y="20"/>
                  </a:cubicBezTo>
                  <a:cubicBezTo>
                    <a:pt x="384" y="22"/>
                    <a:pt x="384" y="23"/>
                    <a:pt x="384" y="25"/>
                  </a:cubicBezTo>
                  <a:cubicBezTo>
                    <a:pt x="384" y="26"/>
                    <a:pt x="384" y="27"/>
                    <a:pt x="383" y="28"/>
                  </a:cubicBezTo>
                  <a:cubicBezTo>
                    <a:pt x="378" y="35"/>
                    <a:pt x="382" y="40"/>
                    <a:pt x="385" y="44"/>
                  </a:cubicBezTo>
                  <a:cubicBezTo>
                    <a:pt x="387" y="46"/>
                    <a:pt x="389" y="48"/>
                    <a:pt x="389" y="50"/>
                  </a:cubicBezTo>
                  <a:cubicBezTo>
                    <a:pt x="389" y="50"/>
                    <a:pt x="389" y="51"/>
                    <a:pt x="388" y="51"/>
                  </a:cubicBezTo>
                  <a:cubicBezTo>
                    <a:pt x="388" y="51"/>
                    <a:pt x="388" y="51"/>
                    <a:pt x="388" y="51"/>
                  </a:cubicBezTo>
                  <a:cubicBezTo>
                    <a:pt x="388" y="48"/>
                    <a:pt x="385" y="46"/>
                    <a:pt x="384" y="45"/>
                  </a:cubicBezTo>
                  <a:cubicBezTo>
                    <a:pt x="384" y="45"/>
                    <a:pt x="383" y="45"/>
                    <a:pt x="383" y="45"/>
                  </a:cubicBezTo>
                  <a:cubicBezTo>
                    <a:pt x="382" y="44"/>
                    <a:pt x="381" y="42"/>
                    <a:pt x="380" y="41"/>
                  </a:cubicBezTo>
                  <a:cubicBezTo>
                    <a:pt x="379" y="41"/>
                    <a:pt x="379" y="40"/>
                    <a:pt x="379" y="40"/>
                  </a:cubicBezTo>
                  <a:cubicBezTo>
                    <a:pt x="378" y="39"/>
                    <a:pt x="378" y="39"/>
                    <a:pt x="378" y="39"/>
                  </a:cubicBezTo>
                  <a:cubicBezTo>
                    <a:pt x="377" y="38"/>
                    <a:pt x="376" y="36"/>
                    <a:pt x="376" y="35"/>
                  </a:cubicBezTo>
                  <a:cubicBezTo>
                    <a:pt x="375" y="35"/>
                    <a:pt x="376" y="33"/>
                    <a:pt x="376" y="32"/>
                  </a:cubicBezTo>
                  <a:cubicBezTo>
                    <a:pt x="376" y="31"/>
                    <a:pt x="377" y="30"/>
                    <a:pt x="376" y="28"/>
                  </a:cubicBezTo>
                  <a:cubicBezTo>
                    <a:pt x="376" y="21"/>
                    <a:pt x="371" y="20"/>
                    <a:pt x="370" y="20"/>
                  </a:cubicBezTo>
                  <a:cubicBezTo>
                    <a:pt x="370" y="20"/>
                    <a:pt x="370" y="20"/>
                    <a:pt x="369" y="20"/>
                  </a:cubicBezTo>
                  <a:cubicBezTo>
                    <a:pt x="367" y="21"/>
                    <a:pt x="365" y="22"/>
                    <a:pt x="364" y="23"/>
                  </a:cubicBezTo>
                  <a:cubicBezTo>
                    <a:pt x="363" y="24"/>
                    <a:pt x="362" y="24"/>
                    <a:pt x="361" y="24"/>
                  </a:cubicBezTo>
                  <a:cubicBezTo>
                    <a:pt x="360" y="25"/>
                    <a:pt x="359" y="25"/>
                    <a:pt x="359" y="26"/>
                  </a:cubicBezTo>
                  <a:cubicBezTo>
                    <a:pt x="358" y="26"/>
                    <a:pt x="357" y="27"/>
                    <a:pt x="357" y="27"/>
                  </a:cubicBezTo>
                  <a:cubicBezTo>
                    <a:pt x="357" y="27"/>
                    <a:pt x="356" y="27"/>
                    <a:pt x="356" y="27"/>
                  </a:cubicBezTo>
                  <a:cubicBezTo>
                    <a:pt x="356" y="26"/>
                    <a:pt x="355" y="25"/>
                    <a:pt x="353" y="25"/>
                  </a:cubicBezTo>
                  <a:cubicBezTo>
                    <a:pt x="352" y="25"/>
                    <a:pt x="352" y="26"/>
                    <a:pt x="351" y="26"/>
                  </a:cubicBezTo>
                  <a:cubicBezTo>
                    <a:pt x="350" y="26"/>
                    <a:pt x="349" y="27"/>
                    <a:pt x="348" y="28"/>
                  </a:cubicBezTo>
                  <a:cubicBezTo>
                    <a:pt x="348" y="28"/>
                    <a:pt x="347" y="28"/>
                    <a:pt x="347" y="29"/>
                  </a:cubicBezTo>
                  <a:cubicBezTo>
                    <a:pt x="347" y="29"/>
                    <a:pt x="347" y="29"/>
                    <a:pt x="346" y="29"/>
                  </a:cubicBezTo>
                  <a:cubicBezTo>
                    <a:pt x="345" y="30"/>
                    <a:pt x="343" y="31"/>
                    <a:pt x="342" y="34"/>
                  </a:cubicBezTo>
                  <a:cubicBezTo>
                    <a:pt x="342" y="37"/>
                    <a:pt x="344" y="40"/>
                    <a:pt x="347" y="41"/>
                  </a:cubicBezTo>
                  <a:cubicBezTo>
                    <a:pt x="347" y="41"/>
                    <a:pt x="348" y="41"/>
                    <a:pt x="348" y="41"/>
                  </a:cubicBezTo>
                  <a:cubicBezTo>
                    <a:pt x="348" y="41"/>
                    <a:pt x="347" y="41"/>
                    <a:pt x="347" y="42"/>
                  </a:cubicBezTo>
                  <a:cubicBezTo>
                    <a:pt x="347" y="42"/>
                    <a:pt x="347" y="43"/>
                    <a:pt x="346" y="43"/>
                  </a:cubicBezTo>
                  <a:cubicBezTo>
                    <a:pt x="346" y="43"/>
                    <a:pt x="346" y="43"/>
                    <a:pt x="346" y="43"/>
                  </a:cubicBezTo>
                  <a:cubicBezTo>
                    <a:pt x="345" y="42"/>
                    <a:pt x="344" y="41"/>
                    <a:pt x="344" y="39"/>
                  </a:cubicBezTo>
                  <a:cubicBezTo>
                    <a:pt x="342" y="36"/>
                    <a:pt x="340" y="33"/>
                    <a:pt x="336" y="31"/>
                  </a:cubicBezTo>
                  <a:cubicBezTo>
                    <a:pt x="335" y="31"/>
                    <a:pt x="335" y="31"/>
                    <a:pt x="333" y="31"/>
                  </a:cubicBezTo>
                  <a:cubicBezTo>
                    <a:pt x="330" y="31"/>
                    <a:pt x="327" y="31"/>
                    <a:pt x="327" y="34"/>
                  </a:cubicBezTo>
                  <a:cubicBezTo>
                    <a:pt x="326" y="34"/>
                    <a:pt x="326" y="35"/>
                    <a:pt x="327" y="35"/>
                  </a:cubicBezTo>
                  <a:cubicBezTo>
                    <a:pt x="327" y="36"/>
                    <a:pt x="327" y="36"/>
                    <a:pt x="327" y="37"/>
                  </a:cubicBezTo>
                  <a:cubicBezTo>
                    <a:pt x="326" y="37"/>
                    <a:pt x="325" y="37"/>
                    <a:pt x="325" y="37"/>
                  </a:cubicBezTo>
                  <a:cubicBezTo>
                    <a:pt x="324" y="38"/>
                    <a:pt x="323" y="38"/>
                    <a:pt x="323" y="39"/>
                  </a:cubicBezTo>
                  <a:cubicBezTo>
                    <a:pt x="322" y="39"/>
                    <a:pt x="322" y="40"/>
                    <a:pt x="322" y="40"/>
                  </a:cubicBezTo>
                  <a:cubicBezTo>
                    <a:pt x="319" y="41"/>
                    <a:pt x="316" y="42"/>
                    <a:pt x="315" y="42"/>
                  </a:cubicBezTo>
                  <a:cubicBezTo>
                    <a:pt x="313" y="42"/>
                    <a:pt x="312" y="42"/>
                    <a:pt x="310" y="41"/>
                  </a:cubicBezTo>
                  <a:cubicBezTo>
                    <a:pt x="308" y="40"/>
                    <a:pt x="306" y="39"/>
                    <a:pt x="303" y="39"/>
                  </a:cubicBezTo>
                  <a:cubicBezTo>
                    <a:pt x="302" y="39"/>
                    <a:pt x="298" y="39"/>
                    <a:pt x="296" y="41"/>
                  </a:cubicBezTo>
                  <a:cubicBezTo>
                    <a:pt x="294" y="43"/>
                    <a:pt x="295" y="46"/>
                    <a:pt x="295" y="47"/>
                  </a:cubicBezTo>
                  <a:cubicBezTo>
                    <a:pt x="295" y="47"/>
                    <a:pt x="295" y="48"/>
                    <a:pt x="295" y="48"/>
                  </a:cubicBezTo>
                  <a:cubicBezTo>
                    <a:pt x="295" y="48"/>
                    <a:pt x="295" y="49"/>
                    <a:pt x="294" y="49"/>
                  </a:cubicBezTo>
                  <a:cubicBezTo>
                    <a:pt x="294" y="50"/>
                    <a:pt x="293" y="51"/>
                    <a:pt x="293" y="52"/>
                  </a:cubicBezTo>
                  <a:cubicBezTo>
                    <a:pt x="292" y="54"/>
                    <a:pt x="292" y="56"/>
                    <a:pt x="293" y="57"/>
                  </a:cubicBezTo>
                  <a:cubicBezTo>
                    <a:pt x="293" y="60"/>
                    <a:pt x="293" y="60"/>
                    <a:pt x="293" y="60"/>
                  </a:cubicBezTo>
                  <a:cubicBezTo>
                    <a:pt x="292" y="61"/>
                    <a:pt x="291" y="61"/>
                    <a:pt x="290" y="61"/>
                  </a:cubicBezTo>
                  <a:cubicBezTo>
                    <a:pt x="288" y="61"/>
                    <a:pt x="285" y="62"/>
                    <a:pt x="283" y="65"/>
                  </a:cubicBezTo>
                  <a:cubicBezTo>
                    <a:pt x="282" y="65"/>
                    <a:pt x="282" y="66"/>
                    <a:pt x="281" y="67"/>
                  </a:cubicBezTo>
                  <a:cubicBezTo>
                    <a:pt x="281" y="68"/>
                    <a:pt x="281" y="69"/>
                    <a:pt x="280" y="69"/>
                  </a:cubicBezTo>
                  <a:cubicBezTo>
                    <a:pt x="280" y="69"/>
                    <a:pt x="280" y="70"/>
                    <a:pt x="279" y="70"/>
                  </a:cubicBezTo>
                  <a:cubicBezTo>
                    <a:pt x="279" y="71"/>
                    <a:pt x="277" y="72"/>
                    <a:pt x="277" y="73"/>
                  </a:cubicBezTo>
                  <a:cubicBezTo>
                    <a:pt x="276" y="76"/>
                    <a:pt x="277" y="78"/>
                    <a:pt x="279" y="80"/>
                  </a:cubicBezTo>
                  <a:cubicBezTo>
                    <a:pt x="279" y="80"/>
                    <a:pt x="279" y="80"/>
                    <a:pt x="279" y="80"/>
                  </a:cubicBezTo>
                  <a:cubicBezTo>
                    <a:pt x="278" y="80"/>
                    <a:pt x="276" y="80"/>
                    <a:pt x="275" y="84"/>
                  </a:cubicBezTo>
                  <a:cubicBezTo>
                    <a:pt x="275" y="86"/>
                    <a:pt x="276" y="89"/>
                    <a:pt x="278" y="92"/>
                  </a:cubicBezTo>
                  <a:cubicBezTo>
                    <a:pt x="279" y="94"/>
                    <a:pt x="281" y="95"/>
                    <a:pt x="283" y="95"/>
                  </a:cubicBezTo>
                  <a:cubicBezTo>
                    <a:pt x="284" y="95"/>
                    <a:pt x="285" y="95"/>
                    <a:pt x="286" y="95"/>
                  </a:cubicBezTo>
                  <a:cubicBezTo>
                    <a:pt x="287" y="95"/>
                    <a:pt x="288" y="94"/>
                    <a:pt x="289" y="94"/>
                  </a:cubicBezTo>
                  <a:cubicBezTo>
                    <a:pt x="289" y="94"/>
                    <a:pt x="289" y="95"/>
                    <a:pt x="290" y="95"/>
                  </a:cubicBezTo>
                  <a:cubicBezTo>
                    <a:pt x="290" y="95"/>
                    <a:pt x="290" y="97"/>
                    <a:pt x="289" y="99"/>
                  </a:cubicBezTo>
                  <a:cubicBezTo>
                    <a:pt x="289" y="100"/>
                    <a:pt x="288" y="101"/>
                    <a:pt x="287" y="102"/>
                  </a:cubicBezTo>
                  <a:cubicBezTo>
                    <a:pt x="287" y="102"/>
                    <a:pt x="287" y="102"/>
                    <a:pt x="286" y="102"/>
                  </a:cubicBezTo>
                  <a:cubicBezTo>
                    <a:pt x="286" y="102"/>
                    <a:pt x="284" y="101"/>
                    <a:pt x="283" y="101"/>
                  </a:cubicBezTo>
                  <a:cubicBezTo>
                    <a:pt x="282" y="100"/>
                    <a:pt x="280" y="99"/>
                    <a:pt x="278" y="99"/>
                  </a:cubicBezTo>
                  <a:cubicBezTo>
                    <a:pt x="277" y="99"/>
                    <a:pt x="277" y="99"/>
                    <a:pt x="277" y="99"/>
                  </a:cubicBezTo>
                  <a:cubicBezTo>
                    <a:pt x="276" y="99"/>
                    <a:pt x="275" y="100"/>
                    <a:pt x="274" y="100"/>
                  </a:cubicBezTo>
                  <a:cubicBezTo>
                    <a:pt x="273" y="100"/>
                    <a:pt x="271" y="100"/>
                    <a:pt x="270" y="100"/>
                  </a:cubicBezTo>
                  <a:cubicBezTo>
                    <a:pt x="268" y="100"/>
                    <a:pt x="264" y="102"/>
                    <a:pt x="264" y="104"/>
                  </a:cubicBezTo>
                  <a:cubicBezTo>
                    <a:pt x="263" y="105"/>
                    <a:pt x="263" y="108"/>
                    <a:pt x="266" y="110"/>
                  </a:cubicBezTo>
                  <a:cubicBezTo>
                    <a:pt x="267" y="110"/>
                    <a:pt x="268" y="111"/>
                    <a:pt x="269" y="111"/>
                  </a:cubicBezTo>
                  <a:cubicBezTo>
                    <a:pt x="269" y="111"/>
                    <a:pt x="269" y="111"/>
                    <a:pt x="269" y="111"/>
                  </a:cubicBezTo>
                  <a:cubicBezTo>
                    <a:pt x="269" y="111"/>
                    <a:pt x="270" y="112"/>
                    <a:pt x="270" y="112"/>
                  </a:cubicBezTo>
                  <a:cubicBezTo>
                    <a:pt x="270" y="113"/>
                    <a:pt x="271" y="113"/>
                    <a:pt x="272" y="114"/>
                  </a:cubicBezTo>
                  <a:cubicBezTo>
                    <a:pt x="271" y="114"/>
                    <a:pt x="270" y="114"/>
                    <a:pt x="269" y="114"/>
                  </a:cubicBezTo>
                  <a:cubicBezTo>
                    <a:pt x="268" y="113"/>
                    <a:pt x="266" y="113"/>
                    <a:pt x="265" y="113"/>
                  </a:cubicBezTo>
                  <a:cubicBezTo>
                    <a:pt x="264" y="113"/>
                    <a:pt x="263" y="113"/>
                    <a:pt x="262" y="113"/>
                  </a:cubicBezTo>
                  <a:cubicBezTo>
                    <a:pt x="254" y="113"/>
                    <a:pt x="247" y="116"/>
                    <a:pt x="243" y="120"/>
                  </a:cubicBezTo>
                  <a:cubicBezTo>
                    <a:pt x="241" y="122"/>
                    <a:pt x="241" y="122"/>
                    <a:pt x="241" y="122"/>
                  </a:cubicBezTo>
                  <a:cubicBezTo>
                    <a:pt x="241" y="123"/>
                    <a:pt x="240" y="124"/>
                    <a:pt x="239" y="125"/>
                  </a:cubicBezTo>
                  <a:cubicBezTo>
                    <a:pt x="239" y="125"/>
                    <a:pt x="238" y="125"/>
                    <a:pt x="238" y="125"/>
                  </a:cubicBezTo>
                  <a:cubicBezTo>
                    <a:pt x="237" y="126"/>
                    <a:pt x="236" y="127"/>
                    <a:pt x="235" y="129"/>
                  </a:cubicBezTo>
                  <a:cubicBezTo>
                    <a:pt x="233" y="133"/>
                    <a:pt x="237" y="137"/>
                    <a:pt x="240" y="139"/>
                  </a:cubicBezTo>
                  <a:cubicBezTo>
                    <a:pt x="241" y="139"/>
                    <a:pt x="241" y="139"/>
                    <a:pt x="241" y="139"/>
                  </a:cubicBezTo>
                  <a:cubicBezTo>
                    <a:pt x="242" y="140"/>
                    <a:pt x="243" y="141"/>
                    <a:pt x="244" y="142"/>
                  </a:cubicBezTo>
                  <a:cubicBezTo>
                    <a:pt x="245" y="144"/>
                    <a:pt x="246" y="145"/>
                    <a:pt x="247" y="146"/>
                  </a:cubicBezTo>
                  <a:cubicBezTo>
                    <a:pt x="250" y="148"/>
                    <a:pt x="254" y="149"/>
                    <a:pt x="257" y="149"/>
                  </a:cubicBezTo>
                  <a:cubicBezTo>
                    <a:pt x="257" y="149"/>
                    <a:pt x="260" y="149"/>
                    <a:pt x="260" y="149"/>
                  </a:cubicBezTo>
                  <a:cubicBezTo>
                    <a:pt x="262" y="149"/>
                    <a:pt x="263" y="149"/>
                    <a:pt x="264" y="149"/>
                  </a:cubicBezTo>
                  <a:cubicBezTo>
                    <a:pt x="265" y="149"/>
                    <a:pt x="267" y="149"/>
                    <a:pt x="268" y="149"/>
                  </a:cubicBezTo>
                  <a:cubicBezTo>
                    <a:pt x="269" y="149"/>
                    <a:pt x="271" y="149"/>
                    <a:pt x="272" y="149"/>
                  </a:cubicBezTo>
                  <a:cubicBezTo>
                    <a:pt x="273" y="148"/>
                    <a:pt x="274" y="148"/>
                    <a:pt x="275" y="148"/>
                  </a:cubicBezTo>
                  <a:cubicBezTo>
                    <a:pt x="276" y="148"/>
                    <a:pt x="277" y="147"/>
                    <a:pt x="278" y="147"/>
                  </a:cubicBezTo>
                  <a:cubicBezTo>
                    <a:pt x="278" y="147"/>
                    <a:pt x="278" y="147"/>
                    <a:pt x="279" y="148"/>
                  </a:cubicBezTo>
                  <a:cubicBezTo>
                    <a:pt x="279" y="148"/>
                    <a:pt x="278" y="148"/>
                    <a:pt x="278" y="148"/>
                  </a:cubicBezTo>
                  <a:cubicBezTo>
                    <a:pt x="277" y="149"/>
                    <a:pt x="277" y="150"/>
                    <a:pt x="276" y="151"/>
                  </a:cubicBezTo>
                  <a:cubicBezTo>
                    <a:pt x="274" y="152"/>
                    <a:pt x="271" y="154"/>
                    <a:pt x="272" y="157"/>
                  </a:cubicBezTo>
                  <a:cubicBezTo>
                    <a:pt x="272" y="157"/>
                    <a:pt x="272" y="159"/>
                    <a:pt x="275" y="159"/>
                  </a:cubicBezTo>
                  <a:cubicBezTo>
                    <a:pt x="275" y="159"/>
                    <a:pt x="275" y="159"/>
                    <a:pt x="275" y="159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8" y="159"/>
                    <a:pt x="281" y="157"/>
                    <a:pt x="284" y="155"/>
                  </a:cubicBezTo>
                  <a:cubicBezTo>
                    <a:pt x="286" y="153"/>
                    <a:pt x="286" y="153"/>
                    <a:pt x="286" y="153"/>
                  </a:cubicBezTo>
                  <a:cubicBezTo>
                    <a:pt x="287" y="152"/>
                    <a:pt x="288" y="151"/>
                    <a:pt x="290" y="150"/>
                  </a:cubicBezTo>
                  <a:cubicBezTo>
                    <a:pt x="291" y="149"/>
                    <a:pt x="292" y="148"/>
                    <a:pt x="293" y="148"/>
                  </a:cubicBezTo>
                  <a:cubicBezTo>
                    <a:pt x="294" y="148"/>
                    <a:pt x="294" y="149"/>
                    <a:pt x="294" y="149"/>
                  </a:cubicBezTo>
                  <a:cubicBezTo>
                    <a:pt x="295" y="150"/>
                    <a:pt x="296" y="151"/>
                    <a:pt x="299" y="151"/>
                  </a:cubicBezTo>
                  <a:cubicBezTo>
                    <a:pt x="299" y="151"/>
                    <a:pt x="300" y="151"/>
                    <a:pt x="300" y="151"/>
                  </a:cubicBezTo>
                  <a:cubicBezTo>
                    <a:pt x="301" y="151"/>
                    <a:pt x="302" y="151"/>
                    <a:pt x="303" y="150"/>
                  </a:cubicBezTo>
                  <a:cubicBezTo>
                    <a:pt x="303" y="150"/>
                    <a:pt x="304" y="150"/>
                    <a:pt x="304" y="150"/>
                  </a:cubicBezTo>
                  <a:cubicBezTo>
                    <a:pt x="305" y="149"/>
                    <a:pt x="306" y="149"/>
                    <a:pt x="306" y="149"/>
                  </a:cubicBezTo>
                  <a:cubicBezTo>
                    <a:pt x="307" y="149"/>
                    <a:pt x="307" y="149"/>
                    <a:pt x="307" y="149"/>
                  </a:cubicBezTo>
                  <a:cubicBezTo>
                    <a:pt x="308" y="149"/>
                    <a:pt x="308" y="149"/>
                    <a:pt x="308" y="149"/>
                  </a:cubicBezTo>
                  <a:cubicBezTo>
                    <a:pt x="308" y="150"/>
                    <a:pt x="308" y="150"/>
                    <a:pt x="307" y="150"/>
                  </a:cubicBezTo>
                  <a:cubicBezTo>
                    <a:pt x="305" y="152"/>
                    <a:pt x="303" y="153"/>
                    <a:pt x="302" y="155"/>
                  </a:cubicBezTo>
                  <a:cubicBezTo>
                    <a:pt x="301" y="156"/>
                    <a:pt x="301" y="156"/>
                    <a:pt x="301" y="156"/>
                  </a:cubicBezTo>
                  <a:cubicBezTo>
                    <a:pt x="300" y="157"/>
                    <a:pt x="298" y="158"/>
                    <a:pt x="297" y="160"/>
                  </a:cubicBezTo>
                  <a:cubicBezTo>
                    <a:pt x="297" y="160"/>
                    <a:pt x="297" y="161"/>
                    <a:pt x="296" y="161"/>
                  </a:cubicBezTo>
                  <a:cubicBezTo>
                    <a:pt x="295" y="162"/>
                    <a:pt x="294" y="162"/>
                    <a:pt x="293" y="164"/>
                  </a:cubicBezTo>
                  <a:cubicBezTo>
                    <a:pt x="292" y="166"/>
                    <a:pt x="293" y="168"/>
                    <a:pt x="294" y="170"/>
                  </a:cubicBezTo>
                  <a:cubicBezTo>
                    <a:pt x="292" y="170"/>
                    <a:pt x="291" y="171"/>
                    <a:pt x="289" y="172"/>
                  </a:cubicBezTo>
                  <a:cubicBezTo>
                    <a:pt x="289" y="172"/>
                    <a:pt x="289" y="172"/>
                    <a:pt x="289" y="172"/>
                  </a:cubicBezTo>
                  <a:cubicBezTo>
                    <a:pt x="288" y="173"/>
                    <a:pt x="286" y="173"/>
                    <a:pt x="285" y="173"/>
                  </a:cubicBezTo>
                  <a:cubicBezTo>
                    <a:pt x="284" y="173"/>
                    <a:pt x="284" y="173"/>
                    <a:pt x="284" y="173"/>
                  </a:cubicBezTo>
                  <a:cubicBezTo>
                    <a:pt x="282" y="173"/>
                    <a:pt x="281" y="173"/>
                    <a:pt x="280" y="174"/>
                  </a:cubicBezTo>
                  <a:cubicBezTo>
                    <a:pt x="279" y="174"/>
                    <a:pt x="278" y="174"/>
                    <a:pt x="277" y="174"/>
                  </a:cubicBezTo>
                  <a:cubicBezTo>
                    <a:pt x="277" y="174"/>
                    <a:pt x="277" y="174"/>
                    <a:pt x="277" y="174"/>
                  </a:cubicBezTo>
                  <a:cubicBezTo>
                    <a:pt x="276" y="174"/>
                    <a:pt x="275" y="174"/>
                    <a:pt x="275" y="173"/>
                  </a:cubicBezTo>
                  <a:cubicBezTo>
                    <a:pt x="273" y="173"/>
                    <a:pt x="272" y="172"/>
                    <a:pt x="270" y="172"/>
                  </a:cubicBezTo>
                  <a:cubicBezTo>
                    <a:pt x="267" y="172"/>
                    <a:pt x="267" y="172"/>
                    <a:pt x="267" y="172"/>
                  </a:cubicBezTo>
                  <a:cubicBezTo>
                    <a:pt x="268" y="175"/>
                    <a:pt x="268" y="175"/>
                    <a:pt x="268" y="175"/>
                  </a:cubicBezTo>
                  <a:cubicBezTo>
                    <a:pt x="268" y="176"/>
                    <a:pt x="268" y="177"/>
                    <a:pt x="268" y="178"/>
                  </a:cubicBezTo>
                  <a:cubicBezTo>
                    <a:pt x="268" y="179"/>
                    <a:pt x="268" y="179"/>
                    <a:pt x="268" y="180"/>
                  </a:cubicBezTo>
                  <a:cubicBezTo>
                    <a:pt x="268" y="180"/>
                    <a:pt x="268" y="181"/>
                    <a:pt x="267" y="182"/>
                  </a:cubicBezTo>
                  <a:cubicBezTo>
                    <a:pt x="267" y="182"/>
                    <a:pt x="266" y="182"/>
                    <a:pt x="266" y="182"/>
                  </a:cubicBezTo>
                  <a:cubicBezTo>
                    <a:pt x="265" y="183"/>
                    <a:pt x="265" y="183"/>
                    <a:pt x="264" y="184"/>
                  </a:cubicBezTo>
                  <a:cubicBezTo>
                    <a:pt x="263" y="184"/>
                    <a:pt x="262" y="185"/>
                    <a:pt x="261" y="185"/>
                  </a:cubicBezTo>
                  <a:cubicBezTo>
                    <a:pt x="261" y="185"/>
                    <a:pt x="260" y="185"/>
                    <a:pt x="260" y="185"/>
                  </a:cubicBezTo>
                  <a:cubicBezTo>
                    <a:pt x="260" y="188"/>
                    <a:pt x="260" y="188"/>
                    <a:pt x="260" y="188"/>
                  </a:cubicBezTo>
                  <a:cubicBezTo>
                    <a:pt x="260" y="188"/>
                    <a:pt x="260" y="188"/>
                    <a:pt x="260" y="188"/>
                  </a:cubicBezTo>
                  <a:cubicBezTo>
                    <a:pt x="260" y="185"/>
                    <a:pt x="260" y="185"/>
                    <a:pt x="260" y="185"/>
                  </a:cubicBezTo>
                  <a:cubicBezTo>
                    <a:pt x="259" y="185"/>
                    <a:pt x="258" y="185"/>
                    <a:pt x="257" y="186"/>
                  </a:cubicBezTo>
                  <a:cubicBezTo>
                    <a:pt x="255" y="186"/>
                    <a:pt x="254" y="188"/>
                    <a:pt x="253" y="189"/>
                  </a:cubicBezTo>
                  <a:cubicBezTo>
                    <a:pt x="252" y="190"/>
                    <a:pt x="252" y="191"/>
                    <a:pt x="251" y="191"/>
                  </a:cubicBezTo>
                  <a:cubicBezTo>
                    <a:pt x="251" y="191"/>
                    <a:pt x="250" y="191"/>
                    <a:pt x="249" y="192"/>
                  </a:cubicBezTo>
                  <a:cubicBezTo>
                    <a:pt x="247" y="192"/>
                    <a:pt x="243" y="193"/>
                    <a:pt x="243" y="197"/>
                  </a:cubicBezTo>
                  <a:cubicBezTo>
                    <a:pt x="243" y="200"/>
                    <a:pt x="244" y="204"/>
                    <a:pt x="252" y="204"/>
                  </a:cubicBezTo>
                  <a:cubicBezTo>
                    <a:pt x="253" y="204"/>
                    <a:pt x="254" y="204"/>
                    <a:pt x="255" y="204"/>
                  </a:cubicBezTo>
                  <a:cubicBezTo>
                    <a:pt x="256" y="204"/>
                    <a:pt x="257" y="204"/>
                    <a:pt x="257" y="204"/>
                  </a:cubicBezTo>
                  <a:cubicBezTo>
                    <a:pt x="256" y="206"/>
                    <a:pt x="257" y="207"/>
                    <a:pt x="257" y="208"/>
                  </a:cubicBezTo>
                  <a:cubicBezTo>
                    <a:pt x="255" y="208"/>
                    <a:pt x="253" y="209"/>
                    <a:pt x="252" y="210"/>
                  </a:cubicBezTo>
                  <a:cubicBezTo>
                    <a:pt x="251" y="211"/>
                    <a:pt x="250" y="212"/>
                    <a:pt x="250" y="213"/>
                  </a:cubicBezTo>
                  <a:cubicBezTo>
                    <a:pt x="247" y="211"/>
                    <a:pt x="243" y="211"/>
                    <a:pt x="242" y="211"/>
                  </a:cubicBezTo>
                  <a:cubicBezTo>
                    <a:pt x="240" y="211"/>
                    <a:pt x="239" y="211"/>
                    <a:pt x="237" y="211"/>
                  </a:cubicBezTo>
                  <a:cubicBezTo>
                    <a:pt x="237" y="211"/>
                    <a:pt x="237" y="211"/>
                    <a:pt x="237" y="211"/>
                  </a:cubicBezTo>
                  <a:cubicBezTo>
                    <a:pt x="236" y="212"/>
                    <a:pt x="235" y="212"/>
                    <a:pt x="234" y="212"/>
                  </a:cubicBezTo>
                  <a:cubicBezTo>
                    <a:pt x="233" y="212"/>
                    <a:pt x="232" y="212"/>
                    <a:pt x="231" y="212"/>
                  </a:cubicBezTo>
                  <a:cubicBezTo>
                    <a:pt x="230" y="212"/>
                    <a:pt x="229" y="212"/>
                    <a:pt x="229" y="212"/>
                  </a:cubicBezTo>
                  <a:cubicBezTo>
                    <a:pt x="228" y="212"/>
                    <a:pt x="227" y="211"/>
                    <a:pt x="225" y="210"/>
                  </a:cubicBezTo>
                  <a:cubicBezTo>
                    <a:pt x="224" y="210"/>
                    <a:pt x="223" y="209"/>
                    <a:pt x="222" y="208"/>
                  </a:cubicBezTo>
                  <a:cubicBezTo>
                    <a:pt x="220" y="208"/>
                    <a:pt x="218" y="208"/>
                    <a:pt x="217" y="208"/>
                  </a:cubicBezTo>
                  <a:cubicBezTo>
                    <a:pt x="215" y="208"/>
                    <a:pt x="214" y="207"/>
                    <a:pt x="213" y="207"/>
                  </a:cubicBezTo>
                  <a:cubicBezTo>
                    <a:pt x="213" y="207"/>
                    <a:pt x="212" y="207"/>
                    <a:pt x="211" y="206"/>
                  </a:cubicBezTo>
                  <a:cubicBezTo>
                    <a:pt x="209" y="205"/>
                    <a:pt x="207" y="204"/>
                    <a:pt x="205" y="204"/>
                  </a:cubicBezTo>
                  <a:cubicBezTo>
                    <a:pt x="205" y="204"/>
                    <a:pt x="204" y="204"/>
                    <a:pt x="204" y="204"/>
                  </a:cubicBezTo>
                  <a:cubicBezTo>
                    <a:pt x="198" y="206"/>
                    <a:pt x="196" y="211"/>
                    <a:pt x="195" y="215"/>
                  </a:cubicBezTo>
                  <a:cubicBezTo>
                    <a:pt x="194" y="217"/>
                    <a:pt x="194" y="218"/>
                    <a:pt x="193" y="219"/>
                  </a:cubicBezTo>
                  <a:cubicBezTo>
                    <a:pt x="191" y="221"/>
                    <a:pt x="189" y="223"/>
                    <a:pt x="188" y="223"/>
                  </a:cubicBezTo>
                  <a:cubicBezTo>
                    <a:pt x="187" y="223"/>
                    <a:pt x="187" y="223"/>
                    <a:pt x="187" y="223"/>
                  </a:cubicBezTo>
                  <a:cubicBezTo>
                    <a:pt x="187" y="222"/>
                    <a:pt x="186" y="221"/>
                    <a:pt x="186" y="219"/>
                  </a:cubicBezTo>
                  <a:cubicBezTo>
                    <a:pt x="186" y="218"/>
                    <a:pt x="186" y="217"/>
                    <a:pt x="186" y="216"/>
                  </a:cubicBezTo>
                  <a:cubicBezTo>
                    <a:pt x="186" y="213"/>
                    <a:pt x="184" y="209"/>
                    <a:pt x="182" y="206"/>
                  </a:cubicBezTo>
                  <a:cubicBezTo>
                    <a:pt x="177" y="202"/>
                    <a:pt x="170" y="201"/>
                    <a:pt x="165" y="200"/>
                  </a:cubicBezTo>
                  <a:cubicBezTo>
                    <a:pt x="164" y="200"/>
                    <a:pt x="164" y="200"/>
                    <a:pt x="164" y="200"/>
                  </a:cubicBezTo>
                  <a:cubicBezTo>
                    <a:pt x="161" y="200"/>
                    <a:pt x="158" y="199"/>
                    <a:pt x="155" y="198"/>
                  </a:cubicBezTo>
                  <a:cubicBezTo>
                    <a:pt x="154" y="198"/>
                    <a:pt x="152" y="197"/>
                    <a:pt x="151" y="197"/>
                  </a:cubicBezTo>
                  <a:cubicBezTo>
                    <a:pt x="148" y="196"/>
                    <a:pt x="144" y="196"/>
                    <a:pt x="141" y="196"/>
                  </a:cubicBezTo>
                  <a:cubicBezTo>
                    <a:pt x="139" y="196"/>
                    <a:pt x="136" y="196"/>
                    <a:pt x="134" y="195"/>
                  </a:cubicBezTo>
                  <a:cubicBezTo>
                    <a:pt x="133" y="195"/>
                    <a:pt x="131" y="194"/>
                    <a:pt x="129" y="193"/>
                  </a:cubicBezTo>
                  <a:cubicBezTo>
                    <a:pt x="127" y="192"/>
                    <a:pt x="124" y="191"/>
                    <a:pt x="120" y="191"/>
                  </a:cubicBezTo>
                  <a:cubicBezTo>
                    <a:pt x="120" y="191"/>
                    <a:pt x="119" y="191"/>
                    <a:pt x="119" y="191"/>
                  </a:cubicBezTo>
                  <a:cubicBezTo>
                    <a:pt x="117" y="191"/>
                    <a:pt x="114" y="191"/>
                    <a:pt x="112" y="194"/>
                  </a:cubicBezTo>
                  <a:cubicBezTo>
                    <a:pt x="111" y="197"/>
                    <a:pt x="113" y="200"/>
                    <a:pt x="115" y="202"/>
                  </a:cubicBezTo>
                  <a:cubicBezTo>
                    <a:pt x="115" y="202"/>
                    <a:pt x="116" y="203"/>
                    <a:pt x="116" y="203"/>
                  </a:cubicBezTo>
                  <a:cubicBezTo>
                    <a:pt x="115" y="203"/>
                    <a:pt x="115" y="203"/>
                    <a:pt x="114" y="203"/>
                  </a:cubicBezTo>
                  <a:cubicBezTo>
                    <a:pt x="113" y="203"/>
                    <a:pt x="112" y="204"/>
                    <a:pt x="112" y="204"/>
                  </a:cubicBezTo>
                  <a:cubicBezTo>
                    <a:pt x="110" y="204"/>
                    <a:pt x="108" y="204"/>
                    <a:pt x="107" y="205"/>
                  </a:cubicBezTo>
                  <a:cubicBezTo>
                    <a:pt x="107" y="203"/>
                    <a:pt x="106" y="202"/>
                    <a:pt x="104" y="201"/>
                  </a:cubicBezTo>
                  <a:cubicBezTo>
                    <a:pt x="102" y="199"/>
                    <a:pt x="99" y="198"/>
                    <a:pt x="95" y="198"/>
                  </a:cubicBezTo>
                  <a:cubicBezTo>
                    <a:pt x="92" y="198"/>
                    <a:pt x="89" y="198"/>
                    <a:pt x="87" y="199"/>
                  </a:cubicBezTo>
                  <a:cubicBezTo>
                    <a:pt x="81" y="202"/>
                    <a:pt x="79" y="206"/>
                    <a:pt x="79" y="211"/>
                  </a:cubicBezTo>
                  <a:cubicBezTo>
                    <a:pt x="79" y="212"/>
                    <a:pt x="80" y="213"/>
                    <a:pt x="80" y="214"/>
                  </a:cubicBezTo>
                  <a:cubicBezTo>
                    <a:pt x="81" y="216"/>
                    <a:pt x="81" y="217"/>
                    <a:pt x="81" y="217"/>
                  </a:cubicBezTo>
                  <a:cubicBezTo>
                    <a:pt x="80" y="219"/>
                    <a:pt x="79" y="221"/>
                    <a:pt x="78" y="222"/>
                  </a:cubicBezTo>
                  <a:cubicBezTo>
                    <a:pt x="77" y="224"/>
                    <a:pt x="76" y="226"/>
                    <a:pt x="75" y="229"/>
                  </a:cubicBezTo>
                  <a:cubicBezTo>
                    <a:pt x="75" y="230"/>
                    <a:pt x="74" y="235"/>
                    <a:pt x="76" y="238"/>
                  </a:cubicBezTo>
                  <a:cubicBezTo>
                    <a:pt x="77" y="240"/>
                    <a:pt x="78" y="240"/>
                    <a:pt x="80" y="240"/>
                  </a:cubicBezTo>
                  <a:cubicBezTo>
                    <a:pt x="80" y="240"/>
                    <a:pt x="80" y="240"/>
                    <a:pt x="80" y="240"/>
                  </a:cubicBezTo>
                  <a:cubicBezTo>
                    <a:pt x="81" y="240"/>
                    <a:pt x="82" y="240"/>
                    <a:pt x="83" y="239"/>
                  </a:cubicBezTo>
                  <a:cubicBezTo>
                    <a:pt x="85" y="238"/>
                    <a:pt x="85" y="235"/>
                    <a:pt x="86" y="232"/>
                  </a:cubicBezTo>
                  <a:cubicBezTo>
                    <a:pt x="86" y="231"/>
                    <a:pt x="86" y="230"/>
                    <a:pt x="86" y="230"/>
                  </a:cubicBezTo>
                  <a:cubicBezTo>
                    <a:pt x="87" y="229"/>
                    <a:pt x="87" y="228"/>
                    <a:pt x="87" y="227"/>
                  </a:cubicBezTo>
                  <a:cubicBezTo>
                    <a:pt x="88" y="225"/>
                    <a:pt x="89" y="224"/>
                    <a:pt x="90" y="222"/>
                  </a:cubicBezTo>
                  <a:cubicBezTo>
                    <a:pt x="90" y="221"/>
                    <a:pt x="91" y="221"/>
                    <a:pt x="91" y="220"/>
                  </a:cubicBezTo>
                  <a:cubicBezTo>
                    <a:pt x="92" y="220"/>
                    <a:pt x="92" y="220"/>
                    <a:pt x="92" y="219"/>
                  </a:cubicBezTo>
                  <a:cubicBezTo>
                    <a:pt x="93" y="219"/>
                    <a:pt x="93" y="218"/>
                    <a:pt x="93" y="218"/>
                  </a:cubicBezTo>
                  <a:cubicBezTo>
                    <a:pt x="94" y="217"/>
                    <a:pt x="94" y="216"/>
                    <a:pt x="95" y="216"/>
                  </a:cubicBezTo>
                  <a:cubicBezTo>
                    <a:pt x="95" y="214"/>
                    <a:pt x="95" y="214"/>
                    <a:pt x="96" y="214"/>
                  </a:cubicBezTo>
                  <a:cubicBezTo>
                    <a:pt x="97" y="214"/>
                    <a:pt x="97" y="214"/>
                    <a:pt x="97" y="214"/>
                  </a:cubicBezTo>
                  <a:cubicBezTo>
                    <a:pt x="98" y="214"/>
                    <a:pt x="98" y="214"/>
                    <a:pt x="99" y="215"/>
                  </a:cubicBezTo>
                  <a:cubicBezTo>
                    <a:pt x="100" y="215"/>
                    <a:pt x="100" y="215"/>
                    <a:pt x="101" y="215"/>
                  </a:cubicBezTo>
                  <a:cubicBezTo>
                    <a:pt x="101" y="216"/>
                    <a:pt x="100" y="216"/>
                    <a:pt x="99" y="217"/>
                  </a:cubicBezTo>
                  <a:cubicBezTo>
                    <a:pt x="97" y="219"/>
                    <a:pt x="95" y="222"/>
                    <a:pt x="96" y="228"/>
                  </a:cubicBezTo>
                  <a:cubicBezTo>
                    <a:pt x="97" y="234"/>
                    <a:pt x="97" y="235"/>
                    <a:pt x="92" y="236"/>
                  </a:cubicBezTo>
                  <a:cubicBezTo>
                    <a:pt x="89" y="237"/>
                    <a:pt x="89" y="237"/>
                    <a:pt x="89" y="237"/>
                  </a:cubicBezTo>
                  <a:cubicBezTo>
                    <a:pt x="90" y="240"/>
                    <a:pt x="90" y="240"/>
                    <a:pt x="90" y="240"/>
                  </a:cubicBezTo>
                  <a:cubicBezTo>
                    <a:pt x="92" y="243"/>
                    <a:pt x="95" y="246"/>
                    <a:pt x="99" y="246"/>
                  </a:cubicBezTo>
                  <a:cubicBezTo>
                    <a:pt x="99" y="246"/>
                    <a:pt x="100" y="246"/>
                    <a:pt x="101" y="246"/>
                  </a:cubicBezTo>
                  <a:cubicBezTo>
                    <a:pt x="99" y="251"/>
                    <a:pt x="101" y="254"/>
                    <a:pt x="104" y="258"/>
                  </a:cubicBezTo>
                  <a:cubicBezTo>
                    <a:pt x="108" y="262"/>
                    <a:pt x="109" y="264"/>
                    <a:pt x="110" y="266"/>
                  </a:cubicBezTo>
                  <a:cubicBezTo>
                    <a:pt x="110" y="266"/>
                    <a:pt x="110" y="266"/>
                    <a:pt x="110" y="266"/>
                  </a:cubicBezTo>
                  <a:cubicBezTo>
                    <a:pt x="109" y="265"/>
                    <a:pt x="108" y="265"/>
                    <a:pt x="107" y="265"/>
                  </a:cubicBezTo>
                  <a:cubicBezTo>
                    <a:pt x="106" y="265"/>
                    <a:pt x="105" y="265"/>
                    <a:pt x="104" y="265"/>
                  </a:cubicBezTo>
                  <a:cubicBezTo>
                    <a:pt x="103" y="264"/>
                    <a:pt x="102" y="264"/>
                    <a:pt x="101" y="264"/>
                  </a:cubicBezTo>
                  <a:cubicBezTo>
                    <a:pt x="99" y="263"/>
                    <a:pt x="99" y="263"/>
                    <a:pt x="99" y="263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97" y="263"/>
                    <a:pt x="97" y="263"/>
                    <a:pt x="97" y="262"/>
                  </a:cubicBezTo>
                  <a:cubicBezTo>
                    <a:pt x="97" y="262"/>
                    <a:pt x="97" y="261"/>
                    <a:pt x="97" y="260"/>
                  </a:cubicBezTo>
                  <a:cubicBezTo>
                    <a:pt x="97" y="259"/>
                    <a:pt x="97" y="258"/>
                    <a:pt x="97" y="256"/>
                  </a:cubicBezTo>
                  <a:cubicBezTo>
                    <a:pt x="96" y="252"/>
                    <a:pt x="93" y="251"/>
                    <a:pt x="91" y="251"/>
                  </a:cubicBezTo>
                  <a:cubicBezTo>
                    <a:pt x="90" y="251"/>
                    <a:pt x="88" y="252"/>
                    <a:pt x="87" y="252"/>
                  </a:cubicBezTo>
                  <a:cubicBezTo>
                    <a:pt x="86" y="253"/>
                    <a:pt x="85" y="253"/>
                    <a:pt x="84" y="253"/>
                  </a:cubicBezTo>
                  <a:cubicBezTo>
                    <a:pt x="84" y="253"/>
                    <a:pt x="84" y="253"/>
                    <a:pt x="83" y="253"/>
                  </a:cubicBezTo>
                  <a:cubicBezTo>
                    <a:pt x="82" y="253"/>
                    <a:pt x="80" y="253"/>
                    <a:pt x="79" y="253"/>
                  </a:cubicBezTo>
                  <a:cubicBezTo>
                    <a:pt x="77" y="252"/>
                    <a:pt x="75" y="252"/>
                    <a:pt x="73" y="252"/>
                  </a:cubicBezTo>
                  <a:cubicBezTo>
                    <a:pt x="73" y="252"/>
                    <a:pt x="63" y="252"/>
                    <a:pt x="61" y="257"/>
                  </a:cubicBezTo>
                  <a:cubicBezTo>
                    <a:pt x="60" y="259"/>
                    <a:pt x="60" y="261"/>
                    <a:pt x="61" y="261"/>
                  </a:cubicBezTo>
                  <a:cubicBezTo>
                    <a:pt x="62" y="264"/>
                    <a:pt x="65" y="264"/>
                    <a:pt x="68" y="264"/>
                  </a:cubicBezTo>
                  <a:cubicBezTo>
                    <a:pt x="68" y="264"/>
                    <a:pt x="69" y="264"/>
                    <a:pt x="69" y="264"/>
                  </a:cubicBezTo>
                  <a:cubicBezTo>
                    <a:pt x="70" y="264"/>
                    <a:pt x="71" y="264"/>
                    <a:pt x="73" y="264"/>
                  </a:cubicBezTo>
                  <a:cubicBezTo>
                    <a:pt x="74" y="263"/>
                    <a:pt x="75" y="263"/>
                    <a:pt x="76" y="263"/>
                  </a:cubicBezTo>
                  <a:cubicBezTo>
                    <a:pt x="77" y="263"/>
                    <a:pt x="78" y="263"/>
                    <a:pt x="78" y="263"/>
                  </a:cubicBezTo>
                  <a:cubicBezTo>
                    <a:pt x="79" y="264"/>
                    <a:pt x="80" y="264"/>
                    <a:pt x="80" y="264"/>
                  </a:cubicBezTo>
                  <a:cubicBezTo>
                    <a:pt x="80" y="264"/>
                    <a:pt x="80" y="264"/>
                    <a:pt x="80" y="264"/>
                  </a:cubicBezTo>
                  <a:cubicBezTo>
                    <a:pt x="80" y="265"/>
                    <a:pt x="80" y="265"/>
                    <a:pt x="79" y="266"/>
                  </a:cubicBezTo>
                  <a:cubicBezTo>
                    <a:pt x="78" y="267"/>
                    <a:pt x="78" y="270"/>
                    <a:pt x="79" y="272"/>
                  </a:cubicBezTo>
                  <a:cubicBezTo>
                    <a:pt x="80" y="274"/>
                    <a:pt x="82" y="274"/>
                    <a:pt x="83" y="275"/>
                  </a:cubicBezTo>
                  <a:cubicBezTo>
                    <a:pt x="83" y="275"/>
                    <a:pt x="84" y="275"/>
                    <a:pt x="84" y="276"/>
                  </a:cubicBezTo>
                  <a:cubicBezTo>
                    <a:pt x="85" y="276"/>
                    <a:pt x="86" y="277"/>
                    <a:pt x="87" y="278"/>
                  </a:cubicBezTo>
                  <a:cubicBezTo>
                    <a:pt x="88" y="279"/>
                    <a:pt x="90" y="281"/>
                    <a:pt x="92" y="282"/>
                  </a:cubicBezTo>
                  <a:cubicBezTo>
                    <a:pt x="94" y="283"/>
                    <a:pt x="94" y="283"/>
                    <a:pt x="94" y="283"/>
                  </a:cubicBezTo>
                  <a:cubicBezTo>
                    <a:pt x="96" y="284"/>
                    <a:pt x="98" y="285"/>
                    <a:pt x="101" y="285"/>
                  </a:cubicBezTo>
                  <a:cubicBezTo>
                    <a:pt x="101" y="285"/>
                    <a:pt x="101" y="285"/>
                    <a:pt x="102" y="285"/>
                  </a:cubicBezTo>
                  <a:cubicBezTo>
                    <a:pt x="105" y="285"/>
                    <a:pt x="108" y="284"/>
                    <a:pt x="111" y="283"/>
                  </a:cubicBezTo>
                  <a:cubicBezTo>
                    <a:pt x="112" y="282"/>
                    <a:pt x="114" y="281"/>
                    <a:pt x="116" y="281"/>
                  </a:cubicBezTo>
                  <a:cubicBezTo>
                    <a:pt x="117" y="280"/>
                    <a:pt x="118" y="280"/>
                    <a:pt x="120" y="280"/>
                  </a:cubicBezTo>
                  <a:cubicBezTo>
                    <a:pt x="122" y="280"/>
                    <a:pt x="124" y="281"/>
                    <a:pt x="126" y="281"/>
                  </a:cubicBezTo>
                  <a:cubicBezTo>
                    <a:pt x="127" y="281"/>
                    <a:pt x="129" y="281"/>
                    <a:pt x="130" y="281"/>
                  </a:cubicBezTo>
                  <a:cubicBezTo>
                    <a:pt x="133" y="281"/>
                    <a:pt x="134" y="282"/>
                    <a:pt x="134" y="282"/>
                  </a:cubicBezTo>
                  <a:cubicBezTo>
                    <a:pt x="134" y="282"/>
                    <a:pt x="134" y="283"/>
                    <a:pt x="133" y="284"/>
                  </a:cubicBezTo>
                  <a:cubicBezTo>
                    <a:pt x="130" y="288"/>
                    <a:pt x="128" y="291"/>
                    <a:pt x="129" y="294"/>
                  </a:cubicBezTo>
                  <a:cubicBezTo>
                    <a:pt x="129" y="296"/>
                    <a:pt x="129" y="297"/>
                    <a:pt x="131" y="299"/>
                  </a:cubicBezTo>
                  <a:cubicBezTo>
                    <a:pt x="129" y="300"/>
                    <a:pt x="127" y="300"/>
                    <a:pt x="125" y="300"/>
                  </a:cubicBezTo>
                  <a:cubicBezTo>
                    <a:pt x="123" y="300"/>
                    <a:pt x="121" y="300"/>
                    <a:pt x="119" y="299"/>
                  </a:cubicBezTo>
                  <a:cubicBezTo>
                    <a:pt x="117" y="299"/>
                    <a:pt x="114" y="299"/>
                    <a:pt x="111" y="299"/>
                  </a:cubicBezTo>
                  <a:cubicBezTo>
                    <a:pt x="111" y="299"/>
                    <a:pt x="110" y="299"/>
                    <a:pt x="109" y="299"/>
                  </a:cubicBezTo>
                  <a:cubicBezTo>
                    <a:pt x="103" y="299"/>
                    <a:pt x="99" y="301"/>
                    <a:pt x="96" y="305"/>
                  </a:cubicBezTo>
                  <a:cubicBezTo>
                    <a:pt x="92" y="310"/>
                    <a:pt x="91" y="316"/>
                    <a:pt x="92" y="322"/>
                  </a:cubicBezTo>
                  <a:cubicBezTo>
                    <a:pt x="92" y="327"/>
                    <a:pt x="96" y="328"/>
                    <a:pt x="99" y="330"/>
                  </a:cubicBezTo>
                  <a:cubicBezTo>
                    <a:pt x="100" y="330"/>
                    <a:pt x="101" y="331"/>
                    <a:pt x="102" y="331"/>
                  </a:cubicBezTo>
                  <a:cubicBezTo>
                    <a:pt x="101" y="331"/>
                    <a:pt x="99" y="332"/>
                    <a:pt x="94" y="332"/>
                  </a:cubicBezTo>
                  <a:cubicBezTo>
                    <a:pt x="93" y="332"/>
                    <a:pt x="91" y="332"/>
                    <a:pt x="89" y="331"/>
                  </a:cubicBezTo>
                  <a:cubicBezTo>
                    <a:pt x="87" y="330"/>
                    <a:pt x="85" y="329"/>
                    <a:pt x="83" y="329"/>
                  </a:cubicBezTo>
                  <a:cubicBezTo>
                    <a:pt x="82" y="329"/>
                    <a:pt x="81" y="330"/>
                    <a:pt x="80" y="330"/>
                  </a:cubicBezTo>
                  <a:cubicBezTo>
                    <a:pt x="78" y="331"/>
                    <a:pt x="77" y="332"/>
                    <a:pt x="76" y="334"/>
                  </a:cubicBezTo>
                  <a:cubicBezTo>
                    <a:pt x="76" y="336"/>
                    <a:pt x="77" y="338"/>
                    <a:pt x="78" y="339"/>
                  </a:cubicBezTo>
                  <a:cubicBezTo>
                    <a:pt x="76" y="338"/>
                    <a:pt x="75" y="338"/>
                    <a:pt x="74" y="338"/>
                  </a:cubicBezTo>
                  <a:cubicBezTo>
                    <a:pt x="73" y="338"/>
                    <a:pt x="72" y="337"/>
                    <a:pt x="69" y="337"/>
                  </a:cubicBezTo>
                  <a:cubicBezTo>
                    <a:pt x="64" y="337"/>
                    <a:pt x="61" y="338"/>
                    <a:pt x="59" y="340"/>
                  </a:cubicBezTo>
                  <a:cubicBezTo>
                    <a:pt x="59" y="341"/>
                    <a:pt x="58" y="343"/>
                    <a:pt x="58" y="345"/>
                  </a:cubicBezTo>
                  <a:cubicBezTo>
                    <a:pt x="59" y="348"/>
                    <a:pt x="59" y="348"/>
                    <a:pt x="59" y="348"/>
                  </a:cubicBezTo>
                  <a:cubicBezTo>
                    <a:pt x="61" y="348"/>
                    <a:pt x="61" y="348"/>
                    <a:pt x="61" y="348"/>
                  </a:cubicBezTo>
                  <a:cubicBezTo>
                    <a:pt x="63" y="348"/>
                    <a:pt x="64" y="349"/>
                    <a:pt x="66" y="352"/>
                  </a:cubicBezTo>
                  <a:cubicBezTo>
                    <a:pt x="66" y="353"/>
                    <a:pt x="67" y="354"/>
                    <a:pt x="68" y="355"/>
                  </a:cubicBezTo>
                  <a:cubicBezTo>
                    <a:pt x="68" y="356"/>
                    <a:pt x="69" y="356"/>
                    <a:pt x="69" y="356"/>
                  </a:cubicBezTo>
                  <a:cubicBezTo>
                    <a:pt x="70" y="357"/>
                    <a:pt x="72" y="359"/>
                    <a:pt x="72" y="359"/>
                  </a:cubicBezTo>
                  <a:cubicBezTo>
                    <a:pt x="72" y="360"/>
                    <a:pt x="71" y="360"/>
                    <a:pt x="71" y="360"/>
                  </a:cubicBezTo>
                  <a:cubicBezTo>
                    <a:pt x="71" y="361"/>
                    <a:pt x="69" y="361"/>
                    <a:pt x="68" y="361"/>
                  </a:cubicBezTo>
                  <a:cubicBezTo>
                    <a:pt x="67" y="361"/>
                    <a:pt x="67" y="361"/>
                    <a:pt x="67" y="361"/>
                  </a:cubicBezTo>
                  <a:cubicBezTo>
                    <a:pt x="65" y="361"/>
                    <a:pt x="61" y="361"/>
                    <a:pt x="59" y="365"/>
                  </a:cubicBezTo>
                  <a:cubicBezTo>
                    <a:pt x="58" y="367"/>
                    <a:pt x="58" y="369"/>
                    <a:pt x="59" y="370"/>
                  </a:cubicBezTo>
                  <a:cubicBezTo>
                    <a:pt x="60" y="372"/>
                    <a:pt x="62" y="372"/>
                    <a:pt x="64" y="372"/>
                  </a:cubicBezTo>
                  <a:cubicBezTo>
                    <a:pt x="65" y="372"/>
                    <a:pt x="67" y="372"/>
                    <a:pt x="68" y="371"/>
                  </a:cubicBezTo>
                  <a:cubicBezTo>
                    <a:pt x="69" y="371"/>
                    <a:pt x="70" y="371"/>
                    <a:pt x="71" y="371"/>
                  </a:cubicBezTo>
                  <a:cubicBezTo>
                    <a:pt x="71" y="371"/>
                    <a:pt x="71" y="371"/>
                    <a:pt x="71" y="371"/>
                  </a:cubicBezTo>
                  <a:cubicBezTo>
                    <a:pt x="73" y="372"/>
                    <a:pt x="73" y="372"/>
                    <a:pt x="75" y="374"/>
                  </a:cubicBezTo>
                  <a:cubicBezTo>
                    <a:pt x="76" y="376"/>
                    <a:pt x="77" y="377"/>
                    <a:pt x="80" y="379"/>
                  </a:cubicBezTo>
                  <a:cubicBezTo>
                    <a:pt x="82" y="379"/>
                    <a:pt x="85" y="380"/>
                    <a:pt x="87" y="380"/>
                  </a:cubicBezTo>
                  <a:cubicBezTo>
                    <a:pt x="88" y="380"/>
                    <a:pt x="88" y="380"/>
                    <a:pt x="89" y="380"/>
                  </a:cubicBezTo>
                  <a:cubicBezTo>
                    <a:pt x="92" y="379"/>
                    <a:pt x="93" y="377"/>
                    <a:pt x="93" y="376"/>
                  </a:cubicBezTo>
                  <a:cubicBezTo>
                    <a:pt x="94" y="375"/>
                    <a:pt x="94" y="375"/>
                    <a:pt x="94" y="374"/>
                  </a:cubicBezTo>
                  <a:cubicBezTo>
                    <a:pt x="95" y="374"/>
                    <a:pt x="95" y="373"/>
                    <a:pt x="97" y="373"/>
                  </a:cubicBezTo>
                  <a:cubicBezTo>
                    <a:pt x="99" y="373"/>
                    <a:pt x="102" y="375"/>
                    <a:pt x="102" y="377"/>
                  </a:cubicBezTo>
                  <a:cubicBezTo>
                    <a:pt x="102" y="377"/>
                    <a:pt x="101" y="378"/>
                    <a:pt x="99" y="379"/>
                  </a:cubicBezTo>
                  <a:cubicBezTo>
                    <a:pt x="98" y="379"/>
                    <a:pt x="98" y="380"/>
                    <a:pt x="97" y="380"/>
                  </a:cubicBezTo>
                  <a:cubicBezTo>
                    <a:pt x="93" y="381"/>
                    <a:pt x="88" y="382"/>
                    <a:pt x="87" y="386"/>
                  </a:cubicBezTo>
                  <a:cubicBezTo>
                    <a:pt x="87" y="388"/>
                    <a:pt x="88" y="389"/>
                    <a:pt x="91" y="391"/>
                  </a:cubicBezTo>
                  <a:cubicBezTo>
                    <a:pt x="92" y="392"/>
                    <a:pt x="93" y="392"/>
                    <a:pt x="94" y="392"/>
                  </a:cubicBezTo>
                  <a:cubicBezTo>
                    <a:pt x="95" y="392"/>
                    <a:pt x="95" y="392"/>
                    <a:pt x="96" y="392"/>
                  </a:cubicBezTo>
                  <a:cubicBezTo>
                    <a:pt x="96" y="392"/>
                    <a:pt x="96" y="392"/>
                    <a:pt x="97" y="392"/>
                  </a:cubicBezTo>
                  <a:cubicBezTo>
                    <a:pt x="97" y="392"/>
                    <a:pt x="97" y="392"/>
                    <a:pt x="97" y="392"/>
                  </a:cubicBezTo>
                  <a:cubicBezTo>
                    <a:pt x="98" y="392"/>
                    <a:pt x="98" y="392"/>
                    <a:pt x="99" y="393"/>
                  </a:cubicBezTo>
                  <a:cubicBezTo>
                    <a:pt x="99" y="393"/>
                    <a:pt x="99" y="394"/>
                    <a:pt x="100" y="394"/>
                  </a:cubicBezTo>
                  <a:cubicBezTo>
                    <a:pt x="101" y="396"/>
                    <a:pt x="103" y="397"/>
                    <a:pt x="106" y="397"/>
                  </a:cubicBezTo>
                  <a:cubicBezTo>
                    <a:pt x="107" y="397"/>
                    <a:pt x="109" y="397"/>
                    <a:pt x="111" y="395"/>
                  </a:cubicBezTo>
                  <a:cubicBezTo>
                    <a:pt x="114" y="393"/>
                    <a:pt x="115" y="391"/>
                    <a:pt x="116" y="389"/>
                  </a:cubicBezTo>
                  <a:cubicBezTo>
                    <a:pt x="117" y="388"/>
                    <a:pt x="117" y="388"/>
                    <a:pt x="117" y="387"/>
                  </a:cubicBezTo>
                  <a:cubicBezTo>
                    <a:pt x="118" y="386"/>
                    <a:pt x="118" y="386"/>
                    <a:pt x="119" y="385"/>
                  </a:cubicBezTo>
                  <a:cubicBezTo>
                    <a:pt x="118" y="386"/>
                    <a:pt x="118" y="386"/>
                    <a:pt x="118" y="386"/>
                  </a:cubicBezTo>
                  <a:cubicBezTo>
                    <a:pt x="118" y="387"/>
                    <a:pt x="118" y="389"/>
                    <a:pt x="120" y="391"/>
                  </a:cubicBezTo>
                  <a:cubicBezTo>
                    <a:pt x="121" y="391"/>
                    <a:pt x="122" y="392"/>
                    <a:pt x="124" y="392"/>
                  </a:cubicBezTo>
                  <a:cubicBezTo>
                    <a:pt x="124" y="392"/>
                    <a:pt x="125" y="392"/>
                    <a:pt x="125" y="392"/>
                  </a:cubicBezTo>
                  <a:cubicBezTo>
                    <a:pt x="125" y="392"/>
                    <a:pt x="124" y="393"/>
                    <a:pt x="124" y="393"/>
                  </a:cubicBezTo>
                  <a:cubicBezTo>
                    <a:pt x="123" y="394"/>
                    <a:pt x="121" y="395"/>
                    <a:pt x="121" y="396"/>
                  </a:cubicBezTo>
                  <a:cubicBezTo>
                    <a:pt x="121" y="396"/>
                    <a:pt x="120" y="397"/>
                    <a:pt x="120" y="397"/>
                  </a:cubicBezTo>
                  <a:cubicBezTo>
                    <a:pt x="119" y="396"/>
                    <a:pt x="118" y="395"/>
                    <a:pt x="117" y="395"/>
                  </a:cubicBezTo>
                  <a:cubicBezTo>
                    <a:pt x="116" y="395"/>
                    <a:pt x="116" y="395"/>
                    <a:pt x="116" y="395"/>
                  </a:cubicBezTo>
                  <a:cubicBezTo>
                    <a:pt x="116" y="395"/>
                    <a:pt x="116" y="395"/>
                    <a:pt x="116" y="395"/>
                  </a:cubicBezTo>
                  <a:cubicBezTo>
                    <a:pt x="113" y="395"/>
                    <a:pt x="112" y="397"/>
                    <a:pt x="111" y="399"/>
                  </a:cubicBezTo>
                  <a:cubicBezTo>
                    <a:pt x="111" y="400"/>
                    <a:pt x="110" y="401"/>
                    <a:pt x="109" y="401"/>
                  </a:cubicBezTo>
                  <a:cubicBezTo>
                    <a:pt x="108" y="402"/>
                    <a:pt x="108" y="402"/>
                    <a:pt x="108" y="402"/>
                  </a:cubicBezTo>
                  <a:cubicBezTo>
                    <a:pt x="108" y="404"/>
                    <a:pt x="108" y="404"/>
                    <a:pt x="108" y="404"/>
                  </a:cubicBezTo>
                  <a:cubicBezTo>
                    <a:pt x="108" y="405"/>
                    <a:pt x="108" y="407"/>
                    <a:pt x="108" y="409"/>
                  </a:cubicBezTo>
                  <a:cubicBezTo>
                    <a:pt x="108" y="411"/>
                    <a:pt x="108" y="411"/>
                    <a:pt x="108" y="411"/>
                  </a:cubicBezTo>
                  <a:cubicBezTo>
                    <a:pt x="110" y="412"/>
                    <a:pt x="110" y="412"/>
                    <a:pt x="110" y="412"/>
                  </a:cubicBezTo>
                  <a:cubicBezTo>
                    <a:pt x="111" y="412"/>
                    <a:pt x="112" y="412"/>
                    <a:pt x="113" y="412"/>
                  </a:cubicBezTo>
                  <a:cubicBezTo>
                    <a:pt x="113" y="414"/>
                    <a:pt x="115" y="414"/>
                    <a:pt x="116" y="414"/>
                  </a:cubicBezTo>
                  <a:cubicBezTo>
                    <a:pt x="119" y="414"/>
                    <a:pt x="121" y="411"/>
                    <a:pt x="122" y="411"/>
                  </a:cubicBezTo>
                  <a:cubicBezTo>
                    <a:pt x="122" y="410"/>
                    <a:pt x="122" y="410"/>
                    <a:pt x="122" y="409"/>
                  </a:cubicBezTo>
                  <a:cubicBezTo>
                    <a:pt x="127" y="409"/>
                    <a:pt x="127" y="409"/>
                    <a:pt x="127" y="409"/>
                  </a:cubicBezTo>
                  <a:cubicBezTo>
                    <a:pt x="128" y="409"/>
                    <a:pt x="129" y="410"/>
                    <a:pt x="130" y="411"/>
                  </a:cubicBezTo>
                  <a:cubicBezTo>
                    <a:pt x="131" y="412"/>
                    <a:pt x="132" y="413"/>
                    <a:pt x="135" y="414"/>
                  </a:cubicBezTo>
                  <a:cubicBezTo>
                    <a:pt x="136" y="415"/>
                    <a:pt x="138" y="415"/>
                    <a:pt x="140" y="415"/>
                  </a:cubicBezTo>
                  <a:cubicBezTo>
                    <a:pt x="142" y="415"/>
                    <a:pt x="144" y="415"/>
                    <a:pt x="146" y="415"/>
                  </a:cubicBezTo>
                  <a:cubicBezTo>
                    <a:pt x="148" y="414"/>
                    <a:pt x="150" y="414"/>
                    <a:pt x="151" y="414"/>
                  </a:cubicBezTo>
                  <a:cubicBezTo>
                    <a:pt x="154" y="414"/>
                    <a:pt x="156" y="414"/>
                    <a:pt x="158" y="413"/>
                  </a:cubicBezTo>
                  <a:cubicBezTo>
                    <a:pt x="160" y="413"/>
                    <a:pt x="162" y="413"/>
                    <a:pt x="164" y="413"/>
                  </a:cubicBezTo>
                  <a:cubicBezTo>
                    <a:pt x="164" y="413"/>
                    <a:pt x="165" y="413"/>
                    <a:pt x="165" y="413"/>
                  </a:cubicBezTo>
                  <a:cubicBezTo>
                    <a:pt x="166" y="413"/>
                    <a:pt x="167" y="413"/>
                    <a:pt x="168" y="413"/>
                  </a:cubicBezTo>
                  <a:cubicBezTo>
                    <a:pt x="169" y="413"/>
                    <a:pt x="170" y="413"/>
                    <a:pt x="171" y="413"/>
                  </a:cubicBezTo>
                  <a:cubicBezTo>
                    <a:pt x="173" y="413"/>
                    <a:pt x="174" y="413"/>
                    <a:pt x="176" y="413"/>
                  </a:cubicBezTo>
                  <a:cubicBezTo>
                    <a:pt x="178" y="412"/>
                    <a:pt x="180" y="412"/>
                    <a:pt x="182" y="411"/>
                  </a:cubicBezTo>
                  <a:cubicBezTo>
                    <a:pt x="185" y="410"/>
                    <a:pt x="188" y="409"/>
                    <a:pt x="190" y="409"/>
                  </a:cubicBezTo>
                  <a:cubicBezTo>
                    <a:pt x="190" y="409"/>
                    <a:pt x="191" y="409"/>
                    <a:pt x="191" y="409"/>
                  </a:cubicBezTo>
                  <a:cubicBezTo>
                    <a:pt x="192" y="409"/>
                    <a:pt x="192" y="409"/>
                    <a:pt x="192" y="409"/>
                  </a:cubicBezTo>
                  <a:cubicBezTo>
                    <a:pt x="192" y="409"/>
                    <a:pt x="192" y="409"/>
                    <a:pt x="192" y="409"/>
                  </a:cubicBezTo>
                  <a:cubicBezTo>
                    <a:pt x="193" y="410"/>
                    <a:pt x="193" y="411"/>
                    <a:pt x="193" y="411"/>
                  </a:cubicBezTo>
                  <a:cubicBezTo>
                    <a:pt x="192" y="413"/>
                    <a:pt x="192" y="415"/>
                    <a:pt x="193" y="416"/>
                  </a:cubicBezTo>
                  <a:cubicBezTo>
                    <a:pt x="194" y="419"/>
                    <a:pt x="196" y="420"/>
                    <a:pt x="197" y="421"/>
                  </a:cubicBezTo>
                  <a:cubicBezTo>
                    <a:pt x="199" y="422"/>
                    <a:pt x="199" y="422"/>
                    <a:pt x="199" y="423"/>
                  </a:cubicBezTo>
                  <a:cubicBezTo>
                    <a:pt x="199" y="425"/>
                    <a:pt x="196" y="426"/>
                    <a:pt x="187" y="426"/>
                  </a:cubicBezTo>
                  <a:cubicBezTo>
                    <a:pt x="186" y="426"/>
                    <a:pt x="184" y="426"/>
                    <a:pt x="183" y="426"/>
                  </a:cubicBezTo>
                  <a:cubicBezTo>
                    <a:pt x="179" y="426"/>
                    <a:pt x="179" y="426"/>
                    <a:pt x="179" y="426"/>
                  </a:cubicBezTo>
                  <a:cubicBezTo>
                    <a:pt x="179" y="428"/>
                    <a:pt x="179" y="428"/>
                    <a:pt x="179" y="428"/>
                  </a:cubicBezTo>
                  <a:cubicBezTo>
                    <a:pt x="179" y="430"/>
                    <a:pt x="179" y="432"/>
                    <a:pt x="180" y="433"/>
                  </a:cubicBezTo>
                  <a:cubicBezTo>
                    <a:pt x="180" y="433"/>
                    <a:pt x="180" y="433"/>
                    <a:pt x="180" y="433"/>
                  </a:cubicBezTo>
                  <a:cubicBezTo>
                    <a:pt x="180" y="433"/>
                    <a:pt x="179" y="433"/>
                    <a:pt x="179" y="433"/>
                  </a:cubicBezTo>
                  <a:cubicBezTo>
                    <a:pt x="177" y="433"/>
                    <a:pt x="175" y="433"/>
                    <a:pt x="175" y="433"/>
                  </a:cubicBezTo>
                  <a:cubicBezTo>
                    <a:pt x="173" y="432"/>
                    <a:pt x="171" y="431"/>
                    <a:pt x="170" y="429"/>
                  </a:cubicBezTo>
                  <a:cubicBezTo>
                    <a:pt x="168" y="427"/>
                    <a:pt x="165" y="426"/>
                    <a:pt x="163" y="426"/>
                  </a:cubicBezTo>
                  <a:cubicBezTo>
                    <a:pt x="158" y="426"/>
                    <a:pt x="157" y="431"/>
                    <a:pt x="155" y="436"/>
                  </a:cubicBezTo>
                  <a:cubicBezTo>
                    <a:pt x="155" y="438"/>
                    <a:pt x="154" y="439"/>
                    <a:pt x="154" y="441"/>
                  </a:cubicBezTo>
                  <a:cubicBezTo>
                    <a:pt x="153" y="442"/>
                    <a:pt x="153" y="442"/>
                    <a:pt x="153" y="442"/>
                  </a:cubicBezTo>
                  <a:cubicBezTo>
                    <a:pt x="151" y="446"/>
                    <a:pt x="149" y="449"/>
                    <a:pt x="147" y="451"/>
                  </a:cubicBezTo>
                  <a:cubicBezTo>
                    <a:pt x="146" y="453"/>
                    <a:pt x="146" y="453"/>
                    <a:pt x="146" y="453"/>
                  </a:cubicBezTo>
                  <a:cubicBezTo>
                    <a:pt x="144" y="456"/>
                    <a:pt x="143" y="458"/>
                    <a:pt x="140" y="460"/>
                  </a:cubicBezTo>
                  <a:cubicBezTo>
                    <a:pt x="138" y="463"/>
                    <a:pt x="133" y="468"/>
                    <a:pt x="136" y="474"/>
                  </a:cubicBezTo>
                  <a:cubicBezTo>
                    <a:pt x="137" y="476"/>
                    <a:pt x="139" y="477"/>
                    <a:pt x="141" y="477"/>
                  </a:cubicBezTo>
                  <a:cubicBezTo>
                    <a:pt x="141" y="477"/>
                    <a:pt x="142" y="477"/>
                    <a:pt x="142" y="477"/>
                  </a:cubicBezTo>
                  <a:cubicBezTo>
                    <a:pt x="141" y="479"/>
                    <a:pt x="137" y="483"/>
                    <a:pt x="135" y="485"/>
                  </a:cubicBezTo>
                  <a:cubicBezTo>
                    <a:pt x="134" y="486"/>
                    <a:pt x="133" y="487"/>
                    <a:pt x="133" y="488"/>
                  </a:cubicBezTo>
                  <a:cubicBezTo>
                    <a:pt x="131" y="490"/>
                    <a:pt x="131" y="492"/>
                    <a:pt x="130" y="494"/>
                  </a:cubicBezTo>
                  <a:cubicBezTo>
                    <a:pt x="130" y="495"/>
                    <a:pt x="129" y="496"/>
                    <a:pt x="129" y="497"/>
                  </a:cubicBezTo>
                  <a:cubicBezTo>
                    <a:pt x="128" y="498"/>
                    <a:pt x="128" y="500"/>
                    <a:pt x="127" y="501"/>
                  </a:cubicBezTo>
                  <a:cubicBezTo>
                    <a:pt x="127" y="502"/>
                    <a:pt x="126" y="504"/>
                    <a:pt x="126" y="505"/>
                  </a:cubicBezTo>
                  <a:cubicBezTo>
                    <a:pt x="125" y="505"/>
                    <a:pt x="125" y="505"/>
                    <a:pt x="124" y="505"/>
                  </a:cubicBezTo>
                  <a:cubicBezTo>
                    <a:pt x="124" y="505"/>
                    <a:pt x="123" y="505"/>
                    <a:pt x="123" y="505"/>
                  </a:cubicBezTo>
                  <a:cubicBezTo>
                    <a:pt x="122" y="505"/>
                    <a:pt x="122" y="505"/>
                    <a:pt x="121" y="505"/>
                  </a:cubicBezTo>
                  <a:cubicBezTo>
                    <a:pt x="120" y="505"/>
                    <a:pt x="119" y="505"/>
                    <a:pt x="118" y="506"/>
                  </a:cubicBezTo>
                  <a:cubicBezTo>
                    <a:pt x="115" y="507"/>
                    <a:pt x="113" y="509"/>
                    <a:pt x="111" y="511"/>
                  </a:cubicBezTo>
                  <a:cubicBezTo>
                    <a:pt x="111" y="512"/>
                    <a:pt x="110" y="513"/>
                    <a:pt x="109" y="513"/>
                  </a:cubicBezTo>
                  <a:cubicBezTo>
                    <a:pt x="108" y="515"/>
                    <a:pt x="107" y="516"/>
                    <a:pt x="105" y="517"/>
                  </a:cubicBezTo>
                  <a:cubicBezTo>
                    <a:pt x="102" y="521"/>
                    <a:pt x="98" y="524"/>
                    <a:pt x="94" y="526"/>
                  </a:cubicBezTo>
                  <a:cubicBezTo>
                    <a:pt x="93" y="527"/>
                    <a:pt x="91" y="528"/>
                    <a:pt x="89" y="529"/>
                  </a:cubicBezTo>
                  <a:cubicBezTo>
                    <a:pt x="83" y="532"/>
                    <a:pt x="77" y="534"/>
                    <a:pt x="75" y="539"/>
                  </a:cubicBezTo>
                  <a:cubicBezTo>
                    <a:pt x="74" y="541"/>
                    <a:pt x="74" y="541"/>
                    <a:pt x="74" y="541"/>
                  </a:cubicBezTo>
                  <a:cubicBezTo>
                    <a:pt x="76" y="542"/>
                    <a:pt x="76" y="542"/>
                    <a:pt x="76" y="542"/>
                  </a:cubicBezTo>
                  <a:cubicBezTo>
                    <a:pt x="77" y="543"/>
                    <a:pt x="79" y="544"/>
                    <a:pt x="81" y="544"/>
                  </a:cubicBezTo>
                  <a:cubicBezTo>
                    <a:pt x="84" y="544"/>
                    <a:pt x="86" y="543"/>
                    <a:pt x="88" y="543"/>
                  </a:cubicBezTo>
                  <a:cubicBezTo>
                    <a:pt x="89" y="542"/>
                    <a:pt x="90" y="542"/>
                    <a:pt x="91" y="542"/>
                  </a:cubicBezTo>
                  <a:cubicBezTo>
                    <a:pt x="92" y="542"/>
                    <a:pt x="93" y="542"/>
                    <a:pt x="95" y="541"/>
                  </a:cubicBezTo>
                  <a:cubicBezTo>
                    <a:pt x="98" y="541"/>
                    <a:pt x="101" y="541"/>
                    <a:pt x="105" y="537"/>
                  </a:cubicBezTo>
                  <a:cubicBezTo>
                    <a:pt x="108" y="534"/>
                    <a:pt x="110" y="534"/>
                    <a:pt x="114" y="534"/>
                  </a:cubicBezTo>
                  <a:cubicBezTo>
                    <a:pt x="114" y="534"/>
                    <a:pt x="116" y="534"/>
                    <a:pt x="116" y="534"/>
                  </a:cubicBezTo>
                  <a:cubicBezTo>
                    <a:pt x="118" y="534"/>
                    <a:pt x="120" y="534"/>
                    <a:pt x="122" y="531"/>
                  </a:cubicBezTo>
                  <a:cubicBezTo>
                    <a:pt x="123" y="531"/>
                    <a:pt x="124" y="530"/>
                    <a:pt x="124" y="529"/>
                  </a:cubicBezTo>
                  <a:cubicBezTo>
                    <a:pt x="125" y="529"/>
                    <a:pt x="125" y="528"/>
                    <a:pt x="125" y="528"/>
                  </a:cubicBezTo>
                  <a:cubicBezTo>
                    <a:pt x="126" y="527"/>
                    <a:pt x="126" y="527"/>
                    <a:pt x="127" y="527"/>
                  </a:cubicBezTo>
                  <a:cubicBezTo>
                    <a:pt x="128" y="527"/>
                    <a:pt x="129" y="529"/>
                    <a:pt x="130" y="531"/>
                  </a:cubicBezTo>
                  <a:cubicBezTo>
                    <a:pt x="132" y="533"/>
                    <a:pt x="134" y="535"/>
                    <a:pt x="137" y="536"/>
                  </a:cubicBezTo>
                  <a:cubicBezTo>
                    <a:pt x="138" y="536"/>
                    <a:pt x="139" y="537"/>
                    <a:pt x="141" y="537"/>
                  </a:cubicBezTo>
                  <a:cubicBezTo>
                    <a:pt x="144" y="537"/>
                    <a:pt x="146" y="536"/>
                    <a:pt x="149" y="535"/>
                  </a:cubicBezTo>
                  <a:cubicBezTo>
                    <a:pt x="149" y="536"/>
                    <a:pt x="149" y="537"/>
                    <a:pt x="149" y="537"/>
                  </a:cubicBezTo>
                  <a:cubicBezTo>
                    <a:pt x="150" y="538"/>
                    <a:pt x="151" y="539"/>
                    <a:pt x="152" y="539"/>
                  </a:cubicBezTo>
                  <a:cubicBezTo>
                    <a:pt x="148" y="540"/>
                    <a:pt x="143" y="541"/>
                    <a:pt x="139" y="541"/>
                  </a:cubicBezTo>
                  <a:cubicBezTo>
                    <a:pt x="139" y="541"/>
                    <a:pt x="138" y="541"/>
                    <a:pt x="138" y="541"/>
                  </a:cubicBezTo>
                  <a:cubicBezTo>
                    <a:pt x="135" y="541"/>
                    <a:pt x="132" y="541"/>
                    <a:pt x="129" y="540"/>
                  </a:cubicBezTo>
                  <a:cubicBezTo>
                    <a:pt x="125" y="540"/>
                    <a:pt x="122" y="539"/>
                    <a:pt x="118" y="539"/>
                  </a:cubicBezTo>
                  <a:cubicBezTo>
                    <a:pt x="117" y="539"/>
                    <a:pt x="116" y="539"/>
                    <a:pt x="115" y="539"/>
                  </a:cubicBezTo>
                  <a:cubicBezTo>
                    <a:pt x="110" y="540"/>
                    <a:pt x="107" y="543"/>
                    <a:pt x="105" y="547"/>
                  </a:cubicBezTo>
                  <a:cubicBezTo>
                    <a:pt x="104" y="549"/>
                    <a:pt x="104" y="551"/>
                    <a:pt x="105" y="553"/>
                  </a:cubicBezTo>
                  <a:cubicBezTo>
                    <a:pt x="105" y="555"/>
                    <a:pt x="105" y="556"/>
                    <a:pt x="105" y="557"/>
                  </a:cubicBezTo>
                  <a:cubicBezTo>
                    <a:pt x="104" y="557"/>
                    <a:pt x="101" y="558"/>
                    <a:pt x="99" y="559"/>
                  </a:cubicBezTo>
                  <a:cubicBezTo>
                    <a:pt x="98" y="560"/>
                    <a:pt x="97" y="560"/>
                    <a:pt x="96" y="560"/>
                  </a:cubicBezTo>
                  <a:cubicBezTo>
                    <a:pt x="92" y="562"/>
                    <a:pt x="89" y="563"/>
                    <a:pt x="84" y="563"/>
                  </a:cubicBezTo>
                  <a:cubicBezTo>
                    <a:pt x="84" y="563"/>
                    <a:pt x="82" y="563"/>
                    <a:pt x="82" y="563"/>
                  </a:cubicBezTo>
                  <a:cubicBezTo>
                    <a:pt x="73" y="563"/>
                    <a:pt x="71" y="565"/>
                    <a:pt x="70" y="567"/>
                  </a:cubicBezTo>
                  <a:cubicBezTo>
                    <a:pt x="69" y="570"/>
                    <a:pt x="73" y="572"/>
                    <a:pt x="74" y="573"/>
                  </a:cubicBezTo>
                  <a:cubicBezTo>
                    <a:pt x="75" y="574"/>
                    <a:pt x="76" y="574"/>
                    <a:pt x="77" y="575"/>
                  </a:cubicBezTo>
                  <a:cubicBezTo>
                    <a:pt x="80" y="577"/>
                    <a:pt x="81" y="577"/>
                    <a:pt x="81" y="581"/>
                  </a:cubicBezTo>
                  <a:cubicBezTo>
                    <a:pt x="82" y="584"/>
                    <a:pt x="82" y="586"/>
                    <a:pt x="81" y="588"/>
                  </a:cubicBezTo>
                  <a:cubicBezTo>
                    <a:pt x="81" y="588"/>
                    <a:pt x="80" y="588"/>
                    <a:pt x="80" y="589"/>
                  </a:cubicBezTo>
                  <a:cubicBezTo>
                    <a:pt x="79" y="590"/>
                    <a:pt x="77" y="592"/>
                    <a:pt x="77" y="594"/>
                  </a:cubicBezTo>
                  <a:cubicBezTo>
                    <a:pt x="77" y="599"/>
                    <a:pt x="81" y="600"/>
                    <a:pt x="84" y="600"/>
                  </a:cubicBezTo>
                  <a:cubicBezTo>
                    <a:pt x="83" y="600"/>
                    <a:pt x="82" y="600"/>
                    <a:pt x="80" y="600"/>
                  </a:cubicBezTo>
                  <a:cubicBezTo>
                    <a:pt x="76" y="599"/>
                    <a:pt x="71" y="598"/>
                    <a:pt x="67" y="598"/>
                  </a:cubicBezTo>
                  <a:cubicBezTo>
                    <a:pt x="65" y="598"/>
                    <a:pt x="65" y="598"/>
                    <a:pt x="65" y="598"/>
                  </a:cubicBezTo>
                  <a:cubicBezTo>
                    <a:pt x="63" y="598"/>
                    <a:pt x="63" y="598"/>
                    <a:pt x="63" y="597"/>
                  </a:cubicBezTo>
                  <a:cubicBezTo>
                    <a:pt x="63" y="597"/>
                    <a:pt x="63" y="597"/>
                    <a:pt x="63" y="596"/>
                  </a:cubicBezTo>
                  <a:cubicBezTo>
                    <a:pt x="64" y="595"/>
                    <a:pt x="65" y="594"/>
                    <a:pt x="64" y="592"/>
                  </a:cubicBezTo>
                  <a:cubicBezTo>
                    <a:pt x="63" y="589"/>
                    <a:pt x="61" y="589"/>
                    <a:pt x="61" y="589"/>
                  </a:cubicBezTo>
                  <a:cubicBezTo>
                    <a:pt x="58" y="589"/>
                    <a:pt x="57" y="591"/>
                    <a:pt x="55" y="595"/>
                  </a:cubicBezTo>
                  <a:cubicBezTo>
                    <a:pt x="55" y="595"/>
                    <a:pt x="54" y="597"/>
                    <a:pt x="54" y="597"/>
                  </a:cubicBezTo>
                  <a:cubicBezTo>
                    <a:pt x="53" y="598"/>
                    <a:pt x="50" y="598"/>
                    <a:pt x="47" y="598"/>
                  </a:cubicBezTo>
                  <a:cubicBezTo>
                    <a:pt x="46" y="598"/>
                    <a:pt x="45" y="598"/>
                    <a:pt x="44" y="598"/>
                  </a:cubicBezTo>
                  <a:cubicBezTo>
                    <a:pt x="44" y="598"/>
                    <a:pt x="44" y="598"/>
                    <a:pt x="44" y="598"/>
                  </a:cubicBezTo>
                  <a:cubicBezTo>
                    <a:pt x="45" y="596"/>
                    <a:pt x="46" y="594"/>
                    <a:pt x="45" y="592"/>
                  </a:cubicBezTo>
                  <a:cubicBezTo>
                    <a:pt x="43" y="590"/>
                    <a:pt x="41" y="590"/>
                    <a:pt x="39" y="590"/>
                  </a:cubicBezTo>
                  <a:cubicBezTo>
                    <a:pt x="39" y="590"/>
                    <a:pt x="38" y="590"/>
                    <a:pt x="38" y="590"/>
                  </a:cubicBezTo>
                  <a:cubicBezTo>
                    <a:pt x="35" y="590"/>
                    <a:pt x="31" y="590"/>
                    <a:pt x="28" y="592"/>
                  </a:cubicBezTo>
                  <a:cubicBezTo>
                    <a:pt x="26" y="593"/>
                    <a:pt x="26" y="594"/>
                    <a:pt x="25" y="596"/>
                  </a:cubicBezTo>
                  <a:cubicBezTo>
                    <a:pt x="25" y="596"/>
                    <a:pt x="25" y="597"/>
                    <a:pt x="24" y="597"/>
                  </a:cubicBezTo>
                  <a:cubicBezTo>
                    <a:pt x="24" y="598"/>
                    <a:pt x="23" y="598"/>
                    <a:pt x="22" y="599"/>
                  </a:cubicBezTo>
                  <a:cubicBezTo>
                    <a:pt x="20" y="599"/>
                    <a:pt x="18" y="600"/>
                    <a:pt x="16" y="602"/>
                  </a:cubicBezTo>
                  <a:cubicBezTo>
                    <a:pt x="15" y="604"/>
                    <a:pt x="15" y="605"/>
                    <a:pt x="14" y="606"/>
                  </a:cubicBezTo>
                  <a:cubicBezTo>
                    <a:pt x="14" y="606"/>
                    <a:pt x="14" y="606"/>
                    <a:pt x="14" y="606"/>
                  </a:cubicBezTo>
                  <a:cubicBezTo>
                    <a:pt x="14" y="606"/>
                    <a:pt x="12" y="605"/>
                    <a:pt x="11" y="605"/>
                  </a:cubicBezTo>
                  <a:cubicBezTo>
                    <a:pt x="10" y="605"/>
                    <a:pt x="10" y="605"/>
                    <a:pt x="9" y="605"/>
                  </a:cubicBezTo>
                  <a:cubicBezTo>
                    <a:pt x="6" y="606"/>
                    <a:pt x="5" y="609"/>
                    <a:pt x="4" y="611"/>
                  </a:cubicBezTo>
                  <a:cubicBezTo>
                    <a:pt x="0" y="619"/>
                    <a:pt x="2" y="623"/>
                    <a:pt x="4" y="626"/>
                  </a:cubicBezTo>
                  <a:cubicBezTo>
                    <a:pt x="5" y="627"/>
                    <a:pt x="7" y="627"/>
                    <a:pt x="9" y="627"/>
                  </a:cubicBezTo>
                  <a:cubicBezTo>
                    <a:pt x="12" y="627"/>
                    <a:pt x="14" y="626"/>
                    <a:pt x="16" y="626"/>
                  </a:cubicBezTo>
                  <a:cubicBezTo>
                    <a:pt x="17" y="625"/>
                    <a:pt x="18" y="625"/>
                    <a:pt x="19" y="625"/>
                  </a:cubicBezTo>
                  <a:cubicBezTo>
                    <a:pt x="19" y="624"/>
                    <a:pt x="20" y="624"/>
                    <a:pt x="20" y="624"/>
                  </a:cubicBezTo>
                  <a:cubicBezTo>
                    <a:pt x="22" y="624"/>
                    <a:pt x="23" y="625"/>
                    <a:pt x="24" y="625"/>
                  </a:cubicBezTo>
                  <a:cubicBezTo>
                    <a:pt x="25" y="625"/>
                    <a:pt x="27" y="625"/>
                    <a:pt x="28" y="626"/>
                  </a:cubicBezTo>
                  <a:cubicBezTo>
                    <a:pt x="30" y="626"/>
                    <a:pt x="32" y="626"/>
                    <a:pt x="35" y="626"/>
                  </a:cubicBezTo>
                  <a:cubicBezTo>
                    <a:pt x="40" y="626"/>
                    <a:pt x="44" y="626"/>
                    <a:pt x="48" y="625"/>
                  </a:cubicBezTo>
                  <a:cubicBezTo>
                    <a:pt x="52" y="625"/>
                    <a:pt x="55" y="625"/>
                    <a:pt x="58" y="625"/>
                  </a:cubicBezTo>
                  <a:cubicBezTo>
                    <a:pt x="59" y="625"/>
                    <a:pt x="59" y="625"/>
                    <a:pt x="60" y="625"/>
                  </a:cubicBezTo>
                  <a:cubicBezTo>
                    <a:pt x="61" y="625"/>
                    <a:pt x="62" y="625"/>
                    <a:pt x="63" y="625"/>
                  </a:cubicBezTo>
                  <a:cubicBezTo>
                    <a:pt x="64" y="625"/>
                    <a:pt x="65" y="625"/>
                    <a:pt x="66" y="625"/>
                  </a:cubicBezTo>
                  <a:cubicBezTo>
                    <a:pt x="67" y="625"/>
                    <a:pt x="68" y="625"/>
                    <a:pt x="69" y="624"/>
                  </a:cubicBezTo>
                  <a:cubicBezTo>
                    <a:pt x="71" y="624"/>
                    <a:pt x="73" y="624"/>
                    <a:pt x="74" y="624"/>
                  </a:cubicBezTo>
                  <a:cubicBezTo>
                    <a:pt x="77" y="623"/>
                    <a:pt x="79" y="623"/>
                    <a:pt x="81" y="623"/>
                  </a:cubicBezTo>
                  <a:cubicBezTo>
                    <a:pt x="81" y="623"/>
                    <a:pt x="81" y="623"/>
                    <a:pt x="81" y="623"/>
                  </a:cubicBezTo>
                  <a:cubicBezTo>
                    <a:pt x="84" y="623"/>
                    <a:pt x="85" y="623"/>
                    <a:pt x="85" y="623"/>
                  </a:cubicBezTo>
                  <a:cubicBezTo>
                    <a:pt x="85" y="624"/>
                    <a:pt x="83" y="624"/>
                    <a:pt x="79" y="625"/>
                  </a:cubicBezTo>
                  <a:cubicBezTo>
                    <a:pt x="77" y="626"/>
                    <a:pt x="77" y="626"/>
                    <a:pt x="77" y="626"/>
                  </a:cubicBezTo>
                  <a:cubicBezTo>
                    <a:pt x="74" y="626"/>
                    <a:pt x="70" y="627"/>
                    <a:pt x="67" y="630"/>
                  </a:cubicBezTo>
                  <a:cubicBezTo>
                    <a:pt x="66" y="631"/>
                    <a:pt x="65" y="632"/>
                    <a:pt x="64" y="633"/>
                  </a:cubicBezTo>
                  <a:cubicBezTo>
                    <a:pt x="62" y="634"/>
                    <a:pt x="61" y="636"/>
                    <a:pt x="60" y="637"/>
                  </a:cubicBezTo>
                  <a:cubicBezTo>
                    <a:pt x="57" y="639"/>
                    <a:pt x="52" y="639"/>
                    <a:pt x="46" y="640"/>
                  </a:cubicBezTo>
                  <a:cubicBezTo>
                    <a:pt x="38" y="641"/>
                    <a:pt x="28" y="643"/>
                    <a:pt x="24" y="650"/>
                  </a:cubicBezTo>
                  <a:cubicBezTo>
                    <a:pt x="23" y="653"/>
                    <a:pt x="23" y="655"/>
                    <a:pt x="23" y="657"/>
                  </a:cubicBezTo>
                  <a:cubicBezTo>
                    <a:pt x="22" y="656"/>
                    <a:pt x="21" y="655"/>
                    <a:pt x="20" y="655"/>
                  </a:cubicBezTo>
                  <a:cubicBezTo>
                    <a:pt x="18" y="655"/>
                    <a:pt x="16" y="657"/>
                    <a:pt x="14" y="658"/>
                  </a:cubicBezTo>
                  <a:cubicBezTo>
                    <a:pt x="13" y="658"/>
                    <a:pt x="13" y="658"/>
                    <a:pt x="12" y="659"/>
                  </a:cubicBezTo>
                  <a:cubicBezTo>
                    <a:pt x="12" y="659"/>
                    <a:pt x="12" y="659"/>
                    <a:pt x="11" y="659"/>
                  </a:cubicBezTo>
                  <a:cubicBezTo>
                    <a:pt x="10" y="659"/>
                    <a:pt x="8" y="660"/>
                    <a:pt x="7" y="661"/>
                  </a:cubicBezTo>
                  <a:cubicBezTo>
                    <a:pt x="6" y="662"/>
                    <a:pt x="4" y="664"/>
                    <a:pt x="5" y="666"/>
                  </a:cubicBezTo>
                  <a:cubicBezTo>
                    <a:pt x="6" y="667"/>
                    <a:pt x="7" y="668"/>
                    <a:pt x="9" y="668"/>
                  </a:cubicBezTo>
                  <a:cubicBezTo>
                    <a:pt x="9" y="668"/>
                    <a:pt x="10" y="668"/>
                    <a:pt x="10" y="668"/>
                  </a:cubicBezTo>
                  <a:cubicBezTo>
                    <a:pt x="8" y="670"/>
                    <a:pt x="7" y="673"/>
                    <a:pt x="7" y="676"/>
                  </a:cubicBezTo>
                  <a:cubicBezTo>
                    <a:pt x="8" y="676"/>
                    <a:pt x="8" y="678"/>
                    <a:pt x="11" y="679"/>
                  </a:cubicBezTo>
                  <a:cubicBezTo>
                    <a:pt x="11" y="679"/>
                    <a:pt x="11" y="679"/>
                    <a:pt x="10" y="679"/>
                  </a:cubicBezTo>
                  <a:cubicBezTo>
                    <a:pt x="10" y="681"/>
                    <a:pt x="8" y="686"/>
                    <a:pt x="13" y="688"/>
                  </a:cubicBezTo>
                  <a:cubicBezTo>
                    <a:pt x="14" y="689"/>
                    <a:pt x="15" y="689"/>
                    <a:pt x="16" y="689"/>
                  </a:cubicBezTo>
                  <a:cubicBezTo>
                    <a:pt x="19" y="689"/>
                    <a:pt x="22" y="686"/>
                    <a:pt x="24" y="684"/>
                  </a:cubicBezTo>
                  <a:cubicBezTo>
                    <a:pt x="25" y="684"/>
                    <a:pt x="25" y="683"/>
                    <a:pt x="26" y="683"/>
                  </a:cubicBezTo>
                  <a:cubicBezTo>
                    <a:pt x="28" y="681"/>
                    <a:pt x="29" y="681"/>
                    <a:pt x="31" y="681"/>
                  </a:cubicBezTo>
                  <a:cubicBezTo>
                    <a:pt x="32" y="681"/>
                    <a:pt x="33" y="681"/>
                    <a:pt x="34" y="681"/>
                  </a:cubicBezTo>
                  <a:cubicBezTo>
                    <a:pt x="34" y="681"/>
                    <a:pt x="35" y="681"/>
                    <a:pt x="36" y="682"/>
                  </a:cubicBezTo>
                  <a:cubicBezTo>
                    <a:pt x="33" y="682"/>
                    <a:pt x="31" y="684"/>
                    <a:pt x="30" y="686"/>
                  </a:cubicBezTo>
                  <a:cubicBezTo>
                    <a:pt x="29" y="687"/>
                    <a:pt x="29" y="690"/>
                    <a:pt x="31" y="693"/>
                  </a:cubicBezTo>
                  <a:cubicBezTo>
                    <a:pt x="33" y="696"/>
                    <a:pt x="37" y="698"/>
                    <a:pt x="42" y="698"/>
                  </a:cubicBezTo>
                  <a:cubicBezTo>
                    <a:pt x="44" y="698"/>
                    <a:pt x="46" y="698"/>
                    <a:pt x="49" y="697"/>
                  </a:cubicBezTo>
                  <a:cubicBezTo>
                    <a:pt x="50" y="696"/>
                    <a:pt x="51" y="696"/>
                    <a:pt x="52" y="695"/>
                  </a:cubicBezTo>
                  <a:cubicBezTo>
                    <a:pt x="57" y="694"/>
                    <a:pt x="61" y="692"/>
                    <a:pt x="67" y="691"/>
                  </a:cubicBezTo>
                  <a:cubicBezTo>
                    <a:pt x="73" y="690"/>
                    <a:pt x="78" y="688"/>
                    <a:pt x="84" y="685"/>
                  </a:cubicBezTo>
                  <a:cubicBezTo>
                    <a:pt x="84" y="685"/>
                    <a:pt x="84" y="685"/>
                    <a:pt x="84" y="685"/>
                  </a:cubicBezTo>
                  <a:cubicBezTo>
                    <a:pt x="87" y="683"/>
                    <a:pt x="92" y="681"/>
                    <a:pt x="96" y="680"/>
                  </a:cubicBezTo>
                  <a:cubicBezTo>
                    <a:pt x="95" y="680"/>
                    <a:pt x="94" y="681"/>
                    <a:pt x="94" y="681"/>
                  </a:cubicBezTo>
                  <a:cubicBezTo>
                    <a:pt x="93" y="681"/>
                    <a:pt x="93" y="681"/>
                    <a:pt x="92" y="681"/>
                  </a:cubicBezTo>
                  <a:cubicBezTo>
                    <a:pt x="87" y="684"/>
                    <a:pt x="83" y="687"/>
                    <a:pt x="79" y="690"/>
                  </a:cubicBezTo>
                  <a:cubicBezTo>
                    <a:pt x="78" y="691"/>
                    <a:pt x="77" y="692"/>
                    <a:pt x="76" y="692"/>
                  </a:cubicBezTo>
                  <a:cubicBezTo>
                    <a:pt x="73" y="695"/>
                    <a:pt x="70" y="696"/>
                    <a:pt x="67" y="696"/>
                  </a:cubicBezTo>
                  <a:cubicBezTo>
                    <a:pt x="65" y="697"/>
                    <a:pt x="65" y="697"/>
                    <a:pt x="65" y="697"/>
                  </a:cubicBezTo>
                  <a:cubicBezTo>
                    <a:pt x="62" y="697"/>
                    <a:pt x="58" y="698"/>
                    <a:pt x="56" y="702"/>
                  </a:cubicBezTo>
                  <a:cubicBezTo>
                    <a:pt x="55" y="704"/>
                    <a:pt x="54" y="706"/>
                    <a:pt x="54" y="707"/>
                  </a:cubicBezTo>
                  <a:cubicBezTo>
                    <a:pt x="54" y="707"/>
                    <a:pt x="54" y="707"/>
                    <a:pt x="54" y="708"/>
                  </a:cubicBezTo>
                  <a:cubicBezTo>
                    <a:pt x="54" y="708"/>
                    <a:pt x="54" y="708"/>
                    <a:pt x="53" y="708"/>
                  </a:cubicBezTo>
                  <a:cubicBezTo>
                    <a:pt x="52" y="708"/>
                    <a:pt x="52" y="708"/>
                    <a:pt x="52" y="708"/>
                  </a:cubicBezTo>
                  <a:cubicBezTo>
                    <a:pt x="51" y="708"/>
                    <a:pt x="51" y="708"/>
                    <a:pt x="50" y="708"/>
                  </a:cubicBezTo>
                  <a:cubicBezTo>
                    <a:pt x="49" y="708"/>
                    <a:pt x="48" y="708"/>
                    <a:pt x="46" y="708"/>
                  </a:cubicBezTo>
                  <a:cubicBezTo>
                    <a:pt x="44" y="710"/>
                    <a:pt x="43" y="712"/>
                    <a:pt x="44" y="713"/>
                  </a:cubicBezTo>
                  <a:cubicBezTo>
                    <a:pt x="44" y="714"/>
                    <a:pt x="44" y="714"/>
                    <a:pt x="43" y="714"/>
                  </a:cubicBezTo>
                  <a:cubicBezTo>
                    <a:pt x="43" y="715"/>
                    <a:pt x="42" y="716"/>
                    <a:pt x="41" y="716"/>
                  </a:cubicBezTo>
                  <a:cubicBezTo>
                    <a:pt x="39" y="718"/>
                    <a:pt x="36" y="720"/>
                    <a:pt x="36" y="723"/>
                  </a:cubicBezTo>
                  <a:cubicBezTo>
                    <a:pt x="36" y="724"/>
                    <a:pt x="37" y="725"/>
                    <a:pt x="38" y="727"/>
                  </a:cubicBezTo>
                  <a:cubicBezTo>
                    <a:pt x="39" y="728"/>
                    <a:pt x="41" y="728"/>
                    <a:pt x="43" y="728"/>
                  </a:cubicBezTo>
                  <a:cubicBezTo>
                    <a:pt x="45" y="728"/>
                    <a:pt x="47" y="728"/>
                    <a:pt x="48" y="727"/>
                  </a:cubicBezTo>
                  <a:cubicBezTo>
                    <a:pt x="49" y="727"/>
                    <a:pt x="50" y="727"/>
                    <a:pt x="50" y="727"/>
                  </a:cubicBezTo>
                  <a:cubicBezTo>
                    <a:pt x="56" y="726"/>
                    <a:pt x="61" y="724"/>
                    <a:pt x="67" y="722"/>
                  </a:cubicBezTo>
                  <a:cubicBezTo>
                    <a:pt x="71" y="720"/>
                    <a:pt x="77" y="720"/>
                    <a:pt x="82" y="720"/>
                  </a:cubicBezTo>
                  <a:cubicBezTo>
                    <a:pt x="88" y="720"/>
                    <a:pt x="94" y="720"/>
                    <a:pt x="100" y="717"/>
                  </a:cubicBezTo>
                  <a:cubicBezTo>
                    <a:pt x="103" y="716"/>
                    <a:pt x="105" y="713"/>
                    <a:pt x="107" y="711"/>
                  </a:cubicBezTo>
                  <a:cubicBezTo>
                    <a:pt x="109" y="709"/>
                    <a:pt x="110" y="708"/>
                    <a:pt x="111" y="707"/>
                  </a:cubicBezTo>
                  <a:cubicBezTo>
                    <a:pt x="112" y="708"/>
                    <a:pt x="114" y="709"/>
                    <a:pt x="115" y="710"/>
                  </a:cubicBezTo>
                  <a:cubicBezTo>
                    <a:pt x="116" y="711"/>
                    <a:pt x="117" y="712"/>
                    <a:pt x="118" y="713"/>
                  </a:cubicBezTo>
                  <a:cubicBezTo>
                    <a:pt x="118" y="714"/>
                    <a:pt x="114" y="715"/>
                    <a:pt x="113" y="715"/>
                  </a:cubicBezTo>
                  <a:cubicBezTo>
                    <a:pt x="113" y="715"/>
                    <a:pt x="112" y="715"/>
                    <a:pt x="112" y="716"/>
                  </a:cubicBezTo>
                  <a:cubicBezTo>
                    <a:pt x="109" y="716"/>
                    <a:pt x="107" y="717"/>
                    <a:pt x="105" y="718"/>
                  </a:cubicBezTo>
                  <a:cubicBezTo>
                    <a:pt x="99" y="720"/>
                    <a:pt x="93" y="722"/>
                    <a:pt x="87" y="724"/>
                  </a:cubicBezTo>
                  <a:cubicBezTo>
                    <a:pt x="85" y="726"/>
                    <a:pt x="72" y="733"/>
                    <a:pt x="70" y="740"/>
                  </a:cubicBezTo>
                  <a:cubicBezTo>
                    <a:pt x="69" y="743"/>
                    <a:pt x="69" y="743"/>
                    <a:pt x="69" y="743"/>
                  </a:cubicBezTo>
                  <a:cubicBezTo>
                    <a:pt x="72" y="744"/>
                    <a:pt x="72" y="744"/>
                    <a:pt x="72" y="744"/>
                  </a:cubicBezTo>
                  <a:cubicBezTo>
                    <a:pt x="72" y="744"/>
                    <a:pt x="73" y="744"/>
                    <a:pt x="73" y="744"/>
                  </a:cubicBezTo>
                  <a:cubicBezTo>
                    <a:pt x="76" y="744"/>
                    <a:pt x="79" y="742"/>
                    <a:pt x="81" y="741"/>
                  </a:cubicBezTo>
                  <a:cubicBezTo>
                    <a:pt x="81" y="741"/>
                    <a:pt x="82" y="740"/>
                    <a:pt x="83" y="740"/>
                  </a:cubicBezTo>
                  <a:cubicBezTo>
                    <a:pt x="85" y="739"/>
                    <a:pt x="86" y="739"/>
                    <a:pt x="88" y="738"/>
                  </a:cubicBezTo>
                  <a:cubicBezTo>
                    <a:pt x="89" y="738"/>
                    <a:pt x="91" y="737"/>
                    <a:pt x="92" y="737"/>
                  </a:cubicBezTo>
                  <a:cubicBezTo>
                    <a:pt x="93" y="737"/>
                    <a:pt x="94" y="736"/>
                    <a:pt x="95" y="736"/>
                  </a:cubicBezTo>
                  <a:cubicBezTo>
                    <a:pt x="93" y="737"/>
                    <a:pt x="91" y="739"/>
                    <a:pt x="89" y="740"/>
                  </a:cubicBezTo>
                  <a:cubicBezTo>
                    <a:pt x="88" y="740"/>
                    <a:pt x="87" y="740"/>
                    <a:pt x="85" y="741"/>
                  </a:cubicBezTo>
                  <a:cubicBezTo>
                    <a:pt x="78" y="743"/>
                    <a:pt x="69" y="746"/>
                    <a:pt x="69" y="754"/>
                  </a:cubicBezTo>
                  <a:cubicBezTo>
                    <a:pt x="69" y="758"/>
                    <a:pt x="73" y="761"/>
                    <a:pt x="79" y="761"/>
                  </a:cubicBezTo>
                  <a:cubicBezTo>
                    <a:pt x="80" y="761"/>
                    <a:pt x="80" y="760"/>
                    <a:pt x="81" y="760"/>
                  </a:cubicBezTo>
                  <a:cubicBezTo>
                    <a:pt x="85" y="760"/>
                    <a:pt x="87" y="758"/>
                    <a:pt x="89" y="755"/>
                  </a:cubicBezTo>
                  <a:cubicBezTo>
                    <a:pt x="90" y="755"/>
                    <a:pt x="90" y="754"/>
                    <a:pt x="91" y="754"/>
                  </a:cubicBezTo>
                  <a:cubicBezTo>
                    <a:pt x="92" y="752"/>
                    <a:pt x="93" y="752"/>
                    <a:pt x="95" y="752"/>
                  </a:cubicBezTo>
                  <a:cubicBezTo>
                    <a:pt x="96" y="752"/>
                    <a:pt x="97" y="752"/>
                    <a:pt x="99" y="752"/>
                  </a:cubicBezTo>
                  <a:cubicBezTo>
                    <a:pt x="100" y="753"/>
                    <a:pt x="102" y="753"/>
                    <a:pt x="104" y="753"/>
                  </a:cubicBezTo>
                  <a:cubicBezTo>
                    <a:pt x="106" y="753"/>
                    <a:pt x="108" y="753"/>
                    <a:pt x="110" y="751"/>
                  </a:cubicBezTo>
                  <a:cubicBezTo>
                    <a:pt x="112" y="751"/>
                    <a:pt x="113" y="750"/>
                    <a:pt x="114" y="749"/>
                  </a:cubicBezTo>
                  <a:cubicBezTo>
                    <a:pt x="117" y="747"/>
                    <a:pt x="119" y="745"/>
                    <a:pt x="121" y="745"/>
                  </a:cubicBezTo>
                  <a:cubicBezTo>
                    <a:pt x="121" y="745"/>
                    <a:pt x="121" y="745"/>
                    <a:pt x="121" y="745"/>
                  </a:cubicBezTo>
                  <a:cubicBezTo>
                    <a:pt x="121" y="746"/>
                    <a:pt x="120" y="747"/>
                    <a:pt x="119" y="748"/>
                  </a:cubicBezTo>
                  <a:cubicBezTo>
                    <a:pt x="117" y="751"/>
                    <a:pt x="117" y="751"/>
                    <a:pt x="117" y="751"/>
                  </a:cubicBezTo>
                  <a:cubicBezTo>
                    <a:pt x="120" y="752"/>
                    <a:pt x="120" y="752"/>
                    <a:pt x="120" y="752"/>
                  </a:cubicBezTo>
                  <a:cubicBezTo>
                    <a:pt x="121" y="753"/>
                    <a:pt x="122" y="754"/>
                    <a:pt x="123" y="756"/>
                  </a:cubicBezTo>
                  <a:cubicBezTo>
                    <a:pt x="124" y="758"/>
                    <a:pt x="126" y="761"/>
                    <a:pt x="130" y="761"/>
                  </a:cubicBezTo>
                  <a:cubicBezTo>
                    <a:pt x="130" y="761"/>
                    <a:pt x="131" y="761"/>
                    <a:pt x="132" y="761"/>
                  </a:cubicBezTo>
                  <a:cubicBezTo>
                    <a:pt x="134" y="760"/>
                    <a:pt x="135" y="759"/>
                    <a:pt x="137" y="758"/>
                  </a:cubicBezTo>
                  <a:cubicBezTo>
                    <a:pt x="138" y="758"/>
                    <a:pt x="139" y="757"/>
                    <a:pt x="140" y="757"/>
                  </a:cubicBezTo>
                  <a:cubicBezTo>
                    <a:pt x="140" y="756"/>
                    <a:pt x="141" y="756"/>
                    <a:pt x="142" y="756"/>
                  </a:cubicBezTo>
                  <a:cubicBezTo>
                    <a:pt x="143" y="756"/>
                    <a:pt x="143" y="756"/>
                    <a:pt x="144" y="756"/>
                  </a:cubicBezTo>
                  <a:cubicBezTo>
                    <a:pt x="145" y="756"/>
                    <a:pt x="145" y="756"/>
                    <a:pt x="146" y="756"/>
                  </a:cubicBezTo>
                  <a:cubicBezTo>
                    <a:pt x="147" y="756"/>
                    <a:pt x="148" y="756"/>
                    <a:pt x="150" y="756"/>
                  </a:cubicBezTo>
                  <a:cubicBezTo>
                    <a:pt x="152" y="755"/>
                    <a:pt x="155" y="754"/>
                    <a:pt x="157" y="753"/>
                  </a:cubicBezTo>
                  <a:cubicBezTo>
                    <a:pt x="159" y="753"/>
                    <a:pt x="161" y="752"/>
                    <a:pt x="163" y="751"/>
                  </a:cubicBezTo>
                  <a:cubicBezTo>
                    <a:pt x="165" y="750"/>
                    <a:pt x="165" y="750"/>
                    <a:pt x="165" y="750"/>
                  </a:cubicBezTo>
                  <a:cubicBezTo>
                    <a:pt x="165" y="748"/>
                    <a:pt x="165" y="748"/>
                    <a:pt x="165" y="748"/>
                  </a:cubicBezTo>
                  <a:cubicBezTo>
                    <a:pt x="165" y="747"/>
                    <a:pt x="165" y="747"/>
                    <a:pt x="165" y="747"/>
                  </a:cubicBezTo>
                  <a:cubicBezTo>
                    <a:pt x="165" y="747"/>
                    <a:pt x="166" y="746"/>
                    <a:pt x="169" y="746"/>
                  </a:cubicBezTo>
                  <a:cubicBezTo>
                    <a:pt x="172" y="746"/>
                    <a:pt x="176" y="747"/>
                    <a:pt x="177" y="748"/>
                  </a:cubicBezTo>
                  <a:cubicBezTo>
                    <a:pt x="177" y="748"/>
                    <a:pt x="178" y="748"/>
                    <a:pt x="178" y="749"/>
                  </a:cubicBezTo>
                  <a:cubicBezTo>
                    <a:pt x="179" y="750"/>
                    <a:pt x="180" y="750"/>
                    <a:pt x="182" y="750"/>
                  </a:cubicBezTo>
                  <a:cubicBezTo>
                    <a:pt x="183" y="750"/>
                    <a:pt x="184" y="750"/>
                    <a:pt x="186" y="749"/>
                  </a:cubicBezTo>
                  <a:cubicBezTo>
                    <a:pt x="186" y="748"/>
                    <a:pt x="186" y="748"/>
                    <a:pt x="186" y="748"/>
                  </a:cubicBezTo>
                  <a:cubicBezTo>
                    <a:pt x="187" y="747"/>
                    <a:pt x="189" y="747"/>
                    <a:pt x="190" y="746"/>
                  </a:cubicBezTo>
                  <a:cubicBezTo>
                    <a:pt x="192" y="746"/>
                    <a:pt x="194" y="745"/>
                    <a:pt x="195" y="744"/>
                  </a:cubicBezTo>
                  <a:cubicBezTo>
                    <a:pt x="196" y="743"/>
                    <a:pt x="196" y="743"/>
                    <a:pt x="196" y="743"/>
                  </a:cubicBezTo>
                  <a:cubicBezTo>
                    <a:pt x="197" y="743"/>
                    <a:pt x="198" y="742"/>
                    <a:pt x="198" y="742"/>
                  </a:cubicBezTo>
                  <a:cubicBezTo>
                    <a:pt x="199" y="742"/>
                    <a:pt x="200" y="742"/>
                    <a:pt x="201" y="743"/>
                  </a:cubicBezTo>
                  <a:cubicBezTo>
                    <a:pt x="203" y="744"/>
                    <a:pt x="206" y="746"/>
                    <a:pt x="210" y="746"/>
                  </a:cubicBezTo>
                  <a:cubicBezTo>
                    <a:pt x="211" y="746"/>
                    <a:pt x="213" y="745"/>
                    <a:pt x="214" y="745"/>
                  </a:cubicBezTo>
                  <a:cubicBezTo>
                    <a:pt x="216" y="743"/>
                    <a:pt x="216" y="742"/>
                    <a:pt x="216" y="741"/>
                  </a:cubicBezTo>
                  <a:cubicBezTo>
                    <a:pt x="217" y="738"/>
                    <a:pt x="215" y="735"/>
                    <a:pt x="212" y="733"/>
                  </a:cubicBezTo>
                  <a:cubicBezTo>
                    <a:pt x="212" y="732"/>
                    <a:pt x="212" y="732"/>
                    <a:pt x="211" y="732"/>
                  </a:cubicBezTo>
                  <a:cubicBezTo>
                    <a:pt x="211" y="732"/>
                    <a:pt x="211" y="732"/>
                    <a:pt x="212" y="732"/>
                  </a:cubicBezTo>
                  <a:cubicBezTo>
                    <a:pt x="212" y="732"/>
                    <a:pt x="213" y="733"/>
                    <a:pt x="214" y="733"/>
                  </a:cubicBezTo>
                  <a:cubicBezTo>
                    <a:pt x="216" y="733"/>
                    <a:pt x="217" y="733"/>
                    <a:pt x="218" y="733"/>
                  </a:cubicBezTo>
                  <a:cubicBezTo>
                    <a:pt x="219" y="733"/>
                    <a:pt x="219" y="733"/>
                    <a:pt x="220" y="733"/>
                  </a:cubicBezTo>
                  <a:cubicBezTo>
                    <a:pt x="221" y="733"/>
                    <a:pt x="222" y="734"/>
                    <a:pt x="223" y="735"/>
                  </a:cubicBezTo>
                  <a:cubicBezTo>
                    <a:pt x="225" y="736"/>
                    <a:pt x="227" y="737"/>
                    <a:pt x="230" y="737"/>
                  </a:cubicBezTo>
                  <a:cubicBezTo>
                    <a:pt x="230" y="737"/>
                    <a:pt x="231" y="737"/>
                    <a:pt x="231" y="737"/>
                  </a:cubicBezTo>
                  <a:cubicBezTo>
                    <a:pt x="233" y="737"/>
                    <a:pt x="233" y="737"/>
                    <a:pt x="233" y="737"/>
                  </a:cubicBezTo>
                  <a:cubicBezTo>
                    <a:pt x="233" y="735"/>
                    <a:pt x="233" y="735"/>
                    <a:pt x="233" y="735"/>
                  </a:cubicBezTo>
                  <a:cubicBezTo>
                    <a:pt x="234" y="730"/>
                    <a:pt x="235" y="728"/>
                    <a:pt x="237" y="727"/>
                  </a:cubicBezTo>
                  <a:cubicBezTo>
                    <a:pt x="238" y="726"/>
                    <a:pt x="239" y="726"/>
                    <a:pt x="241" y="726"/>
                  </a:cubicBezTo>
                  <a:cubicBezTo>
                    <a:pt x="243" y="725"/>
                    <a:pt x="246" y="725"/>
                    <a:pt x="248" y="723"/>
                  </a:cubicBezTo>
                  <a:cubicBezTo>
                    <a:pt x="250" y="722"/>
                    <a:pt x="252" y="720"/>
                    <a:pt x="254" y="719"/>
                  </a:cubicBezTo>
                  <a:cubicBezTo>
                    <a:pt x="255" y="718"/>
                    <a:pt x="256" y="717"/>
                    <a:pt x="257" y="716"/>
                  </a:cubicBezTo>
                  <a:cubicBezTo>
                    <a:pt x="259" y="715"/>
                    <a:pt x="260" y="714"/>
                    <a:pt x="262" y="713"/>
                  </a:cubicBezTo>
                  <a:cubicBezTo>
                    <a:pt x="266" y="711"/>
                    <a:pt x="267" y="698"/>
                    <a:pt x="264" y="695"/>
                  </a:cubicBezTo>
                  <a:cubicBezTo>
                    <a:pt x="263" y="692"/>
                    <a:pt x="261" y="692"/>
                    <a:pt x="260" y="691"/>
                  </a:cubicBezTo>
                  <a:cubicBezTo>
                    <a:pt x="259" y="691"/>
                    <a:pt x="259" y="691"/>
                    <a:pt x="259" y="691"/>
                  </a:cubicBezTo>
                  <a:cubicBezTo>
                    <a:pt x="258" y="690"/>
                    <a:pt x="258" y="690"/>
                    <a:pt x="257" y="689"/>
                  </a:cubicBezTo>
                  <a:cubicBezTo>
                    <a:pt x="257" y="688"/>
                    <a:pt x="256" y="687"/>
                    <a:pt x="256" y="687"/>
                  </a:cubicBezTo>
                  <a:cubicBezTo>
                    <a:pt x="255" y="686"/>
                    <a:pt x="255" y="686"/>
                    <a:pt x="255" y="686"/>
                  </a:cubicBezTo>
                  <a:cubicBezTo>
                    <a:pt x="254" y="685"/>
                    <a:pt x="254" y="685"/>
                    <a:pt x="253" y="684"/>
                  </a:cubicBezTo>
                  <a:cubicBezTo>
                    <a:pt x="254" y="684"/>
                    <a:pt x="257" y="686"/>
                    <a:pt x="260" y="688"/>
                  </a:cubicBezTo>
                  <a:cubicBezTo>
                    <a:pt x="260" y="688"/>
                    <a:pt x="262" y="689"/>
                    <a:pt x="262" y="689"/>
                  </a:cubicBezTo>
                  <a:cubicBezTo>
                    <a:pt x="265" y="691"/>
                    <a:pt x="267" y="692"/>
                    <a:pt x="269" y="693"/>
                  </a:cubicBezTo>
                  <a:cubicBezTo>
                    <a:pt x="268" y="693"/>
                    <a:pt x="268" y="694"/>
                    <a:pt x="267" y="696"/>
                  </a:cubicBezTo>
                  <a:cubicBezTo>
                    <a:pt x="267" y="698"/>
                    <a:pt x="267" y="700"/>
                    <a:pt x="269" y="702"/>
                  </a:cubicBezTo>
                  <a:cubicBezTo>
                    <a:pt x="270" y="704"/>
                    <a:pt x="272" y="705"/>
                    <a:pt x="274" y="705"/>
                  </a:cubicBezTo>
                  <a:cubicBezTo>
                    <a:pt x="275" y="705"/>
                    <a:pt x="275" y="705"/>
                    <a:pt x="275" y="705"/>
                  </a:cubicBezTo>
                  <a:cubicBezTo>
                    <a:pt x="277" y="705"/>
                    <a:pt x="279" y="704"/>
                    <a:pt x="281" y="703"/>
                  </a:cubicBezTo>
                  <a:cubicBezTo>
                    <a:pt x="282" y="703"/>
                    <a:pt x="282" y="702"/>
                    <a:pt x="283" y="702"/>
                  </a:cubicBezTo>
                  <a:cubicBezTo>
                    <a:pt x="284" y="702"/>
                    <a:pt x="284" y="702"/>
                    <a:pt x="285" y="702"/>
                  </a:cubicBezTo>
                  <a:cubicBezTo>
                    <a:pt x="285" y="702"/>
                    <a:pt x="286" y="702"/>
                    <a:pt x="287" y="702"/>
                  </a:cubicBezTo>
                  <a:cubicBezTo>
                    <a:pt x="287" y="702"/>
                    <a:pt x="288" y="702"/>
                    <a:pt x="289" y="702"/>
                  </a:cubicBezTo>
                  <a:cubicBezTo>
                    <a:pt x="291" y="702"/>
                    <a:pt x="292" y="702"/>
                    <a:pt x="294" y="701"/>
                  </a:cubicBezTo>
                  <a:cubicBezTo>
                    <a:pt x="296" y="700"/>
                    <a:pt x="298" y="698"/>
                    <a:pt x="299" y="696"/>
                  </a:cubicBezTo>
                  <a:cubicBezTo>
                    <a:pt x="300" y="695"/>
                    <a:pt x="300" y="695"/>
                    <a:pt x="301" y="694"/>
                  </a:cubicBezTo>
                  <a:cubicBezTo>
                    <a:pt x="302" y="692"/>
                    <a:pt x="303" y="692"/>
                    <a:pt x="306" y="692"/>
                  </a:cubicBezTo>
                  <a:cubicBezTo>
                    <a:pt x="306" y="692"/>
                    <a:pt x="307" y="692"/>
                    <a:pt x="308" y="692"/>
                  </a:cubicBezTo>
                  <a:cubicBezTo>
                    <a:pt x="313" y="691"/>
                    <a:pt x="314" y="689"/>
                    <a:pt x="314" y="685"/>
                  </a:cubicBezTo>
                  <a:cubicBezTo>
                    <a:pt x="314" y="685"/>
                    <a:pt x="314" y="684"/>
                    <a:pt x="314" y="683"/>
                  </a:cubicBezTo>
                  <a:cubicBezTo>
                    <a:pt x="314" y="682"/>
                    <a:pt x="317" y="678"/>
                    <a:pt x="319" y="677"/>
                  </a:cubicBezTo>
                  <a:cubicBezTo>
                    <a:pt x="319" y="676"/>
                    <a:pt x="320" y="676"/>
                    <a:pt x="320" y="676"/>
                  </a:cubicBezTo>
                  <a:cubicBezTo>
                    <a:pt x="322" y="676"/>
                    <a:pt x="323" y="676"/>
                    <a:pt x="324" y="677"/>
                  </a:cubicBezTo>
                  <a:cubicBezTo>
                    <a:pt x="326" y="678"/>
                    <a:pt x="328" y="678"/>
                    <a:pt x="330" y="678"/>
                  </a:cubicBezTo>
                  <a:cubicBezTo>
                    <a:pt x="332" y="678"/>
                    <a:pt x="334" y="678"/>
                    <a:pt x="335" y="677"/>
                  </a:cubicBezTo>
                  <a:cubicBezTo>
                    <a:pt x="336" y="676"/>
                    <a:pt x="337" y="675"/>
                    <a:pt x="338" y="674"/>
                  </a:cubicBezTo>
                  <a:cubicBezTo>
                    <a:pt x="338" y="673"/>
                    <a:pt x="338" y="673"/>
                    <a:pt x="339" y="672"/>
                  </a:cubicBezTo>
                  <a:cubicBezTo>
                    <a:pt x="340" y="672"/>
                    <a:pt x="341" y="672"/>
                    <a:pt x="342" y="672"/>
                  </a:cubicBezTo>
                  <a:cubicBezTo>
                    <a:pt x="346" y="671"/>
                    <a:pt x="351" y="670"/>
                    <a:pt x="353" y="667"/>
                  </a:cubicBezTo>
                  <a:cubicBezTo>
                    <a:pt x="354" y="665"/>
                    <a:pt x="354" y="664"/>
                    <a:pt x="355" y="663"/>
                  </a:cubicBezTo>
                  <a:cubicBezTo>
                    <a:pt x="355" y="662"/>
                    <a:pt x="355" y="661"/>
                    <a:pt x="356" y="660"/>
                  </a:cubicBezTo>
                  <a:cubicBezTo>
                    <a:pt x="356" y="660"/>
                    <a:pt x="356" y="660"/>
                    <a:pt x="357" y="659"/>
                  </a:cubicBezTo>
                  <a:cubicBezTo>
                    <a:pt x="357" y="658"/>
                    <a:pt x="359" y="657"/>
                    <a:pt x="358" y="655"/>
                  </a:cubicBezTo>
                  <a:cubicBezTo>
                    <a:pt x="358" y="653"/>
                    <a:pt x="356" y="652"/>
                    <a:pt x="356" y="651"/>
                  </a:cubicBezTo>
                  <a:cubicBezTo>
                    <a:pt x="354" y="650"/>
                    <a:pt x="353" y="650"/>
                    <a:pt x="351" y="650"/>
                  </a:cubicBezTo>
                  <a:cubicBezTo>
                    <a:pt x="351" y="650"/>
                    <a:pt x="351" y="650"/>
                    <a:pt x="351" y="650"/>
                  </a:cubicBezTo>
                  <a:cubicBezTo>
                    <a:pt x="351" y="650"/>
                    <a:pt x="350" y="650"/>
                    <a:pt x="350" y="650"/>
                  </a:cubicBezTo>
                  <a:cubicBezTo>
                    <a:pt x="350" y="650"/>
                    <a:pt x="351" y="649"/>
                    <a:pt x="352" y="649"/>
                  </a:cubicBezTo>
                  <a:cubicBezTo>
                    <a:pt x="352" y="649"/>
                    <a:pt x="352" y="649"/>
                    <a:pt x="353" y="649"/>
                  </a:cubicBezTo>
                  <a:cubicBezTo>
                    <a:pt x="353" y="649"/>
                    <a:pt x="354" y="649"/>
                    <a:pt x="354" y="649"/>
                  </a:cubicBezTo>
                  <a:cubicBezTo>
                    <a:pt x="355" y="650"/>
                    <a:pt x="356" y="650"/>
                    <a:pt x="357" y="650"/>
                  </a:cubicBezTo>
                  <a:cubicBezTo>
                    <a:pt x="358" y="650"/>
                    <a:pt x="358" y="650"/>
                    <a:pt x="359" y="650"/>
                  </a:cubicBezTo>
                  <a:cubicBezTo>
                    <a:pt x="361" y="649"/>
                    <a:pt x="362" y="648"/>
                    <a:pt x="364" y="648"/>
                  </a:cubicBezTo>
                  <a:cubicBezTo>
                    <a:pt x="366" y="647"/>
                    <a:pt x="367" y="646"/>
                    <a:pt x="368" y="646"/>
                  </a:cubicBezTo>
                  <a:cubicBezTo>
                    <a:pt x="369" y="646"/>
                    <a:pt x="371" y="646"/>
                    <a:pt x="372" y="646"/>
                  </a:cubicBezTo>
                  <a:cubicBezTo>
                    <a:pt x="376" y="645"/>
                    <a:pt x="380" y="644"/>
                    <a:pt x="384" y="644"/>
                  </a:cubicBezTo>
                  <a:cubicBezTo>
                    <a:pt x="384" y="644"/>
                    <a:pt x="384" y="644"/>
                    <a:pt x="384" y="644"/>
                  </a:cubicBezTo>
                  <a:cubicBezTo>
                    <a:pt x="387" y="644"/>
                    <a:pt x="390" y="644"/>
                    <a:pt x="392" y="644"/>
                  </a:cubicBezTo>
                  <a:cubicBezTo>
                    <a:pt x="395" y="644"/>
                    <a:pt x="398" y="644"/>
                    <a:pt x="400" y="644"/>
                  </a:cubicBezTo>
                  <a:cubicBezTo>
                    <a:pt x="403" y="644"/>
                    <a:pt x="405" y="643"/>
                    <a:pt x="407" y="642"/>
                  </a:cubicBezTo>
                  <a:cubicBezTo>
                    <a:pt x="408" y="641"/>
                    <a:pt x="409" y="641"/>
                    <a:pt x="410" y="641"/>
                  </a:cubicBezTo>
                  <a:cubicBezTo>
                    <a:pt x="411" y="641"/>
                    <a:pt x="411" y="641"/>
                    <a:pt x="412" y="641"/>
                  </a:cubicBezTo>
                  <a:cubicBezTo>
                    <a:pt x="414" y="643"/>
                    <a:pt x="417" y="643"/>
                    <a:pt x="419" y="643"/>
                  </a:cubicBezTo>
                  <a:cubicBezTo>
                    <a:pt x="425" y="643"/>
                    <a:pt x="428" y="641"/>
                    <a:pt x="430" y="636"/>
                  </a:cubicBezTo>
                  <a:cubicBezTo>
                    <a:pt x="430" y="634"/>
                    <a:pt x="430" y="632"/>
                    <a:pt x="430" y="630"/>
                  </a:cubicBezTo>
                  <a:cubicBezTo>
                    <a:pt x="430" y="630"/>
                    <a:pt x="430" y="630"/>
                    <a:pt x="430" y="630"/>
                  </a:cubicBezTo>
                  <a:cubicBezTo>
                    <a:pt x="431" y="633"/>
                    <a:pt x="430" y="636"/>
                    <a:pt x="429" y="639"/>
                  </a:cubicBezTo>
                  <a:cubicBezTo>
                    <a:pt x="427" y="643"/>
                    <a:pt x="427" y="643"/>
                    <a:pt x="427" y="643"/>
                  </a:cubicBezTo>
                  <a:cubicBezTo>
                    <a:pt x="430" y="644"/>
                    <a:pt x="430" y="644"/>
                    <a:pt x="430" y="644"/>
                  </a:cubicBezTo>
                  <a:cubicBezTo>
                    <a:pt x="431" y="644"/>
                    <a:pt x="432" y="644"/>
                    <a:pt x="433" y="644"/>
                  </a:cubicBezTo>
                  <a:cubicBezTo>
                    <a:pt x="440" y="644"/>
                    <a:pt x="446" y="635"/>
                    <a:pt x="447" y="630"/>
                  </a:cubicBezTo>
                  <a:cubicBezTo>
                    <a:pt x="447" y="629"/>
                    <a:pt x="447" y="629"/>
                    <a:pt x="447" y="629"/>
                  </a:cubicBezTo>
                  <a:cubicBezTo>
                    <a:pt x="447" y="628"/>
                    <a:pt x="448" y="626"/>
                    <a:pt x="449" y="626"/>
                  </a:cubicBezTo>
                  <a:cubicBezTo>
                    <a:pt x="449" y="626"/>
                    <a:pt x="449" y="626"/>
                    <a:pt x="449" y="626"/>
                  </a:cubicBezTo>
                  <a:cubicBezTo>
                    <a:pt x="449" y="626"/>
                    <a:pt x="449" y="626"/>
                    <a:pt x="450" y="627"/>
                  </a:cubicBezTo>
                  <a:cubicBezTo>
                    <a:pt x="450" y="628"/>
                    <a:pt x="451" y="630"/>
                    <a:pt x="454" y="630"/>
                  </a:cubicBezTo>
                  <a:cubicBezTo>
                    <a:pt x="455" y="631"/>
                    <a:pt x="456" y="631"/>
                    <a:pt x="457" y="631"/>
                  </a:cubicBezTo>
                  <a:cubicBezTo>
                    <a:pt x="458" y="631"/>
                    <a:pt x="459" y="631"/>
                    <a:pt x="460" y="630"/>
                  </a:cubicBezTo>
                  <a:cubicBezTo>
                    <a:pt x="461" y="630"/>
                    <a:pt x="462" y="630"/>
                    <a:pt x="462" y="630"/>
                  </a:cubicBezTo>
                  <a:cubicBezTo>
                    <a:pt x="463" y="630"/>
                    <a:pt x="464" y="630"/>
                    <a:pt x="464" y="630"/>
                  </a:cubicBezTo>
                  <a:cubicBezTo>
                    <a:pt x="465" y="631"/>
                    <a:pt x="466" y="632"/>
                    <a:pt x="467" y="633"/>
                  </a:cubicBezTo>
                  <a:cubicBezTo>
                    <a:pt x="468" y="634"/>
                    <a:pt x="469" y="636"/>
                    <a:pt x="472" y="637"/>
                  </a:cubicBezTo>
                  <a:cubicBezTo>
                    <a:pt x="473" y="637"/>
                    <a:pt x="474" y="637"/>
                    <a:pt x="475" y="637"/>
                  </a:cubicBezTo>
                  <a:cubicBezTo>
                    <a:pt x="477" y="637"/>
                    <a:pt x="479" y="636"/>
                    <a:pt x="481" y="635"/>
                  </a:cubicBezTo>
                  <a:cubicBezTo>
                    <a:pt x="482" y="635"/>
                    <a:pt x="483" y="634"/>
                    <a:pt x="485" y="634"/>
                  </a:cubicBezTo>
                  <a:cubicBezTo>
                    <a:pt x="485" y="634"/>
                    <a:pt x="486" y="634"/>
                    <a:pt x="486" y="634"/>
                  </a:cubicBezTo>
                  <a:cubicBezTo>
                    <a:pt x="489" y="634"/>
                    <a:pt x="489" y="634"/>
                    <a:pt x="489" y="634"/>
                  </a:cubicBezTo>
                  <a:cubicBezTo>
                    <a:pt x="489" y="634"/>
                    <a:pt x="490" y="634"/>
                    <a:pt x="491" y="634"/>
                  </a:cubicBezTo>
                  <a:cubicBezTo>
                    <a:pt x="492" y="634"/>
                    <a:pt x="493" y="634"/>
                    <a:pt x="494" y="633"/>
                  </a:cubicBezTo>
                  <a:cubicBezTo>
                    <a:pt x="494" y="633"/>
                    <a:pt x="494" y="633"/>
                    <a:pt x="494" y="633"/>
                  </a:cubicBezTo>
                  <a:cubicBezTo>
                    <a:pt x="494" y="634"/>
                    <a:pt x="495" y="635"/>
                    <a:pt x="495" y="636"/>
                  </a:cubicBezTo>
                  <a:cubicBezTo>
                    <a:pt x="496" y="637"/>
                    <a:pt x="497" y="638"/>
                    <a:pt x="499" y="638"/>
                  </a:cubicBezTo>
                  <a:cubicBezTo>
                    <a:pt x="499" y="638"/>
                    <a:pt x="499" y="638"/>
                    <a:pt x="499" y="638"/>
                  </a:cubicBezTo>
                  <a:cubicBezTo>
                    <a:pt x="501" y="638"/>
                    <a:pt x="502" y="637"/>
                    <a:pt x="504" y="634"/>
                  </a:cubicBezTo>
                  <a:cubicBezTo>
                    <a:pt x="508" y="631"/>
                    <a:pt x="510" y="625"/>
                    <a:pt x="507" y="621"/>
                  </a:cubicBezTo>
                  <a:cubicBezTo>
                    <a:pt x="506" y="618"/>
                    <a:pt x="503" y="617"/>
                    <a:pt x="501" y="615"/>
                  </a:cubicBezTo>
                  <a:cubicBezTo>
                    <a:pt x="500" y="614"/>
                    <a:pt x="498" y="613"/>
                    <a:pt x="498" y="612"/>
                  </a:cubicBezTo>
                  <a:cubicBezTo>
                    <a:pt x="497" y="611"/>
                    <a:pt x="497" y="611"/>
                    <a:pt x="497" y="611"/>
                  </a:cubicBezTo>
                  <a:cubicBezTo>
                    <a:pt x="495" y="609"/>
                    <a:pt x="493" y="607"/>
                    <a:pt x="491" y="605"/>
                  </a:cubicBezTo>
                  <a:cubicBezTo>
                    <a:pt x="490" y="604"/>
                    <a:pt x="488" y="601"/>
                    <a:pt x="489" y="601"/>
                  </a:cubicBezTo>
                  <a:cubicBezTo>
                    <a:pt x="489" y="600"/>
                    <a:pt x="489" y="600"/>
                    <a:pt x="490" y="600"/>
                  </a:cubicBezTo>
                  <a:cubicBezTo>
                    <a:pt x="491" y="599"/>
                    <a:pt x="492" y="598"/>
                    <a:pt x="494" y="598"/>
                  </a:cubicBezTo>
                  <a:cubicBezTo>
                    <a:pt x="496" y="597"/>
                    <a:pt x="498" y="595"/>
                    <a:pt x="501" y="593"/>
                  </a:cubicBezTo>
                  <a:cubicBezTo>
                    <a:pt x="508" y="588"/>
                    <a:pt x="512" y="583"/>
                    <a:pt x="518" y="574"/>
                  </a:cubicBezTo>
                  <a:cubicBezTo>
                    <a:pt x="522" y="569"/>
                    <a:pt x="523" y="563"/>
                    <a:pt x="523" y="554"/>
                  </a:cubicBezTo>
                  <a:cubicBezTo>
                    <a:pt x="523" y="553"/>
                    <a:pt x="523" y="552"/>
                    <a:pt x="522" y="551"/>
                  </a:cubicBezTo>
                  <a:cubicBezTo>
                    <a:pt x="522" y="546"/>
                    <a:pt x="522" y="542"/>
                    <a:pt x="524" y="538"/>
                  </a:cubicBezTo>
                  <a:cubicBezTo>
                    <a:pt x="524" y="537"/>
                    <a:pt x="525" y="537"/>
                    <a:pt x="525" y="536"/>
                  </a:cubicBezTo>
                  <a:cubicBezTo>
                    <a:pt x="527" y="533"/>
                    <a:pt x="529" y="530"/>
                    <a:pt x="530" y="526"/>
                  </a:cubicBezTo>
                  <a:cubicBezTo>
                    <a:pt x="530" y="524"/>
                    <a:pt x="530" y="523"/>
                    <a:pt x="530" y="521"/>
                  </a:cubicBezTo>
                  <a:cubicBezTo>
                    <a:pt x="530" y="518"/>
                    <a:pt x="530" y="516"/>
                    <a:pt x="530" y="514"/>
                  </a:cubicBezTo>
                  <a:cubicBezTo>
                    <a:pt x="531" y="511"/>
                    <a:pt x="534" y="508"/>
                    <a:pt x="536" y="505"/>
                  </a:cubicBezTo>
                  <a:cubicBezTo>
                    <a:pt x="537" y="505"/>
                    <a:pt x="537" y="504"/>
                    <a:pt x="538" y="504"/>
                  </a:cubicBezTo>
                  <a:cubicBezTo>
                    <a:pt x="545" y="496"/>
                    <a:pt x="548" y="486"/>
                    <a:pt x="545" y="477"/>
                  </a:cubicBezTo>
                  <a:close/>
                  <a:moveTo>
                    <a:pt x="363" y="39"/>
                  </a:moveTo>
                  <a:cubicBezTo>
                    <a:pt x="363" y="39"/>
                    <a:pt x="364" y="39"/>
                    <a:pt x="364" y="39"/>
                  </a:cubicBezTo>
                  <a:cubicBezTo>
                    <a:pt x="365" y="40"/>
                    <a:pt x="365" y="41"/>
                    <a:pt x="365" y="41"/>
                  </a:cubicBezTo>
                  <a:cubicBezTo>
                    <a:pt x="364" y="41"/>
                    <a:pt x="364" y="40"/>
                    <a:pt x="363" y="39"/>
                  </a:cubicBezTo>
                  <a:close/>
                  <a:moveTo>
                    <a:pt x="383" y="60"/>
                  </a:moveTo>
                  <a:cubicBezTo>
                    <a:pt x="382" y="61"/>
                    <a:pt x="381" y="62"/>
                    <a:pt x="381" y="64"/>
                  </a:cubicBezTo>
                  <a:cubicBezTo>
                    <a:pt x="381" y="66"/>
                    <a:pt x="382" y="67"/>
                    <a:pt x="384" y="68"/>
                  </a:cubicBezTo>
                  <a:cubicBezTo>
                    <a:pt x="383" y="69"/>
                    <a:pt x="382" y="70"/>
                    <a:pt x="380" y="70"/>
                  </a:cubicBezTo>
                  <a:cubicBezTo>
                    <a:pt x="380" y="70"/>
                    <a:pt x="380" y="70"/>
                    <a:pt x="380" y="70"/>
                  </a:cubicBezTo>
                  <a:cubicBezTo>
                    <a:pt x="380" y="67"/>
                    <a:pt x="379" y="66"/>
                    <a:pt x="376" y="64"/>
                  </a:cubicBezTo>
                  <a:cubicBezTo>
                    <a:pt x="376" y="64"/>
                    <a:pt x="376" y="64"/>
                    <a:pt x="376" y="64"/>
                  </a:cubicBezTo>
                  <a:cubicBezTo>
                    <a:pt x="377" y="63"/>
                    <a:pt x="378" y="63"/>
                    <a:pt x="378" y="63"/>
                  </a:cubicBezTo>
                  <a:cubicBezTo>
                    <a:pt x="380" y="62"/>
                    <a:pt x="381" y="61"/>
                    <a:pt x="383" y="59"/>
                  </a:cubicBezTo>
                  <a:cubicBezTo>
                    <a:pt x="383" y="59"/>
                    <a:pt x="383" y="58"/>
                    <a:pt x="384" y="58"/>
                  </a:cubicBezTo>
                  <a:cubicBezTo>
                    <a:pt x="384" y="58"/>
                    <a:pt x="385" y="57"/>
                    <a:pt x="385" y="57"/>
                  </a:cubicBezTo>
                  <a:cubicBezTo>
                    <a:pt x="385" y="58"/>
                    <a:pt x="385" y="58"/>
                    <a:pt x="386" y="59"/>
                  </a:cubicBezTo>
                  <a:cubicBezTo>
                    <a:pt x="385" y="59"/>
                    <a:pt x="384" y="59"/>
                    <a:pt x="383" y="60"/>
                  </a:cubicBezTo>
                  <a:close/>
                  <a:moveTo>
                    <a:pt x="196" y="524"/>
                  </a:moveTo>
                  <a:cubicBezTo>
                    <a:pt x="198" y="525"/>
                    <a:pt x="199" y="525"/>
                    <a:pt x="200" y="525"/>
                  </a:cubicBezTo>
                  <a:cubicBezTo>
                    <a:pt x="194" y="529"/>
                    <a:pt x="187" y="531"/>
                    <a:pt x="179" y="534"/>
                  </a:cubicBezTo>
                  <a:cubicBezTo>
                    <a:pt x="175" y="535"/>
                    <a:pt x="171" y="535"/>
                    <a:pt x="166" y="536"/>
                  </a:cubicBezTo>
                  <a:cubicBezTo>
                    <a:pt x="165" y="536"/>
                    <a:pt x="163" y="537"/>
                    <a:pt x="161" y="537"/>
                  </a:cubicBezTo>
                  <a:cubicBezTo>
                    <a:pt x="161" y="537"/>
                    <a:pt x="162" y="537"/>
                    <a:pt x="162" y="537"/>
                  </a:cubicBezTo>
                  <a:cubicBezTo>
                    <a:pt x="163" y="536"/>
                    <a:pt x="165" y="536"/>
                    <a:pt x="166" y="535"/>
                  </a:cubicBezTo>
                  <a:cubicBezTo>
                    <a:pt x="171" y="534"/>
                    <a:pt x="176" y="532"/>
                    <a:pt x="179" y="528"/>
                  </a:cubicBezTo>
                  <a:cubicBezTo>
                    <a:pt x="180" y="527"/>
                    <a:pt x="182" y="525"/>
                    <a:pt x="183" y="522"/>
                  </a:cubicBezTo>
                  <a:cubicBezTo>
                    <a:pt x="184" y="520"/>
                    <a:pt x="187" y="516"/>
                    <a:pt x="188" y="514"/>
                  </a:cubicBezTo>
                  <a:cubicBezTo>
                    <a:pt x="188" y="514"/>
                    <a:pt x="188" y="514"/>
                    <a:pt x="188" y="514"/>
                  </a:cubicBezTo>
                  <a:cubicBezTo>
                    <a:pt x="189" y="515"/>
                    <a:pt x="189" y="515"/>
                    <a:pt x="189" y="516"/>
                  </a:cubicBezTo>
                  <a:cubicBezTo>
                    <a:pt x="191" y="519"/>
                    <a:pt x="193" y="522"/>
                    <a:pt x="196" y="524"/>
                  </a:cubicBezTo>
                  <a:close/>
                </a:path>
              </a:pathLst>
            </a:custGeom>
            <a:solidFill>
              <a:schemeClr val="bg2">
                <a:lumMod val="20000"/>
                <a:lumOff val="80000"/>
              </a:schemeClr>
            </a:solidFill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31"/>
            <p:cNvSpPr>
              <a:spLocks noEditPoints="1"/>
            </p:cNvSpPr>
            <p:nvPr/>
          </p:nvSpPr>
          <p:spPr bwMode="auto">
            <a:xfrm>
              <a:off x="9576436" y="4424776"/>
              <a:ext cx="868455" cy="1008092"/>
            </a:xfrm>
            <a:custGeom>
              <a:avLst/>
              <a:gdLst>
                <a:gd name="T0" fmla="*/ 310 w 328"/>
                <a:gd name="T1" fmla="*/ 303 h 406"/>
                <a:gd name="T2" fmla="*/ 274 w 328"/>
                <a:gd name="T3" fmla="*/ 261 h 406"/>
                <a:gd name="T4" fmla="*/ 265 w 328"/>
                <a:gd name="T5" fmla="*/ 188 h 406"/>
                <a:gd name="T6" fmla="*/ 272 w 328"/>
                <a:gd name="T7" fmla="*/ 171 h 406"/>
                <a:gd name="T8" fmla="*/ 281 w 328"/>
                <a:gd name="T9" fmla="*/ 140 h 406"/>
                <a:gd name="T10" fmla="*/ 283 w 328"/>
                <a:gd name="T11" fmla="*/ 95 h 406"/>
                <a:gd name="T12" fmla="*/ 304 w 328"/>
                <a:gd name="T13" fmla="*/ 103 h 406"/>
                <a:gd name="T14" fmla="*/ 292 w 328"/>
                <a:gd name="T15" fmla="*/ 59 h 406"/>
                <a:gd name="T16" fmla="*/ 267 w 328"/>
                <a:gd name="T17" fmla="*/ 32 h 406"/>
                <a:gd name="T18" fmla="*/ 249 w 328"/>
                <a:gd name="T19" fmla="*/ 20 h 406"/>
                <a:gd name="T20" fmla="*/ 229 w 328"/>
                <a:gd name="T21" fmla="*/ 19 h 406"/>
                <a:gd name="T22" fmla="*/ 215 w 328"/>
                <a:gd name="T23" fmla="*/ 26 h 406"/>
                <a:gd name="T24" fmla="*/ 200 w 328"/>
                <a:gd name="T25" fmla="*/ 28 h 406"/>
                <a:gd name="T26" fmla="*/ 179 w 328"/>
                <a:gd name="T27" fmla="*/ 24 h 406"/>
                <a:gd name="T28" fmla="*/ 170 w 328"/>
                <a:gd name="T29" fmla="*/ 32 h 406"/>
                <a:gd name="T30" fmla="*/ 155 w 328"/>
                <a:gd name="T31" fmla="*/ 28 h 406"/>
                <a:gd name="T32" fmla="*/ 129 w 328"/>
                <a:gd name="T33" fmla="*/ 3 h 406"/>
                <a:gd name="T34" fmla="*/ 94 w 328"/>
                <a:gd name="T35" fmla="*/ 13 h 406"/>
                <a:gd name="T36" fmla="*/ 99 w 328"/>
                <a:gd name="T37" fmla="*/ 47 h 406"/>
                <a:gd name="T38" fmla="*/ 121 w 328"/>
                <a:gd name="T39" fmla="*/ 72 h 406"/>
                <a:gd name="T40" fmla="*/ 96 w 328"/>
                <a:gd name="T41" fmla="*/ 98 h 406"/>
                <a:gd name="T42" fmla="*/ 87 w 328"/>
                <a:gd name="T43" fmla="*/ 130 h 406"/>
                <a:gd name="T44" fmla="*/ 102 w 328"/>
                <a:gd name="T45" fmla="*/ 131 h 406"/>
                <a:gd name="T46" fmla="*/ 114 w 328"/>
                <a:gd name="T47" fmla="*/ 114 h 406"/>
                <a:gd name="T48" fmla="*/ 130 w 328"/>
                <a:gd name="T49" fmla="*/ 109 h 406"/>
                <a:gd name="T50" fmla="*/ 144 w 328"/>
                <a:gd name="T51" fmla="*/ 107 h 406"/>
                <a:gd name="T52" fmla="*/ 146 w 328"/>
                <a:gd name="T53" fmla="*/ 120 h 406"/>
                <a:gd name="T54" fmla="*/ 142 w 328"/>
                <a:gd name="T55" fmla="*/ 130 h 406"/>
                <a:gd name="T56" fmla="*/ 155 w 328"/>
                <a:gd name="T57" fmla="*/ 146 h 406"/>
                <a:gd name="T58" fmla="*/ 145 w 328"/>
                <a:gd name="T59" fmla="*/ 164 h 406"/>
                <a:gd name="T60" fmla="*/ 153 w 328"/>
                <a:gd name="T61" fmla="*/ 180 h 406"/>
                <a:gd name="T62" fmla="*/ 147 w 328"/>
                <a:gd name="T63" fmla="*/ 206 h 406"/>
                <a:gd name="T64" fmla="*/ 134 w 328"/>
                <a:gd name="T65" fmla="*/ 231 h 406"/>
                <a:gd name="T66" fmla="*/ 118 w 328"/>
                <a:gd name="T67" fmla="*/ 239 h 406"/>
                <a:gd name="T68" fmla="*/ 95 w 328"/>
                <a:gd name="T69" fmla="*/ 255 h 406"/>
                <a:gd name="T70" fmla="*/ 67 w 328"/>
                <a:gd name="T71" fmla="*/ 269 h 406"/>
                <a:gd name="T72" fmla="*/ 52 w 328"/>
                <a:gd name="T73" fmla="*/ 279 h 406"/>
                <a:gd name="T74" fmla="*/ 28 w 328"/>
                <a:gd name="T75" fmla="*/ 287 h 406"/>
                <a:gd name="T76" fmla="*/ 4 w 328"/>
                <a:gd name="T77" fmla="*/ 300 h 406"/>
                <a:gd name="T78" fmla="*/ 11 w 328"/>
                <a:gd name="T79" fmla="*/ 312 h 406"/>
                <a:gd name="T80" fmla="*/ 24 w 328"/>
                <a:gd name="T81" fmla="*/ 329 h 406"/>
                <a:gd name="T82" fmla="*/ 13 w 328"/>
                <a:gd name="T83" fmla="*/ 332 h 406"/>
                <a:gd name="T84" fmla="*/ 21 w 328"/>
                <a:gd name="T85" fmla="*/ 349 h 406"/>
                <a:gd name="T86" fmla="*/ 34 w 328"/>
                <a:gd name="T87" fmla="*/ 355 h 406"/>
                <a:gd name="T88" fmla="*/ 62 w 328"/>
                <a:gd name="T89" fmla="*/ 357 h 406"/>
                <a:gd name="T90" fmla="*/ 83 w 328"/>
                <a:gd name="T91" fmla="*/ 347 h 406"/>
                <a:gd name="T92" fmla="*/ 88 w 328"/>
                <a:gd name="T93" fmla="*/ 340 h 406"/>
                <a:gd name="T94" fmla="*/ 109 w 328"/>
                <a:gd name="T95" fmla="*/ 338 h 406"/>
                <a:gd name="T96" fmla="*/ 129 w 328"/>
                <a:gd name="T97" fmla="*/ 350 h 406"/>
                <a:gd name="T98" fmla="*/ 141 w 328"/>
                <a:gd name="T99" fmla="*/ 351 h 406"/>
                <a:gd name="T100" fmla="*/ 142 w 328"/>
                <a:gd name="T101" fmla="*/ 355 h 406"/>
                <a:gd name="T102" fmla="*/ 136 w 328"/>
                <a:gd name="T103" fmla="*/ 377 h 406"/>
                <a:gd name="T104" fmla="*/ 166 w 328"/>
                <a:gd name="T105" fmla="*/ 366 h 406"/>
                <a:gd name="T106" fmla="*/ 179 w 328"/>
                <a:gd name="T107" fmla="*/ 357 h 406"/>
                <a:gd name="T108" fmla="*/ 190 w 328"/>
                <a:gd name="T109" fmla="*/ 372 h 406"/>
                <a:gd name="T110" fmla="*/ 216 w 328"/>
                <a:gd name="T111" fmla="*/ 400 h 406"/>
                <a:gd name="T112" fmla="*/ 228 w 328"/>
                <a:gd name="T113" fmla="*/ 406 h 406"/>
                <a:gd name="T114" fmla="*/ 256 w 328"/>
                <a:gd name="T115" fmla="*/ 404 h 406"/>
                <a:gd name="T116" fmla="*/ 266 w 328"/>
                <a:gd name="T117" fmla="*/ 404 h 406"/>
                <a:gd name="T118" fmla="*/ 273 w 328"/>
                <a:gd name="T119" fmla="*/ 385 h 406"/>
                <a:gd name="T120" fmla="*/ 298 w 328"/>
                <a:gd name="T121" fmla="*/ 373 h 406"/>
                <a:gd name="T122" fmla="*/ 328 w 328"/>
                <a:gd name="T123" fmla="*/ 356 h 406"/>
                <a:gd name="T124" fmla="*/ 119 w 328"/>
                <a:gd name="T125" fmla="*/ 332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8" h="406">
                  <a:moveTo>
                    <a:pt x="328" y="356"/>
                  </a:moveTo>
                  <a:cubicBezTo>
                    <a:pt x="327" y="352"/>
                    <a:pt x="327" y="348"/>
                    <a:pt x="327" y="344"/>
                  </a:cubicBezTo>
                  <a:cubicBezTo>
                    <a:pt x="327" y="342"/>
                    <a:pt x="327" y="339"/>
                    <a:pt x="327" y="336"/>
                  </a:cubicBezTo>
                  <a:cubicBezTo>
                    <a:pt x="327" y="335"/>
                    <a:pt x="327" y="333"/>
                    <a:pt x="327" y="330"/>
                  </a:cubicBezTo>
                  <a:cubicBezTo>
                    <a:pt x="328" y="325"/>
                    <a:pt x="328" y="319"/>
                    <a:pt x="326" y="315"/>
                  </a:cubicBezTo>
                  <a:cubicBezTo>
                    <a:pt x="324" y="312"/>
                    <a:pt x="321" y="310"/>
                    <a:pt x="317" y="308"/>
                  </a:cubicBezTo>
                  <a:cubicBezTo>
                    <a:pt x="315" y="307"/>
                    <a:pt x="312" y="305"/>
                    <a:pt x="310" y="303"/>
                  </a:cubicBezTo>
                  <a:cubicBezTo>
                    <a:pt x="305" y="296"/>
                    <a:pt x="302" y="295"/>
                    <a:pt x="293" y="295"/>
                  </a:cubicBezTo>
                  <a:cubicBezTo>
                    <a:pt x="292" y="295"/>
                    <a:pt x="292" y="295"/>
                    <a:pt x="292" y="295"/>
                  </a:cubicBezTo>
                  <a:cubicBezTo>
                    <a:pt x="287" y="295"/>
                    <a:pt x="283" y="292"/>
                    <a:pt x="281" y="288"/>
                  </a:cubicBezTo>
                  <a:cubicBezTo>
                    <a:pt x="280" y="286"/>
                    <a:pt x="280" y="286"/>
                    <a:pt x="280" y="286"/>
                  </a:cubicBezTo>
                  <a:cubicBezTo>
                    <a:pt x="278" y="282"/>
                    <a:pt x="276" y="278"/>
                    <a:pt x="275" y="274"/>
                  </a:cubicBezTo>
                  <a:cubicBezTo>
                    <a:pt x="274" y="272"/>
                    <a:pt x="274" y="269"/>
                    <a:pt x="274" y="267"/>
                  </a:cubicBezTo>
                  <a:cubicBezTo>
                    <a:pt x="274" y="265"/>
                    <a:pt x="274" y="263"/>
                    <a:pt x="274" y="261"/>
                  </a:cubicBezTo>
                  <a:cubicBezTo>
                    <a:pt x="272" y="253"/>
                    <a:pt x="271" y="246"/>
                    <a:pt x="276" y="239"/>
                  </a:cubicBezTo>
                  <a:cubicBezTo>
                    <a:pt x="277" y="238"/>
                    <a:pt x="278" y="237"/>
                    <a:pt x="278" y="236"/>
                  </a:cubicBezTo>
                  <a:cubicBezTo>
                    <a:pt x="282" y="231"/>
                    <a:pt x="288" y="225"/>
                    <a:pt x="287" y="218"/>
                  </a:cubicBezTo>
                  <a:cubicBezTo>
                    <a:pt x="286" y="213"/>
                    <a:pt x="278" y="208"/>
                    <a:pt x="272" y="205"/>
                  </a:cubicBezTo>
                  <a:cubicBezTo>
                    <a:pt x="271" y="205"/>
                    <a:pt x="270" y="204"/>
                    <a:pt x="269" y="204"/>
                  </a:cubicBezTo>
                  <a:cubicBezTo>
                    <a:pt x="264" y="202"/>
                    <a:pt x="259" y="199"/>
                    <a:pt x="258" y="195"/>
                  </a:cubicBezTo>
                  <a:cubicBezTo>
                    <a:pt x="257" y="191"/>
                    <a:pt x="260" y="189"/>
                    <a:pt x="265" y="188"/>
                  </a:cubicBezTo>
                  <a:cubicBezTo>
                    <a:pt x="266" y="188"/>
                    <a:pt x="267" y="187"/>
                    <a:pt x="267" y="187"/>
                  </a:cubicBezTo>
                  <a:cubicBezTo>
                    <a:pt x="268" y="187"/>
                    <a:pt x="268" y="187"/>
                    <a:pt x="269" y="187"/>
                  </a:cubicBezTo>
                  <a:cubicBezTo>
                    <a:pt x="277" y="184"/>
                    <a:pt x="284" y="182"/>
                    <a:pt x="286" y="178"/>
                  </a:cubicBezTo>
                  <a:cubicBezTo>
                    <a:pt x="286" y="176"/>
                    <a:pt x="286" y="175"/>
                    <a:pt x="286" y="174"/>
                  </a:cubicBezTo>
                  <a:cubicBezTo>
                    <a:pt x="284" y="170"/>
                    <a:pt x="279" y="170"/>
                    <a:pt x="277" y="170"/>
                  </a:cubicBezTo>
                  <a:cubicBezTo>
                    <a:pt x="276" y="170"/>
                    <a:pt x="275" y="170"/>
                    <a:pt x="275" y="170"/>
                  </a:cubicBezTo>
                  <a:cubicBezTo>
                    <a:pt x="274" y="170"/>
                    <a:pt x="273" y="171"/>
                    <a:pt x="272" y="171"/>
                  </a:cubicBezTo>
                  <a:cubicBezTo>
                    <a:pt x="271" y="171"/>
                    <a:pt x="270" y="172"/>
                    <a:pt x="269" y="172"/>
                  </a:cubicBezTo>
                  <a:cubicBezTo>
                    <a:pt x="269" y="172"/>
                    <a:pt x="268" y="172"/>
                    <a:pt x="268" y="171"/>
                  </a:cubicBezTo>
                  <a:cubicBezTo>
                    <a:pt x="266" y="169"/>
                    <a:pt x="268" y="166"/>
                    <a:pt x="269" y="163"/>
                  </a:cubicBezTo>
                  <a:cubicBezTo>
                    <a:pt x="270" y="163"/>
                    <a:pt x="271" y="162"/>
                    <a:pt x="272" y="160"/>
                  </a:cubicBezTo>
                  <a:cubicBezTo>
                    <a:pt x="276" y="156"/>
                    <a:pt x="278" y="153"/>
                    <a:pt x="278" y="150"/>
                  </a:cubicBezTo>
                  <a:cubicBezTo>
                    <a:pt x="278" y="149"/>
                    <a:pt x="277" y="149"/>
                    <a:pt x="276" y="148"/>
                  </a:cubicBezTo>
                  <a:cubicBezTo>
                    <a:pt x="276" y="145"/>
                    <a:pt x="279" y="142"/>
                    <a:pt x="281" y="140"/>
                  </a:cubicBezTo>
                  <a:cubicBezTo>
                    <a:pt x="284" y="137"/>
                    <a:pt x="286" y="134"/>
                    <a:pt x="283" y="131"/>
                  </a:cubicBezTo>
                  <a:cubicBezTo>
                    <a:pt x="281" y="129"/>
                    <a:pt x="277" y="128"/>
                    <a:pt x="274" y="127"/>
                  </a:cubicBezTo>
                  <a:cubicBezTo>
                    <a:pt x="268" y="127"/>
                    <a:pt x="265" y="126"/>
                    <a:pt x="264" y="121"/>
                  </a:cubicBezTo>
                  <a:cubicBezTo>
                    <a:pt x="263" y="116"/>
                    <a:pt x="267" y="109"/>
                    <a:pt x="271" y="104"/>
                  </a:cubicBezTo>
                  <a:cubicBezTo>
                    <a:pt x="272" y="102"/>
                    <a:pt x="273" y="101"/>
                    <a:pt x="273" y="100"/>
                  </a:cubicBezTo>
                  <a:cubicBezTo>
                    <a:pt x="276" y="94"/>
                    <a:pt x="278" y="94"/>
                    <a:pt x="279" y="94"/>
                  </a:cubicBezTo>
                  <a:cubicBezTo>
                    <a:pt x="280" y="94"/>
                    <a:pt x="281" y="95"/>
                    <a:pt x="283" y="95"/>
                  </a:cubicBezTo>
                  <a:cubicBezTo>
                    <a:pt x="284" y="95"/>
                    <a:pt x="286" y="96"/>
                    <a:pt x="288" y="96"/>
                  </a:cubicBezTo>
                  <a:cubicBezTo>
                    <a:pt x="288" y="96"/>
                    <a:pt x="288" y="96"/>
                    <a:pt x="289" y="96"/>
                  </a:cubicBezTo>
                  <a:cubicBezTo>
                    <a:pt x="290" y="96"/>
                    <a:pt x="291" y="96"/>
                    <a:pt x="292" y="96"/>
                  </a:cubicBezTo>
                  <a:cubicBezTo>
                    <a:pt x="293" y="96"/>
                    <a:pt x="294" y="96"/>
                    <a:pt x="295" y="96"/>
                  </a:cubicBezTo>
                  <a:cubicBezTo>
                    <a:pt x="296" y="96"/>
                    <a:pt x="297" y="96"/>
                    <a:pt x="298" y="96"/>
                  </a:cubicBezTo>
                  <a:cubicBezTo>
                    <a:pt x="300" y="97"/>
                    <a:pt x="301" y="98"/>
                    <a:pt x="302" y="100"/>
                  </a:cubicBezTo>
                  <a:cubicBezTo>
                    <a:pt x="302" y="101"/>
                    <a:pt x="303" y="102"/>
                    <a:pt x="304" y="103"/>
                  </a:cubicBezTo>
                  <a:cubicBezTo>
                    <a:pt x="305" y="104"/>
                    <a:pt x="306" y="104"/>
                    <a:pt x="307" y="104"/>
                  </a:cubicBezTo>
                  <a:cubicBezTo>
                    <a:pt x="309" y="104"/>
                    <a:pt x="310" y="103"/>
                    <a:pt x="312" y="102"/>
                  </a:cubicBezTo>
                  <a:cubicBezTo>
                    <a:pt x="315" y="98"/>
                    <a:pt x="317" y="92"/>
                    <a:pt x="315" y="89"/>
                  </a:cubicBezTo>
                  <a:cubicBezTo>
                    <a:pt x="313" y="86"/>
                    <a:pt x="310" y="85"/>
                    <a:pt x="307" y="84"/>
                  </a:cubicBezTo>
                  <a:cubicBezTo>
                    <a:pt x="304" y="84"/>
                    <a:pt x="301" y="83"/>
                    <a:pt x="300" y="79"/>
                  </a:cubicBezTo>
                  <a:cubicBezTo>
                    <a:pt x="298" y="74"/>
                    <a:pt x="297" y="71"/>
                    <a:pt x="295" y="67"/>
                  </a:cubicBezTo>
                  <a:cubicBezTo>
                    <a:pt x="294" y="64"/>
                    <a:pt x="293" y="62"/>
                    <a:pt x="292" y="59"/>
                  </a:cubicBezTo>
                  <a:cubicBezTo>
                    <a:pt x="291" y="57"/>
                    <a:pt x="290" y="54"/>
                    <a:pt x="290" y="51"/>
                  </a:cubicBezTo>
                  <a:cubicBezTo>
                    <a:pt x="289" y="46"/>
                    <a:pt x="288" y="41"/>
                    <a:pt x="285" y="37"/>
                  </a:cubicBezTo>
                  <a:cubicBezTo>
                    <a:pt x="282" y="35"/>
                    <a:pt x="279" y="35"/>
                    <a:pt x="276" y="34"/>
                  </a:cubicBezTo>
                  <a:cubicBezTo>
                    <a:pt x="274" y="34"/>
                    <a:pt x="272" y="34"/>
                    <a:pt x="270" y="33"/>
                  </a:cubicBezTo>
                  <a:cubicBezTo>
                    <a:pt x="269" y="33"/>
                    <a:pt x="269" y="33"/>
                    <a:pt x="269" y="33"/>
                  </a:cubicBezTo>
                  <a:cubicBezTo>
                    <a:pt x="268" y="33"/>
                    <a:pt x="268" y="33"/>
                    <a:pt x="268" y="33"/>
                  </a:cubicBezTo>
                  <a:cubicBezTo>
                    <a:pt x="268" y="33"/>
                    <a:pt x="267" y="33"/>
                    <a:pt x="267" y="32"/>
                  </a:cubicBezTo>
                  <a:cubicBezTo>
                    <a:pt x="266" y="32"/>
                    <a:pt x="266" y="32"/>
                    <a:pt x="266" y="32"/>
                  </a:cubicBezTo>
                  <a:cubicBezTo>
                    <a:pt x="265" y="32"/>
                    <a:pt x="265" y="31"/>
                    <a:pt x="265" y="31"/>
                  </a:cubicBezTo>
                  <a:cubicBezTo>
                    <a:pt x="265" y="31"/>
                    <a:pt x="264" y="30"/>
                    <a:pt x="263" y="30"/>
                  </a:cubicBezTo>
                  <a:cubicBezTo>
                    <a:pt x="262" y="29"/>
                    <a:pt x="261" y="28"/>
                    <a:pt x="260" y="27"/>
                  </a:cubicBezTo>
                  <a:cubicBezTo>
                    <a:pt x="258" y="27"/>
                    <a:pt x="257" y="26"/>
                    <a:pt x="256" y="25"/>
                  </a:cubicBezTo>
                  <a:cubicBezTo>
                    <a:pt x="254" y="23"/>
                    <a:pt x="252" y="22"/>
                    <a:pt x="250" y="21"/>
                  </a:cubicBezTo>
                  <a:cubicBezTo>
                    <a:pt x="249" y="20"/>
                    <a:pt x="249" y="20"/>
                    <a:pt x="249" y="20"/>
                  </a:cubicBezTo>
                  <a:cubicBezTo>
                    <a:pt x="248" y="20"/>
                    <a:pt x="248" y="19"/>
                    <a:pt x="247" y="18"/>
                  </a:cubicBezTo>
                  <a:cubicBezTo>
                    <a:pt x="245" y="17"/>
                    <a:pt x="243" y="15"/>
                    <a:pt x="240" y="15"/>
                  </a:cubicBezTo>
                  <a:cubicBezTo>
                    <a:pt x="239" y="15"/>
                    <a:pt x="238" y="15"/>
                    <a:pt x="237" y="15"/>
                  </a:cubicBezTo>
                  <a:cubicBezTo>
                    <a:pt x="236" y="16"/>
                    <a:pt x="236" y="16"/>
                    <a:pt x="236" y="16"/>
                  </a:cubicBezTo>
                  <a:cubicBezTo>
                    <a:pt x="235" y="16"/>
                    <a:pt x="233" y="17"/>
                    <a:pt x="231" y="18"/>
                  </a:cubicBezTo>
                  <a:cubicBezTo>
                    <a:pt x="231" y="18"/>
                    <a:pt x="230" y="18"/>
                    <a:pt x="230" y="18"/>
                  </a:cubicBezTo>
                  <a:cubicBezTo>
                    <a:pt x="229" y="19"/>
                    <a:pt x="229" y="19"/>
                    <a:pt x="229" y="19"/>
                  </a:cubicBezTo>
                  <a:cubicBezTo>
                    <a:pt x="228" y="19"/>
                    <a:pt x="227" y="20"/>
                    <a:pt x="227" y="20"/>
                  </a:cubicBezTo>
                  <a:cubicBezTo>
                    <a:pt x="227" y="20"/>
                    <a:pt x="227" y="20"/>
                    <a:pt x="227" y="20"/>
                  </a:cubicBezTo>
                  <a:cubicBezTo>
                    <a:pt x="226" y="20"/>
                    <a:pt x="226" y="21"/>
                    <a:pt x="225" y="21"/>
                  </a:cubicBezTo>
                  <a:cubicBezTo>
                    <a:pt x="225" y="21"/>
                    <a:pt x="225" y="21"/>
                    <a:pt x="224" y="21"/>
                  </a:cubicBezTo>
                  <a:cubicBezTo>
                    <a:pt x="222" y="22"/>
                    <a:pt x="221" y="22"/>
                    <a:pt x="219" y="23"/>
                  </a:cubicBezTo>
                  <a:cubicBezTo>
                    <a:pt x="218" y="24"/>
                    <a:pt x="217" y="24"/>
                    <a:pt x="216" y="25"/>
                  </a:cubicBezTo>
                  <a:cubicBezTo>
                    <a:pt x="215" y="25"/>
                    <a:pt x="215" y="26"/>
                    <a:pt x="215" y="26"/>
                  </a:cubicBezTo>
                  <a:cubicBezTo>
                    <a:pt x="214" y="26"/>
                    <a:pt x="213" y="27"/>
                    <a:pt x="212" y="27"/>
                  </a:cubicBezTo>
                  <a:cubicBezTo>
                    <a:pt x="212" y="27"/>
                    <a:pt x="211" y="28"/>
                    <a:pt x="210" y="28"/>
                  </a:cubicBezTo>
                  <a:cubicBezTo>
                    <a:pt x="209" y="29"/>
                    <a:pt x="209" y="29"/>
                    <a:pt x="208" y="29"/>
                  </a:cubicBezTo>
                  <a:cubicBezTo>
                    <a:pt x="208" y="29"/>
                    <a:pt x="207" y="29"/>
                    <a:pt x="207" y="28"/>
                  </a:cubicBezTo>
                  <a:cubicBezTo>
                    <a:pt x="205" y="28"/>
                    <a:pt x="204" y="28"/>
                    <a:pt x="202" y="28"/>
                  </a:cubicBezTo>
                  <a:cubicBezTo>
                    <a:pt x="202" y="28"/>
                    <a:pt x="202" y="28"/>
                    <a:pt x="202" y="28"/>
                  </a:cubicBezTo>
                  <a:cubicBezTo>
                    <a:pt x="201" y="28"/>
                    <a:pt x="201" y="28"/>
                    <a:pt x="200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8" y="27"/>
                    <a:pt x="197" y="27"/>
                    <a:pt x="196" y="27"/>
                  </a:cubicBezTo>
                  <a:cubicBezTo>
                    <a:pt x="195" y="27"/>
                    <a:pt x="195" y="26"/>
                    <a:pt x="194" y="25"/>
                  </a:cubicBezTo>
                  <a:cubicBezTo>
                    <a:pt x="194" y="25"/>
                    <a:pt x="193" y="24"/>
                    <a:pt x="193" y="24"/>
                  </a:cubicBezTo>
                  <a:cubicBezTo>
                    <a:pt x="190" y="22"/>
                    <a:pt x="188" y="22"/>
                    <a:pt x="186" y="21"/>
                  </a:cubicBezTo>
                  <a:cubicBezTo>
                    <a:pt x="186" y="21"/>
                    <a:pt x="186" y="21"/>
                    <a:pt x="185" y="21"/>
                  </a:cubicBezTo>
                  <a:cubicBezTo>
                    <a:pt x="182" y="21"/>
                    <a:pt x="180" y="23"/>
                    <a:pt x="179" y="24"/>
                  </a:cubicBezTo>
                  <a:cubicBezTo>
                    <a:pt x="178" y="25"/>
                    <a:pt x="178" y="26"/>
                    <a:pt x="178" y="27"/>
                  </a:cubicBezTo>
                  <a:cubicBezTo>
                    <a:pt x="178" y="27"/>
                    <a:pt x="177" y="28"/>
                    <a:pt x="177" y="28"/>
                  </a:cubicBezTo>
                  <a:cubicBezTo>
                    <a:pt x="177" y="28"/>
                    <a:pt x="177" y="29"/>
                    <a:pt x="176" y="30"/>
                  </a:cubicBezTo>
                  <a:cubicBezTo>
                    <a:pt x="176" y="30"/>
                    <a:pt x="175" y="30"/>
                    <a:pt x="175" y="30"/>
                  </a:cubicBezTo>
                  <a:cubicBezTo>
                    <a:pt x="174" y="30"/>
                    <a:pt x="174" y="30"/>
                    <a:pt x="173" y="30"/>
                  </a:cubicBezTo>
                  <a:cubicBezTo>
                    <a:pt x="173" y="31"/>
                    <a:pt x="172" y="31"/>
                    <a:pt x="171" y="31"/>
                  </a:cubicBezTo>
                  <a:cubicBezTo>
                    <a:pt x="171" y="32"/>
                    <a:pt x="171" y="32"/>
                    <a:pt x="170" y="32"/>
                  </a:cubicBezTo>
                  <a:cubicBezTo>
                    <a:pt x="168" y="33"/>
                    <a:pt x="165" y="34"/>
                    <a:pt x="162" y="35"/>
                  </a:cubicBezTo>
                  <a:cubicBezTo>
                    <a:pt x="160" y="37"/>
                    <a:pt x="158" y="38"/>
                    <a:pt x="156" y="39"/>
                  </a:cubicBezTo>
                  <a:cubicBezTo>
                    <a:pt x="155" y="40"/>
                    <a:pt x="154" y="40"/>
                    <a:pt x="153" y="40"/>
                  </a:cubicBezTo>
                  <a:cubicBezTo>
                    <a:pt x="153" y="40"/>
                    <a:pt x="152" y="40"/>
                    <a:pt x="152" y="40"/>
                  </a:cubicBezTo>
                  <a:cubicBezTo>
                    <a:pt x="151" y="40"/>
                    <a:pt x="150" y="40"/>
                    <a:pt x="150" y="40"/>
                  </a:cubicBezTo>
                  <a:cubicBezTo>
                    <a:pt x="149" y="40"/>
                    <a:pt x="148" y="40"/>
                    <a:pt x="148" y="40"/>
                  </a:cubicBezTo>
                  <a:cubicBezTo>
                    <a:pt x="153" y="36"/>
                    <a:pt x="156" y="32"/>
                    <a:pt x="155" y="28"/>
                  </a:cubicBezTo>
                  <a:cubicBezTo>
                    <a:pt x="155" y="27"/>
                    <a:pt x="154" y="25"/>
                    <a:pt x="150" y="24"/>
                  </a:cubicBezTo>
                  <a:cubicBezTo>
                    <a:pt x="149" y="24"/>
                    <a:pt x="148" y="24"/>
                    <a:pt x="147" y="24"/>
                  </a:cubicBezTo>
                  <a:cubicBezTo>
                    <a:pt x="144" y="24"/>
                    <a:pt x="142" y="24"/>
                    <a:pt x="141" y="25"/>
                  </a:cubicBezTo>
                  <a:cubicBezTo>
                    <a:pt x="141" y="25"/>
                    <a:pt x="140" y="25"/>
                    <a:pt x="140" y="25"/>
                  </a:cubicBezTo>
                  <a:cubicBezTo>
                    <a:pt x="140" y="25"/>
                    <a:pt x="139" y="25"/>
                    <a:pt x="138" y="22"/>
                  </a:cubicBezTo>
                  <a:cubicBezTo>
                    <a:pt x="136" y="18"/>
                    <a:pt x="134" y="15"/>
                    <a:pt x="133" y="11"/>
                  </a:cubicBezTo>
                  <a:cubicBezTo>
                    <a:pt x="132" y="9"/>
                    <a:pt x="130" y="6"/>
                    <a:pt x="129" y="3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3" y="3"/>
                    <a:pt x="121" y="4"/>
                    <a:pt x="118" y="4"/>
                  </a:cubicBezTo>
                  <a:cubicBezTo>
                    <a:pt x="116" y="4"/>
                    <a:pt x="115" y="4"/>
                    <a:pt x="113" y="4"/>
                  </a:cubicBezTo>
                  <a:cubicBezTo>
                    <a:pt x="111" y="3"/>
                    <a:pt x="109" y="3"/>
                    <a:pt x="107" y="3"/>
                  </a:cubicBezTo>
                  <a:cubicBezTo>
                    <a:pt x="104" y="3"/>
                    <a:pt x="100" y="4"/>
                    <a:pt x="97" y="6"/>
                  </a:cubicBezTo>
                  <a:cubicBezTo>
                    <a:pt x="95" y="8"/>
                    <a:pt x="94" y="10"/>
                    <a:pt x="94" y="13"/>
                  </a:cubicBezTo>
                  <a:cubicBezTo>
                    <a:pt x="94" y="13"/>
                    <a:pt x="95" y="14"/>
                    <a:pt x="95" y="14"/>
                  </a:cubicBezTo>
                  <a:cubicBezTo>
                    <a:pt x="95" y="15"/>
                    <a:pt x="95" y="16"/>
                    <a:pt x="95" y="17"/>
                  </a:cubicBezTo>
                  <a:cubicBezTo>
                    <a:pt x="95" y="19"/>
                    <a:pt x="94" y="20"/>
                    <a:pt x="93" y="22"/>
                  </a:cubicBezTo>
                  <a:cubicBezTo>
                    <a:pt x="91" y="24"/>
                    <a:pt x="90" y="26"/>
                    <a:pt x="89" y="29"/>
                  </a:cubicBezTo>
                  <a:cubicBezTo>
                    <a:pt x="87" y="35"/>
                    <a:pt x="91" y="38"/>
                    <a:pt x="94" y="42"/>
                  </a:cubicBezTo>
                  <a:cubicBezTo>
                    <a:pt x="95" y="42"/>
                    <a:pt x="95" y="43"/>
                    <a:pt x="96" y="44"/>
                  </a:cubicBezTo>
                  <a:cubicBezTo>
                    <a:pt x="97" y="45"/>
                    <a:pt x="98" y="46"/>
                    <a:pt x="99" y="47"/>
                  </a:cubicBezTo>
                  <a:cubicBezTo>
                    <a:pt x="102" y="52"/>
                    <a:pt x="106" y="57"/>
                    <a:pt x="113" y="58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4" y="59"/>
                    <a:pt x="115" y="61"/>
                    <a:pt x="118" y="61"/>
                  </a:cubicBezTo>
                  <a:cubicBezTo>
                    <a:pt x="119" y="61"/>
                    <a:pt x="121" y="61"/>
                    <a:pt x="122" y="61"/>
                  </a:cubicBezTo>
                  <a:cubicBezTo>
                    <a:pt x="123" y="60"/>
                    <a:pt x="124" y="59"/>
                    <a:pt x="125" y="59"/>
                  </a:cubicBezTo>
                  <a:cubicBezTo>
                    <a:pt x="124" y="60"/>
                    <a:pt x="123" y="62"/>
                    <a:pt x="122" y="64"/>
                  </a:cubicBezTo>
                  <a:cubicBezTo>
                    <a:pt x="121" y="67"/>
                    <a:pt x="121" y="69"/>
                    <a:pt x="121" y="72"/>
                  </a:cubicBezTo>
                  <a:cubicBezTo>
                    <a:pt x="120" y="74"/>
                    <a:pt x="120" y="76"/>
                    <a:pt x="119" y="78"/>
                  </a:cubicBezTo>
                  <a:cubicBezTo>
                    <a:pt x="118" y="80"/>
                    <a:pt x="116" y="82"/>
                    <a:pt x="113" y="84"/>
                  </a:cubicBezTo>
                  <a:cubicBezTo>
                    <a:pt x="113" y="85"/>
                    <a:pt x="112" y="86"/>
                    <a:pt x="111" y="86"/>
                  </a:cubicBezTo>
                  <a:cubicBezTo>
                    <a:pt x="110" y="87"/>
                    <a:pt x="109" y="88"/>
                    <a:pt x="108" y="90"/>
                  </a:cubicBezTo>
                  <a:cubicBezTo>
                    <a:pt x="106" y="91"/>
                    <a:pt x="105" y="93"/>
                    <a:pt x="103" y="94"/>
                  </a:cubicBezTo>
                  <a:cubicBezTo>
                    <a:pt x="102" y="95"/>
                    <a:pt x="100" y="96"/>
                    <a:pt x="99" y="96"/>
                  </a:cubicBezTo>
                  <a:cubicBezTo>
                    <a:pt x="98" y="97"/>
                    <a:pt x="97" y="97"/>
                    <a:pt x="96" y="98"/>
                  </a:cubicBezTo>
                  <a:cubicBezTo>
                    <a:pt x="91" y="101"/>
                    <a:pt x="87" y="105"/>
                    <a:pt x="82" y="109"/>
                  </a:cubicBezTo>
                  <a:cubicBezTo>
                    <a:pt x="78" y="113"/>
                    <a:pt x="75" y="117"/>
                    <a:pt x="72" y="121"/>
                  </a:cubicBezTo>
                  <a:cubicBezTo>
                    <a:pt x="70" y="124"/>
                    <a:pt x="70" y="127"/>
                    <a:pt x="72" y="129"/>
                  </a:cubicBezTo>
                  <a:cubicBezTo>
                    <a:pt x="74" y="131"/>
                    <a:pt x="76" y="132"/>
                    <a:pt x="81" y="132"/>
                  </a:cubicBezTo>
                  <a:cubicBezTo>
                    <a:pt x="81" y="132"/>
                    <a:pt x="81" y="132"/>
                    <a:pt x="81" y="132"/>
                  </a:cubicBezTo>
                  <a:cubicBezTo>
                    <a:pt x="82" y="132"/>
                    <a:pt x="83" y="131"/>
                    <a:pt x="84" y="131"/>
                  </a:cubicBezTo>
                  <a:cubicBezTo>
                    <a:pt x="85" y="131"/>
                    <a:pt x="86" y="131"/>
                    <a:pt x="87" y="130"/>
                  </a:cubicBezTo>
                  <a:cubicBezTo>
                    <a:pt x="89" y="129"/>
                    <a:pt x="89" y="129"/>
                    <a:pt x="89" y="129"/>
                  </a:cubicBezTo>
                  <a:cubicBezTo>
                    <a:pt x="90" y="129"/>
                    <a:pt x="90" y="129"/>
                    <a:pt x="91" y="128"/>
                  </a:cubicBezTo>
                  <a:cubicBezTo>
                    <a:pt x="91" y="128"/>
                    <a:pt x="91" y="128"/>
                    <a:pt x="91" y="128"/>
                  </a:cubicBezTo>
                  <a:cubicBezTo>
                    <a:pt x="92" y="128"/>
                    <a:pt x="93" y="128"/>
                    <a:pt x="94" y="128"/>
                  </a:cubicBezTo>
                  <a:cubicBezTo>
                    <a:pt x="94" y="128"/>
                    <a:pt x="95" y="128"/>
                    <a:pt x="95" y="128"/>
                  </a:cubicBezTo>
                  <a:cubicBezTo>
                    <a:pt x="96" y="128"/>
                    <a:pt x="96" y="129"/>
                    <a:pt x="96" y="129"/>
                  </a:cubicBezTo>
                  <a:cubicBezTo>
                    <a:pt x="98" y="130"/>
                    <a:pt x="99" y="131"/>
                    <a:pt x="102" y="131"/>
                  </a:cubicBezTo>
                  <a:cubicBezTo>
                    <a:pt x="102" y="131"/>
                    <a:pt x="102" y="131"/>
                    <a:pt x="102" y="131"/>
                  </a:cubicBezTo>
                  <a:cubicBezTo>
                    <a:pt x="102" y="131"/>
                    <a:pt x="102" y="131"/>
                    <a:pt x="102" y="131"/>
                  </a:cubicBezTo>
                  <a:cubicBezTo>
                    <a:pt x="106" y="131"/>
                    <a:pt x="107" y="128"/>
                    <a:pt x="106" y="124"/>
                  </a:cubicBezTo>
                  <a:cubicBezTo>
                    <a:pt x="106" y="123"/>
                    <a:pt x="106" y="123"/>
                    <a:pt x="106" y="123"/>
                  </a:cubicBezTo>
                  <a:cubicBezTo>
                    <a:pt x="106" y="121"/>
                    <a:pt x="106" y="120"/>
                    <a:pt x="106" y="119"/>
                  </a:cubicBezTo>
                  <a:cubicBezTo>
                    <a:pt x="107" y="118"/>
                    <a:pt x="109" y="117"/>
                    <a:pt x="110" y="116"/>
                  </a:cubicBezTo>
                  <a:cubicBezTo>
                    <a:pt x="112" y="115"/>
                    <a:pt x="113" y="115"/>
                    <a:pt x="114" y="114"/>
                  </a:cubicBezTo>
                  <a:cubicBezTo>
                    <a:pt x="115" y="114"/>
                    <a:pt x="115" y="113"/>
                    <a:pt x="116" y="113"/>
                  </a:cubicBezTo>
                  <a:cubicBezTo>
                    <a:pt x="117" y="112"/>
                    <a:pt x="117" y="112"/>
                    <a:pt x="118" y="112"/>
                  </a:cubicBezTo>
                  <a:cubicBezTo>
                    <a:pt x="118" y="112"/>
                    <a:pt x="119" y="112"/>
                    <a:pt x="119" y="112"/>
                  </a:cubicBezTo>
                  <a:cubicBezTo>
                    <a:pt x="119" y="112"/>
                    <a:pt x="120" y="113"/>
                    <a:pt x="120" y="113"/>
                  </a:cubicBezTo>
                  <a:cubicBezTo>
                    <a:pt x="121" y="113"/>
                    <a:pt x="121" y="113"/>
                    <a:pt x="121" y="113"/>
                  </a:cubicBezTo>
                  <a:cubicBezTo>
                    <a:pt x="124" y="113"/>
                    <a:pt x="126" y="112"/>
                    <a:pt x="129" y="110"/>
                  </a:cubicBezTo>
                  <a:cubicBezTo>
                    <a:pt x="130" y="109"/>
                    <a:pt x="130" y="109"/>
                    <a:pt x="130" y="109"/>
                  </a:cubicBezTo>
                  <a:cubicBezTo>
                    <a:pt x="131" y="108"/>
                    <a:pt x="132" y="108"/>
                    <a:pt x="133" y="108"/>
                  </a:cubicBezTo>
                  <a:cubicBezTo>
                    <a:pt x="133" y="108"/>
                    <a:pt x="134" y="108"/>
                    <a:pt x="134" y="108"/>
                  </a:cubicBezTo>
                  <a:cubicBezTo>
                    <a:pt x="135" y="108"/>
                    <a:pt x="136" y="108"/>
                    <a:pt x="138" y="108"/>
                  </a:cubicBezTo>
                  <a:cubicBezTo>
                    <a:pt x="138" y="108"/>
                    <a:pt x="138" y="108"/>
                    <a:pt x="138" y="108"/>
                  </a:cubicBezTo>
                  <a:cubicBezTo>
                    <a:pt x="139" y="108"/>
                    <a:pt x="139" y="108"/>
                    <a:pt x="140" y="108"/>
                  </a:cubicBezTo>
                  <a:cubicBezTo>
                    <a:pt x="141" y="108"/>
                    <a:pt x="142" y="108"/>
                    <a:pt x="143" y="107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3" y="109"/>
                    <a:pt x="143" y="110"/>
                    <a:pt x="143" y="111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143" y="112"/>
                    <a:pt x="143" y="112"/>
                    <a:pt x="143" y="112"/>
                  </a:cubicBezTo>
                  <a:cubicBezTo>
                    <a:pt x="143" y="113"/>
                    <a:pt x="143" y="114"/>
                    <a:pt x="143" y="115"/>
                  </a:cubicBezTo>
                  <a:cubicBezTo>
                    <a:pt x="143" y="116"/>
                    <a:pt x="144" y="118"/>
                    <a:pt x="145" y="119"/>
                  </a:cubicBezTo>
                  <a:cubicBezTo>
                    <a:pt x="146" y="119"/>
                    <a:pt x="146" y="119"/>
                    <a:pt x="146" y="119"/>
                  </a:cubicBezTo>
                  <a:cubicBezTo>
                    <a:pt x="146" y="119"/>
                    <a:pt x="146" y="120"/>
                    <a:pt x="146" y="120"/>
                  </a:cubicBezTo>
                  <a:cubicBezTo>
                    <a:pt x="146" y="120"/>
                    <a:pt x="146" y="120"/>
                    <a:pt x="146" y="120"/>
                  </a:cubicBezTo>
                  <a:cubicBezTo>
                    <a:pt x="146" y="120"/>
                    <a:pt x="145" y="121"/>
                    <a:pt x="145" y="122"/>
                  </a:cubicBezTo>
                  <a:cubicBezTo>
                    <a:pt x="145" y="122"/>
                    <a:pt x="145" y="122"/>
                    <a:pt x="145" y="122"/>
                  </a:cubicBezTo>
                  <a:cubicBezTo>
                    <a:pt x="145" y="122"/>
                    <a:pt x="145" y="123"/>
                    <a:pt x="144" y="123"/>
                  </a:cubicBezTo>
                  <a:cubicBezTo>
                    <a:pt x="143" y="123"/>
                    <a:pt x="141" y="124"/>
                    <a:pt x="141" y="127"/>
                  </a:cubicBezTo>
                  <a:cubicBezTo>
                    <a:pt x="141" y="128"/>
                    <a:pt x="142" y="129"/>
                    <a:pt x="142" y="130"/>
                  </a:cubicBezTo>
                  <a:cubicBezTo>
                    <a:pt x="142" y="130"/>
                    <a:pt x="142" y="130"/>
                    <a:pt x="142" y="130"/>
                  </a:cubicBezTo>
                  <a:cubicBezTo>
                    <a:pt x="143" y="131"/>
                    <a:pt x="143" y="132"/>
                    <a:pt x="145" y="133"/>
                  </a:cubicBezTo>
                  <a:cubicBezTo>
                    <a:pt x="146" y="134"/>
                    <a:pt x="146" y="134"/>
                    <a:pt x="146" y="135"/>
                  </a:cubicBezTo>
                  <a:cubicBezTo>
                    <a:pt x="146" y="135"/>
                    <a:pt x="146" y="136"/>
                    <a:pt x="146" y="136"/>
                  </a:cubicBezTo>
                  <a:cubicBezTo>
                    <a:pt x="146" y="138"/>
                    <a:pt x="145" y="139"/>
                    <a:pt x="146" y="141"/>
                  </a:cubicBezTo>
                  <a:cubicBezTo>
                    <a:pt x="147" y="143"/>
                    <a:pt x="148" y="145"/>
                    <a:pt x="150" y="146"/>
                  </a:cubicBezTo>
                  <a:cubicBezTo>
                    <a:pt x="151" y="146"/>
                    <a:pt x="152" y="146"/>
                    <a:pt x="153" y="146"/>
                  </a:cubicBezTo>
                  <a:cubicBezTo>
                    <a:pt x="153" y="146"/>
                    <a:pt x="154" y="146"/>
                    <a:pt x="155" y="146"/>
                  </a:cubicBezTo>
                  <a:cubicBezTo>
                    <a:pt x="154" y="148"/>
                    <a:pt x="152" y="149"/>
                    <a:pt x="150" y="151"/>
                  </a:cubicBezTo>
                  <a:cubicBezTo>
                    <a:pt x="148" y="152"/>
                    <a:pt x="148" y="152"/>
                    <a:pt x="148" y="152"/>
                  </a:cubicBezTo>
                  <a:cubicBezTo>
                    <a:pt x="148" y="152"/>
                    <a:pt x="148" y="152"/>
                    <a:pt x="148" y="152"/>
                  </a:cubicBezTo>
                  <a:cubicBezTo>
                    <a:pt x="147" y="152"/>
                    <a:pt x="146" y="153"/>
                    <a:pt x="146" y="155"/>
                  </a:cubicBezTo>
                  <a:cubicBezTo>
                    <a:pt x="145" y="156"/>
                    <a:pt x="145" y="157"/>
                    <a:pt x="145" y="159"/>
                  </a:cubicBezTo>
                  <a:cubicBezTo>
                    <a:pt x="145" y="160"/>
                    <a:pt x="145" y="161"/>
                    <a:pt x="145" y="163"/>
                  </a:cubicBezTo>
                  <a:cubicBezTo>
                    <a:pt x="145" y="164"/>
                    <a:pt x="145" y="164"/>
                    <a:pt x="145" y="164"/>
                  </a:cubicBezTo>
                  <a:cubicBezTo>
                    <a:pt x="145" y="164"/>
                    <a:pt x="145" y="165"/>
                    <a:pt x="145" y="166"/>
                  </a:cubicBezTo>
                  <a:cubicBezTo>
                    <a:pt x="145" y="166"/>
                    <a:pt x="146" y="167"/>
                    <a:pt x="146" y="167"/>
                  </a:cubicBezTo>
                  <a:cubicBezTo>
                    <a:pt x="146" y="167"/>
                    <a:pt x="146" y="168"/>
                    <a:pt x="146" y="168"/>
                  </a:cubicBezTo>
                  <a:cubicBezTo>
                    <a:pt x="146" y="169"/>
                    <a:pt x="146" y="169"/>
                    <a:pt x="146" y="170"/>
                  </a:cubicBezTo>
                  <a:cubicBezTo>
                    <a:pt x="146" y="172"/>
                    <a:pt x="146" y="173"/>
                    <a:pt x="147" y="175"/>
                  </a:cubicBezTo>
                  <a:cubicBezTo>
                    <a:pt x="148" y="178"/>
                    <a:pt x="151" y="179"/>
                    <a:pt x="153" y="180"/>
                  </a:cubicBezTo>
                  <a:cubicBezTo>
                    <a:pt x="153" y="180"/>
                    <a:pt x="153" y="180"/>
                    <a:pt x="153" y="180"/>
                  </a:cubicBezTo>
                  <a:cubicBezTo>
                    <a:pt x="154" y="181"/>
                    <a:pt x="156" y="182"/>
                    <a:pt x="157" y="182"/>
                  </a:cubicBezTo>
                  <a:cubicBezTo>
                    <a:pt x="154" y="184"/>
                    <a:pt x="152" y="189"/>
                    <a:pt x="152" y="193"/>
                  </a:cubicBezTo>
                  <a:cubicBezTo>
                    <a:pt x="152" y="194"/>
                    <a:pt x="152" y="194"/>
                    <a:pt x="151" y="195"/>
                  </a:cubicBezTo>
                  <a:cubicBezTo>
                    <a:pt x="151" y="196"/>
                    <a:pt x="151" y="196"/>
                    <a:pt x="151" y="196"/>
                  </a:cubicBezTo>
                  <a:cubicBezTo>
                    <a:pt x="150" y="198"/>
                    <a:pt x="150" y="200"/>
                    <a:pt x="149" y="201"/>
                  </a:cubicBezTo>
                  <a:cubicBezTo>
                    <a:pt x="149" y="202"/>
                    <a:pt x="149" y="202"/>
                    <a:pt x="149" y="202"/>
                  </a:cubicBezTo>
                  <a:cubicBezTo>
                    <a:pt x="148" y="203"/>
                    <a:pt x="148" y="204"/>
                    <a:pt x="147" y="206"/>
                  </a:cubicBezTo>
                  <a:cubicBezTo>
                    <a:pt x="147" y="207"/>
                    <a:pt x="147" y="208"/>
                    <a:pt x="146" y="209"/>
                  </a:cubicBezTo>
                  <a:cubicBezTo>
                    <a:pt x="146" y="210"/>
                    <a:pt x="145" y="212"/>
                    <a:pt x="145" y="213"/>
                  </a:cubicBezTo>
                  <a:cubicBezTo>
                    <a:pt x="144" y="215"/>
                    <a:pt x="144" y="216"/>
                    <a:pt x="143" y="218"/>
                  </a:cubicBezTo>
                  <a:cubicBezTo>
                    <a:pt x="142" y="220"/>
                    <a:pt x="142" y="220"/>
                    <a:pt x="142" y="220"/>
                  </a:cubicBezTo>
                  <a:cubicBezTo>
                    <a:pt x="141" y="222"/>
                    <a:pt x="140" y="224"/>
                    <a:pt x="139" y="225"/>
                  </a:cubicBezTo>
                  <a:cubicBezTo>
                    <a:pt x="138" y="226"/>
                    <a:pt x="137" y="228"/>
                    <a:pt x="135" y="229"/>
                  </a:cubicBezTo>
                  <a:cubicBezTo>
                    <a:pt x="135" y="230"/>
                    <a:pt x="134" y="230"/>
                    <a:pt x="134" y="231"/>
                  </a:cubicBezTo>
                  <a:cubicBezTo>
                    <a:pt x="133" y="232"/>
                    <a:pt x="133" y="232"/>
                    <a:pt x="132" y="233"/>
                  </a:cubicBezTo>
                  <a:cubicBezTo>
                    <a:pt x="132" y="233"/>
                    <a:pt x="131" y="234"/>
                    <a:pt x="131" y="234"/>
                  </a:cubicBezTo>
                  <a:cubicBezTo>
                    <a:pt x="130" y="234"/>
                    <a:pt x="130" y="235"/>
                    <a:pt x="129" y="235"/>
                  </a:cubicBezTo>
                  <a:cubicBezTo>
                    <a:pt x="128" y="236"/>
                    <a:pt x="127" y="237"/>
                    <a:pt x="126" y="237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25" y="239"/>
                    <a:pt x="123" y="239"/>
                    <a:pt x="122" y="239"/>
                  </a:cubicBezTo>
                  <a:cubicBezTo>
                    <a:pt x="120" y="239"/>
                    <a:pt x="119" y="239"/>
                    <a:pt x="118" y="239"/>
                  </a:cubicBezTo>
                  <a:cubicBezTo>
                    <a:pt x="116" y="240"/>
                    <a:pt x="115" y="241"/>
                    <a:pt x="114" y="242"/>
                  </a:cubicBezTo>
                  <a:cubicBezTo>
                    <a:pt x="114" y="242"/>
                    <a:pt x="114" y="243"/>
                    <a:pt x="114" y="243"/>
                  </a:cubicBezTo>
                  <a:cubicBezTo>
                    <a:pt x="112" y="244"/>
                    <a:pt x="111" y="246"/>
                    <a:pt x="109" y="247"/>
                  </a:cubicBezTo>
                  <a:cubicBezTo>
                    <a:pt x="108" y="249"/>
                    <a:pt x="106" y="250"/>
                    <a:pt x="104" y="251"/>
                  </a:cubicBezTo>
                  <a:cubicBezTo>
                    <a:pt x="103" y="252"/>
                    <a:pt x="102" y="253"/>
                    <a:pt x="101" y="253"/>
                  </a:cubicBezTo>
                  <a:cubicBezTo>
                    <a:pt x="100" y="254"/>
                    <a:pt x="100" y="255"/>
                    <a:pt x="99" y="255"/>
                  </a:cubicBezTo>
                  <a:cubicBezTo>
                    <a:pt x="97" y="255"/>
                    <a:pt x="96" y="255"/>
                    <a:pt x="95" y="255"/>
                  </a:cubicBezTo>
                  <a:cubicBezTo>
                    <a:pt x="92" y="255"/>
                    <a:pt x="90" y="255"/>
                    <a:pt x="87" y="254"/>
                  </a:cubicBezTo>
                  <a:cubicBezTo>
                    <a:pt x="87" y="254"/>
                    <a:pt x="87" y="254"/>
                    <a:pt x="86" y="254"/>
                  </a:cubicBezTo>
                  <a:cubicBezTo>
                    <a:pt x="83" y="254"/>
                    <a:pt x="80" y="257"/>
                    <a:pt x="79" y="258"/>
                  </a:cubicBezTo>
                  <a:cubicBezTo>
                    <a:pt x="77" y="260"/>
                    <a:pt x="77" y="260"/>
                    <a:pt x="77" y="260"/>
                  </a:cubicBezTo>
                  <a:cubicBezTo>
                    <a:pt x="75" y="261"/>
                    <a:pt x="74" y="262"/>
                    <a:pt x="73" y="264"/>
                  </a:cubicBezTo>
                  <a:cubicBezTo>
                    <a:pt x="72" y="264"/>
                    <a:pt x="71" y="265"/>
                    <a:pt x="70" y="266"/>
                  </a:cubicBezTo>
                  <a:cubicBezTo>
                    <a:pt x="69" y="267"/>
                    <a:pt x="68" y="268"/>
                    <a:pt x="67" y="269"/>
                  </a:cubicBezTo>
                  <a:cubicBezTo>
                    <a:pt x="67" y="270"/>
                    <a:pt x="66" y="270"/>
                    <a:pt x="65" y="270"/>
                  </a:cubicBezTo>
                  <a:cubicBezTo>
                    <a:pt x="64" y="271"/>
                    <a:pt x="63" y="271"/>
                    <a:pt x="61" y="272"/>
                  </a:cubicBezTo>
                  <a:cubicBezTo>
                    <a:pt x="60" y="274"/>
                    <a:pt x="59" y="276"/>
                    <a:pt x="59" y="277"/>
                  </a:cubicBezTo>
                  <a:cubicBezTo>
                    <a:pt x="59" y="278"/>
                    <a:pt x="59" y="278"/>
                    <a:pt x="59" y="278"/>
                  </a:cubicBezTo>
                  <a:cubicBezTo>
                    <a:pt x="58" y="279"/>
                    <a:pt x="57" y="279"/>
                    <a:pt x="56" y="279"/>
                  </a:cubicBezTo>
                  <a:cubicBezTo>
                    <a:pt x="55" y="279"/>
                    <a:pt x="55" y="279"/>
                    <a:pt x="55" y="279"/>
                  </a:cubicBezTo>
                  <a:cubicBezTo>
                    <a:pt x="54" y="279"/>
                    <a:pt x="53" y="279"/>
                    <a:pt x="52" y="279"/>
                  </a:cubicBezTo>
                  <a:cubicBezTo>
                    <a:pt x="51" y="279"/>
                    <a:pt x="50" y="279"/>
                    <a:pt x="49" y="279"/>
                  </a:cubicBezTo>
                  <a:cubicBezTo>
                    <a:pt x="48" y="279"/>
                    <a:pt x="47" y="279"/>
                    <a:pt x="46" y="278"/>
                  </a:cubicBezTo>
                  <a:cubicBezTo>
                    <a:pt x="44" y="278"/>
                    <a:pt x="43" y="277"/>
                    <a:pt x="41" y="277"/>
                  </a:cubicBezTo>
                  <a:cubicBezTo>
                    <a:pt x="40" y="277"/>
                    <a:pt x="38" y="277"/>
                    <a:pt x="37" y="277"/>
                  </a:cubicBezTo>
                  <a:cubicBezTo>
                    <a:pt x="35" y="277"/>
                    <a:pt x="34" y="277"/>
                    <a:pt x="33" y="277"/>
                  </a:cubicBezTo>
                  <a:cubicBezTo>
                    <a:pt x="30" y="278"/>
                    <a:pt x="29" y="282"/>
                    <a:pt x="29" y="284"/>
                  </a:cubicBezTo>
                  <a:cubicBezTo>
                    <a:pt x="29" y="285"/>
                    <a:pt x="28" y="286"/>
                    <a:pt x="28" y="287"/>
                  </a:cubicBezTo>
                  <a:cubicBezTo>
                    <a:pt x="28" y="287"/>
                    <a:pt x="28" y="287"/>
                    <a:pt x="28" y="287"/>
                  </a:cubicBezTo>
                  <a:cubicBezTo>
                    <a:pt x="26" y="289"/>
                    <a:pt x="24" y="291"/>
                    <a:pt x="22" y="293"/>
                  </a:cubicBezTo>
                  <a:cubicBezTo>
                    <a:pt x="20" y="293"/>
                    <a:pt x="20" y="293"/>
                    <a:pt x="20" y="293"/>
                  </a:cubicBezTo>
                  <a:cubicBezTo>
                    <a:pt x="19" y="294"/>
                    <a:pt x="17" y="295"/>
                    <a:pt x="16" y="295"/>
                  </a:cubicBezTo>
                  <a:cubicBezTo>
                    <a:pt x="13" y="296"/>
                    <a:pt x="12" y="296"/>
                    <a:pt x="10" y="297"/>
                  </a:cubicBezTo>
                  <a:cubicBezTo>
                    <a:pt x="10" y="297"/>
                    <a:pt x="9" y="297"/>
                    <a:pt x="8" y="298"/>
                  </a:cubicBezTo>
                  <a:cubicBezTo>
                    <a:pt x="7" y="298"/>
                    <a:pt x="5" y="299"/>
                    <a:pt x="4" y="300"/>
                  </a:cubicBezTo>
                  <a:cubicBezTo>
                    <a:pt x="3" y="301"/>
                    <a:pt x="3" y="303"/>
                    <a:pt x="2" y="303"/>
                  </a:cubicBezTo>
                  <a:cubicBezTo>
                    <a:pt x="2" y="304"/>
                    <a:pt x="2" y="304"/>
                    <a:pt x="2" y="304"/>
                  </a:cubicBezTo>
                  <a:cubicBezTo>
                    <a:pt x="2" y="305"/>
                    <a:pt x="2" y="305"/>
                    <a:pt x="2" y="305"/>
                  </a:cubicBezTo>
                  <a:cubicBezTo>
                    <a:pt x="1" y="307"/>
                    <a:pt x="0" y="308"/>
                    <a:pt x="1" y="310"/>
                  </a:cubicBezTo>
                  <a:cubicBezTo>
                    <a:pt x="2" y="312"/>
                    <a:pt x="4" y="313"/>
                    <a:pt x="5" y="313"/>
                  </a:cubicBezTo>
                  <a:cubicBezTo>
                    <a:pt x="6" y="313"/>
                    <a:pt x="6" y="313"/>
                    <a:pt x="7" y="313"/>
                  </a:cubicBezTo>
                  <a:cubicBezTo>
                    <a:pt x="8" y="313"/>
                    <a:pt x="10" y="313"/>
                    <a:pt x="11" y="312"/>
                  </a:cubicBezTo>
                  <a:cubicBezTo>
                    <a:pt x="12" y="312"/>
                    <a:pt x="13" y="312"/>
                    <a:pt x="14" y="312"/>
                  </a:cubicBezTo>
                  <a:cubicBezTo>
                    <a:pt x="15" y="312"/>
                    <a:pt x="15" y="312"/>
                    <a:pt x="16" y="312"/>
                  </a:cubicBezTo>
                  <a:cubicBezTo>
                    <a:pt x="18" y="313"/>
                    <a:pt x="21" y="314"/>
                    <a:pt x="23" y="317"/>
                  </a:cubicBezTo>
                  <a:cubicBezTo>
                    <a:pt x="26" y="320"/>
                    <a:pt x="28" y="322"/>
                    <a:pt x="28" y="325"/>
                  </a:cubicBezTo>
                  <a:cubicBezTo>
                    <a:pt x="28" y="326"/>
                    <a:pt x="28" y="326"/>
                    <a:pt x="27" y="327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5" y="328"/>
                    <a:pt x="25" y="329"/>
                    <a:pt x="24" y="329"/>
                  </a:cubicBezTo>
                  <a:cubicBezTo>
                    <a:pt x="24" y="329"/>
                    <a:pt x="24" y="329"/>
                    <a:pt x="24" y="329"/>
                  </a:cubicBezTo>
                  <a:cubicBezTo>
                    <a:pt x="23" y="328"/>
                    <a:pt x="23" y="328"/>
                    <a:pt x="23" y="328"/>
                  </a:cubicBezTo>
                  <a:cubicBezTo>
                    <a:pt x="22" y="328"/>
                    <a:pt x="21" y="327"/>
                    <a:pt x="20" y="327"/>
                  </a:cubicBezTo>
                  <a:cubicBezTo>
                    <a:pt x="18" y="327"/>
                    <a:pt x="16" y="329"/>
                    <a:pt x="15" y="329"/>
                  </a:cubicBezTo>
                  <a:cubicBezTo>
                    <a:pt x="15" y="330"/>
                    <a:pt x="15" y="330"/>
                    <a:pt x="14" y="330"/>
                  </a:cubicBezTo>
                  <a:cubicBezTo>
                    <a:pt x="14" y="331"/>
                    <a:pt x="14" y="331"/>
                    <a:pt x="13" y="331"/>
                  </a:cubicBezTo>
                  <a:cubicBezTo>
                    <a:pt x="13" y="331"/>
                    <a:pt x="13" y="332"/>
                    <a:pt x="13" y="332"/>
                  </a:cubicBezTo>
                  <a:cubicBezTo>
                    <a:pt x="12" y="332"/>
                    <a:pt x="11" y="332"/>
                    <a:pt x="10" y="334"/>
                  </a:cubicBezTo>
                  <a:cubicBezTo>
                    <a:pt x="9" y="335"/>
                    <a:pt x="9" y="336"/>
                    <a:pt x="9" y="337"/>
                  </a:cubicBezTo>
                  <a:cubicBezTo>
                    <a:pt x="10" y="340"/>
                    <a:pt x="12" y="340"/>
                    <a:pt x="14" y="341"/>
                  </a:cubicBezTo>
                  <a:cubicBezTo>
                    <a:pt x="14" y="341"/>
                    <a:pt x="15" y="341"/>
                    <a:pt x="15" y="341"/>
                  </a:cubicBezTo>
                  <a:cubicBezTo>
                    <a:pt x="15" y="341"/>
                    <a:pt x="15" y="341"/>
                    <a:pt x="15" y="341"/>
                  </a:cubicBezTo>
                  <a:cubicBezTo>
                    <a:pt x="15" y="341"/>
                    <a:pt x="16" y="342"/>
                    <a:pt x="16" y="343"/>
                  </a:cubicBezTo>
                  <a:cubicBezTo>
                    <a:pt x="17" y="345"/>
                    <a:pt x="18" y="349"/>
                    <a:pt x="21" y="349"/>
                  </a:cubicBezTo>
                  <a:cubicBezTo>
                    <a:pt x="22" y="349"/>
                    <a:pt x="23" y="348"/>
                    <a:pt x="24" y="348"/>
                  </a:cubicBezTo>
                  <a:cubicBezTo>
                    <a:pt x="24" y="348"/>
                    <a:pt x="24" y="347"/>
                    <a:pt x="25" y="347"/>
                  </a:cubicBezTo>
                  <a:cubicBezTo>
                    <a:pt x="25" y="348"/>
                    <a:pt x="26" y="349"/>
                    <a:pt x="27" y="350"/>
                  </a:cubicBezTo>
                  <a:cubicBezTo>
                    <a:pt x="28" y="351"/>
                    <a:pt x="28" y="351"/>
                    <a:pt x="29" y="351"/>
                  </a:cubicBezTo>
                  <a:cubicBezTo>
                    <a:pt x="29" y="351"/>
                    <a:pt x="29" y="351"/>
                    <a:pt x="29" y="352"/>
                  </a:cubicBezTo>
                  <a:cubicBezTo>
                    <a:pt x="30" y="352"/>
                    <a:pt x="30" y="353"/>
                    <a:pt x="31" y="353"/>
                  </a:cubicBezTo>
                  <a:cubicBezTo>
                    <a:pt x="32" y="354"/>
                    <a:pt x="33" y="354"/>
                    <a:pt x="34" y="355"/>
                  </a:cubicBezTo>
                  <a:cubicBezTo>
                    <a:pt x="35" y="355"/>
                    <a:pt x="36" y="356"/>
                    <a:pt x="37" y="356"/>
                  </a:cubicBezTo>
                  <a:cubicBezTo>
                    <a:pt x="37" y="357"/>
                    <a:pt x="38" y="357"/>
                    <a:pt x="38" y="358"/>
                  </a:cubicBezTo>
                  <a:cubicBezTo>
                    <a:pt x="38" y="359"/>
                    <a:pt x="39" y="360"/>
                    <a:pt x="40" y="361"/>
                  </a:cubicBezTo>
                  <a:cubicBezTo>
                    <a:pt x="41" y="363"/>
                    <a:pt x="44" y="365"/>
                    <a:pt x="47" y="365"/>
                  </a:cubicBezTo>
                  <a:cubicBezTo>
                    <a:pt x="47" y="365"/>
                    <a:pt x="47" y="365"/>
                    <a:pt x="48" y="365"/>
                  </a:cubicBezTo>
                  <a:cubicBezTo>
                    <a:pt x="52" y="365"/>
                    <a:pt x="55" y="362"/>
                    <a:pt x="58" y="360"/>
                  </a:cubicBezTo>
                  <a:cubicBezTo>
                    <a:pt x="59" y="359"/>
                    <a:pt x="61" y="357"/>
                    <a:pt x="62" y="357"/>
                  </a:cubicBezTo>
                  <a:cubicBezTo>
                    <a:pt x="63" y="356"/>
                    <a:pt x="64" y="356"/>
                    <a:pt x="65" y="356"/>
                  </a:cubicBezTo>
                  <a:cubicBezTo>
                    <a:pt x="66" y="356"/>
                    <a:pt x="68" y="356"/>
                    <a:pt x="69" y="357"/>
                  </a:cubicBezTo>
                  <a:cubicBezTo>
                    <a:pt x="70" y="357"/>
                    <a:pt x="70" y="357"/>
                    <a:pt x="71" y="357"/>
                  </a:cubicBezTo>
                  <a:cubicBezTo>
                    <a:pt x="72" y="357"/>
                    <a:pt x="73" y="357"/>
                    <a:pt x="74" y="357"/>
                  </a:cubicBezTo>
                  <a:cubicBezTo>
                    <a:pt x="76" y="357"/>
                    <a:pt x="78" y="357"/>
                    <a:pt x="79" y="356"/>
                  </a:cubicBezTo>
                  <a:cubicBezTo>
                    <a:pt x="82" y="354"/>
                    <a:pt x="82" y="350"/>
                    <a:pt x="83" y="347"/>
                  </a:cubicBezTo>
                  <a:cubicBezTo>
                    <a:pt x="83" y="347"/>
                    <a:pt x="83" y="347"/>
                    <a:pt x="83" y="347"/>
                  </a:cubicBezTo>
                  <a:cubicBezTo>
                    <a:pt x="83" y="346"/>
                    <a:pt x="83" y="346"/>
                    <a:pt x="83" y="345"/>
                  </a:cubicBezTo>
                  <a:cubicBezTo>
                    <a:pt x="83" y="345"/>
                    <a:pt x="83" y="344"/>
                    <a:pt x="83" y="344"/>
                  </a:cubicBezTo>
                  <a:cubicBezTo>
                    <a:pt x="83" y="343"/>
                    <a:pt x="83" y="343"/>
                    <a:pt x="83" y="343"/>
                  </a:cubicBezTo>
                  <a:cubicBezTo>
                    <a:pt x="83" y="342"/>
                    <a:pt x="83" y="342"/>
                    <a:pt x="83" y="341"/>
                  </a:cubicBezTo>
                  <a:cubicBezTo>
                    <a:pt x="83" y="341"/>
                    <a:pt x="84" y="341"/>
                    <a:pt x="85" y="340"/>
                  </a:cubicBezTo>
                  <a:cubicBezTo>
                    <a:pt x="85" y="340"/>
                    <a:pt x="85" y="340"/>
                    <a:pt x="86" y="340"/>
                  </a:cubicBezTo>
                  <a:cubicBezTo>
                    <a:pt x="86" y="340"/>
                    <a:pt x="87" y="340"/>
                    <a:pt x="88" y="340"/>
                  </a:cubicBezTo>
                  <a:cubicBezTo>
                    <a:pt x="89" y="340"/>
                    <a:pt x="89" y="340"/>
                    <a:pt x="90" y="339"/>
                  </a:cubicBezTo>
                  <a:cubicBezTo>
                    <a:pt x="91" y="339"/>
                    <a:pt x="92" y="339"/>
                    <a:pt x="92" y="339"/>
                  </a:cubicBezTo>
                  <a:cubicBezTo>
                    <a:pt x="94" y="339"/>
                    <a:pt x="95" y="339"/>
                    <a:pt x="97" y="338"/>
                  </a:cubicBezTo>
                  <a:cubicBezTo>
                    <a:pt x="99" y="338"/>
                    <a:pt x="101" y="338"/>
                    <a:pt x="103" y="338"/>
                  </a:cubicBezTo>
                  <a:cubicBezTo>
                    <a:pt x="104" y="338"/>
                    <a:pt x="106" y="338"/>
                    <a:pt x="107" y="338"/>
                  </a:cubicBezTo>
                  <a:cubicBezTo>
                    <a:pt x="107" y="338"/>
                    <a:pt x="107" y="338"/>
                    <a:pt x="107" y="338"/>
                  </a:cubicBezTo>
                  <a:cubicBezTo>
                    <a:pt x="108" y="338"/>
                    <a:pt x="108" y="338"/>
                    <a:pt x="109" y="338"/>
                  </a:cubicBezTo>
                  <a:cubicBezTo>
                    <a:pt x="109" y="338"/>
                    <a:pt x="110" y="338"/>
                    <a:pt x="110" y="338"/>
                  </a:cubicBezTo>
                  <a:cubicBezTo>
                    <a:pt x="111" y="338"/>
                    <a:pt x="113" y="338"/>
                    <a:pt x="114" y="337"/>
                  </a:cubicBezTo>
                  <a:cubicBezTo>
                    <a:pt x="114" y="338"/>
                    <a:pt x="114" y="340"/>
                    <a:pt x="115" y="341"/>
                  </a:cubicBezTo>
                  <a:cubicBezTo>
                    <a:pt x="117" y="343"/>
                    <a:pt x="119" y="345"/>
                    <a:pt x="121" y="347"/>
                  </a:cubicBezTo>
                  <a:cubicBezTo>
                    <a:pt x="122" y="348"/>
                    <a:pt x="122" y="348"/>
                    <a:pt x="122" y="348"/>
                  </a:cubicBezTo>
                  <a:cubicBezTo>
                    <a:pt x="123" y="349"/>
                    <a:pt x="124" y="350"/>
                    <a:pt x="125" y="350"/>
                  </a:cubicBezTo>
                  <a:cubicBezTo>
                    <a:pt x="126" y="350"/>
                    <a:pt x="128" y="350"/>
                    <a:pt x="129" y="350"/>
                  </a:cubicBezTo>
                  <a:cubicBezTo>
                    <a:pt x="130" y="350"/>
                    <a:pt x="130" y="350"/>
                    <a:pt x="131" y="350"/>
                  </a:cubicBezTo>
                  <a:cubicBezTo>
                    <a:pt x="131" y="350"/>
                    <a:pt x="132" y="350"/>
                    <a:pt x="132" y="350"/>
                  </a:cubicBezTo>
                  <a:cubicBezTo>
                    <a:pt x="133" y="350"/>
                    <a:pt x="134" y="350"/>
                    <a:pt x="134" y="350"/>
                  </a:cubicBezTo>
                  <a:cubicBezTo>
                    <a:pt x="135" y="350"/>
                    <a:pt x="135" y="350"/>
                    <a:pt x="135" y="350"/>
                  </a:cubicBezTo>
                  <a:cubicBezTo>
                    <a:pt x="136" y="350"/>
                    <a:pt x="136" y="350"/>
                    <a:pt x="136" y="350"/>
                  </a:cubicBezTo>
                  <a:cubicBezTo>
                    <a:pt x="137" y="350"/>
                    <a:pt x="138" y="351"/>
                    <a:pt x="140" y="351"/>
                  </a:cubicBezTo>
                  <a:cubicBezTo>
                    <a:pt x="140" y="351"/>
                    <a:pt x="140" y="351"/>
                    <a:pt x="141" y="351"/>
                  </a:cubicBezTo>
                  <a:cubicBezTo>
                    <a:pt x="142" y="350"/>
                    <a:pt x="143" y="350"/>
                    <a:pt x="144" y="350"/>
                  </a:cubicBezTo>
                  <a:cubicBezTo>
                    <a:pt x="146" y="350"/>
                    <a:pt x="148" y="350"/>
                    <a:pt x="149" y="350"/>
                  </a:cubicBezTo>
                  <a:cubicBezTo>
                    <a:pt x="151" y="350"/>
                    <a:pt x="153" y="350"/>
                    <a:pt x="154" y="351"/>
                  </a:cubicBezTo>
                  <a:cubicBezTo>
                    <a:pt x="154" y="352"/>
                    <a:pt x="154" y="352"/>
                    <a:pt x="154" y="352"/>
                  </a:cubicBezTo>
                  <a:cubicBezTo>
                    <a:pt x="154" y="352"/>
                    <a:pt x="153" y="354"/>
                    <a:pt x="151" y="354"/>
                  </a:cubicBezTo>
                  <a:cubicBezTo>
                    <a:pt x="150" y="355"/>
                    <a:pt x="148" y="355"/>
                    <a:pt x="147" y="355"/>
                  </a:cubicBezTo>
                  <a:cubicBezTo>
                    <a:pt x="145" y="355"/>
                    <a:pt x="144" y="355"/>
                    <a:pt x="142" y="355"/>
                  </a:cubicBezTo>
                  <a:cubicBezTo>
                    <a:pt x="141" y="354"/>
                    <a:pt x="139" y="354"/>
                    <a:pt x="137" y="354"/>
                  </a:cubicBezTo>
                  <a:cubicBezTo>
                    <a:pt x="136" y="354"/>
                    <a:pt x="135" y="354"/>
                    <a:pt x="133" y="355"/>
                  </a:cubicBezTo>
                  <a:cubicBezTo>
                    <a:pt x="128" y="356"/>
                    <a:pt x="126" y="359"/>
                    <a:pt x="125" y="361"/>
                  </a:cubicBezTo>
                  <a:cubicBezTo>
                    <a:pt x="125" y="364"/>
                    <a:pt x="124" y="371"/>
                    <a:pt x="131" y="374"/>
                  </a:cubicBezTo>
                  <a:cubicBezTo>
                    <a:pt x="131" y="374"/>
                    <a:pt x="131" y="374"/>
                    <a:pt x="132" y="375"/>
                  </a:cubicBezTo>
                  <a:cubicBezTo>
                    <a:pt x="132" y="375"/>
                    <a:pt x="134" y="376"/>
                    <a:pt x="136" y="377"/>
                  </a:cubicBezTo>
                  <a:cubicBezTo>
                    <a:pt x="136" y="377"/>
                    <a:pt x="136" y="377"/>
                    <a:pt x="136" y="377"/>
                  </a:cubicBezTo>
                  <a:cubicBezTo>
                    <a:pt x="139" y="377"/>
                    <a:pt x="142" y="375"/>
                    <a:pt x="144" y="374"/>
                  </a:cubicBezTo>
                  <a:cubicBezTo>
                    <a:pt x="145" y="373"/>
                    <a:pt x="145" y="373"/>
                    <a:pt x="145" y="373"/>
                  </a:cubicBezTo>
                  <a:cubicBezTo>
                    <a:pt x="148" y="372"/>
                    <a:pt x="151" y="371"/>
                    <a:pt x="154" y="371"/>
                  </a:cubicBezTo>
                  <a:cubicBezTo>
                    <a:pt x="155" y="371"/>
                    <a:pt x="156" y="371"/>
                    <a:pt x="157" y="371"/>
                  </a:cubicBezTo>
                  <a:cubicBezTo>
                    <a:pt x="158" y="371"/>
                    <a:pt x="158" y="371"/>
                    <a:pt x="158" y="371"/>
                  </a:cubicBezTo>
                  <a:cubicBezTo>
                    <a:pt x="161" y="371"/>
                    <a:pt x="163" y="371"/>
                    <a:pt x="164" y="370"/>
                  </a:cubicBezTo>
                  <a:cubicBezTo>
                    <a:pt x="166" y="368"/>
                    <a:pt x="166" y="367"/>
                    <a:pt x="166" y="366"/>
                  </a:cubicBezTo>
                  <a:cubicBezTo>
                    <a:pt x="166" y="365"/>
                    <a:pt x="167" y="365"/>
                    <a:pt x="167" y="365"/>
                  </a:cubicBezTo>
                  <a:cubicBezTo>
                    <a:pt x="167" y="363"/>
                    <a:pt x="169" y="361"/>
                    <a:pt x="170" y="361"/>
                  </a:cubicBezTo>
                  <a:cubicBezTo>
                    <a:pt x="170" y="361"/>
                    <a:pt x="171" y="361"/>
                    <a:pt x="171" y="361"/>
                  </a:cubicBezTo>
                  <a:cubicBezTo>
                    <a:pt x="171" y="361"/>
                    <a:pt x="171" y="361"/>
                    <a:pt x="171" y="361"/>
                  </a:cubicBezTo>
                  <a:cubicBezTo>
                    <a:pt x="172" y="361"/>
                    <a:pt x="172" y="361"/>
                    <a:pt x="173" y="361"/>
                  </a:cubicBezTo>
                  <a:cubicBezTo>
                    <a:pt x="175" y="360"/>
                    <a:pt x="176" y="359"/>
                    <a:pt x="177" y="359"/>
                  </a:cubicBezTo>
                  <a:cubicBezTo>
                    <a:pt x="177" y="359"/>
                    <a:pt x="178" y="357"/>
                    <a:pt x="179" y="357"/>
                  </a:cubicBezTo>
                  <a:cubicBezTo>
                    <a:pt x="179" y="357"/>
                    <a:pt x="180" y="356"/>
                    <a:pt x="180" y="356"/>
                  </a:cubicBezTo>
                  <a:cubicBezTo>
                    <a:pt x="180" y="356"/>
                    <a:pt x="180" y="356"/>
                    <a:pt x="180" y="356"/>
                  </a:cubicBezTo>
                  <a:cubicBezTo>
                    <a:pt x="182" y="358"/>
                    <a:pt x="182" y="359"/>
                    <a:pt x="183" y="361"/>
                  </a:cubicBezTo>
                  <a:cubicBezTo>
                    <a:pt x="184" y="362"/>
                    <a:pt x="185" y="363"/>
                    <a:pt x="185" y="364"/>
                  </a:cubicBezTo>
                  <a:cubicBezTo>
                    <a:pt x="186" y="365"/>
                    <a:pt x="187" y="365"/>
                    <a:pt x="187" y="366"/>
                  </a:cubicBezTo>
                  <a:cubicBezTo>
                    <a:pt x="187" y="366"/>
                    <a:pt x="187" y="367"/>
                    <a:pt x="188" y="367"/>
                  </a:cubicBezTo>
                  <a:cubicBezTo>
                    <a:pt x="188" y="369"/>
                    <a:pt x="189" y="370"/>
                    <a:pt x="190" y="372"/>
                  </a:cubicBezTo>
                  <a:cubicBezTo>
                    <a:pt x="192" y="373"/>
                    <a:pt x="193" y="375"/>
                    <a:pt x="193" y="376"/>
                  </a:cubicBezTo>
                  <a:cubicBezTo>
                    <a:pt x="194" y="377"/>
                    <a:pt x="194" y="378"/>
                    <a:pt x="194" y="379"/>
                  </a:cubicBezTo>
                  <a:cubicBezTo>
                    <a:pt x="194" y="380"/>
                    <a:pt x="194" y="381"/>
                    <a:pt x="195" y="382"/>
                  </a:cubicBezTo>
                  <a:cubicBezTo>
                    <a:pt x="196" y="390"/>
                    <a:pt x="202" y="390"/>
                    <a:pt x="207" y="391"/>
                  </a:cubicBezTo>
                  <a:cubicBezTo>
                    <a:pt x="208" y="391"/>
                    <a:pt x="210" y="392"/>
                    <a:pt x="211" y="393"/>
                  </a:cubicBezTo>
                  <a:cubicBezTo>
                    <a:pt x="212" y="394"/>
                    <a:pt x="213" y="395"/>
                    <a:pt x="213" y="396"/>
                  </a:cubicBezTo>
                  <a:cubicBezTo>
                    <a:pt x="214" y="398"/>
                    <a:pt x="215" y="399"/>
                    <a:pt x="216" y="400"/>
                  </a:cubicBezTo>
                  <a:cubicBezTo>
                    <a:pt x="217" y="401"/>
                    <a:pt x="217" y="401"/>
                    <a:pt x="217" y="401"/>
                  </a:cubicBezTo>
                  <a:cubicBezTo>
                    <a:pt x="217" y="402"/>
                    <a:pt x="218" y="403"/>
                    <a:pt x="220" y="404"/>
                  </a:cubicBezTo>
                  <a:cubicBezTo>
                    <a:pt x="221" y="404"/>
                    <a:pt x="222" y="404"/>
                    <a:pt x="223" y="404"/>
                  </a:cubicBezTo>
                  <a:cubicBezTo>
                    <a:pt x="224" y="404"/>
                    <a:pt x="224" y="404"/>
                    <a:pt x="224" y="404"/>
                  </a:cubicBezTo>
                  <a:cubicBezTo>
                    <a:pt x="224" y="404"/>
                    <a:pt x="224" y="404"/>
                    <a:pt x="224" y="404"/>
                  </a:cubicBezTo>
                  <a:cubicBezTo>
                    <a:pt x="225" y="404"/>
                    <a:pt x="225" y="404"/>
                    <a:pt x="226" y="405"/>
                  </a:cubicBezTo>
                  <a:cubicBezTo>
                    <a:pt x="227" y="405"/>
                    <a:pt x="227" y="405"/>
                    <a:pt x="228" y="406"/>
                  </a:cubicBezTo>
                  <a:cubicBezTo>
                    <a:pt x="230" y="406"/>
                    <a:pt x="232" y="406"/>
                    <a:pt x="234" y="406"/>
                  </a:cubicBezTo>
                  <a:cubicBezTo>
                    <a:pt x="235" y="406"/>
                    <a:pt x="237" y="406"/>
                    <a:pt x="238" y="406"/>
                  </a:cubicBezTo>
                  <a:cubicBezTo>
                    <a:pt x="239" y="406"/>
                    <a:pt x="241" y="406"/>
                    <a:pt x="242" y="406"/>
                  </a:cubicBezTo>
                  <a:cubicBezTo>
                    <a:pt x="242" y="406"/>
                    <a:pt x="243" y="406"/>
                    <a:pt x="244" y="406"/>
                  </a:cubicBezTo>
                  <a:cubicBezTo>
                    <a:pt x="244" y="406"/>
                    <a:pt x="245" y="406"/>
                    <a:pt x="245" y="406"/>
                  </a:cubicBezTo>
                  <a:cubicBezTo>
                    <a:pt x="247" y="406"/>
                    <a:pt x="248" y="406"/>
                    <a:pt x="249" y="406"/>
                  </a:cubicBezTo>
                  <a:cubicBezTo>
                    <a:pt x="251" y="406"/>
                    <a:pt x="254" y="406"/>
                    <a:pt x="256" y="404"/>
                  </a:cubicBezTo>
                  <a:cubicBezTo>
                    <a:pt x="257" y="404"/>
                    <a:pt x="258" y="403"/>
                    <a:pt x="259" y="403"/>
                  </a:cubicBezTo>
                  <a:cubicBezTo>
                    <a:pt x="259" y="403"/>
                    <a:pt x="260" y="403"/>
                    <a:pt x="261" y="403"/>
                  </a:cubicBezTo>
                  <a:cubicBezTo>
                    <a:pt x="261" y="403"/>
                    <a:pt x="262" y="403"/>
                    <a:pt x="262" y="403"/>
                  </a:cubicBezTo>
                  <a:cubicBezTo>
                    <a:pt x="263" y="403"/>
                    <a:pt x="263" y="403"/>
                    <a:pt x="263" y="403"/>
                  </a:cubicBezTo>
                  <a:cubicBezTo>
                    <a:pt x="264" y="403"/>
                    <a:pt x="264" y="404"/>
                    <a:pt x="265" y="404"/>
                  </a:cubicBezTo>
                  <a:cubicBezTo>
                    <a:pt x="266" y="404"/>
                    <a:pt x="266" y="404"/>
                    <a:pt x="266" y="404"/>
                  </a:cubicBezTo>
                  <a:cubicBezTo>
                    <a:pt x="266" y="404"/>
                    <a:pt x="266" y="404"/>
                    <a:pt x="266" y="404"/>
                  </a:cubicBezTo>
                  <a:cubicBezTo>
                    <a:pt x="270" y="403"/>
                    <a:pt x="272" y="398"/>
                    <a:pt x="271" y="395"/>
                  </a:cubicBezTo>
                  <a:cubicBezTo>
                    <a:pt x="271" y="394"/>
                    <a:pt x="271" y="393"/>
                    <a:pt x="271" y="393"/>
                  </a:cubicBezTo>
                  <a:cubicBezTo>
                    <a:pt x="270" y="392"/>
                    <a:pt x="270" y="391"/>
                    <a:pt x="270" y="391"/>
                  </a:cubicBezTo>
                  <a:cubicBezTo>
                    <a:pt x="270" y="391"/>
                    <a:pt x="271" y="390"/>
                    <a:pt x="271" y="390"/>
                  </a:cubicBezTo>
                  <a:cubicBezTo>
                    <a:pt x="271" y="389"/>
                    <a:pt x="272" y="389"/>
                    <a:pt x="272" y="388"/>
                  </a:cubicBezTo>
                  <a:cubicBezTo>
                    <a:pt x="272" y="387"/>
                    <a:pt x="273" y="386"/>
                    <a:pt x="273" y="386"/>
                  </a:cubicBezTo>
                  <a:cubicBezTo>
                    <a:pt x="273" y="385"/>
                    <a:pt x="273" y="385"/>
                    <a:pt x="273" y="385"/>
                  </a:cubicBezTo>
                  <a:cubicBezTo>
                    <a:pt x="274" y="383"/>
                    <a:pt x="275" y="382"/>
                    <a:pt x="277" y="381"/>
                  </a:cubicBezTo>
                  <a:cubicBezTo>
                    <a:pt x="278" y="380"/>
                    <a:pt x="280" y="379"/>
                    <a:pt x="281" y="378"/>
                  </a:cubicBezTo>
                  <a:cubicBezTo>
                    <a:pt x="284" y="375"/>
                    <a:pt x="287" y="373"/>
                    <a:pt x="291" y="371"/>
                  </a:cubicBezTo>
                  <a:cubicBezTo>
                    <a:pt x="291" y="372"/>
                    <a:pt x="291" y="372"/>
                    <a:pt x="292" y="372"/>
                  </a:cubicBezTo>
                  <a:cubicBezTo>
                    <a:pt x="292" y="372"/>
                    <a:pt x="293" y="373"/>
                    <a:pt x="295" y="373"/>
                  </a:cubicBezTo>
                  <a:cubicBezTo>
                    <a:pt x="295" y="373"/>
                    <a:pt x="296" y="373"/>
                    <a:pt x="297" y="373"/>
                  </a:cubicBezTo>
                  <a:cubicBezTo>
                    <a:pt x="297" y="373"/>
                    <a:pt x="298" y="373"/>
                    <a:pt x="298" y="373"/>
                  </a:cubicBezTo>
                  <a:cubicBezTo>
                    <a:pt x="299" y="373"/>
                    <a:pt x="299" y="373"/>
                    <a:pt x="299" y="373"/>
                  </a:cubicBezTo>
                  <a:cubicBezTo>
                    <a:pt x="302" y="373"/>
                    <a:pt x="305" y="372"/>
                    <a:pt x="307" y="371"/>
                  </a:cubicBezTo>
                  <a:cubicBezTo>
                    <a:pt x="308" y="370"/>
                    <a:pt x="309" y="370"/>
                    <a:pt x="311" y="370"/>
                  </a:cubicBezTo>
                  <a:cubicBezTo>
                    <a:pt x="314" y="369"/>
                    <a:pt x="316" y="368"/>
                    <a:pt x="319" y="365"/>
                  </a:cubicBezTo>
                  <a:cubicBezTo>
                    <a:pt x="323" y="363"/>
                    <a:pt x="325" y="360"/>
                    <a:pt x="327" y="358"/>
                  </a:cubicBezTo>
                  <a:cubicBezTo>
                    <a:pt x="328" y="357"/>
                    <a:pt x="328" y="357"/>
                    <a:pt x="328" y="357"/>
                  </a:cubicBezTo>
                  <a:lnTo>
                    <a:pt x="328" y="356"/>
                  </a:lnTo>
                  <a:close/>
                  <a:moveTo>
                    <a:pt x="120" y="334"/>
                  </a:moveTo>
                  <a:cubicBezTo>
                    <a:pt x="120" y="334"/>
                    <a:pt x="119" y="334"/>
                    <a:pt x="119" y="334"/>
                  </a:cubicBezTo>
                  <a:cubicBezTo>
                    <a:pt x="119" y="334"/>
                    <a:pt x="118" y="335"/>
                    <a:pt x="118" y="335"/>
                  </a:cubicBezTo>
                  <a:cubicBezTo>
                    <a:pt x="118" y="335"/>
                    <a:pt x="118" y="335"/>
                    <a:pt x="118" y="335"/>
                  </a:cubicBezTo>
                  <a:cubicBezTo>
                    <a:pt x="119" y="334"/>
                    <a:pt x="119" y="332"/>
                    <a:pt x="119" y="332"/>
                  </a:cubicBezTo>
                  <a:cubicBezTo>
                    <a:pt x="119" y="332"/>
                    <a:pt x="119" y="332"/>
                    <a:pt x="119" y="332"/>
                  </a:cubicBezTo>
                  <a:cubicBezTo>
                    <a:pt x="119" y="332"/>
                    <a:pt x="119" y="332"/>
                    <a:pt x="119" y="332"/>
                  </a:cubicBezTo>
                  <a:cubicBezTo>
                    <a:pt x="119" y="333"/>
                    <a:pt x="120" y="334"/>
                    <a:pt x="120" y="334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32"/>
            <p:cNvSpPr>
              <a:spLocks noEditPoints="1"/>
            </p:cNvSpPr>
            <p:nvPr/>
          </p:nvSpPr>
          <p:spPr bwMode="auto">
            <a:xfrm>
              <a:off x="8739725" y="3530586"/>
              <a:ext cx="825372" cy="605707"/>
            </a:xfrm>
            <a:custGeom>
              <a:avLst/>
              <a:gdLst>
                <a:gd name="T0" fmla="*/ 291 w 312"/>
                <a:gd name="T1" fmla="*/ 113 h 244"/>
                <a:gd name="T2" fmla="*/ 261 w 312"/>
                <a:gd name="T3" fmla="*/ 127 h 244"/>
                <a:gd name="T4" fmla="*/ 265 w 312"/>
                <a:gd name="T5" fmla="*/ 116 h 244"/>
                <a:gd name="T6" fmla="*/ 286 w 312"/>
                <a:gd name="T7" fmla="*/ 85 h 244"/>
                <a:gd name="T8" fmla="*/ 272 w 312"/>
                <a:gd name="T9" fmla="*/ 77 h 244"/>
                <a:gd name="T10" fmla="*/ 267 w 312"/>
                <a:gd name="T11" fmla="*/ 69 h 244"/>
                <a:gd name="T12" fmla="*/ 251 w 312"/>
                <a:gd name="T13" fmla="*/ 43 h 244"/>
                <a:gd name="T14" fmla="*/ 246 w 312"/>
                <a:gd name="T15" fmla="*/ 35 h 244"/>
                <a:gd name="T16" fmla="*/ 232 w 312"/>
                <a:gd name="T17" fmla="*/ 6 h 244"/>
                <a:gd name="T18" fmla="*/ 216 w 312"/>
                <a:gd name="T19" fmla="*/ 4 h 244"/>
                <a:gd name="T20" fmla="*/ 176 w 312"/>
                <a:gd name="T21" fmla="*/ 6 h 244"/>
                <a:gd name="T22" fmla="*/ 154 w 312"/>
                <a:gd name="T23" fmla="*/ 13 h 244"/>
                <a:gd name="T24" fmla="*/ 138 w 312"/>
                <a:gd name="T25" fmla="*/ 21 h 244"/>
                <a:gd name="T26" fmla="*/ 110 w 312"/>
                <a:gd name="T27" fmla="*/ 34 h 244"/>
                <a:gd name="T28" fmla="*/ 86 w 312"/>
                <a:gd name="T29" fmla="*/ 57 h 244"/>
                <a:gd name="T30" fmla="*/ 76 w 312"/>
                <a:gd name="T31" fmla="*/ 81 h 244"/>
                <a:gd name="T32" fmla="*/ 65 w 312"/>
                <a:gd name="T33" fmla="*/ 95 h 244"/>
                <a:gd name="T34" fmla="*/ 49 w 312"/>
                <a:gd name="T35" fmla="*/ 102 h 244"/>
                <a:gd name="T36" fmla="*/ 36 w 312"/>
                <a:gd name="T37" fmla="*/ 98 h 244"/>
                <a:gd name="T38" fmla="*/ 43 w 312"/>
                <a:gd name="T39" fmla="*/ 116 h 244"/>
                <a:gd name="T40" fmla="*/ 45 w 312"/>
                <a:gd name="T41" fmla="*/ 119 h 244"/>
                <a:gd name="T42" fmla="*/ 53 w 312"/>
                <a:gd name="T43" fmla="*/ 120 h 244"/>
                <a:gd name="T44" fmla="*/ 40 w 312"/>
                <a:gd name="T45" fmla="*/ 130 h 244"/>
                <a:gd name="T46" fmla="*/ 22 w 312"/>
                <a:gd name="T47" fmla="*/ 132 h 244"/>
                <a:gd name="T48" fmla="*/ 7 w 312"/>
                <a:gd name="T49" fmla="*/ 144 h 244"/>
                <a:gd name="T50" fmla="*/ 11 w 312"/>
                <a:gd name="T51" fmla="*/ 166 h 244"/>
                <a:gd name="T52" fmla="*/ 26 w 312"/>
                <a:gd name="T53" fmla="*/ 182 h 244"/>
                <a:gd name="T54" fmla="*/ 40 w 312"/>
                <a:gd name="T55" fmla="*/ 201 h 244"/>
                <a:gd name="T56" fmla="*/ 57 w 312"/>
                <a:gd name="T57" fmla="*/ 209 h 244"/>
                <a:gd name="T58" fmla="*/ 77 w 312"/>
                <a:gd name="T59" fmla="*/ 216 h 244"/>
                <a:gd name="T60" fmla="*/ 91 w 312"/>
                <a:gd name="T61" fmla="*/ 220 h 244"/>
                <a:gd name="T62" fmla="*/ 110 w 312"/>
                <a:gd name="T63" fmla="*/ 201 h 244"/>
                <a:gd name="T64" fmla="*/ 109 w 312"/>
                <a:gd name="T65" fmla="*/ 182 h 244"/>
                <a:gd name="T66" fmla="*/ 126 w 312"/>
                <a:gd name="T67" fmla="*/ 166 h 244"/>
                <a:gd name="T68" fmla="*/ 147 w 312"/>
                <a:gd name="T69" fmla="*/ 188 h 244"/>
                <a:gd name="T70" fmla="*/ 167 w 312"/>
                <a:gd name="T71" fmla="*/ 207 h 244"/>
                <a:gd name="T72" fmla="*/ 176 w 312"/>
                <a:gd name="T73" fmla="*/ 238 h 244"/>
                <a:gd name="T74" fmla="*/ 206 w 312"/>
                <a:gd name="T75" fmla="*/ 225 h 244"/>
                <a:gd name="T76" fmla="*/ 230 w 312"/>
                <a:gd name="T77" fmla="*/ 237 h 244"/>
                <a:gd name="T78" fmla="*/ 250 w 312"/>
                <a:gd name="T79" fmla="*/ 237 h 244"/>
                <a:gd name="T80" fmla="*/ 276 w 312"/>
                <a:gd name="T81" fmla="*/ 204 h 244"/>
                <a:gd name="T82" fmla="*/ 304 w 312"/>
                <a:gd name="T83" fmla="*/ 183 h 244"/>
                <a:gd name="T84" fmla="*/ 311 w 312"/>
                <a:gd name="T85" fmla="*/ 162 h 244"/>
                <a:gd name="T86" fmla="*/ 294 w 312"/>
                <a:gd name="T87" fmla="*/ 173 h 244"/>
                <a:gd name="T88" fmla="*/ 288 w 312"/>
                <a:gd name="T89" fmla="*/ 171 h 244"/>
                <a:gd name="T90" fmla="*/ 285 w 312"/>
                <a:gd name="T91" fmla="*/ 145 h 244"/>
                <a:gd name="T92" fmla="*/ 297 w 312"/>
                <a:gd name="T93" fmla="*/ 160 h 244"/>
                <a:gd name="T94" fmla="*/ 187 w 312"/>
                <a:gd name="T95" fmla="*/ 131 h 244"/>
                <a:gd name="T96" fmla="*/ 191 w 312"/>
                <a:gd name="T97" fmla="*/ 104 h 244"/>
                <a:gd name="T98" fmla="*/ 204 w 312"/>
                <a:gd name="T99" fmla="*/ 113 h 244"/>
                <a:gd name="T100" fmla="*/ 215 w 312"/>
                <a:gd name="T101" fmla="*/ 113 h 244"/>
                <a:gd name="T102" fmla="*/ 214 w 312"/>
                <a:gd name="T103" fmla="*/ 131 h 244"/>
                <a:gd name="T104" fmla="*/ 206 w 312"/>
                <a:gd name="T105" fmla="*/ 138 h 244"/>
                <a:gd name="T106" fmla="*/ 198 w 312"/>
                <a:gd name="T107" fmla="*/ 145 h 244"/>
                <a:gd name="T108" fmla="*/ 184 w 312"/>
                <a:gd name="T109" fmla="*/ 142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2" h="244">
                  <a:moveTo>
                    <a:pt x="307" y="144"/>
                  </a:moveTo>
                  <a:cubicBezTo>
                    <a:pt x="306" y="142"/>
                    <a:pt x="306" y="142"/>
                    <a:pt x="306" y="142"/>
                  </a:cubicBezTo>
                  <a:cubicBezTo>
                    <a:pt x="305" y="140"/>
                    <a:pt x="305" y="136"/>
                    <a:pt x="304" y="132"/>
                  </a:cubicBezTo>
                  <a:cubicBezTo>
                    <a:pt x="304" y="124"/>
                    <a:pt x="303" y="114"/>
                    <a:pt x="291" y="113"/>
                  </a:cubicBezTo>
                  <a:cubicBezTo>
                    <a:pt x="291" y="113"/>
                    <a:pt x="291" y="113"/>
                    <a:pt x="291" y="113"/>
                  </a:cubicBezTo>
                  <a:cubicBezTo>
                    <a:pt x="287" y="113"/>
                    <a:pt x="283" y="114"/>
                    <a:pt x="280" y="115"/>
                  </a:cubicBezTo>
                  <a:cubicBezTo>
                    <a:pt x="278" y="115"/>
                    <a:pt x="276" y="115"/>
                    <a:pt x="274" y="115"/>
                  </a:cubicBezTo>
                  <a:cubicBezTo>
                    <a:pt x="266" y="116"/>
                    <a:pt x="264" y="122"/>
                    <a:pt x="261" y="127"/>
                  </a:cubicBezTo>
                  <a:cubicBezTo>
                    <a:pt x="260" y="129"/>
                    <a:pt x="260" y="130"/>
                    <a:pt x="259" y="131"/>
                  </a:cubicBezTo>
                  <a:cubicBezTo>
                    <a:pt x="259" y="131"/>
                    <a:pt x="259" y="130"/>
                    <a:pt x="258" y="129"/>
                  </a:cubicBezTo>
                  <a:cubicBezTo>
                    <a:pt x="257" y="127"/>
                    <a:pt x="257" y="123"/>
                    <a:pt x="263" y="118"/>
                  </a:cubicBezTo>
                  <a:cubicBezTo>
                    <a:pt x="264" y="117"/>
                    <a:pt x="264" y="117"/>
                    <a:pt x="265" y="116"/>
                  </a:cubicBezTo>
                  <a:cubicBezTo>
                    <a:pt x="267" y="114"/>
                    <a:pt x="268" y="113"/>
                    <a:pt x="271" y="112"/>
                  </a:cubicBezTo>
                  <a:cubicBezTo>
                    <a:pt x="271" y="111"/>
                    <a:pt x="272" y="111"/>
                    <a:pt x="273" y="111"/>
                  </a:cubicBezTo>
                  <a:cubicBezTo>
                    <a:pt x="277" y="109"/>
                    <a:pt x="280" y="108"/>
                    <a:pt x="283" y="105"/>
                  </a:cubicBezTo>
                  <a:cubicBezTo>
                    <a:pt x="287" y="100"/>
                    <a:pt x="288" y="90"/>
                    <a:pt x="286" y="85"/>
                  </a:cubicBezTo>
                  <a:cubicBezTo>
                    <a:pt x="284" y="82"/>
                    <a:pt x="281" y="80"/>
                    <a:pt x="279" y="79"/>
                  </a:cubicBezTo>
                  <a:cubicBezTo>
                    <a:pt x="279" y="79"/>
                    <a:pt x="279" y="79"/>
                    <a:pt x="278" y="79"/>
                  </a:cubicBezTo>
                  <a:cubicBezTo>
                    <a:pt x="277" y="78"/>
                    <a:pt x="275" y="77"/>
                    <a:pt x="273" y="77"/>
                  </a:cubicBezTo>
                  <a:cubicBezTo>
                    <a:pt x="273" y="77"/>
                    <a:pt x="273" y="77"/>
                    <a:pt x="272" y="77"/>
                  </a:cubicBezTo>
                  <a:cubicBezTo>
                    <a:pt x="272" y="77"/>
                    <a:pt x="272" y="77"/>
                    <a:pt x="272" y="77"/>
                  </a:cubicBezTo>
                  <a:cubicBezTo>
                    <a:pt x="272" y="77"/>
                    <a:pt x="272" y="76"/>
                    <a:pt x="271" y="75"/>
                  </a:cubicBezTo>
                  <a:cubicBezTo>
                    <a:pt x="271" y="73"/>
                    <a:pt x="270" y="72"/>
                    <a:pt x="269" y="71"/>
                  </a:cubicBezTo>
                  <a:cubicBezTo>
                    <a:pt x="268" y="70"/>
                    <a:pt x="268" y="69"/>
                    <a:pt x="267" y="69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5" y="65"/>
                    <a:pt x="264" y="62"/>
                    <a:pt x="261" y="60"/>
                  </a:cubicBezTo>
                  <a:cubicBezTo>
                    <a:pt x="256" y="54"/>
                    <a:pt x="255" y="51"/>
                    <a:pt x="254" y="42"/>
                  </a:cubicBezTo>
                  <a:cubicBezTo>
                    <a:pt x="251" y="43"/>
                    <a:pt x="251" y="43"/>
                    <a:pt x="251" y="43"/>
                  </a:cubicBezTo>
                  <a:cubicBezTo>
                    <a:pt x="251" y="43"/>
                    <a:pt x="251" y="43"/>
                    <a:pt x="251" y="43"/>
                  </a:cubicBezTo>
                  <a:cubicBezTo>
                    <a:pt x="251" y="40"/>
                    <a:pt x="251" y="40"/>
                    <a:pt x="251" y="40"/>
                  </a:cubicBezTo>
                  <a:cubicBezTo>
                    <a:pt x="251" y="40"/>
                    <a:pt x="247" y="39"/>
                    <a:pt x="247" y="39"/>
                  </a:cubicBezTo>
                  <a:cubicBezTo>
                    <a:pt x="246" y="38"/>
                    <a:pt x="246" y="37"/>
                    <a:pt x="246" y="35"/>
                  </a:cubicBezTo>
                  <a:cubicBezTo>
                    <a:pt x="246" y="33"/>
                    <a:pt x="246" y="31"/>
                    <a:pt x="247" y="29"/>
                  </a:cubicBezTo>
                  <a:cubicBezTo>
                    <a:pt x="247" y="25"/>
                    <a:pt x="248" y="20"/>
                    <a:pt x="246" y="15"/>
                  </a:cubicBezTo>
                  <a:cubicBezTo>
                    <a:pt x="244" y="10"/>
                    <a:pt x="241" y="7"/>
                    <a:pt x="235" y="6"/>
                  </a:cubicBezTo>
                  <a:cubicBezTo>
                    <a:pt x="234" y="6"/>
                    <a:pt x="233" y="6"/>
                    <a:pt x="232" y="6"/>
                  </a:cubicBezTo>
                  <a:cubicBezTo>
                    <a:pt x="231" y="6"/>
                    <a:pt x="229" y="6"/>
                    <a:pt x="228" y="6"/>
                  </a:cubicBezTo>
                  <a:cubicBezTo>
                    <a:pt x="227" y="6"/>
                    <a:pt x="226" y="7"/>
                    <a:pt x="225" y="7"/>
                  </a:cubicBezTo>
                  <a:cubicBezTo>
                    <a:pt x="223" y="7"/>
                    <a:pt x="223" y="6"/>
                    <a:pt x="222" y="6"/>
                  </a:cubicBezTo>
                  <a:cubicBezTo>
                    <a:pt x="220" y="6"/>
                    <a:pt x="218" y="5"/>
                    <a:pt x="216" y="4"/>
                  </a:cubicBezTo>
                  <a:cubicBezTo>
                    <a:pt x="214" y="3"/>
                    <a:pt x="212" y="2"/>
                    <a:pt x="210" y="1"/>
                  </a:cubicBezTo>
                  <a:cubicBezTo>
                    <a:pt x="207" y="0"/>
                    <a:pt x="203" y="0"/>
                    <a:pt x="201" y="0"/>
                  </a:cubicBezTo>
                  <a:cubicBezTo>
                    <a:pt x="200" y="0"/>
                    <a:pt x="196" y="0"/>
                    <a:pt x="195" y="0"/>
                  </a:cubicBezTo>
                  <a:cubicBezTo>
                    <a:pt x="188" y="0"/>
                    <a:pt x="182" y="1"/>
                    <a:pt x="176" y="6"/>
                  </a:cubicBezTo>
                  <a:cubicBezTo>
                    <a:pt x="175" y="7"/>
                    <a:pt x="174" y="7"/>
                    <a:pt x="173" y="8"/>
                  </a:cubicBezTo>
                  <a:cubicBezTo>
                    <a:pt x="169" y="11"/>
                    <a:pt x="166" y="14"/>
                    <a:pt x="161" y="15"/>
                  </a:cubicBezTo>
                  <a:cubicBezTo>
                    <a:pt x="161" y="15"/>
                    <a:pt x="161" y="15"/>
                    <a:pt x="161" y="15"/>
                  </a:cubicBezTo>
                  <a:cubicBezTo>
                    <a:pt x="159" y="15"/>
                    <a:pt x="156" y="14"/>
                    <a:pt x="154" y="13"/>
                  </a:cubicBezTo>
                  <a:cubicBezTo>
                    <a:pt x="151" y="12"/>
                    <a:pt x="149" y="12"/>
                    <a:pt x="146" y="12"/>
                  </a:cubicBezTo>
                  <a:cubicBezTo>
                    <a:pt x="145" y="12"/>
                    <a:pt x="144" y="12"/>
                    <a:pt x="144" y="12"/>
                  </a:cubicBezTo>
                  <a:cubicBezTo>
                    <a:pt x="139" y="13"/>
                    <a:pt x="138" y="17"/>
                    <a:pt x="138" y="19"/>
                  </a:cubicBezTo>
                  <a:cubicBezTo>
                    <a:pt x="138" y="20"/>
                    <a:pt x="138" y="20"/>
                    <a:pt x="138" y="21"/>
                  </a:cubicBezTo>
                  <a:cubicBezTo>
                    <a:pt x="136" y="28"/>
                    <a:pt x="135" y="34"/>
                    <a:pt x="128" y="36"/>
                  </a:cubicBezTo>
                  <a:cubicBezTo>
                    <a:pt x="127" y="37"/>
                    <a:pt x="123" y="37"/>
                    <a:pt x="120" y="37"/>
                  </a:cubicBezTo>
                  <a:cubicBezTo>
                    <a:pt x="114" y="37"/>
                    <a:pt x="112" y="36"/>
                    <a:pt x="111" y="35"/>
                  </a:cubicBezTo>
                  <a:cubicBezTo>
                    <a:pt x="110" y="34"/>
                    <a:pt x="110" y="34"/>
                    <a:pt x="110" y="34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3" y="35"/>
                    <a:pt x="93" y="37"/>
                    <a:pt x="90" y="44"/>
                  </a:cubicBezTo>
                  <a:cubicBezTo>
                    <a:pt x="90" y="46"/>
                    <a:pt x="89" y="48"/>
                    <a:pt x="89" y="49"/>
                  </a:cubicBezTo>
                  <a:cubicBezTo>
                    <a:pt x="88" y="52"/>
                    <a:pt x="88" y="54"/>
                    <a:pt x="86" y="57"/>
                  </a:cubicBezTo>
                  <a:cubicBezTo>
                    <a:pt x="84" y="61"/>
                    <a:pt x="84" y="64"/>
                    <a:pt x="83" y="68"/>
                  </a:cubicBezTo>
                  <a:cubicBezTo>
                    <a:pt x="83" y="69"/>
                    <a:pt x="83" y="70"/>
                    <a:pt x="83" y="70"/>
                  </a:cubicBezTo>
                  <a:cubicBezTo>
                    <a:pt x="83" y="74"/>
                    <a:pt x="81" y="76"/>
                    <a:pt x="79" y="78"/>
                  </a:cubicBezTo>
                  <a:cubicBezTo>
                    <a:pt x="78" y="79"/>
                    <a:pt x="77" y="80"/>
                    <a:pt x="76" y="81"/>
                  </a:cubicBezTo>
                  <a:cubicBezTo>
                    <a:pt x="74" y="83"/>
                    <a:pt x="74" y="86"/>
                    <a:pt x="74" y="88"/>
                  </a:cubicBezTo>
                  <a:cubicBezTo>
                    <a:pt x="73" y="91"/>
                    <a:pt x="73" y="93"/>
                    <a:pt x="72" y="94"/>
                  </a:cubicBezTo>
                  <a:cubicBezTo>
                    <a:pt x="71" y="95"/>
                    <a:pt x="70" y="96"/>
                    <a:pt x="68" y="96"/>
                  </a:cubicBezTo>
                  <a:cubicBezTo>
                    <a:pt x="67" y="96"/>
                    <a:pt x="66" y="96"/>
                    <a:pt x="65" y="95"/>
                  </a:cubicBezTo>
                  <a:cubicBezTo>
                    <a:pt x="64" y="95"/>
                    <a:pt x="62" y="95"/>
                    <a:pt x="61" y="95"/>
                  </a:cubicBezTo>
                  <a:cubicBezTo>
                    <a:pt x="61" y="95"/>
                    <a:pt x="60" y="95"/>
                    <a:pt x="59" y="95"/>
                  </a:cubicBezTo>
                  <a:cubicBezTo>
                    <a:pt x="57" y="96"/>
                    <a:pt x="56" y="97"/>
                    <a:pt x="54" y="99"/>
                  </a:cubicBezTo>
                  <a:cubicBezTo>
                    <a:pt x="53" y="100"/>
                    <a:pt x="51" y="102"/>
                    <a:pt x="49" y="102"/>
                  </a:cubicBezTo>
                  <a:cubicBezTo>
                    <a:pt x="49" y="102"/>
                    <a:pt x="49" y="102"/>
                    <a:pt x="49" y="102"/>
                  </a:cubicBezTo>
                  <a:cubicBezTo>
                    <a:pt x="47" y="101"/>
                    <a:pt x="46" y="101"/>
                    <a:pt x="44" y="100"/>
                  </a:cubicBezTo>
                  <a:cubicBezTo>
                    <a:pt x="43" y="99"/>
                    <a:pt x="41" y="98"/>
                    <a:pt x="39" y="98"/>
                  </a:cubicBezTo>
                  <a:cubicBezTo>
                    <a:pt x="38" y="98"/>
                    <a:pt x="37" y="98"/>
                    <a:pt x="36" y="98"/>
                  </a:cubicBezTo>
                  <a:cubicBezTo>
                    <a:pt x="33" y="100"/>
                    <a:pt x="31" y="103"/>
                    <a:pt x="31" y="105"/>
                  </a:cubicBezTo>
                  <a:cubicBezTo>
                    <a:pt x="30" y="108"/>
                    <a:pt x="31" y="110"/>
                    <a:pt x="32" y="111"/>
                  </a:cubicBezTo>
                  <a:cubicBezTo>
                    <a:pt x="33" y="113"/>
                    <a:pt x="36" y="113"/>
                    <a:pt x="38" y="114"/>
                  </a:cubicBezTo>
                  <a:cubicBezTo>
                    <a:pt x="40" y="114"/>
                    <a:pt x="42" y="114"/>
                    <a:pt x="43" y="116"/>
                  </a:cubicBezTo>
                  <a:cubicBezTo>
                    <a:pt x="43" y="116"/>
                    <a:pt x="43" y="116"/>
                    <a:pt x="44" y="117"/>
                  </a:cubicBezTo>
                  <a:cubicBezTo>
                    <a:pt x="44" y="117"/>
                    <a:pt x="44" y="118"/>
                    <a:pt x="44" y="118"/>
                  </a:cubicBezTo>
                  <a:cubicBezTo>
                    <a:pt x="44" y="119"/>
                    <a:pt x="44" y="119"/>
                    <a:pt x="44" y="119"/>
                  </a:cubicBezTo>
                  <a:cubicBezTo>
                    <a:pt x="45" y="119"/>
                    <a:pt x="45" y="119"/>
                    <a:pt x="45" y="119"/>
                  </a:cubicBezTo>
                  <a:cubicBezTo>
                    <a:pt x="46" y="120"/>
                    <a:pt x="47" y="120"/>
                    <a:pt x="47" y="120"/>
                  </a:cubicBezTo>
                  <a:cubicBezTo>
                    <a:pt x="48" y="120"/>
                    <a:pt x="49" y="120"/>
                    <a:pt x="50" y="120"/>
                  </a:cubicBezTo>
                  <a:cubicBezTo>
                    <a:pt x="50" y="120"/>
                    <a:pt x="51" y="120"/>
                    <a:pt x="52" y="120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0"/>
                    <a:pt x="53" y="120"/>
                    <a:pt x="53" y="121"/>
                  </a:cubicBezTo>
                  <a:cubicBezTo>
                    <a:pt x="52" y="123"/>
                    <a:pt x="49" y="124"/>
                    <a:pt x="46" y="126"/>
                  </a:cubicBezTo>
                  <a:cubicBezTo>
                    <a:pt x="46" y="126"/>
                    <a:pt x="45" y="126"/>
                    <a:pt x="44" y="127"/>
                  </a:cubicBezTo>
                  <a:cubicBezTo>
                    <a:pt x="43" y="128"/>
                    <a:pt x="41" y="129"/>
                    <a:pt x="40" y="130"/>
                  </a:cubicBezTo>
                  <a:cubicBezTo>
                    <a:pt x="39" y="131"/>
                    <a:pt x="37" y="133"/>
                    <a:pt x="35" y="134"/>
                  </a:cubicBezTo>
                  <a:cubicBezTo>
                    <a:pt x="34" y="134"/>
                    <a:pt x="33" y="135"/>
                    <a:pt x="31" y="135"/>
                  </a:cubicBezTo>
                  <a:cubicBezTo>
                    <a:pt x="30" y="135"/>
                    <a:pt x="28" y="134"/>
                    <a:pt x="26" y="133"/>
                  </a:cubicBezTo>
                  <a:cubicBezTo>
                    <a:pt x="25" y="133"/>
                    <a:pt x="24" y="132"/>
                    <a:pt x="22" y="132"/>
                  </a:cubicBezTo>
                  <a:cubicBezTo>
                    <a:pt x="22" y="132"/>
                    <a:pt x="21" y="132"/>
                    <a:pt x="21" y="132"/>
                  </a:cubicBezTo>
                  <a:cubicBezTo>
                    <a:pt x="18" y="132"/>
                    <a:pt x="17" y="134"/>
                    <a:pt x="15" y="137"/>
                  </a:cubicBezTo>
                  <a:cubicBezTo>
                    <a:pt x="15" y="137"/>
                    <a:pt x="15" y="138"/>
                    <a:pt x="14" y="139"/>
                  </a:cubicBezTo>
                  <a:cubicBezTo>
                    <a:pt x="13" y="141"/>
                    <a:pt x="10" y="142"/>
                    <a:pt x="7" y="144"/>
                  </a:cubicBezTo>
                  <a:cubicBezTo>
                    <a:pt x="4" y="146"/>
                    <a:pt x="1" y="147"/>
                    <a:pt x="0" y="150"/>
                  </a:cubicBezTo>
                  <a:cubicBezTo>
                    <a:pt x="0" y="152"/>
                    <a:pt x="1" y="154"/>
                    <a:pt x="2" y="156"/>
                  </a:cubicBezTo>
                  <a:cubicBezTo>
                    <a:pt x="3" y="156"/>
                    <a:pt x="3" y="156"/>
                    <a:pt x="3" y="156"/>
                  </a:cubicBezTo>
                  <a:cubicBezTo>
                    <a:pt x="5" y="159"/>
                    <a:pt x="8" y="163"/>
                    <a:pt x="11" y="166"/>
                  </a:cubicBezTo>
                  <a:cubicBezTo>
                    <a:pt x="12" y="167"/>
                    <a:pt x="14" y="168"/>
                    <a:pt x="15" y="168"/>
                  </a:cubicBezTo>
                  <a:cubicBezTo>
                    <a:pt x="18" y="169"/>
                    <a:pt x="20" y="170"/>
                    <a:pt x="20" y="173"/>
                  </a:cubicBezTo>
                  <a:cubicBezTo>
                    <a:pt x="21" y="175"/>
                    <a:pt x="21" y="175"/>
                    <a:pt x="21" y="175"/>
                  </a:cubicBezTo>
                  <a:cubicBezTo>
                    <a:pt x="21" y="178"/>
                    <a:pt x="22" y="180"/>
                    <a:pt x="26" y="182"/>
                  </a:cubicBezTo>
                  <a:cubicBezTo>
                    <a:pt x="30" y="184"/>
                    <a:pt x="31" y="185"/>
                    <a:pt x="32" y="190"/>
                  </a:cubicBezTo>
                  <a:cubicBezTo>
                    <a:pt x="32" y="191"/>
                    <a:pt x="32" y="192"/>
                    <a:pt x="32" y="193"/>
                  </a:cubicBezTo>
                  <a:cubicBezTo>
                    <a:pt x="32" y="196"/>
                    <a:pt x="32" y="199"/>
                    <a:pt x="36" y="200"/>
                  </a:cubicBezTo>
                  <a:cubicBezTo>
                    <a:pt x="37" y="201"/>
                    <a:pt x="39" y="201"/>
                    <a:pt x="40" y="201"/>
                  </a:cubicBezTo>
                  <a:cubicBezTo>
                    <a:pt x="41" y="201"/>
                    <a:pt x="42" y="201"/>
                    <a:pt x="43" y="201"/>
                  </a:cubicBezTo>
                  <a:cubicBezTo>
                    <a:pt x="44" y="201"/>
                    <a:pt x="45" y="201"/>
                    <a:pt x="46" y="201"/>
                  </a:cubicBezTo>
                  <a:cubicBezTo>
                    <a:pt x="48" y="201"/>
                    <a:pt x="49" y="201"/>
                    <a:pt x="50" y="201"/>
                  </a:cubicBezTo>
                  <a:cubicBezTo>
                    <a:pt x="53" y="202"/>
                    <a:pt x="55" y="205"/>
                    <a:pt x="57" y="209"/>
                  </a:cubicBezTo>
                  <a:cubicBezTo>
                    <a:pt x="58" y="209"/>
                    <a:pt x="58" y="210"/>
                    <a:pt x="59" y="211"/>
                  </a:cubicBezTo>
                  <a:cubicBezTo>
                    <a:pt x="62" y="215"/>
                    <a:pt x="67" y="217"/>
                    <a:pt x="71" y="217"/>
                  </a:cubicBezTo>
                  <a:cubicBezTo>
                    <a:pt x="72" y="217"/>
                    <a:pt x="72" y="217"/>
                    <a:pt x="72" y="217"/>
                  </a:cubicBezTo>
                  <a:cubicBezTo>
                    <a:pt x="74" y="217"/>
                    <a:pt x="76" y="216"/>
                    <a:pt x="77" y="216"/>
                  </a:cubicBezTo>
                  <a:cubicBezTo>
                    <a:pt x="78" y="215"/>
                    <a:pt x="79" y="214"/>
                    <a:pt x="81" y="214"/>
                  </a:cubicBezTo>
                  <a:cubicBezTo>
                    <a:pt x="81" y="214"/>
                    <a:pt x="82" y="215"/>
                    <a:pt x="83" y="215"/>
                  </a:cubicBezTo>
                  <a:cubicBezTo>
                    <a:pt x="84" y="216"/>
                    <a:pt x="85" y="216"/>
                    <a:pt x="86" y="217"/>
                  </a:cubicBezTo>
                  <a:cubicBezTo>
                    <a:pt x="88" y="219"/>
                    <a:pt x="89" y="220"/>
                    <a:pt x="91" y="220"/>
                  </a:cubicBezTo>
                  <a:cubicBezTo>
                    <a:pt x="93" y="220"/>
                    <a:pt x="94" y="219"/>
                    <a:pt x="95" y="218"/>
                  </a:cubicBezTo>
                  <a:cubicBezTo>
                    <a:pt x="98" y="215"/>
                    <a:pt x="101" y="210"/>
                    <a:pt x="103" y="207"/>
                  </a:cubicBezTo>
                  <a:cubicBezTo>
                    <a:pt x="104" y="204"/>
                    <a:pt x="105" y="203"/>
                    <a:pt x="108" y="202"/>
                  </a:cubicBezTo>
                  <a:cubicBezTo>
                    <a:pt x="108" y="202"/>
                    <a:pt x="109" y="201"/>
                    <a:pt x="110" y="201"/>
                  </a:cubicBezTo>
                  <a:cubicBezTo>
                    <a:pt x="112" y="201"/>
                    <a:pt x="113" y="201"/>
                    <a:pt x="114" y="199"/>
                  </a:cubicBezTo>
                  <a:cubicBezTo>
                    <a:pt x="116" y="198"/>
                    <a:pt x="117" y="196"/>
                    <a:pt x="117" y="195"/>
                  </a:cubicBezTo>
                  <a:cubicBezTo>
                    <a:pt x="117" y="192"/>
                    <a:pt x="114" y="189"/>
                    <a:pt x="111" y="186"/>
                  </a:cubicBezTo>
                  <a:cubicBezTo>
                    <a:pt x="109" y="184"/>
                    <a:pt x="109" y="182"/>
                    <a:pt x="109" y="182"/>
                  </a:cubicBezTo>
                  <a:cubicBezTo>
                    <a:pt x="109" y="180"/>
                    <a:pt x="113" y="178"/>
                    <a:pt x="115" y="177"/>
                  </a:cubicBezTo>
                  <a:cubicBezTo>
                    <a:pt x="120" y="175"/>
                    <a:pt x="122" y="172"/>
                    <a:pt x="124" y="168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5" y="167"/>
                    <a:pt x="126" y="166"/>
                    <a:pt x="126" y="166"/>
                  </a:cubicBezTo>
                  <a:cubicBezTo>
                    <a:pt x="127" y="165"/>
                    <a:pt x="127" y="164"/>
                    <a:pt x="128" y="164"/>
                  </a:cubicBezTo>
                  <a:cubicBezTo>
                    <a:pt x="129" y="164"/>
                    <a:pt x="129" y="164"/>
                    <a:pt x="129" y="164"/>
                  </a:cubicBezTo>
                  <a:cubicBezTo>
                    <a:pt x="130" y="164"/>
                    <a:pt x="134" y="165"/>
                    <a:pt x="140" y="171"/>
                  </a:cubicBezTo>
                  <a:cubicBezTo>
                    <a:pt x="144" y="175"/>
                    <a:pt x="146" y="181"/>
                    <a:pt x="147" y="188"/>
                  </a:cubicBezTo>
                  <a:cubicBezTo>
                    <a:pt x="148" y="194"/>
                    <a:pt x="151" y="206"/>
                    <a:pt x="159" y="209"/>
                  </a:cubicBezTo>
                  <a:cubicBezTo>
                    <a:pt x="160" y="209"/>
                    <a:pt x="160" y="209"/>
                    <a:pt x="161" y="209"/>
                  </a:cubicBezTo>
                  <a:cubicBezTo>
                    <a:pt x="162" y="209"/>
                    <a:pt x="163" y="208"/>
                    <a:pt x="164" y="208"/>
                  </a:cubicBezTo>
                  <a:cubicBezTo>
                    <a:pt x="165" y="208"/>
                    <a:pt x="166" y="207"/>
                    <a:pt x="167" y="207"/>
                  </a:cubicBezTo>
                  <a:cubicBezTo>
                    <a:pt x="168" y="207"/>
                    <a:pt x="168" y="207"/>
                    <a:pt x="169" y="208"/>
                  </a:cubicBezTo>
                  <a:cubicBezTo>
                    <a:pt x="173" y="211"/>
                    <a:pt x="173" y="214"/>
                    <a:pt x="171" y="217"/>
                  </a:cubicBezTo>
                  <a:cubicBezTo>
                    <a:pt x="168" y="223"/>
                    <a:pt x="166" y="230"/>
                    <a:pt x="169" y="235"/>
                  </a:cubicBezTo>
                  <a:cubicBezTo>
                    <a:pt x="170" y="237"/>
                    <a:pt x="172" y="238"/>
                    <a:pt x="176" y="238"/>
                  </a:cubicBezTo>
                  <a:cubicBezTo>
                    <a:pt x="178" y="238"/>
                    <a:pt x="180" y="237"/>
                    <a:pt x="182" y="236"/>
                  </a:cubicBezTo>
                  <a:cubicBezTo>
                    <a:pt x="184" y="235"/>
                    <a:pt x="186" y="234"/>
                    <a:pt x="187" y="234"/>
                  </a:cubicBezTo>
                  <a:cubicBezTo>
                    <a:pt x="189" y="234"/>
                    <a:pt x="191" y="233"/>
                    <a:pt x="193" y="233"/>
                  </a:cubicBezTo>
                  <a:cubicBezTo>
                    <a:pt x="198" y="233"/>
                    <a:pt x="203" y="233"/>
                    <a:pt x="206" y="225"/>
                  </a:cubicBezTo>
                  <a:cubicBezTo>
                    <a:pt x="206" y="225"/>
                    <a:pt x="206" y="225"/>
                    <a:pt x="206" y="225"/>
                  </a:cubicBezTo>
                  <a:cubicBezTo>
                    <a:pt x="209" y="225"/>
                    <a:pt x="213" y="227"/>
                    <a:pt x="216" y="228"/>
                  </a:cubicBezTo>
                  <a:cubicBezTo>
                    <a:pt x="216" y="228"/>
                    <a:pt x="218" y="229"/>
                    <a:pt x="219" y="230"/>
                  </a:cubicBezTo>
                  <a:cubicBezTo>
                    <a:pt x="223" y="233"/>
                    <a:pt x="227" y="236"/>
                    <a:pt x="230" y="237"/>
                  </a:cubicBezTo>
                  <a:cubicBezTo>
                    <a:pt x="230" y="239"/>
                    <a:pt x="231" y="241"/>
                    <a:pt x="232" y="242"/>
                  </a:cubicBezTo>
                  <a:cubicBezTo>
                    <a:pt x="233" y="243"/>
                    <a:pt x="234" y="244"/>
                    <a:pt x="236" y="244"/>
                  </a:cubicBezTo>
                  <a:cubicBezTo>
                    <a:pt x="240" y="244"/>
                    <a:pt x="245" y="241"/>
                    <a:pt x="248" y="238"/>
                  </a:cubicBezTo>
                  <a:cubicBezTo>
                    <a:pt x="249" y="238"/>
                    <a:pt x="249" y="238"/>
                    <a:pt x="250" y="237"/>
                  </a:cubicBezTo>
                  <a:cubicBezTo>
                    <a:pt x="257" y="233"/>
                    <a:pt x="263" y="228"/>
                    <a:pt x="264" y="218"/>
                  </a:cubicBezTo>
                  <a:cubicBezTo>
                    <a:pt x="265" y="214"/>
                    <a:pt x="265" y="210"/>
                    <a:pt x="264" y="206"/>
                  </a:cubicBezTo>
                  <a:cubicBezTo>
                    <a:pt x="268" y="204"/>
                    <a:pt x="270" y="203"/>
                    <a:pt x="273" y="203"/>
                  </a:cubicBezTo>
                  <a:cubicBezTo>
                    <a:pt x="274" y="203"/>
                    <a:pt x="275" y="203"/>
                    <a:pt x="276" y="204"/>
                  </a:cubicBezTo>
                  <a:cubicBezTo>
                    <a:pt x="278" y="204"/>
                    <a:pt x="278" y="204"/>
                    <a:pt x="278" y="204"/>
                  </a:cubicBezTo>
                  <a:cubicBezTo>
                    <a:pt x="280" y="204"/>
                    <a:pt x="283" y="205"/>
                    <a:pt x="285" y="205"/>
                  </a:cubicBezTo>
                  <a:cubicBezTo>
                    <a:pt x="288" y="205"/>
                    <a:pt x="291" y="204"/>
                    <a:pt x="294" y="203"/>
                  </a:cubicBezTo>
                  <a:cubicBezTo>
                    <a:pt x="299" y="199"/>
                    <a:pt x="304" y="190"/>
                    <a:pt x="304" y="183"/>
                  </a:cubicBezTo>
                  <a:cubicBezTo>
                    <a:pt x="304" y="183"/>
                    <a:pt x="304" y="183"/>
                    <a:pt x="304" y="183"/>
                  </a:cubicBezTo>
                  <a:cubicBezTo>
                    <a:pt x="304" y="183"/>
                    <a:pt x="304" y="183"/>
                    <a:pt x="304" y="183"/>
                  </a:cubicBezTo>
                  <a:cubicBezTo>
                    <a:pt x="305" y="183"/>
                    <a:pt x="309" y="183"/>
                    <a:pt x="310" y="177"/>
                  </a:cubicBezTo>
                  <a:cubicBezTo>
                    <a:pt x="311" y="172"/>
                    <a:pt x="311" y="167"/>
                    <a:pt x="311" y="162"/>
                  </a:cubicBezTo>
                  <a:cubicBezTo>
                    <a:pt x="311" y="161"/>
                    <a:pt x="311" y="160"/>
                    <a:pt x="311" y="158"/>
                  </a:cubicBezTo>
                  <a:cubicBezTo>
                    <a:pt x="312" y="153"/>
                    <a:pt x="309" y="148"/>
                    <a:pt x="307" y="144"/>
                  </a:cubicBezTo>
                  <a:close/>
                  <a:moveTo>
                    <a:pt x="296" y="174"/>
                  </a:moveTo>
                  <a:cubicBezTo>
                    <a:pt x="295" y="173"/>
                    <a:pt x="294" y="173"/>
                    <a:pt x="294" y="173"/>
                  </a:cubicBezTo>
                  <a:cubicBezTo>
                    <a:pt x="293" y="173"/>
                    <a:pt x="292" y="173"/>
                    <a:pt x="290" y="174"/>
                  </a:cubicBezTo>
                  <a:cubicBezTo>
                    <a:pt x="289" y="174"/>
                    <a:pt x="288" y="174"/>
                    <a:pt x="287" y="174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88" y="173"/>
                    <a:pt x="288" y="172"/>
                    <a:pt x="288" y="171"/>
                  </a:cubicBezTo>
                  <a:cubicBezTo>
                    <a:pt x="289" y="171"/>
                    <a:pt x="289" y="170"/>
                    <a:pt x="289" y="169"/>
                  </a:cubicBezTo>
                  <a:cubicBezTo>
                    <a:pt x="290" y="167"/>
                    <a:pt x="291" y="163"/>
                    <a:pt x="291" y="160"/>
                  </a:cubicBezTo>
                  <a:cubicBezTo>
                    <a:pt x="292" y="155"/>
                    <a:pt x="289" y="151"/>
                    <a:pt x="287" y="148"/>
                  </a:cubicBezTo>
                  <a:cubicBezTo>
                    <a:pt x="286" y="147"/>
                    <a:pt x="286" y="146"/>
                    <a:pt x="285" y="145"/>
                  </a:cubicBezTo>
                  <a:cubicBezTo>
                    <a:pt x="283" y="141"/>
                    <a:pt x="283" y="139"/>
                    <a:pt x="283" y="139"/>
                  </a:cubicBezTo>
                  <a:cubicBezTo>
                    <a:pt x="283" y="139"/>
                    <a:pt x="283" y="139"/>
                    <a:pt x="283" y="139"/>
                  </a:cubicBezTo>
                  <a:cubicBezTo>
                    <a:pt x="286" y="139"/>
                    <a:pt x="290" y="143"/>
                    <a:pt x="293" y="147"/>
                  </a:cubicBezTo>
                  <a:cubicBezTo>
                    <a:pt x="295" y="151"/>
                    <a:pt x="296" y="156"/>
                    <a:pt x="297" y="160"/>
                  </a:cubicBezTo>
                  <a:cubicBezTo>
                    <a:pt x="297" y="162"/>
                    <a:pt x="297" y="164"/>
                    <a:pt x="296" y="165"/>
                  </a:cubicBezTo>
                  <a:cubicBezTo>
                    <a:pt x="296" y="168"/>
                    <a:pt x="296" y="171"/>
                    <a:pt x="297" y="174"/>
                  </a:cubicBezTo>
                  <a:cubicBezTo>
                    <a:pt x="296" y="174"/>
                    <a:pt x="296" y="174"/>
                    <a:pt x="296" y="174"/>
                  </a:cubicBezTo>
                  <a:close/>
                  <a:moveTo>
                    <a:pt x="187" y="131"/>
                  </a:moveTo>
                  <a:cubicBezTo>
                    <a:pt x="187" y="130"/>
                    <a:pt x="188" y="129"/>
                    <a:pt x="188" y="129"/>
                  </a:cubicBezTo>
                  <a:cubicBezTo>
                    <a:pt x="191" y="125"/>
                    <a:pt x="195" y="119"/>
                    <a:pt x="193" y="112"/>
                  </a:cubicBezTo>
                  <a:cubicBezTo>
                    <a:pt x="193" y="112"/>
                    <a:pt x="193" y="111"/>
                    <a:pt x="193" y="110"/>
                  </a:cubicBezTo>
                  <a:cubicBezTo>
                    <a:pt x="192" y="109"/>
                    <a:pt x="191" y="106"/>
                    <a:pt x="191" y="104"/>
                  </a:cubicBezTo>
                  <a:cubicBezTo>
                    <a:pt x="191" y="104"/>
                    <a:pt x="192" y="104"/>
                    <a:pt x="192" y="104"/>
                  </a:cubicBezTo>
                  <a:cubicBezTo>
                    <a:pt x="193" y="105"/>
                    <a:pt x="194" y="105"/>
                    <a:pt x="195" y="107"/>
                  </a:cubicBezTo>
                  <a:cubicBezTo>
                    <a:pt x="196" y="109"/>
                    <a:pt x="199" y="112"/>
                    <a:pt x="203" y="113"/>
                  </a:cubicBezTo>
                  <a:cubicBezTo>
                    <a:pt x="203" y="113"/>
                    <a:pt x="204" y="113"/>
                    <a:pt x="204" y="113"/>
                  </a:cubicBezTo>
                  <a:cubicBezTo>
                    <a:pt x="208" y="113"/>
                    <a:pt x="211" y="111"/>
                    <a:pt x="213" y="110"/>
                  </a:cubicBezTo>
                  <a:cubicBezTo>
                    <a:pt x="215" y="109"/>
                    <a:pt x="216" y="108"/>
                    <a:pt x="218" y="108"/>
                  </a:cubicBezTo>
                  <a:cubicBezTo>
                    <a:pt x="218" y="108"/>
                    <a:pt x="218" y="108"/>
                    <a:pt x="218" y="108"/>
                  </a:cubicBezTo>
                  <a:cubicBezTo>
                    <a:pt x="218" y="109"/>
                    <a:pt x="216" y="112"/>
                    <a:pt x="215" y="113"/>
                  </a:cubicBezTo>
                  <a:cubicBezTo>
                    <a:pt x="214" y="115"/>
                    <a:pt x="213" y="116"/>
                    <a:pt x="212" y="118"/>
                  </a:cubicBezTo>
                  <a:cubicBezTo>
                    <a:pt x="210" y="122"/>
                    <a:pt x="209" y="124"/>
                    <a:pt x="212" y="129"/>
                  </a:cubicBezTo>
                  <a:cubicBezTo>
                    <a:pt x="213" y="129"/>
                    <a:pt x="213" y="130"/>
                    <a:pt x="214" y="130"/>
                  </a:cubicBezTo>
                  <a:cubicBezTo>
                    <a:pt x="214" y="131"/>
                    <a:pt x="214" y="131"/>
                    <a:pt x="214" y="131"/>
                  </a:cubicBezTo>
                  <a:cubicBezTo>
                    <a:pt x="214" y="131"/>
                    <a:pt x="215" y="131"/>
                    <a:pt x="215" y="131"/>
                  </a:cubicBezTo>
                  <a:cubicBezTo>
                    <a:pt x="215" y="131"/>
                    <a:pt x="214" y="131"/>
                    <a:pt x="214" y="132"/>
                  </a:cubicBezTo>
                  <a:cubicBezTo>
                    <a:pt x="213" y="133"/>
                    <a:pt x="212" y="133"/>
                    <a:pt x="211" y="134"/>
                  </a:cubicBezTo>
                  <a:cubicBezTo>
                    <a:pt x="209" y="135"/>
                    <a:pt x="207" y="136"/>
                    <a:pt x="206" y="138"/>
                  </a:cubicBezTo>
                  <a:cubicBezTo>
                    <a:pt x="205" y="140"/>
                    <a:pt x="205" y="143"/>
                    <a:pt x="205" y="144"/>
                  </a:cubicBezTo>
                  <a:cubicBezTo>
                    <a:pt x="205" y="146"/>
                    <a:pt x="205" y="147"/>
                    <a:pt x="204" y="147"/>
                  </a:cubicBezTo>
                  <a:cubicBezTo>
                    <a:pt x="204" y="148"/>
                    <a:pt x="204" y="149"/>
                    <a:pt x="203" y="149"/>
                  </a:cubicBezTo>
                  <a:cubicBezTo>
                    <a:pt x="202" y="149"/>
                    <a:pt x="200" y="147"/>
                    <a:pt x="198" y="145"/>
                  </a:cubicBezTo>
                  <a:cubicBezTo>
                    <a:pt x="196" y="144"/>
                    <a:pt x="195" y="142"/>
                    <a:pt x="194" y="142"/>
                  </a:cubicBezTo>
                  <a:cubicBezTo>
                    <a:pt x="193" y="141"/>
                    <a:pt x="192" y="141"/>
                    <a:pt x="190" y="141"/>
                  </a:cubicBezTo>
                  <a:cubicBezTo>
                    <a:pt x="189" y="141"/>
                    <a:pt x="188" y="142"/>
                    <a:pt x="186" y="142"/>
                  </a:cubicBezTo>
                  <a:cubicBezTo>
                    <a:pt x="185" y="142"/>
                    <a:pt x="185" y="142"/>
                    <a:pt x="184" y="142"/>
                  </a:cubicBezTo>
                  <a:cubicBezTo>
                    <a:pt x="184" y="142"/>
                    <a:pt x="183" y="142"/>
                    <a:pt x="183" y="142"/>
                  </a:cubicBezTo>
                  <a:cubicBezTo>
                    <a:pt x="182" y="142"/>
                    <a:pt x="182" y="142"/>
                    <a:pt x="181" y="141"/>
                  </a:cubicBezTo>
                  <a:cubicBezTo>
                    <a:pt x="181" y="140"/>
                    <a:pt x="182" y="136"/>
                    <a:pt x="187" y="131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33"/>
            <p:cNvSpPr>
              <a:spLocks noEditPoints="1"/>
            </p:cNvSpPr>
            <p:nvPr/>
          </p:nvSpPr>
          <p:spPr bwMode="auto">
            <a:xfrm>
              <a:off x="9427911" y="3242102"/>
              <a:ext cx="2417159" cy="2889087"/>
            </a:xfrm>
            <a:custGeom>
              <a:avLst/>
              <a:gdLst>
                <a:gd name="T0" fmla="*/ 830 w 913"/>
                <a:gd name="T1" fmla="*/ 542 h 1163"/>
                <a:gd name="T2" fmla="*/ 772 w 913"/>
                <a:gd name="T3" fmla="*/ 541 h 1163"/>
                <a:gd name="T4" fmla="*/ 727 w 913"/>
                <a:gd name="T5" fmla="*/ 580 h 1163"/>
                <a:gd name="T6" fmla="*/ 727 w 913"/>
                <a:gd name="T7" fmla="*/ 485 h 1163"/>
                <a:gd name="T8" fmla="*/ 663 w 913"/>
                <a:gd name="T9" fmla="*/ 422 h 1163"/>
                <a:gd name="T10" fmla="*/ 694 w 913"/>
                <a:gd name="T11" fmla="*/ 408 h 1163"/>
                <a:gd name="T12" fmla="*/ 653 w 913"/>
                <a:gd name="T13" fmla="*/ 315 h 1163"/>
                <a:gd name="T14" fmla="*/ 611 w 913"/>
                <a:gd name="T15" fmla="*/ 258 h 1163"/>
                <a:gd name="T16" fmla="*/ 537 w 913"/>
                <a:gd name="T17" fmla="*/ 230 h 1163"/>
                <a:gd name="T18" fmla="*/ 498 w 913"/>
                <a:gd name="T19" fmla="*/ 135 h 1163"/>
                <a:gd name="T20" fmla="*/ 486 w 913"/>
                <a:gd name="T21" fmla="*/ 74 h 1163"/>
                <a:gd name="T22" fmla="*/ 444 w 913"/>
                <a:gd name="T23" fmla="*/ 18 h 1163"/>
                <a:gd name="T24" fmla="*/ 409 w 913"/>
                <a:gd name="T25" fmla="*/ 56 h 1163"/>
                <a:gd name="T26" fmla="*/ 331 w 913"/>
                <a:gd name="T27" fmla="*/ 155 h 1163"/>
                <a:gd name="T28" fmla="*/ 282 w 913"/>
                <a:gd name="T29" fmla="*/ 191 h 1163"/>
                <a:gd name="T30" fmla="*/ 255 w 913"/>
                <a:gd name="T31" fmla="*/ 265 h 1163"/>
                <a:gd name="T32" fmla="*/ 298 w 913"/>
                <a:gd name="T33" fmla="*/ 329 h 1163"/>
                <a:gd name="T34" fmla="*/ 336 w 913"/>
                <a:gd name="T35" fmla="*/ 336 h 1163"/>
                <a:gd name="T36" fmla="*/ 337 w 913"/>
                <a:gd name="T37" fmla="*/ 374 h 1163"/>
                <a:gd name="T38" fmla="*/ 329 w 913"/>
                <a:gd name="T39" fmla="*/ 432 h 1163"/>
                <a:gd name="T40" fmla="*/ 327 w 913"/>
                <a:gd name="T41" fmla="*/ 474 h 1163"/>
                <a:gd name="T42" fmla="*/ 332 w 913"/>
                <a:gd name="T43" fmla="*/ 512 h 1163"/>
                <a:gd name="T44" fmla="*/ 344 w 913"/>
                <a:gd name="T45" fmla="*/ 571 h 1163"/>
                <a:gd name="T46" fmla="*/ 325 w 913"/>
                <a:gd name="T47" fmla="*/ 649 h 1163"/>
                <a:gd name="T48" fmla="*/ 329 w 913"/>
                <a:gd name="T49" fmla="*/ 743 h 1163"/>
                <a:gd name="T50" fmla="*/ 396 w 913"/>
                <a:gd name="T51" fmla="*/ 819 h 1163"/>
                <a:gd name="T52" fmla="*/ 350 w 913"/>
                <a:gd name="T53" fmla="*/ 875 h 1163"/>
                <a:gd name="T54" fmla="*/ 327 w 913"/>
                <a:gd name="T55" fmla="*/ 912 h 1163"/>
                <a:gd name="T56" fmla="*/ 261 w 913"/>
                <a:gd name="T57" fmla="*/ 908 h 1163"/>
                <a:gd name="T58" fmla="*/ 202 w 913"/>
                <a:gd name="T59" fmla="*/ 913 h 1163"/>
                <a:gd name="T60" fmla="*/ 151 w 913"/>
                <a:gd name="T61" fmla="*/ 960 h 1163"/>
                <a:gd name="T62" fmla="*/ 129 w 913"/>
                <a:gd name="T63" fmla="*/ 1018 h 1163"/>
                <a:gd name="T64" fmla="*/ 91 w 913"/>
                <a:gd name="T65" fmla="*/ 1056 h 1163"/>
                <a:gd name="T66" fmla="*/ 42 w 913"/>
                <a:gd name="T67" fmla="*/ 1109 h 1163"/>
                <a:gd name="T68" fmla="*/ 16 w 913"/>
                <a:gd name="T69" fmla="*/ 1148 h 1163"/>
                <a:gd name="T70" fmla="*/ 60 w 913"/>
                <a:gd name="T71" fmla="*/ 1147 h 1163"/>
                <a:gd name="T72" fmla="*/ 86 w 913"/>
                <a:gd name="T73" fmla="*/ 1133 h 1163"/>
                <a:gd name="T74" fmla="*/ 127 w 913"/>
                <a:gd name="T75" fmla="*/ 1103 h 1163"/>
                <a:gd name="T76" fmla="*/ 174 w 913"/>
                <a:gd name="T77" fmla="*/ 1086 h 1163"/>
                <a:gd name="T78" fmla="*/ 238 w 913"/>
                <a:gd name="T79" fmla="*/ 1102 h 1163"/>
                <a:gd name="T80" fmla="*/ 282 w 913"/>
                <a:gd name="T81" fmla="*/ 1069 h 1163"/>
                <a:gd name="T82" fmla="*/ 307 w 913"/>
                <a:gd name="T83" fmla="*/ 1029 h 1163"/>
                <a:gd name="T84" fmla="*/ 386 w 913"/>
                <a:gd name="T85" fmla="*/ 1015 h 1163"/>
                <a:gd name="T86" fmla="*/ 444 w 913"/>
                <a:gd name="T87" fmla="*/ 1027 h 1163"/>
                <a:gd name="T88" fmla="*/ 473 w 913"/>
                <a:gd name="T89" fmla="*/ 1010 h 1163"/>
                <a:gd name="T90" fmla="*/ 511 w 913"/>
                <a:gd name="T91" fmla="*/ 1002 h 1163"/>
                <a:gd name="T92" fmla="*/ 564 w 913"/>
                <a:gd name="T93" fmla="*/ 1034 h 1163"/>
                <a:gd name="T94" fmla="*/ 558 w 913"/>
                <a:gd name="T95" fmla="*/ 988 h 1163"/>
                <a:gd name="T96" fmla="*/ 544 w 913"/>
                <a:gd name="T97" fmla="*/ 994 h 1163"/>
                <a:gd name="T98" fmla="*/ 585 w 913"/>
                <a:gd name="T99" fmla="*/ 990 h 1163"/>
                <a:gd name="T100" fmla="*/ 627 w 913"/>
                <a:gd name="T101" fmla="*/ 994 h 1163"/>
                <a:gd name="T102" fmla="*/ 712 w 913"/>
                <a:gd name="T103" fmla="*/ 979 h 1163"/>
                <a:gd name="T104" fmla="*/ 810 w 913"/>
                <a:gd name="T105" fmla="*/ 953 h 1163"/>
                <a:gd name="T106" fmla="*/ 889 w 913"/>
                <a:gd name="T107" fmla="*/ 860 h 1163"/>
                <a:gd name="T108" fmla="*/ 842 w 913"/>
                <a:gd name="T109" fmla="*/ 852 h 1163"/>
                <a:gd name="T110" fmla="*/ 800 w 913"/>
                <a:gd name="T111" fmla="*/ 829 h 1163"/>
                <a:gd name="T112" fmla="*/ 797 w 913"/>
                <a:gd name="T113" fmla="*/ 789 h 1163"/>
                <a:gd name="T114" fmla="*/ 864 w 913"/>
                <a:gd name="T115" fmla="*/ 742 h 1163"/>
                <a:gd name="T116" fmla="*/ 907 w 913"/>
                <a:gd name="T117" fmla="*/ 654 h 1163"/>
                <a:gd name="T118" fmla="*/ 791 w 913"/>
                <a:gd name="T119" fmla="*/ 848 h 1163"/>
                <a:gd name="T120" fmla="*/ 635 w 913"/>
                <a:gd name="T121" fmla="*/ 407 h 1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13" h="1163">
                  <a:moveTo>
                    <a:pt x="912" y="625"/>
                  </a:moveTo>
                  <a:cubicBezTo>
                    <a:pt x="912" y="624"/>
                    <a:pt x="911" y="623"/>
                    <a:pt x="911" y="622"/>
                  </a:cubicBezTo>
                  <a:cubicBezTo>
                    <a:pt x="910" y="621"/>
                    <a:pt x="910" y="620"/>
                    <a:pt x="909" y="619"/>
                  </a:cubicBezTo>
                  <a:cubicBezTo>
                    <a:pt x="909" y="617"/>
                    <a:pt x="909" y="614"/>
                    <a:pt x="909" y="611"/>
                  </a:cubicBezTo>
                  <a:cubicBezTo>
                    <a:pt x="909" y="609"/>
                    <a:pt x="909" y="607"/>
                    <a:pt x="909" y="605"/>
                  </a:cubicBezTo>
                  <a:cubicBezTo>
                    <a:pt x="908" y="601"/>
                    <a:pt x="906" y="598"/>
                    <a:pt x="905" y="594"/>
                  </a:cubicBezTo>
                  <a:cubicBezTo>
                    <a:pt x="904" y="593"/>
                    <a:pt x="903" y="592"/>
                    <a:pt x="903" y="591"/>
                  </a:cubicBezTo>
                  <a:cubicBezTo>
                    <a:pt x="901" y="587"/>
                    <a:pt x="898" y="583"/>
                    <a:pt x="895" y="578"/>
                  </a:cubicBezTo>
                  <a:cubicBezTo>
                    <a:pt x="894" y="578"/>
                    <a:pt x="894" y="577"/>
                    <a:pt x="893" y="576"/>
                  </a:cubicBezTo>
                  <a:cubicBezTo>
                    <a:pt x="891" y="573"/>
                    <a:pt x="888" y="569"/>
                    <a:pt x="883" y="566"/>
                  </a:cubicBezTo>
                  <a:cubicBezTo>
                    <a:pt x="880" y="564"/>
                    <a:pt x="875" y="561"/>
                    <a:pt x="870" y="558"/>
                  </a:cubicBezTo>
                  <a:cubicBezTo>
                    <a:pt x="865" y="554"/>
                    <a:pt x="860" y="551"/>
                    <a:pt x="855" y="548"/>
                  </a:cubicBezTo>
                  <a:cubicBezTo>
                    <a:pt x="853" y="546"/>
                    <a:pt x="850" y="545"/>
                    <a:pt x="846" y="544"/>
                  </a:cubicBezTo>
                  <a:cubicBezTo>
                    <a:pt x="844" y="544"/>
                    <a:pt x="842" y="544"/>
                    <a:pt x="840" y="543"/>
                  </a:cubicBezTo>
                  <a:cubicBezTo>
                    <a:pt x="838" y="543"/>
                    <a:pt x="836" y="543"/>
                    <a:pt x="834" y="543"/>
                  </a:cubicBezTo>
                  <a:cubicBezTo>
                    <a:pt x="833" y="543"/>
                    <a:pt x="831" y="542"/>
                    <a:pt x="830" y="542"/>
                  </a:cubicBezTo>
                  <a:cubicBezTo>
                    <a:pt x="829" y="542"/>
                    <a:pt x="828" y="542"/>
                    <a:pt x="827" y="543"/>
                  </a:cubicBezTo>
                  <a:cubicBezTo>
                    <a:pt x="826" y="543"/>
                    <a:pt x="825" y="543"/>
                    <a:pt x="824" y="543"/>
                  </a:cubicBezTo>
                  <a:cubicBezTo>
                    <a:pt x="822" y="543"/>
                    <a:pt x="821" y="542"/>
                    <a:pt x="820" y="542"/>
                  </a:cubicBezTo>
                  <a:cubicBezTo>
                    <a:pt x="819" y="542"/>
                    <a:pt x="818" y="542"/>
                    <a:pt x="817" y="541"/>
                  </a:cubicBezTo>
                  <a:cubicBezTo>
                    <a:pt x="815" y="541"/>
                    <a:pt x="813" y="540"/>
                    <a:pt x="812" y="540"/>
                  </a:cubicBezTo>
                  <a:cubicBezTo>
                    <a:pt x="810" y="540"/>
                    <a:pt x="809" y="540"/>
                    <a:pt x="807" y="541"/>
                  </a:cubicBezTo>
                  <a:cubicBezTo>
                    <a:pt x="807" y="541"/>
                    <a:pt x="806" y="542"/>
                    <a:pt x="805" y="542"/>
                  </a:cubicBezTo>
                  <a:cubicBezTo>
                    <a:pt x="804" y="543"/>
                    <a:pt x="803" y="543"/>
                    <a:pt x="802" y="543"/>
                  </a:cubicBezTo>
                  <a:cubicBezTo>
                    <a:pt x="801" y="543"/>
                    <a:pt x="800" y="543"/>
                    <a:pt x="799" y="542"/>
                  </a:cubicBezTo>
                  <a:cubicBezTo>
                    <a:pt x="798" y="542"/>
                    <a:pt x="797" y="542"/>
                    <a:pt x="796" y="542"/>
                  </a:cubicBezTo>
                  <a:cubicBezTo>
                    <a:pt x="795" y="541"/>
                    <a:pt x="793" y="541"/>
                    <a:pt x="792" y="541"/>
                  </a:cubicBezTo>
                  <a:cubicBezTo>
                    <a:pt x="790" y="541"/>
                    <a:pt x="788" y="541"/>
                    <a:pt x="786" y="542"/>
                  </a:cubicBezTo>
                  <a:cubicBezTo>
                    <a:pt x="785" y="542"/>
                    <a:pt x="783" y="542"/>
                    <a:pt x="782" y="542"/>
                  </a:cubicBezTo>
                  <a:cubicBezTo>
                    <a:pt x="781" y="542"/>
                    <a:pt x="781" y="542"/>
                    <a:pt x="780" y="542"/>
                  </a:cubicBezTo>
                  <a:cubicBezTo>
                    <a:pt x="779" y="542"/>
                    <a:pt x="778" y="542"/>
                    <a:pt x="777" y="542"/>
                  </a:cubicBezTo>
                  <a:cubicBezTo>
                    <a:pt x="776" y="541"/>
                    <a:pt x="774" y="541"/>
                    <a:pt x="772" y="541"/>
                  </a:cubicBezTo>
                  <a:cubicBezTo>
                    <a:pt x="770" y="541"/>
                    <a:pt x="768" y="541"/>
                    <a:pt x="766" y="542"/>
                  </a:cubicBezTo>
                  <a:cubicBezTo>
                    <a:pt x="765" y="543"/>
                    <a:pt x="763" y="543"/>
                    <a:pt x="762" y="543"/>
                  </a:cubicBezTo>
                  <a:cubicBezTo>
                    <a:pt x="758" y="543"/>
                    <a:pt x="755" y="543"/>
                    <a:pt x="752" y="545"/>
                  </a:cubicBezTo>
                  <a:cubicBezTo>
                    <a:pt x="750" y="548"/>
                    <a:pt x="749" y="551"/>
                    <a:pt x="748" y="554"/>
                  </a:cubicBezTo>
                  <a:cubicBezTo>
                    <a:pt x="748" y="556"/>
                    <a:pt x="748" y="557"/>
                    <a:pt x="747" y="558"/>
                  </a:cubicBezTo>
                  <a:cubicBezTo>
                    <a:pt x="747" y="559"/>
                    <a:pt x="746" y="561"/>
                    <a:pt x="745" y="562"/>
                  </a:cubicBezTo>
                  <a:cubicBezTo>
                    <a:pt x="744" y="565"/>
                    <a:pt x="743" y="567"/>
                    <a:pt x="742" y="569"/>
                  </a:cubicBezTo>
                  <a:cubicBezTo>
                    <a:pt x="741" y="570"/>
                    <a:pt x="741" y="570"/>
                    <a:pt x="741" y="570"/>
                  </a:cubicBezTo>
                  <a:cubicBezTo>
                    <a:pt x="741" y="572"/>
                    <a:pt x="740" y="574"/>
                    <a:pt x="739" y="576"/>
                  </a:cubicBezTo>
                  <a:cubicBezTo>
                    <a:pt x="739" y="577"/>
                    <a:pt x="739" y="577"/>
                    <a:pt x="739" y="578"/>
                  </a:cubicBezTo>
                  <a:cubicBezTo>
                    <a:pt x="738" y="579"/>
                    <a:pt x="738" y="581"/>
                    <a:pt x="738" y="581"/>
                  </a:cubicBezTo>
                  <a:cubicBezTo>
                    <a:pt x="738" y="581"/>
                    <a:pt x="737" y="581"/>
                    <a:pt x="737" y="581"/>
                  </a:cubicBezTo>
                  <a:cubicBezTo>
                    <a:pt x="736" y="581"/>
                    <a:pt x="736" y="581"/>
                    <a:pt x="736" y="581"/>
                  </a:cubicBezTo>
                  <a:cubicBezTo>
                    <a:pt x="734" y="580"/>
                    <a:pt x="732" y="579"/>
                    <a:pt x="730" y="579"/>
                  </a:cubicBezTo>
                  <a:cubicBezTo>
                    <a:pt x="730" y="579"/>
                    <a:pt x="729" y="579"/>
                    <a:pt x="729" y="580"/>
                  </a:cubicBezTo>
                  <a:cubicBezTo>
                    <a:pt x="728" y="580"/>
                    <a:pt x="727" y="580"/>
                    <a:pt x="727" y="580"/>
                  </a:cubicBezTo>
                  <a:cubicBezTo>
                    <a:pt x="726" y="580"/>
                    <a:pt x="725" y="581"/>
                    <a:pt x="725" y="581"/>
                  </a:cubicBezTo>
                  <a:cubicBezTo>
                    <a:pt x="725" y="581"/>
                    <a:pt x="725" y="581"/>
                    <a:pt x="725" y="581"/>
                  </a:cubicBezTo>
                  <a:cubicBezTo>
                    <a:pt x="723" y="580"/>
                    <a:pt x="721" y="579"/>
                    <a:pt x="719" y="576"/>
                  </a:cubicBezTo>
                  <a:cubicBezTo>
                    <a:pt x="719" y="576"/>
                    <a:pt x="719" y="576"/>
                    <a:pt x="719" y="576"/>
                  </a:cubicBezTo>
                  <a:cubicBezTo>
                    <a:pt x="715" y="571"/>
                    <a:pt x="712" y="566"/>
                    <a:pt x="705" y="564"/>
                  </a:cubicBezTo>
                  <a:cubicBezTo>
                    <a:pt x="703" y="564"/>
                    <a:pt x="703" y="564"/>
                    <a:pt x="703" y="564"/>
                  </a:cubicBezTo>
                  <a:cubicBezTo>
                    <a:pt x="702" y="563"/>
                    <a:pt x="699" y="563"/>
                    <a:pt x="699" y="562"/>
                  </a:cubicBezTo>
                  <a:cubicBezTo>
                    <a:pt x="699" y="562"/>
                    <a:pt x="699" y="561"/>
                    <a:pt x="700" y="561"/>
                  </a:cubicBezTo>
                  <a:cubicBezTo>
                    <a:pt x="701" y="559"/>
                    <a:pt x="703" y="558"/>
                    <a:pt x="704" y="556"/>
                  </a:cubicBezTo>
                  <a:cubicBezTo>
                    <a:pt x="708" y="551"/>
                    <a:pt x="713" y="546"/>
                    <a:pt x="717" y="541"/>
                  </a:cubicBezTo>
                  <a:cubicBezTo>
                    <a:pt x="718" y="540"/>
                    <a:pt x="718" y="539"/>
                    <a:pt x="719" y="538"/>
                  </a:cubicBezTo>
                  <a:cubicBezTo>
                    <a:pt x="720" y="536"/>
                    <a:pt x="721" y="534"/>
                    <a:pt x="723" y="533"/>
                  </a:cubicBezTo>
                  <a:cubicBezTo>
                    <a:pt x="728" y="530"/>
                    <a:pt x="732" y="526"/>
                    <a:pt x="734" y="518"/>
                  </a:cubicBezTo>
                  <a:cubicBezTo>
                    <a:pt x="735" y="512"/>
                    <a:pt x="735" y="506"/>
                    <a:pt x="733" y="500"/>
                  </a:cubicBezTo>
                  <a:cubicBezTo>
                    <a:pt x="732" y="497"/>
                    <a:pt x="730" y="492"/>
                    <a:pt x="729" y="489"/>
                  </a:cubicBezTo>
                  <a:cubicBezTo>
                    <a:pt x="728" y="488"/>
                    <a:pt x="727" y="486"/>
                    <a:pt x="727" y="485"/>
                  </a:cubicBezTo>
                  <a:cubicBezTo>
                    <a:pt x="725" y="482"/>
                    <a:pt x="723" y="479"/>
                    <a:pt x="723" y="475"/>
                  </a:cubicBezTo>
                  <a:cubicBezTo>
                    <a:pt x="722" y="472"/>
                    <a:pt x="720" y="469"/>
                    <a:pt x="718" y="467"/>
                  </a:cubicBezTo>
                  <a:cubicBezTo>
                    <a:pt x="718" y="467"/>
                    <a:pt x="717" y="466"/>
                    <a:pt x="717" y="465"/>
                  </a:cubicBezTo>
                  <a:cubicBezTo>
                    <a:pt x="715" y="463"/>
                    <a:pt x="714" y="461"/>
                    <a:pt x="712" y="458"/>
                  </a:cubicBezTo>
                  <a:cubicBezTo>
                    <a:pt x="711" y="457"/>
                    <a:pt x="710" y="455"/>
                    <a:pt x="709" y="453"/>
                  </a:cubicBezTo>
                  <a:cubicBezTo>
                    <a:pt x="707" y="451"/>
                    <a:pt x="706" y="450"/>
                    <a:pt x="704" y="448"/>
                  </a:cubicBezTo>
                  <a:cubicBezTo>
                    <a:pt x="704" y="448"/>
                    <a:pt x="704" y="448"/>
                    <a:pt x="704" y="448"/>
                  </a:cubicBezTo>
                  <a:cubicBezTo>
                    <a:pt x="703" y="447"/>
                    <a:pt x="703" y="447"/>
                    <a:pt x="702" y="446"/>
                  </a:cubicBezTo>
                  <a:cubicBezTo>
                    <a:pt x="701" y="445"/>
                    <a:pt x="700" y="443"/>
                    <a:pt x="698" y="442"/>
                  </a:cubicBezTo>
                  <a:cubicBezTo>
                    <a:pt x="696" y="441"/>
                    <a:pt x="695" y="441"/>
                    <a:pt x="693" y="441"/>
                  </a:cubicBezTo>
                  <a:cubicBezTo>
                    <a:pt x="692" y="441"/>
                    <a:pt x="691" y="441"/>
                    <a:pt x="691" y="441"/>
                  </a:cubicBezTo>
                  <a:cubicBezTo>
                    <a:pt x="690" y="441"/>
                    <a:pt x="689" y="440"/>
                    <a:pt x="688" y="439"/>
                  </a:cubicBezTo>
                  <a:cubicBezTo>
                    <a:pt x="688" y="439"/>
                    <a:pt x="687" y="438"/>
                    <a:pt x="686" y="438"/>
                  </a:cubicBezTo>
                  <a:cubicBezTo>
                    <a:pt x="685" y="437"/>
                    <a:pt x="684" y="436"/>
                    <a:pt x="683" y="435"/>
                  </a:cubicBezTo>
                  <a:cubicBezTo>
                    <a:pt x="681" y="433"/>
                    <a:pt x="678" y="431"/>
                    <a:pt x="675" y="430"/>
                  </a:cubicBezTo>
                  <a:cubicBezTo>
                    <a:pt x="669" y="428"/>
                    <a:pt x="665" y="425"/>
                    <a:pt x="663" y="422"/>
                  </a:cubicBezTo>
                  <a:cubicBezTo>
                    <a:pt x="662" y="421"/>
                    <a:pt x="662" y="420"/>
                    <a:pt x="661" y="419"/>
                  </a:cubicBezTo>
                  <a:cubicBezTo>
                    <a:pt x="658" y="415"/>
                    <a:pt x="655" y="410"/>
                    <a:pt x="650" y="407"/>
                  </a:cubicBezTo>
                  <a:cubicBezTo>
                    <a:pt x="648" y="406"/>
                    <a:pt x="646" y="405"/>
                    <a:pt x="643" y="405"/>
                  </a:cubicBezTo>
                  <a:cubicBezTo>
                    <a:pt x="643" y="405"/>
                    <a:pt x="643" y="405"/>
                    <a:pt x="643" y="405"/>
                  </a:cubicBezTo>
                  <a:cubicBezTo>
                    <a:pt x="644" y="405"/>
                    <a:pt x="646" y="405"/>
                    <a:pt x="647" y="405"/>
                  </a:cubicBezTo>
                  <a:cubicBezTo>
                    <a:pt x="651" y="405"/>
                    <a:pt x="654" y="406"/>
                    <a:pt x="656" y="408"/>
                  </a:cubicBezTo>
                  <a:cubicBezTo>
                    <a:pt x="658" y="409"/>
                    <a:pt x="659" y="411"/>
                    <a:pt x="660" y="413"/>
                  </a:cubicBezTo>
                  <a:cubicBezTo>
                    <a:pt x="662" y="416"/>
                    <a:pt x="664" y="419"/>
                    <a:pt x="667" y="421"/>
                  </a:cubicBezTo>
                  <a:cubicBezTo>
                    <a:pt x="671" y="423"/>
                    <a:pt x="675" y="423"/>
                    <a:pt x="678" y="423"/>
                  </a:cubicBezTo>
                  <a:cubicBezTo>
                    <a:pt x="680" y="423"/>
                    <a:pt x="681" y="423"/>
                    <a:pt x="683" y="423"/>
                  </a:cubicBezTo>
                  <a:cubicBezTo>
                    <a:pt x="684" y="423"/>
                    <a:pt x="685" y="423"/>
                    <a:pt x="686" y="423"/>
                  </a:cubicBezTo>
                  <a:cubicBezTo>
                    <a:pt x="687" y="423"/>
                    <a:pt x="687" y="423"/>
                    <a:pt x="688" y="423"/>
                  </a:cubicBezTo>
                  <a:cubicBezTo>
                    <a:pt x="689" y="423"/>
                    <a:pt x="691" y="423"/>
                    <a:pt x="693" y="423"/>
                  </a:cubicBezTo>
                  <a:cubicBezTo>
                    <a:pt x="696" y="423"/>
                    <a:pt x="700" y="423"/>
                    <a:pt x="702" y="420"/>
                  </a:cubicBezTo>
                  <a:cubicBezTo>
                    <a:pt x="702" y="419"/>
                    <a:pt x="703" y="418"/>
                    <a:pt x="702" y="415"/>
                  </a:cubicBezTo>
                  <a:cubicBezTo>
                    <a:pt x="700" y="412"/>
                    <a:pt x="697" y="410"/>
                    <a:pt x="694" y="408"/>
                  </a:cubicBezTo>
                  <a:cubicBezTo>
                    <a:pt x="693" y="407"/>
                    <a:pt x="693" y="407"/>
                    <a:pt x="693" y="407"/>
                  </a:cubicBezTo>
                  <a:cubicBezTo>
                    <a:pt x="691" y="405"/>
                    <a:pt x="690" y="403"/>
                    <a:pt x="688" y="400"/>
                  </a:cubicBezTo>
                  <a:cubicBezTo>
                    <a:pt x="686" y="397"/>
                    <a:pt x="684" y="394"/>
                    <a:pt x="681" y="392"/>
                  </a:cubicBezTo>
                  <a:cubicBezTo>
                    <a:pt x="681" y="391"/>
                    <a:pt x="681" y="391"/>
                    <a:pt x="681" y="391"/>
                  </a:cubicBezTo>
                  <a:cubicBezTo>
                    <a:pt x="676" y="386"/>
                    <a:pt x="671" y="380"/>
                    <a:pt x="667" y="374"/>
                  </a:cubicBezTo>
                  <a:cubicBezTo>
                    <a:pt x="666" y="372"/>
                    <a:pt x="665" y="371"/>
                    <a:pt x="664" y="369"/>
                  </a:cubicBezTo>
                  <a:cubicBezTo>
                    <a:pt x="661" y="366"/>
                    <a:pt x="659" y="362"/>
                    <a:pt x="657" y="359"/>
                  </a:cubicBezTo>
                  <a:cubicBezTo>
                    <a:pt x="656" y="357"/>
                    <a:pt x="656" y="355"/>
                    <a:pt x="656" y="352"/>
                  </a:cubicBezTo>
                  <a:cubicBezTo>
                    <a:pt x="656" y="351"/>
                    <a:pt x="656" y="351"/>
                    <a:pt x="656" y="351"/>
                  </a:cubicBezTo>
                  <a:cubicBezTo>
                    <a:pt x="656" y="347"/>
                    <a:pt x="656" y="337"/>
                    <a:pt x="664" y="334"/>
                  </a:cubicBezTo>
                  <a:cubicBezTo>
                    <a:pt x="664" y="333"/>
                    <a:pt x="664" y="333"/>
                    <a:pt x="664" y="333"/>
                  </a:cubicBezTo>
                  <a:cubicBezTo>
                    <a:pt x="667" y="333"/>
                    <a:pt x="670" y="331"/>
                    <a:pt x="670" y="328"/>
                  </a:cubicBezTo>
                  <a:cubicBezTo>
                    <a:pt x="671" y="324"/>
                    <a:pt x="666" y="323"/>
                    <a:pt x="663" y="323"/>
                  </a:cubicBezTo>
                  <a:cubicBezTo>
                    <a:pt x="663" y="323"/>
                    <a:pt x="663" y="323"/>
                    <a:pt x="662" y="323"/>
                  </a:cubicBezTo>
                  <a:cubicBezTo>
                    <a:pt x="661" y="322"/>
                    <a:pt x="659" y="321"/>
                    <a:pt x="657" y="318"/>
                  </a:cubicBezTo>
                  <a:cubicBezTo>
                    <a:pt x="656" y="317"/>
                    <a:pt x="655" y="316"/>
                    <a:pt x="653" y="315"/>
                  </a:cubicBezTo>
                  <a:cubicBezTo>
                    <a:pt x="652" y="315"/>
                    <a:pt x="652" y="315"/>
                    <a:pt x="652" y="314"/>
                  </a:cubicBezTo>
                  <a:cubicBezTo>
                    <a:pt x="651" y="314"/>
                    <a:pt x="650" y="314"/>
                    <a:pt x="650" y="313"/>
                  </a:cubicBezTo>
                  <a:cubicBezTo>
                    <a:pt x="650" y="313"/>
                    <a:pt x="650" y="312"/>
                    <a:pt x="650" y="312"/>
                  </a:cubicBezTo>
                  <a:cubicBezTo>
                    <a:pt x="649" y="311"/>
                    <a:pt x="649" y="310"/>
                    <a:pt x="649" y="309"/>
                  </a:cubicBezTo>
                  <a:cubicBezTo>
                    <a:pt x="648" y="307"/>
                    <a:pt x="647" y="306"/>
                    <a:pt x="646" y="305"/>
                  </a:cubicBezTo>
                  <a:cubicBezTo>
                    <a:pt x="644" y="303"/>
                    <a:pt x="642" y="302"/>
                    <a:pt x="640" y="302"/>
                  </a:cubicBezTo>
                  <a:cubicBezTo>
                    <a:pt x="640" y="301"/>
                    <a:pt x="639" y="301"/>
                    <a:pt x="639" y="301"/>
                  </a:cubicBezTo>
                  <a:cubicBezTo>
                    <a:pt x="638" y="301"/>
                    <a:pt x="638" y="302"/>
                    <a:pt x="637" y="302"/>
                  </a:cubicBezTo>
                  <a:cubicBezTo>
                    <a:pt x="637" y="302"/>
                    <a:pt x="636" y="302"/>
                    <a:pt x="636" y="302"/>
                  </a:cubicBezTo>
                  <a:cubicBezTo>
                    <a:pt x="636" y="302"/>
                    <a:pt x="636" y="302"/>
                    <a:pt x="636" y="302"/>
                  </a:cubicBezTo>
                  <a:cubicBezTo>
                    <a:pt x="636" y="302"/>
                    <a:pt x="635" y="301"/>
                    <a:pt x="635" y="301"/>
                  </a:cubicBezTo>
                  <a:cubicBezTo>
                    <a:pt x="635" y="300"/>
                    <a:pt x="635" y="299"/>
                    <a:pt x="634" y="298"/>
                  </a:cubicBezTo>
                  <a:cubicBezTo>
                    <a:pt x="631" y="293"/>
                    <a:pt x="628" y="288"/>
                    <a:pt x="624" y="282"/>
                  </a:cubicBezTo>
                  <a:cubicBezTo>
                    <a:pt x="622" y="278"/>
                    <a:pt x="619" y="274"/>
                    <a:pt x="617" y="271"/>
                  </a:cubicBezTo>
                  <a:cubicBezTo>
                    <a:pt x="617" y="270"/>
                    <a:pt x="616" y="268"/>
                    <a:pt x="616" y="267"/>
                  </a:cubicBezTo>
                  <a:cubicBezTo>
                    <a:pt x="614" y="264"/>
                    <a:pt x="613" y="260"/>
                    <a:pt x="611" y="258"/>
                  </a:cubicBezTo>
                  <a:cubicBezTo>
                    <a:pt x="610" y="257"/>
                    <a:pt x="609" y="257"/>
                    <a:pt x="608" y="256"/>
                  </a:cubicBezTo>
                  <a:cubicBezTo>
                    <a:pt x="607" y="255"/>
                    <a:pt x="606" y="255"/>
                    <a:pt x="605" y="254"/>
                  </a:cubicBezTo>
                  <a:cubicBezTo>
                    <a:pt x="603" y="252"/>
                    <a:pt x="601" y="251"/>
                    <a:pt x="599" y="249"/>
                  </a:cubicBezTo>
                  <a:cubicBezTo>
                    <a:pt x="598" y="249"/>
                    <a:pt x="597" y="249"/>
                    <a:pt x="597" y="248"/>
                  </a:cubicBezTo>
                  <a:cubicBezTo>
                    <a:pt x="595" y="248"/>
                    <a:pt x="593" y="247"/>
                    <a:pt x="592" y="246"/>
                  </a:cubicBezTo>
                  <a:cubicBezTo>
                    <a:pt x="590" y="243"/>
                    <a:pt x="587" y="243"/>
                    <a:pt x="584" y="243"/>
                  </a:cubicBezTo>
                  <a:cubicBezTo>
                    <a:pt x="584" y="243"/>
                    <a:pt x="583" y="243"/>
                    <a:pt x="582" y="243"/>
                  </a:cubicBezTo>
                  <a:cubicBezTo>
                    <a:pt x="579" y="242"/>
                    <a:pt x="575" y="241"/>
                    <a:pt x="573" y="240"/>
                  </a:cubicBezTo>
                  <a:cubicBezTo>
                    <a:pt x="571" y="240"/>
                    <a:pt x="570" y="239"/>
                    <a:pt x="569" y="239"/>
                  </a:cubicBezTo>
                  <a:cubicBezTo>
                    <a:pt x="566" y="237"/>
                    <a:pt x="563" y="236"/>
                    <a:pt x="560" y="236"/>
                  </a:cubicBezTo>
                  <a:cubicBezTo>
                    <a:pt x="559" y="236"/>
                    <a:pt x="559" y="236"/>
                    <a:pt x="559" y="236"/>
                  </a:cubicBezTo>
                  <a:cubicBezTo>
                    <a:pt x="558" y="236"/>
                    <a:pt x="558" y="236"/>
                    <a:pt x="558" y="236"/>
                  </a:cubicBezTo>
                  <a:cubicBezTo>
                    <a:pt x="557" y="236"/>
                    <a:pt x="557" y="236"/>
                    <a:pt x="556" y="235"/>
                  </a:cubicBezTo>
                  <a:cubicBezTo>
                    <a:pt x="554" y="233"/>
                    <a:pt x="552" y="232"/>
                    <a:pt x="549" y="232"/>
                  </a:cubicBezTo>
                  <a:cubicBezTo>
                    <a:pt x="548" y="232"/>
                    <a:pt x="546" y="232"/>
                    <a:pt x="544" y="231"/>
                  </a:cubicBezTo>
                  <a:cubicBezTo>
                    <a:pt x="542" y="231"/>
                    <a:pt x="539" y="231"/>
                    <a:pt x="537" y="230"/>
                  </a:cubicBezTo>
                  <a:cubicBezTo>
                    <a:pt x="536" y="230"/>
                    <a:pt x="537" y="229"/>
                    <a:pt x="537" y="228"/>
                  </a:cubicBezTo>
                  <a:cubicBezTo>
                    <a:pt x="537" y="226"/>
                    <a:pt x="538" y="225"/>
                    <a:pt x="537" y="223"/>
                  </a:cubicBezTo>
                  <a:cubicBezTo>
                    <a:pt x="537" y="219"/>
                    <a:pt x="534" y="215"/>
                    <a:pt x="531" y="212"/>
                  </a:cubicBezTo>
                  <a:cubicBezTo>
                    <a:pt x="527" y="209"/>
                    <a:pt x="525" y="206"/>
                    <a:pt x="523" y="202"/>
                  </a:cubicBezTo>
                  <a:cubicBezTo>
                    <a:pt x="523" y="201"/>
                    <a:pt x="523" y="200"/>
                    <a:pt x="523" y="199"/>
                  </a:cubicBezTo>
                  <a:cubicBezTo>
                    <a:pt x="522" y="197"/>
                    <a:pt x="522" y="196"/>
                    <a:pt x="522" y="195"/>
                  </a:cubicBezTo>
                  <a:cubicBezTo>
                    <a:pt x="522" y="193"/>
                    <a:pt x="521" y="192"/>
                    <a:pt x="520" y="190"/>
                  </a:cubicBezTo>
                  <a:cubicBezTo>
                    <a:pt x="519" y="189"/>
                    <a:pt x="519" y="189"/>
                    <a:pt x="519" y="188"/>
                  </a:cubicBezTo>
                  <a:cubicBezTo>
                    <a:pt x="516" y="183"/>
                    <a:pt x="515" y="179"/>
                    <a:pt x="515" y="174"/>
                  </a:cubicBezTo>
                  <a:cubicBezTo>
                    <a:pt x="515" y="173"/>
                    <a:pt x="515" y="173"/>
                    <a:pt x="515" y="172"/>
                  </a:cubicBezTo>
                  <a:cubicBezTo>
                    <a:pt x="515" y="170"/>
                    <a:pt x="515" y="167"/>
                    <a:pt x="514" y="165"/>
                  </a:cubicBezTo>
                  <a:cubicBezTo>
                    <a:pt x="513" y="163"/>
                    <a:pt x="511" y="161"/>
                    <a:pt x="510" y="159"/>
                  </a:cubicBezTo>
                  <a:cubicBezTo>
                    <a:pt x="509" y="157"/>
                    <a:pt x="508" y="156"/>
                    <a:pt x="507" y="155"/>
                  </a:cubicBezTo>
                  <a:cubicBezTo>
                    <a:pt x="507" y="154"/>
                    <a:pt x="506" y="152"/>
                    <a:pt x="505" y="151"/>
                  </a:cubicBezTo>
                  <a:cubicBezTo>
                    <a:pt x="503" y="149"/>
                    <a:pt x="502" y="147"/>
                    <a:pt x="501" y="144"/>
                  </a:cubicBezTo>
                  <a:cubicBezTo>
                    <a:pt x="501" y="141"/>
                    <a:pt x="500" y="138"/>
                    <a:pt x="498" y="135"/>
                  </a:cubicBezTo>
                  <a:cubicBezTo>
                    <a:pt x="497" y="132"/>
                    <a:pt x="496" y="130"/>
                    <a:pt x="496" y="127"/>
                  </a:cubicBezTo>
                  <a:cubicBezTo>
                    <a:pt x="495" y="126"/>
                    <a:pt x="495" y="125"/>
                    <a:pt x="495" y="125"/>
                  </a:cubicBezTo>
                  <a:cubicBezTo>
                    <a:pt x="495" y="123"/>
                    <a:pt x="496" y="122"/>
                    <a:pt x="495" y="120"/>
                  </a:cubicBezTo>
                  <a:cubicBezTo>
                    <a:pt x="495" y="119"/>
                    <a:pt x="494" y="118"/>
                    <a:pt x="494" y="118"/>
                  </a:cubicBezTo>
                  <a:cubicBezTo>
                    <a:pt x="494" y="117"/>
                    <a:pt x="494" y="117"/>
                    <a:pt x="494" y="116"/>
                  </a:cubicBezTo>
                  <a:cubicBezTo>
                    <a:pt x="493" y="116"/>
                    <a:pt x="493" y="115"/>
                    <a:pt x="493" y="115"/>
                  </a:cubicBezTo>
                  <a:cubicBezTo>
                    <a:pt x="493" y="113"/>
                    <a:pt x="492" y="112"/>
                    <a:pt x="491" y="110"/>
                  </a:cubicBezTo>
                  <a:cubicBezTo>
                    <a:pt x="490" y="110"/>
                    <a:pt x="490" y="110"/>
                    <a:pt x="490" y="110"/>
                  </a:cubicBezTo>
                  <a:cubicBezTo>
                    <a:pt x="489" y="108"/>
                    <a:pt x="489" y="108"/>
                    <a:pt x="488" y="106"/>
                  </a:cubicBezTo>
                  <a:cubicBezTo>
                    <a:pt x="488" y="105"/>
                    <a:pt x="488" y="105"/>
                    <a:pt x="489" y="104"/>
                  </a:cubicBezTo>
                  <a:cubicBezTo>
                    <a:pt x="489" y="103"/>
                    <a:pt x="490" y="101"/>
                    <a:pt x="490" y="99"/>
                  </a:cubicBezTo>
                  <a:cubicBezTo>
                    <a:pt x="490" y="97"/>
                    <a:pt x="488" y="95"/>
                    <a:pt x="487" y="93"/>
                  </a:cubicBezTo>
                  <a:cubicBezTo>
                    <a:pt x="487" y="93"/>
                    <a:pt x="486" y="93"/>
                    <a:pt x="486" y="92"/>
                  </a:cubicBezTo>
                  <a:cubicBezTo>
                    <a:pt x="485" y="91"/>
                    <a:pt x="485" y="88"/>
                    <a:pt x="485" y="85"/>
                  </a:cubicBezTo>
                  <a:cubicBezTo>
                    <a:pt x="485" y="84"/>
                    <a:pt x="485" y="82"/>
                    <a:pt x="485" y="80"/>
                  </a:cubicBezTo>
                  <a:cubicBezTo>
                    <a:pt x="485" y="77"/>
                    <a:pt x="485" y="76"/>
                    <a:pt x="486" y="74"/>
                  </a:cubicBezTo>
                  <a:cubicBezTo>
                    <a:pt x="487" y="72"/>
                    <a:pt x="487" y="69"/>
                    <a:pt x="486" y="66"/>
                  </a:cubicBezTo>
                  <a:cubicBezTo>
                    <a:pt x="485" y="63"/>
                    <a:pt x="484" y="61"/>
                    <a:pt x="482" y="59"/>
                  </a:cubicBezTo>
                  <a:cubicBezTo>
                    <a:pt x="482" y="59"/>
                    <a:pt x="481" y="58"/>
                    <a:pt x="481" y="57"/>
                  </a:cubicBezTo>
                  <a:cubicBezTo>
                    <a:pt x="480" y="56"/>
                    <a:pt x="480" y="55"/>
                    <a:pt x="479" y="53"/>
                  </a:cubicBezTo>
                  <a:cubicBezTo>
                    <a:pt x="479" y="52"/>
                    <a:pt x="478" y="50"/>
                    <a:pt x="477" y="48"/>
                  </a:cubicBezTo>
                  <a:cubicBezTo>
                    <a:pt x="477" y="47"/>
                    <a:pt x="476" y="46"/>
                    <a:pt x="475" y="45"/>
                  </a:cubicBezTo>
                  <a:cubicBezTo>
                    <a:pt x="475" y="45"/>
                    <a:pt x="474" y="44"/>
                    <a:pt x="474" y="43"/>
                  </a:cubicBezTo>
                  <a:cubicBezTo>
                    <a:pt x="473" y="43"/>
                    <a:pt x="473" y="43"/>
                    <a:pt x="473" y="43"/>
                  </a:cubicBezTo>
                  <a:cubicBezTo>
                    <a:pt x="472" y="40"/>
                    <a:pt x="471" y="40"/>
                    <a:pt x="468" y="39"/>
                  </a:cubicBezTo>
                  <a:cubicBezTo>
                    <a:pt x="467" y="39"/>
                    <a:pt x="466" y="39"/>
                    <a:pt x="465" y="39"/>
                  </a:cubicBezTo>
                  <a:cubicBezTo>
                    <a:pt x="464" y="39"/>
                    <a:pt x="463" y="39"/>
                    <a:pt x="462" y="39"/>
                  </a:cubicBezTo>
                  <a:cubicBezTo>
                    <a:pt x="462" y="39"/>
                    <a:pt x="462" y="39"/>
                    <a:pt x="462" y="39"/>
                  </a:cubicBezTo>
                  <a:cubicBezTo>
                    <a:pt x="460" y="39"/>
                    <a:pt x="459" y="39"/>
                    <a:pt x="458" y="36"/>
                  </a:cubicBezTo>
                  <a:cubicBezTo>
                    <a:pt x="457" y="35"/>
                    <a:pt x="457" y="35"/>
                    <a:pt x="457" y="35"/>
                  </a:cubicBezTo>
                  <a:cubicBezTo>
                    <a:pt x="454" y="32"/>
                    <a:pt x="452" y="29"/>
                    <a:pt x="450" y="26"/>
                  </a:cubicBezTo>
                  <a:cubicBezTo>
                    <a:pt x="448" y="23"/>
                    <a:pt x="446" y="21"/>
                    <a:pt x="444" y="18"/>
                  </a:cubicBezTo>
                  <a:cubicBezTo>
                    <a:pt x="440" y="14"/>
                    <a:pt x="436" y="10"/>
                    <a:pt x="434" y="6"/>
                  </a:cubicBezTo>
                  <a:cubicBezTo>
                    <a:pt x="434" y="5"/>
                    <a:pt x="433" y="4"/>
                    <a:pt x="433" y="3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29" y="2"/>
                    <a:pt x="429" y="2"/>
                    <a:pt x="429" y="2"/>
                  </a:cubicBezTo>
                  <a:cubicBezTo>
                    <a:pt x="428" y="3"/>
                    <a:pt x="427" y="4"/>
                    <a:pt x="426" y="5"/>
                  </a:cubicBezTo>
                  <a:cubicBezTo>
                    <a:pt x="425" y="7"/>
                    <a:pt x="425" y="9"/>
                    <a:pt x="424" y="10"/>
                  </a:cubicBezTo>
                  <a:cubicBezTo>
                    <a:pt x="424" y="12"/>
                    <a:pt x="424" y="14"/>
                    <a:pt x="421" y="16"/>
                  </a:cubicBezTo>
                  <a:cubicBezTo>
                    <a:pt x="420" y="17"/>
                    <a:pt x="420" y="18"/>
                    <a:pt x="419" y="18"/>
                  </a:cubicBezTo>
                  <a:cubicBezTo>
                    <a:pt x="417" y="19"/>
                    <a:pt x="415" y="20"/>
                    <a:pt x="414" y="23"/>
                  </a:cubicBezTo>
                  <a:cubicBezTo>
                    <a:pt x="413" y="24"/>
                    <a:pt x="413" y="25"/>
                    <a:pt x="413" y="27"/>
                  </a:cubicBezTo>
                  <a:cubicBezTo>
                    <a:pt x="412" y="29"/>
                    <a:pt x="411" y="31"/>
                    <a:pt x="410" y="33"/>
                  </a:cubicBezTo>
                  <a:cubicBezTo>
                    <a:pt x="408" y="35"/>
                    <a:pt x="407" y="36"/>
                    <a:pt x="405" y="36"/>
                  </a:cubicBezTo>
                  <a:cubicBezTo>
                    <a:pt x="403" y="37"/>
                    <a:pt x="402" y="37"/>
                    <a:pt x="401" y="38"/>
                  </a:cubicBezTo>
                  <a:cubicBezTo>
                    <a:pt x="401" y="40"/>
                    <a:pt x="401" y="41"/>
                    <a:pt x="402" y="43"/>
                  </a:cubicBezTo>
                  <a:cubicBezTo>
                    <a:pt x="403" y="46"/>
                    <a:pt x="404" y="48"/>
                    <a:pt x="406" y="50"/>
                  </a:cubicBezTo>
                  <a:cubicBezTo>
                    <a:pt x="407" y="52"/>
                    <a:pt x="408" y="54"/>
                    <a:pt x="409" y="56"/>
                  </a:cubicBezTo>
                  <a:cubicBezTo>
                    <a:pt x="410" y="56"/>
                    <a:pt x="410" y="57"/>
                    <a:pt x="411" y="58"/>
                  </a:cubicBezTo>
                  <a:cubicBezTo>
                    <a:pt x="413" y="64"/>
                    <a:pt x="417" y="71"/>
                    <a:pt x="415" y="76"/>
                  </a:cubicBezTo>
                  <a:cubicBezTo>
                    <a:pt x="414" y="78"/>
                    <a:pt x="412" y="79"/>
                    <a:pt x="410" y="80"/>
                  </a:cubicBezTo>
                  <a:cubicBezTo>
                    <a:pt x="409" y="80"/>
                    <a:pt x="408" y="81"/>
                    <a:pt x="407" y="81"/>
                  </a:cubicBezTo>
                  <a:cubicBezTo>
                    <a:pt x="405" y="83"/>
                    <a:pt x="404" y="85"/>
                    <a:pt x="402" y="87"/>
                  </a:cubicBezTo>
                  <a:cubicBezTo>
                    <a:pt x="402" y="88"/>
                    <a:pt x="402" y="88"/>
                    <a:pt x="401" y="89"/>
                  </a:cubicBezTo>
                  <a:cubicBezTo>
                    <a:pt x="399" y="92"/>
                    <a:pt x="397" y="92"/>
                    <a:pt x="394" y="92"/>
                  </a:cubicBezTo>
                  <a:cubicBezTo>
                    <a:pt x="392" y="92"/>
                    <a:pt x="392" y="92"/>
                    <a:pt x="392" y="92"/>
                  </a:cubicBezTo>
                  <a:cubicBezTo>
                    <a:pt x="390" y="92"/>
                    <a:pt x="388" y="92"/>
                    <a:pt x="386" y="93"/>
                  </a:cubicBezTo>
                  <a:cubicBezTo>
                    <a:pt x="381" y="95"/>
                    <a:pt x="375" y="102"/>
                    <a:pt x="372" y="106"/>
                  </a:cubicBezTo>
                  <a:cubicBezTo>
                    <a:pt x="369" y="109"/>
                    <a:pt x="368" y="113"/>
                    <a:pt x="366" y="117"/>
                  </a:cubicBezTo>
                  <a:cubicBezTo>
                    <a:pt x="365" y="119"/>
                    <a:pt x="365" y="122"/>
                    <a:pt x="364" y="124"/>
                  </a:cubicBezTo>
                  <a:cubicBezTo>
                    <a:pt x="360" y="131"/>
                    <a:pt x="357" y="135"/>
                    <a:pt x="351" y="137"/>
                  </a:cubicBezTo>
                  <a:cubicBezTo>
                    <a:pt x="346" y="140"/>
                    <a:pt x="344" y="143"/>
                    <a:pt x="341" y="146"/>
                  </a:cubicBezTo>
                  <a:cubicBezTo>
                    <a:pt x="340" y="148"/>
                    <a:pt x="339" y="149"/>
                    <a:pt x="338" y="151"/>
                  </a:cubicBezTo>
                  <a:cubicBezTo>
                    <a:pt x="336" y="153"/>
                    <a:pt x="334" y="154"/>
                    <a:pt x="331" y="155"/>
                  </a:cubicBezTo>
                  <a:cubicBezTo>
                    <a:pt x="328" y="156"/>
                    <a:pt x="326" y="157"/>
                    <a:pt x="324" y="160"/>
                  </a:cubicBezTo>
                  <a:cubicBezTo>
                    <a:pt x="323" y="162"/>
                    <a:pt x="322" y="164"/>
                    <a:pt x="322" y="165"/>
                  </a:cubicBezTo>
                  <a:cubicBezTo>
                    <a:pt x="321" y="166"/>
                    <a:pt x="321" y="168"/>
                    <a:pt x="321" y="169"/>
                  </a:cubicBezTo>
                  <a:cubicBezTo>
                    <a:pt x="319" y="172"/>
                    <a:pt x="317" y="174"/>
                    <a:pt x="315" y="175"/>
                  </a:cubicBezTo>
                  <a:cubicBezTo>
                    <a:pt x="315" y="175"/>
                    <a:pt x="315" y="175"/>
                    <a:pt x="315" y="175"/>
                  </a:cubicBezTo>
                  <a:cubicBezTo>
                    <a:pt x="315" y="175"/>
                    <a:pt x="315" y="175"/>
                    <a:pt x="315" y="175"/>
                  </a:cubicBezTo>
                  <a:cubicBezTo>
                    <a:pt x="314" y="176"/>
                    <a:pt x="314" y="176"/>
                    <a:pt x="313" y="177"/>
                  </a:cubicBezTo>
                  <a:cubicBezTo>
                    <a:pt x="312" y="177"/>
                    <a:pt x="312" y="177"/>
                    <a:pt x="311" y="177"/>
                  </a:cubicBezTo>
                  <a:cubicBezTo>
                    <a:pt x="310" y="177"/>
                    <a:pt x="308" y="177"/>
                    <a:pt x="307" y="176"/>
                  </a:cubicBezTo>
                  <a:cubicBezTo>
                    <a:pt x="305" y="176"/>
                    <a:pt x="304" y="176"/>
                    <a:pt x="302" y="176"/>
                  </a:cubicBezTo>
                  <a:cubicBezTo>
                    <a:pt x="302" y="176"/>
                    <a:pt x="302" y="176"/>
                    <a:pt x="302" y="176"/>
                  </a:cubicBezTo>
                  <a:cubicBezTo>
                    <a:pt x="295" y="176"/>
                    <a:pt x="294" y="181"/>
                    <a:pt x="294" y="185"/>
                  </a:cubicBezTo>
                  <a:cubicBezTo>
                    <a:pt x="293" y="186"/>
                    <a:pt x="293" y="186"/>
                    <a:pt x="293" y="186"/>
                  </a:cubicBezTo>
                  <a:cubicBezTo>
                    <a:pt x="293" y="186"/>
                    <a:pt x="293" y="186"/>
                    <a:pt x="292" y="185"/>
                  </a:cubicBezTo>
                  <a:cubicBezTo>
                    <a:pt x="291" y="185"/>
                    <a:pt x="290" y="185"/>
                    <a:pt x="289" y="185"/>
                  </a:cubicBezTo>
                  <a:cubicBezTo>
                    <a:pt x="286" y="185"/>
                    <a:pt x="282" y="187"/>
                    <a:pt x="282" y="191"/>
                  </a:cubicBezTo>
                  <a:cubicBezTo>
                    <a:pt x="281" y="192"/>
                    <a:pt x="281" y="193"/>
                    <a:pt x="280" y="194"/>
                  </a:cubicBezTo>
                  <a:cubicBezTo>
                    <a:pt x="280" y="194"/>
                    <a:pt x="279" y="195"/>
                    <a:pt x="279" y="196"/>
                  </a:cubicBezTo>
                  <a:cubicBezTo>
                    <a:pt x="278" y="198"/>
                    <a:pt x="278" y="199"/>
                    <a:pt x="278" y="200"/>
                  </a:cubicBezTo>
                  <a:cubicBezTo>
                    <a:pt x="278" y="201"/>
                    <a:pt x="278" y="202"/>
                    <a:pt x="278" y="202"/>
                  </a:cubicBezTo>
                  <a:cubicBezTo>
                    <a:pt x="277" y="204"/>
                    <a:pt x="277" y="206"/>
                    <a:pt x="277" y="208"/>
                  </a:cubicBezTo>
                  <a:cubicBezTo>
                    <a:pt x="276" y="210"/>
                    <a:pt x="276" y="212"/>
                    <a:pt x="275" y="214"/>
                  </a:cubicBezTo>
                  <a:cubicBezTo>
                    <a:pt x="275" y="217"/>
                    <a:pt x="273" y="219"/>
                    <a:pt x="270" y="221"/>
                  </a:cubicBezTo>
                  <a:cubicBezTo>
                    <a:pt x="267" y="224"/>
                    <a:pt x="266" y="226"/>
                    <a:pt x="264" y="229"/>
                  </a:cubicBezTo>
                  <a:cubicBezTo>
                    <a:pt x="264" y="230"/>
                    <a:pt x="264" y="230"/>
                    <a:pt x="264" y="230"/>
                  </a:cubicBezTo>
                  <a:cubicBezTo>
                    <a:pt x="263" y="233"/>
                    <a:pt x="261" y="235"/>
                    <a:pt x="261" y="238"/>
                  </a:cubicBezTo>
                  <a:cubicBezTo>
                    <a:pt x="261" y="240"/>
                    <a:pt x="261" y="241"/>
                    <a:pt x="261" y="242"/>
                  </a:cubicBezTo>
                  <a:cubicBezTo>
                    <a:pt x="261" y="244"/>
                    <a:pt x="261" y="245"/>
                    <a:pt x="261" y="247"/>
                  </a:cubicBezTo>
                  <a:cubicBezTo>
                    <a:pt x="261" y="248"/>
                    <a:pt x="261" y="249"/>
                    <a:pt x="261" y="251"/>
                  </a:cubicBezTo>
                  <a:cubicBezTo>
                    <a:pt x="260" y="254"/>
                    <a:pt x="260" y="256"/>
                    <a:pt x="258" y="258"/>
                  </a:cubicBezTo>
                  <a:cubicBezTo>
                    <a:pt x="258" y="258"/>
                    <a:pt x="258" y="259"/>
                    <a:pt x="258" y="259"/>
                  </a:cubicBezTo>
                  <a:cubicBezTo>
                    <a:pt x="257" y="260"/>
                    <a:pt x="255" y="262"/>
                    <a:pt x="255" y="265"/>
                  </a:cubicBezTo>
                  <a:cubicBezTo>
                    <a:pt x="256" y="267"/>
                    <a:pt x="258" y="268"/>
                    <a:pt x="259" y="269"/>
                  </a:cubicBezTo>
                  <a:cubicBezTo>
                    <a:pt x="259" y="269"/>
                    <a:pt x="259" y="270"/>
                    <a:pt x="260" y="270"/>
                  </a:cubicBezTo>
                  <a:cubicBezTo>
                    <a:pt x="260" y="270"/>
                    <a:pt x="261" y="271"/>
                    <a:pt x="261" y="272"/>
                  </a:cubicBezTo>
                  <a:cubicBezTo>
                    <a:pt x="261" y="273"/>
                    <a:pt x="262" y="273"/>
                    <a:pt x="262" y="274"/>
                  </a:cubicBezTo>
                  <a:cubicBezTo>
                    <a:pt x="263" y="276"/>
                    <a:pt x="264" y="277"/>
                    <a:pt x="265" y="279"/>
                  </a:cubicBezTo>
                  <a:cubicBezTo>
                    <a:pt x="266" y="280"/>
                    <a:pt x="266" y="280"/>
                    <a:pt x="266" y="280"/>
                  </a:cubicBezTo>
                  <a:cubicBezTo>
                    <a:pt x="267" y="281"/>
                    <a:pt x="268" y="283"/>
                    <a:pt x="270" y="284"/>
                  </a:cubicBezTo>
                  <a:cubicBezTo>
                    <a:pt x="271" y="285"/>
                    <a:pt x="272" y="287"/>
                    <a:pt x="273" y="288"/>
                  </a:cubicBezTo>
                  <a:cubicBezTo>
                    <a:pt x="274" y="289"/>
                    <a:pt x="275" y="290"/>
                    <a:pt x="275" y="291"/>
                  </a:cubicBezTo>
                  <a:cubicBezTo>
                    <a:pt x="277" y="293"/>
                    <a:pt x="279" y="296"/>
                    <a:pt x="280" y="298"/>
                  </a:cubicBezTo>
                  <a:cubicBezTo>
                    <a:pt x="280" y="299"/>
                    <a:pt x="281" y="301"/>
                    <a:pt x="281" y="303"/>
                  </a:cubicBezTo>
                  <a:cubicBezTo>
                    <a:pt x="281" y="305"/>
                    <a:pt x="281" y="307"/>
                    <a:pt x="281" y="309"/>
                  </a:cubicBezTo>
                  <a:cubicBezTo>
                    <a:pt x="282" y="312"/>
                    <a:pt x="284" y="314"/>
                    <a:pt x="286" y="316"/>
                  </a:cubicBezTo>
                  <a:cubicBezTo>
                    <a:pt x="286" y="317"/>
                    <a:pt x="287" y="317"/>
                    <a:pt x="287" y="318"/>
                  </a:cubicBezTo>
                  <a:cubicBezTo>
                    <a:pt x="287" y="318"/>
                    <a:pt x="288" y="319"/>
                    <a:pt x="289" y="321"/>
                  </a:cubicBezTo>
                  <a:cubicBezTo>
                    <a:pt x="291" y="325"/>
                    <a:pt x="293" y="329"/>
                    <a:pt x="298" y="329"/>
                  </a:cubicBezTo>
                  <a:cubicBezTo>
                    <a:pt x="300" y="329"/>
                    <a:pt x="302" y="329"/>
                    <a:pt x="303" y="327"/>
                  </a:cubicBezTo>
                  <a:cubicBezTo>
                    <a:pt x="303" y="326"/>
                    <a:pt x="304" y="326"/>
                    <a:pt x="304" y="326"/>
                  </a:cubicBezTo>
                  <a:cubicBezTo>
                    <a:pt x="304" y="326"/>
                    <a:pt x="304" y="326"/>
                    <a:pt x="304" y="327"/>
                  </a:cubicBezTo>
                  <a:cubicBezTo>
                    <a:pt x="303" y="328"/>
                    <a:pt x="303" y="329"/>
                    <a:pt x="303" y="329"/>
                  </a:cubicBezTo>
                  <a:cubicBezTo>
                    <a:pt x="302" y="331"/>
                    <a:pt x="302" y="333"/>
                    <a:pt x="301" y="334"/>
                  </a:cubicBezTo>
                  <a:cubicBezTo>
                    <a:pt x="301" y="335"/>
                    <a:pt x="301" y="335"/>
                    <a:pt x="301" y="335"/>
                  </a:cubicBezTo>
                  <a:cubicBezTo>
                    <a:pt x="300" y="338"/>
                    <a:pt x="298" y="342"/>
                    <a:pt x="298" y="346"/>
                  </a:cubicBezTo>
                  <a:cubicBezTo>
                    <a:pt x="299" y="350"/>
                    <a:pt x="301" y="355"/>
                    <a:pt x="306" y="355"/>
                  </a:cubicBezTo>
                  <a:cubicBezTo>
                    <a:pt x="307" y="355"/>
                    <a:pt x="307" y="355"/>
                    <a:pt x="308" y="355"/>
                  </a:cubicBezTo>
                  <a:cubicBezTo>
                    <a:pt x="310" y="354"/>
                    <a:pt x="312" y="353"/>
                    <a:pt x="313" y="351"/>
                  </a:cubicBezTo>
                  <a:cubicBezTo>
                    <a:pt x="313" y="351"/>
                    <a:pt x="314" y="350"/>
                    <a:pt x="314" y="350"/>
                  </a:cubicBezTo>
                  <a:cubicBezTo>
                    <a:pt x="318" y="348"/>
                    <a:pt x="320" y="345"/>
                    <a:pt x="322" y="341"/>
                  </a:cubicBezTo>
                  <a:cubicBezTo>
                    <a:pt x="324" y="338"/>
                    <a:pt x="325" y="334"/>
                    <a:pt x="327" y="330"/>
                  </a:cubicBezTo>
                  <a:cubicBezTo>
                    <a:pt x="327" y="330"/>
                    <a:pt x="327" y="330"/>
                    <a:pt x="327" y="330"/>
                  </a:cubicBezTo>
                  <a:cubicBezTo>
                    <a:pt x="328" y="333"/>
                    <a:pt x="331" y="335"/>
                    <a:pt x="335" y="336"/>
                  </a:cubicBezTo>
                  <a:cubicBezTo>
                    <a:pt x="335" y="336"/>
                    <a:pt x="336" y="336"/>
                    <a:pt x="336" y="336"/>
                  </a:cubicBezTo>
                  <a:cubicBezTo>
                    <a:pt x="340" y="336"/>
                    <a:pt x="342" y="334"/>
                    <a:pt x="344" y="331"/>
                  </a:cubicBezTo>
                  <a:cubicBezTo>
                    <a:pt x="345" y="330"/>
                    <a:pt x="346" y="328"/>
                    <a:pt x="347" y="328"/>
                  </a:cubicBezTo>
                  <a:cubicBezTo>
                    <a:pt x="347" y="328"/>
                    <a:pt x="347" y="329"/>
                    <a:pt x="347" y="329"/>
                  </a:cubicBezTo>
                  <a:cubicBezTo>
                    <a:pt x="349" y="333"/>
                    <a:pt x="350" y="335"/>
                    <a:pt x="353" y="338"/>
                  </a:cubicBezTo>
                  <a:cubicBezTo>
                    <a:pt x="356" y="343"/>
                    <a:pt x="354" y="344"/>
                    <a:pt x="354" y="345"/>
                  </a:cubicBezTo>
                  <a:cubicBezTo>
                    <a:pt x="353" y="346"/>
                    <a:pt x="352" y="346"/>
                    <a:pt x="350" y="347"/>
                  </a:cubicBezTo>
                  <a:cubicBezTo>
                    <a:pt x="349" y="347"/>
                    <a:pt x="348" y="347"/>
                    <a:pt x="347" y="348"/>
                  </a:cubicBezTo>
                  <a:cubicBezTo>
                    <a:pt x="344" y="350"/>
                    <a:pt x="342" y="352"/>
                    <a:pt x="340" y="354"/>
                  </a:cubicBezTo>
                  <a:cubicBezTo>
                    <a:pt x="340" y="355"/>
                    <a:pt x="338" y="358"/>
                    <a:pt x="339" y="360"/>
                  </a:cubicBezTo>
                  <a:cubicBezTo>
                    <a:pt x="341" y="363"/>
                    <a:pt x="344" y="363"/>
                    <a:pt x="346" y="364"/>
                  </a:cubicBezTo>
                  <a:cubicBezTo>
                    <a:pt x="347" y="364"/>
                    <a:pt x="349" y="364"/>
                    <a:pt x="350" y="364"/>
                  </a:cubicBezTo>
                  <a:cubicBezTo>
                    <a:pt x="350" y="365"/>
                    <a:pt x="348" y="366"/>
                    <a:pt x="347" y="367"/>
                  </a:cubicBezTo>
                  <a:cubicBezTo>
                    <a:pt x="346" y="367"/>
                    <a:pt x="346" y="367"/>
                    <a:pt x="346" y="367"/>
                  </a:cubicBezTo>
                  <a:cubicBezTo>
                    <a:pt x="345" y="368"/>
                    <a:pt x="344" y="369"/>
                    <a:pt x="344" y="370"/>
                  </a:cubicBezTo>
                  <a:cubicBezTo>
                    <a:pt x="342" y="372"/>
                    <a:pt x="341" y="373"/>
                    <a:pt x="340" y="374"/>
                  </a:cubicBezTo>
                  <a:cubicBezTo>
                    <a:pt x="340" y="374"/>
                    <a:pt x="339" y="374"/>
                    <a:pt x="337" y="374"/>
                  </a:cubicBezTo>
                  <a:cubicBezTo>
                    <a:pt x="337" y="374"/>
                    <a:pt x="336" y="374"/>
                    <a:pt x="335" y="374"/>
                  </a:cubicBezTo>
                  <a:cubicBezTo>
                    <a:pt x="335" y="374"/>
                    <a:pt x="334" y="374"/>
                    <a:pt x="333" y="374"/>
                  </a:cubicBezTo>
                  <a:cubicBezTo>
                    <a:pt x="331" y="374"/>
                    <a:pt x="330" y="374"/>
                    <a:pt x="329" y="375"/>
                  </a:cubicBezTo>
                  <a:cubicBezTo>
                    <a:pt x="320" y="378"/>
                    <a:pt x="323" y="387"/>
                    <a:pt x="324" y="390"/>
                  </a:cubicBezTo>
                  <a:cubicBezTo>
                    <a:pt x="324" y="392"/>
                    <a:pt x="324" y="394"/>
                    <a:pt x="324" y="396"/>
                  </a:cubicBezTo>
                  <a:cubicBezTo>
                    <a:pt x="323" y="397"/>
                    <a:pt x="323" y="398"/>
                    <a:pt x="323" y="399"/>
                  </a:cubicBezTo>
                  <a:cubicBezTo>
                    <a:pt x="323" y="403"/>
                    <a:pt x="325" y="407"/>
                    <a:pt x="326" y="409"/>
                  </a:cubicBezTo>
                  <a:cubicBezTo>
                    <a:pt x="326" y="409"/>
                    <a:pt x="326" y="409"/>
                    <a:pt x="326" y="410"/>
                  </a:cubicBezTo>
                  <a:cubicBezTo>
                    <a:pt x="328" y="412"/>
                    <a:pt x="329" y="415"/>
                    <a:pt x="332" y="416"/>
                  </a:cubicBezTo>
                  <a:cubicBezTo>
                    <a:pt x="333" y="416"/>
                    <a:pt x="334" y="416"/>
                    <a:pt x="334" y="416"/>
                  </a:cubicBezTo>
                  <a:cubicBezTo>
                    <a:pt x="334" y="416"/>
                    <a:pt x="336" y="416"/>
                    <a:pt x="336" y="416"/>
                  </a:cubicBezTo>
                  <a:cubicBezTo>
                    <a:pt x="336" y="416"/>
                    <a:pt x="336" y="416"/>
                    <a:pt x="336" y="416"/>
                  </a:cubicBezTo>
                  <a:cubicBezTo>
                    <a:pt x="337" y="416"/>
                    <a:pt x="337" y="417"/>
                    <a:pt x="337" y="418"/>
                  </a:cubicBezTo>
                  <a:cubicBezTo>
                    <a:pt x="338" y="421"/>
                    <a:pt x="338" y="422"/>
                    <a:pt x="336" y="423"/>
                  </a:cubicBezTo>
                  <a:cubicBezTo>
                    <a:pt x="334" y="426"/>
                    <a:pt x="332" y="428"/>
                    <a:pt x="330" y="430"/>
                  </a:cubicBezTo>
                  <a:cubicBezTo>
                    <a:pt x="329" y="432"/>
                    <a:pt x="329" y="432"/>
                    <a:pt x="329" y="432"/>
                  </a:cubicBezTo>
                  <a:cubicBezTo>
                    <a:pt x="329" y="433"/>
                    <a:pt x="328" y="434"/>
                    <a:pt x="327" y="435"/>
                  </a:cubicBezTo>
                  <a:cubicBezTo>
                    <a:pt x="326" y="436"/>
                    <a:pt x="325" y="438"/>
                    <a:pt x="323" y="441"/>
                  </a:cubicBezTo>
                  <a:cubicBezTo>
                    <a:pt x="323" y="441"/>
                    <a:pt x="322" y="442"/>
                    <a:pt x="322" y="443"/>
                  </a:cubicBezTo>
                  <a:cubicBezTo>
                    <a:pt x="320" y="446"/>
                    <a:pt x="319" y="448"/>
                    <a:pt x="318" y="452"/>
                  </a:cubicBezTo>
                  <a:cubicBezTo>
                    <a:pt x="318" y="455"/>
                    <a:pt x="319" y="457"/>
                    <a:pt x="321" y="458"/>
                  </a:cubicBezTo>
                  <a:cubicBezTo>
                    <a:pt x="321" y="459"/>
                    <a:pt x="321" y="459"/>
                    <a:pt x="322" y="460"/>
                  </a:cubicBezTo>
                  <a:cubicBezTo>
                    <a:pt x="322" y="460"/>
                    <a:pt x="322" y="460"/>
                    <a:pt x="322" y="461"/>
                  </a:cubicBezTo>
                  <a:cubicBezTo>
                    <a:pt x="322" y="461"/>
                    <a:pt x="322" y="462"/>
                    <a:pt x="323" y="463"/>
                  </a:cubicBezTo>
                  <a:cubicBezTo>
                    <a:pt x="324" y="464"/>
                    <a:pt x="325" y="465"/>
                    <a:pt x="325" y="465"/>
                  </a:cubicBezTo>
                  <a:cubicBezTo>
                    <a:pt x="326" y="466"/>
                    <a:pt x="326" y="466"/>
                    <a:pt x="326" y="466"/>
                  </a:cubicBezTo>
                  <a:cubicBezTo>
                    <a:pt x="327" y="467"/>
                    <a:pt x="327" y="467"/>
                    <a:pt x="328" y="468"/>
                  </a:cubicBezTo>
                  <a:cubicBezTo>
                    <a:pt x="328" y="469"/>
                    <a:pt x="329" y="470"/>
                    <a:pt x="329" y="471"/>
                  </a:cubicBezTo>
                  <a:cubicBezTo>
                    <a:pt x="330" y="471"/>
                    <a:pt x="330" y="472"/>
                    <a:pt x="331" y="473"/>
                  </a:cubicBezTo>
                  <a:cubicBezTo>
                    <a:pt x="331" y="473"/>
                    <a:pt x="332" y="474"/>
                    <a:pt x="332" y="475"/>
                  </a:cubicBezTo>
                  <a:cubicBezTo>
                    <a:pt x="332" y="475"/>
                    <a:pt x="330" y="474"/>
                    <a:pt x="330" y="474"/>
                  </a:cubicBezTo>
                  <a:cubicBezTo>
                    <a:pt x="329" y="474"/>
                    <a:pt x="328" y="474"/>
                    <a:pt x="327" y="474"/>
                  </a:cubicBezTo>
                  <a:cubicBezTo>
                    <a:pt x="325" y="474"/>
                    <a:pt x="323" y="474"/>
                    <a:pt x="321" y="476"/>
                  </a:cubicBezTo>
                  <a:cubicBezTo>
                    <a:pt x="320" y="476"/>
                    <a:pt x="319" y="476"/>
                    <a:pt x="318" y="477"/>
                  </a:cubicBezTo>
                  <a:cubicBezTo>
                    <a:pt x="317" y="477"/>
                    <a:pt x="315" y="477"/>
                    <a:pt x="314" y="478"/>
                  </a:cubicBezTo>
                  <a:cubicBezTo>
                    <a:pt x="311" y="480"/>
                    <a:pt x="310" y="483"/>
                    <a:pt x="310" y="487"/>
                  </a:cubicBezTo>
                  <a:cubicBezTo>
                    <a:pt x="310" y="489"/>
                    <a:pt x="312" y="491"/>
                    <a:pt x="313" y="493"/>
                  </a:cubicBezTo>
                  <a:cubicBezTo>
                    <a:pt x="313" y="493"/>
                    <a:pt x="314" y="493"/>
                    <a:pt x="314" y="494"/>
                  </a:cubicBezTo>
                  <a:cubicBezTo>
                    <a:pt x="314" y="494"/>
                    <a:pt x="315" y="495"/>
                    <a:pt x="315" y="495"/>
                  </a:cubicBezTo>
                  <a:cubicBezTo>
                    <a:pt x="315" y="496"/>
                    <a:pt x="316" y="497"/>
                    <a:pt x="316" y="497"/>
                  </a:cubicBezTo>
                  <a:cubicBezTo>
                    <a:pt x="317" y="498"/>
                    <a:pt x="317" y="498"/>
                    <a:pt x="318" y="499"/>
                  </a:cubicBezTo>
                  <a:cubicBezTo>
                    <a:pt x="318" y="499"/>
                    <a:pt x="319" y="499"/>
                    <a:pt x="319" y="500"/>
                  </a:cubicBezTo>
                  <a:cubicBezTo>
                    <a:pt x="319" y="500"/>
                    <a:pt x="320" y="501"/>
                    <a:pt x="320" y="502"/>
                  </a:cubicBezTo>
                  <a:cubicBezTo>
                    <a:pt x="321" y="504"/>
                    <a:pt x="321" y="505"/>
                    <a:pt x="322" y="506"/>
                  </a:cubicBezTo>
                  <a:cubicBezTo>
                    <a:pt x="323" y="507"/>
                    <a:pt x="323" y="508"/>
                    <a:pt x="324" y="509"/>
                  </a:cubicBezTo>
                  <a:cubicBezTo>
                    <a:pt x="324" y="510"/>
                    <a:pt x="324" y="510"/>
                    <a:pt x="324" y="510"/>
                  </a:cubicBezTo>
                  <a:cubicBezTo>
                    <a:pt x="325" y="510"/>
                    <a:pt x="325" y="510"/>
                    <a:pt x="325" y="510"/>
                  </a:cubicBezTo>
                  <a:cubicBezTo>
                    <a:pt x="327" y="511"/>
                    <a:pt x="329" y="512"/>
                    <a:pt x="332" y="512"/>
                  </a:cubicBezTo>
                  <a:cubicBezTo>
                    <a:pt x="335" y="512"/>
                    <a:pt x="338" y="512"/>
                    <a:pt x="340" y="514"/>
                  </a:cubicBezTo>
                  <a:cubicBezTo>
                    <a:pt x="343" y="517"/>
                    <a:pt x="344" y="523"/>
                    <a:pt x="344" y="528"/>
                  </a:cubicBezTo>
                  <a:cubicBezTo>
                    <a:pt x="345" y="531"/>
                    <a:pt x="346" y="534"/>
                    <a:pt x="346" y="536"/>
                  </a:cubicBezTo>
                  <a:cubicBezTo>
                    <a:pt x="347" y="539"/>
                    <a:pt x="349" y="541"/>
                    <a:pt x="350" y="544"/>
                  </a:cubicBezTo>
                  <a:cubicBezTo>
                    <a:pt x="351" y="547"/>
                    <a:pt x="353" y="551"/>
                    <a:pt x="354" y="555"/>
                  </a:cubicBezTo>
                  <a:cubicBezTo>
                    <a:pt x="356" y="560"/>
                    <a:pt x="359" y="561"/>
                    <a:pt x="363" y="562"/>
                  </a:cubicBezTo>
                  <a:cubicBezTo>
                    <a:pt x="365" y="562"/>
                    <a:pt x="368" y="563"/>
                    <a:pt x="369" y="565"/>
                  </a:cubicBezTo>
                  <a:cubicBezTo>
                    <a:pt x="371" y="568"/>
                    <a:pt x="370" y="574"/>
                    <a:pt x="367" y="577"/>
                  </a:cubicBezTo>
                  <a:cubicBezTo>
                    <a:pt x="366" y="578"/>
                    <a:pt x="364" y="579"/>
                    <a:pt x="363" y="579"/>
                  </a:cubicBezTo>
                  <a:cubicBezTo>
                    <a:pt x="362" y="579"/>
                    <a:pt x="362" y="578"/>
                    <a:pt x="361" y="578"/>
                  </a:cubicBezTo>
                  <a:cubicBezTo>
                    <a:pt x="360" y="577"/>
                    <a:pt x="359" y="576"/>
                    <a:pt x="359" y="575"/>
                  </a:cubicBezTo>
                  <a:cubicBezTo>
                    <a:pt x="358" y="573"/>
                    <a:pt x="357" y="572"/>
                    <a:pt x="355" y="571"/>
                  </a:cubicBezTo>
                  <a:cubicBezTo>
                    <a:pt x="354" y="570"/>
                    <a:pt x="353" y="570"/>
                    <a:pt x="351" y="570"/>
                  </a:cubicBezTo>
                  <a:cubicBezTo>
                    <a:pt x="350" y="570"/>
                    <a:pt x="349" y="570"/>
                    <a:pt x="348" y="570"/>
                  </a:cubicBezTo>
                  <a:cubicBezTo>
                    <a:pt x="347" y="571"/>
                    <a:pt x="346" y="571"/>
                    <a:pt x="345" y="571"/>
                  </a:cubicBezTo>
                  <a:cubicBezTo>
                    <a:pt x="345" y="571"/>
                    <a:pt x="344" y="571"/>
                    <a:pt x="344" y="571"/>
                  </a:cubicBezTo>
                  <a:cubicBezTo>
                    <a:pt x="342" y="570"/>
                    <a:pt x="340" y="570"/>
                    <a:pt x="339" y="570"/>
                  </a:cubicBezTo>
                  <a:cubicBezTo>
                    <a:pt x="337" y="569"/>
                    <a:pt x="336" y="569"/>
                    <a:pt x="335" y="569"/>
                  </a:cubicBezTo>
                  <a:cubicBezTo>
                    <a:pt x="332" y="569"/>
                    <a:pt x="330" y="572"/>
                    <a:pt x="328" y="575"/>
                  </a:cubicBezTo>
                  <a:cubicBezTo>
                    <a:pt x="327" y="576"/>
                    <a:pt x="326" y="578"/>
                    <a:pt x="325" y="579"/>
                  </a:cubicBezTo>
                  <a:cubicBezTo>
                    <a:pt x="322" y="585"/>
                    <a:pt x="318" y="592"/>
                    <a:pt x="319" y="597"/>
                  </a:cubicBezTo>
                  <a:cubicBezTo>
                    <a:pt x="320" y="603"/>
                    <a:pt x="325" y="604"/>
                    <a:pt x="330" y="605"/>
                  </a:cubicBezTo>
                  <a:cubicBezTo>
                    <a:pt x="333" y="605"/>
                    <a:pt x="336" y="606"/>
                    <a:pt x="338" y="608"/>
                  </a:cubicBezTo>
                  <a:cubicBezTo>
                    <a:pt x="340" y="610"/>
                    <a:pt x="339" y="611"/>
                    <a:pt x="336" y="615"/>
                  </a:cubicBezTo>
                  <a:cubicBezTo>
                    <a:pt x="334" y="617"/>
                    <a:pt x="332" y="620"/>
                    <a:pt x="331" y="623"/>
                  </a:cubicBezTo>
                  <a:cubicBezTo>
                    <a:pt x="331" y="624"/>
                    <a:pt x="331" y="624"/>
                    <a:pt x="331" y="624"/>
                  </a:cubicBezTo>
                  <a:cubicBezTo>
                    <a:pt x="332" y="625"/>
                    <a:pt x="332" y="625"/>
                    <a:pt x="332" y="625"/>
                  </a:cubicBezTo>
                  <a:cubicBezTo>
                    <a:pt x="332" y="626"/>
                    <a:pt x="333" y="626"/>
                    <a:pt x="333" y="627"/>
                  </a:cubicBezTo>
                  <a:cubicBezTo>
                    <a:pt x="333" y="629"/>
                    <a:pt x="329" y="633"/>
                    <a:pt x="327" y="635"/>
                  </a:cubicBezTo>
                  <a:cubicBezTo>
                    <a:pt x="325" y="637"/>
                    <a:pt x="324" y="638"/>
                    <a:pt x="324" y="639"/>
                  </a:cubicBezTo>
                  <a:cubicBezTo>
                    <a:pt x="322" y="643"/>
                    <a:pt x="321" y="646"/>
                    <a:pt x="323" y="648"/>
                  </a:cubicBezTo>
                  <a:cubicBezTo>
                    <a:pt x="323" y="648"/>
                    <a:pt x="324" y="649"/>
                    <a:pt x="325" y="649"/>
                  </a:cubicBezTo>
                  <a:cubicBezTo>
                    <a:pt x="326" y="649"/>
                    <a:pt x="327" y="649"/>
                    <a:pt x="329" y="648"/>
                  </a:cubicBezTo>
                  <a:cubicBezTo>
                    <a:pt x="329" y="648"/>
                    <a:pt x="330" y="648"/>
                    <a:pt x="331" y="648"/>
                  </a:cubicBezTo>
                  <a:cubicBezTo>
                    <a:pt x="331" y="648"/>
                    <a:pt x="332" y="647"/>
                    <a:pt x="333" y="647"/>
                  </a:cubicBezTo>
                  <a:cubicBezTo>
                    <a:pt x="336" y="647"/>
                    <a:pt x="339" y="648"/>
                    <a:pt x="340" y="650"/>
                  </a:cubicBezTo>
                  <a:cubicBezTo>
                    <a:pt x="341" y="651"/>
                    <a:pt x="341" y="652"/>
                    <a:pt x="340" y="653"/>
                  </a:cubicBezTo>
                  <a:cubicBezTo>
                    <a:pt x="339" y="657"/>
                    <a:pt x="329" y="660"/>
                    <a:pt x="324" y="661"/>
                  </a:cubicBezTo>
                  <a:cubicBezTo>
                    <a:pt x="324" y="662"/>
                    <a:pt x="323" y="662"/>
                    <a:pt x="323" y="662"/>
                  </a:cubicBezTo>
                  <a:cubicBezTo>
                    <a:pt x="322" y="662"/>
                    <a:pt x="322" y="662"/>
                    <a:pt x="321" y="663"/>
                  </a:cubicBezTo>
                  <a:cubicBezTo>
                    <a:pt x="317" y="664"/>
                    <a:pt x="312" y="665"/>
                    <a:pt x="313" y="671"/>
                  </a:cubicBezTo>
                  <a:cubicBezTo>
                    <a:pt x="313" y="676"/>
                    <a:pt x="319" y="679"/>
                    <a:pt x="324" y="681"/>
                  </a:cubicBezTo>
                  <a:cubicBezTo>
                    <a:pt x="325" y="681"/>
                    <a:pt x="326" y="682"/>
                    <a:pt x="327" y="682"/>
                  </a:cubicBezTo>
                  <a:cubicBezTo>
                    <a:pt x="339" y="688"/>
                    <a:pt x="341" y="693"/>
                    <a:pt x="341" y="695"/>
                  </a:cubicBezTo>
                  <a:cubicBezTo>
                    <a:pt x="342" y="700"/>
                    <a:pt x="337" y="707"/>
                    <a:pt x="333" y="712"/>
                  </a:cubicBezTo>
                  <a:cubicBezTo>
                    <a:pt x="333" y="713"/>
                    <a:pt x="332" y="713"/>
                    <a:pt x="331" y="714"/>
                  </a:cubicBezTo>
                  <a:cubicBezTo>
                    <a:pt x="326" y="721"/>
                    <a:pt x="327" y="728"/>
                    <a:pt x="328" y="737"/>
                  </a:cubicBezTo>
                  <a:cubicBezTo>
                    <a:pt x="329" y="739"/>
                    <a:pt x="329" y="741"/>
                    <a:pt x="329" y="743"/>
                  </a:cubicBezTo>
                  <a:cubicBezTo>
                    <a:pt x="329" y="745"/>
                    <a:pt x="329" y="748"/>
                    <a:pt x="330" y="750"/>
                  </a:cubicBezTo>
                  <a:cubicBezTo>
                    <a:pt x="331" y="754"/>
                    <a:pt x="333" y="759"/>
                    <a:pt x="335" y="763"/>
                  </a:cubicBezTo>
                  <a:cubicBezTo>
                    <a:pt x="335" y="764"/>
                    <a:pt x="335" y="764"/>
                    <a:pt x="335" y="764"/>
                  </a:cubicBezTo>
                  <a:cubicBezTo>
                    <a:pt x="338" y="769"/>
                    <a:pt x="343" y="772"/>
                    <a:pt x="348" y="772"/>
                  </a:cubicBezTo>
                  <a:cubicBezTo>
                    <a:pt x="349" y="772"/>
                    <a:pt x="349" y="772"/>
                    <a:pt x="349" y="772"/>
                  </a:cubicBezTo>
                  <a:cubicBezTo>
                    <a:pt x="357" y="773"/>
                    <a:pt x="360" y="773"/>
                    <a:pt x="365" y="780"/>
                  </a:cubicBezTo>
                  <a:cubicBezTo>
                    <a:pt x="367" y="782"/>
                    <a:pt x="370" y="784"/>
                    <a:pt x="373" y="786"/>
                  </a:cubicBezTo>
                  <a:cubicBezTo>
                    <a:pt x="376" y="787"/>
                    <a:pt x="379" y="789"/>
                    <a:pt x="380" y="792"/>
                  </a:cubicBezTo>
                  <a:cubicBezTo>
                    <a:pt x="382" y="795"/>
                    <a:pt x="382" y="801"/>
                    <a:pt x="382" y="807"/>
                  </a:cubicBezTo>
                  <a:cubicBezTo>
                    <a:pt x="382" y="809"/>
                    <a:pt x="382" y="811"/>
                    <a:pt x="382" y="812"/>
                  </a:cubicBezTo>
                  <a:cubicBezTo>
                    <a:pt x="382" y="815"/>
                    <a:pt x="382" y="818"/>
                    <a:pt x="382" y="820"/>
                  </a:cubicBezTo>
                  <a:cubicBezTo>
                    <a:pt x="382" y="823"/>
                    <a:pt x="382" y="825"/>
                    <a:pt x="382" y="827"/>
                  </a:cubicBezTo>
                  <a:cubicBezTo>
                    <a:pt x="382" y="835"/>
                    <a:pt x="382" y="835"/>
                    <a:pt x="382" y="835"/>
                  </a:cubicBezTo>
                  <a:cubicBezTo>
                    <a:pt x="387" y="829"/>
                    <a:pt x="387" y="829"/>
                    <a:pt x="387" y="829"/>
                  </a:cubicBezTo>
                  <a:cubicBezTo>
                    <a:pt x="388" y="828"/>
                    <a:pt x="388" y="827"/>
                    <a:pt x="389" y="827"/>
                  </a:cubicBezTo>
                  <a:cubicBezTo>
                    <a:pt x="391" y="824"/>
                    <a:pt x="394" y="821"/>
                    <a:pt x="396" y="819"/>
                  </a:cubicBezTo>
                  <a:cubicBezTo>
                    <a:pt x="399" y="817"/>
                    <a:pt x="401" y="815"/>
                    <a:pt x="404" y="814"/>
                  </a:cubicBezTo>
                  <a:cubicBezTo>
                    <a:pt x="403" y="815"/>
                    <a:pt x="402" y="816"/>
                    <a:pt x="401" y="817"/>
                  </a:cubicBezTo>
                  <a:cubicBezTo>
                    <a:pt x="401" y="818"/>
                    <a:pt x="400" y="818"/>
                    <a:pt x="400" y="818"/>
                  </a:cubicBezTo>
                  <a:cubicBezTo>
                    <a:pt x="395" y="823"/>
                    <a:pt x="389" y="830"/>
                    <a:pt x="385" y="837"/>
                  </a:cubicBezTo>
                  <a:cubicBezTo>
                    <a:pt x="384" y="839"/>
                    <a:pt x="383" y="840"/>
                    <a:pt x="383" y="841"/>
                  </a:cubicBezTo>
                  <a:cubicBezTo>
                    <a:pt x="381" y="843"/>
                    <a:pt x="380" y="846"/>
                    <a:pt x="378" y="848"/>
                  </a:cubicBezTo>
                  <a:cubicBezTo>
                    <a:pt x="378" y="849"/>
                    <a:pt x="377" y="849"/>
                    <a:pt x="376" y="850"/>
                  </a:cubicBezTo>
                  <a:cubicBezTo>
                    <a:pt x="376" y="851"/>
                    <a:pt x="375" y="851"/>
                    <a:pt x="375" y="852"/>
                  </a:cubicBezTo>
                  <a:cubicBezTo>
                    <a:pt x="374" y="852"/>
                    <a:pt x="374" y="852"/>
                    <a:pt x="374" y="853"/>
                  </a:cubicBezTo>
                  <a:cubicBezTo>
                    <a:pt x="373" y="853"/>
                    <a:pt x="372" y="854"/>
                    <a:pt x="372" y="854"/>
                  </a:cubicBezTo>
                  <a:cubicBezTo>
                    <a:pt x="369" y="855"/>
                    <a:pt x="367" y="855"/>
                    <a:pt x="364" y="858"/>
                  </a:cubicBezTo>
                  <a:cubicBezTo>
                    <a:pt x="363" y="859"/>
                    <a:pt x="363" y="859"/>
                    <a:pt x="363" y="859"/>
                  </a:cubicBezTo>
                  <a:cubicBezTo>
                    <a:pt x="360" y="861"/>
                    <a:pt x="357" y="864"/>
                    <a:pt x="356" y="867"/>
                  </a:cubicBezTo>
                  <a:cubicBezTo>
                    <a:pt x="355" y="868"/>
                    <a:pt x="354" y="869"/>
                    <a:pt x="354" y="870"/>
                  </a:cubicBezTo>
                  <a:cubicBezTo>
                    <a:pt x="353" y="872"/>
                    <a:pt x="352" y="873"/>
                    <a:pt x="351" y="874"/>
                  </a:cubicBezTo>
                  <a:cubicBezTo>
                    <a:pt x="351" y="874"/>
                    <a:pt x="350" y="875"/>
                    <a:pt x="350" y="875"/>
                  </a:cubicBezTo>
                  <a:cubicBezTo>
                    <a:pt x="349" y="875"/>
                    <a:pt x="348" y="876"/>
                    <a:pt x="347" y="877"/>
                  </a:cubicBezTo>
                  <a:cubicBezTo>
                    <a:pt x="346" y="878"/>
                    <a:pt x="344" y="880"/>
                    <a:pt x="343" y="882"/>
                  </a:cubicBezTo>
                  <a:cubicBezTo>
                    <a:pt x="343" y="883"/>
                    <a:pt x="343" y="884"/>
                    <a:pt x="343" y="885"/>
                  </a:cubicBezTo>
                  <a:cubicBezTo>
                    <a:pt x="342" y="886"/>
                    <a:pt x="342" y="887"/>
                    <a:pt x="342" y="887"/>
                  </a:cubicBezTo>
                  <a:cubicBezTo>
                    <a:pt x="342" y="888"/>
                    <a:pt x="342" y="888"/>
                    <a:pt x="341" y="889"/>
                  </a:cubicBezTo>
                  <a:cubicBezTo>
                    <a:pt x="340" y="890"/>
                    <a:pt x="339" y="892"/>
                    <a:pt x="339" y="894"/>
                  </a:cubicBezTo>
                  <a:cubicBezTo>
                    <a:pt x="339" y="896"/>
                    <a:pt x="339" y="897"/>
                    <a:pt x="339" y="899"/>
                  </a:cubicBezTo>
                  <a:cubicBezTo>
                    <a:pt x="339" y="900"/>
                    <a:pt x="340" y="901"/>
                    <a:pt x="340" y="901"/>
                  </a:cubicBezTo>
                  <a:cubicBezTo>
                    <a:pt x="340" y="904"/>
                    <a:pt x="340" y="906"/>
                    <a:pt x="341" y="908"/>
                  </a:cubicBezTo>
                  <a:cubicBezTo>
                    <a:pt x="342" y="912"/>
                    <a:pt x="341" y="913"/>
                    <a:pt x="341" y="914"/>
                  </a:cubicBezTo>
                  <a:cubicBezTo>
                    <a:pt x="341" y="914"/>
                    <a:pt x="340" y="914"/>
                    <a:pt x="339" y="914"/>
                  </a:cubicBezTo>
                  <a:cubicBezTo>
                    <a:pt x="338" y="914"/>
                    <a:pt x="336" y="914"/>
                    <a:pt x="335" y="914"/>
                  </a:cubicBezTo>
                  <a:cubicBezTo>
                    <a:pt x="335" y="914"/>
                    <a:pt x="334" y="913"/>
                    <a:pt x="334" y="913"/>
                  </a:cubicBezTo>
                  <a:cubicBezTo>
                    <a:pt x="333" y="913"/>
                    <a:pt x="332" y="913"/>
                    <a:pt x="331" y="912"/>
                  </a:cubicBezTo>
                  <a:cubicBezTo>
                    <a:pt x="330" y="912"/>
                    <a:pt x="330" y="912"/>
                    <a:pt x="329" y="912"/>
                  </a:cubicBezTo>
                  <a:cubicBezTo>
                    <a:pt x="329" y="912"/>
                    <a:pt x="328" y="912"/>
                    <a:pt x="327" y="912"/>
                  </a:cubicBezTo>
                  <a:cubicBezTo>
                    <a:pt x="327" y="912"/>
                    <a:pt x="326" y="912"/>
                    <a:pt x="326" y="912"/>
                  </a:cubicBezTo>
                  <a:cubicBezTo>
                    <a:pt x="325" y="912"/>
                    <a:pt x="325" y="912"/>
                    <a:pt x="325" y="912"/>
                  </a:cubicBezTo>
                  <a:cubicBezTo>
                    <a:pt x="321" y="912"/>
                    <a:pt x="318" y="913"/>
                    <a:pt x="315" y="915"/>
                  </a:cubicBezTo>
                  <a:cubicBezTo>
                    <a:pt x="312" y="917"/>
                    <a:pt x="310" y="918"/>
                    <a:pt x="307" y="919"/>
                  </a:cubicBezTo>
                  <a:cubicBezTo>
                    <a:pt x="306" y="919"/>
                    <a:pt x="305" y="919"/>
                    <a:pt x="305" y="919"/>
                  </a:cubicBezTo>
                  <a:cubicBezTo>
                    <a:pt x="304" y="919"/>
                    <a:pt x="303" y="919"/>
                    <a:pt x="302" y="918"/>
                  </a:cubicBezTo>
                  <a:cubicBezTo>
                    <a:pt x="301" y="918"/>
                    <a:pt x="301" y="918"/>
                    <a:pt x="300" y="918"/>
                  </a:cubicBezTo>
                  <a:cubicBezTo>
                    <a:pt x="299" y="918"/>
                    <a:pt x="298" y="918"/>
                    <a:pt x="298" y="918"/>
                  </a:cubicBezTo>
                  <a:cubicBezTo>
                    <a:pt x="297" y="918"/>
                    <a:pt x="297" y="917"/>
                    <a:pt x="296" y="917"/>
                  </a:cubicBezTo>
                  <a:cubicBezTo>
                    <a:pt x="295" y="916"/>
                    <a:pt x="295" y="916"/>
                    <a:pt x="294" y="916"/>
                  </a:cubicBezTo>
                  <a:cubicBezTo>
                    <a:pt x="293" y="915"/>
                    <a:pt x="292" y="914"/>
                    <a:pt x="291" y="914"/>
                  </a:cubicBezTo>
                  <a:cubicBezTo>
                    <a:pt x="290" y="913"/>
                    <a:pt x="289" y="912"/>
                    <a:pt x="288" y="912"/>
                  </a:cubicBezTo>
                  <a:cubicBezTo>
                    <a:pt x="284" y="910"/>
                    <a:pt x="280" y="908"/>
                    <a:pt x="276" y="908"/>
                  </a:cubicBezTo>
                  <a:cubicBezTo>
                    <a:pt x="274" y="908"/>
                    <a:pt x="272" y="908"/>
                    <a:pt x="270" y="908"/>
                  </a:cubicBezTo>
                  <a:cubicBezTo>
                    <a:pt x="268" y="908"/>
                    <a:pt x="266" y="908"/>
                    <a:pt x="264" y="908"/>
                  </a:cubicBezTo>
                  <a:cubicBezTo>
                    <a:pt x="263" y="908"/>
                    <a:pt x="262" y="908"/>
                    <a:pt x="261" y="908"/>
                  </a:cubicBezTo>
                  <a:cubicBezTo>
                    <a:pt x="258" y="908"/>
                    <a:pt x="256" y="908"/>
                    <a:pt x="253" y="907"/>
                  </a:cubicBezTo>
                  <a:cubicBezTo>
                    <a:pt x="251" y="906"/>
                    <a:pt x="249" y="906"/>
                    <a:pt x="246" y="906"/>
                  </a:cubicBezTo>
                  <a:cubicBezTo>
                    <a:pt x="244" y="906"/>
                    <a:pt x="242" y="906"/>
                    <a:pt x="240" y="907"/>
                  </a:cubicBezTo>
                  <a:cubicBezTo>
                    <a:pt x="240" y="907"/>
                    <a:pt x="239" y="907"/>
                    <a:pt x="238" y="907"/>
                  </a:cubicBezTo>
                  <a:cubicBezTo>
                    <a:pt x="237" y="908"/>
                    <a:pt x="236" y="908"/>
                    <a:pt x="236" y="908"/>
                  </a:cubicBezTo>
                  <a:cubicBezTo>
                    <a:pt x="235" y="908"/>
                    <a:pt x="235" y="908"/>
                    <a:pt x="235" y="908"/>
                  </a:cubicBezTo>
                  <a:cubicBezTo>
                    <a:pt x="233" y="908"/>
                    <a:pt x="233" y="908"/>
                    <a:pt x="233" y="908"/>
                  </a:cubicBezTo>
                  <a:cubicBezTo>
                    <a:pt x="231" y="908"/>
                    <a:pt x="230" y="908"/>
                    <a:pt x="228" y="909"/>
                  </a:cubicBezTo>
                  <a:cubicBezTo>
                    <a:pt x="227" y="909"/>
                    <a:pt x="226" y="910"/>
                    <a:pt x="225" y="910"/>
                  </a:cubicBezTo>
                  <a:cubicBezTo>
                    <a:pt x="225" y="911"/>
                    <a:pt x="224" y="911"/>
                    <a:pt x="224" y="911"/>
                  </a:cubicBezTo>
                  <a:cubicBezTo>
                    <a:pt x="223" y="912"/>
                    <a:pt x="222" y="912"/>
                    <a:pt x="221" y="912"/>
                  </a:cubicBezTo>
                  <a:cubicBezTo>
                    <a:pt x="220" y="912"/>
                    <a:pt x="220" y="912"/>
                    <a:pt x="220" y="912"/>
                  </a:cubicBezTo>
                  <a:cubicBezTo>
                    <a:pt x="219" y="912"/>
                    <a:pt x="218" y="912"/>
                    <a:pt x="216" y="912"/>
                  </a:cubicBezTo>
                  <a:cubicBezTo>
                    <a:pt x="215" y="912"/>
                    <a:pt x="213" y="911"/>
                    <a:pt x="211" y="911"/>
                  </a:cubicBezTo>
                  <a:cubicBezTo>
                    <a:pt x="211" y="911"/>
                    <a:pt x="210" y="911"/>
                    <a:pt x="209" y="912"/>
                  </a:cubicBezTo>
                  <a:cubicBezTo>
                    <a:pt x="206" y="912"/>
                    <a:pt x="204" y="912"/>
                    <a:pt x="202" y="913"/>
                  </a:cubicBezTo>
                  <a:cubicBezTo>
                    <a:pt x="200" y="913"/>
                    <a:pt x="199" y="914"/>
                    <a:pt x="197" y="914"/>
                  </a:cubicBezTo>
                  <a:cubicBezTo>
                    <a:pt x="192" y="915"/>
                    <a:pt x="191" y="918"/>
                    <a:pt x="191" y="920"/>
                  </a:cubicBezTo>
                  <a:cubicBezTo>
                    <a:pt x="191" y="921"/>
                    <a:pt x="191" y="922"/>
                    <a:pt x="191" y="923"/>
                  </a:cubicBezTo>
                  <a:cubicBezTo>
                    <a:pt x="190" y="923"/>
                    <a:pt x="190" y="924"/>
                    <a:pt x="190" y="924"/>
                  </a:cubicBezTo>
                  <a:cubicBezTo>
                    <a:pt x="188" y="926"/>
                    <a:pt x="186" y="928"/>
                    <a:pt x="189" y="933"/>
                  </a:cubicBezTo>
                  <a:cubicBezTo>
                    <a:pt x="191" y="935"/>
                    <a:pt x="192" y="936"/>
                    <a:pt x="191" y="939"/>
                  </a:cubicBezTo>
                  <a:cubicBezTo>
                    <a:pt x="191" y="941"/>
                    <a:pt x="190" y="942"/>
                    <a:pt x="189" y="944"/>
                  </a:cubicBezTo>
                  <a:cubicBezTo>
                    <a:pt x="188" y="944"/>
                    <a:pt x="187" y="945"/>
                    <a:pt x="187" y="946"/>
                  </a:cubicBezTo>
                  <a:cubicBezTo>
                    <a:pt x="186" y="948"/>
                    <a:pt x="183" y="952"/>
                    <a:pt x="180" y="954"/>
                  </a:cubicBezTo>
                  <a:cubicBezTo>
                    <a:pt x="179" y="955"/>
                    <a:pt x="178" y="955"/>
                    <a:pt x="177" y="955"/>
                  </a:cubicBezTo>
                  <a:cubicBezTo>
                    <a:pt x="176" y="955"/>
                    <a:pt x="175" y="955"/>
                    <a:pt x="174" y="955"/>
                  </a:cubicBezTo>
                  <a:cubicBezTo>
                    <a:pt x="173" y="955"/>
                    <a:pt x="172" y="954"/>
                    <a:pt x="171" y="954"/>
                  </a:cubicBezTo>
                  <a:cubicBezTo>
                    <a:pt x="170" y="955"/>
                    <a:pt x="170" y="955"/>
                    <a:pt x="170" y="955"/>
                  </a:cubicBezTo>
                  <a:cubicBezTo>
                    <a:pt x="168" y="955"/>
                    <a:pt x="167" y="954"/>
                    <a:pt x="165" y="954"/>
                  </a:cubicBezTo>
                  <a:cubicBezTo>
                    <a:pt x="163" y="953"/>
                    <a:pt x="161" y="952"/>
                    <a:pt x="159" y="952"/>
                  </a:cubicBezTo>
                  <a:cubicBezTo>
                    <a:pt x="153" y="952"/>
                    <a:pt x="152" y="957"/>
                    <a:pt x="151" y="960"/>
                  </a:cubicBezTo>
                  <a:cubicBezTo>
                    <a:pt x="151" y="961"/>
                    <a:pt x="151" y="961"/>
                    <a:pt x="151" y="962"/>
                  </a:cubicBezTo>
                  <a:cubicBezTo>
                    <a:pt x="150" y="964"/>
                    <a:pt x="150" y="966"/>
                    <a:pt x="150" y="968"/>
                  </a:cubicBezTo>
                  <a:cubicBezTo>
                    <a:pt x="150" y="969"/>
                    <a:pt x="150" y="971"/>
                    <a:pt x="149" y="972"/>
                  </a:cubicBezTo>
                  <a:cubicBezTo>
                    <a:pt x="149" y="974"/>
                    <a:pt x="149" y="974"/>
                    <a:pt x="149" y="974"/>
                  </a:cubicBezTo>
                  <a:cubicBezTo>
                    <a:pt x="149" y="977"/>
                    <a:pt x="148" y="979"/>
                    <a:pt x="149" y="983"/>
                  </a:cubicBezTo>
                  <a:cubicBezTo>
                    <a:pt x="150" y="985"/>
                    <a:pt x="150" y="987"/>
                    <a:pt x="150" y="989"/>
                  </a:cubicBezTo>
                  <a:cubicBezTo>
                    <a:pt x="150" y="990"/>
                    <a:pt x="150" y="991"/>
                    <a:pt x="150" y="992"/>
                  </a:cubicBezTo>
                  <a:cubicBezTo>
                    <a:pt x="150" y="993"/>
                    <a:pt x="150" y="993"/>
                    <a:pt x="150" y="993"/>
                  </a:cubicBezTo>
                  <a:cubicBezTo>
                    <a:pt x="151" y="997"/>
                    <a:pt x="151" y="997"/>
                    <a:pt x="149" y="999"/>
                  </a:cubicBezTo>
                  <a:cubicBezTo>
                    <a:pt x="148" y="999"/>
                    <a:pt x="148" y="999"/>
                    <a:pt x="148" y="999"/>
                  </a:cubicBezTo>
                  <a:cubicBezTo>
                    <a:pt x="146" y="1001"/>
                    <a:pt x="143" y="1003"/>
                    <a:pt x="140" y="1006"/>
                  </a:cubicBezTo>
                  <a:cubicBezTo>
                    <a:pt x="139" y="1007"/>
                    <a:pt x="138" y="1009"/>
                    <a:pt x="138" y="1010"/>
                  </a:cubicBezTo>
                  <a:cubicBezTo>
                    <a:pt x="137" y="1012"/>
                    <a:pt x="137" y="1013"/>
                    <a:pt x="135" y="1014"/>
                  </a:cubicBezTo>
                  <a:cubicBezTo>
                    <a:pt x="134" y="1014"/>
                    <a:pt x="133" y="1015"/>
                    <a:pt x="132" y="1016"/>
                  </a:cubicBezTo>
                  <a:cubicBezTo>
                    <a:pt x="131" y="1017"/>
                    <a:pt x="131" y="1017"/>
                    <a:pt x="131" y="1017"/>
                  </a:cubicBezTo>
                  <a:cubicBezTo>
                    <a:pt x="130" y="1018"/>
                    <a:pt x="130" y="1018"/>
                    <a:pt x="129" y="1018"/>
                  </a:cubicBezTo>
                  <a:cubicBezTo>
                    <a:pt x="128" y="1019"/>
                    <a:pt x="126" y="1019"/>
                    <a:pt x="125" y="1021"/>
                  </a:cubicBezTo>
                  <a:cubicBezTo>
                    <a:pt x="123" y="1023"/>
                    <a:pt x="123" y="1026"/>
                    <a:pt x="124" y="1028"/>
                  </a:cubicBezTo>
                  <a:cubicBezTo>
                    <a:pt x="124" y="1031"/>
                    <a:pt x="124" y="1033"/>
                    <a:pt x="123" y="1033"/>
                  </a:cubicBezTo>
                  <a:cubicBezTo>
                    <a:pt x="121" y="1035"/>
                    <a:pt x="118" y="1035"/>
                    <a:pt x="116" y="1035"/>
                  </a:cubicBezTo>
                  <a:cubicBezTo>
                    <a:pt x="115" y="1035"/>
                    <a:pt x="115" y="1036"/>
                    <a:pt x="114" y="1036"/>
                  </a:cubicBezTo>
                  <a:cubicBezTo>
                    <a:pt x="113" y="1036"/>
                    <a:pt x="112" y="1036"/>
                    <a:pt x="111" y="1036"/>
                  </a:cubicBezTo>
                  <a:cubicBezTo>
                    <a:pt x="111" y="1036"/>
                    <a:pt x="110" y="1036"/>
                    <a:pt x="110" y="1036"/>
                  </a:cubicBezTo>
                  <a:cubicBezTo>
                    <a:pt x="108" y="1036"/>
                    <a:pt x="106" y="1036"/>
                    <a:pt x="104" y="1039"/>
                  </a:cubicBezTo>
                  <a:cubicBezTo>
                    <a:pt x="103" y="1041"/>
                    <a:pt x="103" y="1043"/>
                    <a:pt x="103" y="1045"/>
                  </a:cubicBezTo>
                  <a:cubicBezTo>
                    <a:pt x="103" y="1045"/>
                    <a:pt x="103" y="1045"/>
                    <a:pt x="102" y="1045"/>
                  </a:cubicBezTo>
                  <a:cubicBezTo>
                    <a:pt x="102" y="1045"/>
                    <a:pt x="102" y="1045"/>
                    <a:pt x="101" y="1045"/>
                  </a:cubicBezTo>
                  <a:cubicBezTo>
                    <a:pt x="101" y="1045"/>
                    <a:pt x="100" y="1045"/>
                    <a:pt x="99" y="1045"/>
                  </a:cubicBezTo>
                  <a:cubicBezTo>
                    <a:pt x="99" y="1045"/>
                    <a:pt x="98" y="1044"/>
                    <a:pt x="97" y="1044"/>
                  </a:cubicBezTo>
                  <a:cubicBezTo>
                    <a:pt x="93" y="1044"/>
                    <a:pt x="92" y="1046"/>
                    <a:pt x="91" y="1048"/>
                  </a:cubicBezTo>
                  <a:cubicBezTo>
                    <a:pt x="90" y="1050"/>
                    <a:pt x="90" y="1052"/>
                    <a:pt x="91" y="1054"/>
                  </a:cubicBezTo>
                  <a:cubicBezTo>
                    <a:pt x="91" y="1055"/>
                    <a:pt x="91" y="1056"/>
                    <a:pt x="91" y="1056"/>
                  </a:cubicBezTo>
                  <a:cubicBezTo>
                    <a:pt x="90" y="1058"/>
                    <a:pt x="90" y="1059"/>
                    <a:pt x="90" y="1060"/>
                  </a:cubicBezTo>
                  <a:cubicBezTo>
                    <a:pt x="90" y="1062"/>
                    <a:pt x="90" y="1063"/>
                    <a:pt x="89" y="1065"/>
                  </a:cubicBezTo>
                  <a:cubicBezTo>
                    <a:pt x="88" y="1067"/>
                    <a:pt x="87" y="1070"/>
                    <a:pt x="86" y="1071"/>
                  </a:cubicBezTo>
                  <a:cubicBezTo>
                    <a:pt x="85" y="1072"/>
                    <a:pt x="85" y="1072"/>
                    <a:pt x="83" y="1072"/>
                  </a:cubicBezTo>
                  <a:cubicBezTo>
                    <a:pt x="83" y="1075"/>
                    <a:pt x="83" y="1075"/>
                    <a:pt x="83" y="1075"/>
                  </a:cubicBezTo>
                  <a:cubicBezTo>
                    <a:pt x="83" y="1072"/>
                    <a:pt x="83" y="1072"/>
                    <a:pt x="83" y="1072"/>
                  </a:cubicBezTo>
                  <a:cubicBezTo>
                    <a:pt x="82" y="1072"/>
                    <a:pt x="80" y="1072"/>
                    <a:pt x="78" y="1073"/>
                  </a:cubicBezTo>
                  <a:cubicBezTo>
                    <a:pt x="74" y="1075"/>
                    <a:pt x="74" y="1079"/>
                    <a:pt x="74" y="1082"/>
                  </a:cubicBezTo>
                  <a:cubicBezTo>
                    <a:pt x="74" y="1084"/>
                    <a:pt x="73" y="1086"/>
                    <a:pt x="73" y="1087"/>
                  </a:cubicBezTo>
                  <a:cubicBezTo>
                    <a:pt x="72" y="1088"/>
                    <a:pt x="70" y="1089"/>
                    <a:pt x="68" y="1091"/>
                  </a:cubicBezTo>
                  <a:cubicBezTo>
                    <a:pt x="67" y="1091"/>
                    <a:pt x="66" y="1092"/>
                    <a:pt x="65" y="1092"/>
                  </a:cubicBezTo>
                  <a:cubicBezTo>
                    <a:pt x="63" y="1094"/>
                    <a:pt x="61" y="1096"/>
                    <a:pt x="60" y="1098"/>
                  </a:cubicBezTo>
                  <a:cubicBezTo>
                    <a:pt x="59" y="1099"/>
                    <a:pt x="59" y="1099"/>
                    <a:pt x="58" y="1100"/>
                  </a:cubicBezTo>
                  <a:cubicBezTo>
                    <a:pt x="56" y="1103"/>
                    <a:pt x="53" y="1105"/>
                    <a:pt x="51" y="1107"/>
                  </a:cubicBezTo>
                  <a:cubicBezTo>
                    <a:pt x="50" y="1107"/>
                    <a:pt x="49" y="1108"/>
                    <a:pt x="47" y="1108"/>
                  </a:cubicBezTo>
                  <a:cubicBezTo>
                    <a:pt x="46" y="1108"/>
                    <a:pt x="44" y="1108"/>
                    <a:pt x="42" y="1109"/>
                  </a:cubicBezTo>
                  <a:cubicBezTo>
                    <a:pt x="41" y="1109"/>
                    <a:pt x="41" y="1110"/>
                    <a:pt x="40" y="1110"/>
                  </a:cubicBezTo>
                  <a:cubicBezTo>
                    <a:pt x="40" y="1111"/>
                    <a:pt x="39" y="1111"/>
                    <a:pt x="39" y="1111"/>
                  </a:cubicBezTo>
                  <a:cubicBezTo>
                    <a:pt x="38" y="1111"/>
                    <a:pt x="37" y="1111"/>
                    <a:pt x="36" y="1110"/>
                  </a:cubicBezTo>
                  <a:cubicBezTo>
                    <a:pt x="36" y="1110"/>
                    <a:pt x="35" y="1110"/>
                    <a:pt x="34" y="1110"/>
                  </a:cubicBezTo>
                  <a:cubicBezTo>
                    <a:pt x="33" y="1109"/>
                    <a:pt x="32" y="1109"/>
                    <a:pt x="30" y="1109"/>
                  </a:cubicBezTo>
                  <a:cubicBezTo>
                    <a:pt x="28" y="1109"/>
                    <a:pt x="27" y="1110"/>
                    <a:pt x="25" y="1111"/>
                  </a:cubicBezTo>
                  <a:cubicBezTo>
                    <a:pt x="24" y="1111"/>
                    <a:pt x="22" y="1112"/>
                    <a:pt x="21" y="1113"/>
                  </a:cubicBezTo>
                  <a:cubicBezTo>
                    <a:pt x="19" y="1114"/>
                    <a:pt x="18" y="1115"/>
                    <a:pt x="16" y="1116"/>
                  </a:cubicBezTo>
                  <a:cubicBezTo>
                    <a:pt x="12" y="1118"/>
                    <a:pt x="7" y="1120"/>
                    <a:pt x="5" y="1126"/>
                  </a:cubicBezTo>
                  <a:cubicBezTo>
                    <a:pt x="4" y="1127"/>
                    <a:pt x="4" y="1129"/>
                    <a:pt x="4" y="1130"/>
                  </a:cubicBezTo>
                  <a:cubicBezTo>
                    <a:pt x="4" y="1131"/>
                    <a:pt x="4" y="1132"/>
                    <a:pt x="4" y="1133"/>
                  </a:cubicBezTo>
                  <a:cubicBezTo>
                    <a:pt x="4" y="1133"/>
                    <a:pt x="3" y="1134"/>
                    <a:pt x="3" y="1134"/>
                  </a:cubicBezTo>
                  <a:cubicBezTo>
                    <a:pt x="3" y="1134"/>
                    <a:pt x="2" y="1135"/>
                    <a:pt x="2" y="1136"/>
                  </a:cubicBezTo>
                  <a:cubicBezTo>
                    <a:pt x="0" y="1138"/>
                    <a:pt x="1" y="1141"/>
                    <a:pt x="2" y="1143"/>
                  </a:cubicBezTo>
                  <a:cubicBezTo>
                    <a:pt x="4" y="1147"/>
                    <a:pt x="10" y="1148"/>
                    <a:pt x="12" y="1148"/>
                  </a:cubicBezTo>
                  <a:cubicBezTo>
                    <a:pt x="13" y="1148"/>
                    <a:pt x="15" y="1148"/>
                    <a:pt x="16" y="1148"/>
                  </a:cubicBezTo>
                  <a:cubicBezTo>
                    <a:pt x="20" y="1148"/>
                    <a:pt x="22" y="1147"/>
                    <a:pt x="25" y="1146"/>
                  </a:cubicBezTo>
                  <a:cubicBezTo>
                    <a:pt x="29" y="1144"/>
                    <a:pt x="30" y="1139"/>
                    <a:pt x="31" y="1136"/>
                  </a:cubicBezTo>
                  <a:cubicBezTo>
                    <a:pt x="31" y="1135"/>
                    <a:pt x="31" y="1135"/>
                    <a:pt x="31" y="1135"/>
                  </a:cubicBezTo>
                  <a:cubicBezTo>
                    <a:pt x="32" y="1132"/>
                    <a:pt x="32" y="1131"/>
                    <a:pt x="33" y="1131"/>
                  </a:cubicBezTo>
                  <a:cubicBezTo>
                    <a:pt x="33" y="1131"/>
                    <a:pt x="33" y="1131"/>
                    <a:pt x="33" y="1131"/>
                  </a:cubicBezTo>
                  <a:cubicBezTo>
                    <a:pt x="34" y="1131"/>
                    <a:pt x="36" y="1131"/>
                    <a:pt x="37" y="1132"/>
                  </a:cubicBezTo>
                  <a:cubicBezTo>
                    <a:pt x="38" y="1132"/>
                    <a:pt x="38" y="1133"/>
                    <a:pt x="38" y="1133"/>
                  </a:cubicBezTo>
                  <a:cubicBezTo>
                    <a:pt x="39" y="1133"/>
                    <a:pt x="39" y="1134"/>
                    <a:pt x="40" y="1134"/>
                  </a:cubicBezTo>
                  <a:cubicBezTo>
                    <a:pt x="42" y="1136"/>
                    <a:pt x="45" y="1136"/>
                    <a:pt x="47" y="1136"/>
                  </a:cubicBezTo>
                  <a:cubicBezTo>
                    <a:pt x="48" y="1136"/>
                    <a:pt x="48" y="1136"/>
                    <a:pt x="49" y="1136"/>
                  </a:cubicBezTo>
                  <a:cubicBezTo>
                    <a:pt x="49" y="1136"/>
                    <a:pt x="50" y="1136"/>
                    <a:pt x="51" y="1136"/>
                  </a:cubicBezTo>
                  <a:cubicBezTo>
                    <a:pt x="51" y="1136"/>
                    <a:pt x="51" y="1136"/>
                    <a:pt x="51" y="1136"/>
                  </a:cubicBezTo>
                  <a:cubicBezTo>
                    <a:pt x="54" y="1136"/>
                    <a:pt x="57" y="1138"/>
                    <a:pt x="58" y="1140"/>
                  </a:cubicBezTo>
                  <a:cubicBezTo>
                    <a:pt x="59" y="1141"/>
                    <a:pt x="59" y="1142"/>
                    <a:pt x="59" y="1143"/>
                  </a:cubicBezTo>
                  <a:cubicBezTo>
                    <a:pt x="59" y="1144"/>
                    <a:pt x="59" y="1144"/>
                    <a:pt x="59" y="1144"/>
                  </a:cubicBezTo>
                  <a:cubicBezTo>
                    <a:pt x="59" y="1145"/>
                    <a:pt x="60" y="1146"/>
                    <a:pt x="60" y="1147"/>
                  </a:cubicBezTo>
                  <a:cubicBezTo>
                    <a:pt x="60" y="1148"/>
                    <a:pt x="61" y="1149"/>
                    <a:pt x="61" y="1149"/>
                  </a:cubicBezTo>
                  <a:cubicBezTo>
                    <a:pt x="61" y="1153"/>
                    <a:pt x="62" y="1155"/>
                    <a:pt x="64" y="1159"/>
                  </a:cubicBezTo>
                  <a:cubicBezTo>
                    <a:pt x="64" y="1159"/>
                    <a:pt x="64" y="1159"/>
                    <a:pt x="64" y="1159"/>
                  </a:cubicBezTo>
                  <a:cubicBezTo>
                    <a:pt x="65" y="1161"/>
                    <a:pt x="67" y="1163"/>
                    <a:pt x="70" y="1163"/>
                  </a:cubicBezTo>
                  <a:cubicBezTo>
                    <a:pt x="70" y="1163"/>
                    <a:pt x="71" y="1163"/>
                    <a:pt x="71" y="1163"/>
                  </a:cubicBezTo>
                  <a:cubicBezTo>
                    <a:pt x="76" y="1162"/>
                    <a:pt x="77" y="1159"/>
                    <a:pt x="77" y="1157"/>
                  </a:cubicBezTo>
                  <a:cubicBezTo>
                    <a:pt x="78" y="1156"/>
                    <a:pt x="78" y="1155"/>
                    <a:pt x="79" y="1155"/>
                  </a:cubicBezTo>
                  <a:cubicBezTo>
                    <a:pt x="79" y="1154"/>
                    <a:pt x="80" y="1154"/>
                    <a:pt x="81" y="1154"/>
                  </a:cubicBezTo>
                  <a:cubicBezTo>
                    <a:pt x="82" y="1154"/>
                    <a:pt x="84" y="1153"/>
                    <a:pt x="86" y="1153"/>
                  </a:cubicBezTo>
                  <a:cubicBezTo>
                    <a:pt x="88" y="1151"/>
                    <a:pt x="88" y="1149"/>
                    <a:pt x="88" y="1148"/>
                  </a:cubicBezTo>
                  <a:cubicBezTo>
                    <a:pt x="88" y="1148"/>
                    <a:pt x="88" y="1148"/>
                    <a:pt x="88" y="1148"/>
                  </a:cubicBezTo>
                  <a:cubicBezTo>
                    <a:pt x="88" y="1148"/>
                    <a:pt x="89" y="1148"/>
                    <a:pt x="89" y="1148"/>
                  </a:cubicBezTo>
                  <a:cubicBezTo>
                    <a:pt x="90" y="1147"/>
                    <a:pt x="92" y="1146"/>
                    <a:pt x="92" y="1143"/>
                  </a:cubicBezTo>
                  <a:cubicBezTo>
                    <a:pt x="93" y="1140"/>
                    <a:pt x="91" y="1137"/>
                    <a:pt x="89" y="1135"/>
                  </a:cubicBezTo>
                  <a:cubicBezTo>
                    <a:pt x="88" y="1134"/>
                    <a:pt x="87" y="1134"/>
                    <a:pt x="87" y="1134"/>
                  </a:cubicBezTo>
                  <a:cubicBezTo>
                    <a:pt x="86" y="1134"/>
                    <a:pt x="86" y="1134"/>
                    <a:pt x="86" y="1133"/>
                  </a:cubicBezTo>
                  <a:cubicBezTo>
                    <a:pt x="86" y="1133"/>
                    <a:pt x="86" y="1132"/>
                    <a:pt x="87" y="1131"/>
                  </a:cubicBezTo>
                  <a:cubicBezTo>
                    <a:pt x="89" y="1130"/>
                    <a:pt x="91" y="1128"/>
                    <a:pt x="91" y="1124"/>
                  </a:cubicBezTo>
                  <a:cubicBezTo>
                    <a:pt x="91" y="1124"/>
                    <a:pt x="91" y="1123"/>
                    <a:pt x="91" y="1123"/>
                  </a:cubicBezTo>
                  <a:cubicBezTo>
                    <a:pt x="93" y="1125"/>
                    <a:pt x="95" y="1126"/>
                    <a:pt x="96" y="1126"/>
                  </a:cubicBezTo>
                  <a:cubicBezTo>
                    <a:pt x="97" y="1126"/>
                    <a:pt x="97" y="1126"/>
                    <a:pt x="98" y="1126"/>
                  </a:cubicBezTo>
                  <a:cubicBezTo>
                    <a:pt x="101" y="1126"/>
                    <a:pt x="102" y="1124"/>
                    <a:pt x="103" y="1122"/>
                  </a:cubicBezTo>
                  <a:cubicBezTo>
                    <a:pt x="103" y="1122"/>
                    <a:pt x="103" y="1122"/>
                    <a:pt x="103" y="1122"/>
                  </a:cubicBezTo>
                  <a:cubicBezTo>
                    <a:pt x="104" y="1120"/>
                    <a:pt x="105" y="1119"/>
                    <a:pt x="106" y="1118"/>
                  </a:cubicBezTo>
                  <a:cubicBezTo>
                    <a:pt x="107" y="1117"/>
                    <a:pt x="108" y="1116"/>
                    <a:pt x="109" y="1116"/>
                  </a:cubicBezTo>
                  <a:cubicBezTo>
                    <a:pt x="110" y="1115"/>
                    <a:pt x="110" y="1115"/>
                    <a:pt x="110" y="1115"/>
                  </a:cubicBezTo>
                  <a:cubicBezTo>
                    <a:pt x="112" y="1115"/>
                    <a:pt x="113" y="1114"/>
                    <a:pt x="114" y="1112"/>
                  </a:cubicBezTo>
                  <a:cubicBezTo>
                    <a:pt x="115" y="1112"/>
                    <a:pt x="115" y="1111"/>
                    <a:pt x="115" y="1111"/>
                  </a:cubicBezTo>
                  <a:cubicBezTo>
                    <a:pt x="115" y="1111"/>
                    <a:pt x="115" y="1112"/>
                    <a:pt x="116" y="1112"/>
                  </a:cubicBezTo>
                  <a:cubicBezTo>
                    <a:pt x="117" y="1113"/>
                    <a:pt x="118" y="1114"/>
                    <a:pt x="120" y="1114"/>
                  </a:cubicBezTo>
                  <a:cubicBezTo>
                    <a:pt x="122" y="1114"/>
                    <a:pt x="123" y="1112"/>
                    <a:pt x="125" y="1111"/>
                  </a:cubicBezTo>
                  <a:cubicBezTo>
                    <a:pt x="127" y="1108"/>
                    <a:pt x="127" y="1106"/>
                    <a:pt x="127" y="1103"/>
                  </a:cubicBezTo>
                  <a:cubicBezTo>
                    <a:pt x="127" y="1102"/>
                    <a:pt x="127" y="1102"/>
                    <a:pt x="127" y="1102"/>
                  </a:cubicBezTo>
                  <a:cubicBezTo>
                    <a:pt x="127" y="1101"/>
                    <a:pt x="127" y="1100"/>
                    <a:pt x="128" y="1099"/>
                  </a:cubicBezTo>
                  <a:cubicBezTo>
                    <a:pt x="128" y="1098"/>
                    <a:pt x="129" y="1096"/>
                    <a:pt x="129" y="1094"/>
                  </a:cubicBezTo>
                  <a:cubicBezTo>
                    <a:pt x="129" y="1094"/>
                    <a:pt x="129" y="1093"/>
                    <a:pt x="129" y="1093"/>
                  </a:cubicBezTo>
                  <a:cubicBezTo>
                    <a:pt x="129" y="1091"/>
                    <a:pt x="129" y="1091"/>
                    <a:pt x="129" y="1091"/>
                  </a:cubicBezTo>
                  <a:cubicBezTo>
                    <a:pt x="130" y="1090"/>
                    <a:pt x="130" y="1090"/>
                    <a:pt x="131" y="1090"/>
                  </a:cubicBezTo>
                  <a:cubicBezTo>
                    <a:pt x="133" y="1090"/>
                    <a:pt x="135" y="1091"/>
                    <a:pt x="136" y="1091"/>
                  </a:cubicBezTo>
                  <a:cubicBezTo>
                    <a:pt x="136" y="1092"/>
                    <a:pt x="136" y="1092"/>
                    <a:pt x="136" y="1092"/>
                  </a:cubicBezTo>
                  <a:cubicBezTo>
                    <a:pt x="137" y="1092"/>
                    <a:pt x="139" y="1093"/>
                    <a:pt x="141" y="1093"/>
                  </a:cubicBezTo>
                  <a:cubicBezTo>
                    <a:pt x="141" y="1093"/>
                    <a:pt x="142" y="1093"/>
                    <a:pt x="142" y="1093"/>
                  </a:cubicBezTo>
                  <a:cubicBezTo>
                    <a:pt x="144" y="1093"/>
                    <a:pt x="145" y="1093"/>
                    <a:pt x="147" y="1093"/>
                  </a:cubicBezTo>
                  <a:cubicBezTo>
                    <a:pt x="148" y="1093"/>
                    <a:pt x="150" y="1093"/>
                    <a:pt x="152" y="1093"/>
                  </a:cubicBezTo>
                  <a:cubicBezTo>
                    <a:pt x="156" y="1093"/>
                    <a:pt x="159" y="1093"/>
                    <a:pt x="162" y="1092"/>
                  </a:cubicBezTo>
                  <a:cubicBezTo>
                    <a:pt x="164" y="1091"/>
                    <a:pt x="166" y="1090"/>
                    <a:pt x="168" y="1088"/>
                  </a:cubicBezTo>
                  <a:cubicBezTo>
                    <a:pt x="170" y="1087"/>
                    <a:pt x="171" y="1086"/>
                    <a:pt x="173" y="1086"/>
                  </a:cubicBezTo>
                  <a:cubicBezTo>
                    <a:pt x="173" y="1086"/>
                    <a:pt x="173" y="1086"/>
                    <a:pt x="174" y="1086"/>
                  </a:cubicBezTo>
                  <a:cubicBezTo>
                    <a:pt x="176" y="1086"/>
                    <a:pt x="179" y="1087"/>
                    <a:pt x="182" y="1088"/>
                  </a:cubicBezTo>
                  <a:cubicBezTo>
                    <a:pt x="184" y="1088"/>
                    <a:pt x="186" y="1088"/>
                    <a:pt x="188" y="1089"/>
                  </a:cubicBezTo>
                  <a:cubicBezTo>
                    <a:pt x="189" y="1089"/>
                    <a:pt x="190" y="1089"/>
                    <a:pt x="190" y="1090"/>
                  </a:cubicBezTo>
                  <a:cubicBezTo>
                    <a:pt x="191" y="1090"/>
                    <a:pt x="192" y="1091"/>
                    <a:pt x="194" y="1091"/>
                  </a:cubicBezTo>
                  <a:cubicBezTo>
                    <a:pt x="194" y="1091"/>
                    <a:pt x="195" y="1091"/>
                    <a:pt x="195" y="1091"/>
                  </a:cubicBezTo>
                  <a:cubicBezTo>
                    <a:pt x="198" y="1091"/>
                    <a:pt x="201" y="1089"/>
                    <a:pt x="202" y="1086"/>
                  </a:cubicBezTo>
                  <a:cubicBezTo>
                    <a:pt x="202" y="1085"/>
                    <a:pt x="202" y="1085"/>
                    <a:pt x="203" y="1084"/>
                  </a:cubicBezTo>
                  <a:cubicBezTo>
                    <a:pt x="203" y="1085"/>
                    <a:pt x="204" y="1087"/>
                    <a:pt x="205" y="1088"/>
                  </a:cubicBezTo>
                  <a:cubicBezTo>
                    <a:pt x="206" y="1089"/>
                    <a:pt x="206" y="1089"/>
                    <a:pt x="207" y="1090"/>
                  </a:cubicBezTo>
                  <a:cubicBezTo>
                    <a:pt x="209" y="1093"/>
                    <a:pt x="212" y="1098"/>
                    <a:pt x="217" y="1098"/>
                  </a:cubicBezTo>
                  <a:cubicBezTo>
                    <a:pt x="218" y="1098"/>
                    <a:pt x="219" y="1098"/>
                    <a:pt x="219" y="1098"/>
                  </a:cubicBezTo>
                  <a:cubicBezTo>
                    <a:pt x="221" y="1098"/>
                    <a:pt x="222" y="1097"/>
                    <a:pt x="223" y="1096"/>
                  </a:cubicBezTo>
                  <a:cubicBezTo>
                    <a:pt x="224" y="1096"/>
                    <a:pt x="225" y="1095"/>
                    <a:pt x="226" y="1095"/>
                  </a:cubicBezTo>
                  <a:cubicBezTo>
                    <a:pt x="226" y="1095"/>
                    <a:pt x="226" y="1095"/>
                    <a:pt x="226" y="1095"/>
                  </a:cubicBezTo>
                  <a:cubicBezTo>
                    <a:pt x="228" y="1095"/>
                    <a:pt x="230" y="1096"/>
                    <a:pt x="232" y="1097"/>
                  </a:cubicBezTo>
                  <a:cubicBezTo>
                    <a:pt x="235" y="1099"/>
                    <a:pt x="237" y="1100"/>
                    <a:pt x="238" y="1102"/>
                  </a:cubicBezTo>
                  <a:cubicBezTo>
                    <a:pt x="239" y="1107"/>
                    <a:pt x="242" y="1110"/>
                    <a:pt x="245" y="1112"/>
                  </a:cubicBezTo>
                  <a:cubicBezTo>
                    <a:pt x="247" y="1113"/>
                    <a:pt x="250" y="1113"/>
                    <a:pt x="253" y="1113"/>
                  </a:cubicBezTo>
                  <a:cubicBezTo>
                    <a:pt x="255" y="1113"/>
                    <a:pt x="257" y="1113"/>
                    <a:pt x="259" y="1113"/>
                  </a:cubicBezTo>
                  <a:cubicBezTo>
                    <a:pt x="262" y="1112"/>
                    <a:pt x="267" y="1112"/>
                    <a:pt x="269" y="1106"/>
                  </a:cubicBezTo>
                  <a:cubicBezTo>
                    <a:pt x="270" y="1104"/>
                    <a:pt x="270" y="1102"/>
                    <a:pt x="271" y="1099"/>
                  </a:cubicBezTo>
                  <a:cubicBezTo>
                    <a:pt x="271" y="1097"/>
                    <a:pt x="271" y="1096"/>
                    <a:pt x="271" y="1094"/>
                  </a:cubicBezTo>
                  <a:cubicBezTo>
                    <a:pt x="272" y="1092"/>
                    <a:pt x="274" y="1090"/>
                    <a:pt x="277" y="1088"/>
                  </a:cubicBezTo>
                  <a:cubicBezTo>
                    <a:pt x="278" y="1088"/>
                    <a:pt x="278" y="1088"/>
                    <a:pt x="278" y="1088"/>
                  </a:cubicBezTo>
                  <a:cubicBezTo>
                    <a:pt x="278" y="1088"/>
                    <a:pt x="278" y="1088"/>
                    <a:pt x="279" y="1088"/>
                  </a:cubicBezTo>
                  <a:cubicBezTo>
                    <a:pt x="280" y="1087"/>
                    <a:pt x="283" y="1085"/>
                    <a:pt x="284" y="1083"/>
                  </a:cubicBezTo>
                  <a:cubicBezTo>
                    <a:pt x="284" y="1082"/>
                    <a:pt x="284" y="1080"/>
                    <a:pt x="284" y="1079"/>
                  </a:cubicBezTo>
                  <a:cubicBezTo>
                    <a:pt x="284" y="1079"/>
                    <a:pt x="284" y="1078"/>
                    <a:pt x="284" y="1078"/>
                  </a:cubicBezTo>
                  <a:cubicBezTo>
                    <a:pt x="284" y="1078"/>
                    <a:pt x="284" y="1077"/>
                    <a:pt x="285" y="1077"/>
                  </a:cubicBezTo>
                  <a:cubicBezTo>
                    <a:pt x="286" y="1076"/>
                    <a:pt x="287" y="1075"/>
                    <a:pt x="287" y="1073"/>
                  </a:cubicBezTo>
                  <a:cubicBezTo>
                    <a:pt x="287" y="1071"/>
                    <a:pt x="286" y="1069"/>
                    <a:pt x="282" y="1069"/>
                  </a:cubicBezTo>
                  <a:cubicBezTo>
                    <a:pt x="282" y="1069"/>
                    <a:pt x="282" y="1069"/>
                    <a:pt x="282" y="1069"/>
                  </a:cubicBezTo>
                  <a:cubicBezTo>
                    <a:pt x="282" y="1069"/>
                    <a:pt x="281" y="1069"/>
                    <a:pt x="281" y="1069"/>
                  </a:cubicBezTo>
                  <a:cubicBezTo>
                    <a:pt x="281" y="1069"/>
                    <a:pt x="281" y="1068"/>
                    <a:pt x="281" y="1068"/>
                  </a:cubicBezTo>
                  <a:cubicBezTo>
                    <a:pt x="281" y="1067"/>
                    <a:pt x="282" y="1066"/>
                    <a:pt x="282" y="1066"/>
                  </a:cubicBezTo>
                  <a:cubicBezTo>
                    <a:pt x="283" y="1065"/>
                    <a:pt x="283" y="1064"/>
                    <a:pt x="284" y="1063"/>
                  </a:cubicBezTo>
                  <a:cubicBezTo>
                    <a:pt x="285" y="1061"/>
                    <a:pt x="285" y="1059"/>
                    <a:pt x="285" y="1058"/>
                  </a:cubicBezTo>
                  <a:cubicBezTo>
                    <a:pt x="285" y="1056"/>
                    <a:pt x="285" y="1055"/>
                    <a:pt x="285" y="1054"/>
                  </a:cubicBezTo>
                  <a:cubicBezTo>
                    <a:pt x="285" y="1052"/>
                    <a:pt x="284" y="1051"/>
                    <a:pt x="285" y="1049"/>
                  </a:cubicBezTo>
                  <a:cubicBezTo>
                    <a:pt x="285" y="1048"/>
                    <a:pt x="286" y="1045"/>
                    <a:pt x="287" y="1044"/>
                  </a:cubicBezTo>
                  <a:cubicBezTo>
                    <a:pt x="288" y="1043"/>
                    <a:pt x="288" y="1043"/>
                    <a:pt x="288" y="1043"/>
                  </a:cubicBezTo>
                  <a:cubicBezTo>
                    <a:pt x="288" y="1042"/>
                    <a:pt x="289" y="1041"/>
                    <a:pt x="289" y="1040"/>
                  </a:cubicBezTo>
                  <a:cubicBezTo>
                    <a:pt x="290" y="1039"/>
                    <a:pt x="290" y="1038"/>
                    <a:pt x="291" y="1037"/>
                  </a:cubicBezTo>
                  <a:cubicBezTo>
                    <a:pt x="292" y="1036"/>
                    <a:pt x="292" y="1036"/>
                    <a:pt x="292" y="1036"/>
                  </a:cubicBezTo>
                  <a:cubicBezTo>
                    <a:pt x="292" y="1034"/>
                    <a:pt x="293" y="1033"/>
                    <a:pt x="294" y="1031"/>
                  </a:cubicBezTo>
                  <a:cubicBezTo>
                    <a:pt x="295" y="1033"/>
                    <a:pt x="296" y="1034"/>
                    <a:pt x="299" y="1034"/>
                  </a:cubicBezTo>
                  <a:cubicBezTo>
                    <a:pt x="300" y="1034"/>
                    <a:pt x="300" y="1034"/>
                    <a:pt x="301" y="1034"/>
                  </a:cubicBezTo>
                  <a:cubicBezTo>
                    <a:pt x="304" y="1033"/>
                    <a:pt x="306" y="1031"/>
                    <a:pt x="307" y="1029"/>
                  </a:cubicBezTo>
                  <a:cubicBezTo>
                    <a:pt x="308" y="1028"/>
                    <a:pt x="308" y="1028"/>
                    <a:pt x="308" y="1028"/>
                  </a:cubicBezTo>
                  <a:cubicBezTo>
                    <a:pt x="310" y="1026"/>
                    <a:pt x="312" y="1025"/>
                    <a:pt x="314" y="1023"/>
                  </a:cubicBezTo>
                  <a:cubicBezTo>
                    <a:pt x="314" y="1023"/>
                    <a:pt x="314" y="1023"/>
                    <a:pt x="314" y="1023"/>
                  </a:cubicBezTo>
                  <a:cubicBezTo>
                    <a:pt x="317" y="1022"/>
                    <a:pt x="318" y="1021"/>
                    <a:pt x="321" y="1021"/>
                  </a:cubicBezTo>
                  <a:cubicBezTo>
                    <a:pt x="327" y="1020"/>
                    <a:pt x="333" y="1018"/>
                    <a:pt x="339" y="1016"/>
                  </a:cubicBezTo>
                  <a:cubicBezTo>
                    <a:pt x="340" y="1015"/>
                    <a:pt x="341" y="1015"/>
                    <a:pt x="343" y="1015"/>
                  </a:cubicBezTo>
                  <a:cubicBezTo>
                    <a:pt x="345" y="1015"/>
                    <a:pt x="347" y="1014"/>
                    <a:pt x="349" y="1014"/>
                  </a:cubicBezTo>
                  <a:cubicBezTo>
                    <a:pt x="350" y="1013"/>
                    <a:pt x="351" y="1013"/>
                    <a:pt x="352" y="1013"/>
                  </a:cubicBezTo>
                  <a:cubicBezTo>
                    <a:pt x="356" y="1011"/>
                    <a:pt x="359" y="1010"/>
                    <a:pt x="362" y="1010"/>
                  </a:cubicBezTo>
                  <a:cubicBezTo>
                    <a:pt x="364" y="1010"/>
                    <a:pt x="365" y="1010"/>
                    <a:pt x="366" y="1010"/>
                  </a:cubicBezTo>
                  <a:cubicBezTo>
                    <a:pt x="367" y="1010"/>
                    <a:pt x="367" y="1010"/>
                    <a:pt x="368" y="1010"/>
                  </a:cubicBezTo>
                  <a:cubicBezTo>
                    <a:pt x="369" y="1011"/>
                    <a:pt x="370" y="1011"/>
                    <a:pt x="371" y="1011"/>
                  </a:cubicBezTo>
                  <a:cubicBezTo>
                    <a:pt x="371" y="1011"/>
                    <a:pt x="372" y="1012"/>
                    <a:pt x="373" y="1012"/>
                  </a:cubicBezTo>
                  <a:cubicBezTo>
                    <a:pt x="374" y="1012"/>
                    <a:pt x="375" y="1013"/>
                    <a:pt x="376" y="1013"/>
                  </a:cubicBezTo>
                  <a:cubicBezTo>
                    <a:pt x="378" y="1014"/>
                    <a:pt x="380" y="1014"/>
                    <a:pt x="381" y="1014"/>
                  </a:cubicBezTo>
                  <a:cubicBezTo>
                    <a:pt x="383" y="1014"/>
                    <a:pt x="384" y="1014"/>
                    <a:pt x="386" y="1015"/>
                  </a:cubicBezTo>
                  <a:cubicBezTo>
                    <a:pt x="386" y="1016"/>
                    <a:pt x="386" y="1016"/>
                    <a:pt x="387" y="1017"/>
                  </a:cubicBezTo>
                  <a:cubicBezTo>
                    <a:pt x="387" y="1018"/>
                    <a:pt x="388" y="1019"/>
                    <a:pt x="389" y="1020"/>
                  </a:cubicBezTo>
                  <a:cubicBezTo>
                    <a:pt x="392" y="1023"/>
                    <a:pt x="396" y="1025"/>
                    <a:pt x="400" y="1027"/>
                  </a:cubicBezTo>
                  <a:cubicBezTo>
                    <a:pt x="402" y="1028"/>
                    <a:pt x="403" y="1029"/>
                    <a:pt x="404" y="1029"/>
                  </a:cubicBezTo>
                  <a:cubicBezTo>
                    <a:pt x="405" y="1030"/>
                    <a:pt x="405" y="1030"/>
                    <a:pt x="406" y="1031"/>
                  </a:cubicBezTo>
                  <a:cubicBezTo>
                    <a:pt x="408" y="1031"/>
                    <a:pt x="408" y="1032"/>
                    <a:pt x="408" y="1033"/>
                  </a:cubicBezTo>
                  <a:cubicBezTo>
                    <a:pt x="409" y="1034"/>
                    <a:pt x="409" y="1037"/>
                    <a:pt x="413" y="1037"/>
                  </a:cubicBezTo>
                  <a:cubicBezTo>
                    <a:pt x="414" y="1037"/>
                    <a:pt x="415" y="1037"/>
                    <a:pt x="416" y="1035"/>
                  </a:cubicBezTo>
                  <a:cubicBezTo>
                    <a:pt x="417" y="1034"/>
                    <a:pt x="417" y="1033"/>
                    <a:pt x="418" y="1032"/>
                  </a:cubicBezTo>
                  <a:cubicBezTo>
                    <a:pt x="418" y="1031"/>
                    <a:pt x="419" y="1030"/>
                    <a:pt x="420" y="1029"/>
                  </a:cubicBezTo>
                  <a:cubicBezTo>
                    <a:pt x="421" y="1027"/>
                    <a:pt x="423" y="1027"/>
                    <a:pt x="426" y="1027"/>
                  </a:cubicBezTo>
                  <a:cubicBezTo>
                    <a:pt x="427" y="1027"/>
                    <a:pt x="428" y="1027"/>
                    <a:pt x="430" y="1027"/>
                  </a:cubicBezTo>
                  <a:cubicBezTo>
                    <a:pt x="431" y="1027"/>
                    <a:pt x="433" y="1028"/>
                    <a:pt x="434" y="1028"/>
                  </a:cubicBezTo>
                  <a:cubicBezTo>
                    <a:pt x="435" y="1028"/>
                    <a:pt x="435" y="1028"/>
                    <a:pt x="436" y="1028"/>
                  </a:cubicBezTo>
                  <a:cubicBezTo>
                    <a:pt x="438" y="1028"/>
                    <a:pt x="441" y="1027"/>
                    <a:pt x="443" y="1027"/>
                  </a:cubicBezTo>
                  <a:cubicBezTo>
                    <a:pt x="444" y="1027"/>
                    <a:pt x="444" y="1027"/>
                    <a:pt x="444" y="1027"/>
                  </a:cubicBezTo>
                  <a:cubicBezTo>
                    <a:pt x="445" y="1027"/>
                    <a:pt x="446" y="1027"/>
                    <a:pt x="447" y="1027"/>
                  </a:cubicBezTo>
                  <a:cubicBezTo>
                    <a:pt x="450" y="1027"/>
                    <a:pt x="451" y="1027"/>
                    <a:pt x="453" y="1028"/>
                  </a:cubicBezTo>
                  <a:cubicBezTo>
                    <a:pt x="454" y="1028"/>
                    <a:pt x="455" y="1029"/>
                    <a:pt x="456" y="1030"/>
                  </a:cubicBezTo>
                  <a:cubicBezTo>
                    <a:pt x="458" y="1032"/>
                    <a:pt x="460" y="1033"/>
                    <a:pt x="463" y="1034"/>
                  </a:cubicBezTo>
                  <a:cubicBezTo>
                    <a:pt x="464" y="1034"/>
                    <a:pt x="465" y="1034"/>
                    <a:pt x="466" y="1034"/>
                  </a:cubicBezTo>
                  <a:cubicBezTo>
                    <a:pt x="469" y="1034"/>
                    <a:pt x="472" y="1033"/>
                    <a:pt x="475" y="1032"/>
                  </a:cubicBezTo>
                  <a:cubicBezTo>
                    <a:pt x="475" y="1032"/>
                    <a:pt x="476" y="1032"/>
                    <a:pt x="477" y="1032"/>
                  </a:cubicBezTo>
                  <a:cubicBezTo>
                    <a:pt x="478" y="1031"/>
                    <a:pt x="479" y="1031"/>
                    <a:pt x="480" y="1030"/>
                  </a:cubicBezTo>
                  <a:cubicBezTo>
                    <a:pt x="481" y="1030"/>
                    <a:pt x="482" y="1029"/>
                    <a:pt x="482" y="1028"/>
                  </a:cubicBezTo>
                  <a:cubicBezTo>
                    <a:pt x="483" y="1027"/>
                    <a:pt x="483" y="1027"/>
                    <a:pt x="483" y="1027"/>
                  </a:cubicBezTo>
                  <a:cubicBezTo>
                    <a:pt x="484" y="1026"/>
                    <a:pt x="485" y="1024"/>
                    <a:pt x="485" y="1021"/>
                  </a:cubicBezTo>
                  <a:cubicBezTo>
                    <a:pt x="485" y="1017"/>
                    <a:pt x="483" y="1015"/>
                    <a:pt x="481" y="1013"/>
                  </a:cubicBezTo>
                  <a:cubicBezTo>
                    <a:pt x="479" y="1012"/>
                    <a:pt x="477" y="1011"/>
                    <a:pt x="476" y="1011"/>
                  </a:cubicBezTo>
                  <a:cubicBezTo>
                    <a:pt x="476" y="1011"/>
                    <a:pt x="476" y="1011"/>
                    <a:pt x="476" y="1011"/>
                  </a:cubicBezTo>
                  <a:cubicBezTo>
                    <a:pt x="475" y="1011"/>
                    <a:pt x="474" y="1011"/>
                    <a:pt x="473" y="1010"/>
                  </a:cubicBezTo>
                  <a:cubicBezTo>
                    <a:pt x="473" y="1010"/>
                    <a:pt x="473" y="1010"/>
                    <a:pt x="473" y="1010"/>
                  </a:cubicBezTo>
                  <a:cubicBezTo>
                    <a:pt x="472" y="1010"/>
                    <a:pt x="471" y="1010"/>
                    <a:pt x="470" y="1010"/>
                  </a:cubicBezTo>
                  <a:cubicBezTo>
                    <a:pt x="470" y="1010"/>
                    <a:pt x="470" y="1010"/>
                    <a:pt x="470" y="1010"/>
                  </a:cubicBezTo>
                  <a:cubicBezTo>
                    <a:pt x="470" y="1009"/>
                    <a:pt x="469" y="1008"/>
                    <a:pt x="469" y="1008"/>
                  </a:cubicBezTo>
                  <a:cubicBezTo>
                    <a:pt x="470" y="1008"/>
                    <a:pt x="470" y="1007"/>
                    <a:pt x="471" y="1007"/>
                  </a:cubicBezTo>
                  <a:cubicBezTo>
                    <a:pt x="471" y="1007"/>
                    <a:pt x="471" y="1007"/>
                    <a:pt x="471" y="1007"/>
                  </a:cubicBezTo>
                  <a:cubicBezTo>
                    <a:pt x="472" y="1007"/>
                    <a:pt x="473" y="1008"/>
                    <a:pt x="474" y="1009"/>
                  </a:cubicBezTo>
                  <a:cubicBezTo>
                    <a:pt x="475" y="1009"/>
                    <a:pt x="476" y="1010"/>
                    <a:pt x="477" y="1011"/>
                  </a:cubicBezTo>
                  <a:cubicBezTo>
                    <a:pt x="479" y="1011"/>
                    <a:pt x="480" y="1011"/>
                    <a:pt x="482" y="1011"/>
                  </a:cubicBezTo>
                  <a:cubicBezTo>
                    <a:pt x="483" y="1011"/>
                    <a:pt x="483" y="1011"/>
                    <a:pt x="484" y="1011"/>
                  </a:cubicBezTo>
                  <a:cubicBezTo>
                    <a:pt x="486" y="1011"/>
                    <a:pt x="487" y="1010"/>
                    <a:pt x="488" y="1009"/>
                  </a:cubicBezTo>
                  <a:cubicBezTo>
                    <a:pt x="489" y="1008"/>
                    <a:pt x="490" y="1008"/>
                    <a:pt x="490" y="1007"/>
                  </a:cubicBezTo>
                  <a:cubicBezTo>
                    <a:pt x="492" y="1006"/>
                    <a:pt x="494" y="1006"/>
                    <a:pt x="496" y="1006"/>
                  </a:cubicBezTo>
                  <a:cubicBezTo>
                    <a:pt x="498" y="1006"/>
                    <a:pt x="499" y="1006"/>
                    <a:pt x="501" y="1006"/>
                  </a:cubicBezTo>
                  <a:cubicBezTo>
                    <a:pt x="503" y="1005"/>
                    <a:pt x="505" y="1004"/>
                    <a:pt x="506" y="1004"/>
                  </a:cubicBezTo>
                  <a:cubicBezTo>
                    <a:pt x="508" y="1003"/>
                    <a:pt x="510" y="1002"/>
                    <a:pt x="511" y="1002"/>
                  </a:cubicBezTo>
                  <a:cubicBezTo>
                    <a:pt x="511" y="1002"/>
                    <a:pt x="511" y="1002"/>
                    <a:pt x="511" y="1002"/>
                  </a:cubicBezTo>
                  <a:cubicBezTo>
                    <a:pt x="513" y="1002"/>
                    <a:pt x="515" y="1003"/>
                    <a:pt x="517" y="1004"/>
                  </a:cubicBezTo>
                  <a:cubicBezTo>
                    <a:pt x="519" y="1004"/>
                    <a:pt x="521" y="1005"/>
                    <a:pt x="523" y="1005"/>
                  </a:cubicBezTo>
                  <a:cubicBezTo>
                    <a:pt x="523" y="1006"/>
                    <a:pt x="525" y="1006"/>
                    <a:pt x="527" y="1006"/>
                  </a:cubicBezTo>
                  <a:cubicBezTo>
                    <a:pt x="528" y="1006"/>
                    <a:pt x="529" y="1006"/>
                    <a:pt x="529" y="1005"/>
                  </a:cubicBezTo>
                  <a:cubicBezTo>
                    <a:pt x="528" y="1007"/>
                    <a:pt x="526" y="1008"/>
                    <a:pt x="525" y="1010"/>
                  </a:cubicBezTo>
                  <a:cubicBezTo>
                    <a:pt x="523" y="1012"/>
                    <a:pt x="522" y="1015"/>
                    <a:pt x="524" y="1017"/>
                  </a:cubicBezTo>
                  <a:cubicBezTo>
                    <a:pt x="524" y="1018"/>
                    <a:pt x="525" y="1019"/>
                    <a:pt x="527" y="1019"/>
                  </a:cubicBezTo>
                  <a:cubicBezTo>
                    <a:pt x="528" y="1019"/>
                    <a:pt x="529" y="1018"/>
                    <a:pt x="530" y="1018"/>
                  </a:cubicBezTo>
                  <a:cubicBezTo>
                    <a:pt x="531" y="1018"/>
                    <a:pt x="532" y="1018"/>
                    <a:pt x="533" y="1018"/>
                  </a:cubicBezTo>
                  <a:cubicBezTo>
                    <a:pt x="533" y="1018"/>
                    <a:pt x="533" y="1018"/>
                    <a:pt x="533" y="1018"/>
                  </a:cubicBezTo>
                  <a:cubicBezTo>
                    <a:pt x="536" y="1018"/>
                    <a:pt x="539" y="1019"/>
                    <a:pt x="542" y="1022"/>
                  </a:cubicBezTo>
                  <a:cubicBezTo>
                    <a:pt x="544" y="1023"/>
                    <a:pt x="546" y="1025"/>
                    <a:pt x="549" y="1026"/>
                  </a:cubicBezTo>
                  <a:cubicBezTo>
                    <a:pt x="551" y="1027"/>
                    <a:pt x="551" y="1027"/>
                    <a:pt x="551" y="1027"/>
                  </a:cubicBezTo>
                  <a:cubicBezTo>
                    <a:pt x="552" y="1028"/>
                    <a:pt x="553" y="1029"/>
                    <a:pt x="554" y="1030"/>
                  </a:cubicBezTo>
                  <a:cubicBezTo>
                    <a:pt x="555" y="1030"/>
                    <a:pt x="556" y="1031"/>
                    <a:pt x="557" y="1032"/>
                  </a:cubicBezTo>
                  <a:cubicBezTo>
                    <a:pt x="559" y="1034"/>
                    <a:pt x="562" y="1034"/>
                    <a:pt x="564" y="1034"/>
                  </a:cubicBezTo>
                  <a:cubicBezTo>
                    <a:pt x="570" y="1034"/>
                    <a:pt x="575" y="1031"/>
                    <a:pt x="577" y="1026"/>
                  </a:cubicBezTo>
                  <a:cubicBezTo>
                    <a:pt x="578" y="1024"/>
                    <a:pt x="578" y="1023"/>
                    <a:pt x="578" y="1021"/>
                  </a:cubicBezTo>
                  <a:cubicBezTo>
                    <a:pt x="579" y="1017"/>
                    <a:pt x="580" y="1015"/>
                    <a:pt x="583" y="1014"/>
                  </a:cubicBezTo>
                  <a:cubicBezTo>
                    <a:pt x="587" y="1013"/>
                    <a:pt x="589" y="1011"/>
                    <a:pt x="590" y="1009"/>
                  </a:cubicBezTo>
                  <a:cubicBezTo>
                    <a:pt x="591" y="1005"/>
                    <a:pt x="589" y="1001"/>
                    <a:pt x="587" y="997"/>
                  </a:cubicBezTo>
                  <a:cubicBezTo>
                    <a:pt x="585" y="994"/>
                    <a:pt x="585" y="994"/>
                    <a:pt x="585" y="994"/>
                  </a:cubicBezTo>
                  <a:cubicBezTo>
                    <a:pt x="585" y="994"/>
                    <a:pt x="582" y="996"/>
                    <a:pt x="582" y="996"/>
                  </a:cubicBezTo>
                  <a:cubicBezTo>
                    <a:pt x="581" y="995"/>
                    <a:pt x="581" y="995"/>
                    <a:pt x="579" y="995"/>
                  </a:cubicBezTo>
                  <a:cubicBezTo>
                    <a:pt x="579" y="994"/>
                    <a:pt x="579" y="994"/>
                    <a:pt x="578" y="994"/>
                  </a:cubicBezTo>
                  <a:cubicBezTo>
                    <a:pt x="578" y="994"/>
                    <a:pt x="577" y="994"/>
                    <a:pt x="577" y="994"/>
                  </a:cubicBezTo>
                  <a:cubicBezTo>
                    <a:pt x="576" y="995"/>
                    <a:pt x="576" y="995"/>
                    <a:pt x="576" y="995"/>
                  </a:cubicBezTo>
                  <a:cubicBezTo>
                    <a:pt x="575" y="995"/>
                    <a:pt x="575" y="995"/>
                    <a:pt x="575" y="995"/>
                  </a:cubicBezTo>
                  <a:cubicBezTo>
                    <a:pt x="572" y="994"/>
                    <a:pt x="569" y="993"/>
                    <a:pt x="567" y="992"/>
                  </a:cubicBezTo>
                  <a:cubicBezTo>
                    <a:pt x="567" y="992"/>
                    <a:pt x="566" y="991"/>
                    <a:pt x="565" y="991"/>
                  </a:cubicBezTo>
                  <a:cubicBezTo>
                    <a:pt x="563" y="989"/>
                    <a:pt x="561" y="988"/>
                    <a:pt x="558" y="988"/>
                  </a:cubicBezTo>
                  <a:cubicBezTo>
                    <a:pt x="558" y="988"/>
                    <a:pt x="558" y="988"/>
                    <a:pt x="558" y="988"/>
                  </a:cubicBezTo>
                  <a:cubicBezTo>
                    <a:pt x="557" y="988"/>
                    <a:pt x="554" y="989"/>
                    <a:pt x="552" y="990"/>
                  </a:cubicBezTo>
                  <a:cubicBezTo>
                    <a:pt x="551" y="990"/>
                    <a:pt x="550" y="991"/>
                    <a:pt x="550" y="992"/>
                  </a:cubicBezTo>
                  <a:cubicBezTo>
                    <a:pt x="550" y="992"/>
                    <a:pt x="550" y="992"/>
                    <a:pt x="550" y="992"/>
                  </a:cubicBezTo>
                  <a:cubicBezTo>
                    <a:pt x="548" y="993"/>
                    <a:pt x="548" y="993"/>
                    <a:pt x="548" y="993"/>
                  </a:cubicBezTo>
                  <a:cubicBezTo>
                    <a:pt x="548" y="995"/>
                    <a:pt x="548" y="995"/>
                    <a:pt x="548" y="995"/>
                  </a:cubicBezTo>
                  <a:cubicBezTo>
                    <a:pt x="548" y="996"/>
                    <a:pt x="547" y="997"/>
                    <a:pt x="546" y="999"/>
                  </a:cubicBezTo>
                  <a:cubicBezTo>
                    <a:pt x="546" y="999"/>
                    <a:pt x="546" y="999"/>
                    <a:pt x="546" y="1000"/>
                  </a:cubicBezTo>
                  <a:cubicBezTo>
                    <a:pt x="545" y="1000"/>
                    <a:pt x="545" y="1000"/>
                    <a:pt x="545" y="1000"/>
                  </a:cubicBezTo>
                  <a:cubicBezTo>
                    <a:pt x="542" y="1000"/>
                    <a:pt x="540" y="1001"/>
                    <a:pt x="537" y="1002"/>
                  </a:cubicBezTo>
                  <a:cubicBezTo>
                    <a:pt x="536" y="1003"/>
                    <a:pt x="536" y="1003"/>
                    <a:pt x="536" y="1003"/>
                  </a:cubicBezTo>
                  <a:cubicBezTo>
                    <a:pt x="534" y="1003"/>
                    <a:pt x="533" y="1004"/>
                    <a:pt x="531" y="1005"/>
                  </a:cubicBezTo>
                  <a:cubicBezTo>
                    <a:pt x="532" y="1003"/>
                    <a:pt x="533" y="1002"/>
                    <a:pt x="533" y="1001"/>
                  </a:cubicBezTo>
                  <a:cubicBezTo>
                    <a:pt x="533" y="1000"/>
                    <a:pt x="533" y="1000"/>
                    <a:pt x="533" y="1000"/>
                  </a:cubicBezTo>
                  <a:cubicBezTo>
                    <a:pt x="534" y="999"/>
                    <a:pt x="535" y="998"/>
                    <a:pt x="536" y="998"/>
                  </a:cubicBezTo>
                  <a:cubicBezTo>
                    <a:pt x="537" y="998"/>
                    <a:pt x="537" y="998"/>
                    <a:pt x="537" y="998"/>
                  </a:cubicBezTo>
                  <a:cubicBezTo>
                    <a:pt x="540" y="997"/>
                    <a:pt x="541" y="996"/>
                    <a:pt x="544" y="994"/>
                  </a:cubicBezTo>
                  <a:cubicBezTo>
                    <a:pt x="548" y="990"/>
                    <a:pt x="552" y="988"/>
                    <a:pt x="557" y="985"/>
                  </a:cubicBezTo>
                  <a:cubicBezTo>
                    <a:pt x="557" y="985"/>
                    <a:pt x="557" y="985"/>
                    <a:pt x="558" y="985"/>
                  </a:cubicBezTo>
                  <a:cubicBezTo>
                    <a:pt x="559" y="985"/>
                    <a:pt x="561" y="984"/>
                    <a:pt x="562" y="981"/>
                  </a:cubicBezTo>
                  <a:cubicBezTo>
                    <a:pt x="562" y="981"/>
                    <a:pt x="562" y="981"/>
                    <a:pt x="562" y="981"/>
                  </a:cubicBezTo>
                  <a:cubicBezTo>
                    <a:pt x="562" y="981"/>
                    <a:pt x="562" y="981"/>
                    <a:pt x="562" y="981"/>
                  </a:cubicBezTo>
                  <a:cubicBezTo>
                    <a:pt x="563" y="982"/>
                    <a:pt x="563" y="982"/>
                    <a:pt x="563" y="982"/>
                  </a:cubicBezTo>
                  <a:cubicBezTo>
                    <a:pt x="564" y="982"/>
                    <a:pt x="564" y="983"/>
                    <a:pt x="564" y="983"/>
                  </a:cubicBezTo>
                  <a:cubicBezTo>
                    <a:pt x="566" y="984"/>
                    <a:pt x="566" y="984"/>
                    <a:pt x="566" y="984"/>
                  </a:cubicBezTo>
                  <a:cubicBezTo>
                    <a:pt x="567" y="985"/>
                    <a:pt x="568" y="986"/>
                    <a:pt x="569" y="987"/>
                  </a:cubicBezTo>
                  <a:cubicBezTo>
                    <a:pt x="570" y="987"/>
                    <a:pt x="570" y="987"/>
                    <a:pt x="571" y="988"/>
                  </a:cubicBezTo>
                  <a:cubicBezTo>
                    <a:pt x="571" y="988"/>
                    <a:pt x="572" y="988"/>
                    <a:pt x="572" y="988"/>
                  </a:cubicBezTo>
                  <a:cubicBezTo>
                    <a:pt x="572" y="988"/>
                    <a:pt x="572" y="988"/>
                    <a:pt x="572" y="988"/>
                  </a:cubicBezTo>
                  <a:cubicBezTo>
                    <a:pt x="573" y="989"/>
                    <a:pt x="574" y="990"/>
                    <a:pt x="574" y="990"/>
                  </a:cubicBezTo>
                  <a:cubicBezTo>
                    <a:pt x="575" y="990"/>
                    <a:pt x="576" y="991"/>
                    <a:pt x="578" y="991"/>
                  </a:cubicBezTo>
                  <a:cubicBezTo>
                    <a:pt x="579" y="991"/>
                    <a:pt x="580" y="990"/>
                    <a:pt x="582" y="990"/>
                  </a:cubicBezTo>
                  <a:cubicBezTo>
                    <a:pt x="583" y="990"/>
                    <a:pt x="584" y="990"/>
                    <a:pt x="585" y="990"/>
                  </a:cubicBezTo>
                  <a:cubicBezTo>
                    <a:pt x="585" y="990"/>
                    <a:pt x="585" y="990"/>
                    <a:pt x="585" y="990"/>
                  </a:cubicBezTo>
                  <a:cubicBezTo>
                    <a:pt x="585" y="990"/>
                    <a:pt x="585" y="990"/>
                    <a:pt x="586" y="990"/>
                  </a:cubicBezTo>
                  <a:cubicBezTo>
                    <a:pt x="588" y="990"/>
                    <a:pt x="590" y="990"/>
                    <a:pt x="591" y="989"/>
                  </a:cubicBezTo>
                  <a:cubicBezTo>
                    <a:pt x="594" y="988"/>
                    <a:pt x="594" y="985"/>
                    <a:pt x="595" y="984"/>
                  </a:cubicBezTo>
                  <a:cubicBezTo>
                    <a:pt x="595" y="983"/>
                    <a:pt x="595" y="983"/>
                    <a:pt x="595" y="983"/>
                  </a:cubicBezTo>
                  <a:cubicBezTo>
                    <a:pt x="596" y="981"/>
                    <a:pt x="597" y="979"/>
                    <a:pt x="599" y="979"/>
                  </a:cubicBezTo>
                  <a:cubicBezTo>
                    <a:pt x="600" y="979"/>
                    <a:pt x="600" y="980"/>
                    <a:pt x="601" y="980"/>
                  </a:cubicBezTo>
                  <a:cubicBezTo>
                    <a:pt x="601" y="980"/>
                    <a:pt x="602" y="981"/>
                    <a:pt x="603" y="982"/>
                  </a:cubicBezTo>
                  <a:cubicBezTo>
                    <a:pt x="603" y="982"/>
                    <a:pt x="604" y="983"/>
                    <a:pt x="605" y="984"/>
                  </a:cubicBezTo>
                  <a:cubicBezTo>
                    <a:pt x="605" y="984"/>
                    <a:pt x="605" y="984"/>
                    <a:pt x="606" y="984"/>
                  </a:cubicBezTo>
                  <a:cubicBezTo>
                    <a:pt x="606" y="984"/>
                    <a:pt x="606" y="984"/>
                    <a:pt x="606" y="984"/>
                  </a:cubicBezTo>
                  <a:cubicBezTo>
                    <a:pt x="604" y="986"/>
                    <a:pt x="604" y="988"/>
                    <a:pt x="604" y="989"/>
                  </a:cubicBezTo>
                  <a:cubicBezTo>
                    <a:pt x="605" y="992"/>
                    <a:pt x="608" y="994"/>
                    <a:pt x="611" y="995"/>
                  </a:cubicBezTo>
                  <a:cubicBezTo>
                    <a:pt x="611" y="995"/>
                    <a:pt x="612" y="995"/>
                    <a:pt x="613" y="996"/>
                  </a:cubicBezTo>
                  <a:cubicBezTo>
                    <a:pt x="615" y="997"/>
                    <a:pt x="618" y="998"/>
                    <a:pt x="620" y="998"/>
                  </a:cubicBezTo>
                  <a:cubicBezTo>
                    <a:pt x="622" y="998"/>
                    <a:pt x="625" y="998"/>
                    <a:pt x="627" y="994"/>
                  </a:cubicBezTo>
                  <a:cubicBezTo>
                    <a:pt x="628" y="992"/>
                    <a:pt x="629" y="990"/>
                    <a:pt x="631" y="989"/>
                  </a:cubicBezTo>
                  <a:cubicBezTo>
                    <a:pt x="632" y="989"/>
                    <a:pt x="633" y="988"/>
                    <a:pt x="634" y="987"/>
                  </a:cubicBezTo>
                  <a:cubicBezTo>
                    <a:pt x="635" y="986"/>
                    <a:pt x="636" y="985"/>
                    <a:pt x="638" y="985"/>
                  </a:cubicBezTo>
                  <a:cubicBezTo>
                    <a:pt x="641" y="984"/>
                    <a:pt x="644" y="984"/>
                    <a:pt x="647" y="984"/>
                  </a:cubicBezTo>
                  <a:cubicBezTo>
                    <a:pt x="649" y="984"/>
                    <a:pt x="649" y="984"/>
                    <a:pt x="649" y="984"/>
                  </a:cubicBezTo>
                  <a:cubicBezTo>
                    <a:pt x="651" y="984"/>
                    <a:pt x="654" y="984"/>
                    <a:pt x="656" y="984"/>
                  </a:cubicBezTo>
                  <a:cubicBezTo>
                    <a:pt x="659" y="983"/>
                    <a:pt x="662" y="983"/>
                    <a:pt x="665" y="983"/>
                  </a:cubicBezTo>
                  <a:cubicBezTo>
                    <a:pt x="669" y="983"/>
                    <a:pt x="673" y="983"/>
                    <a:pt x="677" y="982"/>
                  </a:cubicBezTo>
                  <a:cubicBezTo>
                    <a:pt x="678" y="982"/>
                    <a:pt x="679" y="982"/>
                    <a:pt x="680" y="982"/>
                  </a:cubicBezTo>
                  <a:cubicBezTo>
                    <a:pt x="681" y="981"/>
                    <a:pt x="683" y="981"/>
                    <a:pt x="685" y="980"/>
                  </a:cubicBezTo>
                  <a:cubicBezTo>
                    <a:pt x="686" y="980"/>
                    <a:pt x="687" y="979"/>
                    <a:pt x="688" y="979"/>
                  </a:cubicBezTo>
                  <a:cubicBezTo>
                    <a:pt x="689" y="978"/>
                    <a:pt x="689" y="978"/>
                    <a:pt x="690" y="978"/>
                  </a:cubicBezTo>
                  <a:cubicBezTo>
                    <a:pt x="693" y="977"/>
                    <a:pt x="696" y="977"/>
                    <a:pt x="698" y="977"/>
                  </a:cubicBezTo>
                  <a:cubicBezTo>
                    <a:pt x="699" y="977"/>
                    <a:pt x="700" y="977"/>
                    <a:pt x="701" y="977"/>
                  </a:cubicBezTo>
                  <a:cubicBezTo>
                    <a:pt x="702" y="977"/>
                    <a:pt x="702" y="977"/>
                    <a:pt x="702" y="977"/>
                  </a:cubicBezTo>
                  <a:cubicBezTo>
                    <a:pt x="706" y="977"/>
                    <a:pt x="709" y="978"/>
                    <a:pt x="712" y="979"/>
                  </a:cubicBezTo>
                  <a:cubicBezTo>
                    <a:pt x="714" y="979"/>
                    <a:pt x="716" y="980"/>
                    <a:pt x="719" y="981"/>
                  </a:cubicBezTo>
                  <a:cubicBezTo>
                    <a:pt x="721" y="981"/>
                    <a:pt x="723" y="982"/>
                    <a:pt x="725" y="983"/>
                  </a:cubicBezTo>
                  <a:cubicBezTo>
                    <a:pt x="729" y="984"/>
                    <a:pt x="732" y="986"/>
                    <a:pt x="736" y="986"/>
                  </a:cubicBezTo>
                  <a:cubicBezTo>
                    <a:pt x="737" y="986"/>
                    <a:pt x="737" y="986"/>
                    <a:pt x="737" y="986"/>
                  </a:cubicBezTo>
                  <a:cubicBezTo>
                    <a:pt x="740" y="986"/>
                    <a:pt x="742" y="986"/>
                    <a:pt x="744" y="987"/>
                  </a:cubicBezTo>
                  <a:cubicBezTo>
                    <a:pt x="746" y="988"/>
                    <a:pt x="748" y="989"/>
                    <a:pt x="750" y="989"/>
                  </a:cubicBezTo>
                  <a:cubicBezTo>
                    <a:pt x="751" y="989"/>
                    <a:pt x="753" y="988"/>
                    <a:pt x="754" y="988"/>
                  </a:cubicBezTo>
                  <a:cubicBezTo>
                    <a:pt x="758" y="986"/>
                    <a:pt x="759" y="982"/>
                    <a:pt x="761" y="979"/>
                  </a:cubicBezTo>
                  <a:cubicBezTo>
                    <a:pt x="762" y="978"/>
                    <a:pt x="762" y="977"/>
                    <a:pt x="763" y="976"/>
                  </a:cubicBezTo>
                  <a:cubicBezTo>
                    <a:pt x="765" y="973"/>
                    <a:pt x="769" y="971"/>
                    <a:pt x="774" y="969"/>
                  </a:cubicBezTo>
                  <a:cubicBezTo>
                    <a:pt x="776" y="968"/>
                    <a:pt x="777" y="968"/>
                    <a:pt x="779" y="968"/>
                  </a:cubicBezTo>
                  <a:cubicBezTo>
                    <a:pt x="780" y="968"/>
                    <a:pt x="782" y="968"/>
                    <a:pt x="784" y="968"/>
                  </a:cubicBezTo>
                  <a:cubicBezTo>
                    <a:pt x="785" y="967"/>
                    <a:pt x="786" y="967"/>
                    <a:pt x="787" y="967"/>
                  </a:cubicBezTo>
                  <a:cubicBezTo>
                    <a:pt x="789" y="967"/>
                    <a:pt x="791" y="967"/>
                    <a:pt x="794" y="966"/>
                  </a:cubicBezTo>
                  <a:cubicBezTo>
                    <a:pt x="796" y="965"/>
                    <a:pt x="799" y="963"/>
                    <a:pt x="802" y="961"/>
                  </a:cubicBezTo>
                  <a:cubicBezTo>
                    <a:pt x="804" y="958"/>
                    <a:pt x="807" y="955"/>
                    <a:pt x="810" y="953"/>
                  </a:cubicBezTo>
                  <a:cubicBezTo>
                    <a:pt x="812" y="951"/>
                    <a:pt x="814" y="950"/>
                    <a:pt x="815" y="949"/>
                  </a:cubicBezTo>
                  <a:cubicBezTo>
                    <a:pt x="817" y="947"/>
                    <a:pt x="819" y="946"/>
                    <a:pt x="821" y="946"/>
                  </a:cubicBezTo>
                  <a:cubicBezTo>
                    <a:pt x="824" y="946"/>
                    <a:pt x="826" y="947"/>
                    <a:pt x="828" y="947"/>
                  </a:cubicBezTo>
                  <a:cubicBezTo>
                    <a:pt x="829" y="948"/>
                    <a:pt x="831" y="948"/>
                    <a:pt x="832" y="948"/>
                  </a:cubicBezTo>
                  <a:cubicBezTo>
                    <a:pt x="833" y="949"/>
                    <a:pt x="833" y="949"/>
                    <a:pt x="834" y="949"/>
                  </a:cubicBezTo>
                  <a:cubicBezTo>
                    <a:pt x="836" y="949"/>
                    <a:pt x="838" y="948"/>
                    <a:pt x="839" y="947"/>
                  </a:cubicBezTo>
                  <a:cubicBezTo>
                    <a:pt x="841" y="944"/>
                    <a:pt x="841" y="940"/>
                    <a:pt x="841" y="937"/>
                  </a:cubicBezTo>
                  <a:cubicBezTo>
                    <a:pt x="841" y="932"/>
                    <a:pt x="845" y="926"/>
                    <a:pt x="849" y="923"/>
                  </a:cubicBezTo>
                  <a:cubicBezTo>
                    <a:pt x="852" y="920"/>
                    <a:pt x="855" y="919"/>
                    <a:pt x="858" y="917"/>
                  </a:cubicBezTo>
                  <a:cubicBezTo>
                    <a:pt x="861" y="916"/>
                    <a:pt x="861" y="916"/>
                    <a:pt x="861" y="916"/>
                  </a:cubicBezTo>
                  <a:cubicBezTo>
                    <a:pt x="862" y="915"/>
                    <a:pt x="864" y="914"/>
                    <a:pt x="866" y="913"/>
                  </a:cubicBezTo>
                  <a:cubicBezTo>
                    <a:pt x="872" y="910"/>
                    <a:pt x="878" y="907"/>
                    <a:pt x="883" y="902"/>
                  </a:cubicBezTo>
                  <a:cubicBezTo>
                    <a:pt x="890" y="895"/>
                    <a:pt x="893" y="884"/>
                    <a:pt x="890" y="875"/>
                  </a:cubicBezTo>
                  <a:cubicBezTo>
                    <a:pt x="890" y="873"/>
                    <a:pt x="889" y="872"/>
                    <a:pt x="889" y="870"/>
                  </a:cubicBezTo>
                  <a:cubicBezTo>
                    <a:pt x="888" y="868"/>
                    <a:pt x="887" y="866"/>
                    <a:pt x="887" y="864"/>
                  </a:cubicBezTo>
                  <a:cubicBezTo>
                    <a:pt x="887" y="863"/>
                    <a:pt x="888" y="861"/>
                    <a:pt x="889" y="860"/>
                  </a:cubicBezTo>
                  <a:cubicBezTo>
                    <a:pt x="890" y="858"/>
                    <a:pt x="891" y="856"/>
                    <a:pt x="892" y="854"/>
                  </a:cubicBezTo>
                  <a:cubicBezTo>
                    <a:pt x="893" y="852"/>
                    <a:pt x="893" y="850"/>
                    <a:pt x="892" y="849"/>
                  </a:cubicBezTo>
                  <a:cubicBezTo>
                    <a:pt x="891" y="848"/>
                    <a:pt x="890" y="847"/>
                    <a:pt x="887" y="847"/>
                  </a:cubicBezTo>
                  <a:cubicBezTo>
                    <a:pt x="885" y="847"/>
                    <a:pt x="883" y="847"/>
                    <a:pt x="881" y="848"/>
                  </a:cubicBezTo>
                  <a:cubicBezTo>
                    <a:pt x="881" y="848"/>
                    <a:pt x="880" y="848"/>
                    <a:pt x="880" y="848"/>
                  </a:cubicBezTo>
                  <a:cubicBezTo>
                    <a:pt x="879" y="848"/>
                    <a:pt x="878" y="848"/>
                    <a:pt x="877" y="848"/>
                  </a:cubicBezTo>
                  <a:cubicBezTo>
                    <a:pt x="876" y="848"/>
                    <a:pt x="874" y="848"/>
                    <a:pt x="873" y="848"/>
                  </a:cubicBezTo>
                  <a:cubicBezTo>
                    <a:pt x="871" y="848"/>
                    <a:pt x="870" y="848"/>
                    <a:pt x="868" y="847"/>
                  </a:cubicBezTo>
                  <a:cubicBezTo>
                    <a:pt x="868" y="847"/>
                    <a:pt x="868" y="847"/>
                    <a:pt x="868" y="847"/>
                  </a:cubicBezTo>
                  <a:cubicBezTo>
                    <a:pt x="867" y="847"/>
                    <a:pt x="865" y="848"/>
                    <a:pt x="864" y="848"/>
                  </a:cubicBezTo>
                  <a:cubicBezTo>
                    <a:pt x="863" y="848"/>
                    <a:pt x="863" y="848"/>
                    <a:pt x="862" y="848"/>
                  </a:cubicBezTo>
                  <a:cubicBezTo>
                    <a:pt x="861" y="848"/>
                    <a:pt x="859" y="849"/>
                    <a:pt x="858" y="849"/>
                  </a:cubicBezTo>
                  <a:cubicBezTo>
                    <a:pt x="857" y="849"/>
                    <a:pt x="856" y="849"/>
                    <a:pt x="855" y="849"/>
                  </a:cubicBezTo>
                  <a:cubicBezTo>
                    <a:pt x="852" y="849"/>
                    <a:pt x="849" y="850"/>
                    <a:pt x="847" y="851"/>
                  </a:cubicBezTo>
                  <a:cubicBezTo>
                    <a:pt x="846" y="851"/>
                    <a:pt x="846" y="851"/>
                    <a:pt x="845" y="852"/>
                  </a:cubicBezTo>
                  <a:cubicBezTo>
                    <a:pt x="844" y="852"/>
                    <a:pt x="843" y="852"/>
                    <a:pt x="842" y="852"/>
                  </a:cubicBezTo>
                  <a:cubicBezTo>
                    <a:pt x="839" y="853"/>
                    <a:pt x="837" y="854"/>
                    <a:pt x="834" y="856"/>
                  </a:cubicBezTo>
                  <a:cubicBezTo>
                    <a:pt x="831" y="858"/>
                    <a:pt x="829" y="860"/>
                    <a:pt x="826" y="860"/>
                  </a:cubicBezTo>
                  <a:cubicBezTo>
                    <a:pt x="825" y="860"/>
                    <a:pt x="825" y="860"/>
                    <a:pt x="825" y="860"/>
                  </a:cubicBezTo>
                  <a:cubicBezTo>
                    <a:pt x="827" y="859"/>
                    <a:pt x="829" y="857"/>
                    <a:pt x="830" y="854"/>
                  </a:cubicBezTo>
                  <a:cubicBezTo>
                    <a:pt x="830" y="852"/>
                    <a:pt x="830" y="849"/>
                    <a:pt x="828" y="847"/>
                  </a:cubicBezTo>
                  <a:cubicBezTo>
                    <a:pt x="825" y="843"/>
                    <a:pt x="821" y="842"/>
                    <a:pt x="815" y="842"/>
                  </a:cubicBezTo>
                  <a:cubicBezTo>
                    <a:pt x="814" y="842"/>
                    <a:pt x="812" y="842"/>
                    <a:pt x="812" y="842"/>
                  </a:cubicBezTo>
                  <a:cubicBezTo>
                    <a:pt x="810" y="842"/>
                    <a:pt x="805" y="842"/>
                    <a:pt x="802" y="844"/>
                  </a:cubicBezTo>
                  <a:cubicBezTo>
                    <a:pt x="803" y="843"/>
                    <a:pt x="803" y="842"/>
                    <a:pt x="803" y="841"/>
                  </a:cubicBezTo>
                  <a:cubicBezTo>
                    <a:pt x="804" y="840"/>
                    <a:pt x="804" y="839"/>
                    <a:pt x="803" y="838"/>
                  </a:cubicBezTo>
                  <a:cubicBezTo>
                    <a:pt x="802" y="837"/>
                    <a:pt x="801" y="835"/>
                    <a:pt x="786" y="834"/>
                  </a:cubicBezTo>
                  <a:cubicBezTo>
                    <a:pt x="785" y="834"/>
                    <a:pt x="784" y="834"/>
                    <a:pt x="783" y="834"/>
                  </a:cubicBezTo>
                  <a:cubicBezTo>
                    <a:pt x="781" y="834"/>
                    <a:pt x="779" y="834"/>
                    <a:pt x="778" y="835"/>
                  </a:cubicBezTo>
                  <a:cubicBezTo>
                    <a:pt x="780" y="833"/>
                    <a:pt x="784" y="832"/>
                    <a:pt x="786" y="831"/>
                  </a:cubicBezTo>
                  <a:cubicBezTo>
                    <a:pt x="790" y="829"/>
                    <a:pt x="793" y="829"/>
                    <a:pt x="796" y="829"/>
                  </a:cubicBezTo>
                  <a:cubicBezTo>
                    <a:pt x="797" y="829"/>
                    <a:pt x="799" y="829"/>
                    <a:pt x="800" y="829"/>
                  </a:cubicBezTo>
                  <a:cubicBezTo>
                    <a:pt x="801" y="830"/>
                    <a:pt x="802" y="830"/>
                    <a:pt x="804" y="830"/>
                  </a:cubicBezTo>
                  <a:cubicBezTo>
                    <a:pt x="808" y="830"/>
                    <a:pt x="813" y="827"/>
                    <a:pt x="816" y="823"/>
                  </a:cubicBezTo>
                  <a:cubicBezTo>
                    <a:pt x="816" y="822"/>
                    <a:pt x="817" y="822"/>
                    <a:pt x="818" y="821"/>
                  </a:cubicBezTo>
                  <a:cubicBezTo>
                    <a:pt x="819" y="820"/>
                    <a:pt x="819" y="819"/>
                    <a:pt x="820" y="819"/>
                  </a:cubicBezTo>
                  <a:cubicBezTo>
                    <a:pt x="822" y="817"/>
                    <a:pt x="823" y="814"/>
                    <a:pt x="823" y="812"/>
                  </a:cubicBezTo>
                  <a:cubicBezTo>
                    <a:pt x="824" y="812"/>
                    <a:pt x="824" y="811"/>
                    <a:pt x="824" y="810"/>
                  </a:cubicBezTo>
                  <a:cubicBezTo>
                    <a:pt x="825" y="808"/>
                    <a:pt x="825" y="806"/>
                    <a:pt x="825" y="804"/>
                  </a:cubicBezTo>
                  <a:cubicBezTo>
                    <a:pt x="824" y="803"/>
                    <a:pt x="824" y="803"/>
                    <a:pt x="824" y="802"/>
                  </a:cubicBezTo>
                  <a:cubicBezTo>
                    <a:pt x="824" y="801"/>
                    <a:pt x="824" y="800"/>
                    <a:pt x="824" y="799"/>
                  </a:cubicBezTo>
                  <a:cubicBezTo>
                    <a:pt x="825" y="798"/>
                    <a:pt x="825" y="796"/>
                    <a:pt x="824" y="793"/>
                  </a:cubicBezTo>
                  <a:cubicBezTo>
                    <a:pt x="823" y="790"/>
                    <a:pt x="822" y="787"/>
                    <a:pt x="818" y="787"/>
                  </a:cubicBezTo>
                  <a:cubicBezTo>
                    <a:pt x="817" y="787"/>
                    <a:pt x="816" y="788"/>
                    <a:pt x="815" y="788"/>
                  </a:cubicBezTo>
                  <a:cubicBezTo>
                    <a:pt x="813" y="788"/>
                    <a:pt x="810" y="789"/>
                    <a:pt x="808" y="790"/>
                  </a:cubicBezTo>
                  <a:cubicBezTo>
                    <a:pt x="806" y="791"/>
                    <a:pt x="803" y="792"/>
                    <a:pt x="801" y="792"/>
                  </a:cubicBezTo>
                  <a:cubicBezTo>
                    <a:pt x="801" y="792"/>
                    <a:pt x="800" y="791"/>
                    <a:pt x="799" y="791"/>
                  </a:cubicBezTo>
                  <a:cubicBezTo>
                    <a:pt x="799" y="791"/>
                    <a:pt x="797" y="791"/>
                    <a:pt x="797" y="789"/>
                  </a:cubicBezTo>
                  <a:cubicBezTo>
                    <a:pt x="798" y="788"/>
                    <a:pt x="800" y="788"/>
                    <a:pt x="801" y="787"/>
                  </a:cubicBezTo>
                  <a:cubicBezTo>
                    <a:pt x="805" y="785"/>
                    <a:pt x="810" y="783"/>
                    <a:pt x="815" y="780"/>
                  </a:cubicBezTo>
                  <a:cubicBezTo>
                    <a:pt x="816" y="779"/>
                    <a:pt x="817" y="778"/>
                    <a:pt x="817" y="778"/>
                  </a:cubicBezTo>
                  <a:cubicBezTo>
                    <a:pt x="819" y="777"/>
                    <a:pt x="821" y="775"/>
                    <a:pt x="823" y="774"/>
                  </a:cubicBezTo>
                  <a:cubicBezTo>
                    <a:pt x="824" y="773"/>
                    <a:pt x="824" y="772"/>
                    <a:pt x="825" y="771"/>
                  </a:cubicBezTo>
                  <a:cubicBezTo>
                    <a:pt x="826" y="771"/>
                    <a:pt x="827" y="769"/>
                    <a:pt x="827" y="769"/>
                  </a:cubicBezTo>
                  <a:cubicBezTo>
                    <a:pt x="828" y="770"/>
                    <a:pt x="829" y="771"/>
                    <a:pt x="830" y="773"/>
                  </a:cubicBezTo>
                  <a:cubicBezTo>
                    <a:pt x="832" y="776"/>
                    <a:pt x="833" y="780"/>
                    <a:pt x="838" y="780"/>
                  </a:cubicBezTo>
                  <a:cubicBezTo>
                    <a:pt x="839" y="780"/>
                    <a:pt x="841" y="779"/>
                    <a:pt x="842" y="779"/>
                  </a:cubicBezTo>
                  <a:cubicBezTo>
                    <a:pt x="849" y="775"/>
                    <a:pt x="854" y="771"/>
                    <a:pt x="859" y="767"/>
                  </a:cubicBezTo>
                  <a:cubicBezTo>
                    <a:pt x="861" y="765"/>
                    <a:pt x="863" y="762"/>
                    <a:pt x="864" y="759"/>
                  </a:cubicBezTo>
                  <a:cubicBezTo>
                    <a:pt x="865" y="757"/>
                    <a:pt x="866" y="756"/>
                    <a:pt x="865" y="754"/>
                  </a:cubicBezTo>
                  <a:cubicBezTo>
                    <a:pt x="864" y="752"/>
                    <a:pt x="862" y="750"/>
                    <a:pt x="859" y="750"/>
                  </a:cubicBezTo>
                  <a:cubicBezTo>
                    <a:pt x="859" y="750"/>
                    <a:pt x="859" y="750"/>
                    <a:pt x="858" y="750"/>
                  </a:cubicBezTo>
                  <a:cubicBezTo>
                    <a:pt x="859" y="749"/>
                    <a:pt x="859" y="749"/>
                    <a:pt x="859" y="749"/>
                  </a:cubicBezTo>
                  <a:cubicBezTo>
                    <a:pt x="861" y="747"/>
                    <a:pt x="863" y="744"/>
                    <a:pt x="864" y="742"/>
                  </a:cubicBezTo>
                  <a:cubicBezTo>
                    <a:pt x="864" y="742"/>
                    <a:pt x="865" y="742"/>
                    <a:pt x="865" y="742"/>
                  </a:cubicBezTo>
                  <a:cubicBezTo>
                    <a:pt x="866" y="743"/>
                    <a:pt x="866" y="743"/>
                    <a:pt x="867" y="743"/>
                  </a:cubicBezTo>
                  <a:cubicBezTo>
                    <a:pt x="867" y="743"/>
                    <a:pt x="867" y="743"/>
                    <a:pt x="867" y="743"/>
                  </a:cubicBezTo>
                  <a:cubicBezTo>
                    <a:pt x="870" y="743"/>
                    <a:pt x="872" y="739"/>
                    <a:pt x="874" y="736"/>
                  </a:cubicBezTo>
                  <a:cubicBezTo>
                    <a:pt x="874" y="736"/>
                    <a:pt x="875" y="735"/>
                    <a:pt x="875" y="735"/>
                  </a:cubicBezTo>
                  <a:cubicBezTo>
                    <a:pt x="876" y="732"/>
                    <a:pt x="878" y="730"/>
                    <a:pt x="879" y="728"/>
                  </a:cubicBezTo>
                  <a:cubicBezTo>
                    <a:pt x="880" y="727"/>
                    <a:pt x="880" y="725"/>
                    <a:pt x="881" y="724"/>
                  </a:cubicBezTo>
                  <a:cubicBezTo>
                    <a:pt x="884" y="720"/>
                    <a:pt x="887" y="717"/>
                    <a:pt x="893" y="714"/>
                  </a:cubicBezTo>
                  <a:cubicBezTo>
                    <a:pt x="896" y="712"/>
                    <a:pt x="898" y="710"/>
                    <a:pt x="898" y="707"/>
                  </a:cubicBezTo>
                  <a:cubicBezTo>
                    <a:pt x="899" y="703"/>
                    <a:pt x="899" y="700"/>
                    <a:pt x="899" y="696"/>
                  </a:cubicBezTo>
                  <a:cubicBezTo>
                    <a:pt x="899" y="694"/>
                    <a:pt x="899" y="693"/>
                    <a:pt x="899" y="691"/>
                  </a:cubicBezTo>
                  <a:cubicBezTo>
                    <a:pt x="899" y="688"/>
                    <a:pt x="899" y="688"/>
                    <a:pt x="899" y="688"/>
                  </a:cubicBezTo>
                  <a:cubicBezTo>
                    <a:pt x="900" y="684"/>
                    <a:pt x="900" y="680"/>
                    <a:pt x="899" y="675"/>
                  </a:cubicBezTo>
                  <a:cubicBezTo>
                    <a:pt x="899" y="672"/>
                    <a:pt x="901" y="669"/>
                    <a:pt x="903" y="665"/>
                  </a:cubicBezTo>
                  <a:cubicBezTo>
                    <a:pt x="904" y="664"/>
                    <a:pt x="904" y="663"/>
                    <a:pt x="905" y="662"/>
                  </a:cubicBezTo>
                  <a:cubicBezTo>
                    <a:pt x="906" y="660"/>
                    <a:pt x="906" y="657"/>
                    <a:pt x="907" y="654"/>
                  </a:cubicBezTo>
                  <a:cubicBezTo>
                    <a:pt x="907" y="653"/>
                    <a:pt x="907" y="653"/>
                    <a:pt x="907" y="653"/>
                  </a:cubicBezTo>
                  <a:cubicBezTo>
                    <a:pt x="907" y="652"/>
                    <a:pt x="908" y="650"/>
                    <a:pt x="908" y="649"/>
                  </a:cubicBezTo>
                  <a:cubicBezTo>
                    <a:pt x="909" y="647"/>
                    <a:pt x="909" y="645"/>
                    <a:pt x="910" y="644"/>
                  </a:cubicBezTo>
                  <a:cubicBezTo>
                    <a:pt x="910" y="642"/>
                    <a:pt x="910" y="641"/>
                    <a:pt x="910" y="639"/>
                  </a:cubicBezTo>
                  <a:cubicBezTo>
                    <a:pt x="911" y="637"/>
                    <a:pt x="911" y="635"/>
                    <a:pt x="911" y="633"/>
                  </a:cubicBezTo>
                  <a:cubicBezTo>
                    <a:pt x="912" y="633"/>
                    <a:pt x="912" y="633"/>
                    <a:pt x="912" y="633"/>
                  </a:cubicBezTo>
                  <a:cubicBezTo>
                    <a:pt x="913" y="631"/>
                    <a:pt x="913" y="628"/>
                    <a:pt x="912" y="625"/>
                  </a:cubicBezTo>
                  <a:close/>
                  <a:moveTo>
                    <a:pt x="800" y="853"/>
                  </a:moveTo>
                  <a:cubicBezTo>
                    <a:pt x="799" y="853"/>
                    <a:pt x="798" y="853"/>
                    <a:pt x="797" y="853"/>
                  </a:cubicBezTo>
                  <a:cubicBezTo>
                    <a:pt x="795" y="853"/>
                    <a:pt x="794" y="853"/>
                    <a:pt x="792" y="853"/>
                  </a:cubicBezTo>
                  <a:cubicBezTo>
                    <a:pt x="792" y="853"/>
                    <a:pt x="791" y="853"/>
                    <a:pt x="791" y="853"/>
                  </a:cubicBezTo>
                  <a:cubicBezTo>
                    <a:pt x="789" y="853"/>
                    <a:pt x="788" y="853"/>
                    <a:pt x="786" y="853"/>
                  </a:cubicBezTo>
                  <a:cubicBezTo>
                    <a:pt x="785" y="853"/>
                    <a:pt x="785" y="853"/>
                    <a:pt x="785" y="853"/>
                  </a:cubicBezTo>
                  <a:cubicBezTo>
                    <a:pt x="785" y="852"/>
                    <a:pt x="786" y="851"/>
                    <a:pt x="787" y="850"/>
                  </a:cubicBezTo>
                  <a:cubicBezTo>
                    <a:pt x="788" y="849"/>
                    <a:pt x="788" y="849"/>
                    <a:pt x="788" y="849"/>
                  </a:cubicBezTo>
                  <a:cubicBezTo>
                    <a:pt x="789" y="849"/>
                    <a:pt x="790" y="848"/>
                    <a:pt x="791" y="848"/>
                  </a:cubicBezTo>
                  <a:cubicBezTo>
                    <a:pt x="791" y="848"/>
                    <a:pt x="791" y="848"/>
                    <a:pt x="791" y="848"/>
                  </a:cubicBezTo>
                  <a:cubicBezTo>
                    <a:pt x="791" y="848"/>
                    <a:pt x="791" y="848"/>
                    <a:pt x="792" y="848"/>
                  </a:cubicBezTo>
                  <a:cubicBezTo>
                    <a:pt x="792" y="848"/>
                    <a:pt x="793" y="848"/>
                    <a:pt x="794" y="848"/>
                  </a:cubicBezTo>
                  <a:cubicBezTo>
                    <a:pt x="794" y="848"/>
                    <a:pt x="794" y="848"/>
                    <a:pt x="794" y="848"/>
                  </a:cubicBezTo>
                  <a:cubicBezTo>
                    <a:pt x="796" y="848"/>
                    <a:pt x="798" y="847"/>
                    <a:pt x="799" y="846"/>
                  </a:cubicBezTo>
                  <a:cubicBezTo>
                    <a:pt x="799" y="847"/>
                    <a:pt x="799" y="847"/>
                    <a:pt x="799" y="848"/>
                  </a:cubicBezTo>
                  <a:cubicBezTo>
                    <a:pt x="798" y="850"/>
                    <a:pt x="799" y="852"/>
                    <a:pt x="800" y="853"/>
                  </a:cubicBezTo>
                  <a:close/>
                  <a:moveTo>
                    <a:pt x="635" y="407"/>
                  </a:moveTo>
                  <a:cubicBezTo>
                    <a:pt x="634" y="408"/>
                    <a:pt x="633" y="409"/>
                    <a:pt x="632" y="409"/>
                  </a:cubicBezTo>
                  <a:cubicBezTo>
                    <a:pt x="631" y="410"/>
                    <a:pt x="630" y="410"/>
                    <a:pt x="629" y="411"/>
                  </a:cubicBezTo>
                  <a:cubicBezTo>
                    <a:pt x="627" y="412"/>
                    <a:pt x="625" y="412"/>
                    <a:pt x="623" y="412"/>
                  </a:cubicBezTo>
                  <a:cubicBezTo>
                    <a:pt x="620" y="412"/>
                    <a:pt x="618" y="411"/>
                    <a:pt x="616" y="409"/>
                  </a:cubicBezTo>
                  <a:cubicBezTo>
                    <a:pt x="616" y="409"/>
                    <a:pt x="617" y="409"/>
                    <a:pt x="617" y="410"/>
                  </a:cubicBezTo>
                  <a:cubicBezTo>
                    <a:pt x="618" y="410"/>
                    <a:pt x="619" y="410"/>
                    <a:pt x="619" y="410"/>
                  </a:cubicBezTo>
                  <a:cubicBezTo>
                    <a:pt x="620" y="410"/>
                    <a:pt x="621" y="410"/>
                    <a:pt x="622" y="410"/>
                  </a:cubicBezTo>
                  <a:cubicBezTo>
                    <a:pt x="627" y="410"/>
                    <a:pt x="631" y="409"/>
                    <a:pt x="635" y="407"/>
                  </a:cubicBezTo>
                  <a:close/>
                  <a:moveTo>
                    <a:pt x="337" y="487"/>
                  </a:moveTo>
                  <a:cubicBezTo>
                    <a:pt x="337" y="488"/>
                    <a:pt x="337" y="488"/>
                    <a:pt x="337" y="488"/>
                  </a:cubicBezTo>
                  <a:cubicBezTo>
                    <a:pt x="338" y="489"/>
                    <a:pt x="339" y="490"/>
                    <a:pt x="340" y="491"/>
                  </a:cubicBezTo>
                  <a:cubicBezTo>
                    <a:pt x="341" y="492"/>
                    <a:pt x="343" y="494"/>
                    <a:pt x="345" y="496"/>
                  </a:cubicBezTo>
                  <a:cubicBezTo>
                    <a:pt x="347" y="498"/>
                    <a:pt x="350" y="500"/>
                    <a:pt x="353" y="500"/>
                  </a:cubicBezTo>
                  <a:cubicBezTo>
                    <a:pt x="351" y="501"/>
                    <a:pt x="349" y="501"/>
                    <a:pt x="348" y="501"/>
                  </a:cubicBezTo>
                  <a:cubicBezTo>
                    <a:pt x="348" y="501"/>
                    <a:pt x="347" y="501"/>
                    <a:pt x="347" y="501"/>
                  </a:cubicBezTo>
                  <a:cubicBezTo>
                    <a:pt x="346" y="501"/>
                    <a:pt x="344" y="497"/>
                    <a:pt x="342" y="494"/>
                  </a:cubicBezTo>
                  <a:cubicBezTo>
                    <a:pt x="341" y="493"/>
                    <a:pt x="340" y="492"/>
                    <a:pt x="339" y="491"/>
                  </a:cubicBezTo>
                  <a:cubicBezTo>
                    <a:pt x="339" y="490"/>
                    <a:pt x="338" y="489"/>
                    <a:pt x="337" y="487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8936855" y="1539788"/>
              <a:ext cx="1680220" cy="2307863"/>
              <a:chOff x="-799107" y="1075734"/>
              <a:chExt cx="1208571" cy="1660031"/>
            </a:xfrm>
            <a:solidFill>
              <a:schemeClr val="bg2">
                <a:lumMod val="40000"/>
                <a:lumOff val="60000"/>
              </a:schemeClr>
            </a:solidFill>
          </p:grpSpPr>
          <p:sp>
            <p:nvSpPr>
              <p:cNvPr id="10" name="Freeform 6"/>
              <p:cNvSpPr>
                <a:spLocks/>
              </p:cNvSpPr>
              <p:nvPr/>
            </p:nvSpPr>
            <p:spPr bwMode="auto">
              <a:xfrm>
                <a:off x="-799107" y="1944035"/>
                <a:ext cx="17125" cy="26799"/>
              </a:xfrm>
              <a:custGeom>
                <a:avLst/>
                <a:gdLst>
                  <a:gd name="T0" fmla="*/ 8 w 9"/>
                  <a:gd name="T1" fmla="*/ 5 h 15"/>
                  <a:gd name="T2" fmla="*/ 7 w 9"/>
                  <a:gd name="T3" fmla="*/ 2 h 15"/>
                  <a:gd name="T4" fmla="*/ 3 w 9"/>
                  <a:gd name="T5" fmla="*/ 0 h 15"/>
                  <a:gd name="T6" fmla="*/ 3 w 9"/>
                  <a:gd name="T7" fmla="*/ 3 h 15"/>
                  <a:gd name="T8" fmla="*/ 2 w 9"/>
                  <a:gd name="T9" fmla="*/ 4 h 15"/>
                  <a:gd name="T10" fmla="*/ 2 w 9"/>
                  <a:gd name="T11" fmla="*/ 7 h 15"/>
                  <a:gd name="T12" fmla="*/ 3 w 9"/>
                  <a:gd name="T13" fmla="*/ 7 h 15"/>
                  <a:gd name="T14" fmla="*/ 1 w 9"/>
                  <a:gd name="T15" fmla="*/ 8 h 15"/>
                  <a:gd name="T16" fmla="*/ 1 w 9"/>
                  <a:gd name="T17" fmla="*/ 13 h 15"/>
                  <a:gd name="T18" fmla="*/ 4 w 9"/>
                  <a:gd name="T19" fmla="*/ 15 h 15"/>
                  <a:gd name="T20" fmla="*/ 7 w 9"/>
                  <a:gd name="T21" fmla="*/ 14 h 15"/>
                  <a:gd name="T22" fmla="*/ 9 w 9"/>
                  <a:gd name="T23" fmla="*/ 10 h 15"/>
                  <a:gd name="T24" fmla="*/ 7 w 9"/>
                  <a:gd name="T25" fmla="*/ 8 h 15"/>
                  <a:gd name="T26" fmla="*/ 8 w 9"/>
                  <a:gd name="T2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5">
                    <a:moveTo>
                      <a:pt x="8" y="5"/>
                    </a:moveTo>
                    <a:cubicBezTo>
                      <a:pt x="8" y="4"/>
                      <a:pt x="8" y="3"/>
                      <a:pt x="7" y="2"/>
                    </a:cubicBezTo>
                    <a:cubicBezTo>
                      <a:pt x="6" y="1"/>
                      <a:pt x="5" y="0"/>
                      <a:pt x="3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4"/>
                      <a:pt x="2" y="7"/>
                      <a:pt x="2" y="7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2" y="7"/>
                      <a:pt x="2" y="8"/>
                      <a:pt x="1" y="8"/>
                    </a:cubicBezTo>
                    <a:cubicBezTo>
                      <a:pt x="0" y="10"/>
                      <a:pt x="0" y="11"/>
                      <a:pt x="1" y="13"/>
                    </a:cubicBezTo>
                    <a:cubicBezTo>
                      <a:pt x="2" y="14"/>
                      <a:pt x="3" y="15"/>
                      <a:pt x="4" y="15"/>
                    </a:cubicBezTo>
                    <a:cubicBezTo>
                      <a:pt x="5" y="15"/>
                      <a:pt x="6" y="14"/>
                      <a:pt x="7" y="14"/>
                    </a:cubicBezTo>
                    <a:cubicBezTo>
                      <a:pt x="8" y="13"/>
                      <a:pt x="9" y="12"/>
                      <a:pt x="9" y="10"/>
                    </a:cubicBezTo>
                    <a:cubicBezTo>
                      <a:pt x="9" y="9"/>
                      <a:pt x="8" y="8"/>
                      <a:pt x="7" y="8"/>
                    </a:cubicBezTo>
                    <a:cubicBezTo>
                      <a:pt x="8" y="7"/>
                      <a:pt x="8" y="6"/>
                      <a:pt x="8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" name="Freeform 7"/>
              <p:cNvSpPr>
                <a:spLocks/>
              </p:cNvSpPr>
              <p:nvPr/>
            </p:nvSpPr>
            <p:spPr bwMode="auto">
              <a:xfrm>
                <a:off x="198249" y="1134693"/>
                <a:ext cx="32620" cy="40582"/>
              </a:xfrm>
              <a:custGeom>
                <a:avLst/>
                <a:gdLst>
                  <a:gd name="T0" fmla="*/ 13 w 17"/>
                  <a:gd name="T1" fmla="*/ 10 h 23"/>
                  <a:gd name="T2" fmla="*/ 11 w 17"/>
                  <a:gd name="T3" fmla="*/ 6 h 23"/>
                  <a:gd name="T4" fmla="*/ 11 w 17"/>
                  <a:gd name="T5" fmla="*/ 6 h 23"/>
                  <a:gd name="T6" fmla="*/ 5 w 17"/>
                  <a:gd name="T7" fmla="*/ 0 h 23"/>
                  <a:gd name="T8" fmla="*/ 3 w 17"/>
                  <a:gd name="T9" fmla="*/ 1 h 23"/>
                  <a:gd name="T10" fmla="*/ 1 w 17"/>
                  <a:gd name="T11" fmla="*/ 4 h 23"/>
                  <a:gd name="T12" fmla="*/ 3 w 17"/>
                  <a:gd name="T13" fmla="*/ 9 h 23"/>
                  <a:gd name="T14" fmla="*/ 4 w 17"/>
                  <a:gd name="T15" fmla="*/ 9 h 23"/>
                  <a:gd name="T16" fmla="*/ 4 w 17"/>
                  <a:gd name="T17" fmla="*/ 11 h 23"/>
                  <a:gd name="T18" fmla="*/ 6 w 17"/>
                  <a:gd name="T19" fmla="*/ 17 h 23"/>
                  <a:gd name="T20" fmla="*/ 9 w 17"/>
                  <a:gd name="T21" fmla="*/ 19 h 23"/>
                  <a:gd name="T22" fmla="*/ 11 w 17"/>
                  <a:gd name="T23" fmla="*/ 21 h 23"/>
                  <a:gd name="T24" fmla="*/ 12 w 17"/>
                  <a:gd name="T25" fmla="*/ 22 h 23"/>
                  <a:gd name="T26" fmla="*/ 13 w 17"/>
                  <a:gd name="T27" fmla="*/ 22 h 23"/>
                  <a:gd name="T28" fmla="*/ 13 w 17"/>
                  <a:gd name="T29" fmla="*/ 22 h 23"/>
                  <a:gd name="T30" fmla="*/ 16 w 17"/>
                  <a:gd name="T31" fmla="*/ 23 h 23"/>
                  <a:gd name="T32" fmla="*/ 17 w 17"/>
                  <a:gd name="T33" fmla="*/ 20 h 23"/>
                  <a:gd name="T34" fmla="*/ 15 w 17"/>
                  <a:gd name="T35" fmla="*/ 14 h 23"/>
                  <a:gd name="T36" fmla="*/ 14 w 17"/>
                  <a:gd name="T37" fmla="*/ 12 h 23"/>
                  <a:gd name="T38" fmla="*/ 13 w 17"/>
                  <a:gd name="T39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" h="23">
                    <a:moveTo>
                      <a:pt x="13" y="10"/>
                    </a:moveTo>
                    <a:cubicBezTo>
                      <a:pt x="12" y="9"/>
                      <a:pt x="12" y="8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8" y="0"/>
                      <a:pt x="5" y="0"/>
                    </a:cubicBezTo>
                    <a:cubicBezTo>
                      <a:pt x="4" y="0"/>
                      <a:pt x="3" y="0"/>
                      <a:pt x="3" y="1"/>
                    </a:cubicBezTo>
                    <a:cubicBezTo>
                      <a:pt x="1" y="1"/>
                      <a:pt x="1" y="3"/>
                      <a:pt x="1" y="4"/>
                    </a:cubicBezTo>
                    <a:cubicBezTo>
                      <a:pt x="0" y="6"/>
                      <a:pt x="2" y="7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10"/>
                      <a:pt x="4" y="11"/>
                    </a:cubicBezTo>
                    <a:cubicBezTo>
                      <a:pt x="4" y="13"/>
                      <a:pt x="4" y="15"/>
                      <a:pt x="6" y="17"/>
                    </a:cubicBezTo>
                    <a:cubicBezTo>
                      <a:pt x="7" y="18"/>
                      <a:pt x="8" y="19"/>
                      <a:pt x="9" y="19"/>
                    </a:cubicBezTo>
                    <a:cubicBezTo>
                      <a:pt x="10" y="20"/>
                      <a:pt x="11" y="20"/>
                      <a:pt x="11" y="21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17"/>
                      <a:pt x="16" y="15"/>
                      <a:pt x="15" y="14"/>
                    </a:cubicBezTo>
                    <a:cubicBezTo>
                      <a:pt x="14" y="13"/>
                      <a:pt x="14" y="13"/>
                      <a:pt x="14" y="12"/>
                    </a:cubicBezTo>
                    <a:cubicBezTo>
                      <a:pt x="13" y="11"/>
                      <a:pt x="13" y="11"/>
                      <a:pt x="13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" name="Freeform 8"/>
              <p:cNvSpPr>
                <a:spLocks/>
              </p:cNvSpPr>
              <p:nvPr/>
            </p:nvSpPr>
            <p:spPr bwMode="auto">
              <a:xfrm>
                <a:off x="55537" y="1218919"/>
                <a:ext cx="74210" cy="62021"/>
              </a:xfrm>
              <a:custGeom>
                <a:avLst/>
                <a:gdLst>
                  <a:gd name="T0" fmla="*/ 5 w 39"/>
                  <a:gd name="T1" fmla="*/ 19 h 35"/>
                  <a:gd name="T2" fmla="*/ 8 w 39"/>
                  <a:gd name="T3" fmla="*/ 22 h 35"/>
                  <a:gd name="T4" fmla="*/ 9 w 39"/>
                  <a:gd name="T5" fmla="*/ 26 h 35"/>
                  <a:gd name="T6" fmla="*/ 19 w 39"/>
                  <a:gd name="T7" fmla="*/ 35 h 35"/>
                  <a:gd name="T8" fmla="*/ 19 w 39"/>
                  <a:gd name="T9" fmla="*/ 35 h 35"/>
                  <a:gd name="T10" fmla="*/ 26 w 39"/>
                  <a:gd name="T11" fmla="*/ 32 h 35"/>
                  <a:gd name="T12" fmla="*/ 26 w 39"/>
                  <a:gd name="T13" fmla="*/ 33 h 35"/>
                  <a:gd name="T14" fmla="*/ 29 w 39"/>
                  <a:gd name="T15" fmla="*/ 33 h 35"/>
                  <a:gd name="T16" fmla="*/ 34 w 39"/>
                  <a:gd name="T17" fmla="*/ 29 h 35"/>
                  <a:gd name="T18" fmla="*/ 34 w 39"/>
                  <a:gd name="T19" fmla="*/ 28 h 35"/>
                  <a:gd name="T20" fmla="*/ 35 w 39"/>
                  <a:gd name="T21" fmla="*/ 27 h 35"/>
                  <a:gd name="T22" fmla="*/ 38 w 39"/>
                  <a:gd name="T23" fmla="*/ 25 h 35"/>
                  <a:gd name="T24" fmla="*/ 39 w 39"/>
                  <a:gd name="T25" fmla="*/ 21 h 35"/>
                  <a:gd name="T26" fmla="*/ 34 w 39"/>
                  <a:gd name="T27" fmla="*/ 19 h 35"/>
                  <a:gd name="T28" fmla="*/ 33 w 39"/>
                  <a:gd name="T29" fmla="*/ 19 h 35"/>
                  <a:gd name="T30" fmla="*/ 33 w 39"/>
                  <a:gd name="T31" fmla="*/ 18 h 35"/>
                  <a:gd name="T32" fmla="*/ 29 w 39"/>
                  <a:gd name="T33" fmla="*/ 15 h 35"/>
                  <a:gd name="T34" fmla="*/ 28 w 39"/>
                  <a:gd name="T35" fmla="*/ 15 h 35"/>
                  <a:gd name="T36" fmla="*/ 27 w 39"/>
                  <a:gd name="T37" fmla="*/ 16 h 35"/>
                  <a:gd name="T38" fmla="*/ 17 w 39"/>
                  <a:gd name="T39" fmla="*/ 3 h 35"/>
                  <a:gd name="T40" fmla="*/ 8 w 39"/>
                  <a:gd name="T41" fmla="*/ 0 h 35"/>
                  <a:gd name="T42" fmla="*/ 7 w 39"/>
                  <a:gd name="T43" fmla="*/ 0 h 35"/>
                  <a:gd name="T44" fmla="*/ 2 w 39"/>
                  <a:gd name="T45" fmla="*/ 3 h 35"/>
                  <a:gd name="T46" fmla="*/ 1 w 39"/>
                  <a:gd name="T47" fmla="*/ 12 h 35"/>
                  <a:gd name="T48" fmla="*/ 5 w 39"/>
                  <a:gd name="T49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9" h="35">
                    <a:moveTo>
                      <a:pt x="5" y="19"/>
                    </a:moveTo>
                    <a:cubicBezTo>
                      <a:pt x="6" y="20"/>
                      <a:pt x="7" y="21"/>
                      <a:pt x="8" y="22"/>
                    </a:cubicBezTo>
                    <a:cubicBezTo>
                      <a:pt x="8" y="23"/>
                      <a:pt x="9" y="24"/>
                      <a:pt x="9" y="26"/>
                    </a:cubicBezTo>
                    <a:cubicBezTo>
                      <a:pt x="11" y="30"/>
                      <a:pt x="13" y="35"/>
                      <a:pt x="19" y="35"/>
                    </a:cubicBezTo>
                    <a:cubicBezTo>
                      <a:pt x="19" y="35"/>
                      <a:pt x="19" y="35"/>
                      <a:pt x="19" y="35"/>
                    </a:cubicBezTo>
                    <a:cubicBezTo>
                      <a:pt x="22" y="35"/>
                      <a:pt x="24" y="34"/>
                      <a:pt x="26" y="32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33" y="33"/>
                      <a:pt x="33" y="30"/>
                      <a:pt x="34" y="29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4" y="28"/>
                      <a:pt x="35" y="28"/>
                      <a:pt x="35" y="27"/>
                    </a:cubicBezTo>
                    <a:cubicBezTo>
                      <a:pt x="36" y="27"/>
                      <a:pt x="38" y="27"/>
                      <a:pt x="38" y="25"/>
                    </a:cubicBezTo>
                    <a:cubicBezTo>
                      <a:pt x="39" y="23"/>
                      <a:pt x="39" y="22"/>
                      <a:pt x="39" y="21"/>
                    </a:cubicBezTo>
                    <a:cubicBezTo>
                      <a:pt x="38" y="19"/>
                      <a:pt x="36" y="19"/>
                      <a:pt x="34" y="19"/>
                    </a:cubicBezTo>
                    <a:cubicBezTo>
                      <a:pt x="34" y="19"/>
                      <a:pt x="34" y="19"/>
                      <a:pt x="33" y="19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7"/>
                      <a:pt x="32" y="15"/>
                      <a:pt x="29" y="15"/>
                    </a:cubicBezTo>
                    <a:cubicBezTo>
                      <a:pt x="29" y="15"/>
                      <a:pt x="28" y="15"/>
                      <a:pt x="28" y="15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0"/>
                      <a:pt x="22" y="6"/>
                      <a:pt x="17" y="3"/>
                    </a:cubicBezTo>
                    <a:cubicBezTo>
                      <a:pt x="15" y="2"/>
                      <a:pt x="12" y="0"/>
                      <a:pt x="8" y="0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5" y="0"/>
                      <a:pt x="4" y="1"/>
                      <a:pt x="2" y="3"/>
                    </a:cubicBezTo>
                    <a:cubicBezTo>
                      <a:pt x="1" y="6"/>
                      <a:pt x="0" y="9"/>
                      <a:pt x="1" y="12"/>
                    </a:cubicBezTo>
                    <a:cubicBezTo>
                      <a:pt x="2" y="15"/>
                      <a:pt x="4" y="17"/>
                      <a:pt x="5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" name="Freeform 9"/>
              <p:cNvSpPr>
                <a:spLocks noEditPoints="1"/>
              </p:cNvSpPr>
              <p:nvPr/>
            </p:nvSpPr>
            <p:spPr bwMode="auto">
              <a:xfrm>
                <a:off x="61245" y="1121676"/>
                <a:ext cx="141081" cy="120214"/>
              </a:xfrm>
              <a:custGeom>
                <a:avLst/>
                <a:gdLst>
                  <a:gd name="T0" fmla="*/ 13 w 74"/>
                  <a:gd name="T1" fmla="*/ 52 h 67"/>
                  <a:gd name="T2" fmla="*/ 19 w 74"/>
                  <a:gd name="T3" fmla="*/ 59 h 67"/>
                  <a:gd name="T4" fmla="*/ 29 w 74"/>
                  <a:gd name="T5" fmla="*/ 61 h 67"/>
                  <a:gd name="T6" fmla="*/ 35 w 74"/>
                  <a:gd name="T7" fmla="*/ 56 h 67"/>
                  <a:gd name="T8" fmla="*/ 42 w 74"/>
                  <a:gd name="T9" fmla="*/ 53 h 67"/>
                  <a:gd name="T10" fmla="*/ 46 w 74"/>
                  <a:gd name="T11" fmla="*/ 60 h 67"/>
                  <a:gd name="T12" fmla="*/ 54 w 74"/>
                  <a:gd name="T13" fmla="*/ 67 h 67"/>
                  <a:gd name="T14" fmla="*/ 67 w 74"/>
                  <a:gd name="T15" fmla="*/ 62 h 67"/>
                  <a:gd name="T16" fmla="*/ 67 w 74"/>
                  <a:gd name="T17" fmla="*/ 59 h 67"/>
                  <a:gd name="T18" fmla="*/ 73 w 74"/>
                  <a:gd name="T19" fmla="*/ 47 h 67"/>
                  <a:gd name="T20" fmla="*/ 66 w 74"/>
                  <a:gd name="T21" fmla="*/ 45 h 67"/>
                  <a:gd name="T22" fmla="*/ 60 w 74"/>
                  <a:gd name="T23" fmla="*/ 51 h 67"/>
                  <a:gd name="T24" fmla="*/ 59 w 74"/>
                  <a:gd name="T25" fmla="*/ 46 h 67"/>
                  <a:gd name="T26" fmla="*/ 60 w 74"/>
                  <a:gd name="T27" fmla="*/ 38 h 67"/>
                  <a:gd name="T28" fmla="*/ 58 w 74"/>
                  <a:gd name="T29" fmla="*/ 29 h 67"/>
                  <a:gd name="T30" fmla="*/ 57 w 74"/>
                  <a:gd name="T31" fmla="*/ 29 h 67"/>
                  <a:gd name="T32" fmla="*/ 50 w 74"/>
                  <a:gd name="T33" fmla="*/ 27 h 67"/>
                  <a:gd name="T34" fmla="*/ 46 w 74"/>
                  <a:gd name="T35" fmla="*/ 35 h 67"/>
                  <a:gd name="T36" fmla="*/ 35 w 74"/>
                  <a:gd name="T37" fmla="*/ 40 h 67"/>
                  <a:gd name="T38" fmla="*/ 33 w 74"/>
                  <a:gd name="T39" fmla="*/ 40 h 67"/>
                  <a:gd name="T40" fmla="*/ 36 w 74"/>
                  <a:gd name="T41" fmla="*/ 36 h 67"/>
                  <a:gd name="T42" fmla="*/ 38 w 74"/>
                  <a:gd name="T43" fmla="*/ 23 h 67"/>
                  <a:gd name="T44" fmla="*/ 34 w 74"/>
                  <a:gd name="T45" fmla="*/ 19 h 67"/>
                  <a:gd name="T46" fmla="*/ 39 w 74"/>
                  <a:gd name="T47" fmla="*/ 20 h 67"/>
                  <a:gd name="T48" fmla="*/ 44 w 74"/>
                  <a:gd name="T49" fmla="*/ 9 h 67"/>
                  <a:gd name="T50" fmla="*/ 37 w 74"/>
                  <a:gd name="T51" fmla="*/ 3 h 67"/>
                  <a:gd name="T52" fmla="*/ 28 w 74"/>
                  <a:gd name="T53" fmla="*/ 1 h 67"/>
                  <a:gd name="T54" fmla="*/ 26 w 74"/>
                  <a:gd name="T55" fmla="*/ 11 h 67"/>
                  <a:gd name="T56" fmla="*/ 29 w 74"/>
                  <a:gd name="T57" fmla="*/ 13 h 67"/>
                  <a:gd name="T58" fmla="*/ 22 w 74"/>
                  <a:gd name="T59" fmla="*/ 10 h 67"/>
                  <a:gd name="T60" fmla="*/ 6 w 74"/>
                  <a:gd name="T61" fmla="*/ 16 h 67"/>
                  <a:gd name="T62" fmla="*/ 2 w 74"/>
                  <a:gd name="T63" fmla="*/ 33 h 67"/>
                  <a:gd name="T64" fmla="*/ 9 w 74"/>
                  <a:gd name="T65" fmla="*/ 53 h 67"/>
                  <a:gd name="T66" fmla="*/ 17 w 74"/>
                  <a:gd name="T67" fmla="*/ 40 h 67"/>
                  <a:gd name="T68" fmla="*/ 16 w 74"/>
                  <a:gd name="T69" fmla="*/ 4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4" h="67">
                    <a:moveTo>
                      <a:pt x="9" y="53"/>
                    </a:moveTo>
                    <a:cubicBezTo>
                      <a:pt x="10" y="53"/>
                      <a:pt x="12" y="53"/>
                      <a:pt x="13" y="52"/>
                    </a:cubicBezTo>
                    <a:cubicBezTo>
                      <a:pt x="14" y="51"/>
                      <a:pt x="15" y="50"/>
                      <a:pt x="15" y="49"/>
                    </a:cubicBezTo>
                    <a:cubicBezTo>
                      <a:pt x="15" y="52"/>
                      <a:pt x="16" y="56"/>
                      <a:pt x="19" y="59"/>
                    </a:cubicBezTo>
                    <a:cubicBezTo>
                      <a:pt x="21" y="60"/>
                      <a:pt x="24" y="61"/>
                      <a:pt x="27" y="61"/>
                    </a:cubicBezTo>
                    <a:cubicBezTo>
                      <a:pt x="27" y="61"/>
                      <a:pt x="28" y="61"/>
                      <a:pt x="29" y="61"/>
                    </a:cubicBezTo>
                    <a:cubicBezTo>
                      <a:pt x="31" y="61"/>
                      <a:pt x="32" y="59"/>
                      <a:pt x="33" y="58"/>
                    </a:cubicBezTo>
                    <a:cubicBezTo>
                      <a:pt x="34" y="57"/>
                      <a:pt x="35" y="57"/>
                      <a:pt x="35" y="56"/>
                    </a:cubicBezTo>
                    <a:cubicBezTo>
                      <a:pt x="36" y="56"/>
                      <a:pt x="37" y="56"/>
                      <a:pt x="38" y="55"/>
                    </a:cubicBezTo>
                    <a:cubicBezTo>
                      <a:pt x="39" y="54"/>
                      <a:pt x="41" y="53"/>
                      <a:pt x="42" y="53"/>
                    </a:cubicBezTo>
                    <a:cubicBezTo>
                      <a:pt x="42" y="54"/>
                      <a:pt x="43" y="56"/>
                      <a:pt x="44" y="57"/>
                    </a:cubicBezTo>
                    <a:cubicBezTo>
                      <a:pt x="44" y="58"/>
                      <a:pt x="45" y="59"/>
                      <a:pt x="46" y="60"/>
                    </a:cubicBezTo>
                    <a:cubicBezTo>
                      <a:pt x="46" y="60"/>
                      <a:pt x="46" y="61"/>
                      <a:pt x="47" y="61"/>
                    </a:cubicBezTo>
                    <a:cubicBezTo>
                      <a:pt x="48" y="63"/>
                      <a:pt x="50" y="66"/>
                      <a:pt x="54" y="67"/>
                    </a:cubicBezTo>
                    <a:cubicBezTo>
                      <a:pt x="55" y="67"/>
                      <a:pt x="56" y="67"/>
                      <a:pt x="57" y="67"/>
                    </a:cubicBezTo>
                    <a:cubicBezTo>
                      <a:pt x="60" y="67"/>
                      <a:pt x="65" y="66"/>
                      <a:pt x="67" y="62"/>
                    </a:cubicBezTo>
                    <a:cubicBezTo>
                      <a:pt x="67" y="61"/>
                      <a:pt x="67" y="60"/>
                      <a:pt x="67" y="59"/>
                    </a:cubicBezTo>
                    <a:cubicBezTo>
                      <a:pt x="67" y="59"/>
                      <a:pt x="67" y="59"/>
                      <a:pt x="67" y="59"/>
                    </a:cubicBezTo>
                    <a:cubicBezTo>
                      <a:pt x="69" y="59"/>
                      <a:pt x="70" y="59"/>
                      <a:pt x="71" y="58"/>
                    </a:cubicBezTo>
                    <a:cubicBezTo>
                      <a:pt x="74" y="55"/>
                      <a:pt x="74" y="51"/>
                      <a:pt x="73" y="47"/>
                    </a:cubicBezTo>
                    <a:cubicBezTo>
                      <a:pt x="73" y="46"/>
                      <a:pt x="73" y="44"/>
                      <a:pt x="69" y="44"/>
                    </a:cubicBezTo>
                    <a:cubicBezTo>
                      <a:pt x="69" y="44"/>
                      <a:pt x="67" y="44"/>
                      <a:pt x="66" y="45"/>
                    </a:cubicBezTo>
                    <a:cubicBezTo>
                      <a:pt x="64" y="45"/>
                      <a:pt x="62" y="46"/>
                      <a:pt x="61" y="48"/>
                    </a:cubicBezTo>
                    <a:cubicBezTo>
                      <a:pt x="61" y="49"/>
                      <a:pt x="60" y="50"/>
                      <a:pt x="60" y="51"/>
                    </a:cubicBezTo>
                    <a:cubicBezTo>
                      <a:pt x="60" y="51"/>
                      <a:pt x="60" y="50"/>
                      <a:pt x="59" y="50"/>
                    </a:cubicBezTo>
                    <a:cubicBezTo>
                      <a:pt x="59" y="49"/>
                      <a:pt x="59" y="48"/>
                      <a:pt x="59" y="46"/>
                    </a:cubicBezTo>
                    <a:cubicBezTo>
                      <a:pt x="59" y="44"/>
                      <a:pt x="59" y="41"/>
                      <a:pt x="57" y="39"/>
                    </a:cubicBezTo>
                    <a:cubicBezTo>
                      <a:pt x="58" y="39"/>
                      <a:pt x="59" y="38"/>
                      <a:pt x="60" y="38"/>
                    </a:cubicBezTo>
                    <a:cubicBezTo>
                      <a:pt x="61" y="37"/>
                      <a:pt x="62" y="35"/>
                      <a:pt x="62" y="34"/>
                    </a:cubicBezTo>
                    <a:cubicBezTo>
                      <a:pt x="61" y="32"/>
                      <a:pt x="59" y="30"/>
                      <a:pt x="58" y="29"/>
                    </a:cubicBezTo>
                    <a:cubicBezTo>
                      <a:pt x="56" y="31"/>
                      <a:pt x="56" y="31"/>
                      <a:pt x="56" y="31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6" y="28"/>
                      <a:pt x="54" y="26"/>
                      <a:pt x="52" y="26"/>
                    </a:cubicBezTo>
                    <a:cubicBezTo>
                      <a:pt x="51" y="26"/>
                      <a:pt x="51" y="26"/>
                      <a:pt x="50" y="27"/>
                    </a:cubicBezTo>
                    <a:cubicBezTo>
                      <a:pt x="47" y="27"/>
                      <a:pt x="46" y="30"/>
                      <a:pt x="46" y="33"/>
                    </a:cubicBezTo>
                    <a:cubicBezTo>
                      <a:pt x="46" y="33"/>
                      <a:pt x="46" y="34"/>
                      <a:pt x="46" y="35"/>
                    </a:cubicBezTo>
                    <a:cubicBezTo>
                      <a:pt x="44" y="35"/>
                      <a:pt x="42" y="36"/>
                      <a:pt x="40" y="37"/>
                    </a:cubicBezTo>
                    <a:cubicBezTo>
                      <a:pt x="38" y="39"/>
                      <a:pt x="36" y="40"/>
                      <a:pt x="35" y="40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3" y="40"/>
                      <a:pt x="33" y="40"/>
                      <a:pt x="33" y="40"/>
                    </a:cubicBezTo>
                    <a:cubicBezTo>
                      <a:pt x="33" y="40"/>
                      <a:pt x="33" y="40"/>
                      <a:pt x="33" y="39"/>
                    </a:cubicBezTo>
                    <a:cubicBezTo>
                      <a:pt x="33" y="38"/>
                      <a:pt x="35" y="37"/>
                      <a:pt x="36" y="36"/>
                    </a:cubicBezTo>
                    <a:cubicBezTo>
                      <a:pt x="39" y="34"/>
                      <a:pt x="44" y="31"/>
                      <a:pt x="42" y="26"/>
                    </a:cubicBezTo>
                    <a:cubicBezTo>
                      <a:pt x="41" y="24"/>
                      <a:pt x="39" y="23"/>
                      <a:pt x="38" y="23"/>
                    </a:cubicBezTo>
                    <a:cubicBezTo>
                      <a:pt x="37" y="22"/>
                      <a:pt x="36" y="22"/>
                      <a:pt x="36" y="21"/>
                    </a:cubicBezTo>
                    <a:cubicBezTo>
                      <a:pt x="35" y="21"/>
                      <a:pt x="35" y="20"/>
                      <a:pt x="34" y="19"/>
                    </a:cubicBezTo>
                    <a:cubicBezTo>
                      <a:pt x="34" y="19"/>
                      <a:pt x="34" y="19"/>
                      <a:pt x="34" y="19"/>
                    </a:cubicBezTo>
                    <a:cubicBezTo>
                      <a:pt x="36" y="20"/>
                      <a:pt x="37" y="20"/>
                      <a:pt x="39" y="20"/>
                    </a:cubicBezTo>
                    <a:cubicBezTo>
                      <a:pt x="40" y="20"/>
                      <a:pt x="41" y="20"/>
                      <a:pt x="42" y="19"/>
                    </a:cubicBezTo>
                    <a:cubicBezTo>
                      <a:pt x="45" y="17"/>
                      <a:pt x="46" y="13"/>
                      <a:pt x="44" y="9"/>
                    </a:cubicBezTo>
                    <a:cubicBezTo>
                      <a:pt x="43" y="5"/>
                      <a:pt x="40" y="3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6" y="1"/>
                      <a:pt x="34" y="0"/>
                      <a:pt x="31" y="0"/>
                    </a:cubicBezTo>
                    <a:cubicBezTo>
                      <a:pt x="30" y="0"/>
                      <a:pt x="29" y="0"/>
                      <a:pt x="28" y="1"/>
                    </a:cubicBezTo>
                    <a:cubicBezTo>
                      <a:pt x="26" y="2"/>
                      <a:pt x="25" y="4"/>
                      <a:pt x="25" y="6"/>
                    </a:cubicBezTo>
                    <a:cubicBezTo>
                      <a:pt x="24" y="8"/>
                      <a:pt x="25" y="9"/>
                      <a:pt x="26" y="11"/>
                    </a:cubicBezTo>
                    <a:cubicBezTo>
                      <a:pt x="27" y="12"/>
                      <a:pt x="28" y="12"/>
                      <a:pt x="28" y="12"/>
                    </a:cubicBezTo>
                    <a:cubicBezTo>
                      <a:pt x="28" y="12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4"/>
                    </a:cubicBezTo>
                    <a:cubicBezTo>
                      <a:pt x="27" y="12"/>
                      <a:pt x="25" y="11"/>
                      <a:pt x="22" y="10"/>
                    </a:cubicBezTo>
                    <a:cubicBezTo>
                      <a:pt x="21" y="10"/>
                      <a:pt x="20" y="10"/>
                      <a:pt x="19" y="10"/>
                    </a:cubicBezTo>
                    <a:cubicBezTo>
                      <a:pt x="14" y="10"/>
                      <a:pt x="9" y="13"/>
                      <a:pt x="6" y="16"/>
                    </a:cubicBezTo>
                    <a:cubicBezTo>
                      <a:pt x="3" y="20"/>
                      <a:pt x="3" y="24"/>
                      <a:pt x="2" y="28"/>
                    </a:cubicBezTo>
                    <a:cubicBezTo>
                      <a:pt x="2" y="30"/>
                      <a:pt x="2" y="32"/>
                      <a:pt x="2" y="33"/>
                    </a:cubicBezTo>
                    <a:cubicBezTo>
                      <a:pt x="1" y="36"/>
                      <a:pt x="0" y="42"/>
                      <a:pt x="2" y="47"/>
                    </a:cubicBezTo>
                    <a:cubicBezTo>
                      <a:pt x="3" y="51"/>
                      <a:pt x="6" y="53"/>
                      <a:pt x="9" y="53"/>
                    </a:cubicBezTo>
                    <a:close/>
                    <a:moveTo>
                      <a:pt x="16" y="42"/>
                    </a:moveTo>
                    <a:cubicBezTo>
                      <a:pt x="17" y="41"/>
                      <a:pt x="17" y="41"/>
                      <a:pt x="17" y="40"/>
                    </a:cubicBezTo>
                    <a:cubicBezTo>
                      <a:pt x="17" y="41"/>
                      <a:pt x="17" y="43"/>
                      <a:pt x="16" y="44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43"/>
                      <a:pt x="16" y="43"/>
                      <a:pt x="16" y="4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" name="Freeform 10"/>
              <p:cNvSpPr>
                <a:spLocks/>
              </p:cNvSpPr>
              <p:nvPr/>
            </p:nvSpPr>
            <p:spPr bwMode="auto">
              <a:xfrm>
                <a:off x="133825" y="1243422"/>
                <a:ext cx="34251" cy="50536"/>
              </a:xfrm>
              <a:custGeom>
                <a:avLst/>
                <a:gdLst>
                  <a:gd name="T0" fmla="*/ 15 w 18"/>
                  <a:gd name="T1" fmla="*/ 13 h 28"/>
                  <a:gd name="T2" fmla="*/ 16 w 18"/>
                  <a:gd name="T3" fmla="*/ 13 h 28"/>
                  <a:gd name="T4" fmla="*/ 17 w 18"/>
                  <a:gd name="T5" fmla="*/ 11 h 28"/>
                  <a:gd name="T6" fmla="*/ 16 w 18"/>
                  <a:gd name="T7" fmla="*/ 1 h 28"/>
                  <a:gd name="T8" fmla="*/ 15 w 18"/>
                  <a:gd name="T9" fmla="*/ 0 h 28"/>
                  <a:gd name="T10" fmla="*/ 14 w 18"/>
                  <a:gd name="T11" fmla="*/ 0 h 28"/>
                  <a:gd name="T12" fmla="*/ 13 w 18"/>
                  <a:gd name="T13" fmla="*/ 0 h 28"/>
                  <a:gd name="T14" fmla="*/ 7 w 18"/>
                  <a:gd name="T15" fmla="*/ 3 h 28"/>
                  <a:gd name="T16" fmla="*/ 6 w 18"/>
                  <a:gd name="T17" fmla="*/ 4 h 28"/>
                  <a:gd name="T18" fmla="*/ 5 w 18"/>
                  <a:gd name="T19" fmla="*/ 5 h 28"/>
                  <a:gd name="T20" fmla="*/ 3 w 18"/>
                  <a:gd name="T21" fmla="*/ 6 h 28"/>
                  <a:gd name="T22" fmla="*/ 0 w 18"/>
                  <a:gd name="T23" fmla="*/ 11 h 28"/>
                  <a:gd name="T24" fmla="*/ 4 w 18"/>
                  <a:gd name="T25" fmla="*/ 17 h 28"/>
                  <a:gd name="T26" fmla="*/ 5 w 18"/>
                  <a:gd name="T27" fmla="*/ 18 h 28"/>
                  <a:gd name="T28" fmla="*/ 5 w 18"/>
                  <a:gd name="T29" fmla="*/ 20 h 28"/>
                  <a:gd name="T30" fmla="*/ 6 w 18"/>
                  <a:gd name="T31" fmla="*/ 25 h 28"/>
                  <a:gd name="T32" fmla="*/ 11 w 18"/>
                  <a:gd name="T33" fmla="*/ 28 h 28"/>
                  <a:gd name="T34" fmla="*/ 16 w 18"/>
                  <a:gd name="T35" fmla="*/ 24 h 28"/>
                  <a:gd name="T36" fmla="*/ 15 w 18"/>
                  <a:gd name="T37" fmla="*/ 19 h 28"/>
                  <a:gd name="T38" fmla="*/ 15 w 18"/>
                  <a:gd name="T39" fmla="*/ 17 h 28"/>
                  <a:gd name="T40" fmla="*/ 15 w 18"/>
                  <a:gd name="T41" fmla="*/ 14 h 28"/>
                  <a:gd name="T42" fmla="*/ 15 w 18"/>
                  <a:gd name="T43" fmla="*/ 1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8">
                    <a:moveTo>
                      <a:pt x="15" y="13"/>
                    </a:move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2"/>
                      <a:pt x="17" y="12"/>
                      <a:pt x="17" y="11"/>
                    </a:cubicBezTo>
                    <a:cubicBezTo>
                      <a:pt x="18" y="8"/>
                      <a:pt x="17" y="3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0" y="0"/>
                      <a:pt x="8" y="2"/>
                      <a:pt x="7" y="3"/>
                    </a:cubicBezTo>
                    <a:cubicBezTo>
                      <a:pt x="7" y="3"/>
                      <a:pt x="6" y="4"/>
                      <a:pt x="6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4" y="5"/>
                      <a:pt x="3" y="5"/>
                      <a:pt x="3" y="6"/>
                    </a:cubicBezTo>
                    <a:cubicBezTo>
                      <a:pt x="0" y="7"/>
                      <a:pt x="0" y="9"/>
                      <a:pt x="0" y="11"/>
                    </a:cubicBezTo>
                    <a:cubicBezTo>
                      <a:pt x="0" y="15"/>
                      <a:pt x="3" y="16"/>
                      <a:pt x="4" y="17"/>
                    </a:cubicBezTo>
                    <a:cubicBezTo>
                      <a:pt x="4" y="17"/>
                      <a:pt x="5" y="17"/>
                      <a:pt x="5" y="18"/>
                    </a:cubicBezTo>
                    <a:cubicBezTo>
                      <a:pt x="5" y="18"/>
                      <a:pt x="5" y="19"/>
                      <a:pt x="5" y="20"/>
                    </a:cubicBezTo>
                    <a:cubicBezTo>
                      <a:pt x="5" y="22"/>
                      <a:pt x="5" y="24"/>
                      <a:pt x="6" y="25"/>
                    </a:cubicBezTo>
                    <a:cubicBezTo>
                      <a:pt x="7" y="27"/>
                      <a:pt x="9" y="28"/>
                      <a:pt x="11" y="28"/>
                    </a:cubicBezTo>
                    <a:cubicBezTo>
                      <a:pt x="13" y="28"/>
                      <a:pt x="15" y="26"/>
                      <a:pt x="16" y="24"/>
                    </a:cubicBezTo>
                    <a:cubicBezTo>
                      <a:pt x="16" y="22"/>
                      <a:pt x="16" y="20"/>
                      <a:pt x="15" y="19"/>
                    </a:cubicBezTo>
                    <a:cubicBezTo>
                      <a:pt x="15" y="18"/>
                      <a:pt x="15" y="17"/>
                      <a:pt x="15" y="17"/>
                    </a:cubicBezTo>
                    <a:cubicBezTo>
                      <a:pt x="15" y="16"/>
                      <a:pt x="15" y="15"/>
                      <a:pt x="15" y="14"/>
                    </a:cubicBezTo>
                    <a:lnTo>
                      <a:pt x="15" y="1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" name="Freeform 11"/>
              <p:cNvSpPr>
                <a:spLocks/>
              </p:cNvSpPr>
              <p:nvPr/>
            </p:nvSpPr>
            <p:spPr bwMode="auto">
              <a:xfrm>
                <a:off x="116699" y="1075734"/>
                <a:ext cx="54638" cy="37519"/>
              </a:xfrm>
              <a:custGeom>
                <a:avLst/>
                <a:gdLst>
                  <a:gd name="T0" fmla="*/ 7 w 29"/>
                  <a:gd name="T1" fmla="*/ 10 h 21"/>
                  <a:gd name="T2" fmla="*/ 7 w 29"/>
                  <a:gd name="T3" fmla="*/ 10 h 21"/>
                  <a:gd name="T4" fmla="*/ 13 w 29"/>
                  <a:gd name="T5" fmla="*/ 17 h 21"/>
                  <a:gd name="T6" fmla="*/ 17 w 29"/>
                  <a:gd name="T7" fmla="*/ 18 h 21"/>
                  <a:gd name="T8" fmla="*/ 16 w 29"/>
                  <a:gd name="T9" fmla="*/ 15 h 21"/>
                  <a:gd name="T10" fmla="*/ 19 w 29"/>
                  <a:gd name="T11" fmla="*/ 16 h 21"/>
                  <a:gd name="T12" fmla="*/ 21 w 29"/>
                  <a:gd name="T13" fmla="*/ 20 h 21"/>
                  <a:gd name="T14" fmla="*/ 24 w 29"/>
                  <a:gd name="T15" fmla="*/ 21 h 21"/>
                  <a:gd name="T16" fmla="*/ 25 w 29"/>
                  <a:gd name="T17" fmla="*/ 21 h 21"/>
                  <a:gd name="T18" fmla="*/ 27 w 29"/>
                  <a:gd name="T19" fmla="*/ 21 h 21"/>
                  <a:gd name="T20" fmla="*/ 27 w 29"/>
                  <a:gd name="T21" fmla="*/ 19 h 21"/>
                  <a:gd name="T22" fmla="*/ 23 w 29"/>
                  <a:gd name="T23" fmla="*/ 8 h 21"/>
                  <a:gd name="T24" fmla="*/ 22 w 29"/>
                  <a:gd name="T25" fmla="*/ 8 h 21"/>
                  <a:gd name="T26" fmla="*/ 18 w 29"/>
                  <a:gd name="T27" fmla="*/ 5 h 21"/>
                  <a:gd name="T28" fmla="*/ 16 w 29"/>
                  <a:gd name="T29" fmla="*/ 5 h 21"/>
                  <a:gd name="T30" fmla="*/ 16 w 29"/>
                  <a:gd name="T31" fmla="*/ 5 h 21"/>
                  <a:gd name="T32" fmla="*/ 15 w 29"/>
                  <a:gd name="T33" fmla="*/ 4 h 21"/>
                  <a:gd name="T34" fmla="*/ 15 w 29"/>
                  <a:gd name="T35" fmla="*/ 4 h 21"/>
                  <a:gd name="T36" fmla="*/ 8 w 29"/>
                  <a:gd name="T37" fmla="*/ 0 h 21"/>
                  <a:gd name="T38" fmla="*/ 6 w 29"/>
                  <a:gd name="T39" fmla="*/ 0 h 21"/>
                  <a:gd name="T40" fmla="*/ 0 w 29"/>
                  <a:gd name="T41" fmla="*/ 4 h 21"/>
                  <a:gd name="T42" fmla="*/ 1 w 29"/>
                  <a:gd name="T43" fmla="*/ 7 h 21"/>
                  <a:gd name="T44" fmla="*/ 7 w 29"/>
                  <a:gd name="T45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" h="21">
                    <a:moveTo>
                      <a:pt x="7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8" y="12"/>
                      <a:pt x="9" y="17"/>
                      <a:pt x="13" y="17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8" y="15"/>
                      <a:pt x="19" y="16"/>
                    </a:cubicBezTo>
                    <a:cubicBezTo>
                      <a:pt x="19" y="17"/>
                      <a:pt x="20" y="19"/>
                      <a:pt x="21" y="20"/>
                    </a:cubicBezTo>
                    <a:cubicBezTo>
                      <a:pt x="22" y="21"/>
                      <a:pt x="23" y="21"/>
                      <a:pt x="24" y="21"/>
                    </a:cubicBezTo>
                    <a:cubicBezTo>
                      <a:pt x="24" y="21"/>
                      <a:pt x="25" y="21"/>
                      <a:pt x="25" y="21"/>
                    </a:cubicBezTo>
                    <a:cubicBezTo>
                      <a:pt x="27" y="21"/>
                      <a:pt x="27" y="21"/>
                      <a:pt x="27" y="21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9" y="13"/>
                      <a:pt x="27" y="11"/>
                      <a:pt x="23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1" y="6"/>
                      <a:pt x="20" y="6"/>
                      <a:pt x="18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1"/>
                      <a:pt x="11" y="0"/>
                      <a:pt x="8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3" y="0"/>
                      <a:pt x="0" y="1"/>
                      <a:pt x="0" y="4"/>
                    </a:cubicBezTo>
                    <a:cubicBezTo>
                      <a:pt x="0" y="5"/>
                      <a:pt x="0" y="6"/>
                      <a:pt x="1" y="7"/>
                    </a:cubicBezTo>
                    <a:cubicBezTo>
                      <a:pt x="2" y="9"/>
                      <a:pt x="5" y="9"/>
                      <a:pt x="7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" name="Freeform 12"/>
              <p:cNvSpPr>
                <a:spLocks/>
              </p:cNvSpPr>
              <p:nvPr/>
            </p:nvSpPr>
            <p:spPr bwMode="auto">
              <a:xfrm>
                <a:off x="163998" y="1078797"/>
                <a:ext cx="93782" cy="71976"/>
              </a:xfrm>
              <a:custGeom>
                <a:avLst/>
                <a:gdLst>
                  <a:gd name="T0" fmla="*/ 2 w 49"/>
                  <a:gd name="T1" fmla="*/ 24 h 40"/>
                  <a:gd name="T2" fmla="*/ 3 w 49"/>
                  <a:gd name="T3" fmla="*/ 27 h 40"/>
                  <a:gd name="T4" fmla="*/ 3 w 49"/>
                  <a:gd name="T5" fmla="*/ 26 h 40"/>
                  <a:gd name="T6" fmla="*/ 1 w 49"/>
                  <a:gd name="T7" fmla="*/ 30 h 40"/>
                  <a:gd name="T8" fmla="*/ 3 w 49"/>
                  <a:gd name="T9" fmla="*/ 35 h 40"/>
                  <a:gd name="T10" fmla="*/ 4 w 49"/>
                  <a:gd name="T11" fmla="*/ 35 h 40"/>
                  <a:gd name="T12" fmla="*/ 4 w 49"/>
                  <a:gd name="T13" fmla="*/ 36 h 40"/>
                  <a:gd name="T14" fmla="*/ 7 w 49"/>
                  <a:gd name="T15" fmla="*/ 39 h 40"/>
                  <a:gd name="T16" fmla="*/ 10 w 49"/>
                  <a:gd name="T17" fmla="*/ 40 h 40"/>
                  <a:gd name="T18" fmla="*/ 15 w 49"/>
                  <a:gd name="T19" fmla="*/ 37 h 40"/>
                  <a:gd name="T20" fmla="*/ 15 w 49"/>
                  <a:gd name="T21" fmla="*/ 33 h 40"/>
                  <a:gd name="T22" fmla="*/ 12 w 49"/>
                  <a:gd name="T23" fmla="*/ 31 h 40"/>
                  <a:gd name="T24" fmla="*/ 12 w 49"/>
                  <a:gd name="T25" fmla="*/ 31 h 40"/>
                  <a:gd name="T26" fmla="*/ 13 w 49"/>
                  <a:gd name="T27" fmla="*/ 28 h 40"/>
                  <a:gd name="T28" fmla="*/ 14 w 49"/>
                  <a:gd name="T29" fmla="*/ 27 h 40"/>
                  <a:gd name="T30" fmla="*/ 14 w 49"/>
                  <a:gd name="T31" fmla="*/ 27 h 40"/>
                  <a:gd name="T32" fmla="*/ 19 w 49"/>
                  <a:gd name="T33" fmla="*/ 30 h 40"/>
                  <a:gd name="T34" fmla="*/ 19 w 49"/>
                  <a:gd name="T35" fmla="*/ 30 h 40"/>
                  <a:gd name="T36" fmla="*/ 25 w 49"/>
                  <a:gd name="T37" fmla="*/ 24 h 40"/>
                  <a:gd name="T38" fmla="*/ 28 w 49"/>
                  <a:gd name="T39" fmla="*/ 21 h 40"/>
                  <a:gd name="T40" fmla="*/ 31 w 49"/>
                  <a:gd name="T41" fmla="*/ 20 h 40"/>
                  <a:gd name="T42" fmla="*/ 39 w 49"/>
                  <a:gd name="T43" fmla="*/ 17 h 40"/>
                  <a:gd name="T44" fmla="*/ 41 w 49"/>
                  <a:gd name="T45" fmla="*/ 14 h 40"/>
                  <a:gd name="T46" fmla="*/ 42 w 49"/>
                  <a:gd name="T47" fmla="*/ 13 h 40"/>
                  <a:gd name="T48" fmla="*/ 43 w 49"/>
                  <a:gd name="T49" fmla="*/ 12 h 40"/>
                  <a:gd name="T50" fmla="*/ 48 w 49"/>
                  <a:gd name="T51" fmla="*/ 10 h 40"/>
                  <a:gd name="T52" fmla="*/ 48 w 49"/>
                  <a:gd name="T53" fmla="*/ 3 h 40"/>
                  <a:gd name="T54" fmla="*/ 44 w 49"/>
                  <a:gd name="T55" fmla="*/ 1 h 40"/>
                  <a:gd name="T56" fmla="*/ 39 w 49"/>
                  <a:gd name="T57" fmla="*/ 3 h 40"/>
                  <a:gd name="T58" fmla="*/ 37 w 49"/>
                  <a:gd name="T59" fmla="*/ 4 h 40"/>
                  <a:gd name="T60" fmla="*/ 35 w 49"/>
                  <a:gd name="T61" fmla="*/ 1 h 40"/>
                  <a:gd name="T62" fmla="*/ 31 w 49"/>
                  <a:gd name="T63" fmla="*/ 0 h 40"/>
                  <a:gd name="T64" fmla="*/ 23 w 49"/>
                  <a:gd name="T65" fmla="*/ 9 h 40"/>
                  <a:gd name="T66" fmla="*/ 20 w 49"/>
                  <a:gd name="T67" fmla="*/ 15 h 40"/>
                  <a:gd name="T68" fmla="*/ 19 w 49"/>
                  <a:gd name="T69" fmla="*/ 16 h 40"/>
                  <a:gd name="T70" fmla="*/ 16 w 49"/>
                  <a:gd name="T71" fmla="*/ 20 h 40"/>
                  <a:gd name="T72" fmla="*/ 15 w 49"/>
                  <a:gd name="T73" fmla="*/ 19 h 40"/>
                  <a:gd name="T74" fmla="*/ 14 w 49"/>
                  <a:gd name="T75" fmla="*/ 17 h 40"/>
                  <a:gd name="T76" fmla="*/ 14 w 49"/>
                  <a:gd name="T77" fmla="*/ 16 h 40"/>
                  <a:gd name="T78" fmla="*/ 12 w 49"/>
                  <a:gd name="T79" fmla="*/ 15 h 40"/>
                  <a:gd name="T80" fmla="*/ 9 w 49"/>
                  <a:gd name="T81" fmla="*/ 14 h 40"/>
                  <a:gd name="T82" fmla="*/ 5 w 49"/>
                  <a:gd name="T83" fmla="*/ 16 h 40"/>
                  <a:gd name="T84" fmla="*/ 4 w 49"/>
                  <a:gd name="T85" fmla="*/ 17 h 40"/>
                  <a:gd name="T86" fmla="*/ 3 w 49"/>
                  <a:gd name="T87" fmla="*/ 19 h 40"/>
                  <a:gd name="T88" fmla="*/ 2 w 49"/>
                  <a:gd name="T89" fmla="*/ 2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9" h="40">
                    <a:moveTo>
                      <a:pt x="2" y="24"/>
                    </a:moveTo>
                    <a:cubicBezTo>
                      <a:pt x="3" y="27"/>
                      <a:pt x="3" y="27"/>
                      <a:pt x="3" y="27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2" y="27"/>
                      <a:pt x="1" y="28"/>
                      <a:pt x="1" y="30"/>
                    </a:cubicBezTo>
                    <a:cubicBezTo>
                      <a:pt x="0" y="34"/>
                      <a:pt x="2" y="35"/>
                      <a:pt x="3" y="35"/>
                    </a:cubicBezTo>
                    <a:cubicBezTo>
                      <a:pt x="3" y="35"/>
                      <a:pt x="4" y="35"/>
                      <a:pt x="4" y="35"/>
                    </a:cubicBezTo>
                    <a:cubicBezTo>
                      <a:pt x="4" y="35"/>
                      <a:pt x="4" y="36"/>
                      <a:pt x="4" y="36"/>
                    </a:cubicBezTo>
                    <a:cubicBezTo>
                      <a:pt x="5" y="37"/>
                      <a:pt x="5" y="38"/>
                      <a:pt x="7" y="39"/>
                    </a:cubicBezTo>
                    <a:cubicBezTo>
                      <a:pt x="8" y="39"/>
                      <a:pt x="9" y="40"/>
                      <a:pt x="10" y="40"/>
                    </a:cubicBezTo>
                    <a:cubicBezTo>
                      <a:pt x="13" y="40"/>
                      <a:pt x="15" y="39"/>
                      <a:pt x="15" y="37"/>
                    </a:cubicBezTo>
                    <a:cubicBezTo>
                      <a:pt x="16" y="36"/>
                      <a:pt x="16" y="35"/>
                      <a:pt x="15" y="33"/>
                    </a:cubicBezTo>
                    <a:cubicBezTo>
                      <a:pt x="14" y="32"/>
                      <a:pt x="13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0"/>
                      <a:pt x="13" y="28"/>
                      <a:pt x="13" y="28"/>
                    </a:cubicBezTo>
                    <a:cubicBezTo>
                      <a:pt x="13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5" y="28"/>
                      <a:pt x="16" y="30"/>
                      <a:pt x="19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22" y="30"/>
                      <a:pt x="24" y="27"/>
                      <a:pt x="25" y="24"/>
                    </a:cubicBezTo>
                    <a:cubicBezTo>
                      <a:pt x="26" y="23"/>
                      <a:pt x="27" y="21"/>
                      <a:pt x="28" y="21"/>
                    </a:cubicBezTo>
                    <a:cubicBezTo>
                      <a:pt x="29" y="20"/>
                      <a:pt x="30" y="20"/>
                      <a:pt x="31" y="20"/>
                    </a:cubicBezTo>
                    <a:cubicBezTo>
                      <a:pt x="34" y="20"/>
                      <a:pt x="37" y="20"/>
                      <a:pt x="39" y="17"/>
                    </a:cubicBezTo>
                    <a:cubicBezTo>
                      <a:pt x="40" y="16"/>
                      <a:pt x="41" y="15"/>
                      <a:pt x="41" y="14"/>
                    </a:cubicBezTo>
                    <a:cubicBezTo>
                      <a:pt x="42" y="14"/>
                      <a:pt x="42" y="13"/>
                      <a:pt x="42" y="13"/>
                    </a:cubicBezTo>
                    <a:cubicBezTo>
                      <a:pt x="42" y="13"/>
                      <a:pt x="43" y="12"/>
                      <a:pt x="43" y="12"/>
                    </a:cubicBezTo>
                    <a:cubicBezTo>
                      <a:pt x="45" y="12"/>
                      <a:pt x="47" y="12"/>
                      <a:pt x="48" y="10"/>
                    </a:cubicBezTo>
                    <a:cubicBezTo>
                      <a:pt x="49" y="8"/>
                      <a:pt x="49" y="5"/>
                      <a:pt x="48" y="3"/>
                    </a:cubicBezTo>
                    <a:cubicBezTo>
                      <a:pt x="48" y="2"/>
                      <a:pt x="46" y="1"/>
                      <a:pt x="44" y="1"/>
                    </a:cubicBezTo>
                    <a:cubicBezTo>
                      <a:pt x="42" y="1"/>
                      <a:pt x="40" y="1"/>
                      <a:pt x="39" y="3"/>
                    </a:cubicBezTo>
                    <a:cubicBezTo>
                      <a:pt x="38" y="3"/>
                      <a:pt x="38" y="4"/>
                      <a:pt x="37" y="4"/>
                    </a:cubicBezTo>
                    <a:cubicBezTo>
                      <a:pt x="37" y="3"/>
                      <a:pt x="36" y="2"/>
                      <a:pt x="35" y="1"/>
                    </a:cubicBezTo>
                    <a:cubicBezTo>
                      <a:pt x="34" y="1"/>
                      <a:pt x="32" y="0"/>
                      <a:pt x="31" y="0"/>
                    </a:cubicBezTo>
                    <a:cubicBezTo>
                      <a:pt x="27" y="0"/>
                      <a:pt x="24" y="6"/>
                      <a:pt x="23" y="9"/>
                    </a:cubicBezTo>
                    <a:cubicBezTo>
                      <a:pt x="23" y="11"/>
                      <a:pt x="22" y="12"/>
                      <a:pt x="20" y="15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17"/>
                      <a:pt x="17" y="18"/>
                      <a:pt x="16" y="20"/>
                    </a:cubicBezTo>
                    <a:cubicBezTo>
                      <a:pt x="16" y="20"/>
                      <a:pt x="16" y="19"/>
                      <a:pt x="15" y="19"/>
                    </a:cubicBezTo>
                    <a:cubicBezTo>
                      <a:pt x="15" y="18"/>
                      <a:pt x="14" y="18"/>
                      <a:pt x="14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10" y="14"/>
                      <a:pt x="9" y="14"/>
                    </a:cubicBezTo>
                    <a:cubicBezTo>
                      <a:pt x="8" y="14"/>
                      <a:pt x="6" y="15"/>
                      <a:pt x="5" y="16"/>
                    </a:cubicBezTo>
                    <a:cubicBezTo>
                      <a:pt x="5" y="16"/>
                      <a:pt x="5" y="17"/>
                      <a:pt x="4" y="17"/>
                    </a:cubicBezTo>
                    <a:cubicBezTo>
                      <a:pt x="4" y="18"/>
                      <a:pt x="3" y="18"/>
                      <a:pt x="3" y="19"/>
                    </a:cubicBezTo>
                    <a:cubicBezTo>
                      <a:pt x="2" y="20"/>
                      <a:pt x="2" y="22"/>
                      <a:pt x="2" y="2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" name="Freeform 13"/>
              <p:cNvSpPr>
                <a:spLocks/>
              </p:cNvSpPr>
              <p:nvPr/>
            </p:nvSpPr>
            <p:spPr bwMode="auto">
              <a:xfrm>
                <a:off x="-603387" y="2001462"/>
                <a:ext cx="55454" cy="49770"/>
              </a:xfrm>
              <a:custGeom>
                <a:avLst/>
                <a:gdLst>
                  <a:gd name="T0" fmla="*/ 18 w 29"/>
                  <a:gd name="T1" fmla="*/ 20 h 28"/>
                  <a:gd name="T2" fmla="*/ 21 w 29"/>
                  <a:gd name="T3" fmla="*/ 17 h 28"/>
                  <a:gd name="T4" fmla="*/ 22 w 29"/>
                  <a:gd name="T5" fmla="*/ 15 h 28"/>
                  <a:gd name="T6" fmla="*/ 29 w 29"/>
                  <a:gd name="T7" fmla="*/ 5 h 28"/>
                  <a:gd name="T8" fmla="*/ 24 w 29"/>
                  <a:gd name="T9" fmla="*/ 0 h 28"/>
                  <a:gd name="T10" fmla="*/ 17 w 29"/>
                  <a:gd name="T11" fmla="*/ 3 h 28"/>
                  <a:gd name="T12" fmla="*/ 13 w 29"/>
                  <a:gd name="T13" fmla="*/ 6 h 28"/>
                  <a:gd name="T14" fmla="*/ 10 w 29"/>
                  <a:gd name="T15" fmla="*/ 9 h 28"/>
                  <a:gd name="T16" fmla="*/ 7 w 29"/>
                  <a:gd name="T17" fmla="*/ 13 h 28"/>
                  <a:gd name="T18" fmla="*/ 5 w 29"/>
                  <a:gd name="T19" fmla="*/ 15 h 28"/>
                  <a:gd name="T20" fmla="*/ 4 w 29"/>
                  <a:gd name="T21" fmla="*/ 16 h 28"/>
                  <a:gd name="T22" fmla="*/ 0 w 29"/>
                  <a:gd name="T23" fmla="*/ 23 h 28"/>
                  <a:gd name="T24" fmla="*/ 2 w 29"/>
                  <a:gd name="T25" fmla="*/ 27 h 28"/>
                  <a:gd name="T26" fmla="*/ 6 w 29"/>
                  <a:gd name="T27" fmla="*/ 28 h 28"/>
                  <a:gd name="T28" fmla="*/ 13 w 29"/>
                  <a:gd name="T29" fmla="*/ 25 h 28"/>
                  <a:gd name="T30" fmla="*/ 18 w 29"/>
                  <a:gd name="T31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" h="28">
                    <a:moveTo>
                      <a:pt x="18" y="20"/>
                    </a:moveTo>
                    <a:cubicBezTo>
                      <a:pt x="19" y="19"/>
                      <a:pt x="20" y="18"/>
                      <a:pt x="21" y="17"/>
                    </a:cubicBezTo>
                    <a:cubicBezTo>
                      <a:pt x="21" y="16"/>
                      <a:pt x="22" y="16"/>
                      <a:pt x="22" y="15"/>
                    </a:cubicBezTo>
                    <a:cubicBezTo>
                      <a:pt x="25" y="13"/>
                      <a:pt x="29" y="10"/>
                      <a:pt x="29" y="5"/>
                    </a:cubicBezTo>
                    <a:cubicBezTo>
                      <a:pt x="29" y="1"/>
                      <a:pt x="26" y="0"/>
                      <a:pt x="24" y="0"/>
                    </a:cubicBezTo>
                    <a:cubicBezTo>
                      <a:pt x="22" y="0"/>
                      <a:pt x="20" y="1"/>
                      <a:pt x="17" y="3"/>
                    </a:cubicBezTo>
                    <a:cubicBezTo>
                      <a:pt x="16" y="4"/>
                      <a:pt x="14" y="5"/>
                      <a:pt x="13" y="6"/>
                    </a:cubicBezTo>
                    <a:cubicBezTo>
                      <a:pt x="12" y="7"/>
                      <a:pt x="11" y="8"/>
                      <a:pt x="10" y="9"/>
                    </a:cubicBezTo>
                    <a:cubicBezTo>
                      <a:pt x="8" y="10"/>
                      <a:pt x="7" y="11"/>
                      <a:pt x="7" y="13"/>
                    </a:cubicBezTo>
                    <a:cubicBezTo>
                      <a:pt x="6" y="13"/>
                      <a:pt x="6" y="14"/>
                      <a:pt x="5" y="15"/>
                    </a:cubicBezTo>
                    <a:cubicBezTo>
                      <a:pt x="5" y="15"/>
                      <a:pt x="5" y="15"/>
                      <a:pt x="4" y="16"/>
                    </a:cubicBezTo>
                    <a:cubicBezTo>
                      <a:pt x="2" y="18"/>
                      <a:pt x="0" y="20"/>
                      <a:pt x="0" y="23"/>
                    </a:cubicBezTo>
                    <a:cubicBezTo>
                      <a:pt x="0" y="25"/>
                      <a:pt x="0" y="26"/>
                      <a:pt x="2" y="27"/>
                    </a:cubicBezTo>
                    <a:cubicBezTo>
                      <a:pt x="3" y="28"/>
                      <a:pt x="4" y="28"/>
                      <a:pt x="6" y="28"/>
                    </a:cubicBezTo>
                    <a:cubicBezTo>
                      <a:pt x="9" y="28"/>
                      <a:pt x="12" y="26"/>
                      <a:pt x="13" y="25"/>
                    </a:cubicBezTo>
                    <a:cubicBezTo>
                      <a:pt x="15" y="24"/>
                      <a:pt x="17" y="22"/>
                      <a:pt x="18" y="2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14"/>
              <p:cNvSpPr>
                <a:spLocks/>
              </p:cNvSpPr>
              <p:nvPr/>
            </p:nvSpPr>
            <p:spPr bwMode="auto">
              <a:xfrm>
                <a:off x="-666181" y="2049701"/>
                <a:ext cx="59531" cy="44410"/>
              </a:xfrm>
              <a:custGeom>
                <a:avLst/>
                <a:gdLst>
                  <a:gd name="T0" fmla="*/ 26 w 31"/>
                  <a:gd name="T1" fmla="*/ 0 h 25"/>
                  <a:gd name="T2" fmla="*/ 16 w 31"/>
                  <a:gd name="T3" fmla="*/ 3 h 25"/>
                  <a:gd name="T4" fmla="*/ 14 w 31"/>
                  <a:gd name="T5" fmla="*/ 4 h 25"/>
                  <a:gd name="T6" fmla="*/ 10 w 31"/>
                  <a:gd name="T7" fmla="*/ 6 h 25"/>
                  <a:gd name="T8" fmla="*/ 8 w 31"/>
                  <a:gd name="T9" fmla="*/ 6 h 25"/>
                  <a:gd name="T10" fmla="*/ 7 w 31"/>
                  <a:gd name="T11" fmla="*/ 6 h 25"/>
                  <a:gd name="T12" fmla="*/ 3 w 31"/>
                  <a:gd name="T13" fmla="*/ 7 h 25"/>
                  <a:gd name="T14" fmla="*/ 1 w 31"/>
                  <a:gd name="T15" fmla="*/ 19 h 25"/>
                  <a:gd name="T16" fmla="*/ 9 w 31"/>
                  <a:gd name="T17" fmla="*/ 25 h 25"/>
                  <a:gd name="T18" fmla="*/ 11 w 31"/>
                  <a:gd name="T19" fmla="*/ 25 h 25"/>
                  <a:gd name="T20" fmla="*/ 15 w 31"/>
                  <a:gd name="T21" fmla="*/ 19 h 25"/>
                  <a:gd name="T22" fmla="*/ 16 w 31"/>
                  <a:gd name="T23" fmla="*/ 18 h 25"/>
                  <a:gd name="T24" fmla="*/ 18 w 31"/>
                  <a:gd name="T25" fmla="*/ 17 h 25"/>
                  <a:gd name="T26" fmla="*/ 21 w 31"/>
                  <a:gd name="T27" fmla="*/ 15 h 25"/>
                  <a:gd name="T28" fmla="*/ 23 w 31"/>
                  <a:gd name="T29" fmla="*/ 12 h 25"/>
                  <a:gd name="T30" fmla="*/ 23 w 31"/>
                  <a:gd name="T31" fmla="*/ 11 h 25"/>
                  <a:gd name="T32" fmla="*/ 24 w 31"/>
                  <a:gd name="T33" fmla="*/ 11 h 25"/>
                  <a:gd name="T34" fmla="*/ 25 w 31"/>
                  <a:gd name="T35" fmla="*/ 10 h 25"/>
                  <a:gd name="T36" fmla="*/ 31 w 31"/>
                  <a:gd name="T37" fmla="*/ 5 h 25"/>
                  <a:gd name="T38" fmla="*/ 29 w 31"/>
                  <a:gd name="T39" fmla="*/ 1 h 25"/>
                  <a:gd name="T40" fmla="*/ 26 w 31"/>
                  <a:gd name="T4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" h="25">
                    <a:moveTo>
                      <a:pt x="26" y="0"/>
                    </a:moveTo>
                    <a:cubicBezTo>
                      <a:pt x="23" y="0"/>
                      <a:pt x="19" y="1"/>
                      <a:pt x="16" y="3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3" y="5"/>
                      <a:pt x="11" y="5"/>
                      <a:pt x="10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7" y="6"/>
                      <a:pt x="7" y="6"/>
                    </a:cubicBezTo>
                    <a:cubicBezTo>
                      <a:pt x="6" y="6"/>
                      <a:pt x="4" y="6"/>
                      <a:pt x="3" y="7"/>
                    </a:cubicBezTo>
                    <a:cubicBezTo>
                      <a:pt x="0" y="9"/>
                      <a:pt x="0" y="17"/>
                      <a:pt x="1" y="19"/>
                    </a:cubicBezTo>
                    <a:cubicBezTo>
                      <a:pt x="2" y="23"/>
                      <a:pt x="5" y="25"/>
                      <a:pt x="9" y="25"/>
                    </a:cubicBezTo>
                    <a:cubicBezTo>
                      <a:pt x="10" y="25"/>
                      <a:pt x="11" y="25"/>
                      <a:pt x="11" y="25"/>
                    </a:cubicBezTo>
                    <a:cubicBezTo>
                      <a:pt x="14" y="24"/>
                      <a:pt x="15" y="21"/>
                      <a:pt x="15" y="19"/>
                    </a:cubicBezTo>
                    <a:cubicBezTo>
                      <a:pt x="15" y="19"/>
                      <a:pt x="16" y="18"/>
                      <a:pt x="16" y="18"/>
                    </a:cubicBezTo>
                    <a:cubicBezTo>
                      <a:pt x="16" y="18"/>
                      <a:pt x="17" y="17"/>
                      <a:pt x="18" y="17"/>
                    </a:cubicBezTo>
                    <a:cubicBezTo>
                      <a:pt x="19" y="17"/>
                      <a:pt x="20" y="16"/>
                      <a:pt x="21" y="15"/>
                    </a:cubicBezTo>
                    <a:cubicBezTo>
                      <a:pt x="22" y="14"/>
                      <a:pt x="23" y="13"/>
                      <a:pt x="23" y="12"/>
                    </a:cubicBezTo>
                    <a:cubicBezTo>
                      <a:pt x="23" y="12"/>
                      <a:pt x="23" y="12"/>
                      <a:pt x="23" y="11"/>
                    </a:cubicBezTo>
                    <a:cubicBezTo>
                      <a:pt x="23" y="11"/>
                      <a:pt x="24" y="11"/>
                      <a:pt x="24" y="11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7" y="9"/>
                      <a:pt x="31" y="8"/>
                      <a:pt x="31" y="5"/>
                    </a:cubicBezTo>
                    <a:cubicBezTo>
                      <a:pt x="31" y="4"/>
                      <a:pt x="31" y="2"/>
                      <a:pt x="29" y="1"/>
                    </a:cubicBezTo>
                    <a:cubicBezTo>
                      <a:pt x="28" y="0"/>
                      <a:pt x="27" y="0"/>
                      <a:pt x="2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15"/>
              <p:cNvSpPr>
                <a:spLocks/>
              </p:cNvSpPr>
              <p:nvPr/>
            </p:nvSpPr>
            <p:spPr bwMode="auto">
              <a:xfrm>
                <a:off x="-526730" y="2201309"/>
                <a:ext cx="41590" cy="53599"/>
              </a:xfrm>
              <a:custGeom>
                <a:avLst/>
                <a:gdLst>
                  <a:gd name="T0" fmla="*/ 4 w 22"/>
                  <a:gd name="T1" fmla="*/ 29 h 30"/>
                  <a:gd name="T2" fmla="*/ 6 w 22"/>
                  <a:gd name="T3" fmla="*/ 30 h 30"/>
                  <a:gd name="T4" fmla="*/ 11 w 22"/>
                  <a:gd name="T5" fmla="*/ 25 h 30"/>
                  <a:gd name="T6" fmla="*/ 11 w 22"/>
                  <a:gd name="T7" fmla="*/ 24 h 30"/>
                  <a:gd name="T8" fmla="*/ 13 w 22"/>
                  <a:gd name="T9" fmla="*/ 22 h 30"/>
                  <a:gd name="T10" fmla="*/ 15 w 22"/>
                  <a:gd name="T11" fmla="*/ 20 h 30"/>
                  <a:gd name="T12" fmla="*/ 16 w 22"/>
                  <a:gd name="T13" fmla="*/ 17 h 30"/>
                  <a:gd name="T14" fmla="*/ 17 w 22"/>
                  <a:gd name="T15" fmla="*/ 16 h 30"/>
                  <a:gd name="T16" fmla="*/ 18 w 22"/>
                  <a:gd name="T17" fmla="*/ 14 h 30"/>
                  <a:gd name="T18" fmla="*/ 22 w 22"/>
                  <a:gd name="T19" fmla="*/ 7 h 30"/>
                  <a:gd name="T20" fmla="*/ 21 w 22"/>
                  <a:gd name="T21" fmla="*/ 2 h 30"/>
                  <a:gd name="T22" fmla="*/ 17 w 22"/>
                  <a:gd name="T23" fmla="*/ 0 h 30"/>
                  <a:gd name="T24" fmla="*/ 14 w 22"/>
                  <a:gd name="T25" fmla="*/ 0 h 30"/>
                  <a:gd name="T26" fmla="*/ 0 w 22"/>
                  <a:gd name="T27" fmla="*/ 23 h 30"/>
                  <a:gd name="T28" fmla="*/ 4 w 22"/>
                  <a:gd name="T29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30">
                    <a:moveTo>
                      <a:pt x="4" y="29"/>
                    </a:moveTo>
                    <a:cubicBezTo>
                      <a:pt x="5" y="30"/>
                      <a:pt x="5" y="30"/>
                      <a:pt x="6" y="30"/>
                    </a:cubicBezTo>
                    <a:cubicBezTo>
                      <a:pt x="9" y="30"/>
                      <a:pt x="10" y="26"/>
                      <a:pt x="11" y="25"/>
                    </a:cubicBezTo>
                    <a:cubicBezTo>
                      <a:pt x="11" y="25"/>
                      <a:pt x="11" y="24"/>
                      <a:pt x="11" y="24"/>
                    </a:cubicBezTo>
                    <a:cubicBezTo>
                      <a:pt x="12" y="23"/>
                      <a:pt x="12" y="23"/>
                      <a:pt x="13" y="22"/>
                    </a:cubicBezTo>
                    <a:cubicBezTo>
                      <a:pt x="13" y="22"/>
                      <a:pt x="14" y="21"/>
                      <a:pt x="15" y="20"/>
                    </a:cubicBezTo>
                    <a:cubicBezTo>
                      <a:pt x="16" y="19"/>
                      <a:pt x="16" y="18"/>
                      <a:pt x="16" y="17"/>
                    </a:cubicBezTo>
                    <a:cubicBezTo>
                      <a:pt x="16" y="17"/>
                      <a:pt x="17" y="16"/>
                      <a:pt x="17" y="16"/>
                    </a:cubicBezTo>
                    <a:cubicBezTo>
                      <a:pt x="17" y="15"/>
                      <a:pt x="18" y="14"/>
                      <a:pt x="18" y="14"/>
                    </a:cubicBezTo>
                    <a:cubicBezTo>
                      <a:pt x="20" y="12"/>
                      <a:pt x="21" y="9"/>
                      <a:pt x="22" y="7"/>
                    </a:cubicBezTo>
                    <a:cubicBezTo>
                      <a:pt x="22" y="4"/>
                      <a:pt x="22" y="2"/>
                      <a:pt x="21" y="2"/>
                    </a:cubicBezTo>
                    <a:cubicBezTo>
                      <a:pt x="20" y="0"/>
                      <a:pt x="19" y="0"/>
                      <a:pt x="17" y="0"/>
                    </a:cubicBezTo>
                    <a:cubicBezTo>
                      <a:pt x="16" y="0"/>
                      <a:pt x="15" y="0"/>
                      <a:pt x="14" y="0"/>
                    </a:cubicBezTo>
                    <a:cubicBezTo>
                      <a:pt x="9" y="2"/>
                      <a:pt x="0" y="16"/>
                      <a:pt x="0" y="23"/>
                    </a:cubicBezTo>
                    <a:cubicBezTo>
                      <a:pt x="0" y="26"/>
                      <a:pt x="2" y="28"/>
                      <a:pt x="4" y="2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" name="Freeform 16"/>
              <p:cNvSpPr>
                <a:spLocks/>
              </p:cNvSpPr>
              <p:nvPr/>
            </p:nvSpPr>
            <p:spPr bwMode="auto">
              <a:xfrm>
                <a:off x="-580553" y="2178338"/>
                <a:ext cx="192458" cy="226646"/>
              </a:xfrm>
              <a:custGeom>
                <a:avLst/>
                <a:gdLst>
                  <a:gd name="T0" fmla="*/ 93 w 101"/>
                  <a:gd name="T1" fmla="*/ 28 h 127"/>
                  <a:gd name="T2" fmla="*/ 98 w 101"/>
                  <a:gd name="T3" fmla="*/ 11 h 127"/>
                  <a:gd name="T4" fmla="*/ 97 w 101"/>
                  <a:gd name="T5" fmla="*/ 9 h 127"/>
                  <a:gd name="T6" fmla="*/ 95 w 101"/>
                  <a:gd name="T7" fmla="*/ 0 h 127"/>
                  <a:gd name="T8" fmla="*/ 90 w 101"/>
                  <a:gd name="T9" fmla="*/ 3 h 127"/>
                  <a:gd name="T10" fmla="*/ 89 w 101"/>
                  <a:gd name="T11" fmla="*/ 4 h 127"/>
                  <a:gd name="T12" fmla="*/ 85 w 101"/>
                  <a:gd name="T13" fmla="*/ 13 h 127"/>
                  <a:gd name="T14" fmla="*/ 79 w 101"/>
                  <a:gd name="T15" fmla="*/ 18 h 127"/>
                  <a:gd name="T16" fmla="*/ 68 w 101"/>
                  <a:gd name="T17" fmla="*/ 30 h 127"/>
                  <a:gd name="T18" fmla="*/ 63 w 101"/>
                  <a:gd name="T19" fmla="*/ 36 h 127"/>
                  <a:gd name="T20" fmla="*/ 63 w 101"/>
                  <a:gd name="T21" fmla="*/ 48 h 127"/>
                  <a:gd name="T22" fmla="*/ 51 w 101"/>
                  <a:gd name="T23" fmla="*/ 58 h 127"/>
                  <a:gd name="T24" fmla="*/ 50 w 101"/>
                  <a:gd name="T25" fmla="*/ 53 h 127"/>
                  <a:gd name="T26" fmla="*/ 48 w 101"/>
                  <a:gd name="T27" fmla="*/ 51 h 127"/>
                  <a:gd name="T28" fmla="*/ 40 w 101"/>
                  <a:gd name="T29" fmla="*/ 55 h 127"/>
                  <a:gd name="T30" fmla="*/ 35 w 101"/>
                  <a:gd name="T31" fmla="*/ 58 h 127"/>
                  <a:gd name="T32" fmla="*/ 27 w 101"/>
                  <a:gd name="T33" fmla="*/ 63 h 127"/>
                  <a:gd name="T34" fmla="*/ 18 w 101"/>
                  <a:gd name="T35" fmla="*/ 63 h 127"/>
                  <a:gd name="T36" fmla="*/ 15 w 101"/>
                  <a:gd name="T37" fmla="*/ 65 h 127"/>
                  <a:gd name="T38" fmla="*/ 8 w 101"/>
                  <a:gd name="T39" fmla="*/ 78 h 127"/>
                  <a:gd name="T40" fmla="*/ 4 w 101"/>
                  <a:gd name="T41" fmla="*/ 90 h 127"/>
                  <a:gd name="T42" fmla="*/ 6 w 101"/>
                  <a:gd name="T43" fmla="*/ 107 h 127"/>
                  <a:gd name="T44" fmla="*/ 19 w 101"/>
                  <a:gd name="T45" fmla="*/ 94 h 127"/>
                  <a:gd name="T46" fmla="*/ 27 w 101"/>
                  <a:gd name="T47" fmla="*/ 84 h 127"/>
                  <a:gd name="T48" fmla="*/ 26 w 101"/>
                  <a:gd name="T49" fmla="*/ 88 h 127"/>
                  <a:gd name="T50" fmla="*/ 27 w 101"/>
                  <a:gd name="T51" fmla="*/ 102 h 127"/>
                  <a:gd name="T52" fmla="*/ 24 w 101"/>
                  <a:gd name="T53" fmla="*/ 111 h 127"/>
                  <a:gd name="T54" fmla="*/ 26 w 101"/>
                  <a:gd name="T55" fmla="*/ 126 h 127"/>
                  <a:gd name="T56" fmla="*/ 39 w 101"/>
                  <a:gd name="T57" fmla="*/ 119 h 127"/>
                  <a:gd name="T58" fmla="*/ 57 w 101"/>
                  <a:gd name="T59" fmla="*/ 105 h 127"/>
                  <a:gd name="T60" fmla="*/ 56 w 101"/>
                  <a:gd name="T61" fmla="*/ 85 h 127"/>
                  <a:gd name="T62" fmla="*/ 61 w 101"/>
                  <a:gd name="T63" fmla="*/ 86 h 127"/>
                  <a:gd name="T64" fmla="*/ 68 w 101"/>
                  <a:gd name="T65" fmla="*/ 75 h 127"/>
                  <a:gd name="T66" fmla="*/ 73 w 101"/>
                  <a:gd name="T67" fmla="*/ 66 h 127"/>
                  <a:gd name="T68" fmla="*/ 83 w 101"/>
                  <a:gd name="T69" fmla="*/ 4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1" h="127">
                    <a:moveTo>
                      <a:pt x="85" y="43"/>
                    </a:moveTo>
                    <a:cubicBezTo>
                      <a:pt x="87" y="38"/>
                      <a:pt x="90" y="33"/>
                      <a:pt x="93" y="28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5" y="26"/>
                      <a:pt x="101" y="16"/>
                      <a:pt x="98" y="11"/>
                    </a:cubicBezTo>
                    <a:cubicBezTo>
                      <a:pt x="98" y="11"/>
                      <a:pt x="97" y="10"/>
                      <a:pt x="97" y="10"/>
                    </a:cubicBezTo>
                    <a:cubicBezTo>
                      <a:pt x="97" y="9"/>
                      <a:pt x="97" y="9"/>
                      <a:pt x="97" y="9"/>
                    </a:cubicBezTo>
                    <a:cubicBezTo>
                      <a:pt x="100" y="6"/>
                      <a:pt x="99" y="4"/>
                      <a:pt x="98" y="3"/>
                    </a:cubicBezTo>
                    <a:cubicBezTo>
                      <a:pt x="97" y="0"/>
                      <a:pt x="95" y="0"/>
                      <a:pt x="95" y="0"/>
                    </a:cubicBezTo>
                    <a:cubicBezTo>
                      <a:pt x="93" y="0"/>
                      <a:pt x="91" y="1"/>
                      <a:pt x="91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89" y="4"/>
                      <a:pt x="89" y="4"/>
                      <a:pt x="89" y="4"/>
                    </a:cubicBezTo>
                    <a:cubicBezTo>
                      <a:pt x="88" y="6"/>
                      <a:pt x="88" y="8"/>
                      <a:pt x="89" y="10"/>
                    </a:cubicBezTo>
                    <a:cubicBezTo>
                      <a:pt x="88" y="11"/>
                      <a:pt x="86" y="12"/>
                      <a:pt x="85" y="13"/>
                    </a:cubicBezTo>
                    <a:cubicBezTo>
                      <a:pt x="85" y="14"/>
                      <a:pt x="84" y="14"/>
                      <a:pt x="84" y="14"/>
                    </a:cubicBezTo>
                    <a:cubicBezTo>
                      <a:pt x="82" y="16"/>
                      <a:pt x="81" y="17"/>
                      <a:pt x="79" y="18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73" y="22"/>
                      <a:pt x="70" y="26"/>
                      <a:pt x="68" y="30"/>
                    </a:cubicBezTo>
                    <a:cubicBezTo>
                      <a:pt x="66" y="31"/>
                      <a:pt x="65" y="33"/>
                      <a:pt x="64" y="35"/>
                    </a:cubicBezTo>
                    <a:cubicBezTo>
                      <a:pt x="64" y="35"/>
                      <a:pt x="63" y="35"/>
                      <a:pt x="63" y="36"/>
                    </a:cubicBezTo>
                    <a:cubicBezTo>
                      <a:pt x="61" y="38"/>
                      <a:pt x="58" y="41"/>
                      <a:pt x="59" y="44"/>
                    </a:cubicBezTo>
                    <a:cubicBezTo>
                      <a:pt x="59" y="45"/>
                      <a:pt x="60" y="48"/>
                      <a:pt x="63" y="48"/>
                    </a:cubicBezTo>
                    <a:cubicBezTo>
                      <a:pt x="62" y="48"/>
                      <a:pt x="60" y="50"/>
                      <a:pt x="60" y="50"/>
                    </a:cubicBezTo>
                    <a:cubicBezTo>
                      <a:pt x="56" y="51"/>
                      <a:pt x="52" y="53"/>
                      <a:pt x="51" y="58"/>
                    </a:cubicBezTo>
                    <a:cubicBezTo>
                      <a:pt x="51" y="58"/>
                      <a:pt x="51" y="58"/>
                      <a:pt x="51" y="58"/>
                    </a:cubicBezTo>
                    <a:cubicBezTo>
                      <a:pt x="51" y="56"/>
                      <a:pt x="51" y="55"/>
                      <a:pt x="50" y="53"/>
                    </a:cubicBezTo>
                    <a:cubicBezTo>
                      <a:pt x="50" y="51"/>
                      <a:pt x="50" y="51"/>
                      <a:pt x="50" y="51"/>
                    </a:cubicBezTo>
                    <a:cubicBezTo>
                      <a:pt x="48" y="51"/>
                      <a:pt x="48" y="51"/>
                      <a:pt x="48" y="51"/>
                    </a:cubicBezTo>
                    <a:cubicBezTo>
                      <a:pt x="48" y="51"/>
                      <a:pt x="47" y="51"/>
                      <a:pt x="47" y="51"/>
                    </a:cubicBezTo>
                    <a:cubicBezTo>
                      <a:pt x="43" y="51"/>
                      <a:pt x="41" y="53"/>
                      <a:pt x="40" y="55"/>
                    </a:cubicBezTo>
                    <a:cubicBezTo>
                      <a:pt x="39" y="56"/>
                      <a:pt x="38" y="56"/>
                      <a:pt x="37" y="57"/>
                    </a:cubicBezTo>
                    <a:cubicBezTo>
                      <a:pt x="36" y="57"/>
                      <a:pt x="35" y="57"/>
                      <a:pt x="35" y="58"/>
                    </a:cubicBezTo>
                    <a:cubicBezTo>
                      <a:pt x="32" y="59"/>
                      <a:pt x="29" y="61"/>
                      <a:pt x="28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6" y="61"/>
                      <a:pt x="25" y="61"/>
                      <a:pt x="24" y="61"/>
                    </a:cubicBezTo>
                    <a:cubicBezTo>
                      <a:pt x="21" y="61"/>
                      <a:pt x="20" y="62"/>
                      <a:pt x="18" y="63"/>
                    </a:cubicBezTo>
                    <a:cubicBezTo>
                      <a:pt x="18" y="63"/>
                      <a:pt x="18" y="64"/>
                      <a:pt x="17" y="64"/>
                    </a:cubicBezTo>
                    <a:cubicBezTo>
                      <a:pt x="16" y="64"/>
                      <a:pt x="16" y="65"/>
                      <a:pt x="15" y="65"/>
                    </a:cubicBezTo>
                    <a:cubicBezTo>
                      <a:pt x="13" y="66"/>
                      <a:pt x="11" y="66"/>
                      <a:pt x="9" y="71"/>
                    </a:cubicBezTo>
                    <a:cubicBezTo>
                      <a:pt x="8" y="73"/>
                      <a:pt x="8" y="75"/>
                      <a:pt x="8" y="78"/>
                    </a:cubicBezTo>
                    <a:cubicBezTo>
                      <a:pt x="8" y="79"/>
                      <a:pt x="8" y="80"/>
                      <a:pt x="7" y="82"/>
                    </a:cubicBezTo>
                    <a:cubicBezTo>
                      <a:pt x="7" y="85"/>
                      <a:pt x="6" y="87"/>
                      <a:pt x="4" y="90"/>
                    </a:cubicBezTo>
                    <a:cubicBezTo>
                      <a:pt x="3" y="93"/>
                      <a:pt x="0" y="98"/>
                      <a:pt x="2" y="102"/>
                    </a:cubicBezTo>
                    <a:cubicBezTo>
                      <a:pt x="3" y="106"/>
                      <a:pt x="5" y="107"/>
                      <a:pt x="6" y="107"/>
                    </a:cubicBezTo>
                    <a:cubicBezTo>
                      <a:pt x="8" y="107"/>
                      <a:pt x="10" y="106"/>
                      <a:pt x="12" y="104"/>
                    </a:cubicBezTo>
                    <a:cubicBezTo>
                      <a:pt x="15" y="101"/>
                      <a:pt x="17" y="97"/>
                      <a:pt x="19" y="94"/>
                    </a:cubicBezTo>
                    <a:cubicBezTo>
                      <a:pt x="21" y="91"/>
                      <a:pt x="22" y="89"/>
                      <a:pt x="24" y="87"/>
                    </a:cubicBezTo>
                    <a:cubicBezTo>
                      <a:pt x="25" y="85"/>
                      <a:pt x="26" y="84"/>
                      <a:pt x="27" y="84"/>
                    </a:cubicBezTo>
                    <a:cubicBezTo>
                      <a:pt x="27" y="84"/>
                      <a:pt x="27" y="84"/>
                      <a:pt x="27" y="85"/>
                    </a:cubicBezTo>
                    <a:cubicBezTo>
                      <a:pt x="28" y="85"/>
                      <a:pt x="27" y="86"/>
                      <a:pt x="26" y="88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1" y="93"/>
                      <a:pt x="24" y="98"/>
                      <a:pt x="27" y="102"/>
                    </a:cubicBezTo>
                    <a:cubicBezTo>
                      <a:pt x="28" y="105"/>
                      <a:pt x="28" y="106"/>
                      <a:pt x="25" y="109"/>
                    </a:cubicBezTo>
                    <a:cubicBezTo>
                      <a:pt x="24" y="110"/>
                      <a:pt x="24" y="111"/>
                      <a:pt x="24" y="111"/>
                    </a:cubicBezTo>
                    <a:cubicBezTo>
                      <a:pt x="23" y="113"/>
                      <a:pt x="19" y="117"/>
                      <a:pt x="21" y="122"/>
                    </a:cubicBezTo>
                    <a:cubicBezTo>
                      <a:pt x="21" y="123"/>
                      <a:pt x="22" y="125"/>
                      <a:pt x="26" y="126"/>
                    </a:cubicBezTo>
                    <a:cubicBezTo>
                      <a:pt x="27" y="127"/>
                      <a:pt x="28" y="127"/>
                      <a:pt x="29" y="127"/>
                    </a:cubicBezTo>
                    <a:cubicBezTo>
                      <a:pt x="34" y="127"/>
                      <a:pt x="37" y="122"/>
                      <a:pt x="39" y="119"/>
                    </a:cubicBezTo>
                    <a:cubicBezTo>
                      <a:pt x="41" y="116"/>
                      <a:pt x="43" y="116"/>
                      <a:pt x="47" y="115"/>
                    </a:cubicBezTo>
                    <a:cubicBezTo>
                      <a:pt x="51" y="114"/>
                      <a:pt x="56" y="112"/>
                      <a:pt x="57" y="105"/>
                    </a:cubicBezTo>
                    <a:cubicBezTo>
                      <a:pt x="58" y="100"/>
                      <a:pt x="58" y="95"/>
                      <a:pt x="58" y="90"/>
                    </a:cubicBezTo>
                    <a:cubicBezTo>
                      <a:pt x="57" y="88"/>
                      <a:pt x="57" y="86"/>
                      <a:pt x="56" y="85"/>
                    </a:cubicBezTo>
                    <a:cubicBezTo>
                      <a:pt x="57" y="85"/>
                      <a:pt x="58" y="86"/>
                      <a:pt x="59" y="86"/>
                    </a:cubicBezTo>
                    <a:cubicBezTo>
                      <a:pt x="60" y="86"/>
                      <a:pt x="60" y="86"/>
                      <a:pt x="61" y="86"/>
                    </a:cubicBezTo>
                    <a:cubicBezTo>
                      <a:pt x="66" y="85"/>
                      <a:pt x="67" y="79"/>
                      <a:pt x="68" y="77"/>
                    </a:cubicBezTo>
                    <a:cubicBezTo>
                      <a:pt x="68" y="76"/>
                      <a:pt x="68" y="75"/>
                      <a:pt x="68" y="75"/>
                    </a:cubicBezTo>
                    <a:cubicBezTo>
                      <a:pt x="69" y="73"/>
                      <a:pt x="69" y="71"/>
                      <a:pt x="70" y="69"/>
                    </a:cubicBezTo>
                    <a:cubicBezTo>
                      <a:pt x="71" y="68"/>
                      <a:pt x="72" y="67"/>
                      <a:pt x="73" y="66"/>
                    </a:cubicBezTo>
                    <a:cubicBezTo>
                      <a:pt x="74" y="65"/>
                      <a:pt x="75" y="64"/>
                      <a:pt x="76" y="63"/>
                    </a:cubicBezTo>
                    <a:cubicBezTo>
                      <a:pt x="80" y="58"/>
                      <a:pt x="82" y="53"/>
                      <a:pt x="83" y="48"/>
                    </a:cubicBezTo>
                    <a:cubicBezTo>
                      <a:pt x="84" y="46"/>
                      <a:pt x="84" y="45"/>
                      <a:pt x="85" y="4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17"/>
              <p:cNvSpPr>
                <a:spLocks/>
              </p:cNvSpPr>
              <p:nvPr/>
            </p:nvSpPr>
            <p:spPr bwMode="auto">
              <a:xfrm>
                <a:off x="-423977" y="2342963"/>
                <a:ext cx="22834" cy="35222"/>
              </a:xfrm>
              <a:custGeom>
                <a:avLst/>
                <a:gdLst>
                  <a:gd name="T0" fmla="*/ 1 w 12"/>
                  <a:gd name="T1" fmla="*/ 15 h 20"/>
                  <a:gd name="T2" fmla="*/ 6 w 12"/>
                  <a:gd name="T3" fmla="*/ 20 h 20"/>
                  <a:gd name="T4" fmla="*/ 6 w 12"/>
                  <a:gd name="T5" fmla="*/ 20 h 20"/>
                  <a:gd name="T6" fmla="*/ 10 w 12"/>
                  <a:gd name="T7" fmla="*/ 15 h 20"/>
                  <a:gd name="T8" fmla="*/ 11 w 12"/>
                  <a:gd name="T9" fmla="*/ 6 h 20"/>
                  <a:gd name="T10" fmla="*/ 11 w 12"/>
                  <a:gd name="T11" fmla="*/ 6 h 20"/>
                  <a:gd name="T12" fmla="*/ 10 w 12"/>
                  <a:gd name="T13" fmla="*/ 1 h 20"/>
                  <a:gd name="T14" fmla="*/ 7 w 12"/>
                  <a:gd name="T15" fmla="*/ 0 h 20"/>
                  <a:gd name="T16" fmla="*/ 6 w 12"/>
                  <a:gd name="T17" fmla="*/ 0 h 20"/>
                  <a:gd name="T18" fmla="*/ 3 w 12"/>
                  <a:gd name="T19" fmla="*/ 2 h 20"/>
                  <a:gd name="T20" fmla="*/ 3 w 12"/>
                  <a:gd name="T21" fmla="*/ 7 h 20"/>
                  <a:gd name="T22" fmla="*/ 1 w 12"/>
                  <a:gd name="T2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20">
                    <a:moveTo>
                      <a:pt x="1" y="15"/>
                    </a:moveTo>
                    <a:cubicBezTo>
                      <a:pt x="2" y="16"/>
                      <a:pt x="3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9" y="20"/>
                      <a:pt x="10" y="17"/>
                      <a:pt x="10" y="15"/>
                    </a:cubicBezTo>
                    <a:cubicBezTo>
                      <a:pt x="11" y="12"/>
                      <a:pt x="11" y="9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2" y="2"/>
                      <a:pt x="10" y="1"/>
                    </a:cubicBezTo>
                    <a:cubicBezTo>
                      <a:pt x="10" y="0"/>
                      <a:pt x="9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2"/>
                    </a:cubicBezTo>
                    <a:cubicBezTo>
                      <a:pt x="2" y="3"/>
                      <a:pt x="2" y="5"/>
                      <a:pt x="3" y="7"/>
                    </a:cubicBezTo>
                    <a:cubicBezTo>
                      <a:pt x="1" y="9"/>
                      <a:pt x="0" y="11"/>
                      <a:pt x="1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18"/>
              <p:cNvSpPr>
                <a:spLocks/>
              </p:cNvSpPr>
              <p:nvPr/>
            </p:nvSpPr>
            <p:spPr bwMode="auto">
              <a:xfrm>
                <a:off x="-344058" y="2349854"/>
                <a:ext cx="79919" cy="119449"/>
              </a:xfrm>
              <a:custGeom>
                <a:avLst/>
                <a:gdLst>
                  <a:gd name="T0" fmla="*/ 28 w 42"/>
                  <a:gd name="T1" fmla="*/ 67 h 67"/>
                  <a:gd name="T2" fmla="*/ 28 w 42"/>
                  <a:gd name="T3" fmla="*/ 67 h 67"/>
                  <a:gd name="T4" fmla="*/ 35 w 42"/>
                  <a:gd name="T5" fmla="*/ 66 h 67"/>
                  <a:gd name="T6" fmla="*/ 39 w 42"/>
                  <a:gd name="T7" fmla="*/ 52 h 67"/>
                  <a:gd name="T8" fmla="*/ 39 w 42"/>
                  <a:gd name="T9" fmla="*/ 51 h 67"/>
                  <a:gd name="T10" fmla="*/ 39 w 42"/>
                  <a:gd name="T11" fmla="*/ 44 h 67"/>
                  <a:gd name="T12" fmla="*/ 40 w 42"/>
                  <a:gd name="T13" fmla="*/ 42 h 67"/>
                  <a:gd name="T14" fmla="*/ 40 w 42"/>
                  <a:gd name="T15" fmla="*/ 33 h 67"/>
                  <a:gd name="T16" fmla="*/ 38 w 42"/>
                  <a:gd name="T17" fmla="*/ 29 h 67"/>
                  <a:gd name="T18" fmla="*/ 35 w 42"/>
                  <a:gd name="T19" fmla="*/ 24 h 67"/>
                  <a:gd name="T20" fmla="*/ 35 w 42"/>
                  <a:gd name="T21" fmla="*/ 20 h 67"/>
                  <a:gd name="T22" fmla="*/ 34 w 42"/>
                  <a:gd name="T23" fmla="*/ 15 h 67"/>
                  <a:gd name="T24" fmla="*/ 26 w 42"/>
                  <a:gd name="T25" fmla="*/ 2 h 67"/>
                  <a:gd name="T26" fmla="*/ 18 w 42"/>
                  <a:gd name="T27" fmla="*/ 0 h 67"/>
                  <a:gd name="T28" fmla="*/ 12 w 42"/>
                  <a:gd name="T29" fmla="*/ 1 h 67"/>
                  <a:gd name="T30" fmla="*/ 10 w 42"/>
                  <a:gd name="T31" fmla="*/ 4 h 67"/>
                  <a:gd name="T32" fmla="*/ 8 w 42"/>
                  <a:gd name="T33" fmla="*/ 6 h 67"/>
                  <a:gd name="T34" fmla="*/ 4 w 42"/>
                  <a:gd name="T35" fmla="*/ 10 h 67"/>
                  <a:gd name="T36" fmla="*/ 3 w 42"/>
                  <a:gd name="T37" fmla="*/ 11 h 67"/>
                  <a:gd name="T38" fmla="*/ 1 w 42"/>
                  <a:gd name="T39" fmla="*/ 15 h 67"/>
                  <a:gd name="T40" fmla="*/ 0 w 42"/>
                  <a:gd name="T41" fmla="*/ 19 h 67"/>
                  <a:gd name="T42" fmla="*/ 1 w 42"/>
                  <a:gd name="T43" fmla="*/ 20 h 67"/>
                  <a:gd name="T44" fmla="*/ 1 w 42"/>
                  <a:gd name="T45" fmla="*/ 22 h 67"/>
                  <a:gd name="T46" fmla="*/ 1 w 42"/>
                  <a:gd name="T47" fmla="*/ 26 h 67"/>
                  <a:gd name="T48" fmla="*/ 3 w 42"/>
                  <a:gd name="T49" fmla="*/ 29 h 67"/>
                  <a:gd name="T50" fmla="*/ 4 w 42"/>
                  <a:gd name="T51" fmla="*/ 30 h 67"/>
                  <a:gd name="T52" fmla="*/ 6 w 42"/>
                  <a:gd name="T53" fmla="*/ 38 h 67"/>
                  <a:gd name="T54" fmla="*/ 5 w 42"/>
                  <a:gd name="T55" fmla="*/ 42 h 67"/>
                  <a:gd name="T56" fmla="*/ 5 w 42"/>
                  <a:gd name="T57" fmla="*/ 50 h 67"/>
                  <a:gd name="T58" fmla="*/ 11 w 42"/>
                  <a:gd name="T59" fmla="*/ 62 h 67"/>
                  <a:gd name="T60" fmla="*/ 22 w 42"/>
                  <a:gd name="T61" fmla="*/ 67 h 67"/>
                  <a:gd name="T62" fmla="*/ 28 w 42"/>
                  <a:gd name="T6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2" h="67">
                    <a:moveTo>
                      <a:pt x="28" y="67"/>
                    </a:moveTo>
                    <a:cubicBezTo>
                      <a:pt x="28" y="67"/>
                      <a:pt x="28" y="67"/>
                      <a:pt x="28" y="67"/>
                    </a:cubicBezTo>
                    <a:cubicBezTo>
                      <a:pt x="31" y="67"/>
                      <a:pt x="33" y="67"/>
                      <a:pt x="35" y="66"/>
                    </a:cubicBezTo>
                    <a:cubicBezTo>
                      <a:pt x="41" y="62"/>
                      <a:pt x="40" y="55"/>
                      <a:pt x="39" y="52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8" y="48"/>
                      <a:pt x="38" y="46"/>
                      <a:pt x="39" y="44"/>
                    </a:cubicBezTo>
                    <a:cubicBezTo>
                      <a:pt x="39" y="43"/>
                      <a:pt x="39" y="43"/>
                      <a:pt x="40" y="42"/>
                    </a:cubicBezTo>
                    <a:cubicBezTo>
                      <a:pt x="41" y="40"/>
                      <a:pt x="42" y="37"/>
                      <a:pt x="40" y="33"/>
                    </a:cubicBezTo>
                    <a:cubicBezTo>
                      <a:pt x="40" y="32"/>
                      <a:pt x="39" y="30"/>
                      <a:pt x="38" y="29"/>
                    </a:cubicBezTo>
                    <a:cubicBezTo>
                      <a:pt x="36" y="28"/>
                      <a:pt x="35" y="26"/>
                      <a:pt x="35" y="24"/>
                    </a:cubicBezTo>
                    <a:cubicBezTo>
                      <a:pt x="35" y="23"/>
                      <a:pt x="35" y="22"/>
                      <a:pt x="35" y="20"/>
                    </a:cubicBezTo>
                    <a:cubicBezTo>
                      <a:pt x="35" y="18"/>
                      <a:pt x="35" y="17"/>
                      <a:pt x="34" y="15"/>
                    </a:cubicBezTo>
                    <a:cubicBezTo>
                      <a:pt x="34" y="10"/>
                      <a:pt x="30" y="5"/>
                      <a:pt x="26" y="2"/>
                    </a:cubicBezTo>
                    <a:cubicBezTo>
                      <a:pt x="24" y="1"/>
                      <a:pt x="20" y="0"/>
                      <a:pt x="18" y="0"/>
                    </a:cubicBezTo>
                    <a:cubicBezTo>
                      <a:pt x="16" y="0"/>
                      <a:pt x="14" y="0"/>
                      <a:pt x="12" y="1"/>
                    </a:cubicBezTo>
                    <a:cubicBezTo>
                      <a:pt x="11" y="2"/>
                      <a:pt x="10" y="3"/>
                      <a:pt x="10" y="4"/>
                    </a:cubicBezTo>
                    <a:cubicBezTo>
                      <a:pt x="9" y="5"/>
                      <a:pt x="9" y="5"/>
                      <a:pt x="8" y="6"/>
                    </a:cubicBezTo>
                    <a:cubicBezTo>
                      <a:pt x="7" y="7"/>
                      <a:pt x="5" y="8"/>
                      <a:pt x="4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3"/>
                      <a:pt x="1" y="15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1"/>
                      <a:pt x="1" y="21"/>
                      <a:pt x="1" y="22"/>
                    </a:cubicBezTo>
                    <a:cubicBezTo>
                      <a:pt x="1" y="23"/>
                      <a:pt x="1" y="24"/>
                      <a:pt x="1" y="26"/>
                    </a:cubicBezTo>
                    <a:cubicBezTo>
                      <a:pt x="2" y="27"/>
                      <a:pt x="2" y="28"/>
                      <a:pt x="3" y="29"/>
                    </a:cubicBezTo>
                    <a:cubicBezTo>
                      <a:pt x="3" y="29"/>
                      <a:pt x="3" y="29"/>
                      <a:pt x="4" y="30"/>
                    </a:cubicBezTo>
                    <a:cubicBezTo>
                      <a:pt x="5" y="33"/>
                      <a:pt x="6" y="35"/>
                      <a:pt x="6" y="38"/>
                    </a:cubicBezTo>
                    <a:cubicBezTo>
                      <a:pt x="6" y="39"/>
                      <a:pt x="5" y="41"/>
                      <a:pt x="5" y="42"/>
                    </a:cubicBezTo>
                    <a:cubicBezTo>
                      <a:pt x="5" y="45"/>
                      <a:pt x="4" y="47"/>
                      <a:pt x="5" y="50"/>
                    </a:cubicBezTo>
                    <a:cubicBezTo>
                      <a:pt x="5" y="54"/>
                      <a:pt x="8" y="60"/>
                      <a:pt x="11" y="62"/>
                    </a:cubicBezTo>
                    <a:cubicBezTo>
                      <a:pt x="14" y="65"/>
                      <a:pt x="18" y="66"/>
                      <a:pt x="22" y="67"/>
                    </a:cubicBezTo>
                    <a:cubicBezTo>
                      <a:pt x="24" y="67"/>
                      <a:pt x="26" y="67"/>
                      <a:pt x="28" y="6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19"/>
              <p:cNvSpPr>
                <a:spLocks/>
              </p:cNvSpPr>
              <p:nvPr/>
            </p:nvSpPr>
            <p:spPr bwMode="auto">
              <a:xfrm>
                <a:off x="-517760" y="1947863"/>
                <a:ext cx="21203" cy="16080"/>
              </a:xfrm>
              <a:custGeom>
                <a:avLst/>
                <a:gdLst>
                  <a:gd name="T0" fmla="*/ 6 w 11"/>
                  <a:gd name="T1" fmla="*/ 0 h 9"/>
                  <a:gd name="T2" fmla="*/ 0 w 11"/>
                  <a:gd name="T3" fmla="*/ 4 h 9"/>
                  <a:gd name="T4" fmla="*/ 1 w 11"/>
                  <a:gd name="T5" fmla="*/ 7 h 9"/>
                  <a:gd name="T6" fmla="*/ 6 w 11"/>
                  <a:gd name="T7" fmla="*/ 9 h 9"/>
                  <a:gd name="T8" fmla="*/ 8 w 11"/>
                  <a:gd name="T9" fmla="*/ 8 h 9"/>
                  <a:gd name="T10" fmla="*/ 10 w 11"/>
                  <a:gd name="T11" fmla="*/ 8 h 9"/>
                  <a:gd name="T12" fmla="*/ 10 w 11"/>
                  <a:gd name="T13" fmla="*/ 7 h 9"/>
                  <a:gd name="T14" fmla="*/ 9 w 11"/>
                  <a:gd name="T15" fmla="*/ 2 h 9"/>
                  <a:gd name="T16" fmla="*/ 6 w 11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9">
                    <a:moveTo>
                      <a:pt x="6" y="0"/>
                    </a:moveTo>
                    <a:cubicBezTo>
                      <a:pt x="3" y="0"/>
                      <a:pt x="1" y="2"/>
                      <a:pt x="0" y="4"/>
                    </a:cubicBezTo>
                    <a:cubicBezTo>
                      <a:pt x="0" y="5"/>
                      <a:pt x="1" y="7"/>
                      <a:pt x="1" y="7"/>
                    </a:cubicBezTo>
                    <a:cubicBezTo>
                      <a:pt x="2" y="8"/>
                      <a:pt x="4" y="9"/>
                      <a:pt x="6" y="9"/>
                    </a:cubicBezTo>
                    <a:cubicBezTo>
                      <a:pt x="7" y="9"/>
                      <a:pt x="8" y="9"/>
                      <a:pt x="8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4"/>
                      <a:pt x="10" y="2"/>
                      <a:pt x="9" y="2"/>
                    </a:cubicBezTo>
                    <a:cubicBezTo>
                      <a:pt x="8" y="1"/>
                      <a:pt x="7" y="0"/>
                      <a:pt x="6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20"/>
              <p:cNvSpPr>
                <a:spLocks/>
              </p:cNvSpPr>
              <p:nvPr/>
            </p:nvSpPr>
            <p:spPr bwMode="auto">
              <a:xfrm>
                <a:off x="-507974" y="1913407"/>
                <a:ext cx="34251" cy="35988"/>
              </a:xfrm>
              <a:custGeom>
                <a:avLst/>
                <a:gdLst>
                  <a:gd name="T0" fmla="*/ 2 w 18"/>
                  <a:gd name="T1" fmla="*/ 9 h 20"/>
                  <a:gd name="T2" fmla="*/ 5 w 18"/>
                  <a:gd name="T3" fmla="*/ 18 h 20"/>
                  <a:gd name="T4" fmla="*/ 6 w 18"/>
                  <a:gd name="T5" fmla="*/ 18 h 20"/>
                  <a:gd name="T6" fmla="*/ 11 w 18"/>
                  <a:gd name="T7" fmla="*/ 20 h 20"/>
                  <a:gd name="T8" fmla="*/ 15 w 18"/>
                  <a:gd name="T9" fmla="*/ 18 h 20"/>
                  <a:gd name="T10" fmla="*/ 15 w 18"/>
                  <a:gd name="T11" fmla="*/ 15 h 20"/>
                  <a:gd name="T12" fmla="*/ 16 w 18"/>
                  <a:gd name="T13" fmla="*/ 14 h 20"/>
                  <a:gd name="T14" fmla="*/ 16 w 18"/>
                  <a:gd name="T15" fmla="*/ 13 h 20"/>
                  <a:gd name="T16" fmla="*/ 17 w 18"/>
                  <a:gd name="T17" fmla="*/ 11 h 20"/>
                  <a:gd name="T18" fmla="*/ 17 w 18"/>
                  <a:gd name="T19" fmla="*/ 2 h 20"/>
                  <a:gd name="T20" fmla="*/ 16 w 18"/>
                  <a:gd name="T21" fmla="*/ 0 h 20"/>
                  <a:gd name="T22" fmla="*/ 14 w 18"/>
                  <a:gd name="T23" fmla="*/ 0 h 20"/>
                  <a:gd name="T24" fmla="*/ 14 w 18"/>
                  <a:gd name="T25" fmla="*/ 0 h 20"/>
                  <a:gd name="T26" fmla="*/ 12 w 18"/>
                  <a:gd name="T27" fmla="*/ 0 h 20"/>
                  <a:gd name="T28" fmla="*/ 9 w 18"/>
                  <a:gd name="T29" fmla="*/ 1 h 20"/>
                  <a:gd name="T30" fmla="*/ 7 w 18"/>
                  <a:gd name="T31" fmla="*/ 5 h 20"/>
                  <a:gd name="T32" fmla="*/ 7 w 18"/>
                  <a:gd name="T33" fmla="*/ 6 h 20"/>
                  <a:gd name="T34" fmla="*/ 6 w 18"/>
                  <a:gd name="T35" fmla="*/ 6 h 20"/>
                  <a:gd name="T36" fmla="*/ 2 w 18"/>
                  <a:gd name="T37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20">
                    <a:moveTo>
                      <a:pt x="2" y="9"/>
                    </a:moveTo>
                    <a:cubicBezTo>
                      <a:pt x="0" y="12"/>
                      <a:pt x="3" y="16"/>
                      <a:pt x="5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7" y="19"/>
                      <a:pt x="9" y="20"/>
                      <a:pt x="11" y="20"/>
                    </a:cubicBezTo>
                    <a:cubicBezTo>
                      <a:pt x="12" y="20"/>
                      <a:pt x="14" y="19"/>
                      <a:pt x="15" y="18"/>
                    </a:cubicBezTo>
                    <a:cubicBezTo>
                      <a:pt x="15" y="17"/>
                      <a:pt x="15" y="16"/>
                      <a:pt x="15" y="15"/>
                    </a:cubicBezTo>
                    <a:cubicBezTo>
                      <a:pt x="15" y="15"/>
                      <a:pt x="15" y="14"/>
                      <a:pt x="16" y="14"/>
                    </a:cubicBezTo>
                    <a:cubicBezTo>
                      <a:pt x="16" y="14"/>
                      <a:pt x="16" y="13"/>
                      <a:pt x="16" y="13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8" y="7"/>
                      <a:pt x="18" y="5"/>
                      <a:pt x="17" y="2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1" y="0"/>
                      <a:pt x="10" y="0"/>
                      <a:pt x="9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5" y="6"/>
                      <a:pt x="3" y="7"/>
                      <a:pt x="2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21"/>
              <p:cNvSpPr>
                <a:spLocks/>
              </p:cNvSpPr>
              <p:nvPr/>
            </p:nvSpPr>
            <p:spPr bwMode="auto">
              <a:xfrm>
                <a:off x="-549564" y="1874356"/>
                <a:ext cx="48930" cy="52067"/>
              </a:xfrm>
              <a:custGeom>
                <a:avLst/>
                <a:gdLst>
                  <a:gd name="T0" fmla="*/ 22 w 26"/>
                  <a:gd name="T1" fmla="*/ 7 h 29"/>
                  <a:gd name="T2" fmla="*/ 18 w 26"/>
                  <a:gd name="T3" fmla="*/ 1 h 29"/>
                  <a:gd name="T4" fmla="*/ 13 w 26"/>
                  <a:gd name="T5" fmla="*/ 0 h 29"/>
                  <a:gd name="T6" fmla="*/ 7 w 26"/>
                  <a:gd name="T7" fmla="*/ 2 h 29"/>
                  <a:gd name="T8" fmla="*/ 0 w 26"/>
                  <a:gd name="T9" fmla="*/ 10 h 29"/>
                  <a:gd name="T10" fmla="*/ 5 w 26"/>
                  <a:gd name="T11" fmla="*/ 18 h 29"/>
                  <a:gd name="T12" fmla="*/ 7 w 26"/>
                  <a:gd name="T13" fmla="*/ 19 h 29"/>
                  <a:gd name="T14" fmla="*/ 7 w 26"/>
                  <a:gd name="T15" fmla="*/ 19 h 29"/>
                  <a:gd name="T16" fmla="*/ 8 w 26"/>
                  <a:gd name="T17" fmla="*/ 21 h 29"/>
                  <a:gd name="T18" fmla="*/ 9 w 26"/>
                  <a:gd name="T19" fmla="*/ 23 h 29"/>
                  <a:gd name="T20" fmla="*/ 9 w 26"/>
                  <a:gd name="T21" fmla="*/ 23 h 29"/>
                  <a:gd name="T22" fmla="*/ 10 w 26"/>
                  <a:gd name="T23" fmla="*/ 25 h 29"/>
                  <a:gd name="T24" fmla="*/ 15 w 26"/>
                  <a:gd name="T25" fmla="*/ 29 h 29"/>
                  <a:gd name="T26" fmla="*/ 18 w 26"/>
                  <a:gd name="T27" fmla="*/ 27 h 29"/>
                  <a:gd name="T28" fmla="*/ 24 w 26"/>
                  <a:gd name="T29" fmla="*/ 20 h 29"/>
                  <a:gd name="T30" fmla="*/ 23 w 26"/>
                  <a:gd name="T31" fmla="*/ 9 h 29"/>
                  <a:gd name="T32" fmla="*/ 22 w 26"/>
                  <a:gd name="T33" fmla="*/ 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9">
                    <a:moveTo>
                      <a:pt x="22" y="7"/>
                    </a:moveTo>
                    <a:cubicBezTo>
                      <a:pt x="21" y="5"/>
                      <a:pt x="20" y="3"/>
                      <a:pt x="18" y="1"/>
                    </a:cubicBezTo>
                    <a:cubicBezTo>
                      <a:pt x="17" y="0"/>
                      <a:pt x="15" y="0"/>
                      <a:pt x="13" y="0"/>
                    </a:cubicBezTo>
                    <a:cubicBezTo>
                      <a:pt x="11" y="0"/>
                      <a:pt x="9" y="1"/>
                      <a:pt x="7" y="2"/>
                    </a:cubicBezTo>
                    <a:cubicBezTo>
                      <a:pt x="3" y="4"/>
                      <a:pt x="1" y="7"/>
                      <a:pt x="0" y="10"/>
                    </a:cubicBezTo>
                    <a:cubicBezTo>
                      <a:pt x="0" y="13"/>
                      <a:pt x="2" y="16"/>
                      <a:pt x="5" y="18"/>
                    </a:cubicBezTo>
                    <a:cubicBezTo>
                      <a:pt x="6" y="19"/>
                      <a:pt x="6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20"/>
                      <a:pt x="7" y="21"/>
                      <a:pt x="8" y="21"/>
                    </a:cubicBezTo>
                    <a:cubicBezTo>
                      <a:pt x="8" y="22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4"/>
                      <a:pt x="10" y="25"/>
                      <a:pt x="10" y="25"/>
                    </a:cubicBezTo>
                    <a:cubicBezTo>
                      <a:pt x="10" y="25"/>
                      <a:pt x="12" y="29"/>
                      <a:pt x="15" y="29"/>
                    </a:cubicBezTo>
                    <a:cubicBezTo>
                      <a:pt x="17" y="29"/>
                      <a:pt x="18" y="28"/>
                      <a:pt x="18" y="27"/>
                    </a:cubicBezTo>
                    <a:cubicBezTo>
                      <a:pt x="21" y="25"/>
                      <a:pt x="23" y="23"/>
                      <a:pt x="24" y="20"/>
                    </a:cubicBezTo>
                    <a:cubicBezTo>
                      <a:pt x="26" y="15"/>
                      <a:pt x="25" y="13"/>
                      <a:pt x="23" y="9"/>
                    </a:cubicBezTo>
                    <a:cubicBezTo>
                      <a:pt x="22" y="8"/>
                      <a:pt x="22" y="8"/>
                      <a:pt x="22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22"/>
              <p:cNvSpPr>
                <a:spLocks/>
              </p:cNvSpPr>
              <p:nvPr/>
            </p:nvSpPr>
            <p:spPr bwMode="auto">
              <a:xfrm>
                <a:off x="-582184" y="1867465"/>
                <a:ext cx="32620" cy="19142"/>
              </a:xfrm>
              <a:custGeom>
                <a:avLst/>
                <a:gdLst>
                  <a:gd name="T0" fmla="*/ 10 w 17"/>
                  <a:gd name="T1" fmla="*/ 11 h 11"/>
                  <a:gd name="T2" fmla="*/ 11 w 17"/>
                  <a:gd name="T3" fmla="*/ 10 h 11"/>
                  <a:gd name="T4" fmla="*/ 12 w 17"/>
                  <a:gd name="T5" fmla="*/ 8 h 11"/>
                  <a:gd name="T6" fmla="*/ 15 w 17"/>
                  <a:gd name="T7" fmla="*/ 7 h 11"/>
                  <a:gd name="T8" fmla="*/ 16 w 17"/>
                  <a:gd name="T9" fmla="*/ 3 h 11"/>
                  <a:gd name="T10" fmla="*/ 11 w 17"/>
                  <a:gd name="T11" fmla="*/ 0 h 11"/>
                  <a:gd name="T12" fmla="*/ 10 w 17"/>
                  <a:gd name="T13" fmla="*/ 0 h 11"/>
                  <a:gd name="T14" fmla="*/ 4 w 17"/>
                  <a:gd name="T15" fmla="*/ 2 h 11"/>
                  <a:gd name="T16" fmla="*/ 1 w 17"/>
                  <a:gd name="T17" fmla="*/ 6 h 11"/>
                  <a:gd name="T18" fmla="*/ 9 w 17"/>
                  <a:gd name="T19" fmla="*/ 11 h 11"/>
                  <a:gd name="T20" fmla="*/ 10 w 17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1">
                    <a:moveTo>
                      <a:pt x="10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4" y="8"/>
                      <a:pt x="15" y="7"/>
                    </a:cubicBezTo>
                    <a:cubicBezTo>
                      <a:pt x="17" y="5"/>
                      <a:pt x="16" y="3"/>
                      <a:pt x="16" y="3"/>
                    </a:cubicBezTo>
                    <a:cubicBezTo>
                      <a:pt x="15" y="0"/>
                      <a:pt x="12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6" y="1"/>
                      <a:pt x="4" y="2"/>
                    </a:cubicBezTo>
                    <a:cubicBezTo>
                      <a:pt x="3" y="2"/>
                      <a:pt x="0" y="3"/>
                      <a:pt x="1" y="6"/>
                    </a:cubicBezTo>
                    <a:cubicBezTo>
                      <a:pt x="1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10" y="1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23"/>
              <p:cNvSpPr>
                <a:spLocks/>
              </p:cNvSpPr>
              <p:nvPr/>
            </p:nvSpPr>
            <p:spPr bwMode="auto">
              <a:xfrm>
                <a:off x="-456597" y="1697480"/>
                <a:ext cx="18756" cy="22971"/>
              </a:xfrm>
              <a:custGeom>
                <a:avLst/>
                <a:gdLst>
                  <a:gd name="T0" fmla="*/ 4 w 10"/>
                  <a:gd name="T1" fmla="*/ 13 h 13"/>
                  <a:gd name="T2" fmla="*/ 5 w 10"/>
                  <a:gd name="T3" fmla="*/ 12 h 13"/>
                  <a:gd name="T4" fmla="*/ 8 w 10"/>
                  <a:gd name="T5" fmla="*/ 8 h 13"/>
                  <a:gd name="T6" fmla="*/ 8 w 10"/>
                  <a:gd name="T7" fmla="*/ 8 h 13"/>
                  <a:gd name="T8" fmla="*/ 9 w 10"/>
                  <a:gd name="T9" fmla="*/ 1 h 13"/>
                  <a:gd name="T10" fmla="*/ 8 w 10"/>
                  <a:gd name="T11" fmla="*/ 0 h 13"/>
                  <a:gd name="T12" fmla="*/ 6 w 10"/>
                  <a:gd name="T13" fmla="*/ 0 h 13"/>
                  <a:gd name="T14" fmla="*/ 3 w 10"/>
                  <a:gd name="T15" fmla="*/ 2 h 13"/>
                  <a:gd name="T16" fmla="*/ 2 w 10"/>
                  <a:gd name="T17" fmla="*/ 11 h 13"/>
                  <a:gd name="T18" fmla="*/ 4 w 10"/>
                  <a:gd name="T1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3">
                    <a:moveTo>
                      <a:pt x="4" y="13"/>
                    </a:moveTo>
                    <a:cubicBezTo>
                      <a:pt x="5" y="12"/>
                      <a:pt x="5" y="12"/>
                      <a:pt x="5" y="12"/>
                    </a:cubicBezTo>
                    <a:cubicBezTo>
                      <a:pt x="7" y="11"/>
                      <a:pt x="8" y="9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3"/>
                      <a:pt x="9" y="2"/>
                      <a:pt x="9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1" y="3"/>
                      <a:pt x="0" y="8"/>
                      <a:pt x="2" y="11"/>
                    </a:cubicBezTo>
                    <a:lnTo>
                      <a:pt x="4" y="1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24"/>
              <p:cNvSpPr>
                <a:spLocks/>
              </p:cNvSpPr>
              <p:nvPr/>
            </p:nvSpPr>
            <p:spPr bwMode="auto">
              <a:xfrm>
                <a:off x="-557719" y="2068843"/>
                <a:ext cx="15494" cy="14548"/>
              </a:xfrm>
              <a:custGeom>
                <a:avLst/>
                <a:gdLst>
                  <a:gd name="T0" fmla="*/ 4 w 8"/>
                  <a:gd name="T1" fmla="*/ 0 h 8"/>
                  <a:gd name="T2" fmla="*/ 1 w 8"/>
                  <a:gd name="T3" fmla="*/ 1 h 8"/>
                  <a:gd name="T4" fmla="*/ 0 w 8"/>
                  <a:gd name="T5" fmla="*/ 4 h 8"/>
                  <a:gd name="T6" fmla="*/ 4 w 8"/>
                  <a:gd name="T7" fmla="*/ 8 h 8"/>
                  <a:gd name="T8" fmla="*/ 7 w 8"/>
                  <a:gd name="T9" fmla="*/ 6 h 8"/>
                  <a:gd name="T10" fmla="*/ 7 w 8"/>
                  <a:gd name="T11" fmla="*/ 2 h 8"/>
                  <a:gd name="T12" fmla="*/ 4 w 8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5" y="8"/>
                      <a:pt x="7" y="7"/>
                      <a:pt x="7" y="6"/>
                    </a:cubicBezTo>
                    <a:cubicBezTo>
                      <a:pt x="8" y="4"/>
                      <a:pt x="8" y="3"/>
                      <a:pt x="7" y="2"/>
                    </a:cubicBezTo>
                    <a:cubicBezTo>
                      <a:pt x="6" y="1"/>
                      <a:pt x="5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25"/>
              <p:cNvSpPr>
                <a:spLocks/>
              </p:cNvSpPr>
              <p:nvPr/>
            </p:nvSpPr>
            <p:spPr bwMode="auto">
              <a:xfrm>
                <a:off x="-791768" y="1934846"/>
                <a:ext cx="17125" cy="13017"/>
              </a:xfrm>
              <a:custGeom>
                <a:avLst/>
                <a:gdLst>
                  <a:gd name="T0" fmla="*/ 6 w 9"/>
                  <a:gd name="T1" fmla="*/ 0 h 7"/>
                  <a:gd name="T2" fmla="*/ 5 w 9"/>
                  <a:gd name="T3" fmla="*/ 0 h 7"/>
                  <a:gd name="T4" fmla="*/ 2 w 9"/>
                  <a:gd name="T5" fmla="*/ 2 h 7"/>
                  <a:gd name="T6" fmla="*/ 0 w 9"/>
                  <a:gd name="T7" fmla="*/ 5 h 7"/>
                  <a:gd name="T8" fmla="*/ 3 w 9"/>
                  <a:gd name="T9" fmla="*/ 6 h 7"/>
                  <a:gd name="T10" fmla="*/ 5 w 9"/>
                  <a:gd name="T11" fmla="*/ 7 h 7"/>
                  <a:gd name="T12" fmla="*/ 8 w 9"/>
                  <a:gd name="T13" fmla="*/ 5 h 7"/>
                  <a:gd name="T14" fmla="*/ 9 w 9"/>
                  <a:gd name="T15" fmla="*/ 2 h 7"/>
                  <a:gd name="T16" fmla="*/ 9 w 9"/>
                  <a:gd name="T17" fmla="*/ 0 h 7"/>
                  <a:gd name="T18" fmla="*/ 6 w 9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6" y="0"/>
                    </a:move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6" y="7"/>
                      <a:pt x="7" y="6"/>
                      <a:pt x="8" y="5"/>
                    </a:cubicBezTo>
                    <a:cubicBezTo>
                      <a:pt x="9" y="5"/>
                      <a:pt x="9" y="4"/>
                      <a:pt x="9" y="2"/>
                    </a:cubicBezTo>
                    <a:cubicBezTo>
                      <a:pt x="9" y="0"/>
                      <a:pt x="9" y="0"/>
                      <a:pt x="9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26"/>
              <p:cNvSpPr>
                <a:spLocks/>
              </p:cNvSpPr>
              <p:nvPr/>
            </p:nvSpPr>
            <p:spPr bwMode="auto">
              <a:xfrm>
                <a:off x="-781982" y="1867465"/>
                <a:ext cx="53007" cy="71210"/>
              </a:xfrm>
              <a:custGeom>
                <a:avLst/>
                <a:gdLst>
                  <a:gd name="T0" fmla="*/ 25 w 28"/>
                  <a:gd name="T1" fmla="*/ 12 h 40"/>
                  <a:gd name="T2" fmla="*/ 23 w 28"/>
                  <a:gd name="T3" fmla="*/ 9 h 40"/>
                  <a:gd name="T4" fmla="*/ 21 w 28"/>
                  <a:gd name="T5" fmla="*/ 7 h 40"/>
                  <a:gd name="T6" fmla="*/ 21 w 28"/>
                  <a:gd name="T7" fmla="*/ 6 h 40"/>
                  <a:gd name="T8" fmla="*/ 14 w 28"/>
                  <a:gd name="T9" fmla="*/ 0 h 40"/>
                  <a:gd name="T10" fmla="*/ 13 w 28"/>
                  <a:gd name="T11" fmla="*/ 0 h 40"/>
                  <a:gd name="T12" fmla="*/ 9 w 28"/>
                  <a:gd name="T13" fmla="*/ 4 h 40"/>
                  <a:gd name="T14" fmla="*/ 9 w 28"/>
                  <a:gd name="T15" fmla="*/ 5 h 40"/>
                  <a:gd name="T16" fmla="*/ 8 w 28"/>
                  <a:gd name="T17" fmla="*/ 6 h 40"/>
                  <a:gd name="T18" fmla="*/ 7 w 28"/>
                  <a:gd name="T19" fmla="*/ 10 h 40"/>
                  <a:gd name="T20" fmla="*/ 7 w 28"/>
                  <a:gd name="T21" fmla="*/ 12 h 40"/>
                  <a:gd name="T22" fmla="*/ 7 w 28"/>
                  <a:gd name="T23" fmla="*/ 13 h 40"/>
                  <a:gd name="T24" fmla="*/ 6 w 28"/>
                  <a:gd name="T25" fmla="*/ 14 h 40"/>
                  <a:gd name="T26" fmla="*/ 5 w 28"/>
                  <a:gd name="T27" fmla="*/ 16 h 40"/>
                  <a:gd name="T28" fmla="*/ 2 w 28"/>
                  <a:gd name="T29" fmla="*/ 21 h 40"/>
                  <a:gd name="T30" fmla="*/ 2 w 28"/>
                  <a:gd name="T31" fmla="*/ 24 h 40"/>
                  <a:gd name="T32" fmla="*/ 2 w 28"/>
                  <a:gd name="T33" fmla="*/ 24 h 40"/>
                  <a:gd name="T34" fmla="*/ 1 w 28"/>
                  <a:gd name="T35" fmla="*/ 25 h 40"/>
                  <a:gd name="T36" fmla="*/ 1 w 28"/>
                  <a:gd name="T37" fmla="*/ 29 h 40"/>
                  <a:gd name="T38" fmla="*/ 3 w 28"/>
                  <a:gd name="T39" fmla="*/ 32 h 40"/>
                  <a:gd name="T40" fmla="*/ 3 w 28"/>
                  <a:gd name="T41" fmla="*/ 33 h 40"/>
                  <a:gd name="T42" fmla="*/ 5 w 28"/>
                  <a:gd name="T43" fmla="*/ 34 h 40"/>
                  <a:gd name="T44" fmla="*/ 4 w 28"/>
                  <a:gd name="T45" fmla="*/ 37 h 40"/>
                  <a:gd name="T46" fmla="*/ 6 w 28"/>
                  <a:gd name="T47" fmla="*/ 39 h 40"/>
                  <a:gd name="T48" fmla="*/ 8 w 28"/>
                  <a:gd name="T49" fmla="*/ 40 h 40"/>
                  <a:gd name="T50" fmla="*/ 12 w 28"/>
                  <a:gd name="T51" fmla="*/ 38 h 40"/>
                  <a:gd name="T52" fmla="*/ 13 w 28"/>
                  <a:gd name="T53" fmla="*/ 34 h 40"/>
                  <a:gd name="T54" fmla="*/ 10 w 28"/>
                  <a:gd name="T55" fmla="*/ 32 h 40"/>
                  <a:gd name="T56" fmla="*/ 11 w 28"/>
                  <a:gd name="T57" fmla="*/ 30 h 40"/>
                  <a:gd name="T58" fmla="*/ 11 w 28"/>
                  <a:gd name="T59" fmla="*/ 30 h 40"/>
                  <a:gd name="T60" fmla="*/ 12 w 28"/>
                  <a:gd name="T61" fmla="*/ 28 h 40"/>
                  <a:gd name="T62" fmla="*/ 14 w 28"/>
                  <a:gd name="T63" fmla="*/ 26 h 40"/>
                  <a:gd name="T64" fmla="*/ 15 w 28"/>
                  <a:gd name="T65" fmla="*/ 26 h 40"/>
                  <a:gd name="T66" fmla="*/ 17 w 28"/>
                  <a:gd name="T67" fmla="*/ 26 h 40"/>
                  <a:gd name="T68" fmla="*/ 19 w 28"/>
                  <a:gd name="T69" fmla="*/ 23 h 40"/>
                  <a:gd name="T70" fmla="*/ 20 w 28"/>
                  <a:gd name="T71" fmla="*/ 23 h 40"/>
                  <a:gd name="T72" fmla="*/ 20 w 28"/>
                  <a:gd name="T73" fmla="*/ 22 h 40"/>
                  <a:gd name="T74" fmla="*/ 22 w 28"/>
                  <a:gd name="T75" fmla="*/ 20 h 40"/>
                  <a:gd name="T76" fmla="*/ 26 w 28"/>
                  <a:gd name="T77" fmla="*/ 18 h 40"/>
                  <a:gd name="T78" fmla="*/ 26 w 28"/>
                  <a:gd name="T79" fmla="*/ 13 h 40"/>
                  <a:gd name="T80" fmla="*/ 25 w 28"/>
                  <a:gd name="T81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40">
                    <a:moveTo>
                      <a:pt x="25" y="12"/>
                    </a:moveTo>
                    <a:cubicBezTo>
                      <a:pt x="25" y="11"/>
                      <a:pt x="24" y="10"/>
                      <a:pt x="23" y="9"/>
                    </a:cubicBezTo>
                    <a:cubicBezTo>
                      <a:pt x="22" y="8"/>
                      <a:pt x="22" y="8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4"/>
                      <a:pt x="18" y="0"/>
                      <a:pt x="14" y="0"/>
                    </a:cubicBezTo>
                    <a:cubicBezTo>
                      <a:pt x="14" y="0"/>
                      <a:pt x="13" y="0"/>
                      <a:pt x="13" y="0"/>
                    </a:cubicBezTo>
                    <a:cubicBezTo>
                      <a:pt x="10" y="1"/>
                      <a:pt x="9" y="3"/>
                      <a:pt x="9" y="4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6"/>
                      <a:pt x="8" y="6"/>
                    </a:cubicBezTo>
                    <a:cubicBezTo>
                      <a:pt x="8" y="7"/>
                      <a:pt x="7" y="8"/>
                      <a:pt x="7" y="10"/>
                    </a:cubicBezTo>
                    <a:cubicBezTo>
                      <a:pt x="6" y="11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5"/>
                      <a:pt x="6" y="16"/>
                      <a:pt x="5" y="16"/>
                    </a:cubicBezTo>
                    <a:cubicBezTo>
                      <a:pt x="3" y="17"/>
                      <a:pt x="2" y="19"/>
                      <a:pt x="2" y="21"/>
                    </a:cubicBezTo>
                    <a:cubicBezTo>
                      <a:pt x="1" y="22"/>
                      <a:pt x="1" y="23"/>
                      <a:pt x="2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4"/>
                      <a:pt x="1" y="24"/>
                      <a:pt x="1" y="25"/>
                    </a:cubicBezTo>
                    <a:cubicBezTo>
                      <a:pt x="1" y="25"/>
                      <a:pt x="0" y="27"/>
                      <a:pt x="1" y="29"/>
                    </a:cubicBezTo>
                    <a:cubicBezTo>
                      <a:pt x="1" y="30"/>
                      <a:pt x="2" y="31"/>
                      <a:pt x="3" y="32"/>
                    </a:cubicBezTo>
                    <a:cubicBezTo>
                      <a:pt x="3" y="32"/>
                      <a:pt x="3" y="33"/>
                      <a:pt x="3" y="33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4" y="35"/>
                      <a:pt x="4" y="36"/>
                      <a:pt x="4" y="37"/>
                    </a:cubicBezTo>
                    <a:cubicBezTo>
                      <a:pt x="4" y="38"/>
                      <a:pt x="5" y="39"/>
                      <a:pt x="6" y="39"/>
                    </a:cubicBezTo>
                    <a:cubicBezTo>
                      <a:pt x="6" y="40"/>
                      <a:pt x="7" y="40"/>
                      <a:pt x="8" y="40"/>
                    </a:cubicBezTo>
                    <a:cubicBezTo>
                      <a:pt x="9" y="40"/>
                      <a:pt x="11" y="39"/>
                      <a:pt x="12" y="38"/>
                    </a:cubicBezTo>
                    <a:cubicBezTo>
                      <a:pt x="12" y="37"/>
                      <a:pt x="13" y="35"/>
                      <a:pt x="13" y="34"/>
                    </a:cubicBezTo>
                    <a:cubicBezTo>
                      <a:pt x="12" y="33"/>
                      <a:pt x="11" y="32"/>
                      <a:pt x="10" y="32"/>
                    </a:cubicBezTo>
                    <a:cubicBezTo>
                      <a:pt x="10" y="31"/>
                      <a:pt x="10" y="31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29"/>
                      <a:pt x="12" y="29"/>
                      <a:pt x="12" y="28"/>
                    </a:cubicBezTo>
                    <a:cubicBezTo>
                      <a:pt x="13" y="28"/>
                      <a:pt x="14" y="27"/>
                      <a:pt x="14" y="26"/>
                    </a:cubicBezTo>
                    <a:cubicBezTo>
                      <a:pt x="14" y="26"/>
                      <a:pt x="14" y="26"/>
                      <a:pt x="15" y="26"/>
                    </a:cubicBezTo>
                    <a:cubicBezTo>
                      <a:pt x="15" y="26"/>
                      <a:pt x="16" y="26"/>
                      <a:pt x="17" y="26"/>
                    </a:cubicBezTo>
                    <a:cubicBezTo>
                      <a:pt x="18" y="25"/>
                      <a:pt x="19" y="24"/>
                      <a:pt x="19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2"/>
                    </a:cubicBezTo>
                    <a:cubicBezTo>
                      <a:pt x="21" y="22"/>
                      <a:pt x="22" y="21"/>
                      <a:pt x="22" y="20"/>
                    </a:cubicBezTo>
                    <a:cubicBezTo>
                      <a:pt x="24" y="20"/>
                      <a:pt x="26" y="19"/>
                      <a:pt x="26" y="18"/>
                    </a:cubicBezTo>
                    <a:cubicBezTo>
                      <a:pt x="28" y="15"/>
                      <a:pt x="26" y="13"/>
                      <a:pt x="26" y="13"/>
                    </a:cubicBezTo>
                    <a:cubicBezTo>
                      <a:pt x="26" y="13"/>
                      <a:pt x="25" y="12"/>
                      <a:pt x="25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27"/>
              <p:cNvSpPr>
                <a:spLocks/>
              </p:cNvSpPr>
              <p:nvPr/>
            </p:nvSpPr>
            <p:spPr bwMode="auto">
              <a:xfrm>
                <a:off x="-767303" y="1629333"/>
                <a:ext cx="109277" cy="232772"/>
              </a:xfrm>
              <a:custGeom>
                <a:avLst/>
                <a:gdLst>
                  <a:gd name="T0" fmla="*/ 55 w 57"/>
                  <a:gd name="T1" fmla="*/ 28 h 130"/>
                  <a:gd name="T2" fmla="*/ 50 w 57"/>
                  <a:gd name="T3" fmla="*/ 17 h 130"/>
                  <a:gd name="T4" fmla="*/ 47 w 57"/>
                  <a:gd name="T5" fmla="*/ 15 h 130"/>
                  <a:gd name="T6" fmla="*/ 43 w 57"/>
                  <a:gd name="T7" fmla="*/ 10 h 130"/>
                  <a:gd name="T8" fmla="*/ 49 w 57"/>
                  <a:gd name="T9" fmla="*/ 2 h 130"/>
                  <a:gd name="T10" fmla="*/ 47 w 57"/>
                  <a:gd name="T11" fmla="*/ 0 h 130"/>
                  <a:gd name="T12" fmla="*/ 38 w 57"/>
                  <a:gd name="T13" fmla="*/ 3 h 130"/>
                  <a:gd name="T14" fmla="*/ 39 w 57"/>
                  <a:gd name="T15" fmla="*/ 9 h 130"/>
                  <a:gd name="T16" fmla="*/ 31 w 57"/>
                  <a:gd name="T17" fmla="*/ 15 h 130"/>
                  <a:gd name="T18" fmla="*/ 31 w 57"/>
                  <a:gd name="T19" fmla="*/ 13 h 130"/>
                  <a:gd name="T20" fmla="*/ 33 w 57"/>
                  <a:gd name="T21" fmla="*/ 6 h 130"/>
                  <a:gd name="T22" fmla="*/ 28 w 57"/>
                  <a:gd name="T23" fmla="*/ 5 h 130"/>
                  <a:gd name="T24" fmla="*/ 26 w 57"/>
                  <a:gd name="T25" fmla="*/ 10 h 130"/>
                  <a:gd name="T26" fmla="*/ 21 w 57"/>
                  <a:gd name="T27" fmla="*/ 16 h 130"/>
                  <a:gd name="T28" fmla="*/ 14 w 57"/>
                  <a:gd name="T29" fmla="*/ 14 h 130"/>
                  <a:gd name="T30" fmla="*/ 6 w 57"/>
                  <a:gd name="T31" fmla="*/ 19 h 130"/>
                  <a:gd name="T32" fmla="*/ 5 w 57"/>
                  <a:gd name="T33" fmla="*/ 22 h 130"/>
                  <a:gd name="T34" fmla="*/ 14 w 57"/>
                  <a:gd name="T35" fmla="*/ 39 h 130"/>
                  <a:gd name="T36" fmla="*/ 19 w 57"/>
                  <a:gd name="T37" fmla="*/ 44 h 130"/>
                  <a:gd name="T38" fmla="*/ 24 w 57"/>
                  <a:gd name="T39" fmla="*/ 47 h 130"/>
                  <a:gd name="T40" fmla="*/ 24 w 57"/>
                  <a:gd name="T41" fmla="*/ 47 h 130"/>
                  <a:gd name="T42" fmla="*/ 12 w 57"/>
                  <a:gd name="T43" fmla="*/ 59 h 130"/>
                  <a:gd name="T44" fmla="*/ 16 w 57"/>
                  <a:gd name="T45" fmla="*/ 68 h 130"/>
                  <a:gd name="T46" fmla="*/ 16 w 57"/>
                  <a:gd name="T47" fmla="*/ 69 h 130"/>
                  <a:gd name="T48" fmla="*/ 13 w 57"/>
                  <a:gd name="T49" fmla="*/ 77 h 130"/>
                  <a:gd name="T50" fmla="*/ 14 w 57"/>
                  <a:gd name="T51" fmla="*/ 84 h 130"/>
                  <a:gd name="T52" fmla="*/ 11 w 57"/>
                  <a:gd name="T53" fmla="*/ 90 h 130"/>
                  <a:gd name="T54" fmla="*/ 11 w 57"/>
                  <a:gd name="T55" fmla="*/ 95 h 130"/>
                  <a:gd name="T56" fmla="*/ 8 w 57"/>
                  <a:gd name="T57" fmla="*/ 99 h 130"/>
                  <a:gd name="T58" fmla="*/ 9 w 57"/>
                  <a:gd name="T59" fmla="*/ 109 h 130"/>
                  <a:gd name="T60" fmla="*/ 13 w 57"/>
                  <a:gd name="T61" fmla="*/ 117 h 130"/>
                  <a:gd name="T62" fmla="*/ 14 w 57"/>
                  <a:gd name="T63" fmla="*/ 125 h 130"/>
                  <a:gd name="T64" fmla="*/ 23 w 57"/>
                  <a:gd name="T65" fmla="*/ 129 h 130"/>
                  <a:gd name="T66" fmla="*/ 29 w 57"/>
                  <a:gd name="T67" fmla="*/ 130 h 130"/>
                  <a:gd name="T68" fmla="*/ 35 w 57"/>
                  <a:gd name="T69" fmla="*/ 127 h 130"/>
                  <a:gd name="T70" fmla="*/ 30 w 57"/>
                  <a:gd name="T71" fmla="*/ 117 h 130"/>
                  <a:gd name="T72" fmla="*/ 33 w 57"/>
                  <a:gd name="T73" fmla="*/ 109 h 130"/>
                  <a:gd name="T74" fmla="*/ 35 w 57"/>
                  <a:gd name="T75" fmla="*/ 98 h 130"/>
                  <a:gd name="T76" fmla="*/ 35 w 57"/>
                  <a:gd name="T77" fmla="*/ 94 h 130"/>
                  <a:gd name="T78" fmla="*/ 39 w 57"/>
                  <a:gd name="T79" fmla="*/ 89 h 130"/>
                  <a:gd name="T80" fmla="*/ 38 w 57"/>
                  <a:gd name="T81" fmla="*/ 80 h 130"/>
                  <a:gd name="T82" fmla="*/ 32 w 57"/>
                  <a:gd name="T83" fmla="*/ 74 h 130"/>
                  <a:gd name="T84" fmla="*/ 31 w 57"/>
                  <a:gd name="T85" fmla="*/ 72 h 130"/>
                  <a:gd name="T86" fmla="*/ 35 w 57"/>
                  <a:gd name="T87" fmla="*/ 69 h 130"/>
                  <a:gd name="T88" fmla="*/ 36 w 57"/>
                  <a:gd name="T89" fmla="*/ 57 h 130"/>
                  <a:gd name="T90" fmla="*/ 33 w 57"/>
                  <a:gd name="T91" fmla="*/ 53 h 130"/>
                  <a:gd name="T92" fmla="*/ 31 w 57"/>
                  <a:gd name="T93" fmla="*/ 51 h 130"/>
                  <a:gd name="T94" fmla="*/ 35 w 57"/>
                  <a:gd name="T95" fmla="*/ 50 h 130"/>
                  <a:gd name="T96" fmla="*/ 40 w 57"/>
                  <a:gd name="T97" fmla="*/ 51 h 130"/>
                  <a:gd name="T98" fmla="*/ 47 w 57"/>
                  <a:gd name="T99" fmla="*/ 47 h 130"/>
                  <a:gd name="T100" fmla="*/ 46 w 57"/>
                  <a:gd name="T101" fmla="*/ 40 h 130"/>
                  <a:gd name="T102" fmla="*/ 50 w 57"/>
                  <a:gd name="T103" fmla="*/ 33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7" h="130">
                    <a:moveTo>
                      <a:pt x="49" y="31"/>
                    </a:moveTo>
                    <a:cubicBezTo>
                      <a:pt x="52" y="30"/>
                      <a:pt x="54" y="29"/>
                      <a:pt x="55" y="28"/>
                    </a:cubicBezTo>
                    <a:cubicBezTo>
                      <a:pt x="56" y="26"/>
                      <a:pt x="57" y="24"/>
                      <a:pt x="56" y="22"/>
                    </a:cubicBezTo>
                    <a:cubicBezTo>
                      <a:pt x="56" y="18"/>
                      <a:pt x="52" y="18"/>
                      <a:pt x="50" y="17"/>
                    </a:cubicBezTo>
                    <a:cubicBezTo>
                      <a:pt x="49" y="17"/>
                      <a:pt x="49" y="17"/>
                      <a:pt x="48" y="17"/>
                    </a:cubicBezTo>
                    <a:cubicBezTo>
                      <a:pt x="48" y="17"/>
                      <a:pt x="47" y="16"/>
                      <a:pt x="47" y="15"/>
                    </a:cubicBezTo>
                    <a:cubicBezTo>
                      <a:pt x="46" y="14"/>
                      <a:pt x="46" y="14"/>
                      <a:pt x="46" y="13"/>
                    </a:cubicBezTo>
                    <a:cubicBezTo>
                      <a:pt x="45" y="12"/>
                      <a:pt x="44" y="11"/>
                      <a:pt x="43" y="10"/>
                    </a:cubicBezTo>
                    <a:cubicBezTo>
                      <a:pt x="45" y="10"/>
                      <a:pt x="47" y="9"/>
                      <a:pt x="48" y="7"/>
                    </a:cubicBezTo>
                    <a:cubicBezTo>
                      <a:pt x="49" y="6"/>
                      <a:pt x="50" y="4"/>
                      <a:pt x="49" y="2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7" y="0"/>
                      <a:pt x="46" y="0"/>
                      <a:pt x="46" y="0"/>
                    </a:cubicBezTo>
                    <a:cubicBezTo>
                      <a:pt x="45" y="0"/>
                      <a:pt x="40" y="0"/>
                      <a:pt x="38" y="3"/>
                    </a:cubicBezTo>
                    <a:cubicBezTo>
                      <a:pt x="37" y="5"/>
                      <a:pt x="37" y="6"/>
                      <a:pt x="38" y="8"/>
                    </a:cubicBezTo>
                    <a:cubicBezTo>
                      <a:pt x="38" y="8"/>
                      <a:pt x="38" y="9"/>
                      <a:pt x="39" y="9"/>
                    </a:cubicBezTo>
                    <a:cubicBezTo>
                      <a:pt x="38" y="9"/>
                      <a:pt x="37" y="9"/>
                      <a:pt x="36" y="9"/>
                    </a:cubicBezTo>
                    <a:cubicBezTo>
                      <a:pt x="33" y="10"/>
                      <a:pt x="32" y="13"/>
                      <a:pt x="31" y="15"/>
                    </a:cubicBezTo>
                    <a:cubicBezTo>
                      <a:pt x="31" y="14"/>
                      <a:pt x="31" y="14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2" y="12"/>
                      <a:pt x="34" y="11"/>
                      <a:pt x="34" y="9"/>
                    </a:cubicBezTo>
                    <a:cubicBezTo>
                      <a:pt x="34" y="8"/>
                      <a:pt x="34" y="6"/>
                      <a:pt x="33" y="6"/>
                    </a:cubicBezTo>
                    <a:cubicBezTo>
                      <a:pt x="33" y="5"/>
                      <a:pt x="31" y="4"/>
                      <a:pt x="30" y="4"/>
                    </a:cubicBezTo>
                    <a:cubicBezTo>
                      <a:pt x="29" y="4"/>
                      <a:pt x="29" y="4"/>
                      <a:pt x="28" y="5"/>
                    </a:cubicBezTo>
                    <a:cubicBezTo>
                      <a:pt x="26" y="6"/>
                      <a:pt x="26" y="9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3" y="11"/>
                      <a:pt x="22" y="13"/>
                      <a:pt x="22" y="15"/>
                    </a:cubicBezTo>
                    <a:cubicBezTo>
                      <a:pt x="22" y="15"/>
                      <a:pt x="21" y="16"/>
                      <a:pt x="21" y="16"/>
                    </a:cubicBezTo>
                    <a:cubicBezTo>
                      <a:pt x="21" y="15"/>
                      <a:pt x="19" y="14"/>
                      <a:pt x="17" y="14"/>
                    </a:cubicBezTo>
                    <a:cubicBezTo>
                      <a:pt x="16" y="14"/>
                      <a:pt x="15" y="14"/>
                      <a:pt x="14" y="14"/>
                    </a:cubicBezTo>
                    <a:cubicBezTo>
                      <a:pt x="14" y="14"/>
                      <a:pt x="13" y="15"/>
                      <a:pt x="13" y="15"/>
                    </a:cubicBezTo>
                    <a:cubicBezTo>
                      <a:pt x="9" y="15"/>
                      <a:pt x="8" y="16"/>
                      <a:pt x="6" y="19"/>
                    </a:cubicBezTo>
                    <a:cubicBezTo>
                      <a:pt x="6" y="19"/>
                      <a:pt x="6" y="20"/>
                      <a:pt x="6" y="20"/>
                    </a:cubicBezTo>
                    <a:cubicBezTo>
                      <a:pt x="5" y="21"/>
                      <a:pt x="5" y="21"/>
                      <a:pt x="5" y="22"/>
                    </a:cubicBezTo>
                    <a:cubicBezTo>
                      <a:pt x="3" y="26"/>
                      <a:pt x="0" y="32"/>
                      <a:pt x="5" y="37"/>
                    </a:cubicBezTo>
                    <a:cubicBezTo>
                      <a:pt x="8" y="39"/>
                      <a:pt x="11" y="39"/>
                      <a:pt x="14" y="39"/>
                    </a:cubicBezTo>
                    <a:cubicBezTo>
                      <a:pt x="15" y="39"/>
                      <a:pt x="17" y="41"/>
                      <a:pt x="18" y="42"/>
                    </a:cubicBezTo>
                    <a:cubicBezTo>
                      <a:pt x="19" y="44"/>
                      <a:pt x="19" y="44"/>
                      <a:pt x="19" y="44"/>
                    </a:cubicBezTo>
                    <a:cubicBezTo>
                      <a:pt x="20" y="46"/>
                      <a:pt x="21" y="46"/>
                      <a:pt x="23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1" y="47"/>
                      <a:pt x="17" y="49"/>
                      <a:pt x="15" y="51"/>
                    </a:cubicBezTo>
                    <a:cubicBezTo>
                      <a:pt x="13" y="54"/>
                      <a:pt x="12" y="57"/>
                      <a:pt x="12" y="59"/>
                    </a:cubicBezTo>
                    <a:cubicBezTo>
                      <a:pt x="13" y="63"/>
                      <a:pt x="16" y="65"/>
                      <a:pt x="18" y="66"/>
                    </a:cubicBezTo>
                    <a:cubicBezTo>
                      <a:pt x="17" y="66"/>
                      <a:pt x="16" y="67"/>
                      <a:pt x="16" y="68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16" y="69"/>
                      <a:pt x="16" y="69"/>
                      <a:pt x="16" y="69"/>
                    </a:cubicBezTo>
                    <a:cubicBezTo>
                      <a:pt x="15" y="69"/>
                      <a:pt x="13" y="69"/>
                      <a:pt x="13" y="70"/>
                    </a:cubicBezTo>
                    <a:cubicBezTo>
                      <a:pt x="11" y="72"/>
                      <a:pt x="12" y="75"/>
                      <a:pt x="13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14" y="80"/>
                      <a:pt x="14" y="82"/>
                      <a:pt x="14" y="84"/>
                    </a:cubicBezTo>
                    <a:cubicBezTo>
                      <a:pt x="14" y="85"/>
                      <a:pt x="13" y="86"/>
                      <a:pt x="12" y="87"/>
                    </a:cubicBezTo>
                    <a:cubicBezTo>
                      <a:pt x="12" y="88"/>
                      <a:pt x="11" y="89"/>
                      <a:pt x="11" y="90"/>
                    </a:cubicBezTo>
                    <a:cubicBezTo>
                      <a:pt x="11" y="92"/>
                      <a:pt x="11" y="93"/>
                      <a:pt x="11" y="94"/>
                    </a:cubicBezTo>
                    <a:cubicBezTo>
                      <a:pt x="11" y="94"/>
                      <a:pt x="11" y="95"/>
                      <a:pt x="11" y="95"/>
                    </a:cubicBezTo>
                    <a:cubicBezTo>
                      <a:pt x="11" y="95"/>
                      <a:pt x="10" y="96"/>
                      <a:pt x="10" y="96"/>
                    </a:cubicBezTo>
                    <a:cubicBezTo>
                      <a:pt x="9" y="97"/>
                      <a:pt x="9" y="98"/>
                      <a:pt x="8" y="99"/>
                    </a:cubicBezTo>
                    <a:cubicBezTo>
                      <a:pt x="8" y="101"/>
                      <a:pt x="9" y="105"/>
                      <a:pt x="9" y="107"/>
                    </a:cubicBezTo>
                    <a:cubicBezTo>
                      <a:pt x="9" y="108"/>
                      <a:pt x="9" y="108"/>
                      <a:pt x="9" y="109"/>
                    </a:cubicBezTo>
                    <a:cubicBezTo>
                      <a:pt x="10" y="111"/>
                      <a:pt x="11" y="113"/>
                      <a:pt x="12" y="115"/>
                    </a:cubicBezTo>
                    <a:cubicBezTo>
                      <a:pt x="12" y="116"/>
                      <a:pt x="12" y="117"/>
                      <a:pt x="13" y="117"/>
                    </a:cubicBezTo>
                    <a:cubicBezTo>
                      <a:pt x="13" y="118"/>
                      <a:pt x="13" y="119"/>
                      <a:pt x="13" y="121"/>
                    </a:cubicBezTo>
                    <a:cubicBezTo>
                      <a:pt x="14" y="122"/>
                      <a:pt x="14" y="123"/>
                      <a:pt x="14" y="125"/>
                    </a:cubicBezTo>
                    <a:cubicBezTo>
                      <a:pt x="16" y="128"/>
                      <a:pt x="18" y="129"/>
                      <a:pt x="21" y="129"/>
                    </a:cubicBezTo>
                    <a:cubicBezTo>
                      <a:pt x="21" y="129"/>
                      <a:pt x="22" y="129"/>
                      <a:pt x="23" y="129"/>
                    </a:cubicBezTo>
                    <a:cubicBezTo>
                      <a:pt x="23" y="129"/>
                      <a:pt x="24" y="130"/>
                      <a:pt x="25" y="130"/>
                    </a:cubicBezTo>
                    <a:cubicBezTo>
                      <a:pt x="26" y="130"/>
                      <a:pt x="28" y="130"/>
                      <a:pt x="29" y="130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2" y="130"/>
                      <a:pt x="34" y="129"/>
                      <a:pt x="35" y="127"/>
                    </a:cubicBezTo>
                    <a:cubicBezTo>
                      <a:pt x="36" y="125"/>
                      <a:pt x="36" y="122"/>
                      <a:pt x="34" y="120"/>
                    </a:cubicBezTo>
                    <a:cubicBezTo>
                      <a:pt x="33" y="118"/>
                      <a:pt x="32" y="118"/>
                      <a:pt x="30" y="117"/>
                    </a:cubicBezTo>
                    <a:cubicBezTo>
                      <a:pt x="33" y="115"/>
                      <a:pt x="33" y="113"/>
                      <a:pt x="33" y="110"/>
                    </a:cubicBezTo>
                    <a:cubicBezTo>
                      <a:pt x="33" y="109"/>
                      <a:pt x="33" y="109"/>
                      <a:pt x="33" y="109"/>
                    </a:cubicBezTo>
                    <a:cubicBezTo>
                      <a:pt x="33" y="107"/>
                      <a:pt x="34" y="105"/>
                      <a:pt x="32" y="103"/>
                    </a:cubicBezTo>
                    <a:cubicBezTo>
                      <a:pt x="34" y="102"/>
                      <a:pt x="35" y="100"/>
                      <a:pt x="35" y="98"/>
                    </a:cubicBezTo>
                    <a:cubicBezTo>
                      <a:pt x="35" y="97"/>
                      <a:pt x="35" y="96"/>
                      <a:pt x="35" y="95"/>
                    </a:cubicBezTo>
                    <a:cubicBezTo>
                      <a:pt x="35" y="95"/>
                      <a:pt x="35" y="95"/>
                      <a:pt x="35" y="94"/>
                    </a:cubicBezTo>
                    <a:cubicBezTo>
                      <a:pt x="35" y="94"/>
                      <a:pt x="36" y="94"/>
                      <a:pt x="36" y="94"/>
                    </a:cubicBezTo>
                    <a:cubicBezTo>
                      <a:pt x="37" y="93"/>
                      <a:pt x="39" y="92"/>
                      <a:pt x="39" y="89"/>
                    </a:cubicBezTo>
                    <a:cubicBezTo>
                      <a:pt x="39" y="86"/>
                      <a:pt x="38" y="84"/>
                      <a:pt x="36" y="83"/>
                    </a:cubicBezTo>
                    <a:cubicBezTo>
                      <a:pt x="37" y="82"/>
                      <a:pt x="37" y="81"/>
                      <a:pt x="38" y="80"/>
                    </a:cubicBezTo>
                    <a:cubicBezTo>
                      <a:pt x="38" y="77"/>
                      <a:pt x="35" y="76"/>
                      <a:pt x="33" y="75"/>
                    </a:cubicBezTo>
                    <a:cubicBezTo>
                      <a:pt x="33" y="74"/>
                      <a:pt x="32" y="74"/>
                      <a:pt x="32" y="74"/>
                    </a:cubicBezTo>
                    <a:cubicBezTo>
                      <a:pt x="32" y="74"/>
                      <a:pt x="32" y="73"/>
                      <a:pt x="31" y="73"/>
                    </a:cubicBezTo>
                    <a:cubicBezTo>
                      <a:pt x="31" y="73"/>
                      <a:pt x="31" y="73"/>
                      <a:pt x="31" y="72"/>
                    </a:cubicBezTo>
                    <a:cubicBezTo>
                      <a:pt x="32" y="72"/>
                      <a:pt x="33" y="71"/>
                      <a:pt x="34" y="70"/>
                    </a:cubicBezTo>
                    <a:cubicBezTo>
                      <a:pt x="34" y="70"/>
                      <a:pt x="35" y="70"/>
                      <a:pt x="35" y="69"/>
                    </a:cubicBezTo>
                    <a:cubicBezTo>
                      <a:pt x="37" y="67"/>
                      <a:pt x="39" y="66"/>
                      <a:pt x="39" y="63"/>
                    </a:cubicBezTo>
                    <a:cubicBezTo>
                      <a:pt x="39" y="61"/>
                      <a:pt x="38" y="59"/>
                      <a:pt x="36" y="57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4" y="56"/>
                      <a:pt x="33" y="55"/>
                      <a:pt x="33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2"/>
                      <a:pt x="31" y="51"/>
                      <a:pt x="31" y="51"/>
                    </a:cubicBezTo>
                    <a:cubicBezTo>
                      <a:pt x="32" y="51"/>
                      <a:pt x="33" y="50"/>
                      <a:pt x="33" y="50"/>
                    </a:cubicBezTo>
                    <a:cubicBezTo>
                      <a:pt x="34" y="50"/>
                      <a:pt x="35" y="50"/>
                      <a:pt x="35" y="50"/>
                    </a:cubicBezTo>
                    <a:cubicBezTo>
                      <a:pt x="35" y="50"/>
                      <a:pt x="36" y="50"/>
                      <a:pt x="37" y="50"/>
                    </a:cubicBezTo>
                    <a:cubicBezTo>
                      <a:pt x="38" y="50"/>
                      <a:pt x="39" y="51"/>
                      <a:pt x="40" y="51"/>
                    </a:cubicBezTo>
                    <a:cubicBezTo>
                      <a:pt x="41" y="51"/>
                      <a:pt x="41" y="51"/>
                      <a:pt x="42" y="50"/>
                    </a:cubicBezTo>
                    <a:cubicBezTo>
                      <a:pt x="44" y="50"/>
                      <a:pt x="46" y="49"/>
                      <a:pt x="47" y="47"/>
                    </a:cubicBezTo>
                    <a:cubicBezTo>
                      <a:pt x="48" y="45"/>
                      <a:pt x="48" y="44"/>
                      <a:pt x="48" y="42"/>
                    </a:cubicBezTo>
                    <a:cubicBezTo>
                      <a:pt x="47" y="41"/>
                      <a:pt x="47" y="40"/>
                      <a:pt x="46" y="40"/>
                    </a:cubicBezTo>
                    <a:cubicBezTo>
                      <a:pt x="47" y="39"/>
                      <a:pt x="48" y="38"/>
                      <a:pt x="49" y="37"/>
                    </a:cubicBezTo>
                    <a:cubicBezTo>
                      <a:pt x="50" y="35"/>
                      <a:pt x="51" y="34"/>
                      <a:pt x="50" y="33"/>
                    </a:cubicBezTo>
                    <a:cubicBezTo>
                      <a:pt x="50" y="32"/>
                      <a:pt x="50" y="31"/>
                      <a:pt x="49" y="3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28"/>
              <p:cNvSpPr>
                <a:spLocks/>
              </p:cNvSpPr>
              <p:nvPr/>
            </p:nvSpPr>
            <p:spPr bwMode="auto">
              <a:xfrm>
                <a:off x="-707771" y="1613254"/>
                <a:ext cx="26911" cy="16080"/>
              </a:xfrm>
              <a:custGeom>
                <a:avLst/>
                <a:gdLst>
                  <a:gd name="T0" fmla="*/ 8 w 14"/>
                  <a:gd name="T1" fmla="*/ 9 h 9"/>
                  <a:gd name="T2" fmla="*/ 13 w 14"/>
                  <a:gd name="T3" fmla="*/ 7 h 9"/>
                  <a:gd name="T4" fmla="*/ 14 w 14"/>
                  <a:gd name="T5" fmla="*/ 4 h 9"/>
                  <a:gd name="T6" fmla="*/ 8 w 14"/>
                  <a:gd name="T7" fmla="*/ 0 h 9"/>
                  <a:gd name="T8" fmla="*/ 6 w 14"/>
                  <a:gd name="T9" fmla="*/ 0 h 9"/>
                  <a:gd name="T10" fmla="*/ 1 w 14"/>
                  <a:gd name="T11" fmla="*/ 2 h 9"/>
                  <a:gd name="T12" fmla="*/ 1 w 14"/>
                  <a:gd name="T13" fmla="*/ 6 h 9"/>
                  <a:gd name="T14" fmla="*/ 8 w 14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9">
                    <a:moveTo>
                      <a:pt x="8" y="9"/>
                    </a:moveTo>
                    <a:cubicBezTo>
                      <a:pt x="9" y="9"/>
                      <a:pt x="12" y="9"/>
                      <a:pt x="13" y="7"/>
                    </a:cubicBezTo>
                    <a:cubicBezTo>
                      <a:pt x="14" y="6"/>
                      <a:pt x="14" y="5"/>
                      <a:pt x="14" y="4"/>
                    </a:cubicBezTo>
                    <a:cubicBezTo>
                      <a:pt x="14" y="3"/>
                      <a:pt x="13" y="0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2" y="9"/>
                      <a:pt x="7" y="9"/>
                      <a:pt x="8" y="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29"/>
              <p:cNvSpPr>
                <a:spLocks noEditPoints="1"/>
              </p:cNvSpPr>
              <p:nvPr/>
            </p:nvSpPr>
            <p:spPr bwMode="auto">
              <a:xfrm>
                <a:off x="-680860" y="1366699"/>
                <a:ext cx="212845" cy="277182"/>
              </a:xfrm>
              <a:custGeom>
                <a:avLst/>
                <a:gdLst>
                  <a:gd name="T0" fmla="*/ 5 w 112"/>
                  <a:gd name="T1" fmla="*/ 102 h 155"/>
                  <a:gd name="T2" fmla="*/ 23 w 112"/>
                  <a:gd name="T3" fmla="*/ 111 h 155"/>
                  <a:gd name="T4" fmla="*/ 30 w 112"/>
                  <a:gd name="T5" fmla="*/ 115 h 155"/>
                  <a:gd name="T6" fmla="*/ 20 w 112"/>
                  <a:gd name="T7" fmla="*/ 119 h 155"/>
                  <a:gd name="T8" fmla="*/ 9 w 112"/>
                  <a:gd name="T9" fmla="*/ 119 h 155"/>
                  <a:gd name="T10" fmla="*/ 20 w 112"/>
                  <a:gd name="T11" fmla="*/ 120 h 155"/>
                  <a:gd name="T12" fmla="*/ 20 w 112"/>
                  <a:gd name="T13" fmla="*/ 123 h 155"/>
                  <a:gd name="T14" fmla="*/ 16 w 112"/>
                  <a:gd name="T15" fmla="*/ 125 h 155"/>
                  <a:gd name="T16" fmla="*/ 12 w 112"/>
                  <a:gd name="T17" fmla="*/ 130 h 155"/>
                  <a:gd name="T18" fmla="*/ 10 w 112"/>
                  <a:gd name="T19" fmla="*/ 145 h 155"/>
                  <a:gd name="T20" fmla="*/ 18 w 112"/>
                  <a:gd name="T21" fmla="*/ 153 h 155"/>
                  <a:gd name="T22" fmla="*/ 20 w 112"/>
                  <a:gd name="T23" fmla="*/ 152 h 155"/>
                  <a:gd name="T24" fmla="*/ 20 w 112"/>
                  <a:gd name="T25" fmla="*/ 152 h 155"/>
                  <a:gd name="T26" fmla="*/ 26 w 112"/>
                  <a:gd name="T27" fmla="*/ 151 h 155"/>
                  <a:gd name="T28" fmla="*/ 30 w 112"/>
                  <a:gd name="T29" fmla="*/ 147 h 155"/>
                  <a:gd name="T30" fmla="*/ 47 w 112"/>
                  <a:gd name="T31" fmla="*/ 132 h 155"/>
                  <a:gd name="T32" fmla="*/ 46 w 112"/>
                  <a:gd name="T33" fmla="*/ 125 h 155"/>
                  <a:gd name="T34" fmla="*/ 55 w 112"/>
                  <a:gd name="T35" fmla="*/ 117 h 155"/>
                  <a:gd name="T36" fmla="*/ 75 w 112"/>
                  <a:gd name="T37" fmla="*/ 114 h 155"/>
                  <a:gd name="T38" fmla="*/ 86 w 112"/>
                  <a:gd name="T39" fmla="*/ 93 h 155"/>
                  <a:gd name="T40" fmla="*/ 84 w 112"/>
                  <a:gd name="T41" fmla="*/ 79 h 155"/>
                  <a:gd name="T42" fmla="*/ 88 w 112"/>
                  <a:gd name="T43" fmla="*/ 64 h 155"/>
                  <a:gd name="T44" fmla="*/ 98 w 112"/>
                  <a:gd name="T45" fmla="*/ 67 h 155"/>
                  <a:gd name="T46" fmla="*/ 107 w 112"/>
                  <a:gd name="T47" fmla="*/ 48 h 155"/>
                  <a:gd name="T48" fmla="*/ 94 w 112"/>
                  <a:gd name="T49" fmla="*/ 56 h 155"/>
                  <a:gd name="T50" fmla="*/ 97 w 112"/>
                  <a:gd name="T51" fmla="*/ 47 h 155"/>
                  <a:gd name="T52" fmla="*/ 107 w 112"/>
                  <a:gd name="T53" fmla="*/ 31 h 155"/>
                  <a:gd name="T54" fmla="*/ 108 w 112"/>
                  <a:gd name="T55" fmla="*/ 20 h 155"/>
                  <a:gd name="T56" fmla="*/ 93 w 112"/>
                  <a:gd name="T57" fmla="*/ 1 h 155"/>
                  <a:gd name="T58" fmla="*/ 72 w 112"/>
                  <a:gd name="T59" fmla="*/ 18 h 155"/>
                  <a:gd name="T60" fmla="*/ 65 w 112"/>
                  <a:gd name="T61" fmla="*/ 25 h 155"/>
                  <a:gd name="T62" fmla="*/ 42 w 112"/>
                  <a:gd name="T63" fmla="*/ 34 h 155"/>
                  <a:gd name="T64" fmla="*/ 39 w 112"/>
                  <a:gd name="T65" fmla="*/ 51 h 155"/>
                  <a:gd name="T66" fmla="*/ 31 w 112"/>
                  <a:gd name="T67" fmla="*/ 47 h 155"/>
                  <a:gd name="T68" fmla="*/ 34 w 112"/>
                  <a:gd name="T69" fmla="*/ 58 h 155"/>
                  <a:gd name="T70" fmla="*/ 31 w 112"/>
                  <a:gd name="T71" fmla="*/ 61 h 155"/>
                  <a:gd name="T72" fmla="*/ 28 w 112"/>
                  <a:gd name="T73" fmla="*/ 54 h 155"/>
                  <a:gd name="T74" fmla="*/ 22 w 112"/>
                  <a:gd name="T75" fmla="*/ 53 h 155"/>
                  <a:gd name="T76" fmla="*/ 13 w 112"/>
                  <a:gd name="T77" fmla="*/ 52 h 155"/>
                  <a:gd name="T78" fmla="*/ 12 w 112"/>
                  <a:gd name="T79" fmla="*/ 61 h 155"/>
                  <a:gd name="T80" fmla="*/ 7 w 112"/>
                  <a:gd name="T81" fmla="*/ 63 h 155"/>
                  <a:gd name="T82" fmla="*/ 6 w 112"/>
                  <a:gd name="T83" fmla="*/ 69 h 155"/>
                  <a:gd name="T84" fmla="*/ 14 w 112"/>
                  <a:gd name="T85" fmla="*/ 92 h 155"/>
                  <a:gd name="T86" fmla="*/ 11 w 112"/>
                  <a:gd name="T87" fmla="*/ 93 h 155"/>
                  <a:gd name="T88" fmla="*/ 2 w 112"/>
                  <a:gd name="T89" fmla="*/ 97 h 155"/>
                  <a:gd name="T90" fmla="*/ 43 w 112"/>
                  <a:gd name="T91" fmla="*/ 57 h 155"/>
                  <a:gd name="T92" fmla="*/ 42 w 112"/>
                  <a:gd name="T93" fmla="*/ 56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2" h="155">
                    <a:moveTo>
                      <a:pt x="6" y="99"/>
                    </a:moveTo>
                    <a:cubicBezTo>
                      <a:pt x="6" y="99"/>
                      <a:pt x="6" y="99"/>
                      <a:pt x="6" y="99"/>
                    </a:cubicBezTo>
                    <a:cubicBezTo>
                      <a:pt x="6" y="100"/>
                      <a:pt x="5" y="101"/>
                      <a:pt x="5" y="102"/>
                    </a:cubicBezTo>
                    <a:cubicBezTo>
                      <a:pt x="6" y="107"/>
                      <a:pt x="12" y="108"/>
                      <a:pt x="14" y="109"/>
                    </a:cubicBezTo>
                    <a:cubicBezTo>
                      <a:pt x="15" y="109"/>
                      <a:pt x="15" y="109"/>
                      <a:pt x="15" y="109"/>
                    </a:cubicBezTo>
                    <a:cubicBezTo>
                      <a:pt x="18" y="109"/>
                      <a:pt x="20" y="110"/>
                      <a:pt x="23" y="111"/>
                    </a:cubicBezTo>
                    <a:cubicBezTo>
                      <a:pt x="26" y="113"/>
                      <a:pt x="28" y="114"/>
                      <a:pt x="31" y="114"/>
                    </a:cubicBezTo>
                    <a:cubicBezTo>
                      <a:pt x="31" y="114"/>
                      <a:pt x="31" y="115"/>
                      <a:pt x="31" y="115"/>
                    </a:cubicBezTo>
                    <a:cubicBezTo>
                      <a:pt x="31" y="115"/>
                      <a:pt x="30" y="115"/>
                      <a:pt x="30" y="115"/>
                    </a:cubicBezTo>
                    <a:cubicBezTo>
                      <a:pt x="30" y="115"/>
                      <a:pt x="29" y="115"/>
                      <a:pt x="28" y="115"/>
                    </a:cubicBezTo>
                    <a:cubicBezTo>
                      <a:pt x="25" y="115"/>
                      <a:pt x="23" y="116"/>
                      <a:pt x="22" y="117"/>
                    </a:cubicBezTo>
                    <a:cubicBezTo>
                      <a:pt x="21" y="117"/>
                      <a:pt x="21" y="118"/>
                      <a:pt x="20" y="119"/>
                    </a:cubicBezTo>
                    <a:cubicBezTo>
                      <a:pt x="21" y="116"/>
                      <a:pt x="20" y="115"/>
                      <a:pt x="19" y="114"/>
                    </a:cubicBezTo>
                    <a:cubicBezTo>
                      <a:pt x="18" y="113"/>
                      <a:pt x="17" y="112"/>
                      <a:pt x="16" y="112"/>
                    </a:cubicBezTo>
                    <a:cubicBezTo>
                      <a:pt x="13" y="112"/>
                      <a:pt x="9" y="115"/>
                      <a:pt x="9" y="119"/>
                    </a:cubicBezTo>
                    <a:cubicBezTo>
                      <a:pt x="9" y="121"/>
                      <a:pt x="10" y="122"/>
                      <a:pt x="10" y="123"/>
                    </a:cubicBezTo>
                    <a:cubicBezTo>
                      <a:pt x="11" y="124"/>
                      <a:pt x="12" y="125"/>
                      <a:pt x="14" y="125"/>
                    </a:cubicBezTo>
                    <a:cubicBezTo>
                      <a:pt x="16" y="125"/>
                      <a:pt x="19" y="123"/>
                      <a:pt x="20" y="120"/>
                    </a:cubicBezTo>
                    <a:cubicBezTo>
                      <a:pt x="20" y="121"/>
                      <a:pt x="20" y="121"/>
                      <a:pt x="20" y="122"/>
                    </a:cubicBezTo>
                    <a:cubicBezTo>
                      <a:pt x="20" y="122"/>
                      <a:pt x="20" y="123"/>
                      <a:pt x="20" y="123"/>
                    </a:cubicBezTo>
                    <a:cubicBezTo>
                      <a:pt x="20" y="123"/>
                      <a:pt x="20" y="123"/>
                      <a:pt x="20" y="123"/>
                    </a:cubicBezTo>
                    <a:cubicBezTo>
                      <a:pt x="20" y="123"/>
                      <a:pt x="20" y="123"/>
                      <a:pt x="19" y="123"/>
                    </a:cubicBezTo>
                    <a:cubicBezTo>
                      <a:pt x="19" y="124"/>
                      <a:pt x="19" y="124"/>
                      <a:pt x="18" y="124"/>
                    </a:cubicBezTo>
                    <a:cubicBezTo>
                      <a:pt x="17" y="124"/>
                      <a:pt x="16" y="125"/>
                      <a:pt x="16" y="125"/>
                    </a:cubicBezTo>
                    <a:cubicBezTo>
                      <a:pt x="15" y="126"/>
                      <a:pt x="14" y="127"/>
                      <a:pt x="14" y="128"/>
                    </a:cubicBezTo>
                    <a:cubicBezTo>
                      <a:pt x="13" y="128"/>
                      <a:pt x="13" y="129"/>
                      <a:pt x="13" y="129"/>
                    </a:cubicBezTo>
                    <a:cubicBezTo>
                      <a:pt x="13" y="129"/>
                      <a:pt x="12" y="129"/>
                      <a:pt x="12" y="130"/>
                    </a:cubicBezTo>
                    <a:cubicBezTo>
                      <a:pt x="11" y="130"/>
                      <a:pt x="11" y="130"/>
                      <a:pt x="10" y="130"/>
                    </a:cubicBezTo>
                    <a:cubicBezTo>
                      <a:pt x="7" y="132"/>
                      <a:pt x="6" y="134"/>
                      <a:pt x="6" y="136"/>
                    </a:cubicBezTo>
                    <a:cubicBezTo>
                      <a:pt x="6" y="139"/>
                      <a:pt x="7" y="142"/>
                      <a:pt x="10" y="145"/>
                    </a:cubicBezTo>
                    <a:cubicBezTo>
                      <a:pt x="11" y="146"/>
                      <a:pt x="12" y="146"/>
                      <a:pt x="13" y="147"/>
                    </a:cubicBezTo>
                    <a:cubicBezTo>
                      <a:pt x="14" y="148"/>
                      <a:pt x="15" y="149"/>
                      <a:pt x="15" y="149"/>
                    </a:cubicBezTo>
                    <a:cubicBezTo>
                      <a:pt x="16" y="150"/>
                      <a:pt x="18" y="152"/>
                      <a:pt x="18" y="153"/>
                    </a:cubicBezTo>
                    <a:cubicBezTo>
                      <a:pt x="18" y="153"/>
                      <a:pt x="18" y="152"/>
                      <a:pt x="18" y="151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20" y="152"/>
                      <a:pt x="20" y="152"/>
                      <a:pt x="20" y="152"/>
                    </a:cubicBezTo>
                    <a:cubicBezTo>
                      <a:pt x="21" y="155"/>
                      <a:pt x="21" y="155"/>
                      <a:pt x="21" y="155"/>
                    </a:cubicBezTo>
                    <a:cubicBezTo>
                      <a:pt x="23" y="155"/>
                      <a:pt x="25" y="152"/>
                      <a:pt x="26" y="151"/>
                    </a:cubicBezTo>
                    <a:cubicBezTo>
                      <a:pt x="26" y="150"/>
                      <a:pt x="26" y="150"/>
                      <a:pt x="26" y="150"/>
                    </a:cubicBezTo>
                    <a:cubicBezTo>
                      <a:pt x="27" y="149"/>
                      <a:pt x="27" y="149"/>
                      <a:pt x="28" y="148"/>
                    </a:cubicBezTo>
                    <a:cubicBezTo>
                      <a:pt x="29" y="148"/>
                      <a:pt x="29" y="147"/>
                      <a:pt x="30" y="147"/>
                    </a:cubicBezTo>
                    <a:cubicBezTo>
                      <a:pt x="30" y="146"/>
                      <a:pt x="31" y="146"/>
                      <a:pt x="31" y="146"/>
                    </a:cubicBezTo>
                    <a:cubicBezTo>
                      <a:pt x="34" y="144"/>
                      <a:pt x="37" y="142"/>
                      <a:pt x="38" y="139"/>
                    </a:cubicBezTo>
                    <a:cubicBezTo>
                      <a:pt x="41" y="138"/>
                      <a:pt x="46" y="136"/>
                      <a:pt x="47" y="132"/>
                    </a:cubicBezTo>
                    <a:cubicBezTo>
                      <a:pt x="47" y="129"/>
                      <a:pt x="46" y="128"/>
                      <a:pt x="45" y="126"/>
                    </a:cubicBezTo>
                    <a:cubicBezTo>
                      <a:pt x="45" y="126"/>
                      <a:pt x="45" y="125"/>
                      <a:pt x="45" y="125"/>
                    </a:cubicBezTo>
                    <a:cubicBezTo>
                      <a:pt x="45" y="125"/>
                      <a:pt x="45" y="125"/>
                      <a:pt x="46" y="125"/>
                    </a:cubicBezTo>
                    <a:cubicBezTo>
                      <a:pt x="47" y="126"/>
                      <a:pt x="48" y="126"/>
                      <a:pt x="49" y="126"/>
                    </a:cubicBezTo>
                    <a:cubicBezTo>
                      <a:pt x="51" y="126"/>
                      <a:pt x="52" y="126"/>
                      <a:pt x="53" y="125"/>
                    </a:cubicBezTo>
                    <a:cubicBezTo>
                      <a:pt x="55" y="123"/>
                      <a:pt x="56" y="120"/>
                      <a:pt x="55" y="117"/>
                    </a:cubicBezTo>
                    <a:cubicBezTo>
                      <a:pt x="56" y="117"/>
                      <a:pt x="57" y="118"/>
                      <a:pt x="58" y="118"/>
                    </a:cubicBezTo>
                    <a:cubicBezTo>
                      <a:pt x="59" y="119"/>
                      <a:pt x="61" y="120"/>
                      <a:pt x="63" y="120"/>
                    </a:cubicBezTo>
                    <a:cubicBezTo>
                      <a:pt x="68" y="120"/>
                      <a:pt x="74" y="116"/>
                      <a:pt x="75" y="114"/>
                    </a:cubicBezTo>
                    <a:cubicBezTo>
                      <a:pt x="77" y="111"/>
                      <a:pt x="79" y="108"/>
                      <a:pt x="79" y="104"/>
                    </a:cubicBezTo>
                    <a:cubicBezTo>
                      <a:pt x="80" y="104"/>
                      <a:pt x="81" y="103"/>
                      <a:pt x="82" y="103"/>
                    </a:cubicBezTo>
                    <a:cubicBezTo>
                      <a:pt x="86" y="100"/>
                      <a:pt x="86" y="96"/>
                      <a:pt x="86" y="93"/>
                    </a:cubicBezTo>
                    <a:cubicBezTo>
                      <a:pt x="86" y="92"/>
                      <a:pt x="86" y="91"/>
                      <a:pt x="86" y="90"/>
                    </a:cubicBezTo>
                    <a:cubicBezTo>
                      <a:pt x="87" y="88"/>
                      <a:pt x="87" y="86"/>
                      <a:pt x="86" y="84"/>
                    </a:cubicBezTo>
                    <a:cubicBezTo>
                      <a:pt x="86" y="81"/>
                      <a:pt x="85" y="79"/>
                      <a:pt x="84" y="79"/>
                    </a:cubicBezTo>
                    <a:cubicBezTo>
                      <a:pt x="85" y="78"/>
                      <a:pt x="87" y="76"/>
                      <a:pt x="87" y="74"/>
                    </a:cubicBezTo>
                    <a:cubicBezTo>
                      <a:pt x="88" y="71"/>
                      <a:pt x="88" y="68"/>
                      <a:pt x="88" y="65"/>
                    </a:cubicBezTo>
                    <a:cubicBezTo>
                      <a:pt x="88" y="64"/>
                      <a:pt x="88" y="64"/>
                      <a:pt x="88" y="64"/>
                    </a:cubicBezTo>
                    <a:cubicBezTo>
                      <a:pt x="89" y="64"/>
                      <a:pt x="90" y="65"/>
                      <a:pt x="90" y="65"/>
                    </a:cubicBezTo>
                    <a:cubicBezTo>
                      <a:pt x="92" y="66"/>
                      <a:pt x="94" y="67"/>
                      <a:pt x="97" y="67"/>
                    </a:cubicBezTo>
                    <a:cubicBezTo>
                      <a:pt x="97" y="67"/>
                      <a:pt x="98" y="67"/>
                      <a:pt x="98" y="67"/>
                    </a:cubicBezTo>
                    <a:cubicBezTo>
                      <a:pt x="102" y="67"/>
                      <a:pt x="107" y="64"/>
                      <a:pt x="108" y="60"/>
                    </a:cubicBezTo>
                    <a:cubicBezTo>
                      <a:pt x="111" y="56"/>
                      <a:pt x="112" y="50"/>
                      <a:pt x="109" y="48"/>
                    </a:cubicBezTo>
                    <a:cubicBezTo>
                      <a:pt x="108" y="48"/>
                      <a:pt x="107" y="48"/>
                      <a:pt x="107" y="48"/>
                    </a:cubicBezTo>
                    <a:cubicBezTo>
                      <a:pt x="104" y="48"/>
                      <a:pt x="102" y="51"/>
                      <a:pt x="100" y="53"/>
                    </a:cubicBezTo>
                    <a:cubicBezTo>
                      <a:pt x="100" y="53"/>
                      <a:pt x="100" y="54"/>
                      <a:pt x="99" y="54"/>
                    </a:cubicBezTo>
                    <a:cubicBezTo>
                      <a:pt x="98" y="55"/>
                      <a:pt x="96" y="56"/>
                      <a:pt x="94" y="56"/>
                    </a:cubicBezTo>
                    <a:cubicBezTo>
                      <a:pt x="94" y="56"/>
                      <a:pt x="94" y="56"/>
                      <a:pt x="93" y="56"/>
                    </a:cubicBezTo>
                    <a:cubicBezTo>
                      <a:pt x="92" y="56"/>
                      <a:pt x="92" y="55"/>
                      <a:pt x="92" y="55"/>
                    </a:cubicBezTo>
                    <a:cubicBezTo>
                      <a:pt x="92" y="53"/>
                      <a:pt x="94" y="49"/>
                      <a:pt x="97" y="47"/>
                    </a:cubicBezTo>
                    <a:cubicBezTo>
                      <a:pt x="97" y="47"/>
                      <a:pt x="98" y="47"/>
                      <a:pt x="99" y="46"/>
                    </a:cubicBezTo>
                    <a:cubicBezTo>
                      <a:pt x="101" y="45"/>
                      <a:pt x="103" y="44"/>
                      <a:pt x="105" y="41"/>
                    </a:cubicBezTo>
                    <a:cubicBezTo>
                      <a:pt x="107" y="38"/>
                      <a:pt x="107" y="34"/>
                      <a:pt x="107" y="31"/>
                    </a:cubicBezTo>
                    <a:cubicBezTo>
                      <a:pt x="107" y="30"/>
                      <a:pt x="107" y="30"/>
                      <a:pt x="107" y="30"/>
                    </a:cubicBezTo>
                    <a:cubicBezTo>
                      <a:pt x="107" y="27"/>
                      <a:pt x="107" y="25"/>
                      <a:pt x="107" y="22"/>
                    </a:cubicBezTo>
                    <a:cubicBezTo>
                      <a:pt x="107" y="21"/>
                      <a:pt x="107" y="21"/>
                      <a:pt x="108" y="20"/>
                    </a:cubicBezTo>
                    <a:cubicBezTo>
                      <a:pt x="108" y="18"/>
                      <a:pt x="109" y="16"/>
                      <a:pt x="109" y="13"/>
                    </a:cubicBezTo>
                    <a:cubicBezTo>
                      <a:pt x="108" y="8"/>
                      <a:pt x="104" y="0"/>
                      <a:pt x="98" y="0"/>
                    </a:cubicBezTo>
                    <a:cubicBezTo>
                      <a:pt x="96" y="0"/>
                      <a:pt x="94" y="0"/>
                      <a:pt x="93" y="1"/>
                    </a:cubicBezTo>
                    <a:cubicBezTo>
                      <a:pt x="90" y="3"/>
                      <a:pt x="89" y="5"/>
                      <a:pt x="87" y="7"/>
                    </a:cubicBezTo>
                    <a:cubicBezTo>
                      <a:pt x="86" y="7"/>
                      <a:pt x="85" y="8"/>
                      <a:pt x="84" y="9"/>
                    </a:cubicBezTo>
                    <a:cubicBezTo>
                      <a:pt x="81" y="12"/>
                      <a:pt x="76" y="17"/>
                      <a:pt x="72" y="18"/>
                    </a:cubicBezTo>
                    <a:cubicBezTo>
                      <a:pt x="71" y="19"/>
                      <a:pt x="71" y="19"/>
                      <a:pt x="71" y="19"/>
                    </a:cubicBezTo>
                    <a:cubicBezTo>
                      <a:pt x="70" y="19"/>
                      <a:pt x="69" y="19"/>
                      <a:pt x="68" y="21"/>
                    </a:cubicBezTo>
                    <a:cubicBezTo>
                      <a:pt x="66" y="23"/>
                      <a:pt x="66" y="24"/>
                      <a:pt x="65" y="25"/>
                    </a:cubicBezTo>
                    <a:cubicBezTo>
                      <a:pt x="64" y="27"/>
                      <a:pt x="64" y="28"/>
                      <a:pt x="62" y="29"/>
                    </a:cubicBezTo>
                    <a:cubicBezTo>
                      <a:pt x="60" y="29"/>
                      <a:pt x="58" y="29"/>
                      <a:pt x="56" y="30"/>
                    </a:cubicBezTo>
                    <a:cubicBezTo>
                      <a:pt x="51" y="30"/>
                      <a:pt x="46" y="30"/>
                      <a:pt x="42" y="34"/>
                    </a:cubicBezTo>
                    <a:cubicBezTo>
                      <a:pt x="37" y="41"/>
                      <a:pt x="38" y="48"/>
                      <a:pt x="40" y="52"/>
                    </a:cubicBezTo>
                    <a:cubicBezTo>
                      <a:pt x="40" y="52"/>
                      <a:pt x="40" y="52"/>
                      <a:pt x="39" y="51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39" y="50"/>
                      <a:pt x="39" y="50"/>
                      <a:pt x="38" y="49"/>
                    </a:cubicBezTo>
                    <a:cubicBezTo>
                      <a:pt x="38" y="48"/>
                      <a:pt x="35" y="46"/>
                      <a:pt x="33" y="46"/>
                    </a:cubicBezTo>
                    <a:cubicBezTo>
                      <a:pt x="32" y="46"/>
                      <a:pt x="31" y="46"/>
                      <a:pt x="31" y="47"/>
                    </a:cubicBezTo>
                    <a:cubicBezTo>
                      <a:pt x="28" y="49"/>
                      <a:pt x="30" y="54"/>
                      <a:pt x="30" y="54"/>
                    </a:cubicBezTo>
                    <a:cubicBezTo>
                      <a:pt x="31" y="55"/>
                      <a:pt x="32" y="57"/>
                      <a:pt x="33" y="58"/>
                    </a:cubicBezTo>
                    <a:cubicBezTo>
                      <a:pt x="33" y="58"/>
                      <a:pt x="33" y="58"/>
                      <a:pt x="34" y="58"/>
                    </a:cubicBezTo>
                    <a:cubicBezTo>
                      <a:pt x="33" y="60"/>
                      <a:pt x="32" y="62"/>
                      <a:pt x="32" y="63"/>
                    </a:cubicBezTo>
                    <a:cubicBezTo>
                      <a:pt x="32" y="63"/>
                      <a:pt x="32" y="63"/>
                      <a:pt x="32" y="63"/>
                    </a:cubicBezTo>
                    <a:cubicBezTo>
                      <a:pt x="32" y="63"/>
                      <a:pt x="31" y="61"/>
                      <a:pt x="31" y="61"/>
                    </a:cubicBezTo>
                    <a:cubicBezTo>
                      <a:pt x="31" y="61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59"/>
                      <a:pt x="30" y="56"/>
                      <a:pt x="28" y="54"/>
                    </a:cubicBezTo>
                    <a:cubicBezTo>
                      <a:pt x="27" y="53"/>
                      <a:pt x="26" y="53"/>
                      <a:pt x="25" y="53"/>
                    </a:cubicBezTo>
                    <a:cubicBezTo>
                      <a:pt x="24" y="53"/>
                      <a:pt x="23" y="53"/>
                      <a:pt x="23" y="53"/>
                    </a:cubicBezTo>
                    <a:cubicBezTo>
                      <a:pt x="22" y="53"/>
                      <a:pt x="22" y="53"/>
                      <a:pt x="22" y="53"/>
                    </a:cubicBezTo>
                    <a:cubicBezTo>
                      <a:pt x="22" y="53"/>
                      <a:pt x="22" y="52"/>
                      <a:pt x="21" y="52"/>
                    </a:cubicBezTo>
                    <a:cubicBezTo>
                      <a:pt x="20" y="51"/>
                      <a:pt x="19" y="50"/>
                      <a:pt x="17" y="50"/>
                    </a:cubicBezTo>
                    <a:cubicBezTo>
                      <a:pt x="16" y="50"/>
                      <a:pt x="14" y="50"/>
                      <a:pt x="13" y="52"/>
                    </a:cubicBezTo>
                    <a:cubicBezTo>
                      <a:pt x="10" y="55"/>
                      <a:pt x="12" y="58"/>
                      <a:pt x="13" y="60"/>
                    </a:cubicBezTo>
                    <a:cubicBezTo>
                      <a:pt x="13" y="60"/>
                      <a:pt x="13" y="61"/>
                      <a:pt x="13" y="61"/>
                    </a:cubicBezTo>
                    <a:cubicBezTo>
                      <a:pt x="13" y="61"/>
                      <a:pt x="12" y="61"/>
                      <a:pt x="12" y="61"/>
                    </a:cubicBezTo>
                    <a:cubicBezTo>
                      <a:pt x="11" y="61"/>
                      <a:pt x="10" y="61"/>
                      <a:pt x="9" y="61"/>
                    </a:cubicBezTo>
                    <a:cubicBezTo>
                      <a:pt x="8" y="62"/>
                      <a:pt x="8" y="62"/>
                      <a:pt x="8" y="62"/>
                    </a:cubicBezTo>
                    <a:cubicBezTo>
                      <a:pt x="7" y="63"/>
                      <a:pt x="7" y="63"/>
                      <a:pt x="7" y="63"/>
                    </a:cubicBezTo>
                    <a:cubicBezTo>
                      <a:pt x="6" y="64"/>
                      <a:pt x="6" y="66"/>
                      <a:pt x="7" y="67"/>
                    </a:cubicBezTo>
                    <a:cubicBezTo>
                      <a:pt x="7" y="67"/>
                      <a:pt x="7" y="67"/>
                      <a:pt x="6" y="67"/>
                    </a:cubicBezTo>
                    <a:cubicBezTo>
                      <a:pt x="6" y="68"/>
                      <a:pt x="6" y="68"/>
                      <a:pt x="6" y="69"/>
                    </a:cubicBezTo>
                    <a:cubicBezTo>
                      <a:pt x="3" y="72"/>
                      <a:pt x="4" y="75"/>
                      <a:pt x="5" y="77"/>
                    </a:cubicBezTo>
                    <a:cubicBezTo>
                      <a:pt x="5" y="77"/>
                      <a:pt x="5" y="78"/>
                      <a:pt x="5" y="78"/>
                    </a:cubicBezTo>
                    <a:cubicBezTo>
                      <a:pt x="6" y="82"/>
                      <a:pt x="8" y="89"/>
                      <a:pt x="14" y="92"/>
                    </a:cubicBezTo>
                    <a:cubicBezTo>
                      <a:pt x="14" y="92"/>
                      <a:pt x="15" y="92"/>
                      <a:pt x="15" y="92"/>
                    </a:cubicBezTo>
                    <a:cubicBezTo>
                      <a:pt x="14" y="93"/>
                      <a:pt x="12" y="93"/>
                      <a:pt x="11" y="94"/>
                    </a:cubicBezTo>
                    <a:cubicBezTo>
                      <a:pt x="11" y="94"/>
                      <a:pt x="11" y="93"/>
                      <a:pt x="11" y="93"/>
                    </a:cubicBezTo>
                    <a:cubicBezTo>
                      <a:pt x="10" y="91"/>
                      <a:pt x="8" y="89"/>
                      <a:pt x="5" y="89"/>
                    </a:cubicBezTo>
                    <a:cubicBezTo>
                      <a:pt x="3" y="89"/>
                      <a:pt x="1" y="90"/>
                      <a:pt x="0" y="92"/>
                    </a:cubicBezTo>
                    <a:cubicBezTo>
                      <a:pt x="0" y="94"/>
                      <a:pt x="0" y="96"/>
                      <a:pt x="2" y="97"/>
                    </a:cubicBezTo>
                    <a:cubicBezTo>
                      <a:pt x="3" y="98"/>
                      <a:pt x="4" y="99"/>
                      <a:pt x="6" y="99"/>
                    </a:cubicBezTo>
                    <a:close/>
                    <a:moveTo>
                      <a:pt x="42" y="56"/>
                    </a:moveTo>
                    <a:cubicBezTo>
                      <a:pt x="43" y="56"/>
                      <a:pt x="43" y="57"/>
                      <a:pt x="43" y="57"/>
                    </a:cubicBezTo>
                    <a:cubicBezTo>
                      <a:pt x="43" y="57"/>
                      <a:pt x="43" y="57"/>
                      <a:pt x="43" y="57"/>
                    </a:cubicBezTo>
                    <a:cubicBezTo>
                      <a:pt x="43" y="57"/>
                      <a:pt x="42" y="57"/>
                      <a:pt x="42" y="57"/>
                    </a:cubicBezTo>
                    <a:cubicBezTo>
                      <a:pt x="42" y="57"/>
                      <a:pt x="42" y="56"/>
                      <a:pt x="42" y="5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30"/>
              <p:cNvSpPr>
                <a:spLocks noEditPoints="1"/>
              </p:cNvSpPr>
              <p:nvPr/>
            </p:nvSpPr>
            <p:spPr bwMode="auto">
              <a:xfrm>
                <a:off x="-616435" y="1310037"/>
                <a:ext cx="1025899" cy="1425728"/>
              </a:xfrm>
              <a:custGeom>
                <a:avLst/>
                <a:gdLst>
                  <a:gd name="T0" fmla="*/ 469 w 539"/>
                  <a:gd name="T1" fmla="*/ 193 h 798"/>
                  <a:gd name="T2" fmla="*/ 405 w 539"/>
                  <a:gd name="T3" fmla="*/ 193 h 798"/>
                  <a:gd name="T4" fmla="*/ 343 w 539"/>
                  <a:gd name="T5" fmla="*/ 200 h 798"/>
                  <a:gd name="T6" fmla="*/ 278 w 539"/>
                  <a:gd name="T7" fmla="*/ 234 h 798"/>
                  <a:gd name="T8" fmla="*/ 309 w 539"/>
                  <a:gd name="T9" fmla="*/ 187 h 798"/>
                  <a:gd name="T10" fmla="*/ 285 w 539"/>
                  <a:gd name="T11" fmla="*/ 165 h 798"/>
                  <a:gd name="T12" fmla="*/ 366 w 539"/>
                  <a:gd name="T13" fmla="*/ 84 h 798"/>
                  <a:gd name="T14" fmla="*/ 375 w 539"/>
                  <a:gd name="T15" fmla="*/ 1 h 798"/>
                  <a:gd name="T16" fmla="*/ 342 w 539"/>
                  <a:gd name="T17" fmla="*/ 10 h 798"/>
                  <a:gd name="T18" fmla="*/ 276 w 539"/>
                  <a:gd name="T19" fmla="*/ 24 h 798"/>
                  <a:gd name="T20" fmla="*/ 229 w 539"/>
                  <a:gd name="T21" fmla="*/ 23 h 798"/>
                  <a:gd name="T22" fmla="*/ 176 w 539"/>
                  <a:gd name="T23" fmla="*/ 59 h 798"/>
                  <a:gd name="T24" fmla="*/ 161 w 539"/>
                  <a:gd name="T25" fmla="*/ 106 h 798"/>
                  <a:gd name="T26" fmla="*/ 170 w 539"/>
                  <a:gd name="T27" fmla="*/ 150 h 798"/>
                  <a:gd name="T28" fmla="*/ 124 w 539"/>
                  <a:gd name="T29" fmla="*/ 152 h 798"/>
                  <a:gd name="T30" fmla="*/ 116 w 539"/>
                  <a:gd name="T31" fmla="*/ 219 h 798"/>
                  <a:gd name="T32" fmla="*/ 98 w 539"/>
                  <a:gd name="T33" fmla="*/ 234 h 798"/>
                  <a:gd name="T34" fmla="*/ 115 w 539"/>
                  <a:gd name="T35" fmla="*/ 264 h 798"/>
                  <a:gd name="T36" fmla="*/ 88 w 539"/>
                  <a:gd name="T37" fmla="*/ 236 h 798"/>
                  <a:gd name="T38" fmla="*/ 73 w 539"/>
                  <a:gd name="T39" fmla="*/ 221 h 798"/>
                  <a:gd name="T40" fmla="*/ 21 w 539"/>
                  <a:gd name="T41" fmla="*/ 207 h 798"/>
                  <a:gd name="T42" fmla="*/ 4 w 539"/>
                  <a:gd name="T43" fmla="*/ 247 h 798"/>
                  <a:gd name="T44" fmla="*/ 44 w 539"/>
                  <a:gd name="T45" fmla="*/ 292 h 798"/>
                  <a:gd name="T46" fmla="*/ 77 w 539"/>
                  <a:gd name="T47" fmla="*/ 307 h 798"/>
                  <a:gd name="T48" fmla="*/ 116 w 539"/>
                  <a:gd name="T49" fmla="*/ 300 h 798"/>
                  <a:gd name="T50" fmla="*/ 105 w 539"/>
                  <a:gd name="T51" fmla="*/ 355 h 798"/>
                  <a:gd name="T52" fmla="*/ 72 w 539"/>
                  <a:gd name="T53" fmla="*/ 374 h 798"/>
                  <a:gd name="T54" fmla="*/ 74 w 539"/>
                  <a:gd name="T55" fmla="*/ 399 h 798"/>
                  <a:gd name="T56" fmla="*/ 51 w 539"/>
                  <a:gd name="T57" fmla="*/ 425 h 798"/>
                  <a:gd name="T58" fmla="*/ 67 w 539"/>
                  <a:gd name="T59" fmla="*/ 437 h 798"/>
                  <a:gd name="T60" fmla="*/ 77 w 539"/>
                  <a:gd name="T61" fmla="*/ 470 h 798"/>
                  <a:gd name="T62" fmla="*/ 114 w 539"/>
                  <a:gd name="T63" fmla="*/ 429 h 798"/>
                  <a:gd name="T64" fmla="*/ 143 w 539"/>
                  <a:gd name="T65" fmla="*/ 415 h 798"/>
                  <a:gd name="T66" fmla="*/ 136 w 539"/>
                  <a:gd name="T67" fmla="*/ 443 h 798"/>
                  <a:gd name="T68" fmla="*/ 115 w 539"/>
                  <a:gd name="T69" fmla="*/ 483 h 798"/>
                  <a:gd name="T70" fmla="*/ 124 w 539"/>
                  <a:gd name="T71" fmla="*/ 524 h 798"/>
                  <a:gd name="T72" fmla="*/ 114 w 539"/>
                  <a:gd name="T73" fmla="*/ 589 h 798"/>
                  <a:gd name="T74" fmla="*/ 130 w 539"/>
                  <a:gd name="T75" fmla="*/ 638 h 798"/>
                  <a:gd name="T76" fmla="*/ 148 w 539"/>
                  <a:gd name="T77" fmla="*/ 529 h 798"/>
                  <a:gd name="T78" fmla="*/ 168 w 539"/>
                  <a:gd name="T79" fmla="*/ 561 h 798"/>
                  <a:gd name="T80" fmla="*/ 207 w 539"/>
                  <a:gd name="T81" fmla="*/ 597 h 798"/>
                  <a:gd name="T82" fmla="*/ 206 w 539"/>
                  <a:gd name="T83" fmla="*/ 659 h 798"/>
                  <a:gd name="T84" fmla="*/ 165 w 539"/>
                  <a:gd name="T85" fmla="*/ 736 h 798"/>
                  <a:gd name="T86" fmla="*/ 219 w 539"/>
                  <a:gd name="T87" fmla="*/ 763 h 798"/>
                  <a:gd name="T88" fmla="*/ 256 w 539"/>
                  <a:gd name="T89" fmla="*/ 749 h 798"/>
                  <a:gd name="T90" fmla="*/ 311 w 539"/>
                  <a:gd name="T91" fmla="*/ 771 h 798"/>
                  <a:gd name="T92" fmla="*/ 373 w 539"/>
                  <a:gd name="T93" fmla="*/ 730 h 798"/>
                  <a:gd name="T94" fmla="*/ 439 w 539"/>
                  <a:gd name="T95" fmla="*/ 693 h 798"/>
                  <a:gd name="T96" fmla="*/ 501 w 539"/>
                  <a:gd name="T97" fmla="*/ 582 h 798"/>
                  <a:gd name="T98" fmla="*/ 471 w 539"/>
                  <a:gd name="T99" fmla="*/ 525 h 798"/>
                  <a:gd name="T100" fmla="*/ 381 w 539"/>
                  <a:gd name="T101" fmla="*/ 528 h 798"/>
                  <a:gd name="T102" fmla="*/ 456 w 539"/>
                  <a:gd name="T103" fmla="*/ 468 h 798"/>
                  <a:gd name="T104" fmla="*/ 490 w 539"/>
                  <a:gd name="T105" fmla="*/ 357 h 798"/>
                  <a:gd name="T106" fmla="*/ 283 w 539"/>
                  <a:gd name="T107" fmla="*/ 197 h 798"/>
                  <a:gd name="T108" fmla="*/ 64 w 539"/>
                  <a:gd name="T109" fmla="*/ 428 h 798"/>
                  <a:gd name="T110" fmla="*/ 89 w 539"/>
                  <a:gd name="T111" fmla="*/ 422 h 798"/>
                  <a:gd name="T112" fmla="*/ 116 w 539"/>
                  <a:gd name="T113" fmla="*/ 326 h 798"/>
                  <a:gd name="T114" fmla="*/ 127 w 539"/>
                  <a:gd name="T115" fmla="*/ 166 h 798"/>
                  <a:gd name="T116" fmla="*/ 184 w 539"/>
                  <a:gd name="T117" fmla="*/ 487 h 798"/>
                  <a:gd name="T118" fmla="*/ 196 w 539"/>
                  <a:gd name="T119" fmla="*/ 568 h 798"/>
                  <a:gd name="T120" fmla="*/ 203 w 539"/>
                  <a:gd name="T121" fmla="*/ 502 h 798"/>
                  <a:gd name="T122" fmla="*/ 337 w 539"/>
                  <a:gd name="T123" fmla="*/ 522 h 798"/>
                  <a:gd name="T124" fmla="*/ 406 w 539"/>
                  <a:gd name="T125" fmla="*/ 441 h 7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9" h="798">
                    <a:moveTo>
                      <a:pt x="536" y="228"/>
                    </a:moveTo>
                    <a:cubicBezTo>
                      <a:pt x="535" y="227"/>
                      <a:pt x="534" y="225"/>
                      <a:pt x="534" y="223"/>
                    </a:cubicBezTo>
                    <a:cubicBezTo>
                      <a:pt x="533" y="219"/>
                      <a:pt x="533" y="219"/>
                      <a:pt x="533" y="219"/>
                    </a:cubicBezTo>
                    <a:cubicBezTo>
                      <a:pt x="532" y="209"/>
                      <a:pt x="531" y="201"/>
                      <a:pt x="518" y="194"/>
                    </a:cubicBezTo>
                    <a:cubicBezTo>
                      <a:pt x="518" y="194"/>
                      <a:pt x="517" y="194"/>
                      <a:pt x="517" y="194"/>
                    </a:cubicBezTo>
                    <a:cubicBezTo>
                      <a:pt x="516" y="193"/>
                      <a:pt x="516" y="193"/>
                      <a:pt x="516" y="193"/>
                    </a:cubicBezTo>
                    <a:cubicBezTo>
                      <a:pt x="516" y="193"/>
                      <a:pt x="515" y="192"/>
                      <a:pt x="515" y="192"/>
                    </a:cubicBezTo>
                    <a:cubicBezTo>
                      <a:pt x="514" y="191"/>
                      <a:pt x="514" y="190"/>
                      <a:pt x="512" y="189"/>
                    </a:cubicBezTo>
                    <a:cubicBezTo>
                      <a:pt x="510" y="188"/>
                      <a:pt x="508" y="187"/>
                      <a:pt x="505" y="187"/>
                    </a:cubicBezTo>
                    <a:cubicBezTo>
                      <a:pt x="505" y="187"/>
                      <a:pt x="504" y="187"/>
                      <a:pt x="503" y="187"/>
                    </a:cubicBezTo>
                    <a:cubicBezTo>
                      <a:pt x="502" y="187"/>
                      <a:pt x="501" y="186"/>
                      <a:pt x="499" y="186"/>
                    </a:cubicBezTo>
                    <a:cubicBezTo>
                      <a:pt x="497" y="186"/>
                      <a:pt x="495" y="187"/>
                      <a:pt x="494" y="188"/>
                    </a:cubicBezTo>
                    <a:cubicBezTo>
                      <a:pt x="491" y="190"/>
                      <a:pt x="489" y="191"/>
                      <a:pt x="487" y="191"/>
                    </a:cubicBezTo>
                    <a:cubicBezTo>
                      <a:pt x="487" y="191"/>
                      <a:pt x="487" y="191"/>
                      <a:pt x="487" y="191"/>
                    </a:cubicBezTo>
                    <a:cubicBezTo>
                      <a:pt x="486" y="191"/>
                      <a:pt x="485" y="191"/>
                      <a:pt x="484" y="191"/>
                    </a:cubicBezTo>
                    <a:cubicBezTo>
                      <a:pt x="483" y="191"/>
                      <a:pt x="482" y="190"/>
                      <a:pt x="481" y="190"/>
                    </a:cubicBezTo>
                    <a:cubicBezTo>
                      <a:pt x="480" y="190"/>
                      <a:pt x="479" y="190"/>
                      <a:pt x="478" y="190"/>
                    </a:cubicBezTo>
                    <a:cubicBezTo>
                      <a:pt x="475" y="190"/>
                      <a:pt x="473" y="191"/>
                      <a:pt x="471" y="192"/>
                    </a:cubicBezTo>
                    <a:cubicBezTo>
                      <a:pt x="470" y="193"/>
                      <a:pt x="469" y="193"/>
                      <a:pt x="469" y="193"/>
                    </a:cubicBezTo>
                    <a:cubicBezTo>
                      <a:pt x="468" y="193"/>
                      <a:pt x="467" y="193"/>
                      <a:pt x="467" y="193"/>
                    </a:cubicBezTo>
                    <a:cubicBezTo>
                      <a:pt x="466" y="193"/>
                      <a:pt x="466" y="193"/>
                      <a:pt x="465" y="193"/>
                    </a:cubicBezTo>
                    <a:cubicBezTo>
                      <a:pt x="465" y="193"/>
                      <a:pt x="464" y="193"/>
                      <a:pt x="464" y="193"/>
                    </a:cubicBezTo>
                    <a:cubicBezTo>
                      <a:pt x="464" y="193"/>
                      <a:pt x="462" y="193"/>
                      <a:pt x="462" y="193"/>
                    </a:cubicBezTo>
                    <a:cubicBezTo>
                      <a:pt x="462" y="193"/>
                      <a:pt x="462" y="193"/>
                      <a:pt x="462" y="193"/>
                    </a:cubicBezTo>
                    <a:cubicBezTo>
                      <a:pt x="462" y="193"/>
                      <a:pt x="461" y="192"/>
                      <a:pt x="461" y="192"/>
                    </a:cubicBezTo>
                    <a:cubicBezTo>
                      <a:pt x="460" y="191"/>
                      <a:pt x="459" y="190"/>
                      <a:pt x="457" y="190"/>
                    </a:cubicBezTo>
                    <a:cubicBezTo>
                      <a:pt x="454" y="190"/>
                      <a:pt x="453" y="192"/>
                      <a:pt x="453" y="192"/>
                    </a:cubicBezTo>
                    <a:cubicBezTo>
                      <a:pt x="452" y="193"/>
                      <a:pt x="452" y="193"/>
                      <a:pt x="452" y="193"/>
                    </a:cubicBezTo>
                    <a:cubicBezTo>
                      <a:pt x="452" y="193"/>
                      <a:pt x="450" y="193"/>
                      <a:pt x="450" y="193"/>
                    </a:cubicBezTo>
                    <a:cubicBezTo>
                      <a:pt x="449" y="194"/>
                      <a:pt x="448" y="194"/>
                      <a:pt x="448" y="194"/>
                    </a:cubicBezTo>
                    <a:cubicBezTo>
                      <a:pt x="447" y="194"/>
                      <a:pt x="446" y="194"/>
                      <a:pt x="445" y="194"/>
                    </a:cubicBezTo>
                    <a:cubicBezTo>
                      <a:pt x="444" y="194"/>
                      <a:pt x="441" y="194"/>
                      <a:pt x="439" y="193"/>
                    </a:cubicBezTo>
                    <a:cubicBezTo>
                      <a:pt x="438" y="193"/>
                      <a:pt x="436" y="193"/>
                      <a:pt x="435" y="192"/>
                    </a:cubicBezTo>
                    <a:cubicBezTo>
                      <a:pt x="434" y="192"/>
                      <a:pt x="432" y="192"/>
                      <a:pt x="430" y="192"/>
                    </a:cubicBezTo>
                    <a:cubicBezTo>
                      <a:pt x="427" y="192"/>
                      <a:pt x="424" y="192"/>
                      <a:pt x="422" y="191"/>
                    </a:cubicBezTo>
                    <a:cubicBezTo>
                      <a:pt x="420" y="189"/>
                      <a:pt x="417" y="187"/>
                      <a:pt x="414" y="187"/>
                    </a:cubicBezTo>
                    <a:cubicBezTo>
                      <a:pt x="413" y="187"/>
                      <a:pt x="411" y="187"/>
                      <a:pt x="410" y="188"/>
                    </a:cubicBezTo>
                    <a:cubicBezTo>
                      <a:pt x="408" y="189"/>
                      <a:pt x="406" y="191"/>
                      <a:pt x="405" y="193"/>
                    </a:cubicBezTo>
                    <a:cubicBezTo>
                      <a:pt x="404" y="194"/>
                      <a:pt x="404" y="195"/>
                      <a:pt x="403" y="195"/>
                    </a:cubicBezTo>
                    <a:cubicBezTo>
                      <a:pt x="402" y="196"/>
                      <a:pt x="402" y="196"/>
                      <a:pt x="401" y="196"/>
                    </a:cubicBezTo>
                    <a:cubicBezTo>
                      <a:pt x="401" y="196"/>
                      <a:pt x="400" y="196"/>
                      <a:pt x="399" y="196"/>
                    </a:cubicBezTo>
                    <a:cubicBezTo>
                      <a:pt x="399" y="196"/>
                      <a:pt x="399" y="196"/>
                      <a:pt x="399" y="196"/>
                    </a:cubicBezTo>
                    <a:cubicBezTo>
                      <a:pt x="398" y="196"/>
                      <a:pt x="397" y="196"/>
                      <a:pt x="397" y="196"/>
                    </a:cubicBezTo>
                    <a:cubicBezTo>
                      <a:pt x="395" y="196"/>
                      <a:pt x="394" y="195"/>
                      <a:pt x="392" y="195"/>
                    </a:cubicBezTo>
                    <a:cubicBezTo>
                      <a:pt x="390" y="193"/>
                      <a:pt x="388" y="193"/>
                      <a:pt x="386" y="193"/>
                    </a:cubicBezTo>
                    <a:cubicBezTo>
                      <a:pt x="386" y="193"/>
                      <a:pt x="385" y="193"/>
                      <a:pt x="384" y="193"/>
                    </a:cubicBezTo>
                    <a:cubicBezTo>
                      <a:pt x="383" y="193"/>
                      <a:pt x="382" y="193"/>
                      <a:pt x="382" y="192"/>
                    </a:cubicBezTo>
                    <a:cubicBezTo>
                      <a:pt x="381" y="192"/>
                      <a:pt x="380" y="192"/>
                      <a:pt x="378" y="191"/>
                    </a:cubicBezTo>
                    <a:cubicBezTo>
                      <a:pt x="376" y="185"/>
                      <a:pt x="367" y="185"/>
                      <a:pt x="364" y="185"/>
                    </a:cubicBezTo>
                    <a:cubicBezTo>
                      <a:pt x="363" y="185"/>
                      <a:pt x="362" y="185"/>
                      <a:pt x="362" y="185"/>
                    </a:cubicBezTo>
                    <a:cubicBezTo>
                      <a:pt x="360" y="185"/>
                      <a:pt x="360" y="185"/>
                      <a:pt x="360" y="185"/>
                    </a:cubicBezTo>
                    <a:cubicBezTo>
                      <a:pt x="360" y="185"/>
                      <a:pt x="359" y="185"/>
                      <a:pt x="358" y="185"/>
                    </a:cubicBezTo>
                    <a:cubicBezTo>
                      <a:pt x="357" y="185"/>
                      <a:pt x="356" y="184"/>
                      <a:pt x="355" y="184"/>
                    </a:cubicBezTo>
                    <a:cubicBezTo>
                      <a:pt x="353" y="184"/>
                      <a:pt x="351" y="185"/>
                      <a:pt x="350" y="186"/>
                    </a:cubicBezTo>
                    <a:cubicBezTo>
                      <a:pt x="347" y="189"/>
                      <a:pt x="347" y="192"/>
                      <a:pt x="347" y="194"/>
                    </a:cubicBezTo>
                    <a:cubicBezTo>
                      <a:pt x="347" y="195"/>
                      <a:pt x="347" y="196"/>
                      <a:pt x="347" y="197"/>
                    </a:cubicBezTo>
                    <a:cubicBezTo>
                      <a:pt x="347" y="199"/>
                      <a:pt x="345" y="200"/>
                      <a:pt x="343" y="200"/>
                    </a:cubicBezTo>
                    <a:cubicBezTo>
                      <a:pt x="341" y="200"/>
                      <a:pt x="340" y="200"/>
                      <a:pt x="338" y="200"/>
                    </a:cubicBezTo>
                    <a:cubicBezTo>
                      <a:pt x="337" y="201"/>
                      <a:pt x="335" y="201"/>
                      <a:pt x="334" y="201"/>
                    </a:cubicBezTo>
                    <a:cubicBezTo>
                      <a:pt x="329" y="201"/>
                      <a:pt x="326" y="202"/>
                      <a:pt x="322" y="205"/>
                    </a:cubicBezTo>
                    <a:cubicBezTo>
                      <a:pt x="321" y="206"/>
                      <a:pt x="321" y="206"/>
                      <a:pt x="321" y="206"/>
                    </a:cubicBezTo>
                    <a:cubicBezTo>
                      <a:pt x="319" y="208"/>
                      <a:pt x="317" y="210"/>
                      <a:pt x="315" y="211"/>
                    </a:cubicBezTo>
                    <a:cubicBezTo>
                      <a:pt x="314" y="211"/>
                      <a:pt x="314" y="212"/>
                      <a:pt x="313" y="212"/>
                    </a:cubicBezTo>
                    <a:cubicBezTo>
                      <a:pt x="312" y="213"/>
                      <a:pt x="312" y="213"/>
                      <a:pt x="311" y="213"/>
                    </a:cubicBezTo>
                    <a:cubicBezTo>
                      <a:pt x="310" y="214"/>
                      <a:pt x="310" y="214"/>
                      <a:pt x="309" y="214"/>
                    </a:cubicBezTo>
                    <a:cubicBezTo>
                      <a:pt x="308" y="214"/>
                      <a:pt x="307" y="214"/>
                      <a:pt x="306" y="214"/>
                    </a:cubicBezTo>
                    <a:cubicBezTo>
                      <a:pt x="304" y="214"/>
                      <a:pt x="303" y="215"/>
                      <a:pt x="301" y="215"/>
                    </a:cubicBezTo>
                    <a:cubicBezTo>
                      <a:pt x="301" y="215"/>
                      <a:pt x="300" y="215"/>
                      <a:pt x="300" y="215"/>
                    </a:cubicBezTo>
                    <a:cubicBezTo>
                      <a:pt x="299" y="214"/>
                      <a:pt x="298" y="214"/>
                      <a:pt x="297" y="214"/>
                    </a:cubicBezTo>
                    <a:cubicBezTo>
                      <a:pt x="292" y="214"/>
                      <a:pt x="291" y="219"/>
                      <a:pt x="291" y="221"/>
                    </a:cubicBezTo>
                    <a:cubicBezTo>
                      <a:pt x="291" y="222"/>
                      <a:pt x="290" y="222"/>
                      <a:pt x="290" y="223"/>
                    </a:cubicBezTo>
                    <a:cubicBezTo>
                      <a:pt x="290" y="225"/>
                      <a:pt x="287" y="227"/>
                      <a:pt x="286" y="228"/>
                    </a:cubicBezTo>
                    <a:cubicBezTo>
                      <a:pt x="285" y="228"/>
                      <a:pt x="285" y="229"/>
                      <a:pt x="284" y="229"/>
                    </a:cubicBezTo>
                    <a:cubicBezTo>
                      <a:pt x="283" y="229"/>
                      <a:pt x="282" y="230"/>
                      <a:pt x="281" y="231"/>
                    </a:cubicBezTo>
                    <a:cubicBezTo>
                      <a:pt x="281" y="231"/>
                      <a:pt x="280" y="232"/>
                      <a:pt x="280" y="232"/>
                    </a:cubicBezTo>
                    <a:cubicBezTo>
                      <a:pt x="279" y="233"/>
                      <a:pt x="279" y="233"/>
                      <a:pt x="278" y="234"/>
                    </a:cubicBezTo>
                    <a:cubicBezTo>
                      <a:pt x="278" y="234"/>
                      <a:pt x="278" y="234"/>
                      <a:pt x="277" y="234"/>
                    </a:cubicBezTo>
                    <a:cubicBezTo>
                      <a:pt x="276" y="234"/>
                      <a:pt x="276" y="234"/>
                      <a:pt x="275" y="234"/>
                    </a:cubicBezTo>
                    <a:cubicBezTo>
                      <a:pt x="274" y="234"/>
                      <a:pt x="273" y="234"/>
                      <a:pt x="272" y="234"/>
                    </a:cubicBezTo>
                    <a:cubicBezTo>
                      <a:pt x="271" y="234"/>
                      <a:pt x="271" y="234"/>
                      <a:pt x="270" y="234"/>
                    </a:cubicBezTo>
                    <a:cubicBezTo>
                      <a:pt x="270" y="234"/>
                      <a:pt x="269" y="234"/>
                      <a:pt x="268" y="234"/>
                    </a:cubicBezTo>
                    <a:cubicBezTo>
                      <a:pt x="268" y="234"/>
                      <a:pt x="268" y="234"/>
                      <a:pt x="267" y="234"/>
                    </a:cubicBezTo>
                    <a:cubicBezTo>
                      <a:pt x="269" y="234"/>
                      <a:pt x="270" y="232"/>
                      <a:pt x="271" y="231"/>
                    </a:cubicBezTo>
                    <a:cubicBezTo>
                      <a:pt x="272" y="230"/>
                      <a:pt x="272" y="230"/>
                      <a:pt x="272" y="230"/>
                    </a:cubicBezTo>
                    <a:cubicBezTo>
                      <a:pt x="273" y="229"/>
                      <a:pt x="275" y="228"/>
                      <a:pt x="276" y="227"/>
                    </a:cubicBezTo>
                    <a:cubicBezTo>
                      <a:pt x="278" y="226"/>
                      <a:pt x="279" y="225"/>
                      <a:pt x="280" y="223"/>
                    </a:cubicBezTo>
                    <a:cubicBezTo>
                      <a:pt x="281" y="223"/>
                      <a:pt x="282" y="222"/>
                      <a:pt x="283" y="221"/>
                    </a:cubicBezTo>
                    <a:cubicBezTo>
                      <a:pt x="284" y="220"/>
                      <a:pt x="286" y="219"/>
                      <a:pt x="288" y="217"/>
                    </a:cubicBezTo>
                    <a:cubicBezTo>
                      <a:pt x="289" y="216"/>
                      <a:pt x="289" y="214"/>
                      <a:pt x="290" y="213"/>
                    </a:cubicBezTo>
                    <a:cubicBezTo>
                      <a:pt x="291" y="212"/>
                      <a:pt x="292" y="210"/>
                      <a:pt x="294" y="209"/>
                    </a:cubicBezTo>
                    <a:cubicBezTo>
                      <a:pt x="294" y="208"/>
                      <a:pt x="294" y="208"/>
                      <a:pt x="295" y="207"/>
                    </a:cubicBezTo>
                    <a:cubicBezTo>
                      <a:pt x="297" y="205"/>
                      <a:pt x="300" y="203"/>
                      <a:pt x="300" y="200"/>
                    </a:cubicBezTo>
                    <a:cubicBezTo>
                      <a:pt x="300" y="199"/>
                      <a:pt x="300" y="198"/>
                      <a:pt x="300" y="197"/>
                    </a:cubicBezTo>
                    <a:cubicBezTo>
                      <a:pt x="303" y="196"/>
                      <a:pt x="305" y="193"/>
                      <a:pt x="308" y="189"/>
                    </a:cubicBezTo>
                    <a:cubicBezTo>
                      <a:pt x="308" y="188"/>
                      <a:pt x="309" y="187"/>
                      <a:pt x="309" y="187"/>
                    </a:cubicBezTo>
                    <a:cubicBezTo>
                      <a:pt x="312" y="184"/>
                      <a:pt x="314" y="181"/>
                      <a:pt x="316" y="178"/>
                    </a:cubicBezTo>
                    <a:cubicBezTo>
                      <a:pt x="316" y="177"/>
                      <a:pt x="317" y="176"/>
                      <a:pt x="318" y="175"/>
                    </a:cubicBezTo>
                    <a:cubicBezTo>
                      <a:pt x="319" y="174"/>
                      <a:pt x="319" y="173"/>
                      <a:pt x="319" y="173"/>
                    </a:cubicBezTo>
                    <a:cubicBezTo>
                      <a:pt x="321" y="171"/>
                      <a:pt x="323" y="169"/>
                      <a:pt x="323" y="166"/>
                    </a:cubicBezTo>
                    <a:cubicBezTo>
                      <a:pt x="325" y="161"/>
                      <a:pt x="322" y="160"/>
                      <a:pt x="321" y="159"/>
                    </a:cubicBezTo>
                    <a:cubicBezTo>
                      <a:pt x="320" y="159"/>
                      <a:pt x="320" y="159"/>
                      <a:pt x="319" y="159"/>
                    </a:cubicBezTo>
                    <a:cubicBezTo>
                      <a:pt x="317" y="159"/>
                      <a:pt x="315" y="161"/>
                      <a:pt x="314" y="163"/>
                    </a:cubicBezTo>
                    <a:cubicBezTo>
                      <a:pt x="314" y="163"/>
                      <a:pt x="314" y="164"/>
                      <a:pt x="313" y="164"/>
                    </a:cubicBezTo>
                    <a:cubicBezTo>
                      <a:pt x="311" y="166"/>
                      <a:pt x="310" y="167"/>
                      <a:pt x="308" y="169"/>
                    </a:cubicBezTo>
                    <a:cubicBezTo>
                      <a:pt x="308" y="169"/>
                      <a:pt x="308" y="169"/>
                      <a:pt x="308" y="169"/>
                    </a:cubicBezTo>
                    <a:cubicBezTo>
                      <a:pt x="308" y="169"/>
                      <a:pt x="307" y="168"/>
                      <a:pt x="307" y="168"/>
                    </a:cubicBezTo>
                    <a:cubicBezTo>
                      <a:pt x="306" y="167"/>
                      <a:pt x="305" y="165"/>
                      <a:pt x="302" y="164"/>
                    </a:cubicBezTo>
                    <a:cubicBezTo>
                      <a:pt x="302" y="164"/>
                      <a:pt x="301" y="164"/>
                      <a:pt x="301" y="164"/>
                    </a:cubicBezTo>
                    <a:cubicBezTo>
                      <a:pt x="298" y="164"/>
                      <a:pt x="296" y="165"/>
                      <a:pt x="295" y="167"/>
                    </a:cubicBezTo>
                    <a:cubicBezTo>
                      <a:pt x="293" y="167"/>
                      <a:pt x="292" y="168"/>
                      <a:pt x="291" y="168"/>
                    </a:cubicBezTo>
                    <a:cubicBezTo>
                      <a:pt x="291" y="168"/>
                      <a:pt x="291" y="168"/>
                      <a:pt x="291" y="168"/>
                    </a:cubicBezTo>
                    <a:cubicBezTo>
                      <a:pt x="288" y="168"/>
                      <a:pt x="286" y="167"/>
                      <a:pt x="284" y="166"/>
                    </a:cubicBezTo>
                    <a:cubicBezTo>
                      <a:pt x="283" y="165"/>
                      <a:pt x="283" y="165"/>
                      <a:pt x="282" y="165"/>
                    </a:cubicBezTo>
                    <a:cubicBezTo>
                      <a:pt x="283" y="165"/>
                      <a:pt x="284" y="165"/>
                      <a:pt x="285" y="165"/>
                    </a:cubicBezTo>
                    <a:cubicBezTo>
                      <a:pt x="287" y="165"/>
                      <a:pt x="289" y="165"/>
                      <a:pt x="291" y="164"/>
                    </a:cubicBezTo>
                    <a:cubicBezTo>
                      <a:pt x="298" y="163"/>
                      <a:pt x="302" y="159"/>
                      <a:pt x="301" y="153"/>
                    </a:cubicBezTo>
                    <a:cubicBezTo>
                      <a:pt x="300" y="150"/>
                      <a:pt x="298" y="149"/>
                      <a:pt x="296" y="147"/>
                    </a:cubicBezTo>
                    <a:cubicBezTo>
                      <a:pt x="295" y="146"/>
                      <a:pt x="294" y="146"/>
                      <a:pt x="294" y="145"/>
                    </a:cubicBezTo>
                    <a:cubicBezTo>
                      <a:pt x="294" y="145"/>
                      <a:pt x="294" y="145"/>
                      <a:pt x="294" y="145"/>
                    </a:cubicBezTo>
                    <a:cubicBezTo>
                      <a:pt x="295" y="144"/>
                      <a:pt x="296" y="144"/>
                      <a:pt x="298" y="143"/>
                    </a:cubicBezTo>
                    <a:cubicBezTo>
                      <a:pt x="298" y="143"/>
                      <a:pt x="299" y="143"/>
                      <a:pt x="299" y="143"/>
                    </a:cubicBezTo>
                    <a:cubicBezTo>
                      <a:pt x="300" y="142"/>
                      <a:pt x="302" y="142"/>
                      <a:pt x="303" y="141"/>
                    </a:cubicBezTo>
                    <a:cubicBezTo>
                      <a:pt x="306" y="140"/>
                      <a:pt x="308" y="140"/>
                      <a:pt x="311" y="138"/>
                    </a:cubicBezTo>
                    <a:cubicBezTo>
                      <a:pt x="314" y="136"/>
                      <a:pt x="315" y="134"/>
                      <a:pt x="316" y="132"/>
                    </a:cubicBezTo>
                    <a:cubicBezTo>
                      <a:pt x="317" y="130"/>
                      <a:pt x="318" y="129"/>
                      <a:pt x="319" y="128"/>
                    </a:cubicBezTo>
                    <a:cubicBezTo>
                      <a:pt x="321" y="125"/>
                      <a:pt x="324" y="123"/>
                      <a:pt x="328" y="121"/>
                    </a:cubicBezTo>
                    <a:cubicBezTo>
                      <a:pt x="332" y="119"/>
                      <a:pt x="335" y="116"/>
                      <a:pt x="338" y="113"/>
                    </a:cubicBezTo>
                    <a:cubicBezTo>
                      <a:pt x="341" y="110"/>
                      <a:pt x="344" y="108"/>
                      <a:pt x="347" y="106"/>
                    </a:cubicBezTo>
                    <a:cubicBezTo>
                      <a:pt x="347" y="106"/>
                      <a:pt x="348" y="105"/>
                      <a:pt x="349" y="105"/>
                    </a:cubicBezTo>
                    <a:cubicBezTo>
                      <a:pt x="352" y="103"/>
                      <a:pt x="355" y="101"/>
                      <a:pt x="357" y="97"/>
                    </a:cubicBezTo>
                    <a:cubicBezTo>
                      <a:pt x="359" y="96"/>
                      <a:pt x="359" y="94"/>
                      <a:pt x="360" y="92"/>
                    </a:cubicBezTo>
                    <a:cubicBezTo>
                      <a:pt x="361" y="90"/>
                      <a:pt x="362" y="88"/>
                      <a:pt x="363" y="86"/>
                    </a:cubicBezTo>
                    <a:cubicBezTo>
                      <a:pt x="364" y="85"/>
                      <a:pt x="365" y="84"/>
                      <a:pt x="366" y="84"/>
                    </a:cubicBezTo>
                    <a:cubicBezTo>
                      <a:pt x="367" y="83"/>
                      <a:pt x="368" y="82"/>
                      <a:pt x="369" y="82"/>
                    </a:cubicBezTo>
                    <a:cubicBezTo>
                      <a:pt x="370" y="80"/>
                      <a:pt x="371" y="80"/>
                      <a:pt x="373" y="80"/>
                    </a:cubicBezTo>
                    <a:cubicBezTo>
                      <a:pt x="374" y="79"/>
                      <a:pt x="374" y="79"/>
                      <a:pt x="374" y="79"/>
                    </a:cubicBezTo>
                    <a:cubicBezTo>
                      <a:pt x="378" y="78"/>
                      <a:pt x="381" y="74"/>
                      <a:pt x="383" y="71"/>
                    </a:cubicBezTo>
                    <a:cubicBezTo>
                      <a:pt x="384" y="69"/>
                      <a:pt x="384" y="69"/>
                      <a:pt x="384" y="69"/>
                    </a:cubicBezTo>
                    <a:cubicBezTo>
                      <a:pt x="385" y="68"/>
                      <a:pt x="386" y="67"/>
                      <a:pt x="387" y="66"/>
                    </a:cubicBezTo>
                    <a:cubicBezTo>
                      <a:pt x="388" y="64"/>
                      <a:pt x="389" y="63"/>
                      <a:pt x="390" y="61"/>
                    </a:cubicBezTo>
                    <a:cubicBezTo>
                      <a:pt x="394" y="57"/>
                      <a:pt x="401" y="46"/>
                      <a:pt x="394" y="38"/>
                    </a:cubicBezTo>
                    <a:cubicBezTo>
                      <a:pt x="393" y="37"/>
                      <a:pt x="392" y="36"/>
                      <a:pt x="391" y="36"/>
                    </a:cubicBezTo>
                    <a:cubicBezTo>
                      <a:pt x="389" y="34"/>
                      <a:pt x="388" y="33"/>
                      <a:pt x="389" y="31"/>
                    </a:cubicBezTo>
                    <a:cubicBezTo>
                      <a:pt x="389" y="30"/>
                      <a:pt x="390" y="28"/>
                      <a:pt x="392" y="26"/>
                    </a:cubicBezTo>
                    <a:cubicBezTo>
                      <a:pt x="393" y="24"/>
                      <a:pt x="395" y="22"/>
                      <a:pt x="396" y="20"/>
                    </a:cubicBezTo>
                    <a:cubicBezTo>
                      <a:pt x="397" y="16"/>
                      <a:pt x="399" y="8"/>
                      <a:pt x="396" y="3"/>
                    </a:cubicBezTo>
                    <a:cubicBezTo>
                      <a:pt x="395" y="1"/>
                      <a:pt x="392" y="0"/>
                      <a:pt x="389" y="0"/>
                    </a:cubicBezTo>
                    <a:cubicBezTo>
                      <a:pt x="387" y="0"/>
                      <a:pt x="385" y="0"/>
                      <a:pt x="383" y="1"/>
                    </a:cubicBezTo>
                    <a:cubicBezTo>
                      <a:pt x="382" y="1"/>
                      <a:pt x="382" y="1"/>
                      <a:pt x="381" y="1"/>
                    </a:cubicBezTo>
                    <a:cubicBezTo>
                      <a:pt x="381" y="1"/>
                      <a:pt x="380" y="1"/>
                      <a:pt x="380" y="1"/>
                    </a:cubicBezTo>
                    <a:cubicBezTo>
                      <a:pt x="379" y="1"/>
                      <a:pt x="379" y="1"/>
                      <a:pt x="378" y="1"/>
                    </a:cubicBezTo>
                    <a:cubicBezTo>
                      <a:pt x="377" y="1"/>
                      <a:pt x="376" y="1"/>
                      <a:pt x="375" y="1"/>
                    </a:cubicBezTo>
                    <a:cubicBezTo>
                      <a:pt x="374" y="1"/>
                      <a:pt x="373" y="1"/>
                      <a:pt x="372" y="1"/>
                    </a:cubicBezTo>
                    <a:cubicBezTo>
                      <a:pt x="371" y="2"/>
                      <a:pt x="370" y="2"/>
                      <a:pt x="369" y="2"/>
                    </a:cubicBezTo>
                    <a:cubicBezTo>
                      <a:pt x="369" y="2"/>
                      <a:pt x="369" y="2"/>
                      <a:pt x="369" y="2"/>
                    </a:cubicBezTo>
                    <a:cubicBezTo>
                      <a:pt x="368" y="2"/>
                      <a:pt x="368" y="1"/>
                      <a:pt x="367" y="1"/>
                    </a:cubicBezTo>
                    <a:cubicBezTo>
                      <a:pt x="366" y="1"/>
                      <a:pt x="364" y="1"/>
                      <a:pt x="363" y="1"/>
                    </a:cubicBezTo>
                    <a:cubicBezTo>
                      <a:pt x="363" y="1"/>
                      <a:pt x="362" y="1"/>
                      <a:pt x="362" y="0"/>
                    </a:cubicBezTo>
                    <a:cubicBezTo>
                      <a:pt x="361" y="0"/>
                      <a:pt x="360" y="0"/>
                      <a:pt x="359" y="0"/>
                    </a:cubicBezTo>
                    <a:cubicBezTo>
                      <a:pt x="357" y="0"/>
                      <a:pt x="355" y="1"/>
                      <a:pt x="354" y="2"/>
                    </a:cubicBezTo>
                    <a:cubicBezTo>
                      <a:pt x="353" y="3"/>
                      <a:pt x="352" y="5"/>
                      <a:pt x="353" y="6"/>
                    </a:cubicBezTo>
                    <a:cubicBezTo>
                      <a:pt x="353" y="8"/>
                      <a:pt x="355" y="9"/>
                      <a:pt x="357" y="11"/>
                    </a:cubicBezTo>
                    <a:cubicBezTo>
                      <a:pt x="357" y="11"/>
                      <a:pt x="358" y="12"/>
                      <a:pt x="359" y="12"/>
                    </a:cubicBezTo>
                    <a:cubicBezTo>
                      <a:pt x="359" y="12"/>
                      <a:pt x="358" y="12"/>
                      <a:pt x="358" y="12"/>
                    </a:cubicBezTo>
                    <a:cubicBezTo>
                      <a:pt x="356" y="12"/>
                      <a:pt x="354" y="12"/>
                      <a:pt x="352" y="11"/>
                    </a:cubicBezTo>
                    <a:cubicBezTo>
                      <a:pt x="351" y="11"/>
                      <a:pt x="351" y="11"/>
                      <a:pt x="350" y="11"/>
                    </a:cubicBezTo>
                    <a:cubicBezTo>
                      <a:pt x="350" y="11"/>
                      <a:pt x="349" y="11"/>
                      <a:pt x="349" y="11"/>
                    </a:cubicBezTo>
                    <a:cubicBezTo>
                      <a:pt x="348" y="11"/>
                      <a:pt x="347" y="11"/>
                      <a:pt x="346" y="11"/>
                    </a:cubicBezTo>
                    <a:cubicBezTo>
                      <a:pt x="346" y="11"/>
                      <a:pt x="345" y="11"/>
                      <a:pt x="345" y="11"/>
                    </a:cubicBezTo>
                    <a:cubicBezTo>
                      <a:pt x="345" y="11"/>
                      <a:pt x="345" y="11"/>
                      <a:pt x="345" y="11"/>
                    </a:cubicBezTo>
                    <a:cubicBezTo>
                      <a:pt x="344" y="11"/>
                      <a:pt x="343" y="11"/>
                      <a:pt x="342" y="10"/>
                    </a:cubicBezTo>
                    <a:cubicBezTo>
                      <a:pt x="340" y="10"/>
                      <a:pt x="339" y="9"/>
                      <a:pt x="337" y="9"/>
                    </a:cubicBezTo>
                    <a:cubicBezTo>
                      <a:pt x="337" y="9"/>
                      <a:pt x="336" y="10"/>
                      <a:pt x="336" y="10"/>
                    </a:cubicBezTo>
                    <a:cubicBezTo>
                      <a:pt x="332" y="10"/>
                      <a:pt x="327" y="11"/>
                      <a:pt x="323" y="14"/>
                    </a:cubicBezTo>
                    <a:cubicBezTo>
                      <a:pt x="323" y="15"/>
                      <a:pt x="322" y="16"/>
                      <a:pt x="321" y="17"/>
                    </a:cubicBezTo>
                    <a:cubicBezTo>
                      <a:pt x="321" y="17"/>
                      <a:pt x="320" y="18"/>
                      <a:pt x="319" y="18"/>
                    </a:cubicBezTo>
                    <a:cubicBezTo>
                      <a:pt x="319" y="19"/>
                      <a:pt x="318" y="19"/>
                      <a:pt x="317" y="19"/>
                    </a:cubicBezTo>
                    <a:cubicBezTo>
                      <a:pt x="316" y="19"/>
                      <a:pt x="316" y="19"/>
                      <a:pt x="315" y="19"/>
                    </a:cubicBezTo>
                    <a:cubicBezTo>
                      <a:pt x="313" y="19"/>
                      <a:pt x="313" y="19"/>
                      <a:pt x="313" y="19"/>
                    </a:cubicBezTo>
                    <a:cubicBezTo>
                      <a:pt x="311" y="20"/>
                      <a:pt x="309" y="20"/>
                      <a:pt x="307" y="20"/>
                    </a:cubicBezTo>
                    <a:cubicBezTo>
                      <a:pt x="306" y="20"/>
                      <a:pt x="305" y="20"/>
                      <a:pt x="304" y="20"/>
                    </a:cubicBezTo>
                    <a:cubicBezTo>
                      <a:pt x="301" y="19"/>
                      <a:pt x="297" y="19"/>
                      <a:pt x="294" y="19"/>
                    </a:cubicBezTo>
                    <a:cubicBezTo>
                      <a:pt x="292" y="19"/>
                      <a:pt x="291" y="19"/>
                      <a:pt x="289" y="19"/>
                    </a:cubicBezTo>
                    <a:cubicBezTo>
                      <a:pt x="287" y="19"/>
                      <a:pt x="287" y="19"/>
                      <a:pt x="287" y="19"/>
                    </a:cubicBezTo>
                    <a:cubicBezTo>
                      <a:pt x="287" y="21"/>
                      <a:pt x="287" y="21"/>
                      <a:pt x="287" y="21"/>
                    </a:cubicBezTo>
                    <a:cubicBezTo>
                      <a:pt x="287" y="21"/>
                      <a:pt x="287" y="21"/>
                      <a:pt x="286" y="21"/>
                    </a:cubicBezTo>
                    <a:cubicBezTo>
                      <a:pt x="285" y="21"/>
                      <a:pt x="285" y="21"/>
                      <a:pt x="284" y="21"/>
                    </a:cubicBezTo>
                    <a:cubicBezTo>
                      <a:pt x="283" y="21"/>
                      <a:pt x="283" y="21"/>
                      <a:pt x="282" y="21"/>
                    </a:cubicBezTo>
                    <a:cubicBezTo>
                      <a:pt x="281" y="21"/>
                      <a:pt x="280" y="21"/>
                      <a:pt x="279" y="22"/>
                    </a:cubicBezTo>
                    <a:cubicBezTo>
                      <a:pt x="277" y="22"/>
                      <a:pt x="276" y="23"/>
                      <a:pt x="276" y="24"/>
                    </a:cubicBezTo>
                    <a:cubicBezTo>
                      <a:pt x="275" y="24"/>
                      <a:pt x="274" y="25"/>
                      <a:pt x="274" y="25"/>
                    </a:cubicBezTo>
                    <a:cubicBezTo>
                      <a:pt x="274" y="25"/>
                      <a:pt x="274" y="25"/>
                      <a:pt x="273" y="25"/>
                    </a:cubicBezTo>
                    <a:cubicBezTo>
                      <a:pt x="273" y="25"/>
                      <a:pt x="273" y="25"/>
                      <a:pt x="273" y="25"/>
                    </a:cubicBezTo>
                    <a:cubicBezTo>
                      <a:pt x="272" y="25"/>
                      <a:pt x="270" y="25"/>
                      <a:pt x="269" y="26"/>
                    </a:cubicBezTo>
                    <a:cubicBezTo>
                      <a:pt x="269" y="27"/>
                      <a:pt x="268" y="27"/>
                      <a:pt x="268" y="27"/>
                    </a:cubicBezTo>
                    <a:cubicBezTo>
                      <a:pt x="268" y="27"/>
                      <a:pt x="268" y="27"/>
                      <a:pt x="268" y="27"/>
                    </a:cubicBezTo>
                    <a:cubicBezTo>
                      <a:pt x="267" y="27"/>
                      <a:pt x="265" y="26"/>
                      <a:pt x="264" y="26"/>
                    </a:cubicBezTo>
                    <a:cubicBezTo>
                      <a:pt x="264" y="26"/>
                      <a:pt x="264" y="26"/>
                      <a:pt x="264" y="26"/>
                    </a:cubicBezTo>
                    <a:cubicBezTo>
                      <a:pt x="261" y="26"/>
                      <a:pt x="258" y="28"/>
                      <a:pt x="256" y="30"/>
                    </a:cubicBezTo>
                    <a:cubicBezTo>
                      <a:pt x="255" y="31"/>
                      <a:pt x="254" y="32"/>
                      <a:pt x="253" y="33"/>
                    </a:cubicBezTo>
                    <a:cubicBezTo>
                      <a:pt x="254" y="29"/>
                      <a:pt x="252" y="26"/>
                      <a:pt x="249" y="24"/>
                    </a:cubicBezTo>
                    <a:cubicBezTo>
                      <a:pt x="247" y="22"/>
                      <a:pt x="243" y="21"/>
                      <a:pt x="240" y="21"/>
                    </a:cubicBezTo>
                    <a:cubicBezTo>
                      <a:pt x="238" y="21"/>
                      <a:pt x="237" y="21"/>
                      <a:pt x="236" y="22"/>
                    </a:cubicBezTo>
                    <a:cubicBezTo>
                      <a:pt x="234" y="23"/>
                      <a:pt x="234" y="25"/>
                      <a:pt x="233" y="27"/>
                    </a:cubicBezTo>
                    <a:cubicBezTo>
                      <a:pt x="233" y="27"/>
                      <a:pt x="233" y="27"/>
                      <a:pt x="233" y="28"/>
                    </a:cubicBezTo>
                    <a:cubicBezTo>
                      <a:pt x="232" y="30"/>
                      <a:pt x="230" y="32"/>
                      <a:pt x="229" y="34"/>
                    </a:cubicBezTo>
                    <a:cubicBezTo>
                      <a:pt x="228" y="35"/>
                      <a:pt x="227" y="36"/>
                      <a:pt x="227" y="36"/>
                    </a:cubicBezTo>
                    <a:cubicBezTo>
                      <a:pt x="228" y="35"/>
                      <a:pt x="229" y="34"/>
                      <a:pt x="229" y="32"/>
                    </a:cubicBezTo>
                    <a:cubicBezTo>
                      <a:pt x="231" y="30"/>
                      <a:pt x="231" y="26"/>
                      <a:pt x="229" y="23"/>
                    </a:cubicBezTo>
                    <a:cubicBezTo>
                      <a:pt x="227" y="20"/>
                      <a:pt x="223" y="16"/>
                      <a:pt x="219" y="16"/>
                    </a:cubicBezTo>
                    <a:cubicBezTo>
                      <a:pt x="218" y="16"/>
                      <a:pt x="216" y="17"/>
                      <a:pt x="215" y="18"/>
                    </a:cubicBezTo>
                    <a:cubicBezTo>
                      <a:pt x="214" y="18"/>
                      <a:pt x="214" y="19"/>
                      <a:pt x="213" y="20"/>
                    </a:cubicBezTo>
                    <a:cubicBezTo>
                      <a:pt x="212" y="19"/>
                      <a:pt x="211" y="18"/>
                      <a:pt x="210" y="17"/>
                    </a:cubicBezTo>
                    <a:cubicBezTo>
                      <a:pt x="209" y="16"/>
                      <a:pt x="208" y="16"/>
                      <a:pt x="208" y="15"/>
                    </a:cubicBezTo>
                    <a:cubicBezTo>
                      <a:pt x="205" y="13"/>
                      <a:pt x="201" y="10"/>
                      <a:pt x="197" y="10"/>
                    </a:cubicBezTo>
                    <a:cubicBezTo>
                      <a:pt x="196" y="10"/>
                      <a:pt x="194" y="11"/>
                      <a:pt x="193" y="11"/>
                    </a:cubicBezTo>
                    <a:cubicBezTo>
                      <a:pt x="189" y="14"/>
                      <a:pt x="189" y="18"/>
                      <a:pt x="189" y="21"/>
                    </a:cubicBezTo>
                    <a:cubicBezTo>
                      <a:pt x="189" y="23"/>
                      <a:pt x="189" y="24"/>
                      <a:pt x="189" y="25"/>
                    </a:cubicBezTo>
                    <a:cubicBezTo>
                      <a:pt x="188" y="26"/>
                      <a:pt x="187" y="27"/>
                      <a:pt x="186" y="28"/>
                    </a:cubicBezTo>
                    <a:cubicBezTo>
                      <a:pt x="184" y="30"/>
                      <a:pt x="182" y="32"/>
                      <a:pt x="181" y="36"/>
                    </a:cubicBezTo>
                    <a:cubicBezTo>
                      <a:pt x="181" y="37"/>
                      <a:pt x="181" y="37"/>
                      <a:pt x="181" y="37"/>
                    </a:cubicBezTo>
                    <a:cubicBezTo>
                      <a:pt x="181" y="40"/>
                      <a:pt x="180" y="46"/>
                      <a:pt x="186" y="48"/>
                    </a:cubicBezTo>
                    <a:cubicBezTo>
                      <a:pt x="184" y="49"/>
                      <a:pt x="183" y="50"/>
                      <a:pt x="183" y="52"/>
                    </a:cubicBezTo>
                    <a:cubicBezTo>
                      <a:pt x="182" y="52"/>
                      <a:pt x="183" y="53"/>
                      <a:pt x="183" y="54"/>
                    </a:cubicBezTo>
                    <a:cubicBezTo>
                      <a:pt x="183" y="53"/>
                      <a:pt x="182" y="53"/>
                      <a:pt x="182" y="53"/>
                    </a:cubicBezTo>
                    <a:cubicBezTo>
                      <a:pt x="181" y="53"/>
                      <a:pt x="180" y="53"/>
                      <a:pt x="180" y="53"/>
                    </a:cubicBezTo>
                    <a:cubicBezTo>
                      <a:pt x="178" y="53"/>
                      <a:pt x="177" y="54"/>
                      <a:pt x="177" y="54"/>
                    </a:cubicBezTo>
                    <a:cubicBezTo>
                      <a:pt x="176" y="56"/>
                      <a:pt x="176" y="57"/>
                      <a:pt x="176" y="59"/>
                    </a:cubicBezTo>
                    <a:cubicBezTo>
                      <a:pt x="175" y="59"/>
                      <a:pt x="174" y="60"/>
                      <a:pt x="174" y="61"/>
                    </a:cubicBezTo>
                    <a:cubicBezTo>
                      <a:pt x="172" y="67"/>
                      <a:pt x="175" y="75"/>
                      <a:pt x="175" y="75"/>
                    </a:cubicBezTo>
                    <a:cubicBezTo>
                      <a:pt x="176" y="76"/>
                      <a:pt x="177" y="78"/>
                      <a:pt x="178" y="81"/>
                    </a:cubicBezTo>
                    <a:cubicBezTo>
                      <a:pt x="177" y="81"/>
                      <a:pt x="175" y="81"/>
                      <a:pt x="173" y="81"/>
                    </a:cubicBezTo>
                    <a:cubicBezTo>
                      <a:pt x="172" y="82"/>
                      <a:pt x="170" y="83"/>
                      <a:pt x="169" y="83"/>
                    </a:cubicBezTo>
                    <a:cubicBezTo>
                      <a:pt x="168" y="84"/>
                      <a:pt x="167" y="85"/>
                      <a:pt x="166" y="85"/>
                    </a:cubicBezTo>
                    <a:cubicBezTo>
                      <a:pt x="165" y="85"/>
                      <a:pt x="163" y="86"/>
                      <a:pt x="162" y="86"/>
                    </a:cubicBezTo>
                    <a:cubicBezTo>
                      <a:pt x="160" y="86"/>
                      <a:pt x="160" y="85"/>
                      <a:pt x="160" y="85"/>
                    </a:cubicBezTo>
                    <a:cubicBezTo>
                      <a:pt x="159" y="85"/>
                      <a:pt x="159" y="85"/>
                      <a:pt x="159" y="85"/>
                    </a:cubicBezTo>
                    <a:cubicBezTo>
                      <a:pt x="157" y="83"/>
                      <a:pt x="155" y="81"/>
                      <a:pt x="152" y="81"/>
                    </a:cubicBezTo>
                    <a:cubicBezTo>
                      <a:pt x="151" y="81"/>
                      <a:pt x="149" y="82"/>
                      <a:pt x="148" y="85"/>
                    </a:cubicBezTo>
                    <a:cubicBezTo>
                      <a:pt x="148" y="88"/>
                      <a:pt x="150" y="90"/>
                      <a:pt x="152" y="91"/>
                    </a:cubicBezTo>
                    <a:cubicBezTo>
                      <a:pt x="152" y="91"/>
                      <a:pt x="152" y="91"/>
                      <a:pt x="152" y="92"/>
                    </a:cubicBezTo>
                    <a:cubicBezTo>
                      <a:pt x="152" y="93"/>
                      <a:pt x="153" y="95"/>
                      <a:pt x="153" y="96"/>
                    </a:cubicBezTo>
                    <a:cubicBezTo>
                      <a:pt x="153" y="96"/>
                      <a:pt x="153" y="97"/>
                      <a:pt x="153" y="97"/>
                    </a:cubicBezTo>
                    <a:cubicBezTo>
                      <a:pt x="154" y="98"/>
                      <a:pt x="154" y="99"/>
                      <a:pt x="155" y="100"/>
                    </a:cubicBezTo>
                    <a:cubicBezTo>
                      <a:pt x="156" y="101"/>
                      <a:pt x="157" y="102"/>
                      <a:pt x="158" y="102"/>
                    </a:cubicBezTo>
                    <a:cubicBezTo>
                      <a:pt x="158" y="102"/>
                      <a:pt x="159" y="103"/>
                      <a:pt x="159" y="103"/>
                    </a:cubicBezTo>
                    <a:cubicBezTo>
                      <a:pt x="160" y="104"/>
                      <a:pt x="160" y="105"/>
                      <a:pt x="161" y="106"/>
                    </a:cubicBezTo>
                    <a:cubicBezTo>
                      <a:pt x="162" y="106"/>
                      <a:pt x="162" y="106"/>
                      <a:pt x="162" y="106"/>
                    </a:cubicBezTo>
                    <a:cubicBezTo>
                      <a:pt x="163" y="107"/>
                      <a:pt x="165" y="109"/>
                      <a:pt x="165" y="109"/>
                    </a:cubicBezTo>
                    <a:cubicBezTo>
                      <a:pt x="165" y="109"/>
                      <a:pt x="165" y="110"/>
                      <a:pt x="164" y="110"/>
                    </a:cubicBezTo>
                    <a:cubicBezTo>
                      <a:pt x="161" y="112"/>
                      <a:pt x="160" y="114"/>
                      <a:pt x="160" y="116"/>
                    </a:cubicBezTo>
                    <a:cubicBezTo>
                      <a:pt x="159" y="117"/>
                      <a:pt x="159" y="118"/>
                      <a:pt x="158" y="118"/>
                    </a:cubicBezTo>
                    <a:cubicBezTo>
                      <a:pt x="157" y="120"/>
                      <a:pt x="157" y="120"/>
                      <a:pt x="157" y="120"/>
                    </a:cubicBezTo>
                    <a:cubicBezTo>
                      <a:pt x="156" y="120"/>
                      <a:pt x="155" y="118"/>
                      <a:pt x="155" y="117"/>
                    </a:cubicBezTo>
                    <a:cubicBezTo>
                      <a:pt x="153" y="115"/>
                      <a:pt x="151" y="113"/>
                      <a:pt x="148" y="113"/>
                    </a:cubicBezTo>
                    <a:cubicBezTo>
                      <a:pt x="147" y="113"/>
                      <a:pt x="146" y="114"/>
                      <a:pt x="145" y="114"/>
                    </a:cubicBezTo>
                    <a:cubicBezTo>
                      <a:pt x="143" y="115"/>
                      <a:pt x="143" y="117"/>
                      <a:pt x="142" y="118"/>
                    </a:cubicBezTo>
                    <a:cubicBezTo>
                      <a:pt x="142" y="122"/>
                      <a:pt x="146" y="128"/>
                      <a:pt x="151" y="132"/>
                    </a:cubicBezTo>
                    <a:cubicBezTo>
                      <a:pt x="151" y="133"/>
                      <a:pt x="151" y="133"/>
                      <a:pt x="151" y="133"/>
                    </a:cubicBezTo>
                    <a:cubicBezTo>
                      <a:pt x="152" y="134"/>
                      <a:pt x="152" y="134"/>
                      <a:pt x="153" y="135"/>
                    </a:cubicBezTo>
                    <a:cubicBezTo>
                      <a:pt x="154" y="137"/>
                      <a:pt x="156" y="139"/>
                      <a:pt x="158" y="140"/>
                    </a:cubicBezTo>
                    <a:cubicBezTo>
                      <a:pt x="160" y="141"/>
                      <a:pt x="161" y="142"/>
                      <a:pt x="163" y="143"/>
                    </a:cubicBezTo>
                    <a:cubicBezTo>
                      <a:pt x="164" y="143"/>
                      <a:pt x="165" y="144"/>
                      <a:pt x="166" y="144"/>
                    </a:cubicBezTo>
                    <a:cubicBezTo>
                      <a:pt x="169" y="146"/>
                      <a:pt x="170" y="148"/>
                      <a:pt x="171" y="151"/>
                    </a:cubicBezTo>
                    <a:cubicBezTo>
                      <a:pt x="171" y="151"/>
                      <a:pt x="170" y="151"/>
                      <a:pt x="170" y="151"/>
                    </a:cubicBezTo>
                    <a:cubicBezTo>
                      <a:pt x="170" y="151"/>
                      <a:pt x="170" y="151"/>
                      <a:pt x="170" y="150"/>
                    </a:cubicBezTo>
                    <a:cubicBezTo>
                      <a:pt x="169" y="150"/>
                      <a:pt x="169" y="149"/>
                      <a:pt x="168" y="149"/>
                    </a:cubicBezTo>
                    <a:cubicBezTo>
                      <a:pt x="166" y="147"/>
                      <a:pt x="164" y="147"/>
                      <a:pt x="163" y="147"/>
                    </a:cubicBezTo>
                    <a:cubicBezTo>
                      <a:pt x="163" y="147"/>
                      <a:pt x="162" y="147"/>
                      <a:pt x="162" y="147"/>
                    </a:cubicBezTo>
                    <a:cubicBezTo>
                      <a:pt x="161" y="147"/>
                      <a:pt x="161" y="147"/>
                      <a:pt x="160" y="147"/>
                    </a:cubicBezTo>
                    <a:cubicBezTo>
                      <a:pt x="160" y="147"/>
                      <a:pt x="159" y="147"/>
                      <a:pt x="159" y="146"/>
                    </a:cubicBezTo>
                    <a:cubicBezTo>
                      <a:pt x="157" y="146"/>
                      <a:pt x="156" y="145"/>
                      <a:pt x="154" y="145"/>
                    </a:cubicBezTo>
                    <a:cubicBezTo>
                      <a:pt x="154" y="145"/>
                      <a:pt x="153" y="145"/>
                      <a:pt x="153" y="145"/>
                    </a:cubicBezTo>
                    <a:cubicBezTo>
                      <a:pt x="150" y="146"/>
                      <a:pt x="150" y="149"/>
                      <a:pt x="150" y="150"/>
                    </a:cubicBezTo>
                    <a:cubicBezTo>
                      <a:pt x="148" y="150"/>
                      <a:pt x="148" y="150"/>
                      <a:pt x="148" y="150"/>
                    </a:cubicBezTo>
                    <a:cubicBezTo>
                      <a:pt x="147" y="151"/>
                      <a:pt x="147" y="151"/>
                      <a:pt x="147" y="151"/>
                    </a:cubicBezTo>
                    <a:cubicBezTo>
                      <a:pt x="147" y="152"/>
                      <a:pt x="147" y="152"/>
                      <a:pt x="146" y="152"/>
                    </a:cubicBezTo>
                    <a:cubicBezTo>
                      <a:pt x="145" y="153"/>
                      <a:pt x="143" y="153"/>
                      <a:pt x="142" y="155"/>
                    </a:cubicBezTo>
                    <a:cubicBezTo>
                      <a:pt x="142" y="157"/>
                      <a:pt x="142" y="158"/>
                      <a:pt x="142" y="159"/>
                    </a:cubicBezTo>
                    <a:cubicBezTo>
                      <a:pt x="142" y="160"/>
                      <a:pt x="142" y="160"/>
                      <a:pt x="142" y="160"/>
                    </a:cubicBezTo>
                    <a:cubicBezTo>
                      <a:pt x="142" y="160"/>
                      <a:pt x="141" y="159"/>
                      <a:pt x="141" y="159"/>
                    </a:cubicBezTo>
                    <a:cubicBezTo>
                      <a:pt x="140" y="158"/>
                      <a:pt x="139" y="158"/>
                      <a:pt x="138" y="157"/>
                    </a:cubicBezTo>
                    <a:cubicBezTo>
                      <a:pt x="137" y="154"/>
                      <a:pt x="136" y="148"/>
                      <a:pt x="130" y="148"/>
                    </a:cubicBezTo>
                    <a:cubicBezTo>
                      <a:pt x="130" y="148"/>
                      <a:pt x="130" y="148"/>
                      <a:pt x="129" y="148"/>
                    </a:cubicBezTo>
                    <a:cubicBezTo>
                      <a:pt x="127" y="149"/>
                      <a:pt x="125" y="150"/>
                      <a:pt x="124" y="152"/>
                    </a:cubicBezTo>
                    <a:cubicBezTo>
                      <a:pt x="123" y="153"/>
                      <a:pt x="122" y="154"/>
                      <a:pt x="122" y="156"/>
                    </a:cubicBezTo>
                    <a:cubicBezTo>
                      <a:pt x="122" y="156"/>
                      <a:pt x="122" y="156"/>
                      <a:pt x="121" y="156"/>
                    </a:cubicBezTo>
                    <a:cubicBezTo>
                      <a:pt x="121" y="155"/>
                      <a:pt x="120" y="155"/>
                      <a:pt x="119" y="155"/>
                    </a:cubicBezTo>
                    <a:cubicBezTo>
                      <a:pt x="114" y="155"/>
                      <a:pt x="108" y="160"/>
                      <a:pt x="108" y="160"/>
                    </a:cubicBezTo>
                    <a:cubicBezTo>
                      <a:pt x="104" y="164"/>
                      <a:pt x="104" y="169"/>
                      <a:pt x="104" y="173"/>
                    </a:cubicBezTo>
                    <a:cubicBezTo>
                      <a:pt x="104" y="173"/>
                      <a:pt x="104" y="173"/>
                      <a:pt x="104" y="173"/>
                    </a:cubicBezTo>
                    <a:cubicBezTo>
                      <a:pt x="104" y="178"/>
                      <a:pt x="105" y="184"/>
                      <a:pt x="109" y="188"/>
                    </a:cubicBezTo>
                    <a:cubicBezTo>
                      <a:pt x="110" y="189"/>
                      <a:pt x="112" y="190"/>
                      <a:pt x="114" y="191"/>
                    </a:cubicBezTo>
                    <a:cubicBezTo>
                      <a:pt x="115" y="191"/>
                      <a:pt x="117" y="191"/>
                      <a:pt x="117" y="192"/>
                    </a:cubicBezTo>
                    <a:cubicBezTo>
                      <a:pt x="117" y="192"/>
                      <a:pt x="117" y="192"/>
                      <a:pt x="117" y="192"/>
                    </a:cubicBezTo>
                    <a:cubicBezTo>
                      <a:pt x="117" y="192"/>
                      <a:pt x="116" y="192"/>
                      <a:pt x="115" y="192"/>
                    </a:cubicBezTo>
                    <a:cubicBezTo>
                      <a:pt x="113" y="192"/>
                      <a:pt x="113" y="192"/>
                      <a:pt x="113" y="192"/>
                    </a:cubicBezTo>
                    <a:cubicBezTo>
                      <a:pt x="112" y="192"/>
                      <a:pt x="111" y="192"/>
                      <a:pt x="110" y="193"/>
                    </a:cubicBezTo>
                    <a:cubicBezTo>
                      <a:pt x="106" y="194"/>
                      <a:pt x="104" y="201"/>
                      <a:pt x="104" y="202"/>
                    </a:cubicBezTo>
                    <a:cubicBezTo>
                      <a:pt x="103" y="206"/>
                      <a:pt x="106" y="211"/>
                      <a:pt x="110" y="212"/>
                    </a:cubicBezTo>
                    <a:cubicBezTo>
                      <a:pt x="111" y="213"/>
                      <a:pt x="112" y="213"/>
                      <a:pt x="112" y="213"/>
                    </a:cubicBezTo>
                    <a:cubicBezTo>
                      <a:pt x="112" y="213"/>
                      <a:pt x="112" y="213"/>
                      <a:pt x="112" y="213"/>
                    </a:cubicBezTo>
                    <a:cubicBezTo>
                      <a:pt x="112" y="214"/>
                      <a:pt x="112" y="216"/>
                      <a:pt x="113" y="218"/>
                    </a:cubicBezTo>
                    <a:cubicBezTo>
                      <a:pt x="114" y="219"/>
                      <a:pt x="115" y="219"/>
                      <a:pt x="116" y="219"/>
                    </a:cubicBezTo>
                    <a:cubicBezTo>
                      <a:pt x="116" y="220"/>
                      <a:pt x="117" y="220"/>
                      <a:pt x="117" y="220"/>
                    </a:cubicBezTo>
                    <a:cubicBezTo>
                      <a:pt x="117" y="220"/>
                      <a:pt x="117" y="220"/>
                      <a:pt x="117" y="220"/>
                    </a:cubicBezTo>
                    <a:cubicBezTo>
                      <a:pt x="117" y="220"/>
                      <a:pt x="116" y="220"/>
                      <a:pt x="116" y="220"/>
                    </a:cubicBezTo>
                    <a:cubicBezTo>
                      <a:pt x="116" y="220"/>
                      <a:pt x="116" y="220"/>
                      <a:pt x="115" y="220"/>
                    </a:cubicBezTo>
                    <a:cubicBezTo>
                      <a:pt x="115" y="219"/>
                      <a:pt x="115" y="219"/>
                      <a:pt x="114" y="219"/>
                    </a:cubicBezTo>
                    <a:cubicBezTo>
                      <a:pt x="114" y="219"/>
                      <a:pt x="113" y="219"/>
                      <a:pt x="113" y="219"/>
                    </a:cubicBezTo>
                    <a:cubicBezTo>
                      <a:pt x="112" y="218"/>
                      <a:pt x="111" y="218"/>
                      <a:pt x="110" y="218"/>
                    </a:cubicBezTo>
                    <a:cubicBezTo>
                      <a:pt x="110" y="217"/>
                      <a:pt x="110" y="217"/>
                      <a:pt x="110" y="217"/>
                    </a:cubicBezTo>
                    <a:cubicBezTo>
                      <a:pt x="109" y="216"/>
                      <a:pt x="107" y="215"/>
                      <a:pt x="105" y="215"/>
                    </a:cubicBezTo>
                    <a:cubicBezTo>
                      <a:pt x="104" y="215"/>
                      <a:pt x="104" y="215"/>
                      <a:pt x="104" y="215"/>
                    </a:cubicBezTo>
                    <a:cubicBezTo>
                      <a:pt x="101" y="215"/>
                      <a:pt x="101" y="215"/>
                      <a:pt x="101" y="215"/>
                    </a:cubicBezTo>
                    <a:cubicBezTo>
                      <a:pt x="101" y="217"/>
                      <a:pt x="101" y="217"/>
                      <a:pt x="101" y="217"/>
                    </a:cubicBezTo>
                    <a:cubicBezTo>
                      <a:pt x="101" y="217"/>
                      <a:pt x="101" y="218"/>
                      <a:pt x="101" y="218"/>
                    </a:cubicBezTo>
                    <a:cubicBezTo>
                      <a:pt x="100" y="218"/>
                      <a:pt x="100" y="219"/>
                      <a:pt x="99" y="220"/>
                    </a:cubicBezTo>
                    <a:cubicBezTo>
                      <a:pt x="99" y="222"/>
                      <a:pt x="99" y="223"/>
                      <a:pt x="99" y="224"/>
                    </a:cubicBezTo>
                    <a:cubicBezTo>
                      <a:pt x="99" y="224"/>
                      <a:pt x="99" y="225"/>
                      <a:pt x="99" y="225"/>
                    </a:cubicBezTo>
                    <a:cubicBezTo>
                      <a:pt x="99" y="226"/>
                      <a:pt x="99" y="227"/>
                      <a:pt x="99" y="228"/>
                    </a:cubicBezTo>
                    <a:cubicBezTo>
                      <a:pt x="98" y="230"/>
                      <a:pt x="98" y="232"/>
                      <a:pt x="98" y="234"/>
                    </a:cubicBezTo>
                    <a:cubicBezTo>
                      <a:pt x="98" y="234"/>
                      <a:pt x="98" y="234"/>
                      <a:pt x="98" y="234"/>
                    </a:cubicBezTo>
                    <a:cubicBezTo>
                      <a:pt x="98" y="235"/>
                      <a:pt x="97" y="235"/>
                      <a:pt x="97" y="236"/>
                    </a:cubicBezTo>
                    <a:cubicBezTo>
                      <a:pt x="97" y="237"/>
                      <a:pt x="97" y="238"/>
                      <a:pt x="98" y="239"/>
                    </a:cubicBezTo>
                    <a:cubicBezTo>
                      <a:pt x="98" y="239"/>
                      <a:pt x="98" y="239"/>
                      <a:pt x="98" y="239"/>
                    </a:cubicBezTo>
                    <a:cubicBezTo>
                      <a:pt x="98" y="241"/>
                      <a:pt x="99" y="242"/>
                      <a:pt x="100" y="243"/>
                    </a:cubicBezTo>
                    <a:cubicBezTo>
                      <a:pt x="101" y="244"/>
                      <a:pt x="101" y="245"/>
                      <a:pt x="102" y="245"/>
                    </a:cubicBezTo>
                    <a:cubicBezTo>
                      <a:pt x="102" y="245"/>
                      <a:pt x="102" y="245"/>
                      <a:pt x="102" y="245"/>
                    </a:cubicBezTo>
                    <a:cubicBezTo>
                      <a:pt x="102" y="245"/>
                      <a:pt x="102" y="245"/>
                      <a:pt x="102" y="245"/>
                    </a:cubicBezTo>
                    <a:cubicBezTo>
                      <a:pt x="103" y="246"/>
                      <a:pt x="102" y="246"/>
                      <a:pt x="102" y="248"/>
                    </a:cubicBezTo>
                    <a:cubicBezTo>
                      <a:pt x="102" y="248"/>
                      <a:pt x="102" y="248"/>
                      <a:pt x="102" y="248"/>
                    </a:cubicBezTo>
                    <a:cubicBezTo>
                      <a:pt x="102" y="249"/>
                      <a:pt x="102" y="249"/>
                      <a:pt x="102" y="251"/>
                    </a:cubicBezTo>
                    <a:cubicBezTo>
                      <a:pt x="102" y="251"/>
                      <a:pt x="102" y="252"/>
                      <a:pt x="103" y="253"/>
                    </a:cubicBezTo>
                    <a:cubicBezTo>
                      <a:pt x="103" y="253"/>
                      <a:pt x="102" y="253"/>
                      <a:pt x="102" y="253"/>
                    </a:cubicBezTo>
                    <a:cubicBezTo>
                      <a:pt x="102" y="254"/>
                      <a:pt x="101" y="256"/>
                      <a:pt x="102" y="257"/>
                    </a:cubicBezTo>
                    <a:cubicBezTo>
                      <a:pt x="103" y="258"/>
                      <a:pt x="103" y="258"/>
                      <a:pt x="104" y="259"/>
                    </a:cubicBezTo>
                    <a:cubicBezTo>
                      <a:pt x="104" y="262"/>
                      <a:pt x="105" y="264"/>
                      <a:pt x="107" y="265"/>
                    </a:cubicBezTo>
                    <a:cubicBezTo>
                      <a:pt x="107" y="266"/>
                      <a:pt x="109" y="267"/>
                      <a:pt x="110" y="267"/>
                    </a:cubicBezTo>
                    <a:cubicBezTo>
                      <a:pt x="112" y="267"/>
                      <a:pt x="114" y="265"/>
                      <a:pt x="115" y="264"/>
                    </a:cubicBezTo>
                    <a:cubicBezTo>
                      <a:pt x="115" y="264"/>
                      <a:pt x="116" y="264"/>
                      <a:pt x="116" y="263"/>
                    </a:cubicBezTo>
                    <a:cubicBezTo>
                      <a:pt x="116" y="264"/>
                      <a:pt x="115" y="264"/>
                      <a:pt x="115" y="264"/>
                    </a:cubicBezTo>
                    <a:cubicBezTo>
                      <a:pt x="114" y="266"/>
                      <a:pt x="113" y="269"/>
                      <a:pt x="113" y="272"/>
                    </a:cubicBezTo>
                    <a:cubicBezTo>
                      <a:pt x="113" y="273"/>
                      <a:pt x="113" y="273"/>
                      <a:pt x="113" y="273"/>
                    </a:cubicBezTo>
                    <a:cubicBezTo>
                      <a:pt x="111" y="273"/>
                      <a:pt x="108" y="274"/>
                      <a:pt x="106" y="275"/>
                    </a:cubicBezTo>
                    <a:cubicBezTo>
                      <a:pt x="105" y="276"/>
                      <a:pt x="104" y="276"/>
                      <a:pt x="103" y="276"/>
                    </a:cubicBezTo>
                    <a:cubicBezTo>
                      <a:pt x="102" y="277"/>
                      <a:pt x="101" y="277"/>
                      <a:pt x="99" y="277"/>
                    </a:cubicBezTo>
                    <a:cubicBezTo>
                      <a:pt x="98" y="277"/>
                      <a:pt x="96" y="277"/>
                      <a:pt x="95" y="276"/>
                    </a:cubicBezTo>
                    <a:cubicBezTo>
                      <a:pt x="96" y="274"/>
                      <a:pt x="97" y="272"/>
                      <a:pt x="96" y="270"/>
                    </a:cubicBezTo>
                    <a:cubicBezTo>
                      <a:pt x="96" y="267"/>
                      <a:pt x="94" y="267"/>
                      <a:pt x="93" y="266"/>
                    </a:cubicBezTo>
                    <a:cubicBezTo>
                      <a:pt x="93" y="266"/>
                      <a:pt x="93" y="266"/>
                      <a:pt x="93" y="266"/>
                    </a:cubicBezTo>
                    <a:cubicBezTo>
                      <a:pt x="92" y="265"/>
                      <a:pt x="92" y="265"/>
                      <a:pt x="92" y="265"/>
                    </a:cubicBezTo>
                    <a:cubicBezTo>
                      <a:pt x="91" y="265"/>
                      <a:pt x="91" y="265"/>
                      <a:pt x="91" y="265"/>
                    </a:cubicBezTo>
                    <a:cubicBezTo>
                      <a:pt x="90" y="264"/>
                      <a:pt x="89" y="264"/>
                      <a:pt x="88" y="264"/>
                    </a:cubicBezTo>
                    <a:cubicBezTo>
                      <a:pt x="88" y="264"/>
                      <a:pt x="87" y="264"/>
                      <a:pt x="87" y="264"/>
                    </a:cubicBezTo>
                    <a:cubicBezTo>
                      <a:pt x="89" y="259"/>
                      <a:pt x="88" y="252"/>
                      <a:pt x="87" y="251"/>
                    </a:cubicBezTo>
                    <a:cubicBezTo>
                      <a:pt x="86" y="249"/>
                      <a:pt x="86" y="249"/>
                      <a:pt x="86" y="249"/>
                    </a:cubicBezTo>
                    <a:cubicBezTo>
                      <a:pt x="85" y="249"/>
                      <a:pt x="85" y="249"/>
                      <a:pt x="85" y="249"/>
                    </a:cubicBezTo>
                    <a:cubicBezTo>
                      <a:pt x="85" y="248"/>
                      <a:pt x="85" y="245"/>
                      <a:pt x="85" y="245"/>
                    </a:cubicBezTo>
                    <a:cubicBezTo>
                      <a:pt x="85" y="244"/>
                      <a:pt x="86" y="243"/>
                      <a:pt x="86" y="242"/>
                    </a:cubicBezTo>
                    <a:cubicBezTo>
                      <a:pt x="87" y="240"/>
                      <a:pt x="88" y="238"/>
                      <a:pt x="88" y="236"/>
                    </a:cubicBezTo>
                    <a:cubicBezTo>
                      <a:pt x="88" y="235"/>
                      <a:pt x="88" y="235"/>
                      <a:pt x="88" y="235"/>
                    </a:cubicBezTo>
                    <a:cubicBezTo>
                      <a:pt x="86" y="233"/>
                      <a:pt x="86" y="233"/>
                      <a:pt x="86" y="233"/>
                    </a:cubicBezTo>
                    <a:cubicBezTo>
                      <a:pt x="85" y="233"/>
                      <a:pt x="85" y="233"/>
                      <a:pt x="85" y="233"/>
                    </a:cubicBezTo>
                    <a:cubicBezTo>
                      <a:pt x="85" y="232"/>
                      <a:pt x="84" y="232"/>
                      <a:pt x="84" y="232"/>
                    </a:cubicBezTo>
                    <a:cubicBezTo>
                      <a:pt x="80" y="232"/>
                      <a:pt x="79" y="236"/>
                      <a:pt x="79" y="237"/>
                    </a:cubicBezTo>
                    <a:cubicBezTo>
                      <a:pt x="79" y="238"/>
                      <a:pt x="79" y="238"/>
                      <a:pt x="79" y="238"/>
                    </a:cubicBezTo>
                    <a:cubicBezTo>
                      <a:pt x="79" y="239"/>
                      <a:pt x="78" y="239"/>
                      <a:pt x="78" y="239"/>
                    </a:cubicBezTo>
                    <a:cubicBezTo>
                      <a:pt x="78" y="240"/>
                      <a:pt x="77" y="240"/>
                      <a:pt x="77" y="241"/>
                    </a:cubicBezTo>
                    <a:cubicBezTo>
                      <a:pt x="76" y="242"/>
                      <a:pt x="75" y="245"/>
                      <a:pt x="75" y="247"/>
                    </a:cubicBezTo>
                    <a:cubicBezTo>
                      <a:pt x="75" y="248"/>
                      <a:pt x="75" y="249"/>
                      <a:pt x="75" y="249"/>
                    </a:cubicBezTo>
                    <a:cubicBezTo>
                      <a:pt x="75" y="249"/>
                      <a:pt x="75" y="249"/>
                      <a:pt x="75" y="249"/>
                    </a:cubicBezTo>
                    <a:cubicBezTo>
                      <a:pt x="75" y="248"/>
                      <a:pt x="74" y="248"/>
                      <a:pt x="72" y="248"/>
                    </a:cubicBezTo>
                    <a:cubicBezTo>
                      <a:pt x="72" y="248"/>
                      <a:pt x="72" y="248"/>
                      <a:pt x="72" y="248"/>
                    </a:cubicBezTo>
                    <a:cubicBezTo>
                      <a:pt x="72" y="247"/>
                      <a:pt x="72" y="246"/>
                      <a:pt x="73" y="245"/>
                    </a:cubicBezTo>
                    <a:cubicBezTo>
                      <a:pt x="73" y="245"/>
                      <a:pt x="73" y="244"/>
                      <a:pt x="73" y="244"/>
                    </a:cubicBezTo>
                    <a:cubicBezTo>
                      <a:pt x="74" y="241"/>
                      <a:pt x="76" y="239"/>
                      <a:pt x="75" y="236"/>
                    </a:cubicBezTo>
                    <a:cubicBezTo>
                      <a:pt x="75" y="234"/>
                      <a:pt x="75" y="232"/>
                      <a:pt x="74" y="231"/>
                    </a:cubicBezTo>
                    <a:cubicBezTo>
                      <a:pt x="74" y="229"/>
                      <a:pt x="73" y="228"/>
                      <a:pt x="73" y="227"/>
                    </a:cubicBezTo>
                    <a:cubicBezTo>
                      <a:pt x="73" y="225"/>
                      <a:pt x="73" y="223"/>
                      <a:pt x="73" y="221"/>
                    </a:cubicBezTo>
                    <a:cubicBezTo>
                      <a:pt x="74" y="216"/>
                      <a:pt x="74" y="211"/>
                      <a:pt x="69" y="206"/>
                    </a:cubicBezTo>
                    <a:cubicBezTo>
                      <a:pt x="69" y="205"/>
                      <a:pt x="69" y="205"/>
                      <a:pt x="69" y="205"/>
                    </a:cubicBezTo>
                    <a:cubicBezTo>
                      <a:pt x="66" y="203"/>
                      <a:pt x="64" y="200"/>
                      <a:pt x="62" y="198"/>
                    </a:cubicBezTo>
                    <a:cubicBezTo>
                      <a:pt x="62" y="197"/>
                      <a:pt x="62" y="197"/>
                      <a:pt x="62" y="197"/>
                    </a:cubicBezTo>
                    <a:cubicBezTo>
                      <a:pt x="60" y="195"/>
                      <a:pt x="58" y="192"/>
                      <a:pt x="53" y="192"/>
                    </a:cubicBezTo>
                    <a:cubicBezTo>
                      <a:pt x="50" y="192"/>
                      <a:pt x="47" y="193"/>
                      <a:pt x="45" y="196"/>
                    </a:cubicBezTo>
                    <a:cubicBezTo>
                      <a:pt x="42" y="199"/>
                      <a:pt x="41" y="205"/>
                      <a:pt x="42" y="209"/>
                    </a:cubicBezTo>
                    <a:cubicBezTo>
                      <a:pt x="43" y="213"/>
                      <a:pt x="44" y="217"/>
                      <a:pt x="44" y="221"/>
                    </a:cubicBezTo>
                    <a:cubicBezTo>
                      <a:pt x="44" y="222"/>
                      <a:pt x="44" y="223"/>
                      <a:pt x="44" y="224"/>
                    </a:cubicBezTo>
                    <a:cubicBezTo>
                      <a:pt x="44" y="224"/>
                      <a:pt x="43" y="224"/>
                      <a:pt x="43" y="225"/>
                    </a:cubicBezTo>
                    <a:cubicBezTo>
                      <a:pt x="41" y="225"/>
                      <a:pt x="41" y="226"/>
                      <a:pt x="40" y="227"/>
                    </a:cubicBezTo>
                    <a:cubicBezTo>
                      <a:pt x="40" y="227"/>
                      <a:pt x="40" y="226"/>
                      <a:pt x="39" y="226"/>
                    </a:cubicBezTo>
                    <a:cubicBezTo>
                      <a:pt x="38" y="223"/>
                      <a:pt x="35" y="221"/>
                      <a:pt x="31" y="219"/>
                    </a:cubicBezTo>
                    <a:cubicBezTo>
                      <a:pt x="30" y="219"/>
                      <a:pt x="30" y="219"/>
                      <a:pt x="30" y="219"/>
                    </a:cubicBezTo>
                    <a:cubicBezTo>
                      <a:pt x="30" y="219"/>
                      <a:pt x="30" y="219"/>
                      <a:pt x="30" y="219"/>
                    </a:cubicBezTo>
                    <a:cubicBezTo>
                      <a:pt x="30" y="219"/>
                      <a:pt x="30" y="218"/>
                      <a:pt x="30" y="218"/>
                    </a:cubicBezTo>
                    <a:cubicBezTo>
                      <a:pt x="30" y="216"/>
                      <a:pt x="30" y="214"/>
                      <a:pt x="28" y="211"/>
                    </a:cubicBezTo>
                    <a:cubicBezTo>
                      <a:pt x="27" y="211"/>
                      <a:pt x="27" y="211"/>
                      <a:pt x="27" y="211"/>
                    </a:cubicBezTo>
                    <a:cubicBezTo>
                      <a:pt x="24" y="208"/>
                      <a:pt x="22" y="207"/>
                      <a:pt x="21" y="207"/>
                    </a:cubicBezTo>
                    <a:cubicBezTo>
                      <a:pt x="20" y="207"/>
                      <a:pt x="20" y="207"/>
                      <a:pt x="20" y="207"/>
                    </a:cubicBezTo>
                    <a:cubicBezTo>
                      <a:pt x="20" y="208"/>
                      <a:pt x="20" y="208"/>
                      <a:pt x="20" y="208"/>
                    </a:cubicBezTo>
                    <a:cubicBezTo>
                      <a:pt x="17" y="208"/>
                      <a:pt x="17" y="212"/>
                      <a:pt x="16" y="215"/>
                    </a:cubicBezTo>
                    <a:cubicBezTo>
                      <a:pt x="16" y="216"/>
                      <a:pt x="16" y="216"/>
                      <a:pt x="16" y="217"/>
                    </a:cubicBezTo>
                    <a:cubicBezTo>
                      <a:pt x="15" y="220"/>
                      <a:pt x="16" y="222"/>
                      <a:pt x="18" y="224"/>
                    </a:cubicBezTo>
                    <a:cubicBezTo>
                      <a:pt x="18" y="224"/>
                      <a:pt x="18" y="224"/>
                      <a:pt x="19" y="225"/>
                    </a:cubicBezTo>
                    <a:cubicBezTo>
                      <a:pt x="19" y="226"/>
                      <a:pt x="20" y="227"/>
                      <a:pt x="20" y="228"/>
                    </a:cubicBezTo>
                    <a:cubicBezTo>
                      <a:pt x="20" y="228"/>
                      <a:pt x="19" y="229"/>
                      <a:pt x="19" y="229"/>
                    </a:cubicBezTo>
                    <a:cubicBezTo>
                      <a:pt x="18" y="231"/>
                      <a:pt x="18" y="233"/>
                      <a:pt x="18" y="234"/>
                    </a:cubicBezTo>
                    <a:cubicBezTo>
                      <a:pt x="18" y="233"/>
                      <a:pt x="17" y="232"/>
                      <a:pt x="17" y="231"/>
                    </a:cubicBezTo>
                    <a:cubicBezTo>
                      <a:pt x="17" y="230"/>
                      <a:pt x="17" y="230"/>
                      <a:pt x="16" y="229"/>
                    </a:cubicBezTo>
                    <a:cubicBezTo>
                      <a:pt x="15" y="227"/>
                      <a:pt x="13" y="225"/>
                      <a:pt x="10" y="225"/>
                    </a:cubicBezTo>
                    <a:cubicBezTo>
                      <a:pt x="9" y="225"/>
                      <a:pt x="9" y="226"/>
                      <a:pt x="8" y="226"/>
                    </a:cubicBezTo>
                    <a:cubicBezTo>
                      <a:pt x="3" y="228"/>
                      <a:pt x="5" y="234"/>
                      <a:pt x="6" y="236"/>
                    </a:cubicBezTo>
                    <a:cubicBezTo>
                      <a:pt x="6" y="236"/>
                      <a:pt x="6" y="236"/>
                      <a:pt x="6" y="237"/>
                    </a:cubicBezTo>
                    <a:cubicBezTo>
                      <a:pt x="6" y="237"/>
                      <a:pt x="6" y="237"/>
                      <a:pt x="6" y="237"/>
                    </a:cubicBezTo>
                    <a:cubicBezTo>
                      <a:pt x="6" y="237"/>
                      <a:pt x="6" y="237"/>
                      <a:pt x="6" y="237"/>
                    </a:cubicBezTo>
                    <a:cubicBezTo>
                      <a:pt x="4" y="238"/>
                      <a:pt x="1" y="238"/>
                      <a:pt x="1" y="241"/>
                    </a:cubicBezTo>
                    <a:cubicBezTo>
                      <a:pt x="0" y="244"/>
                      <a:pt x="3" y="246"/>
                      <a:pt x="4" y="247"/>
                    </a:cubicBezTo>
                    <a:cubicBezTo>
                      <a:pt x="4" y="247"/>
                      <a:pt x="5" y="247"/>
                      <a:pt x="5" y="247"/>
                    </a:cubicBezTo>
                    <a:cubicBezTo>
                      <a:pt x="6" y="248"/>
                      <a:pt x="6" y="249"/>
                      <a:pt x="6" y="250"/>
                    </a:cubicBezTo>
                    <a:cubicBezTo>
                      <a:pt x="6" y="251"/>
                      <a:pt x="6" y="251"/>
                      <a:pt x="6" y="251"/>
                    </a:cubicBezTo>
                    <a:cubicBezTo>
                      <a:pt x="7" y="256"/>
                      <a:pt x="11" y="259"/>
                      <a:pt x="15" y="261"/>
                    </a:cubicBezTo>
                    <a:cubicBezTo>
                      <a:pt x="17" y="263"/>
                      <a:pt x="21" y="265"/>
                      <a:pt x="24" y="265"/>
                    </a:cubicBezTo>
                    <a:cubicBezTo>
                      <a:pt x="26" y="265"/>
                      <a:pt x="27" y="264"/>
                      <a:pt x="28" y="263"/>
                    </a:cubicBezTo>
                    <a:cubicBezTo>
                      <a:pt x="30" y="260"/>
                      <a:pt x="29" y="257"/>
                      <a:pt x="29" y="255"/>
                    </a:cubicBezTo>
                    <a:cubicBezTo>
                      <a:pt x="28" y="253"/>
                      <a:pt x="28" y="252"/>
                      <a:pt x="29" y="252"/>
                    </a:cubicBezTo>
                    <a:cubicBezTo>
                      <a:pt x="29" y="252"/>
                      <a:pt x="29" y="252"/>
                      <a:pt x="29" y="252"/>
                    </a:cubicBezTo>
                    <a:cubicBezTo>
                      <a:pt x="30" y="252"/>
                      <a:pt x="31" y="252"/>
                      <a:pt x="32" y="253"/>
                    </a:cubicBezTo>
                    <a:cubicBezTo>
                      <a:pt x="32" y="253"/>
                      <a:pt x="33" y="254"/>
                      <a:pt x="33" y="255"/>
                    </a:cubicBezTo>
                    <a:cubicBezTo>
                      <a:pt x="33" y="256"/>
                      <a:pt x="34" y="257"/>
                      <a:pt x="34" y="258"/>
                    </a:cubicBezTo>
                    <a:cubicBezTo>
                      <a:pt x="35" y="260"/>
                      <a:pt x="36" y="261"/>
                      <a:pt x="37" y="261"/>
                    </a:cubicBezTo>
                    <a:cubicBezTo>
                      <a:pt x="33" y="263"/>
                      <a:pt x="31" y="268"/>
                      <a:pt x="32" y="273"/>
                    </a:cubicBezTo>
                    <a:cubicBezTo>
                      <a:pt x="33" y="275"/>
                      <a:pt x="35" y="279"/>
                      <a:pt x="37" y="281"/>
                    </a:cubicBezTo>
                    <a:cubicBezTo>
                      <a:pt x="39" y="282"/>
                      <a:pt x="40" y="283"/>
                      <a:pt x="42" y="283"/>
                    </a:cubicBezTo>
                    <a:cubicBezTo>
                      <a:pt x="43" y="283"/>
                      <a:pt x="44" y="284"/>
                      <a:pt x="44" y="284"/>
                    </a:cubicBezTo>
                    <a:cubicBezTo>
                      <a:pt x="44" y="284"/>
                      <a:pt x="44" y="285"/>
                      <a:pt x="44" y="286"/>
                    </a:cubicBezTo>
                    <a:cubicBezTo>
                      <a:pt x="44" y="288"/>
                      <a:pt x="43" y="290"/>
                      <a:pt x="44" y="292"/>
                    </a:cubicBezTo>
                    <a:cubicBezTo>
                      <a:pt x="45" y="293"/>
                      <a:pt x="45" y="293"/>
                      <a:pt x="45" y="293"/>
                    </a:cubicBezTo>
                    <a:cubicBezTo>
                      <a:pt x="46" y="294"/>
                      <a:pt x="46" y="294"/>
                      <a:pt x="46" y="294"/>
                    </a:cubicBezTo>
                    <a:cubicBezTo>
                      <a:pt x="48" y="294"/>
                      <a:pt x="50" y="294"/>
                      <a:pt x="51" y="294"/>
                    </a:cubicBezTo>
                    <a:cubicBezTo>
                      <a:pt x="51" y="294"/>
                      <a:pt x="53" y="294"/>
                      <a:pt x="53" y="294"/>
                    </a:cubicBezTo>
                    <a:cubicBezTo>
                      <a:pt x="53" y="294"/>
                      <a:pt x="53" y="295"/>
                      <a:pt x="53" y="295"/>
                    </a:cubicBezTo>
                    <a:cubicBezTo>
                      <a:pt x="54" y="297"/>
                      <a:pt x="55" y="299"/>
                      <a:pt x="58" y="299"/>
                    </a:cubicBezTo>
                    <a:cubicBezTo>
                      <a:pt x="58" y="299"/>
                      <a:pt x="59" y="299"/>
                      <a:pt x="60" y="299"/>
                    </a:cubicBezTo>
                    <a:cubicBezTo>
                      <a:pt x="60" y="299"/>
                      <a:pt x="60" y="299"/>
                      <a:pt x="60" y="299"/>
                    </a:cubicBezTo>
                    <a:cubicBezTo>
                      <a:pt x="61" y="300"/>
                      <a:pt x="61" y="300"/>
                      <a:pt x="61" y="300"/>
                    </a:cubicBezTo>
                    <a:cubicBezTo>
                      <a:pt x="63" y="301"/>
                      <a:pt x="63" y="301"/>
                      <a:pt x="63" y="301"/>
                    </a:cubicBezTo>
                    <a:cubicBezTo>
                      <a:pt x="63" y="301"/>
                      <a:pt x="63" y="301"/>
                      <a:pt x="63" y="301"/>
                    </a:cubicBezTo>
                    <a:cubicBezTo>
                      <a:pt x="63" y="301"/>
                      <a:pt x="63" y="301"/>
                      <a:pt x="63" y="301"/>
                    </a:cubicBezTo>
                    <a:cubicBezTo>
                      <a:pt x="65" y="301"/>
                      <a:pt x="67" y="299"/>
                      <a:pt x="68" y="297"/>
                    </a:cubicBezTo>
                    <a:cubicBezTo>
                      <a:pt x="69" y="297"/>
                      <a:pt x="69" y="296"/>
                      <a:pt x="70" y="296"/>
                    </a:cubicBezTo>
                    <a:cubicBezTo>
                      <a:pt x="70" y="296"/>
                      <a:pt x="70" y="299"/>
                      <a:pt x="70" y="299"/>
                    </a:cubicBezTo>
                    <a:cubicBezTo>
                      <a:pt x="72" y="299"/>
                      <a:pt x="72" y="299"/>
                      <a:pt x="72" y="299"/>
                    </a:cubicBezTo>
                    <a:cubicBezTo>
                      <a:pt x="72" y="300"/>
                      <a:pt x="72" y="300"/>
                      <a:pt x="72" y="300"/>
                    </a:cubicBezTo>
                    <a:cubicBezTo>
                      <a:pt x="71" y="302"/>
                      <a:pt x="71" y="303"/>
                      <a:pt x="72" y="304"/>
                    </a:cubicBezTo>
                    <a:cubicBezTo>
                      <a:pt x="73" y="306"/>
                      <a:pt x="74" y="307"/>
                      <a:pt x="77" y="307"/>
                    </a:cubicBezTo>
                    <a:cubicBezTo>
                      <a:pt x="78" y="307"/>
                      <a:pt x="79" y="306"/>
                      <a:pt x="80" y="305"/>
                    </a:cubicBezTo>
                    <a:cubicBezTo>
                      <a:pt x="81" y="305"/>
                      <a:pt x="81" y="305"/>
                      <a:pt x="81" y="304"/>
                    </a:cubicBezTo>
                    <a:cubicBezTo>
                      <a:pt x="82" y="303"/>
                      <a:pt x="83" y="302"/>
                      <a:pt x="84" y="301"/>
                    </a:cubicBezTo>
                    <a:cubicBezTo>
                      <a:pt x="84" y="300"/>
                      <a:pt x="85" y="299"/>
                      <a:pt x="85" y="298"/>
                    </a:cubicBezTo>
                    <a:cubicBezTo>
                      <a:pt x="85" y="299"/>
                      <a:pt x="86" y="299"/>
                      <a:pt x="87" y="300"/>
                    </a:cubicBezTo>
                    <a:cubicBezTo>
                      <a:pt x="87" y="300"/>
                      <a:pt x="88" y="300"/>
                      <a:pt x="88" y="300"/>
                    </a:cubicBezTo>
                    <a:cubicBezTo>
                      <a:pt x="89" y="300"/>
                      <a:pt x="89" y="300"/>
                      <a:pt x="89" y="301"/>
                    </a:cubicBezTo>
                    <a:cubicBezTo>
                      <a:pt x="88" y="301"/>
                      <a:pt x="88" y="301"/>
                      <a:pt x="88" y="301"/>
                    </a:cubicBezTo>
                    <a:cubicBezTo>
                      <a:pt x="87" y="302"/>
                      <a:pt x="86" y="302"/>
                      <a:pt x="86" y="303"/>
                    </a:cubicBezTo>
                    <a:cubicBezTo>
                      <a:pt x="84" y="305"/>
                      <a:pt x="82" y="308"/>
                      <a:pt x="82" y="312"/>
                    </a:cubicBezTo>
                    <a:cubicBezTo>
                      <a:pt x="81" y="315"/>
                      <a:pt x="78" y="320"/>
                      <a:pt x="81" y="324"/>
                    </a:cubicBezTo>
                    <a:cubicBezTo>
                      <a:pt x="82" y="326"/>
                      <a:pt x="84" y="326"/>
                      <a:pt x="86" y="326"/>
                    </a:cubicBezTo>
                    <a:cubicBezTo>
                      <a:pt x="88" y="326"/>
                      <a:pt x="91" y="325"/>
                      <a:pt x="94" y="322"/>
                    </a:cubicBezTo>
                    <a:cubicBezTo>
                      <a:pt x="100" y="317"/>
                      <a:pt x="106" y="311"/>
                      <a:pt x="110" y="303"/>
                    </a:cubicBezTo>
                    <a:cubicBezTo>
                      <a:pt x="111" y="300"/>
                      <a:pt x="113" y="298"/>
                      <a:pt x="116" y="296"/>
                    </a:cubicBezTo>
                    <a:cubicBezTo>
                      <a:pt x="116" y="295"/>
                      <a:pt x="116" y="295"/>
                      <a:pt x="116" y="295"/>
                    </a:cubicBezTo>
                    <a:cubicBezTo>
                      <a:pt x="118" y="294"/>
                      <a:pt x="120" y="292"/>
                      <a:pt x="122" y="290"/>
                    </a:cubicBezTo>
                    <a:cubicBezTo>
                      <a:pt x="122" y="291"/>
                      <a:pt x="122" y="292"/>
                      <a:pt x="121" y="292"/>
                    </a:cubicBezTo>
                    <a:cubicBezTo>
                      <a:pt x="118" y="294"/>
                      <a:pt x="116" y="296"/>
                      <a:pt x="116" y="300"/>
                    </a:cubicBezTo>
                    <a:cubicBezTo>
                      <a:pt x="116" y="302"/>
                      <a:pt x="116" y="302"/>
                      <a:pt x="116" y="302"/>
                    </a:cubicBezTo>
                    <a:cubicBezTo>
                      <a:pt x="118" y="303"/>
                      <a:pt x="118" y="303"/>
                      <a:pt x="118" y="303"/>
                    </a:cubicBezTo>
                    <a:cubicBezTo>
                      <a:pt x="118" y="303"/>
                      <a:pt x="118" y="303"/>
                      <a:pt x="119" y="304"/>
                    </a:cubicBezTo>
                    <a:cubicBezTo>
                      <a:pt x="118" y="304"/>
                      <a:pt x="118" y="304"/>
                      <a:pt x="118" y="304"/>
                    </a:cubicBezTo>
                    <a:cubicBezTo>
                      <a:pt x="114" y="304"/>
                      <a:pt x="113" y="306"/>
                      <a:pt x="112" y="308"/>
                    </a:cubicBezTo>
                    <a:cubicBezTo>
                      <a:pt x="111" y="308"/>
                      <a:pt x="111" y="309"/>
                      <a:pt x="111" y="309"/>
                    </a:cubicBezTo>
                    <a:cubicBezTo>
                      <a:pt x="110" y="309"/>
                      <a:pt x="110" y="310"/>
                      <a:pt x="109" y="310"/>
                    </a:cubicBezTo>
                    <a:cubicBezTo>
                      <a:pt x="108" y="311"/>
                      <a:pt x="106" y="313"/>
                      <a:pt x="105" y="315"/>
                    </a:cubicBezTo>
                    <a:cubicBezTo>
                      <a:pt x="105" y="316"/>
                      <a:pt x="105" y="321"/>
                      <a:pt x="106" y="323"/>
                    </a:cubicBezTo>
                    <a:cubicBezTo>
                      <a:pt x="106" y="323"/>
                      <a:pt x="105" y="323"/>
                      <a:pt x="105" y="323"/>
                    </a:cubicBezTo>
                    <a:cubicBezTo>
                      <a:pt x="102" y="324"/>
                      <a:pt x="101" y="327"/>
                      <a:pt x="101" y="328"/>
                    </a:cubicBezTo>
                    <a:cubicBezTo>
                      <a:pt x="101" y="329"/>
                      <a:pt x="101" y="329"/>
                      <a:pt x="101" y="329"/>
                    </a:cubicBezTo>
                    <a:cubicBezTo>
                      <a:pt x="101" y="330"/>
                      <a:pt x="100" y="330"/>
                      <a:pt x="100" y="331"/>
                    </a:cubicBezTo>
                    <a:cubicBezTo>
                      <a:pt x="99" y="332"/>
                      <a:pt x="99" y="333"/>
                      <a:pt x="98" y="335"/>
                    </a:cubicBezTo>
                    <a:cubicBezTo>
                      <a:pt x="98" y="336"/>
                      <a:pt x="98" y="337"/>
                      <a:pt x="97" y="338"/>
                    </a:cubicBezTo>
                    <a:cubicBezTo>
                      <a:pt x="97" y="338"/>
                      <a:pt x="97" y="339"/>
                      <a:pt x="96" y="339"/>
                    </a:cubicBezTo>
                    <a:cubicBezTo>
                      <a:pt x="94" y="342"/>
                      <a:pt x="94" y="350"/>
                      <a:pt x="95" y="353"/>
                    </a:cubicBezTo>
                    <a:cubicBezTo>
                      <a:pt x="96" y="356"/>
                      <a:pt x="99" y="357"/>
                      <a:pt x="100" y="357"/>
                    </a:cubicBezTo>
                    <a:cubicBezTo>
                      <a:pt x="102" y="357"/>
                      <a:pt x="104" y="355"/>
                      <a:pt x="105" y="355"/>
                    </a:cubicBezTo>
                    <a:cubicBezTo>
                      <a:pt x="105" y="354"/>
                      <a:pt x="106" y="354"/>
                      <a:pt x="106" y="354"/>
                    </a:cubicBezTo>
                    <a:cubicBezTo>
                      <a:pt x="106" y="355"/>
                      <a:pt x="107" y="357"/>
                      <a:pt x="108" y="358"/>
                    </a:cubicBezTo>
                    <a:cubicBezTo>
                      <a:pt x="108" y="358"/>
                      <a:pt x="108" y="358"/>
                      <a:pt x="109" y="358"/>
                    </a:cubicBezTo>
                    <a:cubicBezTo>
                      <a:pt x="107" y="359"/>
                      <a:pt x="104" y="359"/>
                      <a:pt x="102" y="360"/>
                    </a:cubicBezTo>
                    <a:cubicBezTo>
                      <a:pt x="102" y="360"/>
                      <a:pt x="102" y="360"/>
                      <a:pt x="101" y="360"/>
                    </a:cubicBezTo>
                    <a:cubicBezTo>
                      <a:pt x="99" y="361"/>
                      <a:pt x="95" y="362"/>
                      <a:pt x="94" y="366"/>
                    </a:cubicBezTo>
                    <a:cubicBezTo>
                      <a:pt x="94" y="368"/>
                      <a:pt x="95" y="369"/>
                      <a:pt x="95" y="369"/>
                    </a:cubicBezTo>
                    <a:cubicBezTo>
                      <a:pt x="96" y="370"/>
                      <a:pt x="97" y="371"/>
                      <a:pt x="98" y="371"/>
                    </a:cubicBezTo>
                    <a:cubicBezTo>
                      <a:pt x="98" y="371"/>
                      <a:pt x="98" y="371"/>
                      <a:pt x="98" y="371"/>
                    </a:cubicBezTo>
                    <a:cubicBezTo>
                      <a:pt x="96" y="372"/>
                      <a:pt x="96" y="373"/>
                      <a:pt x="96" y="374"/>
                    </a:cubicBezTo>
                    <a:cubicBezTo>
                      <a:pt x="95" y="373"/>
                      <a:pt x="95" y="373"/>
                      <a:pt x="95" y="373"/>
                    </a:cubicBezTo>
                    <a:cubicBezTo>
                      <a:pt x="94" y="372"/>
                      <a:pt x="93" y="372"/>
                      <a:pt x="92" y="372"/>
                    </a:cubicBezTo>
                    <a:cubicBezTo>
                      <a:pt x="90" y="372"/>
                      <a:pt x="90" y="373"/>
                      <a:pt x="89" y="373"/>
                    </a:cubicBezTo>
                    <a:cubicBezTo>
                      <a:pt x="88" y="373"/>
                      <a:pt x="88" y="373"/>
                      <a:pt x="88" y="373"/>
                    </a:cubicBezTo>
                    <a:cubicBezTo>
                      <a:pt x="87" y="374"/>
                      <a:pt x="87" y="374"/>
                      <a:pt x="86" y="374"/>
                    </a:cubicBezTo>
                    <a:cubicBezTo>
                      <a:pt x="86" y="374"/>
                      <a:pt x="85" y="373"/>
                      <a:pt x="84" y="373"/>
                    </a:cubicBezTo>
                    <a:cubicBezTo>
                      <a:pt x="82" y="373"/>
                      <a:pt x="81" y="373"/>
                      <a:pt x="80" y="373"/>
                    </a:cubicBezTo>
                    <a:cubicBezTo>
                      <a:pt x="79" y="373"/>
                      <a:pt x="79" y="373"/>
                      <a:pt x="79" y="373"/>
                    </a:cubicBezTo>
                    <a:cubicBezTo>
                      <a:pt x="76" y="373"/>
                      <a:pt x="74" y="373"/>
                      <a:pt x="72" y="374"/>
                    </a:cubicBezTo>
                    <a:cubicBezTo>
                      <a:pt x="70" y="374"/>
                      <a:pt x="69" y="374"/>
                      <a:pt x="67" y="374"/>
                    </a:cubicBezTo>
                    <a:cubicBezTo>
                      <a:pt x="66" y="375"/>
                      <a:pt x="62" y="375"/>
                      <a:pt x="61" y="378"/>
                    </a:cubicBezTo>
                    <a:cubicBezTo>
                      <a:pt x="60" y="379"/>
                      <a:pt x="60" y="380"/>
                      <a:pt x="60" y="380"/>
                    </a:cubicBezTo>
                    <a:cubicBezTo>
                      <a:pt x="60" y="380"/>
                      <a:pt x="60" y="381"/>
                      <a:pt x="60" y="381"/>
                    </a:cubicBezTo>
                    <a:cubicBezTo>
                      <a:pt x="60" y="381"/>
                      <a:pt x="59" y="381"/>
                      <a:pt x="59" y="381"/>
                    </a:cubicBezTo>
                    <a:cubicBezTo>
                      <a:pt x="58" y="382"/>
                      <a:pt x="58" y="382"/>
                      <a:pt x="57" y="382"/>
                    </a:cubicBezTo>
                    <a:cubicBezTo>
                      <a:pt x="56" y="384"/>
                      <a:pt x="54" y="386"/>
                      <a:pt x="56" y="389"/>
                    </a:cubicBezTo>
                    <a:cubicBezTo>
                      <a:pt x="57" y="393"/>
                      <a:pt x="60" y="394"/>
                      <a:pt x="64" y="394"/>
                    </a:cubicBezTo>
                    <a:cubicBezTo>
                      <a:pt x="66" y="394"/>
                      <a:pt x="68" y="394"/>
                      <a:pt x="69" y="394"/>
                    </a:cubicBezTo>
                    <a:cubicBezTo>
                      <a:pt x="70" y="394"/>
                      <a:pt x="70" y="394"/>
                      <a:pt x="71" y="394"/>
                    </a:cubicBezTo>
                    <a:cubicBezTo>
                      <a:pt x="73" y="393"/>
                      <a:pt x="76" y="393"/>
                      <a:pt x="78" y="393"/>
                    </a:cubicBezTo>
                    <a:cubicBezTo>
                      <a:pt x="79" y="393"/>
                      <a:pt x="81" y="393"/>
                      <a:pt x="82" y="393"/>
                    </a:cubicBezTo>
                    <a:cubicBezTo>
                      <a:pt x="84" y="393"/>
                      <a:pt x="86" y="394"/>
                      <a:pt x="88" y="394"/>
                    </a:cubicBezTo>
                    <a:cubicBezTo>
                      <a:pt x="88" y="394"/>
                      <a:pt x="88" y="394"/>
                      <a:pt x="89" y="394"/>
                    </a:cubicBezTo>
                    <a:cubicBezTo>
                      <a:pt x="87" y="395"/>
                      <a:pt x="86" y="395"/>
                      <a:pt x="85" y="395"/>
                    </a:cubicBezTo>
                    <a:cubicBezTo>
                      <a:pt x="85" y="396"/>
                      <a:pt x="85" y="396"/>
                      <a:pt x="85" y="396"/>
                    </a:cubicBezTo>
                    <a:cubicBezTo>
                      <a:pt x="83" y="396"/>
                      <a:pt x="79" y="398"/>
                      <a:pt x="78" y="402"/>
                    </a:cubicBezTo>
                    <a:cubicBezTo>
                      <a:pt x="78" y="401"/>
                      <a:pt x="77" y="401"/>
                      <a:pt x="76" y="400"/>
                    </a:cubicBezTo>
                    <a:cubicBezTo>
                      <a:pt x="76" y="400"/>
                      <a:pt x="75" y="399"/>
                      <a:pt x="74" y="399"/>
                    </a:cubicBezTo>
                    <a:cubicBezTo>
                      <a:pt x="72" y="397"/>
                      <a:pt x="69" y="395"/>
                      <a:pt x="65" y="395"/>
                    </a:cubicBezTo>
                    <a:cubicBezTo>
                      <a:pt x="65" y="395"/>
                      <a:pt x="64" y="395"/>
                      <a:pt x="63" y="396"/>
                    </a:cubicBezTo>
                    <a:cubicBezTo>
                      <a:pt x="60" y="397"/>
                      <a:pt x="59" y="399"/>
                      <a:pt x="58" y="400"/>
                    </a:cubicBezTo>
                    <a:cubicBezTo>
                      <a:pt x="58" y="401"/>
                      <a:pt x="57" y="402"/>
                      <a:pt x="57" y="402"/>
                    </a:cubicBezTo>
                    <a:cubicBezTo>
                      <a:pt x="56" y="402"/>
                      <a:pt x="56" y="403"/>
                      <a:pt x="55" y="403"/>
                    </a:cubicBezTo>
                    <a:cubicBezTo>
                      <a:pt x="53" y="403"/>
                      <a:pt x="51" y="403"/>
                      <a:pt x="50" y="404"/>
                    </a:cubicBezTo>
                    <a:cubicBezTo>
                      <a:pt x="48" y="406"/>
                      <a:pt x="47" y="409"/>
                      <a:pt x="47" y="411"/>
                    </a:cubicBezTo>
                    <a:cubicBezTo>
                      <a:pt x="47" y="412"/>
                      <a:pt x="47" y="413"/>
                      <a:pt x="46" y="413"/>
                    </a:cubicBezTo>
                    <a:cubicBezTo>
                      <a:pt x="46" y="413"/>
                      <a:pt x="46" y="413"/>
                      <a:pt x="46" y="413"/>
                    </a:cubicBezTo>
                    <a:cubicBezTo>
                      <a:pt x="45" y="414"/>
                      <a:pt x="43" y="416"/>
                      <a:pt x="45" y="419"/>
                    </a:cubicBezTo>
                    <a:cubicBezTo>
                      <a:pt x="45" y="421"/>
                      <a:pt x="47" y="422"/>
                      <a:pt x="51" y="423"/>
                    </a:cubicBezTo>
                    <a:cubicBezTo>
                      <a:pt x="51" y="423"/>
                      <a:pt x="51" y="423"/>
                      <a:pt x="52" y="423"/>
                    </a:cubicBezTo>
                    <a:cubicBezTo>
                      <a:pt x="53" y="424"/>
                      <a:pt x="54" y="424"/>
                      <a:pt x="55" y="424"/>
                    </a:cubicBezTo>
                    <a:cubicBezTo>
                      <a:pt x="55" y="425"/>
                      <a:pt x="56" y="425"/>
                      <a:pt x="56" y="425"/>
                    </a:cubicBezTo>
                    <a:cubicBezTo>
                      <a:pt x="56" y="425"/>
                      <a:pt x="56" y="425"/>
                      <a:pt x="56" y="425"/>
                    </a:cubicBezTo>
                    <a:cubicBezTo>
                      <a:pt x="56" y="425"/>
                      <a:pt x="56" y="425"/>
                      <a:pt x="56" y="425"/>
                    </a:cubicBezTo>
                    <a:cubicBezTo>
                      <a:pt x="55" y="425"/>
                      <a:pt x="55" y="425"/>
                      <a:pt x="54" y="425"/>
                    </a:cubicBezTo>
                    <a:cubicBezTo>
                      <a:pt x="54" y="425"/>
                      <a:pt x="53" y="425"/>
                      <a:pt x="52" y="425"/>
                    </a:cubicBezTo>
                    <a:cubicBezTo>
                      <a:pt x="52" y="425"/>
                      <a:pt x="52" y="425"/>
                      <a:pt x="51" y="425"/>
                    </a:cubicBezTo>
                    <a:cubicBezTo>
                      <a:pt x="48" y="425"/>
                      <a:pt x="47" y="426"/>
                      <a:pt x="46" y="428"/>
                    </a:cubicBezTo>
                    <a:cubicBezTo>
                      <a:pt x="46" y="430"/>
                      <a:pt x="48" y="432"/>
                      <a:pt x="52" y="433"/>
                    </a:cubicBezTo>
                    <a:cubicBezTo>
                      <a:pt x="52" y="433"/>
                      <a:pt x="52" y="433"/>
                      <a:pt x="53" y="433"/>
                    </a:cubicBezTo>
                    <a:cubicBezTo>
                      <a:pt x="53" y="433"/>
                      <a:pt x="53" y="433"/>
                      <a:pt x="53" y="433"/>
                    </a:cubicBezTo>
                    <a:cubicBezTo>
                      <a:pt x="53" y="433"/>
                      <a:pt x="53" y="434"/>
                      <a:pt x="54" y="434"/>
                    </a:cubicBezTo>
                    <a:cubicBezTo>
                      <a:pt x="54" y="434"/>
                      <a:pt x="55" y="436"/>
                      <a:pt x="57" y="436"/>
                    </a:cubicBezTo>
                    <a:cubicBezTo>
                      <a:pt x="58" y="436"/>
                      <a:pt x="60" y="437"/>
                      <a:pt x="62" y="437"/>
                    </a:cubicBezTo>
                    <a:cubicBezTo>
                      <a:pt x="64" y="437"/>
                      <a:pt x="65" y="436"/>
                      <a:pt x="67" y="435"/>
                    </a:cubicBezTo>
                    <a:cubicBezTo>
                      <a:pt x="67" y="435"/>
                      <a:pt x="67" y="434"/>
                      <a:pt x="68" y="434"/>
                    </a:cubicBezTo>
                    <a:cubicBezTo>
                      <a:pt x="68" y="434"/>
                      <a:pt x="68" y="434"/>
                      <a:pt x="68" y="434"/>
                    </a:cubicBezTo>
                    <a:cubicBezTo>
                      <a:pt x="68" y="434"/>
                      <a:pt x="68" y="434"/>
                      <a:pt x="69" y="434"/>
                    </a:cubicBezTo>
                    <a:cubicBezTo>
                      <a:pt x="69" y="434"/>
                      <a:pt x="70" y="434"/>
                      <a:pt x="71" y="433"/>
                    </a:cubicBezTo>
                    <a:cubicBezTo>
                      <a:pt x="73" y="433"/>
                      <a:pt x="74" y="432"/>
                      <a:pt x="75" y="432"/>
                    </a:cubicBezTo>
                    <a:cubicBezTo>
                      <a:pt x="76" y="431"/>
                      <a:pt x="77" y="431"/>
                      <a:pt x="78" y="431"/>
                    </a:cubicBezTo>
                    <a:cubicBezTo>
                      <a:pt x="78" y="431"/>
                      <a:pt x="78" y="431"/>
                      <a:pt x="79" y="431"/>
                    </a:cubicBezTo>
                    <a:cubicBezTo>
                      <a:pt x="79" y="432"/>
                      <a:pt x="79" y="432"/>
                      <a:pt x="80" y="432"/>
                    </a:cubicBezTo>
                    <a:cubicBezTo>
                      <a:pt x="79" y="433"/>
                      <a:pt x="75" y="434"/>
                      <a:pt x="74" y="435"/>
                    </a:cubicBezTo>
                    <a:cubicBezTo>
                      <a:pt x="73" y="435"/>
                      <a:pt x="73" y="435"/>
                      <a:pt x="72" y="435"/>
                    </a:cubicBezTo>
                    <a:cubicBezTo>
                      <a:pt x="70" y="435"/>
                      <a:pt x="68" y="436"/>
                      <a:pt x="67" y="437"/>
                    </a:cubicBezTo>
                    <a:cubicBezTo>
                      <a:pt x="65" y="438"/>
                      <a:pt x="64" y="440"/>
                      <a:pt x="64" y="441"/>
                    </a:cubicBezTo>
                    <a:cubicBezTo>
                      <a:pt x="64" y="442"/>
                      <a:pt x="64" y="443"/>
                      <a:pt x="64" y="443"/>
                    </a:cubicBezTo>
                    <a:cubicBezTo>
                      <a:pt x="63" y="443"/>
                      <a:pt x="63" y="443"/>
                      <a:pt x="62" y="444"/>
                    </a:cubicBezTo>
                    <a:cubicBezTo>
                      <a:pt x="61" y="444"/>
                      <a:pt x="59" y="445"/>
                      <a:pt x="58" y="447"/>
                    </a:cubicBezTo>
                    <a:cubicBezTo>
                      <a:pt x="57" y="450"/>
                      <a:pt x="58" y="455"/>
                      <a:pt x="61" y="457"/>
                    </a:cubicBezTo>
                    <a:cubicBezTo>
                      <a:pt x="61" y="457"/>
                      <a:pt x="61" y="457"/>
                      <a:pt x="61" y="457"/>
                    </a:cubicBezTo>
                    <a:cubicBezTo>
                      <a:pt x="61" y="457"/>
                      <a:pt x="61" y="457"/>
                      <a:pt x="61" y="457"/>
                    </a:cubicBezTo>
                    <a:cubicBezTo>
                      <a:pt x="59" y="457"/>
                      <a:pt x="58" y="457"/>
                      <a:pt x="57" y="457"/>
                    </a:cubicBezTo>
                    <a:cubicBezTo>
                      <a:pt x="55" y="458"/>
                      <a:pt x="54" y="460"/>
                      <a:pt x="54" y="461"/>
                    </a:cubicBezTo>
                    <a:cubicBezTo>
                      <a:pt x="53" y="461"/>
                      <a:pt x="53" y="461"/>
                      <a:pt x="53" y="461"/>
                    </a:cubicBezTo>
                    <a:cubicBezTo>
                      <a:pt x="53" y="461"/>
                      <a:pt x="52" y="461"/>
                      <a:pt x="52" y="461"/>
                    </a:cubicBezTo>
                    <a:cubicBezTo>
                      <a:pt x="52" y="461"/>
                      <a:pt x="52" y="460"/>
                      <a:pt x="52" y="460"/>
                    </a:cubicBezTo>
                    <a:cubicBezTo>
                      <a:pt x="51" y="458"/>
                      <a:pt x="49" y="456"/>
                      <a:pt x="47" y="456"/>
                    </a:cubicBezTo>
                    <a:cubicBezTo>
                      <a:pt x="44" y="456"/>
                      <a:pt x="43" y="458"/>
                      <a:pt x="42" y="461"/>
                    </a:cubicBezTo>
                    <a:cubicBezTo>
                      <a:pt x="41" y="464"/>
                      <a:pt x="42" y="468"/>
                      <a:pt x="43" y="470"/>
                    </a:cubicBezTo>
                    <a:cubicBezTo>
                      <a:pt x="45" y="474"/>
                      <a:pt x="47" y="476"/>
                      <a:pt x="50" y="476"/>
                    </a:cubicBezTo>
                    <a:cubicBezTo>
                      <a:pt x="52" y="476"/>
                      <a:pt x="53" y="475"/>
                      <a:pt x="55" y="474"/>
                    </a:cubicBezTo>
                    <a:cubicBezTo>
                      <a:pt x="58" y="473"/>
                      <a:pt x="60" y="473"/>
                      <a:pt x="65" y="472"/>
                    </a:cubicBezTo>
                    <a:cubicBezTo>
                      <a:pt x="69" y="472"/>
                      <a:pt x="73" y="472"/>
                      <a:pt x="77" y="470"/>
                    </a:cubicBezTo>
                    <a:cubicBezTo>
                      <a:pt x="79" y="469"/>
                      <a:pt x="80" y="468"/>
                      <a:pt x="81" y="467"/>
                    </a:cubicBezTo>
                    <a:cubicBezTo>
                      <a:pt x="82" y="466"/>
                      <a:pt x="84" y="465"/>
                      <a:pt x="85" y="465"/>
                    </a:cubicBezTo>
                    <a:cubicBezTo>
                      <a:pt x="85" y="464"/>
                      <a:pt x="86" y="464"/>
                      <a:pt x="86" y="464"/>
                    </a:cubicBezTo>
                    <a:cubicBezTo>
                      <a:pt x="88" y="464"/>
                      <a:pt x="88" y="464"/>
                      <a:pt x="88" y="464"/>
                    </a:cubicBezTo>
                    <a:cubicBezTo>
                      <a:pt x="89" y="464"/>
                      <a:pt x="90" y="464"/>
                      <a:pt x="91" y="464"/>
                    </a:cubicBezTo>
                    <a:cubicBezTo>
                      <a:pt x="92" y="464"/>
                      <a:pt x="93" y="463"/>
                      <a:pt x="94" y="462"/>
                    </a:cubicBezTo>
                    <a:cubicBezTo>
                      <a:pt x="94" y="462"/>
                      <a:pt x="94" y="462"/>
                      <a:pt x="94" y="462"/>
                    </a:cubicBezTo>
                    <a:cubicBezTo>
                      <a:pt x="93" y="464"/>
                      <a:pt x="94" y="466"/>
                      <a:pt x="95" y="467"/>
                    </a:cubicBezTo>
                    <a:cubicBezTo>
                      <a:pt x="95" y="467"/>
                      <a:pt x="97" y="468"/>
                      <a:pt x="98" y="468"/>
                    </a:cubicBezTo>
                    <a:cubicBezTo>
                      <a:pt x="101" y="468"/>
                      <a:pt x="106" y="465"/>
                      <a:pt x="107" y="464"/>
                    </a:cubicBezTo>
                    <a:cubicBezTo>
                      <a:pt x="107" y="464"/>
                      <a:pt x="108" y="463"/>
                      <a:pt x="108" y="463"/>
                    </a:cubicBezTo>
                    <a:cubicBezTo>
                      <a:pt x="112" y="460"/>
                      <a:pt x="116" y="458"/>
                      <a:pt x="115" y="455"/>
                    </a:cubicBezTo>
                    <a:cubicBezTo>
                      <a:pt x="115" y="454"/>
                      <a:pt x="115" y="453"/>
                      <a:pt x="115" y="452"/>
                    </a:cubicBezTo>
                    <a:cubicBezTo>
                      <a:pt x="115" y="452"/>
                      <a:pt x="115" y="452"/>
                      <a:pt x="116" y="452"/>
                    </a:cubicBezTo>
                    <a:cubicBezTo>
                      <a:pt x="116" y="452"/>
                      <a:pt x="116" y="452"/>
                      <a:pt x="116" y="452"/>
                    </a:cubicBezTo>
                    <a:cubicBezTo>
                      <a:pt x="117" y="452"/>
                      <a:pt x="117" y="452"/>
                      <a:pt x="117" y="452"/>
                    </a:cubicBezTo>
                    <a:cubicBezTo>
                      <a:pt x="121" y="452"/>
                      <a:pt x="121" y="446"/>
                      <a:pt x="121" y="445"/>
                    </a:cubicBezTo>
                    <a:cubicBezTo>
                      <a:pt x="122" y="439"/>
                      <a:pt x="118" y="433"/>
                      <a:pt x="113" y="429"/>
                    </a:cubicBezTo>
                    <a:cubicBezTo>
                      <a:pt x="113" y="429"/>
                      <a:pt x="114" y="429"/>
                      <a:pt x="114" y="429"/>
                    </a:cubicBezTo>
                    <a:cubicBezTo>
                      <a:pt x="115" y="430"/>
                      <a:pt x="117" y="430"/>
                      <a:pt x="118" y="430"/>
                    </a:cubicBezTo>
                    <a:cubicBezTo>
                      <a:pt x="118" y="430"/>
                      <a:pt x="118" y="430"/>
                      <a:pt x="118" y="430"/>
                    </a:cubicBezTo>
                    <a:cubicBezTo>
                      <a:pt x="127" y="430"/>
                      <a:pt x="136" y="419"/>
                      <a:pt x="140" y="412"/>
                    </a:cubicBezTo>
                    <a:cubicBezTo>
                      <a:pt x="141" y="411"/>
                      <a:pt x="141" y="411"/>
                      <a:pt x="141" y="411"/>
                    </a:cubicBezTo>
                    <a:cubicBezTo>
                      <a:pt x="144" y="407"/>
                      <a:pt x="147" y="404"/>
                      <a:pt x="150" y="400"/>
                    </a:cubicBezTo>
                    <a:cubicBezTo>
                      <a:pt x="152" y="399"/>
                      <a:pt x="153" y="397"/>
                      <a:pt x="155" y="395"/>
                    </a:cubicBezTo>
                    <a:cubicBezTo>
                      <a:pt x="156" y="393"/>
                      <a:pt x="158" y="391"/>
                      <a:pt x="160" y="390"/>
                    </a:cubicBezTo>
                    <a:cubicBezTo>
                      <a:pt x="161" y="389"/>
                      <a:pt x="162" y="388"/>
                      <a:pt x="163" y="387"/>
                    </a:cubicBezTo>
                    <a:cubicBezTo>
                      <a:pt x="163" y="387"/>
                      <a:pt x="163" y="387"/>
                      <a:pt x="163" y="387"/>
                    </a:cubicBezTo>
                    <a:cubicBezTo>
                      <a:pt x="163" y="387"/>
                      <a:pt x="163" y="387"/>
                      <a:pt x="163" y="387"/>
                    </a:cubicBezTo>
                    <a:cubicBezTo>
                      <a:pt x="164" y="389"/>
                      <a:pt x="164" y="390"/>
                      <a:pt x="165" y="391"/>
                    </a:cubicBezTo>
                    <a:cubicBezTo>
                      <a:pt x="161" y="392"/>
                      <a:pt x="158" y="393"/>
                      <a:pt x="156" y="396"/>
                    </a:cubicBezTo>
                    <a:cubicBezTo>
                      <a:pt x="155" y="398"/>
                      <a:pt x="154" y="400"/>
                      <a:pt x="153" y="401"/>
                    </a:cubicBezTo>
                    <a:cubicBezTo>
                      <a:pt x="152" y="404"/>
                      <a:pt x="151" y="406"/>
                      <a:pt x="150" y="408"/>
                    </a:cubicBezTo>
                    <a:cubicBezTo>
                      <a:pt x="149" y="409"/>
                      <a:pt x="149" y="409"/>
                      <a:pt x="149" y="409"/>
                    </a:cubicBezTo>
                    <a:cubicBezTo>
                      <a:pt x="147" y="410"/>
                      <a:pt x="146" y="411"/>
                      <a:pt x="145" y="414"/>
                    </a:cubicBezTo>
                    <a:cubicBezTo>
                      <a:pt x="145" y="415"/>
                      <a:pt x="145" y="415"/>
                      <a:pt x="145" y="415"/>
                    </a:cubicBezTo>
                    <a:cubicBezTo>
                      <a:pt x="145" y="415"/>
                      <a:pt x="144" y="415"/>
                      <a:pt x="144" y="416"/>
                    </a:cubicBezTo>
                    <a:cubicBezTo>
                      <a:pt x="143" y="415"/>
                      <a:pt x="143" y="415"/>
                      <a:pt x="143" y="415"/>
                    </a:cubicBezTo>
                    <a:cubicBezTo>
                      <a:pt x="142" y="415"/>
                      <a:pt x="142" y="415"/>
                      <a:pt x="142" y="415"/>
                    </a:cubicBezTo>
                    <a:cubicBezTo>
                      <a:pt x="141" y="415"/>
                      <a:pt x="141" y="415"/>
                      <a:pt x="141" y="415"/>
                    </a:cubicBezTo>
                    <a:cubicBezTo>
                      <a:pt x="138" y="415"/>
                      <a:pt x="136" y="418"/>
                      <a:pt x="133" y="421"/>
                    </a:cubicBezTo>
                    <a:cubicBezTo>
                      <a:pt x="133" y="422"/>
                      <a:pt x="132" y="423"/>
                      <a:pt x="131" y="424"/>
                    </a:cubicBezTo>
                    <a:cubicBezTo>
                      <a:pt x="131" y="424"/>
                      <a:pt x="131" y="424"/>
                      <a:pt x="131" y="424"/>
                    </a:cubicBezTo>
                    <a:cubicBezTo>
                      <a:pt x="128" y="426"/>
                      <a:pt x="121" y="431"/>
                      <a:pt x="125" y="436"/>
                    </a:cubicBezTo>
                    <a:cubicBezTo>
                      <a:pt x="125" y="437"/>
                      <a:pt x="127" y="438"/>
                      <a:pt x="128" y="438"/>
                    </a:cubicBezTo>
                    <a:cubicBezTo>
                      <a:pt x="129" y="438"/>
                      <a:pt x="132" y="438"/>
                      <a:pt x="137" y="432"/>
                    </a:cubicBezTo>
                    <a:cubicBezTo>
                      <a:pt x="139" y="431"/>
                      <a:pt x="143" y="426"/>
                      <a:pt x="144" y="422"/>
                    </a:cubicBezTo>
                    <a:cubicBezTo>
                      <a:pt x="144" y="422"/>
                      <a:pt x="145" y="423"/>
                      <a:pt x="147" y="424"/>
                    </a:cubicBezTo>
                    <a:cubicBezTo>
                      <a:pt x="147" y="424"/>
                      <a:pt x="147" y="424"/>
                      <a:pt x="147" y="424"/>
                    </a:cubicBezTo>
                    <a:cubicBezTo>
                      <a:pt x="146" y="425"/>
                      <a:pt x="146" y="425"/>
                      <a:pt x="146" y="426"/>
                    </a:cubicBezTo>
                    <a:cubicBezTo>
                      <a:pt x="145" y="426"/>
                      <a:pt x="145" y="426"/>
                      <a:pt x="145" y="427"/>
                    </a:cubicBezTo>
                    <a:cubicBezTo>
                      <a:pt x="145" y="427"/>
                      <a:pt x="144" y="427"/>
                      <a:pt x="144" y="427"/>
                    </a:cubicBezTo>
                    <a:cubicBezTo>
                      <a:pt x="143" y="428"/>
                      <a:pt x="141" y="428"/>
                      <a:pt x="141" y="431"/>
                    </a:cubicBezTo>
                    <a:cubicBezTo>
                      <a:pt x="140" y="433"/>
                      <a:pt x="141" y="434"/>
                      <a:pt x="142" y="435"/>
                    </a:cubicBezTo>
                    <a:cubicBezTo>
                      <a:pt x="142" y="436"/>
                      <a:pt x="143" y="436"/>
                      <a:pt x="143" y="437"/>
                    </a:cubicBezTo>
                    <a:cubicBezTo>
                      <a:pt x="142" y="437"/>
                      <a:pt x="142" y="437"/>
                      <a:pt x="141" y="437"/>
                    </a:cubicBezTo>
                    <a:cubicBezTo>
                      <a:pt x="137" y="438"/>
                      <a:pt x="137" y="441"/>
                      <a:pt x="136" y="443"/>
                    </a:cubicBezTo>
                    <a:cubicBezTo>
                      <a:pt x="136" y="443"/>
                      <a:pt x="136" y="443"/>
                      <a:pt x="136" y="443"/>
                    </a:cubicBezTo>
                    <a:cubicBezTo>
                      <a:pt x="135" y="443"/>
                      <a:pt x="134" y="443"/>
                      <a:pt x="133" y="443"/>
                    </a:cubicBezTo>
                    <a:cubicBezTo>
                      <a:pt x="131" y="443"/>
                      <a:pt x="128" y="445"/>
                      <a:pt x="126" y="447"/>
                    </a:cubicBezTo>
                    <a:cubicBezTo>
                      <a:pt x="125" y="449"/>
                      <a:pt x="125" y="451"/>
                      <a:pt x="126" y="452"/>
                    </a:cubicBezTo>
                    <a:cubicBezTo>
                      <a:pt x="128" y="454"/>
                      <a:pt x="130" y="454"/>
                      <a:pt x="131" y="454"/>
                    </a:cubicBezTo>
                    <a:cubicBezTo>
                      <a:pt x="131" y="455"/>
                      <a:pt x="131" y="455"/>
                      <a:pt x="131" y="455"/>
                    </a:cubicBezTo>
                    <a:cubicBezTo>
                      <a:pt x="130" y="455"/>
                      <a:pt x="130" y="455"/>
                      <a:pt x="130" y="455"/>
                    </a:cubicBezTo>
                    <a:cubicBezTo>
                      <a:pt x="129" y="457"/>
                      <a:pt x="128" y="458"/>
                      <a:pt x="127" y="460"/>
                    </a:cubicBezTo>
                    <a:cubicBezTo>
                      <a:pt x="127" y="461"/>
                      <a:pt x="126" y="462"/>
                      <a:pt x="126" y="462"/>
                    </a:cubicBezTo>
                    <a:cubicBezTo>
                      <a:pt x="125" y="463"/>
                      <a:pt x="125" y="463"/>
                      <a:pt x="125" y="463"/>
                    </a:cubicBezTo>
                    <a:cubicBezTo>
                      <a:pt x="125" y="464"/>
                      <a:pt x="124" y="464"/>
                      <a:pt x="124" y="465"/>
                    </a:cubicBezTo>
                    <a:cubicBezTo>
                      <a:pt x="124" y="465"/>
                      <a:pt x="124" y="465"/>
                      <a:pt x="124" y="465"/>
                    </a:cubicBezTo>
                    <a:cubicBezTo>
                      <a:pt x="124" y="462"/>
                      <a:pt x="124" y="462"/>
                      <a:pt x="124" y="462"/>
                    </a:cubicBezTo>
                    <a:cubicBezTo>
                      <a:pt x="120" y="462"/>
                      <a:pt x="117" y="465"/>
                      <a:pt x="117" y="469"/>
                    </a:cubicBezTo>
                    <a:cubicBezTo>
                      <a:pt x="117" y="470"/>
                      <a:pt x="118" y="471"/>
                      <a:pt x="118" y="471"/>
                    </a:cubicBezTo>
                    <a:cubicBezTo>
                      <a:pt x="118" y="472"/>
                      <a:pt x="118" y="472"/>
                      <a:pt x="118" y="472"/>
                    </a:cubicBezTo>
                    <a:cubicBezTo>
                      <a:pt x="117" y="473"/>
                      <a:pt x="117" y="475"/>
                      <a:pt x="118" y="477"/>
                    </a:cubicBezTo>
                    <a:cubicBezTo>
                      <a:pt x="118" y="477"/>
                      <a:pt x="118" y="478"/>
                      <a:pt x="117" y="478"/>
                    </a:cubicBezTo>
                    <a:cubicBezTo>
                      <a:pt x="115" y="479"/>
                      <a:pt x="115" y="481"/>
                      <a:pt x="115" y="483"/>
                    </a:cubicBezTo>
                    <a:cubicBezTo>
                      <a:pt x="116" y="488"/>
                      <a:pt x="119" y="489"/>
                      <a:pt x="120" y="489"/>
                    </a:cubicBezTo>
                    <a:cubicBezTo>
                      <a:pt x="121" y="489"/>
                      <a:pt x="122" y="488"/>
                      <a:pt x="123" y="487"/>
                    </a:cubicBezTo>
                    <a:cubicBezTo>
                      <a:pt x="124" y="487"/>
                      <a:pt x="124" y="487"/>
                      <a:pt x="124" y="487"/>
                    </a:cubicBezTo>
                    <a:cubicBezTo>
                      <a:pt x="123" y="488"/>
                      <a:pt x="123" y="489"/>
                      <a:pt x="123" y="489"/>
                    </a:cubicBezTo>
                    <a:cubicBezTo>
                      <a:pt x="124" y="491"/>
                      <a:pt x="125" y="493"/>
                      <a:pt x="127" y="494"/>
                    </a:cubicBezTo>
                    <a:cubicBezTo>
                      <a:pt x="128" y="495"/>
                      <a:pt x="128" y="495"/>
                      <a:pt x="129" y="495"/>
                    </a:cubicBezTo>
                    <a:cubicBezTo>
                      <a:pt x="129" y="495"/>
                      <a:pt x="129" y="495"/>
                      <a:pt x="129" y="495"/>
                    </a:cubicBezTo>
                    <a:cubicBezTo>
                      <a:pt x="127" y="497"/>
                      <a:pt x="126" y="499"/>
                      <a:pt x="126" y="502"/>
                    </a:cubicBezTo>
                    <a:cubicBezTo>
                      <a:pt x="126" y="505"/>
                      <a:pt x="127" y="506"/>
                      <a:pt x="127" y="508"/>
                    </a:cubicBezTo>
                    <a:cubicBezTo>
                      <a:pt x="127" y="508"/>
                      <a:pt x="127" y="508"/>
                      <a:pt x="126" y="508"/>
                    </a:cubicBezTo>
                    <a:cubicBezTo>
                      <a:pt x="126" y="509"/>
                      <a:pt x="126" y="509"/>
                      <a:pt x="126" y="509"/>
                    </a:cubicBezTo>
                    <a:cubicBezTo>
                      <a:pt x="123" y="509"/>
                      <a:pt x="123" y="510"/>
                      <a:pt x="121" y="512"/>
                    </a:cubicBezTo>
                    <a:cubicBezTo>
                      <a:pt x="120" y="513"/>
                      <a:pt x="120" y="513"/>
                      <a:pt x="120" y="514"/>
                    </a:cubicBezTo>
                    <a:cubicBezTo>
                      <a:pt x="118" y="516"/>
                      <a:pt x="116" y="518"/>
                      <a:pt x="116" y="522"/>
                    </a:cubicBezTo>
                    <a:cubicBezTo>
                      <a:pt x="116" y="524"/>
                      <a:pt x="116" y="524"/>
                      <a:pt x="116" y="524"/>
                    </a:cubicBezTo>
                    <a:cubicBezTo>
                      <a:pt x="118" y="525"/>
                      <a:pt x="118" y="525"/>
                      <a:pt x="118" y="525"/>
                    </a:cubicBezTo>
                    <a:cubicBezTo>
                      <a:pt x="119" y="525"/>
                      <a:pt x="119" y="525"/>
                      <a:pt x="120" y="525"/>
                    </a:cubicBezTo>
                    <a:cubicBezTo>
                      <a:pt x="121" y="525"/>
                      <a:pt x="122" y="524"/>
                      <a:pt x="123" y="524"/>
                    </a:cubicBezTo>
                    <a:cubicBezTo>
                      <a:pt x="123" y="524"/>
                      <a:pt x="124" y="524"/>
                      <a:pt x="124" y="524"/>
                    </a:cubicBezTo>
                    <a:cubicBezTo>
                      <a:pt x="124" y="524"/>
                      <a:pt x="124" y="524"/>
                      <a:pt x="124" y="524"/>
                    </a:cubicBezTo>
                    <a:cubicBezTo>
                      <a:pt x="124" y="524"/>
                      <a:pt x="124" y="526"/>
                      <a:pt x="122" y="527"/>
                    </a:cubicBezTo>
                    <a:cubicBezTo>
                      <a:pt x="121" y="528"/>
                      <a:pt x="120" y="529"/>
                      <a:pt x="120" y="530"/>
                    </a:cubicBezTo>
                    <a:cubicBezTo>
                      <a:pt x="118" y="532"/>
                      <a:pt x="117" y="533"/>
                      <a:pt x="116" y="534"/>
                    </a:cubicBezTo>
                    <a:cubicBezTo>
                      <a:pt x="115" y="535"/>
                      <a:pt x="115" y="535"/>
                      <a:pt x="115" y="535"/>
                    </a:cubicBezTo>
                    <a:cubicBezTo>
                      <a:pt x="113" y="536"/>
                      <a:pt x="110" y="539"/>
                      <a:pt x="111" y="544"/>
                    </a:cubicBezTo>
                    <a:cubicBezTo>
                      <a:pt x="112" y="546"/>
                      <a:pt x="115" y="548"/>
                      <a:pt x="118" y="548"/>
                    </a:cubicBezTo>
                    <a:cubicBezTo>
                      <a:pt x="118" y="548"/>
                      <a:pt x="118" y="548"/>
                      <a:pt x="119" y="548"/>
                    </a:cubicBezTo>
                    <a:cubicBezTo>
                      <a:pt x="118" y="549"/>
                      <a:pt x="118" y="549"/>
                      <a:pt x="118" y="550"/>
                    </a:cubicBezTo>
                    <a:cubicBezTo>
                      <a:pt x="115" y="554"/>
                      <a:pt x="113" y="559"/>
                      <a:pt x="114" y="565"/>
                    </a:cubicBezTo>
                    <a:cubicBezTo>
                      <a:pt x="114" y="565"/>
                      <a:pt x="114" y="566"/>
                      <a:pt x="114" y="566"/>
                    </a:cubicBezTo>
                    <a:cubicBezTo>
                      <a:pt x="114" y="567"/>
                      <a:pt x="114" y="569"/>
                      <a:pt x="115" y="570"/>
                    </a:cubicBezTo>
                    <a:cubicBezTo>
                      <a:pt x="116" y="571"/>
                      <a:pt x="117" y="572"/>
                      <a:pt x="118" y="573"/>
                    </a:cubicBezTo>
                    <a:cubicBezTo>
                      <a:pt x="118" y="573"/>
                      <a:pt x="118" y="573"/>
                      <a:pt x="119" y="573"/>
                    </a:cubicBezTo>
                    <a:cubicBezTo>
                      <a:pt x="119" y="574"/>
                      <a:pt x="119" y="574"/>
                      <a:pt x="119" y="574"/>
                    </a:cubicBezTo>
                    <a:cubicBezTo>
                      <a:pt x="121" y="575"/>
                      <a:pt x="122" y="576"/>
                      <a:pt x="124" y="576"/>
                    </a:cubicBezTo>
                    <a:cubicBezTo>
                      <a:pt x="124" y="576"/>
                      <a:pt x="124" y="576"/>
                      <a:pt x="124" y="576"/>
                    </a:cubicBezTo>
                    <a:cubicBezTo>
                      <a:pt x="121" y="579"/>
                      <a:pt x="120" y="581"/>
                      <a:pt x="118" y="584"/>
                    </a:cubicBezTo>
                    <a:cubicBezTo>
                      <a:pt x="117" y="586"/>
                      <a:pt x="116" y="587"/>
                      <a:pt x="114" y="589"/>
                    </a:cubicBezTo>
                    <a:cubicBezTo>
                      <a:pt x="111" y="592"/>
                      <a:pt x="111" y="594"/>
                      <a:pt x="112" y="598"/>
                    </a:cubicBezTo>
                    <a:cubicBezTo>
                      <a:pt x="112" y="599"/>
                      <a:pt x="112" y="599"/>
                      <a:pt x="112" y="599"/>
                    </a:cubicBezTo>
                    <a:cubicBezTo>
                      <a:pt x="112" y="601"/>
                      <a:pt x="112" y="601"/>
                      <a:pt x="112" y="603"/>
                    </a:cubicBezTo>
                    <a:cubicBezTo>
                      <a:pt x="111" y="603"/>
                      <a:pt x="111" y="604"/>
                      <a:pt x="110" y="604"/>
                    </a:cubicBezTo>
                    <a:cubicBezTo>
                      <a:pt x="109" y="606"/>
                      <a:pt x="108" y="608"/>
                      <a:pt x="107" y="610"/>
                    </a:cubicBezTo>
                    <a:cubicBezTo>
                      <a:pt x="107" y="612"/>
                      <a:pt x="107" y="614"/>
                      <a:pt x="107" y="616"/>
                    </a:cubicBezTo>
                    <a:cubicBezTo>
                      <a:pt x="107" y="617"/>
                      <a:pt x="107" y="618"/>
                      <a:pt x="107" y="619"/>
                    </a:cubicBezTo>
                    <a:cubicBezTo>
                      <a:pt x="107" y="620"/>
                      <a:pt x="107" y="621"/>
                      <a:pt x="107" y="622"/>
                    </a:cubicBezTo>
                    <a:cubicBezTo>
                      <a:pt x="107" y="624"/>
                      <a:pt x="107" y="626"/>
                      <a:pt x="107" y="629"/>
                    </a:cubicBezTo>
                    <a:cubicBezTo>
                      <a:pt x="107" y="632"/>
                      <a:pt x="108" y="635"/>
                      <a:pt x="106" y="637"/>
                    </a:cubicBezTo>
                    <a:cubicBezTo>
                      <a:pt x="105" y="638"/>
                      <a:pt x="104" y="640"/>
                      <a:pt x="103" y="641"/>
                    </a:cubicBezTo>
                    <a:cubicBezTo>
                      <a:pt x="101" y="643"/>
                      <a:pt x="99" y="645"/>
                      <a:pt x="98" y="647"/>
                    </a:cubicBezTo>
                    <a:cubicBezTo>
                      <a:pt x="95" y="652"/>
                      <a:pt x="95" y="657"/>
                      <a:pt x="98" y="661"/>
                    </a:cubicBezTo>
                    <a:cubicBezTo>
                      <a:pt x="101" y="665"/>
                      <a:pt x="105" y="668"/>
                      <a:pt x="111" y="668"/>
                    </a:cubicBezTo>
                    <a:cubicBezTo>
                      <a:pt x="112" y="668"/>
                      <a:pt x="112" y="668"/>
                      <a:pt x="113" y="668"/>
                    </a:cubicBezTo>
                    <a:cubicBezTo>
                      <a:pt x="116" y="667"/>
                      <a:pt x="125" y="666"/>
                      <a:pt x="130" y="660"/>
                    </a:cubicBezTo>
                    <a:cubicBezTo>
                      <a:pt x="132" y="657"/>
                      <a:pt x="133" y="654"/>
                      <a:pt x="133" y="650"/>
                    </a:cubicBezTo>
                    <a:cubicBezTo>
                      <a:pt x="133" y="648"/>
                      <a:pt x="132" y="646"/>
                      <a:pt x="131" y="644"/>
                    </a:cubicBezTo>
                    <a:cubicBezTo>
                      <a:pt x="131" y="642"/>
                      <a:pt x="130" y="640"/>
                      <a:pt x="130" y="638"/>
                    </a:cubicBezTo>
                    <a:cubicBezTo>
                      <a:pt x="130" y="634"/>
                      <a:pt x="132" y="631"/>
                      <a:pt x="133" y="627"/>
                    </a:cubicBezTo>
                    <a:cubicBezTo>
                      <a:pt x="136" y="621"/>
                      <a:pt x="139" y="613"/>
                      <a:pt x="139" y="605"/>
                    </a:cubicBezTo>
                    <a:cubicBezTo>
                      <a:pt x="139" y="604"/>
                      <a:pt x="139" y="603"/>
                      <a:pt x="139" y="602"/>
                    </a:cubicBezTo>
                    <a:cubicBezTo>
                      <a:pt x="139" y="600"/>
                      <a:pt x="139" y="598"/>
                      <a:pt x="139" y="596"/>
                    </a:cubicBezTo>
                    <a:cubicBezTo>
                      <a:pt x="140" y="592"/>
                      <a:pt x="142" y="589"/>
                      <a:pt x="143" y="586"/>
                    </a:cubicBezTo>
                    <a:cubicBezTo>
                      <a:pt x="144" y="585"/>
                      <a:pt x="146" y="583"/>
                      <a:pt x="147" y="581"/>
                    </a:cubicBezTo>
                    <a:cubicBezTo>
                      <a:pt x="148" y="580"/>
                      <a:pt x="148" y="580"/>
                      <a:pt x="149" y="579"/>
                    </a:cubicBezTo>
                    <a:cubicBezTo>
                      <a:pt x="150" y="578"/>
                      <a:pt x="151" y="577"/>
                      <a:pt x="152" y="577"/>
                    </a:cubicBezTo>
                    <a:cubicBezTo>
                      <a:pt x="153" y="576"/>
                      <a:pt x="154" y="576"/>
                      <a:pt x="155" y="575"/>
                    </a:cubicBezTo>
                    <a:cubicBezTo>
                      <a:pt x="161" y="569"/>
                      <a:pt x="156" y="561"/>
                      <a:pt x="153" y="557"/>
                    </a:cubicBezTo>
                    <a:cubicBezTo>
                      <a:pt x="151" y="555"/>
                      <a:pt x="151" y="555"/>
                      <a:pt x="151" y="555"/>
                    </a:cubicBezTo>
                    <a:cubicBezTo>
                      <a:pt x="150" y="553"/>
                      <a:pt x="149" y="551"/>
                      <a:pt x="148" y="549"/>
                    </a:cubicBezTo>
                    <a:cubicBezTo>
                      <a:pt x="148" y="546"/>
                      <a:pt x="147" y="544"/>
                      <a:pt x="146" y="541"/>
                    </a:cubicBezTo>
                    <a:cubicBezTo>
                      <a:pt x="146" y="539"/>
                      <a:pt x="146" y="538"/>
                      <a:pt x="145" y="536"/>
                    </a:cubicBezTo>
                    <a:cubicBezTo>
                      <a:pt x="144" y="535"/>
                      <a:pt x="144" y="534"/>
                      <a:pt x="144" y="532"/>
                    </a:cubicBezTo>
                    <a:cubicBezTo>
                      <a:pt x="144" y="530"/>
                      <a:pt x="144" y="530"/>
                      <a:pt x="144" y="530"/>
                    </a:cubicBezTo>
                    <a:cubicBezTo>
                      <a:pt x="144" y="529"/>
                      <a:pt x="144" y="529"/>
                      <a:pt x="144" y="528"/>
                    </a:cubicBezTo>
                    <a:cubicBezTo>
                      <a:pt x="146" y="529"/>
                      <a:pt x="147" y="529"/>
                      <a:pt x="148" y="529"/>
                    </a:cubicBezTo>
                    <a:cubicBezTo>
                      <a:pt x="148" y="529"/>
                      <a:pt x="148" y="529"/>
                      <a:pt x="148" y="529"/>
                    </a:cubicBezTo>
                    <a:cubicBezTo>
                      <a:pt x="151" y="529"/>
                      <a:pt x="153" y="526"/>
                      <a:pt x="154" y="523"/>
                    </a:cubicBezTo>
                    <a:cubicBezTo>
                      <a:pt x="154" y="523"/>
                      <a:pt x="154" y="522"/>
                      <a:pt x="154" y="522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58" y="515"/>
                      <a:pt x="161" y="511"/>
                      <a:pt x="165" y="507"/>
                    </a:cubicBezTo>
                    <a:cubicBezTo>
                      <a:pt x="167" y="505"/>
                      <a:pt x="169" y="503"/>
                      <a:pt x="171" y="501"/>
                    </a:cubicBezTo>
                    <a:cubicBezTo>
                      <a:pt x="172" y="500"/>
                      <a:pt x="173" y="500"/>
                      <a:pt x="174" y="499"/>
                    </a:cubicBezTo>
                    <a:cubicBezTo>
                      <a:pt x="173" y="499"/>
                      <a:pt x="173" y="500"/>
                      <a:pt x="173" y="500"/>
                    </a:cubicBezTo>
                    <a:cubicBezTo>
                      <a:pt x="171" y="501"/>
                      <a:pt x="170" y="502"/>
                      <a:pt x="169" y="504"/>
                    </a:cubicBezTo>
                    <a:cubicBezTo>
                      <a:pt x="159" y="513"/>
                      <a:pt x="153" y="524"/>
                      <a:pt x="151" y="535"/>
                    </a:cubicBezTo>
                    <a:cubicBezTo>
                      <a:pt x="151" y="535"/>
                      <a:pt x="150" y="536"/>
                      <a:pt x="150" y="537"/>
                    </a:cubicBezTo>
                    <a:cubicBezTo>
                      <a:pt x="149" y="539"/>
                      <a:pt x="148" y="541"/>
                      <a:pt x="149" y="543"/>
                    </a:cubicBezTo>
                    <a:cubicBezTo>
                      <a:pt x="149" y="544"/>
                      <a:pt x="149" y="546"/>
                      <a:pt x="153" y="551"/>
                    </a:cubicBezTo>
                    <a:cubicBezTo>
                      <a:pt x="154" y="552"/>
                      <a:pt x="154" y="553"/>
                      <a:pt x="155" y="554"/>
                    </a:cubicBezTo>
                    <a:cubicBezTo>
                      <a:pt x="155" y="555"/>
                      <a:pt x="156" y="556"/>
                      <a:pt x="156" y="557"/>
                    </a:cubicBezTo>
                    <a:cubicBezTo>
                      <a:pt x="157" y="558"/>
                      <a:pt x="157" y="558"/>
                      <a:pt x="157" y="558"/>
                    </a:cubicBezTo>
                    <a:cubicBezTo>
                      <a:pt x="158" y="561"/>
                      <a:pt x="160" y="564"/>
                      <a:pt x="164" y="564"/>
                    </a:cubicBezTo>
                    <a:cubicBezTo>
                      <a:pt x="165" y="564"/>
                      <a:pt x="165" y="563"/>
                      <a:pt x="166" y="563"/>
                    </a:cubicBezTo>
                    <a:cubicBezTo>
                      <a:pt x="168" y="563"/>
                      <a:pt x="168" y="563"/>
                      <a:pt x="168" y="563"/>
                    </a:cubicBezTo>
                    <a:cubicBezTo>
                      <a:pt x="168" y="561"/>
                      <a:pt x="168" y="561"/>
                      <a:pt x="168" y="561"/>
                    </a:cubicBezTo>
                    <a:cubicBezTo>
                      <a:pt x="168" y="559"/>
                      <a:pt x="168" y="557"/>
                      <a:pt x="168" y="555"/>
                    </a:cubicBezTo>
                    <a:cubicBezTo>
                      <a:pt x="168" y="556"/>
                      <a:pt x="168" y="556"/>
                      <a:pt x="168" y="557"/>
                    </a:cubicBezTo>
                    <a:cubicBezTo>
                      <a:pt x="169" y="558"/>
                      <a:pt x="170" y="560"/>
                      <a:pt x="170" y="561"/>
                    </a:cubicBezTo>
                    <a:cubicBezTo>
                      <a:pt x="170" y="565"/>
                      <a:pt x="173" y="567"/>
                      <a:pt x="175" y="568"/>
                    </a:cubicBezTo>
                    <a:cubicBezTo>
                      <a:pt x="176" y="569"/>
                      <a:pt x="179" y="571"/>
                      <a:pt x="180" y="573"/>
                    </a:cubicBezTo>
                    <a:cubicBezTo>
                      <a:pt x="180" y="573"/>
                      <a:pt x="181" y="573"/>
                      <a:pt x="181" y="574"/>
                    </a:cubicBezTo>
                    <a:cubicBezTo>
                      <a:pt x="182" y="576"/>
                      <a:pt x="184" y="579"/>
                      <a:pt x="187" y="579"/>
                    </a:cubicBezTo>
                    <a:cubicBezTo>
                      <a:pt x="188" y="579"/>
                      <a:pt x="188" y="579"/>
                      <a:pt x="188" y="579"/>
                    </a:cubicBezTo>
                    <a:cubicBezTo>
                      <a:pt x="188" y="579"/>
                      <a:pt x="188" y="579"/>
                      <a:pt x="188" y="579"/>
                    </a:cubicBezTo>
                    <a:cubicBezTo>
                      <a:pt x="189" y="579"/>
                      <a:pt x="190" y="578"/>
                      <a:pt x="191" y="577"/>
                    </a:cubicBezTo>
                    <a:cubicBezTo>
                      <a:pt x="191" y="577"/>
                      <a:pt x="192" y="576"/>
                      <a:pt x="192" y="575"/>
                    </a:cubicBezTo>
                    <a:cubicBezTo>
                      <a:pt x="192" y="576"/>
                      <a:pt x="192" y="578"/>
                      <a:pt x="193" y="579"/>
                    </a:cubicBezTo>
                    <a:cubicBezTo>
                      <a:pt x="195" y="580"/>
                      <a:pt x="196" y="581"/>
                      <a:pt x="198" y="581"/>
                    </a:cubicBezTo>
                    <a:cubicBezTo>
                      <a:pt x="198" y="581"/>
                      <a:pt x="198" y="581"/>
                      <a:pt x="198" y="581"/>
                    </a:cubicBezTo>
                    <a:cubicBezTo>
                      <a:pt x="198" y="581"/>
                      <a:pt x="199" y="581"/>
                      <a:pt x="199" y="581"/>
                    </a:cubicBezTo>
                    <a:cubicBezTo>
                      <a:pt x="198" y="582"/>
                      <a:pt x="195" y="586"/>
                      <a:pt x="197" y="589"/>
                    </a:cubicBezTo>
                    <a:cubicBezTo>
                      <a:pt x="198" y="591"/>
                      <a:pt x="200" y="592"/>
                      <a:pt x="202" y="593"/>
                    </a:cubicBezTo>
                    <a:cubicBezTo>
                      <a:pt x="203" y="593"/>
                      <a:pt x="204" y="593"/>
                      <a:pt x="204" y="594"/>
                    </a:cubicBezTo>
                    <a:cubicBezTo>
                      <a:pt x="205" y="594"/>
                      <a:pt x="206" y="596"/>
                      <a:pt x="207" y="597"/>
                    </a:cubicBezTo>
                    <a:cubicBezTo>
                      <a:pt x="207" y="597"/>
                      <a:pt x="207" y="597"/>
                      <a:pt x="207" y="598"/>
                    </a:cubicBezTo>
                    <a:cubicBezTo>
                      <a:pt x="207" y="599"/>
                      <a:pt x="208" y="600"/>
                      <a:pt x="208" y="601"/>
                    </a:cubicBezTo>
                    <a:cubicBezTo>
                      <a:pt x="210" y="603"/>
                      <a:pt x="213" y="603"/>
                      <a:pt x="214" y="603"/>
                    </a:cubicBezTo>
                    <a:cubicBezTo>
                      <a:pt x="215" y="603"/>
                      <a:pt x="215" y="603"/>
                      <a:pt x="215" y="603"/>
                    </a:cubicBezTo>
                    <a:cubicBezTo>
                      <a:pt x="215" y="603"/>
                      <a:pt x="216" y="603"/>
                      <a:pt x="216" y="603"/>
                    </a:cubicBezTo>
                    <a:cubicBezTo>
                      <a:pt x="218" y="604"/>
                      <a:pt x="221" y="605"/>
                      <a:pt x="223" y="610"/>
                    </a:cubicBezTo>
                    <a:cubicBezTo>
                      <a:pt x="223" y="612"/>
                      <a:pt x="223" y="612"/>
                      <a:pt x="223" y="612"/>
                    </a:cubicBezTo>
                    <a:cubicBezTo>
                      <a:pt x="224" y="614"/>
                      <a:pt x="225" y="617"/>
                      <a:pt x="227" y="620"/>
                    </a:cubicBezTo>
                    <a:cubicBezTo>
                      <a:pt x="227" y="621"/>
                      <a:pt x="227" y="622"/>
                      <a:pt x="228" y="622"/>
                    </a:cubicBezTo>
                    <a:cubicBezTo>
                      <a:pt x="229" y="624"/>
                      <a:pt x="230" y="625"/>
                      <a:pt x="230" y="627"/>
                    </a:cubicBezTo>
                    <a:cubicBezTo>
                      <a:pt x="231" y="632"/>
                      <a:pt x="225" y="637"/>
                      <a:pt x="220" y="640"/>
                    </a:cubicBezTo>
                    <a:cubicBezTo>
                      <a:pt x="219" y="640"/>
                      <a:pt x="219" y="640"/>
                      <a:pt x="219" y="640"/>
                    </a:cubicBezTo>
                    <a:cubicBezTo>
                      <a:pt x="217" y="642"/>
                      <a:pt x="213" y="644"/>
                      <a:pt x="212" y="647"/>
                    </a:cubicBezTo>
                    <a:cubicBezTo>
                      <a:pt x="212" y="648"/>
                      <a:pt x="211" y="649"/>
                      <a:pt x="211" y="650"/>
                    </a:cubicBezTo>
                    <a:cubicBezTo>
                      <a:pt x="211" y="650"/>
                      <a:pt x="211" y="651"/>
                      <a:pt x="211" y="651"/>
                    </a:cubicBezTo>
                    <a:cubicBezTo>
                      <a:pt x="210" y="651"/>
                      <a:pt x="210" y="652"/>
                      <a:pt x="210" y="652"/>
                    </a:cubicBezTo>
                    <a:cubicBezTo>
                      <a:pt x="209" y="653"/>
                      <a:pt x="209" y="654"/>
                      <a:pt x="209" y="656"/>
                    </a:cubicBezTo>
                    <a:cubicBezTo>
                      <a:pt x="208" y="656"/>
                      <a:pt x="208" y="657"/>
                      <a:pt x="208" y="657"/>
                    </a:cubicBezTo>
                    <a:cubicBezTo>
                      <a:pt x="207" y="658"/>
                      <a:pt x="207" y="658"/>
                      <a:pt x="206" y="659"/>
                    </a:cubicBezTo>
                    <a:cubicBezTo>
                      <a:pt x="205" y="661"/>
                      <a:pt x="205" y="662"/>
                      <a:pt x="205" y="663"/>
                    </a:cubicBezTo>
                    <a:cubicBezTo>
                      <a:pt x="205" y="664"/>
                      <a:pt x="205" y="664"/>
                      <a:pt x="205" y="665"/>
                    </a:cubicBezTo>
                    <a:cubicBezTo>
                      <a:pt x="204" y="669"/>
                      <a:pt x="204" y="675"/>
                      <a:pt x="201" y="679"/>
                    </a:cubicBezTo>
                    <a:cubicBezTo>
                      <a:pt x="199" y="682"/>
                      <a:pt x="196" y="686"/>
                      <a:pt x="193" y="689"/>
                    </a:cubicBezTo>
                    <a:cubicBezTo>
                      <a:pt x="191" y="691"/>
                      <a:pt x="191" y="691"/>
                      <a:pt x="191" y="691"/>
                    </a:cubicBezTo>
                    <a:cubicBezTo>
                      <a:pt x="186" y="695"/>
                      <a:pt x="184" y="700"/>
                      <a:pt x="183" y="705"/>
                    </a:cubicBezTo>
                    <a:cubicBezTo>
                      <a:pt x="183" y="706"/>
                      <a:pt x="182" y="707"/>
                      <a:pt x="182" y="707"/>
                    </a:cubicBezTo>
                    <a:cubicBezTo>
                      <a:pt x="181" y="711"/>
                      <a:pt x="179" y="716"/>
                      <a:pt x="181" y="720"/>
                    </a:cubicBezTo>
                    <a:cubicBezTo>
                      <a:pt x="182" y="722"/>
                      <a:pt x="183" y="724"/>
                      <a:pt x="183" y="726"/>
                    </a:cubicBezTo>
                    <a:cubicBezTo>
                      <a:pt x="185" y="729"/>
                      <a:pt x="186" y="731"/>
                      <a:pt x="186" y="735"/>
                    </a:cubicBezTo>
                    <a:cubicBezTo>
                      <a:pt x="186" y="736"/>
                      <a:pt x="186" y="736"/>
                      <a:pt x="186" y="736"/>
                    </a:cubicBezTo>
                    <a:cubicBezTo>
                      <a:pt x="186" y="736"/>
                      <a:pt x="185" y="736"/>
                      <a:pt x="185" y="736"/>
                    </a:cubicBezTo>
                    <a:cubicBezTo>
                      <a:pt x="185" y="736"/>
                      <a:pt x="185" y="735"/>
                      <a:pt x="185" y="734"/>
                    </a:cubicBezTo>
                    <a:cubicBezTo>
                      <a:pt x="185" y="730"/>
                      <a:pt x="183" y="726"/>
                      <a:pt x="181" y="722"/>
                    </a:cubicBezTo>
                    <a:cubicBezTo>
                      <a:pt x="179" y="720"/>
                      <a:pt x="177" y="718"/>
                      <a:pt x="174" y="718"/>
                    </a:cubicBezTo>
                    <a:cubicBezTo>
                      <a:pt x="172" y="718"/>
                      <a:pt x="170" y="718"/>
                      <a:pt x="169" y="719"/>
                    </a:cubicBezTo>
                    <a:cubicBezTo>
                      <a:pt x="164" y="722"/>
                      <a:pt x="165" y="727"/>
                      <a:pt x="165" y="730"/>
                    </a:cubicBezTo>
                    <a:cubicBezTo>
                      <a:pt x="165" y="731"/>
                      <a:pt x="165" y="731"/>
                      <a:pt x="165" y="732"/>
                    </a:cubicBezTo>
                    <a:cubicBezTo>
                      <a:pt x="165" y="733"/>
                      <a:pt x="165" y="735"/>
                      <a:pt x="165" y="736"/>
                    </a:cubicBezTo>
                    <a:cubicBezTo>
                      <a:pt x="165" y="738"/>
                      <a:pt x="164" y="741"/>
                      <a:pt x="166" y="744"/>
                    </a:cubicBezTo>
                    <a:cubicBezTo>
                      <a:pt x="167" y="748"/>
                      <a:pt x="170" y="752"/>
                      <a:pt x="172" y="755"/>
                    </a:cubicBezTo>
                    <a:cubicBezTo>
                      <a:pt x="174" y="757"/>
                      <a:pt x="175" y="759"/>
                      <a:pt x="177" y="762"/>
                    </a:cubicBezTo>
                    <a:cubicBezTo>
                      <a:pt x="179" y="765"/>
                      <a:pt x="181" y="768"/>
                      <a:pt x="183" y="770"/>
                    </a:cubicBezTo>
                    <a:cubicBezTo>
                      <a:pt x="187" y="775"/>
                      <a:pt x="190" y="779"/>
                      <a:pt x="190" y="784"/>
                    </a:cubicBezTo>
                    <a:cubicBezTo>
                      <a:pt x="190" y="784"/>
                      <a:pt x="190" y="784"/>
                      <a:pt x="190" y="784"/>
                    </a:cubicBezTo>
                    <a:cubicBezTo>
                      <a:pt x="190" y="788"/>
                      <a:pt x="190" y="794"/>
                      <a:pt x="194" y="797"/>
                    </a:cubicBezTo>
                    <a:cubicBezTo>
                      <a:pt x="196" y="798"/>
                      <a:pt x="198" y="798"/>
                      <a:pt x="199" y="798"/>
                    </a:cubicBezTo>
                    <a:cubicBezTo>
                      <a:pt x="203" y="798"/>
                      <a:pt x="207" y="795"/>
                      <a:pt x="207" y="791"/>
                    </a:cubicBezTo>
                    <a:cubicBezTo>
                      <a:pt x="207" y="787"/>
                      <a:pt x="204" y="783"/>
                      <a:pt x="202" y="780"/>
                    </a:cubicBezTo>
                    <a:cubicBezTo>
                      <a:pt x="202" y="779"/>
                      <a:pt x="201" y="779"/>
                      <a:pt x="201" y="778"/>
                    </a:cubicBezTo>
                    <a:cubicBezTo>
                      <a:pt x="199" y="775"/>
                      <a:pt x="198" y="771"/>
                      <a:pt x="197" y="767"/>
                    </a:cubicBezTo>
                    <a:cubicBezTo>
                      <a:pt x="196" y="763"/>
                      <a:pt x="196" y="761"/>
                      <a:pt x="198" y="759"/>
                    </a:cubicBezTo>
                    <a:cubicBezTo>
                      <a:pt x="200" y="757"/>
                      <a:pt x="203" y="755"/>
                      <a:pt x="206" y="755"/>
                    </a:cubicBezTo>
                    <a:cubicBezTo>
                      <a:pt x="207" y="755"/>
                      <a:pt x="207" y="755"/>
                      <a:pt x="207" y="755"/>
                    </a:cubicBezTo>
                    <a:cubicBezTo>
                      <a:pt x="209" y="755"/>
                      <a:pt x="209" y="756"/>
                      <a:pt x="210" y="757"/>
                    </a:cubicBezTo>
                    <a:cubicBezTo>
                      <a:pt x="210" y="757"/>
                      <a:pt x="210" y="757"/>
                      <a:pt x="211" y="758"/>
                    </a:cubicBezTo>
                    <a:cubicBezTo>
                      <a:pt x="211" y="759"/>
                      <a:pt x="212" y="761"/>
                      <a:pt x="215" y="762"/>
                    </a:cubicBezTo>
                    <a:cubicBezTo>
                      <a:pt x="216" y="762"/>
                      <a:pt x="218" y="763"/>
                      <a:pt x="219" y="763"/>
                    </a:cubicBezTo>
                    <a:cubicBezTo>
                      <a:pt x="220" y="763"/>
                      <a:pt x="221" y="763"/>
                      <a:pt x="222" y="763"/>
                    </a:cubicBezTo>
                    <a:cubicBezTo>
                      <a:pt x="223" y="763"/>
                      <a:pt x="225" y="765"/>
                      <a:pt x="226" y="765"/>
                    </a:cubicBezTo>
                    <a:cubicBezTo>
                      <a:pt x="227" y="766"/>
                      <a:pt x="227" y="766"/>
                      <a:pt x="227" y="766"/>
                    </a:cubicBezTo>
                    <a:cubicBezTo>
                      <a:pt x="231" y="768"/>
                      <a:pt x="235" y="773"/>
                      <a:pt x="238" y="777"/>
                    </a:cubicBezTo>
                    <a:cubicBezTo>
                      <a:pt x="239" y="778"/>
                      <a:pt x="239" y="778"/>
                      <a:pt x="239" y="778"/>
                    </a:cubicBezTo>
                    <a:cubicBezTo>
                      <a:pt x="241" y="781"/>
                      <a:pt x="243" y="785"/>
                      <a:pt x="247" y="787"/>
                    </a:cubicBezTo>
                    <a:cubicBezTo>
                      <a:pt x="248" y="788"/>
                      <a:pt x="249" y="788"/>
                      <a:pt x="250" y="788"/>
                    </a:cubicBezTo>
                    <a:cubicBezTo>
                      <a:pt x="250" y="788"/>
                      <a:pt x="251" y="788"/>
                      <a:pt x="252" y="789"/>
                    </a:cubicBezTo>
                    <a:cubicBezTo>
                      <a:pt x="253" y="789"/>
                      <a:pt x="253" y="789"/>
                      <a:pt x="253" y="789"/>
                    </a:cubicBezTo>
                    <a:cubicBezTo>
                      <a:pt x="254" y="790"/>
                      <a:pt x="256" y="791"/>
                      <a:pt x="258" y="791"/>
                    </a:cubicBezTo>
                    <a:cubicBezTo>
                      <a:pt x="259" y="791"/>
                      <a:pt x="259" y="791"/>
                      <a:pt x="259" y="791"/>
                    </a:cubicBezTo>
                    <a:cubicBezTo>
                      <a:pt x="261" y="791"/>
                      <a:pt x="263" y="790"/>
                      <a:pt x="263" y="789"/>
                    </a:cubicBezTo>
                    <a:cubicBezTo>
                      <a:pt x="266" y="786"/>
                      <a:pt x="265" y="781"/>
                      <a:pt x="265" y="777"/>
                    </a:cubicBezTo>
                    <a:cubicBezTo>
                      <a:pt x="264" y="777"/>
                      <a:pt x="264" y="776"/>
                      <a:pt x="264" y="776"/>
                    </a:cubicBezTo>
                    <a:cubicBezTo>
                      <a:pt x="264" y="774"/>
                      <a:pt x="264" y="773"/>
                      <a:pt x="264" y="772"/>
                    </a:cubicBezTo>
                    <a:cubicBezTo>
                      <a:pt x="264" y="770"/>
                      <a:pt x="264" y="768"/>
                      <a:pt x="264" y="765"/>
                    </a:cubicBezTo>
                    <a:cubicBezTo>
                      <a:pt x="263" y="763"/>
                      <a:pt x="261" y="760"/>
                      <a:pt x="259" y="758"/>
                    </a:cubicBezTo>
                    <a:cubicBezTo>
                      <a:pt x="259" y="757"/>
                      <a:pt x="258" y="756"/>
                      <a:pt x="257" y="755"/>
                    </a:cubicBezTo>
                    <a:cubicBezTo>
                      <a:pt x="255" y="753"/>
                      <a:pt x="255" y="752"/>
                      <a:pt x="256" y="749"/>
                    </a:cubicBezTo>
                    <a:cubicBezTo>
                      <a:pt x="256" y="749"/>
                      <a:pt x="256" y="748"/>
                      <a:pt x="256" y="747"/>
                    </a:cubicBezTo>
                    <a:cubicBezTo>
                      <a:pt x="257" y="746"/>
                      <a:pt x="257" y="746"/>
                      <a:pt x="257" y="746"/>
                    </a:cubicBezTo>
                    <a:cubicBezTo>
                      <a:pt x="257" y="746"/>
                      <a:pt x="257" y="746"/>
                      <a:pt x="258" y="746"/>
                    </a:cubicBezTo>
                    <a:cubicBezTo>
                      <a:pt x="258" y="746"/>
                      <a:pt x="258" y="746"/>
                      <a:pt x="258" y="746"/>
                    </a:cubicBezTo>
                    <a:cubicBezTo>
                      <a:pt x="259" y="746"/>
                      <a:pt x="260" y="747"/>
                      <a:pt x="261" y="748"/>
                    </a:cubicBezTo>
                    <a:cubicBezTo>
                      <a:pt x="261" y="749"/>
                      <a:pt x="262" y="750"/>
                      <a:pt x="263" y="751"/>
                    </a:cubicBezTo>
                    <a:cubicBezTo>
                      <a:pt x="263" y="752"/>
                      <a:pt x="264" y="752"/>
                      <a:pt x="264" y="753"/>
                    </a:cubicBezTo>
                    <a:cubicBezTo>
                      <a:pt x="265" y="753"/>
                      <a:pt x="266" y="754"/>
                      <a:pt x="267" y="755"/>
                    </a:cubicBezTo>
                    <a:cubicBezTo>
                      <a:pt x="270" y="756"/>
                      <a:pt x="271" y="757"/>
                      <a:pt x="273" y="759"/>
                    </a:cubicBezTo>
                    <a:cubicBezTo>
                      <a:pt x="275" y="760"/>
                      <a:pt x="276" y="762"/>
                      <a:pt x="278" y="763"/>
                    </a:cubicBezTo>
                    <a:cubicBezTo>
                      <a:pt x="279" y="765"/>
                      <a:pt x="280" y="766"/>
                      <a:pt x="282" y="768"/>
                    </a:cubicBezTo>
                    <a:cubicBezTo>
                      <a:pt x="283" y="770"/>
                      <a:pt x="286" y="772"/>
                      <a:pt x="289" y="772"/>
                    </a:cubicBezTo>
                    <a:cubicBezTo>
                      <a:pt x="290" y="772"/>
                      <a:pt x="292" y="771"/>
                      <a:pt x="293" y="770"/>
                    </a:cubicBezTo>
                    <a:cubicBezTo>
                      <a:pt x="294" y="771"/>
                      <a:pt x="295" y="772"/>
                      <a:pt x="296" y="772"/>
                    </a:cubicBezTo>
                    <a:cubicBezTo>
                      <a:pt x="298" y="772"/>
                      <a:pt x="299" y="773"/>
                      <a:pt x="301" y="773"/>
                    </a:cubicBezTo>
                    <a:cubicBezTo>
                      <a:pt x="302" y="773"/>
                      <a:pt x="303" y="772"/>
                      <a:pt x="305" y="772"/>
                    </a:cubicBezTo>
                    <a:cubicBezTo>
                      <a:pt x="306" y="772"/>
                      <a:pt x="306" y="772"/>
                      <a:pt x="306" y="772"/>
                    </a:cubicBezTo>
                    <a:cubicBezTo>
                      <a:pt x="307" y="772"/>
                      <a:pt x="309" y="772"/>
                      <a:pt x="310" y="771"/>
                    </a:cubicBezTo>
                    <a:cubicBezTo>
                      <a:pt x="311" y="771"/>
                      <a:pt x="311" y="771"/>
                      <a:pt x="311" y="771"/>
                    </a:cubicBezTo>
                    <a:cubicBezTo>
                      <a:pt x="313" y="771"/>
                      <a:pt x="314" y="770"/>
                      <a:pt x="316" y="768"/>
                    </a:cubicBezTo>
                    <a:cubicBezTo>
                      <a:pt x="318" y="767"/>
                      <a:pt x="320" y="765"/>
                      <a:pt x="321" y="763"/>
                    </a:cubicBezTo>
                    <a:cubicBezTo>
                      <a:pt x="322" y="760"/>
                      <a:pt x="322" y="758"/>
                      <a:pt x="321" y="755"/>
                    </a:cubicBezTo>
                    <a:cubicBezTo>
                      <a:pt x="321" y="754"/>
                      <a:pt x="321" y="754"/>
                      <a:pt x="321" y="754"/>
                    </a:cubicBezTo>
                    <a:cubicBezTo>
                      <a:pt x="322" y="754"/>
                      <a:pt x="322" y="754"/>
                      <a:pt x="323" y="754"/>
                    </a:cubicBezTo>
                    <a:cubicBezTo>
                      <a:pt x="324" y="755"/>
                      <a:pt x="326" y="755"/>
                      <a:pt x="328" y="755"/>
                    </a:cubicBezTo>
                    <a:cubicBezTo>
                      <a:pt x="331" y="755"/>
                      <a:pt x="333" y="754"/>
                      <a:pt x="335" y="752"/>
                    </a:cubicBezTo>
                    <a:cubicBezTo>
                      <a:pt x="336" y="751"/>
                      <a:pt x="337" y="750"/>
                      <a:pt x="338" y="750"/>
                    </a:cubicBezTo>
                    <a:cubicBezTo>
                      <a:pt x="339" y="750"/>
                      <a:pt x="339" y="750"/>
                      <a:pt x="339" y="750"/>
                    </a:cubicBezTo>
                    <a:cubicBezTo>
                      <a:pt x="340" y="751"/>
                      <a:pt x="340" y="751"/>
                      <a:pt x="340" y="751"/>
                    </a:cubicBezTo>
                    <a:cubicBezTo>
                      <a:pt x="342" y="752"/>
                      <a:pt x="343" y="753"/>
                      <a:pt x="345" y="753"/>
                    </a:cubicBezTo>
                    <a:cubicBezTo>
                      <a:pt x="346" y="753"/>
                      <a:pt x="347" y="752"/>
                      <a:pt x="348" y="752"/>
                    </a:cubicBezTo>
                    <a:cubicBezTo>
                      <a:pt x="351" y="750"/>
                      <a:pt x="353" y="746"/>
                      <a:pt x="353" y="744"/>
                    </a:cubicBezTo>
                    <a:cubicBezTo>
                      <a:pt x="353" y="741"/>
                      <a:pt x="353" y="738"/>
                      <a:pt x="353" y="735"/>
                    </a:cubicBezTo>
                    <a:cubicBezTo>
                      <a:pt x="352" y="733"/>
                      <a:pt x="352" y="730"/>
                      <a:pt x="352" y="728"/>
                    </a:cubicBezTo>
                    <a:cubicBezTo>
                      <a:pt x="352" y="728"/>
                      <a:pt x="353" y="728"/>
                      <a:pt x="353" y="728"/>
                    </a:cubicBezTo>
                    <a:cubicBezTo>
                      <a:pt x="354" y="728"/>
                      <a:pt x="356" y="728"/>
                      <a:pt x="360" y="729"/>
                    </a:cubicBezTo>
                    <a:cubicBezTo>
                      <a:pt x="362" y="730"/>
                      <a:pt x="365" y="731"/>
                      <a:pt x="368" y="731"/>
                    </a:cubicBezTo>
                    <a:cubicBezTo>
                      <a:pt x="369" y="731"/>
                      <a:pt x="371" y="730"/>
                      <a:pt x="373" y="730"/>
                    </a:cubicBezTo>
                    <a:cubicBezTo>
                      <a:pt x="375" y="730"/>
                      <a:pt x="377" y="730"/>
                      <a:pt x="378" y="730"/>
                    </a:cubicBezTo>
                    <a:cubicBezTo>
                      <a:pt x="380" y="730"/>
                      <a:pt x="381" y="730"/>
                      <a:pt x="382" y="730"/>
                    </a:cubicBezTo>
                    <a:cubicBezTo>
                      <a:pt x="383" y="730"/>
                      <a:pt x="384" y="731"/>
                      <a:pt x="385" y="731"/>
                    </a:cubicBezTo>
                    <a:cubicBezTo>
                      <a:pt x="386" y="731"/>
                      <a:pt x="386" y="731"/>
                      <a:pt x="387" y="731"/>
                    </a:cubicBezTo>
                    <a:cubicBezTo>
                      <a:pt x="388" y="730"/>
                      <a:pt x="388" y="730"/>
                      <a:pt x="389" y="730"/>
                    </a:cubicBezTo>
                    <a:cubicBezTo>
                      <a:pt x="389" y="730"/>
                      <a:pt x="390" y="730"/>
                      <a:pt x="391" y="731"/>
                    </a:cubicBezTo>
                    <a:cubicBezTo>
                      <a:pt x="391" y="731"/>
                      <a:pt x="392" y="731"/>
                      <a:pt x="393" y="731"/>
                    </a:cubicBezTo>
                    <a:cubicBezTo>
                      <a:pt x="394" y="731"/>
                      <a:pt x="396" y="731"/>
                      <a:pt x="397" y="731"/>
                    </a:cubicBezTo>
                    <a:cubicBezTo>
                      <a:pt x="398" y="731"/>
                      <a:pt x="399" y="731"/>
                      <a:pt x="400" y="731"/>
                    </a:cubicBezTo>
                    <a:cubicBezTo>
                      <a:pt x="401" y="731"/>
                      <a:pt x="402" y="730"/>
                      <a:pt x="404" y="730"/>
                    </a:cubicBezTo>
                    <a:cubicBezTo>
                      <a:pt x="405" y="729"/>
                      <a:pt x="405" y="729"/>
                      <a:pt x="405" y="729"/>
                    </a:cubicBezTo>
                    <a:cubicBezTo>
                      <a:pt x="406" y="729"/>
                      <a:pt x="406" y="729"/>
                      <a:pt x="406" y="729"/>
                    </a:cubicBezTo>
                    <a:cubicBezTo>
                      <a:pt x="407" y="728"/>
                      <a:pt x="408" y="726"/>
                      <a:pt x="409" y="724"/>
                    </a:cubicBezTo>
                    <a:cubicBezTo>
                      <a:pt x="409" y="723"/>
                      <a:pt x="410" y="722"/>
                      <a:pt x="410" y="721"/>
                    </a:cubicBezTo>
                    <a:cubicBezTo>
                      <a:pt x="410" y="719"/>
                      <a:pt x="411" y="717"/>
                      <a:pt x="412" y="716"/>
                    </a:cubicBezTo>
                    <a:cubicBezTo>
                      <a:pt x="413" y="713"/>
                      <a:pt x="416" y="712"/>
                      <a:pt x="419" y="711"/>
                    </a:cubicBezTo>
                    <a:cubicBezTo>
                      <a:pt x="422" y="710"/>
                      <a:pt x="424" y="709"/>
                      <a:pt x="426" y="707"/>
                    </a:cubicBezTo>
                    <a:cubicBezTo>
                      <a:pt x="428" y="705"/>
                      <a:pt x="429" y="704"/>
                      <a:pt x="430" y="702"/>
                    </a:cubicBezTo>
                    <a:cubicBezTo>
                      <a:pt x="432" y="699"/>
                      <a:pt x="434" y="696"/>
                      <a:pt x="439" y="693"/>
                    </a:cubicBezTo>
                    <a:cubicBezTo>
                      <a:pt x="445" y="691"/>
                      <a:pt x="449" y="687"/>
                      <a:pt x="452" y="679"/>
                    </a:cubicBezTo>
                    <a:cubicBezTo>
                      <a:pt x="453" y="677"/>
                      <a:pt x="454" y="675"/>
                      <a:pt x="454" y="673"/>
                    </a:cubicBezTo>
                    <a:cubicBezTo>
                      <a:pt x="456" y="669"/>
                      <a:pt x="457" y="665"/>
                      <a:pt x="460" y="662"/>
                    </a:cubicBezTo>
                    <a:cubicBezTo>
                      <a:pt x="465" y="655"/>
                      <a:pt x="470" y="651"/>
                      <a:pt x="473" y="649"/>
                    </a:cubicBezTo>
                    <a:cubicBezTo>
                      <a:pt x="475" y="649"/>
                      <a:pt x="477" y="648"/>
                      <a:pt x="479" y="648"/>
                    </a:cubicBezTo>
                    <a:cubicBezTo>
                      <a:pt x="481" y="648"/>
                      <a:pt x="481" y="648"/>
                      <a:pt x="481" y="648"/>
                    </a:cubicBezTo>
                    <a:cubicBezTo>
                      <a:pt x="484" y="648"/>
                      <a:pt x="487" y="648"/>
                      <a:pt x="489" y="645"/>
                    </a:cubicBezTo>
                    <a:cubicBezTo>
                      <a:pt x="490" y="644"/>
                      <a:pt x="490" y="643"/>
                      <a:pt x="491" y="643"/>
                    </a:cubicBezTo>
                    <a:cubicBezTo>
                      <a:pt x="492" y="641"/>
                      <a:pt x="493" y="639"/>
                      <a:pt x="495" y="637"/>
                    </a:cubicBezTo>
                    <a:cubicBezTo>
                      <a:pt x="496" y="637"/>
                      <a:pt x="497" y="636"/>
                      <a:pt x="498" y="636"/>
                    </a:cubicBezTo>
                    <a:cubicBezTo>
                      <a:pt x="500" y="635"/>
                      <a:pt x="502" y="634"/>
                      <a:pt x="503" y="631"/>
                    </a:cubicBezTo>
                    <a:cubicBezTo>
                      <a:pt x="506" y="626"/>
                      <a:pt x="502" y="618"/>
                      <a:pt x="499" y="613"/>
                    </a:cubicBezTo>
                    <a:cubicBezTo>
                      <a:pt x="498" y="612"/>
                      <a:pt x="498" y="611"/>
                      <a:pt x="497" y="610"/>
                    </a:cubicBezTo>
                    <a:cubicBezTo>
                      <a:pt x="497" y="608"/>
                      <a:pt x="495" y="606"/>
                      <a:pt x="494" y="604"/>
                    </a:cubicBezTo>
                    <a:cubicBezTo>
                      <a:pt x="493" y="602"/>
                      <a:pt x="491" y="600"/>
                      <a:pt x="490" y="598"/>
                    </a:cubicBezTo>
                    <a:cubicBezTo>
                      <a:pt x="490" y="596"/>
                      <a:pt x="489" y="595"/>
                      <a:pt x="490" y="594"/>
                    </a:cubicBezTo>
                    <a:cubicBezTo>
                      <a:pt x="490" y="593"/>
                      <a:pt x="491" y="593"/>
                      <a:pt x="493" y="592"/>
                    </a:cubicBezTo>
                    <a:cubicBezTo>
                      <a:pt x="494" y="592"/>
                      <a:pt x="496" y="591"/>
                      <a:pt x="498" y="589"/>
                    </a:cubicBezTo>
                    <a:cubicBezTo>
                      <a:pt x="499" y="587"/>
                      <a:pt x="500" y="585"/>
                      <a:pt x="501" y="582"/>
                    </a:cubicBezTo>
                    <a:cubicBezTo>
                      <a:pt x="501" y="581"/>
                      <a:pt x="502" y="580"/>
                      <a:pt x="502" y="579"/>
                    </a:cubicBezTo>
                    <a:cubicBezTo>
                      <a:pt x="503" y="576"/>
                      <a:pt x="505" y="575"/>
                      <a:pt x="506" y="574"/>
                    </a:cubicBezTo>
                    <a:cubicBezTo>
                      <a:pt x="507" y="574"/>
                      <a:pt x="508" y="573"/>
                      <a:pt x="509" y="572"/>
                    </a:cubicBezTo>
                    <a:cubicBezTo>
                      <a:pt x="512" y="570"/>
                      <a:pt x="512" y="568"/>
                      <a:pt x="513" y="565"/>
                    </a:cubicBezTo>
                    <a:cubicBezTo>
                      <a:pt x="513" y="564"/>
                      <a:pt x="513" y="563"/>
                      <a:pt x="514" y="561"/>
                    </a:cubicBezTo>
                    <a:cubicBezTo>
                      <a:pt x="515" y="560"/>
                      <a:pt x="516" y="559"/>
                      <a:pt x="517" y="558"/>
                    </a:cubicBezTo>
                    <a:cubicBezTo>
                      <a:pt x="519" y="556"/>
                      <a:pt x="519" y="556"/>
                      <a:pt x="519" y="556"/>
                    </a:cubicBezTo>
                    <a:cubicBezTo>
                      <a:pt x="518" y="554"/>
                      <a:pt x="518" y="554"/>
                      <a:pt x="518" y="554"/>
                    </a:cubicBezTo>
                    <a:cubicBezTo>
                      <a:pt x="517" y="552"/>
                      <a:pt x="515" y="551"/>
                      <a:pt x="514" y="549"/>
                    </a:cubicBezTo>
                    <a:cubicBezTo>
                      <a:pt x="513" y="548"/>
                      <a:pt x="512" y="547"/>
                      <a:pt x="510" y="545"/>
                    </a:cubicBezTo>
                    <a:cubicBezTo>
                      <a:pt x="509" y="542"/>
                      <a:pt x="507" y="539"/>
                      <a:pt x="504" y="538"/>
                    </a:cubicBezTo>
                    <a:cubicBezTo>
                      <a:pt x="503" y="537"/>
                      <a:pt x="501" y="536"/>
                      <a:pt x="499" y="536"/>
                    </a:cubicBezTo>
                    <a:cubicBezTo>
                      <a:pt x="498" y="536"/>
                      <a:pt x="496" y="536"/>
                      <a:pt x="495" y="537"/>
                    </a:cubicBezTo>
                    <a:cubicBezTo>
                      <a:pt x="494" y="537"/>
                      <a:pt x="494" y="537"/>
                      <a:pt x="493" y="537"/>
                    </a:cubicBezTo>
                    <a:cubicBezTo>
                      <a:pt x="492" y="537"/>
                      <a:pt x="492" y="537"/>
                      <a:pt x="492" y="537"/>
                    </a:cubicBezTo>
                    <a:cubicBezTo>
                      <a:pt x="489" y="537"/>
                      <a:pt x="487" y="537"/>
                      <a:pt x="485" y="536"/>
                    </a:cubicBezTo>
                    <a:cubicBezTo>
                      <a:pt x="484" y="536"/>
                      <a:pt x="484" y="536"/>
                      <a:pt x="484" y="536"/>
                    </a:cubicBezTo>
                    <a:cubicBezTo>
                      <a:pt x="482" y="535"/>
                      <a:pt x="480" y="533"/>
                      <a:pt x="478" y="531"/>
                    </a:cubicBezTo>
                    <a:cubicBezTo>
                      <a:pt x="476" y="529"/>
                      <a:pt x="474" y="526"/>
                      <a:pt x="471" y="525"/>
                    </a:cubicBezTo>
                    <a:cubicBezTo>
                      <a:pt x="468" y="524"/>
                      <a:pt x="466" y="524"/>
                      <a:pt x="464" y="523"/>
                    </a:cubicBezTo>
                    <a:cubicBezTo>
                      <a:pt x="461" y="523"/>
                      <a:pt x="460" y="523"/>
                      <a:pt x="458" y="521"/>
                    </a:cubicBezTo>
                    <a:cubicBezTo>
                      <a:pt x="455" y="515"/>
                      <a:pt x="452" y="510"/>
                      <a:pt x="443" y="510"/>
                    </a:cubicBezTo>
                    <a:cubicBezTo>
                      <a:pt x="441" y="510"/>
                      <a:pt x="441" y="510"/>
                      <a:pt x="441" y="510"/>
                    </a:cubicBezTo>
                    <a:cubicBezTo>
                      <a:pt x="440" y="510"/>
                      <a:pt x="439" y="510"/>
                      <a:pt x="437" y="510"/>
                    </a:cubicBezTo>
                    <a:cubicBezTo>
                      <a:pt x="433" y="510"/>
                      <a:pt x="428" y="510"/>
                      <a:pt x="424" y="513"/>
                    </a:cubicBezTo>
                    <a:cubicBezTo>
                      <a:pt x="422" y="516"/>
                      <a:pt x="421" y="519"/>
                      <a:pt x="421" y="521"/>
                    </a:cubicBezTo>
                    <a:cubicBezTo>
                      <a:pt x="421" y="522"/>
                      <a:pt x="421" y="522"/>
                      <a:pt x="421" y="523"/>
                    </a:cubicBezTo>
                    <a:cubicBezTo>
                      <a:pt x="420" y="526"/>
                      <a:pt x="417" y="530"/>
                      <a:pt x="415" y="531"/>
                    </a:cubicBezTo>
                    <a:cubicBezTo>
                      <a:pt x="414" y="532"/>
                      <a:pt x="413" y="532"/>
                      <a:pt x="411" y="532"/>
                    </a:cubicBezTo>
                    <a:cubicBezTo>
                      <a:pt x="410" y="533"/>
                      <a:pt x="408" y="533"/>
                      <a:pt x="406" y="533"/>
                    </a:cubicBezTo>
                    <a:cubicBezTo>
                      <a:pt x="406" y="534"/>
                      <a:pt x="405" y="534"/>
                      <a:pt x="405" y="534"/>
                    </a:cubicBezTo>
                    <a:cubicBezTo>
                      <a:pt x="404" y="534"/>
                      <a:pt x="403" y="534"/>
                      <a:pt x="402" y="533"/>
                    </a:cubicBezTo>
                    <a:cubicBezTo>
                      <a:pt x="401" y="533"/>
                      <a:pt x="401" y="533"/>
                      <a:pt x="400" y="533"/>
                    </a:cubicBezTo>
                    <a:cubicBezTo>
                      <a:pt x="398" y="533"/>
                      <a:pt x="397" y="532"/>
                      <a:pt x="396" y="531"/>
                    </a:cubicBezTo>
                    <a:cubicBezTo>
                      <a:pt x="395" y="531"/>
                      <a:pt x="395" y="530"/>
                      <a:pt x="395" y="530"/>
                    </a:cubicBezTo>
                    <a:cubicBezTo>
                      <a:pt x="392" y="528"/>
                      <a:pt x="390" y="528"/>
                      <a:pt x="388" y="528"/>
                    </a:cubicBezTo>
                    <a:cubicBezTo>
                      <a:pt x="387" y="528"/>
                      <a:pt x="386" y="528"/>
                      <a:pt x="385" y="528"/>
                    </a:cubicBezTo>
                    <a:cubicBezTo>
                      <a:pt x="384" y="528"/>
                      <a:pt x="382" y="528"/>
                      <a:pt x="381" y="528"/>
                    </a:cubicBezTo>
                    <a:cubicBezTo>
                      <a:pt x="380" y="528"/>
                      <a:pt x="378" y="528"/>
                      <a:pt x="377" y="527"/>
                    </a:cubicBezTo>
                    <a:cubicBezTo>
                      <a:pt x="376" y="527"/>
                      <a:pt x="375" y="527"/>
                      <a:pt x="375" y="526"/>
                    </a:cubicBezTo>
                    <a:cubicBezTo>
                      <a:pt x="373" y="526"/>
                      <a:pt x="371" y="525"/>
                      <a:pt x="369" y="525"/>
                    </a:cubicBezTo>
                    <a:cubicBezTo>
                      <a:pt x="370" y="525"/>
                      <a:pt x="371" y="525"/>
                      <a:pt x="372" y="525"/>
                    </a:cubicBezTo>
                    <a:cubicBezTo>
                      <a:pt x="374" y="524"/>
                      <a:pt x="377" y="522"/>
                      <a:pt x="379" y="521"/>
                    </a:cubicBezTo>
                    <a:cubicBezTo>
                      <a:pt x="380" y="520"/>
                      <a:pt x="382" y="519"/>
                      <a:pt x="383" y="518"/>
                    </a:cubicBezTo>
                    <a:cubicBezTo>
                      <a:pt x="384" y="518"/>
                      <a:pt x="386" y="517"/>
                      <a:pt x="387" y="517"/>
                    </a:cubicBezTo>
                    <a:cubicBezTo>
                      <a:pt x="390" y="516"/>
                      <a:pt x="393" y="515"/>
                      <a:pt x="395" y="513"/>
                    </a:cubicBezTo>
                    <a:cubicBezTo>
                      <a:pt x="398" y="511"/>
                      <a:pt x="398" y="508"/>
                      <a:pt x="399" y="505"/>
                    </a:cubicBezTo>
                    <a:cubicBezTo>
                      <a:pt x="399" y="503"/>
                      <a:pt x="400" y="502"/>
                      <a:pt x="400" y="500"/>
                    </a:cubicBezTo>
                    <a:cubicBezTo>
                      <a:pt x="402" y="498"/>
                      <a:pt x="405" y="494"/>
                      <a:pt x="409" y="491"/>
                    </a:cubicBezTo>
                    <a:cubicBezTo>
                      <a:pt x="411" y="489"/>
                      <a:pt x="414" y="488"/>
                      <a:pt x="416" y="488"/>
                    </a:cubicBezTo>
                    <a:cubicBezTo>
                      <a:pt x="417" y="488"/>
                      <a:pt x="418" y="488"/>
                      <a:pt x="420" y="488"/>
                    </a:cubicBezTo>
                    <a:cubicBezTo>
                      <a:pt x="420" y="489"/>
                      <a:pt x="420" y="489"/>
                      <a:pt x="420" y="489"/>
                    </a:cubicBezTo>
                    <a:cubicBezTo>
                      <a:pt x="423" y="489"/>
                      <a:pt x="425" y="489"/>
                      <a:pt x="428" y="489"/>
                    </a:cubicBezTo>
                    <a:cubicBezTo>
                      <a:pt x="430" y="489"/>
                      <a:pt x="432" y="489"/>
                      <a:pt x="434" y="488"/>
                    </a:cubicBezTo>
                    <a:cubicBezTo>
                      <a:pt x="436" y="488"/>
                      <a:pt x="438" y="486"/>
                      <a:pt x="440" y="485"/>
                    </a:cubicBezTo>
                    <a:cubicBezTo>
                      <a:pt x="441" y="485"/>
                      <a:pt x="442" y="484"/>
                      <a:pt x="443" y="484"/>
                    </a:cubicBezTo>
                    <a:cubicBezTo>
                      <a:pt x="448" y="481"/>
                      <a:pt x="457" y="477"/>
                      <a:pt x="456" y="468"/>
                    </a:cubicBezTo>
                    <a:cubicBezTo>
                      <a:pt x="456" y="463"/>
                      <a:pt x="451" y="459"/>
                      <a:pt x="444" y="458"/>
                    </a:cubicBezTo>
                    <a:cubicBezTo>
                      <a:pt x="442" y="458"/>
                      <a:pt x="441" y="457"/>
                      <a:pt x="439" y="455"/>
                    </a:cubicBezTo>
                    <a:cubicBezTo>
                      <a:pt x="437" y="454"/>
                      <a:pt x="436" y="453"/>
                      <a:pt x="433" y="452"/>
                    </a:cubicBezTo>
                    <a:cubicBezTo>
                      <a:pt x="432" y="452"/>
                      <a:pt x="432" y="452"/>
                      <a:pt x="432" y="452"/>
                    </a:cubicBezTo>
                    <a:cubicBezTo>
                      <a:pt x="431" y="452"/>
                      <a:pt x="430" y="452"/>
                      <a:pt x="430" y="452"/>
                    </a:cubicBezTo>
                    <a:cubicBezTo>
                      <a:pt x="430" y="452"/>
                      <a:pt x="430" y="451"/>
                      <a:pt x="430" y="451"/>
                    </a:cubicBezTo>
                    <a:cubicBezTo>
                      <a:pt x="430" y="450"/>
                      <a:pt x="431" y="449"/>
                      <a:pt x="431" y="449"/>
                    </a:cubicBezTo>
                    <a:cubicBezTo>
                      <a:pt x="431" y="447"/>
                      <a:pt x="432" y="445"/>
                      <a:pt x="432" y="443"/>
                    </a:cubicBezTo>
                    <a:cubicBezTo>
                      <a:pt x="432" y="441"/>
                      <a:pt x="431" y="439"/>
                      <a:pt x="430" y="437"/>
                    </a:cubicBezTo>
                    <a:cubicBezTo>
                      <a:pt x="429" y="435"/>
                      <a:pt x="428" y="434"/>
                      <a:pt x="426" y="433"/>
                    </a:cubicBezTo>
                    <a:cubicBezTo>
                      <a:pt x="437" y="430"/>
                      <a:pt x="448" y="427"/>
                      <a:pt x="453" y="414"/>
                    </a:cubicBezTo>
                    <a:cubicBezTo>
                      <a:pt x="456" y="409"/>
                      <a:pt x="458" y="404"/>
                      <a:pt x="462" y="399"/>
                    </a:cubicBezTo>
                    <a:cubicBezTo>
                      <a:pt x="463" y="398"/>
                      <a:pt x="463" y="398"/>
                      <a:pt x="463" y="398"/>
                    </a:cubicBezTo>
                    <a:cubicBezTo>
                      <a:pt x="467" y="393"/>
                      <a:pt x="471" y="388"/>
                      <a:pt x="470" y="381"/>
                    </a:cubicBezTo>
                    <a:cubicBezTo>
                      <a:pt x="470" y="380"/>
                      <a:pt x="470" y="380"/>
                      <a:pt x="470" y="380"/>
                    </a:cubicBezTo>
                    <a:cubicBezTo>
                      <a:pt x="470" y="380"/>
                      <a:pt x="470" y="379"/>
                      <a:pt x="469" y="378"/>
                    </a:cubicBezTo>
                    <a:cubicBezTo>
                      <a:pt x="471" y="377"/>
                      <a:pt x="473" y="375"/>
                      <a:pt x="475" y="374"/>
                    </a:cubicBezTo>
                    <a:cubicBezTo>
                      <a:pt x="478" y="371"/>
                      <a:pt x="481" y="369"/>
                      <a:pt x="484" y="366"/>
                    </a:cubicBezTo>
                    <a:cubicBezTo>
                      <a:pt x="486" y="363"/>
                      <a:pt x="488" y="360"/>
                      <a:pt x="490" y="357"/>
                    </a:cubicBezTo>
                    <a:cubicBezTo>
                      <a:pt x="491" y="355"/>
                      <a:pt x="492" y="353"/>
                      <a:pt x="492" y="351"/>
                    </a:cubicBezTo>
                    <a:cubicBezTo>
                      <a:pt x="493" y="349"/>
                      <a:pt x="493" y="348"/>
                      <a:pt x="494" y="347"/>
                    </a:cubicBezTo>
                    <a:cubicBezTo>
                      <a:pt x="495" y="344"/>
                      <a:pt x="496" y="340"/>
                      <a:pt x="496" y="336"/>
                    </a:cubicBezTo>
                    <a:cubicBezTo>
                      <a:pt x="496" y="335"/>
                      <a:pt x="495" y="334"/>
                      <a:pt x="495" y="333"/>
                    </a:cubicBezTo>
                    <a:cubicBezTo>
                      <a:pt x="495" y="333"/>
                      <a:pt x="495" y="332"/>
                      <a:pt x="495" y="332"/>
                    </a:cubicBezTo>
                    <a:cubicBezTo>
                      <a:pt x="495" y="331"/>
                      <a:pt x="495" y="330"/>
                      <a:pt x="496" y="330"/>
                    </a:cubicBezTo>
                    <a:cubicBezTo>
                      <a:pt x="496" y="329"/>
                      <a:pt x="496" y="329"/>
                      <a:pt x="497" y="328"/>
                    </a:cubicBezTo>
                    <a:cubicBezTo>
                      <a:pt x="499" y="325"/>
                      <a:pt x="500" y="322"/>
                      <a:pt x="502" y="318"/>
                    </a:cubicBezTo>
                    <a:cubicBezTo>
                      <a:pt x="503" y="315"/>
                      <a:pt x="505" y="311"/>
                      <a:pt x="507" y="308"/>
                    </a:cubicBezTo>
                    <a:cubicBezTo>
                      <a:pt x="509" y="305"/>
                      <a:pt x="509" y="303"/>
                      <a:pt x="508" y="300"/>
                    </a:cubicBezTo>
                    <a:cubicBezTo>
                      <a:pt x="507" y="300"/>
                      <a:pt x="507" y="299"/>
                      <a:pt x="507" y="298"/>
                    </a:cubicBezTo>
                    <a:cubicBezTo>
                      <a:pt x="506" y="290"/>
                      <a:pt x="509" y="282"/>
                      <a:pt x="512" y="274"/>
                    </a:cubicBezTo>
                    <a:cubicBezTo>
                      <a:pt x="512" y="273"/>
                      <a:pt x="512" y="273"/>
                      <a:pt x="512" y="273"/>
                    </a:cubicBezTo>
                    <a:cubicBezTo>
                      <a:pt x="515" y="265"/>
                      <a:pt x="518" y="260"/>
                      <a:pt x="521" y="256"/>
                    </a:cubicBezTo>
                    <a:cubicBezTo>
                      <a:pt x="523" y="255"/>
                      <a:pt x="524" y="253"/>
                      <a:pt x="526" y="252"/>
                    </a:cubicBezTo>
                    <a:cubicBezTo>
                      <a:pt x="529" y="248"/>
                      <a:pt x="533" y="245"/>
                      <a:pt x="535" y="240"/>
                    </a:cubicBezTo>
                    <a:cubicBezTo>
                      <a:pt x="539" y="235"/>
                      <a:pt x="538" y="232"/>
                      <a:pt x="536" y="228"/>
                    </a:cubicBezTo>
                    <a:close/>
                    <a:moveTo>
                      <a:pt x="281" y="197"/>
                    </a:moveTo>
                    <a:cubicBezTo>
                      <a:pt x="281" y="197"/>
                      <a:pt x="282" y="197"/>
                      <a:pt x="283" y="197"/>
                    </a:cubicBezTo>
                    <a:cubicBezTo>
                      <a:pt x="284" y="197"/>
                      <a:pt x="286" y="196"/>
                      <a:pt x="287" y="196"/>
                    </a:cubicBezTo>
                    <a:cubicBezTo>
                      <a:pt x="288" y="195"/>
                      <a:pt x="288" y="195"/>
                      <a:pt x="289" y="195"/>
                    </a:cubicBezTo>
                    <a:cubicBezTo>
                      <a:pt x="289" y="195"/>
                      <a:pt x="290" y="195"/>
                      <a:pt x="290" y="195"/>
                    </a:cubicBezTo>
                    <a:cubicBezTo>
                      <a:pt x="290" y="195"/>
                      <a:pt x="291" y="195"/>
                      <a:pt x="291" y="195"/>
                    </a:cubicBezTo>
                    <a:cubicBezTo>
                      <a:pt x="290" y="196"/>
                      <a:pt x="289" y="197"/>
                      <a:pt x="287" y="198"/>
                    </a:cubicBezTo>
                    <a:cubicBezTo>
                      <a:pt x="287" y="198"/>
                      <a:pt x="285" y="199"/>
                      <a:pt x="285" y="199"/>
                    </a:cubicBezTo>
                    <a:cubicBezTo>
                      <a:pt x="285" y="199"/>
                      <a:pt x="285" y="199"/>
                      <a:pt x="284" y="199"/>
                    </a:cubicBezTo>
                    <a:cubicBezTo>
                      <a:pt x="283" y="199"/>
                      <a:pt x="282" y="198"/>
                      <a:pt x="281" y="198"/>
                    </a:cubicBezTo>
                    <a:cubicBezTo>
                      <a:pt x="280" y="198"/>
                      <a:pt x="280" y="197"/>
                      <a:pt x="279" y="197"/>
                    </a:cubicBezTo>
                    <a:cubicBezTo>
                      <a:pt x="280" y="197"/>
                      <a:pt x="280" y="197"/>
                      <a:pt x="281" y="197"/>
                    </a:cubicBezTo>
                    <a:close/>
                    <a:moveTo>
                      <a:pt x="74" y="263"/>
                    </a:moveTo>
                    <a:cubicBezTo>
                      <a:pt x="73" y="261"/>
                      <a:pt x="73" y="258"/>
                      <a:pt x="75" y="255"/>
                    </a:cubicBezTo>
                    <a:cubicBezTo>
                      <a:pt x="75" y="254"/>
                      <a:pt x="75" y="254"/>
                      <a:pt x="75" y="254"/>
                    </a:cubicBezTo>
                    <a:cubicBezTo>
                      <a:pt x="75" y="255"/>
                      <a:pt x="75" y="255"/>
                      <a:pt x="75" y="255"/>
                    </a:cubicBezTo>
                    <a:cubicBezTo>
                      <a:pt x="75" y="256"/>
                      <a:pt x="75" y="257"/>
                      <a:pt x="75" y="257"/>
                    </a:cubicBezTo>
                    <a:cubicBezTo>
                      <a:pt x="75" y="258"/>
                      <a:pt x="75" y="258"/>
                      <a:pt x="75" y="258"/>
                    </a:cubicBezTo>
                    <a:cubicBezTo>
                      <a:pt x="75" y="260"/>
                      <a:pt x="74" y="262"/>
                      <a:pt x="76" y="264"/>
                    </a:cubicBezTo>
                    <a:cubicBezTo>
                      <a:pt x="75" y="264"/>
                      <a:pt x="74" y="263"/>
                      <a:pt x="74" y="263"/>
                    </a:cubicBezTo>
                    <a:close/>
                    <a:moveTo>
                      <a:pt x="64" y="428"/>
                    </a:moveTo>
                    <a:cubicBezTo>
                      <a:pt x="64" y="428"/>
                      <a:pt x="63" y="428"/>
                      <a:pt x="63" y="428"/>
                    </a:cubicBezTo>
                    <a:cubicBezTo>
                      <a:pt x="63" y="427"/>
                      <a:pt x="63" y="427"/>
                      <a:pt x="63" y="426"/>
                    </a:cubicBezTo>
                    <a:cubicBezTo>
                      <a:pt x="63" y="426"/>
                      <a:pt x="64" y="426"/>
                      <a:pt x="64" y="427"/>
                    </a:cubicBezTo>
                    <a:cubicBezTo>
                      <a:pt x="64" y="427"/>
                      <a:pt x="64" y="428"/>
                      <a:pt x="64" y="428"/>
                    </a:cubicBezTo>
                    <a:cubicBezTo>
                      <a:pt x="64" y="428"/>
                      <a:pt x="64" y="428"/>
                      <a:pt x="64" y="428"/>
                    </a:cubicBezTo>
                    <a:close/>
                    <a:moveTo>
                      <a:pt x="95" y="395"/>
                    </a:moveTo>
                    <a:cubicBezTo>
                      <a:pt x="96" y="395"/>
                      <a:pt x="97" y="395"/>
                      <a:pt x="97" y="395"/>
                    </a:cubicBezTo>
                    <a:cubicBezTo>
                      <a:pt x="97" y="397"/>
                      <a:pt x="97" y="398"/>
                      <a:pt x="97" y="399"/>
                    </a:cubicBezTo>
                    <a:cubicBezTo>
                      <a:pt x="97" y="400"/>
                      <a:pt x="97" y="400"/>
                      <a:pt x="97" y="400"/>
                    </a:cubicBezTo>
                    <a:cubicBezTo>
                      <a:pt x="97" y="400"/>
                      <a:pt x="97" y="400"/>
                      <a:pt x="97" y="400"/>
                    </a:cubicBezTo>
                    <a:cubicBezTo>
                      <a:pt x="97" y="400"/>
                      <a:pt x="96" y="399"/>
                      <a:pt x="96" y="399"/>
                    </a:cubicBezTo>
                    <a:cubicBezTo>
                      <a:pt x="96" y="398"/>
                      <a:pt x="95" y="398"/>
                      <a:pt x="95" y="397"/>
                    </a:cubicBezTo>
                    <a:cubicBezTo>
                      <a:pt x="94" y="396"/>
                      <a:pt x="94" y="396"/>
                      <a:pt x="93" y="395"/>
                    </a:cubicBezTo>
                    <a:cubicBezTo>
                      <a:pt x="93" y="395"/>
                      <a:pt x="94" y="395"/>
                      <a:pt x="95" y="395"/>
                    </a:cubicBezTo>
                    <a:close/>
                    <a:moveTo>
                      <a:pt x="102" y="423"/>
                    </a:moveTo>
                    <a:cubicBezTo>
                      <a:pt x="101" y="422"/>
                      <a:pt x="100" y="422"/>
                      <a:pt x="99" y="422"/>
                    </a:cubicBezTo>
                    <a:cubicBezTo>
                      <a:pt x="97" y="422"/>
                      <a:pt x="96" y="422"/>
                      <a:pt x="95" y="422"/>
                    </a:cubicBezTo>
                    <a:cubicBezTo>
                      <a:pt x="94" y="422"/>
                      <a:pt x="93" y="423"/>
                      <a:pt x="92" y="423"/>
                    </a:cubicBezTo>
                    <a:cubicBezTo>
                      <a:pt x="91" y="423"/>
                      <a:pt x="90" y="422"/>
                      <a:pt x="89" y="422"/>
                    </a:cubicBezTo>
                    <a:cubicBezTo>
                      <a:pt x="89" y="421"/>
                      <a:pt x="88" y="419"/>
                      <a:pt x="88" y="417"/>
                    </a:cubicBezTo>
                    <a:cubicBezTo>
                      <a:pt x="88" y="415"/>
                      <a:pt x="88" y="414"/>
                      <a:pt x="87" y="412"/>
                    </a:cubicBezTo>
                    <a:cubicBezTo>
                      <a:pt x="89" y="414"/>
                      <a:pt x="91" y="416"/>
                      <a:pt x="93" y="417"/>
                    </a:cubicBezTo>
                    <a:cubicBezTo>
                      <a:pt x="94" y="418"/>
                      <a:pt x="94" y="418"/>
                      <a:pt x="94" y="418"/>
                    </a:cubicBezTo>
                    <a:cubicBezTo>
                      <a:pt x="94" y="418"/>
                      <a:pt x="95" y="419"/>
                      <a:pt x="95" y="419"/>
                    </a:cubicBezTo>
                    <a:cubicBezTo>
                      <a:pt x="96" y="420"/>
                      <a:pt x="97" y="421"/>
                      <a:pt x="99" y="422"/>
                    </a:cubicBezTo>
                    <a:cubicBezTo>
                      <a:pt x="101" y="422"/>
                      <a:pt x="102" y="422"/>
                      <a:pt x="104" y="422"/>
                    </a:cubicBezTo>
                    <a:cubicBezTo>
                      <a:pt x="105" y="422"/>
                      <a:pt x="105" y="423"/>
                      <a:pt x="106" y="423"/>
                    </a:cubicBezTo>
                    <a:cubicBezTo>
                      <a:pt x="107" y="423"/>
                      <a:pt x="108" y="424"/>
                      <a:pt x="109" y="425"/>
                    </a:cubicBezTo>
                    <a:cubicBezTo>
                      <a:pt x="110" y="426"/>
                      <a:pt x="111" y="427"/>
                      <a:pt x="111" y="427"/>
                    </a:cubicBezTo>
                    <a:cubicBezTo>
                      <a:pt x="108" y="425"/>
                      <a:pt x="105" y="424"/>
                      <a:pt x="102" y="423"/>
                    </a:cubicBezTo>
                    <a:close/>
                    <a:moveTo>
                      <a:pt x="120" y="260"/>
                    </a:moveTo>
                    <a:cubicBezTo>
                      <a:pt x="121" y="260"/>
                      <a:pt x="122" y="259"/>
                      <a:pt x="122" y="258"/>
                    </a:cubicBezTo>
                    <a:cubicBezTo>
                      <a:pt x="122" y="259"/>
                      <a:pt x="123" y="260"/>
                      <a:pt x="123" y="260"/>
                    </a:cubicBezTo>
                    <a:cubicBezTo>
                      <a:pt x="122" y="260"/>
                      <a:pt x="122" y="260"/>
                      <a:pt x="121" y="260"/>
                    </a:cubicBezTo>
                    <a:cubicBezTo>
                      <a:pt x="121" y="260"/>
                      <a:pt x="121" y="260"/>
                      <a:pt x="120" y="260"/>
                    </a:cubicBezTo>
                    <a:close/>
                    <a:moveTo>
                      <a:pt x="120" y="329"/>
                    </a:moveTo>
                    <a:cubicBezTo>
                      <a:pt x="120" y="329"/>
                      <a:pt x="119" y="328"/>
                      <a:pt x="117" y="327"/>
                    </a:cubicBezTo>
                    <a:cubicBezTo>
                      <a:pt x="117" y="327"/>
                      <a:pt x="116" y="327"/>
                      <a:pt x="116" y="326"/>
                    </a:cubicBezTo>
                    <a:cubicBezTo>
                      <a:pt x="115" y="326"/>
                      <a:pt x="114" y="326"/>
                      <a:pt x="113" y="325"/>
                    </a:cubicBezTo>
                    <a:cubicBezTo>
                      <a:pt x="113" y="325"/>
                      <a:pt x="113" y="325"/>
                      <a:pt x="113" y="325"/>
                    </a:cubicBezTo>
                    <a:cubicBezTo>
                      <a:pt x="113" y="325"/>
                      <a:pt x="113" y="325"/>
                      <a:pt x="113" y="325"/>
                    </a:cubicBezTo>
                    <a:cubicBezTo>
                      <a:pt x="114" y="325"/>
                      <a:pt x="114" y="325"/>
                      <a:pt x="114" y="325"/>
                    </a:cubicBezTo>
                    <a:cubicBezTo>
                      <a:pt x="115" y="325"/>
                      <a:pt x="115" y="325"/>
                      <a:pt x="115" y="325"/>
                    </a:cubicBezTo>
                    <a:cubicBezTo>
                      <a:pt x="116" y="326"/>
                      <a:pt x="117" y="326"/>
                      <a:pt x="118" y="327"/>
                    </a:cubicBezTo>
                    <a:cubicBezTo>
                      <a:pt x="119" y="327"/>
                      <a:pt x="119" y="328"/>
                      <a:pt x="120" y="329"/>
                    </a:cubicBezTo>
                    <a:cubicBezTo>
                      <a:pt x="121" y="329"/>
                      <a:pt x="121" y="330"/>
                      <a:pt x="122" y="330"/>
                    </a:cubicBezTo>
                    <a:cubicBezTo>
                      <a:pt x="122" y="330"/>
                      <a:pt x="122" y="331"/>
                      <a:pt x="122" y="331"/>
                    </a:cubicBezTo>
                    <a:cubicBezTo>
                      <a:pt x="122" y="331"/>
                      <a:pt x="121" y="330"/>
                      <a:pt x="120" y="329"/>
                    </a:cubicBezTo>
                    <a:close/>
                    <a:moveTo>
                      <a:pt x="123" y="280"/>
                    </a:moveTo>
                    <a:cubicBezTo>
                      <a:pt x="123" y="279"/>
                      <a:pt x="122" y="278"/>
                      <a:pt x="122" y="277"/>
                    </a:cubicBezTo>
                    <a:cubicBezTo>
                      <a:pt x="123" y="277"/>
                      <a:pt x="124" y="278"/>
                      <a:pt x="125" y="279"/>
                    </a:cubicBezTo>
                    <a:cubicBezTo>
                      <a:pt x="125" y="279"/>
                      <a:pt x="125" y="279"/>
                      <a:pt x="125" y="279"/>
                    </a:cubicBezTo>
                    <a:cubicBezTo>
                      <a:pt x="125" y="279"/>
                      <a:pt x="124" y="280"/>
                      <a:pt x="123" y="280"/>
                    </a:cubicBezTo>
                    <a:close/>
                    <a:moveTo>
                      <a:pt x="126" y="175"/>
                    </a:moveTo>
                    <a:cubicBezTo>
                      <a:pt x="126" y="173"/>
                      <a:pt x="126" y="170"/>
                      <a:pt x="126" y="168"/>
                    </a:cubicBezTo>
                    <a:cubicBezTo>
                      <a:pt x="126" y="167"/>
                      <a:pt x="126" y="166"/>
                      <a:pt x="125" y="165"/>
                    </a:cubicBezTo>
                    <a:cubicBezTo>
                      <a:pt x="126" y="166"/>
                      <a:pt x="126" y="166"/>
                      <a:pt x="127" y="166"/>
                    </a:cubicBezTo>
                    <a:cubicBezTo>
                      <a:pt x="128" y="167"/>
                      <a:pt x="129" y="168"/>
                      <a:pt x="129" y="169"/>
                    </a:cubicBezTo>
                    <a:cubicBezTo>
                      <a:pt x="130" y="170"/>
                      <a:pt x="128" y="173"/>
                      <a:pt x="126" y="175"/>
                    </a:cubicBezTo>
                    <a:close/>
                    <a:moveTo>
                      <a:pt x="128" y="479"/>
                    </a:moveTo>
                    <a:cubicBezTo>
                      <a:pt x="126" y="480"/>
                      <a:pt x="126" y="482"/>
                      <a:pt x="126" y="483"/>
                    </a:cubicBezTo>
                    <a:cubicBezTo>
                      <a:pt x="126" y="483"/>
                      <a:pt x="126" y="483"/>
                      <a:pt x="126" y="483"/>
                    </a:cubicBezTo>
                    <a:cubicBezTo>
                      <a:pt x="126" y="483"/>
                      <a:pt x="125" y="484"/>
                      <a:pt x="125" y="485"/>
                    </a:cubicBezTo>
                    <a:cubicBezTo>
                      <a:pt x="125" y="484"/>
                      <a:pt x="125" y="483"/>
                      <a:pt x="125" y="482"/>
                    </a:cubicBezTo>
                    <a:cubicBezTo>
                      <a:pt x="125" y="482"/>
                      <a:pt x="125" y="482"/>
                      <a:pt x="125" y="482"/>
                    </a:cubicBezTo>
                    <a:cubicBezTo>
                      <a:pt x="125" y="481"/>
                      <a:pt x="126" y="479"/>
                      <a:pt x="125" y="477"/>
                    </a:cubicBezTo>
                    <a:cubicBezTo>
                      <a:pt x="127" y="477"/>
                      <a:pt x="128" y="477"/>
                      <a:pt x="129" y="478"/>
                    </a:cubicBezTo>
                    <a:cubicBezTo>
                      <a:pt x="128" y="478"/>
                      <a:pt x="128" y="478"/>
                      <a:pt x="128" y="479"/>
                    </a:cubicBezTo>
                    <a:close/>
                    <a:moveTo>
                      <a:pt x="172" y="542"/>
                    </a:moveTo>
                    <a:cubicBezTo>
                      <a:pt x="171" y="542"/>
                      <a:pt x="170" y="542"/>
                      <a:pt x="169" y="543"/>
                    </a:cubicBezTo>
                    <a:cubicBezTo>
                      <a:pt x="169" y="542"/>
                      <a:pt x="170" y="541"/>
                      <a:pt x="170" y="540"/>
                    </a:cubicBezTo>
                    <a:cubicBezTo>
                      <a:pt x="171" y="540"/>
                      <a:pt x="171" y="541"/>
                      <a:pt x="172" y="542"/>
                    </a:cubicBezTo>
                    <a:cubicBezTo>
                      <a:pt x="172" y="542"/>
                      <a:pt x="172" y="542"/>
                      <a:pt x="172" y="542"/>
                    </a:cubicBezTo>
                    <a:close/>
                    <a:moveTo>
                      <a:pt x="180" y="493"/>
                    </a:moveTo>
                    <a:cubicBezTo>
                      <a:pt x="181" y="492"/>
                      <a:pt x="181" y="491"/>
                      <a:pt x="182" y="490"/>
                    </a:cubicBezTo>
                    <a:cubicBezTo>
                      <a:pt x="183" y="489"/>
                      <a:pt x="183" y="488"/>
                      <a:pt x="184" y="487"/>
                    </a:cubicBezTo>
                    <a:cubicBezTo>
                      <a:pt x="183" y="489"/>
                      <a:pt x="181" y="491"/>
                      <a:pt x="180" y="493"/>
                    </a:cubicBezTo>
                    <a:cubicBezTo>
                      <a:pt x="180" y="493"/>
                      <a:pt x="180" y="493"/>
                      <a:pt x="180" y="493"/>
                    </a:cubicBezTo>
                    <a:close/>
                    <a:moveTo>
                      <a:pt x="203" y="576"/>
                    </a:moveTo>
                    <a:cubicBezTo>
                      <a:pt x="203" y="575"/>
                      <a:pt x="203" y="575"/>
                      <a:pt x="203" y="575"/>
                    </a:cubicBezTo>
                    <a:cubicBezTo>
                      <a:pt x="204" y="574"/>
                      <a:pt x="204" y="574"/>
                      <a:pt x="204" y="574"/>
                    </a:cubicBezTo>
                    <a:cubicBezTo>
                      <a:pt x="204" y="573"/>
                      <a:pt x="204" y="573"/>
                      <a:pt x="204" y="573"/>
                    </a:cubicBezTo>
                    <a:cubicBezTo>
                      <a:pt x="204" y="573"/>
                      <a:pt x="204" y="573"/>
                      <a:pt x="204" y="573"/>
                    </a:cubicBezTo>
                    <a:cubicBezTo>
                      <a:pt x="204" y="574"/>
                      <a:pt x="204" y="575"/>
                      <a:pt x="203" y="576"/>
                    </a:cubicBezTo>
                    <a:close/>
                    <a:moveTo>
                      <a:pt x="219" y="534"/>
                    </a:moveTo>
                    <a:cubicBezTo>
                      <a:pt x="217" y="533"/>
                      <a:pt x="215" y="533"/>
                      <a:pt x="213" y="533"/>
                    </a:cubicBezTo>
                    <a:cubicBezTo>
                      <a:pt x="211" y="533"/>
                      <a:pt x="209" y="533"/>
                      <a:pt x="207" y="535"/>
                    </a:cubicBezTo>
                    <a:cubicBezTo>
                      <a:pt x="201" y="539"/>
                      <a:pt x="200" y="546"/>
                      <a:pt x="200" y="552"/>
                    </a:cubicBezTo>
                    <a:cubicBezTo>
                      <a:pt x="200" y="553"/>
                      <a:pt x="200" y="554"/>
                      <a:pt x="200" y="555"/>
                    </a:cubicBezTo>
                    <a:cubicBezTo>
                      <a:pt x="200" y="559"/>
                      <a:pt x="200" y="563"/>
                      <a:pt x="201" y="566"/>
                    </a:cubicBezTo>
                    <a:cubicBezTo>
                      <a:pt x="201" y="566"/>
                      <a:pt x="202" y="567"/>
                      <a:pt x="202" y="567"/>
                    </a:cubicBezTo>
                    <a:cubicBezTo>
                      <a:pt x="201" y="567"/>
                      <a:pt x="201" y="567"/>
                      <a:pt x="201" y="566"/>
                    </a:cubicBezTo>
                    <a:cubicBezTo>
                      <a:pt x="200" y="566"/>
                      <a:pt x="200" y="566"/>
                      <a:pt x="200" y="566"/>
                    </a:cubicBezTo>
                    <a:cubicBezTo>
                      <a:pt x="200" y="566"/>
                      <a:pt x="200" y="566"/>
                      <a:pt x="200" y="566"/>
                    </a:cubicBezTo>
                    <a:cubicBezTo>
                      <a:pt x="199" y="566"/>
                      <a:pt x="197" y="567"/>
                      <a:pt x="196" y="568"/>
                    </a:cubicBezTo>
                    <a:cubicBezTo>
                      <a:pt x="196" y="569"/>
                      <a:pt x="195" y="570"/>
                      <a:pt x="195" y="570"/>
                    </a:cubicBezTo>
                    <a:cubicBezTo>
                      <a:pt x="193" y="572"/>
                      <a:pt x="192" y="573"/>
                      <a:pt x="192" y="573"/>
                    </a:cubicBezTo>
                    <a:cubicBezTo>
                      <a:pt x="192" y="572"/>
                      <a:pt x="192" y="571"/>
                      <a:pt x="192" y="569"/>
                    </a:cubicBezTo>
                    <a:cubicBezTo>
                      <a:pt x="190" y="561"/>
                      <a:pt x="187" y="555"/>
                      <a:pt x="183" y="552"/>
                    </a:cubicBezTo>
                    <a:cubicBezTo>
                      <a:pt x="181" y="550"/>
                      <a:pt x="180" y="549"/>
                      <a:pt x="179" y="547"/>
                    </a:cubicBezTo>
                    <a:cubicBezTo>
                      <a:pt x="180" y="547"/>
                      <a:pt x="181" y="547"/>
                      <a:pt x="181" y="546"/>
                    </a:cubicBezTo>
                    <a:cubicBezTo>
                      <a:pt x="181" y="546"/>
                      <a:pt x="181" y="546"/>
                      <a:pt x="181" y="546"/>
                    </a:cubicBezTo>
                    <a:cubicBezTo>
                      <a:pt x="182" y="547"/>
                      <a:pt x="182" y="548"/>
                      <a:pt x="183" y="549"/>
                    </a:cubicBezTo>
                    <a:cubicBezTo>
                      <a:pt x="184" y="551"/>
                      <a:pt x="186" y="552"/>
                      <a:pt x="189" y="552"/>
                    </a:cubicBezTo>
                    <a:cubicBezTo>
                      <a:pt x="192" y="552"/>
                      <a:pt x="195" y="551"/>
                      <a:pt x="196" y="549"/>
                    </a:cubicBezTo>
                    <a:cubicBezTo>
                      <a:pt x="198" y="546"/>
                      <a:pt x="198" y="541"/>
                      <a:pt x="198" y="537"/>
                    </a:cubicBezTo>
                    <a:cubicBezTo>
                      <a:pt x="198" y="536"/>
                      <a:pt x="198" y="535"/>
                      <a:pt x="198" y="534"/>
                    </a:cubicBezTo>
                    <a:cubicBezTo>
                      <a:pt x="198" y="533"/>
                      <a:pt x="198" y="533"/>
                      <a:pt x="199" y="533"/>
                    </a:cubicBezTo>
                    <a:cubicBezTo>
                      <a:pt x="199" y="532"/>
                      <a:pt x="199" y="531"/>
                      <a:pt x="199" y="531"/>
                    </a:cubicBezTo>
                    <a:cubicBezTo>
                      <a:pt x="199" y="531"/>
                      <a:pt x="199" y="529"/>
                      <a:pt x="199" y="529"/>
                    </a:cubicBezTo>
                    <a:cubicBezTo>
                      <a:pt x="199" y="529"/>
                      <a:pt x="201" y="528"/>
                      <a:pt x="201" y="528"/>
                    </a:cubicBezTo>
                    <a:cubicBezTo>
                      <a:pt x="206" y="526"/>
                      <a:pt x="205" y="521"/>
                      <a:pt x="205" y="519"/>
                    </a:cubicBezTo>
                    <a:cubicBezTo>
                      <a:pt x="204" y="516"/>
                      <a:pt x="204" y="513"/>
                      <a:pt x="204" y="510"/>
                    </a:cubicBezTo>
                    <a:cubicBezTo>
                      <a:pt x="204" y="507"/>
                      <a:pt x="203" y="504"/>
                      <a:pt x="203" y="502"/>
                    </a:cubicBezTo>
                    <a:cubicBezTo>
                      <a:pt x="204" y="502"/>
                      <a:pt x="204" y="502"/>
                      <a:pt x="205" y="502"/>
                    </a:cubicBezTo>
                    <a:cubicBezTo>
                      <a:pt x="207" y="502"/>
                      <a:pt x="208" y="502"/>
                      <a:pt x="209" y="501"/>
                    </a:cubicBezTo>
                    <a:cubicBezTo>
                      <a:pt x="206" y="505"/>
                      <a:pt x="204" y="509"/>
                      <a:pt x="204" y="514"/>
                    </a:cubicBezTo>
                    <a:cubicBezTo>
                      <a:pt x="204" y="521"/>
                      <a:pt x="211" y="527"/>
                      <a:pt x="216" y="530"/>
                    </a:cubicBezTo>
                    <a:cubicBezTo>
                      <a:pt x="217" y="531"/>
                      <a:pt x="218" y="531"/>
                      <a:pt x="219" y="531"/>
                    </a:cubicBezTo>
                    <a:cubicBezTo>
                      <a:pt x="220" y="532"/>
                      <a:pt x="222" y="533"/>
                      <a:pt x="223" y="534"/>
                    </a:cubicBezTo>
                    <a:cubicBezTo>
                      <a:pt x="223" y="534"/>
                      <a:pt x="224" y="535"/>
                      <a:pt x="225" y="535"/>
                    </a:cubicBezTo>
                    <a:cubicBezTo>
                      <a:pt x="226" y="536"/>
                      <a:pt x="228" y="537"/>
                      <a:pt x="229" y="538"/>
                    </a:cubicBezTo>
                    <a:cubicBezTo>
                      <a:pt x="225" y="538"/>
                      <a:pt x="221" y="536"/>
                      <a:pt x="219" y="534"/>
                    </a:cubicBezTo>
                    <a:close/>
                    <a:moveTo>
                      <a:pt x="367" y="525"/>
                    </a:moveTo>
                    <a:cubicBezTo>
                      <a:pt x="366" y="525"/>
                      <a:pt x="365" y="525"/>
                      <a:pt x="364" y="525"/>
                    </a:cubicBezTo>
                    <a:cubicBezTo>
                      <a:pt x="363" y="525"/>
                      <a:pt x="361" y="525"/>
                      <a:pt x="360" y="525"/>
                    </a:cubicBezTo>
                    <a:cubicBezTo>
                      <a:pt x="359" y="525"/>
                      <a:pt x="358" y="525"/>
                      <a:pt x="357" y="524"/>
                    </a:cubicBezTo>
                    <a:cubicBezTo>
                      <a:pt x="355" y="524"/>
                      <a:pt x="354" y="524"/>
                      <a:pt x="351" y="523"/>
                    </a:cubicBezTo>
                    <a:cubicBezTo>
                      <a:pt x="350" y="522"/>
                      <a:pt x="349" y="522"/>
                      <a:pt x="347" y="522"/>
                    </a:cubicBezTo>
                    <a:cubicBezTo>
                      <a:pt x="346" y="522"/>
                      <a:pt x="344" y="522"/>
                      <a:pt x="343" y="522"/>
                    </a:cubicBezTo>
                    <a:cubicBezTo>
                      <a:pt x="343" y="522"/>
                      <a:pt x="342" y="523"/>
                      <a:pt x="341" y="523"/>
                    </a:cubicBezTo>
                    <a:cubicBezTo>
                      <a:pt x="341" y="523"/>
                      <a:pt x="341" y="523"/>
                      <a:pt x="341" y="523"/>
                    </a:cubicBezTo>
                    <a:cubicBezTo>
                      <a:pt x="339" y="523"/>
                      <a:pt x="338" y="522"/>
                      <a:pt x="337" y="522"/>
                    </a:cubicBezTo>
                    <a:cubicBezTo>
                      <a:pt x="335" y="521"/>
                      <a:pt x="335" y="521"/>
                      <a:pt x="334" y="520"/>
                    </a:cubicBezTo>
                    <a:cubicBezTo>
                      <a:pt x="334" y="520"/>
                      <a:pt x="335" y="520"/>
                      <a:pt x="335" y="520"/>
                    </a:cubicBezTo>
                    <a:cubicBezTo>
                      <a:pt x="335" y="520"/>
                      <a:pt x="336" y="520"/>
                      <a:pt x="336" y="520"/>
                    </a:cubicBezTo>
                    <a:cubicBezTo>
                      <a:pt x="338" y="520"/>
                      <a:pt x="340" y="519"/>
                      <a:pt x="341" y="519"/>
                    </a:cubicBezTo>
                    <a:cubicBezTo>
                      <a:pt x="343" y="519"/>
                      <a:pt x="344" y="518"/>
                      <a:pt x="345" y="518"/>
                    </a:cubicBezTo>
                    <a:cubicBezTo>
                      <a:pt x="346" y="518"/>
                      <a:pt x="346" y="519"/>
                      <a:pt x="347" y="519"/>
                    </a:cubicBezTo>
                    <a:cubicBezTo>
                      <a:pt x="348" y="519"/>
                      <a:pt x="350" y="520"/>
                      <a:pt x="351" y="520"/>
                    </a:cubicBezTo>
                    <a:cubicBezTo>
                      <a:pt x="353" y="521"/>
                      <a:pt x="356" y="522"/>
                      <a:pt x="358" y="523"/>
                    </a:cubicBezTo>
                    <a:cubicBezTo>
                      <a:pt x="359" y="523"/>
                      <a:pt x="360" y="523"/>
                      <a:pt x="361" y="524"/>
                    </a:cubicBezTo>
                    <a:cubicBezTo>
                      <a:pt x="364" y="524"/>
                      <a:pt x="366" y="525"/>
                      <a:pt x="368" y="525"/>
                    </a:cubicBezTo>
                    <a:cubicBezTo>
                      <a:pt x="368" y="525"/>
                      <a:pt x="368" y="525"/>
                      <a:pt x="367" y="525"/>
                    </a:cubicBezTo>
                    <a:close/>
                    <a:moveTo>
                      <a:pt x="406" y="441"/>
                    </a:moveTo>
                    <a:cubicBezTo>
                      <a:pt x="403" y="443"/>
                      <a:pt x="401" y="445"/>
                      <a:pt x="398" y="446"/>
                    </a:cubicBezTo>
                    <a:cubicBezTo>
                      <a:pt x="395" y="448"/>
                      <a:pt x="389" y="451"/>
                      <a:pt x="384" y="452"/>
                    </a:cubicBezTo>
                    <a:cubicBezTo>
                      <a:pt x="385" y="451"/>
                      <a:pt x="386" y="451"/>
                      <a:pt x="387" y="450"/>
                    </a:cubicBezTo>
                    <a:cubicBezTo>
                      <a:pt x="389" y="448"/>
                      <a:pt x="389" y="448"/>
                      <a:pt x="389" y="448"/>
                    </a:cubicBezTo>
                    <a:cubicBezTo>
                      <a:pt x="393" y="444"/>
                      <a:pt x="398" y="440"/>
                      <a:pt x="404" y="438"/>
                    </a:cubicBezTo>
                    <a:cubicBezTo>
                      <a:pt x="406" y="437"/>
                      <a:pt x="409" y="436"/>
                      <a:pt x="412" y="436"/>
                    </a:cubicBezTo>
                    <a:cubicBezTo>
                      <a:pt x="410" y="437"/>
                      <a:pt x="408" y="439"/>
                      <a:pt x="406" y="44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cxnSp>
          <p:nvCxnSpPr>
            <p:cNvPr id="35" name="Straight Connector 34"/>
            <p:cNvCxnSpPr>
              <a:endCxn id="42" idx="0"/>
            </p:cNvCxnSpPr>
            <p:nvPr/>
          </p:nvCxnSpPr>
          <p:spPr>
            <a:xfrm>
              <a:off x="9274465" y="3970579"/>
              <a:ext cx="1791927" cy="1474191"/>
            </a:xfrm>
            <a:prstGeom prst="line">
              <a:avLst/>
            </a:prstGeom>
            <a:ln w="127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/>
            <p:cNvCxnSpPr>
              <a:stCxn id="43" idx="0"/>
              <a:endCxn id="40" idx="0"/>
            </p:cNvCxnSpPr>
            <p:nvPr/>
          </p:nvCxnSpPr>
          <p:spPr>
            <a:xfrm flipV="1">
              <a:off x="9251662" y="3099062"/>
              <a:ext cx="898447" cy="870127"/>
            </a:xfrm>
            <a:prstGeom prst="line">
              <a:avLst/>
            </a:prstGeom>
            <a:ln w="127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>
              <a:stCxn id="41" idx="0"/>
              <a:endCxn id="40" idx="0"/>
            </p:cNvCxnSpPr>
            <p:nvPr/>
          </p:nvCxnSpPr>
          <p:spPr>
            <a:xfrm flipH="1" flipV="1">
              <a:off x="10150108" y="3099062"/>
              <a:ext cx="763301" cy="1185801"/>
            </a:xfrm>
            <a:prstGeom prst="line">
              <a:avLst/>
            </a:prstGeom>
            <a:ln w="127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/>
            <p:cNvCxnSpPr>
              <a:stCxn id="42" idx="0"/>
              <a:endCxn id="40" idx="0"/>
            </p:cNvCxnSpPr>
            <p:nvPr/>
          </p:nvCxnSpPr>
          <p:spPr>
            <a:xfrm flipH="1" flipV="1">
              <a:off x="10150108" y="3099062"/>
              <a:ext cx="916283" cy="2345708"/>
            </a:xfrm>
            <a:prstGeom prst="line">
              <a:avLst/>
            </a:prstGeom>
            <a:ln w="127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/>
            <p:cNvCxnSpPr>
              <a:stCxn id="43" idx="0"/>
              <a:endCxn id="41" idx="1"/>
            </p:cNvCxnSpPr>
            <p:nvPr/>
          </p:nvCxnSpPr>
          <p:spPr>
            <a:xfrm>
              <a:off x="9251662" y="3969188"/>
              <a:ext cx="1694433" cy="315675"/>
            </a:xfrm>
            <a:prstGeom prst="line">
              <a:avLst/>
            </a:prstGeom>
            <a:ln w="127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9929463" y="2340037"/>
              <a:ext cx="496452" cy="788380"/>
            </a:xfrm>
            <a:custGeom>
              <a:avLst/>
              <a:gdLst>
                <a:gd name="T0" fmla="*/ 52 w 117"/>
                <a:gd name="T1" fmla="*/ 181 h 188"/>
                <a:gd name="T2" fmla="*/ 64 w 117"/>
                <a:gd name="T3" fmla="*/ 181 h 188"/>
                <a:gd name="T4" fmla="*/ 113 w 117"/>
                <a:gd name="T5" fmla="*/ 78 h 188"/>
                <a:gd name="T6" fmla="*/ 114 w 117"/>
                <a:gd name="T7" fmla="*/ 78 h 188"/>
                <a:gd name="T8" fmla="*/ 117 w 117"/>
                <a:gd name="T9" fmla="*/ 58 h 188"/>
                <a:gd name="T10" fmla="*/ 58 w 117"/>
                <a:gd name="T11" fmla="*/ 0 h 188"/>
                <a:gd name="T12" fmla="*/ 0 w 117"/>
                <a:gd name="T13" fmla="*/ 58 h 188"/>
                <a:gd name="T14" fmla="*/ 1 w 117"/>
                <a:gd name="T15" fmla="*/ 72 h 188"/>
                <a:gd name="T16" fmla="*/ 1 w 117"/>
                <a:gd name="T17" fmla="*/ 72 h 188"/>
                <a:gd name="T18" fmla="*/ 52 w 117"/>
                <a:gd name="T19" fmla="*/ 181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" h="188">
                  <a:moveTo>
                    <a:pt x="52" y="181"/>
                  </a:moveTo>
                  <a:cubicBezTo>
                    <a:pt x="56" y="188"/>
                    <a:pt x="61" y="188"/>
                    <a:pt x="64" y="181"/>
                  </a:cubicBezTo>
                  <a:cubicBezTo>
                    <a:pt x="78" y="152"/>
                    <a:pt x="112" y="81"/>
                    <a:pt x="113" y="78"/>
                  </a:cubicBezTo>
                  <a:cubicBezTo>
                    <a:pt x="114" y="78"/>
                    <a:pt x="114" y="78"/>
                    <a:pt x="114" y="78"/>
                  </a:cubicBezTo>
                  <a:cubicBezTo>
                    <a:pt x="116" y="72"/>
                    <a:pt x="117" y="65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63"/>
                    <a:pt x="0" y="68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3" y="78"/>
                    <a:pt x="38" y="151"/>
                    <a:pt x="52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76200" dir="18900000" sy="23000" kx="-1200000" algn="b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10771777" y="3797639"/>
              <a:ext cx="318676" cy="506067"/>
            </a:xfrm>
            <a:custGeom>
              <a:avLst/>
              <a:gdLst>
                <a:gd name="T0" fmla="*/ 52 w 117"/>
                <a:gd name="T1" fmla="*/ 181 h 188"/>
                <a:gd name="T2" fmla="*/ 64 w 117"/>
                <a:gd name="T3" fmla="*/ 181 h 188"/>
                <a:gd name="T4" fmla="*/ 113 w 117"/>
                <a:gd name="T5" fmla="*/ 78 h 188"/>
                <a:gd name="T6" fmla="*/ 114 w 117"/>
                <a:gd name="T7" fmla="*/ 78 h 188"/>
                <a:gd name="T8" fmla="*/ 117 w 117"/>
                <a:gd name="T9" fmla="*/ 58 h 188"/>
                <a:gd name="T10" fmla="*/ 58 w 117"/>
                <a:gd name="T11" fmla="*/ 0 h 188"/>
                <a:gd name="T12" fmla="*/ 0 w 117"/>
                <a:gd name="T13" fmla="*/ 58 h 188"/>
                <a:gd name="T14" fmla="*/ 1 w 117"/>
                <a:gd name="T15" fmla="*/ 72 h 188"/>
                <a:gd name="T16" fmla="*/ 1 w 117"/>
                <a:gd name="T17" fmla="*/ 72 h 188"/>
                <a:gd name="T18" fmla="*/ 52 w 117"/>
                <a:gd name="T19" fmla="*/ 181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" h="188">
                  <a:moveTo>
                    <a:pt x="52" y="181"/>
                  </a:moveTo>
                  <a:cubicBezTo>
                    <a:pt x="56" y="188"/>
                    <a:pt x="61" y="188"/>
                    <a:pt x="64" y="181"/>
                  </a:cubicBezTo>
                  <a:cubicBezTo>
                    <a:pt x="78" y="152"/>
                    <a:pt x="112" y="81"/>
                    <a:pt x="113" y="78"/>
                  </a:cubicBezTo>
                  <a:cubicBezTo>
                    <a:pt x="114" y="78"/>
                    <a:pt x="114" y="78"/>
                    <a:pt x="114" y="78"/>
                  </a:cubicBezTo>
                  <a:cubicBezTo>
                    <a:pt x="116" y="72"/>
                    <a:pt x="117" y="65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63"/>
                    <a:pt x="0" y="68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3" y="78"/>
                    <a:pt x="38" y="151"/>
                    <a:pt x="52" y="18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76200" dir="18900000" sy="23000" kx="-1200000" algn="b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Freeform 39"/>
            <p:cNvSpPr>
              <a:spLocks/>
            </p:cNvSpPr>
            <p:nvPr/>
          </p:nvSpPr>
          <p:spPr bwMode="auto">
            <a:xfrm>
              <a:off x="10924758" y="4957545"/>
              <a:ext cx="318676" cy="506067"/>
            </a:xfrm>
            <a:custGeom>
              <a:avLst/>
              <a:gdLst>
                <a:gd name="T0" fmla="*/ 52 w 117"/>
                <a:gd name="T1" fmla="*/ 181 h 188"/>
                <a:gd name="T2" fmla="*/ 64 w 117"/>
                <a:gd name="T3" fmla="*/ 181 h 188"/>
                <a:gd name="T4" fmla="*/ 113 w 117"/>
                <a:gd name="T5" fmla="*/ 78 h 188"/>
                <a:gd name="T6" fmla="*/ 114 w 117"/>
                <a:gd name="T7" fmla="*/ 78 h 188"/>
                <a:gd name="T8" fmla="*/ 117 w 117"/>
                <a:gd name="T9" fmla="*/ 58 h 188"/>
                <a:gd name="T10" fmla="*/ 58 w 117"/>
                <a:gd name="T11" fmla="*/ 0 h 188"/>
                <a:gd name="T12" fmla="*/ 0 w 117"/>
                <a:gd name="T13" fmla="*/ 58 h 188"/>
                <a:gd name="T14" fmla="*/ 1 w 117"/>
                <a:gd name="T15" fmla="*/ 72 h 188"/>
                <a:gd name="T16" fmla="*/ 1 w 117"/>
                <a:gd name="T17" fmla="*/ 72 h 188"/>
                <a:gd name="T18" fmla="*/ 52 w 117"/>
                <a:gd name="T19" fmla="*/ 181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" h="188">
                  <a:moveTo>
                    <a:pt x="52" y="181"/>
                  </a:moveTo>
                  <a:cubicBezTo>
                    <a:pt x="56" y="188"/>
                    <a:pt x="61" y="188"/>
                    <a:pt x="64" y="181"/>
                  </a:cubicBezTo>
                  <a:cubicBezTo>
                    <a:pt x="78" y="152"/>
                    <a:pt x="112" y="81"/>
                    <a:pt x="113" y="78"/>
                  </a:cubicBezTo>
                  <a:cubicBezTo>
                    <a:pt x="114" y="78"/>
                    <a:pt x="114" y="78"/>
                    <a:pt x="114" y="78"/>
                  </a:cubicBezTo>
                  <a:cubicBezTo>
                    <a:pt x="116" y="72"/>
                    <a:pt x="117" y="65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63"/>
                    <a:pt x="0" y="68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3" y="78"/>
                    <a:pt x="38" y="151"/>
                    <a:pt x="52" y="18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76200" dir="18900000" sy="23000" kx="-1200000" algn="b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" name="Freeform 39"/>
            <p:cNvSpPr>
              <a:spLocks/>
            </p:cNvSpPr>
            <p:nvPr/>
          </p:nvSpPr>
          <p:spPr bwMode="auto">
            <a:xfrm>
              <a:off x="9110029" y="3481964"/>
              <a:ext cx="318676" cy="506067"/>
            </a:xfrm>
            <a:custGeom>
              <a:avLst/>
              <a:gdLst>
                <a:gd name="T0" fmla="*/ 52 w 117"/>
                <a:gd name="T1" fmla="*/ 181 h 188"/>
                <a:gd name="T2" fmla="*/ 64 w 117"/>
                <a:gd name="T3" fmla="*/ 181 h 188"/>
                <a:gd name="T4" fmla="*/ 113 w 117"/>
                <a:gd name="T5" fmla="*/ 78 h 188"/>
                <a:gd name="T6" fmla="*/ 114 w 117"/>
                <a:gd name="T7" fmla="*/ 78 h 188"/>
                <a:gd name="T8" fmla="*/ 117 w 117"/>
                <a:gd name="T9" fmla="*/ 58 h 188"/>
                <a:gd name="T10" fmla="*/ 58 w 117"/>
                <a:gd name="T11" fmla="*/ 0 h 188"/>
                <a:gd name="T12" fmla="*/ 0 w 117"/>
                <a:gd name="T13" fmla="*/ 58 h 188"/>
                <a:gd name="T14" fmla="*/ 1 w 117"/>
                <a:gd name="T15" fmla="*/ 72 h 188"/>
                <a:gd name="T16" fmla="*/ 1 w 117"/>
                <a:gd name="T17" fmla="*/ 72 h 188"/>
                <a:gd name="T18" fmla="*/ 52 w 117"/>
                <a:gd name="T19" fmla="*/ 181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" h="188">
                  <a:moveTo>
                    <a:pt x="52" y="181"/>
                  </a:moveTo>
                  <a:cubicBezTo>
                    <a:pt x="56" y="188"/>
                    <a:pt x="61" y="188"/>
                    <a:pt x="64" y="181"/>
                  </a:cubicBezTo>
                  <a:cubicBezTo>
                    <a:pt x="78" y="152"/>
                    <a:pt x="112" y="81"/>
                    <a:pt x="113" y="78"/>
                  </a:cubicBezTo>
                  <a:cubicBezTo>
                    <a:pt x="114" y="78"/>
                    <a:pt x="114" y="78"/>
                    <a:pt x="114" y="78"/>
                  </a:cubicBezTo>
                  <a:cubicBezTo>
                    <a:pt x="116" y="72"/>
                    <a:pt x="117" y="65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63"/>
                    <a:pt x="0" y="68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3" y="78"/>
                    <a:pt x="38" y="151"/>
                    <a:pt x="5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76200" dir="18900000" sy="23000" kx="-1200000" algn="bl" rotWithShape="0">
                <a:prstClr val="black">
                  <a:alpha val="20000"/>
                </a:prstClr>
              </a:outerShdw>
            </a:effec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705099" y="2056718"/>
            <a:ext cx="194636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United Kingdom Facts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705098" y="2384926"/>
            <a:ext cx="321018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Something project  you should know</a:t>
            </a:r>
            <a:endParaRPr lang="en-US" sz="11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6" name="TextBox 34"/>
          <p:cNvSpPr txBox="1"/>
          <p:nvPr/>
        </p:nvSpPr>
        <p:spPr>
          <a:xfrm>
            <a:off x="714812" y="2782777"/>
            <a:ext cx="2963296" cy="22740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 and personal presentation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eaque ipsa quae ab illo inventore veritatis et quasi architecto beatae vitae dicta sunt explicabo. Suitable for all categories 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business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personal presentation,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eaque ipsa quae ab illo eaque ipsa quae ab illo inventore veritatis et quasi</a:t>
            </a:r>
            <a:endParaRPr lang="en-US" sz="12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81FD72C-80FE-4E18-830A-F5C562B0255C}"/>
              </a:ext>
            </a:extLst>
          </p:cNvPr>
          <p:cNvGrpSpPr/>
          <p:nvPr/>
        </p:nvGrpSpPr>
        <p:grpSpPr>
          <a:xfrm>
            <a:off x="3976701" y="2933829"/>
            <a:ext cx="3669699" cy="2632730"/>
            <a:chOff x="3976701" y="2933829"/>
            <a:chExt cx="3669699" cy="2632730"/>
          </a:xfrm>
        </p:grpSpPr>
        <p:grpSp>
          <p:nvGrpSpPr>
            <p:cNvPr id="47" name="Group 46"/>
            <p:cNvGrpSpPr/>
            <p:nvPr/>
          </p:nvGrpSpPr>
          <p:grpSpPr>
            <a:xfrm>
              <a:off x="3976701" y="4449777"/>
              <a:ext cx="1458895" cy="791872"/>
              <a:chOff x="1033329" y="4321859"/>
              <a:chExt cx="1846249" cy="1131207"/>
            </a:xfrm>
            <a:solidFill>
              <a:schemeClr val="accent1">
                <a:alpha val="80000"/>
              </a:schemeClr>
            </a:solidFill>
          </p:grpSpPr>
          <p:sp>
            <p:nvSpPr>
              <p:cNvPr id="48" name="Freeform 13"/>
              <p:cNvSpPr>
                <a:spLocks/>
              </p:cNvSpPr>
              <p:nvPr/>
            </p:nvSpPr>
            <p:spPr bwMode="auto">
              <a:xfrm>
                <a:off x="1033329" y="4321859"/>
                <a:ext cx="1846249" cy="982661"/>
              </a:xfrm>
              <a:custGeom>
                <a:avLst/>
                <a:gdLst>
                  <a:gd name="T0" fmla="*/ 875 w 1749"/>
                  <a:gd name="T1" fmla="*/ 0 h 1265"/>
                  <a:gd name="T2" fmla="*/ 839 w 1749"/>
                  <a:gd name="T3" fmla="*/ 98 h 1265"/>
                  <a:gd name="T4" fmla="*/ 0 w 1749"/>
                  <a:gd name="T5" fmla="*/ 1265 h 1265"/>
                  <a:gd name="T6" fmla="*/ 875 w 1749"/>
                  <a:gd name="T7" fmla="*/ 1265 h 1265"/>
                  <a:gd name="T8" fmla="*/ 1749 w 1749"/>
                  <a:gd name="T9" fmla="*/ 1265 h 1265"/>
                  <a:gd name="T10" fmla="*/ 911 w 1749"/>
                  <a:gd name="T11" fmla="*/ 98 h 1265"/>
                  <a:gd name="T12" fmla="*/ 875 w 1749"/>
                  <a:gd name="T13" fmla="*/ 0 h 1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49" h="1265">
                    <a:moveTo>
                      <a:pt x="875" y="0"/>
                    </a:moveTo>
                    <a:cubicBezTo>
                      <a:pt x="868" y="0"/>
                      <a:pt x="853" y="44"/>
                      <a:pt x="839" y="98"/>
                    </a:cubicBezTo>
                    <a:cubicBezTo>
                      <a:pt x="610" y="977"/>
                      <a:pt x="0" y="1265"/>
                      <a:pt x="0" y="1265"/>
                    </a:cubicBezTo>
                    <a:cubicBezTo>
                      <a:pt x="875" y="1265"/>
                      <a:pt x="875" y="1265"/>
                      <a:pt x="875" y="1265"/>
                    </a:cubicBezTo>
                    <a:cubicBezTo>
                      <a:pt x="1749" y="1265"/>
                      <a:pt x="1749" y="1265"/>
                      <a:pt x="1749" y="1265"/>
                    </a:cubicBezTo>
                    <a:cubicBezTo>
                      <a:pt x="1749" y="1265"/>
                      <a:pt x="1139" y="977"/>
                      <a:pt x="911" y="98"/>
                    </a:cubicBezTo>
                    <a:cubicBezTo>
                      <a:pt x="897" y="44"/>
                      <a:pt x="882" y="0"/>
                      <a:pt x="8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Isosceles Triangle 48"/>
              <p:cNvSpPr/>
              <p:nvPr/>
            </p:nvSpPr>
            <p:spPr>
              <a:xfrm flipV="1">
                <a:off x="1747181" y="5304512"/>
                <a:ext cx="418542" cy="148554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0" name="Group 49"/>
            <p:cNvGrpSpPr/>
            <p:nvPr/>
          </p:nvGrpSpPr>
          <p:grpSpPr>
            <a:xfrm>
              <a:off x="4715022" y="3886280"/>
              <a:ext cx="1458895" cy="1355369"/>
              <a:chOff x="1967684" y="3516871"/>
              <a:chExt cx="1846249" cy="1936195"/>
            </a:xfrm>
            <a:solidFill>
              <a:schemeClr val="accent2">
                <a:alpha val="80000"/>
              </a:schemeClr>
            </a:solidFill>
          </p:grpSpPr>
          <p:sp>
            <p:nvSpPr>
              <p:cNvPr id="51" name="Freeform 13"/>
              <p:cNvSpPr>
                <a:spLocks/>
              </p:cNvSpPr>
              <p:nvPr/>
            </p:nvSpPr>
            <p:spPr bwMode="auto">
              <a:xfrm>
                <a:off x="1967684" y="3516871"/>
                <a:ext cx="1846249" cy="1787635"/>
              </a:xfrm>
              <a:custGeom>
                <a:avLst/>
                <a:gdLst>
                  <a:gd name="T0" fmla="*/ 875 w 1749"/>
                  <a:gd name="T1" fmla="*/ 0 h 1265"/>
                  <a:gd name="T2" fmla="*/ 839 w 1749"/>
                  <a:gd name="T3" fmla="*/ 98 h 1265"/>
                  <a:gd name="T4" fmla="*/ 0 w 1749"/>
                  <a:gd name="T5" fmla="*/ 1265 h 1265"/>
                  <a:gd name="T6" fmla="*/ 875 w 1749"/>
                  <a:gd name="T7" fmla="*/ 1265 h 1265"/>
                  <a:gd name="T8" fmla="*/ 1749 w 1749"/>
                  <a:gd name="T9" fmla="*/ 1265 h 1265"/>
                  <a:gd name="T10" fmla="*/ 911 w 1749"/>
                  <a:gd name="T11" fmla="*/ 98 h 1265"/>
                  <a:gd name="T12" fmla="*/ 875 w 1749"/>
                  <a:gd name="T13" fmla="*/ 0 h 1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49" h="1265">
                    <a:moveTo>
                      <a:pt x="875" y="0"/>
                    </a:moveTo>
                    <a:cubicBezTo>
                      <a:pt x="868" y="0"/>
                      <a:pt x="853" y="44"/>
                      <a:pt x="839" y="98"/>
                    </a:cubicBezTo>
                    <a:cubicBezTo>
                      <a:pt x="610" y="977"/>
                      <a:pt x="0" y="1265"/>
                      <a:pt x="0" y="1265"/>
                    </a:cubicBezTo>
                    <a:cubicBezTo>
                      <a:pt x="875" y="1265"/>
                      <a:pt x="875" y="1265"/>
                      <a:pt x="875" y="1265"/>
                    </a:cubicBezTo>
                    <a:cubicBezTo>
                      <a:pt x="1749" y="1265"/>
                      <a:pt x="1749" y="1265"/>
                      <a:pt x="1749" y="1265"/>
                    </a:cubicBezTo>
                    <a:cubicBezTo>
                      <a:pt x="1749" y="1265"/>
                      <a:pt x="1139" y="977"/>
                      <a:pt x="911" y="98"/>
                    </a:cubicBezTo>
                    <a:cubicBezTo>
                      <a:pt x="897" y="44"/>
                      <a:pt x="882" y="0"/>
                      <a:pt x="8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Isosceles Triangle 51"/>
              <p:cNvSpPr/>
              <p:nvPr/>
            </p:nvSpPr>
            <p:spPr>
              <a:xfrm flipV="1">
                <a:off x="2681537" y="5304514"/>
                <a:ext cx="418542" cy="148552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3" name="Group 52"/>
            <p:cNvGrpSpPr/>
            <p:nvPr/>
          </p:nvGrpSpPr>
          <p:grpSpPr>
            <a:xfrm>
              <a:off x="5449183" y="3329801"/>
              <a:ext cx="1458895" cy="1911849"/>
              <a:chOff x="2896775" y="2721926"/>
              <a:chExt cx="1846249" cy="2731140"/>
            </a:xfrm>
            <a:solidFill>
              <a:schemeClr val="accent3">
                <a:alpha val="80000"/>
              </a:schemeClr>
            </a:solidFill>
          </p:grpSpPr>
          <p:sp>
            <p:nvSpPr>
              <p:cNvPr id="54" name="Freeform 13"/>
              <p:cNvSpPr>
                <a:spLocks/>
              </p:cNvSpPr>
              <p:nvPr/>
            </p:nvSpPr>
            <p:spPr bwMode="auto">
              <a:xfrm>
                <a:off x="2896775" y="2721926"/>
                <a:ext cx="1846249" cy="2582584"/>
              </a:xfrm>
              <a:custGeom>
                <a:avLst/>
                <a:gdLst>
                  <a:gd name="T0" fmla="*/ 875 w 1749"/>
                  <a:gd name="T1" fmla="*/ 0 h 1265"/>
                  <a:gd name="T2" fmla="*/ 839 w 1749"/>
                  <a:gd name="T3" fmla="*/ 98 h 1265"/>
                  <a:gd name="T4" fmla="*/ 0 w 1749"/>
                  <a:gd name="T5" fmla="*/ 1265 h 1265"/>
                  <a:gd name="T6" fmla="*/ 875 w 1749"/>
                  <a:gd name="T7" fmla="*/ 1265 h 1265"/>
                  <a:gd name="T8" fmla="*/ 1749 w 1749"/>
                  <a:gd name="T9" fmla="*/ 1265 h 1265"/>
                  <a:gd name="T10" fmla="*/ 911 w 1749"/>
                  <a:gd name="T11" fmla="*/ 98 h 1265"/>
                  <a:gd name="T12" fmla="*/ 875 w 1749"/>
                  <a:gd name="T13" fmla="*/ 0 h 1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49" h="1265">
                    <a:moveTo>
                      <a:pt x="875" y="0"/>
                    </a:moveTo>
                    <a:cubicBezTo>
                      <a:pt x="868" y="0"/>
                      <a:pt x="853" y="44"/>
                      <a:pt x="839" y="98"/>
                    </a:cubicBezTo>
                    <a:cubicBezTo>
                      <a:pt x="610" y="977"/>
                      <a:pt x="0" y="1265"/>
                      <a:pt x="0" y="1265"/>
                    </a:cubicBezTo>
                    <a:cubicBezTo>
                      <a:pt x="875" y="1265"/>
                      <a:pt x="875" y="1265"/>
                      <a:pt x="875" y="1265"/>
                    </a:cubicBezTo>
                    <a:cubicBezTo>
                      <a:pt x="1749" y="1265"/>
                      <a:pt x="1749" y="1265"/>
                      <a:pt x="1749" y="1265"/>
                    </a:cubicBezTo>
                    <a:cubicBezTo>
                      <a:pt x="1749" y="1265"/>
                      <a:pt x="1139" y="977"/>
                      <a:pt x="911" y="98"/>
                    </a:cubicBezTo>
                    <a:cubicBezTo>
                      <a:pt x="897" y="44"/>
                      <a:pt x="882" y="0"/>
                      <a:pt x="8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Isosceles Triangle 54"/>
              <p:cNvSpPr/>
              <p:nvPr/>
            </p:nvSpPr>
            <p:spPr>
              <a:xfrm flipV="1">
                <a:off x="3610628" y="5304514"/>
                <a:ext cx="418542" cy="148552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56" name="Group 55"/>
            <p:cNvGrpSpPr/>
            <p:nvPr/>
          </p:nvGrpSpPr>
          <p:grpSpPr>
            <a:xfrm>
              <a:off x="6187505" y="4165704"/>
              <a:ext cx="1458895" cy="1075945"/>
              <a:chOff x="3831131" y="3916043"/>
              <a:chExt cx="1846249" cy="1537023"/>
            </a:xfrm>
            <a:solidFill>
              <a:schemeClr val="accent4">
                <a:alpha val="80000"/>
              </a:schemeClr>
            </a:solidFill>
          </p:grpSpPr>
          <p:sp>
            <p:nvSpPr>
              <p:cNvPr id="57" name="Freeform 13"/>
              <p:cNvSpPr>
                <a:spLocks/>
              </p:cNvSpPr>
              <p:nvPr/>
            </p:nvSpPr>
            <p:spPr bwMode="auto">
              <a:xfrm>
                <a:off x="3831131" y="3916043"/>
                <a:ext cx="1846249" cy="1388469"/>
              </a:xfrm>
              <a:custGeom>
                <a:avLst/>
                <a:gdLst>
                  <a:gd name="T0" fmla="*/ 875 w 1749"/>
                  <a:gd name="T1" fmla="*/ 0 h 1265"/>
                  <a:gd name="T2" fmla="*/ 839 w 1749"/>
                  <a:gd name="T3" fmla="*/ 98 h 1265"/>
                  <a:gd name="T4" fmla="*/ 0 w 1749"/>
                  <a:gd name="T5" fmla="*/ 1265 h 1265"/>
                  <a:gd name="T6" fmla="*/ 875 w 1749"/>
                  <a:gd name="T7" fmla="*/ 1265 h 1265"/>
                  <a:gd name="T8" fmla="*/ 1749 w 1749"/>
                  <a:gd name="T9" fmla="*/ 1265 h 1265"/>
                  <a:gd name="T10" fmla="*/ 911 w 1749"/>
                  <a:gd name="T11" fmla="*/ 98 h 1265"/>
                  <a:gd name="T12" fmla="*/ 875 w 1749"/>
                  <a:gd name="T13" fmla="*/ 0 h 1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49" h="1265">
                    <a:moveTo>
                      <a:pt x="875" y="0"/>
                    </a:moveTo>
                    <a:cubicBezTo>
                      <a:pt x="868" y="0"/>
                      <a:pt x="853" y="44"/>
                      <a:pt x="839" y="98"/>
                    </a:cubicBezTo>
                    <a:cubicBezTo>
                      <a:pt x="610" y="977"/>
                      <a:pt x="0" y="1265"/>
                      <a:pt x="0" y="1265"/>
                    </a:cubicBezTo>
                    <a:cubicBezTo>
                      <a:pt x="875" y="1265"/>
                      <a:pt x="875" y="1265"/>
                      <a:pt x="875" y="1265"/>
                    </a:cubicBezTo>
                    <a:cubicBezTo>
                      <a:pt x="1749" y="1265"/>
                      <a:pt x="1749" y="1265"/>
                      <a:pt x="1749" y="1265"/>
                    </a:cubicBezTo>
                    <a:cubicBezTo>
                      <a:pt x="1749" y="1265"/>
                      <a:pt x="1139" y="977"/>
                      <a:pt x="911" y="98"/>
                    </a:cubicBezTo>
                    <a:cubicBezTo>
                      <a:pt x="897" y="44"/>
                      <a:pt x="882" y="0"/>
                      <a:pt x="8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Isosceles Triangle 57"/>
              <p:cNvSpPr/>
              <p:nvPr/>
            </p:nvSpPr>
            <p:spPr>
              <a:xfrm flipV="1">
                <a:off x="4544984" y="5304514"/>
                <a:ext cx="418542" cy="148552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 sz="20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9" name="Oval 58"/>
            <p:cNvSpPr/>
            <p:nvPr/>
          </p:nvSpPr>
          <p:spPr>
            <a:xfrm>
              <a:off x="4666173" y="5219737"/>
              <a:ext cx="79951" cy="79951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" name="Oval 59"/>
            <p:cNvSpPr/>
            <p:nvPr/>
          </p:nvSpPr>
          <p:spPr>
            <a:xfrm>
              <a:off x="5404494" y="5219737"/>
              <a:ext cx="79951" cy="79951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1" name="Oval 60"/>
            <p:cNvSpPr/>
            <p:nvPr/>
          </p:nvSpPr>
          <p:spPr>
            <a:xfrm>
              <a:off x="6142815" y="5219737"/>
              <a:ext cx="79951" cy="79951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2" name="Oval 61"/>
            <p:cNvSpPr/>
            <p:nvPr/>
          </p:nvSpPr>
          <p:spPr>
            <a:xfrm>
              <a:off x="6880359" y="5219737"/>
              <a:ext cx="79951" cy="79951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63" name="Group 62"/>
            <p:cNvGrpSpPr/>
            <p:nvPr/>
          </p:nvGrpSpPr>
          <p:grpSpPr>
            <a:xfrm>
              <a:off x="4410447" y="4075203"/>
              <a:ext cx="576034" cy="342917"/>
              <a:chOff x="3988399" y="4226643"/>
              <a:chExt cx="564878" cy="336275"/>
            </a:xfrm>
          </p:grpSpPr>
          <p:sp>
            <p:nvSpPr>
              <p:cNvPr id="64" name="Freeform 21"/>
              <p:cNvSpPr>
                <a:spLocks/>
              </p:cNvSpPr>
              <p:nvPr/>
            </p:nvSpPr>
            <p:spPr bwMode="auto">
              <a:xfrm>
                <a:off x="3988399" y="4259018"/>
                <a:ext cx="564878" cy="303900"/>
              </a:xfrm>
              <a:custGeom>
                <a:avLst/>
                <a:gdLst>
                  <a:gd name="T0" fmla="*/ 0 w 985"/>
                  <a:gd name="T1" fmla="*/ 0 h 419"/>
                  <a:gd name="T2" fmla="*/ 0 w 985"/>
                  <a:gd name="T3" fmla="*/ 296 h 419"/>
                  <a:gd name="T4" fmla="*/ 367 w 985"/>
                  <a:gd name="T5" fmla="*/ 296 h 419"/>
                  <a:gd name="T6" fmla="*/ 493 w 985"/>
                  <a:gd name="T7" fmla="*/ 419 h 419"/>
                  <a:gd name="T8" fmla="*/ 619 w 985"/>
                  <a:gd name="T9" fmla="*/ 296 h 419"/>
                  <a:gd name="T10" fmla="*/ 985 w 985"/>
                  <a:gd name="T11" fmla="*/ 296 h 419"/>
                  <a:gd name="T12" fmla="*/ 985 w 985"/>
                  <a:gd name="T13" fmla="*/ 0 h 419"/>
                  <a:gd name="T14" fmla="*/ 0 w 985"/>
                  <a:gd name="T15" fmla="*/ 0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5" h="419">
                    <a:moveTo>
                      <a:pt x="0" y="0"/>
                    </a:moveTo>
                    <a:lnTo>
                      <a:pt x="0" y="296"/>
                    </a:lnTo>
                    <a:lnTo>
                      <a:pt x="367" y="296"/>
                    </a:lnTo>
                    <a:lnTo>
                      <a:pt x="493" y="419"/>
                    </a:lnTo>
                    <a:lnTo>
                      <a:pt x="619" y="296"/>
                    </a:lnTo>
                    <a:lnTo>
                      <a:pt x="985" y="296"/>
                    </a:lnTo>
                    <a:lnTo>
                      <a:pt x="9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900">
                  <a:solidFill>
                    <a:schemeClr val="bg1"/>
                  </a:solidFill>
                  <a:latin typeface="Arial" panose="020B0604020202020204" pitchFamily="34" charset="0"/>
                  <a:ea typeface="Raleway" panose="020B0003030101060003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TextBox 64"/>
              <p:cNvSpPr txBox="1"/>
              <p:nvPr/>
            </p:nvSpPr>
            <p:spPr>
              <a:xfrm>
                <a:off x="4031408" y="4226643"/>
                <a:ext cx="416883" cy="23132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sz="900" b="1" dirty="0">
                    <a:solidFill>
                      <a:schemeClr val="bg1"/>
                    </a:solidFill>
                    <a:latin typeface="Arial" panose="020B0604020202020204" pitchFamily="34" charset="0"/>
                    <a:ea typeface="Raleway" panose="020B0003030101060003" pitchFamily="2" charset="0"/>
                    <a:cs typeface="Arial" panose="020B0604020202020204" pitchFamily="34" charset="0"/>
                  </a:rPr>
                  <a:t>45%</a:t>
                </a:r>
              </a:p>
            </p:txBody>
          </p:sp>
        </p:grpSp>
        <p:grpSp>
          <p:nvGrpSpPr>
            <p:cNvPr id="66" name="Group 65"/>
            <p:cNvGrpSpPr/>
            <p:nvPr/>
          </p:nvGrpSpPr>
          <p:grpSpPr>
            <a:xfrm>
              <a:off x="5155337" y="3510576"/>
              <a:ext cx="576033" cy="335072"/>
              <a:chOff x="4718876" y="3672952"/>
              <a:chExt cx="564878" cy="328588"/>
            </a:xfrm>
          </p:grpSpPr>
          <p:sp>
            <p:nvSpPr>
              <p:cNvPr id="67" name="Freeform 21"/>
              <p:cNvSpPr>
                <a:spLocks/>
              </p:cNvSpPr>
              <p:nvPr/>
            </p:nvSpPr>
            <p:spPr bwMode="auto">
              <a:xfrm>
                <a:off x="4718876" y="3697640"/>
                <a:ext cx="564878" cy="303900"/>
              </a:xfrm>
              <a:custGeom>
                <a:avLst/>
                <a:gdLst>
                  <a:gd name="T0" fmla="*/ 0 w 985"/>
                  <a:gd name="T1" fmla="*/ 0 h 419"/>
                  <a:gd name="T2" fmla="*/ 0 w 985"/>
                  <a:gd name="T3" fmla="*/ 296 h 419"/>
                  <a:gd name="T4" fmla="*/ 367 w 985"/>
                  <a:gd name="T5" fmla="*/ 296 h 419"/>
                  <a:gd name="T6" fmla="*/ 493 w 985"/>
                  <a:gd name="T7" fmla="*/ 419 h 419"/>
                  <a:gd name="T8" fmla="*/ 619 w 985"/>
                  <a:gd name="T9" fmla="*/ 296 h 419"/>
                  <a:gd name="T10" fmla="*/ 985 w 985"/>
                  <a:gd name="T11" fmla="*/ 296 h 419"/>
                  <a:gd name="T12" fmla="*/ 985 w 985"/>
                  <a:gd name="T13" fmla="*/ 0 h 419"/>
                  <a:gd name="T14" fmla="*/ 0 w 985"/>
                  <a:gd name="T15" fmla="*/ 0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5" h="419">
                    <a:moveTo>
                      <a:pt x="0" y="0"/>
                    </a:moveTo>
                    <a:lnTo>
                      <a:pt x="0" y="296"/>
                    </a:lnTo>
                    <a:lnTo>
                      <a:pt x="367" y="296"/>
                    </a:lnTo>
                    <a:lnTo>
                      <a:pt x="493" y="419"/>
                    </a:lnTo>
                    <a:lnTo>
                      <a:pt x="619" y="296"/>
                    </a:lnTo>
                    <a:lnTo>
                      <a:pt x="985" y="296"/>
                    </a:lnTo>
                    <a:lnTo>
                      <a:pt x="9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900">
                  <a:solidFill>
                    <a:schemeClr val="bg1"/>
                  </a:solidFill>
                  <a:latin typeface="Arial" panose="020B0604020202020204" pitchFamily="34" charset="0"/>
                  <a:ea typeface="Raleway" panose="020B0003030101060003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TextBox 67"/>
              <p:cNvSpPr txBox="1"/>
              <p:nvPr/>
            </p:nvSpPr>
            <p:spPr>
              <a:xfrm>
                <a:off x="4771811" y="3672952"/>
                <a:ext cx="416884" cy="23133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sz="900" b="1" dirty="0">
                    <a:solidFill>
                      <a:schemeClr val="bg1"/>
                    </a:solidFill>
                    <a:latin typeface="Arial" panose="020B0604020202020204" pitchFamily="34" charset="0"/>
                    <a:ea typeface="Raleway" panose="020B0003030101060003" pitchFamily="2" charset="0"/>
                    <a:cs typeface="Arial" panose="020B0604020202020204" pitchFamily="34" charset="0"/>
                  </a:rPr>
                  <a:t>70%</a:t>
                </a:r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5894544" y="2933829"/>
              <a:ext cx="576033" cy="335072"/>
              <a:chOff x="5443761" y="3107373"/>
              <a:chExt cx="564878" cy="328587"/>
            </a:xfrm>
          </p:grpSpPr>
          <p:sp>
            <p:nvSpPr>
              <p:cNvPr id="70" name="Freeform 21"/>
              <p:cNvSpPr>
                <a:spLocks/>
              </p:cNvSpPr>
              <p:nvPr/>
            </p:nvSpPr>
            <p:spPr bwMode="auto">
              <a:xfrm>
                <a:off x="5443761" y="3132060"/>
                <a:ext cx="564878" cy="303900"/>
              </a:xfrm>
              <a:custGeom>
                <a:avLst/>
                <a:gdLst>
                  <a:gd name="T0" fmla="*/ 0 w 985"/>
                  <a:gd name="T1" fmla="*/ 0 h 419"/>
                  <a:gd name="T2" fmla="*/ 0 w 985"/>
                  <a:gd name="T3" fmla="*/ 296 h 419"/>
                  <a:gd name="T4" fmla="*/ 367 w 985"/>
                  <a:gd name="T5" fmla="*/ 296 h 419"/>
                  <a:gd name="T6" fmla="*/ 493 w 985"/>
                  <a:gd name="T7" fmla="*/ 419 h 419"/>
                  <a:gd name="T8" fmla="*/ 619 w 985"/>
                  <a:gd name="T9" fmla="*/ 296 h 419"/>
                  <a:gd name="T10" fmla="*/ 985 w 985"/>
                  <a:gd name="T11" fmla="*/ 296 h 419"/>
                  <a:gd name="T12" fmla="*/ 985 w 985"/>
                  <a:gd name="T13" fmla="*/ 0 h 419"/>
                  <a:gd name="T14" fmla="*/ 0 w 985"/>
                  <a:gd name="T15" fmla="*/ 0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5" h="419">
                    <a:moveTo>
                      <a:pt x="0" y="0"/>
                    </a:moveTo>
                    <a:lnTo>
                      <a:pt x="0" y="296"/>
                    </a:lnTo>
                    <a:lnTo>
                      <a:pt x="367" y="296"/>
                    </a:lnTo>
                    <a:lnTo>
                      <a:pt x="493" y="419"/>
                    </a:lnTo>
                    <a:lnTo>
                      <a:pt x="619" y="296"/>
                    </a:lnTo>
                    <a:lnTo>
                      <a:pt x="985" y="296"/>
                    </a:lnTo>
                    <a:lnTo>
                      <a:pt x="9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900">
                  <a:solidFill>
                    <a:schemeClr val="bg1"/>
                  </a:solidFill>
                  <a:latin typeface="Arial" panose="020B0604020202020204" pitchFamily="34" charset="0"/>
                  <a:ea typeface="Raleway" panose="020B0003030101060003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TextBox 70"/>
              <p:cNvSpPr txBox="1"/>
              <p:nvPr/>
            </p:nvSpPr>
            <p:spPr>
              <a:xfrm>
                <a:off x="5494644" y="3107373"/>
                <a:ext cx="416884" cy="231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sz="900" b="1" dirty="0">
                    <a:solidFill>
                      <a:schemeClr val="bg1"/>
                    </a:solidFill>
                    <a:latin typeface="Arial" panose="020B0604020202020204" pitchFamily="34" charset="0"/>
                    <a:ea typeface="Raleway" panose="020B0003030101060003" pitchFamily="2" charset="0"/>
                    <a:cs typeface="Arial" panose="020B0604020202020204" pitchFamily="34" charset="0"/>
                  </a:rPr>
                  <a:t>95%</a:t>
                </a:r>
              </a:p>
            </p:txBody>
          </p:sp>
        </p:grpSp>
        <p:grpSp>
          <p:nvGrpSpPr>
            <p:cNvPr id="72" name="Group 71"/>
            <p:cNvGrpSpPr/>
            <p:nvPr/>
          </p:nvGrpSpPr>
          <p:grpSpPr>
            <a:xfrm>
              <a:off x="6631768" y="3780950"/>
              <a:ext cx="576034" cy="331556"/>
              <a:chOff x="6166700" y="3938089"/>
              <a:chExt cx="564878" cy="325142"/>
            </a:xfrm>
          </p:grpSpPr>
          <p:sp>
            <p:nvSpPr>
              <p:cNvPr id="73" name="Freeform 21"/>
              <p:cNvSpPr>
                <a:spLocks/>
              </p:cNvSpPr>
              <p:nvPr/>
            </p:nvSpPr>
            <p:spPr bwMode="auto">
              <a:xfrm>
                <a:off x="6166700" y="3959331"/>
                <a:ext cx="564878" cy="303900"/>
              </a:xfrm>
              <a:custGeom>
                <a:avLst/>
                <a:gdLst>
                  <a:gd name="T0" fmla="*/ 0 w 985"/>
                  <a:gd name="T1" fmla="*/ 0 h 419"/>
                  <a:gd name="T2" fmla="*/ 0 w 985"/>
                  <a:gd name="T3" fmla="*/ 296 h 419"/>
                  <a:gd name="T4" fmla="*/ 367 w 985"/>
                  <a:gd name="T5" fmla="*/ 296 h 419"/>
                  <a:gd name="T6" fmla="*/ 493 w 985"/>
                  <a:gd name="T7" fmla="*/ 419 h 419"/>
                  <a:gd name="T8" fmla="*/ 619 w 985"/>
                  <a:gd name="T9" fmla="*/ 296 h 419"/>
                  <a:gd name="T10" fmla="*/ 985 w 985"/>
                  <a:gd name="T11" fmla="*/ 296 h 419"/>
                  <a:gd name="T12" fmla="*/ 985 w 985"/>
                  <a:gd name="T13" fmla="*/ 0 h 419"/>
                  <a:gd name="T14" fmla="*/ 0 w 985"/>
                  <a:gd name="T15" fmla="*/ 0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5" h="419">
                    <a:moveTo>
                      <a:pt x="0" y="0"/>
                    </a:moveTo>
                    <a:lnTo>
                      <a:pt x="0" y="296"/>
                    </a:lnTo>
                    <a:lnTo>
                      <a:pt x="367" y="296"/>
                    </a:lnTo>
                    <a:lnTo>
                      <a:pt x="493" y="419"/>
                    </a:lnTo>
                    <a:lnTo>
                      <a:pt x="619" y="296"/>
                    </a:lnTo>
                    <a:lnTo>
                      <a:pt x="985" y="296"/>
                    </a:lnTo>
                    <a:lnTo>
                      <a:pt x="98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900">
                  <a:solidFill>
                    <a:schemeClr val="bg1"/>
                  </a:solidFill>
                  <a:latin typeface="Arial" panose="020B0604020202020204" pitchFamily="34" charset="0"/>
                  <a:ea typeface="Raleway" panose="020B0003030101060003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TextBox 73"/>
              <p:cNvSpPr txBox="1"/>
              <p:nvPr/>
            </p:nvSpPr>
            <p:spPr>
              <a:xfrm>
                <a:off x="6213723" y="3938089"/>
                <a:ext cx="416883" cy="23133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sz="900" b="1" dirty="0">
                    <a:solidFill>
                      <a:schemeClr val="bg1"/>
                    </a:solidFill>
                    <a:latin typeface="Arial" panose="020B0604020202020204" pitchFamily="34" charset="0"/>
                    <a:ea typeface="Raleway" panose="020B0003030101060003" pitchFamily="2" charset="0"/>
                    <a:cs typeface="Arial" panose="020B0604020202020204" pitchFamily="34" charset="0"/>
                  </a:rPr>
                  <a:t>65%</a:t>
                </a:r>
              </a:p>
            </p:txBody>
          </p:sp>
        </p:grpSp>
        <p:sp>
          <p:nvSpPr>
            <p:cNvPr id="75" name="TextBox 74"/>
            <p:cNvSpPr txBox="1"/>
            <p:nvPr/>
          </p:nvSpPr>
          <p:spPr>
            <a:xfrm>
              <a:off x="4371902" y="5289560"/>
              <a:ext cx="66075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Design</a:t>
              </a:r>
            </a:p>
          </p:txBody>
        </p:sp>
        <p:sp>
          <p:nvSpPr>
            <p:cNvPr id="76" name="TextBox 75"/>
            <p:cNvSpPr txBox="1"/>
            <p:nvPr/>
          </p:nvSpPr>
          <p:spPr>
            <a:xfrm>
              <a:off x="5188175" y="5289560"/>
              <a:ext cx="497700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Web</a:t>
              </a: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5925503" y="5289560"/>
              <a:ext cx="51007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SEO</a:t>
              </a: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6646548" y="5289560"/>
              <a:ext cx="53412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Apps</a:t>
              </a:r>
            </a:p>
          </p:txBody>
        </p:sp>
      </p:grpSp>
      <p:sp>
        <p:nvSpPr>
          <p:cNvPr id="79" name="TextBox 78"/>
          <p:cNvSpPr txBox="1"/>
          <p:nvPr/>
        </p:nvSpPr>
        <p:spPr>
          <a:xfrm>
            <a:off x="4110018" y="2031484"/>
            <a:ext cx="85311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Analysis</a:t>
            </a:r>
          </a:p>
        </p:txBody>
      </p:sp>
      <p:sp>
        <p:nvSpPr>
          <p:cNvPr id="80" name="TextBox 79"/>
          <p:cNvSpPr txBox="1"/>
          <p:nvPr/>
        </p:nvSpPr>
        <p:spPr>
          <a:xfrm>
            <a:off x="4110017" y="2359693"/>
            <a:ext cx="295406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Something project  you should know</a:t>
            </a:r>
            <a:endParaRPr lang="en-US" sz="11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z="1100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</a:t>
            </a:fld>
            <a:endParaRPr lang="en-US" sz="11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91669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4" grpId="0"/>
      <p:bldP spid="45" grpId="0"/>
      <p:bldP spid="46" grpId="0"/>
      <p:bldP spid="79" grpId="0"/>
      <p:bldP spid="80" grpId="0"/>
      <p:bldP spid="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World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D23D2A88-70BD-4332-9D3D-AF908D2FF82B}"/>
              </a:ext>
            </a:extLst>
          </p:cNvPr>
          <p:cNvGrpSpPr/>
          <p:nvPr/>
        </p:nvGrpSpPr>
        <p:grpSpPr>
          <a:xfrm>
            <a:off x="4079138" y="1703831"/>
            <a:ext cx="7782663" cy="4446227"/>
            <a:chOff x="4079138" y="1703831"/>
            <a:chExt cx="7782663" cy="4446227"/>
          </a:xfrm>
        </p:grpSpPr>
        <p:grpSp>
          <p:nvGrpSpPr>
            <p:cNvPr id="70" name="Group 69"/>
            <p:cNvGrpSpPr/>
            <p:nvPr/>
          </p:nvGrpSpPr>
          <p:grpSpPr>
            <a:xfrm>
              <a:off x="4079138" y="3502739"/>
              <a:ext cx="7782663" cy="2647319"/>
              <a:chOff x="1054100" y="3163888"/>
              <a:chExt cx="9772651" cy="3324226"/>
            </a:xfrm>
            <a:solidFill>
              <a:schemeClr val="bg2">
                <a:lumMod val="40000"/>
                <a:lumOff val="60000"/>
                <a:alpha val="65000"/>
              </a:schemeClr>
            </a:solidFill>
          </p:grpSpPr>
          <p:grpSp>
            <p:nvGrpSpPr>
              <p:cNvPr id="71" name="Group 205"/>
              <p:cNvGrpSpPr>
                <a:grpSpLocks/>
              </p:cNvGrpSpPr>
              <p:nvPr/>
            </p:nvGrpSpPr>
            <p:grpSpPr bwMode="auto">
              <a:xfrm>
                <a:off x="3844925" y="3163888"/>
                <a:ext cx="5416550" cy="1303338"/>
                <a:chOff x="2422" y="1993"/>
                <a:chExt cx="3412" cy="821"/>
              </a:xfrm>
              <a:grpFill/>
            </p:grpSpPr>
            <p:sp>
              <p:nvSpPr>
                <p:cNvPr id="845" name="Freeform 5"/>
                <p:cNvSpPr>
                  <a:spLocks/>
                </p:cNvSpPr>
                <p:nvPr/>
              </p:nvSpPr>
              <p:spPr bwMode="auto">
                <a:xfrm>
                  <a:off x="2807" y="1993"/>
                  <a:ext cx="62" cy="27"/>
                </a:xfrm>
                <a:custGeom>
                  <a:avLst/>
                  <a:gdLst>
                    <a:gd name="T0" fmla="*/ 29 w 30"/>
                    <a:gd name="T1" fmla="*/ 7 h 13"/>
                    <a:gd name="T2" fmla="*/ 16 w 30"/>
                    <a:gd name="T3" fmla="*/ 0 h 13"/>
                    <a:gd name="T4" fmla="*/ 1 w 30"/>
                    <a:gd name="T5" fmla="*/ 7 h 13"/>
                    <a:gd name="T6" fmla="*/ 13 w 30"/>
                    <a:gd name="T7" fmla="*/ 13 h 13"/>
                    <a:gd name="T8" fmla="*/ 29 w 30"/>
                    <a:gd name="T9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3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0"/>
                        <a:pt x="6" y="13"/>
                        <a:pt x="13" y="13"/>
                      </a:cubicBezTo>
                      <a:cubicBezTo>
                        <a:pt x="21" y="13"/>
                        <a:pt x="28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46" name="Freeform 6"/>
                <p:cNvSpPr>
                  <a:spLocks/>
                </p:cNvSpPr>
                <p:nvPr/>
              </p:nvSpPr>
              <p:spPr bwMode="auto">
                <a:xfrm>
                  <a:off x="2877" y="1993"/>
                  <a:ext cx="62" cy="27"/>
                </a:xfrm>
                <a:custGeom>
                  <a:avLst/>
                  <a:gdLst>
                    <a:gd name="T0" fmla="*/ 29 w 30"/>
                    <a:gd name="T1" fmla="*/ 7 h 13"/>
                    <a:gd name="T2" fmla="*/ 16 w 30"/>
                    <a:gd name="T3" fmla="*/ 0 h 13"/>
                    <a:gd name="T4" fmla="*/ 1 w 30"/>
                    <a:gd name="T5" fmla="*/ 7 h 13"/>
                    <a:gd name="T6" fmla="*/ 14 w 30"/>
                    <a:gd name="T7" fmla="*/ 13 h 13"/>
                    <a:gd name="T8" fmla="*/ 29 w 30"/>
                    <a:gd name="T9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3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0"/>
                        <a:pt x="6" y="13"/>
                        <a:pt x="14" y="13"/>
                      </a:cubicBezTo>
                      <a:cubicBezTo>
                        <a:pt x="21" y="13"/>
                        <a:pt x="28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47" name="Freeform 7"/>
                <p:cNvSpPr>
                  <a:spLocks/>
                </p:cNvSpPr>
                <p:nvPr/>
              </p:nvSpPr>
              <p:spPr bwMode="auto">
                <a:xfrm>
                  <a:off x="2948" y="1993"/>
                  <a:ext cx="62" cy="27"/>
                </a:xfrm>
                <a:custGeom>
                  <a:avLst/>
                  <a:gdLst>
                    <a:gd name="T0" fmla="*/ 29 w 30"/>
                    <a:gd name="T1" fmla="*/ 7 h 13"/>
                    <a:gd name="T2" fmla="*/ 16 w 30"/>
                    <a:gd name="T3" fmla="*/ 0 h 13"/>
                    <a:gd name="T4" fmla="*/ 1 w 30"/>
                    <a:gd name="T5" fmla="*/ 7 h 13"/>
                    <a:gd name="T6" fmla="*/ 14 w 30"/>
                    <a:gd name="T7" fmla="*/ 13 h 13"/>
                    <a:gd name="T8" fmla="*/ 29 w 30"/>
                    <a:gd name="T9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3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0"/>
                        <a:pt x="6" y="13"/>
                        <a:pt x="14" y="13"/>
                      </a:cubicBezTo>
                      <a:cubicBezTo>
                        <a:pt x="22" y="13"/>
                        <a:pt x="28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48" name="Freeform 8"/>
                <p:cNvSpPr>
                  <a:spLocks/>
                </p:cNvSpPr>
                <p:nvPr/>
              </p:nvSpPr>
              <p:spPr bwMode="auto">
                <a:xfrm>
                  <a:off x="3020" y="1993"/>
                  <a:ext cx="60" cy="27"/>
                </a:xfrm>
                <a:custGeom>
                  <a:avLst/>
                  <a:gdLst>
                    <a:gd name="T0" fmla="*/ 28 w 29"/>
                    <a:gd name="T1" fmla="*/ 7 h 13"/>
                    <a:gd name="T2" fmla="*/ 15 w 29"/>
                    <a:gd name="T3" fmla="*/ 0 h 13"/>
                    <a:gd name="T4" fmla="*/ 0 w 29"/>
                    <a:gd name="T5" fmla="*/ 7 h 13"/>
                    <a:gd name="T6" fmla="*/ 13 w 29"/>
                    <a:gd name="T7" fmla="*/ 13 h 13"/>
                    <a:gd name="T8" fmla="*/ 28 w 29"/>
                    <a:gd name="T9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3">
                      <a:moveTo>
                        <a:pt x="28" y="7"/>
                      </a:moveTo>
                      <a:cubicBezTo>
                        <a:pt x="29" y="3"/>
                        <a:pt x="23" y="0"/>
                        <a:pt x="15" y="0"/>
                      </a:cubicBezTo>
                      <a:cubicBezTo>
                        <a:pt x="8" y="0"/>
                        <a:pt x="1" y="3"/>
                        <a:pt x="0" y="7"/>
                      </a:cubicBezTo>
                      <a:cubicBezTo>
                        <a:pt x="0" y="10"/>
                        <a:pt x="5" y="13"/>
                        <a:pt x="13" y="13"/>
                      </a:cubicBezTo>
                      <a:cubicBezTo>
                        <a:pt x="21" y="13"/>
                        <a:pt x="28" y="10"/>
                        <a:pt x="28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49" name="Freeform 9"/>
                <p:cNvSpPr>
                  <a:spLocks/>
                </p:cNvSpPr>
                <p:nvPr/>
              </p:nvSpPr>
              <p:spPr bwMode="auto">
                <a:xfrm>
                  <a:off x="2657" y="2026"/>
                  <a:ext cx="62" cy="27"/>
                </a:xfrm>
                <a:custGeom>
                  <a:avLst/>
                  <a:gdLst>
                    <a:gd name="T0" fmla="*/ 30 w 30"/>
                    <a:gd name="T1" fmla="*/ 7 h 13"/>
                    <a:gd name="T2" fmla="*/ 17 w 30"/>
                    <a:gd name="T3" fmla="*/ 0 h 13"/>
                    <a:gd name="T4" fmla="*/ 1 w 30"/>
                    <a:gd name="T5" fmla="*/ 7 h 13"/>
                    <a:gd name="T6" fmla="*/ 14 w 30"/>
                    <a:gd name="T7" fmla="*/ 13 h 13"/>
                    <a:gd name="T8" fmla="*/ 30 w 30"/>
                    <a:gd name="T9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3">
                      <a:moveTo>
                        <a:pt x="30" y="7"/>
                      </a:moveTo>
                      <a:cubicBezTo>
                        <a:pt x="30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0"/>
                        <a:pt x="6" y="13"/>
                        <a:pt x="14" y="13"/>
                      </a:cubicBezTo>
                      <a:cubicBezTo>
                        <a:pt x="22" y="13"/>
                        <a:pt x="29" y="10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0" name="Freeform 10"/>
                <p:cNvSpPr>
                  <a:spLocks/>
                </p:cNvSpPr>
                <p:nvPr/>
              </p:nvSpPr>
              <p:spPr bwMode="auto">
                <a:xfrm>
                  <a:off x="2729" y="2026"/>
                  <a:ext cx="62" cy="27"/>
                </a:xfrm>
                <a:custGeom>
                  <a:avLst/>
                  <a:gdLst>
                    <a:gd name="T0" fmla="*/ 29 w 30"/>
                    <a:gd name="T1" fmla="*/ 7 h 13"/>
                    <a:gd name="T2" fmla="*/ 16 w 30"/>
                    <a:gd name="T3" fmla="*/ 0 h 13"/>
                    <a:gd name="T4" fmla="*/ 1 w 30"/>
                    <a:gd name="T5" fmla="*/ 7 h 13"/>
                    <a:gd name="T6" fmla="*/ 13 w 30"/>
                    <a:gd name="T7" fmla="*/ 13 h 13"/>
                    <a:gd name="T8" fmla="*/ 29 w 30"/>
                    <a:gd name="T9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3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0"/>
                        <a:pt x="6" y="13"/>
                        <a:pt x="13" y="13"/>
                      </a:cubicBezTo>
                      <a:cubicBezTo>
                        <a:pt x="21" y="13"/>
                        <a:pt x="28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1" name="Freeform 11"/>
                <p:cNvSpPr>
                  <a:spLocks/>
                </p:cNvSpPr>
                <p:nvPr/>
              </p:nvSpPr>
              <p:spPr bwMode="auto">
                <a:xfrm>
                  <a:off x="2799" y="2026"/>
                  <a:ext cx="62" cy="27"/>
                </a:xfrm>
                <a:custGeom>
                  <a:avLst/>
                  <a:gdLst>
                    <a:gd name="T0" fmla="*/ 29 w 30"/>
                    <a:gd name="T1" fmla="*/ 7 h 13"/>
                    <a:gd name="T2" fmla="*/ 17 w 30"/>
                    <a:gd name="T3" fmla="*/ 0 h 13"/>
                    <a:gd name="T4" fmla="*/ 1 w 30"/>
                    <a:gd name="T5" fmla="*/ 7 h 13"/>
                    <a:gd name="T6" fmla="*/ 14 w 30"/>
                    <a:gd name="T7" fmla="*/ 13 h 13"/>
                    <a:gd name="T8" fmla="*/ 29 w 30"/>
                    <a:gd name="T9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3">
                      <a:moveTo>
                        <a:pt x="29" y="7"/>
                      </a:moveTo>
                      <a:cubicBezTo>
                        <a:pt x="30" y="3"/>
                        <a:pt x="24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0"/>
                        <a:pt x="6" y="13"/>
                        <a:pt x="14" y="13"/>
                      </a:cubicBezTo>
                      <a:cubicBezTo>
                        <a:pt x="22" y="13"/>
                        <a:pt x="29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2" name="Freeform 12"/>
                <p:cNvSpPr>
                  <a:spLocks/>
                </p:cNvSpPr>
                <p:nvPr/>
              </p:nvSpPr>
              <p:spPr bwMode="auto">
                <a:xfrm>
                  <a:off x="2871" y="2026"/>
                  <a:ext cx="60" cy="27"/>
                </a:xfrm>
                <a:custGeom>
                  <a:avLst/>
                  <a:gdLst>
                    <a:gd name="T0" fmla="*/ 29 w 29"/>
                    <a:gd name="T1" fmla="*/ 7 h 13"/>
                    <a:gd name="T2" fmla="*/ 16 w 29"/>
                    <a:gd name="T3" fmla="*/ 0 h 13"/>
                    <a:gd name="T4" fmla="*/ 1 w 29"/>
                    <a:gd name="T5" fmla="*/ 7 h 13"/>
                    <a:gd name="T6" fmla="*/ 13 w 29"/>
                    <a:gd name="T7" fmla="*/ 13 h 13"/>
                    <a:gd name="T8" fmla="*/ 29 w 29"/>
                    <a:gd name="T9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3">
                      <a:moveTo>
                        <a:pt x="29" y="7"/>
                      </a:moveTo>
                      <a:cubicBezTo>
                        <a:pt x="29" y="3"/>
                        <a:pt x="24" y="0"/>
                        <a:pt x="16" y="0"/>
                      </a:cubicBezTo>
                      <a:cubicBezTo>
                        <a:pt x="8" y="0"/>
                        <a:pt x="1" y="3"/>
                        <a:pt x="1" y="7"/>
                      </a:cubicBezTo>
                      <a:cubicBezTo>
                        <a:pt x="0" y="10"/>
                        <a:pt x="6" y="13"/>
                        <a:pt x="13" y="13"/>
                      </a:cubicBezTo>
                      <a:cubicBezTo>
                        <a:pt x="21" y="13"/>
                        <a:pt x="28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3" name="Freeform 13"/>
                <p:cNvSpPr>
                  <a:spLocks/>
                </p:cNvSpPr>
                <p:nvPr/>
              </p:nvSpPr>
              <p:spPr bwMode="auto">
                <a:xfrm>
                  <a:off x="2941" y="2026"/>
                  <a:ext cx="62" cy="27"/>
                </a:xfrm>
                <a:custGeom>
                  <a:avLst/>
                  <a:gdLst>
                    <a:gd name="T0" fmla="*/ 29 w 30"/>
                    <a:gd name="T1" fmla="*/ 7 h 13"/>
                    <a:gd name="T2" fmla="*/ 16 w 30"/>
                    <a:gd name="T3" fmla="*/ 0 h 13"/>
                    <a:gd name="T4" fmla="*/ 1 w 30"/>
                    <a:gd name="T5" fmla="*/ 7 h 13"/>
                    <a:gd name="T6" fmla="*/ 14 w 30"/>
                    <a:gd name="T7" fmla="*/ 13 h 13"/>
                    <a:gd name="T8" fmla="*/ 29 w 30"/>
                    <a:gd name="T9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3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0"/>
                        <a:pt x="6" y="13"/>
                        <a:pt x="14" y="13"/>
                      </a:cubicBezTo>
                      <a:cubicBezTo>
                        <a:pt x="22" y="13"/>
                        <a:pt x="29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4" name="Freeform 14"/>
                <p:cNvSpPr>
                  <a:spLocks/>
                </p:cNvSpPr>
                <p:nvPr/>
              </p:nvSpPr>
              <p:spPr bwMode="auto">
                <a:xfrm>
                  <a:off x="3014" y="2026"/>
                  <a:ext cx="59" cy="27"/>
                </a:xfrm>
                <a:custGeom>
                  <a:avLst/>
                  <a:gdLst>
                    <a:gd name="T0" fmla="*/ 29 w 29"/>
                    <a:gd name="T1" fmla="*/ 7 h 13"/>
                    <a:gd name="T2" fmla="*/ 16 w 29"/>
                    <a:gd name="T3" fmla="*/ 0 h 13"/>
                    <a:gd name="T4" fmla="*/ 0 w 29"/>
                    <a:gd name="T5" fmla="*/ 7 h 13"/>
                    <a:gd name="T6" fmla="*/ 13 w 29"/>
                    <a:gd name="T7" fmla="*/ 13 h 13"/>
                    <a:gd name="T8" fmla="*/ 29 w 29"/>
                    <a:gd name="T9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3">
                      <a:moveTo>
                        <a:pt x="29" y="7"/>
                      </a:moveTo>
                      <a:cubicBezTo>
                        <a:pt x="29" y="3"/>
                        <a:pt x="23" y="0"/>
                        <a:pt x="16" y="0"/>
                      </a:cubicBezTo>
                      <a:cubicBezTo>
                        <a:pt x="8" y="0"/>
                        <a:pt x="1" y="3"/>
                        <a:pt x="0" y="7"/>
                      </a:cubicBezTo>
                      <a:cubicBezTo>
                        <a:pt x="0" y="10"/>
                        <a:pt x="6" y="13"/>
                        <a:pt x="13" y="13"/>
                      </a:cubicBezTo>
                      <a:cubicBezTo>
                        <a:pt x="21" y="13"/>
                        <a:pt x="28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5" name="Freeform 15"/>
                <p:cNvSpPr>
                  <a:spLocks/>
                </p:cNvSpPr>
                <p:nvPr/>
              </p:nvSpPr>
              <p:spPr bwMode="auto">
                <a:xfrm>
                  <a:off x="2504" y="2059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8 w 31"/>
                    <a:gd name="T3" fmla="*/ 0 h 14"/>
                    <a:gd name="T4" fmla="*/ 2 w 31"/>
                    <a:gd name="T5" fmla="*/ 7 h 14"/>
                    <a:gd name="T6" fmla="*/ 14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6" y="0"/>
                        <a:pt x="18" y="0"/>
                      </a:cubicBezTo>
                      <a:cubicBezTo>
                        <a:pt x="10" y="0"/>
                        <a:pt x="3" y="3"/>
                        <a:pt x="2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6" name="Freeform 16"/>
                <p:cNvSpPr>
                  <a:spLocks/>
                </p:cNvSpPr>
                <p:nvPr/>
              </p:nvSpPr>
              <p:spPr bwMode="auto">
                <a:xfrm>
                  <a:off x="2576" y="2059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7 w 31"/>
                    <a:gd name="T3" fmla="*/ 0 h 14"/>
                    <a:gd name="T4" fmla="*/ 1 w 31"/>
                    <a:gd name="T5" fmla="*/ 7 h 14"/>
                    <a:gd name="T6" fmla="*/ 14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5" y="0"/>
                        <a:pt x="17" y="0"/>
                      </a:cubicBezTo>
                      <a:cubicBezTo>
                        <a:pt x="10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1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7" name="Freeform 17"/>
                <p:cNvSpPr>
                  <a:spLocks/>
                </p:cNvSpPr>
                <p:nvPr/>
              </p:nvSpPr>
              <p:spPr bwMode="auto">
                <a:xfrm>
                  <a:off x="2648" y="2059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7 w 30"/>
                    <a:gd name="T3" fmla="*/ 0 h 14"/>
                    <a:gd name="T4" fmla="*/ 1 w 30"/>
                    <a:gd name="T5" fmla="*/ 7 h 14"/>
                    <a:gd name="T6" fmla="*/ 13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3" y="14"/>
                      </a:cubicBezTo>
                      <a:cubicBezTo>
                        <a:pt x="21" y="14"/>
                        <a:pt x="28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8" name="Freeform 18"/>
                <p:cNvSpPr>
                  <a:spLocks/>
                </p:cNvSpPr>
                <p:nvPr/>
              </p:nvSpPr>
              <p:spPr bwMode="auto">
                <a:xfrm>
                  <a:off x="2721" y="2059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7 w 30"/>
                    <a:gd name="T3" fmla="*/ 0 h 14"/>
                    <a:gd name="T4" fmla="*/ 1 w 30"/>
                    <a:gd name="T5" fmla="*/ 7 h 14"/>
                    <a:gd name="T6" fmla="*/ 13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4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8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9" name="Freeform 19"/>
                <p:cNvSpPr>
                  <a:spLocks/>
                </p:cNvSpPr>
                <p:nvPr/>
              </p:nvSpPr>
              <p:spPr bwMode="auto">
                <a:xfrm>
                  <a:off x="2793" y="2059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6 w 30"/>
                    <a:gd name="T3" fmla="*/ 0 h 14"/>
                    <a:gd name="T4" fmla="*/ 1 w 30"/>
                    <a:gd name="T5" fmla="*/ 7 h 14"/>
                    <a:gd name="T6" fmla="*/ 13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8" y="0"/>
                        <a:pt x="1" y="3"/>
                        <a:pt x="1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8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60" name="Freeform 20"/>
                <p:cNvSpPr>
                  <a:spLocks/>
                </p:cNvSpPr>
                <p:nvPr/>
              </p:nvSpPr>
              <p:spPr bwMode="auto">
                <a:xfrm>
                  <a:off x="2863" y="2059"/>
                  <a:ext cx="62" cy="29"/>
                </a:xfrm>
                <a:custGeom>
                  <a:avLst/>
                  <a:gdLst>
                    <a:gd name="T0" fmla="*/ 30 w 30"/>
                    <a:gd name="T1" fmla="*/ 7 h 14"/>
                    <a:gd name="T2" fmla="*/ 17 w 30"/>
                    <a:gd name="T3" fmla="*/ 0 h 14"/>
                    <a:gd name="T4" fmla="*/ 1 w 30"/>
                    <a:gd name="T5" fmla="*/ 7 h 14"/>
                    <a:gd name="T6" fmla="*/ 14 w 30"/>
                    <a:gd name="T7" fmla="*/ 14 h 14"/>
                    <a:gd name="T8" fmla="*/ 30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30" y="7"/>
                      </a:moveTo>
                      <a:cubicBezTo>
                        <a:pt x="30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61" name="Freeform 21"/>
                <p:cNvSpPr>
                  <a:spLocks/>
                </p:cNvSpPr>
                <p:nvPr/>
              </p:nvSpPr>
              <p:spPr bwMode="auto">
                <a:xfrm>
                  <a:off x="2935" y="2059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6 w 30"/>
                    <a:gd name="T3" fmla="*/ 0 h 14"/>
                    <a:gd name="T4" fmla="*/ 1 w 30"/>
                    <a:gd name="T5" fmla="*/ 7 h 14"/>
                    <a:gd name="T6" fmla="*/ 14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62" name="Freeform 22"/>
                <p:cNvSpPr>
                  <a:spLocks/>
                </p:cNvSpPr>
                <p:nvPr/>
              </p:nvSpPr>
              <p:spPr bwMode="auto">
                <a:xfrm>
                  <a:off x="3007" y="2059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6 w 30"/>
                    <a:gd name="T3" fmla="*/ 0 h 14"/>
                    <a:gd name="T4" fmla="*/ 1 w 30"/>
                    <a:gd name="T5" fmla="*/ 7 h 14"/>
                    <a:gd name="T6" fmla="*/ 14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8" y="0"/>
                        <a:pt x="1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8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63" name="Freeform 23"/>
                <p:cNvSpPr>
                  <a:spLocks/>
                </p:cNvSpPr>
                <p:nvPr/>
              </p:nvSpPr>
              <p:spPr bwMode="auto">
                <a:xfrm>
                  <a:off x="3080" y="2059"/>
                  <a:ext cx="59" cy="29"/>
                </a:xfrm>
                <a:custGeom>
                  <a:avLst/>
                  <a:gdLst>
                    <a:gd name="T0" fmla="*/ 29 w 29"/>
                    <a:gd name="T1" fmla="*/ 7 h 14"/>
                    <a:gd name="T2" fmla="*/ 16 w 29"/>
                    <a:gd name="T3" fmla="*/ 0 h 14"/>
                    <a:gd name="T4" fmla="*/ 0 w 29"/>
                    <a:gd name="T5" fmla="*/ 7 h 14"/>
                    <a:gd name="T6" fmla="*/ 14 w 29"/>
                    <a:gd name="T7" fmla="*/ 14 h 14"/>
                    <a:gd name="T8" fmla="*/ 29 w 29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4">
                      <a:moveTo>
                        <a:pt x="29" y="7"/>
                      </a:moveTo>
                      <a:cubicBezTo>
                        <a:pt x="29" y="3"/>
                        <a:pt x="23" y="0"/>
                        <a:pt x="16" y="0"/>
                      </a:cubicBezTo>
                      <a:cubicBezTo>
                        <a:pt x="8" y="0"/>
                        <a:pt x="1" y="3"/>
                        <a:pt x="0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1" y="14"/>
                        <a:pt x="28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64" name="Freeform 24"/>
                <p:cNvSpPr>
                  <a:spLocks/>
                </p:cNvSpPr>
                <p:nvPr/>
              </p:nvSpPr>
              <p:spPr bwMode="auto">
                <a:xfrm>
                  <a:off x="3152" y="2059"/>
                  <a:ext cx="60" cy="29"/>
                </a:xfrm>
                <a:custGeom>
                  <a:avLst/>
                  <a:gdLst>
                    <a:gd name="T0" fmla="*/ 28 w 29"/>
                    <a:gd name="T1" fmla="*/ 7 h 14"/>
                    <a:gd name="T2" fmla="*/ 15 w 29"/>
                    <a:gd name="T3" fmla="*/ 0 h 14"/>
                    <a:gd name="T4" fmla="*/ 0 w 29"/>
                    <a:gd name="T5" fmla="*/ 7 h 14"/>
                    <a:gd name="T6" fmla="*/ 13 w 29"/>
                    <a:gd name="T7" fmla="*/ 14 h 14"/>
                    <a:gd name="T8" fmla="*/ 28 w 29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4">
                      <a:moveTo>
                        <a:pt x="28" y="7"/>
                      </a:moveTo>
                      <a:cubicBezTo>
                        <a:pt x="29" y="3"/>
                        <a:pt x="23" y="0"/>
                        <a:pt x="15" y="0"/>
                      </a:cubicBezTo>
                      <a:cubicBezTo>
                        <a:pt x="7" y="0"/>
                        <a:pt x="1" y="3"/>
                        <a:pt x="0" y="7"/>
                      </a:cubicBezTo>
                      <a:cubicBezTo>
                        <a:pt x="0" y="11"/>
                        <a:pt x="6" y="14"/>
                        <a:pt x="13" y="14"/>
                      </a:cubicBezTo>
                      <a:cubicBezTo>
                        <a:pt x="21" y="14"/>
                        <a:pt x="28" y="11"/>
                        <a:pt x="28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65" name="Freeform 25"/>
                <p:cNvSpPr>
                  <a:spLocks/>
                </p:cNvSpPr>
                <p:nvPr/>
              </p:nvSpPr>
              <p:spPr bwMode="auto">
                <a:xfrm>
                  <a:off x="2422" y="2094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8 w 31"/>
                    <a:gd name="T3" fmla="*/ 0 h 14"/>
                    <a:gd name="T4" fmla="*/ 1 w 31"/>
                    <a:gd name="T5" fmla="*/ 7 h 14"/>
                    <a:gd name="T6" fmla="*/ 14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6" y="0"/>
                        <a:pt x="18" y="0"/>
                      </a:cubicBezTo>
                      <a:cubicBezTo>
                        <a:pt x="10" y="0"/>
                        <a:pt x="3" y="3"/>
                        <a:pt x="1" y="7"/>
                      </a:cubicBezTo>
                      <a:cubicBezTo>
                        <a:pt x="0" y="10"/>
                        <a:pt x="6" y="14"/>
                        <a:pt x="14" y="14"/>
                      </a:cubicBezTo>
                      <a:cubicBezTo>
                        <a:pt x="21" y="14"/>
                        <a:pt x="29" y="10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66" name="Freeform 26"/>
                <p:cNvSpPr>
                  <a:spLocks/>
                </p:cNvSpPr>
                <p:nvPr/>
              </p:nvSpPr>
              <p:spPr bwMode="auto">
                <a:xfrm>
                  <a:off x="2494" y="2094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8 w 31"/>
                    <a:gd name="T3" fmla="*/ 0 h 14"/>
                    <a:gd name="T4" fmla="*/ 2 w 31"/>
                    <a:gd name="T5" fmla="*/ 7 h 14"/>
                    <a:gd name="T6" fmla="*/ 14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6" y="0"/>
                        <a:pt x="18" y="0"/>
                      </a:cubicBezTo>
                      <a:cubicBezTo>
                        <a:pt x="10" y="0"/>
                        <a:pt x="3" y="3"/>
                        <a:pt x="2" y="7"/>
                      </a:cubicBezTo>
                      <a:cubicBezTo>
                        <a:pt x="0" y="10"/>
                        <a:pt x="6" y="14"/>
                        <a:pt x="14" y="14"/>
                      </a:cubicBezTo>
                      <a:cubicBezTo>
                        <a:pt x="22" y="14"/>
                        <a:pt x="29" y="10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67" name="Freeform 27"/>
                <p:cNvSpPr>
                  <a:spLocks/>
                </p:cNvSpPr>
                <p:nvPr/>
              </p:nvSpPr>
              <p:spPr bwMode="auto">
                <a:xfrm>
                  <a:off x="2566" y="2094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8 w 31"/>
                    <a:gd name="T3" fmla="*/ 0 h 14"/>
                    <a:gd name="T4" fmla="*/ 2 w 31"/>
                    <a:gd name="T5" fmla="*/ 7 h 14"/>
                    <a:gd name="T6" fmla="*/ 14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6" y="0"/>
                        <a:pt x="18" y="0"/>
                      </a:cubicBezTo>
                      <a:cubicBezTo>
                        <a:pt x="10" y="0"/>
                        <a:pt x="3" y="3"/>
                        <a:pt x="2" y="7"/>
                      </a:cubicBezTo>
                      <a:cubicBezTo>
                        <a:pt x="0" y="10"/>
                        <a:pt x="6" y="14"/>
                        <a:pt x="14" y="14"/>
                      </a:cubicBezTo>
                      <a:cubicBezTo>
                        <a:pt x="22" y="14"/>
                        <a:pt x="29" y="10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68" name="Freeform 28"/>
                <p:cNvSpPr>
                  <a:spLocks/>
                </p:cNvSpPr>
                <p:nvPr/>
              </p:nvSpPr>
              <p:spPr bwMode="auto">
                <a:xfrm>
                  <a:off x="2640" y="2094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7 w 30"/>
                    <a:gd name="T3" fmla="*/ 0 h 14"/>
                    <a:gd name="T4" fmla="*/ 1 w 30"/>
                    <a:gd name="T5" fmla="*/ 7 h 14"/>
                    <a:gd name="T6" fmla="*/ 13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0"/>
                        <a:pt x="5" y="14"/>
                        <a:pt x="13" y="14"/>
                      </a:cubicBezTo>
                      <a:cubicBezTo>
                        <a:pt x="21" y="14"/>
                        <a:pt x="28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69" name="Freeform 29"/>
                <p:cNvSpPr>
                  <a:spLocks/>
                </p:cNvSpPr>
                <p:nvPr/>
              </p:nvSpPr>
              <p:spPr bwMode="auto">
                <a:xfrm>
                  <a:off x="2712" y="2094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7 w 30"/>
                    <a:gd name="T3" fmla="*/ 0 h 14"/>
                    <a:gd name="T4" fmla="*/ 1 w 30"/>
                    <a:gd name="T5" fmla="*/ 7 h 14"/>
                    <a:gd name="T6" fmla="*/ 13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4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0"/>
                        <a:pt x="5" y="14"/>
                        <a:pt x="13" y="14"/>
                      </a:cubicBezTo>
                      <a:cubicBezTo>
                        <a:pt x="21" y="14"/>
                        <a:pt x="28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0" name="Freeform 30"/>
                <p:cNvSpPr>
                  <a:spLocks/>
                </p:cNvSpPr>
                <p:nvPr/>
              </p:nvSpPr>
              <p:spPr bwMode="auto">
                <a:xfrm>
                  <a:off x="2785" y="2094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7 w 30"/>
                    <a:gd name="T3" fmla="*/ 0 h 14"/>
                    <a:gd name="T4" fmla="*/ 1 w 30"/>
                    <a:gd name="T5" fmla="*/ 7 h 14"/>
                    <a:gd name="T6" fmla="*/ 13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4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0"/>
                        <a:pt x="6" y="14"/>
                        <a:pt x="13" y="14"/>
                      </a:cubicBezTo>
                      <a:cubicBezTo>
                        <a:pt x="21" y="14"/>
                        <a:pt x="28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1" name="Freeform 31"/>
                <p:cNvSpPr>
                  <a:spLocks/>
                </p:cNvSpPr>
                <p:nvPr/>
              </p:nvSpPr>
              <p:spPr bwMode="auto">
                <a:xfrm>
                  <a:off x="2857" y="2094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6 w 30"/>
                    <a:gd name="T3" fmla="*/ 0 h 14"/>
                    <a:gd name="T4" fmla="*/ 1 w 30"/>
                    <a:gd name="T5" fmla="*/ 7 h 14"/>
                    <a:gd name="T6" fmla="*/ 14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0"/>
                        <a:pt x="6" y="14"/>
                        <a:pt x="14" y="14"/>
                      </a:cubicBezTo>
                      <a:cubicBezTo>
                        <a:pt x="22" y="14"/>
                        <a:pt x="29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2" name="Freeform 32"/>
                <p:cNvSpPr>
                  <a:spLocks/>
                </p:cNvSpPr>
                <p:nvPr/>
              </p:nvSpPr>
              <p:spPr bwMode="auto">
                <a:xfrm>
                  <a:off x="2929" y="2094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6 w 30"/>
                    <a:gd name="T3" fmla="*/ 0 h 14"/>
                    <a:gd name="T4" fmla="*/ 1 w 30"/>
                    <a:gd name="T5" fmla="*/ 7 h 14"/>
                    <a:gd name="T6" fmla="*/ 14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8" y="0"/>
                        <a:pt x="1" y="3"/>
                        <a:pt x="1" y="7"/>
                      </a:cubicBezTo>
                      <a:cubicBezTo>
                        <a:pt x="0" y="10"/>
                        <a:pt x="6" y="14"/>
                        <a:pt x="14" y="14"/>
                      </a:cubicBezTo>
                      <a:cubicBezTo>
                        <a:pt x="22" y="14"/>
                        <a:pt x="29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3" name="Freeform 33"/>
                <p:cNvSpPr>
                  <a:spLocks/>
                </p:cNvSpPr>
                <p:nvPr/>
              </p:nvSpPr>
              <p:spPr bwMode="auto">
                <a:xfrm>
                  <a:off x="3001" y="2094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6 w 30"/>
                    <a:gd name="T3" fmla="*/ 0 h 14"/>
                    <a:gd name="T4" fmla="*/ 1 w 30"/>
                    <a:gd name="T5" fmla="*/ 7 h 14"/>
                    <a:gd name="T6" fmla="*/ 14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8" y="0"/>
                        <a:pt x="1" y="3"/>
                        <a:pt x="1" y="7"/>
                      </a:cubicBezTo>
                      <a:cubicBezTo>
                        <a:pt x="0" y="10"/>
                        <a:pt x="6" y="14"/>
                        <a:pt x="14" y="14"/>
                      </a:cubicBezTo>
                      <a:cubicBezTo>
                        <a:pt x="22" y="14"/>
                        <a:pt x="29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4" name="Freeform 34"/>
                <p:cNvSpPr>
                  <a:spLocks/>
                </p:cNvSpPr>
                <p:nvPr/>
              </p:nvSpPr>
              <p:spPr bwMode="auto">
                <a:xfrm>
                  <a:off x="3073" y="2094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6 w 30"/>
                    <a:gd name="T3" fmla="*/ 0 h 14"/>
                    <a:gd name="T4" fmla="*/ 1 w 30"/>
                    <a:gd name="T5" fmla="*/ 7 h 14"/>
                    <a:gd name="T6" fmla="*/ 14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8" y="0"/>
                        <a:pt x="1" y="3"/>
                        <a:pt x="1" y="7"/>
                      </a:cubicBezTo>
                      <a:cubicBezTo>
                        <a:pt x="0" y="10"/>
                        <a:pt x="6" y="14"/>
                        <a:pt x="14" y="14"/>
                      </a:cubicBezTo>
                      <a:cubicBezTo>
                        <a:pt x="22" y="14"/>
                        <a:pt x="29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5" name="Freeform 35"/>
                <p:cNvSpPr>
                  <a:spLocks/>
                </p:cNvSpPr>
                <p:nvPr/>
              </p:nvSpPr>
              <p:spPr bwMode="auto">
                <a:xfrm>
                  <a:off x="2558" y="2129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7 w 31"/>
                    <a:gd name="T3" fmla="*/ 0 h 14"/>
                    <a:gd name="T4" fmla="*/ 1 w 31"/>
                    <a:gd name="T5" fmla="*/ 7 h 14"/>
                    <a:gd name="T6" fmla="*/ 13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6" name="Freeform 36"/>
                <p:cNvSpPr>
                  <a:spLocks/>
                </p:cNvSpPr>
                <p:nvPr/>
              </p:nvSpPr>
              <p:spPr bwMode="auto">
                <a:xfrm>
                  <a:off x="2630" y="2129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7 w 31"/>
                    <a:gd name="T3" fmla="*/ 0 h 14"/>
                    <a:gd name="T4" fmla="*/ 1 w 31"/>
                    <a:gd name="T5" fmla="*/ 7 h 14"/>
                    <a:gd name="T6" fmla="*/ 14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7" name="Freeform 37"/>
                <p:cNvSpPr>
                  <a:spLocks/>
                </p:cNvSpPr>
                <p:nvPr/>
              </p:nvSpPr>
              <p:spPr bwMode="auto">
                <a:xfrm>
                  <a:off x="2702" y="2129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8 w 31"/>
                    <a:gd name="T3" fmla="*/ 0 h 14"/>
                    <a:gd name="T4" fmla="*/ 1 w 31"/>
                    <a:gd name="T5" fmla="*/ 7 h 14"/>
                    <a:gd name="T6" fmla="*/ 14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5" y="0"/>
                        <a:pt x="18" y="0"/>
                      </a:cubicBezTo>
                      <a:cubicBezTo>
                        <a:pt x="10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8" name="Freeform 38"/>
                <p:cNvSpPr>
                  <a:spLocks/>
                </p:cNvSpPr>
                <p:nvPr/>
              </p:nvSpPr>
              <p:spPr bwMode="auto">
                <a:xfrm>
                  <a:off x="2776" y="2129"/>
                  <a:ext cx="62" cy="29"/>
                </a:xfrm>
                <a:custGeom>
                  <a:avLst/>
                  <a:gdLst>
                    <a:gd name="T0" fmla="*/ 30 w 30"/>
                    <a:gd name="T1" fmla="*/ 7 h 14"/>
                    <a:gd name="T2" fmla="*/ 17 w 30"/>
                    <a:gd name="T3" fmla="*/ 0 h 14"/>
                    <a:gd name="T4" fmla="*/ 1 w 30"/>
                    <a:gd name="T5" fmla="*/ 7 h 14"/>
                    <a:gd name="T6" fmla="*/ 14 w 30"/>
                    <a:gd name="T7" fmla="*/ 14 h 14"/>
                    <a:gd name="T8" fmla="*/ 30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30" y="7"/>
                      </a:moveTo>
                      <a:cubicBezTo>
                        <a:pt x="30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9" name="Freeform 39"/>
                <p:cNvSpPr>
                  <a:spLocks/>
                </p:cNvSpPr>
                <p:nvPr/>
              </p:nvSpPr>
              <p:spPr bwMode="auto">
                <a:xfrm>
                  <a:off x="2849" y="2129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7 w 31"/>
                    <a:gd name="T3" fmla="*/ 0 h 14"/>
                    <a:gd name="T4" fmla="*/ 1 w 31"/>
                    <a:gd name="T5" fmla="*/ 7 h 14"/>
                    <a:gd name="T6" fmla="*/ 14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0" name="Freeform 40"/>
                <p:cNvSpPr>
                  <a:spLocks/>
                </p:cNvSpPr>
                <p:nvPr/>
              </p:nvSpPr>
              <p:spPr bwMode="auto">
                <a:xfrm>
                  <a:off x="2923" y="2129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6 w 30"/>
                    <a:gd name="T3" fmla="*/ 0 h 14"/>
                    <a:gd name="T4" fmla="*/ 1 w 30"/>
                    <a:gd name="T5" fmla="*/ 7 h 14"/>
                    <a:gd name="T6" fmla="*/ 14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8" y="0"/>
                        <a:pt x="1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1" name="Freeform 41"/>
                <p:cNvSpPr>
                  <a:spLocks/>
                </p:cNvSpPr>
                <p:nvPr/>
              </p:nvSpPr>
              <p:spPr bwMode="auto">
                <a:xfrm>
                  <a:off x="2995" y="2129"/>
                  <a:ext cx="62" cy="29"/>
                </a:xfrm>
                <a:custGeom>
                  <a:avLst/>
                  <a:gdLst>
                    <a:gd name="T0" fmla="*/ 30 w 30"/>
                    <a:gd name="T1" fmla="*/ 7 h 14"/>
                    <a:gd name="T2" fmla="*/ 16 w 30"/>
                    <a:gd name="T3" fmla="*/ 0 h 14"/>
                    <a:gd name="T4" fmla="*/ 1 w 30"/>
                    <a:gd name="T5" fmla="*/ 7 h 14"/>
                    <a:gd name="T6" fmla="*/ 14 w 30"/>
                    <a:gd name="T7" fmla="*/ 14 h 14"/>
                    <a:gd name="T8" fmla="*/ 30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30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2" name="Freeform 42"/>
                <p:cNvSpPr>
                  <a:spLocks/>
                </p:cNvSpPr>
                <p:nvPr/>
              </p:nvSpPr>
              <p:spPr bwMode="auto">
                <a:xfrm>
                  <a:off x="3069" y="2129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6 w 30"/>
                    <a:gd name="T3" fmla="*/ 0 h 14"/>
                    <a:gd name="T4" fmla="*/ 0 w 30"/>
                    <a:gd name="T5" fmla="*/ 7 h 14"/>
                    <a:gd name="T6" fmla="*/ 14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30" y="3"/>
                        <a:pt x="24" y="0"/>
                        <a:pt x="16" y="0"/>
                      </a:cubicBezTo>
                      <a:cubicBezTo>
                        <a:pt x="8" y="0"/>
                        <a:pt x="1" y="3"/>
                        <a:pt x="0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3" name="Freeform 43"/>
                <p:cNvSpPr>
                  <a:spLocks/>
                </p:cNvSpPr>
                <p:nvPr/>
              </p:nvSpPr>
              <p:spPr bwMode="auto">
                <a:xfrm>
                  <a:off x="2620" y="2165"/>
                  <a:ext cx="66" cy="29"/>
                </a:xfrm>
                <a:custGeom>
                  <a:avLst/>
                  <a:gdLst>
                    <a:gd name="T0" fmla="*/ 31 w 32"/>
                    <a:gd name="T1" fmla="*/ 7 h 14"/>
                    <a:gd name="T2" fmla="*/ 18 w 32"/>
                    <a:gd name="T3" fmla="*/ 0 h 14"/>
                    <a:gd name="T4" fmla="*/ 1 w 32"/>
                    <a:gd name="T5" fmla="*/ 7 h 14"/>
                    <a:gd name="T6" fmla="*/ 14 w 32"/>
                    <a:gd name="T7" fmla="*/ 14 h 14"/>
                    <a:gd name="T8" fmla="*/ 31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1" y="7"/>
                      </a:moveTo>
                      <a:cubicBezTo>
                        <a:pt x="32" y="3"/>
                        <a:pt x="26" y="0"/>
                        <a:pt x="18" y="0"/>
                      </a:cubicBezTo>
                      <a:cubicBezTo>
                        <a:pt x="10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30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4" name="Freeform 44"/>
                <p:cNvSpPr>
                  <a:spLocks/>
                </p:cNvSpPr>
                <p:nvPr/>
              </p:nvSpPr>
              <p:spPr bwMode="auto">
                <a:xfrm>
                  <a:off x="2694" y="2165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7 w 31"/>
                    <a:gd name="T3" fmla="*/ 0 h 14"/>
                    <a:gd name="T4" fmla="*/ 1 w 31"/>
                    <a:gd name="T5" fmla="*/ 7 h 14"/>
                    <a:gd name="T6" fmla="*/ 14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5" name="Freeform 45"/>
                <p:cNvSpPr>
                  <a:spLocks/>
                </p:cNvSpPr>
                <p:nvPr/>
              </p:nvSpPr>
              <p:spPr bwMode="auto">
                <a:xfrm>
                  <a:off x="2768" y="2165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7 w 31"/>
                    <a:gd name="T3" fmla="*/ 0 h 14"/>
                    <a:gd name="T4" fmla="*/ 1 w 31"/>
                    <a:gd name="T5" fmla="*/ 7 h 14"/>
                    <a:gd name="T6" fmla="*/ 14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6" name="Freeform 46"/>
                <p:cNvSpPr>
                  <a:spLocks/>
                </p:cNvSpPr>
                <p:nvPr/>
              </p:nvSpPr>
              <p:spPr bwMode="auto">
                <a:xfrm>
                  <a:off x="2842" y="2165"/>
                  <a:ext cx="62" cy="29"/>
                </a:xfrm>
                <a:custGeom>
                  <a:avLst/>
                  <a:gdLst>
                    <a:gd name="T0" fmla="*/ 30 w 30"/>
                    <a:gd name="T1" fmla="*/ 7 h 14"/>
                    <a:gd name="T2" fmla="*/ 17 w 30"/>
                    <a:gd name="T3" fmla="*/ 0 h 14"/>
                    <a:gd name="T4" fmla="*/ 1 w 30"/>
                    <a:gd name="T5" fmla="*/ 7 h 14"/>
                    <a:gd name="T6" fmla="*/ 14 w 30"/>
                    <a:gd name="T7" fmla="*/ 14 h 14"/>
                    <a:gd name="T8" fmla="*/ 30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30" y="7"/>
                      </a:moveTo>
                      <a:cubicBezTo>
                        <a:pt x="30" y="3"/>
                        <a:pt x="25" y="0"/>
                        <a:pt x="17" y="0"/>
                      </a:cubicBezTo>
                      <a:cubicBezTo>
                        <a:pt x="9" y="0"/>
                        <a:pt x="1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7" name="Freeform 47"/>
                <p:cNvSpPr>
                  <a:spLocks/>
                </p:cNvSpPr>
                <p:nvPr/>
              </p:nvSpPr>
              <p:spPr bwMode="auto">
                <a:xfrm>
                  <a:off x="2915" y="2165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7 w 31"/>
                    <a:gd name="T3" fmla="*/ 0 h 14"/>
                    <a:gd name="T4" fmla="*/ 1 w 31"/>
                    <a:gd name="T5" fmla="*/ 7 h 14"/>
                    <a:gd name="T6" fmla="*/ 14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3" y="14"/>
                        <a:pt x="30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8" name="Freeform 48"/>
                <p:cNvSpPr>
                  <a:spLocks/>
                </p:cNvSpPr>
                <p:nvPr/>
              </p:nvSpPr>
              <p:spPr bwMode="auto">
                <a:xfrm>
                  <a:off x="2989" y="2165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7 w 31"/>
                    <a:gd name="T3" fmla="*/ 0 h 14"/>
                    <a:gd name="T4" fmla="*/ 1 w 31"/>
                    <a:gd name="T5" fmla="*/ 7 h 14"/>
                    <a:gd name="T6" fmla="*/ 14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89" name="Freeform 49"/>
                <p:cNvSpPr>
                  <a:spLocks/>
                </p:cNvSpPr>
                <p:nvPr/>
              </p:nvSpPr>
              <p:spPr bwMode="auto">
                <a:xfrm>
                  <a:off x="2611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7 w 31"/>
                    <a:gd name="T3" fmla="*/ 0 h 15"/>
                    <a:gd name="T4" fmla="*/ 1 w 31"/>
                    <a:gd name="T5" fmla="*/ 7 h 15"/>
                    <a:gd name="T6" fmla="*/ 14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31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5" y="15"/>
                        <a:pt x="14" y="15"/>
                      </a:cubicBezTo>
                      <a:cubicBezTo>
                        <a:pt x="22" y="15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0" name="Freeform 50"/>
                <p:cNvSpPr>
                  <a:spLocks/>
                </p:cNvSpPr>
                <p:nvPr/>
              </p:nvSpPr>
              <p:spPr bwMode="auto">
                <a:xfrm>
                  <a:off x="2686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7 w 31"/>
                    <a:gd name="T3" fmla="*/ 0 h 15"/>
                    <a:gd name="T4" fmla="*/ 1 w 31"/>
                    <a:gd name="T5" fmla="*/ 7 h 15"/>
                    <a:gd name="T6" fmla="*/ 14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31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6" y="15"/>
                        <a:pt x="14" y="15"/>
                      </a:cubicBezTo>
                      <a:cubicBezTo>
                        <a:pt x="22" y="15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1" name="Freeform 51"/>
                <p:cNvSpPr>
                  <a:spLocks/>
                </p:cNvSpPr>
                <p:nvPr/>
              </p:nvSpPr>
              <p:spPr bwMode="auto">
                <a:xfrm>
                  <a:off x="2760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7 w 31"/>
                    <a:gd name="T3" fmla="*/ 0 h 15"/>
                    <a:gd name="T4" fmla="*/ 1 w 31"/>
                    <a:gd name="T5" fmla="*/ 7 h 15"/>
                    <a:gd name="T6" fmla="*/ 14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31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6" y="15"/>
                        <a:pt x="14" y="15"/>
                      </a:cubicBezTo>
                      <a:cubicBezTo>
                        <a:pt x="22" y="15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2" name="Freeform 52"/>
                <p:cNvSpPr>
                  <a:spLocks/>
                </p:cNvSpPr>
                <p:nvPr/>
              </p:nvSpPr>
              <p:spPr bwMode="auto">
                <a:xfrm>
                  <a:off x="2675" y="2239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8 w 32"/>
                    <a:gd name="T3" fmla="*/ 0 h 15"/>
                    <a:gd name="T4" fmla="*/ 1 w 32"/>
                    <a:gd name="T5" fmla="*/ 7 h 15"/>
                    <a:gd name="T6" fmla="*/ 14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2" y="3"/>
                        <a:pt x="26" y="0"/>
                        <a:pt x="18" y="0"/>
                      </a:cubicBezTo>
                      <a:cubicBezTo>
                        <a:pt x="10" y="0"/>
                        <a:pt x="2" y="3"/>
                        <a:pt x="1" y="7"/>
                      </a:cubicBezTo>
                      <a:cubicBezTo>
                        <a:pt x="0" y="12"/>
                        <a:pt x="6" y="15"/>
                        <a:pt x="14" y="15"/>
                      </a:cubicBezTo>
                      <a:cubicBezTo>
                        <a:pt x="23" y="15"/>
                        <a:pt x="30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3" name="Freeform 53"/>
                <p:cNvSpPr>
                  <a:spLocks/>
                </p:cNvSpPr>
                <p:nvPr/>
              </p:nvSpPr>
              <p:spPr bwMode="auto">
                <a:xfrm>
                  <a:off x="3131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7 w 31"/>
                    <a:gd name="T3" fmla="*/ 0 h 15"/>
                    <a:gd name="T4" fmla="*/ 1 w 31"/>
                    <a:gd name="T5" fmla="*/ 7 h 15"/>
                    <a:gd name="T6" fmla="*/ 15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31" y="3"/>
                        <a:pt x="25" y="0"/>
                        <a:pt x="17" y="0"/>
                      </a:cubicBezTo>
                      <a:cubicBezTo>
                        <a:pt x="9" y="0"/>
                        <a:pt x="2" y="3"/>
                        <a:pt x="1" y="7"/>
                      </a:cubicBezTo>
                      <a:cubicBezTo>
                        <a:pt x="0" y="11"/>
                        <a:pt x="7" y="15"/>
                        <a:pt x="15" y="15"/>
                      </a:cubicBezTo>
                      <a:cubicBezTo>
                        <a:pt x="23" y="15"/>
                        <a:pt x="30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4" name="Freeform 54"/>
                <p:cNvSpPr>
                  <a:spLocks/>
                </p:cNvSpPr>
                <p:nvPr/>
              </p:nvSpPr>
              <p:spPr bwMode="auto">
                <a:xfrm>
                  <a:off x="3208" y="2202"/>
                  <a:ext cx="61" cy="31"/>
                </a:xfrm>
                <a:custGeom>
                  <a:avLst/>
                  <a:gdLst>
                    <a:gd name="T0" fmla="*/ 29 w 30"/>
                    <a:gd name="T1" fmla="*/ 7 h 15"/>
                    <a:gd name="T2" fmla="*/ 15 w 30"/>
                    <a:gd name="T3" fmla="*/ 0 h 15"/>
                    <a:gd name="T4" fmla="*/ 0 w 30"/>
                    <a:gd name="T5" fmla="*/ 7 h 15"/>
                    <a:gd name="T6" fmla="*/ 14 w 30"/>
                    <a:gd name="T7" fmla="*/ 15 h 15"/>
                    <a:gd name="T8" fmla="*/ 29 w 30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5">
                      <a:moveTo>
                        <a:pt x="29" y="7"/>
                      </a:moveTo>
                      <a:cubicBezTo>
                        <a:pt x="30" y="3"/>
                        <a:pt x="24" y="0"/>
                        <a:pt x="15" y="0"/>
                      </a:cubicBezTo>
                      <a:cubicBezTo>
                        <a:pt x="7" y="0"/>
                        <a:pt x="0" y="3"/>
                        <a:pt x="0" y="7"/>
                      </a:cubicBezTo>
                      <a:cubicBezTo>
                        <a:pt x="0" y="11"/>
                        <a:pt x="6" y="15"/>
                        <a:pt x="14" y="15"/>
                      </a:cubicBezTo>
                      <a:cubicBezTo>
                        <a:pt x="22" y="15"/>
                        <a:pt x="29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5" name="Freeform 55"/>
                <p:cNvSpPr>
                  <a:spLocks/>
                </p:cNvSpPr>
                <p:nvPr/>
              </p:nvSpPr>
              <p:spPr bwMode="auto">
                <a:xfrm>
                  <a:off x="4099" y="2202"/>
                  <a:ext cx="62" cy="31"/>
                </a:xfrm>
                <a:custGeom>
                  <a:avLst/>
                  <a:gdLst>
                    <a:gd name="T0" fmla="*/ 30 w 30"/>
                    <a:gd name="T1" fmla="*/ 7 h 15"/>
                    <a:gd name="T2" fmla="*/ 14 w 30"/>
                    <a:gd name="T3" fmla="*/ 0 h 15"/>
                    <a:gd name="T4" fmla="*/ 0 w 30"/>
                    <a:gd name="T5" fmla="*/ 7 h 15"/>
                    <a:gd name="T6" fmla="*/ 16 w 30"/>
                    <a:gd name="T7" fmla="*/ 15 h 15"/>
                    <a:gd name="T8" fmla="*/ 30 w 30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5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1" y="11"/>
                        <a:pt x="8" y="15"/>
                        <a:pt x="16" y="15"/>
                      </a:cubicBezTo>
                      <a:cubicBezTo>
                        <a:pt x="24" y="15"/>
                        <a:pt x="30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6" name="Freeform 56"/>
                <p:cNvSpPr>
                  <a:spLocks/>
                </p:cNvSpPr>
                <p:nvPr/>
              </p:nvSpPr>
              <p:spPr bwMode="auto">
                <a:xfrm>
                  <a:off x="4103" y="2239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4 w 31"/>
                    <a:gd name="T3" fmla="*/ 0 h 15"/>
                    <a:gd name="T4" fmla="*/ 1 w 31"/>
                    <a:gd name="T5" fmla="*/ 7 h 15"/>
                    <a:gd name="T6" fmla="*/ 16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30" y="3"/>
                        <a:pt x="23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1" y="12"/>
                        <a:pt x="8" y="15"/>
                        <a:pt x="16" y="15"/>
                      </a:cubicBezTo>
                      <a:cubicBezTo>
                        <a:pt x="25" y="15"/>
                        <a:pt x="31" y="12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7" name="Freeform 57"/>
                <p:cNvSpPr>
                  <a:spLocks/>
                </p:cNvSpPr>
                <p:nvPr/>
              </p:nvSpPr>
              <p:spPr bwMode="auto">
                <a:xfrm>
                  <a:off x="4107" y="2276"/>
                  <a:ext cx="64" cy="33"/>
                </a:xfrm>
                <a:custGeom>
                  <a:avLst/>
                  <a:gdLst>
                    <a:gd name="T0" fmla="*/ 31 w 31"/>
                    <a:gd name="T1" fmla="*/ 8 h 16"/>
                    <a:gd name="T2" fmla="*/ 15 w 31"/>
                    <a:gd name="T3" fmla="*/ 0 h 16"/>
                    <a:gd name="T4" fmla="*/ 1 w 31"/>
                    <a:gd name="T5" fmla="*/ 8 h 16"/>
                    <a:gd name="T6" fmla="*/ 17 w 31"/>
                    <a:gd name="T7" fmla="*/ 16 h 16"/>
                    <a:gd name="T8" fmla="*/ 31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1" y="8"/>
                      </a:moveTo>
                      <a:cubicBezTo>
                        <a:pt x="30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1" y="12"/>
                        <a:pt x="8" y="16"/>
                        <a:pt x="17" y="16"/>
                      </a:cubicBezTo>
                      <a:cubicBezTo>
                        <a:pt x="25" y="16"/>
                        <a:pt x="31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8" name="Freeform 58"/>
                <p:cNvSpPr>
                  <a:spLocks/>
                </p:cNvSpPr>
                <p:nvPr/>
              </p:nvSpPr>
              <p:spPr bwMode="auto">
                <a:xfrm>
                  <a:off x="4117" y="2357"/>
                  <a:ext cx="64" cy="33"/>
                </a:xfrm>
                <a:custGeom>
                  <a:avLst/>
                  <a:gdLst>
                    <a:gd name="T0" fmla="*/ 31 w 31"/>
                    <a:gd name="T1" fmla="*/ 8 h 16"/>
                    <a:gd name="T2" fmla="*/ 14 w 31"/>
                    <a:gd name="T3" fmla="*/ 0 h 16"/>
                    <a:gd name="T4" fmla="*/ 0 w 31"/>
                    <a:gd name="T5" fmla="*/ 8 h 16"/>
                    <a:gd name="T6" fmla="*/ 16 w 31"/>
                    <a:gd name="T7" fmla="*/ 16 h 16"/>
                    <a:gd name="T8" fmla="*/ 31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1" y="8"/>
                      </a:moveTo>
                      <a:cubicBezTo>
                        <a:pt x="30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0" y="8"/>
                      </a:cubicBezTo>
                      <a:cubicBezTo>
                        <a:pt x="1" y="13"/>
                        <a:pt x="8" y="16"/>
                        <a:pt x="16" y="16"/>
                      </a:cubicBezTo>
                      <a:cubicBezTo>
                        <a:pt x="25" y="16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99" name="Freeform 59"/>
                <p:cNvSpPr>
                  <a:spLocks/>
                </p:cNvSpPr>
                <p:nvPr/>
              </p:nvSpPr>
              <p:spPr bwMode="auto">
                <a:xfrm>
                  <a:off x="3880" y="2276"/>
                  <a:ext cx="64" cy="33"/>
                </a:xfrm>
                <a:custGeom>
                  <a:avLst/>
                  <a:gdLst>
                    <a:gd name="T0" fmla="*/ 30 w 31"/>
                    <a:gd name="T1" fmla="*/ 8 h 16"/>
                    <a:gd name="T2" fmla="*/ 15 w 31"/>
                    <a:gd name="T3" fmla="*/ 0 h 16"/>
                    <a:gd name="T4" fmla="*/ 0 w 31"/>
                    <a:gd name="T5" fmla="*/ 8 h 16"/>
                    <a:gd name="T6" fmla="*/ 16 w 31"/>
                    <a:gd name="T7" fmla="*/ 16 h 16"/>
                    <a:gd name="T8" fmla="*/ 30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0" y="8"/>
                      </a:moveTo>
                      <a:cubicBezTo>
                        <a:pt x="30" y="4"/>
                        <a:pt x="23" y="0"/>
                        <a:pt x="15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1" y="12"/>
                        <a:pt x="8" y="16"/>
                        <a:pt x="16" y="16"/>
                      </a:cubicBezTo>
                      <a:cubicBezTo>
                        <a:pt x="24" y="16"/>
                        <a:pt x="31" y="12"/>
                        <a:pt x="30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0" name="Freeform 60"/>
                <p:cNvSpPr>
                  <a:spLocks/>
                </p:cNvSpPr>
                <p:nvPr/>
              </p:nvSpPr>
              <p:spPr bwMode="auto">
                <a:xfrm>
                  <a:off x="3956" y="2276"/>
                  <a:ext cx="64" cy="33"/>
                </a:xfrm>
                <a:custGeom>
                  <a:avLst/>
                  <a:gdLst>
                    <a:gd name="T0" fmla="*/ 30 w 31"/>
                    <a:gd name="T1" fmla="*/ 8 h 16"/>
                    <a:gd name="T2" fmla="*/ 15 w 31"/>
                    <a:gd name="T3" fmla="*/ 0 h 16"/>
                    <a:gd name="T4" fmla="*/ 0 w 31"/>
                    <a:gd name="T5" fmla="*/ 8 h 16"/>
                    <a:gd name="T6" fmla="*/ 16 w 31"/>
                    <a:gd name="T7" fmla="*/ 16 h 16"/>
                    <a:gd name="T8" fmla="*/ 30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0" y="8"/>
                      </a:moveTo>
                      <a:cubicBezTo>
                        <a:pt x="30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0" y="8"/>
                      </a:cubicBezTo>
                      <a:cubicBezTo>
                        <a:pt x="1" y="12"/>
                        <a:pt x="8" y="16"/>
                        <a:pt x="16" y="16"/>
                      </a:cubicBezTo>
                      <a:cubicBezTo>
                        <a:pt x="24" y="16"/>
                        <a:pt x="31" y="12"/>
                        <a:pt x="30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1" name="Freeform 61"/>
                <p:cNvSpPr>
                  <a:spLocks/>
                </p:cNvSpPr>
                <p:nvPr/>
              </p:nvSpPr>
              <p:spPr bwMode="auto">
                <a:xfrm>
                  <a:off x="4033" y="2276"/>
                  <a:ext cx="62" cy="33"/>
                </a:xfrm>
                <a:custGeom>
                  <a:avLst/>
                  <a:gdLst>
                    <a:gd name="T0" fmla="*/ 30 w 30"/>
                    <a:gd name="T1" fmla="*/ 8 h 16"/>
                    <a:gd name="T2" fmla="*/ 14 w 30"/>
                    <a:gd name="T3" fmla="*/ 0 h 16"/>
                    <a:gd name="T4" fmla="*/ 0 w 30"/>
                    <a:gd name="T5" fmla="*/ 8 h 16"/>
                    <a:gd name="T6" fmla="*/ 16 w 30"/>
                    <a:gd name="T7" fmla="*/ 16 h 16"/>
                    <a:gd name="T8" fmla="*/ 30 w 30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6">
                      <a:moveTo>
                        <a:pt x="30" y="8"/>
                      </a:moveTo>
                      <a:cubicBezTo>
                        <a:pt x="29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8"/>
                      </a:cubicBezTo>
                      <a:cubicBezTo>
                        <a:pt x="0" y="12"/>
                        <a:pt x="7" y="16"/>
                        <a:pt x="16" y="16"/>
                      </a:cubicBezTo>
                      <a:cubicBezTo>
                        <a:pt x="24" y="16"/>
                        <a:pt x="30" y="12"/>
                        <a:pt x="30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2" name="Freeform 62"/>
                <p:cNvSpPr>
                  <a:spLocks/>
                </p:cNvSpPr>
                <p:nvPr/>
              </p:nvSpPr>
              <p:spPr bwMode="auto">
                <a:xfrm>
                  <a:off x="3959" y="2316"/>
                  <a:ext cx="64" cy="33"/>
                </a:xfrm>
                <a:custGeom>
                  <a:avLst/>
                  <a:gdLst>
                    <a:gd name="T0" fmla="*/ 31 w 31"/>
                    <a:gd name="T1" fmla="*/ 8 h 16"/>
                    <a:gd name="T2" fmla="*/ 15 w 31"/>
                    <a:gd name="T3" fmla="*/ 0 h 16"/>
                    <a:gd name="T4" fmla="*/ 1 w 31"/>
                    <a:gd name="T5" fmla="*/ 8 h 16"/>
                    <a:gd name="T6" fmla="*/ 16 w 31"/>
                    <a:gd name="T7" fmla="*/ 16 h 16"/>
                    <a:gd name="T8" fmla="*/ 31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1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7" y="0"/>
                        <a:pt x="0" y="4"/>
                        <a:pt x="1" y="8"/>
                      </a:cubicBezTo>
                      <a:cubicBezTo>
                        <a:pt x="1" y="13"/>
                        <a:pt x="8" y="16"/>
                        <a:pt x="16" y="16"/>
                      </a:cubicBezTo>
                      <a:cubicBezTo>
                        <a:pt x="25" y="16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3" name="Freeform 63"/>
                <p:cNvSpPr>
                  <a:spLocks/>
                </p:cNvSpPr>
                <p:nvPr/>
              </p:nvSpPr>
              <p:spPr bwMode="auto">
                <a:xfrm>
                  <a:off x="4035" y="2316"/>
                  <a:ext cx="64" cy="33"/>
                </a:xfrm>
                <a:custGeom>
                  <a:avLst/>
                  <a:gdLst>
                    <a:gd name="T0" fmla="*/ 31 w 31"/>
                    <a:gd name="T1" fmla="*/ 8 h 16"/>
                    <a:gd name="T2" fmla="*/ 15 w 31"/>
                    <a:gd name="T3" fmla="*/ 0 h 16"/>
                    <a:gd name="T4" fmla="*/ 1 w 31"/>
                    <a:gd name="T5" fmla="*/ 8 h 16"/>
                    <a:gd name="T6" fmla="*/ 17 w 31"/>
                    <a:gd name="T7" fmla="*/ 16 h 16"/>
                    <a:gd name="T8" fmla="*/ 31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1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7" y="0"/>
                        <a:pt x="0" y="4"/>
                        <a:pt x="1" y="8"/>
                      </a:cubicBezTo>
                      <a:cubicBezTo>
                        <a:pt x="1" y="13"/>
                        <a:pt x="8" y="16"/>
                        <a:pt x="17" y="16"/>
                      </a:cubicBezTo>
                      <a:cubicBezTo>
                        <a:pt x="25" y="16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4" name="Freeform 64"/>
                <p:cNvSpPr>
                  <a:spLocks/>
                </p:cNvSpPr>
                <p:nvPr/>
              </p:nvSpPr>
              <p:spPr bwMode="auto">
                <a:xfrm>
                  <a:off x="3963" y="2357"/>
                  <a:ext cx="64" cy="33"/>
                </a:xfrm>
                <a:custGeom>
                  <a:avLst/>
                  <a:gdLst>
                    <a:gd name="T0" fmla="*/ 31 w 31"/>
                    <a:gd name="T1" fmla="*/ 8 h 16"/>
                    <a:gd name="T2" fmla="*/ 15 w 31"/>
                    <a:gd name="T3" fmla="*/ 0 h 16"/>
                    <a:gd name="T4" fmla="*/ 0 w 31"/>
                    <a:gd name="T5" fmla="*/ 8 h 16"/>
                    <a:gd name="T6" fmla="*/ 16 w 31"/>
                    <a:gd name="T7" fmla="*/ 16 h 16"/>
                    <a:gd name="T8" fmla="*/ 31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1" y="8"/>
                      </a:moveTo>
                      <a:cubicBezTo>
                        <a:pt x="30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0" y="8"/>
                      </a:cubicBezTo>
                      <a:cubicBezTo>
                        <a:pt x="0" y="13"/>
                        <a:pt x="8" y="16"/>
                        <a:pt x="16" y="16"/>
                      </a:cubicBezTo>
                      <a:cubicBezTo>
                        <a:pt x="25" y="16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5" name="Freeform 65"/>
                <p:cNvSpPr>
                  <a:spLocks/>
                </p:cNvSpPr>
                <p:nvPr/>
              </p:nvSpPr>
              <p:spPr bwMode="auto">
                <a:xfrm>
                  <a:off x="4039" y="2357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5 w 32"/>
                    <a:gd name="T3" fmla="*/ 0 h 16"/>
                    <a:gd name="T4" fmla="*/ 1 w 32"/>
                    <a:gd name="T5" fmla="*/ 8 h 16"/>
                    <a:gd name="T6" fmla="*/ 17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7" y="0"/>
                        <a:pt x="0" y="4"/>
                        <a:pt x="1" y="8"/>
                      </a:cubicBezTo>
                      <a:cubicBezTo>
                        <a:pt x="1" y="13"/>
                        <a:pt x="8" y="16"/>
                        <a:pt x="17" y="16"/>
                      </a:cubicBezTo>
                      <a:cubicBezTo>
                        <a:pt x="25" y="16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6" name="Freeform 66"/>
                <p:cNvSpPr>
                  <a:spLocks/>
                </p:cNvSpPr>
                <p:nvPr/>
              </p:nvSpPr>
              <p:spPr bwMode="auto">
                <a:xfrm>
                  <a:off x="3965" y="2398"/>
                  <a:ext cx="66" cy="35"/>
                </a:xfrm>
                <a:custGeom>
                  <a:avLst/>
                  <a:gdLst>
                    <a:gd name="T0" fmla="*/ 31 w 32"/>
                    <a:gd name="T1" fmla="*/ 8 h 17"/>
                    <a:gd name="T2" fmla="*/ 15 w 32"/>
                    <a:gd name="T3" fmla="*/ 0 h 17"/>
                    <a:gd name="T4" fmla="*/ 1 w 32"/>
                    <a:gd name="T5" fmla="*/ 8 h 17"/>
                    <a:gd name="T6" fmla="*/ 17 w 32"/>
                    <a:gd name="T7" fmla="*/ 17 h 17"/>
                    <a:gd name="T8" fmla="*/ 31 w 32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7">
                      <a:moveTo>
                        <a:pt x="31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1" y="8"/>
                      </a:cubicBezTo>
                      <a:cubicBezTo>
                        <a:pt x="1" y="13"/>
                        <a:pt x="8" y="17"/>
                        <a:pt x="17" y="17"/>
                      </a:cubicBezTo>
                      <a:cubicBezTo>
                        <a:pt x="25" y="17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7" name="Freeform 67"/>
                <p:cNvSpPr>
                  <a:spLocks/>
                </p:cNvSpPr>
                <p:nvPr/>
              </p:nvSpPr>
              <p:spPr bwMode="auto">
                <a:xfrm>
                  <a:off x="4043" y="2398"/>
                  <a:ext cx="66" cy="35"/>
                </a:xfrm>
                <a:custGeom>
                  <a:avLst/>
                  <a:gdLst>
                    <a:gd name="T0" fmla="*/ 31 w 32"/>
                    <a:gd name="T1" fmla="*/ 8 h 17"/>
                    <a:gd name="T2" fmla="*/ 15 w 32"/>
                    <a:gd name="T3" fmla="*/ 0 h 17"/>
                    <a:gd name="T4" fmla="*/ 0 w 32"/>
                    <a:gd name="T5" fmla="*/ 8 h 17"/>
                    <a:gd name="T6" fmla="*/ 17 w 32"/>
                    <a:gd name="T7" fmla="*/ 17 h 17"/>
                    <a:gd name="T8" fmla="*/ 31 w 32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7">
                      <a:moveTo>
                        <a:pt x="31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1" y="13"/>
                        <a:pt x="8" y="17"/>
                        <a:pt x="17" y="17"/>
                      </a:cubicBezTo>
                      <a:cubicBezTo>
                        <a:pt x="25" y="17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8" name="Freeform 68"/>
                <p:cNvSpPr>
                  <a:spLocks/>
                </p:cNvSpPr>
                <p:nvPr/>
              </p:nvSpPr>
              <p:spPr bwMode="auto">
                <a:xfrm>
                  <a:off x="3721" y="2165"/>
                  <a:ext cx="62" cy="29"/>
                </a:xfrm>
                <a:custGeom>
                  <a:avLst/>
                  <a:gdLst>
                    <a:gd name="T0" fmla="*/ 30 w 30"/>
                    <a:gd name="T1" fmla="*/ 7 h 14"/>
                    <a:gd name="T2" fmla="*/ 15 w 30"/>
                    <a:gd name="T3" fmla="*/ 0 h 14"/>
                    <a:gd name="T4" fmla="*/ 0 w 30"/>
                    <a:gd name="T5" fmla="*/ 7 h 14"/>
                    <a:gd name="T6" fmla="*/ 15 w 30"/>
                    <a:gd name="T7" fmla="*/ 14 h 14"/>
                    <a:gd name="T8" fmla="*/ 30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30" y="7"/>
                      </a:moveTo>
                      <a:cubicBezTo>
                        <a:pt x="29" y="3"/>
                        <a:pt x="23" y="0"/>
                        <a:pt x="15" y="0"/>
                      </a:cubicBezTo>
                      <a:cubicBezTo>
                        <a:pt x="7" y="0"/>
                        <a:pt x="0" y="3"/>
                        <a:pt x="0" y="7"/>
                      </a:cubicBezTo>
                      <a:cubicBezTo>
                        <a:pt x="0" y="11"/>
                        <a:pt x="7" y="14"/>
                        <a:pt x="15" y="14"/>
                      </a:cubicBezTo>
                      <a:cubicBezTo>
                        <a:pt x="23" y="14"/>
                        <a:pt x="30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09" name="Freeform 69"/>
                <p:cNvSpPr>
                  <a:spLocks/>
                </p:cNvSpPr>
                <p:nvPr/>
              </p:nvSpPr>
              <p:spPr bwMode="auto">
                <a:xfrm>
                  <a:off x="3796" y="2165"/>
                  <a:ext cx="59" cy="29"/>
                </a:xfrm>
                <a:custGeom>
                  <a:avLst/>
                  <a:gdLst>
                    <a:gd name="T0" fmla="*/ 29 w 29"/>
                    <a:gd name="T1" fmla="*/ 7 h 14"/>
                    <a:gd name="T2" fmla="*/ 14 w 29"/>
                    <a:gd name="T3" fmla="*/ 0 h 14"/>
                    <a:gd name="T4" fmla="*/ 0 w 29"/>
                    <a:gd name="T5" fmla="*/ 7 h 14"/>
                    <a:gd name="T6" fmla="*/ 15 w 29"/>
                    <a:gd name="T7" fmla="*/ 14 h 14"/>
                    <a:gd name="T8" fmla="*/ 29 w 29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4">
                      <a:moveTo>
                        <a:pt x="29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0" y="11"/>
                        <a:pt x="7" y="14"/>
                        <a:pt x="15" y="14"/>
                      </a:cubicBezTo>
                      <a:cubicBezTo>
                        <a:pt x="23" y="14"/>
                        <a:pt x="29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0" name="Freeform 70"/>
                <p:cNvSpPr>
                  <a:spLocks/>
                </p:cNvSpPr>
                <p:nvPr/>
              </p:nvSpPr>
              <p:spPr bwMode="auto">
                <a:xfrm>
                  <a:off x="3870" y="2165"/>
                  <a:ext cx="60" cy="29"/>
                </a:xfrm>
                <a:custGeom>
                  <a:avLst/>
                  <a:gdLst>
                    <a:gd name="T0" fmla="*/ 29 w 29"/>
                    <a:gd name="T1" fmla="*/ 7 h 14"/>
                    <a:gd name="T2" fmla="*/ 14 w 29"/>
                    <a:gd name="T3" fmla="*/ 0 h 14"/>
                    <a:gd name="T4" fmla="*/ 0 w 29"/>
                    <a:gd name="T5" fmla="*/ 7 h 14"/>
                    <a:gd name="T6" fmla="*/ 15 w 29"/>
                    <a:gd name="T7" fmla="*/ 14 h 14"/>
                    <a:gd name="T8" fmla="*/ 29 w 29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4">
                      <a:moveTo>
                        <a:pt x="29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0" y="11"/>
                        <a:pt x="7" y="14"/>
                        <a:pt x="15" y="14"/>
                      </a:cubicBezTo>
                      <a:cubicBezTo>
                        <a:pt x="23" y="14"/>
                        <a:pt x="29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1" name="Freeform 71"/>
                <p:cNvSpPr>
                  <a:spLocks/>
                </p:cNvSpPr>
                <p:nvPr/>
              </p:nvSpPr>
              <p:spPr bwMode="auto">
                <a:xfrm>
                  <a:off x="3942" y="2165"/>
                  <a:ext cx="62" cy="29"/>
                </a:xfrm>
                <a:custGeom>
                  <a:avLst/>
                  <a:gdLst>
                    <a:gd name="T0" fmla="*/ 30 w 30"/>
                    <a:gd name="T1" fmla="*/ 7 h 14"/>
                    <a:gd name="T2" fmla="*/ 14 w 30"/>
                    <a:gd name="T3" fmla="*/ 0 h 14"/>
                    <a:gd name="T4" fmla="*/ 0 w 30"/>
                    <a:gd name="T5" fmla="*/ 7 h 14"/>
                    <a:gd name="T6" fmla="*/ 16 w 30"/>
                    <a:gd name="T7" fmla="*/ 14 h 14"/>
                    <a:gd name="T8" fmla="*/ 30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1" y="11"/>
                        <a:pt x="8" y="14"/>
                        <a:pt x="16" y="14"/>
                      </a:cubicBezTo>
                      <a:cubicBezTo>
                        <a:pt x="24" y="14"/>
                        <a:pt x="30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2" name="Freeform 72"/>
                <p:cNvSpPr>
                  <a:spLocks/>
                </p:cNvSpPr>
                <p:nvPr/>
              </p:nvSpPr>
              <p:spPr bwMode="auto">
                <a:xfrm>
                  <a:off x="4016" y="2165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4 w 30"/>
                    <a:gd name="T3" fmla="*/ 0 h 14"/>
                    <a:gd name="T4" fmla="*/ 0 w 30"/>
                    <a:gd name="T5" fmla="*/ 7 h 14"/>
                    <a:gd name="T6" fmla="*/ 15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1" y="11"/>
                        <a:pt x="7" y="14"/>
                        <a:pt x="15" y="14"/>
                      </a:cubicBezTo>
                      <a:cubicBezTo>
                        <a:pt x="24" y="14"/>
                        <a:pt x="30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3" name="Freeform 73"/>
                <p:cNvSpPr>
                  <a:spLocks/>
                </p:cNvSpPr>
                <p:nvPr/>
              </p:nvSpPr>
              <p:spPr bwMode="auto">
                <a:xfrm>
                  <a:off x="3649" y="2202"/>
                  <a:ext cx="60" cy="31"/>
                </a:xfrm>
                <a:custGeom>
                  <a:avLst/>
                  <a:gdLst>
                    <a:gd name="T0" fmla="*/ 29 w 29"/>
                    <a:gd name="T1" fmla="*/ 7 h 15"/>
                    <a:gd name="T2" fmla="*/ 14 w 29"/>
                    <a:gd name="T3" fmla="*/ 0 h 15"/>
                    <a:gd name="T4" fmla="*/ 0 w 29"/>
                    <a:gd name="T5" fmla="*/ 7 h 15"/>
                    <a:gd name="T6" fmla="*/ 14 w 29"/>
                    <a:gd name="T7" fmla="*/ 15 h 15"/>
                    <a:gd name="T8" fmla="*/ 29 w 29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5">
                      <a:moveTo>
                        <a:pt x="29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0" y="11"/>
                        <a:pt x="6" y="15"/>
                        <a:pt x="14" y="15"/>
                      </a:cubicBezTo>
                      <a:cubicBezTo>
                        <a:pt x="23" y="15"/>
                        <a:pt x="29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4" name="Freeform 74"/>
                <p:cNvSpPr>
                  <a:spLocks/>
                </p:cNvSpPr>
                <p:nvPr/>
              </p:nvSpPr>
              <p:spPr bwMode="auto">
                <a:xfrm>
                  <a:off x="3723" y="2202"/>
                  <a:ext cx="60" cy="31"/>
                </a:xfrm>
                <a:custGeom>
                  <a:avLst/>
                  <a:gdLst>
                    <a:gd name="T0" fmla="*/ 29 w 29"/>
                    <a:gd name="T1" fmla="*/ 7 h 15"/>
                    <a:gd name="T2" fmla="*/ 14 w 29"/>
                    <a:gd name="T3" fmla="*/ 0 h 15"/>
                    <a:gd name="T4" fmla="*/ 0 w 29"/>
                    <a:gd name="T5" fmla="*/ 7 h 15"/>
                    <a:gd name="T6" fmla="*/ 15 w 29"/>
                    <a:gd name="T7" fmla="*/ 15 h 15"/>
                    <a:gd name="T8" fmla="*/ 29 w 29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5">
                      <a:moveTo>
                        <a:pt x="29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0" y="11"/>
                        <a:pt x="6" y="15"/>
                        <a:pt x="15" y="15"/>
                      </a:cubicBezTo>
                      <a:cubicBezTo>
                        <a:pt x="23" y="15"/>
                        <a:pt x="29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5" name="Freeform 75"/>
                <p:cNvSpPr>
                  <a:spLocks/>
                </p:cNvSpPr>
                <p:nvPr/>
              </p:nvSpPr>
              <p:spPr bwMode="auto">
                <a:xfrm>
                  <a:off x="3798" y="2202"/>
                  <a:ext cx="59" cy="31"/>
                </a:xfrm>
                <a:custGeom>
                  <a:avLst/>
                  <a:gdLst>
                    <a:gd name="T0" fmla="*/ 29 w 29"/>
                    <a:gd name="T1" fmla="*/ 7 h 15"/>
                    <a:gd name="T2" fmla="*/ 14 w 29"/>
                    <a:gd name="T3" fmla="*/ 0 h 15"/>
                    <a:gd name="T4" fmla="*/ 0 w 29"/>
                    <a:gd name="T5" fmla="*/ 7 h 15"/>
                    <a:gd name="T6" fmla="*/ 15 w 29"/>
                    <a:gd name="T7" fmla="*/ 15 h 15"/>
                    <a:gd name="T8" fmla="*/ 29 w 29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5">
                      <a:moveTo>
                        <a:pt x="29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0" y="11"/>
                        <a:pt x="7" y="15"/>
                        <a:pt x="15" y="15"/>
                      </a:cubicBezTo>
                      <a:cubicBezTo>
                        <a:pt x="23" y="15"/>
                        <a:pt x="29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6" name="Freeform 76"/>
                <p:cNvSpPr>
                  <a:spLocks/>
                </p:cNvSpPr>
                <p:nvPr/>
              </p:nvSpPr>
              <p:spPr bwMode="auto">
                <a:xfrm>
                  <a:off x="3872" y="2202"/>
                  <a:ext cx="60" cy="31"/>
                </a:xfrm>
                <a:custGeom>
                  <a:avLst/>
                  <a:gdLst>
                    <a:gd name="T0" fmla="*/ 29 w 29"/>
                    <a:gd name="T1" fmla="*/ 7 h 15"/>
                    <a:gd name="T2" fmla="*/ 14 w 29"/>
                    <a:gd name="T3" fmla="*/ 0 h 15"/>
                    <a:gd name="T4" fmla="*/ 0 w 29"/>
                    <a:gd name="T5" fmla="*/ 7 h 15"/>
                    <a:gd name="T6" fmla="*/ 15 w 29"/>
                    <a:gd name="T7" fmla="*/ 15 h 15"/>
                    <a:gd name="T8" fmla="*/ 29 w 29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5">
                      <a:moveTo>
                        <a:pt x="29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0" y="11"/>
                        <a:pt x="7" y="15"/>
                        <a:pt x="15" y="15"/>
                      </a:cubicBezTo>
                      <a:cubicBezTo>
                        <a:pt x="23" y="15"/>
                        <a:pt x="29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7" name="Freeform 77"/>
                <p:cNvSpPr>
                  <a:spLocks/>
                </p:cNvSpPr>
                <p:nvPr/>
              </p:nvSpPr>
              <p:spPr bwMode="auto">
                <a:xfrm>
                  <a:off x="3946" y="2202"/>
                  <a:ext cx="62" cy="31"/>
                </a:xfrm>
                <a:custGeom>
                  <a:avLst/>
                  <a:gdLst>
                    <a:gd name="T0" fmla="*/ 29 w 30"/>
                    <a:gd name="T1" fmla="*/ 7 h 15"/>
                    <a:gd name="T2" fmla="*/ 14 w 30"/>
                    <a:gd name="T3" fmla="*/ 0 h 15"/>
                    <a:gd name="T4" fmla="*/ 0 w 30"/>
                    <a:gd name="T5" fmla="*/ 7 h 15"/>
                    <a:gd name="T6" fmla="*/ 15 w 30"/>
                    <a:gd name="T7" fmla="*/ 15 h 15"/>
                    <a:gd name="T8" fmla="*/ 29 w 30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5">
                      <a:moveTo>
                        <a:pt x="29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0" y="11"/>
                        <a:pt x="7" y="15"/>
                        <a:pt x="15" y="15"/>
                      </a:cubicBezTo>
                      <a:cubicBezTo>
                        <a:pt x="23" y="15"/>
                        <a:pt x="30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8" name="Freeform 78"/>
                <p:cNvSpPr>
                  <a:spLocks/>
                </p:cNvSpPr>
                <p:nvPr/>
              </p:nvSpPr>
              <p:spPr bwMode="auto">
                <a:xfrm>
                  <a:off x="4018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5 w 31"/>
                    <a:gd name="T3" fmla="*/ 0 h 15"/>
                    <a:gd name="T4" fmla="*/ 1 w 31"/>
                    <a:gd name="T5" fmla="*/ 7 h 15"/>
                    <a:gd name="T6" fmla="*/ 16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30" y="3"/>
                        <a:pt x="23" y="0"/>
                        <a:pt x="15" y="0"/>
                      </a:cubicBezTo>
                      <a:cubicBezTo>
                        <a:pt x="7" y="0"/>
                        <a:pt x="0" y="3"/>
                        <a:pt x="1" y="7"/>
                      </a:cubicBezTo>
                      <a:cubicBezTo>
                        <a:pt x="1" y="11"/>
                        <a:pt x="8" y="15"/>
                        <a:pt x="16" y="15"/>
                      </a:cubicBezTo>
                      <a:cubicBezTo>
                        <a:pt x="24" y="15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19" name="Oval 79"/>
                <p:cNvSpPr>
                  <a:spLocks noChangeArrowheads="1"/>
                </p:cNvSpPr>
                <p:nvPr/>
              </p:nvSpPr>
              <p:spPr bwMode="auto">
                <a:xfrm>
                  <a:off x="3573" y="2239"/>
                  <a:ext cx="62" cy="3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0" name="Freeform 80"/>
                <p:cNvSpPr>
                  <a:spLocks/>
                </p:cNvSpPr>
                <p:nvPr/>
              </p:nvSpPr>
              <p:spPr bwMode="auto">
                <a:xfrm>
                  <a:off x="3649" y="2239"/>
                  <a:ext cx="60" cy="31"/>
                </a:xfrm>
                <a:custGeom>
                  <a:avLst/>
                  <a:gdLst>
                    <a:gd name="T0" fmla="*/ 29 w 29"/>
                    <a:gd name="T1" fmla="*/ 7 h 15"/>
                    <a:gd name="T2" fmla="*/ 14 w 29"/>
                    <a:gd name="T3" fmla="*/ 0 h 15"/>
                    <a:gd name="T4" fmla="*/ 0 w 29"/>
                    <a:gd name="T5" fmla="*/ 7 h 15"/>
                    <a:gd name="T6" fmla="*/ 15 w 29"/>
                    <a:gd name="T7" fmla="*/ 15 h 15"/>
                    <a:gd name="T8" fmla="*/ 29 w 29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15">
                      <a:moveTo>
                        <a:pt x="29" y="7"/>
                      </a:moveTo>
                      <a:cubicBezTo>
                        <a:pt x="29" y="3"/>
                        <a:pt x="23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0" y="12"/>
                        <a:pt x="6" y="15"/>
                        <a:pt x="15" y="15"/>
                      </a:cubicBezTo>
                      <a:cubicBezTo>
                        <a:pt x="23" y="15"/>
                        <a:pt x="29" y="12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1" name="Oval 81"/>
                <p:cNvSpPr>
                  <a:spLocks noChangeArrowheads="1"/>
                </p:cNvSpPr>
                <p:nvPr/>
              </p:nvSpPr>
              <p:spPr bwMode="auto">
                <a:xfrm>
                  <a:off x="3723" y="2239"/>
                  <a:ext cx="62" cy="3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2" name="Freeform 82"/>
                <p:cNvSpPr>
                  <a:spLocks/>
                </p:cNvSpPr>
                <p:nvPr/>
              </p:nvSpPr>
              <p:spPr bwMode="auto">
                <a:xfrm>
                  <a:off x="3878" y="2239"/>
                  <a:ext cx="62" cy="31"/>
                </a:xfrm>
                <a:custGeom>
                  <a:avLst/>
                  <a:gdLst>
                    <a:gd name="T0" fmla="*/ 30 w 30"/>
                    <a:gd name="T1" fmla="*/ 7 h 15"/>
                    <a:gd name="T2" fmla="*/ 15 w 30"/>
                    <a:gd name="T3" fmla="*/ 0 h 15"/>
                    <a:gd name="T4" fmla="*/ 0 w 30"/>
                    <a:gd name="T5" fmla="*/ 7 h 15"/>
                    <a:gd name="T6" fmla="*/ 16 w 30"/>
                    <a:gd name="T7" fmla="*/ 15 h 15"/>
                    <a:gd name="T8" fmla="*/ 30 w 30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5">
                      <a:moveTo>
                        <a:pt x="30" y="7"/>
                      </a:moveTo>
                      <a:cubicBezTo>
                        <a:pt x="30" y="3"/>
                        <a:pt x="23" y="0"/>
                        <a:pt x="15" y="0"/>
                      </a:cubicBezTo>
                      <a:cubicBezTo>
                        <a:pt x="7" y="0"/>
                        <a:pt x="0" y="3"/>
                        <a:pt x="0" y="7"/>
                      </a:cubicBezTo>
                      <a:cubicBezTo>
                        <a:pt x="1" y="12"/>
                        <a:pt x="8" y="15"/>
                        <a:pt x="16" y="15"/>
                      </a:cubicBezTo>
                      <a:cubicBezTo>
                        <a:pt x="24" y="15"/>
                        <a:pt x="30" y="12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3" name="Freeform 83"/>
                <p:cNvSpPr>
                  <a:spLocks/>
                </p:cNvSpPr>
                <p:nvPr/>
              </p:nvSpPr>
              <p:spPr bwMode="auto">
                <a:xfrm>
                  <a:off x="3948" y="2239"/>
                  <a:ext cx="62" cy="31"/>
                </a:xfrm>
                <a:custGeom>
                  <a:avLst/>
                  <a:gdLst>
                    <a:gd name="T0" fmla="*/ 30 w 30"/>
                    <a:gd name="T1" fmla="*/ 7 h 15"/>
                    <a:gd name="T2" fmla="*/ 14 w 30"/>
                    <a:gd name="T3" fmla="*/ 0 h 15"/>
                    <a:gd name="T4" fmla="*/ 0 w 30"/>
                    <a:gd name="T5" fmla="*/ 7 h 15"/>
                    <a:gd name="T6" fmla="*/ 16 w 30"/>
                    <a:gd name="T7" fmla="*/ 15 h 15"/>
                    <a:gd name="T8" fmla="*/ 30 w 30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5">
                      <a:moveTo>
                        <a:pt x="30" y="7"/>
                      </a:moveTo>
                      <a:cubicBezTo>
                        <a:pt x="29" y="3"/>
                        <a:pt x="23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0" y="12"/>
                        <a:pt x="7" y="15"/>
                        <a:pt x="16" y="15"/>
                      </a:cubicBezTo>
                      <a:cubicBezTo>
                        <a:pt x="24" y="15"/>
                        <a:pt x="30" y="12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4" name="Freeform 84"/>
                <p:cNvSpPr>
                  <a:spLocks/>
                </p:cNvSpPr>
                <p:nvPr/>
              </p:nvSpPr>
              <p:spPr bwMode="auto">
                <a:xfrm>
                  <a:off x="4023" y="2239"/>
                  <a:ext cx="63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5 w 31"/>
                    <a:gd name="T3" fmla="*/ 0 h 15"/>
                    <a:gd name="T4" fmla="*/ 1 w 31"/>
                    <a:gd name="T5" fmla="*/ 7 h 15"/>
                    <a:gd name="T6" fmla="*/ 16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30" y="3"/>
                        <a:pt x="23" y="0"/>
                        <a:pt x="15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1" y="12"/>
                        <a:pt x="8" y="15"/>
                        <a:pt x="16" y="15"/>
                      </a:cubicBezTo>
                      <a:cubicBezTo>
                        <a:pt x="24" y="15"/>
                        <a:pt x="31" y="12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5" name="Oval 85"/>
                <p:cNvSpPr>
                  <a:spLocks noChangeArrowheads="1"/>
                </p:cNvSpPr>
                <p:nvPr/>
              </p:nvSpPr>
              <p:spPr bwMode="auto">
                <a:xfrm>
                  <a:off x="3573" y="2276"/>
                  <a:ext cx="62" cy="33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6" name="Oval 86"/>
                <p:cNvSpPr>
                  <a:spLocks noChangeArrowheads="1"/>
                </p:cNvSpPr>
                <p:nvPr/>
              </p:nvSpPr>
              <p:spPr bwMode="auto">
                <a:xfrm>
                  <a:off x="3649" y="2276"/>
                  <a:ext cx="62" cy="33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7" name="Freeform 87"/>
                <p:cNvSpPr>
                  <a:spLocks/>
                </p:cNvSpPr>
                <p:nvPr/>
              </p:nvSpPr>
              <p:spPr bwMode="auto">
                <a:xfrm>
                  <a:off x="3723" y="2276"/>
                  <a:ext cx="64" cy="33"/>
                </a:xfrm>
                <a:custGeom>
                  <a:avLst/>
                  <a:gdLst>
                    <a:gd name="T0" fmla="*/ 30 w 31"/>
                    <a:gd name="T1" fmla="*/ 8 h 16"/>
                    <a:gd name="T2" fmla="*/ 15 w 31"/>
                    <a:gd name="T3" fmla="*/ 0 h 16"/>
                    <a:gd name="T4" fmla="*/ 0 w 31"/>
                    <a:gd name="T5" fmla="*/ 8 h 16"/>
                    <a:gd name="T6" fmla="*/ 16 w 31"/>
                    <a:gd name="T7" fmla="*/ 16 h 16"/>
                    <a:gd name="T8" fmla="*/ 30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0" y="8"/>
                      </a:moveTo>
                      <a:cubicBezTo>
                        <a:pt x="30" y="4"/>
                        <a:pt x="23" y="0"/>
                        <a:pt x="15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0" y="12"/>
                        <a:pt x="7" y="16"/>
                        <a:pt x="16" y="16"/>
                      </a:cubicBezTo>
                      <a:cubicBezTo>
                        <a:pt x="24" y="16"/>
                        <a:pt x="31" y="12"/>
                        <a:pt x="30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8" name="Freeform 88"/>
                <p:cNvSpPr>
                  <a:spLocks/>
                </p:cNvSpPr>
                <p:nvPr/>
              </p:nvSpPr>
              <p:spPr bwMode="auto">
                <a:xfrm>
                  <a:off x="3577" y="2316"/>
                  <a:ext cx="64" cy="33"/>
                </a:xfrm>
                <a:custGeom>
                  <a:avLst/>
                  <a:gdLst>
                    <a:gd name="T0" fmla="*/ 30 w 31"/>
                    <a:gd name="T1" fmla="*/ 8 h 16"/>
                    <a:gd name="T2" fmla="*/ 15 w 31"/>
                    <a:gd name="T3" fmla="*/ 0 h 16"/>
                    <a:gd name="T4" fmla="*/ 0 w 31"/>
                    <a:gd name="T5" fmla="*/ 8 h 16"/>
                    <a:gd name="T6" fmla="*/ 15 w 31"/>
                    <a:gd name="T7" fmla="*/ 16 h 16"/>
                    <a:gd name="T8" fmla="*/ 30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0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0" y="13"/>
                        <a:pt x="7" y="16"/>
                        <a:pt x="15" y="16"/>
                      </a:cubicBezTo>
                      <a:cubicBezTo>
                        <a:pt x="24" y="16"/>
                        <a:pt x="30" y="13"/>
                        <a:pt x="30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29" name="Freeform 89"/>
                <p:cNvSpPr>
                  <a:spLocks/>
                </p:cNvSpPr>
                <p:nvPr/>
              </p:nvSpPr>
              <p:spPr bwMode="auto">
                <a:xfrm>
                  <a:off x="3653" y="2316"/>
                  <a:ext cx="64" cy="33"/>
                </a:xfrm>
                <a:custGeom>
                  <a:avLst/>
                  <a:gdLst>
                    <a:gd name="T0" fmla="*/ 31 w 31"/>
                    <a:gd name="T1" fmla="*/ 8 h 16"/>
                    <a:gd name="T2" fmla="*/ 15 w 31"/>
                    <a:gd name="T3" fmla="*/ 0 h 16"/>
                    <a:gd name="T4" fmla="*/ 0 w 31"/>
                    <a:gd name="T5" fmla="*/ 8 h 16"/>
                    <a:gd name="T6" fmla="*/ 16 w 31"/>
                    <a:gd name="T7" fmla="*/ 16 h 16"/>
                    <a:gd name="T8" fmla="*/ 31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1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0" y="13"/>
                        <a:pt x="7" y="16"/>
                        <a:pt x="16" y="16"/>
                      </a:cubicBezTo>
                      <a:cubicBezTo>
                        <a:pt x="24" y="16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0" name="Freeform 90"/>
                <p:cNvSpPr>
                  <a:spLocks/>
                </p:cNvSpPr>
                <p:nvPr/>
              </p:nvSpPr>
              <p:spPr bwMode="auto">
                <a:xfrm>
                  <a:off x="3730" y="2316"/>
                  <a:ext cx="64" cy="33"/>
                </a:xfrm>
                <a:custGeom>
                  <a:avLst/>
                  <a:gdLst>
                    <a:gd name="T0" fmla="*/ 31 w 31"/>
                    <a:gd name="T1" fmla="*/ 8 h 16"/>
                    <a:gd name="T2" fmla="*/ 15 w 31"/>
                    <a:gd name="T3" fmla="*/ 0 h 16"/>
                    <a:gd name="T4" fmla="*/ 0 w 31"/>
                    <a:gd name="T5" fmla="*/ 8 h 16"/>
                    <a:gd name="T6" fmla="*/ 16 w 31"/>
                    <a:gd name="T7" fmla="*/ 16 h 16"/>
                    <a:gd name="T8" fmla="*/ 31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1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1" y="13"/>
                        <a:pt x="7" y="16"/>
                        <a:pt x="16" y="16"/>
                      </a:cubicBezTo>
                      <a:cubicBezTo>
                        <a:pt x="24" y="16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1" name="Freeform 91"/>
                <p:cNvSpPr>
                  <a:spLocks/>
                </p:cNvSpPr>
                <p:nvPr/>
              </p:nvSpPr>
              <p:spPr bwMode="auto">
                <a:xfrm>
                  <a:off x="3806" y="2316"/>
                  <a:ext cx="64" cy="33"/>
                </a:xfrm>
                <a:custGeom>
                  <a:avLst/>
                  <a:gdLst>
                    <a:gd name="T0" fmla="*/ 31 w 31"/>
                    <a:gd name="T1" fmla="*/ 8 h 16"/>
                    <a:gd name="T2" fmla="*/ 15 w 31"/>
                    <a:gd name="T3" fmla="*/ 0 h 16"/>
                    <a:gd name="T4" fmla="*/ 0 w 31"/>
                    <a:gd name="T5" fmla="*/ 8 h 16"/>
                    <a:gd name="T6" fmla="*/ 16 w 31"/>
                    <a:gd name="T7" fmla="*/ 16 h 16"/>
                    <a:gd name="T8" fmla="*/ 31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1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1" y="13"/>
                        <a:pt x="8" y="16"/>
                        <a:pt x="16" y="16"/>
                      </a:cubicBezTo>
                      <a:cubicBezTo>
                        <a:pt x="24" y="16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2" name="Freeform 92"/>
                <p:cNvSpPr>
                  <a:spLocks/>
                </p:cNvSpPr>
                <p:nvPr/>
              </p:nvSpPr>
              <p:spPr bwMode="auto">
                <a:xfrm>
                  <a:off x="3882" y="2316"/>
                  <a:ext cx="64" cy="33"/>
                </a:xfrm>
                <a:custGeom>
                  <a:avLst/>
                  <a:gdLst>
                    <a:gd name="T0" fmla="*/ 31 w 31"/>
                    <a:gd name="T1" fmla="*/ 8 h 16"/>
                    <a:gd name="T2" fmla="*/ 15 w 31"/>
                    <a:gd name="T3" fmla="*/ 0 h 16"/>
                    <a:gd name="T4" fmla="*/ 1 w 31"/>
                    <a:gd name="T5" fmla="*/ 8 h 16"/>
                    <a:gd name="T6" fmla="*/ 16 w 31"/>
                    <a:gd name="T7" fmla="*/ 16 h 16"/>
                    <a:gd name="T8" fmla="*/ 31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1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1" y="8"/>
                      </a:cubicBezTo>
                      <a:cubicBezTo>
                        <a:pt x="1" y="13"/>
                        <a:pt x="8" y="16"/>
                        <a:pt x="16" y="16"/>
                      </a:cubicBezTo>
                      <a:cubicBezTo>
                        <a:pt x="25" y="16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3" name="Freeform 93"/>
                <p:cNvSpPr>
                  <a:spLocks/>
                </p:cNvSpPr>
                <p:nvPr/>
              </p:nvSpPr>
              <p:spPr bwMode="auto">
                <a:xfrm>
                  <a:off x="3426" y="2276"/>
                  <a:ext cx="62" cy="33"/>
                </a:xfrm>
                <a:custGeom>
                  <a:avLst/>
                  <a:gdLst>
                    <a:gd name="T0" fmla="*/ 30 w 30"/>
                    <a:gd name="T1" fmla="*/ 8 h 16"/>
                    <a:gd name="T2" fmla="*/ 15 w 30"/>
                    <a:gd name="T3" fmla="*/ 0 h 16"/>
                    <a:gd name="T4" fmla="*/ 0 w 30"/>
                    <a:gd name="T5" fmla="*/ 8 h 16"/>
                    <a:gd name="T6" fmla="*/ 15 w 30"/>
                    <a:gd name="T7" fmla="*/ 16 h 16"/>
                    <a:gd name="T8" fmla="*/ 30 w 30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6">
                      <a:moveTo>
                        <a:pt x="30" y="8"/>
                      </a:moveTo>
                      <a:cubicBezTo>
                        <a:pt x="30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0" y="12"/>
                        <a:pt x="6" y="16"/>
                        <a:pt x="15" y="16"/>
                      </a:cubicBezTo>
                      <a:cubicBezTo>
                        <a:pt x="23" y="16"/>
                        <a:pt x="30" y="12"/>
                        <a:pt x="30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4" name="Freeform 94"/>
                <p:cNvSpPr>
                  <a:spLocks/>
                </p:cNvSpPr>
                <p:nvPr/>
              </p:nvSpPr>
              <p:spPr bwMode="auto">
                <a:xfrm>
                  <a:off x="3348" y="2316"/>
                  <a:ext cx="62" cy="33"/>
                </a:xfrm>
                <a:custGeom>
                  <a:avLst/>
                  <a:gdLst>
                    <a:gd name="T0" fmla="*/ 30 w 30"/>
                    <a:gd name="T1" fmla="*/ 8 h 16"/>
                    <a:gd name="T2" fmla="*/ 16 w 30"/>
                    <a:gd name="T3" fmla="*/ 0 h 16"/>
                    <a:gd name="T4" fmla="*/ 0 w 30"/>
                    <a:gd name="T5" fmla="*/ 8 h 16"/>
                    <a:gd name="T6" fmla="*/ 15 w 30"/>
                    <a:gd name="T7" fmla="*/ 16 h 16"/>
                    <a:gd name="T8" fmla="*/ 30 w 30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6">
                      <a:moveTo>
                        <a:pt x="30" y="8"/>
                      </a:moveTo>
                      <a:cubicBezTo>
                        <a:pt x="30" y="4"/>
                        <a:pt x="24" y="0"/>
                        <a:pt x="16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0" y="13"/>
                        <a:pt x="6" y="16"/>
                        <a:pt x="15" y="16"/>
                      </a:cubicBezTo>
                      <a:cubicBezTo>
                        <a:pt x="23" y="16"/>
                        <a:pt x="30" y="13"/>
                        <a:pt x="30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5" name="Freeform 95"/>
                <p:cNvSpPr>
                  <a:spLocks/>
                </p:cNvSpPr>
                <p:nvPr/>
              </p:nvSpPr>
              <p:spPr bwMode="auto">
                <a:xfrm>
                  <a:off x="3424" y="2316"/>
                  <a:ext cx="64" cy="33"/>
                </a:xfrm>
                <a:custGeom>
                  <a:avLst/>
                  <a:gdLst>
                    <a:gd name="T0" fmla="*/ 30 w 31"/>
                    <a:gd name="T1" fmla="*/ 8 h 16"/>
                    <a:gd name="T2" fmla="*/ 16 w 31"/>
                    <a:gd name="T3" fmla="*/ 0 h 16"/>
                    <a:gd name="T4" fmla="*/ 0 w 31"/>
                    <a:gd name="T5" fmla="*/ 8 h 16"/>
                    <a:gd name="T6" fmla="*/ 15 w 31"/>
                    <a:gd name="T7" fmla="*/ 16 h 16"/>
                    <a:gd name="T8" fmla="*/ 30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0" y="8"/>
                      </a:moveTo>
                      <a:cubicBezTo>
                        <a:pt x="31" y="4"/>
                        <a:pt x="24" y="0"/>
                        <a:pt x="16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0" y="13"/>
                        <a:pt x="6" y="16"/>
                        <a:pt x="15" y="16"/>
                      </a:cubicBezTo>
                      <a:cubicBezTo>
                        <a:pt x="23" y="16"/>
                        <a:pt x="30" y="13"/>
                        <a:pt x="30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6" name="Freeform 96"/>
                <p:cNvSpPr>
                  <a:spLocks/>
                </p:cNvSpPr>
                <p:nvPr/>
              </p:nvSpPr>
              <p:spPr bwMode="auto">
                <a:xfrm>
                  <a:off x="3344" y="2357"/>
                  <a:ext cx="64" cy="33"/>
                </a:xfrm>
                <a:custGeom>
                  <a:avLst/>
                  <a:gdLst>
                    <a:gd name="T0" fmla="*/ 31 w 31"/>
                    <a:gd name="T1" fmla="*/ 8 h 16"/>
                    <a:gd name="T2" fmla="*/ 16 w 31"/>
                    <a:gd name="T3" fmla="*/ 0 h 16"/>
                    <a:gd name="T4" fmla="*/ 1 w 31"/>
                    <a:gd name="T5" fmla="*/ 8 h 16"/>
                    <a:gd name="T6" fmla="*/ 15 w 31"/>
                    <a:gd name="T7" fmla="*/ 16 h 16"/>
                    <a:gd name="T8" fmla="*/ 31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1" y="8"/>
                      </a:moveTo>
                      <a:cubicBezTo>
                        <a:pt x="31" y="4"/>
                        <a:pt x="25" y="0"/>
                        <a:pt x="16" y="0"/>
                      </a:cubicBezTo>
                      <a:cubicBezTo>
                        <a:pt x="8" y="0"/>
                        <a:pt x="1" y="4"/>
                        <a:pt x="1" y="8"/>
                      </a:cubicBezTo>
                      <a:cubicBezTo>
                        <a:pt x="0" y="13"/>
                        <a:pt x="7" y="16"/>
                        <a:pt x="15" y="16"/>
                      </a:cubicBezTo>
                      <a:cubicBezTo>
                        <a:pt x="24" y="16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7" name="Freeform 97"/>
                <p:cNvSpPr>
                  <a:spLocks/>
                </p:cNvSpPr>
                <p:nvPr/>
              </p:nvSpPr>
              <p:spPr bwMode="auto">
                <a:xfrm>
                  <a:off x="3498" y="2357"/>
                  <a:ext cx="64" cy="33"/>
                </a:xfrm>
                <a:custGeom>
                  <a:avLst/>
                  <a:gdLst>
                    <a:gd name="T0" fmla="*/ 31 w 31"/>
                    <a:gd name="T1" fmla="*/ 8 h 16"/>
                    <a:gd name="T2" fmla="*/ 16 w 31"/>
                    <a:gd name="T3" fmla="*/ 0 h 16"/>
                    <a:gd name="T4" fmla="*/ 0 w 31"/>
                    <a:gd name="T5" fmla="*/ 8 h 16"/>
                    <a:gd name="T6" fmla="*/ 16 w 31"/>
                    <a:gd name="T7" fmla="*/ 16 h 16"/>
                    <a:gd name="T8" fmla="*/ 31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1" y="8"/>
                      </a:moveTo>
                      <a:cubicBezTo>
                        <a:pt x="31" y="4"/>
                        <a:pt x="24" y="0"/>
                        <a:pt x="16" y="0"/>
                      </a:cubicBezTo>
                      <a:cubicBezTo>
                        <a:pt x="8" y="0"/>
                        <a:pt x="1" y="4"/>
                        <a:pt x="0" y="8"/>
                      </a:cubicBezTo>
                      <a:cubicBezTo>
                        <a:pt x="0" y="13"/>
                        <a:pt x="7" y="16"/>
                        <a:pt x="16" y="16"/>
                      </a:cubicBezTo>
                      <a:cubicBezTo>
                        <a:pt x="24" y="16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8" name="Oval 98"/>
                <p:cNvSpPr>
                  <a:spLocks noChangeArrowheads="1"/>
                </p:cNvSpPr>
                <p:nvPr/>
              </p:nvSpPr>
              <p:spPr bwMode="auto">
                <a:xfrm>
                  <a:off x="3577" y="2357"/>
                  <a:ext cx="62" cy="33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39" name="Oval 99"/>
                <p:cNvSpPr>
                  <a:spLocks noChangeArrowheads="1"/>
                </p:cNvSpPr>
                <p:nvPr/>
              </p:nvSpPr>
              <p:spPr bwMode="auto">
                <a:xfrm>
                  <a:off x="3653" y="2357"/>
                  <a:ext cx="64" cy="33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0" name="Freeform 100"/>
                <p:cNvSpPr>
                  <a:spLocks/>
                </p:cNvSpPr>
                <p:nvPr/>
              </p:nvSpPr>
              <p:spPr bwMode="auto">
                <a:xfrm>
                  <a:off x="3732" y="2357"/>
                  <a:ext cx="64" cy="33"/>
                </a:xfrm>
                <a:custGeom>
                  <a:avLst/>
                  <a:gdLst>
                    <a:gd name="T0" fmla="*/ 30 w 31"/>
                    <a:gd name="T1" fmla="*/ 8 h 16"/>
                    <a:gd name="T2" fmla="*/ 15 w 31"/>
                    <a:gd name="T3" fmla="*/ 0 h 16"/>
                    <a:gd name="T4" fmla="*/ 0 w 31"/>
                    <a:gd name="T5" fmla="*/ 8 h 16"/>
                    <a:gd name="T6" fmla="*/ 15 w 31"/>
                    <a:gd name="T7" fmla="*/ 16 h 16"/>
                    <a:gd name="T8" fmla="*/ 30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0" y="8"/>
                      </a:moveTo>
                      <a:cubicBezTo>
                        <a:pt x="30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0" y="8"/>
                      </a:cubicBezTo>
                      <a:cubicBezTo>
                        <a:pt x="0" y="13"/>
                        <a:pt x="7" y="16"/>
                        <a:pt x="15" y="16"/>
                      </a:cubicBezTo>
                      <a:cubicBezTo>
                        <a:pt x="24" y="16"/>
                        <a:pt x="31" y="13"/>
                        <a:pt x="30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1" name="Freeform 101"/>
                <p:cNvSpPr>
                  <a:spLocks/>
                </p:cNvSpPr>
                <p:nvPr/>
              </p:nvSpPr>
              <p:spPr bwMode="auto">
                <a:xfrm>
                  <a:off x="3808" y="2357"/>
                  <a:ext cx="64" cy="33"/>
                </a:xfrm>
                <a:custGeom>
                  <a:avLst/>
                  <a:gdLst>
                    <a:gd name="T0" fmla="*/ 31 w 31"/>
                    <a:gd name="T1" fmla="*/ 8 h 16"/>
                    <a:gd name="T2" fmla="*/ 15 w 31"/>
                    <a:gd name="T3" fmla="*/ 0 h 16"/>
                    <a:gd name="T4" fmla="*/ 0 w 31"/>
                    <a:gd name="T5" fmla="*/ 8 h 16"/>
                    <a:gd name="T6" fmla="*/ 16 w 31"/>
                    <a:gd name="T7" fmla="*/ 16 h 16"/>
                    <a:gd name="T8" fmla="*/ 31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1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0" y="13"/>
                        <a:pt x="7" y="16"/>
                        <a:pt x="16" y="16"/>
                      </a:cubicBezTo>
                      <a:cubicBezTo>
                        <a:pt x="24" y="16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2" name="Freeform 102"/>
                <p:cNvSpPr>
                  <a:spLocks/>
                </p:cNvSpPr>
                <p:nvPr/>
              </p:nvSpPr>
              <p:spPr bwMode="auto">
                <a:xfrm>
                  <a:off x="3884" y="2357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5 w 32"/>
                    <a:gd name="T3" fmla="*/ 0 h 16"/>
                    <a:gd name="T4" fmla="*/ 1 w 32"/>
                    <a:gd name="T5" fmla="*/ 8 h 16"/>
                    <a:gd name="T6" fmla="*/ 16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1" y="8"/>
                      </a:cubicBezTo>
                      <a:cubicBezTo>
                        <a:pt x="1" y="13"/>
                        <a:pt x="8" y="16"/>
                        <a:pt x="16" y="16"/>
                      </a:cubicBezTo>
                      <a:cubicBezTo>
                        <a:pt x="25" y="16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3" name="Freeform 103"/>
                <p:cNvSpPr>
                  <a:spLocks/>
                </p:cNvSpPr>
                <p:nvPr/>
              </p:nvSpPr>
              <p:spPr bwMode="auto">
                <a:xfrm>
                  <a:off x="3420" y="2398"/>
                  <a:ext cx="64" cy="35"/>
                </a:xfrm>
                <a:custGeom>
                  <a:avLst/>
                  <a:gdLst>
                    <a:gd name="T0" fmla="*/ 31 w 31"/>
                    <a:gd name="T1" fmla="*/ 8 h 17"/>
                    <a:gd name="T2" fmla="*/ 16 w 31"/>
                    <a:gd name="T3" fmla="*/ 0 h 17"/>
                    <a:gd name="T4" fmla="*/ 0 w 31"/>
                    <a:gd name="T5" fmla="*/ 8 h 17"/>
                    <a:gd name="T6" fmla="*/ 15 w 31"/>
                    <a:gd name="T7" fmla="*/ 17 h 17"/>
                    <a:gd name="T8" fmla="*/ 31 w 31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7">
                      <a:moveTo>
                        <a:pt x="31" y="8"/>
                      </a:moveTo>
                      <a:cubicBezTo>
                        <a:pt x="31" y="4"/>
                        <a:pt x="24" y="0"/>
                        <a:pt x="16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0" y="13"/>
                        <a:pt x="6" y="17"/>
                        <a:pt x="15" y="17"/>
                      </a:cubicBezTo>
                      <a:cubicBezTo>
                        <a:pt x="24" y="17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4" name="Freeform 104"/>
                <p:cNvSpPr>
                  <a:spLocks/>
                </p:cNvSpPr>
                <p:nvPr/>
              </p:nvSpPr>
              <p:spPr bwMode="auto">
                <a:xfrm>
                  <a:off x="3498" y="2398"/>
                  <a:ext cx="64" cy="35"/>
                </a:xfrm>
                <a:custGeom>
                  <a:avLst/>
                  <a:gdLst>
                    <a:gd name="T0" fmla="*/ 31 w 31"/>
                    <a:gd name="T1" fmla="*/ 8 h 17"/>
                    <a:gd name="T2" fmla="*/ 15 w 31"/>
                    <a:gd name="T3" fmla="*/ 0 h 17"/>
                    <a:gd name="T4" fmla="*/ 0 w 31"/>
                    <a:gd name="T5" fmla="*/ 8 h 17"/>
                    <a:gd name="T6" fmla="*/ 15 w 31"/>
                    <a:gd name="T7" fmla="*/ 17 h 17"/>
                    <a:gd name="T8" fmla="*/ 31 w 31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7">
                      <a:moveTo>
                        <a:pt x="31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0" y="13"/>
                        <a:pt x="6" y="17"/>
                        <a:pt x="15" y="17"/>
                      </a:cubicBezTo>
                      <a:cubicBezTo>
                        <a:pt x="24" y="17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5" name="Freeform 105"/>
                <p:cNvSpPr>
                  <a:spLocks/>
                </p:cNvSpPr>
                <p:nvPr/>
              </p:nvSpPr>
              <p:spPr bwMode="auto">
                <a:xfrm>
                  <a:off x="3575" y="2398"/>
                  <a:ext cx="64" cy="35"/>
                </a:xfrm>
                <a:custGeom>
                  <a:avLst/>
                  <a:gdLst>
                    <a:gd name="T0" fmla="*/ 31 w 31"/>
                    <a:gd name="T1" fmla="*/ 8 h 17"/>
                    <a:gd name="T2" fmla="*/ 16 w 31"/>
                    <a:gd name="T3" fmla="*/ 0 h 17"/>
                    <a:gd name="T4" fmla="*/ 1 w 31"/>
                    <a:gd name="T5" fmla="*/ 8 h 17"/>
                    <a:gd name="T6" fmla="*/ 16 w 31"/>
                    <a:gd name="T7" fmla="*/ 17 h 17"/>
                    <a:gd name="T8" fmla="*/ 31 w 31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7">
                      <a:moveTo>
                        <a:pt x="31" y="8"/>
                      </a:moveTo>
                      <a:cubicBezTo>
                        <a:pt x="31" y="4"/>
                        <a:pt x="25" y="0"/>
                        <a:pt x="16" y="0"/>
                      </a:cubicBezTo>
                      <a:cubicBezTo>
                        <a:pt x="8" y="0"/>
                        <a:pt x="1" y="4"/>
                        <a:pt x="1" y="8"/>
                      </a:cubicBezTo>
                      <a:cubicBezTo>
                        <a:pt x="0" y="13"/>
                        <a:pt x="7" y="17"/>
                        <a:pt x="16" y="17"/>
                      </a:cubicBezTo>
                      <a:cubicBezTo>
                        <a:pt x="24" y="17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6" name="Oval 106"/>
                <p:cNvSpPr>
                  <a:spLocks noChangeArrowheads="1"/>
                </p:cNvSpPr>
                <p:nvPr/>
              </p:nvSpPr>
              <p:spPr bwMode="auto">
                <a:xfrm>
                  <a:off x="3653" y="2398"/>
                  <a:ext cx="64" cy="35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7" name="Freeform 107"/>
                <p:cNvSpPr>
                  <a:spLocks/>
                </p:cNvSpPr>
                <p:nvPr/>
              </p:nvSpPr>
              <p:spPr bwMode="auto">
                <a:xfrm>
                  <a:off x="3732" y="2398"/>
                  <a:ext cx="64" cy="35"/>
                </a:xfrm>
                <a:custGeom>
                  <a:avLst/>
                  <a:gdLst>
                    <a:gd name="T0" fmla="*/ 31 w 31"/>
                    <a:gd name="T1" fmla="*/ 8 h 17"/>
                    <a:gd name="T2" fmla="*/ 15 w 31"/>
                    <a:gd name="T3" fmla="*/ 0 h 17"/>
                    <a:gd name="T4" fmla="*/ 0 w 31"/>
                    <a:gd name="T5" fmla="*/ 8 h 17"/>
                    <a:gd name="T6" fmla="*/ 16 w 31"/>
                    <a:gd name="T7" fmla="*/ 17 h 17"/>
                    <a:gd name="T8" fmla="*/ 31 w 31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7">
                      <a:moveTo>
                        <a:pt x="31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0" y="13"/>
                        <a:pt x="7" y="17"/>
                        <a:pt x="16" y="17"/>
                      </a:cubicBezTo>
                      <a:cubicBezTo>
                        <a:pt x="24" y="17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8" name="Freeform 108"/>
                <p:cNvSpPr>
                  <a:spLocks/>
                </p:cNvSpPr>
                <p:nvPr/>
              </p:nvSpPr>
              <p:spPr bwMode="auto">
                <a:xfrm>
                  <a:off x="3810" y="2398"/>
                  <a:ext cx="64" cy="35"/>
                </a:xfrm>
                <a:custGeom>
                  <a:avLst/>
                  <a:gdLst>
                    <a:gd name="T0" fmla="*/ 31 w 31"/>
                    <a:gd name="T1" fmla="*/ 8 h 17"/>
                    <a:gd name="T2" fmla="*/ 15 w 31"/>
                    <a:gd name="T3" fmla="*/ 0 h 17"/>
                    <a:gd name="T4" fmla="*/ 0 w 31"/>
                    <a:gd name="T5" fmla="*/ 8 h 17"/>
                    <a:gd name="T6" fmla="*/ 16 w 31"/>
                    <a:gd name="T7" fmla="*/ 17 h 17"/>
                    <a:gd name="T8" fmla="*/ 31 w 31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7">
                      <a:moveTo>
                        <a:pt x="31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0" y="8"/>
                      </a:cubicBezTo>
                      <a:cubicBezTo>
                        <a:pt x="0" y="13"/>
                        <a:pt x="7" y="17"/>
                        <a:pt x="16" y="17"/>
                      </a:cubicBezTo>
                      <a:cubicBezTo>
                        <a:pt x="24" y="17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49" name="Freeform 109"/>
                <p:cNvSpPr>
                  <a:spLocks/>
                </p:cNvSpPr>
                <p:nvPr/>
              </p:nvSpPr>
              <p:spPr bwMode="auto">
                <a:xfrm>
                  <a:off x="3888" y="2398"/>
                  <a:ext cx="64" cy="35"/>
                </a:xfrm>
                <a:custGeom>
                  <a:avLst/>
                  <a:gdLst>
                    <a:gd name="T0" fmla="*/ 31 w 31"/>
                    <a:gd name="T1" fmla="*/ 8 h 17"/>
                    <a:gd name="T2" fmla="*/ 15 w 31"/>
                    <a:gd name="T3" fmla="*/ 0 h 17"/>
                    <a:gd name="T4" fmla="*/ 0 w 31"/>
                    <a:gd name="T5" fmla="*/ 8 h 17"/>
                    <a:gd name="T6" fmla="*/ 16 w 31"/>
                    <a:gd name="T7" fmla="*/ 17 h 17"/>
                    <a:gd name="T8" fmla="*/ 31 w 31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7">
                      <a:moveTo>
                        <a:pt x="31" y="8"/>
                      </a:moveTo>
                      <a:cubicBezTo>
                        <a:pt x="30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0" y="8"/>
                      </a:cubicBezTo>
                      <a:cubicBezTo>
                        <a:pt x="0" y="13"/>
                        <a:pt x="7" y="17"/>
                        <a:pt x="16" y="17"/>
                      </a:cubicBezTo>
                      <a:cubicBezTo>
                        <a:pt x="24" y="17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0" name="Freeform 110"/>
                <p:cNvSpPr>
                  <a:spLocks/>
                </p:cNvSpPr>
                <p:nvPr/>
              </p:nvSpPr>
              <p:spPr bwMode="auto">
                <a:xfrm>
                  <a:off x="3338" y="2442"/>
                  <a:ext cx="66" cy="35"/>
                </a:xfrm>
                <a:custGeom>
                  <a:avLst/>
                  <a:gdLst>
                    <a:gd name="T0" fmla="*/ 32 w 32"/>
                    <a:gd name="T1" fmla="*/ 8 h 17"/>
                    <a:gd name="T2" fmla="*/ 17 w 32"/>
                    <a:gd name="T3" fmla="*/ 0 h 17"/>
                    <a:gd name="T4" fmla="*/ 1 w 32"/>
                    <a:gd name="T5" fmla="*/ 8 h 17"/>
                    <a:gd name="T6" fmla="*/ 16 w 32"/>
                    <a:gd name="T7" fmla="*/ 17 h 17"/>
                    <a:gd name="T8" fmla="*/ 32 w 32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7">
                      <a:moveTo>
                        <a:pt x="32" y="8"/>
                      </a:moveTo>
                      <a:cubicBezTo>
                        <a:pt x="32" y="3"/>
                        <a:pt x="25" y="0"/>
                        <a:pt x="17" y="0"/>
                      </a:cubicBezTo>
                      <a:cubicBezTo>
                        <a:pt x="8" y="0"/>
                        <a:pt x="1" y="3"/>
                        <a:pt x="1" y="8"/>
                      </a:cubicBezTo>
                      <a:cubicBezTo>
                        <a:pt x="0" y="13"/>
                        <a:pt x="7" y="17"/>
                        <a:pt x="16" y="17"/>
                      </a:cubicBezTo>
                      <a:cubicBezTo>
                        <a:pt x="24" y="17"/>
                        <a:pt x="32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1" name="Freeform 111"/>
                <p:cNvSpPr>
                  <a:spLocks/>
                </p:cNvSpPr>
                <p:nvPr/>
              </p:nvSpPr>
              <p:spPr bwMode="auto">
                <a:xfrm>
                  <a:off x="3418" y="2442"/>
                  <a:ext cx="64" cy="35"/>
                </a:xfrm>
                <a:custGeom>
                  <a:avLst/>
                  <a:gdLst>
                    <a:gd name="T0" fmla="*/ 31 w 31"/>
                    <a:gd name="T1" fmla="*/ 8 h 17"/>
                    <a:gd name="T2" fmla="*/ 16 w 31"/>
                    <a:gd name="T3" fmla="*/ 0 h 17"/>
                    <a:gd name="T4" fmla="*/ 0 w 31"/>
                    <a:gd name="T5" fmla="*/ 8 h 17"/>
                    <a:gd name="T6" fmla="*/ 15 w 31"/>
                    <a:gd name="T7" fmla="*/ 17 h 17"/>
                    <a:gd name="T8" fmla="*/ 31 w 31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7">
                      <a:moveTo>
                        <a:pt x="31" y="8"/>
                      </a:moveTo>
                      <a:cubicBezTo>
                        <a:pt x="31" y="3"/>
                        <a:pt x="24" y="0"/>
                        <a:pt x="16" y="0"/>
                      </a:cubicBezTo>
                      <a:cubicBezTo>
                        <a:pt x="7" y="0"/>
                        <a:pt x="0" y="3"/>
                        <a:pt x="0" y="8"/>
                      </a:cubicBezTo>
                      <a:cubicBezTo>
                        <a:pt x="0" y="13"/>
                        <a:pt x="6" y="17"/>
                        <a:pt x="15" y="17"/>
                      </a:cubicBezTo>
                      <a:cubicBezTo>
                        <a:pt x="24" y="17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2" name="Freeform 112"/>
                <p:cNvSpPr>
                  <a:spLocks/>
                </p:cNvSpPr>
                <p:nvPr/>
              </p:nvSpPr>
              <p:spPr bwMode="auto">
                <a:xfrm>
                  <a:off x="3496" y="2442"/>
                  <a:ext cx="64" cy="35"/>
                </a:xfrm>
                <a:custGeom>
                  <a:avLst/>
                  <a:gdLst>
                    <a:gd name="T0" fmla="*/ 31 w 31"/>
                    <a:gd name="T1" fmla="*/ 8 h 17"/>
                    <a:gd name="T2" fmla="*/ 16 w 31"/>
                    <a:gd name="T3" fmla="*/ 0 h 17"/>
                    <a:gd name="T4" fmla="*/ 0 w 31"/>
                    <a:gd name="T5" fmla="*/ 8 h 17"/>
                    <a:gd name="T6" fmla="*/ 15 w 31"/>
                    <a:gd name="T7" fmla="*/ 17 h 17"/>
                    <a:gd name="T8" fmla="*/ 31 w 31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7">
                      <a:moveTo>
                        <a:pt x="31" y="8"/>
                      </a:moveTo>
                      <a:cubicBezTo>
                        <a:pt x="31" y="3"/>
                        <a:pt x="24" y="0"/>
                        <a:pt x="16" y="0"/>
                      </a:cubicBezTo>
                      <a:cubicBezTo>
                        <a:pt x="7" y="0"/>
                        <a:pt x="0" y="3"/>
                        <a:pt x="0" y="8"/>
                      </a:cubicBezTo>
                      <a:cubicBezTo>
                        <a:pt x="0" y="13"/>
                        <a:pt x="7" y="17"/>
                        <a:pt x="15" y="17"/>
                      </a:cubicBezTo>
                      <a:cubicBezTo>
                        <a:pt x="24" y="17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3" name="Oval 113"/>
                <p:cNvSpPr>
                  <a:spLocks noChangeArrowheads="1"/>
                </p:cNvSpPr>
                <p:nvPr/>
              </p:nvSpPr>
              <p:spPr bwMode="auto">
                <a:xfrm>
                  <a:off x="3575" y="2442"/>
                  <a:ext cx="64" cy="35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4" name="Freeform 114"/>
                <p:cNvSpPr>
                  <a:spLocks/>
                </p:cNvSpPr>
                <p:nvPr/>
              </p:nvSpPr>
              <p:spPr bwMode="auto">
                <a:xfrm>
                  <a:off x="3653" y="2442"/>
                  <a:ext cx="66" cy="35"/>
                </a:xfrm>
                <a:custGeom>
                  <a:avLst/>
                  <a:gdLst>
                    <a:gd name="T0" fmla="*/ 32 w 32"/>
                    <a:gd name="T1" fmla="*/ 8 h 17"/>
                    <a:gd name="T2" fmla="*/ 16 w 32"/>
                    <a:gd name="T3" fmla="*/ 0 h 17"/>
                    <a:gd name="T4" fmla="*/ 0 w 32"/>
                    <a:gd name="T5" fmla="*/ 8 h 17"/>
                    <a:gd name="T6" fmla="*/ 16 w 32"/>
                    <a:gd name="T7" fmla="*/ 17 h 17"/>
                    <a:gd name="T8" fmla="*/ 32 w 32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7">
                      <a:moveTo>
                        <a:pt x="32" y="8"/>
                      </a:moveTo>
                      <a:cubicBezTo>
                        <a:pt x="31" y="3"/>
                        <a:pt x="24" y="0"/>
                        <a:pt x="16" y="0"/>
                      </a:cubicBezTo>
                      <a:cubicBezTo>
                        <a:pt x="7" y="0"/>
                        <a:pt x="0" y="3"/>
                        <a:pt x="0" y="8"/>
                      </a:cubicBezTo>
                      <a:cubicBezTo>
                        <a:pt x="0" y="13"/>
                        <a:pt x="7" y="17"/>
                        <a:pt x="16" y="17"/>
                      </a:cubicBezTo>
                      <a:cubicBezTo>
                        <a:pt x="25" y="17"/>
                        <a:pt x="32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5" name="Freeform 115"/>
                <p:cNvSpPr>
                  <a:spLocks/>
                </p:cNvSpPr>
                <p:nvPr/>
              </p:nvSpPr>
              <p:spPr bwMode="auto">
                <a:xfrm>
                  <a:off x="3734" y="2442"/>
                  <a:ext cx="64" cy="35"/>
                </a:xfrm>
                <a:custGeom>
                  <a:avLst/>
                  <a:gdLst>
                    <a:gd name="T0" fmla="*/ 31 w 31"/>
                    <a:gd name="T1" fmla="*/ 8 h 17"/>
                    <a:gd name="T2" fmla="*/ 15 w 31"/>
                    <a:gd name="T3" fmla="*/ 0 h 17"/>
                    <a:gd name="T4" fmla="*/ 0 w 31"/>
                    <a:gd name="T5" fmla="*/ 8 h 17"/>
                    <a:gd name="T6" fmla="*/ 15 w 31"/>
                    <a:gd name="T7" fmla="*/ 17 h 17"/>
                    <a:gd name="T8" fmla="*/ 31 w 31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7">
                      <a:moveTo>
                        <a:pt x="31" y="8"/>
                      </a:moveTo>
                      <a:cubicBezTo>
                        <a:pt x="31" y="3"/>
                        <a:pt x="24" y="0"/>
                        <a:pt x="15" y="0"/>
                      </a:cubicBezTo>
                      <a:cubicBezTo>
                        <a:pt x="6" y="0"/>
                        <a:pt x="0" y="3"/>
                        <a:pt x="0" y="8"/>
                      </a:cubicBezTo>
                      <a:cubicBezTo>
                        <a:pt x="0" y="13"/>
                        <a:pt x="7" y="17"/>
                        <a:pt x="15" y="17"/>
                      </a:cubicBezTo>
                      <a:cubicBezTo>
                        <a:pt x="24" y="17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6" name="Freeform 116"/>
                <p:cNvSpPr>
                  <a:spLocks/>
                </p:cNvSpPr>
                <p:nvPr/>
              </p:nvSpPr>
              <p:spPr bwMode="auto">
                <a:xfrm>
                  <a:off x="3812" y="2442"/>
                  <a:ext cx="64" cy="35"/>
                </a:xfrm>
                <a:custGeom>
                  <a:avLst/>
                  <a:gdLst>
                    <a:gd name="T0" fmla="*/ 31 w 31"/>
                    <a:gd name="T1" fmla="*/ 8 h 17"/>
                    <a:gd name="T2" fmla="*/ 15 w 31"/>
                    <a:gd name="T3" fmla="*/ 0 h 17"/>
                    <a:gd name="T4" fmla="*/ 0 w 31"/>
                    <a:gd name="T5" fmla="*/ 8 h 17"/>
                    <a:gd name="T6" fmla="*/ 16 w 31"/>
                    <a:gd name="T7" fmla="*/ 17 h 17"/>
                    <a:gd name="T8" fmla="*/ 31 w 31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7">
                      <a:moveTo>
                        <a:pt x="31" y="8"/>
                      </a:moveTo>
                      <a:cubicBezTo>
                        <a:pt x="31" y="3"/>
                        <a:pt x="24" y="0"/>
                        <a:pt x="15" y="0"/>
                      </a:cubicBezTo>
                      <a:cubicBezTo>
                        <a:pt x="6" y="0"/>
                        <a:pt x="0" y="3"/>
                        <a:pt x="0" y="8"/>
                      </a:cubicBezTo>
                      <a:cubicBezTo>
                        <a:pt x="0" y="13"/>
                        <a:pt x="7" y="17"/>
                        <a:pt x="16" y="17"/>
                      </a:cubicBezTo>
                      <a:cubicBezTo>
                        <a:pt x="24" y="17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7" name="Freeform 117"/>
                <p:cNvSpPr>
                  <a:spLocks/>
                </p:cNvSpPr>
                <p:nvPr/>
              </p:nvSpPr>
              <p:spPr bwMode="auto">
                <a:xfrm>
                  <a:off x="3890" y="2442"/>
                  <a:ext cx="64" cy="35"/>
                </a:xfrm>
                <a:custGeom>
                  <a:avLst/>
                  <a:gdLst>
                    <a:gd name="T0" fmla="*/ 31 w 31"/>
                    <a:gd name="T1" fmla="*/ 8 h 17"/>
                    <a:gd name="T2" fmla="*/ 15 w 31"/>
                    <a:gd name="T3" fmla="*/ 0 h 17"/>
                    <a:gd name="T4" fmla="*/ 0 w 31"/>
                    <a:gd name="T5" fmla="*/ 8 h 17"/>
                    <a:gd name="T6" fmla="*/ 16 w 31"/>
                    <a:gd name="T7" fmla="*/ 17 h 17"/>
                    <a:gd name="T8" fmla="*/ 31 w 31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7">
                      <a:moveTo>
                        <a:pt x="31" y="8"/>
                      </a:moveTo>
                      <a:cubicBezTo>
                        <a:pt x="31" y="3"/>
                        <a:pt x="24" y="0"/>
                        <a:pt x="15" y="0"/>
                      </a:cubicBezTo>
                      <a:cubicBezTo>
                        <a:pt x="6" y="0"/>
                        <a:pt x="0" y="3"/>
                        <a:pt x="0" y="8"/>
                      </a:cubicBezTo>
                      <a:cubicBezTo>
                        <a:pt x="0" y="13"/>
                        <a:pt x="7" y="17"/>
                        <a:pt x="16" y="17"/>
                      </a:cubicBezTo>
                      <a:cubicBezTo>
                        <a:pt x="25" y="17"/>
                        <a:pt x="31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8" name="Freeform 118"/>
                <p:cNvSpPr>
                  <a:spLocks/>
                </p:cNvSpPr>
                <p:nvPr/>
              </p:nvSpPr>
              <p:spPr bwMode="auto">
                <a:xfrm>
                  <a:off x="3335" y="2485"/>
                  <a:ext cx="67" cy="35"/>
                </a:xfrm>
                <a:custGeom>
                  <a:avLst/>
                  <a:gdLst>
                    <a:gd name="T0" fmla="*/ 32 w 32"/>
                    <a:gd name="T1" fmla="*/ 8 h 17"/>
                    <a:gd name="T2" fmla="*/ 16 w 32"/>
                    <a:gd name="T3" fmla="*/ 0 h 17"/>
                    <a:gd name="T4" fmla="*/ 0 w 32"/>
                    <a:gd name="T5" fmla="*/ 8 h 17"/>
                    <a:gd name="T6" fmla="*/ 15 w 32"/>
                    <a:gd name="T7" fmla="*/ 17 h 17"/>
                    <a:gd name="T8" fmla="*/ 32 w 32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7">
                      <a:moveTo>
                        <a:pt x="32" y="8"/>
                      </a:moveTo>
                      <a:cubicBezTo>
                        <a:pt x="32" y="3"/>
                        <a:pt x="25" y="0"/>
                        <a:pt x="16" y="0"/>
                      </a:cubicBezTo>
                      <a:cubicBezTo>
                        <a:pt x="8" y="0"/>
                        <a:pt x="0" y="3"/>
                        <a:pt x="0" y="8"/>
                      </a:cubicBezTo>
                      <a:cubicBezTo>
                        <a:pt x="0" y="13"/>
                        <a:pt x="7" y="17"/>
                        <a:pt x="15" y="17"/>
                      </a:cubicBezTo>
                      <a:cubicBezTo>
                        <a:pt x="24" y="17"/>
                        <a:pt x="31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59" name="Freeform 119"/>
                <p:cNvSpPr>
                  <a:spLocks/>
                </p:cNvSpPr>
                <p:nvPr/>
              </p:nvSpPr>
              <p:spPr bwMode="auto">
                <a:xfrm>
                  <a:off x="3414" y="2485"/>
                  <a:ext cx="66" cy="35"/>
                </a:xfrm>
                <a:custGeom>
                  <a:avLst/>
                  <a:gdLst>
                    <a:gd name="T0" fmla="*/ 32 w 32"/>
                    <a:gd name="T1" fmla="*/ 8 h 17"/>
                    <a:gd name="T2" fmla="*/ 17 w 32"/>
                    <a:gd name="T3" fmla="*/ 0 h 17"/>
                    <a:gd name="T4" fmla="*/ 1 w 32"/>
                    <a:gd name="T5" fmla="*/ 8 h 17"/>
                    <a:gd name="T6" fmla="*/ 16 w 32"/>
                    <a:gd name="T7" fmla="*/ 17 h 17"/>
                    <a:gd name="T8" fmla="*/ 32 w 32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7">
                      <a:moveTo>
                        <a:pt x="32" y="8"/>
                      </a:moveTo>
                      <a:cubicBezTo>
                        <a:pt x="32" y="3"/>
                        <a:pt x="26" y="0"/>
                        <a:pt x="17" y="0"/>
                      </a:cubicBezTo>
                      <a:cubicBezTo>
                        <a:pt x="8" y="0"/>
                        <a:pt x="1" y="3"/>
                        <a:pt x="1" y="8"/>
                      </a:cubicBezTo>
                      <a:cubicBezTo>
                        <a:pt x="0" y="13"/>
                        <a:pt x="7" y="17"/>
                        <a:pt x="16" y="17"/>
                      </a:cubicBezTo>
                      <a:cubicBezTo>
                        <a:pt x="25" y="17"/>
                        <a:pt x="32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0" name="Freeform 120"/>
                <p:cNvSpPr>
                  <a:spLocks/>
                </p:cNvSpPr>
                <p:nvPr/>
              </p:nvSpPr>
              <p:spPr bwMode="auto">
                <a:xfrm>
                  <a:off x="3812" y="2485"/>
                  <a:ext cx="66" cy="35"/>
                </a:xfrm>
                <a:custGeom>
                  <a:avLst/>
                  <a:gdLst>
                    <a:gd name="T0" fmla="*/ 32 w 32"/>
                    <a:gd name="T1" fmla="*/ 8 h 17"/>
                    <a:gd name="T2" fmla="*/ 16 w 32"/>
                    <a:gd name="T3" fmla="*/ 0 h 17"/>
                    <a:gd name="T4" fmla="*/ 1 w 32"/>
                    <a:gd name="T5" fmla="*/ 8 h 17"/>
                    <a:gd name="T6" fmla="*/ 17 w 32"/>
                    <a:gd name="T7" fmla="*/ 17 h 17"/>
                    <a:gd name="T8" fmla="*/ 32 w 32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7">
                      <a:moveTo>
                        <a:pt x="32" y="8"/>
                      </a:moveTo>
                      <a:cubicBezTo>
                        <a:pt x="32" y="3"/>
                        <a:pt x="25" y="0"/>
                        <a:pt x="16" y="0"/>
                      </a:cubicBezTo>
                      <a:cubicBezTo>
                        <a:pt x="7" y="0"/>
                        <a:pt x="0" y="3"/>
                        <a:pt x="1" y="8"/>
                      </a:cubicBezTo>
                      <a:cubicBezTo>
                        <a:pt x="1" y="13"/>
                        <a:pt x="8" y="17"/>
                        <a:pt x="17" y="17"/>
                      </a:cubicBezTo>
                      <a:cubicBezTo>
                        <a:pt x="25" y="17"/>
                        <a:pt x="32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1" name="Freeform 121"/>
                <p:cNvSpPr>
                  <a:spLocks/>
                </p:cNvSpPr>
                <p:nvPr/>
              </p:nvSpPr>
              <p:spPr bwMode="auto">
                <a:xfrm>
                  <a:off x="3893" y="2485"/>
                  <a:ext cx="66" cy="35"/>
                </a:xfrm>
                <a:custGeom>
                  <a:avLst/>
                  <a:gdLst>
                    <a:gd name="T0" fmla="*/ 32 w 32"/>
                    <a:gd name="T1" fmla="*/ 8 h 17"/>
                    <a:gd name="T2" fmla="*/ 15 w 32"/>
                    <a:gd name="T3" fmla="*/ 0 h 17"/>
                    <a:gd name="T4" fmla="*/ 0 w 32"/>
                    <a:gd name="T5" fmla="*/ 8 h 17"/>
                    <a:gd name="T6" fmla="*/ 16 w 32"/>
                    <a:gd name="T7" fmla="*/ 17 h 17"/>
                    <a:gd name="T8" fmla="*/ 32 w 32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7">
                      <a:moveTo>
                        <a:pt x="32" y="8"/>
                      </a:moveTo>
                      <a:cubicBezTo>
                        <a:pt x="31" y="3"/>
                        <a:pt x="24" y="0"/>
                        <a:pt x="15" y="0"/>
                      </a:cubicBezTo>
                      <a:cubicBezTo>
                        <a:pt x="7" y="0"/>
                        <a:pt x="0" y="3"/>
                        <a:pt x="0" y="8"/>
                      </a:cubicBezTo>
                      <a:cubicBezTo>
                        <a:pt x="0" y="13"/>
                        <a:pt x="8" y="17"/>
                        <a:pt x="16" y="17"/>
                      </a:cubicBezTo>
                      <a:cubicBezTo>
                        <a:pt x="25" y="17"/>
                        <a:pt x="32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2" name="Freeform 122"/>
                <p:cNvSpPr>
                  <a:spLocks/>
                </p:cNvSpPr>
                <p:nvPr/>
              </p:nvSpPr>
              <p:spPr bwMode="auto">
                <a:xfrm>
                  <a:off x="3971" y="2485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6 w 33"/>
                    <a:gd name="T3" fmla="*/ 0 h 17"/>
                    <a:gd name="T4" fmla="*/ 1 w 33"/>
                    <a:gd name="T5" fmla="*/ 8 h 17"/>
                    <a:gd name="T6" fmla="*/ 17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2" y="3"/>
                        <a:pt x="24" y="0"/>
                        <a:pt x="16" y="0"/>
                      </a:cubicBezTo>
                      <a:cubicBezTo>
                        <a:pt x="7" y="0"/>
                        <a:pt x="0" y="3"/>
                        <a:pt x="1" y="8"/>
                      </a:cubicBezTo>
                      <a:cubicBezTo>
                        <a:pt x="1" y="13"/>
                        <a:pt x="8" y="17"/>
                        <a:pt x="17" y="17"/>
                      </a:cubicBezTo>
                      <a:cubicBezTo>
                        <a:pt x="26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3" name="Freeform 123"/>
                <p:cNvSpPr>
                  <a:spLocks/>
                </p:cNvSpPr>
                <p:nvPr/>
              </p:nvSpPr>
              <p:spPr bwMode="auto">
                <a:xfrm>
                  <a:off x="4051" y="2485"/>
                  <a:ext cx="66" cy="35"/>
                </a:xfrm>
                <a:custGeom>
                  <a:avLst/>
                  <a:gdLst>
                    <a:gd name="T0" fmla="*/ 32 w 32"/>
                    <a:gd name="T1" fmla="*/ 8 h 17"/>
                    <a:gd name="T2" fmla="*/ 15 w 32"/>
                    <a:gd name="T3" fmla="*/ 0 h 17"/>
                    <a:gd name="T4" fmla="*/ 0 w 32"/>
                    <a:gd name="T5" fmla="*/ 8 h 17"/>
                    <a:gd name="T6" fmla="*/ 17 w 32"/>
                    <a:gd name="T7" fmla="*/ 17 h 17"/>
                    <a:gd name="T8" fmla="*/ 32 w 32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7">
                      <a:moveTo>
                        <a:pt x="32" y="8"/>
                      </a:moveTo>
                      <a:cubicBezTo>
                        <a:pt x="31" y="3"/>
                        <a:pt x="24" y="0"/>
                        <a:pt x="15" y="0"/>
                      </a:cubicBezTo>
                      <a:cubicBezTo>
                        <a:pt x="7" y="0"/>
                        <a:pt x="0" y="3"/>
                        <a:pt x="0" y="8"/>
                      </a:cubicBezTo>
                      <a:cubicBezTo>
                        <a:pt x="1" y="13"/>
                        <a:pt x="8" y="17"/>
                        <a:pt x="17" y="17"/>
                      </a:cubicBezTo>
                      <a:cubicBezTo>
                        <a:pt x="26" y="17"/>
                        <a:pt x="32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4" name="Freeform 124"/>
                <p:cNvSpPr>
                  <a:spLocks/>
                </p:cNvSpPr>
                <p:nvPr/>
              </p:nvSpPr>
              <p:spPr bwMode="auto">
                <a:xfrm>
                  <a:off x="5638" y="2669"/>
                  <a:ext cx="78" cy="41"/>
                </a:xfrm>
                <a:custGeom>
                  <a:avLst/>
                  <a:gdLst>
                    <a:gd name="T0" fmla="*/ 36 w 38"/>
                    <a:gd name="T1" fmla="*/ 10 h 20"/>
                    <a:gd name="T2" fmla="*/ 15 w 38"/>
                    <a:gd name="T3" fmla="*/ 0 h 20"/>
                    <a:gd name="T4" fmla="*/ 3 w 38"/>
                    <a:gd name="T5" fmla="*/ 10 h 20"/>
                    <a:gd name="T6" fmla="*/ 23 w 38"/>
                    <a:gd name="T7" fmla="*/ 20 h 20"/>
                    <a:gd name="T8" fmla="*/ 36 w 38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0">
                      <a:moveTo>
                        <a:pt x="36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3" y="10"/>
                      </a:cubicBezTo>
                      <a:cubicBezTo>
                        <a:pt x="5" y="16"/>
                        <a:pt x="14" y="20"/>
                        <a:pt x="23" y="20"/>
                      </a:cubicBezTo>
                      <a:cubicBezTo>
                        <a:pt x="32" y="20"/>
                        <a:pt x="38" y="16"/>
                        <a:pt x="36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5" name="Freeform 125"/>
                <p:cNvSpPr>
                  <a:spLocks/>
                </p:cNvSpPr>
                <p:nvPr/>
              </p:nvSpPr>
              <p:spPr bwMode="auto">
                <a:xfrm>
                  <a:off x="5681" y="2770"/>
                  <a:ext cx="79" cy="44"/>
                </a:xfrm>
                <a:custGeom>
                  <a:avLst/>
                  <a:gdLst>
                    <a:gd name="T0" fmla="*/ 36 w 38"/>
                    <a:gd name="T1" fmla="*/ 10 h 21"/>
                    <a:gd name="T2" fmla="*/ 15 w 38"/>
                    <a:gd name="T3" fmla="*/ 0 h 21"/>
                    <a:gd name="T4" fmla="*/ 2 w 38"/>
                    <a:gd name="T5" fmla="*/ 10 h 21"/>
                    <a:gd name="T6" fmla="*/ 23 w 38"/>
                    <a:gd name="T7" fmla="*/ 21 h 21"/>
                    <a:gd name="T8" fmla="*/ 36 w 38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1">
                      <a:moveTo>
                        <a:pt x="36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5" y="0"/>
                        <a:pt x="0" y="5"/>
                        <a:pt x="2" y="10"/>
                      </a:cubicBezTo>
                      <a:cubicBezTo>
                        <a:pt x="5" y="16"/>
                        <a:pt x="14" y="21"/>
                        <a:pt x="23" y="21"/>
                      </a:cubicBezTo>
                      <a:cubicBezTo>
                        <a:pt x="33" y="21"/>
                        <a:pt x="38" y="16"/>
                        <a:pt x="36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6" name="Freeform 126"/>
                <p:cNvSpPr>
                  <a:spLocks/>
                </p:cNvSpPr>
                <p:nvPr/>
              </p:nvSpPr>
              <p:spPr bwMode="auto">
                <a:xfrm>
                  <a:off x="5401" y="2129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13 w 33"/>
                    <a:gd name="T3" fmla="*/ 0 h 14"/>
                    <a:gd name="T4" fmla="*/ 2 w 33"/>
                    <a:gd name="T5" fmla="*/ 7 h 14"/>
                    <a:gd name="T6" fmla="*/ 20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1"/>
                        <a:pt x="12" y="14"/>
                        <a:pt x="20" y="14"/>
                      </a:cubicBezTo>
                      <a:cubicBezTo>
                        <a:pt x="28" y="14"/>
                        <a:pt x="33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7" name="Freeform 127"/>
                <p:cNvSpPr>
                  <a:spLocks/>
                </p:cNvSpPr>
                <p:nvPr/>
              </p:nvSpPr>
              <p:spPr bwMode="auto">
                <a:xfrm>
                  <a:off x="5475" y="2129"/>
                  <a:ext cx="66" cy="29"/>
                </a:xfrm>
                <a:custGeom>
                  <a:avLst/>
                  <a:gdLst>
                    <a:gd name="T0" fmla="*/ 30 w 32"/>
                    <a:gd name="T1" fmla="*/ 7 h 14"/>
                    <a:gd name="T2" fmla="*/ 12 w 32"/>
                    <a:gd name="T3" fmla="*/ 0 h 14"/>
                    <a:gd name="T4" fmla="*/ 1 w 32"/>
                    <a:gd name="T5" fmla="*/ 7 h 14"/>
                    <a:gd name="T6" fmla="*/ 19 w 32"/>
                    <a:gd name="T7" fmla="*/ 14 h 14"/>
                    <a:gd name="T8" fmla="*/ 30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0" y="7"/>
                      </a:moveTo>
                      <a:cubicBezTo>
                        <a:pt x="28" y="3"/>
                        <a:pt x="20" y="0"/>
                        <a:pt x="12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3" y="11"/>
                        <a:pt x="11" y="14"/>
                        <a:pt x="19" y="14"/>
                      </a:cubicBezTo>
                      <a:cubicBezTo>
                        <a:pt x="27" y="14"/>
                        <a:pt x="32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8" name="Freeform 128"/>
                <p:cNvSpPr>
                  <a:spLocks/>
                </p:cNvSpPr>
                <p:nvPr/>
              </p:nvSpPr>
              <p:spPr bwMode="auto">
                <a:xfrm>
                  <a:off x="5692" y="2129"/>
                  <a:ext cx="70" cy="29"/>
                </a:xfrm>
                <a:custGeom>
                  <a:avLst/>
                  <a:gdLst>
                    <a:gd name="T0" fmla="*/ 31 w 34"/>
                    <a:gd name="T1" fmla="*/ 7 h 14"/>
                    <a:gd name="T2" fmla="*/ 13 w 34"/>
                    <a:gd name="T3" fmla="*/ 0 h 14"/>
                    <a:gd name="T4" fmla="*/ 3 w 34"/>
                    <a:gd name="T5" fmla="*/ 7 h 14"/>
                    <a:gd name="T6" fmla="*/ 21 w 34"/>
                    <a:gd name="T7" fmla="*/ 14 h 14"/>
                    <a:gd name="T8" fmla="*/ 31 w 34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4">
                      <a:moveTo>
                        <a:pt x="31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3" y="7"/>
                      </a:cubicBezTo>
                      <a:cubicBezTo>
                        <a:pt x="5" y="11"/>
                        <a:pt x="13" y="14"/>
                        <a:pt x="21" y="14"/>
                      </a:cubicBezTo>
                      <a:cubicBezTo>
                        <a:pt x="29" y="14"/>
                        <a:pt x="34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69" name="Freeform 129"/>
                <p:cNvSpPr>
                  <a:spLocks/>
                </p:cNvSpPr>
                <p:nvPr/>
              </p:nvSpPr>
              <p:spPr bwMode="auto">
                <a:xfrm>
                  <a:off x="5766" y="2129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12 w 33"/>
                    <a:gd name="T3" fmla="*/ 0 h 14"/>
                    <a:gd name="T4" fmla="*/ 2 w 33"/>
                    <a:gd name="T5" fmla="*/ 7 h 14"/>
                    <a:gd name="T6" fmla="*/ 20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29" y="3"/>
                        <a:pt x="20" y="0"/>
                        <a:pt x="12" y="0"/>
                      </a:cubicBezTo>
                      <a:cubicBezTo>
                        <a:pt x="4" y="0"/>
                        <a:pt x="0" y="3"/>
                        <a:pt x="2" y="7"/>
                      </a:cubicBezTo>
                      <a:cubicBezTo>
                        <a:pt x="4" y="11"/>
                        <a:pt x="12" y="14"/>
                        <a:pt x="20" y="14"/>
                      </a:cubicBezTo>
                      <a:cubicBezTo>
                        <a:pt x="28" y="14"/>
                        <a:pt x="33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0" name="Freeform 130"/>
                <p:cNvSpPr>
                  <a:spLocks/>
                </p:cNvSpPr>
                <p:nvPr/>
              </p:nvSpPr>
              <p:spPr bwMode="auto">
                <a:xfrm>
                  <a:off x="4060" y="2574"/>
                  <a:ext cx="68" cy="39"/>
                </a:xfrm>
                <a:custGeom>
                  <a:avLst/>
                  <a:gdLst>
                    <a:gd name="T0" fmla="*/ 32 w 33"/>
                    <a:gd name="T1" fmla="*/ 10 h 19"/>
                    <a:gd name="T2" fmla="*/ 15 w 33"/>
                    <a:gd name="T3" fmla="*/ 0 h 19"/>
                    <a:gd name="T4" fmla="*/ 0 w 33"/>
                    <a:gd name="T5" fmla="*/ 10 h 19"/>
                    <a:gd name="T6" fmla="*/ 17 w 33"/>
                    <a:gd name="T7" fmla="*/ 19 h 19"/>
                    <a:gd name="T8" fmla="*/ 32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2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0" y="10"/>
                      </a:cubicBezTo>
                      <a:cubicBezTo>
                        <a:pt x="1" y="15"/>
                        <a:pt x="8" y="19"/>
                        <a:pt x="17" y="19"/>
                      </a:cubicBezTo>
                      <a:cubicBezTo>
                        <a:pt x="26" y="19"/>
                        <a:pt x="33" y="15"/>
                        <a:pt x="32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1" name="Freeform 131"/>
                <p:cNvSpPr>
                  <a:spLocks/>
                </p:cNvSpPr>
                <p:nvPr/>
              </p:nvSpPr>
              <p:spPr bwMode="auto">
                <a:xfrm>
                  <a:off x="4111" y="231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5 w 32"/>
                    <a:gd name="T3" fmla="*/ 0 h 16"/>
                    <a:gd name="T4" fmla="*/ 1 w 32"/>
                    <a:gd name="T5" fmla="*/ 8 h 16"/>
                    <a:gd name="T6" fmla="*/ 17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7" y="0"/>
                        <a:pt x="0" y="4"/>
                        <a:pt x="1" y="8"/>
                      </a:cubicBezTo>
                      <a:cubicBezTo>
                        <a:pt x="1" y="13"/>
                        <a:pt x="9" y="16"/>
                        <a:pt x="17" y="16"/>
                      </a:cubicBezTo>
                      <a:cubicBezTo>
                        <a:pt x="25" y="16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2" name="Freeform 132"/>
                <p:cNvSpPr>
                  <a:spLocks/>
                </p:cNvSpPr>
                <p:nvPr/>
              </p:nvSpPr>
              <p:spPr bwMode="auto">
                <a:xfrm>
                  <a:off x="4198" y="2398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5 w 33"/>
                    <a:gd name="T3" fmla="*/ 0 h 17"/>
                    <a:gd name="T4" fmla="*/ 1 w 33"/>
                    <a:gd name="T5" fmla="*/ 8 h 17"/>
                    <a:gd name="T6" fmla="*/ 18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1" y="8"/>
                      </a:cubicBezTo>
                      <a:cubicBezTo>
                        <a:pt x="2" y="13"/>
                        <a:pt x="9" y="17"/>
                        <a:pt x="18" y="17"/>
                      </a:cubicBezTo>
                      <a:cubicBezTo>
                        <a:pt x="26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3" name="Freeform 133"/>
                <p:cNvSpPr>
                  <a:spLocks/>
                </p:cNvSpPr>
                <p:nvPr/>
              </p:nvSpPr>
              <p:spPr bwMode="auto">
                <a:xfrm>
                  <a:off x="4122" y="2398"/>
                  <a:ext cx="66" cy="35"/>
                </a:xfrm>
                <a:custGeom>
                  <a:avLst/>
                  <a:gdLst>
                    <a:gd name="T0" fmla="*/ 31 w 32"/>
                    <a:gd name="T1" fmla="*/ 8 h 17"/>
                    <a:gd name="T2" fmla="*/ 15 w 32"/>
                    <a:gd name="T3" fmla="*/ 0 h 17"/>
                    <a:gd name="T4" fmla="*/ 0 w 32"/>
                    <a:gd name="T5" fmla="*/ 8 h 17"/>
                    <a:gd name="T6" fmla="*/ 17 w 32"/>
                    <a:gd name="T7" fmla="*/ 17 h 17"/>
                    <a:gd name="T8" fmla="*/ 31 w 32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7">
                      <a:moveTo>
                        <a:pt x="31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0" y="8"/>
                      </a:cubicBezTo>
                      <a:cubicBezTo>
                        <a:pt x="1" y="13"/>
                        <a:pt x="8" y="17"/>
                        <a:pt x="17" y="17"/>
                      </a:cubicBezTo>
                      <a:cubicBezTo>
                        <a:pt x="25" y="17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4" name="Freeform 134"/>
                <p:cNvSpPr>
                  <a:spLocks/>
                </p:cNvSpPr>
                <p:nvPr/>
              </p:nvSpPr>
              <p:spPr bwMode="auto">
                <a:xfrm>
                  <a:off x="4204" y="2442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5 w 33"/>
                    <a:gd name="T3" fmla="*/ 0 h 17"/>
                    <a:gd name="T4" fmla="*/ 1 w 33"/>
                    <a:gd name="T5" fmla="*/ 8 h 17"/>
                    <a:gd name="T6" fmla="*/ 17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1" y="3"/>
                        <a:pt x="24" y="0"/>
                        <a:pt x="15" y="0"/>
                      </a:cubicBezTo>
                      <a:cubicBezTo>
                        <a:pt x="7" y="0"/>
                        <a:pt x="0" y="3"/>
                        <a:pt x="1" y="8"/>
                      </a:cubicBezTo>
                      <a:cubicBezTo>
                        <a:pt x="1" y="13"/>
                        <a:pt x="9" y="17"/>
                        <a:pt x="17" y="17"/>
                      </a:cubicBezTo>
                      <a:cubicBezTo>
                        <a:pt x="26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5" name="Freeform 135"/>
                <p:cNvSpPr>
                  <a:spLocks/>
                </p:cNvSpPr>
                <p:nvPr/>
              </p:nvSpPr>
              <p:spPr bwMode="auto">
                <a:xfrm>
                  <a:off x="4130" y="2485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6 w 33"/>
                    <a:gd name="T3" fmla="*/ 0 h 17"/>
                    <a:gd name="T4" fmla="*/ 1 w 33"/>
                    <a:gd name="T5" fmla="*/ 8 h 17"/>
                    <a:gd name="T6" fmla="*/ 18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2" y="3"/>
                        <a:pt x="24" y="0"/>
                        <a:pt x="16" y="0"/>
                      </a:cubicBezTo>
                      <a:cubicBezTo>
                        <a:pt x="7" y="0"/>
                        <a:pt x="0" y="3"/>
                        <a:pt x="1" y="8"/>
                      </a:cubicBezTo>
                      <a:cubicBezTo>
                        <a:pt x="1" y="13"/>
                        <a:pt x="9" y="17"/>
                        <a:pt x="18" y="17"/>
                      </a:cubicBezTo>
                      <a:cubicBezTo>
                        <a:pt x="26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6" name="Freeform 136"/>
                <p:cNvSpPr>
                  <a:spLocks/>
                </p:cNvSpPr>
                <p:nvPr/>
              </p:nvSpPr>
              <p:spPr bwMode="auto">
                <a:xfrm>
                  <a:off x="4210" y="2485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5 w 33"/>
                    <a:gd name="T3" fmla="*/ 0 h 17"/>
                    <a:gd name="T4" fmla="*/ 0 w 33"/>
                    <a:gd name="T5" fmla="*/ 8 h 17"/>
                    <a:gd name="T6" fmla="*/ 17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1" y="3"/>
                        <a:pt x="24" y="0"/>
                        <a:pt x="15" y="0"/>
                      </a:cubicBezTo>
                      <a:cubicBezTo>
                        <a:pt x="6" y="0"/>
                        <a:pt x="0" y="3"/>
                        <a:pt x="0" y="8"/>
                      </a:cubicBezTo>
                      <a:cubicBezTo>
                        <a:pt x="1" y="13"/>
                        <a:pt x="9" y="17"/>
                        <a:pt x="17" y="17"/>
                      </a:cubicBezTo>
                      <a:cubicBezTo>
                        <a:pt x="26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7" name="Freeform 137"/>
                <p:cNvSpPr>
                  <a:spLocks/>
                </p:cNvSpPr>
                <p:nvPr/>
              </p:nvSpPr>
              <p:spPr bwMode="auto">
                <a:xfrm>
                  <a:off x="4289" y="2485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5 w 33"/>
                    <a:gd name="T3" fmla="*/ 0 h 17"/>
                    <a:gd name="T4" fmla="*/ 1 w 33"/>
                    <a:gd name="T5" fmla="*/ 8 h 17"/>
                    <a:gd name="T6" fmla="*/ 18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2" y="3"/>
                        <a:pt x="24" y="0"/>
                        <a:pt x="15" y="0"/>
                      </a:cubicBezTo>
                      <a:cubicBezTo>
                        <a:pt x="7" y="0"/>
                        <a:pt x="0" y="3"/>
                        <a:pt x="1" y="8"/>
                      </a:cubicBezTo>
                      <a:cubicBezTo>
                        <a:pt x="2" y="13"/>
                        <a:pt x="9" y="17"/>
                        <a:pt x="18" y="17"/>
                      </a:cubicBezTo>
                      <a:cubicBezTo>
                        <a:pt x="27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8" name="Freeform 138"/>
                <p:cNvSpPr>
                  <a:spLocks/>
                </p:cNvSpPr>
                <p:nvPr/>
              </p:nvSpPr>
              <p:spPr bwMode="auto">
                <a:xfrm>
                  <a:off x="4136" y="2528"/>
                  <a:ext cx="68" cy="38"/>
                </a:xfrm>
                <a:custGeom>
                  <a:avLst/>
                  <a:gdLst>
                    <a:gd name="T0" fmla="*/ 32 w 33"/>
                    <a:gd name="T1" fmla="*/ 9 h 18"/>
                    <a:gd name="T2" fmla="*/ 15 w 33"/>
                    <a:gd name="T3" fmla="*/ 0 h 18"/>
                    <a:gd name="T4" fmla="*/ 0 w 33"/>
                    <a:gd name="T5" fmla="*/ 9 h 18"/>
                    <a:gd name="T6" fmla="*/ 17 w 33"/>
                    <a:gd name="T7" fmla="*/ 18 h 18"/>
                    <a:gd name="T8" fmla="*/ 32 w 33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8">
                      <a:moveTo>
                        <a:pt x="32" y="9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0" y="9"/>
                      </a:cubicBezTo>
                      <a:cubicBezTo>
                        <a:pt x="1" y="14"/>
                        <a:pt x="8" y="18"/>
                        <a:pt x="17" y="18"/>
                      </a:cubicBezTo>
                      <a:cubicBezTo>
                        <a:pt x="26" y="18"/>
                        <a:pt x="33" y="14"/>
                        <a:pt x="32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79" name="Freeform 139"/>
                <p:cNvSpPr>
                  <a:spLocks/>
                </p:cNvSpPr>
                <p:nvPr/>
              </p:nvSpPr>
              <p:spPr bwMode="auto">
                <a:xfrm>
                  <a:off x="4216" y="2528"/>
                  <a:ext cx="69" cy="38"/>
                </a:xfrm>
                <a:custGeom>
                  <a:avLst/>
                  <a:gdLst>
                    <a:gd name="T0" fmla="*/ 32 w 33"/>
                    <a:gd name="T1" fmla="*/ 9 h 18"/>
                    <a:gd name="T2" fmla="*/ 15 w 33"/>
                    <a:gd name="T3" fmla="*/ 0 h 18"/>
                    <a:gd name="T4" fmla="*/ 0 w 33"/>
                    <a:gd name="T5" fmla="*/ 9 h 18"/>
                    <a:gd name="T6" fmla="*/ 17 w 33"/>
                    <a:gd name="T7" fmla="*/ 18 h 18"/>
                    <a:gd name="T8" fmla="*/ 32 w 33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8">
                      <a:moveTo>
                        <a:pt x="32" y="9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0" y="9"/>
                      </a:cubicBezTo>
                      <a:cubicBezTo>
                        <a:pt x="1" y="14"/>
                        <a:pt x="8" y="18"/>
                        <a:pt x="17" y="18"/>
                      </a:cubicBezTo>
                      <a:cubicBezTo>
                        <a:pt x="26" y="18"/>
                        <a:pt x="33" y="14"/>
                        <a:pt x="32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0" name="Freeform 140"/>
                <p:cNvSpPr>
                  <a:spLocks/>
                </p:cNvSpPr>
                <p:nvPr/>
              </p:nvSpPr>
              <p:spPr bwMode="auto">
                <a:xfrm>
                  <a:off x="4295" y="2528"/>
                  <a:ext cx="70" cy="38"/>
                </a:xfrm>
                <a:custGeom>
                  <a:avLst/>
                  <a:gdLst>
                    <a:gd name="T0" fmla="*/ 33 w 34"/>
                    <a:gd name="T1" fmla="*/ 9 h 18"/>
                    <a:gd name="T2" fmla="*/ 16 w 34"/>
                    <a:gd name="T3" fmla="*/ 0 h 18"/>
                    <a:gd name="T4" fmla="*/ 1 w 34"/>
                    <a:gd name="T5" fmla="*/ 9 h 18"/>
                    <a:gd name="T6" fmla="*/ 18 w 34"/>
                    <a:gd name="T7" fmla="*/ 18 h 18"/>
                    <a:gd name="T8" fmla="*/ 33 w 34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8">
                      <a:moveTo>
                        <a:pt x="33" y="9"/>
                      </a:moveTo>
                      <a:cubicBezTo>
                        <a:pt x="32" y="4"/>
                        <a:pt x="24" y="0"/>
                        <a:pt x="16" y="0"/>
                      </a:cubicBezTo>
                      <a:cubicBezTo>
                        <a:pt x="7" y="0"/>
                        <a:pt x="0" y="4"/>
                        <a:pt x="1" y="9"/>
                      </a:cubicBezTo>
                      <a:cubicBezTo>
                        <a:pt x="2" y="14"/>
                        <a:pt x="10" y="18"/>
                        <a:pt x="18" y="18"/>
                      </a:cubicBezTo>
                      <a:cubicBezTo>
                        <a:pt x="27" y="18"/>
                        <a:pt x="34" y="14"/>
                        <a:pt x="33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1" name="Freeform 141"/>
                <p:cNvSpPr>
                  <a:spLocks/>
                </p:cNvSpPr>
                <p:nvPr/>
              </p:nvSpPr>
              <p:spPr bwMode="auto">
                <a:xfrm>
                  <a:off x="4375" y="2528"/>
                  <a:ext cx="70" cy="38"/>
                </a:xfrm>
                <a:custGeom>
                  <a:avLst/>
                  <a:gdLst>
                    <a:gd name="T0" fmla="*/ 33 w 34"/>
                    <a:gd name="T1" fmla="*/ 9 h 18"/>
                    <a:gd name="T2" fmla="*/ 15 w 34"/>
                    <a:gd name="T3" fmla="*/ 0 h 18"/>
                    <a:gd name="T4" fmla="*/ 1 w 34"/>
                    <a:gd name="T5" fmla="*/ 9 h 18"/>
                    <a:gd name="T6" fmla="*/ 19 w 34"/>
                    <a:gd name="T7" fmla="*/ 18 h 18"/>
                    <a:gd name="T8" fmla="*/ 33 w 34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8">
                      <a:moveTo>
                        <a:pt x="33" y="9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1" y="9"/>
                      </a:cubicBezTo>
                      <a:cubicBezTo>
                        <a:pt x="2" y="14"/>
                        <a:pt x="10" y="18"/>
                        <a:pt x="19" y="18"/>
                      </a:cubicBezTo>
                      <a:cubicBezTo>
                        <a:pt x="27" y="18"/>
                        <a:pt x="34" y="14"/>
                        <a:pt x="33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2" name="Freeform 142"/>
                <p:cNvSpPr>
                  <a:spLocks/>
                </p:cNvSpPr>
                <p:nvPr/>
              </p:nvSpPr>
              <p:spPr bwMode="auto">
                <a:xfrm>
                  <a:off x="4140" y="2574"/>
                  <a:ext cx="68" cy="39"/>
                </a:xfrm>
                <a:custGeom>
                  <a:avLst/>
                  <a:gdLst>
                    <a:gd name="T0" fmla="*/ 33 w 33"/>
                    <a:gd name="T1" fmla="*/ 10 h 19"/>
                    <a:gd name="T2" fmla="*/ 16 w 33"/>
                    <a:gd name="T3" fmla="*/ 0 h 19"/>
                    <a:gd name="T4" fmla="*/ 1 w 33"/>
                    <a:gd name="T5" fmla="*/ 10 h 19"/>
                    <a:gd name="T6" fmla="*/ 18 w 33"/>
                    <a:gd name="T7" fmla="*/ 19 h 19"/>
                    <a:gd name="T8" fmla="*/ 33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3" y="10"/>
                      </a:moveTo>
                      <a:cubicBezTo>
                        <a:pt x="32" y="4"/>
                        <a:pt x="24" y="0"/>
                        <a:pt x="16" y="0"/>
                      </a:cubicBezTo>
                      <a:cubicBezTo>
                        <a:pt x="7" y="0"/>
                        <a:pt x="0" y="4"/>
                        <a:pt x="1" y="10"/>
                      </a:cubicBezTo>
                      <a:cubicBezTo>
                        <a:pt x="1" y="15"/>
                        <a:pt x="9" y="19"/>
                        <a:pt x="18" y="19"/>
                      </a:cubicBezTo>
                      <a:cubicBezTo>
                        <a:pt x="27" y="19"/>
                        <a:pt x="33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3" name="Freeform 143"/>
                <p:cNvSpPr>
                  <a:spLocks/>
                </p:cNvSpPr>
                <p:nvPr/>
              </p:nvSpPr>
              <p:spPr bwMode="auto">
                <a:xfrm>
                  <a:off x="4221" y="2574"/>
                  <a:ext cx="70" cy="39"/>
                </a:xfrm>
                <a:custGeom>
                  <a:avLst/>
                  <a:gdLst>
                    <a:gd name="T0" fmla="*/ 33 w 34"/>
                    <a:gd name="T1" fmla="*/ 10 h 19"/>
                    <a:gd name="T2" fmla="*/ 16 w 34"/>
                    <a:gd name="T3" fmla="*/ 0 h 19"/>
                    <a:gd name="T4" fmla="*/ 1 w 34"/>
                    <a:gd name="T5" fmla="*/ 10 h 19"/>
                    <a:gd name="T6" fmla="*/ 18 w 34"/>
                    <a:gd name="T7" fmla="*/ 19 h 19"/>
                    <a:gd name="T8" fmla="*/ 33 w 34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9">
                      <a:moveTo>
                        <a:pt x="33" y="10"/>
                      </a:moveTo>
                      <a:cubicBezTo>
                        <a:pt x="32" y="4"/>
                        <a:pt x="25" y="0"/>
                        <a:pt x="16" y="0"/>
                      </a:cubicBezTo>
                      <a:cubicBezTo>
                        <a:pt x="7" y="0"/>
                        <a:pt x="0" y="4"/>
                        <a:pt x="1" y="10"/>
                      </a:cubicBezTo>
                      <a:cubicBezTo>
                        <a:pt x="2" y="15"/>
                        <a:pt x="9" y="19"/>
                        <a:pt x="18" y="19"/>
                      </a:cubicBezTo>
                      <a:cubicBezTo>
                        <a:pt x="27" y="19"/>
                        <a:pt x="34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4" name="Freeform 144"/>
                <p:cNvSpPr>
                  <a:spLocks/>
                </p:cNvSpPr>
                <p:nvPr/>
              </p:nvSpPr>
              <p:spPr bwMode="auto">
                <a:xfrm>
                  <a:off x="4303" y="2574"/>
                  <a:ext cx="68" cy="39"/>
                </a:xfrm>
                <a:custGeom>
                  <a:avLst/>
                  <a:gdLst>
                    <a:gd name="T0" fmla="*/ 32 w 33"/>
                    <a:gd name="T1" fmla="*/ 10 h 19"/>
                    <a:gd name="T2" fmla="*/ 15 w 33"/>
                    <a:gd name="T3" fmla="*/ 0 h 19"/>
                    <a:gd name="T4" fmla="*/ 0 w 33"/>
                    <a:gd name="T5" fmla="*/ 10 h 19"/>
                    <a:gd name="T6" fmla="*/ 18 w 33"/>
                    <a:gd name="T7" fmla="*/ 19 h 19"/>
                    <a:gd name="T8" fmla="*/ 32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2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0" y="10"/>
                      </a:cubicBezTo>
                      <a:cubicBezTo>
                        <a:pt x="1" y="15"/>
                        <a:pt x="9" y="19"/>
                        <a:pt x="18" y="19"/>
                      </a:cubicBezTo>
                      <a:cubicBezTo>
                        <a:pt x="27" y="19"/>
                        <a:pt x="33" y="15"/>
                        <a:pt x="32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5" name="Freeform 145"/>
                <p:cNvSpPr>
                  <a:spLocks/>
                </p:cNvSpPr>
                <p:nvPr/>
              </p:nvSpPr>
              <p:spPr bwMode="auto">
                <a:xfrm>
                  <a:off x="4384" y="2574"/>
                  <a:ext cx="70" cy="39"/>
                </a:xfrm>
                <a:custGeom>
                  <a:avLst/>
                  <a:gdLst>
                    <a:gd name="T0" fmla="*/ 33 w 34"/>
                    <a:gd name="T1" fmla="*/ 10 h 19"/>
                    <a:gd name="T2" fmla="*/ 15 w 34"/>
                    <a:gd name="T3" fmla="*/ 0 h 19"/>
                    <a:gd name="T4" fmla="*/ 1 w 34"/>
                    <a:gd name="T5" fmla="*/ 10 h 19"/>
                    <a:gd name="T6" fmla="*/ 18 w 34"/>
                    <a:gd name="T7" fmla="*/ 19 h 19"/>
                    <a:gd name="T8" fmla="*/ 33 w 34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9">
                      <a:moveTo>
                        <a:pt x="33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1" y="10"/>
                      </a:cubicBezTo>
                      <a:cubicBezTo>
                        <a:pt x="2" y="15"/>
                        <a:pt x="9" y="19"/>
                        <a:pt x="18" y="19"/>
                      </a:cubicBezTo>
                      <a:cubicBezTo>
                        <a:pt x="27" y="19"/>
                        <a:pt x="34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6" name="Freeform 146"/>
                <p:cNvSpPr>
                  <a:spLocks/>
                </p:cNvSpPr>
                <p:nvPr/>
              </p:nvSpPr>
              <p:spPr bwMode="auto">
                <a:xfrm>
                  <a:off x="4146" y="2621"/>
                  <a:ext cx="68" cy="40"/>
                </a:xfrm>
                <a:custGeom>
                  <a:avLst/>
                  <a:gdLst>
                    <a:gd name="T0" fmla="*/ 33 w 33"/>
                    <a:gd name="T1" fmla="*/ 10 h 19"/>
                    <a:gd name="T2" fmla="*/ 15 w 33"/>
                    <a:gd name="T3" fmla="*/ 0 h 19"/>
                    <a:gd name="T4" fmla="*/ 0 w 33"/>
                    <a:gd name="T5" fmla="*/ 10 h 19"/>
                    <a:gd name="T6" fmla="*/ 17 w 33"/>
                    <a:gd name="T7" fmla="*/ 19 h 19"/>
                    <a:gd name="T8" fmla="*/ 33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3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0" y="10"/>
                      </a:cubicBezTo>
                      <a:cubicBezTo>
                        <a:pt x="1" y="15"/>
                        <a:pt x="8" y="19"/>
                        <a:pt x="17" y="19"/>
                      </a:cubicBezTo>
                      <a:cubicBezTo>
                        <a:pt x="26" y="19"/>
                        <a:pt x="33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7" name="Freeform 147"/>
                <p:cNvSpPr>
                  <a:spLocks/>
                </p:cNvSpPr>
                <p:nvPr/>
              </p:nvSpPr>
              <p:spPr bwMode="auto">
                <a:xfrm>
                  <a:off x="4227" y="2621"/>
                  <a:ext cx="70" cy="40"/>
                </a:xfrm>
                <a:custGeom>
                  <a:avLst/>
                  <a:gdLst>
                    <a:gd name="T0" fmla="*/ 33 w 34"/>
                    <a:gd name="T1" fmla="*/ 10 h 19"/>
                    <a:gd name="T2" fmla="*/ 16 w 34"/>
                    <a:gd name="T3" fmla="*/ 0 h 19"/>
                    <a:gd name="T4" fmla="*/ 1 w 34"/>
                    <a:gd name="T5" fmla="*/ 10 h 19"/>
                    <a:gd name="T6" fmla="*/ 18 w 34"/>
                    <a:gd name="T7" fmla="*/ 19 h 19"/>
                    <a:gd name="T8" fmla="*/ 33 w 34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9">
                      <a:moveTo>
                        <a:pt x="33" y="10"/>
                      </a:moveTo>
                      <a:cubicBezTo>
                        <a:pt x="33" y="4"/>
                        <a:pt x="25" y="0"/>
                        <a:pt x="16" y="0"/>
                      </a:cubicBezTo>
                      <a:cubicBezTo>
                        <a:pt x="7" y="0"/>
                        <a:pt x="0" y="4"/>
                        <a:pt x="1" y="10"/>
                      </a:cubicBezTo>
                      <a:cubicBezTo>
                        <a:pt x="2" y="15"/>
                        <a:pt x="9" y="19"/>
                        <a:pt x="18" y="19"/>
                      </a:cubicBezTo>
                      <a:cubicBezTo>
                        <a:pt x="27" y="19"/>
                        <a:pt x="34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8" name="Freeform 148"/>
                <p:cNvSpPr>
                  <a:spLocks/>
                </p:cNvSpPr>
                <p:nvPr/>
              </p:nvSpPr>
              <p:spPr bwMode="auto">
                <a:xfrm>
                  <a:off x="4309" y="2621"/>
                  <a:ext cx="70" cy="40"/>
                </a:xfrm>
                <a:custGeom>
                  <a:avLst/>
                  <a:gdLst>
                    <a:gd name="T0" fmla="*/ 33 w 34"/>
                    <a:gd name="T1" fmla="*/ 10 h 19"/>
                    <a:gd name="T2" fmla="*/ 15 w 34"/>
                    <a:gd name="T3" fmla="*/ 0 h 19"/>
                    <a:gd name="T4" fmla="*/ 1 w 34"/>
                    <a:gd name="T5" fmla="*/ 10 h 19"/>
                    <a:gd name="T6" fmla="*/ 18 w 34"/>
                    <a:gd name="T7" fmla="*/ 19 h 19"/>
                    <a:gd name="T8" fmla="*/ 33 w 34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9">
                      <a:moveTo>
                        <a:pt x="33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1" y="10"/>
                      </a:cubicBezTo>
                      <a:cubicBezTo>
                        <a:pt x="1" y="15"/>
                        <a:pt x="9" y="19"/>
                        <a:pt x="18" y="19"/>
                      </a:cubicBezTo>
                      <a:cubicBezTo>
                        <a:pt x="27" y="19"/>
                        <a:pt x="34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89" name="Freeform 149"/>
                <p:cNvSpPr>
                  <a:spLocks/>
                </p:cNvSpPr>
                <p:nvPr/>
              </p:nvSpPr>
              <p:spPr bwMode="auto">
                <a:xfrm>
                  <a:off x="4150" y="2669"/>
                  <a:ext cx="71" cy="41"/>
                </a:xfrm>
                <a:custGeom>
                  <a:avLst/>
                  <a:gdLst>
                    <a:gd name="T0" fmla="*/ 33 w 34"/>
                    <a:gd name="T1" fmla="*/ 10 h 20"/>
                    <a:gd name="T2" fmla="*/ 16 w 34"/>
                    <a:gd name="T3" fmla="*/ 0 h 20"/>
                    <a:gd name="T4" fmla="*/ 1 w 34"/>
                    <a:gd name="T5" fmla="*/ 10 h 20"/>
                    <a:gd name="T6" fmla="*/ 18 w 34"/>
                    <a:gd name="T7" fmla="*/ 20 h 20"/>
                    <a:gd name="T8" fmla="*/ 33 w 34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0">
                      <a:moveTo>
                        <a:pt x="33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1" y="10"/>
                      </a:cubicBezTo>
                      <a:cubicBezTo>
                        <a:pt x="1" y="16"/>
                        <a:pt x="9" y="20"/>
                        <a:pt x="18" y="20"/>
                      </a:cubicBezTo>
                      <a:cubicBezTo>
                        <a:pt x="27" y="20"/>
                        <a:pt x="34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0" name="Freeform 150"/>
                <p:cNvSpPr>
                  <a:spLocks/>
                </p:cNvSpPr>
                <p:nvPr/>
              </p:nvSpPr>
              <p:spPr bwMode="auto">
                <a:xfrm>
                  <a:off x="4233" y="2669"/>
                  <a:ext cx="70" cy="41"/>
                </a:xfrm>
                <a:custGeom>
                  <a:avLst/>
                  <a:gdLst>
                    <a:gd name="T0" fmla="*/ 34 w 34"/>
                    <a:gd name="T1" fmla="*/ 10 h 20"/>
                    <a:gd name="T2" fmla="*/ 16 w 34"/>
                    <a:gd name="T3" fmla="*/ 0 h 20"/>
                    <a:gd name="T4" fmla="*/ 1 w 34"/>
                    <a:gd name="T5" fmla="*/ 10 h 20"/>
                    <a:gd name="T6" fmla="*/ 18 w 34"/>
                    <a:gd name="T7" fmla="*/ 20 h 20"/>
                    <a:gd name="T8" fmla="*/ 34 w 34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0">
                      <a:moveTo>
                        <a:pt x="34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1" y="10"/>
                      </a:cubicBezTo>
                      <a:cubicBezTo>
                        <a:pt x="1" y="16"/>
                        <a:pt x="9" y="20"/>
                        <a:pt x="18" y="20"/>
                      </a:cubicBezTo>
                      <a:cubicBezTo>
                        <a:pt x="28" y="20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1" name="Freeform 151"/>
                <p:cNvSpPr>
                  <a:spLocks/>
                </p:cNvSpPr>
                <p:nvPr/>
              </p:nvSpPr>
              <p:spPr bwMode="auto">
                <a:xfrm>
                  <a:off x="4315" y="2669"/>
                  <a:ext cx="73" cy="41"/>
                </a:xfrm>
                <a:custGeom>
                  <a:avLst/>
                  <a:gdLst>
                    <a:gd name="T0" fmla="*/ 34 w 35"/>
                    <a:gd name="T1" fmla="*/ 10 h 20"/>
                    <a:gd name="T2" fmla="*/ 16 w 35"/>
                    <a:gd name="T3" fmla="*/ 0 h 20"/>
                    <a:gd name="T4" fmla="*/ 1 w 35"/>
                    <a:gd name="T5" fmla="*/ 10 h 20"/>
                    <a:gd name="T6" fmla="*/ 19 w 35"/>
                    <a:gd name="T7" fmla="*/ 20 h 20"/>
                    <a:gd name="T8" fmla="*/ 34 w 35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0">
                      <a:moveTo>
                        <a:pt x="34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1" y="10"/>
                      </a:cubicBezTo>
                      <a:cubicBezTo>
                        <a:pt x="2" y="16"/>
                        <a:pt x="10" y="20"/>
                        <a:pt x="19" y="20"/>
                      </a:cubicBezTo>
                      <a:cubicBezTo>
                        <a:pt x="28" y="20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2" name="Freeform 152"/>
                <p:cNvSpPr>
                  <a:spLocks/>
                </p:cNvSpPr>
                <p:nvPr/>
              </p:nvSpPr>
              <p:spPr bwMode="auto">
                <a:xfrm>
                  <a:off x="4398" y="2669"/>
                  <a:ext cx="72" cy="41"/>
                </a:xfrm>
                <a:custGeom>
                  <a:avLst/>
                  <a:gdLst>
                    <a:gd name="T0" fmla="*/ 34 w 35"/>
                    <a:gd name="T1" fmla="*/ 10 h 20"/>
                    <a:gd name="T2" fmla="*/ 16 w 35"/>
                    <a:gd name="T3" fmla="*/ 0 h 20"/>
                    <a:gd name="T4" fmla="*/ 1 w 35"/>
                    <a:gd name="T5" fmla="*/ 10 h 20"/>
                    <a:gd name="T6" fmla="*/ 19 w 35"/>
                    <a:gd name="T7" fmla="*/ 20 h 20"/>
                    <a:gd name="T8" fmla="*/ 34 w 35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0">
                      <a:moveTo>
                        <a:pt x="34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1" y="10"/>
                      </a:cubicBezTo>
                      <a:cubicBezTo>
                        <a:pt x="2" y="16"/>
                        <a:pt x="10" y="20"/>
                        <a:pt x="19" y="20"/>
                      </a:cubicBezTo>
                      <a:cubicBezTo>
                        <a:pt x="28" y="20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3" name="Freeform 153"/>
                <p:cNvSpPr>
                  <a:spLocks/>
                </p:cNvSpPr>
                <p:nvPr/>
              </p:nvSpPr>
              <p:spPr bwMode="auto">
                <a:xfrm>
                  <a:off x="4481" y="2669"/>
                  <a:ext cx="72" cy="41"/>
                </a:xfrm>
                <a:custGeom>
                  <a:avLst/>
                  <a:gdLst>
                    <a:gd name="T0" fmla="*/ 34 w 35"/>
                    <a:gd name="T1" fmla="*/ 10 h 20"/>
                    <a:gd name="T2" fmla="*/ 16 w 35"/>
                    <a:gd name="T3" fmla="*/ 0 h 20"/>
                    <a:gd name="T4" fmla="*/ 1 w 35"/>
                    <a:gd name="T5" fmla="*/ 10 h 20"/>
                    <a:gd name="T6" fmla="*/ 20 w 35"/>
                    <a:gd name="T7" fmla="*/ 20 h 20"/>
                    <a:gd name="T8" fmla="*/ 34 w 35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0">
                      <a:moveTo>
                        <a:pt x="34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1" y="10"/>
                      </a:cubicBezTo>
                      <a:cubicBezTo>
                        <a:pt x="2" y="16"/>
                        <a:pt x="10" y="20"/>
                        <a:pt x="20" y="20"/>
                      </a:cubicBezTo>
                      <a:cubicBezTo>
                        <a:pt x="29" y="20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4" name="Freeform 154"/>
                <p:cNvSpPr>
                  <a:spLocks/>
                </p:cNvSpPr>
                <p:nvPr/>
              </p:nvSpPr>
              <p:spPr bwMode="auto">
                <a:xfrm>
                  <a:off x="4239" y="2719"/>
                  <a:ext cx="72" cy="43"/>
                </a:xfrm>
                <a:custGeom>
                  <a:avLst/>
                  <a:gdLst>
                    <a:gd name="T0" fmla="*/ 34 w 35"/>
                    <a:gd name="T1" fmla="*/ 10 h 21"/>
                    <a:gd name="T2" fmla="*/ 16 w 35"/>
                    <a:gd name="T3" fmla="*/ 0 h 21"/>
                    <a:gd name="T4" fmla="*/ 1 w 35"/>
                    <a:gd name="T5" fmla="*/ 10 h 21"/>
                    <a:gd name="T6" fmla="*/ 19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1" y="10"/>
                      </a:cubicBezTo>
                      <a:cubicBezTo>
                        <a:pt x="1" y="16"/>
                        <a:pt x="9" y="21"/>
                        <a:pt x="19" y="21"/>
                      </a:cubicBezTo>
                      <a:cubicBezTo>
                        <a:pt x="28" y="21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5" name="Freeform 155"/>
                <p:cNvSpPr>
                  <a:spLocks/>
                </p:cNvSpPr>
                <p:nvPr/>
              </p:nvSpPr>
              <p:spPr bwMode="auto">
                <a:xfrm>
                  <a:off x="4324" y="2719"/>
                  <a:ext cx="70" cy="43"/>
                </a:xfrm>
                <a:custGeom>
                  <a:avLst/>
                  <a:gdLst>
                    <a:gd name="T0" fmla="*/ 33 w 34"/>
                    <a:gd name="T1" fmla="*/ 10 h 21"/>
                    <a:gd name="T2" fmla="*/ 15 w 34"/>
                    <a:gd name="T3" fmla="*/ 0 h 21"/>
                    <a:gd name="T4" fmla="*/ 0 w 34"/>
                    <a:gd name="T5" fmla="*/ 10 h 21"/>
                    <a:gd name="T6" fmla="*/ 18 w 34"/>
                    <a:gd name="T7" fmla="*/ 21 h 21"/>
                    <a:gd name="T8" fmla="*/ 33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3" y="10"/>
                      </a:moveTo>
                      <a:cubicBezTo>
                        <a:pt x="33" y="5"/>
                        <a:pt x="25" y="0"/>
                        <a:pt x="15" y="0"/>
                      </a:cubicBezTo>
                      <a:cubicBezTo>
                        <a:pt x="6" y="0"/>
                        <a:pt x="0" y="5"/>
                        <a:pt x="0" y="10"/>
                      </a:cubicBezTo>
                      <a:cubicBezTo>
                        <a:pt x="1" y="16"/>
                        <a:pt x="9" y="21"/>
                        <a:pt x="18" y="21"/>
                      </a:cubicBezTo>
                      <a:cubicBezTo>
                        <a:pt x="28" y="21"/>
                        <a:pt x="34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6" name="Freeform 156"/>
                <p:cNvSpPr>
                  <a:spLocks/>
                </p:cNvSpPr>
                <p:nvPr/>
              </p:nvSpPr>
              <p:spPr bwMode="auto">
                <a:xfrm>
                  <a:off x="4406" y="2719"/>
                  <a:ext cx="72" cy="43"/>
                </a:xfrm>
                <a:custGeom>
                  <a:avLst/>
                  <a:gdLst>
                    <a:gd name="T0" fmla="*/ 34 w 35"/>
                    <a:gd name="T1" fmla="*/ 10 h 21"/>
                    <a:gd name="T2" fmla="*/ 16 w 35"/>
                    <a:gd name="T3" fmla="*/ 0 h 21"/>
                    <a:gd name="T4" fmla="*/ 1 w 35"/>
                    <a:gd name="T5" fmla="*/ 10 h 21"/>
                    <a:gd name="T6" fmla="*/ 19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1" y="10"/>
                      </a:cubicBezTo>
                      <a:cubicBezTo>
                        <a:pt x="2" y="16"/>
                        <a:pt x="10" y="21"/>
                        <a:pt x="19" y="21"/>
                      </a:cubicBezTo>
                      <a:cubicBezTo>
                        <a:pt x="28" y="21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7" name="Freeform 157"/>
                <p:cNvSpPr>
                  <a:spLocks/>
                </p:cNvSpPr>
                <p:nvPr/>
              </p:nvSpPr>
              <p:spPr bwMode="auto">
                <a:xfrm>
                  <a:off x="4491" y="2719"/>
                  <a:ext cx="72" cy="43"/>
                </a:xfrm>
                <a:custGeom>
                  <a:avLst/>
                  <a:gdLst>
                    <a:gd name="T0" fmla="*/ 34 w 35"/>
                    <a:gd name="T1" fmla="*/ 10 h 21"/>
                    <a:gd name="T2" fmla="*/ 15 w 35"/>
                    <a:gd name="T3" fmla="*/ 0 h 21"/>
                    <a:gd name="T4" fmla="*/ 1 w 35"/>
                    <a:gd name="T5" fmla="*/ 10 h 21"/>
                    <a:gd name="T6" fmla="*/ 19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1" y="10"/>
                      </a:cubicBezTo>
                      <a:cubicBezTo>
                        <a:pt x="2" y="16"/>
                        <a:pt x="10" y="21"/>
                        <a:pt x="19" y="21"/>
                      </a:cubicBezTo>
                      <a:cubicBezTo>
                        <a:pt x="28" y="21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8" name="Freeform 158"/>
                <p:cNvSpPr>
                  <a:spLocks/>
                </p:cNvSpPr>
                <p:nvPr/>
              </p:nvSpPr>
              <p:spPr bwMode="auto">
                <a:xfrm>
                  <a:off x="4740" y="2719"/>
                  <a:ext cx="75" cy="43"/>
                </a:xfrm>
                <a:custGeom>
                  <a:avLst/>
                  <a:gdLst>
                    <a:gd name="T0" fmla="*/ 34 w 36"/>
                    <a:gd name="T1" fmla="*/ 10 h 21"/>
                    <a:gd name="T2" fmla="*/ 16 w 36"/>
                    <a:gd name="T3" fmla="*/ 0 h 21"/>
                    <a:gd name="T4" fmla="*/ 1 w 36"/>
                    <a:gd name="T5" fmla="*/ 10 h 21"/>
                    <a:gd name="T6" fmla="*/ 20 w 36"/>
                    <a:gd name="T7" fmla="*/ 21 h 21"/>
                    <a:gd name="T8" fmla="*/ 34 w 36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1">
                      <a:moveTo>
                        <a:pt x="34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6" y="0"/>
                        <a:pt x="0" y="5"/>
                        <a:pt x="1" y="10"/>
                      </a:cubicBezTo>
                      <a:cubicBezTo>
                        <a:pt x="3" y="16"/>
                        <a:pt x="11" y="21"/>
                        <a:pt x="20" y="21"/>
                      </a:cubicBezTo>
                      <a:cubicBezTo>
                        <a:pt x="29" y="21"/>
                        <a:pt x="36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9" name="Freeform 159"/>
                <p:cNvSpPr>
                  <a:spLocks/>
                </p:cNvSpPr>
                <p:nvPr/>
              </p:nvSpPr>
              <p:spPr bwMode="auto">
                <a:xfrm>
                  <a:off x="4245" y="2770"/>
                  <a:ext cx="73" cy="44"/>
                </a:xfrm>
                <a:custGeom>
                  <a:avLst/>
                  <a:gdLst>
                    <a:gd name="T0" fmla="*/ 34 w 35"/>
                    <a:gd name="T1" fmla="*/ 10 h 21"/>
                    <a:gd name="T2" fmla="*/ 16 w 35"/>
                    <a:gd name="T3" fmla="*/ 0 h 21"/>
                    <a:gd name="T4" fmla="*/ 1 w 35"/>
                    <a:gd name="T5" fmla="*/ 10 h 21"/>
                    <a:gd name="T6" fmla="*/ 19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4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1" y="10"/>
                      </a:cubicBezTo>
                      <a:cubicBezTo>
                        <a:pt x="2" y="16"/>
                        <a:pt x="10" y="21"/>
                        <a:pt x="19" y="21"/>
                      </a:cubicBezTo>
                      <a:cubicBezTo>
                        <a:pt x="28" y="21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0" name="Freeform 160"/>
                <p:cNvSpPr>
                  <a:spLocks/>
                </p:cNvSpPr>
                <p:nvPr/>
              </p:nvSpPr>
              <p:spPr bwMode="auto">
                <a:xfrm>
                  <a:off x="4330" y="2770"/>
                  <a:ext cx="72" cy="44"/>
                </a:xfrm>
                <a:custGeom>
                  <a:avLst/>
                  <a:gdLst>
                    <a:gd name="T0" fmla="*/ 34 w 35"/>
                    <a:gd name="T1" fmla="*/ 10 h 21"/>
                    <a:gd name="T2" fmla="*/ 16 w 35"/>
                    <a:gd name="T3" fmla="*/ 0 h 21"/>
                    <a:gd name="T4" fmla="*/ 1 w 35"/>
                    <a:gd name="T5" fmla="*/ 10 h 21"/>
                    <a:gd name="T6" fmla="*/ 19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1" y="10"/>
                      </a:cubicBezTo>
                      <a:cubicBezTo>
                        <a:pt x="2" y="16"/>
                        <a:pt x="10" y="21"/>
                        <a:pt x="19" y="21"/>
                      </a:cubicBezTo>
                      <a:cubicBezTo>
                        <a:pt x="28" y="21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1" name="Freeform 161"/>
                <p:cNvSpPr>
                  <a:spLocks/>
                </p:cNvSpPr>
                <p:nvPr/>
              </p:nvSpPr>
              <p:spPr bwMode="auto">
                <a:xfrm>
                  <a:off x="4730" y="2669"/>
                  <a:ext cx="72" cy="41"/>
                </a:xfrm>
                <a:custGeom>
                  <a:avLst/>
                  <a:gdLst>
                    <a:gd name="T0" fmla="*/ 34 w 35"/>
                    <a:gd name="T1" fmla="*/ 10 h 20"/>
                    <a:gd name="T2" fmla="*/ 15 w 35"/>
                    <a:gd name="T3" fmla="*/ 0 h 20"/>
                    <a:gd name="T4" fmla="*/ 1 w 35"/>
                    <a:gd name="T5" fmla="*/ 10 h 20"/>
                    <a:gd name="T6" fmla="*/ 20 w 35"/>
                    <a:gd name="T7" fmla="*/ 20 h 20"/>
                    <a:gd name="T8" fmla="*/ 34 w 35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0">
                      <a:moveTo>
                        <a:pt x="34" y="10"/>
                      </a:moveTo>
                      <a:cubicBezTo>
                        <a:pt x="32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1" y="10"/>
                      </a:cubicBezTo>
                      <a:cubicBezTo>
                        <a:pt x="2" y="16"/>
                        <a:pt x="10" y="20"/>
                        <a:pt x="20" y="20"/>
                      </a:cubicBezTo>
                      <a:cubicBezTo>
                        <a:pt x="29" y="20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2" name="Freeform 162"/>
                <p:cNvSpPr>
                  <a:spLocks/>
                </p:cNvSpPr>
                <p:nvPr/>
              </p:nvSpPr>
              <p:spPr bwMode="auto">
                <a:xfrm>
                  <a:off x="4813" y="2669"/>
                  <a:ext cx="72" cy="41"/>
                </a:xfrm>
                <a:custGeom>
                  <a:avLst/>
                  <a:gdLst>
                    <a:gd name="T0" fmla="*/ 34 w 35"/>
                    <a:gd name="T1" fmla="*/ 10 h 20"/>
                    <a:gd name="T2" fmla="*/ 15 w 35"/>
                    <a:gd name="T3" fmla="*/ 0 h 20"/>
                    <a:gd name="T4" fmla="*/ 1 w 35"/>
                    <a:gd name="T5" fmla="*/ 10 h 20"/>
                    <a:gd name="T6" fmla="*/ 20 w 35"/>
                    <a:gd name="T7" fmla="*/ 20 h 20"/>
                    <a:gd name="T8" fmla="*/ 34 w 35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0">
                      <a:moveTo>
                        <a:pt x="34" y="10"/>
                      </a:moveTo>
                      <a:cubicBezTo>
                        <a:pt x="32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1" y="10"/>
                      </a:cubicBezTo>
                      <a:cubicBezTo>
                        <a:pt x="2" y="16"/>
                        <a:pt x="11" y="20"/>
                        <a:pt x="20" y="20"/>
                      </a:cubicBezTo>
                      <a:cubicBezTo>
                        <a:pt x="29" y="20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3" name="Freeform 163"/>
                <p:cNvSpPr>
                  <a:spLocks/>
                </p:cNvSpPr>
                <p:nvPr/>
              </p:nvSpPr>
              <p:spPr bwMode="auto">
                <a:xfrm>
                  <a:off x="4895" y="2669"/>
                  <a:ext cx="72" cy="41"/>
                </a:xfrm>
                <a:custGeom>
                  <a:avLst/>
                  <a:gdLst>
                    <a:gd name="T0" fmla="*/ 34 w 35"/>
                    <a:gd name="T1" fmla="*/ 10 h 20"/>
                    <a:gd name="T2" fmla="*/ 15 w 35"/>
                    <a:gd name="T3" fmla="*/ 0 h 20"/>
                    <a:gd name="T4" fmla="*/ 1 w 35"/>
                    <a:gd name="T5" fmla="*/ 10 h 20"/>
                    <a:gd name="T6" fmla="*/ 20 w 35"/>
                    <a:gd name="T7" fmla="*/ 20 h 20"/>
                    <a:gd name="T8" fmla="*/ 34 w 35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0">
                      <a:moveTo>
                        <a:pt x="34" y="10"/>
                      </a:moveTo>
                      <a:cubicBezTo>
                        <a:pt x="32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1" y="10"/>
                      </a:cubicBezTo>
                      <a:cubicBezTo>
                        <a:pt x="3" y="16"/>
                        <a:pt x="11" y="20"/>
                        <a:pt x="20" y="20"/>
                      </a:cubicBezTo>
                      <a:cubicBezTo>
                        <a:pt x="29" y="20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4" name="Freeform 164"/>
                <p:cNvSpPr>
                  <a:spLocks/>
                </p:cNvSpPr>
                <p:nvPr/>
              </p:nvSpPr>
              <p:spPr bwMode="auto">
                <a:xfrm>
                  <a:off x="4978" y="2669"/>
                  <a:ext cx="74" cy="41"/>
                </a:xfrm>
                <a:custGeom>
                  <a:avLst/>
                  <a:gdLst>
                    <a:gd name="T0" fmla="*/ 34 w 36"/>
                    <a:gd name="T1" fmla="*/ 10 h 20"/>
                    <a:gd name="T2" fmla="*/ 15 w 36"/>
                    <a:gd name="T3" fmla="*/ 0 h 20"/>
                    <a:gd name="T4" fmla="*/ 1 w 36"/>
                    <a:gd name="T5" fmla="*/ 10 h 20"/>
                    <a:gd name="T6" fmla="*/ 21 w 36"/>
                    <a:gd name="T7" fmla="*/ 20 h 20"/>
                    <a:gd name="T8" fmla="*/ 34 w 36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0">
                      <a:moveTo>
                        <a:pt x="34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1" y="10"/>
                      </a:cubicBezTo>
                      <a:cubicBezTo>
                        <a:pt x="3" y="16"/>
                        <a:pt x="11" y="20"/>
                        <a:pt x="21" y="20"/>
                      </a:cubicBezTo>
                      <a:cubicBezTo>
                        <a:pt x="30" y="20"/>
                        <a:pt x="36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5" name="Freeform 165"/>
                <p:cNvSpPr>
                  <a:spLocks/>
                </p:cNvSpPr>
                <p:nvPr/>
              </p:nvSpPr>
              <p:spPr bwMode="auto">
                <a:xfrm>
                  <a:off x="5060" y="2669"/>
                  <a:ext cx="75" cy="41"/>
                </a:xfrm>
                <a:custGeom>
                  <a:avLst/>
                  <a:gdLst>
                    <a:gd name="T0" fmla="*/ 34 w 36"/>
                    <a:gd name="T1" fmla="*/ 10 h 20"/>
                    <a:gd name="T2" fmla="*/ 15 w 36"/>
                    <a:gd name="T3" fmla="*/ 0 h 20"/>
                    <a:gd name="T4" fmla="*/ 2 w 36"/>
                    <a:gd name="T5" fmla="*/ 10 h 20"/>
                    <a:gd name="T6" fmla="*/ 21 w 36"/>
                    <a:gd name="T7" fmla="*/ 20 h 20"/>
                    <a:gd name="T8" fmla="*/ 34 w 36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0">
                      <a:moveTo>
                        <a:pt x="34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2" y="10"/>
                      </a:cubicBezTo>
                      <a:cubicBezTo>
                        <a:pt x="3" y="16"/>
                        <a:pt x="12" y="20"/>
                        <a:pt x="21" y="20"/>
                      </a:cubicBezTo>
                      <a:cubicBezTo>
                        <a:pt x="30" y="20"/>
                        <a:pt x="36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6" name="Freeform 166"/>
                <p:cNvSpPr>
                  <a:spLocks/>
                </p:cNvSpPr>
                <p:nvPr/>
              </p:nvSpPr>
              <p:spPr bwMode="auto">
                <a:xfrm>
                  <a:off x="5143" y="2669"/>
                  <a:ext cx="74" cy="41"/>
                </a:xfrm>
                <a:custGeom>
                  <a:avLst/>
                  <a:gdLst>
                    <a:gd name="T0" fmla="*/ 34 w 36"/>
                    <a:gd name="T1" fmla="*/ 10 h 20"/>
                    <a:gd name="T2" fmla="*/ 15 w 36"/>
                    <a:gd name="T3" fmla="*/ 0 h 20"/>
                    <a:gd name="T4" fmla="*/ 2 w 36"/>
                    <a:gd name="T5" fmla="*/ 10 h 20"/>
                    <a:gd name="T6" fmla="*/ 21 w 36"/>
                    <a:gd name="T7" fmla="*/ 20 h 20"/>
                    <a:gd name="T8" fmla="*/ 34 w 36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0">
                      <a:moveTo>
                        <a:pt x="34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2" y="10"/>
                      </a:cubicBezTo>
                      <a:cubicBezTo>
                        <a:pt x="3" y="16"/>
                        <a:pt x="12" y="20"/>
                        <a:pt x="21" y="20"/>
                      </a:cubicBezTo>
                      <a:cubicBezTo>
                        <a:pt x="30" y="20"/>
                        <a:pt x="36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7" name="Freeform 167"/>
                <p:cNvSpPr>
                  <a:spLocks/>
                </p:cNvSpPr>
                <p:nvPr/>
              </p:nvSpPr>
              <p:spPr bwMode="auto">
                <a:xfrm>
                  <a:off x="5225" y="2669"/>
                  <a:ext cx="77" cy="41"/>
                </a:xfrm>
                <a:custGeom>
                  <a:avLst/>
                  <a:gdLst>
                    <a:gd name="T0" fmla="*/ 35 w 37"/>
                    <a:gd name="T1" fmla="*/ 10 h 20"/>
                    <a:gd name="T2" fmla="*/ 15 w 37"/>
                    <a:gd name="T3" fmla="*/ 0 h 20"/>
                    <a:gd name="T4" fmla="*/ 2 w 37"/>
                    <a:gd name="T5" fmla="*/ 10 h 20"/>
                    <a:gd name="T6" fmla="*/ 22 w 37"/>
                    <a:gd name="T7" fmla="*/ 20 h 20"/>
                    <a:gd name="T8" fmla="*/ 35 w 37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0">
                      <a:moveTo>
                        <a:pt x="35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2" y="10"/>
                      </a:cubicBezTo>
                      <a:cubicBezTo>
                        <a:pt x="4" y="16"/>
                        <a:pt x="13" y="20"/>
                        <a:pt x="22" y="20"/>
                      </a:cubicBezTo>
                      <a:cubicBezTo>
                        <a:pt x="31" y="20"/>
                        <a:pt x="37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8" name="Freeform 168"/>
                <p:cNvSpPr>
                  <a:spLocks/>
                </p:cNvSpPr>
                <p:nvPr/>
              </p:nvSpPr>
              <p:spPr bwMode="auto">
                <a:xfrm>
                  <a:off x="5308" y="2669"/>
                  <a:ext cx="76" cy="41"/>
                </a:xfrm>
                <a:custGeom>
                  <a:avLst/>
                  <a:gdLst>
                    <a:gd name="T0" fmla="*/ 35 w 37"/>
                    <a:gd name="T1" fmla="*/ 10 h 20"/>
                    <a:gd name="T2" fmla="*/ 15 w 37"/>
                    <a:gd name="T3" fmla="*/ 0 h 20"/>
                    <a:gd name="T4" fmla="*/ 2 w 37"/>
                    <a:gd name="T5" fmla="*/ 10 h 20"/>
                    <a:gd name="T6" fmla="*/ 22 w 37"/>
                    <a:gd name="T7" fmla="*/ 20 h 20"/>
                    <a:gd name="T8" fmla="*/ 35 w 37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0">
                      <a:moveTo>
                        <a:pt x="35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2" y="10"/>
                      </a:cubicBezTo>
                      <a:cubicBezTo>
                        <a:pt x="4" y="16"/>
                        <a:pt x="13" y="20"/>
                        <a:pt x="22" y="20"/>
                      </a:cubicBezTo>
                      <a:cubicBezTo>
                        <a:pt x="31" y="20"/>
                        <a:pt x="37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09" name="Freeform 169"/>
                <p:cNvSpPr>
                  <a:spLocks/>
                </p:cNvSpPr>
                <p:nvPr/>
              </p:nvSpPr>
              <p:spPr bwMode="auto">
                <a:xfrm>
                  <a:off x="5390" y="2669"/>
                  <a:ext cx="77" cy="41"/>
                </a:xfrm>
                <a:custGeom>
                  <a:avLst/>
                  <a:gdLst>
                    <a:gd name="T0" fmla="*/ 35 w 37"/>
                    <a:gd name="T1" fmla="*/ 10 h 20"/>
                    <a:gd name="T2" fmla="*/ 15 w 37"/>
                    <a:gd name="T3" fmla="*/ 0 h 20"/>
                    <a:gd name="T4" fmla="*/ 2 w 37"/>
                    <a:gd name="T5" fmla="*/ 10 h 20"/>
                    <a:gd name="T6" fmla="*/ 22 w 37"/>
                    <a:gd name="T7" fmla="*/ 20 h 20"/>
                    <a:gd name="T8" fmla="*/ 35 w 37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0">
                      <a:moveTo>
                        <a:pt x="35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2" y="10"/>
                      </a:cubicBezTo>
                      <a:cubicBezTo>
                        <a:pt x="4" y="16"/>
                        <a:pt x="13" y="20"/>
                        <a:pt x="22" y="20"/>
                      </a:cubicBezTo>
                      <a:cubicBezTo>
                        <a:pt x="31" y="20"/>
                        <a:pt x="37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0" name="Freeform 170"/>
                <p:cNvSpPr>
                  <a:spLocks/>
                </p:cNvSpPr>
                <p:nvPr/>
              </p:nvSpPr>
              <p:spPr bwMode="auto">
                <a:xfrm>
                  <a:off x="4448" y="2485"/>
                  <a:ext cx="70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15 w 34"/>
                    <a:gd name="T3" fmla="*/ 0 h 17"/>
                    <a:gd name="T4" fmla="*/ 1 w 34"/>
                    <a:gd name="T5" fmla="*/ 8 h 17"/>
                    <a:gd name="T6" fmla="*/ 19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2" y="3"/>
                        <a:pt x="24" y="0"/>
                        <a:pt x="15" y="0"/>
                      </a:cubicBezTo>
                      <a:cubicBezTo>
                        <a:pt x="7" y="0"/>
                        <a:pt x="0" y="3"/>
                        <a:pt x="1" y="8"/>
                      </a:cubicBezTo>
                      <a:cubicBezTo>
                        <a:pt x="2" y="13"/>
                        <a:pt x="10" y="17"/>
                        <a:pt x="19" y="17"/>
                      </a:cubicBezTo>
                      <a:cubicBezTo>
                        <a:pt x="27" y="17"/>
                        <a:pt x="34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1" name="Freeform 171"/>
                <p:cNvSpPr>
                  <a:spLocks/>
                </p:cNvSpPr>
                <p:nvPr/>
              </p:nvSpPr>
              <p:spPr bwMode="auto">
                <a:xfrm>
                  <a:off x="4528" y="2485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5 w 33"/>
                    <a:gd name="T3" fmla="*/ 0 h 17"/>
                    <a:gd name="T4" fmla="*/ 1 w 33"/>
                    <a:gd name="T5" fmla="*/ 8 h 17"/>
                    <a:gd name="T6" fmla="*/ 18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1" y="3"/>
                        <a:pt x="23" y="0"/>
                        <a:pt x="15" y="0"/>
                      </a:cubicBezTo>
                      <a:cubicBezTo>
                        <a:pt x="6" y="0"/>
                        <a:pt x="0" y="3"/>
                        <a:pt x="1" y="8"/>
                      </a:cubicBezTo>
                      <a:cubicBezTo>
                        <a:pt x="2" y="13"/>
                        <a:pt x="10" y="17"/>
                        <a:pt x="18" y="17"/>
                      </a:cubicBezTo>
                      <a:cubicBezTo>
                        <a:pt x="27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2" name="Freeform 172"/>
                <p:cNvSpPr>
                  <a:spLocks/>
                </p:cNvSpPr>
                <p:nvPr/>
              </p:nvSpPr>
              <p:spPr bwMode="auto">
                <a:xfrm>
                  <a:off x="4606" y="2485"/>
                  <a:ext cx="71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15 w 34"/>
                    <a:gd name="T3" fmla="*/ 0 h 17"/>
                    <a:gd name="T4" fmla="*/ 1 w 34"/>
                    <a:gd name="T5" fmla="*/ 8 h 17"/>
                    <a:gd name="T6" fmla="*/ 19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3"/>
                        <a:pt x="1" y="8"/>
                      </a:cubicBezTo>
                      <a:cubicBezTo>
                        <a:pt x="2" y="13"/>
                        <a:pt x="10" y="17"/>
                        <a:pt x="19" y="17"/>
                      </a:cubicBezTo>
                      <a:cubicBezTo>
                        <a:pt x="28" y="17"/>
                        <a:pt x="34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3" name="Freeform 173"/>
                <p:cNvSpPr>
                  <a:spLocks/>
                </p:cNvSpPr>
                <p:nvPr/>
              </p:nvSpPr>
              <p:spPr bwMode="auto">
                <a:xfrm>
                  <a:off x="4687" y="2485"/>
                  <a:ext cx="70" cy="35"/>
                </a:xfrm>
                <a:custGeom>
                  <a:avLst/>
                  <a:gdLst>
                    <a:gd name="T0" fmla="*/ 32 w 34"/>
                    <a:gd name="T1" fmla="*/ 8 h 17"/>
                    <a:gd name="T2" fmla="*/ 15 w 34"/>
                    <a:gd name="T3" fmla="*/ 0 h 17"/>
                    <a:gd name="T4" fmla="*/ 1 w 34"/>
                    <a:gd name="T5" fmla="*/ 8 h 17"/>
                    <a:gd name="T6" fmla="*/ 19 w 34"/>
                    <a:gd name="T7" fmla="*/ 17 h 17"/>
                    <a:gd name="T8" fmla="*/ 32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2" y="8"/>
                      </a:moveTo>
                      <a:cubicBezTo>
                        <a:pt x="31" y="3"/>
                        <a:pt x="23" y="0"/>
                        <a:pt x="15" y="0"/>
                      </a:cubicBezTo>
                      <a:cubicBezTo>
                        <a:pt x="6" y="0"/>
                        <a:pt x="0" y="3"/>
                        <a:pt x="1" y="8"/>
                      </a:cubicBezTo>
                      <a:cubicBezTo>
                        <a:pt x="2" y="13"/>
                        <a:pt x="10" y="17"/>
                        <a:pt x="19" y="17"/>
                      </a:cubicBezTo>
                      <a:cubicBezTo>
                        <a:pt x="27" y="17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4" name="Freeform 174"/>
                <p:cNvSpPr>
                  <a:spLocks/>
                </p:cNvSpPr>
                <p:nvPr/>
              </p:nvSpPr>
              <p:spPr bwMode="auto">
                <a:xfrm>
                  <a:off x="4765" y="2485"/>
                  <a:ext cx="70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15 w 34"/>
                    <a:gd name="T3" fmla="*/ 0 h 17"/>
                    <a:gd name="T4" fmla="*/ 1 w 34"/>
                    <a:gd name="T5" fmla="*/ 8 h 17"/>
                    <a:gd name="T6" fmla="*/ 19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2" y="3"/>
                        <a:pt x="24" y="0"/>
                        <a:pt x="15" y="0"/>
                      </a:cubicBezTo>
                      <a:cubicBezTo>
                        <a:pt x="6" y="0"/>
                        <a:pt x="0" y="3"/>
                        <a:pt x="1" y="8"/>
                      </a:cubicBezTo>
                      <a:cubicBezTo>
                        <a:pt x="3" y="13"/>
                        <a:pt x="11" y="17"/>
                        <a:pt x="19" y="17"/>
                      </a:cubicBezTo>
                      <a:cubicBezTo>
                        <a:pt x="28" y="17"/>
                        <a:pt x="34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5" name="Freeform 175"/>
                <p:cNvSpPr>
                  <a:spLocks/>
                </p:cNvSpPr>
                <p:nvPr/>
              </p:nvSpPr>
              <p:spPr bwMode="auto">
                <a:xfrm>
                  <a:off x="4846" y="2485"/>
                  <a:ext cx="70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14 w 34"/>
                    <a:gd name="T3" fmla="*/ 0 h 17"/>
                    <a:gd name="T4" fmla="*/ 1 w 34"/>
                    <a:gd name="T5" fmla="*/ 8 h 17"/>
                    <a:gd name="T6" fmla="*/ 19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1" y="3"/>
                        <a:pt x="23" y="0"/>
                        <a:pt x="14" y="0"/>
                      </a:cubicBezTo>
                      <a:cubicBezTo>
                        <a:pt x="6" y="0"/>
                        <a:pt x="0" y="3"/>
                        <a:pt x="1" y="8"/>
                      </a:cubicBezTo>
                      <a:cubicBezTo>
                        <a:pt x="2" y="13"/>
                        <a:pt x="10" y="17"/>
                        <a:pt x="19" y="17"/>
                      </a:cubicBezTo>
                      <a:cubicBezTo>
                        <a:pt x="28" y="17"/>
                        <a:pt x="34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6" name="Freeform 176"/>
                <p:cNvSpPr>
                  <a:spLocks/>
                </p:cNvSpPr>
                <p:nvPr/>
              </p:nvSpPr>
              <p:spPr bwMode="auto">
                <a:xfrm>
                  <a:off x="4924" y="2485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5 w 35"/>
                    <a:gd name="T3" fmla="*/ 0 h 17"/>
                    <a:gd name="T4" fmla="*/ 2 w 35"/>
                    <a:gd name="T5" fmla="*/ 8 h 17"/>
                    <a:gd name="T6" fmla="*/ 20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2" y="3"/>
                        <a:pt x="23" y="0"/>
                        <a:pt x="15" y="0"/>
                      </a:cubicBezTo>
                      <a:cubicBezTo>
                        <a:pt x="6" y="0"/>
                        <a:pt x="0" y="3"/>
                        <a:pt x="2" y="8"/>
                      </a:cubicBezTo>
                      <a:cubicBezTo>
                        <a:pt x="3" y="13"/>
                        <a:pt x="11" y="17"/>
                        <a:pt x="20" y="17"/>
                      </a:cubicBezTo>
                      <a:cubicBezTo>
                        <a:pt x="29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7" name="Freeform 177"/>
                <p:cNvSpPr>
                  <a:spLocks/>
                </p:cNvSpPr>
                <p:nvPr/>
              </p:nvSpPr>
              <p:spPr bwMode="auto">
                <a:xfrm>
                  <a:off x="5005" y="2485"/>
                  <a:ext cx="70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14 w 34"/>
                    <a:gd name="T3" fmla="*/ 0 h 17"/>
                    <a:gd name="T4" fmla="*/ 1 w 34"/>
                    <a:gd name="T5" fmla="*/ 8 h 17"/>
                    <a:gd name="T6" fmla="*/ 20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1" y="3"/>
                        <a:pt x="23" y="0"/>
                        <a:pt x="14" y="0"/>
                      </a:cubicBezTo>
                      <a:cubicBezTo>
                        <a:pt x="5" y="0"/>
                        <a:pt x="0" y="3"/>
                        <a:pt x="1" y="8"/>
                      </a:cubicBezTo>
                      <a:cubicBezTo>
                        <a:pt x="3" y="13"/>
                        <a:pt x="11" y="17"/>
                        <a:pt x="20" y="17"/>
                      </a:cubicBezTo>
                      <a:cubicBezTo>
                        <a:pt x="28" y="17"/>
                        <a:pt x="34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8" name="Freeform 178"/>
                <p:cNvSpPr>
                  <a:spLocks/>
                </p:cNvSpPr>
                <p:nvPr/>
              </p:nvSpPr>
              <p:spPr bwMode="auto">
                <a:xfrm>
                  <a:off x="5083" y="2485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5 w 35"/>
                    <a:gd name="T3" fmla="*/ 0 h 17"/>
                    <a:gd name="T4" fmla="*/ 2 w 35"/>
                    <a:gd name="T5" fmla="*/ 8 h 17"/>
                    <a:gd name="T6" fmla="*/ 20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2" y="3"/>
                        <a:pt x="23" y="0"/>
                        <a:pt x="15" y="0"/>
                      </a:cubicBezTo>
                      <a:cubicBezTo>
                        <a:pt x="6" y="0"/>
                        <a:pt x="0" y="3"/>
                        <a:pt x="2" y="8"/>
                      </a:cubicBezTo>
                      <a:cubicBezTo>
                        <a:pt x="3" y="13"/>
                        <a:pt x="12" y="17"/>
                        <a:pt x="20" y="17"/>
                      </a:cubicBezTo>
                      <a:cubicBezTo>
                        <a:pt x="29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9" name="Freeform 179"/>
                <p:cNvSpPr>
                  <a:spLocks/>
                </p:cNvSpPr>
                <p:nvPr/>
              </p:nvSpPr>
              <p:spPr bwMode="auto">
                <a:xfrm>
                  <a:off x="5163" y="2485"/>
                  <a:ext cx="73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4 w 35"/>
                    <a:gd name="T3" fmla="*/ 0 h 17"/>
                    <a:gd name="T4" fmla="*/ 1 w 35"/>
                    <a:gd name="T5" fmla="*/ 8 h 17"/>
                    <a:gd name="T6" fmla="*/ 20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1" y="3"/>
                        <a:pt x="23" y="0"/>
                        <a:pt x="14" y="0"/>
                      </a:cubicBezTo>
                      <a:cubicBezTo>
                        <a:pt x="5" y="0"/>
                        <a:pt x="0" y="3"/>
                        <a:pt x="1" y="8"/>
                      </a:cubicBezTo>
                      <a:cubicBezTo>
                        <a:pt x="3" y="13"/>
                        <a:pt x="11" y="17"/>
                        <a:pt x="20" y="17"/>
                      </a:cubicBezTo>
                      <a:cubicBezTo>
                        <a:pt x="29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0" name="Freeform 180"/>
                <p:cNvSpPr>
                  <a:spLocks/>
                </p:cNvSpPr>
                <p:nvPr/>
              </p:nvSpPr>
              <p:spPr bwMode="auto">
                <a:xfrm>
                  <a:off x="5242" y="2485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4 w 35"/>
                    <a:gd name="T3" fmla="*/ 0 h 17"/>
                    <a:gd name="T4" fmla="*/ 2 w 35"/>
                    <a:gd name="T5" fmla="*/ 8 h 17"/>
                    <a:gd name="T6" fmla="*/ 21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2" y="3"/>
                        <a:pt x="23" y="0"/>
                        <a:pt x="14" y="0"/>
                      </a:cubicBezTo>
                      <a:cubicBezTo>
                        <a:pt x="6" y="0"/>
                        <a:pt x="0" y="3"/>
                        <a:pt x="2" y="8"/>
                      </a:cubicBezTo>
                      <a:cubicBezTo>
                        <a:pt x="4" y="13"/>
                        <a:pt x="12" y="17"/>
                        <a:pt x="21" y="17"/>
                      </a:cubicBezTo>
                      <a:cubicBezTo>
                        <a:pt x="30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1" name="Freeform 181"/>
                <p:cNvSpPr>
                  <a:spLocks/>
                </p:cNvSpPr>
                <p:nvPr/>
              </p:nvSpPr>
              <p:spPr bwMode="auto">
                <a:xfrm>
                  <a:off x="5322" y="2485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4 w 35"/>
                    <a:gd name="T3" fmla="*/ 0 h 17"/>
                    <a:gd name="T4" fmla="*/ 1 w 35"/>
                    <a:gd name="T5" fmla="*/ 8 h 17"/>
                    <a:gd name="T6" fmla="*/ 21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1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1" y="8"/>
                      </a:cubicBezTo>
                      <a:cubicBezTo>
                        <a:pt x="3" y="13"/>
                        <a:pt x="12" y="17"/>
                        <a:pt x="21" y="17"/>
                      </a:cubicBezTo>
                      <a:cubicBezTo>
                        <a:pt x="29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2" name="Freeform 182"/>
                <p:cNvSpPr>
                  <a:spLocks/>
                </p:cNvSpPr>
                <p:nvPr/>
              </p:nvSpPr>
              <p:spPr bwMode="auto">
                <a:xfrm>
                  <a:off x="4456" y="2528"/>
                  <a:ext cx="70" cy="38"/>
                </a:xfrm>
                <a:custGeom>
                  <a:avLst/>
                  <a:gdLst>
                    <a:gd name="T0" fmla="*/ 33 w 34"/>
                    <a:gd name="T1" fmla="*/ 9 h 18"/>
                    <a:gd name="T2" fmla="*/ 15 w 34"/>
                    <a:gd name="T3" fmla="*/ 0 h 18"/>
                    <a:gd name="T4" fmla="*/ 1 w 34"/>
                    <a:gd name="T5" fmla="*/ 9 h 18"/>
                    <a:gd name="T6" fmla="*/ 19 w 34"/>
                    <a:gd name="T7" fmla="*/ 18 h 18"/>
                    <a:gd name="T8" fmla="*/ 33 w 34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8">
                      <a:moveTo>
                        <a:pt x="33" y="9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1" y="9"/>
                      </a:cubicBezTo>
                      <a:cubicBezTo>
                        <a:pt x="2" y="14"/>
                        <a:pt x="10" y="18"/>
                        <a:pt x="19" y="18"/>
                      </a:cubicBezTo>
                      <a:cubicBezTo>
                        <a:pt x="27" y="18"/>
                        <a:pt x="34" y="14"/>
                        <a:pt x="33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3" name="Freeform 183"/>
                <p:cNvSpPr>
                  <a:spLocks/>
                </p:cNvSpPr>
                <p:nvPr/>
              </p:nvSpPr>
              <p:spPr bwMode="auto">
                <a:xfrm>
                  <a:off x="4536" y="2528"/>
                  <a:ext cx="70" cy="38"/>
                </a:xfrm>
                <a:custGeom>
                  <a:avLst/>
                  <a:gdLst>
                    <a:gd name="T0" fmla="*/ 33 w 34"/>
                    <a:gd name="T1" fmla="*/ 9 h 18"/>
                    <a:gd name="T2" fmla="*/ 15 w 34"/>
                    <a:gd name="T3" fmla="*/ 0 h 18"/>
                    <a:gd name="T4" fmla="*/ 1 w 34"/>
                    <a:gd name="T5" fmla="*/ 9 h 18"/>
                    <a:gd name="T6" fmla="*/ 19 w 34"/>
                    <a:gd name="T7" fmla="*/ 18 h 18"/>
                    <a:gd name="T8" fmla="*/ 33 w 34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8">
                      <a:moveTo>
                        <a:pt x="33" y="9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1" y="9"/>
                      </a:cubicBezTo>
                      <a:cubicBezTo>
                        <a:pt x="2" y="14"/>
                        <a:pt x="10" y="18"/>
                        <a:pt x="19" y="18"/>
                      </a:cubicBezTo>
                      <a:cubicBezTo>
                        <a:pt x="28" y="18"/>
                        <a:pt x="34" y="14"/>
                        <a:pt x="33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4" name="Freeform 184"/>
                <p:cNvSpPr>
                  <a:spLocks/>
                </p:cNvSpPr>
                <p:nvPr/>
              </p:nvSpPr>
              <p:spPr bwMode="auto">
                <a:xfrm>
                  <a:off x="4617" y="2528"/>
                  <a:ext cx="70" cy="38"/>
                </a:xfrm>
                <a:custGeom>
                  <a:avLst/>
                  <a:gdLst>
                    <a:gd name="T0" fmla="*/ 33 w 34"/>
                    <a:gd name="T1" fmla="*/ 9 h 18"/>
                    <a:gd name="T2" fmla="*/ 15 w 34"/>
                    <a:gd name="T3" fmla="*/ 0 h 18"/>
                    <a:gd name="T4" fmla="*/ 1 w 34"/>
                    <a:gd name="T5" fmla="*/ 9 h 18"/>
                    <a:gd name="T6" fmla="*/ 19 w 34"/>
                    <a:gd name="T7" fmla="*/ 18 h 18"/>
                    <a:gd name="T8" fmla="*/ 33 w 34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8">
                      <a:moveTo>
                        <a:pt x="33" y="9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1" y="9"/>
                      </a:cubicBezTo>
                      <a:cubicBezTo>
                        <a:pt x="2" y="14"/>
                        <a:pt x="10" y="18"/>
                        <a:pt x="19" y="18"/>
                      </a:cubicBezTo>
                      <a:cubicBezTo>
                        <a:pt x="28" y="18"/>
                        <a:pt x="34" y="14"/>
                        <a:pt x="33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5" name="Freeform 185"/>
                <p:cNvSpPr>
                  <a:spLocks/>
                </p:cNvSpPr>
                <p:nvPr/>
              </p:nvSpPr>
              <p:spPr bwMode="auto">
                <a:xfrm>
                  <a:off x="4697" y="2528"/>
                  <a:ext cx="70" cy="38"/>
                </a:xfrm>
                <a:custGeom>
                  <a:avLst/>
                  <a:gdLst>
                    <a:gd name="T0" fmla="*/ 33 w 34"/>
                    <a:gd name="T1" fmla="*/ 9 h 18"/>
                    <a:gd name="T2" fmla="*/ 15 w 34"/>
                    <a:gd name="T3" fmla="*/ 0 h 18"/>
                    <a:gd name="T4" fmla="*/ 1 w 34"/>
                    <a:gd name="T5" fmla="*/ 9 h 18"/>
                    <a:gd name="T6" fmla="*/ 19 w 34"/>
                    <a:gd name="T7" fmla="*/ 18 h 18"/>
                    <a:gd name="T8" fmla="*/ 33 w 34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8">
                      <a:moveTo>
                        <a:pt x="33" y="9"/>
                      </a:moveTo>
                      <a:cubicBezTo>
                        <a:pt x="32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1" y="9"/>
                      </a:cubicBezTo>
                      <a:cubicBezTo>
                        <a:pt x="2" y="14"/>
                        <a:pt x="10" y="18"/>
                        <a:pt x="19" y="18"/>
                      </a:cubicBezTo>
                      <a:cubicBezTo>
                        <a:pt x="28" y="18"/>
                        <a:pt x="34" y="14"/>
                        <a:pt x="33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6" name="Freeform 186"/>
                <p:cNvSpPr>
                  <a:spLocks/>
                </p:cNvSpPr>
                <p:nvPr/>
              </p:nvSpPr>
              <p:spPr bwMode="auto">
                <a:xfrm>
                  <a:off x="4778" y="2528"/>
                  <a:ext cx="70" cy="38"/>
                </a:xfrm>
                <a:custGeom>
                  <a:avLst/>
                  <a:gdLst>
                    <a:gd name="T0" fmla="*/ 33 w 34"/>
                    <a:gd name="T1" fmla="*/ 9 h 18"/>
                    <a:gd name="T2" fmla="*/ 15 w 34"/>
                    <a:gd name="T3" fmla="*/ 0 h 18"/>
                    <a:gd name="T4" fmla="*/ 1 w 34"/>
                    <a:gd name="T5" fmla="*/ 9 h 18"/>
                    <a:gd name="T6" fmla="*/ 19 w 34"/>
                    <a:gd name="T7" fmla="*/ 18 h 18"/>
                    <a:gd name="T8" fmla="*/ 33 w 34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8">
                      <a:moveTo>
                        <a:pt x="33" y="9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1" y="9"/>
                      </a:cubicBezTo>
                      <a:cubicBezTo>
                        <a:pt x="2" y="14"/>
                        <a:pt x="10" y="18"/>
                        <a:pt x="19" y="18"/>
                      </a:cubicBezTo>
                      <a:cubicBezTo>
                        <a:pt x="28" y="18"/>
                        <a:pt x="34" y="14"/>
                        <a:pt x="33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7" name="Freeform 187"/>
                <p:cNvSpPr>
                  <a:spLocks/>
                </p:cNvSpPr>
                <p:nvPr/>
              </p:nvSpPr>
              <p:spPr bwMode="auto">
                <a:xfrm>
                  <a:off x="4858" y="2528"/>
                  <a:ext cx="70" cy="38"/>
                </a:xfrm>
                <a:custGeom>
                  <a:avLst/>
                  <a:gdLst>
                    <a:gd name="T0" fmla="*/ 33 w 34"/>
                    <a:gd name="T1" fmla="*/ 9 h 18"/>
                    <a:gd name="T2" fmla="*/ 14 w 34"/>
                    <a:gd name="T3" fmla="*/ 0 h 18"/>
                    <a:gd name="T4" fmla="*/ 1 w 34"/>
                    <a:gd name="T5" fmla="*/ 9 h 18"/>
                    <a:gd name="T6" fmla="*/ 19 w 34"/>
                    <a:gd name="T7" fmla="*/ 18 h 18"/>
                    <a:gd name="T8" fmla="*/ 33 w 34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8">
                      <a:moveTo>
                        <a:pt x="33" y="9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1" y="9"/>
                      </a:cubicBezTo>
                      <a:cubicBezTo>
                        <a:pt x="2" y="14"/>
                        <a:pt x="10" y="18"/>
                        <a:pt x="19" y="18"/>
                      </a:cubicBezTo>
                      <a:cubicBezTo>
                        <a:pt x="28" y="18"/>
                        <a:pt x="34" y="14"/>
                        <a:pt x="33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8" name="Freeform 188"/>
                <p:cNvSpPr>
                  <a:spLocks/>
                </p:cNvSpPr>
                <p:nvPr/>
              </p:nvSpPr>
              <p:spPr bwMode="auto">
                <a:xfrm>
                  <a:off x="4936" y="2528"/>
                  <a:ext cx="73" cy="38"/>
                </a:xfrm>
                <a:custGeom>
                  <a:avLst/>
                  <a:gdLst>
                    <a:gd name="T0" fmla="*/ 34 w 35"/>
                    <a:gd name="T1" fmla="*/ 9 h 18"/>
                    <a:gd name="T2" fmla="*/ 15 w 35"/>
                    <a:gd name="T3" fmla="*/ 0 h 18"/>
                    <a:gd name="T4" fmla="*/ 2 w 35"/>
                    <a:gd name="T5" fmla="*/ 9 h 18"/>
                    <a:gd name="T6" fmla="*/ 20 w 35"/>
                    <a:gd name="T7" fmla="*/ 18 h 18"/>
                    <a:gd name="T8" fmla="*/ 34 w 35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8">
                      <a:moveTo>
                        <a:pt x="34" y="9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2" y="9"/>
                      </a:cubicBezTo>
                      <a:cubicBezTo>
                        <a:pt x="3" y="14"/>
                        <a:pt x="12" y="18"/>
                        <a:pt x="20" y="18"/>
                      </a:cubicBezTo>
                      <a:cubicBezTo>
                        <a:pt x="29" y="18"/>
                        <a:pt x="35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29" name="Freeform 189"/>
                <p:cNvSpPr>
                  <a:spLocks/>
                </p:cNvSpPr>
                <p:nvPr/>
              </p:nvSpPr>
              <p:spPr bwMode="auto">
                <a:xfrm>
                  <a:off x="5017" y="2528"/>
                  <a:ext cx="72" cy="38"/>
                </a:xfrm>
                <a:custGeom>
                  <a:avLst/>
                  <a:gdLst>
                    <a:gd name="T0" fmla="*/ 34 w 35"/>
                    <a:gd name="T1" fmla="*/ 9 h 18"/>
                    <a:gd name="T2" fmla="*/ 15 w 35"/>
                    <a:gd name="T3" fmla="*/ 0 h 18"/>
                    <a:gd name="T4" fmla="*/ 2 w 35"/>
                    <a:gd name="T5" fmla="*/ 9 h 18"/>
                    <a:gd name="T6" fmla="*/ 21 w 35"/>
                    <a:gd name="T7" fmla="*/ 18 h 18"/>
                    <a:gd name="T8" fmla="*/ 34 w 35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8">
                      <a:moveTo>
                        <a:pt x="34" y="9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2" y="9"/>
                      </a:cubicBezTo>
                      <a:cubicBezTo>
                        <a:pt x="3" y="14"/>
                        <a:pt x="12" y="18"/>
                        <a:pt x="21" y="18"/>
                      </a:cubicBezTo>
                      <a:cubicBezTo>
                        <a:pt x="29" y="18"/>
                        <a:pt x="35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0" name="Freeform 190"/>
                <p:cNvSpPr>
                  <a:spLocks/>
                </p:cNvSpPr>
                <p:nvPr/>
              </p:nvSpPr>
              <p:spPr bwMode="auto">
                <a:xfrm>
                  <a:off x="5097" y="2528"/>
                  <a:ext cx="73" cy="38"/>
                </a:xfrm>
                <a:custGeom>
                  <a:avLst/>
                  <a:gdLst>
                    <a:gd name="T0" fmla="*/ 34 w 35"/>
                    <a:gd name="T1" fmla="*/ 9 h 18"/>
                    <a:gd name="T2" fmla="*/ 15 w 35"/>
                    <a:gd name="T3" fmla="*/ 0 h 18"/>
                    <a:gd name="T4" fmla="*/ 2 w 35"/>
                    <a:gd name="T5" fmla="*/ 9 h 18"/>
                    <a:gd name="T6" fmla="*/ 21 w 35"/>
                    <a:gd name="T7" fmla="*/ 18 h 18"/>
                    <a:gd name="T8" fmla="*/ 34 w 35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8">
                      <a:moveTo>
                        <a:pt x="34" y="9"/>
                      </a:moveTo>
                      <a:cubicBezTo>
                        <a:pt x="32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2" y="9"/>
                      </a:cubicBezTo>
                      <a:cubicBezTo>
                        <a:pt x="3" y="14"/>
                        <a:pt x="12" y="18"/>
                        <a:pt x="21" y="18"/>
                      </a:cubicBezTo>
                      <a:cubicBezTo>
                        <a:pt x="29" y="18"/>
                        <a:pt x="35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1" name="Freeform 191"/>
                <p:cNvSpPr>
                  <a:spLocks/>
                </p:cNvSpPr>
                <p:nvPr/>
              </p:nvSpPr>
              <p:spPr bwMode="auto">
                <a:xfrm>
                  <a:off x="5178" y="2528"/>
                  <a:ext cx="72" cy="38"/>
                </a:xfrm>
                <a:custGeom>
                  <a:avLst/>
                  <a:gdLst>
                    <a:gd name="T0" fmla="*/ 34 w 35"/>
                    <a:gd name="T1" fmla="*/ 9 h 18"/>
                    <a:gd name="T2" fmla="*/ 15 w 35"/>
                    <a:gd name="T3" fmla="*/ 0 h 18"/>
                    <a:gd name="T4" fmla="*/ 2 w 35"/>
                    <a:gd name="T5" fmla="*/ 9 h 18"/>
                    <a:gd name="T6" fmla="*/ 21 w 35"/>
                    <a:gd name="T7" fmla="*/ 18 h 18"/>
                    <a:gd name="T8" fmla="*/ 34 w 35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8">
                      <a:moveTo>
                        <a:pt x="34" y="9"/>
                      </a:moveTo>
                      <a:cubicBezTo>
                        <a:pt x="32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2" y="9"/>
                      </a:cubicBezTo>
                      <a:cubicBezTo>
                        <a:pt x="3" y="14"/>
                        <a:pt x="12" y="18"/>
                        <a:pt x="21" y="18"/>
                      </a:cubicBezTo>
                      <a:cubicBezTo>
                        <a:pt x="30" y="18"/>
                        <a:pt x="35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2" name="Freeform 192"/>
                <p:cNvSpPr>
                  <a:spLocks/>
                </p:cNvSpPr>
                <p:nvPr/>
              </p:nvSpPr>
              <p:spPr bwMode="auto">
                <a:xfrm>
                  <a:off x="5258" y="2528"/>
                  <a:ext cx="73" cy="38"/>
                </a:xfrm>
                <a:custGeom>
                  <a:avLst/>
                  <a:gdLst>
                    <a:gd name="T0" fmla="*/ 34 w 35"/>
                    <a:gd name="T1" fmla="*/ 9 h 18"/>
                    <a:gd name="T2" fmla="*/ 14 w 35"/>
                    <a:gd name="T3" fmla="*/ 0 h 18"/>
                    <a:gd name="T4" fmla="*/ 2 w 35"/>
                    <a:gd name="T5" fmla="*/ 9 h 18"/>
                    <a:gd name="T6" fmla="*/ 21 w 35"/>
                    <a:gd name="T7" fmla="*/ 18 h 18"/>
                    <a:gd name="T8" fmla="*/ 34 w 35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8">
                      <a:moveTo>
                        <a:pt x="34" y="9"/>
                      </a:moveTo>
                      <a:cubicBezTo>
                        <a:pt x="32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9"/>
                      </a:cubicBezTo>
                      <a:cubicBezTo>
                        <a:pt x="4" y="14"/>
                        <a:pt x="12" y="18"/>
                        <a:pt x="21" y="18"/>
                      </a:cubicBezTo>
                      <a:cubicBezTo>
                        <a:pt x="30" y="18"/>
                        <a:pt x="35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3" name="Freeform 193"/>
                <p:cNvSpPr>
                  <a:spLocks/>
                </p:cNvSpPr>
                <p:nvPr/>
              </p:nvSpPr>
              <p:spPr bwMode="auto">
                <a:xfrm>
                  <a:off x="5339" y="2528"/>
                  <a:ext cx="72" cy="38"/>
                </a:xfrm>
                <a:custGeom>
                  <a:avLst/>
                  <a:gdLst>
                    <a:gd name="T0" fmla="*/ 33 w 35"/>
                    <a:gd name="T1" fmla="*/ 9 h 18"/>
                    <a:gd name="T2" fmla="*/ 14 w 35"/>
                    <a:gd name="T3" fmla="*/ 0 h 18"/>
                    <a:gd name="T4" fmla="*/ 2 w 35"/>
                    <a:gd name="T5" fmla="*/ 9 h 18"/>
                    <a:gd name="T6" fmla="*/ 21 w 35"/>
                    <a:gd name="T7" fmla="*/ 18 h 18"/>
                    <a:gd name="T8" fmla="*/ 33 w 35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8">
                      <a:moveTo>
                        <a:pt x="33" y="9"/>
                      </a:moveTo>
                      <a:cubicBezTo>
                        <a:pt x="32" y="4"/>
                        <a:pt x="23" y="0"/>
                        <a:pt x="14" y="0"/>
                      </a:cubicBezTo>
                      <a:cubicBezTo>
                        <a:pt x="5" y="0"/>
                        <a:pt x="0" y="4"/>
                        <a:pt x="2" y="9"/>
                      </a:cubicBezTo>
                      <a:cubicBezTo>
                        <a:pt x="4" y="14"/>
                        <a:pt x="12" y="18"/>
                        <a:pt x="21" y="18"/>
                      </a:cubicBezTo>
                      <a:cubicBezTo>
                        <a:pt x="30" y="18"/>
                        <a:pt x="35" y="14"/>
                        <a:pt x="33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4" name="Freeform 194"/>
                <p:cNvSpPr>
                  <a:spLocks/>
                </p:cNvSpPr>
                <p:nvPr/>
              </p:nvSpPr>
              <p:spPr bwMode="auto">
                <a:xfrm>
                  <a:off x="4464" y="2574"/>
                  <a:ext cx="70" cy="39"/>
                </a:xfrm>
                <a:custGeom>
                  <a:avLst/>
                  <a:gdLst>
                    <a:gd name="T0" fmla="*/ 33 w 34"/>
                    <a:gd name="T1" fmla="*/ 10 h 19"/>
                    <a:gd name="T2" fmla="*/ 15 w 34"/>
                    <a:gd name="T3" fmla="*/ 0 h 19"/>
                    <a:gd name="T4" fmla="*/ 1 w 34"/>
                    <a:gd name="T5" fmla="*/ 10 h 19"/>
                    <a:gd name="T6" fmla="*/ 19 w 34"/>
                    <a:gd name="T7" fmla="*/ 19 h 19"/>
                    <a:gd name="T8" fmla="*/ 33 w 34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9">
                      <a:moveTo>
                        <a:pt x="33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1" y="10"/>
                      </a:cubicBezTo>
                      <a:cubicBezTo>
                        <a:pt x="2" y="15"/>
                        <a:pt x="10" y="19"/>
                        <a:pt x="19" y="19"/>
                      </a:cubicBezTo>
                      <a:cubicBezTo>
                        <a:pt x="28" y="19"/>
                        <a:pt x="34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5" name="Freeform 195"/>
                <p:cNvSpPr>
                  <a:spLocks/>
                </p:cNvSpPr>
                <p:nvPr/>
              </p:nvSpPr>
              <p:spPr bwMode="auto">
                <a:xfrm>
                  <a:off x="4544" y="2574"/>
                  <a:ext cx="73" cy="39"/>
                </a:xfrm>
                <a:custGeom>
                  <a:avLst/>
                  <a:gdLst>
                    <a:gd name="T0" fmla="*/ 34 w 35"/>
                    <a:gd name="T1" fmla="*/ 10 h 19"/>
                    <a:gd name="T2" fmla="*/ 16 w 35"/>
                    <a:gd name="T3" fmla="*/ 0 h 19"/>
                    <a:gd name="T4" fmla="*/ 1 w 35"/>
                    <a:gd name="T5" fmla="*/ 10 h 19"/>
                    <a:gd name="T6" fmla="*/ 19 w 35"/>
                    <a:gd name="T7" fmla="*/ 19 h 19"/>
                    <a:gd name="T8" fmla="*/ 34 w 35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9">
                      <a:moveTo>
                        <a:pt x="34" y="10"/>
                      </a:moveTo>
                      <a:cubicBezTo>
                        <a:pt x="32" y="4"/>
                        <a:pt x="24" y="0"/>
                        <a:pt x="16" y="0"/>
                      </a:cubicBezTo>
                      <a:cubicBezTo>
                        <a:pt x="7" y="0"/>
                        <a:pt x="0" y="4"/>
                        <a:pt x="1" y="10"/>
                      </a:cubicBezTo>
                      <a:cubicBezTo>
                        <a:pt x="2" y="15"/>
                        <a:pt x="10" y="19"/>
                        <a:pt x="19" y="19"/>
                      </a:cubicBezTo>
                      <a:cubicBezTo>
                        <a:pt x="28" y="19"/>
                        <a:pt x="35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6" name="Freeform 196"/>
                <p:cNvSpPr>
                  <a:spLocks/>
                </p:cNvSpPr>
                <p:nvPr/>
              </p:nvSpPr>
              <p:spPr bwMode="auto">
                <a:xfrm>
                  <a:off x="4627" y="2574"/>
                  <a:ext cx="70" cy="39"/>
                </a:xfrm>
                <a:custGeom>
                  <a:avLst/>
                  <a:gdLst>
                    <a:gd name="T0" fmla="*/ 33 w 34"/>
                    <a:gd name="T1" fmla="*/ 10 h 19"/>
                    <a:gd name="T2" fmla="*/ 15 w 34"/>
                    <a:gd name="T3" fmla="*/ 0 h 19"/>
                    <a:gd name="T4" fmla="*/ 1 w 34"/>
                    <a:gd name="T5" fmla="*/ 10 h 19"/>
                    <a:gd name="T6" fmla="*/ 19 w 34"/>
                    <a:gd name="T7" fmla="*/ 19 h 19"/>
                    <a:gd name="T8" fmla="*/ 33 w 34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9">
                      <a:moveTo>
                        <a:pt x="33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1" y="10"/>
                      </a:cubicBezTo>
                      <a:cubicBezTo>
                        <a:pt x="2" y="15"/>
                        <a:pt x="10" y="19"/>
                        <a:pt x="19" y="19"/>
                      </a:cubicBezTo>
                      <a:cubicBezTo>
                        <a:pt x="28" y="19"/>
                        <a:pt x="34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7" name="Freeform 197"/>
                <p:cNvSpPr>
                  <a:spLocks/>
                </p:cNvSpPr>
                <p:nvPr/>
              </p:nvSpPr>
              <p:spPr bwMode="auto">
                <a:xfrm>
                  <a:off x="4707" y="2574"/>
                  <a:ext cx="73" cy="39"/>
                </a:xfrm>
                <a:custGeom>
                  <a:avLst/>
                  <a:gdLst>
                    <a:gd name="T0" fmla="*/ 33 w 35"/>
                    <a:gd name="T1" fmla="*/ 10 h 19"/>
                    <a:gd name="T2" fmla="*/ 15 w 35"/>
                    <a:gd name="T3" fmla="*/ 0 h 19"/>
                    <a:gd name="T4" fmla="*/ 1 w 35"/>
                    <a:gd name="T5" fmla="*/ 10 h 19"/>
                    <a:gd name="T6" fmla="*/ 19 w 35"/>
                    <a:gd name="T7" fmla="*/ 19 h 19"/>
                    <a:gd name="T8" fmla="*/ 33 w 35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9">
                      <a:moveTo>
                        <a:pt x="33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1" y="10"/>
                      </a:cubicBezTo>
                      <a:cubicBezTo>
                        <a:pt x="2" y="15"/>
                        <a:pt x="11" y="19"/>
                        <a:pt x="19" y="19"/>
                      </a:cubicBezTo>
                      <a:cubicBezTo>
                        <a:pt x="28" y="19"/>
                        <a:pt x="35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8" name="Freeform 198"/>
                <p:cNvSpPr>
                  <a:spLocks/>
                </p:cNvSpPr>
                <p:nvPr/>
              </p:nvSpPr>
              <p:spPr bwMode="auto">
                <a:xfrm>
                  <a:off x="4788" y="2574"/>
                  <a:ext cx="72" cy="39"/>
                </a:xfrm>
                <a:custGeom>
                  <a:avLst/>
                  <a:gdLst>
                    <a:gd name="T0" fmla="*/ 34 w 35"/>
                    <a:gd name="T1" fmla="*/ 10 h 19"/>
                    <a:gd name="T2" fmla="*/ 15 w 35"/>
                    <a:gd name="T3" fmla="*/ 0 h 19"/>
                    <a:gd name="T4" fmla="*/ 2 w 35"/>
                    <a:gd name="T5" fmla="*/ 10 h 19"/>
                    <a:gd name="T6" fmla="*/ 20 w 35"/>
                    <a:gd name="T7" fmla="*/ 19 h 19"/>
                    <a:gd name="T8" fmla="*/ 34 w 35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9">
                      <a:moveTo>
                        <a:pt x="34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2" y="10"/>
                      </a:cubicBezTo>
                      <a:cubicBezTo>
                        <a:pt x="3" y="15"/>
                        <a:pt x="11" y="19"/>
                        <a:pt x="20" y="19"/>
                      </a:cubicBezTo>
                      <a:cubicBezTo>
                        <a:pt x="29" y="19"/>
                        <a:pt x="35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39" name="Freeform 199"/>
                <p:cNvSpPr>
                  <a:spLocks/>
                </p:cNvSpPr>
                <p:nvPr/>
              </p:nvSpPr>
              <p:spPr bwMode="auto">
                <a:xfrm>
                  <a:off x="4870" y="2574"/>
                  <a:ext cx="71" cy="39"/>
                </a:xfrm>
                <a:custGeom>
                  <a:avLst/>
                  <a:gdLst>
                    <a:gd name="T0" fmla="*/ 33 w 34"/>
                    <a:gd name="T1" fmla="*/ 10 h 19"/>
                    <a:gd name="T2" fmla="*/ 14 w 34"/>
                    <a:gd name="T3" fmla="*/ 0 h 19"/>
                    <a:gd name="T4" fmla="*/ 1 w 34"/>
                    <a:gd name="T5" fmla="*/ 10 h 19"/>
                    <a:gd name="T6" fmla="*/ 20 w 34"/>
                    <a:gd name="T7" fmla="*/ 19 h 19"/>
                    <a:gd name="T8" fmla="*/ 33 w 34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9">
                      <a:moveTo>
                        <a:pt x="33" y="10"/>
                      </a:moveTo>
                      <a:cubicBezTo>
                        <a:pt x="32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1" y="10"/>
                      </a:cubicBezTo>
                      <a:cubicBezTo>
                        <a:pt x="2" y="15"/>
                        <a:pt x="11" y="19"/>
                        <a:pt x="20" y="19"/>
                      </a:cubicBezTo>
                      <a:cubicBezTo>
                        <a:pt x="28" y="19"/>
                        <a:pt x="34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0" name="Freeform 200"/>
                <p:cNvSpPr>
                  <a:spLocks/>
                </p:cNvSpPr>
                <p:nvPr/>
              </p:nvSpPr>
              <p:spPr bwMode="auto">
                <a:xfrm>
                  <a:off x="4951" y="2574"/>
                  <a:ext cx="72" cy="39"/>
                </a:xfrm>
                <a:custGeom>
                  <a:avLst/>
                  <a:gdLst>
                    <a:gd name="T0" fmla="*/ 33 w 35"/>
                    <a:gd name="T1" fmla="*/ 10 h 19"/>
                    <a:gd name="T2" fmla="*/ 15 w 35"/>
                    <a:gd name="T3" fmla="*/ 0 h 19"/>
                    <a:gd name="T4" fmla="*/ 1 w 35"/>
                    <a:gd name="T5" fmla="*/ 10 h 19"/>
                    <a:gd name="T6" fmla="*/ 20 w 35"/>
                    <a:gd name="T7" fmla="*/ 19 h 19"/>
                    <a:gd name="T8" fmla="*/ 33 w 35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9">
                      <a:moveTo>
                        <a:pt x="33" y="10"/>
                      </a:moveTo>
                      <a:cubicBezTo>
                        <a:pt x="32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1" y="10"/>
                      </a:cubicBezTo>
                      <a:cubicBezTo>
                        <a:pt x="3" y="15"/>
                        <a:pt x="11" y="19"/>
                        <a:pt x="20" y="19"/>
                      </a:cubicBezTo>
                      <a:cubicBezTo>
                        <a:pt x="29" y="19"/>
                        <a:pt x="35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1" name="Freeform 201"/>
                <p:cNvSpPr>
                  <a:spLocks/>
                </p:cNvSpPr>
                <p:nvPr/>
              </p:nvSpPr>
              <p:spPr bwMode="auto">
                <a:xfrm>
                  <a:off x="5031" y="2574"/>
                  <a:ext cx="73" cy="39"/>
                </a:xfrm>
                <a:custGeom>
                  <a:avLst/>
                  <a:gdLst>
                    <a:gd name="T0" fmla="*/ 34 w 35"/>
                    <a:gd name="T1" fmla="*/ 10 h 19"/>
                    <a:gd name="T2" fmla="*/ 15 w 35"/>
                    <a:gd name="T3" fmla="*/ 0 h 19"/>
                    <a:gd name="T4" fmla="*/ 2 w 35"/>
                    <a:gd name="T5" fmla="*/ 10 h 19"/>
                    <a:gd name="T6" fmla="*/ 21 w 35"/>
                    <a:gd name="T7" fmla="*/ 19 h 19"/>
                    <a:gd name="T8" fmla="*/ 34 w 35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9">
                      <a:moveTo>
                        <a:pt x="34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2" y="10"/>
                      </a:cubicBezTo>
                      <a:cubicBezTo>
                        <a:pt x="3" y="15"/>
                        <a:pt x="12" y="19"/>
                        <a:pt x="21" y="19"/>
                      </a:cubicBezTo>
                      <a:cubicBezTo>
                        <a:pt x="29" y="19"/>
                        <a:pt x="35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2" name="Freeform 202"/>
                <p:cNvSpPr>
                  <a:spLocks/>
                </p:cNvSpPr>
                <p:nvPr/>
              </p:nvSpPr>
              <p:spPr bwMode="auto">
                <a:xfrm>
                  <a:off x="5112" y="2574"/>
                  <a:ext cx="74" cy="39"/>
                </a:xfrm>
                <a:custGeom>
                  <a:avLst/>
                  <a:gdLst>
                    <a:gd name="T0" fmla="*/ 34 w 36"/>
                    <a:gd name="T1" fmla="*/ 10 h 19"/>
                    <a:gd name="T2" fmla="*/ 15 w 36"/>
                    <a:gd name="T3" fmla="*/ 0 h 19"/>
                    <a:gd name="T4" fmla="*/ 2 w 36"/>
                    <a:gd name="T5" fmla="*/ 10 h 19"/>
                    <a:gd name="T6" fmla="*/ 21 w 36"/>
                    <a:gd name="T7" fmla="*/ 19 h 19"/>
                    <a:gd name="T8" fmla="*/ 34 w 36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9">
                      <a:moveTo>
                        <a:pt x="34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2" y="10"/>
                      </a:cubicBezTo>
                      <a:cubicBezTo>
                        <a:pt x="4" y="15"/>
                        <a:pt x="12" y="19"/>
                        <a:pt x="21" y="19"/>
                      </a:cubicBezTo>
                      <a:cubicBezTo>
                        <a:pt x="30" y="19"/>
                        <a:pt x="36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3" name="Freeform 203"/>
                <p:cNvSpPr>
                  <a:spLocks/>
                </p:cNvSpPr>
                <p:nvPr/>
              </p:nvSpPr>
              <p:spPr bwMode="auto">
                <a:xfrm>
                  <a:off x="5194" y="2574"/>
                  <a:ext cx="73" cy="39"/>
                </a:xfrm>
                <a:custGeom>
                  <a:avLst/>
                  <a:gdLst>
                    <a:gd name="T0" fmla="*/ 33 w 35"/>
                    <a:gd name="T1" fmla="*/ 10 h 19"/>
                    <a:gd name="T2" fmla="*/ 14 w 35"/>
                    <a:gd name="T3" fmla="*/ 0 h 19"/>
                    <a:gd name="T4" fmla="*/ 1 w 35"/>
                    <a:gd name="T5" fmla="*/ 10 h 19"/>
                    <a:gd name="T6" fmla="*/ 21 w 35"/>
                    <a:gd name="T7" fmla="*/ 19 h 19"/>
                    <a:gd name="T8" fmla="*/ 33 w 35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9">
                      <a:moveTo>
                        <a:pt x="33" y="10"/>
                      </a:moveTo>
                      <a:cubicBezTo>
                        <a:pt x="32" y="4"/>
                        <a:pt x="23" y="0"/>
                        <a:pt x="14" y="0"/>
                      </a:cubicBezTo>
                      <a:cubicBezTo>
                        <a:pt x="5" y="0"/>
                        <a:pt x="0" y="4"/>
                        <a:pt x="1" y="10"/>
                      </a:cubicBezTo>
                      <a:cubicBezTo>
                        <a:pt x="3" y="15"/>
                        <a:pt x="12" y="19"/>
                        <a:pt x="21" y="19"/>
                      </a:cubicBezTo>
                      <a:cubicBezTo>
                        <a:pt x="29" y="19"/>
                        <a:pt x="35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44" name="Freeform 204"/>
                <p:cNvSpPr>
                  <a:spLocks/>
                </p:cNvSpPr>
                <p:nvPr/>
              </p:nvSpPr>
              <p:spPr bwMode="auto">
                <a:xfrm>
                  <a:off x="5275" y="2574"/>
                  <a:ext cx="74" cy="39"/>
                </a:xfrm>
                <a:custGeom>
                  <a:avLst/>
                  <a:gdLst>
                    <a:gd name="T0" fmla="*/ 34 w 36"/>
                    <a:gd name="T1" fmla="*/ 10 h 19"/>
                    <a:gd name="T2" fmla="*/ 14 w 36"/>
                    <a:gd name="T3" fmla="*/ 0 h 19"/>
                    <a:gd name="T4" fmla="*/ 2 w 36"/>
                    <a:gd name="T5" fmla="*/ 10 h 19"/>
                    <a:gd name="T6" fmla="*/ 21 w 36"/>
                    <a:gd name="T7" fmla="*/ 19 h 19"/>
                    <a:gd name="T8" fmla="*/ 34 w 36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9">
                      <a:moveTo>
                        <a:pt x="34" y="10"/>
                      </a:moveTo>
                      <a:cubicBezTo>
                        <a:pt x="32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10"/>
                      </a:cubicBezTo>
                      <a:cubicBezTo>
                        <a:pt x="4" y="15"/>
                        <a:pt x="12" y="19"/>
                        <a:pt x="21" y="19"/>
                      </a:cubicBezTo>
                      <a:cubicBezTo>
                        <a:pt x="30" y="19"/>
                        <a:pt x="36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2" name="Group 406"/>
              <p:cNvGrpSpPr>
                <a:grpSpLocks/>
              </p:cNvGrpSpPr>
              <p:nvPr/>
            </p:nvGrpSpPr>
            <p:grpSpPr bwMode="auto">
              <a:xfrm>
                <a:off x="6624638" y="3324226"/>
                <a:ext cx="3530600" cy="900113"/>
                <a:chOff x="4173" y="2094"/>
                <a:chExt cx="2224" cy="567"/>
              </a:xfrm>
              <a:grpFill/>
            </p:grpSpPr>
            <p:sp>
              <p:nvSpPr>
                <p:cNvPr id="645" name="Freeform 206"/>
                <p:cNvSpPr>
                  <a:spLocks/>
                </p:cNvSpPr>
                <p:nvPr/>
              </p:nvSpPr>
              <p:spPr bwMode="auto">
                <a:xfrm>
                  <a:off x="5355" y="2574"/>
                  <a:ext cx="75" cy="39"/>
                </a:xfrm>
                <a:custGeom>
                  <a:avLst/>
                  <a:gdLst>
                    <a:gd name="T0" fmla="*/ 34 w 36"/>
                    <a:gd name="T1" fmla="*/ 10 h 19"/>
                    <a:gd name="T2" fmla="*/ 15 w 36"/>
                    <a:gd name="T3" fmla="*/ 0 h 19"/>
                    <a:gd name="T4" fmla="*/ 2 w 36"/>
                    <a:gd name="T5" fmla="*/ 10 h 19"/>
                    <a:gd name="T6" fmla="*/ 22 w 36"/>
                    <a:gd name="T7" fmla="*/ 19 h 19"/>
                    <a:gd name="T8" fmla="*/ 34 w 36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9">
                      <a:moveTo>
                        <a:pt x="34" y="10"/>
                      </a:moveTo>
                      <a:cubicBezTo>
                        <a:pt x="32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2" y="10"/>
                      </a:cubicBezTo>
                      <a:cubicBezTo>
                        <a:pt x="4" y="15"/>
                        <a:pt x="13" y="19"/>
                        <a:pt x="22" y="19"/>
                      </a:cubicBezTo>
                      <a:cubicBezTo>
                        <a:pt x="31" y="19"/>
                        <a:pt x="36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46" name="Freeform 207"/>
                <p:cNvSpPr>
                  <a:spLocks/>
                </p:cNvSpPr>
                <p:nvPr/>
              </p:nvSpPr>
              <p:spPr bwMode="auto">
                <a:xfrm>
                  <a:off x="4472" y="2621"/>
                  <a:ext cx="72" cy="40"/>
                </a:xfrm>
                <a:custGeom>
                  <a:avLst/>
                  <a:gdLst>
                    <a:gd name="T0" fmla="*/ 34 w 35"/>
                    <a:gd name="T1" fmla="*/ 10 h 19"/>
                    <a:gd name="T2" fmla="*/ 16 w 35"/>
                    <a:gd name="T3" fmla="*/ 0 h 19"/>
                    <a:gd name="T4" fmla="*/ 1 w 35"/>
                    <a:gd name="T5" fmla="*/ 10 h 19"/>
                    <a:gd name="T6" fmla="*/ 19 w 35"/>
                    <a:gd name="T7" fmla="*/ 19 h 19"/>
                    <a:gd name="T8" fmla="*/ 34 w 35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9">
                      <a:moveTo>
                        <a:pt x="34" y="10"/>
                      </a:moveTo>
                      <a:cubicBezTo>
                        <a:pt x="33" y="4"/>
                        <a:pt x="25" y="0"/>
                        <a:pt x="16" y="0"/>
                      </a:cubicBezTo>
                      <a:cubicBezTo>
                        <a:pt x="7" y="0"/>
                        <a:pt x="0" y="4"/>
                        <a:pt x="1" y="10"/>
                      </a:cubicBezTo>
                      <a:cubicBezTo>
                        <a:pt x="2" y="15"/>
                        <a:pt x="10" y="19"/>
                        <a:pt x="19" y="19"/>
                      </a:cubicBezTo>
                      <a:cubicBezTo>
                        <a:pt x="28" y="19"/>
                        <a:pt x="35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47" name="Freeform 208"/>
                <p:cNvSpPr>
                  <a:spLocks/>
                </p:cNvSpPr>
                <p:nvPr/>
              </p:nvSpPr>
              <p:spPr bwMode="auto">
                <a:xfrm>
                  <a:off x="4555" y="2621"/>
                  <a:ext cx="70" cy="40"/>
                </a:xfrm>
                <a:custGeom>
                  <a:avLst/>
                  <a:gdLst>
                    <a:gd name="T0" fmla="*/ 33 w 34"/>
                    <a:gd name="T1" fmla="*/ 10 h 19"/>
                    <a:gd name="T2" fmla="*/ 15 w 34"/>
                    <a:gd name="T3" fmla="*/ 0 h 19"/>
                    <a:gd name="T4" fmla="*/ 1 w 34"/>
                    <a:gd name="T5" fmla="*/ 10 h 19"/>
                    <a:gd name="T6" fmla="*/ 19 w 34"/>
                    <a:gd name="T7" fmla="*/ 19 h 19"/>
                    <a:gd name="T8" fmla="*/ 33 w 34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9">
                      <a:moveTo>
                        <a:pt x="33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1" y="10"/>
                      </a:cubicBezTo>
                      <a:cubicBezTo>
                        <a:pt x="2" y="15"/>
                        <a:pt x="10" y="19"/>
                        <a:pt x="19" y="19"/>
                      </a:cubicBezTo>
                      <a:cubicBezTo>
                        <a:pt x="28" y="19"/>
                        <a:pt x="34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48" name="Freeform 209"/>
                <p:cNvSpPr>
                  <a:spLocks/>
                </p:cNvSpPr>
                <p:nvPr/>
              </p:nvSpPr>
              <p:spPr bwMode="auto">
                <a:xfrm>
                  <a:off x="4637" y="2621"/>
                  <a:ext cx="70" cy="40"/>
                </a:xfrm>
                <a:custGeom>
                  <a:avLst/>
                  <a:gdLst>
                    <a:gd name="T0" fmla="*/ 33 w 34"/>
                    <a:gd name="T1" fmla="*/ 10 h 19"/>
                    <a:gd name="T2" fmla="*/ 15 w 34"/>
                    <a:gd name="T3" fmla="*/ 0 h 19"/>
                    <a:gd name="T4" fmla="*/ 1 w 34"/>
                    <a:gd name="T5" fmla="*/ 10 h 19"/>
                    <a:gd name="T6" fmla="*/ 19 w 34"/>
                    <a:gd name="T7" fmla="*/ 19 h 19"/>
                    <a:gd name="T8" fmla="*/ 33 w 34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9">
                      <a:moveTo>
                        <a:pt x="33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1" y="10"/>
                      </a:cubicBezTo>
                      <a:cubicBezTo>
                        <a:pt x="2" y="15"/>
                        <a:pt x="10" y="19"/>
                        <a:pt x="19" y="19"/>
                      </a:cubicBezTo>
                      <a:cubicBezTo>
                        <a:pt x="28" y="19"/>
                        <a:pt x="34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49" name="Freeform 210"/>
                <p:cNvSpPr>
                  <a:spLocks/>
                </p:cNvSpPr>
                <p:nvPr/>
              </p:nvSpPr>
              <p:spPr bwMode="auto">
                <a:xfrm>
                  <a:off x="4718" y="2621"/>
                  <a:ext cx="72" cy="40"/>
                </a:xfrm>
                <a:custGeom>
                  <a:avLst/>
                  <a:gdLst>
                    <a:gd name="T0" fmla="*/ 34 w 35"/>
                    <a:gd name="T1" fmla="*/ 10 h 19"/>
                    <a:gd name="T2" fmla="*/ 15 w 35"/>
                    <a:gd name="T3" fmla="*/ 0 h 19"/>
                    <a:gd name="T4" fmla="*/ 1 w 35"/>
                    <a:gd name="T5" fmla="*/ 10 h 19"/>
                    <a:gd name="T6" fmla="*/ 20 w 35"/>
                    <a:gd name="T7" fmla="*/ 19 h 19"/>
                    <a:gd name="T8" fmla="*/ 34 w 35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9">
                      <a:moveTo>
                        <a:pt x="34" y="10"/>
                      </a:moveTo>
                      <a:cubicBezTo>
                        <a:pt x="33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1" y="10"/>
                      </a:cubicBezTo>
                      <a:cubicBezTo>
                        <a:pt x="3" y="15"/>
                        <a:pt x="11" y="19"/>
                        <a:pt x="20" y="19"/>
                      </a:cubicBezTo>
                      <a:cubicBezTo>
                        <a:pt x="29" y="19"/>
                        <a:pt x="35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50" name="Freeform 211"/>
                <p:cNvSpPr>
                  <a:spLocks/>
                </p:cNvSpPr>
                <p:nvPr/>
              </p:nvSpPr>
              <p:spPr bwMode="auto">
                <a:xfrm>
                  <a:off x="4800" y="2621"/>
                  <a:ext cx="73" cy="40"/>
                </a:xfrm>
                <a:custGeom>
                  <a:avLst/>
                  <a:gdLst>
                    <a:gd name="T0" fmla="*/ 34 w 35"/>
                    <a:gd name="T1" fmla="*/ 10 h 19"/>
                    <a:gd name="T2" fmla="*/ 15 w 35"/>
                    <a:gd name="T3" fmla="*/ 0 h 19"/>
                    <a:gd name="T4" fmla="*/ 1 w 35"/>
                    <a:gd name="T5" fmla="*/ 10 h 19"/>
                    <a:gd name="T6" fmla="*/ 20 w 35"/>
                    <a:gd name="T7" fmla="*/ 19 h 19"/>
                    <a:gd name="T8" fmla="*/ 34 w 35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9">
                      <a:moveTo>
                        <a:pt x="34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1" y="10"/>
                      </a:cubicBezTo>
                      <a:cubicBezTo>
                        <a:pt x="3" y="15"/>
                        <a:pt x="11" y="19"/>
                        <a:pt x="20" y="19"/>
                      </a:cubicBezTo>
                      <a:cubicBezTo>
                        <a:pt x="29" y="19"/>
                        <a:pt x="35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51" name="Freeform 212"/>
                <p:cNvSpPr>
                  <a:spLocks/>
                </p:cNvSpPr>
                <p:nvPr/>
              </p:nvSpPr>
              <p:spPr bwMode="auto">
                <a:xfrm>
                  <a:off x="4883" y="2621"/>
                  <a:ext cx="72" cy="40"/>
                </a:xfrm>
                <a:custGeom>
                  <a:avLst/>
                  <a:gdLst>
                    <a:gd name="T0" fmla="*/ 33 w 35"/>
                    <a:gd name="T1" fmla="*/ 10 h 19"/>
                    <a:gd name="T2" fmla="*/ 15 w 35"/>
                    <a:gd name="T3" fmla="*/ 0 h 19"/>
                    <a:gd name="T4" fmla="*/ 1 w 35"/>
                    <a:gd name="T5" fmla="*/ 10 h 19"/>
                    <a:gd name="T6" fmla="*/ 20 w 35"/>
                    <a:gd name="T7" fmla="*/ 19 h 19"/>
                    <a:gd name="T8" fmla="*/ 33 w 35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9">
                      <a:moveTo>
                        <a:pt x="33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1" y="10"/>
                      </a:cubicBezTo>
                      <a:cubicBezTo>
                        <a:pt x="2" y="15"/>
                        <a:pt x="11" y="19"/>
                        <a:pt x="20" y="19"/>
                      </a:cubicBezTo>
                      <a:cubicBezTo>
                        <a:pt x="29" y="19"/>
                        <a:pt x="35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52" name="Freeform 213"/>
                <p:cNvSpPr>
                  <a:spLocks/>
                </p:cNvSpPr>
                <p:nvPr/>
              </p:nvSpPr>
              <p:spPr bwMode="auto">
                <a:xfrm>
                  <a:off x="4963" y="2621"/>
                  <a:ext cx="75" cy="40"/>
                </a:xfrm>
                <a:custGeom>
                  <a:avLst/>
                  <a:gdLst>
                    <a:gd name="T0" fmla="*/ 34 w 36"/>
                    <a:gd name="T1" fmla="*/ 10 h 19"/>
                    <a:gd name="T2" fmla="*/ 15 w 36"/>
                    <a:gd name="T3" fmla="*/ 0 h 19"/>
                    <a:gd name="T4" fmla="*/ 2 w 36"/>
                    <a:gd name="T5" fmla="*/ 10 h 19"/>
                    <a:gd name="T6" fmla="*/ 21 w 36"/>
                    <a:gd name="T7" fmla="*/ 19 h 19"/>
                    <a:gd name="T8" fmla="*/ 34 w 36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9">
                      <a:moveTo>
                        <a:pt x="34" y="10"/>
                      </a:moveTo>
                      <a:cubicBezTo>
                        <a:pt x="33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2" y="10"/>
                      </a:cubicBezTo>
                      <a:cubicBezTo>
                        <a:pt x="3" y="15"/>
                        <a:pt x="12" y="19"/>
                        <a:pt x="21" y="19"/>
                      </a:cubicBezTo>
                      <a:cubicBezTo>
                        <a:pt x="30" y="19"/>
                        <a:pt x="36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53" name="Freeform 214"/>
                <p:cNvSpPr>
                  <a:spLocks/>
                </p:cNvSpPr>
                <p:nvPr/>
              </p:nvSpPr>
              <p:spPr bwMode="auto">
                <a:xfrm>
                  <a:off x="5046" y="2621"/>
                  <a:ext cx="74" cy="40"/>
                </a:xfrm>
                <a:custGeom>
                  <a:avLst/>
                  <a:gdLst>
                    <a:gd name="T0" fmla="*/ 34 w 36"/>
                    <a:gd name="T1" fmla="*/ 10 h 19"/>
                    <a:gd name="T2" fmla="*/ 15 w 36"/>
                    <a:gd name="T3" fmla="*/ 0 h 19"/>
                    <a:gd name="T4" fmla="*/ 1 w 36"/>
                    <a:gd name="T5" fmla="*/ 10 h 19"/>
                    <a:gd name="T6" fmla="*/ 21 w 36"/>
                    <a:gd name="T7" fmla="*/ 19 h 19"/>
                    <a:gd name="T8" fmla="*/ 34 w 36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9">
                      <a:moveTo>
                        <a:pt x="34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1" y="10"/>
                      </a:cubicBezTo>
                      <a:cubicBezTo>
                        <a:pt x="3" y="15"/>
                        <a:pt x="12" y="19"/>
                        <a:pt x="21" y="19"/>
                      </a:cubicBezTo>
                      <a:cubicBezTo>
                        <a:pt x="30" y="19"/>
                        <a:pt x="36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54" name="Freeform 215"/>
                <p:cNvSpPr>
                  <a:spLocks/>
                </p:cNvSpPr>
                <p:nvPr/>
              </p:nvSpPr>
              <p:spPr bwMode="auto">
                <a:xfrm>
                  <a:off x="5128" y="2621"/>
                  <a:ext cx="73" cy="40"/>
                </a:xfrm>
                <a:custGeom>
                  <a:avLst/>
                  <a:gdLst>
                    <a:gd name="T0" fmla="*/ 34 w 35"/>
                    <a:gd name="T1" fmla="*/ 10 h 19"/>
                    <a:gd name="T2" fmla="*/ 14 w 35"/>
                    <a:gd name="T3" fmla="*/ 0 h 19"/>
                    <a:gd name="T4" fmla="*/ 1 w 35"/>
                    <a:gd name="T5" fmla="*/ 10 h 19"/>
                    <a:gd name="T6" fmla="*/ 21 w 35"/>
                    <a:gd name="T7" fmla="*/ 19 h 19"/>
                    <a:gd name="T8" fmla="*/ 34 w 35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9">
                      <a:moveTo>
                        <a:pt x="34" y="10"/>
                      </a:moveTo>
                      <a:cubicBezTo>
                        <a:pt x="32" y="4"/>
                        <a:pt x="23" y="0"/>
                        <a:pt x="14" y="0"/>
                      </a:cubicBezTo>
                      <a:cubicBezTo>
                        <a:pt x="5" y="0"/>
                        <a:pt x="0" y="4"/>
                        <a:pt x="1" y="10"/>
                      </a:cubicBezTo>
                      <a:cubicBezTo>
                        <a:pt x="3" y="15"/>
                        <a:pt x="12" y="19"/>
                        <a:pt x="21" y="19"/>
                      </a:cubicBezTo>
                      <a:cubicBezTo>
                        <a:pt x="30" y="19"/>
                        <a:pt x="35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55" name="Freeform 216"/>
                <p:cNvSpPr>
                  <a:spLocks/>
                </p:cNvSpPr>
                <p:nvPr/>
              </p:nvSpPr>
              <p:spPr bwMode="auto">
                <a:xfrm>
                  <a:off x="5209" y="2621"/>
                  <a:ext cx="74" cy="40"/>
                </a:xfrm>
                <a:custGeom>
                  <a:avLst/>
                  <a:gdLst>
                    <a:gd name="T0" fmla="*/ 34 w 36"/>
                    <a:gd name="T1" fmla="*/ 10 h 19"/>
                    <a:gd name="T2" fmla="*/ 15 w 36"/>
                    <a:gd name="T3" fmla="*/ 0 h 19"/>
                    <a:gd name="T4" fmla="*/ 2 w 36"/>
                    <a:gd name="T5" fmla="*/ 10 h 19"/>
                    <a:gd name="T6" fmla="*/ 22 w 36"/>
                    <a:gd name="T7" fmla="*/ 19 h 19"/>
                    <a:gd name="T8" fmla="*/ 34 w 36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9">
                      <a:moveTo>
                        <a:pt x="34" y="10"/>
                      </a:moveTo>
                      <a:cubicBezTo>
                        <a:pt x="33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2" y="10"/>
                      </a:cubicBezTo>
                      <a:cubicBezTo>
                        <a:pt x="4" y="15"/>
                        <a:pt x="13" y="19"/>
                        <a:pt x="22" y="19"/>
                      </a:cubicBezTo>
                      <a:cubicBezTo>
                        <a:pt x="31" y="19"/>
                        <a:pt x="36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56" name="Freeform 217"/>
                <p:cNvSpPr>
                  <a:spLocks/>
                </p:cNvSpPr>
                <p:nvPr/>
              </p:nvSpPr>
              <p:spPr bwMode="auto">
                <a:xfrm>
                  <a:off x="5291" y="2621"/>
                  <a:ext cx="75" cy="40"/>
                </a:xfrm>
                <a:custGeom>
                  <a:avLst/>
                  <a:gdLst>
                    <a:gd name="T0" fmla="*/ 34 w 36"/>
                    <a:gd name="T1" fmla="*/ 10 h 19"/>
                    <a:gd name="T2" fmla="*/ 15 w 36"/>
                    <a:gd name="T3" fmla="*/ 0 h 19"/>
                    <a:gd name="T4" fmla="*/ 2 w 36"/>
                    <a:gd name="T5" fmla="*/ 10 h 19"/>
                    <a:gd name="T6" fmla="*/ 21 w 36"/>
                    <a:gd name="T7" fmla="*/ 19 h 19"/>
                    <a:gd name="T8" fmla="*/ 34 w 36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9">
                      <a:moveTo>
                        <a:pt x="34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2" y="10"/>
                      </a:cubicBezTo>
                      <a:cubicBezTo>
                        <a:pt x="4" y="15"/>
                        <a:pt x="12" y="19"/>
                        <a:pt x="21" y="19"/>
                      </a:cubicBezTo>
                      <a:cubicBezTo>
                        <a:pt x="30" y="19"/>
                        <a:pt x="36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57" name="Freeform 218"/>
                <p:cNvSpPr>
                  <a:spLocks/>
                </p:cNvSpPr>
                <p:nvPr/>
              </p:nvSpPr>
              <p:spPr bwMode="auto">
                <a:xfrm>
                  <a:off x="5374" y="2621"/>
                  <a:ext cx="74" cy="40"/>
                </a:xfrm>
                <a:custGeom>
                  <a:avLst/>
                  <a:gdLst>
                    <a:gd name="T0" fmla="*/ 34 w 36"/>
                    <a:gd name="T1" fmla="*/ 10 h 19"/>
                    <a:gd name="T2" fmla="*/ 14 w 36"/>
                    <a:gd name="T3" fmla="*/ 0 h 19"/>
                    <a:gd name="T4" fmla="*/ 2 w 36"/>
                    <a:gd name="T5" fmla="*/ 10 h 19"/>
                    <a:gd name="T6" fmla="*/ 21 w 36"/>
                    <a:gd name="T7" fmla="*/ 19 h 19"/>
                    <a:gd name="T8" fmla="*/ 34 w 36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9">
                      <a:moveTo>
                        <a:pt x="34" y="10"/>
                      </a:moveTo>
                      <a:cubicBezTo>
                        <a:pt x="32" y="4"/>
                        <a:pt x="23" y="0"/>
                        <a:pt x="14" y="0"/>
                      </a:cubicBezTo>
                      <a:cubicBezTo>
                        <a:pt x="5" y="0"/>
                        <a:pt x="0" y="4"/>
                        <a:pt x="2" y="10"/>
                      </a:cubicBezTo>
                      <a:cubicBezTo>
                        <a:pt x="4" y="15"/>
                        <a:pt x="12" y="19"/>
                        <a:pt x="21" y="19"/>
                      </a:cubicBezTo>
                      <a:cubicBezTo>
                        <a:pt x="30" y="19"/>
                        <a:pt x="36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58" name="Freeform 219"/>
                <p:cNvSpPr>
                  <a:spLocks/>
                </p:cNvSpPr>
                <p:nvPr/>
              </p:nvSpPr>
              <p:spPr bwMode="auto">
                <a:xfrm>
                  <a:off x="6073" y="2276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13 w 35"/>
                    <a:gd name="T3" fmla="*/ 0 h 16"/>
                    <a:gd name="T4" fmla="*/ 3 w 35"/>
                    <a:gd name="T5" fmla="*/ 8 h 16"/>
                    <a:gd name="T6" fmla="*/ 22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0" y="4"/>
                        <a:pt x="21" y="0"/>
                        <a:pt x="13" y="0"/>
                      </a:cubicBezTo>
                      <a:cubicBezTo>
                        <a:pt x="5" y="0"/>
                        <a:pt x="0" y="4"/>
                        <a:pt x="3" y="8"/>
                      </a:cubicBezTo>
                      <a:cubicBezTo>
                        <a:pt x="5" y="12"/>
                        <a:pt x="14" y="16"/>
                        <a:pt x="22" y="16"/>
                      </a:cubicBezTo>
                      <a:cubicBezTo>
                        <a:pt x="31" y="16"/>
                        <a:pt x="35" y="12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59" name="Freeform 220"/>
                <p:cNvSpPr>
                  <a:spLocks/>
                </p:cNvSpPr>
                <p:nvPr/>
              </p:nvSpPr>
              <p:spPr bwMode="auto">
                <a:xfrm>
                  <a:off x="6020" y="2316"/>
                  <a:ext cx="74" cy="33"/>
                </a:xfrm>
                <a:custGeom>
                  <a:avLst/>
                  <a:gdLst>
                    <a:gd name="T0" fmla="*/ 33 w 36"/>
                    <a:gd name="T1" fmla="*/ 8 h 16"/>
                    <a:gd name="T2" fmla="*/ 13 w 36"/>
                    <a:gd name="T3" fmla="*/ 0 h 16"/>
                    <a:gd name="T4" fmla="*/ 3 w 36"/>
                    <a:gd name="T5" fmla="*/ 8 h 16"/>
                    <a:gd name="T6" fmla="*/ 23 w 36"/>
                    <a:gd name="T7" fmla="*/ 16 h 16"/>
                    <a:gd name="T8" fmla="*/ 33 w 36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6">
                      <a:moveTo>
                        <a:pt x="33" y="8"/>
                      </a:moveTo>
                      <a:cubicBezTo>
                        <a:pt x="31" y="4"/>
                        <a:pt x="22" y="0"/>
                        <a:pt x="13" y="0"/>
                      </a:cubicBezTo>
                      <a:cubicBezTo>
                        <a:pt x="5" y="0"/>
                        <a:pt x="0" y="4"/>
                        <a:pt x="3" y="8"/>
                      </a:cubicBezTo>
                      <a:cubicBezTo>
                        <a:pt x="5" y="13"/>
                        <a:pt x="14" y="16"/>
                        <a:pt x="23" y="16"/>
                      </a:cubicBezTo>
                      <a:cubicBezTo>
                        <a:pt x="31" y="16"/>
                        <a:pt x="36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60" name="Freeform 221"/>
                <p:cNvSpPr>
                  <a:spLocks/>
                </p:cNvSpPr>
                <p:nvPr/>
              </p:nvSpPr>
              <p:spPr bwMode="auto">
                <a:xfrm>
                  <a:off x="6096" y="2316"/>
                  <a:ext cx="74" cy="33"/>
                </a:xfrm>
                <a:custGeom>
                  <a:avLst/>
                  <a:gdLst>
                    <a:gd name="T0" fmla="*/ 33 w 36"/>
                    <a:gd name="T1" fmla="*/ 8 h 16"/>
                    <a:gd name="T2" fmla="*/ 13 w 36"/>
                    <a:gd name="T3" fmla="*/ 0 h 16"/>
                    <a:gd name="T4" fmla="*/ 3 w 36"/>
                    <a:gd name="T5" fmla="*/ 8 h 16"/>
                    <a:gd name="T6" fmla="*/ 23 w 36"/>
                    <a:gd name="T7" fmla="*/ 16 h 16"/>
                    <a:gd name="T8" fmla="*/ 33 w 36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6">
                      <a:moveTo>
                        <a:pt x="33" y="8"/>
                      </a:moveTo>
                      <a:cubicBezTo>
                        <a:pt x="31" y="4"/>
                        <a:pt x="22" y="0"/>
                        <a:pt x="13" y="0"/>
                      </a:cubicBezTo>
                      <a:cubicBezTo>
                        <a:pt x="5" y="0"/>
                        <a:pt x="0" y="4"/>
                        <a:pt x="3" y="8"/>
                      </a:cubicBezTo>
                      <a:cubicBezTo>
                        <a:pt x="6" y="13"/>
                        <a:pt x="15" y="16"/>
                        <a:pt x="23" y="16"/>
                      </a:cubicBezTo>
                      <a:cubicBezTo>
                        <a:pt x="31" y="16"/>
                        <a:pt x="36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61" name="Freeform 222"/>
                <p:cNvSpPr>
                  <a:spLocks/>
                </p:cNvSpPr>
                <p:nvPr/>
              </p:nvSpPr>
              <p:spPr bwMode="auto">
                <a:xfrm>
                  <a:off x="5834" y="2398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3 w 35"/>
                    <a:gd name="T3" fmla="*/ 0 h 17"/>
                    <a:gd name="T4" fmla="*/ 2 w 35"/>
                    <a:gd name="T5" fmla="*/ 8 h 17"/>
                    <a:gd name="T6" fmla="*/ 22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1" y="4"/>
                        <a:pt x="22" y="0"/>
                        <a:pt x="13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5" y="13"/>
                        <a:pt x="13" y="17"/>
                        <a:pt x="22" y="17"/>
                      </a:cubicBezTo>
                      <a:cubicBezTo>
                        <a:pt x="31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62" name="Freeform 223"/>
                <p:cNvSpPr>
                  <a:spLocks/>
                </p:cNvSpPr>
                <p:nvPr/>
              </p:nvSpPr>
              <p:spPr bwMode="auto">
                <a:xfrm>
                  <a:off x="5855" y="2442"/>
                  <a:ext cx="74" cy="35"/>
                </a:xfrm>
                <a:custGeom>
                  <a:avLst/>
                  <a:gdLst>
                    <a:gd name="T0" fmla="*/ 34 w 36"/>
                    <a:gd name="T1" fmla="*/ 8 h 17"/>
                    <a:gd name="T2" fmla="*/ 14 w 36"/>
                    <a:gd name="T3" fmla="*/ 0 h 17"/>
                    <a:gd name="T4" fmla="*/ 3 w 36"/>
                    <a:gd name="T5" fmla="*/ 8 h 17"/>
                    <a:gd name="T6" fmla="*/ 23 w 36"/>
                    <a:gd name="T7" fmla="*/ 17 h 17"/>
                    <a:gd name="T8" fmla="*/ 34 w 36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7">
                      <a:moveTo>
                        <a:pt x="34" y="8"/>
                      </a:moveTo>
                      <a:cubicBezTo>
                        <a:pt x="31" y="3"/>
                        <a:pt x="23" y="0"/>
                        <a:pt x="14" y="0"/>
                      </a:cubicBezTo>
                      <a:cubicBezTo>
                        <a:pt x="5" y="0"/>
                        <a:pt x="0" y="3"/>
                        <a:pt x="3" y="8"/>
                      </a:cubicBezTo>
                      <a:cubicBezTo>
                        <a:pt x="5" y="13"/>
                        <a:pt x="14" y="17"/>
                        <a:pt x="23" y="17"/>
                      </a:cubicBezTo>
                      <a:cubicBezTo>
                        <a:pt x="31" y="17"/>
                        <a:pt x="36" y="13"/>
                        <a:pt x="34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63" name="Freeform 224"/>
                <p:cNvSpPr>
                  <a:spLocks/>
                </p:cNvSpPr>
                <p:nvPr/>
              </p:nvSpPr>
              <p:spPr bwMode="auto">
                <a:xfrm>
                  <a:off x="5877" y="2485"/>
                  <a:ext cx="75" cy="35"/>
                </a:xfrm>
                <a:custGeom>
                  <a:avLst/>
                  <a:gdLst>
                    <a:gd name="T0" fmla="*/ 34 w 36"/>
                    <a:gd name="T1" fmla="*/ 8 h 17"/>
                    <a:gd name="T2" fmla="*/ 14 w 36"/>
                    <a:gd name="T3" fmla="*/ 0 h 17"/>
                    <a:gd name="T4" fmla="*/ 2 w 36"/>
                    <a:gd name="T5" fmla="*/ 8 h 17"/>
                    <a:gd name="T6" fmla="*/ 23 w 36"/>
                    <a:gd name="T7" fmla="*/ 17 h 17"/>
                    <a:gd name="T8" fmla="*/ 34 w 36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7">
                      <a:moveTo>
                        <a:pt x="34" y="8"/>
                      </a:moveTo>
                      <a:cubicBezTo>
                        <a:pt x="31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2" y="8"/>
                      </a:cubicBezTo>
                      <a:cubicBezTo>
                        <a:pt x="5" y="13"/>
                        <a:pt x="14" y="17"/>
                        <a:pt x="23" y="17"/>
                      </a:cubicBezTo>
                      <a:cubicBezTo>
                        <a:pt x="31" y="17"/>
                        <a:pt x="36" y="13"/>
                        <a:pt x="34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64" name="Freeform 225"/>
                <p:cNvSpPr>
                  <a:spLocks/>
                </p:cNvSpPr>
                <p:nvPr/>
              </p:nvSpPr>
              <p:spPr bwMode="auto">
                <a:xfrm>
                  <a:off x="5739" y="2528"/>
                  <a:ext cx="76" cy="38"/>
                </a:xfrm>
                <a:custGeom>
                  <a:avLst/>
                  <a:gdLst>
                    <a:gd name="T0" fmla="*/ 34 w 37"/>
                    <a:gd name="T1" fmla="*/ 9 h 18"/>
                    <a:gd name="T2" fmla="*/ 14 w 37"/>
                    <a:gd name="T3" fmla="*/ 0 h 18"/>
                    <a:gd name="T4" fmla="*/ 2 w 37"/>
                    <a:gd name="T5" fmla="*/ 9 h 18"/>
                    <a:gd name="T6" fmla="*/ 23 w 37"/>
                    <a:gd name="T7" fmla="*/ 18 h 18"/>
                    <a:gd name="T8" fmla="*/ 34 w 37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18">
                      <a:moveTo>
                        <a:pt x="34" y="9"/>
                      </a:moveTo>
                      <a:cubicBezTo>
                        <a:pt x="32" y="4"/>
                        <a:pt x="23" y="0"/>
                        <a:pt x="14" y="0"/>
                      </a:cubicBezTo>
                      <a:cubicBezTo>
                        <a:pt x="5" y="0"/>
                        <a:pt x="0" y="4"/>
                        <a:pt x="2" y="9"/>
                      </a:cubicBezTo>
                      <a:cubicBezTo>
                        <a:pt x="5" y="14"/>
                        <a:pt x="14" y="18"/>
                        <a:pt x="23" y="18"/>
                      </a:cubicBezTo>
                      <a:cubicBezTo>
                        <a:pt x="31" y="18"/>
                        <a:pt x="37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65" name="Freeform 226"/>
                <p:cNvSpPr>
                  <a:spLocks/>
                </p:cNvSpPr>
                <p:nvPr/>
              </p:nvSpPr>
              <p:spPr bwMode="auto">
                <a:xfrm>
                  <a:off x="5819" y="2528"/>
                  <a:ext cx="77" cy="38"/>
                </a:xfrm>
                <a:custGeom>
                  <a:avLst/>
                  <a:gdLst>
                    <a:gd name="T0" fmla="*/ 34 w 37"/>
                    <a:gd name="T1" fmla="*/ 9 h 18"/>
                    <a:gd name="T2" fmla="*/ 14 w 37"/>
                    <a:gd name="T3" fmla="*/ 0 h 18"/>
                    <a:gd name="T4" fmla="*/ 2 w 37"/>
                    <a:gd name="T5" fmla="*/ 9 h 18"/>
                    <a:gd name="T6" fmla="*/ 23 w 37"/>
                    <a:gd name="T7" fmla="*/ 18 h 18"/>
                    <a:gd name="T8" fmla="*/ 34 w 37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18">
                      <a:moveTo>
                        <a:pt x="34" y="9"/>
                      </a:moveTo>
                      <a:cubicBezTo>
                        <a:pt x="32" y="4"/>
                        <a:pt x="23" y="0"/>
                        <a:pt x="14" y="0"/>
                      </a:cubicBezTo>
                      <a:cubicBezTo>
                        <a:pt x="5" y="0"/>
                        <a:pt x="0" y="4"/>
                        <a:pt x="2" y="9"/>
                      </a:cubicBezTo>
                      <a:cubicBezTo>
                        <a:pt x="5" y="14"/>
                        <a:pt x="14" y="18"/>
                        <a:pt x="23" y="18"/>
                      </a:cubicBezTo>
                      <a:cubicBezTo>
                        <a:pt x="32" y="18"/>
                        <a:pt x="37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66" name="Freeform 227"/>
                <p:cNvSpPr>
                  <a:spLocks/>
                </p:cNvSpPr>
                <p:nvPr/>
              </p:nvSpPr>
              <p:spPr bwMode="auto">
                <a:xfrm>
                  <a:off x="5770" y="2276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14 w 35"/>
                    <a:gd name="T3" fmla="*/ 0 h 16"/>
                    <a:gd name="T4" fmla="*/ 3 w 35"/>
                    <a:gd name="T5" fmla="*/ 8 h 16"/>
                    <a:gd name="T6" fmla="*/ 22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3" y="8"/>
                      </a:cubicBezTo>
                      <a:cubicBezTo>
                        <a:pt x="5" y="12"/>
                        <a:pt x="14" y="16"/>
                        <a:pt x="22" y="16"/>
                      </a:cubicBezTo>
                      <a:cubicBezTo>
                        <a:pt x="30" y="16"/>
                        <a:pt x="35" y="12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67" name="Freeform 228"/>
                <p:cNvSpPr>
                  <a:spLocks/>
                </p:cNvSpPr>
                <p:nvPr/>
              </p:nvSpPr>
              <p:spPr bwMode="auto">
                <a:xfrm>
                  <a:off x="5791" y="2316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14 w 35"/>
                    <a:gd name="T3" fmla="*/ 0 h 16"/>
                    <a:gd name="T4" fmla="*/ 3 w 35"/>
                    <a:gd name="T5" fmla="*/ 8 h 16"/>
                    <a:gd name="T6" fmla="*/ 22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3" y="8"/>
                      </a:cubicBezTo>
                      <a:cubicBezTo>
                        <a:pt x="5" y="13"/>
                        <a:pt x="14" y="16"/>
                        <a:pt x="22" y="16"/>
                      </a:cubicBezTo>
                      <a:cubicBezTo>
                        <a:pt x="30" y="16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68" name="Freeform 229"/>
                <p:cNvSpPr>
                  <a:spLocks/>
                </p:cNvSpPr>
                <p:nvPr/>
              </p:nvSpPr>
              <p:spPr bwMode="auto">
                <a:xfrm>
                  <a:off x="5813" y="2357"/>
                  <a:ext cx="73" cy="33"/>
                </a:xfrm>
                <a:custGeom>
                  <a:avLst/>
                  <a:gdLst>
                    <a:gd name="T0" fmla="*/ 32 w 35"/>
                    <a:gd name="T1" fmla="*/ 8 h 16"/>
                    <a:gd name="T2" fmla="*/ 13 w 35"/>
                    <a:gd name="T3" fmla="*/ 0 h 16"/>
                    <a:gd name="T4" fmla="*/ 2 w 35"/>
                    <a:gd name="T5" fmla="*/ 8 h 16"/>
                    <a:gd name="T6" fmla="*/ 21 w 35"/>
                    <a:gd name="T7" fmla="*/ 16 h 16"/>
                    <a:gd name="T8" fmla="*/ 32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2" y="8"/>
                      </a:moveTo>
                      <a:cubicBezTo>
                        <a:pt x="30" y="4"/>
                        <a:pt x="21" y="0"/>
                        <a:pt x="13" y="0"/>
                      </a:cubicBezTo>
                      <a:cubicBezTo>
                        <a:pt x="4" y="0"/>
                        <a:pt x="0" y="4"/>
                        <a:pt x="2" y="8"/>
                      </a:cubicBezTo>
                      <a:cubicBezTo>
                        <a:pt x="4" y="13"/>
                        <a:pt x="13" y="16"/>
                        <a:pt x="21" y="16"/>
                      </a:cubicBezTo>
                      <a:cubicBezTo>
                        <a:pt x="30" y="16"/>
                        <a:pt x="35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69" name="Freeform 230"/>
                <p:cNvSpPr>
                  <a:spLocks/>
                </p:cNvSpPr>
                <p:nvPr/>
              </p:nvSpPr>
              <p:spPr bwMode="auto">
                <a:xfrm>
                  <a:off x="5097" y="2094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3 w 31"/>
                    <a:gd name="T3" fmla="*/ 0 h 14"/>
                    <a:gd name="T4" fmla="*/ 1 w 31"/>
                    <a:gd name="T5" fmla="*/ 7 h 14"/>
                    <a:gd name="T6" fmla="*/ 18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28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3" y="10"/>
                        <a:pt x="10" y="14"/>
                        <a:pt x="18" y="14"/>
                      </a:cubicBezTo>
                      <a:cubicBezTo>
                        <a:pt x="26" y="14"/>
                        <a:pt x="31" y="10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70" name="Freeform 231"/>
                <p:cNvSpPr>
                  <a:spLocks/>
                </p:cNvSpPr>
                <p:nvPr/>
              </p:nvSpPr>
              <p:spPr bwMode="auto">
                <a:xfrm>
                  <a:off x="4448" y="2094"/>
                  <a:ext cx="61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3 w 30"/>
                    <a:gd name="T3" fmla="*/ 0 h 14"/>
                    <a:gd name="T4" fmla="*/ 1 w 30"/>
                    <a:gd name="T5" fmla="*/ 7 h 14"/>
                    <a:gd name="T6" fmla="*/ 17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28" y="3"/>
                        <a:pt x="21" y="0"/>
                        <a:pt x="13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1" y="10"/>
                        <a:pt x="9" y="14"/>
                        <a:pt x="17" y="14"/>
                      </a:cubicBezTo>
                      <a:cubicBezTo>
                        <a:pt x="24" y="14"/>
                        <a:pt x="30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71" name="Freeform 232"/>
                <p:cNvSpPr>
                  <a:spLocks/>
                </p:cNvSpPr>
                <p:nvPr/>
              </p:nvSpPr>
              <p:spPr bwMode="auto">
                <a:xfrm>
                  <a:off x="4520" y="2094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3 w 30"/>
                    <a:gd name="T3" fmla="*/ 0 h 14"/>
                    <a:gd name="T4" fmla="*/ 1 w 30"/>
                    <a:gd name="T5" fmla="*/ 7 h 14"/>
                    <a:gd name="T6" fmla="*/ 17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28" y="3"/>
                        <a:pt x="21" y="0"/>
                        <a:pt x="13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2" y="10"/>
                        <a:pt x="9" y="14"/>
                        <a:pt x="17" y="14"/>
                      </a:cubicBezTo>
                      <a:cubicBezTo>
                        <a:pt x="25" y="14"/>
                        <a:pt x="30" y="10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72" name="Freeform 233"/>
                <p:cNvSpPr>
                  <a:spLocks/>
                </p:cNvSpPr>
                <p:nvPr/>
              </p:nvSpPr>
              <p:spPr bwMode="auto">
                <a:xfrm>
                  <a:off x="4309" y="2129"/>
                  <a:ext cx="62" cy="29"/>
                </a:xfrm>
                <a:custGeom>
                  <a:avLst/>
                  <a:gdLst>
                    <a:gd name="T0" fmla="*/ 29 w 30"/>
                    <a:gd name="T1" fmla="*/ 7 h 14"/>
                    <a:gd name="T2" fmla="*/ 14 w 30"/>
                    <a:gd name="T3" fmla="*/ 0 h 14"/>
                    <a:gd name="T4" fmla="*/ 1 w 30"/>
                    <a:gd name="T5" fmla="*/ 7 h 14"/>
                    <a:gd name="T6" fmla="*/ 16 w 30"/>
                    <a:gd name="T7" fmla="*/ 14 h 14"/>
                    <a:gd name="T8" fmla="*/ 29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29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1" y="11"/>
                        <a:pt x="8" y="14"/>
                        <a:pt x="16" y="14"/>
                      </a:cubicBezTo>
                      <a:cubicBezTo>
                        <a:pt x="24" y="14"/>
                        <a:pt x="30" y="11"/>
                        <a:pt x="29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73" name="Freeform 234"/>
                <p:cNvSpPr>
                  <a:spLocks/>
                </p:cNvSpPr>
                <p:nvPr/>
              </p:nvSpPr>
              <p:spPr bwMode="auto">
                <a:xfrm>
                  <a:off x="4381" y="2129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4 w 31"/>
                    <a:gd name="T3" fmla="*/ 0 h 14"/>
                    <a:gd name="T4" fmla="*/ 1 w 31"/>
                    <a:gd name="T5" fmla="*/ 7 h 14"/>
                    <a:gd name="T6" fmla="*/ 17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2" y="11"/>
                        <a:pt x="9" y="14"/>
                        <a:pt x="17" y="14"/>
                      </a:cubicBezTo>
                      <a:cubicBezTo>
                        <a:pt x="25" y="14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74" name="Freeform 235"/>
                <p:cNvSpPr>
                  <a:spLocks/>
                </p:cNvSpPr>
                <p:nvPr/>
              </p:nvSpPr>
              <p:spPr bwMode="auto">
                <a:xfrm>
                  <a:off x="4315" y="2165"/>
                  <a:ext cx="62" cy="29"/>
                </a:xfrm>
                <a:custGeom>
                  <a:avLst/>
                  <a:gdLst>
                    <a:gd name="T0" fmla="*/ 30 w 30"/>
                    <a:gd name="T1" fmla="*/ 7 h 14"/>
                    <a:gd name="T2" fmla="*/ 14 w 30"/>
                    <a:gd name="T3" fmla="*/ 0 h 14"/>
                    <a:gd name="T4" fmla="*/ 1 w 30"/>
                    <a:gd name="T5" fmla="*/ 7 h 14"/>
                    <a:gd name="T6" fmla="*/ 16 w 30"/>
                    <a:gd name="T7" fmla="*/ 14 h 14"/>
                    <a:gd name="T8" fmla="*/ 30 w 30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" h="14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1" y="11"/>
                        <a:pt x="8" y="14"/>
                        <a:pt x="16" y="14"/>
                      </a:cubicBezTo>
                      <a:cubicBezTo>
                        <a:pt x="24" y="14"/>
                        <a:pt x="30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75" name="Freeform 236"/>
                <p:cNvSpPr>
                  <a:spLocks/>
                </p:cNvSpPr>
                <p:nvPr/>
              </p:nvSpPr>
              <p:spPr bwMode="auto">
                <a:xfrm>
                  <a:off x="4462" y="2165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4 w 31"/>
                    <a:gd name="T3" fmla="*/ 0 h 14"/>
                    <a:gd name="T4" fmla="*/ 1 w 31"/>
                    <a:gd name="T5" fmla="*/ 7 h 14"/>
                    <a:gd name="T6" fmla="*/ 17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2" y="11"/>
                        <a:pt x="9" y="14"/>
                        <a:pt x="17" y="14"/>
                      </a:cubicBezTo>
                      <a:cubicBezTo>
                        <a:pt x="25" y="14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76" name="Freeform 237"/>
                <p:cNvSpPr>
                  <a:spLocks/>
                </p:cNvSpPr>
                <p:nvPr/>
              </p:nvSpPr>
              <p:spPr bwMode="auto">
                <a:xfrm>
                  <a:off x="4536" y="2165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3 w 31"/>
                    <a:gd name="T3" fmla="*/ 0 h 14"/>
                    <a:gd name="T4" fmla="*/ 1 w 31"/>
                    <a:gd name="T5" fmla="*/ 7 h 14"/>
                    <a:gd name="T6" fmla="*/ 17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29" y="3"/>
                        <a:pt x="22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2" y="11"/>
                        <a:pt x="9" y="14"/>
                        <a:pt x="17" y="14"/>
                      </a:cubicBezTo>
                      <a:cubicBezTo>
                        <a:pt x="25" y="14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77" name="Freeform 238"/>
                <p:cNvSpPr>
                  <a:spLocks/>
                </p:cNvSpPr>
                <p:nvPr/>
              </p:nvSpPr>
              <p:spPr bwMode="auto">
                <a:xfrm>
                  <a:off x="4608" y="2165"/>
                  <a:ext cx="66" cy="29"/>
                </a:xfrm>
                <a:custGeom>
                  <a:avLst/>
                  <a:gdLst>
                    <a:gd name="T0" fmla="*/ 30 w 32"/>
                    <a:gd name="T1" fmla="*/ 7 h 14"/>
                    <a:gd name="T2" fmla="*/ 14 w 32"/>
                    <a:gd name="T3" fmla="*/ 0 h 14"/>
                    <a:gd name="T4" fmla="*/ 1 w 32"/>
                    <a:gd name="T5" fmla="*/ 7 h 14"/>
                    <a:gd name="T6" fmla="*/ 18 w 32"/>
                    <a:gd name="T7" fmla="*/ 14 h 14"/>
                    <a:gd name="T8" fmla="*/ 30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2" y="11"/>
                        <a:pt x="10" y="14"/>
                        <a:pt x="18" y="14"/>
                      </a:cubicBezTo>
                      <a:cubicBezTo>
                        <a:pt x="26" y="14"/>
                        <a:pt x="32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78" name="Freeform 239"/>
                <p:cNvSpPr>
                  <a:spLocks/>
                </p:cNvSpPr>
                <p:nvPr/>
              </p:nvSpPr>
              <p:spPr bwMode="auto">
                <a:xfrm>
                  <a:off x="4757" y="2165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3 w 31"/>
                    <a:gd name="T3" fmla="*/ 0 h 14"/>
                    <a:gd name="T4" fmla="*/ 1 w 31"/>
                    <a:gd name="T5" fmla="*/ 7 h 14"/>
                    <a:gd name="T6" fmla="*/ 17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2" y="11"/>
                        <a:pt x="9" y="14"/>
                        <a:pt x="17" y="14"/>
                      </a:cubicBezTo>
                      <a:cubicBezTo>
                        <a:pt x="26" y="14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79" name="Freeform 240"/>
                <p:cNvSpPr>
                  <a:spLocks/>
                </p:cNvSpPr>
                <p:nvPr/>
              </p:nvSpPr>
              <p:spPr bwMode="auto">
                <a:xfrm>
                  <a:off x="4819" y="2129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3 w 31"/>
                    <a:gd name="T3" fmla="*/ 0 h 14"/>
                    <a:gd name="T4" fmla="*/ 1 w 31"/>
                    <a:gd name="T5" fmla="*/ 7 h 14"/>
                    <a:gd name="T6" fmla="*/ 18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2" y="11"/>
                        <a:pt x="10" y="14"/>
                        <a:pt x="18" y="14"/>
                      </a:cubicBezTo>
                      <a:cubicBezTo>
                        <a:pt x="26" y="14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0" name="Freeform 241"/>
                <p:cNvSpPr>
                  <a:spLocks/>
                </p:cNvSpPr>
                <p:nvPr/>
              </p:nvSpPr>
              <p:spPr bwMode="auto">
                <a:xfrm>
                  <a:off x="4891" y="2129"/>
                  <a:ext cx="66" cy="29"/>
                </a:xfrm>
                <a:custGeom>
                  <a:avLst/>
                  <a:gdLst>
                    <a:gd name="T0" fmla="*/ 30 w 32"/>
                    <a:gd name="T1" fmla="*/ 7 h 14"/>
                    <a:gd name="T2" fmla="*/ 14 w 32"/>
                    <a:gd name="T3" fmla="*/ 0 h 14"/>
                    <a:gd name="T4" fmla="*/ 1 w 32"/>
                    <a:gd name="T5" fmla="*/ 7 h 14"/>
                    <a:gd name="T6" fmla="*/ 18 w 32"/>
                    <a:gd name="T7" fmla="*/ 14 h 14"/>
                    <a:gd name="T8" fmla="*/ 30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3" y="11"/>
                        <a:pt x="10" y="14"/>
                        <a:pt x="18" y="14"/>
                      </a:cubicBezTo>
                      <a:cubicBezTo>
                        <a:pt x="26" y="14"/>
                        <a:pt x="32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1" name="Freeform 242"/>
                <p:cNvSpPr>
                  <a:spLocks/>
                </p:cNvSpPr>
                <p:nvPr/>
              </p:nvSpPr>
              <p:spPr bwMode="auto">
                <a:xfrm>
                  <a:off x="4965" y="2129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3 w 31"/>
                    <a:gd name="T3" fmla="*/ 0 h 14"/>
                    <a:gd name="T4" fmla="*/ 1 w 31"/>
                    <a:gd name="T5" fmla="*/ 7 h 14"/>
                    <a:gd name="T6" fmla="*/ 18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28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2" y="11"/>
                        <a:pt x="10" y="14"/>
                        <a:pt x="18" y="14"/>
                      </a:cubicBezTo>
                      <a:cubicBezTo>
                        <a:pt x="26" y="14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2" name="Freeform 243"/>
                <p:cNvSpPr>
                  <a:spLocks/>
                </p:cNvSpPr>
                <p:nvPr/>
              </p:nvSpPr>
              <p:spPr bwMode="auto">
                <a:xfrm>
                  <a:off x="5038" y="2129"/>
                  <a:ext cx="66" cy="29"/>
                </a:xfrm>
                <a:custGeom>
                  <a:avLst/>
                  <a:gdLst>
                    <a:gd name="T0" fmla="*/ 30 w 32"/>
                    <a:gd name="T1" fmla="*/ 7 h 14"/>
                    <a:gd name="T2" fmla="*/ 13 w 32"/>
                    <a:gd name="T3" fmla="*/ 0 h 14"/>
                    <a:gd name="T4" fmla="*/ 1 w 32"/>
                    <a:gd name="T5" fmla="*/ 7 h 14"/>
                    <a:gd name="T6" fmla="*/ 18 w 32"/>
                    <a:gd name="T7" fmla="*/ 14 h 14"/>
                    <a:gd name="T8" fmla="*/ 30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0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3" y="11"/>
                        <a:pt x="10" y="14"/>
                        <a:pt x="18" y="14"/>
                      </a:cubicBezTo>
                      <a:cubicBezTo>
                        <a:pt x="26" y="14"/>
                        <a:pt x="32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3" name="Freeform 244"/>
                <p:cNvSpPr>
                  <a:spLocks/>
                </p:cNvSpPr>
                <p:nvPr/>
              </p:nvSpPr>
              <p:spPr bwMode="auto">
                <a:xfrm>
                  <a:off x="5110" y="2129"/>
                  <a:ext cx="66" cy="29"/>
                </a:xfrm>
                <a:custGeom>
                  <a:avLst/>
                  <a:gdLst>
                    <a:gd name="T0" fmla="*/ 30 w 32"/>
                    <a:gd name="T1" fmla="*/ 7 h 14"/>
                    <a:gd name="T2" fmla="*/ 13 w 32"/>
                    <a:gd name="T3" fmla="*/ 0 h 14"/>
                    <a:gd name="T4" fmla="*/ 2 w 32"/>
                    <a:gd name="T5" fmla="*/ 7 h 14"/>
                    <a:gd name="T6" fmla="*/ 19 w 32"/>
                    <a:gd name="T7" fmla="*/ 14 h 14"/>
                    <a:gd name="T8" fmla="*/ 30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0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3" y="11"/>
                        <a:pt x="11" y="14"/>
                        <a:pt x="19" y="14"/>
                      </a:cubicBezTo>
                      <a:cubicBezTo>
                        <a:pt x="27" y="14"/>
                        <a:pt x="32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4" name="Freeform 245"/>
                <p:cNvSpPr>
                  <a:spLocks/>
                </p:cNvSpPr>
                <p:nvPr/>
              </p:nvSpPr>
              <p:spPr bwMode="auto">
                <a:xfrm>
                  <a:off x="5182" y="2129"/>
                  <a:ext cx="66" cy="29"/>
                </a:xfrm>
                <a:custGeom>
                  <a:avLst/>
                  <a:gdLst>
                    <a:gd name="T0" fmla="*/ 31 w 32"/>
                    <a:gd name="T1" fmla="*/ 7 h 14"/>
                    <a:gd name="T2" fmla="*/ 14 w 32"/>
                    <a:gd name="T3" fmla="*/ 0 h 14"/>
                    <a:gd name="T4" fmla="*/ 2 w 32"/>
                    <a:gd name="T5" fmla="*/ 7 h 14"/>
                    <a:gd name="T6" fmla="*/ 19 w 32"/>
                    <a:gd name="T7" fmla="*/ 14 h 14"/>
                    <a:gd name="T8" fmla="*/ 31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1" y="7"/>
                      </a:moveTo>
                      <a:cubicBezTo>
                        <a:pt x="29" y="3"/>
                        <a:pt x="21" y="0"/>
                        <a:pt x="14" y="0"/>
                      </a:cubicBezTo>
                      <a:cubicBezTo>
                        <a:pt x="6" y="0"/>
                        <a:pt x="0" y="3"/>
                        <a:pt x="2" y="7"/>
                      </a:cubicBezTo>
                      <a:cubicBezTo>
                        <a:pt x="4" y="11"/>
                        <a:pt x="11" y="14"/>
                        <a:pt x="19" y="14"/>
                      </a:cubicBezTo>
                      <a:cubicBezTo>
                        <a:pt x="27" y="14"/>
                        <a:pt x="32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5" name="Freeform 246"/>
                <p:cNvSpPr>
                  <a:spLocks/>
                </p:cNvSpPr>
                <p:nvPr/>
              </p:nvSpPr>
              <p:spPr bwMode="auto">
                <a:xfrm>
                  <a:off x="5256" y="2129"/>
                  <a:ext cx="66" cy="29"/>
                </a:xfrm>
                <a:custGeom>
                  <a:avLst/>
                  <a:gdLst>
                    <a:gd name="T0" fmla="*/ 30 w 32"/>
                    <a:gd name="T1" fmla="*/ 7 h 14"/>
                    <a:gd name="T2" fmla="*/ 13 w 32"/>
                    <a:gd name="T3" fmla="*/ 0 h 14"/>
                    <a:gd name="T4" fmla="*/ 1 w 32"/>
                    <a:gd name="T5" fmla="*/ 7 h 14"/>
                    <a:gd name="T6" fmla="*/ 19 w 32"/>
                    <a:gd name="T7" fmla="*/ 14 h 14"/>
                    <a:gd name="T8" fmla="*/ 30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0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3" y="11"/>
                        <a:pt x="11" y="14"/>
                        <a:pt x="19" y="14"/>
                      </a:cubicBezTo>
                      <a:cubicBezTo>
                        <a:pt x="27" y="14"/>
                        <a:pt x="32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6" name="Freeform 247"/>
                <p:cNvSpPr>
                  <a:spLocks/>
                </p:cNvSpPr>
                <p:nvPr/>
              </p:nvSpPr>
              <p:spPr bwMode="auto">
                <a:xfrm>
                  <a:off x="5731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3 w 34"/>
                    <a:gd name="T3" fmla="*/ 0 h 15"/>
                    <a:gd name="T4" fmla="*/ 2 w 34"/>
                    <a:gd name="T5" fmla="*/ 7 h 15"/>
                    <a:gd name="T6" fmla="*/ 21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0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1"/>
                        <a:pt x="13" y="15"/>
                        <a:pt x="21" y="15"/>
                      </a:cubicBezTo>
                      <a:cubicBezTo>
                        <a:pt x="29" y="15"/>
                        <a:pt x="34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7" name="Freeform 248"/>
                <p:cNvSpPr>
                  <a:spLocks/>
                </p:cNvSpPr>
                <p:nvPr/>
              </p:nvSpPr>
              <p:spPr bwMode="auto">
                <a:xfrm>
                  <a:off x="5805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3 w 34"/>
                    <a:gd name="T3" fmla="*/ 0 h 15"/>
                    <a:gd name="T4" fmla="*/ 2 w 34"/>
                    <a:gd name="T5" fmla="*/ 7 h 15"/>
                    <a:gd name="T6" fmla="*/ 21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5" y="11"/>
                        <a:pt x="13" y="15"/>
                        <a:pt x="21" y="15"/>
                      </a:cubicBezTo>
                      <a:cubicBezTo>
                        <a:pt x="29" y="15"/>
                        <a:pt x="34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8" name="Freeform 249"/>
                <p:cNvSpPr>
                  <a:spLocks/>
                </p:cNvSpPr>
                <p:nvPr/>
              </p:nvSpPr>
              <p:spPr bwMode="auto">
                <a:xfrm>
                  <a:off x="5879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3 w 34"/>
                    <a:gd name="T3" fmla="*/ 0 h 15"/>
                    <a:gd name="T4" fmla="*/ 2 w 34"/>
                    <a:gd name="T5" fmla="*/ 7 h 15"/>
                    <a:gd name="T6" fmla="*/ 21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5" y="11"/>
                        <a:pt x="13" y="15"/>
                        <a:pt x="21" y="15"/>
                      </a:cubicBezTo>
                      <a:cubicBezTo>
                        <a:pt x="29" y="15"/>
                        <a:pt x="34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89" name="Freeform 250"/>
                <p:cNvSpPr>
                  <a:spLocks/>
                </p:cNvSpPr>
                <p:nvPr/>
              </p:nvSpPr>
              <p:spPr bwMode="auto">
                <a:xfrm>
                  <a:off x="5954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3 w 34"/>
                    <a:gd name="T3" fmla="*/ 0 h 15"/>
                    <a:gd name="T4" fmla="*/ 2 w 34"/>
                    <a:gd name="T5" fmla="*/ 7 h 15"/>
                    <a:gd name="T6" fmla="*/ 22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5" y="11"/>
                        <a:pt x="13" y="15"/>
                        <a:pt x="22" y="15"/>
                      </a:cubicBezTo>
                      <a:cubicBezTo>
                        <a:pt x="30" y="15"/>
                        <a:pt x="34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0" name="Freeform 251"/>
                <p:cNvSpPr>
                  <a:spLocks/>
                </p:cNvSpPr>
                <p:nvPr/>
              </p:nvSpPr>
              <p:spPr bwMode="auto">
                <a:xfrm>
                  <a:off x="6028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3 w 34"/>
                    <a:gd name="T3" fmla="*/ 0 h 15"/>
                    <a:gd name="T4" fmla="*/ 2 w 34"/>
                    <a:gd name="T5" fmla="*/ 7 h 15"/>
                    <a:gd name="T6" fmla="*/ 22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5" y="11"/>
                        <a:pt x="14" y="15"/>
                        <a:pt x="22" y="15"/>
                      </a:cubicBezTo>
                      <a:cubicBezTo>
                        <a:pt x="30" y="15"/>
                        <a:pt x="34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1" name="Freeform 252"/>
                <p:cNvSpPr>
                  <a:spLocks/>
                </p:cNvSpPr>
                <p:nvPr/>
              </p:nvSpPr>
              <p:spPr bwMode="auto">
                <a:xfrm>
                  <a:off x="6102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3 w 34"/>
                    <a:gd name="T3" fmla="*/ 0 h 15"/>
                    <a:gd name="T4" fmla="*/ 2 w 34"/>
                    <a:gd name="T5" fmla="*/ 7 h 15"/>
                    <a:gd name="T6" fmla="*/ 22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4" y="0"/>
                        <a:pt x="0" y="3"/>
                        <a:pt x="2" y="7"/>
                      </a:cubicBezTo>
                      <a:cubicBezTo>
                        <a:pt x="5" y="11"/>
                        <a:pt x="14" y="15"/>
                        <a:pt x="22" y="15"/>
                      </a:cubicBezTo>
                      <a:cubicBezTo>
                        <a:pt x="30" y="15"/>
                        <a:pt x="34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2" name="Freeform 253"/>
                <p:cNvSpPr>
                  <a:spLocks/>
                </p:cNvSpPr>
                <p:nvPr/>
              </p:nvSpPr>
              <p:spPr bwMode="auto">
                <a:xfrm>
                  <a:off x="6176" y="2202"/>
                  <a:ext cx="73" cy="31"/>
                </a:xfrm>
                <a:custGeom>
                  <a:avLst/>
                  <a:gdLst>
                    <a:gd name="T0" fmla="*/ 32 w 35"/>
                    <a:gd name="T1" fmla="*/ 7 h 15"/>
                    <a:gd name="T2" fmla="*/ 12 w 35"/>
                    <a:gd name="T3" fmla="*/ 0 h 15"/>
                    <a:gd name="T4" fmla="*/ 3 w 35"/>
                    <a:gd name="T5" fmla="*/ 7 h 15"/>
                    <a:gd name="T6" fmla="*/ 22 w 35"/>
                    <a:gd name="T7" fmla="*/ 15 h 15"/>
                    <a:gd name="T8" fmla="*/ 32 w 35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5">
                      <a:moveTo>
                        <a:pt x="32" y="7"/>
                      </a:moveTo>
                      <a:cubicBezTo>
                        <a:pt x="29" y="3"/>
                        <a:pt x="21" y="0"/>
                        <a:pt x="12" y="0"/>
                      </a:cubicBezTo>
                      <a:cubicBezTo>
                        <a:pt x="4" y="0"/>
                        <a:pt x="0" y="3"/>
                        <a:pt x="3" y="7"/>
                      </a:cubicBezTo>
                      <a:cubicBezTo>
                        <a:pt x="5" y="11"/>
                        <a:pt x="14" y="15"/>
                        <a:pt x="22" y="15"/>
                      </a:cubicBezTo>
                      <a:cubicBezTo>
                        <a:pt x="30" y="15"/>
                        <a:pt x="35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3" name="Freeform 254"/>
                <p:cNvSpPr>
                  <a:spLocks/>
                </p:cNvSpPr>
                <p:nvPr/>
              </p:nvSpPr>
              <p:spPr bwMode="auto">
                <a:xfrm>
                  <a:off x="6251" y="2202"/>
                  <a:ext cx="72" cy="31"/>
                </a:xfrm>
                <a:custGeom>
                  <a:avLst/>
                  <a:gdLst>
                    <a:gd name="T0" fmla="*/ 32 w 35"/>
                    <a:gd name="T1" fmla="*/ 7 h 15"/>
                    <a:gd name="T2" fmla="*/ 12 w 35"/>
                    <a:gd name="T3" fmla="*/ 0 h 15"/>
                    <a:gd name="T4" fmla="*/ 3 w 35"/>
                    <a:gd name="T5" fmla="*/ 7 h 15"/>
                    <a:gd name="T6" fmla="*/ 22 w 35"/>
                    <a:gd name="T7" fmla="*/ 15 h 15"/>
                    <a:gd name="T8" fmla="*/ 32 w 35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5">
                      <a:moveTo>
                        <a:pt x="32" y="7"/>
                      </a:moveTo>
                      <a:cubicBezTo>
                        <a:pt x="29" y="3"/>
                        <a:pt x="20" y="0"/>
                        <a:pt x="12" y="0"/>
                      </a:cubicBezTo>
                      <a:cubicBezTo>
                        <a:pt x="4" y="0"/>
                        <a:pt x="0" y="3"/>
                        <a:pt x="3" y="7"/>
                      </a:cubicBezTo>
                      <a:cubicBezTo>
                        <a:pt x="5" y="11"/>
                        <a:pt x="14" y="15"/>
                        <a:pt x="22" y="15"/>
                      </a:cubicBezTo>
                      <a:cubicBezTo>
                        <a:pt x="30" y="15"/>
                        <a:pt x="35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4" name="Freeform 255"/>
                <p:cNvSpPr>
                  <a:spLocks/>
                </p:cNvSpPr>
                <p:nvPr/>
              </p:nvSpPr>
              <p:spPr bwMode="auto">
                <a:xfrm>
                  <a:off x="6325" y="2202"/>
                  <a:ext cx="72" cy="31"/>
                </a:xfrm>
                <a:custGeom>
                  <a:avLst/>
                  <a:gdLst>
                    <a:gd name="T0" fmla="*/ 32 w 35"/>
                    <a:gd name="T1" fmla="*/ 7 h 15"/>
                    <a:gd name="T2" fmla="*/ 12 w 35"/>
                    <a:gd name="T3" fmla="*/ 0 h 15"/>
                    <a:gd name="T4" fmla="*/ 3 w 35"/>
                    <a:gd name="T5" fmla="*/ 7 h 15"/>
                    <a:gd name="T6" fmla="*/ 22 w 35"/>
                    <a:gd name="T7" fmla="*/ 15 h 15"/>
                    <a:gd name="T8" fmla="*/ 32 w 35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5">
                      <a:moveTo>
                        <a:pt x="32" y="7"/>
                      </a:moveTo>
                      <a:cubicBezTo>
                        <a:pt x="29" y="3"/>
                        <a:pt x="20" y="0"/>
                        <a:pt x="12" y="0"/>
                      </a:cubicBezTo>
                      <a:cubicBezTo>
                        <a:pt x="4" y="0"/>
                        <a:pt x="0" y="3"/>
                        <a:pt x="3" y="7"/>
                      </a:cubicBezTo>
                      <a:cubicBezTo>
                        <a:pt x="5" y="11"/>
                        <a:pt x="14" y="15"/>
                        <a:pt x="22" y="15"/>
                      </a:cubicBezTo>
                      <a:cubicBezTo>
                        <a:pt x="31" y="15"/>
                        <a:pt x="35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5" name="Freeform 256"/>
                <p:cNvSpPr>
                  <a:spLocks/>
                </p:cNvSpPr>
                <p:nvPr/>
              </p:nvSpPr>
              <p:spPr bwMode="auto">
                <a:xfrm>
                  <a:off x="5751" y="2239"/>
                  <a:ext cx="71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3 w 34"/>
                    <a:gd name="T3" fmla="*/ 0 h 15"/>
                    <a:gd name="T4" fmla="*/ 2 w 34"/>
                    <a:gd name="T5" fmla="*/ 7 h 15"/>
                    <a:gd name="T6" fmla="*/ 21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2"/>
                        <a:pt x="13" y="15"/>
                        <a:pt x="21" y="15"/>
                      </a:cubicBezTo>
                      <a:cubicBezTo>
                        <a:pt x="29" y="15"/>
                        <a:pt x="34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6" name="Freeform 257"/>
                <p:cNvSpPr>
                  <a:spLocks/>
                </p:cNvSpPr>
                <p:nvPr/>
              </p:nvSpPr>
              <p:spPr bwMode="auto">
                <a:xfrm>
                  <a:off x="5826" y="2239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3 w 34"/>
                    <a:gd name="T3" fmla="*/ 0 h 15"/>
                    <a:gd name="T4" fmla="*/ 2 w 34"/>
                    <a:gd name="T5" fmla="*/ 7 h 15"/>
                    <a:gd name="T6" fmla="*/ 21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0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5" y="12"/>
                        <a:pt x="13" y="15"/>
                        <a:pt x="21" y="15"/>
                      </a:cubicBezTo>
                      <a:cubicBezTo>
                        <a:pt x="30" y="15"/>
                        <a:pt x="34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7" name="Freeform 258"/>
                <p:cNvSpPr>
                  <a:spLocks/>
                </p:cNvSpPr>
                <p:nvPr/>
              </p:nvSpPr>
              <p:spPr bwMode="auto">
                <a:xfrm>
                  <a:off x="5900" y="2239"/>
                  <a:ext cx="72" cy="31"/>
                </a:xfrm>
                <a:custGeom>
                  <a:avLst/>
                  <a:gdLst>
                    <a:gd name="T0" fmla="*/ 32 w 35"/>
                    <a:gd name="T1" fmla="*/ 7 h 15"/>
                    <a:gd name="T2" fmla="*/ 13 w 35"/>
                    <a:gd name="T3" fmla="*/ 0 h 15"/>
                    <a:gd name="T4" fmla="*/ 3 w 35"/>
                    <a:gd name="T5" fmla="*/ 7 h 15"/>
                    <a:gd name="T6" fmla="*/ 22 w 35"/>
                    <a:gd name="T7" fmla="*/ 15 h 15"/>
                    <a:gd name="T8" fmla="*/ 32 w 35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5">
                      <a:moveTo>
                        <a:pt x="32" y="7"/>
                      </a:moveTo>
                      <a:cubicBezTo>
                        <a:pt x="30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3" y="7"/>
                      </a:cubicBezTo>
                      <a:cubicBezTo>
                        <a:pt x="5" y="12"/>
                        <a:pt x="14" y="15"/>
                        <a:pt x="22" y="15"/>
                      </a:cubicBezTo>
                      <a:cubicBezTo>
                        <a:pt x="30" y="15"/>
                        <a:pt x="35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8" name="Freeform 259"/>
                <p:cNvSpPr>
                  <a:spLocks/>
                </p:cNvSpPr>
                <p:nvPr/>
              </p:nvSpPr>
              <p:spPr bwMode="auto">
                <a:xfrm>
                  <a:off x="5976" y="2239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2 w 34"/>
                    <a:gd name="T3" fmla="*/ 0 h 15"/>
                    <a:gd name="T4" fmla="*/ 2 w 34"/>
                    <a:gd name="T5" fmla="*/ 7 h 15"/>
                    <a:gd name="T6" fmla="*/ 21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29" y="3"/>
                        <a:pt x="21" y="0"/>
                        <a:pt x="12" y="0"/>
                      </a:cubicBezTo>
                      <a:cubicBezTo>
                        <a:pt x="4" y="0"/>
                        <a:pt x="0" y="3"/>
                        <a:pt x="2" y="7"/>
                      </a:cubicBezTo>
                      <a:cubicBezTo>
                        <a:pt x="5" y="12"/>
                        <a:pt x="13" y="15"/>
                        <a:pt x="21" y="15"/>
                      </a:cubicBezTo>
                      <a:cubicBezTo>
                        <a:pt x="30" y="15"/>
                        <a:pt x="34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99" name="Freeform 260"/>
                <p:cNvSpPr>
                  <a:spLocks/>
                </p:cNvSpPr>
                <p:nvPr/>
              </p:nvSpPr>
              <p:spPr bwMode="auto">
                <a:xfrm>
                  <a:off x="6051" y="2239"/>
                  <a:ext cx="72" cy="31"/>
                </a:xfrm>
                <a:custGeom>
                  <a:avLst/>
                  <a:gdLst>
                    <a:gd name="T0" fmla="*/ 32 w 35"/>
                    <a:gd name="T1" fmla="*/ 7 h 15"/>
                    <a:gd name="T2" fmla="*/ 13 w 35"/>
                    <a:gd name="T3" fmla="*/ 0 h 15"/>
                    <a:gd name="T4" fmla="*/ 2 w 35"/>
                    <a:gd name="T5" fmla="*/ 7 h 15"/>
                    <a:gd name="T6" fmla="*/ 22 w 35"/>
                    <a:gd name="T7" fmla="*/ 15 h 15"/>
                    <a:gd name="T8" fmla="*/ 32 w 35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5">
                      <a:moveTo>
                        <a:pt x="32" y="7"/>
                      </a:moveTo>
                      <a:cubicBezTo>
                        <a:pt x="30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5" y="12"/>
                        <a:pt x="14" y="15"/>
                        <a:pt x="22" y="15"/>
                      </a:cubicBezTo>
                      <a:cubicBezTo>
                        <a:pt x="30" y="15"/>
                        <a:pt x="35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00" name="Freeform 261"/>
                <p:cNvSpPr>
                  <a:spLocks/>
                </p:cNvSpPr>
                <p:nvPr/>
              </p:nvSpPr>
              <p:spPr bwMode="auto">
                <a:xfrm>
                  <a:off x="6125" y="2239"/>
                  <a:ext cx="72" cy="31"/>
                </a:xfrm>
                <a:custGeom>
                  <a:avLst/>
                  <a:gdLst>
                    <a:gd name="T0" fmla="*/ 33 w 35"/>
                    <a:gd name="T1" fmla="*/ 7 h 15"/>
                    <a:gd name="T2" fmla="*/ 13 w 35"/>
                    <a:gd name="T3" fmla="*/ 0 h 15"/>
                    <a:gd name="T4" fmla="*/ 3 w 35"/>
                    <a:gd name="T5" fmla="*/ 7 h 15"/>
                    <a:gd name="T6" fmla="*/ 22 w 35"/>
                    <a:gd name="T7" fmla="*/ 15 h 15"/>
                    <a:gd name="T8" fmla="*/ 33 w 35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5">
                      <a:moveTo>
                        <a:pt x="33" y="7"/>
                      </a:moveTo>
                      <a:cubicBezTo>
                        <a:pt x="30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3" y="7"/>
                      </a:cubicBezTo>
                      <a:cubicBezTo>
                        <a:pt x="5" y="12"/>
                        <a:pt x="14" y="15"/>
                        <a:pt x="22" y="15"/>
                      </a:cubicBezTo>
                      <a:cubicBezTo>
                        <a:pt x="31" y="15"/>
                        <a:pt x="35" y="12"/>
                        <a:pt x="33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01" name="Freeform 262"/>
                <p:cNvSpPr>
                  <a:spLocks/>
                </p:cNvSpPr>
                <p:nvPr/>
              </p:nvSpPr>
              <p:spPr bwMode="auto">
                <a:xfrm>
                  <a:off x="6201" y="2239"/>
                  <a:ext cx="72" cy="31"/>
                </a:xfrm>
                <a:custGeom>
                  <a:avLst/>
                  <a:gdLst>
                    <a:gd name="T0" fmla="*/ 32 w 35"/>
                    <a:gd name="T1" fmla="*/ 7 h 15"/>
                    <a:gd name="T2" fmla="*/ 12 w 35"/>
                    <a:gd name="T3" fmla="*/ 0 h 15"/>
                    <a:gd name="T4" fmla="*/ 2 w 35"/>
                    <a:gd name="T5" fmla="*/ 7 h 15"/>
                    <a:gd name="T6" fmla="*/ 22 w 35"/>
                    <a:gd name="T7" fmla="*/ 15 h 15"/>
                    <a:gd name="T8" fmla="*/ 32 w 35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5">
                      <a:moveTo>
                        <a:pt x="32" y="7"/>
                      </a:moveTo>
                      <a:cubicBezTo>
                        <a:pt x="29" y="3"/>
                        <a:pt x="20" y="0"/>
                        <a:pt x="12" y="0"/>
                      </a:cubicBezTo>
                      <a:cubicBezTo>
                        <a:pt x="4" y="0"/>
                        <a:pt x="0" y="3"/>
                        <a:pt x="2" y="7"/>
                      </a:cubicBezTo>
                      <a:cubicBezTo>
                        <a:pt x="5" y="12"/>
                        <a:pt x="14" y="15"/>
                        <a:pt x="22" y="15"/>
                      </a:cubicBezTo>
                      <a:cubicBezTo>
                        <a:pt x="30" y="15"/>
                        <a:pt x="35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02" name="Freeform 263"/>
                <p:cNvSpPr>
                  <a:spLocks/>
                </p:cNvSpPr>
                <p:nvPr/>
              </p:nvSpPr>
              <p:spPr bwMode="auto">
                <a:xfrm>
                  <a:off x="6275" y="2239"/>
                  <a:ext cx="73" cy="31"/>
                </a:xfrm>
                <a:custGeom>
                  <a:avLst/>
                  <a:gdLst>
                    <a:gd name="T0" fmla="*/ 32 w 35"/>
                    <a:gd name="T1" fmla="*/ 7 h 15"/>
                    <a:gd name="T2" fmla="*/ 12 w 35"/>
                    <a:gd name="T3" fmla="*/ 0 h 15"/>
                    <a:gd name="T4" fmla="*/ 3 w 35"/>
                    <a:gd name="T5" fmla="*/ 7 h 15"/>
                    <a:gd name="T6" fmla="*/ 22 w 35"/>
                    <a:gd name="T7" fmla="*/ 15 h 15"/>
                    <a:gd name="T8" fmla="*/ 32 w 35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5">
                      <a:moveTo>
                        <a:pt x="32" y="7"/>
                      </a:moveTo>
                      <a:cubicBezTo>
                        <a:pt x="29" y="3"/>
                        <a:pt x="21" y="0"/>
                        <a:pt x="12" y="0"/>
                      </a:cubicBezTo>
                      <a:cubicBezTo>
                        <a:pt x="4" y="0"/>
                        <a:pt x="0" y="3"/>
                        <a:pt x="3" y="7"/>
                      </a:cubicBezTo>
                      <a:cubicBezTo>
                        <a:pt x="5" y="12"/>
                        <a:pt x="14" y="15"/>
                        <a:pt x="22" y="15"/>
                      </a:cubicBezTo>
                      <a:cubicBezTo>
                        <a:pt x="31" y="15"/>
                        <a:pt x="35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03" name="Freeform 264"/>
                <p:cNvSpPr>
                  <a:spLocks/>
                </p:cNvSpPr>
                <p:nvPr/>
              </p:nvSpPr>
              <p:spPr bwMode="auto">
                <a:xfrm>
                  <a:off x="4829" y="2165"/>
                  <a:ext cx="66" cy="29"/>
                </a:xfrm>
                <a:custGeom>
                  <a:avLst/>
                  <a:gdLst>
                    <a:gd name="T0" fmla="*/ 31 w 32"/>
                    <a:gd name="T1" fmla="*/ 7 h 14"/>
                    <a:gd name="T2" fmla="*/ 14 w 32"/>
                    <a:gd name="T3" fmla="*/ 0 h 14"/>
                    <a:gd name="T4" fmla="*/ 1 w 32"/>
                    <a:gd name="T5" fmla="*/ 7 h 14"/>
                    <a:gd name="T6" fmla="*/ 18 w 32"/>
                    <a:gd name="T7" fmla="*/ 14 h 14"/>
                    <a:gd name="T8" fmla="*/ 31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1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3" y="11"/>
                        <a:pt x="10" y="14"/>
                        <a:pt x="18" y="14"/>
                      </a:cubicBezTo>
                      <a:cubicBezTo>
                        <a:pt x="26" y="14"/>
                        <a:pt x="32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04" name="Freeform 265"/>
                <p:cNvSpPr>
                  <a:spLocks/>
                </p:cNvSpPr>
                <p:nvPr/>
              </p:nvSpPr>
              <p:spPr bwMode="auto">
                <a:xfrm>
                  <a:off x="4903" y="2165"/>
                  <a:ext cx="66" cy="29"/>
                </a:xfrm>
                <a:custGeom>
                  <a:avLst/>
                  <a:gdLst>
                    <a:gd name="T0" fmla="*/ 30 w 32"/>
                    <a:gd name="T1" fmla="*/ 7 h 14"/>
                    <a:gd name="T2" fmla="*/ 13 w 32"/>
                    <a:gd name="T3" fmla="*/ 0 h 14"/>
                    <a:gd name="T4" fmla="*/ 1 w 32"/>
                    <a:gd name="T5" fmla="*/ 7 h 14"/>
                    <a:gd name="T6" fmla="*/ 18 w 32"/>
                    <a:gd name="T7" fmla="*/ 14 h 14"/>
                    <a:gd name="T8" fmla="*/ 30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0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2" y="11"/>
                        <a:pt x="10" y="14"/>
                        <a:pt x="18" y="14"/>
                      </a:cubicBezTo>
                      <a:cubicBezTo>
                        <a:pt x="26" y="14"/>
                        <a:pt x="32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05" name="Freeform 266"/>
                <p:cNvSpPr>
                  <a:spLocks/>
                </p:cNvSpPr>
                <p:nvPr/>
              </p:nvSpPr>
              <p:spPr bwMode="auto">
                <a:xfrm>
                  <a:off x="4976" y="2165"/>
                  <a:ext cx="66" cy="29"/>
                </a:xfrm>
                <a:custGeom>
                  <a:avLst/>
                  <a:gdLst>
                    <a:gd name="T0" fmla="*/ 31 w 32"/>
                    <a:gd name="T1" fmla="*/ 7 h 14"/>
                    <a:gd name="T2" fmla="*/ 14 w 32"/>
                    <a:gd name="T3" fmla="*/ 0 h 14"/>
                    <a:gd name="T4" fmla="*/ 2 w 32"/>
                    <a:gd name="T5" fmla="*/ 7 h 14"/>
                    <a:gd name="T6" fmla="*/ 19 w 32"/>
                    <a:gd name="T7" fmla="*/ 14 h 14"/>
                    <a:gd name="T8" fmla="*/ 31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1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2" y="7"/>
                      </a:cubicBezTo>
                      <a:cubicBezTo>
                        <a:pt x="3" y="11"/>
                        <a:pt x="11" y="14"/>
                        <a:pt x="19" y="14"/>
                      </a:cubicBezTo>
                      <a:cubicBezTo>
                        <a:pt x="27" y="14"/>
                        <a:pt x="32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06" name="Freeform 267"/>
                <p:cNvSpPr>
                  <a:spLocks/>
                </p:cNvSpPr>
                <p:nvPr/>
              </p:nvSpPr>
              <p:spPr bwMode="auto">
                <a:xfrm>
                  <a:off x="5050" y="2165"/>
                  <a:ext cx="66" cy="29"/>
                </a:xfrm>
                <a:custGeom>
                  <a:avLst/>
                  <a:gdLst>
                    <a:gd name="T0" fmla="*/ 31 w 32"/>
                    <a:gd name="T1" fmla="*/ 7 h 14"/>
                    <a:gd name="T2" fmla="*/ 13 w 32"/>
                    <a:gd name="T3" fmla="*/ 0 h 14"/>
                    <a:gd name="T4" fmla="*/ 2 w 32"/>
                    <a:gd name="T5" fmla="*/ 7 h 14"/>
                    <a:gd name="T6" fmla="*/ 19 w 32"/>
                    <a:gd name="T7" fmla="*/ 14 h 14"/>
                    <a:gd name="T8" fmla="*/ 31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1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3" y="11"/>
                        <a:pt x="11" y="14"/>
                        <a:pt x="19" y="14"/>
                      </a:cubicBezTo>
                      <a:cubicBezTo>
                        <a:pt x="27" y="14"/>
                        <a:pt x="32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07" name="Freeform 268"/>
                <p:cNvSpPr>
                  <a:spLocks/>
                </p:cNvSpPr>
                <p:nvPr/>
              </p:nvSpPr>
              <p:spPr bwMode="auto">
                <a:xfrm>
                  <a:off x="5124" y="2165"/>
                  <a:ext cx="66" cy="29"/>
                </a:xfrm>
                <a:custGeom>
                  <a:avLst/>
                  <a:gdLst>
                    <a:gd name="T0" fmla="*/ 30 w 32"/>
                    <a:gd name="T1" fmla="*/ 7 h 14"/>
                    <a:gd name="T2" fmla="*/ 13 w 32"/>
                    <a:gd name="T3" fmla="*/ 0 h 14"/>
                    <a:gd name="T4" fmla="*/ 1 w 32"/>
                    <a:gd name="T5" fmla="*/ 7 h 14"/>
                    <a:gd name="T6" fmla="*/ 19 w 32"/>
                    <a:gd name="T7" fmla="*/ 14 h 14"/>
                    <a:gd name="T8" fmla="*/ 30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0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3" y="11"/>
                        <a:pt x="11" y="14"/>
                        <a:pt x="19" y="14"/>
                      </a:cubicBezTo>
                      <a:cubicBezTo>
                        <a:pt x="27" y="14"/>
                        <a:pt x="32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08" name="Freeform 269"/>
                <p:cNvSpPr>
                  <a:spLocks/>
                </p:cNvSpPr>
                <p:nvPr/>
              </p:nvSpPr>
              <p:spPr bwMode="auto">
                <a:xfrm>
                  <a:off x="5196" y="2165"/>
                  <a:ext cx="69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14 w 33"/>
                    <a:gd name="T3" fmla="*/ 0 h 14"/>
                    <a:gd name="T4" fmla="*/ 2 w 33"/>
                    <a:gd name="T5" fmla="*/ 7 h 14"/>
                    <a:gd name="T6" fmla="*/ 19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2" y="7"/>
                      </a:cubicBezTo>
                      <a:cubicBezTo>
                        <a:pt x="4" y="11"/>
                        <a:pt x="11" y="14"/>
                        <a:pt x="19" y="14"/>
                      </a:cubicBezTo>
                      <a:cubicBezTo>
                        <a:pt x="28" y="14"/>
                        <a:pt x="33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09" name="Freeform 270"/>
                <p:cNvSpPr>
                  <a:spLocks/>
                </p:cNvSpPr>
                <p:nvPr/>
              </p:nvSpPr>
              <p:spPr bwMode="auto">
                <a:xfrm>
                  <a:off x="5271" y="2165"/>
                  <a:ext cx="66" cy="29"/>
                </a:xfrm>
                <a:custGeom>
                  <a:avLst/>
                  <a:gdLst>
                    <a:gd name="T0" fmla="*/ 31 w 32"/>
                    <a:gd name="T1" fmla="*/ 7 h 14"/>
                    <a:gd name="T2" fmla="*/ 13 w 32"/>
                    <a:gd name="T3" fmla="*/ 0 h 14"/>
                    <a:gd name="T4" fmla="*/ 2 w 32"/>
                    <a:gd name="T5" fmla="*/ 7 h 14"/>
                    <a:gd name="T6" fmla="*/ 19 w 32"/>
                    <a:gd name="T7" fmla="*/ 14 h 14"/>
                    <a:gd name="T8" fmla="*/ 31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1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3" y="11"/>
                        <a:pt x="11" y="14"/>
                        <a:pt x="19" y="14"/>
                      </a:cubicBezTo>
                      <a:cubicBezTo>
                        <a:pt x="27" y="14"/>
                        <a:pt x="32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0" name="Freeform 271"/>
                <p:cNvSpPr>
                  <a:spLocks/>
                </p:cNvSpPr>
                <p:nvPr/>
              </p:nvSpPr>
              <p:spPr bwMode="auto">
                <a:xfrm>
                  <a:off x="5345" y="2165"/>
                  <a:ext cx="66" cy="29"/>
                </a:xfrm>
                <a:custGeom>
                  <a:avLst/>
                  <a:gdLst>
                    <a:gd name="T0" fmla="*/ 30 w 32"/>
                    <a:gd name="T1" fmla="*/ 7 h 14"/>
                    <a:gd name="T2" fmla="*/ 13 w 32"/>
                    <a:gd name="T3" fmla="*/ 0 h 14"/>
                    <a:gd name="T4" fmla="*/ 1 w 32"/>
                    <a:gd name="T5" fmla="*/ 7 h 14"/>
                    <a:gd name="T6" fmla="*/ 19 w 32"/>
                    <a:gd name="T7" fmla="*/ 14 h 14"/>
                    <a:gd name="T8" fmla="*/ 30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0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3" y="11"/>
                        <a:pt x="11" y="14"/>
                        <a:pt x="19" y="14"/>
                      </a:cubicBezTo>
                      <a:cubicBezTo>
                        <a:pt x="27" y="14"/>
                        <a:pt x="32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1" name="Freeform 272"/>
                <p:cNvSpPr>
                  <a:spLocks/>
                </p:cNvSpPr>
                <p:nvPr/>
              </p:nvSpPr>
              <p:spPr bwMode="auto">
                <a:xfrm>
                  <a:off x="5417" y="2165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13 w 33"/>
                    <a:gd name="T3" fmla="*/ 0 h 14"/>
                    <a:gd name="T4" fmla="*/ 2 w 33"/>
                    <a:gd name="T5" fmla="*/ 7 h 14"/>
                    <a:gd name="T6" fmla="*/ 20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1"/>
                        <a:pt x="12" y="14"/>
                        <a:pt x="20" y="14"/>
                      </a:cubicBezTo>
                      <a:cubicBezTo>
                        <a:pt x="28" y="14"/>
                        <a:pt x="33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2" name="Freeform 273"/>
                <p:cNvSpPr>
                  <a:spLocks/>
                </p:cNvSpPr>
                <p:nvPr/>
              </p:nvSpPr>
              <p:spPr bwMode="auto">
                <a:xfrm>
                  <a:off x="5491" y="2165"/>
                  <a:ext cx="69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13 w 33"/>
                    <a:gd name="T3" fmla="*/ 0 h 14"/>
                    <a:gd name="T4" fmla="*/ 2 w 33"/>
                    <a:gd name="T5" fmla="*/ 7 h 14"/>
                    <a:gd name="T6" fmla="*/ 20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1"/>
                        <a:pt x="12" y="14"/>
                        <a:pt x="20" y="14"/>
                      </a:cubicBezTo>
                      <a:cubicBezTo>
                        <a:pt x="28" y="14"/>
                        <a:pt x="33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3" name="Freeform 274"/>
                <p:cNvSpPr>
                  <a:spLocks/>
                </p:cNvSpPr>
                <p:nvPr/>
              </p:nvSpPr>
              <p:spPr bwMode="auto">
                <a:xfrm>
                  <a:off x="5564" y="2165"/>
                  <a:ext cx="70" cy="29"/>
                </a:xfrm>
                <a:custGeom>
                  <a:avLst/>
                  <a:gdLst>
                    <a:gd name="T0" fmla="*/ 32 w 34"/>
                    <a:gd name="T1" fmla="*/ 7 h 14"/>
                    <a:gd name="T2" fmla="*/ 13 w 34"/>
                    <a:gd name="T3" fmla="*/ 0 h 14"/>
                    <a:gd name="T4" fmla="*/ 2 w 34"/>
                    <a:gd name="T5" fmla="*/ 7 h 14"/>
                    <a:gd name="T6" fmla="*/ 21 w 34"/>
                    <a:gd name="T7" fmla="*/ 14 h 14"/>
                    <a:gd name="T8" fmla="*/ 32 w 34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4">
                      <a:moveTo>
                        <a:pt x="32" y="7"/>
                      </a:moveTo>
                      <a:cubicBezTo>
                        <a:pt x="30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1"/>
                        <a:pt x="13" y="14"/>
                        <a:pt x="21" y="14"/>
                      </a:cubicBezTo>
                      <a:cubicBezTo>
                        <a:pt x="29" y="14"/>
                        <a:pt x="34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4" name="Freeform 275"/>
                <p:cNvSpPr>
                  <a:spLocks/>
                </p:cNvSpPr>
                <p:nvPr/>
              </p:nvSpPr>
              <p:spPr bwMode="auto">
                <a:xfrm>
                  <a:off x="5638" y="2165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13 w 33"/>
                    <a:gd name="T3" fmla="*/ 0 h 14"/>
                    <a:gd name="T4" fmla="*/ 2 w 33"/>
                    <a:gd name="T5" fmla="*/ 7 h 14"/>
                    <a:gd name="T6" fmla="*/ 20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1"/>
                        <a:pt x="12" y="14"/>
                        <a:pt x="20" y="14"/>
                      </a:cubicBezTo>
                      <a:cubicBezTo>
                        <a:pt x="29" y="14"/>
                        <a:pt x="33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5" name="Freeform 276"/>
                <p:cNvSpPr>
                  <a:spLocks/>
                </p:cNvSpPr>
                <p:nvPr/>
              </p:nvSpPr>
              <p:spPr bwMode="auto">
                <a:xfrm>
                  <a:off x="5712" y="2165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13 w 33"/>
                    <a:gd name="T3" fmla="*/ 0 h 14"/>
                    <a:gd name="T4" fmla="*/ 2 w 33"/>
                    <a:gd name="T5" fmla="*/ 7 h 14"/>
                    <a:gd name="T6" fmla="*/ 20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1"/>
                        <a:pt x="12" y="14"/>
                        <a:pt x="20" y="14"/>
                      </a:cubicBezTo>
                      <a:cubicBezTo>
                        <a:pt x="28" y="14"/>
                        <a:pt x="33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6" name="Freeform 277"/>
                <p:cNvSpPr>
                  <a:spLocks/>
                </p:cNvSpPr>
                <p:nvPr/>
              </p:nvSpPr>
              <p:spPr bwMode="auto">
                <a:xfrm>
                  <a:off x="5784" y="2165"/>
                  <a:ext cx="71" cy="29"/>
                </a:xfrm>
                <a:custGeom>
                  <a:avLst/>
                  <a:gdLst>
                    <a:gd name="T0" fmla="*/ 32 w 34"/>
                    <a:gd name="T1" fmla="*/ 7 h 14"/>
                    <a:gd name="T2" fmla="*/ 13 w 34"/>
                    <a:gd name="T3" fmla="*/ 0 h 14"/>
                    <a:gd name="T4" fmla="*/ 3 w 34"/>
                    <a:gd name="T5" fmla="*/ 7 h 14"/>
                    <a:gd name="T6" fmla="*/ 21 w 34"/>
                    <a:gd name="T7" fmla="*/ 14 h 14"/>
                    <a:gd name="T8" fmla="*/ 32 w 34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4">
                      <a:moveTo>
                        <a:pt x="32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3" y="7"/>
                      </a:cubicBezTo>
                      <a:cubicBezTo>
                        <a:pt x="5" y="11"/>
                        <a:pt x="13" y="14"/>
                        <a:pt x="21" y="14"/>
                      </a:cubicBezTo>
                      <a:cubicBezTo>
                        <a:pt x="29" y="14"/>
                        <a:pt x="34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7" name="Freeform 278"/>
                <p:cNvSpPr>
                  <a:spLocks/>
                </p:cNvSpPr>
                <p:nvPr/>
              </p:nvSpPr>
              <p:spPr bwMode="auto">
                <a:xfrm>
                  <a:off x="5859" y="2165"/>
                  <a:ext cx="70" cy="29"/>
                </a:xfrm>
                <a:custGeom>
                  <a:avLst/>
                  <a:gdLst>
                    <a:gd name="T0" fmla="*/ 31 w 34"/>
                    <a:gd name="T1" fmla="*/ 7 h 14"/>
                    <a:gd name="T2" fmla="*/ 13 w 34"/>
                    <a:gd name="T3" fmla="*/ 0 h 14"/>
                    <a:gd name="T4" fmla="*/ 2 w 34"/>
                    <a:gd name="T5" fmla="*/ 7 h 14"/>
                    <a:gd name="T6" fmla="*/ 21 w 34"/>
                    <a:gd name="T7" fmla="*/ 14 h 14"/>
                    <a:gd name="T8" fmla="*/ 31 w 34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4">
                      <a:moveTo>
                        <a:pt x="31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1"/>
                        <a:pt x="13" y="14"/>
                        <a:pt x="21" y="14"/>
                      </a:cubicBezTo>
                      <a:cubicBezTo>
                        <a:pt x="29" y="14"/>
                        <a:pt x="34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8" name="Freeform 279"/>
                <p:cNvSpPr>
                  <a:spLocks/>
                </p:cNvSpPr>
                <p:nvPr/>
              </p:nvSpPr>
              <p:spPr bwMode="auto">
                <a:xfrm>
                  <a:off x="5933" y="2165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12 w 33"/>
                    <a:gd name="T3" fmla="*/ 0 h 14"/>
                    <a:gd name="T4" fmla="*/ 2 w 33"/>
                    <a:gd name="T5" fmla="*/ 7 h 14"/>
                    <a:gd name="T6" fmla="*/ 21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29" y="3"/>
                        <a:pt x="20" y="0"/>
                        <a:pt x="12" y="0"/>
                      </a:cubicBezTo>
                      <a:cubicBezTo>
                        <a:pt x="4" y="0"/>
                        <a:pt x="0" y="3"/>
                        <a:pt x="2" y="7"/>
                      </a:cubicBezTo>
                      <a:cubicBezTo>
                        <a:pt x="4" y="11"/>
                        <a:pt x="13" y="14"/>
                        <a:pt x="21" y="14"/>
                      </a:cubicBezTo>
                      <a:cubicBezTo>
                        <a:pt x="29" y="14"/>
                        <a:pt x="33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9" name="Freeform 280"/>
                <p:cNvSpPr>
                  <a:spLocks/>
                </p:cNvSpPr>
                <p:nvPr/>
              </p:nvSpPr>
              <p:spPr bwMode="auto">
                <a:xfrm>
                  <a:off x="6005" y="2165"/>
                  <a:ext cx="70" cy="29"/>
                </a:xfrm>
                <a:custGeom>
                  <a:avLst/>
                  <a:gdLst>
                    <a:gd name="T0" fmla="*/ 32 w 34"/>
                    <a:gd name="T1" fmla="*/ 7 h 14"/>
                    <a:gd name="T2" fmla="*/ 13 w 34"/>
                    <a:gd name="T3" fmla="*/ 0 h 14"/>
                    <a:gd name="T4" fmla="*/ 3 w 34"/>
                    <a:gd name="T5" fmla="*/ 7 h 14"/>
                    <a:gd name="T6" fmla="*/ 22 w 34"/>
                    <a:gd name="T7" fmla="*/ 14 h 14"/>
                    <a:gd name="T8" fmla="*/ 32 w 34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4">
                      <a:moveTo>
                        <a:pt x="32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3" y="7"/>
                      </a:cubicBezTo>
                      <a:cubicBezTo>
                        <a:pt x="5" y="11"/>
                        <a:pt x="14" y="14"/>
                        <a:pt x="22" y="14"/>
                      </a:cubicBezTo>
                      <a:cubicBezTo>
                        <a:pt x="30" y="14"/>
                        <a:pt x="34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20" name="Freeform 281"/>
                <p:cNvSpPr>
                  <a:spLocks/>
                </p:cNvSpPr>
                <p:nvPr/>
              </p:nvSpPr>
              <p:spPr bwMode="auto">
                <a:xfrm>
                  <a:off x="6079" y="2165"/>
                  <a:ext cx="71" cy="29"/>
                </a:xfrm>
                <a:custGeom>
                  <a:avLst/>
                  <a:gdLst>
                    <a:gd name="T0" fmla="*/ 31 w 34"/>
                    <a:gd name="T1" fmla="*/ 7 h 14"/>
                    <a:gd name="T2" fmla="*/ 12 w 34"/>
                    <a:gd name="T3" fmla="*/ 0 h 14"/>
                    <a:gd name="T4" fmla="*/ 2 w 34"/>
                    <a:gd name="T5" fmla="*/ 7 h 14"/>
                    <a:gd name="T6" fmla="*/ 21 w 34"/>
                    <a:gd name="T7" fmla="*/ 14 h 14"/>
                    <a:gd name="T8" fmla="*/ 31 w 34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4">
                      <a:moveTo>
                        <a:pt x="31" y="7"/>
                      </a:moveTo>
                      <a:cubicBezTo>
                        <a:pt x="29" y="3"/>
                        <a:pt x="20" y="0"/>
                        <a:pt x="12" y="0"/>
                      </a:cubicBezTo>
                      <a:cubicBezTo>
                        <a:pt x="4" y="0"/>
                        <a:pt x="0" y="3"/>
                        <a:pt x="2" y="7"/>
                      </a:cubicBezTo>
                      <a:cubicBezTo>
                        <a:pt x="5" y="11"/>
                        <a:pt x="13" y="14"/>
                        <a:pt x="21" y="14"/>
                      </a:cubicBezTo>
                      <a:cubicBezTo>
                        <a:pt x="30" y="14"/>
                        <a:pt x="34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21" name="Freeform 282"/>
                <p:cNvSpPr>
                  <a:spLocks/>
                </p:cNvSpPr>
                <p:nvPr/>
              </p:nvSpPr>
              <p:spPr bwMode="auto">
                <a:xfrm>
                  <a:off x="6152" y="2165"/>
                  <a:ext cx="72" cy="29"/>
                </a:xfrm>
                <a:custGeom>
                  <a:avLst/>
                  <a:gdLst>
                    <a:gd name="T0" fmla="*/ 32 w 35"/>
                    <a:gd name="T1" fmla="*/ 7 h 14"/>
                    <a:gd name="T2" fmla="*/ 13 w 35"/>
                    <a:gd name="T3" fmla="*/ 0 h 14"/>
                    <a:gd name="T4" fmla="*/ 3 w 35"/>
                    <a:gd name="T5" fmla="*/ 7 h 14"/>
                    <a:gd name="T6" fmla="*/ 22 w 35"/>
                    <a:gd name="T7" fmla="*/ 14 h 14"/>
                    <a:gd name="T8" fmla="*/ 32 w 35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4">
                      <a:moveTo>
                        <a:pt x="32" y="7"/>
                      </a:moveTo>
                      <a:cubicBezTo>
                        <a:pt x="30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3" y="7"/>
                      </a:cubicBezTo>
                      <a:cubicBezTo>
                        <a:pt x="6" y="11"/>
                        <a:pt x="14" y="14"/>
                        <a:pt x="22" y="14"/>
                      </a:cubicBezTo>
                      <a:cubicBezTo>
                        <a:pt x="30" y="14"/>
                        <a:pt x="35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22" name="Freeform 283"/>
                <p:cNvSpPr>
                  <a:spLocks/>
                </p:cNvSpPr>
                <p:nvPr/>
              </p:nvSpPr>
              <p:spPr bwMode="auto">
                <a:xfrm>
                  <a:off x="6226" y="2165"/>
                  <a:ext cx="72" cy="29"/>
                </a:xfrm>
                <a:custGeom>
                  <a:avLst/>
                  <a:gdLst>
                    <a:gd name="T0" fmla="*/ 32 w 35"/>
                    <a:gd name="T1" fmla="*/ 7 h 14"/>
                    <a:gd name="T2" fmla="*/ 12 w 35"/>
                    <a:gd name="T3" fmla="*/ 0 h 14"/>
                    <a:gd name="T4" fmla="*/ 3 w 35"/>
                    <a:gd name="T5" fmla="*/ 7 h 14"/>
                    <a:gd name="T6" fmla="*/ 22 w 35"/>
                    <a:gd name="T7" fmla="*/ 14 h 14"/>
                    <a:gd name="T8" fmla="*/ 32 w 35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4">
                      <a:moveTo>
                        <a:pt x="32" y="7"/>
                      </a:moveTo>
                      <a:cubicBezTo>
                        <a:pt x="29" y="3"/>
                        <a:pt x="20" y="0"/>
                        <a:pt x="12" y="0"/>
                      </a:cubicBezTo>
                      <a:cubicBezTo>
                        <a:pt x="4" y="0"/>
                        <a:pt x="0" y="3"/>
                        <a:pt x="3" y="7"/>
                      </a:cubicBezTo>
                      <a:cubicBezTo>
                        <a:pt x="5" y="11"/>
                        <a:pt x="14" y="14"/>
                        <a:pt x="22" y="14"/>
                      </a:cubicBezTo>
                      <a:cubicBezTo>
                        <a:pt x="30" y="14"/>
                        <a:pt x="35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23" name="Freeform 284"/>
                <p:cNvSpPr>
                  <a:spLocks/>
                </p:cNvSpPr>
                <p:nvPr/>
              </p:nvSpPr>
              <p:spPr bwMode="auto">
                <a:xfrm>
                  <a:off x="4173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4 w 31"/>
                    <a:gd name="T3" fmla="*/ 0 h 15"/>
                    <a:gd name="T4" fmla="*/ 1 w 31"/>
                    <a:gd name="T5" fmla="*/ 7 h 15"/>
                    <a:gd name="T6" fmla="*/ 16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1" y="11"/>
                        <a:pt x="8" y="15"/>
                        <a:pt x="16" y="15"/>
                      </a:cubicBezTo>
                      <a:cubicBezTo>
                        <a:pt x="24" y="15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24" name="Freeform 285"/>
                <p:cNvSpPr>
                  <a:spLocks/>
                </p:cNvSpPr>
                <p:nvPr/>
              </p:nvSpPr>
              <p:spPr bwMode="auto">
                <a:xfrm>
                  <a:off x="4247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4 w 31"/>
                    <a:gd name="T3" fmla="*/ 0 h 15"/>
                    <a:gd name="T4" fmla="*/ 1 w 31"/>
                    <a:gd name="T5" fmla="*/ 7 h 15"/>
                    <a:gd name="T6" fmla="*/ 16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1" y="11"/>
                        <a:pt x="8" y="15"/>
                        <a:pt x="16" y="15"/>
                      </a:cubicBezTo>
                      <a:cubicBezTo>
                        <a:pt x="25" y="15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25" name="Freeform 286"/>
                <p:cNvSpPr>
                  <a:spLocks/>
                </p:cNvSpPr>
                <p:nvPr/>
              </p:nvSpPr>
              <p:spPr bwMode="auto">
                <a:xfrm>
                  <a:off x="4322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4 w 31"/>
                    <a:gd name="T3" fmla="*/ 0 h 15"/>
                    <a:gd name="T4" fmla="*/ 1 w 31"/>
                    <a:gd name="T5" fmla="*/ 7 h 15"/>
                    <a:gd name="T6" fmla="*/ 17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1" y="11"/>
                        <a:pt x="8" y="15"/>
                        <a:pt x="17" y="15"/>
                      </a:cubicBezTo>
                      <a:cubicBezTo>
                        <a:pt x="25" y="15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26" name="Freeform 287"/>
                <p:cNvSpPr>
                  <a:spLocks/>
                </p:cNvSpPr>
                <p:nvPr/>
              </p:nvSpPr>
              <p:spPr bwMode="auto">
                <a:xfrm>
                  <a:off x="4396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4 w 31"/>
                    <a:gd name="T3" fmla="*/ 0 h 15"/>
                    <a:gd name="T4" fmla="*/ 1 w 31"/>
                    <a:gd name="T5" fmla="*/ 7 h 15"/>
                    <a:gd name="T6" fmla="*/ 17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1" y="11"/>
                        <a:pt x="9" y="15"/>
                        <a:pt x="17" y="15"/>
                      </a:cubicBezTo>
                      <a:cubicBezTo>
                        <a:pt x="25" y="15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27" name="Freeform 288"/>
                <p:cNvSpPr>
                  <a:spLocks/>
                </p:cNvSpPr>
                <p:nvPr/>
              </p:nvSpPr>
              <p:spPr bwMode="auto">
                <a:xfrm>
                  <a:off x="4470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4 w 31"/>
                    <a:gd name="T3" fmla="*/ 0 h 15"/>
                    <a:gd name="T4" fmla="*/ 1 w 31"/>
                    <a:gd name="T5" fmla="*/ 7 h 15"/>
                    <a:gd name="T6" fmla="*/ 17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2" y="11"/>
                        <a:pt x="9" y="15"/>
                        <a:pt x="17" y="15"/>
                      </a:cubicBezTo>
                      <a:cubicBezTo>
                        <a:pt x="25" y="15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28" name="Freeform 289"/>
                <p:cNvSpPr>
                  <a:spLocks/>
                </p:cNvSpPr>
                <p:nvPr/>
              </p:nvSpPr>
              <p:spPr bwMode="auto">
                <a:xfrm>
                  <a:off x="4544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4 w 31"/>
                    <a:gd name="T3" fmla="*/ 0 h 15"/>
                    <a:gd name="T4" fmla="*/ 1 w 31"/>
                    <a:gd name="T5" fmla="*/ 7 h 15"/>
                    <a:gd name="T6" fmla="*/ 17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2" y="11"/>
                        <a:pt x="9" y="15"/>
                        <a:pt x="17" y="15"/>
                      </a:cubicBezTo>
                      <a:cubicBezTo>
                        <a:pt x="25" y="15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29" name="Freeform 290"/>
                <p:cNvSpPr>
                  <a:spLocks/>
                </p:cNvSpPr>
                <p:nvPr/>
              </p:nvSpPr>
              <p:spPr bwMode="auto">
                <a:xfrm>
                  <a:off x="4619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4 w 31"/>
                    <a:gd name="T3" fmla="*/ 0 h 15"/>
                    <a:gd name="T4" fmla="*/ 1 w 31"/>
                    <a:gd name="T5" fmla="*/ 7 h 15"/>
                    <a:gd name="T6" fmla="*/ 17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2" y="11"/>
                        <a:pt x="9" y="15"/>
                        <a:pt x="17" y="15"/>
                      </a:cubicBezTo>
                      <a:cubicBezTo>
                        <a:pt x="25" y="15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30" name="Freeform 291"/>
                <p:cNvSpPr>
                  <a:spLocks/>
                </p:cNvSpPr>
                <p:nvPr/>
              </p:nvSpPr>
              <p:spPr bwMode="auto">
                <a:xfrm>
                  <a:off x="4693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3 w 31"/>
                    <a:gd name="T3" fmla="*/ 0 h 15"/>
                    <a:gd name="T4" fmla="*/ 1 w 31"/>
                    <a:gd name="T5" fmla="*/ 7 h 15"/>
                    <a:gd name="T6" fmla="*/ 18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29" y="3"/>
                        <a:pt x="22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2" y="11"/>
                        <a:pt x="9" y="15"/>
                        <a:pt x="18" y="15"/>
                      </a:cubicBezTo>
                      <a:cubicBezTo>
                        <a:pt x="26" y="15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31" name="Freeform 292"/>
                <p:cNvSpPr>
                  <a:spLocks/>
                </p:cNvSpPr>
                <p:nvPr/>
              </p:nvSpPr>
              <p:spPr bwMode="auto">
                <a:xfrm>
                  <a:off x="4767" y="2202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3 w 31"/>
                    <a:gd name="T3" fmla="*/ 0 h 15"/>
                    <a:gd name="T4" fmla="*/ 1 w 31"/>
                    <a:gd name="T5" fmla="*/ 7 h 15"/>
                    <a:gd name="T6" fmla="*/ 18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2" y="11"/>
                        <a:pt x="10" y="15"/>
                        <a:pt x="18" y="15"/>
                      </a:cubicBezTo>
                      <a:cubicBezTo>
                        <a:pt x="26" y="15"/>
                        <a:pt x="31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32" name="Freeform 293"/>
                <p:cNvSpPr>
                  <a:spLocks/>
                </p:cNvSpPr>
                <p:nvPr/>
              </p:nvSpPr>
              <p:spPr bwMode="auto">
                <a:xfrm>
                  <a:off x="4842" y="2202"/>
                  <a:ext cx="66" cy="31"/>
                </a:xfrm>
                <a:custGeom>
                  <a:avLst/>
                  <a:gdLst>
                    <a:gd name="T0" fmla="*/ 30 w 32"/>
                    <a:gd name="T1" fmla="*/ 7 h 15"/>
                    <a:gd name="T2" fmla="*/ 13 w 32"/>
                    <a:gd name="T3" fmla="*/ 0 h 15"/>
                    <a:gd name="T4" fmla="*/ 1 w 32"/>
                    <a:gd name="T5" fmla="*/ 7 h 15"/>
                    <a:gd name="T6" fmla="*/ 18 w 32"/>
                    <a:gd name="T7" fmla="*/ 15 h 15"/>
                    <a:gd name="T8" fmla="*/ 30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0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2" y="11"/>
                        <a:pt x="10" y="15"/>
                        <a:pt x="18" y="15"/>
                      </a:cubicBezTo>
                      <a:cubicBezTo>
                        <a:pt x="26" y="15"/>
                        <a:pt x="32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33" name="Freeform 294"/>
                <p:cNvSpPr>
                  <a:spLocks/>
                </p:cNvSpPr>
                <p:nvPr/>
              </p:nvSpPr>
              <p:spPr bwMode="auto">
                <a:xfrm>
                  <a:off x="4916" y="2202"/>
                  <a:ext cx="66" cy="31"/>
                </a:xfrm>
                <a:custGeom>
                  <a:avLst/>
                  <a:gdLst>
                    <a:gd name="T0" fmla="*/ 30 w 32"/>
                    <a:gd name="T1" fmla="*/ 7 h 15"/>
                    <a:gd name="T2" fmla="*/ 13 w 32"/>
                    <a:gd name="T3" fmla="*/ 0 h 15"/>
                    <a:gd name="T4" fmla="*/ 1 w 32"/>
                    <a:gd name="T5" fmla="*/ 7 h 15"/>
                    <a:gd name="T6" fmla="*/ 18 w 32"/>
                    <a:gd name="T7" fmla="*/ 15 h 15"/>
                    <a:gd name="T8" fmla="*/ 30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0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2" y="11"/>
                        <a:pt x="10" y="15"/>
                        <a:pt x="18" y="15"/>
                      </a:cubicBezTo>
                      <a:cubicBezTo>
                        <a:pt x="26" y="15"/>
                        <a:pt x="32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34" name="Freeform 295"/>
                <p:cNvSpPr>
                  <a:spLocks/>
                </p:cNvSpPr>
                <p:nvPr/>
              </p:nvSpPr>
              <p:spPr bwMode="auto">
                <a:xfrm>
                  <a:off x="4990" y="2202"/>
                  <a:ext cx="66" cy="31"/>
                </a:xfrm>
                <a:custGeom>
                  <a:avLst/>
                  <a:gdLst>
                    <a:gd name="T0" fmla="*/ 30 w 32"/>
                    <a:gd name="T1" fmla="*/ 7 h 15"/>
                    <a:gd name="T2" fmla="*/ 13 w 32"/>
                    <a:gd name="T3" fmla="*/ 0 h 15"/>
                    <a:gd name="T4" fmla="*/ 1 w 32"/>
                    <a:gd name="T5" fmla="*/ 7 h 15"/>
                    <a:gd name="T6" fmla="*/ 18 w 32"/>
                    <a:gd name="T7" fmla="*/ 15 h 15"/>
                    <a:gd name="T8" fmla="*/ 30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0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2" y="11"/>
                        <a:pt x="10" y="15"/>
                        <a:pt x="18" y="15"/>
                      </a:cubicBezTo>
                      <a:cubicBezTo>
                        <a:pt x="26" y="15"/>
                        <a:pt x="32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35" name="Freeform 296"/>
                <p:cNvSpPr>
                  <a:spLocks/>
                </p:cNvSpPr>
                <p:nvPr/>
              </p:nvSpPr>
              <p:spPr bwMode="auto">
                <a:xfrm>
                  <a:off x="5062" y="2202"/>
                  <a:ext cx="68" cy="31"/>
                </a:xfrm>
                <a:custGeom>
                  <a:avLst/>
                  <a:gdLst>
                    <a:gd name="T0" fmla="*/ 31 w 33"/>
                    <a:gd name="T1" fmla="*/ 7 h 15"/>
                    <a:gd name="T2" fmla="*/ 14 w 33"/>
                    <a:gd name="T3" fmla="*/ 0 h 15"/>
                    <a:gd name="T4" fmla="*/ 2 w 33"/>
                    <a:gd name="T5" fmla="*/ 7 h 15"/>
                    <a:gd name="T6" fmla="*/ 19 w 33"/>
                    <a:gd name="T7" fmla="*/ 15 h 15"/>
                    <a:gd name="T8" fmla="*/ 31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1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2" y="7"/>
                      </a:cubicBezTo>
                      <a:cubicBezTo>
                        <a:pt x="3" y="11"/>
                        <a:pt x="11" y="15"/>
                        <a:pt x="19" y="15"/>
                      </a:cubicBezTo>
                      <a:cubicBezTo>
                        <a:pt x="28" y="15"/>
                        <a:pt x="33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36" name="Freeform 297"/>
                <p:cNvSpPr>
                  <a:spLocks/>
                </p:cNvSpPr>
                <p:nvPr/>
              </p:nvSpPr>
              <p:spPr bwMode="auto">
                <a:xfrm>
                  <a:off x="5137" y="2202"/>
                  <a:ext cx="68" cy="31"/>
                </a:xfrm>
                <a:custGeom>
                  <a:avLst/>
                  <a:gdLst>
                    <a:gd name="T0" fmla="*/ 31 w 33"/>
                    <a:gd name="T1" fmla="*/ 7 h 15"/>
                    <a:gd name="T2" fmla="*/ 14 w 33"/>
                    <a:gd name="T3" fmla="*/ 0 h 15"/>
                    <a:gd name="T4" fmla="*/ 2 w 33"/>
                    <a:gd name="T5" fmla="*/ 7 h 15"/>
                    <a:gd name="T6" fmla="*/ 20 w 33"/>
                    <a:gd name="T7" fmla="*/ 15 h 15"/>
                    <a:gd name="T8" fmla="*/ 31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1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2" y="7"/>
                      </a:cubicBezTo>
                      <a:cubicBezTo>
                        <a:pt x="4" y="11"/>
                        <a:pt x="11" y="15"/>
                        <a:pt x="20" y="15"/>
                      </a:cubicBezTo>
                      <a:cubicBezTo>
                        <a:pt x="28" y="15"/>
                        <a:pt x="33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37" name="Freeform 298"/>
                <p:cNvSpPr>
                  <a:spLocks/>
                </p:cNvSpPr>
                <p:nvPr/>
              </p:nvSpPr>
              <p:spPr bwMode="auto">
                <a:xfrm>
                  <a:off x="5211" y="2202"/>
                  <a:ext cx="68" cy="31"/>
                </a:xfrm>
                <a:custGeom>
                  <a:avLst/>
                  <a:gdLst>
                    <a:gd name="T0" fmla="*/ 31 w 33"/>
                    <a:gd name="T1" fmla="*/ 7 h 15"/>
                    <a:gd name="T2" fmla="*/ 14 w 33"/>
                    <a:gd name="T3" fmla="*/ 0 h 15"/>
                    <a:gd name="T4" fmla="*/ 2 w 33"/>
                    <a:gd name="T5" fmla="*/ 7 h 15"/>
                    <a:gd name="T6" fmla="*/ 20 w 33"/>
                    <a:gd name="T7" fmla="*/ 15 h 15"/>
                    <a:gd name="T8" fmla="*/ 31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1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2" y="7"/>
                      </a:cubicBezTo>
                      <a:cubicBezTo>
                        <a:pt x="4" y="11"/>
                        <a:pt x="12" y="15"/>
                        <a:pt x="20" y="15"/>
                      </a:cubicBezTo>
                      <a:cubicBezTo>
                        <a:pt x="28" y="15"/>
                        <a:pt x="33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38" name="Freeform 299"/>
                <p:cNvSpPr>
                  <a:spLocks/>
                </p:cNvSpPr>
                <p:nvPr/>
              </p:nvSpPr>
              <p:spPr bwMode="auto">
                <a:xfrm>
                  <a:off x="5285" y="2202"/>
                  <a:ext cx="68" cy="31"/>
                </a:xfrm>
                <a:custGeom>
                  <a:avLst/>
                  <a:gdLst>
                    <a:gd name="T0" fmla="*/ 31 w 33"/>
                    <a:gd name="T1" fmla="*/ 7 h 15"/>
                    <a:gd name="T2" fmla="*/ 14 w 33"/>
                    <a:gd name="T3" fmla="*/ 0 h 15"/>
                    <a:gd name="T4" fmla="*/ 2 w 33"/>
                    <a:gd name="T5" fmla="*/ 7 h 15"/>
                    <a:gd name="T6" fmla="*/ 20 w 33"/>
                    <a:gd name="T7" fmla="*/ 15 h 15"/>
                    <a:gd name="T8" fmla="*/ 31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1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2" y="7"/>
                      </a:cubicBezTo>
                      <a:cubicBezTo>
                        <a:pt x="4" y="11"/>
                        <a:pt x="12" y="15"/>
                        <a:pt x="20" y="15"/>
                      </a:cubicBezTo>
                      <a:cubicBezTo>
                        <a:pt x="28" y="15"/>
                        <a:pt x="33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39" name="Freeform 300"/>
                <p:cNvSpPr>
                  <a:spLocks/>
                </p:cNvSpPr>
                <p:nvPr/>
              </p:nvSpPr>
              <p:spPr bwMode="auto">
                <a:xfrm>
                  <a:off x="5359" y="2202"/>
                  <a:ext cx="69" cy="31"/>
                </a:xfrm>
                <a:custGeom>
                  <a:avLst/>
                  <a:gdLst>
                    <a:gd name="T0" fmla="*/ 32 w 33"/>
                    <a:gd name="T1" fmla="*/ 7 h 15"/>
                    <a:gd name="T2" fmla="*/ 14 w 33"/>
                    <a:gd name="T3" fmla="*/ 0 h 15"/>
                    <a:gd name="T4" fmla="*/ 2 w 33"/>
                    <a:gd name="T5" fmla="*/ 7 h 15"/>
                    <a:gd name="T6" fmla="*/ 20 w 33"/>
                    <a:gd name="T7" fmla="*/ 15 h 15"/>
                    <a:gd name="T8" fmla="*/ 32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2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1"/>
                        <a:pt x="12" y="15"/>
                        <a:pt x="20" y="15"/>
                      </a:cubicBezTo>
                      <a:cubicBezTo>
                        <a:pt x="28" y="15"/>
                        <a:pt x="33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40" name="Freeform 301"/>
                <p:cNvSpPr>
                  <a:spLocks/>
                </p:cNvSpPr>
                <p:nvPr/>
              </p:nvSpPr>
              <p:spPr bwMode="auto">
                <a:xfrm>
                  <a:off x="5434" y="2202"/>
                  <a:ext cx="68" cy="31"/>
                </a:xfrm>
                <a:custGeom>
                  <a:avLst/>
                  <a:gdLst>
                    <a:gd name="T0" fmla="*/ 32 w 33"/>
                    <a:gd name="T1" fmla="*/ 7 h 15"/>
                    <a:gd name="T2" fmla="*/ 13 w 33"/>
                    <a:gd name="T3" fmla="*/ 0 h 15"/>
                    <a:gd name="T4" fmla="*/ 2 w 33"/>
                    <a:gd name="T5" fmla="*/ 7 h 15"/>
                    <a:gd name="T6" fmla="*/ 20 w 33"/>
                    <a:gd name="T7" fmla="*/ 15 h 15"/>
                    <a:gd name="T8" fmla="*/ 32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2" y="7"/>
                      </a:moveTo>
                      <a:cubicBezTo>
                        <a:pt x="30" y="3"/>
                        <a:pt x="22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1"/>
                        <a:pt x="12" y="15"/>
                        <a:pt x="20" y="15"/>
                      </a:cubicBezTo>
                      <a:cubicBezTo>
                        <a:pt x="28" y="15"/>
                        <a:pt x="33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41" name="Freeform 302"/>
                <p:cNvSpPr>
                  <a:spLocks/>
                </p:cNvSpPr>
                <p:nvPr/>
              </p:nvSpPr>
              <p:spPr bwMode="auto">
                <a:xfrm>
                  <a:off x="5508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3 w 34"/>
                    <a:gd name="T3" fmla="*/ 0 h 15"/>
                    <a:gd name="T4" fmla="*/ 2 w 34"/>
                    <a:gd name="T5" fmla="*/ 7 h 15"/>
                    <a:gd name="T6" fmla="*/ 20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0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1"/>
                        <a:pt x="12" y="15"/>
                        <a:pt x="20" y="15"/>
                      </a:cubicBezTo>
                      <a:cubicBezTo>
                        <a:pt x="29" y="15"/>
                        <a:pt x="34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42" name="Freeform 303"/>
                <p:cNvSpPr>
                  <a:spLocks/>
                </p:cNvSpPr>
                <p:nvPr/>
              </p:nvSpPr>
              <p:spPr bwMode="auto">
                <a:xfrm>
                  <a:off x="5582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3 w 34"/>
                    <a:gd name="T3" fmla="*/ 0 h 15"/>
                    <a:gd name="T4" fmla="*/ 2 w 34"/>
                    <a:gd name="T5" fmla="*/ 7 h 15"/>
                    <a:gd name="T6" fmla="*/ 21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0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1"/>
                        <a:pt x="12" y="15"/>
                        <a:pt x="21" y="15"/>
                      </a:cubicBezTo>
                      <a:cubicBezTo>
                        <a:pt x="29" y="15"/>
                        <a:pt x="34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43" name="Freeform 304"/>
                <p:cNvSpPr>
                  <a:spLocks/>
                </p:cNvSpPr>
                <p:nvPr/>
              </p:nvSpPr>
              <p:spPr bwMode="auto">
                <a:xfrm>
                  <a:off x="5657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3 w 34"/>
                    <a:gd name="T3" fmla="*/ 0 h 15"/>
                    <a:gd name="T4" fmla="*/ 2 w 34"/>
                    <a:gd name="T5" fmla="*/ 7 h 15"/>
                    <a:gd name="T6" fmla="*/ 21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0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1"/>
                        <a:pt x="13" y="15"/>
                        <a:pt x="21" y="15"/>
                      </a:cubicBezTo>
                      <a:cubicBezTo>
                        <a:pt x="29" y="15"/>
                        <a:pt x="34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44" name="Freeform 305"/>
                <p:cNvSpPr>
                  <a:spLocks/>
                </p:cNvSpPr>
                <p:nvPr/>
              </p:nvSpPr>
              <p:spPr bwMode="auto">
                <a:xfrm>
                  <a:off x="4177" y="2239"/>
                  <a:ext cx="64" cy="31"/>
                </a:xfrm>
                <a:custGeom>
                  <a:avLst/>
                  <a:gdLst>
                    <a:gd name="T0" fmla="*/ 31 w 31"/>
                    <a:gd name="T1" fmla="*/ 7 h 15"/>
                    <a:gd name="T2" fmla="*/ 15 w 31"/>
                    <a:gd name="T3" fmla="*/ 0 h 15"/>
                    <a:gd name="T4" fmla="*/ 1 w 31"/>
                    <a:gd name="T5" fmla="*/ 7 h 15"/>
                    <a:gd name="T6" fmla="*/ 17 w 31"/>
                    <a:gd name="T7" fmla="*/ 15 h 15"/>
                    <a:gd name="T8" fmla="*/ 31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1" y="7"/>
                      </a:moveTo>
                      <a:cubicBezTo>
                        <a:pt x="30" y="3"/>
                        <a:pt x="23" y="0"/>
                        <a:pt x="15" y="0"/>
                      </a:cubicBezTo>
                      <a:cubicBezTo>
                        <a:pt x="7" y="0"/>
                        <a:pt x="0" y="3"/>
                        <a:pt x="1" y="7"/>
                      </a:cubicBezTo>
                      <a:cubicBezTo>
                        <a:pt x="2" y="12"/>
                        <a:pt x="9" y="15"/>
                        <a:pt x="17" y="15"/>
                      </a:cubicBezTo>
                      <a:cubicBezTo>
                        <a:pt x="25" y="15"/>
                        <a:pt x="31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45" name="Freeform 306"/>
                <p:cNvSpPr>
                  <a:spLocks/>
                </p:cNvSpPr>
                <p:nvPr/>
              </p:nvSpPr>
              <p:spPr bwMode="auto">
                <a:xfrm>
                  <a:off x="4254" y="2239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4 w 31"/>
                    <a:gd name="T3" fmla="*/ 0 h 15"/>
                    <a:gd name="T4" fmla="*/ 0 w 31"/>
                    <a:gd name="T5" fmla="*/ 7 h 15"/>
                    <a:gd name="T6" fmla="*/ 16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1" y="12"/>
                        <a:pt x="8" y="15"/>
                        <a:pt x="16" y="15"/>
                      </a:cubicBezTo>
                      <a:cubicBezTo>
                        <a:pt x="25" y="15"/>
                        <a:pt x="31" y="12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46" name="Freeform 307"/>
                <p:cNvSpPr>
                  <a:spLocks/>
                </p:cNvSpPr>
                <p:nvPr/>
              </p:nvSpPr>
              <p:spPr bwMode="auto">
                <a:xfrm>
                  <a:off x="4328" y="2239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4 w 31"/>
                    <a:gd name="T3" fmla="*/ 0 h 15"/>
                    <a:gd name="T4" fmla="*/ 1 w 31"/>
                    <a:gd name="T5" fmla="*/ 7 h 15"/>
                    <a:gd name="T6" fmla="*/ 17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1" y="12"/>
                        <a:pt x="9" y="15"/>
                        <a:pt x="17" y="15"/>
                      </a:cubicBezTo>
                      <a:cubicBezTo>
                        <a:pt x="25" y="15"/>
                        <a:pt x="31" y="12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47" name="Freeform 308"/>
                <p:cNvSpPr>
                  <a:spLocks/>
                </p:cNvSpPr>
                <p:nvPr/>
              </p:nvSpPr>
              <p:spPr bwMode="auto">
                <a:xfrm>
                  <a:off x="4402" y="2239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4 w 32"/>
                    <a:gd name="T3" fmla="*/ 0 h 15"/>
                    <a:gd name="T4" fmla="*/ 1 w 32"/>
                    <a:gd name="T5" fmla="*/ 7 h 15"/>
                    <a:gd name="T6" fmla="*/ 17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0" y="3"/>
                        <a:pt x="23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2" y="12"/>
                        <a:pt x="9" y="15"/>
                        <a:pt x="17" y="15"/>
                      </a:cubicBezTo>
                      <a:cubicBezTo>
                        <a:pt x="26" y="15"/>
                        <a:pt x="32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48" name="Freeform 309"/>
                <p:cNvSpPr>
                  <a:spLocks/>
                </p:cNvSpPr>
                <p:nvPr/>
              </p:nvSpPr>
              <p:spPr bwMode="auto">
                <a:xfrm>
                  <a:off x="4478" y="2239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4 w 31"/>
                    <a:gd name="T3" fmla="*/ 0 h 15"/>
                    <a:gd name="T4" fmla="*/ 0 w 31"/>
                    <a:gd name="T5" fmla="*/ 7 h 15"/>
                    <a:gd name="T6" fmla="*/ 17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0" y="7"/>
                      </a:cubicBezTo>
                      <a:cubicBezTo>
                        <a:pt x="1" y="12"/>
                        <a:pt x="9" y="15"/>
                        <a:pt x="17" y="15"/>
                      </a:cubicBezTo>
                      <a:cubicBezTo>
                        <a:pt x="25" y="15"/>
                        <a:pt x="31" y="12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49" name="Freeform 310"/>
                <p:cNvSpPr>
                  <a:spLocks/>
                </p:cNvSpPr>
                <p:nvPr/>
              </p:nvSpPr>
              <p:spPr bwMode="auto">
                <a:xfrm>
                  <a:off x="4553" y="2239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4 w 32"/>
                    <a:gd name="T3" fmla="*/ 0 h 15"/>
                    <a:gd name="T4" fmla="*/ 1 w 32"/>
                    <a:gd name="T5" fmla="*/ 7 h 15"/>
                    <a:gd name="T6" fmla="*/ 17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2" y="12"/>
                        <a:pt x="9" y="15"/>
                        <a:pt x="17" y="15"/>
                      </a:cubicBezTo>
                      <a:cubicBezTo>
                        <a:pt x="26" y="15"/>
                        <a:pt x="32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50" name="Freeform 311"/>
                <p:cNvSpPr>
                  <a:spLocks/>
                </p:cNvSpPr>
                <p:nvPr/>
              </p:nvSpPr>
              <p:spPr bwMode="auto">
                <a:xfrm>
                  <a:off x="4627" y="2239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4 w 32"/>
                    <a:gd name="T3" fmla="*/ 0 h 15"/>
                    <a:gd name="T4" fmla="*/ 1 w 32"/>
                    <a:gd name="T5" fmla="*/ 7 h 15"/>
                    <a:gd name="T6" fmla="*/ 18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2" y="12"/>
                        <a:pt x="10" y="15"/>
                        <a:pt x="18" y="15"/>
                      </a:cubicBezTo>
                      <a:cubicBezTo>
                        <a:pt x="26" y="15"/>
                        <a:pt x="32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51" name="Freeform 312"/>
                <p:cNvSpPr>
                  <a:spLocks/>
                </p:cNvSpPr>
                <p:nvPr/>
              </p:nvSpPr>
              <p:spPr bwMode="auto">
                <a:xfrm>
                  <a:off x="4703" y="2239"/>
                  <a:ext cx="64" cy="31"/>
                </a:xfrm>
                <a:custGeom>
                  <a:avLst/>
                  <a:gdLst>
                    <a:gd name="T0" fmla="*/ 30 w 31"/>
                    <a:gd name="T1" fmla="*/ 7 h 15"/>
                    <a:gd name="T2" fmla="*/ 13 w 31"/>
                    <a:gd name="T3" fmla="*/ 0 h 15"/>
                    <a:gd name="T4" fmla="*/ 1 w 31"/>
                    <a:gd name="T5" fmla="*/ 7 h 15"/>
                    <a:gd name="T6" fmla="*/ 18 w 31"/>
                    <a:gd name="T7" fmla="*/ 15 h 15"/>
                    <a:gd name="T8" fmla="*/ 30 w 31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5">
                      <a:moveTo>
                        <a:pt x="30" y="7"/>
                      </a:moveTo>
                      <a:cubicBezTo>
                        <a:pt x="29" y="3"/>
                        <a:pt x="22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2" y="12"/>
                        <a:pt x="9" y="15"/>
                        <a:pt x="18" y="15"/>
                      </a:cubicBezTo>
                      <a:cubicBezTo>
                        <a:pt x="26" y="15"/>
                        <a:pt x="31" y="12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52" name="Freeform 313"/>
                <p:cNvSpPr>
                  <a:spLocks/>
                </p:cNvSpPr>
                <p:nvPr/>
              </p:nvSpPr>
              <p:spPr bwMode="auto">
                <a:xfrm>
                  <a:off x="4778" y="2239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4 w 32"/>
                    <a:gd name="T3" fmla="*/ 0 h 15"/>
                    <a:gd name="T4" fmla="*/ 1 w 32"/>
                    <a:gd name="T5" fmla="*/ 7 h 15"/>
                    <a:gd name="T6" fmla="*/ 18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29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2" y="12"/>
                        <a:pt x="10" y="15"/>
                        <a:pt x="18" y="15"/>
                      </a:cubicBezTo>
                      <a:cubicBezTo>
                        <a:pt x="26" y="15"/>
                        <a:pt x="32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53" name="Freeform 314"/>
                <p:cNvSpPr>
                  <a:spLocks/>
                </p:cNvSpPr>
                <p:nvPr/>
              </p:nvSpPr>
              <p:spPr bwMode="auto">
                <a:xfrm>
                  <a:off x="4852" y="2239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4 w 32"/>
                    <a:gd name="T3" fmla="*/ 0 h 15"/>
                    <a:gd name="T4" fmla="*/ 1 w 32"/>
                    <a:gd name="T5" fmla="*/ 7 h 15"/>
                    <a:gd name="T6" fmla="*/ 19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1" y="7"/>
                      </a:cubicBezTo>
                      <a:cubicBezTo>
                        <a:pt x="3" y="12"/>
                        <a:pt x="10" y="15"/>
                        <a:pt x="19" y="15"/>
                      </a:cubicBezTo>
                      <a:cubicBezTo>
                        <a:pt x="27" y="15"/>
                        <a:pt x="32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54" name="Freeform 315"/>
                <p:cNvSpPr>
                  <a:spLocks/>
                </p:cNvSpPr>
                <p:nvPr/>
              </p:nvSpPr>
              <p:spPr bwMode="auto">
                <a:xfrm>
                  <a:off x="4926" y="2239"/>
                  <a:ext cx="68" cy="31"/>
                </a:xfrm>
                <a:custGeom>
                  <a:avLst/>
                  <a:gdLst>
                    <a:gd name="T0" fmla="*/ 31 w 33"/>
                    <a:gd name="T1" fmla="*/ 7 h 15"/>
                    <a:gd name="T2" fmla="*/ 14 w 33"/>
                    <a:gd name="T3" fmla="*/ 0 h 15"/>
                    <a:gd name="T4" fmla="*/ 2 w 33"/>
                    <a:gd name="T5" fmla="*/ 7 h 15"/>
                    <a:gd name="T6" fmla="*/ 19 w 33"/>
                    <a:gd name="T7" fmla="*/ 15 h 15"/>
                    <a:gd name="T8" fmla="*/ 31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1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2" y="7"/>
                      </a:cubicBezTo>
                      <a:cubicBezTo>
                        <a:pt x="3" y="12"/>
                        <a:pt x="11" y="15"/>
                        <a:pt x="19" y="15"/>
                      </a:cubicBezTo>
                      <a:cubicBezTo>
                        <a:pt x="27" y="15"/>
                        <a:pt x="33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55" name="Freeform 316"/>
                <p:cNvSpPr>
                  <a:spLocks/>
                </p:cNvSpPr>
                <p:nvPr/>
              </p:nvSpPr>
              <p:spPr bwMode="auto">
                <a:xfrm>
                  <a:off x="5002" y="2239"/>
                  <a:ext cx="67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3 w 32"/>
                    <a:gd name="T3" fmla="*/ 0 h 15"/>
                    <a:gd name="T4" fmla="*/ 1 w 32"/>
                    <a:gd name="T5" fmla="*/ 7 h 15"/>
                    <a:gd name="T6" fmla="*/ 19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29" y="3"/>
                        <a:pt x="22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3" y="12"/>
                        <a:pt x="10" y="15"/>
                        <a:pt x="19" y="15"/>
                      </a:cubicBezTo>
                      <a:cubicBezTo>
                        <a:pt x="27" y="15"/>
                        <a:pt x="32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56" name="Freeform 317"/>
                <p:cNvSpPr>
                  <a:spLocks/>
                </p:cNvSpPr>
                <p:nvPr/>
              </p:nvSpPr>
              <p:spPr bwMode="auto">
                <a:xfrm>
                  <a:off x="5077" y="2239"/>
                  <a:ext cx="68" cy="31"/>
                </a:xfrm>
                <a:custGeom>
                  <a:avLst/>
                  <a:gdLst>
                    <a:gd name="T0" fmla="*/ 31 w 33"/>
                    <a:gd name="T1" fmla="*/ 7 h 15"/>
                    <a:gd name="T2" fmla="*/ 14 w 33"/>
                    <a:gd name="T3" fmla="*/ 0 h 15"/>
                    <a:gd name="T4" fmla="*/ 1 w 33"/>
                    <a:gd name="T5" fmla="*/ 7 h 15"/>
                    <a:gd name="T6" fmla="*/ 19 w 33"/>
                    <a:gd name="T7" fmla="*/ 15 h 15"/>
                    <a:gd name="T8" fmla="*/ 31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1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3" y="12"/>
                        <a:pt x="11" y="15"/>
                        <a:pt x="19" y="15"/>
                      </a:cubicBezTo>
                      <a:cubicBezTo>
                        <a:pt x="27" y="15"/>
                        <a:pt x="33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57" name="Freeform 318"/>
                <p:cNvSpPr>
                  <a:spLocks/>
                </p:cNvSpPr>
                <p:nvPr/>
              </p:nvSpPr>
              <p:spPr bwMode="auto">
                <a:xfrm>
                  <a:off x="5151" y="2239"/>
                  <a:ext cx="68" cy="31"/>
                </a:xfrm>
                <a:custGeom>
                  <a:avLst/>
                  <a:gdLst>
                    <a:gd name="T0" fmla="*/ 32 w 33"/>
                    <a:gd name="T1" fmla="*/ 7 h 15"/>
                    <a:gd name="T2" fmla="*/ 14 w 33"/>
                    <a:gd name="T3" fmla="*/ 0 h 15"/>
                    <a:gd name="T4" fmla="*/ 2 w 33"/>
                    <a:gd name="T5" fmla="*/ 7 h 15"/>
                    <a:gd name="T6" fmla="*/ 20 w 33"/>
                    <a:gd name="T7" fmla="*/ 15 h 15"/>
                    <a:gd name="T8" fmla="*/ 32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2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6" y="0"/>
                        <a:pt x="0" y="3"/>
                        <a:pt x="2" y="7"/>
                      </a:cubicBezTo>
                      <a:cubicBezTo>
                        <a:pt x="3" y="12"/>
                        <a:pt x="11" y="15"/>
                        <a:pt x="20" y="15"/>
                      </a:cubicBezTo>
                      <a:cubicBezTo>
                        <a:pt x="28" y="15"/>
                        <a:pt x="33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58" name="Freeform 319"/>
                <p:cNvSpPr>
                  <a:spLocks/>
                </p:cNvSpPr>
                <p:nvPr/>
              </p:nvSpPr>
              <p:spPr bwMode="auto">
                <a:xfrm>
                  <a:off x="5227" y="2239"/>
                  <a:ext cx="68" cy="31"/>
                </a:xfrm>
                <a:custGeom>
                  <a:avLst/>
                  <a:gdLst>
                    <a:gd name="T0" fmla="*/ 31 w 33"/>
                    <a:gd name="T1" fmla="*/ 7 h 15"/>
                    <a:gd name="T2" fmla="*/ 13 w 33"/>
                    <a:gd name="T3" fmla="*/ 0 h 15"/>
                    <a:gd name="T4" fmla="*/ 1 w 33"/>
                    <a:gd name="T5" fmla="*/ 7 h 15"/>
                    <a:gd name="T6" fmla="*/ 19 w 33"/>
                    <a:gd name="T7" fmla="*/ 15 h 15"/>
                    <a:gd name="T8" fmla="*/ 31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1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3" y="12"/>
                        <a:pt x="11" y="15"/>
                        <a:pt x="19" y="15"/>
                      </a:cubicBezTo>
                      <a:cubicBezTo>
                        <a:pt x="27" y="15"/>
                        <a:pt x="33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59" name="Freeform 320"/>
                <p:cNvSpPr>
                  <a:spLocks/>
                </p:cNvSpPr>
                <p:nvPr/>
              </p:nvSpPr>
              <p:spPr bwMode="auto">
                <a:xfrm>
                  <a:off x="5302" y="2239"/>
                  <a:ext cx="68" cy="31"/>
                </a:xfrm>
                <a:custGeom>
                  <a:avLst/>
                  <a:gdLst>
                    <a:gd name="T0" fmla="*/ 31 w 33"/>
                    <a:gd name="T1" fmla="*/ 7 h 15"/>
                    <a:gd name="T2" fmla="*/ 13 w 33"/>
                    <a:gd name="T3" fmla="*/ 0 h 15"/>
                    <a:gd name="T4" fmla="*/ 2 w 33"/>
                    <a:gd name="T5" fmla="*/ 7 h 15"/>
                    <a:gd name="T6" fmla="*/ 20 w 33"/>
                    <a:gd name="T7" fmla="*/ 15 h 15"/>
                    <a:gd name="T8" fmla="*/ 31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1" y="7"/>
                      </a:moveTo>
                      <a:cubicBezTo>
                        <a:pt x="30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3" y="12"/>
                        <a:pt x="11" y="15"/>
                        <a:pt x="20" y="15"/>
                      </a:cubicBezTo>
                      <a:cubicBezTo>
                        <a:pt x="28" y="15"/>
                        <a:pt x="33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60" name="Freeform 321"/>
                <p:cNvSpPr>
                  <a:spLocks/>
                </p:cNvSpPr>
                <p:nvPr/>
              </p:nvSpPr>
              <p:spPr bwMode="auto">
                <a:xfrm>
                  <a:off x="5376" y="2239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4 w 34"/>
                    <a:gd name="T3" fmla="*/ 0 h 15"/>
                    <a:gd name="T4" fmla="*/ 2 w 34"/>
                    <a:gd name="T5" fmla="*/ 7 h 15"/>
                    <a:gd name="T6" fmla="*/ 20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2"/>
                        <a:pt x="12" y="15"/>
                        <a:pt x="20" y="15"/>
                      </a:cubicBezTo>
                      <a:cubicBezTo>
                        <a:pt x="28" y="15"/>
                        <a:pt x="34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61" name="Freeform 322"/>
                <p:cNvSpPr>
                  <a:spLocks/>
                </p:cNvSpPr>
                <p:nvPr/>
              </p:nvSpPr>
              <p:spPr bwMode="auto">
                <a:xfrm>
                  <a:off x="5452" y="2239"/>
                  <a:ext cx="68" cy="31"/>
                </a:xfrm>
                <a:custGeom>
                  <a:avLst/>
                  <a:gdLst>
                    <a:gd name="T0" fmla="*/ 31 w 33"/>
                    <a:gd name="T1" fmla="*/ 7 h 15"/>
                    <a:gd name="T2" fmla="*/ 13 w 33"/>
                    <a:gd name="T3" fmla="*/ 0 h 15"/>
                    <a:gd name="T4" fmla="*/ 1 w 33"/>
                    <a:gd name="T5" fmla="*/ 7 h 15"/>
                    <a:gd name="T6" fmla="*/ 20 w 33"/>
                    <a:gd name="T7" fmla="*/ 15 h 15"/>
                    <a:gd name="T8" fmla="*/ 31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1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1" y="7"/>
                      </a:cubicBezTo>
                      <a:cubicBezTo>
                        <a:pt x="3" y="12"/>
                        <a:pt x="11" y="15"/>
                        <a:pt x="20" y="15"/>
                      </a:cubicBezTo>
                      <a:cubicBezTo>
                        <a:pt x="28" y="15"/>
                        <a:pt x="33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62" name="Freeform 323"/>
                <p:cNvSpPr>
                  <a:spLocks/>
                </p:cNvSpPr>
                <p:nvPr/>
              </p:nvSpPr>
              <p:spPr bwMode="auto">
                <a:xfrm>
                  <a:off x="5527" y="2239"/>
                  <a:ext cx="70" cy="31"/>
                </a:xfrm>
                <a:custGeom>
                  <a:avLst/>
                  <a:gdLst>
                    <a:gd name="T0" fmla="*/ 31 w 34"/>
                    <a:gd name="T1" fmla="*/ 7 h 15"/>
                    <a:gd name="T2" fmla="*/ 13 w 34"/>
                    <a:gd name="T3" fmla="*/ 0 h 15"/>
                    <a:gd name="T4" fmla="*/ 2 w 34"/>
                    <a:gd name="T5" fmla="*/ 7 h 15"/>
                    <a:gd name="T6" fmla="*/ 20 w 34"/>
                    <a:gd name="T7" fmla="*/ 15 h 15"/>
                    <a:gd name="T8" fmla="*/ 31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1" y="7"/>
                      </a:moveTo>
                      <a:cubicBezTo>
                        <a:pt x="29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2"/>
                        <a:pt x="12" y="15"/>
                        <a:pt x="20" y="15"/>
                      </a:cubicBezTo>
                      <a:cubicBezTo>
                        <a:pt x="28" y="15"/>
                        <a:pt x="34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63" name="Freeform 324"/>
                <p:cNvSpPr>
                  <a:spLocks/>
                </p:cNvSpPr>
                <p:nvPr/>
              </p:nvSpPr>
              <p:spPr bwMode="auto">
                <a:xfrm>
                  <a:off x="5601" y="2239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3 w 34"/>
                    <a:gd name="T3" fmla="*/ 0 h 15"/>
                    <a:gd name="T4" fmla="*/ 2 w 34"/>
                    <a:gd name="T5" fmla="*/ 7 h 15"/>
                    <a:gd name="T6" fmla="*/ 21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0" y="3"/>
                        <a:pt x="21" y="0"/>
                        <a:pt x="13" y="0"/>
                      </a:cubicBezTo>
                      <a:cubicBezTo>
                        <a:pt x="5" y="0"/>
                        <a:pt x="0" y="3"/>
                        <a:pt x="2" y="7"/>
                      </a:cubicBezTo>
                      <a:cubicBezTo>
                        <a:pt x="4" y="12"/>
                        <a:pt x="13" y="15"/>
                        <a:pt x="21" y="15"/>
                      </a:cubicBezTo>
                      <a:cubicBezTo>
                        <a:pt x="29" y="15"/>
                        <a:pt x="34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64" name="Freeform 325"/>
                <p:cNvSpPr>
                  <a:spLocks/>
                </p:cNvSpPr>
                <p:nvPr/>
              </p:nvSpPr>
              <p:spPr bwMode="auto">
                <a:xfrm>
                  <a:off x="5675" y="2239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14 w 34"/>
                    <a:gd name="T3" fmla="*/ 0 h 15"/>
                    <a:gd name="T4" fmla="*/ 3 w 34"/>
                    <a:gd name="T5" fmla="*/ 7 h 15"/>
                    <a:gd name="T6" fmla="*/ 21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0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3" y="7"/>
                      </a:cubicBezTo>
                      <a:cubicBezTo>
                        <a:pt x="5" y="12"/>
                        <a:pt x="13" y="15"/>
                        <a:pt x="21" y="15"/>
                      </a:cubicBezTo>
                      <a:cubicBezTo>
                        <a:pt x="30" y="15"/>
                        <a:pt x="34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65" name="Freeform 326"/>
                <p:cNvSpPr>
                  <a:spLocks/>
                </p:cNvSpPr>
                <p:nvPr/>
              </p:nvSpPr>
              <p:spPr bwMode="auto">
                <a:xfrm>
                  <a:off x="4183" y="2276"/>
                  <a:ext cx="64" cy="33"/>
                </a:xfrm>
                <a:custGeom>
                  <a:avLst/>
                  <a:gdLst>
                    <a:gd name="T0" fmla="*/ 30 w 31"/>
                    <a:gd name="T1" fmla="*/ 8 h 16"/>
                    <a:gd name="T2" fmla="*/ 14 w 31"/>
                    <a:gd name="T3" fmla="*/ 0 h 16"/>
                    <a:gd name="T4" fmla="*/ 0 w 31"/>
                    <a:gd name="T5" fmla="*/ 8 h 16"/>
                    <a:gd name="T6" fmla="*/ 16 w 31"/>
                    <a:gd name="T7" fmla="*/ 16 h 16"/>
                    <a:gd name="T8" fmla="*/ 30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0" y="8"/>
                      </a:moveTo>
                      <a:cubicBezTo>
                        <a:pt x="30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0" y="8"/>
                      </a:cubicBezTo>
                      <a:cubicBezTo>
                        <a:pt x="1" y="12"/>
                        <a:pt x="8" y="16"/>
                        <a:pt x="16" y="16"/>
                      </a:cubicBezTo>
                      <a:cubicBezTo>
                        <a:pt x="25" y="16"/>
                        <a:pt x="31" y="12"/>
                        <a:pt x="30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66" name="Freeform 327"/>
                <p:cNvSpPr>
                  <a:spLocks/>
                </p:cNvSpPr>
                <p:nvPr/>
              </p:nvSpPr>
              <p:spPr bwMode="auto">
                <a:xfrm>
                  <a:off x="4260" y="2276"/>
                  <a:ext cx="64" cy="33"/>
                </a:xfrm>
                <a:custGeom>
                  <a:avLst/>
                  <a:gdLst>
                    <a:gd name="T0" fmla="*/ 30 w 31"/>
                    <a:gd name="T1" fmla="*/ 8 h 16"/>
                    <a:gd name="T2" fmla="*/ 14 w 31"/>
                    <a:gd name="T3" fmla="*/ 0 h 16"/>
                    <a:gd name="T4" fmla="*/ 0 w 31"/>
                    <a:gd name="T5" fmla="*/ 8 h 16"/>
                    <a:gd name="T6" fmla="*/ 16 w 31"/>
                    <a:gd name="T7" fmla="*/ 16 h 16"/>
                    <a:gd name="T8" fmla="*/ 30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0" y="8"/>
                      </a:moveTo>
                      <a:cubicBezTo>
                        <a:pt x="29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0" y="8"/>
                      </a:cubicBezTo>
                      <a:cubicBezTo>
                        <a:pt x="1" y="12"/>
                        <a:pt x="8" y="16"/>
                        <a:pt x="16" y="16"/>
                      </a:cubicBezTo>
                      <a:cubicBezTo>
                        <a:pt x="25" y="16"/>
                        <a:pt x="31" y="12"/>
                        <a:pt x="30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67" name="Freeform 328"/>
                <p:cNvSpPr>
                  <a:spLocks/>
                </p:cNvSpPr>
                <p:nvPr/>
              </p:nvSpPr>
              <p:spPr bwMode="auto">
                <a:xfrm>
                  <a:off x="4334" y="227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4 w 32"/>
                    <a:gd name="T3" fmla="*/ 0 h 16"/>
                    <a:gd name="T4" fmla="*/ 1 w 32"/>
                    <a:gd name="T5" fmla="*/ 8 h 16"/>
                    <a:gd name="T6" fmla="*/ 17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0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2"/>
                        <a:pt x="9" y="16"/>
                        <a:pt x="17" y="16"/>
                      </a:cubicBezTo>
                      <a:cubicBezTo>
                        <a:pt x="26" y="16"/>
                        <a:pt x="32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68" name="Freeform 329"/>
                <p:cNvSpPr>
                  <a:spLocks/>
                </p:cNvSpPr>
                <p:nvPr/>
              </p:nvSpPr>
              <p:spPr bwMode="auto">
                <a:xfrm>
                  <a:off x="4410" y="2276"/>
                  <a:ext cx="64" cy="33"/>
                </a:xfrm>
                <a:custGeom>
                  <a:avLst/>
                  <a:gdLst>
                    <a:gd name="T0" fmla="*/ 31 w 31"/>
                    <a:gd name="T1" fmla="*/ 8 h 16"/>
                    <a:gd name="T2" fmla="*/ 14 w 31"/>
                    <a:gd name="T3" fmla="*/ 0 h 16"/>
                    <a:gd name="T4" fmla="*/ 1 w 31"/>
                    <a:gd name="T5" fmla="*/ 8 h 16"/>
                    <a:gd name="T6" fmla="*/ 17 w 31"/>
                    <a:gd name="T7" fmla="*/ 16 h 16"/>
                    <a:gd name="T8" fmla="*/ 31 w 31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6">
                      <a:moveTo>
                        <a:pt x="31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1" y="12"/>
                        <a:pt x="9" y="16"/>
                        <a:pt x="17" y="16"/>
                      </a:cubicBezTo>
                      <a:cubicBezTo>
                        <a:pt x="25" y="16"/>
                        <a:pt x="31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69" name="Freeform 330"/>
                <p:cNvSpPr>
                  <a:spLocks/>
                </p:cNvSpPr>
                <p:nvPr/>
              </p:nvSpPr>
              <p:spPr bwMode="auto">
                <a:xfrm>
                  <a:off x="4485" y="227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5 w 32"/>
                    <a:gd name="T3" fmla="*/ 0 h 16"/>
                    <a:gd name="T4" fmla="*/ 1 w 32"/>
                    <a:gd name="T5" fmla="*/ 8 h 16"/>
                    <a:gd name="T6" fmla="*/ 18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0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2"/>
                        <a:pt x="10" y="16"/>
                        <a:pt x="18" y="16"/>
                      </a:cubicBezTo>
                      <a:cubicBezTo>
                        <a:pt x="26" y="16"/>
                        <a:pt x="32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70" name="Freeform 331"/>
                <p:cNvSpPr>
                  <a:spLocks/>
                </p:cNvSpPr>
                <p:nvPr/>
              </p:nvSpPr>
              <p:spPr bwMode="auto">
                <a:xfrm>
                  <a:off x="4561" y="227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4 w 32"/>
                    <a:gd name="T3" fmla="*/ 0 h 16"/>
                    <a:gd name="T4" fmla="*/ 1 w 32"/>
                    <a:gd name="T5" fmla="*/ 8 h 16"/>
                    <a:gd name="T6" fmla="*/ 18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2"/>
                        <a:pt x="10" y="16"/>
                        <a:pt x="18" y="16"/>
                      </a:cubicBezTo>
                      <a:cubicBezTo>
                        <a:pt x="26" y="16"/>
                        <a:pt x="32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71" name="Freeform 332"/>
                <p:cNvSpPr>
                  <a:spLocks/>
                </p:cNvSpPr>
                <p:nvPr/>
              </p:nvSpPr>
              <p:spPr bwMode="auto">
                <a:xfrm>
                  <a:off x="4637" y="227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4 w 32"/>
                    <a:gd name="T3" fmla="*/ 0 h 16"/>
                    <a:gd name="T4" fmla="*/ 1 w 32"/>
                    <a:gd name="T5" fmla="*/ 8 h 16"/>
                    <a:gd name="T6" fmla="*/ 18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2"/>
                        <a:pt x="9" y="16"/>
                        <a:pt x="18" y="16"/>
                      </a:cubicBezTo>
                      <a:cubicBezTo>
                        <a:pt x="26" y="16"/>
                        <a:pt x="32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72" name="Freeform 333"/>
                <p:cNvSpPr>
                  <a:spLocks/>
                </p:cNvSpPr>
                <p:nvPr/>
              </p:nvSpPr>
              <p:spPr bwMode="auto">
                <a:xfrm>
                  <a:off x="4712" y="2276"/>
                  <a:ext cx="68" cy="33"/>
                </a:xfrm>
                <a:custGeom>
                  <a:avLst/>
                  <a:gdLst>
                    <a:gd name="T0" fmla="*/ 31 w 33"/>
                    <a:gd name="T1" fmla="*/ 8 h 16"/>
                    <a:gd name="T2" fmla="*/ 14 w 33"/>
                    <a:gd name="T3" fmla="*/ 0 h 16"/>
                    <a:gd name="T4" fmla="*/ 2 w 33"/>
                    <a:gd name="T5" fmla="*/ 8 h 16"/>
                    <a:gd name="T6" fmla="*/ 19 w 33"/>
                    <a:gd name="T7" fmla="*/ 16 h 16"/>
                    <a:gd name="T8" fmla="*/ 31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1" y="8"/>
                      </a:moveTo>
                      <a:cubicBezTo>
                        <a:pt x="30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2"/>
                        <a:pt x="10" y="16"/>
                        <a:pt x="19" y="16"/>
                      </a:cubicBezTo>
                      <a:cubicBezTo>
                        <a:pt x="27" y="16"/>
                        <a:pt x="33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73" name="Freeform 334"/>
                <p:cNvSpPr>
                  <a:spLocks/>
                </p:cNvSpPr>
                <p:nvPr/>
              </p:nvSpPr>
              <p:spPr bwMode="auto">
                <a:xfrm>
                  <a:off x="4788" y="227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4 w 32"/>
                    <a:gd name="T3" fmla="*/ 0 h 16"/>
                    <a:gd name="T4" fmla="*/ 1 w 32"/>
                    <a:gd name="T5" fmla="*/ 8 h 16"/>
                    <a:gd name="T6" fmla="*/ 18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2"/>
                        <a:pt x="10" y="16"/>
                        <a:pt x="18" y="16"/>
                      </a:cubicBezTo>
                      <a:cubicBezTo>
                        <a:pt x="27" y="16"/>
                        <a:pt x="32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74" name="Freeform 335"/>
                <p:cNvSpPr>
                  <a:spLocks/>
                </p:cNvSpPr>
                <p:nvPr/>
              </p:nvSpPr>
              <p:spPr bwMode="auto">
                <a:xfrm>
                  <a:off x="4864" y="227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4 w 32"/>
                    <a:gd name="T3" fmla="*/ 0 h 16"/>
                    <a:gd name="T4" fmla="*/ 1 w 32"/>
                    <a:gd name="T5" fmla="*/ 8 h 16"/>
                    <a:gd name="T6" fmla="*/ 18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1" y="8"/>
                      </a:cubicBezTo>
                      <a:cubicBezTo>
                        <a:pt x="2" y="12"/>
                        <a:pt x="10" y="16"/>
                        <a:pt x="18" y="16"/>
                      </a:cubicBezTo>
                      <a:cubicBezTo>
                        <a:pt x="27" y="16"/>
                        <a:pt x="32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75" name="Freeform 336"/>
                <p:cNvSpPr>
                  <a:spLocks/>
                </p:cNvSpPr>
                <p:nvPr/>
              </p:nvSpPr>
              <p:spPr bwMode="auto">
                <a:xfrm>
                  <a:off x="4939" y="227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4 w 33"/>
                    <a:gd name="T3" fmla="*/ 0 h 16"/>
                    <a:gd name="T4" fmla="*/ 2 w 33"/>
                    <a:gd name="T5" fmla="*/ 8 h 16"/>
                    <a:gd name="T6" fmla="*/ 19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2"/>
                        <a:pt x="11" y="16"/>
                        <a:pt x="19" y="16"/>
                      </a:cubicBezTo>
                      <a:cubicBezTo>
                        <a:pt x="28" y="16"/>
                        <a:pt x="33" y="12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76" name="Freeform 337"/>
                <p:cNvSpPr>
                  <a:spLocks/>
                </p:cNvSpPr>
                <p:nvPr/>
              </p:nvSpPr>
              <p:spPr bwMode="auto">
                <a:xfrm>
                  <a:off x="5015" y="2276"/>
                  <a:ext cx="68" cy="33"/>
                </a:xfrm>
                <a:custGeom>
                  <a:avLst/>
                  <a:gdLst>
                    <a:gd name="T0" fmla="*/ 31 w 33"/>
                    <a:gd name="T1" fmla="*/ 8 h 16"/>
                    <a:gd name="T2" fmla="*/ 14 w 33"/>
                    <a:gd name="T3" fmla="*/ 0 h 16"/>
                    <a:gd name="T4" fmla="*/ 1 w 33"/>
                    <a:gd name="T5" fmla="*/ 8 h 16"/>
                    <a:gd name="T6" fmla="*/ 19 w 33"/>
                    <a:gd name="T7" fmla="*/ 16 h 16"/>
                    <a:gd name="T8" fmla="*/ 31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1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3" y="12"/>
                        <a:pt x="11" y="16"/>
                        <a:pt x="19" y="16"/>
                      </a:cubicBezTo>
                      <a:cubicBezTo>
                        <a:pt x="27" y="16"/>
                        <a:pt x="33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77" name="Freeform 338"/>
                <p:cNvSpPr>
                  <a:spLocks/>
                </p:cNvSpPr>
                <p:nvPr/>
              </p:nvSpPr>
              <p:spPr bwMode="auto">
                <a:xfrm>
                  <a:off x="5091" y="2276"/>
                  <a:ext cx="68" cy="33"/>
                </a:xfrm>
                <a:custGeom>
                  <a:avLst/>
                  <a:gdLst>
                    <a:gd name="T0" fmla="*/ 31 w 33"/>
                    <a:gd name="T1" fmla="*/ 8 h 16"/>
                    <a:gd name="T2" fmla="*/ 13 w 33"/>
                    <a:gd name="T3" fmla="*/ 0 h 16"/>
                    <a:gd name="T4" fmla="*/ 1 w 33"/>
                    <a:gd name="T5" fmla="*/ 8 h 16"/>
                    <a:gd name="T6" fmla="*/ 19 w 33"/>
                    <a:gd name="T7" fmla="*/ 16 h 16"/>
                    <a:gd name="T8" fmla="*/ 31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1" y="8"/>
                      </a:moveTo>
                      <a:cubicBezTo>
                        <a:pt x="30" y="4"/>
                        <a:pt x="22" y="0"/>
                        <a:pt x="13" y="0"/>
                      </a:cubicBezTo>
                      <a:cubicBezTo>
                        <a:pt x="5" y="0"/>
                        <a:pt x="0" y="4"/>
                        <a:pt x="1" y="8"/>
                      </a:cubicBezTo>
                      <a:cubicBezTo>
                        <a:pt x="3" y="12"/>
                        <a:pt x="11" y="16"/>
                        <a:pt x="19" y="16"/>
                      </a:cubicBezTo>
                      <a:cubicBezTo>
                        <a:pt x="27" y="16"/>
                        <a:pt x="33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78" name="Freeform 339"/>
                <p:cNvSpPr>
                  <a:spLocks/>
                </p:cNvSpPr>
                <p:nvPr/>
              </p:nvSpPr>
              <p:spPr bwMode="auto">
                <a:xfrm>
                  <a:off x="5165" y="2276"/>
                  <a:ext cx="71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4 w 34"/>
                    <a:gd name="T3" fmla="*/ 0 h 16"/>
                    <a:gd name="T4" fmla="*/ 2 w 34"/>
                    <a:gd name="T5" fmla="*/ 8 h 16"/>
                    <a:gd name="T6" fmla="*/ 20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2"/>
                        <a:pt x="12" y="16"/>
                        <a:pt x="20" y="16"/>
                      </a:cubicBezTo>
                      <a:cubicBezTo>
                        <a:pt x="28" y="16"/>
                        <a:pt x="34" y="12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79" name="Freeform 340"/>
                <p:cNvSpPr>
                  <a:spLocks/>
                </p:cNvSpPr>
                <p:nvPr/>
              </p:nvSpPr>
              <p:spPr bwMode="auto">
                <a:xfrm>
                  <a:off x="5242" y="227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4 w 33"/>
                    <a:gd name="T3" fmla="*/ 0 h 16"/>
                    <a:gd name="T4" fmla="*/ 2 w 33"/>
                    <a:gd name="T5" fmla="*/ 8 h 16"/>
                    <a:gd name="T6" fmla="*/ 20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3" y="12"/>
                        <a:pt x="11" y="16"/>
                        <a:pt x="20" y="16"/>
                      </a:cubicBezTo>
                      <a:cubicBezTo>
                        <a:pt x="28" y="16"/>
                        <a:pt x="33" y="12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0" name="Freeform 341"/>
                <p:cNvSpPr>
                  <a:spLocks/>
                </p:cNvSpPr>
                <p:nvPr/>
              </p:nvSpPr>
              <p:spPr bwMode="auto">
                <a:xfrm>
                  <a:off x="5318" y="2276"/>
                  <a:ext cx="68" cy="33"/>
                </a:xfrm>
                <a:custGeom>
                  <a:avLst/>
                  <a:gdLst>
                    <a:gd name="T0" fmla="*/ 31 w 33"/>
                    <a:gd name="T1" fmla="*/ 8 h 16"/>
                    <a:gd name="T2" fmla="*/ 13 w 33"/>
                    <a:gd name="T3" fmla="*/ 0 h 16"/>
                    <a:gd name="T4" fmla="*/ 1 w 33"/>
                    <a:gd name="T5" fmla="*/ 8 h 16"/>
                    <a:gd name="T6" fmla="*/ 20 w 33"/>
                    <a:gd name="T7" fmla="*/ 16 h 16"/>
                    <a:gd name="T8" fmla="*/ 31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1" y="8"/>
                      </a:moveTo>
                      <a:cubicBezTo>
                        <a:pt x="29" y="4"/>
                        <a:pt x="21" y="0"/>
                        <a:pt x="13" y="0"/>
                      </a:cubicBezTo>
                      <a:cubicBezTo>
                        <a:pt x="5" y="0"/>
                        <a:pt x="0" y="4"/>
                        <a:pt x="1" y="8"/>
                      </a:cubicBezTo>
                      <a:cubicBezTo>
                        <a:pt x="3" y="12"/>
                        <a:pt x="11" y="16"/>
                        <a:pt x="20" y="16"/>
                      </a:cubicBezTo>
                      <a:cubicBezTo>
                        <a:pt x="28" y="16"/>
                        <a:pt x="33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1" name="Freeform 342"/>
                <p:cNvSpPr>
                  <a:spLocks/>
                </p:cNvSpPr>
                <p:nvPr/>
              </p:nvSpPr>
              <p:spPr bwMode="auto">
                <a:xfrm>
                  <a:off x="5392" y="2276"/>
                  <a:ext cx="71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4 w 34"/>
                    <a:gd name="T3" fmla="*/ 0 h 16"/>
                    <a:gd name="T4" fmla="*/ 2 w 34"/>
                    <a:gd name="T5" fmla="*/ 8 h 16"/>
                    <a:gd name="T6" fmla="*/ 20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4" y="12"/>
                        <a:pt x="12" y="16"/>
                        <a:pt x="20" y="16"/>
                      </a:cubicBezTo>
                      <a:cubicBezTo>
                        <a:pt x="29" y="16"/>
                        <a:pt x="34" y="12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2" name="Freeform 343"/>
                <p:cNvSpPr>
                  <a:spLocks/>
                </p:cNvSpPr>
                <p:nvPr/>
              </p:nvSpPr>
              <p:spPr bwMode="auto">
                <a:xfrm>
                  <a:off x="5469" y="2276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3 w 34"/>
                    <a:gd name="T3" fmla="*/ 0 h 16"/>
                    <a:gd name="T4" fmla="*/ 2 w 34"/>
                    <a:gd name="T5" fmla="*/ 8 h 16"/>
                    <a:gd name="T6" fmla="*/ 20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0" y="4"/>
                        <a:pt x="22" y="0"/>
                        <a:pt x="13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4" y="12"/>
                        <a:pt x="12" y="16"/>
                        <a:pt x="20" y="16"/>
                      </a:cubicBezTo>
                      <a:cubicBezTo>
                        <a:pt x="29" y="16"/>
                        <a:pt x="34" y="12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3" name="Freeform 344"/>
                <p:cNvSpPr>
                  <a:spLocks/>
                </p:cNvSpPr>
                <p:nvPr/>
              </p:nvSpPr>
              <p:spPr bwMode="auto">
                <a:xfrm>
                  <a:off x="5545" y="2276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3 w 34"/>
                    <a:gd name="T3" fmla="*/ 0 h 16"/>
                    <a:gd name="T4" fmla="*/ 2 w 34"/>
                    <a:gd name="T5" fmla="*/ 8 h 16"/>
                    <a:gd name="T6" fmla="*/ 20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29" y="4"/>
                        <a:pt x="21" y="0"/>
                        <a:pt x="13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4" y="12"/>
                        <a:pt x="12" y="16"/>
                        <a:pt x="20" y="16"/>
                      </a:cubicBezTo>
                      <a:cubicBezTo>
                        <a:pt x="29" y="16"/>
                        <a:pt x="34" y="12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4" name="Freeform 345"/>
                <p:cNvSpPr>
                  <a:spLocks/>
                </p:cNvSpPr>
                <p:nvPr/>
              </p:nvSpPr>
              <p:spPr bwMode="auto">
                <a:xfrm>
                  <a:off x="5619" y="2276"/>
                  <a:ext cx="71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3 w 34"/>
                    <a:gd name="T3" fmla="*/ 0 h 16"/>
                    <a:gd name="T4" fmla="*/ 2 w 34"/>
                    <a:gd name="T5" fmla="*/ 8 h 16"/>
                    <a:gd name="T6" fmla="*/ 21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0" y="4"/>
                        <a:pt x="22" y="0"/>
                        <a:pt x="13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4" y="12"/>
                        <a:pt x="13" y="16"/>
                        <a:pt x="21" y="16"/>
                      </a:cubicBezTo>
                      <a:cubicBezTo>
                        <a:pt x="29" y="16"/>
                        <a:pt x="34" y="12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5" name="Freeform 346"/>
                <p:cNvSpPr>
                  <a:spLocks/>
                </p:cNvSpPr>
                <p:nvPr/>
              </p:nvSpPr>
              <p:spPr bwMode="auto">
                <a:xfrm>
                  <a:off x="5696" y="2276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3 w 34"/>
                    <a:gd name="T3" fmla="*/ 0 h 16"/>
                    <a:gd name="T4" fmla="*/ 2 w 34"/>
                    <a:gd name="T5" fmla="*/ 8 h 16"/>
                    <a:gd name="T6" fmla="*/ 21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0" y="4"/>
                        <a:pt x="21" y="0"/>
                        <a:pt x="13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4" y="12"/>
                        <a:pt x="13" y="16"/>
                        <a:pt x="21" y="16"/>
                      </a:cubicBezTo>
                      <a:cubicBezTo>
                        <a:pt x="29" y="16"/>
                        <a:pt x="34" y="12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6" name="Freeform 347"/>
                <p:cNvSpPr>
                  <a:spLocks/>
                </p:cNvSpPr>
                <p:nvPr/>
              </p:nvSpPr>
              <p:spPr bwMode="auto">
                <a:xfrm>
                  <a:off x="4188" y="231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5 w 32"/>
                    <a:gd name="T3" fmla="*/ 0 h 16"/>
                    <a:gd name="T4" fmla="*/ 1 w 32"/>
                    <a:gd name="T5" fmla="*/ 8 h 16"/>
                    <a:gd name="T6" fmla="*/ 17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7" y="0"/>
                        <a:pt x="0" y="4"/>
                        <a:pt x="1" y="8"/>
                      </a:cubicBezTo>
                      <a:cubicBezTo>
                        <a:pt x="1" y="13"/>
                        <a:pt x="9" y="16"/>
                        <a:pt x="17" y="16"/>
                      </a:cubicBezTo>
                      <a:cubicBezTo>
                        <a:pt x="26" y="16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7" name="Freeform 348"/>
                <p:cNvSpPr>
                  <a:spLocks/>
                </p:cNvSpPr>
                <p:nvPr/>
              </p:nvSpPr>
              <p:spPr bwMode="auto">
                <a:xfrm>
                  <a:off x="4264" y="231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5 w 32"/>
                    <a:gd name="T3" fmla="*/ 0 h 16"/>
                    <a:gd name="T4" fmla="*/ 1 w 32"/>
                    <a:gd name="T5" fmla="*/ 8 h 16"/>
                    <a:gd name="T6" fmla="*/ 17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7" y="0"/>
                        <a:pt x="0" y="4"/>
                        <a:pt x="1" y="8"/>
                      </a:cubicBezTo>
                      <a:cubicBezTo>
                        <a:pt x="2" y="13"/>
                        <a:pt x="9" y="16"/>
                        <a:pt x="17" y="16"/>
                      </a:cubicBezTo>
                      <a:cubicBezTo>
                        <a:pt x="26" y="16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8" name="Freeform 349"/>
                <p:cNvSpPr>
                  <a:spLocks/>
                </p:cNvSpPr>
                <p:nvPr/>
              </p:nvSpPr>
              <p:spPr bwMode="auto">
                <a:xfrm>
                  <a:off x="4340" y="231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5 w 32"/>
                    <a:gd name="T3" fmla="*/ 0 h 16"/>
                    <a:gd name="T4" fmla="*/ 1 w 32"/>
                    <a:gd name="T5" fmla="*/ 8 h 16"/>
                    <a:gd name="T6" fmla="*/ 18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7" y="0"/>
                        <a:pt x="0" y="4"/>
                        <a:pt x="1" y="8"/>
                      </a:cubicBezTo>
                      <a:cubicBezTo>
                        <a:pt x="2" y="13"/>
                        <a:pt x="9" y="16"/>
                        <a:pt x="18" y="16"/>
                      </a:cubicBezTo>
                      <a:cubicBezTo>
                        <a:pt x="26" y="16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89" name="Freeform 350"/>
                <p:cNvSpPr>
                  <a:spLocks/>
                </p:cNvSpPr>
                <p:nvPr/>
              </p:nvSpPr>
              <p:spPr bwMode="auto">
                <a:xfrm>
                  <a:off x="4417" y="231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5 w 32"/>
                    <a:gd name="T3" fmla="*/ 0 h 16"/>
                    <a:gd name="T4" fmla="*/ 1 w 32"/>
                    <a:gd name="T5" fmla="*/ 8 h 16"/>
                    <a:gd name="T6" fmla="*/ 18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3"/>
                        <a:pt x="9" y="16"/>
                        <a:pt x="18" y="16"/>
                      </a:cubicBezTo>
                      <a:cubicBezTo>
                        <a:pt x="26" y="16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0" name="Freeform 351"/>
                <p:cNvSpPr>
                  <a:spLocks/>
                </p:cNvSpPr>
                <p:nvPr/>
              </p:nvSpPr>
              <p:spPr bwMode="auto">
                <a:xfrm>
                  <a:off x="4493" y="2316"/>
                  <a:ext cx="66" cy="33"/>
                </a:xfrm>
                <a:custGeom>
                  <a:avLst/>
                  <a:gdLst>
                    <a:gd name="T0" fmla="*/ 32 w 32"/>
                    <a:gd name="T1" fmla="*/ 8 h 16"/>
                    <a:gd name="T2" fmla="*/ 15 w 32"/>
                    <a:gd name="T3" fmla="*/ 0 h 16"/>
                    <a:gd name="T4" fmla="*/ 1 w 32"/>
                    <a:gd name="T5" fmla="*/ 8 h 16"/>
                    <a:gd name="T6" fmla="*/ 18 w 32"/>
                    <a:gd name="T7" fmla="*/ 16 h 16"/>
                    <a:gd name="T8" fmla="*/ 32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3"/>
                        <a:pt x="10" y="16"/>
                        <a:pt x="18" y="16"/>
                      </a:cubicBezTo>
                      <a:cubicBezTo>
                        <a:pt x="26" y="16"/>
                        <a:pt x="32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1" name="Freeform 352"/>
                <p:cNvSpPr>
                  <a:spLocks/>
                </p:cNvSpPr>
                <p:nvPr/>
              </p:nvSpPr>
              <p:spPr bwMode="auto">
                <a:xfrm>
                  <a:off x="4569" y="231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5 w 33"/>
                    <a:gd name="T3" fmla="*/ 0 h 16"/>
                    <a:gd name="T4" fmla="*/ 1 w 33"/>
                    <a:gd name="T5" fmla="*/ 8 h 16"/>
                    <a:gd name="T6" fmla="*/ 18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3"/>
                        <a:pt x="10" y="16"/>
                        <a:pt x="18" y="16"/>
                      </a:cubicBezTo>
                      <a:cubicBezTo>
                        <a:pt x="27" y="16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2" name="Freeform 353"/>
                <p:cNvSpPr>
                  <a:spLocks/>
                </p:cNvSpPr>
                <p:nvPr/>
              </p:nvSpPr>
              <p:spPr bwMode="auto">
                <a:xfrm>
                  <a:off x="4646" y="231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5 w 33"/>
                    <a:gd name="T3" fmla="*/ 0 h 16"/>
                    <a:gd name="T4" fmla="*/ 1 w 33"/>
                    <a:gd name="T5" fmla="*/ 8 h 16"/>
                    <a:gd name="T6" fmla="*/ 19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3"/>
                        <a:pt x="10" y="16"/>
                        <a:pt x="19" y="16"/>
                      </a:cubicBezTo>
                      <a:cubicBezTo>
                        <a:pt x="27" y="16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3" name="Freeform 354"/>
                <p:cNvSpPr>
                  <a:spLocks/>
                </p:cNvSpPr>
                <p:nvPr/>
              </p:nvSpPr>
              <p:spPr bwMode="auto">
                <a:xfrm>
                  <a:off x="4722" y="231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5 w 33"/>
                    <a:gd name="T3" fmla="*/ 0 h 16"/>
                    <a:gd name="T4" fmla="*/ 2 w 33"/>
                    <a:gd name="T5" fmla="*/ 8 h 16"/>
                    <a:gd name="T6" fmla="*/ 19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3"/>
                        <a:pt x="10" y="16"/>
                        <a:pt x="19" y="16"/>
                      </a:cubicBezTo>
                      <a:cubicBezTo>
                        <a:pt x="27" y="16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4" name="Freeform 355"/>
                <p:cNvSpPr>
                  <a:spLocks/>
                </p:cNvSpPr>
                <p:nvPr/>
              </p:nvSpPr>
              <p:spPr bwMode="auto">
                <a:xfrm>
                  <a:off x="4798" y="231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4 w 33"/>
                    <a:gd name="T3" fmla="*/ 0 h 16"/>
                    <a:gd name="T4" fmla="*/ 2 w 33"/>
                    <a:gd name="T5" fmla="*/ 8 h 16"/>
                    <a:gd name="T6" fmla="*/ 19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3"/>
                        <a:pt x="11" y="16"/>
                        <a:pt x="19" y="16"/>
                      </a:cubicBezTo>
                      <a:cubicBezTo>
                        <a:pt x="27" y="16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5" name="Freeform 356"/>
                <p:cNvSpPr>
                  <a:spLocks/>
                </p:cNvSpPr>
                <p:nvPr/>
              </p:nvSpPr>
              <p:spPr bwMode="auto">
                <a:xfrm>
                  <a:off x="4875" y="231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4 w 33"/>
                    <a:gd name="T3" fmla="*/ 0 h 16"/>
                    <a:gd name="T4" fmla="*/ 2 w 33"/>
                    <a:gd name="T5" fmla="*/ 8 h 16"/>
                    <a:gd name="T6" fmla="*/ 19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3"/>
                        <a:pt x="11" y="16"/>
                        <a:pt x="19" y="16"/>
                      </a:cubicBezTo>
                      <a:cubicBezTo>
                        <a:pt x="28" y="16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6" name="Freeform 357"/>
                <p:cNvSpPr>
                  <a:spLocks/>
                </p:cNvSpPr>
                <p:nvPr/>
              </p:nvSpPr>
              <p:spPr bwMode="auto">
                <a:xfrm>
                  <a:off x="4951" y="231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4 w 33"/>
                    <a:gd name="T3" fmla="*/ 0 h 16"/>
                    <a:gd name="T4" fmla="*/ 2 w 33"/>
                    <a:gd name="T5" fmla="*/ 8 h 16"/>
                    <a:gd name="T6" fmla="*/ 19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3"/>
                        <a:pt x="11" y="16"/>
                        <a:pt x="19" y="16"/>
                      </a:cubicBezTo>
                      <a:cubicBezTo>
                        <a:pt x="28" y="16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7" name="Freeform 358"/>
                <p:cNvSpPr>
                  <a:spLocks/>
                </p:cNvSpPr>
                <p:nvPr/>
              </p:nvSpPr>
              <p:spPr bwMode="auto">
                <a:xfrm>
                  <a:off x="5027" y="2316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4 w 34"/>
                    <a:gd name="T3" fmla="*/ 0 h 16"/>
                    <a:gd name="T4" fmla="*/ 2 w 34"/>
                    <a:gd name="T5" fmla="*/ 8 h 16"/>
                    <a:gd name="T6" fmla="*/ 20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3"/>
                        <a:pt x="11" y="16"/>
                        <a:pt x="20" y="16"/>
                      </a:cubicBezTo>
                      <a:cubicBezTo>
                        <a:pt x="28" y="16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8" name="Freeform 359"/>
                <p:cNvSpPr>
                  <a:spLocks/>
                </p:cNvSpPr>
                <p:nvPr/>
              </p:nvSpPr>
              <p:spPr bwMode="auto">
                <a:xfrm>
                  <a:off x="5104" y="2316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4 w 34"/>
                    <a:gd name="T3" fmla="*/ 0 h 16"/>
                    <a:gd name="T4" fmla="*/ 2 w 34"/>
                    <a:gd name="T5" fmla="*/ 8 h 16"/>
                    <a:gd name="T6" fmla="*/ 20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3"/>
                        <a:pt x="12" y="16"/>
                        <a:pt x="20" y="16"/>
                      </a:cubicBezTo>
                      <a:cubicBezTo>
                        <a:pt x="28" y="16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99" name="Freeform 360"/>
                <p:cNvSpPr>
                  <a:spLocks/>
                </p:cNvSpPr>
                <p:nvPr/>
              </p:nvSpPr>
              <p:spPr bwMode="auto">
                <a:xfrm>
                  <a:off x="5180" y="2316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4 w 34"/>
                    <a:gd name="T3" fmla="*/ 0 h 16"/>
                    <a:gd name="T4" fmla="*/ 2 w 34"/>
                    <a:gd name="T5" fmla="*/ 8 h 16"/>
                    <a:gd name="T6" fmla="*/ 20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4" y="13"/>
                        <a:pt x="12" y="16"/>
                        <a:pt x="20" y="16"/>
                      </a:cubicBezTo>
                      <a:cubicBezTo>
                        <a:pt x="29" y="16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0" name="Freeform 361"/>
                <p:cNvSpPr>
                  <a:spLocks/>
                </p:cNvSpPr>
                <p:nvPr/>
              </p:nvSpPr>
              <p:spPr bwMode="auto">
                <a:xfrm>
                  <a:off x="5256" y="2316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4 w 34"/>
                    <a:gd name="T3" fmla="*/ 0 h 16"/>
                    <a:gd name="T4" fmla="*/ 2 w 34"/>
                    <a:gd name="T5" fmla="*/ 8 h 16"/>
                    <a:gd name="T6" fmla="*/ 20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4" y="13"/>
                        <a:pt x="12" y="16"/>
                        <a:pt x="20" y="16"/>
                      </a:cubicBezTo>
                      <a:cubicBezTo>
                        <a:pt x="29" y="16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1" name="Freeform 362"/>
                <p:cNvSpPr>
                  <a:spLocks/>
                </p:cNvSpPr>
                <p:nvPr/>
              </p:nvSpPr>
              <p:spPr bwMode="auto">
                <a:xfrm>
                  <a:off x="5333" y="2316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4 w 34"/>
                    <a:gd name="T3" fmla="*/ 0 h 16"/>
                    <a:gd name="T4" fmla="*/ 2 w 34"/>
                    <a:gd name="T5" fmla="*/ 8 h 16"/>
                    <a:gd name="T6" fmla="*/ 21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4" y="13"/>
                        <a:pt x="12" y="16"/>
                        <a:pt x="21" y="16"/>
                      </a:cubicBezTo>
                      <a:cubicBezTo>
                        <a:pt x="29" y="16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2" name="Freeform 363"/>
                <p:cNvSpPr>
                  <a:spLocks/>
                </p:cNvSpPr>
                <p:nvPr/>
              </p:nvSpPr>
              <p:spPr bwMode="auto">
                <a:xfrm>
                  <a:off x="5409" y="2316"/>
                  <a:ext cx="70" cy="33"/>
                </a:xfrm>
                <a:custGeom>
                  <a:avLst/>
                  <a:gdLst>
                    <a:gd name="T0" fmla="*/ 33 w 34"/>
                    <a:gd name="T1" fmla="*/ 8 h 16"/>
                    <a:gd name="T2" fmla="*/ 14 w 34"/>
                    <a:gd name="T3" fmla="*/ 0 h 16"/>
                    <a:gd name="T4" fmla="*/ 2 w 34"/>
                    <a:gd name="T5" fmla="*/ 8 h 16"/>
                    <a:gd name="T6" fmla="*/ 21 w 34"/>
                    <a:gd name="T7" fmla="*/ 16 h 16"/>
                    <a:gd name="T8" fmla="*/ 33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3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4" y="13"/>
                        <a:pt x="12" y="16"/>
                        <a:pt x="21" y="16"/>
                      </a:cubicBezTo>
                      <a:cubicBezTo>
                        <a:pt x="29" y="16"/>
                        <a:pt x="34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3" name="Freeform 364"/>
                <p:cNvSpPr>
                  <a:spLocks/>
                </p:cNvSpPr>
                <p:nvPr/>
              </p:nvSpPr>
              <p:spPr bwMode="auto">
                <a:xfrm>
                  <a:off x="5485" y="2316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14 w 35"/>
                    <a:gd name="T3" fmla="*/ 0 h 16"/>
                    <a:gd name="T4" fmla="*/ 2 w 35"/>
                    <a:gd name="T5" fmla="*/ 8 h 16"/>
                    <a:gd name="T6" fmla="*/ 21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4" y="13"/>
                        <a:pt x="13" y="16"/>
                        <a:pt x="21" y="16"/>
                      </a:cubicBezTo>
                      <a:cubicBezTo>
                        <a:pt x="29" y="16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4" name="Freeform 365"/>
                <p:cNvSpPr>
                  <a:spLocks/>
                </p:cNvSpPr>
                <p:nvPr/>
              </p:nvSpPr>
              <p:spPr bwMode="auto">
                <a:xfrm>
                  <a:off x="5562" y="2316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14 w 35"/>
                    <a:gd name="T3" fmla="*/ 0 h 16"/>
                    <a:gd name="T4" fmla="*/ 2 w 35"/>
                    <a:gd name="T5" fmla="*/ 8 h 16"/>
                    <a:gd name="T6" fmla="*/ 21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4" y="13"/>
                        <a:pt x="13" y="16"/>
                        <a:pt x="21" y="16"/>
                      </a:cubicBezTo>
                      <a:cubicBezTo>
                        <a:pt x="30" y="16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5" name="Freeform 366"/>
                <p:cNvSpPr>
                  <a:spLocks/>
                </p:cNvSpPr>
                <p:nvPr/>
              </p:nvSpPr>
              <p:spPr bwMode="auto">
                <a:xfrm>
                  <a:off x="5638" y="2316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14 w 35"/>
                    <a:gd name="T3" fmla="*/ 0 h 16"/>
                    <a:gd name="T4" fmla="*/ 3 w 35"/>
                    <a:gd name="T5" fmla="*/ 8 h 16"/>
                    <a:gd name="T6" fmla="*/ 22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3" y="8"/>
                      </a:cubicBezTo>
                      <a:cubicBezTo>
                        <a:pt x="5" y="13"/>
                        <a:pt x="13" y="16"/>
                        <a:pt x="22" y="16"/>
                      </a:cubicBezTo>
                      <a:cubicBezTo>
                        <a:pt x="30" y="16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6" name="Freeform 367"/>
                <p:cNvSpPr>
                  <a:spLocks/>
                </p:cNvSpPr>
                <p:nvPr/>
              </p:nvSpPr>
              <p:spPr bwMode="auto">
                <a:xfrm>
                  <a:off x="5714" y="2316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14 w 35"/>
                    <a:gd name="T3" fmla="*/ 0 h 16"/>
                    <a:gd name="T4" fmla="*/ 3 w 35"/>
                    <a:gd name="T5" fmla="*/ 8 h 16"/>
                    <a:gd name="T6" fmla="*/ 22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3" y="8"/>
                      </a:cubicBezTo>
                      <a:cubicBezTo>
                        <a:pt x="5" y="13"/>
                        <a:pt x="13" y="16"/>
                        <a:pt x="22" y="16"/>
                      </a:cubicBezTo>
                      <a:cubicBezTo>
                        <a:pt x="30" y="16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7" name="Freeform 368"/>
                <p:cNvSpPr>
                  <a:spLocks/>
                </p:cNvSpPr>
                <p:nvPr/>
              </p:nvSpPr>
              <p:spPr bwMode="auto">
                <a:xfrm>
                  <a:off x="4194" y="2357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5 w 32"/>
                    <a:gd name="T3" fmla="*/ 0 h 16"/>
                    <a:gd name="T4" fmla="*/ 0 w 32"/>
                    <a:gd name="T5" fmla="*/ 8 h 16"/>
                    <a:gd name="T6" fmla="*/ 17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0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0" y="8"/>
                      </a:cubicBezTo>
                      <a:cubicBezTo>
                        <a:pt x="1" y="13"/>
                        <a:pt x="8" y="16"/>
                        <a:pt x="17" y="16"/>
                      </a:cubicBezTo>
                      <a:cubicBezTo>
                        <a:pt x="25" y="16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8" name="Freeform 369"/>
                <p:cNvSpPr>
                  <a:spLocks/>
                </p:cNvSpPr>
                <p:nvPr/>
              </p:nvSpPr>
              <p:spPr bwMode="auto">
                <a:xfrm>
                  <a:off x="4270" y="2357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5 w 32"/>
                    <a:gd name="T3" fmla="*/ 0 h 16"/>
                    <a:gd name="T4" fmla="*/ 1 w 32"/>
                    <a:gd name="T5" fmla="*/ 8 h 16"/>
                    <a:gd name="T6" fmla="*/ 17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7" y="0"/>
                        <a:pt x="0" y="4"/>
                        <a:pt x="1" y="8"/>
                      </a:cubicBezTo>
                      <a:cubicBezTo>
                        <a:pt x="2" y="13"/>
                        <a:pt x="9" y="16"/>
                        <a:pt x="17" y="16"/>
                      </a:cubicBezTo>
                      <a:cubicBezTo>
                        <a:pt x="26" y="16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09" name="Freeform 370"/>
                <p:cNvSpPr>
                  <a:spLocks/>
                </p:cNvSpPr>
                <p:nvPr/>
              </p:nvSpPr>
              <p:spPr bwMode="auto">
                <a:xfrm>
                  <a:off x="4348" y="2357"/>
                  <a:ext cx="67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4 w 32"/>
                    <a:gd name="T3" fmla="*/ 0 h 16"/>
                    <a:gd name="T4" fmla="*/ 0 w 32"/>
                    <a:gd name="T5" fmla="*/ 8 h 16"/>
                    <a:gd name="T6" fmla="*/ 17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0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0" y="8"/>
                      </a:cubicBezTo>
                      <a:cubicBezTo>
                        <a:pt x="1" y="13"/>
                        <a:pt x="9" y="16"/>
                        <a:pt x="17" y="16"/>
                      </a:cubicBezTo>
                      <a:cubicBezTo>
                        <a:pt x="26" y="16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10" name="Freeform 371"/>
                <p:cNvSpPr>
                  <a:spLocks/>
                </p:cNvSpPr>
                <p:nvPr/>
              </p:nvSpPr>
              <p:spPr bwMode="auto">
                <a:xfrm>
                  <a:off x="4425" y="2357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5 w 32"/>
                    <a:gd name="T3" fmla="*/ 0 h 16"/>
                    <a:gd name="T4" fmla="*/ 1 w 32"/>
                    <a:gd name="T5" fmla="*/ 8 h 16"/>
                    <a:gd name="T6" fmla="*/ 18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0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3"/>
                        <a:pt x="9" y="16"/>
                        <a:pt x="18" y="16"/>
                      </a:cubicBezTo>
                      <a:cubicBezTo>
                        <a:pt x="26" y="16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11" name="Freeform 372"/>
                <p:cNvSpPr>
                  <a:spLocks/>
                </p:cNvSpPr>
                <p:nvPr/>
              </p:nvSpPr>
              <p:spPr bwMode="auto">
                <a:xfrm>
                  <a:off x="4501" y="2357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5 w 33"/>
                    <a:gd name="T3" fmla="*/ 0 h 16"/>
                    <a:gd name="T4" fmla="*/ 1 w 33"/>
                    <a:gd name="T5" fmla="*/ 8 h 16"/>
                    <a:gd name="T6" fmla="*/ 18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3"/>
                        <a:pt x="10" y="16"/>
                        <a:pt x="18" y="16"/>
                      </a:cubicBezTo>
                      <a:cubicBezTo>
                        <a:pt x="27" y="16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12" name="Freeform 373"/>
                <p:cNvSpPr>
                  <a:spLocks/>
                </p:cNvSpPr>
                <p:nvPr/>
              </p:nvSpPr>
              <p:spPr bwMode="auto">
                <a:xfrm>
                  <a:off x="4580" y="2357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4 w 32"/>
                    <a:gd name="T3" fmla="*/ 0 h 16"/>
                    <a:gd name="T4" fmla="*/ 1 w 32"/>
                    <a:gd name="T5" fmla="*/ 8 h 16"/>
                    <a:gd name="T6" fmla="*/ 18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0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3"/>
                        <a:pt x="9" y="16"/>
                        <a:pt x="18" y="16"/>
                      </a:cubicBezTo>
                      <a:cubicBezTo>
                        <a:pt x="26" y="16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13" name="Freeform 374"/>
                <p:cNvSpPr>
                  <a:spLocks/>
                </p:cNvSpPr>
                <p:nvPr/>
              </p:nvSpPr>
              <p:spPr bwMode="auto">
                <a:xfrm>
                  <a:off x="4656" y="2357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4 w 33"/>
                    <a:gd name="T3" fmla="*/ 0 h 16"/>
                    <a:gd name="T4" fmla="*/ 1 w 33"/>
                    <a:gd name="T5" fmla="*/ 8 h 16"/>
                    <a:gd name="T6" fmla="*/ 18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3"/>
                        <a:pt x="10" y="16"/>
                        <a:pt x="18" y="16"/>
                      </a:cubicBezTo>
                      <a:cubicBezTo>
                        <a:pt x="27" y="16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14" name="Freeform 375"/>
                <p:cNvSpPr>
                  <a:spLocks/>
                </p:cNvSpPr>
                <p:nvPr/>
              </p:nvSpPr>
              <p:spPr bwMode="auto">
                <a:xfrm>
                  <a:off x="4732" y="2357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5 w 33"/>
                    <a:gd name="T3" fmla="*/ 0 h 16"/>
                    <a:gd name="T4" fmla="*/ 2 w 33"/>
                    <a:gd name="T5" fmla="*/ 8 h 16"/>
                    <a:gd name="T6" fmla="*/ 19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3"/>
                        <a:pt x="11" y="16"/>
                        <a:pt x="19" y="16"/>
                      </a:cubicBezTo>
                      <a:cubicBezTo>
                        <a:pt x="28" y="16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15" name="Freeform 376"/>
                <p:cNvSpPr>
                  <a:spLocks/>
                </p:cNvSpPr>
                <p:nvPr/>
              </p:nvSpPr>
              <p:spPr bwMode="auto">
                <a:xfrm>
                  <a:off x="4811" y="2357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4 w 33"/>
                    <a:gd name="T3" fmla="*/ 0 h 16"/>
                    <a:gd name="T4" fmla="*/ 1 w 33"/>
                    <a:gd name="T5" fmla="*/ 8 h 16"/>
                    <a:gd name="T6" fmla="*/ 19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3"/>
                        <a:pt x="10" y="16"/>
                        <a:pt x="19" y="16"/>
                      </a:cubicBezTo>
                      <a:cubicBezTo>
                        <a:pt x="27" y="16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16" name="Freeform 377"/>
                <p:cNvSpPr>
                  <a:spLocks/>
                </p:cNvSpPr>
                <p:nvPr/>
              </p:nvSpPr>
              <p:spPr bwMode="auto">
                <a:xfrm>
                  <a:off x="4887" y="2357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4 w 33"/>
                    <a:gd name="T3" fmla="*/ 0 h 16"/>
                    <a:gd name="T4" fmla="*/ 1 w 33"/>
                    <a:gd name="T5" fmla="*/ 8 h 16"/>
                    <a:gd name="T6" fmla="*/ 19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3" y="13"/>
                        <a:pt x="11" y="16"/>
                        <a:pt x="19" y="16"/>
                      </a:cubicBezTo>
                      <a:cubicBezTo>
                        <a:pt x="28" y="16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17" name="Freeform 378"/>
                <p:cNvSpPr>
                  <a:spLocks/>
                </p:cNvSpPr>
                <p:nvPr/>
              </p:nvSpPr>
              <p:spPr bwMode="auto">
                <a:xfrm>
                  <a:off x="4965" y="2357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4 w 33"/>
                    <a:gd name="T3" fmla="*/ 0 h 16"/>
                    <a:gd name="T4" fmla="*/ 1 w 33"/>
                    <a:gd name="T5" fmla="*/ 8 h 16"/>
                    <a:gd name="T6" fmla="*/ 19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1" y="8"/>
                      </a:cubicBezTo>
                      <a:cubicBezTo>
                        <a:pt x="2" y="13"/>
                        <a:pt x="10" y="16"/>
                        <a:pt x="19" y="16"/>
                      </a:cubicBezTo>
                      <a:cubicBezTo>
                        <a:pt x="27" y="16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18" name="Freeform 379"/>
                <p:cNvSpPr>
                  <a:spLocks/>
                </p:cNvSpPr>
                <p:nvPr/>
              </p:nvSpPr>
              <p:spPr bwMode="auto">
                <a:xfrm>
                  <a:off x="5042" y="2357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4 w 34"/>
                    <a:gd name="T3" fmla="*/ 0 h 16"/>
                    <a:gd name="T4" fmla="*/ 1 w 34"/>
                    <a:gd name="T5" fmla="*/ 8 h 16"/>
                    <a:gd name="T6" fmla="*/ 19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3" y="13"/>
                        <a:pt x="11" y="16"/>
                        <a:pt x="19" y="16"/>
                      </a:cubicBezTo>
                      <a:cubicBezTo>
                        <a:pt x="28" y="16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19" name="Freeform 380"/>
                <p:cNvSpPr>
                  <a:spLocks/>
                </p:cNvSpPr>
                <p:nvPr/>
              </p:nvSpPr>
              <p:spPr bwMode="auto">
                <a:xfrm>
                  <a:off x="5118" y="2357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4 w 34"/>
                    <a:gd name="T3" fmla="*/ 0 h 16"/>
                    <a:gd name="T4" fmla="*/ 2 w 34"/>
                    <a:gd name="T5" fmla="*/ 8 h 16"/>
                    <a:gd name="T6" fmla="*/ 20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3"/>
                        <a:pt x="12" y="16"/>
                        <a:pt x="20" y="16"/>
                      </a:cubicBezTo>
                      <a:cubicBezTo>
                        <a:pt x="29" y="16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20" name="Freeform 381"/>
                <p:cNvSpPr>
                  <a:spLocks/>
                </p:cNvSpPr>
                <p:nvPr/>
              </p:nvSpPr>
              <p:spPr bwMode="auto">
                <a:xfrm>
                  <a:off x="5196" y="2357"/>
                  <a:ext cx="71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4 w 34"/>
                    <a:gd name="T3" fmla="*/ 0 h 16"/>
                    <a:gd name="T4" fmla="*/ 1 w 34"/>
                    <a:gd name="T5" fmla="*/ 8 h 16"/>
                    <a:gd name="T6" fmla="*/ 20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1" y="8"/>
                      </a:cubicBezTo>
                      <a:cubicBezTo>
                        <a:pt x="3" y="13"/>
                        <a:pt x="11" y="16"/>
                        <a:pt x="20" y="16"/>
                      </a:cubicBezTo>
                      <a:cubicBezTo>
                        <a:pt x="28" y="16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21" name="Freeform 382"/>
                <p:cNvSpPr>
                  <a:spLocks/>
                </p:cNvSpPr>
                <p:nvPr/>
              </p:nvSpPr>
              <p:spPr bwMode="auto">
                <a:xfrm>
                  <a:off x="5273" y="2357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4 w 34"/>
                    <a:gd name="T3" fmla="*/ 0 h 16"/>
                    <a:gd name="T4" fmla="*/ 2 w 34"/>
                    <a:gd name="T5" fmla="*/ 8 h 16"/>
                    <a:gd name="T6" fmla="*/ 20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3" y="13"/>
                        <a:pt x="12" y="16"/>
                        <a:pt x="20" y="16"/>
                      </a:cubicBezTo>
                      <a:cubicBezTo>
                        <a:pt x="29" y="16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22" name="Freeform 383"/>
                <p:cNvSpPr>
                  <a:spLocks/>
                </p:cNvSpPr>
                <p:nvPr/>
              </p:nvSpPr>
              <p:spPr bwMode="auto">
                <a:xfrm>
                  <a:off x="5349" y="2357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14 w 35"/>
                    <a:gd name="T3" fmla="*/ 0 h 16"/>
                    <a:gd name="T4" fmla="*/ 2 w 35"/>
                    <a:gd name="T5" fmla="*/ 8 h 16"/>
                    <a:gd name="T6" fmla="*/ 21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4" y="13"/>
                        <a:pt x="12" y="16"/>
                        <a:pt x="21" y="16"/>
                      </a:cubicBezTo>
                      <a:cubicBezTo>
                        <a:pt x="29" y="16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23" name="Freeform 384"/>
                <p:cNvSpPr>
                  <a:spLocks/>
                </p:cNvSpPr>
                <p:nvPr/>
              </p:nvSpPr>
              <p:spPr bwMode="auto">
                <a:xfrm>
                  <a:off x="5428" y="2357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3 w 34"/>
                    <a:gd name="T3" fmla="*/ 0 h 16"/>
                    <a:gd name="T4" fmla="*/ 2 w 34"/>
                    <a:gd name="T5" fmla="*/ 8 h 16"/>
                    <a:gd name="T6" fmla="*/ 20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0" y="4"/>
                        <a:pt x="22" y="0"/>
                        <a:pt x="13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4" y="13"/>
                        <a:pt x="12" y="16"/>
                        <a:pt x="20" y="16"/>
                      </a:cubicBezTo>
                      <a:cubicBezTo>
                        <a:pt x="29" y="16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24" name="Freeform 385"/>
                <p:cNvSpPr>
                  <a:spLocks/>
                </p:cNvSpPr>
                <p:nvPr/>
              </p:nvSpPr>
              <p:spPr bwMode="auto">
                <a:xfrm>
                  <a:off x="5504" y="2357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14 w 35"/>
                    <a:gd name="T3" fmla="*/ 0 h 16"/>
                    <a:gd name="T4" fmla="*/ 2 w 35"/>
                    <a:gd name="T5" fmla="*/ 8 h 16"/>
                    <a:gd name="T6" fmla="*/ 21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4" y="13"/>
                        <a:pt x="13" y="16"/>
                        <a:pt x="21" y="16"/>
                      </a:cubicBezTo>
                      <a:cubicBezTo>
                        <a:pt x="29" y="16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25" name="Freeform 386"/>
                <p:cNvSpPr>
                  <a:spLocks/>
                </p:cNvSpPr>
                <p:nvPr/>
              </p:nvSpPr>
              <p:spPr bwMode="auto">
                <a:xfrm>
                  <a:off x="5580" y="2357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14 w 35"/>
                    <a:gd name="T3" fmla="*/ 0 h 16"/>
                    <a:gd name="T4" fmla="*/ 3 w 35"/>
                    <a:gd name="T5" fmla="*/ 8 h 16"/>
                    <a:gd name="T6" fmla="*/ 22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6" y="0"/>
                        <a:pt x="0" y="4"/>
                        <a:pt x="3" y="8"/>
                      </a:cubicBezTo>
                      <a:cubicBezTo>
                        <a:pt x="5" y="13"/>
                        <a:pt x="13" y="16"/>
                        <a:pt x="22" y="16"/>
                      </a:cubicBezTo>
                      <a:cubicBezTo>
                        <a:pt x="30" y="16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26" name="Freeform 387"/>
                <p:cNvSpPr>
                  <a:spLocks/>
                </p:cNvSpPr>
                <p:nvPr/>
              </p:nvSpPr>
              <p:spPr bwMode="auto">
                <a:xfrm>
                  <a:off x="5659" y="2357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13 w 35"/>
                    <a:gd name="T3" fmla="*/ 0 h 16"/>
                    <a:gd name="T4" fmla="*/ 2 w 35"/>
                    <a:gd name="T5" fmla="*/ 8 h 16"/>
                    <a:gd name="T6" fmla="*/ 21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0" y="4"/>
                        <a:pt x="22" y="0"/>
                        <a:pt x="13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4" y="13"/>
                        <a:pt x="13" y="16"/>
                        <a:pt x="21" y="16"/>
                      </a:cubicBezTo>
                      <a:cubicBezTo>
                        <a:pt x="30" y="16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27" name="Freeform 388"/>
                <p:cNvSpPr>
                  <a:spLocks/>
                </p:cNvSpPr>
                <p:nvPr/>
              </p:nvSpPr>
              <p:spPr bwMode="auto">
                <a:xfrm>
                  <a:off x="5735" y="2357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14 w 35"/>
                    <a:gd name="T3" fmla="*/ 0 h 16"/>
                    <a:gd name="T4" fmla="*/ 2 w 35"/>
                    <a:gd name="T5" fmla="*/ 8 h 16"/>
                    <a:gd name="T6" fmla="*/ 22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5" y="13"/>
                        <a:pt x="13" y="16"/>
                        <a:pt x="22" y="16"/>
                      </a:cubicBezTo>
                      <a:cubicBezTo>
                        <a:pt x="30" y="16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28" name="Freeform 389"/>
                <p:cNvSpPr>
                  <a:spLocks/>
                </p:cNvSpPr>
                <p:nvPr/>
              </p:nvSpPr>
              <p:spPr bwMode="auto">
                <a:xfrm>
                  <a:off x="5756" y="2398"/>
                  <a:ext cx="74" cy="35"/>
                </a:xfrm>
                <a:custGeom>
                  <a:avLst/>
                  <a:gdLst>
                    <a:gd name="T0" fmla="*/ 33 w 36"/>
                    <a:gd name="T1" fmla="*/ 8 h 17"/>
                    <a:gd name="T2" fmla="*/ 14 w 36"/>
                    <a:gd name="T3" fmla="*/ 0 h 17"/>
                    <a:gd name="T4" fmla="*/ 2 w 36"/>
                    <a:gd name="T5" fmla="*/ 8 h 17"/>
                    <a:gd name="T6" fmla="*/ 22 w 36"/>
                    <a:gd name="T7" fmla="*/ 17 h 17"/>
                    <a:gd name="T8" fmla="*/ 33 w 36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7">
                      <a:moveTo>
                        <a:pt x="33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5" y="13"/>
                        <a:pt x="13" y="17"/>
                        <a:pt x="22" y="17"/>
                      </a:cubicBezTo>
                      <a:cubicBezTo>
                        <a:pt x="31" y="17"/>
                        <a:pt x="36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29" name="Freeform 390"/>
                <p:cNvSpPr>
                  <a:spLocks/>
                </p:cNvSpPr>
                <p:nvPr/>
              </p:nvSpPr>
              <p:spPr bwMode="auto">
                <a:xfrm>
                  <a:off x="4355" y="2398"/>
                  <a:ext cx="66" cy="35"/>
                </a:xfrm>
                <a:custGeom>
                  <a:avLst/>
                  <a:gdLst>
                    <a:gd name="T0" fmla="*/ 32 w 32"/>
                    <a:gd name="T1" fmla="*/ 8 h 17"/>
                    <a:gd name="T2" fmla="*/ 15 w 32"/>
                    <a:gd name="T3" fmla="*/ 0 h 17"/>
                    <a:gd name="T4" fmla="*/ 1 w 32"/>
                    <a:gd name="T5" fmla="*/ 8 h 17"/>
                    <a:gd name="T6" fmla="*/ 18 w 32"/>
                    <a:gd name="T7" fmla="*/ 17 h 17"/>
                    <a:gd name="T8" fmla="*/ 32 w 32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7">
                      <a:moveTo>
                        <a:pt x="32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1" y="13"/>
                        <a:pt x="9" y="17"/>
                        <a:pt x="18" y="17"/>
                      </a:cubicBezTo>
                      <a:cubicBezTo>
                        <a:pt x="26" y="17"/>
                        <a:pt x="32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30" name="Freeform 391"/>
                <p:cNvSpPr>
                  <a:spLocks/>
                </p:cNvSpPr>
                <p:nvPr/>
              </p:nvSpPr>
              <p:spPr bwMode="auto">
                <a:xfrm>
                  <a:off x="4433" y="2398"/>
                  <a:ext cx="66" cy="35"/>
                </a:xfrm>
                <a:custGeom>
                  <a:avLst/>
                  <a:gdLst>
                    <a:gd name="T0" fmla="*/ 31 w 32"/>
                    <a:gd name="T1" fmla="*/ 8 h 17"/>
                    <a:gd name="T2" fmla="*/ 14 w 32"/>
                    <a:gd name="T3" fmla="*/ 0 h 17"/>
                    <a:gd name="T4" fmla="*/ 0 w 32"/>
                    <a:gd name="T5" fmla="*/ 8 h 17"/>
                    <a:gd name="T6" fmla="*/ 18 w 32"/>
                    <a:gd name="T7" fmla="*/ 17 h 17"/>
                    <a:gd name="T8" fmla="*/ 31 w 32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7">
                      <a:moveTo>
                        <a:pt x="31" y="8"/>
                      </a:moveTo>
                      <a:cubicBezTo>
                        <a:pt x="30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0" y="8"/>
                      </a:cubicBezTo>
                      <a:cubicBezTo>
                        <a:pt x="1" y="13"/>
                        <a:pt x="9" y="17"/>
                        <a:pt x="18" y="17"/>
                      </a:cubicBezTo>
                      <a:cubicBezTo>
                        <a:pt x="26" y="17"/>
                        <a:pt x="32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31" name="Freeform 392"/>
                <p:cNvSpPr>
                  <a:spLocks/>
                </p:cNvSpPr>
                <p:nvPr/>
              </p:nvSpPr>
              <p:spPr bwMode="auto">
                <a:xfrm>
                  <a:off x="4509" y="2398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5 w 33"/>
                    <a:gd name="T3" fmla="*/ 0 h 17"/>
                    <a:gd name="T4" fmla="*/ 1 w 33"/>
                    <a:gd name="T5" fmla="*/ 8 h 17"/>
                    <a:gd name="T6" fmla="*/ 19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1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1" y="8"/>
                      </a:cubicBezTo>
                      <a:cubicBezTo>
                        <a:pt x="2" y="13"/>
                        <a:pt x="10" y="17"/>
                        <a:pt x="19" y="17"/>
                      </a:cubicBezTo>
                      <a:cubicBezTo>
                        <a:pt x="27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32" name="Freeform 393"/>
                <p:cNvSpPr>
                  <a:spLocks/>
                </p:cNvSpPr>
                <p:nvPr/>
              </p:nvSpPr>
              <p:spPr bwMode="auto">
                <a:xfrm>
                  <a:off x="4588" y="2398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5 w 33"/>
                    <a:gd name="T3" fmla="*/ 0 h 17"/>
                    <a:gd name="T4" fmla="*/ 1 w 33"/>
                    <a:gd name="T5" fmla="*/ 8 h 17"/>
                    <a:gd name="T6" fmla="*/ 18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3"/>
                        <a:pt x="10" y="17"/>
                        <a:pt x="18" y="17"/>
                      </a:cubicBezTo>
                      <a:cubicBezTo>
                        <a:pt x="27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33" name="Freeform 394"/>
                <p:cNvSpPr>
                  <a:spLocks/>
                </p:cNvSpPr>
                <p:nvPr/>
              </p:nvSpPr>
              <p:spPr bwMode="auto">
                <a:xfrm>
                  <a:off x="4666" y="2398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4 w 33"/>
                    <a:gd name="T3" fmla="*/ 0 h 17"/>
                    <a:gd name="T4" fmla="*/ 1 w 33"/>
                    <a:gd name="T5" fmla="*/ 8 h 17"/>
                    <a:gd name="T6" fmla="*/ 18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3"/>
                        <a:pt x="10" y="17"/>
                        <a:pt x="18" y="17"/>
                      </a:cubicBezTo>
                      <a:cubicBezTo>
                        <a:pt x="27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34" name="Freeform 395"/>
                <p:cNvSpPr>
                  <a:spLocks/>
                </p:cNvSpPr>
                <p:nvPr/>
              </p:nvSpPr>
              <p:spPr bwMode="auto">
                <a:xfrm>
                  <a:off x="4745" y="2398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4 w 33"/>
                    <a:gd name="T3" fmla="*/ 0 h 17"/>
                    <a:gd name="T4" fmla="*/ 1 w 33"/>
                    <a:gd name="T5" fmla="*/ 8 h 17"/>
                    <a:gd name="T6" fmla="*/ 18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0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2" y="13"/>
                        <a:pt x="10" y="17"/>
                        <a:pt x="18" y="17"/>
                      </a:cubicBezTo>
                      <a:cubicBezTo>
                        <a:pt x="27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35" name="Freeform 396"/>
                <p:cNvSpPr>
                  <a:spLocks/>
                </p:cNvSpPr>
                <p:nvPr/>
              </p:nvSpPr>
              <p:spPr bwMode="auto">
                <a:xfrm>
                  <a:off x="4821" y="2398"/>
                  <a:ext cx="70" cy="35"/>
                </a:xfrm>
                <a:custGeom>
                  <a:avLst/>
                  <a:gdLst>
                    <a:gd name="T0" fmla="*/ 32 w 34"/>
                    <a:gd name="T1" fmla="*/ 8 h 17"/>
                    <a:gd name="T2" fmla="*/ 15 w 34"/>
                    <a:gd name="T3" fmla="*/ 0 h 17"/>
                    <a:gd name="T4" fmla="*/ 2 w 34"/>
                    <a:gd name="T5" fmla="*/ 8 h 17"/>
                    <a:gd name="T6" fmla="*/ 19 w 34"/>
                    <a:gd name="T7" fmla="*/ 17 h 17"/>
                    <a:gd name="T8" fmla="*/ 32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2" y="8"/>
                      </a:moveTo>
                      <a:cubicBezTo>
                        <a:pt x="31" y="4"/>
                        <a:pt x="23" y="0"/>
                        <a:pt x="15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3"/>
                        <a:pt x="11" y="17"/>
                        <a:pt x="19" y="17"/>
                      </a:cubicBezTo>
                      <a:cubicBezTo>
                        <a:pt x="28" y="17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36" name="Freeform 397"/>
                <p:cNvSpPr>
                  <a:spLocks/>
                </p:cNvSpPr>
                <p:nvPr/>
              </p:nvSpPr>
              <p:spPr bwMode="auto">
                <a:xfrm>
                  <a:off x="4899" y="2398"/>
                  <a:ext cx="70" cy="35"/>
                </a:xfrm>
                <a:custGeom>
                  <a:avLst/>
                  <a:gdLst>
                    <a:gd name="T0" fmla="*/ 32 w 34"/>
                    <a:gd name="T1" fmla="*/ 8 h 17"/>
                    <a:gd name="T2" fmla="*/ 14 w 34"/>
                    <a:gd name="T3" fmla="*/ 0 h 17"/>
                    <a:gd name="T4" fmla="*/ 1 w 34"/>
                    <a:gd name="T5" fmla="*/ 8 h 17"/>
                    <a:gd name="T6" fmla="*/ 19 w 34"/>
                    <a:gd name="T7" fmla="*/ 17 h 17"/>
                    <a:gd name="T8" fmla="*/ 32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2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3" y="13"/>
                        <a:pt x="11" y="17"/>
                        <a:pt x="19" y="17"/>
                      </a:cubicBezTo>
                      <a:cubicBezTo>
                        <a:pt x="28" y="17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37" name="Freeform 398"/>
                <p:cNvSpPr>
                  <a:spLocks/>
                </p:cNvSpPr>
                <p:nvPr/>
              </p:nvSpPr>
              <p:spPr bwMode="auto">
                <a:xfrm>
                  <a:off x="4978" y="2398"/>
                  <a:ext cx="70" cy="35"/>
                </a:xfrm>
                <a:custGeom>
                  <a:avLst/>
                  <a:gdLst>
                    <a:gd name="T0" fmla="*/ 32 w 34"/>
                    <a:gd name="T1" fmla="*/ 8 h 17"/>
                    <a:gd name="T2" fmla="*/ 14 w 34"/>
                    <a:gd name="T3" fmla="*/ 0 h 17"/>
                    <a:gd name="T4" fmla="*/ 1 w 34"/>
                    <a:gd name="T5" fmla="*/ 8 h 17"/>
                    <a:gd name="T6" fmla="*/ 19 w 34"/>
                    <a:gd name="T7" fmla="*/ 17 h 17"/>
                    <a:gd name="T8" fmla="*/ 32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2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1" y="8"/>
                      </a:cubicBezTo>
                      <a:cubicBezTo>
                        <a:pt x="3" y="13"/>
                        <a:pt x="11" y="17"/>
                        <a:pt x="19" y="17"/>
                      </a:cubicBezTo>
                      <a:cubicBezTo>
                        <a:pt x="28" y="17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38" name="Freeform 399"/>
                <p:cNvSpPr>
                  <a:spLocks/>
                </p:cNvSpPr>
                <p:nvPr/>
              </p:nvSpPr>
              <p:spPr bwMode="auto">
                <a:xfrm>
                  <a:off x="5056" y="2398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4 w 33"/>
                    <a:gd name="T3" fmla="*/ 0 h 17"/>
                    <a:gd name="T4" fmla="*/ 1 w 33"/>
                    <a:gd name="T5" fmla="*/ 8 h 17"/>
                    <a:gd name="T6" fmla="*/ 19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0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1" y="8"/>
                      </a:cubicBezTo>
                      <a:cubicBezTo>
                        <a:pt x="3" y="13"/>
                        <a:pt x="11" y="17"/>
                        <a:pt x="19" y="17"/>
                      </a:cubicBezTo>
                      <a:cubicBezTo>
                        <a:pt x="28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39" name="Freeform 400"/>
                <p:cNvSpPr>
                  <a:spLocks/>
                </p:cNvSpPr>
                <p:nvPr/>
              </p:nvSpPr>
              <p:spPr bwMode="auto">
                <a:xfrm>
                  <a:off x="5132" y="2398"/>
                  <a:ext cx="71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14 w 34"/>
                    <a:gd name="T3" fmla="*/ 0 h 17"/>
                    <a:gd name="T4" fmla="*/ 2 w 34"/>
                    <a:gd name="T5" fmla="*/ 8 h 17"/>
                    <a:gd name="T6" fmla="*/ 20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3"/>
                        <a:pt x="12" y="17"/>
                        <a:pt x="20" y="17"/>
                      </a:cubicBezTo>
                      <a:cubicBezTo>
                        <a:pt x="29" y="17"/>
                        <a:pt x="34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40" name="Freeform 401"/>
                <p:cNvSpPr>
                  <a:spLocks/>
                </p:cNvSpPr>
                <p:nvPr/>
              </p:nvSpPr>
              <p:spPr bwMode="auto">
                <a:xfrm>
                  <a:off x="5211" y="2398"/>
                  <a:ext cx="70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14 w 34"/>
                    <a:gd name="T3" fmla="*/ 0 h 17"/>
                    <a:gd name="T4" fmla="*/ 2 w 34"/>
                    <a:gd name="T5" fmla="*/ 8 h 17"/>
                    <a:gd name="T6" fmla="*/ 20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3" y="13"/>
                        <a:pt x="12" y="17"/>
                        <a:pt x="20" y="17"/>
                      </a:cubicBezTo>
                      <a:cubicBezTo>
                        <a:pt x="29" y="17"/>
                        <a:pt x="34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41" name="Freeform 402"/>
                <p:cNvSpPr>
                  <a:spLocks/>
                </p:cNvSpPr>
                <p:nvPr/>
              </p:nvSpPr>
              <p:spPr bwMode="auto">
                <a:xfrm>
                  <a:off x="5289" y="2398"/>
                  <a:ext cx="70" cy="35"/>
                </a:xfrm>
                <a:custGeom>
                  <a:avLst/>
                  <a:gdLst>
                    <a:gd name="T0" fmla="*/ 32 w 34"/>
                    <a:gd name="T1" fmla="*/ 8 h 17"/>
                    <a:gd name="T2" fmla="*/ 14 w 34"/>
                    <a:gd name="T3" fmla="*/ 0 h 17"/>
                    <a:gd name="T4" fmla="*/ 1 w 34"/>
                    <a:gd name="T5" fmla="*/ 8 h 17"/>
                    <a:gd name="T6" fmla="*/ 20 w 34"/>
                    <a:gd name="T7" fmla="*/ 17 h 17"/>
                    <a:gd name="T8" fmla="*/ 32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2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1" y="8"/>
                      </a:cubicBezTo>
                      <a:cubicBezTo>
                        <a:pt x="3" y="13"/>
                        <a:pt x="12" y="17"/>
                        <a:pt x="20" y="17"/>
                      </a:cubicBezTo>
                      <a:cubicBezTo>
                        <a:pt x="29" y="17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42" name="Freeform 403"/>
                <p:cNvSpPr>
                  <a:spLocks/>
                </p:cNvSpPr>
                <p:nvPr/>
              </p:nvSpPr>
              <p:spPr bwMode="auto">
                <a:xfrm>
                  <a:off x="5366" y="2398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4 w 35"/>
                    <a:gd name="T3" fmla="*/ 0 h 17"/>
                    <a:gd name="T4" fmla="*/ 2 w 35"/>
                    <a:gd name="T5" fmla="*/ 8 h 17"/>
                    <a:gd name="T6" fmla="*/ 21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2" y="8"/>
                      </a:cubicBezTo>
                      <a:cubicBezTo>
                        <a:pt x="4" y="13"/>
                        <a:pt x="13" y="17"/>
                        <a:pt x="21" y="17"/>
                      </a:cubicBezTo>
                      <a:cubicBezTo>
                        <a:pt x="30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43" name="Freeform 404"/>
                <p:cNvSpPr>
                  <a:spLocks/>
                </p:cNvSpPr>
                <p:nvPr/>
              </p:nvSpPr>
              <p:spPr bwMode="auto">
                <a:xfrm>
                  <a:off x="5444" y="2398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4 w 35"/>
                    <a:gd name="T3" fmla="*/ 0 h 17"/>
                    <a:gd name="T4" fmla="*/ 2 w 35"/>
                    <a:gd name="T5" fmla="*/ 8 h 17"/>
                    <a:gd name="T6" fmla="*/ 21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4" y="13"/>
                        <a:pt x="13" y="17"/>
                        <a:pt x="21" y="17"/>
                      </a:cubicBezTo>
                      <a:cubicBezTo>
                        <a:pt x="30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44" name="Freeform 405"/>
                <p:cNvSpPr>
                  <a:spLocks/>
                </p:cNvSpPr>
                <p:nvPr/>
              </p:nvSpPr>
              <p:spPr bwMode="auto">
                <a:xfrm>
                  <a:off x="5522" y="2398"/>
                  <a:ext cx="73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4 w 35"/>
                    <a:gd name="T3" fmla="*/ 0 h 17"/>
                    <a:gd name="T4" fmla="*/ 2 w 35"/>
                    <a:gd name="T5" fmla="*/ 8 h 17"/>
                    <a:gd name="T6" fmla="*/ 21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4" y="13"/>
                        <a:pt x="13" y="17"/>
                        <a:pt x="21" y="17"/>
                      </a:cubicBezTo>
                      <a:cubicBezTo>
                        <a:pt x="30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3" name="Group 607"/>
              <p:cNvGrpSpPr>
                <a:grpSpLocks/>
              </p:cNvGrpSpPr>
              <p:nvPr/>
            </p:nvGrpSpPr>
            <p:grpSpPr bwMode="auto">
              <a:xfrm>
                <a:off x="4983163" y="3806826"/>
                <a:ext cx="4179888" cy="1870075"/>
                <a:chOff x="3139" y="2398"/>
                <a:chExt cx="2633" cy="1178"/>
              </a:xfrm>
              <a:grpFill/>
            </p:grpSpPr>
            <p:sp>
              <p:nvSpPr>
                <p:cNvPr id="445" name="Freeform 407"/>
                <p:cNvSpPr>
                  <a:spLocks/>
                </p:cNvSpPr>
                <p:nvPr/>
              </p:nvSpPr>
              <p:spPr bwMode="auto">
                <a:xfrm>
                  <a:off x="5601" y="2398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3 w 35"/>
                    <a:gd name="T3" fmla="*/ 0 h 17"/>
                    <a:gd name="T4" fmla="*/ 2 w 35"/>
                    <a:gd name="T5" fmla="*/ 8 h 17"/>
                    <a:gd name="T6" fmla="*/ 21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0" y="4"/>
                        <a:pt x="22" y="0"/>
                        <a:pt x="13" y="0"/>
                      </a:cubicBezTo>
                      <a:cubicBezTo>
                        <a:pt x="5" y="0"/>
                        <a:pt x="0" y="4"/>
                        <a:pt x="2" y="8"/>
                      </a:cubicBezTo>
                      <a:cubicBezTo>
                        <a:pt x="4" y="13"/>
                        <a:pt x="13" y="17"/>
                        <a:pt x="21" y="17"/>
                      </a:cubicBezTo>
                      <a:cubicBezTo>
                        <a:pt x="30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46" name="Freeform 408"/>
                <p:cNvSpPr>
                  <a:spLocks/>
                </p:cNvSpPr>
                <p:nvPr/>
              </p:nvSpPr>
              <p:spPr bwMode="auto">
                <a:xfrm>
                  <a:off x="5677" y="2398"/>
                  <a:ext cx="74" cy="35"/>
                </a:xfrm>
                <a:custGeom>
                  <a:avLst/>
                  <a:gdLst>
                    <a:gd name="T0" fmla="*/ 33 w 36"/>
                    <a:gd name="T1" fmla="*/ 8 h 17"/>
                    <a:gd name="T2" fmla="*/ 14 w 36"/>
                    <a:gd name="T3" fmla="*/ 0 h 17"/>
                    <a:gd name="T4" fmla="*/ 3 w 36"/>
                    <a:gd name="T5" fmla="*/ 8 h 17"/>
                    <a:gd name="T6" fmla="*/ 22 w 36"/>
                    <a:gd name="T7" fmla="*/ 17 h 17"/>
                    <a:gd name="T8" fmla="*/ 33 w 36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7">
                      <a:moveTo>
                        <a:pt x="33" y="8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3" y="8"/>
                      </a:cubicBezTo>
                      <a:cubicBezTo>
                        <a:pt x="5" y="13"/>
                        <a:pt x="13" y="17"/>
                        <a:pt x="22" y="17"/>
                      </a:cubicBezTo>
                      <a:cubicBezTo>
                        <a:pt x="31" y="17"/>
                        <a:pt x="36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47" name="Freeform 409"/>
                <p:cNvSpPr>
                  <a:spLocks/>
                </p:cNvSpPr>
                <p:nvPr/>
              </p:nvSpPr>
              <p:spPr bwMode="auto">
                <a:xfrm>
                  <a:off x="4361" y="2442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5 w 33"/>
                    <a:gd name="T3" fmla="*/ 0 h 17"/>
                    <a:gd name="T4" fmla="*/ 1 w 33"/>
                    <a:gd name="T5" fmla="*/ 8 h 17"/>
                    <a:gd name="T6" fmla="*/ 18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1" y="3"/>
                        <a:pt x="24" y="0"/>
                        <a:pt x="15" y="0"/>
                      </a:cubicBezTo>
                      <a:cubicBezTo>
                        <a:pt x="7" y="0"/>
                        <a:pt x="0" y="3"/>
                        <a:pt x="1" y="8"/>
                      </a:cubicBezTo>
                      <a:cubicBezTo>
                        <a:pt x="2" y="13"/>
                        <a:pt x="10" y="17"/>
                        <a:pt x="18" y="17"/>
                      </a:cubicBezTo>
                      <a:cubicBezTo>
                        <a:pt x="27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48" name="Freeform 410"/>
                <p:cNvSpPr>
                  <a:spLocks/>
                </p:cNvSpPr>
                <p:nvPr/>
              </p:nvSpPr>
              <p:spPr bwMode="auto">
                <a:xfrm>
                  <a:off x="4439" y="2442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5 w 33"/>
                    <a:gd name="T3" fmla="*/ 0 h 17"/>
                    <a:gd name="T4" fmla="*/ 1 w 33"/>
                    <a:gd name="T5" fmla="*/ 8 h 17"/>
                    <a:gd name="T6" fmla="*/ 19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2" y="3"/>
                        <a:pt x="24" y="0"/>
                        <a:pt x="15" y="0"/>
                      </a:cubicBezTo>
                      <a:cubicBezTo>
                        <a:pt x="7" y="0"/>
                        <a:pt x="0" y="3"/>
                        <a:pt x="1" y="8"/>
                      </a:cubicBezTo>
                      <a:cubicBezTo>
                        <a:pt x="2" y="13"/>
                        <a:pt x="10" y="17"/>
                        <a:pt x="19" y="17"/>
                      </a:cubicBezTo>
                      <a:cubicBezTo>
                        <a:pt x="27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49" name="Freeform 411"/>
                <p:cNvSpPr>
                  <a:spLocks/>
                </p:cNvSpPr>
                <p:nvPr/>
              </p:nvSpPr>
              <p:spPr bwMode="auto">
                <a:xfrm>
                  <a:off x="4520" y="2442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4 w 33"/>
                    <a:gd name="T3" fmla="*/ 0 h 17"/>
                    <a:gd name="T4" fmla="*/ 0 w 33"/>
                    <a:gd name="T5" fmla="*/ 8 h 17"/>
                    <a:gd name="T6" fmla="*/ 18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1" y="3"/>
                        <a:pt x="23" y="0"/>
                        <a:pt x="14" y="0"/>
                      </a:cubicBezTo>
                      <a:cubicBezTo>
                        <a:pt x="6" y="0"/>
                        <a:pt x="0" y="3"/>
                        <a:pt x="0" y="8"/>
                      </a:cubicBezTo>
                      <a:cubicBezTo>
                        <a:pt x="1" y="13"/>
                        <a:pt x="9" y="17"/>
                        <a:pt x="18" y="17"/>
                      </a:cubicBezTo>
                      <a:cubicBezTo>
                        <a:pt x="26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50" name="Freeform 412"/>
                <p:cNvSpPr>
                  <a:spLocks/>
                </p:cNvSpPr>
                <p:nvPr/>
              </p:nvSpPr>
              <p:spPr bwMode="auto">
                <a:xfrm>
                  <a:off x="4598" y="2442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4 w 33"/>
                    <a:gd name="T3" fmla="*/ 0 h 17"/>
                    <a:gd name="T4" fmla="*/ 1 w 33"/>
                    <a:gd name="T5" fmla="*/ 8 h 17"/>
                    <a:gd name="T6" fmla="*/ 18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1" y="3"/>
                        <a:pt x="23" y="0"/>
                        <a:pt x="14" y="0"/>
                      </a:cubicBezTo>
                      <a:cubicBezTo>
                        <a:pt x="6" y="0"/>
                        <a:pt x="0" y="3"/>
                        <a:pt x="1" y="8"/>
                      </a:cubicBezTo>
                      <a:cubicBezTo>
                        <a:pt x="2" y="13"/>
                        <a:pt x="10" y="17"/>
                        <a:pt x="18" y="17"/>
                      </a:cubicBezTo>
                      <a:cubicBezTo>
                        <a:pt x="27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51" name="Freeform 413"/>
                <p:cNvSpPr>
                  <a:spLocks/>
                </p:cNvSpPr>
                <p:nvPr/>
              </p:nvSpPr>
              <p:spPr bwMode="auto">
                <a:xfrm>
                  <a:off x="4677" y="2442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4 w 33"/>
                    <a:gd name="T3" fmla="*/ 0 h 17"/>
                    <a:gd name="T4" fmla="*/ 1 w 33"/>
                    <a:gd name="T5" fmla="*/ 8 h 17"/>
                    <a:gd name="T6" fmla="*/ 19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1" y="3"/>
                        <a:pt x="23" y="0"/>
                        <a:pt x="14" y="0"/>
                      </a:cubicBezTo>
                      <a:cubicBezTo>
                        <a:pt x="6" y="0"/>
                        <a:pt x="0" y="3"/>
                        <a:pt x="1" y="8"/>
                      </a:cubicBezTo>
                      <a:cubicBezTo>
                        <a:pt x="2" y="13"/>
                        <a:pt x="10" y="17"/>
                        <a:pt x="19" y="17"/>
                      </a:cubicBezTo>
                      <a:cubicBezTo>
                        <a:pt x="27" y="17"/>
                        <a:pt x="33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52" name="Freeform 414"/>
                <p:cNvSpPr>
                  <a:spLocks/>
                </p:cNvSpPr>
                <p:nvPr/>
              </p:nvSpPr>
              <p:spPr bwMode="auto">
                <a:xfrm>
                  <a:off x="4755" y="2442"/>
                  <a:ext cx="70" cy="35"/>
                </a:xfrm>
                <a:custGeom>
                  <a:avLst/>
                  <a:gdLst>
                    <a:gd name="T0" fmla="*/ 32 w 34"/>
                    <a:gd name="T1" fmla="*/ 8 h 17"/>
                    <a:gd name="T2" fmla="*/ 14 w 34"/>
                    <a:gd name="T3" fmla="*/ 0 h 17"/>
                    <a:gd name="T4" fmla="*/ 1 w 34"/>
                    <a:gd name="T5" fmla="*/ 8 h 17"/>
                    <a:gd name="T6" fmla="*/ 19 w 34"/>
                    <a:gd name="T7" fmla="*/ 17 h 17"/>
                    <a:gd name="T8" fmla="*/ 32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2" y="8"/>
                      </a:moveTo>
                      <a:cubicBezTo>
                        <a:pt x="31" y="3"/>
                        <a:pt x="23" y="0"/>
                        <a:pt x="14" y="0"/>
                      </a:cubicBezTo>
                      <a:cubicBezTo>
                        <a:pt x="6" y="0"/>
                        <a:pt x="0" y="3"/>
                        <a:pt x="1" y="8"/>
                      </a:cubicBezTo>
                      <a:cubicBezTo>
                        <a:pt x="2" y="13"/>
                        <a:pt x="10" y="17"/>
                        <a:pt x="19" y="17"/>
                      </a:cubicBezTo>
                      <a:cubicBezTo>
                        <a:pt x="28" y="17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53" name="Freeform 415"/>
                <p:cNvSpPr>
                  <a:spLocks/>
                </p:cNvSpPr>
                <p:nvPr/>
              </p:nvSpPr>
              <p:spPr bwMode="auto">
                <a:xfrm>
                  <a:off x="4833" y="2442"/>
                  <a:ext cx="70" cy="35"/>
                </a:xfrm>
                <a:custGeom>
                  <a:avLst/>
                  <a:gdLst>
                    <a:gd name="T0" fmla="*/ 32 w 34"/>
                    <a:gd name="T1" fmla="*/ 8 h 17"/>
                    <a:gd name="T2" fmla="*/ 14 w 34"/>
                    <a:gd name="T3" fmla="*/ 0 h 17"/>
                    <a:gd name="T4" fmla="*/ 1 w 34"/>
                    <a:gd name="T5" fmla="*/ 8 h 17"/>
                    <a:gd name="T6" fmla="*/ 19 w 34"/>
                    <a:gd name="T7" fmla="*/ 17 h 17"/>
                    <a:gd name="T8" fmla="*/ 32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2" y="8"/>
                      </a:moveTo>
                      <a:cubicBezTo>
                        <a:pt x="31" y="3"/>
                        <a:pt x="23" y="0"/>
                        <a:pt x="14" y="0"/>
                      </a:cubicBezTo>
                      <a:cubicBezTo>
                        <a:pt x="6" y="0"/>
                        <a:pt x="0" y="3"/>
                        <a:pt x="1" y="8"/>
                      </a:cubicBezTo>
                      <a:cubicBezTo>
                        <a:pt x="3" y="13"/>
                        <a:pt x="11" y="17"/>
                        <a:pt x="19" y="17"/>
                      </a:cubicBezTo>
                      <a:cubicBezTo>
                        <a:pt x="28" y="17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54" name="Freeform 416"/>
                <p:cNvSpPr>
                  <a:spLocks/>
                </p:cNvSpPr>
                <p:nvPr/>
              </p:nvSpPr>
              <p:spPr bwMode="auto">
                <a:xfrm>
                  <a:off x="4912" y="2442"/>
                  <a:ext cx="70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14 w 34"/>
                    <a:gd name="T3" fmla="*/ 0 h 17"/>
                    <a:gd name="T4" fmla="*/ 1 w 34"/>
                    <a:gd name="T5" fmla="*/ 8 h 17"/>
                    <a:gd name="T6" fmla="*/ 20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1" y="3"/>
                        <a:pt x="23" y="0"/>
                        <a:pt x="14" y="0"/>
                      </a:cubicBezTo>
                      <a:cubicBezTo>
                        <a:pt x="6" y="0"/>
                        <a:pt x="0" y="3"/>
                        <a:pt x="1" y="8"/>
                      </a:cubicBezTo>
                      <a:cubicBezTo>
                        <a:pt x="3" y="13"/>
                        <a:pt x="11" y="17"/>
                        <a:pt x="20" y="17"/>
                      </a:cubicBezTo>
                      <a:cubicBezTo>
                        <a:pt x="28" y="17"/>
                        <a:pt x="34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55" name="Freeform 417"/>
                <p:cNvSpPr>
                  <a:spLocks/>
                </p:cNvSpPr>
                <p:nvPr/>
              </p:nvSpPr>
              <p:spPr bwMode="auto">
                <a:xfrm>
                  <a:off x="4990" y="2442"/>
                  <a:ext cx="70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15 w 34"/>
                    <a:gd name="T3" fmla="*/ 0 h 17"/>
                    <a:gd name="T4" fmla="*/ 2 w 34"/>
                    <a:gd name="T5" fmla="*/ 8 h 17"/>
                    <a:gd name="T6" fmla="*/ 20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1" y="3"/>
                        <a:pt x="23" y="0"/>
                        <a:pt x="15" y="0"/>
                      </a:cubicBezTo>
                      <a:cubicBezTo>
                        <a:pt x="6" y="0"/>
                        <a:pt x="0" y="3"/>
                        <a:pt x="2" y="8"/>
                      </a:cubicBezTo>
                      <a:cubicBezTo>
                        <a:pt x="3" y="13"/>
                        <a:pt x="11" y="17"/>
                        <a:pt x="20" y="17"/>
                      </a:cubicBezTo>
                      <a:cubicBezTo>
                        <a:pt x="29" y="17"/>
                        <a:pt x="34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56" name="Freeform 418"/>
                <p:cNvSpPr>
                  <a:spLocks/>
                </p:cNvSpPr>
                <p:nvPr/>
              </p:nvSpPr>
              <p:spPr bwMode="auto">
                <a:xfrm>
                  <a:off x="5069" y="2442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5 w 35"/>
                    <a:gd name="T3" fmla="*/ 0 h 17"/>
                    <a:gd name="T4" fmla="*/ 2 w 35"/>
                    <a:gd name="T5" fmla="*/ 8 h 17"/>
                    <a:gd name="T6" fmla="*/ 20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1" y="3"/>
                        <a:pt x="23" y="0"/>
                        <a:pt x="15" y="0"/>
                      </a:cubicBezTo>
                      <a:cubicBezTo>
                        <a:pt x="6" y="0"/>
                        <a:pt x="0" y="3"/>
                        <a:pt x="2" y="8"/>
                      </a:cubicBezTo>
                      <a:cubicBezTo>
                        <a:pt x="3" y="13"/>
                        <a:pt x="12" y="17"/>
                        <a:pt x="20" y="17"/>
                      </a:cubicBezTo>
                      <a:cubicBezTo>
                        <a:pt x="29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57" name="Freeform 419"/>
                <p:cNvSpPr>
                  <a:spLocks/>
                </p:cNvSpPr>
                <p:nvPr/>
              </p:nvSpPr>
              <p:spPr bwMode="auto">
                <a:xfrm>
                  <a:off x="5147" y="2442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5 w 35"/>
                    <a:gd name="T3" fmla="*/ 0 h 17"/>
                    <a:gd name="T4" fmla="*/ 2 w 35"/>
                    <a:gd name="T5" fmla="*/ 8 h 17"/>
                    <a:gd name="T6" fmla="*/ 21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1" y="3"/>
                        <a:pt x="23" y="0"/>
                        <a:pt x="15" y="0"/>
                      </a:cubicBezTo>
                      <a:cubicBezTo>
                        <a:pt x="6" y="0"/>
                        <a:pt x="0" y="3"/>
                        <a:pt x="2" y="8"/>
                      </a:cubicBezTo>
                      <a:cubicBezTo>
                        <a:pt x="4" y="13"/>
                        <a:pt x="12" y="17"/>
                        <a:pt x="21" y="17"/>
                      </a:cubicBezTo>
                      <a:cubicBezTo>
                        <a:pt x="29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58" name="Freeform 420"/>
                <p:cNvSpPr>
                  <a:spLocks/>
                </p:cNvSpPr>
                <p:nvPr/>
              </p:nvSpPr>
              <p:spPr bwMode="auto">
                <a:xfrm>
                  <a:off x="5227" y="2442"/>
                  <a:ext cx="71" cy="35"/>
                </a:xfrm>
                <a:custGeom>
                  <a:avLst/>
                  <a:gdLst>
                    <a:gd name="T0" fmla="*/ 32 w 34"/>
                    <a:gd name="T1" fmla="*/ 8 h 17"/>
                    <a:gd name="T2" fmla="*/ 14 w 34"/>
                    <a:gd name="T3" fmla="*/ 0 h 17"/>
                    <a:gd name="T4" fmla="*/ 1 w 34"/>
                    <a:gd name="T5" fmla="*/ 8 h 17"/>
                    <a:gd name="T6" fmla="*/ 20 w 34"/>
                    <a:gd name="T7" fmla="*/ 17 h 17"/>
                    <a:gd name="T8" fmla="*/ 32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2" y="8"/>
                      </a:moveTo>
                      <a:cubicBezTo>
                        <a:pt x="31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1" y="8"/>
                      </a:cubicBezTo>
                      <a:cubicBezTo>
                        <a:pt x="3" y="13"/>
                        <a:pt x="11" y="17"/>
                        <a:pt x="20" y="17"/>
                      </a:cubicBezTo>
                      <a:cubicBezTo>
                        <a:pt x="29" y="17"/>
                        <a:pt x="34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59" name="Freeform 421"/>
                <p:cNvSpPr>
                  <a:spLocks/>
                </p:cNvSpPr>
                <p:nvPr/>
              </p:nvSpPr>
              <p:spPr bwMode="auto">
                <a:xfrm>
                  <a:off x="5306" y="2442"/>
                  <a:ext cx="70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14 w 34"/>
                    <a:gd name="T3" fmla="*/ 0 h 17"/>
                    <a:gd name="T4" fmla="*/ 1 w 34"/>
                    <a:gd name="T5" fmla="*/ 8 h 17"/>
                    <a:gd name="T6" fmla="*/ 20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1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1" y="8"/>
                      </a:cubicBezTo>
                      <a:cubicBezTo>
                        <a:pt x="3" y="13"/>
                        <a:pt x="12" y="17"/>
                        <a:pt x="20" y="17"/>
                      </a:cubicBezTo>
                      <a:cubicBezTo>
                        <a:pt x="29" y="17"/>
                        <a:pt x="34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60" name="Freeform 422"/>
                <p:cNvSpPr>
                  <a:spLocks/>
                </p:cNvSpPr>
                <p:nvPr/>
              </p:nvSpPr>
              <p:spPr bwMode="auto">
                <a:xfrm>
                  <a:off x="5384" y="2442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4 w 35"/>
                    <a:gd name="T3" fmla="*/ 0 h 17"/>
                    <a:gd name="T4" fmla="*/ 2 w 35"/>
                    <a:gd name="T5" fmla="*/ 8 h 17"/>
                    <a:gd name="T6" fmla="*/ 21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1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2" y="8"/>
                      </a:cubicBezTo>
                      <a:cubicBezTo>
                        <a:pt x="3" y="13"/>
                        <a:pt x="12" y="17"/>
                        <a:pt x="21" y="17"/>
                      </a:cubicBezTo>
                      <a:cubicBezTo>
                        <a:pt x="29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61" name="Freeform 423"/>
                <p:cNvSpPr>
                  <a:spLocks/>
                </p:cNvSpPr>
                <p:nvPr/>
              </p:nvSpPr>
              <p:spPr bwMode="auto">
                <a:xfrm>
                  <a:off x="5463" y="2442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4 w 35"/>
                    <a:gd name="T3" fmla="*/ 0 h 17"/>
                    <a:gd name="T4" fmla="*/ 2 w 35"/>
                    <a:gd name="T5" fmla="*/ 8 h 17"/>
                    <a:gd name="T6" fmla="*/ 21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1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2" y="8"/>
                      </a:cubicBezTo>
                      <a:cubicBezTo>
                        <a:pt x="4" y="13"/>
                        <a:pt x="12" y="17"/>
                        <a:pt x="21" y="17"/>
                      </a:cubicBezTo>
                      <a:cubicBezTo>
                        <a:pt x="30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62" name="Freeform 424"/>
                <p:cNvSpPr>
                  <a:spLocks/>
                </p:cNvSpPr>
                <p:nvPr/>
              </p:nvSpPr>
              <p:spPr bwMode="auto">
                <a:xfrm>
                  <a:off x="5541" y="2442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4 w 35"/>
                    <a:gd name="T3" fmla="*/ 0 h 17"/>
                    <a:gd name="T4" fmla="*/ 2 w 35"/>
                    <a:gd name="T5" fmla="*/ 8 h 17"/>
                    <a:gd name="T6" fmla="*/ 21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1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2" y="8"/>
                      </a:cubicBezTo>
                      <a:cubicBezTo>
                        <a:pt x="4" y="13"/>
                        <a:pt x="13" y="17"/>
                        <a:pt x="21" y="17"/>
                      </a:cubicBezTo>
                      <a:cubicBezTo>
                        <a:pt x="30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63" name="Freeform 425"/>
                <p:cNvSpPr>
                  <a:spLocks/>
                </p:cNvSpPr>
                <p:nvPr/>
              </p:nvSpPr>
              <p:spPr bwMode="auto">
                <a:xfrm>
                  <a:off x="5619" y="2442"/>
                  <a:ext cx="75" cy="35"/>
                </a:xfrm>
                <a:custGeom>
                  <a:avLst/>
                  <a:gdLst>
                    <a:gd name="T0" fmla="*/ 33 w 36"/>
                    <a:gd name="T1" fmla="*/ 8 h 17"/>
                    <a:gd name="T2" fmla="*/ 14 w 36"/>
                    <a:gd name="T3" fmla="*/ 0 h 17"/>
                    <a:gd name="T4" fmla="*/ 2 w 36"/>
                    <a:gd name="T5" fmla="*/ 8 h 17"/>
                    <a:gd name="T6" fmla="*/ 22 w 36"/>
                    <a:gd name="T7" fmla="*/ 17 h 17"/>
                    <a:gd name="T8" fmla="*/ 33 w 36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7">
                      <a:moveTo>
                        <a:pt x="33" y="8"/>
                      </a:moveTo>
                      <a:cubicBezTo>
                        <a:pt x="31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2" y="8"/>
                      </a:cubicBezTo>
                      <a:cubicBezTo>
                        <a:pt x="4" y="13"/>
                        <a:pt x="13" y="17"/>
                        <a:pt x="22" y="17"/>
                      </a:cubicBezTo>
                      <a:cubicBezTo>
                        <a:pt x="30" y="17"/>
                        <a:pt x="36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64" name="Freeform 426"/>
                <p:cNvSpPr>
                  <a:spLocks/>
                </p:cNvSpPr>
                <p:nvPr/>
              </p:nvSpPr>
              <p:spPr bwMode="auto">
                <a:xfrm>
                  <a:off x="5698" y="2442"/>
                  <a:ext cx="74" cy="35"/>
                </a:xfrm>
                <a:custGeom>
                  <a:avLst/>
                  <a:gdLst>
                    <a:gd name="T0" fmla="*/ 34 w 36"/>
                    <a:gd name="T1" fmla="*/ 8 h 17"/>
                    <a:gd name="T2" fmla="*/ 14 w 36"/>
                    <a:gd name="T3" fmla="*/ 0 h 17"/>
                    <a:gd name="T4" fmla="*/ 2 w 36"/>
                    <a:gd name="T5" fmla="*/ 8 h 17"/>
                    <a:gd name="T6" fmla="*/ 22 w 36"/>
                    <a:gd name="T7" fmla="*/ 17 h 17"/>
                    <a:gd name="T8" fmla="*/ 34 w 36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7">
                      <a:moveTo>
                        <a:pt x="34" y="8"/>
                      </a:moveTo>
                      <a:cubicBezTo>
                        <a:pt x="31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2" y="8"/>
                      </a:cubicBezTo>
                      <a:cubicBezTo>
                        <a:pt x="5" y="13"/>
                        <a:pt x="13" y="17"/>
                        <a:pt x="22" y="17"/>
                      </a:cubicBezTo>
                      <a:cubicBezTo>
                        <a:pt x="31" y="17"/>
                        <a:pt x="36" y="13"/>
                        <a:pt x="34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65" name="Freeform 427"/>
                <p:cNvSpPr>
                  <a:spLocks/>
                </p:cNvSpPr>
                <p:nvPr/>
              </p:nvSpPr>
              <p:spPr bwMode="auto">
                <a:xfrm>
                  <a:off x="5401" y="2485"/>
                  <a:ext cx="74" cy="35"/>
                </a:xfrm>
                <a:custGeom>
                  <a:avLst/>
                  <a:gdLst>
                    <a:gd name="T0" fmla="*/ 34 w 36"/>
                    <a:gd name="T1" fmla="*/ 8 h 17"/>
                    <a:gd name="T2" fmla="*/ 14 w 36"/>
                    <a:gd name="T3" fmla="*/ 0 h 17"/>
                    <a:gd name="T4" fmla="*/ 2 w 36"/>
                    <a:gd name="T5" fmla="*/ 8 h 17"/>
                    <a:gd name="T6" fmla="*/ 21 w 36"/>
                    <a:gd name="T7" fmla="*/ 17 h 17"/>
                    <a:gd name="T8" fmla="*/ 34 w 36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7">
                      <a:moveTo>
                        <a:pt x="34" y="8"/>
                      </a:moveTo>
                      <a:cubicBezTo>
                        <a:pt x="32" y="3"/>
                        <a:pt x="23" y="0"/>
                        <a:pt x="14" y="0"/>
                      </a:cubicBezTo>
                      <a:cubicBezTo>
                        <a:pt x="6" y="0"/>
                        <a:pt x="0" y="3"/>
                        <a:pt x="2" y="8"/>
                      </a:cubicBezTo>
                      <a:cubicBezTo>
                        <a:pt x="4" y="13"/>
                        <a:pt x="13" y="17"/>
                        <a:pt x="21" y="17"/>
                      </a:cubicBezTo>
                      <a:cubicBezTo>
                        <a:pt x="30" y="17"/>
                        <a:pt x="36" y="13"/>
                        <a:pt x="34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66" name="Freeform 428"/>
                <p:cNvSpPr>
                  <a:spLocks/>
                </p:cNvSpPr>
                <p:nvPr/>
              </p:nvSpPr>
              <p:spPr bwMode="auto">
                <a:xfrm>
                  <a:off x="5481" y="2485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14 w 35"/>
                    <a:gd name="T3" fmla="*/ 0 h 17"/>
                    <a:gd name="T4" fmla="*/ 2 w 35"/>
                    <a:gd name="T5" fmla="*/ 8 h 17"/>
                    <a:gd name="T6" fmla="*/ 21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1" y="3"/>
                        <a:pt x="22" y="0"/>
                        <a:pt x="14" y="0"/>
                      </a:cubicBezTo>
                      <a:cubicBezTo>
                        <a:pt x="5" y="0"/>
                        <a:pt x="0" y="3"/>
                        <a:pt x="2" y="8"/>
                      </a:cubicBezTo>
                      <a:cubicBezTo>
                        <a:pt x="4" y="13"/>
                        <a:pt x="12" y="17"/>
                        <a:pt x="21" y="17"/>
                      </a:cubicBezTo>
                      <a:cubicBezTo>
                        <a:pt x="30" y="17"/>
                        <a:pt x="35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67" name="Freeform 429"/>
                <p:cNvSpPr>
                  <a:spLocks/>
                </p:cNvSpPr>
                <p:nvPr/>
              </p:nvSpPr>
              <p:spPr bwMode="auto">
                <a:xfrm>
                  <a:off x="5640" y="2485"/>
                  <a:ext cx="74" cy="35"/>
                </a:xfrm>
                <a:custGeom>
                  <a:avLst/>
                  <a:gdLst>
                    <a:gd name="T0" fmla="*/ 33 w 36"/>
                    <a:gd name="T1" fmla="*/ 8 h 17"/>
                    <a:gd name="T2" fmla="*/ 13 w 36"/>
                    <a:gd name="T3" fmla="*/ 0 h 17"/>
                    <a:gd name="T4" fmla="*/ 2 w 36"/>
                    <a:gd name="T5" fmla="*/ 8 h 17"/>
                    <a:gd name="T6" fmla="*/ 22 w 36"/>
                    <a:gd name="T7" fmla="*/ 17 h 17"/>
                    <a:gd name="T8" fmla="*/ 33 w 36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7">
                      <a:moveTo>
                        <a:pt x="33" y="8"/>
                      </a:moveTo>
                      <a:cubicBezTo>
                        <a:pt x="31" y="3"/>
                        <a:pt x="22" y="0"/>
                        <a:pt x="13" y="0"/>
                      </a:cubicBezTo>
                      <a:cubicBezTo>
                        <a:pt x="5" y="0"/>
                        <a:pt x="0" y="3"/>
                        <a:pt x="2" y="8"/>
                      </a:cubicBezTo>
                      <a:cubicBezTo>
                        <a:pt x="4" y="13"/>
                        <a:pt x="13" y="17"/>
                        <a:pt x="22" y="17"/>
                      </a:cubicBezTo>
                      <a:cubicBezTo>
                        <a:pt x="30" y="17"/>
                        <a:pt x="36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68" name="Freeform 430"/>
                <p:cNvSpPr>
                  <a:spLocks/>
                </p:cNvSpPr>
                <p:nvPr/>
              </p:nvSpPr>
              <p:spPr bwMode="auto">
                <a:xfrm>
                  <a:off x="5419" y="2528"/>
                  <a:ext cx="72" cy="38"/>
                </a:xfrm>
                <a:custGeom>
                  <a:avLst/>
                  <a:gdLst>
                    <a:gd name="T0" fmla="*/ 33 w 35"/>
                    <a:gd name="T1" fmla="*/ 9 h 18"/>
                    <a:gd name="T2" fmla="*/ 14 w 35"/>
                    <a:gd name="T3" fmla="*/ 0 h 18"/>
                    <a:gd name="T4" fmla="*/ 2 w 35"/>
                    <a:gd name="T5" fmla="*/ 9 h 18"/>
                    <a:gd name="T6" fmla="*/ 21 w 35"/>
                    <a:gd name="T7" fmla="*/ 18 h 18"/>
                    <a:gd name="T8" fmla="*/ 33 w 35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8">
                      <a:moveTo>
                        <a:pt x="33" y="9"/>
                      </a:moveTo>
                      <a:cubicBezTo>
                        <a:pt x="31" y="4"/>
                        <a:pt x="23" y="0"/>
                        <a:pt x="14" y="0"/>
                      </a:cubicBezTo>
                      <a:cubicBezTo>
                        <a:pt x="5" y="0"/>
                        <a:pt x="0" y="4"/>
                        <a:pt x="2" y="9"/>
                      </a:cubicBezTo>
                      <a:cubicBezTo>
                        <a:pt x="4" y="14"/>
                        <a:pt x="12" y="18"/>
                        <a:pt x="21" y="18"/>
                      </a:cubicBezTo>
                      <a:cubicBezTo>
                        <a:pt x="30" y="18"/>
                        <a:pt x="35" y="14"/>
                        <a:pt x="33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69" name="Freeform 431"/>
                <p:cNvSpPr>
                  <a:spLocks/>
                </p:cNvSpPr>
                <p:nvPr/>
              </p:nvSpPr>
              <p:spPr bwMode="auto">
                <a:xfrm>
                  <a:off x="5500" y="2528"/>
                  <a:ext cx="74" cy="38"/>
                </a:xfrm>
                <a:custGeom>
                  <a:avLst/>
                  <a:gdLst>
                    <a:gd name="T0" fmla="*/ 33 w 36"/>
                    <a:gd name="T1" fmla="*/ 9 h 18"/>
                    <a:gd name="T2" fmla="*/ 14 w 36"/>
                    <a:gd name="T3" fmla="*/ 0 h 18"/>
                    <a:gd name="T4" fmla="*/ 2 w 36"/>
                    <a:gd name="T5" fmla="*/ 9 h 18"/>
                    <a:gd name="T6" fmla="*/ 21 w 36"/>
                    <a:gd name="T7" fmla="*/ 18 h 18"/>
                    <a:gd name="T8" fmla="*/ 33 w 36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8">
                      <a:moveTo>
                        <a:pt x="33" y="9"/>
                      </a:moveTo>
                      <a:cubicBezTo>
                        <a:pt x="31" y="4"/>
                        <a:pt x="22" y="0"/>
                        <a:pt x="14" y="0"/>
                      </a:cubicBezTo>
                      <a:cubicBezTo>
                        <a:pt x="5" y="0"/>
                        <a:pt x="0" y="4"/>
                        <a:pt x="2" y="9"/>
                      </a:cubicBezTo>
                      <a:cubicBezTo>
                        <a:pt x="4" y="14"/>
                        <a:pt x="12" y="18"/>
                        <a:pt x="21" y="18"/>
                      </a:cubicBezTo>
                      <a:cubicBezTo>
                        <a:pt x="30" y="18"/>
                        <a:pt x="36" y="14"/>
                        <a:pt x="33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0" name="Freeform 432"/>
                <p:cNvSpPr>
                  <a:spLocks/>
                </p:cNvSpPr>
                <p:nvPr/>
              </p:nvSpPr>
              <p:spPr bwMode="auto">
                <a:xfrm>
                  <a:off x="5659" y="2528"/>
                  <a:ext cx="76" cy="38"/>
                </a:xfrm>
                <a:custGeom>
                  <a:avLst/>
                  <a:gdLst>
                    <a:gd name="T0" fmla="*/ 34 w 37"/>
                    <a:gd name="T1" fmla="*/ 9 h 18"/>
                    <a:gd name="T2" fmla="*/ 14 w 37"/>
                    <a:gd name="T3" fmla="*/ 0 h 18"/>
                    <a:gd name="T4" fmla="*/ 3 w 37"/>
                    <a:gd name="T5" fmla="*/ 9 h 18"/>
                    <a:gd name="T6" fmla="*/ 23 w 37"/>
                    <a:gd name="T7" fmla="*/ 18 h 18"/>
                    <a:gd name="T8" fmla="*/ 34 w 37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18">
                      <a:moveTo>
                        <a:pt x="34" y="9"/>
                      </a:moveTo>
                      <a:cubicBezTo>
                        <a:pt x="32" y="4"/>
                        <a:pt x="23" y="0"/>
                        <a:pt x="14" y="0"/>
                      </a:cubicBezTo>
                      <a:cubicBezTo>
                        <a:pt x="6" y="0"/>
                        <a:pt x="0" y="4"/>
                        <a:pt x="3" y="9"/>
                      </a:cubicBezTo>
                      <a:cubicBezTo>
                        <a:pt x="5" y="14"/>
                        <a:pt x="14" y="18"/>
                        <a:pt x="23" y="18"/>
                      </a:cubicBezTo>
                      <a:cubicBezTo>
                        <a:pt x="31" y="18"/>
                        <a:pt x="37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1" name="Freeform 433"/>
                <p:cNvSpPr>
                  <a:spLocks/>
                </p:cNvSpPr>
                <p:nvPr/>
              </p:nvSpPr>
              <p:spPr bwMode="auto">
                <a:xfrm>
                  <a:off x="5436" y="2574"/>
                  <a:ext cx="76" cy="39"/>
                </a:xfrm>
                <a:custGeom>
                  <a:avLst/>
                  <a:gdLst>
                    <a:gd name="T0" fmla="*/ 35 w 37"/>
                    <a:gd name="T1" fmla="*/ 10 h 19"/>
                    <a:gd name="T2" fmla="*/ 15 w 37"/>
                    <a:gd name="T3" fmla="*/ 0 h 19"/>
                    <a:gd name="T4" fmla="*/ 2 w 37"/>
                    <a:gd name="T5" fmla="*/ 10 h 19"/>
                    <a:gd name="T6" fmla="*/ 22 w 37"/>
                    <a:gd name="T7" fmla="*/ 19 h 19"/>
                    <a:gd name="T8" fmla="*/ 35 w 37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19">
                      <a:moveTo>
                        <a:pt x="35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2" y="10"/>
                      </a:cubicBezTo>
                      <a:cubicBezTo>
                        <a:pt x="4" y="15"/>
                        <a:pt x="13" y="19"/>
                        <a:pt x="22" y="19"/>
                      </a:cubicBezTo>
                      <a:cubicBezTo>
                        <a:pt x="31" y="19"/>
                        <a:pt x="37" y="15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2" name="Freeform 434"/>
                <p:cNvSpPr>
                  <a:spLocks/>
                </p:cNvSpPr>
                <p:nvPr/>
              </p:nvSpPr>
              <p:spPr bwMode="auto">
                <a:xfrm>
                  <a:off x="5518" y="2574"/>
                  <a:ext cx="75" cy="39"/>
                </a:xfrm>
                <a:custGeom>
                  <a:avLst/>
                  <a:gdLst>
                    <a:gd name="T0" fmla="*/ 34 w 36"/>
                    <a:gd name="T1" fmla="*/ 10 h 19"/>
                    <a:gd name="T2" fmla="*/ 14 w 36"/>
                    <a:gd name="T3" fmla="*/ 0 h 19"/>
                    <a:gd name="T4" fmla="*/ 2 w 36"/>
                    <a:gd name="T5" fmla="*/ 10 h 19"/>
                    <a:gd name="T6" fmla="*/ 22 w 36"/>
                    <a:gd name="T7" fmla="*/ 19 h 19"/>
                    <a:gd name="T8" fmla="*/ 34 w 36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9">
                      <a:moveTo>
                        <a:pt x="34" y="10"/>
                      </a:moveTo>
                      <a:cubicBezTo>
                        <a:pt x="32" y="4"/>
                        <a:pt x="23" y="0"/>
                        <a:pt x="14" y="0"/>
                      </a:cubicBezTo>
                      <a:cubicBezTo>
                        <a:pt x="5" y="0"/>
                        <a:pt x="0" y="4"/>
                        <a:pt x="2" y="10"/>
                      </a:cubicBezTo>
                      <a:cubicBezTo>
                        <a:pt x="4" y="15"/>
                        <a:pt x="13" y="19"/>
                        <a:pt x="22" y="19"/>
                      </a:cubicBezTo>
                      <a:cubicBezTo>
                        <a:pt x="31" y="19"/>
                        <a:pt x="36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3" name="Freeform 435"/>
                <p:cNvSpPr>
                  <a:spLocks/>
                </p:cNvSpPr>
                <p:nvPr/>
              </p:nvSpPr>
              <p:spPr bwMode="auto">
                <a:xfrm>
                  <a:off x="5454" y="2621"/>
                  <a:ext cx="77" cy="40"/>
                </a:xfrm>
                <a:custGeom>
                  <a:avLst/>
                  <a:gdLst>
                    <a:gd name="T0" fmla="*/ 35 w 37"/>
                    <a:gd name="T1" fmla="*/ 10 h 19"/>
                    <a:gd name="T2" fmla="*/ 15 w 37"/>
                    <a:gd name="T3" fmla="*/ 0 h 19"/>
                    <a:gd name="T4" fmla="*/ 2 w 37"/>
                    <a:gd name="T5" fmla="*/ 10 h 19"/>
                    <a:gd name="T6" fmla="*/ 22 w 37"/>
                    <a:gd name="T7" fmla="*/ 19 h 19"/>
                    <a:gd name="T8" fmla="*/ 35 w 37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19">
                      <a:moveTo>
                        <a:pt x="35" y="10"/>
                      </a:moveTo>
                      <a:cubicBezTo>
                        <a:pt x="33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2" y="10"/>
                      </a:cubicBezTo>
                      <a:cubicBezTo>
                        <a:pt x="4" y="15"/>
                        <a:pt x="13" y="19"/>
                        <a:pt x="22" y="19"/>
                      </a:cubicBezTo>
                      <a:cubicBezTo>
                        <a:pt x="31" y="19"/>
                        <a:pt x="37" y="15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4" name="Freeform 436"/>
                <p:cNvSpPr>
                  <a:spLocks/>
                </p:cNvSpPr>
                <p:nvPr/>
              </p:nvSpPr>
              <p:spPr bwMode="auto">
                <a:xfrm>
                  <a:off x="5537" y="2621"/>
                  <a:ext cx="76" cy="40"/>
                </a:xfrm>
                <a:custGeom>
                  <a:avLst/>
                  <a:gdLst>
                    <a:gd name="T0" fmla="*/ 35 w 37"/>
                    <a:gd name="T1" fmla="*/ 10 h 19"/>
                    <a:gd name="T2" fmla="*/ 14 w 37"/>
                    <a:gd name="T3" fmla="*/ 0 h 19"/>
                    <a:gd name="T4" fmla="*/ 2 w 37"/>
                    <a:gd name="T5" fmla="*/ 10 h 19"/>
                    <a:gd name="T6" fmla="*/ 22 w 37"/>
                    <a:gd name="T7" fmla="*/ 19 h 19"/>
                    <a:gd name="T8" fmla="*/ 35 w 37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19">
                      <a:moveTo>
                        <a:pt x="35" y="10"/>
                      </a:moveTo>
                      <a:cubicBezTo>
                        <a:pt x="32" y="4"/>
                        <a:pt x="23" y="0"/>
                        <a:pt x="14" y="0"/>
                      </a:cubicBezTo>
                      <a:cubicBezTo>
                        <a:pt x="5" y="0"/>
                        <a:pt x="0" y="4"/>
                        <a:pt x="2" y="10"/>
                      </a:cubicBezTo>
                      <a:cubicBezTo>
                        <a:pt x="4" y="15"/>
                        <a:pt x="13" y="19"/>
                        <a:pt x="22" y="19"/>
                      </a:cubicBezTo>
                      <a:cubicBezTo>
                        <a:pt x="31" y="19"/>
                        <a:pt x="37" y="15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5" name="Freeform 437"/>
                <p:cNvSpPr>
                  <a:spLocks/>
                </p:cNvSpPr>
                <p:nvPr/>
              </p:nvSpPr>
              <p:spPr bwMode="auto">
                <a:xfrm>
                  <a:off x="5473" y="2669"/>
                  <a:ext cx="76" cy="41"/>
                </a:xfrm>
                <a:custGeom>
                  <a:avLst/>
                  <a:gdLst>
                    <a:gd name="T0" fmla="*/ 35 w 37"/>
                    <a:gd name="T1" fmla="*/ 10 h 20"/>
                    <a:gd name="T2" fmla="*/ 15 w 37"/>
                    <a:gd name="T3" fmla="*/ 0 h 20"/>
                    <a:gd name="T4" fmla="*/ 2 w 37"/>
                    <a:gd name="T5" fmla="*/ 10 h 20"/>
                    <a:gd name="T6" fmla="*/ 23 w 37"/>
                    <a:gd name="T7" fmla="*/ 20 h 20"/>
                    <a:gd name="T8" fmla="*/ 35 w 37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0">
                      <a:moveTo>
                        <a:pt x="35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2" y="10"/>
                      </a:cubicBezTo>
                      <a:cubicBezTo>
                        <a:pt x="4" y="16"/>
                        <a:pt x="14" y="20"/>
                        <a:pt x="23" y="20"/>
                      </a:cubicBezTo>
                      <a:cubicBezTo>
                        <a:pt x="32" y="20"/>
                        <a:pt x="37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6" name="Freeform 438"/>
                <p:cNvSpPr>
                  <a:spLocks/>
                </p:cNvSpPr>
                <p:nvPr/>
              </p:nvSpPr>
              <p:spPr bwMode="auto">
                <a:xfrm>
                  <a:off x="4825" y="2719"/>
                  <a:ext cx="74" cy="43"/>
                </a:xfrm>
                <a:custGeom>
                  <a:avLst/>
                  <a:gdLst>
                    <a:gd name="T0" fmla="*/ 34 w 36"/>
                    <a:gd name="T1" fmla="*/ 10 h 21"/>
                    <a:gd name="T2" fmla="*/ 15 w 36"/>
                    <a:gd name="T3" fmla="*/ 0 h 21"/>
                    <a:gd name="T4" fmla="*/ 1 w 36"/>
                    <a:gd name="T5" fmla="*/ 10 h 21"/>
                    <a:gd name="T6" fmla="*/ 20 w 36"/>
                    <a:gd name="T7" fmla="*/ 21 h 21"/>
                    <a:gd name="T8" fmla="*/ 34 w 36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1">
                      <a:moveTo>
                        <a:pt x="34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1" y="10"/>
                      </a:cubicBezTo>
                      <a:cubicBezTo>
                        <a:pt x="2" y="16"/>
                        <a:pt x="11" y="21"/>
                        <a:pt x="20" y="21"/>
                      </a:cubicBezTo>
                      <a:cubicBezTo>
                        <a:pt x="29" y="21"/>
                        <a:pt x="36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7" name="Freeform 439"/>
                <p:cNvSpPr>
                  <a:spLocks/>
                </p:cNvSpPr>
                <p:nvPr/>
              </p:nvSpPr>
              <p:spPr bwMode="auto">
                <a:xfrm>
                  <a:off x="4908" y="2719"/>
                  <a:ext cx="74" cy="43"/>
                </a:xfrm>
                <a:custGeom>
                  <a:avLst/>
                  <a:gdLst>
                    <a:gd name="T0" fmla="*/ 35 w 36"/>
                    <a:gd name="T1" fmla="*/ 10 h 21"/>
                    <a:gd name="T2" fmla="*/ 15 w 36"/>
                    <a:gd name="T3" fmla="*/ 0 h 21"/>
                    <a:gd name="T4" fmla="*/ 2 w 36"/>
                    <a:gd name="T5" fmla="*/ 10 h 21"/>
                    <a:gd name="T6" fmla="*/ 21 w 36"/>
                    <a:gd name="T7" fmla="*/ 21 h 21"/>
                    <a:gd name="T8" fmla="*/ 35 w 36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1">
                      <a:moveTo>
                        <a:pt x="35" y="10"/>
                      </a:moveTo>
                      <a:cubicBezTo>
                        <a:pt x="33" y="5"/>
                        <a:pt x="25" y="0"/>
                        <a:pt x="15" y="0"/>
                      </a:cubicBezTo>
                      <a:cubicBezTo>
                        <a:pt x="6" y="0"/>
                        <a:pt x="0" y="5"/>
                        <a:pt x="2" y="10"/>
                      </a:cubicBezTo>
                      <a:cubicBezTo>
                        <a:pt x="3" y="16"/>
                        <a:pt x="12" y="21"/>
                        <a:pt x="21" y="21"/>
                      </a:cubicBezTo>
                      <a:cubicBezTo>
                        <a:pt x="30" y="21"/>
                        <a:pt x="36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8" name="Freeform 440"/>
                <p:cNvSpPr>
                  <a:spLocks/>
                </p:cNvSpPr>
                <p:nvPr/>
              </p:nvSpPr>
              <p:spPr bwMode="auto">
                <a:xfrm>
                  <a:off x="4992" y="2719"/>
                  <a:ext cx="74" cy="43"/>
                </a:xfrm>
                <a:custGeom>
                  <a:avLst/>
                  <a:gdLst>
                    <a:gd name="T0" fmla="*/ 34 w 36"/>
                    <a:gd name="T1" fmla="*/ 10 h 21"/>
                    <a:gd name="T2" fmla="*/ 15 w 36"/>
                    <a:gd name="T3" fmla="*/ 0 h 21"/>
                    <a:gd name="T4" fmla="*/ 1 w 36"/>
                    <a:gd name="T5" fmla="*/ 10 h 21"/>
                    <a:gd name="T6" fmla="*/ 21 w 36"/>
                    <a:gd name="T7" fmla="*/ 21 h 21"/>
                    <a:gd name="T8" fmla="*/ 34 w 36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1">
                      <a:moveTo>
                        <a:pt x="34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1" y="10"/>
                      </a:cubicBezTo>
                      <a:cubicBezTo>
                        <a:pt x="3" y="16"/>
                        <a:pt x="11" y="21"/>
                        <a:pt x="21" y="21"/>
                      </a:cubicBezTo>
                      <a:cubicBezTo>
                        <a:pt x="30" y="21"/>
                        <a:pt x="36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9" name="Freeform 441"/>
                <p:cNvSpPr>
                  <a:spLocks/>
                </p:cNvSpPr>
                <p:nvPr/>
              </p:nvSpPr>
              <p:spPr bwMode="auto">
                <a:xfrm>
                  <a:off x="5159" y="2719"/>
                  <a:ext cx="75" cy="43"/>
                </a:xfrm>
                <a:custGeom>
                  <a:avLst/>
                  <a:gdLst>
                    <a:gd name="T0" fmla="*/ 34 w 36"/>
                    <a:gd name="T1" fmla="*/ 10 h 21"/>
                    <a:gd name="T2" fmla="*/ 15 w 36"/>
                    <a:gd name="T3" fmla="*/ 0 h 21"/>
                    <a:gd name="T4" fmla="*/ 1 w 36"/>
                    <a:gd name="T5" fmla="*/ 10 h 21"/>
                    <a:gd name="T6" fmla="*/ 21 w 36"/>
                    <a:gd name="T7" fmla="*/ 21 h 21"/>
                    <a:gd name="T8" fmla="*/ 34 w 36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1">
                      <a:moveTo>
                        <a:pt x="34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1" y="10"/>
                      </a:cubicBezTo>
                      <a:cubicBezTo>
                        <a:pt x="3" y="16"/>
                        <a:pt x="12" y="21"/>
                        <a:pt x="21" y="21"/>
                      </a:cubicBezTo>
                      <a:cubicBezTo>
                        <a:pt x="30" y="21"/>
                        <a:pt x="36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0" name="Freeform 442"/>
                <p:cNvSpPr>
                  <a:spLocks/>
                </p:cNvSpPr>
                <p:nvPr/>
              </p:nvSpPr>
              <p:spPr bwMode="auto">
                <a:xfrm>
                  <a:off x="5242" y="2719"/>
                  <a:ext cx="76" cy="43"/>
                </a:xfrm>
                <a:custGeom>
                  <a:avLst/>
                  <a:gdLst>
                    <a:gd name="T0" fmla="*/ 35 w 37"/>
                    <a:gd name="T1" fmla="*/ 10 h 21"/>
                    <a:gd name="T2" fmla="*/ 15 w 37"/>
                    <a:gd name="T3" fmla="*/ 0 h 21"/>
                    <a:gd name="T4" fmla="*/ 2 w 37"/>
                    <a:gd name="T5" fmla="*/ 10 h 21"/>
                    <a:gd name="T6" fmla="*/ 22 w 37"/>
                    <a:gd name="T7" fmla="*/ 21 h 21"/>
                    <a:gd name="T8" fmla="*/ 35 w 37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1">
                      <a:moveTo>
                        <a:pt x="35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2" y="10"/>
                      </a:cubicBezTo>
                      <a:cubicBezTo>
                        <a:pt x="4" y="16"/>
                        <a:pt x="13" y="21"/>
                        <a:pt x="22" y="21"/>
                      </a:cubicBezTo>
                      <a:cubicBezTo>
                        <a:pt x="31" y="21"/>
                        <a:pt x="37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1" name="Freeform 443"/>
                <p:cNvSpPr>
                  <a:spLocks/>
                </p:cNvSpPr>
                <p:nvPr/>
              </p:nvSpPr>
              <p:spPr bwMode="auto">
                <a:xfrm>
                  <a:off x="5326" y="2719"/>
                  <a:ext cx="77" cy="43"/>
                </a:xfrm>
                <a:custGeom>
                  <a:avLst/>
                  <a:gdLst>
                    <a:gd name="T0" fmla="*/ 35 w 37"/>
                    <a:gd name="T1" fmla="*/ 10 h 21"/>
                    <a:gd name="T2" fmla="*/ 14 w 37"/>
                    <a:gd name="T3" fmla="*/ 0 h 21"/>
                    <a:gd name="T4" fmla="*/ 1 w 37"/>
                    <a:gd name="T5" fmla="*/ 10 h 21"/>
                    <a:gd name="T6" fmla="*/ 22 w 37"/>
                    <a:gd name="T7" fmla="*/ 21 h 21"/>
                    <a:gd name="T8" fmla="*/ 35 w 37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1">
                      <a:moveTo>
                        <a:pt x="35" y="10"/>
                      </a:moveTo>
                      <a:cubicBezTo>
                        <a:pt x="33" y="5"/>
                        <a:pt x="24" y="0"/>
                        <a:pt x="14" y="0"/>
                      </a:cubicBezTo>
                      <a:cubicBezTo>
                        <a:pt x="5" y="0"/>
                        <a:pt x="0" y="5"/>
                        <a:pt x="1" y="10"/>
                      </a:cubicBezTo>
                      <a:cubicBezTo>
                        <a:pt x="3" y="16"/>
                        <a:pt x="12" y="21"/>
                        <a:pt x="22" y="21"/>
                      </a:cubicBezTo>
                      <a:cubicBezTo>
                        <a:pt x="31" y="21"/>
                        <a:pt x="37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2" name="Freeform 444"/>
                <p:cNvSpPr>
                  <a:spLocks/>
                </p:cNvSpPr>
                <p:nvPr/>
              </p:nvSpPr>
              <p:spPr bwMode="auto">
                <a:xfrm>
                  <a:off x="4837" y="2770"/>
                  <a:ext cx="75" cy="44"/>
                </a:xfrm>
                <a:custGeom>
                  <a:avLst/>
                  <a:gdLst>
                    <a:gd name="T0" fmla="*/ 34 w 36"/>
                    <a:gd name="T1" fmla="*/ 10 h 21"/>
                    <a:gd name="T2" fmla="*/ 15 w 36"/>
                    <a:gd name="T3" fmla="*/ 0 h 21"/>
                    <a:gd name="T4" fmla="*/ 1 w 36"/>
                    <a:gd name="T5" fmla="*/ 10 h 21"/>
                    <a:gd name="T6" fmla="*/ 20 w 36"/>
                    <a:gd name="T7" fmla="*/ 21 h 21"/>
                    <a:gd name="T8" fmla="*/ 34 w 36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1">
                      <a:moveTo>
                        <a:pt x="34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1" y="10"/>
                      </a:cubicBezTo>
                      <a:cubicBezTo>
                        <a:pt x="2" y="16"/>
                        <a:pt x="11" y="21"/>
                        <a:pt x="20" y="21"/>
                      </a:cubicBezTo>
                      <a:cubicBezTo>
                        <a:pt x="30" y="21"/>
                        <a:pt x="36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3" name="Freeform 445"/>
                <p:cNvSpPr>
                  <a:spLocks/>
                </p:cNvSpPr>
                <p:nvPr/>
              </p:nvSpPr>
              <p:spPr bwMode="auto">
                <a:xfrm>
                  <a:off x="4920" y="2770"/>
                  <a:ext cx="76" cy="44"/>
                </a:xfrm>
                <a:custGeom>
                  <a:avLst/>
                  <a:gdLst>
                    <a:gd name="T0" fmla="*/ 35 w 37"/>
                    <a:gd name="T1" fmla="*/ 10 h 21"/>
                    <a:gd name="T2" fmla="*/ 16 w 37"/>
                    <a:gd name="T3" fmla="*/ 0 h 21"/>
                    <a:gd name="T4" fmla="*/ 2 w 37"/>
                    <a:gd name="T5" fmla="*/ 10 h 21"/>
                    <a:gd name="T6" fmla="*/ 21 w 37"/>
                    <a:gd name="T7" fmla="*/ 21 h 21"/>
                    <a:gd name="T8" fmla="*/ 35 w 37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1">
                      <a:moveTo>
                        <a:pt x="35" y="10"/>
                      </a:moveTo>
                      <a:cubicBezTo>
                        <a:pt x="34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2" y="10"/>
                      </a:cubicBezTo>
                      <a:cubicBezTo>
                        <a:pt x="3" y="16"/>
                        <a:pt x="12" y="21"/>
                        <a:pt x="21" y="21"/>
                      </a:cubicBezTo>
                      <a:cubicBezTo>
                        <a:pt x="31" y="21"/>
                        <a:pt x="37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4" name="Freeform 446"/>
                <p:cNvSpPr>
                  <a:spLocks/>
                </p:cNvSpPr>
                <p:nvPr/>
              </p:nvSpPr>
              <p:spPr bwMode="auto">
                <a:xfrm>
                  <a:off x="5174" y="2770"/>
                  <a:ext cx="76" cy="44"/>
                </a:xfrm>
                <a:custGeom>
                  <a:avLst/>
                  <a:gdLst>
                    <a:gd name="T0" fmla="*/ 36 w 37"/>
                    <a:gd name="T1" fmla="*/ 10 h 21"/>
                    <a:gd name="T2" fmla="*/ 16 w 37"/>
                    <a:gd name="T3" fmla="*/ 0 h 21"/>
                    <a:gd name="T4" fmla="*/ 2 w 37"/>
                    <a:gd name="T5" fmla="*/ 10 h 21"/>
                    <a:gd name="T6" fmla="*/ 22 w 37"/>
                    <a:gd name="T7" fmla="*/ 21 h 21"/>
                    <a:gd name="T8" fmla="*/ 36 w 37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1">
                      <a:moveTo>
                        <a:pt x="36" y="10"/>
                      </a:moveTo>
                      <a:cubicBezTo>
                        <a:pt x="34" y="5"/>
                        <a:pt x="25" y="0"/>
                        <a:pt x="16" y="0"/>
                      </a:cubicBezTo>
                      <a:cubicBezTo>
                        <a:pt x="6" y="0"/>
                        <a:pt x="0" y="5"/>
                        <a:pt x="2" y="10"/>
                      </a:cubicBezTo>
                      <a:cubicBezTo>
                        <a:pt x="4" y="16"/>
                        <a:pt x="13" y="21"/>
                        <a:pt x="22" y="21"/>
                      </a:cubicBezTo>
                      <a:cubicBezTo>
                        <a:pt x="31" y="21"/>
                        <a:pt x="37" y="16"/>
                        <a:pt x="36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5" name="Freeform 447"/>
                <p:cNvSpPr>
                  <a:spLocks/>
                </p:cNvSpPr>
                <p:nvPr/>
              </p:nvSpPr>
              <p:spPr bwMode="auto">
                <a:xfrm>
                  <a:off x="5258" y="2770"/>
                  <a:ext cx="77" cy="44"/>
                </a:xfrm>
                <a:custGeom>
                  <a:avLst/>
                  <a:gdLst>
                    <a:gd name="T0" fmla="*/ 36 w 37"/>
                    <a:gd name="T1" fmla="*/ 10 h 21"/>
                    <a:gd name="T2" fmla="*/ 15 w 37"/>
                    <a:gd name="T3" fmla="*/ 0 h 21"/>
                    <a:gd name="T4" fmla="*/ 2 w 37"/>
                    <a:gd name="T5" fmla="*/ 10 h 21"/>
                    <a:gd name="T6" fmla="*/ 22 w 37"/>
                    <a:gd name="T7" fmla="*/ 21 h 21"/>
                    <a:gd name="T8" fmla="*/ 36 w 37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1">
                      <a:moveTo>
                        <a:pt x="36" y="10"/>
                      </a:moveTo>
                      <a:cubicBezTo>
                        <a:pt x="34" y="5"/>
                        <a:pt x="25" y="0"/>
                        <a:pt x="15" y="0"/>
                      </a:cubicBezTo>
                      <a:cubicBezTo>
                        <a:pt x="6" y="0"/>
                        <a:pt x="0" y="5"/>
                        <a:pt x="2" y="10"/>
                      </a:cubicBezTo>
                      <a:cubicBezTo>
                        <a:pt x="4" y="16"/>
                        <a:pt x="13" y="21"/>
                        <a:pt x="22" y="21"/>
                      </a:cubicBezTo>
                      <a:cubicBezTo>
                        <a:pt x="32" y="21"/>
                        <a:pt x="37" y="16"/>
                        <a:pt x="36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6" name="Freeform 448"/>
                <p:cNvSpPr>
                  <a:spLocks/>
                </p:cNvSpPr>
                <p:nvPr/>
              </p:nvSpPr>
              <p:spPr bwMode="auto">
                <a:xfrm>
                  <a:off x="5343" y="2770"/>
                  <a:ext cx="78" cy="44"/>
                </a:xfrm>
                <a:custGeom>
                  <a:avLst/>
                  <a:gdLst>
                    <a:gd name="T0" fmla="*/ 36 w 38"/>
                    <a:gd name="T1" fmla="*/ 10 h 21"/>
                    <a:gd name="T2" fmla="*/ 15 w 38"/>
                    <a:gd name="T3" fmla="*/ 0 h 21"/>
                    <a:gd name="T4" fmla="*/ 2 w 38"/>
                    <a:gd name="T5" fmla="*/ 10 h 21"/>
                    <a:gd name="T6" fmla="*/ 22 w 38"/>
                    <a:gd name="T7" fmla="*/ 21 h 21"/>
                    <a:gd name="T8" fmla="*/ 36 w 38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1">
                      <a:moveTo>
                        <a:pt x="36" y="10"/>
                      </a:moveTo>
                      <a:cubicBezTo>
                        <a:pt x="34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2" y="10"/>
                      </a:cubicBezTo>
                      <a:cubicBezTo>
                        <a:pt x="4" y="16"/>
                        <a:pt x="13" y="21"/>
                        <a:pt x="22" y="21"/>
                      </a:cubicBezTo>
                      <a:cubicBezTo>
                        <a:pt x="32" y="21"/>
                        <a:pt x="38" y="16"/>
                        <a:pt x="36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7" name="Freeform 449"/>
                <p:cNvSpPr>
                  <a:spLocks/>
                </p:cNvSpPr>
                <p:nvPr/>
              </p:nvSpPr>
              <p:spPr bwMode="auto">
                <a:xfrm>
                  <a:off x="5428" y="2770"/>
                  <a:ext cx="78" cy="44"/>
                </a:xfrm>
                <a:custGeom>
                  <a:avLst/>
                  <a:gdLst>
                    <a:gd name="T0" fmla="*/ 36 w 38"/>
                    <a:gd name="T1" fmla="*/ 10 h 21"/>
                    <a:gd name="T2" fmla="*/ 15 w 38"/>
                    <a:gd name="T3" fmla="*/ 0 h 21"/>
                    <a:gd name="T4" fmla="*/ 2 w 38"/>
                    <a:gd name="T5" fmla="*/ 10 h 21"/>
                    <a:gd name="T6" fmla="*/ 23 w 38"/>
                    <a:gd name="T7" fmla="*/ 21 h 21"/>
                    <a:gd name="T8" fmla="*/ 36 w 38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1">
                      <a:moveTo>
                        <a:pt x="36" y="10"/>
                      </a:moveTo>
                      <a:cubicBezTo>
                        <a:pt x="33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2" y="10"/>
                      </a:cubicBezTo>
                      <a:cubicBezTo>
                        <a:pt x="4" y="16"/>
                        <a:pt x="13" y="21"/>
                        <a:pt x="23" y="21"/>
                      </a:cubicBezTo>
                      <a:cubicBezTo>
                        <a:pt x="32" y="21"/>
                        <a:pt x="38" y="16"/>
                        <a:pt x="36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8" name="Freeform 450"/>
                <p:cNvSpPr>
                  <a:spLocks/>
                </p:cNvSpPr>
                <p:nvPr/>
              </p:nvSpPr>
              <p:spPr bwMode="auto">
                <a:xfrm>
                  <a:off x="4850" y="2822"/>
                  <a:ext cx="74" cy="45"/>
                </a:xfrm>
                <a:custGeom>
                  <a:avLst/>
                  <a:gdLst>
                    <a:gd name="T0" fmla="*/ 35 w 36"/>
                    <a:gd name="T1" fmla="*/ 11 h 22"/>
                    <a:gd name="T2" fmla="*/ 15 w 36"/>
                    <a:gd name="T3" fmla="*/ 0 h 22"/>
                    <a:gd name="T4" fmla="*/ 1 w 36"/>
                    <a:gd name="T5" fmla="*/ 11 h 22"/>
                    <a:gd name="T6" fmla="*/ 21 w 36"/>
                    <a:gd name="T7" fmla="*/ 22 h 22"/>
                    <a:gd name="T8" fmla="*/ 35 w 36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2">
                      <a:moveTo>
                        <a:pt x="35" y="11"/>
                      </a:moveTo>
                      <a:cubicBezTo>
                        <a:pt x="33" y="5"/>
                        <a:pt x="25" y="0"/>
                        <a:pt x="15" y="0"/>
                      </a:cubicBezTo>
                      <a:cubicBezTo>
                        <a:pt x="6" y="0"/>
                        <a:pt x="0" y="5"/>
                        <a:pt x="1" y="11"/>
                      </a:cubicBezTo>
                      <a:cubicBezTo>
                        <a:pt x="2" y="17"/>
                        <a:pt x="11" y="22"/>
                        <a:pt x="21" y="22"/>
                      </a:cubicBezTo>
                      <a:cubicBezTo>
                        <a:pt x="30" y="22"/>
                        <a:pt x="36" y="17"/>
                        <a:pt x="3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89" name="Freeform 451"/>
                <p:cNvSpPr>
                  <a:spLocks/>
                </p:cNvSpPr>
                <p:nvPr/>
              </p:nvSpPr>
              <p:spPr bwMode="auto">
                <a:xfrm>
                  <a:off x="4934" y="2822"/>
                  <a:ext cx="77" cy="45"/>
                </a:xfrm>
                <a:custGeom>
                  <a:avLst/>
                  <a:gdLst>
                    <a:gd name="T0" fmla="*/ 35 w 37"/>
                    <a:gd name="T1" fmla="*/ 11 h 22"/>
                    <a:gd name="T2" fmla="*/ 16 w 37"/>
                    <a:gd name="T3" fmla="*/ 0 h 22"/>
                    <a:gd name="T4" fmla="*/ 2 w 37"/>
                    <a:gd name="T5" fmla="*/ 11 h 22"/>
                    <a:gd name="T6" fmla="*/ 21 w 37"/>
                    <a:gd name="T7" fmla="*/ 22 h 22"/>
                    <a:gd name="T8" fmla="*/ 35 w 37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2">
                      <a:moveTo>
                        <a:pt x="35" y="11"/>
                      </a:moveTo>
                      <a:cubicBezTo>
                        <a:pt x="34" y="5"/>
                        <a:pt x="25" y="0"/>
                        <a:pt x="16" y="0"/>
                      </a:cubicBezTo>
                      <a:cubicBezTo>
                        <a:pt x="6" y="0"/>
                        <a:pt x="0" y="5"/>
                        <a:pt x="2" y="11"/>
                      </a:cubicBezTo>
                      <a:cubicBezTo>
                        <a:pt x="3" y="17"/>
                        <a:pt x="12" y="22"/>
                        <a:pt x="21" y="22"/>
                      </a:cubicBezTo>
                      <a:cubicBezTo>
                        <a:pt x="31" y="22"/>
                        <a:pt x="37" y="17"/>
                        <a:pt x="3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0" name="Freeform 452"/>
                <p:cNvSpPr>
                  <a:spLocks/>
                </p:cNvSpPr>
                <p:nvPr/>
              </p:nvSpPr>
              <p:spPr bwMode="auto">
                <a:xfrm>
                  <a:off x="5275" y="2822"/>
                  <a:ext cx="78" cy="45"/>
                </a:xfrm>
                <a:custGeom>
                  <a:avLst/>
                  <a:gdLst>
                    <a:gd name="T0" fmla="*/ 36 w 38"/>
                    <a:gd name="T1" fmla="*/ 11 h 22"/>
                    <a:gd name="T2" fmla="*/ 16 w 38"/>
                    <a:gd name="T3" fmla="*/ 0 h 22"/>
                    <a:gd name="T4" fmla="*/ 2 w 38"/>
                    <a:gd name="T5" fmla="*/ 11 h 22"/>
                    <a:gd name="T6" fmla="*/ 23 w 38"/>
                    <a:gd name="T7" fmla="*/ 22 h 22"/>
                    <a:gd name="T8" fmla="*/ 36 w 38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2">
                      <a:moveTo>
                        <a:pt x="36" y="11"/>
                      </a:moveTo>
                      <a:cubicBezTo>
                        <a:pt x="34" y="5"/>
                        <a:pt x="25" y="0"/>
                        <a:pt x="16" y="0"/>
                      </a:cubicBezTo>
                      <a:cubicBezTo>
                        <a:pt x="6" y="0"/>
                        <a:pt x="0" y="5"/>
                        <a:pt x="2" y="11"/>
                      </a:cubicBezTo>
                      <a:cubicBezTo>
                        <a:pt x="4" y="17"/>
                        <a:pt x="13" y="22"/>
                        <a:pt x="23" y="22"/>
                      </a:cubicBezTo>
                      <a:cubicBezTo>
                        <a:pt x="32" y="22"/>
                        <a:pt x="38" y="17"/>
                        <a:pt x="36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1" name="Freeform 453"/>
                <p:cNvSpPr>
                  <a:spLocks/>
                </p:cNvSpPr>
                <p:nvPr/>
              </p:nvSpPr>
              <p:spPr bwMode="auto">
                <a:xfrm>
                  <a:off x="5361" y="2822"/>
                  <a:ext cx="79" cy="45"/>
                </a:xfrm>
                <a:custGeom>
                  <a:avLst/>
                  <a:gdLst>
                    <a:gd name="T0" fmla="*/ 36 w 38"/>
                    <a:gd name="T1" fmla="*/ 11 h 22"/>
                    <a:gd name="T2" fmla="*/ 15 w 38"/>
                    <a:gd name="T3" fmla="*/ 0 h 22"/>
                    <a:gd name="T4" fmla="*/ 2 w 38"/>
                    <a:gd name="T5" fmla="*/ 11 h 22"/>
                    <a:gd name="T6" fmla="*/ 22 w 38"/>
                    <a:gd name="T7" fmla="*/ 22 h 22"/>
                    <a:gd name="T8" fmla="*/ 36 w 38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2">
                      <a:moveTo>
                        <a:pt x="36" y="11"/>
                      </a:moveTo>
                      <a:cubicBezTo>
                        <a:pt x="34" y="5"/>
                        <a:pt x="24" y="0"/>
                        <a:pt x="15" y="0"/>
                      </a:cubicBezTo>
                      <a:cubicBezTo>
                        <a:pt x="6" y="0"/>
                        <a:pt x="0" y="5"/>
                        <a:pt x="2" y="11"/>
                      </a:cubicBezTo>
                      <a:cubicBezTo>
                        <a:pt x="4" y="17"/>
                        <a:pt x="13" y="22"/>
                        <a:pt x="22" y="22"/>
                      </a:cubicBezTo>
                      <a:cubicBezTo>
                        <a:pt x="32" y="22"/>
                        <a:pt x="38" y="17"/>
                        <a:pt x="36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2" name="Freeform 454"/>
                <p:cNvSpPr>
                  <a:spLocks/>
                </p:cNvSpPr>
                <p:nvPr/>
              </p:nvSpPr>
              <p:spPr bwMode="auto">
                <a:xfrm>
                  <a:off x="5446" y="2822"/>
                  <a:ext cx="78" cy="45"/>
                </a:xfrm>
                <a:custGeom>
                  <a:avLst/>
                  <a:gdLst>
                    <a:gd name="T0" fmla="*/ 36 w 38"/>
                    <a:gd name="T1" fmla="*/ 11 h 22"/>
                    <a:gd name="T2" fmla="*/ 15 w 38"/>
                    <a:gd name="T3" fmla="*/ 0 h 22"/>
                    <a:gd name="T4" fmla="*/ 2 w 38"/>
                    <a:gd name="T5" fmla="*/ 11 h 22"/>
                    <a:gd name="T6" fmla="*/ 23 w 38"/>
                    <a:gd name="T7" fmla="*/ 22 h 22"/>
                    <a:gd name="T8" fmla="*/ 36 w 38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2">
                      <a:moveTo>
                        <a:pt x="36" y="11"/>
                      </a:moveTo>
                      <a:cubicBezTo>
                        <a:pt x="34" y="5"/>
                        <a:pt x="25" y="0"/>
                        <a:pt x="15" y="0"/>
                      </a:cubicBezTo>
                      <a:cubicBezTo>
                        <a:pt x="6" y="0"/>
                        <a:pt x="0" y="5"/>
                        <a:pt x="2" y="11"/>
                      </a:cubicBezTo>
                      <a:cubicBezTo>
                        <a:pt x="4" y="17"/>
                        <a:pt x="14" y="22"/>
                        <a:pt x="23" y="22"/>
                      </a:cubicBezTo>
                      <a:cubicBezTo>
                        <a:pt x="32" y="22"/>
                        <a:pt x="38" y="17"/>
                        <a:pt x="36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3" name="Freeform 455"/>
                <p:cNvSpPr>
                  <a:spLocks/>
                </p:cNvSpPr>
                <p:nvPr/>
              </p:nvSpPr>
              <p:spPr bwMode="auto">
                <a:xfrm>
                  <a:off x="4862" y="2878"/>
                  <a:ext cx="77" cy="43"/>
                </a:xfrm>
                <a:custGeom>
                  <a:avLst/>
                  <a:gdLst>
                    <a:gd name="T0" fmla="*/ 36 w 37"/>
                    <a:gd name="T1" fmla="*/ 10 h 21"/>
                    <a:gd name="T2" fmla="*/ 16 w 37"/>
                    <a:gd name="T3" fmla="*/ 0 h 21"/>
                    <a:gd name="T4" fmla="*/ 1 w 37"/>
                    <a:gd name="T5" fmla="*/ 10 h 21"/>
                    <a:gd name="T6" fmla="*/ 21 w 37"/>
                    <a:gd name="T7" fmla="*/ 21 h 21"/>
                    <a:gd name="T8" fmla="*/ 36 w 37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1">
                      <a:moveTo>
                        <a:pt x="36" y="10"/>
                      </a:moveTo>
                      <a:cubicBezTo>
                        <a:pt x="34" y="4"/>
                        <a:pt x="25" y="0"/>
                        <a:pt x="16" y="0"/>
                      </a:cubicBezTo>
                      <a:cubicBezTo>
                        <a:pt x="6" y="0"/>
                        <a:pt x="0" y="4"/>
                        <a:pt x="1" y="10"/>
                      </a:cubicBezTo>
                      <a:cubicBezTo>
                        <a:pt x="3" y="16"/>
                        <a:pt x="12" y="21"/>
                        <a:pt x="21" y="21"/>
                      </a:cubicBezTo>
                      <a:cubicBezTo>
                        <a:pt x="31" y="21"/>
                        <a:pt x="37" y="16"/>
                        <a:pt x="36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4" name="Freeform 456"/>
                <p:cNvSpPr>
                  <a:spLocks/>
                </p:cNvSpPr>
                <p:nvPr/>
              </p:nvSpPr>
              <p:spPr bwMode="auto">
                <a:xfrm>
                  <a:off x="5293" y="2878"/>
                  <a:ext cx="79" cy="43"/>
                </a:xfrm>
                <a:custGeom>
                  <a:avLst/>
                  <a:gdLst>
                    <a:gd name="T0" fmla="*/ 36 w 38"/>
                    <a:gd name="T1" fmla="*/ 10 h 21"/>
                    <a:gd name="T2" fmla="*/ 15 w 38"/>
                    <a:gd name="T3" fmla="*/ 0 h 21"/>
                    <a:gd name="T4" fmla="*/ 2 w 38"/>
                    <a:gd name="T5" fmla="*/ 10 h 21"/>
                    <a:gd name="T6" fmla="*/ 23 w 38"/>
                    <a:gd name="T7" fmla="*/ 21 h 21"/>
                    <a:gd name="T8" fmla="*/ 36 w 38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1">
                      <a:moveTo>
                        <a:pt x="36" y="10"/>
                      </a:moveTo>
                      <a:cubicBezTo>
                        <a:pt x="34" y="4"/>
                        <a:pt x="25" y="0"/>
                        <a:pt x="15" y="0"/>
                      </a:cubicBezTo>
                      <a:cubicBezTo>
                        <a:pt x="6" y="0"/>
                        <a:pt x="0" y="4"/>
                        <a:pt x="2" y="10"/>
                      </a:cubicBezTo>
                      <a:cubicBezTo>
                        <a:pt x="4" y="16"/>
                        <a:pt x="13" y="21"/>
                        <a:pt x="23" y="21"/>
                      </a:cubicBezTo>
                      <a:cubicBezTo>
                        <a:pt x="32" y="21"/>
                        <a:pt x="38" y="16"/>
                        <a:pt x="36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5" name="Freeform 457"/>
                <p:cNvSpPr>
                  <a:spLocks/>
                </p:cNvSpPr>
                <p:nvPr/>
              </p:nvSpPr>
              <p:spPr bwMode="auto">
                <a:xfrm>
                  <a:off x="5399" y="2931"/>
                  <a:ext cx="80" cy="48"/>
                </a:xfrm>
                <a:custGeom>
                  <a:avLst/>
                  <a:gdLst>
                    <a:gd name="T0" fmla="*/ 36 w 39"/>
                    <a:gd name="T1" fmla="*/ 12 h 23"/>
                    <a:gd name="T2" fmla="*/ 15 w 39"/>
                    <a:gd name="T3" fmla="*/ 0 h 23"/>
                    <a:gd name="T4" fmla="*/ 2 w 39"/>
                    <a:gd name="T5" fmla="*/ 12 h 23"/>
                    <a:gd name="T6" fmla="*/ 23 w 39"/>
                    <a:gd name="T7" fmla="*/ 23 h 23"/>
                    <a:gd name="T8" fmla="*/ 36 w 39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3">
                      <a:moveTo>
                        <a:pt x="36" y="12"/>
                      </a:moveTo>
                      <a:cubicBezTo>
                        <a:pt x="34" y="5"/>
                        <a:pt x="25" y="0"/>
                        <a:pt x="15" y="0"/>
                      </a:cubicBezTo>
                      <a:cubicBezTo>
                        <a:pt x="6" y="0"/>
                        <a:pt x="0" y="5"/>
                        <a:pt x="2" y="12"/>
                      </a:cubicBezTo>
                      <a:cubicBezTo>
                        <a:pt x="4" y="18"/>
                        <a:pt x="13" y="23"/>
                        <a:pt x="23" y="23"/>
                      </a:cubicBezTo>
                      <a:cubicBezTo>
                        <a:pt x="33" y="23"/>
                        <a:pt x="39" y="18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6" name="Oval 458"/>
                <p:cNvSpPr>
                  <a:spLocks noChangeArrowheads="1"/>
                </p:cNvSpPr>
                <p:nvPr/>
              </p:nvSpPr>
              <p:spPr bwMode="auto">
                <a:xfrm>
                  <a:off x="3736" y="2574"/>
                  <a:ext cx="66" cy="3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7" name="Freeform 459"/>
                <p:cNvSpPr>
                  <a:spLocks/>
                </p:cNvSpPr>
                <p:nvPr/>
              </p:nvSpPr>
              <p:spPr bwMode="auto">
                <a:xfrm>
                  <a:off x="3816" y="2574"/>
                  <a:ext cx="68" cy="39"/>
                </a:xfrm>
                <a:custGeom>
                  <a:avLst/>
                  <a:gdLst>
                    <a:gd name="T0" fmla="*/ 32 w 33"/>
                    <a:gd name="T1" fmla="*/ 10 h 19"/>
                    <a:gd name="T2" fmla="*/ 16 w 33"/>
                    <a:gd name="T3" fmla="*/ 0 h 19"/>
                    <a:gd name="T4" fmla="*/ 0 w 33"/>
                    <a:gd name="T5" fmla="*/ 10 h 19"/>
                    <a:gd name="T6" fmla="*/ 17 w 33"/>
                    <a:gd name="T7" fmla="*/ 19 h 19"/>
                    <a:gd name="T8" fmla="*/ 32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2" y="10"/>
                      </a:moveTo>
                      <a:cubicBezTo>
                        <a:pt x="32" y="4"/>
                        <a:pt x="25" y="0"/>
                        <a:pt x="16" y="0"/>
                      </a:cubicBezTo>
                      <a:cubicBezTo>
                        <a:pt x="7" y="0"/>
                        <a:pt x="0" y="4"/>
                        <a:pt x="0" y="10"/>
                      </a:cubicBezTo>
                      <a:cubicBezTo>
                        <a:pt x="0" y="15"/>
                        <a:pt x="8" y="19"/>
                        <a:pt x="17" y="19"/>
                      </a:cubicBezTo>
                      <a:cubicBezTo>
                        <a:pt x="26" y="19"/>
                        <a:pt x="33" y="15"/>
                        <a:pt x="32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8" name="Freeform 460"/>
                <p:cNvSpPr>
                  <a:spLocks/>
                </p:cNvSpPr>
                <p:nvPr/>
              </p:nvSpPr>
              <p:spPr bwMode="auto">
                <a:xfrm>
                  <a:off x="3897" y="2574"/>
                  <a:ext cx="68" cy="39"/>
                </a:xfrm>
                <a:custGeom>
                  <a:avLst/>
                  <a:gdLst>
                    <a:gd name="T0" fmla="*/ 33 w 33"/>
                    <a:gd name="T1" fmla="*/ 10 h 19"/>
                    <a:gd name="T2" fmla="*/ 16 w 33"/>
                    <a:gd name="T3" fmla="*/ 0 h 19"/>
                    <a:gd name="T4" fmla="*/ 1 w 33"/>
                    <a:gd name="T5" fmla="*/ 10 h 19"/>
                    <a:gd name="T6" fmla="*/ 17 w 33"/>
                    <a:gd name="T7" fmla="*/ 19 h 19"/>
                    <a:gd name="T8" fmla="*/ 33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3" y="10"/>
                      </a:moveTo>
                      <a:cubicBezTo>
                        <a:pt x="32" y="4"/>
                        <a:pt x="25" y="0"/>
                        <a:pt x="16" y="0"/>
                      </a:cubicBezTo>
                      <a:cubicBezTo>
                        <a:pt x="7" y="0"/>
                        <a:pt x="0" y="4"/>
                        <a:pt x="1" y="10"/>
                      </a:cubicBezTo>
                      <a:cubicBezTo>
                        <a:pt x="1" y="15"/>
                        <a:pt x="8" y="19"/>
                        <a:pt x="17" y="19"/>
                      </a:cubicBezTo>
                      <a:cubicBezTo>
                        <a:pt x="26" y="19"/>
                        <a:pt x="33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9" name="Freeform 461"/>
                <p:cNvSpPr>
                  <a:spLocks/>
                </p:cNvSpPr>
                <p:nvPr/>
              </p:nvSpPr>
              <p:spPr bwMode="auto">
                <a:xfrm>
                  <a:off x="3979" y="2574"/>
                  <a:ext cx="66" cy="39"/>
                </a:xfrm>
                <a:custGeom>
                  <a:avLst/>
                  <a:gdLst>
                    <a:gd name="T0" fmla="*/ 32 w 32"/>
                    <a:gd name="T1" fmla="*/ 10 h 19"/>
                    <a:gd name="T2" fmla="*/ 15 w 32"/>
                    <a:gd name="T3" fmla="*/ 0 h 19"/>
                    <a:gd name="T4" fmla="*/ 0 w 32"/>
                    <a:gd name="T5" fmla="*/ 10 h 19"/>
                    <a:gd name="T6" fmla="*/ 17 w 32"/>
                    <a:gd name="T7" fmla="*/ 19 h 19"/>
                    <a:gd name="T8" fmla="*/ 32 w 32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9">
                      <a:moveTo>
                        <a:pt x="32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6" y="0"/>
                        <a:pt x="0" y="4"/>
                        <a:pt x="0" y="10"/>
                      </a:cubicBezTo>
                      <a:cubicBezTo>
                        <a:pt x="0" y="15"/>
                        <a:pt x="8" y="19"/>
                        <a:pt x="17" y="19"/>
                      </a:cubicBezTo>
                      <a:cubicBezTo>
                        <a:pt x="26" y="19"/>
                        <a:pt x="32" y="15"/>
                        <a:pt x="32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0" name="Freeform 462"/>
                <p:cNvSpPr>
                  <a:spLocks/>
                </p:cNvSpPr>
                <p:nvPr/>
              </p:nvSpPr>
              <p:spPr bwMode="auto">
                <a:xfrm>
                  <a:off x="4392" y="3235"/>
                  <a:ext cx="80" cy="54"/>
                </a:xfrm>
                <a:custGeom>
                  <a:avLst/>
                  <a:gdLst>
                    <a:gd name="T0" fmla="*/ 38 w 39"/>
                    <a:gd name="T1" fmla="*/ 13 h 26"/>
                    <a:gd name="T2" fmla="*/ 18 w 39"/>
                    <a:gd name="T3" fmla="*/ 0 h 26"/>
                    <a:gd name="T4" fmla="*/ 1 w 39"/>
                    <a:gd name="T5" fmla="*/ 13 h 26"/>
                    <a:gd name="T6" fmla="*/ 21 w 39"/>
                    <a:gd name="T7" fmla="*/ 26 h 26"/>
                    <a:gd name="T8" fmla="*/ 38 w 39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6">
                      <a:moveTo>
                        <a:pt x="38" y="13"/>
                      </a:moveTo>
                      <a:cubicBezTo>
                        <a:pt x="37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1" y="13"/>
                      </a:cubicBezTo>
                      <a:cubicBezTo>
                        <a:pt x="2" y="20"/>
                        <a:pt x="11" y="26"/>
                        <a:pt x="21" y="26"/>
                      </a:cubicBezTo>
                      <a:cubicBezTo>
                        <a:pt x="31" y="26"/>
                        <a:pt x="39" y="20"/>
                        <a:pt x="38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1" name="Freeform 463"/>
                <p:cNvSpPr>
                  <a:spLocks/>
                </p:cNvSpPr>
                <p:nvPr/>
              </p:nvSpPr>
              <p:spPr bwMode="auto">
                <a:xfrm>
                  <a:off x="4307" y="3301"/>
                  <a:ext cx="81" cy="56"/>
                </a:xfrm>
                <a:custGeom>
                  <a:avLst/>
                  <a:gdLst>
                    <a:gd name="T0" fmla="*/ 38 w 39"/>
                    <a:gd name="T1" fmla="*/ 14 h 27"/>
                    <a:gd name="T2" fmla="*/ 18 w 39"/>
                    <a:gd name="T3" fmla="*/ 0 h 27"/>
                    <a:gd name="T4" fmla="*/ 1 w 39"/>
                    <a:gd name="T5" fmla="*/ 14 h 27"/>
                    <a:gd name="T6" fmla="*/ 21 w 39"/>
                    <a:gd name="T7" fmla="*/ 27 h 27"/>
                    <a:gd name="T8" fmla="*/ 38 w 3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7">
                      <a:moveTo>
                        <a:pt x="38" y="14"/>
                      </a:moveTo>
                      <a:cubicBezTo>
                        <a:pt x="37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1" y="14"/>
                      </a:cubicBezTo>
                      <a:cubicBezTo>
                        <a:pt x="2" y="21"/>
                        <a:pt x="11" y="27"/>
                        <a:pt x="21" y="27"/>
                      </a:cubicBezTo>
                      <a:cubicBezTo>
                        <a:pt x="31" y="27"/>
                        <a:pt x="39" y="21"/>
                        <a:pt x="38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2" name="Freeform 464"/>
                <p:cNvSpPr>
                  <a:spLocks/>
                </p:cNvSpPr>
                <p:nvPr/>
              </p:nvSpPr>
              <p:spPr bwMode="auto">
                <a:xfrm>
                  <a:off x="4400" y="3301"/>
                  <a:ext cx="81" cy="56"/>
                </a:xfrm>
                <a:custGeom>
                  <a:avLst/>
                  <a:gdLst>
                    <a:gd name="T0" fmla="*/ 38 w 39"/>
                    <a:gd name="T1" fmla="*/ 14 h 27"/>
                    <a:gd name="T2" fmla="*/ 18 w 39"/>
                    <a:gd name="T3" fmla="*/ 0 h 27"/>
                    <a:gd name="T4" fmla="*/ 1 w 39"/>
                    <a:gd name="T5" fmla="*/ 14 h 27"/>
                    <a:gd name="T6" fmla="*/ 22 w 39"/>
                    <a:gd name="T7" fmla="*/ 27 h 27"/>
                    <a:gd name="T8" fmla="*/ 38 w 39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7">
                      <a:moveTo>
                        <a:pt x="38" y="14"/>
                      </a:moveTo>
                      <a:cubicBezTo>
                        <a:pt x="37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1" y="14"/>
                      </a:cubicBezTo>
                      <a:cubicBezTo>
                        <a:pt x="2" y="21"/>
                        <a:pt x="11" y="27"/>
                        <a:pt x="22" y="27"/>
                      </a:cubicBezTo>
                      <a:cubicBezTo>
                        <a:pt x="32" y="27"/>
                        <a:pt x="39" y="21"/>
                        <a:pt x="38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3" name="Freeform 465"/>
                <p:cNvSpPr>
                  <a:spLocks/>
                </p:cNvSpPr>
                <p:nvPr/>
              </p:nvSpPr>
              <p:spPr bwMode="auto">
                <a:xfrm>
                  <a:off x="4315" y="3370"/>
                  <a:ext cx="81" cy="58"/>
                </a:xfrm>
                <a:custGeom>
                  <a:avLst/>
                  <a:gdLst>
                    <a:gd name="T0" fmla="*/ 38 w 39"/>
                    <a:gd name="T1" fmla="*/ 14 h 28"/>
                    <a:gd name="T2" fmla="*/ 18 w 39"/>
                    <a:gd name="T3" fmla="*/ 0 h 28"/>
                    <a:gd name="T4" fmla="*/ 1 w 39"/>
                    <a:gd name="T5" fmla="*/ 14 h 28"/>
                    <a:gd name="T6" fmla="*/ 21 w 39"/>
                    <a:gd name="T7" fmla="*/ 28 h 28"/>
                    <a:gd name="T8" fmla="*/ 38 w 39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8">
                      <a:moveTo>
                        <a:pt x="38" y="14"/>
                      </a:moveTo>
                      <a:cubicBezTo>
                        <a:pt x="37" y="7"/>
                        <a:pt x="28" y="0"/>
                        <a:pt x="18" y="0"/>
                      </a:cubicBezTo>
                      <a:cubicBezTo>
                        <a:pt x="8" y="0"/>
                        <a:pt x="0" y="7"/>
                        <a:pt x="1" y="14"/>
                      </a:cubicBezTo>
                      <a:cubicBezTo>
                        <a:pt x="2" y="22"/>
                        <a:pt x="11" y="28"/>
                        <a:pt x="21" y="28"/>
                      </a:cubicBezTo>
                      <a:cubicBezTo>
                        <a:pt x="31" y="28"/>
                        <a:pt x="39" y="22"/>
                        <a:pt x="38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4" name="Freeform 466"/>
                <p:cNvSpPr>
                  <a:spLocks/>
                </p:cNvSpPr>
                <p:nvPr/>
              </p:nvSpPr>
              <p:spPr bwMode="auto">
                <a:xfrm>
                  <a:off x="4338" y="2822"/>
                  <a:ext cx="72" cy="45"/>
                </a:xfrm>
                <a:custGeom>
                  <a:avLst/>
                  <a:gdLst>
                    <a:gd name="T0" fmla="*/ 34 w 35"/>
                    <a:gd name="T1" fmla="*/ 11 h 22"/>
                    <a:gd name="T2" fmla="*/ 16 w 35"/>
                    <a:gd name="T3" fmla="*/ 0 h 22"/>
                    <a:gd name="T4" fmla="*/ 0 w 35"/>
                    <a:gd name="T5" fmla="*/ 11 h 22"/>
                    <a:gd name="T6" fmla="*/ 19 w 35"/>
                    <a:gd name="T7" fmla="*/ 22 h 22"/>
                    <a:gd name="T8" fmla="*/ 34 w 35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2">
                      <a:moveTo>
                        <a:pt x="34" y="11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6" y="0"/>
                        <a:pt x="0" y="5"/>
                        <a:pt x="0" y="11"/>
                      </a:cubicBezTo>
                      <a:cubicBezTo>
                        <a:pt x="1" y="17"/>
                        <a:pt x="9" y="22"/>
                        <a:pt x="19" y="22"/>
                      </a:cubicBezTo>
                      <a:cubicBezTo>
                        <a:pt x="28" y="22"/>
                        <a:pt x="35" y="17"/>
                        <a:pt x="34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5" name="Freeform 467"/>
                <p:cNvSpPr>
                  <a:spLocks/>
                </p:cNvSpPr>
                <p:nvPr/>
              </p:nvSpPr>
              <p:spPr bwMode="auto">
                <a:xfrm>
                  <a:off x="3412" y="2528"/>
                  <a:ext cx="68" cy="38"/>
                </a:xfrm>
                <a:custGeom>
                  <a:avLst/>
                  <a:gdLst>
                    <a:gd name="T0" fmla="*/ 32 w 33"/>
                    <a:gd name="T1" fmla="*/ 9 h 18"/>
                    <a:gd name="T2" fmla="*/ 17 w 33"/>
                    <a:gd name="T3" fmla="*/ 0 h 18"/>
                    <a:gd name="T4" fmla="*/ 1 w 33"/>
                    <a:gd name="T5" fmla="*/ 9 h 18"/>
                    <a:gd name="T6" fmla="*/ 16 w 33"/>
                    <a:gd name="T7" fmla="*/ 18 h 18"/>
                    <a:gd name="T8" fmla="*/ 32 w 33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8">
                      <a:moveTo>
                        <a:pt x="32" y="9"/>
                      </a:moveTo>
                      <a:cubicBezTo>
                        <a:pt x="33" y="4"/>
                        <a:pt x="26" y="0"/>
                        <a:pt x="17" y="0"/>
                      </a:cubicBezTo>
                      <a:cubicBezTo>
                        <a:pt x="8" y="0"/>
                        <a:pt x="1" y="4"/>
                        <a:pt x="1" y="9"/>
                      </a:cubicBezTo>
                      <a:cubicBezTo>
                        <a:pt x="0" y="14"/>
                        <a:pt x="7" y="18"/>
                        <a:pt x="16" y="18"/>
                      </a:cubicBezTo>
                      <a:cubicBezTo>
                        <a:pt x="25" y="18"/>
                        <a:pt x="32" y="14"/>
                        <a:pt x="32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6" name="Freeform 468"/>
                <p:cNvSpPr>
                  <a:spLocks/>
                </p:cNvSpPr>
                <p:nvPr/>
              </p:nvSpPr>
              <p:spPr bwMode="auto">
                <a:xfrm>
                  <a:off x="3492" y="2528"/>
                  <a:ext cx="66" cy="38"/>
                </a:xfrm>
                <a:custGeom>
                  <a:avLst/>
                  <a:gdLst>
                    <a:gd name="T0" fmla="*/ 32 w 32"/>
                    <a:gd name="T1" fmla="*/ 9 h 18"/>
                    <a:gd name="T2" fmla="*/ 17 w 32"/>
                    <a:gd name="T3" fmla="*/ 0 h 18"/>
                    <a:gd name="T4" fmla="*/ 1 w 32"/>
                    <a:gd name="T5" fmla="*/ 9 h 18"/>
                    <a:gd name="T6" fmla="*/ 16 w 32"/>
                    <a:gd name="T7" fmla="*/ 18 h 18"/>
                    <a:gd name="T8" fmla="*/ 32 w 32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8">
                      <a:moveTo>
                        <a:pt x="32" y="9"/>
                      </a:moveTo>
                      <a:cubicBezTo>
                        <a:pt x="32" y="4"/>
                        <a:pt x="25" y="0"/>
                        <a:pt x="17" y="0"/>
                      </a:cubicBezTo>
                      <a:cubicBezTo>
                        <a:pt x="8" y="0"/>
                        <a:pt x="1" y="4"/>
                        <a:pt x="1" y="9"/>
                      </a:cubicBezTo>
                      <a:cubicBezTo>
                        <a:pt x="0" y="14"/>
                        <a:pt x="7" y="18"/>
                        <a:pt x="16" y="18"/>
                      </a:cubicBezTo>
                      <a:cubicBezTo>
                        <a:pt x="25" y="18"/>
                        <a:pt x="32" y="14"/>
                        <a:pt x="32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7" name="Freeform 469"/>
                <p:cNvSpPr>
                  <a:spLocks/>
                </p:cNvSpPr>
                <p:nvPr/>
              </p:nvSpPr>
              <p:spPr bwMode="auto">
                <a:xfrm>
                  <a:off x="3573" y="2528"/>
                  <a:ext cx="66" cy="38"/>
                </a:xfrm>
                <a:custGeom>
                  <a:avLst/>
                  <a:gdLst>
                    <a:gd name="T0" fmla="*/ 32 w 32"/>
                    <a:gd name="T1" fmla="*/ 9 h 18"/>
                    <a:gd name="T2" fmla="*/ 16 w 32"/>
                    <a:gd name="T3" fmla="*/ 0 h 18"/>
                    <a:gd name="T4" fmla="*/ 1 w 32"/>
                    <a:gd name="T5" fmla="*/ 9 h 18"/>
                    <a:gd name="T6" fmla="*/ 16 w 32"/>
                    <a:gd name="T7" fmla="*/ 18 h 18"/>
                    <a:gd name="T8" fmla="*/ 32 w 32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8">
                      <a:moveTo>
                        <a:pt x="32" y="9"/>
                      </a:moveTo>
                      <a:cubicBezTo>
                        <a:pt x="32" y="4"/>
                        <a:pt x="25" y="0"/>
                        <a:pt x="16" y="0"/>
                      </a:cubicBezTo>
                      <a:cubicBezTo>
                        <a:pt x="8" y="0"/>
                        <a:pt x="1" y="4"/>
                        <a:pt x="1" y="9"/>
                      </a:cubicBezTo>
                      <a:cubicBezTo>
                        <a:pt x="0" y="14"/>
                        <a:pt x="8" y="18"/>
                        <a:pt x="16" y="18"/>
                      </a:cubicBezTo>
                      <a:cubicBezTo>
                        <a:pt x="25" y="18"/>
                        <a:pt x="32" y="14"/>
                        <a:pt x="32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8" name="Freeform 470"/>
                <p:cNvSpPr>
                  <a:spLocks/>
                </p:cNvSpPr>
                <p:nvPr/>
              </p:nvSpPr>
              <p:spPr bwMode="auto">
                <a:xfrm>
                  <a:off x="3329" y="2574"/>
                  <a:ext cx="66" cy="39"/>
                </a:xfrm>
                <a:custGeom>
                  <a:avLst/>
                  <a:gdLst>
                    <a:gd name="T0" fmla="*/ 32 w 32"/>
                    <a:gd name="T1" fmla="*/ 10 h 19"/>
                    <a:gd name="T2" fmla="*/ 17 w 32"/>
                    <a:gd name="T3" fmla="*/ 0 h 19"/>
                    <a:gd name="T4" fmla="*/ 0 w 32"/>
                    <a:gd name="T5" fmla="*/ 10 h 19"/>
                    <a:gd name="T6" fmla="*/ 16 w 32"/>
                    <a:gd name="T7" fmla="*/ 19 h 19"/>
                    <a:gd name="T8" fmla="*/ 32 w 32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9">
                      <a:moveTo>
                        <a:pt x="32" y="10"/>
                      </a:moveTo>
                      <a:cubicBezTo>
                        <a:pt x="32" y="4"/>
                        <a:pt x="26" y="0"/>
                        <a:pt x="17" y="0"/>
                      </a:cubicBezTo>
                      <a:cubicBezTo>
                        <a:pt x="8" y="0"/>
                        <a:pt x="0" y="4"/>
                        <a:pt x="0" y="10"/>
                      </a:cubicBezTo>
                      <a:cubicBezTo>
                        <a:pt x="0" y="15"/>
                        <a:pt x="7" y="19"/>
                        <a:pt x="16" y="19"/>
                      </a:cubicBezTo>
                      <a:cubicBezTo>
                        <a:pt x="24" y="19"/>
                        <a:pt x="32" y="15"/>
                        <a:pt x="32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09" name="Freeform 471"/>
                <p:cNvSpPr>
                  <a:spLocks/>
                </p:cNvSpPr>
                <p:nvPr/>
              </p:nvSpPr>
              <p:spPr bwMode="auto">
                <a:xfrm>
                  <a:off x="3410" y="2574"/>
                  <a:ext cx="68" cy="39"/>
                </a:xfrm>
                <a:custGeom>
                  <a:avLst/>
                  <a:gdLst>
                    <a:gd name="T0" fmla="*/ 33 w 33"/>
                    <a:gd name="T1" fmla="*/ 10 h 19"/>
                    <a:gd name="T2" fmla="*/ 17 w 33"/>
                    <a:gd name="T3" fmla="*/ 0 h 19"/>
                    <a:gd name="T4" fmla="*/ 0 w 33"/>
                    <a:gd name="T5" fmla="*/ 10 h 19"/>
                    <a:gd name="T6" fmla="*/ 16 w 33"/>
                    <a:gd name="T7" fmla="*/ 19 h 19"/>
                    <a:gd name="T8" fmla="*/ 33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3" y="10"/>
                      </a:moveTo>
                      <a:cubicBezTo>
                        <a:pt x="33" y="4"/>
                        <a:pt x="26" y="0"/>
                        <a:pt x="17" y="0"/>
                      </a:cubicBezTo>
                      <a:cubicBezTo>
                        <a:pt x="8" y="0"/>
                        <a:pt x="1" y="4"/>
                        <a:pt x="0" y="10"/>
                      </a:cubicBezTo>
                      <a:cubicBezTo>
                        <a:pt x="0" y="15"/>
                        <a:pt x="7" y="19"/>
                        <a:pt x="16" y="19"/>
                      </a:cubicBezTo>
                      <a:cubicBezTo>
                        <a:pt x="25" y="19"/>
                        <a:pt x="32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10" name="Oval 472"/>
                <p:cNvSpPr>
                  <a:spLocks noChangeArrowheads="1"/>
                </p:cNvSpPr>
                <p:nvPr/>
              </p:nvSpPr>
              <p:spPr bwMode="auto">
                <a:xfrm>
                  <a:off x="3492" y="2574"/>
                  <a:ext cx="66" cy="3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11" name="Oval 473"/>
                <p:cNvSpPr>
                  <a:spLocks noChangeArrowheads="1"/>
                </p:cNvSpPr>
                <p:nvPr/>
              </p:nvSpPr>
              <p:spPr bwMode="auto">
                <a:xfrm>
                  <a:off x="3573" y="2574"/>
                  <a:ext cx="66" cy="3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12" name="Freeform 474"/>
                <p:cNvSpPr>
                  <a:spLocks/>
                </p:cNvSpPr>
                <p:nvPr/>
              </p:nvSpPr>
              <p:spPr bwMode="auto">
                <a:xfrm>
                  <a:off x="3653" y="2574"/>
                  <a:ext cx="68" cy="39"/>
                </a:xfrm>
                <a:custGeom>
                  <a:avLst/>
                  <a:gdLst>
                    <a:gd name="T0" fmla="*/ 33 w 33"/>
                    <a:gd name="T1" fmla="*/ 10 h 19"/>
                    <a:gd name="T2" fmla="*/ 16 w 33"/>
                    <a:gd name="T3" fmla="*/ 0 h 19"/>
                    <a:gd name="T4" fmla="*/ 0 w 33"/>
                    <a:gd name="T5" fmla="*/ 10 h 19"/>
                    <a:gd name="T6" fmla="*/ 17 w 33"/>
                    <a:gd name="T7" fmla="*/ 19 h 19"/>
                    <a:gd name="T8" fmla="*/ 33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3" y="10"/>
                      </a:moveTo>
                      <a:cubicBezTo>
                        <a:pt x="33" y="4"/>
                        <a:pt x="25" y="0"/>
                        <a:pt x="16" y="0"/>
                      </a:cubicBezTo>
                      <a:cubicBezTo>
                        <a:pt x="8" y="0"/>
                        <a:pt x="0" y="4"/>
                        <a:pt x="0" y="10"/>
                      </a:cubicBezTo>
                      <a:cubicBezTo>
                        <a:pt x="1" y="15"/>
                        <a:pt x="8" y="19"/>
                        <a:pt x="17" y="19"/>
                      </a:cubicBezTo>
                      <a:cubicBezTo>
                        <a:pt x="26" y="19"/>
                        <a:pt x="33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13" name="Freeform 475"/>
                <p:cNvSpPr>
                  <a:spLocks/>
                </p:cNvSpPr>
                <p:nvPr/>
              </p:nvSpPr>
              <p:spPr bwMode="auto">
                <a:xfrm>
                  <a:off x="3243" y="2621"/>
                  <a:ext cx="70" cy="40"/>
                </a:xfrm>
                <a:custGeom>
                  <a:avLst/>
                  <a:gdLst>
                    <a:gd name="T0" fmla="*/ 33 w 34"/>
                    <a:gd name="T1" fmla="*/ 10 h 19"/>
                    <a:gd name="T2" fmla="*/ 18 w 34"/>
                    <a:gd name="T3" fmla="*/ 0 h 19"/>
                    <a:gd name="T4" fmla="*/ 1 w 34"/>
                    <a:gd name="T5" fmla="*/ 10 h 19"/>
                    <a:gd name="T6" fmla="*/ 16 w 34"/>
                    <a:gd name="T7" fmla="*/ 19 h 19"/>
                    <a:gd name="T8" fmla="*/ 33 w 34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9">
                      <a:moveTo>
                        <a:pt x="33" y="10"/>
                      </a:moveTo>
                      <a:cubicBezTo>
                        <a:pt x="34" y="4"/>
                        <a:pt x="27" y="0"/>
                        <a:pt x="18" y="0"/>
                      </a:cubicBezTo>
                      <a:cubicBezTo>
                        <a:pt x="9" y="0"/>
                        <a:pt x="1" y="4"/>
                        <a:pt x="1" y="10"/>
                      </a:cubicBezTo>
                      <a:cubicBezTo>
                        <a:pt x="0" y="15"/>
                        <a:pt x="7" y="19"/>
                        <a:pt x="16" y="19"/>
                      </a:cubicBezTo>
                      <a:cubicBezTo>
                        <a:pt x="25" y="19"/>
                        <a:pt x="33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14" name="Freeform 476"/>
                <p:cNvSpPr>
                  <a:spLocks/>
                </p:cNvSpPr>
                <p:nvPr/>
              </p:nvSpPr>
              <p:spPr bwMode="auto">
                <a:xfrm>
                  <a:off x="3325" y="2621"/>
                  <a:ext cx="68" cy="40"/>
                </a:xfrm>
                <a:custGeom>
                  <a:avLst/>
                  <a:gdLst>
                    <a:gd name="T0" fmla="*/ 33 w 33"/>
                    <a:gd name="T1" fmla="*/ 10 h 19"/>
                    <a:gd name="T2" fmla="*/ 17 w 33"/>
                    <a:gd name="T3" fmla="*/ 0 h 19"/>
                    <a:gd name="T4" fmla="*/ 0 w 33"/>
                    <a:gd name="T5" fmla="*/ 10 h 19"/>
                    <a:gd name="T6" fmla="*/ 16 w 33"/>
                    <a:gd name="T7" fmla="*/ 19 h 19"/>
                    <a:gd name="T8" fmla="*/ 33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3" y="10"/>
                      </a:moveTo>
                      <a:cubicBezTo>
                        <a:pt x="33" y="4"/>
                        <a:pt x="26" y="0"/>
                        <a:pt x="17" y="0"/>
                      </a:cubicBezTo>
                      <a:cubicBezTo>
                        <a:pt x="8" y="0"/>
                        <a:pt x="1" y="4"/>
                        <a:pt x="0" y="10"/>
                      </a:cubicBezTo>
                      <a:cubicBezTo>
                        <a:pt x="0" y="15"/>
                        <a:pt x="7" y="19"/>
                        <a:pt x="16" y="19"/>
                      </a:cubicBezTo>
                      <a:cubicBezTo>
                        <a:pt x="25" y="19"/>
                        <a:pt x="33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15" name="Freeform 477"/>
                <p:cNvSpPr>
                  <a:spLocks/>
                </p:cNvSpPr>
                <p:nvPr/>
              </p:nvSpPr>
              <p:spPr bwMode="auto">
                <a:xfrm>
                  <a:off x="3408" y="2621"/>
                  <a:ext cx="68" cy="40"/>
                </a:xfrm>
                <a:custGeom>
                  <a:avLst/>
                  <a:gdLst>
                    <a:gd name="T0" fmla="*/ 33 w 33"/>
                    <a:gd name="T1" fmla="*/ 10 h 19"/>
                    <a:gd name="T2" fmla="*/ 17 w 33"/>
                    <a:gd name="T3" fmla="*/ 0 h 19"/>
                    <a:gd name="T4" fmla="*/ 0 w 33"/>
                    <a:gd name="T5" fmla="*/ 10 h 19"/>
                    <a:gd name="T6" fmla="*/ 16 w 33"/>
                    <a:gd name="T7" fmla="*/ 19 h 19"/>
                    <a:gd name="T8" fmla="*/ 33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3" y="10"/>
                      </a:moveTo>
                      <a:cubicBezTo>
                        <a:pt x="33" y="4"/>
                        <a:pt x="26" y="0"/>
                        <a:pt x="17" y="0"/>
                      </a:cubicBezTo>
                      <a:cubicBezTo>
                        <a:pt x="8" y="0"/>
                        <a:pt x="1" y="4"/>
                        <a:pt x="0" y="10"/>
                      </a:cubicBezTo>
                      <a:cubicBezTo>
                        <a:pt x="0" y="15"/>
                        <a:pt x="7" y="19"/>
                        <a:pt x="16" y="19"/>
                      </a:cubicBezTo>
                      <a:cubicBezTo>
                        <a:pt x="25" y="19"/>
                        <a:pt x="33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16" name="Freeform 478"/>
                <p:cNvSpPr>
                  <a:spLocks/>
                </p:cNvSpPr>
                <p:nvPr/>
              </p:nvSpPr>
              <p:spPr bwMode="auto">
                <a:xfrm>
                  <a:off x="3490" y="2621"/>
                  <a:ext cx="68" cy="40"/>
                </a:xfrm>
                <a:custGeom>
                  <a:avLst/>
                  <a:gdLst>
                    <a:gd name="T0" fmla="*/ 32 w 33"/>
                    <a:gd name="T1" fmla="*/ 10 h 19"/>
                    <a:gd name="T2" fmla="*/ 16 w 33"/>
                    <a:gd name="T3" fmla="*/ 0 h 19"/>
                    <a:gd name="T4" fmla="*/ 0 w 33"/>
                    <a:gd name="T5" fmla="*/ 10 h 19"/>
                    <a:gd name="T6" fmla="*/ 16 w 33"/>
                    <a:gd name="T7" fmla="*/ 19 h 19"/>
                    <a:gd name="T8" fmla="*/ 32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2" y="10"/>
                      </a:moveTo>
                      <a:cubicBezTo>
                        <a:pt x="33" y="4"/>
                        <a:pt x="25" y="0"/>
                        <a:pt x="16" y="0"/>
                      </a:cubicBezTo>
                      <a:cubicBezTo>
                        <a:pt x="8" y="0"/>
                        <a:pt x="0" y="4"/>
                        <a:pt x="0" y="10"/>
                      </a:cubicBezTo>
                      <a:cubicBezTo>
                        <a:pt x="0" y="15"/>
                        <a:pt x="7" y="19"/>
                        <a:pt x="16" y="19"/>
                      </a:cubicBezTo>
                      <a:cubicBezTo>
                        <a:pt x="25" y="19"/>
                        <a:pt x="32" y="15"/>
                        <a:pt x="32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17" name="Oval 479"/>
                <p:cNvSpPr>
                  <a:spLocks noChangeArrowheads="1"/>
                </p:cNvSpPr>
                <p:nvPr/>
              </p:nvSpPr>
              <p:spPr bwMode="auto">
                <a:xfrm>
                  <a:off x="3573" y="2621"/>
                  <a:ext cx="66" cy="4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18" name="Oval 480"/>
                <p:cNvSpPr>
                  <a:spLocks noChangeArrowheads="1"/>
                </p:cNvSpPr>
                <p:nvPr/>
              </p:nvSpPr>
              <p:spPr bwMode="auto">
                <a:xfrm>
                  <a:off x="3655" y="2621"/>
                  <a:ext cx="66" cy="40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19" name="Freeform 481"/>
                <p:cNvSpPr>
                  <a:spLocks/>
                </p:cNvSpPr>
                <p:nvPr/>
              </p:nvSpPr>
              <p:spPr bwMode="auto">
                <a:xfrm>
                  <a:off x="3736" y="2621"/>
                  <a:ext cx="68" cy="40"/>
                </a:xfrm>
                <a:custGeom>
                  <a:avLst/>
                  <a:gdLst>
                    <a:gd name="T0" fmla="*/ 33 w 33"/>
                    <a:gd name="T1" fmla="*/ 10 h 19"/>
                    <a:gd name="T2" fmla="*/ 16 w 33"/>
                    <a:gd name="T3" fmla="*/ 0 h 19"/>
                    <a:gd name="T4" fmla="*/ 0 w 33"/>
                    <a:gd name="T5" fmla="*/ 10 h 19"/>
                    <a:gd name="T6" fmla="*/ 17 w 33"/>
                    <a:gd name="T7" fmla="*/ 19 h 19"/>
                    <a:gd name="T8" fmla="*/ 33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3" y="10"/>
                      </a:moveTo>
                      <a:cubicBezTo>
                        <a:pt x="33" y="4"/>
                        <a:pt x="25" y="0"/>
                        <a:pt x="16" y="0"/>
                      </a:cubicBezTo>
                      <a:cubicBezTo>
                        <a:pt x="7" y="0"/>
                        <a:pt x="0" y="4"/>
                        <a:pt x="0" y="10"/>
                      </a:cubicBezTo>
                      <a:cubicBezTo>
                        <a:pt x="0" y="15"/>
                        <a:pt x="8" y="19"/>
                        <a:pt x="17" y="19"/>
                      </a:cubicBezTo>
                      <a:cubicBezTo>
                        <a:pt x="26" y="19"/>
                        <a:pt x="33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20" name="Freeform 482"/>
                <p:cNvSpPr>
                  <a:spLocks/>
                </p:cNvSpPr>
                <p:nvPr/>
              </p:nvSpPr>
              <p:spPr bwMode="auto">
                <a:xfrm>
                  <a:off x="3818" y="2621"/>
                  <a:ext cx="68" cy="40"/>
                </a:xfrm>
                <a:custGeom>
                  <a:avLst/>
                  <a:gdLst>
                    <a:gd name="T0" fmla="*/ 32 w 33"/>
                    <a:gd name="T1" fmla="*/ 10 h 19"/>
                    <a:gd name="T2" fmla="*/ 16 w 33"/>
                    <a:gd name="T3" fmla="*/ 0 h 19"/>
                    <a:gd name="T4" fmla="*/ 0 w 33"/>
                    <a:gd name="T5" fmla="*/ 10 h 19"/>
                    <a:gd name="T6" fmla="*/ 17 w 33"/>
                    <a:gd name="T7" fmla="*/ 19 h 19"/>
                    <a:gd name="T8" fmla="*/ 32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2" y="10"/>
                      </a:moveTo>
                      <a:cubicBezTo>
                        <a:pt x="32" y="4"/>
                        <a:pt x="25" y="0"/>
                        <a:pt x="16" y="0"/>
                      </a:cubicBezTo>
                      <a:cubicBezTo>
                        <a:pt x="7" y="0"/>
                        <a:pt x="0" y="4"/>
                        <a:pt x="0" y="10"/>
                      </a:cubicBezTo>
                      <a:cubicBezTo>
                        <a:pt x="0" y="15"/>
                        <a:pt x="8" y="19"/>
                        <a:pt x="17" y="19"/>
                      </a:cubicBezTo>
                      <a:cubicBezTo>
                        <a:pt x="26" y="19"/>
                        <a:pt x="33" y="15"/>
                        <a:pt x="32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21" name="Freeform 483"/>
                <p:cNvSpPr>
                  <a:spLocks/>
                </p:cNvSpPr>
                <p:nvPr/>
              </p:nvSpPr>
              <p:spPr bwMode="auto">
                <a:xfrm>
                  <a:off x="3901" y="2621"/>
                  <a:ext cx="68" cy="40"/>
                </a:xfrm>
                <a:custGeom>
                  <a:avLst/>
                  <a:gdLst>
                    <a:gd name="T0" fmla="*/ 32 w 33"/>
                    <a:gd name="T1" fmla="*/ 10 h 19"/>
                    <a:gd name="T2" fmla="*/ 15 w 33"/>
                    <a:gd name="T3" fmla="*/ 0 h 19"/>
                    <a:gd name="T4" fmla="*/ 0 w 33"/>
                    <a:gd name="T5" fmla="*/ 10 h 19"/>
                    <a:gd name="T6" fmla="*/ 17 w 33"/>
                    <a:gd name="T7" fmla="*/ 19 h 19"/>
                    <a:gd name="T8" fmla="*/ 32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2" y="10"/>
                      </a:moveTo>
                      <a:cubicBezTo>
                        <a:pt x="32" y="4"/>
                        <a:pt x="24" y="0"/>
                        <a:pt x="15" y="0"/>
                      </a:cubicBezTo>
                      <a:cubicBezTo>
                        <a:pt x="7" y="0"/>
                        <a:pt x="0" y="4"/>
                        <a:pt x="0" y="10"/>
                      </a:cubicBezTo>
                      <a:cubicBezTo>
                        <a:pt x="0" y="15"/>
                        <a:pt x="8" y="19"/>
                        <a:pt x="17" y="19"/>
                      </a:cubicBezTo>
                      <a:cubicBezTo>
                        <a:pt x="26" y="19"/>
                        <a:pt x="33" y="15"/>
                        <a:pt x="32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22" name="Freeform 484"/>
                <p:cNvSpPr>
                  <a:spLocks/>
                </p:cNvSpPr>
                <p:nvPr/>
              </p:nvSpPr>
              <p:spPr bwMode="auto">
                <a:xfrm>
                  <a:off x="3981" y="2621"/>
                  <a:ext cx="68" cy="40"/>
                </a:xfrm>
                <a:custGeom>
                  <a:avLst/>
                  <a:gdLst>
                    <a:gd name="T0" fmla="*/ 33 w 33"/>
                    <a:gd name="T1" fmla="*/ 10 h 19"/>
                    <a:gd name="T2" fmla="*/ 16 w 33"/>
                    <a:gd name="T3" fmla="*/ 0 h 19"/>
                    <a:gd name="T4" fmla="*/ 1 w 33"/>
                    <a:gd name="T5" fmla="*/ 10 h 19"/>
                    <a:gd name="T6" fmla="*/ 18 w 33"/>
                    <a:gd name="T7" fmla="*/ 19 h 19"/>
                    <a:gd name="T8" fmla="*/ 33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3" y="10"/>
                      </a:moveTo>
                      <a:cubicBezTo>
                        <a:pt x="33" y="4"/>
                        <a:pt x="25" y="0"/>
                        <a:pt x="16" y="0"/>
                      </a:cubicBezTo>
                      <a:cubicBezTo>
                        <a:pt x="7" y="0"/>
                        <a:pt x="0" y="4"/>
                        <a:pt x="1" y="10"/>
                      </a:cubicBezTo>
                      <a:cubicBezTo>
                        <a:pt x="1" y="15"/>
                        <a:pt x="9" y="19"/>
                        <a:pt x="18" y="19"/>
                      </a:cubicBezTo>
                      <a:cubicBezTo>
                        <a:pt x="27" y="19"/>
                        <a:pt x="33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23" name="Freeform 485"/>
                <p:cNvSpPr>
                  <a:spLocks/>
                </p:cNvSpPr>
                <p:nvPr/>
              </p:nvSpPr>
              <p:spPr bwMode="auto">
                <a:xfrm>
                  <a:off x="4064" y="2621"/>
                  <a:ext cx="68" cy="40"/>
                </a:xfrm>
                <a:custGeom>
                  <a:avLst/>
                  <a:gdLst>
                    <a:gd name="T0" fmla="*/ 33 w 33"/>
                    <a:gd name="T1" fmla="*/ 10 h 19"/>
                    <a:gd name="T2" fmla="*/ 16 w 33"/>
                    <a:gd name="T3" fmla="*/ 0 h 19"/>
                    <a:gd name="T4" fmla="*/ 0 w 33"/>
                    <a:gd name="T5" fmla="*/ 10 h 19"/>
                    <a:gd name="T6" fmla="*/ 17 w 33"/>
                    <a:gd name="T7" fmla="*/ 19 h 19"/>
                    <a:gd name="T8" fmla="*/ 33 w 33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9">
                      <a:moveTo>
                        <a:pt x="33" y="10"/>
                      </a:moveTo>
                      <a:cubicBezTo>
                        <a:pt x="32" y="4"/>
                        <a:pt x="25" y="0"/>
                        <a:pt x="16" y="0"/>
                      </a:cubicBezTo>
                      <a:cubicBezTo>
                        <a:pt x="7" y="0"/>
                        <a:pt x="0" y="4"/>
                        <a:pt x="0" y="10"/>
                      </a:cubicBezTo>
                      <a:cubicBezTo>
                        <a:pt x="1" y="15"/>
                        <a:pt x="8" y="19"/>
                        <a:pt x="17" y="19"/>
                      </a:cubicBezTo>
                      <a:cubicBezTo>
                        <a:pt x="26" y="19"/>
                        <a:pt x="33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24" name="Freeform 486"/>
                <p:cNvSpPr>
                  <a:spLocks/>
                </p:cNvSpPr>
                <p:nvPr/>
              </p:nvSpPr>
              <p:spPr bwMode="auto">
                <a:xfrm>
                  <a:off x="3156" y="2669"/>
                  <a:ext cx="70" cy="41"/>
                </a:xfrm>
                <a:custGeom>
                  <a:avLst/>
                  <a:gdLst>
                    <a:gd name="T0" fmla="*/ 33 w 34"/>
                    <a:gd name="T1" fmla="*/ 10 h 20"/>
                    <a:gd name="T2" fmla="*/ 18 w 34"/>
                    <a:gd name="T3" fmla="*/ 0 h 20"/>
                    <a:gd name="T4" fmla="*/ 1 w 34"/>
                    <a:gd name="T5" fmla="*/ 10 h 20"/>
                    <a:gd name="T6" fmla="*/ 16 w 34"/>
                    <a:gd name="T7" fmla="*/ 20 h 20"/>
                    <a:gd name="T8" fmla="*/ 33 w 34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0">
                      <a:moveTo>
                        <a:pt x="33" y="10"/>
                      </a:moveTo>
                      <a:cubicBezTo>
                        <a:pt x="34" y="5"/>
                        <a:pt x="27" y="0"/>
                        <a:pt x="18" y="0"/>
                      </a:cubicBezTo>
                      <a:cubicBezTo>
                        <a:pt x="9" y="0"/>
                        <a:pt x="1" y="5"/>
                        <a:pt x="1" y="10"/>
                      </a:cubicBezTo>
                      <a:cubicBezTo>
                        <a:pt x="0" y="16"/>
                        <a:pt x="7" y="20"/>
                        <a:pt x="16" y="20"/>
                      </a:cubicBezTo>
                      <a:cubicBezTo>
                        <a:pt x="25" y="20"/>
                        <a:pt x="33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25" name="Freeform 487"/>
                <p:cNvSpPr>
                  <a:spLocks/>
                </p:cNvSpPr>
                <p:nvPr/>
              </p:nvSpPr>
              <p:spPr bwMode="auto">
                <a:xfrm>
                  <a:off x="3239" y="2669"/>
                  <a:ext cx="70" cy="41"/>
                </a:xfrm>
                <a:custGeom>
                  <a:avLst/>
                  <a:gdLst>
                    <a:gd name="T0" fmla="*/ 34 w 34"/>
                    <a:gd name="T1" fmla="*/ 10 h 20"/>
                    <a:gd name="T2" fmla="*/ 18 w 34"/>
                    <a:gd name="T3" fmla="*/ 0 h 20"/>
                    <a:gd name="T4" fmla="*/ 1 w 34"/>
                    <a:gd name="T5" fmla="*/ 10 h 20"/>
                    <a:gd name="T6" fmla="*/ 16 w 34"/>
                    <a:gd name="T7" fmla="*/ 20 h 20"/>
                    <a:gd name="T8" fmla="*/ 34 w 34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0">
                      <a:moveTo>
                        <a:pt x="34" y="10"/>
                      </a:moveTo>
                      <a:cubicBezTo>
                        <a:pt x="34" y="5"/>
                        <a:pt x="27" y="0"/>
                        <a:pt x="18" y="0"/>
                      </a:cubicBezTo>
                      <a:cubicBezTo>
                        <a:pt x="9" y="0"/>
                        <a:pt x="1" y="5"/>
                        <a:pt x="1" y="10"/>
                      </a:cubicBezTo>
                      <a:cubicBezTo>
                        <a:pt x="0" y="16"/>
                        <a:pt x="7" y="20"/>
                        <a:pt x="16" y="20"/>
                      </a:cubicBezTo>
                      <a:cubicBezTo>
                        <a:pt x="25" y="20"/>
                        <a:pt x="33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26" name="Freeform 488"/>
                <p:cNvSpPr>
                  <a:spLocks/>
                </p:cNvSpPr>
                <p:nvPr/>
              </p:nvSpPr>
              <p:spPr bwMode="auto">
                <a:xfrm>
                  <a:off x="3323" y="2669"/>
                  <a:ext cx="68" cy="41"/>
                </a:xfrm>
                <a:custGeom>
                  <a:avLst/>
                  <a:gdLst>
                    <a:gd name="T0" fmla="*/ 33 w 33"/>
                    <a:gd name="T1" fmla="*/ 10 h 20"/>
                    <a:gd name="T2" fmla="*/ 17 w 33"/>
                    <a:gd name="T3" fmla="*/ 0 h 20"/>
                    <a:gd name="T4" fmla="*/ 0 w 33"/>
                    <a:gd name="T5" fmla="*/ 10 h 20"/>
                    <a:gd name="T6" fmla="*/ 16 w 33"/>
                    <a:gd name="T7" fmla="*/ 20 h 20"/>
                    <a:gd name="T8" fmla="*/ 33 w 33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20">
                      <a:moveTo>
                        <a:pt x="33" y="10"/>
                      </a:moveTo>
                      <a:cubicBezTo>
                        <a:pt x="33" y="5"/>
                        <a:pt x="26" y="0"/>
                        <a:pt x="17" y="0"/>
                      </a:cubicBezTo>
                      <a:cubicBezTo>
                        <a:pt x="8" y="0"/>
                        <a:pt x="0" y="5"/>
                        <a:pt x="0" y="10"/>
                      </a:cubicBezTo>
                      <a:cubicBezTo>
                        <a:pt x="0" y="16"/>
                        <a:pt x="7" y="20"/>
                        <a:pt x="16" y="20"/>
                      </a:cubicBezTo>
                      <a:cubicBezTo>
                        <a:pt x="25" y="20"/>
                        <a:pt x="32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27" name="Freeform 489"/>
                <p:cNvSpPr>
                  <a:spLocks/>
                </p:cNvSpPr>
                <p:nvPr/>
              </p:nvSpPr>
              <p:spPr bwMode="auto">
                <a:xfrm>
                  <a:off x="3406" y="2669"/>
                  <a:ext cx="68" cy="41"/>
                </a:xfrm>
                <a:custGeom>
                  <a:avLst/>
                  <a:gdLst>
                    <a:gd name="T0" fmla="*/ 33 w 33"/>
                    <a:gd name="T1" fmla="*/ 10 h 20"/>
                    <a:gd name="T2" fmla="*/ 17 w 33"/>
                    <a:gd name="T3" fmla="*/ 0 h 20"/>
                    <a:gd name="T4" fmla="*/ 0 w 33"/>
                    <a:gd name="T5" fmla="*/ 10 h 20"/>
                    <a:gd name="T6" fmla="*/ 16 w 33"/>
                    <a:gd name="T7" fmla="*/ 20 h 20"/>
                    <a:gd name="T8" fmla="*/ 33 w 33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20">
                      <a:moveTo>
                        <a:pt x="33" y="10"/>
                      </a:moveTo>
                      <a:cubicBezTo>
                        <a:pt x="33" y="5"/>
                        <a:pt x="26" y="0"/>
                        <a:pt x="17" y="0"/>
                      </a:cubicBezTo>
                      <a:cubicBezTo>
                        <a:pt x="8" y="0"/>
                        <a:pt x="0" y="5"/>
                        <a:pt x="0" y="10"/>
                      </a:cubicBezTo>
                      <a:cubicBezTo>
                        <a:pt x="0" y="16"/>
                        <a:pt x="7" y="20"/>
                        <a:pt x="16" y="20"/>
                      </a:cubicBezTo>
                      <a:cubicBezTo>
                        <a:pt x="25" y="20"/>
                        <a:pt x="33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28" name="Freeform 490"/>
                <p:cNvSpPr>
                  <a:spLocks/>
                </p:cNvSpPr>
                <p:nvPr/>
              </p:nvSpPr>
              <p:spPr bwMode="auto">
                <a:xfrm>
                  <a:off x="3488" y="2669"/>
                  <a:ext cx="68" cy="41"/>
                </a:xfrm>
                <a:custGeom>
                  <a:avLst/>
                  <a:gdLst>
                    <a:gd name="T0" fmla="*/ 33 w 33"/>
                    <a:gd name="T1" fmla="*/ 10 h 20"/>
                    <a:gd name="T2" fmla="*/ 17 w 33"/>
                    <a:gd name="T3" fmla="*/ 0 h 20"/>
                    <a:gd name="T4" fmla="*/ 0 w 33"/>
                    <a:gd name="T5" fmla="*/ 10 h 20"/>
                    <a:gd name="T6" fmla="*/ 16 w 33"/>
                    <a:gd name="T7" fmla="*/ 20 h 20"/>
                    <a:gd name="T8" fmla="*/ 33 w 33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20">
                      <a:moveTo>
                        <a:pt x="33" y="10"/>
                      </a:moveTo>
                      <a:cubicBezTo>
                        <a:pt x="33" y="5"/>
                        <a:pt x="26" y="0"/>
                        <a:pt x="17" y="0"/>
                      </a:cubicBezTo>
                      <a:cubicBezTo>
                        <a:pt x="8" y="0"/>
                        <a:pt x="0" y="5"/>
                        <a:pt x="0" y="10"/>
                      </a:cubicBezTo>
                      <a:cubicBezTo>
                        <a:pt x="0" y="16"/>
                        <a:pt x="7" y="20"/>
                        <a:pt x="16" y="20"/>
                      </a:cubicBezTo>
                      <a:cubicBezTo>
                        <a:pt x="25" y="20"/>
                        <a:pt x="33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29" name="Oval 491"/>
                <p:cNvSpPr>
                  <a:spLocks noChangeArrowheads="1"/>
                </p:cNvSpPr>
                <p:nvPr/>
              </p:nvSpPr>
              <p:spPr bwMode="auto">
                <a:xfrm>
                  <a:off x="3571" y="2669"/>
                  <a:ext cx="68" cy="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30" name="Oval 492"/>
                <p:cNvSpPr>
                  <a:spLocks noChangeArrowheads="1"/>
                </p:cNvSpPr>
                <p:nvPr/>
              </p:nvSpPr>
              <p:spPr bwMode="auto">
                <a:xfrm>
                  <a:off x="3655" y="2669"/>
                  <a:ext cx="66" cy="41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31" name="Freeform 493"/>
                <p:cNvSpPr>
                  <a:spLocks/>
                </p:cNvSpPr>
                <p:nvPr/>
              </p:nvSpPr>
              <p:spPr bwMode="auto">
                <a:xfrm>
                  <a:off x="3738" y="2669"/>
                  <a:ext cx="68" cy="41"/>
                </a:xfrm>
                <a:custGeom>
                  <a:avLst/>
                  <a:gdLst>
                    <a:gd name="T0" fmla="*/ 33 w 33"/>
                    <a:gd name="T1" fmla="*/ 10 h 20"/>
                    <a:gd name="T2" fmla="*/ 16 w 33"/>
                    <a:gd name="T3" fmla="*/ 0 h 20"/>
                    <a:gd name="T4" fmla="*/ 0 w 33"/>
                    <a:gd name="T5" fmla="*/ 10 h 20"/>
                    <a:gd name="T6" fmla="*/ 16 w 33"/>
                    <a:gd name="T7" fmla="*/ 20 h 20"/>
                    <a:gd name="T8" fmla="*/ 33 w 33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20">
                      <a:moveTo>
                        <a:pt x="33" y="10"/>
                      </a:moveTo>
                      <a:cubicBezTo>
                        <a:pt x="32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0" y="10"/>
                      </a:cubicBezTo>
                      <a:cubicBezTo>
                        <a:pt x="0" y="16"/>
                        <a:pt x="7" y="20"/>
                        <a:pt x="16" y="20"/>
                      </a:cubicBezTo>
                      <a:cubicBezTo>
                        <a:pt x="26" y="20"/>
                        <a:pt x="33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32" name="Freeform 494"/>
                <p:cNvSpPr>
                  <a:spLocks/>
                </p:cNvSpPr>
                <p:nvPr/>
              </p:nvSpPr>
              <p:spPr bwMode="auto">
                <a:xfrm>
                  <a:off x="3820" y="2669"/>
                  <a:ext cx="68" cy="41"/>
                </a:xfrm>
                <a:custGeom>
                  <a:avLst/>
                  <a:gdLst>
                    <a:gd name="T0" fmla="*/ 33 w 33"/>
                    <a:gd name="T1" fmla="*/ 10 h 20"/>
                    <a:gd name="T2" fmla="*/ 16 w 33"/>
                    <a:gd name="T3" fmla="*/ 0 h 20"/>
                    <a:gd name="T4" fmla="*/ 0 w 33"/>
                    <a:gd name="T5" fmla="*/ 10 h 20"/>
                    <a:gd name="T6" fmla="*/ 17 w 33"/>
                    <a:gd name="T7" fmla="*/ 20 h 20"/>
                    <a:gd name="T8" fmla="*/ 33 w 33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20">
                      <a:moveTo>
                        <a:pt x="33" y="10"/>
                      </a:moveTo>
                      <a:cubicBezTo>
                        <a:pt x="32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0" y="10"/>
                      </a:cubicBezTo>
                      <a:cubicBezTo>
                        <a:pt x="0" y="16"/>
                        <a:pt x="8" y="20"/>
                        <a:pt x="17" y="20"/>
                      </a:cubicBezTo>
                      <a:cubicBezTo>
                        <a:pt x="26" y="20"/>
                        <a:pt x="33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33" name="Freeform 495"/>
                <p:cNvSpPr>
                  <a:spLocks/>
                </p:cNvSpPr>
                <p:nvPr/>
              </p:nvSpPr>
              <p:spPr bwMode="auto">
                <a:xfrm>
                  <a:off x="3903" y="2669"/>
                  <a:ext cx="68" cy="41"/>
                </a:xfrm>
                <a:custGeom>
                  <a:avLst/>
                  <a:gdLst>
                    <a:gd name="T0" fmla="*/ 33 w 33"/>
                    <a:gd name="T1" fmla="*/ 10 h 20"/>
                    <a:gd name="T2" fmla="*/ 16 w 33"/>
                    <a:gd name="T3" fmla="*/ 0 h 20"/>
                    <a:gd name="T4" fmla="*/ 0 w 33"/>
                    <a:gd name="T5" fmla="*/ 10 h 20"/>
                    <a:gd name="T6" fmla="*/ 17 w 33"/>
                    <a:gd name="T7" fmla="*/ 20 h 20"/>
                    <a:gd name="T8" fmla="*/ 33 w 33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20">
                      <a:moveTo>
                        <a:pt x="33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0" y="10"/>
                      </a:cubicBezTo>
                      <a:cubicBezTo>
                        <a:pt x="0" y="16"/>
                        <a:pt x="8" y="20"/>
                        <a:pt x="17" y="20"/>
                      </a:cubicBezTo>
                      <a:cubicBezTo>
                        <a:pt x="26" y="20"/>
                        <a:pt x="33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34" name="Freeform 496"/>
                <p:cNvSpPr>
                  <a:spLocks/>
                </p:cNvSpPr>
                <p:nvPr/>
              </p:nvSpPr>
              <p:spPr bwMode="auto">
                <a:xfrm>
                  <a:off x="3985" y="2669"/>
                  <a:ext cx="71" cy="41"/>
                </a:xfrm>
                <a:custGeom>
                  <a:avLst/>
                  <a:gdLst>
                    <a:gd name="T0" fmla="*/ 33 w 34"/>
                    <a:gd name="T1" fmla="*/ 10 h 20"/>
                    <a:gd name="T2" fmla="*/ 16 w 34"/>
                    <a:gd name="T3" fmla="*/ 0 h 20"/>
                    <a:gd name="T4" fmla="*/ 0 w 34"/>
                    <a:gd name="T5" fmla="*/ 10 h 20"/>
                    <a:gd name="T6" fmla="*/ 17 w 34"/>
                    <a:gd name="T7" fmla="*/ 20 h 20"/>
                    <a:gd name="T8" fmla="*/ 33 w 34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0">
                      <a:moveTo>
                        <a:pt x="33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0" y="10"/>
                      </a:cubicBezTo>
                      <a:cubicBezTo>
                        <a:pt x="1" y="16"/>
                        <a:pt x="8" y="20"/>
                        <a:pt x="17" y="20"/>
                      </a:cubicBezTo>
                      <a:cubicBezTo>
                        <a:pt x="27" y="20"/>
                        <a:pt x="34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35" name="Freeform 497"/>
                <p:cNvSpPr>
                  <a:spLocks/>
                </p:cNvSpPr>
                <p:nvPr/>
              </p:nvSpPr>
              <p:spPr bwMode="auto">
                <a:xfrm>
                  <a:off x="4068" y="2669"/>
                  <a:ext cx="70" cy="41"/>
                </a:xfrm>
                <a:custGeom>
                  <a:avLst/>
                  <a:gdLst>
                    <a:gd name="T0" fmla="*/ 33 w 34"/>
                    <a:gd name="T1" fmla="*/ 10 h 20"/>
                    <a:gd name="T2" fmla="*/ 16 w 34"/>
                    <a:gd name="T3" fmla="*/ 0 h 20"/>
                    <a:gd name="T4" fmla="*/ 0 w 34"/>
                    <a:gd name="T5" fmla="*/ 10 h 20"/>
                    <a:gd name="T6" fmla="*/ 18 w 34"/>
                    <a:gd name="T7" fmla="*/ 20 h 20"/>
                    <a:gd name="T8" fmla="*/ 33 w 34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0">
                      <a:moveTo>
                        <a:pt x="33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0" y="10"/>
                      </a:cubicBezTo>
                      <a:cubicBezTo>
                        <a:pt x="1" y="16"/>
                        <a:pt x="9" y="20"/>
                        <a:pt x="18" y="20"/>
                      </a:cubicBezTo>
                      <a:cubicBezTo>
                        <a:pt x="27" y="20"/>
                        <a:pt x="34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36" name="Freeform 498"/>
                <p:cNvSpPr>
                  <a:spLocks/>
                </p:cNvSpPr>
                <p:nvPr/>
              </p:nvSpPr>
              <p:spPr bwMode="auto">
                <a:xfrm>
                  <a:off x="3150" y="2719"/>
                  <a:ext cx="72" cy="43"/>
                </a:xfrm>
                <a:custGeom>
                  <a:avLst/>
                  <a:gdLst>
                    <a:gd name="T0" fmla="*/ 34 w 35"/>
                    <a:gd name="T1" fmla="*/ 10 h 21"/>
                    <a:gd name="T2" fmla="*/ 19 w 35"/>
                    <a:gd name="T3" fmla="*/ 0 h 21"/>
                    <a:gd name="T4" fmla="*/ 1 w 35"/>
                    <a:gd name="T5" fmla="*/ 10 h 21"/>
                    <a:gd name="T6" fmla="*/ 17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5" y="5"/>
                        <a:pt x="28" y="0"/>
                        <a:pt x="19" y="0"/>
                      </a:cubicBezTo>
                      <a:cubicBezTo>
                        <a:pt x="9" y="0"/>
                        <a:pt x="2" y="5"/>
                        <a:pt x="1" y="10"/>
                      </a:cubicBezTo>
                      <a:cubicBezTo>
                        <a:pt x="0" y="16"/>
                        <a:pt x="8" y="21"/>
                        <a:pt x="17" y="21"/>
                      </a:cubicBezTo>
                      <a:cubicBezTo>
                        <a:pt x="26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37" name="Freeform 499"/>
                <p:cNvSpPr>
                  <a:spLocks/>
                </p:cNvSpPr>
                <p:nvPr/>
              </p:nvSpPr>
              <p:spPr bwMode="auto">
                <a:xfrm>
                  <a:off x="3234" y="2719"/>
                  <a:ext cx="71" cy="43"/>
                </a:xfrm>
                <a:custGeom>
                  <a:avLst/>
                  <a:gdLst>
                    <a:gd name="T0" fmla="*/ 34 w 34"/>
                    <a:gd name="T1" fmla="*/ 10 h 21"/>
                    <a:gd name="T2" fmla="*/ 18 w 34"/>
                    <a:gd name="T3" fmla="*/ 0 h 21"/>
                    <a:gd name="T4" fmla="*/ 1 w 34"/>
                    <a:gd name="T5" fmla="*/ 10 h 21"/>
                    <a:gd name="T6" fmla="*/ 16 w 34"/>
                    <a:gd name="T7" fmla="*/ 21 h 21"/>
                    <a:gd name="T8" fmla="*/ 34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4" y="10"/>
                      </a:moveTo>
                      <a:cubicBezTo>
                        <a:pt x="34" y="5"/>
                        <a:pt x="27" y="0"/>
                        <a:pt x="18" y="0"/>
                      </a:cubicBezTo>
                      <a:cubicBezTo>
                        <a:pt x="9" y="0"/>
                        <a:pt x="1" y="5"/>
                        <a:pt x="1" y="10"/>
                      </a:cubicBezTo>
                      <a:cubicBezTo>
                        <a:pt x="0" y="16"/>
                        <a:pt x="7" y="21"/>
                        <a:pt x="16" y="21"/>
                      </a:cubicBezTo>
                      <a:cubicBezTo>
                        <a:pt x="26" y="21"/>
                        <a:pt x="33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38" name="Freeform 500"/>
                <p:cNvSpPr>
                  <a:spLocks/>
                </p:cNvSpPr>
                <p:nvPr/>
              </p:nvSpPr>
              <p:spPr bwMode="auto">
                <a:xfrm>
                  <a:off x="3319" y="2719"/>
                  <a:ext cx="70" cy="43"/>
                </a:xfrm>
                <a:custGeom>
                  <a:avLst/>
                  <a:gdLst>
                    <a:gd name="T0" fmla="*/ 33 w 34"/>
                    <a:gd name="T1" fmla="*/ 10 h 21"/>
                    <a:gd name="T2" fmla="*/ 17 w 34"/>
                    <a:gd name="T3" fmla="*/ 0 h 21"/>
                    <a:gd name="T4" fmla="*/ 0 w 34"/>
                    <a:gd name="T5" fmla="*/ 10 h 21"/>
                    <a:gd name="T6" fmla="*/ 16 w 34"/>
                    <a:gd name="T7" fmla="*/ 21 h 21"/>
                    <a:gd name="T8" fmla="*/ 33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3" y="10"/>
                      </a:moveTo>
                      <a:cubicBezTo>
                        <a:pt x="34" y="5"/>
                        <a:pt x="27" y="0"/>
                        <a:pt x="17" y="0"/>
                      </a:cubicBezTo>
                      <a:cubicBezTo>
                        <a:pt x="8" y="0"/>
                        <a:pt x="1" y="5"/>
                        <a:pt x="0" y="10"/>
                      </a:cubicBezTo>
                      <a:cubicBezTo>
                        <a:pt x="0" y="16"/>
                        <a:pt x="7" y="21"/>
                        <a:pt x="16" y="21"/>
                      </a:cubicBezTo>
                      <a:cubicBezTo>
                        <a:pt x="25" y="21"/>
                        <a:pt x="33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39" name="Freeform 501"/>
                <p:cNvSpPr>
                  <a:spLocks/>
                </p:cNvSpPr>
                <p:nvPr/>
              </p:nvSpPr>
              <p:spPr bwMode="auto">
                <a:xfrm>
                  <a:off x="3404" y="2719"/>
                  <a:ext cx="68" cy="43"/>
                </a:xfrm>
                <a:custGeom>
                  <a:avLst/>
                  <a:gdLst>
                    <a:gd name="T0" fmla="*/ 33 w 33"/>
                    <a:gd name="T1" fmla="*/ 10 h 21"/>
                    <a:gd name="T2" fmla="*/ 17 w 33"/>
                    <a:gd name="T3" fmla="*/ 0 h 21"/>
                    <a:gd name="T4" fmla="*/ 0 w 33"/>
                    <a:gd name="T5" fmla="*/ 10 h 21"/>
                    <a:gd name="T6" fmla="*/ 16 w 33"/>
                    <a:gd name="T7" fmla="*/ 21 h 21"/>
                    <a:gd name="T8" fmla="*/ 33 w 33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21">
                      <a:moveTo>
                        <a:pt x="33" y="10"/>
                      </a:moveTo>
                      <a:cubicBezTo>
                        <a:pt x="33" y="5"/>
                        <a:pt x="26" y="0"/>
                        <a:pt x="17" y="0"/>
                      </a:cubicBezTo>
                      <a:cubicBezTo>
                        <a:pt x="8" y="0"/>
                        <a:pt x="0" y="5"/>
                        <a:pt x="0" y="10"/>
                      </a:cubicBezTo>
                      <a:cubicBezTo>
                        <a:pt x="0" y="16"/>
                        <a:pt x="7" y="21"/>
                        <a:pt x="16" y="21"/>
                      </a:cubicBezTo>
                      <a:cubicBezTo>
                        <a:pt x="25" y="21"/>
                        <a:pt x="33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40" name="Freeform 502"/>
                <p:cNvSpPr>
                  <a:spLocks/>
                </p:cNvSpPr>
                <p:nvPr/>
              </p:nvSpPr>
              <p:spPr bwMode="auto">
                <a:xfrm>
                  <a:off x="3486" y="2719"/>
                  <a:ext cx="70" cy="43"/>
                </a:xfrm>
                <a:custGeom>
                  <a:avLst/>
                  <a:gdLst>
                    <a:gd name="T0" fmla="*/ 34 w 34"/>
                    <a:gd name="T1" fmla="*/ 10 h 21"/>
                    <a:gd name="T2" fmla="*/ 17 w 34"/>
                    <a:gd name="T3" fmla="*/ 0 h 21"/>
                    <a:gd name="T4" fmla="*/ 0 w 34"/>
                    <a:gd name="T5" fmla="*/ 10 h 21"/>
                    <a:gd name="T6" fmla="*/ 17 w 34"/>
                    <a:gd name="T7" fmla="*/ 21 h 21"/>
                    <a:gd name="T8" fmla="*/ 34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4" y="10"/>
                      </a:moveTo>
                      <a:cubicBezTo>
                        <a:pt x="34" y="5"/>
                        <a:pt x="26" y="0"/>
                        <a:pt x="17" y="0"/>
                      </a:cubicBezTo>
                      <a:cubicBezTo>
                        <a:pt x="8" y="0"/>
                        <a:pt x="1" y="5"/>
                        <a:pt x="0" y="10"/>
                      </a:cubicBezTo>
                      <a:cubicBezTo>
                        <a:pt x="0" y="16"/>
                        <a:pt x="8" y="21"/>
                        <a:pt x="17" y="21"/>
                      </a:cubicBezTo>
                      <a:cubicBezTo>
                        <a:pt x="26" y="21"/>
                        <a:pt x="33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41" name="Freeform 503"/>
                <p:cNvSpPr>
                  <a:spLocks/>
                </p:cNvSpPr>
                <p:nvPr/>
              </p:nvSpPr>
              <p:spPr bwMode="auto">
                <a:xfrm>
                  <a:off x="3571" y="2719"/>
                  <a:ext cx="68" cy="43"/>
                </a:xfrm>
                <a:custGeom>
                  <a:avLst/>
                  <a:gdLst>
                    <a:gd name="T0" fmla="*/ 33 w 33"/>
                    <a:gd name="T1" fmla="*/ 10 h 21"/>
                    <a:gd name="T2" fmla="*/ 17 w 33"/>
                    <a:gd name="T3" fmla="*/ 0 h 21"/>
                    <a:gd name="T4" fmla="*/ 0 w 33"/>
                    <a:gd name="T5" fmla="*/ 10 h 21"/>
                    <a:gd name="T6" fmla="*/ 17 w 33"/>
                    <a:gd name="T7" fmla="*/ 21 h 21"/>
                    <a:gd name="T8" fmla="*/ 33 w 33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21">
                      <a:moveTo>
                        <a:pt x="33" y="10"/>
                      </a:moveTo>
                      <a:cubicBezTo>
                        <a:pt x="33" y="5"/>
                        <a:pt x="26" y="0"/>
                        <a:pt x="17" y="0"/>
                      </a:cubicBezTo>
                      <a:cubicBezTo>
                        <a:pt x="8" y="0"/>
                        <a:pt x="0" y="5"/>
                        <a:pt x="0" y="10"/>
                      </a:cubicBezTo>
                      <a:cubicBezTo>
                        <a:pt x="0" y="16"/>
                        <a:pt x="7" y="21"/>
                        <a:pt x="17" y="21"/>
                      </a:cubicBezTo>
                      <a:cubicBezTo>
                        <a:pt x="26" y="21"/>
                        <a:pt x="33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42" name="Oval 504"/>
                <p:cNvSpPr>
                  <a:spLocks noChangeArrowheads="1"/>
                </p:cNvSpPr>
                <p:nvPr/>
              </p:nvSpPr>
              <p:spPr bwMode="auto">
                <a:xfrm>
                  <a:off x="3655" y="2719"/>
                  <a:ext cx="68" cy="43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43" name="Freeform 505"/>
                <p:cNvSpPr>
                  <a:spLocks/>
                </p:cNvSpPr>
                <p:nvPr/>
              </p:nvSpPr>
              <p:spPr bwMode="auto">
                <a:xfrm>
                  <a:off x="3738" y="2719"/>
                  <a:ext cx="70" cy="43"/>
                </a:xfrm>
                <a:custGeom>
                  <a:avLst/>
                  <a:gdLst>
                    <a:gd name="T0" fmla="*/ 33 w 34"/>
                    <a:gd name="T1" fmla="*/ 10 h 21"/>
                    <a:gd name="T2" fmla="*/ 17 w 34"/>
                    <a:gd name="T3" fmla="*/ 0 h 21"/>
                    <a:gd name="T4" fmla="*/ 0 w 34"/>
                    <a:gd name="T5" fmla="*/ 10 h 21"/>
                    <a:gd name="T6" fmla="*/ 17 w 34"/>
                    <a:gd name="T7" fmla="*/ 21 h 21"/>
                    <a:gd name="T8" fmla="*/ 33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3" y="10"/>
                      </a:moveTo>
                      <a:cubicBezTo>
                        <a:pt x="33" y="5"/>
                        <a:pt x="26" y="0"/>
                        <a:pt x="17" y="0"/>
                      </a:cubicBezTo>
                      <a:cubicBezTo>
                        <a:pt x="7" y="0"/>
                        <a:pt x="0" y="5"/>
                        <a:pt x="0" y="10"/>
                      </a:cubicBezTo>
                      <a:cubicBezTo>
                        <a:pt x="0" y="16"/>
                        <a:pt x="8" y="21"/>
                        <a:pt x="17" y="21"/>
                      </a:cubicBezTo>
                      <a:cubicBezTo>
                        <a:pt x="26" y="21"/>
                        <a:pt x="34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44" name="Freeform 506"/>
                <p:cNvSpPr>
                  <a:spLocks/>
                </p:cNvSpPr>
                <p:nvPr/>
              </p:nvSpPr>
              <p:spPr bwMode="auto">
                <a:xfrm>
                  <a:off x="3822" y="2719"/>
                  <a:ext cx="68" cy="43"/>
                </a:xfrm>
                <a:custGeom>
                  <a:avLst/>
                  <a:gdLst>
                    <a:gd name="T0" fmla="*/ 33 w 33"/>
                    <a:gd name="T1" fmla="*/ 10 h 21"/>
                    <a:gd name="T2" fmla="*/ 16 w 33"/>
                    <a:gd name="T3" fmla="*/ 0 h 21"/>
                    <a:gd name="T4" fmla="*/ 0 w 33"/>
                    <a:gd name="T5" fmla="*/ 10 h 21"/>
                    <a:gd name="T6" fmla="*/ 17 w 33"/>
                    <a:gd name="T7" fmla="*/ 21 h 21"/>
                    <a:gd name="T8" fmla="*/ 33 w 33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21">
                      <a:moveTo>
                        <a:pt x="33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0" y="10"/>
                      </a:cubicBezTo>
                      <a:cubicBezTo>
                        <a:pt x="0" y="16"/>
                        <a:pt x="8" y="21"/>
                        <a:pt x="17" y="21"/>
                      </a:cubicBezTo>
                      <a:cubicBezTo>
                        <a:pt x="26" y="21"/>
                        <a:pt x="33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45" name="Freeform 507"/>
                <p:cNvSpPr>
                  <a:spLocks/>
                </p:cNvSpPr>
                <p:nvPr/>
              </p:nvSpPr>
              <p:spPr bwMode="auto">
                <a:xfrm>
                  <a:off x="3905" y="2719"/>
                  <a:ext cx="70" cy="43"/>
                </a:xfrm>
                <a:custGeom>
                  <a:avLst/>
                  <a:gdLst>
                    <a:gd name="T0" fmla="*/ 34 w 34"/>
                    <a:gd name="T1" fmla="*/ 10 h 21"/>
                    <a:gd name="T2" fmla="*/ 16 w 34"/>
                    <a:gd name="T3" fmla="*/ 0 h 21"/>
                    <a:gd name="T4" fmla="*/ 0 w 34"/>
                    <a:gd name="T5" fmla="*/ 10 h 21"/>
                    <a:gd name="T6" fmla="*/ 18 w 34"/>
                    <a:gd name="T7" fmla="*/ 21 h 21"/>
                    <a:gd name="T8" fmla="*/ 34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4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0" y="10"/>
                      </a:cubicBezTo>
                      <a:cubicBezTo>
                        <a:pt x="1" y="16"/>
                        <a:pt x="8" y="21"/>
                        <a:pt x="18" y="21"/>
                      </a:cubicBezTo>
                      <a:cubicBezTo>
                        <a:pt x="27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46" name="Freeform 508"/>
                <p:cNvSpPr>
                  <a:spLocks/>
                </p:cNvSpPr>
                <p:nvPr/>
              </p:nvSpPr>
              <p:spPr bwMode="auto">
                <a:xfrm>
                  <a:off x="3990" y="2719"/>
                  <a:ext cx="70" cy="43"/>
                </a:xfrm>
                <a:custGeom>
                  <a:avLst/>
                  <a:gdLst>
                    <a:gd name="T0" fmla="*/ 33 w 34"/>
                    <a:gd name="T1" fmla="*/ 10 h 21"/>
                    <a:gd name="T2" fmla="*/ 16 w 34"/>
                    <a:gd name="T3" fmla="*/ 0 h 21"/>
                    <a:gd name="T4" fmla="*/ 0 w 34"/>
                    <a:gd name="T5" fmla="*/ 10 h 21"/>
                    <a:gd name="T6" fmla="*/ 17 w 34"/>
                    <a:gd name="T7" fmla="*/ 21 h 21"/>
                    <a:gd name="T8" fmla="*/ 33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3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0" y="10"/>
                      </a:cubicBezTo>
                      <a:cubicBezTo>
                        <a:pt x="0" y="16"/>
                        <a:pt x="8" y="21"/>
                        <a:pt x="17" y="21"/>
                      </a:cubicBezTo>
                      <a:cubicBezTo>
                        <a:pt x="27" y="21"/>
                        <a:pt x="34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47" name="Freeform 509"/>
                <p:cNvSpPr>
                  <a:spLocks/>
                </p:cNvSpPr>
                <p:nvPr/>
              </p:nvSpPr>
              <p:spPr bwMode="auto">
                <a:xfrm>
                  <a:off x="4072" y="2719"/>
                  <a:ext cx="70" cy="43"/>
                </a:xfrm>
                <a:custGeom>
                  <a:avLst/>
                  <a:gdLst>
                    <a:gd name="T0" fmla="*/ 34 w 34"/>
                    <a:gd name="T1" fmla="*/ 10 h 21"/>
                    <a:gd name="T2" fmla="*/ 16 w 34"/>
                    <a:gd name="T3" fmla="*/ 0 h 21"/>
                    <a:gd name="T4" fmla="*/ 1 w 34"/>
                    <a:gd name="T5" fmla="*/ 10 h 21"/>
                    <a:gd name="T6" fmla="*/ 18 w 34"/>
                    <a:gd name="T7" fmla="*/ 21 h 21"/>
                    <a:gd name="T8" fmla="*/ 34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4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1" y="10"/>
                      </a:cubicBezTo>
                      <a:cubicBezTo>
                        <a:pt x="1" y="16"/>
                        <a:pt x="9" y="21"/>
                        <a:pt x="18" y="21"/>
                      </a:cubicBezTo>
                      <a:cubicBezTo>
                        <a:pt x="27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48" name="Freeform 510"/>
                <p:cNvSpPr>
                  <a:spLocks/>
                </p:cNvSpPr>
                <p:nvPr/>
              </p:nvSpPr>
              <p:spPr bwMode="auto">
                <a:xfrm>
                  <a:off x="3146" y="2770"/>
                  <a:ext cx="72" cy="44"/>
                </a:xfrm>
                <a:custGeom>
                  <a:avLst/>
                  <a:gdLst>
                    <a:gd name="T0" fmla="*/ 34 w 35"/>
                    <a:gd name="T1" fmla="*/ 10 h 21"/>
                    <a:gd name="T2" fmla="*/ 18 w 35"/>
                    <a:gd name="T3" fmla="*/ 0 h 21"/>
                    <a:gd name="T4" fmla="*/ 1 w 35"/>
                    <a:gd name="T5" fmla="*/ 10 h 21"/>
                    <a:gd name="T6" fmla="*/ 16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5" y="5"/>
                        <a:pt x="27" y="0"/>
                        <a:pt x="18" y="0"/>
                      </a:cubicBezTo>
                      <a:cubicBezTo>
                        <a:pt x="9" y="0"/>
                        <a:pt x="1" y="5"/>
                        <a:pt x="1" y="10"/>
                      </a:cubicBezTo>
                      <a:cubicBezTo>
                        <a:pt x="0" y="16"/>
                        <a:pt x="7" y="21"/>
                        <a:pt x="16" y="21"/>
                      </a:cubicBezTo>
                      <a:cubicBezTo>
                        <a:pt x="26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49" name="Freeform 511"/>
                <p:cNvSpPr>
                  <a:spLocks/>
                </p:cNvSpPr>
                <p:nvPr/>
              </p:nvSpPr>
              <p:spPr bwMode="auto">
                <a:xfrm>
                  <a:off x="3230" y="2770"/>
                  <a:ext cx="70" cy="44"/>
                </a:xfrm>
                <a:custGeom>
                  <a:avLst/>
                  <a:gdLst>
                    <a:gd name="T0" fmla="*/ 34 w 34"/>
                    <a:gd name="T1" fmla="*/ 10 h 21"/>
                    <a:gd name="T2" fmla="*/ 18 w 34"/>
                    <a:gd name="T3" fmla="*/ 0 h 21"/>
                    <a:gd name="T4" fmla="*/ 1 w 34"/>
                    <a:gd name="T5" fmla="*/ 10 h 21"/>
                    <a:gd name="T6" fmla="*/ 17 w 34"/>
                    <a:gd name="T7" fmla="*/ 21 h 21"/>
                    <a:gd name="T8" fmla="*/ 34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4" y="10"/>
                      </a:moveTo>
                      <a:cubicBezTo>
                        <a:pt x="34" y="5"/>
                        <a:pt x="27" y="0"/>
                        <a:pt x="18" y="0"/>
                      </a:cubicBezTo>
                      <a:cubicBezTo>
                        <a:pt x="9" y="0"/>
                        <a:pt x="1" y="5"/>
                        <a:pt x="1" y="10"/>
                      </a:cubicBezTo>
                      <a:cubicBezTo>
                        <a:pt x="0" y="16"/>
                        <a:pt x="7" y="21"/>
                        <a:pt x="17" y="21"/>
                      </a:cubicBezTo>
                      <a:cubicBezTo>
                        <a:pt x="26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50" name="Freeform 512"/>
                <p:cNvSpPr>
                  <a:spLocks/>
                </p:cNvSpPr>
                <p:nvPr/>
              </p:nvSpPr>
              <p:spPr bwMode="auto">
                <a:xfrm>
                  <a:off x="3315" y="2770"/>
                  <a:ext cx="70" cy="44"/>
                </a:xfrm>
                <a:custGeom>
                  <a:avLst/>
                  <a:gdLst>
                    <a:gd name="T0" fmla="*/ 34 w 34"/>
                    <a:gd name="T1" fmla="*/ 10 h 21"/>
                    <a:gd name="T2" fmla="*/ 18 w 34"/>
                    <a:gd name="T3" fmla="*/ 0 h 21"/>
                    <a:gd name="T4" fmla="*/ 1 w 34"/>
                    <a:gd name="T5" fmla="*/ 10 h 21"/>
                    <a:gd name="T6" fmla="*/ 17 w 34"/>
                    <a:gd name="T7" fmla="*/ 21 h 21"/>
                    <a:gd name="T8" fmla="*/ 34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4" y="10"/>
                      </a:moveTo>
                      <a:cubicBezTo>
                        <a:pt x="34" y="5"/>
                        <a:pt x="27" y="0"/>
                        <a:pt x="18" y="0"/>
                      </a:cubicBezTo>
                      <a:cubicBezTo>
                        <a:pt x="9" y="0"/>
                        <a:pt x="1" y="5"/>
                        <a:pt x="1" y="10"/>
                      </a:cubicBezTo>
                      <a:cubicBezTo>
                        <a:pt x="0" y="16"/>
                        <a:pt x="7" y="21"/>
                        <a:pt x="17" y="21"/>
                      </a:cubicBezTo>
                      <a:cubicBezTo>
                        <a:pt x="26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51" name="Freeform 513"/>
                <p:cNvSpPr>
                  <a:spLocks/>
                </p:cNvSpPr>
                <p:nvPr/>
              </p:nvSpPr>
              <p:spPr bwMode="auto">
                <a:xfrm>
                  <a:off x="3399" y="2770"/>
                  <a:ext cx="71" cy="44"/>
                </a:xfrm>
                <a:custGeom>
                  <a:avLst/>
                  <a:gdLst>
                    <a:gd name="T0" fmla="*/ 34 w 34"/>
                    <a:gd name="T1" fmla="*/ 10 h 21"/>
                    <a:gd name="T2" fmla="*/ 18 w 34"/>
                    <a:gd name="T3" fmla="*/ 0 h 21"/>
                    <a:gd name="T4" fmla="*/ 1 w 34"/>
                    <a:gd name="T5" fmla="*/ 10 h 21"/>
                    <a:gd name="T6" fmla="*/ 17 w 34"/>
                    <a:gd name="T7" fmla="*/ 21 h 21"/>
                    <a:gd name="T8" fmla="*/ 34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4" y="10"/>
                      </a:moveTo>
                      <a:cubicBezTo>
                        <a:pt x="34" y="5"/>
                        <a:pt x="27" y="0"/>
                        <a:pt x="18" y="0"/>
                      </a:cubicBezTo>
                      <a:cubicBezTo>
                        <a:pt x="9" y="0"/>
                        <a:pt x="1" y="5"/>
                        <a:pt x="1" y="10"/>
                      </a:cubicBezTo>
                      <a:cubicBezTo>
                        <a:pt x="0" y="16"/>
                        <a:pt x="8" y="21"/>
                        <a:pt x="17" y="21"/>
                      </a:cubicBezTo>
                      <a:cubicBezTo>
                        <a:pt x="26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52" name="Freeform 514"/>
                <p:cNvSpPr>
                  <a:spLocks/>
                </p:cNvSpPr>
                <p:nvPr/>
              </p:nvSpPr>
              <p:spPr bwMode="auto">
                <a:xfrm>
                  <a:off x="3484" y="2770"/>
                  <a:ext cx="70" cy="44"/>
                </a:xfrm>
                <a:custGeom>
                  <a:avLst/>
                  <a:gdLst>
                    <a:gd name="T0" fmla="*/ 34 w 34"/>
                    <a:gd name="T1" fmla="*/ 10 h 21"/>
                    <a:gd name="T2" fmla="*/ 18 w 34"/>
                    <a:gd name="T3" fmla="*/ 0 h 21"/>
                    <a:gd name="T4" fmla="*/ 1 w 34"/>
                    <a:gd name="T5" fmla="*/ 10 h 21"/>
                    <a:gd name="T6" fmla="*/ 17 w 34"/>
                    <a:gd name="T7" fmla="*/ 21 h 21"/>
                    <a:gd name="T8" fmla="*/ 34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4" y="10"/>
                      </a:moveTo>
                      <a:cubicBezTo>
                        <a:pt x="34" y="5"/>
                        <a:pt x="27" y="0"/>
                        <a:pt x="18" y="0"/>
                      </a:cubicBezTo>
                      <a:cubicBezTo>
                        <a:pt x="8" y="0"/>
                        <a:pt x="1" y="5"/>
                        <a:pt x="1" y="10"/>
                      </a:cubicBezTo>
                      <a:cubicBezTo>
                        <a:pt x="0" y="16"/>
                        <a:pt x="8" y="21"/>
                        <a:pt x="17" y="21"/>
                      </a:cubicBezTo>
                      <a:cubicBezTo>
                        <a:pt x="26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53" name="Oval 515"/>
                <p:cNvSpPr>
                  <a:spLocks noChangeArrowheads="1"/>
                </p:cNvSpPr>
                <p:nvPr/>
              </p:nvSpPr>
              <p:spPr bwMode="auto">
                <a:xfrm>
                  <a:off x="3571" y="2770"/>
                  <a:ext cx="68" cy="44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54" name="Oval 516"/>
                <p:cNvSpPr>
                  <a:spLocks noChangeArrowheads="1"/>
                </p:cNvSpPr>
                <p:nvPr/>
              </p:nvSpPr>
              <p:spPr bwMode="auto">
                <a:xfrm>
                  <a:off x="3655" y="2770"/>
                  <a:ext cx="68" cy="44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55" name="Freeform 517"/>
                <p:cNvSpPr>
                  <a:spLocks/>
                </p:cNvSpPr>
                <p:nvPr/>
              </p:nvSpPr>
              <p:spPr bwMode="auto">
                <a:xfrm>
                  <a:off x="3740" y="2770"/>
                  <a:ext cx="68" cy="44"/>
                </a:xfrm>
                <a:custGeom>
                  <a:avLst/>
                  <a:gdLst>
                    <a:gd name="T0" fmla="*/ 33 w 33"/>
                    <a:gd name="T1" fmla="*/ 10 h 21"/>
                    <a:gd name="T2" fmla="*/ 16 w 33"/>
                    <a:gd name="T3" fmla="*/ 0 h 21"/>
                    <a:gd name="T4" fmla="*/ 0 w 33"/>
                    <a:gd name="T5" fmla="*/ 10 h 21"/>
                    <a:gd name="T6" fmla="*/ 17 w 33"/>
                    <a:gd name="T7" fmla="*/ 21 h 21"/>
                    <a:gd name="T8" fmla="*/ 33 w 33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21">
                      <a:moveTo>
                        <a:pt x="33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0" y="10"/>
                      </a:cubicBezTo>
                      <a:cubicBezTo>
                        <a:pt x="0" y="16"/>
                        <a:pt x="7" y="21"/>
                        <a:pt x="17" y="21"/>
                      </a:cubicBezTo>
                      <a:cubicBezTo>
                        <a:pt x="26" y="21"/>
                        <a:pt x="33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56" name="Freeform 518"/>
                <p:cNvSpPr>
                  <a:spLocks/>
                </p:cNvSpPr>
                <p:nvPr/>
              </p:nvSpPr>
              <p:spPr bwMode="auto">
                <a:xfrm>
                  <a:off x="3824" y="2770"/>
                  <a:ext cx="69" cy="44"/>
                </a:xfrm>
                <a:custGeom>
                  <a:avLst/>
                  <a:gdLst>
                    <a:gd name="T0" fmla="*/ 33 w 33"/>
                    <a:gd name="T1" fmla="*/ 10 h 21"/>
                    <a:gd name="T2" fmla="*/ 16 w 33"/>
                    <a:gd name="T3" fmla="*/ 0 h 21"/>
                    <a:gd name="T4" fmla="*/ 0 w 33"/>
                    <a:gd name="T5" fmla="*/ 10 h 21"/>
                    <a:gd name="T6" fmla="*/ 17 w 33"/>
                    <a:gd name="T7" fmla="*/ 21 h 21"/>
                    <a:gd name="T8" fmla="*/ 33 w 33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21">
                      <a:moveTo>
                        <a:pt x="33" y="10"/>
                      </a:moveTo>
                      <a:cubicBezTo>
                        <a:pt x="33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0" y="10"/>
                      </a:cubicBezTo>
                      <a:cubicBezTo>
                        <a:pt x="0" y="16"/>
                        <a:pt x="8" y="21"/>
                        <a:pt x="17" y="21"/>
                      </a:cubicBezTo>
                      <a:cubicBezTo>
                        <a:pt x="26" y="21"/>
                        <a:pt x="33" y="16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57" name="Freeform 519"/>
                <p:cNvSpPr>
                  <a:spLocks/>
                </p:cNvSpPr>
                <p:nvPr/>
              </p:nvSpPr>
              <p:spPr bwMode="auto">
                <a:xfrm>
                  <a:off x="3907" y="2770"/>
                  <a:ext cx="72" cy="44"/>
                </a:xfrm>
                <a:custGeom>
                  <a:avLst/>
                  <a:gdLst>
                    <a:gd name="T0" fmla="*/ 34 w 35"/>
                    <a:gd name="T1" fmla="*/ 10 h 21"/>
                    <a:gd name="T2" fmla="*/ 17 w 35"/>
                    <a:gd name="T3" fmla="*/ 0 h 21"/>
                    <a:gd name="T4" fmla="*/ 1 w 35"/>
                    <a:gd name="T5" fmla="*/ 10 h 21"/>
                    <a:gd name="T6" fmla="*/ 18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4" y="5"/>
                        <a:pt x="26" y="0"/>
                        <a:pt x="17" y="0"/>
                      </a:cubicBezTo>
                      <a:cubicBezTo>
                        <a:pt x="8" y="0"/>
                        <a:pt x="0" y="5"/>
                        <a:pt x="1" y="10"/>
                      </a:cubicBezTo>
                      <a:cubicBezTo>
                        <a:pt x="1" y="16"/>
                        <a:pt x="9" y="21"/>
                        <a:pt x="18" y="21"/>
                      </a:cubicBezTo>
                      <a:cubicBezTo>
                        <a:pt x="27" y="21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58" name="Freeform 520"/>
                <p:cNvSpPr>
                  <a:spLocks/>
                </p:cNvSpPr>
                <p:nvPr/>
              </p:nvSpPr>
              <p:spPr bwMode="auto">
                <a:xfrm>
                  <a:off x="3992" y="2770"/>
                  <a:ext cx="72" cy="44"/>
                </a:xfrm>
                <a:custGeom>
                  <a:avLst/>
                  <a:gdLst>
                    <a:gd name="T0" fmla="*/ 34 w 35"/>
                    <a:gd name="T1" fmla="*/ 10 h 21"/>
                    <a:gd name="T2" fmla="*/ 17 w 35"/>
                    <a:gd name="T3" fmla="*/ 0 h 21"/>
                    <a:gd name="T4" fmla="*/ 1 w 35"/>
                    <a:gd name="T5" fmla="*/ 10 h 21"/>
                    <a:gd name="T6" fmla="*/ 18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4" y="5"/>
                        <a:pt x="26" y="0"/>
                        <a:pt x="17" y="0"/>
                      </a:cubicBezTo>
                      <a:cubicBezTo>
                        <a:pt x="7" y="0"/>
                        <a:pt x="0" y="5"/>
                        <a:pt x="1" y="10"/>
                      </a:cubicBezTo>
                      <a:cubicBezTo>
                        <a:pt x="1" y="16"/>
                        <a:pt x="9" y="21"/>
                        <a:pt x="18" y="21"/>
                      </a:cubicBezTo>
                      <a:cubicBezTo>
                        <a:pt x="28" y="21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59" name="Freeform 521"/>
                <p:cNvSpPr>
                  <a:spLocks/>
                </p:cNvSpPr>
                <p:nvPr/>
              </p:nvSpPr>
              <p:spPr bwMode="auto">
                <a:xfrm>
                  <a:off x="4076" y="2770"/>
                  <a:ext cx="72" cy="44"/>
                </a:xfrm>
                <a:custGeom>
                  <a:avLst/>
                  <a:gdLst>
                    <a:gd name="T0" fmla="*/ 34 w 35"/>
                    <a:gd name="T1" fmla="*/ 10 h 21"/>
                    <a:gd name="T2" fmla="*/ 17 w 35"/>
                    <a:gd name="T3" fmla="*/ 0 h 21"/>
                    <a:gd name="T4" fmla="*/ 1 w 35"/>
                    <a:gd name="T5" fmla="*/ 10 h 21"/>
                    <a:gd name="T6" fmla="*/ 18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4" y="5"/>
                        <a:pt x="26" y="0"/>
                        <a:pt x="17" y="0"/>
                      </a:cubicBezTo>
                      <a:cubicBezTo>
                        <a:pt x="7" y="0"/>
                        <a:pt x="0" y="5"/>
                        <a:pt x="1" y="10"/>
                      </a:cubicBezTo>
                      <a:cubicBezTo>
                        <a:pt x="1" y="16"/>
                        <a:pt x="9" y="21"/>
                        <a:pt x="18" y="21"/>
                      </a:cubicBezTo>
                      <a:cubicBezTo>
                        <a:pt x="28" y="21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60" name="Freeform 522"/>
                <p:cNvSpPr>
                  <a:spLocks/>
                </p:cNvSpPr>
                <p:nvPr/>
              </p:nvSpPr>
              <p:spPr bwMode="auto">
                <a:xfrm>
                  <a:off x="4161" y="2770"/>
                  <a:ext cx="72" cy="44"/>
                </a:xfrm>
                <a:custGeom>
                  <a:avLst/>
                  <a:gdLst>
                    <a:gd name="T0" fmla="*/ 34 w 35"/>
                    <a:gd name="T1" fmla="*/ 10 h 21"/>
                    <a:gd name="T2" fmla="*/ 16 w 35"/>
                    <a:gd name="T3" fmla="*/ 0 h 21"/>
                    <a:gd name="T4" fmla="*/ 1 w 35"/>
                    <a:gd name="T5" fmla="*/ 10 h 21"/>
                    <a:gd name="T6" fmla="*/ 19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4" y="5"/>
                        <a:pt x="26" y="0"/>
                        <a:pt x="16" y="0"/>
                      </a:cubicBezTo>
                      <a:cubicBezTo>
                        <a:pt x="7" y="0"/>
                        <a:pt x="0" y="5"/>
                        <a:pt x="1" y="10"/>
                      </a:cubicBezTo>
                      <a:cubicBezTo>
                        <a:pt x="1" y="16"/>
                        <a:pt x="9" y="21"/>
                        <a:pt x="19" y="21"/>
                      </a:cubicBezTo>
                      <a:cubicBezTo>
                        <a:pt x="28" y="21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61" name="Freeform 523"/>
                <p:cNvSpPr>
                  <a:spLocks/>
                </p:cNvSpPr>
                <p:nvPr/>
              </p:nvSpPr>
              <p:spPr bwMode="auto">
                <a:xfrm>
                  <a:off x="3139" y="2822"/>
                  <a:ext cx="73" cy="45"/>
                </a:xfrm>
                <a:custGeom>
                  <a:avLst/>
                  <a:gdLst>
                    <a:gd name="T0" fmla="*/ 35 w 35"/>
                    <a:gd name="T1" fmla="*/ 11 h 22"/>
                    <a:gd name="T2" fmla="*/ 19 w 35"/>
                    <a:gd name="T3" fmla="*/ 0 h 22"/>
                    <a:gd name="T4" fmla="*/ 1 w 35"/>
                    <a:gd name="T5" fmla="*/ 11 h 22"/>
                    <a:gd name="T6" fmla="*/ 17 w 35"/>
                    <a:gd name="T7" fmla="*/ 22 h 22"/>
                    <a:gd name="T8" fmla="*/ 35 w 35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2">
                      <a:moveTo>
                        <a:pt x="35" y="11"/>
                      </a:moveTo>
                      <a:cubicBezTo>
                        <a:pt x="35" y="5"/>
                        <a:pt x="28" y="0"/>
                        <a:pt x="19" y="0"/>
                      </a:cubicBezTo>
                      <a:cubicBezTo>
                        <a:pt x="10" y="0"/>
                        <a:pt x="2" y="5"/>
                        <a:pt x="1" y="11"/>
                      </a:cubicBezTo>
                      <a:cubicBezTo>
                        <a:pt x="0" y="17"/>
                        <a:pt x="8" y="22"/>
                        <a:pt x="17" y="22"/>
                      </a:cubicBezTo>
                      <a:cubicBezTo>
                        <a:pt x="26" y="22"/>
                        <a:pt x="34" y="17"/>
                        <a:pt x="3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62" name="Freeform 524"/>
                <p:cNvSpPr>
                  <a:spLocks/>
                </p:cNvSpPr>
                <p:nvPr/>
              </p:nvSpPr>
              <p:spPr bwMode="auto">
                <a:xfrm>
                  <a:off x="3226" y="2822"/>
                  <a:ext cx="72" cy="45"/>
                </a:xfrm>
                <a:custGeom>
                  <a:avLst/>
                  <a:gdLst>
                    <a:gd name="T0" fmla="*/ 34 w 35"/>
                    <a:gd name="T1" fmla="*/ 11 h 22"/>
                    <a:gd name="T2" fmla="*/ 18 w 35"/>
                    <a:gd name="T3" fmla="*/ 0 h 22"/>
                    <a:gd name="T4" fmla="*/ 0 w 35"/>
                    <a:gd name="T5" fmla="*/ 11 h 22"/>
                    <a:gd name="T6" fmla="*/ 17 w 35"/>
                    <a:gd name="T7" fmla="*/ 22 h 22"/>
                    <a:gd name="T8" fmla="*/ 34 w 35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2">
                      <a:moveTo>
                        <a:pt x="34" y="11"/>
                      </a:moveTo>
                      <a:cubicBezTo>
                        <a:pt x="35" y="5"/>
                        <a:pt x="27" y="0"/>
                        <a:pt x="18" y="0"/>
                      </a:cubicBezTo>
                      <a:cubicBezTo>
                        <a:pt x="9" y="0"/>
                        <a:pt x="1" y="5"/>
                        <a:pt x="0" y="11"/>
                      </a:cubicBezTo>
                      <a:cubicBezTo>
                        <a:pt x="0" y="17"/>
                        <a:pt x="7" y="22"/>
                        <a:pt x="17" y="22"/>
                      </a:cubicBezTo>
                      <a:cubicBezTo>
                        <a:pt x="26" y="22"/>
                        <a:pt x="34" y="17"/>
                        <a:pt x="34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63" name="Freeform 525"/>
                <p:cNvSpPr>
                  <a:spLocks/>
                </p:cNvSpPr>
                <p:nvPr/>
              </p:nvSpPr>
              <p:spPr bwMode="auto">
                <a:xfrm>
                  <a:off x="3313" y="2822"/>
                  <a:ext cx="70" cy="45"/>
                </a:xfrm>
                <a:custGeom>
                  <a:avLst/>
                  <a:gdLst>
                    <a:gd name="T0" fmla="*/ 34 w 34"/>
                    <a:gd name="T1" fmla="*/ 11 h 22"/>
                    <a:gd name="T2" fmla="*/ 17 w 34"/>
                    <a:gd name="T3" fmla="*/ 0 h 22"/>
                    <a:gd name="T4" fmla="*/ 0 w 34"/>
                    <a:gd name="T5" fmla="*/ 11 h 22"/>
                    <a:gd name="T6" fmla="*/ 16 w 34"/>
                    <a:gd name="T7" fmla="*/ 22 h 22"/>
                    <a:gd name="T8" fmla="*/ 34 w 34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2">
                      <a:moveTo>
                        <a:pt x="34" y="11"/>
                      </a:moveTo>
                      <a:cubicBezTo>
                        <a:pt x="34" y="5"/>
                        <a:pt x="27" y="0"/>
                        <a:pt x="17" y="0"/>
                      </a:cubicBezTo>
                      <a:cubicBezTo>
                        <a:pt x="8" y="0"/>
                        <a:pt x="0" y="5"/>
                        <a:pt x="0" y="11"/>
                      </a:cubicBezTo>
                      <a:cubicBezTo>
                        <a:pt x="0" y="17"/>
                        <a:pt x="7" y="22"/>
                        <a:pt x="16" y="22"/>
                      </a:cubicBezTo>
                      <a:cubicBezTo>
                        <a:pt x="26" y="22"/>
                        <a:pt x="33" y="17"/>
                        <a:pt x="34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64" name="Freeform 526"/>
                <p:cNvSpPr>
                  <a:spLocks/>
                </p:cNvSpPr>
                <p:nvPr/>
              </p:nvSpPr>
              <p:spPr bwMode="auto">
                <a:xfrm>
                  <a:off x="3397" y="2822"/>
                  <a:ext cx="71" cy="45"/>
                </a:xfrm>
                <a:custGeom>
                  <a:avLst/>
                  <a:gdLst>
                    <a:gd name="T0" fmla="*/ 34 w 34"/>
                    <a:gd name="T1" fmla="*/ 11 h 22"/>
                    <a:gd name="T2" fmla="*/ 18 w 34"/>
                    <a:gd name="T3" fmla="*/ 0 h 22"/>
                    <a:gd name="T4" fmla="*/ 0 w 34"/>
                    <a:gd name="T5" fmla="*/ 11 h 22"/>
                    <a:gd name="T6" fmla="*/ 17 w 34"/>
                    <a:gd name="T7" fmla="*/ 22 h 22"/>
                    <a:gd name="T8" fmla="*/ 34 w 34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2">
                      <a:moveTo>
                        <a:pt x="34" y="11"/>
                      </a:moveTo>
                      <a:cubicBezTo>
                        <a:pt x="34" y="5"/>
                        <a:pt x="27" y="0"/>
                        <a:pt x="18" y="0"/>
                      </a:cubicBezTo>
                      <a:cubicBezTo>
                        <a:pt x="8" y="0"/>
                        <a:pt x="1" y="5"/>
                        <a:pt x="0" y="11"/>
                      </a:cubicBezTo>
                      <a:cubicBezTo>
                        <a:pt x="0" y="17"/>
                        <a:pt x="7" y="22"/>
                        <a:pt x="17" y="22"/>
                      </a:cubicBezTo>
                      <a:cubicBezTo>
                        <a:pt x="26" y="22"/>
                        <a:pt x="34" y="17"/>
                        <a:pt x="34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65" name="Freeform 527"/>
                <p:cNvSpPr>
                  <a:spLocks/>
                </p:cNvSpPr>
                <p:nvPr/>
              </p:nvSpPr>
              <p:spPr bwMode="auto">
                <a:xfrm>
                  <a:off x="3484" y="2822"/>
                  <a:ext cx="70" cy="45"/>
                </a:xfrm>
                <a:custGeom>
                  <a:avLst/>
                  <a:gdLst>
                    <a:gd name="T0" fmla="*/ 34 w 34"/>
                    <a:gd name="T1" fmla="*/ 11 h 22"/>
                    <a:gd name="T2" fmla="*/ 17 w 34"/>
                    <a:gd name="T3" fmla="*/ 0 h 22"/>
                    <a:gd name="T4" fmla="*/ 0 w 34"/>
                    <a:gd name="T5" fmla="*/ 11 h 22"/>
                    <a:gd name="T6" fmla="*/ 16 w 34"/>
                    <a:gd name="T7" fmla="*/ 22 h 22"/>
                    <a:gd name="T8" fmla="*/ 34 w 34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2">
                      <a:moveTo>
                        <a:pt x="34" y="11"/>
                      </a:moveTo>
                      <a:cubicBezTo>
                        <a:pt x="34" y="5"/>
                        <a:pt x="26" y="0"/>
                        <a:pt x="17" y="0"/>
                      </a:cubicBezTo>
                      <a:cubicBezTo>
                        <a:pt x="8" y="0"/>
                        <a:pt x="0" y="5"/>
                        <a:pt x="0" y="11"/>
                      </a:cubicBezTo>
                      <a:cubicBezTo>
                        <a:pt x="0" y="17"/>
                        <a:pt x="7" y="22"/>
                        <a:pt x="16" y="22"/>
                      </a:cubicBezTo>
                      <a:cubicBezTo>
                        <a:pt x="26" y="22"/>
                        <a:pt x="34" y="17"/>
                        <a:pt x="34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66" name="Freeform 528"/>
                <p:cNvSpPr>
                  <a:spLocks/>
                </p:cNvSpPr>
                <p:nvPr/>
              </p:nvSpPr>
              <p:spPr bwMode="auto">
                <a:xfrm>
                  <a:off x="3569" y="2822"/>
                  <a:ext cx="70" cy="45"/>
                </a:xfrm>
                <a:custGeom>
                  <a:avLst/>
                  <a:gdLst>
                    <a:gd name="T0" fmla="*/ 34 w 34"/>
                    <a:gd name="T1" fmla="*/ 11 h 22"/>
                    <a:gd name="T2" fmla="*/ 17 w 34"/>
                    <a:gd name="T3" fmla="*/ 0 h 22"/>
                    <a:gd name="T4" fmla="*/ 0 w 34"/>
                    <a:gd name="T5" fmla="*/ 11 h 22"/>
                    <a:gd name="T6" fmla="*/ 17 w 34"/>
                    <a:gd name="T7" fmla="*/ 22 h 22"/>
                    <a:gd name="T8" fmla="*/ 34 w 34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2">
                      <a:moveTo>
                        <a:pt x="34" y="11"/>
                      </a:moveTo>
                      <a:cubicBezTo>
                        <a:pt x="34" y="5"/>
                        <a:pt x="27" y="0"/>
                        <a:pt x="17" y="0"/>
                      </a:cubicBezTo>
                      <a:cubicBezTo>
                        <a:pt x="8" y="0"/>
                        <a:pt x="0" y="5"/>
                        <a:pt x="0" y="11"/>
                      </a:cubicBezTo>
                      <a:cubicBezTo>
                        <a:pt x="0" y="17"/>
                        <a:pt x="8" y="22"/>
                        <a:pt x="17" y="22"/>
                      </a:cubicBezTo>
                      <a:cubicBezTo>
                        <a:pt x="26" y="22"/>
                        <a:pt x="34" y="17"/>
                        <a:pt x="34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67" name="Freeform 529"/>
                <p:cNvSpPr>
                  <a:spLocks/>
                </p:cNvSpPr>
                <p:nvPr/>
              </p:nvSpPr>
              <p:spPr bwMode="auto">
                <a:xfrm>
                  <a:off x="3655" y="2822"/>
                  <a:ext cx="70" cy="45"/>
                </a:xfrm>
                <a:custGeom>
                  <a:avLst/>
                  <a:gdLst>
                    <a:gd name="T0" fmla="*/ 34 w 34"/>
                    <a:gd name="T1" fmla="*/ 11 h 22"/>
                    <a:gd name="T2" fmla="*/ 17 w 34"/>
                    <a:gd name="T3" fmla="*/ 0 h 22"/>
                    <a:gd name="T4" fmla="*/ 0 w 34"/>
                    <a:gd name="T5" fmla="*/ 11 h 22"/>
                    <a:gd name="T6" fmla="*/ 17 w 34"/>
                    <a:gd name="T7" fmla="*/ 22 h 22"/>
                    <a:gd name="T8" fmla="*/ 34 w 34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2">
                      <a:moveTo>
                        <a:pt x="34" y="11"/>
                      </a:moveTo>
                      <a:cubicBezTo>
                        <a:pt x="33" y="5"/>
                        <a:pt x="26" y="0"/>
                        <a:pt x="17" y="0"/>
                      </a:cubicBezTo>
                      <a:cubicBezTo>
                        <a:pt x="7" y="0"/>
                        <a:pt x="0" y="5"/>
                        <a:pt x="0" y="11"/>
                      </a:cubicBezTo>
                      <a:cubicBezTo>
                        <a:pt x="0" y="17"/>
                        <a:pt x="7" y="22"/>
                        <a:pt x="17" y="22"/>
                      </a:cubicBezTo>
                      <a:cubicBezTo>
                        <a:pt x="26" y="22"/>
                        <a:pt x="34" y="17"/>
                        <a:pt x="34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68" name="Freeform 530"/>
                <p:cNvSpPr>
                  <a:spLocks/>
                </p:cNvSpPr>
                <p:nvPr/>
              </p:nvSpPr>
              <p:spPr bwMode="auto">
                <a:xfrm>
                  <a:off x="3740" y="2822"/>
                  <a:ext cx="70" cy="45"/>
                </a:xfrm>
                <a:custGeom>
                  <a:avLst/>
                  <a:gdLst>
                    <a:gd name="T0" fmla="*/ 34 w 34"/>
                    <a:gd name="T1" fmla="*/ 11 h 22"/>
                    <a:gd name="T2" fmla="*/ 17 w 34"/>
                    <a:gd name="T3" fmla="*/ 0 h 22"/>
                    <a:gd name="T4" fmla="*/ 0 w 34"/>
                    <a:gd name="T5" fmla="*/ 11 h 22"/>
                    <a:gd name="T6" fmla="*/ 17 w 34"/>
                    <a:gd name="T7" fmla="*/ 22 h 22"/>
                    <a:gd name="T8" fmla="*/ 34 w 34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2">
                      <a:moveTo>
                        <a:pt x="34" y="11"/>
                      </a:moveTo>
                      <a:cubicBezTo>
                        <a:pt x="34" y="5"/>
                        <a:pt x="26" y="0"/>
                        <a:pt x="17" y="0"/>
                      </a:cubicBezTo>
                      <a:cubicBezTo>
                        <a:pt x="8" y="0"/>
                        <a:pt x="0" y="5"/>
                        <a:pt x="0" y="11"/>
                      </a:cubicBezTo>
                      <a:cubicBezTo>
                        <a:pt x="0" y="17"/>
                        <a:pt x="8" y="22"/>
                        <a:pt x="17" y="22"/>
                      </a:cubicBezTo>
                      <a:cubicBezTo>
                        <a:pt x="27" y="22"/>
                        <a:pt x="34" y="17"/>
                        <a:pt x="34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69" name="Freeform 531"/>
                <p:cNvSpPr>
                  <a:spLocks/>
                </p:cNvSpPr>
                <p:nvPr/>
              </p:nvSpPr>
              <p:spPr bwMode="auto">
                <a:xfrm>
                  <a:off x="3824" y="2822"/>
                  <a:ext cx="73" cy="45"/>
                </a:xfrm>
                <a:custGeom>
                  <a:avLst/>
                  <a:gdLst>
                    <a:gd name="T0" fmla="*/ 34 w 35"/>
                    <a:gd name="T1" fmla="*/ 11 h 22"/>
                    <a:gd name="T2" fmla="*/ 17 w 35"/>
                    <a:gd name="T3" fmla="*/ 0 h 22"/>
                    <a:gd name="T4" fmla="*/ 1 w 35"/>
                    <a:gd name="T5" fmla="*/ 11 h 22"/>
                    <a:gd name="T6" fmla="*/ 18 w 35"/>
                    <a:gd name="T7" fmla="*/ 22 h 22"/>
                    <a:gd name="T8" fmla="*/ 34 w 35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2">
                      <a:moveTo>
                        <a:pt x="34" y="11"/>
                      </a:moveTo>
                      <a:cubicBezTo>
                        <a:pt x="34" y="5"/>
                        <a:pt x="26" y="0"/>
                        <a:pt x="17" y="0"/>
                      </a:cubicBezTo>
                      <a:cubicBezTo>
                        <a:pt x="8" y="0"/>
                        <a:pt x="0" y="5"/>
                        <a:pt x="1" y="11"/>
                      </a:cubicBezTo>
                      <a:cubicBezTo>
                        <a:pt x="1" y="17"/>
                        <a:pt x="9" y="22"/>
                        <a:pt x="18" y="22"/>
                      </a:cubicBezTo>
                      <a:cubicBezTo>
                        <a:pt x="27" y="22"/>
                        <a:pt x="35" y="17"/>
                        <a:pt x="34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70" name="Freeform 532"/>
                <p:cNvSpPr>
                  <a:spLocks/>
                </p:cNvSpPr>
                <p:nvPr/>
              </p:nvSpPr>
              <p:spPr bwMode="auto">
                <a:xfrm>
                  <a:off x="3911" y="2822"/>
                  <a:ext cx="70" cy="45"/>
                </a:xfrm>
                <a:custGeom>
                  <a:avLst/>
                  <a:gdLst>
                    <a:gd name="T0" fmla="*/ 34 w 34"/>
                    <a:gd name="T1" fmla="*/ 11 h 22"/>
                    <a:gd name="T2" fmla="*/ 16 w 34"/>
                    <a:gd name="T3" fmla="*/ 0 h 22"/>
                    <a:gd name="T4" fmla="*/ 0 w 34"/>
                    <a:gd name="T5" fmla="*/ 11 h 22"/>
                    <a:gd name="T6" fmla="*/ 18 w 34"/>
                    <a:gd name="T7" fmla="*/ 22 h 22"/>
                    <a:gd name="T8" fmla="*/ 34 w 34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2">
                      <a:moveTo>
                        <a:pt x="34" y="11"/>
                      </a:moveTo>
                      <a:cubicBezTo>
                        <a:pt x="34" y="5"/>
                        <a:pt x="26" y="0"/>
                        <a:pt x="16" y="0"/>
                      </a:cubicBezTo>
                      <a:cubicBezTo>
                        <a:pt x="7" y="0"/>
                        <a:pt x="0" y="5"/>
                        <a:pt x="0" y="11"/>
                      </a:cubicBezTo>
                      <a:cubicBezTo>
                        <a:pt x="0" y="17"/>
                        <a:pt x="8" y="22"/>
                        <a:pt x="18" y="22"/>
                      </a:cubicBezTo>
                      <a:cubicBezTo>
                        <a:pt x="27" y="22"/>
                        <a:pt x="34" y="17"/>
                        <a:pt x="34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71" name="Freeform 533"/>
                <p:cNvSpPr>
                  <a:spLocks/>
                </p:cNvSpPr>
                <p:nvPr/>
              </p:nvSpPr>
              <p:spPr bwMode="auto">
                <a:xfrm>
                  <a:off x="3996" y="2822"/>
                  <a:ext cx="72" cy="45"/>
                </a:xfrm>
                <a:custGeom>
                  <a:avLst/>
                  <a:gdLst>
                    <a:gd name="T0" fmla="*/ 34 w 35"/>
                    <a:gd name="T1" fmla="*/ 11 h 22"/>
                    <a:gd name="T2" fmla="*/ 17 w 35"/>
                    <a:gd name="T3" fmla="*/ 0 h 22"/>
                    <a:gd name="T4" fmla="*/ 1 w 35"/>
                    <a:gd name="T5" fmla="*/ 11 h 22"/>
                    <a:gd name="T6" fmla="*/ 18 w 35"/>
                    <a:gd name="T7" fmla="*/ 22 h 22"/>
                    <a:gd name="T8" fmla="*/ 34 w 35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2">
                      <a:moveTo>
                        <a:pt x="34" y="11"/>
                      </a:moveTo>
                      <a:cubicBezTo>
                        <a:pt x="34" y="5"/>
                        <a:pt x="26" y="0"/>
                        <a:pt x="17" y="0"/>
                      </a:cubicBezTo>
                      <a:cubicBezTo>
                        <a:pt x="7" y="0"/>
                        <a:pt x="0" y="5"/>
                        <a:pt x="1" y="11"/>
                      </a:cubicBezTo>
                      <a:cubicBezTo>
                        <a:pt x="1" y="17"/>
                        <a:pt x="9" y="22"/>
                        <a:pt x="18" y="22"/>
                      </a:cubicBezTo>
                      <a:cubicBezTo>
                        <a:pt x="28" y="22"/>
                        <a:pt x="35" y="17"/>
                        <a:pt x="34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72" name="Freeform 534"/>
                <p:cNvSpPr>
                  <a:spLocks/>
                </p:cNvSpPr>
                <p:nvPr/>
              </p:nvSpPr>
              <p:spPr bwMode="auto">
                <a:xfrm>
                  <a:off x="4080" y="2822"/>
                  <a:ext cx="72" cy="45"/>
                </a:xfrm>
                <a:custGeom>
                  <a:avLst/>
                  <a:gdLst>
                    <a:gd name="T0" fmla="*/ 35 w 35"/>
                    <a:gd name="T1" fmla="*/ 11 h 22"/>
                    <a:gd name="T2" fmla="*/ 17 w 35"/>
                    <a:gd name="T3" fmla="*/ 0 h 22"/>
                    <a:gd name="T4" fmla="*/ 1 w 35"/>
                    <a:gd name="T5" fmla="*/ 11 h 22"/>
                    <a:gd name="T6" fmla="*/ 19 w 35"/>
                    <a:gd name="T7" fmla="*/ 22 h 22"/>
                    <a:gd name="T8" fmla="*/ 35 w 35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2">
                      <a:moveTo>
                        <a:pt x="35" y="11"/>
                      </a:moveTo>
                      <a:cubicBezTo>
                        <a:pt x="34" y="5"/>
                        <a:pt x="26" y="0"/>
                        <a:pt x="17" y="0"/>
                      </a:cubicBezTo>
                      <a:cubicBezTo>
                        <a:pt x="8" y="0"/>
                        <a:pt x="0" y="5"/>
                        <a:pt x="1" y="11"/>
                      </a:cubicBezTo>
                      <a:cubicBezTo>
                        <a:pt x="2" y="17"/>
                        <a:pt x="10" y="22"/>
                        <a:pt x="19" y="22"/>
                      </a:cubicBezTo>
                      <a:cubicBezTo>
                        <a:pt x="28" y="22"/>
                        <a:pt x="35" y="17"/>
                        <a:pt x="3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73" name="Freeform 535"/>
                <p:cNvSpPr>
                  <a:spLocks/>
                </p:cNvSpPr>
                <p:nvPr/>
              </p:nvSpPr>
              <p:spPr bwMode="auto">
                <a:xfrm>
                  <a:off x="4167" y="2822"/>
                  <a:ext cx="72" cy="45"/>
                </a:xfrm>
                <a:custGeom>
                  <a:avLst/>
                  <a:gdLst>
                    <a:gd name="T0" fmla="*/ 34 w 35"/>
                    <a:gd name="T1" fmla="*/ 11 h 22"/>
                    <a:gd name="T2" fmla="*/ 16 w 35"/>
                    <a:gd name="T3" fmla="*/ 0 h 22"/>
                    <a:gd name="T4" fmla="*/ 0 w 35"/>
                    <a:gd name="T5" fmla="*/ 11 h 22"/>
                    <a:gd name="T6" fmla="*/ 19 w 35"/>
                    <a:gd name="T7" fmla="*/ 22 h 22"/>
                    <a:gd name="T8" fmla="*/ 34 w 35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2">
                      <a:moveTo>
                        <a:pt x="34" y="11"/>
                      </a:moveTo>
                      <a:cubicBezTo>
                        <a:pt x="34" y="5"/>
                        <a:pt x="25" y="0"/>
                        <a:pt x="16" y="0"/>
                      </a:cubicBezTo>
                      <a:cubicBezTo>
                        <a:pt x="7" y="0"/>
                        <a:pt x="0" y="5"/>
                        <a:pt x="0" y="11"/>
                      </a:cubicBezTo>
                      <a:cubicBezTo>
                        <a:pt x="1" y="17"/>
                        <a:pt x="9" y="22"/>
                        <a:pt x="19" y="22"/>
                      </a:cubicBezTo>
                      <a:cubicBezTo>
                        <a:pt x="28" y="22"/>
                        <a:pt x="35" y="17"/>
                        <a:pt x="34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74" name="Freeform 536"/>
                <p:cNvSpPr>
                  <a:spLocks/>
                </p:cNvSpPr>
                <p:nvPr/>
              </p:nvSpPr>
              <p:spPr bwMode="auto">
                <a:xfrm>
                  <a:off x="4252" y="2822"/>
                  <a:ext cx="74" cy="45"/>
                </a:xfrm>
                <a:custGeom>
                  <a:avLst/>
                  <a:gdLst>
                    <a:gd name="T0" fmla="*/ 35 w 36"/>
                    <a:gd name="T1" fmla="*/ 11 h 22"/>
                    <a:gd name="T2" fmla="*/ 16 w 36"/>
                    <a:gd name="T3" fmla="*/ 0 h 22"/>
                    <a:gd name="T4" fmla="*/ 1 w 36"/>
                    <a:gd name="T5" fmla="*/ 11 h 22"/>
                    <a:gd name="T6" fmla="*/ 19 w 36"/>
                    <a:gd name="T7" fmla="*/ 22 h 22"/>
                    <a:gd name="T8" fmla="*/ 35 w 36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2">
                      <a:moveTo>
                        <a:pt x="35" y="11"/>
                      </a:moveTo>
                      <a:cubicBezTo>
                        <a:pt x="34" y="5"/>
                        <a:pt x="26" y="0"/>
                        <a:pt x="16" y="0"/>
                      </a:cubicBezTo>
                      <a:cubicBezTo>
                        <a:pt x="7" y="0"/>
                        <a:pt x="0" y="5"/>
                        <a:pt x="1" y="11"/>
                      </a:cubicBezTo>
                      <a:cubicBezTo>
                        <a:pt x="2" y="17"/>
                        <a:pt x="10" y="22"/>
                        <a:pt x="19" y="22"/>
                      </a:cubicBezTo>
                      <a:cubicBezTo>
                        <a:pt x="29" y="22"/>
                        <a:pt x="36" y="17"/>
                        <a:pt x="35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75" name="Freeform 537"/>
                <p:cNvSpPr>
                  <a:spLocks/>
                </p:cNvSpPr>
                <p:nvPr/>
              </p:nvSpPr>
              <p:spPr bwMode="auto">
                <a:xfrm>
                  <a:off x="3222" y="2878"/>
                  <a:ext cx="72" cy="43"/>
                </a:xfrm>
                <a:custGeom>
                  <a:avLst/>
                  <a:gdLst>
                    <a:gd name="T0" fmla="*/ 34 w 35"/>
                    <a:gd name="T1" fmla="*/ 10 h 21"/>
                    <a:gd name="T2" fmla="*/ 18 w 35"/>
                    <a:gd name="T3" fmla="*/ 0 h 21"/>
                    <a:gd name="T4" fmla="*/ 0 w 35"/>
                    <a:gd name="T5" fmla="*/ 10 h 21"/>
                    <a:gd name="T6" fmla="*/ 17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5" y="4"/>
                        <a:pt x="28" y="0"/>
                        <a:pt x="18" y="0"/>
                      </a:cubicBezTo>
                      <a:cubicBezTo>
                        <a:pt x="9" y="0"/>
                        <a:pt x="1" y="4"/>
                        <a:pt x="0" y="10"/>
                      </a:cubicBezTo>
                      <a:cubicBezTo>
                        <a:pt x="0" y="16"/>
                        <a:pt x="7" y="21"/>
                        <a:pt x="17" y="21"/>
                      </a:cubicBezTo>
                      <a:cubicBezTo>
                        <a:pt x="26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76" name="Freeform 538"/>
                <p:cNvSpPr>
                  <a:spLocks/>
                </p:cNvSpPr>
                <p:nvPr/>
              </p:nvSpPr>
              <p:spPr bwMode="auto">
                <a:xfrm>
                  <a:off x="3309" y="2878"/>
                  <a:ext cx="72" cy="43"/>
                </a:xfrm>
                <a:custGeom>
                  <a:avLst/>
                  <a:gdLst>
                    <a:gd name="T0" fmla="*/ 34 w 35"/>
                    <a:gd name="T1" fmla="*/ 10 h 21"/>
                    <a:gd name="T2" fmla="*/ 18 w 35"/>
                    <a:gd name="T3" fmla="*/ 0 h 21"/>
                    <a:gd name="T4" fmla="*/ 0 w 35"/>
                    <a:gd name="T5" fmla="*/ 10 h 21"/>
                    <a:gd name="T6" fmla="*/ 17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5" y="4"/>
                        <a:pt x="27" y="0"/>
                        <a:pt x="18" y="0"/>
                      </a:cubicBezTo>
                      <a:cubicBezTo>
                        <a:pt x="9" y="0"/>
                        <a:pt x="1" y="4"/>
                        <a:pt x="0" y="10"/>
                      </a:cubicBezTo>
                      <a:cubicBezTo>
                        <a:pt x="0" y="16"/>
                        <a:pt x="7" y="21"/>
                        <a:pt x="17" y="21"/>
                      </a:cubicBezTo>
                      <a:cubicBezTo>
                        <a:pt x="26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77" name="Freeform 539"/>
                <p:cNvSpPr>
                  <a:spLocks/>
                </p:cNvSpPr>
                <p:nvPr/>
              </p:nvSpPr>
              <p:spPr bwMode="auto">
                <a:xfrm>
                  <a:off x="3395" y="2878"/>
                  <a:ext cx="70" cy="43"/>
                </a:xfrm>
                <a:custGeom>
                  <a:avLst/>
                  <a:gdLst>
                    <a:gd name="T0" fmla="*/ 34 w 34"/>
                    <a:gd name="T1" fmla="*/ 10 h 21"/>
                    <a:gd name="T2" fmla="*/ 18 w 34"/>
                    <a:gd name="T3" fmla="*/ 0 h 21"/>
                    <a:gd name="T4" fmla="*/ 0 w 34"/>
                    <a:gd name="T5" fmla="*/ 10 h 21"/>
                    <a:gd name="T6" fmla="*/ 17 w 34"/>
                    <a:gd name="T7" fmla="*/ 21 h 21"/>
                    <a:gd name="T8" fmla="*/ 34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4" y="10"/>
                      </a:moveTo>
                      <a:cubicBezTo>
                        <a:pt x="34" y="4"/>
                        <a:pt x="27" y="0"/>
                        <a:pt x="18" y="0"/>
                      </a:cubicBezTo>
                      <a:cubicBezTo>
                        <a:pt x="8" y="0"/>
                        <a:pt x="0" y="4"/>
                        <a:pt x="0" y="10"/>
                      </a:cubicBezTo>
                      <a:cubicBezTo>
                        <a:pt x="0" y="16"/>
                        <a:pt x="7" y="21"/>
                        <a:pt x="17" y="21"/>
                      </a:cubicBezTo>
                      <a:cubicBezTo>
                        <a:pt x="26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78" name="Freeform 540"/>
                <p:cNvSpPr>
                  <a:spLocks/>
                </p:cNvSpPr>
                <p:nvPr/>
              </p:nvSpPr>
              <p:spPr bwMode="auto">
                <a:xfrm>
                  <a:off x="3482" y="2878"/>
                  <a:ext cx="70" cy="43"/>
                </a:xfrm>
                <a:custGeom>
                  <a:avLst/>
                  <a:gdLst>
                    <a:gd name="T0" fmla="*/ 34 w 34"/>
                    <a:gd name="T1" fmla="*/ 10 h 21"/>
                    <a:gd name="T2" fmla="*/ 17 w 34"/>
                    <a:gd name="T3" fmla="*/ 0 h 21"/>
                    <a:gd name="T4" fmla="*/ 0 w 34"/>
                    <a:gd name="T5" fmla="*/ 10 h 21"/>
                    <a:gd name="T6" fmla="*/ 17 w 34"/>
                    <a:gd name="T7" fmla="*/ 21 h 21"/>
                    <a:gd name="T8" fmla="*/ 34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4" y="10"/>
                      </a:moveTo>
                      <a:cubicBezTo>
                        <a:pt x="34" y="4"/>
                        <a:pt x="27" y="0"/>
                        <a:pt x="17" y="0"/>
                      </a:cubicBezTo>
                      <a:cubicBezTo>
                        <a:pt x="8" y="0"/>
                        <a:pt x="0" y="4"/>
                        <a:pt x="0" y="10"/>
                      </a:cubicBezTo>
                      <a:cubicBezTo>
                        <a:pt x="0" y="16"/>
                        <a:pt x="7" y="21"/>
                        <a:pt x="17" y="21"/>
                      </a:cubicBezTo>
                      <a:cubicBezTo>
                        <a:pt x="26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79" name="Freeform 541"/>
                <p:cNvSpPr>
                  <a:spLocks/>
                </p:cNvSpPr>
                <p:nvPr/>
              </p:nvSpPr>
              <p:spPr bwMode="auto">
                <a:xfrm>
                  <a:off x="3569" y="2878"/>
                  <a:ext cx="70" cy="43"/>
                </a:xfrm>
                <a:custGeom>
                  <a:avLst/>
                  <a:gdLst>
                    <a:gd name="T0" fmla="*/ 34 w 34"/>
                    <a:gd name="T1" fmla="*/ 10 h 21"/>
                    <a:gd name="T2" fmla="*/ 17 w 34"/>
                    <a:gd name="T3" fmla="*/ 0 h 21"/>
                    <a:gd name="T4" fmla="*/ 0 w 34"/>
                    <a:gd name="T5" fmla="*/ 10 h 21"/>
                    <a:gd name="T6" fmla="*/ 17 w 34"/>
                    <a:gd name="T7" fmla="*/ 21 h 21"/>
                    <a:gd name="T8" fmla="*/ 34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4" y="10"/>
                      </a:moveTo>
                      <a:cubicBezTo>
                        <a:pt x="34" y="4"/>
                        <a:pt x="26" y="0"/>
                        <a:pt x="17" y="0"/>
                      </a:cubicBezTo>
                      <a:cubicBezTo>
                        <a:pt x="8" y="0"/>
                        <a:pt x="0" y="4"/>
                        <a:pt x="0" y="10"/>
                      </a:cubicBezTo>
                      <a:cubicBezTo>
                        <a:pt x="0" y="16"/>
                        <a:pt x="7" y="21"/>
                        <a:pt x="17" y="21"/>
                      </a:cubicBezTo>
                      <a:cubicBezTo>
                        <a:pt x="26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80" name="Oval 542"/>
                <p:cNvSpPr>
                  <a:spLocks noChangeArrowheads="1"/>
                </p:cNvSpPr>
                <p:nvPr/>
              </p:nvSpPr>
              <p:spPr bwMode="auto">
                <a:xfrm>
                  <a:off x="3655" y="2878"/>
                  <a:ext cx="70" cy="43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81" name="Freeform 543"/>
                <p:cNvSpPr>
                  <a:spLocks/>
                </p:cNvSpPr>
                <p:nvPr/>
              </p:nvSpPr>
              <p:spPr bwMode="auto">
                <a:xfrm>
                  <a:off x="3742" y="2878"/>
                  <a:ext cx="70" cy="43"/>
                </a:xfrm>
                <a:custGeom>
                  <a:avLst/>
                  <a:gdLst>
                    <a:gd name="T0" fmla="*/ 34 w 34"/>
                    <a:gd name="T1" fmla="*/ 10 h 21"/>
                    <a:gd name="T2" fmla="*/ 16 w 34"/>
                    <a:gd name="T3" fmla="*/ 0 h 21"/>
                    <a:gd name="T4" fmla="*/ 0 w 34"/>
                    <a:gd name="T5" fmla="*/ 10 h 21"/>
                    <a:gd name="T6" fmla="*/ 17 w 34"/>
                    <a:gd name="T7" fmla="*/ 21 h 21"/>
                    <a:gd name="T8" fmla="*/ 34 w 34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1">
                      <a:moveTo>
                        <a:pt x="34" y="10"/>
                      </a:moveTo>
                      <a:cubicBezTo>
                        <a:pt x="34" y="4"/>
                        <a:pt x="26" y="0"/>
                        <a:pt x="16" y="0"/>
                      </a:cubicBezTo>
                      <a:cubicBezTo>
                        <a:pt x="7" y="0"/>
                        <a:pt x="0" y="4"/>
                        <a:pt x="0" y="10"/>
                      </a:cubicBezTo>
                      <a:cubicBezTo>
                        <a:pt x="0" y="16"/>
                        <a:pt x="8" y="21"/>
                        <a:pt x="17" y="21"/>
                      </a:cubicBezTo>
                      <a:cubicBezTo>
                        <a:pt x="27" y="21"/>
                        <a:pt x="34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82" name="Freeform 544"/>
                <p:cNvSpPr>
                  <a:spLocks/>
                </p:cNvSpPr>
                <p:nvPr/>
              </p:nvSpPr>
              <p:spPr bwMode="auto">
                <a:xfrm>
                  <a:off x="3827" y="2878"/>
                  <a:ext cx="72" cy="43"/>
                </a:xfrm>
                <a:custGeom>
                  <a:avLst/>
                  <a:gdLst>
                    <a:gd name="T0" fmla="*/ 35 w 35"/>
                    <a:gd name="T1" fmla="*/ 10 h 21"/>
                    <a:gd name="T2" fmla="*/ 17 w 35"/>
                    <a:gd name="T3" fmla="*/ 0 h 21"/>
                    <a:gd name="T4" fmla="*/ 1 w 35"/>
                    <a:gd name="T5" fmla="*/ 10 h 21"/>
                    <a:gd name="T6" fmla="*/ 18 w 35"/>
                    <a:gd name="T7" fmla="*/ 21 h 21"/>
                    <a:gd name="T8" fmla="*/ 35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5" y="10"/>
                      </a:moveTo>
                      <a:cubicBezTo>
                        <a:pt x="34" y="4"/>
                        <a:pt x="27" y="0"/>
                        <a:pt x="17" y="0"/>
                      </a:cubicBezTo>
                      <a:cubicBezTo>
                        <a:pt x="8" y="0"/>
                        <a:pt x="0" y="4"/>
                        <a:pt x="1" y="10"/>
                      </a:cubicBezTo>
                      <a:cubicBezTo>
                        <a:pt x="1" y="16"/>
                        <a:pt x="9" y="21"/>
                        <a:pt x="18" y="21"/>
                      </a:cubicBezTo>
                      <a:cubicBezTo>
                        <a:pt x="28" y="21"/>
                        <a:pt x="35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83" name="Freeform 545"/>
                <p:cNvSpPr>
                  <a:spLocks/>
                </p:cNvSpPr>
                <p:nvPr/>
              </p:nvSpPr>
              <p:spPr bwMode="auto">
                <a:xfrm>
                  <a:off x="3913" y="2878"/>
                  <a:ext cx="72" cy="43"/>
                </a:xfrm>
                <a:custGeom>
                  <a:avLst/>
                  <a:gdLst>
                    <a:gd name="T0" fmla="*/ 35 w 35"/>
                    <a:gd name="T1" fmla="*/ 10 h 21"/>
                    <a:gd name="T2" fmla="*/ 17 w 35"/>
                    <a:gd name="T3" fmla="*/ 0 h 21"/>
                    <a:gd name="T4" fmla="*/ 0 w 35"/>
                    <a:gd name="T5" fmla="*/ 10 h 21"/>
                    <a:gd name="T6" fmla="*/ 18 w 35"/>
                    <a:gd name="T7" fmla="*/ 21 h 21"/>
                    <a:gd name="T8" fmla="*/ 35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5" y="10"/>
                      </a:moveTo>
                      <a:cubicBezTo>
                        <a:pt x="34" y="4"/>
                        <a:pt x="26" y="0"/>
                        <a:pt x="17" y="0"/>
                      </a:cubicBezTo>
                      <a:cubicBezTo>
                        <a:pt x="8" y="0"/>
                        <a:pt x="0" y="4"/>
                        <a:pt x="0" y="10"/>
                      </a:cubicBezTo>
                      <a:cubicBezTo>
                        <a:pt x="1" y="16"/>
                        <a:pt x="9" y="21"/>
                        <a:pt x="18" y="21"/>
                      </a:cubicBezTo>
                      <a:cubicBezTo>
                        <a:pt x="28" y="21"/>
                        <a:pt x="35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84" name="Freeform 546"/>
                <p:cNvSpPr>
                  <a:spLocks/>
                </p:cNvSpPr>
                <p:nvPr/>
              </p:nvSpPr>
              <p:spPr bwMode="auto">
                <a:xfrm>
                  <a:off x="4000" y="2878"/>
                  <a:ext cx="72" cy="43"/>
                </a:xfrm>
                <a:custGeom>
                  <a:avLst/>
                  <a:gdLst>
                    <a:gd name="T0" fmla="*/ 35 w 35"/>
                    <a:gd name="T1" fmla="*/ 10 h 21"/>
                    <a:gd name="T2" fmla="*/ 17 w 35"/>
                    <a:gd name="T3" fmla="*/ 0 h 21"/>
                    <a:gd name="T4" fmla="*/ 0 w 35"/>
                    <a:gd name="T5" fmla="*/ 10 h 21"/>
                    <a:gd name="T6" fmla="*/ 18 w 35"/>
                    <a:gd name="T7" fmla="*/ 21 h 21"/>
                    <a:gd name="T8" fmla="*/ 35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5" y="10"/>
                      </a:moveTo>
                      <a:cubicBezTo>
                        <a:pt x="34" y="4"/>
                        <a:pt x="26" y="0"/>
                        <a:pt x="17" y="0"/>
                      </a:cubicBezTo>
                      <a:cubicBezTo>
                        <a:pt x="7" y="0"/>
                        <a:pt x="0" y="4"/>
                        <a:pt x="0" y="10"/>
                      </a:cubicBezTo>
                      <a:cubicBezTo>
                        <a:pt x="1" y="16"/>
                        <a:pt x="9" y="21"/>
                        <a:pt x="18" y="21"/>
                      </a:cubicBezTo>
                      <a:cubicBezTo>
                        <a:pt x="28" y="21"/>
                        <a:pt x="35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85" name="Freeform 547"/>
                <p:cNvSpPr>
                  <a:spLocks/>
                </p:cNvSpPr>
                <p:nvPr/>
              </p:nvSpPr>
              <p:spPr bwMode="auto">
                <a:xfrm>
                  <a:off x="4086" y="2878"/>
                  <a:ext cx="73" cy="43"/>
                </a:xfrm>
                <a:custGeom>
                  <a:avLst/>
                  <a:gdLst>
                    <a:gd name="T0" fmla="*/ 34 w 35"/>
                    <a:gd name="T1" fmla="*/ 10 h 21"/>
                    <a:gd name="T2" fmla="*/ 16 w 35"/>
                    <a:gd name="T3" fmla="*/ 0 h 21"/>
                    <a:gd name="T4" fmla="*/ 0 w 35"/>
                    <a:gd name="T5" fmla="*/ 10 h 21"/>
                    <a:gd name="T6" fmla="*/ 18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4" y="4"/>
                        <a:pt x="26" y="0"/>
                        <a:pt x="16" y="0"/>
                      </a:cubicBezTo>
                      <a:cubicBezTo>
                        <a:pt x="7" y="0"/>
                        <a:pt x="0" y="4"/>
                        <a:pt x="0" y="10"/>
                      </a:cubicBezTo>
                      <a:cubicBezTo>
                        <a:pt x="1" y="16"/>
                        <a:pt x="9" y="21"/>
                        <a:pt x="18" y="21"/>
                      </a:cubicBezTo>
                      <a:cubicBezTo>
                        <a:pt x="28" y="21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86" name="Freeform 548"/>
                <p:cNvSpPr>
                  <a:spLocks/>
                </p:cNvSpPr>
                <p:nvPr/>
              </p:nvSpPr>
              <p:spPr bwMode="auto">
                <a:xfrm>
                  <a:off x="4173" y="2878"/>
                  <a:ext cx="72" cy="43"/>
                </a:xfrm>
                <a:custGeom>
                  <a:avLst/>
                  <a:gdLst>
                    <a:gd name="T0" fmla="*/ 34 w 35"/>
                    <a:gd name="T1" fmla="*/ 10 h 21"/>
                    <a:gd name="T2" fmla="*/ 16 w 35"/>
                    <a:gd name="T3" fmla="*/ 0 h 21"/>
                    <a:gd name="T4" fmla="*/ 0 w 35"/>
                    <a:gd name="T5" fmla="*/ 10 h 21"/>
                    <a:gd name="T6" fmla="*/ 18 w 35"/>
                    <a:gd name="T7" fmla="*/ 21 h 21"/>
                    <a:gd name="T8" fmla="*/ 34 w 35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1">
                      <a:moveTo>
                        <a:pt x="34" y="10"/>
                      </a:moveTo>
                      <a:cubicBezTo>
                        <a:pt x="34" y="4"/>
                        <a:pt x="25" y="0"/>
                        <a:pt x="16" y="0"/>
                      </a:cubicBezTo>
                      <a:cubicBezTo>
                        <a:pt x="7" y="0"/>
                        <a:pt x="0" y="4"/>
                        <a:pt x="0" y="10"/>
                      </a:cubicBezTo>
                      <a:cubicBezTo>
                        <a:pt x="1" y="16"/>
                        <a:pt x="9" y="21"/>
                        <a:pt x="18" y="21"/>
                      </a:cubicBezTo>
                      <a:cubicBezTo>
                        <a:pt x="28" y="21"/>
                        <a:pt x="35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87" name="Freeform 549"/>
                <p:cNvSpPr>
                  <a:spLocks/>
                </p:cNvSpPr>
                <p:nvPr/>
              </p:nvSpPr>
              <p:spPr bwMode="auto">
                <a:xfrm>
                  <a:off x="4258" y="2878"/>
                  <a:ext cx="74" cy="43"/>
                </a:xfrm>
                <a:custGeom>
                  <a:avLst/>
                  <a:gdLst>
                    <a:gd name="T0" fmla="*/ 35 w 36"/>
                    <a:gd name="T1" fmla="*/ 10 h 21"/>
                    <a:gd name="T2" fmla="*/ 17 w 36"/>
                    <a:gd name="T3" fmla="*/ 0 h 21"/>
                    <a:gd name="T4" fmla="*/ 1 w 36"/>
                    <a:gd name="T5" fmla="*/ 10 h 21"/>
                    <a:gd name="T6" fmla="*/ 20 w 36"/>
                    <a:gd name="T7" fmla="*/ 21 h 21"/>
                    <a:gd name="T8" fmla="*/ 35 w 36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1">
                      <a:moveTo>
                        <a:pt x="35" y="10"/>
                      </a:moveTo>
                      <a:cubicBezTo>
                        <a:pt x="34" y="4"/>
                        <a:pt x="26" y="0"/>
                        <a:pt x="17" y="0"/>
                      </a:cubicBezTo>
                      <a:cubicBezTo>
                        <a:pt x="7" y="0"/>
                        <a:pt x="0" y="4"/>
                        <a:pt x="1" y="10"/>
                      </a:cubicBezTo>
                      <a:cubicBezTo>
                        <a:pt x="2" y="16"/>
                        <a:pt x="10" y="21"/>
                        <a:pt x="20" y="21"/>
                      </a:cubicBezTo>
                      <a:cubicBezTo>
                        <a:pt x="29" y="21"/>
                        <a:pt x="36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88" name="Freeform 550"/>
                <p:cNvSpPr>
                  <a:spLocks/>
                </p:cNvSpPr>
                <p:nvPr/>
              </p:nvSpPr>
              <p:spPr bwMode="auto">
                <a:xfrm>
                  <a:off x="4344" y="2878"/>
                  <a:ext cx="75" cy="43"/>
                </a:xfrm>
                <a:custGeom>
                  <a:avLst/>
                  <a:gdLst>
                    <a:gd name="T0" fmla="*/ 35 w 36"/>
                    <a:gd name="T1" fmla="*/ 10 h 21"/>
                    <a:gd name="T2" fmla="*/ 17 w 36"/>
                    <a:gd name="T3" fmla="*/ 0 h 21"/>
                    <a:gd name="T4" fmla="*/ 1 w 36"/>
                    <a:gd name="T5" fmla="*/ 10 h 21"/>
                    <a:gd name="T6" fmla="*/ 20 w 36"/>
                    <a:gd name="T7" fmla="*/ 21 h 21"/>
                    <a:gd name="T8" fmla="*/ 35 w 36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1">
                      <a:moveTo>
                        <a:pt x="35" y="10"/>
                      </a:moveTo>
                      <a:cubicBezTo>
                        <a:pt x="34" y="4"/>
                        <a:pt x="26" y="0"/>
                        <a:pt x="17" y="0"/>
                      </a:cubicBezTo>
                      <a:cubicBezTo>
                        <a:pt x="7" y="0"/>
                        <a:pt x="0" y="4"/>
                        <a:pt x="1" y="10"/>
                      </a:cubicBezTo>
                      <a:cubicBezTo>
                        <a:pt x="2" y="16"/>
                        <a:pt x="10" y="21"/>
                        <a:pt x="20" y="21"/>
                      </a:cubicBezTo>
                      <a:cubicBezTo>
                        <a:pt x="29" y="21"/>
                        <a:pt x="36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89" name="Freeform 551"/>
                <p:cNvSpPr>
                  <a:spLocks/>
                </p:cNvSpPr>
                <p:nvPr/>
              </p:nvSpPr>
              <p:spPr bwMode="auto">
                <a:xfrm>
                  <a:off x="3655" y="2931"/>
                  <a:ext cx="70" cy="48"/>
                </a:xfrm>
                <a:custGeom>
                  <a:avLst/>
                  <a:gdLst>
                    <a:gd name="T0" fmla="*/ 34 w 34"/>
                    <a:gd name="T1" fmla="*/ 12 h 23"/>
                    <a:gd name="T2" fmla="*/ 17 w 34"/>
                    <a:gd name="T3" fmla="*/ 0 h 23"/>
                    <a:gd name="T4" fmla="*/ 0 w 34"/>
                    <a:gd name="T5" fmla="*/ 12 h 23"/>
                    <a:gd name="T6" fmla="*/ 17 w 34"/>
                    <a:gd name="T7" fmla="*/ 23 h 23"/>
                    <a:gd name="T8" fmla="*/ 34 w 34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23">
                      <a:moveTo>
                        <a:pt x="34" y="12"/>
                      </a:moveTo>
                      <a:cubicBezTo>
                        <a:pt x="34" y="5"/>
                        <a:pt x="27" y="0"/>
                        <a:pt x="17" y="0"/>
                      </a:cubicBezTo>
                      <a:cubicBezTo>
                        <a:pt x="7" y="0"/>
                        <a:pt x="0" y="5"/>
                        <a:pt x="0" y="12"/>
                      </a:cubicBezTo>
                      <a:cubicBezTo>
                        <a:pt x="0" y="18"/>
                        <a:pt x="8" y="23"/>
                        <a:pt x="17" y="23"/>
                      </a:cubicBezTo>
                      <a:cubicBezTo>
                        <a:pt x="27" y="23"/>
                        <a:pt x="34" y="18"/>
                        <a:pt x="34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90" name="Freeform 552"/>
                <p:cNvSpPr>
                  <a:spLocks/>
                </p:cNvSpPr>
                <p:nvPr/>
              </p:nvSpPr>
              <p:spPr bwMode="auto">
                <a:xfrm>
                  <a:off x="3742" y="2931"/>
                  <a:ext cx="72" cy="48"/>
                </a:xfrm>
                <a:custGeom>
                  <a:avLst/>
                  <a:gdLst>
                    <a:gd name="T0" fmla="*/ 35 w 35"/>
                    <a:gd name="T1" fmla="*/ 12 h 23"/>
                    <a:gd name="T2" fmla="*/ 17 w 35"/>
                    <a:gd name="T3" fmla="*/ 0 h 23"/>
                    <a:gd name="T4" fmla="*/ 0 w 35"/>
                    <a:gd name="T5" fmla="*/ 12 h 23"/>
                    <a:gd name="T6" fmla="*/ 18 w 35"/>
                    <a:gd name="T7" fmla="*/ 23 h 23"/>
                    <a:gd name="T8" fmla="*/ 35 w 35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3">
                      <a:moveTo>
                        <a:pt x="35" y="12"/>
                      </a:moveTo>
                      <a:cubicBezTo>
                        <a:pt x="35" y="5"/>
                        <a:pt x="27" y="0"/>
                        <a:pt x="17" y="0"/>
                      </a:cubicBezTo>
                      <a:cubicBezTo>
                        <a:pt x="8" y="0"/>
                        <a:pt x="0" y="5"/>
                        <a:pt x="0" y="12"/>
                      </a:cubicBezTo>
                      <a:cubicBezTo>
                        <a:pt x="0" y="18"/>
                        <a:pt x="8" y="23"/>
                        <a:pt x="18" y="23"/>
                      </a:cubicBezTo>
                      <a:cubicBezTo>
                        <a:pt x="27" y="23"/>
                        <a:pt x="35" y="18"/>
                        <a:pt x="3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91" name="Freeform 553"/>
                <p:cNvSpPr>
                  <a:spLocks/>
                </p:cNvSpPr>
                <p:nvPr/>
              </p:nvSpPr>
              <p:spPr bwMode="auto">
                <a:xfrm>
                  <a:off x="3829" y="2931"/>
                  <a:ext cx="72" cy="48"/>
                </a:xfrm>
                <a:custGeom>
                  <a:avLst/>
                  <a:gdLst>
                    <a:gd name="T0" fmla="*/ 35 w 35"/>
                    <a:gd name="T1" fmla="*/ 12 h 23"/>
                    <a:gd name="T2" fmla="*/ 17 w 35"/>
                    <a:gd name="T3" fmla="*/ 0 h 23"/>
                    <a:gd name="T4" fmla="*/ 1 w 35"/>
                    <a:gd name="T5" fmla="*/ 12 h 23"/>
                    <a:gd name="T6" fmla="*/ 18 w 35"/>
                    <a:gd name="T7" fmla="*/ 23 h 23"/>
                    <a:gd name="T8" fmla="*/ 35 w 35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3">
                      <a:moveTo>
                        <a:pt x="35" y="12"/>
                      </a:moveTo>
                      <a:cubicBezTo>
                        <a:pt x="35" y="5"/>
                        <a:pt x="27" y="0"/>
                        <a:pt x="17" y="0"/>
                      </a:cubicBezTo>
                      <a:cubicBezTo>
                        <a:pt x="8" y="0"/>
                        <a:pt x="0" y="5"/>
                        <a:pt x="1" y="12"/>
                      </a:cubicBezTo>
                      <a:cubicBezTo>
                        <a:pt x="1" y="18"/>
                        <a:pt x="9" y="23"/>
                        <a:pt x="18" y="23"/>
                      </a:cubicBezTo>
                      <a:cubicBezTo>
                        <a:pt x="28" y="23"/>
                        <a:pt x="35" y="18"/>
                        <a:pt x="3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92" name="Freeform 554"/>
                <p:cNvSpPr>
                  <a:spLocks/>
                </p:cNvSpPr>
                <p:nvPr/>
              </p:nvSpPr>
              <p:spPr bwMode="auto">
                <a:xfrm>
                  <a:off x="3917" y="2931"/>
                  <a:ext cx="73" cy="48"/>
                </a:xfrm>
                <a:custGeom>
                  <a:avLst/>
                  <a:gdLst>
                    <a:gd name="T0" fmla="*/ 34 w 35"/>
                    <a:gd name="T1" fmla="*/ 12 h 23"/>
                    <a:gd name="T2" fmla="*/ 16 w 35"/>
                    <a:gd name="T3" fmla="*/ 0 h 23"/>
                    <a:gd name="T4" fmla="*/ 0 w 35"/>
                    <a:gd name="T5" fmla="*/ 12 h 23"/>
                    <a:gd name="T6" fmla="*/ 18 w 35"/>
                    <a:gd name="T7" fmla="*/ 23 h 23"/>
                    <a:gd name="T8" fmla="*/ 34 w 35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3">
                      <a:moveTo>
                        <a:pt x="34" y="12"/>
                      </a:moveTo>
                      <a:cubicBezTo>
                        <a:pt x="34" y="5"/>
                        <a:pt x="26" y="0"/>
                        <a:pt x="16" y="0"/>
                      </a:cubicBezTo>
                      <a:cubicBezTo>
                        <a:pt x="7" y="0"/>
                        <a:pt x="0" y="5"/>
                        <a:pt x="0" y="12"/>
                      </a:cubicBezTo>
                      <a:cubicBezTo>
                        <a:pt x="0" y="18"/>
                        <a:pt x="8" y="23"/>
                        <a:pt x="18" y="23"/>
                      </a:cubicBezTo>
                      <a:cubicBezTo>
                        <a:pt x="27" y="23"/>
                        <a:pt x="35" y="18"/>
                        <a:pt x="34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93" name="Freeform 555"/>
                <p:cNvSpPr>
                  <a:spLocks/>
                </p:cNvSpPr>
                <p:nvPr/>
              </p:nvSpPr>
              <p:spPr bwMode="auto">
                <a:xfrm>
                  <a:off x="4004" y="2931"/>
                  <a:ext cx="72" cy="48"/>
                </a:xfrm>
                <a:custGeom>
                  <a:avLst/>
                  <a:gdLst>
                    <a:gd name="T0" fmla="*/ 35 w 35"/>
                    <a:gd name="T1" fmla="*/ 12 h 23"/>
                    <a:gd name="T2" fmla="*/ 17 w 35"/>
                    <a:gd name="T3" fmla="*/ 0 h 23"/>
                    <a:gd name="T4" fmla="*/ 0 w 35"/>
                    <a:gd name="T5" fmla="*/ 12 h 23"/>
                    <a:gd name="T6" fmla="*/ 18 w 35"/>
                    <a:gd name="T7" fmla="*/ 23 h 23"/>
                    <a:gd name="T8" fmla="*/ 35 w 35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3">
                      <a:moveTo>
                        <a:pt x="35" y="12"/>
                      </a:moveTo>
                      <a:cubicBezTo>
                        <a:pt x="34" y="5"/>
                        <a:pt x="26" y="0"/>
                        <a:pt x="17" y="0"/>
                      </a:cubicBezTo>
                      <a:cubicBezTo>
                        <a:pt x="7" y="0"/>
                        <a:pt x="0" y="5"/>
                        <a:pt x="0" y="12"/>
                      </a:cubicBezTo>
                      <a:cubicBezTo>
                        <a:pt x="1" y="18"/>
                        <a:pt x="9" y="23"/>
                        <a:pt x="18" y="23"/>
                      </a:cubicBezTo>
                      <a:cubicBezTo>
                        <a:pt x="28" y="23"/>
                        <a:pt x="35" y="18"/>
                        <a:pt x="3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94" name="Freeform 556"/>
                <p:cNvSpPr>
                  <a:spLocks/>
                </p:cNvSpPr>
                <p:nvPr/>
              </p:nvSpPr>
              <p:spPr bwMode="auto">
                <a:xfrm>
                  <a:off x="4091" y="2931"/>
                  <a:ext cx="74" cy="48"/>
                </a:xfrm>
                <a:custGeom>
                  <a:avLst/>
                  <a:gdLst>
                    <a:gd name="T0" fmla="*/ 35 w 36"/>
                    <a:gd name="T1" fmla="*/ 12 h 23"/>
                    <a:gd name="T2" fmla="*/ 17 w 36"/>
                    <a:gd name="T3" fmla="*/ 0 h 23"/>
                    <a:gd name="T4" fmla="*/ 1 w 36"/>
                    <a:gd name="T5" fmla="*/ 12 h 23"/>
                    <a:gd name="T6" fmla="*/ 19 w 36"/>
                    <a:gd name="T7" fmla="*/ 23 h 23"/>
                    <a:gd name="T8" fmla="*/ 35 w 36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3">
                      <a:moveTo>
                        <a:pt x="35" y="12"/>
                      </a:moveTo>
                      <a:cubicBezTo>
                        <a:pt x="35" y="5"/>
                        <a:pt x="26" y="0"/>
                        <a:pt x="17" y="0"/>
                      </a:cubicBezTo>
                      <a:cubicBezTo>
                        <a:pt x="7" y="0"/>
                        <a:pt x="0" y="5"/>
                        <a:pt x="1" y="12"/>
                      </a:cubicBezTo>
                      <a:cubicBezTo>
                        <a:pt x="1" y="18"/>
                        <a:pt x="9" y="23"/>
                        <a:pt x="19" y="23"/>
                      </a:cubicBezTo>
                      <a:cubicBezTo>
                        <a:pt x="28" y="23"/>
                        <a:pt x="36" y="18"/>
                        <a:pt x="3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95" name="Freeform 557"/>
                <p:cNvSpPr>
                  <a:spLocks/>
                </p:cNvSpPr>
                <p:nvPr/>
              </p:nvSpPr>
              <p:spPr bwMode="auto">
                <a:xfrm>
                  <a:off x="4177" y="2931"/>
                  <a:ext cx="75" cy="48"/>
                </a:xfrm>
                <a:custGeom>
                  <a:avLst/>
                  <a:gdLst>
                    <a:gd name="T0" fmla="*/ 35 w 36"/>
                    <a:gd name="T1" fmla="*/ 12 h 23"/>
                    <a:gd name="T2" fmla="*/ 17 w 36"/>
                    <a:gd name="T3" fmla="*/ 0 h 23"/>
                    <a:gd name="T4" fmla="*/ 1 w 36"/>
                    <a:gd name="T5" fmla="*/ 12 h 23"/>
                    <a:gd name="T6" fmla="*/ 19 w 36"/>
                    <a:gd name="T7" fmla="*/ 23 h 23"/>
                    <a:gd name="T8" fmla="*/ 35 w 36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3">
                      <a:moveTo>
                        <a:pt x="35" y="12"/>
                      </a:moveTo>
                      <a:cubicBezTo>
                        <a:pt x="35" y="5"/>
                        <a:pt x="26" y="0"/>
                        <a:pt x="17" y="0"/>
                      </a:cubicBezTo>
                      <a:cubicBezTo>
                        <a:pt x="7" y="0"/>
                        <a:pt x="0" y="5"/>
                        <a:pt x="1" y="12"/>
                      </a:cubicBezTo>
                      <a:cubicBezTo>
                        <a:pt x="2" y="18"/>
                        <a:pt x="10" y="23"/>
                        <a:pt x="19" y="23"/>
                      </a:cubicBezTo>
                      <a:cubicBezTo>
                        <a:pt x="29" y="23"/>
                        <a:pt x="36" y="18"/>
                        <a:pt x="3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96" name="Freeform 558"/>
                <p:cNvSpPr>
                  <a:spLocks/>
                </p:cNvSpPr>
                <p:nvPr/>
              </p:nvSpPr>
              <p:spPr bwMode="auto">
                <a:xfrm>
                  <a:off x="4266" y="2931"/>
                  <a:ext cx="74" cy="48"/>
                </a:xfrm>
                <a:custGeom>
                  <a:avLst/>
                  <a:gdLst>
                    <a:gd name="T0" fmla="*/ 35 w 36"/>
                    <a:gd name="T1" fmla="*/ 12 h 23"/>
                    <a:gd name="T2" fmla="*/ 16 w 36"/>
                    <a:gd name="T3" fmla="*/ 0 h 23"/>
                    <a:gd name="T4" fmla="*/ 0 w 36"/>
                    <a:gd name="T5" fmla="*/ 12 h 23"/>
                    <a:gd name="T6" fmla="*/ 19 w 36"/>
                    <a:gd name="T7" fmla="*/ 23 h 23"/>
                    <a:gd name="T8" fmla="*/ 35 w 36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3">
                      <a:moveTo>
                        <a:pt x="35" y="12"/>
                      </a:moveTo>
                      <a:cubicBezTo>
                        <a:pt x="34" y="5"/>
                        <a:pt x="26" y="0"/>
                        <a:pt x="16" y="0"/>
                      </a:cubicBezTo>
                      <a:cubicBezTo>
                        <a:pt x="7" y="0"/>
                        <a:pt x="0" y="5"/>
                        <a:pt x="0" y="12"/>
                      </a:cubicBezTo>
                      <a:cubicBezTo>
                        <a:pt x="1" y="18"/>
                        <a:pt x="9" y="23"/>
                        <a:pt x="19" y="23"/>
                      </a:cubicBezTo>
                      <a:cubicBezTo>
                        <a:pt x="29" y="23"/>
                        <a:pt x="36" y="18"/>
                        <a:pt x="3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97" name="Oval 559"/>
                <p:cNvSpPr>
                  <a:spLocks noChangeArrowheads="1"/>
                </p:cNvSpPr>
                <p:nvPr/>
              </p:nvSpPr>
              <p:spPr bwMode="auto">
                <a:xfrm>
                  <a:off x="3655" y="2989"/>
                  <a:ext cx="72" cy="48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98" name="Freeform 560"/>
                <p:cNvSpPr>
                  <a:spLocks/>
                </p:cNvSpPr>
                <p:nvPr/>
              </p:nvSpPr>
              <p:spPr bwMode="auto">
                <a:xfrm>
                  <a:off x="3744" y="2989"/>
                  <a:ext cx="72" cy="48"/>
                </a:xfrm>
                <a:custGeom>
                  <a:avLst/>
                  <a:gdLst>
                    <a:gd name="T0" fmla="*/ 35 w 35"/>
                    <a:gd name="T1" fmla="*/ 12 h 23"/>
                    <a:gd name="T2" fmla="*/ 17 w 35"/>
                    <a:gd name="T3" fmla="*/ 0 h 23"/>
                    <a:gd name="T4" fmla="*/ 0 w 35"/>
                    <a:gd name="T5" fmla="*/ 12 h 23"/>
                    <a:gd name="T6" fmla="*/ 17 w 35"/>
                    <a:gd name="T7" fmla="*/ 23 h 23"/>
                    <a:gd name="T8" fmla="*/ 35 w 35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3">
                      <a:moveTo>
                        <a:pt x="35" y="12"/>
                      </a:moveTo>
                      <a:cubicBezTo>
                        <a:pt x="34" y="5"/>
                        <a:pt x="26" y="0"/>
                        <a:pt x="17" y="0"/>
                      </a:cubicBezTo>
                      <a:cubicBezTo>
                        <a:pt x="7" y="0"/>
                        <a:pt x="0" y="5"/>
                        <a:pt x="0" y="12"/>
                      </a:cubicBezTo>
                      <a:cubicBezTo>
                        <a:pt x="0" y="18"/>
                        <a:pt x="8" y="23"/>
                        <a:pt x="17" y="23"/>
                      </a:cubicBezTo>
                      <a:cubicBezTo>
                        <a:pt x="27" y="23"/>
                        <a:pt x="35" y="18"/>
                        <a:pt x="3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99" name="Freeform 561"/>
                <p:cNvSpPr>
                  <a:spLocks/>
                </p:cNvSpPr>
                <p:nvPr/>
              </p:nvSpPr>
              <p:spPr bwMode="auto">
                <a:xfrm>
                  <a:off x="3831" y="2989"/>
                  <a:ext cx="74" cy="48"/>
                </a:xfrm>
                <a:custGeom>
                  <a:avLst/>
                  <a:gdLst>
                    <a:gd name="T0" fmla="*/ 35 w 36"/>
                    <a:gd name="T1" fmla="*/ 12 h 23"/>
                    <a:gd name="T2" fmla="*/ 18 w 36"/>
                    <a:gd name="T3" fmla="*/ 0 h 23"/>
                    <a:gd name="T4" fmla="*/ 1 w 36"/>
                    <a:gd name="T5" fmla="*/ 12 h 23"/>
                    <a:gd name="T6" fmla="*/ 18 w 36"/>
                    <a:gd name="T7" fmla="*/ 23 h 23"/>
                    <a:gd name="T8" fmla="*/ 35 w 36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3">
                      <a:moveTo>
                        <a:pt x="35" y="12"/>
                      </a:moveTo>
                      <a:cubicBezTo>
                        <a:pt x="35" y="5"/>
                        <a:pt x="27" y="0"/>
                        <a:pt x="18" y="0"/>
                      </a:cubicBezTo>
                      <a:cubicBezTo>
                        <a:pt x="8" y="0"/>
                        <a:pt x="0" y="5"/>
                        <a:pt x="1" y="12"/>
                      </a:cubicBezTo>
                      <a:cubicBezTo>
                        <a:pt x="1" y="18"/>
                        <a:pt x="9" y="23"/>
                        <a:pt x="18" y="23"/>
                      </a:cubicBezTo>
                      <a:cubicBezTo>
                        <a:pt x="28" y="23"/>
                        <a:pt x="36" y="18"/>
                        <a:pt x="3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0" name="Freeform 562"/>
                <p:cNvSpPr>
                  <a:spLocks/>
                </p:cNvSpPr>
                <p:nvPr/>
              </p:nvSpPr>
              <p:spPr bwMode="auto">
                <a:xfrm>
                  <a:off x="3919" y="2989"/>
                  <a:ext cx="75" cy="48"/>
                </a:xfrm>
                <a:custGeom>
                  <a:avLst/>
                  <a:gdLst>
                    <a:gd name="T0" fmla="*/ 35 w 36"/>
                    <a:gd name="T1" fmla="*/ 12 h 23"/>
                    <a:gd name="T2" fmla="*/ 17 w 36"/>
                    <a:gd name="T3" fmla="*/ 0 h 23"/>
                    <a:gd name="T4" fmla="*/ 0 w 36"/>
                    <a:gd name="T5" fmla="*/ 12 h 23"/>
                    <a:gd name="T6" fmla="*/ 18 w 36"/>
                    <a:gd name="T7" fmla="*/ 23 h 23"/>
                    <a:gd name="T8" fmla="*/ 35 w 36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3">
                      <a:moveTo>
                        <a:pt x="35" y="12"/>
                      </a:moveTo>
                      <a:cubicBezTo>
                        <a:pt x="35" y="5"/>
                        <a:pt x="27" y="0"/>
                        <a:pt x="17" y="0"/>
                      </a:cubicBezTo>
                      <a:cubicBezTo>
                        <a:pt x="8" y="0"/>
                        <a:pt x="0" y="5"/>
                        <a:pt x="0" y="12"/>
                      </a:cubicBezTo>
                      <a:cubicBezTo>
                        <a:pt x="1" y="18"/>
                        <a:pt x="9" y="23"/>
                        <a:pt x="18" y="23"/>
                      </a:cubicBezTo>
                      <a:cubicBezTo>
                        <a:pt x="28" y="23"/>
                        <a:pt x="36" y="18"/>
                        <a:pt x="3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1" name="Freeform 563"/>
                <p:cNvSpPr>
                  <a:spLocks/>
                </p:cNvSpPr>
                <p:nvPr/>
              </p:nvSpPr>
              <p:spPr bwMode="auto">
                <a:xfrm>
                  <a:off x="4008" y="2989"/>
                  <a:ext cx="74" cy="48"/>
                </a:xfrm>
                <a:custGeom>
                  <a:avLst/>
                  <a:gdLst>
                    <a:gd name="T0" fmla="*/ 35 w 36"/>
                    <a:gd name="T1" fmla="*/ 12 h 23"/>
                    <a:gd name="T2" fmla="*/ 17 w 36"/>
                    <a:gd name="T3" fmla="*/ 0 h 23"/>
                    <a:gd name="T4" fmla="*/ 0 w 36"/>
                    <a:gd name="T5" fmla="*/ 12 h 23"/>
                    <a:gd name="T6" fmla="*/ 18 w 36"/>
                    <a:gd name="T7" fmla="*/ 23 h 23"/>
                    <a:gd name="T8" fmla="*/ 35 w 36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3">
                      <a:moveTo>
                        <a:pt x="35" y="12"/>
                      </a:moveTo>
                      <a:cubicBezTo>
                        <a:pt x="35" y="5"/>
                        <a:pt x="26" y="0"/>
                        <a:pt x="17" y="0"/>
                      </a:cubicBezTo>
                      <a:cubicBezTo>
                        <a:pt x="7" y="0"/>
                        <a:pt x="0" y="5"/>
                        <a:pt x="0" y="12"/>
                      </a:cubicBezTo>
                      <a:cubicBezTo>
                        <a:pt x="1" y="18"/>
                        <a:pt x="9" y="23"/>
                        <a:pt x="18" y="23"/>
                      </a:cubicBezTo>
                      <a:cubicBezTo>
                        <a:pt x="28" y="23"/>
                        <a:pt x="36" y="18"/>
                        <a:pt x="3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2" name="Freeform 564"/>
                <p:cNvSpPr>
                  <a:spLocks/>
                </p:cNvSpPr>
                <p:nvPr/>
              </p:nvSpPr>
              <p:spPr bwMode="auto">
                <a:xfrm>
                  <a:off x="4095" y="2989"/>
                  <a:ext cx="76" cy="48"/>
                </a:xfrm>
                <a:custGeom>
                  <a:avLst/>
                  <a:gdLst>
                    <a:gd name="T0" fmla="*/ 36 w 37"/>
                    <a:gd name="T1" fmla="*/ 12 h 23"/>
                    <a:gd name="T2" fmla="*/ 17 w 37"/>
                    <a:gd name="T3" fmla="*/ 0 h 23"/>
                    <a:gd name="T4" fmla="*/ 1 w 37"/>
                    <a:gd name="T5" fmla="*/ 12 h 23"/>
                    <a:gd name="T6" fmla="*/ 19 w 37"/>
                    <a:gd name="T7" fmla="*/ 23 h 23"/>
                    <a:gd name="T8" fmla="*/ 36 w 37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3">
                      <a:moveTo>
                        <a:pt x="36" y="12"/>
                      </a:moveTo>
                      <a:cubicBezTo>
                        <a:pt x="35" y="5"/>
                        <a:pt x="27" y="0"/>
                        <a:pt x="17" y="0"/>
                      </a:cubicBezTo>
                      <a:cubicBezTo>
                        <a:pt x="8" y="0"/>
                        <a:pt x="0" y="5"/>
                        <a:pt x="1" y="12"/>
                      </a:cubicBezTo>
                      <a:cubicBezTo>
                        <a:pt x="1" y="18"/>
                        <a:pt x="10" y="23"/>
                        <a:pt x="19" y="23"/>
                      </a:cubicBezTo>
                      <a:cubicBezTo>
                        <a:pt x="29" y="23"/>
                        <a:pt x="37" y="18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3" name="Freeform 565"/>
                <p:cNvSpPr>
                  <a:spLocks/>
                </p:cNvSpPr>
                <p:nvPr/>
              </p:nvSpPr>
              <p:spPr bwMode="auto">
                <a:xfrm>
                  <a:off x="4183" y="2989"/>
                  <a:ext cx="75" cy="48"/>
                </a:xfrm>
                <a:custGeom>
                  <a:avLst/>
                  <a:gdLst>
                    <a:gd name="T0" fmla="*/ 36 w 36"/>
                    <a:gd name="T1" fmla="*/ 12 h 23"/>
                    <a:gd name="T2" fmla="*/ 17 w 36"/>
                    <a:gd name="T3" fmla="*/ 0 h 23"/>
                    <a:gd name="T4" fmla="*/ 1 w 36"/>
                    <a:gd name="T5" fmla="*/ 12 h 23"/>
                    <a:gd name="T6" fmla="*/ 19 w 36"/>
                    <a:gd name="T7" fmla="*/ 23 h 23"/>
                    <a:gd name="T8" fmla="*/ 36 w 36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3">
                      <a:moveTo>
                        <a:pt x="36" y="12"/>
                      </a:moveTo>
                      <a:cubicBezTo>
                        <a:pt x="35" y="5"/>
                        <a:pt x="27" y="0"/>
                        <a:pt x="17" y="0"/>
                      </a:cubicBezTo>
                      <a:cubicBezTo>
                        <a:pt x="7" y="0"/>
                        <a:pt x="0" y="5"/>
                        <a:pt x="1" y="12"/>
                      </a:cubicBezTo>
                      <a:cubicBezTo>
                        <a:pt x="1" y="18"/>
                        <a:pt x="10" y="23"/>
                        <a:pt x="19" y="23"/>
                      </a:cubicBezTo>
                      <a:cubicBezTo>
                        <a:pt x="29" y="23"/>
                        <a:pt x="36" y="18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4" name="Freeform 566"/>
                <p:cNvSpPr>
                  <a:spLocks/>
                </p:cNvSpPr>
                <p:nvPr/>
              </p:nvSpPr>
              <p:spPr bwMode="auto">
                <a:xfrm>
                  <a:off x="3655" y="3047"/>
                  <a:ext cx="72" cy="50"/>
                </a:xfrm>
                <a:custGeom>
                  <a:avLst/>
                  <a:gdLst>
                    <a:gd name="T0" fmla="*/ 35 w 35"/>
                    <a:gd name="T1" fmla="*/ 12 h 24"/>
                    <a:gd name="T2" fmla="*/ 17 w 35"/>
                    <a:gd name="T3" fmla="*/ 0 h 24"/>
                    <a:gd name="T4" fmla="*/ 0 w 35"/>
                    <a:gd name="T5" fmla="*/ 12 h 24"/>
                    <a:gd name="T6" fmla="*/ 18 w 35"/>
                    <a:gd name="T7" fmla="*/ 24 h 24"/>
                    <a:gd name="T8" fmla="*/ 35 w 35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24">
                      <a:moveTo>
                        <a:pt x="35" y="12"/>
                      </a:moveTo>
                      <a:cubicBezTo>
                        <a:pt x="35" y="6"/>
                        <a:pt x="27" y="0"/>
                        <a:pt x="17" y="0"/>
                      </a:cubicBezTo>
                      <a:cubicBezTo>
                        <a:pt x="8" y="0"/>
                        <a:pt x="0" y="6"/>
                        <a:pt x="0" y="12"/>
                      </a:cubicBezTo>
                      <a:cubicBezTo>
                        <a:pt x="0" y="19"/>
                        <a:pt x="8" y="24"/>
                        <a:pt x="18" y="24"/>
                      </a:cubicBezTo>
                      <a:cubicBezTo>
                        <a:pt x="28" y="24"/>
                        <a:pt x="35" y="19"/>
                        <a:pt x="3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5" name="Freeform 567"/>
                <p:cNvSpPr>
                  <a:spLocks/>
                </p:cNvSpPr>
                <p:nvPr/>
              </p:nvSpPr>
              <p:spPr bwMode="auto">
                <a:xfrm>
                  <a:off x="3744" y="3047"/>
                  <a:ext cx="74" cy="50"/>
                </a:xfrm>
                <a:custGeom>
                  <a:avLst/>
                  <a:gdLst>
                    <a:gd name="T0" fmla="*/ 36 w 36"/>
                    <a:gd name="T1" fmla="*/ 12 h 24"/>
                    <a:gd name="T2" fmla="*/ 18 w 36"/>
                    <a:gd name="T3" fmla="*/ 0 h 24"/>
                    <a:gd name="T4" fmla="*/ 0 w 36"/>
                    <a:gd name="T5" fmla="*/ 12 h 24"/>
                    <a:gd name="T6" fmla="*/ 18 w 36"/>
                    <a:gd name="T7" fmla="*/ 24 h 24"/>
                    <a:gd name="T8" fmla="*/ 36 w 36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4">
                      <a:moveTo>
                        <a:pt x="36" y="12"/>
                      </a:moveTo>
                      <a:cubicBezTo>
                        <a:pt x="35" y="6"/>
                        <a:pt x="27" y="0"/>
                        <a:pt x="18" y="0"/>
                      </a:cubicBezTo>
                      <a:cubicBezTo>
                        <a:pt x="8" y="0"/>
                        <a:pt x="0" y="6"/>
                        <a:pt x="0" y="12"/>
                      </a:cubicBezTo>
                      <a:cubicBezTo>
                        <a:pt x="0" y="19"/>
                        <a:pt x="8" y="24"/>
                        <a:pt x="18" y="24"/>
                      </a:cubicBezTo>
                      <a:cubicBezTo>
                        <a:pt x="28" y="24"/>
                        <a:pt x="36" y="19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6" name="Freeform 568"/>
                <p:cNvSpPr>
                  <a:spLocks/>
                </p:cNvSpPr>
                <p:nvPr/>
              </p:nvSpPr>
              <p:spPr bwMode="auto">
                <a:xfrm>
                  <a:off x="3833" y="3047"/>
                  <a:ext cx="74" cy="50"/>
                </a:xfrm>
                <a:custGeom>
                  <a:avLst/>
                  <a:gdLst>
                    <a:gd name="T0" fmla="*/ 36 w 36"/>
                    <a:gd name="T1" fmla="*/ 12 h 24"/>
                    <a:gd name="T2" fmla="*/ 18 w 36"/>
                    <a:gd name="T3" fmla="*/ 0 h 24"/>
                    <a:gd name="T4" fmla="*/ 1 w 36"/>
                    <a:gd name="T5" fmla="*/ 12 h 24"/>
                    <a:gd name="T6" fmla="*/ 19 w 36"/>
                    <a:gd name="T7" fmla="*/ 24 h 24"/>
                    <a:gd name="T8" fmla="*/ 36 w 36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4">
                      <a:moveTo>
                        <a:pt x="36" y="12"/>
                      </a:moveTo>
                      <a:cubicBezTo>
                        <a:pt x="36" y="6"/>
                        <a:pt x="27" y="0"/>
                        <a:pt x="18" y="0"/>
                      </a:cubicBezTo>
                      <a:cubicBezTo>
                        <a:pt x="8" y="0"/>
                        <a:pt x="0" y="6"/>
                        <a:pt x="1" y="12"/>
                      </a:cubicBezTo>
                      <a:cubicBezTo>
                        <a:pt x="1" y="19"/>
                        <a:pt x="9" y="24"/>
                        <a:pt x="19" y="24"/>
                      </a:cubicBezTo>
                      <a:cubicBezTo>
                        <a:pt x="28" y="24"/>
                        <a:pt x="36" y="19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7" name="Freeform 569"/>
                <p:cNvSpPr>
                  <a:spLocks/>
                </p:cNvSpPr>
                <p:nvPr/>
              </p:nvSpPr>
              <p:spPr bwMode="auto">
                <a:xfrm>
                  <a:off x="3921" y="3047"/>
                  <a:ext cx="77" cy="50"/>
                </a:xfrm>
                <a:custGeom>
                  <a:avLst/>
                  <a:gdLst>
                    <a:gd name="T0" fmla="*/ 36 w 37"/>
                    <a:gd name="T1" fmla="*/ 12 h 24"/>
                    <a:gd name="T2" fmla="*/ 18 w 37"/>
                    <a:gd name="T3" fmla="*/ 0 h 24"/>
                    <a:gd name="T4" fmla="*/ 1 w 37"/>
                    <a:gd name="T5" fmla="*/ 12 h 24"/>
                    <a:gd name="T6" fmla="*/ 19 w 37"/>
                    <a:gd name="T7" fmla="*/ 24 h 24"/>
                    <a:gd name="T8" fmla="*/ 36 w 37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4">
                      <a:moveTo>
                        <a:pt x="36" y="12"/>
                      </a:moveTo>
                      <a:cubicBezTo>
                        <a:pt x="36" y="6"/>
                        <a:pt x="27" y="0"/>
                        <a:pt x="18" y="0"/>
                      </a:cubicBezTo>
                      <a:cubicBezTo>
                        <a:pt x="8" y="0"/>
                        <a:pt x="0" y="6"/>
                        <a:pt x="1" y="12"/>
                      </a:cubicBezTo>
                      <a:cubicBezTo>
                        <a:pt x="1" y="19"/>
                        <a:pt x="9" y="24"/>
                        <a:pt x="19" y="24"/>
                      </a:cubicBezTo>
                      <a:cubicBezTo>
                        <a:pt x="29" y="24"/>
                        <a:pt x="37" y="19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8" name="Freeform 570"/>
                <p:cNvSpPr>
                  <a:spLocks/>
                </p:cNvSpPr>
                <p:nvPr/>
              </p:nvSpPr>
              <p:spPr bwMode="auto">
                <a:xfrm>
                  <a:off x="4012" y="3047"/>
                  <a:ext cx="74" cy="50"/>
                </a:xfrm>
                <a:custGeom>
                  <a:avLst/>
                  <a:gdLst>
                    <a:gd name="T0" fmla="*/ 35 w 36"/>
                    <a:gd name="T1" fmla="*/ 12 h 24"/>
                    <a:gd name="T2" fmla="*/ 17 w 36"/>
                    <a:gd name="T3" fmla="*/ 0 h 24"/>
                    <a:gd name="T4" fmla="*/ 0 w 36"/>
                    <a:gd name="T5" fmla="*/ 12 h 24"/>
                    <a:gd name="T6" fmla="*/ 19 w 36"/>
                    <a:gd name="T7" fmla="*/ 24 h 24"/>
                    <a:gd name="T8" fmla="*/ 35 w 36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4">
                      <a:moveTo>
                        <a:pt x="35" y="12"/>
                      </a:moveTo>
                      <a:cubicBezTo>
                        <a:pt x="35" y="6"/>
                        <a:pt x="27" y="0"/>
                        <a:pt x="17" y="0"/>
                      </a:cubicBezTo>
                      <a:cubicBezTo>
                        <a:pt x="7" y="0"/>
                        <a:pt x="0" y="6"/>
                        <a:pt x="0" y="12"/>
                      </a:cubicBezTo>
                      <a:cubicBezTo>
                        <a:pt x="1" y="19"/>
                        <a:pt x="9" y="24"/>
                        <a:pt x="19" y="24"/>
                      </a:cubicBezTo>
                      <a:cubicBezTo>
                        <a:pt x="28" y="24"/>
                        <a:pt x="36" y="19"/>
                        <a:pt x="3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09" name="Freeform 571"/>
                <p:cNvSpPr>
                  <a:spLocks/>
                </p:cNvSpPr>
                <p:nvPr/>
              </p:nvSpPr>
              <p:spPr bwMode="auto">
                <a:xfrm>
                  <a:off x="4101" y="3047"/>
                  <a:ext cx="74" cy="50"/>
                </a:xfrm>
                <a:custGeom>
                  <a:avLst/>
                  <a:gdLst>
                    <a:gd name="T0" fmla="*/ 36 w 36"/>
                    <a:gd name="T1" fmla="*/ 12 h 24"/>
                    <a:gd name="T2" fmla="*/ 17 w 36"/>
                    <a:gd name="T3" fmla="*/ 0 h 24"/>
                    <a:gd name="T4" fmla="*/ 0 w 36"/>
                    <a:gd name="T5" fmla="*/ 12 h 24"/>
                    <a:gd name="T6" fmla="*/ 19 w 36"/>
                    <a:gd name="T7" fmla="*/ 24 h 24"/>
                    <a:gd name="T8" fmla="*/ 36 w 36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4">
                      <a:moveTo>
                        <a:pt x="36" y="12"/>
                      </a:moveTo>
                      <a:cubicBezTo>
                        <a:pt x="35" y="6"/>
                        <a:pt x="27" y="0"/>
                        <a:pt x="17" y="0"/>
                      </a:cubicBezTo>
                      <a:cubicBezTo>
                        <a:pt x="7" y="0"/>
                        <a:pt x="0" y="6"/>
                        <a:pt x="0" y="12"/>
                      </a:cubicBezTo>
                      <a:cubicBezTo>
                        <a:pt x="1" y="19"/>
                        <a:pt x="9" y="24"/>
                        <a:pt x="19" y="24"/>
                      </a:cubicBezTo>
                      <a:cubicBezTo>
                        <a:pt x="29" y="24"/>
                        <a:pt x="36" y="19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10" name="Freeform 572"/>
                <p:cNvSpPr>
                  <a:spLocks/>
                </p:cNvSpPr>
                <p:nvPr/>
              </p:nvSpPr>
              <p:spPr bwMode="auto">
                <a:xfrm>
                  <a:off x="4190" y="3047"/>
                  <a:ext cx="76" cy="50"/>
                </a:xfrm>
                <a:custGeom>
                  <a:avLst/>
                  <a:gdLst>
                    <a:gd name="T0" fmla="*/ 36 w 37"/>
                    <a:gd name="T1" fmla="*/ 12 h 24"/>
                    <a:gd name="T2" fmla="*/ 17 w 37"/>
                    <a:gd name="T3" fmla="*/ 0 h 24"/>
                    <a:gd name="T4" fmla="*/ 1 w 37"/>
                    <a:gd name="T5" fmla="*/ 12 h 24"/>
                    <a:gd name="T6" fmla="*/ 20 w 37"/>
                    <a:gd name="T7" fmla="*/ 24 h 24"/>
                    <a:gd name="T8" fmla="*/ 36 w 37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4">
                      <a:moveTo>
                        <a:pt x="36" y="12"/>
                      </a:moveTo>
                      <a:cubicBezTo>
                        <a:pt x="35" y="6"/>
                        <a:pt x="27" y="0"/>
                        <a:pt x="17" y="0"/>
                      </a:cubicBezTo>
                      <a:cubicBezTo>
                        <a:pt x="7" y="0"/>
                        <a:pt x="0" y="6"/>
                        <a:pt x="1" y="12"/>
                      </a:cubicBezTo>
                      <a:cubicBezTo>
                        <a:pt x="1" y="19"/>
                        <a:pt x="10" y="24"/>
                        <a:pt x="20" y="24"/>
                      </a:cubicBezTo>
                      <a:cubicBezTo>
                        <a:pt x="29" y="24"/>
                        <a:pt x="37" y="19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11" name="Freeform 573"/>
                <p:cNvSpPr>
                  <a:spLocks/>
                </p:cNvSpPr>
                <p:nvPr/>
              </p:nvSpPr>
              <p:spPr bwMode="auto">
                <a:xfrm>
                  <a:off x="3746" y="3109"/>
                  <a:ext cx="74" cy="50"/>
                </a:xfrm>
                <a:custGeom>
                  <a:avLst/>
                  <a:gdLst>
                    <a:gd name="T0" fmla="*/ 35 w 36"/>
                    <a:gd name="T1" fmla="*/ 12 h 24"/>
                    <a:gd name="T2" fmla="*/ 17 w 36"/>
                    <a:gd name="T3" fmla="*/ 0 h 24"/>
                    <a:gd name="T4" fmla="*/ 0 w 36"/>
                    <a:gd name="T5" fmla="*/ 12 h 24"/>
                    <a:gd name="T6" fmla="*/ 18 w 36"/>
                    <a:gd name="T7" fmla="*/ 24 h 24"/>
                    <a:gd name="T8" fmla="*/ 35 w 36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4">
                      <a:moveTo>
                        <a:pt x="35" y="12"/>
                      </a:moveTo>
                      <a:cubicBezTo>
                        <a:pt x="35" y="5"/>
                        <a:pt x="27" y="0"/>
                        <a:pt x="17" y="0"/>
                      </a:cubicBezTo>
                      <a:cubicBezTo>
                        <a:pt x="8" y="0"/>
                        <a:pt x="0" y="5"/>
                        <a:pt x="0" y="12"/>
                      </a:cubicBezTo>
                      <a:cubicBezTo>
                        <a:pt x="0" y="19"/>
                        <a:pt x="8" y="24"/>
                        <a:pt x="18" y="24"/>
                      </a:cubicBezTo>
                      <a:cubicBezTo>
                        <a:pt x="28" y="24"/>
                        <a:pt x="36" y="19"/>
                        <a:pt x="35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12" name="Freeform 574"/>
                <p:cNvSpPr>
                  <a:spLocks/>
                </p:cNvSpPr>
                <p:nvPr/>
              </p:nvSpPr>
              <p:spPr bwMode="auto">
                <a:xfrm>
                  <a:off x="3835" y="3109"/>
                  <a:ext cx="76" cy="50"/>
                </a:xfrm>
                <a:custGeom>
                  <a:avLst/>
                  <a:gdLst>
                    <a:gd name="T0" fmla="*/ 36 w 37"/>
                    <a:gd name="T1" fmla="*/ 12 h 24"/>
                    <a:gd name="T2" fmla="*/ 18 w 37"/>
                    <a:gd name="T3" fmla="*/ 0 h 24"/>
                    <a:gd name="T4" fmla="*/ 1 w 37"/>
                    <a:gd name="T5" fmla="*/ 12 h 24"/>
                    <a:gd name="T6" fmla="*/ 19 w 37"/>
                    <a:gd name="T7" fmla="*/ 24 h 24"/>
                    <a:gd name="T8" fmla="*/ 36 w 37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4">
                      <a:moveTo>
                        <a:pt x="36" y="12"/>
                      </a:moveTo>
                      <a:cubicBezTo>
                        <a:pt x="36" y="5"/>
                        <a:pt x="28" y="0"/>
                        <a:pt x="18" y="0"/>
                      </a:cubicBezTo>
                      <a:cubicBezTo>
                        <a:pt x="8" y="0"/>
                        <a:pt x="0" y="5"/>
                        <a:pt x="1" y="12"/>
                      </a:cubicBezTo>
                      <a:cubicBezTo>
                        <a:pt x="1" y="19"/>
                        <a:pt x="9" y="24"/>
                        <a:pt x="19" y="24"/>
                      </a:cubicBezTo>
                      <a:cubicBezTo>
                        <a:pt x="29" y="24"/>
                        <a:pt x="37" y="19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13" name="Freeform 575"/>
                <p:cNvSpPr>
                  <a:spLocks/>
                </p:cNvSpPr>
                <p:nvPr/>
              </p:nvSpPr>
              <p:spPr bwMode="auto">
                <a:xfrm>
                  <a:off x="3926" y="3109"/>
                  <a:ext cx="74" cy="50"/>
                </a:xfrm>
                <a:custGeom>
                  <a:avLst/>
                  <a:gdLst>
                    <a:gd name="T0" fmla="*/ 36 w 36"/>
                    <a:gd name="T1" fmla="*/ 12 h 24"/>
                    <a:gd name="T2" fmla="*/ 17 w 36"/>
                    <a:gd name="T3" fmla="*/ 0 h 24"/>
                    <a:gd name="T4" fmla="*/ 0 w 36"/>
                    <a:gd name="T5" fmla="*/ 12 h 24"/>
                    <a:gd name="T6" fmla="*/ 19 w 36"/>
                    <a:gd name="T7" fmla="*/ 24 h 24"/>
                    <a:gd name="T8" fmla="*/ 36 w 36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4">
                      <a:moveTo>
                        <a:pt x="36" y="12"/>
                      </a:moveTo>
                      <a:cubicBezTo>
                        <a:pt x="36" y="5"/>
                        <a:pt x="27" y="0"/>
                        <a:pt x="17" y="0"/>
                      </a:cubicBezTo>
                      <a:cubicBezTo>
                        <a:pt x="8" y="0"/>
                        <a:pt x="0" y="5"/>
                        <a:pt x="0" y="12"/>
                      </a:cubicBezTo>
                      <a:cubicBezTo>
                        <a:pt x="1" y="19"/>
                        <a:pt x="9" y="24"/>
                        <a:pt x="19" y="24"/>
                      </a:cubicBezTo>
                      <a:cubicBezTo>
                        <a:pt x="29" y="24"/>
                        <a:pt x="36" y="19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14" name="Freeform 576"/>
                <p:cNvSpPr>
                  <a:spLocks/>
                </p:cNvSpPr>
                <p:nvPr/>
              </p:nvSpPr>
              <p:spPr bwMode="auto">
                <a:xfrm>
                  <a:off x="4016" y="3109"/>
                  <a:ext cx="75" cy="50"/>
                </a:xfrm>
                <a:custGeom>
                  <a:avLst/>
                  <a:gdLst>
                    <a:gd name="T0" fmla="*/ 36 w 36"/>
                    <a:gd name="T1" fmla="*/ 12 h 24"/>
                    <a:gd name="T2" fmla="*/ 17 w 36"/>
                    <a:gd name="T3" fmla="*/ 0 h 24"/>
                    <a:gd name="T4" fmla="*/ 0 w 36"/>
                    <a:gd name="T5" fmla="*/ 12 h 24"/>
                    <a:gd name="T6" fmla="*/ 19 w 36"/>
                    <a:gd name="T7" fmla="*/ 24 h 24"/>
                    <a:gd name="T8" fmla="*/ 36 w 36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4">
                      <a:moveTo>
                        <a:pt x="36" y="12"/>
                      </a:moveTo>
                      <a:cubicBezTo>
                        <a:pt x="35" y="5"/>
                        <a:pt x="27" y="0"/>
                        <a:pt x="17" y="0"/>
                      </a:cubicBezTo>
                      <a:cubicBezTo>
                        <a:pt x="7" y="0"/>
                        <a:pt x="0" y="5"/>
                        <a:pt x="0" y="12"/>
                      </a:cubicBezTo>
                      <a:cubicBezTo>
                        <a:pt x="0" y="19"/>
                        <a:pt x="9" y="24"/>
                        <a:pt x="19" y="24"/>
                      </a:cubicBezTo>
                      <a:cubicBezTo>
                        <a:pt x="29" y="24"/>
                        <a:pt x="36" y="19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15" name="Freeform 577"/>
                <p:cNvSpPr>
                  <a:spLocks/>
                </p:cNvSpPr>
                <p:nvPr/>
              </p:nvSpPr>
              <p:spPr bwMode="auto">
                <a:xfrm>
                  <a:off x="4105" y="3109"/>
                  <a:ext cx="76" cy="50"/>
                </a:xfrm>
                <a:custGeom>
                  <a:avLst/>
                  <a:gdLst>
                    <a:gd name="T0" fmla="*/ 37 w 37"/>
                    <a:gd name="T1" fmla="*/ 12 h 24"/>
                    <a:gd name="T2" fmla="*/ 18 w 37"/>
                    <a:gd name="T3" fmla="*/ 0 h 24"/>
                    <a:gd name="T4" fmla="*/ 1 w 37"/>
                    <a:gd name="T5" fmla="*/ 12 h 24"/>
                    <a:gd name="T6" fmla="*/ 20 w 37"/>
                    <a:gd name="T7" fmla="*/ 24 h 24"/>
                    <a:gd name="T8" fmla="*/ 37 w 37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4">
                      <a:moveTo>
                        <a:pt x="37" y="12"/>
                      </a:moveTo>
                      <a:cubicBezTo>
                        <a:pt x="36" y="5"/>
                        <a:pt x="27" y="0"/>
                        <a:pt x="18" y="0"/>
                      </a:cubicBezTo>
                      <a:cubicBezTo>
                        <a:pt x="8" y="0"/>
                        <a:pt x="0" y="5"/>
                        <a:pt x="1" y="12"/>
                      </a:cubicBezTo>
                      <a:cubicBezTo>
                        <a:pt x="1" y="19"/>
                        <a:pt x="10" y="24"/>
                        <a:pt x="20" y="24"/>
                      </a:cubicBezTo>
                      <a:cubicBezTo>
                        <a:pt x="30" y="24"/>
                        <a:pt x="37" y="19"/>
                        <a:pt x="37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16" name="Freeform 578"/>
                <p:cNvSpPr>
                  <a:spLocks/>
                </p:cNvSpPr>
                <p:nvPr/>
              </p:nvSpPr>
              <p:spPr bwMode="auto">
                <a:xfrm>
                  <a:off x="4196" y="3109"/>
                  <a:ext cx="76" cy="50"/>
                </a:xfrm>
                <a:custGeom>
                  <a:avLst/>
                  <a:gdLst>
                    <a:gd name="T0" fmla="*/ 36 w 37"/>
                    <a:gd name="T1" fmla="*/ 12 h 24"/>
                    <a:gd name="T2" fmla="*/ 17 w 37"/>
                    <a:gd name="T3" fmla="*/ 0 h 24"/>
                    <a:gd name="T4" fmla="*/ 1 w 37"/>
                    <a:gd name="T5" fmla="*/ 12 h 24"/>
                    <a:gd name="T6" fmla="*/ 20 w 37"/>
                    <a:gd name="T7" fmla="*/ 24 h 24"/>
                    <a:gd name="T8" fmla="*/ 36 w 37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4">
                      <a:moveTo>
                        <a:pt x="36" y="12"/>
                      </a:moveTo>
                      <a:cubicBezTo>
                        <a:pt x="36" y="5"/>
                        <a:pt x="27" y="0"/>
                        <a:pt x="17" y="0"/>
                      </a:cubicBezTo>
                      <a:cubicBezTo>
                        <a:pt x="7" y="0"/>
                        <a:pt x="0" y="5"/>
                        <a:pt x="1" y="12"/>
                      </a:cubicBezTo>
                      <a:cubicBezTo>
                        <a:pt x="1" y="19"/>
                        <a:pt x="10" y="24"/>
                        <a:pt x="20" y="24"/>
                      </a:cubicBezTo>
                      <a:cubicBezTo>
                        <a:pt x="30" y="24"/>
                        <a:pt x="37" y="19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17" name="Freeform 579"/>
                <p:cNvSpPr>
                  <a:spLocks/>
                </p:cNvSpPr>
                <p:nvPr/>
              </p:nvSpPr>
              <p:spPr bwMode="auto">
                <a:xfrm>
                  <a:off x="3746" y="3171"/>
                  <a:ext cx="76" cy="52"/>
                </a:xfrm>
                <a:custGeom>
                  <a:avLst/>
                  <a:gdLst>
                    <a:gd name="T0" fmla="*/ 36 w 37"/>
                    <a:gd name="T1" fmla="*/ 13 h 25"/>
                    <a:gd name="T2" fmla="*/ 18 w 37"/>
                    <a:gd name="T3" fmla="*/ 0 h 25"/>
                    <a:gd name="T4" fmla="*/ 0 w 37"/>
                    <a:gd name="T5" fmla="*/ 13 h 25"/>
                    <a:gd name="T6" fmla="*/ 19 w 37"/>
                    <a:gd name="T7" fmla="*/ 25 h 25"/>
                    <a:gd name="T8" fmla="*/ 36 w 37"/>
                    <a:gd name="T9" fmla="*/ 13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5">
                      <a:moveTo>
                        <a:pt x="36" y="13"/>
                      </a:moveTo>
                      <a:cubicBezTo>
                        <a:pt x="36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0" y="13"/>
                      </a:cubicBezTo>
                      <a:cubicBezTo>
                        <a:pt x="0" y="20"/>
                        <a:pt x="9" y="25"/>
                        <a:pt x="19" y="25"/>
                      </a:cubicBezTo>
                      <a:cubicBezTo>
                        <a:pt x="29" y="25"/>
                        <a:pt x="37" y="20"/>
                        <a:pt x="36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18" name="Freeform 580"/>
                <p:cNvSpPr>
                  <a:spLocks/>
                </p:cNvSpPr>
                <p:nvPr/>
              </p:nvSpPr>
              <p:spPr bwMode="auto">
                <a:xfrm>
                  <a:off x="3837" y="3171"/>
                  <a:ext cx="76" cy="52"/>
                </a:xfrm>
                <a:custGeom>
                  <a:avLst/>
                  <a:gdLst>
                    <a:gd name="T0" fmla="*/ 37 w 37"/>
                    <a:gd name="T1" fmla="*/ 13 h 25"/>
                    <a:gd name="T2" fmla="*/ 18 w 37"/>
                    <a:gd name="T3" fmla="*/ 0 h 25"/>
                    <a:gd name="T4" fmla="*/ 1 w 37"/>
                    <a:gd name="T5" fmla="*/ 13 h 25"/>
                    <a:gd name="T6" fmla="*/ 19 w 37"/>
                    <a:gd name="T7" fmla="*/ 25 h 25"/>
                    <a:gd name="T8" fmla="*/ 37 w 37"/>
                    <a:gd name="T9" fmla="*/ 13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5">
                      <a:moveTo>
                        <a:pt x="37" y="13"/>
                      </a:moveTo>
                      <a:cubicBezTo>
                        <a:pt x="36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1" y="13"/>
                      </a:cubicBezTo>
                      <a:cubicBezTo>
                        <a:pt x="1" y="20"/>
                        <a:pt x="9" y="25"/>
                        <a:pt x="19" y="25"/>
                      </a:cubicBezTo>
                      <a:cubicBezTo>
                        <a:pt x="29" y="25"/>
                        <a:pt x="37" y="20"/>
                        <a:pt x="3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19" name="Freeform 581"/>
                <p:cNvSpPr>
                  <a:spLocks/>
                </p:cNvSpPr>
                <p:nvPr/>
              </p:nvSpPr>
              <p:spPr bwMode="auto">
                <a:xfrm>
                  <a:off x="3928" y="3171"/>
                  <a:ext cx="76" cy="52"/>
                </a:xfrm>
                <a:custGeom>
                  <a:avLst/>
                  <a:gdLst>
                    <a:gd name="T0" fmla="*/ 37 w 37"/>
                    <a:gd name="T1" fmla="*/ 13 h 25"/>
                    <a:gd name="T2" fmla="*/ 18 w 37"/>
                    <a:gd name="T3" fmla="*/ 0 h 25"/>
                    <a:gd name="T4" fmla="*/ 1 w 37"/>
                    <a:gd name="T5" fmla="*/ 13 h 25"/>
                    <a:gd name="T6" fmla="*/ 20 w 37"/>
                    <a:gd name="T7" fmla="*/ 25 h 25"/>
                    <a:gd name="T8" fmla="*/ 37 w 37"/>
                    <a:gd name="T9" fmla="*/ 13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5">
                      <a:moveTo>
                        <a:pt x="37" y="13"/>
                      </a:moveTo>
                      <a:cubicBezTo>
                        <a:pt x="36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1" y="13"/>
                      </a:cubicBezTo>
                      <a:cubicBezTo>
                        <a:pt x="1" y="20"/>
                        <a:pt x="10" y="25"/>
                        <a:pt x="20" y="25"/>
                      </a:cubicBezTo>
                      <a:cubicBezTo>
                        <a:pt x="30" y="25"/>
                        <a:pt x="37" y="20"/>
                        <a:pt x="3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20" name="Freeform 582"/>
                <p:cNvSpPr>
                  <a:spLocks/>
                </p:cNvSpPr>
                <p:nvPr/>
              </p:nvSpPr>
              <p:spPr bwMode="auto">
                <a:xfrm>
                  <a:off x="4020" y="3171"/>
                  <a:ext cx="77" cy="52"/>
                </a:xfrm>
                <a:custGeom>
                  <a:avLst/>
                  <a:gdLst>
                    <a:gd name="T0" fmla="*/ 36 w 37"/>
                    <a:gd name="T1" fmla="*/ 13 h 25"/>
                    <a:gd name="T2" fmla="*/ 17 w 37"/>
                    <a:gd name="T3" fmla="*/ 0 h 25"/>
                    <a:gd name="T4" fmla="*/ 0 w 37"/>
                    <a:gd name="T5" fmla="*/ 13 h 25"/>
                    <a:gd name="T6" fmla="*/ 19 w 37"/>
                    <a:gd name="T7" fmla="*/ 25 h 25"/>
                    <a:gd name="T8" fmla="*/ 36 w 37"/>
                    <a:gd name="T9" fmla="*/ 13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5">
                      <a:moveTo>
                        <a:pt x="36" y="13"/>
                      </a:moveTo>
                      <a:cubicBezTo>
                        <a:pt x="36" y="6"/>
                        <a:pt x="27" y="0"/>
                        <a:pt x="17" y="0"/>
                      </a:cubicBezTo>
                      <a:cubicBezTo>
                        <a:pt x="7" y="0"/>
                        <a:pt x="0" y="6"/>
                        <a:pt x="0" y="13"/>
                      </a:cubicBezTo>
                      <a:cubicBezTo>
                        <a:pt x="1" y="20"/>
                        <a:pt x="9" y="25"/>
                        <a:pt x="19" y="25"/>
                      </a:cubicBezTo>
                      <a:cubicBezTo>
                        <a:pt x="29" y="25"/>
                        <a:pt x="37" y="20"/>
                        <a:pt x="36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21" name="Freeform 583"/>
                <p:cNvSpPr>
                  <a:spLocks/>
                </p:cNvSpPr>
                <p:nvPr/>
              </p:nvSpPr>
              <p:spPr bwMode="auto">
                <a:xfrm>
                  <a:off x="4111" y="3171"/>
                  <a:ext cx="77" cy="52"/>
                </a:xfrm>
                <a:custGeom>
                  <a:avLst/>
                  <a:gdLst>
                    <a:gd name="T0" fmla="*/ 36 w 37"/>
                    <a:gd name="T1" fmla="*/ 13 h 25"/>
                    <a:gd name="T2" fmla="*/ 17 w 37"/>
                    <a:gd name="T3" fmla="*/ 0 h 25"/>
                    <a:gd name="T4" fmla="*/ 0 w 37"/>
                    <a:gd name="T5" fmla="*/ 13 h 25"/>
                    <a:gd name="T6" fmla="*/ 19 w 37"/>
                    <a:gd name="T7" fmla="*/ 25 h 25"/>
                    <a:gd name="T8" fmla="*/ 36 w 37"/>
                    <a:gd name="T9" fmla="*/ 13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5">
                      <a:moveTo>
                        <a:pt x="36" y="13"/>
                      </a:moveTo>
                      <a:cubicBezTo>
                        <a:pt x="36" y="6"/>
                        <a:pt x="27" y="0"/>
                        <a:pt x="17" y="0"/>
                      </a:cubicBezTo>
                      <a:cubicBezTo>
                        <a:pt x="7" y="0"/>
                        <a:pt x="0" y="6"/>
                        <a:pt x="0" y="13"/>
                      </a:cubicBezTo>
                      <a:cubicBezTo>
                        <a:pt x="1" y="20"/>
                        <a:pt x="9" y="25"/>
                        <a:pt x="19" y="25"/>
                      </a:cubicBezTo>
                      <a:cubicBezTo>
                        <a:pt x="30" y="25"/>
                        <a:pt x="37" y="20"/>
                        <a:pt x="36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22" name="Freeform 584"/>
                <p:cNvSpPr>
                  <a:spLocks/>
                </p:cNvSpPr>
                <p:nvPr/>
              </p:nvSpPr>
              <p:spPr bwMode="auto">
                <a:xfrm>
                  <a:off x="4202" y="3171"/>
                  <a:ext cx="76" cy="52"/>
                </a:xfrm>
                <a:custGeom>
                  <a:avLst/>
                  <a:gdLst>
                    <a:gd name="T0" fmla="*/ 37 w 37"/>
                    <a:gd name="T1" fmla="*/ 13 h 25"/>
                    <a:gd name="T2" fmla="*/ 17 w 37"/>
                    <a:gd name="T3" fmla="*/ 0 h 25"/>
                    <a:gd name="T4" fmla="*/ 1 w 37"/>
                    <a:gd name="T5" fmla="*/ 13 h 25"/>
                    <a:gd name="T6" fmla="*/ 20 w 37"/>
                    <a:gd name="T7" fmla="*/ 25 h 25"/>
                    <a:gd name="T8" fmla="*/ 37 w 37"/>
                    <a:gd name="T9" fmla="*/ 13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5">
                      <a:moveTo>
                        <a:pt x="37" y="13"/>
                      </a:moveTo>
                      <a:cubicBezTo>
                        <a:pt x="36" y="6"/>
                        <a:pt x="27" y="0"/>
                        <a:pt x="17" y="0"/>
                      </a:cubicBezTo>
                      <a:cubicBezTo>
                        <a:pt x="7" y="0"/>
                        <a:pt x="0" y="6"/>
                        <a:pt x="1" y="13"/>
                      </a:cubicBezTo>
                      <a:cubicBezTo>
                        <a:pt x="1" y="20"/>
                        <a:pt x="10" y="25"/>
                        <a:pt x="20" y="25"/>
                      </a:cubicBezTo>
                      <a:cubicBezTo>
                        <a:pt x="30" y="25"/>
                        <a:pt x="37" y="20"/>
                        <a:pt x="3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23" name="Freeform 585"/>
                <p:cNvSpPr>
                  <a:spLocks/>
                </p:cNvSpPr>
                <p:nvPr/>
              </p:nvSpPr>
              <p:spPr bwMode="auto">
                <a:xfrm>
                  <a:off x="3655" y="3235"/>
                  <a:ext cx="77" cy="54"/>
                </a:xfrm>
                <a:custGeom>
                  <a:avLst/>
                  <a:gdLst>
                    <a:gd name="T0" fmla="*/ 37 w 37"/>
                    <a:gd name="T1" fmla="*/ 13 h 26"/>
                    <a:gd name="T2" fmla="*/ 18 w 37"/>
                    <a:gd name="T3" fmla="*/ 0 h 26"/>
                    <a:gd name="T4" fmla="*/ 0 w 37"/>
                    <a:gd name="T5" fmla="*/ 13 h 26"/>
                    <a:gd name="T6" fmla="*/ 19 w 37"/>
                    <a:gd name="T7" fmla="*/ 26 h 26"/>
                    <a:gd name="T8" fmla="*/ 37 w 37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6">
                      <a:moveTo>
                        <a:pt x="37" y="13"/>
                      </a:moveTo>
                      <a:cubicBezTo>
                        <a:pt x="37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0" y="13"/>
                      </a:cubicBezTo>
                      <a:cubicBezTo>
                        <a:pt x="0" y="20"/>
                        <a:pt x="8" y="26"/>
                        <a:pt x="19" y="26"/>
                      </a:cubicBezTo>
                      <a:cubicBezTo>
                        <a:pt x="29" y="26"/>
                        <a:pt x="37" y="20"/>
                        <a:pt x="3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24" name="Freeform 586"/>
                <p:cNvSpPr>
                  <a:spLocks/>
                </p:cNvSpPr>
                <p:nvPr/>
              </p:nvSpPr>
              <p:spPr bwMode="auto">
                <a:xfrm>
                  <a:off x="3748" y="3235"/>
                  <a:ext cx="76" cy="54"/>
                </a:xfrm>
                <a:custGeom>
                  <a:avLst/>
                  <a:gdLst>
                    <a:gd name="T0" fmla="*/ 36 w 37"/>
                    <a:gd name="T1" fmla="*/ 13 h 26"/>
                    <a:gd name="T2" fmla="*/ 18 w 37"/>
                    <a:gd name="T3" fmla="*/ 0 h 26"/>
                    <a:gd name="T4" fmla="*/ 0 w 37"/>
                    <a:gd name="T5" fmla="*/ 13 h 26"/>
                    <a:gd name="T6" fmla="*/ 18 w 37"/>
                    <a:gd name="T7" fmla="*/ 26 h 26"/>
                    <a:gd name="T8" fmla="*/ 36 w 37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6">
                      <a:moveTo>
                        <a:pt x="36" y="13"/>
                      </a:moveTo>
                      <a:cubicBezTo>
                        <a:pt x="36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0" y="13"/>
                      </a:cubicBezTo>
                      <a:cubicBezTo>
                        <a:pt x="0" y="20"/>
                        <a:pt x="8" y="26"/>
                        <a:pt x="18" y="26"/>
                      </a:cubicBezTo>
                      <a:cubicBezTo>
                        <a:pt x="29" y="26"/>
                        <a:pt x="37" y="20"/>
                        <a:pt x="36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25" name="Freeform 587"/>
                <p:cNvSpPr>
                  <a:spLocks/>
                </p:cNvSpPr>
                <p:nvPr/>
              </p:nvSpPr>
              <p:spPr bwMode="auto">
                <a:xfrm>
                  <a:off x="3839" y="3235"/>
                  <a:ext cx="76" cy="54"/>
                </a:xfrm>
                <a:custGeom>
                  <a:avLst/>
                  <a:gdLst>
                    <a:gd name="T0" fmla="*/ 37 w 37"/>
                    <a:gd name="T1" fmla="*/ 13 h 26"/>
                    <a:gd name="T2" fmla="*/ 18 w 37"/>
                    <a:gd name="T3" fmla="*/ 0 h 26"/>
                    <a:gd name="T4" fmla="*/ 1 w 37"/>
                    <a:gd name="T5" fmla="*/ 13 h 26"/>
                    <a:gd name="T6" fmla="*/ 19 w 37"/>
                    <a:gd name="T7" fmla="*/ 26 h 26"/>
                    <a:gd name="T8" fmla="*/ 37 w 37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6">
                      <a:moveTo>
                        <a:pt x="37" y="13"/>
                      </a:moveTo>
                      <a:cubicBezTo>
                        <a:pt x="37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1" y="13"/>
                      </a:cubicBezTo>
                      <a:cubicBezTo>
                        <a:pt x="1" y="20"/>
                        <a:pt x="9" y="26"/>
                        <a:pt x="19" y="26"/>
                      </a:cubicBezTo>
                      <a:cubicBezTo>
                        <a:pt x="30" y="26"/>
                        <a:pt x="37" y="20"/>
                        <a:pt x="3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26" name="Freeform 588"/>
                <p:cNvSpPr>
                  <a:spLocks/>
                </p:cNvSpPr>
                <p:nvPr/>
              </p:nvSpPr>
              <p:spPr bwMode="auto">
                <a:xfrm>
                  <a:off x="3932" y="3235"/>
                  <a:ext cx="76" cy="54"/>
                </a:xfrm>
                <a:custGeom>
                  <a:avLst/>
                  <a:gdLst>
                    <a:gd name="T0" fmla="*/ 37 w 37"/>
                    <a:gd name="T1" fmla="*/ 13 h 26"/>
                    <a:gd name="T2" fmla="*/ 18 w 37"/>
                    <a:gd name="T3" fmla="*/ 0 h 26"/>
                    <a:gd name="T4" fmla="*/ 0 w 37"/>
                    <a:gd name="T5" fmla="*/ 13 h 26"/>
                    <a:gd name="T6" fmla="*/ 19 w 37"/>
                    <a:gd name="T7" fmla="*/ 26 h 26"/>
                    <a:gd name="T8" fmla="*/ 37 w 37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6">
                      <a:moveTo>
                        <a:pt x="37" y="13"/>
                      </a:moveTo>
                      <a:cubicBezTo>
                        <a:pt x="36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0" y="13"/>
                      </a:cubicBezTo>
                      <a:cubicBezTo>
                        <a:pt x="1" y="20"/>
                        <a:pt x="9" y="26"/>
                        <a:pt x="19" y="26"/>
                      </a:cubicBezTo>
                      <a:cubicBezTo>
                        <a:pt x="30" y="26"/>
                        <a:pt x="37" y="20"/>
                        <a:pt x="3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27" name="Freeform 589"/>
                <p:cNvSpPr>
                  <a:spLocks/>
                </p:cNvSpPr>
                <p:nvPr/>
              </p:nvSpPr>
              <p:spPr bwMode="auto">
                <a:xfrm>
                  <a:off x="4025" y="3235"/>
                  <a:ext cx="76" cy="54"/>
                </a:xfrm>
                <a:custGeom>
                  <a:avLst/>
                  <a:gdLst>
                    <a:gd name="T0" fmla="*/ 37 w 37"/>
                    <a:gd name="T1" fmla="*/ 13 h 26"/>
                    <a:gd name="T2" fmla="*/ 17 w 37"/>
                    <a:gd name="T3" fmla="*/ 0 h 26"/>
                    <a:gd name="T4" fmla="*/ 0 w 37"/>
                    <a:gd name="T5" fmla="*/ 13 h 26"/>
                    <a:gd name="T6" fmla="*/ 19 w 37"/>
                    <a:gd name="T7" fmla="*/ 26 h 26"/>
                    <a:gd name="T8" fmla="*/ 37 w 37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6">
                      <a:moveTo>
                        <a:pt x="37" y="13"/>
                      </a:moveTo>
                      <a:cubicBezTo>
                        <a:pt x="36" y="6"/>
                        <a:pt x="27" y="0"/>
                        <a:pt x="17" y="0"/>
                      </a:cubicBezTo>
                      <a:cubicBezTo>
                        <a:pt x="7" y="0"/>
                        <a:pt x="0" y="6"/>
                        <a:pt x="0" y="13"/>
                      </a:cubicBezTo>
                      <a:cubicBezTo>
                        <a:pt x="1" y="20"/>
                        <a:pt x="9" y="26"/>
                        <a:pt x="19" y="26"/>
                      </a:cubicBezTo>
                      <a:cubicBezTo>
                        <a:pt x="29" y="26"/>
                        <a:pt x="37" y="20"/>
                        <a:pt x="3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28" name="Freeform 590"/>
                <p:cNvSpPr>
                  <a:spLocks/>
                </p:cNvSpPr>
                <p:nvPr/>
              </p:nvSpPr>
              <p:spPr bwMode="auto">
                <a:xfrm>
                  <a:off x="4115" y="3235"/>
                  <a:ext cx="79" cy="54"/>
                </a:xfrm>
                <a:custGeom>
                  <a:avLst/>
                  <a:gdLst>
                    <a:gd name="T0" fmla="*/ 37 w 38"/>
                    <a:gd name="T1" fmla="*/ 13 h 26"/>
                    <a:gd name="T2" fmla="*/ 18 w 38"/>
                    <a:gd name="T3" fmla="*/ 0 h 26"/>
                    <a:gd name="T4" fmla="*/ 1 w 38"/>
                    <a:gd name="T5" fmla="*/ 13 h 26"/>
                    <a:gd name="T6" fmla="*/ 20 w 38"/>
                    <a:gd name="T7" fmla="*/ 26 h 26"/>
                    <a:gd name="T8" fmla="*/ 37 w 38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6">
                      <a:moveTo>
                        <a:pt x="37" y="13"/>
                      </a:moveTo>
                      <a:cubicBezTo>
                        <a:pt x="37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1" y="13"/>
                      </a:cubicBezTo>
                      <a:cubicBezTo>
                        <a:pt x="1" y="20"/>
                        <a:pt x="10" y="26"/>
                        <a:pt x="20" y="26"/>
                      </a:cubicBezTo>
                      <a:cubicBezTo>
                        <a:pt x="30" y="26"/>
                        <a:pt x="38" y="20"/>
                        <a:pt x="3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29" name="Freeform 591"/>
                <p:cNvSpPr>
                  <a:spLocks/>
                </p:cNvSpPr>
                <p:nvPr/>
              </p:nvSpPr>
              <p:spPr bwMode="auto">
                <a:xfrm>
                  <a:off x="4208" y="3235"/>
                  <a:ext cx="79" cy="54"/>
                </a:xfrm>
                <a:custGeom>
                  <a:avLst/>
                  <a:gdLst>
                    <a:gd name="T0" fmla="*/ 37 w 38"/>
                    <a:gd name="T1" fmla="*/ 13 h 26"/>
                    <a:gd name="T2" fmla="*/ 18 w 38"/>
                    <a:gd name="T3" fmla="*/ 0 h 26"/>
                    <a:gd name="T4" fmla="*/ 1 w 38"/>
                    <a:gd name="T5" fmla="*/ 13 h 26"/>
                    <a:gd name="T6" fmla="*/ 20 w 38"/>
                    <a:gd name="T7" fmla="*/ 26 h 26"/>
                    <a:gd name="T8" fmla="*/ 37 w 38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6">
                      <a:moveTo>
                        <a:pt x="37" y="13"/>
                      </a:moveTo>
                      <a:cubicBezTo>
                        <a:pt x="36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1" y="13"/>
                      </a:cubicBezTo>
                      <a:cubicBezTo>
                        <a:pt x="1" y="20"/>
                        <a:pt x="10" y="26"/>
                        <a:pt x="20" y="26"/>
                      </a:cubicBezTo>
                      <a:cubicBezTo>
                        <a:pt x="30" y="26"/>
                        <a:pt x="38" y="20"/>
                        <a:pt x="37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0" name="Freeform 592"/>
                <p:cNvSpPr>
                  <a:spLocks/>
                </p:cNvSpPr>
                <p:nvPr/>
              </p:nvSpPr>
              <p:spPr bwMode="auto">
                <a:xfrm>
                  <a:off x="3748" y="3301"/>
                  <a:ext cx="79" cy="56"/>
                </a:xfrm>
                <a:custGeom>
                  <a:avLst/>
                  <a:gdLst>
                    <a:gd name="T0" fmla="*/ 37 w 38"/>
                    <a:gd name="T1" fmla="*/ 14 h 27"/>
                    <a:gd name="T2" fmla="*/ 19 w 38"/>
                    <a:gd name="T3" fmla="*/ 0 h 27"/>
                    <a:gd name="T4" fmla="*/ 1 w 38"/>
                    <a:gd name="T5" fmla="*/ 14 h 27"/>
                    <a:gd name="T6" fmla="*/ 19 w 38"/>
                    <a:gd name="T7" fmla="*/ 27 h 27"/>
                    <a:gd name="T8" fmla="*/ 37 w 38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7">
                      <a:moveTo>
                        <a:pt x="37" y="14"/>
                      </a:moveTo>
                      <a:cubicBezTo>
                        <a:pt x="37" y="6"/>
                        <a:pt x="29" y="0"/>
                        <a:pt x="19" y="0"/>
                      </a:cubicBezTo>
                      <a:cubicBezTo>
                        <a:pt x="9" y="0"/>
                        <a:pt x="0" y="6"/>
                        <a:pt x="1" y="14"/>
                      </a:cubicBezTo>
                      <a:cubicBezTo>
                        <a:pt x="1" y="21"/>
                        <a:pt x="9" y="27"/>
                        <a:pt x="19" y="27"/>
                      </a:cubicBezTo>
                      <a:cubicBezTo>
                        <a:pt x="30" y="27"/>
                        <a:pt x="38" y="21"/>
                        <a:pt x="37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1" name="Freeform 593"/>
                <p:cNvSpPr>
                  <a:spLocks/>
                </p:cNvSpPr>
                <p:nvPr/>
              </p:nvSpPr>
              <p:spPr bwMode="auto">
                <a:xfrm>
                  <a:off x="3843" y="3301"/>
                  <a:ext cx="76" cy="56"/>
                </a:xfrm>
                <a:custGeom>
                  <a:avLst/>
                  <a:gdLst>
                    <a:gd name="T0" fmla="*/ 37 w 37"/>
                    <a:gd name="T1" fmla="*/ 14 h 27"/>
                    <a:gd name="T2" fmla="*/ 18 w 37"/>
                    <a:gd name="T3" fmla="*/ 0 h 27"/>
                    <a:gd name="T4" fmla="*/ 0 w 37"/>
                    <a:gd name="T5" fmla="*/ 14 h 27"/>
                    <a:gd name="T6" fmla="*/ 19 w 37"/>
                    <a:gd name="T7" fmla="*/ 27 h 27"/>
                    <a:gd name="T8" fmla="*/ 37 w 37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7">
                      <a:moveTo>
                        <a:pt x="37" y="14"/>
                      </a:moveTo>
                      <a:cubicBezTo>
                        <a:pt x="36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0" y="14"/>
                      </a:cubicBezTo>
                      <a:cubicBezTo>
                        <a:pt x="0" y="21"/>
                        <a:pt x="9" y="27"/>
                        <a:pt x="19" y="27"/>
                      </a:cubicBezTo>
                      <a:cubicBezTo>
                        <a:pt x="29" y="27"/>
                        <a:pt x="37" y="21"/>
                        <a:pt x="37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2" name="Freeform 594"/>
                <p:cNvSpPr>
                  <a:spLocks/>
                </p:cNvSpPr>
                <p:nvPr/>
              </p:nvSpPr>
              <p:spPr bwMode="auto">
                <a:xfrm>
                  <a:off x="3936" y="3301"/>
                  <a:ext cx="76" cy="56"/>
                </a:xfrm>
                <a:custGeom>
                  <a:avLst/>
                  <a:gdLst>
                    <a:gd name="T0" fmla="*/ 37 w 37"/>
                    <a:gd name="T1" fmla="*/ 14 h 27"/>
                    <a:gd name="T2" fmla="*/ 18 w 37"/>
                    <a:gd name="T3" fmla="*/ 0 h 27"/>
                    <a:gd name="T4" fmla="*/ 0 w 37"/>
                    <a:gd name="T5" fmla="*/ 14 h 27"/>
                    <a:gd name="T6" fmla="*/ 19 w 37"/>
                    <a:gd name="T7" fmla="*/ 27 h 27"/>
                    <a:gd name="T8" fmla="*/ 37 w 37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7">
                      <a:moveTo>
                        <a:pt x="37" y="14"/>
                      </a:moveTo>
                      <a:cubicBezTo>
                        <a:pt x="36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0" y="14"/>
                      </a:cubicBezTo>
                      <a:cubicBezTo>
                        <a:pt x="0" y="21"/>
                        <a:pt x="9" y="27"/>
                        <a:pt x="19" y="27"/>
                      </a:cubicBezTo>
                      <a:cubicBezTo>
                        <a:pt x="29" y="27"/>
                        <a:pt x="37" y="21"/>
                        <a:pt x="37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3" name="Freeform 595"/>
                <p:cNvSpPr>
                  <a:spLocks/>
                </p:cNvSpPr>
                <p:nvPr/>
              </p:nvSpPr>
              <p:spPr bwMode="auto">
                <a:xfrm>
                  <a:off x="4029" y="3301"/>
                  <a:ext cx="78" cy="56"/>
                </a:xfrm>
                <a:custGeom>
                  <a:avLst/>
                  <a:gdLst>
                    <a:gd name="T0" fmla="*/ 37 w 38"/>
                    <a:gd name="T1" fmla="*/ 14 h 27"/>
                    <a:gd name="T2" fmla="*/ 18 w 38"/>
                    <a:gd name="T3" fmla="*/ 0 h 27"/>
                    <a:gd name="T4" fmla="*/ 0 w 38"/>
                    <a:gd name="T5" fmla="*/ 14 h 27"/>
                    <a:gd name="T6" fmla="*/ 20 w 38"/>
                    <a:gd name="T7" fmla="*/ 27 h 27"/>
                    <a:gd name="T8" fmla="*/ 37 w 38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7">
                      <a:moveTo>
                        <a:pt x="37" y="14"/>
                      </a:moveTo>
                      <a:cubicBezTo>
                        <a:pt x="37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0" y="14"/>
                      </a:cubicBezTo>
                      <a:cubicBezTo>
                        <a:pt x="1" y="21"/>
                        <a:pt x="9" y="27"/>
                        <a:pt x="20" y="27"/>
                      </a:cubicBezTo>
                      <a:cubicBezTo>
                        <a:pt x="30" y="27"/>
                        <a:pt x="38" y="21"/>
                        <a:pt x="37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4" name="Freeform 596"/>
                <p:cNvSpPr>
                  <a:spLocks/>
                </p:cNvSpPr>
                <p:nvPr/>
              </p:nvSpPr>
              <p:spPr bwMode="auto">
                <a:xfrm>
                  <a:off x="4122" y="3301"/>
                  <a:ext cx="78" cy="56"/>
                </a:xfrm>
                <a:custGeom>
                  <a:avLst/>
                  <a:gdLst>
                    <a:gd name="T0" fmla="*/ 37 w 38"/>
                    <a:gd name="T1" fmla="*/ 14 h 27"/>
                    <a:gd name="T2" fmla="*/ 18 w 38"/>
                    <a:gd name="T3" fmla="*/ 0 h 27"/>
                    <a:gd name="T4" fmla="*/ 0 w 38"/>
                    <a:gd name="T5" fmla="*/ 14 h 27"/>
                    <a:gd name="T6" fmla="*/ 20 w 38"/>
                    <a:gd name="T7" fmla="*/ 27 h 27"/>
                    <a:gd name="T8" fmla="*/ 37 w 38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7">
                      <a:moveTo>
                        <a:pt x="37" y="14"/>
                      </a:moveTo>
                      <a:cubicBezTo>
                        <a:pt x="37" y="6"/>
                        <a:pt x="28" y="0"/>
                        <a:pt x="18" y="0"/>
                      </a:cubicBezTo>
                      <a:cubicBezTo>
                        <a:pt x="8" y="0"/>
                        <a:pt x="0" y="6"/>
                        <a:pt x="0" y="14"/>
                      </a:cubicBezTo>
                      <a:cubicBezTo>
                        <a:pt x="1" y="21"/>
                        <a:pt x="10" y="27"/>
                        <a:pt x="20" y="27"/>
                      </a:cubicBezTo>
                      <a:cubicBezTo>
                        <a:pt x="30" y="27"/>
                        <a:pt x="38" y="21"/>
                        <a:pt x="37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5" name="Freeform 597"/>
                <p:cNvSpPr>
                  <a:spLocks/>
                </p:cNvSpPr>
                <p:nvPr/>
              </p:nvSpPr>
              <p:spPr bwMode="auto">
                <a:xfrm>
                  <a:off x="3750" y="3370"/>
                  <a:ext cx="79" cy="58"/>
                </a:xfrm>
                <a:custGeom>
                  <a:avLst/>
                  <a:gdLst>
                    <a:gd name="T0" fmla="*/ 37 w 38"/>
                    <a:gd name="T1" fmla="*/ 14 h 28"/>
                    <a:gd name="T2" fmla="*/ 18 w 38"/>
                    <a:gd name="T3" fmla="*/ 0 h 28"/>
                    <a:gd name="T4" fmla="*/ 0 w 38"/>
                    <a:gd name="T5" fmla="*/ 14 h 28"/>
                    <a:gd name="T6" fmla="*/ 19 w 38"/>
                    <a:gd name="T7" fmla="*/ 28 h 28"/>
                    <a:gd name="T8" fmla="*/ 37 w 38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8">
                      <a:moveTo>
                        <a:pt x="37" y="14"/>
                      </a:moveTo>
                      <a:cubicBezTo>
                        <a:pt x="37" y="7"/>
                        <a:pt x="29" y="0"/>
                        <a:pt x="18" y="0"/>
                      </a:cubicBezTo>
                      <a:cubicBezTo>
                        <a:pt x="8" y="0"/>
                        <a:pt x="0" y="7"/>
                        <a:pt x="0" y="14"/>
                      </a:cubicBezTo>
                      <a:cubicBezTo>
                        <a:pt x="0" y="22"/>
                        <a:pt x="9" y="28"/>
                        <a:pt x="19" y="28"/>
                      </a:cubicBezTo>
                      <a:cubicBezTo>
                        <a:pt x="29" y="28"/>
                        <a:pt x="38" y="22"/>
                        <a:pt x="37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6" name="Freeform 598"/>
                <p:cNvSpPr>
                  <a:spLocks/>
                </p:cNvSpPr>
                <p:nvPr/>
              </p:nvSpPr>
              <p:spPr bwMode="auto">
                <a:xfrm>
                  <a:off x="3845" y="3370"/>
                  <a:ext cx="78" cy="58"/>
                </a:xfrm>
                <a:custGeom>
                  <a:avLst/>
                  <a:gdLst>
                    <a:gd name="T0" fmla="*/ 37 w 38"/>
                    <a:gd name="T1" fmla="*/ 14 h 28"/>
                    <a:gd name="T2" fmla="*/ 18 w 38"/>
                    <a:gd name="T3" fmla="*/ 0 h 28"/>
                    <a:gd name="T4" fmla="*/ 0 w 38"/>
                    <a:gd name="T5" fmla="*/ 14 h 28"/>
                    <a:gd name="T6" fmla="*/ 19 w 38"/>
                    <a:gd name="T7" fmla="*/ 28 h 28"/>
                    <a:gd name="T8" fmla="*/ 37 w 38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8">
                      <a:moveTo>
                        <a:pt x="37" y="14"/>
                      </a:moveTo>
                      <a:cubicBezTo>
                        <a:pt x="37" y="7"/>
                        <a:pt x="28" y="0"/>
                        <a:pt x="18" y="0"/>
                      </a:cubicBezTo>
                      <a:cubicBezTo>
                        <a:pt x="8" y="0"/>
                        <a:pt x="0" y="7"/>
                        <a:pt x="0" y="14"/>
                      </a:cubicBezTo>
                      <a:cubicBezTo>
                        <a:pt x="0" y="22"/>
                        <a:pt x="9" y="28"/>
                        <a:pt x="19" y="28"/>
                      </a:cubicBezTo>
                      <a:cubicBezTo>
                        <a:pt x="29" y="28"/>
                        <a:pt x="38" y="22"/>
                        <a:pt x="37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7" name="Freeform 599"/>
                <p:cNvSpPr>
                  <a:spLocks/>
                </p:cNvSpPr>
                <p:nvPr/>
              </p:nvSpPr>
              <p:spPr bwMode="auto">
                <a:xfrm>
                  <a:off x="3938" y="3370"/>
                  <a:ext cx="78" cy="58"/>
                </a:xfrm>
                <a:custGeom>
                  <a:avLst/>
                  <a:gdLst>
                    <a:gd name="T0" fmla="*/ 38 w 38"/>
                    <a:gd name="T1" fmla="*/ 14 h 28"/>
                    <a:gd name="T2" fmla="*/ 19 w 38"/>
                    <a:gd name="T3" fmla="*/ 0 h 28"/>
                    <a:gd name="T4" fmla="*/ 1 w 38"/>
                    <a:gd name="T5" fmla="*/ 14 h 28"/>
                    <a:gd name="T6" fmla="*/ 20 w 38"/>
                    <a:gd name="T7" fmla="*/ 28 h 28"/>
                    <a:gd name="T8" fmla="*/ 38 w 38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8">
                      <a:moveTo>
                        <a:pt x="38" y="14"/>
                      </a:moveTo>
                      <a:cubicBezTo>
                        <a:pt x="38" y="7"/>
                        <a:pt x="29" y="0"/>
                        <a:pt x="19" y="0"/>
                      </a:cubicBezTo>
                      <a:cubicBezTo>
                        <a:pt x="8" y="0"/>
                        <a:pt x="0" y="7"/>
                        <a:pt x="1" y="14"/>
                      </a:cubicBezTo>
                      <a:cubicBezTo>
                        <a:pt x="1" y="22"/>
                        <a:pt x="10" y="28"/>
                        <a:pt x="20" y="28"/>
                      </a:cubicBezTo>
                      <a:cubicBezTo>
                        <a:pt x="30" y="28"/>
                        <a:pt x="38" y="22"/>
                        <a:pt x="38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8" name="Freeform 600"/>
                <p:cNvSpPr>
                  <a:spLocks/>
                </p:cNvSpPr>
                <p:nvPr/>
              </p:nvSpPr>
              <p:spPr bwMode="auto">
                <a:xfrm>
                  <a:off x="4033" y="3370"/>
                  <a:ext cx="78" cy="58"/>
                </a:xfrm>
                <a:custGeom>
                  <a:avLst/>
                  <a:gdLst>
                    <a:gd name="T0" fmla="*/ 38 w 38"/>
                    <a:gd name="T1" fmla="*/ 14 h 28"/>
                    <a:gd name="T2" fmla="*/ 18 w 38"/>
                    <a:gd name="T3" fmla="*/ 0 h 28"/>
                    <a:gd name="T4" fmla="*/ 0 w 38"/>
                    <a:gd name="T5" fmla="*/ 14 h 28"/>
                    <a:gd name="T6" fmla="*/ 20 w 38"/>
                    <a:gd name="T7" fmla="*/ 28 h 28"/>
                    <a:gd name="T8" fmla="*/ 38 w 38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8">
                      <a:moveTo>
                        <a:pt x="38" y="14"/>
                      </a:moveTo>
                      <a:cubicBezTo>
                        <a:pt x="37" y="7"/>
                        <a:pt x="28" y="0"/>
                        <a:pt x="18" y="0"/>
                      </a:cubicBezTo>
                      <a:cubicBezTo>
                        <a:pt x="8" y="0"/>
                        <a:pt x="0" y="7"/>
                        <a:pt x="0" y="14"/>
                      </a:cubicBezTo>
                      <a:cubicBezTo>
                        <a:pt x="1" y="22"/>
                        <a:pt x="10" y="28"/>
                        <a:pt x="20" y="28"/>
                      </a:cubicBezTo>
                      <a:cubicBezTo>
                        <a:pt x="30" y="28"/>
                        <a:pt x="38" y="22"/>
                        <a:pt x="38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39" name="Freeform 601"/>
                <p:cNvSpPr>
                  <a:spLocks/>
                </p:cNvSpPr>
                <p:nvPr/>
              </p:nvSpPr>
              <p:spPr bwMode="auto">
                <a:xfrm>
                  <a:off x="3752" y="3442"/>
                  <a:ext cx="79" cy="60"/>
                </a:xfrm>
                <a:custGeom>
                  <a:avLst/>
                  <a:gdLst>
                    <a:gd name="T0" fmla="*/ 38 w 38"/>
                    <a:gd name="T1" fmla="*/ 14 h 29"/>
                    <a:gd name="T2" fmla="*/ 18 w 38"/>
                    <a:gd name="T3" fmla="*/ 0 h 29"/>
                    <a:gd name="T4" fmla="*/ 0 w 38"/>
                    <a:gd name="T5" fmla="*/ 14 h 29"/>
                    <a:gd name="T6" fmla="*/ 19 w 38"/>
                    <a:gd name="T7" fmla="*/ 29 h 29"/>
                    <a:gd name="T8" fmla="*/ 38 w 38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9">
                      <a:moveTo>
                        <a:pt x="38" y="14"/>
                      </a:moveTo>
                      <a:cubicBezTo>
                        <a:pt x="37" y="6"/>
                        <a:pt x="29" y="0"/>
                        <a:pt x="18" y="0"/>
                      </a:cubicBezTo>
                      <a:cubicBezTo>
                        <a:pt x="8" y="0"/>
                        <a:pt x="0" y="6"/>
                        <a:pt x="0" y="14"/>
                      </a:cubicBezTo>
                      <a:cubicBezTo>
                        <a:pt x="0" y="22"/>
                        <a:pt x="9" y="29"/>
                        <a:pt x="19" y="29"/>
                      </a:cubicBezTo>
                      <a:cubicBezTo>
                        <a:pt x="29" y="29"/>
                        <a:pt x="38" y="22"/>
                        <a:pt x="38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40" name="Freeform 602"/>
                <p:cNvSpPr>
                  <a:spLocks/>
                </p:cNvSpPr>
                <p:nvPr/>
              </p:nvSpPr>
              <p:spPr bwMode="auto">
                <a:xfrm>
                  <a:off x="3847" y="3442"/>
                  <a:ext cx="79" cy="60"/>
                </a:xfrm>
                <a:custGeom>
                  <a:avLst/>
                  <a:gdLst>
                    <a:gd name="T0" fmla="*/ 38 w 38"/>
                    <a:gd name="T1" fmla="*/ 14 h 29"/>
                    <a:gd name="T2" fmla="*/ 18 w 38"/>
                    <a:gd name="T3" fmla="*/ 0 h 29"/>
                    <a:gd name="T4" fmla="*/ 0 w 38"/>
                    <a:gd name="T5" fmla="*/ 14 h 29"/>
                    <a:gd name="T6" fmla="*/ 19 w 38"/>
                    <a:gd name="T7" fmla="*/ 29 h 29"/>
                    <a:gd name="T8" fmla="*/ 38 w 38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29">
                      <a:moveTo>
                        <a:pt x="38" y="14"/>
                      </a:moveTo>
                      <a:cubicBezTo>
                        <a:pt x="37" y="6"/>
                        <a:pt x="29" y="0"/>
                        <a:pt x="18" y="0"/>
                      </a:cubicBezTo>
                      <a:cubicBezTo>
                        <a:pt x="8" y="0"/>
                        <a:pt x="0" y="6"/>
                        <a:pt x="0" y="14"/>
                      </a:cubicBezTo>
                      <a:cubicBezTo>
                        <a:pt x="0" y="22"/>
                        <a:pt x="9" y="29"/>
                        <a:pt x="19" y="29"/>
                      </a:cubicBezTo>
                      <a:cubicBezTo>
                        <a:pt x="30" y="29"/>
                        <a:pt x="38" y="22"/>
                        <a:pt x="38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41" name="Freeform 603"/>
                <p:cNvSpPr>
                  <a:spLocks/>
                </p:cNvSpPr>
                <p:nvPr/>
              </p:nvSpPr>
              <p:spPr bwMode="auto">
                <a:xfrm>
                  <a:off x="3942" y="3442"/>
                  <a:ext cx="81" cy="60"/>
                </a:xfrm>
                <a:custGeom>
                  <a:avLst/>
                  <a:gdLst>
                    <a:gd name="T0" fmla="*/ 38 w 39"/>
                    <a:gd name="T1" fmla="*/ 14 h 29"/>
                    <a:gd name="T2" fmla="*/ 18 w 39"/>
                    <a:gd name="T3" fmla="*/ 0 h 29"/>
                    <a:gd name="T4" fmla="*/ 0 w 39"/>
                    <a:gd name="T5" fmla="*/ 14 h 29"/>
                    <a:gd name="T6" fmla="*/ 20 w 39"/>
                    <a:gd name="T7" fmla="*/ 29 h 29"/>
                    <a:gd name="T8" fmla="*/ 38 w 39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9">
                      <a:moveTo>
                        <a:pt x="38" y="14"/>
                      </a:moveTo>
                      <a:cubicBezTo>
                        <a:pt x="38" y="6"/>
                        <a:pt x="29" y="0"/>
                        <a:pt x="18" y="0"/>
                      </a:cubicBezTo>
                      <a:cubicBezTo>
                        <a:pt x="8" y="0"/>
                        <a:pt x="0" y="6"/>
                        <a:pt x="0" y="14"/>
                      </a:cubicBezTo>
                      <a:cubicBezTo>
                        <a:pt x="1" y="22"/>
                        <a:pt x="10" y="29"/>
                        <a:pt x="20" y="29"/>
                      </a:cubicBezTo>
                      <a:cubicBezTo>
                        <a:pt x="30" y="29"/>
                        <a:pt x="39" y="22"/>
                        <a:pt x="38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42" name="Freeform 604"/>
                <p:cNvSpPr>
                  <a:spLocks/>
                </p:cNvSpPr>
                <p:nvPr/>
              </p:nvSpPr>
              <p:spPr bwMode="auto">
                <a:xfrm>
                  <a:off x="4037" y="3442"/>
                  <a:ext cx="80" cy="60"/>
                </a:xfrm>
                <a:custGeom>
                  <a:avLst/>
                  <a:gdLst>
                    <a:gd name="T0" fmla="*/ 38 w 39"/>
                    <a:gd name="T1" fmla="*/ 14 h 29"/>
                    <a:gd name="T2" fmla="*/ 18 w 39"/>
                    <a:gd name="T3" fmla="*/ 0 h 29"/>
                    <a:gd name="T4" fmla="*/ 1 w 39"/>
                    <a:gd name="T5" fmla="*/ 14 h 29"/>
                    <a:gd name="T6" fmla="*/ 20 w 39"/>
                    <a:gd name="T7" fmla="*/ 29 h 29"/>
                    <a:gd name="T8" fmla="*/ 38 w 39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9">
                      <a:moveTo>
                        <a:pt x="38" y="14"/>
                      </a:moveTo>
                      <a:cubicBezTo>
                        <a:pt x="38" y="6"/>
                        <a:pt x="29" y="0"/>
                        <a:pt x="18" y="0"/>
                      </a:cubicBezTo>
                      <a:cubicBezTo>
                        <a:pt x="8" y="0"/>
                        <a:pt x="0" y="6"/>
                        <a:pt x="1" y="14"/>
                      </a:cubicBezTo>
                      <a:cubicBezTo>
                        <a:pt x="1" y="22"/>
                        <a:pt x="10" y="29"/>
                        <a:pt x="20" y="29"/>
                      </a:cubicBezTo>
                      <a:cubicBezTo>
                        <a:pt x="31" y="29"/>
                        <a:pt x="39" y="22"/>
                        <a:pt x="38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43" name="Freeform 605"/>
                <p:cNvSpPr>
                  <a:spLocks/>
                </p:cNvSpPr>
                <p:nvPr/>
              </p:nvSpPr>
              <p:spPr bwMode="auto">
                <a:xfrm>
                  <a:off x="3849" y="3514"/>
                  <a:ext cx="81" cy="62"/>
                </a:xfrm>
                <a:custGeom>
                  <a:avLst/>
                  <a:gdLst>
                    <a:gd name="T0" fmla="*/ 38 w 39"/>
                    <a:gd name="T1" fmla="*/ 15 h 30"/>
                    <a:gd name="T2" fmla="*/ 19 w 39"/>
                    <a:gd name="T3" fmla="*/ 0 h 30"/>
                    <a:gd name="T4" fmla="*/ 0 w 39"/>
                    <a:gd name="T5" fmla="*/ 15 h 30"/>
                    <a:gd name="T6" fmla="*/ 20 w 39"/>
                    <a:gd name="T7" fmla="*/ 30 h 30"/>
                    <a:gd name="T8" fmla="*/ 38 w 39"/>
                    <a:gd name="T9" fmla="*/ 15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30">
                      <a:moveTo>
                        <a:pt x="38" y="15"/>
                      </a:moveTo>
                      <a:cubicBezTo>
                        <a:pt x="38" y="7"/>
                        <a:pt x="29" y="0"/>
                        <a:pt x="19" y="0"/>
                      </a:cubicBezTo>
                      <a:cubicBezTo>
                        <a:pt x="8" y="0"/>
                        <a:pt x="0" y="7"/>
                        <a:pt x="0" y="15"/>
                      </a:cubicBezTo>
                      <a:cubicBezTo>
                        <a:pt x="0" y="23"/>
                        <a:pt x="9" y="30"/>
                        <a:pt x="20" y="30"/>
                      </a:cubicBezTo>
                      <a:cubicBezTo>
                        <a:pt x="30" y="30"/>
                        <a:pt x="39" y="23"/>
                        <a:pt x="38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44" name="Freeform 606"/>
                <p:cNvSpPr>
                  <a:spLocks/>
                </p:cNvSpPr>
                <p:nvPr/>
              </p:nvSpPr>
              <p:spPr bwMode="auto">
                <a:xfrm>
                  <a:off x="3946" y="3514"/>
                  <a:ext cx="81" cy="62"/>
                </a:xfrm>
                <a:custGeom>
                  <a:avLst/>
                  <a:gdLst>
                    <a:gd name="T0" fmla="*/ 38 w 39"/>
                    <a:gd name="T1" fmla="*/ 15 h 30"/>
                    <a:gd name="T2" fmla="*/ 18 w 39"/>
                    <a:gd name="T3" fmla="*/ 0 h 30"/>
                    <a:gd name="T4" fmla="*/ 0 w 39"/>
                    <a:gd name="T5" fmla="*/ 15 h 30"/>
                    <a:gd name="T6" fmla="*/ 20 w 39"/>
                    <a:gd name="T7" fmla="*/ 30 h 30"/>
                    <a:gd name="T8" fmla="*/ 38 w 39"/>
                    <a:gd name="T9" fmla="*/ 15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30">
                      <a:moveTo>
                        <a:pt x="38" y="15"/>
                      </a:moveTo>
                      <a:cubicBezTo>
                        <a:pt x="38" y="7"/>
                        <a:pt x="29" y="0"/>
                        <a:pt x="18" y="0"/>
                      </a:cubicBezTo>
                      <a:cubicBezTo>
                        <a:pt x="8" y="0"/>
                        <a:pt x="0" y="7"/>
                        <a:pt x="0" y="15"/>
                      </a:cubicBezTo>
                      <a:cubicBezTo>
                        <a:pt x="0" y="23"/>
                        <a:pt x="9" y="30"/>
                        <a:pt x="20" y="30"/>
                      </a:cubicBezTo>
                      <a:cubicBezTo>
                        <a:pt x="31" y="30"/>
                        <a:pt x="39" y="23"/>
                        <a:pt x="38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4" name="Group 808"/>
              <p:cNvGrpSpPr>
                <a:grpSpLocks/>
              </p:cNvGrpSpPr>
              <p:nvPr/>
            </p:nvGrpSpPr>
            <p:grpSpPr bwMode="auto">
              <a:xfrm>
                <a:off x="1941513" y="3324226"/>
                <a:ext cx="8885238" cy="2736850"/>
                <a:chOff x="1223" y="2094"/>
                <a:chExt cx="5597" cy="1724"/>
              </a:xfrm>
              <a:grpFill/>
            </p:grpSpPr>
            <p:sp>
              <p:nvSpPr>
                <p:cNvPr id="245" name="Freeform 608"/>
                <p:cNvSpPr>
                  <a:spLocks/>
                </p:cNvSpPr>
                <p:nvPr/>
              </p:nvSpPr>
              <p:spPr bwMode="auto">
                <a:xfrm>
                  <a:off x="5789" y="2822"/>
                  <a:ext cx="80" cy="45"/>
                </a:xfrm>
                <a:custGeom>
                  <a:avLst/>
                  <a:gdLst>
                    <a:gd name="T0" fmla="*/ 36 w 39"/>
                    <a:gd name="T1" fmla="*/ 11 h 22"/>
                    <a:gd name="T2" fmla="*/ 14 w 39"/>
                    <a:gd name="T3" fmla="*/ 0 h 22"/>
                    <a:gd name="T4" fmla="*/ 2 w 39"/>
                    <a:gd name="T5" fmla="*/ 11 h 22"/>
                    <a:gd name="T6" fmla="*/ 24 w 39"/>
                    <a:gd name="T7" fmla="*/ 22 h 22"/>
                    <a:gd name="T8" fmla="*/ 36 w 39"/>
                    <a:gd name="T9" fmla="*/ 11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2">
                      <a:moveTo>
                        <a:pt x="36" y="11"/>
                      </a:moveTo>
                      <a:cubicBezTo>
                        <a:pt x="33" y="5"/>
                        <a:pt x="24" y="0"/>
                        <a:pt x="14" y="0"/>
                      </a:cubicBezTo>
                      <a:cubicBezTo>
                        <a:pt x="5" y="0"/>
                        <a:pt x="0" y="5"/>
                        <a:pt x="2" y="11"/>
                      </a:cubicBezTo>
                      <a:cubicBezTo>
                        <a:pt x="5" y="17"/>
                        <a:pt x="14" y="22"/>
                        <a:pt x="24" y="22"/>
                      </a:cubicBezTo>
                      <a:cubicBezTo>
                        <a:pt x="33" y="22"/>
                        <a:pt x="39" y="17"/>
                        <a:pt x="36" y="1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46" name="Freeform 609"/>
                <p:cNvSpPr>
                  <a:spLocks/>
                </p:cNvSpPr>
                <p:nvPr/>
              </p:nvSpPr>
              <p:spPr bwMode="auto">
                <a:xfrm>
                  <a:off x="5811" y="2878"/>
                  <a:ext cx="81" cy="43"/>
                </a:xfrm>
                <a:custGeom>
                  <a:avLst/>
                  <a:gdLst>
                    <a:gd name="T0" fmla="*/ 36 w 39"/>
                    <a:gd name="T1" fmla="*/ 10 h 21"/>
                    <a:gd name="T2" fmla="*/ 15 w 39"/>
                    <a:gd name="T3" fmla="*/ 0 h 21"/>
                    <a:gd name="T4" fmla="*/ 2 w 39"/>
                    <a:gd name="T5" fmla="*/ 10 h 21"/>
                    <a:gd name="T6" fmla="*/ 24 w 39"/>
                    <a:gd name="T7" fmla="*/ 21 h 21"/>
                    <a:gd name="T8" fmla="*/ 36 w 39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1">
                      <a:moveTo>
                        <a:pt x="36" y="10"/>
                      </a:moveTo>
                      <a:cubicBezTo>
                        <a:pt x="34" y="4"/>
                        <a:pt x="24" y="0"/>
                        <a:pt x="15" y="0"/>
                      </a:cubicBezTo>
                      <a:cubicBezTo>
                        <a:pt x="5" y="0"/>
                        <a:pt x="0" y="4"/>
                        <a:pt x="2" y="10"/>
                      </a:cubicBezTo>
                      <a:cubicBezTo>
                        <a:pt x="5" y="16"/>
                        <a:pt x="15" y="21"/>
                        <a:pt x="24" y="21"/>
                      </a:cubicBezTo>
                      <a:cubicBezTo>
                        <a:pt x="34" y="21"/>
                        <a:pt x="39" y="16"/>
                        <a:pt x="36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47" name="Freeform 610"/>
                <p:cNvSpPr>
                  <a:spLocks/>
                </p:cNvSpPr>
                <p:nvPr/>
              </p:nvSpPr>
              <p:spPr bwMode="auto">
                <a:xfrm>
                  <a:off x="5770" y="2989"/>
                  <a:ext cx="83" cy="48"/>
                </a:xfrm>
                <a:custGeom>
                  <a:avLst/>
                  <a:gdLst>
                    <a:gd name="T0" fmla="*/ 37 w 40"/>
                    <a:gd name="T1" fmla="*/ 12 h 23"/>
                    <a:gd name="T2" fmla="*/ 15 w 40"/>
                    <a:gd name="T3" fmla="*/ 0 h 23"/>
                    <a:gd name="T4" fmla="*/ 2 w 40"/>
                    <a:gd name="T5" fmla="*/ 12 h 23"/>
                    <a:gd name="T6" fmla="*/ 25 w 40"/>
                    <a:gd name="T7" fmla="*/ 23 h 23"/>
                    <a:gd name="T8" fmla="*/ 37 w 40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3">
                      <a:moveTo>
                        <a:pt x="37" y="12"/>
                      </a:moveTo>
                      <a:cubicBezTo>
                        <a:pt x="35" y="5"/>
                        <a:pt x="25" y="0"/>
                        <a:pt x="15" y="0"/>
                      </a:cubicBezTo>
                      <a:cubicBezTo>
                        <a:pt x="6" y="0"/>
                        <a:pt x="0" y="5"/>
                        <a:pt x="2" y="12"/>
                      </a:cubicBezTo>
                      <a:cubicBezTo>
                        <a:pt x="5" y="18"/>
                        <a:pt x="15" y="23"/>
                        <a:pt x="25" y="23"/>
                      </a:cubicBezTo>
                      <a:cubicBezTo>
                        <a:pt x="34" y="23"/>
                        <a:pt x="40" y="18"/>
                        <a:pt x="37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48" name="Freeform 611"/>
                <p:cNvSpPr>
                  <a:spLocks/>
                </p:cNvSpPr>
                <p:nvPr/>
              </p:nvSpPr>
              <p:spPr bwMode="auto">
                <a:xfrm>
                  <a:off x="5727" y="3109"/>
                  <a:ext cx="84" cy="50"/>
                </a:xfrm>
                <a:custGeom>
                  <a:avLst/>
                  <a:gdLst>
                    <a:gd name="T0" fmla="*/ 38 w 41"/>
                    <a:gd name="T1" fmla="*/ 12 h 24"/>
                    <a:gd name="T2" fmla="*/ 16 w 41"/>
                    <a:gd name="T3" fmla="*/ 0 h 24"/>
                    <a:gd name="T4" fmla="*/ 2 w 41"/>
                    <a:gd name="T5" fmla="*/ 12 h 24"/>
                    <a:gd name="T6" fmla="*/ 25 w 41"/>
                    <a:gd name="T7" fmla="*/ 24 h 24"/>
                    <a:gd name="T8" fmla="*/ 38 w 41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24">
                      <a:moveTo>
                        <a:pt x="38" y="12"/>
                      </a:moveTo>
                      <a:cubicBezTo>
                        <a:pt x="36" y="5"/>
                        <a:pt x="25" y="0"/>
                        <a:pt x="16" y="0"/>
                      </a:cubicBezTo>
                      <a:cubicBezTo>
                        <a:pt x="6" y="0"/>
                        <a:pt x="0" y="5"/>
                        <a:pt x="2" y="12"/>
                      </a:cubicBezTo>
                      <a:cubicBezTo>
                        <a:pt x="5" y="19"/>
                        <a:pt x="15" y="24"/>
                        <a:pt x="25" y="24"/>
                      </a:cubicBezTo>
                      <a:cubicBezTo>
                        <a:pt x="35" y="24"/>
                        <a:pt x="41" y="19"/>
                        <a:pt x="38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49" name="Freeform 612"/>
                <p:cNvSpPr>
                  <a:spLocks/>
                </p:cNvSpPr>
                <p:nvPr/>
              </p:nvSpPr>
              <p:spPr bwMode="auto">
                <a:xfrm>
                  <a:off x="5906" y="3109"/>
                  <a:ext cx="87" cy="50"/>
                </a:xfrm>
                <a:custGeom>
                  <a:avLst/>
                  <a:gdLst>
                    <a:gd name="T0" fmla="*/ 39 w 42"/>
                    <a:gd name="T1" fmla="*/ 12 h 24"/>
                    <a:gd name="T2" fmla="*/ 16 w 42"/>
                    <a:gd name="T3" fmla="*/ 0 h 24"/>
                    <a:gd name="T4" fmla="*/ 3 w 42"/>
                    <a:gd name="T5" fmla="*/ 12 h 24"/>
                    <a:gd name="T6" fmla="*/ 26 w 42"/>
                    <a:gd name="T7" fmla="*/ 24 h 24"/>
                    <a:gd name="T8" fmla="*/ 39 w 42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24">
                      <a:moveTo>
                        <a:pt x="39" y="12"/>
                      </a:moveTo>
                      <a:cubicBezTo>
                        <a:pt x="36" y="5"/>
                        <a:pt x="26" y="0"/>
                        <a:pt x="16" y="0"/>
                      </a:cubicBezTo>
                      <a:cubicBezTo>
                        <a:pt x="6" y="0"/>
                        <a:pt x="0" y="5"/>
                        <a:pt x="3" y="12"/>
                      </a:cubicBezTo>
                      <a:cubicBezTo>
                        <a:pt x="6" y="19"/>
                        <a:pt x="16" y="24"/>
                        <a:pt x="26" y="24"/>
                      </a:cubicBezTo>
                      <a:cubicBezTo>
                        <a:pt x="36" y="24"/>
                        <a:pt x="42" y="19"/>
                        <a:pt x="39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50" name="Freeform 613"/>
                <p:cNvSpPr>
                  <a:spLocks/>
                </p:cNvSpPr>
                <p:nvPr/>
              </p:nvSpPr>
              <p:spPr bwMode="auto">
                <a:xfrm>
                  <a:off x="6088" y="3109"/>
                  <a:ext cx="84" cy="50"/>
                </a:xfrm>
                <a:custGeom>
                  <a:avLst/>
                  <a:gdLst>
                    <a:gd name="T0" fmla="*/ 38 w 41"/>
                    <a:gd name="T1" fmla="*/ 12 h 24"/>
                    <a:gd name="T2" fmla="*/ 15 w 41"/>
                    <a:gd name="T3" fmla="*/ 0 h 24"/>
                    <a:gd name="T4" fmla="*/ 3 w 41"/>
                    <a:gd name="T5" fmla="*/ 12 h 24"/>
                    <a:gd name="T6" fmla="*/ 26 w 41"/>
                    <a:gd name="T7" fmla="*/ 24 h 24"/>
                    <a:gd name="T8" fmla="*/ 38 w 41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24">
                      <a:moveTo>
                        <a:pt x="38" y="12"/>
                      </a:moveTo>
                      <a:cubicBezTo>
                        <a:pt x="35" y="5"/>
                        <a:pt x="25" y="0"/>
                        <a:pt x="15" y="0"/>
                      </a:cubicBezTo>
                      <a:cubicBezTo>
                        <a:pt x="5" y="0"/>
                        <a:pt x="0" y="5"/>
                        <a:pt x="3" y="12"/>
                      </a:cubicBezTo>
                      <a:cubicBezTo>
                        <a:pt x="6" y="19"/>
                        <a:pt x="16" y="24"/>
                        <a:pt x="26" y="24"/>
                      </a:cubicBezTo>
                      <a:cubicBezTo>
                        <a:pt x="36" y="24"/>
                        <a:pt x="41" y="19"/>
                        <a:pt x="38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51" name="Freeform 614"/>
                <p:cNvSpPr>
                  <a:spLocks/>
                </p:cNvSpPr>
                <p:nvPr/>
              </p:nvSpPr>
              <p:spPr bwMode="auto">
                <a:xfrm>
                  <a:off x="5223" y="2931"/>
                  <a:ext cx="81" cy="48"/>
                </a:xfrm>
                <a:custGeom>
                  <a:avLst/>
                  <a:gdLst>
                    <a:gd name="T0" fmla="*/ 37 w 39"/>
                    <a:gd name="T1" fmla="*/ 12 h 23"/>
                    <a:gd name="T2" fmla="*/ 16 w 39"/>
                    <a:gd name="T3" fmla="*/ 0 h 23"/>
                    <a:gd name="T4" fmla="*/ 2 w 39"/>
                    <a:gd name="T5" fmla="*/ 12 h 23"/>
                    <a:gd name="T6" fmla="*/ 23 w 39"/>
                    <a:gd name="T7" fmla="*/ 23 h 23"/>
                    <a:gd name="T8" fmla="*/ 37 w 39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3">
                      <a:moveTo>
                        <a:pt x="37" y="12"/>
                      </a:moveTo>
                      <a:cubicBezTo>
                        <a:pt x="35" y="5"/>
                        <a:pt x="25" y="0"/>
                        <a:pt x="16" y="0"/>
                      </a:cubicBezTo>
                      <a:cubicBezTo>
                        <a:pt x="6" y="0"/>
                        <a:pt x="0" y="5"/>
                        <a:pt x="2" y="12"/>
                      </a:cubicBezTo>
                      <a:cubicBezTo>
                        <a:pt x="4" y="18"/>
                        <a:pt x="13" y="23"/>
                        <a:pt x="23" y="23"/>
                      </a:cubicBezTo>
                      <a:cubicBezTo>
                        <a:pt x="32" y="23"/>
                        <a:pt x="39" y="18"/>
                        <a:pt x="37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52" name="Freeform 615"/>
                <p:cNvSpPr>
                  <a:spLocks/>
                </p:cNvSpPr>
                <p:nvPr/>
              </p:nvSpPr>
              <p:spPr bwMode="auto">
                <a:xfrm>
                  <a:off x="5572" y="2931"/>
                  <a:ext cx="80" cy="48"/>
                </a:xfrm>
                <a:custGeom>
                  <a:avLst/>
                  <a:gdLst>
                    <a:gd name="T0" fmla="*/ 37 w 39"/>
                    <a:gd name="T1" fmla="*/ 12 h 23"/>
                    <a:gd name="T2" fmla="*/ 16 w 39"/>
                    <a:gd name="T3" fmla="*/ 0 h 23"/>
                    <a:gd name="T4" fmla="*/ 3 w 39"/>
                    <a:gd name="T5" fmla="*/ 12 h 23"/>
                    <a:gd name="T6" fmla="*/ 24 w 39"/>
                    <a:gd name="T7" fmla="*/ 23 h 23"/>
                    <a:gd name="T8" fmla="*/ 37 w 39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3">
                      <a:moveTo>
                        <a:pt x="37" y="12"/>
                      </a:moveTo>
                      <a:cubicBezTo>
                        <a:pt x="35" y="5"/>
                        <a:pt x="25" y="0"/>
                        <a:pt x="16" y="0"/>
                      </a:cubicBezTo>
                      <a:cubicBezTo>
                        <a:pt x="6" y="0"/>
                        <a:pt x="0" y="5"/>
                        <a:pt x="3" y="12"/>
                      </a:cubicBezTo>
                      <a:cubicBezTo>
                        <a:pt x="5" y="18"/>
                        <a:pt x="14" y="23"/>
                        <a:pt x="24" y="23"/>
                      </a:cubicBezTo>
                      <a:cubicBezTo>
                        <a:pt x="34" y="23"/>
                        <a:pt x="39" y="18"/>
                        <a:pt x="37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53" name="Freeform 616"/>
                <p:cNvSpPr>
                  <a:spLocks/>
                </p:cNvSpPr>
                <p:nvPr/>
              </p:nvSpPr>
              <p:spPr bwMode="auto">
                <a:xfrm>
                  <a:off x="5661" y="2931"/>
                  <a:ext cx="80" cy="48"/>
                </a:xfrm>
                <a:custGeom>
                  <a:avLst/>
                  <a:gdLst>
                    <a:gd name="T0" fmla="*/ 36 w 39"/>
                    <a:gd name="T1" fmla="*/ 12 h 23"/>
                    <a:gd name="T2" fmla="*/ 15 w 39"/>
                    <a:gd name="T3" fmla="*/ 0 h 23"/>
                    <a:gd name="T4" fmla="*/ 2 w 39"/>
                    <a:gd name="T5" fmla="*/ 12 h 23"/>
                    <a:gd name="T6" fmla="*/ 24 w 39"/>
                    <a:gd name="T7" fmla="*/ 23 h 23"/>
                    <a:gd name="T8" fmla="*/ 36 w 39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3">
                      <a:moveTo>
                        <a:pt x="36" y="12"/>
                      </a:moveTo>
                      <a:cubicBezTo>
                        <a:pt x="34" y="5"/>
                        <a:pt x="24" y="0"/>
                        <a:pt x="15" y="0"/>
                      </a:cubicBezTo>
                      <a:cubicBezTo>
                        <a:pt x="5" y="0"/>
                        <a:pt x="0" y="5"/>
                        <a:pt x="2" y="12"/>
                      </a:cubicBezTo>
                      <a:cubicBezTo>
                        <a:pt x="4" y="18"/>
                        <a:pt x="14" y="23"/>
                        <a:pt x="24" y="23"/>
                      </a:cubicBezTo>
                      <a:cubicBezTo>
                        <a:pt x="33" y="23"/>
                        <a:pt x="39" y="18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54" name="Freeform 617"/>
                <p:cNvSpPr>
                  <a:spLocks/>
                </p:cNvSpPr>
                <p:nvPr/>
              </p:nvSpPr>
              <p:spPr bwMode="auto">
                <a:xfrm>
                  <a:off x="5328" y="2989"/>
                  <a:ext cx="81" cy="48"/>
                </a:xfrm>
                <a:custGeom>
                  <a:avLst/>
                  <a:gdLst>
                    <a:gd name="T0" fmla="*/ 37 w 39"/>
                    <a:gd name="T1" fmla="*/ 12 h 23"/>
                    <a:gd name="T2" fmla="*/ 16 w 39"/>
                    <a:gd name="T3" fmla="*/ 0 h 23"/>
                    <a:gd name="T4" fmla="*/ 2 w 39"/>
                    <a:gd name="T5" fmla="*/ 12 h 23"/>
                    <a:gd name="T6" fmla="*/ 23 w 39"/>
                    <a:gd name="T7" fmla="*/ 23 h 23"/>
                    <a:gd name="T8" fmla="*/ 37 w 39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3">
                      <a:moveTo>
                        <a:pt x="37" y="12"/>
                      </a:moveTo>
                      <a:cubicBezTo>
                        <a:pt x="35" y="5"/>
                        <a:pt x="26" y="0"/>
                        <a:pt x="16" y="0"/>
                      </a:cubicBezTo>
                      <a:cubicBezTo>
                        <a:pt x="6" y="0"/>
                        <a:pt x="0" y="5"/>
                        <a:pt x="2" y="12"/>
                      </a:cubicBezTo>
                      <a:cubicBezTo>
                        <a:pt x="4" y="18"/>
                        <a:pt x="14" y="23"/>
                        <a:pt x="23" y="23"/>
                      </a:cubicBezTo>
                      <a:cubicBezTo>
                        <a:pt x="33" y="23"/>
                        <a:pt x="39" y="18"/>
                        <a:pt x="37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55" name="Freeform 618"/>
                <p:cNvSpPr>
                  <a:spLocks/>
                </p:cNvSpPr>
                <p:nvPr/>
              </p:nvSpPr>
              <p:spPr bwMode="auto">
                <a:xfrm>
                  <a:off x="5417" y="2989"/>
                  <a:ext cx="81" cy="48"/>
                </a:xfrm>
                <a:custGeom>
                  <a:avLst/>
                  <a:gdLst>
                    <a:gd name="T0" fmla="*/ 37 w 39"/>
                    <a:gd name="T1" fmla="*/ 12 h 23"/>
                    <a:gd name="T2" fmla="*/ 16 w 39"/>
                    <a:gd name="T3" fmla="*/ 0 h 23"/>
                    <a:gd name="T4" fmla="*/ 2 w 39"/>
                    <a:gd name="T5" fmla="*/ 12 h 23"/>
                    <a:gd name="T6" fmla="*/ 24 w 39"/>
                    <a:gd name="T7" fmla="*/ 23 h 23"/>
                    <a:gd name="T8" fmla="*/ 37 w 39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3">
                      <a:moveTo>
                        <a:pt x="37" y="12"/>
                      </a:moveTo>
                      <a:cubicBezTo>
                        <a:pt x="35" y="5"/>
                        <a:pt x="25" y="0"/>
                        <a:pt x="16" y="0"/>
                      </a:cubicBezTo>
                      <a:cubicBezTo>
                        <a:pt x="6" y="0"/>
                        <a:pt x="0" y="5"/>
                        <a:pt x="2" y="12"/>
                      </a:cubicBezTo>
                      <a:cubicBezTo>
                        <a:pt x="4" y="18"/>
                        <a:pt x="14" y="23"/>
                        <a:pt x="24" y="23"/>
                      </a:cubicBezTo>
                      <a:cubicBezTo>
                        <a:pt x="33" y="23"/>
                        <a:pt x="39" y="18"/>
                        <a:pt x="37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56" name="Freeform 619"/>
                <p:cNvSpPr>
                  <a:spLocks/>
                </p:cNvSpPr>
                <p:nvPr/>
              </p:nvSpPr>
              <p:spPr bwMode="auto">
                <a:xfrm>
                  <a:off x="5506" y="2989"/>
                  <a:ext cx="80" cy="48"/>
                </a:xfrm>
                <a:custGeom>
                  <a:avLst/>
                  <a:gdLst>
                    <a:gd name="T0" fmla="*/ 37 w 39"/>
                    <a:gd name="T1" fmla="*/ 12 h 23"/>
                    <a:gd name="T2" fmla="*/ 15 w 39"/>
                    <a:gd name="T3" fmla="*/ 0 h 23"/>
                    <a:gd name="T4" fmla="*/ 2 w 39"/>
                    <a:gd name="T5" fmla="*/ 12 h 23"/>
                    <a:gd name="T6" fmla="*/ 23 w 39"/>
                    <a:gd name="T7" fmla="*/ 23 h 23"/>
                    <a:gd name="T8" fmla="*/ 37 w 39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9" h="23">
                      <a:moveTo>
                        <a:pt x="37" y="12"/>
                      </a:moveTo>
                      <a:cubicBezTo>
                        <a:pt x="35" y="5"/>
                        <a:pt x="25" y="0"/>
                        <a:pt x="15" y="0"/>
                      </a:cubicBezTo>
                      <a:cubicBezTo>
                        <a:pt x="6" y="0"/>
                        <a:pt x="0" y="5"/>
                        <a:pt x="2" y="12"/>
                      </a:cubicBezTo>
                      <a:cubicBezTo>
                        <a:pt x="4" y="18"/>
                        <a:pt x="14" y="23"/>
                        <a:pt x="23" y="23"/>
                      </a:cubicBezTo>
                      <a:cubicBezTo>
                        <a:pt x="33" y="23"/>
                        <a:pt x="39" y="18"/>
                        <a:pt x="37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57" name="Freeform 620"/>
                <p:cNvSpPr>
                  <a:spLocks/>
                </p:cNvSpPr>
                <p:nvPr/>
              </p:nvSpPr>
              <p:spPr bwMode="auto">
                <a:xfrm>
                  <a:off x="5593" y="2989"/>
                  <a:ext cx="82" cy="48"/>
                </a:xfrm>
                <a:custGeom>
                  <a:avLst/>
                  <a:gdLst>
                    <a:gd name="T0" fmla="*/ 38 w 40"/>
                    <a:gd name="T1" fmla="*/ 12 h 23"/>
                    <a:gd name="T2" fmla="*/ 16 w 40"/>
                    <a:gd name="T3" fmla="*/ 0 h 23"/>
                    <a:gd name="T4" fmla="*/ 3 w 40"/>
                    <a:gd name="T5" fmla="*/ 12 h 23"/>
                    <a:gd name="T6" fmla="*/ 25 w 40"/>
                    <a:gd name="T7" fmla="*/ 23 h 23"/>
                    <a:gd name="T8" fmla="*/ 38 w 40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3">
                      <a:moveTo>
                        <a:pt x="38" y="12"/>
                      </a:moveTo>
                      <a:cubicBezTo>
                        <a:pt x="35" y="5"/>
                        <a:pt x="26" y="0"/>
                        <a:pt x="16" y="0"/>
                      </a:cubicBezTo>
                      <a:cubicBezTo>
                        <a:pt x="6" y="0"/>
                        <a:pt x="0" y="5"/>
                        <a:pt x="3" y="12"/>
                      </a:cubicBezTo>
                      <a:cubicBezTo>
                        <a:pt x="5" y="18"/>
                        <a:pt x="15" y="23"/>
                        <a:pt x="25" y="23"/>
                      </a:cubicBezTo>
                      <a:cubicBezTo>
                        <a:pt x="34" y="23"/>
                        <a:pt x="40" y="18"/>
                        <a:pt x="38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58" name="Freeform 621"/>
                <p:cNvSpPr>
                  <a:spLocks/>
                </p:cNvSpPr>
                <p:nvPr/>
              </p:nvSpPr>
              <p:spPr bwMode="auto">
                <a:xfrm>
                  <a:off x="5681" y="2989"/>
                  <a:ext cx="83" cy="48"/>
                </a:xfrm>
                <a:custGeom>
                  <a:avLst/>
                  <a:gdLst>
                    <a:gd name="T0" fmla="*/ 37 w 40"/>
                    <a:gd name="T1" fmla="*/ 12 h 23"/>
                    <a:gd name="T2" fmla="*/ 16 w 40"/>
                    <a:gd name="T3" fmla="*/ 0 h 23"/>
                    <a:gd name="T4" fmla="*/ 3 w 40"/>
                    <a:gd name="T5" fmla="*/ 12 h 23"/>
                    <a:gd name="T6" fmla="*/ 25 w 40"/>
                    <a:gd name="T7" fmla="*/ 23 h 23"/>
                    <a:gd name="T8" fmla="*/ 37 w 40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3">
                      <a:moveTo>
                        <a:pt x="37" y="12"/>
                      </a:moveTo>
                      <a:cubicBezTo>
                        <a:pt x="35" y="5"/>
                        <a:pt x="25" y="0"/>
                        <a:pt x="16" y="0"/>
                      </a:cubicBezTo>
                      <a:cubicBezTo>
                        <a:pt x="6" y="0"/>
                        <a:pt x="0" y="5"/>
                        <a:pt x="3" y="12"/>
                      </a:cubicBezTo>
                      <a:cubicBezTo>
                        <a:pt x="5" y="18"/>
                        <a:pt x="15" y="23"/>
                        <a:pt x="25" y="23"/>
                      </a:cubicBezTo>
                      <a:cubicBezTo>
                        <a:pt x="34" y="23"/>
                        <a:pt x="40" y="18"/>
                        <a:pt x="37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59" name="Freeform 622"/>
                <p:cNvSpPr>
                  <a:spLocks/>
                </p:cNvSpPr>
                <p:nvPr/>
              </p:nvSpPr>
              <p:spPr bwMode="auto">
                <a:xfrm>
                  <a:off x="5945" y="2989"/>
                  <a:ext cx="85" cy="48"/>
                </a:xfrm>
                <a:custGeom>
                  <a:avLst/>
                  <a:gdLst>
                    <a:gd name="T0" fmla="*/ 38 w 41"/>
                    <a:gd name="T1" fmla="*/ 12 h 23"/>
                    <a:gd name="T2" fmla="*/ 15 w 41"/>
                    <a:gd name="T3" fmla="*/ 0 h 23"/>
                    <a:gd name="T4" fmla="*/ 3 w 41"/>
                    <a:gd name="T5" fmla="*/ 12 h 23"/>
                    <a:gd name="T6" fmla="*/ 26 w 41"/>
                    <a:gd name="T7" fmla="*/ 23 h 23"/>
                    <a:gd name="T8" fmla="*/ 38 w 41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23">
                      <a:moveTo>
                        <a:pt x="38" y="12"/>
                      </a:moveTo>
                      <a:cubicBezTo>
                        <a:pt x="35" y="5"/>
                        <a:pt x="25" y="0"/>
                        <a:pt x="15" y="0"/>
                      </a:cubicBezTo>
                      <a:cubicBezTo>
                        <a:pt x="6" y="0"/>
                        <a:pt x="0" y="5"/>
                        <a:pt x="3" y="12"/>
                      </a:cubicBezTo>
                      <a:cubicBezTo>
                        <a:pt x="6" y="18"/>
                        <a:pt x="16" y="23"/>
                        <a:pt x="26" y="23"/>
                      </a:cubicBezTo>
                      <a:cubicBezTo>
                        <a:pt x="35" y="23"/>
                        <a:pt x="41" y="18"/>
                        <a:pt x="38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60" name="Freeform 623"/>
                <p:cNvSpPr>
                  <a:spLocks/>
                </p:cNvSpPr>
                <p:nvPr/>
              </p:nvSpPr>
              <p:spPr bwMode="auto">
                <a:xfrm>
                  <a:off x="6034" y="2989"/>
                  <a:ext cx="85" cy="48"/>
                </a:xfrm>
                <a:custGeom>
                  <a:avLst/>
                  <a:gdLst>
                    <a:gd name="T0" fmla="*/ 38 w 41"/>
                    <a:gd name="T1" fmla="*/ 12 h 23"/>
                    <a:gd name="T2" fmla="*/ 15 w 41"/>
                    <a:gd name="T3" fmla="*/ 0 h 23"/>
                    <a:gd name="T4" fmla="*/ 3 w 41"/>
                    <a:gd name="T5" fmla="*/ 12 h 23"/>
                    <a:gd name="T6" fmla="*/ 26 w 41"/>
                    <a:gd name="T7" fmla="*/ 23 h 23"/>
                    <a:gd name="T8" fmla="*/ 38 w 41"/>
                    <a:gd name="T9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23">
                      <a:moveTo>
                        <a:pt x="38" y="12"/>
                      </a:moveTo>
                      <a:cubicBezTo>
                        <a:pt x="35" y="5"/>
                        <a:pt x="25" y="0"/>
                        <a:pt x="15" y="0"/>
                      </a:cubicBezTo>
                      <a:cubicBezTo>
                        <a:pt x="5" y="0"/>
                        <a:pt x="0" y="5"/>
                        <a:pt x="3" y="12"/>
                      </a:cubicBezTo>
                      <a:cubicBezTo>
                        <a:pt x="6" y="18"/>
                        <a:pt x="16" y="23"/>
                        <a:pt x="26" y="23"/>
                      </a:cubicBezTo>
                      <a:cubicBezTo>
                        <a:pt x="35" y="23"/>
                        <a:pt x="41" y="18"/>
                        <a:pt x="38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61" name="Freeform 624"/>
                <p:cNvSpPr>
                  <a:spLocks/>
                </p:cNvSpPr>
                <p:nvPr/>
              </p:nvSpPr>
              <p:spPr bwMode="auto">
                <a:xfrm>
                  <a:off x="5347" y="3047"/>
                  <a:ext cx="83" cy="50"/>
                </a:xfrm>
                <a:custGeom>
                  <a:avLst/>
                  <a:gdLst>
                    <a:gd name="T0" fmla="*/ 38 w 40"/>
                    <a:gd name="T1" fmla="*/ 12 h 24"/>
                    <a:gd name="T2" fmla="*/ 16 w 40"/>
                    <a:gd name="T3" fmla="*/ 0 h 24"/>
                    <a:gd name="T4" fmla="*/ 2 w 40"/>
                    <a:gd name="T5" fmla="*/ 12 h 24"/>
                    <a:gd name="T6" fmla="*/ 24 w 40"/>
                    <a:gd name="T7" fmla="*/ 24 h 24"/>
                    <a:gd name="T8" fmla="*/ 38 w 40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4">
                      <a:moveTo>
                        <a:pt x="38" y="12"/>
                      </a:moveTo>
                      <a:cubicBezTo>
                        <a:pt x="35" y="6"/>
                        <a:pt x="26" y="0"/>
                        <a:pt x="16" y="0"/>
                      </a:cubicBezTo>
                      <a:cubicBezTo>
                        <a:pt x="6" y="0"/>
                        <a:pt x="0" y="6"/>
                        <a:pt x="2" y="12"/>
                      </a:cubicBezTo>
                      <a:cubicBezTo>
                        <a:pt x="4" y="19"/>
                        <a:pt x="14" y="24"/>
                        <a:pt x="24" y="24"/>
                      </a:cubicBezTo>
                      <a:cubicBezTo>
                        <a:pt x="34" y="24"/>
                        <a:pt x="40" y="19"/>
                        <a:pt x="38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62" name="Freeform 625"/>
                <p:cNvSpPr>
                  <a:spLocks/>
                </p:cNvSpPr>
                <p:nvPr/>
              </p:nvSpPr>
              <p:spPr bwMode="auto">
                <a:xfrm>
                  <a:off x="5436" y="3047"/>
                  <a:ext cx="82" cy="50"/>
                </a:xfrm>
                <a:custGeom>
                  <a:avLst/>
                  <a:gdLst>
                    <a:gd name="T0" fmla="*/ 38 w 40"/>
                    <a:gd name="T1" fmla="*/ 12 h 24"/>
                    <a:gd name="T2" fmla="*/ 16 w 40"/>
                    <a:gd name="T3" fmla="*/ 0 h 24"/>
                    <a:gd name="T4" fmla="*/ 3 w 40"/>
                    <a:gd name="T5" fmla="*/ 12 h 24"/>
                    <a:gd name="T6" fmla="*/ 24 w 40"/>
                    <a:gd name="T7" fmla="*/ 24 h 24"/>
                    <a:gd name="T8" fmla="*/ 38 w 40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4">
                      <a:moveTo>
                        <a:pt x="38" y="12"/>
                      </a:moveTo>
                      <a:cubicBezTo>
                        <a:pt x="36" y="6"/>
                        <a:pt x="26" y="0"/>
                        <a:pt x="16" y="0"/>
                      </a:cubicBezTo>
                      <a:cubicBezTo>
                        <a:pt x="7" y="0"/>
                        <a:pt x="0" y="6"/>
                        <a:pt x="3" y="12"/>
                      </a:cubicBezTo>
                      <a:cubicBezTo>
                        <a:pt x="5" y="19"/>
                        <a:pt x="14" y="24"/>
                        <a:pt x="24" y="24"/>
                      </a:cubicBezTo>
                      <a:cubicBezTo>
                        <a:pt x="34" y="24"/>
                        <a:pt x="40" y="19"/>
                        <a:pt x="38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63" name="Freeform 626"/>
                <p:cNvSpPr>
                  <a:spLocks/>
                </p:cNvSpPr>
                <p:nvPr/>
              </p:nvSpPr>
              <p:spPr bwMode="auto">
                <a:xfrm>
                  <a:off x="5793" y="3047"/>
                  <a:ext cx="84" cy="50"/>
                </a:xfrm>
                <a:custGeom>
                  <a:avLst/>
                  <a:gdLst>
                    <a:gd name="T0" fmla="*/ 38 w 41"/>
                    <a:gd name="T1" fmla="*/ 12 h 24"/>
                    <a:gd name="T2" fmla="*/ 16 w 41"/>
                    <a:gd name="T3" fmla="*/ 0 h 24"/>
                    <a:gd name="T4" fmla="*/ 3 w 41"/>
                    <a:gd name="T5" fmla="*/ 12 h 24"/>
                    <a:gd name="T6" fmla="*/ 25 w 41"/>
                    <a:gd name="T7" fmla="*/ 24 h 24"/>
                    <a:gd name="T8" fmla="*/ 38 w 41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24">
                      <a:moveTo>
                        <a:pt x="38" y="12"/>
                      </a:moveTo>
                      <a:cubicBezTo>
                        <a:pt x="35" y="6"/>
                        <a:pt x="25" y="0"/>
                        <a:pt x="16" y="0"/>
                      </a:cubicBezTo>
                      <a:cubicBezTo>
                        <a:pt x="6" y="0"/>
                        <a:pt x="0" y="6"/>
                        <a:pt x="3" y="12"/>
                      </a:cubicBezTo>
                      <a:cubicBezTo>
                        <a:pt x="5" y="19"/>
                        <a:pt x="15" y="24"/>
                        <a:pt x="25" y="24"/>
                      </a:cubicBezTo>
                      <a:cubicBezTo>
                        <a:pt x="35" y="24"/>
                        <a:pt x="41" y="19"/>
                        <a:pt x="38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64" name="Freeform 627"/>
                <p:cNvSpPr>
                  <a:spLocks/>
                </p:cNvSpPr>
                <p:nvPr/>
              </p:nvSpPr>
              <p:spPr bwMode="auto">
                <a:xfrm>
                  <a:off x="6061" y="3047"/>
                  <a:ext cx="84" cy="50"/>
                </a:xfrm>
                <a:custGeom>
                  <a:avLst/>
                  <a:gdLst>
                    <a:gd name="T0" fmla="*/ 38 w 41"/>
                    <a:gd name="T1" fmla="*/ 12 h 24"/>
                    <a:gd name="T2" fmla="*/ 15 w 41"/>
                    <a:gd name="T3" fmla="*/ 0 h 24"/>
                    <a:gd name="T4" fmla="*/ 3 w 41"/>
                    <a:gd name="T5" fmla="*/ 12 h 24"/>
                    <a:gd name="T6" fmla="*/ 26 w 41"/>
                    <a:gd name="T7" fmla="*/ 24 h 24"/>
                    <a:gd name="T8" fmla="*/ 38 w 41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24">
                      <a:moveTo>
                        <a:pt x="38" y="12"/>
                      </a:moveTo>
                      <a:cubicBezTo>
                        <a:pt x="35" y="6"/>
                        <a:pt x="25" y="0"/>
                        <a:pt x="15" y="0"/>
                      </a:cubicBezTo>
                      <a:cubicBezTo>
                        <a:pt x="5" y="0"/>
                        <a:pt x="0" y="6"/>
                        <a:pt x="3" y="12"/>
                      </a:cubicBezTo>
                      <a:cubicBezTo>
                        <a:pt x="5" y="19"/>
                        <a:pt x="16" y="24"/>
                        <a:pt x="26" y="24"/>
                      </a:cubicBezTo>
                      <a:cubicBezTo>
                        <a:pt x="35" y="24"/>
                        <a:pt x="41" y="19"/>
                        <a:pt x="38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65" name="Freeform 628"/>
                <p:cNvSpPr>
                  <a:spLocks/>
                </p:cNvSpPr>
                <p:nvPr/>
              </p:nvSpPr>
              <p:spPr bwMode="auto">
                <a:xfrm>
                  <a:off x="6150" y="3047"/>
                  <a:ext cx="84" cy="50"/>
                </a:xfrm>
                <a:custGeom>
                  <a:avLst/>
                  <a:gdLst>
                    <a:gd name="T0" fmla="*/ 38 w 41"/>
                    <a:gd name="T1" fmla="*/ 12 h 24"/>
                    <a:gd name="T2" fmla="*/ 15 w 41"/>
                    <a:gd name="T3" fmla="*/ 0 h 24"/>
                    <a:gd name="T4" fmla="*/ 3 w 41"/>
                    <a:gd name="T5" fmla="*/ 12 h 24"/>
                    <a:gd name="T6" fmla="*/ 26 w 41"/>
                    <a:gd name="T7" fmla="*/ 24 h 24"/>
                    <a:gd name="T8" fmla="*/ 38 w 41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24">
                      <a:moveTo>
                        <a:pt x="38" y="12"/>
                      </a:moveTo>
                      <a:cubicBezTo>
                        <a:pt x="35" y="6"/>
                        <a:pt x="25" y="0"/>
                        <a:pt x="15" y="0"/>
                      </a:cubicBezTo>
                      <a:cubicBezTo>
                        <a:pt x="5" y="0"/>
                        <a:pt x="0" y="6"/>
                        <a:pt x="3" y="12"/>
                      </a:cubicBezTo>
                      <a:cubicBezTo>
                        <a:pt x="6" y="19"/>
                        <a:pt x="16" y="24"/>
                        <a:pt x="26" y="24"/>
                      </a:cubicBezTo>
                      <a:cubicBezTo>
                        <a:pt x="36" y="24"/>
                        <a:pt x="41" y="19"/>
                        <a:pt x="38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66" name="Freeform 629"/>
                <p:cNvSpPr>
                  <a:spLocks/>
                </p:cNvSpPr>
                <p:nvPr/>
              </p:nvSpPr>
              <p:spPr bwMode="auto">
                <a:xfrm>
                  <a:off x="6238" y="3047"/>
                  <a:ext cx="87" cy="50"/>
                </a:xfrm>
                <a:custGeom>
                  <a:avLst/>
                  <a:gdLst>
                    <a:gd name="T0" fmla="*/ 38 w 42"/>
                    <a:gd name="T1" fmla="*/ 12 h 24"/>
                    <a:gd name="T2" fmla="*/ 15 w 42"/>
                    <a:gd name="T3" fmla="*/ 0 h 24"/>
                    <a:gd name="T4" fmla="*/ 3 w 42"/>
                    <a:gd name="T5" fmla="*/ 12 h 24"/>
                    <a:gd name="T6" fmla="*/ 26 w 42"/>
                    <a:gd name="T7" fmla="*/ 24 h 24"/>
                    <a:gd name="T8" fmla="*/ 38 w 42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24">
                      <a:moveTo>
                        <a:pt x="38" y="12"/>
                      </a:moveTo>
                      <a:cubicBezTo>
                        <a:pt x="35" y="6"/>
                        <a:pt x="25" y="0"/>
                        <a:pt x="15" y="0"/>
                      </a:cubicBezTo>
                      <a:cubicBezTo>
                        <a:pt x="5" y="0"/>
                        <a:pt x="0" y="6"/>
                        <a:pt x="3" y="12"/>
                      </a:cubicBezTo>
                      <a:cubicBezTo>
                        <a:pt x="6" y="19"/>
                        <a:pt x="17" y="24"/>
                        <a:pt x="26" y="24"/>
                      </a:cubicBezTo>
                      <a:cubicBezTo>
                        <a:pt x="36" y="24"/>
                        <a:pt x="42" y="19"/>
                        <a:pt x="38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67" name="Freeform 630"/>
                <p:cNvSpPr>
                  <a:spLocks/>
                </p:cNvSpPr>
                <p:nvPr/>
              </p:nvSpPr>
              <p:spPr bwMode="auto">
                <a:xfrm>
                  <a:off x="5547" y="3109"/>
                  <a:ext cx="83" cy="50"/>
                </a:xfrm>
                <a:custGeom>
                  <a:avLst/>
                  <a:gdLst>
                    <a:gd name="T0" fmla="*/ 38 w 40"/>
                    <a:gd name="T1" fmla="*/ 12 h 24"/>
                    <a:gd name="T2" fmla="*/ 16 w 40"/>
                    <a:gd name="T3" fmla="*/ 0 h 24"/>
                    <a:gd name="T4" fmla="*/ 2 w 40"/>
                    <a:gd name="T5" fmla="*/ 12 h 24"/>
                    <a:gd name="T6" fmla="*/ 24 w 40"/>
                    <a:gd name="T7" fmla="*/ 24 h 24"/>
                    <a:gd name="T8" fmla="*/ 38 w 40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4">
                      <a:moveTo>
                        <a:pt x="38" y="12"/>
                      </a:moveTo>
                      <a:cubicBezTo>
                        <a:pt x="35" y="5"/>
                        <a:pt x="25" y="0"/>
                        <a:pt x="16" y="0"/>
                      </a:cubicBezTo>
                      <a:cubicBezTo>
                        <a:pt x="6" y="0"/>
                        <a:pt x="0" y="5"/>
                        <a:pt x="2" y="12"/>
                      </a:cubicBezTo>
                      <a:cubicBezTo>
                        <a:pt x="4" y="19"/>
                        <a:pt x="14" y="24"/>
                        <a:pt x="24" y="24"/>
                      </a:cubicBezTo>
                      <a:cubicBezTo>
                        <a:pt x="34" y="24"/>
                        <a:pt x="40" y="19"/>
                        <a:pt x="38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68" name="Freeform 631"/>
                <p:cNvSpPr>
                  <a:spLocks/>
                </p:cNvSpPr>
                <p:nvPr/>
              </p:nvSpPr>
              <p:spPr bwMode="auto">
                <a:xfrm>
                  <a:off x="5636" y="3109"/>
                  <a:ext cx="84" cy="50"/>
                </a:xfrm>
                <a:custGeom>
                  <a:avLst/>
                  <a:gdLst>
                    <a:gd name="T0" fmla="*/ 38 w 41"/>
                    <a:gd name="T1" fmla="*/ 12 h 24"/>
                    <a:gd name="T2" fmla="*/ 16 w 41"/>
                    <a:gd name="T3" fmla="*/ 0 h 24"/>
                    <a:gd name="T4" fmla="*/ 3 w 41"/>
                    <a:gd name="T5" fmla="*/ 12 h 24"/>
                    <a:gd name="T6" fmla="*/ 25 w 41"/>
                    <a:gd name="T7" fmla="*/ 24 h 24"/>
                    <a:gd name="T8" fmla="*/ 38 w 41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1" h="24">
                      <a:moveTo>
                        <a:pt x="38" y="12"/>
                      </a:moveTo>
                      <a:cubicBezTo>
                        <a:pt x="36" y="5"/>
                        <a:pt x="26" y="0"/>
                        <a:pt x="16" y="0"/>
                      </a:cubicBezTo>
                      <a:cubicBezTo>
                        <a:pt x="6" y="0"/>
                        <a:pt x="0" y="5"/>
                        <a:pt x="3" y="12"/>
                      </a:cubicBezTo>
                      <a:cubicBezTo>
                        <a:pt x="5" y="19"/>
                        <a:pt x="15" y="24"/>
                        <a:pt x="25" y="24"/>
                      </a:cubicBezTo>
                      <a:cubicBezTo>
                        <a:pt x="35" y="24"/>
                        <a:pt x="41" y="19"/>
                        <a:pt x="38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69" name="Freeform 632"/>
                <p:cNvSpPr>
                  <a:spLocks/>
                </p:cNvSpPr>
                <p:nvPr/>
              </p:nvSpPr>
              <p:spPr bwMode="auto">
                <a:xfrm>
                  <a:off x="6176" y="3109"/>
                  <a:ext cx="87" cy="50"/>
                </a:xfrm>
                <a:custGeom>
                  <a:avLst/>
                  <a:gdLst>
                    <a:gd name="T0" fmla="*/ 39 w 42"/>
                    <a:gd name="T1" fmla="*/ 12 h 24"/>
                    <a:gd name="T2" fmla="*/ 15 w 42"/>
                    <a:gd name="T3" fmla="*/ 0 h 24"/>
                    <a:gd name="T4" fmla="*/ 3 w 42"/>
                    <a:gd name="T5" fmla="*/ 12 h 24"/>
                    <a:gd name="T6" fmla="*/ 27 w 42"/>
                    <a:gd name="T7" fmla="*/ 24 h 24"/>
                    <a:gd name="T8" fmla="*/ 39 w 42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24">
                      <a:moveTo>
                        <a:pt x="39" y="12"/>
                      </a:moveTo>
                      <a:cubicBezTo>
                        <a:pt x="36" y="5"/>
                        <a:pt x="25" y="0"/>
                        <a:pt x="15" y="0"/>
                      </a:cubicBezTo>
                      <a:cubicBezTo>
                        <a:pt x="6" y="0"/>
                        <a:pt x="0" y="5"/>
                        <a:pt x="3" y="12"/>
                      </a:cubicBezTo>
                      <a:cubicBezTo>
                        <a:pt x="6" y="19"/>
                        <a:pt x="17" y="24"/>
                        <a:pt x="27" y="24"/>
                      </a:cubicBezTo>
                      <a:cubicBezTo>
                        <a:pt x="37" y="24"/>
                        <a:pt x="42" y="19"/>
                        <a:pt x="39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0" name="Freeform 633"/>
                <p:cNvSpPr>
                  <a:spLocks/>
                </p:cNvSpPr>
                <p:nvPr/>
              </p:nvSpPr>
              <p:spPr bwMode="auto">
                <a:xfrm>
                  <a:off x="6267" y="3109"/>
                  <a:ext cx="87" cy="50"/>
                </a:xfrm>
                <a:custGeom>
                  <a:avLst/>
                  <a:gdLst>
                    <a:gd name="T0" fmla="*/ 39 w 42"/>
                    <a:gd name="T1" fmla="*/ 12 h 24"/>
                    <a:gd name="T2" fmla="*/ 15 w 42"/>
                    <a:gd name="T3" fmla="*/ 0 h 24"/>
                    <a:gd name="T4" fmla="*/ 3 w 42"/>
                    <a:gd name="T5" fmla="*/ 12 h 24"/>
                    <a:gd name="T6" fmla="*/ 27 w 42"/>
                    <a:gd name="T7" fmla="*/ 24 h 24"/>
                    <a:gd name="T8" fmla="*/ 39 w 42"/>
                    <a:gd name="T9" fmla="*/ 12 h 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24">
                      <a:moveTo>
                        <a:pt x="39" y="12"/>
                      </a:moveTo>
                      <a:cubicBezTo>
                        <a:pt x="35" y="5"/>
                        <a:pt x="25" y="0"/>
                        <a:pt x="15" y="0"/>
                      </a:cubicBezTo>
                      <a:cubicBezTo>
                        <a:pt x="5" y="0"/>
                        <a:pt x="0" y="5"/>
                        <a:pt x="3" y="12"/>
                      </a:cubicBezTo>
                      <a:cubicBezTo>
                        <a:pt x="6" y="19"/>
                        <a:pt x="17" y="24"/>
                        <a:pt x="27" y="24"/>
                      </a:cubicBezTo>
                      <a:cubicBezTo>
                        <a:pt x="37" y="24"/>
                        <a:pt x="42" y="19"/>
                        <a:pt x="39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1" name="Freeform 634"/>
                <p:cNvSpPr>
                  <a:spLocks/>
                </p:cNvSpPr>
                <p:nvPr/>
              </p:nvSpPr>
              <p:spPr bwMode="auto">
                <a:xfrm>
                  <a:off x="6729" y="3301"/>
                  <a:ext cx="91" cy="56"/>
                </a:xfrm>
                <a:custGeom>
                  <a:avLst/>
                  <a:gdLst>
                    <a:gd name="T0" fmla="*/ 40 w 44"/>
                    <a:gd name="T1" fmla="*/ 14 h 27"/>
                    <a:gd name="T2" fmla="*/ 15 w 44"/>
                    <a:gd name="T3" fmla="*/ 0 h 27"/>
                    <a:gd name="T4" fmla="*/ 3 w 44"/>
                    <a:gd name="T5" fmla="*/ 14 h 27"/>
                    <a:gd name="T6" fmla="*/ 29 w 44"/>
                    <a:gd name="T7" fmla="*/ 27 h 27"/>
                    <a:gd name="T8" fmla="*/ 40 w 44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27">
                      <a:moveTo>
                        <a:pt x="40" y="14"/>
                      </a:moveTo>
                      <a:cubicBezTo>
                        <a:pt x="36" y="6"/>
                        <a:pt x="25" y="0"/>
                        <a:pt x="15" y="0"/>
                      </a:cubicBezTo>
                      <a:cubicBezTo>
                        <a:pt x="5" y="0"/>
                        <a:pt x="0" y="6"/>
                        <a:pt x="3" y="14"/>
                      </a:cubicBezTo>
                      <a:cubicBezTo>
                        <a:pt x="7" y="21"/>
                        <a:pt x="19" y="27"/>
                        <a:pt x="29" y="27"/>
                      </a:cubicBezTo>
                      <a:cubicBezTo>
                        <a:pt x="39" y="27"/>
                        <a:pt x="44" y="21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2" name="Freeform 635"/>
                <p:cNvSpPr>
                  <a:spLocks/>
                </p:cNvSpPr>
                <p:nvPr/>
              </p:nvSpPr>
              <p:spPr bwMode="auto">
                <a:xfrm>
                  <a:off x="6024" y="3171"/>
                  <a:ext cx="86" cy="52"/>
                </a:xfrm>
                <a:custGeom>
                  <a:avLst/>
                  <a:gdLst>
                    <a:gd name="T0" fmla="*/ 39 w 42"/>
                    <a:gd name="T1" fmla="*/ 13 h 25"/>
                    <a:gd name="T2" fmla="*/ 15 w 42"/>
                    <a:gd name="T3" fmla="*/ 0 h 25"/>
                    <a:gd name="T4" fmla="*/ 3 w 42"/>
                    <a:gd name="T5" fmla="*/ 13 h 25"/>
                    <a:gd name="T6" fmla="*/ 26 w 42"/>
                    <a:gd name="T7" fmla="*/ 25 h 25"/>
                    <a:gd name="T8" fmla="*/ 39 w 42"/>
                    <a:gd name="T9" fmla="*/ 13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25">
                      <a:moveTo>
                        <a:pt x="39" y="13"/>
                      </a:moveTo>
                      <a:cubicBezTo>
                        <a:pt x="36" y="6"/>
                        <a:pt x="25" y="0"/>
                        <a:pt x="15" y="0"/>
                      </a:cubicBezTo>
                      <a:cubicBezTo>
                        <a:pt x="5" y="0"/>
                        <a:pt x="0" y="6"/>
                        <a:pt x="3" y="13"/>
                      </a:cubicBezTo>
                      <a:cubicBezTo>
                        <a:pt x="5" y="20"/>
                        <a:pt x="16" y="25"/>
                        <a:pt x="26" y="25"/>
                      </a:cubicBezTo>
                      <a:cubicBezTo>
                        <a:pt x="36" y="25"/>
                        <a:pt x="42" y="20"/>
                        <a:pt x="39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3" name="Freeform 636"/>
                <p:cNvSpPr>
                  <a:spLocks/>
                </p:cNvSpPr>
                <p:nvPr/>
              </p:nvSpPr>
              <p:spPr bwMode="auto">
                <a:xfrm>
                  <a:off x="6205" y="3171"/>
                  <a:ext cx="87" cy="52"/>
                </a:xfrm>
                <a:custGeom>
                  <a:avLst/>
                  <a:gdLst>
                    <a:gd name="T0" fmla="*/ 39 w 42"/>
                    <a:gd name="T1" fmla="*/ 13 h 25"/>
                    <a:gd name="T2" fmla="*/ 15 w 42"/>
                    <a:gd name="T3" fmla="*/ 0 h 25"/>
                    <a:gd name="T4" fmla="*/ 3 w 42"/>
                    <a:gd name="T5" fmla="*/ 13 h 25"/>
                    <a:gd name="T6" fmla="*/ 27 w 42"/>
                    <a:gd name="T7" fmla="*/ 25 h 25"/>
                    <a:gd name="T8" fmla="*/ 39 w 42"/>
                    <a:gd name="T9" fmla="*/ 13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25">
                      <a:moveTo>
                        <a:pt x="39" y="13"/>
                      </a:moveTo>
                      <a:cubicBezTo>
                        <a:pt x="36" y="6"/>
                        <a:pt x="25" y="0"/>
                        <a:pt x="15" y="0"/>
                      </a:cubicBezTo>
                      <a:cubicBezTo>
                        <a:pt x="5" y="0"/>
                        <a:pt x="0" y="6"/>
                        <a:pt x="3" y="13"/>
                      </a:cubicBezTo>
                      <a:cubicBezTo>
                        <a:pt x="6" y="20"/>
                        <a:pt x="17" y="25"/>
                        <a:pt x="27" y="25"/>
                      </a:cubicBezTo>
                      <a:cubicBezTo>
                        <a:pt x="37" y="25"/>
                        <a:pt x="42" y="20"/>
                        <a:pt x="39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4" name="Freeform 637"/>
                <p:cNvSpPr>
                  <a:spLocks/>
                </p:cNvSpPr>
                <p:nvPr/>
              </p:nvSpPr>
              <p:spPr bwMode="auto">
                <a:xfrm>
                  <a:off x="5865" y="3235"/>
                  <a:ext cx="87" cy="54"/>
                </a:xfrm>
                <a:custGeom>
                  <a:avLst/>
                  <a:gdLst>
                    <a:gd name="T0" fmla="*/ 40 w 42"/>
                    <a:gd name="T1" fmla="*/ 13 h 26"/>
                    <a:gd name="T2" fmla="*/ 16 w 42"/>
                    <a:gd name="T3" fmla="*/ 0 h 26"/>
                    <a:gd name="T4" fmla="*/ 3 w 42"/>
                    <a:gd name="T5" fmla="*/ 13 h 26"/>
                    <a:gd name="T6" fmla="*/ 26 w 42"/>
                    <a:gd name="T7" fmla="*/ 26 h 26"/>
                    <a:gd name="T8" fmla="*/ 40 w 4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26">
                      <a:moveTo>
                        <a:pt x="40" y="13"/>
                      </a:moveTo>
                      <a:cubicBezTo>
                        <a:pt x="37" y="6"/>
                        <a:pt x="26" y="0"/>
                        <a:pt x="16" y="0"/>
                      </a:cubicBezTo>
                      <a:cubicBezTo>
                        <a:pt x="6" y="0"/>
                        <a:pt x="0" y="6"/>
                        <a:pt x="3" y="13"/>
                      </a:cubicBezTo>
                      <a:cubicBezTo>
                        <a:pt x="6" y="20"/>
                        <a:pt x="16" y="26"/>
                        <a:pt x="26" y="26"/>
                      </a:cubicBezTo>
                      <a:cubicBezTo>
                        <a:pt x="36" y="26"/>
                        <a:pt x="42" y="20"/>
                        <a:pt x="40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5" name="Freeform 638"/>
                <p:cNvSpPr>
                  <a:spLocks/>
                </p:cNvSpPr>
                <p:nvPr/>
              </p:nvSpPr>
              <p:spPr bwMode="auto">
                <a:xfrm>
                  <a:off x="5958" y="3235"/>
                  <a:ext cx="86" cy="54"/>
                </a:xfrm>
                <a:custGeom>
                  <a:avLst/>
                  <a:gdLst>
                    <a:gd name="T0" fmla="*/ 39 w 42"/>
                    <a:gd name="T1" fmla="*/ 13 h 26"/>
                    <a:gd name="T2" fmla="*/ 16 w 42"/>
                    <a:gd name="T3" fmla="*/ 0 h 26"/>
                    <a:gd name="T4" fmla="*/ 3 w 42"/>
                    <a:gd name="T5" fmla="*/ 13 h 26"/>
                    <a:gd name="T6" fmla="*/ 26 w 42"/>
                    <a:gd name="T7" fmla="*/ 26 h 26"/>
                    <a:gd name="T8" fmla="*/ 39 w 4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26">
                      <a:moveTo>
                        <a:pt x="39" y="13"/>
                      </a:moveTo>
                      <a:cubicBezTo>
                        <a:pt x="36" y="6"/>
                        <a:pt x="26" y="0"/>
                        <a:pt x="16" y="0"/>
                      </a:cubicBezTo>
                      <a:cubicBezTo>
                        <a:pt x="6" y="0"/>
                        <a:pt x="0" y="6"/>
                        <a:pt x="3" y="13"/>
                      </a:cubicBezTo>
                      <a:cubicBezTo>
                        <a:pt x="6" y="20"/>
                        <a:pt x="16" y="26"/>
                        <a:pt x="26" y="26"/>
                      </a:cubicBezTo>
                      <a:cubicBezTo>
                        <a:pt x="36" y="26"/>
                        <a:pt x="42" y="20"/>
                        <a:pt x="39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6" name="Freeform 639"/>
                <p:cNvSpPr>
                  <a:spLocks/>
                </p:cNvSpPr>
                <p:nvPr/>
              </p:nvSpPr>
              <p:spPr bwMode="auto">
                <a:xfrm>
                  <a:off x="6051" y="3235"/>
                  <a:ext cx="86" cy="54"/>
                </a:xfrm>
                <a:custGeom>
                  <a:avLst/>
                  <a:gdLst>
                    <a:gd name="T0" fmla="*/ 39 w 42"/>
                    <a:gd name="T1" fmla="*/ 13 h 26"/>
                    <a:gd name="T2" fmla="*/ 15 w 42"/>
                    <a:gd name="T3" fmla="*/ 0 h 26"/>
                    <a:gd name="T4" fmla="*/ 2 w 42"/>
                    <a:gd name="T5" fmla="*/ 13 h 26"/>
                    <a:gd name="T6" fmla="*/ 26 w 42"/>
                    <a:gd name="T7" fmla="*/ 26 h 26"/>
                    <a:gd name="T8" fmla="*/ 39 w 42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26">
                      <a:moveTo>
                        <a:pt x="39" y="13"/>
                      </a:moveTo>
                      <a:cubicBezTo>
                        <a:pt x="36" y="6"/>
                        <a:pt x="25" y="0"/>
                        <a:pt x="15" y="0"/>
                      </a:cubicBezTo>
                      <a:cubicBezTo>
                        <a:pt x="5" y="0"/>
                        <a:pt x="0" y="6"/>
                        <a:pt x="2" y="13"/>
                      </a:cubicBezTo>
                      <a:cubicBezTo>
                        <a:pt x="5" y="20"/>
                        <a:pt x="16" y="26"/>
                        <a:pt x="26" y="26"/>
                      </a:cubicBezTo>
                      <a:cubicBezTo>
                        <a:pt x="36" y="26"/>
                        <a:pt x="42" y="20"/>
                        <a:pt x="39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7" name="Freeform 640"/>
                <p:cNvSpPr>
                  <a:spLocks/>
                </p:cNvSpPr>
                <p:nvPr/>
              </p:nvSpPr>
              <p:spPr bwMode="auto">
                <a:xfrm>
                  <a:off x="6141" y="3235"/>
                  <a:ext cx="89" cy="54"/>
                </a:xfrm>
                <a:custGeom>
                  <a:avLst/>
                  <a:gdLst>
                    <a:gd name="T0" fmla="*/ 40 w 43"/>
                    <a:gd name="T1" fmla="*/ 13 h 26"/>
                    <a:gd name="T2" fmla="*/ 16 w 43"/>
                    <a:gd name="T3" fmla="*/ 0 h 26"/>
                    <a:gd name="T4" fmla="*/ 3 w 43"/>
                    <a:gd name="T5" fmla="*/ 13 h 26"/>
                    <a:gd name="T6" fmla="*/ 27 w 43"/>
                    <a:gd name="T7" fmla="*/ 26 h 26"/>
                    <a:gd name="T8" fmla="*/ 40 w 43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26">
                      <a:moveTo>
                        <a:pt x="40" y="13"/>
                      </a:moveTo>
                      <a:cubicBezTo>
                        <a:pt x="37" y="6"/>
                        <a:pt x="26" y="0"/>
                        <a:pt x="16" y="0"/>
                      </a:cubicBezTo>
                      <a:cubicBezTo>
                        <a:pt x="6" y="0"/>
                        <a:pt x="0" y="6"/>
                        <a:pt x="3" y="13"/>
                      </a:cubicBezTo>
                      <a:cubicBezTo>
                        <a:pt x="6" y="20"/>
                        <a:pt x="17" y="26"/>
                        <a:pt x="27" y="26"/>
                      </a:cubicBezTo>
                      <a:cubicBezTo>
                        <a:pt x="37" y="26"/>
                        <a:pt x="43" y="20"/>
                        <a:pt x="40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8" name="Freeform 641"/>
                <p:cNvSpPr>
                  <a:spLocks/>
                </p:cNvSpPr>
                <p:nvPr/>
              </p:nvSpPr>
              <p:spPr bwMode="auto">
                <a:xfrm>
                  <a:off x="6234" y="3235"/>
                  <a:ext cx="89" cy="54"/>
                </a:xfrm>
                <a:custGeom>
                  <a:avLst/>
                  <a:gdLst>
                    <a:gd name="T0" fmla="*/ 39 w 43"/>
                    <a:gd name="T1" fmla="*/ 13 h 26"/>
                    <a:gd name="T2" fmla="*/ 15 w 43"/>
                    <a:gd name="T3" fmla="*/ 0 h 26"/>
                    <a:gd name="T4" fmla="*/ 3 w 43"/>
                    <a:gd name="T5" fmla="*/ 13 h 26"/>
                    <a:gd name="T6" fmla="*/ 27 w 43"/>
                    <a:gd name="T7" fmla="*/ 26 h 26"/>
                    <a:gd name="T8" fmla="*/ 39 w 43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26">
                      <a:moveTo>
                        <a:pt x="39" y="13"/>
                      </a:moveTo>
                      <a:cubicBezTo>
                        <a:pt x="36" y="6"/>
                        <a:pt x="25" y="0"/>
                        <a:pt x="15" y="0"/>
                      </a:cubicBezTo>
                      <a:cubicBezTo>
                        <a:pt x="5" y="0"/>
                        <a:pt x="0" y="6"/>
                        <a:pt x="3" y="13"/>
                      </a:cubicBezTo>
                      <a:cubicBezTo>
                        <a:pt x="6" y="20"/>
                        <a:pt x="17" y="26"/>
                        <a:pt x="27" y="26"/>
                      </a:cubicBezTo>
                      <a:cubicBezTo>
                        <a:pt x="37" y="26"/>
                        <a:pt x="43" y="20"/>
                        <a:pt x="39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79" name="Freeform 642"/>
                <p:cNvSpPr>
                  <a:spLocks/>
                </p:cNvSpPr>
                <p:nvPr/>
              </p:nvSpPr>
              <p:spPr bwMode="auto">
                <a:xfrm>
                  <a:off x="6325" y="3235"/>
                  <a:ext cx="91" cy="54"/>
                </a:xfrm>
                <a:custGeom>
                  <a:avLst/>
                  <a:gdLst>
                    <a:gd name="T0" fmla="*/ 40 w 44"/>
                    <a:gd name="T1" fmla="*/ 13 h 26"/>
                    <a:gd name="T2" fmla="*/ 16 w 44"/>
                    <a:gd name="T3" fmla="*/ 0 h 26"/>
                    <a:gd name="T4" fmla="*/ 4 w 44"/>
                    <a:gd name="T5" fmla="*/ 13 h 26"/>
                    <a:gd name="T6" fmla="*/ 28 w 44"/>
                    <a:gd name="T7" fmla="*/ 26 h 26"/>
                    <a:gd name="T8" fmla="*/ 40 w 44"/>
                    <a:gd name="T9" fmla="*/ 13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26">
                      <a:moveTo>
                        <a:pt x="40" y="13"/>
                      </a:moveTo>
                      <a:cubicBezTo>
                        <a:pt x="37" y="6"/>
                        <a:pt x="26" y="0"/>
                        <a:pt x="16" y="0"/>
                      </a:cubicBezTo>
                      <a:cubicBezTo>
                        <a:pt x="6" y="0"/>
                        <a:pt x="0" y="6"/>
                        <a:pt x="4" y="13"/>
                      </a:cubicBezTo>
                      <a:cubicBezTo>
                        <a:pt x="7" y="20"/>
                        <a:pt x="18" y="26"/>
                        <a:pt x="28" y="26"/>
                      </a:cubicBezTo>
                      <a:cubicBezTo>
                        <a:pt x="38" y="26"/>
                        <a:pt x="44" y="20"/>
                        <a:pt x="40" y="13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0" name="Freeform 643"/>
                <p:cNvSpPr>
                  <a:spLocks/>
                </p:cNvSpPr>
                <p:nvPr/>
              </p:nvSpPr>
              <p:spPr bwMode="auto">
                <a:xfrm>
                  <a:off x="5797" y="3301"/>
                  <a:ext cx="89" cy="56"/>
                </a:xfrm>
                <a:custGeom>
                  <a:avLst/>
                  <a:gdLst>
                    <a:gd name="T0" fmla="*/ 40 w 43"/>
                    <a:gd name="T1" fmla="*/ 14 h 27"/>
                    <a:gd name="T2" fmla="*/ 17 w 43"/>
                    <a:gd name="T3" fmla="*/ 0 h 27"/>
                    <a:gd name="T4" fmla="*/ 3 w 43"/>
                    <a:gd name="T5" fmla="*/ 14 h 27"/>
                    <a:gd name="T6" fmla="*/ 26 w 43"/>
                    <a:gd name="T7" fmla="*/ 27 h 27"/>
                    <a:gd name="T8" fmla="*/ 40 w 43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27">
                      <a:moveTo>
                        <a:pt x="40" y="14"/>
                      </a:moveTo>
                      <a:cubicBezTo>
                        <a:pt x="37" y="6"/>
                        <a:pt x="27" y="0"/>
                        <a:pt x="17" y="0"/>
                      </a:cubicBezTo>
                      <a:cubicBezTo>
                        <a:pt x="6" y="0"/>
                        <a:pt x="0" y="6"/>
                        <a:pt x="3" y="14"/>
                      </a:cubicBezTo>
                      <a:cubicBezTo>
                        <a:pt x="6" y="21"/>
                        <a:pt x="16" y="27"/>
                        <a:pt x="26" y="27"/>
                      </a:cubicBezTo>
                      <a:cubicBezTo>
                        <a:pt x="37" y="27"/>
                        <a:pt x="43" y="21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1" name="Freeform 644"/>
                <p:cNvSpPr>
                  <a:spLocks/>
                </p:cNvSpPr>
                <p:nvPr/>
              </p:nvSpPr>
              <p:spPr bwMode="auto">
                <a:xfrm>
                  <a:off x="5890" y="3301"/>
                  <a:ext cx="88" cy="56"/>
                </a:xfrm>
                <a:custGeom>
                  <a:avLst/>
                  <a:gdLst>
                    <a:gd name="T0" fmla="*/ 40 w 43"/>
                    <a:gd name="T1" fmla="*/ 14 h 27"/>
                    <a:gd name="T2" fmla="*/ 17 w 43"/>
                    <a:gd name="T3" fmla="*/ 0 h 27"/>
                    <a:gd name="T4" fmla="*/ 3 w 43"/>
                    <a:gd name="T5" fmla="*/ 14 h 27"/>
                    <a:gd name="T6" fmla="*/ 27 w 43"/>
                    <a:gd name="T7" fmla="*/ 27 h 27"/>
                    <a:gd name="T8" fmla="*/ 40 w 43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27">
                      <a:moveTo>
                        <a:pt x="40" y="14"/>
                      </a:moveTo>
                      <a:cubicBezTo>
                        <a:pt x="37" y="6"/>
                        <a:pt x="27" y="0"/>
                        <a:pt x="17" y="0"/>
                      </a:cubicBezTo>
                      <a:cubicBezTo>
                        <a:pt x="6" y="0"/>
                        <a:pt x="0" y="6"/>
                        <a:pt x="3" y="14"/>
                      </a:cubicBezTo>
                      <a:cubicBezTo>
                        <a:pt x="6" y="21"/>
                        <a:pt x="17" y="27"/>
                        <a:pt x="27" y="27"/>
                      </a:cubicBezTo>
                      <a:cubicBezTo>
                        <a:pt x="37" y="27"/>
                        <a:pt x="43" y="21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2" name="Freeform 645"/>
                <p:cNvSpPr>
                  <a:spLocks/>
                </p:cNvSpPr>
                <p:nvPr/>
              </p:nvSpPr>
              <p:spPr bwMode="auto">
                <a:xfrm>
                  <a:off x="5985" y="3301"/>
                  <a:ext cx="86" cy="56"/>
                </a:xfrm>
                <a:custGeom>
                  <a:avLst/>
                  <a:gdLst>
                    <a:gd name="T0" fmla="*/ 39 w 42"/>
                    <a:gd name="T1" fmla="*/ 14 h 27"/>
                    <a:gd name="T2" fmla="*/ 16 w 42"/>
                    <a:gd name="T3" fmla="*/ 0 h 27"/>
                    <a:gd name="T4" fmla="*/ 2 w 42"/>
                    <a:gd name="T5" fmla="*/ 14 h 27"/>
                    <a:gd name="T6" fmla="*/ 26 w 42"/>
                    <a:gd name="T7" fmla="*/ 27 h 27"/>
                    <a:gd name="T8" fmla="*/ 39 w 42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27">
                      <a:moveTo>
                        <a:pt x="39" y="14"/>
                      </a:moveTo>
                      <a:cubicBezTo>
                        <a:pt x="36" y="6"/>
                        <a:pt x="26" y="0"/>
                        <a:pt x="16" y="0"/>
                      </a:cubicBezTo>
                      <a:cubicBezTo>
                        <a:pt x="5" y="0"/>
                        <a:pt x="0" y="6"/>
                        <a:pt x="2" y="14"/>
                      </a:cubicBezTo>
                      <a:cubicBezTo>
                        <a:pt x="5" y="21"/>
                        <a:pt x="16" y="27"/>
                        <a:pt x="26" y="27"/>
                      </a:cubicBezTo>
                      <a:cubicBezTo>
                        <a:pt x="37" y="27"/>
                        <a:pt x="42" y="21"/>
                        <a:pt x="39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3" name="Freeform 646"/>
                <p:cNvSpPr>
                  <a:spLocks/>
                </p:cNvSpPr>
                <p:nvPr/>
              </p:nvSpPr>
              <p:spPr bwMode="auto">
                <a:xfrm>
                  <a:off x="6077" y="3301"/>
                  <a:ext cx="89" cy="56"/>
                </a:xfrm>
                <a:custGeom>
                  <a:avLst/>
                  <a:gdLst>
                    <a:gd name="T0" fmla="*/ 40 w 43"/>
                    <a:gd name="T1" fmla="*/ 14 h 27"/>
                    <a:gd name="T2" fmla="*/ 16 w 43"/>
                    <a:gd name="T3" fmla="*/ 0 h 27"/>
                    <a:gd name="T4" fmla="*/ 3 w 43"/>
                    <a:gd name="T5" fmla="*/ 14 h 27"/>
                    <a:gd name="T6" fmla="*/ 27 w 43"/>
                    <a:gd name="T7" fmla="*/ 27 h 27"/>
                    <a:gd name="T8" fmla="*/ 40 w 43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27">
                      <a:moveTo>
                        <a:pt x="40" y="14"/>
                      </a:moveTo>
                      <a:cubicBezTo>
                        <a:pt x="37" y="6"/>
                        <a:pt x="26" y="0"/>
                        <a:pt x="16" y="0"/>
                      </a:cubicBezTo>
                      <a:cubicBezTo>
                        <a:pt x="5" y="0"/>
                        <a:pt x="0" y="6"/>
                        <a:pt x="3" y="14"/>
                      </a:cubicBezTo>
                      <a:cubicBezTo>
                        <a:pt x="6" y="21"/>
                        <a:pt x="17" y="27"/>
                        <a:pt x="27" y="27"/>
                      </a:cubicBezTo>
                      <a:cubicBezTo>
                        <a:pt x="37" y="27"/>
                        <a:pt x="43" y="21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4" name="Freeform 647"/>
                <p:cNvSpPr>
                  <a:spLocks/>
                </p:cNvSpPr>
                <p:nvPr/>
              </p:nvSpPr>
              <p:spPr bwMode="auto">
                <a:xfrm>
                  <a:off x="6170" y="3301"/>
                  <a:ext cx="89" cy="56"/>
                </a:xfrm>
                <a:custGeom>
                  <a:avLst/>
                  <a:gdLst>
                    <a:gd name="T0" fmla="*/ 40 w 43"/>
                    <a:gd name="T1" fmla="*/ 14 h 27"/>
                    <a:gd name="T2" fmla="*/ 16 w 43"/>
                    <a:gd name="T3" fmla="*/ 0 h 27"/>
                    <a:gd name="T4" fmla="*/ 3 w 43"/>
                    <a:gd name="T5" fmla="*/ 14 h 27"/>
                    <a:gd name="T6" fmla="*/ 27 w 43"/>
                    <a:gd name="T7" fmla="*/ 27 h 27"/>
                    <a:gd name="T8" fmla="*/ 40 w 43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27">
                      <a:moveTo>
                        <a:pt x="40" y="14"/>
                      </a:moveTo>
                      <a:cubicBezTo>
                        <a:pt x="37" y="6"/>
                        <a:pt x="26" y="0"/>
                        <a:pt x="16" y="0"/>
                      </a:cubicBezTo>
                      <a:cubicBezTo>
                        <a:pt x="6" y="0"/>
                        <a:pt x="0" y="6"/>
                        <a:pt x="3" y="14"/>
                      </a:cubicBezTo>
                      <a:cubicBezTo>
                        <a:pt x="6" y="21"/>
                        <a:pt x="17" y="27"/>
                        <a:pt x="27" y="27"/>
                      </a:cubicBezTo>
                      <a:cubicBezTo>
                        <a:pt x="37" y="27"/>
                        <a:pt x="43" y="21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5" name="Freeform 648"/>
                <p:cNvSpPr>
                  <a:spLocks/>
                </p:cNvSpPr>
                <p:nvPr/>
              </p:nvSpPr>
              <p:spPr bwMode="auto">
                <a:xfrm>
                  <a:off x="6263" y="3301"/>
                  <a:ext cx="91" cy="56"/>
                </a:xfrm>
                <a:custGeom>
                  <a:avLst/>
                  <a:gdLst>
                    <a:gd name="T0" fmla="*/ 40 w 44"/>
                    <a:gd name="T1" fmla="*/ 14 h 27"/>
                    <a:gd name="T2" fmla="*/ 16 w 44"/>
                    <a:gd name="T3" fmla="*/ 0 h 27"/>
                    <a:gd name="T4" fmla="*/ 3 w 44"/>
                    <a:gd name="T5" fmla="*/ 14 h 27"/>
                    <a:gd name="T6" fmla="*/ 28 w 44"/>
                    <a:gd name="T7" fmla="*/ 27 h 27"/>
                    <a:gd name="T8" fmla="*/ 40 w 44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27">
                      <a:moveTo>
                        <a:pt x="40" y="14"/>
                      </a:moveTo>
                      <a:cubicBezTo>
                        <a:pt x="37" y="6"/>
                        <a:pt x="26" y="0"/>
                        <a:pt x="16" y="0"/>
                      </a:cubicBezTo>
                      <a:cubicBezTo>
                        <a:pt x="6" y="0"/>
                        <a:pt x="0" y="6"/>
                        <a:pt x="3" y="14"/>
                      </a:cubicBezTo>
                      <a:cubicBezTo>
                        <a:pt x="6" y="21"/>
                        <a:pt x="17" y="27"/>
                        <a:pt x="28" y="27"/>
                      </a:cubicBezTo>
                      <a:cubicBezTo>
                        <a:pt x="38" y="27"/>
                        <a:pt x="44" y="21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6" name="Freeform 649"/>
                <p:cNvSpPr>
                  <a:spLocks/>
                </p:cNvSpPr>
                <p:nvPr/>
              </p:nvSpPr>
              <p:spPr bwMode="auto">
                <a:xfrm>
                  <a:off x="6356" y="3301"/>
                  <a:ext cx="91" cy="56"/>
                </a:xfrm>
                <a:custGeom>
                  <a:avLst/>
                  <a:gdLst>
                    <a:gd name="T0" fmla="*/ 40 w 44"/>
                    <a:gd name="T1" fmla="*/ 14 h 27"/>
                    <a:gd name="T2" fmla="*/ 16 w 44"/>
                    <a:gd name="T3" fmla="*/ 0 h 27"/>
                    <a:gd name="T4" fmla="*/ 3 w 44"/>
                    <a:gd name="T5" fmla="*/ 14 h 27"/>
                    <a:gd name="T6" fmla="*/ 28 w 44"/>
                    <a:gd name="T7" fmla="*/ 27 h 27"/>
                    <a:gd name="T8" fmla="*/ 40 w 44"/>
                    <a:gd name="T9" fmla="*/ 14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27">
                      <a:moveTo>
                        <a:pt x="40" y="14"/>
                      </a:moveTo>
                      <a:cubicBezTo>
                        <a:pt x="37" y="6"/>
                        <a:pt x="26" y="0"/>
                        <a:pt x="16" y="0"/>
                      </a:cubicBezTo>
                      <a:cubicBezTo>
                        <a:pt x="6" y="0"/>
                        <a:pt x="0" y="6"/>
                        <a:pt x="3" y="14"/>
                      </a:cubicBezTo>
                      <a:cubicBezTo>
                        <a:pt x="7" y="21"/>
                        <a:pt x="18" y="27"/>
                        <a:pt x="28" y="27"/>
                      </a:cubicBezTo>
                      <a:cubicBezTo>
                        <a:pt x="38" y="27"/>
                        <a:pt x="44" y="21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7" name="Freeform 650"/>
                <p:cNvSpPr>
                  <a:spLocks/>
                </p:cNvSpPr>
                <p:nvPr/>
              </p:nvSpPr>
              <p:spPr bwMode="auto">
                <a:xfrm>
                  <a:off x="5729" y="3370"/>
                  <a:ext cx="86" cy="58"/>
                </a:xfrm>
                <a:custGeom>
                  <a:avLst/>
                  <a:gdLst>
                    <a:gd name="T0" fmla="*/ 40 w 42"/>
                    <a:gd name="T1" fmla="*/ 14 h 28"/>
                    <a:gd name="T2" fmla="*/ 16 w 42"/>
                    <a:gd name="T3" fmla="*/ 0 h 28"/>
                    <a:gd name="T4" fmla="*/ 2 w 42"/>
                    <a:gd name="T5" fmla="*/ 14 h 28"/>
                    <a:gd name="T6" fmla="*/ 26 w 42"/>
                    <a:gd name="T7" fmla="*/ 28 h 28"/>
                    <a:gd name="T8" fmla="*/ 40 w 42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28">
                      <a:moveTo>
                        <a:pt x="40" y="14"/>
                      </a:moveTo>
                      <a:cubicBezTo>
                        <a:pt x="37" y="7"/>
                        <a:pt x="26" y="0"/>
                        <a:pt x="16" y="0"/>
                      </a:cubicBezTo>
                      <a:cubicBezTo>
                        <a:pt x="6" y="0"/>
                        <a:pt x="0" y="7"/>
                        <a:pt x="2" y="14"/>
                      </a:cubicBezTo>
                      <a:cubicBezTo>
                        <a:pt x="5" y="22"/>
                        <a:pt x="15" y="28"/>
                        <a:pt x="26" y="28"/>
                      </a:cubicBezTo>
                      <a:cubicBezTo>
                        <a:pt x="36" y="28"/>
                        <a:pt x="42" y="22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8" name="Freeform 651"/>
                <p:cNvSpPr>
                  <a:spLocks/>
                </p:cNvSpPr>
                <p:nvPr/>
              </p:nvSpPr>
              <p:spPr bwMode="auto">
                <a:xfrm>
                  <a:off x="5822" y="3370"/>
                  <a:ext cx="88" cy="58"/>
                </a:xfrm>
                <a:custGeom>
                  <a:avLst/>
                  <a:gdLst>
                    <a:gd name="T0" fmla="*/ 40 w 43"/>
                    <a:gd name="T1" fmla="*/ 14 h 28"/>
                    <a:gd name="T2" fmla="*/ 17 w 43"/>
                    <a:gd name="T3" fmla="*/ 0 h 28"/>
                    <a:gd name="T4" fmla="*/ 3 w 43"/>
                    <a:gd name="T5" fmla="*/ 14 h 28"/>
                    <a:gd name="T6" fmla="*/ 27 w 43"/>
                    <a:gd name="T7" fmla="*/ 28 h 28"/>
                    <a:gd name="T8" fmla="*/ 40 w 43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28">
                      <a:moveTo>
                        <a:pt x="40" y="14"/>
                      </a:moveTo>
                      <a:cubicBezTo>
                        <a:pt x="37" y="7"/>
                        <a:pt x="27" y="0"/>
                        <a:pt x="17" y="0"/>
                      </a:cubicBezTo>
                      <a:cubicBezTo>
                        <a:pt x="6" y="0"/>
                        <a:pt x="0" y="7"/>
                        <a:pt x="3" y="14"/>
                      </a:cubicBezTo>
                      <a:cubicBezTo>
                        <a:pt x="6" y="22"/>
                        <a:pt x="16" y="28"/>
                        <a:pt x="27" y="28"/>
                      </a:cubicBezTo>
                      <a:cubicBezTo>
                        <a:pt x="37" y="28"/>
                        <a:pt x="43" y="22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89" name="Freeform 652"/>
                <p:cNvSpPr>
                  <a:spLocks/>
                </p:cNvSpPr>
                <p:nvPr/>
              </p:nvSpPr>
              <p:spPr bwMode="auto">
                <a:xfrm>
                  <a:off x="5916" y="3370"/>
                  <a:ext cx="89" cy="58"/>
                </a:xfrm>
                <a:custGeom>
                  <a:avLst/>
                  <a:gdLst>
                    <a:gd name="T0" fmla="*/ 40 w 43"/>
                    <a:gd name="T1" fmla="*/ 14 h 28"/>
                    <a:gd name="T2" fmla="*/ 16 w 43"/>
                    <a:gd name="T3" fmla="*/ 0 h 28"/>
                    <a:gd name="T4" fmla="*/ 3 w 43"/>
                    <a:gd name="T5" fmla="*/ 14 h 28"/>
                    <a:gd name="T6" fmla="*/ 27 w 43"/>
                    <a:gd name="T7" fmla="*/ 28 h 28"/>
                    <a:gd name="T8" fmla="*/ 40 w 43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28">
                      <a:moveTo>
                        <a:pt x="40" y="14"/>
                      </a:moveTo>
                      <a:cubicBezTo>
                        <a:pt x="37" y="7"/>
                        <a:pt x="26" y="0"/>
                        <a:pt x="16" y="0"/>
                      </a:cubicBezTo>
                      <a:cubicBezTo>
                        <a:pt x="6" y="0"/>
                        <a:pt x="0" y="7"/>
                        <a:pt x="3" y="14"/>
                      </a:cubicBezTo>
                      <a:cubicBezTo>
                        <a:pt x="6" y="22"/>
                        <a:pt x="16" y="28"/>
                        <a:pt x="27" y="28"/>
                      </a:cubicBezTo>
                      <a:cubicBezTo>
                        <a:pt x="37" y="28"/>
                        <a:pt x="43" y="22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0" name="Freeform 653"/>
                <p:cNvSpPr>
                  <a:spLocks/>
                </p:cNvSpPr>
                <p:nvPr/>
              </p:nvSpPr>
              <p:spPr bwMode="auto">
                <a:xfrm>
                  <a:off x="6011" y="3370"/>
                  <a:ext cx="89" cy="58"/>
                </a:xfrm>
                <a:custGeom>
                  <a:avLst/>
                  <a:gdLst>
                    <a:gd name="T0" fmla="*/ 40 w 43"/>
                    <a:gd name="T1" fmla="*/ 14 h 28"/>
                    <a:gd name="T2" fmla="*/ 16 w 43"/>
                    <a:gd name="T3" fmla="*/ 0 h 28"/>
                    <a:gd name="T4" fmla="*/ 2 w 43"/>
                    <a:gd name="T5" fmla="*/ 14 h 28"/>
                    <a:gd name="T6" fmla="*/ 27 w 43"/>
                    <a:gd name="T7" fmla="*/ 28 h 28"/>
                    <a:gd name="T8" fmla="*/ 40 w 43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28">
                      <a:moveTo>
                        <a:pt x="40" y="14"/>
                      </a:moveTo>
                      <a:cubicBezTo>
                        <a:pt x="37" y="7"/>
                        <a:pt x="26" y="0"/>
                        <a:pt x="16" y="0"/>
                      </a:cubicBezTo>
                      <a:cubicBezTo>
                        <a:pt x="5" y="0"/>
                        <a:pt x="0" y="7"/>
                        <a:pt x="2" y="14"/>
                      </a:cubicBezTo>
                      <a:cubicBezTo>
                        <a:pt x="5" y="22"/>
                        <a:pt x="16" y="28"/>
                        <a:pt x="27" y="28"/>
                      </a:cubicBezTo>
                      <a:cubicBezTo>
                        <a:pt x="37" y="28"/>
                        <a:pt x="43" y="22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1" name="Freeform 654"/>
                <p:cNvSpPr>
                  <a:spLocks/>
                </p:cNvSpPr>
                <p:nvPr/>
              </p:nvSpPr>
              <p:spPr bwMode="auto">
                <a:xfrm>
                  <a:off x="6104" y="3370"/>
                  <a:ext cx="91" cy="58"/>
                </a:xfrm>
                <a:custGeom>
                  <a:avLst/>
                  <a:gdLst>
                    <a:gd name="T0" fmla="*/ 41 w 44"/>
                    <a:gd name="T1" fmla="*/ 14 h 28"/>
                    <a:gd name="T2" fmla="*/ 16 w 44"/>
                    <a:gd name="T3" fmla="*/ 0 h 28"/>
                    <a:gd name="T4" fmla="*/ 3 w 44"/>
                    <a:gd name="T5" fmla="*/ 14 h 28"/>
                    <a:gd name="T6" fmla="*/ 28 w 44"/>
                    <a:gd name="T7" fmla="*/ 28 h 28"/>
                    <a:gd name="T8" fmla="*/ 41 w 44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28">
                      <a:moveTo>
                        <a:pt x="41" y="14"/>
                      </a:moveTo>
                      <a:cubicBezTo>
                        <a:pt x="37" y="7"/>
                        <a:pt x="27" y="0"/>
                        <a:pt x="16" y="0"/>
                      </a:cubicBezTo>
                      <a:cubicBezTo>
                        <a:pt x="6" y="0"/>
                        <a:pt x="0" y="7"/>
                        <a:pt x="3" y="14"/>
                      </a:cubicBezTo>
                      <a:cubicBezTo>
                        <a:pt x="6" y="22"/>
                        <a:pt x="17" y="28"/>
                        <a:pt x="28" y="28"/>
                      </a:cubicBezTo>
                      <a:cubicBezTo>
                        <a:pt x="38" y="28"/>
                        <a:pt x="44" y="22"/>
                        <a:pt x="41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2" name="Freeform 655"/>
                <p:cNvSpPr>
                  <a:spLocks/>
                </p:cNvSpPr>
                <p:nvPr/>
              </p:nvSpPr>
              <p:spPr bwMode="auto">
                <a:xfrm>
                  <a:off x="6199" y="3370"/>
                  <a:ext cx="91" cy="58"/>
                </a:xfrm>
                <a:custGeom>
                  <a:avLst/>
                  <a:gdLst>
                    <a:gd name="T0" fmla="*/ 40 w 44"/>
                    <a:gd name="T1" fmla="*/ 14 h 28"/>
                    <a:gd name="T2" fmla="*/ 16 w 44"/>
                    <a:gd name="T3" fmla="*/ 0 h 28"/>
                    <a:gd name="T4" fmla="*/ 3 w 44"/>
                    <a:gd name="T5" fmla="*/ 14 h 28"/>
                    <a:gd name="T6" fmla="*/ 28 w 44"/>
                    <a:gd name="T7" fmla="*/ 28 h 28"/>
                    <a:gd name="T8" fmla="*/ 40 w 44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28">
                      <a:moveTo>
                        <a:pt x="40" y="14"/>
                      </a:moveTo>
                      <a:cubicBezTo>
                        <a:pt x="37" y="7"/>
                        <a:pt x="26" y="0"/>
                        <a:pt x="16" y="0"/>
                      </a:cubicBezTo>
                      <a:cubicBezTo>
                        <a:pt x="6" y="0"/>
                        <a:pt x="0" y="7"/>
                        <a:pt x="3" y="14"/>
                      </a:cubicBezTo>
                      <a:cubicBezTo>
                        <a:pt x="6" y="22"/>
                        <a:pt x="17" y="28"/>
                        <a:pt x="28" y="28"/>
                      </a:cubicBezTo>
                      <a:cubicBezTo>
                        <a:pt x="38" y="28"/>
                        <a:pt x="44" y="22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3" name="Freeform 656"/>
                <p:cNvSpPr>
                  <a:spLocks/>
                </p:cNvSpPr>
                <p:nvPr/>
              </p:nvSpPr>
              <p:spPr bwMode="auto">
                <a:xfrm>
                  <a:off x="6292" y="3370"/>
                  <a:ext cx="93" cy="58"/>
                </a:xfrm>
                <a:custGeom>
                  <a:avLst/>
                  <a:gdLst>
                    <a:gd name="T0" fmla="*/ 41 w 45"/>
                    <a:gd name="T1" fmla="*/ 14 h 28"/>
                    <a:gd name="T2" fmla="*/ 16 w 45"/>
                    <a:gd name="T3" fmla="*/ 0 h 28"/>
                    <a:gd name="T4" fmla="*/ 4 w 45"/>
                    <a:gd name="T5" fmla="*/ 14 h 28"/>
                    <a:gd name="T6" fmla="*/ 29 w 45"/>
                    <a:gd name="T7" fmla="*/ 28 h 28"/>
                    <a:gd name="T8" fmla="*/ 41 w 45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28">
                      <a:moveTo>
                        <a:pt x="41" y="14"/>
                      </a:moveTo>
                      <a:cubicBezTo>
                        <a:pt x="38" y="7"/>
                        <a:pt x="27" y="0"/>
                        <a:pt x="16" y="0"/>
                      </a:cubicBezTo>
                      <a:cubicBezTo>
                        <a:pt x="6" y="0"/>
                        <a:pt x="0" y="7"/>
                        <a:pt x="4" y="14"/>
                      </a:cubicBezTo>
                      <a:cubicBezTo>
                        <a:pt x="7" y="22"/>
                        <a:pt x="18" y="28"/>
                        <a:pt x="29" y="28"/>
                      </a:cubicBezTo>
                      <a:cubicBezTo>
                        <a:pt x="39" y="28"/>
                        <a:pt x="45" y="22"/>
                        <a:pt x="41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4" name="Freeform 657"/>
                <p:cNvSpPr>
                  <a:spLocks/>
                </p:cNvSpPr>
                <p:nvPr/>
              </p:nvSpPr>
              <p:spPr bwMode="auto">
                <a:xfrm>
                  <a:off x="6387" y="3370"/>
                  <a:ext cx="91" cy="58"/>
                </a:xfrm>
                <a:custGeom>
                  <a:avLst/>
                  <a:gdLst>
                    <a:gd name="T0" fmla="*/ 41 w 44"/>
                    <a:gd name="T1" fmla="*/ 14 h 28"/>
                    <a:gd name="T2" fmla="*/ 16 w 44"/>
                    <a:gd name="T3" fmla="*/ 0 h 28"/>
                    <a:gd name="T4" fmla="*/ 4 w 44"/>
                    <a:gd name="T5" fmla="*/ 14 h 28"/>
                    <a:gd name="T6" fmla="*/ 29 w 44"/>
                    <a:gd name="T7" fmla="*/ 28 h 28"/>
                    <a:gd name="T8" fmla="*/ 41 w 44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28">
                      <a:moveTo>
                        <a:pt x="41" y="14"/>
                      </a:moveTo>
                      <a:cubicBezTo>
                        <a:pt x="37" y="7"/>
                        <a:pt x="26" y="0"/>
                        <a:pt x="16" y="0"/>
                      </a:cubicBezTo>
                      <a:cubicBezTo>
                        <a:pt x="6" y="0"/>
                        <a:pt x="0" y="7"/>
                        <a:pt x="4" y="14"/>
                      </a:cubicBezTo>
                      <a:cubicBezTo>
                        <a:pt x="7" y="22"/>
                        <a:pt x="18" y="28"/>
                        <a:pt x="29" y="28"/>
                      </a:cubicBezTo>
                      <a:cubicBezTo>
                        <a:pt x="39" y="28"/>
                        <a:pt x="44" y="22"/>
                        <a:pt x="41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5" name="Freeform 658"/>
                <p:cNvSpPr>
                  <a:spLocks/>
                </p:cNvSpPr>
                <p:nvPr/>
              </p:nvSpPr>
              <p:spPr bwMode="auto">
                <a:xfrm>
                  <a:off x="6482" y="3370"/>
                  <a:ext cx="91" cy="58"/>
                </a:xfrm>
                <a:custGeom>
                  <a:avLst/>
                  <a:gdLst>
                    <a:gd name="T0" fmla="*/ 41 w 44"/>
                    <a:gd name="T1" fmla="*/ 14 h 28"/>
                    <a:gd name="T2" fmla="*/ 15 w 44"/>
                    <a:gd name="T3" fmla="*/ 0 h 28"/>
                    <a:gd name="T4" fmla="*/ 3 w 44"/>
                    <a:gd name="T5" fmla="*/ 14 h 28"/>
                    <a:gd name="T6" fmla="*/ 28 w 44"/>
                    <a:gd name="T7" fmla="*/ 28 h 28"/>
                    <a:gd name="T8" fmla="*/ 41 w 44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28">
                      <a:moveTo>
                        <a:pt x="41" y="14"/>
                      </a:moveTo>
                      <a:cubicBezTo>
                        <a:pt x="37" y="7"/>
                        <a:pt x="26" y="0"/>
                        <a:pt x="15" y="0"/>
                      </a:cubicBezTo>
                      <a:cubicBezTo>
                        <a:pt x="5" y="0"/>
                        <a:pt x="0" y="7"/>
                        <a:pt x="3" y="14"/>
                      </a:cubicBezTo>
                      <a:cubicBezTo>
                        <a:pt x="7" y="22"/>
                        <a:pt x="18" y="28"/>
                        <a:pt x="28" y="28"/>
                      </a:cubicBezTo>
                      <a:cubicBezTo>
                        <a:pt x="39" y="28"/>
                        <a:pt x="44" y="22"/>
                        <a:pt x="41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Freeform 659"/>
                <p:cNvSpPr>
                  <a:spLocks/>
                </p:cNvSpPr>
                <p:nvPr/>
              </p:nvSpPr>
              <p:spPr bwMode="auto">
                <a:xfrm>
                  <a:off x="5846" y="3442"/>
                  <a:ext cx="91" cy="60"/>
                </a:xfrm>
                <a:custGeom>
                  <a:avLst/>
                  <a:gdLst>
                    <a:gd name="T0" fmla="*/ 41 w 44"/>
                    <a:gd name="T1" fmla="*/ 14 h 29"/>
                    <a:gd name="T2" fmla="*/ 17 w 44"/>
                    <a:gd name="T3" fmla="*/ 0 h 29"/>
                    <a:gd name="T4" fmla="*/ 3 w 44"/>
                    <a:gd name="T5" fmla="*/ 14 h 29"/>
                    <a:gd name="T6" fmla="*/ 27 w 44"/>
                    <a:gd name="T7" fmla="*/ 29 h 29"/>
                    <a:gd name="T8" fmla="*/ 41 w 44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29">
                      <a:moveTo>
                        <a:pt x="41" y="14"/>
                      </a:moveTo>
                      <a:cubicBezTo>
                        <a:pt x="38" y="6"/>
                        <a:pt x="27" y="0"/>
                        <a:pt x="17" y="0"/>
                      </a:cubicBezTo>
                      <a:cubicBezTo>
                        <a:pt x="6" y="0"/>
                        <a:pt x="0" y="6"/>
                        <a:pt x="3" y="14"/>
                      </a:cubicBezTo>
                      <a:cubicBezTo>
                        <a:pt x="6" y="22"/>
                        <a:pt x="17" y="29"/>
                        <a:pt x="27" y="29"/>
                      </a:cubicBezTo>
                      <a:cubicBezTo>
                        <a:pt x="38" y="29"/>
                        <a:pt x="44" y="22"/>
                        <a:pt x="41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7" name="Freeform 660"/>
                <p:cNvSpPr>
                  <a:spLocks/>
                </p:cNvSpPr>
                <p:nvPr/>
              </p:nvSpPr>
              <p:spPr bwMode="auto">
                <a:xfrm>
                  <a:off x="5943" y="3442"/>
                  <a:ext cx="89" cy="60"/>
                </a:xfrm>
                <a:custGeom>
                  <a:avLst/>
                  <a:gdLst>
                    <a:gd name="T0" fmla="*/ 40 w 43"/>
                    <a:gd name="T1" fmla="*/ 14 h 29"/>
                    <a:gd name="T2" fmla="*/ 16 w 43"/>
                    <a:gd name="T3" fmla="*/ 0 h 29"/>
                    <a:gd name="T4" fmla="*/ 2 w 43"/>
                    <a:gd name="T5" fmla="*/ 14 h 29"/>
                    <a:gd name="T6" fmla="*/ 27 w 43"/>
                    <a:gd name="T7" fmla="*/ 29 h 29"/>
                    <a:gd name="T8" fmla="*/ 40 w 43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29">
                      <a:moveTo>
                        <a:pt x="40" y="14"/>
                      </a:moveTo>
                      <a:cubicBezTo>
                        <a:pt x="37" y="6"/>
                        <a:pt x="26" y="0"/>
                        <a:pt x="16" y="0"/>
                      </a:cubicBezTo>
                      <a:cubicBezTo>
                        <a:pt x="6" y="0"/>
                        <a:pt x="0" y="6"/>
                        <a:pt x="2" y="14"/>
                      </a:cubicBezTo>
                      <a:cubicBezTo>
                        <a:pt x="5" y="22"/>
                        <a:pt x="16" y="29"/>
                        <a:pt x="27" y="29"/>
                      </a:cubicBezTo>
                      <a:cubicBezTo>
                        <a:pt x="37" y="29"/>
                        <a:pt x="43" y="22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Freeform 661"/>
                <p:cNvSpPr>
                  <a:spLocks/>
                </p:cNvSpPr>
                <p:nvPr/>
              </p:nvSpPr>
              <p:spPr bwMode="auto">
                <a:xfrm>
                  <a:off x="6038" y="3442"/>
                  <a:ext cx="91" cy="60"/>
                </a:xfrm>
                <a:custGeom>
                  <a:avLst/>
                  <a:gdLst>
                    <a:gd name="T0" fmla="*/ 40 w 44"/>
                    <a:gd name="T1" fmla="*/ 14 h 29"/>
                    <a:gd name="T2" fmla="*/ 16 w 44"/>
                    <a:gd name="T3" fmla="*/ 0 h 29"/>
                    <a:gd name="T4" fmla="*/ 3 w 44"/>
                    <a:gd name="T5" fmla="*/ 14 h 29"/>
                    <a:gd name="T6" fmla="*/ 27 w 44"/>
                    <a:gd name="T7" fmla="*/ 29 h 29"/>
                    <a:gd name="T8" fmla="*/ 40 w 44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29">
                      <a:moveTo>
                        <a:pt x="40" y="14"/>
                      </a:moveTo>
                      <a:cubicBezTo>
                        <a:pt x="37" y="6"/>
                        <a:pt x="26" y="0"/>
                        <a:pt x="16" y="0"/>
                      </a:cubicBezTo>
                      <a:cubicBezTo>
                        <a:pt x="6" y="0"/>
                        <a:pt x="0" y="6"/>
                        <a:pt x="3" y="14"/>
                      </a:cubicBezTo>
                      <a:cubicBezTo>
                        <a:pt x="6" y="22"/>
                        <a:pt x="17" y="29"/>
                        <a:pt x="27" y="29"/>
                      </a:cubicBezTo>
                      <a:cubicBezTo>
                        <a:pt x="38" y="29"/>
                        <a:pt x="44" y="22"/>
                        <a:pt x="40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9" name="Freeform 662"/>
                <p:cNvSpPr>
                  <a:spLocks/>
                </p:cNvSpPr>
                <p:nvPr/>
              </p:nvSpPr>
              <p:spPr bwMode="auto">
                <a:xfrm>
                  <a:off x="6133" y="3442"/>
                  <a:ext cx="91" cy="60"/>
                </a:xfrm>
                <a:custGeom>
                  <a:avLst/>
                  <a:gdLst>
                    <a:gd name="T0" fmla="*/ 41 w 44"/>
                    <a:gd name="T1" fmla="*/ 14 h 29"/>
                    <a:gd name="T2" fmla="*/ 16 w 44"/>
                    <a:gd name="T3" fmla="*/ 0 h 29"/>
                    <a:gd name="T4" fmla="*/ 3 w 44"/>
                    <a:gd name="T5" fmla="*/ 14 h 29"/>
                    <a:gd name="T6" fmla="*/ 28 w 44"/>
                    <a:gd name="T7" fmla="*/ 29 h 29"/>
                    <a:gd name="T8" fmla="*/ 41 w 44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29">
                      <a:moveTo>
                        <a:pt x="41" y="14"/>
                      </a:moveTo>
                      <a:cubicBezTo>
                        <a:pt x="38" y="6"/>
                        <a:pt x="27" y="0"/>
                        <a:pt x="16" y="0"/>
                      </a:cubicBezTo>
                      <a:cubicBezTo>
                        <a:pt x="6" y="0"/>
                        <a:pt x="0" y="6"/>
                        <a:pt x="3" y="14"/>
                      </a:cubicBezTo>
                      <a:cubicBezTo>
                        <a:pt x="6" y="22"/>
                        <a:pt x="17" y="29"/>
                        <a:pt x="28" y="29"/>
                      </a:cubicBezTo>
                      <a:cubicBezTo>
                        <a:pt x="38" y="29"/>
                        <a:pt x="44" y="22"/>
                        <a:pt x="41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Freeform 663"/>
                <p:cNvSpPr>
                  <a:spLocks/>
                </p:cNvSpPr>
                <p:nvPr/>
              </p:nvSpPr>
              <p:spPr bwMode="auto">
                <a:xfrm>
                  <a:off x="6228" y="3442"/>
                  <a:ext cx="91" cy="60"/>
                </a:xfrm>
                <a:custGeom>
                  <a:avLst/>
                  <a:gdLst>
                    <a:gd name="T0" fmla="*/ 41 w 44"/>
                    <a:gd name="T1" fmla="*/ 14 h 29"/>
                    <a:gd name="T2" fmla="*/ 16 w 44"/>
                    <a:gd name="T3" fmla="*/ 0 h 29"/>
                    <a:gd name="T4" fmla="*/ 3 w 44"/>
                    <a:gd name="T5" fmla="*/ 14 h 29"/>
                    <a:gd name="T6" fmla="*/ 28 w 44"/>
                    <a:gd name="T7" fmla="*/ 29 h 29"/>
                    <a:gd name="T8" fmla="*/ 41 w 44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29">
                      <a:moveTo>
                        <a:pt x="41" y="14"/>
                      </a:moveTo>
                      <a:cubicBezTo>
                        <a:pt x="38" y="6"/>
                        <a:pt x="27" y="0"/>
                        <a:pt x="16" y="0"/>
                      </a:cubicBezTo>
                      <a:cubicBezTo>
                        <a:pt x="6" y="0"/>
                        <a:pt x="0" y="6"/>
                        <a:pt x="3" y="14"/>
                      </a:cubicBezTo>
                      <a:cubicBezTo>
                        <a:pt x="7" y="22"/>
                        <a:pt x="18" y="29"/>
                        <a:pt x="28" y="29"/>
                      </a:cubicBezTo>
                      <a:cubicBezTo>
                        <a:pt x="39" y="29"/>
                        <a:pt x="44" y="22"/>
                        <a:pt x="41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1" name="Freeform 664"/>
                <p:cNvSpPr>
                  <a:spLocks/>
                </p:cNvSpPr>
                <p:nvPr/>
              </p:nvSpPr>
              <p:spPr bwMode="auto">
                <a:xfrm>
                  <a:off x="6323" y="3442"/>
                  <a:ext cx="93" cy="60"/>
                </a:xfrm>
                <a:custGeom>
                  <a:avLst/>
                  <a:gdLst>
                    <a:gd name="T0" fmla="*/ 41 w 45"/>
                    <a:gd name="T1" fmla="*/ 14 h 29"/>
                    <a:gd name="T2" fmla="*/ 16 w 45"/>
                    <a:gd name="T3" fmla="*/ 0 h 29"/>
                    <a:gd name="T4" fmla="*/ 4 w 45"/>
                    <a:gd name="T5" fmla="*/ 14 h 29"/>
                    <a:gd name="T6" fmla="*/ 29 w 45"/>
                    <a:gd name="T7" fmla="*/ 29 h 29"/>
                    <a:gd name="T8" fmla="*/ 41 w 45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29">
                      <a:moveTo>
                        <a:pt x="41" y="14"/>
                      </a:moveTo>
                      <a:cubicBezTo>
                        <a:pt x="38" y="6"/>
                        <a:pt x="27" y="0"/>
                        <a:pt x="16" y="0"/>
                      </a:cubicBezTo>
                      <a:cubicBezTo>
                        <a:pt x="6" y="0"/>
                        <a:pt x="0" y="6"/>
                        <a:pt x="4" y="14"/>
                      </a:cubicBezTo>
                      <a:cubicBezTo>
                        <a:pt x="7" y="22"/>
                        <a:pt x="18" y="29"/>
                        <a:pt x="29" y="29"/>
                      </a:cubicBezTo>
                      <a:cubicBezTo>
                        <a:pt x="39" y="29"/>
                        <a:pt x="45" y="22"/>
                        <a:pt x="41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Freeform 665"/>
                <p:cNvSpPr>
                  <a:spLocks/>
                </p:cNvSpPr>
                <p:nvPr/>
              </p:nvSpPr>
              <p:spPr bwMode="auto">
                <a:xfrm>
                  <a:off x="6418" y="3442"/>
                  <a:ext cx="93" cy="60"/>
                </a:xfrm>
                <a:custGeom>
                  <a:avLst/>
                  <a:gdLst>
                    <a:gd name="T0" fmla="*/ 42 w 45"/>
                    <a:gd name="T1" fmla="*/ 14 h 29"/>
                    <a:gd name="T2" fmla="*/ 16 w 45"/>
                    <a:gd name="T3" fmla="*/ 0 h 29"/>
                    <a:gd name="T4" fmla="*/ 4 w 45"/>
                    <a:gd name="T5" fmla="*/ 14 h 29"/>
                    <a:gd name="T6" fmla="*/ 29 w 45"/>
                    <a:gd name="T7" fmla="*/ 29 h 29"/>
                    <a:gd name="T8" fmla="*/ 42 w 45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29">
                      <a:moveTo>
                        <a:pt x="42" y="14"/>
                      </a:moveTo>
                      <a:cubicBezTo>
                        <a:pt x="38" y="6"/>
                        <a:pt x="27" y="0"/>
                        <a:pt x="16" y="0"/>
                      </a:cubicBezTo>
                      <a:cubicBezTo>
                        <a:pt x="6" y="0"/>
                        <a:pt x="0" y="6"/>
                        <a:pt x="4" y="14"/>
                      </a:cubicBezTo>
                      <a:cubicBezTo>
                        <a:pt x="7" y="22"/>
                        <a:pt x="19" y="29"/>
                        <a:pt x="29" y="29"/>
                      </a:cubicBezTo>
                      <a:cubicBezTo>
                        <a:pt x="40" y="29"/>
                        <a:pt x="45" y="22"/>
                        <a:pt x="42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3" name="Freeform 666"/>
                <p:cNvSpPr>
                  <a:spLocks/>
                </p:cNvSpPr>
                <p:nvPr/>
              </p:nvSpPr>
              <p:spPr bwMode="auto">
                <a:xfrm>
                  <a:off x="6515" y="3442"/>
                  <a:ext cx="93" cy="60"/>
                </a:xfrm>
                <a:custGeom>
                  <a:avLst/>
                  <a:gdLst>
                    <a:gd name="T0" fmla="*/ 41 w 45"/>
                    <a:gd name="T1" fmla="*/ 14 h 29"/>
                    <a:gd name="T2" fmla="*/ 15 w 45"/>
                    <a:gd name="T3" fmla="*/ 0 h 29"/>
                    <a:gd name="T4" fmla="*/ 3 w 45"/>
                    <a:gd name="T5" fmla="*/ 14 h 29"/>
                    <a:gd name="T6" fmla="*/ 29 w 45"/>
                    <a:gd name="T7" fmla="*/ 29 h 29"/>
                    <a:gd name="T8" fmla="*/ 41 w 45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29">
                      <a:moveTo>
                        <a:pt x="41" y="14"/>
                      </a:moveTo>
                      <a:cubicBezTo>
                        <a:pt x="37" y="6"/>
                        <a:pt x="26" y="0"/>
                        <a:pt x="15" y="0"/>
                      </a:cubicBezTo>
                      <a:cubicBezTo>
                        <a:pt x="5" y="0"/>
                        <a:pt x="0" y="6"/>
                        <a:pt x="3" y="14"/>
                      </a:cubicBezTo>
                      <a:cubicBezTo>
                        <a:pt x="7" y="22"/>
                        <a:pt x="18" y="29"/>
                        <a:pt x="29" y="29"/>
                      </a:cubicBezTo>
                      <a:cubicBezTo>
                        <a:pt x="39" y="29"/>
                        <a:pt x="45" y="22"/>
                        <a:pt x="41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4" name="Freeform 667"/>
                <p:cNvSpPr>
                  <a:spLocks/>
                </p:cNvSpPr>
                <p:nvPr/>
              </p:nvSpPr>
              <p:spPr bwMode="auto">
                <a:xfrm>
                  <a:off x="6610" y="3442"/>
                  <a:ext cx="93" cy="60"/>
                </a:xfrm>
                <a:custGeom>
                  <a:avLst/>
                  <a:gdLst>
                    <a:gd name="T0" fmla="*/ 41 w 45"/>
                    <a:gd name="T1" fmla="*/ 14 h 29"/>
                    <a:gd name="T2" fmla="*/ 15 w 45"/>
                    <a:gd name="T3" fmla="*/ 0 h 29"/>
                    <a:gd name="T4" fmla="*/ 3 w 45"/>
                    <a:gd name="T5" fmla="*/ 14 h 29"/>
                    <a:gd name="T6" fmla="*/ 29 w 45"/>
                    <a:gd name="T7" fmla="*/ 29 h 29"/>
                    <a:gd name="T8" fmla="*/ 41 w 45"/>
                    <a:gd name="T9" fmla="*/ 1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29">
                      <a:moveTo>
                        <a:pt x="41" y="14"/>
                      </a:moveTo>
                      <a:cubicBezTo>
                        <a:pt x="37" y="6"/>
                        <a:pt x="26" y="0"/>
                        <a:pt x="15" y="0"/>
                      </a:cubicBezTo>
                      <a:cubicBezTo>
                        <a:pt x="5" y="0"/>
                        <a:pt x="0" y="6"/>
                        <a:pt x="3" y="14"/>
                      </a:cubicBezTo>
                      <a:cubicBezTo>
                        <a:pt x="7" y="22"/>
                        <a:pt x="19" y="29"/>
                        <a:pt x="29" y="29"/>
                      </a:cubicBezTo>
                      <a:cubicBezTo>
                        <a:pt x="40" y="29"/>
                        <a:pt x="45" y="22"/>
                        <a:pt x="41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5" name="Freeform 668"/>
                <p:cNvSpPr>
                  <a:spLocks/>
                </p:cNvSpPr>
                <p:nvPr/>
              </p:nvSpPr>
              <p:spPr bwMode="auto">
                <a:xfrm>
                  <a:off x="5873" y="3514"/>
                  <a:ext cx="91" cy="62"/>
                </a:xfrm>
                <a:custGeom>
                  <a:avLst/>
                  <a:gdLst>
                    <a:gd name="T0" fmla="*/ 41 w 44"/>
                    <a:gd name="T1" fmla="*/ 15 h 30"/>
                    <a:gd name="T2" fmla="*/ 16 w 44"/>
                    <a:gd name="T3" fmla="*/ 0 h 30"/>
                    <a:gd name="T4" fmla="*/ 3 w 44"/>
                    <a:gd name="T5" fmla="*/ 15 h 30"/>
                    <a:gd name="T6" fmla="*/ 27 w 44"/>
                    <a:gd name="T7" fmla="*/ 30 h 30"/>
                    <a:gd name="T8" fmla="*/ 41 w 44"/>
                    <a:gd name="T9" fmla="*/ 15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30">
                      <a:moveTo>
                        <a:pt x="41" y="15"/>
                      </a:moveTo>
                      <a:cubicBezTo>
                        <a:pt x="38" y="7"/>
                        <a:pt x="27" y="0"/>
                        <a:pt x="16" y="0"/>
                      </a:cubicBezTo>
                      <a:cubicBezTo>
                        <a:pt x="6" y="0"/>
                        <a:pt x="0" y="7"/>
                        <a:pt x="3" y="15"/>
                      </a:cubicBezTo>
                      <a:cubicBezTo>
                        <a:pt x="5" y="23"/>
                        <a:pt x="16" y="30"/>
                        <a:pt x="27" y="30"/>
                      </a:cubicBezTo>
                      <a:cubicBezTo>
                        <a:pt x="37" y="30"/>
                        <a:pt x="44" y="23"/>
                        <a:pt x="41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6" name="Freeform 669"/>
                <p:cNvSpPr>
                  <a:spLocks/>
                </p:cNvSpPr>
                <p:nvPr/>
              </p:nvSpPr>
              <p:spPr bwMode="auto">
                <a:xfrm>
                  <a:off x="5968" y="3514"/>
                  <a:ext cx="93" cy="62"/>
                </a:xfrm>
                <a:custGeom>
                  <a:avLst/>
                  <a:gdLst>
                    <a:gd name="T0" fmla="*/ 42 w 45"/>
                    <a:gd name="T1" fmla="*/ 15 h 30"/>
                    <a:gd name="T2" fmla="*/ 17 w 45"/>
                    <a:gd name="T3" fmla="*/ 0 h 30"/>
                    <a:gd name="T4" fmla="*/ 3 w 45"/>
                    <a:gd name="T5" fmla="*/ 15 h 30"/>
                    <a:gd name="T6" fmla="*/ 28 w 45"/>
                    <a:gd name="T7" fmla="*/ 30 h 30"/>
                    <a:gd name="T8" fmla="*/ 42 w 45"/>
                    <a:gd name="T9" fmla="*/ 15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30">
                      <a:moveTo>
                        <a:pt x="42" y="15"/>
                      </a:moveTo>
                      <a:cubicBezTo>
                        <a:pt x="39" y="7"/>
                        <a:pt x="28" y="0"/>
                        <a:pt x="17" y="0"/>
                      </a:cubicBezTo>
                      <a:cubicBezTo>
                        <a:pt x="7" y="0"/>
                        <a:pt x="0" y="7"/>
                        <a:pt x="3" y="15"/>
                      </a:cubicBezTo>
                      <a:cubicBezTo>
                        <a:pt x="6" y="23"/>
                        <a:pt x="17" y="30"/>
                        <a:pt x="28" y="30"/>
                      </a:cubicBezTo>
                      <a:cubicBezTo>
                        <a:pt x="39" y="30"/>
                        <a:pt x="45" y="23"/>
                        <a:pt x="42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7" name="Freeform 670"/>
                <p:cNvSpPr>
                  <a:spLocks/>
                </p:cNvSpPr>
                <p:nvPr/>
              </p:nvSpPr>
              <p:spPr bwMode="auto">
                <a:xfrm>
                  <a:off x="6065" y="3514"/>
                  <a:ext cx="93" cy="62"/>
                </a:xfrm>
                <a:custGeom>
                  <a:avLst/>
                  <a:gdLst>
                    <a:gd name="T0" fmla="*/ 41 w 45"/>
                    <a:gd name="T1" fmla="*/ 15 h 30"/>
                    <a:gd name="T2" fmla="*/ 17 w 45"/>
                    <a:gd name="T3" fmla="*/ 0 h 30"/>
                    <a:gd name="T4" fmla="*/ 3 w 45"/>
                    <a:gd name="T5" fmla="*/ 15 h 30"/>
                    <a:gd name="T6" fmla="*/ 28 w 45"/>
                    <a:gd name="T7" fmla="*/ 30 h 30"/>
                    <a:gd name="T8" fmla="*/ 41 w 45"/>
                    <a:gd name="T9" fmla="*/ 15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30">
                      <a:moveTo>
                        <a:pt x="41" y="15"/>
                      </a:moveTo>
                      <a:cubicBezTo>
                        <a:pt x="38" y="7"/>
                        <a:pt x="27" y="0"/>
                        <a:pt x="17" y="0"/>
                      </a:cubicBezTo>
                      <a:cubicBezTo>
                        <a:pt x="6" y="0"/>
                        <a:pt x="0" y="7"/>
                        <a:pt x="3" y="15"/>
                      </a:cubicBezTo>
                      <a:cubicBezTo>
                        <a:pt x="6" y="23"/>
                        <a:pt x="17" y="30"/>
                        <a:pt x="28" y="30"/>
                      </a:cubicBezTo>
                      <a:cubicBezTo>
                        <a:pt x="39" y="30"/>
                        <a:pt x="45" y="23"/>
                        <a:pt x="41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8" name="Freeform 671"/>
                <p:cNvSpPr>
                  <a:spLocks/>
                </p:cNvSpPr>
                <p:nvPr/>
              </p:nvSpPr>
              <p:spPr bwMode="auto">
                <a:xfrm>
                  <a:off x="6162" y="3514"/>
                  <a:ext cx="93" cy="62"/>
                </a:xfrm>
                <a:custGeom>
                  <a:avLst/>
                  <a:gdLst>
                    <a:gd name="T0" fmla="*/ 41 w 45"/>
                    <a:gd name="T1" fmla="*/ 15 h 30"/>
                    <a:gd name="T2" fmla="*/ 16 w 45"/>
                    <a:gd name="T3" fmla="*/ 0 h 30"/>
                    <a:gd name="T4" fmla="*/ 3 w 45"/>
                    <a:gd name="T5" fmla="*/ 15 h 30"/>
                    <a:gd name="T6" fmla="*/ 28 w 45"/>
                    <a:gd name="T7" fmla="*/ 30 h 30"/>
                    <a:gd name="T8" fmla="*/ 41 w 45"/>
                    <a:gd name="T9" fmla="*/ 15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30">
                      <a:moveTo>
                        <a:pt x="41" y="15"/>
                      </a:moveTo>
                      <a:cubicBezTo>
                        <a:pt x="38" y="7"/>
                        <a:pt x="27" y="0"/>
                        <a:pt x="16" y="0"/>
                      </a:cubicBezTo>
                      <a:cubicBezTo>
                        <a:pt x="6" y="0"/>
                        <a:pt x="0" y="7"/>
                        <a:pt x="3" y="15"/>
                      </a:cubicBezTo>
                      <a:cubicBezTo>
                        <a:pt x="6" y="23"/>
                        <a:pt x="17" y="30"/>
                        <a:pt x="28" y="30"/>
                      </a:cubicBezTo>
                      <a:cubicBezTo>
                        <a:pt x="39" y="30"/>
                        <a:pt x="45" y="23"/>
                        <a:pt x="41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9" name="Freeform 672"/>
                <p:cNvSpPr>
                  <a:spLocks/>
                </p:cNvSpPr>
                <p:nvPr/>
              </p:nvSpPr>
              <p:spPr bwMode="auto">
                <a:xfrm>
                  <a:off x="6259" y="3514"/>
                  <a:ext cx="91" cy="62"/>
                </a:xfrm>
                <a:custGeom>
                  <a:avLst/>
                  <a:gdLst>
                    <a:gd name="T0" fmla="*/ 41 w 44"/>
                    <a:gd name="T1" fmla="*/ 15 h 30"/>
                    <a:gd name="T2" fmla="*/ 16 w 44"/>
                    <a:gd name="T3" fmla="*/ 0 h 30"/>
                    <a:gd name="T4" fmla="*/ 3 w 44"/>
                    <a:gd name="T5" fmla="*/ 15 h 30"/>
                    <a:gd name="T6" fmla="*/ 28 w 44"/>
                    <a:gd name="T7" fmla="*/ 30 h 30"/>
                    <a:gd name="T8" fmla="*/ 41 w 44"/>
                    <a:gd name="T9" fmla="*/ 15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30">
                      <a:moveTo>
                        <a:pt x="41" y="15"/>
                      </a:moveTo>
                      <a:cubicBezTo>
                        <a:pt x="38" y="7"/>
                        <a:pt x="26" y="0"/>
                        <a:pt x="16" y="0"/>
                      </a:cubicBezTo>
                      <a:cubicBezTo>
                        <a:pt x="5" y="0"/>
                        <a:pt x="0" y="7"/>
                        <a:pt x="3" y="15"/>
                      </a:cubicBezTo>
                      <a:cubicBezTo>
                        <a:pt x="6" y="23"/>
                        <a:pt x="17" y="30"/>
                        <a:pt x="28" y="30"/>
                      </a:cubicBezTo>
                      <a:cubicBezTo>
                        <a:pt x="39" y="30"/>
                        <a:pt x="44" y="23"/>
                        <a:pt x="41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0" name="Freeform 673"/>
                <p:cNvSpPr>
                  <a:spLocks/>
                </p:cNvSpPr>
                <p:nvPr/>
              </p:nvSpPr>
              <p:spPr bwMode="auto">
                <a:xfrm>
                  <a:off x="6354" y="3514"/>
                  <a:ext cx="93" cy="62"/>
                </a:xfrm>
                <a:custGeom>
                  <a:avLst/>
                  <a:gdLst>
                    <a:gd name="T0" fmla="*/ 42 w 45"/>
                    <a:gd name="T1" fmla="*/ 15 h 30"/>
                    <a:gd name="T2" fmla="*/ 16 w 45"/>
                    <a:gd name="T3" fmla="*/ 0 h 30"/>
                    <a:gd name="T4" fmla="*/ 4 w 45"/>
                    <a:gd name="T5" fmla="*/ 15 h 30"/>
                    <a:gd name="T6" fmla="*/ 29 w 45"/>
                    <a:gd name="T7" fmla="*/ 30 h 30"/>
                    <a:gd name="T8" fmla="*/ 42 w 45"/>
                    <a:gd name="T9" fmla="*/ 15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30">
                      <a:moveTo>
                        <a:pt x="42" y="15"/>
                      </a:moveTo>
                      <a:cubicBezTo>
                        <a:pt x="38" y="7"/>
                        <a:pt x="27" y="0"/>
                        <a:pt x="16" y="0"/>
                      </a:cubicBezTo>
                      <a:cubicBezTo>
                        <a:pt x="6" y="0"/>
                        <a:pt x="0" y="7"/>
                        <a:pt x="4" y="15"/>
                      </a:cubicBezTo>
                      <a:cubicBezTo>
                        <a:pt x="7" y="23"/>
                        <a:pt x="19" y="30"/>
                        <a:pt x="29" y="30"/>
                      </a:cubicBezTo>
                      <a:cubicBezTo>
                        <a:pt x="40" y="30"/>
                        <a:pt x="45" y="23"/>
                        <a:pt x="42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1" name="Freeform 674"/>
                <p:cNvSpPr>
                  <a:spLocks/>
                </p:cNvSpPr>
                <p:nvPr/>
              </p:nvSpPr>
              <p:spPr bwMode="auto">
                <a:xfrm>
                  <a:off x="6451" y="3514"/>
                  <a:ext cx="93" cy="62"/>
                </a:xfrm>
                <a:custGeom>
                  <a:avLst/>
                  <a:gdLst>
                    <a:gd name="T0" fmla="*/ 42 w 45"/>
                    <a:gd name="T1" fmla="*/ 15 h 30"/>
                    <a:gd name="T2" fmla="*/ 16 w 45"/>
                    <a:gd name="T3" fmla="*/ 0 h 30"/>
                    <a:gd name="T4" fmla="*/ 3 w 45"/>
                    <a:gd name="T5" fmla="*/ 15 h 30"/>
                    <a:gd name="T6" fmla="*/ 29 w 45"/>
                    <a:gd name="T7" fmla="*/ 30 h 30"/>
                    <a:gd name="T8" fmla="*/ 42 w 45"/>
                    <a:gd name="T9" fmla="*/ 15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30">
                      <a:moveTo>
                        <a:pt x="42" y="15"/>
                      </a:moveTo>
                      <a:cubicBezTo>
                        <a:pt x="38" y="7"/>
                        <a:pt x="27" y="0"/>
                        <a:pt x="16" y="0"/>
                      </a:cubicBezTo>
                      <a:cubicBezTo>
                        <a:pt x="6" y="0"/>
                        <a:pt x="0" y="7"/>
                        <a:pt x="3" y="15"/>
                      </a:cubicBezTo>
                      <a:cubicBezTo>
                        <a:pt x="7" y="23"/>
                        <a:pt x="19" y="30"/>
                        <a:pt x="29" y="30"/>
                      </a:cubicBezTo>
                      <a:cubicBezTo>
                        <a:pt x="40" y="30"/>
                        <a:pt x="45" y="23"/>
                        <a:pt x="42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2" name="Freeform 675"/>
                <p:cNvSpPr>
                  <a:spLocks/>
                </p:cNvSpPr>
                <p:nvPr/>
              </p:nvSpPr>
              <p:spPr bwMode="auto">
                <a:xfrm>
                  <a:off x="6548" y="3514"/>
                  <a:ext cx="93" cy="62"/>
                </a:xfrm>
                <a:custGeom>
                  <a:avLst/>
                  <a:gdLst>
                    <a:gd name="T0" fmla="*/ 42 w 45"/>
                    <a:gd name="T1" fmla="*/ 15 h 30"/>
                    <a:gd name="T2" fmla="*/ 16 w 45"/>
                    <a:gd name="T3" fmla="*/ 0 h 30"/>
                    <a:gd name="T4" fmla="*/ 3 w 45"/>
                    <a:gd name="T5" fmla="*/ 15 h 30"/>
                    <a:gd name="T6" fmla="*/ 29 w 45"/>
                    <a:gd name="T7" fmla="*/ 30 h 30"/>
                    <a:gd name="T8" fmla="*/ 42 w 45"/>
                    <a:gd name="T9" fmla="*/ 15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30">
                      <a:moveTo>
                        <a:pt x="42" y="15"/>
                      </a:moveTo>
                      <a:cubicBezTo>
                        <a:pt x="38" y="7"/>
                        <a:pt x="26" y="0"/>
                        <a:pt x="16" y="0"/>
                      </a:cubicBezTo>
                      <a:cubicBezTo>
                        <a:pt x="5" y="0"/>
                        <a:pt x="0" y="7"/>
                        <a:pt x="3" y="15"/>
                      </a:cubicBezTo>
                      <a:cubicBezTo>
                        <a:pt x="7" y="23"/>
                        <a:pt x="19" y="30"/>
                        <a:pt x="29" y="30"/>
                      </a:cubicBezTo>
                      <a:cubicBezTo>
                        <a:pt x="40" y="30"/>
                        <a:pt x="45" y="23"/>
                        <a:pt x="42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3" name="Freeform 676"/>
                <p:cNvSpPr>
                  <a:spLocks/>
                </p:cNvSpPr>
                <p:nvPr/>
              </p:nvSpPr>
              <p:spPr bwMode="auto">
                <a:xfrm>
                  <a:off x="5898" y="3591"/>
                  <a:ext cx="93" cy="64"/>
                </a:xfrm>
                <a:custGeom>
                  <a:avLst/>
                  <a:gdLst>
                    <a:gd name="T0" fmla="*/ 42 w 45"/>
                    <a:gd name="T1" fmla="*/ 15 h 31"/>
                    <a:gd name="T2" fmla="*/ 17 w 45"/>
                    <a:gd name="T3" fmla="*/ 0 h 31"/>
                    <a:gd name="T4" fmla="*/ 3 w 45"/>
                    <a:gd name="T5" fmla="*/ 15 h 31"/>
                    <a:gd name="T6" fmla="*/ 28 w 45"/>
                    <a:gd name="T7" fmla="*/ 31 h 31"/>
                    <a:gd name="T8" fmla="*/ 42 w 45"/>
                    <a:gd name="T9" fmla="*/ 15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31">
                      <a:moveTo>
                        <a:pt x="42" y="15"/>
                      </a:moveTo>
                      <a:cubicBezTo>
                        <a:pt x="39" y="6"/>
                        <a:pt x="28" y="0"/>
                        <a:pt x="17" y="0"/>
                      </a:cubicBezTo>
                      <a:cubicBezTo>
                        <a:pt x="7" y="0"/>
                        <a:pt x="0" y="6"/>
                        <a:pt x="3" y="15"/>
                      </a:cubicBezTo>
                      <a:cubicBezTo>
                        <a:pt x="6" y="24"/>
                        <a:pt x="17" y="31"/>
                        <a:pt x="28" y="31"/>
                      </a:cubicBezTo>
                      <a:cubicBezTo>
                        <a:pt x="39" y="31"/>
                        <a:pt x="45" y="24"/>
                        <a:pt x="42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4" name="Freeform 677"/>
                <p:cNvSpPr>
                  <a:spLocks/>
                </p:cNvSpPr>
                <p:nvPr/>
              </p:nvSpPr>
              <p:spPr bwMode="auto">
                <a:xfrm>
                  <a:off x="6387" y="3591"/>
                  <a:ext cx="93" cy="64"/>
                </a:xfrm>
                <a:custGeom>
                  <a:avLst/>
                  <a:gdLst>
                    <a:gd name="T0" fmla="*/ 42 w 45"/>
                    <a:gd name="T1" fmla="*/ 15 h 31"/>
                    <a:gd name="T2" fmla="*/ 16 w 45"/>
                    <a:gd name="T3" fmla="*/ 0 h 31"/>
                    <a:gd name="T4" fmla="*/ 3 w 45"/>
                    <a:gd name="T5" fmla="*/ 15 h 31"/>
                    <a:gd name="T6" fmla="*/ 29 w 45"/>
                    <a:gd name="T7" fmla="*/ 31 h 31"/>
                    <a:gd name="T8" fmla="*/ 42 w 45"/>
                    <a:gd name="T9" fmla="*/ 15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5" h="31">
                      <a:moveTo>
                        <a:pt x="42" y="15"/>
                      </a:moveTo>
                      <a:cubicBezTo>
                        <a:pt x="38" y="6"/>
                        <a:pt x="27" y="0"/>
                        <a:pt x="16" y="0"/>
                      </a:cubicBezTo>
                      <a:cubicBezTo>
                        <a:pt x="5" y="0"/>
                        <a:pt x="0" y="6"/>
                        <a:pt x="3" y="15"/>
                      </a:cubicBezTo>
                      <a:cubicBezTo>
                        <a:pt x="7" y="24"/>
                        <a:pt x="18" y="31"/>
                        <a:pt x="29" y="31"/>
                      </a:cubicBezTo>
                      <a:cubicBezTo>
                        <a:pt x="40" y="31"/>
                        <a:pt x="45" y="24"/>
                        <a:pt x="42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5" name="Freeform 678"/>
                <p:cNvSpPr>
                  <a:spLocks/>
                </p:cNvSpPr>
                <p:nvPr/>
              </p:nvSpPr>
              <p:spPr bwMode="auto">
                <a:xfrm>
                  <a:off x="6484" y="3591"/>
                  <a:ext cx="95" cy="64"/>
                </a:xfrm>
                <a:custGeom>
                  <a:avLst/>
                  <a:gdLst>
                    <a:gd name="T0" fmla="*/ 42 w 46"/>
                    <a:gd name="T1" fmla="*/ 15 h 31"/>
                    <a:gd name="T2" fmla="*/ 16 w 46"/>
                    <a:gd name="T3" fmla="*/ 0 h 31"/>
                    <a:gd name="T4" fmla="*/ 3 w 46"/>
                    <a:gd name="T5" fmla="*/ 15 h 31"/>
                    <a:gd name="T6" fmla="*/ 29 w 46"/>
                    <a:gd name="T7" fmla="*/ 31 h 31"/>
                    <a:gd name="T8" fmla="*/ 42 w 46"/>
                    <a:gd name="T9" fmla="*/ 15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31">
                      <a:moveTo>
                        <a:pt x="42" y="15"/>
                      </a:moveTo>
                      <a:cubicBezTo>
                        <a:pt x="38" y="6"/>
                        <a:pt x="27" y="0"/>
                        <a:pt x="16" y="0"/>
                      </a:cubicBezTo>
                      <a:cubicBezTo>
                        <a:pt x="5" y="0"/>
                        <a:pt x="0" y="6"/>
                        <a:pt x="3" y="15"/>
                      </a:cubicBezTo>
                      <a:cubicBezTo>
                        <a:pt x="7" y="24"/>
                        <a:pt x="19" y="31"/>
                        <a:pt x="29" y="31"/>
                      </a:cubicBezTo>
                      <a:cubicBezTo>
                        <a:pt x="40" y="31"/>
                        <a:pt x="46" y="24"/>
                        <a:pt x="42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6" name="Freeform 679"/>
                <p:cNvSpPr>
                  <a:spLocks/>
                </p:cNvSpPr>
                <p:nvPr/>
              </p:nvSpPr>
              <p:spPr bwMode="auto">
                <a:xfrm>
                  <a:off x="6581" y="3591"/>
                  <a:ext cx="95" cy="64"/>
                </a:xfrm>
                <a:custGeom>
                  <a:avLst/>
                  <a:gdLst>
                    <a:gd name="T0" fmla="*/ 42 w 46"/>
                    <a:gd name="T1" fmla="*/ 15 h 31"/>
                    <a:gd name="T2" fmla="*/ 16 w 46"/>
                    <a:gd name="T3" fmla="*/ 0 h 31"/>
                    <a:gd name="T4" fmla="*/ 4 w 46"/>
                    <a:gd name="T5" fmla="*/ 15 h 31"/>
                    <a:gd name="T6" fmla="*/ 30 w 46"/>
                    <a:gd name="T7" fmla="*/ 31 h 31"/>
                    <a:gd name="T8" fmla="*/ 42 w 46"/>
                    <a:gd name="T9" fmla="*/ 15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31">
                      <a:moveTo>
                        <a:pt x="42" y="15"/>
                      </a:moveTo>
                      <a:cubicBezTo>
                        <a:pt x="39" y="6"/>
                        <a:pt x="27" y="0"/>
                        <a:pt x="16" y="0"/>
                      </a:cubicBezTo>
                      <a:cubicBezTo>
                        <a:pt x="6" y="0"/>
                        <a:pt x="0" y="6"/>
                        <a:pt x="4" y="15"/>
                      </a:cubicBezTo>
                      <a:cubicBezTo>
                        <a:pt x="8" y="24"/>
                        <a:pt x="19" y="31"/>
                        <a:pt x="30" y="31"/>
                      </a:cubicBezTo>
                      <a:cubicBezTo>
                        <a:pt x="41" y="31"/>
                        <a:pt x="46" y="24"/>
                        <a:pt x="42" y="15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7" name="Freeform 680"/>
                <p:cNvSpPr>
                  <a:spLocks/>
                </p:cNvSpPr>
                <p:nvPr/>
              </p:nvSpPr>
              <p:spPr bwMode="auto">
                <a:xfrm>
                  <a:off x="6517" y="3667"/>
                  <a:ext cx="97" cy="66"/>
                </a:xfrm>
                <a:custGeom>
                  <a:avLst/>
                  <a:gdLst>
                    <a:gd name="T0" fmla="*/ 43 w 47"/>
                    <a:gd name="T1" fmla="*/ 16 h 32"/>
                    <a:gd name="T2" fmla="*/ 16 w 47"/>
                    <a:gd name="T3" fmla="*/ 0 h 32"/>
                    <a:gd name="T4" fmla="*/ 4 w 47"/>
                    <a:gd name="T5" fmla="*/ 16 h 32"/>
                    <a:gd name="T6" fmla="*/ 30 w 47"/>
                    <a:gd name="T7" fmla="*/ 32 h 32"/>
                    <a:gd name="T8" fmla="*/ 43 w 47"/>
                    <a:gd name="T9" fmla="*/ 16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7" h="32">
                      <a:moveTo>
                        <a:pt x="43" y="16"/>
                      </a:moveTo>
                      <a:cubicBezTo>
                        <a:pt x="39" y="8"/>
                        <a:pt x="27" y="0"/>
                        <a:pt x="16" y="0"/>
                      </a:cubicBezTo>
                      <a:cubicBezTo>
                        <a:pt x="6" y="0"/>
                        <a:pt x="0" y="8"/>
                        <a:pt x="4" y="16"/>
                      </a:cubicBezTo>
                      <a:cubicBezTo>
                        <a:pt x="7" y="25"/>
                        <a:pt x="19" y="32"/>
                        <a:pt x="30" y="32"/>
                      </a:cubicBezTo>
                      <a:cubicBezTo>
                        <a:pt x="41" y="32"/>
                        <a:pt x="47" y="25"/>
                        <a:pt x="43" y="1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8" name="Freeform 681"/>
                <p:cNvSpPr>
                  <a:spLocks/>
                </p:cNvSpPr>
                <p:nvPr/>
              </p:nvSpPr>
              <p:spPr bwMode="auto">
                <a:xfrm>
                  <a:off x="6550" y="3750"/>
                  <a:ext cx="99" cy="68"/>
                </a:xfrm>
                <a:custGeom>
                  <a:avLst/>
                  <a:gdLst>
                    <a:gd name="T0" fmla="*/ 44 w 48"/>
                    <a:gd name="T1" fmla="*/ 16 h 33"/>
                    <a:gd name="T2" fmla="*/ 17 w 48"/>
                    <a:gd name="T3" fmla="*/ 0 h 33"/>
                    <a:gd name="T4" fmla="*/ 4 w 48"/>
                    <a:gd name="T5" fmla="*/ 16 h 33"/>
                    <a:gd name="T6" fmla="*/ 31 w 48"/>
                    <a:gd name="T7" fmla="*/ 33 h 33"/>
                    <a:gd name="T8" fmla="*/ 44 w 48"/>
                    <a:gd name="T9" fmla="*/ 16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8" h="33">
                      <a:moveTo>
                        <a:pt x="44" y="16"/>
                      </a:moveTo>
                      <a:cubicBezTo>
                        <a:pt x="40" y="7"/>
                        <a:pt x="28" y="0"/>
                        <a:pt x="17" y="0"/>
                      </a:cubicBezTo>
                      <a:cubicBezTo>
                        <a:pt x="6" y="0"/>
                        <a:pt x="0" y="7"/>
                        <a:pt x="4" y="16"/>
                      </a:cubicBezTo>
                      <a:cubicBezTo>
                        <a:pt x="8" y="25"/>
                        <a:pt x="20" y="33"/>
                        <a:pt x="31" y="33"/>
                      </a:cubicBezTo>
                      <a:cubicBezTo>
                        <a:pt x="42" y="33"/>
                        <a:pt x="48" y="25"/>
                        <a:pt x="44" y="16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19" name="Freeform 682"/>
                <p:cNvSpPr>
                  <a:spLocks/>
                </p:cNvSpPr>
                <p:nvPr/>
              </p:nvSpPr>
              <p:spPr bwMode="auto">
                <a:xfrm>
                  <a:off x="2075" y="2669"/>
                  <a:ext cx="76" cy="41"/>
                </a:xfrm>
                <a:custGeom>
                  <a:avLst/>
                  <a:gdLst>
                    <a:gd name="T0" fmla="*/ 35 w 37"/>
                    <a:gd name="T1" fmla="*/ 10 h 20"/>
                    <a:gd name="T2" fmla="*/ 22 w 37"/>
                    <a:gd name="T3" fmla="*/ 0 h 20"/>
                    <a:gd name="T4" fmla="*/ 2 w 37"/>
                    <a:gd name="T5" fmla="*/ 10 h 20"/>
                    <a:gd name="T6" fmla="*/ 15 w 37"/>
                    <a:gd name="T7" fmla="*/ 20 h 20"/>
                    <a:gd name="T8" fmla="*/ 35 w 37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0">
                      <a:moveTo>
                        <a:pt x="35" y="10"/>
                      </a:moveTo>
                      <a:cubicBezTo>
                        <a:pt x="37" y="5"/>
                        <a:pt x="31" y="0"/>
                        <a:pt x="22" y="0"/>
                      </a:cubicBezTo>
                      <a:cubicBezTo>
                        <a:pt x="13" y="0"/>
                        <a:pt x="4" y="5"/>
                        <a:pt x="2" y="10"/>
                      </a:cubicBezTo>
                      <a:cubicBezTo>
                        <a:pt x="0" y="16"/>
                        <a:pt x="6" y="20"/>
                        <a:pt x="15" y="20"/>
                      </a:cubicBezTo>
                      <a:cubicBezTo>
                        <a:pt x="25" y="20"/>
                        <a:pt x="33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20" name="Freeform 683"/>
                <p:cNvSpPr>
                  <a:spLocks/>
                </p:cNvSpPr>
                <p:nvPr/>
              </p:nvSpPr>
              <p:spPr bwMode="auto">
                <a:xfrm>
                  <a:off x="2061" y="2719"/>
                  <a:ext cx="74" cy="43"/>
                </a:xfrm>
                <a:custGeom>
                  <a:avLst/>
                  <a:gdLst>
                    <a:gd name="T0" fmla="*/ 34 w 36"/>
                    <a:gd name="T1" fmla="*/ 10 h 21"/>
                    <a:gd name="T2" fmla="*/ 21 w 36"/>
                    <a:gd name="T3" fmla="*/ 0 h 21"/>
                    <a:gd name="T4" fmla="*/ 1 w 36"/>
                    <a:gd name="T5" fmla="*/ 10 h 21"/>
                    <a:gd name="T6" fmla="*/ 15 w 36"/>
                    <a:gd name="T7" fmla="*/ 21 h 21"/>
                    <a:gd name="T8" fmla="*/ 34 w 36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21">
                      <a:moveTo>
                        <a:pt x="34" y="10"/>
                      </a:moveTo>
                      <a:cubicBezTo>
                        <a:pt x="36" y="5"/>
                        <a:pt x="30" y="0"/>
                        <a:pt x="21" y="0"/>
                      </a:cubicBezTo>
                      <a:cubicBezTo>
                        <a:pt x="12" y="0"/>
                        <a:pt x="3" y="5"/>
                        <a:pt x="1" y="10"/>
                      </a:cubicBezTo>
                      <a:cubicBezTo>
                        <a:pt x="0" y="16"/>
                        <a:pt x="6" y="21"/>
                        <a:pt x="15" y="21"/>
                      </a:cubicBezTo>
                      <a:cubicBezTo>
                        <a:pt x="24" y="21"/>
                        <a:pt x="33" y="16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21" name="Freeform 684"/>
                <p:cNvSpPr>
                  <a:spLocks/>
                </p:cNvSpPr>
                <p:nvPr/>
              </p:nvSpPr>
              <p:spPr bwMode="auto">
                <a:xfrm>
                  <a:off x="2143" y="2719"/>
                  <a:ext cx="76" cy="43"/>
                </a:xfrm>
                <a:custGeom>
                  <a:avLst/>
                  <a:gdLst>
                    <a:gd name="T0" fmla="*/ 35 w 37"/>
                    <a:gd name="T1" fmla="*/ 10 h 21"/>
                    <a:gd name="T2" fmla="*/ 22 w 37"/>
                    <a:gd name="T3" fmla="*/ 0 h 21"/>
                    <a:gd name="T4" fmla="*/ 2 w 37"/>
                    <a:gd name="T5" fmla="*/ 10 h 21"/>
                    <a:gd name="T6" fmla="*/ 15 w 37"/>
                    <a:gd name="T7" fmla="*/ 21 h 21"/>
                    <a:gd name="T8" fmla="*/ 35 w 37"/>
                    <a:gd name="T9" fmla="*/ 10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1">
                      <a:moveTo>
                        <a:pt x="35" y="10"/>
                      </a:moveTo>
                      <a:cubicBezTo>
                        <a:pt x="37" y="5"/>
                        <a:pt x="31" y="0"/>
                        <a:pt x="22" y="0"/>
                      </a:cubicBezTo>
                      <a:cubicBezTo>
                        <a:pt x="12" y="0"/>
                        <a:pt x="4" y="5"/>
                        <a:pt x="2" y="10"/>
                      </a:cubicBezTo>
                      <a:cubicBezTo>
                        <a:pt x="0" y="16"/>
                        <a:pt x="6" y="21"/>
                        <a:pt x="15" y="21"/>
                      </a:cubicBezTo>
                      <a:cubicBezTo>
                        <a:pt x="25" y="21"/>
                        <a:pt x="33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22" name="Freeform 685"/>
                <p:cNvSpPr>
                  <a:spLocks/>
                </p:cNvSpPr>
                <p:nvPr/>
              </p:nvSpPr>
              <p:spPr bwMode="auto">
                <a:xfrm>
                  <a:off x="2521" y="3370"/>
                  <a:ext cx="82" cy="58"/>
                </a:xfrm>
                <a:custGeom>
                  <a:avLst/>
                  <a:gdLst>
                    <a:gd name="T0" fmla="*/ 39 w 40"/>
                    <a:gd name="T1" fmla="*/ 14 h 28"/>
                    <a:gd name="T2" fmla="*/ 22 w 40"/>
                    <a:gd name="T3" fmla="*/ 0 h 28"/>
                    <a:gd name="T4" fmla="*/ 1 w 40"/>
                    <a:gd name="T5" fmla="*/ 14 h 28"/>
                    <a:gd name="T6" fmla="*/ 17 w 40"/>
                    <a:gd name="T7" fmla="*/ 28 h 28"/>
                    <a:gd name="T8" fmla="*/ 39 w 40"/>
                    <a:gd name="T9" fmla="*/ 1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8">
                      <a:moveTo>
                        <a:pt x="39" y="14"/>
                      </a:moveTo>
                      <a:cubicBezTo>
                        <a:pt x="40" y="7"/>
                        <a:pt x="33" y="0"/>
                        <a:pt x="22" y="0"/>
                      </a:cubicBezTo>
                      <a:cubicBezTo>
                        <a:pt x="12" y="0"/>
                        <a:pt x="3" y="7"/>
                        <a:pt x="1" y="14"/>
                      </a:cubicBezTo>
                      <a:cubicBezTo>
                        <a:pt x="0" y="22"/>
                        <a:pt x="7" y="28"/>
                        <a:pt x="17" y="28"/>
                      </a:cubicBezTo>
                      <a:cubicBezTo>
                        <a:pt x="28" y="28"/>
                        <a:pt x="37" y="22"/>
                        <a:pt x="39" y="14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23" name="Freeform 686"/>
                <p:cNvSpPr>
                  <a:spLocks/>
                </p:cNvSpPr>
                <p:nvPr/>
              </p:nvSpPr>
              <p:spPr bwMode="auto">
                <a:xfrm>
                  <a:off x="2337" y="2357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19 w 34"/>
                    <a:gd name="T3" fmla="*/ 0 h 16"/>
                    <a:gd name="T4" fmla="*/ 2 w 34"/>
                    <a:gd name="T5" fmla="*/ 8 h 16"/>
                    <a:gd name="T6" fmla="*/ 15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4" y="4"/>
                        <a:pt x="28" y="0"/>
                        <a:pt x="19" y="0"/>
                      </a:cubicBezTo>
                      <a:cubicBezTo>
                        <a:pt x="11" y="0"/>
                        <a:pt x="3" y="4"/>
                        <a:pt x="2" y="8"/>
                      </a:cubicBezTo>
                      <a:cubicBezTo>
                        <a:pt x="0" y="13"/>
                        <a:pt x="6" y="16"/>
                        <a:pt x="15" y="16"/>
                      </a:cubicBezTo>
                      <a:cubicBezTo>
                        <a:pt x="23" y="16"/>
                        <a:pt x="31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24" name="Freeform 687"/>
                <p:cNvSpPr>
                  <a:spLocks/>
                </p:cNvSpPr>
                <p:nvPr/>
              </p:nvSpPr>
              <p:spPr bwMode="auto">
                <a:xfrm>
                  <a:off x="2011" y="2398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1 w 35"/>
                    <a:gd name="T3" fmla="*/ 0 h 17"/>
                    <a:gd name="T4" fmla="*/ 2 w 35"/>
                    <a:gd name="T5" fmla="*/ 8 h 17"/>
                    <a:gd name="T6" fmla="*/ 15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4"/>
                        <a:pt x="29" y="0"/>
                        <a:pt x="21" y="0"/>
                      </a:cubicBezTo>
                      <a:cubicBezTo>
                        <a:pt x="12" y="0"/>
                        <a:pt x="4" y="4"/>
                        <a:pt x="2" y="8"/>
                      </a:cubicBezTo>
                      <a:cubicBezTo>
                        <a:pt x="0" y="13"/>
                        <a:pt x="6" y="17"/>
                        <a:pt x="15" y="17"/>
                      </a:cubicBezTo>
                      <a:cubicBezTo>
                        <a:pt x="23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25" name="Freeform 688"/>
                <p:cNvSpPr>
                  <a:spLocks/>
                </p:cNvSpPr>
                <p:nvPr/>
              </p:nvSpPr>
              <p:spPr bwMode="auto">
                <a:xfrm>
                  <a:off x="2089" y="2398"/>
                  <a:ext cx="73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0 w 35"/>
                    <a:gd name="T3" fmla="*/ 0 h 17"/>
                    <a:gd name="T4" fmla="*/ 2 w 35"/>
                    <a:gd name="T5" fmla="*/ 8 h 17"/>
                    <a:gd name="T6" fmla="*/ 15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4"/>
                        <a:pt x="29" y="0"/>
                        <a:pt x="20" y="0"/>
                      </a:cubicBezTo>
                      <a:cubicBezTo>
                        <a:pt x="12" y="0"/>
                        <a:pt x="4" y="4"/>
                        <a:pt x="2" y="8"/>
                      </a:cubicBezTo>
                      <a:cubicBezTo>
                        <a:pt x="0" y="13"/>
                        <a:pt x="6" y="17"/>
                        <a:pt x="15" y="17"/>
                      </a:cubicBezTo>
                      <a:cubicBezTo>
                        <a:pt x="23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26" name="Freeform 689"/>
                <p:cNvSpPr>
                  <a:spLocks/>
                </p:cNvSpPr>
                <p:nvPr/>
              </p:nvSpPr>
              <p:spPr bwMode="auto">
                <a:xfrm>
                  <a:off x="2168" y="2398"/>
                  <a:ext cx="70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20 w 34"/>
                    <a:gd name="T3" fmla="*/ 0 h 17"/>
                    <a:gd name="T4" fmla="*/ 2 w 34"/>
                    <a:gd name="T5" fmla="*/ 8 h 17"/>
                    <a:gd name="T6" fmla="*/ 14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4" y="4"/>
                        <a:pt x="29" y="0"/>
                        <a:pt x="20" y="0"/>
                      </a:cubicBezTo>
                      <a:cubicBezTo>
                        <a:pt x="12" y="0"/>
                        <a:pt x="3" y="4"/>
                        <a:pt x="2" y="8"/>
                      </a:cubicBezTo>
                      <a:cubicBezTo>
                        <a:pt x="0" y="13"/>
                        <a:pt x="6" y="17"/>
                        <a:pt x="14" y="17"/>
                      </a:cubicBezTo>
                      <a:cubicBezTo>
                        <a:pt x="23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27" name="Freeform 690"/>
                <p:cNvSpPr>
                  <a:spLocks/>
                </p:cNvSpPr>
                <p:nvPr/>
              </p:nvSpPr>
              <p:spPr bwMode="auto">
                <a:xfrm>
                  <a:off x="2246" y="2398"/>
                  <a:ext cx="70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20 w 34"/>
                    <a:gd name="T3" fmla="*/ 0 h 17"/>
                    <a:gd name="T4" fmla="*/ 2 w 34"/>
                    <a:gd name="T5" fmla="*/ 8 h 17"/>
                    <a:gd name="T6" fmla="*/ 14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4" y="4"/>
                        <a:pt x="28" y="0"/>
                        <a:pt x="20" y="0"/>
                      </a:cubicBezTo>
                      <a:cubicBezTo>
                        <a:pt x="11" y="0"/>
                        <a:pt x="3" y="4"/>
                        <a:pt x="2" y="8"/>
                      </a:cubicBezTo>
                      <a:cubicBezTo>
                        <a:pt x="0" y="13"/>
                        <a:pt x="6" y="17"/>
                        <a:pt x="14" y="17"/>
                      </a:cubicBezTo>
                      <a:cubicBezTo>
                        <a:pt x="23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28" name="Freeform 691"/>
                <p:cNvSpPr>
                  <a:spLocks/>
                </p:cNvSpPr>
                <p:nvPr/>
              </p:nvSpPr>
              <p:spPr bwMode="auto">
                <a:xfrm>
                  <a:off x="2325" y="2398"/>
                  <a:ext cx="70" cy="35"/>
                </a:xfrm>
                <a:custGeom>
                  <a:avLst/>
                  <a:gdLst>
                    <a:gd name="T0" fmla="*/ 32 w 34"/>
                    <a:gd name="T1" fmla="*/ 8 h 17"/>
                    <a:gd name="T2" fmla="*/ 19 w 34"/>
                    <a:gd name="T3" fmla="*/ 0 h 17"/>
                    <a:gd name="T4" fmla="*/ 2 w 34"/>
                    <a:gd name="T5" fmla="*/ 8 h 17"/>
                    <a:gd name="T6" fmla="*/ 14 w 34"/>
                    <a:gd name="T7" fmla="*/ 17 h 17"/>
                    <a:gd name="T8" fmla="*/ 32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2" y="8"/>
                      </a:moveTo>
                      <a:cubicBezTo>
                        <a:pt x="34" y="4"/>
                        <a:pt x="28" y="0"/>
                        <a:pt x="19" y="0"/>
                      </a:cubicBezTo>
                      <a:cubicBezTo>
                        <a:pt x="11" y="0"/>
                        <a:pt x="3" y="4"/>
                        <a:pt x="2" y="8"/>
                      </a:cubicBezTo>
                      <a:cubicBezTo>
                        <a:pt x="0" y="13"/>
                        <a:pt x="6" y="17"/>
                        <a:pt x="14" y="17"/>
                      </a:cubicBezTo>
                      <a:cubicBezTo>
                        <a:pt x="23" y="17"/>
                        <a:pt x="31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29" name="Freeform 692"/>
                <p:cNvSpPr>
                  <a:spLocks/>
                </p:cNvSpPr>
                <p:nvPr/>
              </p:nvSpPr>
              <p:spPr bwMode="auto">
                <a:xfrm>
                  <a:off x="2403" y="2398"/>
                  <a:ext cx="68" cy="35"/>
                </a:xfrm>
                <a:custGeom>
                  <a:avLst/>
                  <a:gdLst>
                    <a:gd name="T0" fmla="*/ 32 w 33"/>
                    <a:gd name="T1" fmla="*/ 8 h 17"/>
                    <a:gd name="T2" fmla="*/ 19 w 33"/>
                    <a:gd name="T3" fmla="*/ 0 h 17"/>
                    <a:gd name="T4" fmla="*/ 1 w 33"/>
                    <a:gd name="T5" fmla="*/ 8 h 17"/>
                    <a:gd name="T6" fmla="*/ 14 w 33"/>
                    <a:gd name="T7" fmla="*/ 17 h 17"/>
                    <a:gd name="T8" fmla="*/ 32 w 33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7">
                      <a:moveTo>
                        <a:pt x="32" y="8"/>
                      </a:moveTo>
                      <a:cubicBezTo>
                        <a:pt x="33" y="4"/>
                        <a:pt x="28" y="0"/>
                        <a:pt x="19" y="0"/>
                      </a:cubicBezTo>
                      <a:cubicBezTo>
                        <a:pt x="11" y="0"/>
                        <a:pt x="3" y="4"/>
                        <a:pt x="1" y="8"/>
                      </a:cubicBezTo>
                      <a:cubicBezTo>
                        <a:pt x="0" y="13"/>
                        <a:pt x="6" y="17"/>
                        <a:pt x="14" y="17"/>
                      </a:cubicBezTo>
                      <a:cubicBezTo>
                        <a:pt x="23" y="17"/>
                        <a:pt x="31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30" name="Freeform 693"/>
                <p:cNvSpPr>
                  <a:spLocks/>
                </p:cNvSpPr>
                <p:nvPr/>
              </p:nvSpPr>
              <p:spPr bwMode="auto">
                <a:xfrm>
                  <a:off x="1997" y="2442"/>
                  <a:ext cx="70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20 w 34"/>
                    <a:gd name="T3" fmla="*/ 0 h 17"/>
                    <a:gd name="T4" fmla="*/ 1 w 34"/>
                    <a:gd name="T5" fmla="*/ 8 h 17"/>
                    <a:gd name="T6" fmla="*/ 14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4" y="3"/>
                        <a:pt x="29" y="0"/>
                        <a:pt x="20" y="0"/>
                      </a:cubicBezTo>
                      <a:cubicBezTo>
                        <a:pt x="12" y="0"/>
                        <a:pt x="3" y="3"/>
                        <a:pt x="1" y="8"/>
                      </a:cubicBezTo>
                      <a:cubicBezTo>
                        <a:pt x="0" y="13"/>
                        <a:pt x="5" y="17"/>
                        <a:pt x="14" y="17"/>
                      </a:cubicBezTo>
                      <a:cubicBezTo>
                        <a:pt x="22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31" name="Freeform 694"/>
                <p:cNvSpPr>
                  <a:spLocks/>
                </p:cNvSpPr>
                <p:nvPr/>
              </p:nvSpPr>
              <p:spPr bwMode="auto">
                <a:xfrm>
                  <a:off x="2075" y="2442"/>
                  <a:ext cx="70" cy="35"/>
                </a:xfrm>
                <a:custGeom>
                  <a:avLst/>
                  <a:gdLst>
                    <a:gd name="T0" fmla="*/ 33 w 34"/>
                    <a:gd name="T1" fmla="*/ 8 h 17"/>
                    <a:gd name="T2" fmla="*/ 20 w 34"/>
                    <a:gd name="T3" fmla="*/ 0 h 17"/>
                    <a:gd name="T4" fmla="*/ 2 w 34"/>
                    <a:gd name="T5" fmla="*/ 8 h 17"/>
                    <a:gd name="T6" fmla="*/ 14 w 34"/>
                    <a:gd name="T7" fmla="*/ 17 h 17"/>
                    <a:gd name="T8" fmla="*/ 33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3" y="8"/>
                      </a:moveTo>
                      <a:cubicBezTo>
                        <a:pt x="34" y="3"/>
                        <a:pt x="29" y="0"/>
                        <a:pt x="20" y="0"/>
                      </a:cubicBezTo>
                      <a:cubicBezTo>
                        <a:pt x="12" y="0"/>
                        <a:pt x="3" y="3"/>
                        <a:pt x="2" y="8"/>
                      </a:cubicBezTo>
                      <a:cubicBezTo>
                        <a:pt x="0" y="13"/>
                        <a:pt x="6" y="17"/>
                        <a:pt x="14" y="17"/>
                      </a:cubicBezTo>
                      <a:cubicBezTo>
                        <a:pt x="23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32" name="Freeform 695"/>
                <p:cNvSpPr>
                  <a:spLocks/>
                </p:cNvSpPr>
                <p:nvPr/>
              </p:nvSpPr>
              <p:spPr bwMode="auto">
                <a:xfrm>
                  <a:off x="2153" y="2442"/>
                  <a:ext cx="73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0 w 35"/>
                    <a:gd name="T3" fmla="*/ 0 h 17"/>
                    <a:gd name="T4" fmla="*/ 2 w 35"/>
                    <a:gd name="T5" fmla="*/ 8 h 17"/>
                    <a:gd name="T6" fmla="*/ 14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3"/>
                        <a:pt x="29" y="0"/>
                        <a:pt x="20" y="0"/>
                      </a:cubicBezTo>
                      <a:cubicBezTo>
                        <a:pt x="12" y="0"/>
                        <a:pt x="3" y="3"/>
                        <a:pt x="2" y="8"/>
                      </a:cubicBezTo>
                      <a:cubicBezTo>
                        <a:pt x="0" y="13"/>
                        <a:pt x="6" y="17"/>
                        <a:pt x="14" y="17"/>
                      </a:cubicBezTo>
                      <a:cubicBezTo>
                        <a:pt x="23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33" name="Freeform 696"/>
                <p:cNvSpPr>
                  <a:spLocks/>
                </p:cNvSpPr>
                <p:nvPr/>
              </p:nvSpPr>
              <p:spPr bwMode="auto">
                <a:xfrm>
                  <a:off x="2232" y="2442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0 w 35"/>
                    <a:gd name="T3" fmla="*/ 0 h 17"/>
                    <a:gd name="T4" fmla="*/ 2 w 35"/>
                    <a:gd name="T5" fmla="*/ 8 h 17"/>
                    <a:gd name="T6" fmla="*/ 15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3"/>
                        <a:pt x="29" y="0"/>
                        <a:pt x="20" y="0"/>
                      </a:cubicBezTo>
                      <a:cubicBezTo>
                        <a:pt x="12" y="0"/>
                        <a:pt x="4" y="3"/>
                        <a:pt x="2" y="8"/>
                      </a:cubicBezTo>
                      <a:cubicBezTo>
                        <a:pt x="0" y="13"/>
                        <a:pt x="6" y="17"/>
                        <a:pt x="15" y="17"/>
                      </a:cubicBezTo>
                      <a:cubicBezTo>
                        <a:pt x="23" y="17"/>
                        <a:pt x="32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34" name="Freeform 697"/>
                <p:cNvSpPr>
                  <a:spLocks/>
                </p:cNvSpPr>
                <p:nvPr/>
              </p:nvSpPr>
              <p:spPr bwMode="auto">
                <a:xfrm>
                  <a:off x="1980" y="2485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0 w 35"/>
                    <a:gd name="T3" fmla="*/ 0 h 17"/>
                    <a:gd name="T4" fmla="*/ 1 w 35"/>
                    <a:gd name="T5" fmla="*/ 8 h 17"/>
                    <a:gd name="T6" fmla="*/ 14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3"/>
                        <a:pt x="29" y="0"/>
                        <a:pt x="20" y="0"/>
                      </a:cubicBezTo>
                      <a:cubicBezTo>
                        <a:pt x="12" y="0"/>
                        <a:pt x="3" y="3"/>
                        <a:pt x="1" y="8"/>
                      </a:cubicBezTo>
                      <a:cubicBezTo>
                        <a:pt x="0" y="13"/>
                        <a:pt x="5" y="17"/>
                        <a:pt x="14" y="17"/>
                      </a:cubicBezTo>
                      <a:cubicBezTo>
                        <a:pt x="23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35" name="Freeform 698"/>
                <p:cNvSpPr>
                  <a:spLocks/>
                </p:cNvSpPr>
                <p:nvPr/>
              </p:nvSpPr>
              <p:spPr bwMode="auto">
                <a:xfrm>
                  <a:off x="2058" y="2485"/>
                  <a:ext cx="73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1 w 35"/>
                    <a:gd name="T3" fmla="*/ 0 h 17"/>
                    <a:gd name="T4" fmla="*/ 2 w 35"/>
                    <a:gd name="T5" fmla="*/ 8 h 17"/>
                    <a:gd name="T6" fmla="*/ 15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3"/>
                        <a:pt x="29" y="0"/>
                        <a:pt x="21" y="0"/>
                      </a:cubicBezTo>
                      <a:cubicBezTo>
                        <a:pt x="12" y="0"/>
                        <a:pt x="4" y="3"/>
                        <a:pt x="2" y="8"/>
                      </a:cubicBezTo>
                      <a:cubicBezTo>
                        <a:pt x="0" y="13"/>
                        <a:pt x="6" y="17"/>
                        <a:pt x="15" y="17"/>
                      </a:cubicBezTo>
                      <a:cubicBezTo>
                        <a:pt x="23" y="17"/>
                        <a:pt x="32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36" name="Freeform 699"/>
                <p:cNvSpPr>
                  <a:spLocks/>
                </p:cNvSpPr>
                <p:nvPr/>
              </p:nvSpPr>
              <p:spPr bwMode="auto">
                <a:xfrm>
                  <a:off x="2139" y="2485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0 w 35"/>
                    <a:gd name="T3" fmla="*/ 0 h 17"/>
                    <a:gd name="T4" fmla="*/ 2 w 35"/>
                    <a:gd name="T5" fmla="*/ 8 h 17"/>
                    <a:gd name="T6" fmla="*/ 14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3"/>
                        <a:pt x="29" y="0"/>
                        <a:pt x="20" y="0"/>
                      </a:cubicBezTo>
                      <a:cubicBezTo>
                        <a:pt x="12" y="0"/>
                        <a:pt x="3" y="3"/>
                        <a:pt x="2" y="8"/>
                      </a:cubicBezTo>
                      <a:cubicBezTo>
                        <a:pt x="0" y="13"/>
                        <a:pt x="6" y="17"/>
                        <a:pt x="14" y="17"/>
                      </a:cubicBezTo>
                      <a:cubicBezTo>
                        <a:pt x="23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37" name="Freeform 700"/>
                <p:cNvSpPr>
                  <a:spLocks/>
                </p:cNvSpPr>
                <p:nvPr/>
              </p:nvSpPr>
              <p:spPr bwMode="auto">
                <a:xfrm>
                  <a:off x="1962" y="2528"/>
                  <a:ext cx="74" cy="38"/>
                </a:xfrm>
                <a:custGeom>
                  <a:avLst/>
                  <a:gdLst>
                    <a:gd name="T0" fmla="*/ 34 w 36"/>
                    <a:gd name="T1" fmla="*/ 9 h 18"/>
                    <a:gd name="T2" fmla="*/ 21 w 36"/>
                    <a:gd name="T3" fmla="*/ 0 h 18"/>
                    <a:gd name="T4" fmla="*/ 2 w 36"/>
                    <a:gd name="T5" fmla="*/ 9 h 18"/>
                    <a:gd name="T6" fmla="*/ 15 w 36"/>
                    <a:gd name="T7" fmla="*/ 18 h 18"/>
                    <a:gd name="T8" fmla="*/ 34 w 36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8">
                      <a:moveTo>
                        <a:pt x="34" y="9"/>
                      </a:moveTo>
                      <a:cubicBezTo>
                        <a:pt x="36" y="4"/>
                        <a:pt x="30" y="0"/>
                        <a:pt x="21" y="0"/>
                      </a:cubicBezTo>
                      <a:cubicBezTo>
                        <a:pt x="13" y="0"/>
                        <a:pt x="4" y="4"/>
                        <a:pt x="2" y="9"/>
                      </a:cubicBezTo>
                      <a:cubicBezTo>
                        <a:pt x="0" y="14"/>
                        <a:pt x="6" y="18"/>
                        <a:pt x="15" y="18"/>
                      </a:cubicBezTo>
                      <a:cubicBezTo>
                        <a:pt x="24" y="18"/>
                        <a:pt x="32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38" name="Freeform 701"/>
                <p:cNvSpPr>
                  <a:spLocks/>
                </p:cNvSpPr>
                <p:nvPr/>
              </p:nvSpPr>
              <p:spPr bwMode="auto">
                <a:xfrm>
                  <a:off x="2042" y="2528"/>
                  <a:ext cx="74" cy="38"/>
                </a:xfrm>
                <a:custGeom>
                  <a:avLst/>
                  <a:gdLst>
                    <a:gd name="T0" fmla="*/ 34 w 36"/>
                    <a:gd name="T1" fmla="*/ 9 h 18"/>
                    <a:gd name="T2" fmla="*/ 21 w 36"/>
                    <a:gd name="T3" fmla="*/ 0 h 18"/>
                    <a:gd name="T4" fmla="*/ 2 w 36"/>
                    <a:gd name="T5" fmla="*/ 9 h 18"/>
                    <a:gd name="T6" fmla="*/ 15 w 36"/>
                    <a:gd name="T7" fmla="*/ 18 h 18"/>
                    <a:gd name="T8" fmla="*/ 34 w 36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8">
                      <a:moveTo>
                        <a:pt x="34" y="9"/>
                      </a:moveTo>
                      <a:cubicBezTo>
                        <a:pt x="36" y="4"/>
                        <a:pt x="30" y="0"/>
                        <a:pt x="21" y="0"/>
                      </a:cubicBezTo>
                      <a:cubicBezTo>
                        <a:pt x="13" y="0"/>
                        <a:pt x="4" y="4"/>
                        <a:pt x="2" y="9"/>
                      </a:cubicBezTo>
                      <a:cubicBezTo>
                        <a:pt x="0" y="14"/>
                        <a:pt x="6" y="18"/>
                        <a:pt x="15" y="18"/>
                      </a:cubicBezTo>
                      <a:cubicBezTo>
                        <a:pt x="24" y="18"/>
                        <a:pt x="32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39" name="Freeform 702"/>
                <p:cNvSpPr>
                  <a:spLocks/>
                </p:cNvSpPr>
                <p:nvPr/>
              </p:nvSpPr>
              <p:spPr bwMode="auto">
                <a:xfrm>
                  <a:off x="2125" y="2528"/>
                  <a:ext cx="72" cy="38"/>
                </a:xfrm>
                <a:custGeom>
                  <a:avLst/>
                  <a:gdLst>
                    <a:gd name="T0" fmla="*/ 33 w 35"/>
                    <a:gd name="T1" fmla="*/ 9 h 18"/>
                    <a:gd name="T2" fmla="*/ 20 w 35"/>
                    <a:gd name="T3" fmla="*/ 0 h 18"/>
                    <a:gd name="T4" fmla="*/ 1 w 35"/>
                    <a:gd name="T5" fmla="*/ 9 h 18"/>
                    <a:gd name="T6" fmla="*/ 14 w 35"/>
                    <a:gd name="T7" fmla="*/ 18 h 18"/>
                    <a:gd name="T8" fmla="*/ 33 w 35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8">
                      <a:moveTo>
                        <a:pt x="33" y="9"/>
                      </a:moveTo>
                      <a:cubicBezTo>
                        <a:pt x="35" y="4"/>
                        <a:pt x="29" y="0"/>
                        <a:pt x="20" y="0"/>
                      </a:cubicBezTo>
                      <a:cubicBezTo>
                        <a:pt x="11" y="0"/>
                        <a:pt x="3" y="4"/>
                        <a:pt x="1" y="9"/>
                      </a:cubicBezTo>
                      <a:cubicBezTo>
                        <a:pt x="0" y="14"/>
                        <a:pt x="5" y="18"/>
                        <a:pt x="14" y="18"/>
                      </a:cubicBezTo>
                      <a:cubicBezTo>
                        <a:pt x="23" y="18"/>
                        <a:pt x="31" y="14"/>
                        <a:pt x="33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40" name="Freeform 703"/>
                <p:cNvSpPr>
                  <a:spLocks/>
                </p:cNvSpPr>
                <p:nvPr/>
              </p:nvSpPr>
              <p:spPr bwMode="auto">
                <a:xfrm>
                  <a:off x="1945" y="2574"/>
                  <a:ext cx="74" cy="39"/>
                </a:xfrm>
                <a:custGeom>
                  <a:avLst/>
                  <a:gdLst>
                    <a:gd name="T0" fmla="*/ 34 w 36"/>
                    <a:gd name="T1" fmla="*/ 10 h 19"/>
                    <a:gd name="T2" fmla="*/ 21 w 36"/>
                    <a:gd name="T3" fmla="*/ 0 h 19"/>
                    <a:gd name="T4" fmla="*/ 2 w 36"/>
                    <a:gd name="T5" fmla="*/ 10 h 19"/>
                    <a:gd name="T6" fmla="*/ 15 w 36"/>
                    <a:gd name="T7" fmla="*/ 19 h 19"/>
                    <a:gd name="T8" fmla="*/ 34 w 36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9">
                      <a:moveTo>
                        <a:pt x="34" y="10"/>
                      </a:moveTo>
                      <a:cubicBezTo>
                        <a:pt x="36" y="4"/>
                        <a:pt x="30" y="0"/>
                        <a:pt x="21" y="0"/>
                      </a:cubicBezTo>
                      <a:cubicBezTo>
                        <a:pt x="13" y="0"/>
                        <a:pt x="4" y="4"/>
                        <a:pt x="2" y="10"/>
                      </a:cubicBezTo>
                      <a:cubicBezTo>
                        <a:pt x="0" y="15"/>
                        <a:pt x="6" y="19"/>
                        <a:pt x="15" y="19"/>
                      </a:cubicBezTo>
                      <a:cubicBezTo>
                        <a:pt x="24" y="19"/>
                        <a:pt x="32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41" name="Freeform 704"/>
                <p:cNvSpPr>
                  <a:spLocks/>
                </p:cNvSpPr>
                <p:nvPr/>
              </p:nvSpPr>
              <p:spPr bwMode="auto">
                <a:xfrm>
                  <a:off x="2028" y="2574"/>
                  <a:ext cx="72" cy="39"/>
                </a:xfrm>
                <a:custGeom>
                  <a:avLst/>
                  <a:gdLst>
                    <a:gd name="T0" fmla="*/ 33 w 35"/>
                    <a:gd name="T1" fmla="*/ 10 h 19"/>
                    <a:gd name="T2" fmla="*/ 21 w 35"/>
                    <a:gd name="T3" fmla="*/ 0 h 19"/>
                    <a:gd name="T4" fmla="*/ 1 w 35"/>
                    <a:gd name="T5" fmla="*/ 10 h 19"/>
                    <a:gd name="T6" fmla="*/ 14 w 35"/>
                    <a:gd name="T7" fmla="*/ 19 h 19"/>
                    <a:gd name="T8" fmla="*/ 33 w 35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9">
                      <a:moveTo>
                        <a:pt x="33" y="10"/>
                      </a:moveTo>
                      <a:cubicBezTo>
                        <a:pt x="35" y="4"/>
                        <a:pt x="29" y="0"/>
                        <a:pt x="21" y="0"/>
                      </a:cubicBezTo>
                      <a:cubicBezTo>
                        <a:pt x="12" y="0"/>
                        <a:pt x="3" y="4"/>
                        <a:pt x="1" y="10"/>
                      </a:cubicBezTo>
                      <a:cubicBezTo>
                        <a:pt x="0" y="15"/>
                        <a:pt x="5" y="19"/>
                        <a:pt x="14" y="19"/>
                      </a:cubicBezTo>
                      <a:cubicBezTo>
                        <a:pt x="23" y="19"/>
                        <a:pt x="32" y="15"/>
                        <a:pt x="33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42" name="Freeform 705"/>
                <p:cNvSpPr>
                  <a:spLocks/>
                </p:cNvSpPr>
                <p:nvPr/>
              </p:nvSpPr>
              <p:spPr bwMode="auto">
                <a:xfrm>
                  <a:off x="2009" y="2621"/>
                  <a:ext cx="76" cy="40"/>
                </a:xfrm>
                <a:custGeom>
                  <a:avLst/>
                  <a:gdLst>
                    <a:gd name="T0" fmla="*/ 35 w 37"/>
                    <a:gd name="T1" fmla="*/ 10 h 19"/>
                    <a:gd name="T2" fmla="*/ 22 w 37"/>
                    <a:gd name="T3" fmla="*/ 0 h 19"/>
                    <a:gd name="T4" fmla="*/ 2 w 37"/>
                    <a:gd name="T5" fmla="*/ 10 h 19"/>
                    <a:gd name="T6" fmla="*/ 15 w 37"/>
                    <a:gd name="T7" fmla="*/ 19 h 19"/>
                    <a:gd name="T8" fmla="*/ 35 w 37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19">
                      <a:moveTo>
                        <a:pt x="35" y="10"/>
                      </a:moveTo>
                      <a:cubicBezTo>
                        <a:pt x="37" y="4"/>
                        <a:pt x="31" y="0"/>
                        <a:pt x="22" y="0"/>
                      </a:cubicBezTo>
                      <a:cubicBezTo>
                        <a:pt x="13" y="0"/>
                        <a:pt x="4" y="4"/>
                        <a:pt x="2" y="10"/>
                      </a:cubicBezTo>
                      <a:cubicBezTo>
                        <a:pt x="0" y="15"/>
                        <a:pt x="6" y="19"/>
                        <a:pt x="15" y="19"/>
                      </a:cubicBezTo>
                      <a:cubicBezTo>
                        <a:pt x="24" y="19"/>
                        <a:pt x="33" y="15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43" name="Freeform 706"/>
                <p:cNvSpPr>
                  <a:spLocks/>
                </p:cNvSpPr>
                <p:nvPr/>
              </p:nvSpPr>
              <p:spPr bwMode="auto">
                <a:xfrm>
                  <a:off x="2028" y="2357"/>
                  <a:ext cx="70" cy="33"/>
                </a:xfrm>
                <a:custGeom>
                  <a:avLst/>
                  <a:gdLst>
                    <a:gd name="T0" fmla="*/ 33 w 34"/>
                    <a:gd name="T1" fmla="*/ 8 h 16"/>
                    <a:gd name="T2" fmla="*/ 20 w 34"/>
                    <a:gd name="T3" fmla="*/ 0 h 16"/>
                    <a:gd name="T4" fmla="*/ 2 w 34"/>
                    <a:gd name="T5" fmla="*/ 8 h 16"/>
                    <a:gd name="T6" fmla="*/ 14 w 34"/>
                    <a:gd name="T7" fmla="*/ 16 h 16"/>
                    <a:gd name="T8" fmla="*/ 33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3" y="8"/>
                      </a:moveTo>
                      <a:cubicBezTo>
                        <a:pt x="34" y="4"/>
                        <a:pt x="29" y="0"/>
                        <a:pt x="20" y="0"/>
                      </a:cubicBezTo>
                      <a:cubicBezTo>
                        <a:pt x="12" y="0"/>
                        <a:pt x="4" y="4"/>
                        <a:pt x="2" y="8"/>
                      </a:cubicBezTo>
                      <a:cubicBezTo>
                        <a:pt x="0" y="13"/>
                        <a:pt x="6" y="16"/>
                        <a:pt x="14" y="16"/>
                      </a:cubicBezTo>
                      <a:cubicBezTo>
                        <a:pt x="23" y="16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44" name="Freeform 707"/>
                <p:cNvSpPr>
                  <a:spLocks/>
                </p:cNvSpPr>
                <p:nvPr/>
              </p:nvSpPr>
              <p:spPr bwMode="auto">
                <a:xfrm>
                  <a:off x="2106" y="2357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20 w 34"/>
                    <a:gd name="T3" fmla="*/ 0 h 16"/>
                    <a:gd name="T4" fmla="*/ 1 w 34"/>
                    <a:gd name="T5" fmla="*/ 8 h 16"/>
                    <a:gd name="T6" fmla="*/ 14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4" y="4"/>
                        <a:pt x="28" y="0"/>
                        <a:pt x="20" y="0"/>
                      </a:cubicBezTo>
                      <a:cubicBezTo>
                        <a:pt x="11" y="0"/>
                        <a:pt x="3" y="4"/>
                        <a:pt x="1" y="8"/>
                      </a:cubicBezTo>
                      <a:cubicBezTo>
                        <a:pt x="0" y="13"/>
                        <a:pt x="5" y="16"/>
                        <a:pt x="14" y="16"/>
                      </a:cubicBezTo>
                      <a:cubicBezTo>
                        <a:pt x="22" y="16"/>
                        <a:pt x="30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45" name="Freeform 708"/>
                <p:cNvSpPr>
                  <a:spLocks/>
                </p:cNvSpPr>
                <p:nvPr/>
              </p:nvSpPr>
              <p:spPr bwMode="auto">
                <a:xfrm>
                  <a:off x="2182" y="2357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20 w 34"/>
                    <a:gd name="T3" fmla="*/ 0 h 16"/>
                    <a:gd name="T4" fmla="*/ 2 w 34"/>
                    <a:gd name="T5" fmla="*/ 8 h 16"/>
                    <a:gd name="T6" fmla="*/ 14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4" y="4"/>
                        <a:pt x="28" y="0"/>
                        <a:pt x="20" y="0"/>
                      </a:cubicBezTo>
                      <a:cubicBezTo>
                        <a:pt x="11" y="0"/>
                        <a:pt x="3" y="4"/>
                        <a:pt x="2" y="8"/>
                      </a:cubicBezTo>
                      <a:cubicBezTo>
                        <a:pt x="0" y="13"/>
                        <a:pt x="6" y="16"/>
                        <a:pt x="14" y="16"/>
                      </a:cubicBezTo>
                      <a:cubicBezTo>
                        <a:pt x="23" y="16"/>
                        <a:pt x="31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46" name="Freeform 709"/>
                <p:cNvSpPr>
                  <a:spLocks/>
                </p:cNvSpPr>
                <p:nvPr/>
              </p:nvSpPr>
              <p:spPr bwMode="auto">
                <a:xfrm>
                  <a:off x="2261" y="2357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9 w 33"/>
                    <a:gd name="T3" fmla="*/ 0 h 16"/>
                    <a:gd name="T4" fmla="*/ 1 w 33"/>
                    <a:gd name="T5" fmla="*/ 8 h 16"/>
                    <a:gd name="T6" fmla="*/ 14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3" y="4"/>
                        <a:pt x="28" y="0"/>
                        <a:pt x="19" y="0"/>
                      </a:cubicBezTo>
                      <a:cubicBezTo>
                        <a:pt x="11" y="0"/>
                        <a:pt x="3" y="4"/>
                        <a:pt x="1" y="8"/>
                      </a:cubicBezTo>
                      <a:cubicBezTo>
                        <a:pt x="0" y="13"/>
                        <a:pt x="5" y="16"/>
                        <a:pt x="14" y="16"/>
                      </a:cubicBezTo>
                      <a:cubicBezTo>
                        <a:pt x="22" y="16"/>
                        <a:pt x="30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47" name="Freeform 710"/>
                <p:cNvSpPr>
                  <a:spLocks/>
                </p:cNvSpPr>
                <p:nvPr/>
              </p:nvSpPr>
              <p:spPr bwMode="auto">
                <a:xfrm>
                  <a:off x="2226" y="2239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9 w 32"/>
                    <a:gd name="T3" fmla="*/ 0 h 15"/>
                    <a:gd name="T4" fmla="*/ 1 w 32"/>
                    <a:gd name="T5" fmla="*/ 7 h 15"/>
                    <a:gd name="T6" fmla="*/ 13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0" y="0"/>
                        <a:pt x="3" y="3"/>
                        <a:pt x="1" y="7"/>
                      </a:cubicBezTo>
                      <a:cubicBezTo>
                        <a:pt x="0" y="12"/>
                        <a:pt x="5" y="15"/>
                        <a:pt x="13" y="15"/>
                      </a:cubicBezTo>
                      <a:cubicBezTo>
                        <a:pt x="21" y="15"/>
                        <a:pt x="29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48" name="Freeform 711"/>
                <p:cNvSpPr>
                  <a:spLocks/>
                </p:cNvSpPr>
                <p:nvPr/>
              </p:nvSpPr>
              <p:spPr bwMode="auto">
                <a:xfrm>
                  <a:off x="2300" y="2239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9 w 32"/>
                    <a:gd name="T3" fmla="*/ 0 h 15"/>
                    <a:gd name="T4" fmla="*/ 1 w 32"/>
                    <a:gd name="T5" fmla="*/ 7 h 15"/>
                    <a:gd name="T6" fmla="*/ 14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1" y="7"/>
                      </a:cubicBezTo>
                      <a:cubicBezTo>
                        <a:pt x="0" y="12"/>
                        <a:pt x="6" y="15"/>
                        <a:pt x="14" y="15"/>
                      </a:cubicBezTo>
                      <a:cubicBezTo>
                        <a:pt x="22" y="15"/>
                        <a:pt x="30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49" name="Freeform 712"/>
                <p:cNvSpPr>
                  <a:spLocks/>
                </p:cNvSpPr>
                <p:nvPr/>
              </p:nvSpPr>
              <p:spPr bwMode="auto">
                <a:xfrm>
                  <a:off x="2211" y="2276"/>
                  <a:ext cx="68" cy="33"/>
                </a:xfrm>
                <a:custGeom>
                  <a:avLst/>
                  <a:gdLst>
                    <a:gd name="T0" fmla="*/ 31 w 33"/>
                    <a:gd name="T1" fmla="*/ 8 h 16"/>
                    <a:gd name="T2" fmla="*/ 19 w 33"/>
                    <a:gd name="T3" fmla="*/ 0 h 16"/>
                    <a:gd name="T4" fmla="*/ 1 w 33"/>
                    <a:gd name="T5" fmla="*/ 8 h 16"/>
                    <a:gd name="T6" fmla="*/ 14 w 33"/>
                    <a:gd name="T7" fmla="*/ 16 h 16"/>
                    <a:gd name="T8" fmla="*/ 31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1" y="8"/>
                      </a:moveTo>
                      <a:cubicBezTo>
                        <a:pt x="33" y="4"/>
                        <a:pt x="27" y="0"/>
                        <a:pt x="19" y="0"/>
                      </a:cubicBezTo>
                      <a:cubicBezTo>
                        <a:pt x="11" y="0"/>
                        <a:pt x="3" y="4"/>
                        <a:pt x="1" y="8"/>
                      </a:cubicBezTo>
                      <a:cubicBezTo>
                        <a:pt x="0" y="12"/>
                        <a:pt x="5" y="16"/>
                        <a:pt x="14" y="16"/>
                      </a:cubicBezTo>
                      <a:cubicBezTo>
                        <a:pt x="22" y="16"/>
                        <a:pt x="30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0" name="Freeform 713"/>
                <p:cNvSpPr>
                  <a:spLocks/>
                </p:cNvSpPr>
                <p:nvPr/>
              </p:nvSpPr>
              <p:spPr bwMode="auto">
                <a:xfrm>
                  <a:off x="2287" y="2276"/>
                  <a:ext cx="67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9 w 32"/>
                    <a:gd name="T3" fmla="*/ 0 h 16"/>
                    <a:gd name="T4" fmla="*/ 1 w 32"/>
                    <a:gd name="T5" fmla="*/ 8 h 16"/>
                    <a:gd name="T6" fmla="*/ 14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2" y="4"/>
                        <a:pt x="27" y="0"/>
                        <a:pt x="19" y="0"/>
                      </a:cubicBezTo>
                      <a:cubicBezTo>
                        <a:pt x="10" y="0"/>
                        <a:pt x="3" y="4"/>
                        <a:pt x="1" y="8"/>
                      </a:cubicBezTo>
                      <a:cubicBezTo>
                        <a:pt x="0" y="12"/>
                        <a:pt x="5" y="16"/>
                        <a:pt x="14" y="16"/>
                      </a:cubicBezTo>
                      <a:cubicBezTo>
                        <a:pt x="22" y="16"/>
                        <a:pt x="30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1" name="Freeform 714"/>
                <p:cNvSpPr>
                  <a:spLocks/>
                </p:cNvSpPr>
                <p:nvPr/>
              </p:nvSpPr>
              <p:spPr bwMode="auto">
                <a:xfrm>
                  <a:off x="2364" y="227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8 w 32"/>
                    <a:gd name="T3" fmla="*/ 0 h 16"/>
                    <a:gd name="T4" fmla="*/ 1 w 32"/>
                    <a:gd name="T5" fmla="*/ 8 h 16"/>
                    <a:gd name="T6" fmla="*/ 13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2" y="4"/>
                        <a:pt x="27" y="0"/>
                        <a:pt x="18" y="0"/>
                      </a:cubicBezTo>
                      <a:cubicBezTo>
                        <a:pt x="10" y="0"/>
                        <a:pt x="2" y="4"/>
                        <a:pt x="1" y="8"/>
                      </a:cubicBezTo>
                      <a:cubicBezTo>
                        <a:pt x="0" y="12"/>
                        <a:pt x="5" y="16"/>
                        <a:pt x="13" y="16"/>
                      </a:cubicBezTo>
                      <a:cubicBezTo>
                        <a:pt x="22" y="16"/>
                        <a:pt x="30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2" name="Freeform 715"/>
                <p:cNvSpPr>
                  <a:spLocks/>
                </p:cNvSpPr>
                <p:nvPr/>
              </p:nvSpPr>
              <p:spPr bwMode="auto">
                <a:xfrm>
                  <a:off x="2438" y="227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9 w 33"/>
                    <a:gd name="T3" fmla="*/ 0 h 16"/>
                    <a:gd name="T4" fmla="*/ 2 w 33"/>
                    <a:gd name="T5" fmla="*/ 8 h 16"/>
                    <a:gd name="T6" fmla="*/ 14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3" y="4"/>
                        <a:pt x="27" y="0"/>
                        <a:pt x="19" y="0"/>
                      </a:cubicBezTo>
                      <a:cubicBezTo>
                        <a:pt x="11" y="0"/>
                        <a:pt x="3" y="4"/>
                        <a:pt x="2" y="8"/>
                      </a:cubicBezTo>
                      <a:cubicBezTo>
                        <a:pt x="0" y="12"/>
                        <a:pt x="6" y="16"/>
                        <a:pt x="14" y="16"/>
                      </a:cubicBezTo>
                      <a:cubicBezTo>
                        <a:pt x="23" y="16"/>
                        <a:pt x="30" y="12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3" name="Freeform 716"/>
                <p:cNvSpPr>
                  <a:spLocks/>
                </p:cNvSpPr>
                <p:nvPr/>
              </p:nvSpPr>
              <p:spPr bwMode="auto">
                <a:xfrm>
                  <a:off x="2044" y="231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20 w 33"/>
                    <a:gd name="T3" fmla="*/ 0 h 16"/>
                    <a:gd name="T4" fmla="*/ 2 w 33"/>
                    <a:gd name="T5" fmla="*/ 8 h 16"/>
                    <a:gd name="T6" fmla="*/ 14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3" y="4"/>
                        <a:pt x="28" y="0"/>
                        <a:pt x="20" y="0"/>
                      </a:cubicBezTo>
                      <a:cubicBezTo>
                        <a:pt x="11" y="0"/>
                        <a:pt x="3" y="4"/>
                        <a:pt x="2" y="8"/>
                      </a:cubicBezTo>
                      <a:cubicBezTo>
                        <a:pt x="0" y="13"/>
                        <a:pt x="5" y="16"/>
                        <a:pt x="14" y="16"/>
                      </a:cubicBezTo>
                      <a:cubicBezTo>
                        <a:pt x="22" y="16"/>
                        <a:pt x="30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4" name="Freeform 717"/>
                <p:cNvSpPr>
                  <a:spLocks/>
                </p:cNvSpPr>
                <p:nvPr/>
              </p:nvSpPr>
              <p:spPr bwMode="auto">
                <a:xfrm>
                  <a:off x="2197" y="231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20 w 33"/>
                    <a:gd name="T3" fmla="*/ 0 h 16"/>
                    <a:gd name="T4" fmla="*/ 2 w 33"/>
                    <a:gd name="T5" fmla="*/ 8 h 16"/>
                    <a:gd name="T6" fmla="*/ 14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3" y="4"/>
                        <a:pt x="28" y="0"/>
                        <a:pt x="20" y="0"/>
                      </a:cubicBezTo>
                      <a:cubicBezTo>
                        <a:pt x="11" y="0"/>
                        <a:pt x="3" y="4"/>
                        <a:pt x="2" y="8"/>
                      </a:cubicBezTo>
                      <a:cubicBezTo>
                        <a:pt x="0" y="13"/>
                        <a:pt x="6" y="16"/>
                        <a:pt x="14" y="16"/>
                      </a:cubicBezTo>
                      <a:cubicBezTo>
                        <a:pt x="23" y="16"/>
                        <a:pt x="31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5" name="Freeform 718"/>
                <p:cNvSpPr>
                  <a:spLocks/>
                </p:cNvSpPr>
                <p:nvPr/>
              </p:nvSpPr>
              <p:spPr bwMode="auto">
                <a:xfrm>
                  <a:off x="2273" y="231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9 w 33"/>
                    <a:gd name="T3" fmla="*/ 0 h 16"/>
                    <a:gd name="T4" fmla="*/ 2 w 33"/>
                    <a:gd name="T5" fmla="*/ 8 h 16"/>
                    <a:gd name="T6" fmla="*/ 14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3" y="4"/>
                        <a:pt x="28" y="0"/>
                        <a:pt x="19" y="0"/>
                      </a:cubicBezTo>
                      <a:cubicBezTo>
                        <a:pt x="11" y="0"/>
                        <a:pt x="3" y="4"/>
                        <a:pt x="2" y="8"/>
                      </a:cubicBezTo>
                      <a:cubicBezTo>
                        <a:pt x="0" y="13"/>
                        <a:pt x="6" y="16"/>
                        <a:pt x="14" y="16"/>
                      </a:cubicBezTo>
                      <a:cubicBezTo>
                        <a:pt x="23" y="16"/>
                        <a:pt x="31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6" name="Freeform 719"/>
                <p:cNvSpPr>
                  <a:spLocks/>
                </p:cNvSpPr>
                <p:nvPr/>
              </p:nvSpPr>
              <p:spPr bwMode="auto">
                <a:xfrm>
                  <a:off x="2349" y="231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19 w 33"/>
                    <a:gd name="T3" fmla="*/ 0 h 16"/>
                    <a:gd name="T4" fmla="*/ 2 w 33"/>
                    <a:gd name="T5" fmla="*/ 8 h 16"/>
                    <a:gd name="T6" fmla="*/ 15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3" y="4"/>
                        <a:pt x="28" y="0"/>
                        <a:pt x="19" y="0"/>
                      </a:cubicBezTo>
                      <a:cubicBezTo>
                        <a:pt x="11" y="0"/>
                        <a:pt x="3" y="4"/>
                        <a:pt x="2" y="8"/>
                      </a:cubicBezTo>
                      <a:cubicBezTo>
                        <a:pt x="0" y="13"/>
                        <a:pt x="6" y="16"/>
                        <a:pt x="15" y="16"/>
                      </a:cubicBezTo>
                      <a:cubicBezTo>
                        <a:pt x="23" y="16"/>
                        <a:pt x="31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7" name="Freeform 720"/>
                <p:cNvSpPr>
                  <a:spLocks/>
                </p:cNvSpPr>
                <p:nvPr/>
              </p:nvSpPr>
              <p:spPr bwMode="auto">
                <a:xfrm>
                  <a:off x="2428" y="231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8 w 32"/>
                    <a:gd name="T3" fmla="*/ 0 h 16"/>
                    <a:gd name="T4" fmla="*/ 1 w 32"/>
                    <a:gd name="T5" fmla="*/ 8 h 16"/>
                    <a:gd name="T6" fmla="*/ 14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2" y="4"/>
                        <a:pt x="27" y="0"/>
                        <a:pt x="18" y="0"/>
                      </a:cubicBezTo>
                      <a:cubicBezTo>
                        <a:pt x="10" y="0"/>
                        <a:pt x="2" y="4"/>
                        <a:pt x="1" y="8"/>
                      </a:cubicBezTo>
                      <a:cubicBezTo>
                        <a:pt x="0" y="13"/>
                        <a:pt x="5" y="16"/>
                        <a:pt x="14" y="16"/>
                      </a:cubicBezTo>
                      <a:cubicBezTo>
                        <a:pt x="22" y="16"/>
                        <a:pt x="30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8" name="Freeform 721"/>
                <p:cNvSpPr>
                  <a:spLocks/>
                </p:cNvSpPr>
                <p:nvPr/>
              </p:nvSpPr>
              <p:spPr bwMode="auto">
                <a:xfrm>
                  <a:off x="2504" y="2316"/>
                  <a:ext cx="66" cy="33"/>
                </a:xfrm>
                <a:custGeom>
                  <a:avLst/>
                  <a:gdLst>
                    <a:gd name="T0" fmla="*/ 31 w 32"/>
                    <a:gd name="T1" fmla="*/ 8 h 16"/>
                    <a:gd name="T2" fmla="*/ 18 w 32"/>
                    <a:gd name="T3" fmla="*/ 0 h 16"/>
                    <a:gd name="T4" fmla="*/ 1 w 32"/>
                    <a:gd name="T5" fmla="*/ 8 h 16"/>
                    <a:gd name="T6" fmla="*/ 14 w 32"/>
                    <a:gd name="T7" fmla="*/ 16 h 16"/>
                    <a:gd name="T8" fmla="*/ 31 w 32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6">
                      <a:moveTo>
                        <a:pt x="31" y="8"/>
                      </a:moveTo>
                      <a:cubicBezTo>
                        <a:pt x="32" y="4"/>
                        <a:pt x="27" y="0"/>
                        <a:pt x="18" y="0"/>
                      </a:cubicBezTo>
                      <a:cubicBezTo>
                        <a:pt x="10" y="0"/>
                        <a:pt x="2" y="4"/>
                        <a:pt x="1" y="8"/>
                      </a:cubicBezTo>
                      <a:cubicBezTo>
                        <a:pt x="0" y="13"/>
                        <a:pt x="6" y="16"/>
                        <a:pt x="14" y="16"/>
                      </a:cubicBezTo>
                      <a:cubicBezTo>
                        <a:pt x="22" y="16"/>
                        <a:pt x="30" y="13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59" name="Freeform 722"/>
                <p:cNvSpPr>
                  <a:spLocks/>
                </p:cNvSpPr>
                <p:nvPr/>
              </p:nvSpPr>
              <p:spPr bwMode="auto">
                <a:xfrm>
                  <a:off x="2265" y="2129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8 w 31"/>
                    <a:gd name="T3" fmla="*/ 0 h 14"/>
                    <a:gd name="T4" fmla="*/ 1 w 31"/>
                    <a:gd name="T5" fmla="*/ 7 h 14"/>
                    <a:gd name="T6" fmla="*/ 13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6" y="0"/>
                        <a:pt x="18" y="0"/>
                      </a:cubicBezTo>
                      <a:cubicBezTo>
                        <a:pt x="10" y="0"/>
                        <a:pt x="3" y="3"/>
                        <a:pt x="1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0" name="Freeform 723"/>
                <p:cNvSpPr>
                  <a:spLocks/>
                </p:cNvSpPr>
                <p:nvPr/>
              </p:nvSpPr>
              <p:spPr bwMode="auto">
                <a:xfrm>
                  <a:off x="2252" y="2165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8 w 31"/>
                    <a:gd name="T3" fmla="*/ 0 h 14"/>
                    <a:gd name="T4" fmla="*/ 1 w 31"/>
                    <a:gd name="T5" fmla="*/ 7 h 14"/>
                    <a:gd name="T6" fmla="*/ 13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6" y="0"/>
                        <a:pt x="18" y="0"/>
                      </a:cubicBezTo>
                      <a:cubicBezTo>
                        <a:pt x="10" y="0"/>
                        <a:pt x="2" y="3"/>
                        <a:pt x="1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1" name="Freeform 724"/>
                <p:cNvSpPr>
                  <a:spLocks/>
                </p:cNvSpPr>
                <p:nvPr/>
              </p:nvSpPr>
              <p:spPr bwMode="auto">
                <a:xfrm>
                  <a:off x="2325" y="2165"/>
                  <a:ext cx="66" cy="29"/>
                </a:xfrm>
                <a:custGeom>
                  <a:avLst/>
                  <a:gdLst>
                    <a:gd name="T0" fmla="*/ 31 w 32"/>
                    <a:gd name="T1" fmla="*/ 7 h 14"/>
                    <a:gd name="T2" fmla="*/ 19 w 32"/>
                    <a:gd name="T3" fmla="*/ 0 h 14"/>
                    <a:gd name="T4" fmla="*/ 2 w 32"/>
                    <a:gd name="T5" fmla="*/ 7 h 14"/>
                    <a:gd name="T6" fmla="*/ 14 w 32"/>
                    <a:gd name="T7" fmla="*/ 14 h 14"/>
                    <a:gd name="T8" fmla="*/ 31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2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2" name="Freeform 725"/>
                <p:cNvSpPr>
                  <a:spLocks/>
                </p:cNvSpPr>
                <p:nvPr/>
              </p:nvSpPr>
              <p:spPr bwMode="auto">
                <a:xfrm>
                  <a:off x="2238" y="2202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9 w 32"/>
                    <a:gd name="T3" fmla="*/ 0 h 15"/>
                    <a:gd name="T4" fmla="*/ 2 w 32"/>
                    <a:gd name="T5" fmla="*/ 7 h 15"/>
                    <a:gd name="T6" fmla="*/ 14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2" y="7"/>
                      </a:cubicBezTo>
                      <a:cubicBezTo>
                        <a:pt x="0" y="11"/>
                        <a:pt x="6" y="15"/>
                        <a:pt x="14" y="15"/>
                      </a:cubicBezTo>
                      <a:cubicBezTo>
                        <a:pt x="22" y="15"/>
                        <a:pt x="30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3" name="Freeform 726"/>
                <p:cNvSpPr>
                  <a:spLocks/>
                </p:cNvSpPr>
                <p:nvPr/>
              </p:nvSpPr>
              <p:spPr bwMode="auto">
                <a:xfrm>
                  <a:off x="2312" y="2202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9 w 32"/>
                    <a:gd name="T3" fmla="*/ 0 h 15"/>
                    <a:gd name="T4" fmla="*/ 2 w 32"/>
                    <a:gd name="T5" fmla="*/ 7 h 15"/>
                    <a:gd name="T6" fmla="*/ 14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2" y="7"/>
                      </a:cubicBezTo>
                      <a:cubicBezTo>
                        <a:pt x="0" y="11"/>
                        <a:pt x="6" y="15"/>
                        <a:pt x="14" y="15"/>
                      </a:cubicBezTo>
                      <a:cubicBezTo>
                        <a:pt x="22" y="15"/>
                        <a:pt x="30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4" name="Freeform 727"/>
                <p:cNvSpPr>
                  <a:spLocks/>
                </p:cNvSpPr>
                <p:nvPr/>
              </p:nvSpPr>
              <p:spPr bwMode="auto">
                <a:xfrm>
                  <a:off x="2387" y="2202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9 w 32"/>
                    <a:gd name="T3" fmla="*/ 0 h 15"/>
                    <a:gd name="T4" fmla="*/ 2 w 32"/>
                    <a:gd name="T5" fmla="*/ 7 h 15"/>
                    <a:gd name="T6" fmla="*/ 14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2" y="7"/>
                      </a:cubicBezTo>
                      <a:cubicBezTo>
                        <a:pt x="0" y="11"/>
                        <a:pt x="6" y="15"/>
                        <a:pt x="14" y="15"/>
                      </a:cubicBezTo>
                      <a:cubicBezTo>
                        <a:pt x="22" y="15"/>
                        <a:pt x="30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5" name="Freeform 728"/>
                <p:cNvSpPr>
                  <a:spLocks/>
                </p:cNvSpPr>
                <p:nvPr/>
              </p:nvSpPr>
              <p:spPr bwMode="auto">
                <a:xfrm>
                  <a:off x="2461" y="2202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9 w 32"/>
                    <a:gd name="T3" fmla="*/ 0 h 15"/>
                    <a:gd name="T4" fmla="*/ 2 w 32"/>
                    <a:gd name="T5" fmla="*/ 7 h 15"/>
                    <a:gd name="T6" fmla="*/ 14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0" y="0"/>
                        <a:pt x="3" y="3"/>
                        <a:pt x="2" y="7"/>
                      </a:cubicBezTo>
                      <a:cubicBezTo>
                        <a:pt x="0" y="11"/>
                        <a:pt x="6" y="15"/>
                        <a:pt x="14" y="15"/>
                      </a:cubicBezTo>
                      <a:cubicBezTo>
                        <a:pt x="22" y="15"/>
                        <a:pt x="30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6" name="Freeform 729"/>
                <p:cNvSpPr>
                  <a:spLocks/>
                </p:cNvSpPr>
                <p:nvPr/>
              </p:nvSpPr>
              <p:spPr bwMode="auto">
                <a:xfrm>
                  <a:off x="2118" y="2129"/>
                  <a:ext cx="66" cy="29"/>
                </a:xfrm>
                <a:custGeom>
                  <a:avLst/>
                  <a:gdLst>
                    <a:gd name="T0" fmla="*/ 30 w 32"/>
                    <a:gd name="T1" fmla="*/ 7 h 14"/>
                    <a:gd name="T2" fmla="*/ 19 w 32"/>
                    <a:gd name="T3" fmla="*/ 0 h 14"/>
                    <a:gd name="T4" fmla="*/ 1 w 32"/>
                    <a:gd name="T5" fmla="*/ 7 h 14"/>
                    <a:gd name="T6" fmla="*/ 13 w 32"/>
                    <a:gd name="T7" fmla="*/ 14 h 14"/>
                    <a:gd name="T8" fmla="*/ 30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0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1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7" name="Freeform 730"/>
                <p:cNvSpPr>
                  <a:spLocks/>
                </p:cNvSpPr>
                <p:nvPr/>
              </p:nvSpPr>
              <p:spPr bwMode="auto">
                <a:xfrm>
                  <a:off x="2191" y="2129"/>
                  <a:ext cx="66" cy="29"/>
                </a:xfrm>
                <a:custGeom>
                  <a:avLst/>
                  <a:gdLst>
                    <a:gd name="T0" fmla="*/ 31 w 32"/>
                    <a:gd name="T1" fmla="*/ 7 h 14"/>
                    <a:gd name="T2" fmla="*/ 19 w 32"/>
                    <a:gd name="T3" fmla="*/ 0 h 14"/>
                    <a:gd name="T4" fmla="*/ 2 w 32"/>
                    <a:gd name="T5" fmla="*/ 7 h 14"/>
                    <a:gd name="T6" fmla="*/ 14 w 32"/>
                    <a:gd name="T7" fmla="*/ 14 h 14"/>
                    <a:gd name="T8" fmla="*/ 31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2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8" name="Freeform 731"/>
                <p:cNvSpPr>
                  <a:spLocks/>
                </p:cNvSpPr>
                <p:nvPr/>
              </p:nvSpPr>
              <p:spPr bwMode="auto">
                <a:xfrm>
                  <a:off x="2104" y="2165"/>
                  <a:ext cx="66" cy="29"/>
                </a:xfrm>
                <a:custGeom>
                  <a:avLst/>
                  <a:gdLst>
                    <a:gd name="T0" fmla="*/ 31 w 32"/>
                    <a:gd name="T1" fmla="*/ 7 h 14"/>
                    <a:gd name="T2" fmla="*/ 19 w 32"/>
                    <a:gd name="T3" fmla="*/ 0 h 14"/>
                    <a:gd name="T4" fmla="*/ 2 w 32"/>
                    <a:gd name="T5" fmla="*/ 7 h 14"/>
                    <a:gd name="T6" fmla="*/ 13 w 32"/>
                    <a:gd name="T7" fmla="*/ 14 h 14"/>
                    <a:gd name="T8" fmla="*/ 31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2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69" name="Freeform 732"/>
                <p:cNvSpPr>
                  <a:spLocks/>
                </p:cNvSpPr>
                <p:nvPr/>
              </p:nvSpPr>
              <p:spPr bwMode="auto">
                <a:xfrm>
                  <a:off x="2178" y="2165"/>
                  <a:ext cx="66" cy="29"/>
                </a:xfrm>
                <a:custGeom>
                  <a:avLst/>
                  <a:gdLst>
                    <a:gd name="T0" fmla="*/ 30 w 32"/>
                    <a:gd name="T1" fmla="*/ 7 h 14"/>
                    <a:gd name="T2" fmla="*/ 18 w 32"/>
                    <a:gd name="T3" fmla="*/ 0 h 14"/>
                    <a:gd name="T4" fmla="*/ 1 w 32"/>
                    <a:gd name="T5" fmla="*/ 7 h 14"/>
                    <a:gd name="T6" fmla="*/ 13 w 32"/>
                    <a:gd name="T7" fmla="*/ 14 h 14"/>
                    <a:gd name="T8" fmla="*/ 30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0" y="7"/>
                      </a:moveTo>
                      <a:cubicBezTo>
                        <a:pt x="32" y="3"/>
                        <a:pt x="26" y="0"/>
                        <a:pt x="18" y="0"/>
                      </a:cubicBezTo>
                      <a:cubicBezTo>
                        <a:pt x="10" y="0"/>
                        <a:pt x="3" y="3"/>
                        <a:pt x="1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70" name="Freeform 733"/>
                <p:cNvSpPr>
                  <a:spLocks/>
                </p:cNvSpPr>
                <p:nvPr/>
              </p:nvSpPr>
              <p:spPr bwMode="auto">
                <a:xfrm>
                  <a:off x="2089" y="2202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9 w 32"/>
                    <a:gd name="T3" fmla="*/ 0 h 15"/>
                    <a:gd name="T4" fmla="*/ 1 w 32"/>
                    <a:gd name="T5" fmla="*/ 7 h 15"/>
                    <a:gd name="T6" fmla="*/ 13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1" y="7"/>
                      </a:cubicBezTo>
                      <a:cubicBezTo>
                        <a:pt x="0" y="11"/>
                        <a:pt x="5" y="15"/>
                        <a:pt x="13" y="15"/>
                      </a:cubicBezTo>
                      <a:cubicBezTo>
                        <a:pt x="21" y="15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71" name="Freeform 734"/>
                <p:cNvSpPr>
                  <a:spLocks/>
                </p:cNvSpPr>
                <p:nvPr/>
              </p:nvSpPr>
              <p:spPr bwMode="auto">
                <a:xfrm>
                  <a:off x="2164" y="2202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9 w 32"/>
                    <a:gd name="T3" fmla="*/ 0 h 15"/>
                    <a:gd name="T4" fmla="*/ 2 w 32"/>
                    <a:gd name="T5" fmla="*/ 7 h 15"/>
                    <a:gd name="T6" fmla="*/ 13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2" y="7"/>
                      </a:cubicBezTo>
                      <a:cubicBezTo>
                        <a:pt x="0" y="11"/>
                        <a:pt x="5" y="15"/>
                        <a:pt x="13" y="15"/>
                      </a:cubicBezTo>
                      <a:cubicBezTo>
                        <a:pt x="22" y="15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72" name="Freeform 735"/>
                <p:cNvSpPr>
                  <a:spLocks/>
                </p:cNvSpPr>
                <p:nvPr/>
              </p:nvSpPr>
              <p:spPr bwMode="auto">
                <a:xfrm>
                  <a:off x="1968" y="231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20 w 33"/>
                    <a:gd name="T3" fmla="*/ 0 h 16"/>
                    <a:gd name="T4" fmla="*/ 1 w 33"/>
                    <a:gd name="T5" fmla="*/ 8 h 16"/>
                    <a:gd name="T6" fmla="*/ 13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3" y="4"/>
                        <a:pt x="28" y="0"/>
                        <a:pt x="20" y="0"/>
                      </a:cubicBezTo>
                      <a:cubicBezTo>
                        <a:pt x="11" y="0"/>
                        <a:pt x="3" y="4"/>
                        <a:pt x="1" y="8"/>
                      </a:cubicBezTo>
                      <a:cubicBezTo>
                        <a:pt x="0" y="13"/>
                        <a:pt x="5" y="16"/>
                        <a:pt x="13" y="16"/>
                      </a:cubicBezTo>
                      <a:cubicBezTo>
                        <a:pt x="22" y="16"/>
                        <a:pt x="30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73" name="Freeform 736"/>
                <p:cNvSpPr>
                  <a:spLocks/>
                </p:cNvSpPr>
                <p:nvPr/>
              </p:nvSpPr>
              <p:spPr bwMode="auto">
                <a:xfrm>
                  <a:off x="1951" y="2357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20 w 34"/>
                    <a:gd name="T3" fmla="*/ 0 h 16"/>
                    <a:gd name="T4" fmla="*/ 2 w 34"/>
                    <a:gd name="T5" fmla="*/ 8 h 16"/>
                    <a:gd name="T6" fmla="*/ 14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4" y="4"/>
                        <a:pt x="28" y="0"/>
                        <a:pt x="20" y="0"/>
                      </a:cubicBezTo>
                      <a:cubicBezTo>
                        <a:pt x="12" y="0"/>
                        <a:pt x="3" y="4"/>
                        <a:pt x="2" y="8"/>
                      </a:cubicBezTo>
                      <a:cubicBezTo>
                        <a:pt x="0" y="13"/>
                        <a:pt x="5" y="16"/>
                        <a:pt x="14" y="16"/>
                      </a:cubicBezTo>
                      <a:cubicBezTo>
                        <a:pt x="22" y="16"/>
                        <a:pt x="30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74" name="Freeform 737"/>
                <p:cNvSpPr>
                  <a:spLocks/>
                </p:cNvSpPr>
                <p:nvPr/>
              </p:nvSpPr>
              <p:spPr bwMode="auto">
                <a:xfrm>
                  <a:off x="1935" y="2398"/>
                  <a:ext cx="70" cy="35"/>
                </a:xfrm>
                <a:custGeom>
                  <a:avLst/>
                  <a:gdLst>
                    <a:gd name="T0" fmla="*/ 32 w 34"/>
                    <a:gd name="T1" fmla="*/ 8 h 17"/>
                    <a:gd name="T2" fmla="*/ 20 w 34"/>
                    <a:gd name="T3" fmla="*/ 0 h 17"/>
                    <a:gd name="T4" fmla="*/ 1 w 34"/>
                    <a:gd name="T5" fmla="*/ 8 h 17"/>
                    <a:gd name="T6" fmla="*/ 14 w 34"/>
                    <a:gd name="T7" fmla="*/ 17 h 17"/>
                    <a:gd name="T8" fmla="*/ 32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2" y="8"/>
                      </a:moveTo>
                      <a:cubicBezTo>
                        <a:pt x="34" y="4"/>
                        <a:pt x="29" y="0"/>
                        <a:pt x="20" y="0"/>
                      </a:cubicBezTo>
                      <a:cubicBezTo>
                        <a:pt x="12" y="0"/>
                        <a:pt x="3" y="4"/>
                        <a:pt x="1" y="8"/>
                      </a:cubicBezTo>
                      <a:cubicBezTo>
                        <a:pt x="0" y="13"/>
                        <a:pt x="5" y="17"/>
                        <a:pt x="14" y="17"/>
                      </a:cubicBezTo>
                      <a:cubicBezTo>
                        <a:pt x="22" y="17"/>
                        <a:pt x="31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75" name="Freeform 738"/>
                <p:cNvSpPr>
                  <a:spLocks/>
                </p:cNvSpPr>
                <p:nvPr/>
              </p:nvSpPr>
              <p:spPr bwMode="auto">
                <a:xfrm>
                  <a:off x="1916" y="2442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1 w 35"/>
                    <a:gd name="T3" fmla="*/ 0 h 17"/>
                    <a:gd name="T4" fmla="*/ 2 w 35"/>
                    <a:gd name="T5" fmla="*/ 8 h 17"/>
                    <a:gd name="T6" fmla="*/ 14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3"/>
                        <a:pt x="30" y="0"/>
                        <a:pt x="21" y="0"/>
                      </a:cubicBezTo>
                      <a:cubicBezTo>
                        <a:pt x="13" y="0"/>
                        <a:pt x="4" y="3"/>
                        <a:pt x="2" y="8"/>
                      </a:cubicBezTo>
                      <a:cubicBezTo>
                        <a:pt x="0" y="13"/>
                        <a:pt x="6" y="17"/>
                        <a:pt x="14" y="17"/>
                      </a:cubicBezTo>
                      <a:cubicBezTo>
                        <a:pt x="23" y="17"/>
                        <a:pt x="32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76" name="Freeform 739"/>
                <p:cNvSpPr>
                  <a:spLocks/>
                </p:cNvSpPr>
                <p:nvPr/>
              </p:nvSpPr>
              <p:spPr bwMode="auto">
                <a:xfrm>
                  <a:off x="1900" y="2485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1 w 35"/>
                    <a:gd name="T3" fmla="*/ 0 h 17"/>
                    <a:gd name="T4" fmla="*/ 2 w 35"/>
                    <a:gd name="T5" fmla="*/ 8 h 17"/>
                    <a:gd name="T6" fmla="*/ 14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3"/>
                        <a:pt x="30" y="0"/>
                        <a:pt x="21" y="0"/>
                      </a:cubicBezTo>
                      <a:cubicBezTo>
                        <a:pt x="12" y="0"/>
                        <a:pt x="4" y="3"/>
                        <a:pt x="2" y="8"/>
                      </a:cubicBezTo>
                      <a:cubicBezTo>
                        <a:pt x="0" y="13"/>
                        <a:pt x="5" y="17"/>
                        <a:pt x="14" y="17"/>
                      </a:cubicBezTo>
                      <a:cubicBezTo>
                        <a:pt x="23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77" name="Freeform 740"/>
                <p:cNvSpPr>
                  <a:spLocks/>
                </p:cNvSpPr>
                <p:nvPr/>
              </p:nvSpPr>
              <p:spPr bwMode="auto">
                <a:xfrm>
                  <a:off x="1881" y="2528"/>
                  <a:ext cx="74" cy="38"/>
                </a:xfrm>
                <a:custGeom>
                  <a:avLst/>
                  <a:gdLst>
                    <a:gd name="T0" fmla="*/ 34 w 36"/>
                    <a:gd name="T1" fmla="*/ 9 h 18"/>
                    <a:gd name="T2" fmla="*/ 22 w 36"/>
                    <a:gd name="T3" fmla="*/ 0 h 18"/>
                    <a:gd name="T4" fmla="*/ 2 w 36"/>
                    <a:gd name="T5" fmla="*/ 9 h 18"/>
                    <a:gd name="T6" fmla="*/ 15 w 36"/>
                    <a:gd name="T7" fmla="*/ 18 h 18"/>
                    <a:gd name="T8" fmla="*/ 34 w 36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8">
                      <a:moveTo>
                        <a:pt x="34" y="9"/>
                      </a:moveTo>
                      <a:cubicBezTo>
                        <a:pt x="36" y="4"/>
                        <a:pt x="30" y="0"/>
                        <a:pt x="22" y="0"/>
                      </a:cubicBezTo>
                      <a:cubicBezTo>
                        <a:pt x="13" y="0"/>
                        <a:pt x="4" y="4"/>
                        <a:pt x="2" y="9"/>
                      </a:cubicBezTo>
                      <a:cubicBezTo>
                        <a:pt x="0" y="14"/>
                        <a:pt x="6" y="18"/>
                        <a:pt x="15" y="18"/>
                      </a:cubicBezTo>
                      <a:cubicBezTo>
                        <a:pt x="24" y="18"/>
                        <a:pt x="32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78" name="Freeform 741"/>
                <p:cNvSpPr>
                  <a:spLocks/>
                </p:cNvSpPr>
                <p:nvPr/>
              </p:nvSpPr>
              <p:spPr bwMode="auto">
                <a:xfrm>
                  <a:off x="1865" y="2574"/>
                  <a:ext cx="74" cy="39"/>
                </a:xfrm>
                <a:custGeom>
                  <a:avLst/>
                  <a:gdLst>
                    <a:gd name="T0" fmla="*/ 34 w 36"/>
                    <a:gd name="T1" fmla="*/ 10 h 19"/>
                    <a:gd name="T2" fmla="*/ 21 w 36"/>
                    <a:gd name="T3" fmla="*/ 0 h 19"/>
                    <a:gd name="T4" fmla="*/ 2 w 36"/>
                    <a:gd name="T5" fmla="*/ 10 h 19"/>
                    <a:gd name="T6" fmla="*/ 14 w 36"/>
                    <a:gd name="T7" fmla="*/ 19 h 19"/>
                    <a:gd name="T8" fmla="*/ 34 w 36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9">
                      <a:moveTo>
                        <a:pt x="34" y="10"/>
                      </a:moveTo>
                      <a:cubicBezTo>
                        <a:pt x="36" y="4"/>
                        <a:pt x="30" y="0"/>
                        <a:pt x="21" y="0"/>
                      </a:cubicBezTo>
                      <a:cubicBezTo>
                        <a:pt x="12" y="0"/>
                        <a:pt x="4" y="4"/>
                        <a:pt x="2" y="10"/>
                      </a:cubicBezTo>
                      <a:cubicBezTo>
                        <a:pt x="0" y="15"/>
                        <a:pt x="5" y="19"/>
                        <a:pt x="14" y="19"/>
                      </a:cubicBezTo>
                      <a:cubicBezTo>
                        <a:pt x="23" y="19"/>
                        <a:pt x="32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79" name="Freeform 742"/>
                <p:cNvSpPr>
                  <a:spLocks/>
                </p:cNvSpPr>
                <p:nvPr/>
              </p:nvSpPr>
              <p:spPr bwMode="auto">
                <a:xfrm>
                  <a:off x="2044" y="2129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19 w 33"/>
                    <a:gd name="T3" fmla="*/ 0 h 14"/>
                    <a:gd name="T4" fmla="*/ 2 w 33"/>
                    <a:gd name="T5" fmla="*/ 7 h 14"/>
                    <a:gd name="T6" fmla="*/ 14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33" y="3"/>
                        <a:pt x="27" y="0"/>
                        <a:pt x="19" y="0"/>
                      </a:cubicBezTo>
                      <a:cubicBezTo>
                        <a:pt x="11" y="0"/>
                        <a:pt x="4" y="3"/>
                        <a:pt x="2" y="7"/>
                      </a:cubicBezTo>
                      <a:cubicBezTo>
                        <a:pt x="0" y="11"/>
                        <a:pt x="6" y="14"/>
                        <a:pt x="14" y="14"/>
                      </a:cubicBezTo>
                      <a:cubicBezTo>
                        <a:pt x="22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0" name="Freeform 743"/>
                <p:cNvSpPr>
                  <a:spLocks/>
                </p:cNvSpPr>
                <p:nvPr/>
              </p:nvSpPr>
              <p:spPr bwMode="auto">
                <a:xfrm>
                  <a:off x="2030" y="2165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19 w 33"/>
                    <a:gd name="T3" fmla="*/ 0 h 14"/>
                    <a:gd name="T4" fmla="*/ 2 w 33"/>
                    <a:gd name="T5" fmla="*/ 7 h 14"/>
                    <a:gd name="T6" fmla="*/ 13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33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2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2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1" name="Freeform 744"/>
                <p:cNvSpPr>
                  <a:spLocks/>
                </p:cNvSpPr>
                <p:nvPr/>
              </p:nvSpPr>
              <p:spPr bwMode="auto">
                <a:xfrm>
                  <a:off x="2015" y="2202"/>
                  <a:ext cx="66" cy="31"/>
                </a:xfrm>
                <a:custGeom>
                  <a:avLst/>
                  <a:gdLst>
                    <a:gd name="T0" fmla="*/ 31 w 32"/>
                    <a:gd name="T1" fmla="*/ 7 h 15"/>
                    <a:gd name="T2" fmla="*/ 19 w 32"/>
                    <a:gd name="T3" fmla="*/ 0 h 15"/>
                    <a:gd name="T4" fmla="*/ 1 w 32"/>
                    <a:gd name="T5" fmla="*/ 7 h 15"/>
                    <a:gd name="T6" fmla="*/ 13 w 32"/>
                    <a:gd name="T7" fmla="*/ 15 h 15"/>
                    <a:gd name="T8" fmla="*/ 31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1" y="7"/>
                      </a:cubicBezTo>
                      <a:cubicBezTo>
                        <a:pt x="0" y="11"/>
                        <a:pt x="5" y="15"/>
                        <a:pt x="13" y="15"/>
                      </a:cubicBezTo>
                      <a:cubicBezTo>
                        <a:pt x="21" y="15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2" name="Freeform 745"/>
                <p:cNvSpPr>
                  <a:spLocks/>
                </p:cNvSpPr>
                <p:nvPr/>
              </p:nvSpPr>
              <p:spPr bwMode="auto">
                <a:xfrm>
                  <a:off x="1988" y="2094"/>
                  <a:ext cx="64" cy="29"/>
                </a:xfrm>
                <a:custGeom>
                  <a:avLst/>
                  <a:gdLst>
                    <a:gd name="T0" fmla="*/ 30 w 31"/>
                    <a:gd name="T1" fmla="*/ 7 h 14"/>
                    <a:gd name="T2" fmla="*/ 18 w 31"/>
                    <a:gd name="T3" fmla="*/ 0 h 14"/>
                    <a:gd name="T4" fmla="*/ 1 w 31"/>
                    <a:gd name="T5" fmla="*/ 7 h 14"/>
                    <a:gd name="T6" fmla="*/ 13 w 31"/>
                    <a:gd name="T7" fmla="*/ 14 h 14"/>
                    <a:gd name="T8" fmla="*/ 30 w 31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14">
                      <a:moveTo>
                        <a:pt x="30" y="7"/>
                      </a:moveTo>
                      <a:cubicBezTo>
                        <a:pt x="31" y="3"/>
                        <a:pt x="26" y="0"/>
                        <a:pt x="18" y="0"/>
                      </a:cubicBezTo>
                      <a:cubicBezTo>
                        <a:pt x="11" y="0"/>
                        <a:pt x="3" y="3"/>
                        <a:pt x="1" y="7"/>
                      </a:cubicBezTo>
                      <a:cubicBezTo>
                        <a:pt x="0" y="10"/>
                        <a:pt x="5" y="14"/>
                        <a:pt x="13" y="14"/>
                      </a:cubicBezTo>
                      <a:cubicBezTo>
                        <a:pt x="20" y="14"/>
                        <a:pt x="28" y="10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3" name="Freeform 746"/>
                <p:cNvSpPr>
                  <a:spLocks/>
                </p:cNvSpPr>
                <p:nvPr/>
              </p:nvSpPr>
              <p:spPr bwMode="auto">
                <a:xfrm>
                  <a:off x="1972" y="2129"/>
                  <a:ext cx="66" cy="29"/>
                </a:xfrm>
                <a:custGeom>
                  <a:avLst/>
                  <a:gdLst>
                    <a:gd name="T0" fmla="*/ 31 w 32"/>
                    <a:gd name="T1" fmla="*/ 7 h 14"/>
                    <a:gd name="T2" fmla="*/ 19 w 32"/>
                    <a:gd name="T3" fmla="*/ 0 h 14"/>
                    <a:gd name="T4" fmla="*/ 2 w 32"/>
                    <a:gd name="T5" fmla="*/ 7 h 14"/>
                    <a:gd name="T6" fmla="*/ 13 w 32"/>
                    <a:gd name="T7" fmla="*/ 14 h 14"/>
                    <a:gd name="T8" fmla="*/ 31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2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4" name="Freeform 747"/>
                <p:cNvSpPr>
                  <a:spLocks/>
                </p:cNvSpPr>
                <p:nvPr/>
              </p:nvSpPr>
              <p:spPr bwMode="auto">
                <a:xfrm>
                  <a:off x="1941" y="2202"/>
                  <a:ext cx="68" cy="31"/>
                </a:xfrm>
                <a:custGeom>
                  <a:avLst/>
                  <a:gdLst>
                    <a:gd name="T0" fmla="*/ 31 w 33"/>
                    <a:gd name="T1" fmla="*/ 7 h 15"/>
                    <a:gd name="T2" fmla="*/ 19 w 33"/>
                    <a:gd name="T3" fmla="*/ 0 h 15"/>
                    <a:gd name="T4" fmla="*/ 1 w 33"/>
                    <a:gd name="T5" fmla="*/ 7 h 15"/>
                    <a:gd name="T6" fmla="*/ 13 w 33"/>
                    <a:gd name="T7" fmla="*/ 15 h 15"/>
                    <a:gd name="T8" fmla="*/ 31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1" y="7"/>
                      </a:moveTo>
                      <a:cubicBezTo>
                        <a:pt x="33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1" y="7"/>
                      </a:cubicBezTo>
                      <a:cubicBezTo>
                        <a:pt x="0" y="11"/>
                        <a:pt x="5" y="15"/>
                        <a:pt x="13" y="15"/>
                      </a:cubicBezTo>
                      <a:cubicBezTo>
                        <a:pt x="21" y="15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5" name="Freeform 748"/>
                <p:cNvSpPr>
                  <a:spLocks/>
                </p:cNvSpPr>
                <p:nvPr/>
              </p:nvSpPr>
              <p:spPr bwMode="auto">
                <a:xfrm>
                  <a:off x="1924" y="2239"/>
                  <a:ext cx="68" cy="31"/>
                </a:xfrm>
                <a:custGeom>
                  <a:avLst/>
                  <a:gdLst>
                    <a:gd name="T0" fmla="*/ 31 w 33"/>
                    <a:gd name="T1" fmla="*/ 7 h 15"/>
                    <a:gd name="T2" fmla="*/ 20 w 33"/>
                    <a:gd name="T3" fmla="*/ 0 h 15"/>
                    <a:gd name="T4" fmla="*/ 2 w 33"/>
                    <a:gd name="T5" fmla="*/ 7 h 15"/>
                    <a:gd name="T6" fmla="*/ 13 w 33"/>
                    <a:gd name="T7" fmla="*/ 15 h 15"/>
                    <a:gd name="T8" fmla="*/ 31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1" y="7"/>
                      </a:moveTo>
                      <a:cubicBezTo>
                        <a:pt x="33" y="3"/>
                        <a:pt x="28" y="0"/>
                        <a:pt x="20" y="0"/>
                      </a:cubicBezTo>
                      <a:cubicBezTo>
                        <a:pt x="11" y="0"/>
                        <a:pt x="3" y="3"/>
                        <a:pt x="2" y="7"/>
                      </a:cubicBezTo>
                      <a:cubicBezTo>
                        <a:pt x="0" y="12"/>
                        <a:pt x="5" y="15"/>
                        <a:pt x="13" y="15"/>
                      </a:cubicBezTo>
                      <a:cubicBezTo>
                        <a:pt x="21" y="15"/>
                        <a:pt x="29" y="12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6" name="Freeform 749"/>
                <p:cNvSpPr>
                  <a:spLocks/>
                </p:cNvSpPr>
                <p:nvPr/>
              </p:nvSpPr>
              <p:spPr bwMode="auto">
                <a:xfrm>
                  <a:off x="1908" y="2276"/>
                  <a:ext cx="68" cy="33"/>
                </a:xfrm>
                <a:custGeom>
                  <a:avLst/>
                  <a:gdLst>
                    <a:gd name="T0" fmla="*/ 31 w 33"/>
                    <a:gd name="T1" fmla="*/ 8 h 16"/>
                    <a:gd name="T2" fmla="*/ 20 w 33"/>
                    <a:gd name="T3" fmla="*/ 0 h 16"/>
                    <a:gd name="T4" fmla="*/ 2 w 33"/>
                    <a:gd name="T5" fmla="*/ 8 h 16"/>
                    <a:gd name="T6" fmla="*/ 13 w 33"/>
                    <a:gd name="T7" fmla="*/ 16 h 16"/>
                    <a:gd name="T8" fmla="*/ 31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1" y="8"/>
                      </a:moveTo>
                      <a:cubicBezTo>
                        <a:pt x="33" y="4"/>
                        <a:pt x="28" y="0"/>
                        <a:pt x="20" y="0"/>
                      </a:cubicBezTo>
                      <a:cubicBezTo>
                        <a:pt x="12" y="0"/>
                        <a:pt x="3" y="4"/>
                        <a:pt x="2" y="8"/>
                      </a:cubicBezTo>
                      <a:cubicBezTo>
                        <a:pt x="0" y="12"/>
                        <a:pt x="5" y="16"/>
                        <a:pt x="13" y="16"/>
                      </a:cubicBezTo>
                      <a:cubicBezTo>
                        <a:pt x="22" y="16"/>
                        <a:pt x="30" y="12"/>
                        <a:pt x="31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7" name="Freeform 750"/>
                <p:cNvSpPr>
                  <a:spLocks/>
                </p:cNvSpPr>
                <p:nvPr/>
              </p:nvSpPr>
              <p:spPr bwMode="auto">
                <a:xfrm>
                  <a:off x="1891" y="2316"/>
                  <a:ext cx="68" cy="33"/>
                </a:xfrm>
                <a:custGeom>
                  <a:avLst/>
                  <a:gdLst>
                    <a:gd name="T0" fmla="*/ 32 w 33"/>
                    <a:gd name="T1" fmla="*/ 8 h 16"/>
                    <a:gd name="T2" fmla="*/ 20 w 33"/>
                    <a:gd name="T3" fmla="*/ 0 h 16"/>
                    <a:gd name="T4" fmla="*/ 1 w 33"/>
                    <a:gd name="T5" fmla="*/ 8 h 16"/>
                    <a:gd name="T6" fmla="*/ 13 w 33"/>
                    <a:gd name="T7" fmla="*/ 16 h 16"/>
                    <a:gd name="T8" fmla="*/ 32 w 33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6">
                      <a:moveTo>
                        <a:pt x="32" y="8"/>
                      </a:moveTo>
                      <a:cubicBezTo>
                        <a:pt x="33" y="4"/>
                        <a:pt x="28" y="0"/>
                        <a:pt x="20" y="0"/>
                      </a:cubicBezTo>
                      <a:cubicBezTo>
                        <a:pt x="11" y="0"/>
                        <a:pt x="3" y="4"/>
                        <a:pt x="1" y="8"/>
                      </a:cubicBezTo>
                      <a:cubicBezTo>
                        <a:pt x="0" y="13"/>
                        <a:pt x="5" y="16"/>
                        <a:pt x="13" y="16"/>
                      </a:cubicBezTo>
                      <a:cubicBezTo>
                        <a:pt x="22" y="16"/>
                        <a:pt x="30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8" name="Freeform 751"/>
                <p:cNvSpPr>
                  <a:spLocks/>
                </p:cNvSpPr>
                <p:nvPr/>
              </p:nvSpPr>
              <p:spPr bwMode="auto">
                <a:xfrm>
                  <a:off x="1873" y="2357"/>
                  <a:ext cx="70" cy="33"/>
                </a:xfrm>
                <a:custGeom>
                  <a:avLst/>
                  <a:gdLst>
                    <a:gd name="T0" fmla="*/ 33 w 34"/>
                    <a:gd name="T1" fmla="*/ 8 h 16"/>
                    <a:gd name="T2" fmla="*/ 21 w 34"/>
                    <a:gd name="T3" fmla="*/ 0 h 16"/>
                    <a:gd name="T4" fmla="*/ 2 w 34"/>
                    <a:gd name="T5" fmla="*/ 8 h 16"/>
                    <a:gd name="T6" fmla="*/ 14 w 34"/>
                    <a:gd name="T7" fmla="*/ 16 h 16"/>
                    <a:gd name="T8" fmla="*/ 33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3" y="8"/>
                      </a:moveTo>
                      <a:cubicBezTo>
                        <a:pt x="34" y="4"/>
                        <a:pt x="29" y="0"/>
                        <a:pt x="21" y="0"/>
                      </a:cubicBezTo>
                      <a:cubicBezTo>
                        <a:pt x="12" y="0"/>
                        <a:pt x="4" y="4"/>
                        <a:pt x="2" y="8"/>
                      </a:cubicBezTo>
                      <a:cubicBezTo>
                        <a:pt x="0" y="13"/>
                        <a:pt x="5" y="16"/>
                        <a:pt x="14" y="16"/>
                      </a:cubicBezTo>
                      <a:cubicBezTo>
                        <a:pt x="22" y="16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9" name="Freeform 752"/>
                <p:cNvSpPr>
                  <a:spLocks/>
                </p:cNvSpPr>
                <p:nvPr/>
              </p:nvSpPr>
              <p:spPr bwMode="auto">
                <a:xfrm>
                  <a:off x="1856" y="2398"/>
                  <a:ext cx="70" cy="35"/>
                </a:xfrm>
                <a:custGeom>
                  <a:avLst/>
                  <a:gdLst>
                    <a:gd name="T0" fmla="*/ 32 w 34"/>
                    <a:gd name="T1" fmla="*/ 8 h 17"/>
                    <a:gd name="T2" fmla="*/ 20 w 34"/>
                    <a:gd name="T3" fmla="*/ 0 h 17"/>
                    <a:gd name="T4" fmla="*/ 2 w 34"/>
                    <a:gd name="T5" fmla="*/ 8 h 17"/>
                    <a:gd name="T6" fmla="*/ 14 w 34"/>
                    <a:gd name="T7" fmla="*/ 17 h 17"/>
                    <a:gd name="T8" fmla="*/ 32 w 34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7">
                      <a:moveTo>
                        <a:pt x="32" y="8"/>
                      </a:moveTo>
                      <a:cubicBezTo>
                        <a:pt x="34" y="4"/>
                        <a:pt x="29" y="0"/>
                        <a:pt x="20" y="0"/>
                      </a:cubicBezTo>
                      <a:cubicBezTo>
                        <a:pt x="12" y="0"/>
                        <a:pt x="4" y="4"/>
                        <a:pt x="2" y="8"/>
                      </a:cubicBezTo>
                      <a:cubicBezTo>
                        <a:pt x="0" y="13"/>
                        <a:pt x="5" y="17"/>
                        <a:pt x="14" y="17"/>
                      </a:cubicBezTo>
                      <a:cubicBezTo>
                        <a:pt x="22" y="17"/>
                        <a:pt x="31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90" name="Freeform 753"/>
                <p:cNvSpPr>
                  <a:spLocks/>
                </p:cNvSpPr>
                <p:nvPr/>
              </p:nvSpPr>
              <p:spPr bwMode="auto">
                <a:xfrm>
                  <a:off x="1838" y="2442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1 w 35"/>
                    <a:gd name="T3" fmla="*/ 0 h 17"/>
                    <a:gd name="T4" fmla="*/ 2 w 35"/>
                    <a:gd name="T5" fmla="*/ 8 h 17"/>
                    <a:gd name="T6" fmla="*/ 14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3"/>
                        <a:pt x="30" y="0"/>
                        <a:pt x="21" y="0"/>
                      </a:cubicBezTo>
                      <a:cubicBezTo>
                        <a:pt x="13" y="0"/>
                        <a:pt x="4" y="3"/>
                        <a:pt x="2" y="8"/>
                      </a:cubicBezTo>
                      <a:cubicBezTo>
                        <a:pt x="0" y="13"/>
                        <a:pt x="5" y="17"/>
                        <a:pt x="14" y="17"/>
                      </a:cubicBezTo>
                      <a:cubicBezTo>
                        <a:pt x="23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91" name="Freeform 754"/>
                <p:cNvSpPr>
                  <a:spLocks/>
                </p:cNvSpPr>
                <p:nvPr/>
              </p:nvSpPr>
              <p:spPr bwMode="auto">
                <a:xfrm>
                  <a:off x="1819" y="2485"/>
                  <a:ext cx="74" cy="35"/>
                </a:xfrm>
                <a:custGeom>
                  <a:avLst/>
                  <a:gdLst>
                    <a:gd name="T0" fmla="*/ 34 w 36"/>
                    <a:gd name="T1" fmla="*/ 8 h 17"/>
                    <a:gd name="T2" fmla="*/ 22 w 36"/>
                    <a:gd name="T3" fmla="*/ 0 h 17"/>
                    <a:gd name="T4" fmla="*/ 2 w 36"/>
                    <a:gd name="T5" fmla="*/ 8 h 17"/>
                    <a:gd name="T6" fmla="*/ 14 w 36"/>
                    <a:gd name="T7" fmla="*/ 17 h 17"/>
                    <a:gd name="T8" fmla="*/ 34 w 36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7">
                      <a:moveTo>
                        <a:pt x="34" y="8"/>
                      </a:moveTo>
                      <a:cubicBezTo>
                        <a:pt x="36" y="3"/>
                        <a:pt x="30" y="0"/>
                        <a:pt x="22" y="0"/>
                      </a:cubicBezTo>
                      <a:cubicBezTo>
                        <a:pt x="13" y="0"/>
                        <a:pt x="4" y="3"/>
                        <a:pt x="2" y="8"/>
                      </a:cubicBezTo>
                      <a:cubicBezTo>
                        <a:pt x="0" y="13"/>
                        <a:pt x="6" y="17"/>
                        <a:pt x="14" y="17"/>
                      </a:cubicBezTo>
                      <a:cubicBezTo>
                        <a:pt x="23" y="17"/>
                        <a:pt x="32" y="13"/>
                        <a:pt x="34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92" name="Freeform 755"/>
                <p:cNvSpPr>
                  <a:spLocks/>
                </p:cNvSpPr>
                <p:nvPr/>
              </p:nvSpPr>
              <p:spPr bwMode="auto">
                <a:xfrm>
                  <a:off x="1801" y="2528"/>
                  <a:ext cx="74" cy="38"/>
                </a:xfrm>
                <a:custGeom>
                  <a:avLst/>
                  <a:gdLst>
                    <a:gd name="T0" fmla="*/ 34 w 36"/>
                    <a:gd name="T1" fmla="*/ 9 h 18"/>
                    <a:gd name="T2" fmla="*/ 22 w 36"/>
                    <a:gd name="T3" fmla="*/ 0 h 18"/>
                    <a:gd name="T4" fmla="*/ 2 w 36"/>
                    <a:gd name="T5" fmla="*/ 9 h 18"/>
                    <a:gd name="T6" fmla="*/ 15 w 36"/>
                    <a:gd name="T7" fmla="*/ 18 h 18"/>
                    <a:gd name="T8" fmla="*/ 34 w 36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8">
                      <a:moveTo>
                        <a:pt x="34" y="9"/>
                      </a:moveTo>
                      <a:cubicBezTo>
                        <a:pt x="36" y="4"/>
                        <a:pt x="31" y="0"/>
                        <a:pt x="22" y="0"/>
                      </a:cubicBezTo>
                      <a:cubicBezTo>
                        <a:pt x="13" y="0"/>
                        <a:pt x="4" y="4"/>
                        <a:pt x="2" y="9"/>
                      </a:cubicBezTo>
                      <a:cubicBezTo>
                        <a:pt x="0" y="14"/>
                        <a:pt x="6" y="18"/>
                        <a:pt x="15" y="18"/>
                      </a:cubicBezTo>
                      <a:cubicBezTo>
                        <a:pt x="23" y="18"/>
                        <a:pt x="32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93" name="Freeform 756"/>
                <p:cNvSpPr>
                  <a:spLocks/>
                </p:cNvSpPr>
                <p:nvPr/>
              </p:nvSpPr>
              <p:spPr bwMode="auto">
                <a:xfrm>
                  <a:off x="1782" y="2574"/>
                  <a:ext cx="74" cy="39"/>
                </a:xfrm>
                <a:custGeom>
                  <a:avLst/>
                  <a:gdLst>
                    <a:gd name="T0" fmla="*/ 34 w 36"/>
                    <a:gd name="T1" fmla="*/ 10 h 19"/>
                    <a:gd name="T2" fmla="*/ 22 w 36"/>
                    <a:gd name="T3" fmla="*/ 0 h 19"/>
                    <a:gd name="T4" fmla="*/ 2 w 36"/>
                    <a:gd name="T5" fmla="*/ 10 h 19"/>
                    <a:gd name="T6" fmla="*/ 15 w 36"/>
                    <a:gd name="T7" fmla="*/ 19 h 19"/>
                    <a:gd name="T8" fmla="*/ 34 w 36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9">
                      <a:moveTo>
                        <a:pt x="34" y="10"/>
                      </a:moveTo>
                      <a:cubicBezTo>
                        <a:pt x="36" y="4"/>
                        <a:pt x="31" y="0"/>
                        <a:pt x="22" y="0"/>
                      </a:cubicBezTo>
                      <a:cubicBezTo>
                        <a:pt x="13" y="0"/>
                        <a:pt x="4" y="4"/>
                        <a:pt x="2" y="10"/>
                      </a:cubicBezTo>
                      <a:cubicBezTo>
                        <a:pt x="0" y="15"/>
                        <a:pt x="6" y="19"/>
                        <a:pt x="15" y="19"/>
                      </a:cubicBezTo>
                      <a:cubicBezTo>
                        <a:pt x="24" y="19"/>
                        <a:pt x="32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94" name="Freeform 757"/>
                <p:cNvSpPr>
                  <a:spLocks/>
                </p:cNvSpPr>
                <p:nvPr/>
              </p:nvSpPr>
              <p:spPr bwMode="auto">
                <a:xfrm>
                  <a:off x="1914" y="2094"/>
                  <a:ext cx="66" cy="29"/>
                </a:xfrm>
                <a:custGeom>
                  <a:avLst/>
                  <a:gdLst>
                    <a:gd name="T0" fmla="*/ 31 w 32"/>
                    <a:gd name="T1" fmla="*/ 7 h 14"/>
                    <a:gd name="T2" fmla="*/ 20 w 32"/>
                    <a:gd name="T3" fmla="*/ 0 h 14"/>
                    <a:gd name="T4" fmla="*/ 2 w 32"/>
                    <a:gd name="T5" fmla="*/ 7 h 14"/>
                    <a:gd name="T6" fmla="*/ 13 w 32"/>
                    <a:gd name="T7" fmla="*/ 14 h 14"/>
                    <a:gd name="T8" fmla="*/ 31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1" y="7"/>
                      </a:moveTo>
                      <a:cubicBezTo>
                        <a:pt x="32" y="3"/>
                        <a:pt x="27" y="0"/>
                        <a:pt x="20" y="0"/>
                      </a:cubicBezTo>
                      <a:cubicBezTo>
                        <a:pt x="12" y="0"/>
                        <a:pt x="4" y="3"/>
                        <a:pt x="2" y="7"/>
                      </a:cubicBezTo>
                      <a:cubicBezTo>
                        <a:pt x="0" y="10"/>
                        <a:pt x="5" y="14"/>
                        <a:pt x="13" y="14"/>
                      </a:cubicBezTo>
                      <a:cubicBezTo>
                        <a:pt x="21" y="14"/>
                        <a:pt x="29" y="10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95" name="Freeform 758"/>
                <p:cNvSpPr>
                  <a:spLocks/>
                </p:cNvSpPr>
                <p:nvPr/>
              </p:nvSpPr>
              <p:spPr bwMode="auto">
                <a:xfrm>
                  <a:off x="1900" y="2129"/>
                  <a:ext cx="66" cy="29"/>
                </a:xfrm>
                <a:custGeom>
                  <a:avLst/>
                  <a:gdLst>
                    <a:gd name="T0" fmla="*/ 30 w 32"/>
                    <a:gd name="T1" fmla="*/ 7 h 14"/>
                    <a:gd name="T2" fmla="*/ 19 w 32"/>
                    <a:gd name="T3" fmla="*/ 0 h 14"/>
                    <a:gd name="T4" fmla="*/ 1 w 32"/>
                    <a:gd name="T5" fmla="*/ 7 h 14"/>
                    <a:gd name="T6" fmla="*/ 13 w 32"/>
                    <a:gd name="T7" fmla="*/ 14 h 14"/>
                    <a:gd name="T8" fmla="*/ 30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0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1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96" name="Freeform 759"/>
                <p:cNvSpPr>
                  <a:spLocks/>
                </p:cNvSpPr>
                <p:nvPr/>
              </p:nvSpPr>
              <p:spPr bwMode="auto">
                <a:xfrm>
                  <a:off x="1883" y="2165"/>
                  <a:ext cx="66" cy="29"/>
                </a:xfrm>
                <a:custGeom>
                  <a:avLst/>
                  <a:gdLst>
                    <a:gd name="T0" fmla="*/ 31 w 32"/>
                    <a:gd name="T1" fmla="*/ 7 h 14"/>
                    <a:gd name="T2" fmla="*/ 19 w 32"/>
                    <a:gd name="T3" fmla="*/ 0 h 14"/>
                    <a:gd name="T4" fmla="*/ 1 w 32"/>
                    <a:gd name="T5" fmla="*/ 7 h 14"/>
                    <a:gd name="T6" fmla="*/ 13 w 32"/>
                    <a:gd name="T7" fmla="*/ 14 h 14"/>
                    <a:gd name="T8" fmla="*/ 31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1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1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97" name="Freeform 760"/>
                <p:cNvSpPr>
                  <a:spLocks/>
                </p:cNvSpPr>
                <p:nvPr/>
              </p:nvSpPr>
              <p:spPr bwMode="auto">
                <a:xfrm>
                  <a:off x="1867" y="2202"/>
                  <a:ext cx="68" cy="31"/>
                </a:xfrm>
                <a:custGeom>
                  <a:avLst/>
                  <a:gdLst>
                    <a:gd name="T0" fmla="*/ 31 w 33"/>
                    <a:gd name="T1" fmla="*/ 7 h 15"/>
                    <a:gd name="T2" fmla="*/ 19 w 33"/>
                    <a:gd name="T3" fmla="*/ 0 h 15"/>
                    <a:gd name="T4" fmla="*/ 1 w 33"/>
                    <a:gd name="T5" fmla="*/ 7 h 15"/>
                    <a:gd name="T6" fmla="*/ 13 w 33"/>
                    <a:gd name="T7" fmla="*/ 15 h 15"/>
                    <a:gd name="T8" fmla="*/ 31 w 33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5">
                      <a:moveTo>
                        <a:pt x="31" y="7"/>
                      </a:moveTo>
                      <a:cubicBezTo>
                        <a:pt x="33" y="3"/>
                        <a:pt x="27" y="0"/>
                        <a:pt x="19" y="0"/>
                      </a:cubicBezTo>
                      <a:cubicBezTo>
                        <a:pt x="11" y="0"/>
                        <a:pt x="3" y="3"/>
                        <a:pt x="1" y="7"/>
                      </a:cubicBezTo>
                      <a:cubicBezTo>
                        <a:pt x="0" y="11"/>
                        <a:pt x="5" y="15"/>
                        <a:pt x="13" y="15"/>
                      </a:cubicBezTo>
                      <a:cubicBezTo>
                        <a:pt x="21" y="15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98" name="Freeform 761"/>
                <p:cNvSpPr>
                  <a:spLocks/>
                </p:cNvSpPr>
                <p:nvPr/>
              </p:nvSpPr>
              <p:spPr bwMode="auto">
                <a:xfrm>
                  <a:off x="1848" y="2239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20 w 34"/>
                    <a:gd name="T3" fmla="*/ 0 h 15"/>
                    <a:gd name="T4" fmla="*/ 2 w 34"/>
                    <a:gd name="T5" fmla="*/ 7 h 15"/>
                    <a:gd name="T6" fmla="*/ 14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4" y="3"/>
                        <a:pt x="28" y="0"/>
                        <a:pt x="20" y="0"/>
                      </a:cubicBezTo>
                      <a:cubicBezTo>
                        <a:pt x="12" y="0"/>
                        <a:pt x="4" y="3"/>
                        <a:pt x="2" y="7"/>
                      </a:cubicBezTo>
                      <a:cubicBezTo>
                        <a:pt x="0" y="12"/>
                        <a:pt x="5" y="15"/>
                        <a:pt x="14" y="15"/>
                      </a:cubicBezTo>
                      <a:cubicBezTo>
                        <a:pt x="22" y="15"/>
                        <a:pt x="30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99" name="Freeform 762"/>
                <p:cNvSpPr>
                  <a:spLocks/>
                </p:cNvSpPr>
                <p:nvPr/>
              </p:nvSpPr>
              <p:spPr bwMode="auto">
                <a:xfrm>
                  <a:off x="1832" y="2276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20 w 34"/>
                    <a:gd name="T3" fmla="*/ 0 h 16"/>
                    <a:gd name="T4" fmla="*/ 2 w 34"/>
                    <a:gd name="T5" fmla="*/ 8 h 16"/>
                    <a:gd name="T6" fmla="*/ 13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4" y="4"/>
                        <a:pt x="28" y="0"/>
                        <a:pt x="20" y="0"/>
                      </a:cubicBezTo>
                      <a:cubicBezTo>
                        <a:pt x="12" y="0"/>
                        <a:pt x="4" y="4"/>
                        <a:pt x="2" y="8"/>
                      </a:cubicBezTo>
                      <a:cubicBezTo>
                        <a:pt x="0" y="12"/>
                        <a:pt x="5" y="16"/>
                        <a:pt x="13" y="16"/>
                      </a:cubicBezTo>
                      <a:cubicBezTo>
                        <a:pt x="22" y="16"/>
                        <a:pt x="30" y="12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00" name="Freeform 763"/>
                <p:cNvSpPr>
                  <a:spLocks/>
                </p:cNvSpPr>
                <p:nvPr/>
              </p:nvSpPr>
              <p:spPr bwMode="auto">
                <a:xfrm>
                  <a:off x="1813" y="2316"/>
                  <a:ext cx="70" cy="33"/>
                </a:xfrm>
                <a:custGeom>
                  <a:avLst/>
                  <a:gdLst>
                    <a:gd name="T0" fmla="*/ 33 w 34"/>
                    <a:gd name="T1" fmla="*/ 8 h 16"/>
                    <a:gd name="T2" fmla="*/ 21 w 34"/>
                    <a:gd name="T3" fmla="*/ 0 h 16"/>
                    <a:gd name="T4" fmla="*/ 2 w 34"/>
                    <a:gd name="T5" fmla="*/ 8 h 16"/>
                    <a:gd name="T6" fmla="*/ 14 w 34"/>
                    <a:gd name="T7" fmla="*/ 16 h 16"/>
                    <a:gd name="T8" fmla="*/ 33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3" y="8"/>
                      </a:moveTo>
                      <a:cubicBezTo>
                        <a:pt x="34" y="4"/>
                        <a:pt x="29" y="0"/>
                        <a:pt x="21" y="0"/>
                      </a:cubicBezTo>
                      <a:cubicBezTo>
                        <a:pt x="13" y="0"/>
                        <a:pt x="4" y="4"/>
                        <a:pt x="2" y="8"/>
                      </a:cubicBezTo>
                      <a:cubicBezTo>
                        <a:pt x="0" y="13"/>
                        <a:pt x="6" y="16"/>
                        <a:pt x="14" y="16"/>
                      </a:cubicBezTo>
                      <a:cubicBezTo>
                        <a:pt x="22" y="16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01" name="Freeform 764"/>
                <p:cNvSpPr>
                  <a:spLocks/>
                </p:cNvSpPr>
                <p:nvPr/>
              </p:nvSpPr>
              <p:spPr bwMode="auto">
                <a:xfrm>
                  <a:off x="1796" y="2357"/>
                  <a:ext cx="71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20 w 34"/>
                    <a:gd name="T3" fmla="*/ 0 h 16"/>
                    <a:gd name="T4" fmla="*/ 2 w 34"/>
                    <a:gd name="T5" fmla="*/ 8 h 16"/>
                    <a:gd name="T6" fmla="*/ 13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4" y="4"/>
                        <a:pt x="29" y="0"/>
                        <a:pt x="20" y="0"/>
                      </a:cubicBezTo>
                      <a:cubicBezTo>
                        <a:pt x="12" y="0"/>
                        <a:pt x="4" y="4"/>
                        <a:pt x="2" y="8"/>
                      </a:cubicBezTo>
                      <a:cubicBezTo>
                        <a:pt x="0" y="13"/>
                        <a:pt x="5" y="16"/>
                        <a:pt x="13" y="16"/>
                      </a:cubicBezTo>
                      <a:cubicBezTo>
                        <a:pt x="22" y="16"/>
                        <a:pt x="30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02" name="Freeform 765"/>
                <p:cNvSpPr>
                  <a:spLocks/>
                </p:cNvSpPr>
                <p:nvPr/>
              </p:nvSpPr>
              <p:spPr bwMode="auto">
                <a:xfrm>
                  <a:off x="1778" y="2398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1 w 35"/>
                    <a:gd name="T3" fmla="*/ 0 h 17"/>
                    <a:gd name="T4" fmla="*/ 2 w 35"/>
                    <a:gd name="T5" fmla="*/ 8 h 17"/>
                    <a:gd name="T6" fmla="*/ 14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4"/>
                        <a:pt x="29" y="0"/>
                        <a:pt x="21" y="0"/>
                      </a:cubicBezTo>
                      <a:cubicBezTo>
                        <a:pt x="12" y="0"/>
                        <a:pt x="4" y="4"/>
                        <a:pt x="2" y="8"/>
                      </a:cubicBezTo>
                      <a:cubicBezTo>
                        <a:pt x="0" y="13"/>
                        <a:pt x="5" y="17"/>
                        <a:pt x="14" y="17"/>
                      </a:cubicBezTo>
                      <a:cubicBezTo>
                        <a:pt x="22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03" name="Freeform 766"/>
                <p:cNvSpPr>
                  <a:spLocks/>
                </p:cNvSpPr>
                <p:nvPr/>
              </p:nvSpPr>
              <p:spPr bwMode="auto">
                <a:xfrm>
                  <a:off x="1759" y="2442"/>
                  <a:ext cx="73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1 w 35"/>
                    <a:gd name="T3" fmla="*/ 0 h 17"/>
                    <a:gd name="T4" fmla="*/ 2 w 35"/>
                    <a:gd name="T5" fmla="*/ 8 h 17"/>
                    <a:gd name="T6" fmla="*/ 14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3"/>
                        <a:pt x="30" y="0"/>
                        <a:pt x="21" y="0"/>
                      </a:cubicBezTo>
                      <a:cubicBezTo>
                        <a:pt x="12" y="0"/>
                        <a:pt x="4" y="3"/>
                        <a:pt x="2" y="8"/>
                      </a:cubicBezTo>
                      <a:cubicBezTo>
                        <a:pt x="0" y="13"/>
                        <a:pt x="5" y="17"/>
                        <a:pt x="14" y="17"/>
                      </a:cubicBezTo>
                      <a:cubicBezTo>
                        <a:pt x="22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04" name="Freeform 767"/>
                <p:cNvSpPr>
                  <a:spLocks/>
                </p:cNvSpPr>
                <p:nvPr/>
              </p:nvSpPr>
              <p:spPr bwMode="auto">
                <a:xfrm>
                  <a:off x="1741" y="2485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1 w 35"/>
                    <a:gd name="T3" fmla="*/ 0 h 17"/>
                    <a:gd name="T4" fmla="*/ 2 w 35"/>
                    <a:gd name="T5" fmla="*/ 8 h 17"/>
                    <a:gd name="T6" fmla="*/ 14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3"/>
                        <a:pt x="30" y="0"/>
                        <a:pt x="21" y="0"/>
                      </a:cubicBezTo>
                      <a:cubicBezTo>
                        <a:pt x="12" y="0"/>
                        <a:pt x="4" y="3"/>
                        <a:pt x="2" y="8"/>
                      </a:cubicBezTo>
                      <a:cubicBezTo>
                        <a:pt x="0" y="13"/>
                        <a:pt x="5" y="17"/>
                        <a:pt x="14" y="17"/>
                      </a:cubicBezTo>
                      <a:cubicBezTo>
                        <a:pt x="22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05" name="Freeform 768"/>
                <p:cNvSpPr>
                  <a:spLocks/>
                </p:cNvSpPr>
                <p:nvPr/>
              </p:nvSpPr>
              <p:spPr bwMode="auto">
                <a:xfrm>
                  <a:off x="1720" y="2528"/>
                  <a:ext cx="74" cy="38"/>
                </a:xfrm>
                <a:custGeom>
                  <a:avLst/>
                  <a:gdLst>
                    <a:gd name="T0" fmla="*/ 34 w 36"/>
                    <a:gd name="T1" fmla="*/ 9 h 18"/>
                    <a:gd name="T2" fmla="*/ 22 w 36"/>
                    <a:gd name="T3" fmla="*/ 0 h 18"/>
                    <a:gd name="T4" fmla="*/ 2 w 36"/>
                    <a:gd name="T5" fmla="*/ 9 h 18"/>
                    <a:gd name="T6" fmla="*/ 14 w 36"/>
                    <a:gd name="T7" fmla="*/ 18 h 18"/>
                    <a:gd name="T8" fmla="*/ 34 w 36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8">
                      <a:moveTo>
                        <a:pt x="34" y="9"/>
                      </a:moveTo>
                      <a:cubicBezTo>
                        <a:pt x="36" y="4"/>
                        <a:pt x="31" y="0"/>
                        <a:pt x="22" y="0"/>
                      </a:cubicBezTo>
                      <a:cubicBezTo>
                        <a:pt x="13" y="0"/>
                        <a:pt x="4" y="4"/>
                        <a:pt x="2" y="9"/>
                      </a:cubicBezTo>
                      <a:cubicBezTo>
                        <a:pt x="0" y="14"/>
                        <a:pt x="6" y="18"/>
                        <a:pt x="14" y="18"/>
                      </a:cubicBezTo>
                      <a:cubicBezTo>
                        <a:pt x="23" y="18"/>
                        <a:pt x="32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06" name="Freeform 769"/>
                <p:cNvSpPr>
                  <a:spLocks/>
                </p:cNvSpPr>
                <p:nvPr/>
              </p:nvSpPr>
              <p:spPr bwMode="auto">
                <a:xfrm>
                  <a:off x="1702" y="2574"/>
                  <a:ext cx="74" cy="39"/>
                </a:xfrm>
                <a:custGeom>
                  <a:avLst/>
                  <a:gdLst>
                    <a:gd name="T0" fmla="*/ 34 w 36"/>
                    <a:gd name="T1" fmla="*/ 10 h 19"/>
                    <a:gd name="T2" fmla="*/ 22 w 36"/>
                    <a:gd name="T3" fmla="*/ 0 h 19"/>
                    <a:gd name="T4" fmla="*/ 2 w 36"/>
                    <a:gd name="T5" fmla="*/ 10 h 19"/>
                    <a:gd name="T6" fmla="*/ 14 w 36"/>
                    <a:gd name="T7" fmla="*/ 19 h 19"/>
                    <a:gd name="T8" fmla="*/ 34 w 36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9">
                      <a:moveTo>
                        <a:pt x="34" y="10"/>
                      </a:moveTo>
                      <a:cubicBezTo>
                        <a:pt x="36" y="4"/>
                        <a:pt x="31" y="0"/>
                        <a:pt x="22" y="0"/>
                      </a:cubicBezTo>
                      <a:cubicBezTo>
                        <a:pt x="13" y="0"/>
                        <a:pt x="4" y="4"/>
                        <a:pt x="2" y="10"/>
                      </a:cubicBezTo>
                      <a:cubicBezTo>
                        <a:pt x="0" y="15"/>
                        <a:pt x="5" y="19"/>
                        <a:pt x="14" y="19"/>
                      </a:cubicBezTo>
                      <a:cubicBezTo>
                        <a:pt x="23" y="19"/>
                        <a:pt x="32" y="15"/>
                        <a:pt x="34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07" name="Freeform 770"/>
                <p:cNvSpPr>
                  <a:spLocks/>
                </p:cNvSpPr>
                <p:nvPr/>
              </p:nvSpPr>
              <p:spPr bwMode="auto">
                <a:xfrm>
                  <a:off x="1681" y="2621"/>
                  <a:ext cx="76" cy="40"/>
                </a:xfrm>
                <a:custGeom>
                  <a:avLst/>
                  <a:gdLst>
                    <a:gd name="T0" fmla="*/ 35 w 37"/>
                    <a:gd name="T1" fmla="*/ 10 h 19"/>
                    <a:gd name="T2" fmla="*/ 22 w 37"/>
                    <a:gd name="T3" fmla="*/ 0 h 19"/>
                    <a:gd name="T4" fmla="*/ 2 w 37"/>
                    <a:gd name="T5" fmla="*/ 10 h 19"/>
                    <a:gd name="T6" fmla="*/ 15 w 37"/>
                    <a:gd name="T7" fmla="*/ 19 h 19"/>
                    <a:gd name="T8" fmla="*/ 35 w 37"/>
                    <a:gd name="T9" fmla="*/ 1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19">
                      <a:moveTo>
                        <a:pt x="35" y="10"/>
                      </a:moveTo>
                      <a:cubicBezTo>
                        <a:pt x="37" y="4"/>
                        <a:pt x="31" y="0"/>
                        <a:pt x="22" y="0"/>
                      </a:cubicBezTo>
                      <a:cubicBezTo>
                        <a:pt x="13" y="0"/>
                        <a:pt x="4" y="4"/>
                        <a:pt x="2" y="10"/>
                      </a:cubicBezTo>
                      <a:cubicBezTo>
                        <a:pt x="0" y="15"/>
                        <a:pt x="6" y="19"/>
                        <a:pt x="15" y="19"/>
                      </a:cubicBezTo>
                      <a:cubicBezTo>
                        <a:pt x="24" y="19"/>
                        <a:pt x="33" y="15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08" name="Freeform 771"/>
                <p:cNvSpPr>
                  <a:spLocks/>
                </p:cNvSpPr>
                <p:nvPr/>
              </p:nvSpPr>
              <p:spPr bwMode="auto">
                <a:xfrm>
                  <a:off x="1660" y="2669"/>
                  <a:ext cx="77" cy="41"/>
                </a:xfrm>
                <a:custGeom>
                  <a:avLst/>
                  <a:gdLst>
                    <a:gd name="T0" fmla="*/ 35 w 37"/>
                    <a:gd name="T1" fmla="*/ 10 h 20"/>
                    <a:gd name="T2" fmla="*/ 23 w 37"/>
                    <a:gd name="T3" fmla="*/ 0 h 20"/>
                    <a:gd name="T4" fmla="*/ 2 w 37"/>
                    <a:gd name="T5" fmla="*/ 10 h 20"/>
                    <a:gd name="T6" fmla="*/ 15 w 37"/>
                    <a:gd name="T7" fmla="*/ 20 h 20"/>
                    <a:gd name="T8" fmla="*/ 35 w 37"/>
                    <a:gd name="T9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7" h="20">
                      <a:moveTo>
                        <a:pt x="35" y="10"/>
                      </a:moveTo>
                      <a:cubicBezTo>
                        <a:pt x="37" y="5"/>
                        <a:pt x="32" y="0"/>
                        <a:pt x="23" y="0"/>
                      </a:cubicBezTo>
                      <a:cubicBezTo>
                        <a:pt x="14" y="0"/>
                        <a:pt x="5" y="5"/>
                        <a:pt x="2" y="10"/>
                      </a:cubicBezTo>
                      <a:cubicBezTo>
                        <a:pt x="0" y="16"/>
                        <a:pt x="6" y="20"/>
                        <a:pt x="15" y="20"/>
                      </a:cubicBezTo>
                      <a:cubicBezTo>
                        <a:pt x="24" y="20"/>
                        <a:pt x="33" y="16"/>
                        <a:pt x="35" y="1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09" name="Freeform 772"/>
                <p:cNvSpPr>
                  <a:spLocks/>
                </p:cNvSpPr>
                <p:nvPr/>
              </p:nvSpPr>
              <p:spPr bwMode="auto">
                <a:xfrm>
                  <a:off x="1625" y="2094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20 w 33"/>
                    <a:gd name="T3" fmla="*/ 0 h 14"/>
                    <a:gd name="T4" fmla="*/ 2 w 33"/>
                    <a:gd name="T5" fmla="*/ 7 h 14"/>
                    <a:gd name="T6" fmla="*/ 13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33" y="3"/>
                        <a:pt x="28" y="0"/>
                        <a:pt x="20" y="0"/>
                      </a:cubicBezTo>
                      <a:cubicBezTo>
                        <a:pt x="12" y="0"/>
                        <a:pt x="4" y="3"/>
                        <a:pt x="2" y="7"/>
                      </a:cubicBezTo>
                      <a:cubicBezTo>
                        <a:pt x="0" y="10"/>
                        <a:pt x="5" y="14"/>
                        <a:pt x="13" y="14"/>
                      </a:cubicBezTo>
                      <a:cubicBezTo>
                        <a:pt x="21" y="14"/>
                        <a:pt x="29" y="10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10" name="Freeform 773"/>
                <p:cNvSpPr>
                  <a:spLocks/>
                </p:cNvSpPr>
                <p:nvPr/>
              </p:nvSpPr>
              <p:spPr bwMode="auto">
                <a:xfrm>
                  <a:off x="1697" y="2094"/>
                  <a:ext cx="69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20 w 33"/>
                    <a:gd name="T3" fmla="*/ 0 h 14"/>
                    <a:gd name="T4" fmla="*/ 2 w 33"/>
                    <a:gd name="T5" fmla="*/ 7 h 14"/>
                    <a:gd name="T6" fmla="*/ 13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33" y="3"/>
                        <a:pt x="28" y="0"/>
                        <a:pt x="20" y="0"/>
                      </a:cubicBezTo>
                      <a:cubicBezTo>
                        <a:pt x="12" y="0"/>
                        <a:pt x="4" y="3"/>
                        <a:pt x="2" y="7"/>
                      </a:cubicBezTo>
                      <a:cubicBezTo>
                        <a:pt x="0" y="10"/>
                        <a:pt x="5" y="14"/>
                        <a:pt x="13" y="14"/>
                      </a:cubicBezTo>
                      <a:cubicBezTo>
                        <a:pt x="21" y="14"/>
                        <a:pt x="29" y="10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11" name="Freeform 774"/>
                <p:cNvSpPr>
                  <a:spLocks/>
                </p:cNvSpPr>
                <p:nvPr/>
              </p:nvSpPr>
              <p:spPr bwMode="auto">
                <a:xfrm>
                  <a:off x="1770" y="2094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20 w 33"/>
                    <a:gd name="T3" fmla="*/ 0 h 14"/>
                    <a:gd name="T4" fmla="*/ 2 w 33"/>
                    <a:gd name="T5" fmla="*/ 7 h 14"/>
                    <a:gd name="T6" fmla="*/ 13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33" y="3"/>
                        <a:pt x="28" y="0"/>
                        <a:pt x="20" y="0"/>
                      </a:cubicBezTo>
                      <a:cubicBezTo>
                        <a:pt x="12" y="0"/>
                        <a:pt x="4" y="3"/>
                        <a:pt x="2" y="7"/>
                      </a:cubicBezTo>
                      <a:cubicBezTo>
                        <a:pt x="0" y="10"/>
                        <a:pt x="5" y="14"/>
                        <a:pt x="13" y="14"/>
                      </a:cubicBezTo>
                      <a:cubicBezTo>
                        <a:pt x="21" y="14"/>
                        <a:pt x="29" y="10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12" name="Freeform 775"/>
                <p:cNvSpPr>
                  <a:spLocks/>
                </p:cNvSpPr>
                <p:nvPr/>
              </p:nvSpPr>
              <p:spPr bwMode="auto">
                <a:xfrm>
                  <a:off x="1753" y="2129"/>
                  <a:ext cx="66" cy="29"/>
                </a:xfrm>
                <a:custGeom>
                  <a:avLst/>
                  <a:gdLst>
                    <a:gd name="T0" fmla="*/ 30 w 32"/>
                    <a:gd name="T1" fmla="*/ 7 h 14"/>
                    <a:gd name="T2" fmla="*/ 19 w 32"/>
                    <a:gd name="T3" fmla="*/ 0 h 14"/>
                    <a:gd name="T4" fmla="*/ 2 w 32"/>
                    <a:gd name="T5" fmla="*/ 7 h 14"/>
                    <a:gd name="T6" fmla="*/ 13 w 32"/>
                    <a:gd name="T7" fmla="*/ 14 h 14"/>
                    <a:gd name="T8" fmla="*/ 30 w 32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4">
                      <a:moveTo>
                        <a:pt x="30" y="7"/>
                      </a:moveTo>
                      <a:cubicBezTo>
                        <a:pt x="32" y="3"/>
                        <a:pt x="27" y="0"/>
                        <a:pt x="19" y="0"/>
                      </a:cubicBezTo>
                      <a:cubicBezTo>
                        <a:pt x="12" y="0"/>
                        <a:pt x="4" y="3"/>
                        <a:pt x="2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0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13" name="Freeform 776"/>
                <p:cNvSpPr>
                  <a:spLocks/>
                </p:cNvSpPr>
                <p:nvPr/>
              </p:nvSpPr>
              <p:spPr bwMode="auto">
                <a:xfrm>
                  <a:off x="1735" y="2165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20 w 33"/>
                    <a:gd name="T3" fmla="*/ 0 h 14"/>
                    <a:gd name="T4" fmla="*/ 2 w 33"/>
                    <a:gd name="T5" fmla="*/ 7 h 14"/>
                    <a:gd name="T6" fmla="*/ 13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33" y="3"/>
                        <a:pt x="28" y="0"/>
                        <a:pt x="20" y="0"/>
                      </a:cubicBezTo>
                      <a:cubicBezTo>
                        <a:pt x="12" y="0"/>
                        <a:pt x="4" y="3"/>
                        <a:pt x="2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14" name="Freeform 777"/>
                <p:cNvSpPr>
                  <a:spLocks/>
                </p:cNvSpPr>
                <p:nvPr/>
              </p:nvSpPr>
              <p:spPr bwMode="auto">
                <a:xfrm>
                  <a:off x="1716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21 w 34"/>
                    <a:gd name="T3" fmla="*/ 0 h 15"/>
                    <a:gd name="T4" fmla="*/ 2 w 34"/>
                    <a:gd name="T5" fmla="*/ 7 h 15"/>
                    <a:gd name="T6" fmla="*/ 13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4" y="3"/>
                        <a:pt x="29" y="0"/>
                        <a:pt x="21" y="0"/>
                      </a:cubicBezTo>
                      <a:cubicBezTo>
                        <a:pt x="12" y="0"/>
                        <a:pt x="4" y="3"/>
                        <a:pt x="2" y="7"/>
                      </a:cubicBezTo>
                      <a:cubicBezTo>
                        <a:pt x="0" y="11"/>
                        <a:pt x="5" y="15"/>
                        <a:pt x="13" y="15"/>
                      </a:cubicBezTo>
                      <a:cubicBezTo>
                        <a:pt x="22" y="15"/>
                        <a:pt x="30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15" name="Freeform 778"/>
                <p:cNvSpPr>
                  <a:spLocks/>
                </p:cNvSpPr>
                <p:nvPr/>
              </p:nvSpPr>
              <p:spPr bwMode="auto">
                <a:xfrm>
                  <a:off x="1697" y="2239"/>
                  <a:ext cx="71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21 w 34"/>
                    <a:gd name="T3" fmla="*/ 0 h 15"/>
                    <a:gd name="T4" fmla="*/ 2 w 34"/>
                    <a:gd name="T5" fmla="*/ 7 h 15"/>
                    <a:gd name="T6" fmla="*/ 14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4" y="3"/>
                        <a:pt x="29" y="0"/>
                        <a:pt x="21" y="0"/>
                      </a:cubicBezTo>
                      <a:cubicBezTo>
                        <a:pt x="13" y="0"/>
                        <a:pt x="4" y="3"/>
                        <a:pt x="2" y="7"/>
                      </a:cubicBezTo>
                      <a:cubicBezTo>
                        <a:pt x="0" y="12"/>
                        <a:pt x="5" y="15"/>
                        <a:pt x="14" y="15"/>
                      </a:cubicBezTo>
                      <a:cubicBezTo>
                        <a:pt x="22" y="15"/>
                        <a:pt x="30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16" name="Freeform 779"/>
                <p:cNvSpPr>
                  <a:spLocks/>
                </p:cNvSpPr>
                <p:nvPr/>
              </p:nvSpPr>
              <p:spPr bwMode="auto">
                <a:xfrm>
                  <a:off x="1679" y="2276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21 w 34"/>
                    <a:gd name="T3" fmla="*/ 0 h 16"/>
                    <a:gd name="T4" fmla="*/ 2 w 34"/>
                    <a:gd name="T5" fmla="*/ 8 h 16"/>
                    <a:gd name="T6" fmla="*/ 14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4" y="4"/>
                        <a:pt x="29" y="0"/>
                        <a:pt x="21" y="0"/>
                      </a:cubicBezTo>
                      <a:cubicBezTo>
                        <a:pt x="13" y="0"/>
                        <a:pt x="4" y="4"/>
                        <a:pt x="2" y="8"/>
                      </a:cubicBezTo>
                      <a:cubicBezTo>
                        <a:pt x="0" y="12"/>
                        <a:pt x="5" y="16"/>
                        <a:pt x="14" y="16"/>
                      </a:cubicBezTo>
                      <a:cubicBezTo>
                        <a:pt x="22" y="16"/>
                        <a:pt x="30" y="12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17" name="Freeform 780"/>
                <p:cNvSpPr>
                  <a:spLocks/>
                </p:cNvSpPr>
                <p:nvPr/>
              </p:nvSpPr>
              <p:spPr bwMode="auto">
                <a:xfrm>
                  <a:off x="1660" y="2316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21 w 34"/>
                    <a:gd name="T3" fmla="*/ 0 h 16"/>
                    <a:gd name="T4" fmla="*/ 2 w 34"/>
                    <a:gd name="T5" fmla="*/ 8 h 16"/>
                    <a:gd name="T6" fmla="*/ 13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4" y="4"/>
                        <a:pt x="29" y="0"/>
                        <a:pt x="21" y="0"/>
                      </a:cubicBezTo>
                      <a:cubicBezTo>
                        <a:pt x="13" y="0"/>
                        <a:pt x="4" y="4"/>
                        <a:pt x="2" y="8"/>
                      </a:cubicBezTo>
                      <a:cubicBezTo>
                        <a:pt x="0" y="13"/>
                        <a:pt x="5" y="16"/>
                        <a:pt x="13" y="16"/>
                      </a:cubicBezTo>
                      <a:cubicBezTo>
                        <a:pt x="22" y="16"/>
                        <a:pt x="30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18" name="Freeform 781"/>
                <p:cNvSpPr>
                  <a:spLocks/>
                </p:cNvSpPr>
                <p:nvPr/>
              </p:nvSpPr>
              <p:spPr bwMode="auto">
                <a:xfrm>
                  <a:off x="1642" y="2357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21 w 34"/>
                    <a:gd name="T3" fmla="*/ 0 h 16"/>
                    <a:gd name="T4" fmla="*/ 2 w 34"/>
                    <a:gd name="T5" fmla="*/ 8 h 16"/>
                    <a:gd name="T6" fmla="*/ 13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4" y="4"/>
                        <a:pt x="29" y="0"/>
                        <a:pt x="21" y="0"/>
                      </a:cubicBezTo>
                      <a:cubicBezTo>
                        <a:pt x="12" y="0"/>
                        <a:pt x="4" y="4"/>
                        <a:pt x="2" y="8"/>
                      </a:cubicBezTo>
                      <a:cubicBezTo>
                        <a:pt x="0" y="13"/>
                        <a:pt x="5" y="16"/>
                        <a:pt x="13" y="16"/>
                      </a:cubicBezTo>
                      <a:cubicBezTo>
                        <a:pt x="22" y="16"/>
                        <a:pt x="30" y="13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19" name="Freeform 782"/>
                <p:cNvSpPr>
                  <a:spLocks/>
                </p:cNvSpPr>
                <p:nvPr/>
              </p:nvSpPr>
              <p:spPr bwMode="auto">
                <a:xfrm>
                  <a:off x="1621" y="2398"/>
                  <a:ext cx="72" cy="35"/>
                </a:xfrm>
                <a:custGeom>
                  <a:avLst/>
                  <a:gdLst>
                    <a:gd name="T0" fmla="*/ 33 w 35"/>
                    <a:gd name="T1" fmla="*/ 8 h 17"/>
                    <a:gd name="T2" fmla="*/ 21 w 35"/>
                    <a:gd name="T3" fmla="*/ 0 h 17"/>
                    <a:gd name="T4" fmla="*/ 2 w 35"/>
                    <a:gd name="T5" fmla="*/ 8 h 17"/>
                    <a:gd name="T6" fmla="*/ 14 w 35"/>
                    <a:gd name="T7" fmla="*/ 17 h 17"/>
                    <a:gd name="T8" fmla="*/ 33 w 35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7">
                      <a:moveTo>
                        <a:pt x="33" y="8"/>
                      </a:moveTo>
                      <a:cubicBezTo>
                        <a:pt x="35" y="4"/>
                        <a:pt x="30" y="0"/>
                        <a:pt x="21" y="0"/>
                      </a:cubicBezTo>
                      <a:cubicBezTo>
                        <a:pt x="13" y="0"/>
                        <a:pt x="4" y="4"/>
                        <a:pt x="2" y="8"/>
                      </a:cubicBezTo>
                      <a:cubicBezTo>
                        <a:pt x="0" y="13"/>
                        <a:pt x="5" y="17"/>
                        <a:pt x="14" y="17"/>
                      </a:cubicBezTo>
                      <a:cubicBezTo>
                        <a:pt x="22" y="17"/>
                        <a:pt x="31" y="13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20" name="Freeform 783"/>
                <p:cNvSpPr>
                  <a:spLocks/>
                </p:cNvSpPr>
                <p:nvPr/>
              </p:nvSpPr>
              <p:spPr bwMode="auto">
                <a:xfrm>
                  <a:off x="1600" y="2442"/>
                  <a:ext cx="75" cy="35"/>
                </a:xfrm>
                <a:custGeom>
                  <a:avLst/>
                  <a:gdLst>
                    <a:gd name="T0" fmla="*/ 34 w 36"/>
                    <a:gd name="T1" fmla="*/ 8 h 17"/>
                    <a:gd name="T2" fmla="*/ 22 w 36"/>
                    <a:gd name="T3" fmla="*/ 0 h 17"/>
                    <a:gd name="T4" fmla="*/ 2 w 36"/>
                    <a:gd name="T5" fmla="*/ 8 h 17"/>
                    <a:gd name="T6" fmla="*/ 14 w 36"/>
                    <a:gd name="T7" fmla="*/ 17 h 17"/>
                    <a:gd name="T8" fmla="*/ 34 w 36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7">
                      <a:moveTo>
                        <a:pt x="34" y="8"/>
                      </a:moveTo>
                      <a:cubicBezTo>
                        <a:pt x="36" y="3"/>
                        <a:pt x="31" y="0"/>
                        <a:pt x="22" y="0"/>
                      </a:cubicBezTo>
                      <a:cubicBezTo>
                        <a:pt x="13" y="0"/>
                        <a:pt x="5" y="3"/>
                        <a:pt x="2" y="8"/>
                      </a:cubicBezTo>
                      <a:cubicBezTo>
                        <a:pt x="0" y="13"/>
                        <a:pt x="5" y="17"/>
                        <a:pt x="14" y="17"/>
                      </a:cubicBezTo>
                      <a:cubicBezTo>
                        <a:pt x="23" y="17"/>
                        <a:pt x="31" y="13"/>
                        <a:pt x="34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21" name="Freeform 784"/>
                <p:cNvSpPr>
                  <a:spLocks/>
                </p:cNvSpPr>
                <p:nvPr/>
              </p:nvSpPr>
              <p:spPr bwMode="auto">
                <a:xfrm>
                  <a:off x="1580" y="2485"/>
                  <a:ext cx="74" cy="35"/>
                </a:xfrm>
                <a:custGeom>
                  <a:avLst/>
                  <a:gdLst>
                    <a:gd name="T0" fmla="*/ 34 w 36"/>
                    <a:gd name="T1" fmla="*/ 8 h 17"/>
                    <a:gd name="T2" fmla="*/ 22 w 36"/>
                    <a:gd name="T3" fmla="*/ 0 h 17"/>
                    <a:gd name="T4" fmla="*/ 3 w 36"/>
                    <a:gd name="T5" fmla="*/ 8 h 17"/>
                    <a:gd name="T6" fmla="*/ 14 w 36"/>
                    <a:gd name="T7" fmla="*/ 17 h 17"/>
                    <a:gd name="T8" fmla="*/ 34 w 36"/>
                    <a:gd name="T9" fmla="*/ 8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7">
                      <a:moveTo>
                        <a:pt x="34" y="8"/>
                      </a:moveTo>
                      <a:cubicBezTo>
                        <a:pt x="36" y="3"/>
                        <a:pt x="31" y="0"/>
                        <a:pt x="22" y="0"/>
                      </a:cubicBezTo>
                      <a:cubicBezTo>
                        <a:pt x="14" y="0"/>
                        <a:pt x="5" y="3"/>
                        <a:pt x="3" y="8"/>
                      </a:cubicBezTo>
                      <a:cubicBezTo>
                        <a:pt x="0" y="13"/>
                        <a:pt x="6" y="17"/>
                        <a:pt x="14" y="17"/>
                      </a:cubicBezTo>
                      <a:cubicBezTo>
                        <a:pt x="23" y="17"/>
                        <a:pt x="32" y="13"/>
                        <a:pt x="34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22" name="Freeform 785"/>
                <p:cNvSpPr>
                  <a:spLocks/>
                </p:cNvSpPr>
                <p:nvPr/>
              </p:nvSpPr>
              <p:spPr bwMode="auto">
                <a:xfrm>
                  <a:off x="1559" y="2528"/>
                  <a:ext cx="74" cy="38"/>
                </a:xfrm>
                <a:custGeom>
                  <a:avLst/>
                  <a:gdLst>
                    <a:gd name="T0" fmla="*/ 34 w 36"/>
                    <a:gd name="T1" fmla="*/ 9 h 18"/>
                    <a:gd name="T2" fmla="*/ 22 w 36"/>
                    <a:gd name="T3" fmla="*/ 0 h 18"/>
                    <a:gd name="T4" fmla="*/ 2 w 36"/>
                    <a:gd name="T5" fmla="*/ 9 h 18"/>
                    <a:gd name="T6" fmla="*/ 14 w 36"/>
                    <a:gd name="T7" fmla="*/ 18 h 18"/>
                    <a:gd name="T8" fmla="*/ 34 w 36"/>
                    <a:gd name="T9" fmla="*/ 9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18">
                      <a:moveTo>
                        <a:pt x="34" y="9"/>
                      </a:moveTo>
                      <a:cubicBezTo>
                        <a:pt x="36" y="4"/>
                        <a:pt x="31" y="0"/>
                        <a:pt x="22" y="0"/>
                      </a:cubicBezTo>
                      <a:cubicBezTo>
                        <a:pt x="14" y="0"/>
                        <a:pt x="5" y="4"/>
                        <a:pt x="2" y="9"/>
                      </a:cubicBezTo>
                      <a:cubicBezTo>
                        <a:pt x="0" y="14"/>
                        <a:pt x="5" y="18"/>
                        <a:pt x="14" y="18"/>
                      </a:cubicBezTo>
                      <a:cubicBezTo>
                        <a:pt x="23" y="18"/>
                        <a:pt x="32" y="14"/>
                        <a:pt x="34" y="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23" name="Freeform 786"/>
                <p:cNvSpPr>
                  <a:spLocks/>
                </p:cNvSpPr>
                <p:nvPr/>
              </p:nvSpPr>
              <p:spPr bwMode="auto">
                <a:xfrm>
                  <a:off x="1532" y="2129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21 w 33"/>
                    <a:gd name="T3" fmla="*/ 0 h 14"/>
                    <a:gd name="T4" fmla="*/ 3 w 33"/>
                    <a:gd name="T5" fmla="*/ 7 h 14"/>
                    <a:gd name="T6" fmla="*/ 13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33" y="3"/>
                        <a:pt x="29" y="0"/>
                        <a:pt x="21" y="0"/>
                      </a:cubicBezTo>
                      <a:cubicBezTo>
                        <a:pt x="13" y="0"/>
                        <a:pt x="5" y="3"/>
                        <a:pt x="3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24" name="Freeform 787"/>
                <p:cNvSpPr>
                  <a:spLocks/>
                </p:cNvSpPr>
                <p:nvPr/>
              </p:nvSpPr>
              <p:spPr bwMode="auto">
                <a:xfrm>
                  <a:off x="1607" y="2129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20 w 33"/>
                    <a:gd name="T3" fmla="*/ 0 h 14"/>
                    <a:gd name="T4" fmla="*/ 2 w 33"/>
                    <a:gd name="T5" fmla="*/ 7 h 14"/>
                    <a:gd name="T6" fmla="*/ 13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33" y="3"/>
                        <a:pt x="28" y="0"/>
                        <a:pt x="20" y="0"/>
                      </a:cubicBezTo>
                      <a:cubicBezTo>
                        <a:pt x="12" y="0"/>
                        <a:pt x="4" y="3"/>
                        <a:pt x="2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25" name="Freeform 788"/>
                <p:cNvSpPr>
                  <a:spLocks/>
                </p:cNvSpPr>
                <p:nvPr/>
              </p:nvSpPr>
              <p:spPr bwMode="auto">
                <a:xfrm>
                  <a:off x="1679" y="2129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20 w 33"/>
                    <a:gd name="T3" fmla="*/ 0 h 14"/>
                    <a:gd name="T4" fmla="*/ 2 w 33"/>
                    <a:gd name="T5" fmla="*/ 7 h 14"/>
                    <a:gd name="T6" fmla="*/ 13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33" y="3"/>
                        <a:pt x="28" y="0"/>
                        <a:pt x="20" y="0"/>
                      </a:cubicBezTo>
                      <a:cubicBezTo>
                        <a:pt x="12" y="0"/>
                        <a:pt x="4" y="3"/>
                        <a:pt x="2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26" name="Freeform 789"/>
                <p:cNvSpPr>
                  <a:spLocks/>
                </p:cNvSpPr>
                <p:nvPr/>
              </p:nvSpPr>
              <p:spPr bwMode="auto">
                <a:xfrm>
                  <a:off x="1365" y="2165"/>
                  <a:ext cx="70" cy="29"/>
                </a:xfrm>
                <a:custGeom>
                  <a:avLst/>
                  <a:gdLst>
                    <a:gd name="T0" fmla="*/ 32 w 34"/>
                    <a:gd name="T1" fmla="*/ 7 h 14"/>
                    <a:gd name="T2" fmla="*/ 21 w 34"/>
                    <a:gd name="T3" fmla="*/ 0 h 14"/>
                    <a:gd name="T4" fmla="*/ 3 w 34"/>
                    <a:gd name="T5" fmla="*/ 7 h 14"/>
                    <a:gd name="T6" fmla="*/ 13 w 34"/>
                    <a:gd name="T7" fmla="*/ 14 h 14"/>
                    <a:gd name="T8" fmla="*/ 32 w 34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4">
                      <a:moveTo>
                        <a:pt x="32" y="7"/>
                      </a:moveTo>
                      <a:cubicBezTo>
                        <a:pt x="34" y="3"/>
                        <a:pt x="29" y="0"/>
                        <a:pt x="21" y="0"/>
                      </a:cubicBezTo>
                      <a:cubicBezTo>
                        <a:pt x="13" y="0"/>
                        <a:pt x="5" y="3"/>
                        <a:pt x="3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27" name="Freeform 790"/>
                <p:cNvSpPr>
                  <a:spLocks/>
                </p:cNvSpPr>
                <p:nvPr/>
              </p:nvSpPr>
              <p:spPr bwMode="auto">
                <a:xfrm>
                  <a:off x="1440" y="2165"/>
                  <a:ext cx="70" cy="29"/>
                </a:xfrm>
                <a:custGeom>
                  <a:avLst/>
                  <a:gdLst>
                    <a:gd name="T0" fmla="*/ 31 w 34"/>
                    <a:gd name="T1" fmla="*/ 7 h 14"/>
                    <a:gd name="T2" fmla="*/ 21 w 34"/>
                    <a:gd name="T3" fmla="*/ 0 h 14"/>
                    <a:gd name="T4" fmla="*/ 2 w 34"/>
                    <a:gd name="T5" fmla="*/ 7 h 14"/>
                    <a:gd name="T6" fmla="*/ 13 w 34"/>
                    <a:gd name="T7" fmla="*/ 14 h 14"/>
                    <a:gd name="T8" fmla="*/ 31 w 34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4">
                      <a:moveTo>
                        <a:pt x="31" y="7"/>
                      </a:moveTo>
                      <a:cubicBezTo>
                        <a:pt x="34" y="3"/>
                        <a:pt x="29" y="0"/>
                        <a:pt x="21" y="0"/>
                      </a:cubicBezTo>
                      <a:cubicBezTo>
                        <a:pt x="13" y="0"/>
                        <a:pt x="4" y="3"/>
                        <a:pt x="2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28" name="Freeform 791"/>
                <p:cNvSpPr>
                  <a:spLocks/>
                </p:cNvSpPr>
                <p:nvPr/>
              </p:nvSpPr>
              <p:spPr bwMode="auto">
                <a:xfrm>
                  <a:off x="1514" y="2165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20 w 33"/>
                    <a:gd name="T3" fmla="*/ 0 h 14"/>
                    <a:gd name="T4" fmla="*/ 2 w 33"/>
                    <a:gd name="T5" fmla="*/ 7 h 14"/>
                    <a:gd name="T6" fmla="*/ 13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33" y="3"/>
                        <a:pt x="28" y="0"/>
                        <a:pt x="20" y="0"/>
                      </a:cubicBezTo>
                      <a:cubicBezTo>
                        <a:pt x="12" y="0"/>
                        <a:pt x="4" y="3"/>
                        <a:pt x="2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29" name="Freeform 792"/>
                <p:cNvSpPr>
                  <a:spLocks/>
                </p:cNvSpPr>
                <p:nvPr/>
              </p:nvSpPr>
              <p:spPr bwMode="auto">
                <a:xfrm>
                  <a:off x="1588" y="2165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20 w 33"/>
                    <a:gd name="T3" fmla="*/ 0 h 14"/>
                    <a:gd name="T4" fmla="*/ 2 w 33"/>
                    <a:gd name="T5" fmla="*/ 7 h 14"/>
                    <a:gd name="T6" fmla="*/ 12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33" y="3"/>
                        <a:pt x="28" y="0"/>
                        <a:pt x="20" y="0"/>
                      </a:cubicBezTo>
                      <a:cubicBezTo>
                        <a:pt x="12" y="0"/>
                        <a:pt x="4" y="3"/>
                        <a:pt x="2" y="7"/>
                      </a:cubicBezTo>
                      <a:cubicBezTo>
                        <a:pt x="0" y="11"/>
                        <a:pt x="4" y="14"/>
                        <a:pt x="12" y="14"/>
                      </a:cubicBezTo>
                      <a:cubicBezTo>
                        <a:pt x="20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30" name="Freeform 793"/>
                <p:cNvSpPr>
                  <a:spLocks/>
                </p:cNvSpPr>
                <p:nvPr/>
              </p:nvSpPr>
              <p:spPr bwMode="auto">
                <a:xfrm>
                  <a:off x="1660" y="2165"/>
                  <a:ext cx="68" cy="29"/>
                </a:xfrm>
                <a:custGeom>
                  <a:avLst/>
                  <a:gdLst>
                    <a:gd name="T0" fmla="*/ 31 w 33"/>
                    <a:gd name="T1" fmla="*/ 7 h 14"/>
                    <a:gd name="T2" fmla="*/ 21 w 33"/>
                    <a:gd name="T3" fmla="*/ 0 h 14"/>
                    <a:gd name="T4" fmla="*/ 2 w 33"/>
                    <a:gd name="T5" fmla="*/ 7 h 14"/>
                    <a:gd name="T6" fmla="*/ 13 w 33"/>
                    <a:gd name="T7" fmla="*/ 14 h 14"/>
                    <a:gd name="T8" fmla="*/ 31 w 33"/>
                    <a:gd name="T9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3" h="14">
                      <a:moveTo>
                        <a:pt x="31" y="7"/>
                      </a:moveTo>
                      <a:cubicBezTo>
                        <a:pt x="33" y="3"/>
                        <a:pt x="29" y="0"/>
                        <a:pt x="21" y="0"/>
                      </a:cubicBezTo>
                      <a:cubicBezTo>
                        <a:pt x="13" y="0"/>
                        <a:pt x="4" y="3"/>
                        <a:pt x="2" y="7"/>
                      </a:cubicBezTo>
                      <a:cubicBezTo>
                        <a:pt x="0" y="11"/>
                        <a:pt x="5" y="14"/>
                        <a:pt x="13" y="14"/>
                      </a:cubicBezTo>
                      <a:cubicBezTo>
                        <a:pt x="21" y="14"/>
                        <a:pt x="29" y="11"/>
                        <a:pt x="31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31" name="Freeform 794"/>
                <p:cNvSpPr>
                  <a:spLocks/>
                </p:cNvSpPr>
                <p:nvPr/>
              </p:nvSpPr>
              <p:spPr bwMode="auto">
                <a:xfrm>
                  <a:off x="1345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21 w 34"/>
                    <a:gd name="T3" fmla="*/ 0 h 15"/>
                    <a:gd name="T4" fmla="*/ 2 w 34"/>
                    <a:gd name="T5" fmla="*/ 7 h 15"/>
                    <a:gd name="T6" fmla="*/ 13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4" y="3"/>
                        <a:pt x="29" y="0"/>
                        <a:pt x="21" y="0"/>
                      </a:cubicBezTo>
                      <a:cubicBezTo>
                        <a:pt x="13" y="0"/>
                        <a:pt x="4" y="3"/>
                        <a:pt x="2" y="7"/>
                      </a:cubicBezTo>
                      <a:cubicBezTo>
                        <a:pt x="0" y="11"/>
                        <a:pt x="4" y="15"/>
                        <a:pt x="13" y="15"/>
                      </a:cubicBezTo>
                      <a:cubicBezTo>
                        <a:pt x="21" y="15"/>
                        <a:pt x="29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32" name="Freeform 795"/>
                <p:cNvSpPr>
                  <a:spLocks/>
                </p:cNvSpPr>
                <p:nvPr/>
              </p:nvSpPr>
              <p:spPr bwMode="auto">
                <a:xfrm>
                  <a:off x="1419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21 w 34"/>
                    <a:gd name="T3" fmla="*/ 0 h 15"/>
                    <a:gd name="T4" fmla="*/ 2 w 34"/>
                    <a:gd name="T5" fmla="*/ 7 h 15"/>
                    <a:gd name="T6" fmla="*/ 13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4" y="3"/>
                        <a:pt x="29" y="0"/>
                        <a:pt x="21" y="0"/>
                      </a:cubicBezTo>
                      <a:cubicBezTo>
                        <a:pt x="13" y="0"/>
                        <a:pt x="4" y="3"/>
                        <a:pt x="2" y="7"/>
                      </a:cubicBezTo>
                      <a:cubicBezTo>
                        <a:pt x="0" y="11"/>
                        <a:pt x="5" y="15"/>
                        <a:pt x="13" y="15"/>
                      </a:cubicBezTo>
                      <a:cubicBezTo>
                        <a:pt x="21" y="15"/>
                        <a:pt x="29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33" name="Freeform 796"/>
                <p:cNvSpPr>
                  <a:spLocks/>
                </p:cNvSpPr>
                <p:nvPr/>
              </p:nvSpPr>
              <p:spPr bwMode="auto">
                <a:xfrm>
                  <a:off x="1493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21 w 34"/>
                    <a:gd name="T3" fmla="*/ 0 h 15"/>
                    <a:gd name="T4" fmla="*/ 2 w 34"/>
                    <a:gd name="T5" fmla="*/ 7 h 15"/>
                    <a:gd name="T6" fmla="*/ 13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4" y="3"/>
                        <a:pt x="29" y="0"/>
                        <a:pt x="21" y="0"/>
                      </a:cubicBezTo>
                      <a:cubicBezTo>
                        <a:pt x="13" y="0"/>
                        <a:pt x="4" y="3"/>
                        <a:pt x="2" y="7"/>
                      </a:cubicBezTo>
                      <a:cubicBezTo>
                        <a:pt x="0" y="11"/>
                        <a:pt x="5" y="15"/>
                        <a:pt x="13" y="15"/>
                      </a:cubicBezTo>
                      <a:cubicBezTo>
                        <a:pt x="21" y="15"/>
                        <a:pt x="29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34" name="Freeform 797"/>
                <p:cNvSpPr>
                  <a:spLocks/>
                </p:cNvSpPr>
                <p:nvPr/>
              </p:nvSpPr>
              <p:spPr bwMode="auto">
                <a:xfrm>
                  <a:off x="1567" y="2202"/>
                  <a:ext cx="71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21 w 34"/>
                    <a:gd name="T3" fmla="*/ 0 h 15"/>
                    <a:gd name="T4" fmla="*/ 2 w 34"/>
                    <a:gd name="T5" fmla="*/ 7 h 15"/>
                    <a:gd name="T6" fmla="*/ 13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4" y="3"/>
                        <a:pt x="29" y="0"/>
                        <a:pt x="21" y="0"/>
                      </a:cubicBezTo>
                      <a:cubicBezTo>
                        <a:pt x="13" y="0"/>
                        <a:pt x="4" y="3"/>
                        <a:pt x="2" y="7"/>
                      </a:cubicBezTo>
                      <a:cubicBezTo>
                        <a:pt x="0" y="11"/>
                        <a:pt x="5" y="15"/>
                        <a:pt x="13" y="15"/>
                      </a:cubicBezTo>
                      <a:cubicBezTo>
                        <a:pt x="21" y="15"/>
                        <a:pt x="30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35" name="Freeform 798"/>
                <p:cNvSpPr>
                  <a:spLocks/>
                </p:cNvSpPr>
                <p:nvPr/>
              </p:nvSpPr>
              <p:spPr bwMode="auto">
                <a:xfrm>
                  <a:off x="1642" y="2202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21 w 34"/>
                    <a:gd name="T3" fmla="*/ 0 h 15"/>
                    <a:gd name="T4" fmla="*/ 2 w 34"/>
                    <a:gd name="T5" fmla="*/ 7 h 15"/>
                    <a:gd name="T6" fmla="*/ 13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4" y="3"/>
                        <a:pt x="29" y="0"/>
                        <a:pt x="21" y="0"/>
                      </a:cubicBezTo>
                      <a:cubicBezTo>
                        <a:pt x="13" y="0"/>
                        <a:pt x="4" y="3"/>
                        <a:pt x="2" y="7"/>
                      </a:cubicBezTo>
                      <a:cubicBezTo>
                        <a:pt x="0" y="11"/>
                        <a:pt x="5" y="15"/>
                        <a:pt x="13" y="15"/>
                      </a:cubicBezTo>
                      <a:cubicBezTo>
                        <a:pt x="21" y="15"/>
                        <a:pt x="30" y="11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36" name="Freeform 799"/>
                <p:cNvSpPr>
                  <a:spLocks/>
                </p:cNvSpPr>
                <p:nvPr/>
              </p:nvSpPr>
              <p:spPr bwMode="auto">
                <a:xfrm>
                  <a:off x="1322" y="2239"/>
                  <a:ext cx="72" cy="31"/>
                </a:xfrm>
                <a:custGeom>
                  <a:avLst/>
                  <a:gdLst>
                    <a:gd name="T0" fmla="*/ 32 w 35"/>
                    <a:gd name="T1" fmla="*/ 7 h 15"/>
                    <a:gd name="T2" fmla="*/ 22 w 35"/>
                    <a:gd name="T3" fmla="*/ 0 h 15"/>
                    <a:gd name="T4" fmla="*/ 2 w 35"/>
                    <a:gd name="T5" fmla="*/ 7 h 15"/>
                    <a:gd name="T6" fmla="*/ 13 w 35"/>
                    <a:gd name="T7" fmla="*/ 15 h 15"/>
                    <a:gd name="T8" fmla="*/ 32 w 35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5">
                      <a:moveTo>
                        <a:pt x="32" y="7"/>
                      </a:moveTo>
                      <a:cubicBezTo>
                        <a:pt x="35" y="3"/>
                        <a:pt x="30" y="0"/>
                        <a:pt x="22" y="0"/>
                      </a:cubicBezTo>
                      <a:cubicBezTo>
                        <a:pt x="13" y="0"/>
                        <a:pt x="5" y="3"/>
                        <a:pt x="2" y="7"/>
                      </a:cubicBezTo>
                      <a:cubicBezTo>
                        <a:pt x="0" y="12"/>
                        <a:pt x="5" y="15"/>
                        <a:pt x="13" y="15"/>
                      </a:cubicBezTo>
                      <a:cubicBezTo>
                        <a:pt x="21" y="15"/>
                        <a:pt x="30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37" name="Freeform 800"/>
                <p:cNvSpPr>
                  <a:spLocks/>
                </p:cNvSpPr>
                <p:nvPr/>
              </p:nvSpPr>
              <p:spPr bwMode="auto">
                <a:xfrm>
                  <a:off x="1398" y="2239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21 w 34"/>
                    <a:gd name="T3" fmla="*/ 0 h 15"/>
                    <a:gd name="T4" fmla="*/ 2 w 34"/>
                    <a:gd name="T5" fmla="*/ 7 h 15"/>
                    <a:gd name="T6" fmla="*/ 13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4" y="3"/>
                        <a:pt x="29" y="0"/>
                        <a:pt x="21" y="0"/>
                      </a:cubicBezTo>
                      <a:cubicBezTo>
                        <a:pt x="13" y="0"/>
                        <a:pt x="4" y="3"/>
                        <a:pt x="2" y="7"/>
                      </a:cubicBezTo>
                      <a:cubicBezTo>
                        <a:pt x="0" y="12"/>
                        <a:pt x="4" y="15"/>
                        <a:pt x="13" y="15"/>
                      </a:cubicBezTo>
                      <a:cubicBezTo>
                        <a:pt x="21" y="15"/>
                        <a:pt x="29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38" name="Freeform 801"/>
                <p:cNvSpPr>
                  <a:spLocks/>
                </p:cNvSpPr>
                <p:nvPr/>
              </p:nvSpPr>
              <p:spPr bwMode="auto">
                <a:xfrm>
                  <a:off x="1473" y="2239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21 w 34"/>
                    <a:gd name="T3" fmla="*/ 0 h 15"/>
                    <a:gd name="T4" fmla="*/ 2 w 34"/>
                    <a:gd name="T5" fmla="*/ 7 h 15"/>
                    <a:gd name="T6" fmla="*/ 13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4" y="3"/>
                        <a:pt x="29" y="0"/>
                        <a:pt x="21" y="0"/>
                      </a:cubicBezTo>
                      <a:cubicBezTo>
                        <a:pt x="13" y="0"/>
                        <a:pt x="5" y="3"/>
                        <a:pt x="2" y="7"/>
                      </a:cubicBezTo>
                      <a:cubicBezTo>
                        <a:pt x="0" y="12"/>
                        <a:pt x="5" y="15"/>
                        <a:pt x="13" y="15"/>
                      </a:cubicBezTo>
                      <a:cubicBezTo>
                        <a:pt x="21" y="15"/>
                        <a:pt x="30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39" name="Freeform 802"/>
                <p:cNvSpPr>
                  <a:spLocks/>
                </p:cNvSpPr>
                <p:nvPr/>
              </p:nvSpPr>
              <p:spPr bwMode="auto">
                <a:xfrm>
                  <a:off x="1547" y="2239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21 w 34"/>
                    <a:gd name="T3" fmla="*/ 0 h 15"/>
                    <a:gd name="T4" fmla="*/ 3 w 34"/>
                    <a:gd name="T5" fmla="*/ 7 h 15"/>
                    <a:gd name="T6" fmla="*/ 14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4" y="3"/>
                        <a:pt x="30" y="0"/>
                        <a:pt x="21" y="0"/>
                      </a:cubicBezTo>
                      <a:cubicBezTo>
                        <a:pt x="13" y="0"/>
                        <a:pt x="5" y="3"/>
                        <a:pt x="3" y="7"/>
                      </a:cubicBezTo>
                      <a:cubicBezTo>
                        <a:pt x="0" y="12"/>
                        <a:pt x="5" y="15"/>
                        <a:pt x="14" y="15"/>
                      </a:cubicBezTo>
                      <a:cubicBezTo>
                        <a:pt x="22" y="15"/>
                        <a:pt x="30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40" name="Freeform 803"/>
                <p:cNvSpPr>
                  <a:spLocks/>
                </p:cNvSpPr>
                <p:nvPr/>
              </p:nvSpPr>
              <p:spPr bwMode="auto">
                <a:xfrm>
                  <a:off x="1623" y="2239"/>
                  <a:ext cx="70" cy="31"/>
                </a:xfrm>
                <a:custGeom>
                  <a:avLst/>
                  <a:gdLst>
                    <a:gd name="T0" fmla="*/ 32 w 34"/>
                    <a:gd name="T1" fmla="*/ 7 h 15"/>
                    <a:gd name="T2" fmla="*/ 21 w 34"/>
                    <a:gd name="T3" fmla="*/ 0 h 15"/>
                    <a:gd name="T4" fmla="*/ 2 w 34"/>
                    <a:gd name="T5" fmla="*/ 7 h 15"/>
                    <a:gd name="T6" fmla="*/ 13 w 34"/>
                    <a:gd name="T7" fmla="*/ 15 h 15"/>
                    <a:gd name="T8" fmla="*/ 32 w 34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5">
                      <a:moveTo>
                        <a:pt x="32" y="7"/>
                      </a:moveTo>
                      <a:cubicBezTo>
                        <a:pt x="34" y="3"/>
                        <a:pt x="29" y="0"/>
                        <a:pt x="21" y="0"/>
                      </a:cubicBezTo>
                      <a:cubicBezTo>
                        <a:pt x="12" y="0"/>
                        <a:pt x="4" y="3"/>
                        <a:pt x="2" y="7"/>
                      </a:cubicBezTo>
                      <a:cubicBezTo>
                        <a:pt x="0" y="12"/>
                        <a:pt x="5" y="15"/>
                        <a:pt x="13" y="15"/>
                      </a:cubicBezTo>
                      <a:cubicBezTo>
                        <a:pt x="21" y="15"/>
                        <a:pt x="30" y="12"/>
                        <a:pt x="32" y="7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41" name="Freeform 804"/>
                <p:cNvSpPr>
                  <a:spLocks/>
                </p:cNvSpPr>
                <p:nvPr/>
              </p:nvSpPr>
              <p:spPr bwMode="auto">
                <a:xfrm>
                  <a:off x="1223" y="2276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22 w 35"/>
                    <a:gd name="T3" fmla="*/ 0 h 16"/>
                    <a:gd name="T4" fmla="*/ 3 w 35"/>
                    <a:gd name="T5" fmla="*/ 8 h 16"/>
                    <a:gd name="T6" fmla="*/ 13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5" y="4"/>
                        <a:pt x="31" y="0"/>
                        <a:pt x="22" y="0"/>
                      </a:cubicBezTo>
                      <a:cubicBezTo>
                        <a:pt x="14" y="0"/>
                        <a:pt x="5" y="4"/>
                        <a:pt x="3" y="8"/>
                      </a:cubicBezTo>
                      <a:cubicBezTo>
                        <a:pt x="0" y="12"/>
                        <a:pt x="5" y="16"/>
                        <a:pt x="13" y="16"/>
                      </a:cubicBezTo>
                      <a:cubicBezTo>
                        <a:pt x="22" y="16"/>
                        <a:pt x="30" y="12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42" name="Freeform 805"/>
                <p:cNvSpPr>
                  <a:spLocks/>
                </p:cNvSpPr>
                <p:nvPr/>
              </p:nvSpPr>
              <p:spPr bwMode="auto">
                <a:xfrm>
                  <a:off x="1299" y="2276"/>
                  <a:ext cx="72" cy="33"/>
                </a:xfrm>
                <a:custGeom>
                  <a:avLst/>
                  <a:gdLst>
                    <a:gd name="T0" fmla="*/ 33 w 35"/>
                    <a:gd name="T1" fmla="*/ 8 h 16"/>
                    <a:gd name="T2" fmla="*/ 22 w 35"/>
                    <a:gd name="T3" fmla="*/ 0 h 16"/>
                    <a:gd name="T4" fmla="*/ 3 w 35"/>
                    <a:gd name="T5" fmla="*/ 8 h 16"/>
                    <a:gd name="T6" fmla="*/ 13 w 35"/>
                    <a:gd name="T7" fmla="*/ 16 h 16"/>
                    <a:gd name="T8" fmla="*/ 33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3" y="8"/>
                      </a:moveTo>
                      <a:cubicBezTo>
                        <a:pt x="35" y="4"/>
                        <a:pt x="30" y="0"/>
                        <a:pt x="22" y="0"/>
                      </a:cubicBezTo>
                      <a:cubicBezTo>
                        <a:pt x="14" y="0"/>
                        <a:pt x="5" y="4"/>
                        <a:pt x="3" y="8"/>
                      </a:cubicBezTo>
                      <a:cubicBezTo>
                        <a:pt x="0" y="12"/>
                        <a:pt x="5" y="16"/>
                        <a:pt x="13" y="16"/>
                      </a:cubicBezTo>
                      <a:cubicBezTo>
                        <a:pt x="22" y="16"/>
                        <a:pt x="30" y="12"/>
                        <a:pt x="33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43" name="Freeform 806"/>
                <p:cNvSpPr>
                  <a:spLocks/>
                </p:cNvSpPr>
                <p:nvPr/>
              </p:nvSpPr>
              <p:spPr bwMode="auto">
                <a:xfrm>
                  <a:off x="1376" y="2276"/>
                  <a:ext cx="72" cy="33"/>
                </a:xfrm>
                <a:custGeom>
                  <a:avLst/>
                  <a:gdLst>
                    <a:gd name="T0" fmla="*/ 32 w 35"/>
                    <a:gd name="T1" fmla="*/ 8 h 16"/>
                    <a:gd name="T2" fmla="*/ 22 w 35"/>
                    <a:gd name="T3" fmla="*/ 0 h 16"/>
                    <a:gd name="T4" fmla="*/ 2 w 35"/>
                    <a:gd name="T5" fmla="*/ 8 h 16"/>
                    <a:gd name="T6" fmla="*/ 13 w 35"/>
                    <a:gd name="T7" fmla="*/ 16 h 16"/>
                    <a:gd name="T8" fmla="*/ 32 w 35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16">
                      <a:moveTo>
                        <a:pt x="32" y="8"/>
                      </a:moveTo>
                      <a:cubicBezTo>
                        <a:pt x="35" y="4"/>
                        <a:pt x="30" y="0"/>
                        <a:pt x="22" y="0"/>
                      </a:cubicBezTo>
                      <a:cubicBezTo>
                        <a:pt x="13" y="0"/>
                        <a:pt x="5" y="4"/>
                        <a:pt x="2" y="8"/>
                      </a:cubicBezTo>
                      <a:cubicBezTo>
                        <a:pt x="0" y="12"/>
                        <a:pt x="5" y="16"/>
                        <a:pt x="13" y="16"/>
                      </a:cubicBezTo>
                      <a:cubicBezTo>
                        <a:pt x="21" y="16"/>
                        <a:pt x="30" y="12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44" name="Freeform 807"/>
                <p:cNvSpPr>
                  <a:spLocks/>
                </p:cNvSpPr>
                <p:nvPr/>
              </p:nvSpPr>
              <p:spPr bwMode="auto">
                <a:xfrm>
                  <a:off x="1452" y="2276"/>
                  <a:ext cx="70" cy="33"/>
                </a:xfrm>
                <a:custGeom>
                  <a:avLst/>
                  <a:gdLst>
                    <a:gd name="T0" fmla="*/ 32 w 34"/>
                    <a:gd name="T1" fmla="*/ 8 h 16"/>
                    <a:gd name="T2" fmla="*/ 21 w 34"/>
                    <a:gd name="T3" fmla="*/ 0 h 16"/>
                    <a:gd name="T4" fmla="*/ 2 w 34"/>
                    <a:gd name="T5" fmla="*/ 8 h 16"/>
                    <a:gd name="T6" fmla="*/ 13 w 34"/>
                    <a:gd name="T7" fmla="*/ 16 h 16"/>
                    <a:gd name="T8" fmla="*/ 32 w 34"/>
                    <a:gd name="T9" fmla="*/ 8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16">
                      <a:moveTo>
                        <a:pt x="32" y="8"/>
                      </a:moveTo>
                      <a:cubicBezTo>
                        <a:pt x="34" y="4"/>
                        <a:pt x="29" y="0"/>
                        <a:pt x="21" y="0"/>
                      </a:cubicBezTo>
                      <a:cubicBezTo>
                        <a:pt x="13" y="0"/>
                        <a:pt x="4" y="4"/>
                        <a:pt x="2" y="8"/>
                      </a:cubicBezTo>
                      <a:cubicBezTo>
                        <a:pt x="0" y="12"/>
                        <a:pt x="5" y="16"/>
                        <a:pt x="13" y="16"/>
                      </a:cubicBezTo>
                      <a:cubicBezTo>
                        <a:pt x="21" y="16"/>
                        <a:pt x="30" y="12"/>
                        <a:pt x="32" y="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75" name="Freeform 809"/>
              <p:cNvSpPr>
                <a:spLocks/>
              </p:cNvSpPr>
              <p:nvPr/>
            </p:nvSpPr>
            <p:spPr bwMode="auto">
              <a:xfrm>
                <a:off x="2425700" y="3613151"/>
                <a:ext cx="111125" cy="52388"/>
              </a:xfrm>
              <a:custGeom>
                <a:avLst/>
                <a:gdLst>
                  <a:gd name="T0" fmla="*/ 32 w 34"/>
                  <a:gd name="T1" fmla="*/ 8 h 16"/>
                  <a:gd name="T2" fmla="*/ 21 w 34"/>
                  <a:gd name="T3" fmla="*/ 0 h 16"/>
                  <a:gd name="T4" fmla="*/ 2 w 34"/>
                  <a:gd name="T5" fmla="*/ 8 h 16"/>
                  <a:gd name="T6" fmla="*/ 13 w 34"/>
                  <a:gd name="T7" fmla="*/ 16 h 16"/>
                  <a:gd name="T8" fmla="*/ 32 w 34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6">
                    <a:moveTo>
                      <a:pt x="32" y="8"/>
                    </a:moveTo>
                    <a:cubicBezTo>
                      <a:pt x="34" y="4"/>
                      <a:pt x="29" y="0"/>
                      <a:pt x="21" y="0"/>
                    </a:cubicBezTo>
                    <a:cubicBezTo>
                      <a:pt x="13" y="0"/>
                      <a:pt x="4" y="4"/>
                      <a:pt x="2" y="8"/>
                    </a:cubicBezTo>
                    <a:cubicBezTo>
                      <a:pt x="0" y="12"/>
                      <a:pt x="5" y="16"/>
                      <a:pt x="13" y="16"/>
                    </a:cubicBezTo>
                    <a:cubicBezTo>
                      <a:pt x="21" y="16"/>
                      <a:pt x="30" y="12"/>
                      <a:pt x="3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810"/>
              <p:cNvSpPr>
                <a:spLocks/>
              </p:cNvSpPr>
              <p:nvPr/>
            </p:nvSpPr>
            <p:spPr bwMode="auto">
              <a:xfrm>
                <a:off x="2544763" y="3613151"/>
                <a:ext cx="114300" cy="52388"/>
              </a:xfrm>
              <a:custGeom>
                <a:avLst/>
                <a:gdLst>
                  <a:gd name="T0" fmla="*/ 33 w 35"/>
                  <a:gd name="T1" fmla="*/ 8 h 16"/>
                  <a:gd name="T2" fmla="*/ 21 w 35"/>
                  <a:gd name="T3" fmla="*/ 0 h 16"/>
                  <a:gd name="T4" fmla="*/ 3 w 35"/>
                  <a:gd name="T5" fmla="*/ 8 h 16"/>
                  <a:gd name="T6" fmla="*/ 14 w 35"/>
                  <a:gd name="T7" fmla="*/ 16 h 16"/>
                  <a:gd name="T8" fmla="*/ 33 w 35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">
                    <a:moveTo>
                      <a:pt x="33" y="8"/>
                    </a:moveTo>
                    <a:cubicBezTo>
                      <a:pt x="35" y="4"/>
                      <a:pt x="30" y="0"/>
                      <a:pt x="21" y="0"/>
                    </a:cubicBezTo>
                    <a:cubicBezTo>
                      <a:pt x="13" y="0"/>
                      <a:pt x="5" y="4"/>
                      <a:pt x="3" y="8"/>
                    </a:cubicBezTo>
                    <a:cubicBezTo>
                      <a:pt x="0" y="12"/>
                      <a:pt x="5" y="16"/>
                      <a:pt x="14" y="16"/>
                    </a:cubicBezTo>
                    <a:cubicBezTo>
                      <a:pt x="22" y="16"/>
                      <a:pt x="31" y="12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811"/>
              <p:cNvSpPr>
                <a:spLocks/>
              </p:cNvSpPr>
              <p:nvPr/>
            </p:nvSpPr>
            <p:spPr bwMode="auto">
              <a:xfrm>
                <a:off x="1347788" y="3436938"/>
                <a:ext cx="115888" cy="46038"/>
              </a:xfrm>
              <a:custGeom>
                <a:avLst/>
                <a:gdLst>
                  <a:gd name="T0" fmla="*/ 32 w 35"/>
                  <a:gd name="T1" fmla="*/ 7 h 14"/>
                  <a:gd name="T2" fmla="*/ 22 w 35"/>
                  <a:gd name="T3" fmla="*/ 0 h 14"/>
                  <a:gd name="T4" fmla="*/ 3 w 35"/>
                  <a:gd name="T5" fmla="*/ 7 h 14"/>
                  <a:gd name="T6" fmla="*/ 12 w 35"/>
                  <a:gd name="T7" fmla="*/ 14 h 14"/>
                  <a:gd name="T8" fmla="*/ 32 w 35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4">
                    <a:moveTo>
                      <a:pt x="32" y="7"/>
                    </a:moveTo>
                    <a:cubicBezTo>
                      <a:pt x="35" y="3"/>
                      <a:pt x="30" y="0"/>
                      <a:pt x="22" y="0"/>
                    </a:cubicBezTo>
                    <a:cubicBezTo>
                      <a:pt x="14" y="0"/>
                      <a:pt x="5" y="3"/>
                      <a:pt x="3" y="7"/>
                    </a:cubicBezTo>
                    <a:cubicBezTo>
                      <a:pt x="0" y="11"/>
                      <a:pt x="4" y="14"/>
                      <a:pt x="12" y="14"/>
                    </a:cubicBezTo>
                    <a:cubicBezTo>
                      <a:pt x="20" y="14"/>
                      <a:pt x="29" y="11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812"/>
              <p:cNvSpPr>
                <a:spLocks/>
              </p:cNvSpPr>
              <p:nvPr/>
            </p:nvSpPr>
            <p:spPr bwMode="auto">
              <a:xfrm>
                <a:off x="1466850" y="3436938"/>
                <a:ext cx="111125" cy="46038"/>
              </a:xfrm>
              <a:custGeom>
                <a:avLst/>
                <a:gdLst>
                  <a:gd name="T0" fmla="*/ 31 w 34"/>
                  <a:gd name="T1" fmla="*/ 7 h 14"/>
                  <a:gd name="T2" fmla="*/ 22 w 34"/>
                  <a:gd name="T3" fmla="*/ 0 h 14"/>
                  <a:gd name="T4" fmla="*/ 2 w 34"/>
                  <a:gd name="T5" fmla="*/ 7 h 14"/>
                  <a:gd name="T6" fmla="*/ 12 w 34"/>
                  <a:gd name="T7" fmla="*/ 14 h 14"/>
                  <a:gd name="T8" fmla="*/ 31 w 34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4">
                    <a:moveTo>
                      <a:pt x="31" y="7"/>
                    </a:moveTo>
                    <a:cubicBezTo>
                      <a:pt x="34" y="3"/>
                      <a:pt x="30" y="0"/>
                      <a:pt x="22" y="0"/>
                    </a:cubicBezTo>
                    <a:cubicBezTo>
                      <a:pt x="14" y="0"/>
                      <a:pt x="5" y="3"/>
                      <a:pt x="2" y="7"/>
                    </a:cubicBezTo>
                    <a:cubicBezTo>
                      <a:pt x="0" y="11"/>
                      <a:pt x="4" y="14"/>
                      <a:pt x="12" y="14"/>
                    </a:cubicBezTo>
                    <a:cubicBezTo>
                      <a:pt x="20" y="14"/>
                      <a:pt x="29" y="11"/>
                      <a:pt x="3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813"/>
              <p:cNvSpPr>
                <a:spLocks/>
              </p:cNvSpPr>
              <p:nvPr/>
            </p:nvSpPr>
            <p:spPr bwMode="auto">
              <a:xfrm>
                <a:off x="1581150" y="3436938"/>
                <a:ext cx="114300" cy="46038"/>
              </a:xfrm>
              <a:custGeom>
                <a:avLst/>
                <a:gdLst>
                  <a:gd name="T0" fmla="*/ 32 w 35"/>
                  <a:gd name="T1" fmla="*/ 7 h 14"/>
                  <a:gd name="T2" fmla="*/ 22 w 35"/>
                  <a:gd name="T3" fmla="*/ 0 h 14"/>
                  <a:gd name="T4" fmla="*/ 3 w 35"/>
                  <a:gd name="T5" fmla="*/ 7 h 14"/>
                  <a:gd name="T6" fmla="*/ 13 w 35"/>
                  <a:gd name="T7" fmla="*/ 14 h 14"/>
                  <a:gd name="T8" fmla="*/ 32 w 35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4">
                    <a:moveTo>
                      <a:pt x="32" y="7"/>
                    </a:moveTo>
                    <a:cubicBezTo>
                      <a:pt x="35" y="3"/>
                      <a:pt x="30" y="0"/>
                      <a:pt x="22" y="0"/>
                    </a:cubicBezTo>
                    <a:cubicBezTo>
                      <a:pt x="14" y="0"/>
                      <a:pt x="6" y="3"/>
                      <a:pt x="3" y="7"/>
                    </a:cubicBezTo>
                    <a:cubicBezTo>
                      <a:pt x="0" y="11"/>
                      <a:pt x="5" y="14"/>
                      <a:pt x="13" y="14"/>
                    </a:cubicBezTo>
                    <a:cubicBezTo>
                      <a:pt x="21" y="14"/>
                      <a:pt x="30" y="11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814"/>
              <p:cNvSpPr>
                <a:spLocks/>
              </p:cNvSpPr>
              <p:nvPr/>
            </p:nvSpPr>
            <p:spPr bwMode="auto">
              <a:xfrm>
                <a:off x="1698625" y="3436938"/>
                <a:ext cx="111125" cy="46038"/>
              </a:xfrm>
              <a:custGeom>
                <a:avLst/>
                <a:gdLst>
                  <a:gd name="T0" fmla="*/ 32 w 34"/>
                  <a:gd name="T1" fmla="*/ 7 h 14"/>
                  <a:gd name="T2" fmla="*/ 22 w 34"/>
                  <a:gd name="T3" fmla="*/ 0 h 14"/>
                  <a:gd name="T4" fmla="*/ 3 w 34"/>
                  <a:gd name="T5" fmla="*/ 7 h 14"/>
                  <a:gd name="T6" fmla="*/ 13 w 34"/>
                  <a:gd name="T7" fmla="*/ 14 h 14"/>
                  <a:gd name="T8" fmla="*/ 32 w 34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4">
                    <a:moveTo>
                      <a:pt x="32" y="7"/>
                    </a:moveTo>
                    <a:cubicBezTo>
                      <a:pt x="34" y="3"/>
                      <a:pt x="30" y="0"/>
                      <a:pt x="22" y="0"/>
                    </a:cubicBezTo>
                    <a:cubicBezTo>
                      <a:pt x="14" y="0"/>
                      <a:pt x="5" y="3"/>
                      <a:pt x="3" y="7"/>
                    </a:cubicBezTo>
                    <a:cubicBezTo>
                      <a:pt x="0" y="11"/>
                      <a:pt x="4" y="14"/>
                      <a:pt x="13" y="14"/>
                    </a:cubicBezTo>
                    <a:cubicBezTo>
                      <a:pt x="21" y="14"/>
                      <a:pt x="29" y="11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815"/>
              <p:cNvSpPr>
                <a:spLocks/>
              </p:cNvSpPr>
              <p:nvPr/>
            </p:nvSpPr>
            <p:spPr bwMode="auto">
              <a:xfrm>
                <a:off x="1817688" y="3436938"/>
                <a:ext cx="111125" cy="46038"/>
              </a:xfrm>
              <a:custGeom>
                <a:avLst/>
                <a:gdLst>
                  <a:gd name="T0" fmla="*/ 32 w 34"/>
                  <a:gd name="T1" fmla="*/ 7 h 14"/>
                  <a:gd name="T2" fmla="*/ 22 w 34"/>
                  <a:gd name="T3" fmla="*/ 0 h 14"/>
                  <a:gd name="T4" fmla="*/ 2 w 34"/>
                  <a:gd name="T5" fmla="*/ 7 h 14"/>
                  <a:gd name="T6" fmla="*/ 12 w 34"/>
                  <a:gd name="T7" fmla="*/ 14 h 14"/>
                  <a:gd name="T8" fmla="*/ 32 w 34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4">
                    <a:moveTo>
                      <a:pt x="32" y="7"/>
                    </a:moveTo>
                    <a:cubicBezTo>
                      <a:pt x="34" y="3"/>
                      <a:pt x="30" y="0"/>
                      <a:pt x="22" y="0"/>
                    </a:cubicBezTo>
                    <a:cubicBezTo>
                      <a:pt x="14" y="0"/>
                      <a:pt x="5" y="3"/>
                      <a:pt x="2" y="7"/>
                    </a:cubicBezTo>
                    <a:cubicBezTo>
                      <a:pt x="0" y="11"/>
                      <a:pt x="4" y="14"/>
                      <a:pt x="12" y="14"/>
                    </a:cubicBezTo>
                    <a:cubicBezTo>
                      <a:pt x="20" y="14"/>
                      <a:pt x="29" y="11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816"/>
              <p:cNvSpPr>
                <a:spLocks/>
              </p:cNvSpPr>
              <p:nvPr/>
            </p:nvSpPr>
            <p:spPr bwMode="auto">
              <a:xfrm>
                <a:off x="1935163" y="3436938"/>
                <a:ext cx="111125" cy="46038"/>
              </a:xfrm>
              <a:custGeom>
                <a:avLst/>
                <a:gdLst>
                  <a:gd name="T0" fmla="*/ 31 w 34"/>
                  <a:gd name="T1" fmla="*/ 7 h 14"/>
                  <a:gd name="T2" fmla="*/ 21 w 34"/>
                  <a:gd name="T3" fmla="*/ 0 h 14"/>
                  <a:gd name="T4" fmla="*/ 2 w 34"/>
                  <a:gd name="T5" fmla="*/ 7 h 14"/>
                  <a:gd name="T6" fmla="*/ 12 w 34"/>
                  <a:gd name="T7" fmla="*/ 14 h 14"/>
                  <a:gd name="T8" fmla="*/ 31 w 34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4">
                    <a:moveTo>
                      <a:pt x="31" y="7"/>
                    </a:moveTo>
                    <a:cubicBezTo>
                      <a:pt x="34" y="3"/>
                      <a:pt x="29" y="0"/>
                      <a:pt x="21" y="0"/>
                    </a:cubicBezTo>
                    <a:cubicBezTo>
                      <a:pt x="13" y="0"/>
                      <a:pt x="5" y="3"/>
                      <a:pt x="2" y="7"/>
                    </a:cubicBezTo>
                    <a:cubicBezTo>
                      <a:pt x="0" y="11"/>
                      <a:pt x="4" y="14"/>
                      <a:pt x="12" y="14"/>
                    </a:cubicBezTo>
                    <a:cubicBezTo>
                      <a:pt x="20" y="14"/>
                      <a:pt x="29" y="11"/>
                      <a:pt x="3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817"/>
              <p:cNvSpPr>
                <a:spLocks/>
              </p:cNvSpPr>
              <p:nvPr/>
            </p:nvSpPr>
            <p:spPr bwMode="auto">
              <a:xfrm>
                <a:off x="2049463" y="3436938"/>
                <a:ext cx="111125" cy="46038"/>
              </a:xfrm>
              <a:custGeom>
                <a:avLst/>
                <a:gdLst>
                  <a:gd name="T0" fmla="*/ 32 w 34"/>
                  <a:gd name="T1" fmla="*/ 7 h 14"/>
                  <a:gd name="T2" fmla="*/ 22 w 34"/>
                  <a:gd name="T3" fmla="*/ 0 h 14"/>
                  <a:gd name="T4" fmla="*/ 3 w 34"/>
                  <a:gd name="T5" fmla="*/ 7 h 14"/>
                  <a:gd name="T6" fmla="*/ 13 w 34"/>
                  <a:gd name="T7" fmla="*/ 14 h 14"/>
                  <a:gd name="T8" fmla="*/ 32 w 34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4">
                    <a:moveTo>
                      <a:pt x="32" y="7"/>
                    </a:moveTo>
                    <a:cubicBezTo>
                      <a:pt x="34" y="3"/>
                      <a:pt x="30" y="0"/>
                      <a:pt x="22" y="0"/>
                    </a:cubicBezTo>
                    <a:cubicBezTo>
                      <a:pt x="14" y="0"/>
                      <a:pt x="5" y="3"/>
                      <a:pt x="3" y="7"/>
                    </a:cubicBezTo>
                    <a:cubicBezTo>
                      <a:pt x="0" y="11"/>
                      <a:pt x="5" y="14"/>
                      <a:pt x="13" y="14"/>
                    </a:cubicBezTo>
                    <a:cubicBezTo>
                      <a:pt x="21" y="14"/>
                      <a:pt x="30" y="11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818"/>
              <p:cNvSpPr>
                <a:spLocks/>
              </p:cNvSpPr>
              <p:nvPr/>
            </p:nvSpPr>
            <p:spPr bwMode="auto">
              <a:xfrm>
                <a:off x="1187450" y="3495676"/>
                <a:ext cx="115888" cy="49213"/>
              </a:xfrm>
              <a:custGeom>
                <a:avLst/>
                <a:gdLst>
                  <a:gd name="T0" fmla="*/ 32 w 35"/>
                  <a:gd name="T1" fmla="*/ 7 h 15"/>
                  <a:gd name="T2" fmla="*/ 23 w 35"/>
                  <a:gd name="T3" fmla="*/ 0 h 15"/>
                  <a:gd name="T4" fmla="*/ 3 w 35"/>
                  <a:gd name="T5" fmla="*/ 7 h 15"/>
                  <a:gd name="T6" fmla="*/ 12 w 35"/>
                  <a:gd name="T7" fmla="*/ 15 h 15"/>
                  <a:gd name="T8" fmla="*/ 32 w 35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">
                    <a:moveTo>
                      <a:pt x="32" y="7"/>
                    </a:moveTo>
                    <a:cubicBezTo>
                      <a:pt x="35" y="3"/>
                      <a:pt x="31" y="0"/>
                      <a:pt x="23" y="0"/>
                    </a:cubicBezTo>
                    <a:cubicBezTo>
                      <a:pt x="15" y="0"/>
                      <a:pt x="6" y="3"/>
                      <a:pt x="3" y="7"/>
                    </a:cubicBezTo>
                    <a:cubicBezTo>
                      <a:pt x="0" y="11"/>
                      <a:pt x="4" y="15"/>
                      <a:pt x="12" y="15"/>
                    </a:cubicBezTo>
                    <a:cubicBezTo>
                      <a:pt x="20" y="15"/>
                      <a:pt x="29" y="11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819"/>
              <p:cNvSpPr>
                <a:spLocks/>
              </p:cNvSpPr>
              <p:nvPr/>
            </p:nvSpPr>
            <p:spPr bwMode="auto">
              <a:xfrm>
                <a:off x="1306513" y="3495676"/>
                <a:ext cx="114300" cy="49213"/>
              </a:xfrm>
              <a:custGeom>
                <a:avLst/>
                <a:gdLst>
                  <a:gd name="T0" fmla="*/ 32 w 35"/>
                  <a:gd name="T1" fmla="*/ 7 h 15"/>
                  <a:gd name="T2" fmla="*/ 23 w 35"/>
                  <a:gd name="T3" fmla="*/ 0 h 15"/>
                  <a:gd name="T4" fmla="*/ 3 w 35"/>
                  <a:gd name="T5" fmla="*/ 7 h 15"/>
                  <a:gd name="T6" fmla="*/ 12 w 35"/>
                  <a:gd name="T7" fmla="*/ 15 h 15"/>
                  <a:gd name="T8" fmla="*/ 32 w 35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">
                    <a:moveTo>
                      <a:pt x="32" y="7"/>
                    </a:moveTo>
                    <a:cubicBezTo>
                      <a:pt x="35" y="3"/>
                      <a:pt x="31" y="0"/>
                      <a:pt x="23" y="0"/>
                    </a:cubicBezTo>
                    <a:cubicBezTo>
                      <a:pt x="15" y="0"/>
                      <a:pt x="6" y="3"/>
                      <a:pt x="3" y="7"/>
                    </a:cubicBezTo>
                    <a:cubicBezTo>
                      <a:pt x="0" y="11"/>
                      <a:pt x="4" y="15"/>
                      <a:pt x="12" y="15"/>
                    </a:cubicBezTo>
                    <a:cubicBezTo>
                      <a:pt x="20" y="15"/>
                      <a:pt x="29" y="11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820"/>
              <p:cNvSpPr>
                <a:spLocks/>
              </p:cNvSpPr>
              <p:nvPr/>
            </p:nvSpPr>
            <p:spPr bwMode="auto">
              <a:xfrm>
                <a:off x="1423988" y="3495676"/>
                <a:ext cx="114300" cy="49213"/>
              </a:xfrm>
              <a:custGeom>
                <a:avLst/>
                <a:gdLst>
                  <a:gd name="T0" fmla="*/ 32 w 35"/>
                  <a:gd name="T1" fmla="*/ 7 h 15"/>
                  <a:gd name="T2" fmla="*/ 23 w 35"/>
                  <a:gd name="T3" fmla="*/ 0 h 15"/>
                  <a:gd name="T4" fmla="*/ 3 w 35"/>
                  <a:gd name="T5" fmla="*/ 7 h 15"/>
                  <a:gd name="T6" fmla="*/ 12 w 35"/>
                  <a:gd name="T7" fmla="*/ 15 h 15"/>
                  <a:gd name="T8" fmla="*/ 32 w 35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">
                    <a:moveTo>
                      <a:pt x="32" y="7"/>
                    </a:moveTo>
                    <a:cubicBezTo>
                      <a:pt x="35" y="3"/>
                      <a:pt x="31" y="0"/>
                      <a:pt x="23" y="0"/>
                    </a:cubicBezTo>
                    <a:cubicBezTo>
                      <a:pt x="15" y="0"/>
                      <a:pt x="6" y="3"/>
                      <a:pt x="3" y="7"/>
                    </a:cubicBezTo>
                    <a:cubicBezTo>
                      <a:pt x="0" y="11"/>
                      <a:pt x="4" y="15"/>
                      <a:pt x="12" y="15"/>
                    </a:cubicBezTo>
                    <a:cubicBezTo>
                      <a:pt x="21" y="15"/>
                      <a:pt x="30" y="11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821"/>
              <p:cNvSpPr>
                <a:spLocks/>
              </p:cNvSpPr>
              <p:nvPr/>
            </p:nvSpPr>
            <p:spPr bwMode="auto">
              <a:xfrm>
                <a:off x="1541463" y="3495676"/>
                <a:ext cx="114300" cy="49213"/>
              </a:xfrm>
              <a:custGeom>
                <a:avLst/>
                <a:gdLst>
                  <a:gd name="T0" fmla="*/ 32 w 35"/>
                  <a:gd name="T1" fmla="*/ 7 h 15"/>
                  <a:gd name="T2" fmla="*/ 23 w 35"/>
                  <a:gd name="T3" fmla="*/ 0 h 15"/>
                  <a:gd name="T4" fmla="*/ 3 w 35"/>
                  <a:gd name="T5" fmla="*/ 7 h 15"/>
                  <a:gd name="T6" fmla="*/ 13 w 35"/>
                  <a:gd name="T7" fmla="*/ 15 h 15"/>
                  <a:gd name="T8" fmla="*/ 32 w 35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">
                    <a:moveTo>
                      <a:pt x="32" y="7"/>
                    </a:moveTo>
                    <a:cubicBezTo>
                      <a:pt x="35" y="3"/>
                      <a:pt x="31" y="0"/>
                      <a:pt x="23" y="0"/>
                    </a:cubicBezTo>
                    <a:cubicBezTo>
                      <a:pt x="14" y="0"/>
                      <a:pt x="6" y="3"/>
                      <a:pt x="3" y="7"/>
                    </a:cubicBezTo>
                    <a:cubicBezTo>
                      <a:pt x="0" y="11"/>
                      <a:pt x="4" y="15"/>
                      <a:pt x="13" y="15"/>
                    </a:cubicBezTo>
                    <a:cubicBezTo>
                      <a:pt x="21" y="15"/>
                      <a:pt x="30" y="11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822"/>
              <p:cNvSpPr>
                <a:spLocks/>
              </p:cNvSpPr>
              <p:nvPr/>
            </p:nvSpPr>
            <p:spPr bwMode="auto">
              <a:xfrm>
                <a:off x="1658938" y="3495676"/>
                <a:ext cx="115888" cy="49213"/>
              </a:xfrm>
              <a:custGeom>
                <a:avLst/>
                <a:gdLst>
                  <a:gd name="T0" fmla="*/ 32 w 35"/>
                  <a:gd name="T1" fmla="*/ 7 h 15"/>
                  <a:gd name="T2" fmla="*/ 22 w 35"/>
                  <a:gd name="T3" fmla="*/ 0 h 15"/>
                  <a:gd name="T4" fmla="*/ 3 w 35"/>
                  <a:gd name="T5" fmla="*/ 7 h 15"/>
                  <a:gd name="T6" fmla="*/ 13 w 35"/>
                  <a:gd name="T7" fmla="*/ 15 h 15"/>
                  <a:gd name="T8" fmla="*/ 32 w 35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">
                    <a:moveTo>
                      <a:pt x="32" y="7"/>
                    </a:moveTo>
                    <a:cubicBezTo>
                      <a:pt x="35" y="3"/>
                      <a:pt x="31" y="0"/>
                      <a:pt x="22" y="0"/>
                    </a:cubicBezTo>
                    <a:cubicBezTo>
                      <a:pt x="14" y="0"/>
                      <a:pt x="6" y="3"/>
                      <a:pt x="3" y="7"/>
                    </a:cubicBezTo>
                    <a:cubicBezTo>
                      <a:pt x="0" y="11"/>
                      <a:pt x="5" y="15"/>
                      <a:pt x="13" y="15"/>
                    </a:cubicBezTo>
                    <a:cubicBezTo>
                      <a:pt x="21" y="15"/>
                      <a:pt x="30" y="11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823"/>
              <p:cNvSpPr>
                <a:spLocks/>
              </p:cNvSpPr>
              <p:nvPr/>
            </p:nvSpPr>
            <p:spPr bwMode="auto">
              <a:xfrm>
                <a:off x="1778000" y="3495676"/>
                <a:ext cx="114300" cy="49213"/>
              </a:xfrm>
              <a:custGeom>
                <a:avLst/>
                <a:gdLst>
                  <a:gd name="T0" fmla="*/ 32 w 35"/>
                  <a:gd name="T1" fmla="*/ 7 h 15"/>
                  <a:gd name="T2" fmla="*/ 22 w 35"/>
                  <a:gd name="T3" fmla="*/ 0 h 15"/>
                  <a:gd name="T4" fmla="*/ 3 w 35"/>
                  <a:gd name="T5" fmla="*/ 7 h 15"/>
                  <a:gd name="T6" fmla="*/ 13 w 35"/>
                  <a:gd name="T7" fmla="*/ 15 h 15"/>
                  <a:gd name="T8" fmla="*/ 32 w 35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">
                    <a:moveTo>
                      <a:pt x="32" y="7"/>
                    </a:moveTo>
                    <a:cubicBezTo>
                      <a:pt x="35" y="3"/>
                      <a:pt x="30" y="0"/>
                      <a:pt x="22" y="0"/>
                    </a:cubicBezTo>
                    <a:cubicBezTo>
                      <a:pt x="14" y="0"/>
                      <a:pt x="6" y="3"/>
                      <a:pt x="3" y="7"/>
                    </a:cubicBezTo>
                    <a:cubicBezTo>
                      <a:pt x="0" y="11"/>
                      <a:pt x="5" y="15"/>
                      <a:pt x="13" y="15"/>
                    </a:cubicBezTo>
                    <a:cubicBezTo>
                      <a:pt x="21" y="15"/>
                      <a:pt x="30" y="11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824"/>
              <p:cNvSpPr>
                <a:spLocks/>
              </p:cNvSpPr>
              <p:nvPr/>
            </p:nvSpPr>
            <p:spPr bwMode="auto">
              <a:xfrm>
                <a:off x="1895475" y="3495676"/>
                <a:ext cx="114300" cy="49213"/>
              </a:xfrm>
              <a:custGeom>
                <a:avLst/>
                <a:gdLst>
                  <a:gd name="T0" fmla="*/ 32 w 35"/>
                  <a:gd name="T1" fmla="*/ 7 h 15"/>
                  <a:gd name="T2" fmla="*/ 22 w 35"/>
                  <a:gd name="T3" fmla="*/ 0 h 15"/>
                  <a:gd name="T4" fmla="*/ 3 w 35"/>
                  <a:gd name="T5" fmla="*/ 7 h 15"/>
                  <a:gd name="T6" fmla="*/ 13 w 35"/>
                  <a:gd name="T7" fmla="*/ 15 h 15"/>
                  <a:gd name="T8" fmla="*/ 32 w 35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">
                    <a:moveTo>
                      <a:pt x="32" y="7"/>
                    </a:moveTo>
                    <a:cubicBezTo>
                      <a:pt x="35" y="3"/>
                      <a:pt x="30" y="0"/>
                      <a:pt x="22" y="0"/>
                    </a:cubicBezTo>
                    <a:cubicBezTo>
                      <a:pt x="14" y="0"/>
                      <a:pt x="6" y="3"/>
                      <a:pt x="3" y="7"/>
                    </a:cubicBezTo>
                    <a:cubicBezTo>
                      <a:pt x="0" y="11"/>
                      <a:pt x="5" y="15"/>
                      <a:pt x="13" y="15"/>
                    </a:cubicBezTo>
                    <a:cubicBezTo>
                      <a:pt x="21" y="15"/>
                      <a:pt x="30" y="11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825"/>
              <p:cNvSpPr>
                <a:spLocks/>
              </p:cNvSpPr>
              <p:nvPr/>
            </p:nvSpPr>
            <p:spPr bwMode="auto">
              <a:xfrm>
                <a:off x="2016125" y="3495676"/>
                <a:ext cx="112713" cy="49213"/>
              </a:xfrm>
              <a:custGeom>
                <a:avLst/>
                <a:gdLst>
                  <a:gd name="T0" fmla="*/ 31 w 34"/>
                  <a:gd name="T1" fmla="*/ 7 h 15"/>
                  <a:gd name="T2" fmla="*/ 21 w 34"/>
                  <a:gd name="T3" fmla="*/ 0 h 15"/>
                  <a:gd name="T4" fmla="*/ 2 w 34"/>
                  <a:gd name="T5" fmla="*/ 7 h 15"/>
                  <a:gd name="T6" fmla="*/ 12 w 34"/>
                  <a:gd name="T7" fmla="*/ 15 h 15"/>
                  <a:gd name="T8" fmla="*/ 31 w 34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5">
                    <a:moveTo>
                      <a:pt x="31" y="7"/>
                    </a:moveTo>
                    <a:cubicBezTo>
                      <a:pt x="34" y="3"/>
                      <a:pt x="29" y="0"/>
                      <a:pt x="21" y="0"/>
                    </a:cubicBezTo>
                    <a:cubicBezTo>
                      <a:pt x="13" y="0"/>
                      <a:pt x="5" y="3"/>
                      <a:pt x="2" y="7"/>
                    </a:cubicBezTo>
                    <a:cubicBezTo>
                      <a:pt x="0" y="11"/>
                      <a:pt x="4" y="15"/>
                      <a:pt x="12" y="15"/>
                    </a:cubicBezTo>
                    <a:cubicBezTo>
                      <a:pt x="21" y="15"/>
                      <a:pt x="29" y="11"/>
                      <a:pt x="3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826"/>
              <p:cNvSpPr>
                <a:spLocks/>
              </p:cNvSpPr>
              <p:nvPr/>
            </p:nvSpPr>
            <p:spPr bwMode="auto">
              <a:xfrm>
                <a:off x="1263650" y="3554413"/>
                <a:ext cx="114300" cy="49213"/>
              </a:xfrm>
              <a:custGeom>
                <a:avLst/>
                <a:gdLst>
                  <a:gd name="T0" fmla="*/ 33 w 35"/>
                  <a:gd name="T1" fmla="*/ 7 h 15"/>
                  <a:gd name="T2" fmla="*/ 23 w 35"/>
                  <a:gd name="T3" fmla="*/ 0 h 15"/>
                  <a:gd name="T4" fmla="*/ 3 w 35"/>
                  <a:gd name="T5" fmla="*/ 7 h 15"/>
                  <a:gd name="T6" fmla="*/ 12 w 35"/>
                  <a:gd name="T7" fmla="*/ 15 h 15"/>
                  <a:gd name="T8" fmla="*/ 33 w 35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">
                    <a:moveTo>
                      <a:pt x="33" y="7"/>
                    </a:moveTo>
                    <a:cubicBezTo>
                      <a:pt x="35" y="3"/>
                      <a:pt x="31" y="0"/>
                      <a:pt x="23" y="0"/>
                    </a:cubicBezTo>
                    <a:cubicBezTo>
                      <a:pt x="15" y="0"/>
                      <a:pt x="6" y="3"/>
                      <a:pt x="3" y="7"/>
                    </a:cubicBezTo>
                    <a:cubicBezTo>
                      <a:pt x="0" y="12"/>
                      <a:pt x="4" y="15"/>
                      <a:pt x="12" y="15"/>
                    </a:cubicBezTo>
                    <a:cubicBezTo>
                      <a:pt x="21" y="15"/>
                      <a:pt x="30" y="12"/>
                      <a:pt x="3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827"/>
              <p:cNvSpPr>
                <a:spLocks/>
              </p:cNvSpPr>
              <p:nvPr/>
            </p:nvSpPr>
            <p:spPr bwMode="auto">
              <a:xfrm>
                <a:off x="1381125" y="3554413"/>
                <a:ext cx="117475" cy="49213"/>
              </a:xfrm>
              <a:custGeom>
                <a:avLst/>
                <a:gdLst>
                  <a:gd name="T0" fmla="*/ 33 w 36"/>
                  <a:gd name="T1" fmla="*/ 7 h 15"/>
                  <a:gd name="T2" fmla="*/ 23 w 36"/>
                  <a:gd name="T3" fmla="*/ 0 h 15"/>
                  <a:gd name="T4" fmla="*/ 3 w 36"/>
                  <a:gd name="T5" fmla="*/ 7 h 15"/>
                  <a:gd name="T6" fmla="*/ 13 w 36"/>
                  <a:gd name="T7" fmla="*/ 15 h 15"/>
                  <a:gd name="T8" fmla="*/ 33 w 36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5">
                    <a:moveTo>
                      <a:pt x="33" y="7"/>
                    </a:moveTo>
                    <a:cubicBezTo>
                      <a:pt x="36" y="3"/>
                      <a:pt x="31" y="0"/>
                      <a:pt x="23" y="0"/>
                    </a:cubicBezTo>
                    <a:cubicBezTo>
                      <a:pt x="15" y="0"/>
                      <a:pt x="6" y="3"/>
                      <a:pt x="3" y="7"/>
                    </a:cubicBezTo>
                    <a:cubicBezTo>
                      <a:pt x="0" y="12"/>
                      <a:pt x="5" y="15"/>
                      <a:pt x="13" y="15"/>
                    </a:cubicBezTo>
                    <a:cubicBezTo>
                      <a:pt x="21" y="15"/>
                      <a:pt x="30" y="12"/>
                      <a:pt x="3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828"/>
              <p:cNvSpPr>
                <a:spLocks/>
              </p:cNvSpPr>
              <p:nvPr/>
            </p:nvSpPr>
            <p:spPr bwMode="auto">
              <a:xfrm>
                <a:off x="1501775" y="3554413"/>
                <a:ext cx="115888" cy="49213"/>
              </a:xfrm>
              <a:custGeom>
                <a:avLst/>
                <a:gdLst>
                  <a:gd name="T0" fmla="*/ 32 w 35"/>
                  <a:gd name="T1" fmla="*/ 7 h 15"/>
                  <a:gd name="T2" fmla="*/ 22 w 35"/>
                  <a:gd name="T3" fmla="*/ 0 h 15"/>
                  <a:gd name="T4" fmla="*/ 3 w 35"/>
                  <a:gd name="T5" fmla="*/ 7 h 15"/>
                  <a:gd name="T6" fmla="*/ 12 w 35"/>
                  <a:gd name="T7" fmla="*/ 15 h 15"/>
                  <a:gd name="T8" fmla="*/ 32 w 35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">
                    <a:moveTo>
                      <a:pt x="32" y="7"/>
                    </a:moveTo>
                    <a:cubicBezTo>
                      <a:pt x="35" y="3"/>
                      <a:pt x="31" y="0"/>
                      <a:pt x="22" y="0"/>
                    </a:cubicBezTo>
                    <a:cubicBezTo>
                      <a:pt x="14" y="0"/>
                      <a:pt x="5" y="3"/>
                      <a:pt x="3" y="7"/>
                    </a:cubicBezTo>
                    <a:cubicBezTo>
                      <a:pt x="0" y="12"/>
                      <a:pt x="4" y="15"/>
                      <a:pt x="12" y="15"/>
                    </a:cubicBezTo>
                    <a:cubicBezTo>
                      <a:pt x="21" y="15"/>
                      <a:pt x="30" y="12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829"/>
              <p:cNvSpPr>
                <a:spLocks/>
              </p:cNvSpPr>
              <p:nvPr/>
            </p:nvSpPr>
            <p:spPr bwMode="auto">
              <a:xfrm>
                <a:off x="1620838" y="3554413"/>
                <a:ext cx="114300" cy="49213"/>
              </a:xfrm>
              <a:custGeom>
                <a:avLst/>
                <a:gdLst>
                  <a:gd name="T0" fmla="*/ 33 w 35"/>
                  <a:gd name="T1" fmla="*/ 7 h 15"/>
                  <a:gd name="T2" fmla="*/ 23 w 35"/>
                  <a:gd name="T3" fmla="*/ 0 h 15"/>
                  <a:gd name="T4" fmla="*/ 3 w 35"/>
                  <a:gd name="T5" fmla="*/ 7 h 15"/>
                  <a:gd name="T6" fmla="*/ 13 w 35"/>
                  <a:gd name="T7" fmla="*/ 15 h 15"/>
                  <a:gd name="T8" fmla="*/ 33 w 35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">
                    <a:moveTo>
                      <a:pt x="33" y="7"/>
                    </a:moveTo>
                    <a:cubicBezTo>
                      <a:pt x="35" y="3"/>
                      <a:pt x="31" y="0"/>
                      <a:pt x="23" y="0"/>
                    </a:cubicBezTo>
                    <a:cubicBezTo>
                      <a:pt x="15" y="0"/>
                      <a:pt x="6" y="3"/>
                      <a:pt x="3" y="7"/>
                    </a:cubicBezTo>
                    <a:cubicBezTo>
                      <a:pt x="0" y="12"/>
                      <a:pt x="5" y="15"/>
                      <a:pt x="13" y="15"/>
                    </a:cubicBezTo>
                    <a:cubicBezTo>
                      <a:pt x="21" y="15"/>
                      <a:pt x="30" y="12"/>
                      <a:pt x="33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830"/>
              <p:cNvSpPr>
                <a:spLocks/>
              </p:cNvSpPr>
              <p:nvPr/>
            </p:nvSpPr>
            <p:spPr bwMode="auto">
              <a:xfrm>
                <a:off x="1741488" y="3554413"/>
                <a:ext cx="114300" cy="49213"/>
              </a:xfrm>
              <a:custGeom>
                <a:avLst/>
                <a:gdLst>
                  <a:gd name="T0" fmla="*/ 32 w 35"/>
                  <a:gd name="T1" fmla="*/ 7 h 15"/>
                  <a:gd name="T2" fmla="*/ 22 w 35"/>
                  <a:gd name="T3" fmla="*/ 0 h 15"/>
                  <a:gd name="T4" fmla="*/ 2 w 35"/>
                  <a:gd name="T5" fmla="*/ 7 h 15"/>
                  <a:gd name="T6" fmla="*/ 12 w 35"/>
                  <a:gd name="T7" fmla="*/ 15 h 15"/>
                  <a:gd name="T8" fmla="*/ 32 w 35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">
                    <a:moveTo>
                      <a:pt x="32" y="7"/>
                    </a:moveTo>
                    <a:cubicBezTo>
                      <a:pt x="35" y="3"/>
                      <a:pt x="30" y="0"/>
                      <a:pt x="22" y="0"/>
                    </a:cubicBezTo>
                    <a:cubicBezTo>
                      <a:pt x="14" y="0"/>
                      <a:pt x="5" y="3"/>
                      <a:pt x="2" y="7"/>
                    </a:cubicBezTo>
                    <a:cubicBezTo>
                      <a:pt x="0" y="12"/>
                      <a:pt x="4" y="15"/>
                      <a:pt x="12" y="15"/>
                    </a:cubicBezTo>
                    <a:cubicBezTo>
                      <a:pt x="21" y="15"/>
                      <a:pt x="29" y="12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831"/>
              <p:cNvSpPr>
                <a:spLocks/>
              </p:cNvSpPr>
              <p:nvPr/>
            </p:nvSpPr>
            <p:spPr bwMode="auto">
              <a:xfrm>
                <a:off x="1858963" y="3554413"/>
                <a:ext cx="115888" cy="49213"/>
              </a:xfrm>
              <a:custGeom>
                <a:avLst/>
                <a:gdLst>
                  <a:gd name="T0" fmla="*/ 32 w 35"/>
                  <a:gd name="T1" fmla="*/ 7 h 15"/>
                  <a:gd name="T2" fmla="*/ 22 w 35"/>
                  <a:gd name="T3" fmla="*/ 0 h 15"/>
                  <a:gd name="T4" fmla="*/ 3 w 35"/>
                  <a:gd name="T5" fmla="*/ 7 h 15"/>
                  <a:gd name="T6" fmla="*/ 13 w 35"/>
                  <a:gd name="T7" fmla="*/ 15 h 15"/>
                  <a:gd name="T8" fmla="*/ 32 w 35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">
                    <a:moveTo>
                      <a:pt x="32" y="7"/>
                    </a:moveTo>
                    <a:cubicBezTo>
                      <a:pt x="35" y="3"/>
                      <a:pt x="30" y="0"/>
                      <a:pt x="22" y="0"/>
                    </a:cubicBezTo>
                    <a:cubicBezTo>
                      <a:pt x="14" y="0"/>
                      <a:pt x="5" y="3"/>
                      <a:pt x="3" y="7"/>
                    </a:cubicBezTo>
                    <a:cubicBezTo>
                      <a:pt x="0" y="12"/>
                      <a:pt x="5" y="15"/>
                      <a:pt x="13" y="15"/>
                    </a:cubicBezTo>
                    <a:cubicBezTo>
                      <a:pt x="21" y="15"/>
                      <a:pt x="30" y="12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832"/>
              <p:cNvSpPr>
                <a:spLocks/>
              </p:cNvSpPr>
              <p:nvPr/>
            </p:nvSpPr>
            <p:spPr bwMode="auto">
              <a:xfrm>
                <a:off x="1981200" y="3554413"/>
                <a:ext cx="111125" cy="49213"/>
              </a:xfrm>
              <a:custGeom>
                <a:avLst/>
                <a:gdLst>
                  <a:gd name="T0" fmla="*/ 32 w 34"/>
                  <a:gd name="T1" fmla="*/ 7 h 15"/>
                  <a:gd name="T2" fmla="*/ 21 w 34"/>
                  <a:gd name="T3" fmla="*/ 0 h 15"/>
                  <a:gd name="T4" fmla="*/ 2 w 34"/>
                  <a:gd name="T5" fmla="*/ 7 h 15"/>
                  <a:gd name="T6" fmla="*/ 12 w 34"/>
                  <a:gd name="T7" fmla="*/ 15 h 15"/>
                  <a:gd name="T8" fmla="*/ 32 w 34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5">
                    <a:moveTo>
                      <a:pt x="32" y="7"/>
                    </a:moveTo>
                    <a:cubicBezTo>
                      <a:pt x="34" y="3"/>
                      <a:pt x="30" y="0"/>
                      <a:pt x="21" y="0"/>
                    </a:cubicBezTo>
                    <a:cubicBezTo>
                      <a:pt x="13" y="0"/>
                      <a:pt x="5" y="3"/>
                      <a:pt x="2" y="7"/>
                    </a:cubicBezTo>
                    <a:cubicBezTo>
                      <a:pt x="0" y="12"/>
                      <a:pt x="4" y="15"/>
                      <a:pt x="12" y="15"/>
                    </a:cubicBezTo>
                    <a:cubicBezTo>
                      <a:pt x="21" y="15"/>
                      <a:pt x="29" y="12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833"/>
              <p:cNvSpPr>
                <a:spLocks/>
              </p:cNvSpPr>
              <p:nvPr/>
            </p:nvSpPr>
            <p:spPr bwMode="auto">
              <a:xfrm>
                <a:off x="1338263" y="3613151"/>
                <a:ext cx="119063" cy="52388"/>
              </a:xfrm>
              <a:custGeom>
                <a:avLst/>
                <a:gdLst>
                  <a:gd name="T0" fmla="*/ 33 w 36"/>
                  <a:gd name="T1" fmla="*/ 8 h 16"/>
                  <a:gd name="T2" fmla="*/ 24 w 36"/>
                  <a:gd name="T3" fmla="*/ 0 h 16"/>
                  <a:gd name="T4" fmla="*/ 3 w 36"/>
                  <a:gd name="T5" fmla="*/ 8 h 16"/>
                  <a:gd name="T6" fmla="*/ 13 w 36"/>
                  <a:gd name="T7" fmla="*/ 16 h 16"/>
                  <a:gd name="T8" fmla="*/ 33 w 3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6">
                    <a:moveTo>
                      <a:pt x="33" y="8"/>
                    </a:moveTo>
                    <a:cubicBezTo>
                      <a:pt x="36" y="4"/>
                      <a:pt x="32" y="0"/>
                      <a:pt x="24" y="0"/>
                    </a:cubicBezTo>
                    <a:cubicBezTo>
                      <a:pt x="15" y="0"/>
                      <a:pt x="6" y="4"/>
                      <a:pt x="3" y="8"/>
                    </a:cubicBezTo>
                    <a:cubicBezTo>
                      <a:pt x="0" y="12"/>
                      <a:pt x="5" y="16"/>
                      <a:pt x="13" y="16"/>
                    </a:cubicBezTo>
                    <a:cubicBezTo>
                      <a:pt x="21" y="16"/>
                      <a:pt x="30" y="12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834"/>
              <p:cNvSpPr>
                <a:spLocks/>
              </p:cNvSpPr>
              <p:nvPr/>
            </p:nvSpPr>
            <p:spPr bwMode="auto">
              <a:xfrm>
                <a:off x="1460500" y="3613151"/>
                <a:ext cx="117475" cy="52388"/>
              </a:xfrm>
              <a:custGeom>
                <a:avLst/>
                <a:gdLst>
                  <a:gd name="T0" fmla="*/ 33 w 36"/>
                  <a:gd name="T1" fmla="*/ 8 h 16"/>
                  <a:gd name="T2" fmla="*/ 23 w 36"/>
                  <a:gd name="T3" fmla="*/ 0 h 16"/>
                  <a:gd name="T4" fmla="*/ 3 w 36"/>
                  <a:gd name="T5" fmla="*/ 8 h 16"/>
                  <a:gd name="T6" fmla="*/ 13 w 36"/>
                  <a:gd name="T7" fmla="*/ 16 h 16"/>
                  <a:gd name="T8" fmla="*/ 33 w 3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6">
                    <a:moveTo>
                      <a:pt x="33" y="8"/>
                    </a:moveTo>
                    <a:cubicBezTo>
                      <a:pt x="36" y="4"/>
                      <a:pt x="31" y="0"/>
                      <a:pt x="23" y="0"/>
                    </a:cubicBezTo>
                    <a:cubicBezTo>
                      <a:pt x="15" y="0"/>
                      <a:pt x="6" y="4"/>
                      <a:pt x="3" y="8"/>
                    </a:cubicBezTo>
                    <a:cubicBezTo>
                      <a:pt x="0" y="12"/>
                      <a:pt x="5" y="16"/>
                      <a:pt x="13" y="16"/>
                    </a:cubicBezTo>
                    <a:cubicBezTo>
                      <a:pt x="21" y="16"/>
                      <a:pt x="30" y="12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835"/>
              <p:cNvSpPr>
                <a:spLocks/>
              </p:cNvSpPr>
              <p:nvPr/>
            </p:nvSpPr>
            <p:spPr bwMode="auto">
              <a:xfrm>
                <a:off x="1054100" y="3676651"/>
                <a:ext cx="117475" cy="52388"/>
              </a:xfrm>
              <a:custGeom>
                <a:avLst/>
                <a:gdLst>
                  <a:gd name="T0" fmla="*/ 33 w 36"/>
                  <a:gd name="T1" fmla="*/ 8 h 16"/>
                  <a:gd name="T2" fmla="*/ 24 w 36"/>
                  <a:gd name="T3" fmla="*/ 0 h 16"/>
                  <a:gd name="T4" fmla="*/ 3 w 36"/>
                  <a:gd name="T5" fmla="*/ 8 h 16"/>
                  <a:gd name="T6" fmla="*/ 12 w 36"/>
                  <a:gd name="T7" fmla="*/ 16 h 16"/>
                  <a:gd name="T8" fmla="*/ 33 w 3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6">
                    <a:moveTo>
                      <a:pt x="33" y="8"/>
                    </a:moveTo>
                    <a:cubicBezTo>
                      <a:pt x="36" y="4"/>
                      <a:pt x="32" y="0"/>
                      <a:pt x="24" y="0"/>
                    </a:cubicBezTo>
                    <a:cubicBezTo>
                      <a:pt x="15" y="0"/>
                      <a:pt x="6" y="4"/>
                      <a:pt x="3" y="8"/>
                    </a:cubicBezTo>
                    <a:cubicBezTo>
                      <a:pt x="0" y="13"/>
                      <a:pt x="4" y="16"/>
                      <a:pt x="12" y="16"/>
                    </a:cubicBezTo>
                    <a:cubicBezTo>
                      <a:pt x="21" y="16"/>
                      <a:pt x="30" y="13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836"/>
              <p:cNvSpPr>
                <a:spLocks/>
              </p:cNvSpPr>
              <p:nvPr/>
            </p:nvSpPr>
            <p:spPr bwMode="auto">
              <a:xfrm>
                <a:off x="1174750" y="3676651"/>
                <a:ext cx="117475" cy="52388"/>
              </a:xfrm>
              <a:custGeom>
                <a:avLst/>
                <a:gdLst>
                  <a:gd name="T0" fmla="*/ 33 w 36"/>
                  <a:gd name="T1" fmla="*/ 8 h 16"/>
                  <a:gd name="T2" fmla="*/ 24 w 36"/>
                  <a:gd name="T3" fmla="*/ 0 h 16"/>
                  <a:gd name="T4" fmla="*/ 3 w 36"/>
                  <a:gd name="T5" fmla="*/ 8 h 16"/>
                  <a:gd name="T6" fmla="*/ 13 w 36"/>
                  <a:gd name="T7" fmla="*/ 16 h 16"/>
                  <a:gd name="T8" fmla="*/ 33 w 3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6">
                    <a:moveTo>
                      <a:pt x="33" y="8"/>
                    </a:moveTo>
                    <a:cubicBezTo>
                      <a:pt x="36" y="4"/>
                      <a:pt x="32" y="0"/>
                      <a:pt x="24" y="0"/>
                    </a:cubicBezTo>
                    <a:cubicBezTo>
                      <a:pt x="15" y="0"/>
                      <a:pt x="6" y="4"/>
                      <a:pt x="3" y="8"/>
                    </a:cubicBezTo>
                    <a:cubicBezTo>
                      <a:pt x="0" y="13"/>
                      <a:pt x="4" y="16"/>
                      <a:pt x="13" y="16"/>
                    </a:cubicBezTo>
                    <a:cubicBezTo>
                      <a:pt x="21" y="16"/>
                      <a:pt x="30" y="13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837"/>
              <p:cNvSpPr>
                <a:spLocks/>
              </p:cNvSpPr>
              <p:nvPr/>
            </p:nvSpPr>
            <p:spPr bwMode="auto">
              <a:xfrm>
                <a:off x="2147888" y="3676651"/>
                <a:ext cx="114300" cy="52388"/>
              </a:xfrm>
              <a:custGeom>
                <a:avLst/>
                <a:gdLst>
                  <a:gd name="T0" fmla="*/ 33 w 35"/>
                  <a:gd name="T1" fmla="*/ 8 h 16"/>
                  <a:gd name="T2" fmla="*/ 22 w 35"/>
                  <a:gd name="T3" fmla="*/ 0 h 16"/>
                  <a:gd name="T4" fmla="*/ 3 w 35"/>
                  <a:gd name="T5" fmla="*/ 8 h 16"/>
                  <a:gd name="T6" fmla="*/ 14 w 35"/>
                  <a:gd name="T7" fmla="*/ 16 h 16"/>
                  <a:gd name="T8" fmla="*/ 33 w 35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">
                    <a:moveTo>
                      <a:pt x="33" y="8"/>
                    </a:moveTo>
                    <a:cubicBezTo>
                      <a:pt x="35" y="4"/>
                      <a:pt x="31" y="0"/>
                      <a:pt x="22" y="0"/>
                    </a:cubicBezTo>
                    <a:cubicBezTo>
                      <a:pt x="14" y="0"/>
                      <a:pt x="5" y="4"/>
                      <a:pt x="3" y="8"/>
                    </a:cubicBezTo>
                    <a:cubicBezTo>
                      <a:pt x="0" y="13"/>
                      <a:pt x="5" y="16"/>
                      <a:pt x="14" y="16"/>
                    </a:cubicBezTo>
                    <a:cubicBezTo>
                      <a:pt x="22" y="16"/>
                      <a:pt x="31" y="13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838"/>
              <p:cNvSpPr>
                <a:spLocks/>
              </p:cNvSpPr>
              <p:nvPr/>
            </p:nvSpPr>
            <p:spPr bwMode="auto">
              <a:xfrm>
                <a:off x="2271713" y="3676651"/>
                <a:ext cx="111125" cy="52388"/>
              </a:xfrm>
              <a:custGeom>
                <a:avLst/>
                <a:gdLst>
                  <a:gd name="T0" fmla="*/ 32 w 34"/>
                  <a:gd name="T1" fmla="*/ 8 h 16"/>
                  <a:gd name="T2" fmla="*/ 21 w 34"/>
                  <a:gd name="T3" fmla="*/ 0 h 16"/>
                  <a:gd name="T4" fmla="*/ 2 w 34"/>
                  <a:gd name="T5" fmla="*/ 8 h 16"/>
                  <a:gd name="T6" fmla="*/ 13 w 34"/>
                  <a:gd name="T7" fmla="*/ 16 h 16"/>
                  <a:gd name="T8" fmla="*/ 32 w 34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6">
                    <a:moveTo>
                      <a:pt x="32" y="8"/>
                    </a:moveTo>
                    <a:cubicBezTo>
                      <a:pt x="34" y="4"/>
                      <a:pt x="29" y="0"/>
                      <a:pt x="21" y="0"/>
                    </a:cubicBezTo>
                    <a:cubicBezTo>
                      <a:pt x="13" y="0"/>
                      <a:pt x="4" y="4"/>
                      <a:pt x="2" y="8"/>
                    </a:cubicBezTo>
                    <a:cubicBezTo>
                      <a:pt x="0" y="13"/>
                      <a:pt x="4" y="16"/>
                      <a:pt x="13" y="16"/>
                    </a:cubicBezTo>
                    <a:cubicBezTo>
                      <a:pt x="21" y="16"/>
                      <a:pt x="30" y="13"/>
                      <a:pt x="3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839"/>
              <p:cNvSpPr>
                <a:spLocks/>
              </p:cNvSpPr>
              <p:nvPr/>
            </p:nvSpPr>
            <p:spPr bwMode="auto">
              <a:xfrm>
                <a:off x="2393950" y="3676651"/>
                <a:ext cx="111125" cy="52388"/>
              </a:xfrm>
              <a:custGeom>
                <a:avLst/>
                <a:gdLst>
                  <a:gd name="T0" fmla="*/ 32 w 34"/>
                  <a:gd name="T1" fmla="*/ 8 h 16"/>
                  <a:gd name="T2" fmla="*/ 21 w 34"/>
                  <a:gd name="T3" fmla="*/ 0 h 16"/>
                  <a:gd name="T4" fmla="*/ 2 w 34"/>
                  <a:gd name="T5" fmla="*/ 8 h 16"/>
                  <a:gd name="T6" fmla="*/ 13 w 34"/>
                  <a:gd name="T7" fmla="*/ 16 h 16"/>
                  <a:gd name="T8" fmla="*/ 32 w 34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6">
                    <a:moveTo>
                      <a:pt x="32" y="8"/>
                    </a:moveTo>
                    <a:cubicBezTo>
                      <a:pt x="34" y="4"/>
                      <a:pt x="29" y="0"/>
                      <a:pt x="21" y="0"/>
                    </a:cubicBezTo>
                    <a:cubicBezTo>
                      <a:pt x="13" y="0"/>
                      <a:pt x="4" y="4"/>
                      <a:pt x="2" y="8"/>
                    </a:cubicBezTo>
                    <a:cubicBezTo>
                      <a:pt x="0" y="13"/>
                      <a:pt x="5" y="16"/>
                      <a:pt x="13" y="16"/>
                    </a:cubicBezTo>
                    <a:cubicBezTo>
                      <a:pt x="21" y="16"/>
                      <a:pt x="30" y="13"/>
                      <a:pt x="3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840"/>
              <p:cNvSpPr>
                <a:spLocks/>
              </p:cNvSpPr>
              <p:nvPr/>
            </p:nvSpPr>
            <p:spPr bwMode="auto">
              <a:xfrm>
                <a:off x="2514600" y="3676651"/>
                <a:ext cx="111125" cy="52388"/>
              </a:xfrm>
              <a:custGeom>
                <a:avLst/>
                <a:gdLst>
                  <a:gd name="T0" fmla="*/ 32 w 34"/>
                  <a:gd name="T1" fmla="*/ 8 h 16"/>
                  <a:gd name="T2" fmla="*/ 21 w 34"/>
                  <a:gd name="T3" fmla="*/ 0 h 16"/>
                  <a:gd name="T4" fmla="*/ 2 w 34"/>
                  <a:gd name="T5" fmla="*/ 8 h 16"/>
                  <a:gd name="T6" fmla="*/ 13 w 34"/>
                  <a:gd name="T7" fmla="*/ 16 h 16"/>
                  <a:gd name="T8" fmla="*/ 32 w 34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6">
                    <a:moveTo>
                      <a:pt x="32" y="8"/>
                    </a:moveTo>
                    <a:cubicBezTo>
                      <a:pt x="34" y="4"/>
                      <a:pt x="29" y="0"/>
                      <a:pt x="21" y="0"/>
                    </a:cubicBezTo>
                    <a:cubicBezTo>
                      <a:pt x="13" y="0"/>
                      <a:pt x="4" y="4"/>
                      <a:pt x="2" y="8"/>
                    </a:cubicBezTo>
                    <a:cubicBezTo>
                      <a:pt x="0" y="13"/>
                      <a:pt x="5" y="16"/>
                      <a:pt x="13" y="16"/>
                    </a:cubicBezTo>
                    <a:cubicBezTo>
                      <a:pt x="22" y="16"/>
                      <a:pt x="30" y="13"/>
                      <a:pt x="3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841"/>
              <p:cNvSpPr>
                <a:spLocks/>
              </p:cNvSpPr>
              <p:nvPr/>
            </p:nvSpPr>
            <p:spPr bwMode="auto">
              <a:xfrm>
                <a:off x="2111375" y="3741738"/>
                <a:ext cx="117475" cy="52388"/>
              </a:xfrm>
              <a:custGeom>
                <a:avLst/>
                <a:gdLst>
                  <a:gd name="T0" fmla="*/ 34 w 36"/>
                  <a:gd name="T1" fmla="*/ 8 h 16"/>
                  <a:gd name="T2" fmla="*/ 23 w 36"/>
                  <a:gd name="T3" fmla="*/ 0 h 16"/>
                  <a:gd name="T4" fmla="*/ 3 w 36"/>
                  <a:gd name="T5" fmla="*/ 8 h 16"/>
                  <a:gd name="T6" fmla="*/ 14 w 36"/>
                  <a:gd name="T7" fmla="*/ 16 h 16"/>
                  <a:gd name="T8" fmla="*/ 34 w 36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6">
                    <a:moveTo>
                      <a:pt x="34" y="8"/>
                    </a:moveTo>
                    <a:cubicBezTo>
                      <a:pt x="36" y="4"/>
                      <a:pt x="31" y="0"/>
                      <a:pt x="23" y="0"/>
                    </a:cubicBezTo>
                    <a:cubicBezTo>
                      <a:pt x="14" y="0"/>
                      <a:pt x="5" y="4"/>
                      <a:pt x="3" y="8"/>
                    </a:cubicBezTo>
                    <a:cubicBezTo>
                      <a:pt x="0" y="13"/>
                      <a:pt x="5" y="16"/>
                      <a:pt x="14" y="16"/>
                    </a:cubicBezTo>
                    <a:cubicBezTo>
                      <a:pt x="22" y="16"/>
                      <a:pt x="31" y="13"/>
                      <a:pt x="34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842"/>
              <p:cNvSpPr>
                <a:spLocks/>
              </p:cNvSpPr>
              <p:nvPr/>
            </p:nvSpPr>
            <p:spPr bwMode="auto">
              <a:xfrm>
                <a:off x="2236788" y="3741738"/>
                <a:ext cx="114300" cy="52388"/>
              </a:xfrm>
              <a:custGeom>
                <a:avLst/>
                <a:gdLst>
                  <a:gd name="T0" fmla="*/ 33 w 35"/>
                  <a:gd name="T1" fmla="*/ 8 h 16"/>
                  <a:gd name="T2" fmla="*/ 22 w 35"/>
                  <a:gd name="T3" fmla="*/ 0 h 16"/>
                  <a:gd name="T4" fmla="*/ 2 w 35"/>
                  <a:gd name="T5" fmla="*/ 8 h 16"/>
                  <a:gd name="T6" fmla="*/ 13 w 35"/>
                  <a:gd name="T7" fmla="*/ 16 h 16"/>
                  <a:gd name="T8" fmla="*/ 33 w 35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">
                    <a:moveTo>
                      <a:pt x="33" y="8"/>
                    </a:moveTo>
                    <a:cubicBezTo>
                      <a:pt x="35" y="4"/>
                      <a:pt x="30" y="0"/>
                      <a:pt x="22" y="0"/>
                    </a:cubicBezTo>
                    <a:cubicBezTo>
                      <a:pt x="14" y="0"/>
                      <a:pt x="5" y="4"/>
                      <a:pt x="2" y="8"/>
                    </a:cubicBezTo>
                    <a:cubicBezTo>
                      <a:pt x="0" y="13"/>
                      <a:pt x="5" y="16"/>
                      <a:pt x="13" y="16"/>
                    </a:cubicBezTo>
                    <a:cubicBezTo>
                      <a:pt x="22" y="16"/>
                      <a:pt x="31" y="13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843"/>
              <p:cNvSpPr>
                <a:spLocks/>
              </p:cNvSpPr>
              <p:nvPr/>
            </p:nvSpPr>
            <p:spPr bwMode="auto">
              <a:xfrm>
                <a:off x="2360613" y="3741738"/>
                <a:ext cx="114300" cy="52388"/>
              </a:xfrm>
              <a:custGeom>
                <a:avLst/>
                <a:gdLst>
                  <a:gd name="T0" fmla="*/ 32 w 35"/>
                  <a:gd name="T1" fmla="*/ 8 h 16"/>
                  <a:gd name="T2" fmla="*/ 21 w 35"/>
                  <a:gd name="T3" fmla="*/ 0 h 16"/>
                  <a:gd name="T4" fmla="*/ 2 w 35"/>
                  <a:gd name="T5" fmla="*/ 8 h 16"/>
                  <a:gd name="T6" fmla="*/ 13 w 35"/>
                  <a:gd name="T7" fmla="*/ 16 h 16"/>
                  <a:gd name="T8" fmla="*/ 32 w 35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">
                    <a:moveTo>
                      <a:pt x="32" y="8"/>
                    </a:moveTo>
                    <a:cubicBezTo>
                      <a:pt x="35" y="4"/>
                      <a:pt x="30" y="0"/>
                      <a:pt x="21" y="0"/>
                    </a:cubicBezTo>
                    <a:cubicBezTo>
                      <a:pt x="13" y="0"/>
                      <a:pt x="4" y="4"/>
                      <a:pt x="2" y="8"/>
                    </a:cubicBezTo>
                    <a:cubicBezTo>
                      <a:pt x="0" y="13"/>
                      <a:pt x="5" y="16"/>
                      <a:pt x="13" y="16"/>
                    </a:cubicBezTo>
                    <a:cubicBezTo>
                      <a:pt x="21" y="16"/>
                      <a:pt x="30" y="13"/>
                      <a:pt x="3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844"/>
              <p:cNvSpPr>
                <a:spLocks/>
              </p:cNvSpPr>
              <p:nvPr/>
            </p:nvSpPr>
            <p:spPr bwMode="auto">
              <a:xfrm>
                <a:off x="2481263" y="3741738"/>
                <a:ext cx="115888" cy="52388"/>
              </a:xfrm>
              <a:custGeom>
                <a:avLst/>
                <a:gdLst>
                  <a:gd name="T0" fmla="*/ 33 w 35"/>
                  <a:gd name="T1" fmla="*/ 8 h 16"/>
                  <a:gd name="T2" fmla="*/ 22 w 35"/>
                  <a:gd name="T3" fmla="*/ 0 h 16"/>
                  <a:gd name="T4" fmla="*/ 2 w 35"/>
                  <a:gd name="T5" fmla="*/ 8 h 16"/>
                  <a:gd name="T6" fmla="*/ 14 w 35"/>
                  <a:gd name="T7" fmla="*/ 16 h 16"/>
                  <a:gd name="T8" fmla="*/ 33 w 35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">
                    <a:moveTo>
                      <a:pt x="33" y="8"/>
                    </a:moveTo>
                    <a:cubicBezTo>
                      <a:pt x="35" y="4"/>
                      <a:pt x="30" y="0"/>
                      <a:pt x="22" y="0"/>
                    </a:cubicBezTo>
                    <a:cubicBezTo>
                      <a:pt x="13" y="0"/>
                      <a:pt x="4" y="4"/>
                      <a:pt x="2" y="8"/>
                    </a:cubicBezTo>
                    <a:cubicBezTo>
                      <a:pt x="0" y="13"/>
                      <a:pt x="5" y="16"/>
                      <a:pt x="14" y="16"/>
                    </a:cubicBezTo>
                    <a:cubicBezTo>
                      <a:pt x="22" y="16"/>
                      <a:pt x="31" y="13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845"/>
              <p:cNvSpPr>
                <a:spLocks/>
              </p:cNvSpPr>
              <p:nvPr/>
            </p:nvSpPr>
            <p:spPr bwMode="auto">
              <a:xfrm>
                <a:off x="2200275" y="3806826"/>
                <a:ext cx="117475" cy="55563"/>
              </a:xfrm>
              <a:custGeom>
                <a:avLst/>
                <a:gdLst>
                  <a:gd name="T0" fmla="*/ 34 w 36"/>
                  <a:gd name="T1" fmla="*/ 8 h 17"/>
                  <a:gd name="T2" fmla="*/ 22 w 36"/>
                  <a:gd name="T3" fmla="*/ 0 h 17"/>
                  <a:gd name="T4" fmla="*/ 3 w 36"/>
                  <a:gd name="T5" fmla="*/ 8 h 17"/>
                  <a:gd name="T6" fmla="*/ 14 w 36"/>
                  <a:gd name="T7" fmla="*/ 17 h 17"/>
                  <a:gd name="T8" fmla="*/ 34 w 36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7">
                    <a:moveTo>
                      <a:pt x="34" y="8"/>
                    </a:moveTo>
                    <a:cubicBezTo>
                      <a:pt x="36" y="4"/>
                      <a:pt x="31" y="0"/>
                      <a:pt x="22" y="0"/>
                    </a:cubicBezTo>
                    <a:cubicBezTo>
                      <a:pt x="14" y="0"/>
                      <a:pt x="5" y="4"/>
                      <a:pt x="3" y="8"/>
                    </a:cubicBezTo>
                    <a:cubicBezTo>
                      <a:pt x="0" y="13"/>
                      <a:pt x="5" y="17"/>
                      <a:pt x="14" y="17"/>
                    </a:cubicBezTo>
                    <a:cubicBezTo>
                      <a:pt x="22" y="17"/>
                      <a:pt x="31" y="13"/>
                      <a:pt x="34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846"/>
              <p:cNvSpPr>
                <a:spLocks/>
              </p:cNvSpPr>
              <p:nvPr/>
            </p:nvSpPr>
            <p:spPr bwMode="auto">
              <a:xfrm>
                <a:off x="2324100" y="3806826"/>
                <a:ext cx="119063" cy="55563"/>
              </a:xfrm>
              <a:custGeom>
                <a:avLst/>
                <a:gdLst>
                  <a:gd name="T0" fmla="*/ 33 w 36"/>
                  <a:gd name="T1" fmla="*/ 8 h 17"/>
                  <a:gd name="T2" fmla="*/ 22 w 36"/>
                  <a:gd name="T3" fmla="*/ 0 h 17"/>
                  <a:gd name="T4" fmla="*/ 3 w 36"/>
                  <a:gd name="T5" fmla="*/ 8 h 17"/>
                  <a:gd name="T6" fmla="*/ 14 w 36"/>
                  <a:gd name="T7" fmla="*/ 17 h 17"/>
                  <a:gd name="T8" fmla="*/ 33 w 36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7">
                    <a:moveTo>
                      <a:pt x="33" y="8"/>
                    </a:moveTo>
                    <a:cubicBezTo>
                      <a:pt x="36" y="4"/>
                      <a:pt x="31" y="0"/>
                      <a:pt x="22" y="0"/>
                    </a:cubicBezTo>
                    <a:cubicBezTo>
                      <a:pt x="14" y="0"/>
                      <a:pt x="5" y="4"/>
                      <a:pt x="3" y="8"/>
                    </a:cubicBezTo>
                    <a:cubicBezTo>
                      <a:pt x="0" y="13"/>
                      <a:pt x="5" y="17"/>
                      <a:pt x="14" y="17"/>
                    </a:cubicBezTo>
                    <a:cubicBezTo>
                      <a:pt x="22" y="17"/>
                      <a:pt x="31" y="13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847"/>
              <p:cNvSpPr>
                <a:spLocks/>
              </p:cNvSpPr>
              <p:nvPr/>
            </p:nvSpPr>
            <p:spPr bwMode="auto">
              <a:xfrm>
                <a:off x="2449513" y="3806826"/>
                <a:ext cx="114300" cy="55563"/>
              </a:xfrm>
              <a:custGeom>
                <a:avLst/>
                <a:gdLst>
                  <a:gd name="T0" fmla="*/ 33 w 35"/>
                  <a:gd name="T1" fmla="*/ 8 h 17"/>
                  <a:gd name="T2" fmla="*/ 22 w 35"/>
                  <a:gd name="T3" fmla="*/ 0 h 17"/>
                  <a:gd name="T4" fmla="*/ 2 w 35"/>
                  <a:gd name="T5" fmla="*/ 8 h 17"/>
                  <a:gd name="T6" fmla="*/ 14 w 35"/>
                  <a:gd name="T7" fmla="*/ 17 h 17"/>
                  <a:gd name="T8" fmla="*/ 33 w 35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7">
                    <a:moveTo>
                      <a:pt x="33" y="8"/>
                    </a:moveTo>
                    <a:cubicBezTo>
                      <a:pt x="35" y="4"/>
                      <a:pt x="30" y="0"/>
                      <a:pt x="22" y="0"/>
                    </a:cubicBezTo>
                    <a:cubicBezTo>
                      <a:pt x="13" y="0"/>
                      <a:pt x="5" y="4"/>
                      <a:pt x="2" y="8"/>
                    </a:cubicBezTo>
                    <a:cubicBezTo>
                      <a:pt x="0" y="13"/>
                      <a:pt x="5" y="17"/>
                      <a:pt x="14" y="17"/>
                    </a:cubicBezTo>
                    <a:cubicBezTo>
                      <a:pt x="22" y="17"/>
                      <a:pt x="31" y="13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848"/>
              <p:cNvSpPr>
                <a:spLocks/>
              </p:cNvSpPr>
              <p:nvPr/>
            </p:nvSpPr>
            <p:spPr bwMode="auto">
              <a:xfrm>
                <a:off x="2163763" y="3876676"/>
                <a:ext cx="117475" cy="55563"/>
              </a:xfrm>
              <a:custGeom>
                <a:avLst/>
                <a:gdLst>
                  <a:gd name="T0" fmla="*/ 34 w 36"/>
                  <a:gd name="T1" fmla="*/ 8 h 17"/>
                  <a:gd name="T2" fmla="*/ 23 w 36"/>
                  <a:gd name="T3" fmla="*/ 0 h 17"/>
                  <a:gd name="T4" fmla="*/ 3 w 36"/>
                  <a:gd name="T5" fmla="*/ 8 h 17"/>
                  <a:gd name="T6" fmla="*/ 14 w 36"/>
                  <a:gd name="T7" fmla="*/ 17 h 17"/>
                  <a:gd name="T8" fmla="*/ 34 w 36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7">
                    <a:moveTo>
                      <a:pt x="34" y="8"/>
                    </a:moveTo>
                    <a:cubicBezTo>
                      <a:pt x="36" y="3"/>
                      <a:pt x="31" y="0"/>
                      <a:pt x="23" y="0"/>
                    </a:cubicBezTo>
                    <a:cubicBezTo>
                      <a:pt x="14" y="0"/>
                      <a:pt x="5" y="3"/>
                      <a:pt x="3" y="8"/>
                    </a:cubicBezTo>
                    <a:cubicBezTo>
                      <a:pt x="0" y="13"/>
                      <a:pt x="5" y="17"/>
                      <a:pt x="14" y="17"/>
                    </a:cubicBezTo>
                    <a:cubicBezTo>
                      <a:pt x="23" y="17"/>
                      <a:pt x="32" y="13"/>
                      <a:pt x="34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849"/>
              <p:cNvSpPr>
                <a:spLocks/>
              </p:cNvSpPr>
              <p:nvPr/>
            </p:nvSpPr>
            <p:spPr bwMode="auto">
              <a:xfrm>
                <a:off x="2292350" y="3876676"/>
                <a:ext cx="117475" cy="55563"/>
              </a:xfrm>
              <a:custGeom>
                <a:avLst/>
                <a:gdLst>
                  <a:gd name="T0" fmla="*/ 33 w 36"/>
                  <a:gd name="T1" fmla="*/ 8 h 17"/>
                  <a:gd name="T2" fmla="*/ 22 w 36"/>
                  <a:gd name="T3" fmla="*/ 0 h 17"/>
                  <a:gd name="T4" fmla="*/ 2 w 36"/>
                  <a:gd name="T5" fmla="*/ 8 h 17"/>
                  <a:gd name="T6" fmla="*/ 13 w 36"/>
                  <a:gd name="T7" fmla="*/ 17 h 17"/>
                  <a:gd name="T8" fmla="*/ 33 w 36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7">
                    <a:moveTo>
                      <a:pt x="33" y="8"/>
                    </a:moveTo>
                    <a:cubicBezTo>
                      <a:pt x="36" y="3"/>
                      <a:pt x="30" y="0"/>
                      <a:pt x="22" y="0"/>
                    </a:cubicBezTo>
                    <a:cubicBezTo>
                      <a:pt x="13" y="0"/>
                      <a:pt x="4" y="3"/>
                      <a:pt x="2" y="8"/>
                    </a:cubicBezTo>
                    <a:cubicBezTo>
                      <a:pt x="0" y="13"/>
                      <a:pt x="5" y="17"/>
                      <a:pt x="13" y="17"/>
                    </a:cubicBezTo>
                    <a:cubicBezTo>
                      <a:pt x="22" y="17"/>
                      <a:pt x="31" y="13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850"/>
              <p:cNvSpPr>
                <a:spLocks/>
              </p:cNvSpPr>
              <p:nvPr/>
            </p:nvSpPr>
            <p:spPr bwMode="auto">
              <a:xfrm>
                <a:off x="2416175" y="3876676"/>
                <a:ext cx="117475" cy="55563"/>
              </a:xfrm>
              <a:custGeom>
                <a:avLst/>
                <a:gdLst>
                  <a:gd name="T0" fmla="*/ 33 w 36"/>
                  <a:gd name="T1" fmla="*/ 8 h 17"/>
                  <a:gd name="T2" fmla="*/ 22 w 36"/>
                  <a:gd name="T3" fmla="*/ 0 h 17"/>
                  <a:gd name="T4" fmla="*/ 2 w 36"/>
                  <a:gd name="T5" fmla="*/ 8 h 17"/>
                  <a:gd name="T6" fmla="*/ 14 w 36"/>
                  <a:gd name="T7" fmla="*/ 17 h 17"/>
                  <a:gd name="T8" fmla="*/ 33 w 36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7">
                    <a:moveTo>
                      <a:pt x="33" y="8"/>
                    </a:moveTo>
                    <a:cubicBezTo>
                      <a:pt x="36" y="3"/>
                      <a:pt x="31" y="0"/>
                      <a:pt x="22" y="0"/>
                    </a:cubicBezTo>
                    <a:cubicBezTo>
                      <a:pt x="13" y="0"/>
                      <a:pt x="5" y="3"/>
                      <a:pt x="2" y="8"/>
                    </a:cubicBezTo>
                    <a:cubicBezTo>
                      <a:pt x="0" y="13"/>
                      <a:pt x="5" y="17"/>
                      <a:pt x="14" y="17"/>
                    </a:cubicBezTo>
                    <a:cubicBezTo>
                      <a:pt x="22" y="17"/>
                      <a:pt x="31" y="13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851"/>
              <p:cNvSpPr>
                <a:spLocks/>
              </p:cNvSpPr>
              <p:nvPr/>
            </p:nvSpPr>
            <p:spPr bwMode="auto">
              <a:xfrm>
                <a:off x="2128838" y="3944938"/>
                <a:ext cx="120650" cy="55563"/>
              </a:xfrm>
              <a:custGeom>
                <a:avLst/>
                <a:gdLst>
                  <a:gd name="T0" fmla="*/ 34 w 37"/>
                  <a:gd name="T1" fmla="*/ 8 h 17"/>
                  <a:gd name="T2" fmla="*/ 23 w 37"/>
                  <a:gd name="T3" fmla="*/ 0 h 17"/>
                  <a:gd name="T4" fmla="*/ 3 w 37"/>
                  <a:gd name="T5" fmla="*/ 8 h 17"/>
                  <a:gd name="T6" fmla="*/ 14 w 37"/>
                  <a:gd name="T7" fmla="*/ 17 h 17"/>
                  <a:gd name="T8" fmla="*/ 34 w 37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7">
                    <a:moveTo>
                      <a:pt x="34" y="8"/>
                    </a:moveTo>
                    <a:cubicBezTo>
                      <a:pt x="37" y="3"/>
                      <a:pt x="32" y="0"/>
                      <a:pt x="23" y="0"/>
                    </a:cubicBezTo>
                    <a:cubicBezTo>
                      <a:pt x="14" y="0"/>
                      <a:pt x="5" y="3"/>
                      <a:pt x="3" y="8"/>
                    </a:cubicBezTo>
                    <a:cubicBezTo>
                      <a:pt x="0" y="13"/>
                      <a:pt x="5" y="17"/>
                      <a:pt x="14" y="17"/>
                    </a:cubicBezTo>
                    <a:cubicBezTo>
                      <a:pt x="23" y="17"/>
                      <a:pt x="32" y="13"/>
                      <a:pt x="34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852"/>
              <p:cNvSpPr>
                <a:spLocks/>
              </p:cNvSpPr>
              <p:nvPr/>
            </p:nvSpPr>
            <p:spPr bwMode="auto">
              <a:xfrm>
                <a:off x="2255838" y="3944938"/>
                <a:ext cx="117475" cy="55563"/>
              </a:xfrm>
              <a:custGeom>
                <a:avLst/>
                <a:gdLst>
                  <a:gd name="T0" fmla="*/ 34 w 36"/>
                  <a:gd name="T1" fmla="*/ 8 h 17"/>
                  <a:gd name="T2" fmla="*/ 22 w 36"/>
                  <a:gd name="T3" fmla="*/ 0 h 17"/>
                  <a:gd name="T4" fmla="*/ 2 w 36"/>
                  <a:gd name="T5" fmla="*/ 8 h 17"/>
                  <a:gd name="T6" fmla="*/ 14 w 36"/>
                  <a:gd name="T7" fmla="*/ 17 h 17"/>
                  <a:gd name="T8" fmla="*/ 34 w 36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7">
                    <a:moveTo>
                      <a:pt x="34" y="8"/>
                    </a:moveTo>
                    <a:cubicBezTo>
                      <a:pt x="36" y="3"/>
                      <a:pt x="31" y="0"/>
                      <a:pt x="22" y="0"/>
                    </a:cubicBezTo>
                    <a:cubicBezTo>
                      <a:pt x="14" y="0"/>
                      <a:pt x="5" y="3"/>
                      <a:pt x="2" y="8"/>
                    </a:cubicBezTo>
                    <a:cubicBezTo>
                      <a:pt x="0" y="13"/>
                      <a:pt x="5" y="17"/>
                      <a:pt x="14" y="17"/>
                    </a:cubicBezTo>
                    <a:cubicBezTo>
                      <a:pt x="23" y="17"/>
                      <a:pt x="32" y="13"/>
                      <a:pt x="34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853"/>
              <p:cNvSpPr>
                <a:spLocks/>
              </p:cNvSpPr>
              <p:nvPr/>
            </p:nvSpPr>
            <p:spPr bwMode="auto">
              <a:xfrm>
                <a:off x="2382838" y="3944938"/>
                <a:ext cx="119063" cy="55563"/>
              </a:xfrm>
              <a:custGeom>
                <a:avLst/>
                <a:gdLst>
                  <a:gd name="T0" fmla="*/ 33 w 36"/>
                  <a:gd name="T1" fmla="*/ 8 h 17"/>
                  <a:gd name="T2" fmla="*/ 22 w 36"/>
                  <a:gd name="T3" fmla="*/ 0 h 17"/>
                  <a:gd name="T4" fmla="*/ 2 w 36"/>
                  <a:gd name="T5" fmla="*/ 8 h 17"/>
                  <a:gd name="T6" fmla="*/ 14 w 36"/>
                  <a:gd name="T7" fmla="*/ 17 h 17"/>
                  <a:gd name="T8" fmla="*/ 33 w 36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7">
                    <a:moveTo>
                      <a:pt x="33" y="8"/>
                    </a:moveTo>
                    <a:cubicBezTo>
                      <a:pt x="36" y="3"/>
                      <a:pt x="31" y="0"/>
                      <a:pt x="22" y="0"/>
                    </a:cubicBezTo>
                    <a:cubicBezTo>
                      <a:pt x="13" y="0"/>
                      <a:pt x="4" y="3"/>
                      <a:pt x="2" y="8"/>
                    </a:cubicBezTo>
                    <a:cubicBezTo>
                      <a:pt x="0" y="13"/>
                      <a:pt x="5" y="17"/>
                      <a:pt x="14" y="17"/>
                    </a:cubicBezTo>
                    <a:cubicBezTo>
                      <a:pt x="22" y="17"/>
                      <a:pt x="31" y="13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854"/>
              <p:cNvSpPr>
                <a:spLocks/>
              </p:cNvSpPr>
              <p:nvPr/>
            </p:nvSpPr>
            <p:spPr bwMode="auto">
              <a:xfrm>
                <a:off x="2219325" y="4013201"/>
                <a:ext cx="122238" cy="60325"/>
              </a:xfrm>
              <a:custGeom>
                <a:avLst/>
                <a:gdLst>
                  <a:gd name="T0" fmla="*/ 34 w 37"/>
                  <a:gd name="T1" fmla="*/ 9 h 18"/>
                  <a:gd name="T2" fmla="*/ 23 w 37"/>
                  <a:gd name="T3" fmla="*/ 0 h 18"/>
                  <a:gd name="T4" fmla="*/ 3 w 37"/>
                  <a:gd name="T5" fmla="*/ 9 h 18"/>
                  <a:gd name="T6" fmla="*/ 14 w 37"/>
                  <a:gd name="T7" fmla="*/ 18 h 18"/>
                  <a:gd name="T8" fmla="*/ 34 w 37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8">
                    <a:moveTo>
                      <a:pt x="34" y="9"/>
                    </a:moveTo>
                    <a:cubicBezTo>
                      <a:pt x="37" y="4"/>
                      <a:pt x="32" y="0"/>
                      <a:pt x="23" y="0"/>
                    </a:cubicBezTo>
                    <a:cubicBezTo>
                      <a:pt x="14" y="0"/>
                      <a:pt x="5" y="4"/>
                      <a:pt x="3" y="9"/>
                    </a:cubicBezTo>
                    <a:cubicBezTo>
                      <a:pt x="0" y="14"/>
                      <a:pt x="5" y="18"/>
                      <a:pt x="14" y="18"/>
                    </a:cubicBezTo>
                    <a:cubicBezTo>
                      <a:pt x="23" y="18"/>
                      <a:pt x="32" y="14"/>
                      <a:pt x="3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855"/>
              <p:cNvSpPr>
                <a:spLocks/>
              </p:cNvSpPr>
              <p:nvPr/>
            </p:nvSpPr>
            <p:spPr bwMode="auto">
              <a:xfrm>
                <a:off x="2347913" y="4013201"/>
                <a:ext cx="120650" cy="60325"/>
              </a:xfrm>
              <a:custGeom>
                <a:avLst/>
                <a:gdLst>
                  <a:gd name="T0" fmla="*/ 34 w 37"/>
                  <a:gd name="T1" fmla="*/ 9 h 18"/>
                  <a:gd name="T2" fmla="*/ 23 w 37"/>
                  <a:gd name="T3" fmla="*/ 0 h 18"/>
                  <a:gd name="T4" fmla="*/ 2 w 37"/>
                  <a:gd name="T5" fmla="*/ 9 h 18"/>
                  <a:gd name="T6" fmla="*/ 14 w 37"/>
                  <a:gd name="T7" fmla="*/ 18 h 18"/>
                  <a:gd name="T8" fmla="*/ 34 w 37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8">
                    <a:moveTo>
                      <a:pt x="34" y="9"/>
                    </a:moveTo>
                    <a:cubicBezTo>
                      <a:pt x="37" y="4"/>
                      <a:pt x="31" y="0"/>
                      <a:pt x="23" y="0"/>
                    </a:cubicBezTo>
                    <a:cubicBezTo>
                      <a:pt x="14" y="0"/>
                      <a:pt x="5" y="4"/>
                      <a:pt x="2" y="9"/>
                    </a:cubicBezTo>
                    <a:cubicBezTo>
                      <a:pt x="0" y="14"/>
                      <a:pt x="5" y="18"/>
                      <a:pt x="14" y="18"/>
                    </a:cubicBezTo>
                    <a:cubicBezTo>
                      <a:pt x="23" y="18"/>
                      <a:pt x="32" y="14"/>
                      <a:pt x="3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856"/>
              <p:cNvSpPr>
                <a:spLocks/>
              </p:cNvSpPr>
              <p:nvPr/>
            </p:nvSpPr>
            <p:spPr bwMode="auto">
              <a:xfrm>
                <a:off x="2311400" y="4086226"/>
                <a:ext cx="120650" cy="61913"/>
              </a:xfrm>
              <a:custGeom>
                <a:avLst/>
                <a:gdLst>
                  <a:gd name="T0" fmla="*/ 35 w 37"/>
                  <a:gd name="T1" fmla="*/ 10 h 19"/>
                  <a:gd name="T2" fmla="*/ 23 w 37"/>
                  <a:gd name="T3" fmla="*/ 0 h 19"/>
                  <a:gd name="T4" fmla="*/ 3 w 37"/>
                  <a:gd name="T5" fmla="*/ 10 h 19"/>
                  <a:gd name="T6" fmla="*/ 15 w 37"/>
                  <a:gd name="T7" fmla="*/ 19 h 19"/>
                  <a:gd name="T8" fmla="*/ 35 w 37"/>
                  <a:gd name="T9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9">
                    <a:moveTo>
                      <a:pt x="35" y="10"/>
                    </a:moveTo>
                    <a:cubicBezTo>
                      <a:pt x="37" y="4"/>
                      <a:pt x="32" y="0"/>
                      <a:pt x="23" y="0"/>
                    </a:cubicBezTo>
                    <a:cubicBezTo>
                      <a:pt x="14" y="0"/>
                      <a:pt x="5" y="4"/>
                      <a:pt x="3" y="10"/>
                    </a:cubicBezTo>
                    <a:cubicBezTo>
                      <a:pt x="0" y="15"/>
                      <a:pt x="6" y="19"/>
                      <a:pt x="15" y="19"/>
                    </a:cubicBezTo>
                    <a:cubicBezTo>
                      <a:pt x="23" y="19"/>
                      <a:pt x="33" y="15"/>
                      <a:pt x="3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857"/>
              <p:cNvSpPr>
                <a:spLocks/>
              </p:cNvSpPr>
              <p:nvPr/>
            </p:nvSpPr>
            <p:spPr bwMode="auto">
              <a:xfrm>
                <a:off x="2443163" y="4086226"/>
                <a:ext cx="120650" cy="61913"/>
              </a:xfrm>
              <a:custGeom>
                <a:avLst/>
                <a:gdLst>
                  <a:gd name="T0" fmla="*/ 34 w 37"/>
                  <a:gd name="T1" fmla="*/ 10 h 19"/>
                  <a:gd name="T2" fmla="*/ 22 w 37"/>
                  <a:gd name="T3" fmla="*/ 0 h 19"/>
                  <a:gd name="T4" fmla="*/ 2 w 37"/>
                  <a:gd name="T5" fmla="*/ 10 h 19"/>
                  <a:gd name="T6" fmla="*/ 14 w 37"/>
                  <a:gd name="T7" fmla="*/ 19 h 19"/>
                  <a:gd name="T8" fmla="*/ 34 w 37"/>
                  <a:gd name="T9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9">
                    <a:moveTo>
                      <a:pt x="34" y="10"/>
                    </a:moveTo>
                    <a:cubicBezTo>
                      <a:pt x="37" y="4"/>
                      <a:pt x="31" y="0"/>
                      <a:pt x="22" y="0"/>
                    </a:cubicBezTo>
                    <a:cubicBezTo>
                      <a:pt x="14" y="0"/>
                      <a:pt x="5" y="4"/>
                      <a:pt x="2" y="10"/>
                    </a:cubicBezTo>
                    <a:cubicBezTo>
                      <a:pt x="0" y="15"/>
                      <a:pt x="5" y="19"/>
                      <a:pt x="14" y="19"/>
                    </a:cubicBezTo>
                    <a:cubicBezTo>
                      <a:pt x="23" y="19"/>
                      <a:pt x="32" y="15"/>
                      <a:pt x="34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858"/>
              <p:cNvSpPr>
                <a:spLocks/>
              </p:cNvSpPr>
              <p:nvPr/>
            </p:nvSpPr>
            <p:spPr bwMode="auto">
              <a:xfrm>
                <a:off x="2406650" y="4160838"/>
                <a:ext cx="120650" cy="63500"/>
              </a:xfrm>
              <a:custGeom>
                <a:avLst/>
                <a:gdLst>
                  <a:gd name="T0" fmla="*/ 35 w 37"/>
                  <a:gd name="T1" fmla="*/ 10 h 19"/>
                  <a:gd name="T2" fmla="*/ 23 w 37"/>
                  <a:gd name="T3" fmla="*/ 0 h 19"/>
                  <a:gd name="T4" fmla="*/ 3 w 37"/>
                  <a:gd name="T5" fmla="*/ 10 h 19"/>
                  <a:gd name="T6" fmla="*/ 15 w 37"/>
                  <a:gd name="T7" fmla="*/ 19 h 19"/>
                  <a:gd name="T8" fmla="*/ 35 w 37"/>
                  <a:gd name="T9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9">
                    <a:moveTo>
                      <a:pt x="35" y="10"/>
                    </a:moveTo>
                    <a:cubicBezTo>
                      <a:pt x="37" y="4"/>
                      <a:pt x="32" y="0"/>
                      <a:pt x="23" y="0"/>
                    </a:cubicBezTo>
                    <a:cubicBezTo>
                      <a:pt x="14" y="0"/>
                      <a:pt x="5" y="4"/>
                      <a:pt x="3" y="10"/>
                    </a:cubicBezTo>
                    <a:cubicBezTo>
                      <a:pt x="0" y="15"/>
                      <a:pt x="6" y="19"/>
                      <a:pt x="15" y="19"/>
                    </a:cubicBezTo>
                    <a:cubicBezTo>
                      <a:pt x="24" y="19"/>
                      <a:pt x="33" y="15"/>
                      <a:pt x="3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859"/>
              <p:cNvSpPr>
                <a:spLocks/>
              </p:cNvSpPr>
              <p:nvPr/>
            </p:nvSpPr>
            <p:spPr bwMode="auto">
              <a:xfrm>
                <a:off x="2924175" y="3324226"/>
                <a:ext cx="104775" cy="46038"/>
              </a:xfrm>
              <a:custGeom>
                <a:avLst/>
                <a:gdLst>
                  <a:gd name="T0" fmla="*/ 31 w 32"/>
                  <a:gd name="T1" fmla="*/ 7 h 14"/>
                  <a:gd name="T2" fmla="*/ 20 w 32"/>
                  <a:gd name="T3" fmla="*/ 0 h 14"/>
                  <a:gd name="T4" fmla="*/ 2 w 32"/>
                  <a:gd name="T5" fmla="*/ 7 h 14"/>
                  <a:gd name="T6" fmla="*/ 13 w 32"/>
                  <a:gd name="T7" fmla="*/ 14 h 14"/>
                  <a:gd name="T8" fmla="*/ 31 w 32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14">
                    <a:moveTo>
                      <a:pt x="31" y="7"/>
                    </a:moveTo>
                    <a:cubicBezTo>
                      <a:pt x="32" y="3"/>
                      <a:pt x="28" y="0"/>
                      <a:pt x="20" y="0"/>
                    </a:cubicBezTo>
                    <a:cubicBezTo>
                      <a:pt x="12" y="0"/>
                      <a:pt x="4" y="3"/>
                      <a:pt x="2" y="7"/>
                    </a:cubicBezTo>
                    <a:cubicBezTo>
                      <a:pt x="0" y="10"/>
                      <a:pt x="5" y="14"/>
                      <a:pt x="13" y="14"/>
                    </a:cubicBezTo>
                    <a:cubicBezTo>
                      <a:pt x="21" y="14"/>
                      <a:pt x="29" y="10"/>
                      <a:pt x="3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860"/>
              <p:cNvSpPr>
                <a:spLocks/>
              </p:cNvSpPr>
              <p:nvPr/>
            </p:nvSpPr>
            <p:spPr bwMode="auto">
              <a:xfrm>
                <a:off x="2897188" y="3379788"/>
                <a:ext cx="107950" cy="46038"/>
              </a:xfrm>
              <a:custGeom>
                <a:avLst/>
                <a:gdLst>
                  <a:gd name="T0" fmla="*/ 31 w 33"/>
                  <a:gd name="T1" fmla="*/ 7 h 14"/>
                  <a:gd name="T2" fmla="*/ 20 w 33"/>
                  <a:gd name="T3" fmla="*/ 0 h 14"/>
                  <a:gd name="T4" fmla="*/ 2 w 33"/>
                  <a:gd name="T5" fmla="*/ 7 h 14"/>
                  <a:gd name="T6" fmla="*/ 13 w 33"/>
                  <a:gd name="T7" fmla="*/ 14 h 14"/>
                  <a:gd name="T8" fmla="*/ 31 w 33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14">
                    <a:moveTo>
                      <a:pt x="31" y="7"/>
                    </a:moveTo>
                    <a:cubicBezTo>
                      <a:pt x="33" y="3"/>
                      <a:pt x="28" y="0"/>
                      <a:pt x="20" y="0"/>
                    </a:cubicBezTo>
                    <a:cubicBezTo>
                      <a:pt x="12" y="0"/>
                      <a:pt x="4" y="3"/>
                      <a:pt x="2" y="7"/>
                    </a:cubicBezTo>
                    <a:cubicBezTo>
                      <a:pt x="0" y="11"/>
                      <a:pt x="5" y="14"/>
                      <a:pt x="13" y="14"/>
                    </a:cubicBezTo>
                    <a:cubicBezTo>
                      <a:pt x="21" y="14"/>
                      <a:pt x="29" y="11"/>
                      <a:pt x="3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861"/>
              <p:cNvSpPr>
                <a:spLocks/>
              </p:cNvSpPr>
              <p:nvPr/>
            </p:nvSpPr>
            <p:spPr bwMode="auto">
              <a:xfrm>
                <a:off x="2871788" y="3436938"/>
                <a:ext cx="107950" cy="46038"/>
              </a:xfrm>
              <a:custGeom>
                <a:avLst/>
                <a:gdLst>
                  <a:gd name="T0" fmla="*/ 31 w 33"/>
                  <a:gd name="T1" fmla="*/ 7 h 14"/>
                  <a:gd name="T2" fmla="*/ 20 w 33"/>
                  <a:gd name="T3" fmla="*/ 0 h 14"/>
                  <a:gd name="T4" fmla="*/ 2 w 33"/>
                  <a:gd name="T5" fmla="*/ 7 h 14"/>
                  <a:gd name="T6" fmla="*/ 13 w 33"/>
                  <a:gd name="T7" fmla="*/ 14 h 14"/>
                  <a:gd name="T8" fmla="*/ 31 w 33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14">
                    <a:moveTo>
                      <a:pt x="31" y="7"/>
                    </a:moveTo>
                    <a:cubicBezTo>
                      <a:pt x="33" y="3"/>
                      <a:pt x="28" y="0"/>
                      <a:pt x="20" y="0"/>
                    </a:cubicBezTo>
                    <a:cubicBezTo>
                      <a:pt x="12" y="0"/>
                      <a:pt x="4" y="3"/>
                      <a:pt x="2" y="7"/>
                    </a:cubicBezTo>
                    <a:cubicBezTo>
                      <a:pt x="0" y="11"/>
                      <a:pt x="5" y="14"/>
                      <a:pt x="13" y="14"/>
                    </a:cubicBezTo>
                    <a:cubicBezTo>
                      <a:pt x="21" y="14"/>
                      <a:pt x="29" y="11"/>
                      <a:pt x="3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862"/>
              <p:cNvSpPr>
                <a:spLocks/>
              </p:cNvSpPr>
              <p:nvPr/>
            </p:nvSpPr>
            <p:spPr bwMode="auto">
              <a:xfrm>
                <a:off x="2841625" y="3495676"/>
                <a:ext cx="111125" cy="49213"/>
              </a:xfrm>
              <a:custGeom>
                <a:avLst/>
                <a:gdLst>
                  <a:gd name="T0" fmla="*/ 32 w 34"/>
                  <a:gd name="T1" fmla="*/ 7 h 15"/>
                  <a:gd name="T2" fmla="*/ 20 w 34"/>
                  <a:gd name="T3" fmla="*/ 0 h 15"/>
                  <a:gd name="T4" fmla="*/ 2 w 34"/>
                  <a:gd name="T5" fmla="*/ 7 h 15"/>
                  <a:gd name="T6" fmla="*/ 14 w 34"/>
                  <a:gd name="T7" fmla="*/ 15 h 15"/>
                  <a:gd name="T8" fmla="*/ 32 w 34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5">
                    <a:moveTo>
                      <a:pt x="32" y="7"/>
                    </a:moveTo>
                    <a:cubicBezTo>
                      <a:pt x="34" y="3"/>
                      <a:pt x="29" y="0"/>
                      <a:pt x="20" y="0"/>
                    </a:cubicBezTo>
                    <a:cubicBezTo>
                      <a:pt x="12" y="0"/>
                      <a:pt x="4" y="3"/>
                      <a:pt x="2" y="7"/>
                    </a:cubicBezTo>
                    <a:cubicBezTo>
                      <a:pt x="0" y="11"/>
                      <a:pt x="5" y="15"/>
                      <a:pt x="14" y="15"/>
                    </a:cubicBezTo>
                    <a:cubicBezTo>
                      <a:pt x="22" y="15"/>
                      <a:pt x="30" y="11"/>
                      <a:pt x="32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863"/>
              <p:cNvSpPr>
                <a:spLocks/>
              </p:cNvSpPr>
              <p:nvPr/>
            </p:nvSpPr>
            <p:spPr bwMode="auto">
              <a:xfrm>
                <a:off x="2816225" y="3554413"/>
                <a:ext cx="107950" cy="49213"/>
              </a:xfrm>
              <a:custGeom>
                <a:avLst/>
                <a:gdLst>
                  <a:gd name="T0" fmla="*/ 31 w 33"/>
                  <a:gd name="T1" fmla="*/ 7 h 15"/>
                  <a:gd name="T2" fmla="*/ 20 w 33"/>
                  <a:gd name="T3" fmla="*/ 0 h 15"/>
                  <a:gd name="T4" fmla="*/ 2 w 33"/>
                  <a:gd name="T5" fmla="*/ 7 h 15"/>
                  <a:gd name="T6" fmla="*/ 13 w 33"/>
                  <a:gd name="T7" fmla="*/ 15 h 15"/>
                  <a:gd name="T8" fmla="*/ 31 w 33"/>
                  <a:gd name="T9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15">
                    <a:moveTo>
                      <a:pt x="31" y="7"/>
                    </a:moveTo>
                    <a:cubicBezTo>
                      <a:pt x="33" y="3"/>
                      <a:pt x="28" y="0"/>
                      <a:pt x="20" y="0"/>
                    </a:cubicBezTo>
                    <a:cubicBezTo>
                      <a:pt x="12" y="0"/>
                      <a:pt x="4" y="3"/>
                      <a:pt x="2" y="7"/>
                    </a:cubicBezTo>
                    <a:cubicBezTo>
                      <a:pt x="0" y="12"/>
                      <a:pt x="5" y="15"/>
                      <a:pt x="13" y="15"/>
                    </a:cubicBezTo>
                    <a:cubicBezTo>
                      <a:pt x="21" y="15"/>
                      <a:pt x="30" y="12"/>
                      <a:pt x="3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864"/>
              <p:cNvSpPr>
                <a:spLocks/>
              </p:cNvSpPr>
              <p:nvPr/>
            </p:nvSpPr>
            <p:spPr bwMode="auto">
              <a:xfrm>
                <a:off x="2786063" y="3613151"/>
                <a:ext cx="111125" cy="52388"/>
              </a:xfrm>
              <a:custGeom>
                <a:avLst/>
                <a:gdLst>
                  <a:gd name="T0" fmla="*/ 32 w 34"/>
                  <a:gd name="T1" fmla="*/ 8 h 16"/>
                  <a:gd name="T2" fmla="*/ 21 w 34"/>
                  <a:gd name="T3" fmla="*/ 0 h 16"/>
                  <a:gd name="T4" fmla="*/ 2 w 34"/>
                  <a:gd name="T5" fmla="*/ 8 h 16"/>
                  <a:gd name="T6" fmla="*/ 14 w 34"/>
                  <a:gd name="T7" fmla="*/ 16 h 16"/>
                  <a:gd name="T8" fmla="*/ 32 w 34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6">
                    <a:moveTo>
                      <a:pt x="32" y="8"/>
                    </a:moveTo>
                    <a:cubicBezTo>
                      <a:pt x="34" y="4"/>
                      <a:pt x="29" y="0"/>
                      <a:pt x="21" y="0"/>
                    </a:cubicBezTo>
                    <a:cubicBezTo>
                      <a:pt x="12" y="0"/>
                      <a:pt x="4" y="4"/>
                      <a:pt x="2" y="8"/>
                    </a:cubicBezTo>
                    <a:cubicBezTo>
                      <a:pt x="0" y="12"/>
                      <a:pt x="5" y="16"/>
                      <a:pt x="14" y="16"/>
                    </a:cubicBezTo>
                    <a:cubicBezTo>
                      <a:pt x="22" y="16"/>
                      <a:pt x="30" y="12"/>
                      <a:pt x="3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865"/>
              <p:cNvSpPr>
                <a:spLocks/>
              </p:cNvSpPr>
              <p:nvPr/>
            </p:nvSpPr>
            <p:spPr bwMode="auto">
              <a:xfrm>
                <a:off x="2757488" y="3676651"/>
                <a:ext cx="111125" cy="52388"/>
              </a:xfrm>
              <a:custGeom>
                <a:avLst/>
                <a:gdLst>
                  <a:gd name="T0" fmla="*/ 32 w 34"/>
                  <a:gd name="T1" fmla="*/ 8 h 16"/>
                  <a:gd name="T2" fmla="*/ 21 w 34"/>
                  <a:gd name="T3" fmla="*/ 0 h 16"/>
                  <a:gd name="T4" fmla="*/ 2 w 34"/>
                  <a:gd name="T5" fmla="*/ 8 h 16"/>
                  <a:gd name="T6" fmla="*/ 14 w 34"/>
                  <a:gd name="T7" fmla="*/ 16 h 16"/>
                  <a:gd name="T8" fmla="*/ 32 w 34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16">
                    <a:moveTo>
                      <a:pt x="32" y="8"/>
                    </a:moveTo>
                    <a:cubicBezTo>
                      <a:pt x="34" y="4"/>
                      <a:pt x="29" y="0"/>
                      <a:pt x="21" y="0"/>
                    </a:cubicBezTo>
                    <a:cubicBezTo>
                      <a:pt x="13" y="0"/>
                      <a:pt x="4" y="4"/>
                      <a:pt x="2" y="8"/>
                    </a:cubicBezTo>
                    <a:cubicBezTo>
                      <a:pt x="0" y="13"/>
                      <a:pt x="5" y="16"/>
                      <a:pt x="14" y="16"/>
                    </a:cubicBezTo>
                    <a:cubicBezTo>
                      <a:pt x="22" y="16"/>
                      <a:pt x="31" y="13"/>
                      <a:pt x="32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866"/>
              <p:cNvSpPr>
                <a:spLocks/>
              </p:cNvSpPr>
              <p:nvPr/>
            </p:nvSpPr>
            <p:spPr bwMode="auto">
              <a:xfrm>
                <a:off x="2727325" y="3741738"/>
                <a:ext cx="114300" cy="52388"/>
              </a:xfrm>
              <a:custGeom>
                <a:avLst/>
                <a:gdLst>
                  <a:gd name="T0" fmla="*/ 33 w 35"/>
                  <a:gd name="T1" fmla="*/ 8 h 16"/>
                  <a:gd name="T2" fmla="*/ 21 w 35"/>
                  <a:gd name="T3" fmla="*/ 0 h 16"/>
                  <a:gd name="T4" fmla="*/ 2 w 35"/>
                  <a:gd name="T5" fmla="*/ 8 h 16"/>
                  <a:gd name="T6" fmla="*/ 14 w 35"/>
                  <a:gd name="T7" fmla="*/ 16 h 16"/>
                  <a:gd name="T8" fmla="*/ 33 w 35"/>
                  <a:gd name="T9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">
                    <a:moveTo>
                      <a:pt x="33" y="8"/>
                    </a:moveTo>
                    <a:cubicBezTo>
                      <a:pt x="35" y="4"/>
                      <a:pt x="30" y="0"/>
                      <a:pt x="21" y="0"/>
                    </a:cubicBezTo>
                    <a:cubicBezTo>
                      <a:pt x="13" y="0"/>
                      <a:pt x="4" y="4"/>
                      <a:pt x="2" y="8"/>
                    </a:cubicBezTo>
                    <a:cubicBezTo>
                      <a:pt x="0" y="13"/>
                      <a:pt x="5" y="16"/>
                      <a:pt x="14" y="16"/>
                    </a:cubicBezTo>
                    <a:cubicBezTo>
                      <a:pt x="22" y="16"/>
                      <a:pt x="31" y="13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867"/>
              <p:cNvSpPr>
                <a:spLocks/>
              </p:cNvSpPr>
              <p:nvPr/>
            </p:nvSpPr>
            <p:spPr bwMode="auto">
              <a:xfrm>
                <a:off x="2697163" y="3806826"/>
                <a:ext cx="115888" cy="55563"/>
              </a:xfrm>
              <a:custGeom>
                <a:avLst/>
                <a:gdLst>
                  <a:gd name="T0" fmla="*/ 33 w 35"/>
                  <a:gd name="T1" fmla="*/ 8 h 17"/>
                  <a:gd name="T2" fmla="*/ 21 w 35"/>
                  <a:gd name="T3" fmla="*/ 0 h 17"/>
                  <a:gd name="T4" fmla="*/ 2 w 35"/>
                  <a:gd name="T5" fmla="*/ 8 h 17"/>
                  <a:gd name="T6" fmla="*/ 14 w 35"/>
                  <a:gd name="T7" fmla="*/ 17 h 17"/>
                  <a:gd name="T8" fmla="*/ 33 w 35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7">
                    <a:moveTo>
                      <a:pt x="33" y="8"/>
                    </a:moveTo>
                    <a:cubicBezTo>
                      <a:pt x="35" y="4"/>
                      <a:pt x="30" y="0"/>
                      <a:pt x="21" y="0"/>
                    </a:cubicBezTo>
                    <a:cubicBezTo>
                      <a:pt x="13" y="0"/>
                      <a:pt x="4" y="4"/>
                      <a:pt x="2" y="8"/>
                    </a:cubicBezTo>
                    <a:cubicBezTo>
                      <a:pt x="0" y="13"/>
                      <a:pt x="5" y="17"/>
                      <a:pt x="14" y="17"/>
                    </a:cubicBezTo>
                    <a:cubicBezTo>
                      <a:pt x="22" y="17"/>
                      <a:pt x="31" y="13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868"/>
              <p:cNvSpPr>
                <a:spLocks/>
              </p:cNvSpPr>
              <p:nvPr/>
            </p:nvSpPr>
            <p:spPr bwMode="auto">
              <a:xfrm>
                <a:off x="2668588" y="3876676"/>
                <a:ext cx="114300" cy="55563"/>
              </a:xfrm>
              <a:custGeom>
                <a:avLst/>
                <a:gdLst>
                  <a:gd name="T0" fmla="*/ 33 w 35"/>
                  <a:gd name="T1" fmla="*/ 8 h 17"/>
                  <a:gd name="T2" fmla="*/ 21 w 35"/>
                  <a:gd name="T3" fmla="*/ 0 h 17"/>
                  <a:gd name="T4" fmla="*/ 2 w 35"/>
                  <a:gd name="T5" fmla="*/ 8 h 17"/>
                  <a:gd name="T6" fmla="*/ 13 w 35"/>
                  <a:gd name="T7" fmla="*/ 17 h 17"/>
                  <a:gd name="T8" fmla="*/ 33 w 35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7">
                    <a:moveTo>
                      <a:pt x="33" y="8"/>
                    </a:moveTo>
                    <a:cubicBezTo>
                      <a:pt x="35" y="3"/>
                      <a:pt x="30" y="0"/>
                      <a:pt x="21" y="0"/>
                    </a:cubicBezTo>
                    <a:cubicBezTo>
                      <a:pt x="12" y="0"/>
                      <a:pt x="4" y="3"/>
                      <a:pt x="2" y="8"/>
                    </a:cubicBezTo>
                    <a:cubicBezTo>
                      <a:pt x="0" y="13"/>
                      <a:pt x="5" y="17"/>
                      <a:pt x="13" y="17"/>
                    </a:cubicBezTo>
                    <a:cubicBezTo>
                      <a:pt x="22" y="17"/>
                      <a:pt x="31" y="13"/>
                      <a:pt x="3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869"/>
              <p:cNvSpPr>
                <a:spLocks/>
              </p:cNvSpPr>
              <p:nvPr/>
            </p:nvSpPr>
            <p:spPr bwMode="auto">
              <a:xfrm>
                <a:off x="2635250" y="3944938"/>
                <a:ext cx="119063" cy="55563"/>
              </a:xfrm>
              <a:custGeom>
                <a:avLst/>
                <a:gdLst>
                  <a:gd name="T0" fmla="*/ 34 w 36"/>
                  <a:gd name="T1" fmla="*/ 8 h 17"/>
                  <a:gd name="T2" fmla="*/ 22 w 36"/>
                  <a:gd name="T3" fmla="*/ 0 h 17"/>
                  <a:gd name="T4" fmla="*/ 2 w 36"/>
                  <a:gd name="T5" fmla="*/ 8 h 17"/>
                  <a:gd name="T6" fmla="*/ 14 w 36"/>
                  <a:gd name="T7" fmla="*/ 17 h 17"/>
                  <a:gd name="T8" fmla="*/ 34 w 36"/>
                  <a:gd name="T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7">
                    <a:moveTo>
                      <a:pt x="34" y="8"/>
                    </a:moveTo>
                    <a:cubicBezTo>
                      <a:pt x="36" y="3"/>
                      <a:pt x="30" y="0"/>
                      <a:pt x="22" y="0"/>
                    </a:cubicBezTo>
                    <a:cubicBezTo>
                      <a:pt x="13" y="0"/>
                      <a:pt x="4" y="3"/>
                      <a:pt x="2" y="8"/>
                    </a:cubicBezTo>
                    <a:cubicBezTo>
                      <a:pt x="0" y="13"/>
                      <a:pt x="5" y="17"/>
                      <a:pt x="14" y="17"/>
                    </a:cubicBezTo>
                    <a:cubicBezTo>
                      <a:pt x="23" y="17"/>
                      <a:pt x="31" y="13"/>
                      <a:pt x="34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870"/>
              <p:cNvSpPr>
                <a:spLocks/>
              </p:cNvSpPr>
              <p:nvPr/>
            </p:nvSpPr>
            <p:spPr bwMode="auto">
              <a:xfrm>
                <a:off x="2603500" y="4013201"/>
                <a:ext cx="117475" cy="60325"/>
              </a:xfrm>
              <a:custGeom>
                <a:avLst/>
                <a:gdLst>
                  <a:gd name="T0" fmla="*/ 34 w 36"/>
                  <a:gd name="T1" fmla="*/ 9 h 18"/>
                  <a:gd name="T2" fmla="*/ 22 w 36"/>
                  <a:gd name="T3" fmla="*/ 0 h 18"/>
                  <a:gd name="T4" fmla="*/ 2 w 36"/>
                  <a:gd name="T5" fmla="*/ 9 h 18"/>
                  <a:gd name="T6" fmla="*/ 14 w 36"/>
                  <a:gd name="T7" fmla="*/ 18 h 18"/>
                  <a:gd name="T8" fmla="*/ 34 w 36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18">
                    <a:moveTo>
                      <a:pt x="34" y="9"/>
                    </a:moveTo>
                    <a:cubicBezTo>
                      <a:pt x="36" y="4"/>
                      <a:pt x="31" y="0"/>
                      <a:pt x="22" y="0"/>
                    </a:cubicBezTo>
                    <a:cubicBezTo>
                      <a:pt x="13" y="0"/>
                      <a:pt x="5" y="4"/>
                      <a:pt x="2" y="9"/>
                    </a:cubicBezTo>
                    <a:cubicBezTo>
                      <a:pt x="0" y="14"/>
                      <a:pt x="6" y="18"/>
                      <a:pt x="14" y="18"/>
                    </a:cubicBezTo>
                    <a:cubicBezTo>
                      <a:pt x="23" y="18"/>
                      <a:pt x="32" y="14"/>
                      <a:pt x="3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871"/>
              <p:cNvSpPr>
                <a:spLocks/>
              </p:cNvSpPr>
              <p:nvPr/>
            </p:nvSpPr>
            <p:spPr bwMode="auto">
              <a:xfrm>
                <a:off x="2570163" y="4086226"/>
                <a:ext cx="120650" cy="61913"/>
              </a:xfrm>
              <a:custGeom>
                <a:avLst/>
                <a:gdLst>
                  <a:gd name="T0" fmla="*/ 35 w 37"/>
                  <a:gd name="T1" fmla="*/ 10 h 19"/>
                  <a:gd name="T2" fmla="*/ 23 w 37"/>
                  <a:gd name="T3" fmla="*/ 0 h 19"/>
                  <a:gd name="T4" fmla="*/ 3 w 37"/>
                  <a:gd name="T5" fmla="*/ 10 h 19"/>
                  <a:gd name="T6" fmla="*/ 15 w 37"/>
                  <a:gd name="T7" fmla="*/ 19 h 19"/>
                  <a:gd name="T8" fmla="*/ 35 w 37"/>
                  <a:gd name="T9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9">
                    <a:moveTo>
                      <a:pt x="35" y="10"/>
                    </a:moveTo>
                    <a:cubicBezTo>
                      <a:pt x="37" y="4"/>
                      <a:pt x="31" y="0"/>
                      <a:pt x="23" y="0"/>
                    </a:cubicBezTo>
                    <a:cubicBezTo>
                      <a:pt x="14" y="0"/>
                      <a:pt x="5" y="4"/>
                      <a:pt x="3" y="10"/>
                    </a:cubicBezTo>
                    <a:cubicBezTo>
                      <a:pt x="0" y="15"/>
                      <a:pt x="6" y="19"/>
                      <a:pt x="15" y="19"/>
                    </a:cubicBezTo>
                    <a:cubicBezTo>
                      <a:pt x="23" y="19"/>
                      <a:pt x="32" y="15"/>
                      <a:pt x="3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872"/>
              <p:cNvSpPr>
                <a:spLocks/>
              </p:cNvSpPr>
              <p:nvPr/>
            </p:nvSpPr>
            <p:spPr bwMode="auto">
              <a:xfrm>
                <a:off x="2536825" y="4160838"/>
                <a:ext cx="122238" cy="63500"/>
              </a:xfrm>
              <a:custGeom>
                <a:avLst/>
                <a:gdLst>
                  <a:gd name="T0" fmla="*/ 35 w 37"/>
                  <a:gd name="T1" fmla="*/ 10 h 19"/>
                  <a:gd name="T2" fmla="*/ 23 w 37"/>
                  <a:gd name="T3" fmla="*/ 0 h 19"/>
                  <a:gd name="T4" fmla="*/ 2 w 37"/>
                  <a:gd name="T5" fmla="*/ 10 h 19"/>
                  <a:gd name="T6" fmla="*/ 15 w 37"/>
                  <a:gd name="T7" fmla="*/ 19 h 19"/>
                  <a:gd name="T8" fmla="*/ 35 w 37"/>
                  <a:gd name="T9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9">
                    <a:moveTo>
                      <a:pt x="35" y="10"/>
                    </a:moveTo>
                    <a:cubicBezTo>
                      <a:pt x="37" y="4"/>
                      <a:pt x="32" y="0"/>
                      <a:pt x="23" y="0"/>
                    </a:cubicBezTo>
                    <a:cubicBezTo>
                      <a:pt x="14" y="0"/>
                      <a:pt x="5" y="4"/>
                      <a:pt x="2" y="10"/>
                    </a:cubicBezTo>
                    <a:cubicBezTo>
                      <a:pt x="0" y="15"/>
                      <a:pt x="6" y="19"/>
                      <a:pt x="15" y="19"/>
                    </a:cubicBezTo>
                    <a:cubicBezTo>
                      <a:pt x="24" y="19"/>
                      <a:pt x="33" y="15"/>
                      <a:pt x="3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873"/>
              <p:cNvSpPr>
                <a:spLocks/>
              </p:cNvSpPr>
              <p:nvPr/>
            </p:nvSpPr>
            <p:spPr bwMode="auto">
              <a:xfrm>
                <a:off x="2505075" y="4237038"/>
                <a:ext cx="120650" cy="65088"/>
              </a:xfrm>
              <a:custGeom>
                <a:avLst/>
                <a:gdLst>
                  <a:gd name="T0" fmla="*/ 35 w 37"/>
                  <a:gd name="T1" fmla="*/ 10 h 20"/>
                  <a:gd name="T2" fmla="*/ 23 w 37"/>
                  <a:gd name="T3" fmla="*/ 0 h 20"/>
                  <a:gd name="T4" fmla="*/ 2 w 37"/>
                  <a:gd name="T5" fmla="*/ 10 h 20"/>
                  <a:gd name="T6" fmla="*/ 14 w 37"/>
                  <a:gd name="T7" fmla="*/ 20 h 20"/>
                  <a:gd name="T8" fmla="*/ 35 w 37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0">
                    <a:moveTo>
                      <a:pt x="35" y="10"/>
                    </a:moveTo>
                    <a:cubicBezTo>
                      <a:pt x="37" y="5"/>
                      <a:pt x="32" y="0"/>
                      <a:pt x="23" y="0"/>
                    </a:cubicBezTo>
                    <a:cubicBezTo>
                      <a:pt x="14" y="0"/>
                      <a:pt x="5" y="5"/>
                      <a:pt x="2" y="10"/>
                    </a:cubicBezTo>
                    <a:cubicBezTo>
                      <a:pt x="0" y="16"/>
                      <a:pt x="5" y="20"/>
                      <a:pt x="14" y="20"/>
                    </a:cubicBezTo>
                    <a:cubicBezTo>
                      <a:pt x="24" y="20"/>
                      <a:pt x="33" y="16"/>
                      <a:pt x="3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874"/>
              <p:cNvSpPr>
                <a:spLocks/>
              </p:cNvSpPr>
              <p:nvPr/>
            </p:nvSpPr>
            <p:spPr bwMode="auto">
              <a:xfrm>
                <a:off x="2468563" y="4316413"/>
                <a:ext cx="123825" cy="68263"/>
              </a:xfrm>
              <a:custGeom>
                <a:avLst/>
                <a:gdLst>
                  <a:gd name="T0" fmla="*/ 36 w 38"/>
                  <a:gd name="T1" fmla="*/ 10 h 21"/>
                  <a:gd name="T2" fmla="*/ 24 w 38"/>
                  <a:gd name="T3" fmla="*/ 0 h 21"/>
                  <a:gd name="T4" fmla="*/ 3 w 38"/>
                  <a:gd name="T5" fmla="*/ 10 h 21"/>
                  <a:gd name="T6" fmla="*/ 15 w 38"/>
                  <a:gd name="T7" fmla="*/ 21 h 21"/>
                  <a:gd name="T8" fmla="*/ 36 w 38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1">
                    <a:moveTo>
                      <a:pt x="36" y="10"/>
                    </a:moveTo>
                    <a:cubicBezTo>
                      <a:pt x="38" y="5"/>
                      <a:pt x="33" y="0"/>
                      <a:pt x="24" y="0"/>
                    </a:cubicBezTo>
                    <a:cubicBezTo>
                      <a:pt x="14" y="0"/>
                      <a:pt x="5" y="5"/>
                      <a:pt x="3" y="10"/>
                    </a:cubicBezTo>
                    <a:cubicBezTo>
                      <a:pt x="0" y="16"/>
                      <a:pt x="6" y="21"/>
                      <a:pt x="15" y="21"/>
                    </a:cubicBezTo>
                    <a:cubicBezTo>
                      <a:pt x="24" y="21"/>
                      <a:pt x="34" y="16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875"/>
              <p:cNvSpPr>
                <a:spLocks/>
              </p:cNvSpPr>
              <p:nvPr/>
            </p:nvSpPr>
            <p:spPr bwMode="auto">
              <a:xfrm>
                <a:off x="2603500" y="4316413"/>
                <a:ext cx="123825" cy="68263"/>
              </a:xfrm>
              <a:custGeom>
                <a:avLst/>
                <a:gdLst>
                  <a:gd name="T0" fmla="*/ 36 w 38"/>
                  <a:gd name="T1" fmla="*/ 10 h 21"/>
                  <a:gd name="T2" fmla="*/ 23 w 38"/>
                  <a:gd name="T3" fmla="*/ 0 h 21"/>
                  <a:gd name="T4" fmla="*/ 2 w 38"/>
                  <a:gd name="T5" fmla="*/ 10 h 21"/>
                  <a:gd name="T6" fmla="*/ 15 w 38"/>
                  <a:gd name="T7" fmla="*/ 21 h 21"/>
                  <a:gd name="T8" fmla="*/ 36 w 38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1">
                    <a:moveTo>
                      <a:pt x="36" y="10"/>
                    </a:moveTo>
                    <a:cubicBezTo>
                      <a:pt x="38" y="5"/>
                      <a:pt x="32" y="0"/>
                      <a:pt x="23" y="0"/>
                    </a:cubicBezTo>
                    <a:cubicBezTo>
                      <a:pt x="14" y="0"/>
                      <a:pt x="5" y="5"/>
                      <a:pt x="2" y="10"/>
                    </a:cubicBezTo>
                    <a:cubicBezTo>
                      <a:pt x="0" y="16"/>
                      <a:pt x="6" y="21"/>
                      <a:pt x="15" y="21"/>
                    </a:cubicBezTo>
                    <a:cubicBezTo>
                      <a:pt x="24" y="21"/>
                      <a:pt x="33" y="16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876"/>
              <p:cNvSpPr>
                <a:spLocks/>
              </p:cNvSpPr>
              <p:nvPr/>
            </p:nvSpPr>
            <p:spPr bwMode="auto">
              <a:xfrm>
                <a:off x="2736850" y="4316413"/>
                <a:ext cx="122238" cy="68263"/>
              </a:xfrm>
              <a:custGeom>
                <a:avLst/>
                <a:gdLst>
                  <a:gd name="T0" fmla="*/ 35 w 37"/>
                  <a:gd name="T1" fmla="*/ 10 h 21"/>
                  <a:gd name="T2" fmla="*/ 22 w 37"/>
                  <a:gd name="T3" fmla="*/ 0 h 21"/>
                  <a:gd name="T4" fmla="*/ 2 w 37"/>
                  <a:gd name="T5" fmla="*/ 10 h 21"/>
                  <a:gd name="T6" fmla="*/ 15 w 37"/>
                  <a:gd name="T7" fmla="*/ 21 h 21"/>
                  <a:gd name="T8" fmla="*/ 35 w 37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1">
                    <a:moveTo>
                      <a:pt x="35" y="10"/>
                    </a:moveTo>
                    <a:cubicBezTo>
                      <a:pt x="37" y="5"/>
                      <a:pt x="32" y="0"/>
                      <a:pt x="22" y="0"/>
                    </a:cubicBezTo>
                    <a:cubicBezTo>
                      <a:pt x="13" y="0"/>
                      <a:pt x="4" y="5"/>
                      <a:pt x="2" y="10"/>
                    </a:cubicBezTo>
                    <a:cubicBezTo>
                      <a:pt x="0" y="16"/>
                      <a:pt x="5" y="21"/>
                      <a:pt x="15" y="21"/>
                    </a:cubicBezTo>
                    <a:cubicBezTo>
                      <a:pt x="24" y="21"/>
                      <a:pt x="33" y="16"/>
                      <a:pt x="3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877"/>
              <p:cNvSpPr>
                <a:spLocks/>
              </p:cNvSpPr>
              <p:nvPr/>
            </p:nvSpPr>
            <p:spPr bwMode="auto">
              <a:xfrm>
                <a:off x="2868613" y="4316413"/>
                <a:ext cx="123825" cy="68263"/>
              </a:xfrm>
              <a:custGeom>
                <a:avLst/>
                <a:gdLst>
                  <a:gd name="T0" fmla="*/ 36 w 38"/>
                  <a:gd name="T1" fmla="*/ 10 h 21"/>
                  <a:gd name="T2" fmla="*/ 23 w 38"/>
                  <a:gd name="T3" fmla="*/ 0 h 21"/>
                  <a:gd name="T4" fmla="*/ 3 w 38"/>
                  <a:gd name="T5" fmla="*/ 10 h 21"/>
                  <a:gd name="T6" fmla="*/ 15 w 38"/>
                  <a:gd name="T7" fmla="*/ 21 h 21"/>
                  <a:gd name="T8" fmla="*/ 36 w 38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1">
                    <a:moveTo>
                      <a:pt x="36" y="10"/>
                    </a:moveTo>
                    <a:cubicBezTo>
                      <a:pt x="38" y="5"/>
                      <a:pt x="32" y="0"/>
                      <a:pt x="23" y="0"/>
                    </a:cubicBezTo>
                    <a:cubicBezTo>
                      <a:pt x="14" y="0"/>
                      <a:pt x="5" y="5"/>
                      <a:pt x="3" y="10"/>
                    </a:cubicBezTo>
                    <a:cubicBezTo>
                      <a:pt x="0" y="16"/>
                      <a:pt x="6" y="21"/>
                      <a:pt x="15" y="21"/>
                    </a:cubicBezTo>
                    <a:cubicBezTo>
                      <a:pt x="25" y="21"/>
                      <a:pt x="34" y="16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878"/>
              <p:cNvSpPr>
                <a:spLocks/>
              </p:cNvSpPr>
              <p:nvPr/>
            </p:nvSpPr>
            <p:spPr bwMode="auto">
              <a:xfrm>
                <a:off x="2705100" y="4397376"/>
                <a:ext cx="123825" cy="69850"/>
              </a:xfrm>
              <a:custGeom>
                <a:avLst/>
                <a:gdLst>
                  <a:gd name="T0" fmla="*/ 36 w 38"/>
                  <a:gd name="T1" fmla="*/ 10 h 21"/>
                  <a:gd name="T2" fmla="*/ 23 w 38"/>
                  <a:gd name="T3" fmla="*/ 0 h 21"/>
                  <a:gd name="T4" fmla="*/ 2 w 38"/>
                  <a:gd name="T5" fmla="*/ 10 h 21"/>
                  <a:gd name="T6" fmla="*/ 15 w 38"/>
                  <a:gd name="T7" fmla="*/ 21 h 21"/>
                  <a:gd name="T8" fmla="*/ 36 w 38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1">
                    <a:moveTo>
                      <a:pt x="36" y="10"/>
                    </a:moveTo>
                    <a:cubicBezTo>
                      <a:pt x="38" y="5"/>
                      <a:pt x="32" y="0"/>
                      <a:pt x="23" y="0"/>
                    </a:cubicBezTo>
                    <a:cubicBezTo>
                      <a:pt x="14" y="0"/>
                      <a:pt x="4" y="5"/>
                      <a:pt x="2" y="10"/>
                    </a:cubicBezTo>
                    <a:cubicBezTo>
                      <a:pt x="0" y="16"/>
                      <a:pt x="6" y="21"/>
                      <a:pt x="15" y="21"/>
                    </a:cubicBezTo>
                    <a:cubicBezTo>
                      <a:pt x="24" y="21"/>
                      <a:pt x="34" y="16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879"/>
              <p:cNvSpPr>
                <a:spLocks/>
              </p:cNvSpPr>
              <p:nvPr/>
            </p:nvSpPr>
            <p:spPr bwMode="auto">
              <a:xfrm>
                <a:off x="2838450" y="4397376"/>
                <a:ext cx="125413" cy="69850"/>
              </a:xfrm>
              <a:custGeom>
                <a:avLst/>
                <a:gdLst>
                  <a:gd name="T0" fmla="*/ 36 w 38"/>
                  <a:gd name="T1" fmla="*/ 10 h 21"/>
                  <a:gd name="T2" fmla="*/ 23 w 38"/>
                  <a:gd name="T3" fmla="*/ 0 h 21"/>
                  <a:gd name="T4" fmla="*/ 2 w 38"/>
                  <a:gd name="T5" fmla="*/ 10 h 21"/>
                  <a:gd name="T6" fmla="*/ 15 w 38"/>
                  <a:gd name="T7" fmla="*/ 21 h 21"/>
                  <a:gd name="T8" fmla="*/ 36 w 38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1">
                    <a:moveTo>
                      <a:pt x="36" y="10"/>
                    </a:moveTo>
                    <a:cubicBezTo>
                      <a:pt x="38" y="5"/>
                      <a:pt x="32" y="0"/>
                      <a:pt x="23" y="0"/>
                    </a:cubicBezTo>
                    <a:cubicBezTo>
                      <a:pt x="14" y="0"/>
                      <a:pt x="4" y="5"/>
                      <a:pt x="2" y="10"/>
                    </a:cubicBezTo>
                    <a:cubicBezTo>
                      <a:pt x="0" y="16"/>
                      <a:pt x="6" y="21"/>
                      <a:pt x="15" y="21"/>
                    </a:cubicBezTo>
                    <a:cubicBezTo>
                      <a:pt x="24" y="21"/>
                      <a:pt x="34" y="16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880"/>
              <p:cNvSpPr>
                <a:spLocks/>
              </p:cNvSpPr>
              <p:nvPr/>
            </p:nvSpPr>
            <p:spPr bwMode="auto">
              <a:xfrm>
                <a:off x="2973388" y="4397376"/>
                <a:ext cx="123825" cy="69850"/>
              </a:xfrm>
              <a:custGeom>
                <a:avLst/>
                <a:gdLst>
                  <a:gd name="T0" fmla="*/ 36 w 38"/>
                  <a:gd name="T1" fmla="*/ 10 h 21"/>
                  <a:gd name="T2" fmla="*/ 23 w 38"/>
                  <a:gd name="T3" fmla="*/ 0 h 21"/>
                  <a:gd name="T4" fmla="*/ 2 w 38"/>
                  <a:gd name="T5" fmla="*/ 10 h 21"/>
                  <a:gd name="T6" fmla="*/ 15 w 38"/>
                  <a:gd name="T7" fmla="*/ 21 h 21"/>
                  <a:gd name="T8" fmla="*/ 36 w 38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1">
                    <a:moveTo>
                      <a:pt x="36" y="10"/>
                    </a:moveTo>
                    <a:cubicBezTo>
                      <a:pt x="38" y="5"/>
                      <a:pt x="32" y="0"/>
                      <a:pt x="23" y="0"/>
                    </a:cubicBezTo>
                    <a:cubicBezTo>
                      <a:pt x="13" y="0"/>
                      <a:pt x="4" y="5"/>
                      <a:pt x="2" y="10"/>
                    </a:cubicBezTo>
                    <a:cubicBezTo>
                      <a:pt x="0" y="16"/>
                      <a:pt x="6" y="21"/>
                      <a:pt x="15" y="21"/>
                    </a:cubicBezTo>
                    <a:cubicBezTo>
                      <a:pt x="25" y="21"/>
                      <a:pt x="34" y="16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881"/>
              <p:cNvSpPr>
                <a:spLocks/>
              </p:cNvSpPr>
              <p:nvPr/>
            </p:nvSpPr>
            <p:spPr bwMode="auto">
              <a:xfrm>
                <a:off x="2943225" y="4479926"/>
                <a:ext cx="125413" cy="71438"/>
              </a:xfrm>
              <a:custGeom>
                <a:avLst/>
                <a:gdLst>
                  <a:gd name="T0" fmla="*/ 36 w 38"/>
                  <a:gd name="T1" fmla="*/ 11 h 22"/>
                  <a:gd name="T2" fmla="*/ 23 w 38"/>
                  <a:gd name="T3" fmla="*/ 0 h 22"/>
                  <a:gd name="T4" fmla="*/ 2 w 38"/>
                  <a:gd name="T5" fmla="*/ 11 h 22"/>
                  <a:gd name="T6" fmla="*/ 15 w 38"/>
                  <a:gd name="T7" fmla="*/ 22 h 22"/>
                  <a:gd name="T8" fmla="*/ 36 w 38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2">
                    <a:moveTo>
                      <a:pt x="36" y="11"/>
                    </a:moveTo>
                    <a:cubicBezTo>
                      <a:pt x="38" y="5"/>
                      <a:pt x="32" y="0"/>
                      <a:pt x="23" y="0"/>
                    </a:cubicBezTo>
                    <a:cubicBezTo>
                      <a:pt x="13" y="0"/>
                      <a:pt x="4" y="5"/>
                      <a:pt x="2" y="11"/>
                    </a:cubicBezTo>
                    <a:cubicBezTo>
                      <a:pt x="0" y="17"/>
                      <a:pt x="6" y="22"/>
                      <a:pt x="15" y="22"/>
                    </a:cubicBezTo>
                    <a:cubicBezTo>
                      <a:pt x="25" y="22"/>
                      <a:pt x="34" y="17"/>
                      <a:pt x="3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882"/>
              <p:cNvSpPr>
                <a:spLocks/>
              </p:cNvSpPr>
              <p:nvPr/>
            </p:nvSpPr>
            <p:spPr bwMode="auto">
              <a:xfrm>
                <a:off x="3352800" y="4479926"/>
                <a:ext cx="120650" cy="71438"/>
              </a:xfrm>
              <a:custGeom>
                <a:avLst/>
                <a:gdLst>
                  <a:gd name="T0" fmla="*/ 35 w 37"/>
                  <a:gd name="T1" fmla="*/ 11 h 22"/>
                  <a:gd name="T2" fmla="*/ 22 w 37"/>
                  <a:gd name="T3" fmla="*/ 0 h 22"/>
                  <a:gd name="T4" fmla="*/ 2 w 37"/>
                  <a:gd name="T5" fmla="*/ 11 h 22"/>
                  <a:gd name="T6" fmla="*/ 15 w 37"/>
                  <a:gd name="T7" fmla="*/ 22 h 22"/>
                  <a:gd name="T8" fmla="*/ 35 w 37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2">
                    <a:moveTo>
                      <a:pt x="35" y="11"/>
                    </a:moveTo>
                    <a:cubicBezTo>
                      <a:pt x="37" y="5"/>
                      <a:pt x="31" y="0"/>
                      <a:pt x="22" y="0"/>
                    </a:cubicBezTo>
                    <a:cubicBezTo>
                      <a:pt x="12" y="0"/>
                      <a:pt x="3" y="5"/>
                      <a:pt x="2" y="11"/>
                    </a:cubicBezTo>
                    <a:cubicBezTo>
                      <a:pt x="0" y="17"/>
                      <a:pt x="6" y="22"/>
                      <a:pt x="15" y="22"/>
                    </a:cubicBezTo>
                    <a:cubicBezTo>
                      <a:pt x="25" y="22"/>
                      <a:pt x="34" y="17"/>
                      <a:pt x="35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883"/>
              <p:cNvSpPr>
                <a:spLocks/>
              </p:cNvSpPr>
              <p:nvPr/>
            </p:nvSpPr>
            <p:spPr bwMode="auto">
              <a:xfrm>
                <a:off x="3487738" y="4479926"/>
                <a:ext cx="120650" cy="71438"/>
              </a:xfrm>
              <a:custGeom>
                <a:avLst/>
                <a:gdLst>
                  <a:gd name="T0" fmla="*/ 36 w 37"/>
                  <a:gd name="T1" fmla="*/ 11 h 22"/>
                  <a:gd name="T2" fmla="*/ 22 w 37"/>
                  <a:gd name="T3" fmla="*/ 0 h 22"/>
                  <a:gd name="T4" fmla="*/ 2 w 37"/>
                  <a:gd name="T5" fmla="*/ 11 h 22"/>
                  <a:gd name="T6" fmla="*/ 16 w 37"/>
                  <a:gd name="T7" fmla="*/ 22 h 22"/>
                  <a:gd name="T8" fmla="*/ 36 w 37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2">
                    <a:moveTo>
                      <a:pt x="36" y="11"/>
                    </a:moveTo>
                    <a:cubicBezTo>
                      <a:pt x="37" y="5"/>
                      <a:pt x="31" y="0"/>
                      <a:pt x="22" y="0"/>
                    </a:cubicBezTo>
                    <a:cubicBezTo>
                      <a:pt x="13" y="0"/>
                      <a:pt x="4" y="5"/>
                      <a:pt x="2" y="11"/>
                    </a:cubicBezTo>
                    <a:cubicBezTo>
                      <a:pt x="0" y="17"/>
                      <a:pt x="7" y="22"/>
                      <a:pt x="16" y="22"/>
                    </a:cubicBezTo>
                    <a:cubicBezTo>
                      <a:pt x="25" y="22"/>
                      <a:pt x="34" y="17"/>
                      <a:pt x="36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884"/>
              <p:cNvSpPr>
                <a:spLocks/>
              </p:cNvSpPr>
              <p:nvPr/>
            </p:nvSpPr>
            <p:spPr bwMode="auto">
              <a:xfrm>
                <a:off x="3624263" y="4479926"/>
                <a:ext cx="122238" cy="71438"/>
              </a:xfrm>
              <a:custGeom>
                <a:avLst/>
                <a:gdLst>
                  <a:gd name="T0" fmla="*/ 35 w 37"/>
                  <a:gd name="T1" fmla="*/ 11 h 22"/>
                  <a:gd name="T2" fmla="*/ 21 w 37"/>
                  <a:gd name="T3" fmla="*/ 0 h 22"/>
                  <a:gd name="T4" fmla="*/ 1 w 37"/>
                  <a:gd name="T5" fmla="*/ 11 h 22"/>
                  <a:gd name="T6" fmla="*/ 16 w 37"/>
                  <a:gd name="T7" fmla="*/ 22 h 22"/>
                  <a:gd name="T8" fmla="*/ 35 w 37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2">
                    <a:moveTo>
                      <a:pt x="35" y="11"/>
                    </a:moveTo>
                    <a:cubicBezTo>
                      <a:pt x="37" y="5"/>
                      <a:pt x="30" y="0"/>
                      <a:pt x="21" y="0"/>
                    </a:cubicBezTo>
                    <a:cubicBezTo>
                      <a:pt x="12" y="0"/>
                      <a:pt x="3" y="5"/>
                      <a:pt x="1" y="11"/>
                    </a:cubicBezTo>
                    <a:cubicBezTo>
                      <a:pt x="0" y="17"/>
                      <a:pt x="6" y="22"/>
                      <a:pt x="16" y="22"/>
                    </a:cubicBezTo>
                    <a:cubicBezTo>
                      <a:pt x="25" y="22"/>
                      <a:pt x="34" y="17"/>
                      <a:pt x="35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885"/>
              <p:cNvSpPr>
                <a:spLocks/>
              </p:cNvSpPr>
              <p:nvPr/>
            </p:nvSpPr>
            <p:spPr bwMode="auto">
              <a:xfrm>
                <a:off x="3051175" y="4568826"/>
                <a:ext cx="125413" cy="68263"/>
              </a:xfrm>
              <a:custGeom>
                <a:avLst/>
                <a:gdLst>
                  <a:gd name="T0" fmla="*/ 36 w 38"/>
                  <a:gd name="T1" fmla="*/ 10 h 21"/>
                  <a:gd name="T2" fmla="*/ 22 w 38"/>
                  <a:gd name="T3" fmla="*/ 0 h 21"/>
                  <a:gd name="T4" fmla="*/ 2 w 38"/>
                  <a:gd name="T5" fmla="*/ 10 h 21"/>
                  <a:gd name="T6" fmla="*/ 15 w 38"/>
                  <a:gd name="T7" fmla="*/ 21 h 21"/>
                  <a:gd name="T8" fmla="*/ 36 w 38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1">
                    <a:moveTo>
                      <a:pt x="36" y="10"/>
                    </a:moveTo>
                    <a:cubicBezTo>
                      <a:pt x="38" y="4"/>
                      <a:pt x="32" y="0"/>
                      <a:pt x="22" y="0"/>
                    </a:cubicBezTo>
                    <a:cubicBezTo>
                      <a:pt x="13" y="0"/>
                      <a:pt x="4" y="4"/>
                      <a:pt x="2" y="10"/>
                    </a:cubicBezTo>
                    <a:cubicBezTo>
                      <a:pt x="0" y="16"/>
                      <a:pt x="6" y="21"/>
                      <a:pt x="15" y="21"/>
                    </a:cubicBezTo>
                    <a:cubicBezTo>
                      <a:pt x="25" y="21"/>
                      <a:pt x="34" y="16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886"/>
              <p:cNvSpPr>
                <a:spLocks/>
              </p:cNvSpPr>
              <p:nvPr/>
            </p:nvSpPr>
            <p:spPr bwMode="auto">
              <a:xfrm>
                <a:off x="3189288" y="4568826"/>
                <a:ext cx="123825" cy="68263"/>
              </a:xfrm>
              <a:custGeom>
                <a:avLst/>
                <a:gdLst>
                  <a:gd name="T0" fmla="*/ 36 w 38"/>
                  <a:gd name="T1" fmla="*/ 10 h 21"/>
                  <a:gd name="T2" fmla="*/ 22 w 38"/>
                  <a:gd name="T3" fmla="*/ 0 h 21"/>
                  <a:gd name="T4" fmla="*/ 2 w 38"/>
                  <a:gd name="T5" fmla="*/ 10 h 21"/>
                  <a:gd name="T6" fmla="*/ 15 w 38"/>
                  <a:gd name="T7" fmla="*/ 21 h 21"/>
                  <a:gd name="T8" fmla="*/ 36 w 38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1">
                    <a:moveTo>
                      <a:pt x="36" y="10"/>
                    </a:moveTo>
                    <a:cubicBezTo>
                      <a:pt x="38" y="4"/>
                      <a:pt x="32" y="0"/>
                      <a:pt x="22" y="0"/>
                    </a:cubicBezTo>
                    <a:cubicBezTo>
                      <a:pt x="13" y="0"/>
                      <a:pt x="4" y="4"/>
                      <a:pt x="2" y="10"/>
                    </a:cubicBezTo>
                    <a:cubicBezTo>
                      <a:pt x="0" y="16"/>
                      <a:pt x="6" y="21"/>
                      <a:pt x="15" y="21"/>
                    </a:cubicBezTo>
                    <a:cubicBezTo>
                      <a:pt x="25" y="21"/>
                      <a:pt x="34" y="16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887"/>
              <p:cNvSpPr>
                <a:spLocks/>
              </p:cNvSpPr>
              <p:nvPr/>
            </p:nvSpPr>
            <p:spPr bwMode="auto">
              <a:xfrm>
                <a:off x="3327400" y="4568826"/>
                <a:ext cx="123825" cy="68263"/>
              </a:xfrm>
              <a:custGeom>
                <a:avLst/>
                <a:gdLst>
                  <a:gd name="T0" fmla="*/ 36 w 38"/>
                  <a:gd name="T1" fmla="*/ 10 h 21"/>
                  <a:gd name="T2" fmla="*/ 22 w 38"/>
                  <a:gd name="T3" fmla="*/ 0 h 21"/>
                  <a:gd name="T4" fmla="*/ 2 w 38"/>
                  <a:gd name="T5" fmla="*/ 10 h 21"/>
                  <a:gd name="T6" fmla="*/ 15 w 38"/>
                  <a:gd name="T7" fmla="*/ 21 h 21"/>
                  <a:gd name="T8" fmla="*/ 36 w 38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1">
                    <a:moveTo>
                      <a:pt x="36" y="10"/>
                    </a:moveTo>
                    <a:cubicBezTo>
                      <a:pt x="38" y="4"/>
                      <a:pt x="31" y="0"/>
                      <a:pt x="22" y="0"/>
                    </a:cubicBezTo>
                    <a:cubicBezTo>
                      <a:pt x="12" y="0"/>
                      <a:pt x="3" y="4"/>
                      <a:pt x="2" y="10"/>
                    </a:cubicBezTo>
                    <a:cubicBezTo>
                      <a:pt x="0" y="16"/>
                      <a:pt x="6" y="21"/>
                      <a:pt x="15" y="21"/>
                    </a:cubicBezTo>
                    <a:cubicBezTo>
                      <a:pt x="25" y="21"/>
                      <a:pt x="34" y="16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888"/>
              <p:cNvSpPr>
                <a:spLocks/>
              </p:cNvSpPr>
              <p:nvPr/>
            </p:nvSpPr>
            <p:spPr bwMode="auto">
              <a:xfrm>
                <a:off x="3463925" y="4568826"/>
                <a:ext cx="122238" cy="68263"/>
              </a:xfrm>
              <a:custGeom>
                <a:avLst/>
                <a:gdLst>
                  <a:gd name="T0" fmla="*/ 36 w 37"/>
                  <a:gd name="T1" fmla="*/ 10 h 21"/>
                  <a:gd name="T2" fmla="*/ 22 w 37"/>
                  <a:gd name="T3" fmla="*/ 0 h 21"/>
                  <a:gd name="T4" fmla="*/ 1 w 37"/>
                  <a:gd name="T5" fmla="*/ 10 h 21"/>
                  <a:gd name="T6" fmla="*/ 16 w 37"/>
                  <a:gd name="T7" fmla="*/ 21 h 21"/>
                  <a:gd name="T8" fmla="*/ 36 w 37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1">
                    <a:moveTo>
                      <a:pt x="36" y="10"/>
                    </a:moveTo>
                    <a:cubicBezTo>
                      <a:pt x="37" y="4"/>
                      <a:pt x="31" y="0"/>
                      <a:pt x="22" y="0"/>
                    </a:cubicBezTo>
                    <a:cubicBezTo>
                      <a:pt x="12" y="0"/>
                      <a:pt x="3" y="4"/>
                      <a:pt x="1" y="10"/>
                    </a:cubicBezTo>
                    <a:cubicBezTo>
                      <a:pt x="0" y="16"/>
                      <a:pt x="6" y="21"/>
                      <a:pt x="16" y="21"/>
                    </a:cubicBezTo>
                    <a:cubicBezTo>
                      <a:pt x="25" y="21"/>
                      <a:pt x="34" y="16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889"/>
              <p:cNvSpPr>
                <a:spLocks/>
              </p:cNvSpPr>
              <p:nvPr/>
            </p:nvSpPr>
            <p:spPr bwMode="auto">
              <a:xfrm>
                <a:off x="3602038" y="4568826"/>
                <a:ext cx="120650" cy="68263"/>
              </a:xfrm>
              <a:custGeom>
                <a:avLst/>
                <a:gdLst>
                  <a:gd name="T0" fmla="*/ 36 w 37"/>
                  <a:gd name="T1" fmla="*/ 10 h 21"/>
                  <a:gd name="T2" fmla="*/ 21 w 37"/>
                  <a:gd name="T3" fmla="*/ 0 h 21"/>
                  <a:gd name="T4" fmla="*/ 1 w 37"/>
                  <a:gd name="T5" fmla="*/ 10 h 21"/>
                  <a:gd name="T6" fmla="*/ 16 w 37"/>
                  <a:gd name="T7" fmla="*/ 21 h 21"/>
                  <a:gd name="T8" fmla="*/ 36 w 37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1">
                    <a:moveTo>
                      <a:pt x="36" y="10"/>
                    </a:moveTo>
                    <a:cubicBezTo>
                      <a:pt x="37" y="4"/>
                      <a:pt x="31" y="0"/>
                      <a:pt x="21" y="0"/>
                    </a:cubicBezTo>
                    <a:cubicBezTo>
                      <a:pt x="12" y="0"/>
                      <a:pt x="3" y="4"/>
                      <a:pt x="1" y="10"/>
                    </a:cubicBezTo>
                    <a:cubicBezTo>
                      <a:pt x="0" y="16"/>
                      <a:pt x="6" y="21"/>
                      <a:pt x="16" y="21"/>
                    </a:cubicBezTo>
                    <a:cubicBezTo>
                      <a:pt x="25" y="21"/>
                      <a:pt x="34" y="16"/>
                      <a:pt x="3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890"/>
              <p:cNvSpPr>
                <a:spLocks/>
              </p:cNvSpPr>
              <p:nvPr/>
            </p:nvSpPr>
            <p:spPr bwMode="auto">
              <a:xfrm>
                <a:off x="3740150" y="4568826"/>
                <a:ext cx="120650" cy="68263"/>
              </a:xfrm>
              <a:custGeom>
                <a:avLst/>
                <a:gdLst>
                  <a:gd name="T0" fmla="*/ 35 w 37"/>
                  <a:gd name="T1" fmla="*/ 10 h 21"/>
                  <a:gd name="T2" fmla="*/ 21 w 37"/>
                  <a:gd name="T3" fmla="*/ 0 h 21"/>
                  <a:gd name="T4" fmla="*/ 1 w 37"/>
                  <a:gd name="T5" fmla="*/ 10 h 21"/>
                  <a:gd name="T6" fmla="*/ 16 w 37"/>
                  <a:gd name="T7" fmla="*/ 21 h 21"/>
                  <a:gd name="T8" fmla="*/ 35 w 37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1">
                    <a:moveTo>
                      <a:pt x="35" y="10"/>
                    </a:moveTo>
                    <a:cubicBezTo>
                      <a:pt x="37" y="4"/>
                      <a:pt x="30" y="0"/>
                      <a:pt x="21" y="0"/>
                    </a:cubicBezTo>
                    <a:cubicBezTo>
                      <a:pt x="12" y="0"/>
                      <a:pt x="3" y="4"/>
                      <a:pt x="1" y="10"/>
                    </a:cubicBezTo>
                    <a:cubicBezTo>
                      <a:pt x="0" y="16"/>
                      <a:pt x="6" y="21"/>
                      <a:pt x="16" y="21"/>
                    </a:cubicBezTo>
                    <a:cubicBezTo>
                      <a:pt x="25" y="21"/>
                      <a:pt x="34" y="16"/>
                      <a:pt x="35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891"/>
              <p:cNvSpPr>
                <a:spLocks/>
              </p:cNvSpPr>
              <p:nvPr/>
            </p:nvSpPr>
            <p:spPr bwMode="auto">
              <a:xfrm>
                <a:off x="3159125" y="4652963"/>
                <a:ext cx="128588" cy="76200"/>
              </a:xfrm>
              <a:custGeom>
                <a:avLst/>
                <a:gdLst>
                  <a:gd name="T0" fmla="*/ 37 w 39"/>
                  <a:gd name="T1" fmla="*/ 12 h 23"/>
                  <a:gd name="T2" fmla="*/ 23 w 39"/>
                  <a:gd name="T3" fmla="*/ 0 h 23"/>
                  <a:gd name="T4" fmla="*/ 2 w 39"/>
                  <a:gd name="T5" fmla="*/ 12 h 23"/>
                  <a:gd name="T6" fmla="*/ 16 w 39"/>
                  <a:gd name="T7" fmla="*/ 23 h 23"/>
                  <a:gd name="T8" fmla="*/ 37 w 39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3">
                    <a:moveTo>
                      <a:pt x="37" y="12"/>
                    </a:moveTo>
                    <a:cubicBezTo>
                      <a:pt x="39" y="5"/>
                      <a:pt x="32" y="0"/>
                      <a:pt x="23" y="0"/>
                    </a:cubicBezTo>
                    <a:cubicBezTo>
                      <a:pt x="13" y="0"/>
                      <a:pt x="4" y="5"/>
                      <a:pt x="2" y="12"/>
                    </a:cubicBezTo>
                    <a:cubicBezTo>
                      <a:pt x="0" y="18"/>
                      <a:pt x="6" y="23"/>
                      <a:pt x="16" y="23"/>
                    </a:cubicBezTo>
                    <a:cubicBezTo>
                      <a:pt x="26" y="23"/>
                      <a:pt x="35" y="18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892"/>
              <p:cNvSpPr>
                <a:spLocks/>
              </p:cNvSpPr>
              <p:nvPr/>
            </p:nvSpPr>
            <p:spPr bwMode="auto">
              <a:xfrm>
                <a:off x="3300413" y="4652963"/>
                <a:ext cx="125413" cy="76200"/>
              </a:xfrm>
              <a:custGeom>
                <a:avLst/>
                <a:gdLst>
                  <a:gd name="T0" fmla="*/ 36 w 38"/>
                  <a:gd name="T1" fmla="*/ 12 h 23"/>
                  <a:gd name="T2" fmla="*/ 22 w 38"/>
                  <a:gd name="T3" fmla="*/ 0 h 23"/>
                  <a:gd name="T4" fmla="*/ 2 w 38"/>
                  <a:gd name="T5" fmla="*/ 12 h 23"/>
                  <a:gd name="T6" fmla="*/ 16 w 38"/>
                  <a:gd name="T7" fmla="*/ 23 h 23"/>
                  <a:gd name="T8" fmla="*/ 36 w 38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3">
                    <a:moveTo>
                      <a:pt x="36" y="12"/>
                    </a:moveTo>
                    <a:cubicBezTo>
                      <a:pt x="38" y="5"/>
                      <a:pt x="32" y="0"/>
                      <a:pt x="22" y="0"/>
                    </a:cubicBezTo>
                    <a:cubicBezTo>
                      <a:pt x="13" y="0"/>
                      <a:pt x="3" y="5"/>
                      <a:pt x="2" y="12"/>
                    </a:cubicBezTo>
                    <a:cubicBezTo>
                      <a:pt x="0" y="18"/>
                      <a:pt x="6" y="23"/>
                      <a:pt x="16" y="23"/>
                    </a:cubicBezTo>
                    <a:cubicBezTo>
                      <a:pt x="25" y="23"/>
                      <a:pt x="34" y="18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893"/>
              <p:cNvSpPr>
                <a:spLocks/>
              </p:cNvSpPr>
              <p:nvPr/>
            </p:nvSpPr>
            <p:spPr bwMode="auto">
              <a:xfrm>
                <a:off x="3438525" y="4652963"/>
                <a:ext cx="123825" cy="76200"/>
              </a:xfrm>
              <a:custGeom>
                <a:avLst/>
                <a:gdLst>
                  <a:gd name="T0" fmla="*/ 36 w 38"/>
                  <a:gd name="T1" fmla="*/ 12 h 23"/>
                  <a:gd name="T2" fmla="*/ 22 w 38"/>
                  <a:gd name="T3" fmla="*/ 0 h 23"/>
                  <a:gd name="T4" fmla="*/ 2 w 38"/>
                  <a:gd name="T5" fmla="*/ 12 h 23"/>
                  <a:gd name="T6" fmla="*/ 16 w 38"/>
                  <a:gd name="T7" fmla="*/ 23 h 23"/>
                  <a:gd name="T8" fmla="*/ 36 w 38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3">
                    <a:moveTo>
                      <a:pt x="36" y="12"/>
                    </a:moveTo>
                    <a:cubicBezTo>
                      <a:pt x="38" y="5"/>
                      <a:pt x="32" y="0"/>
                      <a:pt x="22" y="0"/>
                    </a:cubicBezTo>
                    <a:cubicBezTo>
                      <a:pt x="13" y="0"/>
                      <a:pt x="4" y="5"/>
                      <a:pt x="2" y="12"/>
                    </a:cubicBezTo>
                    <a:cubicBezTo>
                      <a:pt x="0" y="18"/>
                      <a:pt x="6" y="23"/>
                      <a:pt x="16" y="23"/>
                    </a:cubicBezTo>
                    <a:cubicBezTo>
                      <a:pt x="26" y="23"/>
                      <a:pt x="35" y="18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894"/>
              <p:cNvSpPr>
                <a:spLocks/>
              </p:cNvSpPr>
              <p:nvPr/>
            </p:nvSpPr>
            <p:spPr bwMode="auto">
              <a:xfrm>
                <a:off x="3578225" y="4652963"/>
                <a:ext cx="122238" cy="76200"/>
              </a:xfrm>
              <a:custGeom>
                <a:avLst/>
                <a:gdLst>
                  <a:gd name="T0" fmla="*/ 36 w 37"/>
                  <a:gd name="T1" fmla="*/ 12 h 23"/>
                  <a:gd name="T2" fmla="*/ 21 w 37"/>
                  <a:gd name="T3" fmla="*/ 0 h 23"/>
                  <a:gd name="T4" fmla="*/ 1 w 37"/>
                  <a:gd name="T5" fmla="*/ 12 h 23"/>
                  <a:gd name="T6" fmla="*/ 16 w 37"/>
                  <a:gd name="T7" fmla="*/ 23 h 23"/>
                  <a:gd name="T8" fmla="*/ 36 w 37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3">
                    <a:moveTo>
                      <a:pt x="36" y="12"/>
                    </a:moveTo>
                    <a:cubicBezTo>
                      <a:pt x="37" y="5"/>
                      <a:pt x="31" y="0"/>
                      <a:pt x="21" y="0"/>
                    </a:cubicBezTo>
                    <a:cubicBezTo>
                      <a:pt x="12" y="0"/>
                      <a:pt x="3" y="5"/>
                      <a:pt x="1" y="12"/>
                    </a:cubicBezTo>
                    <a:cubicBezTo>
                      <a:pt x="0" y="18"/>
                      <a:pt x="6" y="23"/>
                      <a:pt x="16" y="23"/>
                    </a:cubicBezTo>
                    <a:cubicBezTo>
                      <a:pt x="25" y="23"/>
                      <a:pt x="34" y="18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895"/>
              <p:cNvSpPr>
                <a:spLocks/>
              </p:cNvSpPr>
              <p:nvPr/>
            </p:nvSpPr>
            <p:spPr bwMode="auto">
              <a:xfrm>
                <a:off x="3716338" y="4652963"/>
                <a:ext cx="125413" cy="76200"/>
              </a:xfrm>
              <a:custGeom>
                <a:avLst/>
                <a:gdLst>
                  <a:gd name="T0" fmla="*/ 36 w 38"/>
                  <a:gd name="T1" fmla="*/ 12 h 23"/>
                  <a:gd name="T2" fmla="*/ 22 w 38"/>
                  <a:gd name="T3" fmla="*/ 0 h 23"/>
                  <a:gd name="T4" fmla="*/ 2 w 38"/>
                  <a:gd name="T5" fmla="*/ 12 h 23"/>
                  <a:gd name="T6" fmla="*/ 16 w 38"/>
                  <a:gd name="T7" fmla="*/ 23 h 23"/>
                  <a:gd name="T8" fmla="*/ 36 w 38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3">
                    <a:moveTo>
                      <a:pt x="36" y="12"/>
                    </a:moveTo>
                    <a:cubicBezTo>
                      <a:pt x="38" y="5"/>
                      <a:pt x="31" y="0"/>
                      <a:pt x="22" y="0"/>
                    </a:cubicBezTo>
                    <a:cubicBezTo>
                      <a:pt x="12" y="0"/>
                      <a:pt x="3" y="5"/>
                      <a:pt x="2" y="12"/>
                    </a:cubicBezTo>
                    <a:cubicBezTo>
                      <a:pt x="0" y="18"/>
                      <a:pt x="7" y="23"/>
                      <a:pt x="16" y="23"/>
                    </a:cubicBezTo>
                    <a:cubicBezTo>
                      <a:pt x="26" y="23"/>
                      <a:pt x="35" y="18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896"/>
              <p:cNvSpPr>
                <a:spLocks/>
              </p:cNvSpPr>
              <p:nvPr/>
            </p:nvSpPr>
            <p:spPr bwMode="auto">
              <a:xfrm>
                <a:off x="3854450" y="4652963"/>
                <a:ext cx="123825" cy="76200"/>
              </a:xfrm>
              <a:custGeom>
                <a:avLst/>
                <a:gdLst>
                  <a:gd name="T0" fmla="*/ 36 w 38"/>
                  <a:gd name="T1" fmla="*/ 12 h 23"/>
                  <a:gd name="T2" fmla="*/ 22 w 38"/>
                  <a:gd name="T3" fmla="*/ 0 h 23"/>
                  <a:gd name="T4" fmla="*/ 2 w 38"/>
                  <a:gd name="T5" fmla="*/ 12 h 23"/>
                  <a:gd name="T6" fmla="*/ 17 w 38"/>
                  <a:gd name="T7" fmla="*/ 23 h 23"/>
                  <a:gd name="T8" fmla="*/ 36 w 38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3">
                    <a:moveTo>
                      <a:pt x="36" y="12"/>
                    </a:moveTo>
                    <a:cubicBezTo>
                      <a:pt x="38" y="5"/>
                      <a:pt x="31" y="0"/>
                      <a:pt x="22" y="0"/>
                    </a:cubicBezTo>
                    <a:cubicBezTo>
                      <a:pt x="12" y="0"/>
                      <a:pt x="3" y="5"/>
                      <a:pt x="2" y="12"/>
                    </a:cubicBezTo>
                    <a:cubicBezTo>
                      <a:pt x="0" y="18"/>
                      <a:pt x="7" y="23"/>
                      <a:pt x="17" y="23"/>
                    </a:cubicBezTo>
                    <a:cubicBezTo>
                      <a:pt x="26" y="23"/>
                      <a:pt x="35" y="18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897"/>
              <p:cNvSpPr>
                <a:spLocks/>
              </p:cNvSpPr>
              <p:nvPr/>
            </p:nvSpPr>
            <p:spPr bwMode="auto">
              <a:xfrm>
                <a:off x="2992438" y="4745038"/>
                <a:ext cx="128588" cy="76200"/>
              </a:xfrm>
              <a:custGeom>
                <a:avLst/>
                <a:gdLst>
                  <a:gd name="T0" fmla="*/ 37 w 39"/>
                  <a:gd name="T1" fmla="*/ 12 h 23"/>
                  <a:gd name="T2" fmla="*/ 23 w 39"/>
                  <a:gd name="T3" fmla="*/ 0 h 23"/>
                  <a:gd name="T4" fmla="*/ 2 w 39"/>
                  <a:gd name="T5" fmla="*/ 12 h 23"/>
                  <a:gd name="T6" fmla="*/ 15 w 39"/>
                  <a:gd name="T7" fmla="*/ 23 h 23"/>
                  <a:gd name="T8" fmla="*/ 37 w 39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3">
                    <a:moveTo>
                      <a:pt x="37" y="12"/>
                    </a:moveTo>
                    <a:cubicBezTo>
                      <a:pt x="39" y="5"/>
                      <a:pt x="32" y="0"/>
                      <a:pt x="23" y="0"/>
                    </a:cubicBezTo>
                    <a:cubicBezTo>
                      <a:pt x="13" y="0"/>
                      <a:pt x="4" y="5"/>
                      <a:pt x="2" y="12"/>
                    </a:cubicBezTo>
                    <a:cubicBezTo>
                      <a:pt x="0" y="18"/>
                      <a:pt x="6" y="23"/>
                      <a:pt x="15" y="23"/>
                    </a:cubicBezTo>
                    <a:cubicBezTo>
                      <a:pt x="25" y="23"/>
                      <a:pt x="35" y="18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898"/>
              <p:cNvSpPr>
                <a:spLocks/>
              </p:cNvSpPr>
              <p:nvPr/>
            </p:nvSpPr>
            <p:spPr bwMode="auto">
              <a:xfrm>
                <a:off x="3130550" y="4745038"/>
                <a:ext cx="127000" cy="76200"/>
              </a:xfrm>
              <a:custGeom>
                <a:avLst/>
                <a:gdLst>
                  <a:gd name="T0" fmla="*/ 37 w 39"/>
                  <a:gd name="T1" fmla="*/ 12 h 23"/>
                  <a:gd name="T2" fmla="*/ 23 w 39"/>
                  <a:gd name="T3" fmla="*/ 0 h 23"/>
                  <a:gd name="T4" fmla="*/ 2 w 39"/>
                  <a:gd name="T5" fmla="*/ 12 h 23"/>
                  <a:gd name="T6" fmla="*/ 16 w 39"/>
                  <a:gd name="T7" fmla="*/ 23 h 23"/>
                  <a:gd name="T8" fmla="*/ 37 w 39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3">
                    <a:moveTo>
                      <a:pt x="37" y="12"/>
                    </a:moveTo>
                    <a:cubicBezTo>
                      <a:pt x="39" y="5"/>
                      <a:pt x="33" y="0"/>
                      <a:pt x="23" y="0"/>
                    </a:cubicBezTo>
                    <a:cubicBezTo>
                      <a:pt x="14" y="0"/>
                      <a:pt x="4" y="5"/>
                      <a:pt x="2" y="12"/>
                    </a:cubicBezTo>
                    <a:cubicBezTo>
                      <a:pt x="0" y="18"/>
                      <a:pt x="7" y="23"/>
                      <a:pt x="16" y="23"/>
                    </a:cubicBezTo>
                    <a:cubicBezTo>
                      <a:pt x="26" y="23"/>
                      <a:pt x="36" y="18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899"/>
              <p:cNvSpPr>
                <a:spLocks/>
              </p:cNvSpPr>
              <p:nvPr/>
            </p:nvSpPr>
            <p:spPr bwMode="auto">
              <a:xfrm>
                <a:off x="3271838" y="4745038"/>
                <a:ext cx="127000" cy="76200"/>
              </a:xfrm>
              <a:custGeom>
                <a:avLst/>
                <a:gdLst>
                  <a:gd name="T0" fmla="*/ 37 w 39"/>
                  <a:gd name="T1" fmla="*/ 12 h 23"/>
                  <a:gd name="T2" fmla="*/ 23 w 39"/>
                  <a:gd name="T3" fmla="*/ 0 h 23"/>
                  <a:gd name="T4" fmla="*/ 2 w 39"/>
                  <a:gd name="T5" fmla="*/ 12 h 23"/>
                  <a:gd name="T6" fmla="*/ 16 w 39"/>
                  <a:gd name="T7" fmla="*/ 23 h 23"/>
                  <a:gd name="T8" fmla="*/ 37 w 39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3">
                    <a:moveTo>
                      <a:pt x="37" y="12"/>
                    </a:moveTo>
                    <a:cubicBezTo>
                      <a:pt x="39" y="5"/>
                      <a:pt x="33" y="0"/>
                      <a:pt x="23" y="0"/>
                    </a:cubicBezTo>
                    <a:cubicBezTo>
                      <a:pt x="13" y="0"/>
                      <a:pt x="4" y="5"/>
                      <a:pt x="2" y="12"/>
                    </a:cubicBezTo>
                    <a:cubicBezTo>
                      <a:pt x="0" y="18"/>
                      <a:pt x="7" y="23"/>
                      <a:pt x="16" y="23"/>
                    </a:cubicBezTo>
                    <a:cubicBezTo>
                      <a:pt x="26" y="23"/>
                      <a:pt x="35" y="18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900"/>
              <p:cNvSpPr>
                <a:spLocks/>
              </p:cNvSpPr>
              <p:nvPr/>
            </p:nvSpPr>
            <p:spPr bwMode="auto">
              <a:xfrm>
                <a:off x="3411538" y="4745038"/>
                <a:ext cx="128588" cy="76200"/>
              </a:xfrm>
              <a:custGeom>
                <a:avLst/>
                <a:gdLst>
                  <a:gd name="T0" fmla="*/ 37 w 39"/>
                  <a:gd name="T1" fmla="*/ 12 h 23"/>
                  <a:gd name="T2" fmla="*/ 23 w 39"/>
                  <a:gd name="T3" fmla="*/ 0 h 23"/>
                  <a:gd name="T4" fmla="*/ 2 w 39"/>
                  <a:gd name="T5" fmla="*/ 12 h 23"/>
                  <a:gd name="T6" fmla="*/ 16 w 39"/>
                  <a:gd name="T7" fmla="*/ 23 h 23"/>
                  <a:gd name="T8" fmla="*/ 37 w 39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3">
                    <a:moveTo>
                      <a:pt x="37" y="12"/>
                    </a:moveTo>
                    <a:cubicBezTo>
                      <a:pt x="39" y="5"/>
                      <a:pt x="32" y="0"/>
                      <a:pt x="23" y="0"/>
                    </a:cubicBezTo>
                    <a:cubicBezTo>
                      <a:pt x="13" y="0"/>
                      <a:pt x="4" y="5"/>
                      <a:pt x="2" y="12"/>
                    </a:cubicBezTo>
                    <a:cubicBezTo>
                      <a:pt x="0" y="18"/>
                      <a:pt x="7" y="23"/>
                      <a:pt x="16" y="23"/>
                    </a:cubicBezTo>
                    <a:cubicBezTo>
                      <a:pt x="26" y="23"/>
                      <a:pt x="35" y="18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901"/>
              <p:cNvSpPr>
                <a:spLocks/>
              </p:cNvSpPr>
              <p:nvPr/>
            </p:nvSpPr>
            <p:spPr bwMode="auto">
              <a:xfrm>
                <a:off x="3552825" y="4745038"/>
                <a:ext cx="123825" cy="76200"/>
              </a:xfrm>
              <a:custGeom>
                <a:avLst/>
                <a:gdLst>
                  <a:gd name="T0" fmla="*/ 37 w 38"/>
                  <a:gd name="T1" fmla="*/ 12 h 23"/>
                  <a:gd name="T2" fmla="*/ 22 w 38"/>
                  <a:gd name="T3" fmla="*/ 0 h 23"/>
                  <a:gd name="T4" fmla="*/ 2 w 38"/>
                  <a:gd name="T5" fmla="*/ 12 h 23"/>
                  <a:gd name="T6" fmla="*/ 16 w 38"/>
                  <a:gd name="T7" fmla="*/ 23 h 23"/>
                  <a:gd name="T8" fmla="*/ 37 w 38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3">
                    <a:moveTo>
                      <a:pt x="37" y="12"/>
                    </a:moveTo>
                    <a:cubicBezTo>
                      <a:pt x="38" y="5"/>
                      <a:pt x="32" y="0"/>
                      <a:pt x="22" y="0"/>
                    </a:cubicBezTo>
                    <a:cubicBezTo>
                      <a:pt x="13" y="0"/>
                      <a:pt x="4" y="5"/>
                      <a:pt x="2" y="12"/>
                    </a:cubicBezTo>
                    <a:cubicBezTo>
                      <a:pt x="0" y="18"/>
                      <a:pt x="7" y="23"/>
                      <a:pt x="16" y="23"/>
                    </a:cubicBezTo>
                    <a:cubicBezTo>
                      <a:pt x="26" y="23"/>
                      <a:pt x="35" y="18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902"/>
              <p:cNvSpPr>
                <a:spLocks/>
              </p:cNvSpPr>
              <p:nvPr/>
            </p:nvSpPr>
            <p:spPr bwMode="auto">
              <a:xfrm>
                <a:off x="3694113" y="4745038"/>
                <a:ext cx="123825" cy="76200"/>
              </a:xfrm>
              <a:custGeom>
                <a:avLst/>
                <a:gdLst>
                  <a:gd name="T0" fmla="*/ 37 w 38"/>
                  <a:gd name="T1" fmla="*/ 12 h 23"/>
                  <a:gd name="T2" fmla="*/ 22 w 38"/>
                  <a:gd name="T3" fmla="*/ 0 h 23"/>
                  <a:gd name="T4" fmla="*/ 2 w 38"/>
                  <a:gd name="T5" fmla="*/ 12 h 23"/>
                  <a:gd name="T6" fmla="*/ 16 w 38"/>
                  <a:gd name="T7" fmla="*/ 23 h 23"/>
                  <a:gd name="T8" fmla="*/ 37 w 38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3">
                    <a:moveTo>
                      <a:pt x="37" y="12"/>
                    </a:moveTo>
                    <a:cubicBezTo>
                      <a:pt x="38" y="5"/>
                      <a:pt x="32" y="0"/>
                      <a:pt x="22" y="0"/>
                    </a:cubicBezTo>
                    <a:cubicBezTo>
                      <a:pt x="12" y="0"/>
                      <a:pt x="3" y="5"/>
                      <a:pt x="2" y="12"/>
                    </a:cubicBezTo>
                    <a:cubicBezTo>
                      <a:pt x="0" y="18"/>
                      <a:pt x="7" y="23"/>
                      <a:pt x="16" y="23"/>
                    </a:cubicBezTo>
                    <a:cubicBezTo>
                      <a:pt x="26" y="23"/>
                      <a:pt x="35" y="18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903"/>
              <p:cNvSpPr>
                <a:spLocks/>
              </p:cNvSpPr>
              <p:nvPr/>
            </p:nvSpPr>
            <p:spPr bwMode="auto">
              <a:xfrm>
                <a:off x="3833813" y="4745038"/>
                <a:ext cx="125413" cy="76200"/>
              </a:xfrm>
              <a:custGeom>
                <a:avLst/>
                <a:gdLst>
                  <a:gd name="T0" fmla="*/ 36 w 38"/>
                  <a:gd name="T1" fmla="*/ 12 h 23"/>
                  <a:gd name="T2" fmla="*/ 22 w 38"/>
                  <a:gd name="T3" fmla="*/ 0 h 23"/>
                  <a:gd name="T4" fmla="*/ 2 w 38"/>
                  <a:gd name="T5" fmla="*/ 12 h 23"/>
                  <a:gd name="T6" fmla="*/ 16 w 38"/>
                  <a:gd name="T7" fmla="*/ 23 h 23"/>
                  <a:gd name="T8" fmla="*/ 36 w 38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3">
                    <a:moveTo>
                      <a:pt x="36" y="12"/>
                    </a:moveTo>
                    <a:cubicBezTo>
                      <a:pt x="38" y="5"/>
                      <a:pt x="31" y="0"/>
                      <a:pt x="22" y="0"/>
                    </a:cubicBezTo>
                    <a:cubicBezTo>
                      <a:pt x="12" y="0"/>
                      <a:pt x="3" y="5"/>
                      <a:pt x="2" y="12"/>
                    </a:cubicBezTo>
                    <a:cubicBezTo>
                      <a:pt x="0" y="18"/>
                      <a:pt x="7" y="23"/>
                      <a:pt x="16" y="23"/>
                    </a:cubicBezTo>
                    <a:cubicBezTo>
                      <a:pt x="26" y="23"/>
                      <a:pt x="35" y="18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904"/>
              <p:cNvSpPr>
                <a:spLocks/>
              </p:cNvSpPr>
              <p:nvPr/>
            </p:nvSpPr>
            <p:spPr bwMode="auto">
              <a:xfrm>
                <a:off x="3975100" y="4745038"/>
                <a:ext cx="123825" cy="76200"/>
              </a:xfrm>
              <a:custGeom>
                <a:avLst/>
                <a:gdLst>
                  <a:gd name="T0" fmla="*/ 36 w 38"/>
                  <a:gd name="T1" fmla="*/ 12 h 23"/>
                  <a:gd name="T2" fmla="*/ 21 w 38"/>
                  <a:gd name="T3" fmla="*/ 0 h 23"/>
                  <a:gd name="T4" fmla="*/ 1 w 38"/>
                  <a:gd name="T5" fmla="*/ 12 h 23"/>
                  <a:gd name="T6" fmla="*/ 16 w 38"/>
                  <a:gd name="T7" fmla="*/ 23 h 23"/>
                  <a:gd name="T8" fmla="*/ 36 w 38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3">
                    <a:moveTo>
                      <a:pt x="36" y="12"/>
                    </a:moveTo>
                    <a:cubicBezTo>
                      <a:pt x="38" y="5"/>
                      <a:pt x="31" y="0"/>
                      <a:pt x="21" y="0"/>
                    </a:cubicBezTo>
                    <a:cubicBezTo>
                      <a:pt x="12" y="0"/>
                      <a:pt x="3" y="5"/>
                      <a:pt x="1" y="12"/>
                    </a:cubicBezTo>
                    <a:cubicBezTo>
                      <a:pt x="0" y="18"/>
                      <a:pt x="7" y="23"/>
                      <a:pt x="16" y="23"/>
                    </a:cubicBezTo>
                    <a:cubicBezTo>
                      <a:pt x="26" y="23"/>
                      <a:pt x="35" y="18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905"/>
              <p:cNvSpPr>
                <a:spLocks/>
              </p:cNvSpPr>
              <p:nvPr/>
            </p:nvSpPr>
            <p:spPr bwMode="auto">
              <a:xfrm>
                <a:off x="2960688" y="4837113"/>
                <a:ext cx="130175" cy="79375"/>
              </a:xfrm>
              <a:custGeom>
                <a:avLst/>
                <a:gdLst>
                  <a:gd name="T0" fmla="*/ 38 w 40"/>
                  <a:gd name="T1" fmla="*/ 12 h 24"/>
                  <a:gd name="T2" fmla="*/ 24 w 40"/>
                  <a:gd name="T3" fmla="*/ 0 h 24"/>
                  <a:gd name="T4" fmla="*/ 2 w 40"/>
                  <a:gd name="T5" fmla="*/ 12 h 24"/>
                  <a:gd name="T6" fmla="*/ 16 w 40"/>
                  <a:gd name="T7" fmla="*/ 24 h 24"/>
                  <a:gd name="T8" fmla="*/ 38 w 40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4">
                    <a:moveTo>
                      <a:pt x="38" y="12"/>
                    </a:moveTo>
                    <a:cubicBezTo>
                      <a:pt x="40" y="6"/>
                      <a:pt x="33" y="0"/>
                      <a:pt x="24" y="0"/>
                    </a:cubicBezTo>
                    <a:cubicBezTo>
                      <a:pt x="14" y="0"/>
                      <a:pt x="4" y="6"/>
                      <a:pt x="2" y="12"/>
                    </a:cubicBezTo>
                    <a:cubicBezTo>
                      <a:pt x="0" y="19"/>
                      <a:pt x="6" y="24"/>
                      <a:pt x="16" y="24"/>
                    </a:cubicBezTo>
                    <a:cubicBezTo>
                      <a:pt x="26" y="24"/>
                      <a:pt x="36" y="19"/>
                      <a:pt x="38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906"/>
              <p:cNvSpPr>
                <a:spLocks/>
              </p:cNvSpPr>
              <p:nvPr/>
            </p:nvSpPr>
            <p:spPr bwMode="auto">
              <a:xfrm>
                <a:off x="3103563" y="4837113"/>
                <a:ext cx="128588" cy="79375"/>
              </a:xfrm>
              <a:custGeom>
                <a:avLst/>
                <a:gdLst>
                  <a:gd name="T0" fmla="*/ 37 w 39"/>
                  <a:gd name="T1" fmla="*/ 12 h 24"/>
                  <a:gd name="T2" fmla="*/ 23 w 39"/>
                  <a:gd name="T3" fmla="*/ 0 h 24"/>
                  <a:gd name="T4" fmla="*/ 2 w 39"/>
                  <a:gd name="T5" fmla="*/ 12 h 24"/>
                  <a:gd name="T6" fmla="*/ 16 w 39"/>
                  <a:gd name="T7" fmla="*/ 24 h 24"/>
                  <a:gd name="T8" fmla="*/ 37 w 39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4">
                    <a:moveTo>
                      <a:pt x="37" y="12"/>
                    </a:moveTo>
                    <a:cubicBezTo>
                      <a:pt x="39" y="6"/>
                      <a:pt x="33" y="0"/>
                      <a:pt x="23" y="0"/>
                    </a:cubicBezTo>
                    <a:cubicBezTo>
                      <a:pt x="13" y="0"/>
                      <a:pt x="4" y="6"/>
                      <a:pt x="2" y="12"/>
                    </a:cubicBezTo>
                    <a:cubicBezTo>
                      <a:pt x="0" y="19"/>
                      <a:pt x="6" y="24"/>
                      <a:pt x="16" y="24"/>
                    </a:cubicBezTo>
                    <a:cubicBezTo>
                      <a:pt x="25" y="24"/>
                      <a:pt x="35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907"/>
              <p:cNvSpPr>
                <a:spLocks/>
              </p:cNvSpPr>
              <p:nvPr/>
            </p:nvSpPr>
            <p:spPr bwMode="auto">
              <a:xfrm>
                <a:off x="3244850" y="4837113"/>
                <a:ext cx="128588" cy="79375"/>
              </a:xfrm>
              <a:custGeom>
                <a:avLst/>
                <a:gdLst>
                  <a:gd name="T0" fmla="*/ 37 w 39"/>
                  <a:gd name="T1" fmla="*/ 12 h 24"/>
                  <a:gd name="T2" fmla="*/ 23 w 39"/>
                  <a:gd name="T3" fmla="*/ 0 h 24"/>
                  <a:gd name="T4" fmla="*/ 2 w 39"/>
                  <a:gd name="T5" fmla="*/ 12 h 24"/>
                  <a:gd name="T6" fmla="*/ 16 w 39"/>
                  <a:gd name="T7" fmla="*/ 24 h 24"/>
                  <a:gd name="T8" fmla="*/ 37 w 39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4">
                    <a:moveTo>
                      <a:pt x="37" y="12"/>
                    </a:moveTo>
                    <a:cubicBezTo>
                      <a:pt x="39" y="6"/>
                      <a:pt x="33" y="0"/>
                      <a:pt x="23" y="0"/>
                    </a:cubicBezTo>
                    <a:cubicBezTo>
                      <a:pt x="13" y="0"/>
                      <a:pt x="4" y="6"/>
                      <a:pt x="2" y="12"/>
                    </a:cubicBezTo>
                    <a:cubicBezTo>
                      <a:pt x="0" y="19"/>
                      <a:pt x="6" y="24"/>
                      <a:pt x="16" y="24"/>
                    </a:cubicBezTo>
                    <a:cubicBezTo>
                      <a:pt x="26" y="24"/>
                      <a:pt x="35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908"/>
              <p:cNvSpPr>
                <a:spLocks/>
              </p:cNvSpPr>
              <p:nvPr/>
            </p:nvSpPr>
            <p:spPr bwMode="auto">
              <a:xfrm>
                <a:off x="3386138" y="4837113"/>
                <a:ext cx="127000" cy="79375"/>
              </a:xfrm>
              <a:custGeom>
                <a:avLst/>
                <a:gdLst>
                  <a:gd name="T0" fmla="*/ 37 w 39"/>
                  <a:gd name="T1" fmla="*/ 12 h 24"/>
                  <a:gd name="T2" fmla="*/ 23 w 39"/>
                  <a:gd name="T3" fmla="*/ 0 h 24"/>
                  <a:gd name="T4" fmla="*/ 2 w 39"/>
                  <a:gd name="T5" fmla="*/ 12 h 24"/>
                  <a:gd name="T6" fmla="*/ 17 w 39"/>
                  <a:gd name="T7" fmla="*/ 24 h 24"/>
                  <a:gd name="T8" fmla="*/ 37 w 39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4">
                    <a:moveTo>
                      <a:pt x="37" y="12"/>
                    </a:moveTo>
                    <a:cubicBezTo>
                      <a:pt x="39" y="6"/>
                      <a:pt x="33" y="0"/>
                      <a:pt x="23" y="0"/>
                    </a:cubicBezTo>
                    <a:cubicBezTo>
                      <a:pt x="13" y="0"/>
                      <a:pt x="4" y="6"/>
                      <a:pt x="2" y="12"/>
                    </a:cubicBezTo>
                    <a:cubicBezTo>
                      <a:pt x="0" y="19"/>
                      <a:pt x="7" y="24"/>
                      <a:pt x="17" y="24"/>
                    </a:cubicBezTo>
                    <a:cubicBezTo>
                      <a:pt x="26" y="24"/>
                      <a:pt x="36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909"/>
              <p:cNvSpPr>
                <a:spLocks/>
              </p:cNvSpPr>
              <p:nvPr/>
            </p:nvSpPr>
            <p:spPr bwMode="auto">
              <a:xfrm>
                <a:off x="3530600" y="4837113"/>
                <a:ext cx="123825" cy="79375"/>
              </a:xfrm>
              <a:custGeom>
                <a:avLst/>
                <a:gdLst>
                  <a:gd name="T0" fmla="*/ 37 w 38"/>
                  <a:gd name="T1" fmla="*/ 12 h 24"/>
                  <a:gd name="T2" fmla="*/ 22 w 38"/>
                  <a:gd name="T3" fmla="*/ 0 h 24"/>
                  <a:gd name="T4" fmla="*/ 1 w 38"/>
                  <a:gd name="T5" fmla="*/ 12 h 24"/>
                  <a:gd name="T6" fmla="*/ 16 w 38"/>
                  <a:gd name="T7" fmla="*/ 24 h 24"/>
                  <a:gd name="T8" fmla="*/ 37 w 38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4">
                    <a:moveTo>
                      <a:pt x="37" y="12"/>
                    </a:moveTo>
                    <a:cubicBezTo>
                      <a:pt x="38" y="6"/>
                      <a:pt x="32" y="0"/>
                      <a:pt x="22" y="0"/>
                    </a:cubicBezTo>
                    <a:cubicBezTo>
                      <a:pt x="12" y="0"/>
                      <a:pt x="3" y="6"/>
                      <a:pt x="1" y="12"/>
                    </a:cubicBezTo>
                    <a:cubicBezTo>
                      <a:pt x="0" y="19"/>
                      <a:pt x="6" y="24"/>
                      <a:pt x="16" y="24"/>
                    </a:cubicBezTo>
                    <a:cubicBezTo>
                      <a:pt x="26" y="24"/>
                      <a:pt x="35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910"/>
              <p:cNvSpPr>
                <a:spLocks/>
              </p:cNvSpPr>
              <p:nvPr/>
            </p:nvSpPr>
            <p:spPr bwMode="auto">
              <a:xfrm>
                <a:off x="3670300" y="4837113"/>
                <a:ext cx="128588" cy="79375"/>
              </a:xfrm>
              <a:custGeom>
                <a:avLst/>
                <a:gdLst>
                  <a:gd name="T0" fmla="*/ 37 w 39"/>
                  <a:gd name="T1" fmla="*/ 12 h 24"/>
                  <a:gd name="T2" fmla="*/ 22 w 39"/>
                  <a:gd name="T3" fmla="*/ 0 h 24"/>
                  <a:gd name="T4" fmla="*/ 2 w 39"/>
                  <a:gd name="T5" fmla="*/ 12 h 24"/>
                  <a:gd name="T6" fmla="*/ 17 w 39"/>
                  <a:gd name="T7" fmla="*/ 24 h 24"/>
                  <a:gd name="T8" fmla="*/ 37 w 39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4">
                    <a:moveTo>
                      <a:pt x="37" y="12"/>
                    </a:moveTo>
                    <a:cubicBezTo>
                      <a:pt x="39" y="6"/>
                      <a:pt x="32" y="0"/>
                      <a:pt x="22" y="0"/>
                    </a:cubicBezTo>
                    <a:cubicBezTo>
                      <a:pt x="12" y="0"/>
                      <a:pt x="3" y="6"/>
                      <a:pt x="2" y="12"/>
                    </a:cubicBezTo>
                    <a:cubicBezTo>
                      <a:pt x="0" y="19"/>
                      <a:pt x="7" y="24"/>
                      <a:pt x="17" y="24"/>
                    </a:cubicBezTo>
                    <a:cubicBezTo>
                      <a:pt x="26" y="24"/>
                      <a:pt x="36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911"/>
              <p:cNvSpPr>
                <a:spLocks/>
              </p:cNvSpPr>
              <p:nvPr/>
            </p:nvSpPr>
            <p:spPr bwMode="auto">
              <a:xfrm>
                <a:off x="3814763" y="4837113"/>
                <a:ext cx="123825" cy="79375"/>
              </a:xfrm>
              <a:custGeom>
                <a:avLst/>
                <a:gdLst>
                  <a:gd name="T0" fmla="*/ 36 w 38"/>
                  <a:gd name="T1" fmla="*/ 12 h 24"/>
                  <a:gd name="T2" fmla="*/ 21 w 38"/>
                  <a:gd name="T3" fmla="*/ 0 h 24"/>
                  <a:gd name="T4" fmla="*/ 1 w 38"/>
                  <a:gd name="T5" fmla="*/ 12 h 24"/>
                  <a:gd name="T6" fmla="*/ 16 w 38"/>
                  <a:gd name="T7" fmla="*/ 24 h 24"/>
                  <a:gd name="T8" fmla="*/ 36 w 38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4">
                    <a:moveTo>
                      <a:pt x="36" y="12"/>
                    </a:moveTo>
                    <a:cubicBezTo>
                      <a:pt x="38" y="6"/>
                      <a:pt x="31" y="0"/>
                      <a:pt x="21" y="0"/>
                    </a:cubicBezTo>
                    <a:cubicBezTo>
                      <a:pt x="12" y="0"/>
                      <a:pt x="3" y="6"/>
                      <a:pt x="1" y="12"/>
                    </a:cubicBezTo>
                    <a:cubicBezTo>
                      <a:pt x="0" y="19"/>
                      <a:pt x="6" y="24"/>
                      <a:pt x="16" y="24"/>
                    </a:cubicBezTo>
                    <a:cubicBezTo>
                      <a:pt x="26" y="24"/>
                      <a:pt x="35" y="19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912"/>
              <p:cNvSpPr>
                <a:spLocks/>
              </p:cNvSpPr>
              <p:nvPr/>
            </p:nvSpPr>
            <p:spPr bwMode="auto">
              <a:xfrm>
                <a:off x="3956050" y="4837113"/>
                <a:ext cx="123825" cy="79375"/>
              </a:xfrm>
              <a:custGeom>
                <a:avLst/>
                <a:gdLst>
                  <a:gd name="T0" fmla="*/ 37 w 38"/>
                  <a:gd name="T1" fmla="*/ 12 h 24"/>
                  <a:gd name="T2" fmla="*/ 21 w 38"/>
                  <a:gd name="T3" fmla="*/ 0 h 24"/>
                  <a:gd name="T4" fmla="*/ 1 w 38"/>
                  <a:gd name="T5" fmla="*/ 12 h 24"/>
                  <a:gd name="T6" fmla="*/ 17 w 38"/>
                  <a:gd name="T7" fmla="*/ 24 h 24"/>
                  <a:gd name="T8" fmla="*/ 37 w 38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4">
                    <a:moveTo>
                      <a:pt x="37" y="12"/>
                    </a:moveTo>
                    <a:cubicBezTo>
                      <a:pt x="38" y="6"/>
                      <a:pt x="31" y="0"/>
                      <a:pt x="21" y="0"/>
                    </a:cubicBezTo>
                    <a:cubicBezTo>
                      <a:pt x="12" y="0"/>
                      <a:pt x="3" y="6"/>
                      <a:pt x="1" y="12"/>
                    </a:cubicBezTo>
                    <a:cubicBezTo>
                      <a:pt x="0" y="19"/>
                      <a:pt x="7" y="24"/>
                      <a:pt x="17" y="24"/>
                    </a:cubicBezTo>
                    <a:cubicBezTo>
                      <a:pt x="26" y="24"/>
                      <a:pt x="35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913"/>
              <p:cNvSpPr>
                <a:spLocks/>
              </p:cNvSpPr>
              <p:nvPr/>
            </p:nvSpPr>
            <p:spPr bwMode="auto">
              <a:xfrm>
                <a:off x="4095750" y="4837113"/>
                <a:ext cx="125413" cy="79375"/>
              </a:xfrm>
              <a:custGeom>
                <a:avLst/>
                <a:gdLst>
                  <a:gd name="T0" fmla="*/ 37 w 38"/>
                  <a:gd name="T1" fmla="*/ 12 h 24"/>
                  <a:gd name="T2" fmla="*/ 21 w 38"/>
                  <a:gd name="T3" fmla="*/ 0 h 24"/>
                  <a:gd name="T4" fmla="*/ 2 w 38"/>
                  <a:gd name="T5" fmla="*/ 12 h 24"/>
                  <a:gd name="T6" fmla="*/ 17 w 38"/>
                  <a:gd name="T7" fmla="*/ 24 h 24"/>
                  <a:gd name="T8" fmla="*/ 37 w 38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4">
                    <a:moveTo>
                      <a:pt x="37" y="12"/>
                    </a:moveTo>
                    <a:cubicBezTo>
                      <a:pt x="38" y="6"/>
                      <a:pt x="31" y="0"/>
                      <a:pt x="21" y="0"/>
                    </a:cubicBezTo>
                    <a:cubicBezTo>
                      <a:pt x="12" y="0"/>
                      <a:pt x="3" y="6"/>
                      <a:pt x="2" y="12"/>
                    </a:cubicBezTo>
                    <a:cubicBezTo>
                      <a:pt x="0" y="19"/>
                      <a:pt x="7" y="24"/>
                      <a:pt x="17" y="24"/>
                    </a:cubicBezTo>
                    <a:cubicBezTo>
                      <a:pt x="27" y="24"/>
                      <a:pt x="36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914"/>
              <p:cNvSpPr>
                <a:spLocks/>
              </p:cNvSpPr>
              <p:nvPr/>
            </p:nvSpPr>
            <p:spPr bwMode="auto">
              <a:xfrm>
                <a:off x="4240213" y="4837113"/>
                <a:ext cx="122238" cy="79375"/>
              </a:xfrm>
              <a:custGeom>
                <a:avLst/>
                <a:gdLst>
                  <a:gd name="T0" fmla="*/ 36 w 37"/>
                  <a:gd name="T1" fmla="*/ 12 h 24"/>
                  <a:gd name="T2" fmla="*/ 21 w 37"/>
                  <a:gd name="T3" fmla="*/ 0 h 24"/>
                  <a:gd name="T4" fmla="*/ 1 w 37"/>
                  <a:gd name="T5" fmla="*/ 12 h 24"/>
                  <a:gd name="T6" fmla="*/ 17 w 37"/>
                  <a:gd name="T7" fmla="*/ 24 h 24"/>
                  <a:gd name="T8" fmla="*/ 36 w 37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4">
                    <a:moveTo>
                      <a:pt x="36" y="12"/>
                    </a:moveTo>
                    <a:cubicBezTo>
                      <a:pt x="37" y="6"/>
                      <a:pt x="30" y="0"/>
                      <a:pt x="21" y="0"/>
                    </a:cubicBezTo>
                    <a:cubicBezTo>
                      <a:pt x="11" y="0"/>
                      <a:pt x="2" y="6"/>
                      <a:pt x="1" y="12"/>
                    </a:cubicBezTo>
                    <a:cubicBezTo>
                      <a:pt x="0" y="19"/>
                      <a:pt x="7" y="24"/>
                      <a:pt x="17" y="24"/>
                    </a:cubicBezTo>
                    <a:cubicBezTo>
                      <a:pt x="26" y="24"/>
                      <a:pt x="35" y="19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915"/>
              <p:cNvSpPr>
                <a:spLocks/>
              </p:cNvSpPr>
              <p:nvPr/>
            </p:nvSpPr>
            <p:spPr bwMode="auto">
              <a:xfrm>
                <a:off x="3074988" y="4935538"/>
                <a:ext cx="127000" cy="79375"/>
              </a:xfrm>
              <a:custGeom>
                <a:avLst/>
                <a:gdLst>
                  <a:gd name="T0" fmla="*/ 37 w 39"/>
                  <a:gd name="T1" fmla="*/ 12 h 24"/>
                  <a:gd name="T2" fmla="*/ 23 w 39"/>
                  <a:gd name="T3" fmla="*/ 0 h 24"/>
                  <a:gd name="T4" fmla="*/ 2 w 39"/>
                  <a:gd name="T5" fmla="*/ 12 h 24"/>
                  <a:gd name="T6" fmla="*/ 16 w 39"/>
                  <a:gd name="T7" fmla="*/ 24 h 24"/>
                  <a:gd name="T8" fmla="*/ 37 w 39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4">
                    <a:moveTo>
                      <a:pt x="37" y="12"/>
                    </a:moveTo>
                    <a:cubicBezTo>
                      <a:pt x="39" y="5"/>
                      <a:pt x="33" y="0"/>
                      <a:pt x="23" y="0"/>
                    </a:cubicBezTo>
                    <a:cubicBezTo>
                      <a:pt x="13" y="0"/>
                      <a:pt x="4" y="5"/>
                      <a:pt x="2" y="12"/>
                    </a:cubicBezTo>
                    <a:cubicBezTo>
                      <a:pt x="0" y="19"/>
                      <a:pt x="6" y="24"/>
                      <a:pt x="16" y="24"/>
                    </a:cubicBezTo>
                    <a:cubicBezTo>
                      <a:pt x="26" y="24"/>
                      <a:pt x="35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916"/>
              <p:cNvSpPr>
                <a:spLocks/>
              </p:cNvSpPr>
              <p:nvPr/>
            </p:nvSpPr>
            <p:spPr bwMode="auto">
              <a:xfrm>
                <a:off x="3214688" y="4935538"/>
                <a:ext cx="131763" cy="79375"/>
              </a:xfrm>
              <a:custGeom>
                <a:avLst/>
                <a:gdLst>
                  <a:gd name="T0" fmla="*/ 38 w 40"/>
                  <a:gd name="T1" fmla="*/ 12 h 24"/>
                  <a:gd name="T2" fmla="*/ 24 w 40"/>
                  <a:gd name="T3" fmla="*/ 0 h 24"/>
                  <a:gd name="T4" fmla="*/ 2 w 40"/>
                  <a:gd name="T5" fmla="*/ 12 h 24"/>
                  <a:gd name="T6" fmla="*/ 17 w 40"/>
                  <a:gd name="T7" fmla="*/ 24 h 24"/>
                  <a:gd name="T8" fmla="*/ 38 w 40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4">
                    <a:moveTo>
                      <a:pt x="38" y="12"/>
                    </a:moveTo>
                    <a:cubicBezTo>
                      <a:pt x="40" y="5"/>
                      <a:pt x="33" y="0"/>
                      <a:pt x="24" y="0"/>
                    </a:cubicBezTo>
                    <a:cubicBezTo>
                      <a:pt x="14" y="0"/>
                      <a:pt x="4" y="5"/>
                      <a:pt x="2" y="12"/>
                    </a:cubicBezTo>
                    <a:cubicBezTo>
                      <a:pt x="0" y="19"/>
                      <a:pt x="7" y="24"/>
                      <a:pt x="17" y="24"/>
                    </a:cubicBezTo>
                    <a:cubicBezTo>
                      <a:pt x="27" y="24"/>
                      <a:pt x="36" y="19"/>
                      <a:pt x="38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917"/>
              <p:cNvSpPr>
                <a:spLocks/>
              </p:cNvSpPr>
              <p:nvPr/>
            </p:nvSpPr>
            <p:spPr bwMode="auto">
              <a:xfrm>
                <a:off x="3359150" y="4935538"/>
                <a:ext cx="131763" cy="79375"/>
              </a:xfrm>
              <a:custGeom>
                <a:avLst/>
                <a:gdLst>
                  <a:gd name="T0" fmla="*/ 38 w 40"/>
                  <a:gd name="T1" fmla="*/ 12 h 24"/>
                  <a:gd name="T2" fmla="*/ 23 w 40"/>
                  <a:gd name="T3" fmla="*/ 0 h 24"/>
                  <a:gd name="T4" fmla="*/ 2 w 40"/>
                  <a:gd name="T5" fmla="*/ 12 h 24"/>
                  <a:gd name="T6" fmla="*/ 17 w 40"/>
                  <a:gd name="T7" fmla="*/ 24 h 24"/>
                  <a:gd name="T8" fmla="*/ 38 w 40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4">
                    <a:moveTo>
                      <a:pt x="38" y="12"/>
                    </a:moveTo>
                    <a:cubicBezTo>
                      <a:pt x="40" y="5"/>
                      <a:pt x="33" y="0"/>
                      <a:pt x="23" y="0"/>
                    </a:cubicBezTo>
                    <a:cubicBezTo>
                      <a:pt x="13" y="0"/>
                      <a:pt x="4" y="5"/>
                      <a:pt x="2" y="12"/>
                    </a:cubicBezTo>
                    <a:cubicBezTo>
                      <a:pt x="0" y="19"/>
                      <a:pt x="7" y="24"/>
                      <a:pt x="17" y="24"/>
                    </a:cubicBezTo>
                    <a:cubicBezTo>
                      <a:pt x="27" y="24"/>
                      <a:pt x="36" y="19"/>
                      <a:pt x="38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918"/>
              <p:cNvSpPr>
                <a:spLocks/>
              </p:cNvSpPr>
              <p:nvPr/>
            </p:nvSpPr>
            <p:spPr bwMode="auto">
              <a:xfrm>
                <a:off x="3503613" y="4935538"/>
                <a:ext cx="127000" cy="79375"/>
              </a:xfrm>
              <a:custGeom>
                <a:avLst/>
                <a:gdLst>
                  <a:gd name="T0" fmla="*/ 38 w 39"/>
                  <a:gd name="T1" fmla="*/ 12 h 24"/>
                  <a:gd name="T2" fmla="*/ 23 w 39"/>
                  <a:gd name="T3" fmla="*/ 0 h 24"/>
                  <a:gd name="T4" fmla="*/ 2 w 39"/>
                  <a:gd name="T5" fmla="*/ 12 h 24"/>
                  <a:gd name="T6" fmla="*/ 17 w 39"/>
                  <a:gd name="T7" fmla="*/ 24 h 24"/>
                  <a:gd name="T8" fmla="*/ 38 w 39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4">
                    <a:moveTo>
                      <a:pt x="38" y="12"/>
                    </a:moveTo>
                    <a:cubicBezTo>
                      <a:pt x="39" y="5"/>
                      <a:pt x="33" y="0"/>
                      <a:pt x="23" y="0"/>
                    </a:cubicBezTo>
                    <a:cubicBezTo>
                      <a:pt x="13" y="0"/>
                      <a:pt x="4" y="5"/>
                      <a:pt x="2" y="12"/>
                    </a:cubicBezTo>
                    <a:cubicBezTo>
                      <a:pt x="0" y="19"/>
                      <a:pt x="7" y="24"/>
                      <a:pt x="17" y="24"/>
                    </a:cubicBezTo>
                    <a:cubicBezTo>
                      <a:pt x="27" y="24"/>
                      <a:pt x="36" y="19"/>
                      <a:pt x="38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919"/>
              <p:cNvSpPr>
                <a:spLocks/>
              </p:cNvSpPr>
              <p:nvPr/>
            </p:nvSpPr>
            <p:spPr bwMode="auto">
              <a:xfrm>
                <a:off x="3648075" y="4935538"/>
                <a:ext cx="127000" cy="79375"/>
              </a:xfrm>
              <a:custGeom>
                <a:avLst/>
                <a:gdLst>
                  <a:gd name="T0" fmla="*/ 37 w 39"/>
                  <a:gd name="T1" fmla="*/ 12 h 24"/>
                  <a:gd name="T2" fmla="*/ 22 w 39"/>
                  <a:gd name="T3" fmla="*/ 0 h 24"/>
                  <a:gd name="T4" fmla="*/ 2 w 39"/>
                  <a:gd name="T5" fmla="*/ 12 h 24"/>
                  <a:gd name="T6" fmla="*/ 17 w 39"/>
                  <a:gd name="T7" fmla="*/ 24 h 24"/>
                  <a:gd name="T8" fmla="*/ 37 w 39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4">
                    <a:moveTo>
                      <a:pt x="37" y="12"/>
                    </a:moveTo>
                    <a:cubicBezTo>
                      <a:pt x="39" y="5"/>
                      <a:pt x="32" y="0"/>
                      <a:pt x="22" y="0"/>
                    </a:cubicBezTo>
                    <a:cubicBezTo>
                      <a:pt x="13" y="0"/>
                      <a:pt x="3" y="5"/>
                      <a:pt x="2" y="12"/>
                    </a:cubicBezTo>
                    <a:cubicBezTo>
                      <a:pt x="0" y="19"/>
                      <a:pt x="7" y="24"/>
                      <a:pt x="17" y="24"/>
                    </a:cubicBezTo>
                    <a:cubicBezTo>
                      <a:pt x="27" y="24"/>
                      <a:pt x="36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920"/>
              <p:cNvSpPr>
                <a:spLocks/>
              </p:cNvSpPr>
              <p:nvPr/>
            </p:nvSpPr>
            <p:spPr bwMode="auto">
              <a:xfrm>
                <a:off x="3792538" y="4935538"/>
                <a:ext cx="127000" cy="79375"/>
              </a:xfrm>
              <a:custGeom>
                <a:avLst/>
                <a:gdLst>
                  <a:gd name="T0" fmla="*/ 37 w 39"/>
                  <a:gd name="T1" fmla="*/ 12 h 24"/>
                  <a:gd name="T2" fmla="*/ 22 w 39"/>
                  <a:gd name="T3" fmla="*/ 0 h 24"/>
                  <a:gd name="T4" fmla="*/ 1 w 39"/>
                  <a:gd name="T5" fmla="*/ 12 h 24"/>
                  <a:gd name="T6" fmla="*/ 17 w 39"/>
                  <a:gd name="T7" fmla="*/ 24 h 24"/>
                  <a:gd name="T8" fmla="*/ 37 w 39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4">
                    <a:moveTo>
                      <a:pt x="37" y="12"/>
                    </a:moveTo>
                    <a:cubicBezTo>
                      <a:pt x="39" y="5"/>
                      <a:pt x="32" y="0"/>
                      <a:pt x="22" y="0"/>
                    </a:cubicBezTo>
                    <a:cubicBezTo>
                      <a:pt x="12" y="0"/>
                      <a:pt x="3" y="5"/>
                      <a:pt x="1" y="12"/>
                    </a:cubicBezTo>
                    <a:cubicBezTo>
                      <a:pt x="0" y="19"/>
                      <a:pt x="7" y="24"/>
                      <a:pt x="17" y="24"/>
                    </a:cubicBezTo>
                    <a:cubicBezTo>
                      <a:pt x="26" y="24"/>
                      <a:pt x="36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21"/>
              <p:cNvSpPr>
                <a:spLocks/>
              </p:cNvSpPr>
              <p:nvPr/>
            </p:nvSpPr>
            <p:spPr bwMode="auto">
              <a:xfrm>
                <a:off x="3935413" y="4935538"/>
                <a:ext cx="125413" cy="79375"/>
              </a:xfrm>
              <a:custGeom>
                <a:avLst/>
                <a:gdLst>
                  <a:gd name="T0" fmla="*/ 37 w 38"/>
                  <a:gd name="T1" fmla="*/ 12 h 24"/>
                  <a:gd name="T2" fmla="*/ 21 w 38"/>
                  <a:gd name="T3" fmla="*/ 0 h 24"/>
                  <a:gd name="T4" fmla="*/ 1 w 38"/>
                  <a:gd name="T5" fmla="*/ 12 h 24"/>
                  <a:gd name="T6" fmla="*/ 17 w 38"/>
                  <a:gd name="T7" fmla="*/ 24 h 24"/>
                  <a:gd name="T8" fmla="*/ 37 w 38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4">
                    <a:moveTo>
                      <a:pt x="37" y="12"/>
                    </a:moveTo>
                    <a:cubicBezTo>
                      <a:pt x="38" y="5"/>
                      <a:pt x="31" y="0"/>
                      <a:pt x="21" y="0"/>
                    </a:cubicBezTo>
                    <a:cubicBezTo>
                      <a:pt x="12" y="0"/>
                      <a:pt x="3" y="5"/>
                      <a:pt x="1" y="12"/>
                    </a:cubicBezTo>
                    <a:cubicBezTo>
                      <a:pt x="0" y="19"/>
                      <a:pt x="7" y="24"/>
                      <a:pt x="17" y="24"/>
                    </a:cubicBezTo>
                    <a:cubicBezTo>
                      <a:pt x="26" y="24"/>
                      <a:pt x="36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922"/>
              <p:cNvSpPr>
                <a:spLocks/>
              </p:cNvSpPr>
              <p:nvPr/>
            </p:nvSpPr>
            <p:spPr bwMode="auto">
              <a:xfrm>
                <a:off x="4079875" y="4935538"/>
                <a:ext cx="123825" cy="79375"/>
              </a:xfrm>
              <a:custGeom>
                <a:avLst/>
                <a:gdLst>
                  <a:gd name="T0" fmla="*/ 37 w 38"/>
                  <a:gd name="T1" fmla="*/ 12 h 24"/>
                  <a:gd name="T2" fmla="*/ 21 w 38"/>
                  <a:gd name="T3" fmla="*/ 0 h 24"/>
                  <a:gd name="T4" fmla="*/ 1 w 38"/>
                  <a:gd name="T5" fmla="*/ 12 h 24"/>
                  <a:gd name="T6" fmla="*/ 16 w 38"/>
                  <a:gd name="T7" fmla="*/ 24 h 24"/>
                  <a:gd name="T8" fmla="*/ 37 w 38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4">
                    <a:moveTo>
                      <a:pt x="37" y="12"/>
                    </a:moveTo>
                    <a:cubicBezTo>
                      <a:pt x="38" y="5"/>
                      <a:pt x="31" y="0"/>
                      <a:pt x="21" y="0"/>
                    </a:cubicBezTo>
                    <a:cubicBezTo>
                      <a:pt x="11" y="0"/>
                      <a:pt x="2" y="5"/>
                      <a:pt x="1" y="12"/>
                    </a:cubicBezTo>
                    <a:cubicBezTo>
                      <a:pt x="0" y="19"/>
                      <a:pt x="7" y="24"/>
                      <a:pt x="16" y="24"/>
                    </a:cubicBezTo>
                    <a:cubicBezTo>
                      <a:pt x="26" y="24"/>
                      <a:pt x="35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923"/>
              <p:cNvSpPr>
                <a:spLocks/>
              </p:cNvSpPr>
              <p:nvPr/>
            </p:nvSpPr>
            <p:spPr bwMode="auto">
              <a:xfrm>
                <a:off x="4221163" y="4935538"/>
                <a:ext cx="123825" cy="79375"/>
              </a:xfrm>
              <a:custGeom>
                <a:avLst/>
                <a:gdLst>
                  <a:gd name="T0" fmla="*/ 37 w 38"/>
                  <a:gd name="T1" fmla="*/ 12 h 24"/>
                  <a:gd name="T2" fmla="*/ 22 w 38"/>
                  <a:gd name="T3" fmla="*/ 0 h 24"/>
                  <a:gd name="T4" fmla="*/ 2 w 38"/>
                  <a:gd name="T5" fmla="*/ 12 h 24"/>
                  <a:gd name="T6" fmla="*/ 17 w 38"/>
                  <a:gd name="T7" fmla="*/ 24 h 24"/>
                  <a:gd name="T8" fmla="*/ 37 w 38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4">
                    <a:moveTo>
                      <a:pt x="37" y="12"/>
                    </a:moveTo>
                    <a:cubicBezTo>
                      <a:pt x="38" y="5"/>
                      <a:pt x="31" y="0"/>
                      <a:pt x="22" y="0"/>
                    </a:cubicBezTo>
                    <a:cubicBezTo>
                      <a:pt x="12" y="0"/>
                      <a:pt x="3" y="5"/>
                      <a:pt x="2" y="12"/>
                    </a:cubicBezTo>
                    <a:cubicBezTo>
                      <a:pt x="0" y="19"/>
                      <a:pt x="8" y="24"/>
                      <a:pt x="17" y="24"/>
                    </a:cubicBezTo>
                    <a:cubicBezTo>
                      <a:pt x="27" y="24"/>
                      <a:pt x="36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924"/>
              <p:cNvSpPr>
                <a:spLocks/>
              </p:cNvSpPr>
              <p:nvPr/>
            </p:nvSpPr>
            <p:spPr bwMode="auto">
              <a:xfrm>
                <a:off x="4365625" y="4935538"/>
                <a:ext cx="123825" cy="79375"/>
              </a:xfrm>
              <a:custGeom>
                <a:avLst/>
                <a:gdLst>
                  <a:gd name="T0" fmla="*/ 37 w 38"/>
                  <a:gd name="T1" fmla="*/ 12 h 24"/>
                  <a:gd name="T2" fmla="*/ 21 w 38"/>
                  <a:gd name="T3" fmla="*/ 0 h 24"/>
                  <a:gd name="T4" fmla="*/ 1 w 38"/>
                  <a:gd name="T5" fmla="*/ 12 h 24"/>
                  <a:gd name="T6" fmla="*/ 17 w 38"/>
                  <a:gd name="T7" fmla="*/ 24 h 24"/>
                  <a:gd name="T8" fmla="*/ 37 w 38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4">
                    <a:moveTo>
                      <a:pt x="37" y="12"/>
                    </a:moveTo>
                    <a:cubicBezTo>
                      <a:pt x="38" y="5"/>
                      <a:pt x="31" y="0"/>
                      <a:pt x="21" y="0"/>
                    </a:cubicBezTo>
                    <a:cubicBezTo>
                      <a:pt x="11" y="0"/>
                      <a:pt x="2" y="5"/>
                      <a:pt x="1" y="12"/>
                    </a:cubicBezTo>
                    <a:cubicBezTo>
                      <a:pt x="0" y="19"/>
                      <a:pt x="7" y="24"/>
                      <a:pt x="17" y="24"/>
                    </a:cubicBezTo>
                    <a:cubicBezTo>
                      <a:pt x="27" y="24"/>
                      <a:pt x="36" y="19"/>
                      <a:pt x="37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925"/>
              <p:cNvSpPr>
                <a:spLocks/>
              </p:cNvSpPr>
              <p:nvPr/>
            </p:nvSpPr>
            <p:spPr bwMode="auto">
              <a:xfrm>
                <a:off x="3041650" y="5033963"/>
                <a:ext cx="134938" cy="82550"/>
              </a:xfrm>
              <a:custGeom>
                <a:avLst/>
                <a:gdLst>
                  <a:gd name="T0" fmla="*/ 39 w 41"/>
                  <a:gd name="T1" fmla="*/ 13 h 25"/>
                  <a:gd name="T2" fmla="*/ 24 w 41"/>
                  <a:gd name="T3" fmla="*/ 0 h 25"/>
                  <a:gd name="T4" fmla="*/ 2 w 41"/>
                  <a:gd name="T5" fmla="*/ 13 h 25"/>
                  <a:gd name="T6" fmla="*/ 17 w 41"/>
                  <a:gd name="T7" fmla="*/ 25 h 25"/>
                  <a:gd name="T8" fmla="*/ 39 w 41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39" y="13"/>
                    </a:moveTo>
                    <a:cubicBezTo>
                      <a:pt x="41" y="6"/>
                      <a:pt x="34" y="0"/>
                      <a:pt x="24" y="0"/>
                    </a:cubicBezTo>
                    <a:cubicBezTo>
                      <a:pt x="14" y="0"/>
                      <a:pt x="4" y="6"/>
                      <a:pt x="2" y="13"/>
                    </a:cubicBezTo>
                    <a:cubicBezTo>
                      <a:pt x="0" y="20"/>
                      <a:pt x="7" y="25"/>
                      <a:pt x="17" y="25"/>
                    </a:cubicBezTo>
                    <a:cubicBezTo>
                      <a:pt x="27" y="25"/>
                      <a:pt x="37" y="20"/>
                      <a:pt x="3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926"/>
              <p:cNvSpPr>
                <a:spLocks/>
              </p:cNvSpPr>
              <p:nvPr/>
            </p:nvSpPr>
            <p:spPr bwMode="auto">
              <a:xfrm>
                <a:off x="3189288" y="5033963"/>
                <a:ext cx="130175" cy="82550"/>
              </a:xfrm>
              <a:custGeom>
                <a:avLst/>
                <a:gdLst>
                  <a:gd name="T0" fmla="*/ 38 w 40"/>
                  <a:gd name="T1" fmla="*/ 13 h 25"/>
                  <a:gd name="T2" fmla="*/ 23 w 40"/>
                  <a:gd name="T3" fmla="*/ 0 h 25"/>
                  <a:gd name="T4" fmla="*/ 2 w 40"/>
                  <a:gd name="T5" fmla="*/ 13 h 25"/>
                  <a:gd name="T6" fmla="*/ 16 w 40"/>
                  <a:gd name="T7" fmla="*/ 25 h 25"/>
                  <a:gd name="T8" fmla="*/ 38 w 40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38" y="13"/>
                    </a:moveTo>
                    <a:cubicBezTo>
                      <a:pt x="40" y="6"/>
                      <a:pt x="33" y="0"/>
                      <a:pt x="23" y="0"/>
                    </a:cubicBezTo>
                    <a:cubicBezTo>
                      <a:pt x="13" y="0"/>
                      <a:pt x="4" y="6"/>
                      <a:pt x="2" y="13"/>
                    </a:cubicBezTo>
                    <a:cubicBezTo>
                      <a:pt x="0" y="20"/>
                      <a:pt x="6" y="25"/>
                      <a:pt x="16" y="25"/>
                    </a:cubicBezTo>
                    <a:cubicBezTo>
                      <a:pt x="26" y="25"/>
                      <a:pt x="36" y="2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927"/>
              <p:cNvSpPr>
                <a:spLocks/>
              </p:cNvSpPr>
              <p:nvPr/>
            </p:nvSpPr>
            <p:spPr bwMode="auto">
              <a:xfrm>
                <a:off x="3333750" y="5033963"/>
                <a:ext cx="130175" cy="82550"/>
              </a:xfrm>
              <a:custGeom>
                <a:avLst/>
                <a:gdLst>
                  <a:gd name="T0" fmla="*/ 38 w 40"/>
                  <a:gd name="T1" fmla="*/ 13 h 25"/>
                  <a:gd name="T2" fmla="*/ 23 w 40"/>
                  <a:gd name="T3" fmla="*/ 0 h 25"/>
                  <a:gd name="T4" fmla="*/ 2 w 40"/>
                  <a:gd name="T5" fmla="*/ 13 h 25"/>
                  <a:gd name="T6" fmla="*/ 17 w 40"/>
                  <a:gd name="T7" fmla="*/ 25 h 25"/>
                  <a:gd name="T8" fmla="*/ 38 w 40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38" y="13"/>
                    </a:moveTo>
                    <a:cubicBezTo>
                      <a:pt x="40" y="6"/>
                      <a:pt x="33" y="0"/>
                      <a:pt x="23" y="0"/>
                    </a:cubicBezTo>
                    <a:cubicBezTo>
                      <a:pt x="13" y="0"/>
                      <a:pt x="4" y="6"/>
                      <a:pt x="2" y="13"/>
                    </a:cubicBezTo>
                    <a:cubicBezTo>
                      <a:pt x="0" y="20"/>
                      <a:pt x="7" y="25"/>
                      <a:pt x="17" y="25"/>
                    </a:cubicBezTo>
                    <a:cubicBezTo>
                      <a:pt x="27" y="25"/>
                      <a:pt x="36" y="2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928"/>
              <p:cNvSpPr>
                <a:spLocks/>
              </p:cNvSpPr>
              <p:nvPr/>
            </p:nvSpPr>
            <p:spPr bwMode="auto">
              <a:xfrm>
                <a:off x="3478213" y="5033963"/>
                <a:ext cx="130175" cy="82550"/>
              </a:xfrm>
              <a:custGeom>
                <a:avLst/>
                <a:gdLst>
                  <a:gd name="T0" fmla="*/ 38 w 40"/>
                  <a:gd name="T1" fmla="*/ 13 h 25"/>
                  <a:gd name="T2" fmla="*/ 23 w 40"/>
                  <a:gd name="T3" fmla="*/ 0 h 25"/>
                  <a:gd name="T4" fmla="*/ 2 w 40"/>
                  <a:gd name="T5" fmla="*/ 13 h 25"/>
                  <a:gd name="T6" fmla="*/ 17 w 40"/>
                  <a:gd name="T7" fmla="*/ 25 h 25"/>
                  <a:gd name="T8" fmla="*/ 38 w 40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38" y="13"/>
                    </a:moveTo>
                    <a:cubicBezTo>
                      <a:pt x="40" y="6"/>
                      <a:pt x="33" y="0"/>
                      <a:pt x="23" y="0"/>
                    </a:cubicBezTo>
                    <a:cubicBezTo>
                      <a:pt x="13" y="0"/>
                      <a:pt x="4" y="6"/>
                      <a:pt x="2" y="13"/>
                    </a:cubicBezTo>
                    <a:cubicBezTo>
                      <a:pt x="0" y="20"/>
                      <a:pt x="7" y="25"/>
                      <a:pt x="17" y="25"/>
                    </a:cubicBezTo>
                    <a:cubicBezTo>
                      <a:pt x="27" y="25"/>
                      <a:pt x="37" y="2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929"/>
              <p:cNvSpPr>
                <a:spLocks/>
              </p:cNvSpPr>
              <p:nvPr/>
            </p:nvSpPr>
            <p:spPr bwMode="auto">
              <a:xfrm>
                <a:off x="3624263" y="5033963"/>
                <a:ext cx="128588" cy="82550"/>
              </a:xfrm>
              <a:custGeom>
                <a:avLst/>
                <a:gdLst>
                  <a:gd name="T0" fmla="*/ 37 w 39"/>
                  <a:gd name="T1" fmla="*/ 13 h 25"/>
                  <a:gd name="T2" fmla="*/ 22 w 39"/>
                  <a:gd name="T3" fmla="*/ 0 h 25"/>
                  <a:gd name="T4" fmla="*/ 1 w 39"/>
                  <a:gd name="T5" fmla="*/ 13 h 25"/>
                  <a:gd name="T6" fmla="*/ 17 w 39"/>
                  <a:gd name="T7" fmla="*/ 25 h 25"/>
                  <a:gd name="T8" fmla="*/ 37 w 39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37" y="13"/>
                    </a:moveTo>
                    <a:cubicBezTo>
                      <a:pt x="39" y="6"/>
                      <a:pt x="32" y="0"/>
                      <a:pt x="22" y="0"/>
                    </a:cubicBezTo>
                    <a:cubicBezTo>
                      <a:pt x="12" y="0"/>
                      <a:pt x="3" y="6"/>
                      <a:pt x="1" y="13"/>
                    </a:cubicBezTo>
                    <a:cubicBezTo>
                      <a:pt x="0" y="20"/>
                      <a:pt x="7" y="25"/>
                      <a:pt x="17" y="25"/>
                    </a:cubicBezTo>
                    <a:cubicBezTo>
                      <a:pt x="27" y="25"/>
                      <a:pt x="36" y="20"/>
                      <a:pt x="3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930"/>
              <p:cNvSpPr>
                <a:spLocks/>
              </p:cNvSpPr>
              <p:nvPr/>
            </p:nvSpPr>
            <p:spPr bwMode="auto">
              <a:xfrm>
                <a:off x="3768725" y="5033963"/>
                <a:ext cx="128588" cy="82550"/>
              </a:xfrm>
              <a:custGeom>
                <a:avLst/>
                <a:gdLst>
                  <a:gd name="T0" fmla="*/ 38 w 39"/>
                  <a:gd name="T1" fmla="*/ 13 h 25"/>
                  <a:gd name="T2" fmla="*/ 22 w 39"/>
                  <a:gd name="T3" fmla="*/ 0 h 25"/>
                  <a:gd name="T4" fmla="*/ 2 w 39"/>
                  <a:gd name="T5" fmla="*/ 13 h 25"/>
                  <a:gd name="T6" fmla="*/ 17 w 39"/>
                  <a:gd name="T7" fmla="*/ 25 h 25"/>
                  <a:gd name="T8" fmla="*/ 38 w 39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38" y="13"/>
                    </a:moveTo>
                    <a:cubicBezTo>
                      <a:pt x="39" y="6"/>
                      <a:pt x="32" y="0"/>
                      <a:pt x="22" y="0"/>
                    </a:cubicBezTo>
                    <a:cubicBezTo>
                      <a:pt x="12" y="0"/>
                      <a:pt x="3" y="6"/>
                      <a:pt x="2" y="13"/>
                    </a:cubicBezTo>
                    <a:cubicBezTo>
                      <a:pt x="0" y="20"/>
                      <a:pt x="7" y="25"/>
                      <a:pt x="17" y="25"/>
                    </a:cubicBezTo>
                    <a:cubicBezTo>
                      <a:pt x="27" y="25"/>
                      <a:pt x="36" y="2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931"/>
              <p:cNvSpPr>
                <a:spLocks/>
              </p:cNvSpPr>
              <p:nvPr/>
            </p:nvSpPr>
            <p:spPr bwMode="auto">
              <a:xfrm>
                <a:off x="3913188" y="5033963"/>
                <a:ext cx="127000" cy="82550"/>
              </a:xfrm>
              <a:custGeom>
                <a:avLst/>
                <a:gdLst>
                  <a:gd name="T0" fmla="*/ 38 w 39"/>
                  <a:gd name="T1" fmla="*/ 13 h 25"/>
                  <a:gd name="T2" fmla="*/ 22 w 39"/>
                  <a:gd name="T3" fmla="*/ 0 h 25"/>
                  <a:gd name="T4" fmla="*/ 2 w 39"/>
                  <a:gd name="T5" fmla="*/ 13 h 25"/>
                  <a:gd name="T6" fmla="*/ 17 w 39"/>
                  <a:gd name="T7" fmla="*/ 25 h 25"/>
                  <a:gd name="T8" fmla="*/ 38 w 39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38" y="13"/>
                    </a:moveTo>
                    <a:cubicBezTo>
                      <a:pt x="39" y="6"/>
                      <a:pt x="32" y="0"/>
                      <a:pt x="22" y="0"/>
                    </a:cubicBezTo>
                    <a:cubicBezTo>
                      <a:pt x="13" y="0"/>
                      <a:pt x="3" y="6"/>
                      <a:pt x="2" y="13"/>
                    </a:cubicBezTo>
                    <a:cubicBezTo>
                      <a:pt x="0" y="20"/>
                      <a:pt x="7" y="25"/>
                      <a:pt x="17" y="25"/>
                    </a:cubicBezTo>
                    <a:cubicBezTo>
                      <a:pt x="27" y="25"/>
                      <a:pt x="37" y="2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932"/>
              <p:cNvSpPr>
                <a:spLocks/>
              </p:cNvSpPr>
              <p:nvPr/>
            </p:nvSpPr>
            <p:spPr bwMode="auto">
              <a:xfrm>
                <a:off x="4060825" y="5033963"/>
                <a:ext cx="123825" cy="82550"/>
              </a:xfrm>
              <a:custGeom>
                <a:avLst/>
                <a:gdLst>
                  <a:gd name="T0" fmla="*/ 37 w 38"/>
                  <a:gd name="T1" fmla="*/ 13 h 25"/>
                  <a:gd name="T2" fmla="*/ 21 w 38"/>
                  <a:gd name="T3" fmla="*/ 0 h 25"/>
                  <a:gd name="T4" fmla="*/ 1 w 38"/>
                  <a:gd name="T5" fmla="*/ 13 h 25"/>
                  <a:gd name="T6" fmla="*/ 17 w 38"/>
                  <a:gd name="T7" fmla="*/ 25 h 25"/>
                  <a:gd name="T8" fmla="*/ 37 w 38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5">
                    <a:moveTo>
                      <a:pt x="37" y="13"/>
                    </a:moveTo>
                    <a:cubicBezTo>
                      <a:pt x="38" y="6"/>
                      <a:pt x="31" y="0"/>
                      <a:pt x="21" y="0"/>
                    </a:cubicBezTo>
                    <a:cubicBezTo>
                      <a:pt x="12" y="0"/>
                      <a:pt x="2" y="6"/>
                      <a:pt x="1" y="13"/>
                    </a:cubicBezTo>
                    <a:cubicBezTo>
                      <a:pt x="0" y="20"/>
                      <a:pt x="7" y="25"/>
                      <a:pt x="17" y="25"/>
                    </a:cubicBezTo>
                    <a:cubicBezTo>
                      <a:pt x="27" y="25"/>
                      <a:pt x="36" y="20"/>
                      <a:pt x="3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33"/>
              <p:cNvSpPr>
                <a:spLocks/>
              </p:cNvSpPr>
              <p:nvPr/>
            </p:nvSpPr>
            <p:spPr bwMode="auto">
              <a:xfrm>
                <a:off x="4203700" y="5033963"/>
                <a:ext cx="128588" cy="82550"/>
              </a:xfrm>
              <a:custGeom>
                <a:avLst/>
                <a:gdLst>
                  <a:gd name="T0" fmla="*/ 37 w 39"/>
                  <a:gd name="T1" fmla="*/ 13 h 25"/>
                  <a:gd name="T2" fmla="*/ 22 w 39"/>
                  <a:gd name="T3" fmla="*/ 0 h 25"/>
                  <a:gd name="T4" fmla="*/ 1 w 39"/>
                  <a:gd name="T5" fmla="*/ 13 h 25"/>
                  <a:gd name="T6" fmla="*/ 17 w 39"/>
                  <a:gd name="T7" fmla="*/ 25 h 25"/>
                  <a:gd name="T8" fmla="*/ 37 w 39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37" y="13"/>
                    </a:moveTo>
                    <a:cubicBezTo>
                      <a:pt x="39" y="6"/>
                      <a:pt x="31" y="0"/>
                      <a:pt x="22" y="0"/>
                    </a:cubicBezTo>
                    <a:cubicBezTo>
                      <a:pt x="12" y="0"/>
                      <a:pt x="3" y="6"/>
                      <a:pt x="1" y="13"/>
                    </a:cubicBezTo>
                    <a:cubicBezTo>
                      <a:pt x="0" y="20"/>
                      <a:pt x="7" y="25"/>
                      <a:pt x="17" y="25"/>
                    </a:cubicBezTo>
                    <a:cubicBezTo>
                      <a:pt x="27" y="25"/>
                      <a:pt x="36" y="20"/>
                      <a:pt x="3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934"/>
              <p:cNvSpPr>
                <a:spLocks/>
              </p:cNvSpPr>
              <p:nvPr/>
            </p:nvSpPr>
            <p:spPr bwMode="auto">
              <a:xfrm>
                <a:off x="3159125" y="5135563"/>
                <a:ext cx="131763" cy="85725"/>
              </a:xfrm>
              <a:custGeom>
                <a:avLst/>
                <a:gdLst>
                  <a:gd name="T0" fmla="*/ 38 w 40"/>
                  <a:gd name="T1" fmla="*/ 13 h 26"/>
                  <a:gd name="T2" fmla="*/ 24 w 40"/>
                  <a:gd name="T3" fmla="*/ 0 h 26"/>
                  <a:gd name="T4" fmla="*/ 2 w 40"/>
                  <a:gd name="T5" fmla="*/ 13 h 26"/>
                  <a:gd name="T6" fmla="*/ 16 w 40"/>
                  <a:gd name="T7" fmla="*/ 26 h 26"/>
                  <a:gd name="T8" fmla="*/ 38 w 40"/>
                  <a:gd name="T9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38" y="13"/>
                    </a:moveTo>
                    <a:cubicBezTo>
                      <a:pt x="40" y="6"/>
                      <a:pt x="34" y="0"/>
                      <a:pt x="24" y="0"/>
                    </a:cubicBezTo>
                    <a:cubicBezTo>
                      <a:pt x="14" y="0"/>
                      <a:pt x="4" y="6"/>
                      <a:pt x="2" y="13"/>
                    </a:cubicBezTo>
                    <a:cubicBezTo>
                      <a:pt x="0" y="20"/>
                      <a:pt x="6" y="26"/>
                      <a:pt x="16" y="26"/>
                    </a:cubicBezTo>
                    <a:cubicBezTo>
                      <a:pt x="27" y="26"/>
                      <a:pt x="36" y="2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935"/>
              <p:cNvSpPr>
                <a:spLocks/>
              </p:cNvSpPr>
              <p:nvPr/>
            </p:nvSpPr>
            <p:spPr bwMode="auto">
              <a:xfrm>
                <a:off x="3306763" y="5135563"/>
                <a:ext cx="131763" cy="85725"/>
              </a:xfrm>
              <a:custGeom>
                <a:avLst/>
                <a:gdLst>
                  <a:gd name="T0" fmla="*/ 38 w 40"/>
                  <a:gd name="T1" fmla="*/ 13 h 26"/>
                  <a:gd name="T2" fmla="*/ 23 w 40"/>
                  <a:gd name="T3" fmla="*/ 0 h 26"/>
                  <a:gd name="T4" fmla="*/ 2 w 40"/>
                  <a:gd name="T5" fmla="*/ 13 h 26"/>
                  <a:gd name="T6" fmla="*/ 16 w 40"/>
                  <a:gd name="T7" fmla="*/ 26 h 26"/>
                  <a:gd name="T8" fmla="*/ 38 w 40"/>
                  <a:gd name="T9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38" y="13"/>
                    </a:moveTo>
                    <a:cubicBezTo>
                      <a:pt x="40" y="6"/>
                      <a:pt x="33" y="0"/>
                      <a:pt x="23" y="0"/>
                    </a:cubicBezTo>
                    <a:cubicBezTo>
                      <a:pt x="13" y="0"/>
                      <a:pt x="3" y="6"/>
                      <a:pt x="2" y="13"/>
                    </a:cubicBezTo>
                    <a:cubicBezTo>
                      <a:pt x="0" y="20"/>
                      <a:pt x="6" y="26"/>
                      <a:pt x="16" y="26"/>
                    </a:cubicBezTo>
                    <a:cubicBezTo>
                      <a:pt x="27" y="26"/>
                      <a:pt x="36" y="2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36"/>
              <p:cNvSpPr>
                <a:spLocks/>
              </p:cNvSpPr>
              <p:nvPr/>
            </p:nvSpPr>
            <p:spPr bwMode="auto">
              <a:xfrm>
                <a:off x="3451225" y="5135563"/>
                <a:ext cx="131763" cy="85725"/>
              </a:xfrm>
              <a:custGeom>
                <a:avLst/>
                <a:gdLst>
                  <a:gd name="T0" fmla="*/ 39 w 40"/>
                  <a:gd name="T1" fmla="*/ 13 h 26"/>
                  <a:gd name="T2" fmla="*/ 24 w 40"/>
                  <a:gd name="T3" fmla="*/ 0 h 26"/>
                  <a:gd name="T4" fmla="*/ 2 w 40"/>
                  <a:gd name="T5" fmla="*/ 13 h 26"/>
                  <a:gd name="T6" fmla="*/ 17 w 40"/>
                  <a:gd name="T7" fmla="*/ 26 h 26"/>
                  <a:gd name="T8" fmla="*/ 39 w 40"/>
                  <a:gd name="T9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39" y="13"/>
                    </a:moveTo>
                    <a:cubicBezTo>
                      <a:pt x="40" y="6"/>
                      <a:pt x="34" y="0"/>
                      <a:pt x="24" y="0"/>
                    </a:cubicBezTo>
                    <a:cubicBezTo>
                      <a:pt x="14" y="0"/>
                      <a:pt x="4" y="6"/>
                      <a:pt x="2" y="13"/>
                    </a:cubicBezTo>
                    <a:cubicBezTo>
                      <a:pt x="0" y="20"/>
                      <a:pt x="7" y="26"/>
                      <a:pt x="17" y="26"/>
                    </a:cubicBezTo>
                    <a:cubicBezTo>
                      <a:pt x="27" y="26"/>
                      <a:pt x="37" y="20"/>
                      <a:pt x="3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937"/>
              <p:cNvSpPr>
                <a:spLocks/>
              </p:cNvSpPr>
              <p:nvPr/>
            </p:nvSpPr>
            <p:spPr bwMode="auto">
              <a:xfrm>
                <a:off x="3598863" y="5135563"/>
                <a:ext cx="130175" cy="85725"/>
              </a:xfrm>
              <a:custGeom>
                <a:avLst/>
                <a:gdLst>
                  <a:gd name="T0" fmla="*/ 39 w 40"/>
                  <a:gd name="T1" fmla="*/ 13 h 26"/>
                  <a:gd name="T2" fmla="*/ 23 w 40"/>
                  <a:gd name="T3" fmla="*/ 0 h 26"/>
                  <a:gd name="T4" fmla="*/ 2 w 40"/>
                  <a:gd name="T5" fmla="*/ 13 h 26"/>
                  <a:gd name="T6" fmla="*/ 17 w 40"/>
                  <a:gd name="T7" fmla="*/ 26 h 26"/>
                  <a:gd name="T8" fmla="*/ 39 w 40"/>
                  <a:gd name="T9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39" y="13"/>
                    </a:moveTo>
                    <a:cubicBezTo>
                      <a:pt x="40" y="6"/>
                      <a:pt x="33" y="0"/>
                      <a:pt x="23" y="0"/>
                    </a:cubicBezTo>
                    <a:cubicBezTo>
                      <a:pt x="13" y="0"/>
                      <a:pt x="4" y="6"/>
                      <a:pt x="2" y="13"/>
                    </a:cubicBezTo>
                    <a:cubicBezTo>
                      <a:pt x="0" y="20"/>
                      <a:pt x="7" y="26"/>
                      <a:pt x="17" y="26"/>
                    </a:cubicBezTo>
                    <a:cubicBezTo>
                      <a:pt x="27" y="26"/>
                      <a:pt x="37" y="20"/>
                      <a:pt x="39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938"/>
              <p:cNvSpPr>
                <a:spLocks/>
              </p:cNvSpPr>
              <p:nvPr/>
            </p:nvSpPr>
            <p:spPr bwMode="auto">
              <a:xfrm>
                <a:off x="3746500" y="5135563"/>
                <a:ext cx="130175" cy="85725"/>
              </a:xfrm>
              <a:custGeom>
                <a:avLst/>
                <a:gdLst>
                  <a:gd name="T0" fmla="*/ 38 w 40"/>
                  <a:gd name="T1" fmla="*/ 13 h 26"/>
                  <a:gd name="T2" fmla="*/ 23 w 40"/>
                  <a:gd name="T3" fmla="*/ 0 h 26"/>
                  <a:gd name="T4" fmla="*/ 2 w 40"/>
                  <a:gd name="T5" fmla="*/ 13 h 26"/>
                  <a:gd name="T6" fmla="*/ 17 w 40"/>
                  <a:gd name="T7" fmla="*/ 26 h 26"/>
                  <a:gd name="T8" fmla="*/ 38 w 40"/>
                  <a:gd name="T9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38" y="13"/>
                    </a:moveTo>
                    <a:cubicBezTo>
                      <a:pt x="40" y="6"/>
                      <a:pt x="33" y="0"/>
                      <a:pt x="23" y="0"/>
                    </a:cubicBezTo>
                    <a:cubicBezTo>
                      <a:pt x="13" y="0"/>
                      <a:pt x="3" y="6"/>
                      <a:pt x="2" y="13"/>
                    </a:cubicBezTo>
                    <a:cubicBezTo>
                      <a:pt x="0" y="20"/>
                      <a:pt x="7" y="26"/>
                      <a:pt x="17" y="26"/>
                    </a:cubicBezTo>
                    <a:cubicBezTo>
                      <a:pt x="27" y="26"/>
                      <a:pt x="37" y="2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939"/>
              <p:cNvSpPr>
                <a:spLocks/>
              </p:cNvSpPr>
              <p:nvPr/>
            </p:nvSpPr>
            <p:spPr bwMode="auto">
              <a:xfrm>
                <a:off x="3894138" y="5135563"/>
                <a:ext cx="127000" cy="85725"/>
              </a:xfrm>
              <a:custGeom>
                <a:avLst/>
                <a:gdLst>
                  <a:gd name="T0" fmla="*/ 38 w 39"/>
                  <a:gd name="T1" fmla="*/ 13 h 26"/>
                  <a:gd name="T2" fmla="*/ 22 w 39"/>
                  <a:gd name="T3" fmla="*/ 0 h 26"/>
                  <a:gd name="T4" fmla="*/ 1 w 39"/>
                  <a:gd name="T5" fmla="*/ 13 h 26"/>
                  <a:gd name="T6" fmla="*/ 17 w 39"/>
                  <a:gd name="T7" fmla="*/ 26 h 26"/>
                  <a:gd name="T8" fmla="*/ 38 w 39"/>
                  <a:gd name="T9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38" y="13"/>
                    </a:moveTo>
                    <a:cubicBezTo>
                      <a:pt x="39" y="6"/>
                      <a:pt x="32" y="0"/>
                      <a:pt x="22" y="0"/>
                    </a:cubicBezTo>
                    <a:cubicBezTo>
                      <a:pt x="12" y="0"/>
                      <a:pt x="3" y="6"/>
                      <a:pt x="1" y="13"/>
                    </a:cubicBezTo>
                    <a:cubicBezTo>
                      <a:pt x="0" y="20"/>
                      <a:pt x="7" y="26"/>
                      <a:pt x="17" y="26"/>
                    </a:cubicBezTo>
                    <a:cubicBezTo>
                      <a:pt x="27" y="26"/>
                      <a:pt x="37" y="2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940"/>
              <p:cNvSpPr>
                <a:spLocks/>
              </p:cNvSpPr>
              <p:nvPr/>
            </p:nvSpPr>
            <p:spPr bwMode="auto">
              <a:xfrm>
                <a:off x="4040188" y="5135563"/>
                <a:ext cx="128588" cy="85725"/>
              </a:xfrm>
              <a:custGeom>
                <a:avLst/>
                <a:gdLst>
                  <a:gd name="T0" fmla="*/ 38 w 39"/>
                  <a:gd name="T1" fmla="*/ 13 h 26"/>
                  <a:gd name="T2" fmla="*/ 22 w 39"/>
                  <a:gd name="T3" fmla="*/ 0 h 26"/>
                  <a:gd name="T4" fmla="*/ 1 w 39"/>
                  <a:gd name="T5" fmla="*/ 13 h 26"/>
                  <a:gd name="T6" fmla="*/ 17 w 39"/>
                  <a:gd name="T7" fmla="*/ 26 h 26"/>
                  <a:gd name="T8" fmla="*/ 38 w 39"/>
                  <a:gd name="T9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38" y="13"/>
                    </a:moveTo>
                    <a:cubicBezTo>
                      <a:pt x="39" y="6"/>
                      <a:pt x="32" y="0"/>
                      <a:pt x="22" y="0"/>
                    </a:cubicBezTo>
                    <a:cubicBezTo>
                      <a:pt x="12" y="0"/>
                      <a:pt x="3" y="6"/>
                      <a:pt x="1" y="13"/>
                    </a:cubicBezTo>
                    <a:cubicBezTo>
                      <a:pt x="0" y="20"/>
                      <a:pt x="7" y="26"/>
                      <a:pt x="17" y="26"/>
                    </a:cubicBezTo>
                    <a:cubicBezTo>
                      <a:pt x="27" y="26"/>
                      <a:pt x="37" y="2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941"/>
              <p:cNvSpPr>
                <a:spLocks/>
              </p:cNvSpPr>
              <p:nvPr/>
            </p:nvSpPr>
            <p:spPr bwMode="auto">
              <a:xfrm>
                <a:off x="4187825" y="5135563"/>
                <a:ext cx="128588" cy="85725"/>
              </a:xfrm>
              <a:custGeom>
                <a:avLst/>
                <a:gdLst>
                  <a:gd name="T0" fmla="*/ 38 w 39"/>
                  <a:gd name="T1" fmla="*/ 13 h 26"/>
                  <a:gd name="T2" fmla="*/ 21 w 39"/>
                  <a:gd name="T3" fmla="*/ 0 h 26"/>
                  <a:gd name="T4" fmla="*/ 1 w 39"/>
                  <a:gd name="T5" fmla="*/ 13 h 26"/>
                  <a:gd name="T6" fmla="*/ 17 w 39"/>
                  <a:gd name="T7" fmla="*/ 26 h 26"/>
                  <a:gd name="T8" fmla="*/ 38 w 39"/>
                  <a:gd name="T9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38" y="13"/>
                    </a:moveTo>
                    <a:cubicBezTo>
                      <a:pt x="39" y="6"/>
                      <a:pt x="31" y="0"/>
                      <a:pt x="21" y="0"/>
                    </a:cubicBezTo>
                    <a:cubicBezTo>
                      <a:pt x="11" y="0"/>
                      <a:pt x="2" y="6"/>
                      <a:pt x="1" y="13"/>
                    </a:cubicBezTo>
                    <a:cubicBezTo>
                      <a:pt x="0" y="20"/>
                      <a:pt x="7" y="26"/>
                      <a:pt x="17" y="26"/>
                    </a:cubicBezTo>
                    <a:cubicBezTo>
                      <a:pt x="27" y="26"/>
                      <a:pt x="36" y="20"/>
                      <a:pt x="38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942"/>
              <p:cNvSpPr>
                <a:spLocks/>
              </p:cNvSpPr>
              <p:nvPr/>
            </p:nvSpPr>
            <p:spPr bwMode="auto">
              <a:xfrm>
                <a:off x="3278188" y="5240338"/>
                <a:ext cx="133350" cy="88900"/>
              </a:xfrm>
              <a:custGeom>
                <a:avLst/>
                <a:gdLst>
                  <a:gd name="T0" fmla="*/ 39 w 41"/>
                  <a:gd name="T1" fmla="*/ 14 h 27"/>
                  <a:gd name="T2" fmla="*/ 24 w 41"/>
                  <a:gd name="T3" fmla="*/ 0 h 27"/>
                  <a:gd name="T4" fmla="*/ 2 w 41"/>
                  <a:gd name="T5" fmla="*/ 14 h 27"/>
                  <a:gd name="T6" fmla="*/ 17 w 41"/>
                  <a:gd name="T7" fmla="*/ 27 h 27"/>
                  <a:gd name="T8" fmla="*/ 39 w 41"/>
                  <a:gd name="T9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7">
                    <a:moveTo>
                      <a:pt x="39" y="14"/>
                    </a:moveTo>
                    <a:cubicBezTo>
                      <a:pt x="41" y="6"/>
                      <a:pt x="34" y="0"/>
                      <a:pt x="24" y="0"/>
                    </a:cubicBezTo>
                    <a:cubicBezTo>
                      <a:pt x="14" y="0"/>
                      <a:pt x="4" y="6"/>
                      <a:pt x="2" y="14"/>
                    </a:cubicBezTo>
                    <a:cubicBezTo>
                      <a:pt x="0" y="21"/>
                      <a:pt x="7" y="27"/>
                      <a:pt x="17" y="27"/>
                    </a:cubicBezTo>
                    <a:cubicBezTo>
                      <a:pt x="27" y="27"/>
                      <a:pt x="37" y="21"/>
                      <a:pt x="3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943"/>
              <p:cNvSpPr>
                <a:spLocks/>
              </p:cNvSpPr>
              <p:nvPr/>
            </p:nvSpPr>
            <p:spPr bwMode="auto">
              <a:xfrm>
                <a:off x="3425825" y="5240338"/>
                <a:ext cx="133350" cy="88900"/>
              </a:xfrm>
              <a:custGeom>
                <a:avLst/>
                <a:gdLst>
                  <a:gd name="T0" fmla="*/ 39 w 41"/>
                  <a:gd name="T1" fmla="*/ 14 h 27"/>
                  <a:gd name="T2" fmla="*/ 24 w 41"/>
                  <a:gd name="T3" fmla="*/ 0 h 27"/>
                  <a:gd name="T4" fmla="*/ 2 w 41"/>
                  <a:gd name="T5" fmla="*/ 14 h 27"/>
                  <a:gd name="T6" fmla="*/ 17 w 41"/>
                  <a:gd name="T7" fmla="*/ 27 h 27"/>
                  <a:gd name="T8" fmla="*/ 39 w 41"/>
                  <a:gd name="T9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7">
                    <a:moveTo>
                      <a:pt x="39" y="14"/>
                    </a:moveTo>
                    <a:cubicBezTo>
                      <a:pt x="41" y="6"/>
                      <a:pt x="34" y="0"/>
                      <a:pt x="24" y="0"/>
                    </a:cubicBezTo>
                    <a:cubicBezTo>
                      <a:pt x="14" y="0"/>
                      <a:pt x="4" y="6"/>
                      <a:pt x="2" y="14"/>
                    </a:cubicBezTo>
                    <a:cubicBezTo>
                      <a:pt x="0" y="21"/>
                      <a:pt x="7" y="27"/>
                      <a:pt x="17" y="27"/>
                    </a:cubicBezTo>
                    <a:cubicBezTo>
                      <a:pt x="28" y="27"/>
                      <a:pt x="37" y="21"/>
                      <a:pt x="3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944"/>
              <p:cNvSpPr>
                <a:spLocks/>
              </p:cNvSpPr>
              <p:nvPr/>
            </p:nvSpPr>
            <p:spPr bwMode="auto">
              <a:xfrm>
                <a:off x="3575050" y="5240338"/>
                <a:ext cx="131763" cy="88900"/>
              </a:xfrm>
              <a:custGeom>
                <a:avLst/>
                <a:gdLst>
                  <a:gd name="T0" fmla="*/ 38 w 40"/>
                  <a:gd name="T1" fmla="*/ 14 h 27"/>
                  <a:gd name="T2" fmla="*/ 23 w 40"/>
                  <a:gd name="T3" fmla="*/ 0 h 27"/>
                  <a:gd name="T4" fmla="*/ 1 w 40"/>
                  <a:gd name="T5" fmla="*/ 14 h 27"/>
                  <a:gd name="T6" fmla="*/ 17 w 40"/>
                  <a:gd name="T7" fmla="*/ 27 h 27"/>
                  <a:gd name="T8" fmla="*/ 38 w 40"/>
                  <a:gd name="T9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7">
                    <a:moveTo>
                      <a:pt x="38" y="14"/>
                    </a:moveTo>
                    <a:cubicBezTo>
                      <a:pt x="40" y="6"/>
                      <a:pt x="33" y="0"/>
                      <a:pt x="23" y="0"/>
                    </a:cubicBezTo>
                    <a:cubicBezTo>
                      <a:pt x="13" y="0"/>
                      <a:pt x="3" y="6"/>
                      <a:pt x="1" y="14"/>
                    </a:cubicBezTo>
                    <a:cubicBezTo>
                      <a:pt x="0" y="21"/>
                      <a:pt x="7" y="27"/>
                      <a:pt x="17" y="27"/>
                    </a:cubicBezTo>
                    <a:cubicBezTo>
                      <a:pt x="27" y="27"/>
                      <a:pt x="37" y="21"/>
                      <a:pt x="38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945"/>
              <p:cNvSpPr>
                <a:spLocks/>
              </p:cNvSpPr>
              <p:nvPr/>
            </p:nvSpPr>
            <p:spPr bwMode="auto">
              <a:xfrm>
                <a:off x="3722688" y="5240338"/>
                <a:ext cx="131763" cy="88900"/>
              </a:xfrm>
              <a:custGeom>
                <a:avLst/>
                <a:gdLst>
                  <a:gd name="T0" fmla="*/ 39 w 40"/>
                  <a:gd name="T1" fmla="*/ 14 h 27"/>
                  <a:gd name="T2" fmla="*/ 23 w 40"/>
                  <a:gd name="T3" fmla="*/ 0 h 27"/>
                  <a:gd name="T4" fmla="*/ 2 w 40"/>
                  <a:gd name="T5" fmla="*/ 14 h 27"/>
                  <a:gd name="T6" fmla="*/ 17 w 40"/>
                  <a:gd name="T7" fmla="*/ 27 h 27"/>
                  <a:gd name="T8" fmla="*/ 39 w 40"/>
                  <a:gd name="T9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7">
                    <a:moveTo>
                      <a:pt x="39" y="14"/>
                    </a:moveTo>
                    <a:cubicBezTo>
                      <a:pt x="40" y="6"/>
                      <a:pt x="33" y="0"/>
                      <a:pt x="23" y="0"/>
                    </a:cubicBezTo>
                    <a:cubicBezTo>
                      <a:pt x="13" y="0"/>
                      <a:pt x="3" y="6"/>
                      <a:pt x="2" y="14"/>
                    </a:cubicBezTo>
                    <a:cubicBezTo>
                      <a:pt x="0" y="21"/>
                      <a:pt x="7" y="27"/>
                      <a:pt x="17" y="27"/>
                    </a:cubicBezTo>
                    <a:cubicBezTo>
                      <a:pt x="28" y="27"/>
                      <a:pt x="37" y="21"/>
                      <a:pt x="3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946"/>
              <p:cNvSpPr>
                <a:spLocks/>
              </p:cNvSpPr>
              <p:nvPr/>
            </p:nvSpPr>
            <p:spPr bwMode="auto">
              <a:xfrm>
                <a:off x="3873500" y="5240338"/>
                <a:ext cx="128588" cy="88900"/>
              </a:xfrm>
              <a:custGeom>
                <a:avLst/>
                <a:gdLst>
                  <a:gd name="T0" fmla="*/ 38 w 39"/>
                  <a:gd name="T1" fmla="*/ 14 h 27"/>
                  <a:gd name="T2" fmla="*/ 22 w 39"/>
                  <a:gd name="T3" fmla="*/ 0 h 27"/>
                  <a:gd name="T4" fmla="*/ 1 w 39"/>
                  <a:gd name="T5" fmla="*/ 14 h 27"/>
                  <a:gd name="T6" fmla="*/ 17 w 39"/>
                  <a:gd name="T7" fmla="*/ 27 h 27"/>
                  <a:gd name="T8" fmla="*/ 38 w 39"/>
                  <a:gd name="T9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7">
                    <a:moveTo>
                      <a:pt x="38" y="14"/>
                    </a:moveTo>
                    <a:cubicBezTo>
                      <a:pt x="39" y="6"/>
                      <a:pt x="32" y="0"/>
                      <a:pt x="22" y="0"/>
                    </a:cubicBezTo>
                    <a:cubicBezTo>
                      <a:pt x="12" y="0"/>
                      <a:pt x="2" y="6"/>
                      <a:pt x="1" y="14"/>
                    </a:cubicBezTo>
                    <a:cubicBezTo>
                      <a:pt x="0" y="21"/>
                      <a:pt x="7" y="27"/>
                      <a:pt x="17" y="27"/>
                    </a:cubicBezTo>
                    <a:cubicBezTo>
                      <a:pt x="27" y="27"/>
                      <a:pt x="37" y="21"/>
                      <a:pt x="38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947"/>
              <p:cNvSpPr>
                <a:spLocks/>
              </p:cNvSpPr>
              <p:nvPr/>
            </p:nvSpPr>
            <p:spPr bwMode="auto">
              <a:xfrm>
                <a:off x="4021138" y="5240338"/>
                <a:ext cx="127000" cy="88900"/>
              </a:xfrm>
              <a:custGeom>
                <a:avLst/>
                <a:gdLst>
                  <a:gd name="T0" fmla="*/ 38 w 39"/>
                  <a:gd name="T1" fmla="*/ 14 h 27"/>
                  <a:gd name="T2" fmla="*/ 22 w 39"/>
                  <a:gd name="T3" fmla="*/ 0 h 27"/>
                  <a:gd name="T4" fmla="*/ 1 w 39"/>
                  <a:gd name="T5" fmla="*/ 14 h 27"/>
                  <a:gd name="T6" fmla="*/ 17 w 39"/>
                  <a:gd name="T7" fmla="*/ 27 h 27"/>
                  <a:gd name="T8" fmla="*/ 38 w 39"/>
                  <a:gd name="T9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7">
                    <a:moveTo>
                      <a:pt x="38" y="14"/>
                    </a:moveTo>
                    <a:cubicBezTo>
                      <a:pt x="39" y="6"/>
                      <a:pt x="32" y="0"/>
                      <a:pt x="22" y="0"/>
                    </a:cubicBezTo>
                    <a:cubicBezTo>
                      <a:pt x="12" y="0"/>
                      <a:pt x="3" y="6"/>
                      <a:pt x="1" y="14"/>
                    </a:cubicBezTo>
                    <a:cubicBezTo>
                      <a:pt x="0" y="21"/>
                      <a:pt x="7" y="27"/>
                      <a:pt x="17" y="27"/>
                    </a:cubicBezTo>
                    <a:cubicBezTo>
                      <a:pt x="28" y="27"/>
                      <a:pt x="37" y="21"/>
                      <a:pt x="38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948"/>
              <p:cNvSpPr>
                <a:spLocks/>
              </p:cNvSpPr>
              <p:nvPr/>
            </p:nvSpPr>
            <p:spPr bwMode="auto">
              <a:xfrm>
                <a:off x="4168775" y="5240338"/>
                <a:ext cx="130175" cy="88900"/>
              </a:xfrm>
              <a:custGeom>
                <a:avLst/>
                <a:gdLst>
                  <a:gd name="T0" fmla="*/ 38 w 40"/>
                  <a:gd name="T1" fmla="*/ 14 h 27"/>
                  <a:gd name="T2" fmla="*/ 22 w 40"/>
                  <a:gd name="T3" fmla="*/ 0 h 27"/>
                  <a:gd name="T4" fmla="*/ 2 w 40"/>
                  <a:gd name="T5" fmla="*/ 14 h 27"/>
                  <a:gd name="T6" fmla="*/ 18 w 40"/>
                  <a:gd name="T7" fmla="*/ 27 h 27"/>
                  <a:gd name="T8" fmla="*/ 38 w 40"/>
                  <a:gd name="T9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7">
                    <a:moveTo>
                      <a:pt x="38" y="14"/>
                    </a:moveTo>
                    <a:cubicBezTo>
                      <a:pt x="40" y="6"/>
                      <a:pt x="32" y="0"/>
                      <a:pt x="22" y="0"/>
                    </a:cubicBezTo>
                    <a:cubicBezTo>
                      <a:pt x="12" y="0"/>
                      <a:pt x="3" y="6"/>
                      <a:pt x="2" y="14"/>
                    </a:cubicBezTo>
                    <a:cubicBezTo>
                      <a:pt x="0" y="21"/>
                      <a:pt x="8" y="27"/>
                      <a:pt x="18" y="27"/>
                    </a:cubicBezTo>
                    <a:cubicBezTo>
                      <a:pt x="28" y="27"/>
                      <a:pt x="37" y="21"/>
                      <a:pt x="38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949"/>
              <p:cNvSpPr>
                <a:spLocks/>
              </p:cNvSpPr>
              <p:nvPr/>
            </p:nvSpPr>
            <p:spPr bwMode="auto">
              <a:xfrm>
                <a:off x="3248025" y="5349876"/>
                <a:ext cx="138113" cy="92075"/>
              </a:xfrm>
              <a:custGeom>
                <a:avLst/>
                <a:gdLst>
                  <a:gd name="T0" fmla="*/ 40 w 42"/>
                  <a:gd name="T1" fmla="*/ 14 h 28"/>
                  <a:gd name="T2" fmla="*/ 24 w 42"/>
                  <a:gd name="T3" fmla="*/ 0 h 28"/>
                  <a:gd name="T4" fmla="*/ 2 w 42"/>
                  <a:gd name="T5" fmla="*/ 14 h 28"/>
                  <a:gd name="T6" fmla="*/ 17 w 42"/>
                  <a:gd name="T7" fmla="*/ 28 h 28"/>
                  <a:gd name="T8" fmla="*/ 40 w 42"/>
                  <a:gd name="T9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28">
                    <a:moveTo>
                      <a:pt x="40" y="14"/>
                    </a:moveTo>
                    <a:cubicBezTo>
                      <a:pt x="42" y="7"/>
                      <a:pt x="35" y="0"/>
                      <a:pt x="24" y="0"/>
                    </a:cubicBezTo>
                    <a:cubicBezTo>
                      <a:pt x="14" y="0"/>
                      <a:pt x="4" y="7"/>
                      <a:pt x="2" y="14"/>
                    </a:cubicBezTo>
                    <a:cubicBezTo>
                      <a:pt x="0" y="22"/>
                      <a:pt x="7" y="28"/>
                      <a:pt x="17" y="28"/>
                    </a:cubicBezTo>
                    <a:cubicBezTo>
                      <a:pt x="28" y="28"/>
                      <a:pt x="38" y="22"/>
                      <a:pt x="4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950"/>
              <p:cNvSpPr>
                <a:spLocks/>
              </p:cNvSpPr>
              <p:nvPr/>
            </p:nvSpPr>
            <p:spPr bwMode="auto">
              <a:xfrm>
                <a:off x="3398838" y="5349876"/>
                <a:ext cx="134938" cy="92075"/>
              </a:xfrm>
              <a:custGeom>
                <a:avLst/>
                <a:gdLst>
                  <a:gd name="T0" fmla="*/ 39 w 41"/>
                  <a:gd name="T1" fmla="*/ 14 h 28"/>
                  <a:gd name="T2" fmla="*/ 24 w 41"/>
                  <a:gd name="T3" fmla="*/ 0 h 28"/>
                  <a:gd name="T4" fmla="*/ 2 w 41"/>
                  <a:gd name="T5" fmla="*/ 14 h 28"/>
                  <a:gd name="T6" fmla="*/ 17 w 41"/>
                  <a:gd name="T7" fmla="*/ 28 h 28"/>
                  <a:gd name="T8" fmla="*/ 39 w 41"/>
                  <a:gd name="T9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8">
                    <a:moveTo>
                      <a:pt x="39" y="14"/>
                    </a:moveTo>
                    <a:cubicBezTo>
                      <a:pt x="41" y="7"/>
                      <a:pt x="34" y="0"/>
                      <a:pt x="24" y="0"/>
                    </a:cubicBezTo>
                    <a:cubicBezTo>
                      <a:pt x="14" y="0"/>
                      <a:pt x="4" y="7"/>
                      <a:pt x="2" y="14"/>
                    </a:cubicBezTo>
                    <a:cubicBezTo>
                      <a:pt x="0" y="22"/>
                      <a:pt x="7" y="28"/>
                      <a:pt x="17" y="28"/>
                    </a:cubicBezTo>
                    <a:cubicBezTo>
                      <a:pt x="28" y="28"/>
                      <a:pt x="38" y="22"/>
                      <a:pt x="3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951"/>
              <p:cNvSpPr>
                <a:spLocks/>
              </p:cNvSpPr>
              <p:nvPr/>
            </p:nvSpPr>
            <p:spPr bwMode="auto">
              <a:xfrm>
                <a:off x="3549650" y="5349876"/>
                <a:ext cx="133350" cy="92075"/>
              </a:xfrm>
              <a:custGeom>
                <a:avLst/>
                <a:gdLst>
                  <a:gd name="T0" fmla="*/ 39 w 41"/>
                  <a:gd name="T1" fmla="*/ 14 h 28"/>
                  <a:gd name="T2" fmla="*/ 24 w 41"/>
                  <a:gd name="T3" fmla="*/ 0 h 28"/>
                  <a:gd name="T4" fmla="*/ 2 w 41"/>
                  <a:gd name="T5" fmla="*/ 14 h 28"/>
                  <a:gd name="T6" fmla="*/ 17 w 41"/>
                  <a:gd name="T7" fmla="*/ 28 h 28"/>
                  <a:gd name="T8" fmla="*/ 39 w 41"/>
                  <a:gd name="T9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8">
                    <a:moveTo>
                      <a:pt x="39" y="14"/>
                    </a:moveTo>
                    <a:cubicBezTo>
                      <a:pt x="41" y="7"/>
                      <a:pt x="34" y="0"/>
                      <a:pt x="24" y="0"/>
                    </a:cubicBezTo>
                    <a:cubicBezTo>
                      <a:pt x="13" y="0"/>
                      <a:pt x="4" y="7"/>
                      <a:pt x="2" y="14"/>
                    </a:cubicBezTo>
                    <a:cubicBezTo>
                      <a:pt x="0" y="22"/>
                      <a:pt x="7" y="28"/>
                      <a:pt x="17" y="28"/>
                    </a:cubicBezTo>
                    <a:cubicBezTo>
                      <a:pt x="28" y="28"/>
                      <a:pt x="38" y="22"/>
                      <a:pt x="3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952"/>
              <p:cNvSpPr>
                <a:spLocks/>
              </p:cNvSpPr>
              <p:nvPr/>
            </p:nvSpPr>
            <p:spPr bwMode="auto">
              <a:xfrm>
                <a:off x="3700463" y="5349876"/>
                <a:ext cx="130175" cy="92075"/>
              </a:xfrm>
              <a:custGeom>
                <a:avLst/>
                <a:gdLst>
                  <a:gd name="T0" fmla="*/ 39 w 40"/>
                  <a:gd name="T1" fmla="*/ 14 h 28"/>
                  <a:gd name="T2" fmla="*/ 23 w 40"/>
                  <a:gd name="T3" fmla="*/ 0 h 28"/>
                  <a:gd name="T4" fmla="*/ 2 w 40"/>
                  <a:gd name="T5" fmla="*/ 14 h 28"/>
                  <a:gd name="T6" fmla="*/ 17 w 40"/>
                  <a:gd name="T7" fmla="*/ 28 h 28"/>
                  <a:gd name="T8" fmla="*/ 39 w 40"/>
                  <a:gd name="T9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8">
                    <a:moveTo>
                      <a:pt x="39" y="14"/>
                    </a:moveTo>
                    <a:cubicBezTo>
                      <a:pt x="40" y="7"/>
                      <a:pt x="33" y="0"/>
                      <a:pt x="23" y="0"/>
                    </a:cubicBezTo>
                    <a:cubicBezTo>
                      <a:pt x="13" y="0"/>
                      <a:pt x="3" y="7"/>
                      <a:pt x="2" y="14"/>
                    </a:cubicBezTo>
                    <a:cubicBezTo>
                      <a:pt x="0" y="22"/>
                      <a:pt x="7" y="28"/>
                      <a:pt x="17" y="28"/>
                    </a:cubicBezTo>
                    <a:cubicBezTo>
                      <a:pt x="28" y="28"/>
                      <a:pt x="37" y="22"/>
                      <a:pt x="3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953"/>
              <p:cNvSpPr>
                <a:spLocks/>
              </p:cNvSpPr>
              <p:nvPr/>
            </p:nvSpPr>
            <p:spPr bwMode="auto">
              <a:xfrm>
                <a:off x="3851275" y="5349876"/>
                <a:ext cx="130175" cy="92075"/>
              </a:xfrm>
              <a:custGeom>
                <a:avLst/>
                <a:gdLst>
                  <a:gd name="T0" fmla="*/ 39 w 40"/>
                  <a:gd name="T1" fmla="*/ 14 h 28"/>
                  <a:gd name="T2" fmla="*/ 23 w 40"/>
                  <a:gd name="T3" fmla="*/ 0 h 28"/>
                  <a:gd name="T4" fmla="*/ 1 w 40"/>
                  <a:gd name="T5" fmla="*/ 14 h 28"/>
                  <a:gd name="T6" fmla="*/ 17 w 40"/>
                  <a:gd name="T7" fmla="*/ 28 h 28"/>
                  <a:gd name="T8" fmla="*/ 39 w 40"/>
                  <a:gd name="T9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8">
                    <a:moveTo>
                      <a:pt x="39" y="14"/>
                    </a:moveTo>
                    <a:cubicBezTo>
                      <a:pt x="40" y="7"/>
                      <a:pt x="33" y="0"/>
                      <a:pt x="23" y="0"/>
                    </a:cubicBezTo>
                    <a:cubicBezTo>
                      <a:pt x="12" y="0"/>
                      <a:pt x="3" y="7"/>
                      <a:pt x="1" y="14"/>
                    </a:cubicBezTo>
                    <a:cubicBezTo>
                      <a:pt x="0" y="22"/>
                      <a:pt x="7" y="28"/>
                      <a:pt x="17" y="28"/>
                    </a:cubicBezTo>
                    <a:cubicBezTo>
                      <a:pt x="28" y="28"/>
                      <a:pt x="37" y="22"/>
                      <a:pt x="3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954"/>
              <p:cNvSpPr>
                <a:spLocks/>
              </p:cNvSpPr>
              <p:nvPr/>
            </p:nvSpPr>
            <p:spPr bwMode="auto">
              <a:xfrm>
                <a:off x="3219450" y="5464176"/>
                <a:ext cx="136525" cy="95250"/>
              </a:xfrm>
              <a:custGeom>
                <a:avLst/>
                <a:gdLst>
                  <a:gd name="T0" fmla="*/ 40 w 42"/>
                  <a:gd name="T1" fmla="*/ 14 h 29"/>
                  <a:gd name="T2" fmla="*/ 25 w 42"/>
                  <a:gd name="T3" fmla="*/ 0 h 29"/>
                  <a:gd name="T4" fmla="*/ 2 w 42"/>
                  <a:gd name="T5" fmla="*/ 14 h 29"/>
                  <a:gd name="T6" fmla="*/ 18 w 42"/>
                  <a:gd name="T7" fmla="*/ 29 h 29"/>
                  <a:gd name="T8" fmla="*/ 40 w 42"/>
                  <a:gd name="T9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40" y="14"/>
                    </a:moveTo>
                    <a:cubicBezTo>
                      <a:pt x="42" y="6"/>
                      <a:pt x="35" y="0"/>
                      <a:pt x="25" y="0"/>
                    </a:cubicBezTo>
                    <a:cubicBezTo>
                      <a:pt x="15" y="0"/>
                      <a:pt x="5" y="6"/>
                      <a:pt x="2" y="14"/>
                    </a:cubicBezTo>
                    <a:cubicBezTo>
                      <a:pt x="0" y="22"/>
                      <a:pt x="7" y="29"/>
                      <a:pt x="18" y="29"/>
                    </a:cubicBezTo>
                    <a:cubicBezTo>
                      <a:pt x="28" y="29"/>
                      <a:pt x="38" y="22"/>
                      <a:pt x="4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955"/>
              <p:cNvSpPr>
                <a:spLocks/>
              </p:cNvSpPr>
              <p:nvPr/>
            </p:nvSpPr>
            <p:spPr bwMode="auto">
              <a:xfrm>
                <a:off x="3373438" y="5464176"/>
                <a:ext cx="133350" cy="95250"/>
              </a:xfrm>
              <a:custGeom>
                <a:avLst/>
                <a:gdLst>
                  <a:gd name="T0" fmla="*/ 40 w 41"/>
                  <a:gd name="T1" fmla="*/ 14 h 29"/>
                  <a:gd name="T2" fmla="*/ 24 w 41"/>
                  <a:gd name="T3" fmla="*/ 0 h 29"/>
                  <a:gd name="T4" fmla="*/ 2 w 41"/>
                  <a:gd name="T5" fmla="*/ 14 h 29"/>
                  <a:gd name="T6" fmla="*/ 17 w 41"/>
                  <a:gd name="T7" fmla="*/ 29 h 29"/>
                  <a:gd name="T8" fmla="*/ 40 w 41"/>
                  <a:gd name="T9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9">
                    <a:moveTo>
                      <a:pt x="40" y="14"/>
                    </a:moveTo>
                    <a:cubicBezTo>
                      <a:pt x="41" y="6"/>
                      <a:pt x="34" y="0"/>
                      <a:pt x="24" y="0"/>
                    </a:cubicBezTo>
                    <a:cubicBezTo>
                      <a:pt x="14" y="0"/>
                      <a:pt x="4" y="6"/>
                      <a:pt x="2" y="14"/>
                    </a:cubicBezTo>
                    <a:cubicBezTo>
                      <a:pt x="0" y="22"/>
                      <a:pt x="7" y="29"/>
                      <a:pt x="17" y="29"/>
                    </a:cubicBezTo>
                    <a:cubicBezTo>
                      <a:pt x="28" y="29"/>
                      <a:pt x="38" y="22"/>
                      <a:pt x="4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956"/>
              <p:cNvSpPr>
                <a:spLocks/>
              </p:cNvSpPr>
              <p:nvPr/>
            </p:nvSpPr>
            <p:spPr bwMode="auto">
              <a:xfrm>
                <a:off x="3522663" y="5464176"/>
                <a:ext cx="138113" cy="95250"/>
              </a:xfrm>
              <a:custGeom>
                <a:avLst/>
                <a:gdLst>
                  <a:gd name="T0" fmla="*/ 40 w 42"/>
                  <a:gd name="T1" fmla="*/ 14 h 29"/>
                  <a:gd name="T2" fmla="*/ 24 w 42"/>
                  <a:gd name="T3" fmla="*/ 0 h 29"/>
                  <a:gd name="T4" fmla="*/ 2 w 42"/>
                  <a:gd name="T5" fmla="*/ 14 h 29"/>
                  <a:gd name="T6" fmla="*/ 18 w 42"/>
                  <a:gd name="T7" fmla="*/ 29 h 29"/>
                  <a:gd name="T8" fmla="*/ 40 w 42"/>
                  <a:gd name="T9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29">
                    <a:moveTo>
                      <a:pt x="40" y="14"/>
                    </a:moveTo>
                    <a:cubicBezTo>
                      <a:pt x="42" y="6"/>
                      <a:pt x="34" y="0"/>
                      <a:pt x="24" y="0"/>
                    </a:cubicBezTo>
                    <a:cubicBezTo>
                      <a:pt x="14" y="0"/>
                      <a:pt x="4" y="6"/>
                      <a:pt x="2" y="14"/>
                    </a:cubicBezTo>
                    <a:cubicBezTo>
                      <a:pt x="0" y="22"/>
                      <a:pt x="7" y="29"/>
                      <a:pt x="18" y="29"/>
                    </a:cubicBezTo>
                    <a:cubicBezTo>
                      <a:pt x="28" y="29"/>
                      <a:pt x="38" y="22"/>
                      <a:pt x="40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957"/>
              <p:cNvSpPr>
                <a:spLocks/>
              </p:cNvSpPr>
              <p:nvPr/>
            </p:nvSpPr>
            <p:spPr bwMode="auto">
              <a:xfrm>
                <a:off x="3676650" y="5464176"/>
                <a:ext cx="134938" cy="95250"/>
              </a:xfrm>
              <a:custGeom>
                <a:avLst/>
                <a:gdLst>
                  <a:gd name="T0" fmla="*/ 39 w 41"/>
                  <a:gd name="T1" fmla="*/ 14 h 29"/>
                  <a:gd name="T2" fmla="*/ 23 w 41"/>
                  <a:gd name="T3" fmla="*/ 0 h 29"/>
                  <a:gd name="T4" fmla="*/ 1 w 41"/>
                  <a:gd name="T5" fmla="*/ 14 h 29"/>
                  <a:gd name="T6" fmla="*/ 17 w 41"/>
                  <a:gd name="T7" fmla="*/ 29 h 29"/>
                  <a:gd name="T8" fmla="*/ 39 w 41"/>
                  <a:gd name="T9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9">
                    <a:moveTo>
                      <a:pt x="39" y="14"/>
                    </a:moveTo>
                    <a:cubicBezTo>
                      <a:pt x="41" y="6"/>
                      <a:pt x="34" y="0"/>
                      <a:pt x="23" y="0"/>
                    </a:cubicBezTo>
                    <a:cubicBezTo>
                      <a:pt x="13" y="0"/>
                      <a:pt x="3" y="6"/>
                      <a:pt x="1" y="14"/>
                    </a:cubicBezTo>
                    <a:cubicBezTo>
                      <a:pt x="0" y="22"/>
                      <a:pt x="7" y="29"/>
                      <a:pt x="17" y="29"/>
                    </a:cubicBezTo>
                    <a:cubicBezTo>
                      <a:pt x="28" y="29"/>
                      <a:pt x="38" y="22"/>
                      <a:pt x="3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958"/>
              <p:cNvSpPr>
                <a:spLocks/>
              </p:cNvSpPr>
              <p:nvPr/>
            </p:nvSpPr>
            <p:spPr bwMode="auto">
              <a:xfrm>
                <a:off x="3827463" y="5464176"/>
                <a:ext cx="134938" cy="95250"/>
              </a:xfrm>
              <a:custGeom>
                <a:avLst/>
                <a:gdLst>
                  <a:gd name="T0" fmla="*/ 39 w 41"/>
                  <a:gd name="T1" fmla="*/ 14 h 29"/>
                  <a:gd name="T2" fmla="*/ 23 w 41"/>
                  <a:gd name="T3" fmla="*/ 0 h 29"/>
                  <a:gd name="T4" fmla="*/ 2 w 41"/>
                  <a:gd name="T5" fmla="*/ 14 h 29"/>
                  <a:gd name="T6" fmla="*/ 18 w 41"/>
                  <a:gd name="T7" fmla="*/ 29 h 29"/>
                  <a:gd name="T8" fmla="*/ 39 w 41"/>
                  <a:gd name="T9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9">
                    <a:moveTo>
                      <a:pt x="39" y="14"/>
                    </a:moveTo>
                    <a:cubicBezTo>
                      <a:pt x="41" y="6"/>
                      <a:pt x="34" y="0"/>
                      <a:pt x="23" y="0"/>
                    </a:cubicBezTo>
                    <a:cubicBezTo>
                      <a:pt x="13" y="0"/>
                      <a:pt x="3" y="6"/>
                      <a:pt x="2" y="14"/>
                    </a:cubicBezTo>
                    <a:cubicBezTo>
                      <a:pt x="0" y="22"/>
                      <a:pt x="7" y="29"/>
                      <a:pt x="18" y="29"/>
                    </a:cubicBezTo>
                    <a:cubicBezTo>
                      <a:pt x="28" y="29"/>
                      <a:pt x="38" y="22"/>
                      <a:pt x="39" y="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959"/>
              <p:cNvSpPr>
                <a:spLocks/>
              </p:cNvSpPr>
              <p:nvPr/>
            </p:nvSpPr>
            <p:spPr bwMode="auto">
              <a:xfrm>
                <a:off x="3189288" y="5578476"/>
                <a:ext cx="141288" cy="98425"/>
              </a:xfrm>
              <a:custGeom>
                <a:avLst/>
                <a:gdLst>
                  <a:gd name="T0" fmla="*/ 41 w 43"/>
                  <a:gd name="T1" fmla="*/ 15 h 30"/>
                  <a:gd name="T2" fmla="*/ 25 w 43"/>
                  <a:gd name="T3" fmla="*/ 0 h 30"/>
                  <a:gd name="T4" fmla="*/ 3 w 43"/>
                  <a:gd name="T5" fmla="*/ 15 h 30"/>
                  <a:gd name="T6" fmla="*/ 18 w 43"/>
                  <a:gd name="T7" fmla="*/ 30 h 30"/>
                  <a:gd name="T8" fmla="*/ 41 w 43"/>
                  <a:gd name="T9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30">
                    <a:moveTo>
                      <a:pt x="41" y="15"/>
                    </a:moveTo>
                    <a:cubicBezTo>
                      <a:pt x="43" y="7"/>
                      <a:pt x="36" y="0"/>
                      <a:pt x="25" y="0"/>
                    </a:cubicBezTo>
                    <a:cubicBezTo>
                      <a:pt x="15" y="0"/>
                      <a:pt x="5" y="7"/>
                      <a:pt x="3" y="15"/>
                    </a:cubicBezTo>
                    <a:cubicBezTo>
                      <a:pt x="0" y="23"/>
                      <a:pt x="7" y="30"/>
                      <a:pt x="18" y="30"/>
                    </a:cubicBezTo>
                    <a:cubicBezTo>
                      <a:pt x="29" y="30"/>
                      <a:pt x="39" y="23"/>
                      <a:pt x="4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960"/>
              <p:cNvSpPr>
                <a:spLocks/>
              </p:cNvSpPr>
              <p:nvPr/>
            </p:nvSpPr>
            <p:spPr bwMode="auto">
              <a:xfrm>
                <a:off x="3343275" y="5578476"/>
                <a:ext cx="138113" cy="98425"/>
              </a:xfrm>
              <a:custGeom>
                <a:avLst/>
                <a:gdLst>
                  <a:gd name="T0" fmla="*/ 41 w 42"/>
                  <a:gd name="T1" fmla="*/ 15 h 30"/>
                  <a:gd name="T2" fmla="*/ 25 w 42"/>
                  <a:gd name="T3" fmla="*/ 0 h 30"/>
                  <a:gd name="T4" fmla="*/ 2 w 42"/>
                  <a:gd name="T5" fmla="*/ 15 h 30"/>
                  <a:gd name="T6" fmla="*/ 18 w 42"/>
                  <a:gd name="T7" fmla="*/ 30 h 30"/>
                  <a:gd name="T8" fmla="*/ 41 w 42"/>
                  <a:gd name="T9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41" y="15"/>
                    </a:moveTo>
                    <a:cubicBezTo>
                      <a:pt x="42" y="7"/>
                      <a:pt x="35" y="0"/>
                      <a:pt x="25" y="0"/>
                    </a:cubicBezTo>
                    <a:cubicBezTo>
                      <a:pt x="14" y="0"/>
                      <a:pt x="4" y="7"/>
                      <a:pt x="2" y="15"/>
                    </a:cubicBezTo>
                    <a:cubicBezTo>
                      <a:pt x="0" y="23"/>
                      <a:pt x="7" y="30"/>
                      <a:pt x="18" y="30"/>
                    </a:cubicBezTo>
                    <a:cubicBezTo>
                      <a:pt x="29" y="30"/>
                      <a:pt x="39" y="23"/>
                      <a:pt x="4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961"/>
              <p:cNvSpPr>
                <a:spLocks/>
              </p:cNvSpPr>
              <p:nvPr/>
            </p:nvSpPr>
            <p:spPr bwMode="auto">
              <a:xfrm>
                <a:off x="3497263" y="5578476"/>
                <a:ext cx="138113" cy="98425"/>
              </a:xfrm>
              <a:custGeom>
                <a:avLst/>
                <a:gdLst>
                  <a:gd name="T0" fmla="*/ 40 w 42"/>
                  <a:gd name="T1" fmla="*/ 15 h 30"/>
                  <a:gd name="T2" fmla="*/ 24 w 42"/>
                  <a:gd name="T3" fmla="*/ 0 h 30"/>
                  <a:gd name="T4" fmla="*/ 2 w 42"/>
                  <a:gd name="T5" fmla="*/ 15 h 30"/>
                  <a:gd name="T6" fmla="*/ 18 w 42"/>
                  <a:gd name="T7" fmla="*/ 30 h 30"/>
                  <a:gd name="T8" fmla="*/ 40 w 42"/>
                  <a:gd name="T9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40" y="15"/>
                    </a:moveTo>
                    <a:cubicBezTo>
                      <a:pt x="42" y="7"/>
                      <a:pt x="35" y="0"/>
                      <a:pt x="24" y="0"/>
                    </a:cubicBezTo>
                    <a:cubicBezTo>
                      <a:pt x="14" y="0"/>
                      <a:pt x="4" y="7"/>
                      <a:pt x="2" y="15"/>
                    </a:cubicBezTo>
                    <a:cubicBezTo>
                      <a:pt x="0" y="23"/>
                      <a:pt x="7" y="30"/>
                      <a:pt x="18" y="30"/>
                    </a:cubicBezTo>
                    <a:cubicBezTo>
                      <a:pt x="29" y="30"/>
                      <a:pt x="39" y="23"/>
                      <a:pt x="4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962"/>
              <p:cNvSpPr>
                <a:spLocks/>
              </p:cNvSpPr>
              <p:nvPr/>
            </p:nvSpPr>
            <p:spPr bwMode="auto">
              <a:xfrm>
                <a:off x="3651250" y="5578476"/>
                <a:ext cx="138113" cy="98425"/>
              </a:xfrm>
              <a:custGeom>
                <a:avLst/>
                <a:gdLst>
                  <a:gd name="T0" fmla="*/ 40 w 42"/>
                  <a:gd name="T1" fmla="*/ 15 h 30"/>
                  <a:gd name="T2" fmla="*/ 24 w 42"/>
                  <a:gd name="T3" fmla="*/ 0 h 30"/>
                  <a:gd name="T4" fmla="*/ 2 w 42"/>
                  <a:gd name="T5" fmla="*/ 15 h 30"/>
                  <a:gd name="T6" fmla="*/ 18 w 42"/>
                  <a:gd name="T7" fmla="*/ 30 h 30"/>
                  <a:gd name="T8" fmla="*/ 40 w 42"/>
                  <a:gd name="T9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40" y="15"/>
                    </a:moveTo>
                    <a:cubicBezTo>
                      <a:pt x="42" y="7"/>
                      <a:pt x="35" y="0"/>
                      <a:pt x="24" y="0"/>
                    </a:cubicBezTo>
                    <a:cubicBezTo>
                      <a:pt x="14" y="0"/>
                      <a:pt x="4" y="7"/>
                      <a:pt x="2" y="15"/>
                    </a:cubicBezTo>
                    <a:cubicBezTo>
                      <a:pt x="0" y="23"/>
                      <a:pt x="8" y="30"/>
                      <a:pt x="18" y="30"/>
                    </a:cubicBezTo>
                    <a:cubicBezTo>
                      <a:pt x="29" y="30"/>
                      <a:pt x="39" y="23"/>
                      <a:pt x="4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963"/>
              <p:cNvSpPr>
                <a:spLocks/>
              </p:cNvSpPr>
              <p:nvPr/>
            </p:nvSpPr>
            <p:spPr bwMode="auto">
              <a:xfrm>
                <a:off x="3005138" y="5700713"/>
                <a:ext cx="141288" cy="101600"/>
              </a:xfrm>
              <a:custGeom>
                <a:avLst/>
                <a:gdLst>
                  <a:gd name="T0" fmla="*/ 41 w 43"/>
                  <a:gd name="T1" fmla="*/ 15 h 31"/>
                  <a:gd name="T2" fmla="*/ 25 w 43"/>
                  <a:gd name="T3" fmla="*/ 0 h 31"/>
                  <a:gd name="T4" fmla="*/ 2 w 43"/>
                  <a:gd name="T5" fmla="*/ 15 h 31"/>
                  <a:gd name="T6" fmla="*/ 17 w 43"/>
                  <a:gd name="T7" fmla="*/ 31 h 31"/>
                  <a:gd name="T8" fmla="*/ 41 w 43"/>
                  <a:gd name="T9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31">
                    <a:moveTo>
                      <a:pt x="41" y="15"/>
                    </a:moveTo>
                    <a:cubicBezTo>
                      <a:pt x="43" y="6"/>
                      <a:pt x="36" y="0"/>
                      <a:pt x="25" y="0"/>
                    </a:cubicBezTo>
                    <a:cubicBezTo>
                      <a:pt x="15" y="0"/>
                      <a:pt x="4" y="6"/>
                      <a:pt x="2" y="15"/>
                    </a:cubicBezTo>
                    <a:cubicBezTo>
                      <a:pt x="0" y="24"/>
                      <a:pt x="7" y="31"/>
                      <a:pt x="17" y="31"/>
                    </a:cubicBezTo>
                    <a:cubicBezTo>
                      <a:pt x="28" y="31"/>
                      <a:pt x="39" y="24"/>
                      <a:pt x="4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964"/>
              <p:cNvSpPr>
                <a:spLocks/>
              </p:cNvSpPr>
              <p:nvPr/>
            </p:nvSpPr>
            <p:spPr bwMode="auto">
              <a:xfrm>
                <a:off x="3159125" y="5700713"/>
                <a:ext cx="141288" cy="101600"/>
              </a:xfrm>
              <a:custGeom>
                <a:avLst/>
                <a:gdLst>
                  <a:gd name="T0" fmla="*/ 41 w 43"/>
                  <a:gd name="T1" fmla="*/ 15 h 31"/>
                  <a:gd name="T2" fmla="*/ 25 w 43"/>
                  <a:gd name="T3" fmla="*/ 0 h 31"/>
                  <a:gd name="T4" fmla="*/ 2 w 43"/>
                  <a:gd name="T5" fmla="*/ 15 h 31"/>
                  <a:gd name="T6" fmla="*/ 18 w 43"/>
                  <a:gd name="T7" fmla="*/ 31 h 31"/>
                  <a:gd name="T8" fmla="*/ 41 w 43"/>
                  <a:gd name="T9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31">
                    <a:moveTo>
                      <a:pt x="41" y="15"/>
                    </a:moveTo>
                    <a:cubicBezTo>
                      <a:pt x="43" y="6"/>
                      <a:pt x="36" y="0"/>
                      <a:pt x="25" y="0"/>
                    </a:cubicBezTo>
                    <a:cubicBezTo>
                      <a:pt x="15" y="0"/>
                      <a:pt x="4" y="6"/>
                      <a:pt x="2" y="15"/>
                    </a:cubicBezTo>
                    <a:cubicBezTo>
                      <a:pt x="0" y="24"/>
                      <a:pt x="7" y="31"/>
                      <a:pt x="18" y="31"/>
                    </a:cubicBezTo>
                    <a:cubicBezTo>
                      <a:pt x="29" y="31"/>
                      <a:pt x="39" y="24"/>
                      <a:pt x="4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965"/>
              <p:cNvSpPr>
                <a:spLocks/>
              </p:cNvSpPr>
              <p:nvPr/>
            </p:nvSpPr>
            <p:spPr bwMode="auto">
              <a:xfrm>
                <a:off x="3316288" y="5700713"/>
                <a:ext cx="138113" cy="101600"/>
              </a:xfrm>
              <a:custGeom>
                <a:avLst/>
                <a:gdLst>
                  <a:gd name="T0" fmla="*/ 40 w 42"/>
                  <a:gd name="T1" fmla="*/ 15 h 31"/>
                  <a:gd name="T2" fmla="*/ 24 w 42"/>
                  <a:gd name="T3" fmla="*/ 0 h 31"/>
                  <a:gd name="T4" fmla="*/ 2 w 42"/>
                  <a:gd name="T5" fmla="*/ 15 h 31"/>
                  <a:gd name="T6" fmla="*/ 18 w 42"/>
                  <a:gd name="T7" fmla="*/ 31 h 31"/>
                  <a:gd name="T8" fmla="*/ 40 w 42"/>
                  <a:gd name="T9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1">
                    <a:moveTo>
                      <a:pt x="40" y="15"/>
                    </a:moveTo>
                    <a:cubicBezTo>
                      <a:pt x="42" y="6"/>
                      <a:pt x="35" y="0"/>
                      <a:pt x="24" y="0"/>
                    </a:cubicBezTo>
                    <a:cubicBezTo>
                      <a:pt x="14" y="0"/>
                      <a:pt x="4" y="6"/>
                      <a:pt x="2" y="15"/>
                    </a:cubicBezTo>
                    <a:cubicBezTo>
                      <a:pt x="0" y="24"/>
                      <a:pt x="7" y="31"/>
                      <a:pt x="18" y="31"/>
                    </a:cubicBezTo>
                    <a:cubicBezTo>
                      <a:pt x="28" y="31"/>
                      <a:pt x="38" y="24"/>
                      <a:pt x="40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966"/>
              <p:cNvSpPr>
                <a:spLocks/>
              </p:cNvSpPr>
              <p:nvPr/>
            </p:nvSpPr>
            <p:spPr bwMode="auto">
              <a:xfrm>
                <a:off x="3470275" y="5700713"/>
                <a:ext cx="138113" cy="101600"/>
              </a:xfrm>
              <a:custGeom>
                <a:avLst/>
                <a:gdLst>
                  <a:gd name="T0" fmla="*/ 41 w 42"/>
                  <a:gd name="T1" fmla="*/ 15 h 31"/>
                  <a:gd name="T2" fmla="*/ 25 w 42"/>
                  <a:gd name="T3" fmla="*/ 0 h 31"/>
                  <a:gd name="T4" fmla="*/ 2 w 42"/>
                  <a:gd name="T5" fmla="*/ 15 h 31"/>
                  <a:gd name="T6" fmla="*/ 18 w 42"/>
                  <a:gd name="T7" fmla="*/ 31 h 31"/>
                  <a:gd name="T8" fmla="*/ 41 w 42"/>
                  <a:gd name="T9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1">
                    <a:moveTo>
                      <a:pt x="41" y="15"/>
                    </a:moveTo>
                    <a:cubicBezTo>
                      <a:pt x="42" y="6"/>
                      <a:pt x="35" y="0"/>
                      <a:pt x="25" y="0"/>
                    </a:cubicBezTo>
                    <a:cubicBezTo>
                      <a:pt x="14" y="0"/>
                      <a:pt x="4" y="6"/>
                      <a:pt x="2" y="15"/>
                    </a:cubicBezTo>
                    <a:cubicBezTo>
                      <a:pt x="0" y="24"/>
                      <a:pt x="7" y="31"/>
                      <a:pt x="18" y="31"/>
                    </a:cubicBezTo>
                    <a:cubicBezTo>
                      <a:pt x="29" y="31"/>
                      <a:pt x="39" y="24"/>
                      <a:pt x="41" y="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967"/>
              <p:cNvSpPr>
                <a:spLocks/>
              </p:cNvSpPr>
              <p:nvPr/>
            </p:nvSpPr>
            <p:spPr bwMode="auto">
              <a:xfrm>
                <a:off x="2973388" y="5821363"/>
                <a:ext cx="141288" cy="104775"/>
              </a:xfrm>
              <a:custGeom>
                <a:avLst/>
                <a:gdLst>
                  <a:gd name="T0" fmla="*/ 41 w 43"/>
                  <a:gd name="T1" fmla="*/ 16 h 32"/>
                  <a:gd name="T2" fmla="*/ 26 w 43"/>
                  <a:gd name="T3" fmla="*/ 0 h 32"/>
                  <a:gd name="T4" fmla="*/ 2 w 43"/>
                  <a:gd name="T5" fmla="*/ 16 h 32"/>
                  <a:gd name="T6" fmla="*/ 18 w 43"/>
                  <a:gd name="T7" fmla="*/ 32 h 32"/>
                  <a:gd name="T8" fmla="*/ 41 w 43"/>
                  <a:gd name="T9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32">
                    <a:moveTo>
                      <a:pt x="41" y="16"/>
                    </a:moveTo>
                    <a:cubicBezTo>
                      <a:pt x="43" y="8"/>
                      <a:pt x="36" y="0"/>
                      <a:pt x="26" y="0"/>
                    </a:cubicBezTo>
                    <a:cubicBezTo>
                      <a:pt x="15" y="0"/>
                      <a:pt x="4" y="8"/>
                      <a:pt x="2" y="16"/>
                    </a:cubicBezTo>
                    <a:cubicBezTo>
                      <a:pt x="0" y="25"/>
                      <a:pt x="7" y="32"/>
                      <a:pt x="18" y="32"/>
                    </a:cubicBezTo>
                    <a:cubicBezTo>
                      <a:pt x="29" y="32"/>
                      <a:pt x="39" y="25"/>
                      <a:pt x="4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968"/>
              <p:cNvSpPr>
                <a:spLocks/>
              </p:cNvSpPr>
              <p:nvPr/>
            </p:nvSpPr>
            <p:spPr bwMode="auto">
              <a:xfrm>
                <a:off x="3130550" y="5821363"/>
                <a:ext cx="141288" cy="104775"/>
              </a:xfrm>
              <a:custGeom>
                <a:avLst/>
                <a:gdLst>
                  <a:gd name="T0" fmla="*/ 41 w 43"/>
                  <a:gd name="T1" fmla="*/ 16 h 32"/>
                  <a:gd name="T2" fmla="*/ 25 w 43"/>
                  <a:gd name="T3" fmla="*/ 0 h 32"/>
                  <a:gd name="T4" fmla="*/ 2 w 43"/>
                  <a:gd name="T5" fmla="*/ 16 h 32"/>
                  <a:gd name="T6" fmla="*/ 18 w 43"/>
                  <a:gd name="T7" fmla="*/ 32 h 32"/>
                  <a:gd name="T8" fmla="*/ 41 w 43"/>
                  <a:gd name="T9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32">
                    <a:moveTo>
                      <a:pt x="41" y="16"/>
                    </a:moveTo>
                    <a:cubicBezTo>
                      <a:pt x="43" y="8"/>
                      <a:pt x="36" y="0"/>
                      <a:pt x="25" y="0"/>
                    </a:cubicBezTo>
                    <a:cubicBezTo>
                      <a:pt x="15" y="0"/>
                      <a:pt x="4" y="8"/>
                      <a:pt x="2" y="16"/>
                    </a:cubicBezTo>
                    <a:cubicBezTo>
                      <a:pt x="0" y="25"/>
                      <a:pt x="7" y="32"/>
                      <a:pt x="18" y="32"/>
                    </a:cubicBezTo>
                    <a:cubicBezTo>
                      <a:pt x="29" y="32"/>
                      <a:pt x="39" y="25"/>
                      <a:pt x="4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969"/>
              <p:cNvSpPr>
                <a:spLocks/>
              </p:cNvSpPr>
              <p:nvPr/>
            </p:nvSpPr>
            <p:spPr bwMode="auto">
              <a:xfrm>
                <a:off x="3287713" y="5821363"/>
                <a:ext cx="141288" cy="104775"/>
              </a:xfrm>
              <a:custGeom>
                <a:avLst/>
                <a:gdLst>
                  <a:gd name="T0" fmla="*/ 41 w 43"/>
                  <a:gd name="T1" fmla="*/ 16 h 32"/>
                  <a:gd name="T2" fmla="*/ 25 w 43"/>
                  <a:gd name="T3" fmla="*/ 0 h 32"/>
                  <a:gd name="T4" fmla="*/ 2 w 43"/>
                  <a:gd name="T5" fmla="*/ 16 h 32"/>
                  <a:gd name="T6" fmla="*/ 18 w 43"/>
                  <a:gd name="T7" fmla="*/ 32 h 32"/>
                  <a:gd name="T8" fmla="*/ 41 w 43"/>
                  <a:gd name="T9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32">
                    <a:moveTo>
                      <a:pt x="41" y="16"/>
                    </a:moveTo>
                    <a:cubicBezTo>
                      <a:pt x="43" y="8"/>
                      <a:pt x="36" y="0"/>
                      <a:pt x="25" y="0"/>
                    </a:cubicBezTo>
                    <a:cubicBezTo>
                      <a:pt x="14" y="0"/>
                      <a:pt x="4" y="8"/>
                      <a:pt x="2" y="16"/>
                    </a:cubicBezTo>
                    <a:cubicBezTo>
                      <a:pt x="0" y="25"/>
                      <a:pt x="7" y="32"/>
                      <a:pt x="18" y="32"/>
                    </a:cubicBezTo>
                    <a:cubicBezTo>
                      <a:pt x="29" y="32"/>
                      <a:pt x="39" y="25"/>
                      <a:pt x="41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970"/>
              <p:cNvSpPr>
                <a:spLocks/>
              </p:cNvSpPr>
              <p:nvPr/>
            </p:nvSpPr>
            <p:spPr bwMode="auto">
              <a:xfrm>
                <a:off x="2940050" y="5953126"/>
                <a:ext cx="144463" cy="107950"/>
              </a:xfrm>
              <a:custGeom>
                <a:avLst/>
                <a:gdLst>
                  <a:gd name="T0" fmla="*/ 42 w 44"/>
                  <a:gd name="T1" fmla="*/ 16 h 33"/>
                  <a:gd name="T2" fmla="*/ 26 w 44"/>
                  <a:gd name="T3" fmla="*/ 0 h 33"/>
                  <a:gd name="T4" fmla="*/ 2 w 44"/>
                  <a:gd name="T5" fmla="*/ 16 h 33"/>
                  <a:gd name="T6" fmla="*/ 18 w 44"/>
                  <a:gd name="T7" fmla="*/ 33 h 33"/>
                  <a:gd name="T8" fmla="*/ 42 w 44"/>
                  <a:gd name="T9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33">
                    <a:moveTo>
                      <a:pt x="42" y="16"/>
                    </a:moveTo>
                    <a:cubicBezTo>
                      <a:pt x="44" y="7"/>
                      <a:pt x="37" y="0"/>
                      <a:pt x="26" y="0"/>
                    </a:cubicBezTo>
                    <a:cubicBezTo>
                      <a:pt x="15" y="0"/>
                      <a:pt x="4" y="7"/>
                      <a:pt x="2" y="16"/>
                    </a:cubicBezTo>
                    <a:cubicBezTo>
                      <a:pt x="0" y="25"/>
                      <a:pt x="7" y="33"/>
                      <a:pt x="18" y="33"/>
                    </a:cubicBezTo>
                    <a:cubicBezTo>
                      <a:pt x="29" y="33"/>
                      <a:pt x="39" y="25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971"/>
              <p:cNvSpPr>
                <a:spLocks/>
              </p:cNvSpPr>
              <p:nvPr/>
            </p:nvSpPr>
            <p:spPr bwMode="auto">
              <a:xfrm>
                <a:off x="3097213" y="5953126"/>
                <a:ext cx="144463" cy="107950"/>
              </a:xfrm>
              <a:custGeom>
                <a:avLst/>
                <a:gdLst>
                  <a:gd name="T0" fmla="*/ 42 w 44"/>
                  <a:gd name="T1" fmla="*/ 16 h 33"/>
                  <a:gd name="T2" fmla="*/ 26 w 44"/>
                  <a:gd name="T3" fmla="*/ 0 h 33"/>
                  <a:gd name="T4" fmla="*/ 3 w 44"/>
                  <a:gd name="T5" fmla="*/ 16 h 33"/>
                  <a:gd name="T6" fmla="*/ 18 w 44"/>
                  <a:gd name="T7" fmla="*/ 33 h 33"/>
                  <a:gd name="T8" fmla="*/ 42 w 44"/>
                  <a:gd name="T9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33">
                    <a:moveTo>
                      <a:pt x="42" y="16"/>
                    </a:moveTo>
                    <a:cubicBezTo>
                      <a:pt x="44" y="7"/>
                      <a:pt x="37" y="0"/>
                      <a:pt x="26" y="0"/>
                    </a:cubicBezTo>
                    <a:cubicBezTo>
                      <a:pt x="15" y="0"/>
                      <a:pt x="5" y="7"/>
                      <a:pt x="3" y="16"/>
                    </a:cubicBezTo>
                    <a:cubicBezTo>
                      <a:pt x="0" y="25"/>
                      <a:pt x="8" y="33"/>
                      <a:pt x="18" y="33"/>
                    </a:cubicBezTo>
                    <a:cubicBezTo>
                      <a:pt x="29" y="33"/>
                      <a:pt x="40" y="25"/>
                      <a:pt x="42" y="1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972"/>
              <p:cNvSpPr>
                <a:spLocks/>
              </p:cNvSpPr>
              <p:nvPr/>
            </p:nvSpPr>
            <p:spPr bwMode="auto">
              <a:xfrm>
                <a:off x="2908300" y="6084888"/>
                <a:ext cx="142875" cy="114300"/>
              </a:xfrm>
              <a:custGeom>
                <a:avLst/>
                <a:gdLst>
                  <a:gd name="T0" fmla="*/ 42 w 44"/>
                  <a:gd name="T1" fmla="*/ 17 h 35"/>
                  <a:gd name="T2" fmla="*/ 26 w 44"/>
                  <a:gd name="T3" fmla="*/ 0 h 35"/>
                  <a:gd name="T4" fmla="*/ 2 w 44"/>
                  <a:gd name="T5" fmla="*/ 17 h 35"/>
                  <a:gd name="T6" fmla="*/ 18 w 44"/>
                  <a:gd name="T7" fmla="*/ 35 h 35"/>
                  <a:gd name="T8" fmla="*/ 42 w 44"/>
                  <a:gd name="T9" fmla="*/ 1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35">
                    <a:moveTo>
                      <a:pt x="42" y="17"/>
                    </a:moveTo>
                    <a:cubicBezTo>
                      <a:pt x="44" y="8"/>
                      <a:pt x="37" y="0"/>
                      <a:pt x="26" y="0"/>
                    </a:cubicBezTo>
                    <a:cubicBezTo>
                      <a:pt x="15" y="0"/>
                      <a:pt x="4" y="8"/>
                      <a:pt x="2" y="17"/>
                    </a:cubicBezTo>
                    <a:cubicBezTo>
                      <a:pt x="0" y="27"/>
                      <a:pt x="7" y="35"/>
                      <a:pt x="18" y="35"/>
                    </a:cubicBezTo>
                    <a:cubicBezTo>
                      <a:pt x="29" y="35"/>
                      <a:pt x="40" y="27"/>
                      <a:pt x="4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973"/>
              <p:cNvSpPr>
                <a:spLocks/>
              </p:cNvSpPr>
              <p:nvPr/>
            </p:nvSpPr>
            <p:spPr bwMode="auto">
              <a:xfrm>
                <a:off x="3068638" y="6084888"/>
                <a:ext cx="142875" cy="114300"/>
              </a:xfrm>
              <a:custGeom>
                <a:avLst/>
                <a:gdLst>
                  <a:gd name="T0" fmla="*/ 42 w 44"/>
                  <a:gd name="T1" fmla="*/ 17 h 35"/>
                  <a:gd name="T2" fmla="*/ 26 w 44"/>
                  <a:gd name="T3" fmla="*/ 0 h 35"/>
                  <a:gd name="T4" fmla="*/ 2 w 44"/>
                  <a:gd name="T5" fmla="*/ 17 h 35"/>
                  <a:gd name="T6" fmla="*/ 18 w 44"/>
                  <a:gd name="T7" fmla="*/ 35 h 35"/>
                  <a:gd name="T8" fmla="*/ 42 w 44"/>
                  <a:gd name="T9" fmla="*/ 1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35">
                    <a:moveTo>
                      <a:pt x="42" y="17"/>
                    </a:moveTo>
                    <a:cubicBezTo>
                      <a:pt x="44" y="8"/>
                      <a:pt x="37" y="0"/>
                      <a:pt x="26" y="0"/>
                    </a:cubicBezTo>
                    <a:cubicBezTo>
                      <a:pt x="15" y="0"/>
                      <a:pt x="4" y="8"/>
                      <a:pt x="2" y="17"/>
                    </a:cubicBezTo>
                    <a:cubicBezTo>
                      <a:pt x="0" y="27"/>
                      <a:pt x="7" y="35"/>
                      <a:pt x="18" y="35"/>
                    </a:cubicBezTo>
                    <a:cubicBezTo>
                      <a:pt x="29" y="35"/>
                      <a:pt x="40" y="27"/>
                      <a:pt x="42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974"/>
              <p:cNvSpPr>
                <a:spLocks/>
              </p:cNvSpPr>
              <p:nvPr/>
            </p:nvSpPr>
            <p:spPr bwMode="auto">
              <a:xfrm>
                <a:off x="2871788" y="6221413"/>
                <a:ext cx="147638" cy="119063"/>
              </a:xfrm>
              <a:custGeom>
                <a:avLst/>
                <a:gdLst>
                  <a:gd name="T0" fmla="*/ 43 w 45"/>
                  <a:gd name="T1" fmla="*/ 18 h 36"/>
                  <a:gd name="T2" fmla="*/ 27 w 45"/>
                  <a:gd name="T3" fmla="*/ 0 h 36"/>
                  <a:gd name="T4" fmla="*/ 2 w 45"/>
                  <a:gd name="T5" fmla="*/ 18 h 36"/>
                  <a:gd name="T6" fmla="*/ 19 w 45"/>
                  <a:gd name="T7" fmla="*/ 36 h 36"/>
                  <a:gd name="T8" fmla="*/ 43 w 45"/>
                  <a:gd name="T9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36">
                    <a:moveTo>
                      <a:pt x="43" y="18"/>
                    </a:moveTo>
                    <a:cubicBezTo>
                      <a:pt x="45" y="8"/>
                      <a:pt x="38" y="0"/>
                      <a:pt x="27" y="0"/>
                    </a:cubicBezTo>
                    <a:cubicBezTo>
                      <a:pt x="16" y="0"/>
                      <a:pt x="5" y="8"/>
                      <a:pt x="2" y="18"/>
                    </a:cubicBezTo>
                    <a:cubicBezTo>
                      <a:pt x="0" y="28"/>
                      <a:pt x="7" y="36"/>
                      <a:pt x="19" y="36"/>
                    </a:cubicBezTo>
                    <a:cubicBezTo>
                      <a:pt x="30" y="36"/>
                      <a:pt x="41" y="28"/>
                      <a:pt x="43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975"/>
              <p:cNvSpPr>
                <a:spLocks/>
              </p:cNvSpPr>
              <p:nvPr/>
            </p:nvSpPr>
            <p:spPr bwMode="auto">
              <a:xfrm>
                <a:off x="3035300" y="6221413"/>
                <a:ext cx="147638" cy="119063"/>
              </a:xfrm>
              <a:custGeom>
                <a:avLst/>
                <a:gdLst>
                  <a:gd name="T0" fmla="*/ 43 w 45"/>
                  <a:gd name="T1" fmla="*/ 18 h 36"/>
                  <a:gd name="T2" fmla="*/ 26 w 45"/>
                  <a:gd name="T3" fmla="*/ 0 h 36"/>
                  <a:gd name="T4" fmla="*/ 2 w 45"/>
                  <a:gd name="T5" fmla="*/ 18 h 36"/>
                  <a:gd name="T6" fmla="*/ 18 w 45"/>
                  <a:gd name="T7" fmla="*/ 36 h 36"/>
                  <a:gd name="T8" fmla="*/ 43 w 45"/>
                  <a:gd name="T9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36">
                    <a:moveTo>
                      <a:pt x="43" y="18"/>
                    </a:moveTo>
                    <a:cubicBezTo>
                      <a:pt x="45" y="8"/>
                      <a:pt x="37" y="0"/>
                      <a:pt x="26" y="0"/>
                    </a:cubicBezTo>
                    <a:cubicBezTo>
                      <a:pt x="15" y="0"/>
                      <a:pt x="4" y="8"/>
                      <a:pt x="2" y="18"/>
                    </a:cubicBezTo>
                    <a:cubicBezTo>
                      <a:pt x="0" y="28"/>
                      <a:pt x="7" y="36"/>
                      <a:pt x="18" y="36"/>
                    </a:cubicBezTo>
                    <a:cubicBezTo>
                      <a:pt x="30" y="36"/>
                      <a:pt x="40" y="28"/>
                      <a:pt x="43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976"/>
              <p:cNvSpPr>
                <a:spLocks/>
              </p:cNvSpPr>
              <p:nvPr/>
            </p:nvSpPr>
            <p:spPr bwMode="auto">
              <a:xfrm>
                <a:off x="2835275" y="6365876"/>
                <a:ext cx="150813" cy="122238"/>
              </a:xfrm>
              <a:custGeom>
                <a:avLst/>
                <a:gdLst>
                  <a:gd name="T0" fmla="*/ 44 w 46"/>
                  <a:gd name="T1" fmla="*/ 18 h 37"/>
                  <a:gd name="T2" fmla="*/ 28 w 46"/>
                  <a:gd name="T3" fmla="*/ 0 h 37"/>
                  <a:gd name="T4" fmla="*/ 3 w 46"/>
                  <a:gd name="T5" fmla="*/ 18 h 37"/>
                  <a:gd name="T6" fmla="*/ 19 w 46"/>
                  <a:gd name="T7" fmla="*/ 37 h 37"/>
                  <a:gd name="T8" fmla="*/ 44 w 46"/>
                  <a:gd name="T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37">
                    <a:moveTo>
                      <a:pt x="44" y="18"/>
                    </a:moveTo>
                    <a:cubicBezTo>
                      <a:pt x="46" y="8"/>
                      <a:pt x="39" y="0"/>
                      <a:pt x="28" y="0"/>
                    </a:cubicBezTo>
                    <a:cubicBezTo>
                      <a:pt x="16" y="0"/>
                      <a:pt x="5" y="8"/>
                      <a:pt x="3" y="18"/>
                    </a:cubicBezTo>
                    <a:cubicBezTo>
                      <a:pt x="0" y="28"/>
                      <a:pt x="8" y="37"/>
                      <a:pt x="19" y="37"/>
                    </a:cubicBezTo>
                    <a:cubicBezTo>
                      <a:pt x="31" y="37"/>
                      <a:pt x="42" y="28"/>
                      <a:pt x="44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977"/>
              <p:cNvSpPr>
                <a:spLocks/>
              </p:cNvSpPr>
              <p:nvPr/>
            </p:nvSpPr>
            <p:spPr bwMode="auto">
              <a:xfrm>
                <a:off x="3001963" y="6365876"/>
                <a:ext cx="147638" cy="122238"/>
              </a:xfrm>
              <a:custGeom>
                <a:avLst/>
                <a:gdLst>
                  <a:gd name="T0" fmla="*/ 43 w 45"/>
                  <a:gd name="T1" fmla="*/ 18 h 37"/>
                  <a:gd name="T2" fmla="*/ 27 w 45"/>
                  <a:gd name="T3" fmla="*/ 0 h 37"/>
                  <a:gd name="T4" fmla="*/ 2 w 45"/>
                  <a:gd name="T5" fmla="*/ 18 h 37"/>
                  <a:gd name="T6" fmla="*/ 19 w 45"/>
                  <a:gd name="T7" fmla="*/ 37 h 37"/>
                  <a:gd name="T8" fmla="*/ 43 w 45"/>
                  <a:gd name="T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37">
                    <a:moveTo>
                      <a:pt x="43" y="18"/>
                    </a:moveTo>
                    <a:cubicBezTo>
                      <a:pt x="45" y="8"/>
                      <a:pt x="38" y="0"/>
                      <a:pt x="27" y="0"/>
                    </a:cubicBezTo>
                    <a:cubicBezTo>
                      <a:pt x="15" y="0"/>
                      <a:pt x="4" y="8"/>
                      <a:pt x="2" y="18"/>
                    </a:cubicBezTo>
                    <a:cubicBezTo>
                      <a:pt x="0" y="28"/>
                      <a:pt x="7" y="37"/>
                      <a:pt x="19" y="37"/>
                    </a:cubicBezTo>
                    <a:cubicBezTo>
                      <a:pt x="30" y="37"/>
                      <a:pt x="41" y="28"/>
                      <a:pt x="43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978"/>
              <p:cNvSpPr>
                <a:spLocks/>
              </p:cNvSpPr>
              <p:nvPr/>
            </p:nvSpPr>
            <p:spPr bwMode="auto">
              <a:xfrm>
                <a:off x="3167063" y="6365876"/>
                <a:ext cx="146050" cy="122238"/>
              </a:xfrm>
              <a:custGeom>
                <a:avLst/>
                <a:gdLst>
                  <a:gd name="T0" fmla="*/ 43 w 45"/>
                  <a:gd name="T1" fmla="*/ 18 h 37"/>
                  <a:gd name="T2" fmla="*/ 27 w 45"/>
                  <a:gd name="T3" fmla="*/ 0 h 37"/>
                  <a:gd name="T4" fmla="*/ 2 w 45"/>
                  <a:gd name="T5" fmla="*/ 18 h 37"/>
                  <a:gd name="T6" fmla="*/ 19 w 45"/>
                  <a:gd name="T7" fmla="*/ 37 h 37"/>
                  <a:gd name="T8" fmla="*/ 43 w 45"/>
                  <a:gd name="T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37">
                    <a:moveTo>
                      <a:pt x="43" y="18"/>
                    </a:moveTo>
                    <a:cubicBezTo>
                      <a:pt x="45" y="8"/>
                      <a:pt x="38" y="0"/>
                      <a:pt x="27" y="0"/>
                    </a:cubicBezTo>
                    <a:cubicBezTo>
                      <a:pt x="15" y="0"/>
                      <a:pt x="5" y="8"/>
                      <a:pt x="2" y="18"/>
                    </a:cubicBezTo>
                    <a:cubicBezTo>
                      <a:pt x="0" y="28"/>
                      <a:pt x="8" y="37"/>
                      <a:pt x="19" y="37"/>
                    </a:cubicBezTo>
                    <a:cubicBezTo>
                      <a:pt x="30" y="37"/>
                      <a:pt x="41" y="28"/>
                      <a:pt x="43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45" name="Group 1044"/>
            <p:cNvGrpSpPr/>
            <p:nvPr/>
          </p:nvGrpSpPr>
          <p:grpSpPr>
            <a:xfrm>
              <a:off x="5606875" y="3388529"/>
              <a:ext cx="1087967" cy="1606551"/>
              <a:chOff x="5200651" y="795337"/>
              <a:chExt cx="815975" cy="1204913"/>
            </a:xfrm>
          </p:grpSpPr>
          <p:sp>
            <p:nvSpPr>
              <p:cNvPr id="1046" name="Freeform 5"/>
              <p:cNvSpPr>
                <a:spLocks/>
              </p:cNvSpPr>
              <p:nvPr/>
            </p:nvSpPr>
            <p:spPr bwMode="auto">
              <a:xfrm>
                <a:off x="5200651" y="795337"/>
                <a:ext cx="815975" cy="1204913"/>
              </a:xfrm>
              <a:custGeom>
                <a:avLst/>
                <a:gdLst>
                  <a:gd name="T0" fmla="*/ 503 w 503"/>
                  <a:gd name="T1" fmla="*/ 252 h 744"/>
                  <a:gd name="T2" fmla="*/ 252 w 503"/>
                  <a:gd name="T3" fmla="*/ 0 h 744"/>
                  <a:gd name="T4" fmla="*/ 0 w 503"/>
                  <a:gd name="T5" fmla="*/ 252 h 744"/>
                  <a:gd name="T6" fmla="*/ 71 w 503"/>
                  <a:gd name="T7" fmla="*/ 426 h 744"/>
                  <a:gd name="T8" fmla="*/ 71 w 503"/>
                  <a:gd name="T9" fmla="*/ 429 h 744"/>
                  <a:gd name="T10" fmla="*/ 246 w 503"/>
                  <a:gd name="T11" fmla="*/ 744 h 744"/>
                  <a:gd name="T12" fmla="*/ 248 w 503"/>
                  <a:gd name="T13" fmla="*/ 744 h 744"/>
                  <a:gd name="T14" fmla="*/ 255 w 503"/>
                  <a:gd name="T15" fmla="*/ 744 h 744"/>
                  <a:gd name="T16" fmla="*/ 259 w 503"/>
                  <a:gd name="T17" fmla="*/ 744 h 744"/>
                  <a:gd name="T18" fmla="*/ 433 w 503"/>
                  <a:gd name="T19" fmla="*/ 429 h 744"/>
                  <a:gd name="T20" fmla="*/ 432 w 503"/>
                  <a:gd name="T21" fmla="*/ 428 h 744"/>
                  <a:gd name="T22" fmla="*/ 503 w 503"/>
                  <a:gd name="T23" fmla="*/ 252 h 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3" h="744">
                    <a:moveTo>
                      <a:pt x="503" y="252"/>
                    </a:moveTo>
                    <a:cubicBezTo>
                      <a:pt x="503" y="113"/>
                      <a:pt x="390" y="0"/>
                      <a:pt x="252" y="0"/>
                    </a:cubicBezTo>
                    <a:cubicBezTo>
                      <a:pt x="113" y="0"/>
                      <a:pt x="0" y="113"/>
                      <a:pt x="0" y="252"/>
                    </a:cubicBezTo>
                    <a:cubicBezTo>
                      <a:pt x="0" y="319"/>
                      <a:pt x="27" y="381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1" y="429"/>
                      <a:pt x="217" y="573"/>
                      <a:pt x="246" y="744"/>
                    </a:cubicBezTo>
                    <a:cubicBezTo>
                      <a:pt x="248" y="744"/>
                      <a:pt x="248" y="744"/>
                      <a:pt x="248" y="744"/>
                    </a:cubicBezTo>
                    <a:cubicBezTo>
                      <a:pt x="255" y="744"/>
                      <a:pt x="255" y="744"/>
                      <a:pt x="255" y="744"/>
                    </a:cubicBezTo>
                    <a:cubicBezTo>
                      <a:pt x="259" y="744"/>
                      <a:pt x="259" y="744"/>
                      <a:pt x="259" y="744"/>
                    </a:cubicBezTo>
                    <a:cubicBezTo>
                      <a:pt x="288" y="573"/>
                      <a:pt x="433" y="429"/>
                      <a:pt x="433" y="429"/>
                    </a:cubicBezTo>
                    <a:cubicBezTo>
                      <a:pt x="432" y="428"/>
                      <a:pt x="432" y="428"/>
                      <a:pt x="432" y="428"/>
                    </a:cubicBezTo>
                    <a:cubicBezTo>
                      <a:pt x="476" y="383"/>
                      <a:pt x="503" y="319"/>
                      <a:pt x="503" y="252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7" name="Oval 6"/>
              <p:cNvSpPr>
                <a:spLocks noChangeArrowheads="1"/>
              </p:cNvSpPr>
              <p:nvPr/>
            </p:nvSpPr>
            <p:spPr bwMode="auto">
              <a:xfrm>
                <a:off x="5265738" y="868363"/>
                <a:ext cx="687388" cy="6858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48" name="Group 1047"/>
            <p:cNvGrpSpPr/>
            <p:nvPr/>
          </p:nvGrpSpPr>
          <p:grpSpPr>
            <a:xfrm>
              <a:off x="7157915" y="2264209"/>
              <a:ext cx="1087967" cy="1606551"/>
              <a:chOff x="5200651" y="795337"/>
              <a:chExt cx="815975" cy="1204913"/>
            </a:xfrm>
          </p:grpSpPr>
          <p:sp>
            <p:nvSpPr>
              <p:cNvPr id="1049" name="Freeform 5"/>
              <p:cNvSpPr>
                <a:spLocks/>
              </p:cNvSpPr>
              <p:nvPr/>
            </p:nvSpPr>
            <p:spPr bwMode="auto">
              <a:xfrm>
                <a:off x="5200651" y="795337"/>
                <a:ext cx="815975" cy="1204913"/>
              </a:xfrm>
              <a:custGeom>
                <a:avLst/>
                <a:gdLst>
                  <a:gd name="T0" fmla="*/ 503 w 503"/>
                  <a:gd name="T1" fmla="*/ 252 h 744"/>
                  <a:gd name="T2" fmla="*/ 252 w 503"/>
                  <a:gd name="T3" fmla="*/ 0 h 744"/>
                  <a:gd name="T4" fmla="*/ 0 w 503"/>
                  <a:gd name="T5" fmla="*/ 252 h 744"/>
                  <a:gd name="T6" fmla="*/ 71 w 503"/>
                  <a:gd name="T7" fmla="*/ 426 h 744"/>
                  <a:gd name="T8" fmla="*/ 71 w 503"/>
                  <a:gd name="T9" fmla="*/ 429 h 744"/>
                  <a:gd name="T10" fmla="*/ 246 w 503"/>
                  <a:gd name="T11" fmla="*/ 744 h 744"/>
                  <a:gd name="T12" fmla="*/ 248 w 503"/>
                  <a:gd name="T13" fmla="*/ 744 h 744"/>
                  <a:gd name="T14" fmla="*/ 255 w 503"/>
                  <a:gd name="T15" fmla="*/ 744 h 744"/>
                  <a:gd name="T16" fmla="*/ 259 w 503"/>
                  <a:gd name="T17" fmla="*/ 744 h 744"/>
                  <a:gd name="T18" fmla="*/ 433 w 503"/>
                  <a:gd name="T19" fmla="*/ 429 h 744"/>
                  <a:gd name="T20" fmla="*/ 432 w 503"/>
                  <a:gd name="T21" fmla="*/ 428 h 744"/>
                  <a:gd name="T22" fmla="*/ 503 w 503"/>
                  <a:gd name="T23" fmla="*/ 252 h 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3" h="744">
                    <a:moveTo>
                      <a:pt x="503" y="252"/>
                    </a:moveTo>
                    <a:cubicBezTo>
                      <a:pt x="503" y="113"/>
                      <a:pt x="390" y="0"/>
                      <a:pt x="252" y="0"/>
                    </a:cubicBezTo>
                    <a:cubicBezTo>
                      <a:pt x="113" y="0"/>
                      <a:pt x="0" y="113"/>
                      <a:pt x="0" y="252"/>
                    </a:cubicBezTo>
                    <a:cubicBezTo>
                      <a:pt x="0" y="319"/>
                      <a:pt x="27" y="381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1" y="429"/>
                      <a:pt x="217" y="573"/>
                      <a:pt x="246" y="744"/>
                    </a:cubicBezTo>
                    <a:cubicBezTo>
                      <a:pt x="248" y="744"/>
                      <a:pt x="248" y="744"/>
                      <a:pt x="248" y="744"/>
                    </a:cubicBezTo>
                    <a:cubicBezTo>
                      <a:pt x="255" y="744"/>
                      <a:pt x="255" y="744"/>
                      <a:pt x="255" y="744"/>
                    </a:cubicBezTo>
                    <a:cubicBezTo>
                      <a:pt x="259" y="744"/>
                      <a:pt x="259" y="744"/>
                      <a:pt x="259" y="744"/>
                    </a:cubicBezTo>
                    <a:cubicBezTo>
                      <a:pt x="288" y="573"/>
                      <a:pt x="433" y="429"/>
                      <a:pt x="433" y="429"/>
                    </a:cubicBezTo>
                    <a:cubicBezTo>
                      <a:pt x="432" y="428"/>
                      <a:pt x="432" y="428"/>
                      <a:pt x="432" y="428"/>
                    </a:cubicBezTo>
                    <a:cubicBezTo>
                      <a:pt x="476" y="383"/>
                      <a:pt x="503" y="319"/>
                      <a:pt x="503" y="252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0" name="Oval 6"/>
              <p:cNvSpPr>
                <a:spLocks noChangeArrowheads="1"/>
              </p:cNvSpPr>
              <p:nvPr/>
            </p:nvSpPr>
            <p:spPr bwMode="auto">
              <a:xfrm>
                <a:off x="5265738" y="868363"/>
                <a:ext cx="687388" cy="68580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51" name="Group 1050"/>
            <p:cNvGrpSpPr/>
            <p:nvPr/>
          </p:nvGrpSpPr>
          <p:grpSpPr>
            <a:xfrm>
              <a:off x="4948826" y="1703831"/>
              <a:ext cx="1087967" cy="2391581"/>
              <a:chOff x="3759244" y="1277873"/>
              <a:chExt cx="815975" cy="1793686"/>
            </a:xfrm>
          </p:grpSpPr>
          <p:grpSp>
            <p:nvGrpSpPr>
              <p:cNvPr id="1052" name="Group 1051"/>
              <p:cNvGrpSpPr/>
              <p:nvPr/>
            </p:nvGrpSpPr>
            <p:grpSpPr>
              <a:xfrm>
                <a:off x="3759244" y="1277873"/>
                <a:ext cx="815975" cy="1204913"/>
                <a:chOff x="5200651" y="795337"/>
                <a:chExt cx="815975" cy="1204913"/>
              </a:xfrm>
            </p:grpSpPr>
            <p:sp>
              <p:nvSpPr>
                <p:cNvPr id="1054" name="Freeform 5"/>
                <p:cNvSpPr>
                  <a:spLocks/>
                </p:cNvSpPr>
                <p:nvPr/>
              </p:nvSpPr>
              <p:spPr bwMode="auto">
                <a:xfrm>
                  <a:off x="5200651" y="795337"/>
                  <a:ext cx="815975" cy="1204913"/>
                </a:xfrm>
                <a:custGeom>
                  <a:avLst/>
                  <a:gdLst>
                    <a:gd name="T0" fmla="*/ 503 w 503"/>
                    <a:gd name="T1" fmla="*/ 252 h 744"/>
                    <a:gd name="T2" fmla="*/ 252 w 503"/>
                    <a:gd name="T3" fmla="*/ 0 h 744"/>
                    <a:gd name="T4" fmla="*/ 0 w 503"/>
                    <a:gd name="T5" fmla="*/ 252 h 744"/>
                    <a:gd name="T6" fmla="*/ 71 w 503"/>
                    <a:gd name="T7" fmla="*/ 426 h 744"/>
                    <a:gd name="T8" fmla="*/ 71 w 503"/>
                    <a:gd name="T9" fmla="*/ 429 h 744"/>
                    <a:gd name="T10" fmla="*/ 246 w 503"/>
                    <a:gd name="T11" fmla="*/ 744 h 744"/>
                    <a:gd name="T12" fmla="*/ 248 w 503"/>
                    <a:gd name="T13" fmla="*/ 744 h 744"/>
                    <a:gd name="T14" fmla="*/ 255 w 503"/>
                    <a:gd name="T15" fmla="*/ 744 h 744"/>
                    <a:gd name="T16" fmla="*/ 259 w 503"/>
                    <a:gd name="T17" fmla="*/ 744 h 744"/>
                    <a:gd name="T18" fmla="*/ 433 w 503"/>
                    <a:gd name="T19" fmla="*/ 429 h 744"/>
                    <a:gd name="T20" fmla="*/ 432 w 503"/>
                    <a:gd name="T21" fmla="*/ 428 h 744"/>
                    <a:gd name="T22" fmla="*/ 503 w 503"/>
                    <a:gd name="T23" fmla="*/ 252 h 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03" h="744">
                      <a:moveTo>
                        <a:pt x="503" y="252"/>
                      </a:moveTo>
                      <a:cubicBezTo>
                        <a:pt x="503" y="113"/>
                        <a:pt x="390" y="0"/>
                        <a:pt x="252" y="0"/>
                      </a:cubicBezTo>
                      <a:cubicBezTo>
                        <a:pt x="113" y="0"/>
                        <a:pt x="0" y="113"/>
                        <a:pt x="0" y="252"/>
                      </a:cubicBezTo>
                      <a:cubicBezTo>
                        <a:pt x="0" y="319"/>
                        <a:pt x="27" y="381"/>
                        <a:pt x="71" y="426"/>
                      </a:cubicBezTo>
                      <a:cubicBezTo>
                        <a:pt x="71" y="429"/>
                        <a:pt x="71" y="429"/>
                        <a:pt x="71" y="429"/>
                      </a:cubicBezTo>
                      <a:cubicBezTo>
                        <a:pt x="71" y="429"/>
                        <a:pt x="217" y="573"/>
                        <a:pt x="246" y="744"/>
                      </a:cubicBezTo>
                      <a:cubicBezTo>
                        <a:pt x="248" y="744"/>
                        <a:pt x="248" y="744"/>
                        <a:pt x="248" y="744"/>
                      </a:cubicBezTo>
                      <a:cubicBezTo>
                        <a:pt x="255" y="744"/>
                        <a:pt x="255" y="744"/>
                        <a:pt x="255" y="744"/>
                      </a:cubicBezTo>
                      <a:cubicBezTo>
                        <a:pt x="259" y="744"/>
                        <a:pt x="259" y="744"/>
                        <a:pt x="259" y="744"/>
                      </a:cubicBezTo>
                      <a:cubicBezTo>
                        <a:pt x="288" y="573"/>
                        <a:pt x="433" y="429"/>
                        <a:pt x="433" y="429"/>
                      </a:cubicBezTo>
                      <a:cubicBezTo>
                        <a:pt x="432" y="428"/>
                        <a:pt x="432" y="428"/>
                        <a:pt x="432" y="428"/>
                      </a:cubicBezTo>
                      <a:cubicBezTo>
                        <a:pt x="476" y="383"/>
                        <a:pt x="503" y="319"/>
                        <a:pt x="503" y="252"/>
                      </a:cubicBez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55" name="Oval 6"/>
                <p:cNvSpPr>
                  <a:spLocks noChangeArrowheads="1"/>
                </p:cNvSpPr>
                <p:nvPr/>
              </p:nvSpPr>
              <p:spPr bwMode="auto">
                <a:xfrm>
                  <a:off x="5264944" y="868363"/>
                  <a:ext cx="687388" cy="685800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cxnSp>
            <p:nvCxnSpPr>
              <p:cNvPr id="1053" name="Straight Connector 1052"/>
              <p:cNvCxnSpPr/>
              <p:nvPr/>
            </p:nvCxnSpPr>
            <p:spPr>
              <a:xfrm>
                <a:off x="4167231" y="2359091"/>
                <a:ext cx="0" cy="712468"/>
              </a:xfrm>
              <a:prstGeom prst="line">
                <a:avLst/>
              </a:prstGeom>
              <a:ln w="19050">
                <a:solidFill>
                  <a:schemeClr val="accent1">
                    <a:lumMod val="75000"/>
                  </a:schemeClr>
                </a:solidFill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56" name="Group 1055"/>
            <p:cNvGrpSpPr/>
            <p:nvPr/>
          </p:nvGrpSpPr>
          <p:grpSpPr>
            <a:xfrm>
              <a:off x="9367003" y="1900552"/>
              <a:ext cx="1087967" cy="2375435"/>
              <a:chOff x="7025252" y="1425414"/>
              <a:chExt cx="815975" cy="1781576"/>
            </a:xfrm>
          </p:grpSpPr>
          <p:grpSp>
            <p:nvGrpSpPr>
              <p:cNvPr id="1057" name="Group 1056"/>
              <p:cNvGrpSpPr/>
              <p:nvPr/>
            </p:nvGrpSpPr>
            <p:grpSpPr>
              <a:xfrm>
                <a:off x="7025252" y="1425414"/>
                <a:ext cx="815975" cy="1204913"/>
                <a:chOff x="5200651" y="795337"/>
                <a:chExt cx="815975" cy="1204913"/>
              </a:xfrm>
            </p:grpSpPr>
            <p:sp>
              <p:nvSpPr>
                <p:cNvPr id="1059" name="Freeform 5"/>
                <p:cNvSpPr>
                  <a:spLocks/>
                </p:cNvSpPr>
                <p:nvPr/>
              </p:nvSpPr>
              <p:spPr bwMode="auto">
                <a:xfrm>
                  <a:off x="5200651" y="795337"/>
                  <a:ext cx="815975" cy="1204913"/>
                </a:xfrm>
                <a:custGeom>
                  <a:avLst/>
                  <a:gdLst>
                    <a:gd name="T0" fmla="*/ 503 w 503"/>
                    <a:gd name="T1" fmla="*/ 252 h 744"/>
                    <a:gd name="T2" fmla="*/ 252 w 503"/>
                    <a:gd name="T3" fmla="*/ 0 h 744"/>
                    <a:gd name="T4" fmla="*/ 0 w 503"/>
                    <a:gd name="T5" fmla="*/ 252 h 744"/>
                    <a:gd name="T6" fmla="*/ 71 w 503"/>
                    <a:gd name="T7" fmla="*/ 426 h 744"/>
                    <a:gd name="T8" fmla="*/ 71 w 503"/>
                    <a:gd name="T9" fmla="*/ 429 h 744"/>
                    <a:gd name="T10" fmla="*/ 246 w 503"/>
                    <a:gd name="T11" fmla="*/ 744 h 744"/>
                    <a:gd name="T12" fmla="*/ 248 w 503"/>
                    <a:gd name="T13" fmla="*/ 744 h 744"/>
                    <a:gd name="T14" fmla="*/ 255 w 503"/>
                    <a:gd name="T15" fmla="*/ 744 h 744"/>
                    <a:gd name="T16" fmla="*/ 259 w 503"/>
                    <a:gd name="T17" fmla="*/ 744 h 744"/>
                    <a:gd name="T18" fmla="*/ 433 w 503"/>
                    <a:gd name="T19" fmla="*/ 429 h 744"/>
                    <a:gd name="T20" fmla="*/ 432 w 503"/>
                    <a:gd name="T21" fmla="*/ 428 h 744"/>
                    <a:gd name="T22" fmla="*/ 503 w 503"/>
                    <a:gd name="T23" fmla="*/ 252 h 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03" h="744">
                      <a:moveTo>
                        <a:pt x="503" y="252"/>
                      </a:moveTo>
                      <a:cubicBezTo>
                        <a:pt x="503" y="113"/>
                        <a:pt x="390" y="0"/>
                        <a:pt x="252" y="0"/>
                      </a:cubicBezTo>
                      <a:cubicBezTo>
                        <a:pt x="113" y="0"/>
                        <a:pt x="0" y="113"/>
                        <a:pt x="0" y="252"/>
                      </a:cubicBezTo>
                      <a:cubicBezTo>
                        <a:pt x="0" y="319"/>
                        <a:pt x="27" y="381"/>
                        <a:pt x="71" y="426"/>
                      </a:cubicBezTo>
                      <a:cubicBezTo>
                        <a:pt x="71" y="429"/>
                        <a:pt x="71" y="429"/>
                        <a:pt x="71" y="429"/>
                      </a:cubicBezTo>
                      <a:cubicBezTo>
                        <a:pt x="71" y="429"/>
                        <a:pt x="217" y="573"/>
                        <a:pt x="246" y="744"/>
                      </a:cubicBezTo>
                      <a:cubicBezTo>
                        <a:pt x="248" y="744"/>
                        <a:pt x="248" y="744"/>
                        <a:pt x="248" y="744"/>
                      </a:cubicBezTo>
                      <a:cubicBezTo>
                        <a:pt x="255" y="744"/>
                        <a:pt x="255" y="744"/>
                        <a:pt x="255" y="744"/>
                      </a:cubicBezTo>
                      <a:cubicBezTo>
                        <a:pt x="259" y="744"/>
                        <a:pt x="259" y="744"/>
                        <a:pt x="259" y="744"/>
                      </a:cubicBezTo>
                      <a:cubicBezTo>
                        <a:pt x="288" y="573"/>
                        <a:pt x="433" y="429"/>
                        <a:pt x="433" y="429"/>
                      </a:cubicBezTo>
                      <a:cubicBezTo>
                        <a:pt x="432" y="428"/>
                        <a:pt x="432" y="428"/>
                        <a:pt x="432" y="428"/>
                      </a:cubicBezTo>
                      <a:cubicBezTo>
                        <a:pt x="476" y="383"/>
                        <a:pt x="503" y="319"/>
                        <a:pt x="503" y="252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0" name="Oval 6"/>
                <p:cNvSpPr>
                  <a:spLocks noChangeArrowheads="1"/>
                </p:cNvSpPr>
                <p:nvPr/>
              </p:nvSpPr>
              <p:spPr bwMode="auto">
                <a:xfrm>
                  <a:off x="5265738" y="868363"/>
                  <a:ext cx="687388" cy="685800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cxnSp>
            <p:nvCxnSpPr>
              <p:cNvPr id="1058" name="Straight Connector 1057"/>
              <p:cNvCxnSpPr/>
              <p:nvPr/>
            </p:nvCxnSpPr>
            <p:spPr>
              <a:xfrm>
                <a:off x="7433239" y="2494522"/>
                <a:ext cx="0" cy="712468"/>
              </a:xfrm>
              <a:prstGeom prst="line">
                <a:avLst/>
              </a:prstGeom>
              <a:ln w="19050">
                <a:solidFill>
                  <a:schemeClr val="accent4">
                    <a:lumMod val="75000"/>
                  </a:schemeClr>
                </a:solidFill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61" name="Group 1060"/>
            <p:cNvGrpSpPr/>
            <p:nvPr/>
          </p:nvGrpSpPr>
          <p:grpSpPr>
            <a:xfrm>
              <a:off x="10488125" y="3097377"/>
              <a:ext cx="1087967" cy="2097220"/>
              <a:chOff x="7866093" y="2323032"/>
              <a:chExt cx="815975" cy="1572915"/>
            </a:xfrm>
          </p:grpSpPr>
          <p:grpSp>
            <p:nvGrpSpPr>
              <p:cNvPr id="1062" name="Group 1061"/>
              <p:cNvGrpSpPr/>
              <p:nvPr/>
            </p:nvGrpSpPr>
            <p:grpSpPr>
              <a:xfrm>
                <a:off x="7866093" y="2323032"/>
                <a:ext cx="815975" cy="1204913"/>
                <a:chOff x="5200651" y="795337"/>
                <a:chExt cx="815975" cy="1204913"/>
              </a:xfrm>
            </p:grpSpPr>
            <p:sp>
              <p:nvSpPr>
                <p:cNvPr id="1064" name="Freeform 5"/>
                <p:cNvSpPr>
                  <a:spLocks/>
                </p:cNvSpPr>
                <p:nvPr/>
              </p:nvSpPr>
              <p:spPr bwMode="auto">
                <a:xfrm>
                  <a:off x="5200651" y="795337"/>
                  <a:ext cx="815975" cy="1204913"/>
                </a:xfrm>
                <a:custGeom>
                  <a:avLst/>
                  <a:gdLst>
                    <a:gd name="T0" fmla="*/ 503 w 503"/>
                    <a:gd name="T1" fmla="*/ 252 h 744"/>
                    <a:gd name="T2" fmla="*/ 252 w 503"/>
                    <a:gd name="T3" fmla="*/ 0 h 744"/>
                    <a:gd name="T4" fmla="*/ 0 w 503"/>
                    <a:gd name="T5" fmla="*/ 252 h 744"/>
                    <a:gd name="T6" fmla="*/ 71 w 503"/>
                    <a:gd name="T7" fmla="*/ 426 h 744"/>
                    <a:gd name="T8" fmla="*/ 71 w 503"/>
                    <a:gd name="T9" fmla="*/ 429 h 744"/>
                    <a:gd name="T10" fmla="*/ 246 w 503"/>
                    <a:gd name="T11" fmla="*/ 744 h 744"/>
                    <a:gd name="T12" fmla="*/ 248 w 503"/>
                    <a:gd name="T13" fmla="*/ 744 h 744"/>
                    <a:gd name="T14" fmla="*/ 255 w 503"/>
                    <a:gd name="T15" fmla="*/ 744 h 744"/>
                    <a:gd name="T16" fmla="*/ 259 w 503"/>
                    <a:gd name="T17" fmla="*/ 744 h 744"/>
                    <a:gd name="T18" fmla="*/ 433 w 503"/>
                    <a:gd name="T19" fmla="*/ 429 h 744"/>
                    <a:gd name="T20" fmla="*/ 432 w 503"/>
                    <a:gd name="T21" fmla="*/ 428 h 744"/>
                    <a:gd name="T22" fmla="*/ 503 w 503"/>
                    <a:gd name="T23" fmla="*/ 252 h 7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03" h="744">
                      <a:moveTo>
                        <a:pt x="503" y="252"/>
                      </a:moveTo>
                      <a:cubicBezTo>
                        <a:pt x="503" y="113"/>
                        <a:pt x="390" y="0"/>
                        <a:pt x="252" y="0"/>
                      </a:cubicBezTo>
                      <a:cubicBezTo>
                        <a:pt x="113" y="0"/>
                        <a:pt x="0" y="113"/>
                        <a:pt x="0" y="252"/>
                      </a:cubicBezTo>
                      <a:cubicBezTo>
                        <a:pt x="0" y="319"/>
                        <a:pt x="27" y="381"/>
                        <a:pt x="71" y="426"/>
                      </a:cubicBezTo>
                      <a:cubicBezTo>
                        <a:pt x="71" y="429"/>
                        <a:pt x="71" y="429"/>
                        <a:pt x="71" y="429"/>
                      </a:cubicBezTo>
                      <a:cubicBezTo>
                        <a:pt x="71" y="429"/>
                        <a:pt x="217" y="573"/>
                        <a:pt x="246" y="744"/>
                      </a:cubicBezTo>
                      <a:cubicBezTo>
                        <a:pt x="248" y="744"/>
                        <a:pt x="248" y="744"/>
                        <a:pt x="248" y="744"/>
                      </a:cubicBezTo>
                      <a:cubicBezTo>
                        <a:pt x="255" y="744"/>
                        <a:pt x="255" y="744"/>
                        <a:pt x="255" y="744"/>
                      </a:cubicBezTo>
                      <a:cubicBezTo>
                        <a:pt x="259" y="744"/>
                        <a:pt x="259" y="744"/>
                        <a:pt x="259" y="744"/>
                      </a:cubicBezTo>
                      <a:cubicBezTo>
                        <a:pt x="288" y="573"/>
                        <a:pt x="433" y="429"/>
                        <a:pt x="433" y="429"/>
                      </a:cubicBezTo>
                      <a:cubicBezTo>
                        <a:pt x="432" y="428"/>
                        <a:pt x="432" y="428"/>
                        <a:pt x="432" y="428"/>
                      </a:cubicBezTo>
                      <a:cubicBezTo>
                        <a:pt x="476" y="383"/>
                        <a:pt x="503" y="319"/>
                        <a:pt x="503" y="252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5" name="Oval 6"/>
                <p:cNvSpPr>
                  <a:spLocks noChangeArrowheads="1"/>
                </p:cNvSpPr>
                <p:nvPr/>
              </p:nvSpPr>
              <p:spPr bwMode="auto">
                <a:xfrm>
                  <a:off x="5265738" y="868363"/>
                  <a:ext cx="687388" cy="685800"/>
                </a:xfrm>
                <a:prstGeom prst="ellipse">
                  <a:avLst/>
                </a:prstGeom>
                <a:solidFill>
                  <a:schemeClr val="accent5"/>
                </a:solidFill>
                <a:ln>
                  <a:noFill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d-ID" sz="240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cxnSp>
            <p:nvCxnSpPr>
              <p:cNvPr id="1063" name="Straight Connector 1062"/>
              <p:cNvCxnSpPr/>
              <p:nvPr/>
            </p:nvCxnSpPr>
            <p:spPr>
              <a:xfrm>
                <a:off x="8274080" y="3355947"/>
                <a:ext cx="0" cy="540000"/>
              </a:xfrm>
              <a:prstGeom prst="line">
                <a:avLst/>
              </a:prstGeom>
              <a:ln w="19050">
                <a:solidFill>
                  <a:schemeClr val="accent5">
                    <a:lumMod val="75000"/>
                  </a:schemeClr>
                </a:solidFill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66" name="TextBox 1065"/>
            <p:cNvSpPr txBox="1"/>
            <p:nvPr/>
          </p:nvSpPr>
          <p:spPr>
            <a:xfrm>
              <a:off x="5060901" y="1986485"/>
              <a:ext cx="870751" cy="5027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2667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55%</a:t>
              </a:r>
            </a:p>
          </p:txBody>
        </p:sp>
        <p:sp>
          <p:nvSpPr>
            <p:cNvPr id="1067" name="TextBox 1066"/>
            <p:cNvSpPr txBox="1"/>
            <p:nvPr/>
          </p:nvSpPr>
          <p:spPr>
            <a:xfrm>
              <a:off x="5721127" y="3663912"/>
              <a:ext cx="870751" cy="5027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2667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17%</a:t>
              </a:r>
            </a:p>
          </p:txBody>
        </p:sp>
        <p:sp>
          <p:nvSpPr>
            <p:cNvPr id="1068" name="TextBox 1067"/>
            <p:cNvSpPr txBox="1"/>
            <p:nvPr/>
          </p:nvSpPr>
          <p:spPr>
            <a:xfrm>
              <a:off x="7270950" y="2569380"/>
              <a:ext cx="870751" cy="5027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2667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47%</a:t>
              </a:r>
            </a:p>
          </p:txBody>
        </p:sp>
        <p:sp>
          <p:nvSpPr>
            <p:cNvPr id="1069" name="TextBox 1068"/>
            <p:cNvSpPr txBox="1"/>
            <p:nvPr/>
          </p:nvSpPr>
          <p:spPr>
            <a:xfrm>
              <a:off x="9570989" y="2200708"/>
              <a:ext cx="679994" cy="5027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2667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9%</a:t>
              </a:r>
            </a:p>
          </p:txBody>
        </p:sp>
        <p:sp>
          <p:nvSpPr>
            <p:cNvPr id="1070" name="TextBox 1069"/>
            <p:cNvSpPr txBox="1"/>
            <p:nvPr/>
          </p:nvSpPr>
          <p:spPr>
            <a:xfrm>
              <a:off x="10604029" y="3407825"/>
              <a:ext cx="870752" cy="5027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2667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31%</a:t>
              </a:r>
            </a:p>
          </p:txBody>
        </p:sp>
      </p:grpSp>
      <p:sp>
        <p:nvSpPr>
          <p:cNvPr id="1071" name="TextBox 1070"/>
          <p:cNvSpPr txBox="1"/>
          <p:nvPr/>
        </p:nvSpPr>
        <p:spPr>
          <a:xfrm>
            <a:off x="584959" y="2208527"/>
            <a:ext cx="109677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16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Fun Facts</a:t>
            </a:r>
          </a:p>
        </p:txBody>
      </p:sp>
      <p:sp>
        <p:nvSpPr>
          <p:cNvPr id="1072" name="TextBox 34"/>
          <p:cNvSpPr txBox="1"/>
          <p:nvPr/>
        </p:nvSpPr>
        <p:spPr>
          <a:xfrm>
            <a:off x="597659" y="2467368"/>
            <a:ext cx="3328484" cy="6672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id-ID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All elements are editable, just ungroup it, and then replace with your colors</a:t>
            </a:r>
            <a:endParaRPr lang="en-US" sz="1333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073" name="Group 1072"/>
          <p:cNvGrpSpPr/>
          <p:nvPr/>
        </p:nvGrpSpPr>
        <p:grpSpPr>
          <a:xfrm>
            <a:off x="744311" y="4001643"/>
            <a:ext cx="2181183" cy="454099"/>
            <a:chOff x="401183" y="3413432"/>
            <a:chExt cx="1635887" cy="340574"/>
          </a:xfrm>
        </p:grpSpPr>
        <p:grpSp>
          <p:nvGrpSpPr>
            <p:cNvPr id="1074" name="Group 1073"/>
            <p:cNvGrpSpPr/>
            <p:nvPr/>
          </p:nvGrpSpPr>
          <p:grpSpPr>
            <a:xfrm flipH="1">
              <a:off x="401183" y="3413432"/>
              <a:ext cx="143904" cy="340574"/>
              <a:chOff x="5505537" y="930389"/>
              <a:chExt cx="333375" cy="788988"/>
            </a:xfrm>
            <a:solidFill>
              <a:schemeClr val="accent1"/>
            </a:solidFill>
          </p:grpSpPr>
          <p:sp>
            <p:nvSpPr>
              <p:cNvPr id="1102" name="Oval 27"/>
              <p:cNvSpPr>
                <a:spLocks noChangeArrowheads="1"/>
              </p:cNvSpPr>
              <p:nvPr/>
            </p:nvSpPr>
            <p:spPr bwMode="auto">
              <a:xfrm>
                <a:off x="5602373" y="930389"/>
                <a:ext cx="141288" cy="139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3" name="Freeform 28"/>
              <p:cNvSpPr>
                <a:spLocks/>
              </p:cNvSpPr>
              <p:nvPr/>
            </p:nvSpPr>
            <p:spPr bwMode="auto">
              <a:xfrm>
                <a:off x="5505537" y="1084378"/>
                <a:ext cx="333375" cy="634999"/>
              </a:xfrm>
              <a:custGeom>
                <a:avLst/>
                <a:gdLst>
                  <a:gd name="T0" fmla="*/ 87 w 87"/>
                  <a:gd name="T1" fmla="*/ 24 h 168"/>
                  <a:gd name="T2" fmla="*/ 62 w 87"/>
                  <a:gd name="T3" fmla="*/ 0 h 168"/>
                  <a:gd name="T4" fmla="*/ 37 w 87"/>
                  <a:gd name="T5" fmla="*/ 0 h 168"/>
                  <a:gd name="T6" fmla="*/ 35 w 87"/>
                  <a:gd name="T7" fmla="*/ 0 h 168"/>
                  <a:gd name="T8" fmla="*/ 25 w 87"/>
                  <a:gd name="T9" fmla="*/ 0 h 168"/>
                  <a:gd name="T10" fmla="*/ 0 w 87"/>
                  <a:gd name="T11" fmla="*/ 24 h 168"/>
                  <a:gd name="T12" fmla="*/ 0 w 87"/>
                  <a:gd name="T13" fmla="*/ 24 h 168"/>
                  <a:gd name="T14" fmla="*/ 0 w 87"/>
                  <a:gd name="T15" fmla="*/ 73 h 168"/>
                  <a:gd name="T16" fmla="*/ 8 w 87"/>
                  <a:gd name="T17" fmla="*/ 81 h 168"/>
                  <a:gd name="T18" fmla="*/ 16 w 87"/>
                  <a:gd name="T19" fmla="*/ 73 h 168"/>
                  <a:gd name="T20" fmla="*/ 16 w 87"/>
                  <a:gd name="T21" fmla="*/ 44 h 168"/>
                  <a:gd name="T22" fmla="*/ 16 w 87"/>
                  <a:gd name="T23" fmla="*/ 28 h 168"/>
                  <a:gd name="T24" fmla="*/ 20 w 87"/>
                  <a:gd name="T25" fmla="*/ 28 h 168"/>
                  <a:gd name="T26" fmla="*/ 20 w 87"/>
                  <a:gd name="T27" fmla="*/ 46 h 168"/>
                  <a:gd name="T28" fmla="*/ 20 w 87"/>
                  <a:gd name="T29" fmla="*/ 77 h 168"/>
                  <a:gd name="T30" fmla="*/ 20 w 87"/>
                  <a:gd name="T31" fmla="*/ 81 h 168"/>
                  <a:gd name="T32" fmla="*/ 20 w 87"/>
                  <a:gd name="T33" fmla="*/ 157 h 168"/>
                  <a:gd name="T34" fmla="*/ 31 w 87"/>
                  <a:gd name="T35" fmla="*/ 168 h 168"/>
                  <a:gd name="T36" fmla="*/ 41 w 87"/>
                  <a:gd name="T37" fmla="*/ 157 h 168"/>
                  <a:gd name="T38" fmla="*/ 41 w 87"/>
                  <a:gd name="T39" fmla="*/ 81 h 168"/>
                  <a:gd name="T40" fmla="*/ 46 w 87"/>
                  <a:gd name="T41" fmla="*/ 81 h 168"/>
                  <a:gd name="T42" fmla="*/ 46 w 87"/>
                  <a:gd name="T43" fmla="*/ 157 h 168"/>
                  <a:gd name="T44" fmla="*/ 56 w 87"/>
                  <a:gd name="T45" fmla="*/ 168 h 168"/>
                  <a:gd name="T46" fmla="*/ 67 w 87"/>
                  <a:gd name="T47" fmla="*/ 157 h 168"/>
                  <a:gd name="T48" fmla="*/ 67 w 87"/>
                  <a:gd name="T49" fmla="*/ 81 h 168"/>
                  <a:gd name="T50" fmla="*/ 67 w 87"/>
                  <a:gd name="T51" fmla="*/ 77 h 168"/>
                  <a:gd name="T52" fmla="*/ 67 w 87"/>
                  <a:gd name="T53" fmla="*/ 46 h 168"/>
                  <a:gd name="T54" fmla="*/ 67 w 87"/>
                  <a:gd name="T55" fmla="*/ 28 h 168"/>
                  <a:gd name="T56" fmla="*/ 71 w 87"/>
                  <a:gd name="T57" fmla="*/ 28 h 168"/>
                  <a:gd name="T58" fmla="*/ 71 w 87"/>
                  <a:gd name="T59" fmla="*/ 44 h 168"/>
                  <a:gd name="T60" fmla="*/ 71 w 87"/>
                  <a:gd name="T61" fmla="*/ 73 h 168"/>
                  <a:gd name="T62" fmla="*/ 79 w 87"/>
                  <a:gd name="T63" fmla="*/ 81 h 168"/>
                  <a:gd name="T64" fmla="*/ 87 w 87"/>
                  <a:gd name="T65" fmla="*/ 73 h 168"/>
                  <a:gd name="T66" fmla="*/ 87 w 87"/>
                  <a:gd name="T67" fmla="*/ 24 h 168"/>
                  <a:gd name="T68" fmla="*/ 87 w 87"/>
                  <a:gd name="T69" fmla="*/ 2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" h="168">
                    <a:moveTo>
                      <a:pt x="87" y="24"/>
                    </a:moveTo>
                    <a:cubicBezTo>
                      <a:pt x="87" y="11"/>
                      <a:pt x="75" y="0"/>
                      <a:pt x="62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2" y="0"/>
                      <a:pt x="0" y="1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8"/>
                      <a:pt x="4" y="81"/>
                      <a:pt x="8" y="81"/>
                    </a:cubicBezTo>
                    <a:cubicBezTo>
                      <a:pt x="13" y="81"/>
                      <a:pt x="16" y="78"/>
                      <a:pt x="16" y="7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77"/>
                      <a:pt x="20" y="77"/>
                      <a:pt x="20" y="77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157"/>
                      <a:pt x="20" y="157"/>
                      <a:pt x="20" y="157"/>
                    </a:cubicBezTo>
                    <a:cubicBezTo>
                      <a:pt x="20" y="163"/>
                      <a:pt x="25" y="168"/>
                      <a:pt x="31" y="168"/>
                    </a:cubicBezTo>
                    <a:cubicBezTo>
                      <a:pt x="37" y="168"/>
                      <a:pt x="41" y="163"/>
                      <a:pt x="41" y="157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6" y="163"/>
                      <a:pt x="50" y="168"/>
                      <a:pt x="56" y="168"/>
                    </a:cubicBezTo>
                    <a:cubicBezTo>
                      <a:pt x="62" y="168"/>
                      <a:pt x="67" y="163"/>
                      <a:pt x="67" y="157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7"/>
                      <a:pt x="67" y="77"/>
                      <a:pt x="67" y="77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8"/>
                      <a:pt x="74" y="81"/>
                      <a:pt x="79" y="81"/>
                    </a:cubicBezTo>
                    <a:cubicBezTo>
                      <a:pt x="83" y="81"/>
                      <a:pt x="87" y="78"/>
                      <a:pt x="87" y="73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75" name="Group 1074"/>
            <p:cNvGrpSpPr/>
            <p:nvPr/>
          </p:nvGrpSpPr>
          <p:grpSpPr>
            <a:xfrm flipH="1">
              <a:off x="567356" y="3413432"/>
              <a:ext cx="143904" cy="340574"/>
              <a:chOff x="5505537" y="930389"/>
              <a:chExt cx="333375" cy="788988"/>
            </a:xfrm>
            <a:solidFill>
              <a:schemeClr val="accent1"/>
            </a:solidFill>
          </p:grpSpPr>
          <p:sp>
            <p:nvSpPr>
              <p:cNvPr id="1100" name="Oval 27"/>
              <p:cNvSpPr>
                <a:spLocks noChangeArrowheads="1"/>
              </p:cNvSpPr>
              <p:nvPr/>
            </p:nvSpPr>
            <p:spPr bwMode="auto">
              <a:xfrm>
                <a:off x="5602373" y="930389"/>
                <a:ext cx="141288" cy="139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1" name="Freeform 28"/>
              <p:cNvSpPr>
                <a:spLocks/>
              </p:cNvSpPr>
              <p:nvPr/>
            </p:nvSpPr>
            <p:spPr bwMode="auto">
              <a:xfrm>
                <a:off x="5505537" y="1084378"/>
                <a:ext cx="333375" cy="634999"/>
              </a:xfrm>
              <a:custGeom>
                <a:avLst/>
                <a:gdLst>
                  <a:gd name="T0" fmla="*/ 87 w 87"/>
                  <a:gd name="T1" fmla="*/ 24 h 168"/>
                  <a:gd name="T2" fmla="*/ 62 w 87"/>
                  <a:gd name="T3" fmla="*/ 0 h 168"/>
                  <a:gd name="T4" fmla="*/ 37 w 87"/>
                  <a:gd name="T5" fmla="*/ 0 h 168"/>
                  <a:gd name="T6" fmla="*/ 35 w 87"/>
                  <a:gd name="T7" fmla="*/ 0 h 168"/>
                  <a:gd name="T8" fmla="*/ 25 w 87"/>
                  <a:gd name="T9" fmla="*/ 0 h 168"/>
                  <a:gd name="T10" fmla="*/ 0 w 87"/>
                  <a:gd name="T11" fmla="*/ 24 h 168"/>
                  <a:gd name="T12" fmla="*/ 0 w 87"/>
                  <a:gd name="T13" fmla="*/ 24 h 168"/>
                  <a:gd name="T14" fmla="*/ 0 w 87"/>
                  <a:gd name="T15" fmla="*/ 73 h 168"/>
                  <a:gd name="T16" fmla="*/ 8 w 87"/>
                  <a:gd name="T17" fmla="*/ 81 h 168"/>
                  <a:gd name="T18" fmla="*/ 16 w 87"/>
                  <a:gd name="T19" fmla="*/ 73 h 168"/>
                  <a:gd name="T20" fmla="*/ 16 w 87"/>
                  <a:gd name="T21" fmla="*/ 44 h 168"/>
                  <a:gd name="T22" fmla="*/ 16 w 87"/>
                  <a:gd name="T23" fmla="*/ 28 h 168"/>
                  <a:gd name="T24" fmla="*/ 20 w 87"/>
                  <a:gd name="T25" fmla="*/ 28 h 168"/>
                  <a:gd name="T26" fmla="*/ 20 w 87"/>
                  <a:gd name="T27" fmla="*/ 46 h 168"/>
                  <a:gd name="T28" fmla="*/ 20 w 87"/>
                  <a:gd name="T29" fmla="*/ 77 h 168"/>
                  <a:gd name="T30" fmla="*/ 20 w 87"/>
                  <a:gd name="T31" fmla="*/ 81 h 168"/>
                  <a:gd name="T32" fmla="*/ 20 w 87"/>
                  <a:gd name="T33" fmla="*/ 157 h 168"/>
                  <a:gd name="T34" fmla="*/ 31 w 87"/>
                  <a:gd name="T35" fmla="*/ 168 h 168"/>
                  <a:gd name="T36" fmla="*/ 41 w 87"/>
                  <a:gd name="T37" fmla="*/ 157 h 168"/>
                  <a:gd name="T38" fmla="*/ 41 w 87"/>
                  <a:gd name="T39" fmla="*/ 81 h 168"/>
                  <a:gd name="T40" fmla="*/ 46 w 87"/>
                  <a:gd name="T41" fmla="*/ 81 h 168"/>
                  <a:gd name="T42" fmla="*/ 46 w 87"/>
                  <a:gd name="T43" fmla="*/ 157 h 168"/>
                  <a:gd name="T44" fmla="*/ 56 w 87"/>
                  <a:gd name="T45" fmla="*/ 168 h 168"/>
                  <a:gd name="T46" fmla="*/ 67 w 87"/>
                  <a:gd name="T47" fmla="*/ 157 h 168"/>
                  <a:gd name="T48" fmla="*/ 67 w 87"/>
                  <a:gd name="T49" fmla="*/ 81 h 168"/>
                  <a:gd name="T50" fmla="*/ 67 w 87"/>
                  <a:gd name="T51" fmla="*/ 77 h 168"/>
                  <a:gd name="T52" fmla="*/ 67 w 87"/>
                  <a:gd name="T53" fmla="*/ 46 h 168"/>
                  <a:gd name="T54" fmla="*/ 67 w 87"/>
                  <a:gd name="T55" fmla="*/ 28 h 168"/>
                  <a:gd name="T56" fmla="*/ 71 w 87"/>
                  <a:gd name="T57" fmla="*/ 28 h 168"/>
                  <a:gd name="T58" fmla="*/ 71 w 87"/>
                  <a:gd name="T59" fmla="*/ 44 h 168"/>
                  <a:gd name="T60" fmla="*/ 71 w 87"/>
                  <a:gd name="T61" fmla="*/ 73 h 168"/>
                  <a:gd name="T62" fmla="*/ 79 w 87"/>
                  <a:gd name="T63" fmla="*/ 81 h 168"/>
                  <a:gd name="T64" fmla="*/ 87 w 87"/>
                  <a:gd name="T65" fmla="*/ 73 h 168"/>
                  <a:gd name="T66" fmla="*/ 87 w 87"/>
                  <a:gd name="T67" fmla="*/ 24 h 168"/>
                  <a:gd name="T68" fmla="*/ 87 w 87"/>
                  <a:gd name="T69" fmla="*/ 2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" h="168">
                    <a:moveTo>
                      <a:pt x="87" y="24"/>
                    </a:moveTo>
                    <a:cubicBezTo>
                      <a:pt x="87" y="11"/>
                      <a:pt x="75" y="0"/>
                      <a:pt x="62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2" y="0"/>
                      <a:pt x="0" y="1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8"/>
                      <a:pt x="4" y="81"/>
                      <a:pt x="8" y="81"/>
                    </a:cubicBezTo>
                    <a:cubicBezTo>
                      <a:pt x="13" y="81"/>
                      <a:pt x="16" y="78"/>
                      <a:pt x="16" y="7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77"/>
                      <a:pt x="20" y="77"/>
                      <a:pt x="20" y="77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157"/>
                      <a:pt x="20" y="157"/>
                      <a:pt x="20" y="157"/>
                    </a:cubicBezTo>
                    <a:cubicBezTo>
                      <a:pt x="20" y="163"/>
                      <a:pt x="25" y="168"/>
                      <a:pt x="31" y="168"/>
                    </a:cubicBezTo>
                    <a:cubicBezTo>
                      <a:pt x="37" y="168"/>
                      <a:pt x="41" y="163"/>
                      <a:pt x="41" y="157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6" y="163"/>
                      <a:pt x="50" y="168"/>
                      <a:pt x="56" y="168"/>
                    </a:cubicBezTo>
                    <a:cubicBezTo>
                      <a:pt x="62" y="168"/>
                      <a:pt x="67" y="163"/>
                      <a:pt x="67" y="157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7"/>
                      <a:pt x="67" y="77"/>
                      <a:pt x="67" y="77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8"/>
                      <a:pt x="74" y="81"/>
                      <a:pt x="79" y="81"/>
                    </a:cubicBezTo>
                    <a:cubicBezTo>
                      <a:pt x="83" y="81"/>
                      <a:pt x="87" y="78"/>
                      <a:pt x="87" y="73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76" name="Group 1075"/>
            <p:cNvGrpSpPr/>
            <p:nvPr/>
          </p:nvGrpSpPr>
          <p:grpSpPr>
            <a:xfrm flipH="1">
              <a:off x="731439" y="3413432"/>
              <a:ext cx="143904" cy="340574"/>
              <a:chOff x="5505537" y="930389"/>
              <a:chExt cx="333375" cy="788988"/>
            </a:xfrm>
            <a:solidFill>
              <a:schemeClr val="accent1"/>
            </a:solidFill>
          </p:grpSpPr>
          <p:sp>
            <p:nvSpPr>
              <p:cNvPr id="1098" name="Oval 1097"/>
              <p:cNvSpPr>
                <a:spLocks noChangeArrowheads="1"/>
              </p:cNvSpPr>
              <p:nvPr/>
            </p:nvSpPr>
            <p:spPr bwMode="auto">
              <a:xfrm>
                <a:off x="5602373" y="930389"/>
                <a:ext cx="141288" cy="139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9" name="Freeform 1098"/>
              <p:cNvSpPr>
                <a:spLocks/>
              </p:cNvSpPr>
              <p:nvPr/>
            </p:nvSpPr>
            <p:spPr bwMode="auto">
              <a:xfrm>
                <a:off x="5505537" y="1084378"/>
                <a:ext cx="333375" cy="634999"/>
              </a:xfrm>
              <a:custGeom>
                <a:avLst/>
                <a:gdLst>
                  <a:gd name="T0" fmla="*/ 87 w 87"/>
                  <a:gd name="T1" fmla="*/ 24 h 168"/>
                  <a:gd name="T2" fmla="*/ 62 w 87"/>
                  <a:gd name="T3" fmla="*/ 0 h 168"/>
                  <a:gd name="T4" fmla="*/ 37 w 87"/>
                  <a:gd name="T5" fmla="*/ 0 h 168"/>
                  <a:gd name="T6" fmla="*/ 35 w 87"/>
                  <a:gd name="T7" fmla="*/ 0 h 168"/>
                  <a:gd name="T8" fmla="*/ 25 w 87"/>
                  <a:gd name="T9" fmla="*/ 0 h 168"/>
                  <a:gd name="T10" fmla="*/ 0 w 87"/>
                  <a:gd name="T11" fmla="*/ 24 h 168"/>
                  <a:gd name="T12" fmla="*/ 0 w 87"/>
                  <a:gd name="T13" fmla="*/ 24 h 168"/>
                  <a:gd name="T14" fmla="*/ 0 w 87"/>
                  <a:gd name="T15" fmla="*/ 73 h 168"/>
                  <a:gd name="T16" fmla="*/ 8 w 87"/>
                  <a:gd name="T17" fmla="*/ 81 h 168"/>
                  <a:gd name="T18" fmla="*/ 16 w 87"/>
                  <a:gd name="T19" fmla="*/ 73 h 168"/>
                  <a:gd name="T20" fmla="*/ 16 w 87"/>
                  <a:gd name="T21" fmla="*/ 44 h 168"/>
                  <a:gd name="T22" fmla="*/ 16 w 87"/>
                  <a:gd name="T23" fmla="*/ 28 h 168"/>
                  <a:gd name="T24" fmla="*/ 20 w 87"/>
                  <a:gd name="T25" fmla="*/ 28 h 168"/>
                  <a:gd name="T26" fmla="*/ 20 w 87"/>
                  <a:gd name="T27" fmla="*/ 46 h 168"/>
                  <a:gd name="T28" fmla="*/ 20 w 87"/>
                  <a:gd name="T29" fmla="*/ 77 h 168"/>
                  <a:gd name="T30" fmla="*/ 20 w 87"/>
                  <a:gd name="T31" fmla="*/ 81 h 168"/>
                  <a:gd name="T32" fmla="*/ 20 w 87"/>
                  <a:gd name="T33" fmla="*/ 157 h 168"/>
                  <a:gd name="T34" fmla="*/ 31 w 87"/>
                  <a:gd name="T35" fmla="*/ 168 h 168"/>
                  <a:gd name="T36" fmla="*/ 41 w 87"/>
                  <a:gd name="T37" fmla="*/ 157 h 168"/>
                  <a:gd name="T38" fmla="*/ 41 w 87"/>
                  <a:gd name="T39" fmla="*/ 81 h 168"/>
                  <a:gd name="T40" fmla="*/ 46 w 87"/>
                  <a:gd name="T41" fmla="*/ 81 h 168"/>
                  <a:gd name="T42" fmla="*/ 46 w 87"/>
                  <a:gd name="T43" fmla="*/ 157 h 168"/>
                  <a:gd name="T44" fmla="*/ 56 w 87"/>
                  <a:gd name="T45" fmla="*/ 168 h 168"/>
                  <a:gd name="T46" fmla="*/ 67 w 87"/>
                  <a:gd name="T47" fmla="*/ 157 h 168"/>
                  <a:gd name="T48" fmla="*/ 67 w 87"/>
                  <a:gd name="T49" fmla="*/ 81 h 168"/>
                  <a:gd name="T50" fmla="*/ 67 w 87"/>
                  <a:gd name="T51" fmla="*/ 77 h 168"/>
                  <a:gd name="T52" fmla="*/ 67 w 87"/>
                  <a:gd name="T53" fmla="*/ 46 h 168"/>
                  <a:gd name="T54" fmla="*/ 67 w 87"/>
                  <a:gd name="T55" fmla="*/ 28 h 168"/>
                  <a:gd name="T56" fmla="*/ 71 w 87"/>
                  <a:gd name="T57" fmla="*/ 28 h 168"/>
                  <a:gd name="T58" fmla="*/ 71 w 87"/>
                  <a:gd name="T59" fmla="*/ 44 h 168"/>
                  <a:gd name="T60" fmla="*/ 71 w 87"/>
                  <a:gd name="T61" fmla="*/ 73 h 168"/>
                  <a:gd name="T62" fmla="*/ 79 w 87"/>
                  <a:gd name="T63" fmla="*/ 81 h 168"/>
                  <a:gd name="T64" fmla="*/ 87 w 87"/>
                  <a:gd name="T65" fmla="*/ 73 h 168"/>
                  <a:gd name="T66" fmla="*/ 87 w 87"/>
                  <a:gd name="T67" fmla="*/ 24 h 168"/>
                  <a:gd name="T68" fmla="*/ 87 w 87"/>
                  <a:gd name="T69" fmla="*/ 2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" h="168">
                    <a:moveTo>
                      <a:pt x="87" y="24"/>
                    </a:moveTo>
                    <a:cubicBezTo>
                      <a:pt x="87" y="11"/>
                      <a:pt x="75" y="0"/>
                      <a:pt x="62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2" y="0"/>
                      <a:pt x="0" y="1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8"/>
                      <a:pt x="4" y="81"/>
                      <a:pt x="8" y="81"/>
                    </a:cubicBezTo>
                    <a:cubicBezTo>
                      <a:pt x="13" y="81"/>
                      <a:pt x="16" y="78"/>
                      <a:pt x="16" y="7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77"/>
                      <a:pt x="20" y="77"/>
                      <a:pt x="20" y="77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157"/>
                      <a:pt x="20" y="157"/>
                      <a:pt x="20" y="157"/>
                    </a:cubicBezTo>
                    <a:cubicBezTo>
                      <a:pt x="20" y="163"/>
                      <a:pt x="25" y="168"/>
                      <a:pt x="31" y="168"/>
                    </a:cubicBezTo>
                    <a:cubicBezTo>
                      <a:pt x="37" y="168"/>
                      <a:pt x="41" y="163"/>
                      <a:pt x="41" y="157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6" y="163"/>
                      <a:pt x="50" y="168"/>
                      <a:pt x="56" y="168"/>
                    </a:cubicBezTo>
                    <a:cubicBezTo>
                      <a:pt x="62" y="168"/>
                      <a:pt x="67" y="163"/>
                      <a:pt x="67" y="157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7"/>
                      <a:pt x="67" y="77"/>
                      <a:pt x="67" y="77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8"/>
                      <a:pt x="74" y="81"/>
                      <a:pt x="79" y="81"/>
                    </a:cubicBezTo>
                    <a:cubicBezTo>
                      <a:pt x="83" y="81"/>
                      <a:pt x="87" y="78"/>
                      <a:pt x="87" y="73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77" name="Group 1076"/>
            <p:cNvGrpSpPr/>
            <p:nvPr/>
          </p:nvGrpSpPr>
          <p:grpSpPr>
            <a:xfrm flipH="1">
              <a:off x="897612" y="3413432"/>
              <a:ext cx="143904" cy="340574"/>
              <a:chOff x="5505537" y="930389"/>
              <a:chExt cx="333375" cy="788988"/>
            </a:xfrm>
            <a:solidFill>
              <a:schemeClr val="accent1"/>
            </a:solidFill>
          </p:grpSpPr>
          <p:sp>
            <p:nvSpPr>
              <p:cNvPr id="1096" name="Oval 27"/>
              <p:cNvSpPr>
                <a:spLocks noChangeArrowheads="1"/>
              </p:cNvSpPr>
              <p:nvPr/>
            </p:nvSpPr>
            <p:spPr bwMode="auto">
              <a:xfrm>
                <a:off x="5602373" y="930389"/>
                <a:ext cx="141288" cy="139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7" name="Freeform 28"/>
              <p:cNvSpPr>
                <a:spLocks/>
              </p:cNvSpPr>
              <p:nvPr/>
            </p:nvSpPr>
            <p:spPr bwMode="auto">
              <a:xfrm>
                <a:off x="5505537" y="1084378"/>
                <a:ext cx="333375" cy="634999"/>
              </a:xfrm>
              <a:custGeom>
                <a:avLst/>
                <a:gdLst>
                  <a:gd name="T0" fmla="*/ 87 w 87"/>
                  <a:gd name="T1" fmla="*/ 24 h 168"/>
                  <a:gd name="T2" fmla="*/ 62 w 87"/>
                  <a:gd name="T3" fmla="*/ 0 h 168"/>
                  <a:gd name="T4" fmla="*/ 37 w 87"/>
                  <a:gd name="T5" fmla="*/ 0 h 168"/>
                  <a:gd name="T6" fmla="*/ 35 w 87"/>
                  <a:gd name="T7" fmla="*/ 0 h 168"/>
                  <a:gd name="T8" fmla="*/ 25 w 87"/>
                  <a:gd name="T9" fmla="*/ 0 h 168"/>
                  <a:gd name="T10" fmla="*/ 0 w 87"/>
                  <a:gd name="T11" fmla="*/ 24 h 168"/>
                  <a:gd name="T12" fmla="*/ 0 w 87"/>
                  <a:gd name="T13" fmla="*/ 24 h 168"/>
                  <a:gd name="T14" fmla="*/ 0 w 87"/>
                  <a:gd name="T15" fmla="*/ 73 h 168"/>
                  <a:gd name="T16" fmla="*/ 8 w 87"/>
                  <a:gd name="T17" fmla="*/ 81 h 168"/>
                  <a:gd name="T18" fmla="*/ 16 w 87"/>
                  <a:gd name="T19" fmla="*/ 73 h 168"/>
                  <a:gd name="T20" fmla="*/ 16 w 87"/>
                  <a:gd name="T21" fmla="*/ 44 h 168"/>
                  <a:gd name="T22" fmla="*/ 16 w 87"/>
                  <a:gd name="T23" fmla="*/ 28 h 168"/>
                  <a:gd name="T24" fmla="*/ 20 w 87"/>
                  <a:gd name="T25" fmla="*/ 28 h 168"/>
                  <a:gd name="T26" fmla="*/ 20 w 87"/>
                  <a:gd name="T27" fmla="*/ 46 h 168"/>
                  <a:gd name="T28" fmla="*/ 20 w 87"/>
                  <a:gd name="T29" fmla="*/ 77 h 168"/>
                  <a:gd name="T30" fmla="*/ 20 w 87"/>
                  <a:gd name="T31" fmla="*/ 81 h 168"/>
                  <a:gd name="T32" fmla="*/ 20 w 87"/>
                  <a:gd name="T33" fmla="*/ 157 h 168"/>
                  <a:gd name="T34" fmla="*/ 31 w 87"/>
                  <a:gd name="T35" fmla="*/ 168 h 168"/>
                  <a:gd name="T36" fmla="*/ 41 w 87"/>
                  <a:gd name="T37" fmla="*/ 157 h 168"/>
                  <a:gd name="T38" fmla="*/ 41 w 87"/>
                  <a:gd name="T39" fmla="*/ 81 h 168"/>
                  <a:gd name="T40" fmla="*/ 46 w 87"/>
                  <a:gd name="T41" fmla="*/ 81 h 168"/>
                  <a:gd name="T42" fmla="*/ 46 w 87"/>
                  <a:gd name="T43" fmla="*/ 157 h 168"/>
                  <a:gd name="T44" fmla="*/ 56 w 87"/>
                  <a:gd name="T45" fmla="*/ 168 h 168"/>
                  <a:gd name="T46" fmla="*/ 67 w 87"/>
                  <a:gd name="T47" fmla="*/ 157 h 168"/>
                  <a:gd name="T48" fmla="*/ 67 w 87"/>
                  <a:gd name="T49" fmla="*/ 81 h 168"/>
                  <a:gd name="T50" fmla="*/ 67 w 87"/>
                  <a:gd name="T51" fmla="*/ 77 h 168"/>
                  <a:gd name="T52" fmla="*/ 67 w 87"/>
                  <a:gd name="T53" fmla="*/ 46 h 168"/>
                  <a:gd name="T54" fmla="*/ 67 w 87"/>
                  <a:gd name="T55" fmla="*/ 28 h 168"/>
                  <a:gd name="T56" fmla="*/ 71 w 87"/>
                  <a:gd name="T57" fmla="*/ 28 h 168"/>
                  <a:gd name="T58" fmla="*/ 71 w 87"/>
                  <a:gd name="T59" fmla="*/ 44 h 168"/>
                  <a:gd name="T60" fmla="*/ 71 w 87"/>
                  <a:gd name="T61" fmla="*/ 73 h 168"/>
                  <a:gd name="T62" fmla="*/ 79 w 87"/>
                  <a:gd name="T63" fmla="*/ 81 h 168"/>
                  <a:gd name="T64" fmla="*/ 87 w 87"/>
                  <a:gd name="T65" fmla="*/ 73 h 168"/>
                  <a:gd name="T66" fmla="*/ 87 w 87"/>
                  <a:gd name="T67" fmla="*/ 24 h 168"/>
                  <a:gd name="T68" fmla="*/ 87 w 87"/>
                  <a:gd name="T69" fmla="*/ 2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" h="168">
                    <a:moveTo>
                      <a:pt x="87" y="24"/>
                    </a:moveTo>
                    <a:cubicBezTo>
                      <a:pt x="87" y="11"/>
                      <a:pt x="75" y="0"/>
                      <a:pt x="62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2" y="0"/>
                      <a:pt x="0" y="1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8"/>
                      <a:pt x="4" y="81"/>
                      <a:pt x="8" y="81"/>
                    </a:cubicBezTo>
                    <a:cubicBezTo>
                      <a:pt x="13" y="81"/>
                      <a:pt x="16" y="78"/>
                      <a:pt x="16" y="7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77"/>
                      <a:pt x="20" y="77"/>
                      <a:pt x="20" y="77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157"/>
                      <a:pt x="20" y="157"/>
                      <a:pt x="20" y="157"/>
                    </a:cubicBezTo>
                    <a:cubicBezTo>
                      <a:pt x="20" y="163"/>
                      <a:pt x="25" y="168"/>
                      <a:pt x="31" y="168"/>
                    </a:cubicBezTo>
                    <a:cubicBezTo>
                      <a:pt x="37" y="168"/>
                      <a:pt x="41" y="163"/>
                      <a:pt x="41" y="157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6" y="163"/>
                      <a:pt x="50" y="168"/>
                      <a:pt x="56" y="168"/>
                    </a:cubicBezTo>
                    <a:cubicBezTo>
                      <a:pt x="62" y="168"/>
                      <a:pt x="67" y="163"/>
                      <a:pt x="67" y="157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7"/>
                      <a:pt x="67" y="77"/>
                      <a:pt x="67" y="77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8"/>
                      <a:pt x="74" y="81"/>
                      <a:pt x="79" y="81"/>
                    </a:cubicBezTo>
                    <a:cubicBezTo>
                      <a:pt x="83" y="81"/>
                      <a:pt x="87" y="78"/>
                      <a:pt x="87" y="73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78" name="Group 1077"/>
            <p:cNvGrpSpPr/>
            <p:nvPr/>
          </p:nvGrpSpPr>
          <p:grpSpPr>
            <a:xfrm flipH="1">
              <a:off x="1066717" y="3413432"/>
              <a:ext cx="143904" cy="340574"/>
              <a:chOff x="5505537" y="930389"/>
              <a:chExt cx="333375" cy="788988"/>
            </a:xfrm>
            <a:solidFill>
              <a:schemeClr val="accent1"/>
            </a:solidFill>
          </p:grpSpPr>
          <p:sp>
            <p:nvSpPr>
              <p:cNvPr id="1094" name="Oval 27"/>
              <p:cNvSpPr>
                <a:spLocks noChangeArrowheads="1"/>
              </p:cNvSpPr>
              <p:nvPr/>
            </p:nvSpPr>
            <p:spPr bwMode="auto">
              <a:xfrm>
                <a:off x="5602373" y="930389"/>
                <a:ext cx="141288" cy="139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5" name="Freeform 28"/>
              <p:cNvSpPr>
                <a:spLocks/>
              </p:cNvSpPr>
              <p:nvPr/>
            </p:nvSpPr>
            <p:spPr bwMode="auto">
              <a:xfrm>
                <a:off x="5505537" y="1084378"/>
                <a:ext cx="333375" cy="634999"/>
              </a:xfrm>
              <a:custGeom>
                <a:avLst/>
                <a:gdLst>
                  <a:gd name="T0" fmla="*/ 87 w 87"/>
                  <a:gd name="T1" fmla="*/ 24 h 168"/>
                  <a:gd name="T2" fmla="*/ 62 w 87"/>
                  <a:gd name="T3" fmla="*/ 0 h 168"/>
                  <a:gd name="T4" fmla="*/ 37 w 87"/>
                  <a:gd name="T5" fmla="*/ 0 h 168"/>
                  <a:gd name="T6" fmla="*/ 35 w 87"/>
                  <a:gd name="T7" fmla="*/ 0 h 168"/>
                  <a:gd name="T8" fmla="*/ 25 w 87"/>
                  <a:gd name="T9" fmla="*/ 0 h 168"/>
                  <a:gd name="T10" fmla="*/ 0 w 87"/>
                  <a:gd name="T11" fmla="*/ 24 h 168"/>
                  <a:gd name="T12" fmla="*/ 0 w 87"/>
                  <a:gd name="T13" fmla="*/ 24 h 168"/>
                  <a:gd name="T14" fmla="*/ 0 w 87"/>
                  <a:gd name="T15" fmla="*/ 73 h 168"/>
                  <a:gd name="T16" fmla="*/ 8 w 87"/>
                  <a:gd name="T17" fmla="*/ 81 h 168"/>
                  <a:gd name="T18" fmla="*/ 16 w 87"/>
                  <a:gd name="T19" fmla="*/ 73 h 168"/>
                  <a:gd name="T20" fmla="*/ 16 w 87"/>
                  <a:gd name="T21" fmla="*/ 44 h 168"/>
                  <a:gd name="T22" fmla="*/ 16 w 87"/>
                  <a:gd name="T23" fmla="*/ 28 h 168"/>
                  <a:gd name="T24" fmla="*/ 20 w 87"/>
                  <a:gd name="T25" fmla="*/ 28 h 168"/>
                  <a:gd name="T26" fmla="*/ 20 w 87"/>
                  <a:gd name="T27" fmla="*/ 46 h 168"/>
                  <a:gd name="T28" fmla="*/ 20 w 87"/>
                  <a:gd name="T29" fmla="*/ 77 h 168"/>
                  <a:gd name="T30" fmla="*/ 20 w 87"/>
                  <a:gd name="T31" fmla="*/ 81 h 168"/>
                  <a:gd name="T32" fmla="*/ 20 w 87"/>
                  <a:gd name="T33" fmla="*/ 157 h 168"/>
                  <a:gd name="T34" fmla="*/ 31 w 87"/>
                  <a:gd name="T35" fmla="*/ 168 h 168"/>
                  <a:gd name="T36" fmla="*/ 41 w 87"/>
                  <a:gd name="T37" fmla="*/ 157 h 168"/>
                  <a:gd name="T38" fmla="*/ 41 w 87"/>
                  <a:gd name="T39" fmla="*/ 81 h 168"/>
                  <a:gd name="T40" fmla="*/ 46 w 87"/>
                  <a:gd name="T41" fmla="*/ 81 h 168"/>
                  <a:gd name="T42" fmla="*/ 46 w 87"/>
                  <a:gd name="T43" fmla="*/ 157 h 168"/>
                  <a:gd name="T44" fmla="*/ 56 w 87"/>
                  <a:gd name="T45" fmla="*/ 168 h 168"/>
                  <a:gd name="T46" fmla="*/ 67 w 87"/>
                  <a:gd name="T47" fmla="*/ 157 h 168"/>
                  <a:gd name="T48" fmla="*/ 67 w 87"/>
                  <a:gd name="T49" fmla="*/ 81 h 168"/>
                  <a:gd name="T50" fmla="*/ 67 w 87"/>
                  <a:gd name="T51" fmla="*/ 77 h 168"/>
                  <a:gd name="T52" fmla="*/ 67 w 87"/>
                  <a:gd name="T53" fmla="*/ 46 h 168"/>
                  <a:gd name="T54" fmla="*/ 67 w 87"/>
                  <a:gd name="T55" fmla="*/ 28 h 168"/>
                  <a:gd name="T56" fmla="*/ 71 w 87"/>
                  <a:gd name="T57" fmla="*/ 28 h 168"/>
                  <a:gd name="T58" fmla="*/ 71 w 87"/>
                  <a:gd name="T59" fmla="*/ 44 h 168"/>
                  <a:gd name="T60" fmla="*/ 71 w 87"/>
                  <a:gd name="T61" fmla="*/ 73 h 168"/>
                  <a:gd name="T62" fmla="*/ 79 w 87"/>
                  <a:gd name="T63" fmla="*/ 81 h 168"/>
                  <a:gd name="T64" fmla="*/ 87 w 87"/>
                  <a:gd name="T65" fmla="*/ 73 h 168"/>
                  <a:gd name="T66" fmla="*/ 87 w 87"/>
                  <a:gd name="T67" fmla="*/ 24 h 168"/>
                  <a:gd name="T68" fmla="*/ 87 w 87"/>
                  <a:gd name="T69" fmla="*/ 2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" h="168">
                    <a:moveTo>
                      <a:pt x="87" y="24"/>
                    </a:moveTo>
                    <a:cubicBezTo>
                      <a:pt x="87" y="11"/>
                      <a:pt x="75" y="0"/>
                      <a:pt x="62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2" y="0"/>
                      <a:pt x="0" y="1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8"/>
                      <a:pt x="4" y="81"/>
                      <a:pt x="8" y="81"/>
                    </a:cubicBezTo>
                    <a:cubicBezTo>
                      <a:pt x="13" y="81"/>
                      <a:pt x="16" y="78"/>
                      <a:pt x="16" y="7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77"/>
                      <a:pt x="20" y="77"/>
                      <a:pt x="20" y="77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157"/>
                      <a:pt x="20" y="157"/>
                      <a:pt x="20" y="157"/>
                    </a:cubicBezTo>
                    <a:cubicBezTo>
                      <a:pt x="20" y="163"/>
                      <a:pt x="25" y="168"/>
                      <a:pt x="31" y="168"/>
                    </a:cubicBezTo>
                    <a:cubicBezTo>
                      <a:pt x="37" y="168"/>
                      <a:pt x="41" y="163"/>
                      <a:pt x="41" y="157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6" y="163"/>
                      <a:pt x="50" y="168"/>
                      <a:pt x="56" y="168"/>
                    </a:cubicBezTo>
                    <a:cubicBezTo>
                      <a:pt x="62" y="168"/>
                      <a:pt x="67" y="163"/>
                      <a:pt x="67" y="157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7"/>
                      <a:pt x="67" y="77"/>
                      <a:pt x="67" y="77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8"/>
                      <a:pt x="74" y="81"/>
                      <a:pt x="79" y="81"/>
                    </a:cubicBezTo>
                    <a:cubicBezTo>
                      <a:pt x="83" y="81"/>
                      <a:pt x="87" y="78"/>
                      <a:pt x="87" y="73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79" name="Group 1078"/>
            <p:cNvGrpSpPr/>
            <p:nvPr/>
          </p:nvGrpSpPr>
          <p:grpSpPr>
            <a:xfrm flipH="1">
              <a:off x="1232889" y="3413432"/>
              <a:ext cx="143904" cy="340574"/>
              <a:chOff x="5505537" y="930389"/>
              <a:chExt cx="333375" cy="788988"/>
            </a:xfrm>
            <a:solidFill>
              <a:schemeClr val="accent1"/>
            </a:solidFill>
          </p:grpSpPr>
          <p:sp>
            <p:nvSpPr>
              <p:cNvPr id="1092" name="Oval 27"/>
              <p:cNvSpPr>
                <a:spLocks noChangeArrowheads="1"/>
              </p:cNvSpPr>
              <p:nvPr/>
            </p:nvSpPr>
            <p:spPr bwMode="auto">
              <a:xfrm>
                <a:off x="5602373" y="930389"/>
                <a:ext cx="141288" cy="139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3" name="Freeform 28"/>
              <p:cNvSpPr>
                <a:spLocks/>
              </p:cNvSpPr>
              <p:nvPr/>
            </p:nvSpPr>
            <p:spPr bwMode="auto">
              <a:xfrm>
                <a:off x="5505537" y="1084378"/>
                <a:ext cx="333375" cy="634999"/>
              </a:xfrm>
              <a:custGeom>
                <a:avLst/>
                <a:gdLst>
                  <a:gd name="T0" fmla="*/ 87 w 87"/>
                  <a:gd name="T1" fmla="*/ 24 h 168"/>
                  <a:gd name="T2" fmla="*/ 62 w 87"/>
                  <a:gd name="T3" fmla="*/ 0 h 168"/>
                  <a:gd name="T4" fmla="*/ 37 w 87"/>
                  <a:gd name="T5" fmla="*/ 0 h 168"/>
                  <a:gd name="T6" fmla="*/ 35 w 87"/>
                  <a:gd name="T7" fmla="*/ 0 h 168"/>
                  <a:gd name="T8" fmla="*/ 25 w 87"/>
                  <a:gd name="T9" fmla="*/ 0 h 168"/>
                  <a:gd name="T10" fmla="*/ 0 w 87"/>
                  <a:gd name="T11" fmla="*/ 24 h 168"/>
                  <a:gd name="T12" fmla="*/ 0 w 87"/>
                  <a:gd name="T13" fmla="*/ 24 h 168"/>
                  <a:gd name="T14" fmla="*/ 0 w 87"/>
                  <a:gd name="T15" fmla="*/ 73 h 168"/>
                  <a:gd name="T16" fmla="*/ 8 w 87"/>
                  <a:gd name="T17" fmla="*/ 81 h 168"/>
                  <a:gd name="T18" fmla="*/ 16 w 87"/>
                  <a:gd name="T19" fmla="*/ 73 h 168"/>
                  <a:gd name="T20" fmla="*/ 16 w 87"/>
                  <a:gd name="T21" fmla="*/ 44 h 168"/>
                  <a:gd name="T22" fmla="*/ 16 w 87"/>
                  <a:gd name="T23" fmla="*/ 28 h 168"/>
                  <a:gd name="T24" fmla="*/ 20 w 87"/>
                  <a:gd name="T25" fmla="*/ 28 h 168"/>
                  <a:gd name="T26" fmla="*/ 20 w 87"/>
                  <a:gd name="T27" fmla="*/ 46 h 168"/>
                  <a:gd name="T28" fmla="*/ 20 w 87"/>
                  <a:gd name="T29" fmla="*/ 77 h 168"/>
                  <a:gd name="T30" fmla="*/ 20 w 87"/>
                  <a:gd name="T31" fmla="*/ 81 h 168"/>
                  <a:gd name="T32" fmla="*/ 20 w 87"/>
                  <a:gd name="T33" fmla="*/ 157 h 168"/>
                  <a:gd name="T34" fmla="*/ 31 w 87"/>
                  <a:gd name="T35" fmla="*/ 168 h 168"/>
                  <a:gd name="T36" fmla="*/ 41 w 87"/>
                  <a:gd name="T37" fmla="*/ 157 h 168"/>
                  <a:gd name="T38" fmla="*/ 41 w 87"/>
                  <a:gd name="T39" fmla="*/ 81 h 168"/>
                  <a:gd name="T40" fmla="*/ 46 w 87"/>
                  <a:gd name="T41" fmla="*/ 81 h 168"/>
                  <a:gd name="T42" fmla="*/ 46 w 87"/>
                  <a:gd name="T43" fmla="*/ 157 h 168"/>
                  <a:gd name="T44" fmla="*/ 56 w 87"/>
                  <a:gd name="T45" fmla="*/ 168 h 168"/>
                  <a:gd name="T46" fmla="*/ 67 w 87"/>
                  <a:gd name="T47" fmla="*/ 157 h 168"/>
                  <a:gd name="T48" fmla="*/ 67 w 87"/>
                  <a:gd name="T49" fmla="*/ 81 h 168"/>
                  <a:gd name="T50" fmla="*/ 67 w 87"/>
                  <a:gd name="T51" fmla="*/ 77 h 168"/>
                  <a:gd name="T52" fmla="*/ 67 w 87"/>
                  <a:gd name="T53" fmla="*/ 46 h 168"/>
                  <a:gd name="T54" fmla="*/ 67 w 87"/>
                  <a:gd name="T55" fmla="*/ 28 h 168"/>
                  <a:gd name="T56" fmla="*/ 71 w 87"/>
                  <a:gd name="T57" fmla="*/ 28 h 168"/>
                  <a:gd name="T58" fmla="*/ 71 w 87"/>
                  <a:gd name="T59" fmla="*/ 44 h 168"/>
                  <a:gd name="T60" fmla="*/ 71 w 87"/>
                  <a:gd name="T61" fmla="*/ 73 h 168"/>
                  <a:gd name="T62" fmla="*/ 79 w 87"/>
                  <a:gd name="T63" fmla="*/ 81 h 168"/>
                  <a:gd name="T64" fmla="*/ 87 w 87"/>
                  <a:gd name="T65" fmla="*/ 73 h 168"/>
                  <a:gd name="T66" fmla="*/ 87 w 87"/>
                  <a:gd name="T67" fmla="*/ 24 h 168"/>
                  <a:gd name="T68" fmla="*/ 87 w 87"/>
                  <a:gd name="T69" fmla="*/ 2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" h="168">
                    <a:moveTo>
                      <a:pt x="87" y="24"/>
                    </a:moveTo>
                    <a:cubicBezTo>
                      <a:pt x="87" y="11"/>
                      <a:pt x="75" y="0"/>
                      <a:pt x="62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2" y="0"/>
                      <a:pt x="0" y="1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8"/>
                      <a:pt x="4" y="81"/>
                      <a:pt x="8" y="81"/>
                    </a:cubicBezTo>
                    <a:cubicBezTo>
                      <a:pt x="13" y="81"/>
                      <a:pt x="16" y="78"/>
                      <a:pt x="16" y="7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77"/>
                      <a:pt x="20" y="77"/>
                      <a:pt x="20" y="77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157"/>
                      <a:pt x="20" y="157"/>
                      <a:pt x="20" y="157"/>
                    </a:cubicBezTo>
                    <a:cubicBezTo>
                      <a:pt x="20" y="163"/>
                      <a:pt x="25" y="168"/>
                      <a:pt x="31" y="168"/>
                    </a:cubicBezTo>
                    <a:cubicBezTo>
                      <a:pt x="37" y="168"/>
                      <a:pt x="41" y="163"/>
                      <a:pt x="41" y="157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6" y="163"/>
                      <a:pt x="50" y="168"/>
                      <a:pt x="56" y="168"/>
                    </a:cubicBezTo>
                    <a:cubicBezTo>
                      <a:pt x="62" y="168"/>
                      <a:pt x="67" y="163"/>
                      <a:pt x="67" y="157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7"/>
                      <a:pt x="67" y="77"/>
                      <a:pt x="67" y="77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8"/>
                      <a:pt x="74" y="81"/>
                      <a:pt x="79" y="81"/>
                    </a:cubicBezTo>
                    <a:cubicBezTo>
                      <a:pt x="83" y="81"/>
                      <a:pt x="87" y="78"/>
                      <a:pt x="87" y="73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80" name="Group 1079"/>
            <p:cNvGrpSpPr/>
            <p:nvPr/>
          </p:nvGrpSpPr>
          <p:grpSpPr>
            <a:xfrm flipH="1">
              <a:off x="1396973" y="3413432"/>
              <a:ext cx="143904" cy="340574"/>
              <a:chOff x="5505537" y="930389"/>
              <a:chExt cx="333375" cy="788988"/>
            </a:xfrm>
            <a:solidFill>
              <a:schemeClr val="accent1"/>
            </a:solidFill>
          </p:grpSpPr>
          <p:sp>
            <p:nvSpPr>
              <p:cNvPr id="1090" name="Oval 1089"/>
              <p:cNvSpPr>
                <a:spLocks noChangeArrowheads="1"/>
              </p:cNvSpPr>
              <p:nvPr/>
            </p:nvSpPr>
            <p:spPr bwMode="auto">
              <a:xfrm>
                <a:off x="5602373" y="930389"/>
                <a:ext cx="141288" cy="139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1" name="Freeform 1090"/>
              <p:cNvSpPr>
                <a:spLocks/>
              </p:cNvSpPr>
              <p:nvPr/>
            </p:nvSpPr>
            <p:spPr bwMode="auto">
              <a:xfrm>
                <a:off x="5505537" y="1084378"/>
                <a:ext cx="333375" cy="634999"/>
              </a:xfrm>
              <a:custGeom>
                <a:avLst/>
                <a:gdLst>
                  <a:gd name="T0" fmla="*/ 87 w 87"/>
                  <a:gd name="T1" fmla="*/ 24 h 168"/>
                  <a:gd name="T2" fmla="*/ 62 w 87"/>
                  <a:gd name="T3" fmla="*/ 0 h 168"/>
                  <a:gd name="T4" fmla="*/ 37 w 87"/>
                  <a:gd name="T5" fmla="*/ 0 h 168"/>
                  <a:gd name="T6" fmla="*/ 35 w 87"/>
                  <a:gd name="T7" fmla="*/ 0 h 168"/>
                  <a:gd name="T8" fmla="*/ 25 w 87"/>
                  <a:gd name="T9" fmla="*/ 0 h 168"/>
                  <a:gd name="T10" fmla="*/ 0 w 87"/>
                  <a:gd name="T11" fmla="*/ 24 h 168"/>
                  <a:gd name="T12" fmla="*/ 0 w 87"/>
                  <a:gd name="T13" fmla="*/ 24 h 168"/>
                  <a:gd name="T14" fmla="*/ 0 w 87"/>
                  <a:gd name="T15" fmla="*/ 73 h 168"/>
                  <a:gd name="T16" fmla="*/ 8 w 87"/>
                  <a:gd name="T17" fmla="*/ 81 h 168"/>
                  <a:gd name="T18" fmla="*/ 16 w 87"/>
                  <a:gd name="T19" fmla="*/ 73 h 168"/>
                  <a:gd name="T20" fmla="*/ 16 w 87"/>
                  <a:gd name="T21" fmla="*/ 44 h 168"/>
                  <a:gd name="T22" fmla="*/ 16 w 87"/>
                  <a:gd name="T23" fmla="*/ 28 h 168"/>
                  <a:gd name="T24" fmla="*/ 20 w 87"/>
                  <a:gd name="T25" fmla="*/ 28 h 168"/>
                  <a:gd name="T26" fmla="*/ 20 w 87"/>
                  <a:gd name="T27" fmla="*/ 46 h 168"/>
                  <a:gd name="T28" fmla="*/ 20 w 87"/>
                  <a:gd name="T29" fmla="*/ 77 h 168"/>
                  <a:gd name="T30" fmla="*/ 20 w 87"/>
                  <a:gd name="T31" fmla="*/ 81 h 168"/>
                  <a:gd name="T32" fmla="*/ 20 w 87"/>
                  <a:gd name="T33" fmla="*/ 157 h 168"/>
                  <a:gd name="T34" fmla="*/ 31 w 87"/>
                  <a:gd name="T35" fmla="*/ 168 h 168"/>
                  <a:gd name="T36" fmla="*/ 41 w 87"/>
                  <a:gd name="T37" fmla="*/ 157 h 168"/>
                  <a:gd name="T38" fmla="*/ 41 w 87"/>
                  <a:gd name="T39" fmla="*/ 81 h 168"/>
                  <a:gd name="T40" fmla="*/ 46 w 87"/>
                  <a:gd name="T41" fmla="*/ 81 h 168"/>
                  <a:gd name="T42" fmla="*/ 46 w 87"/>
                  <a:gd name="T43" fmla="*/ 157 h 168"/>
                  <a:gd name="T44" fmla="*/ 56 w 87"/>
                  <a:gd name="T45" fmla="*/ 168 h 168"/>
                  <a:gd name="T46" fmla="*/ 67 w 87"/>
                  <a:gd name="T47" fmla="*/ 157 h 168"/>
                  <a:gd name="T48" fmla="*/ 67 w 87"/>
                  <a:gd name="T49" fmla="*/ 81 h 168"/>
                  <a:gd name="T50" fmla="*/ 67 w 87"/>
                  <a:gd name="T51" fmla="*/ 77 h 168"/>
                  <a:gd name="T52" fmla="*/ 67 w 87"/>
                  <a:gd name="T53" fmla="*/ 46 h 168"/>
                  <a:gd name="T54" fmla="*/ 67 w 87"/>
                  <a:gd name="T55" fmla="*/ 28 h 168"/>
                  <a:gd name="T56" fmla="*/ 71 w 87"/>
                  <a:gd name="T57" fmla="*/ 28 h 168"/>
                  <a:gd name="T58" fmla="*/ 71 w 87"/>
                  <a:gd name="T59" fmla="*/ 44 h 168"/>
                  <a:gd name="T60" fmla="*/ 71 w 87"/>
                  <a:gd name="T61" fmla="*/ 73 h 168"/>
                  <a:gd name="T62" fmla="*/ 79 w 87"/>
                  <a:gd name="T63" fmla="*/ 81 h 168"/>
                  <a:gd name="T64" fmla="*/ 87 w 87"/>
                  <a:gd name="T65" fmla="*/ 73 h 168"/>
                  <a:gd name="T66" fmla="*/ 87 w 87"/>
                  <a:gd name="T67" fmla="*/ 24 h 168"/>
                  <a:gd name="T68" fmla="*/ 87 w 87"/>
                  <a:gd name="T69" fmla="*/ 2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" h="168">
                    <a:moveTo>
                      <a:pt x="87" y="24"/>
                    </a:moveTo>
                    <a:cubicBezTo>
                      <a:pt x="87" y="11"/>
                      <a:pt x="75" y="0"/>
                      <a:pt x="62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2" y="0"/>
                      <a:pt x="0" y="1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8"/>
                      <a:pt x="4" y="81"/>
                      <a:pt x="8" y="81"/>
                    </a:cubicBezTo>
                    <a:cubicBezTo>
                      <a:pt x="13" y="81"/>
                      <a:pt x="16" y="78"/>
                      <a:pt x="16" y="7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77"/>
                      <a:pt x="20" y="77"/>
                      <a:pt x="20" y="77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157"/>
                      <a:pt x="20" y="157"/>
                      <a:pt x="20" y="157"/>
                    </a:cubicBezTo>
                    <a:cubicBezTo>
                      <a:pt x="20" y="163"/>
                      <a:pt x="25" y="168"/>
                      <a:pt x="31" y="168"/>
                    </a:cubicBezTo>
                    <a:cubicBezTo>
                      <a:pt x="37" y="168"/>
                      <a:pt x="41" y="163"/>
                      <a:pt x="41" y="157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6" y="163"/>
                      <a:pt x="50" y="168"/>
                      <a:pt x="56" y="168"/>
                    </a:cubicBezTo>
                    <a:cubicBezTo>
                      <a:pt x="62" y="168"/>
                      <a:pt x="67" y="163"/>
                      <a:pt x="67" y="157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7"/>
                      <a:pt x="67" y="77"/>
                      <a:pt x="67" y="77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8"/>
                      <a:pt x="74" y="81"/>
                      <a:pt x="79" y="81"/>
                    </a:cubicBezTo>
                    <a:cubicBezTo>
                      <a:pt x="83" y="81"/>
                      <a:pt x="87" y="78"/>
                      <a:pt x="87" y="73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81" name="Group 1080"/>
            <p:cNvGrpSpPr/>
            <p:nvPr/>
          </p:nvGrpSpPr>
          <p:grpSpPr>
            <a:xfrm flipH="1">
              <a:off x="1563145" y="3413432"/>
              <a:ext cx="143904" cy="340574"/>
              <a:chOff x="5505537" y="930389"/>
              <a:chExt cx="333375" cy="788988"/>
            </a:xfrm>
            <a:solidFill>
              <a:schemeClr val="bg1">
                <a:lumMod val="75000"/>
              </a:schemeClr>
            </a:solidFill>
          </p:grpSpPr>
          <p:sp>
            <p:nvSpPr>
              <p:cNvPr id="1088" name="Oval 1087"/>
              <p:cNvSpPr>
                <a:spLocks noChangeArrowheads="1"/>
              </p:cNvSpPr>
              <p:nvPr/>
            </p:nvSpPr>
            <p:spPr bwMode="auto">
              <a:xfrm>
                <a:off x="5602373" y="930389"/>
                <a:ext cx="141288" cy="139700"/>
              </a:xfrm>
              <a:prstGeom prst="ellipse">
                <a:avLst/>
              </a:pr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9" name="Freeform 1088"/>
              <p:cNvSpPr>
                <a:spLocks/>
              </p:cNvSpPr>
              <p:nvPr/>
            </p:nvSpPr>
            <p:spPr bwMode="auto">
              <a:xfrm>
                <a:off x="5505537" y="1084378"/>
                <a:ext cx="333375" cy="634999"/>
              </a:xfrm>
              <a:custGeom>
                <a:avLst/>
                <a:gdLst>
                  <a:gd name="T0" fmla="*/ 87 w 87"/>
                  <a:gd name="T1" fmla="*/ 24 h 168"/>
                  <a:gd name="T2" fmla="*/ 62 w 87"/>
                  <a:gd name="T3" fmla="*/ 0 h 168"/>
                  <a:gd name="T4" fmla="*/ 37 w 87"/>
                  <a:gd name="T5" fmla="*/ 0 h 168"/>
                  <a:gd name="T6" fmla="*/ 35 w 87"/>
                  <a:gd name="T7" fmla="*/ 0 h 168"/>
                  <a:gd name="T8" fmla="*/ 25 w 87"/>
                  <a:gd name="T9" fmla="*/ 0 h 168"/>
                  <a:gd name="T10" fmla="*/ 0 w 87"/>
                  <a:gd name="T11" fmla="*/ 24 h 168"/>
                  <a:gd name="T12" fmla="*/ 0 w 87"/>
                  <a:gd name="T13" fmla="*/ 24 h 168"/>
                  <a:gd name="T14" fmla="*/ 0 w 87"/>
                  <a:gd name="T15" fmla="*/ 73 h 168"/>
                  <a:gd name="T16" fmla="*/ 8 w 87"/>
                  <a:gd name="T17" fmla="*/ 81 h 168"/>
                  <a:gd name="T18" fmla="*/ 16 w 87"/>
                  <a:gd name="T19" fmla="*/ 73 h 168"/>
                  <a:gd name="T20" fmla="*/ 16 w 87"/>
                  <a:gd name="T21" fmla="*/ 44 h 168"/>
                  <a:gd name="T22" fmla="*/ 16 w 87"/>
                  <a:gd name="T23" fmla="*/ 28 h 168"/>
                  <a:gd name="T24" fmla="*/ 20 w 87"/>
                  <a:gd name="T25" fmla="*/ 28 h 168"/>
                  <a:gd name="T26" fmla="*/ 20 w 87"/>
                  <a:gd name="T27" fmla="*/ 46 h 168"/>
                  <a:gd name="T28" fmla="*/ 20 w 87"/>
                  <a:gd name="T29" fmla="*/ 77 h 168"/>
                  <a:gd name="T30" fmla="*/ 20 w 87"/>
                  <a:gd name="T31" fmla="*/ 81 h 168"/>
                  <a:gd name="T32" fmla="*/ 20 w 87"/>
                  <a:gd name="T33" fmla="*/ 157 h 168"/>
                  <a:gd name="T34" fmla="*/ 31 w 87"/>
                  <a:gd name="T35" fmla="*/ 168 h 168"/>
                  <a:gd name="T36" fmla="*/ 41 w 87"/>
                  <a:gd name="T37" fmla="*/ 157 h 168"/>
                  <a:gd name="T38" fmla="*/ 41 w 87"/>
                  <a:gd name="T39" fmla="*/ 81 h 168"/>
                  <a:gd name="T40" fmla="*/ 46 w 87"/>
                  <a:gd name="T41" fmla="*/ 81 h 168"/>
                  <a:gd name="T42" fmla="*/ 46 w 87"/>
                  <a:gd name="T43" fmla="*/ 157 h 168"/>
                  <a:gd name="T44" fmla="*/ 56 w 87"/>
                  <a:gd name="T45" fmla="*/ 168 h 168"/>
                  <a:gd name="T46" fmla="*/ 67 w 87"/>
                  <a:gd name="T47" fmla="*/ 157 h 168"/>
                  <a:gd name="T48" fmla="*/ 67 w 87"/>
                  <a:gd name="T49" fmla="*/ 81 h 168"/>
                  <a:gd name="T50" fmla="*/ 67 w 87"/>
                  <a:gd name="T51" fmla="*/ 77 h 168"/>
                  <a:gd name="T52" fmla="*/ 67 w 87"/>
                  <a:gd name="T53" fmla="*/ 46 h 168"/>
                  <a:gd name="T54" fmla="*/ 67 w 87"/>
                  <a:gd name="T55" fmla="*/ 28 h 168"/>
                  <a:gd name="T56" fmla="*/ 71 w 87"/>
                  <a:gd name="T57" fmla="*/ 28 h 168"/>
                  <a:gd name="T58" fmla="*/ 71 w 87"/>
                  <a:gd name="T59" fmla="*/ 44 h 168"/>
                  <a:gd name="T60" fmla="*/ 71 w 87"/>
                  <a:gd name="T61" fmla="*/ 73 h 168"/>
                  <a:gd name="T62" fmla="*/ 79 w 87"/>
                  <a:gd name="T63" fmla="*/ 81 h 168"/>
                  <a:gd name="T64" fmla="*/ 87 w 87"/>
                  <a:gd name="T65" fmla="*/ 73 h 168"/>
                  <a:gd name="T66" fmla="*/ 87 w 87"/>
                  <a:gd name="T67" fmla="*/ 24 h 168"/>
                  <a:gd name="T68" fmla="*/ 87 w 87"/>
                  <a:gd name="T69" fmla="*/ 2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" h="168">
                    <a:moveTo>
                      <a:pt x="87" y="24"/>
                    </a:moveTo>
                    <a:cubicBezTo>
                      <a:pt x="87" y="11"/>
                      <a:pt x="75" y="0"/>
                      <a:pt x="62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2" y="0"/>
                      <a:pt x="0" y="1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8"/>
                      <a:pt x="4" y="81"/>
                      <a:pt x="8" y="81"/>
                    </a:cubicBezTo>
                    <a:cubicBezTo>
                      <a:pt x="13" y="81"/>
                      <a:pt x="16" y="78"/>
                      <a:pt x="16" y="7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77"/>
                      <a:pt x="20" y="77"/>
                      <a:pt x="20" y="77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157"/>
                      <a:pt x="20" y="157"/>
                      <a:pt x="20" y="157"/>
                    </a:cubicBezTo>
                    <a:cubicBezTo>
                      <a:pt x="20" y="163"/>
                      <a:pt x="25" y="168"/>
                      <a:pt x="31" y="168"/>
                    </a:cubicBezTo>
                    <a:cubicBezTo>
                      <a:pt x="37" y="168"/>
                      <a:pt x="41" y="163"/>
                      <a:pt x="41" y="157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6" y="163"/>
                      <a:pt x="50" y="168"/>
                      <a:pt x="56" y="168"/>
                    </a:cubicBezTo>
                    <a:cubicBezTo>
                      <a:pt x="62" y="168"/>
                      <a:pt x="67" y="163"/>
                      <a:pt x="67" y="157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7"/>
                      <a:pt x="67" y="77"/>
                      <a:pt x="67" y="77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8"/>
                      <a:pt x="74" y="81"/>
                      <a:pt x="79" y="81"/>
                    </a:cubicBezTo>
                    <a:cubicBezTo>
                      <a:pt x="83" y="81"/>
                      <a:pt x="87" y="78"/>
                      <a:pt x="87" y="73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lose/>
                  </a:path>
                </a:pathLst>
              </a:cu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82" name="Group 1081"/>
            <p:cNvGrpSpPr/>
            <p:nvPr/>
          </p:nvGrpSpPr>
          <p:grpSpPr>
            <a:xfrm flipH="1">
              <a:off x="1726993" y="3413432"/>
              <a:ext cx="143904" cy="340574"/>
              <a:chOff x="5505537" y="930389"/>
              <a:chExt cx="333375" cy="788988"/>
            </a:xfrm>
            <a:solidFill>
              <a:schemeClr val="bg1">
                <a:lumMod val="75000"/>
              </a:schemeClr>
            </a:solidFill>
          </p:grpSpPr>
          <p:sp>
            <p:nvSpPr>
              <p:cNvPr id="1086" name="Oval 1085"/>
              <p:cNvSpPr>
                <a:spLocks noChangeArrowheads="1"/>
              </p:cNvSpPr>
              <p:nvPr/>
            </p:nvSpPr>
            <p:spPr bwMode="auto">
              <a:xfrm>
                <a:off x="5602373" y="930389"/>
                <a:ext cx="141288" cy="139700"/>
              </a:xfrm>
              <a:prstGeom prst="ellipse">
                <a:avLst/>
              </a:pr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7" name="Freeform 1086"/>
              <p:cNvSpPr>
                <a:spLocks/>
              </p:cNvSpPr>
              <p:nvPr/>
            </p:nvSpPr>
            <p:spPr bwMode="auto">
              <a:xfrm>
                <a:off x="5505537" y="1084378"/>
                <a:ext cx="333375" cy="634999"/>
              </a:xfrm>
              <a:custGeom>
                <a:avLst/>
                <a:gdLst>
                  <a:gd name="T0" fmla="*/ 87 w 87"/>
                  <a:gd name="T1" fmla="*/ 24 h 168"/>
                  <a:gd name="T2" fmla="*/ 62 w 87"/>
                  <a:gd name="T3" fmla="*/ 0 h 168"/>
                  <a:gd name="T4" fmla="*/ 37 w 87"/>
                  <a:gd name="T5" fmla="*/ 0 h 168"/>
                  <a:gd name="T6" fmla="*/ 35 w 87"/>
                  <a:gd name="T7" fmla="*/ 0 h 168"/>
                  <a:gd name="T8" fmla="*/ 25 w 87"/>
                  <a:gd name="T9" fmla="*/ 0 h 168"/>
                  <a:gd name="T10" fmla="*/ 0 w 87"/>
                  <a:gd name="T11" fmla="*/ 24 h 168"/>
                  <a:gd name="T12" fmla="*/ 0 w 87"/>
                  <a:gd name="T13" fmla="*/ 24 h 168"/>
                  <a:gd name="T14" fmla="*/ 0 w 87"/>
                  <a:gd name="T15" fmla="*/ 73 h 168"/>
                  <a:gd name="T16" fmla="*/ 8 w 87"/>
                  <a:gd name="T17" fmla="*/ 81 h 168"/>
                  <a:gd name="T18" fmla="*/ 16 w 87"/>
                  <a:gd name="T19" fmla="*/ 73 h 168"/>
                  <a:gd name="T20" fmla="*/ 16 w 87"/>
                  <a:gd name="T21" fmla="*/ 44 h 168"/>
                  <a:gd name="T22" fmla="*/ 16 w 87"/>
                  <a:gd name="T23" fmla="*/ 28 h 168"/>
                  <a:gd name="T24" fmla="*/ 20 w 87"/>
                  <a:gd name="T25" fmla="*/ 28 h 168"/>
                  <a:gd name="T26" fmla="*/ 20 w 87"/>
                  <a:gd name="T27" fmla="*/ 46 h 168"/>
                  <a:gd name="T28" fmla="*/ 20 w 87"/>
                  <a:gd name="T29" fmla="*/ 77 h 168"/>
                  <a:gd name="T30" fmla="*/ 20 w 87"/>
                  <a:gd name="T31" fmla="*/ 81 h 168"/>
                  <a:gd name="T32" fmla="*/ 20 w 87"/>
                  <a:gd name="T33" fmla="*/ 157 h 168"/>
                  <a:gd name="T34" fmla="*/ 31 w 87"/>
                  <a:gd name="T35" fmla="*/ 168 h 168"/>
                  <a:gd name="T36" fmla="*/ 41 w 87"/>
                  <a:gd name="T37" fmla="*/ 157 h 168"/>
                  <a:gd name="T38" fmla="*/ 41 w 87"/>
                  <a:gd name="T39" fmla="*/ 81 h 168"/>
                  <a:gd name="T40" fmla="*/ 46 w 87"/>
                  <a:gd name="T41" fmla="*/ 81 h 168"/>
                  <a:gd name="T42" fmla="*/ 46 w 87"/>
                  <a:gd name="T43" fmla="*/ 157 h 168"/>
                  <a:gd name="T44" fmla="*/ 56 w 87"/>
                  <a:gd name="T45" fmla="*/ 168 h 168"/>
                  <a:gd name="T46" fmla="*/ 67 w 87"/>
                  <a:gd name="T47" fmla="*/ 157 h 168"/>
                  <a:gd name="T48" fmla="*/ 67 w 87"/>
                  <a:gd name="T49" fmla="*/ 81 h 168"/>
                  <a:gd name="T50" fmla="*/ 67 w 87"/>
                  <a:gd name="T51" fmla="*/ 77 h 168"/>
                  <a:gd name="T52" fmla="*/ 67 w 87"/>
                  <a:gd name="T53" fmla="*/ 46 h 168"/>
                  <a:gd name="T54" fmla="*/ 67 w 87"/>
                  <a:gd name="T55" fmla="*/ 28 h 168"/>
                  <a:gd name="T56" fmla="*/ 71 w 87"/>
                  <a:gd name="T57" fmla="*/ 28 h 168"/>
                  <a:gd name="T58" fmla="*/ 71 w 87"/>
                  <a:gd name="T59" fmla="*/ 44 h 168"/>
                  <a:gd name="T60" fmla="*/ 71 w 87"/>
                  <a:gd name="T61" fmla="*/ 73 h 168"/>
                  <a:gd name="T62" fmla="*/ 79 w 87"/>
                  <a:gd name="T63" fmla="*/ 81 h 168"/>
                  <a:gd name="T64" fmla="*/ 87 w 87"/>
                  <a:gd name="T65" fmla="*/ 73 h 168"/>
                  <a:gd name="T66" fmla="*/ 87 w 87"/>
                  <a:gd name="T67" fmla="*/ 24 h 168"/>
                  <a:gd name="T68" fmla="*/ 87 w 87"/>
                  <a:gd name="T69" fmla="*/ 2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" h="168">
                    <a:moveTo>
                      <a:pt x="87" y="24"/>
                    </a:moveTo>
                    <a:cubicBezTo>
                      <a:pt x="87" y="11"/>
                      <a:pt x="75" y="0"/>
                      <a:pt x="62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2" y="0"/>
                      <a:pt x="0" y="1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8"/>
                      <a:pt x="4" y="81"/>
                      <a:pt x="8" y="81"/>
                    </a:cubicBezTo>
                    <a:cubicBezTo>
                      <a:pt x="13" y="81"/>
                      <a:pt x="16" y="78"/>
                      <a:pt x="16" y="7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77"/>
                      <a:pt x="20" y="77"/>
                      <a:pt x="20" y="77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157"/>
                      <a:pt x="20" y="157"/>
                      <a:pt x="20" y="157"/>
                    </a:cubicBezTo>
                    <a:cubicBezTo>
                      <a:pt x="20" y="163"/>
                      <a:pt x="25" y="168"/>
                      <a:pt x="31" y="168"/>
                    </a:cubicBezTo>
                    <a:cubicBezTo>
                      <a:pt x="37" y="168"/>
                      <a:pt x="41" y="163"/>
                      <a:pt x="41" y="157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6" y="163"/>
                      <a:pt x="50" y="168"/>
                      <a:pt x="56" y="168"/>
                    </a:cubicBezTo>
                    <a:cubicBezTo>
                      <a:pt x="62" y="168"/>
                      <a:pt x="67" y="163"/>
                      <a:pt x="67" y="157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7"/>
                      <a:pt x="67" y="77"/>
                      <a:pt x="67" y="77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8"/>
                      <a:pt x="74" y="81"/>
                      <a:pt x="79" y="81"/>
                    </a:cubicBezTo>
                    <a:cubicBezTo>
                      <a:pt x="83" y="81"/>
                      <a:pt x="87" y="78"/>
                      <a:pt x="87" y="73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lose/>
                  </a:path>
                </a:pathLst>
              </a:cu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83" name="Group 1082"/>
            <p:cNvGrpSpPr/>
            <p:nvPr/>
          </p:nvGrpSpPr>
          <p:grpSpPr>
            <a:xfrm flipH="1">
              <a:off x="1893166" y="3413432"/>
              <a:ext cx="143904" cy="340574"/>
              <a:chOff x="5505537" y="930389"/>
              <a:chExt cx="333375" cy="788988"/>
            </a:xfrm>
            <a:solidFill>
              <a:schemeClr val="bg1">
                <a:lumMod val="75000"/>
              </a:schemeClr>
            </a:solidFill>
          </p:grpSpPr>
          <p:sp>
            <p:nvSpPr>
              <p:cNvPr id="1084" name="Oval 1083"/>
              <p:cNvSpPr>
                <a:spLocks noChangeArrowheads="1"/>
              </p:cNvSpPr>
              <p:nvPr/>
            </p:nvSpPr>
            <p:spPr bwMode="auto">
              <a:xfrm>
                <a:off x="5602373" y="930389"/>
                <a:ext cx="141288" cy="139700"/>
              </a:xfrm>
              <a:prstGeom prst="ellipse">
                <a:avLst/>
              </a:pr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5" name="Freeform 1084"/>
              <p:cNvSpPr>
                <a:spLocks/>
              </p:cNvSpPr>
              <p:nvPr/>
            </p:nvSpPr>
            <p:spPr bwMode="auto">
              <a:xfrm>
                <a:off x="5505537" y="1084378"/>
                <a:ext cx="333375" cy="634999"/>
              </a:xfrm>
              <a:custGeom>
                <a:avLst/>
                <a:gdLst>
                  <a:gd name="T0" fmla="*/ 87 w 87"/>
                  <a:gd name="T1" fmla="*/ 24 h 168"/>
                  <a:gd name="T2" fmla="*/ 62 w 87"/>
                  <a:gd name="T3" fmla="*/ 0 h 168"/>
                  <a:gd name="T4" fmla="*/ 37 w 87"/>
                  <a:gd name="T5" fmla="*/ 0 h 168"/>
                  <a:gd name="T6" fmla="*/ 35 w 87"/>
                  <a:gd name="T7" fmla="*/ 0 h 168"/>
                  <a:gd name="T8" fmla="*/ 25 w 87"/>
                  <a:gd name="T9" fmla="*/ 0 h 168"/>
                  <a:gd name="T10" fmla="*/ 0 w 87"/>
                  <a:gd name="T11" fmla="*/ 24 h 168"/>
                  <a:gd name="T12" fmla="*/ 0 w 87"/>
                  <a:gd name="T13" fmla="*/ 24 h 168"/>
                  <a:gd name="T14" fmla="*/ 0 w 87"/>
                  <a:gd name="T15" fmla="*/ 73 h 168"/>
                  <a:gd name="T16" fmla="*/ 8 w 87"/>
                  <a:gd name="T17" fmla="*/ 81 h 168"/>
                  <a:gd name="T18" fmla="*/ 16 w 87"/>
                  <a:gd name="T19" fmla="*/ 73 h 168"/>
                  <a:gd name="T20" fmla="*/ 16 w 87"/>
                  <a:gd name="T21" fmla="*/ 44 h 168"/>
                  <a:gd name="T22" fmla="*/ 16 w 87"/>
                  <a:gd name="T23" fmla="*/ 28 h 168"/>
                  <a:gd name="T24" fmla="*/ 20 w 87"/>
                  <a:gd name="T25" fmla="*/ 28 h 168"/>
                  <a:gd name="T26" fmla="*/ 20 w 87"/>
                  <a:gd name="T27" fmla="*/ 46 h 168"/>
                  <a:gd name="T28" fmla="*/ 20 w 87"/>
                  <a:gd name="T29" fmla="*/ 77 h 168"/>
                  <a:gd name="T30" fmla="*/ 20 w 87"/>
                  <a:gd name="T31" fmla="*/ 81 h 168"/>
                  <a:gd name="T32" fmla="*/ 20 w 87"/>
                  <a:gd name="T33" fmla="*/ 157 h 168"/>
                  <a:gd name="T34" fmla="*/ 31 w 87"/>
                  <a:gd name="T35" fmla="*/ 168 h 168"/>
                  <a:gd name="T36" fmla="*/ 41 w 87"/>
                  <a:gd name="T37" fmla="*/ 157 h 168"/>
                  <a:gd name="T38" fmla="*/ 41 w 87"/>
                  <a:gd name="T39" fmla="*/ 81 h 168"/>
                  <a:gd name="T40" fmla="*/ 46 w 87"/>
                  <a:gd name="T41" fmla="*/ 81 h 168"/>
                  <a:gd name="T42" fmla="*/ 46 w 87"/>
                  <a:gd name="T43" fmla="*/ 157 h 168"/>
                  <a:gd name="T44" fmla="*/ 56 w 87"/>
                  <a:gd name="T45" fmla="*/ 168 h 168"/>
                  <a:gd name="T46" fmla="*/ 67 w 87"/>
                  <a:gd name="T47" fmla="*/ 157 h 168"/>
                  <a:gd name="T48" fmla="*/ 67 w 87"/>
                  <a:gd name="T49" fmla="*/ 81 h 168"/>
                  <a:gd name="T50" fmla="*/ 67 w 87"/>
                  <a:gd name="T51" fmla="*/ 77 h 168"/>
                  <a:gd name="T52" fmla="*/ 67 w 87"/>
                  <a:gd name="T53" fmla="*/ 46 h 168"/>
                  <a:gd name="T54" fmla="*/ 67 w 87"/>
                  <a:gd name="T55" fmla="*/ 28 h 168"/>
                  <a:gd name="T56" fmla="*/ 71 w 87"/>
                  <a:gd name="T57" fmla="*/ 28 h 168"/>
                  <a:gd name="T58" fmla="*/ 71 w 87"/>
                  <a:gd name="T59" fmla="*/ 44 h 168"/>
                  <a:gd name="T60" fmla="*/ 71 w 87"/>
                  <a:gd name="T61" fmla="*/ 73 h 168"/>
                  <a:gd name="T62" fmla="*/ 79 w 87"/>
                  <a:gd name="T63" fmla="*/ 81 h 168"/>
                  <a:gd name="T64" fmla="*/ 87 w 87"/>
                  <a:gd name="T65" fmla="*/ 73 h 168"/>
                  <a:gd name="T66" fmla="*/ 87 w 87"/>
                  <a:gd name="T67" fmla="*/ 24 h 168"/>
                  <a:gd name="T68" fmla="*/ 87 w 87"/>
                  <a:gd name="T69" fmla="*/ 2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" h="168">
                    <a:moveTo>
                      <a:pt x="87" y="24"/>
                    </a:moveTo>
                    <a:cubicBezTo>
                      <a:pt x="87" y="11"/>
                      <a:pt x="75" y="0"/>
                      <a:pt x="62" y="0"/>
                    </a:cubicBezTo>
                    <a:cubicBezTo>
                      <a:pt x="37" y="0"/>
                      <a:pt x="37" y="0"/>
                      <a:pt x="37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2" y="0"/>
                      <a:pt x="0" y="11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0" y="78"/>
                      <a:pt x="4" y="81"/>
                      <a:pt x="8" y="81"/>
                    </a:cubicBezTo>
                    <a:cubicBezTo>
                      <a:pt x="13" y="81"/>
                      <a:pt x="16" y="78"/>
                      <a:pt x="16" y="7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0" y="77"/>
                      <a:pt x="20" y="77"/>
                      <a:pt x="20" y="77"/>
                    </a:cubicBezTo>
                    <a:cubicBezTo>
                      <a:pt x="20" y="81"/>
                      <a:pt x="20" y="81"/>
                      <a:pt x="20" y="81"/>
                    </a:cubicBezTo>
                    <a:cubicBezTo>
                      <a:pt x="20" y="157"/>
                      <a:pt x="20" y="157"/>
                      <a:pt x="20" y="157"/>
                    </a:cubicBezTo>
                    <a:cubicBezTo>
                      <a:pt x="20" y="163"/>
                      <a:pt x="25" y="168"/>
                      <a:pt x="31" y="168"/>
                    </a:cubicBezTo>
                    <a:cubicBezTo>
                      <a:pt x="37" y="168"/>
                      <a:pt x="41" y="163"/>
                      <a:pt x="41" y="157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46" y="81"/>
                      <a:pt x="46" y="81"/>
                      <a:pt x="46" y="81"/>
                    </a:cubicBezTo>
                    <a:cubicBezTo>
                      <a:pt x="46" y="157"/>
                      <a:pt x="46" y="157"/>
                      <a:pt x="46" y="157"/>
                    </a:cubicBezTo>
                    <a:cubicBezTo>
                      <a:pt x="46" y="163"/>
                      <a:pt x="50" y="168"/>
                      <a:pt x="56" y="168"/>
                    </a:cubicBezTo>
                    <a:cubicBezTo>
                      <a:pt x="62" y="168"/>
                      <a:pt x="67" y="163"/>
                      <a:pt x="67" y="157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7"/>
                      <a:pt x="67" y="77"/>
                      <a:pt x="67" y="77"/>
                    </a:cubicBezTo>
                    <a:cubicBezTo>
                      <a:pt x="67" y="46"/>
                      <a:pt x="67" y="46"/>
                      <a:pt x="67" y="46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44"/>
                      <a:pt x="71" y="44"/>
                      <a:pt x="71" y="44"/>
                    </a:cubicBezTo>
                    <a:cubicBezTo>
                      <a:pt x="71" y="73"/>
                      <a:pt x="71" y="73"/>
                      <a:pt x="71" y="73"/>
                    </a:cubicBezTo>
                    <a:cubicBezTo>
                      <a:pt x="71" y="78"/>
                      <a:pt x="74" y="81"/>
                      <a:pt x="79" y="81"/>
                    </a:cubicBezTo>
                    <a:cubicBezTo>
                      <a:pt x="83" y="81"/>
                      <a:pt x="87" y="78"/>
                      <a:pt x="87" y="73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7" y="24"/>
                      <a:pt x="87" y="24"/>
                    </a:cubicBezTo>
                    <a:close/>
                  </a:path>
                </a:pathLst>
              </a:cu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671B2B04-1A97-432D-8402-2F624E268A2E}"/>
              </a:ext>
            </a:extLst>
          </p:cNvPr>
          <p:cNvGrpSpPr/>
          <p:nvPr/>
        </p:nvGrpSpPr>
        <p:grpSpPr>
          <a:xfrm>
            <a:off x="668111" y="3313622"/>
            <a:ext cx="1424571" cy="584775"/>
            <a:chOff x="668111" y="3313622"/>
            <a:chExt cx="1424571" cy="584775"/>
          </a:xfrm>
        </p:grpSpPr>
        <p:sp>
          <p:nvSpPr>
            <p:cNvPr id="1104" name="TextBox 1103"/>
            <p:cNvSpPr txBox="1"/>
            <p:nvPr/>
          </p:nvSpPr>
          <p:spPr>
            <a:xfrm>
              <a:off x="668111" y="3313622"/>
              <a:ext cx="1005403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55%</a:t>
              </a:r>
            </a:p>
          </p:txBody>
        </p:sp>
        <p:sp>
          <p:nvSpPr>
            <p:cNvPr id="1105" name="TextBox 1104"/>
            <p:cNvSpPr txBox="1"/>
            <p:nvPr/>
          </p:nvSpPr>
          <p:spPr>
            <a:xfrm>
              <a:off x="1534516" y="3354658"/>
              <a:ext cx="558166" cy="50257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Male</a:t>
              </a:r>
            </a:p>
            <a:p>
              <a:r>
                <a:rPr lang="id-ID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user</a:t>
              </a:r>
            </a:p>
          </p:txBody>
        </p:sp>
      </p:grpSp>
      <p:grpSp>
        <p:nvGrpSpPr>
          <p:cNvPr id="1106" name="Group 1105"/>
          <p:cNvGrpSpPr/>
          <p:nvPr/>
        </p:nvGrpSpPr>
        <p:grpSpPr>
          <a:xfrm>
            <a:off x="744312" y="5465478"/>
            <a:ext cx="2332937" cy="450631"/>
            <a:chOff x="2481493" y="3414733"/>
            <a:chExt cx="1749703" cy="337973"/>
          </a:xfrm>
        </p:grpSpPr>
        <p:grpSp>
          <p:nvGrpSpPr>
            <p:cNvPr id="1107" name="Group 1106"/>
            <p:cNvGrpSpPr/>
            <p:nvPr/>
          </p:nvGrpSpPr>
          <p:grpSpPr>
            <a:xfrm>
              <a:off x="2481493" y="3414733"/>
              <a:ext cx="157310" cy="337973"/>
              <a:chOff x="5670652" y="1738427"/>
              <a:chExt cx="363539" cy="781050"/>
            </a:xfrm>
            <a:solidFill>
              <a:schemeClr val="accent2"/>
            </a:solidFill>
          </p:grpSpPr>
          <p:sp>
            <p:nvSpPr>
              <p:cNvPr id="1135" name="Oval 25"/>
              <p:cNvSpPr>
                <a:spLocks noChangeArrowheads="1"/>
              </p:cNvSpPr>
              <p:nvPr/>
            </p:nvSpPr>
            <p:spPr bwMode="auto">
              <a:xfrm>
                <a:off x="5781760" y="1738427"/>
                <a:ext cx="141288" cy="139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6" name="Freeform 26"/>
              <p:cNvSpPr>
                <a:spLocks/>
              </p:cNvSpPr>
              <p:nvPr/>
            </p:nvSpPr>
            <p:spPr bwMode="auto">
              <a:xfrm>
                <a:off x="5670652" y="1889240"/>
                <a:ext cx="363539" cy="630237"/>
              </a:xfrm>
              <a:custGeom>
                <a:avLst/>
                <a:gdLst>
                  <a:gd name="T0" fmla="*/ 94 w 95"/>
                  <a:gd name="T1" fmla="*/ 64 h 167"/>
                  <a:gd name="T2" fmla="*/ 80 w 95"/>
                  <a:gd name="T3" fmla="*/ 19 h 167"/>
                  <a:gd name="T4" fmla="*/ 79 w 95"/>
                  <a:gd name="T5" fmla="*/ 18 h 167"/>
                  <a:gd name="T6" fmla="*/ 56 w 95"/>
                  <a:gd name="T7" fmla="*/ 0 h 167"/>
                  <a:gd name="T8" fmla="*/ 49 w 95"/>
                  <a:gd name="T9" fmla="*/ 0 h 167"/>
                  <a:gd name="T10" fmla="*/ 46 w 95"/>
                  <a:gd name="T11" fmla="*/ 0 h 167"/>
                  <a:gd name="T12" fmla="*/ 39 w 95"/>
                  <a:gd name="T13" fmla="*/ 0 h 167"/>
                  <a:gd name="T14" fmla="*/ 16 w 95"/>
                  <a:gd name="T15" fmla="*/ 18 h 167"/>
                  <a:gd name="T16" fmla="*/ 15 w 95"/>
                  <a:gd name="T17" fmla="*/ 19 h 167"/>
                  <a:gd name="T18" fmla="*/ 1 w 95"/>
                  <a:gd name="T19" fmla="*/ 64 h 167"/>
                  <a:gd name="T20" fmla="*/ 5 w 95"/>
                  <a:gd name="T21" fmla="*/ 73 h 167"/>
                  <a:gd name="T22" fmla="*/ 15 w 95"/>
                  <a:gd name="T23" fmla="*/ 69 h 167"/>
                  <a:gd name="T24" fmla="*/ 28 w 95"/>
                  <a:gd name="T25" fmla="*/ 25 h 167"/>
                  <a:gd name="T26" fmla="*/ 32 w 95"/>
                  <a:gd name="T27" fmla="*/ 25 h 167"/>
                  <a:gd name="T28" fmla="*/ 8 w 95"/>
                  <a:gd name="T29" fmla="*/ 100 h 167"/>
                  <a:gd name="T30" fmla="*/ 27 w 95"/>
                  <a:gd name="T31" fmla="*/ 100 h 167"/>
                  <a:gd name="T32" fmla="*/ 27 w 95"/>
                  <a:gd name="T33" fmla="*/ 158 h 167"/>
                  <a:gd name="T34" fmla="*/ 36 w 95"/>
                  <a:gd name="T35" fmla="*/ 167 h 167"/>
                  <a:gd name="T36" fmla="*/ 44 w 95"/>
                  <a:gd name="T37" fmla="*/ 158 h 167"/>
                  <a:gd name="T38" fmla="*/ 44 w 95"/>
                  <a:gd name="T39" fmla="*/ 100 h 167"/>
                  <a:gd name="T40" fmla="*/ 51 w 95"/>
                  <a:gd name="T41" fmla="*/ 100 h 167"/>
                  <a:gd name="T42" fmla="*/ 51 w 95"/>
                  <a:gd name="T43" fmla="*/ 158 h 167"/>
                  <a:gd name="T44" fmla="*/ 59 w 95"/>
                  <a:gd name="T45" fmla="*/ 167 h 167"/>
                  <a:gd name="T46" fmla="*/ 68 w 95"/>
                  <a:gd name="T47" fmla="*/ 158 h 167"/>
                  <a:gd name="T48" fmla="*/ 68 w 95"/>
                  <a:gd name="T49" fmla="*/ 100 h 167"/>
                  <a:gd name="T50" fmla="*/ 87 w 95"/>
                  <a:gd name="T51" fmla="*/ 100 h 167"/>
                  <a:gd name="T52" fmla="*/ 63 w 95"/>
                  <a:gd name="T53" fmla="*/ 25 h 167"/>
                  <a:gd name="T54" fmla="*/ 67 w 95"/>
                  <a:gd name="T55" fmla="*/ 25 h 167"/>
                  <a:gd name="T56" fmla="*/ 80 w 95"/>
                  <a:gd name="T57" fmla="*/ 69 h 167"/>
                  <a:gd name="T58" fmla="*/ 90 w 95"/>
                  <a:gd name="T59" fmla="*/ 73 h 167"/>
                  <a:gd name="T60" fmla="*/ 94 w 95"/>
                  <a:gd name="T61" fmla="*/ 6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5" h="167">
                    <a:moveTo>
                      <a:pt x="94" y="64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79" y="18"/>
                      <a:pt x="79" y="18"/>
                    </a:cubicBezTo>
                    <a:cubicBezTo>
                      <a:pt x="74" y="4"/>
                      <a:pt x="61" y="0"/>
                      <a:pt x="56" y="0"/>
                    </a:cubicBezTo>
                    <a:cubicBezTo>
                      <a:pt x="52" y="0"/>
                      <a:pt x="53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3" y="0"/>
                      <a:pt x="39" y="0"/>
                    </a:cubicBezTo>
                    <a:cubicBezTo>
                      <a:pt x="34" y="0"/>
                      <a:pt x="21" y="4"/>
                      <a:pt x="16" y="18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8"/>
                      <a:pt x="2" y="72"/>
                      <a:pt x="5" y="73"/>
                    </a:cubicBezTo>
                    <a:cubicBezTo>
                      <a:pt x="9" y="74"/>
                      <a:pt x="13" y="72"/>
                      <a:pt x="15" y="69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8" y="100"/>
                      <a:pt x="8" y="100"/>
                      <a:pt x="8" y="100"/>
                    </a:cubicBezTo>
                    <a:cubicBezTo>
                      <a:pt x="27" y="100"/>
                      <a:pt x="27" y="100"/>
                      <a:pt x="27" y="100"/>
                    </a:cubicBezTo>
                    <a:cubicBezTo>
                      <a:pt x="27" y="158"/>
                      <a:pt x="27" y="158"/>
                      <a:pt x="27" y="158"/>
                    </a:cubicBezTo>
                    <a:cubicBezTo>
                      <a:pt x="27" y="163"/>
                      <a:pt x="31" y="167"/>
                      <a:pt x="36" y="167"/>
                    </a:cubicBezTo>
                    <a:cubicBezTo>
                      <a:pt x="41" y="167"/>
                      <a:pt x="44" y="163"/>
                      <a:pt x="44" y="158"/>
                    </a:cubicBezTo>
                    <a:cubicBezTo>
                      <a:pt x="44" y="100"/>
                      <a:pt x="44" y="100"/>
                      <a:pt x="44" y="100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63"/>
                      <a:pt x="54" y="167"/>
                      <a:pt x="59" y="167"/>
                    </a:cubicBezTo>
                    <a:cubicBezTo>
                      <a:pt x="64" y="167"/>
                      <a:pt x="68" y="163"/>
                      <a:pt x="68" y="158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2" y="72"/>
                      <a:pt x="86" y="74"/>
                      <a:pt x="90" y="73"/>
                    </a:cubicBezTo>
                    <a:cubicBezTo>
                      <a:pt x="93" y="72"/>
                      <a:pt x="95" y="68"/>
                      <a:pt x="94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108" name="Group 1107"/>
            <p:cNvGrpSpPr/>
            <p:nvPr/>
          </p:nvGrpSpPr>
          <p:grpSpPr>
            <a:xfrm>
              <a:off x="2657709" y="3414733"/>
              <a:ext cx="157310" cy="337973"/>
              <a:chOff x="5670652" y="1738427"/>
              <a:chExt cx="363539" cy="781050"/>
            </a:xfrm>
            <a:solidFill>
              <a:schemeClr val="accent2"/>
            </a:solidFill>
          </p:grpSpPr>
          <p:sp>
            <p:nvSpPr>
              <p:cNvPr id="1133" name="Oval 25"/>
              <p:cNvSpPr>
                <a:spLocks noChangeArrowheads="1"/>
              </p:cNvSpPr>
              <p:nvPr/>
            </p:nvSpPr>
            <p:spPr bwMode="auto">
              <a:xfrm>
                <a:off x="5781760" y="1738427"/>
                <a:ext cx="141288" cy="139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4" name="Freeform 26"/>
              <p:cNvSpPr>
                <a:spLocks/>
              </p:cNvSpPr>
              <p:nvPr/>
            </p:nvSpPr>
            <p:spPr bwMode="auto">
              <a:xfrm>
                <a:off x="5670652" y="1889240"/>
                <a:ext cx="363539" cy="630237"/>
              </a:xfrm>
              <a:custGeom>
                <a:avLst/>
                <a:gdLst>
                  <a:gd name="T0" fmla="*/ 94 w 95"/>
                  <a:gd name="T1" fmla="*/ 64 h 167"/>
                  <a:gd name="T2" fmla="*/ 80 w 95"/>
                  <a:gd name="T3" fmla="*/ 19 h 167"/>
                  <a:gd name="T4" fmla="*/ 79 w 95"/>
                  <a:gd name="T5" fmla="*/ 18 h 167"/>
                  <a:gd name="T6" fmla="*/ 56 w 95"/>
                  <a:gd name="T7" fmla="*/ 0 h 167"/>
                  <a:gd name="T8" fmla="*/ 49 w 95"/>
                  <a:gd name="T9" fmla="*/ 0 h 167"/>
                  <a:gd name="T10" fmla="*/ 46 w 95"/>
                  <a:gd name="T11" fmla="*/ 0 h 167"/>
                  <a:gd name="T12" fmla="*/ 39 w 95"/>
                  <a:gd name="T13" fmla="*/ 0 h 167"/>
                  <a:gd name="T14" fmla="*/ 16 w 95"/>
                  <a:gd name="T15" fmla="*/ 18 h 167"/>
                  <a:gd name="T16" fmla="*/ 15 w 95"/>
                  <a:gd name="T17" fmla="*/ 19 h 167"/>
                  <a:gd name="T18" fmla="*/ 1 w 95"/>
                  <a:gd name="T19" fmla="*/ 64 h 167"/>
                  <a:gd name="T20" fmla="*/ 5 w 95"/>
                  <a:gd name="T21" fmla="*/ 73 h 167"/>
                  <a:gd name="T22" fmla="*/ 15 w 95"/>
                  <a:gd name="T23" fmla="*/ 69 h 167"/>
                  <a:gd name="T24" fmla="*/ 28 w 95"/>
                  <a:gd name="T25" fmla="*/ 25 h 167"/>
                  <a:gd name="T26" fmla="*/ 32 w 95"/>
                  <a:gd name="T27" fmla="*/ 25 h 167"/>
                  <a:gd name="T28" fmla="*/ 8 w 95"/>
                  <a:gd name="T29" fmla="*/ 100 h 167"/>
                  <a:gd name="T30" fmla="*/ 27 w 95"/>
                  <a:gd name="T31" fmla="*/ 100 h 167"/>
                  <a:gd name="T32" fmla="*/ 27 w 95"/>
                  <a:gd name="T33" fmla="*/ 158 h 167"/>
                  <a:gd name="T34" fmla="*/ 36 w 95"/>
                  <a:gd name="T35" fmla="*/ 167 h 167"/>
                  <a:gd name="T36" fmla="*/ 44 w 95"/>
                  <a:gd name="T37" fmla="*/ 158 h 167"/>
                  <a:gd name="T38" fmla="*/ 44 w 95"/>
                  <a:gd name="T39" fmla="*/ 100 h 167"/>
                  <a:gd name="T40" fmla="*/ 51 w 95"/>
                  <a:gd name="T41" fmla="*/ 100 h 167"/>
                  <a:gd name="T42" fmla="*/ 51 w 95"/>
                  <a:gd name="T43" fmla="*/ 158 h 167"/>
                  <a:gd name="T44" fmla="*/ 59 w 95"/>
                  <a:gd name="T45" fmla="*/ 167 h 167"/>
                  <a:gd name="T46" fmla="*/ 68 w 95"/>
                  <a:gd name="T47" fmla="*/ 158 h 167"/>
                  <a:gd name="T48" fmla="*/ 68 w 95"/>
                  <a:gd name="T49" fmla="*/ 100 h 167"/>
                  <a:gd name="T50" fmla="*/ 87 w 95"/>
                  <a:gd name="T51" fmla="*/ 100 h 167"/>
                  <a:gd name="T52" fmla="*/ 63 w 95"/>
                  <a:gd name="T53" fmla="*/ 25 h 167"/>
                  <a:gd name="T54" fmla="*/ 67 w 95"/>
                  <a:gd name="T55" fmla="*/ 25 h 167"/>
                  <a:gd name="T56" fmla="*/ 80 w 95"/>
                  <a:gd name="T57" fmla="*/ 69 h 167"/>
                  <a:gd name="T58" fmla="*/ 90 w 95"/>
                  <a:gd name="T59" fmla="*/ 73 h 167"/>
                  <a:gd name="T60" fmla="*/ 94 w 95"/>
                  <a:gd name="T61" fmla="*/ 6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5" h="167">
                    <a:moveTo>
                      <a:pt x="94" y="64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79" y="18"/>
                      <a:pt x="79" y="18"/>
                    </a:cubicBezTo>
                    <a:cubicBezTo>
                      <a:pt x="74" y="4"/>
                      <a:pt x="61" y="0"/>
                      <a:pt x="56" y="0"/>
                    </a:cubicBezTo>
                    <a:cubicBezTo>
                      <a:pt x="52" y="0"/>
                      <a:pt x="53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3" y="0"/>
                      <a:pt x="39" y="0"/>
                    </a:cubicBezTo>
                    <a:cubicBezTo>
                      <a:pt x="34" y="0"/>
                      <a:pt x="21" y="4"/>
                      <a:pt x="16" y="18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8"/>
                      <a:pt x="2" y="72"/>
                      <a:pt x="5" y="73"/>
                    </a:cubicBezTo>
                    <a:cubicBezTo>
                      <a:pt x="9" y="74"/>
                      <a:pt x="13" y="72"/>
                      <a:pt x="15" y="69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8" y="100"/>
                      <a:pt x="8" y="100"/>
                      <a:pt x="8" y="100"/>
                    </a:cubicBezTo>
                    <a:cubicBezTo>
                      <a:pt x="27" y="100"/>
                      <a:pt x="27" y="100"/>
                      <a:pt x="27" y="100"/>
                    </a:cubicBezTo>
                    <a:cubicBezTo>
                      <a:pt x="27" y="158"/>
                      <a:pt x="27" y="158"/>
                      <a:pt x="27" y="158"/>
                    </a:cubicBezTo>
                    <a:cubicBezTo>
                      <a:pt x="27" y="163"/>
                      <a:pt x="31" y="167"/>
                      <a:pt x="36" y="167"/>
                    </a:cubicBezTo>
                    <a:cubicBezTo>
                      <a:pt x="41" y="167"/>
                      <a:pt x="44" y="163"/>
                      <a:pt x="44" y="158"/>
                    </a:cubicBezTo>
                    <a:cubicBezTo>
                      <a:pt x="44" y="100"/>
                      <a:pt x="44" y="100"/>
                      <a:pt x="44" y="100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63"/>
                      <a:pt x="54" y="167"/>
                      <a:pt x="59" y="167"/>
                    </a:cubicBezTo>
                    <a:cubicBezTo>
                      <a:pt x="64" y="167"/>
                      <a:pt x="68" y="163"/>
                      <a:pt x="68" y="158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2" y="72"/>
                      <a:pt x="86" y="74"/>
                      <a:pt x="90" y="73"/>
                    </a:cubicBezTo>
                    <a:cubicBezTo>
                      <a:pt x="93" y="72"/>
                      <a:pt x="95" y="68"/>
                      <a:pt x="94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109" name="Group 1108"/>
            <p:cNvGrpSpPr/>
            <p:nvPr/>
          </p:nvGrpSpPr>
          <p:grpSpPr>
            <a:xfrm>
              <a:off x="2833924" y="3414733"/>
              <a:ext cx="157310" cy="337973"/>
              <a:chOff x="5670652" y="1738427"/>
              <a:chExt cx="363539" cy="781050"/>
            </a:xfrm>
            <a:solidFill>
              <a:schemeClr val="accent2"/>
            </a:solidFill>
          </p:grpSpPr>
          <p:sp>
            <p:nvSpPr>
              <p:cNvPr id="1131" name="Oval 25"/>
              <p:cNvSpPr>
                <a:spLocks noChangeArrowheads="1"/>
              </p:cNvSpPr>
              <p:nvPr/>
            </p:nvSpPr>
            <p:spPr bwMode="auto">
              <a:xfrm>
                <a:off x="5781760" y="1738427"/>
                <a:ext cx="141288" cy="139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2" name="Freeform 26"/>
              <p:cNvSpPr>
                <a:spLocks/>
              </p:cNvSpPr>
              <p:nvPr/>
            </p:nvSpPr>
            <p:spPr bwMode="auto">
              <a:xfrm>
                <a:off x="5670652" y="1889240"/>
                <a:ext cx="363539" cy="630237"/>
              </a:xfrm>
              <a:custGeom>
                <a:avLst/>
                <a:gdLst>
                  <a:gd name="T0" fmla="*/ 94 w 95"/>
                  <a:gd name="T1" fmla="*/ 64 h 167"/>
                  <a:gd name="T2" fmla="*/ 80 w 95"/>
                  <a:gd name="T3" fmla="*/ 19 h 167"/>
                  <a:gd name="T4" fmla="*/ 79 w 95"/>
                  <a:gd name="T5" fmla="*/ 18 h 167"/>
                  <a:gd name="T6" fmla="*/ 56 w 95"/>
                  <a:gd name="T7" fmla="*/ 0 h 167"/>
                  <a:gd name="T8" fmla="*/ 49 w 95"/>
                  <a:gd name="T9" fmla="*/ 0 h 167"/>
                  <a:gd name="T10" fmla="*/ 46 w 95"/>
                  <a:gd name="T11" fmla="*/ 0 h 167"/>
                  <a:gd name="T12" fmla="*/ 39 w 95"/>
                  <a:gd name="T13" fmla="*/ 0 h 167"/>
                  <a:gd name="T14" fmla="*/ 16 w 95"/>
                  <a:gd name="T15" fmla="*/ 18 h 167"/>
                  <a:gd name="T16" fmla="*/ 15 w 95"/>
                  <a:gd name="T17" fmla="*/ 19 h 167"/>
                  <a:gd name="T18" fmla="*/ 1 w 95"/>
                  <a:gd name="T19" fmla="*/ 64 h 167"/>
                  <a:gd name="T20" fmla="*/ 5 w 95"/>
                  <a:gd name="T21" fmla="*/ 73 h 167"/>
                  <a:gd name="T22" fmla="*/ 15 w 95"/>
                  <a:gd name="T23" fmla="*/ 69 h 167"/>
                  <a:gd name="T24" fmla="*/ 28 w 95"/>
                  <a:gd name="T25" fmla="*/ 25 h 167"/>
                  <a:gd name="T26" fmla="*/ 32 w 95"/>
                  <a:gd name="T27" fmla="*/ 25 h 167"/>
                  <a:gd name="T28" fmla="*/ 8 w 95"/>
                  <a:gd name="T29" fmla="*/ 100 h 167"/>
                  <a:gd name="T30" fmla="*/ 27 w 95"/>
                  <a:gd name="T31" fmla="*/ 100 h 167"/>
                  <a:gd name="T32" fmla="*/ 27 w 95"/>
                  <a:gd name="T33" fmla="*/ 158 h 167"/>
                  <a:gd name="T34" fmla="*/ 36 w 95"/>
                  <a:gd name="T35" fmla="*/ 167 h 167"/>
                  <a:gd name="T36" fmla="*/ 44 w 95"/>
                  <a:gd name="T37" fmla="*/ 158 h 167"/>
                  <a:gd name="T38" fmla="*/ 44 w 95"/>
                  <a:gd name="T39" fmla="*/ 100 h 167"/>
                  <a:gd name="T40" fmla="*/ 51 w 95"/>
                  <a:gd name="T41" fmla="*/ 100 h 167"/>
                  <a:gd name="T42" fmla="*/ 51 w 95"/>
                  <a:gd name="T43" fmla="*/ 158 h 167"/>
                  <a:gd name="T44" fmla="*/ 59 w 95"/>
                  <a:gd name="T45" fmla="*/ 167 h 167"/>
                  <a:gd name="T46" fmla="*/ 68 w 95"/>
                  <a:gd name="T47" fmla="*/ 158 h 167"/>
                  <a:gd name="T48" fmla="*/ 68 w 95"/>
                  <a:gd name="T49" fmla="*/ 100 h 167"/>
                  <a:gd name="T50" fmla="*/ 87 w 95"/>
                  <a:gd name="T51" fmla="*/ 100 h 167"/>
                  <a:gd name="T52" fmla="*/ 63 w 95"/>
                  <a:gd name="T53" fmla="*/ 25 h 167"/>
                  <a:gd name="T54" fmla="*/ 67 w 95"/>
                  <a:gd name="T55" fmla="*/ 25 h 167"/>
                  <a:gd name="T56" fmla="*/ 80 w 95"/>
                  <a:gd name="T57" fmla="*/ 69 h 167"/>
                  <a:gd name="T58" fmla="*/ 90 w 95"/>
                  <a:gd name="T59" fmla="*/ 73 h 167"/>
                  <a:gd name="T60" fmla="*/ 94 w 95"/>
                  <a:gd name="T61" fmla="*/ 6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5" h="167">
                    <a:moveTo>
                      <a:pt x="94" y="64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79" y="18"/>
                      <a:pt x="79" y="18"/>
                    </a:cubicBezTo>
                    <a:cubicBezTo>
                      <a:pt x="74" y="4"/>
                      <a:pt x="61" y="0"/>
                      <a:pt x="56" y="0"/>
                    </a:cubicBezTo>
                    <a:cubicBezTo>
                      <a:pt x="52" y="0"/>
                      <a:pt x="53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3" y="0"/>
                      <a:pt x="39" y="0"/>
                    </a:cubicBezTo>
                    <a:cubicBezTo>
                      <a:pt x="34" y="0"/>
                      <a:pt x="21" y="4"/>
                      <a:pt x="16" y="18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8"/>
                      <a:pt x="2" y="72"/>
                      <a:pt x="5" y="73"/>
                    </a:cubicBezTo>
                    <a:cubicBezTo>
                      <a:pt x="9" y="74"/>
                      <a:pt x="13" y="72"/>
                      <a:pt x="15" y="69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8" y="100"/>
                      <a:pt x="8" y="100"/>
                      <a:pt x="8" y="100"/>
                    </a:cubicBezTo>
                    <a:cubicBezTo>
                      <a:pt x="27" y="100"/>
                      <a:pt x="27" y="100"/>
                      <a:pt x="27" y="100"/>
                    </a:cubicBezTo>
                    <a:cubicBezTo>
                      <a:pt x="27" y="158"/>
                      <a:pt x="27" y="158"/>
                      <a:pt x="27" y="158"/>
                    </a:cubicBezTo>
                    <a:cubicBezTo>
                      <a:pt x="27" y="163"/>
                      <a:pt x="31" y="167"/>
                      <a:pt x="36" y="167"/>
                    </a:cubicBezTo>
                    <a:cubicBezTo>
                      <a:pt x="41" y="167"/>
                      <a:pt x="44" y="163"/>
                      <a:pt x="44" y="158"/>
                    </a:cubicBezTo>
                    <a:cubicBezTo>
                      <a:pt x="44" y="100"/>
                      <a:pt x="44" y="100"/>
                      <a:pt x="44" y="100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63"/>
                      <a:pt x="54" y="167"/>
                      <a:pt x="59" y="167"/>
                    </a:cubicBezTo>
                    <a:cubicBezTo>
                      <a:pt x="64" y="167"/>
                      <a:pt x="68" y="163"/>
                      <a:pt x="68" y="158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2" y="72"/>
                      <a:pt x="86" y="74"/>
                      <a:pt x="90" y="73"/>
                    </a:cubicBezTo>
                    <a:cubicBezTo>
                      <a:pt x="93" y="72"/>
                      <a:pt x="95" y="68"/>
                      <a:pt x="94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110" name="Group 1109"/>
            <p:cNvGrpSpPr/>
            <p:nvPr/>
          </p:nvGrpSpPr>
          <p:grpSpPr>
            <a:xfrm>
              <a:off x="3010140" y="3414733"/>
              <a:ext cx="157310" cy="337973"/>
              <a:chOff x="5670652" y="1738427"/>
              <a:chExt cx="363539" cy="781050"/>
            </a:xfrm>
            <a:solidFill>
              <a:schemeClr val="accent2"/>
            </a:solidFill>
          </p:grpSpPr>
          <p:sp>
            <p:nvSpPr>
              <p:cNvPr id="1129" name="Oval 25"/>
              <p:cNvSpPr>
                <a:spLocks noChangeArrowheads="1"/>
              </p:cNvSpPr>
              <p:nvPr/>
            </p:nvSpPr>
            <p:spPr bwMode="auto">
              <a:xfrm>
                <a:off x="5781760" y="1738427"/>
                <a:ext cx="141288" cy="139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0" name="Freeform 26"/>
              <p:cNvSpPr>
                <a:spLocks/>
              </p:cNvSpPr>
              <p:nvPr/>
            </p:nvSpPr>
            <p:spPr bwMode="auto">
              <a:xfrm>
                <a:off x="5670652" y="1889240"/>
                <a:ext cx="363539" cy="630237"/>
              </a:xfrm>
              <a:custGeom>
                <a:avLst/>
                <a:gdLst>
                  <a:gd name="T0" fmla="*/ 94 w 95"/>
                  <a:gd name="T1" fmla="*/ 64 h 167"/>
                  <a:gd name="T2" fmla="*/ 80 w 95"/>
                  <a:gd name="T3" fmla="*/ 19 h 167"/>
                  <a:gd name="T4" fmla="*/ 79 w 95"/>
                  <a:gd name="T5" fmla="*/ 18 h 167"/>
                  <a:gd name="T6" fmla="*/ 56 w 95"/>
                  <a:gd name="T7" fmla="*/ 0 h 167"/>
                  <a:gd name="T8" fmla="*/ 49 w 95"/>
                  <a:gd name="T9" fmla="*/ 0 h 167"/>
                  <a:gd name="T10" fmla="*/ 46 w 95"/>
                  <a:gd name="T11" fmla="*/ 0 h 167"/>
                  <a:gd name="T12" fmla="*/ 39 w 95"/>
                  <a:gd name="T13" fmla="*/ 0 h 167"/>
                  <a:gd name="T14" fmla="*/ 16 w 95"/>
                  <a:gd name="T15" fmla="*/ 18 h 167"/>
                  <a:gd name="T16" fmla="*/ 15 w 95"/>
                  <a:gd name="T17" fmla="*/ 19 h 167"/>
                  <a:gd name="T18" fmla="*/ 1 w 95"/>
                  <a:gd name="T19" fmla="*/ 64 h 167"/>
                  <a:gd name="T20" fmla="*/ 5 w 95"/>
                  <a:gd name="T21" fmla="*/ 73 h 167"/>
                  <a:gd name="T22" fmla="*/ 15 w 95"/>
                  <a:gd name="T23" fmla="*/ 69 h 167"/>
                  <a:gd name="T24" fmla="*/ 28 w 95"/>
                  <a:gd name="T25" fmla="*/ 25 h 167"/>
                  <a:gd name="T26" fmla="*/ 32 w 95"/>
                  <a:gd name="T27" fmla="*/ 25 h 167"/>
                  <a:gd name="T28" fmla="*/ 8 w 95"/>
                  <a:gd name="T29" fmla="*/ 100 h 167"/>
                  <a:gd name="T30" fmla="*/ 27 w 95"/>
                  <a:gd name="T31" fmla="*/ 100 h 167"/>
                  <a:gd name="T32" fmla="*/ 27 w 95"/>
                  <a:gd name="T33" fmla="*/ 158 h 167"/>
                  <a:gd name="T34" fmla="*/ 36 w 95"/>
                  <a:gd name="T35" fmla="*/ 167 h 167"/>
                  <a:gd name="T36" fmla="*/ 44 w 95"/>
                  <a:gd name="T37" fmla="*/ 158 h 167"/>
                  <a:gd name="T38" fmla="*/ 44 w 95"/>
                  <a:gd name="T39" fmla="*/ 100 h 167"/>
                  <a:gd name="T40" fmla="*/ 51 w 95"/>
                  <a:gd name="T41" fmla="*/ 100 h 167"/>
                  <a:gd name="T42" fmla="*/ 51 w 95"/>
                  <a:gd name="T43" fmla="*/ 158 h 167"/>
                  <a:gd name="T44" fmla="*/ 59 w 95"/>
                  <a:gd name="T45" fmla="*/ 167 h 167"/>
                  <a:gd name="T46" fmla="*/ 68 w 95"/>
                  <a:gd name="T47" fmla="*/ 158 h 167"/>
                  <a:gd name="T48" fmla="*/ 68 w 95"/>
                  <a:gd name="T49" fmla="*/ 100 h 167"/>
                  <a:gd name="T50" fmla="*/ 87 w 95"/>
                  <a:gd name="T51" fmla="*/ 100 h 167"/>
                  <a:gd name="T52" fmla="*/ 63 w 95"/>
                  <a:gd name="T53" fmla="*/ 25 h 167"/>
                  <a:gd name="T54" fmla="*/ 67 w 95"/>
                  <a:gd name="T55" fmla="*/ 25 h 167"/>
                  <a:gd name="T56" fmla="*/ 80 w 95"/>
                  <a:gd name="T57" fmla="*/ 69 h 167"/>
                  <a:gd name="T58" fmla="*/ 90 w 95"/>
                  <a:gd name="T59" fmla="*/ 73 h 167"/>
                  <a:gd name="T60" fmla="*/ 94 w 95"/>
                  <a:gd name="T61" fmla="*/ 6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5" h="167">
                    <a:moveTo>
                      <a:pt x="94" y="64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79" y="18"/>
                      <a:pt x="79" y="18"/>
                    </a:cubicBezTo>
                    <a:cubicBezTo>
                      <a:pt x="74" y="4"/>
                      <a:pt x="61" y="0"/>
                      <a:pt x="56" y="0"/>
                    </a:cubicBezTo>
                    <a:cubicBezTo>
                      <a:pt x="52" y="0"/>
                      <a:pt x="53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3" y="0"/>
                      <a:pt x="39" y="0"/>
                    </a:cubicBezTo>
                    <a:cubicBezTo>
                      <a:pt x="34" y="0"/>
                      <a:pt x="21" y="4"/>
                      <a:pt x="16" y="18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8"/>
                      <a:pt x="2" y="72"/>
                      <a:pt x="5" y="73"/>
                    </a:cubicBezTo>
                    <a:cubicBezTo>
                      <a:pt x="9" y="74"/>
                      <a:pt x="13" y="72"/>
                      <a:pt x="15" y="69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8" y="100"/>
                      <a:pt x="8" y="100"/>
                      <a:pt x="8" y="100"/>
                    </a:cubicBezTo>
                    <a:cubicBezTo>
                      <a:pt x="27" y="100"/>
                      <a:pt x="27" y="100"/>
                      <a:pt x="27" y="100"/>
                    </a:cubicBezTo>
                    <a:cubicBezTo>
                      <a:pt x="27" y="158"/>
                      <a:pt x="27" y="158"/>
                      <a:pt x="27" y="158"/>
                    </a:cubicBezTo>
                    <a:cubicBezTo>
                      <a:pt x="27" y="163"/>
                      <a:pt x="31" y="167"/>
                      <a:pt x="36" y="167"/>
                    </a:cubicBezTo>
                    <a:cubicBezTo>
                      <a:pt x="41" y="167"/>
                      <a:pt x="44" y="163"/>
                      <a:pt x="44" y="158"/>
                    </a:cubicBezTo>
                    <a:cubicBezTo>
                      <a:pt x="44" y="100"/>
                      <a:pt x="44" y="100"/>
                      <a:pt x="44" y="100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63"/>
                      <a:pt x="54" y="167"/>
                      <a:pt x="59" y="167"/>
                    </a:cubicBezTo>
                    <a:cubicBezTo>
                      <a:pt x="64" y="167"/>
                      <a:pt x="68" y="163"/>
                      <a:pt x="68" y="158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2" y="72"/>
                      <a:pt x="86" y="74"/>
                      <a:pt x="90" y="73"/>
                    </a:cubicBezTo>
                    <a:cubicBezTo>
                      <a:pt x="93" y="72"/>
                      <a:pt x="95" y="68"/>
                      <a:pt x="94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111" name="Group 1110"/>
            <p:cNvGrpSpPr/>
            <p:nvPr/>
          </p:nvGrpSpPr>
          <p:grpSpPr>
            <a:xfrm>
              <a:off x="3186355" y="3414733"/>
              <a:ext cx="157310" cy="337973"/>
              <a:chOff x="5670652" y="1738427"/>
              <a:chExt cx="363539" cy="781050"/>
            </a:xfrm>
            <a:solidFill>
              <a:schemeClr val="accent2"/>
            </a:solidFill>
          </p:grpSpPr>
          <p:sp>
            <p:nvSpPr>
              <p:cNvPr id="1127" name="Oval 25"/>
              <p:cNvSpPr>
                <a:spLocks noChangeArrowheads="1"/>
              </p:cNvSpPr>
              <p:nvPr/>
            </p:nvSpPr>
            <p:spPr bwMode="auto">
              <a:xfrm>
                <a:off x="5781760" y="1738427"/>
                <a:ext cx="141288" cy="139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8" name="Freeform 26"/>
              <p:cNvSpPr>
                <a:spLocks/>
              </p:cNvSpPr>
              <p:nvPr/>
            </p:nvSpPr>
            <p:spPr bwMode="auto">
              <a:xfrm>
                <a:off x="5670652" y="1889240"/>
                <a:ext cx="363539" cy="630237"/>
              </a:xfrm>
              <a:custGeom>
                <a:avLst/>
                <a:gdLst>
                  <a:gd name="T0" fmla="*/ 94 w 95"/>
                  <a:gd name="T1" fmla="*/ 64 h 167"/>
                  <a:gd name="T2" fmla="*/ 80 w 95"/>
                  <a:gd name="T3" fmla="*/ 19 h 167"/>
                  <a:gd name="T4" fmla="*/ 79 w 95"/>
                  <a:gd name="T5" fmla="*/ 18 h 167"/>
                  <a:gd name="T6" fmla="*/ 56 w 95"/>
                  <a:gd name="T7" fmla="*/ 0 h 167"/>
                  <a:gd name="T8" fmla="*/ 49 w 95"/>
                  <a:gd name="T9" fmla="*/ 0 h 167"/>
                  <a:gd name="T10" fmla="*/ 46 w 95"/>
                  <a:gd name="T11" fmla="*/ 0 h 167"/>
                  <a:gd name="T12" fmla="*/ 39 w 95"/>
                  <a:gd name="T13" fmla="*/ 0 h 167"/>
                  <a:gd name="T14" fmla="*/ 16 w 95"/>
                  <a:gd name="T15" fmla="*/ 18 h 167"/>
                  <a:gd name="T16" fmla="*/ 15 w 95"/>
                  <a:gd name="T17" fmla="*/ 19 h 167"/>
                  <a:gd name="T18" fmla="*/ 1 w 95"/>
                  <a:gd name="T19" fmla="*/ 64 h 167"/>
                  <a:gd name="T20" fmla="*/ 5 w 95"/>
                  <a:gd name="T21" fmla="*/ 73 h 167"/>
                  <a:gd name="T22" fmla="*/ 15 w 95"/>
                  <a:gd name="T23" fmla="*/ 69 h 167"/>
                  <a:gd name="T24" fmla="*/ 28 w 95"/>
                  <a:gd name="T25" fmla="*/ 25 h 167"/>
                  <a:gd name="T26" fmla="*/ 32 w 95"/>
                  <a:gd name="T27" fmla="*/ 25 h 167"/>
                  <a:gd name="T28" fmla="*/ 8 w 95"/>
                  <a:gd name="T29" fmla="*/ 100 h 167"/>
                  <a:gd name="T30" fmla="*/ 27 w 95"/>
                  <a:gd name="T31" fmla="*/ 100 h 167"/>
                  <a:gd name="T32" fmla="*/ 27 w 95"/>
                  <a:gd name="T33" fmla="*/ 158 h 167"/>
                  <a:gd name="T34" fmla="*/ 36 w 95"/>
                  <a:gd name="T35" fmla="*/ 167 h 167"/>
                  <a:gd name="T36" fmla="*/ 44 w 95"/>
                  <a:gd name="T37" fmla="*/ 158 h 167"/>
                  <a:gd name="T38" fmla="*/ 44 w 95"/>
                  <a:gd name="T39" fmla="*/ 100 h 167"/>
                  <a:gd name="T40" fmla="*/ 51 w 95"/>
                  <a:gd name="T41" fmla="*/ 100 h 167"/>
                  <a:gd name="T42" fmla="*/ 51 w 95"/>
                  <a:gd name="T43" fmla="*/ 158 h 167"/>
                  <a:gd name="T44" fmla="*/ 59 w 95"/>
                  <a:gd name="T45" fmla="*/ 167 h 167"/>
                  <a:gd name="T46" fmla="*/ 68 w 95"/>
                  <a:gd name="T47" fmla="*/ 158 h 167"/>
                  <a:gd name="T48" fmla="*/ 68 w 95"/>
                  <a:gd name="T49" fmla="*/ 100 h 167"/>
                  <a:gd name="T50" fmla="*/ 87 w 95"/>
                  <a:gd name="T51" fmla="*/ 100 h 167"/>
                  <a:gd name="T52" fmla="*/ 63 w 95"/>
                  <a:gd name="T53" fmla="*/ 25 h 167"/>
                  <a:gd name="T54" fmla="*/ 67 w 95"/>
                  <a:gd name="T55" fmla="*/ 25 h 167"/>
                  <a:gd name="T56" fmla="*/ 80 w 95"/>
                  <a:gd name="T57" fmla="*/ 69 h 167"/>
                  <a:gd name="T58" fmla="*/ 90 w 95"/>
                  <a:gd name="T59" fmla="*/ 73 h 167"/>
                  <a:gd name="T60" fmla="*/ 94 w 95"/>
                  <a:gd name="T61" fmla="*/ 6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5" h="167">
                    <a:moveTo>
                      <a:pt x="94" y="64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79" y="18"/>
                      <a:pt x="79" y="18"/>
                    </a:cubicBezTo>
                    <a:cubicBezTo>
                      <a:pt x="74" y="4"/>
                      <a:pt x="61" y="0"/>
                      <a:pt x="56" y="0"/>
                    </a:cubicBezTo>
                    <a:cubicBezTo>
                      <a:pt x="52" y="0"/>
                      <a:pt x="53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3" y="0"/>
                      <a:pt x="39" y="0"/>
                    </a:cubicBezTo>
                    <a:cubicBezTo>
                      <a:pt x="34" y="0"/>
                      <a:pt x="21" y="4"/>
                      <a:pt x="16" y="18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8"/>
                      <a:pt x="2" y="72"/>
                      <a:pt x="5" y="73"/>
                    </a:cubicBezTo>
                    <a:cubicBezTo>
                      <a:pt x="9" y="74"/>
                      <a:pt x="13" y="72"/>
                      <a:pt x="15" y="69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8" y="100"/>
                      <a:pt x="8" y="100"/>
                      <a:pt x="8" y="100"/>
                    </a:cubicBezTo>
                    <a:cubicBezTo>
                      <a:pt x="27" y="100"/>
                      <a:pt x="27" y="100"/>
                      <a:pt x="27" y="100"/>
                    </a:cubicBezTo>
                    <a:cubicBezTo>
                      <a:pt x="27" y="158"/>
                      <a:pt x="27" y="158"/>
                      <a:pt x="27" y="158"/>
                    </a:cubicBezTo>
                    <a:cubicBezTo>
                      <a:pt x="27" y="163"/>
                      <a:pt x="31" y="167"/>
                      <a:pt x="36" y="167"/>
                    </a:cubicBezTo>
                    <a:cubicBezTo>
                      <a:pt x="41" y="167"/>
                      <a:pt x="44" y="163"/>
                      <a:pt x="44" y="158"/>
                    </a:cubicBezTo>
                    <a:cubicBezTo>
                      <a:pt x="44" y="100"/>
                      <a:pt x="44" y="100"/>
                      <a:pt x="44" y="100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63"/>
                      <a:pt x="54" y="167"/>
                      <a:pt x="59" y="167"/>
                    </a:cubicBezTo>
                    <a:cubicBezTo>
                      <a:pt x="64" y="167"/>
                      <a:pt x="68" y="163"/>
                      <a:pt x="68" y="158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2" y="72"/>
                      <a:pt x="86" y="74"/>
                      <a:pt x="90" y="73"/>
                    </a:cubicBezTo>
                    <a:cubicBezTo>
                      <a:pt x="93" y="72"/>
                      <a:pt x="95" y="68"/>
                      <a:pt x="94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112" name="Group 1111"/>
            <p:cNvGrpSpPr/>
            <p:nvPr/>
          </p:nvGrpSpPr>
          <p:grpSpPr>
            <a:xfrm>
              <a:off x="3362571" y="3414733"/>
              <a:ext cx="157310" cy="337973"/>
              <a:chOff x="5670652" y="1738427"/>
              <a:chExt cx="363539" cy="781050"/>
            </a:xfrm>
            <a:solidFill>
              <a:schemeClr val="accent2"/>
            </a:solidFill>
          </p:grpSpPr>
          <p:sp>
            <p:nvSpPr>
              <p:cNvPr id="1125" name="Oval 25"/>
              <p:cNvSpPr>
                <a:spLocks noChangeArrowheads="1"/>
              </p:cNvSpPr>
              <p:nvPr/>
            </p:nvSpPr>
            <p:spPr bwMode="auto">
              <a:xfrm>
                <a:off x="5781760" y="1738427"/>
                <a:ext cx="141288" cy="139700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6" name="Freeform 26"/>
              <p:cNvSpPr>
                <a:spLocks/>
              </p:cNvSpPr>
              <p:nvPr/>
            </p:nvSpPr>
            <p:spPr bwMode="auto">
              <a:xfrm>
                <a:off x="5670652" y="1889240"/>
                <a:ext cx="363539" cy="630237"/>
              </a:xfrm>
              <a:custGeom>
                <a:avLst/>
                <a:gdLst>
                  <a:gd name="T0" fmla="*/ 94 w 95"/>
                  <a:gd name="T1" fmla="*/ 64 h 167"/>
                  <a:gd name="T2" fmla="*/ 80 w 95"/>
                  <a:gd name="T3" fmla="*/ 19 h 167"/>
                  <a:gd name="T4" fmla="*/ 79 w 95"/>
                  <a:gd name="T5" fmla="*/ 18 h 167"/>
                  <a:gd name="T6" fmla="*/ 56 w 95"/>
                  <a:gd name="T7" fmla="*/ 0 h 167"/>
                  <a:gd name="T8" fmla="*/ 49 w 95"/>
                  <a:gd name="T9" fmla="*/ 0 h 167"/>
                  <a:gd name="T10" fmla="*/ 46 w 95"/>
                  <a:gd name="T11" fmla="*/ 0 h 167"/>
                  <a:gd name="T12" fmla="*/ 39 w 95"/>
                  <a:gd name="T13" fmla="*/ 0 h 167"/>
                  <a:gd name="T14" fmla="*/ 16 w 95"/>
                  <a:gd name="T15" fmla="*/ 18 h 167"/>
                  <a:gd name="T16" fmla="*/ 15 w 95"/>
                  <a:gd name="T17" fmla="*/ 19 h 167"/>
                  <a:gd name="T18" fmla="*/ 1 w 95"/>
                  <a:gd name="T19" fmla="*/ 64 h 167"/>
                  <a:gd name="T20" fmla="*/ 5 w 95"/>
                  <a:gd name="T21" fmla="*/ 73 h 167"/>
                  <a:gd name="T22" fmla="*/ 15 w 95"/>
                  <a:gd name="T23" fmla="*/ 69 h 167"/>
                  <a:gd name="T24" fmla="*/ 28 w 95"/>
                  <a:gd name="T25" fmla="*/ 25 h 167"/>
                  <a:gd name="T26" fmla="*/ 32 w 95"/>
                  <a:gd name="T27" fmla="*/ 25 h 167"/>
                  <a:gd name="T28" fmla="*/ 8 w 95"/>
                  <a:gd name="T29" fmla="*/ 100 h 167"/>
                  <a:gd name="T30" fmla="*/ 27 w 95"/>
                  <a:gd name="T31" fmla="*/ 100 h 167"/>
                  <a:gd name="T32" fmla="*/ 27 w 95"/>
                  <a:gd name="T33" fmla="*/ 158 h 167"/>
                  <a:gd name="T34" fmla="*/ 36 w 95"/>
                  <a:gd name="T35" fmla="*/ 167 h 167"/>
                  <a:gd name="T36" fmla="*/ 44 w 95"/>
                  <a:gd name="T37" fmla="*/ 158 h 167"/>
                  <a:gd name="T38" fmla="*/ 44 w 95"/>
                  <a:gd name="T39" fmla="*/ 100 h 167"/>
                  <a:gd name="T40" fmla="*/ 51 w 95"/>
                  <a:gd name="T41" fmla="*/ 100 h 167"/>
                  <a:gd name="T42" fmla="*/ 51 w 95"/>
                  <a:gd name="T43" fmla="*/ 158 h 167"/>
                  <a:gd name="T44" fmla="*/ 59 w 95"/>
                  <a:gd name="T45" fmla="*/ 167 h 167"/>
                  <a:gd name="T46" fmla="*/ 68 w 95"/>
                  <a:gd name="T47" fmla="*/ 158 h 167"/>
                  <a:gd name="T48" fmla="*/ 68 w 95"/>
                  <a:gd name="T49" fmla="*/ 100 h 167"/>
                  <a:gd name="T50" fmla="*/ 87 w 95"/>
                  <a:gd name="T51" fmla="*/ 100 h 167"/>
                  <a:gd name="T52" fmla="*/ 63 w 95"/>
                  <a:gd name="T53" fmla="*/ 25 h 167"/>
                  <a:gd name="T54" fmla="*/ 67 w 95"/>
                  <a:gd name="T55" fmla="*/ 25 h 167"/>
                  <a:gd name="T56" fmla="*/ 80 w 95"/>
                  <a:gd name="T57" fmla="*/ 69 h 167"/>
                  <a:gd name="T58" fmla="*/ 90 w 95"/>
                  <a:gd name="T59" fmla="*/ 73 h 167"/>
                  <a:gd name="T60" fmla="*/ 94 w 95"/>
                  <a:gd name="T61" fmla="*/ 6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5" h="167">
                    <a:moveTo>
                      <a:pt x="94" y="64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79" y="18"/>
                      <a:pt x="79" y="18"/>
                    </a:cubicBezTo>
                    <a:cubicBezTo>
                      <a:pt x="74" y="4"/>
                      <a:pt x="61" y="0"/>
                      <a:pt x="56" y="0"/>
                    </a:cubicBezTo>
                    <a:cubicBezTo>
                      <a:pt x="52" y="0"/>
                      <a:pt x="53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3" y="0"/>
                      <a:pt x="39" y="0"/>
                    </a:cubicBezTo>
                    <a:cubicBezTo>
                      <a:pt x="34" y="0"/>
                      <a:pt x="21" y="4"/>
                      <a:pt x="16" y="18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8"/>
                      <a:pt x="2" y="72"/>
                      <a:pt x="5" y="73"/>
                    </a:cubicBezTo>
                    <a:cubicBezTo>
                      <a:pt x="9" y="74"/>
                      <a:pt x="13" y="72"/>
                      <a:pt x="15" y="69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8" y="100"/>
                      <a:pt x="8" y="100"/>
                      <a:pt x="8" y="100"/>
                    </a:cubicBezTo>
                    <a:cubicBezTo>
                      <a:pt x="27" y="100"/>
                      <a:pt x="27" y="100"/>
                      <a:pt x="27" y="100"/>
                    </a:cubicBezTo>
                    <a:cubicBezTo>
                      <a:pt x="27" y="158"/>
                      <a:pt x="27" y="158"/>
                      <a:pt x="27" y="158"/>
                    </a:cubicBezTo>
                    <a:cubicBezTo>
                      <a:pt x="27" y="163"/>
                      <a:pt x="31" y="167"/>
                      <a:pt x="36" y="167"/>
                    </a:cubicBezTo>
                    <a:cubicBezTo>
                      <a:pt x="41" y="167"/>
                      <a:pt x="44" y="163"/>
                      <a:pt x="44" y="158"/>
                    </a:cubicBezTo>
                    <a:cubicBezTo>
                      <a:pt x="44" y="100"/>
                      <a:pt x="44" y="100"/>
                      <a:pt x="44" y="100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63"/>
                      <a:pt x="54" y="167"/>
                      <a:pt x="59" y="167"/>
                    </a:cubicBezTo>
                    <a:cubicBezTo>
                      <a:pt x="64" y="167"/>
                      <a:pt x="68" y="163"/>
                      <a:pt x="68" y="158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2" y="72"/>
                      <a:pt x="86" y="74"/>
                      <a:pt x="90" y="73"/>
                    </a:cubicBezTo>
                    <a:cubicBezTo>
                      <a:pt x="93" y="72"/>
                      <a:pt x="95" y="68"/>
                      <a:pt x="94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113" name="Group 1112"/>
            <p:cNvGrpSpPr/>
            <p:nvPr/>
          </p:nvGrpSpPr>
          <p:grpSpPr>
            <a:xfrm>
              <a:off x="3538787" y="3414733"/>
              <a:ext cx="157310" cy="337973"/>
              <a:chOff x="5670652" y="1738427"/>
              <a:chExt cx="363539" cy="781050"/>
            </a:xfrm>
            <a:solidFill>
              <a:schemeClr val="bg1">
                <a:lumMod val="75000"/>
              </a:schemeClr>
            </a:solidFill>
          </p:grpSpPr>
          <p:sp>
            <p:nvSpPr>
              <p:cNvPr id="1123" name="Oval 25"/>
              <p:cNvSpPr>
                <a:spLocks noChangeArrowheads="1"/>
              </p:cNvSpPr>
              <p:nvPr/>
            </p:nvSpPr>
            <p:spPr bwMode="auto">
              <a:xfrm>
                <a:off x="5781760" y="1738427"/>
                <a:ext cx="141288" cy="139700"/>
              </a:xfrm>
              <a:prstGeom prst="ellipse">
                <a:avLst/>
              </a:pr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4" name="Freeform 26"/>
              <p:cNvSpPr>
                <a:spLocks/>
              </p:cNvSpPr>
              <p:nvPr/>
            </p:nvSpPr>
            <p:spPr bwMode="auto">
              <a:xfrm>
                <a:off x="5670652" y="1889240"/>
                <a:ext cx="363539" cy="630237"/>
              </a:xfrm>
              <a:custGeom>
                <a:avLst/>
                <a:gdLst>
                  <a:gd name="T0" fmla="*/ 94 w 95"/>
                  <a:gd name="T1" fmla="*/ 64 h 167"/>
                  <a:gd name="T2" fmla="*/ 80 w 95"/>
                  <a:gd name="T3" fmla="*/ 19 h 167"/>
                  <a:gd name="T4" fmla="*/ 79 w 95"/>
                  <a:gd name="T5" fmla="*/ 18 h 167"/>
                  <a:gd name="T6" fmla="*/ 56 w 95"/>
                  <a:gd name="T7" fmla="*/ 0 h 167"/>
                  <a:gd name="T8" fmla="*/ 49 w 95"/>
                  <a:gd name="T9" fmla="*/ 0 h 167"/>
                  <a:gd name="T10" fmla="*/ 46 w 95"/>
                  <a:gd name="T11" fmla="*/ 0 h 167"/>
                  <a:gd name="T12" fmla="*/ 39 w 95"/>
                  <a:gd name="T13" fmla="*/ 0 h 167"/>
                  <a:gd name="T14" fmla="*/ 16 w 95"/>
                  <a:gd name="T15" fmla="*/ 18 h 167"/>
                  <a:gd name="T16" fmla="*/ 15 w 95"/>
                  <a:gd name="T17" fmla="*/ 19 h 167"/>
                  <a:gd name="T18" fmla="*/ 1 w 95"/>
                  <a:gd name="T19" fmla="*/ 64 h 167"/>
                  <a:gd name="T20" fmla="*/ 5 w 95"/>
                  <a:gd name="T21" fmla="*/ 73 h 167"/>
                  <a:gd name="T22" fmla="*/ 15 w 95"/>
                  <a:gd name="T23" fmla="*/ 69 h 167"/>
                  <a:gd name="T24" fmla="*/ 28 w 95"/>
                  <a:gd name="T25" fmla="*/ 25 h 167"/>
                  <a:gd name="T26" fmla="*/ 32 w 95"/>
                  <a:gd name="T27" fmla="*/ 25 h 167"/>
                  <a:gd name="T28" fmla="*/ 8 w 95"/>
                  <a:gd name="T29" fmla="*/ 100 h 167"/>
                  <a:gd name="T30" fmla="*/ 27 w 95"/>
                  <a:gd name="T31" fmla="*/ 100 h 167"/>
                  <a:gd name="T32" fmla="*/ 27 w 95"/>
                  <a:gd name="T33" fmla="*/ 158 h 167"/>
                  <a:gd name="T34" fmla="*/ 36 w 95"/>
                  <a:gd name="T35" fmla="*/ 167 h 167"/>
                  <a:gd name="T36" fmla="*/ 44 w 95"/>
                  <a:gd name="T37" fmla="*/ 158 h 167"/>
                  <a:gd name="T38" fmla="*/ 44 w 95"/>
                  <a:gd name="T39" fmla="*/ 100 h 167"/>
                  <a:gd name="T40" fmla="*/ 51 w 95"/>
                  <a:gd name="T41" fmla="*/ 100 h 167"/>
                  <a:gd name="T42" fmla="*/ 51 w 95"/>
                  <a:gd name="T43" fmla="*/ 158 h 167"/>
                  <a:gd name="T44" fmla="*/ 59 w 95"/>
                  <a:gd name="T45" fmla="*/ 167 h 167"/>
                  <a:gd name="T46" fmla="*/ 68 w 95"/>
                  <a:gd name="T47" fmla="*/ 158 h 167"/>
                  <a:gd name="T48" fmla="*/ 68 w 95"/>
                  <a:gd name="T49" fmla="*/ 100 h 167"/>
                  <a:gd name="T50" fmla="*/ 87 w 95"/>
                  <a:gd name="T51" fmla="*/ 100 h 167"/>
                  <a:gd name="T52" fmla="*/ 63 w 95"/>
                  <a:gd name="T53" fmla="*/ 25 h 167"/>
                  <a:gd name="T54" fmla="*/ 67 w 95"/>
                  <a:gd name="T55" fmla="*/ 25 h 167"/>
                  <a:gd name="T56" fmla="*/ 80 w 95"/>
                  <a:gd name="T57" fmla="*/ 69 h 167"/>
                  <a:gd name="T58" fmla="*/ 90 w 95"/>
                  <a:gd name="T59" fmla="*/ 73 h 167"/>
                  <a:gd name="T60" fmla="*/ 94 w 95"/>
                  <a:gd name="T61" fmla="*/ 6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5" h="167">
                    <a:moveTo>
                      <a:pt x="94" y="64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79" y="18"/>
                      <a:pt x="79" y="18"/>
                    </a:cubicBezTo>
                    <a:cubicBezTo>
                      <a:pt x="74" y="4"/>
                      <a:pt x="61" y="0"/>
                      <a:pt x="56" y="0"/>
                    </a:cubicBezTo>
                    <a:cubicBezTo>
                      <a:pt x="52" y="0"/>
                      <a:pt x="53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3" y="0"/>
                      <a:pt x="39" y="0"/>
                    </a:cubicBezTo>
                    <a:cubicBezTo>
                      <a:pt x="34" y="0"/>
                      <a:pt x="21" y="4"/>
                      <a:pt x="16" y="18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8"/>
                      <a:pt x="2" y="72"/>
                      <a:pt x="5" y="73"/>
                    </a:cubicBezTo>
                    <a:cubicBezTo>
                      <a:pt x="9" y="74"/>
                      <a:pt x="13" y="72"/>
                      <a:pt x="15" y="69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8" y="100"/>
                      <a:pt x="8" y="100"/>
                      <a:pt x="8" y="100"/>
                    </a:cubicBezTo>
                    <a:cubicBezTo>
                      <a:pt x="27" y="100"/>
                      <a:pt x="27" y="100"/>
                      <a:pt x="27" y="100"/>
                    </a:cubicBezTo>
                    <a:cubicBezTo>
                      <a:pt x="27" y="158"/>
                      <a:pt x="27" y="158"/>
                      <a:pt x="27" y="158"/>
                    </a:cubicBezTo>
                    <a:cubicBezTo>
                      <a:pt x="27" y="163"/>
                      <a:pt x="31" y="167"/>
                      <a:pt x="36" y="167"/>
                    </a:cubicBezTo>
                    <a:cubicBezTo>
                      <a:pt x="41" y="167"/>
                      <a:pt x="44" y="163"/>
                      <a:pt x="44" y="158"/>
                    </a:cubicBezTo>
                    <a:cubicBezTo>
                      <a:pt x="44" y="100"/>
                      <a:pt x="44" y="100"/>
                      <a:pt x="44" y="100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63"/>
                      <a:pt x="54" y="167"/>
                      <a:pt x="59" y="167"/>
                    </a:cubicBezTo>
                    <a:cubicBezTo>
                      <a:pt x="64" y="167"/>
                      <a:pt x="68" y="163"/>
                      <a:pt x="68" y="158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2" y="72"/>
                      <a:pt x="86" y="74"/>
                      <a:pt x="90" y="73"/>
                    </a:cubicBezTo>
                    <a:cubicBezTo>
                      <a:pt x="93" y="72"/>
                      <a:pt x="95" y="68"/>
                      <a:pt x="94" y="64"/>
                    </a:cubicBezTo>
                    <a:close/>
                  </a:path>
                </a:pathLst>
              </a:cu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114" name="Group 1113"/>
            <p:cNvGrpSpPr/>
            <p:nvPr/>
          </p:nvGrpSpPr>
          <p:grpSpPr>
            <a:xfrm>
              <a:off x="3715003" y="3414733"/>
              <a:ext cx="157310" cy="337973"/>
              <a:chOff x="5670652" y="1738427"/>
              <a:chExt cx="363539" cy="781050"/>
            </a:xfrm>
            <a:solidFill>
              <a:schemeClr val="bg1">
                <a:lumMod val="75000"/>
              </a:schemeClr>
            </a:solidFill>
          </p:grpSpPr>
          <p:sp>
            <p:nvSpPr>
              <p:cNvPr id="1121" name="Oval 25"/>
              <p:cNvSpPr>
                <a:spLocks noChangeArrowheads="1"/>
              </p:cNvSpPr>
              <p:nvPr/>
            </p:nvSpPr>
            <p:spPr bwMode="auto">
              <a:xfrm>
                <a:off x="5781760" y="1738427"/>
                <a:ext cx="141288" cy="139700"/>
              </a:xfrm>
              <a:prstGeom prst="ellipse">
                <a:avLst/>
              </a:pr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2" name="Freeform 26"/>
              <p:cNvSpPr>
                <a:spLocks/>
              </p:cNvSpPr>
              <p:nvPr/>
            </p:nvSpPr>
            <p:spPr bwMode="auto">
              <a:xfrm>
                <a:off x="5670652" y="1889240"/>
                <a:ext cx="363539" cy="630237"/>
              </a:xfrm>
              <a:custGeom>
                <a:avLst/>
                <a:gdLst>
                  <a:gd name="T0" fmla="*/ 94 w 95"/>
                  <a:gd name="T1" fmla="*/ 64 h 167"/>
                  <a:gd name="T2" fmla="*/ 80 w 95"/>
                  <a:gd name="T3" fmla="*/ 19 h 167"/>
                  <a:gd name="T4" fmla="*/ 79 w 95"/>
                  <a:gd name="T5" fmla="*/ 18 h 167"/>
                  <a:gd name="T6" fmla="*/ 56 w 95"/>
                  <a:gd name="T7" fmla="*/ 0 h 167"/>
                  <a:gd name="T8" fmla="*/ 49 w 95"/>
                  <a:gd name="T9" fmla="*/ 0 h 167"/>
                  <a:gd name="T10" fmla="*/ 46 w 95"/>
                  <a:gd name="T11" fmla="*/ 0 h 167"/>
                  <a:gd name="T12" fmla="*/ 39 w 95"/>
                  <a:gd name="T13" fmla="*/ 0 h 167"/>
                  <a:gd name="T14" fmla="*/ 16 w 95"/>
                  <a:gd name="T15" fmla="*/ 18 h 167"/>
                  <a:gd name="T16" fmla="*/ 15 w 95"/>
                  <a:gd name="T17" fmla="*/ 19 h 167"/>
                  <a:gd name="T18" fmla="*/ 1 w 95"/>
                  <a:gd name="T19" fmla="*/ 64 h 167"/>
                  <a:gd name="T20" fmla="*/ 5 w 95"/>
                  <a:gd name="T21" fmla="*/ 73 h 167"/>
                  <a:gd name="T22" fmla="*/ 15 w 95"/>
                  <a:gd name="T23" fmla="*/ 69 h 167"/>
                  <a:gd name="T24" fmla="*/ 28 w 95"/>
                  <a:gd name="T25" fmla="*/ 25 h 167"/>
                  <a:gd name="T26" fmla="*/ 32 w 95"/>
                  <a:gd name="T27" fmla="*/ 25 h 167"/>
                  <a:gd name="T28" fmla="*/ 8 w 95"/>
                  <a:gd name="T29" fmla="*/ 100 h 167"/>
                  <a:gd name="T30" fmla="*/ 27 w 95"/>
                  <a:gd name="T31" fmla="*/ 100 h 167"/>
                  <a:gd name="T32" fmla="*/ 27 w 95"/>
                  <a:gd name="T33" fmla="*/ 158 h 167"/>
                  <a:gd name="T34" fmla="*/ 36 w 95"/>
                  <a:gd name="T35" fmla="*/ 167 h 167"/>
                  <a:gd name="T36" fmla="*/ 44 w 95"/>
                  <a:gd name="T37" fmla="*/ 158 h 167"/>
                  <a:gd name="T38" fmla="*/ 44 w 95"/>
                  <a:gd name="T39" fmla="*/ 100 h 167"/>
                  <a:gd name="T40" fmla="*/ 51 w 95"/>
                  <a:gd name="T41" fmla="*/ 100 h 167"/>
                  <a:gd name="T42" fmla="*/ 51 w 95"/>
                  <a:gd name="T43" fmla="*/ 158 h 167"/>
                  <a:gd name="T44" fmla="*/ 59 w 95"/>
                  <a:gd name="T45" fmla="*/ 167 h 167"/>
                  <a:gd name="T46" fmla="*/ 68 w 95"/>
                  <a:gd name="T47" fmla="*/ 158 h 167"/>
                  <a:gd name="T48" fmla="*/ 68 w 95"/>
                  <a:gd name="T49" fmla="*/ 100 h 167"/>
                  <a:gd name="T50" fmla="*/ 87 w 95"/>
                  <a:gd name="T51" fmla="*/ 100 h 167"/>
                  <a:gd name="T52" fmla="*/ 63 w 95"/>
                  <a:gd name="T53" fmla="*/ 25 h 167"/>
                  <a:gd name="T54" fmla="*/ 67 w 95"/>
                  <a:gd name="T55" fmla="*/ 25 h 167"/>
                  <a:gd name="T56" fmla="*/ 80 w 95"/>
                  <a:gd name="T57" fmla="*/ 69 h 167"/>
                  <a:gd name="T58" fmla="*/ 90 w 95"/>
                  <a:gd name="T59" fmla="*/ 73 h 167"/>
                  <a:gd name="T60" fmla="*/ 94 w 95"/>
                  <a:gd name="T61" fmla="*/ 6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5" h="167">
                    <a:moveTo>
                      <a:pt x="94" y="64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79" y="18"/>
                      <a:pt x="79" y="18"/>
                    </a:cubicBezTo>
                    <a:cubicBezTo>
                      <a:pt x="74" y="4"/>
                      <a:pt x="61" y="0"/>
                      <a:pt x="56" y="0"/>
                    </a:cubicBezTo>
                    <a:cubicBezTo>
                      <a:pt x="52" y="0"/>
                      <a:pt x="53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3" y="0"/>
                      <a:pt x="39" y="0"/>
                    </a:cubicBezTo>
                    <a:cubicBezTo>
                      <a:pt x="34" y="0"/>
                      <a:pt x="21" y="4"/>
                      <a:pt x="16" y="18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8"/>
                      <a:pt x="2" y="72"/>
                      <a:pt x="5" y="73"/>
                    </a:cubicBezTo>
                    <a:cubicBezTo>
                      <a:pt x="9" y="74"/>
                      <a:pt x="13" y="72"/>
                      <a:pt x="15" y="69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8" y="100"/>
                      <a:pt x="8" y="100"/>
                      <a:pt x="8" y="100"/>
                    </a:cubicBezTo>
                    <a:cubicBezTo>
                      <a:pt x="27" y="100"/>
                      <a:pt x="27" y="100"/>
                      <a:pt x="27" y="100"/>
                    </a:cubicBezTo>
                    <a:cubicBezTo>
                      <a:pt x="27" y="158"/>
                      <a:pt x="27" y="158"/>
                      <a:pt x="27" y="158"/>
                    </a:cubicBezTo>
                    <a:cubicBezTo>
                      <a:pt x="27" y="163"/>
                      <a:pt x="31" y="167"/>
                      <a:pt x="36" y="167"/>
                    </a:cubicBezTo>
                    <a:cubicBezTo>
                      <a:pt x="41" y="167"/>
                      <a:pt x="44" y="163"/>
                      <a:pt x="44" y="158"/>
                    </a:cubicBezTo>
                    <a:cubicBezTo>
                      <a:pt x="44" y="100"/>
                      <a:pt x="44" y="100"/>
                      <a:pt x="44" y="100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63"/>
                      <a:pt x="54" y="167"/>
                      <a:pt x="59" y="167"/>
                    </a:cubicBezTo>
                    <a:cubicBezTo>
                      <a:pt x="64" y="167"/>
                      <a:pt x="68" y="163"/>
                      <a:pt x="68" y="158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2" y="72"/>
                      <a:pt x="86" y="74"/>
                      <a:pt x="90" y="73"/>
                    </a:cubicBezTo>
                    <a:cubicBezTo>
                      <a:pt x="93" y="72"/>
                      <a:pt x="95" y="68"/>
                      <a:pt x="94" y="64"/>
                    </a:cubicBezTo>
                    <a:close/>
                  </a:path>
                </a:pathLst>
              </a:cu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115" name="Group 1114"/>
            <p:cNvGrpSpPr/>
            <p:nvPr/>
          </p:nvGrpSpPr>
          <p:grpSpPr>
            <a:xfrm>
              <a:off x="3897671" y="3414733"/>
              <a:ext cx="157310" cy="337973"/>
              <a:chOff x="5670652" y="1738427"/>
              <a:chExt cx="363539" cy="781050"/>
            </a:xfrm>
            <a:solidFill>
              <a:schemeClr val="bg1">
                <a:lumMod val="75000"/>
              </a:schemeClr>
            </a:solidFill>
          </p:grpSpPr>
          <p:sp>
            <p:nvSpPr>
              <p:cNvPr id="1119" name="Oval 25"/>
              <p:cNvSpPr>
                <a:spLocks noChangeArrowheads="1"/>
              </p:cNvSpPr>
              <p:nvPr/>
            </p:nvSpPr>
            <p:spPr bwMode="auto">
              <a:xfrm>
                <a:off x="5781760" y="1738427"/>
                <a:ext cx="141288" cy="139700"/>
              </a:xfrm>
              <a:prstGeom prst="ellipse">
                <a:avLst/>
              </a:pr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0" name="Freeform 26"/>
              <p:cNvSpPr>
                <a:spLocks/>
              </p:cNvSpPr>
              <p:nvPr/>
            </p:nvSpPr>
            <p:spPr bwMode="auto">
              <a:xfrm>
                <a:off x="5670652" y="1889240"/>
                <a:ext cx="363539" cy="630237"/>
              </a:xfrm>
              <a:custGeom>
                <a:avLst/>
                <a:gdLst>
                  <a:gd name="T0" fmla="*/ 94 w 95"/>
                  <a:gd name="T1" fmla="*/ 64 h 167"/>
                  <a:gd name="T2" fmla="*/ 80 w 95"/>
                  <a:gd name="T3" fmla="*/ 19 h 167"/>
                  <a:gd name="T4" fmla="*/ 79 w 95"/>
                  <a:gd name="T5" fmla="*/ 18 h 167"/>
                  <a:gd name="T6" fmla="*/ 56 w 95"/>
                  <a:gd name="T7" fmla="*/ 0 h 167"/>
                  <a:gd name="T8" fmla="*/ 49 w 95"/>
                  <a:gd name="T9" fmla="*/ 0 h 167"/>
                  <a:gd name="T10" fmla="*/ 46 w 95"/>
                  <a:gd name="T11" fmla="*/ 0 h 167"/>
                  <a:gd name="T12" fmla="*/ 39 w 95"/>
                  <a:gd name="T13" fmla="*/ 0 h 167"/>
                  <a:gd name="T14" fmla="*/ 16 w 95"/>
                  <a:gd name="T15" fmla="*/ 18 h 167"/>
                  <a:gd name="T16" fmla="*/ 15 w 95"/>
                  <a:gd name="T17" fmla="*/ 19 h 167"/>
                  <a:gd name="T18" fmla="*/ 1 w 95"/>
                  <a:gd name="T19" fmla="*/ 64 h 167"/>
                  <a:gd name="T20" fmla="*/ 5 w 95"/>
                  <a:gd name="T21" fmla="*/ 73 h 167"/>
                  <a:gd name="T22" fmla="*/ 15 w 95"/>
                  <a:gd name="T23" fmla="*/ 69 h 167"/>
                  <a:gd name="T24" fmla="*/ 28 w 95"/>
                  <a:gd name="T25" fmla="*/ 25 h 167"/>
                  <a:gd name="T26" fmla="*/ 32 w 95"/>
                  <a:gd name="T27" fmla="*/ 25 h 167"/>
                  <a:gd name="T28" fmla="*/ 8 w 95"/>
                  <a:gd name="T29" fmla="*/ 100 h 167"/>
                  <a:gd name="T30" fmla="*/ 27 w 95"/>
                  <a:gd name="T31" fmla="*/ 100 h 167"/>
                  <a:gd name="T32" fmla="*/ 27 w 95"/>
                  <a:gd name="T33" fmla="*/ 158 h 167"/>
                  <a:gd name="T34" fmla="*/ 36 w 95"/>
                  <a:gd name="T35" fmla="*/ 167 h 167"/>
                  <a:gd name="T36" fmla="*/ 44 w 95"/>
                  <a:gd name="T37" fmla="*/ 158 h 167"/>
                  <a:gd name="T38" fmla="*/ 44 w 95"/>
                  <a:gd name="T39" fmla="*/ 100 h 167"/>
                  <a:gd name="T40" fmla="*/ 51 w 95"/>
                  <a:gd name="T41" fmla="*/ 100 h 167"/>
                  <a:gd name="T42" fmla="*/ 51 w 95"/>
                  <a:gd name="T43" fmla="*/ 158 h 167"/>
                  <a:gd name="T44" fmla="*/ 59 w 95"/>
                  <a:gd name="T45" fmla="*/ 167 h 167"/>
                  <a:gd name="T46" fmla="*/ 68 w 95"/>
                  <a:gd name="T47" fmla="*/ 158 h 167"/>
                  <a:gd name="T48" fmla="*/ 68 w 95"/>
                  <a:gd name="T49" fmla="*/ 100 h 167"/>
                  <a:gd name="T50" fmla="*/ 87 w 95"/>
                  <a:gd name="T51" fmla="*/ 100 h 167"/>
                  <a:gd name="T52" fmla="*/ 63 w 95"/>
                  <a:gd name="T53" fmla="*/ 25 h 167"/>
                  <a:gd name="T54" fmla="*/ 67 w 95"/>
                  <a:gd name="T55" fmla="*/ 25 h 167"/>
                  <a:gd name="T56" fmla="*/ 80 w 95"/>
                  <a:gd name="T57" fmla="*/ 69 h 167"/>
                  <a:gd name="T58" fmla="*/ 90 w 95"/>
                  <a:gd name="T59" fmla="*/ 73 h 167"/>
                  <a:gd name="T60" fmla="*/ 94 w 95"/>
                  <a:gd name="T61" fmla="*/ 6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5" h="167">
                    <a:moveTo>
                      <a:pt x="94" y="64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79" y="18"/>
                      <a:pt x="79" y="18"/>
                    </a:cubicBezTo>
                    <a:cubicBezTo>
                      <a:pt x="74" y="4"/>
                      <a:pt x="61" y="0"/>
                      <a:pt x="56" y="0"/>
                    </a:cubicBezTo>
                    <a:cubicBezTo>
                      <a:pt x="52" y="0"/>
                      <a:pt x="53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3" y="0"/>
                      <a:pt x="39" y="0"/>
                    </a:cubicBezTo>
                    <a:cubicBezTo>
                      <a:pt x="34" y="0"/>
                      <a:pt x="21" y="4"/>
                      <a:pt x="16" y="18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8"/>
                      <a:pt x="2" y="72"/>
                      <a:pt x="5" y="73"/>
                    </a:cubicBezTo>
                    <a:cubicBezTo>
                      <a:pt x="9" y="74"/>
                      <a:pt x="13" y="72"/>
                      <a:pt x="15" y="69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8" y="100"/>
                      <a:pt x="8" y="100"/>
                      <a:pt x="8" y="100"/>
                    </a:cubicBezTo>
                    <a:cubicBezTo>
                      <a:pt x="27" y="100"/>
                      <a:pt x="27" y="100"/>
                      <a:pt x="27" y="100"/>
                    </a:cubicBezTo>
                    <a:cubicBezTo>
                      <a:pt x="27" y="158"/>
                      <a:pt x="27" y="158"/>
                      <a:pt x="27" y="158"/>
                    </a:cubicBezTo>
                    <a:cubicBezTo>
                      <a:pt x="27" y="163"/>
                      <a:pt x="31" y="167"/>
                      <a:pt x="36" y="167"/>
                    </a:cubicBezTo>
                    <a:cubicBezTo>
                      <a:pt x="41" y="167"/>
                      <a:pt x="44" y="163"/>
                      <a:pt x="44" y="158"/>
                    </a:cubicBezTo>
                    <a:cubicBezTo>
                      <a:pt x="44" y="100"/>
                      <a:pt x="44" y="100"/>
                      <a:pt x="44" y="100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63"/>
                      <a:pt x="54" y="167"/>
                      <a:pt x="59" y="167"/>
                    </a:cubicBezTo>
                    <a:cubicBezTo>
                      <a:pt x="64" y="167"/>
                      <a:pt x="68" y="163"/>
                      <a:pt x="68" y="158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2" y="72"/>
                      <a:pt x="86" y="74"/>
                      <a:pt x="90" y="73"/>
                    </a:cubicBezTo>
                    <a:cubicBezTo>
                      <a:pt x="93" y="72"/>
                      <a:pt x="95" y="68"/>
                      <a:pt x="94" y="64"/>
                    </a:cubicBezTo>
                    <a:close/>
                  </a:path>
                </a:pathLst>
              </a:cu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116" name="Group 1115"/>
            <p:cNvGrpSpPr/>
            <p:nvPr/>
          </p:nvGrpSpPr>
          <p:grpSpPr>
            <a:xfrm>
              <a:off x="4073886" y="3414733"/>
              <a:ext cx="157310" cy="337973"/>
              <a:chOff x="5670652" y="1738427"/>
              <a:chExt cx="363539" cy="781050"/>
            </a:xfrm>
            <a:solidFill>
              <a:schemeClr val="bg1">
                <a:lumMod val="75000"/>
              </a:schemeClr>
            </a:solidFill>
          </p:grpSpPr>
          <p:sp>
            <p:nvSpPr>
              <p:cNvPr id="1117" name="Oval 25"/>
              <p:cNvSpPr>
                <a:spLocks noChangeArrowheads="1"/>
              </p:cNvSpPr>
              <p:nvPr/>
            </p:nvSpPr>
            <p:spPr bwMode="auto">
              <a:xfrm>
                <a:off x="5781760" y="1738427"/>
                <a:ext cx="141288" cy="139700"/>
              </a:xfrm>
              <a:prstGeom prst="ellipse">
                <a:avLst/>
              </a:pr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8" name="Freeform 26"/>
              <p:cNvSpPr>
                <a:spLocks/>
              </p:cNvSpPr>
              <p:nvPr/>
            </p:nvSpPr>
            <p:spPr bwMode="auto">
              <a:xfrm>
                <a:off x="5670652" y="1889240"/>
                <a:ext cx="363539" cy="630237"/>
              </a:xfrm>
              <a:custGeom>
                <a:avLst/>
                <a:gdLst>
                  <a:gd name="T0" fmla="*/ 94 w 95"/>
                  <a:gd name="T1" fmla="*/ 64 h 167"/>
                  <a:gd name="T2" fmla="*/ 80 w 95"/>
                  <a:gd name="T3" fmla="*/ 19 h 167"/>
                  <a:gd name="T4" fmla="*/ 79 w 95"/>
                  <a:gd name="T5" fmla="*/ 18 h 167"/>
                  <a:gd name="T6" fmla="*/ 56 w 95"/>
                  <a:gd name="T7" fmla="*/ 0 h 167"/>
                  <a:gd name="T8" fmla="*/ 49 w 95"/>
                  <a:gd name="T9" fmla="*/ 0 h 167"/>
                  <a:gd name="T10" fmla="*/ 46 w 95"/>
                  <a:gd name="T11" fmla="*/ 0 h 167"/>
                  <a:gd name="T12" fmla="*/ 39 w 95"/>
                  <a:gd name="T13" fmla="*/ 0 h 167"/>
                  <a:gd name="T14" fmla="*/ 16 w 95"/>
                  <a:gd name="T15" fmla="*/ 18 h 167"/>
                  <a:gd name="T16" fmla="*/ 15 w 95"/>
                  <a:gd name="T17" fmla="*/ 19 h 167"/>
                  <a:gd name="T18" fmla="*/ 1 w 95"/>
                  <a:gd name="T19" fmla="*/ 64 h 167"/>
                  <a:gd name="T20" fmla="*/ 5 w 95"/>
                  <a:gd name="T21" fmla="*/ 73 h 167"/>
                  <a:gd name="T22" fmla="*/ 15 w 95"/>
                  <a:gd name="T23" fmla="*/ 69 h 167"/>
                  <a:gd name="T24" fmla="*/ 28 w 95"/>
                  <a:gd name="T25" fmla="*/ 25 h 167"/>
                  <a:gd name="T26" fmla="*/ 32 w 95"/>
                  <a:gd name="T27" fmla="*/ 25 h 167"/>
                  <a:gd name="T28" fmla="*/ 8 w 95"/>
                  <a:gd name="T29" fmla="*/ 100 h 167"/>
                  <a:gd name="T30" fmla="*/ 27 w 95"/>
                  <a:gd name="T31" fmla="*/ 100 h 167"/>
                  <a:gd name="T32" fmla="*/ 27 w 95"/>
                  <a:gd name="T33" fmla="*/ 158 h 167"/>
                  <a:gd name="T34" fmla="*/ 36 w 95"/>
                  <a:gd name="T35" fmla="*/ 167 h 167"/>
                  <a:gd name="T36" fmla="*/ 44 w 95"/>
                  <a:gd name="T37" fmla="*/ 158 h 167"/>
                  <a:gd name="T38" fmla="*/ 44 w 95"/>
                  <a:gd name="T39" fmla="*/ 100 h 167"/>
                  <a:gd name="T40" fmla="*/ 51 w 95"/>
                  <a:gd name="T41" fmla="*/ 100 h 167"/>
                  <a:gd name="T42" fmla="*/ 51 w 95"/>
                  <a:gd name="T43" fmla="*/ 158 h 167"/>
                  <a:gd name="T44" fmla="*/ 59 w 95"/>
                  <a:gd name="T45" fmla="*/ 167 h 167"/>
                  <a:gd name="T46" fmla="*/ 68 w 95"/>
                  <a:gd name="T47" fmla="*/ 158 h 167"/>
                  <a:gd name="T48" fmla="*/ 68 w 95"/>
                  <a:gd name="T49" fmla="*/ 100 h 167"/>
                  <a:gd name="T50" fmla="*/ 87 w 95"/>
                  <a:gd name="T51" fmla="*/ 100 h 167"/>
                  <a:gd name="T52" fmla="*/ 63 w 95"/>
                  <a:gd name="T53" fmla="*/ 25 h 167"/>
                  <a:gd name="T54" fmla="*/ 67 w 95"/>
                  <a:gd name="T55" fmla="*/ 25 h 167"/>
                  <a:gd name="T56" fmla="*/ 80 w 95"/>
                  <a:gd name="T57" fmla="*/ 69 h 167"/>
                  <a:gd name="T58" fmla="*/ 90 w 95"/>
                  <a:gd name="T59" fmla="*/ 73 h 167"/>
                  <a:gd name="T60" fmla="*/ 94 w 95"/>
                  <a:gd name="T61" fmla="*/ 6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5" h="167">
                    <a:moveTo>
                      <a:pt x="94" y="64"/>
                    </a:move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79" y="18"/>
                      <a:pt x="79" y="18"/>
                    </a:cubicBezTo>
                    <a:cubicBezTo>
                      <a:pt x="74" y="4"/>
                      <a:pt x="61" y="0"/>
                      <a:pt x="56" y="0"/>
                    </a:cubicBezTo>
                    <a:cubicBezTo>
                      <a:pt x="52" y="0"/>
                      <a:pt x="53" y="0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  <a:cubicBezTo>
                      <a:pt x="42" y="0"/>
                      <a:pt x="43" y="0"/>
                      <a:pt x="39" y="0"/>
                    </a:cubicBezTo>
                    <a:cubicBezTo>
                      <a:pt x="34" y="0"/>
                      <a:pt x="21" y="4"/>
                      <a:pt x="16" y="18"/>
                    </a:cubicBezTo>
                    <a:cubicBezTo>
                      <a:pt x="16" y="18"/>
                      <a:pt x="15" y="19"/>
                      <a:pt x="15" y="19"/>
                    </a:cubicBezTo>
                    <a:cubicBezTo>
                      <a:pt x="1" y="64"/>
                      <a:pt x="1" y="64"/>
                      <a:pt x="1" y="64"/>
                    </a:cubicBezTo>
                    <a:cubicBezTo>
                      <a:pt x="0" y="68"/>
                      <a:pt x="2" y="72"/>
                      <a:pt x="5" y="73"/>
                    </a:cubicBezTo>
                    <a:cubicBezTo>
                      <a:pt x="9" y="74"/>
                      <a:pt x="13" y="72"/>
                      <a:pt x="15" y="69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32" y="25"/>
                      <a:pt x="32" y="25"/>
                      <a:pt x="32" y="25"/>
                    </a:cubicBezTo>
                    <a:cubicBezTo>
                      <a:pt x="8" y="100"/>
                      <a:pt x="8" y="100"/>
                      <a:pt x="8" y="100"/>
                    </a:cubicBezTo>
                    <a:cubicBezTo>
                      <a:pt x="27" y="100"/>
                      <a:pt x="27" y="100"/>
                      <a:pt x="27" y="100"/>
                    </a:cubicBezTo>
                    <a:cubicBezTo>
                      <a:pt x="27" y="158"/>
                      <a:pt x="27" y="158"/>
                      <a:pt x="27" y="158"/>
                    </a:cubicBezTo>
                    <a:cubicBezTo>
                      <a:pt x="27" y="163"/>
                      <a:pt x="31" y="167"/>
                      <a:pt x="36" y="167"/>
                    </a:cubicBezTo>
                    <a:cubicBezTo>
                      <a:pt x="41" y="167"/>
                      <a:pt x="44" y="163"/>
                      <a:pt x="44" y="158"/>
                    </a:cubicBezTo>
                    <a:cubicBezTo>
                      <a:pt x="44" y="100"/>
                      <a:pt x="44" y="100"/>
                      <a:pt x="44" y="100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1" y="158"/>
                      <a:pt x="51" y="158"/>
                      <a:pt x="51" y="158"/>
                    </a:cubicBezTo>
                    <a:cubicBezTo>
                      <a:pt x="51" y="163"/>
                      <a:pt x="54" y="167"/>
                      <a:pt x="59" y="167"/>
                    </a:cubicBezTo>
                    <a:cubicBezTo>
                      <a:pt x="64" y="167"/>
                      <a:pt x="68" y="163"/>
                      <a:pt x="68" y="158"/>
                    </a:cubicBezTo>
                    <a:cubicBezTo>
                      <a:pt x="68" y="100"/>
                      <a:pt x="68" y="100"/>
                      <a:pt x="68" y="100"/>
                    </a:cubicBezTo>
                    <a:cubicBezTo>
                      <a:pt x="87" y="100"/>
                      <a:pt x="87" y="100"/>
                      <a:pt x="87" y="100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7" y="25"/>
                      <a:pt x="67" y="25"/>
                      <a:pt x="67" y="25"/>
                    </a:cubicBezTo>
                    <a:cubicBezTo>
                      <a:pt x="80" y="69"/>
                      <a:pt x="80" y="69"/>
                      <a:pt x="80" y="69"/>
                    </a:cubicBezTo>
                    <a:cubicBezTo>
                      <a:pt x="82" y="72"/>
                      <a:pt x="86" y="74"/>
                      <a:pt x="90" y="73"/>
                    </a:cubicBezTo>
                    <a:cubicBezTo>
                      <a:pt x="93" y="72"/>
                      <a:pt x="95" y="68"/>
                      <a:pt x="94" y="64"/>
                    </a:cubicBezTo>
                    <a:close/>
                  </a:path>
                </a:pathLst>
              </a:custGeom>
              <a:solidFill>
                <a:schemeClr val="tx1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D13D9B7-3F0D-4A97-984C-E9869E87A481}"/>
              </a:ext>
            </a:extLst>
          </p:cNvPr>
          <p:cNvGrpSpPr/>
          <p:nvPr/>
        </p:nvGrpSpPr>
        <p:grpSpPr>
          <a:xfrm>
            <a:off x="668111" y="4801122"/>
            <a:ext cx="1564032" cy="584775"/>
            <a:chOff x="668111" y="4801122"/>
            <a:chExt cx="1564032" cy="584775"/>
          </a:xfrm>
        </p:grpSpPr>
        <p:sp>
          <p:nvSpPr>
            <p:cNvPr id="1137" name="TextBox 1136"/>
            <p:cNvSpPr txBox="1"/>
            <p:nvPr/>
          </p:nvSpPr>
          <p:spPr>
            <a:xfrm>
              <a:off x="668111" y="4801122"/>
              <a:ext cx="1005403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45%</a:t>
              </a:r>
            </a:p>
          </p:txBody>
        </p:sp>
        <p:sp>
          <p:nvSpPr>
            <p:cNvPr id="1138" name="TextBox 1137"/>
            <p:cNvSpPr txBox="1"/>
            <p:nvPr/>
          </p:nvSpPr>
          <p:spPr>
            <a:xfrm>
              <a:off x="1534516" y="4842158"/>
              <a:ext cx="697627" cy="50257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female</a:t>
              </a:r>
            </a:p>
            <a:p>
              <a:r>
                <a:rPr lang="id-ID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user</a:t>
              </a:r>
            </a:p>
          </p:txBody>
        </p:sp>
      </p:grpSp>
      <p:cxnSp>
        <p:nvCxnSpPr>
          <p:cNvPr id="1139" name="Straight Connector 1138"/>
          <p:cNvCxnSpPr/>
          <p:nvPr/>
        </p:nvCxnSpPr>
        <p:spPr>
          <a:xfrm>
            <a:off x="668111" y="4668137"/>
            <a:ext cx="2882900" cy="0"/>
          </a:xfrm>
          <a:prstGeom prst="line">
            <a:avLst/>
          </a:prstGeom>
          <a:ln>
            <a:solidFill>
              <a:schemeClr val="tx1">
                <a:lumMod val="60000"/>
                <a:lumOff val="4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21</a:t>
            </a:fld>
            <a:endParaRPr lang="en-US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76328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071" grpId="0"/>
      <p:bldP spid="1072" grpId="0"/>
      <p:bldP spid="2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Biggest Country 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 Asia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954602" y="2712721"/>
            <a:ext cx="2120929" cy="1433268"/>
            <a:chOff x="560388" y="1858963"/>
            <a:chExt cx="2208212" cy="1492251"/>
          </a:xfrm>
          <a:solidFill>
            <a:schemeClr val="accent1"/>
          </a:solidFill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2233613" y="3081338"/>
              <a:ext cx="68262" cy="134938"/>
            </a:xfrm>
            <a:custGeom>
              <a:avLst/>
              <a:gdLst>
                <a:gd name="T0" fmla="*/ 3 w 53"/>
                <a:gd name="T1" fmla="*/ 80 h 106"/>
                <a:gd name="T2" fmla="*/ 8 w 53"/>
                <a:gd name="T3" fmla="*/ 87 h 106"/>
                <a:gd name="T4" fmla="*/ 15 w 53"/>
                <a:gd name="T5" fmla="*/ 91 h 106"/>
                <a:gd name="T6" fmla="*/ 18 w 53"/>
                <a:gd name="T7" fmla="*/ 98 h 106"/>
                <a:gd name="T8" fmla="*/ 21 w 53"/>
                <a:gd name="T9" fmla="*/ 106 h 106"/>
                <a:gd name="T10" fmla="*/ 21 w 53"/>
                <a:gd name="T11" fmla="*/ 106 h 106"/>
                <a:gd name="T12" fmla="*/ 26 w 53"/>
                <a:gd name="T13" fmla="*/ 94 h 106"/>
                <a:gd name="T14" fmla="*/ 29 w 53"/>
                <a:gd name="T15" fmla="*/ 88 h 106"/>
                <a:gd name="T16" fmla="*/ 32 w 53"/>
                <a:gd name="T17" fmla="*/ 82 h 106"/>
                <a:gd name="T18" fmla="*/ 41 w 53"/>
                <a:gd name="T19" fmla="*/ 65 h 106"/>
                <a:gd name="T20" fmla="*/ 45 w 53"/>
                <a:gd name="T21" fmla="*/ 45 h 106"/>
                <a:gd name="T22" fmla="*/ 48 w 53"/>
                <a:gd name="T23" fmla="*/ 37 h 106"/>
                <a:gd name="T24" fmla="*/ 52 w 53"/>
                <a:gd name="T25" fmla="*/ 18 h 106"/>
                <a:gd name="T26" fmla="*/ 53 w 53"/>
                <a:gd name="T27" fmla="*/ 9 h 106"/>
                <a:gd name="T28" fmla="*/ 43 w 53"/>
                <a:gd name="T29" fmla="*/ 2 h 106"/>
                <a:gd name="T30" fmla="*/ 35 w 53"/>
                <a:gd name="T31" fmla="*/ 3 h 106"/>
                <a:gd name="T32" fmla="*/ 30 w 53"/>
                <a:gd name="T33" fmla="*/ 7 h 106"/>
                <a:gd name="T34" fmla="*/ 24 w 53"/>
                <a:gd name="T35" fmla="*/ 13 h 106"/>
                <a:gd name="T36" fmla="*/ 19 w 53"/>
                <a:gd name="T37" fmla="*/ 19 h 106"/>
                <a:gd name="T38" fmla="*/ 15 w 53"/>
                <a:gd name="T39" fmla="*/ 22 h 106"/>
                <a:gd name="T40" fmla="*/ 14 w 53"/>
                <a:gd name="T41" fmla="*/ 33 h 106"/>
                <a:gd name="T42" fmla="*/ 7 w 53"/>
                <a:gd name="T43" fmla="*/ 40 h 106"/>
                <a:gd name="T44" fmla="*/ 3 w 53"/>
                <a:gd name="T45" fmla="*/ 45 h 106"/>
                <a:gd name="T46" fmla="*/ 2 w 53"/>
                <a:gd name="T47" fmla="*/ 52 h 106"/>
                <a:gd name="T48" fmla="*/ 1 w 53"/>
                <a:gd name="T49" fmla="*/ 68 h 106"/>
                <a:gd name="T50" fmla="*/ 3 w 53"/>
                <a:gd name="T51" fmla="*/ 8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3" h="106">
                  <a:moveTo>
                    <a:pt x="3" y="80"/>
                  </a:moveTo>
                  <a:cubicBezTo>
                    <a:pt x="4" y="82"/>
                    <a:pt x="7" y="85"/>
                    <a:pt x="8" y="87"/>
                  </a:cubicBezTo>
                  <a:cubicBezTo>
                    <a:pt x="10" y="89"/>
                    <a:pt x="13" y="89"/>
                    <a:pt x="15" y="91"/>
                  </a:cubicBezTo>
                  <a:cubicBezTo>
                    <a:pt x="17" y="93"/>
                    <a:pt x="17" y="95"/>
                    <a:pt x="18" y="98"/>
                  </a:cubicBezTo>
                  <a:cubicBezTo>
                    <a:pt x="18" y="99"/>
                    <a:pt x="19" y="105"/>
                    <a:pt x="21" y="106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3" y="105"/>
                    <a:pt x="26" y="96"/>
                    <a:pt x="26" y="94"/>
                  </a:cubicBezTo>
                  <a:cubicBezTo>
                    <a:pt x="27" y="92"/>
                    <a:pt x="28" y="90"/>
                    <a:pt x="29" y="88"/>
                  </a:cubicBezTo>
                  <a:cubicBezTo>
                    <a:pt x="30" y="86"/>
                    <a:pt x="31" y="83"/>
                    <a:pt x="32" y="82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50" y="31"/>
                    <a:pt x="52" y="24"/>
                    <a:pt x="52" y="18"/>
                  </a:cubicBezTo>
                  <a:cubicBezTo>
                    <a:pt x="52" y="15"/>
                    <a:pt x="53" y="12"/>
                    <a:pt x="53" y="9"/>
                  </a:cubicBezTo>
                  <a:cubicBezTo>
                    <a:pt x="53" y="4"/>
                    <a:pt x="47" y="3"/>
                    <a:pt x="43" y="2"/>
                  </a:cubicBezTo>
                  <a:cubicBezTo>
                    <a:pt x="39" y="0"/>
                    <a:pt x="39" y="1"/>
                    <a:pt x="35" y="3"/>
                  </a:cubicBezTo>
                  <a:cubicBezTo>
                    <a:pt x="33" y="4"/>
                    <a:pt x="31" y="5"/>
                    <a:pt x="30" y="7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3" y="15"/>
                    <a:pt x="21" y="17"/>
                    <a:pt x="19" y="19"/>
                  </a:cubicBezTo>
                  <a:cubicBezTo>
                    <a:pt x="18" y="20"/>
                    <a:pt x="16" y="21"/>
                    <a:pt x="15" y="22"/>
                  </a:cubicBezTo>
                  <a:cubicBezTo>
                    <a:pt x="14" y="24"/>
                    <a:pt x="14" y="30"/>
                    <a:pt x="14" y="33"/>
                  </a:cubicBezTo>
                  <a:cubicBezTo>
                    <a:pt x="13" y="38"/>
                    <a:pt x="10" y="37"/>
                    <a:pt x="7" y="40"/>
                  </a:cubicBezTo>
                  <a:cubicBezTo>
                    <a:pt x="5" y="41"/>
                    <a:pt x="4" y="43"/>
                    <a:pt x="3" y="45"/>
                  </a:cubicBezTo>
                  <a:cubicBezTo>
                    <a:pt x="1" y="47"/>
                    <a:pt x="2" y="49"/>
                    <a:pt x="2" y="52"/>
                  </a:cubicBezTo>
                  <a:cubicBezTo>
                    <a:pt x="2" y="57"/>
                    <a:pt x="1" y="63"/>
                    <a:pt x="1" y="68"/>
                  </a:cubicBezTo>
                  <a:cubicBezTo>
                    <a:pt x="0" y="72"/>
                    <a:pt x="1" y="77"/>
                    <a:pt x="3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1819275" y="3279776"/>
              <a:ext cx="92075" cy="71438"/>
            </a:xfrm>
            <a:custGeom>
              <a:avLst/>
              <a:gdLst>
                <a:gd name="T0" fmla="*/ 58 w 72"/>
                <a:gd name="T1" fmla="*/ 28 h 56"/>
                <a:gd name="T2" fmla="*/ 62 w 72"/>
                <a:gd name="T3" fmla="*/ 25 h 56"/>
                <a:gd name="T4" fmla="*/ 64 w 72"/>
                <a:gd name="T5" fmla="*/ 21 h 56"/>
                <a:gd name="T6" fmla="*/ 70 w 72"/>
                <a:gd name="T7" fmla="*/ 5 h 56"/>
                <a:gd name="T8" fmla="*/ 69 w 72"/>
                <a:gd name="T9" fmla="*/ 4 h 56"/>
                <a:gd name="T10" fmla="*/ 54 w 72"/>
                <a:gd name="T11" fmla="*/ 2 h 56"/>
                <a:gd name="T12" fmla="*/ 43 w 72"/>
                <a:gd name="T13" fmla="*/ 2 h 56"/>
                <a:gd name="T14" fmla="*/ 32 w 72"/>
                <a:gd name="T15" fmla="*/ 1 h 56"/>
                <a:gd name="T16" fmla="*/ 18 w 72"/>
                <a:gd name="T17" fmla="*/ 9 h 56"/>
                <a:gd name="T18" fmla="*/ 14 w 72"/>
                <a:gd name="T19" fmla="*/ 14 h 56"/>
                <a:gd name="T20" fmla="*/ 9 w 72"/>
                <a:gd name="T21" fmla="*/ 19 h 56"/>
                <a:gd name="T22" fmla="*/ 1 w 72"/>
                <a:gd name="T23" fmla="*/ 30 h 56"/>
                <a:gd name="T24" fmla="*/ 1 w 72"/>
                <a:gd name="T25" fmla="*/ 35 h 56"/>
                <a:gd name="T26" fmla="*/ 3 w 72"/>
                <a:gd name="T27" fmla="*/ 44 h 56"/>
                <a:gd name="T28" fmla="*/ 6 w 72"/>
                <a:gd name="T29" fmla="*/ 50 h 56"/>
                <a:gd name="T30" fmla="*/ 22 w 72"/>
                <a:gd name="T31" fmla="*/ 56 h 56"/>
                <a:gd name="T32" fmla="*/ 30 w 72"/>
                <a:gd name="T33" fmla="*/ 55 h 56"/>
                <a:gd name="T34" fmla="*/ 38 w 72"/>
                <a:gd name="T35" fmla="*/ 54 h 56"/>
                <a:gd name="T36" fmla="*/ 58 w 72"/>
                <a:gd name="T37" fmla="*/ 39 h 56"/>
                <a:gd name="T38" fmla="*/ 55 w 72"/>
                <a:gd name="T39" fmla="*/ 34 h 56"/>
                <a:gd name="T40" fmla="*/ 58 w 72"/>
                <a:gd name="T41" fmla="*/ 2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" h="56">
                  <a:moveTo>
                    <a:pt x="58" y="28"/>
                  </a:moveTo>
                  <a:cubicBezTo>
                    <a:pt x="59" y="27"/>
                    <a:pt x="60" y="26"/>
                    <a:pt x="62" y="25"/>
                  </a:cubicBezTo>
                  <a:cubicBezTo>
                    <a:pt x="64" y="24"/>
                    <a:pt x="63" y="24"/>
                    <a:pt x="64" y="21"/>
                  </a:cubicBezTo>
                  <a:cubicBezTo>
                    <a:pt x="64" y="18"/>
                    <a:pt x="72" y="8"/>
                    <a:pt x="70" y="5"/>
                  </a:cubicBezTo>
                  <a:cubicBezTo>
                    <a:pt x="70" y="5"/>
                    <a:pt x="69" y="5"/>
                    <a:pt x="69" y="4"/>
                  </a:cubicBezTo>
                  <a:cubicBezTo>
                    <a:pt x="66" y="1"/>
                    <a:pt x="58" y="2"/>
                    <a:pt x="54" y="2"/>
                  </a:cubicBezTo>
                  <a:cubicBezTo>
                    <a:pt x="50" y="2"/>
                    <a:pt x="47" y="1"/>
                    <a:pt x="43" y="2"/>
                  </a:cubicBezTo>
                  <a:cubicBezTo>
                    <a:pt x="40" y="3"/>
                    <a:pt x="35" y="0"/>
                    <a:pt x="32" y="1"/>
                  </a:cubicBezTo>
                  <a:cubicBezTo>
                    <a:pt x="27" y="2"/>
                    <a:pt x="23" y="7"/>
                    <a:pt x="18" y="9"/>
                  </a:cubicBezTo>
                  <a:cubicBezTo>
                    <a:pt x="15" y="10"/>
                    <a:pt x="15" y="11"/>
                    <a:pt x="14" y="14"/>
                  </a:cubicBezTo>
                  <a:cubicBezTo>
                    <a:pt x="13" y="16"/>
                    <a:pt x="11" y="17"/>
                    <a:pt x="9" y="19"/>
                  </a:cubicBezTo>
                  <a:cubicBezTo>
                    <a:pt x="6" y="21"/>
                    <a:pt x="2" y="26"/>
                    <a:pt x="1" y="30"/>
                  </a:cubicBezTo>
                  <a:cubicBezTo>
                    <a:pt x="0" y="32"/>
                    <a:pt x="1" y="33"/>
                    <a:pt x="1" y="35"/>
                  </a:cubicBezTo>
                  <a:cubicBezTo>
                    <a:pt x="2" y="38"/>
                    <a:pt x="2" y="41"/>
                    <a:pt x="3" y="44"/>
                  </a:cubicBezTo>
                  <a:cubicBezTo>
                    <a:pt x="4" y="46"/>
                    <a:pt x="6" y="47"/>
                    <a:pt x="6" y="50"/>
                  </a:cubicBezTo>
                  <a:cubicBezTo>
                    <a:pt x="8" y="56"/>
                    <a:pt x="16" y="55"/>
                    <a:pt x="22" y="56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0" y="55"/>
                    <a:pt x="38" y="54"/>
                    <a:pt x="38" y="54"/>
                  </a:cubicBezTo>
                  <a:cubicBezTo>
                    <a:pt x="46" y="54"/>
                    <a:pt x="54" y="45"/>
                    <a:pt x="58" y="39"/>
                  </a:cubicBezTo>
                  <a:cubicBezTo>
                    <a:pt x="59" y="39"/>
                    <a:pt x="56" y="35"/>
                    <a:pt x="55" y="34"/>
                  </a:cubicBezTo>
                  <a:cubicBezTo>
                    <a:pt x="55" y="32"/>
                    <a:pt x="56" y="29"/>
                    <a:pt x="58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2001838" y="3190876"/>
              <a:ext cx="36512" cy="19050"/>
            </a:xfrm>
            <a:custGeom>
              <a:avLst/>
              <a:gdLst>
                <a:gd name="T0" fmla="*/ 7 w 29"/>
                <a:gd name="T1" fmla="*/ 1 h 15"/>
                <a:gd name="T2" fmla="*/ 1 w 29"/>
                <a:gd name="T3" fmla="*/ 7 h 15"/>
                <a:gd name="T4" fmla="*/ 0 w 29"/>
                <a:gd name="T5" fmla="*/ 9 h 15"/>
                <a:gd name="T6" fmla="*/ 5 w 29"/>
                <a:gd name="T7" fmla="*/ 11 h 15"/>
                <a:gd name="T8" fmla="*/ 22 w 29"/>
                <a:gd name="T9" fmla="*/ 9 h 15"/>
                <a:gd name="T10" fmla="*/ 14 w 29"/>
                <a:gd name="T11" fmla="*/ 4 h 15"/>
                <a:gd name="T12" fmla="*/ 11 w 29"/>
                <a:gd name="T13" fmla="*/ 1 h 15"/>
                <a:gd name="T14" fmla="*/ 7 w 29"/>
                <a:gd name="T1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15">
                  <a:moveTo>
                    <a:pt x="7" y="1"/>
                  </a:moveTo>
                  <a:cubicBezTo>
                    <a:pt x="4" y="4"/>
                    <a:pt x="1" y="5"/>
                    <a:pt x="1" y="7"/>
                  </a:cubicBezTo>
                  <a:cubicBezTo>
                    <a:pt x="1" y="7"/>
                    <a:pt x="1" y="8"/>
                    <a:pt x="0" y="9"/>
                  </a:cubicBezTo>
                  <a:cubicBezTo>
                    <a:pt x="2" y="10"/>
                    <a:pt x="4" y="11"/>
                    <a:pt x="5" y="11"/>
                  </a:cubicBezTo>
                  <a:cubicBezTo>
                    <a:pt x="12" y="15"/>
                    <a:pt x="15" y="13"/>
                    <a:pt x="22" y="9"/>
                  </a:cubicBezTo>
                  <a:cubicBezTo>
                    <a:pt x="29" y="6"/>
                    <a:pt x="20" y="6"/>
                    <a:pt x="14" y="4"/>
                  </a:cubicBezTo>
                  <a:cubicBezTo>
                    <a:pt x="11" y="4"/>
                    <a:pt x="9" y="2"/>
                    <a:pt x="11" y="1"/>
                  </a:cubicBezTo>
                  <a:cubicBezTo>
                    <a:pt x="10" y="0"/>
                    <a:pt x="8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560388" y="1858963"/>
              <a:ext cx="2208212" cy="1414463"/>
            </a:xfrm>
            <a:custGeom>
              <a:avLst/>
              <a:gdLst>
                <a:gd name="T0" fmla="*/ 1548 w 1737"/>
                <a:gd name="T1" fmla="*/ 443 h 1112"/>
                <a:gd name="T2" fmla="*/ 1610 w 1737"/>
                <a:gd name="T3" fmla="*/ 402 h 1112"/>
                <a:gd name="T4" fmla="*/ 1631 w 1737"/>
                <a:gd name="T5" fmla="*/ 388 h 1112"/>
                <a:gd name="T6" fmla="*/ 1689 w 1737"/>
                <a:gd name="T7" fmla="*/ 309 h 1112"/>
                <a:gd name="T8" fmla="*/ 1719 w 1737"/>
                <a:gd name="T9" fmla="*/ 196 h 1112"/>
                <a:gd name="T10" fmla="*/ 1617 w 1737"/>
                <a:gd name="T11" fmla="*/ 182 h 1112"/>
                <a:gd name="T12" fmla="*/ 1513 w 1737"/>
                <a:gd name="T13" fmla="*/ 99 h 1112"/>
                <a:gd name="T14" fmla="*/ 1415 w 1737"/>
                <a:gd name="T15" fmla="*/ 1 h 1112"/>
                <a:gd name="T16" fmla="*/ 1334 w 1737"/>
                <a:gd name="T17" fmla="*/ 53 h 1112"/>
                <a:gd name="T18" fmla="*/ 1244 w 1737"/>
                <a:gd name="T19" fmla="*/ 153 h 1112"/>
                <a:gd name="T20" fmla="*/ 1223 w 1737"/>
                <a:gd name="T21" fmla="*/ 147 h 1112"/>
                <a:gd name="T22" fmla="*/ 1220 w 1737"/>
                <a:gd name="T23" fmla="*/ 143 h 1112"/>
                <a:gd name="T24" fmla="*/ 1238 w 1737"/>
                <a:gd name="T25" fmla="*/ 222 h 1112"/>
                <a:gd name="T26" fmla="*/ 1207 w 1737"/>
                <a:gd name="T27" fmla="*/ 288 h 1112"/>
                <a:gd name="T28" fmla="*/ 1081 w 1737"/>
                <a:gd name="T29" fmla="*/ 366 h 1112"/>
                <a:gd name="T30" fmla="*/ 871 w 1737"/>
                <a:gd name="T31" fmla="*/ 432 h 1112"/>
                <a:gd name="T32" fmla="*/ 651 w 1737"/>
                <a:gd name="T33" fmla="*/ 398 h 1112"/>
                <a:gd name="T34" fmla="*/ 528 w 1737"/>
                <a:gd name="T35" fmla="*/ 319 h 1112"/>
                <a:gd name="T36" fmla="*/ 464 w 1737"/>
                <a:gd name="T37" fmla="*/ 222 h 1112"/>
                <a:gd name="T38" fmla="*/ 394 w 1737"/>
                <a:gd name="T39" fmla="*/ 172 h 1112"/>
                <a:gd name="T40" fmla="*/ 374 w 1737"/>
                <a:gd name="T41" fmla="*/ 169 h 1112"/>
                <a:gd name="T42" fmla="*/ 322 w 1737"/>
                <a:gd name="T43" fmla="*/ 250 h 1112"/>
                <a:gd name="T44" fmla="*/ 221 w 1737"/>
                <a:gd name="T45" fmla="*/ 308 h 1112"/>
                <a:gd name="T46" fmla="*/ 181 w 1737"/>
                <a:gd name="T47" fmla="*/ 401 h 1112"/>
                <a:gd name="T48" fmla="*/ 180 w 1737"/>
                <a:gd name="T49" fmla="*/ 410 h 1112"/>
                <a:gd name="T50" fmla="*/ 181 w 1737"/>
                <a:gd name="T51" fmla="*/ 420 h 1112"/>
                <a:gd name="T52" fmla="*/ 42 w 1737"/>
                <a:gd name="T53" fmla="*/ 475 h 1112"/>
                <a:gd name="T54" fmla="*/ 4 w 1737"/>
                <a:gd name="T55" fmla="*/ 494 h 1112"/>
                <a:gd name="T56" fmla="*/ 0 w 1737"/>
                <a:gd name="T57" fmla="*/ 502 h 1112"/>
                <a:gd name="T58" fmla="*/ 0 w 1737"/>
                <a:gd name="T59" fmla="*/ 520 h 1112"/>
                <a:gd name="T60" fmla="*/ 33 w 1737"/>
                <a:gd name="T61" fmla="*/ 572 h 1112"/>
                <a:gd name="T62" fmla="*/ 25 w 1737"/>
                <a:gd name="T63" fmla="*/ 590 h 1112"/>
                <a:gd name="T64" fmla="*/ 100 w 1737"/>
                <a:gd name="T65" fmla="*/ 643 h 1112"/>
                <a:gd name="T66" fmla="*/ 187 w 1737"/>
                <a:gd name="T67" fmla="*/ 646 h 1112"/>
                <a:gd name="T68" fmla="*/ 160 w 1737"/>
                <a:gd name="T69" fmla="*/ 727 h 1112"/>
                <a:gd name="T70" fmla="*/ 174 w 1737"/>
                <a:gd name="T71" fmla="*/ 790 h 1112"/>
                <a:gd name="T72" fmla="*/ 221 w 1737"/>
                <a:gd name="T73" fmla="*/ 804 h 1112"/>
                <a:gd name="T74" fmla="*/ 333 w 1737"/>
                <a:gd name="T75" fmla="*/ 869 h 1112"/>
                <a:gd name="T76" fmla="*/ 410 w 1737"/>
                <a:gd name="T77" fmla="*/ 881 h 1112"/>
                <a:gd name="T78" fmla="*/ 414 w 1737"/>
                <a:gd name="T79" fmla="*/ 880 h 1112"/>
                <a:gd name="T80" fmla="*/ 454 w 1737"/>
                <a:gd name="T81" fmla="*/ 870 h 1112"/>
                <a:gd name="T82" fmla="*/ 534 w 1737"/>
                <a:gd name="T83" fmla="*/ 884 h 1112"/>
                <a:gd name="T84" fmla="*/ 629 w 1737"/>
                <a:gd name="T85" fmla="*/ 832 h 1112"/>
                <a:gd name="T86" fmla="*/ 668 w 1737"/>
                <a:gd name="T87" fmla="*/ 870 h 1112"/>
                <a:gd name="T88" fmla="*/ 699 w 1737"/>
                <a:gd name="T89" fmla="*/ 952 h 1112"/>
                <a:gd name="T90" fmla="*/ 710 w 1737"/>
                <a:gd name="T91" fmla="*/ 1006 h 1112"/>
                <a:gd name="T92" fmla="*/ 752 w 1737"/>
                <a:gd name="T93" fmla="*/ 1078 h 1112"/>
                <a:gd name="T94" fmla="*/ 778 w 1737"/>
                <a:gd name="T95" fmla="*/ 1074 h 1112"/>
                <a:gd name="T96" fmla="*/ 803 w 1737"/>
                <a:gd name="T97" fmla="*/ 1048 h 1112"/>
                <a:gd name="T98" fmla="*/ 830 w 1737"/>
                <a:gd name="T99" fmla="*/ 1048 h 1112"/>
                <a:gd name="T100" fmla="*/ 901 w 1737"/>
                <a:gd name="T101" fmla="*/ 1025 h 1112"/>
                <a:gd name="T102" fmla="*/ 977 w 1737"/>
                <a:gd name="T103" fmla="*/ 1073 h 1112"/>
                <a:gd name="T104" fmla="*/ 1039 w 1737"/>
                <a:gd name="T105" fmla="*/ 1086 h 1112"/>
                <a:gd name="T106" fmla="*/ 1162 w 1737"/>
                <a:gd name="T107" fmla="*/ 1045 h 1112"/>
                <a:gd name="T108" fmla="*/ 1277 w 1737"/>
                <a:gd name="T109" fmla="*/ 977 h 1112"/>
                <a:gd name="T110" fmla="*/ 1356 w 1737"/>
                <a:gd name="T111" fmla="*/ 867 h 1112"/>
                <a:gd name="T112" fmla="*/ 1361 w 1737"/>
                <a:gd name="T113" fmla="*/ 788 h 1112"/>
                <a:gd name="T114" fmla="*/ 1293 w 1737"/>
                <a:gd name="T115" fmla="*/ 659 h 1112"/>
                <a:gd name="T116" fmla="*/ 1349 w 1737"/>
                <a:gd name="T117" fmla="*/ 569 h 1112"/>
                <a:gd name="T118" fmla="*/ 1296 w 1737"/>
                <a:gd name="T119" fmla="*/ 501 h 1112"/>
                <a:gd name="T120" fmla="*/ 1355 w 1737"/>
                <a:gd name="T121" fmla="*/ 530 h 1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37" h="1112">
                  <a:moveTo>
                    <a:pt x="1441" y="484"/>
                  </a:moveTo>
                  <a:cubicBezTo>
                    <a:pt x="1445" y="480"/>
                    <a:pt x="1457" y="475"/>
                    <a:pt x="1461" y="472"/>
                  </a:cubicBezTo>
                  <a:cubicBezTo>
                    <a:pt x="1464" y="469"/>
                    <a:pt x="1470" y="470"/>
                    <a:pt x="1473" y="467"/>
                  </a:cubicBezTo>
                  <a:cubicBezTo>
                    <a:pt x="1476" y="465"/>
                    <a:pt x="1477" y="462"/>
                    <a:pt x="1481" y="461"/>
                  </a:cubicBezTo>
                  <a:cubicBezTo>
                    <a:pt x="1484" y="460"/>
                    <a:pt x="1489" y="457"/>
                    <a:pt x="1493" y="453"/>
                  </a:cubicBezTo>
                  <a:cubicBezTo>
                    <a:pt x="1498" y="449"/>
                    <a:pt x="1501" y="442"/>
                    <a:pt x="1502" y="437"/>
                  </a:cubicBezTo>
                  <a:cubicBezTo>
                    <a:pt x="1503" y="433"/>
                    <a:pt x="1504" y="430"/>
                    <a:pt x="1510" y="430"/>
                  </a:cubicBezTo>
                  <a:cubicBezTo>
                    <a:pt x="1517" y="430"/>
                    <a:pt x="1515" y="437"/>
                    <a:pt x="1516" y="437"/>
                  </a:cubicBezTo>
                  <a:cubicBezTo>
                    <a:pt x="1518" y="437"/>
                    <a:pt x="1524" y="440"/>
                    <a:pt x="1527" y="443"/>
                  </a:cubicBezTo>
                  <a:cubicBezTo>
                    <a:pt x="1529" y="446"/>
                    <a:pt x="1537" y="447"/>
                    <a:pt x="1539" y="444"/>
                  </a:cubicBezTo>
                  <a:cubicBezTo>
                    <a:pt x="1541" y="442"/>
                    <a:pt x="1545" y="443"/>
                    <a:pt x="1548" y="443"/>
                  </a:cubicBezTo>
                  <a:cubicBezTo>
                    <a:pt x="1550" y="442"/>
                    <a:pt x="1549" y="438"/>
                    <a:pt x="1547" y="437"/>
                  </a:cubicBezTo>
                  <a:cubicBezTo>
                    <a:pt x="1545" y="435"/>
                    <a:pt x="1548" y="431"/>
                    <a:pt x="1545" y="428"/>
                  </a:cubicBezTo>
                  <a:cubicBezTo>
                    <a:pt x="1541" y="425"/>
                    <a:pt x="1545" y="422"/>
                    <a:pt x="1553" y="422"/>
                  </a:cubicBezTo>
                  <a:cubicBezTo>
                    <a:pt x="1561" y="423"/>
                    <a:pt x="1573" y="421"/>
                    <a:pt x="1575" y="417"/>
                  </a:cubicBezTo>
                  <a:cubicBezTo>
                    <a:pt x="1576" y="414"/>
                    <a:pt x="1579" y="409"/>
                    <a:pt x="1582" y="409"/>
                  </a:cubicBezTo>
                  <a:cubicBezTo>
                    <a:pt x="1586" y="409"/>
                    <a:pt x="1591" y="406"/>
                    <a:pt x="1591" y="403"/>
                  </a:cubicBezTo>
                  <a:cubicBezTo>
                    <a:pt x="1591" y="399"/>
                    <a:pt x="1591" y="398"/>
                    <a:pt x="1594" y="396"/>
                  </a:cubicBezTo>
                  <a:cubicBezTo>
                    <a:pt x="1598" y="394"/>
                    <a:pt x="1593" y="390"/>
                    <a:pt x="1597" y="388"/>
                  </a:cubicBezTo>
                  <a:cubicBezTo>
                    <a:pt x="1601" y="387"/>
                    <a:pt x="1606" y="391"/>
                    <a:pt x="1607" y="394"/>
                  </a:cubicBezTo>
                  <a:cubicBezTo>
                    <a:pt x="1607" y="396"/>
                    <a:pt x="1607" y="400"/>
                    <a:pt x="1609" y="401"/>
                  </a:cubicBezTo>
                  <a:cubicBezTo>
                    <a:pt x="1610" y="401"/>
                    <a:pt x="1610" y="402"/>
                    <a:pt x="1610" y="402"/>
                  </a:cubicBezTo>
                  <a:cubicBezTo>
                    <a:pt x="1611" y="402"/>
                    <a:pt x="1611" y="402"/>
                    <a:pt x="1611" y="402"/>
                  </a:cubicBezTo>
                  <a:cubicBezTo>
                    <a:pt x="1611" y="402"/>
                    <a:pt x="1611" y="402"/>
                    <a:pt x="1611" y="402"/>
                  </a:cubicBezTo>
                  <a:cubicBezTo>
                    <a:pt x="1612" y="402"/>
                    <a:pt x="1613" y="402"/>
                    <a:pt x="1613" y="401"/>
                  </a:cubicBezTo>
                  <a:cubicBezTo>
                    <a:pt x="1613" y="401"/>
                    <a:pt x="1613" y="401"/>
                    <a:pt x="1613" y="401"/>
                  </a:cubicBezTo>
                  <a:cubicBezTo>
                    <a:pt x="1614" y="401"/>
                    <a:pt x="1615" y="400"/>
                    <a:pt x="1615" y="400"/>
                  </a:cubicBezTo>
                  <a:cubicBezTo>
                    <a:pt x="1615" y="399"/>
                    <a:pt x="1615" y="399"/>
                    <a:pt x="1615" y="399"/>
                  </a:cubicBezTo>
                  <a:cubicBezTo>
                    <a:pt x="1616" y="399"/>
                    <a:pt x="1616" y="399"/>
                    <a:pt x="1616" y="398"/>
                  </a:cubicBezTo>
                  <a:cubicBezTo>
                    <a:pt x="1616" y="398"/>
                    <a:pt x="1616" y="398"/>
                    <a:pt x="1616" y="398"/>
                  </a:cubicBezTo>
                  <a:cubicBezTo>
                    <a:pt x="1616" y="398"/>
                    <a:pt x="1616" y="397"/>
                    <a:pt x="1617" y="397"/>
                  </a:cubicBezTo>
                  <a:cubicBezTo>
                    <a:pt x="1617" y="393"/>
                    <a:pt x="1618" y="395"/>
                    <a:pt x="1623" y="394"/>
                  </a:cubicBezTo>
                  <a:cubicBezTo>
                    <a:pt x="1627" y="394"/>
                    <a:pt x="1629" y="392"/>
                    <a:pt x="1631" y="388"/>
                  </a:cubicBezTo>
                  <a:cubicBezTo>
                    <a:pt x="1634" y="383"/>
                    <a:pt x="1635" y="385"/>
                    <a:pt x="1636" y="381"/>
                  </a:cubicBezTo>
                  <a:cubicBezTo>
                    <a:pt x="1637" y="377"/>
                    <a:pt x="1637" y="372"/>
                    <a:pt x="1636" y="368"/>
                  </a:cubicBezTo>
                  <a:cubicBezTo>
                    <a:pt x="1634" y="365"/>
                    <a:pt x="1636" y="355"/>
                    <a:pt x="1636" y="351"/>
                  </a:cubicBezTo>
                  <a:cubicBezTo>
                    <a:pt x="1636" y="346"/>
                    <a:pt x="1636" y="342"/>
                    <a:pt x="1633" y="340"/>
                  </a:cubicBezTo>
                  <a:cubicBezTo>
                    <a:pt x="1631" y="338"/>
                    <a:pt x="1633" y="335"/>
                    <a:pt x="1631" y="333"/>
                  </a:cubicBezTo>
                  <a:cubicBezTo>
                    <a:pt x="1628" y="331"/>
                    <a:pt x="1626" y="327"/>
                    <a:pt x="1627" y="324"/>
                  </a:cubicBezTo>
                  <a:cubicBezTo>
                    <a:pt x="1628" y="320"/>
                    <a:pt x="1635" y="320"/>
                    <a:pt x="1640" y="319"/>
                  </a:cubicBezTo>
                  <a:cubicBezTo>
                    <a:pt x="1645" y="318"/>
                    <a:pt x="1647" y="315"/>
                    <a:pt x="1649" y="310"/>
                  </a:cubicBezTo>
                  <a:cubicBezTo>
                    <a:pt x="1652" y="306"/>
                    <a:pt x="1657" y="308"/>
                    <a:pt x="1661" y="311"/>
                  </a:cubicBezTo>
                  <a:cubicBezTo>
                    <a:pt x="1666" y="313"/>
                    <a:pt x="1672" y="316"/>
                    <a:pt x="1680" y="317"/>
                  </a:cubicBezTo>
                  <a:cubicBezTo>
                    <a:pt x="1687" y="319"/>
                    <a:pt x="1688" y="316"/>
                    <a:pt x="1689" y="309"/>
                  </a:cubicBezTo>
                  <a:cubicBezTo>
                    <a:pt x="1689" y="303"/>
                    <a:pt x="1690" y="302"/>
                    <a:pt x="1695" y="300"/>
                  </a:cubicBezTo>
                  <a:cubicBezTo>
                    <a:pt x="1699" y="299"/>
                    <a:pt x="1700" y="293"/>
                    <a:pt x="1702" y="287"/>
                  </a:cubicBezTo>
                  <a:cubicBezTo>
                    <a:pt x="1704" y="281"/>
                    <a:pt x="1706" y="280"/>
                    <a:pt x="1709" y="277"/>
                  </a:cubicBezTo>
                  <a:cubicBezTo>
                    <a:pt x="1713" y="273"/>
                    <a:pt x="1712" y="266"/>
                    <a:pt x="1712" y="260"/>
                  </a:cubicBezTo>
                  <a:cubicBezTo>
                    <a:pt x="1712" y="254"/>
                    <a:pt x="1719" y="249"/>
                    <a:pt x="1719" y="243"/>
                  </a:cubicBezTo>
                  <a:cubicBezTo>
                    <a:pt x="1719" y="237"/>
                    <a:pt x="1722" y="232"/>
                    <a:pt x="1725" y="232"/>
                  </a:cubicBezTo>
                  <a:cubicBezTo>
                    <a:pt x="1729" y="232"/>
                    <a:pt x="1732" y="231"/>
                    <a:pt x="1734" y="226"/>
                  </a:cubicBezTo>
                  <a:cubicBezTo>
                    <a:pt x="1736" y="221"/>
                    <a:pt x="1735" y="217"/>
                    <a:pt x="1730" y="214"/>
                  </a:cubicBezTo>
                  <a:cubicBezTo>
                    <a:pt x="1726" y="211"/>
                    <a:pt x="1730" y="208"/>
                    <a:pt x="1733" y="207"/>
                  </a:cubicBezTo>
                  <a:cubicBezTo>
                    <a:pt x="1737" y="205"/>
                    <a:pt x="1735" y="202"/>
                    <a:pt x="1734" y="199"/>
                  </a:cubicBezTo>
                  <a:cubicBezTo>
                    <a:pt x="1733" y="196"/>
                    <a:pt x="1725" y="196"/>
                    <a:pt x="1719" y="196"/>
                  </a:cubicBezTo>
                  <a:cubicBezTo>
                    <a:pt x="1714" y="196"/>
                    <a:pt x="1716" y="201"/>
                    <a:pt x="1709" y="202"/>
                  </a:cubicBezTo>
                  <a:cubicBezTo>
                    <a:pt x="1703" y="203"/>
                    <a:pt x="1703" y="204"/>
                    <a:pt x="1699" y="206"/>
                  </a:cubicBezTo>
                  <a:cubicBezTo>
                    <a:pt x="1695" y="209"/>
                    <a:pt x="1689" y="209"/>
                    <a:pt x="1683" y="209"/>
                  </a:cubicBezTo>
                  <a:cubicBezTo>
                    <a:pt x="1677" y="209"/>
                    <a:pt x="1673" y="216"/>
                    <a:pt x="1669" y="221"/>
                  </a:cubicBezTo>
                  <a:cubicBezTo>
                    <a:pt x="1664" y="225"/>
                    <a:pt x="1660" y="224"/>
                    <a:pt x="1653" y="224"/>
                  </a:cubicBezTo>
                  <a:cubicBezTo>
                    <a:pt x="1646" y="223"/>
                    <a:pt x="1645" y="219"/>
                    <a:pt x="1641" y="222"/>
                  </a:cubicBezTo>
                  <a:cubicBezTo>
                    <a:pt x="1636" y="224"/>
                    <a:pt x="1631" y="223"/>
                    <a:pt x="1630" y="222"/>
                  </a:cubicBezTo>
                  <a:cubicBezTo>
                    <a:pt x="1629" y="221"/>
                    <a:pt x="1629" y="218"/>
                    <a:pt x="1623" y="215"/>
                  </a:cubicBezTo>
                  <a:cubicBezTo>
                    <a:pt x="1617" y="212"/>
                    <a:pt x="1622" y="207"/>
                    <a:pt x="1622" y="204"/>
                  </a:cubicBezTo>
                  <a:cubicBezTo>
                    <a:pt x="1622" y="200"/>
                    <a:pt x="1624" y="194"/>
                    <a:pt x="1620" y="192"/>
                  </a:cubicBezTo>
                  <a:cubicBezTo>
                    <a:pt x="1617" y="189"/>
                    <a:pt x="1617" y="186"/>
                    <a:pt x="1617" y="182"/>
                  </a:cubicBezTo>
                  <a:cubicBezTo>
                    <a:pt x="1617" y="178"/>
                    <a:pt x="1610" y="180"/>
                    <a:pt x="1603" y="178"/>
                  </a:cubicBezTo>
                  <a:cubicBezTo>
                    <a:pt x="1597" y="176"/>
                    <a:pt x="1596" y="168"/>
                    <a:pt x="1591" y="164"/>
                  </a:cubicBezTo>
                  <a:cubicBezTo>
                    <a:pt x="1587" y="160"/>
                    <a:pt x="1584" y="157"/>
                    <a:pt x="1578" y="161"/>
                  </a:cubicBezTo>
                  <a:cubicBezTo>
                    <a:pt x="1571" y="164"/>
                    <a:pt x="1566" y="156"/>
                    <a:pt x="1562" y="154"/>
                  </a:cubicBezTo>
                  <a:cubicBezTo>
                    <a:pt x="1559" y="151"/>
                    <a:pt x="1556" y="151"/>
                    <a:pt x="1553" y="155"/>
                  </a:cubicBezTo>
                  <a:cubicBezTo>
                    <a:pt x="1550" y="160"/>
                    <a:pt x="1548" y="155"/>
                    <a:pt x="1544" y="155"/>
                  </a:cubicBezTo>
                  <a:cubicBezTo>
                    <a:pt x="1540" y="154"/>
                    <a:pt x="1536" y="150"/>
                    <a:pt x="1532" y="147"/>
                  </a:cubicBezTo>
                  <a:cubicBezTo>
                    <a:pt x="1528" y="143"/>
                    <a:pt x="1528" y="138"/>
                    <a:pt x="1530" y="131"/>
                  </a:cubicBezTo>
                  <a:cubicBezTo>
                    <a:pt x="1532" y="125"/>
                    <a:pt x="1526" y="126"/>
                    <a:pt x="1525" y="121"/>
                  </a:cubicBezTo>
                  <a:cubicBezTo>
                    <a:pt x="1523" y="116"/>
                    <a:pt x="1524" y="114"/>
                    <a:pt x="1521" y="109"/>
                  </a:cubicBezTo>
                  <a:cubicBezTo>
                    <a:pt x="1519" y="104"/>
                    <a:pt x="1517" y="103"/>
                    <a:pt x="1513" y="99"/>
                  </a:cubicBezTo>
                  <a:cubicBezTo>
                    <a:pt x="1510" y="96"/>
                    <a:pt x="1510" y="95"/>
                    <a:pt x="1510" y="89"/>
                  </a:cubicBezTo>
                  <a:cubicBezTo>
                    <a:pt x="1510" y="83"/>
                    <a:pt x="1507" y="80"/>
                    <a:pt x="1506" y="77"/>
                  </a:cubicBezTo>
                  <a:cubicBezTo>
                    <a:pt x="1505" y="74"/>
                    <a:pt x="1505" y="73"/>
                    <a:pt x="1500" y="67"/>
                  </a:cubicBezTo>
                  <a:cubicBezTo>
                    <a:pt x="1496" y="62"/>
                    <a:pt x="1496" y="55"/>
                    <a:pt x="1496" y="49"/>
                  </a:cubicBezTo>
                  <a:cubicBezTo>
                    <a:pt x="1495" y="42"/>
                    <a:pt x="1488" y="42"/>
                    <a:pt x="1487" y="38"/>
                  </a:cubicBezTo>
                  <a:cubicBezTo>
                    <a:pt x="1486" y="33"/>
                    <a:pt x="1484" y="30"/>
                    <a:pt x="1479" y="28"/>
                  </a:cubicBezTo>
                  <a:cubicBezTo>
                    <a:pt x="1475" y="27"/>
                    <a:pt x="1472" y="23"/>
                    <a:pt x="1470" y="18"/>
                  </a:cubicBezTo>
                  <a:cubicBezTo>
                    <a:pt x="1467" y="14"/>
                    <a:pt x="1455" y="15"/>
                    <a:pt x="1449" y="16"/>
                  </a:cubicBezTo>
                  <a:cubicBezTo>
                    <a:pt x="1443" y="16"/>
                    <a:pt x="1441" y="15"/>
                    <a:pt x="1439" y="13"/>
                  </a:cubicBezTo>
                  <a:cubicBezTo>
                    <a:pt x="1437" y="11"/>
                    <a:pt x="1434" y="8"/>
                    <a:pt x="1429" y="7"/>
                  </a:cubicBezTo>
                  <a:cubicBezTo>
                    <a:pt x="1424" y="7"/>
                    <a:pt x="1419" y="3"/>
                    <a:pt x="1415" y="1"/>
                  </a:cubicBezTo>
                  <a:cubicBezTo>
                    <a:pt x="1411" y="0"/>
                    <a:pt x="1407" y="3"/>
                    <a:pt x="1401" y="4"/>
                  </a:cubicBezTo>
                  <a:cubicBezTo>
                    <a:pt x="1395" y="6"/>
                    <a:pt x="1392" y="4"/>
                    <a:pt x="1383" y="4"/>
                  </a:cubicBezTo>
                  <a:cubicBezTo>
                    <a:pt x="1374" y="4"/>
                    <a:pt x="1377" y="6"/>
                    <a:pt x="1371" y="7"/>
                  </a:cubicBezTo>
                  <a:cubicBezTo>
                    <a:pt x="1365" y="9"/>
                    <a:pt x="1361" y="8"/>
                    <a:pt x="1355" y="8"/>
                  </a:cubicBezTo>
                  <a:cubicBezTo>
                    <a:pt x="1349" y="9"/>
                    <a:pt x="1348" y="12"/>
                    <a:pt x="1343" y="12"/>
                  </a:cubicBezTo>
                  <a:cubicBezTo>
                    <a:pt x="1339" y="12"/>
                    <a:pt x="1339" y="13"/>
                    <a:pt x="1332" y="17"/>
                  </a:cubicBezTo>
                  <a:cubicBezTo>
                    <a:pt x="1325" y="21"/>
                    <a:pt x="1324" y="28"/>
                    <a:pt x="1319" y="30"/>
                  </a:cubicBezTo>
                  <a:cubicBezTo>
                    <a:pt x="1313" y="31"/>
                    <a:pt x="1314" y="32"/>
                    <a:pt x="1314" y="36"/>
                  </a:cubicBezTo>
                  <a:cubicBezTo>
                    <a:pt x="1314" y="39"/>
                    <a:pt x="1320" y="39"/>
                    <a:pt x="1325" y="38"/>
                  </a:cubicBezTo>
                  <a:cubicBezTo>
                    <a:pt x="1331" y="38"/>
                    <a:pt x="1331" y="44"/>
                    <a:pt x="1331" y="46"/>
                  </a:cubicBezTo>
                  <a:cubicBezTo>
                    <a:pt x="1331" y="49"/>
                    <a:pt x="1332" y="51"/>
                    <a:pt x="1334" y="53"/>
                  </a:cubicBezTo>
                  <a:cubicBezTo>
                    <a:pt x="1336" y="55"/>
                    <a:pt x="1336" y="56"/>
                    <a:pt x="1334" y="60"/>
                  </a:cubicBezTo>
                  <a:cubicBezTo>
                    <a:pt x="1333" y="64"/>
                    <a:pt x="1326" y="67"/>
                    <a:pt x="1320" y="70"/>
                  </a:cubicBezTo>
                  <a:cubicBezTo>
                    <a:pt x="1314" y="73"/>
                    <a:pt x="1312" y="80"/>
                    <a:pt x="1310" y="87"/>
                  </a:cubicBezTo>
                  <a:cubicBezTo>
                    <a:pt x="1308" y="94"/>
                    <a:pt x="1305" y="96"/>
                    <a:pt x="1302" y="102"/>
                  </a:cubicBezTo>
                  <a:cubicBezTo>
                    <a:pt x="1300" y="107"/>
                    <a:pt x="1298" y="111"/>
                    <a:pt x="1293" y="114"/>
                  </a:cubicBezTo>
                  <a:cubicBezTo>
                    <a:pt x="1289" y="117"/>
                    <a:pt x="1288" y="122"/>
                    <a:pt x="1291" y="124"/>
                  </a:cubicBezTo>
                  <a:cubicBezTo>
                    <a:pt x="1293" y="126"/>
                    <a:pt x="1296" y="128"/>
                    <a:pt x="1294" y="132"/>
                  </a:cubicBezTo>
                  <a:cubicBezTo>
                    <a:pt x="1293" y="136"/>
                    <a:pt x="1288" y="138"/>
                    <a:pt x="1282" y="138"/>
                  </a:cubicBezTo>
                  <a:cubicBezTo>
                    <a:pt x="1277" y="138"/>
                    <a:pt x="1276" y="141"/>
                    <a:pt x="1270" y="143"/>
                  </a:cubicBezTo>
                  <a:cubicBezTo>
                    <a:pt x="1264" y="145"/>
                    <a:pt x="1263" y="150"/>
                    <a:pt x="1256" y="154"/>
                  </a:cubicBezTo>
                  <a:cubicBezTo>
                    <a:pt x="1250" y="158"/>
                    <a:pt x="1249" y="155"/>
                    <a:pt x="1244" y="153"/>
                  </a:cubicBezTo>
                  <a:cubicBezTo>
                    <a:pt x="1238" y="151"/>
                    <a:pt x="1238" y="150"/>
                    <a:pt x="1229" y="149"/>
                  </a:cubicBezTo>
                  <a:cubicBezTo>
                    <a:pt x="1228" y="149"/>
                    <a:pt x="1228" y="149"/>
                    <a:pt x="1228" y="149"/>
                  </a:cubicBezTo>
                  <a:cubicBezTo>
                    <a:pt x="1227" y="149"/>
                    <a:pt x="1227" y="149"/>
                    <a:pt x="1227" y="149"/>
                  </a:cubicBezTo>
                  <a:cubicBezTo>
                    <a:pt x="1227" y="149"/>
                    <a:pt x="1227" y="149"/>
                    <a:pt x="1226" y="149"/>
                  </a:cubicBezTo>
                  <a:cubicBezTo>
                    <a:pt x="1226" y="149"/>
                    <a:pt x="1226" y="148"/>
                    <a:pt x="1226" y="148"/>
                  </a:cubicBezTo>
                  <a:cubicBezTo>
                    <a:pt x="1226" y="148"/>
                    <a:pt x="1225" y="148"/>
                    <a:pt x="1225" y="148"/>
                  </a:cubicBezTo>
                  <a:cubicBezTo>
                    <a:pt x="1225" y="148"/>
                    <a:pt x="1225" y="148"/>
                    <a:pt x="1225" y="148"/>
                  </a:cubicBezTo>
                  <a:cubicBezTo>
                    <a:pt x="1225" y="148"/>
                    <a:pt x="1224" y="148"/>
                    <a:pt x="1224" y="148"/>
                  </a:cubicBezTo>
                  <a:cubicBezTo>
                    <a:pt x="1224" y="148"/>
                    <a:pt x="1224" y="148"/>
                    <a:pt x="1224" y="148"/>
                  </a:cubicBezTo>
                  <a:cubicBezTo>
                    <a:pt x="1224" y="147"/>
                    <a:pt x="1223" y="147"/>
                    <a:pt x="1223" y="147"/>
                  </a:cubicBezTo>
                  <a:cubicBezTo>
                    <a:pt x="1223" y="147"/>
                    <a:pt x="1223" y="147"/>
                    <a:pt x="1223" y="147"/>
                  </a:cubicBezTo>
                  <a:cubicBezTo>
                    <a:pt x="1223" y="147"/>
                    <a:pt x="1223" y="147"/>
                    <a:pt x="1222" y="147"/>
                  </a:cubicBezTo>
                  <a:cubicBezTo>
                    <a:pt x="1222" y="147"/>
                    <a:pt x="1222" y="147"/>
                    <a:pt x="1222" y="147"/>
                  </a:cubicBezTo>
                  <a:cubicBezTo>
                    <a:pt x="1222" y="146"/>
                    <a:pt x="1222" y="146"/>
                    <a:pt x="1222" y="146"/>
                  </a:cubicBezTo>
                  <a:cubicBezTo>
                    <a:pt x="1222" y="146"/>
                    <a:pt x="1222" y="146"/>
                    <a:pt x="1222" y="146"/>
                  </a:cubicBezTo>
                  <a:cubicBezTo>
                    <a:pt x="1222" y="146"/>
                    <a:pt x="1221" y="146"/>
                    <a:pt x="1221" y="146"/>
                  </a:cubicBezTo>
                  <a:cubicBezTo>
                    <a:pt x="1221" y="145"/>
                    <a:pt x="1221" y="145"/>
                    <a:pt x="1221" y="145"/>
                  </a:cubicBezTo>
                  <a:cubicBezTo>
                    <a:pt x="1221" y="145"/>
                    <a:pt x="1221" y="145"/>
                    <a:pt x="1221" y="145"/>
                  </a:cubicBezTo>
                  <a:cubicBezTo>
                    <a:pt x="1221" y="145"/>
                    <a:pt x="1221" y="145"/>
                    <a:pt x="1221" y="145"/>
                  </a:cubicBezTo>
                  <a:cubicBezTo>
                    <a:pt x="1221" y="145"/>
                    <a:pt x="1220" y="144"/>
                    <a:pt x="1220" y="144"/>
                  </a:cubicBezTo>
                  <a:cubicBezTo>
                    <a:pt x="1220" y="144"/>
                    <a:pt x="1220" y="144"/>
                    <a:pt x="1220" y="144"/>
                  </a:cubicBezTo>
                  <a:cubicBezTo>
                    <a:pt x="1220" y="144"/>
                    <a:pt x="1220" y="144"/>
                    <a:pt x="1220" y="143"/>
                  </a:cubicBezTo>
                  <a:cubicBezTo>
                    <a:pt x="1220" y="143"/>
                    <a:pt x="1220" y="143"/>
                    <a:pt x="1220" y="143"/>
                  </a:cubicBezTo>
                  <a:cubicBezTo>
                    <a:pt x="1220" y="143"/>
                    <a:pt x="1220" y="143"/>
                    <a:pt x="1219" y="143"/>
                  </a:cubicBezTo>
                  <a:cubicBezTo>
                    <a:pt x="1219" y="143"/>
                    <a:pt x="1219" y="143"/>
                    <a:pt x="1219" y="143"/>
                  </a:cubicBezTo>
                  <a:cubicBezTo>
                    <a:pt x="1214" y="150"/>
                    <a:pt x="1211" y="162"/>
                    <a:pt x="1207" y="165"/>
                  </a:cubicBezTo>
                  <a:cubicBezTo>
                    <a:pt x="1201" y="170"/>
                    <a:pt x="1205" y="177"/>
                    <a:pt x="1199" y="182"/>
                  </a:cubicBezTo>
                  <a:cubicBezTo>
                    <a:pt x="1194" y="187"/>
                    <a:pt x="1196" y="188"/>
                    <a:pt x="1196" y="196"/>
                  </a:cubicBezTo>
                  <a:cubicBezTo>
                    <a:pt x="1196" y="204"/>
                    <a:pt x="1194" y="203"/>
                    <a:pt x="1188" y="205"/>
                  </a:cubicBezTo>
                  <a:cubicBezTo>
                    <a:pt x="1181" y="206"/>
                    <a:pt x="1186" y="214"/>
                    <a:pt x="1193" y="221"/>
                  </a:cubicBezTo>
                  <a:cubicBezTo>
                    <a:pt x="1201" y="227"/>
                    <a:pt x="1202" y="220"/>
                    <a:pt x="1204" y="217"/>
                  </a:cubicBezTo>
                  <a:cubicBezTo>
                    <a:pt x="1205" y="214"/>
                    <a:pt x="1219" y="218"/>
                    <a:pt x="1226" y="216"/>
                  </a:cubicBezTo>
                  <a:cubicBezTo>
                    <a:pt x="1232" y="214"/>
                    <a:pt x="1232" y="222"/>
                    <a:pt x="1238" y="222"/>
                  </a:cubicBezTo>
                  <a:cubicBezTo>
                    <a:pt x="1243" y="223"/>
                    <a:pt x="1246" y="216"/>
                    <a:pt x="1250" y="212"/>
                  </a:cubicBezTo>
                  <a:cubicBezTo>
                    <a:pt x="1253" y="209"/>
                    <a:pt x="1264" y="210"/>
                    <a:pt x="1267" y="212"/>
                  </a:cubicBezTo>
                  <a:cubicBezTo>
                    <a:pt x="1270" y="213"/>
                    <a:pt x="1281" y="216"/>
                    <a:pt x="1284" y="222"/>
                  </a:cubicBezTo>
                  <a:cubicBezTo>
                    <a:pt x="1287" y="227"/>
                    <a:pt x="1300" y="237"/>
                    <a:pt x="1307" y="242"/>
                  </a:cubicBezTo>
                  <a:cubicBezTo>
                    <a:pt x="1313" y="247"/>
                    <a:pt x="1313" y="255"/>
                    <a:pt x="1311" y="258"/>
                  </a:cubicBezTo>
                  <a:cubicBezTo>
                    <a:pt x="1309" y="261"/>
                    <a:pt x="1304" y="259"/>
                    <a:pt x="1296" y="262"/>
                  </a:cubicBezTo>
                  <a:cubicBezTo>
                    <a:pt x="1289" y="264"/>
                    <a:pt x="1289" y="259"/>
                    <a:pt x="1285" y="256"/>
                  </a:cubicBezTo>
                  <a:cubicBezTo>
                    <a:pt x="1281" y="254"/>
                    <a:pt x="1274" y="255"/>
                    <a:pt x="1268" y="255"/>
                  </a:cubicBezTo>
                  <a:cubicBezTo>
                    <a:pt x="1261" y="255"/>
                    <a:pt x="1258" y="263"/>
                    <a:pt x="1249" y="263"/>
                  </a:cubicBezTo>
                  <a:cubicBezTo>
                    <a:pt x="1240" y="262"/>
                    <a:pt x="1237" y="268"/>
                    <a:pt x="1225" y="270"/>
                  </a:cubicBezTo>
                  <a:cubicBezTo>
                    <a:pt x="1213" y="271"/>
                    <a:pt x="1211" y="279"/>
                    <a:pt x="1207" y="288"/>
                  </a:cubicBezTo>
                  <a:cubicBezTo>
                    <a:pt x="1204" y="297"/>
                    <a:pt x="1199" y="299"/>
                    <a:pt x="1191" y="304"/>
                  </a:cubicBezTo>
                  <a:cubicBezTo>
                    <a:pt x="1182" y="310"/>
                    <a:pt x="1169" y="304"/>
                    <a:pt x="1162" y="304"/>
                  </a:cubicBezTo>
                  <a:cubicBezTo>
                    <a:pt x="1154" y="304"/>
                    <a:pt x="1151" y="318"/>
                    <a:pt x="1146" y="320"/>
                  </a:cubicBezTo>
                  <a:cubicBezTo>
                    <a:pt x="1140" y="321"/>
                    <a:pt x="1137" y="325"/>
                    <a:pt x="1130" y="327"/>
                  </a:cubicBezTo>
                  <a:cubicBezTo>
                    <a:pt x="1123" y="329"/>
                    <a:pt x="1117" y="326"/>
                    <a:pt x="1110" y="325"/>
                  </a:cubicBezTo>
                  <a:cubicBezTo>
                    <a:pt x="1103" y="324"/>
                    <a:pt x="1103" y="322"/>
                    <a:pt x="1097" y="316"/>
                  </a:cubicBezTo>
                  <a:cubicBezTo>
                    <a:pt x="1090" y="311"/>
                    <a:pt x="1088" y="316"/>
                    <a:pt x="1081" y="318"/>
                  </a:cubicBezTo>
                  <a:cubicBezTo>
                    <a:pt x="1074" y="319"/>
                    <a:pt x="1075" y="330"/>
                    <a:pt x="1072" y="333"/>
                  </a:cubicBezTo>
                  <a:cubicBezTo>
                    <a:pt x="1068" y="335"/>
                    <a:pt x="1068" y="338"/>
                    <a:pt x="1067" y="340"/>
                  </a:cubicBezTo>
                  <a:cubicBezTo>
                    <a:pt x="1066" y="343"/>
                    <a:pt x="1072" y="350"/>
                    <a:pt x="1079" y="354"/>
                  </a:cubicBezTo>
                  <a:cubicBezTo>
                    <a:pt x="1087" y="358"/>
                    <a:pt x="1085" y="364"/>
                    <a:pt x="1081" y="366"/>
                  </a:cubicBezTo>
                  <a:cubicBezTo>
                    <a:pt x="1078" y="368"/>
                    <a:pt x="1077" y="372"/>
                    <a:pt x="1064" y="376"/>
                  </a:cubicBezTo>
                  <a:cubicBezTo>
                    <a:pt x="1051" y="379"/>
                    <a:pt x="1052" y="387"/>
                    <a:pt x="1045" y="393"/>
                  </a:cubicBezTo>
                  <a:cubicBezTo>
                    <a:pt x="1039" y="398"/>
                    <a:pt x="1034" y="401"/>
                    <a:pt x="1027" y="401"/>
                  </a:cubicBezTo>
                  <a:cubicBezTo>
                    <a:pt x="1020" y="401"/>
                    <a:pt x="1012" y="407"/>
                    <a:pt x="1006" y="408"/>
                  </a:cubicBezTo>
                  <a:cubicBezTo>
                    <a:pt x="1001" y="410"/>
                    <a:pt x="995" y="410"/>
                    <a:pt x="983" y="409"/>
                  </a:cubicBezTo>
                  <a:cubicBezTo>
                    <a:pt x="970" y="407"/>
                    <a:pt x="967" y="409"/>
                    <a:pt x="960" y="409"/>
                  </a:cubicBezTo>
                  <a:cubicBezTo>
                    <a:pt x="954" y="409"/>
                    <a:pt x="941" y="412"/>
                    <a:pt x="935" y="414"/>
                  </a:cubicBezTo>
                  <a:cubicBezTo>
                    <a:pt x="928" y="415"/>
                    <a:pt x="920" y="422"/>
                    <a:pt x="912" y="422"/>
                  </a:cubicBezTo>
                  <a:cubicBezTo>
                    <a:pt x="904" y="423"/>
                    <a:pt x="906" y="429"/>
                    <a:pt x="900" y="429"/>
                  </a:cubicBezTo>
                  <a:cubicBezTo>
                    <a:pt x="894" y="429"/>
                    <a:pt x="894" y="431"/>
                    <a:pt x="889" y="437"/>
                  </a:cubicBezTo>
                  <a:cubicBezTo>
                    <a:pt x="884" y="442"/>
                    <a:pt x="877" y="438"/>
                    <a:pt x="871" y="432"/>
                  </a:cubicBezTo>
                  <a:cubicBezTo>
                    <a:pt x="866" y="426"/>
                    <a:pt x="858" y="430"/>
                    <a:pt x="852" y="431"/>
                  </a:cubicBezTo>
                  <a:cubicBezTo>
                    <a:pt x="846" y="432"/>
                    <a:pt x="844" y="432"/>
                    <a:pt x="839" y="429"/>
                  </a:cubicBezTo>
                  <a:cubicBezTo>
                    <a:pt x="834" y="425"/>
                    <a:pt x="835" y="424"/>
                    <a:pt x="827" y="424"/>
                  </a:cubicBezTo>
                  <a:cubicBezTo>
                    <a:pt x="819" y="424"/>
                    <a:pt x="819" y="420"/>
                    <a:pt x="812" y="420"/>
                  </a:cubicBezTo>
                  <a:cubicBezTo>
                    <a:pt x="806" y="420"/>
                    <a:pt x="806" y="418"/>
                    <a:pt x="795" y="410"/>
                  </a:cubicBezTo>
                  <a:cubicBezTo>
                    <a:pt x="784" y="401"/>
                    <a:pt x="771" y="407"/>
                    <a:pt x="764" y="404"/>
                  </a:cubicBezTo>
                  <a:cubicBezTo>
                    <a:pt x="758" y="401"/>
                    <a:pt x="753" y="401"/>
                    <a:pt x="748" y="401"/>
                  </a:cubicBezTo>
                  <a:cubicBezTo>
                    <a:pt x="742" y="400"/>
                    <a:pt x="738" y="401"/>
                    <a:pt x="730" y="404"/>
                  </a:cubicBezTo>
                  <a:cubicBezTo>
                    <a:pt x="722" y="408"/>
                    <a:pt x="709" y="403"/>
                    <a:pt x="703" y="403"/>
                  </a:cubicBezTo>
                  <a:cubicBezTo>
                    <a:pt x="698" y="403"/>
                    <a:pt x="687" y="405"/>
                    <a:pt x="678" y="400"/>
                  </a:cubicBezTo>
                  <a:cubicBezTo>
                    <a:pt x="669" y="395"/>
                    <a:pt x="657" y="398"/>
                    <a:pt x="651" y="398"/>
                  </a:cubicBezTo>
                  <a:cubicBezTo>
                    <a:pt x="645" y="398"/>
                    <a:pt x="642" y="401"/>
                    <a:pt x="638" y="393"/>
                  </a:cubicBezTo>
                  <a:cubicBezTo>
                    <a:pt x="635" y="385"/>
                    <a:pt x="634" y="388"/>
                    <a:pt x="629" y="384"/>
                  </a:cubicBezTo>
                  <a:cubicBezTo>
                    <a:pt x="624" y="380"/>
                    <a:pt x="623" y="377"/>
                    <a:pt x="623" y="372"/>
                  </a:cubicBezTo>
                  <a:cubicBezTo>
                    <a:pt x="622" y="367"/>
                    <a:pt x="622" y="363"/>
                    <a:pt x="617" y="360"/>
                  </a:cubicBezTo>
                  <a:cubicBezTo>
                    <a:pt x="612" y="357"/>
                    <a:pt x="616" y="355"/>
                    <a:pt x="613" y="351"/>
                  </a:cubicBezTo>
                  <a:cubicBezTo>
                    <a:pt x="611" y="346"/>
                    <a:pt x="606" y="346"/>
                    <a:pt x="599" y="345"/>
                  </a:cubicBezTo>
                  <a:cubicBezTo>
                    <a:pt x="593" y="344"/>
                    <a:pt x="587" y="339"/>
                    <a:pt x="584" y="336"/>
                  </a:cubicBezTo>
                  <a:cubicBezTo>
                    <a:pt x="581" y="333"/>
                    <a:pt x="578" y="333"/>
                    <a:pt x="573" y="331"/>
                  </a:cubicBezTo>
                  <a:cubicBezTo>
                    <a:pt x="569" y="330"/>
                    <a:pt x="567" y="329"/>
                    <a:pt x="563" y="323"/>
                  </a:cubicBezTo>
                  <a:cubicBezTo>
                    <a:pt x="559" y="317"/>
                    <a:pt x="547" y="319"/>
                    <a:pt x="542" y="319"/>
                  </a:cubicBezTo>
                  <a:cubicBezTo>
                    <a:pt x="538" y="318"/>
                    <a:pt x="534" y="319"/>
                    <a:pt x="528" y="319"/>
                  </a:cubicBezTo>
                  <a:cubicBezTo>
                    <a:pt x="522" y="319"/>
                    <a:pt x="520" y="318"/>
                    <a:pt x="515" y="316"/>
                  </a:cubicBezTo>
                  <a:cubicBezTo>
                    <a:pt x="509" y="314"/>
                    <a:pt x="499" y="316"/>
                    <a:pt x="490" y="315"/>
                  </a:cubicBezTo>
                  <a:cubicBezTo>
                    <a:pt x="482" y="314"/>
                    <a:pt x="486" y="310"/>
                    <a:pt x="479" y="307"/>
                  </a:cubicBezTo>
                  <a:cubicBezTo>
                    <a:pt x="472" y="303"/>
                    <a:pt x="476" y="301"/>
                    <a:pt x="476" y="297"/>
                  </a:cubicBezTo>
                  <a:cubicBezTo>
                    <a:pt x="477" y="293"/>
                    <a:pt x="479" y="289"/>
                    <a:pt x="485" y="285"/>
                  </a:cubicBezTo>
                  <a:cubicBezTo>
                    <a:pt x="491" y="281"/>
                    <a:pt x="487" y="280"/>
                    <a:pt x="484" y="277"/>
                  </a:cubicBezTo>
                  <a:cubicBezTo>
                    <a:pt x="481" y="275"/>
                    <a:pt x="481" y="268"/>
                    <a:pt x="488" y="266"/>
                  </a:cubicBezTo>
                  <a:cubicBezTo>
                    <a:pt x="494" y="263"/>
                    <a:pt x="491" y="258"/>
                    <a:pt x="486" y="256"/>
                  </a:cubicBezTo>
                  <a:cubicBezTo>
                    <a:pt x="481" y="254"/>
                    <a:pt x="482" y="249"/>
                    <a:pt x="476" y="245"/>
                  </a:cubicBezTo>
                  <a:cubicBezTo>
                    <a:pt x="470" y="240"/>
                    <a:pt x="469" y="236"/>
                    <a:pt x="469" y="231"/>
                  </a:cubicBezTo>
                  <a:cubicBezTo>
                    <a:pt x="468" y="227"/>
                    <a:pt x="466" y="225"/>
                    <a:pt x="464" y="222"/>
                  </a:cubicBezTo>
                  <a:cubicBezTo>
                    <a:pt x="463" y="220"/>
                    <a:pt x="459" y="216"/>
                    <a:pt x="455" y="215"/>
                  </a:cubicBezTo>
                  <a:cubicBezTo>
                    <a:pt x="452" y="214"/>
                    <a:pt x="449" y="215"/>
                    <a:pt x="447" y="212"/>
                  </a:cubicBezTo>
                  <a:cubicBezTo>
                    <a:pt x="446" y="208"/>
                    <a:pt x="438" y="212"/>
                    <a:pt x="432" y="211"/>
                  </a:cubicBezTo>
                  <a:cubicBezTo>
                    <a:pt x="426" y="211"/>
                    <a:pt x="418" y="203"/>
                    <a:pt x="417" y="200"/>
                  </a:cubicBezTo>
                  <a:cubicBezTo>
                    <a:pt x="416" y="198"/>
                    <a:pt x="415" y="197"/>
                    <a:pt x="409" y="195"/>
                  </a:cubicBezTo>
                  <a:cubicBezTo>
                    <a:pt x="403" y="192"/>
                    <a:pt x="402" y="190"/>
                    <a:pt x="401" y="187"/>
                  </a:cubicBezTo>
                  <a:cubicBezTo>
                    <a:pt x="400" y="184"/>
                    <a:pt x="398" y="184"/>
                    <a:pt x="396" y="179"/>
                  </a:cubicBezTo>
                  <a:cubicBezTo>
                    <a:pt x="396" y="177"/>
                    <a:pt x="396" y="174"/>
                    <a:pt x="396" y="172"/>
                  </a:cubicBezTo>
                  <a:cubicBezTo>
                    <a:pt x="396" y="172"/>
                    <a:pt x="395" y="172"/>
                    <a:pt x="395" y="172"/>
                  </a:cubicBezTo>
                  <a:cubicBezTo>
                    <a:pt x="395" y="172"/>
                    <a:pt x="395" y="172"/>
                    <a:pt x="395" y="172"/>
                  </a:cubicBezTo>
                  <a:cubicBezTo>
                    <a:pt x="395" y="172"/>
                    <a:pt x="395" y="172"/>
                    <a:pt x="394" y="172"/>
                  </a:cubicBezTo>
                  <a:cubicBezTo>
                    <a:pt x="394" y="172"/>
                    <a:pt x="394" y="172"/>
                    <a:pt x="394" y="172"/>
                  </a:cubicBezTo>
                  <a:cubicBezTo>
                    <a:pt x="393" y="172"/>
                    <a:pt x="392" y="172"/>
                    <a:pt x="391" y="172"/>
                  </a:cubicBezTo>
                  <a:cubicBezTo>
                    <a:pt x="391" y="172"/>
                    <a:pt x="391" y="172"/>
                    <a:pt x="390" y="172"/>
                  </a:cubicBezTo>
                  <a:cubicBezTo>
                    <a:pt x="390" y="172"/>
                    <a:pt x="390" y="172"/>
                    <a:pt x="390" y="172"/>
                  </a:cubicBezTo>
                  <a:cubicBezTo>
                    <a:pt x="390" y="172"/>
                    <a:pt x="389" y="172"/>
                    <a:pt x="389" y="171"/>
                  </a:cubicBezTo>
                  <a:cubicBezTo>
                    <a:pt x="385" y="171"/>
                    <a:pt x="383" y="173"/>
                    <a:pt x="380" y="169"/>
                  </a:cubicBezTo>
                  <a:cubicBezTo>
                    <a:pt x="379" y="168"/>
                    <a:pt x="377" y="167"/>
                    <a:pt x="376" y="167"/>
                  </a:cubicBezTo>
                  <a:cubicBezTo>
                    <a:pt x="376" y="167"/>
                    <a:pt x="376" y="167"/>
                    <a:pt x="376" y="167"/>
                  </a:cubicBezTo>
                  <a:cubicBezTo>
                    <a:pt x="376" y="167"/>
                    <a:pt x="375" y="167"/>
                    <a:pt x="375" y="168"/>
                  </a:cubicBezTo>
                  <a:cubicBezTo>
                    <a:pt x="375" y="168"/>
                    <a:pt x="375" y="168"/>
                    <a:pt x="375" y="168"/>
                  </a:cubicBezTo>
                  <a:cubicBezTo>
                    <a:pt x="375" y="168"/>
                    <a:pt x="375" y="169"/>
                    <a:pt x="374" y="169"/>
                  </a:cubicBezTo>
                  <a:cubicBezTo>
                    <a:pt x="374" y="169"/>
                    <a:pt x="374" y="169"/>
                    <a:pt x="374" y="169"/>
                  </a:cubicBezTo>
                  <a:cubicBezTo>
                    <a:pt x="374" y="169"/>
                    <a:pt x="373" y="170"/>
                    <a:pt x="373" y="170"/>
                  </a:cubicBezTo>
                  <a:cubicBezTo>
                    <a:pt x="373" y="170"/>
                    <a:pt x="373" y="170"/>
                    <a:pt x="373" y="170"/>
                  </a:cubicBezTo>
                  <a:cubicBezTo>
                    <a:pt x="372" y="171"/>
                    <a:pt x="372" y="171"/>
                    <a:pt x="372" y="171"/>
                  </a:cubicBezTo>
                  <a:cubicBezTo>
                    <a:pt x="367" y="174"/>
                    <a:pt x="369" y="176"/>
                    <a:pt x="368" y="186"/>
                  </a:cubicBezTo>
                  <a:cubicBezTo>
                    <a:pt x="367" y="196"/>
                    <a:pt x="355" y="196"/>
                    <a:pt x="346" y="196"/>
                  </a:cubicBezTo>
                  <a:cubicBezTo>
                    <a:pt x="337" y="196"/>
                    <a:pt x="333" y="208"/>
                    <a:pt x="333" y="213"/>
                  </a:cubicBezTo>
                  <a:cubicBezTo>
                    <a:pt x="332" y="217"/>
                    <a:pt x="333" y="223"/>
                    <a:pt x="335" y="226"/>
                  </a:cubicBezTo>
                  <a:cubicBezTo>
                    <a:pt x="338" y="230"/>
                    <a:pt x="336" y="232"/>
                    <a:pt x="337" y="237"/>
                  </a:cubicBezTo>
                  <a:cubicBezTo>
                    <a:pt x="337" y="243"/>
                    <a:pt x="335" y="244"/>
                    <a:pt x="331" y="245"/>
                  </a:cubicBezTo>
                  <a:cubicBezTo>
                    <a:pt x="328" y="245"/>
                    <a:pt x="325" y="247"/>
                    <a:pt x="322" y="250"/>
                  </a:cubicBezTo>
                  <a:cubicBezTo>
                    <a:pt x="318" y="254"/>
                    <a:pt x="315" y="254"/>
                    <a:pt x="310" y="251"/>
                  </a:cubicBezTo>
                  <a:cubicBezTo>
                    <a:pt x="305" y="249"/>
                    <a:pt x="300" y="249"/>
                    <a:pt x="290" y="250"/>
                  </a:cubicBezTo>
                  <a:cubicBezTo>
                    <a:pt x="279" y="251"/>
                    <a:pt x="284" y="247"/>
                    <a:pt x="273" y="242"/>
                  </a:cubicBezTo>
                  <a:cubicBezTo>
                    <a:pt x="262" y="237"/>
                    <a:pt x="263" y="245"/>
                    <a:pt x="261" y="249"/>
                  </a:cubicBezTo>
                  <a:cubicBezTo>
                    <a:pt x="259" y="253"/>
                    <a:pt x="257" y="257"/>
                    <a:pt x="256" y="264"/>
                  </a:cubicBezTo>
                  <a:cubicBezTo>
                    <a:pt x="254" y="272"/>
                    <a:pt x="256" y="272"/>
                    <a:pt x="250" y="275"/>
                  </a:cubicBezTo>
                  <a:cubicBezTo>
                    <a:pt x="245" y="279"/>
                    <a:pt x="242" y="295"/>
                    <a:pt x="242" y="298"/>
                  </a:cubicBezTo>
                  <a:cubicBezTo>
                    <a:pt x="241" y="301"/>
                    <a:pt x="243" y="304"/>
                    <a:pt x="247" y="304"/>
                  </a:cubicBezTo>
                  <a:cubicBezTo>
                    <a:pt x="252" y="304"/>
                    <a:pt x="252" y="308"/>
                    <a:pt x="250" y="312"/>
                  </a:cubicBezTo>
                  <a:cubicBezTo>
                    <a:pt x="249" y="316"/>
                    <a:pt x="243" y="316"/>
                    <a:pt x="234" y="315"/>
                  </a:cubicBezTo>
                  <a:cubicBezTo>
                    <a:pt x="226" y="314"/>
                    <a:pt x="227" y="310"/>
                    <a:pt x="221" y="308"/>
                  </a:cubicBezTo>
                  <a:cubicBezTo>
                    <a:pt x="215" y="307"/>
                    <a:pt x="209" y="310"/>
                    <a:pt x="206" y="314"/>
                  </a:cubicBezTo>
                  <a:cubicBezTo>
                    <a:pt x="204" y="318"/>
                    <a:pt x="188" y="314"/>
                    <a:pt x="187" y="316"/>
                  </a:cubicBezTo>
                  <a:cubicBezTo>
                    <a:pt x="187" y="319"/>
                    <a:pt x="176" y="316"/>
                    <a:pt x="175" y="321"/>
                  </a:cubicBezTo>
                  <a:cubicBezTo>
                    <a:pt x="174" y="325"/>
                    <a:pt x="176" y="328"/>
                    <a:pt x="182" y="328"/>
                  </a:cubicBezTo>
                  <a:cubicBezTo>
                    <a:pt x="188" y="328"/>
                    <a:pt x="186" y="340"/>
                    <a:pt x="186" y="348"/>
                  </a:cubicBezTo>
                  <a:cubicBezTo>
                    <a:pt x="187" y="356"/>
                    <a:pt x="186" y="358"/>
                    <a:pt x="191" y="362"/>
                  </a:cubicBezTo>
                  <a:cubicBezTo>
                    <a:pt x="197" y="366"/>
                    <a:pt x="195" y="371"/>
                    <a:pt x="197" y="379"/>
                  </a:cubicBezTo>
                  <a:cubicBezTo>
                    <a:pt x="199" y="388"/>
                    <a:pt x="195" y="387"/>
                    <a:pt x="193" y="391"/>
                  </a:cubicBezTo>
                  <a:cubicBezTo>
                    <a:pt x="192" y="396"/>
                    <a:pt x="184" y="395"/>
                    <a:pt x="181" y="400"/>
                  </a:cubicBezTo>
                  <a:cubicBezTo>
                    <a:pt x="181" y="400"/>
                    <a:pt x="181" y="400"/>
                    <a:pt x="181" y="401"/>
                  </a:cubicBezTo>
                  <a:cubicBezTo>
                    <a:pt x="181" y="401"/>
                    <a:pt x="181" y="401"/>
                    <a:pt x="181" y="401"/>
                  </a:cubicBezTo>
                  <a:cubicBezTo>
                    <a:pt x="181" y="401"/>
                    <a:pt x="181" y="402"/>
                    <a:pt x="180" y="402"/>
                  </a:cubicBezTo>
                  <a:cubicBezTo>
                    <a:pt x="180" y="402"/>
                    <a:pt x="180" y="402"/>
                    <a:pt x="180" y="402"/>
                  </a:cubicBezTo>
                  <a:cubicBezTo>
                    <a:pt x="180" y="403"/>
                    <a:pt x="180" y="403"/>
                    <a:pt x="180" y="403"/>
                  </a:cubicBezTo>
                  <a:cubicBezTo>
                    <a:pt x="180" y="403"/>
                    <a:pt x="180" y="404"/>
                    <a:pt x="180" y="404"/>
                  </a:cubicBezTo>
                  <a:cubicBezTo>
                    <a:pt x="180" y="404"/>
                    <a:pt x="180" y="404"/>
                    <a:pt x="180" y="405"/>
                  </a:cubicBezTo>
                  <a:cubicBezTo>
                    <a:pt x="180" y="405"/>
                    <a:pt x="180" y="405"/>
                    <a:pt x="180" y="405"/>
                  </a:cubicBezTo>
                  <a:cubicBezTo>
                    <a:pt x="180" y="406"/>
                    <a:pt x="180" y="406"/>
                    <a:pt x="180" y="406"/>
                  </a:cubicBezTo>
                  <a:cubicBezTo>
                    <a:pt x="180" y="407"/>
                    <a:pt x="180" y="407"/>
                    <a:pt x="180" y="407"/>
                  </a:cubicBezTo>
                  <a:cubicBezTo>
                    <a:pt x="180" y="407"/>
                    <a:pt x="180" y="408"/>
                    <a:pt x="180" y="408"/>
                  </a:cubicBezTo>
                  <a:cubicBezTo>
                    <a:pt x="180" y="408"/>
                    <a:pt x="180" y="408"/>
                    <a:pt x="180" y="409"/>
                  </a:cubicBezTo>
                  <a:cubicBezTo>
                    <a:pt x="180" y="409"/>
                    <a:pt x="180" y="409"/>
                    <a:pt x="180" y="410"/>
                  </a:cubicBezTo>
                  <a:cubicBezTo>
                    <a:pt x="180" y="410"/>
                    <a:pt x="180" y="410"/>
                    <a:pt x="180" y="410"/>
                  </a:cubicBezTo>
                  <a:cubicBezTo>
                    <a:pt x="180" y="411"/>
                    <a:pt x="181" y="411"/>
                    <a:pt x="181" y="412"/>
                  </a:cubicBezTo>
                  <a:cubicBezTo>
                    <a:pt x="181" y="413"/>
                    <a:pt x="181" y="414"/>
                    <a:pt x="181" y="415"/>
                  </a:cubicBezTo>
                  <a:cubicBezTo>
                    <a:pt x="181" y="415"/>
                    <a:pt x="181" y="415"/>
                    <a:pt x="181" y="415"/>
                  </a:cubicBezTo>
                  <a:cubicBezTo>
                    <a:pt x="181" y="416"/>
                    <a:pt x="181" y="416"/>
                    <a:pt x="181" y="417"/>
                  </a:cubicBezTo>
                  <a:cubicBezTo>
                    <a:pt x="181" y="417"/>
                    <a:pt x="181" y="417"/>
                    <a:pt x="181" y="417"/>
                  </a:cubicBezTo>
                  <a:cubicBezTo>
                    <a:pt x="181" y="417"/>
                    <a:pt x="181" y="418"/>
                    <a:pt x="181" y="418"/>
                  </a:cubicBezTo>
                  <a:cubicBezTo>
                    <a:pt x="181" y="418"/>
                    <a:pt x="181" y="418"/>
                    <a:pt x="181" y="418"/>
                  </a:cubicBezTo>
                  <a:cubicBezTo>
                    <a:pt x="181" y="419"/>
                    <a:pt x="181" y="419"/>
                    <a:pt x="181" y="419"/>
                  </a:cubicBezTo>
                  <a:cubicBezTo>
                    <a:pt x="181" y="419"/>
                    <a:pt x="181" y="419"/>
                    <a:pt x="181" y="420"/>
                  </a:cubicBezTo>
                  <a:cubicBezTo>
                    <a:pt x="181" y="420"/>
                    <a:pt x="181" y="420"/>
                    <a:pt x="181" y="420"/>
                  </a:cubicBezTo>
                  <a:cubicBezTo>
                    <a:pt x="181" y="420"/>
                    <a:pt x="181" y="421"/>
                    <a:pt x="181" y="421"/>
                  </a:cubicBezTo>
                  <a:cubicBezTo>
                    <a:pt x="181" y="421"/>
                    <a:pt x="181" y="421"/>
                    <a:pt x="181" y="422"/>
                  </a:cubicBezTo>
                  <a:cubicBezTo>
                    <a:pt x="181" y="426"/>
                    <a:pt x="178" y="425"/>
                    <a:pt x="171" y="426"/>
                  </a:cubicBezTo>
                  <a:cubicBezTo>
                    <a:pt x="164" y="427"/>
                    <a:pt x="159" y="430"/>
                    <a:pt x="151" y="434"/>
                  </a:cubicBezTo>
                  <a:cubicBezTo>
                    <a:pt x="143" y="437"/>
                    <a:pt x="129" y="445"/>
                    <a:pt x="128" y="452"/>
                  </a:cubicBezTo>
                  <a:cubicBezTo>
                    <a:pt x="127" y="458"/>
                    <a:pt x="103" y="456"/>
                    <a:pt x="96" y="456"/>
                  </a:cubicBezTo>
                  <a:cubicBezTo>
                    <a:pt x="88" y="456"/>
                    <a:pt x="82" y="457"/>
                    <a:pt x="80" y="469"/>
                  </a:cubicBezTo>
                  <a:cubicBezTo>
                    <a:pt x="79" y="480"/>
                    <a:pt x="71" y="478"/>
                    <a:pt x="67" y="478"/>
                  </a:cubicBezTo>
                  <a:cubicBezTo>
                    <a:pt x="62" y="478"/>
                    <a:pt x="61" y="482"/>
                    <a:pt x="56" y="482"/>
                  </a:cubicBezTo>
                  <a:cubicBezTo>
                    <a:pt x="51" y="482"/>
                    <a:pt x="52" y="481"/>
                    <a:pt x="51" y="476"/>
                  </a:cubicBezTo>
                  <a:cubicBezTo>
                    <a:pt x="51" y="472"/>
                    <a:pt x="44" y="472"/>
                    <a:pt x="42" y="475"/>
                  </a:cubicBezTo>
                  <a:cubicBezTo>
                    <a:pt x="40" y="478"/>
                    <a:pt x="37" y="478"/>
                    <a:pt x="33" y="478"/>
                  </a:cubicBezTo>
                  <a:cubicBezTo>
                    <a:pt x="29" y="478"/>
                    <a:pt x="26" y="479"/>
                    <a:pt x="24" y="483"/>
                  </a:cubicBezTo>
                  <a:cubicBezTo>
                    <a:pt x="22" y="488"/>
                    <a:pt x="16" y="490"/>
                    <a:pt x="7" y="491"/>
                  </a:cubicBezTo>
                  <a:cubicBezTo>
                    <a:pt x="7" y="491"/>
                    <a:pt x="7" y="491"/>
                    <a:pt x="6" y="492"/>
                  </a:cubicBezTo>
                  <a:cubicBezTo>
                    <a:pt x="6" y="492"/>
                    <a:pt x="6" y="492"/>
                    <a:pt x="6" y="492"/>
                  </a:cubicBezTo>
                  <a:cubicBezTo>
                    <a:pt x="6" y="492"/>
                    <a:pt x="6" y="492"/>
                    <a:pt x="5" y="492"/>
                  </a:cubicBezTo>
                  <a:cubicBezTo>
                    <a:pt x="5" y="492"/>
                    <a:pt x="5" y="492"/>
                    <a:pt x="5" y="492"/>
                  </a:cubicBezTo>
                  <a:cubicBezTo>
                    <a:pt x="5" y="492"/>
                    <a:pt x="5" y="492"/>
                    <a:pt x="5" y="493"/>
                  </a:cubicBezTo>
                  <a:cubicBezTo>
                    <a:pt x="4" y="493"/>
                    <a:pt x="4" y="493"/>
                    <a:pt x="4" y="493"/>
                  </a:cubicBezTo>
                  <a:cubicBezTo>
                    <a:pt x="4" y="493"/>
                    <a:pt x="4" y="493"/>
                    <a:pt x="4" y="493"/>
                  </a:cubicBezTo>
                  <a:cubicBezTo>
                    <a:pt x="4" y="493"/>
                    <a:pt x="4" y="494"/>
                    <a:pt x="4" y="494"/>
                  </a:cubicBezTo>
                  <a:cubicBezTo>
                    <a:pt x="3" y="494"/>
                    <a:pt x="3" y="494"/>
                    <a:pt x="3" y="494"/>
                  </a:cubicBezTo>
                  <a:cubicBezTo>
                    <a:pt x="3" y="494"/>
                    <a:pt x="3" y="494"/>
                    <a:pt x="3" y="495"/>
                  </a:cubicBezTo>
                  <a:cubicBezTo>
                    <a:pt x="3" y="495"/>
                    <a:pt x="3" y="495"/>
                    <a:pt x="2" y="495"/>
                  </a:cubicBezTo>
                  <a:cubicBezTo>
                    <a:pt x="2" y="495"/>
                    <a:pt x="2" y="495"/>
                    <a:pt x="2" y="496"/>
                  </a:cubicBezTo>
                  <a:cubicBezTo>
                    <a:pt x="2" y="496"/>
                    <a:pt x="2" y="497"/>
                    <a:pt x="1" y="498"/>
                  </a:cubicBezTo>
                  <a:cubicBezTo>
                    <a:pt x="1" y="498"/>
                    <a:pt x="1" y="498"/>
                    <a:pt x="1" y="498"/>
                  </a:cubicBezTo>
                  <a:cubicBezTo>
                    <a:pt x="1" y="498"/>
                    <a:pt x="1" y="499"/>
                    <a:pt x="1" y="499"/>
                  </a:cubicBezTo>
                  <a:cubicBezTo>
                    <a:pt x="1" y="499"/>
                    <a:pt x="1" y="499"/>
                    <a:pt x="1" y="499"/>
                  </a:cubicBezTo>
                  <a:cubicBezTo>
                    <a:pt x="1" y="500"/>
                    <a:pt x="1" y="500"/>
                    <a:pt x="1" y="501"/>
                  </a:cubicBezTo>
                  <a:cubicBezTo>
                    <a:pt x="1" y="501"/>
                    <a:pt x="1" y="501"/>
                    <a:pt x="1" y="501"/>
                  </a:cubicBezTo>
                  <a:cubicBezTo>
                    <a:pt x="1" y="501"/>
                    <a:pt x="0" y="502"/>
                    <a:pt x="0" y="502"/>
                  </a:cubicBezTo>
                  <a:cubicBezTo>
                    <a:pt x="0" y="502"/>
                    <a:pt x="0" y="502"/>
                    <a:pt x="0" y="502"/>
                  </a:cubicBezTo>
                  <a:cubicBezTo>
                    <a:pt x="0" y="503"/>
                    <a:pt x="0" y="503"/>
                    <a:pt x="0" y="504"/>
                  </a:cubicBezTo>
                  <a:cubicBezTo>
                    <a:pt x="0" y="504"/>
                    <a:pt x="0" y="504"/>
                    <a:pt x="0" y="504"/>
                  </a:cubicBezTo>
                  <a:cubicBezTo>
                    <a:pt x="0" y="504"/>
                    <a:pt x="0" y="505"/>
                    <a:pt x="0" y="505"/>
                  </a:cubicBezTo>
                  <a:cubicBezTo>
                    <a:pt x="0" y="505"/>
                    <a:pt x="0" y="505"/>
                    <a:pt x="0" y="505"/>
                  </a:cubicBezTo>
                  <a:cubicBezTo>
                    <a:pt x="0" y="506"/>
                    <a:pt x="0" y="507"/>
                    <a:pt x="0" y="509"/>
                  </a:cubicBezTo>
                  <a:cubicBezTo>
                    <a:pt x="0" y="509"/>
                    <a:pt x="0" y="509"/>
                    <a:pt x="0" y="509"/>
                  </a:cubicBezTo>
                  <a:cubicBezTo>
                    <a:pt x="0" y="509"/>
                    <a:pt x="0" y="510"/>
                    <a:pt x="0" y="510"/>
                  </a:cubicBezTo>
                  <a:cubicBezTo>
                    <a:pt x="0" y="510"/>
                    <a:pt x="0" y="510"/>
                    <a:pt x="0" y="510"/>
                  </a:cubicBezTo>
                  <a:cubicBezTo>
                    <a:pt x="0" y="514"/>
                    <a:pt x="0" y="517"/>
                    <a:pt x="0" y="520"/>
                  </a:cubicBezTo>
                  <a:cubicBezTo>
                    <a:pt x="0" y="520"/>
                    <a:pt x="0" y="520"/>
                    <a:pt x="0" y="520"/>
                  </a:cubicBezTo>
                  <a:cubicBezTo>
                    <a:pt x="0" y="521"/>
                    <a:pt x="0" y="521"/>
                    <a:pt x="0" y="521"/>
                  </a:cubicBezTo>
                  <a:cubicBezTo>
                    <a:pt x="0" y="521"/>
                    <a:pt x="0" y="521"/>
                    <a:pt x="0" y="522"/>
                  </a:cubicBezTo>
                  <a:cubicBezTo>
                    <a:pt x="0" y="529"/>
                    <a:pt x="2" y="533"/>
                    <a:pt x="3" y="537"/>
                  </a:cubicBezTo>
                  <a:cubicBezTo>
                    <a:pt x="4" y="542"/>
                    <a:pt x="9" y="540"/>
                    <a:pt x="12" y="538"/>
                  </a:cubicBezTo>
                  <a:cubicBezTo>
                    <a:pt x="14" y="535"/>
                    <a:pt x="22" y="539"/>
                    <a:pt x="24" y="540"/>
                  </a:cubicBezTo>
                  <a:cubicBezTo>
                    <a:pt x="27" y="541"/>
                    <a:pt x="29" y="550"/>
                    <a:pt x="29" y="554"/>
                  </a:cubicBezTo>
                  <a:cubicBezTo>
                    <a:pt x="29" y="558"/>
                    <a:pt x="29" y="563"/>
                    <a:pt x="32" y="567"/>
                  </a:cubicBezTo>
                  <a:cubicBezTo>
                    <a:pt x="32" y="568"/>
                    <a:pt x="32" y="569"/>
                    <a:pt x="32" y="569"/>
                  </a:cubicBezTo>
                  <a:cubicBezTo>
                    <a:pt x="33" y="569"/>
                    <a:pt x="33" y="570"/>
                    <a:pt x="33" y="570"/>
                  </a:cubicBezTo>
                  <a:cubicBezTo>
                    <a:pt x="33" y="570"/>
                    <a:pt x="33" y="571"/>
                    <a:pt x="33" y="571"/>
                  </a:cubicBezTo>
                  <a:cubicBezTo>
                    <a:pt x="33" y="571"/>
                    <a:pt x="33" y="572"/>
                    <a:pt x="33" y="572"/>
                  </a:cubicBezTo>
                  <a:cubicBezTo>
                    <a:pt x="33" y="572"/>
                    <a:pt x="33" y="572"/>
                    <a:pt x="33" y="573"/>
                  </a:cubicBezTo>
                  <a:cubicBezTo>
                    <a:pt x="33" y="573"/>
                    <a:pt x="33" y="574"/>
                    <a:pt x="33" y="574"/>
                  </a:cubicBezTo>
                  <a:cubicBezTo>
                    <a:pt x="33" y="574"/>
                    <a:pt x="33" y="574"/>
                    <a:pt x="33" y="574"/>
                  </a:cubicBezTo>
                  <a:cubicBezTo>
                    <a:pt x="33" y="575"/>
                    <a:pt x="33" y="575"/>
                    <a:pt x="33" y="576"/>
                  </a:cubicBezTo>
                  <a:cubicBezTo>
                    <a:pt x="33" y="576"/>
                    <a:pt x="33" y="576"/>
                    <a:pt x="33" y="576"/>
                  </a:cubicBezTo>
                  <a:cubicBezTo>
                    <a:pt x="33" y="577"/>
                    <a:pt x="33" y="577"/>
                    <a:pt x="33" y="578"/>
                  </a:cubicBezTo>
                  <a:cubicBezTo>
                    <a:pt x="33" y="578"/>
                    <a:pt x="33" y="578"/>
                    <a:pt x="33" y="578"/>
                  </a:cubicBezTo>
                  <a:cubicBezTo>
                    <a:pt x="33" y="579"/>
                    <a:pt x="32" y="580"/>
                    <a:pt x="32" y="582"/>
                  </a:cubicBezTo>
                  <a:cubicBezTo>
                    <a:pt x="32" y="582"/>
                    <a:pt x="32" y="582"/>
                    <a:pt x="32" y="582"/>
                  </a:cubicBezTo>
                  <a:cubicBezTo>
                    <a:pt x="32" y="582"/>
                    <a:pt x="32" y="582"/>
                    <a:pt x="31" y="582"/>
                  </a:cubicBezTo>
                  <a:cubicBezTo>
                    <a:pt x="29" y="588"/>
                    <a:pt x="28" y="588"/>
                    <a:pt x="25" y="590"/>
                  </a:cubicBezTo>
                  <a:cubicBezTo>
                    <a:pt x="25" y="590"/>
                    <a:pt x="25" y="590"/>
                    <a:pt x="24" y="590"/>
                  </a:cubicBezTo>
                  <a:cubicBezTo>
                    <a:pt x="26" y="592"/>
                    <a:pt x="29" y="593"/>
                    <a:pt x="33" y="593"/>
                  </a:cubicBezTo>
                  <a:cubicBezTo>
                    <a:pt x="39" y="593"/>
                    <a:pt x="41" y="593"/>
                    <a:pt x="43" y="595"/>
                  </a:cubicBezTo>
                  <a:cubicBezTo>
                    <a:pt x="45" y="598"/>
                    <a:pt x="45" y="599"/>
                    <a:pt x="50" y="600"/>
                  </a:cubicBezTo>
                  <a:cubicBezTo>
                    <a:pt x="55" y="602"/>
                    <a:pt x="54" y="604"/>
                    <a:pt x="57" y="605"/>
                  </a:cubicBezTo>
                  <a:cubicBezTo>
                    <a:pt x="59" y="606"/>
                    <a:pt x="62" y="610"/>
                    <a:pt x="62" y="613"/>
                  </a:cubicBezTo>
                  <a:cubicBezTo>
                    <a:pt x="62" y="617"/>
                    <a:pt x="57" y="622"/>
                    <a:pt x="61" y="625"/>
                  </a:cubicBezTo>
                  <a:cubicBezTo>
                    <a:pt x="64" y="627"/>
                    <a:pt x="65" y="631"/>
                    <a:pt x="69" y="631"/>
                  </a:cubicBezTo>
                  <a:cubicBezTo>
                    <a:pt x="74" y="631"/>
                    <a:pt x="77" y="629"/>
                    <a:pt x="81" y="634"/>
                  </a:cubicBezTo>
                  <a:cubicBezTo>
                    <a:pt x="84" y="638"/>
                    <a:pt x="82" y="639"/>
                    <a:pt x="89" y="640"/>
                  </a:cubicBezTo>
                  <a:cubicBezTo>
                    <a:pt x="97" y="641"/>
                    <a:pt x="94" y="642"/>
                    <a:pt x="100" y="643"/>
                  </a:cubicBezTo>
                  <a:cubicBezTo>
                    <a:pt x="100" y="643"/>
                    <a:pt x="100" y="643"/>
                    <a:pt x="101" y="643"/>
                  </a:cubicBezTo>
                  <a:cubicBezTo>
                    <a:pt x="101" y="643"/>
                    <a:pt x="101" y="643"/>
                    <a:pt x="101" y="643"/>
                  </a:cubicBezTo>
                  <a:cubicBezTo>
                    <a:pt x="106" y="643"/>
                    <a:pt x="115" y="645"/>
                    <a:pt x="120" y="642"/>
                  </a:cubicBezTo>
                  <a:cubicBezTo>
                    <a:pt x="120" y="642"/>
                    <a:pt x="120" y="642"/>
                    <a:pt x="120" y="642"/>
                  </a:cubicBezTo>
                  <a:cubicBezTo>
                    <a:pt x="120" y="642"/>
                    <a:pt x="121" y="641"/>
                    <a:pt x="121" y="641"/>
                  </a:cubicBezTo>
                  <a:cubicBezTo>
                    <a:pt x="125" y="637"/>
                    <a:pt x="124" y="635"/>
                    <a:pt x="129" y="634"/>
                  </a:cubicBezTo>
                  <a:cubicBezTo>
                    <a:pt x="134" y="634"/>
                    <a:pt x="134" y="631"/>
                    <a:pt x="139" y="629"/>
                  </a:cubicBezTo>
                  <a:cubicBezTo>
                    <a:pt x="143" y="628"/>
                    <a:pt x="144" y="626"/>
                    <a:pt x="150" y="626"/>
                  </a:cubicBezTo>
                  <a:cubicBezTo>
                    <a:pt x="155" y="626"/>
                    <a:pt x="162" y="625"/>
                    <a:pt x="166" y="631"/>
                  </a:cubicBezTo>
                  <a:cubicBezTo>
                    <a:pt x="169" y="636"/>
                    <a:pt x="172" y="639"/>
                    <a:pt x="178" y="640"/>
                  </a:cubicBezTo>
                  <a:cubicBezTo>
                    <a:pt x="183" y="642"/>
                    <a:pt x="189" y="642"/>
                    <a:pt x="187" y="646"/>
                  </a:cubicBezTo>
                  <a:cubicBezTo>
                    <a:pt x="186" y="650"/>
                    <a:pt x="183" y="651"/>
                    <a:pt x="184" y="655"/>
                  </a:cubicBezTo>
                  <a:cubicBezTo>
                    <a:pt x="184" y="659"/>
                    <a:pt x="184" y="667"/>
                    <a:pt x="181" y="668"/>
                  </a:cubicBezTo>
                  <a:cubicBezTo>
                    <a:pt x="177" y="668"/>
                    <a:pt x="175" y="670"/>
                    <a:pt x="173" y="673"/>
                  </a:cubicBezTo>
                  <a:cubicBezTo>
                    <a:pt x="170" y="677"/>
                    <a:pt x="168" y="686"/>
                    <a:pt x="162" y="687"/>
                  </a:cubicBezTo>
                  <a:cubicBezTo>
                    <a:pt x="156" y="689"/>
                    <a:pt x="153" y="692"/>
                    <a:pt x="151" y="689"/>
                  </a:cubicBezTo>
                  <a:cubicBezTo>
                    <a:pt x="149" y="686"/>
                    <a:pt x="146" y="683"/>
                    <a:pt x="143" y="685"/>
                  </a:cubicBezTo>
                  <a:cubicBezTo>
                    <a:pt x="140" y="687"/>
                    <a:pt x="137" y="690"/>
                    <a:pt x="140" y="694"/>
                  </a:cubicBezTo>
                  <a:cubicBezTo>
                    <a:pt x="144" y="698"/>
                    <a:pt x="146" y="699"/>
                    <a:pt x="144" y="703"/>
                  </a:cubicBezTo>
                  <a:cubicBezTo>
                    <a:pt x="143" y="707"/>
                    <a:pt x="146" y="713"/>
                    <a:pt x="150" y="715"/>
                  </a:cubicBezTo>
                  <a:cubicBezTo>
                    <a:pt x="154" y="716"/>
                    <a:pt x="157" y="720"/>
                    <a:pt x="157" y="721"/>
                  </a:cubicBezTo>
                  <a:cubicBezTo>
                    <a:pt x="158" y="723"/>
                    <a:pt x="157" y="724"/>
                    <a:pt x="160" y="727"/>
                  </a:cubicBezTo>
                  <a:cubicBezTo>
                    <a:pt x="162" y="729"/>
                    <a:pt x="165" y="732"/>
                    <a:pt x="162" y="735"/>
                  </a:cubicBezTo>
                  <a:cubicBezTo>
                    <a:pt x="159" y="738"/>
                    <a:pt x="155" y="737"/>
                    <a:pt x="153" y="740"/>
                  </a:cubicBezTo>
                  <a:cubicBezTo>
                    <a:pt x="151" y="743"/>
                    <a:pt x="146" y="748"/>
                    <a:pt x="144" y="745"/>
                  </a:cubicBezTo>
                  <a:cubicBezTo>
                    <a:pt x="143" y="742"/>
                    <a:pt x="142" y="737"/>
                    <a:pt x="141" y="736"/>
                  </a:cubicBezTo>
                  <a:cubicBezTo>
                    <a:pt x="139" y="735"/>
                    <a:pt x="136" y="738"/>
                    <a:pt x="134" y="738"/>
                  </a:cubicBezTo>
                  <a:cubicBezTo>
                    <a:pt x="131" y="738"/>
                    <a:pt x="129" y="741"/>
                    <a:pt x="132" y="746"/>
                  </a:cubicBezTo>
                  <a:cubicBezTo>
                    <a:pt x="135" y="750"/>
                    <a:pt x="136" y="749"/>
                    <a:pt x="137" y="754"/>
                  </a:cubicBezTo>
                  <a:cubicBezTo>
                    <a:pt x="139" y="759"/>
                    <a:pt x="137" y="776"/>
                    <a:pt x="143" y="776"/>
                  </a:cubicBezTo>
                  <a:cubicBezTo>
                    <a:pt x="148" y="776"/>
                    <a:pt x="152" y="772"/>
                    <a:pt x="154" y="778"/>
                  </a:cubicBezTo>
                  <a:cubicBezTo>
                    <a:pt x="157" y="784"/>
                    <a:pt x="158" y="788"/>
                    <a:pt x="163" y="788"/>
                  </a:cubicBezTo>
                  <a:cubicBezTo>
                    <a:pt x="169" y="788"/>
                    <a:pt x="170" y="784"/>
                    <a:pt x="174" y="790"/>
                  </a:cubicBezTo>
                  <a:cubicBezTo>
                    <a:pt x="177" y="795"/>
                    <a:pt x="176" y="798"/>
                    <a:pt x="182" y="800"/>
                  </a:cubicBezTo>
                  <a:cubicBezTo>
                    <a:pt x="188" y="802"/>
                    <a:pt x="190" y="802"/>
                    <a:pt x="193" y="804"/>
                  </a:cubicBezTo>
                  <a:cubicBezTo>
                    <a:pt x="196" y="807"/>
                    <a:pt x="198" y="805"/>
                    <a:pt x="200" y="809"/>
                  </a:cubicBezTo>
                  <a:cubicBezTo>
                    <a:pt x="200" y="809"/>
                    <a:pt x="200" y="810"/>
                    <a:pt x="200" y="810"/>
                  </a:cubicBezTo>
                  <a:cubicBezTo>
                    <a:pt x="200" y="810"/>
                    <a:pt x="200" y="810"/>
                    <a:pt x="200" y="810"/>
                  </a:cubicBezTo>
                  <a:cubicBezTo>
                    <a:pt x="200" y="810"/>
                    <a:pt x="200" y="811"/>
                    <a:pt x="200" y="811"/>
                  </a:cubicBezTo>
                  <a:cubicBezTo>
                    <a:pt x="200" y="811"/>
                    <a:pt x="200" y="811"/>
                    <a:pt x="200" y="811"/>
                  </a:cubicBezTo>
                  <a:cubicBezTo>
                    <a:pt x="202" y="811"/>
                    <a:pt x="203" y="811"/>
                    <a:pt x="205" y="812"/>
                  </a:cubicBezTo>
                  <a:cubicBezTo>
                    <a:pt x="209" y="814"/>
                    <a:pt x="210" y="815"/>
                    <a:pt x="212" y="815"/>
                  </a:cubicBezTo>
                  <a:cubicBezTo>
                    <a:pt x="214" y="815"/>
                    <a:pt x="213" y="808"/>
                    <a:pt x="216" y="808"/>
                  </a:cubicBezTo>
                  <a:cubicBezTo>
                    <a:pt x="219" y="808"/>
                    <a:pt x="218" y="804"/>
                    <a:pt x="221" y="804"/>
                  </a:cubicBezTo>
                  <a:cubicBezTo>
                    <a:pt x="224" y="803"/>
                    <a:pt x="225" y="808"/>
                    <a:pt x="228" y="808"/>
                  </a:cubicBezTo>
                  <a:cubicBezTo>
                    <a:pt x="231" y="808"/>
                    <a:pt x="236" y="808"/>
                    <a:pt x="237" y="811"/>
                  </a:cubicBezTo>
                  <a:cubicBezTo>
                    <a:pt x="239" y="814"/>
                    <a:pt x="240" y="818"/>
                    <a:pt x="243" y="819"/>
                  </a:cubicBezTo>
                  <a:cubicBezTo>
                    <a:pt x="247" y="820"/>
                    <a:pt x="251" y="819"/>
                    <a:pt x="253" y="822"/>
                  </a:cubicBezTo>
                  <a:cubicBezTo>
                    <a:pt x="255" y="824"/>
                    <a:pt x="263" y="833"/>
                    <a:pt x="269" y="835"/>
                  </a:cubicBezTo>
                  <a:cubicBezTo>
                    <a:pt x="274" y="836"/>
                    <a:pt x="274" y="838"/>
                    <a:pt x="278" y="842"/>
                  </a:cubicBezTo>
                  <a:cubicBezTo>
                    <a:pt x="281" y="845"/>
                    <a:pt x="283" y="850"/>
                    <a:pt x="289" y="850"/>
                  </a:cubicBezTo>
                  <a:cubicBezTo>
                    <a:pt x="296" y="850"/>
                    <a:pt x="301" y="848"/>
                    <a:pt x="304" y="852"/>
                  </a:cubicBezTo>
                  <a:cubicBezTo>
                    <a:pt x="307" y="856"/>
                    <a:pt x="308" y="859"/>
                    <a:pt x="313" y="860"/>
                  </a:cubicBezTo>
                  <a:cubicBezTo>
                    <a:pt x="318" y="861"/>
                    <a:pt x="323" y="860"/>
                    <a:pt x="325" y="864"/>
                  </a:cubicBezTo>
                  <a:cubicBezTo>
                    <a:pt x="327" y="868"/>
                    <a:pt x="330" y="869"/>
                    <a:pt x="333" y="869"/>
                  </a:cubicBezTo>
                  <a:cubicBezTo>
                    <a:pt x="336" y="870"/>
                    <a:pt x="346" y="872"/>
                    <a:pt x="348" y="873"/>
                  </a:cubicBezTo>
                  <a:cubicBezTo>
                    <a:pt x="350" y="875"/>
                    <a:pt x="351" y="879"/>
                    <a:pt x="354" y="879"/>
                  </a:cubicBezTo>
                  <a:cubicBezTo>
                    <a:pt x="358" y="880"/>
                    <a:pt x="364" y="884"/>
                    <a:pt x="365" y="881"/>
                  </a:cubicBezTo>
                  <a:cubicBezTo>
                    <a:pt x="366" y="879"/>
                    <a:pt x="369" y="876"/>
                    <a:pt x="372" y="879"/>
                  </a:cubicBezTo>
                  <a:cubicBezTo>
                    <a:pt x="375" y="882"/>
                    <a:pt x="381" y="886"/>
                    <a:pt x="383" y="886"/>
                  </a:cubicBezTo>
                  <a:cubicBezTo>
                    <a:pt x="384" y="886"/>
                    <a:pt x="389" y="885"/>
                    <a:pt x="392" y="885"/>
                  </a:cubicBezTo>
                  <a:cubicBezTo>
                    <a:pt x="395" y="885"/>
                    <a:pt x="395" y="881"/>
                    <a:pt x="400" y="881"/>
                  </a:cubicBezTo>
                  <a:cubicBezTo>
                    <a:pt x="403" y="881"/>
                    <a:pt x="405" y="881"/>
                    <a:pt x="407" y="881"/>
                  </a:cubicBezTo>
                  <a:cubicBezTo>
                    <a:pt x="407" y="881"/>
                    <a:pt x="407" y="881"/>
                    <a:pt x="407" y="881"/>
                  </a:cubicBezTo>
                  <a:cubicBezTo>
                    <a:pt x="408" y="881"/>
                    <a:pt x="409" y="881"/>
                    <a:pt x="410" y="881"/>
                  </a:cubicBezTo>
                  <a:cubicBezTo>
                    <a:pt x="410" y="881"/>
                    <a:pt x="410" y="881"/>
                    <a:pt x="410" y="881"/>
                  </a:cubicBezTo>
                  <a:cubicBezTo>
                    <a:pt x="410" y="881"/>
                    <a:pt x="410" y="881"/>
                    <a:pt x="411" y="881"/>
                  </a:cubicBezTo>
                  <a:cubicBezTo>
                    <a:pt x="411" y="881"/>
                    <a:pt x="411" y="881"/>
                    <a:pt x="411" y="881"/>
                  </a:cubicBezTo>
                  <a:cubicBezTo>
                    <a:pt x="411" y="881"/>
                    <a:pt x="411" y="881"/>
                    <a:pt x="412" y="881"/>
                  </a:cubicBezTo>
                  <a:cubicBezTo>
                    <a:pt x="412" y="881"/>
                    <a:pt x="412" y="881"/>
                    <a:pt x="412" y="881"/>
                  </a:cubicBezTo>
                  <a:cubicBezTo>
                    <a:pt x="412" y="881"/>
                    <a:pt x="412" y="881"/>
                    <a:pt x="412" y="881"/>
                  </a:cubicBezTo>
                  <a:cubicBezTo>
                    <a:pt x="412" y="881"/>
                    <a:pt x="413" y="881"/>
                    <a:pt x="413" y="881"/>
                  </a:cubicBezTo>
                  <a:cubicBezTo>
                    <a:pt x="413" y="881"/>
                    <a:pt x="413" y="881"/>
                    <a:pt x="413" y="881"/>
                  </a:cubicBezTo>
                  <a:cubicBezTo>
                    <a:pt x="413" y="881"/>
                    <a:pt x="413" y="881"/>
                    <a:pt x="413" y="881"/>
                  </a:cubicBezTo>
                  <a:cubicBezTo>
                    <a:pt x="414" y="881"/>
                    <a:pt x="414" y="881"/>
                    <a:pt x="414" y="881"/>
                  </a:cubicBezTo>
                  <a:cubicBezTo>
                    <a:pt x="414" y="881"/>
                    <a:pt x="414" y="881"/>
                    <a:pt x="414" y="881"/>
                  </a:cubicBezTo>
                  <a:cubicBezTo>
                    <a:pt x="414" y="881"/>
                    <a:pt x="414" y="881"/>
                    <a:pt x="414" y="880"/>
                  </a:cubicBezTo>
                  <a:cubicBezTo>
                    <a:pt x="416" y="878"/>
                    <a:pt x="419" y="877"/>
                    <a:pt x="422" y="877"/>
                  </a:cubicBezTo>
                  <a:cubicBezTo>
                    <a:pt x="426" y="877"/>
                    <a:pt x="426" y="880"/>
                    <a:pt x="426" y="882"/>
                  </a:cubicBezTo>
                  <a:cubicBezTo>
                    <a:pt x="426" y="885"/>
                    <a:pt x="425" y="892"/>
                    <a:pt x="426" y="894"/>
                  </a:cubicBezTo>
                  <a:cubicBezTo>
                    <a:pt x="426" y="894"/>
                    <a:pt x="426" y="894"/>
                    <a:pt x="426" y="894"/>
                  </a:cubicBezTo>
                  <a:cubicBezTo>
                    <a:pt x="426" y="894"/>
                    <a:pt x="426" y="894"/>
                    <a:pt x="426" y="894"/>
                  </a:cubicBezTo>
                  <a:cubicBezTo>
                    <a:pt x="426" y="894"/>
                    <a:pt x="427" y="895"/>
                    <a:pt x="427" y="895"/>
                  </a:cubicBezTo>
                  <a:cubicBezTo>
                    <a:pt x="427" y="895"/>
                    <a:pt x="427" y="895"/>
                    <a:pt x="427" y="895"/>
                  </a:cubicBezTo>
                  <a:cubicBezTo>
                    <a:pt x="428" y="896"/>
                    <a:pt x="431" y="897"/>
                    <a:pt x="433" y="893"/>
                  </a:cubicBezTo>
                  <a:cubicBezTo>
                    <a:pt x="435" y="888"/>
                    <a:pt x="436" y="886"/>
                    <a:pt x="438" y="885"/>
                  </a:cubicBezTo>
                  <a:cubicBezTo>
                    <a:pt x="440" y="884"/>
                    <a:pt x="441" y="879"/>
                    <a:pt x="444" y="878"/>
                  </a:cubicBezTo>
                  <a:cubicBezTo>
                    <a:pt x="448" y="877"/>
                    <a:pt x="452" y="871"/>
                    <a:pt x="454" y="870"/>
                  </a:cubicBezTo>
                  <a:cubicBezTo>
                    <a:pt x="456" y="870"/>
                    <a:pt x="459" y="866"/>
                    <a:pt x="461" y="868"/>
                  </a:cubicBezTo>
                  <a:cubicBezTo>
                    <a:pt x="463" y="870"/>
                    <a:pt x="465" y="871"/>
                    <a:pt x="468" y="872"/>
                  </a:cubicBezTo>
                  <a:cubicBezTo>
                    <a:pt x="472" y="873"/>
                    <a:pt x="473" y="879"/>
                    <a:pt x="477" y="879"/>
                  </a:cubicBezTo>
                  <a:cubicBezTo>
                    <a:pt x="480" y="879"/>
                    <a:pt x="484" y="878"/>
                    <a:pt x="487" y="878"/>
                  </a:cubicBezTo>
                  <a:cubicBezTo>
                    <a:pt x="490" y="879"/>
                    <a:pt x="496" y="875"/>
                    <a:pt x="500" y="877"/>
                  </a:cubicBezTo>
                  <a:cubicBezTo>
                    <a:pt x="503" y="879"/>
                    <a:pt x="502" y="881"/>
                    <a:pt x="505" y="882"/>
                  </a:cubicBezTo>
                  <a:cubicBezTo>
                    <a:pt x="509" y="883"/>
                    <a:pt x="507" y="888"/>
                    <a:pt x="509" y="888"/>
                  </a:cubicBezTo>
                  <a:cubicBezTo>
                    <a:pt x="509" y="888"/>
                    <a:pt x="509" y="888"/>
                    <a:pt x="509" y="888"/>
                  </a:cubicBezTo>
                  <a:cubicBezTo>
                    <a:pt x="510" y="888"/>
                    <a:pt x="510" y="888"/>
                    <a:pt x="510" y="888"/>
                  </a:cubicBezTo>
                  <a:cubicBezTo>
                    <a:pt x="513" y="888"/>
                    <a:pt x="516" y="885"/>
                    <a:pt x="520" y="886"/>
                  </a:cubicBezTo>
                  <a:cubicBezTo>
                    <a:pt x="524" y="886"/>
                    <a:pt x="533" y="888"/>
                    <a:pt x="534" y="884"/>
                  </a:cubicBezTo>
                  <a:cubicBezTo>
                    <a:pt x="535" y="879"/>
                    <a:pt x="535" y="874"/>
                    <a:pt x="540" y="873"/>
                  </a:cubicBezTo>
                  <a:cubicBezTo>
                    <a:pt x="545" y="872"/>
                    <a:pt x="548" y="869"/>
                    <a:pt x="549" y="865"/>
                  </a:cubicBezTo>
                  <a:cubicBezTo>
                    <a:pt x="551" y="861"/>
                    <a:pt x="551" y="859"/>
                    <a:pt x="556" y="859"/>
                  </a:cubicBezTo>
                  <a:cubicBezTo>
                    <a:pt x="561" y="859"/>
                    <a:pt x="567" y="859"/>
                    <a:pt x="571" y="854"/>
                  </a:cubicBezTo>
                  <a:cubicBezTo>
                    <a:pt x="574" y="849"/>
                    <a:pt x="575" y="847"/>
                    <a:pt x="580" y="844"/>
                  </a:cubicBezTo>
                  <a:cubicBezTo>
                    <a:pt x="585" y="841"/>
                    <a:pt x="590" y="834"/>
                    <a:pt x="593" y="838"/>
                  </a:cubicBezTo>
                  <a:cubicBezTo>
                    <a:pt x="596" y="841"/>
                    <a:pt x="596" y="845"/>
                    <a:pt x="601" y="845"/>
                  </a:cubicBezTo>
                  <a:cubicBezTo>
                    <a:pt x="605" y="845"/>
                    <a:pt x="606" y="844"/>
                    <a:pt x="608" y="846"/>
                  </a:cubicBezTo>
                  <a:cubicBezTo>
                    <a:pt x="611" y="847"/>
                    <a:pt x="613" y="848"/>
                    <a:pt x="615" y="846"/>
                  </a:cubicBezTo>
                  <a:cubicBezTo>
                    <a:pt x="616" y="844"/>
                    <a:pt x="620" y="837"/>
                    <a:pt x="623" y="837"/>
                  </a:cubicBezTo>
                  <a:cubicBezTo>
                    <a:pt x="626" y="837"/>
                    <a:pt x="627" y="833"/>
                    <a:pt x="629" y="832"/>
                  </a:cubicBezTo>
                  <a:cubicBezTo>
                    <a:pt x="632" y="832"/>
                    <a:pt x="632" y="836"/>
                    <a:pt x="634" y="836"/>
                  </a:cubicBezTo>
                  <a:cubicBezTo>
                    <a:pt x="636" y="837"/>
                    <a:pt x="639" y="839"/>
                    <a:pt x="639" y="840"/>
                  </a:cubicBezTo>
                  <a:cubicBezTo>
                    <a:pt x="639" y="842"/>
                    <a:pt x="637" y="846"/>
                    <a:pt x="640" y="848"/>
                  </a:cubicBezTo>
                  <a:cubicBezTo>
                    <a:pt x="643" y="849"/>
                    <a:pt x="645" y="851"/>
                    <a:pt x="645" y="853"/>
                  </a:cubicBezTo>
                  <a:cubicBezTo>
                    <a:pt x="645" y="856"/>
                    <a:pt x="646" y="858"/>
                    <a:pt x="643" y="860"/>
                  </a:cubicBezTo>
                  <a:cubicBezTo>
                    <a:pt x="641" y="861"/>
                    <a:pt x="636" y="866"/>
                    <a:pt x="641" y="867"/>
                  </a:cubicBezTo>
                  <a:cubicBezTo>
                    <a:pt x="647" y="868"/>
                    <a:pt x="653" y="865"/>
                    <a:pt x="655" y="867"/>
                  </a:cubicBezTo>
                  <a:cubicBezTo>
                    <a:pt x="657" y="870"/>
                    <a:pt x="657" y="871"/>
                    <a:pt x="659" y="871"/>
                  </a:cubicBezTo>
                  <a:cubicBezTo>
                    <a:pt x="661" y="870"/>
                    <a:pt x="664" y="869"/>
                    <a:pt x="667" y="870"/>
                  </a:cubicBezTo>
                  <a:cubicBezTo>
                    <a:pt x="667" y="870"/>
                    <a:pt x="667" y="870"/>
                    <a:pt x="668" y="870"/>
                  </a:cubicBezTo>
                  <a:cubicBezTo>
                    <a:pt x="668" y="870"/>
                    <a:pt x="668" y="870"/>
                    <a:pt x="668" y="870"/>
                  </a:cubicBezTo>
                  <a:cubicBezTo>
                    <a:pt x="670" y="870"/>
                    <a:pt x="672" y="867"/>
                    <a:pt x="673" y="866"/>
                  </a:cubicBezTo>
                  <a:cubicBezTo>
                    <a:pt x="674" y="863"/>
                    <a:pt x="680" y="861"/>
                    <a:pt x="682" y="866"/>
                  </a:cubicBezTo>
                  <a:cubicBezTo>
                    <a:pt x="684" y="871"/>
                    <a:pt x="685" y="871"/>
                    <a:pt x="689" y="873"/>
                  </a:cubicBezTo>
                  <a:cubicBezTo>
                    <a:pt x="692" y="875"/>
                    <a:pt x="692" y="879"/>
                    <a:pt x="692" y="883"/>
                  </a:cubicBezTo>
                  <a:cubicBezTo>
                    <a:pt x="692" y="886"/>
                    <a:pt x="694" y="891"/>
                    <a:pt x="697" y="892"/>
                  </a:cubicBezTo>
                  <a:cubicBezTo>
                    <a:pt x="701" y="892"/>
                    <a:pt x="708" y="893"/>
                    <a:pt x="708" y="897"/>
                  </a:cubicBezTo>
                  <a:cubicBezTo>
                    <a:pt x="708" y="901"/>
                    <a:pt x="707" y="906"/>
                    <a:pt x="708" y="910"/>
                  </a:cubicBezTo>
                  <a:cubicBezTo>
                    <a:pt x="709" y="913"/>
                    <a:pt x="710" y="916"/>
                    <a:pt x="710" y="919"/>
                  </a:cubicBezTo>
                  <a:cubicBezTo>
                    <a:pt x="709" y="923"/>
                    <a:pt x="707" y="923"/>
                    <a:pt x="707" y="927"/>
                  </a:cubicBezTo>
                  <a:cubicBezTo>
                    <a:pt x="707" y="932"/>
                    <a:pt x="708" y="940"/>
                    <a:pt x="706" y="943"/>
                  </a:cubicBezTo>
                  <a:cubicBezTo>
                    <a:pt x="704" y="946"/>
                    <a:pt x="704" y="950"/>
                    <a:pt x="699" y="952"/>
                  </a:cubicBezTo>
                  <a:cubicBezTo>
                    <a:pt x="694" y="955"/>
                    <a:pt x="694" y="955"/>
                    <a:pt x="690" y="960"/>
                  </a:cubicBezTo>
                  <a:cubicBezTo>
                    <a:pt x="687" y="964"/>
                    <a:pt x="683" y="966"/>
                    <a:pt x="681" y="970"/>
                  </a:cubicBezTo>
                  <a:cubicBezTo>
                    <a:pt x="679" y="974"/>
                    <a:pt x="679" y="977"/>
                    <a:pt x="677" y="979"/>
                  </a:cubicBezTo>
                  <a:cubicBezTo>
                    <a:pt x="674" y="981"/>
                    <a:pt x="675" y="982"/>
                    <a:pt x="676" y="985"/>
                  </a:cubicBezTo>
                  <a:cubicBezTo>
                    <a:pt x="678" y="988"/>
                    <a:pt x="678" y="988"/>
                    <a:pt x="679" y="992"/>
                  </a:cubicBezTo>
                  <a:cubicBezTo>
                    <a:pt x="679" y="996"/>
                    <a:pt x="677" y="1004"/>
                    <a:pt x="678" y="1005"/>
                  </a:cubicBezTo>
                  <a:cubicBezTo>
                    <a:pt x="680" y="1005"/>
                    <a:pt x="683" y="1005"/>
                    <a:pt x="685" y="1003"/>
                  </a:cubicBezTo>
                  <a:cubicBezTo>
                    <a:pt x="686" y="1001"/>
                    <a:pt x="689" y="999"/>
                    <a:pt x="692" y="999"/>
                  </a:cubicBezTo>
                  <a:cubicBezTo>
                    <a:pt x="694" y="999"/>
                    <a:pt x="697" y="996"/>
                    <a:pt x="699" y="998"/>
                  </a:cubicBezTo>
                  <a:cubicBezTo>
                    <a:pt x="701" y="999"/>
                    <a:pt x="707" y="999"/>
                    <a:pt x="710" y="996"/>
                  </a:cubicBezTo>
                  <a:cubicBezTo>
                    <a:pt x="713" y="994"/>
                    <a:pt x="711" y="1002"/>
                    <a:pt x="710" y="1006"/>
                  </a:cubicBezTo>
                  <a:cubicBezTo>
                    <a:pt x="709" y="1010"/>
                    <a:pt x="709" y="1011"/>
                    <a:pt x="711" y="1015"/>
                  </a:cubicBezTo>
                  <a:cubicBezTo>
                    <a:pt x="713" y="1019"/>
                    <a:pt x="713" y="1019"/>
                    <a:pt x="714" y="1023"/>
                  </a:cubicBezTo>
                  <a:cubicBezTo>
                    <a:pt x="715" y="1028"/>
                    <a:pt x="715" y="1030"/>
                    <a:pt x="720" y="1030"/>
                  </a:cubicBezTo>
                  <a:cubicBezTo>
                    <a:pt x="724" y="1030"/>
                    <a:pt x="732" y="1029"/>
                    <a:pt x="731" y="1034"/>
                  </a:cubicBezTo>
                  <a:cubicBezTo>
                    <a:pt x="730" y="1040"/>
                    <a:pt x="725" y="1040"/>
                    <a:pt x="726" y="1043"/>
                  </a:cubicBezTo>
                  <a:cubicBezTo>
                    <a:pt x="727" y="1047"/>
                    <a:pt x="726" y="1049"/>
                    <a:pt x="724" y="1050"/>
                  </a:cubicBezTo>
                  <a:cubicBezTo>
                    <a:pt x="722" y="1051"/>
                    <a:pt x="719" y="1055"/>
                    <a:pt x="721" y="1056"/>
                  </a:cubicBezTo>
                  <a:cubicBezTo>
                    <a:pt x="724" y="1058"/>
                    <a:pt x="723" y="1060"/>
                    <a:pt x="727" y="1060"/>
                  </a:cubicBezTo>
                  <a:cubicBezTo>
                    <a:pt x="731" y="1059"/>
                    <a:pt x="740" y="1059"/>
                    <a:pt x="741" y="1062"/>
                  </a:cubicBezTo>
                  <a:cubicBezTo>
                    <a:pt x="743" y="1066"/>
                    <a:pt x="744" y="1067"/>
                    <a:pt x="746" y="1071"/>
                  </a:cubicBezTo>
                  <a:cubicBezTo>
                    <a:pt x="748" y="1075"/>
                    <a:pt x="746" y="1078"/>
                    <a:pt x="752" y="1078"/>
                  </a:cubicBezTo>
                  <a:cubicBezTo>
                    <a:pt x="757" y="1078"/>
                    <a:pt x="763" y="1079"/>
                    <a:pt x="764" y="1077"/>
                  </a:cubicBezTo>
                  <a:cubicBezTo>
                    <a:pt x="766" y="1074"/>
                    <a:pt x="767" y="1075"/>
                    <a:pt x="770" y="1073"/>
                  </a:cubicBezTo>
                  <a:cubicBezTo>
                    <a:pt x="772" y="1070"/>
                    <a:pt x="773" y="1069"/>
                    <a:pt x="775" y="1068"/>
                  </a:cubicBezTo>
                  <a:cubicBezTo>
                    <a:pt x="775" y="1068"/>
                    <a:pt x="776" y="1068"/>
                    <a:pt x="776" y="1068"/>
                  </a:cubicBezTo>
                  <a:cubicBezTo>
                    <a:pt x="776" y="1068"/>
                    <a:pt x="776" y="1068"/>
                    <a:pt x="776" y="1068"/>
                  </a:cubicBezTo>
                  <a:cubicBezTo>
                    <a:pt x="777" y="1068"/>
                    <a:pt x="778" y="1069"/>
                    <a:pt x="778" y="1071"/>
                  </a:cubicBezTo>
                  <a:cubicBezTo>
                    <a:pt x="778" y="1071"/>
                    <a:pt x="778" y="1071"/>
                    <a:pt x="778" y="1071"/>
                  </a:cubicBezTo>
                  <a:cubicBezTo>
                    <a:pt x="778" y="1071"/>
                    <a:pt x="778" y="1071"/>
                    <a:pt x="778" y="1072"/>
                  </a:cubicBezTo>
                  <a:cubicBezTo>
                    <a:pt x="778" y="1072"/>
                    <a:pt x="778" y="1072"/>
                    <a:pt x="778" y="1072"/>
                  </a:cubicBezTo>
                  <a:cubicBezTo>
                    <a:pt x="778" y="1072"/>
                    <a:pt x="778" y="1072"/>
                    <a:pt x="778" y="1073"/>
                  </a:cubicBezTo>
                  <a:cubicBezTo>
                    <a:pt x="778" y="1073"/>
                    <a:pt x="778" y="1073"/>
                    <a:pt x="778" y="1074"/>
                  </a:cubicBezTo>
                  <a:cubicBezTo>
                    <a:pt x="778" y="1076"/>
                    <a:pt x="778" y="1077"/>
                    <a:pt x="779" y="1079"/>
                  </a:cubicBezTo>
                  <a:cubicBezTo>
                    <a:pt x="780" y="1082"/>
                    <a:pt x="780" y="1086"/>
                    <a:pt x="784" y="1086"/>
                  </a:cubicBezTo>
                  <a:cubicBezTo>
                    <a:pt x="788" y="1085"/>
                    <a:pt x="795" y="1088"/>
                    <a:pt x="795" y="1085"/>
                  </a:cubicBezTo>
                  <a:cubicBezTo>
                    <a:pt x="795" y="1081"/>
                    <a:pt x="795" y="1079"/>
                    <a:pt x="796" y="1077"/>
                  </a:cubicBezTo>
                  <a:cubicBezTo>
                    <a:pt x="797" y="1074"/>
                    <a:pt x="798" y="1070"/>
                    <a:pt x="796" y="1068"/>
                  </a:cubicBezTo>
                  <a:cubicBezTo>
                    <a:pt x="793" y="1066"/>
                    <a:pt x="792" y="1066"/>
                    <a:pt x="792" y="1064"/>
                  </a:cubicBezTo>
                  <a:cubicBezTo>
                    <a:pt x="791" y="1061"/>
                    <a:pt x="788" y="1061"/>
                    <a:pt x="788" y="1059"/>
                  </a:cubicBezTo>
                  <a:cubicBezTo>
                    <a:pt x="788" y="1057"/>
                    <a:pt x="788" y="1053"/>
                    <a:pt x="790" y="1053"/>
                  </a:cubicBezTo>
                  <a:cubicBezTo>
                    <a:pt x="791" y="1052"/>
                    <a:pt x="790" y="1046"/>
                    <a:pt x="794" y="1046"/>
                  </a:cubicBezTo>
                  <a:cubicBezTo>
                    <a:pt x="798" y="1046"/>
                    <a:pt x="798" y="1046"/>
                    <a:pt x="802" y="1047"/>
                  </a:cubicBezTo>
                  <a:cubicBezTo>
                    <a:pt x="802" y="1048"/>
                    <a:pt x="803" y="1048"/>
                    <a:pt x="803" y="1048"/>
                  </a:cubicBezTo>
                  <a:cubicBezTo>
                    <a:pt x="803" y="1048"/>
                    <a:pt x="803" y="1048"/>
                    <a:pt x="804" y="1048"/>
                  </a:cubicBezTo>
                  <a:cubicBezTo>
                    <a:pt x="804" y="1048"/>
                    <a:pt x="804" y="1048"/>
                    <a:pt x="805" y="1048"/>
                  </a:cubicBezTo>
                  <a:cubicBezTo>
                    <a:pt x="805" y="1048"/>
                    <a:pt x="805" y="1048"/>
                    <a:pt x="805" y="1048"/>
                  </a:cubicBezTo>
                  <a:cubicBezTo>
                    <a:pt x="806" y="1048"/>
                    <a:pt x="806" y="1048"/>
                    <a:pt x="807" y="1048"/>
                  </a:cubicBezTo>
                  <a:cubicBezTo>
                    <a:pt x="807" y="1047"/>
                    <a:pt x="808" y="1047"/>
                    <a:pt x="808" y="1047"/>
                  </a:cubicBezTo>
                  <a:cubicBezTo>
                    <a:pt x="808" y="1047"/>
                    <a:pt x="808" y="1047"/>
                    <a:pt x="808" y="1047"/>
                  </a:cubicBezTo>
                  <a:cubicBezTo>
                    <a:pt x="808" y="1047"/>
                    <a:pt x="808" y="1047"/>
                    <a:pt x="809" y="1046"/>
                  </a:cubicBezTo>
                  <a:cubicBezTo>
                    <a:pt x="809" y="1046"/>
                    <a:pt x="809" y="1046"/>
                    <a:pt x="809" y="1046"/>
                  </a:cubicBezTo>
                  <a:cubicBezTo>
                    <a:pt x="811" y="1043"/>
                    <a:pt x="816" y="1039"/>
                    <a:pt x="818" y="1040"/>
                  </a:cubicBezTo>
                  <a:cubicBezTo>
                    <a:pt x="820" y="1041"/>
                    <a:pt x="825" y="1042"/>
                    <a:pt x="825" y="1045"/>
                  </a:cubicBezTo>
                  <a:cubicBezTo>
                    <a:pt x="826" y="1047"/>
                    <a:pt x="828" y="1048"/>
                    <a:pt x="830" y="1048"/>
                  </a:cubicBezTo>
                  <a:cubicBezTo>
                    <a:pt x="833" y="1048"/>
                    <a:pt x="834" y="1045"/>
                    <a:pt x="835" y="1044"/>
                  </a:cubicBezTo>
                  <a:cubicBezTo>
                    <a:pt x="836" y="1042"/>
                    <a:pt x="839" y="1039"/>
                    <a:pt x="840" y="1040"/>
                  </a:cubicBezTo>
                  <a:cubicBezTo>
                    <a:pt x="842" y="1041"/>
                    <a:pt x="846" y="1043"/>
                    <a:pt x="847" y="1041"/>
                  </a:cubicBezTo>
                  <a:cubicBezTo>
                    <a:pt x="848" y="1039"/>
                    <a:pt x="850" y="1039"/>
                    <a:pt x="851" y="1040"/>
                  </a:cubicBezTo>
                  <a:cubicBezTo>
                    <a:pt x="852" y="1042"/>
                    <a:pt x="853" y="1044"/>
                    <a:pt x="856" y="1043"/>
                  </a:cubicBezTo>
                  <a:cubicBezTo>
                    <a:pt x="858" y="1043"/>
                    <a:pt x="858" y="1039"/>
                    <a:pt x="862" y="1039"/>
                  </a:cubicBezTo>
                  <a:cubicBezTo>
                    <a:pt x="866" y="1038"/>
                    <a:pt x="866" y="1037"/>
                    <a:pt x="870" y="1037"/>
                  </a:cubicBezTo>
                  <a:cubicBezTo>
                    <a:pt x="875" y="1037"/>
                    <a:pt x="880" y="1041"/>
                    <a:pt x="883" y="1034"/>
                  </a:cubicBezTo>
                  <a:cubicBezTo>
                    <a:pt x="886" y="1027"/>
                    <a:pt x="883" y="1025"/>
                    <a:pt x="887" y="1024"/>
                  </a:cubicBezTo>
                  <a:cubicBezTo>
                    <a:pt x="890" y="1024"/>
                    <a:pt x="891" y="1020"/>
                    <a:pt x="894" y="1020"/>
                  </a:cubicBezTo>
                  <a:cubicBezTo>
                    <a:pt x="897" y="1020"/>
                    <a:pt x="899" y="1022"/>
                    <a:pt x="901" y="1025"/>
                  </a:cubicBezTo>
                  <a:cubicBezTo>
                    <a:pt x="902" y="1028"/>
                    <a:pt x="905" y="1030"/>
                    <a:pt x="908" y="1031"/>
                  </a:cubicBezTo>
                  <a:cubicBezTo>
                    <a:pt x="912" y="1032"/>
                    <a:pt x="914" y="1033"/>
                    <a:pt x="918" y="1033"/>
                  </a:cubicBezTo>
                  <a:cubicBezTo>
                    <a:pt x="923" y="1034"/>
                    <a:pt x="932" y="1032"/>
                    <a:pt x="934" y="1035"/>
                  </a:cubicBezTo>
                  <a:cubicBezTo>
                    <a:pt x="936" y="1037"/>
                    <a:pt x="938" y="1042"/>
                    <a:pt x="936" y="1044"/>
                  </a:cubicBezTo>
                  <a:cubicBezTo>
                    <a:pt x="934" y="1045"/>
                    <a:pt x="932" y="1046"/>
                    <a:pt x="932" y="1048"/>
                  </a:cubicBezTo>
                  <a:cubicBezTo>
                    <a:pt x="932" y="1051"/>
                    <a:pt x="932" y="1057"/>
                    <a:pt x="934" y="1059"/>
                  </a:cubicBezTo>
                  <a:cubicBezTo>
                    <a:pt x="936" y="1061"/>
                    <a:pt x="943" y="1068"/>
                    <a:pt x="945" y="1069"/>
                  </a:cubicBezTo>
                  <a:cubicBezTo>
                    <a:pt x="946" y="1071"/>
                    <a:pt x="951" y="1074"/>
                    <a:pt x="956" y="1074"/>
                  </a:cubicBezTo>
                  <a:cubicBezTo>
                    <a:pt x="961" y="1074"/>
                    <a:pt x="965" y="1072"/>
                    <a:pt x="968" y="1073"/>
                  </a:cubicBezTo>
                  <a:cubicBezTo>
                    <a:pt x="970" y="1075"/>
                    <a:pt x="972" y="1075"/>
                    <a:pt x="974" y="1076"/>
                  </a:cubicBezTo>
                  <a:cubicBezTo>
                    <a:pt x="975" y="1075"/>
                    <a:pt x="976" y="1074"/>
                    <a:pt x="977" y="1073"/>
                  </a:cubicBezTo>
                  <a:cubicBezTo>
                    <a:pt x="985" y="1068"/>
                    <a:pt x="977" y="1073"/>
                    <a:pt x="986" y="1074"/>
                  </a:cubicBezTo>
                  <a:cubicBezTo>
                    <a:pt x="995" y="1074"/>
                    <a:pt x="990" y="1072"/>
                    <a:pt x="995" y="1072"/>
                  </a:cubicBezTo>
                  <a:cubicBezTo>
                    <a:pt x="1000" y="1072"/>
                    <a:pt x="1002" y="1076"/>
                    <a:pt x="1005" y="1078"/>
                  </a:cubicBezTo>
                  <a:cubicBezTo>
                    <a:pt x="1009" y="1080"/>
                    <a:pt x="1012" y="1076"/>
                    <a:pt x="1014" y="1073"/>
                  </a:cubicBezTo>
                  <a:cubicBezTo>
                    <a:pt x="1017" y="1070"/>
                    <a:pt x="1021" y="1074"/>
                    <a:pt x="1025" y="1075"/>
                  </a:cubicBezTo>
                  <a:cubicBezTo>
                    <a:pt x="1029" y="1076"/>
                    <a:pt x="1027" y="1080"/>
                    <a:pt x="1022" y="1084"/>
                  </a:cubicBezTo>
                  <a:cubicBezTo>
                    <a:pt x="1018" y="1088"/>
                    <a:pt x="1018" y="1093"/>
                    <a:pt x="1021" y="1094"/>
                  </a:cubicBezTo>
                  <a:cubicBezTo>
                    <a:pt x="1023" y="1094"/>
                    <a:pt x="1026" y="1103"/>
                    <a:pt x="1031" y="1108"/>
                  </a:cubicBezTo>
                  <a:cubicBezTo>
                    <a:pt x="1036" y="1112"/>
                    <a:pt x="1039" y="1112"/>
                    <a:pt x="1042" y="1106"/>
                  </a:cubicBezTo>
                  <a:cubicBezTo>
                    <a:pt x="1045" y="1100"/>
                    <a:pt x="1039" y="1099"/>
                    <a:pt x="1038" y="1096"/>
                  </a:cubicBezTo>
                  <a:cubicBezTo>
                    <a:pt x="1036" y="1092"/>
                    <a:pt x="1038" y="1091"/>
                    <a:pt x="1039" y="1086"/>
                  </a:cubicBezTo>
                  <a:cubicBezTo>
                    <a:pt x="1041" y="1081"/>
                    <a:pt x="1048" y="1081"/>
                    <a:pt x="1052" y="1079"/>
                  </a:cubicBezTo>
                  <a:cubicBezTo>
                    <a:pt x="1057" y="1077"/>
                    <a:pt x="1066" y="1076"/>
                    <a:pt x="1074" y="1076"/>
                  </a:cubicBezTo>
                  <a:cubicBezTo>
                    <a:pt x="1081" y="1076"/>
                    <a:pt x="1084" y="1074"/>
                    <a:pt x="1088" y="1070"/>
                  </a:cubicBezTo>
                  <a:cubicBezTo>
                    <a:pt x="1092" y="1065"/>
                    <a:pt x="1098" y="1068"/>
                    <a:pt x="1105" y="1071"/>
                  </a:cubicBezTo>
                  <a:cubicBezTo>
                    <a:pt x="1112" y="1073"/>
                    <a:pt x="1116" y="1060"/>
                    <a:pt x="1120" y="1055"/>
                  </a:cubicBezTo>
                  <a:cubicBezTo>
                    <a:pt x="1124" y="1052"/>
                    <a:pt x="1128" y="1053"/>
                    <a:pt x="1133" y="1056"/>
                  </a:cubicBezTo>
                  <a:cubicBezTo>
                    <a:pt x="1134" y="1055"/>
                    <a:pt x="1134" y="1054"/>
                    <a:pt x="1134" y="1054"/>
                  </a:cubicBezTo>
                  <a:cubicBezTo>
                    <a:pt x="1134" y="1052"/>
                    <a:pt x="1137" y="1051"/>
                    <a:pt x="1140" y="1048"/>
                  </a:cubicBezTo>
                  <a:cubicBezTo>
                    <a:pt x="1141" y="1047"/>
                    <a:pt x="1143" y="1047"/>
                    <a:pt x="1144" y="1048"/>
                  </a:cubicBezTo>
                  <a:cubicBezTo>
                    <a:pt x="1145" y="1047"/>
                    <a:pt x="1147" y="1046"/>
                    <a:pt x="1151" y="1046"/>
                  </a:cubicBezTo>
                  <a:cubicBezTo>
                    <a:pt x="1160" y="1046"/>
                    <a:pt x="1156" y="1045"/>
                    <a:pt x="1162" y="1045"/>
                  </a:cubicBezTo>
                  <a:cubicBezTo>
                    <a:pt x="1169" y="1045"/>
                    <a:pt x="1171" y="1044"/>
                    <a:pt x="1173" y="1040"/>
                  </a:cubicBezTo>
                  <a:cubicBezTo>
                    <a:pt x="1175" y="1036"/>
                    <a:pt x="1181" y="1040"/>
                    <a:pt x="1185" y="1040"/>
                  </a:cubicBezTo>
                  <a:cubicBezTo>
                    <a:pt x="1189" y="1041"/>
                    <a:pt x="1190" y="1039"/>
                    <a:pt x="1195" y="1036"/>
                  </a:cubicBezTo>
                  <a:cubicBezTo>
                    <a:pt x="1200" y="1033"/>
                    <a:pt x="1207" y="1036"/>
                    <a:pt x="1213" y="1035"/>
                  </a:cubicBezTo>
                  <a:cubicBezTo>
                    <a:pt x="1219" y="1035"/>
                    <a:pt x="1216" y="1024"/>
                    <a:pt x="1220" y="1022"/>
                  </a:cubicBezTo>
                  <a:cubicBezTo>
                    <a:pt x="1224" y="1020"/>
                    <a:pt x="1225" y="1017"/>
                    <a:pt x="1230" y="1015"/>
                  </a:cubicBezTo>
                  <a:cubicBezTo>
                    <a:pt x="1235" y="1013"/>
                    <a:pt x="1237" y="1012"/>
                    <a:pt x="1244" y="1007"/>
                  </a:cubicBezTo>
                  <a:cubicBezTo>
                    <a:pt x="1251" y="1002"/>
                    <a:pt x="1250" y="1001"/>
                    <a:pt x="1256" y="998"/>
                  </a:cubicBezTo>
                  <a:cubicBezTo>
                    <a:pt x="1262" y="995"/>
                    <a:pt x="1258" y="993"/>
                    <a:pt x="1258" y="987"/>
                  </a:cubicBezTo>
                  <a:cubicBezTo>
                    <a:pt x="1258" y="981"/>
                    <a:pt x="1260" y="984"/>
                    <a:pt x="1268" y="985"/>
                  </a:cubicBezTo>
                  <a:cubicBezTo>
                    <a:pt x="1276" y="986"/>
                    <a:pt x="1276" y="984"/>
                    <a:pt x="1277" y="977"/>
                  </a:cubicBezTo>
                  <a:cubicBezTo>
                    <a:pt x="1277" y="970"/>
                    <a:pt x="1286" y="974"/>
                    <a:pt x="1289" y="966"/>
                  </a:cubicBezTo>
                  <a:cubicBezTo>
                    <a:pt x="1293" y="959"/>
                    <a:pt x="1291" y="959"/>
                    <a:pt x="1298" y="957"/>
                  </a:cubicBezTo>
                  <a:cubicBezTo>
                    <a:pt x="1305" y="955"/>
                    <a:pt x="1305" y="949"/>
                    <a:pt x="1304" y="945"/>
                  </a:cubicBezTo>
                  <a:cubicBezTo>
                    <a:pt x="1303" y="940"/>
                    <a:pt x="1301" y="936"/>
                    <a:pt x="1304" y="934"/>
                  </a:cubicBezTo>
                  <a:cubicBezTo>
                    <a:pt x="1306" y="932"/>
                    <a:pt x="1309" y="929"/>
                    <a:pt x="1305" y="923"/>
                  </a:cubicBezTo>
                  <a:cubicBezTo>
                    <a:pt x="1300" y="918"/>
                    <a:pt x="1309" y="916"/>
                    <a:pt x="1314" y="916"/>
                  </a:cubicBezTo>
                  <a:cubicBezTo>
                    <a:pt x="1320" y="916"/>
                    <a:pt x="1320" y="908"/>
                    <a:pt x="1322" y="908"/>
                  </a:cubicBezTo>
                  <a:cubicBezTo>
                    <a:pt x="1324" y="908"/>
                    <a:pt x="1328" y="907"/>
                    <a:pt x="1328" y="900"/>
                  </a:cubicBezTo>
                  <a:cubicBezTo>
                    <a:pt x="1328" y="893"/>
                    <a:pt x="1335" y="894"/>
                    <a:pt x="1335" y="889"/>
                  </a:cubicBezTo>
                  <a:cubicBezTo>
                    <a:pt x="1335" y="884"/>
                    <a:pt x="1336" y="877"/>
                    <a:pt x="1341" y="877"/>
                  </a:cubicBezTo>
                  <a:cubicBezTo>
                    <a:pt x="1345" y="876"/>
                    <a:pt x="1347" y="872"/>
                    <a:pt x="1356" y="867"/>
                  </a:cubicBezTo>
                  <a:cubicBezTo>
                    <a:pt x="1365" y="862"/>
                    <a:pt x="1356" y="859"/>
                    <a:pt x="1360" y="856"/>
                  </a:cubicBezTo>
                  <a:cubicBezTo>
                    <a:pt x="1365" y="853"/>
                    <a:pt x="1361" y="850"/>
                    <a:pt x="1359" y="844"/>
                  </a:cubicBezTo>
                  <a:cubicBezTo>
                    <a:pt x="1358" y="837"/>
                    <a:pt x="1362" y="839"/>
                    <a:pt x="1369" y="839"/>
                  </a:cubicBezTo>
                  <a:cubicBezTo>
                    <a:pt x="1376" y="839"/>
                    <a:pt x="1373" y="833"/>
                    <a:pt x="1366" y="830"/>
                  </a:cubicBezTo>
                  <a:cubicBezTo>
                    <a:pt x="1359" y="826"/>
                    <a:pt x="1368" y="826"/>
                    <a:pt x="1370" y="821"/>
                  </a:cubicBezTo>
                  <a:cubicBezTo>
                    <a:pt x="1372" y="815"/>
                    <a:pt x="1365" y="816"/>
                    <a:pt x="1359" y="815"/>
                  </a:cubicBezTo>
                  <a:cubicBezTo>
                    <a:pt x="1354" y="814"/>
                    <a:pt x="1356" y="809"/>
                    <a:pt x="1350" y="807"/>
                  </a:cubicBezTo>
                  <a:cubicBezTo>
                    <a:pt x="1344" y="805"/>
                    <a:pt x="1342" y="814"/>
                    <a:pt x="1332" y="813"/>
                  </a:cubicBezTo>
                  <a:cubicBezTo>
                    <a:pt x="1322" y="812"/>
                    <a:pt x="1322" y="805"/>
                    <a:pt x="1335" y="805"/>
                  </a:cubicBezTo>
                  <a:cubicBezTo>
                    <a:pt x="1348" y="805"/>
                    <a:pt x="1345" y="801"/>
                    <a:pt x="1348" y="796"/>
                  </a:cubicBezTo>
                  <a:cubicBezTo>
                    <a:pt x="1350" y="790"/>
                    <a:pt x="1354" y="792"/>
                    <a:pt x="1361" y="788"/>
                  </a:cubicBezTo>
                  <a:cubicBezTo>
                    <a:pt x="1369" y="785"/>
                    <a:pt x="1367" y="780"/>
                    <a:pt x="1364" y="777"/>
                  </a:cubicBezTo>
                  <a:cubicBezTo>
                    <a:pt x="1361" y="774"/>
                    <a:pt x="1355" y="769"/>
                    <a:pt x="1349" y="766"/>
                  </a:cubicBezTo>
                  <a:cubicBezTo>
                    <a:pt x="1342" y="763"/>
                    <a:pt x="1348" y="756"/>
                    <a:pt x="1356" y="760"/>
                  </a:cubicBezTo>
                  <a:cubicBezTo>
                    <a:pt x="1363" y="763"/>
                    <a:pt x="1365" y="767"/>
                    <a:pt x="1368" y="760"/>
                  </a:cubicBezTo>
                  <a:cubicBezTo>
                    <a:pt x="1372" y="753"/>
                    <a:pt x="1362" y="751"/>
                    <a:pt x="1358" y="745"/>
                  </a:cubicBezTo>
                  <a:cubicBezTo>
                    <a:pt x="1354" y="740"/>
                    <a:pt x="1350" y="737"/>
                    <a:pt x="1345" y="736"/>
                  </a:cubicBezTo>
                  <a:cubicBezTo>
                    <a:pt x="1339" y="735"/>
                    <a:pt x="1341" y="725"/>
                    <a:pt x="1340" y="717"/>
                  </a:cubicBezTo>
                  <a:cubicBezTo>
                    <a:pt x="1338" y="709"/>
                    <a:pt x="1331" y="708"/>
                    <a:pt x="1331" y="704"/>
                  </a:cubicBezTo>
                  <a:cubicBezTo>
                    <a:pt x="1331" y="700"/>
                    <a:pt x="1327" y="695"/>
                    <a:pt x="1324" y="684"/>
                  </a:cubicBezTo>
                  <a:cubicBezTo>
                    <a:pt x="1322" y="673"/>
                    <a:pt x="1315" y="675"/>
                    <a:pt x="1306" y="672"/>
                  </a:cubicBezTo>
                  <a:cubicBezTo>
                    <a:pt x="1297" y="670"/>
                    <a:pt x="1295" y="666"/>
                    <a:pt x="1293" y="659"/>
                  </a:cubicBezTo>
                  <a:cubicBezTo>
                    <a:pt x="1292" y="653"/>
                    <a:pt x="1298" y="654"/>
                    <a:pt x="1301" y="645"/>
                  </a:cubicBezTo>
                  <a:cubicBezTo>
                    <a:pt x="1304" y="635"/>
                    <a:pt x="1313" y="638"/>
                    <a:pt x="1317" y="627"/>
                  </a:cubicBezTo>
                  <a:cubicBezTo>
                    <a:pt x="1322" y="616"/>
                    <a:pt x="1323" y="620"/>
                    <a:pt x="1331" y="620"/>
                  </a:cubicBezTo>
                  <a:cubicBezTo>
                    <a:pt x="1338" y="619"/>
                    <a:pt x="1337" y="615"/>
                    <a:pt x="1339" y="609"/>
                  </a:cubicBezTo>
                  <a:cubicBezTo>
                    <a:pt x="1341" y="602"/>
                    <a:pt x="1345" y="601"/>
                    <a:pt x="1353" y="600"/>
                  </a:cubicBezTo>
                  <a:cubicBezTo>
                    <a:pt x="1361" y="600"/>
                    <a:pt x="1362" y="599"/>
                    <a:pt x="1367" y="596"/>
                  </a:cubicBezTo>
                  <a:cubicBezTo>
                    <a:pt x="1371" y="593"/>
                    <a:pt x="1372" y="591"/>
                    <a:pt x="1379" y="596"/>
                  </a:cubicBezTo>
                  <a:cubicBezTo>
                    <a:pt x="1386" y="602"/>
                    <a:pt x="1386" y="591"/>
                    <a:pt x="1388" y="586"/>
                  </a:cubicBezTo>
                  <a:cubicBezTo>
                    <a:pt x="1390" y="582"/>
                    <a:pt x="1388" y="580"/>
                    <a:pt x="1384" y="576"/>
                  </a:cubicBezTo>
                  <a:cubicBezTo>
                    <a:pt x="1379" y="573"/>
                    <a:pt x="1371" y="574"/>
                    <a:pt x="1366" y="576"/>
                  </a:cubicBezTo>
                  <a:cubicBezTo>
                    <a:pt x="1361" y="578"/>
                    <a:pt x="1352" y="575"/>
                    <a:pt x="1349" y="569"/>
                  </a:cubicBezTo>
                  <a:cubicBezTo>
                    <a:pt x="1345" y="564"/>
                    <a:pt x="1334" y="562"/>
                    <a:pt x="1330" y="564"/>
                  </a:cubicBezTo>
                  <a:cubicBezTo>
                    <a:pt x="1325" y="566"/>
                    <a:pt x="1316" y="574"/>
                    <a:pt x="1311" y="581"/>
                  </a:cubicBezTo>
                  <a:cubicBezTo>
                    <a:pt x="1305" y="588"/>
                    <a:pt x="1291" y="585"/>
                    <a:pt x="1287" y="582"/>
                  </a:cubicBezTo>
                  <a:cubicBezTo>
                    <a:pt x="1284" y="579"/>
                    <a:pt x="1286" y="573"/>
                    <a:pt x="1288" y="568"/>
                  </a:cubicBezTo>
                  <a:cubicBezTo>
                    <a:pt x="1290" y="563"/>
                    <a:pt x="1287" y="561"/>
                    <a:pt x="1284" y="557"/>
                  </a:cubicBezTo>
                  <a:cubicBezTo>
                    <a:pt x="1282" y="553"/>
                    <a:pt x="1276" y="552"/>
                    <a:pt x="1275" y="557"/>
                  </a:cubicBezTo>
                  <a:cubicBezTo>
                    <a:pt x="1273" y="562"/>
                    <a:pt x="1266" y="551"/>
                    <a:pt x="1259" y="553"/>
                  </a:cubicBezTo>
                  <a:cubicBezTo>
                    <a:pt x="1253" y="554"/>
                    <a:pt x="1251" y="549"/>
                    <a:pt x="1245" y="542"/>
                  </a:cubicBezTo>
                  <a:cubicBezTo>
                    <a:pt x="1239" y="535"/>
                    <a:pt x="1248" y="528"/>
                    <a:pt x="1249" y="522"/>
                  </a:cubicBezTo>
                  <a:cubicBezTo>
                    <a:pt x="1250" y="515"/>
                    <a:pt x="1271" y="521"/>
                    <a:pt x="1283" y="519"/>
                  </a:cubicBezTo>
                  <a:cubicBezTo>
                    <a:pt x="1295" y="517"/>
                    <a:pt x="1293" y="510"/>
                    <a:pt x="1296" y="501"/>
                  </a:cubicBezTo>
                  <a:cubicBezTo>
                    <a:pt x="1300" y="493"/>
                    <a:pt x="1311" y="492"/>
                    <a:pt x="1318" y="488"/>
                  </a:cubicBezTo>
                  <a:cubicBezTo>
                    <a:pt x="1326" y="485"/>
                    <a:pt x="1326" y="481"/>
                    <a:pt x="1332" y="476"/>
                  </a:cubicBezTo>
                  <a:cubicBezTo>
                    <a:pt x="1338" y="472"/>
                    <a:pt x="1342" y="468"/>
                    <a:pt x="1347" y="462"/>
                  </a:cubicBezTo>
                  <a:cubicBezTo>
                    <a:pt x="1352" y="456"/>
                    <a:pt x="1359" y="468"/>
                    <a:pt x="1360" y="463"/>
                  </a:cubicBezTo>
                  <a:cubicBezTo>
                    <a:pt x="1361" y="458"/>
                    <a:pt x="1365" y="461"/>
                    <a:pt x="1368" y="463"/>
                  </a:cubicBezTo>
                  <a:cubicBezTo>
                    <a:pt x="1372" y="465"/>
                    <a:pt x="1376" y="469"/>
                    <a:pt x="1376" y="476"/>
                  </a:cubicBezTo>
                  <a:cubicBezTo>
                    <a:pt x="1375" y="483"/>
                    <a:pt x="1369" y="490"/>
                    <a:pt x="1359" y="495"/>
                  </a:cubicBezTo>
                  <a:cubicBezTo>
                    <a:pt x="1349" y="501"/>
                    <a:pt x="1354" y="508"/>
                    <a:pt x="1358" y="508"/>
                  </a:cubicBezTo>
                  <a:cubicBezTo>
                    <a:pt x="1361" y="508"/>
                    <a:pt x="1363" y="512"/>
                    <a:pt x="1359" y="518"/>
                  </a:cubicBezTo>
                  <a:cubicBezTo>
                    <a:pt x="1355" y="524"/>
                    <a:pt x="1347" y="522"/>
                    <a:pt x="1344" y="528"/>
                  </a:cubicBezTo>
                  <a:cubicBezTo>
                    <a:pt x="1341" y="533"/>
                    <a:pt x="1348" y="535"/>
                    <a:pt x="1355" y="530"/>
                  </a:cubicBezTo>
                  <a:cubicBezTo>
                    <a:pt x="1362" y="524"/>
                    <a:pt x="1370" y="522"/>
                    <a:pt x="1374" y="518"/>
                  </a:cubicBezTo>
                  <a:cubicBezTo>
                    <a:pt x="1377" y="514"/>
                    <a:pt x="1388" y="511"/>
                    <a:pt x="1397" y="504"/>
                  </a:cubicBezTo>
                  <a:cubicBezTo>
                    <a:pt x="1405" y="498"/>
                    <a:pt x="1413" y="495"/>
                    <a:pt x="1420" y="495"/>
                  </a:cubicBezTo>
                  <a:cubicBezTo>
                    <a:pt x="1423" y="495"/>
                    <a:pt x="1427" y="495"/>
                    <a:pt x="1433" y="496"/>
                  </a:cubicBezTo>
                  <a:cubicBezTo>
                    <a:pt x="1434" y="491"/>
                    <a:pt x="1437" y="487"/>
                    <a:pt x="1441" y="4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2378075" y="3111501"/>
              <a:ext cx="12700" cy="7938"/>
            </a:xfrm>
            <a:custGeom>
              <a:avLst/>
              <a:gdLst>
                <a:gd name="T0" fmla="*/ 8 w 10"/>
                <a:gd name="T1" fmla="*/ 1 h 6"/>
                <a:gd name="T2" fmla="*/ 5 w 10"/>
                <a:gd name="T3" fmla="*/ 0 h 6"/>
                <a:gd name="T4" fmla="*/ 2 w 10"/>
                <a:gd name="T5" fmla="*/ 0 h 6"/>
                <a:gd name="T6" fmla="*/ 0 w 10"/>
                <a:gd name="T7" fmla="*/ 1 h 6"/>
                <a:gd name="T8" fmla="*/ 1 w 10"/>
                <a:gd name="T9" fmla="*/ 4 h 6"/>
                <a:gd name="T10" fmla="*/ 3 w 10"/>
                <a:gd name="T11" fmla="*/ 6 h 6"/>
                <a:gd name="T12" fmla="*/ 6 w 10"/>
                <a:gd name="T13" fmla="*/ 5 h 6"/>
                <a:gd name="T14" fmla="*/ 9 w 10"/>
                <a:gd name="T15" fmla="*/ 3 h 6"/>
                <a:gd name="T16" fmla="*/ 10 w 10"/>
                <a:gd name="T17" fmla="*/ 2 h 6"/>
                <a:gd name="T18" fmla="*/ 8 w 10"/>
                <a:gd name="T1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6">
                  <a:moveTo>
                    <a:pt x="8" y="1"/>
                  </a:moveTo>
                  <a:cubicBezTo>
                    <a:pt x="7" y="1"/>
                    <a:pt x="6" y="1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1" y="4"/>
                    <a:pt x="1" y="4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7" y="5"/>
                    <a:pt x="8" y="4"/>
                    <a:pt x="9" y="3"/>
                  </a:cubicBezTo>
                  <a:cubicBezTo>
                    <a:pt x="9" y="3"/>
                    <a:pt x="10" y="3"/>
                    <a:pt x="10" y="2"/>
                  </a:cubicBezTo>
                  <a:cubicBezTo>
                    <a:pt x="9" y="2"/>
                    <a:pt x="9" y="2"/>
                    <a:pt x="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54C8AB9B-0314-49BC-A256-3B2CE78D1D23}"/>
              </a:ext>
            </a:extLst>
          </p:cNvPr>
          <p:cNvGrpSpPr/>
          <p:nvPr/>
        </p:nvGrpSpPr>
        <p:grpSpPr>
          <a:xfrm>
            <a:off x="677031" y="4892465"/>
            <a:ext cx="2641795" cy="1288663"/>
            <a:chOff x="677031" y="4892465"/>
            <a:chExt cx="2641795" cy="1288663"/>
          </a:xfrm>
        </p:grpSpPr>
        <p:sp>
          <p:nvSpPr>
            <p:cNvPr id="10" name="Content Placeholder 19"/>
            <p:cNvSpPr txBox="1">
              <a:spLocks/>
            </p:cNvSpPr>
            <p:nvPr/>
          </p:nvSpPr>
          <p:spPr>
            <a:xfrm>
              <a:off x="677031" y="5267416"/>
              <a:ext cx="2641795" cy="913712"/>
            </a:xfrm>
            <a:prstGeom prst="rect">
              <a:avLst/>
            </a:prstGeom>
          </p:spPr>
          <p:txBody>
            <a:bodyPr vert="horz" lIns="121920" tIns="60960" rIns="121920" bIns="60960" rtlCol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50000"/>
                </a:lnSpc>
                <a:buNone/>
              </a:pPr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Right Click -&gt; Format Shape -&gt; Fill -&gt; Solid Fill -&gt; choose your color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1480800" y="4892465"/>
              <a:ext cx="1034259" cy="4205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21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CHINA</a:t>
              </a:r>
            </a:p>
          </p:txBody>
        </p:sp>
      </p:grpSp>
      <p:sp>
        <p:nvSpPr>
          <p:cNvPr id="12" name="TextBox 11"/>
          <p:cNvSpPr txBox="1"/>
          <p:nvPr/>
        </p:nvSpPr>
        <p:spPr>
          <a:xfrm>
            <a:off x="1392224" y="4395895"/>
            <a:ext cx="1211408" cy="338554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id-ID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753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D32E0284-BEC9-4196-90CA-843D0446EB9B}"/>
              </a:ext>
            </a:extLst>
          </p:cNvPr>
          <p:cNvGrpSpPr/>
          <p:nvPr/>
        </p:nvGrpSpPr>
        <p:grpSpPr>
          <a:xfrm>
            <a:off x="3461923" y="4892465"/>
            <a:ext cx="2641795" cy="1288663"/>
            <a:chOff x="3461923" y="4892465"/>
            <a:chExt cx="2641795" cy="1288663"/>
          </a:xfrm>
        </p:grpSpPr>
        <p:sp>
          <p:nvSpPr>
            <p:cNvPr id="13" name="Content Placeholder 19"/>
            <p:cNvSpPr txBox="1">
              <a:spLocks/>
            </p:cNvSpPr>
            <p:nvPr/>
          </p:nvSpPr>
          <p:spPr>
            <a:xfrm>
              <a:off x="3461923" y="5267416"/>
              <a:ext cx="2641795" cy="913712"/>
            </a:xfrm>
            <a:prstGeom prst="rect">
              <a:avLst/>
            </a:prstGeom>
          </p:spPr>
          <p:txBody>
            <a:bodyPr vert="horz" lIns="121920" tIns="60960" rIns="121920" bIns="60960" rtlCol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50000"/>
                </a:lnSpc>
                <a:buNone/>
              </a:pPr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Right Click -&gt; Format Shape -&gt; Fill -&gt; Solid Fill -&gt; choose your color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3938680" y="4892465"/>
              <a:ext cx="1688283" cy="4205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21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INDONESIA</a:t>
              </a: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4177116" y="4395895"/>
            <a:ext cx="1211408" cy="338554"/>
          </a:xfrm>
          <a:prstGeom prst="rect">
            <a:avLst/>
          </a:prstGeom>
          <a:solidFill>
            <a:schemeClr val="accent2"/>
          </a:solidFill>
        </p:spPr>
        <p:txBody>
          <a:bodyPr wrap="square" rtlCol="0">
            <a:spAutoFit/>
          </a:bodyPr>
          <a:lstStyle/>
          <a:p>
            <a:pPr algn="ctr"/>
            <a:r>
              <a:rPr lang="id-ID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815</a:t>
            </a:r>
          </a:p>
        </p:txBody>
      </p:sp>
      <p:grpSp>
        <p:nvGrpSpPr>
          <p:cNvPr id="72" name="Group 71">
            <a:extLst>
              <a:ext uri="{FF2B5EF4-FFF2-40B4-BE49-F238E27FC236}">
                <a16:creationId xmlns:a16="http://schemas.microsoft.com/office/drawing/2014/main" id="{42970411-619D-417E-8BFE-F125689BD40A}"/>
              </a:ext>
            </a:extLst>
          </p:cNvPr>
          <p:cNvGrpSpPr/>
          <p:nvPr/>
        </p:nvGrpSpPr>
        <p:grpSpPr>
          <a:xfrm>
            <a:off x="6251404" y="4892465"/>
            <a:ext cx="2641795" cy="1288663"/>
            <a:chOff x="6251404" y="4892465"/>
            <a:chExt cx="2641795" cy="1288663"/>
          </a:xfrm>
        </p:grpSpPr>
        <p:sp>
          <p:nvSpPr>
            <p:cNvPr id="16" name="Content Placeholder 19"/>
            <p:cNvSpPr txBox="1">
              <a:spLocks/>
            </p:cNvSpPr>
            <p:nvPr/>
          </p:nvSpPr>
          <p:spPr>
            <a:xfrm>
              <a:off x="6251404" y="5267416"/>
              <a:ext cx="2641795" cy="913712"/>
            </a:xfrm>
            <a:prstGeom prst="rect">
              <a:avLst/>
            </a:prstGeom>
          </p:spPr>
          <p:txBody>
            <a:bodyPr vert="horz" lIns="121920" tIns="60960" rIns="121920" bIns="60960" rtlCol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50000"/>
                </a:lnSpc>
                <a:buNone/>
              </a:pPr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Right Click -&gt; Format Shape -&gt; Fill -&gt; Solid Fill -&gt; Choose your color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7116088" y="4892465"/>
              <a:ext cx="912429" cy="4205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21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INDIA</a:t>
              </a:r>
            </a:p>
          </p:txBody>
        </p:sp>
      </p:grpSp>
      <p:sp>
        <p:nvSpPr>
          <p:cNvPr id="18" name="TextBox 17"/>
          <p:cNvSpPr txBox="1"/>
          <p:nvPr/>
        </p:nvSpPr>
        <p:spPr>
          <a:xfrm>
            <a:off x="6966597" y="4395895"/>
            <a:ext cx="1211408" cy="338554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pPr algn="ctr"/>
            <a:r>
              <a:rPr lang="id-ID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2,715</a:t>
            </a: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97AB00E8-1904-46E4-957A-6DB406C398EE}"/>
              </a:ext>
            </a:extLst>
          </p:cNvPr>
          <p:cNvGrpSpPr/>
          <p:nvPr/>
        </p:nvGrpSpPr>
        <p:grpSpPr>
          <a:xfrm>
            <a:off x="9042252" y="4892465"/>
            <a:ext cx="2641795" cy="1288663"/>
            <a:chOff x="9042252" y="4892465"/>
            <a:chExt cx="2641795" cy="1288663"/>
          </a:xfrm>
        </p:grpSpPr>
        <p:sp>
          <p:nvSpPr>
            <p:cNvPr id="19" name="Content Placeholder 19"/>
            <p:cNvSpPr txBox="1">
              <a:spLocks/>
            </p:cNvSpPr>
            <p:nvPr/>
          </p:nvSpPr>
          <p:spPr>
            <a:xfrm>
              <a:off x="9042252" y="5267416"/>
              <a:ext cx="2641795" cy="913712"/>
            </a:xfrm>
            <a:prstGeom prst="rect">
              <a:avLst/>
            </a:prstGeom>
          </p:spPr>
          <p:txBody>
            <a:bodyPr vert="horz" lIns="121920" tIns="60960" rIns="121920" bIns="60960" rtlCol="0">
              <a:no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lnSpc>
                  <a:spcPct val="150000"/>
                </a:lnSpc>
                <a:buNone/>
              </a:pPr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Right Click -&gt; Format Shape -&gt; Fill -&gt; Solid Fill -&gt; choose your color</a:t>
              </a: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9840155" y="4892465"/>
              <a:ext cx="1045992" cy="4205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id-ID" sz="21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JAPAN</a:t>
              </a:r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9757445" y="4395895"/>
            <a:ext cx="1211408" cy="338554"/>
          </a:xfrm>
          <a:prstGeom prst="rect">
            <a:avLst/>
          </a:prstGeom>
          <a:solidFill>
            <a:schemeClr val="accent5"/>
          </a:solidFill>
        </p:spPr>
        <p:txBody>
          <a:bodyPr wrap="square" rtlCol="0">
            <a:spAutoFit/>
          </a:bodyPr>
          <a:lstStyle/>
          <a:p>
            <a:pPr algn="ctr"/>
            <a:r>
              <a:rPr lang="id-ID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1,275</a:t>
            </a:r>
          </a:p>
        </p:txBody>
      </p:sp>
      <p:cxnSp>
        <p:nvCxnSpPr>
          <p:cNvPr id="22" name="Straight Connector 21"/>
          <p:cNvCxnSpPr/>
          <p:nvPr/>
        </p:nvCxnSpPr>
        <p:spPr>
          <a:xfrm>
            <a:off x="2730203" y="4580560"/>
            <a:ext cx="1252517" cy="0"/>
          </a:xfrm>
          <a:prstGeom prst="line">
            <a:avLst/>
          </a:prstGeom>
          <a:ln w="1270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/>
        </p:nvCxnSpPr>
        <p:spPr>
          <a:xfrm>
            <a:off x="5537876" y="4580560"/>
            <a:ext cx="1252517" cy="0"/>
          </a:xfrm>
          <a:prstGeom prst="line">
            <a:avLst/>
          </a:prstGeom>
          <a:ln w="1270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/>
          <p:nvPr/>
        </p:nvCxnSpPr>
        <p:spPr>
          <a:xfrm>
            <a:off x="8324915" y="4580560"/>
            <a:ext cx="1252517" cy="0"/>
          </a:xfrm>
          <a:prstGeom prst="line">
            <a:avLst/>
          </a:prstGeom>
          <a:ln w="12700">
            <a:solidFill>
              <a:schemeClr val="tx1">
                <a:lumMod val="50000"/>
                <a:lumOff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Group 24"/>
          <p:cNvGrpSpPr/>
          <p:nvPr/>
        </p:nvGrpSpPr>
        <p:grpSpPr>
          <a:xfrm>
            <a:off x="3383705" y="2916767"/>
            <a:ext cx="2798233" cy="1037168"/>
            <a:chOff x="2484438" y="2187575"/>
            <a:chExt cx="2098675" cy="777876"/>
          </a:xfrm>
          <a:solidFill>
            <a:schemeClr val="accent2"/>
          </a:solidFill>
        </p:grpSpPr>
        <p:sp>
          <p:nvSpPr>
            <p:cNvPr id="26" name="Freeform 17"/>
            <p:cNvSpPr>
              <a:spLocks/>
            </p:cNvSpPr>
            <p:nvPr/>
          </p:nvSpPr>
          <p:spPr bwMode="auto">
            <a:xfrm>
              <a:off x="2484438" y="2187575"/>
              <a:ext cx="500063" cy="547688"/>
            </a:xfrm>
            <a:custGeom>
              <a:avLst/>
              <a:gdLst>
                <a:gd name="T0" fmla="*/ 452 w 457"/>
                <a:gd name="T1" fmla="*/ 466 h 500"/>
                <a:gd name="T2" fmla="*/ 450 w 457"/>
                <a:gd name="T3" fmla="*/ 398 h 500"/>
                <a:gd name="T4" fmla="*/ 449 w 457"/>
                <a:gd name="T5" fmla="*/ 367 h 500"/>
                <a:gd name="T6" fmla="*/ 408 w 457"/>
                <a:gd name="T7" fmla="*/ 351 h 500"/>
                <a:gd name="T8" fmla="*/ 405 w 457"/>
                <a:gd name="T9" fmla="*/ 342 h 500"/>
                <a:gd name="T10" fmla="*/ 390 w 457"/>
                <a:gd name="T11" fmla="*/ 318 h 500"/>
                <a:gd name="T12" fmla="*/ 367 w 457"/>
                <a:gd name="T13" fmla="*/ 291 h 500"/>
                <a:gd name="T14" fmla="*/ 350 w 457"/>
                <a:gd name="T15" fmla="*/ 261 h 500"/>
                <a:gd name="T16" fmla="*/ 347 w 457"/>
                <a:gd name="T17" fmla="*/ 230 h 500"/>
                <a:gd name="T18" fmla="*/ 307 w 457"/>
                <a:gd name="T19" fmla="*/ 243 h 500"/>
                <a:gd name="T20" fmla="*/ 329 w 457"/>
                <a:gd name="T21" fmla="*/ 214 h 500"/>
                <a:gd name="T22" fmla="*/ 315 w 457"/>
                <a:gd name="T23" fmla="*/ 211 h 500"/>
                <a:gd name="T24" fmla="*/ 289 w 457"/>
                <a:gd name="T25" fmla="*/ 191 h 500"/>
                <a:gd name="T26" fmla="*/ 274 w 457"/>
                <a:gd name="T27" fmla="*/ 164 h 500"/>
                <a:gd name="T28" fmla="*/ 252 w 457"/>
                <a:gd name="T29" fmla="*/ 160 h 500"/>
                <a:gd name="T30" fmla="*/ 243 w 457"/>
                <a:gd name="T31" fmla="*/ 171 h 500"/>
                <a:gd name="T32" fmla="*/ 214 w 457"/>
                <a:gd name="T33" fmla="*/ 143 h 500"/>
                <a:gd name="T34" fmla="*/ 188 w 457"/>
                <a:gd name="T35" fmla="*/ 116 h 500"/>
                <a:gd name="T36" fmla="*/ 137 w 457"/>
                <a:gd name="T37" fmla="*/ 77 h 500"/>
                <a:gd name="T38" fmla="*/ 97 w 457"/>
                <a:gd name="T39" fmla="*/ 30 h 500"/>
                <a:gd name="T40" fmla="*/ 52 w 457"/>
                <a:gd name="T41" fmla="*/ 31 h 500"/>
                <a:gd name="T42" fmla="*/ 6 w 457"/>
                <a:gd name="T43" fmla="*/ 28 h 500"/>
                <a:gd name="T44" fmla="*/ 44 w 457"/>
                <a:gd name="T45" fmla="*/ 79 h 500"/>
                <a:gd name="T46" fmla="*/ 80 w 457"/>
                <a:gd name="T47" fmla="*/ 102 h 500"/>
                <a:gd name="T48" fmla="*/ 108 w 457"/>
                <a:gd name="T49" fmla="*/ 140 h 500"/>
                <a:gd name="T50" fmla="*/ 146 w 457"/>
                <a:gd name="T51" fmla="*/ 173 h 500"/>
                <a:gd name="T52" fmla="*/ 163 w 457"/>
                <a:gd name="T53" fmla="*/ 209 h 500"/>
                <a:gd name="T54" fmla="*/ 190 w 457"/>
                <a:gd name="T55" fmla="*/ 248 h 500"/>
                <a:gd name="T56" fmla="*/ 224 w 457"/>
                <a:gd name="T57" fmla="*/ 301 h 500"/>
                <a:gd name="T58" fmla="*/ 241 w 457"/>
                <a:gd name="T59" fmla="*/ 337 h 500"/>
                <a:gd name="T60" fmla="*/ 266 w 457"/>
                <a:gd name="T61" fmla="*/ 374 h 500"/>
                <a:gd name="T62" fmla="*/ 298 w 457"/>
                <a:gd name="T63" fmla="*/ 411 h 500"/>
                <a:gd name="T64" fmla="*/ 344 w 457"/>
                <a:gd name="T65" fmla="*/ 448 h 500"/>
                <a:gd name="T66" fmla="*/ 396 w 457"/>
                <a:gd name="T67" fmla="*/ 495 h 500"/>
                <a:gd name="T68" fmla="*/ 422 w 457"/>
                <a:gd name="T69" fmla="*/ 487 h 500"/>
                <a:gd name="T70" fmla="*/ 446 w 457"/>
                <a:gd name="T71" fmla="*/ 488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57" h="500">
                  <a:moveTo>
                    <a:pt x="446" y="488"/>
                  </a:moveTo>
                  <a:cubicBezTo>
                    <a:pt x="448" y="481"/>
                    <a:pt x="455" y="480"/>
                    <a:pt x="452" y="466"/>
                  </a:cubicBezTo>
                  <a:cubicBezTo>
                    <a:pt x="450" y="451"/>
                    <a:pt x="449" y="436"/>
                    <a:pt x="449" y="428"/>
                  </a:cubicBezTo>
                  <a:cubicBezTo>
                    <a:pt x="449" y="420"/>
                    <a:pt x="446" y="405"/>
                    <a:pt x="450" y="398"/>
                  </a:cubicBezTo>
                  <a:cubicBezTo>
                    <a:pt x="454" y="390"/>
                    <a:pt x="456" y="386"/>
                    <a:pt x="457" y="381"/>
                  </a:cubicBezTo>
                  <a:cubicBezTo>
                    <a:pt x="457" y="375"/>
                    <a:pt x="457" y="376"/>
                    <a:pt x="449" y="367"/>
                  </a:cubicBezTo>
                  <a:cubicBezTo>
                    <a:pt x="441" y="359"/>
                    <a:pt x="435" y="347"/>
                    <a:pt x="429" y="346"/>
                  </a:cubicBezTo>
                  <a:cubicBezTo>
                    <a:pt x="422" y="346"/>
                    <a:pt x="410" y="343"/>
                    <a:pt x="408" y="351"/>
                  </a:cubicBezTo>
                  <a:cubicBezTo>
                    <a:pt x="406" y="359"/>
                    <a:pt x="391" y="365"/>
                    <a:pt x="395" y="358"/>
                  </a:cubicBezTo>
                  <a:cubicBezTo>
                    <a:pt x="399" y="350"/>
                    <a:pt x="401" y="346"/>
                    <a:pt x="405" y="342"/>
                  </a:cubicBezTo>
                  <a:cubicBezTo>
                    <a:pt x="409" y="337"/>
                    <a:pt x="406" y="331"/>
                    <a:pt x="396" y="331"/>
                  </a:cubicBezTo>
                  <a:cubicBezTo>
                    <a:pt x="385" y="331"/>
                    <a:pt x="391" y="327"/>
                    <a:pt x="390" y="318"/>
                  </a:cubicBezTo>
                  <a:cubicBezTo>
                    <a:pt x="389" y="309"/>
                    <a:pt x="395" y="305"/>
                    <a:pt x="385" y="299"/>
                  </a:cubicBezTo>
                  <a:cubicBezTo>
                    <a:pt x="376" y="293"/>
                    <a:pt x="376" y="291"/>
                    <a:pt x="367" y="291"/>
                  </a:cubicBezTo>
                  <a:cubicBezTo>
                    <a:pt x="359" y="291"/>
                    <a:pt x="353" y="288"/>
                    <a:pt x="351" y="284"/>
                  </a:cubicBezTo>
                  <a:cubicBezTo>
                    <a:pt x="350" y="279"/>
                    <a:pt x="345" y="271"/>
                    <a:pt x="350" y="261"/>
                  </a:cubicBezTo>
                  <a:cubicBezTo>
                    <a:pt x="355" y="252"/>
                    <a:pt x="359" y="248"/>
                    <a:pt x="359" y="243"/>
                  </a:cubicBezTo>
                  <a:cubicBezTo>
                    <a:pt x="359" y="238"/>
                    <a:pt x="357" y="233"/>
                    <a:pt x="347" y="230"/>
                  </a:cubicBezTo>
                  <a:cubicBezTo>
                    <a:pt x="338" y="227"/>
                    <a:pt x="336" y="227"/>
                    <a:pt x="328" y="233"/>
                  </a:cubicBezTo>
                  <a:cubicBezTo>
                    <a:pt x="321" y="238"/>
                    <a:pt x="304" y="252"/>
                    <a:pt x="307" y="243"/>
                  </a:cubicBezTo>
                  <a:cubicBezTo>
                    <a:pt x="309" y="234"/>
                    <a:pt x="325" y="232"/>
                    <a:pt x="326" y="227"/>
                  </a:cubicBezTo>
                  <a:cubicBezTo>
                    <a:pt x="328" y="223"/>
                    <a:pt x="323" y="215"/>
                    <a:pt x="329" y="214"/>
                  </a:cubicBezTo>
                  <a:cubicBezTo>
                    <a:pt x="336" y="212"/>
                    <a:pt x="330" y="204"/>
                    <a:pt x="328" y="204"/>
                  </a:cubicBezTo>
                  <a:cubicBezTo>
                    <a:pt x="326" y="203"/>
                    <a:pt x="320" y="206"/>
                    <a:pt x="315" y="211"/>
                  </a:cubicBezTo>
                  <a:cubicBezTo>
                    <a:pt x="311" y="215"/>
                    <a:pt x="301" y="215"/>
                    <a:pt x="300" y="209"/>
                  </a:cubicBezTo>
                  <a:cubicBezTo>
                    <a:pt x="298" y="203"/>
                    <a:pt x="295" y="196"/>
                    <a:pt x="289" y="191"/>
                  </a:cubicBezTo>
                  <a:cubicBezTo>
                    <a:pt x="283" y="187"/>
                    <a:pt x="282" y="183"/>
                    <a:pt x="277" y="179"/>
                  </a:cubicBezTo>
                  <a:cubicBezTo>
                    <a:pt x="273" y="176"/>
                    <a:pt x="279" y="168"/>
                    <a:pt x="274" y="164"/>
                  </a:cubicBezTo>
                  <a:cubicBezTo>
                    <a:pt x="269" y="160"/>
                    <a:pt x="263" y="164"/>
                    <a:pt x="262" y="168"/>
                  </a:cubicBezTo>
                  <a:cubicBezTo>
                    <a:pt x="260" y="173"/>
                    <a:pt x="258" y="166"/>
                    <a:pt x="252" y="160"/>
                  </a:cubicBezTo>
                  <a:cubicBezTo>
                    <a:pt x="247" y="153"/>
                    <a:pt x="240" y="151"/>
                    <a:pt x="239" y="155"/>
                  </a:cubicBezTo>
                  <a:cubicBezTo>
                    <a:pt x="239" y="159"/>
                    <a:pt x="250" y="170"/>
                    <a:pt x="243" y="171"/>
                  </a:cubicBezTo>
                  <a:cubicBezTo>
                    <a:pt x="237" y="172"/>
                    <a:pt x="243" y="174"/>
                    <a:pt x="234" y="164"/>
                  </a:cubicBezTo>
                  <a:cubicBezTo>
                    <a:pt x="225" y="155"/>
                    <a:pt x="219" y="143"/>
                    <a:pt x="214" y="143"/>
                  </a:cubicBezTo>
                  <a:cubicBezTo>
                    <a:pt x="210" y="144"/>
                    <a:pt x="207" y="143"/>
                    <a:pt x="205" y="134"/>
                  </a:cubicBezTo>
                  <a:cubicBezTo>
                    <a:pt x="203" y="125"/>
                    <a:pt x="195" y="122"/>
                    <a:pt x="188" y="116"/>
                  </a:cubicBezTo>
                  <a:cubicBezTo>
                    <a:pt x="181" y="110"/>
                    <a:pt x="165" y="99"/>
                    <a:pt x="156" y="96"/>
                  </a:cubicBezTo>
                  <a:cubicBezTo>
                    <a:pt x="147" y="94"/>
                    <a:pt x="142" y="89"/>
                    <a:pt x="137" y="77"/>
                  </a:cubicBezTo>
                  <a:cubicBezTo>
                    <a:pt x="132" y="66"/>
                    <a:pt x="125" y="56"/>
                    <a:pt x="120" y="49"/>
                  </a:cubicBezTo>
                  <a:cubicBezTo>
                    <a:pt x="116" y="42"/>
                    <a:pt x="104" y="30"/>
                    <a:pt x="97" y="30"/>
                  </a:cubicBezTo>
                  <a:cubicBezTo>
                    <a:pt x="91" y="30"/>
                    <a:pt x="91" y="39"/>
                    <a:pt x="83" y="33"/>
                  </a:cubicBezTo>
                  <a:cubicBezTo>
                    <a:pt x="74" y="28"/>
                    <a:pt x="57" y="33"/>
                    <a:pt x="52" y="31"/>
                  </a:cubicBezTo>
                  <a:cubicBezTo>
                    <a:pt x="47" y="30"/>
                    <a:pt x="43" y="29"/>
                    <a:pt x="39" y="24"/>
                  </a:cubicBezTo>
                  <a:cubicBezTo>
                    <a:pt x="35" y="20"/>
                    <a:pt x="0" y="0"/>
                    <a:pt x="6" y="28"/>
                  </a:cubicBezTo>
                  <a:cubicBezTo>
                    <a:pt x="6" y="28"/>
                    <a:pt x="9" y="47"/>
                    <a:pt x="19" y="56"/>
                  </a:cubicBezTo>
                  <a:cubicBezTo>
                    <a:pt x="28" y="64"/>
                    <a:pt x="40" y="73"/>
                    <a:pt x="44" y="79"/>
                  </a:cubicBezTo>
                  <a:cubicBezTo>
                    <a:pt x="48" y="85"/>
                    <a:pt x="58" y="92"/>
                    <a:pt x="63" y="92"/>
                  </a:cubicBezTo>
                  <a:cubicBezTo>
                    <a:pt x="68" y="93"/>
                    <a:pt x="76" y="96"/>
                    <a:pt x="80" y="102"/>
                  </a:cubicBezTo>
                  <a:cubicBezTo>
                    <a:pt x="83" y="107"/>
                    <a:pt x="88" y="124"/>
                    <a:pt x="95" y="126"/>
                  </a:cubicBezTo>
                  <a:cubicBezTo>
                    <a:pt x="102" y="128"/>
                    <a:pt x="108" y="135"/>
                    <a:pt x="108" y="140"/>
                  </a:cubicBezTo>
                  <a:cubicBezTo>
                    <a:pt x="108" y="145"/>
                    <a:pt x="111" y="154"/>
                    <a:pt x="121" y="155"/>
                  </a:cubicBezTo>
                  <a:cubicBezTo>
                    <a:pt x="132" y="157"/>
                    <a:pt x="140" y="167"/>
                    <a:pt x="146" y="173"/>
                  </a:cubicBezTo>
                  <a:cubicBezTo>
                    <a:pt x="152" y="179"/>
                    <a:pt x="155" y="186"/>
                    <a:pt x="155" y="193"/>
                  </a:cubicBezTo>
                  <a:cubicBezTo>
                    <a:pt x="155" y="199"/>
                    <a:pt x="164" y="195"/>
                    <a:pt x="163" y="209"/>
                  </a:cubicBezTo>
                  <a:cubicBezTo>
                    <a:pt x="161" y="223"/>
                    <a:pt x="163" y="233"/>
                    <a:pt x="169" y="236"/>
                  </a:cubicBezTo>
                  <a:cubicBezTo>
                    <a:pt x="175" y="238"/>
                    <a:pt x="182" y="237"/>
                    <a:pt x="190" y="248"/>
                  </a:cubicBezTo>
                  <a:cubicBezTo>
                    <a:pt x="198" y="259"/>
                    <a:pt x="205" y="272"/>
                    <a:pt x="212" y="280"/>
                  </a:cubicBezTo>
                  <a:cubicBezTo>
                    <a:pt x="218" y="288"/>
                    <a:pt x="221" y="292"/>
                    <a:pt x="224" y="301"/>
                  </a:cubicBezTo>
                  <a:cubicBezTo>
                    <a:pt x="226" y="310"/>
                    <a:pt x="226" y="317"/>
                    <a:pt x="232" y="322"/>
                  </a:cubicBezTo>
                  <a:cubicBezTo>
                    <a:pt x="238" y="326"/>
                    <a:pt x="239" y="330"/>
                    <a:pt x="241" y="337"/>
                  </a:cubicBezTo>
                  <a:cubicBezTo>
                    <a:pt x="242" y="343"/>
                    <a:pt x="242" y="352"/>
                    <a:pt x="248" y="356"/>
                  </a:cubicBezTo>
                  <a:cubicBezTo>
                    <a:pt x="254" y="359"/>
                    <a:pt x="264" y="365"/>
                    <a:pt x="266" y="374"/>
                  </a:cubicBezTo>
                  <a:cubicBezTo>
                    <a:pt x="267" y="383"/>
                    <a:pt x="274" y="387"/>
                    <a:pt x="281" y="390"/>
                  </a:cubicBezTo>
                  <a:cubicBezTo>
                    <a:pt x="287" y="392"/>
                    <a:pt x="296" y="402"/>
                    <a:pt x="298" y="411"/>
                  </a:cubicBezTo>
                  <a:cubicBezTo>
                    <a:pt x="301" y="420"/>
                    <a:pt x="298" y="420"/>
                    <a:pt x="312" y="426"/>
                  </a:cubicBezTo>
                  <a:cubicBezTo>
                    <a:pt x="326" y="433"/>
                    <a:pt x="333" y="443"/>
                    <a:pt x="344" y="448"/>
                  </a:cubicBezTo>
                  <a:cubicBezTo>
                    <a:pt x="354" y="453"/>
                    <a:pt x="369" y="467"/>
                    <a:pt x="375" y="474"/>
                  </a:cubicBezTo>
                  <a:cubicBezTo>
                    <a:pt x="381" y="480"/>
                    <a:pt x="395" y="500"/>
                    <a:pt x="396" y="495"/>
                  </a:cubicBezTo>
                  <a:cubicBezTo>
                    <a:pt x="397" y="489"/>
                    <a:pt x="397" y="482"/>
                    <a:pt x="406" y="487"/>
                  </a:cubicBezTo>
                  <a:cubicBezTo>
                    <a:pt x="415" y="491"/>
                    <a:pt x="415" y="489"/>
                    <a:pt x="422" y="487"/>
                  </a:cubicBezTo>
                  <a:cubicBezTo>
                    <a:pt x="429" y="485"/>
                    <a:pt x="431" y="482"/>
                    <a:pt x="437" y="488"/>
                  </a:cubicBezTo>
                  <a:cubicBezTo>
                    <a:pt x="444" y="494"/>
                    <a:pt x="444" y="495"/>
                    <a:pt x="446" y="48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25"/>
            <p:cNvSpPr>
              <a:spLocks/>
            </p:cNvSpPr>
            <p:nvPr/>
          </p:nvSpPr>
          <p:spPr bwMode="auto">
            <a:xfrm>
              <a:off x="2809875" y="2700338"/>
              <a:ext cx="14288" cy="12700"/>
            </a:xfrm>
            <a:custGeom>
              <a:avLst/>
              <a:gdLst>
                <a:gd name="T0" fmla="*/ 0 w 13"/>
                <a:gd name="T1" fmla="*/ 6 h 11"/>
                <a:gd name="T2" fmla="*/ 4 w 13"/>
                <a:gd name="T3" fmla="*/ 2 h 11"/>
                <a:gd name="T4" fmla="*/ 0 w 13"/>
                <a:gd name="T5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1">
                  <a:moveTo>
                    <a:pt x="0" y="6"/>
                  </a:moveTo>
                  <a:cubicBezTo>
                    <a:pt x="0" y="11"/>
                    <a:pt x="13" y="11"/>
                    <a:pt x="4" y="2"/>
                  </a:cubicBezTo>
                  <a:cubicBezTo>
                    <a:pt x="4" y="2"/>
                    <a:pt x="0" y="0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28"/>
            <p:cNvSpPr>
              <a:spLocks/>
            </p:cNvSpPr>
            <p:nvPr/>
          </p:nvSpPr>
          <p:spPr bwMode="auto">
            <a:xfrm>
              <a:off x="2951163" y="2727325"/>
              <a:ext cx="427038" cy="138113"/>
            </a:xfrm>
            <a:custGeom>
              <a:avLst/>
              <a:gdLst>
                <a:gd name="T0" fmla="*/ 383 w 391"/>
                <a:gd name="T1" fmla="*/ 80 h 126"/>
                <a:gd name="T2" fmla="*/ 369 w 391"/>
                <a:gd name="T3" fmla="*/ 75 h 126"/>
                <a:gd name="T4" fmla="*/ 322 w 391"/>
                <a:gd name="T5" fmla="*/ 80 h 126"/>
                <a:gd name="T6" fmla="*/ 310 w 391"/>
                <a:gd name="T7" fmla="*/ 64 h 126"/>
                <a:gd name="T8" fmla="*/ 297 w 391"/>
                <a:gd name="T9" fmla="*/ 47 h 126"/>
                <a:gd name="T10" fmla="*/ 269 w 391"/>
                <a:gd name="T11" fmla="*/ 39 h 126"/>
                <a:gd name="T12" fmla="*/ 240 w 391"/>
                <a:gd name="T13" fmla="*/ 33 h 126"/>
                <a:gd name="T14" fmla="*/ 225 w 391"/>
                <a:gd name="T15" fmla="*/ 30 h 126"/>
                <a:gd name="T16" fmla="*/ 208 w 391"/>
                <a:gd name="T17" fmla="*/ 46 h 126"/>
                <a:gd name="T18" fmla="*/ 165 w 391"/>
                <a:gd name="T19" fmla="*/ 45 h 126"/>
                <a:gd name="T20" fmla="*/ 153 w 391"/>
                <a:gd name="T21" fmla="*/ 40 h 126"/>
                <a:gd name="T22" fmla="*/ 136 w 391"/>
                <a:gd name="T23" fmla="*/ 34 h 126"/>
                <a:gd name="T24" fmla="*/ 124 w 391"/>
                <a:gd name="T25" fmla="*/ 20 h 126"/>
                <a:gd name="T26" fmla="*/ 108 w 391"/>
                <a:gd name="T27" fmla="*/ 18 h 126"/>
                <a:gd name="T28" fmla="*/ 92 w 391"/>
                <a:gd name="T29" fmla="*/ 16 h 126"/>
                <a:gd name="T30" fmla="*/ 82 w 391"/>
                <a:gd name="T31" fmla="*/ 5 h 126"/>
                <a:gd name="T32" fmla="*/ 70 w 391"/>
                <a:gd name="T33" fmla="*/ 7 h 126"/>
                <a:gd name="T34" fmla="*/ 62 w 391"/>
                <a:gd name="T35" fmla="*/ 15 h 126"/>
                <a:gd name="T36" fmla="*/ 48 w 391"/>
                <a:gd name="T37" fmla="*/ 8 h 126"/>
                <a:gd name="T38" fmla="*/ 24 w 391"/>
                <a:gd name="T39" fmla="*/ 15 h 126"/>
                <a:gd name="T40" fmla="*/ 18 w 391"/>
                <a:gd name="T41" fmla="*/ 27 h 126"/>
                <a:gd name="T42" fmla="*/ 7 w 391"/>
                <a:gd name="T43" fmla="*/ 42 h 126"/>
                <a:gd name="T44" fmla="*/ 20 w 391"/>
                <a:gd name="T45" fmla="*/ 46 h 126"/>
                <a:gd name="T46" fmla="*/ 31 w 391"/>
                <a:gd name="T47" fmla="*/ 45 h 126"/>
                <a:gd name="T48" fmla="*/ 48 w 391"/>
                <a:gd name="T49" fmla="*/ 53 h 126"/>
                <a:gd name="T50" fmla="*/ 51 w 391"/>
                <a:gd name="T51" fmla="*/ 69 h 126"/>
                <a:gd name="T52" fmla="*/ 92 w 391"/>
                <a:gd name="T53" fmla="*/ 73 h 126"/>
                <a:gd name="T54" fmla="*/ 128 w 391"/>
                <a:gd name="T55" fmla="*/ 84 h 126"/>
                <a:gd name="T56" fmla="*/ 152 w 391"/>
                <a:gd name="T57" fmla="*/ 78 h 126"/>
                <a:gd name="T58" fmla="*/ 190 w 391"/>
                <a:gd name="T59" fmla="*/ 85 h 126"/>
                <a:gd name="T60" fmla="*/ 221 w 391"/>
                <a:gd name="T61" fmla="*/ 99 h 126"/>
                <a:gd name="T62" fmla="*/ 252 w 391"/>
                <a:gd name="T63" fmla="*/ 101 h 126"/>
                <a:gd name="T64" fmla="*/ 290 w 391"/>
                <a:gd name="T65" fmla="*/ 109 h 126"/>
                <a:gd name="T66" fmla="*/ 304 w 391"/>
                <a:gd name="T67" fmla="*/ 114 h 126"/>
                <a:gd name="T68" fmla="*/ 316 w 391"/>
                <a:gd name="T69" fmla="*/ 113 h 126"/>
                <a:gd name="T70" fmla="*/ 324 w 391"/>
                <a:gd name="T71" fmla="*/ 107 h 126"/>
                <a:gd name="T72" fmla="*/ 345 w 391"/>
                <a:gd name="T73" fmla="*/ 113 h 126"/>
                <a:gd name="T74" fmla="*/ 362 w 391"/>
                <a:gd name="T75" fmla="*/ 118 h 126"/>
                <a:gd name="T76" fmla="*/ 377 w 391"/>
                <a:gd name="T77" fmla="*/ 122 h 126"/>
                <a:gd name="T78" fmla="*/ 381 w 391"/>
                <a:gd name="T79" fmla="*/ 118 h 126"/>
                <a:gd name="T80" fmla="*/ 386 w 391"/>
                <a:gd name="T81" fmla="*/ 108 h 126"/>
                <a:gd name="T82" fmla="*/ 382 w 391"/>
                <a:gd name="T83" fmla="*/ 96 h 126"/>
                <a:gd name="T84" fmla="*/ 390 w 391"/>
                <a:gd name="T85" fmla="*/ 86 h 126"/>
                <a:gd name="T86" fmla="*/ 383 w 391"/>
                <a:gd name="T87" fmla="*/ 8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126">
                  <a:moveTo>
                    <a:pt x="383" y="80"/>
                  </a:moveTo>
                  <a:cubicBezTo>
                    <a:pt x="374" y="82"/>
                    <a:pt x="381" y="74"/>
                    <a:pt x="369" y="75"/>
                  </a:cubicBezTo>
                  <a:cubicBezTo>
                    <a:pt x="358" y="75"/>
                    <a:pt x="336" y="83"/>
                    <a:pt x="322" y="80"/>
                  </a:cubicBezTo>
                  <a:cubicBezTo>
                    <a:pt x="309" y="78"/>
                    <a:pt x="310" y="68"/>
                    <a:pt x="310" y="64"/>
                  </a:cubicBezTo>
                  <a:cubicBezTo>
                    <a:pt x="309" y="60"/>
                    <a:pt x="309" y="51"/>
                    <a:pt x="297" y="47"/>
                  </a:cubicBezTo>
                  <a:cubicBezTo>
                    <a:pt x="286" y="43"/>
                    <a:pt x="282" y="45"/>
                    <a:pt x="269" y="39"/>
                  </a:cubicBezTo>
                  <a:cubicBezTo>
                    <a:pt x="257" y="33"/>
                    <a:pt x="240" y="39"/>
                    <a:pt x="240" y="33"/>
                  </a:cubicBezTo>
                  <a:cubicBezTo>
                    <a:pt x="239" y="27"/>
                    <a:pt x="229" y="21"/>
                    <a:pt x="225" y="30"/>
                  </a:cubicBezTo>
                  <a:cubicBezTo>
                    <a:pt x="221" y="39"/>
                    <a:pt x="226" y="46"/>
                    <a:pt x="208" y="46"/>
                  </a:cubicBezTo>
                  <a:cubicBezTo>
                    <a:pt x="191" y="47"/>
                    <a:pt x="170" y="48"/>
                    <a:pt x="165" y="45"/>
                  </a:cubicBezTo>
                  <a:cubicBezTo>
                    <a:pt x="160" y="42"/>
                    <a:pt x="162" y="40"/>
                    <a:pt x="153" y="40"/>
                  </a:cubicBezTo>
                  <a:cubicBezTo>
                    <a:pt x="145" y="40"/>
                    <a:pt x="139" y="38"/>
                    <a:pt x="136" y="34"/>
                  </a:cubicBezTo>
                  <a:cubicBezTo>
                    <a:pt x="134" y="30"/>
                    <a:pt x="132" y="24"/>
                    <a:pt x="124" y="20"/>
                  </a:cubicBezTo>
                  <a:cubicBezTo>
                    <a:pt x="117" y="15"/>
                    <a:pt x="117" y="25"/>
                    <a:pt x="108" y="18"/>
                  </a:cubicBezTo>
                  <a:cubicBezTo>
                    <a:pt x="99" y="12"/>
                    <a:pt x="94" y="20"/>
                    <a:pt x="92" y="16"/>
                  </a:cubicBezTo>
                  <a:cubicBezTo>
                    <a:pt x="91" y="12"/>
                    <a:pt x="88" y="8"/>
                    <a:pt x="82" y="5"/>
                  </a:cubicBezTo>
                  <a:cubicBezTo>
                    <a:pt x="76" y="3"/>
                    <a:pt x="71" y="1"/>
                    <a:pt x="70" y="7"/>
                  </a:cubicBezTo>
                  <a:cubicBezTo>
                    <a:pt x="69" y="13"/>
                    <a:pt x="68" y="21"/>
                    <a:pt x="62" y="15"/>
                  </a:cubicBezTo>
                  <a:cubicBezTo>
                    <a:pt x="55" y="9"/>
                    <a:pt x="56" y="8"/>
                    <a:pt x="48" y="8"/>
                  </a:cubicBezTo>
                  <a:cubicBezTo>
                    <a:pt x="41" y="8"/>
                    <a:pt x="24" y="0"/>
                    <a:pt x="24" y="15"/>
                  </a:cubicBezTo>
                  <a:cubicBezTo>
                    <a:pt x="24" y="15"/>
                    <a:pt x="26" y="20"/>
                    <a:pt x="18" y="27"/>
                  </a:cubicBezTo>
                  <a:cubicBezTo>
                    <a:pt x="10" y="33"/>
                    <a:pt x="0" y="36"/>
                    <a:pt x="7" y="42"/>
                  </a:cubicBezTo>
                  <a:cubicBezTo>
                    <a:pt x="14" y="48"/>
                    <a:pt x="18" y="50"/>
                    <a:pt x="20" y="46"/>
                  </a:cubicBezTo>
                  <a:cubicBezTo>
                    <a:pt x="23" y="43"/>
                    <a:pt x="26" y="40"/>
                    <a:pt x="31" y="45"/>
                  </a:cubicBezTo>
                  <a:cubicBezTo>
                    <a:pt x="37" y="50"/>
                    <a:pt x="48" y="42"/>
                    <a:pt x="48" y="53"/>
                  </a:cubicBezTo>
                  <a:cubicBezTo>
                    <a:pt x="48" y="63"/>
                    <a:pt x="42" y="69"/>
                    <a:pt x="51" y="69"/>
                  </a:cubicBezTo>
                  <a:cubicBezTo>
                    <a:pt x="60" y="69"/>
                    <a:pt x="83" y="66"/>
                    <a:pt x="92" y="73"/>
                  </a:cubicBezTo>
                  <a:cubicBezTo>
                    <a:pt x="102" y="79"/>
                    <a:pt x="120" y="90"/>
                    <a:pt x="128" y="84"/>
                  </a:cubicBezTo>
                  <a:cubicBezTo>
                    <a:pt x="136" y="78"/>
                    <a:pt x="144" y="77"/>
                    <a:pt x="152" y="78"/>
                  </a:cubicBezTo>
                  <a:cubicBezTo>
                    <a:pt x="160" y="79"/>
                    <a:pt x="183" y="78"/>
                    <a:pt x="190" y="85"/>
                  </a:cubicBezTo>
                  <a:cubicBezTo>
                    <a:pt x="197" y="92"/>
                    <a:pt x="212" y="96"/>
                    <a:pt x="221" y="99"/>
                  </a:cubicBezTo>
                  <a:cubicBezTo>
                    <a:pt x="230" y="102"/>
                    <a:pt x="241" y="100"/>
                    <a:pt x="252" y="101"/>
                  </a:cubicBezTo>
                  <a:cubicBezTo>
                    <a:pt x="263" y="103"/>
                    <a:pt x="283" y="109"/>
                    <a:pt x="290" y="109"/>
                  </a:cubicBezTo>
                  <a:cubicBezTo>
                    <a:pt x="297" y="108"/>
                    <a:pt x="297" y="114"/>
                    <a:pt x="304" y="114"/>
                  </a:cubicBezTo>
                  <a:cubicBezTo>
                    <a:pt x="310" y="114"/>
                    <a:pt x="314" y="117"/>
                    <a:pt x="316" y="113"/>
                  </a:cubicBezTo>
                  <a:cubicBezTo>
                    <a:pt x="318" y="109"/>
                    <a:pt x="315" y="107"/>
                    <a:pt x="324" y="107"/>
                  </a:cubicBezTo>
                  <a:cubicBezTo>
                    <a:pt x="333" y="107"/>
                    <a:pt x="339" y="109"/>
                    <a:pt x="345" y="113"/>
                  </a:cubicBezTo>
                  <a:cubicBezTo>
                    <a:pt x="352" y="117"/>
                    <a:pt x="355" y="115"/>
                    <a:pt x="362" y="118"/>
                  </a:cubicBezTo>
                  <a:cubicBezTo>
                    <a:pt x="368" y="122"/>
                    <a:pt x="370" y="119"/>
                    <a:pt x="377" y="122"/>
                  </a:cubicBezTo>
                  <a:cubicBezTo>
                    <a:pt x="384" y="126"/>
                    <a:pt x="382" y="124"/>
                    <a:pt x="381" y="118"/>
                  </a:cubicBezTo>
                  <a:cubicBezTo>
                    <a:pt x="381" y="113"/>
                    <a:pt x="387" y="116"/>
                    <a:pt x="386" y="108"/>
                  </a:cubicBezTo>
                  <a:cubicBezTo>
                    <a:pt x="386" y="100"/>
                    <a:pt x="379" y="100"/>
                    <a:pt x="382" y="96"/>
                  </a:cubicBezTo>
                  <a:cubicBezTo>
                    <a:pt x="385" y="91"/>
                    <a:pt x="390" y="89"/>
                    <a:pt x="390" y="86"/>
                  </a:cubicBezTo>
                  <a:cubicBezTo>
                    <a:pt x="390" y="82"/>
                    <a:pt x="391" y="79"/>
                    <a:pt x="383" y="8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30"/>
            <p:cNvSpPr>
              <a:spLocks/>
            </p:cNvSpPr>
            <p:nvPr/>
          </p:nvSpPr>
          <p:spPr bwMode="auto">
            <a:xfrm>
              <a:off x="3106738" y="2259013"/>
              <a:ext cx="469900" cy="393700"/>
            </a:xfrm>
            <a:custGeom>
              <a:avLst/>
              <a:gdLst>
                <a:gd name="T0" fmla="*/ 365 w 429"/>
                <a:gd name="T1" fmla="*/ 209 h 358"/>
                <a:gd name="T2" fmla="*/ 379 w 429"/>
                <a:gd name="T3" fmla="*/ 153 h 358"/>
                <a:gd name="T4" fmla="*/ 409 w 429"/>
                <a:gd name="T5" fmla="*/ 150 h 358"/>
                <a:gd name="T6" fmla="*/ 416 w 429"/>
                <a:gd name="T7" fmla="*/ 133 h 358"/>
                <a:gd name="T8" fmla="*/ 380 w 429"/>
                <a:gd name="T9" fmla="*/ 100 h 358"/>
                <a:gd name="T10" fmla="*/ 369 w 429"/>
                <a:gd name="T11" fmla="*/ 61 h 358"/>
                <a:gd name="T12" fmla="*/ 360 w 429"/>
                <a:gd name="T13" fmla="*/ 34 h 358"/>
                <a:gd name="T14" fmla="*/ 380 w 429"/>
                <a:gd name="T15" fmla="*/ 33 h 358"/>
                <a:gd name="T16" fmla="*/ 369 w 429"/>
                <a:gd name="T17" fmla="*/ 13 h 358"/>
                <a:gd name="T18" fmla="*/ 320 w 429"/>
                <a:gd name="T19" fmla="*/ 2 h 358"/>
                <a:gd name="T20" fmla="*/ 287 w 429"/>
                <a:gd name="T21" fmla="*/ 16 h 358"/>
                <a:gd name="T22" fmla="*/ 270 w 429"/>
                <a:gd name="T23" fmla="*/ 59 h 358"/>
                <a:gd name="T24" fmla="*/ 259 w 429"/>
                <a:gd name="T25" fmla="*/ 85 h 358"/>
                <a:gd name="T26" fmla="*/ 244 w 429"/>
                <a:gd name="T27" fmla="*/ 117 h 358"/>
                <a:gd name="T28" fmla="*/ 201 w 429"/>
                <a:gd name="T29" fmla="*/ 132 h 358"/>
                <a:gd name="T30" fmla="*/ 160 w 429"/>
                <a:gd name="T31" fmla="*/ 119 h 358"/>
                <a:gd name="T32" fmla="*/ 133 w 429"/>
                <a:gd name="T33" fmla="*/ 137 h 358"/>
                <a:gd name="T34" fmla="*/ 96 w 429"/>
                <a:gd name="T35" fmla="*/ 141 h 358"/>
                <a:gd name="T36" fmla="*/ 75 w 429"/>
                <a:gd name="T37" fmla="*/ 149 h 358"/>
                <a:gd name="T38" fmla="*/ 47 w 429"/>
                <a:gd name="T39" fmla="*/ 127 h 358"/>
                <a:gd name="T40" fmla="*/ 31 w 429"/>
                <a:gd name="T41" fmla="*/ 95 h 358"/>
                <a:gd name="T42" fmla="*/ 16 w 429"/>
                <a:gd name="T43" fmla="*/ 115 h 358"/>
                <a:gd name="T44" fmla="*/ 2 w 429"/>
                <a:gd name="T45" fmla="*/ 153 h 358"/>
                <a:gd name="T46" fmla="*/ 14 w 429"/>
                <a:gd name="T47" fmla="*/ 182 h 358"/>
                <a:gd name="T48" fmla="*/ 28 w 429"/>
                <a:gd name="T49" fmla="*/ 223 h 358"/>
                <a:gd name="T50" fmla="*/ 51 w 429"/>
                <a:gd name="T51" fmla="*/ 234 h 358"/>
                <a:gd name="T52" fmla="*/ 52 w 429"/>
                <a:gd name="T53" fmla="*/ 273 h 358"/>
                <a:gd name="T54" fmla="*/ 64 w 429"/>
                <a:gd name="T55" fmla="*/ 307 h 358"/>
                <a:gd name="T56" fmla="*/ 99 w 429"/>
                <a:gd name="T57" fmla="*/ 309 h 358"/>
                <a:gd name="T58" fmla="*/ 126 w 429"/>
                <a:gd name="T59" fmla="*/ 307 h 358"/>
                <a:gd name="T60" fmla="*/ 133 w 429"/>
                <a:gd name="T61" fmla="*/ 333 h 358"/>
                <a:gd name="T62" fmla="*/ 151 w 429"/>
                <a:gd name="T63" fmla="*/ 322 h 358"/>
                <a:gd name="T64" fmla="*/ 173 w 429"/>
                <a:gd name="T65" fmla="*/ 319 h 358"/>
                <a:gd name="T66" fmla="*/ 199 w 429"/>
                <a:gd name="T67" fmla="*/ 320 h 358"/>
                <a:gd name="T68" fmla="*/ 219 w 429"/>
                <a:gd name="T69" fmla="*/ 324 h 358"/>
                <a:gd name="T70" fmla="*/ 236 w 429"/>
                <a:gd name="T71" fmla="*/ 330 h 358"/>
                <a:gd name="T72" fmla="*/ 247 w 429"/>
                <a:gd name="T73" fmla="*/ 354 h 358"/>
                <a:gd name="T74" fmla="*/ 274 w 429"/>
                <a:gd name="T75" fmla="*/ 347 h 358"/>
                <a:gd name="T76" fmla="*/ 300 w 429"/>
                <a:gd name="T77" fmla="*/ 339 h 358"/>
                <a:gd name="T78" fmla="*/ 312 w 429"/>
                <a:gd name="T79" fmla="*/ 349 h 358"/>
                <a:gd name="T80" fmla="*/ 319 w 429"/>
                <a:gd name="T81" fmla="*/ 324 h 358"/>
                <a:gd name="T82" fmla="*/ 314 w 429"/>
                <a:gd name="T83" fmla="*/ 305 h 358"/>
                <a:gd name="T84" fmla="*/ 325 w 429"/>
                <a:gd name="T85" fmla="*/ 283 h 358"/>
                <a:gd name="T86" fmla="*/ 315 w 429"/>
                <a:gd name="T87" fmla="*/ 252 h 358"/>
                <a:gd name="T88" fmla="*/ 349 w 429"/>
                <a:gd name="T89" fmla="*/ 227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29" h="358">
                  <a:moveTo>
                    <a:pt x="349" y="227"/>
                  </a:moveTo>
                  <a:cubicBezTo>
                    <a:pt x="352" y="220"/>
                    <a:pt x="365" y="216"/>
                    <a:pt x="365" y="209"/>
                  </a:cubicBezTo>
                  <a:cubicBezTo>
                    <a:pt x="365" y="202"/>
                    <a:pt x="358" y="177"/>
                    <a:pt x="364" y="169"/>
                  </a:cubicBezTo>
                  <a:cubicBezTo>
                    <a:pt x="370" y="161"/>
                    <a:pt x="374" y="159"/>
                    <a:pt x="379" y="153"/>
                  </a:cubicBezTo>
                  <a:cubicBezTo>
                    <a:pt x="384" y="147"/>
                    <a:pt x="378" y="140"/>
                    <a:pt x="388" y="146"/>
                  </a:cubicBezTo>
                  <a:cubicBezTo>
                    <a:pt x="397" y="152"/>
                    <a:pt x="399" y="150"/>
                    <a:pt x="409" y="150"/>
                  </a:cubicBezTo>
                  <a:cubicBezTo>
                    <a:pt x="418" y="150"/>
                    <a:pt x="421" y="149"/>
                    <a:pt x="425" y="144"/>
                  </a:cubicBezTo>
                  <a:cubicBezTo>
                    <a:pt x="429" y="140"/>
                    <a:pt x="426" y="137"/>
                    <a:pt x="416" y="133"/>
                  </a:cubicBezTo>
                  <a:cubicBezTo>
                    <a:pt x="407" y="129"/>
                    <a:pt x="395" y="126"/>
                    <a:pt x="390" y="116"/>
                  </a:cubicBezTo>
                  <a:cubicBezTo>
                    <a:pt x="385" y="106"/>
                    <a:pt x="378" y="109"/>
                    <a:pt x="380" y="100"/>
                  </a:cubicBezTo>
                  <a:cubicBezTo>
                    <a:pt x="382" y="92"/>
                    <a:pt x="390" y="89"/>
                    <a:pt x="384" y="81"/>
                  </a:cubicBezTo>
                  <a:cubicBezTo>
                    <a:pt x="379" y="74"/>
                    <a:pt x="372" y="67"/>
                    <a:pt x="369" y="61"/>
                  </a:cubicBezTo>
                  <a:cubicBezTo>
                    <a:pt x="365" y="55"/>
                    <a:pt x="357" y="51"/>
                    <a:pt x="355" y="44"/>
                  </a:cubicBezTo>
                  <a:cubicBezTo>
                    <a:pt x="354" y="37"/>
                    <a:pt x="353" y="34"/>
                    <a:pt x="360" y="34"/>
                  </a:cubicBezTo>
                  <a:cubicBezTo>
                    <a:pt x="367" y="34"/>
                    <a:pt x="369" y="31"/>
                    <a:pt x="372" y="35"/>
                  </a:cubicBezTo>
                  <a:cubicBezTo>
                    <a:pt x="376" y="39"/>
                    <a:pt x="382" y="37"/>
                    <a:pt x="380" y="33"/>
                  </a:cubicBezTo>
                  <a:cubicBezTo>
                    <a:pt x="377" y="29"/>
                    <a:pt x="372" y="24"/>
                    <a:pt x="369" y="20"/>
                  </a:cubicBezTo>
                  <a:cubicBezTo>
                    <a:pt x="367" y="18"/>
                    <a:pt x="367" y="16"/>
                    <a:pt x="369" y="13"/>
                  </a:cubicBezTo>
                  <a:cubicBezTo>
                    <a:pt x="364" y="10"/>
                    <a:pt x="358" y="5"/>
                    <a:pt x="352" y="2"/>
                  </a:cubicBezTo>
                  <a:cubicBezTo>
                    <a:pt x="342" y="0"/>
                    <a:pt x="330" y="4"/>
                    <a:pt x="320" y="2"/>
                  </a:cubicBezTo>
                  <a:cubicBezTo>
                    <a:pt x="311" y="1"/>
                    <a:pt x="301" y="1"/>
                    <a:pt x="296" y="1"/>
                  </a:cubicBezTo>
                  <a:cubicBezTo>
                    <a:pt x="290" y="1"/>
                    <a:pt x="293" y="9"/>
                    <a:pt x="287" y="16"/>
                  </a:cubicBezTo>
                  <a:cubicBezTo>
                    <a:pt x="282" y="23"/>
                    <a:pt x="282" y="29"/>
                    <a:pt x="282" y="41"/>
                  </a:cubicBezTo>
                  <a:cubicBezTo>
                    <a:pt x="281" y="54"/>
                    <a:pt x="277" y="57"/>
                    <a:pt x="270" y="59"/>
                  </a:cubicBezTo>
                  <a:cubicBezTo>
                    <a:pt x="264" y="61"/>
                    <a:pt x="266" y="67"/>
                    <a:pt x="265" y="73"/>
                  </a:cubicBezTo>
                  <a:cubicBezTo>
                    <a:pt x="264" y="78"/>
                    <a:pt x="266" y="82"/>
                    <a:pt x="259" y="85"/>
                  </a:cubicBezTo>
                  <a:cubicBezTo>
                    <a:pt x="251" y="89"/>
                    <a:pt x="253" y="100"/>
                    <a:pt x="250" y="105"/>
                  </a:cubicBezTo>
                  <a:cubicBezTo>
                    <a:pt x="247" y="109"/>
                    <a:pt x="244" y="111"/>
                    <a:pt x="244" y="117"/>
                  </a:cubicBezTo>
                  <a:cubicBezTo>
                    <a:pt x="243" y="122"/>
                    <a:pt x="227" y="122"/>
                    <a:pt x="219" y="121"/>
                  </a:cubicBezTo>
                  <a:cubicBezTo>
                    <a:pt x="210" y="121"/>
                    <a:pt x="208" y="133"/>
                    <a:pt x="201" y="132"/>
                  </a:cubicBezTo>
                  <a:cubicBezTo>
                    <a:pt x="194" y="130"/>
                    <a:pt x="185" y="127"/>
                    <a:pt x="182" y="123"/>
                  </a:cubicBezTo>
                  <a:cubicBezTo>
                    <a:pt x="180" y="119"/>
                    <a:pt x="169" y="119"/>
                    <a:pt x="160" y="119"/>
                  </a:cubicBezTo>
                  <a:cubicBezTo>
                    <a:pt x="152" y="120"/>
                    <a:pt x="148" y="120"/>
                    <a:pt x="145" y="125"/>
                  </a:cubicBezTo>
                  <a:cubicBezTo>
                    <a:pt x="142" y="129"/>
                    <a:pt x="138" y="130"/>
                    <a:pt x="133" y="137"/>
                  </a:cubicBezTo>
                  <a:cubicBezTo>
                    <a:pt x="128" y="145"/>
                    <a:pt x="116" y="145"/>
                    <a:pt x="110" y="142"/>
                  </a:cubicBezTo>
                  <a:cubicBezTo>
                    <a:pt x="104" y="139"/>
                    <a:pt x="101" y="141"/>
                    <a:pt x="96" y="141"/>
                  </a:cubicBezTo>
                  <a:cubicBezTo>
                    <a:pt x="92" y="141"/>
                    <a:pt x="84" y="143"/>
                    <a:pt x="83" y="146"/>
                  </a:cubicBezTo>
                  <a:cubicBezTo>
                    <a:pt x="83" y="149"/>
                    <a:pt x="82" y="149"/>
                    <a:pt x="75" y="149"/>
                  </a:cubicBezTo>
                  <a:cubicBezTo>
                    <a:pt x="69" y="148"/>
                    <a:pt x="66" y="144"/>
                    <a:pt x="63" y="139"/>
                  </a:cubicBezTo>
                  <a:cubicBezTo>
                    <a:pt x="61" y="134"/>
                    <a:pt x="50" y="132"/>
                    <a:pt x="47" y="127"/>
                  </a:cubicBezTo>
                  <a:cubicBezTo>
                    <a:pt x="43" y="123"/>
                    <a:pt x="39" y="116"/>
                    <a:pt x="34" y="111"/>
                  </a:cubicBezTo>
                  <a:cubicBezTo>
                    <a:pt x="31" y="108"/>
                    <a:pt x="31" y="100"/>
                    <a:pt x="31" y="95"/>
                  </a:cubicBezTo>
                  <a:cubicBezTo>
                    <a:pt x="29" y="96"/>
                    <a:pt x="27" y="100"/>
                    <a:pt x="24" y="105"/>
                  </a:cubicBezTo>
                  <a:cubicBezTo>
                    <a:pt x="19" y="111"/>
                    <a:pt x="15" y="109"/>
                    <a:pt x="16" y="115"/>
                  </a:cubicBezTo>
                  <a:cubicBezTo>
                    <a:pt x="16" y="115"/>
                    <a:pt x="17" y="130"/>
                    <a:pt x="10" y="134"/>
                  </a:cubicBezTo>
                  <a:cubicBezTo>
                    <a:pt x="3" y="138"/>
                    <a:pt x="0" y="145"/>
                    <a:pt x="2" y="153"/>
                  </a:cubicBezTo>
                  <a:cubicBezTo>
                    <a:pt x="4" y="161"/>
                    <a:pt x="2" y="170"/>
                    <a:pt x="6" y="172"/>
                  </a:cubicBezTo>
                  <a:cubicBezTo>
                    <a:pt x="11" y="175"/>
                    <a:pt x="14" y="172"/>
                    <a:pt x="14" y="182"/>
                  </a:cubicBezTo>
                  <a:cubicBezTo>
                    <a:pt x="14" y="191"/>
                    <a:pt x="14" y="205"/>
                    <a:pt x="18" y="208"/>
                  </a:cubicBezTo>
                  <a:cubicBezTo>
                    <a:pt x="22" y="211"/>
                    <a:pt x="27" y="217"/>
                    <a:pt x="28" y="223"/>
                  </a:cubicBezTo>
                  <a:cubicBezTo>
                    <a:pt x="29" y="230"/>
                    <a:pt x="36" y="238"/>
                    <a:pt x="37" y="234"/>
                  </a:cubicBezTo>
                  <a:cubicBezTo>
                    <a:pt x="38" y="230"/>
                    <a:pt x="51" y="223"/>
                    <a:pt x="51" y="234"/>
                  </a:cubicBezTo>
                  <a:cubicBezTo>
                    <a:pt x="51" y="244"/>
                    <a:pt x="53" y="247"/>
                    <a:pt x="53" y="257"/>
                  </a:cubicBezTo>
                  <a:cubicBezTo>
                    <a:pt x="53" y="267"/>
                    <a:pt x="50" y="268"/>
                    <a:pt x="52" y="273"/>
                  </a:cubicBezTo>
                  <a:cubicBezTo>
                    <a:pt x="54" y="277"/>
                    <a:pt x="61" y="278"/>
                    <a:pt x="59" y="288"/>
                  </a:cubicBezTo>
                  <a:cubicBezTo>
                    <a:pt x="57" y="298"/>
                    <a:pt x="57" y="307"/>
                    <a:pt x="64" y="307"/>
                  </a:cubicBezTo>
                  <a:cubicBezTo>
                    <a:pt x="71" y="307"/>
                    <a:pt x="82" y="303"/>
                    <a:pt x="86" y="307"/>
                  </a:cubicBezTo>
                  <a:cubicBezTo>
                    <a:pt x="90" y="311"/>
                    <a:pt x="96" y="316"/>
                    <a:pt x="99" y="309"/>
                  </a:cubicBezTo>
                  <a:cubicBezTo>
                    <a:pt x="101" y="303"/>
                    <a:pt x="105" y="303"/>
                    <a:pt x="110" y="303"/>
                  </a:cubicBezTo>
                  <a:cubicBezTo>
                    <a:pt x="116" y="303"/>
                    <a:pt x="124" y="300"/>
                    <a:pt x="126" y="307"/>
                  </a:cubicBezTo>
                  <a:cubicBezTo>
                    <a:pt x="127" y="313"/>
                    <a:pt x="129" y="314"/>
                    <a:pt x="129" y="321"/>
                  </a:cubicBezTo>
                  <a:cubicBezTo>
                    <a:pt x="128" y="328"/>
                    <a:pt x="130" y="339"/>
                    <a:pt x="133" y="333"/>
                  </a:cubicBezTo>
                  <a:cubicBezTo>
                    <a:pt x="137" y="327"/>
                    <a:pt x="141" y="329"/>
                    <a:pt x="142" y="325"/>
                  </a:cubicBezTo>
                  <a:cubicBezTo>
                    <a:pt x="143" y="321"/>
                    <a:pt x="147" y="315"/>
                    <a:pt x="151" y="322"/>
                  </a:cubicBezTo>
                  <a:cubicBezTo>
                    <a:pt x="155" y="328"/>
                    <a:pt x="162" y="328"/>
                    <a:pt x="163" y="324"/>
                  </a:cubicBezTo>
                  <a:cubicBezTo>
                    <a:pt x="164" y="320"/>
                    <a:pt x="172" y="324"/>
                    <a:pt x="173" y="319"/>
                  </a:cubicBezTo>
                  <a:cubicBezTo>
                    <a:pt x="173" y="314"/>
                    <a:pt x="174" y="311"/>
                    <a:pt x="184" y="313"/>
                  </a:cubicBezTo>
                  <a:cubicBezTo>
                    <a:pt x="194" y="314"/>
                    <a:pt x="198" y="315"/>
                    <a:pt x="199" y="320"/>
                  </a:cubicBezTo>
                  <a:cubicBezTo>
                    <a:pt x="200" y="326"/>
                    <a:pt x="198" y="328"/>
                    <a:pt x="207" y="328"/>
                  </a:cubicBezTo>
                  <a:cubicBezTo>
                    <a:pt x="217" y="328"/>
                    <a:pt x="219" y="329"/>
                    <a:pt x="219" y="324"/>
                  </a:cubicBezTo>
                  <a:cubicBezTo>
                    <a:pt x="219" y="318"/>
                    <a:pt x="218" y="321"/>
                    <a:pt x="227" y="321"/>
                  </a:cubicBezTo>
                  <a:cubicBezTo>
                    <a:pt x="236" y="321"/>
                    <a:pt x="234" y="324"/>
                    <a:pt x="236" y="330"/>
                  </a:cubicBezTo>
                  <a:cubicBezTo>
                    <a:pt x="238" y="337"/>
                    <a:pt x="241" y="333"/>
                    <a:pt x="240" y="342"/>
                  </a:cubicBezTo>
                  <a:cubicBezTo>
                    <a:pt x="240" y="351"/>
                    <a:pt x="241" y="354"/>
                    <a:pt x="247" y="354"/>
                  </a:cubicBezTo>
                  <a:cubicBezTo>
                    <a:pt x="253" y="354"/>
                    <a:pt x="259" y="358"/>
                    <a:pt x="259" y="351"/>
                  </a:cubicBezTo>
                  <a:cubicBezTo>
                    <a:pt x="259" y="345"/>
                    <a:pt x="274" y="351"/>
                    <a:pt x="274" y="347"/>
                  </a:cubicBezTo>
                  <a:cubicBezTo>
                    <a:pt x="274" y="344"/>
                    <a:pt x="282" y="347"/>
                    <a:pt x="285" y="341"/>
                  </a:cubicBezTo>
                  <a:cubicBezTo>
                    <a:pt x="287" y="335"/>
                    <a:pt x="298" y="338"/>
                    <a:pt x="300" y="339"/>
                  </a:cubicBezTo>
                  <a:cubicBezTo>
                    <a:pt x="302" y="341"/>
                    <a:pt x="302" y="345"/>
                    <a:pt x="303" y="349"/>
                  </a:cubicBezTo>
                  <a:cubicBezTo>
                    <a:pt x="304" y="353"/>
                    <a:pt x="311" y="354"/>
                    <a:pt x="312" y="349"/>
                  </a:cubicBezTo>
                  <a:cubicBezTo>
                    <a:pt x="312" y="343"/>
                    <a:pt x="316" y="339"/>
                    <a:pt x="317" y="336"/>
                  </a:cubicBezTo>
                  <a:cubicBezTo>
                    <a:pt x="319" y="333"/>
                    <a:pt x="323" y="326"/>
                    <a:pt x="319" y="324"/>
                  </a:cubicBezTo>
                  <a:cubicBezTo>
                    <a:pt x="314" y="321"/>
                    <a:pt x="305" y="318"/>
                    <a:pt x="305" y="315"/>
                  </a:cubicBezTo>
                  <a:cubicBezTo>
                    <a:pt x="305" y="311"/>
                    <a:pt x="304" y="305"/>
                    <a:pt x="314" y="305"/>
                  </a:cubicBezTo>
                  <a:cubicBezTo>
                    <a:pt x="323" y="305"/>
                    <a:pt x="319" y="299"/>
                    <a:pt x="319" y="295"/>
                  </a:cubicBezTo>
                  <a:cubicBezTo>
                    <a:pt x="319" y="290"/>
                    <a:pt x="325" y="291"/>
                    <a:pt x="325" y="283"/>
                  </a:cubicBezTo>
                  <a:cubicBezTo>
                    <a:pt x="325" y="275"/>
                    <a:pt x="317" y="271"/>
                    <a:pt x="318" y="266"/>
                  </a:cubicBezTo>
                  <a:cubicBezTo>
                    <a:pt x="319" y="261"/>
                    <a:pt x="308" y="258"/>
                    <a:pt x="315" y="252"/>
                  </a:cubicBezTo>
                  <a:cubicBezTo>
                    <a:pt x="322" y="246"/>
                    <a:pt x="331" y="245"/>
                    <a:pt x="334" y="238"/>
                  </a:cubicBezTo>
                  <a:cubicBezTo>
                    <a:pt x="338" y="231"/>
                    <a:pt x="346" y="234"/>
                    <a:pt x="349" y="2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Freeform 31"/>
            <p:cNvSpPr>
              <a:spLocks/>
            </p:cNvSpPr>
            <p:nvPr/>
          </p:nvSpPr>
          <p:spPr bwMode="auto">
            <a:xfrm>
              <a:off x="3557588" y="2379663"/>
              <a:ext cx="301625" cy="346075"/>
            </a:xfrm>
            <a:custGeom>
              <a:avLst/>
              <a:gdLst>
                <a:gd name="T0" fmla="*/ 183 w 276"/>
                <a:gd name="T1" fmla="*/ 299 h 316"/>
                <a:gd name="T2" fmla="*/ 185 w 276"/>
                <a:gd name="T3" fmla="*/ 283 h 316"/>
                <a:gd name="T4" fmla="*/ 189 w 276"/>
                <a:gd name="T5" fmla="*/ 264 h 316"/>
                <a:gd name="T6" fmla="*/ 172 w 276"/>
                <a:gd name="T7" fmla="*/ 261 h 316"/>
                <a:gd name="T8" fmla="*/ 183 w 276"/>
                <a:gd name="T9" fmla="*/ 247 h 316"/>
                <a:gd name="T10" fmla="*/ 193 w 276"/>
                <a:gd name="T11" fmla="*/ 241 h 316"/>
                <a:gd name="T12" fmla="*/ 171 w 276"/>
                <a:gd name="T13" fmla="*/ 240 h 316"/>
                <a:gd name="T14" fmla="*/ 153 w 276"/>
                <a:gd name="T15" fmla="*/ 221 h 316"/>
                <a:gd name="T16" fmla="*/ 147 w 276"/>
                <a:gd name="T17" fmla="*/ 192 h 316"/>
                <a:gd name="T18" fmla="*/ 126 w 276"/>
                <a:gd name="T19" fmla="*/ 151 h 316"/>
                <a:gd name="T20" fmla="*/ 172 w 276"/>
                <a:gd name="T21" fmla="*/ 117 h 316"/>
                <a:gd name="T22" fmla="*/ 175 w 276"/>
                <a:gd name="T23" fmla="*/ 129 h 316"/>
                <a:gd name="T24" fmla="*/ 185 w 276"/>
                <a:gd name="T25" fmla="*/ 139 h 316"/>
                <a:gd name="T26" fmla="*/ 199 w 276"/>
                <a:gd name="T27" fmla="*/ 139 h 316"/>
                <a:gd name="T28" fmla="*/ 202 w 276"/>
                <a:gd name="T29" fmla="*/ 123 h 316"/>
                <a:gd name="T30" fmla="*/ 201 w 276"/>
                <a:gd name="T31" fmla="*/ 110 h 316"/>
                <a:gd name="T32" fmla="*/ 176 w 276"/>
                <a:gd name="T33" fmla="*/ 99 h 316"/>
                <a:gd name="T34" fmla="*/ 142 w 276"/>
                <a:gd name="T35" fmla="*/ 109 h 316"/>
                <a:gd name="T36" fmla="*/ 121 w 276"/>
                <a:gd name="T37" fmla="*/ 106 h 316"/>
                <a:gd name="T38" fmla="*/ 105 w 276"/>
                <a:gd name="T39" fmla="*/ 125 h 316"/>
                <a:gd name="T40" fmla="*/ 81 w 276"/>
                <a:gd name="T41" fmla="*/ 122 h 316"/>
                <a:gd name="T42" fmla="*/ 60 w 276"/>
                <a:gd name="T43" fmla="*/ 97 h 316"/>
                <a:gd name="T44" fmla="*/ 78 w 276"/>
                <a:gd name="T45" fmla="*/ 51 h 316"/>
                <a:gd name="T46" fmla="*/ 104 w 276"/>
                <a:gd name="T47" fmla="*/ 56 h 316"/>
                <a:gd name="T48" fmla="*/ 129 w 276"/>
                <a:gd name="T49" fmla="*/ 53 h 316"/>
                <a:gd name="T50" fmla="*/ 165 w 276"/>
                <a:gd name="T51" fmla="*/ 55 h 316"/>
                <a:gd name="T52" fmla="*/ 207 w 276"/>
                <a:gd name="T53" fmla="*/ 63 h 316"/>
                <a:gd name="T54" fmla="*/ 244 w 276"/>
                <a:gd name="T55" fmla="*/ 54 h 316"/>
                <a:gd name="T56" fmla="*/ 274 w 276"/>
                <a:gd name="T57" fmla="*/ 17 h 316"/>
                <a:gd name="T58" fmla="*/ 248 w 276"/>
                <a:gd name="T59" fmla="*/ 12 h 316"/>
                <a:gd name="T60" fmla="*/ 203 w 276"/>
                <a:gd name="T61" fmla="*/ 33 h 316"/>
                <a:gd name="T62" fmla="*/ 174 w 276"/>
                <a:gd name="T63" fmla="*/ 36 h 316"/>
                <a:gd name="T64" fmla="*/ 145 w 276"/>
                <a:gd name="T65" fmla="*/ 25 h 316"/>
                <a:gd name="T66" fmla="*/ 109 w 276"/>
                <a:gd name="T67" fmla="*/ 21 h 316"/>
                <a:gd name="T68" fmla="*/ 84 w 276"/>
                <a:gd name="T69" fmla="*/ 31 h 316"/>
                <a:gd name="T70" fmla="*/ 52 w 276"/>
                <a:gd name="T71" fmla="*/ 56 h 316"/>
                <a:gd name="T72" fmla="*/ 44 w 276"/>
                <a:gd name="T73" fmla="*/ 87 h 316"/>
                <a:gd name="T74" fmla="*/ 27 w 276"/>
                <a:gd name="T75" fmla="*/ 131 h 316"/>
                <a:gd name="T76" fmla="*/ 20 w 276"/>
                <a:gd name="T77" fmla="*/ 167 h 316"/>
                <a:gd name="T78" fmla="*/ 6 w 276"/>
                <a:gd name="T79" fmla="*/ 193 h 316"/>
                <a:gd name="T80" fmla="*/ 11 w 276"/>
                <a:gd name="T81" fmla="*/ 221 h 316"/>
                <a:gd name="T82" fmla="*/ 36 w 276"/>
                <a:gd name="T83" fmla="*/ 226 h 316"/>
                <a:gd name="T84" fmla="*/ 42 w 276"/>
                <a:gd name="T85" fmla="*/ 261 h 316"/>
                <a:gd name="T86" fmla="*/ 29 w 276"/>
                <a:gd name="T87" fmla="*/ 297 h 316"/>
                <a:gd name="T88" fmla="*/ 61 w 276"/>
                <a:gd name="T89" fmla="*/ 310 h 316"/>
                <a:gd name="T90" fmla="*/ 74 w 276"/>
                <a:gd name="T91" fmla="*/ 295 h 316"/>
                <a:gd name="T92" fmla="*/ 77 w 276"/>
                <a:gd name="T93" fmla="*/ 268 h 316"/>
                <a:gd name="T94" fmla="*/ 69 w 276"/>
                <a:gd name="T95" fmla="*/ 245 h 316"/>
                <a:gd name="T96" fmla="*/ 77 w 276"/>
                <a:gd name="T97" fmla="*/ 223 h 316"/>
                <a:gd name="T98" fmla="*/ 69 w 276"/>
                <a:gd name="T99" fmla="*/ 200 h 316"/>
                <a:gd name="T100" fmla="*/ 87 w 276"/>
                <a:gd name="T101" fmla="*/ 184 h 316"/>
                <a:gd name="T102" fmla="*/ 97 w 276"/>
                <a:gd name="T103" fmla="*/ 209 h 316"/>
                <a:gd name="T104" fmla="*/ 116 w 276"/>
                <a:gd name="T105" fmla="*/ 243 h 316"/>
                <a:gd name="T106" fmla="*/ 129 w 276"/>
                <a:gd name="T107" fmla="*/ 276 h 316"/>
                <a:gd name="T108" fmla="*/ 153 w 276"/>
                <a:gd name="T109" fmla="*/ 259 h 316"/>
                <a:gd name="T110" fmla="*/ 164 w 276"/>
                <a:gd name="T111" fmla="*/ 31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76" h="316">
                  <a:moveTo>
                    <a:pt x="176" y="306"/>
                  </a:moveTo>
                  <a:cubicBezTo>
                    <a:pt x="181" y="304"/>
                    <a:pt x="182" y="304"/>
                    <a:pt x="183" y="299"/>
                  </a:cubicBezTo>
                  <a:cubicBezTo>
                    <a:pt x="183" y="293"/>
                    <a:pt x="193" y="295"/>
                    <a:pt x="189" y="293"/>
                  </a:cubicBezTo>
                  <a:cubicBezTo>
                    <a:pt x="185" y="291"/>
                    <a:pt x="185" y="289"/>
                    <a:pt x="185" y="283"/>
                  </a:cubicBezTo>
                  <a:cubicBezTo>
                    <a:pt x="185" y="276"/>
                    <a:pt x="182" y="274"/>
                    <a:pt x="187" y="272"/>
                  </a:cubicBezTo>
                  <a:cubicBezTo>
                    <a:pt x="192" y="270"/>
                    <a:pt x="189" y="266"/>
                    <a:pt x="189" y="264"/>
                  </a:cubicBezTo>
                  <a:cubicBezTo>
                    <a:pt x="189" y="261"/>
                    <a:pt x="184" y="257"/>
                    <a:pt x="181" y="261"/>
                  </a:cubicBezTo>
                  <a:cubicBezTo>
                    <a:pt x="179" y="266"/>
                    <a:pt x="172" y="263"/>
                    <a:pt x="172" y="261"/>
                  </a:cubicBezTo>
                  <a:cubicBezTo>
                    <a:pt x="172" y="259"/>
                    <a:pt x="170" y="252"/>
                    <a:pt x="173" y="251"/>
                  </a:cubicBezTo>
                  <a:cubicBezTo>
                    <a:pt x="177" y="249"/>
                    <a:pt x="181" y="243"/>
                    <a:pt x="183" y="247"/>
                  </a:cubicBezTo>
                  <a:cubicBezTo>
                    <a:pt x="184" y="252"/>
                    <a:pt x="191" y="256"/>
                    <a:pt x="190" y="251"/>
                  </a:cubicBezTo>
                  <a:cubicBezTo>
                    <a:pt x="190" y="245"/>
                    <a:pt x="200" y="245"/>
                    <a:pt x="193" y="241"/>
                  </a:cubicBezTo>
                  <a:cubicBezTo>
                    <a:pt x="186" y="237"/>
                    <a:pt x="182" y="237"/>
                    <a:pt x="182" y="240"/>
                  </a:cubicBezTo>
                  <a:cubicBezTo>
                    <a:pt x="182" y="242"/>
                    <a:pt x="179" y="245"/>
                    <a:pt x="171" y="240"/>
                  </a:cubicBezTo>
                  <a:cubicBezTo>
                    <a:pt x="162" y="234"/>
                    <a:pt x="156" y="238"/>
                    <a:pt x="154" y="231"/>
                  </a:cubicBezTo>
                  <a:cubicBezTo>
                    <a:pt x="152" y="225"/>
                    <a:pt x="147" y="226"/>
                    <a:pt x="153" y="221"/>
                  </a:cubicBezTo>
                  <a:cubicBezTo>
                    <a:pt x="159" y="215"/>
                    <a:pt x="160" y="213"/>
                    <a:pt x="156" y="208"/>
                  </a:cubicBezTo>
                  <a:cubicBezTo>
                    <a:pt x="153" y="202"/>
                    <a:pt x="154" y="198"/>
                    <a:pt x="147" y="192"/>
                  </a:cubicBezTo>
                  <a:cubicBezTo>
                    <a:pt x="140" y="185"/>
                    <a:pt x="130" y="175"/>
                    <a:pt x="127" y="168"/>
                  </a:cubicBezTo>
                  <a:cubicBezTo>
                    <a:pt x="124" y="160"/>
                    <a:pt x="118" y="153"/>
                    <a:pt x="126" y="151"/>
                  </a:cubicBezTo>
                  <a:cubicBezTo>
                    <a:pt x="135" y="148"/>
                    <a:pt x="153" y="143"/>
                    <a:pt x="157" y="134"/>
                  </a:cubicBezTo>
                  <a:cubicBezTo>
                    <a:pt x="161" y="126"/>
                    <a:pt x="167" y="119"/>
                    <a:pt x="172" y="117"/>
                  </a:cubicBezTo>
                  <a:cubicBezTo>
                    <a:pt x="177" y="115"/>
                    <a:pt x="181" y="116"/>
                    <a:pt x="181" y="120"/>
                  </a:cubicBezTo>
                  <a:cubicBezTo>
                    <a:pt x="181" y="125"/>
                    <a:pt x="175" y="121"/>
                    <a:pt x="175" y="129"/>
                  </a:cubicBezTo>
                  <a:cubicBezTo>
                    <a:pt x="175" y="137"/>
                    <a:pt x="172" y="143"/>
                    <a:pt x="177" y="142"/>
                  </a:cubicBezTo>
                  <a:cubicBezTo>
                    <a:pt x="183" y="141"/>
                    <a:pt x="183" y="134"/>
                    <a:pt x="185" y="139"/>
                  </a:cubicBezTo>
                  <a:cubicBezTo>
                    <a:pt x="188" y="143"/>
                    <a:pt x="189" y="145"/>
                    <a:pt x="192" y="141"/>
                  </a:cubicBezTo>
                  <a:cubicBezTo>
                    <a:pt x="194" y="138"/>
                    <a:pt x="197" y="135"/>
                    <a:pt x="199" y="139"/>
                  </a:cubicBezTo>
                  <a:cubicBezTo>
                    <a:pt x="201" y="144"/>
                    <a:pt x="207" y="147"/>
                    <a:pt x="207" y="139"/>
                  </a:cubicBezTo>
                  <a:cubicBezTo>
                    <a:pt x="207" y="132"/>
                    <a:pt x="206" y="123"/>
                    <a:pt x="202" y="123"/>
                  </a:cubicBezTo>
                  <a:cubicBezTo>
                    <a:pt x="197" y="123"/>
                    <a:pt x="194" y="122"/>
                    <a:pt x="195" y="118"/>
                  </a:cubicBezTo>
                  <a:cubicBezTo>
                    <a:pt x="196" y="113"/>
                    <a:pt x="201" y="118"/>
                    <a:pt x="201" y="110"/>
                  </a:cubicBezTo>
                  <a:cubicBezTo>
                    <a:pt x="201" y="101"/>
                    <a:pt x="202" y="97"/>
                    <a:pt x="192" y="96"/>
                  </a:cubicBezTo>
                  <a:cubicBezTo>
                    <a:pt x="183" y="96"/>
                    <a:pt x="178" y="95"/>
                    <a:pt x="176" y="99"/>
                  </a:cubicBezTo>
                  <a:cubicBezTo>
                    <a:pt x="174" y="104"/>
                    <a:pt x="168" y="103"/>
                    <a:pt x="159" y="103"/>
                  </a:cubicBezTo>
                  <a:cubicBezTo>
                    <a:pt x="150" y="103"/>
                    <a:pt x="145" y="105"/>
                    <a:pt x="142" y="109"/>
                  </a:cubicBezTo>
                  <a:cubicBezTo>
                    <a:pt x="139" y="114"/>
                    <a:pt x="132" y="117"/>
                    <a:pt x="129" y="112"/>
                  </a:cubicBezTo>
                  <a:cubicBezTo>
                    <a:pt x="126" y="107"/>
                    <a:pt x="124" y="104"/>
                    <a:pt x="121" y="106"/>
                  </a:cubicBezTo>
                  <a:cubicBezTo>
                    <a:pt x="118" y="108"/>
                    <a:pt x="116" y="104"/>
                    <a:pt x="113" y="113"/>
                  </a:cubicBezTo>
                  <a:cubicBezTo>
                    <a:pt x="110" y="122"/>
                    <a:pt x="107" y="120"/>
                    <a:pt x="105" y="125"/>
                  </a:cubicBezTo>
                  <a:cubicBezTo>
                    <a:pt x="103" y="130"/>
                    <a:pt x="102" y="130"/>
                    <a:pt x="94" y="130"/>
                  </a:cubicBezTo>
                  <a:cubicBezTo>
                    <a:pt x="86" y="130"/>
                    <a:pt x="82" y="130"/>
                    <a:pt x="81" y="122"/>
                  </a:cubicBezTo>
                  <a:cubicBezTo>
                    <a:pt x="80" y="115"/>
                    <a:pt x="80" y="109"/>
                    <a:pt x="71" y="106"/>
                  </a:cubicBezTo>
                  <a:cubicBezTo>
                    <a:pt x="62" y="103"/>
                    <a:pt x="60" y="105"/>
                    <a:pt x="60" y="97"/>
                  </a:cubicBezTo>
                  <a:cubicBezTo>
                    <a:pt x="60" y="89"/>
                    <a:pt x="55" y="64"/>
                    <a:pt x="66" y="62"/>
                  </a:cubicBezTo>
                  <a:cubicBezTo>
                    <a:pt x="76" y="60"/>
                    <a:pt x="74" y="51"/>
                    <a:pt x="78" y="51"/>
                  </a:cubicBezTo>
                  <a:cubicBezTo>
                    <a:pt x="82" y="51"/>
                    <a:pt x="86" y="52"/>
                    <a:pt x="88" y="56"/>
                  </a:cubicBezTo>
                  <a:cubicBezTo>
                    <a:pt x="91" y="61"/>
                    <a:pt x="96" y="56"/>
                    <a:pt x="104" y="56"/>
                  </a:cubicBezTo>
                  <a:cubicBezTo>
                    <a:pt x="112" y="56"/>
                    <a:pt x="114" y="58"/>
                    <a:pt x="116" y="55"/>
                  </a:cubicBezTo>
                  <a:cubicBezTo>
                    <a:pt x="118" y="52"/>
                    <a:pt x="125" y="49"/>
                    <a:pt x="129" y="53"/>
                  </a:cubicBezTo>
                  <a:cubicBezTo>
                    <a:pt x="133" y="57"/>
                    <a:pt x="137" y="57"/>
                    <a:pt x="144" y="56"/>
                  </a:cubicBezTo>
                  <a:cubicBezTo>
                    <a:pt x="151" y="56"/>
                    <a:pt x="156" y="54"/>
                    <a:pt x="165" y="55"/>
                  </a:cubicBezTo>
                  <a:cubicBezTo>
                    <a:pt x="175" y="56"/>
                    <a:pt x="181" y="54"/>
                    <a:pt x="188" y="58"/>
                  </a:cubicBezTo>
                  <a:cubicBezTo>
                    <a:pt x="194" y="63"/>
                    <a:pt x="197" y="63"/>
                    <a:pt x="207" y="63"/>
                  </a:cubicBezTo>
                  <a:cubicBezTo>
                    <a:pt x="218" y="63"/>
                    <a:pt x="226" y="68"/>
                    <a:pt x="231" y="63"/>
                  </a:cubicBezTo>
                  <a:cubicBezTo>
                    <a:pt x="236" y="58"/>
                    <a:pt x="239" y="65"/>
                    <a:pt x="244" y="54"/>
                  </a:cubicBezTo>
                  <a:cubicBezTo>
                    <a:pt x="249" y="44"/>
                    <a:pt x="252" y="42"/>
                    <a:pt x="260" y="36"/>
                  </a:cubicBezTo>
                  <a:cubicBezTo>
                    <a:pt x="269" y="30"/>
                    <a:pt x="271" y="24"/>
                    <a:pt x="274" y="17"/>
                  </a:cubicBezTo>
                  <a:cubicBezTo>
                    <a:pt x="276" y="10"/>
                    <a:pt x="274" y="10"/>
                    <a:pt x="270" y="5"/>
                  </a:cubicBezTo>
                  <a:cubicBezTo>
                    <a:pt x="266" y="1"/>
                    <a:pt x="258" y="0"/>
                    <a:pt x="248" y="12"/>
                  </a:cubicBezTo>
                  <a:cubicBezTo>
                    <a:pt x="238" y="25"/>
                    <a:pt x="235" y="35"/>
                    <a:pt x="224" y="35"/>
                  </a:cubicBezTo>
                  <a:cubicBezTo>
                    <a:pt x="213" y="36"/>
                    <a:pt x="206" y="37"/>
                    <a:pt x="203" y="33"/>
                  </a:cubicBezTo>
                  <a:cubicBezTo>
                    <a:pt x="201" y="29"/>
                    <a:pt x="189" y="32"/>
                    <a:pt x="184" y="32"/>
                  </a:cubicBezTo>
                  <a:cubicBezTo>
                    <a:pt x="179" y="32"/>
                    <a:pt x="180" y="38"/>
                    <a:pt x="174" y="36"/>
                  </a:cubicBezTo>
                  <a:cubicBezTo>
                    <a:pt x="168" y="34"/>
                    <a:pt x="164" y="31"/>
                    <a:pt x="160" y="31"/>
                  </a:cubicBezTo>
                  <a:cubicBezTo>
                    <a:pt x="156" y="31"/>
                    <a:pt x="156" y="24"/>
                    <a:pt x="145" y="25"/>
                  </a:cubicBezTo>
                  <a:cubicBezTo>
                    <a:pt x="133" y="27"/>
                    <a:pt x="120" y="29"/>
                    <a:pt x="120" y="23"/>
                  </a:cubicBezTo>
                  <a:cubicBezTo>
                    <a:pt x="119" y="18"/>
                    <a:pt x="114" y="21"/>
                    <a:pt x="109" y="21"/>
                  </a:cubicBezTo>
                  <a:cubicBezTo>
                    <a:pt x="104" y="20"/>
                    <a:pt x="103" y="10"/>
                    <a:pt x="96" y="14"/>
                  </a:cubicBezTo>
                  <a:cubicBezTo>
                    <a:pt x="90" y="17"/>
                    <a:pt x="88" y="26"/>
                    <a:pt x="84" y="31"/>
                  </a:cubicBezTo>
                  <a:cubicBezTo>
                    <a:pt x="80" y="37"/>
                    <a:pt x="73" y="37"/>
                    <a:pt x="66" y="38"/>
                  </a:cubicBezTo>
                  <a:cubicBezTo>
                    <a:pt x="59" y="39"/>
                    <a:pt x="56" y="47"/>
                    <a:pt x="52" y="56"/>
                  </a:cubicBezTo>
                  <a:cubicBezTo>
                    <a:pt x="48" y="65"/>
                    <a:pt x="39" y="74"/>
                    <a:pt x="41" y="78"/>
                  </a:cubicBezTo>
                  <a:cubicBezTo>
                    <a:pt x="43" y="83"/>
                    <a:pt x="44" y="79"/>
                    <a:pt x="44" y="87"/>
                  </a:cubicBezTo>
                  <a:cubicBezTo>
                    <a:pt x="44" y="95"/>
                    <a:pt x="46" y="105"/>
                    <a:pt x="38" y="111"/>
                  </a:cubicBezTo>
                  <a:cubicBezTo>
                    <a:pt x="38" y="111"/>
                    <a:pt x="25" y="124"/>
                    <a:pt x="27" y="131"/>
                  </a:cubicBezTo>
                  <a:cubicBezTo>
                    <a:pt x="30" y="138"/>
                    <a:pt x="30" y="144"/>
                    <a:pt x="26" y="150"/>
                  </a:cubicBezTo>
                  <a:cubicBezTo>
                    <a:pt x="22" y="156"/>
                    <a:pt x="20" y="161"/>
                    <a:pt x="20" y="167"/>
                  </a:cubicBezTo>
                  <a:cubicBezTo>
                    <a:pt x="20" y="173"/>
                    <a:pt x="19" y="179"/>
                    <a:pt x="12" y="181"/>
                  </a:cubicBezTo>
                  <a:cubicBezTo>
                    <a:pt x="4" y="184"/>
                    <a:pt x="0" y="190"/>
                    <a:pt x="6" y="193"/>
                  </a:cubicBezTo>
                  <a:cubicBezTo>
                    <a:pt x="11" y="196"/>
                    <a:pt x="12" y="202"/>
                    <a:pt x="8" y="208"/>
                  </a:cubicBezTo>
                  <a:cubicBezTo>
                    <a:pt x="4" y="213"/>
                    <a:pt x="5" y="219"/>
                    <a:pt x="11" y="221"/>
                  </a:cubicBezTo>
                  <a:cubicBezTo>
                    <a:pt x="17" y="223"/>
                    <a:pt x="17" y="216"/>
                    <a:pt x="26" y="217"/>
                  </a:cubicBezTo>
                  <a:cubicBezTo>
                    <a:pt x="35" y="219"/>
                    <a:pt x="37" y="220"/>
                    <a:pt x="36" y="226"/>
                  </a:cubicBezTo>
                  <a:cubicBezTo>
                    <a:pt x="34" y="233"/>
                    <a:pt x="28" y="239"/>
                    <a:pt x="37" y="244"/>
                  </a:cubicBezTo>
                  <a:cubicBezTo>
                    <a:pt x="46" y="248"/>
                    <a:pt x="42" y="252"/>
                    <a:pt x="42" y="261"/>
                  </a:cubicBezTo>
                  <a:cubicBezTo>
                    <a:pt x="41" y="269"/>
                    <a:pt x="40" y="271"/>
                    <a:pt x="34" y="275"/>
                  </a:cubicBezTo>
                  <a:cubicBezTo>
                    <a:pt x="28" y="279"/>
                    <a:pt x="29" y="291"/>
                    <a:pt x="29" y="297"/>
                  </a:cubicBezTo>
                  <a:cubicBezTo>
                    <a:pt x="29" y="304"/>
                    <a:pt x="36" y="306"/>
                    <a:pt x="43" y="310"/>
                  </a:cubicBezTo>
                  <a:cubicBezTo>
                    <a:pt x="50" y="313"/>
                    <a:pt x="58" y="316"/>
                    <a:pt x="61" y="310"/>
                  </a:cubicBezTo>
                  <a:cubicBezTo>
                    <a:pt x="63" y="304"/>
                    <a:pt x="68" y="302"/>
                    <a:pt x="71" y="302"/>
                  </a:cubicBezTo>
                  <a:cubicBezTo>
                    <a:pt x="74" y="302"/>
                    <a:pt x="78" y="297"/>
                    <a:pt x="74" y="295"/>
                  </a:cubicBezTo>
                  <a:cubicBezTo>
                    <a:pt x="70" y="292"/>
                    <a:pt x="69" y="291"/>
                    <a:pt x="69" y="284"/>
                  </a:cubicBezTo>
                  <a:cubicBezTo>
                    <a:pt x="70" y="278"/>
                    <a:pt x="77" y="278"/>
                    <a:pt x="77" y="268"/>
                  </a:cubicBezTo>
                  <a:cubicBezTo>
                    <a:pt x="77" y="259"/>
                    <a:pt x="78" y="257"/>
                    <a:pt x="73" y="254"/>
                  </a:cubicBezTo>
                  <a:cubicBezTo>
                    <a:pt x="68" y="251"/>
                    <a:pt x="69" y="251"/>
                    <a:pt x="69" y="245"/>
                  </a:cubicBezTo>
                  <a:cubicBezTo>
                    <a:pt x="70" y="239"/>
                    <a:pt x="68" y="236"/>
                    <a:pt x="72" y="236"/>
                  </a:cubicBezTo>
                  <a:cubicBezTo>
                    <a:pt x="77" y="236"/>
                    <a:pt x="77" y="231"/>
                    <a:pt x="77" y="223"/>
                  </a:cubicBezTo>
                  <a:cubicBezTo>
                    <a:pt x="77" y="214"/>
                    <a:pt x="77" y="212"/>
                    <a:pt x="74" y="210"/>
                  </a:cubicBezTo>
                  <a:cubicBezTo>
                    <a:pt x="71" y="208"/>
                    <a:pt x="69" y="204"/>
                    <a:pt x="69" y="200"/>
                  </a:cubicBezTo>
                  <a:cubicBezTo>
                    <a:pt x="69" y="196"/>
                    <a:pt x="67" y="191"/>
                    <a:pt x="74" y="190"/>
                  </a:cubicBezTo>
                  <a:cubicBezTo>
                    <a:pt x="82" y="190"/>
                    <a:pt x="79" y="182"/>
                    <a:pt x="87" y="184"/>
                  </a:cubicBezTo>
                  <a:cubicBezTo>
                    <a:pt x="95" y="186"/>
                    <a:pt x="100" y="184"/>
                    <a:pt x="100" y="194"/>
                  </a:cubicBezTo>
                  <a:cubicBezTo>
                    <a:pt x="100" y="204"/>
                    <a:pt x="103" y="205"/>
                    <a:pt x="97" y="209"/>
                  </a:cubicBezTo>
                  <a:cubicBezTo>
                    <a:pt x="91" y="214"/>
                    <a:pt x="89" y="220"/>
                    <a:pt x="98" y="228"/>
                  </a:cubicBezTo>
                  <a:cubicBezTo>
                    <a:pt x="107" y="236"/>
                    <a:pt x="109" y="242"/>
                    <a:pt x="116" y="243"/>
                  </a:cubicBezTo>
                  <a:cubicBezTo>
                    <a:pt x="124" y="244"/>
                    <a:pt x="123" y="248"/>
                    <a:pt x="123" y="255"/>
                  </a:cubicBezTo>
                  <a:cubicBezTo>
                    <a:pt x="123" y="263"/>
                    <a:pt x="119" y="276"/>
                    <a:pt x="129" y="276"/>
                  </a:cubicBezTo>
                  <a:cubicBezTo>
                    <a:pt x="140" y="276"/>
                    <a:pt x="143" y="276"/>
                    <a:pt x="143" y="268"/>
                  </a:cubicBezTo>
                  <a:cubicBezTo>
                    <a:pt x="143" y="261"/>
                    <a:pt x="148" y="259"/>
                    <a:pt x="153" y="259"/>
                  </a:cubicBezTo>
                  <a:cubicBezTo>
                    <a:pt x="158" y="259"/>
                    <a:pt x="159" y="270"/>
                    <a:pt x="158" y="279"/>
                  </a:cubicBezTo>
                  <a:cubicBezTo>
                    <a:pt x="158" y="288"/>
                    <a:pt x="145" y="304"/>
                    <a:pt x="164" y="310"/>
                  </a:cubicBezTo>
                  <a:cubicBezTo>
                    <a:pt x="183" y="316"/>
                    <a:pt x="171" y="308"/>
                    <a:pt x="176" y="30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" name="Freeform 32"/>
            <p:cNvSpPr>
              <a:spLocks/>
            </p:cNvSpPr>
            <p:nvPr/>
          </p:nvSpPr>
          <p:spPr bwMode="auto">
            <a:xfrm>
              <a:off x="3432175" y="2830513"/>
              <a:ext cx="36513" cy="39688"/>
            </a:xfrm>
            <a:custGeom>
              <a:avLst/>
              <a:gdLst>
                <a:gd name="T0" fmla="*/ 10 w 33"/>
                <a:gd name="T1" fmla="*/ 12 h 37"/>
                <a:gd name="T2" fmla="*/ 4 w 33"/>
                <a:gd name="T3" fmla="*/ 21 h 37"/>
                <a:gd name="T4" fmla="*/ 7 w 33"/>
                <a:gd name="T5" fmla="*/ 33 h 37"/>
                <a:gd name="T6" fmla="*/ 24 w 33"/>
                <a:gd name="T7" fmla="*/ 31 h 37"/>
                <a:gd name="T8" fmla="*/ 29 w 33"/>
                <a:gd name="T9" fmla="*/ 21 h 37"/>
                <a:gd name="T10" fmla="*/ 31 w 33"/>
                <a:gd name="T11" fmla="*/ 13 h 37"/>
                <a:gd name="T12" fmla="*/ 10 w 33"/>
                <a:gd name="T13" fmla="*/ 1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37">
                  <a:moveTo>
                    <a:pt x="10" y="12"/>
                  </a:moveTo>
                  <a:cubicBezTo>
                    <a:pt x="10" y="12"/>
                    <a:pt x="6" y="15"/>
                    <a:pt x="4" y="21"/>
                  </a:cubicBezTo>
                  <a:cubicBezTo>
                    <a:pt x="2" y="26"/>
                    <a:pt x="0" y="30"/>
                    <a:pt x="7" y="33"/>
                  </a:cubicBezTo>
                  <a:cubicBezTo>
                    <a:pt x="14" y="36"/>
                    <a:pt x="22" y="37"/>
                    <a:pt x="24" y="31"/>
                  </a:cubicBezTo>
                  <a:cubicBezTo>
                    <a:pt x="26" y="25"/>
                    <a:pt x="27" y="22"/>
                    <a:pt x="29" y="21"/>
                  </a:cubicBezTo>
                  <a:cubicBezTo>
                    <a:pt x="32" y="20"/>
                    <a:pt x="33" y="17"/>
                    <a:pt x="31" y="13"/>
                  </a:cubicBezTo>
                  <a:cubicBezTo>
                    <a:pt x="29" y="9"/>
                    <a:pt x="17" y="0"/>
                    <a:pt x="1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" name="Freeform 33"/>
            <p:cNvSpPr>
              <a:spLocks/>
            </p:cNvSpPr>
            <p:nvPr/>
          </p:nvSpPr>
          <p:spPr bwMode="auto">
            <a:xfrm>
              <a:off x="3470275" y="2847975"/>
              <a:ext cx="52388" cy="31750"/>
            </a:xfrm>
            <a:custGeom>
              <a:avLst/>
              <a:gdLst>
                <a:gd name="T0" fmla="*/ 37 w 47"/>
                <a:gd name="T1" fmla="*/ 6 h 29"/>
                <a:gd name="T2" fmla="*/ 22 w 47"/>
                <a:gd name="T3" fmla="*/ 1 h 29"/>
                <a:gd name="T4" fmla="*/ 6 w 47"/>
                <a:gd name="T5" fmla="*/ 7 h 29"/>
                <a:gd name="T6" fmla="*/ 1 w 47"/>
                <a:gd name="T7" fmla="*/ 18 h 29"/>
                <a:gd name="T8" fmla="*/ 10 w 47"/>
                <a:gd name="T9" fmla="*/ 25 h 29"/>
                <a:gd name="T10" fmla="*/ 24 w 47"/>
                <a:gd name="T11" fmla="*/ 27 h 29"/>
                <a:gd name="T12" fmla="*/ 39 w 47"/>
                <a:gd name="T13" fmla="*/ 23 h 29"/>
                <a:gd name="T14" fmla="*/ 45 w 47"/>
                <a:gd name="T15" fmla="*/ 16 h 29"/>
                <a:gd name="T16" fmla="*/ 37 w 47"/>
                <a:gd name="T17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9">
                  <a:moveTo>
                    <a:pt x="37" y="6"/>
                  </a:moveTo>
                  <a:cubicBezTo>
                    <a:pt x="33" y="5"/>
                    <a:pt x="34" y="0"/>
                    <a:pt x="22" y="1"/>
                  </a:cubicBezTo>
                  <a:cubicBezTo>
                    <a:pt x="22" y="1"/>
                    <a:pt x="9" y="1"/>
                    <a:pt x="6" y="7"/>
                  </a:cubicBezTo>
                  <a:cubicBezTo>
                    <a:pt x="3" y="13"/>
                    <a:pt x="0" y="14"/>
                    <a:pt x="1" y="18"/>
                  </a:cubicBezTo>
                  <a:cubicBezTo>
                    <a:pt x="2" y="23"/>
                    <a:pt x="5" y="23"/>
                    <a:pt x="10" y="25"/>
                  </a:cubicBezTo>
                  <a:cubicBezTo>
                    <a:pt x="15" y="27"/>
                    <a:pt x="18" y="29"/>
                    <a:pt x="24" y="27"/>
                  </a:cubicBezTo>
                  <a:cubicBezTo>
                    <a:pt x="31" y="24"/>
                    <a:pt x="33" y="22"/>
                    <a:pt x="39" y="23"/>
                  </a:cubicBezTo>
                  <a:cubicBezTo>
                    <a:pt x="46" y="24"/>
                    <a:pt x="47" y="23"/>
                    <a:pt x="45" y="16"/>
                  </a:cubicBezTo>
                  <a:cubicBezTo>
                    <a:pt x="43" y="9"/>
                    <a:pt x="41" y="8"/>
                    <a:pt x="3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Freeform 34"/>
            <p:cNvSpPr>
              <a:spLocks/>
            </p:cNvSpPr>
            <p:nvPr/>
          </p:nvSpPr>
          <p:spPr bwMode="auto">
            <a:xfrm>
              <a:off x="3511550" y="2822575"/>
              <a:ext cx="65088" cy="47625"/>
            </a:xfrm>
            <a:custGeom>
              <a:avLst/>
              <a:gdLst>
                <a:gd name="T0" fmla="*/ 57 w 60"/>
                <a:gd name="T1" fmla="*/ 37 h 43"/>
                <a:gd name="T2" fmla="*/ 59 w 60"/>
                <a:gd name="T3" fmla="*/ 28 h 43"/>
                <a:gd name="T4" fmla="*/ 47 w 60"/>
                <a:gd name="T5" fmla="*/ 16 h 43"/>
                <a:gd name="T6" fmla="*/ 26 w 60"/>
                <a:gd name="T7" fmla="*/ 13 h 43"/>
                <a:gd name="T8" fmla="*/ 4 w 60"/>
                <a:gd name="T9" fmla="*/ 10 h 43"/>
                <a:gd name="T10" fmla="*/ 4 w 60"/>
                <a:gd name="T11" fmla="*/ 16 h 43"/>
                <a:gd name="T12" fmla="*/ 14 w 60"/>
                <a:gd name="T13" fmla="*/ 28 h 43"/>
                <a:gd name="T14" fmla="*/ 21 w 60"/>
                <a:gd name="T15" fmla="*/ 38 h 43"/>
                <a:gd name="T16" fmla="*/ 36 w 60"/>
                <a:gd name="T17" fmla="*/ 41 h 43"/>
                <a:gd name="T18" fmla="*/ 50 w 60"/>
                <a:gd name="T19" fmla="*/ 41 h 43"/>
                <a:gd name="T20" fmla="*/ 57 w 60"/>
                <a:gd name="T21" fmla="*/ 3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43">
                  <a:moveTo>
                    <a:pt x="57" y="37"/>
                  </a:moveTo>
                  <a:cubicBezTo>
                    <a:pt x="58" y="33"/>
                    <a:pt x="60" y="33"/>
                    <a:pt x="59" y="28"/>
                  </a:cubicBezTo>
                  <a:cubicBezTo>
                    <a:pt x="59" y="22"/>
                    <a:pt x="56" y="16"/>
                    <a:pt x="47" y="16"/>
                  </a:cubicBezTo>
                  <a:cubicBezTo>
                    <a:pt x="38" y="16"/>
                    <a:pt x="34" y="18"/>
                    <a:pt x="26" y="13"/>
                  </a:cubicBezTo>
                  <a:cubicBezTo>
                    <a:pt x="18" y="8"/>
                    <a:pt x="12" y="0"/>
                    <a:pt x="4" y="10"/>
                  </a:cubicBezTo>
                  <a:cubicBezTo>
                    <a:pt x="4" y="10"/>
                    <a:pt x="0" y="10"/>
                    <a:pt x="4" y="16"/>
                  </a:cubicBezTo>
                  <a:cubicBezTo>
                    <a:pt x="9" y="21"/>
                    <a:pt x="12" y="22"/>
                    <a:pt x="14" y="28"/>
                  </a:cubicBezTo>
                  <a:cubicBezTo>
                    <a:pt x="17" y="33"/>
                    <a:pt x="17" y="40"/>
                    <a:pt x="21" y="38"/>
                  </a:cubicBezTo>
                  <a:cubicBezTo>
                    <a:pt x="26" y="36"/>
                    <a:pt x="33" y="38"/>
                    <a:pt x="36" y="41"/>
                  </a:cubicBezTo>
                  <a:cubicBezTo>
                    <a:pt x="39" y="43"/>
                    <a:pt x="44" y="41"/>
                    <a:pt x="50" y="41"/>
                  </a:cubicBezTo>
                  <a:cubicBezTo>
                    <a:pt x="55" y="41"/>
                    <a:pt x="57" y="42"/>
                    <a:pt x="57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Freeform 35"/>
            <p:cNvSpPr>
              <a:spLocks/>
            </p:cNvSpPr>
            <p:nvPr/>
          </p:nvSpPr>
          <p:spPr bwMode="auto">
            <a:xfrm>
              <a:off x="3570288" y="2884488"/>
              <a:ext cx="93663" cy="50800"/>
            </a:xfrm>
            <a:custGeom>
              <a:avLst/>
              <a:gdLst>
                <a:gd name="T0" fmla="*/ 78 w 85"/>
                <a:gd name="T1" fmla="*/ 30 h 47"/>
                <a:gd name="T2" fmla="*/ 62 w 85"/>
                <a:gd name="T3" fmla="*/ 17 h 47"/>
                <a:gd name="T4" fmla="*/ 46 w 85"/>
                <a:gd name="T5" fmla="*/ 7 h 47"/>
                <a:gd name="T6" fmla="*/ 28 w 85"/>
                <a:gd name="T7" fmla="*/ 5 h 47"/>
                <a:gd name="T8" fmla="*/ 9 w 85"/>
                <a:gd name="T9" fmla="*/ 5 h 47"/>
                <a:gd name="T10" fmla="*/ 0 w 85"/>
                <a:gd name="T11" fmla="*/ 13 h 47"/>
                <a:gd name="T12" fmla="*/ 5 w 85"/>
                <a:gd name="T13" fmla="*/ 19 h 47"/>
                <a:gd name="T14" fmla="*/ 17 w 85"/>
                <a:gd name="T15" fmla="*/ 25 h 47"/>
                <a:gd name="T16" fmla="*/ 30 w 85"/>
                <a:gd name="T17" fmla="*/ 29 h 47"/>
                <a:gd name="T18" fmla="*/ 45 w 85"/>
                <a:gd name="T19" fmla="*/ 34 h 47"/>
                <a:gd name="T20" fmla="*/ 60 w 85"/>
                <a:gd name="T21" fmla="*/ 47 h 47"/>
                <a:gd name="T22" fmla="*/ 72 w 85"/>
                <a:gd name="T23" fmla="*/ 41 h 47"/>
                <a:gd name="T24" fmla="*/ 78 w 85"/>
                <a:gd name="T25" fmla="*/ 3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47">
                  <a:moveTo>
                    <a:pt x="78" y="30"/>
                  </a:moveTo>
                  <a:cubicBezTo>
                    <a:pt x="71" y="27"/>
                    <a:pt x="72" y="23"/>
                    <a:pt x="62" y="17"/>
                  </a:cubicBezTo>
                  <a:cubicBezTo>
                    <a:pt x="53" y="11"/>
                    <a:pt x="51" y="13"/>
                    <a:pt x="46" y="7"/>
                  </a:cubicBezTo>
                  <a:cubicBezTo>
                    <a:pt x="41" y="0"/>
                    <a:pt x="37" y="2"/>
                    <a:pt x="28" y="5"/>
                  </a:cubicBezTo>
                  <a:cubicBezTo>
                    <a:pt x="28" y="5"/>
                    <a:pt x="14" y="0"/>
                    <a:pt x="9" y="5"/>
                  </a:cubicBezTo>
                  <a:cubicBezTo>
                    <a:pt x="5" y="9"/>
                    <a:pt x="0" y="8"/>
                    <a:pt x="0" y="13"/>
                  </a:cubicBezTo>
                  <a:cubicBezTo>
                    <a:pt x="0" y="17"/>
                    <a:pt x="1" y="16"/>
                    <a:pt x="5" y="19"/>
                  </a:cubicBezTo>
                  <a:cubicBezTo>
                    <a:pt x="10" y="23"/>
                    <a:pt x="8" y="25"/>
                    <a:pt x="17" y="25"/>
                  </a:cubicBezTo>
                  <a:cubicBezTo>
                    <a:pt x="26" y="25"/>
                    <a:pt x="27" y="25"/>
                    <a:pt x="30" y="29"/>
                  </a:cubicBezTo>
                  <a:cubicBezTo>
                    <a:pt x="34" y="33"/>
                    <a:pt x="40" y="29"/>
                    <a:pt x="45" y="34"/>
                  </a:cubicBezTo>
                  <a:cubicBezTo>
                    <a:pt x="51" y="40"/>
                    <a:pt x="56" y="47"/>
                    <a:pt x="60" y="47"/>
                  </a:cubicBezTo>
                  <a:cubicBezTo>
                    <a:pt x="65" y="47"/>
                    <a:pt x="68" y="43"/>
                    <a:pt x="72" y="41"/>
                  </a:cubicBezTo>
                  <a:cubicBezTo>
                    <a:pt x="76" y="39"/>
                    <a:pt x="85" y="34"/>
                    <a:pt x="78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Freeform 36"/>
            <p:cNvSpPr>
              <a:spLocks/>
            </p:cNvSpPr>
            <p:nvPr/>
          </p:nvSpPr>
          <p:spPr bwMode="auto">
            <a:xfrm>
              <a:off x="3582988" y="2835275"/>
              <a:ext cx="142875" cy="38100"/>
            </a:xfrm>
            <a:custGeom>
              <a:avLst/>
              <a:gdLst>
                <a:gd name="T0" fmla="*/ 123 w 130"/>
                <a:gd name="T1" fmla="*/ 14 h 35"/>
                <a:gd name="T2" fmla="*/ 113 w 130"/>
                <a:gd name="T3" fmla="*/ 7 h 35"/>
                <a:gd name="T4" fmla="*/ 100 w 130"/>
                <a:gd name="T5" fmla="*/ 16 h 35"/>
                <a:gd name="T6" fmla="*/ 79 w 130"/>
                <a:gd name="T7" fmla="*/ 8 h 35"/>
                <a:gd name="T8" fmla="*/ 64 w 130"/>
                <a:gd name="T9" fmla="*/ 2 h 35"/>
                <a:gd name="T10" fmla="*/ 30 w 130"/>
                <a:gd name="T11" fmla="*/ 11 h 35"/>
                <a:gd name="T12" fmla="*/ 20 w 130"/>
                <a:gd name="T13" fmla="*/ 14 h 35"/>
                <a:gd name="T14" fmla="*/ 9 w 130"/>
                <a:gd name="T15" fmla="*/ 17 h 35"/>
                <a:gd name="T16" fmla="*/ 29 w 130"/>
                <a:gd name="T17" fmla="*/ 26 h 35"/>
                <a:gd name="T18" fmla="*/ 50 w 130"/>
                <a:gd name="T19" fmla="*/ 33 h 35"/>
                <a:gd name="T20" fmla="*/ 73 w 130"/>
                <a:gd name="T21" fmla="*/ 33 h 35"/>
                <a:gd name="T22" fmla="*/ 107 w 130"/>
                <a:gd name="T23" fmla="*/ 31 h 35"/>
                <a:gd name="T24" fmla="*/ 117 w 130"/>
                <a:gd name="T25" fmla="*/ 27 h 35"/>
                <a:gd name="T26" fmla="*/ 129 w 130"/>
                <a:gd name="T27" fmla="*/ 23 h 35"/>
                <a:gd name="T28" fmla="*/ 123 w 130"/>
                <a:gd name="T2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35">
                  <a:moveTo>
                    <a:pt x="123" y="14"/>
                  </a:moveTo>
                  <a:cubicBezTo>
                    <a:pt x="119" y="14"/>
                    <a:pt x="120" y="6"/>
                    <a:pt x="113" y="7"/>
                  </a:cubicBezTo>
                  <a:cubicBezTo>
                    <a:pt x="105" y="8"/>
                    <a:pt x="107" y="16"/>
                    <a:pt x="100" y="16"/>
                  </a:cubicBezTo>
                  <a:cubicBezTo>
                    <a:pt x="92" y="15"/>
                    <a:pt x="83" y="13"/>
                    <a:pt x="79" y="8"/>
                  </a:cubicBezTo>
                  <a:cubicBezTo>
                    <a:pt x="76" y="4"/>
                    <a:pt x="73" y="2"/>
                    <a:pt x="64" y="2"/>
                  </a:cubicBezTo>
                  <a:cubicBezTo>
                    <a:pt x="55" y="2"/>
                    <a:pt x="33" y="0"/>
                    <a:pt x="30" y="11"/>
                  </a:cubicBezTo>
                  <a:cubicBezTo>
                    <a:pt x="30" y="11"/>
                    <a:pt x="28" y="16"/>
                    <a:pt x="20" y="14"/>
                  </a:cubicBezTo>
                  <a:cubicBezTo>
                    <a:pt x="13" y="13"/>
                    <a:pt x="0" y="10"/>
                    <a:pt x="9" y="17"/>
                  </a:cubicBezTo>
                  <a:cubicBezTo>
                    <a:pt x="17" y="25"/>
                    <a:pt x="17" y="23"/>
                    <a:pt x="29" y="26"/>
                  </a:cubicBezTo>
                  <a:cubicBezTo>
                    <a:pt x="41" y="29"/>
                    <a:pt x="40" y="31"/>
                    <a:pt x="50" y="33"/>
                  </a:cubicBezTo>
                  <a:cubicBezTo>
                    <a:pt x="60" y="34"/>
                    <a:pt x="59" y="30"/>
                    <a:pt x="73" y="33"/>
                  </a:cubicBezTo>
                  <a:cubicBezTo>
                    <a:pt x="88" y="35"/>
                    <a:pt x="96" y="33"/>
                    <a:pt x="107" y="31"/>
                  </a:cubicBezTo>
                  <a:cubicBezTo>
                    <a:pt x="119" y="29"/>
                    <a:pt x="109" y="31"/>
                    <a:pt x="117" y="27"/>
                  </a:cubicBezTo>
                  <a:cubicBezTo>
                    <a:pt x="124" y="24"/>
                    <a:pt x="130" y="27"/>
                    <a:pt x="129" y="23"/>
                  </a:cubicBezTo>
                  <a:cubicBezTo>
                    <a:pt x="128" y="19"/>
                    <a:pt x="128" y="13"/>
                    <a:pt x="123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" name="Freeform 37"/>
            <p:cNvSpPr>
              <a:spLocks/>
            </p:cNvSpPr>
            <p:nvPr/>
          </p:nvSpPr>
          <p:spPr bwMode="auto">
            <a:xfrm>
              <a:off x="3727450" y="2819400"/>
              <a:ext cx="85725" cy="39688"/>
            </a:xfrm>
            <a:custGeom>
              <a:avLst/>
              <a:gdLst>
                <a:gd name="T0" fmla="*/ 62 w 78"/>
                <a:gd name="T1" fmla="*/ 23 h 36"/>
                <a:gd name="T2" fmla="*/ 73 w 78"/>
                <a:gd name="T3" fmla="*/ 31 h 36"/>
                <a:gd name="T4" fmla="*/ 77 w 78"/>
                <a:gd name="T5" fmla="*/ 25 h 36"/>
                <a:gd name="T6" fmla="*/ 66 w 78"/>
                <a:gd name="T7" fmla="*/ 17 h 36"/>
                <a:gd name="T8" fmla="*/ 49 w 78"/>
                <a:gd name="T9" fmla="*/ 13 h 36"/>
                <a:gd name="T10" fmla="*/ 32 w 78"/>
                <a:gd name="T11" fmla="*/ 17 h 36"/>
                <a:gd name="T12" fmla="*/ 15 w 78"/>
                <a:gd name="T13" fmla="*/ 10 h 36"/>
                <a:gd name="T14" fmla="*/ 9 w 78"/>
                <a:gd name="T15" fmla="*/ 23 h 36"/>
                <a:gd name="T16" fmla="*/ 8 w 78"/>
                <a:gd name="T17" fmla="*/ 34 h 36"/>
                <a:gd name="T18" fmla="*/ 26 w 78"/>
                <a:gd name="T19" fmla="*/ 30 h 36"/>
                <a:gd name="T20" fmla="*/ 40 w 78"/>
                <a:gd name="T21" fmla="*/ 25 h 36"/>
                <a:gd name="T22" fmla="*/ 49 w 78"/>
                <a:gd name="T23" fmla="*/ 29 h 36"/>
                <a:gd name="T24" fmla="*/ 62 w 78"/>
                <a:gd name="T25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36">
                  <a:moveTo>
                    <a:pt x="62" y="23"/>
                  </a:moveTo>
                  <a:cubicBezTo>
                    <a:pt x="66" y="23"/>
                    <a:pt x="70" y="30"/>
                    <a:pt x="73" y="31"/>
                  </a:cubicBezTo>
                  <a:cubicBezTo>
                    <a:pt x="76" y="31"/>
                    <a:pt x="76" y="32"/>
                    <a:pt x="77" y="25"/>
                  </a:cubicBezTo>
                  <a:cubicBezTo>
                    <a:pt x="78" y="19"/>
                    <a:pt x="74" y="17"/>
                    <a:pt x="66" y="17"/>
                  </a:cubicBezTo>
                  <a:cubicBezTo>
                    <a:pt x="58" y="17"/>
                    <a:pt x="55" y="13"/>
                    <a:pt x="49" y="13"/>
                  </a:cubicBezTo>
                  <a:cubicBezTo>
                    <a:pt x="42" y="13"/>
                    <a:pt x="37" y="17"/>
                    <a:pt x="32" y="17"/>
                  </a:cubicBezTo>
                  <a:cubicBezTo>
                    <a:pt x="28" y="17"/>
                    <a:pt x="27" y="0"/>
                    <a:pt x="15" y="10"/>
                  </a:cubicBezTo>
                  <a:cubicBezTo>
                    <a:pt x="15" y="10"/>
                    <a:pt x="15" y="17"/>
                    <a:pt x="9" y="23"/>
                  </a:cubicBezTo>
                  <a:cubicBezTo>
                    <a:pt x="4" y="28"/>
                    <a:pt x="0" y="33"/>
                    <a:pt x="8" y="34"/>
                  </a:cubicBezTo>
                  <a:cubicBezTo>
                    <a:pt x="17" y="36"/>
                    <a:pt x="25" y="34"/>
                    <a:pt x="26" y="30"/>
                  </a:cubicBezTo>
                  <a:cubicBezTo>
                    <a:pt x="27" y="25"/>
                    <a:pt x="36" y="20"/>
                    <a:pt x="40" y="25"/>
                  </a:cubicBezTo>
                  <a:cubicBezTo>
                    <a:pt x="44" y="29"/>
                    <a:pt x="45" y="32"/>
                    <a:pt x="49" y="29"/>
                  </a:cubicBezTo>
                  <a:cubicBezTo>
                    <a:pt x="54" y="26"/>
                    <a:pt x="58" y="23"/>
                    <a:pt x="62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" name="Freeform 38"/>
            <p:cNvSpPr>
              <a:spLocks/>
            </p:cNvSpPr>
            <p:nvPr/>
          </p:nvSpPr>
          <p:spPr bwMode="auto">
            <a:xfrm>
              <a:off x="3883025" y="2801938"/>
              <a:ext cx="44450" cy="30163"/>
            </a:xfrm>
            <a:custGeom>
              <a:avLst/>
              <a:gdLst>
                <a:gd name="T0" fmla="*/ 9 w 40"/>
                <a:gd name="T1" fmla="*/ 21 h 27"/>
                <a:gd name="T2" fmla="*/ 29 w 40"/>
                <a:gd name="T3" fmla="*/ 21 h 27"/>
                <a:gd name="T4" fmla="*/ 40 w 40"/>
                <a:gd name="T5" fmla="*/ 13 h 27"/>
                <a:gd name="T6" fmla="*/ 28 w 40"/>
                <a:gd name="T7" fmla="*/ 6 h 27"/>
                <a:gd name="T8" fmla="*/ 6 w 40"/>
                <a:gd name="T9" fmla="*/ 8 h 27"/>
                <a:gd name="T10" fmla="*/ 0 w 40"/>
                <a:gd name="T11" fmla="*/ 19 h 27"/>
                <a:gd name="T12" fmla="*/ 9 w 40"/>
                <a:gd name="T13" fmla="*/ 2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7">
                  <a:moveTo>
                    <a:pt x="9" y="21"/>
                  </a:moveTo>
                  <a:cubicBezTo>
                    <a:pt x="13" y="19"/>
                    <a:pt x="28" y="27"/>
                    <a:pt x="29" y="21"/>
                  </a:cubicBezTo>
                  <a:cubicBezTo>
                    <a:pt x="29" y="15"/>
                    <a:pt x="39" y="20"/>
                    <a:pt x="40" y="13"/>
                  </a:cubicBezTo>
                  <a:cubicBezTo>
                    <a:pt x="40" y="7"/>
                    <a:pt x="35" y="4"/>
                    <a:pt x="28" y="6"/>
                  </a:cubicBezTo>
                  <a:cubicBezTo>
                    <a:pt x="21" y="7"/>
                    <a:pt x="21" y="0"/>
                    <a:pt x="6" y="8"/>
                  </a:cubicBezTo>
                  <a:cubicBezTo>
                    <a:pt x="6" y="8"/>
                    <a:pt x="0" y="13"/>
                    <a:pt x="0" y="19"/>
                  </a:cubicBezTo>
                  <a:cubicBezTo>
                    <a:pt x="0" y="25"/>
                    <a:pt x="5" y="23"/>
                    <a:pt x="9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Freeform 39"/>
            <p:cNvSpPr>
              <a:spLocks/>
            </p:cNvSpPr>
            <p:nvPr/>
          </p:nvSpPr>
          <p:spPr bwMode="auto">
            <a:xfrm>
              <a:off x="3736975" y="2935288"/>
              <a:ext cx="36513" cy="30163"/>
            </a:xfrm>
            <a:custGeom>
              <a:avLst/>
              <a:gdLst>
                <a:gd name="T0" fmla="*/ 21 w 33"/>
                <a:gd name="T1" fmla="*/ 6 h 27"/>
                <a:gd name="T2" fmla="*/ 9 w 33"/>
                <a:gd name="T3" fmla="*/ 15 h 27"/>
                <a:gd name="T4" fmla="*/ 14 w 33"/>
                <a:gd name="T5" fmla="*/ 26 h 27"/>
                <a:gd name="T6" fmla="*/ 26 w 33"/>
                <a:gd name="T7" fmla="*/ 20 h 27"/>
                <a:gd name="T8" fmla="*/ 31 w 33"/>
                <a:gd name="T9" fmla="*/ 11 h 27"/>
                <a:gd name="T10" fmla="*/ 21 w 33"/>
                <a:gd name="T11" fmla="*/ 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7">
                  <a:moveTo>
                    <a:pt x="21" y="6"/>
                  </a:moveTo>
                  <a:cubicBezTo>
                    <a:pt x="21" y="6"/>
                    <a:pt x="18" y="12"/>
                    <a:pt x="9" y="15"/>
                  </a:cubicBezTo>
                  <a:cubicBezTo>
                    <a:pt x="0" y="18"/>
                    <a:pt x="8" y="27"/>
                    <a:pt x="14" y="26"/>
                  </a:cubicBezTo>
                  <a:cubicBezTo>
                    <a:pt x="19" y="25"/>
                    <a:pt x="19" y="19"/>
                    <a:pt x="26" y="20"/>
                  </a:cubicBezTo>
                  <a:cubicBezTo>
                    <a:pt x="33" y="21"/>
                    <a:pt x="33" y="17"/>
                    <a:pt x="31" y="11"/>
                  </a:cubicBezTo>
                  <a:cubicBezTo>
                    <a:pt x="29" y="5"/>
                    <a:pt x="25" y="0"/>
                    <a:pt x="2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" name="Freeform 40"/>
            <p:cNvSpPr>
              <a:spLocks/>
            </p:cNvSpPr>
            <p:nvPr/>
          </p:nvSpPr>
          <p:spPr bwMode="auto">
            <a:xfrm>
              <a:off x="3692525" y="2922588"/>
              <a:ext cx="26988" cy="34925"/>
            </a:xfrm>
            <a:custGeom>
              <a:avLst/>
              <a:gdLst>
                <a:gd name="T0" fmla="*/ 14 w 24"/>
                <a:gd name="T1" fmla="*/ 9 h 31"/>
                <a:gd name="T2" fmla="*/ 3 w 24"/>
                <a:gd name="T3" fmla="*/ 18 h 31"/>
                <a:gd name="T4" fmla="*/ 11 w 24"/>
                <a:gd name="T5" fmla="*/ 24 h 31"/>
                <a:gd name="T6" fmla="*/ 14 w 24"/>
                <a:gd name="T7" fmla="*/ 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31">
                  <a:moveTo>
                    <a:pt x="14" y="9"/>
                  </a:moveTo>
                  <a:cubicBezTo>
                    <a:pt x="14" y="9"/>
                    <a:pt x="7" y="11"/>
                    <a:pt x="3" y="18"/>
                  </a:cubicBezTo>
                  <a:cubicBezTo>
                    <a:pt x="0" y="25"/>
                    <a:pt x="6" y="31"/>
                    <a:pt x="11" y="24"/>
                  </a:cubicBezTo>
                  <a:cubicBezTo>
                    <a:pt x="17" y="17"/>
                    <a:pt x="24" y="0"/>
                    <a:pt x="14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" name="Freeform 41"/>
            <p:cNvSpPr>
              <a:spLocks/>
            </p:cNvSpPr>
            <p:nvPr/>
          </p:nvSpPr>
          <p:spPr bwMode="auto">
            <a:xfrm>
              <a:off x="3779838" y="2830513"/>
              <a:ext cx="176213" cy="114300"/>
            </a:xfrm>
            <a:custGeom>
              <a:avLst/>
              <a:gdLst>
                <a:gd name="T0" fmla="*/ 153 w 162"/>
                <a:gd name="T1" fmla="*/ 5 h 104"/>
                <a:gd name="T2" fmla="*/ 126 w 162"/>
                <a:gd name="T3" fmla="*/ 7 h 104"/>
                <a:gd name="T4" fmla="*/ 104 w 162"/>
                <a:gd name="T5" fmla="*/ 11 h 104"/>
                <a:gd name="T6" fmla="*/ 74 w 162"/>
                <a:gd name="T7" fmla="*/ 19 h 104"/>
                <a:gd name="T8" fmla="*/ 51 w 162"/>
                <a:gd name="T9" fmla="*/ 41 h 104"/>
                <a:gd name="T10" fmla="*/ 29 w 162"/>
                <a:gd name="T11" fmla="*/ 50 h 104"/>
                <a:gd name="T12" fmla="*/ 5 w 162"/>
                <a:gd name="T13" fmla="*/ 62 h 104"/>
                <a:gd name="T14" fmla="*/ 2 w 162"/>
                <a:gd name="T15" fmla="*/ 84 h 104"/>
                <a:gd name="T16" fmla="*/ 12 w 162"/>
                <a:gd name="T17" fmla="*/ 100 h 104"/>
                <a:gd name="T18" fmla="*/ 29 w 162"/>
                <a:gd name="T19" fmla="*/ 88 h 104"/>
                <a:gd name="T20" fmla="*/ 56 w 162"/>
                <a:gd name="T21" fmla="*/ 74 h 104"/>
                <a:gd name="T22" fmla="*/ 83 w 162"/>
                <a:gd name="T23" fmla="*/ 51 h 104"/>
                <a:gd name="T24" fmla="*/ 109 w 162"/>
                <a:gd name="T25" fmla="*/ 42 h 104"/>
                <a:gd name="T26" fmla="*/ 132 w 162"/>
                <a:gd name="T27" fmla="*/ 31 h 104"/>
                <a:gd name="T28" fmla="*/ 156 w 162"/>
                <a:gd name="T29" fmla="*/ 19 h 104"/>
                <a:gd name="T30" fmla="*/ 153 w 162"/>
                <a:gd name="T31" fmla="*/ 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2" h="104">
                  <a:moveTo>
                    <a:pt x="153" y="5"/>
                  </a:moveTo>
                  <a:cubicBezTo>
                    <a:pt x="144" y="5"/>
                    <a:pt x="133" y="0"/>
                    <a:pt x="126" y="7"/>
                  </a:cubicBezTo>
                  <a:cubicBezTo>
                    <a:pt x="120" y="15"/>
                    <a:pt x="118" y="12"/>
                    <a:pt x="104" y="11"/>
                  </a:cubicBezTo>
                  <a:cubicBezTo>
                    <a:pt x="90" y="11"/>
                    <a:pt x="84" y="8"/>
                    <a:pt x="74" y="19"/>
                  </a:cubicBezTo>
                  <a:cubicBezTo>
                    <a:pt x="63" y="29"/>
                    <a:pt x="60" y="36"/>
                    <a:pt x="51" y="41"/>
                  </a:cubicBezTo>
                  <a:cubicBezTo>
                    <a:pt x="42" y="47"/>
                    <a:pt x="40" y="48"/>
                    <a:pt x="29" y="50"/>
                  </a:cubicBezTo>
                  <a:cubicBezTo>
                    <a:pt x="29" y="50"/>
                    <a:pt x="10" y="53"/>
                    <a:pt x="5" y="62"/>
                  </a:cubicBezTo>
                  <a:cubicBezTo>
                    <a:pt x="0" y="72"/>
                    <a:pt x="2" y="76"/>
                    <a:pt x="2" y="84"/>
                  </a:cubicBezTo>
                  <a:cubicBezTo>
                    <a:pt x="2" y="93"/>
                    <a:pt x="2" y="104"/>
                    <a:pt x="12" y="100"/>
                  </a:cubicBezTo>
                  <a:cubicBezTo>
                    <a:pt x="23" y="96"/>
                    <a:pt x="18" y="89"/>
                    <a:pt x="29" y="88"/>
                  </a:cubicBezTo>
                  <a:cubicBezTo>
                    <a:pt x="40" y="87"/>
                    <a:pt x="50" y="83"/>
                    <a:pt x="56" y="74"/>
                  </a:cubicBezTo>
                  <a:cubicBezTo>
                    <a:pt x="62" y="66"/>
                    <a:pt x="73" y="54"/>
                    <a:pt x="83" y="51"/>
                  </a:cubicBezTo>
                  <a:cubicBezTo>
                    <a:pt x="93" y="49"/>
                    <a:pt x="94" y="43"/>
                    <a:pt x="109" y="42"/>
                  </a:cubicBezTo>
                  <a:cubicBezTo>
                    <a:pt x="123" y="41"/>
                    <a:pt x="119" y="34"/>
                    <a:pt x="132" y="31"/>
                  </a:cubicBezTo>
                  <a:cubicBezTo>
                    <a:pt x="145" y="28"/>
                    <a:pt x="152" y="26"/>
                    <a:pt x="156" y="19"/>
                  </a:cubicBezTo>
                  <a:cubicBezTo>
                    <a:pt x="161" y="13"/>
                    <a:pt x="162" y="6"/>
                    <a:pt x="15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" name="Freeform 43"/>
            <p:cNvSpPr>
              <a:spLocks/>
            </p:cNvSpPr>
            <p:nvPr/>
          </p:nvSpPr>
          <p:spPr bwMode="auto">
            <a:xfrm>
              <a:off x="3954463" y="2341563"/>
              <a:ext cx="73025" cy="155575"/>
            </a:xfrm>
            <a:custGeom>
              <a:avLst/>
              <a:gdLst>
                <a:gd name="T0" fmla="*/ 4 w 67"/>
                <a:gd name="T1" fmla="*/ 52 h 142"/>
                <a:gd name="T2" fmla="*/ 4 w 67"/>
                <a:gd name="T3" fmla="*/ 64 h 142"/>
                <a:gd name="T4" fmla="*/ 7 w 67"/>
                <a:gd name="T5" fmla="*/ 76 h 142"/>
                <a:gd name="T6" fmla="*/ 9 w 67"/>
                <a:gd name="T7" fmla="*/ 90 h 142"/>
                <a:gd name="T8" fmla="*/ 13 w 67"/>
                <a:gd name="T9" fmla="*/ 103 h 142"/>
                <a:gd name="T10" fmla="*/ 19 w 67"/>
                <a:gd name="T11" fmla="*/ 121 h 142"/>
                <a:gd name="T12" fmla="*/ 32 w 67"/>
                <a:gd name="T13" fmla="*/ 139 h 142"/>
                <a:gd name="T14" fmla="*/ 37 w 67"/>
                <a:gd name="T15" fmla="*/ 133 h 142"/>
                <a:gd name="T16" fmla="*/ 25 w 67"/>
                <a:gd name="T17" fmla="*/ 106 h 142"/>
                <a:gd name="T18" fmla="*/ 38 w 67"/>
                <a:gd name="T19" fmla="*/ 90 h 142"/>
                <a:gd name="T20" fmla="*/ 52 w 67"/>
                <a:gd name="T21" fmla="*/ 95 h 142"/>
                <a:gd name="T22" fmla="*/ 63 w 67"/>
                <a:gd name="T23" fmla="*/ 90 h 142"/>
                <a:gd name="T24" fmla="*/ 51 w 67"/>
                <a:gd name="T25" fmla="*/ 81 h 142"/>
                <a:gd name="T26" fmla="*/ 43 w 67"/>
                <a:gd name="T27" fmla="*/ 76 h 142"/>
                <a:gd name="T28" fmla="*/ 50 w 67"/>
                <a:gd name="T29" fmla="*/ 69 h 142"/>
                <a:gd name="T30" fmla="*/ 59 w 67"/>
                <a:gd name="T31" fmla="*/ 58 h 142"/>
                <a:gd name="T32" fmla="*/ 52 w 67"/>
                <a:gd name="T33" fmla="*/ 41 h 142"/>
                <a:gd name="T34" fmla="*/ 40 w 67"/>
                <a:gd name="T35" fmla="*/ 46 h 142"/>
                <a:gd name="T36" fmla="*/ 30 w 67"/>
                <a:gd name="T37" fmla="*/ 58 h 142"/>
                <a:gd name="T38" fmla="*/ 26 w 67"/>
                <a:gd name="T39" fmla="*/ 41 h 142"/>
                <a:gd name="T40" fmla="*/ 16 w 67"/>
                <a:gd name="T41" fmla="*/ 24 h 142"/>
                <a:gd name="T42" fmla="*/ 8 w 67"/>
                <a:gd name="T43" fmla="*/ 39 h 142"/>
                <a:gd name="T44" fmla="*/ 4 w 67"/>
                <a:gd name="T45" fmla="*/ 5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7" h="142">
                  <a:moveTo>
                    <a:pt x="4" y="52"/>
                  </a:moveTo>
                  <a:cubicBezTo>
                    <a:pt x="0" y="55"/>
                    <a:pt x="1" y="60"/>
                    <a:pt x="4" y="64"/>
                  </a:cubicBezTo>
                  <a:cubicBezTo>
                    <a:pt x="6" y="68"/>
                    <a:pt x="7" y="70"/>
                    <a:pt x="7" y="76"/>
                  </a:cubicBezTo>
                  <a:cubicBezTo>
                    <a:pt x="7" y="83"/>
                    <a:pt x="5" y="86"/>
                    <a:pt x="9" y="90"/>
                  </a:cubicBezTo>
                  <a:cubicBezTo>
                    <a:pt x="13" y="94"/>
                    <a:pt x="15" y="94"/>
                    <a:pt x="13" y="103"/>
                  </a:cubicBezTo>
                  <a:cubicBezTo>
                    <a:pt x="12" y="112"/>
                    <a:pt x="10" y="115"/>
                    <a:pt x="19" y="121"/>
                  </a:cubicBezTo>
                  <a:cubicBezTo>
                    <a:pt x="27" y="127"/>
                    <a:pt x="27" y="137"/>
                    <a:pt x="32" y="139"/>
                  </a:cubicBezTo>
                  <a:cubicBezTo>
                    <a:pt x="38" y="142"/>
                    <a:pt x="40" y="140"/>
                    <a:pt x="37" y="133"/>
                  </a:cubicBezTo>
                  <a:cubicBezTo>
                    <a:pt x="34" y="126"/>
                    <a:pt x="23" y="118"/>
                    <a:pt x="25" y="106"/>
                  </a:cubicBezTo>
                  <a:cubicBezTo>
                    <a:pt x="27" y="94"/>
                    <a:pt x="28" y="89"/>
                    <a:pt x="38" y="90"/>
                  </a:cubicBezTo>
                  <a:cubicBezTo>
                    <a:pt x="47" y="92"/>
                    <a:pt x="46" y="92"/>
                    <a:pt x="52" y="95"/>
                  </a:cubicBezTo>
                  <a:cubicBezTo>
                    <a:pt x="58" y="99"/>
                    <a:pt x="67" y="96"/>
                    <a:pt x="63" y="90"/>
                  </a:cubicBezTo>
                  <a:cubicBezTo>
                    <a:pt x="59" y="83"/>
                    <a:pt x="57" y="80"/>
                    <a:pt x="51" y="81"/>
                  </a:cubicBezTo>
                  <a:cubicBezTo>
                    <a:pt x="45" y="82"/>
                    <a:pt x="42" y="81"/>
                    <a:pt x="43" y="76"/>
                  </a:cubicBezTo>
                  <a:cubicBezTo>
                    <a:pt x="44" y="71"/>
                    <a:pt x="45" y="71"/>
                    <a:pt x="50" y="69"/>
                  </a:cubicBezTo>
                  <a:cubicBezTo>
                    <a:pt x="55" y="67"/>
                    <a:pt x="57" y="67"/>
                    <a:pt x="59" y="58"/>
                  </a:cubicBezTo>
                  <a:cubicBezTo>
                    <a:pt x="60" y="50"/>
                    <a:pt x="59" y="46"/>
                    <a:pt x="52" y="41"/>
                  </a:cubicBezTo>
                  <a:cubicBezTo>
                    <a:pt x="45" y="36"/>
                    <a:pt x="43" y="40"/>
                    <a:pt x="40" y="46"/>
                  </a:cubicBezTo>
                  <a:cubicBezTo>
                    <a:pt x="38" y="53"/>
                    <a:pt x="35" y="59"/>
                    <a:pt x="30" y="58"/>
                  </a:cubicBezTo>
                  <a:cubicBezTo>
                    <a:pt x="25" y="57"/>
                    <a:pt x="26" y="55"/>
                    <a:pt x="26" y="41"/>
                  </a:cubicBezTo>
                  <a:cubicBezTo>
                    <a:pt x="26" y="27"/>
                    <a:pt x="26" y="0"/>
                    <a:pt x="16" y="24"/>
                  </a:cubicBezTo>
                  <a:cubicBezTo>
                    <a:pt x="16" y="24"/>
                    <a:pt x="8" y="32"/>
                    <a:pt x="8" y="39"/>
                  </a:cubicBezTo>
                  <a:cubicBezTo>
                    <a:pt x="8" y="46"/>
                    <a:pt x="7" y="50"/>
                    <a:pt x="4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Freeform 44"/>
            <p:cNvSpPr>
              <a:spLocks/>
            </p:cNvSpPr>
            <p:nvPr/>
          </p:nvSpPr>
          <p:spPr bwMode="auto">
            <a:xfrm>
              <a:off x="3994150" y="2322513"/>
              <a:ext cx="20638" cy="49213"/>
            </a:xfrm>
            <a:custGeom>
              <a:avLst/>
              <a:gdLst>
                <a:gd name="T0" fmla="*/ 10 w 20"/>
                <a:gd name="T1" fmla="*/ 14 h 44"/>
                <a:gd name="T2" fmla="*/ 0 w 20"/>
                <a:gd name="T3" fmla="*/ 31 h 44"/>
                <a:gd name="T4" fmla="*/ 10 w 20"/>
                <a:gd name="T5" fmla="*/ 38 h 44"/>
                <a:gd name="T6" fmla="*/ 19 w 20"/>
                <a:gd name="T7" fmla="*/ 23 h 44"/>
                <a:gd name="T8" fmla="*/ 10 w 20"/>
                <a:gd name="T9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44">
                  <a:moveTo>
                    <a:pt x="10" y="14"/>
                  </a:moveTo>
                  <a:cubicBezTo>
                    <a:pt x="10" y="14"/>
                    <a:pt x="0" y="22"/>
                    <a:pt x="0" y="31"/>
                  </a:cubicBezTo>
                  <a:cubicBezTo>
                    <a:pt x="0" y="39"/>
                    <a:pt x="6" y="44"/>
                    <a:pt x="10" y="38"/>
                  </a:cubicBezTo>
                  <a:cubicBezTo>
                    <a:pt x="15" y="33"/>
                    <a:pt x="19" y="30"/>
                    <a:pt x="19" y="23"/>
                  </a:cubicBezTo>
                  <a:cubicBezTo>
                    <a:pt x="20" y="16"/>
                    <a:pt x="17" y="0"/>
                    <a:pt x="1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" name="Freeform 45"/>
            <p:cNvSpPr>
              <a:spLocks/>
            </p:cNvSpPr>
            <p:nvPr/>
          </p:nvSpPr>
          <p:spPr bwMode="auto">
            <a:xfrm>
              <a:off x="3811588" y="2528888"/>
              <a:ext cx="93663" cy="49213"/>
            </a:xfrm>
            <a:custGeom>
              <a:avLst/>
              <a:gdLst>
                <a:gd name="T0" fmla="*/ 80 w 87"/>
                <a:gd name="T1" fmla="*/ 18 h 44"/>
                <a:gd name="T2" fmla="*/ 75 w 87"/>
                <a:gd name="T3" fmla="*/ 6 h 44"/>
                <a:gd name="T4" fmla="*/ 50 w 87"/>
                <a:gd name="T5" fmla="*/ 10 h 44"/>
                <a:gd name="T6" fmla="*/ 21 w 87"/>
                <a:gd name="T7" fmla="*/ 3 h 44"/>
                <a:gd name="T8" fmla="*/ 1 w 87"/>
                <a:gd name="T9" fmla="*/ 7 h 44"/>
                <a:gd name="T10" fmla="*/ 13 w 87"/>
                <a:gd name="T11" fmla="*/ 21 h 44"/>
                <a:gd name="T12" fmla="*/ 29 w 87"/>
                <a:gd name="T13" fmla="*/ 16 h 44"/>
                <a:gd name="T14" fmla="*/ 63 w 87"/>
                <a:gd name="T15" fmla="*/ 19 h 44"/>
                <a:gd name="T16" fmla="*/ 70 w 87"/>
                <a:gd name="T17" fmla="*/ 33 h 44"/>
                <a:gd name="T18" fmla="*/ 73 w 87"/>
                <a:gd name="T19" fmla="*/ 44 h 44"/>
                <a:gd name="T20" fmla="*/ 79 w 87"/>
                <a:gd name="T21" fmla="*/ 36 h 44"/>
                <a:gd name="T22" fmla="*/ 80 w 87"/>
                <a:gd name="T23" fmla="*/ 1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7" h="44">
                  <a:moveTo>
                    <a:pt x="80" y="18"/>
                  </a:moveTo>
                  <a:cubicBezTo>
                    <a:pt x="87" y="15"/>
                    <a:pt x="82" y="6"/>
                    <a:pt x="75" y="6"/>
                  </a:cubicBezTo>
                  <a:cubicBezTo>
                    <a:pt x="68" y="6"/>
                    <a:pt x="58" y="12"/>
                    <a:pt x="50" y="10"/>
                  </a:cubicBezTo>
                  <a:cubicBezTo>
                    <a:pt x="42" y="9"/>
                    <a:pt x="45" y="0"/>
                    <a:pt x="21" y="3"/>
                  </a:cubicBezTo>
                  <a:cubicBezTo>
                    <a:pt x="21" y="3"/>
                    <a:pt x="2" y="2"/>
                    <a:pt x="1" y="7"/>
                  </a:cubicBezTo>
                  <a:cubicBezTo>
                    <a:pt x="0" y="12"/>
                    <a:pt x="0" y="20"/>
                    <a:pt x="13" y="21"/>
                  </a:cubicBezTo>
                  <a:cubicBezTo>
                    <a:pt x="25" y="21"/>
                    <a:pt x="18" y="16"/>
                    <a:pt x="29" y="16"/>
                  </a:cubicBezTo>
                  <a:cubicBezTo>
                    <a:pt x="40" y="16"/>
                    <a:pt x="61" y="12"/>
                    <a:pt x="63" y="19"/>
                  </a:cubicBezTo>
                  <a:cubicBezTo>
                    <a:pt x="65" y="27"/>
                    <a:pt x="66" y="33"/>
                    <a:pt x="70" y="33"/>
                  </a:cubicBezTo>
                  <a:cubicBezTo>
                    <a:pt x="73" y="34"/>
                    <a:pt x="70" y="43"/>
                    <a:pt x="73" y="44"/>
                  </a:cubicBezTo>
                  <a:cubicBezTo>
                    <a:pt x="76" y="44"/>
                    <a:pt x="79" y="44"/>
                    <a:pt x="79" y="36"/>
                  </a:cubicBezTo>
                  <a:cubicBezTo>
                    <a:pt x="79" y="27"/>
                    <a:pt x="72" y="21"/>
                    <a:pt x="8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Freeform 46"/>
            <p:cNvSpPr>
              <a:spLocks/>
            </p:cNvSpPr>
            <p:nvPr/>
          </p:nvSpPr>
          <p:spPr bwMode="auto">
            <a:xfrm>
              <a:off x="3890963" y="2597150"/>
              <a:ext cx="55563" cy="41275"/>
            </a:xfrm>
            <a:custGeom>
              <a:avLst/>
              <a:gdLst>
                <a:gd name="T0" fmla="*/ 21 w 51"/>
                <a:gd name="T1" fmla="*/ 1 h 39"/>
                <a:gd name="T2" fmla="*/ 3 w 51"/>
                <a:gd name="T3" fmla="*/ 10 h 39"/>
                <a:gd name="T4" fmla="*/ 12 w 51"/>
                <a:gd name="T5" fmla="*/ 25 h 39"/>
                <a:gd name="T6" fmla="*/ 28 w 51"/>
                <a:gd name="T7" fmla="*/ 39 h 39"/>
                <a:gd name="T8" fmla="*/ 40 w 51"/>
                <a:gd name="T9" fmla="*/ 30 h 39"/>
                <a:gd name="T10" fmla="*/ 50 w 51"/>
                <a:gd name="T11" fmla="*/ 21 h 39"/>
                <a:gd name="T12" fmla="*/ 41 w 51"/>
                <a:gd name="T13" fmla="*/ 7 h 39"/>
                <a:gd name="T14" fmla="*/ 21 w 51"/>
                <a:gd name="T15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39">
                  <a:moveTo>
                    <a:pt x="21" y="1"/>
                  </a:moveTo>
                  <a:cubicBezTo>
                    <a:pt x="21" y="1"/>
                    <a:pt x="0" y="2"/>
                    <a:pt x="3" y="10"/>
                  </a:cubicBezTo>
                  <a:cubicBezTo>
                    <a:pt x="5" y="19"/>
                    <a:pt x="6" y="17"/>
                    <a:pt x="12" y="25"/>
                  </a:cubicBezTo>
                  <a:cubicBezTo>
                    <a:pt x="18" y="32"/>
                    <a:pt x="22" y="39"/>
                    <a:pt x="28" y="39"/>
                  </a:cubicBezTo>
                  <a:cubicBezTo>
                    <a:pt x="33" y="39"/>
                    <a:pt x="33" y="32"/>
                    <a:pt x="40" y="30"/>
                  </a:cubicBezTo>
                  <a:cubicBezTo>
                    <a:pt x="46" y="28"/>
                    <a:pt x="50" y="28"/>
                    <a:pt x="50" y="21"/>
                  </a:cubicBezTo>
                  <a:cubicBezTo>
                    <a:pt x="51" y="13"/>
                    <a:pt x="49" y="13"/>
                    <a:pt x="41" y="7"/>
                  </a:cubicBezTo>
                  <a:cubicBezTo>
                    <a:pt x="32" y="1"/>
                    <a:pt x="39" y="0"/>
                    <a:pt x="2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Freeform 47"/>
            <p:cNvSpPr>
              <a:spLocks/>
            </p:cNvSpPr>
            <p:nvPr/>
          </p:nvSpPr>
          <p:spPr bwMode="auto">
            <a:xfrm>
              <a:off x="3951288" y="2514600"/>
              <a:ext cx="36513" cy="28575"/>
            </a:xfrm>
            <a:custGeom>
              <a:avLst/>
              <a:gdLst>
                <a:gd name="T0" fmla="*/ 34 w 34"/>
                <a:gd name="T1" fmla="*/ 16 h 26"/>
                <a:gd name="T2" fmla="*/ 26 w 34"/>
                <a:gd name="T3" fmla="*/ 10 h 26"/>
                <a:gd name="T4" fmla="*/ 12 w 34"/>
                <a:gd name="T5" fmla="*/ 5 h 26"/>
                <a:gd name="T6" fmla="*/ 0 w 34"/>
                <a:gd name="T7" fmla="*/ 12 h 26"/>
                <a:gd name="T8" fmla="*/ 12 w 34"/>
                <a:gd name="T9" fmla="*/ 20 h 26"/>
                <a:gd name="T10" fmla="*/ 24 w 34"/>
                <a:gd name="T11" fmla="*/ 20 h 26"/>
                <a:gd name="T12" fmla="*/ 34 w 34"/>
                <a:gd name="T13" fmla="*/ 1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26">
                  <a:moveTo>
                    <a:pt x="34" y="16"/>
                  </a:moveTo>
                  <a:cubicBezTo>
                    <a:pt x="34" y="10"/>
                    <a:pt x="29" y="10"/>
                    <a:pt x="26" y="10"/>
                  </a:cubicBezTo>
                  <a:cubicBezTo>
                    <a:pt x="23" y="10"/>
                    <a:pt x="22" y="0"/>
                    <a:pt x="12" y="5"/>
                  </a:cubicBezTo>
                  <a:cubicBezTo>
                    <a:pt x="12" y="5"/>
                    <a:pt x="0" y="9"/>
                    <a:pt x="0" y="12"/>
                  </a:cubicBezTo>
                  <a:cubicBezTo>
                    <a:pt x="0" y="16"/>
                    <a:pt x="7" y="15"/>
                    <a:pt x="12" y="20"/>
                  </a:cubicBezTo>
                  <a:cubicBezTo>
                    <a:pt x="16" y="26"/>
                    <a:pt x="20" y="24"/>
                    <a:pt x="24" y="20"/>
                  </a:cubicBezTo>
                  <a:cubicBezTo>
                    <a:pt x="27" y="16"/>
                    <a:pt x="34" y="22"/>
                    <a:pt x="34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" name="Freeform 48"/>
            <p:cNvSpPr>
              <a:spLocks/>
            </p:cNvSpPr>
            <p:nvPr/>
          </p:nvSpPr>
          <p:spPr bwMode="auto">
            <a:xfrm>
              <a:off x="3933825" y="2471738"/>
              <a:ext cx="41275" cy="25400"/>
            </a:xfrm>
            <a:custGeom>
              <a:avLst/>
              <a:gdLst>
                <a:gd name="T0" fmla="*/ 10 w 38"/>
                <a:gd name="T1" fmla="*/ 10 h 23"/>
                <a:gd name="T2" fmla="*/ 26 w 38"/>
                <a:gd name="T3" fmla="*/ 21 h 23"/>
                <a:gd name="T4" fmla="*/ 36 w 38"/>
                <a:gd name="T5" fmla="*/ 15 h 23"/>
                <a:gd name="T6" fmla="*/ 17 w 38"/>
                <a:gd name="T7" fmla="*/ 0 h 23"/>
                <a:gd name="T8" fmla="*/ 10 w 38"/>
                <a:gd name="T9" fmla="*/ 1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3">
                  <a:moveTo>
                    <a:pt x="10" y="10"/>
                  </a:moveTo>
                  <a:cubicBezTo>
                    <a:pt x="21" y="18"/>
                    <a:pt x="17" y="19"/>
                    <a:pt x="26" y="21"/>
                  </a:cubicBezTo>
                  <a:cubicBezTo>
                    <a:pt x="35" y="23"/>
                    <a:pt x="38" y="23"/>
                    <a:pt x="36" y="15"/>
                  </a:cubicBezTo>
                  <a:cubicBezTo>
                    <a:pt x="33" y="8"/>
                    <a:pt x="28" y="1"/>
                    <a:pt x="17" y="0"/>
                  </a:cubicBezTo>
                  <a:cubicBezTo>
                    <a:pt x="17" y="0"/>
                    <a:pt x="0" y="1"/>
                    <a:pt x="1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" name="Freeform 49"/>
            <p:cNvSpPr>
              <a:spLocks/>
            </p:cNvSpPr>
            <p:nvPr/>
          </p:nvSpPr>
          <p:spPr bwMode="auto">
            <a:xfrm>
              <a:off x="3973513" y="2582863"/>
              <a:ext cx="144463" cy="55563"/>
            </a:xfrm>
            <a:custGeom>
              <a:avLst/>
              <a:gdLst>
                <a:gd name="T0" fmla="*/ 126 w 132"/>
                <a:gd name="T1" fmla="*/ 30 h 51"/>
                <a:gd name="T2" fmla="*/ 110 w 132"/>
                <a:gd name="T3" fmla="*/ 13 h 51"/>
                <a:gd name="T4" fmla="*/ 85 w 132"/>
                <a:gd name="T5" fmla="*/ 8 h 51"/>
                <a:gd name="T6" fmla="*/ 65 w 132"/>
                <a:gd name="T7" fmla="*/ 2 h 51"/>
                <a:gd name="T8" fmla="*/ 45 w 132"/>
                <a:gd name="T9" fmla="*/ 6 h 51"/>
                <a:gd name="T10" fmla="*/ 31 w 132"/>
                <a:gd name="T11" fmla="*/ 6 h 51"/>
                <a:gd name="T12" fmla="*/ 12 w 132"/>
                <a:gd name="T13" fmla="*/ 9 h 51"/>
                <a:gd name="T14" fmla="*/ 4 w 132"/>
                <a:gd name="T15" fmla="*/ 32 h 51"/>
                <a:gd name="T16" fmla="*/ 10 w 132"/>
                <a:gd name="T17" fmla="*/ 43 h 51"/>
                <a:gd name="T18" fmla="*/ 20 w 132"/>
                <a:gd name="T19" fmla="*/ 41 h 51"/>
                <a:gd name="T20" fmla="*/ 12 w 132"/>
                <a:gd name="T21" fmla="*/ 33 h 51"/>
                <a:gd name="T22" fmla="*/ 18 w 132"/>
                <a:gd name="T23" fmla="*/ 23 h 51"/>
                <a:gd name="T24" fmla="*/ 24 w 132"/>
                <a:gd name="T25" fmla="*/ 32 h 51"/>
                <a:gd name="T26" fmla="*/ 39 w 132"/>
                <a:gd name="T27" fmla="*/ 34 h 51"/>
                <a:gd name="T28" fmla="*/ 44 w 132"/>
                <a:gd name="T29" fmla="*/ 30 h 51"/>
                <a:gd name="T30" fmla="*/ 52 w 132"/>
                <a:gd name="T31" fmla="*/ 32 h 51"/>
                <a:gd name="T32" fmla="*/ 65 w 132"/>
                <a:gd name="T33" fmla="*/ 36 h 51"/>
                <a:gd name="T34" fmla="*/ 72 w 132"/>
                <a:gd name="T35" fmla="*/ 33 h 51"/>
                <a:gd name="T36" fmla="*/ 82 w 132"/>
                <a:gd name="T37" fmla="*/ 30 h 51"/>
                <a:gd name="T38" fmla="*/ 92 w 132"/>
                <a:gd name="T39" fmla="*/ 36 h 51"/>
                <a:gd name="T40" fmla="*/ 104 w 132"/>
                <a:gd name="T41" fmla="*/ 41 h 51"/>
                <a:gd name="T42" fmla="*/ 113 w 132"/>
                <a:gd name="T43" fmla="*/ 45 h 51"/>
                <a:gd name="T44" fmla="*/ 124 w 132"/>
                <a:gd name="T45" fmla="*/ 51 h 51"/>
                <a:gd name="T46" fmla="*/ 128 w 132"/>
                <a:gd name="T47" fmla="*/ 41 h 51"/>
                <a:gd name="T48" fmla="*/ 126 w 132"/>
                <a:gd name="T49" fmla="*/ 3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2" h="51">
                  <a:moveTo>
                    <a:pt x="126" y="30"/>
                  </a:moveTo>
                  <a:cubicBezTo>
                    <a:pt x="120" y="26"/>
                    <a:pt x="123" y="13"/>
                    <a:pt x="110" y="13"/>
                  </a:cubicBezTo>
                  <a:cubicBezTo>
                    <a:pt x="97" y="13"/>
                    <a:pt x="94" y="16"/>
                    <a:pt x="85" y="8"/>
                  </a:cubicBezTo>
                  <a:cubicBezTo>
                    <a:pt x="76" y="0"/>
                    <a:pt x="69" y="0"/>
                    <a:pt x="65" y="2"/>
                  </a:cubicBezTo>
                  <a:cubicBezTo>
                    <a:pt x="62" y="4"/>
                    <a:pt x="56" y="6"/>
                    <a:pt x="45" y="6"/>
                  </a:cubicBezTo>
                  <a:cubicBezTo>
                    <a:pt x="33" y="6"/>
                    <a:pt x="43" y="6"/>
                    <a:pt x="31" y="6"/>
                  </a:cubicBezTo>
                  <a:cubicBezTo>
                    <a:pt x="31" y="6"/>
                    <a:pt x="18" y="5"/>
                    <a:pt x="12" y="9"/>
                  </a:cubicBezTo>
                  <a:cubicBezTo>
                    <a:pt x="7" y="13"/>
                    <a:pt x="0" y="19"/>
                    <a:pt x="4" y="32"/>
                  </a:cubicBezTo>
                  <a:cubicBezTo>
                    <a:pt x="8" y="45"/>
                    <a:pt x="7" y="40"/>
                    <a:pt x="10" y="43"/>
                  </a:cubicBezTo>
                  <a:cubicBezTo>
                    <a:pt x="14" y="47"/>
                    <a:pt x="20" y="50"/>
                    <a:pt x="20" y="41"/>
                  </a:cubicBezTo>
                  <a:cubicBezTo>
                    <a:pt x="20" y="33"/>
                    <a:pt x="12" y="41"/>
                    <a:pt x="12" y="33"/>
                  </a:cubicBezTo>
                  <a:cubicBezTo>
                    <a:pt x="12" y="25"/>
                    <a:pt x="14" y="23"/>
                    <a:pt x="18" y="23"/>
                  </a:cubicBezTo>
                  <a:cubicBezTo>
                    <a:pt x="22" y="24"/>
                    <a:pt x="20" y="31"/>
                    <a:pt x="24" y="32"/>
                  </a:cubicBezTo>
                  <a:cubicBezTo>
                    <a:pt x="28" y="32"/>
                    <a:pt x="37" y="37"/>
                    <a:pt x="39" y="34"/>
                  </a:cubicBezTo>
                  <a:cubicBezTo>
                    <a:pt x="41" y="30"/>
                    <a:pt x="40" y="30"/>
                    <a:pt x="44" y="30"/>
                  </a:cubicBezTo>
                  <a:cubicBezTo>
                    <a:pt x="48" y="30"/>
                    <a:pt x="50" y="29"/>
                    <a:pt x="52" y="32"/>
                  </a:cubicBezTo>
                  <a:cubicBezTo>
                    <a:pt x="54" y="36"/>
                    <a:pt x="60" y="36"/>
                    <a:pt x="65" y="36"/>
                  </a:cubicBezTo>
                  <a:cubicBezTo>
                    <a:pt x="70" y="36"/>
                    <a:pt x="71" y="38"/>
                    <a:pt x="72" y="33"/>
                  </a:cubicBezTo>
                  <a:cubicBezTo>
                    <a:pt x="73" y="28"/>
                    <a:pt x="75" y="28"/>
                    <a:pt x="82" y="30"/>
                  </a:cubicBezTo>
                  <a:cubicBezTo>
                    <a:pt x="90" y="31"/>
                    <a:pt x="84" y="36"/>
                    <a:pt x="92" y="36"/>
                  </a:cubicBezTo>
                  <a:cubicBezTo>
                    <a:pt x="100" y="36"/>
                    <a:pt x="98" y="41"/>
                    <a:pt x="104" y="41"/>
                  </a:cubicBezTo>
                  <a:cubicBezTo>
                    <a:pt x="111" y="41"/>
                    <a:pt x="110" y="39"/>
                    <a:pt x="113" y="45"/>
                  </a:cubicBezTo>
                  <a:cubicBezTo>
                    <a:pt x="117" y="51"/>
                    <a:pt x="119" y="51"/>
                    <a:pt x="124" y="51"/>
                  </a:cubicBezTo>
                  <a:cubicBezTo>
                    <a:pt x="130" y="51"/>
                    <a:pt x="129" y="48"/>
                    <a:pt x="128" y="41"/>
                  </a:cubicBezTo>
                  <a:cubicBezTo>
                    <a:pt x="128" y="35"/>
                    <a:pt x="132" y="35"/>
                    <a:pt x="126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Freeform 50"/>
            <p:cNvSpPr>
              <a:spLocks/>
            </p:cNvSpPr>
            <p:nvPr/>
          </p:nvSpPr>
          <p:spPr bwMode="auto">
            <a:xfrm>
              <a:off x="4059238" y="2532063"/>
              <a:ext cx="42863" cy="25400"/>
            </a:xfrm>
            <a:custGeom>
              <a:avLst/>
              <a:gdLst>
                <a:gd name="T0" fmla="*/ 7 w 39"/>
                <a:gd name="T1" fmla="*/ 18 h 22"/>
                <a:gd name="T2" fmla="*/ 22 w 39"/>
                <a:gd name="T3" fmla="*/ 19 h 22"/>
                <a:gd name="T4" fmla="*/ 35 w 39"/>
                <a:gd name="T5" fmla="*/ 14 h 22"/>
                <a:gd name="T6" fmla="*/ 27 w 39"/>
                <a:gd name="T7" fmla="*/ 6 h 22"/>
                <a:gd name="T8" fmla="*/ 15 w 39"/>
                <a:gd name="T9" fmla="*/ 5 h 22"/>
                <a:gd name="T10" fmla="*/ 7 w 39"/>
                <a:gd name="T11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22">
                  <a:moveTo>
                    <a:pt x="7" y="18"/>
                  </a:moveTo>
                  <a:cubicBezTo>
                    <a:pt x="14" y="22"/>
                    <a:pt x="15" y="20"/>
                    <a:pt x="22" y="19"/>
                  </a:cubicBezTo>
                  <a:cubicBezTo>
                    <a:pt x="28" y="18"/>
                    <a:pt x="31" y="19"/>
                    <a:pt x="35" y="14"/>
                  </a:cubicBezTo>
                  <a:cubicBezTo>
                    <a:pt x="39" y="10"/>
                    <a:pt x="33" y="8"/>
                    <a:pt x="27" y="6"/>
                  </a:cubicBezTo>
                  <a:cubicBezTo>
                    <a:pt x="20" y="4"/>
                    <a:pt x="21" y="0"/>
                    <a:pt x="15" y="5"/>
                  </a:cubicBezTo>
                  <a:cubicBezTo>
                    <a:pt x="15" y="5"/>
                    <a:pt x="0" y="15"/>
                    <a:pt x="7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Freeform 51"/>
            <p:cNvSpPr>
              <a:spLocks/>
            </p:cNvSpPr>
            <p:nvPr/>
          </p:nvSpPr>
          <p:spPr bwMode="auto">
            <a:xfrm>
              <a:off x="4087813" y="2454275"/>
              <a:ext cx="47625" cy="30163"/>
            </a:xfrm>
            <a:custGeom>
              <a:avLst/>
              <a:gdLst>
                <a:gd name="T0" fmla="*/ 43 w 44"/>
                <a:gd name="T1" fmla="*/ 13 h 27"/>
                <a:gd name="T2" fmla="*/ 35 w 44"/>
                <a:gd name="T3" fmla="*/ 6 h 27"/>
                <a:gd name="T4" fmla="*/ 14 w 44"/>
                <a:gd name="T5" fmla="*/ 4 h 27"/>
                <a:gd name="T6" fmla="*/ 1 w 44"/>
                <a:gd name="T7" fmla="*/ 9 h 27"/>
                <a:gd name="T8" fmla="*/ 7 w 44"/>
                <a:gd name="T9" fmla="*/ 15 h 27"/>
                <a:gd name="T10" fmla="*/ 17 w 44"/>
                <a:gd name="T11" fmla="*/ 19 h 27"/>
                <a:gd name="T12" fmla="*/ 24 w 44"/>
                <a:gd name="T13" fmla="*/ 21 h 27"/>
                <a:gd name="T14" fmla="*/ 35 w 44"/>
                <a:gd name="T15" fmla="*/ 19 h 27"/>
                <a:gd name="T16" fmla="*/ 43 w 44"/>
                <a:gd name="T17" fmla="*/ 1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7">
                  <a:moveTo>
                    <a:pt x="43" y="13"/>
                  </a:moveTo>
                  <a:cubicBezTo>
                    <a:pt x="43" y="9"/>
                    <a:pt x="44" y="4"/>
                    <a:pt x="35" y="6"/>
                  </a:cubicBezTo>
                  <a:cubicBezTo>
                    <a:pt x="26" y="7"/>
                    <a:pt x="28" y="6"/>
                    <a:pt x="14" y="4"/>
                  </a:cubicBezTo>
                  <a:cubicBezTo>
                    <a:pt x="14" y="4"/>
                    <a:pt x="0" y="0"/>
                    <a:pt x="1" y="9"/>
                  </a:cubicBezTo>
                  <a:cubicBezTo>
                    <a:pt x="1" y="17"/>
                    <a:pt x="1" y="14"/>
                    <a:pt x="7" y="15"/>
                  </a:cubicBezTo>
                  <a:cubicBezTo>
                    <a:pt x="13" y="15"/>
                    <a:pt x="14" y="16"/>
                    <a:pt x="17" y="19"/>
                  </a:cubicBezTo>
                  <a:cubicBezTo>
                    <a:pt x="20" y="23"/>
                    <a:pt x="22" y="27"/>
                    <a:pt x="24" y="21"/>
                  </a:cubicBezTo>
                  <a:cubicBezTo>
                    <a:pt x="26" y="15"/>
                    <a:pt x="30" y="18"/>
                    <a:pt x="35" y="19"/>
                  </a:cubicBezTo>
                  <a:cubicBezTo>
                    <a:pt x="41" y="21"/>
                    <a:pt x="43" y="17"/>
                    <a:pt x="43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" name="Freeform 52"/>
            <p:cNvSpPr>
              <a:spLocks/>
            </p:cNvSpPr>
            <p:nvPr/>
          </p:nvSpPr>
          <p:spPr bwMode="auto">
            <a:xfrm>
              <a:off x="4300538" y="2522538"/>
              <a:ext cx="93663" cy="31750"/>
            </a:xfrm>
            <a:custGeom>
              <a:avLst/>
              <a:gdLst>
                <a:gd name="T0" fmla="*/ 76 w 86"/>
                <a:gd name="T1" fmla="*/ 13 h 29"/>
                <a:gd name="T2" fmla="*/ 57 w 86"/>
                <a:gd name="T3" fmla="*/ 11 h 29"/>
                <a:gd name="T4" fmla="*/ 43 w 86"/>
                <a:gd name="T5" fmla="*/ 6 h 29"/>
                <a:gd name="T6" fmla="*/ 26 w 86"/>
                <a:gd name="T7" fmla="*/ 4 h 29"/>
                <a:gd name="T8" fmla="*/ 8 w 86"/>
                <a:gd name="T9" fmla="*/ 1 h 29"/>
                <a:gd name="T10" fmla="*/ 7 w 86"/>
                <a:gd name="T11" fmla="*/ 8 h 29"/>
                <a:gd name="T12" fmla="*/ 23 w 86"/>
                <a:gd name="T13" fmla="*/ 10 h 29"/>
                <a:gd name="T14" fmla="*/ 38 w 86"/>
                <a:gd name="T15" fmla="*/ 18 h 29"/>
                <a:gd name="T16" fmla="*/ 56 w 86"/>
                <a:gd name="T17" fmla="*/ 23 h 29"/>
                <a:gd name="T18" fmla="*/ 76 w 86"/>
                <a:gd name="T19" fmla="*/ 23 h 29"/>
                <a:gd name="T20" fmla="*/ 76 w 86"/>
                <a:gd name="T21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29">
                  <a:moveTo>
                    <a:pt x="76" y="13"/>
                  </a:moveTo>
                  <a:cubicBezTo>
                    <a:pt x="66" y="11"/>
                    <a:pt x="63" y="15"/>
                    <a:pt x="57" y="11"/>
                  </a:cubicBezTo>
                  <a:cubicBezTo>
                    <a:pt x="52" y="7"/>
                    <a:pt x="57" y="6"/>
                    <a:pt x="43" y="6"/>
                  </a:cubicBezTo>
                  <a:cubicBezTo>
                    <a:pt x="43" y="6"/>
                    <a:pt x="32" y="9"/>
                    <a:pt x="26" y="4"/>
                  </a:cubicBezTo>
                  <a:cubicBezTo>
                    <a:pt x="19" y="0"/>
                    <a:pt x="15" y="0"/>
                    <a:pt x="8" y="1"/>
                  </a:cubicBezTo>
                  <a:cubicBezTo>
                    <a:pt x="2" y="1"/>
                    <a:pt x="0" y="8"/>
                    <a:pt x="7" y="8"/>
                  </a:cubicBezTo>
                  <a:cubicBezTo>
                    <a:pt x="15" y="8"/>
                    <a:pt x="13" y="5"/>
                    <a:pt x="23" y="10"/>
                  </a:cubicBezTo>
                  <a:cubicBezTo>
                    <a:pt x="32" y="16"/>
                    <a:pt x="33" y="16"/>
                    <a:pt x="38" y="18"/>
                  </a:cubicBezTo>
                  <a:cubicBezTo>
                    <a:pt x="44" y="21"/>
                    <a:pt x="47" y="22"/>
                    <a:pt x="56" y="23"/>
                  </a:cubicBezTo>
                  <a:cubicBezTo>
                    <a:pt x="64" y="23"/>
                    <a:pt x="75" y="29"/>
                    <a:pt x="76" y="23"/>
                  </a:cubicBezTo>
                  <a:cubicBezTo>
                    <a:pt x="76" y="18"/>
                    <a:pt x="86" y="15"/>
                    <a:pt x="76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" name="Freeform 53"/>
            <p:cNvSpPr>
              <a:spLocks/>
            </p:cNvSpPr>
            <p:nvPr/>
          </p:nvSpPr>
          <p:spPr bwMode="auto">
            <a:xfrm>
              <a:off x="4313238" y="2490788"/>
              <a:ext cx="49213" cy="26988"/>
            </a:xfrm>
            <a:custGeom>
              <a:avLst/>
              <a:gdLst>
                <a:gd name="T0" fmla="*/ 22 w 44"/>
                <a:gd name="T1" fmla="*/ 17 h 25"/>
                <a:gd name="T2" fmla="*/ 33 w 44"/>
                <a:gd name="T3" fmla="*/ 24 h 25"/>
                <a:gd name="T4" fmla="*/ 42 w 44"/>
                <a:gd name="T5" fmla="*/ 19 h 25"/>
                <a:gd name="T6" fmla="*/ 18 w 44"/>
                <a:gd name="T7" fmla="*/ 0 h 25"/>
                <a:gd name="T8" fmla="*/ 9 w 44"/>
                <a:gd name="T9" fmla="*/ 6 h 25"/>
                <a:gd name="T10" fmla="*/ 22 w 44"/>
                <a:gd name="T11" fmla="*/ 1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25">
                  <a:moveTo>
                    <a:pt x="22" y="17"/>
                  </a:moveTo>
                  <a:cubicBezTo>
                    <a:pt x="26" y="23"/>
                    <a:pt x="28" y="23"/>
                    <a:pt x="33" y="24"/>
                  </a:cubicBezTo>
                  <a:cubicBezTo>
                    <a:pt x="37" y="25"/>
                    <a:pt x="44" y="25"/>
                    <a:pt x="42" y="19"/>
                  </a:cubicBezTo>
                  <a:cubicBezTo>
                    <a:pt x="40" y="12"/>
                    <a:pt x="39" y="6"/>
                    <a:pt x="18" y="0"/>
                  </a:cubicBezTo>
                  <a:cubicBezTo>
                    <a:pt x="18" y="0"/>
                    <a:pt x="0" y="0"/>
                    <a:pt x="9" y="6"/>
                  </a:cubicBezTo>
                  <a:cubicBezTo>
                    <a:pt x="18" y="13"/>
                    <a:pt x="19" y="10"/>
                    <a:pt x="22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2" name="Freeform 54"/>
            <p:cNvSpPr>
              <a:spLocks/>
            </p:cNvSpPr>
            <p:nvPr/>
          </p:nvSpPr>
          <p:spPr bwMode="auto">
            <a:xfrm>
              <a:off x="4292600" y="2498725"/>
              <a:ext cx="11113" cy="12700"/>
            </a:xfrm>
            <a:custGeom>
              <a:avLst/>
              <a:gdLst>
                <a:gd name="T0" fmla="*/ 4 w 11"/>
                <a:gd name="T1" fmla="*/ 1 h 11"/>
                <a:gd name="T2" fmla="*/ 4 w 11"/>
                <a:gd name="T3" fmla="*/ 6 h 11"/>
                <a:gd name="T4" fmla="*/ 10 w 11"/>
                <a:gd name="T5" fmla="*/ 4 h 11"/>
                <a:gd name="T6" fmla="*/ 4 w 11"/>
                <a:gd name="T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1">
                  <a:moveTo>
                    <a:pt x="4" y="1"/>
                  </a:moveTo>
                  <a:cubicBezTo>
                    <a:pt x="4" y="1"/>
                    <a:pt x="0" y="1"/>
                    <a:pt x="4" y="6"/>
                  </a:cubicBezTo>
                  <a:cubicBezTo>
                    <a:pt x="8" y="11"/>
                    <a:pt x="11" y="7"/>
                    <a:pt x="10" y="4"/>
                  </a:cubicBezTo>
                  <a:cubicBezTo>
                    <a:pt x="10" y="0"/>
                    <a:pt x="10" y="1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" name="Freeform 55"/>
            <p:cNvSpPr>
              <a:spLocks/>
            </p:cNvSpPr>
            <p:nvPr/>
          </p:nvSpPr>
          <p:spPr bwMode="auto">
            <a:xfrm>
              <a:off x="4260850" y="2692400"/>
              <a:ext cx="34925" cy="88900"/>
            </a:xfrm>
            <a:custGeom>
              <a:avLst/>
              <a:gdLst>
                <a:gd name="T0" fmla="*/ 27 w 32"/>
                <a:gd name="T1" fmla="*/ 22 h 82"/>
                <a:gd name="T2" fmla="*/ 14 w 32"/>
                <a:gd name="T3" fmla="*/ 15 h 82"/>
                <a:gd name="T4" fmla="*/ 5 w 32"/>
                <a:gd name="T5" fmla="*/ 27 h 82"/>
                <a:gd name="T6" fmla="*/ 8 w 32"/>
                <a:gd name="T7" fmla="*/ 39 h 82"/>
                <a:gd name="T8" fmla="*/ 2 w 32"/>
                <a:gd name="T9" fmla="*/ 52 h 82"/>
                <a:gd name="T10" fmla="*/ 4 w 32"/>
                <a:gd name="T11" fmla="*/ 81 h 82"/>
                <a:gd name="T12" fmla="*/ 14 w 32"/>
                <a:gd name="T13" fmla="*/ 74 h 82"/>
                <a:gd name="T14" fmla="*/ 20 w 32"/>
                <a:gd name="T15" fmla="*/ 61 h 82"/>
                <a:gd name="T16" fmla="*/ 27 w 32"/>
                <a:gd name="T17" fmla="*/ 52 h 82"/>
                <a:gd name="T18" fmla="*/ 27 w 32"/>
                <a:gd name="T19" fmla="*/ 2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82">
                  <a:moveTo>
                    <a:pt x="27" y="22"/>
                  </a:moveTo>
                  <a:cubicBezTo>
                    <a:pt x="22" y="19"/>
                    <a:pt x="23" y="0"/>
                    <a:pt x="14" y="15"/>
                  </a:cubicBezTo>
                  <a:cubicBezTo>
                    <a:pt x="14" y="15"/>
                    <a:pt x="3" y="20"/>
                    <a:pt x="5" y="27"/>
                  </a:cubicBezTo>
                  <a:cubicBezTo>
                    <a:pt x="8" y="33"/>
                    <a:pt x="10" y="36"/>
                    <a:pt x="8" y="39"/>
                  </a:cubicBezTo>
                  <a:cubicBezTo>
                    <a:pt x="5" y="42"/>
                    <a:pt x="2" y="44"/>
                    <a:pt x="2" y="52"/>
                  </a:cubicBezTo>
                  <a:cubicBezTo>
                    <a:pt x="2" y="61"/>
                    <a:pt x="0" y="81"/>
                    <a:pt x="4" y="81"/>
                  </a:cubicBezTo>
                  <a:cubicBezTo>
                    <a:pt x="8" y="81"/>
                    <a:pt x="10" y="82"/>
                    <a:pt x="14" y="74"/>
                  </a:cubicBezTo>
                  <a:cubicBezTo>
                    <a:pt x="18" y="66"/>
                    <a:pt x="21" y="72"/>
                    <a:pt x="20" y="61"/>
                  </a:cubicBezTo>
                  <a:cubicBezTo>
                    <a:pt x="20" y="51"/>
                    <a:pt x="25" y="64"/>
                    <a:pt x="27" y="52"/>
                  </a:cubicBezTo>
                  <a:cubicBezTo>
                    <a:pt x="29" y="40"/>
                    <a:pt x="32" y="25"/>
                    <a:pt x="2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" name="Freeform 56"/>
            <p:cNvSpPr>
              <a:spLocks/>
            </p:cNvSpPr>
            <p:nvPr/>
          </p:nvSpPr>
          <p:spPr bwMode="auto">
            <a:xfrm>
              <a:off x="4113213" y="2781300"/>
              <a:ext cx="60325" cy="49213"/>
            </a:xfrm>
            <a:custGeom>
              <a:avLst/>
              <a:gdLst>
                <a:gd name="T0" fmla="*/ 52 w 56"/>
                <a:gd name="T1" fmla="*/ 3 h 45"/>
                <a:gd name="T2" fmla="*/ 30 w 56"/>
                <a:gd name="T3" fmla="*/ 7 h 45"/>
                <a:gd name="T4" fmla="*/ 18 w 56"/>
                <a:gd name="T5" fmla="*/ 20 h 45"/>
                <a:gd name="T6" fmla="*/ 9 w 56"/>
                <a:gd name="T7" fmla="*/ 37 h 45"/>
                <a:gd name="T8" fmla="*/ 25 w 56"/>
                <a:gd name="T9" fmla="*/ 38 h 45"/>
                <a:gd name="T10" fmla="*/ 39 w 56"/>
                <a:gd name="T11" fmla="*/ 23 h 45"/>
                <a:gd name="T12" fmla="*/ 44 w 56"/>
                <a:gd name="T13" fmla="*/ 10 h 45"/>
                <a:gd name="T14" fmla="*/ 52 w 56"/>
                <a:gd name="T15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45">
                  <a:moveTo>
                    <a:pt x="52" y="3"/>
                  </a:moveTo>
                  <a:cubicBezTo>
                    <a:pt x="47" y="3"/>
                    <a:pt x="34" y="0"/>
                    <a:pt x="30" y="7"/>
                  </a:cubicBezTo>
                  <a:cubicBezTo>
                    <a:pt x="30" y="7"/>
                    <a:pt x="21" y="16"/>
                    <a:pt x="18" y="20"/>
                  </a:cubicBezTo>
                  <a:cubicBezTo>
                    <a:pt x="14" y="25"/>
                    <a:pt x="0" y="33"/>
                    <a:pt x="9" y="37"/>
                  </a:cubicBezTo>
                  <a:cubicBezTo>
                    <a:pt x="18" y="40"/>
                    <a:pt x="22" y="45"/>
                    <a:pt x="25" y="38"/>
                  </a:cubicBezTo>
                  <a:cubicBezTo>
                    <a:pt x="28" y="31"/>
                    <a:pt x="39" y="31"/>
                    <a:pt x="39" y="23"/>
                  </a:cubicBezTo>
                  <a:cubicBezTo>
                    <a:pt x="39" y="15"/>
                    <a:pt x="35" y="10"/>
                    <a:pt x="44" y="10"/>
                  </a:cubicBezTo>
                  <a:cubicBezTo>
                    <a:pt x="53" y="10"/>
                    <a:pt x="56" y="3"/>
                    <a:pt x="5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5" name="Freeform 57"/>
            <p:cNvSpPr>
              <a:spLocks/>
            </p:cNvSpPr>
            <p:nvPr/>
          </p:nvSpPr>
          <p:spPr bwMode="auto">
            <a:xfrm>
              <a:off x="4084638" y="2466975"/>
              <a:ext cx="498475" cy="415925"/>
            </a:xfrm>
            <a:custGeom>
              <a:avLst/>
              <a:gdLst>
                <a:gd name="T0" fmla="*/ 450 w 456"/>
                <a:gd name="T1" fmla="*/ 282 h 379"/>
                <a:gd name="T2" fmla="*/ 451 w 456"/>
                <a:gd name="T3" fmla="*/ 246 h 379"/>
                <a:gd name="T4" fmla="*/ 439 w 456"/>
                <a:gd name="T5" fmla="*/ 102 h 379"/>
                <a:gd name="T6" fmla="*/ 380 w 456"/>
                <a:gd name="T7" fmla="*/ 82 h 379"/>
                <a:gd name="T8" fmla="*/ 324 w 456"/>
                <a:gd name="T9" fmla="*/ 54 h 379"/>
                <a:gd name="T10" fmla="*/ 283 w 456"/>
                <a:gd name="T11" fmla="*/ 81 h 379"/>
                <a:gd name="T12" fmla="*/ 232 w 456"/>
                <a:gd name="T13" fmla="*/ 117 h 379"/>
                <a:gd name="T14" fmla="*/ 191 w 456"/>
                <a:gd name="T15" fmla="*/ 123 h 379"/>
                <a:gd name="T16" fmla="*/ 168 w 456"/>
                <a:gd name="T17" fmla="*/ 88 h 379"/>
                <a:gd name="T18" fmla="*/ 169 w 456"/>
                <a:gd name="T19" fmla="*/ 40 h 379"/>
                <a:gd name="T20" fmla="*/ 125 w 456"/>
                <a:gd name="T21" fmla="*/ 18 h 379"/>
                <a:gd name="T22" fmla="*/ 61 w 456"/>
                <a:gd name="T23" fmla="*/ 21 h 379"/>
                <a:gd name="T24" fmla="*/ 42 w 456"/>
                <a:gd name="T25" fmla="*/ 37 h 379"/>
                <a:gd name="T26" fmla="*/ 8 w 456"/>
                <a:gd name="T27" fmla="*/ 25 h 379"/>
                <a:gd name="T28" fmla="*/ 23 w 456"/>
                <a:gd name="T29" fmla="*/ 39 h 379"/>
                <a:gd name="T30" fmla="*/ 38 w 456"/>
                <a:gd name="T31" fmla="*/ 57 h 379"/>
                <a:gd name="T32" fmla="*/ 82 w 456"/>
                <a:gd name="T33" fmla="*/ 87 h 379"/>
                <a:gd name="T34" fmla="*/ 120 w 456"/>
                <a:gd name="T35" fmla="*/ 90 h 379"/>
                <a:gd name="T36" fmla="*/ 153 w 456"/>
                <a:gd name="T37" fmla="*/ 86 h 379"/>
                <a:gd name="T38" fmla="*/ 125 w 456"/>
                <a:gd name="T39" fmla="*/ 97 h 379"/>
                <a:gd name="T40" fmla="*/ 95 w 456"/>
                <a:gd name="T41" fmla="*/ 107 h 379"/>
                <a:gd name="T42" fmla="*/ 90 w 456"/>
                <a:gd name="T43" fmla="*/ 118 h 379"/>
                <a:gd name="T44" fmla="*/ 111 w 456"/>
                <a:gd name="T45" fmla="*/ 148 h 379"/>
                <a:gd name="T46" fmla="*/ 139 w 456"/>
                <a:gd name="T47" fmla="*/ 153 h 379"/>
                <a:gd name="T48" fmla="*/ 165 w 456"/>
                <a:gd name="T49" fmla="*/ 156 h 379"/>
                <a:gd name="T50" fmla="*/ 199 w 456"/>
                <a:gd name="T51" fmla="*/ 175 h 379"/>
                <a:gd name="T52" fmla="*/ 256 w 456"/>
                <a:gd name="T53" fmla="*/ 190 h 379"/>
                <a:gd name="T54" fmla="*/ 327 w 456"/>
                <a:gd name="T55" fmla="*/ 222 h 379"/>
                <a:gd name="T56" fmla="*/ 361 w 456"/>
                <a:gd name="T57" fmla="*/ 285 h 379"/>
                <a:gd name="T58" fmla="*/ 323 w 456"/>
                <a:gd name="T59" fmla="*/ 315 h 379"/>
                <a:gd name="T60" fmla="*/ 326 w 456"/>
                <a:gd name="T61" fmla="*/ 348 h 379"/>
                <a:gd name="T62" fmla="*/ 376 w 456"/>
                <a:gd name="T63" fmla="*/ 333 h 379"/>
                <a:gd name="T64" fmla="*/ 412 w 456"/>
                <a:gd name="T65" fmla="*/ 338 h 379"/>
                <a:gd name="T66" fmla="*/ 452 w 456"/>
                <a:gd name="T67" fmla="*/ 37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6" h="379">
                  <a:moveTo>
                    <a:pt x="451" y="311"/>
                  </a:moveTo>
                  <a:cubicBezTo>
                    <a:pt x="452" y="295"/>
                    <a:pt x="456" y="286"/>
                    <a:pt x="450" y="282"/>
                  </a:cubicBezTo>
                  <a:cubicBezTo>
                    <a:pt x="445" y="277"/>
                    <a:pt x="440" y="271"/>
                    <a:pt x="448" y="266"/>
                  </a:cubicBezTo>
                  <a:cubicBezTo>
                    <a:pt x="456" y="262"/>
                    <a:pt x="451" y="246"/>
                    <a:pt x="451" y="246"/>
                  </a:cubicBezTo>
                  <a:cubicBezTo>
                    <a:pt x="450" y="105"/>
                    <a:pt x="450" y="105"/>
                    <a:pt x="450" y="105"/>
                  </a:cubicBezTo>
                  <a:cubicBezTo>
                    <a:pt x="445" y="106"/>
                    <a:pt x="441" y="107"/>
                    <a:pt x="439" y="102"/>
                  </a:cubicBezTo>
                  <a:cubicBezTo>
                    <a:pt x="435" y="93"/>
                    <a:pt x="441" y="90"/>
                    <a:pt x="426" y="90"/>
                  </a:cubicBezTo>
                  <a:cubicBezTo>
                    <a:pt x="410" y="90"/>
                    <a:pt x="399" y="93"/>
                    <a:pt x="380" y="82"/>
                  </a:cubicBezTo>
                  <a:cubicBezTo>
                    <a:pt x="361" y="71"/>
                    <a:pt x="358" y="69"/>
                    <a:pt x="348" y="65"/>
                  </a:cubicBezTo>
                  <a:cubicBezTo>
                    <a:pt x="337" y="61"/>
                    <a:pt x="335" y="53"/>
                    <a:pt x="324" y="54"/>
                  </a:cubicBezTo>
                  <a:cubicBezTo>
                    <a:pt x="313" y="55"/>
                    <a:pt x="302" y="55"/>
                    <a:pt x="298" y="64"/>
                  </a:cubicBezTo>
                  <a:cubicBezTo>
                    <a:pt x="293" y="73"/>
                    <a:pt x="295" y="81"/>
                    <a:pt x="283" y="81"/>
                  </a:cubicBezTo>
                  <a:cubicBezTo>
                    <a:pt x="272" y="81"/>
                    <a:pt x="265" y="79"/>
                    <a:pt x="260" y="88"/>
                  </a:cubicBezTo>
                  <a:cubicBezTo>
                    <a:pt x="255" y="97"/>
                    <a:pt x="234" y="110"/>
                    <a:pt x="232" y="117"/>
                  </a:cubicBezTo>
                  <a:cubicBezTo>
                    <a:pt x="229" y="124"/>
                    <a:pt x="232" y="137"/>
                    <a:pt x="216" y="136"/>
                  </a:cubicBezTo>
                  <a:cubicBezTo>
                    <a:pt x="200" y="135"/>
                    <a:pt x="199" y="131"/>
                    <a:pt x="191" y="123"/>
                  </a:cubicBezTo>
                  <a:cubicBezTo>
                    <a:pt x="183" y="115"/>
                    <a:pt x="194" y="110"/>
                    <a:pt x="185" y="103"/>
                  </a:cubicBezTo>
                  <a:cubicBezTo>
                    <a:pt x="175" y="97"/>
                    <a:pt x="168" y="103"/>
                    <a:pt x="168" y="88"/>
                  </a:cubicBezTo>
                  <a:cubicBezTo>
                    <a:pt x="169" y="72"/>
                    <a:pt x="163" y="67"/>
                    <a:pt x="168" y="57"/>
                  </a:cubicBezTo>
                  <a:cubicBezTo>
                    <a:pt x="173" y="48"/>
                    <a:pt x="175" y="47"/>
                    <a:pt x="169" y="40"/>
                  </a:cubicBezTo>
                  <a:cubicBezTo>
                    <a:pt x="163" y="34"/>
                    <a:pt x="171" y="25"/>
                    <a:pt x="155" y="23"/>
                  </a:cubicBezTo>
                  <a:cubicBezTo>
                    <a:pt x="139" y="21"/>
                    <a:pt x="135" y="25"/>
                    <a:pt x="125" y="18"/>
                  </a:cubicBezTo>
                  <a:cubicBezTo>
                    <a:pt x="115" y="12"/>
                    <a:pt x="95" y="0"/>
                    <a:pt x="81" y="12"/>
                  </a:cubicBezTo>
                  <a:cubicBezTo>
                    <a:pt x="81" y="12"/>
                    <a:pt x="73" y="21"/>
                    <a:pt x="61" y="21"/>
                  </a:cubicBezTo>
                  <a:cubicBezTo>
                    <a:pt x="50" y="21"/>
                    <a:pt x="44" y="23"/>
                    <a:pt x="46" y="29"/>
                  </a:cubicBezTo>
                  <a:cubicBezTo>
                    <a:pt x="49" y="34"/>
                    <a:pt x="49" y="45"/>
                    <a:pt x="42" y="37"/>
                  </a:cubicBezTo>
                  <a:cubicBezTo>
                    <a:pt x="36" y="29"/>
                    <a:pt x="32" y="27"/>
                    <a:pt x="25" y="25"/>
                  </a:cubicBezTo>
                  <a:cubicBezTo>
                    <a:pt x="18" y="23"/>
                    <a:pt x="16" y="21"/>
                    <a:pt x="8" y="25"/>
                  </a:cubicBezTo>
                  <a:cubicBezTo>
                    <a:pt x="0" y="29"/>
                    <a:pt x="7" y="33"/>
                    <a:pt x="16" y="33"/>
                  </a:cubicBezTo>
                  <a:cubicBezTo>
                    <a:pt x="24" y="33"/>
                    <a:pt x="22" y="34"/>
                    <a:pt x="23" y="39"/>
                  </a:cubicBezTo>
                  <a:cubicBezTo>
                    <a:pt x="25" y="44"/>
                    <a:pt x="27" y="48"/>
                    <a:pt x="33" y="50"/>
                  </a:cubicBezTo>
                  <a:cubicBezTo>
                    <a:pt x="38" y="51"/>
                    <a:pt x="28" y="56"/>
                    <a:pt x="38" y="57"/>
                  </a:cubicBezTo>
                  <a:cubicBezTo>
                    <a:pt x="49" y="59"/>
                    <a:pt x="71" y="61"/>
                    <a:pt x="73" y="69"/>
                  </a:cubicBezTo>
                  <a:cubicBezTo>
                    <a:pt x="76" y="76"/>
                    <a:pt x="72" y="84"/>
                    <a:pt x="82" y="87"/>
                  </a:cubicBezTo>
                  <a:cubicBezTo>
                    <a:pt x="92" y="90"/>
                    <a:pt x="92" y="86"/>
                    <a:pt x="103" y="90"/>
                  </a:cubicBezTo>
                  <a:cubicBezTo>
                    <a:pt x="113" y="93"/>
                    <a:pt x="116" y="93"/>
                    <a:pt x="120" y="90"/>
                  </a:cubicBezTo>
                  <a:cubicBezTo>
                    <a:pt x="123" y="86"/>
                    <a:pt x="124" y="86"/>
                    <a:pt x="133" y="84"/>
                  </a:cubicBezTo>
                  <a:cubicBezTo>
                    <a:pt x="141" y="82"/>
                    <a:pt x="152" y="82"/>
                    <a:pt x="153" y="86"/>
                  </a:cubicBezTo>
                  <a:cubicBezTo>
                    <a:pt x="154" y="91"/>
                    <a:pt x="156" y="95"/>
                    <a:pt x="147" y="96"/>
                  </a:cubicBezTo>
                  <a:cubicBezTo>
                    <a:pt x="139" y="97"/>
                    <a:pt x="132" y="97"/>
                    <a:pt x="125" y="97"/>
                  </a:cubicBezTo>
                  <a:cubicBezTo>
                    <a:pt x="118" y="97"/>
                    <a:pt x="114" y="99"/>
                    <a:pt x="112" y="105"/>
                  </a:cubicBezTo>
                  <a:cubicBezTo>
                    <a:pt x="109" y="111"/>
                    <a:pt x="104" y="110"/>
                    <a:pt x="95" y="107"/>
                  </a:cubicBezTo>
                  <a:cubicBezTo>
                    <a:pt x="86" y="105"/>
                    <a:pt x="76" y="101"/>
                    <a:pt x="77" y="109"/>
                  </a:cubicBezTo>
                  <a:cubicBezTo>
                    <a:pt x="78" y="116"/>
                    <a:pt x="79" y="117"/>
                    <a:pt x="90" y="118"/>
                  </a:cubicBezTo>
                  <a:cubicBezTo>
                    <a:pt x="100" y="120"/>
                    <a:pt x="95" y="128"/>
                    <a:pt x="104" y="131"/>
                  </a:cubicBezTo>
                  <a:cubicBezTo>
                    <a:pt x="112" y="135"/>
                    <a:pt x="111" y="139"/>
                    <a:pt x="111" y="148"/>
                  </a:cubicBezTo>
                  <a:cubicBezTo>
                    <a:pt x="111" y="158"/>
                    <a:pt x="108" y="162"/>
                    <a:pt x="114" y="165"/>
                  </a:cubicBezTo>
                  <a:cubicBezTo>
                    <a:pt x="121" y="169"/>
                    <a:pt x="137" y="166"/>
                    <a:pt x="139" y="153"/>
                  </a:cubicBezTo>
                  <a:cubicBezTo>
                    <a:pt x="141" y="140"/>
                    <a:pt x="145" y="136"/>
                    <a:pt x="151" y="146"/>
                  </a:cubicBezTo>
                  <a:cubicBezTo>
                    <a:pt x="158" y="156"/>
                    <a:pt x="161" y="156"/>
                    <a:pt x="165" y="156"/>
                  </a:cubicBezTo>
                  <a:cubicBezTo>
                    <a:pt x="169" y="156"/>
                    <a:pt x="168" y="163"/>
                    <a:pt x="179" y="164"/>
                  </a:cubicBezTo>
                  <a:cubicBezTo>
                    <a:pt x="190" y="164"/>
                    <a:pt x="192" y="167"/>
                    <a:pt x="199" y="175"/>
                  </a:cubicBezTo>
                  <a:cubicBezTo>
                    <a:pt x="205" y="184"/>
                    <a:pt x="211" y="181"/>
                    <a:pt x="221" y="183"/>
                  </a:cubicBezTo>
                  <a:cubicBezTo>
                    <a:pt x="232" y="184"/>
                    <a:pt x="240" y="178"/>
                    <a:pt x="256" y="190"/>
                  </a:cubicBezTo>
                  <a:cubicBezTo>
                    <a:pt x="272" y="202"/>
                    <a:pt x="271" y="200"/>
                    <a:pt x="288" y="203"/>
                  </a:cubicBezTo>
                  <a:cubicBezTo>
                    <a:pt x="305" y="205"/>
                    <a:pt x="311" y="204"/>
                    <a:pt x="327" y="222"/>
                  </a:cubicBezTo>
                  <a:cubicBezTo>
                    <a:pt x="344" y="240"/>
                    <a:pt x="329" y="246"/>
                    <a:pt x="351" y="262"/>
                  </a:cubicBezTo>
                  <a:cubicBezTo>
                    <a:pt x="361" y="272"/>
                    <a:pt x="361" y="276"/>
                    <a:pt x="361" y="285"/>
                  </a:cubicBezTo>
                  <a:cubicBezTo>
                    <a:pt x="361" y="294"/>
                    <a:pt x="363" y="300"/>
                    <a:pt x="351" y="302"/>
                  </a:cubicBezTo>
                  <a:cubicBezTo>
                    <a:pt x="338" y="303"/>
                    <a:pt x="325" y="306"/>
                    <a:pt x="323" y="315"/>
                  </a:cubicBezTo>
                  <a:cubicBezTo>
                    <a:pt x="321" y="324"/>
                    <a:pt x="316" y="331"/>
                    <a:pt x="313" y="337"/>
                  </a:cubicBezTo>
                  <a:cubicBezTo>
                    <a:pt x="310" y="343"/>
                    <a:pt x="310" y="349"/>
                    <a:pt x="326" y="348"/>
                  </a:cubicBezTo>
                  <a:cubicBezTo>
                    <a:pt x="342" y="346"/>
                    <a:pt x="361" y="351"/>
                    <a:pt x="362" y="344"/>
                  </a:cubicBezTo>
                  <a:cubicBezTo>
                    <a:pt x="363" y="338"/>
                    <a:pt x="371" y="333"/>
                    <a:pt x="376" y="333"/>
                  </a:cubicBezTo>
                  <a:cubicBezTo>
                    <a:pt x="382" y="334"/>
                    <a:pt x="384" y="338"/>
                    <a:pt x="388" y="338"/>
                  </a:cubicBezTo>
                  <a:cubicBezTo>
                    <a:pt x="393" y="337"/>
                    <a:pt x="406" y="328"/>
                    <a:pt x="412" y="338"/>
                  </a:cubicBezTo>
                  <a:cubicBezTo>
                    <a:pt x="418" y="349"/>
                    <a:pt x="433" y="355"/>
                    <a:pt x="441" y="367"/>
                  </a:cubicBezTo>
                  <a:cubicBezTo>
                    <a:pt x="446" y="373"/>
                    <a:pt x="448" y="377"/>
                    <a:pt x="452" y="379"/>
                  </a:cubicBezTo>
                  <a:cubicBezTo>
                    <a:pt x="451" y="358"/>
                    <a:pt x="450" y="322"/>
                    <a:pt x="451" y="3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6" name="Freeform 58"/>
            <p:cNvSpPr>
              <a:spLocks/>
            </p:cNvSpPr>
            <p:nvPr/>
          </p:nvSpPr>
          <p:spPr bwMode="auto">
            <a:xfrm>
              <a:off x="3295650" y="2774950"/>
              <a:ext cx="53975" cy="25400"/>
            </a:xfrm>
            <a:custGeom>
              <a:avLst/>
              <a:gdLst>
                <a:gd name="T0" fmla="*/ 31 w 49"/>
                <a:gd name="T1" fmla="*/ 2 h 23"/>
                <a:gd name="T2" fmla="*/ 8 w 49"/>
                <a:gd name="T3" fmla="*/ 0 h 23"/>
                <a:gd name="T4" fmla="*/ 0 w 49"/>
                <a:gd name="T5" fmla="*/ 7 h 23"/>
                <a:gd name="T6" fmla="*/ 8 w 49"/>
                <a:gd name="T7" fmla="*/ 14 h 23"/>
                <a:gd name="T8" fmla="*/ 20 w 49"/>
                <a:gd name="T9" fmla="*/ 18 h 23"/>
                <a:gd name="T10" fmla="*/ 29 w 49"/>
                <a:gd name="T11" fmla="*/ 18 h 23"/>
                <a:gd name="T12" fmla="*/ 38 w 49"/>
                <a:gd name="T13" fmla="*/ 12 h 23"/>
                <a:gd name="T14" fmla="*/ 49 w 49"/>
                <a:gd name="T15" fmla="*/ 5 h 23"/>
                <a:gd name="T16" fmla="*/ 31 w 49"/>
                <a:gd name="T17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23">
                  <a:moveTo>
                    <a:pt x="31" y="2"/>
                  </a:moveTo>
                  <a:cubicBezTo>
                    <a:pt x="31" y="2"/>
                    <a:pt x="14" y="0"/>
                    <a:pt x="8" y="0"/>
                  </a:cubicBezTo>
                  <a:cubicBezTo>
                    <a:pt x="2" y="0"/>
                    <a:pt x="0" y="4"/>
                    <a:pt x="0" y="7"/>
                  </a:cubicBezTo>
                  <a:cubicBezTo>
                    <a:pt x="0" y="10"/>
                    <a:pt x="1" y="14"/>
                    <a:pt x="8" y="14"/>
                  </a:cubicBezTo>
                  <a:cubicBezTo>
                    <a:pt x="14" y="14"/>
                    <a:pt x="20" y="14"/>
                    <a:pt x="20" y="18"/>
                  </a:cubicBezTo>
                  <a:cubicBezTo>
                    <a:pt x="20" y="22"/>
                    <a:pt x="28" y="23"/>
                    <a:pt x="29" y="18"/>
                  </a:cubicBezTo>
                  <a:cubicBezTo>
                    <a:pt x="29" y="14"/>
                    <a:pt x="32" y="14"/>
                    <a:pt x="38" y="12"/>
                  </a:cubicBezTo>
                  <a:cubicBezTo>
                    <a:pt x="43" y="11"/>
                    <a:pt x="49" y="8"/>
                    <a:pt x="49" y="5"/>
                  </a:cubicBezTo>
                  <a:cubicBezTo>
                    <a:pt x="49" y="2"/>
                    <a:pt x="44" y="2"/>
                    <a:pt x="3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7" name="Freeform 59"/>
            <p:cNvSpPr>
              <a:spLocks/>
            </p:cNvSpPr>
            <p:nvPr/>
          </p:nvSpPr>
          <p:spPr bwMode="auto">
            <a:xfrm>
              <a:off x="3397250" y="2773363"/>
              <a:ext cx="26988" cy="7938"/>
            </a:xfrm>
            <a:custGeom>
              <a:avLst/>
              <a:gdLst>
                <a:gd name="T0" fmla="*/ 10 w 25"/>
                <a:gd name="T1" fmla="*/ 0 h 8"/>
                <a:gd name="T2" fmla="*/ 6 w 25"/>
                <a:gd name="T3" fmla="*/ 5 h 8"/>
                <a:gd name="T4" fmla="*/ 10 w 25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8">
                  <a:moveTo>
                    <a:pt x="10" y="0"/>
                  </a:moveTo>
                  <a:cubicBezTo>
                    <a:pt x="10" y="0"/>
                    <a:pt x="0" y="2"/>
                    <a:pt x="6" y="5"/>
                  </a:cubicBezTo>
                  <a:cubicBezTo>
                    <a:pt x="12" y="8"/>
                    <a:pt x="25" y="1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" name="Freeform 60"/>
            <p:cNvSpPr>
              <a:spLocks/>
            </p:cNvSpPr>
            <p:nvPr/>
          </p:nvSpPr>
          <p:spPr bwMode="auto">
            <a:xfrm>
              <a:off x="3375025" y="2827338"/>
              <a:ext cx="46038" cy="42863"/>
            </a:xfrm>
            <a:custGeom>
              <a:avLst/>
              <a:gdLst>
                <a:gd name="T0" fmla="*/ 31 w 42"/>
                <a:gd name="T1" fmla="*/ 4 h 38"/>
                <a:gd name="T2" fmla="*/ 18 w 42"/>
                <a:gd name="T3" fmla="*/ 3 h 38"/>
                <a:gd name="T4" fmla="*/ 11 w 42"/>
                <a:gd name="T5" fmla="*/ 10 h 38"/>
                <a:gd name="T6" fmla="*/ 4 w 42"/>
                <a:gd name="T7" fmla="*/ 19 h 38"/>
                <a:gd name="T8" fmla="*/ 14 w 42"/>
                <a:gd name="T9" fmla="*/ 27 h 38"/>
                <a:gd name="T10" fmla="*/ 19 w 42"/>
                <a:gd name="T11" fmla="*/ 38 h 38"/>
                <a:gd name="T12" fmla="*/ 25 w 42"/>
                <a:gd name="T13" fmla="*/ 31 h 38"/>
                <a:gd name="T14" fmla="*/ 33 w 42"/>
                <a:gd name="T15" fmla="*/ 26 h 38"/>
                <a:gd name="T16" fmla="*/ 41 w 42"/>
                <a:gd name="T17" fmla="*/ 19 h 38"/>
                <a:gd name="T18" fmla="*/ 31 w 42"/>
                <a:gd name="T19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38">
                  <a:moveTo>
                    <a:pt x="31" y="4"/>
                  </a:moveTo>
                  <a:cubicBezTo>
                    <a:pt x="27" y="0"/>
                    <a:pt x="23" y="2"/>
                    <a:pt x="18" y="3"/>
                  </a:cubicBezTo>
                  <a:cubicBezTo>
                    <a:pt x="14" y="4"/>
                    <a:pt x="17" y="10"/>
                    <a:pt x="11" y="10"/>
                  </a:cubicBezTo>
                  <a:cubicBezTo>
                    <a:pt x="4" y="10"/>
                    <a:pt x="0" y="11"/>
                    <a:pt x="4" y="19"/>
                  </a:cubicBezTo>
                  <a:cubicBezTo>
                    <a:pt x="7" y="28"/>
                    <a:pt x="13" y="23"/>
                    <a:pt x="14" y="27"/>
                  </a:cubicBezTo>
                  <a:cubicBezTo>
                    <a:pt x="15" y="31"/>
                    <a:pt x="16" y="38"/>
                    <a:pt x="19" y="38"/>
                  </a:cubicBezTo>
                  <a:cubicBezTo>
                    <a:pt x="23" y="38"/>
                    <a:pt x="25" y="35"/>
                    <a:pt x="25" y="31"/>
                  </a:cubicBezTo>
                  <a:cubicBezTo>
                    <a:pt x="25" y="27"/>
                    <a:pt x="28" y="26"/>
                    <a:pt x="33" y="26"/>
                  </a:cubicBezTo>
                  <a:cubicBezTo>
                    <a:pt x="37" y="25"/>
                    <a:pt x="40" y="23"/>
                    <a:pt x="41" y="19"/>
                  </a:cubicBezTo>
                  <a:cubicBezTo>
                    <a:pt x="42" y="16"/>
                    <a:pt x="40" y="15"/>
                    <a:pt x="3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9" name="Freeform 61"/>
            <p:cNvSpPr>
              <a:spLocks/>
            </p:cNvSpPr>
            <p:nvPr/>
          </p:nvSpPr>
          <p:spPr bwMode="auto">
            <a:xfrm>
              <a:off x="3632200" y="2714625"/>
              <a:ext cx="14288" cy="39688"/>
            </a:xfrm>
            <a:custGeom>
              <a:avLst/>
              <a:gdLst>
                <a:gd name="T0" fmla="*/ 7 w 13"/>
                <a:gd name="T1" fmla="*/ 10 h 36"/>
                <a:gd name="T2" fmla="*/ 4 w 13"/>
                <a:gd name="T3" fmla="*/ 31 h 36"/>
                <a:gd name="T4" fmla="*/ 13 w 13"/>
                <a:gd name="T5" fmla="*/ 24 h 36"/>
                <a:gd name="T6" fmla="*/ 7 w 13"/>
                <a:gd name="T7" fmla="*/ 1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6">
                  <a:moveTo>
                    <a:pt x="7" y="10"/>
                  </a:moveTo>
                  <a:cubicBezTo>
                    <a:pt x="7" y="10"/>
                    <a:pt x="0" y="25"/>
                    <a:pt x="4" y="31"/>
                  </a:cubicBezTo>
                  <a:cubicBezTo>
                    <a:pt x="8" y="36"/>
                    <a:pt x="13" y="31"/>
                    <a:pt x="13" y="24"/>
                  </a:cubicBezTo>
                  <a:cubicBezTo>
                    <a:pt x="13" y="17"/>
                    <a:pt x="11" y="0"/>
                    <a:pt x="7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" name="Freeform 62"/>
            <p:cNvSpPr>
              <a:spLocks/>
            </p:cNvSpPr>
            <p:nvPr/>
          </p:nvSpPr>
          <p:spPr bwMode="auto">
            <a:xfrm>
              <a:off x="3821113" y="2825750"/>
              <a:ext cx="36513" cy="28575"/>
            </a:xfrm>
            <a:custGeom>
              <a:avLst/>
              <a:gdLst>
                <a:gd name="T0" fmla="*/ 19 w 34"/>
                <a:gd name="T1" fmla="*/ 8 h 26"/>
                <a:gd name="T2" fmla="*/ 0 w 34"/>
                <a:gd name="T3" fmla="*/ 10 h 26"/>
                <a:gd name="T4" fmla="*/ 13 w 34"/>
                <a:gd name="T5" fmla="*/ 22 h 26"/>
                <a:gd name="T6" fmla="*/ 27 w 34"/>
                <a:gd name="T7" fmla="*/ 15 h 26"/>
                <a:gd name="T8" fmla="*/ 19 w 34"/>
                <a:gd name="T9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6">
                  <a:moveTo>
                    <a:pt x="19" y="8"/>
                  </a:moveTo>
                  <a:cubicBezTo>
                    <a:pt x="19" y="8"/>
                    <a:pt x="0" y="0"/>
                    <a:pt x="0" y="10"/>
                  </a:cubicBezTo>
                  <a:cubicBezTo>
                    <a:pt x="0" y="20"/>
                    <a:pt x="4" y="26"/>
                    <a:pt x="13" y="22"/>
                  </a:cubicBezTo>
                  <a:cubicBezTo>
                    <a:pt x="22" y="18"/>
                    <a:pt x="20" y="16"/>
                    <a:pt x="27" y="15"/>
                  </a:cubicBezTo>
                  <a:cubicBezTo>
                    <a:pt x="33" y="15"/>
                    <a:pt x="34" y="6"/>
                    <a:pt x="19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1" name="Freeform 65"/>
            <p:cNvSpPr>
              <a:spLocks/>
            </p:cNvSpPr>
            <p:nvPr/>
          </p:nvSpPr>
          <p:spPr bwMode="auto">
            <a:xfrm>
              <a:off x="4106863" y="2832100"/>
              <a:ext cx="34925" cy="15875"/>
            </a:xfrm>
            <a:custGeom>
              <a:avLst/>
              <a:gdLst>
                <a:gd name="T0" fmla="*/ 13 w 31"/>
                <a:gd name="T1" fmla="*/ 0 h 15"/>
                <a:gd name="T2" fmla="*/ 0 w 31"/>
                <a:gd name="T3" fmla="*/ 5 h 15"/>
                <a:gd name="T4" fmla="*/ 10 w 31"/>
                <a:gd name="T5" fmla="*/ 10 h 15"/>
                <a:gd name="T6" fmla="*/ 13 w 31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15">
                  <a:moveTo>
                    <a:pt x="13" y="0"/>
                  </a:moveTo>
                  <a:cubicBezTo>
                    <a:pt x="13" y="0"/>
                    <a:pt x="0" y="0"/>
                    <a:pt x="0" y="5"/>
                  </a:cubicBezTo>
                  <a:cubicBezTo>
                    <a:pt x="1" y="11"/>
                    <a:pt x="10" y="15"/>
                    <a:pt x="10" y="10"/>
                  </a:cubicBezTo>
                  <a:cubicBezTo>
                    <a:pt x="11" y="5"/>
                    <a:pt x="31" y="6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9678407" y="2580216"/>
            <a:ext cx="1369485" cy="1568451"/>
            <a:chOff x="5243512" y="1935162"/>
            <a:chExt cx="1027114" cy="1176338"/>
          </a:xfrm>
          <a:solidFill>
            <a:schemeClr val="accent5"/>
          </a:solidFill>
        </p:grpSpPr>
        <p:sp>
          <p:nvSpPr>
            <p:cNvPr id="63" name="Freeform 69"/>
            <p:cNvSpPr>
              <a:spLocks/>
            </p:cNvSpPr>
            <p:nvPr/>
          </p:nvSpPr>
          <p:spPr bwMode="auto">
            <a:xfrm>
              <a:off x="5900738" y="1935162"/>
              <a:ext cx="369888" cy="350838"/>
            </a:xfrm>
            <a:custGeom>
              <a:avLst/>
              <a:gdLst>
                <a:gd name="T0" fmla="*/ 234 w 240"/>
                <a:gd name="T1" fmla="*/ 129 h 227"/>
                <a:gd name="T2" fmla="*/ 228 w 240"/>
                <a:gd name="T3" fmla="*/ 112 h 227"/>
                <a:gd name="T4" fmla="*/ 228 w 240"/>
                <a:gd name="T5" fmla="*/ 91 h 227"/>
                <a:gd name="T6" fmla="*/ 229 w 240"/>
                <a:gd name="T7" fmla="*/ 74 h 227"/>
                <a:gd name="T8" fmla="*/ 223 w 240"/>
                <a:gd name="T9" fmla="*/ 85 h 227"/>
                <a:gd name="T10" fmla="*/ 206 w 240"/>
                <a:gd name="T11" fmla="*/ 96 h 227"/>
                <a:gd name="T12" fmla="*/ 190 w 240"/>
                <a:gd name="T13" fmla="*/ 91 h 227"/>
                <a:gd name="T14" fmla="*/ 174 w 240"/>
                <a:gd name="T15" fmla="*/ 85 h 227"/>
                <a:gd name="T16" fmla="*/ 145 w 240"/>
                <a:gd name="T17" fmla="*/ 72 h 227"/>
                <a:gd name="T18" fmla="*/ 116 w 240"/>
                <a:gd name="T19" fmla="*/ 42 h 227"/>
                <a:gd name="T20" fmla="*/ 75 w 240"/>
                <a:gd name="T21" fmla="*/ 27 h 227"/>
                <a:gd name="T22" fmla="*/ 77 w 240"/>
                <a:gd name="T23" fmla="*/ 39 h 227"/>
                <a:gd name="T24" fmla="*/ 84 w 240"/>
                <a:gd name="T25" fmla="*/ 53 h 227"/>
                <a:gd name="T26" fmla="*/ 83 w 240"/>
                <a:gd name="T27" fmla="*/ 76 h 227"/>
                <a:gd name="T28" fmla="*/ 75 w 240"/>
                <a:gd name="T29" fmla="*/ 91 h 227"/>
                <a:gd name="T30" fmla="*/ 72 w 240"/>
                <a:gd name="T31" fmla="*/ 104 h 227"/>
                <a:gd name="T32" fmla="*/ 66 w 240"/>
                <a:gd name="T33" fmla="*/ 117 h 227"/>
                <a:gd name="T34" fmla="*/ 61 w 240"/>
                <a:gd name="T35" fmla="*/ 134 h 227"/>
                <a:gd name="T36" fmla="*/ 46 w 240"/>
                <a:gd name="T37" fmla="*/ 131 h 227"/>
                <a:gd name="T38" fmla="*/ 36 w 240"/>
                <a:gd name="T39" fmla="*/ 124 h 227"/>
                <a:gd name="T40" fmla="*/ 25 w 240"/>
                <a:gd name="T41" fmla="*/ 129 h 227"/>
                <a:gd name="T42" fmla="*/ 25 w 240"/>
                <a:gd name="T43" fmla="*/ 140 h 227"/>
                <a:gd name="T44" fmla="*/ 23 w 240"/>
                <a:gd name="T45" fmla="*/ 151 h 227"/>
                <a:gd name="T46" fmla="*/ 6 w 240"/>
                <a:gd name="T47" fmla="*/ 162 h 227"/>
                <a:gd name="T48" fmla="*/ 2 w 240"/>
                <a:gd name="T49" fmla="*/ 180 h 227"/>
                <a:gd name="T50" fmla="*/ 8 w 240"/>
                <a:gd name="T51" fmla="*/ 192 h 227"/>
                <a:gd name="T52" fmla="*/ 14 w 240"/>
                <a:gd name="T53" fmla="*/ 202 h 227"/>
                <a:gd name="T54" fmla="*/ 12 w 240"/>
                <a:gd name="T55" fmla="*/ 219 h 227"/>
                <a:gd name="T56" fmla="*/ 21 w 240"/>
                <a:gd name="T57" fmla="*/ 222 h 227"/>
                <a:gd name="T58" fmla="*/ 32 w 240"/>
                <a:gd name="T59" fmla="*/ 213 h 227"/>
                <a:gd name="T60" fmla="*/ 39 w 240"/>
                <a:gd name="T61" fmla="*/ 207 h 227"/>
                <a:gd name="T62" fmla="*/ 53 w 240"/>
                <a:gd name="T63" fmla="*/ 203 h 227"/>
                <a:gd name="T64" fmla="*/ 42 w 240"/>
                <a:gd name="T65" fmla="*/ 192 h 227"/>
                <a:gd name="T66" fmla="*/ 29 w 240"/>
                <a:gd name="T67" fmla="*/ 186 h 227"/>
                <a:gd name="T68" fmla="*/ 27 w 240"/>
                <a:gd name="T69" fmla="*/ 174 h 227"/>
                <a:gd name="T70" fmla="*/ 42 w 240"/>
                <a:gd name="T71" fmla="*/ 172 h 227"/>
                <a:gd name="T72" fmla="*/ 57 w 240"/>
                <a:gd name="T73" fmla="*/ 174 h 227"/>
                <a:gd name="T74" fmla="*/ 72 w 240"/>
                <a:gd name="T75" fmla="*/ 167 h 227"/>
                <a:gd name="T76" fmla="*/ 92 w 240"/>
                <a:gd name="T77" fmla="*/ 166 h 227"/>
                <a:gd name="T78" fmla="*/ 107 w 240"/>
                <a:gd name="T79" fmla="*/ 181 h 227"/>
                <a:gd name="T80" fmla="*/ 131 w 240"/>
                <a:gd name="T81" fmla="*/ 190 h 227"/>
                <a:gd name="T82" fmla="*/ 151 w 240"/>
                <a:gd name="T83" fmla="*/ 192 h 227"/>
                <a:gd name="T84" fmla="*/ 162 w 240"/>
                <a:gd name="T85" fmla="*/ 166 h 227"/>
                <a:gd name="T86" fmla="*/ 186 w 240"/>
                <a:gd name="T87" fmla="*/ 148 h 227"/>
                <a:gd name="T88" fmla="*/ 218 w 240"/>
                <a:gd name="T89" fmla="*/ 145 h 227"/>
                <a:gd name="T90" fmla="*/ 235 w 240"/>
                <a:gd name="T91" fmla="*/ 138 h 227"/>
                <a:gd name="T92" fmla="*/ 234 w 240"/>
                <a:gd name="T93" fmla="*/ 129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0" h="227">
                  <a:moveTo>
                    <a:pt x="234" y="129"/>
                  </a:moveTo>
                  <a:cubicBezTo>
                    <a:pt x="228" y="126"/>
                    <a:pt x="235" y="118"/>
                    <a:pt x="228" y="112"/>
                  </a:cubicBezTo>
                  <a:cubicBezTo>
                    <a:pt x="220" y="105"/>
                    <a:pt x="225" y="100"/>
                    <a:pt x="228" y="91"/>
                  </a:cubicBezTo>
                  <a:cubicBezTo>
                    <a:pt x="232" y="83"/>
                    <a:pt x="235" y="75"/>
                    <a:pt x="229" y="74"/>
                  </a:cubicBezTo>
                  <a:cubicBezTo>
                    <a:pt x="224" y="74"/>
                    <a:pt x="229" y="78"/>
                    <a:pt x="223" y="85"/>
                  </a:cubicBezTo>
                  <a:cubicBezTo>
                    <a:pt x="216" y="92"/>
                    <a:pt x="216" y="96"/>
                    <a:pt x="206" y="96"/>
                  </a:cubicBezTo>
                  <a:cubicBezTo>
                    <a:pt x="195" y="96"/>
                    <a:pt x="194" y="95"/>
                    <a:pt x="190" y="91"/>
                  </a:cubicBezTo>
                  <a:cubicBezTo>
                    <a:pt x="187" y="87"/>
                    <a:pt x="189" y="85"/>
                    <a:pt x="174" y="85"/>
                  </a:cubicBezTo>
                  <a:cubicBezTo>
                    <a:pt x="158" y="85"/>
                    <a:pt x="152" y="80"/>
                    <a:pt x="145" y="72"/>
                  </a:cubicBezTo>
                  <a:cubicBezTo>
                    <a:pt x="137" y="65"/>
                    <a:pt x="120" y="51"/>
                    <a:pt x="116" y="42"/>
                  </a:cubicBezTo>
                  <a:cubicBezTo>
                    <a:pt x="112" y="33"/>
                    <a:pt x="70" y="0"/>
                    <a:pt x="75" y="27"/>
                  </a:cubicBezTo>
                  <a:cubicBezTo>
                    <a:pt x="75" y="27"/>
                    <a:pt x="69" y="38"/>
                    <a:pt x="77" y="39"/>
                  </a:cubicBezTo>
                  <a:cubicBezTo>
                    <a:pt x="86" y="41"/>
                    <a:pt x="84" y="44"/>
                    <a:pt x="84" y="53"/>
                  </a:cubicBezTo>
                  <a:cubicBezTo>
                    <a:pt x="84" y="61"/>
                    <a:pt x="89" y="71"/>
                    <a:pt x="83" y="76"/>
                  </a:cubicBezTo>
                  <a:cubicBezTo>
                    <a:pt x="77" y="81"/>
                    <a:pt x="75" y="85"/>
                    <a:pt x="75" y="91"/>
                  </a:cubicBezTo>
                  <a:cubicBezTo>
                    <a:pt x="75" y="96"/>
                    <a:pt x="77" y="99"/>
                    <a:pt x="72" y="104"/>
                  </a:cubicBezTo>
                  <a:cubicBezTo>
                    <a:pt x="67" y="109"/>
                    <a:pt x="65" y="114"/>
                    <a:pt x="66" y="117"/>
                  </a:cubicBezTo>
                  <a:cubicBezTo>
                    <a:pt x="67" y="121"/>
                    <a:pt x="71" y="133"/>
                    <a:pt x="61" y="134"/>
                  </a:cubicBezTo>
                  <a:cubicBezTo>
                    <a:pt x="51" y="136"/>
                    <a:pt x="51" y="138"/>
                    <a:pt x="46" y="131"/>
                  </a:cubicBezTo>
                  <a:cubicBezTo>
                    <a:pt x="42" y="125"/>
                    <a:pt x="39" y="128"/>
                    <a:pt x="36" y="124"/>
                  </a:cubicBezTo>
                  <a:cubicBezTo>
                    <a:pt x="33" y="121"/>
                    <a:pt x="29" y="124"/>
                    <a:pt x="25" y="129"/>
                  </a:cubicBezTo>
                  <a:cubicBezTo>
                    <a:pt x="20" y="134"/>
                    <a:pt x="24" y="136"/>
                    <a:pt x="25" y="140"/>
                  </a:cubicBezTo>
                  <a:cubicBezTo>
                    <a:pt x="27" y="145"/>
                    <a:pt x="31" y="148"/>
                    <a:pt x="23" y="151"/>
                  </a:cubicBezTo>
                  <a:cubicBezTo>
                    <a:pt x="15" y="154"/>
                    <a:pt x="8" y="155"/>
                    <a:pt x="6" y="162"/>
                  </a:cubicBezTo>
                  <a:cubicBezTo>
                    <a:pt x="3" y="170"/>
                    <a:pt x="0" y="175"/>
                    <a:pt x="2" y="180"/>
                  </a:cubicBezTo>
                  <a:cubicBezTo>
                    <a:pt x="4" y="185"/>
                    <a:pt x="1" y="189"/>
                    <a:pt x="8" y="192"/>
                  </a:cubicBezTo>
                  <a:cubicBezTo>
                    <a:pt x="14" y="195"/>
                    <a:pt x="16" y="199"/>
                    <a:pt x="14" y="202"/>
                  </a:cubicBezTo>
                  <a:cubicBezTo>
                    <a:pt x="12" y="206"/>
                    <a:pt x="10" y="214"/>
                    <a:pt x="12" y="219"/>
                  </a:cubicBezTo>
                  <a:cubicBezTo>
                    <a:pt x="14" y="223"/>
                    <a:pt x="19" y="227"/>
                    <a:pt x="21" y="222"/>
                  </a:cubicBezTo>
                  <a:cubicBezTo>
                    <a:pt x="23" y="217"/>
                    <a:pt x="32" y="221"/>
                    <a:pt x="32" y="213"/>
                  </a:cubicBezTo>
                  <a:cubicBezTo>
                    <a:pt x="31" y="204"/>
                    <a:pt x="27" y="204"/>
                    <a:pt x="39" y="207"/>
                  </a:cubicBezTo>
                  <a:cubicBezTo>
                    <a:pt x="51" y="209"/>
                    <a:pt x="53" y="209"/>
                    <a:pt x="53" y="203"/>
                  </a:cubicBezTo>
                  <a:cubicBezTo>
                    <a:pt x="53" y="197"/>
                    <a:pt x="50" y="194"/>
                    <a:pt x="42" y="192"/>
                  </a:cubicBezTo>
                  <a:cubicBezTo>
                    <a:pt x="34" y="191"/>
                    <a:pt x="34" y="190"/>
                    <a:pt x="29" y="186"/>
                  </a:cubicBezTo>
                  <a:cubicBezTo>
                    <a:pt x="25" y="182"/>
                    <a:pt x="21" y="178"/>
                    <a:pt x="27" y="174"/>
                  </a:cubicBezTo>
                  <a:cubicBezTo>
                    <a:pt x="32" y="169"/>
                    <a:pt x="39" y="167"/>
                    <a:pt x="42" y="172"/>
                  </a:cubicBezTo>
                  <a:cubicBezTo>
                    <a:pt x="45" y="177"/>
                    <a:pt x="53" y="178"/>
                    <a:pt x="57" y="174"/>
                  </a:cubicBezTo>
                  <a:cubicBezTo>
                    <a:pt x="61" y="171"/>
                    <a:pt x="70" y="174"/>
                    <a:pt x="72" y="167"/>
                  </a:cubicBezTo>
                  <a:cubicBezTo>
                    <a:pt x="75" y="160"/>
                    <a:pt x="89" y="161"/>
                    <a:pt x="92" y="166"/>
                  </a:cubicBezTo>
                  <a:cubicBezTo>
                    <a:pt x="96" y="172"/>
                    <a:pt x="98" y="178"/>
                    <a:pt x="107" y="181"/>
                  </a:cubicBezTo>
                  <a:cubicBezTo>
                    <a:pt x="116" y="183"/>
                    <a:pt x="130" y="188"/>
                    <a:pt x="131" y="190"/>
                  </a:cubicBezTo>
                  <a:cubicBezTo>
                    <a:pt x="133" y="192"/>
                    <a:pt x="151" y="207"/>
                    <a:pt x="151" y="192"/>
                  </a:cubicBezTo>
                  <a:cubicBezTo>
                    <a:pt x="151" y="177"/>
                    <a:pt x="155" y="175"/>
                    <a:pt x="162" y="166"/>
                  </a:cubicBezTo>
                  <a:cubicBezTo>
                    <a:pt x="169" y="157"/>
                    <a:pt x="174" y="148"/>
                    <a:pt x="186" y="148"/>
                  </a:cubicBezTo>
                  <a:cubicBezTo>
                    <a:pt x="197" y="148"/>
                    <a:pt x="213" y="152"/>
                    <a:pt x="218" y="145"/>
                  </a:cubicBezTo>
                  <a:cubicBezTo>
                    <a:pt x="223" y="139"/>
                    <a:pt x="232" y="142"/>
                    <a:pt x="235" y="138"/>
                  </a:cubicBezTo>
                  <a:cubicBezTo>
                    <a:pt x="239" y="133"/>
                    <a:pt x="240" y="131"/>
                    <a:pt x="234" y="1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4" name="Freeform 70"/>
            <p:cNvSpPr>
              <a:spLocks/>
            </p:cNvSpPr>
            <p:nvPr/>
          </p:nvSpPr>
          <p:spPr bwMode="auto">
            <a:xfrm>
              <a:off x="5324475" y="2274888"/>
              <a:ext cx="730250" cy="614363"/>
            </a:xfrm>
            <a:custGeom>
              <a:avLst/>
              <a:gdLst>
                <a:gd name="T0" fmla="*/ 442 w 473"/>
                <a:gd name="T1" fmla="*/ 30 h 399"/>
                <a:gd name="T2" fmla="*/ 420 w 473"/>
                <a:gd name="T3" fmla="*/ 10 h 399"/>
                <a:gd name="T4" fmla="*/ 415 w 473"/>
                <a:gd name="T5" fmla="*/ 27 h 399"/>
                <a:gd name="T6" fmla="*/ 394 w 473"/>
                <a:gd name="T7" fmla="*/ 26 h 399"/>
                <a:gd name="T8" fmla="*/ 376 w 473"/>
                <a:gd name="T9" fmla="*/ 45 h 399"/>
                <a:gd name="T10" fmla="*/ 379 w 473"/>
                <a:gd name="T11" fmla="*/ 74 h 399"/>
                <a:gd name="T12" fmla="*/ 379 w 473"/>
                <a:gd name="T13" fmla="*/ 122 h 399"/>
                <a:gd name="T14" fmla="*/ 358 w 473"/>
                <a:gd name="T15" fmla="*/ 166 h 399"/>
                <a:gd name="T16" fmla="*/ 313 w 473"/>
                <a:gd name="T17" fmla="*/ 222 h 399"/>
                <a:gd name="T18" fmla="*/ 275 w 473"/>
                <a:gd name="T19" fmla="*/ 225 h 399"/>
                <a:gd name="T20" fmla="*/ 239 w 473"/>
                <a:gd name="T21" fmla="*/ 248 h 399"/>
                <a:gd name="T22" fmla="*/ 217 w 473"/>
                <a:gd name="T23" fmla="*/ 269 h 399"/>
                <a:gd name="T24" fmla="*/ 199 w 473"/>
                <a:gd name="T25" fmla="*/ 292 h 399"/>
                <a:gd name="T26" fmla="*/ 180 w 473"/>
                <a:gd name="T27" fmla="*/ 281 h 399"/>
                <a:gd name="T28" fmla="*/ 129 w 473"/>
                <a:gd name="T29" fmla="*/ 294 h 399"/>
                <a:gd name="T30" fmla="*/ 52 w 473"/>
                <a:gd name="T31" fmla="*/ 323 h 399"/>
                <a:gd name="T32" fmla="*/ 19 w 473"/>
                <a:gd name="T33" fmla="*/ 340 h 399"/>
                <a:gd name="T34" fmla="*/ 8 w 473"/>
                <a:gd name="T35" fmla="*/ 366 h 399"/>
                <a:gd name="T36" fmla="*/ 43 w 473"/>
                <a:gd name="T37" fmla="*/ 367 h 399"/>
                <a:gd name="T38" fmla="*/ 61 w 473"/>
                <a:gd name="T39" fmla="*/ 367 h 399"/>
                <a:gd name="T40" fmla="*/ 69 w 473"/>
                <a:gd name="T41" fmla="*/ 354 h 399"/>
                <a:gd name="T42" fmla="*/ 89 w 473"/>
                <a:gd name="T43" fmla="*/ 351 h 399"/>
                <a:gd name="T44" fmla="*/ 121 w 473"/>
                <a:gd name="T45" fmla="*/ 343 h 399"/>
                <a:gd name="T46" fmla="*/ 158 w 473"/>
                <a:gd name="T47" fmla="*/ 331 h 399"/>
                <a:gd name="T48" fmla="*/ 182 w 473"/>
                <a:gd name="T49" fmla="*/ 351 h 399"/>
                <a:gd name="T50" fmla="*/ 188 w 473"/>
                <a:gd name="T51" fmla="*/ 378 h 399"/>
                <a:gd name="T52" fmla="*/ 234 w 473"/>
                <a:gd name="T53" fmla="*/ 358 h 399"/>
                <a:gd name="T54" fmla="*/ 245 w 473"/>
                <a:gd name="T55" fmla="*/ 340 h 399"/>
                <a:gd name="T56" fmla="*/ 259 w 473"/>
                <a:gd name="T57" fmla="*/ 327 h 399"/>
                <a:gd name="T58" fmla="*/ 314 w 473"/>
                <a:gd name="T59" fmla="*/ 327 h 399"/>
                <a:gd name="T60" fmla="*/ 350 w 473"/>
                <a:gd name="T61" fmla="*/ 310 h 399"/>
                <a:gd name="T62" fmla="*/ 377 w 473"/>
                <a:gd name="T63" fmla="*/ 310 h 399"/>
                <a:gd name="T64" fmla="*/ 404 w 473"/>
                <a:gd name="T65" fmla="*/ 306 h 399"/>
                <a:gd name="T66" fmla="*/ 416 w 473"/>
                <a:gd name="T67" fmla="*/ 275 h 399"/>
                <a:gd name="T68" fmla="*/ 416 w 473"/>
                <a:gd name="T69" fmla="*/ 233 h 399"/>
                <a:gd name="T70" fmla="*/ 424 w 473"/>
                <a:gd name="T71" fmla="*/ 181 h 399"/>
                <a:gd name="T72" fmla="*/ 447 w 473"/>
                <a:gd name="T73" fmla="*/ 151 h 399"/>
                <a:gd name="T74" fmla="*/ 467 w 473"/>
                <a:gd name="T75" fmla="*/ 110 h 399"/>
                <a:gd name="T76" fmla="*/ 450 w 473"/>
                <a:gd name="T77" fmla="*/ 51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73" h="399">
                  <a:moveTo>
                    <a:pt x="450" y="51"/>
                  </a:moveTo>
                  <a:cubicBezTo>
                    <a:pt x="443" y="44"/>
                    <a:pt x="442" y="40"/>
                    <a:pt x="442" y="30"/>
                  </a:cubicBezTo>
                  <a:cubicBezTo>
                    <a:pt x="442" y="20"/>
                    <a:pt x="447" y="8"/>
                    <a:pt x="437" y="4"/>
                  </a:cubicBezTo>
                  <a:cubicBezTo>
                    <a:pt x="426" y="0"/>
                    <a:pt x="407" y="6"/>
                    <a:pt x="420" y="10"/>
                  </a:cubicBezTo>
                  <a:cubicBezTo>
                    <a:pt x="433" y="15"/>
                    <a:pt x="435" y="14"/>
                    <a:pt x="431" y="19"/>
                  </a:cubicBezTo>
                  <a:cubicBezTo>
                    <a:pt x="426" y="24"/>
                    <a:pt x="422" y="31"/>
                    <a:pt x="415" y="27"/>
                  </a:cubicBezTo>
                  <a:cubicBezTo>
                    <a:pt x="408" y="24"/>
                    <a:pt x="411" y="13"/>
                    <a:pt x="402" y="14"/>
                  </a:cubicBezTo>
                  <a:cubicBezTo>
                    <a:pt x="394" y="15"/>
                    <a:pt x="393" y="19"/>
                    <a:pt x="394" y="26"/>
                  </a:cubicBezTo>
                  <a:cubicBezTo>
                    <a:pt x="395" y="33"/>
                    <a:pt x="394" y="37"/>
                    <a:pt x="388" y="37"/>
                  </a:cubicBezTo>
                  <a:cubicBezTo>
                    <a:pt x="381" y="37"/>
                    <a:pt x="375" y="39"/>
                    <a:pt x="376" y="45"/>
                  </a:cubicBezTo>
                  <a:cubicBezTo>
                    <a:pt x="376" y="51"/>
                    <a:pt x="383" y="53"/>
                    <a:pt x="383" y="61"/>
                  </a:cubicBezTo>
                  <a:cubicBezTo>
                    <a:pt x="383" y="70"/>
                    <a:pt x="382" y="68"/>
                    <a:pt x="379" y="74"/>
                  </a:cubicBezTo>
                  <a:cubicBezTo>
                    <a:pt x="375" y="81"/>
                    <a:pt x="373" y="79"/>
                    <a:pt x="385" y="96"/>
                  </a:cubicBezTo>
                  <a:cubicBezTo>
                    <a:pt x="385" y="96"/>
                    <a:pt x="384" y="116"/>
                    <a:pt x="379" y="122"/>
                  </a:cubicBezTo>
                  <a:cubicBezTo>
                    <a:pt x="374" y="127"/>
                    <a:pt x="370" y="129"/>
                    <a:pt x="369" y="138"/>
                  </a:cubicBezTo>
                  <a:cubicBezTo>
                    <a:pt x="369" y="147"/>
                    <a:pt x="363" y="159"/>
                    <a:pt x="358" y="166"/>
                  </a:cubicBezTo>
                  <a:cubicBezTo>
                    <a:pt x="353" y="173"/>
                    <a:pt x="333" y="179"/>
                    <a:pt x="330" y="186"/>
                  </a:cubicBezTo>
                  <a:cubicBezTo>
                    <a:pt x="327" y="193"/>
                    <a:pt x="322" y="221"/>
                    <a:pt x="313" y="222"/>
                  </a:cubicBezTo>
                  <a:cubicBezTo>
                    <a:pt x="305" y="224"/>
                    <a:pt x="303" y="212"/>
                    <a:pt x="297" y="212"/>
                  </a:cubicBezTo>
                  <a:cubicBezTo>
                    <a:pt x="291" y="212"/>
                    <a:pt x="280" y="217"/>
                    <a:pt x="275" y="225"/>
                  </a:cubicBezTo>
                  <a:cubicBezTo>
                    <a:pt x="270" y="233"/>
                    <a:pt x="266" y="235"/>
                    <a:pt x="253" y="235"/>
                  </a:cubicBezTo>
                  <a:cubicBezTo>
                    <a:pt x="241" y="235"/>
                    <a:pt x="241" y="242"/>
                    <a:pt x="239" y="248"/>
                  </a:cubicBezTo>
                  <a:cubicBezTo>
                    <a:pt x="237" y="254"/>
                    <a:pt x="232" y="254"/>
                    <a:pt x="225" y="259"/>
                  </a:cubicBezTo>
                  <a:cubicBezTo>
                    <a:pt x="218" y="263"/>
                    <a:pt x="217" y="264"/>
                    <a:pt x="217" y="269"/>
                  </a:cubicBezTo>
                  <a:cubicBezTo>
                    <a:pt x="217" y="274"/>
                    <a:pt x="222" y="288"/>
                    <a:pt x="214" y="290"/>
                  </a:cubicBezTo>
                  <a:cubicBezTo>
                    <a:pt x="206" y="292"/>
                    <a:pt x="202" y="288"/>
                    <a:pt x="199" y="292"/>
                  </a:cubicBezTo>
                  <a:cubicBezTo>
                    <a:pt x="195" y="297"/>
                    <a:pt x="188" y="297"/>
                    <a:pt x="188" y="292"/>
                  </a:cubicBezTo>
                  <a:cubicBezTo>
                    <a:pt x="188" y="288"/>
                    <a:pt x="187" y="280"/>
                    <a:pt x="180" y="281"/>
                  </a:cubicBezTo>
                  <a:cubicBezTo>
                    <a:pt x="173" y="282"/>
                    <a:pt x="161" y="285"/>
                    <a:pt x="151" y="287"/>
                  </a:cubicBezTo>
                  <a:cubicBezTo>
                    <a:pt x="142" y="288"/>
                    <a:pt x="147" y="295"/>
                    <a:pt x="129" y="294"/>
                  </a:cubicBezTo>
                  <a:cubicBezTo>
                    <a:pt x="111" y="293"/>
                    <a:pt x="81" y="290"/>
                    <a:pt x="75" y="300"/>
                  </a:cubicBezTo>
                  <a:cubicBezTo>
                    <a:pt x="70" y="310"/>
                    <a:pt x="59" y="321"/>
                    <a:pt x="52" y="323"/>
                  </a:cubicBezTo>
                  <a:cubicBezTo>
                    <a:pt x="45" y="325"/>
                    <a:pt x="35" y="332"/>
                    <a:pt x="33" y="336"/>
                  </a:cubicBezTo>
                  <a:cubicBezTo>
                    <a:pt x="31" y="340"/>
                    <a:pt x="30" y="339"/>
                    <a:pt x="19" y="340"/>
                  </a:cubicBezTo>
                  <a:cubicBezTo>
                    <a:pt x="7" y="342"/>
                    <a:pt x="3" y="347"/>
                    <a:pt x="3" y="351"/>
                  </a:cubicBezTo>
                  <a:cubicBezTo>
                    <a:pt x="3" y="356"/>
                    <a:pt x="0" y="366"/>
                    <a:pt x="8" y="366"/>
                  </a:cubicBezTo>
                  <a:cubicBezTo>
                    <a:pt x="16" y="366"/>
                    <a:pt x="13" y="362"/>
                    <a:pt x="25" y="363"/>
                  </a:cubicBezTo>
                  <a:cubicBezTo>
                    <a:pt x="37" y="363"/>
                    <a:pt x="42" y="364"/>
                    <a:pt x="43" y="367"/>
                  </a:cubicBezTo>
                  <a:cubicBezTo>
                    <a:pt x="45" y="370"/>
                    <a:pt x="53" y="375"/>
                    <a:pt x="57" y="375"/>
                  </a:cubicBezTo>
                  <a:cubicBezTo>
                    <a:pt x="61" y="375"/>
                    <a:pt x="65" y="369"/>
                    <a:pt x="61" y="367"/>
                  </a:cubicBezTo>
                  <a:cubicBezTo>
                    <a:pt x="56" y="365"/>
                    <a:pt x="55" y="358"/>
                    <a:pt x="60" y="356"/>
                  </a:cubicBezTo>
                  <a:cubicBezTo>
                    <a:pt x="65" y="353"/>
                    <a:pt x="68" y="350"/>
                    <a:pt x="69" y="354"/>
                  </a:cubicBezTo>
                  <a:cubicBezTo>
                    <a:pt x="71" y="357"/>
                    <a:pt x="79" y="363"/>
                    <a:pt x="80" y="358"/>
                  </a:cubicBezTo>
                  <a:cubicBezTo>
                    <a:pt x="82" y="352"/>
                    <a:pt x="86" y="351"/>
                    <a:pt x="89" y="351"/>
                  </a:cubicBezTo>
                  <a:cubicBezTo>
                    <a:pt x="92" y="351"/>
                    <a:pt x="99" y="353"/>
                    <a:pt x="101" y="348"/>
                  </a:cubicBezTo>
                  <a:cubicBezTo>
                    <a:pt x="104" y="343"/>
                    <a:pt x="111" y="344"/>
                    <a:pt x="121" y="343"/>
                  </a:cubicBezTo>
                  <a:cubicBezTo>
                    <a:pt x="132" y="342"/>
                    <a:pt x="139" y="342"/>
                    <a:pt x="142" y="337"/>
                  </a:cubicBezTo>
                  <a:cubicBezTo>
                    <a:pt x="146" y="332"/>
                    <a:pt x="154" y="331"/>
                    <a:pt x="158" y="331"/>
                  </a:cubicBezTo>
                  <a:cubicBezTo>
                    <a:pt x="163" y="331"/>
                    <a:pt x="182" y="329"/>
                    <a:pt x="184" y="335"/>
                  </a:cubicBezTo>
                  <a:cubicBezTo>
                    <a:pt x="187" y="342"/>
                    <a:pt x="191" y="349"/>
                    <a:pt x="182" y="351"/>
                  </a:cubicBezTo>
                  <a:cubicBezTo>
                    <a:pt x="173" y="354"/>
                    <a:pt x="169" y="362"/>
                    <a:pt x="175" y="366"/>
                  </a:cubicBezTo>
                  <a:cubicBezTo>
                    <a:pt x="180" y="370"/>
                    <a:pt x="184" y="372"/>
                    <a:pt x="188" y="378"/>
                  </a:cubicBezTo>
                  <a:cubicBezTo>
                    <a:pt x="192" y="385"/>
                    <a:pt x="201" y="399"/>
                    <a:pt x="209" y="389"/>
                  </a:cubicBezTo>
                  <a:cubicBezTo>
                    <a:pt x="217" y="378"/>
                    <a:pt x="224" y="361"/>
                    <a:pt x="234" y="358"/>
                  </a:cubicBezTo>
                  <a:cubicBezTo>
                    <a:pt x="244" y="354"/>
                    <a:pt x="252" y="356"/>
                    <a:pt x="252" y="349"/>
                  </a:cubicBezTo>
                  <a:cubicBezTo>
                    <a:pt x="252" y="343"/>
                    <a:pt x="253" y="344"/>
                    <a:pt x="245" y="340"/>
                  </a:cubicBezTo>
                  <a:cubicBezTo>
                    <a:pt x="237" y="336"/>
                    <a:pt x="238" y="326"/>
                    <a:pt x="244" y="323"/>
                  </a:cubicBezTo>
                  <a:cubicBezTo>
                    <a:pt x="249" y="321"/>
                    <a:pt x="255" y="322"/>
                    <a:pt x="259" y="327"/>
                  </a:cubicBezTo>
                  <a:cubicBezTo>
                    <a:pt x="263" y="332"/>
                    <a:pt x="278" y="336"/>
                    <a:pt x="286" y="335"/>
                  </a:cubicBezTo>
                  <a:cubicBezTo>
                    <a:pt x="295" y="335"/>
                    <a:pt x="307" y="336"/>
                    <a:pt x="314" y="327"/>
                  </a:cubicBezTo>
                  <a:cubicBezTo>
                    <a:pt x="321" y="318"/>
                    <a:pt x="333" y="323"/>
                    <a:pt x="339" y="322"/>
                  </a:cubicBezTo>
                  <a:cubicBezTo>
                    <a:pt x="345" y="321"/>
                    <a:pt x="340" y="310"/>
                    <a:pt x="350" y="310"/>
                  </a:cubicBezTo>
                  <a:cubicBezTo>
                    <a:pt x="360" y="310"/>
                    <a:pt x="364" y="299"/>
                    <a:pt x="368" y="304"/>
                  </a:cubicBezTo>
                  <a:cubicBezTo>
                    <a:pt x="371" y="310"/>
                    <a:pt x="382" y="298"/>
                    <a:pt x="377" y="310"/>
                  </a:cubicBezTo>
                  <a:cubicBezTo>
                    <a:pt x="372" y="322"/>
                    <a:pt x="374" y="327"/>
                    <a:pt x="380" y="323"/>
                  </a:cubicBezTo>
                  <a:cubicBezTo>
                    <a:pt x="386" y="318"/>
                    <a:pt x="402" y="318"/>
                    <a:pt x="404" y="306"/>
                  </a:cubicBezTo>
                  <a:cubicBezTo>
                    <a:pt x="405" y="295"/>
                    <a:pt x="399" y="294"/>
                    <a:pt x="411" y="291"/>
                  </a:cubicBezTo>
                  <a:cubicBezTo>
                    <a:pt x="423" y="288"/>
                    <a:pt x="424" y="281"/>
                    <a:pt x="416" y="275"/>
                  </a:cubicBezTo>
                  <a:cubicBezTo>
                    <a:pt x="409" y="268"/>
                    <a:pt x="411" y="266"/>
                    <a:pt x="411" y="254"/>
                  </a:cubicBezTo>
                  <a:cubicBezTo>
                    <a:pt x="411" y="242"/>
                    <a:pt x="406" y="236"/>
                    <a:pt x="416" y="233"/>
                  </a:cubicBezTo>
                  <a:cubicBezTo>
                    <a:pt x="427" y="229"/>
                    <a:pt x="434" y="231"/>
                    <a:pt x="431" y="219"/>
                  </a:cubicBezTo>
                  <a:cubicBezTo>
                    <a:pt x="428" y="207"/>
                    <a:pt x="424" y="194"/>
                    <a:pt x="424" y="181"/>
                  </a:cubicBezTo>
                  <a:cubicBezTo>
                    <a:pt x="424" y="167"/>
                    <a:pt x="419" y="161"/>
                    <a:pt x="430" y="159"/>
                  </a:cubicBezTo>
                  <a:cubicBezTo>
                    <a:pt x="440" y="157"/>
                    <a:pt x="446" y="168"/>
                    <a:pt x="447" y="151"/>
                  </a:cubicBezTo>
                  <a:cubicBezTo>
                    <a:pt x="449" y="134"/>
                    <a:pt x="449" y="133"/>
                    <a:pt x="454" y="126"/>
                  </a:cubicBezTo>
                  <a:cubicBezTo>
                    <a:pt x="460" y="120"/>
                    <a:pt x="466" y="121"/>
                    <a:pt x="467" y="110"/>
                  </a:cubicBezTo>
                  <a:cubicBezTo>
                    <a:pt x="468" y="100"/>
                    <a:pt x="473" y="102"/>
                    <a:pt x="470" y="86"/>
                  </a:cubicBezTo>
                  <a:cubicBezTo>
                    <a:pt x="466" y="70"/>
                    <a:pt x="457" y="57"/>
                    <a:pt x="450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5" name="Freeform 71"/>
            <p:cNvSpPr>
              <a:spLocks/>
            </p:cNvSpPr>
            <p:nvPr/>
          </p:nvSpPr>
          <p:spPr bwMode="auto">
            <a:xfrm>
              <a:off x="5411788" y="2801938"/>
              <a:ext cx="176213" cy="138113"/>
            </a:xfrm>
            <a:custGeom>
              <a:avLst/>
              <a:gdLst>
                <a:gd name="T0" fmla="*/ 87 w 114"/>
                <a:gd name="T1" fmla="*/ 52 h 90"/>
                <a:gd name="T2" fmla="*/ 97 w 114"/>
                <a:gd name="T3" fmla="*/ 39 h 90"/>
                <a:gd name="T4" fmla="*/ 104 w 114"/>
                <a:gd name="T5" fmla="*/ 28 h 90"/>
                <a:gd name="T6" fmla="*/ 101 w 114"/>
                <a:gd name="T7" fmla="*/ 11 h 90"/>
                <a:gd name="T8" fmla="*/ 81 w 114"/>
                <a:gd name="T9" fmla="*/ 5 h 90"/>
                <a:gd name="T10" fmla="*/ 64 w 114"/>
                <a:gd name="T11" fmla="*/ 16 h 90"/>
                <a:gd name="T12" fmla="*/ 55 w 114"/>
                <a:gd name="T13" fmla="*/ 25 h 90"/>
                <a:gd name="T14" fmla="*/ 43 w 114"/>
                <a:gd name="T15" fmla="*/ 31 h 90"/>
                <a:gd name="T16" fmla="*/ 31 w 114"/>
                <a:gd name="T17" fmla="*/ 21 h 90"/>
                <a:gd name="T18" fmla="*/ 19 w 114"/>
                <a:gd name="T19" fmla="*/ 38 h 90"/>
                <a:gd name="T20" fmla="*/ 4 w 114"/>
                <a:gd name="T21" fmla="*/ 48 h 90"/>
                <a:gd name="T22" fmla="*/ 9 w 114"/>
                <a:gd name="T23" fmla="*/ 54 h 90"/>
                <a:gd name="T24" fmla="*/ 15 w 114"/>
                <a:gd name="T25" fmla="*/ 62 h 90"/>
                <a:gd name="T26" fmla="*/ 22 w 114"/>
                <a:gd name="T27" fmla="*/ 78 h 90"/>
                <a:gd name="T28" fmla="*/ 34 w 114"/>
                <a:gd name="T29" fmla="*/ 78 h 90"/>
                <a:gd name="T30" fmla="*/ 46 w 114"/>
                <a:gd name="T31" fmla="*/ 59 h 90"/>
                <a:gd name="T32" fmla="*/ 61 w 114"/>
                <a:gd name="T33" fmla="*/ 48 h 90"/>
                <a:gd name="T34" fmla="*/ 73 w 114"/>
                <a:gd name="T35" fmla="*/ 52 h 90"/>
                <a:gd name="T36" fmla="*/ 87 w 114"/>
                <a:gd name="T37" fmla="*/ 5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4" h="90">
                  <a:moveTo>
                    <a:pt x="87" y="52"/>
                  </a:moveTo>
                  <a:cubicBezTo>
                    <a:pt x="90" y="46"/>
                    <a:pt x="90" y="40"/>
                    <a:pt x="97" y="39"/>
                  </a:cubicBezTo>
                  <a:cubicBezTo>
                    <a:pt x="103" y="38"/>
                    <a:pt x="104" y="35"/>
                    <a:pt x="104" y="28"/>
                  </a:cubicBezTo>
                  <a:cubicBezTo>
                    <a:pt x="104" y="21"/>
                    <a:pt x="114" y="13"/>
                    <a:pt x="101" y="11"/>
                  </a:cubicBezTo>
                  <a:cubicBezTo>
                    <a:pt x="88" y="9"/>
                    <a:pt x="91" y="0"/>
                    <a:pt x="81" y="5"/>
                  </a:cubicBezTo>
                  <a:cubicBezTo>
                    <a:pt x="70" y="10"/>
                    <a:pt x="64" y="4"/>
                    <a:pt x="64" y="16"/>
                  </a:cubicBezTo>
                  <a:cubicBezTo>
                    <a:pt x="64" y="16"/>
                    <a:pt x="61" y="25"/>
                    <a:pt x="55" y="25"/>
                  </a:cubicBezTo>
                  <a:cubicBezTo>
                    <a:pt x="50" y="25"/>
                    <a:pt x="48" y="36"/>
                    <a:pt x="43" y="31"/>
                  </a:cubicBezTo>
                  <a:cubicBezTo>
                    <a:pt x="38" y="25"/>
                    <a:pt x="38" y="16"/>
                    <a:pt x="31" y="21"/>
                  </a:cubicBezTo>
                  <a:cubicBezTo>
                    <a:pt x="23" y="26"/>
                    <a:pt x="27" y="31"/>
                    <a:pt x="19" y="38"/>
                  </a:cubicBezTo>
                  <a:cubicBezTo>
                    <a:pt x="11" y="44"/>
                    <a:pt x="8" y="46"/>
                    <a:pt x="4" y="48"/>
                  </a:cubicBezTo>
                  <a:cubicBezTo>
                    <a:pt x="0" y="50"/>
                    <a:pt x="3" y="54"/>
                    <a:pt x="9" y="54"/>
                  </a:cubicBezTo>
                  <a:cubicBezTo>
                    <a:pt x="15" y="54"/>
                    <a:pt x="15" y="53"/>
                    <a:pt x="15" y="62"/>
                  </a:cubicBezTo>
                  <a:cubicBezTo>
                    <a:pt x="15" y="71"/>
                    <a:pt x="19" y="78"/>
                    <a:pt x="22" y="78"/>
                  </a:cubicBezTo>
                  <a:cubicBezTo>
                    <a:pt x="24" y="78"/>
                    <a:pt x="27" y="90"/>
                    <a:pt x="34" y="78"/>
                  </a:cubicBezTo>
                  <a:cubicBezTo>
                    <a:pt x="41" y="66"/>
                    <a:pt x="38" y="66"/>
                    <a:pt x="46" y="59"/>
                  </a:cubicBezTo>
                  <a:cubicBezTo>
                    <a:pt x="55" y="52"/>
                    <a:pt x="53" y="48"/>
                    <a:pt x="61" y="48"/>
                  </a:cubicBezTo>
                  <a:cubicBezTo>
                    <a:pt x="69" y="48"/>
                    <a:pt x="71" y="49"/>
                    <a:pt x="73" y="52"/>
                  </a:cubicBezTo>
                  <a:cubicBezTo>
                    <a:pt x="75" y="54"/>
                    <a:pt x="83" y="59"/>
                    <a:pt x="87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6" name="Freeform 72"/>
            <p:cNvSpPr>
              <a:spLocks/>
            </p:cNvSpPr>
            <p:nvPr/>
          </p:nvSpPr>
          <p:spPr bwMode="auto">
            <a:xfrm>
              <a:off x="5243512" y="2838450"/>
              <a:ext cx="160338" cy="214313"/>
            </a:xfrm>
            <a:custGeom>
              <a:avLst/>
              <a:gdLst>
                <a:gd name="T0" fmla="*/ 95 w 104"/>
                <a:gd name="T1" fmla="*/ 34 h 139"/>
                <a:gd name="T2" fmla="*/ 88 w 104"/>
                <a:gd name="T3" fmla="*/ 23 h 139"/>
                <a:gd name="T4" fmla="*/ 80 w 104"/>
                <a:gd name="T5" fmla="*/ 14 h 139"/>
                <a:gd name="T6" fmla="*/ 69 w 104"/>
                <a:gd name="T7" fmla="*/ 17 h 139"/>
                <a:gd name="T8" fmla="*/ 59 w 104"/>
                <a:gd name="T9" fmla="*/ 7 h 139"/>
                <a:gd name="T10" fmla="*/ 34 w 104"/>
                <a:gd name="T11" fmla="*/ 10 h 139"/>
                <a:gd name="T12" fmla="*/ 22 w 104"/>
                <a:gd name="T13" fmla="*/ 21 h 139"/>
                <a:gd name="T14" fmla="*/ 5 w 104"/>
                <a:gd name="T15" fmla="*/ 31 h 139"/>
                <a:gd name="T16" fmla="*/ 7 w 104"/>
                <a:gd name="T17" fmla="*/ 42 h 139"/>
                <a:gd name="T18" fmla="*/ 16 w 104"/>
                <a:gd name="T19" fmla="*/ 47 h 139"/>
                <a:gd name="T20" fmla="*/ 27 w 104"/>
                <a:gd name="T21" fmla="*/ 47 h 139"/>
                <a:gd name="T22" fmla="*/ 15 w 104"/>
                <a:gd name="T23" fmla="*/ 53 h 139"/>
                <a:gd name="T24" fmla="*/ 6 w 104"/>
                <a:gd name="T25" fmla="*/ 59 h 139"/>
                <a:gd name="T26" fmla="*/ 16 w 104"/>
                <a:gd name="T27" fmla="*/ 64 h 139"/>
                <a:gd name="T28" fmla="*/ 25 w 104"/>
                <a:gd name="T29" fmla="*/ 56 h 139"/>
                <a:gd name="T30" fmla="*/ 32 w 104"/>
                <a:gd name="T31" fmla="*/ 52 h 139"/>
                <a:gd name="T32" fmla="*/ 36 w 104"/>
                <a:gd name="T33" fmla="*/ 48 h 139"/>
                <a:gd name="T34" fmla="*/ 41 w 104"/>
                <a:gd name="T35" fmla="*/ 56 h 139"/>
                <a:gd name="T36" fmla="*/ 38 w 104"/>
                <a:gd name="T37" fmla="*/ 65 h 139"/>
                <a:gd name="T38" fmla="*/ 22 w 104"/>
                <a:gd name="T39" fmla="*/ 69 h 139"/>
                <a:gd name="T40" fmla="*/ 17 w 104"/>
                <a:gd name="T41" fmla="*/ 80 h 139"/>
                <a:gd name="T42" fmla="*/ 27 w 104"/>
                <a:gd name="T43" fmla="*/ 81 h 139"/>
                <a:gd name="T44" fmla="*/ 33 w 104"/>
                <a:gd name="T45" fmla="*/ 72 h 139"/>
                <a:gd name="T46" fmla="*/ 39 w 104"/>
                <a:gd name="T47" fmla="*/ 76 h 139"/>
                <a:gd name="T48" fmla="*/ 34 w 104"/>
                <a:gd name="T49" fmla="*/ 85 h 139"/>
                <a:gd name="T50" fmla="*/ 24 w 104"/>
                <a:gd name="T51" fmla="*/ 102 h 139"/>
                <a:gd name="T52" fmla="*/ 30 w 104"/>
                <a:gd name="T53" fmla="*/ 113 h 139"/>
                <a:gd name="T54" fmla="*/ 26 w 104"/>
                <a:gd name="T55" fmla="*/ 127 h 139"/>
                <a:gd name="T56" fmla="*/ 41 w 104"/>
                <a:gd name="T57" fmla="*/ 129 h 139"/>
                <a:gd name="T58" fmla="*/ 52 w 104"/>
                <a:gd name="T59" fmla="*/ 123 h 139"/>
                <a:gd name="T60" fmla="*/ 48 w 104"/>
                <a:gd name="T61" fmla="*/ 136 h 139"/>
                <a:gd name="T62" fmla="*/ 62 w 104"/>
                <a:gd name="T63" fmla="*/ 132 h 139"/>
                <a:gd name="T64" fmla="*/ 68 w 104"/>
                <a:gd name="T65" fmla="*/ 123 h 139"/>
                <a:gd name="T66" fmla="*/ 82 w 104"/>
                <a:gd name="T67" fmla="*/ 113 h 139"/>
                <a:gd name="T68" fmla="*/ 84 w 104"/>
                <a:gd name="T69" fmla="*/ 92 h 139"/>
                <a:gd name="T70" fmla="*/ 91 w 104"/>
                <a:gd name="T71" fmla="*/ 78 h 139"/>
                <a:gd name="T72" fmla="*/ 98 w 104"/>
                <a:gd name="T73" fmla="*/ 61 h 139"/>
                <a:gd name="T74" fmla="*/ 101 w 104"/>
                <a:gd name="T75" fmla="*/ 45 h 139"/>
                <a:gd name="T76" fmla="*/ 95 w 104"/>
                <a:gd name="T77" fmla="*/ 34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4" h="139">
                  <a:moveTo>
                    <a:pt x="95" y="34"/>
                  </a:moveTo>
                  <a:cubicBezTo>
                    <a:pt x="88" y="35"/>
                    <a:pt x="91" y="30"/>
                    <a:pt x="88" y="23"/>
                  </a:cubicBezTo>
                  <a:cubicBezTo>
                    <a:pt x="86" y="16"/>
                    <a:pt x="89" y="13"/>
                    <a:pt x="80" y="14"/>
                  </a:cubicBezTo>
                  <a:cubicBezTo>
                    <a:pt x="71" y="14"/>
                    <a:pt x="81" y="20"/>
                    <a:pt x="69" y="17"/>
                  </a:cubicBezTo>
                  <a:cubicBezTo>
                    <a:pt x="56" y="14"/>
                    <a:pt x="62" y="10"/>
                    <a:pt x="59" y="7"/>
                  </a:cubicBezTo>
                  <a:cubicBezTo>
                    <a:pt x="55" y="3"/>
                    <a:pt x="39" y="0"/>
                    <a:pt x="34" y="10"/>
                  </a:cubicBezTo>
                  <a:cubicBezTo>
                    <a:pt x="34" y="10"/>
                    <a:pt x="31" y="18"/>
                    <a:pt x="22" y="21"/>
                  </a:cubicBezTo>
                  <a:cubicBezTo>
                    <a:pt x="12" y="23"/>
                    <a:pt x="5" y="26"/>
                    <a:pt x="5" y="31"/>
                  </a:cubicBezTo>
                  <a:cubicBezTo>
                    <a:pt x="4" y="36"/>
                    <a:pt x="0" y="40"/>
                    <a:pt x="7" y="42"/>
                  </a:cubicBezTo>
                  <a:cubicBezTo>
                    <a:pt x="14" y="43"/>
                    <a:pt x="12" y="51"/>
                    <a:pt x="16" y="47"/>
                  </a:cubicBezTo>
                  <a:cubicBezTo>
                    <a:pt x="19" y="42"/>
                    <a:pt x="28" y="42"/>
                    <a:pt x="27" y="47"/>
                  </a:cubicBezTo>
                  <a:cubicBezTo>
                    <a:pt x="27" y="51"/>
                    <a:pt x="19" y="53"/>
                    <a:pt x="15" y="53"/>
                  </a:cubicBezTo>
                  <a:cubicBezTo>
                    <a:pt x="10" y="53"/>
                    <a:pt x="5" y="55"/>
                    <a:pt x="6" y="59"/>
                  </a:cubicBezTo>
                  <a:cubicBezTo>
                    <a:pt x="8" y="62"/>
                    <a:pt x="12" y="68"/>
                    <a:pt x="16" y="64"/>
                  </a:cubicBezTo>
                  <a:cubicBezTo>
                    <a:pt x="19" y="59"/>
                    <a:pt x="19" y="56"/>
                    <a:pt x="25" y="56"/>
                  </a:cubicBezTo>
                  <a:cubicBezTo>
                    <a:pt x="31" y="56"/>
                    <a:pt x="33" y="57"/>
                    <a:pt x="32" y="52"/>
                  </a:cubicBezTo>
                  <a:cubicBezTo>
                    <a:pt x="31" y="47"/>
                    <a:pt x="34" y="47"/>
                    <a:pt x="36" y="48"/>
                  </a:cubicBezTo>
                  <a:cubicBezTo>
                    <a:pt x="38" y="49"/>
                    <a:pt x="41" y="53"/>
                    <a:pt x="41" y="56"/>
                  </a:cubicBezTo>
                  <a:cubicBezTo>
                    <a:pt x="41" y="60"/>
                    <a:pt x="45" y="64"/>
                    <a:pt x="38" y="65"/>
                  </a:cubicBezTo>
                  <a:cubicBezTo>
                    <a:pt x="31" y="66"/>
                    <a:pt x="25" y="68"/>
                    <a:pt x="22" y="69"/>
                  </a:cubicBezTo>
                  <a:cubicBezTo>
                    <a:pt x="18" y="71"/>
                    <a:pt x="17" y="75"/>
                    <a:pt x="17" y="80"/>
                  </a:cubicBezTo>
                  <a:cubicBezTo>
                    <a:pt x="17" y="84"/>
                    <a:pt x="25" y="89"/>
                    <a:pt x="27" y="81"/>
                  </a:cubicBezTo>
                  <a:cubicBezTo>
                    <a:pt x="28" y="73"/>
                    <a:pt x="27" y="73"/>
                    <a:pt x="33" y="72"/>
                  </a:cubicBezTo>
                  <a:cubicBezTo>
                    <a:pt x="38" y="71"/>
                    <a:pt x="41" y="74"/>
                    <a:pt x="39" y="76"/>
                  </a:cubicBezTo>
                  <a:cubicBezTo>
                    <a:pt x="38" y="78"/>
                    <a:pt x="40" y="81"/>
                    <a:pt x="34" y="85"/>
                  </a:cubicBezTo>
                  <a:cubicBezTo>
                    <a:pt x="27" y="90"/>
                    <a:pt x="24" y="99"/>
                    <a:pt x="24" y="102"/>
                  </a:cubicBezTo>
                  <a:cubicBezTo>
                    <a:pt x="25" y="106"/>
                    <a:pt x="28" y="105"/>
                    <a:pt x="30" y="113"/>
                  </a:cubicBezTo>
                  <a:cubicBezTo>
                    <a:pt x="32" y="122"/>
                    <a:pt x="19" y="127"/>
                    <a:pt x="26" y="127"/>
                  </a:cubicBezTo>
                  <a:cubicBezTo>
                    <a:pt x="32" y="127"/>
                    <a:pt x="38" y="133"/>
                    <a:pt x="41" y="129"/>
                  </a:cubicBezTo>
                  <a:cubicBezTo>
                    <a:pt x="43" y="125"/>
                    <a:pt x="50" y="119"/>
                    <a:pt x="52" y="123"/>
                  </a:cubicBezTo>
                  <a:cubicBezTo>
                    <a:pt x="54" y="126"/>
                    <a:pt x="43" y="135"/>
                    <a:pt x="48" y="136"/>
                  </a:cubicBezTo>
                  <a:cubicBezTo>
                    <a:pt x="54" y="137"/>
                    <a:pt x="62" y="139"/>
                    <a:pt x="62" y="132"/>
                  </a:cubicBezTo>
                  <a:cubicBezTo>
                    <a:pt x="62" y="126"/>
                    <a:pt x="64" y="123"/>
                    <a:pt x="68" y="123"/>
                  </a:cubicBezTo>
                  <a:cubicBezTo>
                    <a:pt x="72" y="123"/>
                    <a:pt x="83" y="126"/>
                    <a:pt x="82" y="113"/>
                  </a:cubicBezTo>
                  <a:cubicBezTo>
                    <a:pt x="81" y="99"/>
                    <a:pt x="88" y="100"/>
                    <a:pt x="84" y="92"/>
                  </a:cubicBezTo>
                  <a:cubicBezTo>
                    <a:pt x="81" y="83"/>
                    <a:pt x="91" y="88"/>
                    <a:pt x="91" y="78"/>
                  </a:cubicBezTo>
                  <a:cubicBezTo>
                    <a:pt x="91" y="67"/>
                    <a:pt x="91" y="65"/>
                    <a:pt x="98" y="61"/>
                  </a:cubicBezTo>
                  <a:cubicBezTo>
                    <a:pt x="104" y="56"/>
                    <a:pt x="100" y="54"/>
                    <a:pt x="101" y="45"/>
                  </a:cubicBezTo>
                  <a:cubicBezTo>
                    <a:pt x="102" y="35"/>
                    <a:pt x="101" y="33"/>
                    <a:pt x="95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" name="Freeform 73"/>
            <p:cNvSpPr>
              <a:spLocks/>
            </p:cNvSpPr>
            <p:nvPr/>
          </p:nvSpPr>
          <p:spPr bwMode="auto">
            <a:xfrm>
              <a:off x="5321300" y="3051175"/>
              <a:ext cx="28575" cy="49213"/>
            </a:xfrm>
            <a:custGeom>
              <a:avLst/>
              <a:gdLst>
                <a:gd name="T0" fmla="*/ 7 w 19"/>
                <a:gd name="T1" fmla="*/ 9 h 32"/>
                <a:gd name="T2" fmla="*/ 7 w 19"/>
                <a:gd name="T3" fmla="*/ 32 h 32"/>
                <a:gd name="T4" fmla="*/ 14 w 19"/>
                <a:gd name="T5" fmla="*/ 26 h 32"/>
                <a:gd name="T6" fmla="*/ 19 w 19"/>
                <a:gd name="T7" fmla="*/ 18 h 32"/>
                <a:gd name="T8" fmla="*/ 7 w 19"/>
                <a:gd name="T9" fmla="*/ 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2">
                  <a:moveTo>
                    <a:pt x="7" y="9"/>
                  </a:moveTo>
                  <a:cubicBezTo>
                    <a:pt x="7" y="9"/>
                    <a:pt x="0" y="32"/>
                    <a:pt x="7" y="32"/>
                  </a:cubicBezTo>
                  <a:cubicBezTo>
                    <a:pt x="14" y="32"/>
                    <a:pt x="13" y="31"/>
                    <a:pt x="14" y="26"/>
                  </a:cubicBezTo>
                  <a:cubicBezTo>
                    <a:pt x="14" y="21"/>
                    <a:pt x="19" y="25"/>
                    <a:pt x="19" y="18"/>
                  </a:cubicBezTo>
                  <a:cubicBezTo>
                    <a:pt x="19" y="12"/>
                    <a:pt x="8" y="0"/>
                    <a:pt x="7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8" name="Freeform 74"/>
            <p:cNvSpPr>
              <a:spLocks/>
            </p:cNvSpPr>
            <p:nvPr/>
          </p:nvSpPr>
          <p:spPr bwMode="auto">
            <a:xfrm>
              <a:off x="5297488" y="3086100"/>
              <a:ext cx="17463" cy="25400"/>
            </a:xfrm>
            <a:custGeom>
              <a:avLst/>
              <a:gdLst>
                <a:gd name="T0" fmla="*/ 1 w 11"/>
                <a:gd name="T1" fmla="*/ 6 h 16"/>
                <a:gd name="T2" fmla="*/ 3 w 11"/>
                <a:gd name="T3" fmla="*/ 15 h 16"/>
                <a:gd name="T4" fmla="*/ 11 w 11"/>
                <a:gd name="T5" fmla="*/ 11 h 16"/>
                <a:gd name="T6" fmla="*/ 1 w 11"/>
                <a:gd name="T7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6">
                  <a:moveTo>
                    <a:pt x="1" y="6"/>
                  </a:moveTo>
                  <a:cubicBezTo>
                    <a:pt x="1" y="6"/>
                    <a:pt x="0" y="14"/>
                    <a:pt x="3" y="15"/>
                  </a:cubicBezTo>
                  <a:cubicBezTo>
                    <a:pt x="6" y="16"/>
                    <a:pt x="11" y="16"/>
                    <a:pt x="11" y="11"/>
                  </a:cubicBezTo>
                  <a:cubicBezTo>
                    <a:pt x="11" y="6"/>
                    <a:pt x="2" y="0"/>
                    <a:pt x="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69" name="Freeform 78"/>
          <p:cNvSpPr>
            <a:spLocks/>
          </p:cNvSpPr>
          <p:nvPr/>
        </p:nvSpPr>
        <p:spPr bwMode="auto">
          <a:xfrm>
            <a:off x="6807200" y="2578101"/>
            <a:ext cx="1532467" cy="1564216"/>
          </a:xfrm>
          <a:custGeom>
            <a:avLst/>
            <a:gdLst>
              <a:gd name="T0" fmla="*/ 751 w 776"/>
              <a:gd name="T1" fmla="*/ 226 h 793"/>
              <a:gd name="T2" fmla="*/ 739 w 776"/>
              <a:gd name="T3" fmla="*/ 194 h 793"/>
              <a:gd name="T4" fmla="*/ 693 w 776"/>
              <a:gd name="T5" fmla="*/ 204 h 793"/>
              <a:gd name="T6" fmla="*/ 637 w 776"/>
              <a:gd name="T7" fmla="*/ 243 h 793"/>
              <a:gd name="T8" fmla="*/ 634 w 776"/>
              <a:gd name="T9" fmla="*/ 264 h 793"/>
              <a:gd name="T10" fmla="*/ 589 w 776"/>
              <a:gd name="T11" fmla="*/ 270 h 793"/>
              <a:gd name="T12" fmla="*/ 549 w 776"/>
              <a:gd name="T13" fmla="*/ 257 h 793"/>
              <a:gd name="T14" fmla="*/ 546 w 776"/>
              <a:gd name="T15" fmla="*/ 235 h 793"/>
              <a:gd name="T16" fmla="*/ 537 w 776"/>
              <a:gd name="T17" fmla="*/ 239 h 793"/>
              <a:gd name="T18" fmla="*/ 534 w 776"/>
              <a:gd name="T19" fmla="*/ 239 h 793"/>
              <a:gd name="T20" fmla="*/ 529 w 776"/>
              <a:gd name="T21" fmla="*/ 267 h 793"/>
              <a:gd name="T22" fmla="*/ 495 w 776"/>
              <a:gd name="T23" fmla="*/ 282 h 793"/>
              <a:gd name="T24" fmla="*/ 435 w 776"/>
              <a:gd name="T25" fmla="*/ 257 h 793"/>
              <a:gd name="T26" fmla="*/ 383 w 776"/>
              <a:gd name="T27" fmla="*/ 248 h 793"/>
              <a:gd name="T28" fmla="*/ 334 w 776"/>
              <a:gd name="T29" fmla="*/ 223 h 793"/>
              <a:gd name="T30" fmla="*/ 334 w 776"/>
              <a:gd name="T31" fmla="*/ 180 h 793"/>
              <a:gd name="T32" fmla="*/ 321 w 776"/>
              <a:gd name="T33" fmla="*/ 163 h 793"/>
              <a:gd name="T34" fmla="*/ 274 w 776"/>
              <a:gd name="T35" fmla="*/ 112 h 793"/>
              <a:gd name="T36" fmla="*/ 300 w 776"/>
              <a:gd name="T37" fmla="*/ 95 h 793"/>
              <a:gd name="T38" fmla="*/ 292 w 776"/>
              <a:gd name="T39" fmla="*/ 59 h 793"/>
              <a:gd name="T40" fmla="*/ 317 w 776"/>
              <a:gd name="T41" fmla="*/ 14 h 793"/>
              <a:gd name="T42" fmla="*/ 263 w 776"/>
              <a:gd name="T43" fmla="*/ 15 h 793"/>
              <a:gd name="T44" fmla="*/ 218 w 776"/>
              <a:gd name="T45" fmla="*/ 40 h 793"/>
              <a:gd name="T46" fmla="*/ 156 w 776"/>
              <a:gd name="T47" fmla="*/ 59 h 793"/>
              <a:gd name="T48" fmla="*/ 190 w 776"/>
              <a:gd name="T49" fmla="*/ 115 h 793"/>
              <a:gd name="T50" fmla="*/ 159 w 776"/>
              <a:gd name="T51" fmla="*/ 157 h 793"/>
              <a:gd name="T52" fmla="*/ 105 w 776"/>
              <a:gd name="T53" fmla="*/ 227 h 793"/>
              <a:gd name="T54" fmla="*/ 59 w 776"/>
              <a:gd name="T55" fmla="*/ 237 h 793"/>
              <a:gd name="T56" fmla="*/ 51 w 776"/>
              <a:gd name="T57" fmla="*/ 293 h 793"/>
              <a:gd name="T58" fmla="*/ 71 w 776"/>
              <a:gd name="T59" fmla="*/ 345 h 793"/>
              <a:gd name="T60" fmla="*/ 20 w 776"/>
              <a:gd name="T61" fmla="*/ 344 h 793"/>
              <a:gd name="T62" fmla="*/ 56 w 776"/>
              <a:gd name="T63" fmla="*/ 385 h 793"/>
              <a:gd name="T64" fmla="*/ 80 w 776"/>
              <a:gd name="T65" fmla="*/ 443 h 793"/>
              <a:gd name="T66" fmla="*/ 127 w 776"/>
              <a:gd name="T67" fmla="*/ 443 h 793"/>
              <a:gd name="T68" fmla="*/ 178 w 776"/>
              <a:gd name="T69" fmla="*/ 661 h 793"/>
              <a:gd name="T70" fmla="*/ 272 w 776"/>
              <a:gd name="T71" fmla="*/ 769 h 793"/>
              <a:gd name="T72" fmla="*/ 314 w 776"/>
              <a:gd name="T73" fmla="*/ 688 h 793"/>
              <a:gd name="T74" fmla="*/ 323 w 776"/>
              <a:gd name="T75" fmla="*/ 589 h 793"/>
              <a:gd name="T76" fmla="*/ 420 w 776"/>
              <a:gd name="T77" fmla="*/ 514 h 793"/>
              <a:gd name="T78" fmla="*/ 509 w 776"/>
              <a:gd name="T79" fmla="*/ 422 h 793"/>
              <a:gd name="T80" fmla="*/ 555 w 776"/>
              <a:gd name="T81" fmla="*/ 405 h 793"/>
              <a:gd name="T82" fmla="*/ 540 w 776"/>
              <a:gd name="T83" fmla="*/ 341 h 793"/>
              <a:gd name="T84" fmla="*/ 553 w 776"/>
              <a:gd name="T85" fmla="*/ 311 h 793"/>
              <a:gd name="T86" fmla="*/ 537 w 776"/>
              <a:gd name="T87" fmla="*/ 288 h 793"/>
              <a:gd name="T88" fmla="*/ 542 w 776"/>
              <a:gd name="T89" fmla="*/ 283 h 793"/>
              <a:gd name="T90" fmla="*/ 544 w 776"/>
              <a:gd name="T91" fmla="*/ 284 h 793"/>
              <a:gd name="T92" fmla="*/ 547 w 776"/>
              <a:gd name="T93" fmla="*/ 284 h 793"/>
              <a:gd name="T94" fmla="*/ 575 w 776"/>
              <a:gd name="T95" fmla="*/ 314 h 793"/>
              <a:gd name="T96" fmla="*/ 644 w 776"/>
              <a:gd name="T97" fmla="*/ 325 h 793"/>
              <a:gd name="T98" fmla="*/ 614 w 776"/>
              <a:gd name="T99" fmla="*/ 354 h 793"/>
              <a:gd name="T100" fmla="*/ 633 w 776"/>
              <a:gd name="T101" fmla="*/ 362 h 793"/>
              <a:gd name="T102" fmla="*/ 650 w 776"/>
              <a:gd name="T103" fmla="*/ 406 h 793"/>
              <a:gd name="T104" fmla="*/ 667 w 776"/>
              <a:gd name="T105" fmla="*/ 401 h 793"/>
              <a:gd name="T106" fmla="*/ 671 w 776"/>
              <a:gd name="T107" fmla="*/ 355 h 793"/>
              <a:gd name="T108" fmla="*/ 701 w 776"/>
              <a:gd name="T109" fmla="*/ 336 h 793"/>
              <a:gd name="T110" fmla="*/ 716 w 776"/>
              <a:gd name="T111" fmla="*/ 302 h 793"/>
              <a:gd name="T112" fmla="*/ 763 w 776"/>
              <a:gd name="T113" fmla="*/ 261 h 7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76" h="793">
                <a:moveTo>
                  <a:pt x="776" y="229"/>
                </a:moveTo>
                <a:cubicBezTo>
                  <a:pt x="776" y="229"/>
                  <a:pt x="775" y="229"/>
                  <a:pt x="775" y="229"/>
                </a:cubicBezTo>
                <a:cubicBezTo>
                  <a:pt x="775" y="229"/>
                  <a:pt x="775" y="229"/>
                  <a:pt x="774" y="229"/>
                </a:cubicBezTo>
                <a:cubicBezTo>
                  <a:pt x="772" y="228"/>
                  <a:pt x="769" y="229"/>
                  <a:pt x="767" y="229"/>
                </a:cubicBezTo>
                <a:cubicBezTo>
                  <a:pt x="765" y="230"/>
                  <a:pt x="765" y="228"/>
                  <a:pt x="763" y="226"/>
                </a:cubicBezTo>
                <a:cubicBezTo>
                  <a:pt x="761" y="224"/>
                  <a:pt x="756" y="227"/>
                  <a:pt x="751" y="226"/>
                </a:cubicBezTo>
                <a:cubicBezTo>
                  <a:pt x="745" y="225"/>
                  <a:pt x="750" y="220"/>
                  <a:pt x="752" y="219"/>
                </a:cubicBezTo>
                <a:cubicBezTo>
                  <a:pt x="755" y="217"/>
                  <a:pt x="754" y="215"/>
                  <a:pt x="754" y="213"/>
                </a:cubicBezTo>
                <a:cubicBezTo>
                  <a:pt x="754" y="211"/>
                  <a:pt x="752" y="209"/>
                  <a:pt x="750" y="208"/>
                </a:cubicBezTo>
                <a:cubicBezTo>
                  <a:pt x="747" y="206"/>
                  <a:pt x="749" y="203"/>
                  <a:pt x="748" y="201"/>
                </a:cubicBezTo>
                <a:cubicBezTo>
                  <a:pt x="748" y="199"/>
                  <a:pt x="746" y="198"/>
                  <a:pt x="744" y="197"/>
                </a:cubicBezTo>
                <a:cubicBezTo>
                  <a:pt x="742" y="197"/>
                  <a:pt x="742" y="193"/>
                  <a:pt x="739" y="194"/>
                </a:cubicBezTo>
                <a:cubicBezTo>
                  <a:pt x="737" y="194"/>
                  <a:pt x="736" y="198"/>
                  <a:pt x="734" y="198"/>
                </a:cubicBezTo>
                <a:cubicBezTo>
                  <a:pt x="731" y="198"/>
                  <a:pt x="727" y="205"/>
                  <a:pt x="726" y="207"/>
                </a:cubicBezTo>
                <a:cubicBezTo>
                  <a:pt x="724" y="208"/>
                  <a:pt x="722" y="208"/>
                  <a:pt x="720" y="206"/>
                </a:cubicBezTo>
                <a:cubicBezTo>
                  <a:pt x="718" y="204"/>
                  <a:pt x="717" y="206"/>
                  <a:pt x="713" y="206"/>
                </a:cubicBezTo>
                <a:cubicBezTo>
                  <a:pt x="709" y="206"/>
                  <a:pt x="708" y="202"/>
                  <a:pt x="705" y="199"/>
                </a:cubicBezTo>
                <a:cubicBezTo>
                  <a:pt x="702" y="195"/>
                  <a:pt x="698" y="201"/>
                  <a:pt x="693" y="204"/>
                </a:cubicBezTo>
                <a:cubicBezTo>
                  <a:pt x="689" y="207"/>
                  <a:pt x="688" y="209"/>
                  <a:pt x="684" y="214"/>
                </a:cubicBezTo>
                <a:cubicBezTo>
                  <a:pt x="681" y="219"/>
                  <a:pt x="676" y="219"/>
                  <a:pt x="671" y="218"/>
                </a:cubicBezTo>
                <a:cubicBezTo>
                  <a:pt x="666" y="218"/>
                  <a:pt x="666" y="221"/>
                  <a:pt x="665" y="224"/>
                </a:cubicBezTo>
                <a:cubicBezTo>
                  <a:pt x="663" y="228"/>
                  <a:pt x="660" y="230"/>
                  <a:pt x="656" y="231"/>
                </a:cubicBezTo>
                <a:cubicBezTo>
                  <a:pt x="651" y="232"/>
                  <a:pt x="652" y="237"/>
                  <a:pt x="650" y="241"/>
                </a:cubicBezTo>
                <a:cubicBezTo>
                  <a:pt x="649" y="246"/>
                  <a:pt x="641" y="244"/>
                  <a:pt x="637" y="243"/>
                </a:cubicBezTo>
                <a:cubicBezTo>
                  <a:pt x="633" y="243"/>
                  <a:pt x="631" y="245"/>
                  <a:pt x="628" y="246"/>
                </a:cubicBezTo>
                <a:cubicBezTo>
                  <a:pt x="628" y="246"/>
                  <a:pt x="627" y="246"/>
                  <a:pt x="627" y="246"/>
                </a:cubicBezTo>
                <a:cubicBezTo>
                  <a:pt x="626" y="247"/>
                  <a:pt x="624" y="246"/>
                  <a:pt x="623" y="247"/>
                </a:cubicBezTo>
                <a:cubicBezTo>
                  <a:pt x="622" y="247"/>
                  <a:pt x="622" y="249"/>
                  <a:pt x="622" y="250"/>
                </a:cubicBezTo>
                <a:cubicBezTo>
                  <a:pt x="623" y="252"/>
                  <a:pt x="626" y="254"/>
                  <a:pt x="630" y="254"/>
                </a:cubicBezTo>
                <a:cubicBezTo>
                  <a:pt x="634" y="255"/>
                  <a:pt x="633" y="262"/>
                  <a:pt x="634" y="264"/>
                </a:cubicBezTo>
                <a:cubicBezTo>
                  <a:pt x="634" y="266"/>
                  <a:pt x="637" y="267"/>
                  <a:pt x="639" y="270"/>
                </a:cubicBezTo>
                <a:cubicBezTo>
                  <a:pt x="642" y="272"/>
                  <a:pt x="632" y="271"/>
                  <a:pt x="627" y="271"/>
                </a:cubicBezTo>
                <a:cubicBezTo>
                  <a:pt x="621" y="271"/>
                  <a:pt x="617" y="271"/>
                  <a:pt x="613" y="271"/>
                </a:cubicBezTo>
                <a:cubicBezTo>
                  <a:pt x="609" y="271"/>
                  <a:pt x="602" y="271"/>
                  <a:pt x="601" y="274"/>
                </a:cubicBezTo>
                <a:cubicBezTo>
                  <a:pt x="599" y="276"/>
                  <a:pt x="594" y="275"/>
                  <a:pt x="594" y="273"/>
                </a:cubicBezTo>
                <a:cubicBezTo>
                  <a:pt x="594" y="271"/>
                  <a:pt x="592" y="270"/>
                  <a:pt x="589" y="270"/>
                </a:cubicBezTo>
                <a:cubicBezTo>
                  <a:pt x="585" y="270"/>
                  <a:pt x="585" y="270"/>
                  <a:pt x="584" y="274"/>
                </a:cubicBezTo>
                <a:cubicBezTo>
                  <a:pt x="583" y="277"/>
                  <a:pt x="578" y="276"/>
                  <a:pt x="575" y="276"/>
                </a:cubicBezTo>
                <a:cubicBezTo>
                  <a:pt x="572" y="277"/>
                  <a:pt x="567" y="276"/>
                  <a:pt x="566" y="274"/>
                </a:cubicBezTo>
                <a:cubicBezTo>
                  <a:pt x="565" y="273"/>
                  <a:pt x="559" y="272"/>
                  <a:pt x="555" y="272"/>
                </a:cubicBezTo>
                <a:cubicBezTo>
                  <a:pt x="551" y="272"/>
                  <a:pt x="552" y="266"/>
                  <a:pt x="550" y="265"/>
                </a:cubicBezTo>
                <a:cubicBezTo>
                  <a:pt x="547" y="264"/>
                  <a:pt x="549" y="261"/>
                  <a:pt x="549" y="257"/>
                </a:cubicBezTo>
                <a:cubicBezTo>
                  <a:pt x="549" y="255"/>
                  <a:pt x="549" y="253"/>
                  <a:pt x="550" y="252"/>
                </a:cubicBezTo>
                <a:cubicBezTo>
                  <a:pt x="550" y="252"/>
                  <a:pt x="550" y="252"/>
                  <a:pt x="549" y="251"/>
                </a:cubicBezTo>
                <a:cubicBezTo>
                  <a:pt x="549" y="251"/>
                  <a:pt x="549" y="251"/>
                  <a:pt x="549" y="251"/>
                </a:cubicBezTo>
                <a:cubicBezTo>
                  <a:pt x="549" y="251"/>
                  <a:pt x="549" y="251"/>
                  <a:pt x="549" y="251"/>
                </a:cubicBezTo>
                <a:cubicBezTo>
                  <a:pt x="548" y="249"/>
                  <a:pt x="549" y="242"/>
                  <a:pt x="549" y="240"/>
                </a:cubicBezTo>
                <a:cubicBezTo>
                  <a:pt x="549" y="238"/>
                  <a:pt x="549" y="236"/>
                  <a:pt x="546" y="235"/>
                </a:cubicBezTo>
                <a:cubicBezTo>
                  <a:pt x="542" y="235"/>
                  <a:pt x="540" y="237"/>
                  <a:pt x="538" y="238"/>
                </a:cubicBezTo>
                <a:cubicBezTo>
                  <a:pt x="538" y="239"/>
                  <a:pt x="538" y="239"/>
                  <a:pt x="538" y="239"/>
                </a:cubicBezTo>
                <a:cubicBezTo>
                  <a:pt x="538" y="239"/>
                  <a:pt x="538" y="239"/>
                  <a:pt x="538" y="239"/>
                </a:cubicBezTo>
                <a:cubicBezTo>
                  <a:pt x="538" y="239"/>
                  <a:pt x="537" y="239"/>
                  <a:pt x="537" y="239"/>
                </a:cubicBezTo>
                <a:cubicBezTo>
                  <a:pt x="537" y="239"/>
                  <a:pt x="537" y="239"/>
                  <a:pt x="537" y="239"/>
                </a:cubicBezTo>
                <a:cubicBezTo>
                  <a:pt x="537" y="239"/>
                  <a:pt x="537" y="239"/>
                  <a:pt x="537" y="239"/>
                </a:cubicBezTo>
                <a:cubicBezTo>
                  <a:pt x="536" y="239"/>
                  <a:pt x="536" y="239"/>
                  <a:pt x="536" y="239"/>
                </a:cubicBezTo>
                <a:cubicBezTo>
                  <a:pt x="536" y="239"/>
                  <a:pt x="536" y="239"/>
                  <a:pt x="536" y="239"/>
                </a:cubicBezTo>
                <a:cubicBezTo>
                  <a:pt x="536" y="239"/>
                  <a:pt x="536" y="239"/>
                  <a:pt x="536" y="239"/>
                </a:cubicBezTo>
                <a:cubicBezTo>
                  <a:pt x="535" y="239"/>
                  <a:pt x="535" y="239"/>
                  <a:pt x="535" y="239"/>
                </a:cubicBezTo>
                <a:cubicBezTo>
                  <a:pt x="535" y="239"/>
                  <a:pt x="535" y="239"/>
                  <a:pt x="535" y="239"/>
                </a:cubicBezTo>
                <a:cubicBezTo>
                  <a:pt x="534" y="239"/>
                  <a:pt x="534" y="239"/>
                  <a:pt x="534" y="239"/>
                </a:cubicBezTo>
                <a:cubicBezTo>
                  <a:pt x="534" y="239"/>
                  <a:pt x="534" y="239"/>
                  <a:pt x="534" y="239"/>
                </a:cubicBezTo>
                <a:cubicBezTo>
                  <a:pt x="533" y="239"/>
                  <a:pt x="532" y="239"/>
                  <a:pt x="532" y="239"/>
                </a:cubicBezTo>
                <a:cubicBezTo>
                  <a:pt x="532" y="242"/>
                  <a:pt x="532" y="244"/>
                  <a:pt x="532" y="245"/>
                </a:cubicBezTo>
                <a:cubicBezTo>
                  <a:pt x="532" y="247"/>
                  <a:pt x="532" y="250"/>
                  <a:pt x="530" y="250"/>
                </a:cubicBezTo>
                <a:cubicBezTo>
                  <a:pt x="528" y="251"/>
                  <a:pt x="527" y="253"/>
                  <a:pt x="528" y="255"/>
                </a:cubicBezTo>
                <a:cubicBezTo>
                  <a:pt x="528" y="257"/>
                  <a:pt x="527" y="266"/>
                  <a:pt x="529" y="267"/>
                </a:cubicBezTo>
                <a:cubicBezTo>
                  <a:pt x="531" y="268"/>
                  <a:pt x="531" y="270"/>
                  <a:pt x="531" y="272"/>
                </a:cubicBezTo>
                <a:cubicBezTo>
                  <a:pt x="531" y="274"/>
                  <a:pt x="533" y="275"/>
                  <a:pt x="534" y="277"/>
                </a:cubicBezTo>
                <a:cubicBezTo>
                  <a:pt x="531" y="277"/>
                  <a:pt x="528" y="280"/>
                  <a:pt x="527" y="282"/>
                </a:cubicBezTo>
                <a:cubicBezTo>
                  <a:pt x="524" y="285"/>
                  <a:pt x="520" y="282"/>
                  <a:pt x="515" y="283"/>
                </a:cubicBezTo>
                <a:cubicBezTo>
                  <a:pt x="511" y="283"/>
                  <a:pt x="510" y="283"/>
                  <a:pt x="505" y="281"/>
                </a:cubicBezTo>
                <a:cubicBezTo>
                  <a:pt x="500" y="278"/>
                  <a:pt x="499" y="282"/>
                  <a:pt x="495" y="282"/>
                </a:cubicBezTo>
                <a:cubicBezTo>
                  <a:pt x="490" y="282"/>
                  <a:pt x="485" y="279"/>
                  <a:pt x="478" y="278"/>
                </a:cubicBezTo>
                <a:cubicBezTo>
                  <a:pt x="471" y="278"/>
                  <a:pt x="470" y="277"/>
                  <a:pt x="469" y="274"/>
                </a:cubicBezTo>
                <a:cubicBezTo>
                  <a:pt x="467" y="271"/>
                  <a:pt x="466" y="272"/>
                  <a:pt x="459" y="273"/>
                </a:cubicBezTo>
                <a:cubicBezTo>
                  <a:pt x="453" y="274"/>
                  <a:pt x="454" y="271"/>
                  <a:pt x="449" y="270"/>
                </a:cubicBezTo>
                <a:cubicBezTo>
                  <a:pt x="445" y="269"/>
                  <a:pt x="442" y="268"/>
                  <a:pt x="441" y="264"/>
                </a:cubicBezTo>
                <a:cubicBezTo>
                  <a:pt x="440" y="261"/>
                  <a:pt x="438" y="261"/>
                  <a:pt x="435" y="257"/>
                </a:cubicBezTo>
                <a:cubicBezTo>
                  <a:pt x="433" y="252"/>
                  <a:pt x="430" y="253"/>
                  <a:pt x="426" y="253"/>
                </a:cubicBezTo>
                <a:cubicBezTo>
                  <a:pt x="423" y="253"/>
                  <a:pt x="422" y="254"/>
                  <a:pt x="419" y="256"/>
                </a:cubicBezTo>
                <a:cubicBezTo>
                  <a:pt x="417" y="258"/>
                  <a:pt x="412" y="256"/>
                  <a:pt x="409" y="254"/>
                </a:cubicBezTo>
                <a:cubicBezTo>
                  <a:pt x="406" y="253"/>
                  <a:pt x="403" y="255"/>
                  <a:pt x="399" y="256"/>
                </a:cubicBezTo>
                <a:cubicBezTo>
                  <a:pt x="395" y="257"/>
                  <a:pt x="394" y="255"/>
                  <a:pt x="393" y="251"/>
                </a:cubicBezTo>
                <a:cubicBezTo>
                  <a:pt x="391" y="248"/>
                  <a:pt x="387" y="247"/>
                  <a:pt x="383" y="248"/>
                </a:cubicBezTo>
                <a:cubicBezTo>
                  <a:pt x="379" y="248"/>
                  <a:pt x="375" y="246"/>
                  <a:pt x="373" y="242"/>
                </a:cubicBezTo>
                <a:cubicBezTo>
                  <a:pt x="371" y="238"/>
                  <a:pt x="369" y="241"/>
                  <a:pt x="367" y="242"/>
                </a:cubicBezTo>
                <a:cubicBezTo>
                  <a:pt x="365" y="243"/>
                  <a:pt x="363" y="244"/>
                  <a:pt x="361" y="241"/>
                </a:cubicBezTo>
                <a:cubicBezTo>
                  <a:pt x="358" y="238"/>
                  <a:pt x="354" y="237"/>
                  <a:pt x="351" y="233"/>
                </a:cubicBezTo>
                <a:cubicBezTo>
                  <a:pt x="349" y="228"/>
                  <a:pt x="345" y="228"/>
                  <a:pt x="342" y="227"/>
                </a:cubicBezTo>
                <a:cubicBezTo>
                  <a:pt x="339" y="226"/>
                  <a:pt x="336" y="226"/>
                  <a:pt x="334" y="223"/>
                </a:cubicBezTo>
                <a:cubicBezTo>
                  <a:pt x="332" y="220"/>
                  <a:pt x="328" y="221"/>
                  <a:pt x="323" y="220"/>
                </a:cubicBezTo>
                <a:cubicBezTo>
                  <a:pt x="318" y="219"/>
                  <a:pt x="319" y="216"/>
                  <a:pt x="318" y="210"/>
                </a:cubicBezTo>
                <a:cubicBezTo>
                  <a:pt x="316" y="205"/>
                  <a:pt x="319" y="205"/>
                  <a:pt x="322" y="203"/>
                </a:cubicBezTo>
                <a:cubicBezTo>
                  <a:pt x="324" y="201"/>
                  <a:pt x="324" y="200"/>
                  <a:pt x="324" y="196"/>
                </a:cubicBezTo>
                <a:cubicBezTo>
                  <a:pt x="324" y="192"/>
                  <a:pt x="325" y="191"/>
                  <a:pt x="327" y="187"/>
                </a:cubicBezTo>
                <a:cubicBezTo>
                  <a:pt x="328" y="183"/>
                  <a:pt x="330" y="183"/>
                  <a:pt x="334" y="180"/>
                </a:cubicBezTo>
                <a:cubicBezTo>
                  <a:pt x="338" y="178"/>
                  <a:pt x="339" y="176"/>
                  <a:pt x="338" y="173"/>
                </a:cubicBezTo>
                <a:cubicBezTo>
                  <a:pt x="338" y="173"/>
                  <a:pt x="338" y="173"/>
                  <a:pt x="338" y="173"/>
                </a:cubicBezTo>
                <a:cubicBezTo>
                  <a:pt x="338" y="173"/>
                  <a:pt x="338" y="172"/>
                  <a:pt x="338" y="172"/>
                </a:cubicBezTo>
                <a:cubicBezTo>
                  <a:pt x="337" y="172"/>
                  <a:pt x="337" y="172"/>
                  <a:pt x="337" y="172"/>
                </a:cubicBezTo>
                <a:cubicBezTo>
                  <a:pt x="336" y="168"/>
                  <a:pt x="334" y="170"/>
                  <a:pt x="331" y="167"/>
                </a:cubicBezTo>
                <a:cubicBezTo>
                  <a:pt x="328" y="165"/>
                  <a:pt x="326" y="165"/>
                  <a:pt x="321" y="163"/>
                </a:cubicBezTo>
                <a:cubicBezTo>
                  <a:pt x="315" y="161"/>
                  <a:pt x="316" y="159"/>
                  <a:pt x="313" y="154"/>
                </a:cubicBezTo>
                <a:cubicBezTo>
                  <a:pt x="310" y="149"/>
                  <a:pt x="308" y="152"/>
                  <a:pt x="303" y="152"/>
                </a:cubicBezTo>
                <a:cubicBezTo>
                  <a:pt x="298" y="152"/>
                  <a:pt x="297" y="148"/>
                  <a:pt x="295" y="143"/>
                </a:cubicBezTo>
                <a:cubicBezTo>
                  <a:pt x="292" y="137"/>
                  <a:pt x="289" y="141"/>
                  <a:pt x="284" y="141"/>
                </a:cubicBezTo>
                <a:cubicBezTo>
                  <a:pt x="279" y="141"/>
                  <a:pt x="280" y="125"/>
                  <a:pt x="279" y="120"/>
                </a:cubicBezTo>
                <a:cubicBezTo>
                  <a:pt x="278" y="115"/>
                  <a:pt x="277" y="116"/>
                  <a:pt x="274" y="112"/>
                </a:cubicBezTo>
                <a:cubicBezTo>
                  <a:pt x="271" y="108"/>
                  <a:pt x="273" y="105"/>
                  <a:pt x="275" y="105"/>
                </a:cubicBezTo>
                <a:cubicBezTo>
                  <a:pt x="278" y="105"/>
                  <a:pt x="281" y="103"/>
                  <a:pt x="282" y="104"/>
                </a:cubicBezTo>
                <a:cubicBezTo>
                  <a:pt x="284" y="104"/>
                  <a:pt x="284" y="109"/>
                  <a:pt x="285" y="112"/>
                </a:cubicBezTo>
                <a:cubicBezTo>
                  <a:pt x="287" y="114"/>
                  <a:pt x="292" y="110"/>
                  <a:pt x="294" y="107"/>
                </a:cubicBezTo>
                <a:cubicBezTo>
                  <a:pt x="296" y="104"/>
                  <a:pt x="299" y="105"/>
                  <a:pt x="302" y="102"/>
                </a:cubicBezTo>
                <a:cubicBezTo>
                  <a:pt x="304" y="100"/>
                  <a:pt x="302" y="97"/>
                  <a:pt x="300" y="95"/>
                </a:cubicBezTo>
                <a:cubicBezTo>
                  <a:pt x="297" y="92"/>
                  <a:pt x="298" y="91"/>
                  <a:pt x="297" y="90"/>
                </a:cubicBezTo>
                <a:cubicBezTo>
                  <a:pt x="297" y="88"/>
                  <a:pt x="294" y="85"/>
                  <a:pt x="291" y="83"/>
                </a:cubicBezTo>
                <a:cubicBezTo>
                  <a:pt x="287" y="82"/>
                  <a:pt x="284" y="76"/>
                  <a:pt x="285" y="72"/>
                </a:cubicBezTo>
                <a:cubicBezTo>
                  <a:pt x="287" y="68"/>
                  <a:pt x="285" y="68"/>
                  <a:pt x="282" y="64"/>
                </a:cubicBezTo>
                <a:cubicBezTo>
                  <a:pt x="278" y="61"/>
                  <a:pt x="281" y="58"/>
                  <a:pt x="284" y="56"/>
                </a:cubicBezTo>
                <a:cubicBezTo>
                  <a:pt x="287" y="54"/>
                  <a:pt x="290" y="56"/>
                  <a:pt x="292" y="59"/>
                </a:cubicBezTo>
                <a:cubicBezTo>
                  <a:pt x="294" y="62"/>
                  <a:pt x="297" y="59"/>
                  <a:pt x="302" y="58"/>
                </a:cubicBezTo>
                <a:cubicBezTo>
                  <a:pt x="307" y="56"/>
                  <a:pt x="310" y="48"/>
                  <a:pt x="312" y="45"/>
                </a:cubicBezTo>
                <a:cubicBezTo>
                  <a:pt x="314" y="41"/>
                  <a:pt x="316" y="40"/>
                  <a:pt x="319" y="39"/>
                </a:cubicBezTo>
                <a:cubicBezTo>
                  <a:pt x="323" y="38"/>
                  <a:pt x="323" y="31"/>
                  <a:pt x="322" y="28"/>
                </a:cubicBezTo>
                <a:cubicBezTo>
                  <a:pt x="322" y="24"/>
                  <a:pt x="324" y="23"/>
                  <a:pt x="325" y="19"/>
                </a:cubicBezTo>
                <a:cubicBezTo>
                  <a:pt x="327" y="15"/>
                  <a:pt x="322" y="15"/>
                  <a:pt x="317" y="14"/>
                </a:cubicBezTo>
                <a:cubicBezTo>
                  <a:pt x="311" y="13"/>
                  <a:pt x="309" y="9"/>
                  <a:pt x="305" y="5"/>
                </a:cubicBezTo>
                <a:cubicBezTo>
                  <a:pt x="302" y="0"/>
                  <a:pt x="296" y="0"/>
                  <a:pt x="291" y="0"/>
                </a:cubicBezTo>
                <a:cubicBezTo>
                  <a:pt x="285" y="0"/>
                  <a:pt x="285" y="2"/>
                  <a:pt x="280" y="3"/>
                </a:cubicBezTo>
                <a:cubicBezTo>
                  <a:pt x="276" y="5"/>
                  <a:pt x="276" y="8"/>
                  <a:pt x="271" y="8"/>
                </a:cubicBezTo>
                <a:cubicBezTo>
                  <a:pt x="267" y="9"/>
                  <a:pt x="267" y="11"/>
                  <a:pt x="263" y="15"/>
                </a:cubicBezTo>
                <a:cubicBezTo>
                  <a:pt x="263" y="15"/>
                  <a:pt x="263" y="15"/>
                  <a:pt x="263" y="15"/>
                </a:cubicBezTo>
                <a:cubicBezTo>
                  <a:pt x="263" y="15"/>
                  <a:pt x="262" y="15"/>
                  <a:pt x="262" y="15"/>
                </a:cubicBezTo>
                <a:cubicBezTo>
                  <a:pt x="265" y="21"/>
                  <a:pt x="266" y="27"/>
                  <a:pt x="266" y="30"/>
                </a:cubicBezTo>
                <a:cubicBezTo>
                  <a:pt x="265" y="34"/>
                  <a:pt x="261" y="31"/>
                  <a:pt x="259" y="27"/>
                </a:cubicBezTo>
                <a:cubicBezTo>
                  <a:pt x="257" y="24"/>
                  <a:pt x="249" y="24"/>
                  <a:pt x="244" y="24"/>
                </a:cubicBezTo>
                <a:cubicBezTo>
                  <a:pt x="239" y="24"/>
                  <a:pt x="234" y="29"/>
                  <a:pt x="232" y="35"/>
                </a:cubicBezTo>
                <a:cubicBezTo>
                  <a:pt x="231" y="40"/>
                  <a:pt x="226" y="40"/>
                  <a:pt x="218" y="40"/>
                </a:cubicBezTo>
                <a:cubicBezTo>
                  <a:pt x="209" y="40"/>
                  <a:pt x="207" y="43"/>
                  <a:pt x="199" y="45"/>
                </a:cubicBezTo>
                <a:cubicBezTo>
                  <a:pt x="192" y="47"/>
                  <a:pt x="186" y="43"/>
                  <a:pt x="184" y="42"/>
                </a:cubicBezTo>
                <a:cubicBezTo>
                  <a:pt x="183" y="40"/>
                  <a:pt x="178" y="39"/>
                  <a:pt x="172" y="39"/>
                </a:cubicBezTo>
                <a:cubicBezTo>
                  <a:pt x="166" y="39"/>
                  <a:pt x="162" y="37"/>
                  <a:pt x="157" y="37"/>
                </a:cubicBezTo>
                <a:cubicBezTo>
                  <a:pt x="151" y="37"/>
                  <a:pt x="151" y="47"/>
                  <a:pt x="151" y="51"/>
                </a:cubicBezTo>
                <a:cubicBezTo>
                  <a:pt x="151" y="55"/>
                  <a:pt x="152" y="56"/>
                  <a:pt x="156" y="59"/>
                </a:cubicBezTo>
                <a:cubicBezTo>
                  <a:pt x="161" y="61"/>
                  <a:pt x="162" y="63"/>
                  <a:pt x="157" y="67"/>
                </a:cubicBezTo>
                <a:cubicBezTo>
                  <a:pt x="152" y="70"/>
                  <a:pt x="159" y="76"/>
                  <a:pt x="158" y="82"/>
                </a:cubicBezTo>
                <a:cubicBezTo>
                  <a:pt x="157" y="87"/>
                  <a:pt x="163" y="92"/>
                  <a:pt x="163" y="95"/>
                </a:cubicBezTo>
                <a:cubicBezTo>
                  <a:pt x="163" y="97"/>
                  <a:pt x="170" y="99"/>
                  <a:pt x="171" y="103"/>
                </a:cubicBezTo>
                <a:cubicBezTo>
                  <a:pt x="171" y="108"/>
                  <a:pt x="179" y="108"/>
                  <a:pt x="186" y="109"/>
                </a:cubicBezTo>
                <a:cubicBezTo>
                  <a:pt x="192" y="110"/>
                  <a:pt x="191" y="112"/>
                  <a:pt x="190" y="115"/>
                </a:cubicBezTo>
                <a:cubicBezTo>
                  <a:pt x="190" y="117"/>
                  <a:pt x="179" y="119"/>
                  <a:pt x="174" y="121"/>
                </a:cubicBezTo>
                <a:cubicBezTo>
                  <a:pt x="168" y="122"/>
                  <a:pt x="168" y="127"/>
                  <a:pt x="170" y="130"/>
                </a:cubicBezTo>
                <a:cubicBezTo>
                  <a:pt x="172" y="133"/>
                  <a:pt x="168" y="136"/>
                  <a:pt x="168" y="139"/>
                </a:cubicBezTo>
                <a:cubicBezTo>
                  <a:pt x="168" y="142"/>
                  <a:pt x="170" y="145"/>
                  <a:pt x="173" y="146"/>
                </a:cubicBezTo>
                <a:cubicBezTo>
                  <a:pt x="176" y="147"/>
                  <a:pt x="173" y="150"/>
                  <a:pt x="169" y="150"/>
                </a:cubicBezTo>
                <a:cubicBezTo>
                  <a:pt x="165" y="150"/>
                  <a:pt x="164" y="155"/>
                  <a:pt x="159" y="157"/>
                </a:cubicBezTo>
                <a:cubicBezTo>
                  <a:pt x="155" y="160"/>
                  <a:pt x="155" y="164"/>
                  <a:pt x="153" y="172"/>
                </a:cubicBezTo>
                <a:cubicBezTo>
                  <a:pt x="152" y="181"/>
                  <a:pt x="148" y="178"/>
                  <a:pt x="143" y="178"/>
                </a:cubicBezTo>
                <a:cubicBezTo>
                  <a:pt x="138" y="178"/>
                  <a:pt x="137" y="186"/>
                  <a:pt x="137" y="191"/>
                </a:cubicBezTo>
                <a:cubicBezTo>
                  <a:pt x="136" y="197"/>
                  <a:pt x="132" y="197"/>
                  <a:pt x="128" y="204"/>
                </a:cubicBezTo>
                <a:cubicBezTo>
                  <a:pt x="123" y="211"/>
                  <a:pt x="122" y="211"/>
                  <a:pt x="115" y="212"/>
                </a:cubicBezTo>
                <a:cubicBezTo>
                  <a:pt x="108" y="212"/>
                  <a:pt x="108" y="225"/>
                  <a:pt x="105" y="227"/>
                </a:cubicBezTo>
                <a:cubicBezTo>
                  <a:pt x="101" y="229"/>
                  <a:pt x="99" y="230"/>
                  <a:pt x="99" y="236"/>
                </a:cubicBezTo>
                <a:cubicBezTo>
                  <a:pt x="98" y="241"/>
                  <a:pt x="86" y="241"/>
                  <a:pt x="83" y="241"/>
                </a:cubicBezTo>
                <a:cubicBezTo>
                  <a:pt x="79" y="241"/>
                  <a:pt x="77" y="240"/>
                  <a:pt x="77" y="244"/>
                </a:cubicBezTo>
                <a:cubicBezTo>
                  <a:pt x="76" y="248"/>
                  <a:pt x="71" y="247"/>
                  <a:pt x="70" y="247"/>
                </a:cubicBezTo>
                <a:cubicBezTo>
                  <a:pt x="69" y="247"/>
                  <a:pt x="67" y="246"/>
                  <a:pt x="66" y="242"/>
                </a:cubicBezTo>
                <a:cubicBezTo>
                  <a:pt x="66" y="239"/>
                  <a:pt x="63" y="237"/>
                  <a:pt x="59" y="237"/>
                </a:cubicBezTo>
                <a:cubicBezTo>
                  <a:pt x="55" y="237"/>
                  <a:pt x="52" y="243"/>
                  <a:pt x="47" y="251"/>
                </a:cubicBezTo>
                <a:cubicBezTo>
                  <a:pt x="43" y="259"/>
                  <a:pt x="43" y="259"/>
                  <a:pt x="37" y="261"/>
                </a:cubicBezTo>
                <a:cubicBezTo>
                  <a:pt x="32" y="263"/>
                  <a:pt x="33" y="270"/>
                  <a:pt x="34" y="272"/>
                </a:cubicBezTo>
                <a:cubicBezTo>
                  <a:pt x="34" y="275"/>
                  <a:pt x="43" y="278"/>
                  <a:pt x="47" y="278"/>
                </a:cubicBezTo>
                <a:cubicBezTo>
                  <a:pt x="51" y="279"/>
                  <a:pt x="51" y="278"/>
                  <a:pt x="53" y="283"/>
                </a:cubicBezTo>
                <a:cubicBezTo>
                  <a:pt x="56" y="288"/>
                  <a:pt x="53" y="291"/>
                  <a:pt x="51" y="293"/>
                </a:cubicBezTo>
                <a:cubicBezTo>
                  <a:pt x="48" y="294"/>
                  <a:pt x="51" y="298"/>
                  <a:pt x="52" y="301"/>
                </a:cubicBezTo>
                <a:cubicBezTo>
                  <a:pt x="53" y="303"/>
                  <a:pt x="57" y="305"/>
                  <a:pt x="62" y="306"/>
                </a:cubicBezTo>
                <a:cubicBezTo>
                  <a:pt x="68" y="307"/>
                  <a:pt x="65" y="315"/>
                  <a:pt x="69" y="316"/>
                </a:cubicBezTo>
                <a:cubicBezTo>
                  <a:pt x="74" y="317"/>
                  <a:pt x="71" y="324"/>
                  <a:pt x="74" y="329"/>
                </a:cubicBezTo>
                <a:cubicBezTo>
                  <a:pt x="78" y="334"/>
                  <a:pt x="74" y="334"/>
                  <a:pt x="76" y="338"/>
                </a:cubicBezTo>
                <a:cubicBezTo>
                  <a:pt x="77" y="342"/>
                  <a:pt x="75" y="341"/>
                  <a:pt x="71" y="345"/>
                </a:cubicBezTo>
                <a:cubicBezTo>
                  <a:pt x="68" y="348"/>
                  <a:pt x="67" y="347"/>
                  <a:pt x="66" y="344"/>
                </a:cubicBezTo>
                <a:cubicBezTo>
                  <a:pt x="66" y="341"/>
                  <a:pt x="64" y="340"/>
                  <a:pt x="59" y="339"/>
                </a:cubicBezTo>
                <a:cubicBezTo>
                  <a:pt x="55" y="339"/>
                  <a:pt x="57" y="344"/>
                  <a:pt x="53" y="344"/>
                </a:cubicBezTo>
                <a:cubicBezTo>
                  <a:pt x="48" y="344"/>
                  <a:pt x="48" y="348"/>
                  <a:pt x="43" y="348"/>
                </a:cubicBezTo>
                <a:cubicBezTo>
                  <a:pt x="38" y="348"/>
                  <a:pt x="37" y="348"/>
                  <a:pt x="35" y="345"/>
                </a:cubicBezTo>
                <a:cubicBezTo>
                  <a:pt x="33" y="342"/>
                  <a:pt x="25" y="344"/>
                  <a:pt x="20" y="344"/>
                </a:cubicBezTo>
                <a:cubicBezTo>
                  <a:pt x="15" y="344"/>
                  <a:pt x="14" y="348"/>
                  <a:pt x="14" y="351"/>
                </a:cubicBezTo>
                <a:cubicBezTo>
                  <a:pt x="14" y="355"/>
                  <a:pt x="9" y="354"/>
                  <a:pt x="5" y="354"/>
                </a:cubicBezTo>
                <a:cubicBezTo>
                  <a:pt x="3" y="354"/>
                  <a:pt x="1" y="357"/>
                  <a:pt x="0" y="360"/>
                </a:cubicBezTo>
                <a:cubicBezTo>
                  <a:pt x="4" y="364"/>
                  <a:pt x="5" y="367"/>
                  <a:pt x="8" y="372"/>
                </a:cubicBezTo>
                <a:cubicBezTo>
                  <a:pt x="11" y="378"/>
                  <a:pt x="24" y="379"/>
                  <a:pt x="31" y="385"/>
                </a:cubicBezTo>
                <a:cubicBezTo>
                  <a:pt x="37" y="390"/>
                  <a:pt x="48" y="379"/>
                  <a:pt x="56" y="385"/>
                </a:cubicBezTo>
                <a:cubicBezTo>
                  <a:pt x="64" y="390"/>
                  <a:pt x="55" y="392"/>
                  <a:pt x="47" y="393"/>
                </a:cubicBezTo>
                <a:cubicBezTo>
                  <a:pt x="40" y="394"/>
                  <a:pt x="40" y="398"/>
                  <a:pt x="34" y="397"/>
                </a:cubicBezTo>
                <a:cubicBezTo>
                  <a:pt x="28" y="397"/>
                  <a:pt x="23" y="395"/>
                  <a:pt x="23" y="400"/>
                </a:cubicBezTo>
                <a:cubicBezTo>
                  <a:pt x="23" y="404"/>
                  <a:pt x="37" y="416"/>
                  <a:pt x="41" y="424"/>
                </a:cubicBezTo>
                <a:cubicBezTo>
                  <a:pt x="46" y="431"/>
                  <a:pt x="53" y="437"/>
                  <a:pt x="63" y="442"/>
                </a:cubicBezTo>
                <a:cubicBezTo>
                  <a:pt x="73" y="448"/>
                  <a:pt x="75" y="450"/>
                  <a:pt x="80" y="443"/>
                </a:cubicBezTo>
                <a:cubicBezTo>
                  <a:pt x="86" y="436"/>
                  <a:pt x="94" y="437"/>
                  <a:pt x="101" y="433"/>
                </a:cubicBezTo>
                <a:cubicBezTo>
                  <a:pt x="107" y="428"/>
                  <a:pt x="110" y="424"/>
                  <a:pt x="108" y="420"/>
                </a:cubicBezTo>
                <a:cubicBezTo>
                  <a:pt x="106" y="416"/>
                  <a:pt x="109" y="405"/>
                  <a:pt x="109" y="400"/>
                </a:cubicBezTo>
                <a:cubicBezTo>
                  <a:pt x="109" y="395"/>
                  <a:pt x="116" y="402"/>
                  <a:pt x="118" y="408"/>
                </a:cubicBezTo>
                <a:cubicBezTo>
                  <a:pt x="120" y="414"/>
                  <a:pt x="120" y="414"/>
                  <a:pt x="119" y="421"/>
                </a:cubicBezTo>
                <a:cubicBezTo>
                  <a:pt x="118" y="427"/>
                  <a:pt x="126" y="437"/>
                  <a:pt x="127" y="443"/>
                </a:cubicBezTo>
                <a:cubicBezTo>
                  <a:pt x="128" y="448"/>
                  <a:pt x="127" y="451"/>
                  <a:pt x="120" y="460"/>
                </a:cubicBezTo>
                <a:cubicBezTo>
                  <a:pt x="112" y="470"/>
                  <a:pt x="120" y="480"/>
                  <a:pt x="120" y="488"/>
                </a:cubicBezTo>
                <a:cubicBezTo>
                  <a:pt x="121" y="496"/>
                  <a:pt x="134" y="532"/>
                  <a:pt x="136" y="546"/>
                </a:cubicBezTo>
                <a:cubicBezTo>
                  <a:pt x="138" y="560"/>
                  <a:pt x="142" y="577"/>
                  <a:pt x="148" y="588"/>
                </a:cubicBezTo>
                <a:cubicBezTo>
                  <a:pt x="155" y="600"/>
                  <a:pt x="163" y="615"/>
                  <a:pt x="169" y="629"/>
                </a:cubicBezTo>
                <a:cubicBezTo>
                  <a:pt x="175" y="644"/>
                  <a:pt x="177" y="651"/>
                  <a:pt x="178" y="661"/>
                </a:cubicBezTo>
                <a:cubicBezTo>
                  <a:pt x="179" y="670"/>
                  <a:pt x="186" y="680"/>
                  <a:pt x="195" y="692"/>
                </a:cubicBezTo>
                <a:cubicBezTo>
                  <a:pt x="203" y="705"/>
                  <a:pt x="210" y="716"/>
                  <a:pt x="214" y="729"/>
                </a:cubicBezTo>
                <a:cubicBezTo>
                  <a:pt x="218" y="741"/>
                  <a:pt x="218" y="748"/>
                  <a:pt x="220" y="759"/>
                </a:cubicBezTo>
                <a:cubicBezTo>
                  <a:pt x="222" y="769"/>
                  <a:pt x="234" y="778"/>
                  <a:pt x="237" y="786"/>
                </a:cubicBezTo>
                <a:cubicBezTo>
                  <a:pt x="240" y="793"/>
                  <a:pt x="254" y="792"/>
                  <a:pt x="258" y="787"/>
                </a:cubicBezTo>
                <a:cubicBezTo>
                  <a:pt x="261" y="783"/>
                  <a:pt x="271" y="776"/>
                  <a:pt x="272" y="769"/>
                </a:cubicBezTo>
                <a:cubicBezTo>
                  <a:pt x="272" y="763"/>
                  <a:pt x="276" y="764"/>
                  <a:pt x="285" y="762"/>
                </a:cubicBezTo>
                <a:cubicBezTo>
                  <a:pt x="295" y="759"/>
                  <a:pt x="292" y="753"/>
                  <a:pt x="291" y="750"/>
                </a:cubicBezTo>
                <a:cubicBezTo>
                  <a:pt x="290" y="746"/>
                  <a:pt x="298" y="735"/>
                  <a:pt x="302" y="731"/>
                </a:cubicBezTo>
                <a:cubicBezTo>
                  <a:pt x="307" y="727"/>
                  <a:pt x="313" y="728"/>
                  <a:pt x="314" y="724"/>
                </a:cubicBezTo>
                <a:cubicBezTo>
                  <a:pt x="314" y="721"/>
                  <a:pt x="312" y="709"/>
                  <a:pt x="311" y="704"/>
                </a:cubicBezTo>
                <a:cubicBezTo>
                  <a:pt x="310" y="700"/>
                  <a:pt x="313" y="694"/>
                  <a:pt x="314" y="688"/>
                </a:cubicBezTo>
                <a:cubicBezTo>
                  <a:pt x="316" y="682"/>
                  <a:pt x="319" y="675"/>
                  <a:pt x="323" y="670"/>
                </a:cubicBezTo>
                <a:cubicBezTo>
                  <a:pt x="326" y="665"/>
                  <a:pt x="326" y="660"/>
                  <a:pt x="326" y="655"/>
                </a:cubicBezTo>
                <a:cubicBezTo>
                  <a:pt x="325" y="649"/>
                  <a:pt x="325" y="643"/>
                  <a:pt x="325" y="637"/>
                </a:cubicBezTo>
                <a:cubicBezTo>
                  <a:pt x="325" y="630"/>
                  <a:pt x="320" y="629"/>
                  <a:pt x="322" y="625"/>
                </a:cubicBezTo>
                <a:cubicBezTo>
                  <a:pt x="324" y="620"/>
                  <a:pt x="322" y="613"/>
                  <a:pt x="320" y="609"/>
                </a:cubicBezTo>
                <a:cubicBezTo>
                  <a:pt x="318" y="605"/>
                  <a:pt x="320" y="597"/>
                  <a:pt x="323" y="589"/>
                </a:cubicBezTo>
                <a:cubicBezTo>
                  <a:pt x="325" y="581"/>
                  <a:pt x="325" y="582"/>
                  <a:pt x="334" y="582"/>
                </a:cubicBezTo>
                <a:cubicBezTo>
                  <a:pt x="343" y="582"/>
                  <a:pt x="348" y="578"/>
                  <a:pt x="353" y="570"/>
                </a:cubicBezTo>
                <a:cubicBezTo>
                  <a:pt x="358" y="562"/>
                  <a:pt x="365" y="567"/>
                  <a:pt x="373" y="562"/>
                </a:cubicBezTo>
                <a:cubicBezTo>
                  <a:pt x="381" y="557"/>
                  <a:pt x="381" y="545"/>
                  <a:pt x="385" y="541"/>
                </a:cubicBezTo>
                <a:cubicBezTo>
                  <a:pt x="388" y="537"/>
                  <a:pt x="398" y="535"/>
                  <a:pt x="402" y="531"/>
                </a:cubicBezTo>
                <a:cubicBezTo>
                  <a:pt x="405" y="526"/>
                  <a:pt x="416" y="517"/>
                  <a:pt x="420" y="514"/>
                </a:cubicBezTo>
                <a:cubicBezTo>
                  <a:pt x="424" y="511"/>
                  <a:pt x="433" y="506"/>
                  <a:pt x="441" y="496"/>
                </a:cubicBezTo>
                <a:cubicBezTo>
                  <a:pt x="450" y="486"/>
                  <a:pt x="454" y="477"/>
                  <a:pt x="461" y="475"/>
                </a:cubicBezTo>
                <a:cubicBezTo>
                  <a:pt x="468" y="474"/>
                  <a:pt x="474" y="472"/>
                  <a:pt x="480" y="469"/>
                </a:cubicBezTo>
                <a:cubicBezTo>
                  <a:pt x="487" y="467"/>
                  <a:pt x="494" y="456"/>
                  <a:pt x="499" y="451"/>
                </a:cubicBezTo>
                <a:cubicBezTo>
                  <a:pt x="504" y="447"/>
                  <a:pt x="501" y="440"/>
                  <a:pt x="501" y="434"/>
                </a:cubicBezTo>
                <a:cubicBezTo>
                  <a:pt x="502" y="428"/>
                  <a:pt x="503" y="422"/>
                  <a:pt x="509" y="422"/>
                </a:cubicBezTo>
                <a:cubicBezTo>
                  <a:pt x="514" y="422"/>
                  <a:pt x="521" y="421"/>
                  <a:pt x="523" y="417"/>
                </a:cubicBezTo>
                <a:cubicBezTo>
                  <a:pt x="525" y="413"/>
                  <a:pt x="529" y="411"/>
                  <a:pt x="531" y="417"/>
                </a:cubicBezTo>
                <a:cubicBezTo>
                  <a:pt x="533" y="423"/>
                  <a:pt x="540" y="421"/>
                  <a:pt x="540" y="421"/>
                </a:cubicBezTo>
                <a:cubicBezTo>
                  <a:pt x="540" y="421"/>
                  <a:pt x="551" y="418"/>
                  <a:pt x="554" y="421"/>
                </a:cubicBezTo>
                <a:cubicBezTo>
                  <a:pt x="555" y="422"/>
                  <a:pt x="555" y="422"/>
                  <a:pt x="555" y="422"/>
                </a:cubicBezTo>
                <a:cubicBezTo>
                  <a:pt x="556" y="417"/>
                  <a:pt x="555" y="407"/>
                  <a:pt x="555" y="405"/>
                </a:cubicBezTo>
                <a:cubicBezTo>
                  <a:pt x="555" y="402"/>
                  <a:pt x="553" y="402"/>
                  <a:pt x="552" y="398"/>
                </a:cubicBezTo>
                <a:cubicBezTo>
                  <a:pt x="551" y="395"/>
                  <a:pt x="552" y="387"/>
                  <a:pt x="552" y="384"/>
                </a:cubicBezTo>
                <a:cubicBezTo>
                  <a:pt x="552" y="381"/>
                  <a:pt x="553" y="378"/>
                  <a:pt x="550" y="376"/>
                </a:cubicBezTo>
                <a:cubicBezTo>
                  <a:pt x="548" y="374"/>
                  <a:pt x="547" y="372"/>
                  <a:pt x="546" y="368"/>
                </a:cubicBezTo>
                <a:cubicBezTo>
                  <a:pt x="544" y="365"/>
                  <a:pt x="544" y="355"/>
                  <a:pt x="546" y="351"/>
                </a:cubicBezTo>
                <a:cubicBezTo>
                  <a:pt x="547" y="347"/>
                  <a:pt x="542" y="342"/>
                  <a:pt x="540" y="341"/>
                </a:cubicBezTo>
                <a:cubicBezTo>
                  <a:pt x="537" y="340"/>
                  <a:pt x="536" y="337"/>
                  <a:pt x="534" y="335"/>
                </a:cubicBezTo>
                <a:cubicBezTo>
                  <a:pt x="532" y="333"/>
                  <a:pt x="532" y="330"/>
                  <a:pt x="533" y="328"/>
                </a:cubicBezTo>
                <a:cubicBezTo>
                  <a:pt x="533" y="325"/>
                  <a:pt x="538" y="325"/>
                  <a:pt x="538" y="324"/>
                </a:cubicBezTo>
                <a:cubicBezTo>
                  <a:pt x="538" y="322"/>
                  <a:pt x="539" y="320"/>
                  <a:pt x="543" y="320"/>
                </a:cubicBezTo>
                <a:cubicBezTo>
                  <a:pt x="547" y="320"/>
                  <a:pt x="550" y="320"/>
                  <a:pt x="551" y="317"/>
                </a:cubicBezTo>
                <a:cubicBezTo>
                  <a:pt x="552" y="314"/>
                  <a:pt x="553" y="311"/>
                  <a:pt x="553" y="311"/>
                </a:cubicBezTo>
                <a:cubicBezTo>
                  <a:pt x="552" y="310"/>
                  <a:pt x="544" y="309"/>
                  <a:pt x="542" y="309"/>
                </a:cubicBezTo>
                <a:cubicBezTo>
                  <a:pt x="540" y="308"/>
                  <a:pt x="538" y="305"/>
                  <a:pt x="537" y="302"/>
                </a:cubicBezTo>
                <a:cubicBezTo>
                  <a:pt x="536" y="300"/>
                  <a:pt x="534" y="300"/>
                  <a:pt x="533" y="299"/>
                </a:cubicBezTo>
                <a:cubicBezTo>
                  <a:pt x="531" y="299"/>
                  <a:pt x="529" y="299"/>
                  <a:pt x="529" y="297"/>
                </a:cubicBezTo>
                <a:cubicBezTo>
                  <a:pt x="529" y="295"/>
                  <a:pt x="530" y="292"/>
                  <a:pt x="533" y="292"/>
                </a:cubicBezTo>
                <a:cubicBezTo>
                  <a:pt x="535" y="291"/>
                  <a:pt x="533" y="289"/>
                  <a:pt x="537" y="288"/>
                </a:cubicBezTo>
                <a:cubicBezTo>
                  <a:pt x="540" y="287"/>
                  <a:pt x="539" y="284"/>
                  <a:pt x="538" y="282"/>
                </a:cubicBezTo>
                <a:cubicBezTo>
                  <a:pt x="538" y="281"/>
                  <a:pt x="538" y="280"/>
                  <a:pt x="538" y="279"/>
                </a:cubicBezTo>
                <a:cubicBezTo>
                  <a:pt x="538" y="279"/>
                  <a:pt x="538" y="279"/>
                  <a:pt x="538" y="279"/>
                </a:cubicBezTo>
                <a:cubicBezTo>
                  <a:pt x="540" y="281"/>
                  <a:pt x="541" y="282"/>
                  <a:pt x="542" y="283"/>
                </a:cubicBezTo>
                <a:cubicBezTo>
                  <a:pt x="542" y="283"/>
                  <a:pt x="542" y="283"/>
                  <a:pt x="542" y="283"/>
                </a:cubicBezTo>
                <a:cubicBezTo>
                  <a:pt x="542" y="283"/>
                  <a:pt x="542" y="283"/>
                  <a:pt x="542" y="283"/>
                </a:cubicBezTo>
                <a:cubicBezTo>
                  <a:pt x="543" y="283"/>
                  <a:pt x="543" y="283"/>
                  <a:pt x="543" y="283"/>
                </a:cubicBezTo>
                <a:cubicBezTo>
                  <a:pt x="543" y="283"/>
                  <a:pt x="543" y="283"/>
                  <a:pt x="543" y="283"/>
                </a:cubicBezTo>
                <a:cubicBezTo>
                  <a:pt x="543" y="284"/>
                  <a:pt x="543" y="284"/>
                  <a:pt x="543" y="284"/>
                </a:cubicBezTo>
                <a:cubicBezTo>
                  <a:pt x="543" y="284"/>
                  <a:pt x="543" y="284"/>
                  <a:pt x="544" y="284"/>
                </a:cubicBezTo>
                <a:cubicBezTo>
                  <a:pt x="544" y="284"/>
                  <a:pt x="544" y="284"/>
                  <a:pt x="544" y="284"/>
                </a:cubicBezTo>
                <a:cubicBezTo>
                  <a:pt x="544" y="284"/>
                  <a:pt x="544" y="284"/>
                  <a:pt x="544" y="284"/>
                </a:cubicBezTo>
                <a:cubicBezTo>
                  <a:pt x="544" y="284"/>
                  <a:pt x="544" y="284"/>
                  <a:pt x="544" y="284"/>
                </a:cubicBezTo>
                <a:cubicBezTo>
                  <a:pt x="544" y="284"/>
                  <a:pt x="545" y="284"/>
                  <a:pt x="545" y="284"/>
                </a:cubicBezTo>
                <a:cubicBezTo>
                  <a:pt x="545" y="284"/>
                  <a:pt x="545" y="284"/>
                  <a:pt x="545" y="284"/>
                </a:cubicBezTo>
                <a:cubicBezTo>
                  <a:pt x="545" y="284"/>
                  <a:pt x="545" y="284"/>
                  <a:pt x="546" y="284"/>
                </a:cubicBezTo>
                <a:cubicBezTo>
                  <a:pt x="546" y="284"/>
                  <a:pt x="546" y="284"/>
                  <a:pt x="546" y="284"/>
                </a:cubicBezTo>
                <a:cubicBezTo>
                  <a:pt x="546" y="284"/>
                  <a:pt x="546" y="284"/>
                  <a:pt x="547" y="284"/>
                </a:cubicBezTo>
                <a:cubicBezTo>
                  <a:pt x="552" y="284"/>
                  <a:pt x="553" y="284"/>
                  <a:pt x="555" y="287"/>
                </a:cubicBezTo>
                <a:cubicBezTo>
                  <a:pt x="557" y="291"/>
                  <a:pt x="558" y="294"/>
                  <a:pt x="563" y="294"/>
                </a:cubicBezTo>
                <a:cubicBezTo>
                  <a:pt x="567" y="295"/>
                  <a:pt x="569" y="291"/>
                  <a:pt x="573" y="290"/>
                </a:cubicBezTo>
                <a:cubicBezTo>
                  <a:pt x="577" y="289"/>
                  <a:pt x="577" y="291"/>
                  <a:pt x="577" y="294"/>
                </a:cubicBezTo>
                <a:cubicBezTo>
                  <a:pt x="577" y="298"/>
                  <a:pt x="572" y="301"/>
                  <a:pt x="575" y="304"/>
                </a:cubicBezTo>
                <a:cubicBezTo>
                  <a:pt x="577" y="306"/>
                  <a:pt x="572" y="312"/>
                  <a:pt x="575" y="314"/>
                </a:cubicBezTo>
                <a:cubicBezTo>
                  <a:pt x="578" y="315"/>
                  <a:pt x="581" y="315"/>
                  <a:pt x="583" y="317"/>
                </a:cubicBezTo>
                <a:cubicBezTo>
                  <a:pt x="585" y="319"/>
                  <a:pt x="590" y="320"/>
                  <a:pt x="594" y="320"/>
                </a:cubicBezTo>
                <a:cubicBezTo>
                  <a:pt x="598" y="320"/>
                  <a:pt x="610" y="319"/>
                  <a:pt x="615" y="319"/>
                </a:cubicBezTo>
                <a:cubicBezTo>
                  <a:pt x="621" y="320"/>
                  <a:pt x="618" y="323"/>
                  <a:pt x="626" y="321"/>
                </a:cubicBezTo>
                <a:cubicBezTo>
                  <a:pt x="633" y="319"/>
                  <a:pt x="636" y="319"/>
                  <a:pt x="639" y="320"/>
                </a:cubicBezTo>
                <a:cubicBezTo>
                  <a:pt x="643" y="320"/>
                  <a:pt x="643" y="323"/>
                  <a:pt x="644" y="325"/>
                </a:cubicBezTo>
                <a:cubicBezTo>
                  <a:pt x="645" y="326"/>
                  <a:pt x="647" y="329"/>
                  <a:pt x="643" y="330"/>
                </a:cubicBezTo>
                <a:cubicBezTo>
                  <a:pt x="639" y="332"/>
                  <a:pt x="639" y="333"/>
                  <a:pt x="639" y="335"/>
                </a:cubicBezTo>
                <a:cubicBezTo>
                  <a:pt x="639" y="338"/>
                  <a:pt x="635" y="339"/>
                  <a:pt x="634" y="342"/>
                </a:cubicBezTo>
                <a:cubicBezTo>
                  <a:pt x="633" y="346"/>
                  <a:pt x="630" y="347"/>
                  <a:pt x="627" y="348"/>
                </a:cubicBezTo>
                <a:cubicBezTo>
                  <a:pt x="625" y="348"/>
                  <a:pt x="622" y="348"/>
                  <a:pt x="621" y="349"/>
                </a:cubicBezTo>
                <a:cubicBezTo>
                  <a:pt x="621" y="351"/>
                  <a:pt x="614" y="351"/>
                  <a:pt x="614" y="354"/>
                </a:cubicBezTo>
                <a:cubicBezTo>
                  <a:pt x="614" y="356"/>
                  <a:pt x="610" y="357"/>
                  <a:pt x="611" y="360"/>
                </a:cubicBezTo>
                <a:cubicBezTo>
                  <a:pt x="612" y="362"/>
                  <a:pt x="614" y="369"/>
                  <a:pt x="614" y="373"/>
                </a:cubicBezTo>
                <a:cubicBezTo>
                  <a:pt x="614" y="376"/>
                  <a:pt x="615" y="378"/>
                  <a:pt x="618" y="378"/>
                </a:cubicBezTo>
                <a:cubicBezTo>
                  <a:pt x="621" y="378"/>
                  <a:pt x="625" y="385"/>
                  <a:pt x="627" y="379"/>
                </a:cubicBezTo>
                <a:cubicBezTo>
                  <a:pt x="629" y="374"/>
                  <a:pt x="628" y="368"/>
                  <a:pt x="630" y="368"/>
                </a:cubicBezTo>
                <a:cubicBezTo>
                  <a:pt x="632" y="367"/>
                  <a:pt x="629" y="363"/>
                  <a:pt x="633" y="362"/>
                </a:cubicBezTo>
                <a:cubicBezTo>
                  <a:pt x="638" y="361"/>
                  <a:pt x="642" y="360"/>
                  <a:pt x="642" y="363"/>
                </a:cubicBezTo>
                <a:cubicBezTo>
                  <a:pt x="642" y="367"/>
                  <a:pt x="641" y="376"/>
                  <a:pt x="642" y="377"/>
                </a:cubicBezTo>
                <a:cubicBezTo>
                  <a:pt x="644" y="379"/>
                  <a:pt x="645" y="381"/>
                  <a:pt x="645" y="384"/>
                </a:cubicBezTo>
                <a:cubicBezTo>
                  <a:pt x="645" y="386"/>
                  <a:pt x="650" y="388"/>
                  <a:pt x="649" y="393"/>
                </a:cubicBezTo>
                <a:cubicBezTo>
                  <a:pt x="649" y="399"/>
                  <a:pt x="648" y="403"/>
                  <a:pt x="650" y="405"/>
                </a:cubicBezTo>
                <a:cubicBezTo>
                  <a:pt x="650" y="405"/>
                  <a:pt x="650" y="405"/>
                  <a:pt x="650" y="406"/>
                </a:cubicBezTo>
                <a:cubicBezTo>
                  <a:pt x="650" y="406"/>
                  <a:pt x="650" y="406"/>
                  <a:pt x="650" y="406"/>
                </a:cubicBezTo>
                <a:cubicBezTo>
                  <a:pt x="650" y="406"/>
                  <a:pt x="650" y="406"/>
                  <a:pt x="650" y="407"/>
                </a:cubicBezTo>
                <a:cubicBezTo>
                  <a:pt x="650" y="407"/>
                  <a:pt x="650" y="407"/>
                  <a:pt x="650" y="407"/>
                </a:cubicBezTo>
                <a:cubicBezTo>
                  <a:pt x="652" y="407"/>
                  <a:pt x="653" y="407"/>
                  <a:pt x="655" y="408"/>
                </a:cubicBezTo>
                <a:cubicBezTo>
                  <a:pt x="659" y="409"/>
                  <a:pt x="662" y="410"/>
                  <a:pt x="662" y="407"/>
                </a:cubicBezTo>
                <a:cubicBezTo>
                  <a:pt x="663" y="403"/>
                  <a:pt x="667" y="404"/>
                  <a:pt x="667" y="401"/>
                </a:cubicBezTo>
                <a:cubicBezTo>
                  <a:pt x="667" y="398"/>
                  <a:pt x="667" y="395"/>
                  <a:pt x="665" y="395"/>
                </a:cubicBezTo>
                <a:cubicBezTo>
                  <a:pt x="663" y="395"/>
                  <a:pt x="662" y="395"/>
                  <a:pt x="662" y="392"/>
                </a:cubicBezTo>
                <a:cubicBezTo>
                  <a:pt x="662" y="388"/>
                  <a:pt x="662" y="383"/>
                  <a:pt x="665" y="381"/>
                </a:cubicBezTo>
                <a:cubicBezTo>
                  <a:pt x="668" y="380"/>
                  <a:pt x="670" y="379"/>
                  <a:pt x="670" y="374"/>
                </a:cubicBezTo>
                <a:cubicBezTo>
                  <a:pt x="670" y="370"/>
                  <a:pt x="670" y="362"/>
                  <a:pt x="672" y="361"/>
                </a:cubicBezTo>
                <a:cubicBezTo>
                  <a:pt x="674" y="359"/>
                  <a:pt x="674" y="357"/>
                  <a:pt x="671" y="355"/>
                </a:cubicBezTo>
                <a:cubicBezTo>
                  <a:pt x="669" y="354"/>
                  <a:pt x="668" y="350"/>
                  <a:pt x="673" y="350"/>
                </a:cubicBezTo>
                <a:cubicBezTo>
                  <a:pt x="677" y="350"/>
                  <a:pt x="677" y="353"/>
                  <a:pt x="682" y="353"/>
                </a:cubicBezTo>
                <a:cubicBezTo>
                  <a:pt x="687" y="353"/>
                  <a:pt x="688" y="356"/>
                  <a:pt x="688" y="358"/>
                </a:cubicBezTo>
                <a:cubicBezTo>
                  <a:pt x="689" y="360"/>
                  <a:pt x="692" y="358"/>
                  <a:pt x="692" y="354"/>
                </a:cubicBezTo>
                <a:cubicBezTo>
                  <a:pt x="692" y="350"/>
                  <a:pt x="690" y="344"/>
                  <a:pt x="696" y="343"/>
                </a:cubicBezTo>
                <a:cubicBezTo>
                  <a:pt x="701" y="343"/>
                  <a:pt x="696" y="337"/>
                  <a:pt x="701" y="336"/>
                </a:cubicBezTo>
                <a:cubicBezTo>
                  <a:pt x="706" y="335"/>
                  <a:pt x="704" y="331"/>
                  <a:pt x="705" y="328"/>
                </a:cubicBezTo>
                <a:cubicBezTo>
                  <a:pt x="705" y="325"/>
                  <a:pt x="708" y="323"/>
                  <a:pt x="706" y="321"/>
                </a:cubicBezTo>
                <a:cubicBezTo>
                  <a:pt x="704" y="320"/>
                  <a:pt x="702" y="319"/>
                  <a:pt x="702" y="318"/>
                </a:cubicBezTo>
                <a:cubicBezTo>
                  <a:pt x="702" y="316"/>
                  <a:pt x="704" y="317"/>
                  <a:pt x="704" y="313"/>
                </a:cubicBezTo>
                <a:cubicBezTo>
                  <a:pt x="704" y="310"/>
                  <a:pt x="707" y="309"/>
                  <a:pt x="709" y="309"/>
                </a:cubicBezTo>
                <a:cubicBezTo>
                  <a:pt x="711" y="308"/>
                  <a:pt x="716" y="305"/>
                  <a:pt x="716" y="302"/>
                </a:cubicBezTo>
                <a:cubicBezTo>
                  <a:pt x="716" y="298"/>
                  <a:pt x="721" y="297"/>
                  <a:pt x="718" y="294"/>
                </a:cubicBezTo>
                <a:cubicBezTo>
                  <a:pt x="716" y="291"/>
                  <a:pt x="715" y="292"/>
                  <a:pt x="716" y="287"/>
                </a:cubicBezTo>
                <a:cubicBezTo>
                  <a:pt x="717" y="281"/>
                  <a:pt x="718" y="276"/>
                  <a:pt x="725" y="275"/>
                </a:cubicBezTo>
                <a:cubicBezTo>
                  <a:pt x="731" y="275"/>
                  <a:pt x="735" y="269"/>
                  <a:pt x="737" y="264"/>
                </a:cubicBezTo>
                <a:cubicBezTo>
                  <a:pt x="740" y="259"/>
                  <a:pt x="748" y="258"/>
                  <a:pt x="751" y="258"/>
                </a:cubicBezTo>
                <a:cubicBezTo>
                  <a:pt x="755" y="258"/>
                  <a:pt x="760" y="256"/>
                  <a:pt x="763" y="261"/>
                </a:cubicBezTo>
                <a:cubicBezTo>
                  <a:pt x="765" y="265"/>
                  <a:pt x="769" y="263"/>
                  <a:pt x="768" y="259"/>
                </a:cubicBezTo>
                <a:cubicBezTo>
                  <a:pt x="768" y="256"/>
                  <a:pt x="763" y="256"/>
                  <a:pt x="764" y="251"/>
                </a:cubicBezTo>
                <a:cubicBezTo>
                  <a:pt x="765" y="246"/>
                  <a:pt x="765" y="243"/>
                  <a:pt x="770" y="242"/>
                </a:cubicBezTo>
                <a:cubicBezTo>
                  <a:pt x="775" y="241"/>
                  <a:pt x="776" y="239"/>
                  <a:pt x="776" y="235"/>
                </a:cubicBezTo>
                <a:cubicBezTo>
                  <a:pt x="776" y="233"/>
                  <a:pt x="776" y="231"/>
                  <a:pt x="776" y="22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id-ID" sz="240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22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3260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0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000"/>
                            </p:stCondLst>
                            <p:childTnLst>
                              <p:par>
                                <p:cTn id="66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500"/>
                            </p:stCondLst>
                            <p:childTnLst>
                              <p:par>
                                <p:cTn id="81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000"/>
                            </p:stCondLst>
                            <p:childTnLst>
                              <p:par>
                                <p:cTn id="8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2" grpId="0" animBg="1"/>
      <p:bldP spid="15" grpId="0" animBg="1"/>
      <p:bldP spid="18" grpId="0" animBg="1"/>
      <p:bldP spid="21" grpId="0" animBg="1"/>
      <p:bldP spid="69" grpId="0" animBg="1"/>
      <p:bldP spid="2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USA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E16D70D7-F7E1-4B67-9D44-0D8FE8BE3B90}"/>
              </a:ext>
            </a:extLst>
          </p:cNvPr>
          <p:cNvGrpSpPr/>
          <p:nvPr/>
        </p:nvGrpSpPr>
        <p:grpSpPr>
          <a:xfrm>
            <a:off x="6817581" y="4798189"/>
            <a:ext cx="4745333" cy="606717"/>
            <a:chOff x="6817581" y="4798189"/>
            <a:chExt cx="4745333" cy="606717"/>
          </a:xfrm>
        </p:grpSpPr>
        <p:grpSp>
          <p:nvGrpSpPr>
            <p:cNvPr id="84" name="Group 83"/>
            <p:cNvGrpSpPr/>
            <p:nvPr/>
          </p:nvGrpSpPr>
          <p:grpSpPr>
            <a:xfrm>
              <a:off x="6817581" y="4798189"/>
              <a:ext cx="1445277" cy="352300"/>
              <a:chOff x="1320926" y="2763959"/>
              <a:chExt cx="1445277" cy="352300"/>
            </a:xfrm>
          </p:grpSpPr>
          <p:sp>
            <p:nvSpPr>
              <p:cNvPr id="85" name="Rectangle 84"/>
              <p:cNvSpPr/>
              <p:nvPr/>
            </p:nvSpPr>
            <p:spPr>
              <a:xfrm flipH="1">
                <a:off x="1320926" y="2763959"/>
                <a:ext cx="1445277" cy="3523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TextBox 3"/>
              <p:cNvSpPr txBox="1">
                <a:spLocks noChangeArrowheads="1"/>
              </p:cNvSpPr>
              <p:nvPr/>
            </p:nvSpPr>
            <p:spPr bwMode="auto">
              <a:xfrm>
                <a:off x="1320927" y="2824294"/>
                <a:ext cx="769111" cy="2316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61749" tIns="30875" rIns="61749" bIns="30875">
                <a:spAutoFit/>
              </a:bodyPr>
              <a:lstStyle/>
              <a:p>
                <a:pPr eaLnBrk="1" hangingPunct="1"/>
                <a:r>
                  <a:rPr lang="en-US" sz="110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Branches</a:t>
                </a:r>
              </a:p>
            </p:txBody>
          </p:sp>
        </p:grpSp>
        <p:sp>
          <p:nvSpPr>
            <p:cNvPr id="87" name="TextBox 3"/>
            <p:cNvSpPr txBox="1">
              <a:spLocks noChangeArrowheads="1"/>
            </p:cNvSpPr>
            <p:nvPr/>
          </p:nvSpPr>
          <p:spPr bwMode="auto">
            <a:xfrm>
              <a:off x="6868787" y="5173276"/>
              <a:ext cx="1056049" cy="2316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1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Total Network</a:t>
              </a:r>
            </a:p>
          </p:txBody>
        </p:sp>
        <p:grpSp>
          <p:nvGrpSpPr>
            <p:cNvPr id="88" name="Group 87"/>
            <p:cNvGrpSpPr/>
            <p:nvPr/>
          </p:nvGrpSpPr>
          <p:grpSpPr>
            <a:xfrm>
              <a:off x="8292667" y="4798189"/>
              <a:ext cx="629839" cy="352300"/>
              <a:chOff x="2771955" y="2763959"/>
              <a:chExt cx="629839" cy="352300"/>
            </a:xfrm>
          </p:grpSpPr>
          <p:sp>
            <p:nvSpPr>
              <p:cNvPr id="89" name="Rectangle 88"/>
              <p:cNvSpPr/>
              <p:nvPr/>
            </p:nvSpPr>
            <p:spPr>
              <a:xfrm flipH="1">
                <a:off x="2771955" y="2763959"/>
                <a:ext cx="629839" cy="3523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TextBox 3"/>
              <p:cNvSpPr txBox="1">
                <a:spLocks noChangeArrowheads="1"/>
              </p:cNvSpPr>
              <p:nvPr/>
            </p:nvSpPr>
            <p:spPr bwMode="auto">
              <a:xfrm>
                <a:off x="2867428" y="2824294"/>
                <a:ext cx="438893" cy="2316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61749" tIns="30875" rIns="61749" bIns="30875">
                <a:spAutoFit/>
              </a:bodyPr>
              <a:lstStyle/>
              <a:p>
                <a:pPr algn="ctr" eaLnBrk="1" hangingPunct="1"/>
                <a:r>
                  <a:rPr lang="en-US" sz="110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2011</a:t>
                </a:r>
              </a:p>
            </p:txBody>
          </p:sp>
        </p:grpSp>
        <p:grpSp>
          <p:nvGrpSpPr>
            <p:cNvPr id="91" name="Group 90"/>
            <p:cNvGrpSpPr/>
            <p:nvPr/>
          </p:nvGrpSpPr>
          <p:grpSpPr>
            <a:xfrm>
              <a:off x="8956365" y="4798189"/>
              <a:ext cx="629839" cy="352300"/>
              <a:chOff x="3404281" y="2763959"/>
              <a:chExt cx="629839" cy="352300"/>
            </a:xfrm>
          </p:grpSpPr>
          <p:sp>
            <p:nvSpPr>
              <p:cNvPr id="92" name="Rectangle 91"/>
              <p:cNvSpPr/>
              <p:nvPr/>
            </p:nvSpPr>
            <p:spPr>
              <a:xfrm flipH="1">
                <a:off x="3404281" y="2763959"/>
                <a:ext cx="629839" cy="3523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TextBox 3"/>
              <p:cNvSpPr txBox="1">
                <a:spLocks noChangeArrowheads="1"/>
              </p:cNvSpPr>
              <p:nvPr/>
            </p:nvSpPr>
            <p:spPr bwMode="auto">
              <a:xfrm>
                <a:off x="3499754" y="2824294"/>
                <a:ext cx="438893" cy="2316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61749" tIns="30875" rIns="61749" bIns="30875">
                <a:spAutoFit/>
              </a:bodyPr>
              <a:lstStyle/>
              <a:p>
                <a:pPr algn="ctr" eaLnBrk="1" hangingPunct="1"/>
                <a:r>
                  <a:rPr lang="en-US" sz="110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2012</a:t>
                </a:r>
              </a:p>
            </p:txBody>
          </p:sp>
        </p:grpSp>
        <p:grpSp>
          <p:nvGrpSpPr>
            <p:cNvPr id="94" name="Group 93"/>
            <p:cNvGrpSpPr/>
            <p:nvPr/>
          </p:nvGrpSpPr>
          <p:grpSpPr>
            <a:xfrm>
              <a:off x="9617461" y="4798189"/>
              <a:ext cx="629839" cy="352300"/>
              <a:chOff x="4041320" y="2763959"/>
              <a:chExt cx="629839" cy="352300"/>
            </a:xfrm>
          </p:grpSpPr>
          <p:sp>
            <p:nvSpPr>
              <p:cNvPr id="95" name="Rectangle 94"/>
              <p:cNvSpPr/>
              <p:nvPr/>
            </p:nvSpPr>
            <p:spPr>
              <a:xfrm flipH="1">
                <a:off x="4041320" y="2763959"/>
                <a:ext cx="629839" cy="3523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TextBox 3"/>
              <p:cNvSpPr txBox="1">
                <a:spLocks noChangeArrowheads="1"/>
              </p:cNvSpPr>
              <p:nvPr/>
            </p:nvSpPr>
            <p:spPr bwMode="auto">
              <a:xfrm>
                <a:off x="4136793" y="2824294"/>
                <a:ext cx="438893" cy="2316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61749" tIns="30875" rIns="61749" bIns="30875">
                <a:spAutoFit/>
              </a:bodyPr>
              <a:lstStyle/>
              <a:p>
                <a:pPr algn="ctr" eaLnBrk="1" hangingPunct="1"/>
                <a:r>
                  <a:rPr lang="en-US" sz="110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2013</a:t>
                </a:r>
              </a:p>
            </p:txBody>
          </p:sp>
        </p:grpSp>
        <p:grpSp>
          <p:nvGrpSpPr>
            <p:cNvPr id="97" name="Group 96"/>
            <p:cNvGrpSpPr/>
            <p:nvPr/>
          </p:nvGrpSpPr>
          <p:grpSpPr>
            <a:xfrm>
              <a:off x="10273208" y="4798189"/>
              <a:ext cx="629839" cy="352300"/>
              <a:chOff x="4675122" y="2763959"/>
              <a:chExt cx="629839" cy="352300"/>
            </a:xfrm>
          </p:grpSpPr>
          <p:sp>
            <p:nvSpPr>
              <p:cNvPr id="98" name="Rectangle 97"/>
              <p:cNvSpPr/>
              <p:nvPr/>
            </p:nvSpPr>
            <p:spPr>
              <a:xfrm flipH="1">
                <a:off x="4675122" y="2763959"/>
                <a:ext cx="629839" cy="3523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TextBox 3"/>
              <p:cNvSpPr txBox="1">
                <a:spLocks noChangeArrowheads="1"/>
              </p:cNvSpPr>
              <p:nvPr/>
            </p:nvSpPr>
            <p:spPr bwMode="auto">
              <a:xfrm>
                <a:off x="4770595" y="2824294"/>
                <a:ext cx="438893" cy="2316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61749" tIns="30875" rIns="61749" bIns="30875">
                <a:spAutoFit/>
              </a:bodyPr>
              <a:lstStyle/>
              <a:p>
                <a:pPr algn="ctr" eaLnBrk="1" hangingPunct="1"/>
                <a:r>
                  <a:rPr lang="en-US" sz="110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2014</a:t>
                </a:r>
              </a:p>
            </p:txBody>
          </p:sp>
        </p:grpSp>
        <p:grpSp>
          <p:nvGrpSpPr>
            <p:cNvPr id="100" name="Group 99"/>
            <p:cNvGrpSpPr/>
            <p:nvPr/>
          </p:nvGrpSpPr>
          <p:grpSpPr>
            <a:xfrm>
              <a:off x="10933075" y="4798189"/>
              <a:ext cx="629839" cy="352300"/>
              <a:chOff x="5310932" y="2763959"/>
              <a:chExt cx="629839" cy="352300"/>
            </a:xfrm>
          </p:grpSpPr>
          <p:sp>
            <p:nvSpPr>
              <p:cNvPr id="101" name="Rectangle 100"/>
              <p:cNvSpPr/>
              <p:nvPr/>
            </p:nvSpPr>
            <p:spPr>
              <a:xfrm flipH="1">
                <a:off x="5310932" y="2763959"/>
                <a:ext cx="629839" cy="3523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TextBox 3"/>
              <p:cNvSpPr txBox="1">
                <a:spLocks noChangeArrowheads="1"/>
              </p:cNvSpPr>
              <p:nvPr/>
            </p:nvSpPr>
            <p:spPr bwMode="auto">
              <a:xfrm>
                <a:off x="5406405" y="2824294"/>
                <a:ext cx="438893" cy="2316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61749" tIns="30875" rIns="61749" bIns="30875">
                <a:spAutoFit/>
              </a:bodyPr>
              <a:lstStyle/>
              <a:p>
                <a:pPr algn="ctr" eaLnBrk="1" hangingPunct="1"/>
                <a:r>
                  <a:rPr lang="en-US" sz="110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2015</a:t>
                </a:r>
              </a:p>
            </p:txBody>
          </p:sp>
        </p:grpSp>
        <p:sp>
          <p:nvSpPr>
            <p:cNvPr id="103" name="TextBox 3"/>
            <p:cNvSpPr txBox="1">
              <a:spLocks noChangeArrowheads="1"/>
            </p:cNvSpPr>
            <p:nvPr/>
          </p:nvSpPr>
          <p:spPr bwMode="auto">
            <a:xfrm>
              <a:off x="8465084" y="5173276"/>
              <a:ext cx="285005" cy="2316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id-ID" sz="11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35</a:t>
              </a:r>
              <a:endParaRPr lang="en-US" sz="11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4" name="TextBox 3"/>
            <p:cNvSpPr txBox="1">
              <a:spLocks noChangeArrowheads="1"/>
            </p:cNvSpPr>
            <p:nvPr/>
          </p:nvSpPr>
          <p:spPr bwMode="auto">
            <a:xfrm>
              <a:off x="9128782" y="5173276"/>
              <a:ext cx="285005" cy="2316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id-ID" sz="11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37</a:t>
              </a:r>
              <a:endParaRPr lang="en-US" sz="11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5" name="TextBox 3"/>
            <p:cNvSpPr txBox="1">
              <a:spLocks noChangeArrowheads="1"/>
            </p:cNvSpPr>
            <p:nvPr/>
          </p:nvSpPr>
          <p:spPr bwMode="auto">
            <a:xfrm>
              <a:off x="9789878" y="5173276"/>
              <a:ext cx="285005" cy="2316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id-ID" sz="11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47</a:t>
              </a:r>
              <a:endParaRPr lang="en-US" sz="11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6" name="TextBox 3"/>
            <p:cNvSpPr txBox="1">
              <a:spLocks noChangeArrowheads="1"/>
            </p:cNvSpPr>
            <p:nvPr/>
          </p:nvSpPr>
          <p:spPr bwMode="auto">
            <a:xfrm>
              <a:off x="10445625" y="5173276"/>
              <a:ext cx="285005" cy="2316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id-ID" sz="11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41</a:t>
              </a:r>
              <a:endParaRPr lang="en-US" sz="11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7" name="TextBox 3"/>
            <p:cNvSpPr txBox="1">
              <a:spLocks noChangeArrowheads="1"/>
            </p:cNvSpPr>
            <p:nvPr/>
          </p:nvSpPr>
          <p:spPr bwMode="auto">
            <a:xfrm>
              <a:off x="11107095" y="5173276"/>
              <a:ext cx="281798" cy="2316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id-ID" sz="1100" b="1" dirty="0">
                  <a:solidFill>
                    <a:schemeClr val="accent2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49</a:t>
              </a:r>
              <a:endParaRPr lang="en-US" sz="1100" b="1" dirty="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108" name="TextBox 107"/>
          <p:cNvSpPr txBox="1"/>
          <p:nvPr/>
        </p:nvSpPr>
        <p:spPr>
          <a:xfrm>
            <a:off x="6798078" y="3687798"/>
            <a:ext cx="4764835" cy="8868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 every 6 emails received, we get 3 Phone calls. Suitable for all categories business and personal presentation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 and personal presentation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6757991" y="2468312"/>
            <a:ext cx="247067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Branches Analysis</a:t>
            </a:r>
            <a:endParaRPr lang="id-ID" sz="2000" b="1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0" name="TextBox 109"/>
          <p:cNvSpPr txBox="1"/>
          <p:nvPr/>
        </p:nvSpPr>
        <p:spPr>
          <a:xfrm>
            <a:off x="8149719" y="3018283"/>
            <a:ext cx="3413194" cy="5688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Of shopping carts are abandoned right before the transaction its completed. Suitable for all categories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6757991" y="2840228"/>
            <a:ext cx="1569660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5400" b="1" dirty="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89%</a:t>
            </a:r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6B5D0FB6-761C-4C9C-9135-985E43F9EAD5}"/>
              </a:ext>
            </a:extLst>
          </p:cNvPr>
          <p:cNvGrpSpPr/>
          <p:nvPr/>
        </p:nvGrpSpPr>
        <p:grpSpPr>
          <a:xfrm>
            <a:off x="600981" y="2175047"/>
            <a:ext cx="5756042" cy="3504465"/>
            <a:chOff x="600981" y="2175047"/>
            <a:chExt cx="5756042" cy="3504465"/>
          </a:xfrm>
        </p:grpSpPr>
        <p:grpSp>
          <p:nvGrpSpPr>
            <p:cNvPr id="4" name="Group 3"/>
            <p:cNvGrpSpPr/>
            <p:nvPr/>
          </p:nvGrpSpPr>
          <p:grpSpPr>
            <a:xfrm>
              <a:off x="600981" y="2175047"/>
              <a:ext cx="5756042" cy="3504465"/>
              <a:chOff x="450852" y="1746250"/>
              <a:chExt cx="6075360" cy="3698880"/>
            </a:xfrm>
            <a:gradFill flip="none" rotWithShape="1">
              <a:gsLst>
                <a:gs pos="0">
                  <a:schemeClr val="accent5"/>
                </a:gs>
                <a:gs pos="100000">
                  <a:schemeClr val="accent6"/>
                </a:gs>
              </a:gsLst>
              <a:lin ang="2700000" scaled="1"/>
              <a:tileRect/>
            </a:gradFill>
          </p:grpSpPr>
          <p:sp>
            <p:nvSpPr>
              <p:cNvPr id="5" name="Freeform 4"/>
              <p:cNvSpPr>
                <a:spLocks/>
              </p:cNvSpPr>
              <p:nvPr/>
            </p:nvSpPr>
            <p:spPr bwMode="auto">
              <a:xfrm>
                <a:off x="5970587" y="2874966"/>
                <a:ext cx="17462" cy="25400"/>
              </a:xfrm>
              <a:custGeom>
                <a:avLst/>
                <a:gdLst>
                  <a:gd name="T0" fmla="*/ 19 w 21"/>
                  <a:gd name="T1" fmla="*/ 6 h 31"/>
                  <a:gd name="T2" fmla="*/ 21 w 21"/>
                  <a:gd name="T3" fmla="*/ 11 h 31"/>
                  <a:gd name="T4" fmla="*/ 19 w 21"/>
                  <a:gd name="T5" fmla="*/ 16 h 31"/>
                  <a:gd name="T6" fmla="*/ 16 w 21"/>
                  <a:gd name="T7" fmla="*/ 21 h 31"/>
                  <a:gd name="T8" fmla="*/ 12 w 21"/>
                  <a:gd name="T9" fmla="*/ 24 h 31"/>
                  <a:gd name="T10" fmla="*/ 9 w 21"/>
                  <a:gd name="T11" fmla="*/ 28 h 31"/>
                  <a:gd name="T12" fmla="*/ 3 w 21"/>
                  <a:gd name="T13" fmla="*/ 30 h 31"/>
                  <a:gd name="T14" fmla="*/ 0 w 21"/>
                  <a:gd name="T15" fmla="*/ 31 h 31"/>
                  <a:gd name="T16" fmla="*/ 0 w 21"/>
                  <a:gd name="T17" fmla="*/ 30 h 31"/>
                  <a:gd name="T18" fmla="*/ 1 w 21"/>
                  <a:gd name="T19" fmla="*/ 26 h 31"/>
                  <a:gd name="T20" fmla="*/ 1 w 21"/>
                  <a:gd name="T21" fmla="*/ 21 h 31"/>
                  <a:gd name="T22" fmla="*/ 3 w 21"/>
                  <a:gd name="T23" fmla="*/ 18 h 31"/>
                  <a:gd name="T24" fmla="*/ 2 w 21"/>
                  <a:gd name="T25" fmla="*/ 12 h 31"/>
                  <a:gd name="T26" fmla="*/ 2 w 21"/>
                  <a:gd name="T27" fmla="*/ 7 h 31"/>
                  <a:gd name="T28" fmla="*/ 5 w 21"/>
                  <a:gd name="T29" fmla="*/ 4 h 31"/>
                  <a:gd name="T30" fmla="*/ 10 w 21"/>
                  <a:gd name="T31" fmla="*/ 3 h 31"/>
                  <a:gd name="T32" fmla="*/ 14 w 21"/>
                  <a:gd name="T33" fmla="*/ 2 h 31"/>
                  <a:gd name="T34" fmla="*/ 16 w 21"/>
                  <a:gd name="T35" fmla="*/ 0 h 31"/>
                  <a:gd name="T36" fmla="*/ 17 w 21"/>
                  <a:gd name="T37" fmla="*/ 3 h 31"/>
                  <a:gd name="T38" fmla="*/ 19 w 21"/>
                  <a:gd name="T39" fmla="*/ 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1" h="31">
                    <a:moveTo>
                      <a:pt x="19" y="6"/>
                    </a:moveTo>
                    <a:cubicBezTo>
                      <a:pt x="20" y="7"/>
                      <a:pt x="21" y="10"/>
                      <a:pt x="21" y="11"/>
                    </a:cubicBezTo>
                    <a:cubicBezTo>
                      <a:pt x="21" y="12"/>
                      <a:pt x="20" y="14"/>
                      <a:pt x="19" y="16"/>
                    </a:cubicBezTo>
                    <a:cubicBezTo>
                      <a:pt x="18" y="17"/>
                      <a:pt x="17" y="19"/>
                      <a:pt x="16" y="21"/>
                    </a:cubicBezTo>
                    <a:cubicBezTo>
                      <a:pt x="15" y="22"/>
                      <a:pt x="13" y="23"/>
                      <a:pt x="12" y="24"/>
                    </a:cubicBezTo>
                    <a:cubicBezTo>
                      <a:pt x="11" y="25"/>
                      <a:pt x="10" y="27"/>
                      <a:pt x="9" y="28"/>
                    </a:cubicBezTo>
                    <a:cubicBezTo>
                      <a:pt x="8" y="29"/>
                      <a:pt x="5" y="29"/>
                      <a:pt x="3" y="30"/>
                    </a:cubicBezTo>
                    <a:cubicBezTo>
                      <a:pt x="3" y="30"/>
                      <a:pt x="0" y="31"/>
                      <a:pt x="0" y="31"/>
                    </a:cubicBezTo>
                    <a:cubicBezTo>
                      <a:pt x="0" y="31"/>
                      <a:pt x="0" y="30"/>
                      <a:pt x="0" y="30"/>
                    </a:cubicBezTo>
                    <a:cubicBezTo>
                      <a:pt x="0" y="29"/>
                      <a:pt x="0" y="27"/>
                      <a:pt x="1" y="26"/>
                    </a:cubicBezTo>
                    <a:cubicBezTo>
                      <a:pt x="1" y="25"/>
                      <a:pt x="1" y="22"/>
                      <a:pt x="1" y="21"/>
                    </a:cubicBezTo>
                    <a:cubicBezTo>
                      <a:pt x="2" y="20"/>
                      <a:pt x="3" y="19"/>
                      <a:pt x="3" y="18"/>
                    </a:cubicBezTo>
                    <a:cubicBezTo>
                      <a:pt x="3" y="17"/>
                      <a:pt x="2" y="14"/>
                      <a:pt x="2" y="12"/>
                    </a:cubicBezTo>
                    <a:cubicBezTo>
                      <a:pt x="2" y="11"/>
                      <a:pt x="1" y="8"/>
                      <a:pt x="2" y="7"/>
                    </a:cubicBezTo>
                    <a:cubicBezTo>
                      <a:pt x="2" y="6"/>
                      <a:pt x="4" y="4"/>
                      <a:pt x="5" y="4"/>
                    </a:cubicBezTo>
                    <a:cubicBezTo>
                      <a:pt x="6" y="3"/>
                      <a:pt x="8" y="3"/>
                      <a:pt x="10" y="3"/>
                    </a:cubicBezTo>
                    <a:cubicBezTo>
                      <a:pt x="11" y="3"/>
                      <a:pt x="13" y="2"/>
                      <a:pt x="14" y="2"/>
                    </a:cubicBezTo>
                    <a:cubicBezTo>
                      <a:pt x="14" y="1"/>
                      <a:pt x="16" y="0"/>
                      <a:pt x="16" y="0"/>
                    </a:cubicBezTo>
                    <a:cubicBezTo>
                      <a:pt x="16" y="0"/>
                      <a:pt x="17" y="2"/>
                      <a:pt x="17" y="3"/>
                    </a:cubicBezTo>
                    <a:cubicBezTo>
                      <a:pt x="18" y="4"/>
                      <a:pt x="19" y="5"/>
                      <a:pt x="19" y="6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" name="Freeform 5"/>
              <p:cNvSpPr>
                <a:spLocks/>
              </p:cNvSpPr>
              <p:nvPr/>
            </p:nvSpPr>
            <p:spPr bwMode="auto">
              <a:xfrm>
                <a:off x="6229348" y="2644778"/>
                <a:ext cx="7937" cy="12699"/>
              </a:xfrm>
              <a:custGeom>
                <a:avLst/>
                <a:gdLst>
                  <a:gd name="T0" fmla="*/ 9 w 10"/>
                  <a:gd name="T1" fmla="*/ 14 h 14"/>
                  <a:gd name="T2" fmla="*/ 7 w 10"/>
                  <a:gd name="T3" fmla="*/ 12 h 14"/>
                  <a:gd name="T4" fmla="*/ 7 w 10"/>
                  <a:gd name="T5" fmla="*/ 8 h 14"/>
                  <a:gd name="T6" fmla="*/ 4 w 10"/>
                  <a:gd name="T7" fmla="*/ 6 h 14"/>
                  <a:gd name="T8" fmla="*/ 1 w 10"/>
                  <a:gd name="T9" fmla="*/ 3 h 14"/>
                  <a:gd name="T10" fmla="*/ 2 w 10"/>
                  <a:gd name="T11" fmla="*/ 1 h 14"/>
                  <a:gd name="T12" fmla="*/ 4 w 10"/>
                  <a:gd name="T13" fmla="*/ 1 h 14"/>
                  <a:gd name="T14" fmla="*/ 6 w 10"/>
                  <a:gd name="T15" fmla="*/ 4 h 14"/>
                  <a:gd name="T16" fmla="*/ 9 w 10"/>
                  <a:gd name="T17" fmla="*/ 5 h 14"/>
                  <a:gd name="T18" fmla="*/ 10 w 10"/>
                  <a:gd name="T19" fmla="*/ 7 h 14"/>
                  <a:gd name="T20" fmla="*/ 10 w 10"/>
                  <a:gd name="T21" fmla="*/ 11 h 14"/>
                  <a:gd name="T22" fmla="*/ 9 w 10"/>
                  <a:gd name="T2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9" y="14"/>
                    </a:moveTo>
                    <a:cubicBezTo>
                      <a:pt x="8" y="14"/>
                      <a:pt x="7" y="12"/>
                      <a:pt x="7" y="12"/>
                    </a:cubicBezTo>
                    <a:cubicBezTo>
                      <a:pt x="7" y="11"/>
                      <a:pt x="7" y="9"/>
                      <a:pt x="7" y="8"/>
                    </a:cubicBezTo>
                    <a:cubicBezTo>
                      <a:pt x="6" y="7"/>
                      <a:pt x="5" y="7"/>
                      <a:pt x="4" y="6"/>
                    </a:cubicBezTo>
                    <a:cubicBezTo>
                      <a:pt x="3" y="5"/>
                      <a:pt x="1" y="4"/>
                      <a:pt x="1" y="3"/>
                    </a:cubicBezTo>
                    <a:cubicBezTo>
                      <a:pt x="0" y="3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5" y="4"/>
                      <a:pt x="6" y="4"/>
                    </a:cubicBezTo>
                    <a:cubicBezTo>
                      <a:pt x="6" y="5"/>
                      <a:pt x="8" y="4"/>
                      <a:pt x="9" y="5"/>
                    </a:cubicBezTo>
                    <a:cubicBezTo>
                      <a:pt x="9" y="5"/>
                      <a:pt x="10" y="7"/>
                      <a:pt x="10" y="7"/>
                    </a:cubicBezTo>
                    <a:cubicBezTo>
                      <a:pt x="10" y="8"/>
                      <a:pt x="10" y="10"/>
                      <a:pt x="10" y="11"/>
                    </a:cubicBezTo>
                    <a:cubicBezTo>
                      <a:pt x="10" y="12"/>
                      <a:pt x="10" y="14"/>
                      <a:pt x="9" y="14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6230936" y="2660652"/>
                <a:ext cx="4762" cy="17463"/>
              </a:xfrm>
              <a:custGeom>
                <a:avLst/>
                <a:gdLst>
                  <a:gd name="T0" fmla="*/ 6 w 6"/>
                  <a:gd name="T1" fmla="*/ 11 h 20"/>
                  <a:gd name="T2" fmla="*/ 5 w 6"/>
                  <a:gd name="T3" fmla="*/ 7 h 20"/>
                  <a:gd name="T4" fmla="*/ 4 w 6"/>
                  <a:gd name="T5" fmla="*/ 4 h 20"/>
                  <a:gd name="T6" fmla="*/ 3 w 6"/>
                  <a:gd name="T7" fmla="*/ 1 h 20"/>
                  <a:gd name="T8" fmla="*/ 2 w 6"/>
                  <a:gd name="T9" fmla="*/ 0 h 20"/>
                  <a:gd name="T10" fmla="*/ 1 w 6"/>
                  <a:gd name="T11" fmla="*/ 3 h 20"/>
                  <a:gd name="T12" fmla="*/ 0 w 6"/>
                  <a:gd name="T13" fmla="*/ 7 h 20"/>
                  <a:gd name="T14" fmla="*/ 2 w 6"/>
                  <a:gd name="T15" fmla="*/ 10 h 20"/>
                  <a:gd name="T16" fmla="*/ 3 w 6"/>
                  <a:gd name="T17" fmla="*/ 14 h 20"/>
                  <a:gd name="T18" fmla="*/ 2 w 6"/>
                  <a:gd name="T19" fmla="*/ 18 h 20"/>
                  <a:gd name="T20" fmla="*/ 3 w 6"/>
                  <a:gd name="T21" fmla="*/ 20 h 20"/>
                  <a:gd name="T22" fmla="*/ 5 w 6"/>
                  <a:gd name="T23" fmla="*/ 19 h 20"/>
                  <a:gd name="T24" fmla="*/ 6 w 6"/>
                  <a:gd name="T25" fmla="*/ 16 h 20"/>
                  <a:gd name="T26" fmla="*/ 6 w 6"/>
                  <a:gd name="T27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20">
                    <a:moveTo>
                      <a:pt x="6" y="11"/>
                    </a:moveTo>
                    <a:cubicBezTo>
                      <a:pt x="6" y="10"/>
                      <a:pt x="5" y="8"/>
                      <a:pt x="5" y="7"/>
                    </a:cubicBezTo>
                    <a:cubicBezTo>
                      <a:pt x="5" y="7"/>
                      <a:pt x="4" y="5"/>
                      <a:pt x="4" y="4"/>
                    </a:cubicBezTo>
                    <a:cubicBezTo>
                      <a:pt x="4" y="3"/>
                      <a:pt x="4" y="1"/>
                      <a:pt x="3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0" y="4"/>
                      <a:pt x="0" y="6"/>
                      <a:pt x="0" y="7"/>
                    </a:cubicBezTo>
                    <a:cubicBezTo>
                      <a:pt x="0" y="7"/>
                      <a:pt x="2" y="9"/>
                      <a:pt x="2" y="10"/>
                    </a:cubicBezTo>
                    <a:cubicBezTo>
                      <a:pt x="2" y="11"/>
                      <a:pt x="3" y="13"/>
                      <a:pt x="3" y="14"/>
                    </a:cubicBezTo>
                    <a:cubicBezTo>
                      <a:pt x="3" y="15"/>
                      <a:pt x="2" y="17"/>
                      <a:pt x="2" y="18"/>
                    </a:cubicBezTo>
                    <a:cubicBezTo>
                      <a:pt x="2" y="18"/>
                      <a:pt x="2" y="19"/>
                      <a:pt x="3" y="20"/>
                    </a:cubicBezTo>
                    <a:cubicBezTo>
                      <a:pt x="3" y="20"/>
                      <a:pt x="5" y="20"/>
                      <a:pt x="5" y="19"/>
                    </a:cubicBezTo>
                    <a:cubicBezTo>
                      <a:pt x="6" y="19"/>
                      <a:pt x="6" y="17"/>
                      <a:pt x="6" y="16"/>
                    </a:cubicBezTo>
                    <a:cubicBezTo>
                      <a:pt x="6" y="15"/>
                      <a:pt x="6" y="13"/>
                      <a:pt x="6" y="11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6357935" y="2640016"/>
                <a:ext cx="36512" cy="25400"/>
              </a:xfrm>
              <a:custGeom>
                <a:avLst/>
                <a:gdLst>
                  <a:gd name="T0" fmla="*/ 42 w 42"/>
                  <a:gd name="T1" fmla="*/ 17 h 29"/>
                  <a:gd name="T2" fmla="*/ 39 w 42"/>
                  <a:gd name="T3" fmla="*/ 12 h 29"/>
                  <a:gd name="T4" fmla="*/ 35 w 42"/>
                  <a:gd name="T5" fmla="*/ 9 h 29"/>
                  <a:gd name="T6" fmla="*/ 31 w 42"/>
                  <a:gd name="T7" fmla="*/ 4 h 29"/>
                  <a:gd name="T8" fmla="*/ 27 w 42"/>
                  <a:gd name="T9" fmla="*/ 0 h 29"/>
                  <a:gd name="T10" fmla="*/ 24 w 42"/>
                  <a:gd name="T11" fmla="*/ 0 h 29"/>
                  <a:gd name="T12" fmla="*/ 24 w 42"/>
                  <a:gd name="T13" fmla="*/ 3 h 29"/>
                  <a:gd name="T14" fmla="*/ 27 w 42"/>
                  <a:gd name="T15" fmla="*/ 5 h 29"/>
                  <a:gd name="T16" fmla="*/ 27 w 42"/>
                  <a:gd name="T17" fmla="*/ 10 h 29"/>
                  <a:gd name="T18" fmla="*/ 25 w 42"/>
                  <a:gd name="T19" fmla="*/ 15 h 29"/>
                  <a:gd name="T20" fmla="*/ 21 w 42"/>
                  <a:gd name="T21" fmla="*/ 18 h 29"/>
                  <a:gd name="T22" fmla="*/ 12 w 42"/>
                  <a:gd name="T23" fmla="*/ 22 h 29"/>
                  <a:gd name="T24" fmla="*/ 7 w 42"/>
                  <a:gd name="T25" fmla="*/ 23 h 29"/>
                  <a:gd name="T26" fmla="*/ 3 w 42"/>
                  <a:gd name="T27" fmla="*/ 22 h 29"/>
                  <a:gd name="T28" fmla="*/ 0 w 42"/>
                  <a:gd name="T29" fmla="*/ 22 h 29"/>
                  <a:gd name="T30" fmla="*/ 2 w 42"/>
                  <a:gd name="T31" fmla="*/ 27 h 29"/>
                  <a:gd name="T32" fmla="*/ 8 w 42"/>
                  <a:gd name="T33" fmla="*/ 28 h 29"/>
                  <a:gd name="T34" fmla="*/ 15 w 42"/>
                  <a:gd name="T35" fmla="*/ 29 h 29"/>
                  <a:gd name="T36" fmla="*/ 24 w 42"/>
                  <a:gd name="T37" fmla="*/ 28 h 29"/>
                  <a:gd name="T38" fmla="*/ 31 w 42"/>
                  <a:gd name="T39" fmla="*/ 25 h 29"/>
                  <a:gd name="T40" fmla="*/ 38 w 42"/>
                  <a:gd name="T41" fmla="*/ 23 h 29"/>
                  <a:gd name="T42" fmla="*/ 41 w 42"/>
                  <a:gd name="T43" fmla="*/ 19 h 29"/>
                  <a:gd name="T44" fmla="*/ 42 w 42"/>
                  <a:gd name="T45" fmla="*/ 1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29">
                    <a:moveTo>
                      <a:pt x="42" y="17"/>
                    </a:moveTo>
                    <a:cubicBezTo>
                      <a:pt x="41" y="15"/>
                      <a:pt x="40" y="13"/>
                      <a:pt x="39" y="12"/>
                    </a:cubicBezTo>
                    <a:cubicBezTo>
                      <a:pt x="38" y="11"/>
                      <a:pt x="36" y="10"/>
                      <a:pt x="35" y="9"/>
                    </a:cubicBezTo>
                    <a:cubicBezTo>
                      <a:pt x="33" y="8"/>
                      <a:pt x="32" y="5"/>
                      <a:pt x="31" y="4"/>
                    </a:cubicBezTo>
                    <a:cubicBezTo>
                      <a:pt x="30" y="3"/>
                      <a:pt x="28" y="1"/>
                      <a:pt x="27" y="0"/>
                    </a:cubicBezTo>
                    <a:cubicBezTo>
                      <a:pt x="26" y="0"/>
                      <a:pt x="25" y="0"/>
                      <a:pt x="24" y="0"/>
                    </a:cubicBezTo>
                    <a:cubicBezTo>
                      <a:pt x="24" y="1"/>
                      <a:pt x="24" y="3"/>
                      <a:pt x="24" y="3"/>
                    </a:cubicBezTo>
                    <a:cubicBezTo>
                      <a:pt x="24" y="4"/>
                      <a:pt x="26" y="5"/>
                      <a:pt x="27" y="5"/>
                    </a:cubicBezTo>
                    <a:cubicBezTo>
                      <a:pt x="27" y="7"/>
                      <a:pt x="27" y="9"/>
                      <a:pt x="27" y="10"/>
                    </a:cubicBezTo>
                    <a:cubicBezTo>
                      <a:pt x="27" y="12"/>
                      <a:pt x="25" y="14"/>
                      <a:pt x="25" y="15"/>
                    </a:cubicBezTo>
                    <a:cubicBezTo>
                      <a:pt x="24" y="16"/>
                      <a:pt x="22" y="18"/>
                      <a:pt x="21" y="18"/>
                    </a:cubicBezTo>
                    <a:cubicBezTo>
                      <a:pt x="19" y="19"/>
                      <a:pt x="15" y="21"/>
                      <a:pt x="12" y="22"/>
                    </a:cubicBezTo>
                    <a:cubicBezTo>
                      <a:pt x="11" y="23"/>
                      <a:pt x="8" y="23"/>
                      <a:pt x="7" y="23"/>
                    </a:cubicBezTo>
                    <a:cubicBezTo>
                      <a:pt x="6" y="23"/>
                      <a:pt x="4" y="22"/>
                      <a:pt x="3" y="22"/>
                    </a:cubicBezTo>
                    <a:cubicBezTo>
                      <a:pt x="2" y="22"/>
                      <a:pt x="1" y="22"/>
                      <a:pt x="0" y="22"/>
                    </a:cubicBezTo>
                    <a:cubicBezTo>
                      <a:pt x="0" y="23"/>
                      <a:pt x="1" y="26"/>
                      <a:pt x="2" y="27"/>
                    </a:cubicBezTo>
                    <a:cubicBezTo>
                      <a:pt x="3" y="28"/>
                      <a:pt x="6" y="28"/>
                      <a:pt x="8" y="28"/>
                    </a:cubicBezTo>
                    <a:cubicBezTo>
                      <a:pt x="9" y="29"/>
                      <a:pt x="13" y="29"/>
                      <a:pt x="15" y="29"/>
                    </a:cubicBezTo>
                    <a:cubicBezTo>
                      <a:pt x="17" y="29"/>
                      <a:pt x="22" y="29"/>
                      <a:pt x="24" y="28"/>
                    </a:cubicBezTo>
                    <a:cubicBezTo>
                      <a:pt x="26" y="28"/>
                      <a:pt x="29" y="26"/>
                      <a:pt x="31" y="25"/>
                    </a:cubicBezTo>
                    <a:cubicBezTo>
                      <a:pt x="33" y="25"/>
                      <a:pt x="37" y="24"/>
                      <a:pt x="38" y="23"/>
                    </a:cubicBezTo>
                    <a:cubicBezTo>
                      <a:pt x="39" y="22"/>
                      <a:pt x="41" y="20"/>
                      <a:pt x="41" y="19"/>
                    </a:cubicBezTo>
                    <a:cubicBezTo>
                      <a:pt x="41" y="18"/>
                      <a:pt x="42" y="17"/>
                      <a:pt x="42" y="17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" name="Freeform 8"/>
              <p:cNvSpPr>
                <a:spLocks/>
              </p:cNvSpPr>
              <p:nvPr/>
            </p:nvSpPr>
            <p:spPr bwMode="auto">
              <a:xfrm>
                <a:off x="6297611" y="2646366"/>
                <a:ext cx="41275" cy="33338"/>
              </a:xfrm>
              <a:custGeom>
                <a:avLst/>
                <a:gdLst>
                  <a:gd name="T0" fmla="*/ 49 w 50"/>
                  <a:gd name="T1" fmla="*/ 12 h 39"/>
                  <a:gd name="T2" fmla="*/ 48 w 50"/>
                  <a:gd name="T3" fmla="*/ 6 h 39"/>
                  <a:gd name="T4" fmla="*/ 45 w 50"/>
                  <a:gd name="T5" fmla="*/ 4 h 39"/>
                  <a:gd name="T6" fmla="*/ 42 w 50"/>
                  <a:gd name="T7" fmla="*/ 6 h 39"/>
                  <a:gd name="T8" fmla="*/ 43 w 50"/>
                  <a:gd name="T9" fmla="*/ 9 h 39"/>
                  <a:gd name="T10" fmla="*/ 41 w 50"/>
                  <a:gd name="T11" fmla="*/ 12 h 39"/>
                  <a:gd name="T12" fmla="*/ 38 w 50"/>
                  <a:gd name="T13" fmla="*/ 10 h 39"/>
                  <a:gd name="T14" fmla="*/ 34 w 50"/>
                  <a:gd name="T15" fmla="*/ 11 h 39"/>
                  <a:gd name="T16" fmla="*/ 31 w 50"/>
                  <a:gd name="T17" fmla="*/ 8 h 39"/>
                  <a:gd name="T18" fmla="*/ 30 w 50"/>
                  <a:gd name="T19" fmla="*/ 4 h 39"/>
                  <a:gd name="T20" fmla="*/ 26 w 50"/>
                  <a:gd name="T21" fmla="*/ 1 h 39"/>
                  <a:gd name="T22" fmla="*/ 23 w 50"/>
                  <a:gd name="T23" fmla="*/ 0 h 39"/>
                  <a:gd name="T24" fmla="*/ 20 w 50"/>
                  <a:gd name="T25" fmla="*/ 4 h 39"/>
                  <a:gd name="T26" fmla="*/ 17 w 50"/>
                  <a:gd name="T27" fmla="*/ 7 h 39"/>
                  <a:gd name="T28" fmla="*/ 14 w 50"/>
                  <a:gd name="T29" fmla="*/ 10 h 39"/>
                  <a:gd name="T30" fmla="*/ 11 w 50"/>
                  <a:gd name="T31" fmla="*/ 15 h 39"/>
                  <a:gd name="T32" fmla="*/ 10 w 50"/>
                  <a:gd name="T33" fmla="*/ 18 h 39"/>
                  <a:gd name="T34" fmla="*/ 10 w 50"/>
                  <a:gd name="T35" fmla="*/ 24 h 39"/>
                  <a:gd name="T36" fmla="*/ 7 w 50"/>
                  <a:gd name="T37" fmla="*/ 29 h 39"/>
                  <a:gd name="T38" fmla="*/ 2 w 50"/>
                  <a:gd name="T39" fmla="*/ 28 h 39"/>
                  <a:gd name="T40" fmla="*/ 0 w 50"/>
                  <a:gd name="T41" fmla="*/ 31 h 39"/>
                  <a:gd name="T42" fmla="*/ 2 w 50"/>
                  <a:gd name="T43" fmla="*/ 35 h 39"/>
                  <a:gd name="T44" fmla="*/ 5 w 50"/>
                  <a:gd name="T45" fmla="*/ 35 h 39"/>
                  <a:gd name="T46" fmla="*/ 6 w 50"/>
                  <a:gd name="T47" fmla="*/ 37 h 39"/>
                  <a:gd name="T48" fmla="*/ 10 w 50"/>
                  <a:gd name="T49" fmla="*/ 38 h 39"/>
                  <a:gd name="T50" fmla="*/ 12 w 50"/>
                  <a:gd name="T51" fmla="*/ 35 h 39"/>
                  <a:gd name="T52" fmla="*/ 13 w 50"/>
                  <a:gd name="T53" fmla="*/ 31 h 39"/>
                  <a:gd name="T54" fmla="*/ 18 w 50"/>
                  <a:gd name="T55" fmla="*/ 28 h 39"/>
                  <a:gd name="T56" fmla="*/ 26 w 50"/>
                  <a:gd name="T57" fmla="*/ 24 h 39"/>
                  <a:gd name="T58" fmla="*/ 32 w 50"/>
                  <a:gd name="T59" fmla="*/ 22 h 39"/>
                  <a:gd name="T60" fmla="*/ 40 w 50"/>
                  <a:gd name="T61" fmla="*/ 20 h 39"/>
                  <a:gd name="T62" fmla="*/ 47 w 50"/>
                  <a:gd name="T63" fmla="*/ 18 h 39"/>
                  <a:gd name="T64" fmla="*/ 50 w 50"/>
                  <a:gd name="T65" fmla="*/ 14 h 39"/>
                  <a:gd name="T66" fmla="*/ 49 w 50"/>
                  <a:gd name="T67" fmla="*/ 1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0" h="39">
                    <a:moveTo>
                      <a:pt x="49" y="12"/>
                    </a:moveTo>
                    <a:cubicBezTo>
                      <a:pt x="49" y="10"/>
                      <a:pt x="49" y="7"/>
                      <a:pt x="48" y="6"/>
                    </a:cubicBezTo>
                    <a:cubicBezTo>
                      <a:pt x="47" y="5"/>
                      <a:pt x="45" y="4"/>
                      <a:pt x="45" y="4"/>
                    </a:cubicBezTo>
                    <a:cubicBezTo>
                      <a:pt x="44" y="4"/>
                      <a:pt x="42" y="5"/>
                      <a:pt x="42" y="6"/>
                    </a:cubicBezTo>
                    <a:cubicBezTo>
                      <a:pt x="42" y="6"/>
                      <a:pt x="43" y="8"/>
                      <a:pt x="43" y="9"/>
                    </a:cubicBezTo>
                    <a:cubicBezTo>
                      <a:pt x="43" y="10"/>
                      <a:pt x="42" y="11"/>
                      <a:pt x="41" y="12"/>
                    </a:cubicBezTo>
                    <a:cubicBezTo>
                      <a:pt x="40" y="12"/>
                      <a:pt x="39" y="10"/>
                      <a:pt x="38" y="10"/>
                    </a:cubicBezTo>
                    <a:cubicBezTo>
                      <a:pt x="37" y="10"/>
                      <a:pt x="35" y="11"/>
                      <a:pt x="34" y="11"/>
                    </a:cubicBezTo>
                    <a:cubicBezTo>
                      <a:pt x="33" y="10"/>
                      <a:pt x="32" y="8"/>
                      <a:pt x="31" y="8"/>
                    </a:cubicBezTo>
                    <a:cubicBezTo>
                      <a:pt x="31" y="7"/>
                      <a:pt x="31" y="5"/>
                      <a:pt x="30" y="4"/>
                    </a:cubicBezTo>
                    <a:cubicBezTo>
                      <a:pt x="30" y="3"/>
                      <a:pt x="27" y="2"/>
                      <a:pt x="26" y="1"/>
                    </a:cubicBezTo>
                    <a:cubicBezTo>
                      <a:pt x="25" y="1"/>
                      <a:pt x="24" y="0"/>
                      <a:pt x="23" y="0"/>
                    </a:cubicBezTo>
                    <a:cubicBezTo>
                      <a:pt x="22" y="0"/>
                      <a:pt x="21" y="3"/>
                      <a:pt x="20" y="4"/>
                    </a:cubicBezTo>
                    <a:cubicBezTo>
                      <a:pt x="19" y="4"/>
                      <a:pt x="18" y="6"/>
                      <a:pt x="17" y="7"/>
                    </a:cubicBezTo>
                    <a:cubicBezTo>
                      <a:pt x="17" y="8"/>
                      <a:pt x="15" y="9"/>
                      <a:pt x="14" y="10"/>
                    </a:cubicBezTo>
                    <a:cubicBezTo>
                      <a:pt x="13" y="11"/>
                      <a:pt x="12" y="13"/>
                      <a:pt x="11" y="15"/>
                    </a:cubicBezTo>
                    <a:cubicBezTo>
                      <a:pt x="11" y="15"/>
                      <a:pt x="10" y="17"/>
                      <a:pt x="10" y="18"/>
                    </a:cubicBezTo>
                    <a:cubicBezTo>
                      <a:pt x="10" y="20"/>
                      <a:pt x="10" y="22"/>
                      <a:pt x="10" y="24"/>
                    </a:cubicBezTo>
                    <a:cubicBezTo>
                      <a:pt x="9" y="25"/>
                      <a:pt x="8" y="28"/>
                      <a:pt x="7" y="29"/>
                    </a:cubicBezTo>
                    <a:cubicBezTo>
                      <a:pt x="6" y="29"/>
                      <a:pt x="3" y="28"/>
                      <a:pt x="2" y="28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0" y="32"/>
                      <a:pt x="1" y="35"/>
                      <a:pt x="2" y="35"/>
                    </a:cubicBezTo>
                    <a:cubicBezTo>
                      <a:pt x="3" y="36"/>
                      <a:pt x="4" y="35"/>
                      <a:pt x="5" y="35"/>
                    </a:cubicBezTo>
                    <a:cubicBezTo>
                      <a:pt x="5" y="36"/>
                      <a:pt x="6" y="37"/>
                      <a:pt x="6" y="37"/>
                    </a:cubicBezTo>
                    <a:cubicBezTo>
                      <a:pt x="7" y="38"/>
                      <a:pt x="9" y="39"/>
                      <a:pt x="10" y="38"/>
                    </a:cubicBezTo>
                    <a:cubicBezTo>
                      <a:pt x="11" y="38"/>
                      <a:pt x="11" y="36"/>
                      <a:pt x="12" y="35"/>
                    </a:cubicBezTo>
                    <a:cubicBezTo>
                      <a:pt x="12" y="34"/>
                      <a:pt x="13" y="31"/>
                      <a:pt x="13" y="31"/>
                    </a:cubicBezTo>
                    <a:cubicBezTo>
                      <a:pt x="14" y="30"/>
                      <a:pt x="17" y="29"/>
                      <a:pt x="18" y="28"/>
                    </a:cubicBezTo>
                    <a:cubicBezTo>
                      <a:pt x="20" y="27"/>
                      <a:pt x="24" y="25"/>
                      <a:pt x="26" y="24"/>
                    </a:cubicBezTo>
                    <a:cubicBezTo>
                      <a:pt x="27" y="24"/>
                      <a:pt x="31" y="23"/>
                      <a:pt x="32" y="22"/>
                    </a:cubicBezTo>
                    <a:cubicBezTo>
                      <a:pt x="34" y="22"/>
                      <a:pt x="38" y="21"/>
                      <a:pt x="40" y="20"/>
                    </a:cubicBezTo>
                    <a:cubicBezTo>
                      <a:pt x="42" y="20"/>
                      <a:pt x="45" y="19"/>
                      <a:pt x="47" y="18"/>
                    </a:cubicBezTo>
                    <a:cubicBezTo>
                      <a:pt x="48" y="17"/>
                      <a:pt x="49" y="15"/>
                      <a:pt x="50" y="14"/>
                    </a:cubicBezTo>
                    <a:cubicBezTo>
                      <a:pt x="50" y="14"/>
                      <a:pt x="49" y="12"/>
                      <a:pt x="49" y="1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6238873" y="2522540"/>
                <a:ext cx="6350" cy="6350"/>
              </a:xfrm>
              <a:custGeom>
                <a:avLst/>
                <a:gdLst>
                  <a:gd name="T0" fmla="*/ 6 w 7"/>
                  <a:gd name="T1" fmla="*/ 3 h 8"/>
                  <a:gd name="T2" fmla="*/ 2 w 7"/>
                  <a:gd name="T3" fmla="*/ 0 h 8"/>
                  <a:gd name="T4" fmla="*/ 0 w 7"/>
                  <a:gd name="T5" fmla="*/ 2 h 8"/>
                  <a:gd name="T6" fmla="*/ 1 w 7"/>
                  <a:gd name="T7" fmla="*/ 5 h 8"/>
                  <a:gd name="T8" fmla="*/ 5 w 7"/>
                  <a:gd name="T9" fmla="*/ 8 h 8"/>
                  <a:gd name="T10" fmla="*/ 7 w 7"/>
                  <a:gd name="T11" fmla="*/ 6 h 8"/>
                  <a:gd name="T12" fmla="*/ 6 w 7"/>
                  <a:gd name="T1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8">
                    <a:moveTo>
                      <a:pt x="6" y="3"/>
                    </a:moveTo>
                    <a:cubicBezTo>
                      <a:pt x="5" y="2"/>
                      <a:pt x="3" y="0"/>
                      <a:pt x="2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2" y="6"/>
                      <a:pt x="4" y="8"/>
                      <a:pt x="5" y="8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4"/>
                      <a:pt x="6" y="3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5984874" y="2457452"/>
                <a:ext cx="393700" cy="211139"/>
              </a:xfrm>
              <a:custGeom>
                <a:avLst/>
                <a:gdLst>
                  <a:gd name="T0" fmla="*/ 247 w 466"/>
                  <a:gd name="T1" fmla="*/ 38 h 250"/>
                  <a:gd name="T2" fmla="*/ 256 w 466"/>
                  <a:gd name="T3" fmla="*/ 22 h 250"/>
                  <a:gd name="T4" fmla="*/ 277 w 466"/>
                  <a:gd name="T5" fmla="*/ 5 h 250"/>
                  <a:gd name="T6" fmla="*/ 291 w 466"/>
                  <a:gd name="T7" fmla="*/ 0 h 250"/>
                  <a:gd name="T8" fmla="*/ 307 w 466"/>
                  <a:gd name="T9" fmla="*/ 27 h 250"/>
                  <a:gd name="T10" fmla="*/ 321 w 466"/>
                  <a:gd name="T11" fmla="*/ 26 h 250"/>
                  <a:gd name="T12" fmla="*/ 331 w 466"/>
                  <a:gd name="T13" fmla="*/ 28 h 250"/>
                  <a:gd name="T14" fmla="*/ 325 w 466"/>
                  <a:gd name="T15" fmla="*/ 43 h 250"/>
                  <a:gd name="T16" fmla="*/ 305 w 466"/>
                  <a:gd name="T17" fmla="*/ 54 h 250"/>
                  <a:gd name="T18" fmla="*/ 306 w 466"/>
                  <a:gd name="T19" fmla="*/ 66 h 250"/>
                  <a:gd name="T20" fmla="*/ 297 w 466"/>
                  <a:gd name="T21" fmla="*/ 77 h 250"/>
                  <a:gd name="T22" fmla="*/ 301 w 466"/>
                  <a:gd name="T23" fmla="*/ 94 h 250"/>
                  <a:gd name="T24" fmla="*/ 305 w 466"/>
                  <a:gd name="T25" fmla="*/ 107 h 250"/>
                  <a:gd name="T26" fmla="*/ 311 w 466"/>
                  <a:gd name="T27" fmla="*/ 99 h 250"/>
                  <a:gd name="T28" fmla="*/ 321 w 466"/>
                  <a:gd name="T29" fmla="*/ 101 h 250"/>
                  <a:gd name="T30" fmla="*/ 350 w 466"/>
                  <a:gd name="T31" fmla="*/ 118 h 250"/>
                  <a:gd name="T32" fmla="*/ 356 w 466"/>
                  <a:gd name="T33" fmla="*/ 138 h 250"/>
                  <a:gd name="T34" fmla="*/ 358 w 466"/>
                  <a:gd name="T35" fmla="*/ 145 h 250"/>
                  <a:gd name="T36" fmla="*/ 376 w 466"/>
                  <a:gd name="T37" fmla="*/ 147 h 250"/>
                  <a:gd name="T38" fmla="*/ 391 w 466"/>
                  <a:gd name="T39" fmla="*/ 169 h 250"/>
                  <a:gd name="T40" fmla="*/ 422 w 466"/>
                  <a:gd name="T41" fmla="*/ 170 h 250"/>
                  <a:gd name="T42" fmla="*/ 442 w 466"/>
                  <a:gd name="T43" fmla="*/ 153 h 250"/>
                  <a:gd name="T44" fmla="*/ 440 w 466"/>
                  <a:gd name="T45" fmla="*/ 132 h 250"/>
                  <a:gd name="T46" fmla="*/ 438 w 466"/>
                  <a:gd name="T47" fmla="*/ 136 h 250"/>
                  <a:gd name="T48" fmla="*/ 428 w 466"/>
                  <a:gd name="T49" fmla="*/ 113 h 250"/>
                  <a:gd name="T50" fmla="*/ 413 w 466"/>
                  <a:gd name="T51" fmla="*/ 119 h 250"/>
                  <a:gd name="T52" fmla="*/ 412 w 466"/>
                  <a:gd name="T53" fmla="*/ 104 h 250"/>
                  <a:gd name="T54" fmla="*/ 453 w 466"/>
                  <a:gd name="T55" fmla="*/ 130 h 250"/>
                  <a:gd name="T56" fmla="*/ 464 w 466"/>
                  <a:gd name="T57" fmla="*/ 172 h 250"/>
                  <a:gd name="T58" fmla="*/ 462 w 466"/>
                  <a:gd name="T59" fmla="*/ 189 h 250"/>
                  <a:gd name="T60" fmla="*/ 458 w 466"/>
                  <a:gd name="T61" fmla="*/ 169 h 250"/>
                  <a:gd name="T62" fmla="*/ 430 w 466"/>
                  <a:gd name="T63" fmla="*/ 185 h 250"/>
                  <a:gd name="T64" fmla="*/ 423 w 466"/>
                  <a:gd name="T65" fmla="*/ 186 h 250"/>
                  <a:gd name="T66" fmla="*/ 407 w 466"/>
                  <a:gd name="T67" fmla="*/ 196 h 250"/>
                  <a:gd name="T68" fmla="*/ 389 w 466"/>
                  <a:gd name="T69" fmla="*/ 213 h 250"/>
                  <a:gd name="T70" fmla="*/ 364 w 466"/>
                  <a:gd name="T71" fmla="*/ 244 h 250"/>
                  <a:gd name="T72" fmla="*/ 359 w 466"/>
                  <a:gd name="T73" fmla="*/ 242 h 250"/>
                  <a:gd name="T74" fmla="*/ 382 w 466"/>
                  <a:gd name="T75" fmla="*/ 215 h 250"/>
                  <a:gd name="T76" fmla="*/ 380 w 466"/>
                  <a:gd name="T77" fmla="*/ 196 h 250"/>
                  <a:gd name="T78" fmla="*/ 373 w 466"/>
                  <a:gd name="T79" fmla="*/ 186 h 250"/>
                  <a:gd name="T80" fmla="*/ 366 w 466"/>
                  <a:gd name="T81" fmla="*/ 195 h 250"/>
                  <a:gd name="T82" fmla="*/ 358 w 466"/>
                  <a:gd name="T83" fmla="*/ 202 h 250"/>
                  <a:gd name="T84" fmla="*/ 357 w 466"/>
                  <a:gd name="T85" fmla="*/ 212 h 250"/>
                  <a:gd name="T86" fmla="*/ 353 w 466"/>
                  <a:gd name="T87" fmla="*/ 213 h 250"/>
                  <a:gd name="T88" fmla="*/ 348 w 466"/>
                  <a:gd name="T89" fmla="*/ 217 h 250"/>
                  <a:gd name="T90" fmla="*/ 346 w 466"/>
                  <a:gd name="T91" fmla="*/ 229 h 250"/>
                  <a:gd name="T92" fmla="*/ 327 w 466"/>
                  <a:gd name="T93" fmla="*/ 239 h 250"/>
                  <a:gd name="T94" fmla="*/ 296 w 466"/>
                  <a:gd name="T95" fmla="*/ 202 h 250"/>
                  <a:gd name="T96" fmla="*/ 269 w 466"/>
                  <a:gd name="T97" fmla="*/ 163 h 250"/>
                  <a:gd name="T98" fmla="*/ 97 w 466"/>
                  <a:gd name="T99" fmla="*/ 212 h 250"/>
                  <a:gd name="T100" fmla="*/ 2 w 466"/>
                  <a:gd name="T101" fmla="*/ 232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6" h="250">
                    <a:moveTo>
                      <a:pt x="98" y="86"/>
                    </a:moveTo>
                    <a:cubicBezTo>
                      <a:pt x="99" y="85"/>
                      <a:pt x="99" y="85"/>
                      <a:pt x="99" y="85"/>
                    </a:cubicBezTo>
                    <a:cubicBezTo>
                      <a:pt x="242" y="47"/>
                      <a:pt x="242" y="47"/>
                      <a:pt x="242" y="47"/>
                    </a:cubicBezTo>
                    <a:cubicBezTo>
                      <a:pt x="242" y="47"/>
                      <a:pt x="246" y="44"/>
                      <a:pt x="247" y="42"/>
                    </a:cubicBezTo>
                    <a:cubicBezTo>
                      <a:pt x="247" y="41"/>
                      <a:pt x="246" y="39"/>
                      <a:pt x="247" y="38"/>
                    </a:cubicBezTo>
                    <a:cubicBezTo>
                      <a:pt x="248" y="37"/>
                      <a:pt x="253" y="38"/>
                      <a:pt x="254" y="36"/>
                    </a:cubicBezTo>
                    <a:cubicBezTo>
                      <a:pt x="255" y="36"/>
                      <a:pt x="255" y="33"/>
                      <a:pt x="254" y="32"/>
                    </a:cubicBezTo>
                    <a:cubicBezTo>
                      <a:pt x="254" y="31"/>
                      <a:pt x="253" y="30"/>
                      <a:pt x="252" y="30"/>
                    </a:cubicBezTo>
                    <a:cubicBezTo>
                      <a:pt x="252" y="29"/>
                      <a:pt x="252" y="27"/>
                      <a:pt x="253" y="26"/>
                    </a:cubicBezTo>
                    <a:cubicBezTo>
                      <a:pt x="253" y="25"/>
                      <a:pt x="255" y="22"/>
                      <a:pt x="256" y="22"/>
                    </a:cubicBezTo>
                    <a:cubicBezTo>
                      <a:pt x="258" y="21"/>
                      <a:pt x="261" y="21"/>
                      <a:pt x="263" y="21"/>
                    </a:cubicBezTo>
                    <a:cubicBezTo>
                      <a:pt x="264" y="20"/>
                      <a:pt x="265" y="19"/>
                      <a:pt x="266" y="18"/>
                    </a:cubicBezTo>
                    <a:cubicBezTo>
                      <a:pt x="266" y="17"/>
                      <a:pt x="265" y="13"/>
                      <a:pt x="266" y="12"/>
                    </a:cubicBezTo>
                    <a:cubicBezTo>
                      <a:pt x="267" y="11"/>
                      <a:pt x="270" y="10"/>
                      <a:pt x="271" y="9"/>
                    </a:cubicBezTo>
                    <a:cubicBezTo>
                      <a:pt x="272" y="8"/>
                      <a:pt x="276" y="6"/>
                      <a:pt x="277" y="5"/>
                    </a:cubicBezTo>
                    <a:cubicBezTo>
                      <a:pt x="277" y="4"/>
                      <a:pt x="277" y="2"/>
                      <a:pt x="278" y="2"/>
                    </a:cubicBezTo>
                    <a:cubicBezTo>
                      <a:pt x="279" y="1"/>
                      <a:pt x="281" y="1"/>
                      <a:pt x="282" y="1"/>
                    </a:cubicBezTo>
                    <a:cubicBezTo>
                      <a:pt x="283" y="1"/>
                      <a:pt x="286" y="2"/>
                      <a:pt x="287" y="2"/>
                    </a:cubicBezTo>
                    <a:cubicBezTo>
                      <a:pt x="288" y="2"/>
                      <a:pt x="289" y="2"/>
                      <a:pt x="290" y="2"/>
                    </a:cubicBezTo>
                    <a:cubicBezTo>
                      <a:pt x="290" y="2"/>
                      <a:pt x="291" y="1"/>
                      <a:pt x="291" y="0"/>
                    </a:cubicBezTo>
                    <a:cubicBezTo>
                      <a:pt x="292" y="2"/>
                      <a:pt x="294" y="5"/>
                      <a:pt x="295" y="7"/>
                    </a:cubicBezTo>
                    <a:cubicBezTo>
                      <a:pt x="296" y="8"/>
                      <a:pt x="297" y="12"/>
                      <a:pt x="298" y="13"/>
                    </a:cubicBezTo>
                    <a:cubicBezTo>
                      <a:pt x="298" y="14"/>
                      <a:pt x="300" y="17"/>
                      <a:pt x="301" y="18"/>
                    </a:cubicBezTo>
                    <a:cubicBezTo>
                      <a:pt x="302" y="20"/>
                      <a:pt x="304" y="22"/>
                      <a:pt x="306" y="24"/>
                    </a:cubicBezTo>
                    <a:cubicBezTo>
                      <a:pt x="306" y="25"/>
                      <a:pt x="307" y="27"/>
                      <a:pt x="307" y="27"/>
                    </a:cubicBezTo>
                    <a:cubicBezTo>
                      <a:pt x="308" y="28"/>
                      <a:pt x="309" y="28"/>
                      <a:pt x="310" y="28"/>
                    </a:cubicBezTo>
                    <a:cubicBezTo>
                      <a:pt x="311" y="29"/>
                      <a:pt x="313" y="30"/>
                      <a:pt x="314" y="31"/>
                    </a:cubicBezTo>
                    <a:cubicBezTo>
                      <a:pt x="315" y="31"/>
                      <a:pt x="317" y="32"/>
                      <a:pt x="318" y="32"/>
                    </a:cubicBezTo>
                    <a:cubicBezTo>
                      <a:pt x="319" y="32"/>
                      <a:pt x="320" y="31"/>
                      <a:pt x="320" y="30"/>
                    </a:cubicBezTo>
                    <a:cubicBezTo>
                      <a:pt x="321" y="29"/>
                      <a:pt x="320" y="27"/>
                      <a:pt x="321" y="26"/>
                    </a:cubicBezTo>
                    <a:cubicBezTo>
                      <a:pt x="321" y="25"/>
                      <a:pt x="321" y="24"/>
                      <a:pt x="322" y="23"/>
                    </a:cubicBezTo>
                    <a:cubicBezTo>
                      <a:pt x="322" y="23"/>
                      <a:pt x="324" y="21"/>
                      <a:pt x="325" y="22"/>
                    </a:cubicBezTo>
                    <a:cubicBezTo>
                      <a:pt x="326" y="22"/>
                      <a:pt x="327" y="23"/>
                      <a:pt x="327" y="24"/>
                    </a:cubicBezTo>
                    <a:cubicBezTo>
                      <a:pt x="328" y="24"/>
                      <a:pt x="328" y="27"/>
                      <a:pt x="328" y="27"/>
                    </a:cubicBezTo>
                    <a:cubicBezTo>
                      <a:pt x="329" y="28"/>
                      <a:pt x="331" y="27"/>
                      <a:pt x="331" y="28"/>
                    </a:cubicBezTo>
                    <a:cubicBezTo>
                      <a:pt x="332" y="29"/>
                      <a:pt x="332" y="31"/>
                      <a:pt x="331" y="32"/>
                    </a:cubicBezTo>
                    <a:cubicBezTo>
                      <a:pt x="331" y="33"/>
                      <a:pt x="329" y="34"/>
                      <a:pt x="328" y="35"/>
                    </a:cubicBezTo>
                    <a:cubicBezTo>
                      <a:pt x="328" y="36"/>
                      <a:pt x="330" y="39"/>
                      <a:pt x="330" y="40"/>
                    </a:cubicBezTo>
                    <a:cubicBezTo>
                      <a:pt x="330" y="41"/>
                      <a:pt x="328" y="42"/>
                      <a:pt x="327" y="43"/>
                    </a:cubicBezTo>
                    <a:cubicBezTo>
                      <a:pt x="327" y="43"/>
                      <a:pt x="325" y="43"/>
                      <a:pt x="325" y="43"/>
                    </a:cubicBezTo>
                    <a:cubicBezTo>
                      <a:pt x="323" y="43"/>
                      <a:pt x="322" y="46"/>
                      <a:pt x="321" y="46"/>
                    </a:cubicBezTo>
                    <a:cubicBezTo>
                      <a:pt x="321" y="47"/>
                      <a:pt x="319" y="47"/>
                      <a:pt x="319" y="48"/>
                    </a:cubicBezTo>
                    <a:cubicBezTo>
                      <a:pt x="318" y="48"/>
                      <a:pt x="316" y="50"/>
                      <a:pt x="315" y="50"/>
                    </a:cubicBezTo>
                    <a:cubicBezTo>
                      <a:pt x="313" y="51"/>
                      <a:pt x="311" y="52"/>
                      <a:pt x="309" y="53"/>
                    </a:cubicBezTo>
                    <a:cubicBezTo>
                      <a:pt x="308" y="53"/>
                      <a:pt x="306" y="54"/>
                      <a:pt x="305" y="54"/>
                    </a:cubicBezTo>
                    <a:cubicBezTo>
                      <a:pt x="305" y="55"/>
                      <a:pt x="303" y="56"/>
                      <a:pt x="303" y="57"/>
                    </a:cubicBezTo>
                    <a:cubicBezTo>
                      <a:pt x="303" y="58"/>
                      <a:pt x="303" y="60"/>
                      <a:pt x="304" y="60"/>
                    </a:cubicBezTo>
                    <a:cubicBezTo>
                      <a:pt x="305" y="61"/>
                      <a:pt x="308" y="60"/>
                      <a:pt x="308" y="60"/>
                    </a:cubicBezTo>
                    <a:cubicBezTo>
                      <a:pt x="309" y="61"/>
                      <a:pt x="310" y="64"/>
                      <a:pt x="310" y="65"/>
                    </a:cubicBezTo>
                    <a:cubicBezTo>
                      <a:pt x="309" y="66"/>
                      <a:pt x="307" y="65"/>
                      <a:pt x="306" y="66"/>
                    </a:cubicBezTo>
                    <a:cubicBezTo>
                      <a:pt x="306" y="66"/>
                      <a:pt x="306" y="68"/>
                      <a:pt x="305" y="69"/>
                    </a:cubicBezTo>
                    <a:cubicBezTo>
                      <a:pt x="305" y="69"/>
                      <a:pt x="304" y="70"/>
                      <a:pt x="304" y="71"/>
                    </a:cubicBezTo>
                    <a:cubicBezTo>
                      <a:pt x="303" y="71"/>
                      <a:pt x="301" y="72"/>
                      <a:pt x="300" y="72"/>
                    </a:cubicBezTo>
                    <a:cubicBezTo>
                      <a:pt x="300" y="73"/>
                      <a:pt x="300" y="75"/>
                      <a:pt x="300" y="76"/>
                    </a:cubicBezTo>
                    <a:cubicBezTo>
                      <a:pt x="299" y="76"/>
                      <a:pt x="298" y="77"/>
                      <a:pt x="297" y="77"/>
                    </a:cubicBezTo>
                    <a:cubicBezTo>
                      <a:pt x="297" y="77"/>
                      <a:pt x="295" y="79"/>
                      <a:pt x="295" y="80"/>
                    </a:cubicBezTo>
                    <a:cubicBezTo>
                      <a:pt x="295" y="81"/>
                      <a:pt x="295" y="83"/>
                      <a:pt x="296" y="84"/>
                    </a:cubicBezTo>
                    <a:cubicBezTo>
                      <a:pt x="296" y="85"/>
                      <a:pt x="299" y="86"/>
                      <a:pt x="299" y="87"/>
                    </a:cubicBezTo>
                    <a:cubicBezTo>
                      <a:pt x="300" y="88"/>
                      <a:pt x="301" y="90"/>
                      <a:pt x="301" y="91"/>
                    </a:cubicBezTo>
                    <a:cubicBezTo>
                      <a:pt x="302" y="91"/>
                      <a:pt x="302" y="93"/>
                      <a:pt x="301" y="94"/>
                    </a:cubicBezTo>
                    <a:cubicBezTo>
                      <a:pt x="301" y="94"/>
                      <a:pt x="299" y="94"/>
                      <a:pt x="298" y="94"/>
                    </a:cubicBezTo>
                    <a:cubicBezTo>
                      <a:pt x="298" y="94"/>
                      <a:pt x="296" y="94"/>
                      <a:pt x="295" y="94"/>
                    </a:cubicBezTo>
                    <a:cubicBezTo>
                      <a:pt x="294" y="96"/>
                      <a:pt x="296" y="100"/>
                      <a:pt x="297" y="101"/>
                    </a:cubicBezTo>
                    <a:cubicBezTo>
                      <a:pt x="298" y="102"/>
                      <a:pt x="300" y="105"/>
                      <a:pt x="301" y="106"/>
                    </a:cubicBezTo>
                    <a:cubicBezTo>
                      <a:pt x="302" y="106"/>
                      <a:pt x="304" y="107"/>
                      <a:pt x="305" y="107"/>
                    </a:cubicBezTo>
                    <a:cubicBezTo>
                      <a:pt x="306" y="107"/>
                      <a:pt x="308" y="105"/>
                      <a:pt x="308" y="105"/>
                    </a:cubicBezTo>
                    <a:cubicBezTo>
                      <a:pt x="309" y="105"/>
                      <a:pt x="311" y="105"/>
                      <a:pt x="311" y="105"/>
                    </a:cubicBezTo>
                    <a:cubicBezTo>
                      <a:pt x="312" y="104"/>
                      <a:pt x="312" y="103"/>
                      <a:pt x="313" y="102"/>
                    </a:cubicBezTo>
                    <a:cubicBezTo>
                      <a:pt x="313" y="102"/>
                      <a:pt x="313" y="100"/>
                      <a:pt x="312" y="100"/>
                    </a:cubicBezTo>
                    <a:cubicBezTo>
                      <a:pt x="312" y="99"/>
                      <a:pt x="311" y="99"/>
                      <a:pt x="311" y="99"/>
                    </a:cubicBezTo>
                    <a:cubicBezTo>
                      <a:pt x="310" y="98"/>
                      <a:pt x="309" y="97"/>
                      <a:pt x="309" y="96"/>
                    </a:cubicBezTo>
                    <a:cubicBezTo>
                      <a:pt x="309" y="95"/>
                      <a:pt x="310" y="95"/>
                      <a:pt x="311" y="94"/>
                    </a:cubicBezTo>
                    <a:cubicBezTo>
                      <a:pt x="312" y="94"/>
                      <a:pt x="315" y="95"/>
                      <a:pt x="316" y="96"/>
                    </a:cubicBezTo>
                    <a:cubicBezTo>
                      <a:pt x="317" y="96"/>
                      <a:pt x="317" y="99"/>
                      <a:pt x="318" y="99"/>
                    </a:cubicBezTo>
                    <a:cubicBezTo>
                      <a:pt x="318" y="100"/>
                      <a:pt x="320" y="101"/>
                      <a:pt x="321" y="101"/>
                    </a:cubicBezTo>
                    <a:cubicBezTo>
                      <a:pt x="322" y="101"/>
                      <a:pt x="325" y="100"/>
                      <a:pt x="326" y="100"/>
                    </a:cubicBezTo>
                    <a:cubicBezTo>
                      <a:pt x="327" y="100"/>
                      <a:pt x="330" y="100"/>
                      <a:pt x="332" y="101"/>
                    </a:cubicBezTo>
                    <a:cubicBezTo>
                      <a:pt x="333" y="101"/>
                      <a:pt x="335" y="103"/>
                      <a:pt x="336" y="104"/>
                    </a:cubicBezTo>
                    <a:cubicBezTo>
                      <a:pt x="337" y="105"/>
                      <a:pt x="341" y="108"/>
                      <a:pt x="342" y="110"/>
                    </a:cubicBezTo>
                    <a:cubicBezTo>
                      <a:pt x="344" y="112"/>
                      <a:pt x="348" y="116"/>
                      <a:pt x="350" y="118"/>
                    </a:cubicBezTo>
                    <a:cubicBezTo>
                      <a:pt x="352" y="119"/>
                      <a:pt x="354" y="121"/>
                      <a:pt x="355" y="122"/>
                    </a:cubicBezTo>
                    <a:cubicBezTo>
                      <a:pt x="356" y="123"/>
                      <a:pt x="357" y="125"/>
                      <a:pt x="357" y="126"/>
                    </a:cubicBezTo>
                    <a:cubicBezTo>
                      <a:pt x="357" y="127"/>
                      <a:pt x="356" y="131"/>
                      <a:pt x="356" y="132"/>
                    </a:cubicBezTo>
                    <a:cubicBezTo>
                      <a:pt x="356" y="133"/>
                      <a:pt x="355" y="134"/>
                      <a:pt x="355" y="134"/>
                    </a:cubicBezTo>
                    <a:cubicBezTo>
                      <a:pt x="355" y="135"/>
                      <a:pt x="356" y="137"/>
                      <a:pt x="356" y="138"/>
                    </a:cubicBezTo>
                    <a:cubicBezTo>
                      <a:pt x="356" y="138"/>
                      <a:pt x="355" y="139"/>
                      <a:pt x="354" y="140"/>
                    </a:cubicBezTo>
                    <a:cubicBezTo>
                      <a:pt x="353" y="140"/>
                      <a:pt x="352" y="138"/>
                      <a:pt x="351" y="139"/>
                    </a:cubicBezTo>
                    <a:cubicBezTo>
                      <a:pt x="351" y="139"/>
                      <a:pt x="350" y="140"/>
                      <a:pt x="351" y="141"/>
                    </a:cubicBezTo>
                    <a:cubicBezTo>
                      <a:pt x="351" y="142"/>
                      <a:pt x="354" y="142"/>
                      <a:pt x="355" y="143"/>
                    </a:cubicBezTo>
                    <a:cubicBezTo>
                      <a:pt x="356" y="143"/>
                      <a:pt x="357" y="145"/>
                      <a:pt x="358" y="145"/>
                    </a:cubicBezTo>
                    <a:cubicBezTo>
                      <a:pt x="359" y="146"/>
                      <a:pt x="362" y="146"/>
                      <a:pt x="364" y="146"/>
                    </a:cubicBezTo>
                    <a:cubicBezTo>
                      <a:pt x="364" y="147"/>
                      <a:pt x="366" y="147"/>
                      <a:pt x="366" y="146"/>
                    </a:cubicBezTo>
                    <a:cubicBezTo>
                      <a:pt x="367" y="146"/>
                      <a:pt x="368" y="145"/>
                      <a:pt x="369" y="145"/>
                    </a:cubicBezTo>
                    <a:cubicBezTo>
                      <a:pt x="369" y="145"/>
                      <a:pt x="370" y="144"/>
                      <a:pt x="371" y="144"/>
                    </a:cubicBezTo>
                    <a:cubicBezTo>
                      <a:pt x="373" y="144"/>
                      <a:pt x="375" y="146"/>
                      <a:pt x="376" y="147"/>
                    </a:cubicBezTo>
                    <a:cubicBezTo>
                      <a:pt x="377" y="148"/>
                      <a:pt x="379" y="150"/>
                      <a:pt x="379" y="151"/>
                    </a:cubicBezTo>
                    <a:cubicBezTo>
                      <a:pt x="380" y="153"/>
                      <a:pt x="381" y="155"/>
                      <a:pt x="382" y="156"/>
                    </a:cubicBezTo>
                    <a:cubicBezTo>
                      <a:pt x="382" y="158"/>
                      <a:pt x="381" y="161"/>
                      <a:pt x="381" y="162"/>
                    </a:cubicBezTo>
                    <a:cubicBezTo>
                      <a:pt x="381" y="163"/>
                      <a:pt x="383" y="165"/>
                      <a:pt x="383" y="166"/>
                    </a:cubicBezTo>
                    <a:cubicBezTo>
                      <a:pt x="385" y="167"/>
                      <a:pt x="389" y="169"/>
                      <a:pt x="391" y="169"/>
                    </a:cubicBezTo>
                    <a:cubicBezTo>
                      <a:pt x="393" y="170"/>
                      <a:pt x="397" y="171"/>
                      <a:pt x="399" y="171"/>
                    </a:cubicBezTo>
                    <a:cubicBezTo>
                      <a:pt x="400" y="171"/>
                      <a:pt x="403" y="171"/>
                      <a:pt x="404" y="171"/>
                    </a:cubicBezTo>
                    <a:cubicBezTo>
                      <a:pt x="406" y="171"/>
                      <a:pt x="409" y="169"/>
                      <a:pt x="411" y="168"/>
                    </a:cubicBezTo>
                    <a:cubicBezTo>
                      <a:pt x="412" y="168"/>
                      <a:pt x="416" y="168"/>
                      <a:pt x="418" y="168"/>
                    </a:cubicBezTo>
                    <a:cubicBezTo>
                      <a:pt x="419" y="168"/>
                      <a:pt x="421" y="170"/>
                      <a:pt x="422" y="170"/>
                    </a:cubicBezTo>
                    <a:cubicBezTo>
                      <a:pt x="422" y="170"/>
                      <a:pt x="423" y="168"/>
                      <a:pt x="424" y="168"/>
                    </a:cubicBezTo>
                    <a:cubicBezTo>
                      <a:pt x="424" y="167"/>
                      <a:pt x="425" y="165"/>
                      <a:pt x="426" y="164"/>
                    </a:cubicBezTo>
                    <a:cubicBezTo>
                      <a:pt x="427" y="163"/>
                      <a:pt x="429" y="161"/>
                      <a:pt x="430" y="161"/>
                    </a:cubicBezTo>
                    <a:cubicBezTo>
                      <a:pt x="431" y="160"/>
                      <a:pt x="434" y="159"/>
                      <a:pt x="435" y="159"/>
                    </a:cubicBezTo>
                    <a:cubicBezTo>
                      <a:pt x="437" y="157"/>
                      <a:pt x="440" y="155"/>
                      <a:pt x="442" y="153"/>
                    </a:cubicBezTo>
                    <a:cubicBezTo>
                      <a:pt x="443" y="152"/>
                      <a:pt x="445" y="150"/>
                      <a:pt x="446" y="149"/>
                    </a:cubicBezTo>
                    <a:cubicBezTo>
                      <a:pt x="447" y="148"/>
                      <a:pt x="448" y="145"/>
                      <a:pt x="448" y="143"/>
                    </a:cubicBezTo>
                    <a:cubicBezTo>
                      <a:pt x="447" y="141"/>
                      <a:pt x="445" y="138"/>
                      <a:pt x="444" y="136"/>
                    </a:cubicBezTo>
                    <a:cubicBezTo>
                      <a:pt x="444" y="135"/>
                      <a:pt x="444" y="133"/>
                      <a:pt x="443" y="132"/>
                    </a:cubicBezTo>
                    <a:cubicBezTo>
                      <a:pt x="443" y="132"/>
                      <a:pt x="441" y="132"/>
                      <a:pt x="440" y="132"/>
                    </a:cubicBezTo>
                    <a:cubicBezTo>
                      <a:pt x="440" y="131"/>
                      <a:pt x="440" y="130"/>
                      <a:pt x="440" y="129"/>
                    </a:cubicBezTo>
                    <a:cubicBezTo>
                      <a:pt x="440" y="129"/>
                      <a:pt x="439" y="127"/>
                      <a:pt x="438" y="127"/>
                    </a:cubicBezTo>
                    <a:cubicBezTo>
                      <a:pt x="437" y="128"/>
                      <a:pt x="436" y="130"/>
                      <a:pt x="436" y="130"/>
                    </a:cubicBezTo>
                    <a:cubicBezTo>
                      <a:pt x="436" y="131"/>
                      <a:pt x="438" y="133"/>
                      <a:pt x="438" y="133"/>
                    </a:cubicBezTo>
                    <a:cubicBezTo>
                      <a:pt x="438" y="134"/>
                      <a:pt x="438" y="136"/>
                      <a:pt x="438" y="136"/>
                    </a:cubicBezTo>
                    <a:cubicBezTo>
                      <a:pt x="437" y="137"/>
                      <a:pt x="436" y="137"/>
                      <a:pt x="436" y="137"/>
                    </a:cubicBezTo>
                    <a:cubicBezTo>
                      <a:pt x="434" y="137"/>
                      <a:pt x="434" y="134"/>
                      <a:pt x="433" y="132"/>
                    </a:cubicBezTo>
                    <a:cubicBezTo>
                      <a:pt x="433" y="131"/>
                      <a:pt x="433" y="129"/>
                      <a:pt x="432" y="127"/>
                    </a:cubicBezTo>
                    <a:cubicBezTo>
                      <a:pt x="432" y="125"/>
                      <a:pt x="431" y="120"/>
                      <a:pt x="430" y="118"/>
                    </a:cubicBezTo>
                    <a:cubicBezTo>
                      <a:pt x="429" y="117"/>
                      <a:pt x="429" y="114"/>
                      <a:pt x="428" y="113"/>
                    </a:cubicBezTo>
                    <a:cubicBezTo>
                      <a:pt x="427" y="111"/>
                      <a:pt x="424" y="110"/>
                      <a:pt x="422" y="110"/>
                    </a:cubicBezTo>
                    <a:cubicBezTo>
                      <a:pt x="421" y="109"/>
                      <a:pt x="417" y="108"/>
                      <a:pt x="416" y="109"/>
                    </a:cubicBezTo>
                    <a:cubicBezTo>
                      <a:pt x="415" y="109"/>
                      <a:pt x="414" y="111"/>
                      <a:pt x="413" y="112"/>
                    </a:cubicBezTo>
                    <a:cubicBezTo>
                      <a:pt x="413" y="113"/>
                      <a:pt x="414" y="115"/>
                      <a:pt x="414" y="116"/>
                    </a:cubicBezTo>
                    <a:cubicBezTo>
                      <a:pt x="414" y="116"/>
                      <a:pt x="414" y="119"/>
                      <a:pt x="413" y="119"/>
                    </a:cubicBezTo>
                    <a:cubicBezTo>
                      <a:pt x="412" y="120"/>
                      <a:pt x="410" y="118"/>
                      <a:pt x="409" y="117"/>
                    </a:cubicBezTo>
                    <a:cubicBezTo>
                      <a:pt x="408" y="116"/>
                      <a:pt x="407" y="114"/>
                      <a:pt x="406" y="114"/>
                    </a:cubicBezTo>
                    <a:cubicBezTo>
                      <a:pt x="406" y="113"/>
                      <a:pt x="404" y="112"/>
                      <a:pt x="404" y="111"/>
                    </a:cubicBezTo>
                    <a:cubicBezTo>
                      <a:pt x="403" y="110"/>
                      <a:pt x="405" y="108"/>
                      <a:pt x="406" y="107"/>
                    </a:cubicBezTo>
                    <a:cubicBezTo>
                      <a:pt x="407" y="106"/>
                      <a:pt x="410" y="105"/>
                      <a:pt x="412" y="104"/>
                    </a:cubicBezTo>
                    <a:cubicBezTo>
                      <a:pt x="414" y="104"/>
                      <a:pt x="419" y="104"/>
                      <a:pt x="422" y="104"/>
                    </a:cubicBezTo>
                    <a:cubicBezTo>
                      <a:pt x="424" y="105"/>
                      <a:pt x="427" y="106"/>
                      <a:pt x="429" y="107"/>
                    </a:cubicBezTo>
                    <a:cubicBezTo>
                      <a:pt x="432" y="109"/>
                      <a:pt x="437" y="113"/>
                      <a:pt x="439" y="115"/>
                    </a:cubicBezTo>
                    <a:cubicBezTo>
                      <a:pt x="441" y="117"/>
                      <a:pt x="444" y="121"/>
                      <a:pt x="446" y="123"/>
                    </a:cubicBezTo>
                    <a:cubicBezTo>
                      <a:pt x="447" y="125"/>
                      <a:pt x="451" y="128"/>
                      <a:pt x="453" y="130"/>
                    </a:cubicBezTo>
                    <a:cubicBezTo>
                      <a:pt x="455" y="133"/>
                      <a:pt x="457" y="140"/>
                      <a:pt x="459" y="143"/>
                    </a:cubicBezTo>
                    <a:cubicBezTo>
                      <a:pt x="460" y="145"/>
                      <a:pt x="462" y="150"/>
                      <a:pt x="463" y="153"/>
                    </a:cubicBezTo>
                    <a:cubicBezTo>
                      <a:pt x="464" y="155"/>
                      <a:pt x="464" y="160"/>
                      <a:pt x="464" y="162"/>
                    </a:cubicBezTo>
                    <a:cubicBezTo>
                      <a:pt x="465" y="164"/>
                      <a:pt x="464" y="166"/>
                      <a:pt x="464" y="167"/>
                    </a:cubicBezTo>
                    <a:cubicBezTo>
                      <a:pt x="464" y="168"/>
                      <a:pt x="463" y="171"/>
                      <a:pt x="464" y="172"/>
                    </a:cubicBezTo>
                    <a:cubicBezTo>
                      <a:pt x="464" y="173"/>
                      <a:pt x="465" y="176"/>
                      <a:pt x="465" y="176"/>
                    </a:cubicBezTo>
                    <a:cubicBezTo>
                      <a:pt x="465" y="176"/>
                      <a:pt x="466" y="180"/>
                      <a:pt x="465" y="181"/>
                    </a:cubicBezTo>
                    <a:cubicBezTo>
                      <a:pt x="465" y="183"/>
                      <a:pt x="465" y="186"/>
                      <a:pt x="465" y="187"/>
                    </a:cubicBezTo>
                    <a:cubicBezTo>
                      <a:pt x="465" y="188"/>
                      <a:pt x="466" y="192"/>
                      <a:pt x="464" y="193"/>
                    </a:cubicBezTo>
                    <a:cubicBezTo>
                      <a:pt x="463" y="193"/>
                      <a:pt x="462" y="190"/>
                      <a:pt x="462" y="189"/>
                    </a:cubicBezTo>
                    <a:cubicBezTo>
                      <a:pt x="461" y="188"/>
                      <a:pt x="460" y="186"/>
                      <a:pt x="460" y="185"/>
                    </a:cubicBezTo>
                    <a:cubicBezTo>
                      <a:pt x="459" y="183"/>
                      <a:pt x="460" y="181"/>
                      <a:pt x="460" y="180"/>
                    </a:cubicBezTo>
                    <a:cubicBezTo>
                      <a:pt x="460" y="178"/>
                      <a:pt x="461" y="176"/>
                      <a:pt x="461" y="175"/>
                    </a:cubicBezTo>
                    <a:cubicBezTo>
                      <a:pt x="461" y="174"/>
                      <a:pt x="461" y="173"/>
                      <a:pt x="461" y="172"/>
                    </a:cubicBezTo>
                    <a:cubicBezTo>
                      <a:pt x="460" y="171"/>
                      <a:pt x="459" y="170"/>
                      <a:pt x="458" y="169"/>
                    </a:cubicBezTo>
                    <a:cubicBezTo>
                      <a:pt x="457" y="168"/>
                      <a:pt x="455" y="168"/>
                      <a:pt x="454" y="169"/>
                    </a:cubicBezTo>
                    <a:cubicBezTo>
                      <a:pt x="452" y="169"/>
                      <a:pt x="451" y="171"/>
                      <a:pt x="449" y="172"/>
                    </a:cubicBezTo>
                    <a:cubicBezTo>
                      <a:pt x="448" y="173"/>
                      <a:pt x="444" y="175"/>
                      <a:pt x="442" y="176"/>
                    </a:cubicBezTo>
                    <a:cubicBezTo>
                      <a:pt x="441" y="177"/>
                      <a:pt x="437" y="179"/>
                      <a:pt x="436" y="181"/>
                    </a:cubicBezTo>
                    <a:cubicBezTo>
                      <a:pt x="434" y="182"/>
                      <a:pt x="431" y="183"/>
                      <a:pt x="430" y="185"/>
                    </a:cubicBezTo>
                    <a:cubicBezTo>
                      <a:pt x="429" y="186"/>
                      <a:pt x="429" y="188"/>
                      <a:pt x="429" y="189"/>
                    </a:cubicBezTo>
                    <a:cubicBezTo>
                      <a:pt x="428" y="190"/>
                      <a:pt x="427" y="191"/>
                      <a:pt x="427" y="191"/>
                    </a:cubicBezTo>
                    <a:cubicBezTo>
                      <a:pt x="426" y="190"/>
                      <a:pt x="426" y="189"/>
                      <a:pt x="426" y="188"/>
                    </a:cubicBezTo>
                    <a:cubicBezTo>
                      <a:pt x="425" y="188"/>
                      <a:pt x="425" y="187"/>
                      <a:pt x="425" y="186"/>
                    </a:cubicBezTo>
                    <a:cubicBezTo>
                      <a:pt x="424" y="186"/>
                      <a:pt x="423" y="186"/>
                      <a:pt x="423" y="186"/>
                    </a:cubicBezTo>
                    <a:cubicBezTo>
                      <a:pt x="422" y="187"/>
                      <a:pt x="421" y="188"/>
                      <a:pt x="420" y="188"/>
                    </a:cubicBezTo>
                    <a:cubicBezTo>
                      <a:pt x="419" y="188"/>
                      <a:pt x="417" y="188"/>
                      <a:pt x="416" y="188"/>
                    </a:cubicBezTo>
                    <a:cubicBezTo>
                      <a:pt x="414" y="189"/>
                      <a:pt x="414" y="192"/>
                      <a:pt x="414" y="193"/>
                    </a:cubicBezTo>
                    <a:cubicBezTo>
                      <a:pt x="413" y="194"/>
                      <a:pt x="411" y="195"/>
                      <a:pt x="410" y="195"/>
                    </a:cubicBezTo>
                    <a:cubicBezTo>
                      <a:pt x="409" y="196"/>
                      <a:pt x="407" y="196"/>
                      <a:pt x="407" y="196"/>
                    </a:cubicBezTo>
                    <a:cubicBezTo>
                      <a:pt x="406" y="197"/>
                      <a:pt x="406" y="199"/>
                      <a:pt x="405" y="200"/>
                    </a:cubicBezTo>
                    <a:cubicBezTo>
                      <a:pt x="405" y="202"/>
                      <a:pt x="405" y="204"/>
                      <a:pt x="404" y="206"/>
                    </a:cubicBezTo>
                    <a:cubicBezTo>
                      <a:pt x="403" y="207"/>
                      <a:pt x="401" y="208"/>
                      <a:pt x="401" y="208"/>
                    </a:cubicBezTo>
                    <a:cubicBezTo>
                      <a:pt x="400" y="208"/>
                      <a:pt x="396" y="211"/>
                      <a:pt x="395" y="211"/>
                    </a:cubicBezTo>
                    <a:cubicBezTo>
                      <a:pt x="393" y="212"/>
                      <a:pt x="390" y="212"/>
                      <a:pt x="389" y="213"/>
                    </a:cubicBezTo>
                    <a:cubicBezTo>
                      <a:pt x="387" y="214"/>
                      <a:pt x="386" y="218"/>
                      <a:pt x="385" y="220"/>
                    </a:cubicBezTo>
                    <a:cubicBezTo>
                      <a:pt x="384" y="222"/>
                      <a:pt x="381" y="225"/>
                      <a:pt x="379" y="227"/>
                    </a:cubicBezTo>
                    <a:cubicBezTo>
                      <a:pt x="378" y="229"/>
                      <a:pt x="375" y="232"/>
                      <a:pt x="373" y="234"/>
                    </a:cubicBezTo>
                    <a:cubicBezTo>
                      <a:pt x="372" y="235"/>
                      <a:pt x="370" y="238"/>
                      <a:pt x="369" y="239"/>
                    </a:cubicBezTo>
                    <a:cubicBezTo>
                      <a:pt x="368" y="241"/>
                      <a:pt x="365" y="243"/>
                      <a:pt x="364" y="244"/>
                    </a:cubicBezTo>
                    <a:cubicBezTo>
                      <a:pt x="362" y="245"/>
                      <a:pt x="360" y="247"/>
                      <a:pt x="358" y="248"/>
                    </a:cubicBezTo>
                    <a:cubicBezTo>
                      <a:pt x="357" y="248"/>
                      <a:pt x="356" y="250"/>
                      <a:pt x="355" y="250"/>
                    </a:cubicBezTo>
                    <a:cubicBezTo>
                      <a:pt x="354" y="249"/>
                      <a:pt x="353" y="248"/>
                      <a:pt x="353" y="248"/>
                    </a:cubicBezTo>
                    <a:cubicBezTo>
                      <a:pt x="352" y="247"/>
                      <a:pt x="353" y="245"/>
                      <a:pt x="354" y="245"/>
                    </a:cubicBezTo>
                    <a:cubicBezTo>
                      <a:pt x="355" y="244"/>
                      <a:pt x="358" y="243"/>
                      <a:pt x="359" y="242"/>
                    </a:cubicBezTo>
                    <a:cubicBezTo>
                      <a:pt x="361" y="241"/>
                      <a:pt x="363" y="239"/>
                      <a:pt x="364" y="238"/>
                    </a:cubicBezTo>
                    <a:cubicBezTo>
                      <a:pt x="366" y="236"/>
                      <a:pt x="369" y="232"/>
                      <a:pt x="370" y="230"/>
                    </a:cubicBezTo>
                    <a:cubicBezTo>
                      <a:pt x="372" y="229"/>
                      <a:pt x="374" y="225"/>
                      <a:pt x="376" y="224"/>
                    </a:cubicBezTo>
                    <a:cubicBezTo>
                      <a:pt x="377" y="222"/>
                      <a:pt x="379" y="220"/>
                      <a:pt x="380" y="218"/>
                    </a:cubicBezTo>
                    <a:cubicBezTo>
                      <a:pt x="380" y="218"/>
                      <a:pt x="382" y="216"/>
                      <a:pt x="382" y="215"/>
                    </a:cubicBezTo>
                    <a:cubicBezTo>
                      <a:pt x="383" y="214"/>
                      <a:pt x="384" y="212"/>
                      <a:pt x="384" y="210"/>
                    </a:cubicBezTo>
                    <a:cubicBezTo>
                      <a:pt x="384" y="209"/>
                      <a:pt x="383" y="207"/>
                      <a:pt x="382" y="206"/>
                    </a:cubicBezTo>
                    <a:cubicBezTo>
                      <a:pt x="381" y="206"/>
                      <a:pt x="379" y="205"/>
                      <a:pt x="379" y="204"/>
                    </a:cubicBezTo>
                    <a:cubicBezTo>
                      <a:pt x="378" y="203"/>
                      <a:pt x="378" y="201"/>
                      <a:pt x="378" y="199"/>
                    </a:cubicBezTo>
                    <a:cubicBezTo>
                      <a:pt x="379" y="198"/>
                      <a:pt x="380" y="197"/>
                      <a:pt x="380" y="196"/>
                    </a:cubicBezTo>
                    <a:cubicBezTo>
                      <a:pt x="379" y="195"/>
                      <a:pt x="378" y="193"/>
                      <a:pt x="377" y="193"/>
                    </a:cubicBezTo>
                    <a:cubicBezTo>
                      <a:pt x="377" y="192"/>
                      <a:pt x="376" y="191"/>
                      <a:pt x="376" y="191"/>
                    </a:cubicBezTo>
                    <a:cubicBezTo>
                      <a:pt x="376" y="190"/>
                      <a:pt x="377" y="189"/>
                      <a:pt x="377" y="189"/>
                    </a:cubicBezTo>
                    <a:cubicBezTo>
                      <a:pt x="377" y="188"/>
                      <a:pt x="378" y="187"/>
                      <a:pt x="378" y="186"/>
                    </a:cubicBezTo>
                    <a:cubicBezTo>
                      <a:pt x="377" y="185"/>
                      <a:pt x="374" y="186"/>
                      <a:pt x="373" y="186"/>
                    </a:cubicBezTo>
                    <a:cubicBezTo>
                      <a:pt x="372" y="186"/>
                      <a:pt x="370" y="187"/>
                      <a:pt x="369" y="187"/>
                    </a:cubicBezTo>
                    <a:cubicBezTo>
                      <a:pt x="368" y="187"/>
                      <a:pt x="366" y="186"/>
                      <a:pt x="365" y="187"/>
                    </a:cubicBezTo>
                    <a:cubicBezTo>
                      <a:pt x="365" y="187"/>
                      <a:pt x="364" y="189"/>
                      <a:pt x="364" y="189"/>
                    </a:cubicBezTo>
                    <a:cubicBezTo>
                      <a:pt x="364" y="190"/>
                      <a:pt x="366" y="191"/>
                      <a:pt x="366" y="192"/>
                    </a:cubicBezTo>
                    <a:cubicBezTo>
                      <a:pt x="366" y="193"/>
                      <a:pt x="366" y="194"/>
                      <a:pt x="366" y="195"/>
                    </a:cubicBezTo>
                    <a:cubicBezTo>
                      <a:pt x="365" y="195"/>
                      <a:pt x="364" y="195"/>
                      <a:pt x="364" y="196"/>
                    </a:cubicBezTo>
                    <a:cubicBezTo>
                      <a:pt x="363" y="196"/>
                      <a:pt x="363" y="197"/>
                      <a:pt x="363" y="198"/>
                    </a:cubicBezTo>
                    <a:cubicBezTo>
                      <a:pt x="363" y="199"/>
                      <a:pt x="365" y="200"/>
                      <a:pt x="365" y="200"/>
                    </a:cubicBezTo>
                    <a:cubicBezTo>
                      <a:pt x="364" y="201"/>
                      <a:pt x="363" y="203"/>
                      <a:pt x="362" y="203"/>
                    </a:cubicBezTo>
                    <a:cubicBezTo>
                      <a:pt x="361" y="203"/>
                      <a:pt x="359" y="202"/>
                      <a:pt x="358" y="202"/>
                    </a:cubicBezTo>
                    <a:cubicBezTo>
                      <a:pt x="358" y="203"/>
                      <a:pt x="358" y="204"/>
                      <a:pt x="358" y="204"/>
                    </a:cubicBezTo>
                    <a:cubicBezTo>
                      <a:pt x="358" y="205"/>
                      <a:pt x="360" y="205"/>
                      <a:pt x="360" y="206"/>
                    </a:cubicBezTo>
                    <a:cubicBezTo>
                      <a:pt x="361" y="206"/>
                      <a:pt x="360" y="208"/>
                      <a:pt x="359" y="209"/>
                    </a:cubicBezTo>
                    <a:cubicBezTo>
                      <a:pt x="358" y="209"/>
                      <a:pt x="356" y="209"/>
                      <a:pt x="355" y="210"/>
                    </a:cubicBezTo>
                    <a:cubicBezTo>
                      <a:pt x="355" y="210"/>
                      <a:pt x="357" y="212"/>
                      <a:pt x="357" y="212"/>
                    </a:cubicBezTo>
                    <a:cubicBezTo>
                      <a:pt x="358" y="213"/>
                      <a:pt x="360" y="212"/>
                      <a:pt x="360" y="212"/>
                    </a:cubicBezTo>
                    <a:cubicBezTo>
                      <a:pt x="361" y="213"/>
                      <a:pt x="360" y="215"/>
                      <a:pt x="360" y="215"/>
                    </a:cubicBezTo>
                    <a:cubicBezTo>
                      <a:pt x="359" y="216"/>
                      <a:pt x="358" y="216"/>
                      <a:pt x="357" y="216"/>
                    </a:cubicBezTo>
                    <a:cubicBezTo>
                      <a:pt x="357" y="216"/>
                      <a:pt x="355" y="216"/>
                      <a:pt x="354" y="216"/>
                    </a:cubicBezTo>
                    <a:cubicBezTo>
                      <a:pt x="354" y="215"/>
                      <a:pt x="353" y="214"/>
                      <a:pt x="353" y="213"/>
                    </a:cubicBezTo>
                    <a:cubicBezTo>
                      <a:pt x="352" y="212"/>
                      <a:pt x="352" y="211"/>
                      <a:pt x="352" y="210"/>
                    </a:cubicBezTo>
                    <a:cubicBezTo>
                      <a:pt x="351" y="210"/>
                      <a:pt x="349" y="210"/>
                      <a:pt x="348" y="210"/>
                    </a:cubicBezTo>
                    <a:cubicBezTo>
                      <a:pt x="348" y="210"/>
                      <a:pt x="346" y="211"/>
                      <a:pt x="346" y="212"/>
                    </a:cubicBezTo>
                    <a:cubicBezTo>
                      <a:pt x="346" y="213"/>
                      <a:pt x="348" y="214"/>
                      <a:pt x="348" y="215"/>
                    </a:cubicBezTo>
                    <a:cubicBezTo>
                      <a:pt x="348" y="216"/>
                      <a:pt x="348" y="217"/>
                      <a:pt x="348" y="217"/>
                    </a:cubicBezTo>
                    <a:cubicBezTo>
                      <a:pt x="348" y="218"/>
                      <a:pt x="346" y="218"/>
                      <a:pt x="346" y="219"/>
                    </a:cubicBezTo>
                    <a:cubicBezTo>
                      <a:pt x="346" y="219"/>
                      <a:pt x="346" y="221"/>
                      <a:pt x="346" y="222"/>
                    </a:cubicBezTo>
                    <a:cubicBezTo>
                      <a:pt x="346" y="222"/>
                      <a:pt x="347" y="223"/>
                      <a:pt x="347" y="223"/>
                    </a:cubicBezTo>
                    <a:cubicBezTo>
                      <a:pt x="348" y="224"/>
                      <a:pt x="349" y="226"/>
                      <a:pt x="348" y="227"/>
                    </a:cubicBezTo>
                    <a:cubicBezTo>
                      <a:pt x="348" y="228"/>
                      <a:pt x="347" y="228"/>
                      <a:pt x="346" y="229"/>
                    </a:cubicBezTo>
                    <a:cubicBezTo>
                      <a:pt x="345" y="229"/>
                      <a:pt x="344" y="230"/>
                      <a:pt x="343" y="230"/>
                    </a:cubicBezTo>
                    <a:cubicBezTo>
                      <a:pt x="342" y="231"/>
                      <a:pt x="341" y="234"/>
                      <a:pt x="341" y="236"/>
                    </a:cubicBezTo>
                    <a:cubicBezTo>
                      <a:pt x="340" y="236"/>
                      <a:pt x="338" y="238"/>
                      <a:pt x="337" y="238"/>
                    </a:cubicBezTo>
                    <a:cubicBezTo>
                      <a:pt x="336" y="239"/>
                      <a:pt x="332" y="238"/>
                      <a:pt x="331" y="238"/>
                    </a:cubicBezTo>
                    <a:cubicBezTo>
                      <a:pt x="330" y="238"/>
                      <a:pt x="328" y="239"/>
                      <a:pt x="327" y="239"/>
                    </a:cubicBezTo>
                    <a:cubicBezTo>
                      <a:pt x="327" y="239"/>
                      <a:pt x="327" y="240"/>
                      <a:pt x="326" y="240"/>
                    </a:cubicBezTo>
                    <a:cubicBezTo>
                      <a:pt x="318" y="223"/>
                      <a:pt x="318" y="223"/>
                      <a:pt x="318" y="223"/>
                    </a:cubicBezTo>
                    <a:cubicBezTo>
                      <a:pt x="318" y="215"/>
                      <a:pt x="318" y="215"/>
                      <a:pt x="318" y="215"/>
                    </a:cubicBezTo>
                    <a:cubicBezTo>
                      <a:pt x="309" y="215"/>
                      <a:pt x="309" y="215"/>
                      <a:pt x="309" y="215"/>
                    </a:cubicBezTo>
                    <a:cubicBezTo>
                      <a:pt x="296" y="202"/>
                      <a:pt x="296" y="202"/>
                      <a:pt x="296" y="202"/>
                    </a:cubicBezTo>
                    <a:cubicBezTo>
                      <a:pt x="287" y="202"/>
                      <a:pt x="287" y="202"/>
                      <a:pt x="287" y="202"/>
                    </a:cubicBezTo>
                    <a:cubicBezTo>
                      <a:pt x="283" y="198"/>
                      <a:pt x="283" y="198"/>
                      <a:pt x="283" y="198"/>
                    </a:cubicBezTo>
                    <a:cubicBezTo>
                      <a:pt x="281" y="184"/>
                      <a:pt x="281" y="184"/>
                      <a:pt x="281" y="184"/>
                    </a:cubicBezTo>
                    <a:cubicBezTo>
                      <a:pt x="273" y="184"/>
                      <a:pt x="273" y="184"/>
                      <a:pt x="273" y="184"/>
                    </a:cubicBezTo>
                    <a:cubicBezTo>
                      <a:pt x="269" y="163"/>
                      <a:pt x="269" y="163"/>
                      <a:pt x="269" y="163"/>
                    </a:cubicBezTo>
                    <a:cubicBezTo>
                      <a:pt x="222" y="180"/>
                      <a:pt x="222" y="180"/>
                      <a:pt x="222" y="180"/>
                    </a:cubicBezTo>
                    <a:cubicBezTo>
                      <a:pt x="218" y="180"/>
                      <a:pt x="218" y="180"/>
                      <a:pt x="218" y="180"/>
                    </a:cubicBezTo>
                    <a:cubicBezTo>
                      <a:pt x="214" y="180"/>
                      <a:pt x="214" y="180"/>
                      <a:pt x="214" y="180"/>
                    </a:cubicBezTo>
                    <a:cubicBezTo>
                      <a:pt x="119" y="208"/>
                      <a:pt x="119" y="208"/>
                      <a:pt x="119" y="208"/>
                    </a:cubicBezTo>
                    <a:cubicBezTo>
                      <a:pt x="97" y="212"/>
                      <a:pt x="97" y="212"/>
                      <a:pt x="97" y="212"/>
                    </a:cubicBezTo>
                    <a:cubicBezTo>
                      <a:pt x="97" y="218"/>
                      <a:pt x="97" y="218"/>
                      <a:pt x="97" y="218"/>
                    </a:cubicBezTo>
                    <a:cubicBezTo>
                      <a:pt x="91" y="222"/>
                      <a:pt x="91" y="222"/>
                      <a:pt x="91" y="222"/>
                    </a:cubicBezTo>
                    <a:cubicBezTo>
                      <a:pt x="89" y="214"/>
                      <a:pt x="89" y="214"/>
                      <a:pt x="89" y="214"/>
                    </a:cubicBezTo>
                    <a:cubicBezTo>
                      <a:pt x="6" y="238"/>
                      <a:pt x="6" y="238"/>
                      <a:pt x="6" y="238"/>
                    </a:cubicBezTo>
                    <a:cubicBezTo>
                      <a:pt x="2" y="232"/>
                      <a:pt x="2" y="232"/>
                      <a:pt x="2" y="232"/>
                    </a:cubicBezTo>
                    <a:cubicBezTo>
                      <a:pt x="0" y="112"/>
                      <a:pt x="0" y="112"/>
                      <a:pt x="0" y="112"/>
                    </a:cubicBezTo>
                    <a:lnTo>
                      <a:pt x="98" y="86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" name="Freeform 11"/>
              <p:cNvSpPr>
                <a:spLocks/>
              </p:cNvSpPr>
              <p:nvPr/>
            </p:nvSpPr>
            <p:spPr bwMode="auto">
              <a:xfrm>
                <a:off x="6169023" y="2601915"/>
                <a:ext cx="88900" cy="107950"/>
              </a:xfrm>
              <a:custGeom>
                <a:avLst/>
                <a:gdLst>
                  <a:gd name="T0" fmla="*/ 94 w 106"/>
                  <a:gd name="T1" fmla="*/ 51 h 129"/>
                  <a:gd name="T2" fmla="*/ 76 w 106"/>
                  <a:gd name="T3" fmla="*/ 37 h 129"/>
                  <a:gd name="T4" fmla="*/ 60 w 106"/>
                  <a:gd name="T5" fmla="*/ 30 h 129"/>
                  <a:gd name="T6" fmla="*/ 51 w 106"/>
                  <a:gd name="T7" fmla="*/ 20 h 129"/>
                  <a:gd name="T8" fmla="*/ 4 w 106"/>
                  <a:gd name="T9" fmla="*/ 15 h 129"/>
                  <a:gd name="T10" fmla="*/ 0 w 106"/>
                  <a:gd name="T11" fmla="*/ 16 h 129"/>
                  <a:gd name="T12" fmla="*/ 29 w 106"/>
                  <a:gd name="T13" fmla="*/ 109 h 129"/>
                  <a:gd name="T14" fmla="*/ 29 w 106"/>
                  <a:gd name="T15" fmla="*/ 119 h 129"/>
                  <a:gd name="T16" fmla="*/ 28 w 106"/>
                  <a:gd name="T17" fmla="*/ 129 h 129"/>
                  <a:gd name="T18" fmla="*/ 34 w 106"/>
                  <a:gd name="T19" fmla="*/ 128 h 129"/>
                  <a:gd name="T20" fmla="*/ 44 w 106"/>
                  <a:gd name="T21" fmla="*/ 123 h 129"/>
                  <a:gd name="T22" fmla="*/ 54 w 106"/>
                  <a:gd name="T23" fmla="*/ 115 h 129"/>
                  <a:gd name="T24" fmla="*/ 65 w 106"/>
                  <a:gd name="T25" fmla="*/ 108 h 129"/>
                  <a:gd name="T26" fmla="*/ 73 w 106"/>
                  <a:gd name="T27" fmla="*/ 104 h 129"/>
                  <a:gd name="T28" fmla="*/ 72 w 106"/>
                  <a:gd name="T29" fmla="*/ 96 h 129"/>
                  <a:gd name="T30" fmla="*/ 72 w 106"/>
                  <a:gd name="T31" fmla="*/ 89 h 129"/>
                  <a:gd name="T32" fmla="*/ 74 w 106"/>
                  <a:gd name="T33" fmla="*/ 81 h 129"/>
                  <a:gd name="T34" fmla="*/ 67 w 106"/>
                  <a:gd name="T35" fmla="*/ 75 h 129"/>
                  <a:gd name="T36" fmla="*/ 68 w 106"/>
                  <a:gd name="T37" fmla="*/ 69 h 129"/>
                  <a:gd name="T38" fmla="*/ 68 w 106"/>
                  <a:gd name="T39" fmla="*/ 61 h 129"/>
                  <a:gd name="T40" fmla="*/ 63 w 106"/>
                  <a:gd name="T41" fmla="*/ 56 h 129"/>
                  <a:gd name="T42" fmla="*/ 59 w 106"/>
                  <a:gd name="T43" fmla="*/ 54 h 129"/>
                  <a:gd name="T44" fmla="*/ 65 w 106"/>
                  <a:gd name="T45" fmla="*/ 51 h 129"/>
                  <a:gd name="T46" fmla="*/ 69 w 106"/>
                  <a:gd name="T47" fmla="*/ 50 h 129"/>
                  <a:gd name="T48" fmla="*/ 68 w 106"/>
                  <a:gd name="T49" fmla="*/ 44 h 129"/>
                  <a:gd name="T50" fmla="*/ 73 w 106"/>
                  <a:gd name="T51" fmla="*/ 42 h 129"/>
                  <a:gd name="T52" fmla="*/ 78 w 106"/>
                  <a:gd name="T53" fmla="*/ 40 h 129"/>
                  <a:gd name="T54" fmla="*/ 77 w 106"/>
                  <a:gd name="T55" fmla="*/ 46 h 129"/>
                  <a:gd name="T56" fmla="*/ 82 w 106"/>
                  <a:gd name="T57" fmla="*/ 50 h 129"/>
                  <a:gd name="T58" fmla="*/ 85 w 106"/>
                  <a:gd name="T59" fmla="*/ 54 h 129"/>
                  <a:gd name="T60" fmla="*/ 85 w 106"/>
                  <a:gd name="T61" fmla="*/ 65 h 129"/>
                  <a:gd name="T62" fmla="*/ 83 w 106"/>
                  <a:gd name="T63" fmla="*/ 72 h 129"/>
                  <a:gd name="T64" fmla="*/ 84 w 106"/>
                  <a:gd name="T65" fmla="*/ 79 h 129"/>
                  <a:gd name="T66" fmla="*/ 84 w 106"/>
                  <a:gd name="T67" fmla="*/ 84 h 129"/>
                  <a:gd name="T68" fmla="*/ 83 w 106"/>
                  <a:gd name="T69" fmla="*/ 89 h 129"/>
                  <a:gd name="T70" fmla="*/ 89 w 106"/>
                  <a:gd name="T71" fmla="*/ 80 h 129"/>
                  <a:gd name="T72" fmla="*/ 94 w 106"/>
                  <a:gd name="T73" fmla="*/ 79 h 129"/>
                  <a:gd name="T74" fmla="*/ 94 w 106"/>
                  <a:gd name="T75" fmla="*/ 71 h 129"/>
                  <a:gd name="T76" fmla="*/ 92 w 106"/>
                  <a:gd name="T77" fmla="*/ 64 h 129"/>
                  <a:gd name="T78" fmla="*/ 88 w 106"/>
                  <a:gd name="T79" fmla="*/ 58 h 129"/>
                  <a:gd name="T80" fmla="*/ 92 w 106"/>
                  <a:gd name="T81" fmla="*/ 55 h 129"/>
                  <a:gd name="T82" fmla="*/ 95 w 106"/>
                  <a:gd name="T83" fmla="*/ 63 h 129"/>
                  <a:gd name="T84" fmla="*/ 98 w 106"/>
                  <a:gd name="T85" fmla="*/ 70 h 129"/>
                  <a:gd name="T86" fmla="*/ 102 w 106"/>
                  <a:gd name="T87" fmla="*/ 77 h 129"/>
                  <a:gd name="T88" fmla="*/ 102 w 106"/>
                  <a:gd name="T89" fmla="*/ 82 h 129"/>
                  <a:gd name="T90" fmla="*/ 106 w 106"/>
                  <a:gd name="T91" fmla="*/ 7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6" h="129">
                    <a:moveTo>
                      <a:pt x="94" y="54"/>
                    </a:moveTo>
                    <a:cubicBezTo>
                      <a:pt x="94" y="51"/>
                      <a:pt x="94" y="51"/>
                      <a:pt x="94" y="51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76" y="37"/>
                      <a:pt x="76" y="37"/>
                      <a:pt x="76" y="37"/>
                    </a:cubicBezTo>
                    <a:cubicBezTo>
                      <a:pt x="66" y="37"/>
                      <a:pt x="66" y="37"/>
                      <a:pt x="66" y="37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5" y="59"/>
                      <a:pt x="15" y="59"/>
                      <a:pt x="15" y="59"/>
                    </a:cubicBezTo>
                    <a:cubicBezTo>
                      <a:pt x="29" y="109"/>
                      <a:pt x="29" y="109"/>
                      <a:pt x="29" y="109"/>
                    </a:cubicBezTo>
                    <a:cubicBezTo>
                      <a:pt x="23" y="114"/>
                      <a:pt x="23" y="114"/>
                      <a:pt x="23" y="114"/>
                    </a:cubicBezTo>
                    <a:cubicBezTo>
                      <a:pt x="29" y="119"/>
                      <a:pt x="29" y="119"/>
                      <a:pt x="29" y="119"/>
                    </a:cubicBezTo>
                    <a:cubicBezTo>
                      <a:pt x="29" y="127"/>
                      <a:pt x="29" y="127"/>
                      <a:pt x="29" y="127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28" y="128"/>
                      <a:pt x="29" y="128"/>
                      <a:pt x="30" y="128"/>
                    </a:cubicBezTo>
                    <a:cubicBezTo>
                      <a:pt x="31" y="128"/>
                      <a:pt x="33" y="128"/>
                      <a:pt x="34" y="128"/>
                    </a:cubicBezTo>
                    <a:cubicBezTo>
                      <a:pt x="36" y="127"/>
                      <a:pt x="39" y="126"/>
                      <a:pt x="40" y="125"/>
                    </a:cubicBezTo>
                    <a:cubicBezTo>
                      <a:pt x="41" y="124"/>
                      <a:pt x="43" y="123"/>
                      <a:pt x="44" y="123"/>
                    </a:cubicBezTo>
                    <a:cubicBezTo>
                      <a:pt x="46" y="122"/>
                      <a:pt x="48" y="119"/>
                      <a:pt x="49" y="118"/>
                    </a:cubicBezTo>
                    <a:cubicBezTo>
                      <a:pt x="50" y="117"/>
                      <a:pt x="53" y="116"/>
                      <a:pt x="54" y="115"/>
                    </a:cubicBezTo>
                    <a:cubicBezTo>
                      <a:pt x="55" y="114"/>
                      <a:pt x="57" y="112"/>
                      <a:pt x="58" y="112"/>
                    </a:cubicBezTo>
                    <a:cubicBezTo>
                      <a:pt x="60" y="111"/>
                      <a:pt x="63" y="108"/>
                      <a:pt x="65" y="108"/>
                    </a:cubicBezTo>
                    <a:cubicBezTo>
                      <a:pt x="66" y="107"/>
                      <a:pt x="69" y="107"/>
                      <a:pt x="70" y="107"/>
                    </a:cubicBezTo>
                    <a:cubicBezTo>
                      <a:pt x="71" y="106"/>
                      <a:pt x="73" y="105"/>
                      <a:pt x="73" y="104"/>
                    </a:cubicBezTo>
                    <a:cubicBezTo>
                      <a:pt x="74" y="103"/>
                      <a:pt x="74" y="100"/>
                      <a:pt x="74" y="99"/>
                    </a:cubicBezTo>
                    <a:cubicBezTo>
                      <a:pt x="74" y="98"/>
                      <a:pt x="72" y="97"/>
                      <a:pt x="72" y="96"/>
                    </a:cubicBezTo>
                    <a:cubicBezTo>
                      <a:pt x="71" y="96"/>
                      <a:pt x="73" y="94"/>
                      <a:pt x="73" y="94"/>
                    </a:cubicBezTo>
                    <a:cubicBezTo>
                      <a:pt x="73" y="93"/>
                      <a:pt x="72" y="90"/>
                      <a:pt x="72" y="89"/>
                    </a:cubicBezTo>
                    <a:cubicBezTo>
                      <a:pt x="72" y="88"/>
                      <a:pt x="73" y="86"/>
                      <a:pt x="74" y="85"/>
                    </a:cubicBezTo>
                    <a:cubicBezTo>
                      <a:pt x="74" y="84"/>
                      <a:pt x="74" y="82"/>
                      <a:pt x="74" y="81"/>
                    </a:cubicBezTo>
                    <a:cubicBezTo>
                      <a:pt x="73" y="80"/>
                      <a:pt x="72" y="78"/>
                      <a:pt x="71" y="77"/>
                    </a:cubicBezTo>
                    <a:cubicBezTo>
                      <a:pt x="70" y="76"/>
                      <a:pt x="68" y="76"/>
                      <a:pt x="67" y="75"/>
                    </a:cubicBezTo>
                    <a:cubicBezTo>
                      <a:pt x="67" y="74"/>
                      <a:pt x="65" y="73"/>
                      <a:pt x="65" y="72"/>
                    </a:cubicBezTo>
                    <a:cubicBezTo>
                      <a:pt x="66" y="71"/>
                      <a:pt x="68" y="70"/>
                      <a:pt x="68" y="69"/>
                    </a:cubicBezTo>
                    <a:cubicBezTo>
                      <a:pt x="69" y="69"/>
                      <a:pt x="70" y="67"/>
                      <a:pt x="70" y="66"/>
                    </a:cubicBezTo>
                    <a:cubicBezTo>
                      <a:pt x="70" y="65"/>
                      <a:pt x="69" y="63"/>
                      <a:pt x="68" y="61"/>
                    </a:cubicBezTo>
                    <a:cubicBezTo>
                      <a:pt x="68" y="60"/>
                      <a:pt x="66" y="58"/>
                      <a:pt x="66" y="57"/>
                    </a:cubicBezTo>
                    <a:cubicBezTo>
                      <a:pt x="65" y="57"/>
                      <a:pt x="63" y="56"/>
                      <a:pt x="63" y="56"/>
                    </a:cubicBezTo>
                    <a:cubicBezTo>
                      <a:pt x="62" y="56"/>
                      <a:pt x="61" y="57"/>
                      <a:pt x="60" y="56"/>
                    </a:cubicBezTo>
                    <a:cubicBezTo>
                      <a:pt x="60" y="56"/>
                      <a:pt x="59" y="55"/>
                      <a:pt x="59" y="54"/>
                    </a:cubicBezTo>
                    <a:cubicBezTo>
                      <a:pt x="59" y="53"/>
                      <a:pt x="61" y="52"/>
                      <a:pt x="62" y="51"/>
                    </a:cubicBezTo>
                    <a:cubicBezTo>
                      <a:pt x="62" y="51"/>
                      <a:pt x="64" y="50"/>
                      <a:pt x="65" y="51"/>
                    </a:cubicBezTo>
                    <a:cubicBezTo>
                      <a:pt x="66" y="51"/>
                      <a:pt x="67" y="52"/>
                      <a:pt x="67" y="52"/>
                    </a:cubicBezTo>
                    <a:cubicBezTo>
                      <a:pt x="68" y="52"/>
                      <a:pt x="69" y="51"/>
                      <a:pt x="69" y="50"/>
                    </a:cubicBezTo>
                    <a:cubicBezTo>
                      <a:pt x="70" y="50"/>
                      <a:pt x="70" y="48"/>
                      <a:pt x="70" y="47"/>
                    </a:cubicBezTo>
                    <a:cubicBezTo>
                      <a:pt x="70" y="46"/>
                      <a:pt x="68" y="45"/>
                      <a:pt x="68" y="44"/>
                    </a:cubicBezTo>
                    <a:cubicBezTo>
                      <a:pt x="69" y="44"/>
                      <a:pt x="69" y="42"/>
                      <a:pt x="70" y="42"/>
                    </a:cubicBezTo>
                    <a:cubicBezTo>
                      <a:pt x="70" y="42"/>
                      <a:pt x="72" y="42"/>
                      <a:pt x="73" y="42"/>
                    </a:cubicBezTo>
                    <a:cubicBezTo>
                      <a:pt x="74" y="42"/>
                      <a:pt x="75" y="40"/>
                      <a:pt x="76" y="39"/>
                    </a:cubicBezTo>
                    <a:cubicBezTo>
                      <a:pt x="76" y="39"/>
                      <a:pt x="77" y="39"/>
                      <a:pt x="78" y="40"/>
                    </a:cubicBezTo>
                    <a:cubicBezTo>
                      <a:pt x="78" y="40"/>
                      <a:pt x="78" y="42"/>
                      <a:pt x="78" y="42"/>
                    </a:cubicBezTo>
                    <a:cubicBezTo>
                      <a:pt x="78" y="43"/>
                      <a:pt x="77" y="45"/>
                      <a:pt x="77" y="46"/>
                    </a:cubicBezTo>
                    <a:cubicBezTo>
                      <a:pt x="78" y="47"/>
                      <a:pt x="80" y="48"/>
                      <a:pt x="80" y="49"/>
                    </a:cubicBezTo>
                    <a:cubicBezTo>
                      <a:pt x="81" y="49"/>
                      <a:pt x="82" y="50"/>
                      <a:pt x="82" y="50"/>
                    </a:cubicBezTo>
                    <a:cubicBezTo>
                      <a:pt x="83" y="51"/>
                      <a:pt x="81" y="53"/>
                      <a:pt x="82" y="54"/>
                    </a:cubicBezTo>
                    <a:cubicBezTo>
                      <a:pt x="82" y="54"/>
                      <a:pt x="84" y="54"/>
                      <a:pt x="85" y="54"/>
                    </a:cubicBezTo>
                    <a:cubicBezTo>
                      <a:pt x="85" y="55"/>
                      <a:pt x="84" y="57"/>
                      <a:pt x="84" y="58"/>
                    </a:cubicBezTo>
                    <a:cubicBezTo>
                      <a:pt x="84" y="60"/>
                      <a:pt x="85" y="63"/>
                      <a:pt x="85" y="65"/>
                    </a:cubicBezTo>
                    <a:cubicBezTo>
                      <a:pt x="84" y="66"/>
                      <a:pt x="84" y="67"/>
                      <a:pt x="84" y="67"/>
                    </a:cubicBezTo>
                    <a:cubicBezTo>
                      <a:pt x="83" y="68"/>
                      <a:pt x="83" y="71"/>
                      <a:pt x="83" y="72"/>
                    </a:cubicBezTo>
                    <a:cubicBezTo>
                      <a:pt x="83" y="73"/>
                      <a:pt x="83" y="75"/>
                      <a:pt x="83" y="77"/>
                    </a:cubicBezTo>
                    <a:cubicBezTo>
                      <a:pt x="83" y="77"/>
                      <a:pt x="84" y="79"/>
                      <a:pt x="84" y="79"/>
                    </a:cubicBezTo>
                    <a:cubicBezTo>
                      <a:pt x="84" y="80"/>
                      <a:pt x="85" y="81"/>
                      <a:pt x="85" y="82"/>
                    </a:cubicBezTo>
                    <a:cubicBezTo>
                      <a:pt x="85" y="82"/>
                      <a:pt x="85" y="83"/>
                      <a:pt x="84" y="84"/>
                    </a:cubicBezTo>
                    <a:cubicBezTo>
                      <a:pt x="84" y="84"/>
                      <a:pt x="83" y="86"/>
                      <a:pt x="83" y="86"/>
                    </a:cubicBezTo>
                    <a:cubicBezTo>
                      <a:pt x="83" y="87"/>
                      <a:pt x="83" y="89"/>
                      <a:pt x="83" y="89"/>
                    </a:cubicBezTo>
                    <a:cubicBezTo>
                      <a:pt x="85" y="89"/>
                      <a:pt x="88" y="88"/>
                      <a:pt x="89" y="86"/>
                    </a:cubicBezTo>
                    <a:cubicBezTo>
                      <a:pt x="89" y="85"/>
                      <a:pt x="88" y="82"/>
                      <a:pt x="89" y="80"/>
                    </a:cubicBezTo>
                    <a:cubicBezTo>
                      <a:pt x="90" y="80"/>
                      <a:pt x="91" y="79"/>
                      <a:pt x="92" y="79"/>
                    </a:cubicBezTo>
                    <a:cubicBezTo>
                      <a:pt x="93" y="79"/>
                      <a:pt x="94" y="79"/>
                      <a:pt x="94" y="79"/>
                    </a:cubicBezTo>
                    <a:cubicBezTo>
                      <a:pt x="95" y="79"/>
                      <a:pt x="95" y="77"/>
                      <a:pt x="96" y="76"/>
                    </a:cubicBezTo>
                    <a:cubicBezTo>
                      <a:pt x="96" y="75"/>
                      <a:pt x="95" y="72"/>
                      <a:pt x="94" y="71"/>
                    </a:cubicBezTo>
                    <a:cubicBezTo>
                      <a:pt x="94" y="70"/>
                      <a:pt x="92" y="69"/>
                      <a:pt x="92" y="68"/>
                    </a:cubicBezTo>
                    <a:cubicBezTo>
                      <a:pt x="91" y="67"/>
                      <a:pt x="92" y="65"/>
                      <a:pt x="92" y="64"/>
                    </a:cubicBezTo>
                    <a:cubicBezTo>
                      <a:pt x="91" y="63"/>
                      <a:pt x="90" y="62"/>
                      <a:pt x="89" y="61"/>
                    </a:cubicBezTo>
                    <a:cubicBezTo>
                      <a:pt x="89" y="60"/>
                      <a:pt x="88" y="59"/>
                      <a:pt x="88" y="58"/>
                    </a:cubicBezTo>
                    <a:cubicBezTo>
                      <a:pt x="88" y="57"/>
                      <a:pt x="89" y="55"/>
                      <a:pt x="90" y="55"/>
                    </a:cubicBezTo>
                    <a:cubicBezTo>
                      <a:pt x="90" y="55"/>
                      <a:pt x="91" y="55"/>
                      <a:pt x="92" y="55"/>
                    </a:cubicBezTo>
                    <a:cubicBezTo>
                      <a:pt x="93" y="56"/>
                      <a:pt x="95" y="57"/>
                      <a:pt x="95" y="58"/>
                    </a:cubicBezTo>
                    <a:cubicBezTo>
                      <a:pt x="95" y="59"/>
                      <a:pt x="95" y="61"/>
                      <a:pt x="95" y="63"/>
                    </a:cubicBezTo>
                    <a:cubicBezTo>
                      <a:pt x="95" y="64"/>
                      <a:pt x="96" y="67"/>
                      <a:pt x="96" y="68"/>
                    </a:cubicBezTo>
                    <a:cubicBezTo>
                      <a:pt x="97" y="69"/>
                      <a:pt x="98" y="70"/>
                      <a:pt x="98" y="70"/>
                    </a:cubicBezTo>
                    <a:cubicBezTo>
                      <a:pt x="98" y="71"/>
                      <a:pt x="99" y="72"/>
                      <a:pt x="100" y="73"/>
                    </a:cubicBezTo>
                    <a:cubicBezTo>
                      <a:pt x="100" y="74"/>
                      <a:pt x="102" y="75"/>
                      <a:pt x="102" y="77"/>
                    </a:cubicBezTo>
                    <a:cubicBezTo>
                      <a:pt x="102" y="77"/>
                      <a:pt x="101" y="79"/>
                      <a:pt x="101" y="80"/>
                    </a:cubicBezTo>
                    <a:cubicBezTo>
                      <a:pt x="101" y="80"/>
                      <a:pt x="101" y="82"/>
                      <a:pt x="102" y="82"/>
                    </a:cubicBezTo>
                    <a:cubicBezTo>
                      <a:pt x="103" y="82"/>
                      <a:pt x="104" y="81"/>
                      <a:pt x="105" y="81"/>
                    </a:cubicBezTo>
                    <a:cubicBezTo>
                      <a:pt x="105" y="80"/>
                      <a:pt x="106" y="79"/>
                      <a:pt x="106" y="78"/>
                    </a:cubicBezTo>
                    <a:lnTo>
                      <a:pt x="94" y="54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5718173" y="3195641"/>
                <a:ext cx="23812" cy="28575"/>
              </a:xfrm>
              <a:custGeom>
                <a:avLst/>
                <a:gdLst>
                  <a:gd name="T0" fmla="*/ 29 w 29"/>
                  <a:gd name="T1" fmla="*/ 14 h 34"/>
                  <a:gd name="T2" fmla="*/ 17 w 29"/>
                  <a:gd name="T3" fmla="*/ 34 h 34"/>
                  <a:gd name="T4" fmla="*/ 17 w 29"/>
                  <a:gd name="T5" fmla="*/ 34 h 34"/>
                  <a:gd name="T6" fmla="*/ 17 w 29"/>
                  <a:gd name="T7" fmla="*/ 29 h 34"/>
                  <a:gd name="T8" fmla="*/ 13 w 29"/>
                  <a:gd name="T9" fmla="*/ 22 h 34"/>
                  <a:gd name="T10" fmla="*/ 9 w 29"/>
                  <a:gd name="T11" fmla="*/ 20 h 34"/>
                  <a:gd name="T12" fmla="*/ 3 w 29"/>
                  <a:gd name="T13" fmla="*/ 17 h 34"/>
                  <a:gd name="T14" fmla="*/ 0 w 29"/>
                  <a:gd name="T15" fmla="*/ 14 h 34"/>
                  <a:gd name="T16" fmla="*/ 0 w 29"/>
                  <a:gd name="T17" fmla="*/ 14 h 34"/>
                  <a:gd name="T18" fmla="*/ 9 w 29"/>
                  <a:gd name="T19" fmla="*/ 0 h 34"/>
                  <a:gd name="T20" fmla="*/ 29 w 29"/>
                  <a:gd name="T21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34">
                    <a:moveTo>
                      <a:pt x="29" y="14"/>
                    </a:move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17" y="33"/>
                      <a:pt x="17" y="30"/>
                      <a:pt x="17" y="29"/>
                    </a:cubicBezTo>
                    <a:cubicBezTo>
                      <a:pt x="16" y="28"/>
                      <a:pt x="15" y="24"/>
                      <a:pt x="13" y="22"/>
                    </a:cubicBezTo>
                    <a:cubicBezTo>
                      <a:pt x="13" y="21"/>
                      <a:pt x="10" y="20"/>
                      <a:pt x="9" y="20"/>
                    </a:cubicBezTo>
                    <a:cubicBezTo>
                      <a:pt x="8" y="19"/>
                      <a:pt x="4" y="18"/>
                      <a:pt x="3" y="17"/>
                    </a:cubicBezTo>
                    <a:cubicBezTo>
                      <a:pt x="2" y="16"/>
                      <a:pt x="1" y="15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9" y="0"/>
                      <a:pt x="9" y="0"/>
                      <a:pt x="9" y="0"/>
                    </a:cubicBezTo>
                    <a:lnTo>
                      <a:pt x="29" y="14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5030786" y="4737104"/>
                <a:ext cx="15875" cy="9525"/>
              </a:xfrm>
              <a:custGeom>
                <a:avLst/>
                <a:gdLst>
                  <a:gd name="T0" fmla="*/ 8 w 18"/>
                  <a:gd name="T1" fmla="*/ 1 h 11"/>
                  <a:gd name="T2" fmla="*/ 7 w 18"/>
                  <a:gd name="T3" fmla="*/ 3 h 11"/>
                  <a:gd name="T4" fmla="*/ 3 w 18"/>
                  <a:gd name="T5" fmla="*/ 3 h 11"/>
                  <a:gd name="T6" fmla="*/ 0 w 18"/>
                  <a:gd name="T7" fmla="*/ 4 h 11"/>
                  <a:gd name="T8" fmla="*/ 2 w 18"/>
                  <a:gd name="T9" fmla="*/ 6 h 11"/>
                  <a:gd name="T10" fmla="*/ 4 w 18"/>
                  <a:gd name="T11" fmla="*/ 10 h 11"/>
                  <a:gd name="T12" fmla="*/ 10 w 18"/>
                  <a:gd name="T13" fmla="*/ 11 h 11"/>
                  <a:gd name="T14" fmla="*/ 14 w 18"/>
                  <a:gd name="T15" fmla="*/ 11 h 11"/>
                  <a:gd name="T16" fmla="*/ 17 w 18"/>
                  <a:gd name="T17" fmla="*/ 8 h 11"/>
                  <a:gd name="T18" fmla="*/ 17 w 18"/>
                  <a:gd name="T19" fmla="*/ 4 h 11"/>
                  <a:gd name="T20" fmla="*/ 17 w 18"/>
                  <a:gd name="T21" fmla="*/ 1 h 11"/>
                  <a:gd name="T22" fmla="*/ 12 w 18"/>
                  <a:gd name="T23" fmla="*/ 0 h 11"/>
                  <a:gd name="T24" fmla="*/ 8 w 18"/>
                  <a:gd name="T2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1">
                    <a:moveTo>
                      <a:pt x="8" y="1"/>
                    </a:moveTo>
                    <a:cubicBezTo>
                      <a:pt x="8" y="2"/>
                      <a:pt x="7" y="3"/>
                      <a:pt x="7" y="3"/>
                    </a:cubicBezTo>
                    <a:cubicBezTo>
                      <a:pt x="6" y="4"/>
                      <a:pt x="4" y="3"/>
                      <a:pt x="3" y="3"/>
                    </a:cubicBezTo>
                    <a:cubicBezTo>
                      <a:pt x="3" y="3"/>
                      <a:pt x="0" y="4"/>
                      <a:pt x="0" y="4"/>
                    </a:cubicBezTo>
                    <a:cubicBezTo>
                      <a:pt x="0" y="5"/>
                      <a:pt x="2" y="6"/>
                      <a:pt x="2" y="6"/>
                    </a:cubicBezTo>
                    <a:cubicBezTo>
                      <a:pt x="3" y="7"/>
                      <a:pt x="4" y="9"/>
                      <a:pt x="4" y="10"/>
                    </a:cubicBezTo>
                    <a:cubicBezTo>
                      <a:pt x="6" y="10"/>
                      <a:pt x="8" y="11"/>
                      <a:pt x="10" y="11"/>
                    </a:cubicBezTo>
                    <a:cubicBezTo>
                      <a:pt x="11" y="11"/>
                      <a:pt x="13" y="11"/>
                      <a:pt x="14" y="11"/>
                    </a:cubicBezTo>
                    <a:cubicBezTo>
                      <a:pt x="15" y="10"/>
                      <a:pt x="17" y="9"/>
                      <a:pt x="17" y="8"/>
                    </a:cubicBezTo>
                    <a:cubicBezTo>
                      <a:pt x="18" y="7"/>
                      <a:pt x="18" y="5"/>
                      <a:pt x="17" y="4"/>
                    </a:cubicBezTo>
                    <a:cubicBezTo>
                      <a:pt x="17" y="3"/>
                      <a:pt x="17" y="2"/>
                      <a:pt x="17" y="1"/>
                    </a:cubicBezTo>
                    <a:cubicBezTo>
                      <a:pt x="16" y="0"/>
                      <a:pt x="13" y="0"/>
                      <a:pt x="12" y="0"/>
                    </a:cubicBezTo>
                    <a:cubicBezTo>
                      <a:pt x="11" y="0"/>
                      <a:pt x="9" y="1"/>
                      <a:pt x="8" y="1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" name="Freeform 14"/>
              <p:cNvSpPr>
                <a:spLocks/>
              </p:cNvSpPr>
              <p:nvPr/>
            </p:nvSpPr>
            <p:spPr bwMode="auto">
              <a:xfrm>
                <a:off x="5048249" y="4716467"/>
                <a:ext cx="44450" cy="34925"/>
              </a:xfrm>
              <a:custGeom>
                <a:avLst/>
                <a:gdLst>
                  <a:gd name="T0" fmla="*/ 1 w 54"/>
                  <a:gd name="T1" fmla="*/ 36 h 43"/>
                  <a:gd name="T2" fmla="*/ 0 w 54"/>
                  <a:gd name="T3" fmla="*/ 38 h 43"/>
                  <a:gd name="T4" fmla="*/ 1 w 54"/>
                  <a:gd name="T5" fmla="*/ 41 h 43"/>
                  <a:gd name="T6" fmla="*/ 5 w 54"/>
                  <a:gd name="T7" fmla="*/ 42 h 43"/>
                  <a:gd name="T8" fmla="*/ 10 w 54"/>
                  <a:gd name="T9" fmla="*/ 39 h 43"/>
                  <a:gd name="T10" fmla="*/ 15 w 54"/>
                  <a:gd name="T11" fmla="*/ 37 h 43"/>
                  <a:gd name="T12" fmla="*/ 19 w 54"/>
                  <a:gd name="T13" fmla="*/ 34 h 43"/>
                  <a:gd name="T14" fmla="*/ 24 w 54"/>
                  <a:gd name="T15" fmla="*/ 29 h 43"/>
                  <a:gd name="T16" fmla="*/ 30 w 54"/>
                  <a:gd name="T17" fmla="*/ 26 h 43"/>
                  <a:gd name="T18" fmla="*/ 34 w 54"/>
                  <a:gd name="T19" fmla="*/ 23 h 43"/>
                  <a:gd name="T20" fmla="*/ 39 w 54"/>
                  <a:gd name="T21" fmla="*/ 20 h 43"/>
                  <a:gd name="T22" fmla="*/ 46 w 54"/>
                  <a:gd name="T23" fmla="*/ 12 h 43"/>
                  <a:gd name="T24" fmla="*/ 50 w 54"/>
                  <a:gd name="T25" fmla="*/ 8 h 43"/>
                  <a:gd name="T26" fmla="*/ 53 w 54"/>
                  <a:gd name="T27" fmla="*/ 4 h 43"/>
                  <a:gd name="T28" fmla="*/ 53 w 54"/>
                  <a:gd name="T29" fmla="*/ 1 h 43"/>
                  <a:gd name="T30" fmla="*/ 50 w 54"/>
                  <a:gd name="T31" fmla="*/ 1 h 43"/>
                  <a:gd name="T32" fmla="*/ 48 w 54"/>
                  <a:gd name="T33" fmla="*/ 5 h 43"/>
                  <a:gd name="T34" fmla="*/ 44 w 54"/>
                  <a:gd name="T35" fmla="*/ 9 h 43"/>
                  <a:gd name="T36" fmla="*/ 40 w 54"/>
                  <a:gd name="T37" fmla="*/ 12 h 43"/>
                  <a:gd name="T38" fmla="*/ 36 w 54"/>
                  <a:gd name="T39" fmla="*/ 15 h 43"/>
                  <a:gd name="T40" fmla="*/ 33 w 54"/>
                  <a:gd name="T41" fmla="*/ 18 h 43"/>
                  <a:gd name="T42" fmla="*/ 27 w 54"/>
                  <a:gd name="T43" fmla="*/ 22 h 43"/>
                  <a:gd name="T44" fmla="*/ 21 w 54"/>
                  <a:gd name="T45" fmla="*/ 24 h 43"/>
                  <a:gd name="T46" fmla="*/ 19 w 54"/>
                  <a:gd name="T47" fmla="*/ 27 h 43"/>
                  <a:gd name="T48" fmla="*/ 16 w 54"/>
                  <a:gd name="T49" fmla="*/ 31 h 43"/>
                  <a:gd name="T50" fmla="*/ 13 w 54"/>
                  <a:gd name="T51" fmla="*/ 34 h 43"/>
                  <a:gd name="T52" fmla="*/ 8 w 54"/>
                  <a:gd name="T53" fmla="*/ 37 h 43"/>
                  <a:gd name="T54" fmla="*/ 4 w 54"/>
                  <a:gd name="T55" fmla="*/ 38 h 43"/>
                  <a:gd name="T56" fmla="*/ 1 w 54"/>
                  <a:gd name="T57" fmla="*/ 3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4" h="43">
                    <a:moveTo>
                      <a:pt x="1" y="36"/>
                    </a:moveTo>
                    <a:cubicBezTo>
                      <a:pt x="0" y="36"/>
                      <a:pt x="0" y="37"/>
                      <a:pt x="0" y="38"/>
                    </a:cubicBezTo>
                    <a:cubicBezTo>
                      <a:pt x="0" y="39"/>
                      <a:pt x="1" y="40"/>
                      <a:pt x="1" y="41"/>
                    </a:cubicBezTo>
                    <a:cubicBezTo>
                      <a:pt x="2" y="41"/>
                      <a:pt x="4" y="43"/>
                      <a:pt x="5" y="42"/>
                    </a:cubicBezTo>
                    <a:cubicBezTo>
                      <a:pt x="7" y="42"/>
                      <a:pt x="8" y="40"/>
                      <a:pt x="10" y="39"/>
                    </a:cubicBezTo>
                    <a:cubicBezTo>
                      <a:pt x="11" y="38"/>
                      <a:pt x="14" y="38"/>
                      <a:pt x="15" y="37"/>
                    </a:cubicBezTo>
                    <a:cubicBezTo>
                      <a:pt x="16" y="36"/>
                      <a:pt x="18" y="35"/>
                      <a:pt x="19" y="34"/>
                    </a:cubicBezTo>
                    <a:cubicBezTo>
                      <a:pt x="20" y="33"/>
                      <a:pt x="22" y="30"/>
                      <a:pt x="24" y="29"/>
                    </a:cubicBezTo>
                    <a:cubicBezTo>
                      <a:pt x="25" y="28"/>
                      <a:pt x="28" y="27"/>
                      <a:pt x="30" y="26"/>
                    </a:cubicBezTo>
                    <a:cubicBezTo>
                      <a:pt x="31" y="25"/>
                      <a:pt x="33" y="24"/>
                      <a:pt x="34" y="23"/>
                    </a:cubicBezTo>
                    <a:cubicBezTo>
                      <a:pt x="35" y="22"/>
                      <a:pt x="38" y="21"/>
                      <a:pt x="39" y="20"/>
                    </a:cubicBezTo>
                    <a:cubicBezTo>
                      <a:pt x="41" y="19"/>
                      <a:pt x="44" y="14"/>
                      <a:pt x="46" y="12"/>
                    </a:cubicBezTo>
                    <a:cubicBezTo>
                      <a:pt x="47" y="11"/>
                      <a:pt x="49" y="9"/>
                      <a:pt x="50" y="8"/>
                    </a:cubicBezTo>
                    <a:cubicBezTo>
                      <a:pt x="51" y="7"/>
                      <a:pt x="53" y="6"/>
                      <a:pt x="53" y="4"/>
                    </a:cubicBezTo>
                    <a:cubicBezTo>
                      <a:pt x="53" y="3"/>
                      <a:pt x="54" y="1"/>
                      <a:pt x="53" y="1"/>
                    </a:cubicBezTo>
                    <a:cubicBezTo>
                      <a:pt x="52" y="0"/>
                      <a:pt x="50" y="1"/>
                      <a:pt x="50" y="1"/>
                    </a:cubicBezTo>
                    <a:cubicBezTo>
                      <a:pt x="49" y="2"/>
                      <a:pt x="49" y="4"/>
                      <a:pt x="48" y="5"/>
                    </a:cubicBezTo>
                    <a:cubicBezTo>
                      <a:pt x="47" y="6"/>
                      <a:pt x="45" y="8"/>
                      <a:pt x="44" y="9"/>
                    </a:cubicBezTo>
                    <a:cubicBezTo>
                      <a:pt x="43" y="10"/>
                      <a:pt x="41" y="11"/>
                      <a:pt x="40" y="12"/>
                    </a:cubicBezTo>
                    <a:cubicBezTo>
                      <a:pt x="39" y="13"/>
                      <a:pt x="37" y="14"/>
                      <a:pt x="36" y="15"/>
                    </a:cubicBezTo>
                    <a:cubicBezTo>
                      <a:pt x="35" y="16"/>
                      <a:pt x="34" y="17"/>
                      <a:pt x="33" y="18"/>
                    </a:cubicBezTo>
                    <a:cubicBezTo>
                      <a:pt x="31" y="19"/>
                      <a:pt x="28" y="21"/>
                      <a:pt x="27" y="22"/>
                    </a:cubicBezTo>
                    <a:cubicBezTo>
                      <a:pt x="25" y="22"/>
                      <a:pt x="23" y="23"/>
                      <a:pt x="21" y="24"/>
                    </a:cubicBezTo>
                    <a:cubicBezTo>
                      <a:pt x="21" y="25"/>
                      <a:pt x="19" y="26"/>
                      <a:pt x="19" y="27"/>
                    </a:cubicBezTo>
                    <a:cubicBezTo>
                      <a:pt x="18" y="28"/>
                      <a:pt x="17" y="30"/>
                      <a:pt x="16" y="31"/>
                    </a:cubicBezTo>
                    <a:cubicBezTo>
                      <a:pt x="15" y="32"/>
                      <a:pt x="14" y="33"/>
                      <a:pt x="13" y="34"/>
                    </a:cubicBezTo>
                    <a:cubicBezTo>
                      <a:pt x="12" y="35"/>
                      <a:pt x="9" y="36"/>
                      <a:pt x="8" y="37"/>
                    </a:cubicBezTo>
                    <a:cubicBezTo>
                      <a:pt x="7" y="37"/>
                      <a:pt x="5" y="38"/>
                      <a:pt x="4" y="38"/>
                    </a:cubicBezTo>
                    <a:cubicBezTo>
                      <a:pt x="3" y="38"/>
                      <a:pt x="2" y="36"/>
                      <a:pt x="1" y="36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" name="Freeform 15"/>
              <p:cNvSpPr>
                <a:spLocks/>
              </p:cNvSpPr>
              <p:nvPr/>
            </p:nvSpPr>
            <p:spPr bwMode="auto">
              <a:xfrm>
                <a:off x="5480048" y="5102229"/>
                <a:ext cx="41275" cy="36513"/>
              </a:xfrm>
              <a:custGeom>
                <a:avLst/>
                <a:gdLst>
                  <a:gd name="T0" fmla="*/ 45 w 48"/>
                  <a:gd name="T1" fmla="*/ 36 h 44"/>
                  <a:gd name="T2" fmla="*/ 47 w 48"/>
                  <a:gd name="T3" fmla="*/ 37 h 44"/>
                  <a:gd name="T4" fmla="*/ 44 w 48"/>
                  <a:gd name="T5" fmla="*/ 41 h 44"/>
                  <a:gd name="T6" fmla="*/ 40 w 48"/>
                  <a:gd name="T7" fmla="*/ 44 h 44"/>
                  <a:gd name="T8" fmla="*/ 33 w 48"/>
                  <a:gd name="T9" fmla="*/ 44 h 44"/>
                  <a:gd name="T10" fmla="*/ 26 w 48"/>
                  <a:gd name="T11" fmla="*/ 40 h 44"/>
                  <a:gd name="T12" fmla="*/ 21 w 48"/>
                  <a:gd name="T13" fmla="*/ 39 h 44"/>
                  <a:gd name="T14" fmla="*/ 19 w 48"/>
                  <a:gd name="T15" fmla="*/ 36 h 44"/>
                  <a:gd name="T16" fmla="*/ 17 w 48"/>
                  <a:gd name="T17" fmla="*/ 31 h 44"/>
                  <a:gd name="T18" fmla="*/ 14 w 48"/>
                  <a:gd name="T19" fmla="*/ 24 h 44"/>
                  <a:gd name="T20" fmla="*/ 9 w 48"/>
                  <a:gd name="T21" fmla="*/ 19 h 44"/>
                  <a:gd name="T22" fmla="*/ 7 w 48"/>
                  <a:gd name="T23" fmla="*/ 15 h 44"/>
                  <a:gd name="T24" fmla="*/ 3 w 48"/>
                  <a:gd name="T25" fmla="*/ 11 h 44"/>
                  <a:gd name="T26" fmla="*/ 1 w 48"/>
                  <a:gd name="T27" fmla="*/ 7 h 44"/>
                  <a:gd name="T28" fmla="*/ 0 w 48"/>
                  <a:gd name="T29" fmla="*/ 3 h 44"/>
                  <a:gd name="T30" fmla="*/ 2 w 48"/>
                  <a:gd name="T31" fmla="*/ 0 h 44"/>
                  <a:gd name="T32" fmla="*/ 4 w 48"/>
                  <a:gd name="T33" fmla="*/ 1 h 44"/>
                  <a:gd name="T34" fmla="*/ 7 w 48"/>
                  <a:gd name="T35" fmla="*/ 4 h 44"/>
                  <a:gd name="T36" fmla="*/ 8 w 48"/>
                  <a:gd name="T37" fmla="*/ 7 h 44"/>
                  <a:gd name="T38" fmla="*/ 11 w 48"/>
                  <a:gd name="T39" fmla="*/ 11 h 44"/>
                  <a:gd name="T40" fmla="*/ 12 w 48"/>
                  <a:gd name="T41" fmla="*/ 14 h 44"/>
                  <a:gd name="T42" fmla="*/ 14 w 48"/>
                  <a:gd name="T43" fmla="*/ 19 h 44"/>
                  <a:gd name="T44" fmla="*/ 17 w 48"/>
                  <a:gd name="T45" fmla="*/ 21 h 44"/>
                  <a:gd name="T46" fmla="*/ 20 w 48"/>
                  <a:gd name="T47" fmla="*/ 26 h 44"/>
                  <a:gd name="T48" fmla="*/ 21 w 48"/>
                  <a:gd name="T49" fmla="*/ 31 h 44"/>
                  <a:gd name="T50" fmla="*/ 25 w 48"/>
                  <a:gd name="T51" fmla="*/ 35 h 44"/>
                  <a:gd name="T52" fmla="*/ 28 w 48"/>
                  <a:gd name="T53" fmla="*/ 36 h 44"/>
                  <a:gd name="T54" fmla="*/ 33 w 48"/>
                  <a:gd name="T55" fmla="*/ 37 h 44"/>
                  <a:gd name="T56" fmla="*/ 37 w 48"/>
                  <a:gd name="T57" fmla="*/ 37 h 44"/>
                  <a:gd name="T58" fmla="*/ 40 w 48"/>
                  <a:gd name="T59" fmla="*/ 35 h 44"/>
                  <a:gd name="T60" fmla="*/ 42 w 48"/>
                  <a:gd name="T61" fmla="*/ 35 h 44"/>
                  <a:gd name="T62" fmla="*/ 45 w 48"/>
                  <a:gd name="T63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" h="44">
                    <a:moveTo>
                      <a:pt x="45" y="36"/>
                    </a:moveTo>
                    <a:cubicBezTo>
                      <a:pt x="45" y="36"/>
                      <a:pt x="47" y="36"/>
                      <a:pt x="47" y="37"/>
                    </a:cubicBezTo>
                    <a:cubicBezTo>
                      <a:pt x="48" y="38"/>
                      <a:pt x="45" y="40"/>
                      <a:pt x="44" y="41"/>
                    </a:cubicBezTo>
                    <a:cubicBezTo>
                      <a:pt x="43" y="42"/>
                      <a:pt x="41" y="43"/>
                      <a:pt x="40" y="44"/>
                    </a:cubicBezTo>
                    <a:cubicBezTo>
                      <a:pt x="38" y="44"/>
                      <a:pt x="34" y="44"/>
                      <a:pt x="33" y="44"/>
                    </a:cubicBezTo>
                    <a:cubicBezTo>
                      <a:pt x="31" y="43"/>
                      <a:pt x="28" y="41"/>
                      <a:pt x="26" y="40"/>
                    </a:cubicBezTo>
                    <a:cubicBezTo>
                      <a:pt x="25" y="40"/>
                      <a:pt x="22" y="40"/>
                      <a:pt x="21" y="39"/>
                    </a:cubicBezTo>
                    <a:cubicBezTo>
                      <a:pt x="21" y="39"/>
                      <a:pt x="20" y="37"/>
                      <a:pt x="19" y="36"/>
                    </a:cubicBezTo>
                    <a:cubicBezTo>
                      <a:pt x="18" y="35"/>
                      <a:pt x="17" y="32"/>
                      <a:pt x="17" y="31"/>
                    </a:cubicBezTo>
                    <a:cubicBezTo>
                      <a:pt x="16" y="29"/>
                      <a:pt x="15" y="25"/>
                      <a:pt x="14" y="24"/>
                    </a:cubicBezTo>
                    <a:cubicBezTo>
                      <a:pt x="13" y="22"/>
                      <a:pt x="10" y="21"/>
                      <a:pt x="9" y="19"/>
                    </a:cubicBezTo>
                    <a:cubicBezTo>
                      <a:pt x="8" y="18"/>
                      <a:pt x="8" y="16"/>
                      <a:pt x="7" y="15"/>
                    </a:cubicBezTo>
                    <a:cubicBezTo>
                      <a:pt x="6" y="14"/>
                      <a:pt x="4" y="12"/>
                      <a:pt x="3" y="11"/>
                    </a:cubicBezTo>
                    <a:cubicBezTo>
                      <a:pt x="3" y="10"/>
                      <a:pt x="1" y="9"/>
                      <a:pt x="1" y="7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1"/>
                      <a:pt x="7" y="3"/>
                      <a:pt x="7" y="4"/>
                    </a:cubicBezTo>
                    <a:cubicBezTo>
                      <a:pt x="8" y="5"/>
                      <a:pt x="7" y="6"/>
                      <a:pt x="8" y="7"/>
                    </a:cubicBezTo>
                    <a:cubicBezTo>
                      <a:pt x="8" y="8"/>
                      <a:pt x="10" y="10"/>
                      <a:pt x="11" y="11"/>
                    </a:cubicBezTo>
                    <a:cubicBezTo>
                      <a:pt x="11" y="12"/>
                      <a:pt x="12" y="14"/>
                      <a:pt x="12" y="14"/>
                    </a:cubicBezTo>
                    <a:cubicBezTo>
                      <a:pt x="12" y="16"/>
                      <a:pt x="13" y="18"/>
                      <a:pt x="14" y="19"/>
                    </a:cubicBezTo>
                    <a:cubicBezTo>
                      <a:pt x="14" y="20"/>
                      <a:pt x="16" y="20"/>
                      <a:pt x="17" y="21"/>
                    </a:cubicBezTo>
                    <a:cubicBezTo>
                      <a:pt x="18" y="22"/>
                      <a:pt x="19" y="25"/>
                      <a:pt x="20" y="26"/>
                    </a:cubicBezTo>
                    <a:cubicBezTo>
                      <a:pt x="20" y="28"/>
                      <a:pt x="20" y="30"/>
                      <a:pt x="21" y="31"/>
                    </a:cubicBezTo>
                    <a:cubicBezTo>
                      <a:pt x="22" y="32"/>
                      <a:pt x="24" y="35"/>
                      <a:pt x="25" y="35"/>
                    </a:cubicBezTo>
                    <a:cubicBezTo>
                      <a:pt x="26" y="36"/>
                      <a:pt x="28" y="36"/>
                      <a:pt x="28" y="36"/>
                    </a:cubicBezTo>
                    <a:cubicBezTo>
                      <a:pt x="30" y="36"/>
                      <a:pt x="32" y="37"/>
                      <a:pt x="33" y="37"/>
                    </a:cubicBezTo>
                    <a:cubicBezTo>
                      <a:pt x="34" y="37"/>
                      <a:pt x="36" y="38"/>
                      <a:pt x="37" y="37"/>
                    </a:cubicBezTo>
                    <a:cubicBezTo>
                      <a:pt x="38" y="37"/>
                      <a:pt x="39" y="35"/>
                      <a:pt x="40" y="35"/>
                    </a:cubicBezTo>
                    <a:cubicBezTo>
                      <a:pt x="41" y="35"/>
                      <a:pt x="42" y="35"/>
                      <a:pt x="42" y="35"/>
                    </a:cubicBezTo>
                    <a:cubicBezTo>
                      <a:pt x="43" y="35"/>
                      <a:pt x="44" y="36"/>
                      <a:pt x="45" y="36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" name="Freeform 16"/>
              <p:cNvSpPr>
                <a:spLocks/>
              </p:cNvSpPr>
              <p:nvPr/>
            </p:nvSpPr>
            <p:spPr bwMode="auto">
              <a:xfrm>
                <a:off x="925514" y="1831977"/>
                <a:ext cx="7937" cy="9525"/>
              </a:xfrm>
              <a:custGeom>
                <a:avLst/>
                <a:gdLst>
                  <a:gd name="T0" fmla="*/ 8 w 10"/>
                  <a:gd name="T1" fmla="*/ 10 h 10"/>
                  <a:gd name="T2" fmla="*/ 10 w 10"/>
                  <a:gd name="T3" fmla="*/ 8 h 10"/>
                  <a:gd name="T4" fmla="*/ 8 w 10"/>
                  <a:gd name="T5" fmla="*/ 5 h 10"/>
                  <a:gd name="T6" fmla="*/ 6 w 10"/>
                  <a:gd name="T7" fmla="*/ 4 h 10"/>
                  <a:gd name="T8" fmla="*/ 4 w 10"/>
                  <a:gd name="T9" fmla="*/ 0 h 10"/>
                  <a:gd name="T10" fmla="*/ 3 w 10"/>
                  <a:gd name="T11" fmla="*/ 1 h 10"/>
                  <a:gd name="T12" fmla="*/ 2 w 10"/>
                  <a:gd name="T13" fmla="*/ 5 h 10"/>
                  <a:gd name="T14" fmla="*/ 1 w 10"/>
                  <a:gd name="T15" fmla="*/ 6 h 10"/>
                  <a:gd name="T16" fmla="*/ 3 w 10"/>
                  <a:gd name="T17" fmla="*/ 9 h 10"/>
                  <a:gd name="T18" fmla="*/ 5 w 10"/>
                  <a:gd name="T19" fmla="*/ 9 h 10"/>
                  <a:gd name="T20" fmla="*/ 8 w 10"/>
                  <a:gd name="T2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0">
                    <a:moveTo>
                      <a:pt x="8" y="10"/>
                    </a:moveTo>
                    <a:cubicBezTo>
                      <a:pt x="9" y="10"/>
                      <a:pt x="10" y="8"/>
                      <a:pt x="10" y="8"/>
                    </a:cubicBezTo>
                    <a:cubicBezTo>
                      <a:pt x="10" y="7"/>
                      <a:pt x="9" y="5"/>
                      <a:pt x="8" y="5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3"/>
                      <a:pt x="5" y="1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0" y="7"/>
                      <a:pt x="2" y="8"/>
                      <a:pt x="3" y="9"/>
                    </a:cubicBezTo>
                    <a:cubicBezTo>
                      <a:pt x="3" y="9"/>
                      <a:pt x="4" y="9"/>
                      <a:pt x="5" y="9"/>
                    </a:cubicBezTo>
                    <a:cubicBezTo>
                      <a:pt x="5" y="9"/>
                      <a:pt x="7" y="10"/>
                      <a:pt x="8" y="10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17"/>
              <p:cNvSpPr>
                <a:spLocks/>
              </p:cNvSpPr>
              <p:nvPr/>
            </p:nvSpPr>
            <p:spPr bwMode="auto">
              <a:xfrm>
                <a:off x="917576" y="1827216"/>
                <a:ext cx="7937" cy="9525"/>
              </a:xfrm>
              <a:custGeom>
                <a:avLst/>
                <a:gdLst>
                  <a:gd name="T0" fmla="*/ 8 w 9"/>
                  <a:gd name="T1" fmla="*/ 9 h 11"/>
                  <a:gd name="T2" fmla="*/ 6 w 9"/>
                  <a:gd name="T3" fmla="*/ 11 h 11"/>
                  <a:gd name="T4" fmla="*/ 2 w 9"/>
                  <a:gd name="T5" fmla="*/ 11 h 11"/>
                  <a:gd name="T6" fmla="*/ 1 w 9"/>
                  <a:gd name="T7" fmla="*/ 7 h 11"/>
                  <a:gd name="T8" fmla="*/ 0 w 9"/>
                  <a:gd name="T9" fmla="*/ 3 h 11"/>
                  <a:gd name="T10" fmla="*/ 3 w 9"/>
                  <a:gd name="T11" fmla="*/ 1 h 11"/>
                  <a:gd name="T12" fmla="*/ 5 w 9"/>
                  <a:gd name="T13" fmla="*/ 0 h 11"/>
                  <a:gd name="T14" fmla="*/ 6 w 9"/>
                  <a:gd name="T15" fmla="*/ 1 h 11"/>
                  <a:gd name="T16" fmla="*/ 6 w 9"/>
                  <a:gd name="T17" fmla="*/ 4 h 11"/>
                  <a:gd name="T18" fmla="*/ 8 w 9"/>
                  <a:gd name="T19" fmla="*/ 6 h 11"/>
                  <a:gd name="T20" fmla="*/ 8 w 9"/>
                  <a:gd name="T21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8" y="10"/>
                      <a:pt x="7" y="11"/>
                      <a:pt x="6" y="11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3"/>
                      <a:pt x="2" y="2"/>
                      <a:pt x="3" y="1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5" y="0"/>
                      <a:pt x="6" y="1"/>
                      <a:pt x="6" y="1"/>
                    </a:cubicBezTo>
                    <a:cubicBezTo>
                      <a:pt x="6" y="2"/>
                      <a:pt x="6" y="4"/>
                      <a:pt x="6" y="4"/>
                    </a:cubicBezTo>
                    <a:cubicBezTo>
                      <a:pt x="7" y="5"/>
                      <a:pt x="8" y="5"/>
                      <a:pt x="8" y="6"/>
                    </a:cubicBezTo>
                    <a:cubicBezTo>
                      <a:pt x="9" y="7"/>
                      <a:pt x="8" y="8"/>
                      <a:pt x="8" y="9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18"/>
              <p:cNvSpPr>
                <a:spLocks/>
              </p:cNvSpPr>
              <p:nvPr/>
            </p:nvSpPr>
            <p:spPr bwMode="auto">
              <a:xfrm>
                <a:off x="925514" y="1824040"/>
                <a:ext cx="4762" cy="4763"/>
              </a:xfrm>
              <a:custGeom>
                <a:avLst/>
                <a:gdLst>
                  <a:gd name="T0" fmla="*/ 5 w 5"/>
                  <a:gd name="T1" fmla="*/ 2 h 5"/>
                  <a:gd name="T2" fmla="*/ 3 w 5"/>
                  <a:gd name="T3" fmla="*/ 0 h 5"/>
                  <a:gd name="T4" fmla="*/ 0 w 5"/>
                  <a:gd name="T5" fmla="*/ 1 h 5"/>
                  <a:gd name="T6" fmla="*/ 0 w 5"/>
                  <a:gd name="T7" fmla="*/ 3 h 5"/>
                  <a:gd name="T8" fmla="*/ 2 w 5"/>
                  <a:gd name="T9" fmla="*/ 5 h 5"/>
                  <a:gd name="T10" fmla="*/ 3 w 5"/>
                  <a:gd name="T11" fmla="*/ 5 h 5"/>
                  <a:gd name="T12" fmla="*/ 5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2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3"/>
                      <a:pt x="0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4" y="4"/>
                      <a:pt x="5" y="3"/>
                      <a:pt x="5" y="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" name="Freeform 19"/>
              <p:cNvSpPr>
                <a:spLocks/>
              </p:cNvSpPr>
              <p:nvPr/>
            </p:nvSpPr>
            <p:spPr bwMode="auto">
              <a:xfrm>
                <a:off x="876300" y="1803402"/>
                <a:ext cx="44450" cy="47625"/>
              </a:xfrm>
              <a:custGeom>
                <a:avLst/>
                <a:gdLst>
                  <a:gd name="T0" fmla="*/ 48 w 53"/>
                  <a:gd name="T1" fmla="*/ 22 h 58"/>
                  <a:gd name="T2" fmla="*/ 53 w 53"/>
                  <a:gd name="T3" fmla="*/ 21 h 58"/>
                  <a:gd name="T4" fmla="*/ 53 w 53"/>
                  <a:gd name="T5" fmla="*/ 17 h 58"/>
                  <a:gd name="T6" fmla="*/ 48 w 53"/>
                  <a:gd name="T7" fmla="*/ 13 h 58"/>
                  <a:gd name="T8" fmla="*/ 43 w 53"/>
                  <a:gd name="T9" fmla="*/ 7 h 58"/>
                  <a:gd name="T10" fmla="*/ 38 w 53"/>
                  <a:gd name="T11" fmla="*/ 5 h 58"/>
                  <a:gd name="T12" fmla="*/ 32 w 53"/>
                  <a:gd name="T13" fmla="*/ 6 h 58"/>
                  <a:gd name="T14" fmla="*/ 30 w 53"/>
                  <a:gd name="T15" fmla="*/ 8 h 58"/>
                  <a:gd name="T16" fmla="*/ 27 w 53"/>
                  <a:gd name="T17" fmla="*/ 11 h 58"/>
                  <a:gd name="T18" fmla="*/ 23 w 53"/>
                  <a:gd name="T19" fmla="*/ 13 h 58"/>
                  <a:gd name="T20" fmla="*/ 19 w 53"/>
                  <a:gd name="T21" fmla="*/ 15 h 58"/>
                  <a:gd name="T22" fmla="*/ 18 w 53"/>
                  <a:gd name="T23" fmla="*/ 18 h 58"/>
                  <a:gd name="T24" fmla="*/ 19 w 53"/>
                  <a:gd name="T25" fmla="*/ 21 h 58"/>
                  <a:gd name="T26" fmla="*/ 22 w 53"/>
                  <a:gd name="T27" fmla="*/ 24 h 58"/>
                  <a:gd name="T28" fmla="*/ 24 w 53"/>
                  <a:gd name="T29" fmla="*/ 27 h 58"/>
                  <a:gd name="T30" fmla="*/ 23 w 53"/>
                  <a:gd name="T31" fmla="*/ 28 h 58"/>
                  <a:gd name="T32" fmla="*/ 16 w 53"/>
                  <a:gd name="T33" fmla="*/ 29 h 58"/>
                  <a:gd name="T34" fmla="*/ 15 w 53"/>
                  <a:gd name="T35" fmla="*/ 25 h 58"/>
                  <a:gd name="T36" fmla="*/ 13 w 53"/>
                  <a:gd name="T37" fmla="*/ 20 h 58"/>
                  <a:gd name="T38" fmla="*/ 10 w 53"/>
                  <a:gd name="T39" fmla="*/ 17 h 58"/>
                  <a:gd name="T40" fmla="*/ 11 w 53"/>
                  <a:gd name="T41" fmla="*/ 12 h 58"/>
                  <a:gd name="T42" fmla="*/ 10 w 53"/>
                  <a:gd name="T43" fmla="*/ 8 h 58"/>
                  <a:gd name="T44" fmla="*/ 8 w 53"/>
                  <a:gd name="T45" fmla="*/ 5 h 58"/>
                  <a:gd name="T46" fmla="*/ 4 w 53"/>
                  <a:gd name="T47" fmla="*/ 2 h 58"/>
                  <a:gd name="T48" fmla="*/ 1 w 53"/>
                  <a:gd name="T49" fmla="*/ 1 h 58"/>
                  <a:gd name="T50" fmla="*/ 1 w 53"/>
                  <a:gd name="T51" fmla="*/ 3 h 58"/>
                  <a:gd name="T52" fmla="*/ 3 w 53"/>
                  <a:gd name="T53" fmla="*/ 7 h 58"/>
                  <a:gd name="T54" fmla="*/ 6 w 53"/>
                  <a:gd name="T55" fmla="*/ 10 h 58"/>
                  <a:gd name="T56" fmla="*/ 7 w 53"/>
                  <a:gd name="T57" fmla="*/ 12 h 58"/>
                  <a:gd name="T58" fmla="*/ 6 w 53"/>
                  <a:gd name="T59" fmla="*/ 14 h 58"/>
                  <a:gd name="T60" fmla="*/ 3 w 53"/>
                  <a:gd name="T61" fmla="*/ 14 h 58"/>
                  <a:gd name="T62" fmla="*/ 2 w 53"/>
                  <a:gd name="T63" fmla="*/ 15 h 58"/>
                  <a:gd name="T64" fmla="*/ 1 w 53"/>
                  <a:gd name="T65" fmla="*/ 18 h 58"/>
                  <a:gd name="T66" fmla="*/ 1 w 53"/>
                  <a:gd name="T67" fmla="*/ 22 h 58"/>
                  <a:gd name="T68" fmla="*/ 0 w 53"/>
                  <a:gd name="T69" fmla="*/ 27 h 58"/>
                  <a:gd name="T70" fmla="*/ 2 w 53"/>
                  <a:gd name="T71" fmla="*/ 34 h 58"/>
                  <a:gd name="T72" fmla="*/ 6 w 53"/>
                  <a:gd name="T73" fmla="*/ 37 h 58"/>
                  <a:gd name="T74" fmla="*/ 10 w 53"/>
                  <a:gd name="T75" fmla="*/ 41 h 58"/>
                  <a:gd name="T76" fmla="*/ 12 w 53"/>
                  <a:gd name="T77" fmla="*/ 44 h 58"/>
                  <a:gd name="T78" fmla="*/ 15 w 53"/>
                  <a:gd name="T79" fmla="*/ 47 h 58"/>
                  <a:gd name="T80" fmla="*/ 20 w 53"/>
                  <a:gd name="T81" fmla="*/ 48 h 58"/>
                  <a:gd name="T82" fmla="*/ 26 w 53"/>
                  <a:gd name="T83" fmla="*/ 48 h 58"/>
                  <a:gd name="T84" fmla="*/ 27 w 53"/>
                  <a:gd name="T85" fmla="*/ 51 h 58"/>
                  <a:gd name="T86" fmla="*/ 27 w 53"/>
                  <a:gd name="T87" fmla="*/ 55 h 58"/>
                  <a:gd name="T88" fmla="*/ 30 w 53"/>
                  <a:gd name="T89" fmla="*/ 57 h 58"/>
                  <a:gd name="T90" fmla="*/ 33 w 53"/>
                  <a:gd name="T91" fmla="*/ 58 h 58"/>
                  <a:gd name="T92" fmla="*/ 37 w 53"/>
                  <a:gd name="T93" fmla="*/ 56 h 58"/>
                  <a:gd name="T94" fmla="*/ 38 w 53"/>
                  <a:gd name="T95" fmla="*/ 51 h 58"/>
                  <a:gd name="T96" fmla="*/ 37 w 53"/>
                  <a:gd name="T97" fmla="*/ 48 h 58"/>
                  <a:gd name="T98" fmla="*/ 39 w 53"/>
                  <a:gd name="T99" fmla="*/ 46 h 58"/>
                  <a:gd name="T100" fmla="*/ 41 w 53"/>
                  <a:gd name="T101" fmla="*/ 45 h 58"/>
                  <a:gd name="T102" fmla="*/ 43 w 53"/>
                  <a:gd name="T103" fmla="*/ 44 h 58"/>
                  <a:gd name="T104" fmla="*/ 43 w 53"/>
                  <a:gd name="T105" fmla="*/ 40 h 58"/>
                  <a:gd name="T106" fmla="*/ 43 w 53"/>
                  <a:gd name="T107" fmla="*/ 38 h 58"/>
                  <a:gd name="T108" fmla="*/ 46 w 53"/>
                  <a:gd name="T109" fmla="*/ 36 h 58"/>
                  <a:gd name="T110" fmla="*/ 44 w 53"/>
                  <a:gd name="T111" fmla="*/ 32 h 58"/>
                  <a:gd name="T112" fmla="*/ 44 w 53"/>
                  <a:gd name="T113" fmla="*/ 28 h 58"/>
                  <a:gd name="T114" fmla="*/ 45 w 53"/>
                  <a:gd name="T115" fmla="*/ 23 h 58"/>
                  <a:gd name="T116" fmla="*/ 48 w 53"/>
                  <a:gd name="T117" fmla="*/ 2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3" h="58">
                    <a:moveTo>
                      <a:pt x="48" y="22"/>
                    </a:moveTo>
                    <a:cubicBezTo>
                      <a:pt x="49" y="22"/>
                      <a:pt x="52" y="22"/>
                      <a:pt x="53" y="21"/>
                    </a:cubicBezTo>
                    <a:cubicBezTo>
                      <a:pt x="53" y="20"/>
                      <a:pt x="53" y="18"/>
                      <a:pt x="53" y="17"/>
                    </a:cubicBezTo>
                    <a:cubicBezTo>
                      <a:pt x="52" y="15"/>
                      <a:pt x="49" y="14"/>
                      <a:pt x="48" y="13"/>
                    </a:cubicBezTo>
                    <a:cubicBezTo>
                      <a:pt x="47" y="12"/>
                      <a:pt x="45" y="8"/>
                      <a:pt x="43" y="7"/>
                    </a:cubicBezTo>
                    <a:cubicBezTo>
                      <a:pt x="42" y="6"/>
                      <a:pt x="40" y="5"/>
                      <a:pt x="38" y="5"/>
                    </a:cubicBezTo>
                    <a:cubicBezTo>
                      <a:pt x="37" y="5"/>
                      <a:pt x="34" y="5"/>
                      <a:pt x="32" y="6"/>
                    </a:cubicBezTo>
                    <a:cubicBezTo>
                      <a:pt x="32" y="6"/>
                      <a:pt x="30" y="8"/>
                      <a:pt x="30" y="8"/>
                    </a:cubicBezTo>
                    <a:cubicBezTo>
                      <a:pt x="29" y="9"/>
                      <a:pt x="28" y="10"/>
                      <a:pt x="27" y="11"/>
                    </a:cubicBezTo>
                    <a:cubicBezTo>
                      <a:pt x="26" y="11"/>
                      <a:pt x="24" y="13"/>
                      <a:pt x="23" y="13"/>
                    </a:cubicBezTo>
                    <a:cubicBezTo>
                      <a:pt x="22" y="14"/>
                      <a:pt x="20" y="14"/>
                      <a:pt x="19" y="15"/>
                    </a:cubicBezTo>
                    <a:cubicBezTo>
                      <a:pt x="19" y="16"/>
                      <a:pt x="18" y="17"/>
                      <a:pt x="18" y="18"/>
                    </a:cubicBezTo>
                    <a:cubicBezTo>
                      <a:pt x="18" y="19"/>
                      <a:pt x="18" y="21"/>
                      <a:pt x="19" y="21"/>
                    </a:cubicBezTo>
                    <a:cubicBezTo>
                      <a:pt x="19" y="22"/>
                      <a:pt x="21" y="23"/>
                      <a:pt x="22" y="24"/>
                    </a:cubicBezTo>
                    <a:cubicBezTo>
                      <a:pt x="22" y="24"/>
                      <a:pt x="24" y="26"/>
                      <a:pt x="24" y="27"/>
                    </a:cubicBezTo>
                    <a:cubicBezTo>
                      <a:pt x="24" y="27"/>
                      <a:pt x="23" y="28"/>
                      <a:pt x="23" y="28"/>
                    </a:cubicBezTo>
                    <a:cubicBezTo>
                      <a:pt x="21" y="29"/>
                      <a:pt x="17" y="30"/>
                      <a:pt x="16" y="29"/>
                    </a:cubicBezTo>
                    <a:cubicBezTo>
                      <a:pt x="15" y="28"/>
                      <a:pt x="15" y="26"/>
                      <a:pt x="15" y="25"/>
                    </a:cubicBezTo>
                    <a:cubicBezTo>
                      <a:pt x="15" y="24"/>
                      <a:pt x="13" y="21"/>
                      <a:pt x="13" y="20"/>
                    </a:cubicBezTo>
                    <a:cubicBezTo>
                      <a:pt x="12" y="19"/>
                      <a:pt x="11" y="18"/>
                      <a:pt x="10" y="17"/>
                    </a:cubicBezTo>
                    <a:cubicBezTo>
                      <a:pt x="10" y="16"/>
                      <a:pt x="11" y="13"/>
                      <a:pt x="11" y="12"/>
                    </a:cubicBezTo>
                    <a:cubicBezTo>
                      <a:pt x="11" y="11"/>
                      <a:pt x="10" y="9"/>
                      <a:pt x="10" y="8"/>
                    </a:cubicBezTo>
                    <a:cubicBezTo>
                      <a:pt x="10" y="7"/>
                      <a:pt x="9" y="6"/>
                      <a:pt x="8" y="5"/>
                    </a:cubicBezTo>
                    <a:cubicBezTo>
                      <a:pt x="7" y="4"/>
                      <a:pt x="5" y="3"/>
                      <a:pt x="4" y="2"/>
                    </a:cubicBezTo>
                    <a:cubicBezTo>
                      <a:pt x="3" y="2"/>
                      <a:pt x="1" y="0"/>
                      <a:pt x="1" y="1"/>
                    </a:cubicBezTo>
                    <a:cubicBezTo>
                      <a:pt x="0" y="1"/>
                      <a:pt x="0" y="3"/>
                      <a:pt x="1" y="3"/>
                    </a:cubicBezTo>
                    <a:cubicBezTo>
                      <a:pt x="1" y="5"/>
                      <a:pt x="3" y="6"/>
                      <a:pt x="3" y="7"/>
                    </a:cubicBezTo>
                    <a:cubicBezTo>
                      <a:pt x="4" y="8"/>
                      <a:pt x="5" y="9"/>
                      <a:pt x="6" y="10"/>
                    </a:cubicBezTo>
                    <a:cubicBezTo>
                      <a:pt x="6" y="10"/>
                      <a:pt x="7" y="11"/>
                      <a:pt x="7" y="12"/>
                    </a:cubicBezTo>
                    <a:cubicBezTo>
                      <a:pt x="7" y="13"/>
                      <a:pt x="7" y="14"/>
                      <a:pt x="6" y="14"/>
                    </a:cubicBezTo>
                    <a:cubicBezTo>
                      <a:pt x="5" y="14"/>
                      <a:pt x="4" y="13"/>
                      <a:pt x="3" y="14"/>
                    </a:cubicBezTo>
                    <a:cubicBezTo>
                      <a:pt x="3" y="14"/>
                      <a:pt x="2" y="15"/>
                      <a:pt x="2" y="15"/>
                    </a:cubicBezTo>
                    <a:cubicBezTo>
                      <a:pt x="1" y="16"/>
                      <a:pt x="1" y="17"/>
                      <a:pt x="1" y="18"/>
                    </a:cubicBezTo>
                    <a:cubicBezTo>
                      <a:pt x="1" y="19"/>
                      <a:pt x="1" y="21"/>
                      <a:pt x="1" y="22"/>
                    </a:cubicBezTo>
                    <a:cubicBezTo>
                      <a:pt x="1" y="23"/>
                      <a:pt x="0" y="26"/>
                      <a:pt x="0" y="27"/>
                    </a:cubicBezTo>
                    <a:cubicBezTo>
                      <a:pt x="1" y="29"/>
                      <a:pt x="1" y="32"/>
                      <a:pt x="2" y="34"/>
                    </a:cubicBezTo>
                    <a:cubicBezTo>
                      <a:pt x="2" y="35"/>
                      <a:pt x="5" y="36"/>
                      <a:pt x="6" y="37"/>
                    </a:cubicBezTo>
                    <a:cubicBezTo>
                      <a:pt x="7" y="38"/>
                      <a:pt x="9" y="40"/>
                      <a:pt x="10" y="41"/>
                    </a:cubicBezTo>
                    <a:cubicBezTo>
                      <a:pt x="11" y="41"/>
                      <a:pt x="11" y="43"/>
                      <a:pt x="12" y="44"/>
                    </a:cubicBezTo>
                    <a:cubicBezTo>
                      <a:pt x="13" y="45"/>
                      <a:pt x="14" y="46"/>
                      <a:pt x="15" y="47"/>
                    </a:cubicBezTo>
                    <a:cubicBezTo>
                      <a:pt x="17" y="47"/>
                      <a:pt x="19" y="48"/>
                      <a:pt x="20" y="48"/>
                    </a:cubicBezTo>
                    <a:cubicBezTo>
                      <a:pt x="21" y="48"/>
                      <a:pt x="25" y="47"/>
                      <a:pt x="26" y="48"/>
                    </a:cubicBezTo>
                    <a:cubicBezTo>
                      <a:pt x="26" y="48"/>
                      <a:pt x="26" y="50"/>
                      <a:pt x="27" y="51"/>
                    </a:cubicBezTo>
                    <a:cubicBezTo>
                      <a:pt x="27" y="52"/>
                      <a:pt x="26" y="54"/>
                      <a:pt x="27" y="55"/>
                    </a:cubicBezTo>
                    <a:cubicBezTo>
                      <a:pt x="27" y="55"/>
                      <a:pt x="29" y="57"/>
                      <a:pt x="30" y="57"/>
                    </a:cubicBezTo>
                    <a:cubicBezTo>
                      <a:pt x="30" y="57"/>
                      <a:pt x="32" y="58"/>
                      <a:pt x="33" y="58"/>
                    </a:cubicBezTo>
                    <a:cubicBezTo>
                      <a:pt x="34" y="58"/>
                      <a:pt x="36" y="57"/>
                      <a:pt x="37" y="56"/>
                    </a:cubicBezTo>
                    <a:cubicBezTo>
                      <a:pt x="38" y="55"/>
                      <a:pt x="38" y="53"/>
                      <a:pt x="38" y="51"/>
                    </a:cubicBezTo>
                    <a:cubicBezTo>
                      <a:pt x="38" y="51"/>
                      <a:pt x="37" y="49"/>
                      <a:pt x="37" y="48"/>
                    </a:cubicBezTo>
                    <a:cubicBezTo>
                      <a:pt x="37" y="47"/>
                      <a:pt x="38" y="46"/>
                      <a:pt x="39" y="46"/>
                    </a:cubicBezTo>
                    <a:cubicBezTo>
                      <a:pt x="39" y="45"/>
                      <a:pt x="40" y="45"/>
                      <a:pt x="41" y="45"/>
                    </a:cubicBezTo>
                    <a:cubicBezTo>
                      <a:pt x="42" y="45"/>
                      <a:pt x="43" y="44"/>
                      <a:pt x="43" y="44"/>
                    </a:cubicBezTo>
                    <a:cubicBezTo>
                      <a:pt x="43" y="43"/>
                      <a:pt x="43" y="41"/>
                      <a:pt x="43" y="40"/>
                    </a:cubicBezTo>
                    <a:cubicBezTo>
                      <a:pt x="43" y="40"/>
                      <a:pt x="43" y="38"/>
                      <a:pt x="43" y="38"/>
                    </a:cubicBezTo>
                    <a:cubicBezTo>
                      <a:pt x="44" y="37"/>
                      <a:pt x="45" y="36"/>
                      <a:pt x="46" y="36"/>
                    </a:cubicBezTo>
                    <a:cubicBezTo>
                      <a:pt x="46" y="35"/>
                      <a:pt x="44" y="33"/>
                      <a:pt x="44" y="32"/>
                    </a:cubicBezTo>
                    <a:cubicBezTo>
                      <a:pt x="44" y="31"/>
                      <a:pt x="44" y="29"/>
                      <a:pt x="44" y="28"/>
                    </a:cubicBezTo>
                    <a:cubicBezTo>
                      <a:pt x="44" y="27"/>
                      <a:pt x="44" y="24"/>
                      <a:pt x="45" y="23"/>
                    </a:cubicBezTo>
                    <a:cubicBezTo>
                      <a:pt x="45" y="22"/>
                      <a:pt x="47" y="22"/>
                      <a:pt x="48" y="2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20"/>
              <p:cNvSpPr>
                <a:spLocks/>
              </p:cNvSpPr>
              <p:nvPr/>
            </p:nvSpPr>
            <p:spPr bwMode="auto">
              <a:xfrm>
                <a:off x="890588" y="1801816"/>
                <a:ext cx="7937" cy="7938"/>
              </a:xfrm>
              <a:custGeom>
                <a:avLst/>
                <a:gdLst>
                  <a:gd name="T0" fmla="*/ 7 w 9"/>
                  <a:gd name="T1" fmla="*/ 8 h 10"/>
                  <a:gd name="T2" fmla="*/ 9 w 9"/>
                  <a:gd name="T3" fmla="*/ 4 h 10"/>
                  <a:gd name="T4" fmla="*/ 7 w 9"/>
                  <a:gd name="T5" fmla="*/ 1 h 10"/>
                  <a:gd name="T6" fmla="*/ 4 w 9"/>
                  <a:gd name="T7" fmla="*/ 1 h 10"/>
                  <a:gd name="T8" fmla="*/ 0 w 9"/>
                  <a:gd name="T9" fmla="*/ 3 h 10"/>
                  <a:gd name="T10" fmla="*/ 2 w 9"/>
                  <a:gd name="T11" fmla="*/ 5 h 10"/>
                  <a:gd name="T12" fmla="*/ 1 w 9"/>
                  <a:gd name="T13" fmla="*/ 8 h 10"/>
                  <a:gd name="T14" fmla="*/ 3 w 9"/>
                  <a:gd name="T15" fmla="*/ 10 h 10"/>
                  <a:gd name="T16" fmla="*/ 5 w 9"/>
                  <a:gd name="T17" fmla="*/ 10 h 10"/>
                  <a:gd name="T18" fmla="*/ 7 w 9"/>
                  <a:gd name="T1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0">
                    <a:moveTo>
                      <a:pt x="7" y="8"/>
                    </a:moveTo>
                    <a:cubicBezTo>
                      <a:pt x="8" y="7"/>
                      <a:pt x="9" y="5"/>
                      <a:pt x="9" y="4"/>
                    </a:cubicBezTo>
                    <a:cubicBezTo>
                      <a:pt x="9" y="3"/>
                      <a:pt x="8" y="1"/>
                      <a:pt x="7" y="1"/>
                    </a:cubicBezTo>
                    <a:cubicBezTo>
                      <a:pt x="7" y="0"/>
                      <a:pt x="5" y="1"/>
                      <a:pt x="4" y="1"/>
                    </a:cubicBezTo>
                    <a:cubicBezTo>
                      <a:pt x="3" y="1"/>
                      <a:pt x="0" y="2"/>
                      <a:pt x="0" y="3"/>
                    </a:cubicBezTo>
                    <a:cubicBezTo>
                      <a:pt x="0" y="3"/>
                      <a:pt x="1" y="4"/>
                      <a:pt x="2" y="5"/>
                    </a:cubicBezTo>
                    <a:cubicBezTo>
                      <a:pt x="2" y="6"/>
                      <a:pt x="1" y="7"/>
                      <a:pt x="1" y="8"/>
                    </a:cubicBezTo>
                    <a:cubicBezTo>
                      <a:pt x="1" y="9"/>
                      <a:pt x="2" y="10"/>
                      <a:pt x="3" y="10"/>
                    </a:cubicBezTo>
                    <a:cubicBezTo>
                      <a:pt x="3" y="10"/>
                      <a:pt x="5" y="10"/>
                      <a:pt x="5" y="10"/>
                    </a:cubicBezTo>
                    <a:cubicBezTo>
                      <a:pt x="6" y="10"/>
                      <a:pt x="7" y="9"/>
                      <a:pt x="7" y="8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21"/>
              <p:cNvSpPr>
                <a:spLocks/>
              </p:cNvSpPr>
              <p:nvPr/>
            </p:nvSpPr>
            <p:spPr bwMode="auto">
              <a:xfrm>
                <a:off x="898526" y="1762128"/>
                <a:ext cx="7937" cy="6350"/>
              </a:xfrm>
              <a:custGeom>
                <a:avLst/>
                <a:gdLst>
                  <a:gd name="T0" fmla="*/ 9 w 9"/>
                  <a:gd name="T1" fmla="*/ 3 h 8"/>
                  <a:gd name="T2" fmla="*/ 0 w 9"/>
                  <a:gd name="T3" fmla="*/ 0 h 8"/>
                  <a:gd name="T4" fmla="*/ 0 w 9"/>
                  <a:gd name="T5" fmla="*/ 3 h 8"/>
                  <a:gd name="T6" fmla="*/ 2 w 9"/>
                  <a:gd name="T7" fmla="*/ 6 h 8"/>
                  <a:gd name="T8" fmla="*/ 5 w 9"/>
                  <a:gd name="T9" fmla="*/ 8 h 8"/>
                  <a:gd name="T10" fmla="*/ 7 w 9"/>
                  <a:gd name="T11" fmla="*/ 7 h 8"/>
                  <a:gd name="T12" fmla="*/ 8 w 9"/>
                  <a:gd name="T13" fmla="*/ 6 h 8"/>
                  <a:gd name="T14" fmla="*/ 9 w 9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8">
                    <a:moveTo>
                      <a:pt x="9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4"/>
                      <a:pt x="1" y="5"/>
                      <a:pt x="2" y="6"/>
                    </a:cubicBezTo>
                    <a:cubicBezTo>
                      <a:pt x="3" y="6"/>
                      <a:pt x="4" y="8"/>
                      <a:pt x="5" y="8"/>
                    </a:cubicBezTo>
                    <a:cubicBezTo>
                      <a:pt x="6" y="8"/>
                      <a:pt x="7" y="8"/>
                      <a:pt x="7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9" y="5"/>
                      <a:pt x="9" y="3"/>
                      <a:pt x="9" y="3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>
                <a:off x="706439" y="1768477"/>
                <a:ext cx="774700" cy="552450"/>
              </a:xfrm>
              <a:custGeom>
                <a:avLst/>
                <a:gdLst>
                  <a:gd name="T0" fmla="*/ 844 w 918"/>
                  <a:gd name="T1" fmla="*/ 623 h 655"/>
                  <a:gd name="T2" fmla="*/ 580 w 918"/>
                  <a:gd name="T3" fmla="*/ 613 h 655"/>
                  <a:gd name="T4" fmla="*/ 516 w 918"/>
                  <a:gd name="T5" fmla="*/ 604 h 655"/>
                  <a:gd name="T6" fmla="*/ 439 w 918"/>
                  <a:gd name="T7" fmla="*/ 621 h 655"/>
                  <a:gd name="T8" fmla="*/ 361 w 918"/>
                  <a:gd name="T9" fmla="*/ 614 h 655"/>
                  <a:gd name="T10" fmla="*/ 315 w 918"/>
                  <a:gd name="T11" fmla="*/ 610 h 655"/>
                  <a:gd name="T12" fmla="*/ 259 w 918"/>
                  <a:gd name="T13" fmla="*/ 587 h 655"/>
                  <a:gd name="T14" fmla="*/ 205 w 918"/>
                  <a:gd name="T15" fmla="*/ 595 h 655"/>
                  <a:gd name="T16" fmla="*/ 151 w 918"/>
                  <a:gd name="T17" fmla="*/ 579 h 655"/>
                  <a:gd name="T18" fmla="*/ 134 w 918"/>
                  <a:gd name="T19" fmla="*/ 528 h 655"/>
                  <a:gd name="T20" fmla="*/ 106 w 918"/>
                  <a:gd name="T21" fmla="*/ 463 h 655"/>
                  <a:gd name="T22" fmla="*/ 65 w 918"/>
                  <a:gd name="T23" fmla="*/ 440 h 655"/>
                  <a:gd name="T24" fmla="*/ 30 w 918"/>
                  <a:gd name="T25" fmla="*/ 428 h 655"/>
                  <a:gd name="T26" fmla="*/ 6 w 918"/>
                  <a:gd name="T27" fmla="*/ 422 h 655"/>
                  <a:gd name="T28" fmla="*/ 16 w 918"/>
                  <a:gd name="T29" fmla="*/ 361 h 655"/>
                  <a:gd name="T30" fmla="*/ 22 w 918"/>
                  <a:gd name="T31" fmla="*/ 387 h 655"/>
                  <a:gd name="T32" fmla="*/ 42 w 918"/>
                  <a:gd name="T33" fmla="*/ 358 h 655"/>
                  <a:gd name="T34" fmla="*/ 26 w 918"/>
                  <a:gd name="T35" fmla="*/ 351 h 655"/>
                  <a:gd name="T36" fmla="*/ 25 w 918"/>
                  <a:gd name="T37" fmla="*/ 322 h 655"/>
                  <a:gd name="T38" fmla="*/ 45 w 918"/>
                  <a:gd name="T39" fmla="*/ 305 h 655"/>
                  <a:gd name="T40" fmla="*/ 20 w 918"/>
                  <a:gd name="T41" fmla="*/ 308 h 655"/>
                  <a:gd name="T42" fmla="*/ 18 w 918"/>
                  <a:gd name="T43" fmla="*/ 217 h 655"/>
                  <a:gd name="T44" fmla="*/ 7 w 918"/>
                  <a:gd name="T45" fmla="*/ 129 h 655"/>
                  <a:gd name="T46" fmla="*/ 14 w 918"/>
                  <a:gd name="T47" fmla="*/ 77 h 655"/>
                  <a:gd name="T48" fmla="*/ 29 w 918"/>
                  <a:gd name="T49" fmla="*/ 50 h 655"/>
                  <a:gd name="T50" fmla="*/ 85 w 918"/>
                  <a:gd name="T51" fmla="*/ 102 h 655"/>
                  <a:gd name="T52" fmla="*/ 153 w 918"/>
                  <a:gd name="T53" fmla="*/ 127 h 655"/>
                  <a:gd name="T54" fmla="*/ 195 w 918"/>
                  <a:gd name="T55" fmla="*/ 139 h 655"/>
                  <a:gd name="T56" fmla="*/ 216 w 918"/>
                  <a:gd name="T57" fmla="*/ 152 h 655"/>
                  <a:gd name="T58" fmla="*/ 228 w 918"/>
                  <a:gd name="T59" fmla="*/ 162 h 655"/>
                  <a:gd name="T60" fmla="*/ 231 w 918"/>
                  <a:gd name="T61" fmla="*/ 174 h 655"/>
                  <a:gd name="T62" fmla="*/ 229 w 918"/>
                  <a:gd name="T63" fmla="*/ 197 h 655"/>
                  <a:gd name="T64" fmla="*/ 230 w 918"/>
                  <a:gd name="T65" fmla="*/ 203 h 655"/>
                  <a:gd name="T66" fmla="*/ 249 w 918"/>
                  <a:gd name="T67" fmla="*/ 200 h 655"/>
                  <a:gd name="T68" fmla="*/ 243 w 918"/>
                  <a:gd name="T69" fmla="*/ 228 h 655"/>
                  <a:gd name="T70" fmla="*/ 240 w 918"/>
                  <a:gd name="T71" fmla="*/ 260 h 655"/>
                  <a:gd name="T72" fmla="*/ 234 w 918"/>
                  <a:gd name="T73" fmla="*/ 287 h 655"/>
                  <a:gd name="T74" fmla="*/ 232 w 918"/>
                  <a:gd name="T75" fmla="*/ 301 h 655"/>
                  <a:gd name="T76" fmla="*/ 250 w 918"/>
                  <a:gd name="T77" fmla="*/ 270 h 655"/>
                  <a:gd name="T78" fmla="*/ 251 w 918"/>
                  <a:gd name="T79" fmla="*/ 240 h 655"/>
                  <a:gd name="T80" fmla="*/ 272 w 918"/>
                  <a:gd name="T81" fmla="*/ 198 h 655"/>
                  <a:gd name="T82" fmla="*/ 277 w 918"/>
                  <a:gd name="T83" fmla="*/ 155 h 655"/>
                  <a:gd name="T84" fmla="*/ 267 w 918"/>
                  <a:gd name="T85" fmla="*/ 154 h 655"/>
                  <a:gd name="T86" fmla="*/ 260 w 918"/>
                  <a:gd name="T87" fmla="*/ 150 h 655"/>
                  <a:gd name="T88" fmla="*/ 282 w 918"/>
                  <a:gd name="T89" fmla="*/ 127 h 655"/>
                  <a:gd name="T90" fmla="*/ 261 w 918"/>
                  <a:gd name="T91" fmla="*/ 108 h 655"/>
                  <a:gd name="T92" fmla="*/ 254 w 918"/>
                  <a:gd name="T93" fmla="*/ 125 h 655"/>
                  <a:gd name="T94" fmla="*/ 252 w 918"/>
                  <a:gd name="T95" fmla="*/ 166 h 655"/>
                  <a:gd name="T96" fmla="*/ 269 w 918"/>
                  <a:gd name="T97" fmla="*/ 172 h 655"/>
                  <a:gd name="T98" fmla="*/ 260 w 918"/>
                  <a:gd name="T99" fmla="*/ 185 h 655"/>
                  <a:gd name="T100" fmla="*/ 247 w 918"/>
                  <a:gd name="T101" fmla="*/ 164 h 655"/>
                  <a:gd name="T102" fmla="*/ 234 w 918"/>
                  <a:gd name="T103" fmla="*/ 132 h 655"/>
                  <a:gd name="T104" fmla="*/ 257 w 918"/>
                  <a:gd name="T105" fmla="*/ 91 h 655"/>
                  <a:gd name="T106" fmla="*/ 269 w 918"/>
                  <a:gd name="T107" fmla="*/ 91 h 655"/>
                  <a:gd name="T108" fmla="*/ 286 w 918"/>
                  <a:gd name="T109" fmla="*/ 80 h 655"/>
                  <a:gd name="T110" fmla="*/ 272 w 918"/>
                  <a:gd name="T111" fmla="*/ 49 h 655"/>
                  <a:gd name="T112" fmla="*/ 263 w 918"/>
                  <a:gd name="T113" fmla="*/ 45 h 655"/>
                  <a:gd name="T114" fmla="*/ 262 w 918"/>
                  <a:gd name="T115" fmla="*/ 24 h 655"/>
                  <a:gd name="T116" fmla="*/ 266 w 918"/>
                  <a:gd name="T117" fmla="*/ 0 h 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18" h="655">
                    <a:moveTo>
                      <a:pt x="918" y="139"/>
                    </a:moveTo>
                    <a:cubicBezTo>
                      <a:pt x="837" y="582"/>
                      <a:pt x="837" y="582"/>
                      <a:pt x="837" y="582"/>
                    </a:cubicBezTo>
                    <a:cubicBezTo>
                      <a:pt x="837" y="582"/>
                      <a:pt x="836" y="585"/>
                      <a:pt x="835" y="587"/>
                    </a:cubicBezTo>
                    <a:cubicBezTo>
                      <a:pt x="835" y="588"/>
                      <a:pt x="834" y="590"/>
                      <a:pt x="834" y="592"/>
                    </a:cubicBezTo>
                    <a:cubicBezTo>
                      <a:pt x="835" y="592"/>
                      <a:pt x="836" y="593"/>
                      <a:pt x="836" y="594"/>
                    </a:cubicBezTo>
                    <a:cubicBezTo>
                      <a:pt x="837" y="595"/>
                      <a:pt x="836" y="597"/>
                      <a:pt x="836" y="598"/>
                    </a:cubicBezTo>
                    <a:cubicBezTo>
                      <a:pt x="837" y="599"/>
                      <a:pt x="840" y="601"/>
                      <a:pt x="841" y="603"/>
                    </a:cubicBezTo>
                    <a:cubicBezTo>
                      <a:pt x="841" y="604"/>
                      <a:pt x="840" y="606"/>
                      <a:pt x="840" y="607"/>
                    </a:cubicBezTo>
                    <a:cubicBezTo>
                      <a:pt x="840" y="609"/>
                      <a:pt x="843" y="611"/>
                      <a:pt x="843" y="613"/>
                    </a:cubicBezTo>
                    <a:cubicBezTo>
                      <a:pt x="843" y="614"/>
                      <a:pt x="840" y="617"/>
                      <a:pt x="840" y="618"/>
                    </a:cubicBezTo>
                    <a:cubicBezTo>
                      <a:pt x="840" y="620"/>
                      <a:pt x="843" y="621"/>
                      <a:pt x="844" y="623"/>
                    </a:cubicBezTo>
                    <a:cubicBezTo>
                      <a:pt x="844" y="624"/>
                      <a:pt x="844" y="626"/>
                      <a:pt x="843" y="627"/>
                    </a:cubicBezTo>
                    <a:cubicBezTo>
                      <a:pt x="843" y="628"/>
                      <a:pt x="840" y="630"/>
                      <a:pt x="840" y="631"/>
                    </a:cubicBezTo>
                    <a:cubicBezTo>
                      <a:pt x="839" y="632"/>
                      <a:pt x="839" y="633"/>
                      <a:pt x="838" y="634"/>
                    </a:cubicBezTo>
                    <a:cubicBezTo>
                      <a:pt x="838" y="635"/>
                      <a:pt x="836" y="635"/>
                      <a:pt x="835" y="636"/>
                    </a:cubicBezTo>
                    <a:cubicBezTo>
                      <a:pt x="834" y="637"/>
                      <a:pt x="834" y="639"/>
                      <a:pt x="834" y="640"/>
                    </a:cubicBezTo>
                    <a:cubicBezTo>
                      <a:pt x="835" y="642"/>
                      <a:pt x="839" y="644"/>
                      <a:pt x="839" y="645"/>
                    </a:cubicBezTo>
                    <a:cubicBezTo>
                      <a:pt x="841" y="650"/>
                      <a:pt x="837" y="650"/>
                      <a:pt x="839" y="655"/>
                    </a:cubicBezTo>
                    <a:cubicBezTo>
                      <a:pt x="839" y="655"/>
                      <a:pt x="837" y="654"/>
                      <a:pt x="837" y="654"/>
                    </a:cubicBezTo>
                    <a:cubicBezTo>
                      <a:pt x="593" y="606"/>
                      <a:pt x="593" y="606"/>
                      <a:pt x="593" y="606"/>
                    </a:cubicBezTo>
                    <a:cubicBezTo>
                      <a:pt x="593" y="606"/>
                      <a:pt x="588" y="609"/>
                      <a:pt x="586" y="610"/>
                    </a:cubicBezTo>
                    <a:cubicBezTo>
                      <a:pt x="585" y="611"/>
                      <a:pt x="582" y="613"/>
                      <a:pt x="580" y="613"/>
                    </a:cubicBezTo>
                    <a:cubicBezTo>
                      <a:pt x="578" y="613"/>
                      <a:pt x="575" y="614"/>
                      <a:pt x="574" y="614"/>
                    </a:cubicBezTo>
                    <a:cubicBezTo>
                      <a:pt x="572" y="614"/>
                      <a:pt x="567" y="615"/>
                      <a:pt x="565" y="614"/>
                    </a:cubicBezTo>
                    <a:cubicBezTo>
                      <a:pt x="563" y="613"/>
                      <a:pt x="561" y="611"/>
                      <a:pt x="560" y="610"/>
                    </a:cubicBezTo>
                    <a:cubicBezTo>
                      <a:pt x="558" y="610"/>
                      <a:pt x="556" y="609"/>
                      <a:pt x="554" y="609"/>
                    </a:cubicBezTo>
                    <a:cubicBezTo>
                      <a:pt x="552" y="609"/>
                      <a:pt x="549" y="610"/>
                      <a:pt x="547" y="610"/>
                    </a:cubicBezTo>
                    <a:cubicBezTo>
                      <a:pt x="545" y="610"/>
                      <a:pt x="542" y="611"/>
                      <a:pt x="540" y="611"/>
                    </a:cubicBezTo>
                    <a:cubicBezTo>
                      <a:pt x="539" y="611"/>
                      <a:pt x="537" y="609"/>
                      <a:pt x="536" y="609"/>
                    </a:cubicBezTo>
                    <a:cubicBezTo>
                      <a:pt x="535" y="609"/>
                      <a:pt x="532" y="611"/>
                      <a:pt x="531" y="610"/>
                    </a:cubicBezTo>
                    <a:cubicBezTo>
                      <a:pt x="529" y="610"/>
                      <a:pt x="527" y="610"/>
                      <a:pt x="526" y="609"/>
                    </a:cubicBezTo>
                    <a:cubicBezTo>
                      <a:pt x="525" y="609"/>
                      <a:pt x="523" y="606"/>
                      <a:pt x="522" y="605"/>
                    </a:cubicBezTo>
                    <a:cubicBezTo>
                      <a:pt x="520" y="604"/>
                      <a:pt x="517" y="604"/>
                      <a:pt x="516" y="604"/>
                    </a:cubicBezTo>
                    <a:cubicBezTo>
                      <a:pt x="515" y="605"/>
                      <a:pt x="513" y="606"/>
                      <a:pt x="512" y="607"/>
                    </a:cubicBezTo>
                    <a:cubicBezTo>
                      <a:pt x="511" y="608"/>
                      <a:pt x="509" y="611"/>
                      <a:pt x="508" y="612"/>
                    </a:cubicBezTo>
                    <a:cubicBezTo>
                      <a:pt x="507" y="612"/>
                      <a:pt x="505" y="613"/>
                      <a:pt x="504" y="613"/>
                    </a:cubicBezTo>
                    <a:cubicBezTo>
                      <a:pt x="501" y="614"/>
                      <a:pt x="497" y="615"/>
                      <a:pt x="495" y="615"/>
                    </a:cubicBezTo>
                    <a:cubicBezTo>
                      <a:pt x="493" y="615"/>
                      <a:pt x="488" y="612"/>
                      <a:pt x="486" y="612"/>
                    </a:cubicBezTo>
                    <a:cubicBezTo>
                      <a:pt x="483" y="611"/>
                      <a:pt x="475" y="612"/>
                      <a:pt x="472" y="613"/>
                    </a:cubicBezTo>
                    <a:cubicBezTo>
                      <a:pt x="469" y="613"/>
                      <a:pt x="464" y="615"/>
                      <a:pt x="461" y="615"/>
                    </a:cubicBezTo>
                    <a:cubicBezTo>
                      <a:pt x="459" y="616"/>
                      <a:pt x="455" y="616"/>
                      <a:pt x="453" y="616"/>
                    </a:cubicBezTo>
                    <a:cubicBezTo>
                      <a:pt x="451" y="616"/>
                      <a:pt x="448" y="616"/>
                      <a:pt x="446" y="616"/>
                    </a:cubicBezTo>
                    <a:cubicBezTo>
                      <a:pt x="445" y="616"/>
                      <a:pt x="442" y="617"/>
                      <a:pt x="442" y="617"/>
                    </a:cubicBezTo>
                    <a:cubicBezTo>
                      <a:pt x="441" y="618"/>
                      <a:pt x="440" y="620"/>
                      <a:pt x="439" y="621"/>
                    </a:cubicBezTo>
                    <a:cubicBezTo>
                      <a:pt x="437" y="621"/>
                      <a:pt x="435" y="622"/>
                      <a:pt x="433" y="622"/>
                    </a:cubicBezTo>
                    <a:cubicBezTo>
                      <a:pt x="432" y="622"/>
                      <a:pt x="429" y="621"/>
                      <a:pt x="428" y="621"/>
                    </a:cubicBezTo>
                    <a:cubicBezTo>
                      <a:pt x="426" y="620"/>
                      <a:pt x="422" y="623"/>
                      <a:pt x="419" y="623"/>
                    </a:cubicBezTo>
                    <a:cubicBezTo>
                      <a:pt x="416" y="623"/>
                      <a:pt x="408" y="623"/>
                      <a:pt x="404" y="622"/>
                    </a:cubicBezTo>
                    <a:cubicBezTo>
                      <a:pt x="403" y="621"/>
                      <a:pt x="400" y="619"/>
                      <a:pt x="398" y="617"/>
                    </a:cubicBezTo>
                    <a:cubicBezTo>
                      <a:pt x="397" y="616"/>
                      <a:pt x="396" y="612"/>
                      <a:pt x="395" y="611"/>
                    </a:cubicBezTo>
                    <a:cubicBezTo>
                      <a:pt x="394" y="610"/>
                      <a:pt x="391" y="608"/>
                      <a:pt x="389" y="608"/>
                    </a:cubicBezTo>
                    <a:cubicBezTo>
                      <a:pt x="387" y="607"/>
                      <a:pt x="384" y="608"/>
                      <a:pt x="382" y="609"/>
                    </a:cubicBezTo>
                    <a:cubicBezTo>
                      <a:pt x="381" y="609"/>
                      <a:pt x="379" y="612"/>
                      <a:pt x="377" y="613"/>
                    </a:cubicBezTo>
                    <a:cubicBezTo>
                      <a:pt x="375" y="613"/>
                      <a:pt x="371" y="614"/>
                      <a:pt x="369" y="614"/>
                    </a:cubicBezTo>
                    <a:cubicBezTo>
                      <a:pt x="367" y="614"/>
                      <a:pt x="363" y="613"/>
                      <a:pt x="361" y="614"/>
                    </a:cubicBezTo>
                    <a:cubicBezTo>
                      <a:pt x="360" y="614"/>
                      <a:pt x="356" y="614"/>
                      <a:pt x="355" y="615"/>
                    </a:cubicBezTo>
                    <a:cubicBezTo>
                      <a:pt x="354" y="616"/>
                      <a:pt x="352" y="618"/>
                      <a:pt x="351" y="618"/>
                    </a:cubicBezTo>
                    <a:cubicBezTo>
                      <a:pt x="350" y="619"/>
                      <a:pt x="348" y="618"/>
                      <a:pt x="347" y="617"/>
                    </a:cubicBezTo>
                    <a:cubicBezTo>
                      <a:pt x="346" y="617"/>
                      <a:pt x="346" y="615"/>
                      <a:pt x="345" y="614"/>
                    </a:cubicBezTo>
                    <a:cubicBezTo>
                      <a:pt x="343" y="614"/>
                      <a:pt x="339" y="614"/>
                      <a:pt x="338" y="614"/>
                    </a:cubicBezTo>
                    <a:cubicBezTo>
                      <a:pt x="336" y="613"/>
                      <a:pt x="332" y="611"/>
                      <a:pt x="332" y="611"/>
                    </a:cubicBezTo>
                    <a:cubicBezTo>
                      <a:pt x="331" y="611"/>
                      <a:pt x="328" y="612"/>
                      <a:pt x="327" y="612"/>
                    </a:cubicBezTo>
                    <a:cubicBezTo>
                      <a:pt x="325" y="613"/>
                      <a:pt x="325" y="617"/>
                      <a:pt x="324" y="618"/>
                    </a:cubicBezTo>
                    <a:cubicBezTo>
                      <a:pt x="323" y="619"/>
                      <a:pt x="319" y="619"/>
                      <a:pt x="318" y="619"/>
                    </a:cubicBezTo>
                    <a:cubicBezTo>
                      <a:pt x="317" y="618"/>
                      <a:pt x="315" y="617"/>
                      <a:pt x="314" y="616"/>
                    </a:cubicBezTo>
                    <a:cubicBezTo>
                      <a:pt x="314" y="614"/>
                      <a:pt x="315" y="611"/>
                      <a:pt x="315" y="610"/>
                    </a:cubicBezTo>
                    <a:cubicBezTo>
                      <a:pt x="315" y="609"/>
                      <a:pt x="314" y="606"/>
                      <a:pt x="313" y="605"/>
                    </a:cubicBezTo>
                    <a:cubicBezTo>
                      <a:pt x="312" y="604"/>
                      <a:pt x="309" y="603"/>
                      <a:pt x="307" y="602"/>
                    </a:cubicBezTo>
                    <a:cubicBezTo>
                      <a:pt x="306" y="600"/>
                      <a:pt x="303" y="597"/>
                      <a:pt x="302" y="596"/>
                    </a:cubicBezTo>
                    <a:cubicBezTo>
                      <a:pt x="301" y="596"/>
                      <a:pt x="298" y="595"/>
                      <a:pt x="297" y="595"/>
                    </a:cubicBezTo>
                    <a:cubicBezTo>
                      <a:pt x="296" y="595"/>
                      <a:pt x="293" y="596"/>
                      <a:pt x="292" y="596"/>
                    </a:cubicBezTo>
                    <a:cubicBezTo>
                      <a:pt x="290" y="596"/>
                      <a:pt x="287" y="595"/>
                      <a:pt x="286" y="594"/>
                    </a:cubicBezTo>
                    <a:cubicBezTo>
                      <a:pt x="285" y="593"/>
                      <a:pt x="283" y="590"/>
                      <a:pt x="281" y="589"/>
                    </a:cubicBezTo>
                    <a:cubicBezTo>
                      <a:pt x="280" y="588"/>
                      <a:pt x="278" y="586"/>
                      <a:pt x="277" y="586"/>
                    </a:cubicBezTo>
                    <a:cubicBezTo>
                      <a:pt x="275" y="586"/>
                      <a:pt x="272" y="588"/>
                      <a:pt x="271" y="588"/>
                    </a:cubicBezTo>
                    <a:cubicBezTo>
                      <a:pt x="269" y="588"/>
                      <a:pt x="267" y="588"/>
                      <a:pt x="265" y="588"/>
                    </a:cubicBezTo>
                    <a:cubicBezTo>
                      <a:pt x="264" y="587"/>
                      <a:pt x="261" y="586"/>
                      <a:pt x="259" y="587"/>
                    </a:cubicBezTo>
                    <a:cubicBezTo>
                      <a:pt x="258" y="587"/>
                      <a:pt x="256" y="588"/>
                      <a:pt x="254" y="588"/>
                    </a:cubicBezTo>
                    <a:cubicBezTo>
                      <a:pt x="253" y="588"/>
                      <a:pt x="250" y="586"/>
                      <a:pt x="248" y="586"/>
                    </a:cubicBezTo>
                    <a:cubicBezTo>
                      <a:pt x="247" y="585"/>
                      <a:pt x="245" y="583"/>
                      <a:pt x="244" y="582"/>
                    </a:cubicBezTo>
                    <a:cubicBezTo>
                      <a:pt x="243" y="582"/>
                      <a:pt x="240" y="582"/>
                      <a:pt x="239" y="583"/>
                    </a:cubicBezTo>
                    <a:cubicBezTo>
                      <a:pt x="237" y="583"/>
                      <a:pt x="235" y="585"/>
                      <a:pt x="233" y="586"/>
                    </a:cubicBezTo>
                    <a:cubicBezTo>
                      <a:pt x="232" y="587"/>
                      <a:pt x="231" y="590"/>
                      <a:pt x="230" y="590"/>
                    </a:cubicBezTo>
                    <a:cubicBezTo>
                      <a:pt x="228" y="591"/>
                      <a:pt x="225" y="590"/>
                      <a:pt x="224" y="590"/>
                    </a:cubicBezTo>
                    <a:cubicBezTo>
                      <a:pt x="223" y="590"/>
                      <a:pt x="221" y="592"/>
                      <a:pt x="220" y="592"/>
                    </a:cubicBezTo>
                    <a:cubicBezTo>
                      <a:pt x="219" y="592"/>
                      <a:pt x="216" y="591"/>
                      <a:pt x="215" y="592"/>
                    </a:cubicBezTo>
                    <a:cubicBezTo>
                      <a:pt x="214" y="592"/>
                      <a:pt x="212" y="593"/>
                      <a:pt x="211" y="593"/>
                    </a:cubicBezTo>
                    <a:cubicBezTo>
                      <a:pt x="209" y="594"/>
                      <a:pt x="206" y="595"/>
                      <a:pt x="205" y="595"/>
                    </a:cubicBezTo>
                    <a:cubicBezTo>
                      <a:pt x="204" y="594"/>
                      <a:pt x="201" y="593"/>
                      <a:pt x="200" y="593"/>
                    </a:cubicBezTo>
                    <a:cubicBezTo>
                      <a:pt x="198" y="593"/>
                      <a:pt x="195" y="593"/>
                      <a:pt x="193" y="594"/>
                    </a:cubicBezTo>
                    <a:cubicBezTo>
                      <a:pt x="192" y="594"/>
                      <a:pt x="190" y="595"/>
                      <a:pt x="189" y="596"/>
                    </a:cubicBezTo>
                    <a:cubicBezTo>
                      <a:pt x="188" y="596"/>
                      <a:pt x="184" y="597"/>
                      <a:pt x="182" y="597"/>
                    </a:cubicBezTo>
                    <a:cubicBezTo>
                      <a:pt x="181" y="597"/>
                      <a:pt x="178" y="597"/>
                      <a:pt x="177" y="596"/>
                    </a:cubicBezTo>
                    <a:cubicBezTo>
                      <a:pt x="176" y="595"/>
                      <a:pt x="175" y="591"/>
                      <a:pt x="174" y="590"/>
                    </a:cubicBezTo>
                    <a:cubicBezTo>
                      <a:pt x="174" y="589"/>
                      <a:pt x="171" y="588"/>
                      <a:pt x="170" y="588"/>
                    </a:cubicBezTo>
                    <a:cubicBezTo>
                      <a:pt x="169" y="587"/>
                      <a:pt x="167" y="588"/>
                      <a:pt x="166" y="588"/>
                    </a:cubicBezTo>
                    <a:cubicBezTo>
                      <a:pt x="165" y="588"/>
                      <a:pt x="163" y="588"/>
                      <a:pt x="162" y="587"/>
                    </a:cubicBezTo>
                    <a:cubicBezTo>
                      <a:pt x="161" y="587"/>
                      <a:pt x="159" y="584"/>
                      <a:pt x="158" y="584"/>
                    </a:cubicBezTo>
                    <a:cubicBezTo>
                      <a:pt x="157" y="582"/>
                      <a:pt x="153" y="580"/>
                      <a:pt x="151" y="579"/>
                    </a:cubicBezTo>
                    <a:cubicBezTo>
                      <a:pt x="149" y="578"/>
                      <a:pt x="146" y="577"/>
                      <a:pt x="144" y="577"/>
                    </a:cubicBezTo>
                    <a:cubicBezTo>
                      <a:pt x="142" y="576"/>
                      <a:pt x="139" y="575"/>
                      <a:pt x="138" y="574"/>
                    </a:cubicBezTo>
                    <a:cubicBezTo>
                      <a:pt x="136" y="573"/>
                      <a:pt x="133" y="569"/>
                      <a:pt x="132" y="568"/>
                    </a:cubicBezTo>
                    <a:cubicBezTo>
                      <a:pt x="131" y="567"/>
                      <a:pt x="129" y="564"/>
                      <a:pt x="129" y="563"/>
                    </a:cubicBezTo>
                    <a:cubicBezTo>
                      <a:pt x="129" y="562"/>
                      <a:pt x="129" y="559"/>
                      <a:pt x="129" y="558"/>
                    </a:cubicBezTo>
                    <a:cubicBezTo>
                      <a:pt x="130" y="556"/>
                      <a:pt x="131" y="554"/>
                      <a:pt x="132" y="553"/>
                    </a:cubicBezTo>
                    <a:cubicBezTo>
                      <a:pt x="132" y="551"/>
                      <a:pt x="133" y="549"/>
                      <a:pt x="134" y="547"/>
                    </a:cubicBezTo>
                    <a:cubicBezTo>
                      <a:pt x="134" y="546"/>
                      <a:pt x="134" y="542"/>
                      <a:pt x="133" y="541"/>
                    </a:cubicBezTo>
                    <a:cubicBezTo>
                      <a:pt x="133" y="539"/>
                      <a:pt x="131" y="537"/>
                      <a:pt x="131" y="536"/>
                    </a:cubicBezTo>
                    <a:cubicBezTo>
                      <a:pt x="131" y="535"/>
                      <a:pt x="132" y="533"/>
                      <a:pt x="132" y="532"/>
                    </a:cubicBezTo>
                    <a:cubicBezTo>
                      <a:pt x="133" y="531"/>
                      <a:pt x="134" y="529"/>
                      <a:pt x="134" y="528"/>
                    </a:cubicBezTo>
                    <a:cubicBezTo>
                      <a:pt x="135" y="527"/>
                      <a:pt x="134" y="524"/>
                      <a:pt x="134" y="523"/>
                    </a:cubicBezTo>
                    <a:cubicBezTo>
                      <a:pt x="134" y="521"/>
                      <a:pt x="136" y="519"/>
                      <a:pt x="136" y="517"/>
                    </a:cubicBezTo>
                    <a:cubicBezTo>
                      <a:pt x="136" y="516"/>
                      <a:pt x="137" y="513"/>
                      <a:pt x="136" y="511"/>
                    </a:cubicBezTo>
                    <a:cubicBezTo>
                      <a:pt x="136" y="510"/>
                      <a:pt x="135" y="508"/>
                      <a:pt x="134" y="507"/>
                    </a:cubicBezTo>
                    <a:cubicBezTo>
                      <a:pt x="133" y="505"/>
                      <a:pt x="132" y="501"/>
                      <a:pt x="131" y="499"/>
                    </a:cubicBezTo>
                    <a:cubicBezTo>
                      <a:pt x="131" y="497"/>
                      <a:pt x="132" y="493"/>
                      <a:pt x="132" y="491"/>
                    </a:cubicBezTo>
                    <a:cubicBezTo>
                      <a:pt x="131" y="490"/>
                      <a:pt x="130" y="487"/>
                      <a:pt x="129" y="486"/>
                    </a:cubicBezTo>
                    <a:cubicBezTo>
                      <a:pt x="128" y="485"/>
                      <a:pt x="125" y="483"/>
                      <a:pt x="124" y="482"/>
                    </a:cubicBezTo>
                    <a:cubicBezTo>
                      <a:pt x="122" y="480"/>
                      <a:pt x="119" y="476"/>
                      <a:pt x="118" y="474"/>
                    </a:cubicBezTo>
                    <a:cubicBezTo>
                      <a:pt x="116" y="472"/>
                      <a:pt x="113" y="468"/>
                      <a:pt x="111" y="466"/>
                    </a:cubicBezTo>
                    <a:cubicBezTo>
                      <a:pt x="110" y="465"/>
                      <a:pt x="107" y="463"/>
                      <a:pt x="106" y="463"/>
                    </a:cubicBezTo>
                    <a:cubicBezTo>
                      <a:pt x="105" y="462"/>
                      <a:pt x="101" y="462"/>
                      <a:pt x="100" y="462"/>
                    </a:cubicBezTo>
                    <a:cubicBezTo>
                      <a:pt x="98" y="463"/>
                      <a:pt x="95" y="463"/>
                      <a:pt x="93" y="463"/>
                    </a:cubicBezTo>
                    <a:cubicBezTo>
                      <a:pt x="92" y="464"/>
                      <a:pt x="89" y="466"/>
                      <a:pt x="88" y="466"/>
                    </a:cubicBezTo>
                    <a:cubicBezTo>
                      <a:pt x="86" y="467"/>
                      <a:pt x="84" y="464"/>
                      <a:pt x="82" y="464"/>
                    </a:cubicBezTo>
                    <a:cubicBezTo>
                      <a:pt x="81" y="464"/>
                      <a:pt x="79" y="464"/>
                      <a:pt x="78" y="464"/>
                    </a:cubicBezTo>
                    <a:cubicBezTo>
                      <a:pt x="77" y="463"/>
                      <a:pt x="75" y="461"/>
                      <a:pt x="75" y="459"/>
                    </a:cubicBezTo>
                    <a:cubicBezTo>
                      <a:pt x="74" y="459"/>
                      <a:pt x="72" y="457"/>
                      <a:pt x="72" y="456"/>
                    </a:cubicBezTo>
                    <a:cubicBezTo>
                      <a:pt x="72" y="455"/>
                      <a:pt x="73" y="452"/>
                      <a:pt x="73" y="451"/>
                    </a:cubicBezTo>
                    <a:cubicBezTo>
                      <a:pt x="74" y="449"/>
                      <a:pt x="74" y="447"/>
                      <a:pt x="74" y="445"/>
                    </a:cubicBezTo>
                    <a:cubicBezTo>
                      <a:pt x="73" y="444"/>
                      <a:pt x="71" y="441"/>
                      <a:pt x="69" y="440"/>
                    </a:cubicBezTo>
                    <a:cubicBezTo>
                      <a:pt x="69" y="439"/>
                      <a:pt x="66" y="440"/>
                      <a:pt x="65" y="440"/>
                    </a:cubicBezTo>
                    <a:cubicBezTo>
                      <a:pt x="64" y="440"/>
                      <a:pt x="62" y="439"/>
                      <a:pt x="61" y="439"/>
                    </a:cubicBezTo>
                    <a:cubicBezTo>
                      <a:pt x="59" y="438"/>
                      <a:pt x="56" y="438"/>
                      <a:pt x="55" y="437"/>
                    </a:cubicBezTo>
                    <a:cubicBezTo>
                      <a:pt x="53" y="437"/>
                      <a:pt x="51" y="437"/>
                      <a:pt x="49" y="436"/>
                    </a:cubicBezTo>
                    <a:cubicBezTo>
                      <a:pt x="49" y="436"/>
                      <a:pt x="47" y="437"/>
                      <a:pt x="47" y="436"/>
                    </a:cubicBezTo>
                    <a:cubicBezTo>
                      <a:pt x="46" y="435"/>
                      <a:pt x="47" y="433"/>
                      <a:pt x="47" y="432"/>
                    </a:cubicBezTo>
                    <a:cubicBezTo>
                      <a:pt x="47" y="431"/>
                      <a:pt x="47" y="428"/>
                      <a:pt x="46" y="427"/>
                    </a:cubicBezTo>
                    <a:cubicBezTo>
                      <a:pt x="45" y="427"/>
                      <a:pt x="42" y="428"/>
                      <a:pt x="40" y="429"/>
                    </a:cubicBezTo>
                    <a:cubicBezTo>
                      <a:pt x="40" y="429"/>
                      <a:pt x="39" y="430"/>
                      <a:pt x="38" y="431"/>
                    </a:cubicBezTo>
                    <a:cubicBezTo>
                      <a:pt x="38" y="431"/>
                      <a:pt x="35" y="431"/>
                      <a:pt x="35" y="431"/>
                    </a:cubicBezTo>
                    <a:cubicBezTo>
                      <a:pt x="34" y="430"/>
                      <a:pt x="35" y="428"/>
                      <a:pt x="34" y="428"/>
                    </a:cubicBezTo>
                    <a:cubicBezTo>
                      <a:pt x="34" y="427"/>
                      <a:pt x="31" y="427"/>
                      <a:pt x="30" y="428"/>
                    </a:cubicBezTo>
                    <a:cubicBezTo>
                      <a:pt x="29" y="428"/>
                      <a:pt x="27" y="431"/>
                      <a:pt x="26" y="432"/>
                    </a:cubicBezTo>
                    <a:cubicBezTo>
                      <a:pt x="25" y="433"/>
                      <a:pt x="24" y="436"/>
                      <a:pt x="23" y="436"/>
                    </a:cubicBezTo>
                    <a:cubicBezTo>
                      <a:pt x="22" y="436"/>
                      <a:pt x="21" y="434"/>
                      <a:pt x="20" y="433"/>
                    </a:cubicBezTo>
                    <a:cubicBezTo>
                      <a:pt x="19" y="433"/>
                      <a:pt x="17" y="431"/>
                      <a:pt x="16" y="431"/>
                    </a:cubicBezTo>
                    <a:cubicBezTo>
                      <a:pt x="15" y="430"/>
                      <a:pt x="14" y="429"/>
                      <a:pt x="13" y="429"/>
                    </a:cubicBezTo>
                    <a:cubicBezTo>
                      <a:pt x="13" y="428"/>
                      <a:pt x="13" y="426"/>
                      <a:pt x="13" y="425"/>
                    </a:cubicBezTo>
                    <a:cubicBezTo>
                      <a:pt x="13" y="424"/>
                      <a:pt x="14" y="422"/>
                      <a:pt x="14" y="421"/>
                    </a:cubicBezTo>
                    <a:cubicBezTo>
                      <a:pt x="13" y="420"/>
                      <a:pt x="12" y="419"/>
                      <a:pt x="12" y="418"/>
                    </a:cubicBezTo>
                    <a:cubicBezTo>
                      <a:pt x="11" y="417"/>
                      <a:pt x="10" y="417"/>
                      <a:pt x="10" y="416"/>
                    </a:cubicBezTo>
                    <a:cubicBezTo>
                      <a:pt x="9" y="416"/>
                      <a:pt x="7" y="417"/>
                      <a:pt x="7" y="417"/>
                    </a:cubicBezTo>
                    <a:cubicBezTo>
                      <a:pt x="6" y="418"/>
                      <a:pt x="7" y="421"/>
                      <a:pt x="6" y="422"/>
                    </a:cubicBezTo>
                    <a:cubicBezTo>
                      <a:pt x="6" y="423"/>
                      <a:pt x="4" y="424"/>
                      <a:pt x="3" y="424"/>
                    </a:cubicBezTo>
                    <a:cubicBezTo>
                      <a:pt x="2" y="424"/>
                      <a:pt x="1" y="421"/>
                      <a:pt x="1" y="420"/>
                    </a:cubicBezTo>
                    <a:cubicBezTo>
                      <a:pt x="0" y="419"/>
                      <a:pt x="0" y="417"/>
                      <a:pt x="0" y="416"/>
                    </a:cubicBezTo>
                    <a:cubicBezTo>
                      <a:pt x="1" y="414"/>
                      <a:pt x="3" y="412"/>
                      <a:pt x="3" y="411"/>
                    </a:cubicBezTo>
                    <a:cubicBezTo>
                      <a:pt x="4" y="409"/>
                      <a:pt x="6" y="405"/>
                      <a:pt x="6" y="403"/>
                    </a:cubicBezTo>
                    <a:cubicBezTo>
                      <a:pt x="7" y="402"/>
                      <a:pt x="8" y="398"/>
                      <a:pt x="9" y="397"/>
                    </a:cubicBezTo>
                    <a:cubicBezTo>
                      <a:pt x="9" y="395"/>
                      <a:pt x="10" y="391"/>
                      <a:pt x="10" y="389"/>
                    </a:cubicBezTo>
                    <a:cubicBezTo>
                      <a:pt x="10" y="387"/>
                      <a:pt x="10" y="383"/>
                      <a:pt x="11" y="381"/>
                    </a:cubicBezTo>
                    <a:cubicBezTo>
                      <a:pt x="11" y="379"/>
                      <a:pt x="12" y="375"/>
                      <a:pt x="13" y="373"/>
                    </a:cubicBezTo>
                    <a:cubicBezTo>
                      <a:pt x="13" y="371"/>
                      <a:pt x="14" y="367"/>
                      <a:pt x="14" y="365"/>
                    </a:cubicBezTo>
                    <a:cubicBezTo>
                      <a:pt x="15" y="364"/>
                      <a:pt x="15" y="362"/>
                      <a:pt x="16" y="361"/>
                    </a:cubicBezTo>
                    <a:cubicBezTo>
                      <a:pt x="17" y="361"/>
                      <a:pt x="18" y="359"/>
                      <a:pt x="19" y="360"/>
                    </a:cubicBezTo>
                    <a:cubicBezTo>
                      <a:pt x="20" y="360"/>
                      <a:pt x="21" y="362"/>
                      <a:pt x="21" y="363"/>
                    </a:cubicBezTo>
                    <a:cubicBezTo>
                      <a:pt x="21" y="363"/>
                      <a:pt x="21" y="365"/>
                      <a:pt x="21" y="366"/>
                    </a:cubicBezTo>
                    <a:cubicBezTo>
                      <a:pt x="21" y="368"/>
                      <a:pt x="21" y="370"/>
                      <a:pt x="20" y="372"/>
                    </a:cubicBezTo>
                    <a:cubicBezTo>
                      <a:pt x="20" y="373"/>
                      <a:pt x="19" y="375"/>
                      <a:pt x="19" y="377"/>
                    </a:cubicBezTo>
                    <a:cubicBezTo>
                      <a:pt x="18" y="378"/>
                      <a:pt x="17" y="379"/>
                      <a:pt x="16" y="380"/>
                    </a:cubicBezTo>
                    <a:cubicBezTo>
                      <a:pt x="16" y="381"/>
                      <a:pt x="14" y="383"/>
                      <a:pt x="14" y="385"/>
                    </a:cubicBezTo>
                    <a:cubicBezTo>
                      <a:pt x="14" y="386"/>
                      <a:pt x="15" y="390"/>
                      <a:pt x="16" y="391"/>
                    </a:cubicBezTo>
                    <a:cubicBezTo>
                      <a:pt x="16" y="392"/>
                      <a:pt x="17" y="393"/>
                      <a:pt x="18" y="393"/>
                    </a:cubicBezTo>
                    <a:cubicBezTo>
                      <a:pt x="19" y="393"/>
                      <a:pt x="18" y="389"/>
                      <a:pt x="19" y="388"/>
                    </a:cubicBezTo>
                    <a:cubicBezTo>
                      <a:pt x="19" y="387"/>
                      <a:pt x="21" y="387"/>
                      <a:pt x="22" y="387"/>
                    </a:cubicBezTo>
                    <a:cubicBezTo>
                      <a:pt x="23" y="388"/>
                      <a:pt x="22" y="390"/>
                      <a:pt x="23" y="391"/>
                    </a:cubicBezTo>
                    <a:cubicBezTo>
                      <a:pt x="24" y="391"/>
                      <a:pt x="25" y="390"/>
                      <a:pt x="26" y="390"/>
                    </a:cubicBezTo>
                    <a:cubicBezTo>
                      <a:pt x="27" y="389"/>
                      <a:pt x="28" y="386"/>
                      <a:pt x="29" y="385"/>
                    </a:cubicBezTo>
                    <a:cubicBezTo>
                      <a:pt x="30" y="384"/>
                      <a:pt x="31" y="383"/>
                      <a:pt x="31" y="382"/>
                    </a:cubicBezTo>
                    <a:cubicBezTo>
                      <a:pt x="32" y="380"/>
                      <a:pt x="32" y="376"/>
                      <a:pt x="32" y="375"/>
                    </a:cubicBezTo>
                    <a:cubicBezTo>
                      <a:pt x="31" y="373"/>
                      <a:pt x="30" y="370"/>
                      <a:pt x="29" y="369"/>
                    </a:cubicBezTo>
                    <a:cubicBezTo>
                      <a:pt x="29" y="367"/>
                      <a:pt x="27" y="365"/>
                      <a:pt x="28" y="364"/>
                    </a:cubicBezTo>
                    <a:cubicBezTo>
                      <a:pt x="29" y="363"/>
                      <a:pt x="31" y="363"/>
                      <a:pt x="32" y="363"/>
                    </a:cubicBezTo>
                    <a:cubicBezTo>
                      <a:pt x="32" y="362"/>
                      <a:pt x="34" y="361"/>
                      <a:pt x="34" y="361"/>
                    </a:cubicBezTo>
                    <a:cubicBezTo>
                      <a:pt x="35" y="360"/>
                      <a:pt x="36" y="358"/>
                      <a:pt x="37" y="358"/>
                    </a:cubicBezTo>
                    <a:cubicBezTo>
                      <a:pt x="38" y="357"/>
                      <a:pt x="41" y="358"/>
                      <a:pt x="42" y="358"/>
                    </a:cubicBezTo>
                    <a:cubicBezTo>
                      <a:pt x="43" y="357"/>
                      <a:pt x="45" y="356"/>
                      <a:pt x="45" y="355"/>
                    </a:cubicBezTo>
                    <a:cubicBezTo>
                      <a:pt x="45" y="355"/>
                      <a:pt x="45" y="353"/>
                      <a:pt x="45" y="352"/>
                    </a:cubicBezTo>
                    <a:cubicBezTo>
                      <a:pt x="45" y="351"/>
                      <a:pt x="43" y="351"/>
                      <a:pt x="43" y="350"/>
                    </a:cubicBezTo>
                    <a:cubicBezTo>
                      <a:pt x="42" y="350"/>
                      <a:pt x="43" y="348"/>
                      <a:pt x="42" y="347"/>
                    </a:cubicBezTo>
                    <a:cubicBezTo>
                      <a:pt x="42" y="346"/>
                      <a:pt x="41" y="346"/>
                      <a:pt x="40" y="346"/>
                    </a:cubicBezTo>
                    <a:cubicBezTo>
                      <a:pt x="39" y="346"/>
                      <a:pt x="39" y="350"/>
                      <a:pt x="38" y="350"/>
                    </a:cubicBezTo>
                    <a:cubicBezTo>
                      <a:pt x="37" y="350"/>
                      <a:pt x="35" y="350"/>
                      <a:pt x="35" y="350"/>
                    </a:cubicBezTo>
                    <a:cubicBezTo>
                      <a:pt x="34" y="349"/>
                      <a:pt x="34" y="347"/>
                      <a:pt x="33" y="347"/>
                    </a:cubicBezTo>
                    <a:cubicBezTo>
                      <a:pt x="33" y="346"/>
                      <a:pt x="32" y="347"/>
                      <a:pt x="32" y="347"/>
                    </a:cubicBezTo>
                    <a:cubicBezTo>
                      <a:pt x="31" y="348"/>
                      <a:pt x="30" y="350"/>
                      <a:pt x="29" y="351"/>
                    </a:cubicBezTo>
                    <a:cubicBezTo>
                      <a:pt x="29" y="351"/>
                      <a:pt x="27" y="351"/>
                      <a:pt x="26" y="351"/>
                    </a:cubicBezTo>
                    <a:cubicBezTo>
                      <a:pt x="25" y="350"/>
                      <a:pt x="25" y="347"/>
                      <a:pt x="24" y="346"/>
                    </a:cubicBezTo>
                    <a:cubicBezTo>
                      <a:pt x="23" y="345"/>
                      <a:pt x="21" y="345"/>
                      <a:pt x="20" y="344"/>
                    </a:cubicBezTo>
                    <a:cubicBezTo>
                      <a:pt x="19" y="343"/>
                      <a:pt x="18" y="340"/>
                      <a:pt x="18" y="339"/>
                    </a:cubicBezTo>
                    <a:cubicBezTo>
                      <a:pt x="18" y="338"/>
                      <a:pt x="19" y="335"/>
                      <a:pt x="19" y="333"/>
                    </a:cubicBezTo>
                    <a:cubicBezTo>
                      <a:pt x="19" y="332"/>
                      <a:pt x="19" y="329"/>
                      <a:pt x="19" y="327"/>
                    </a:cubicBezTo>
                    <a:cubicBezTo>
                      <a:pt x="19" y="325"/>
                      <a:pt x="19" y="321"/>
                      <a:pt x="19" y="319"/>
                    </a:cubicBezTo>
                    <a:cubicBezTo>
                      <a:pt x="19" y="317"/>
                      <a:pt x="20" y="315"/>
                      <a:pt x="21" y="314"/>
                    </a:cubicBezTo>
                    <a:cubicBezTo>
                      <a:pt x="21" y="314"/>
                      <a:pt x="22" y="312"/>
                      <a:pt x="23" y="312"/>
                    </a:cubicBezTo>
                    <a:cubicBezTo>
                      <a:pt x="24" y="312"/>
                      <a:pt x="25" y="313"/>
                      <a:pt x="25" y="314"/>
                    </a:cubicBezTo>
                    <a:cubicBezTo>
                      <a:pt x="25" y="315"/>
                      <a:pt x="26" y="317"/>
                      <a:pt x="25" y="318"/>
                    </a:cubicBezTo>
                    <a:cubicBezTo>
                      <a:pt x="25" y="319"/>
                      <a:pt x="24" y="321"/>
                      <a:pt x="25" y="322"/>
                    </a:cubicBezTo>
                    <a:cubicBezTo>
                      <a:pt x="25" y="322"/>
                      <a:pt x="28" y="322"/>
                      <a:pt x="29" y="321"/>
                    </a:cubicBezTo>
                    <a:cubicBezTo>
                      <a:pt x="30" y="320"/>
                      <a:pt x="30" y="318"/>
                      <a:pt x="31" y="317"/>
                    </a:cubicBezTo>
                    <a:cubicBezTo>
                      <a:pt x="32" y="316"/>
                      <a:pt x="35" y="316"/>
                      <a:pt x="36" y="315"/>
                    </a:cubicBezTo>
                    <a:cubicBezTo>
                      <a:pt x="37" y="315"/>
                      <a:pt x="38" y="314"/>
                      <a:pt x="39" y="314"/>
                    </a:cubicBezTo>
                    <a:cubicBezTo>
                      <a:pt x="40" y="313"/>
                      <a:pt x="42" y="314"/>
                      <a:pt x="44" y="314"/>
                    </a:cubicBezTo>
                    <a:cubicBezTo>
                      <a:pt x="46" y="315"/>
                      <a:pt x="49" y="315"/>
                      <a:pt x="51" y="315"/>
                    </a:cubicBezTo>
                    <a:cubicBezTo>
                      <a:pt x="52" y="314"/>
                      <a:pt x="54" y="313"/>
                      <a:pt x="54" y="312"/>
                    </a:cubicBezTo>
                    <a:cubicBezTo>
                      <a:pt x="54" y="312"/>
                      <a:pt x="54" y="310"/>
                      <a:pt x="53" y="310"/>
                    </a:cubicBezTo>
                    <a:cubicBezTo>
                      <a:pt x="53" y="309"/>
                      <a:pt x="51" y="308"/>
                      <a:pt x="51" y="308"/>
                    </a:cubicBezTo>
                    <a:cubicBezTo>
                      <a:pt x="49" y="307"/>
                      <a:pt x="46" y="309"/>
                      <a:pt x="45" y="308"/>
                    </a:cubicBezTo>
                    <a:cubicBezTo>
                      <a:pt x="45" y="308"/>
                      <a:pt x="45" y="306"/>
                      <a:pt x="45" y="305"/>
                    </a:cubicBezTo>
                    <a:cubicBezTo>
                      <a:pt x="44" y="304"/>
                      <a:pt x="40" y="305"/>
                      <a:pt x="39" y="304"/>
                    </a:cubicBezTo>
                    <a:cubicBezTo>
                      <a:pt x="39" y="304"/>
                      <a:pt x="39" y="302"/>
                      <a:pt x="39" y="302"/>
                    </a:cubicBezTo>
                    <a:cubicBezTo>
                      <a:pt x="39" y="301"/>
                      <a:pt x="40" y="300"/>
                      <a:pt x="40" y="299"/>
                    </a:cubicBezTo>
                    <a:cubicBezTo>
                      <a:pt x="40" y="298"/>
                      <a:pt x="40" y="296"/>
                      <a:pt x="40" y="295"/>
                    </a:cubicBezTo>
                    <a:cubicBezTo>
                      <a:pt x="39" y="294"/>
                      <a:pt x="37" y="294"/>
                      <a:pt x="36" y="294"/>
                    </a:cubicBezTo>
                    <a:cubicBezTo>
                      <a:pt x="36" y="293"/>
                      <a:pt x="34" y="292"/>
                      <a:pt x="33" y="292"/>
                    </a:cubicBezTo>
                    <a:cubicBezTo>
                      <a:pt x="32" y="291"/>
                      <a:pt x="29" y="291"/>
                      <a:pt x="28" y="292"/>
                    </a:cubicBezTo>
                    <a:cubicBezTo>
                      <a:pt x="27" y="292"/>
                      <a:pt x="25" y="293"/>
                      <a:pt x="25" y="294"/>
                    </a:cubicBezTo>
                    <a:cubicBezTo>
                      <a:pt x="24" y="296"/>
                      <a:pt x="24" y="299"/>
                      <a:pt x="24" y="301"/>
                    </a:cubicBezTo>
                    <a:cubicBezTo>
                      <a:pt x="24" y="302"/>
                      <a:pt x="25" y="305"/>
                      <a:pt x="25" y="306"/>
                    </a:cubicBezTo>
                    <a:cubicBezTo>
                      <a:pt x="24" y="307"/>
                      <a:pt x="21" y="307"/>
                      <a:pt x="20" y="308"/>
                    </a:cubicBezTo>
                    <a:cubicBezTo>
                      <a:pt x="19" y="308"/>
                      <a:pt x="17" y="309"/>
                      <a:pt x="16" y="308"/>
                    </a:cubicBezTo>
                    <a:cubicBezTo>
                      <a:pt x="15" y="307"/>
                      <a:pt x="16" y="305"/>
                      <a:pt x="16" y="304"/>
                    </a:cubicBezTo>
                    <a:cubicBezTo>
                      <a:pt x="16" y="302"/>
                      <a:pt x="19" y="300"/>
                      <a:pt x="19" y="298"/>
                    </a:cubicBezTo>
                    <a:cubicBezTo>
                      <a:pt x="20" y="295"/>
                      <a:pt x="20" y="289"/>
                      <a:pt x="21" y="286"/>
                    </a:cubicBezTo>
                    <a:cubicBezTo>
                      <a:pt x="21" y="284"/>
                      <a:pt x="24" y="279"/>
                      <a:pt x="25" y="277"/>
                    </a:cubicBezTo>
                    <a:cubicBezTo>
                      <a:pt x="26" y="273"/>
                      <a:pt x="26" y="265"/>
                      <a:pt x="26" y="262"/>
                    </a:cubicBezTo>
                    <a:cubicBezTo>
                      <a:pt x="26" y="259"/>
                      <a:pt x="26" y="253"/>
                      <a:pt x="25" y="250"/>
                    </a:cubicBezTo>
                    <a:cubicBezTo>
                      <a:pt x="25" y="249"/>
                      <a:pt x="24" y="246"/>
                      <a:pt x="24" y="245"/>
                    </a:cubicBezTo>
                    <a:cubicBezTo>
                      <a:pt x="23" y="242"/>
                      <a:pt x="20" y="237"/>
                      <a:pt x="19" y="234"/>
                    </a:cubicBezTo>
                    <a:cubicBezTo>
                      <a:pt x="19" y="232"/>
                      <a:pt x="18" y="228"/>
                      <a:pt x="18" y="226"/>
                    </a:cubicBezTo>
                    <a:cubicBezTo>
                      <a:pt x="18" y="224"/>
                      <a:pt x="18" y="219"/>
                      <a:pt x="18" y="217"/>
                    </a:cubicBezTo>
                    <a:cubicBezTo>
                      <a:pt x="19" y="215"/>
                      <a:pt x="21" y="210"/>
                      <a:pt x="22" y="208"/>
                    </a:cubicBezTo>
                    <a:cubicBezTo>
                      <a:pt x="23" y="205"/>
                      <a:pt x="23" y="198"/>
                      <a:pt x="23" y="194"/>
                    </a:cubicBezTo>
                    <a:cubicBezTo>
                      <a:pt x="24" y="191"/>
                      <a:pt x="24" y="184"/>
                      <a:pt x="24" y="181"/>
                    </a:cubicBezTo>
                    <a:cubicBezTo>
                      <a:pt x="24" y="176"/>
                      <a:pt x="26" y="165"/>
                      <a:pt x="23" y="160"/>
                    </a:cubicBezTo>
                    <a:cubicBezTo>
                      <a:pt x="22" y="159"/>
                      <a:pt x="18" y="159"/>
                      <a:pt x="17" y="158"/>
                    </a:cubicBezTo>
                    <a:cubicBezTo>
                      <a:pt x="17" y="156"/>
                      <a:pt x="18" y="152"/>
                      <a:pt x="18" y="150"/>
                    </a:cubicBezTo>
                    <a:cubicBezTo>
                      <a:pt x="18" y="149"/>
                      <a:pt x="18" y="147"/>
                      <a:pt x="17" y="146"/>
                    </a:cubicBezTo>
                    <a:cubicBezTo>
                      <a:pt x="17" y="145"/>
                      <a:pt x="15" y="142"/>
                      <a:pt x="14" y="141"/>
                    </a:cubicBezTo>
                    <a:cubicBezTo>
                      <a:pt x="13" y="140"/>
                      <a:pt x="12" y="137"/>
                      <a:pt x="11" y="136"/>
                    </a:cubicBezTo>
                    <a:cubicBezTo>
                      <a:pt x="11" y="136"/>
                      <a:pt x="8" y="136"/>
                      <a:pt x="8" y="136"/>
                    </a:cubicBezTo>
                    <a:cubicBezTo>
                      <a:pt x="7" y="135"/>
                      <a:pt x="7" y="131"/>
                      <a:pt x="7" y="129"/>
                    </a:cubicBezTo>
                    <a:cubicBezTo>
                      <a:pt x="6" y="127"/>
                      <a:pt x="5" y="124"/>
                      <a:pt x="5" y="122"/>
                    </a:cubicBezTo>
                    <a:cubicBezTo>
                      <a:pt x="4" y="120"/>
                      <a:pt x="4" y="117"/>
                      <a:pt x="5" y="115"/>
                    </a:cubicBezTo>
                    <a:cubicBezTo>
                      <a:pt x="5" y="114"/>
                      <a:pt x="7" y="110"/>
                      <a:pt x="8" y="108"/>
                    </a:cubicBezTo>
                    <a:cubicBezTo>
                      <a:pt x="8" y="106"/>
                      <a:pt x="6" y="102"/>
                      <a:pt x="7" y="100"/>
                    </a:cubicBezTo>
                    <a:cubicBezTo>
                      <a:pt x="7" y="99"/>
                      <a:pt x="9" y="98"/>
                      <a:pt x="9" y="98"/>
                    </a:cubicBezTo>
                    <a:cubicBezTo>
                      <a:pt x="10" y="97"/>
                      <a:pt x="10" y="94"/>
                      <a:pt x="10" y="93"/>
                    </a:cubicBezTo>
                    <a:cubicBezTo>
                      <a:pt x="10" y="92"/>
                      <a:pt x="8" y="90"/>
                      <a:pt x="7" y="89"/>
                    </a:cubicBezTo>
                    <a:cubicBezTo>
                      <a:pt x="7" y="87"/>
                      <a:pt x="7" y="84"/>
                      <a:pt x="7" y="83"/>
                    </a:cubicBezTo>
                    <a:cubicBezTo>
                      <a:pt x="8" y="83"/>
                      <a:pt x="9" y="82"/>
                      <a:pt x="10" y="82"/>
                    </a:cubicBezTo>
                    <a:cubicBezTo>
                      <a:pt x="10" y="81"/>
                      <a:pt x="12" y="80"/>
                      <a:pt x="12" y="80"/>
                    </a:cubicBezTo>
                    <a:cubicBezTo>
                      <a:pt x="13" y="79"/>
                      <a:pt x="14" y="78"/>
                      <a:pt x="14" y="77"/>
                    </a:cubicBezTo>
                    <a:cubicBezTo>
                      <a:pt x="15" y="76"/>
                      <a:pt x="14" y="73"/>
                      <a:pt x="14" y="72"/>
                    </a:cubicBezTo>
                    <a:cubicBezTo>
                      <a:pt x="14" y="71"/>
                      <a:pt x="15" y="69"/>
                      <a:pt x="15" y="68"/>
                    </a:cubicBezTo>
                    <a:cubicBezTo>
                      <a:pt x="16" y="67"/>
                      <a:pt x="18" y="65"/>
                      <a:pt x="19" y="65"/>
                    </a:cubicBezTo>
                    <a:cubicBezTo>
                      <a:pt x="20" y="64"/>
                      <a:pt x="22" y="63"/>
                      <a:pt x="22" y="62"/>
                    </a:cubicBezTo>
                    <a:cubicBezTo>
                      <a:pt x="22" y="61"/>
                      <a:pt x="23" y="59"/>
                      <a:pt x="23" y="58"/>
                    </a:cubicBezTo>
                    <a:cubicBezTo>
                      <a:pt x="23" y="57"/>
                      <a:pt x="23" y="55"/>
                      <a:pt x="23" y="55"/>
                    </a:cubicBezTo>
                    <a:cubicBezTo>
                      <a:pt x="22" y="54"/>
                      <a:pt x="20" y="54"/>
                      <a:pt x="19" y="53"/>
                    </a:cubicBezTo>
                    <a:cubicBezTo>
                      <a:pt x="19" y="53"/>
                      <a:pt x="18" y="50"/>
                      <a:pt x="18" y="49"/>
                    </a:cubicBezTo>
                    <a:cubicBezTo>
                      <a:pt x="18" y="49"/>
                      <a:pt x="19" y="48"/>
                      <a:pt x="20" y="47"/>
                    </a:cubicBezTo>
                    <a:cubicBezTo>
                      <a:pt x="21" y="47"/>
                      <a:pt x="23" y="47"/>
                      <a:pt x="24" y="48"/>
                    </a:cubicBezTo>
                    <a:cubicBezTo>
                      <a:pt x="26" y="48"/>
                      <a:pt x="28" y="49"/>
                      <a:pt x="29" y="50"/>
                    </a:cubicBezTo>
                    <a:cubicBezTo>
                      <a:pt x="31" y="51"/>
                      <a:pt x="34" y="55"/>
                      <a:pt x="36" y="57"/>
                    </a:cubicBezTo>
                    <a:cubicBezTo>
                      <a:pt x="37" y="59"/>
                      <a:pt x="41" y="62"/>
                      <a:pt x="43" y="63"/>
                    </a:cubicBezTo>
                    <a:cubicBezTo>
                      <a:pt x="45" y="65"/>
                      <a:pt x="50" y="69"/>
                      <a:pt x="52" y="71"/>
                    </a:cubicBezTo>
                    <a:cubicBezTo>
                      <a:pt x="54" y="73"/>
                      <a:pt x="58" y="78"/>
                      <a:pt x="61" y="80"/>
                    </a:cubicBezTo>
                    <a:cubicBezTo>
                      <a:pt x="61" y="80"/>
                      <a:pt x="63" y="82"/>
                      <a:pt x="64" y="82"/>
                    </a:cubicBezTo>
                    <a:cubicBezTo>
                      <a:pt x="65" y="83"/>
                      <a:pt x="67" y="82"/>
                      <a:pt x="68" y="82"/>
                    </a:cubicBezTo>
                    <a:cubicBezTo>
                      <a:pt x="69" y="82"/>
                      <a:pt x="70" y="83"/>
                      <a:pt x="71" y="83"/>
                    </a:cubicBezTo>
                    <a:cubicBezTo>
                      <a:pt x="72" y="85"/>
                      <a:pt x="75" y="87"/>
                      <a:pt x="77" y="89"/>
                    </a:cubicBezTo>
                    <a:cubicBezTo>
                      <a:pt x="78" y="89"/>
                      <a:pt x="79" y="91"/>
                      <a:pt x="80" y="92"/>
                    </a:cubicBezTo>
                    <a:cubicBezTo>
                      <a:pt x="80" y="93"/>
                      <a:pt x="82" y="96"/>
                      <a:pt x="82" y="97"/>
                    </a:cubicBezTo>
                    <a:cubicBezTo>
                      <a:pt x="83" y="99"/>
                      <a:pt x="84" y="101"/>
                      <a:pt x="85" y="102"/>
                    </a:cubicBezTo>
                    <a:cubicBezTo>
                      <a:pt x="87" y="103"/>
                      <a:pt x="92" y="105"/>
                      <a:pt x="94" y="106"/>
                    </a:cubicBezTo>
                    <a:cubicBezTo>
                      <a:pt x="97" y="108"/>
                      <a:pt x="103" y="111"/>
                      <a:pt x="106" y="112"/>
                    </a:cubicBezTo>
                    <a:cubicBezTo>
                      <a:pt x="109" y="113"/>
                      <a:pt x="115" y="115"/>
                      <a:pt x="117" y="115"/>
                    </a:cubicBezTo>
                    <a:cubicBezTo>
                      <a:pt x="119" y="115"/>
                      <a:pt x="122" y="114"/>
                      <a:pt x="124" y="114"/>
                    </a:cubicBezTo>
                    <a:cubicBezTo>
                      <a:pt x="125" y="114"/>
                      <a:pt x="127" y="114"/>
                      <a:pt x="128" y="115"/>
                    </a:cubicBezTo>
                    <a:cubicBezTo>
                      <a:pt x="130" y="116"/>
                      <a:pt x="132" y="120"/>
                      <a:pt x="133" y="121"/>
                    </a:cubicBezTo>
                    <a:cubicBezTo>
                      <a:pt x="134" y="122"/>
                      <a:pt x="136" y="122"/>
                      <a:pt x="136" y="122"/>
                    </a:cubicBezTo>
                    <a:cubicBezTo>
                      <a:pt x="137" y="122"/>
                      <a:pt x="139" y="121"/>
                      <a:pt x="140" y="121"/>
                    </a:cubicBezTo>
                    <a:cubicBezTo>
                      <a:pt x="141" y="121"/>
                      <a:pt x="142" y="122"/>
                      <a:pt x="143" y="122"/>
                    </a:cubicBezTo>
                    <a:cubicBezTo>
                      <a:pt x="144" y="123"/>
                      <a:pt x="146" y="125"/>
                      <a:pt x="147" y="125"/>
                    </a:cubicBezTo>
                    <a:cubicBezTo>
                      <a:pt x="148" y="126"/>
                      <a:pt x="152" y="126"/>
                      <a:pt x="153" y="127"/>
                    </a:cubicBezTo>
                    <a:cubicBezTo>
                      <a:pt x="154" y="128"/>
                      <a:pt x="156" y="130"/>
                      <a:pt x="157" y="131"/>
                    </a:cubicBezTo>
                    <a:cubicBezTo>
                      <a:pt x="158" y="132"/>
                      <a:pt x="160" y="132"/>
                      <a:pt x="161" y="132"/>
                    </a:cubicBezTo>
                    <a:cubicBezTo>
                      <a:pt x="163" y="133"/>
                      <a:pt x="166" y="134"/>
                      <a:pt x="168" y="134"/>
                    </a:cubicBezTo>
                    <a:cubicBezTo>
                      <a:pt x="170" y="134"/>
                      <a:pt x="173" y="135"/>
                      <a:pt x="175" y="135"/>
                    </a:cubicBezTo>
                    <a:cubicBezTo>
                      <a:pt x="176" y="135"/>
                      <a:pt x="178" y="136"/>
                      <a:pt x="179" y="135"/>
                    </a:cubicBezTo>
                    <a:cubicBezTo>
                      <a:pt x="180" y="135"/>
                      <a:pt x="181" y="133"/>
                      <a:pt x="182" y="133"/>
                    </a:cubicBezTo>
                    <a:cubicBezTo>
                      <a:pt x="183" y="132"/>
                      <a:pt x="184" y="131"/>
                      <a:pt x="184" y="131"/>
                    </a:cubicBezTo>
                    <a:cubicBezTo>
                      <a:pt x="185" y="130"/>
                      <a:pt x="187" y="129"/>
                      <a:pt x="188" y="130"/>
                    </a:cubicBezTo>
                    <a:cubicBezTo>
                      <a:pt x="189" y="130"/>
                      <a:pt x="189" y="131"/>
                      <a:pt x="189" y="131"/>
                    </a:cubicBezTo>
                    <a:cubicBezTo>
                      <a:pt x="190" y="132"/>
                      <a:pt x="191" y="135"/>
                      <a:pt x="191" y="136"/>
                    </a:cubicBezTo>
                    <a:cubicBezTo>
                      <a:pt x="192" y="137"/>
                      <a:pt x="194" y="138"/>
                      <a:pt x="195" y="139"/>
                    </a:cubicBezTo>
                    <a:cubicBezTo>
                      <a:pt x="195" y="140"/>
                      <a:pt x="196" y="143"/>
                      <a:pt x="196" y="145"/>
                    </a:cubicBezTo>
                    <a:cubicBezTo>
                      <a:pt x="197" y="145"/>
                      <a:pt x="198" y="147"/>
                      <a:pt x="198" y="147"/>
                    </a:cubicBezTo>
                    <a:cubicBezTo>
                      <a:pt x="200" y="147"/>
                      <a:pt x="202" y="146"/>
                      <a:pt x="203" y="146"/>
                    </a:cubicBezTo>
                    <a:cubicBezTo>
                      <a:pt x="204" y="146"/>
                      <a:pt x="207" y="146"/>
                      <a:pt x="208" y="147"/>
                    </a:cubicBezTo>
                    <a:cubicBezTo>
                      <a:pt x="209" y="147"/>
                      <a:pt x="210" y="149"/>
                      <a:pt x="211" y="150"/>
                    </a:cubicBezTo>
                    <a:cubicBezTo>
                      <a:pt x="211" y="151"/>
                      <a:pt x="209" y="153"/>
                      <a:pt x="210" y="154"/>
                    </a:cubicBezTo>
                    <a:cubicBezTo>
                      <a:pt x="210" y="155"/>
                      <a:pt x="211" y="157"/>
                      <a:pt x="212" y="158"/>
                    </a:cubicBezTo>
                    <a:cubicBezTo>
                      <a:pt x="213" y="158"/>
                      <a:pt x="215" y="159"/>
                      <a:pt x="216" y="159"/>
                    </a:cubicBezTo>
                    <a:cubicBezTo>
                      <a:pt x="217" y="159"/>
                      <a:pt x="219" y="159"/>
                      <a:pt x="219" y="158"/>
                    </a:cubicBezTo>
                    <a:cubicBezTo>
                      <a:pt x="219" y="157"/>
                      <a:pt x="218" y="155"/>
                      <a:pt x="217" y="154"/>
                    </a:cubicBezTo>
                    <a:cubicBezTo>
                      <a:pt x="217" y="154"/>
                      <a:pt x="216" y="153"/>
                      <a:pt x="216" y="152"/>
                    </a:cubicBezTo>
                    <a:cubicBezTo>
                      <a:pt x="215" y="152"/>
                      <a:pt x="216" y="150"/>
                      <a:pt x="216" y="149"/>
                    </a:cubicBezTo>
                    <a:cubicBezTo>
                      <a:pt x="216" y="149"/>
                      <a:pt x="218" y="148"/>
                      <a:pt x="219" y="148"/>
                    </a:cubicBezTo>
                    <a:cubicBezTo>
                      <a:pt x="219" y="147"/>
                      <a:pt x="220" y="145"/>
                      <a:pt x="221" y="145"/>
                    </a:cubicBezTo>
                    <a:cubicBezTo>
                      <a:pt x="222" y="145"/>
                      <a:pt x="225" y="145"/>
                      <a:pt x="226" y="145"/>
                    </a:cubicBezTo>
                    <a:cubicBezTo>
                      <a:pt x="227" y="145"/>
                      <a:pt x="230" y="144"/>
                      <a:pt x="231" y="145"/>
                    </a:cubicBezTo>
                    <a:cubicBezTo>
                      <a:pt x="231" y="146"/>
                      <a:pt x="232" y="148"/>
                      <a:pt x="232" y="148"/>
                    </a:cubicBezTo>
                    <a:cubicBezTo>
                      <a:pt x="231" y="149"/>
                      <a:pt x="229" y="150"/>
                      <a:pt x="228" y="150"/>
                    </a:cubicBezTo>
                    <a:cubicBezTo>
                      <a:pt x="227" y="151"/>
                      <a:pt x="225" y="152"/>
                      <a:pt x="225" y="153"/>
                    </a:cubicBezTo>
                    <a:cubicBezTo>
                      <a:pt x="225" y="154"/>
                      <a:pt x="224" y="156"/>
                      <a:pt x="225" y="156"/>
                    </a:cubicBezTo>
                    <a:cubicBezTo>
                      <a:pt x="225" y="157"/>
                      <a:pt x="226" y="159"/>
                      <a:pt x="226" y="160"/>
                    </a:cubicBezTo>
                    <a:cubicBezTo>
                      <a:pt x="227" y="161"/>
                      <a:pt x="227" y="162"/>
                      <a:pt x="228" y="162"/>
                    </a:cubicBezTo>
                    <a:cubicBezTo>
                      <a:pt x="228" y="162"/>
                      <a:pt x="230" y="162"/>
                      <a:pt x="231" y="162"/>
                    </a:cubicBezTo>
                    <a:cubicBezTo>
                      <a:pt x="231" y="161"/>
                      <a:pt x="231" y="159"/>
                      <a:pt x="231" y="158"/>
                    </a:cubicBezTo>
                    <a:cubicBezTo>
                      <a:pt x="232" y="157"/>
                      <a:pt x="232" y="156"/>
                      <a:pt x="233" y="156"/>
                    </a:cubicBezTo>
                    <a:cubicBezTo>
                      <a:pt x="234" y="155"/>
                      <a:pt x="235" y="154"/>
                      <a:pt x="236" y="155"/>
                    </a:cubicBezTo>
                    <a:cubicBezTo>
                      <a:pt x="237" y="155"/>
                      <a:pt x="237" y="158"/>
                      <a:pt x="237" y="158"/>
                    </a:cubicBezTo>
                    <a:cubicBezTo>
                      <a:pt x="237" y="160"/>
                      <a:pt x="236" y="162"/>
                      <a:pt x="236" y="163"/>
                    </a:cubicBezTo>
                    <a:cubicBezTo>
                      <a:pt x="236" y="164"/>
                      <a:pt x="237" y="166"/>
                      <a:pt x="237" y="167"/>
                    </a:cubicBezTo>
                    <a:cubicBezTo>
                      <a:pt x="237" y="168"/>
                      <a:pt x="237" y="170"/>
                      <a:pt x="236" y="170"/>
                    </a:cubicBezTo>
                    <a:cubicBezTo>
                      <a:pt x="235" y="171"/>
                      <a:pt x="234" y="169"/>
                      <a:pt x="233" y="169"/>
                    </a:cubicBezTo>
                    <a:cubicBezTo>
                      <a:pt x="232" y="169"/>
                      <a:pt x="231" y="170"/>
                      <a:pt x="231" y="170"/>
                    </a:cubicBezTo>
                    <a:cubicBezTo>
                      <a:pt x="230" y="171"/>
                      <a:pt x="231" y="173"/>
                      <a:pt x="231" y="174"/>
                    </a:cubicBezTo>
                    <a:cubicBezTo>
                      <a:pt x="232" y="174"/>
                      <a:pt x="233" y="175"/>
                      <a:pt x="233" y="176"/>
                    </a:cubicBezTo>
                    <a:cubicBezTo>
                      <a:pt x="233" y="177"/>
                      <a:pt x="233" y="178"/>
                      <a:pt x="232" y="179"/>
                    </a:cubicBezTo>
                    <a:cubicBezTo>
                      <a:pt x="232" y="180"/>
                      <a:pt x="232" y="182"/>
                      <a:pt x="232" y="182"/>
                    </a:cubicBezTo>
                    <a:cubicBezTo>
                      <a:pt x="233" y="183"/>
                      <a:pt x="234" y="184"/>
                      <a:pt x="235" y="185"/>
                    </a:cubicBezTo>
                    <a:cubicBezTo>
                      <a:pt x="235" y="186"/>
                      <a:pt x="234" y="188"/>
                      <a:pt x="234" y="189"/>
                    </a:cubicBezTo>
                    <a:cubicBezTo>
                      <a:pt x="234" y="190"/>
                      <a:pt x="236" y="191"/>
                      <a:pt x="236" y="192"/>
                    </a:cubicBezTo>
                    <a:cubicBezTo>
                      <a:pt x="236" y="193"/>
                      <a:pt x="235" y="194"/>
                      <a:pt x="235" y="195"/>
                    </a:cubicBezTo>
                    <a:cubicBezTo>
                      <a:pt x="234" y="195"/>
                      <a:pt x="233" y="196"/>
                      <a:pt x="232" y="196"/>
                    </a:cubicBezTo>
                    <a:cubicBezTo>
                      <a:pt x="232" y="196"/>
                      <a:pt x="231" y="195"/>
                      <a:pt x="231" y="194"/>
                    </a:cubicBezTo>
                    <a:cubicBezTo>
                      <a:pt x="230" y="194"/>
                      <a:pt x="229" y="194"/>
                      <a:pt x="229" y="194"/>
                    </a:cubicBezTo>
                    <a:cubicBezTo>
                      <a:pt x="228" y="194"/>
                      <a:pt x="229" y="197"/>
                      <a:pt x="229" y="197"/>
                    </a:cubicBezTo>
                    <a:cubicBezTo>
                      <a:pt x="228" y="198"/>
                      <a:pt x="226" y="199"/>
                      <a:pt x="225" y="199"/>
                    </a:cubicBezTo>
                    <a:cubicBezTo>
                      <a:pt x="225" y="200"/>
                      <a:pt x="223" y="200"/>
                      <a:pt x="222" y="201"/>
                    </a:cubicBezTo>
                    <a:cubicBezTo>
                      <a:pt x="221" y="202"/>
                      <a:pt x="220" y="204"/>
                      <a:pt x="219" y="205"/>
                    </a:cubicBezTo>
                    <a:cubicBezTo>
                      <a:pt x="219" y="206"/>
                      <a:pt x="218" y="207"/>
                      <a:pt x="217" y="208"/>
                    </a:cubicBezTo>
                    <a:cubicBezTo>
                      <a:pt x="216" y="209"/>
                      <a:pt x="215" y="212"/>
                      <a:pt x="215" y="213"/>
                    </a:cubicBezTo>
                    <a:cubicBezTo>
                      <a:pt x="215" y="214"/>
                      <a:pt x="217" y="215"/>
                      <a:pt x="218" y="215"/>
                    </a:cubicBezTo>
                    <a:cubicBezTo>
                      <a:pt x="219" y="215"/>
                      <a:pt x="220" y="214"/>
                      <a:pt x="220" y="213"/>
                    </a:cubicBezTo>
                    <a:cubicBezTo>
                      <a:pt x="221" y="213"/>
                      <a:pt x="222" y="211"/>
                      <a:pt x="222" y="210"/>
                    </a:cubicBezTo>
                    <a:cubicBezTo>
                      <a:pt x="223" y="210"/>
                      <a:pt x="225" y="210"/>
                      <a:pt x="225" y="209"/>
                    </a:cubicBezTo>
                    <a:cubicBezTo>
                      <a:pt x="226" y="209"/>
                      <a:pt x="226" y="206"/>
                      <a:pt x="227" y="206"/>
                    </a:cubicBezTo>
                    <a:cubicBezTo>
                      <a:pt x="228" y="205"/>
                      <a:pt x="229" y="204"/>
                      <a:pt x="230" y="203"/>
                    </a:cubicBezTo>
                    <a:cubicBezTo>
                      <a:pt x="231" y="203"/>
                      <a:pt x="233" y="202"/>
                      <a:pt x="234" y="202"/>
                    </a:cubicBezTo>
                    <a:cubicBezTo>
                      <a:pt x="235" y="201"/>
                      <a:pt x="236" y="200"/>
                      <a:pt x="237" y="199"/>
                    </a:cubicBezTo>
                    <a:cubicBezTo>
                      <a:pt x="238" y="199"/>
                      <a:pt x="239" y="198"/>
                      <a:pt x="239" y="198"/>
                    </a:cubicBezTo>
                    <a:cubicBezTo>
                      <a:pt x="240" y="198"/>
                      <a:pt x="241" y="198"/>
                      <a:pt x="241" y="197"/>
                    </a:cubicBezTo>
                    <a:cubicBezTo>
                      <a:pt x="242" y="197"/>
                      <a:pt x="242" y="195"/>
                      <a:pt x="242" y="194"/>
                    </a:cubicBezTo>
                    <a:cubicBezTo>
                      <a:pt x="242" y="193"/>
                      <a:pt x="241" y="191"/>
                      <a:pt x="241" y="190"/>
                    </a:cubicBezTo>
                    <a:cubicBezTo>
                      <a:pt x="241" y="189"/>
                      <a:pt x="239" y="186"/>
                      <a:pt x="240" y="185"/>
                    </a:cubicBezTo>
                    <a:cubicBezTo>
                      <a:pt x="241" y="185"/>
                      <a:pt x="242" y="187"/>
                      <a:pt x="242" y="187"/>
                    </a:cubicBezTo>
                    <a:cubicBezTo>
                      <a:pt x="243" y="188"/>
                      <a:pt x="245" y="189"/>
                      <a:pt x="246" y="189"/>
                    </a:cubicBezTo>
                    <a:cubicBezTo>
                      <a:pt x="247" y="190"/>
                      <a:pt x="248" y="191"/>
                      <a:pt x="249" y="191"/>
                    </a:cubicBezTo>
                    <a:cubicBezTo>
                      <a:pt x="250" y="193"/>
                      <a:pt x="249" y="198"/>
                      <a:pt x="249" y="200"/>
                    </a:cubicBezTo>
                    <a:cubicBezTo>
                      <a:pt x="249" y="201"/>
                      <a:pt x="249" y="202"/>
                      <a:pt x="249" y="203"/>
                    </a:cubicBezTo>
                    <a:cubicBezTo>
                      <a:pt x="249" y="204"/>
                      <a:pt x="250" y="206"/>
                      <a:pt x="250" y="207"/>
                    </a:cubicBezTo>
                    <a:cubicBezTo>
                      <a:pt x="249" y="208"/>
                      <a:pt x="248" y="210"/>
                      <a:pt x="248" y="211"/>
                    </a:cubicBezTo>
                    <a:cubicBezTo>
                      <a:pt x="248" y="212"/>
                      <a:pt x="249" y="213"/>
                      <a:pt x="250" y="214"/>
                    </a:cubicBezTo>
                    <a:cubicBezTo>
                      <a:pt x="250" y="215"/>
                      <a:pt x="249" y="218"/>
                      <a:pt x="249" y="219"/>
                    </a:cubicBezTo>
                    <a:cubicBezTo>
                      <a:pt x="249" y="219"/>
                      <a:pt x="248" y="221"/>
                      <a:pt x="248" y="221"/>
                    </a:cubicBezTo>
                    <a:cubicBezTo>
                      <a:pt x="247" y="221"/>
                      <a:pt x="245" y="218"/>
                      <a:pt x="244" y="218"/>
                    </a:cubicBezTo>
                    <a:cubicBezTo>
                      <a:pt x="243" y="218"/>
                      <a:pt x="240" y="218"/>
                      <a:pt x="239" y="219"/>
                    </a:cubicBezTo>
                    <a:cubicBezTo>
                      <a:pt x="239" y="219"/>
                      <a:pt x="239" y="221"/>
                      <a:pt x="239" y="222"/>
                    </a:cubicBezTo>
                    <a:cubicBezTo>
                      <a:pt x="239" y="223"/>
                      <a:pt x="240" y="223"/>
                      <a:pt x="241" y="224"/>
                    </a:cubicBezTo>
                    <a:cubicBezTo>
                      <a:pt x="241" y="224"/>
                      <a:pt x="243" y="227"/>
                      <a:pt x="243" y="228"/>
                    </a:cubicBezTo>
                    <a:cubicBezTo>
                      <a:pt x="243" y="229"/>
                      <a:pt x="242" y="231"/>
                      <a:pt x="241" y="232"/>
                    </a:cubicBezTo>
                    <a:cubicBezTo>
                      <a:pt x="241" y="233"/>
                      <a:pt x="240" y="235"/>
                      <a:pt x="240" y="236"/>
                    </a:cubicBezTo>
                    <a:cubicBezTo>
                      <a:pt x="240" y="237"/>
                      <a:pt x="241" y="238"/>
                      <a:pt x="242" y="239"/>
                    </a:cubicBezTo>
                    <a:cubicBezTo>
                      <a:pt x="242" y="240"/>
                      <a:pt x="241" y="242"/>
                      <a:pt x="241" y="243"/>
                    </a:cubicBezTo>
                    <a:cubicBezTo>
                      <a:pt x="240" y="244"/>
                      <a:pt x="241" y="247"/>
                      <a:pt x="240" y="248"/>
                    </a:cubicBezTo>
                    <a:cubicBezTo>
                      <a:pt x="239" y="248"/>
                      <a:pt x="236" y="247"/>
                      <a:pt x="235" y="247"/>
                    </a:cubicBezTo>
                    <a:cubicBezTo>
                      <a:pt x="234" y="248"/>
                      <a:pt x="232" y="250"/>
                      <a:pt x="232" y="251"/>
                    </a:cubicBezTo>
                    <a:cubicBezTo>
                      <a:pt x="232" y="252"/>
                      <a:pt x="231" y="253"/>
                      <a:pt x="231" y="254"/>
                    </a:cubicBezTo>
                    <a:cubicBezTo>
                      <a:pt x="232" y="255"/>
                      <a:pt x="234" y="255"/>
                      <a:pt x="234" y="256"/>
                    </a:cubicBezTo>
                    <a:cubicBezTo>
                      <a:pt x="235" y="256"/>
                      <a:pt x="236" y="258"/>
                      <a:pt x="236" y="258"/>
                    </a:cubicBezTo>
                    <a:cubicBezTo>
                      <a:pt x="237" y="259"/>
                      <a:pt x="239" y="260"/>
                      <a:pt x="240" y="260"/>
                    </a:cubicBezTo>
                    <a:cubicBezTo>
                      <a:pt x="240" y="261"/>
                      <a:pt x="240" y="263"/>
                      <a:pt x="240" y="263"/>
                    </a:cubicBezTo>
                    <a:cubicBezTo>
                      <a:pt x="241" y="265"/>
                      <a:pt x="242" y="267"/>
                      <a:pt x="242" y="268"/>
                    </a:cubicBezTo>
                    <a:cubicBezTo>
                      <a:pt x="242" y="269"/>
                      <a:pt x="241" y="272"/>
                      <a:pt x="240" y="273"/>
                    </a:cubicBezTo>
                    <a:cubicBezTo>
                      <a:pt x="240" y="273"/>
                      <a:pt x="239" y="275"/>
                      <a:pt x="239" y="276"/>
                    </a:cubicBezTo>
                    <a:cubicBezTo>
                      <a:pt x="239" y="277"/>
                      <a:pt x="239" y="278"/>
                      <a:pt x="239" y="278"/>
                    </a:cubicBezTo>
                    <a:cubicBezTo>
                      <a:pt x="240" y="279"/>
                      <a:pt x="241" y="279"/>
                      <a:pt x="242" y="279"/>
                    </a:cubicBezTo>
                    <a:cubicBezTo>
                      <a:pt x="243" y="279"/>
                      <a:pt x="245" y="280"/>
                      <a:pt x="245" y="280"/>
                    </a:cubicBezTo>
                    <a:cubicBezTo>
                      <a:pt x="245" y="281"/>
                      <a:pt x="245" y="283"/>
                      <a:pt x="245" y="283"/>
                    </a:cubicBezTo>
                    <a:cubicBezTo>
                      <a:pt x="245" y="284"/>
                      <a:pt x="243" y="284"/>
                      <a:pt x="242" y="285"/>
                    </a:cubicBezTo>
                    <a:cubicBezTo>
                      <a:pt x="241" y="285"/>
                      <a:pt x="239" y="285"/>
                      <a:pt x="237" y="285"/>
                    </a:cubicBezTo>
                    <a:cubicBezTo>
                      <a:pt x="236" y="285"/>
                      <a:pt x="235" y="287"/>
                      <a:pt x="234" y="287"/>
                    </a:cubicBezTo>
                    <a:cubicBezTo>
                      <a:pt x="233" y="288"/>
                      <a:pt x="230" y="288"/>
                      <a:pt x="229" y="288"/>
                    </a:cubicBezTo>
                    <a:cubicBezTo>
                      <a:pt x="229" y="288"/>
                      <a:pt x="227" y="287"/>
                      <a:pt x="227" y="286"/>
                    </a:cubicBezTo>
                    <a:cubicBezTo>
                      <a:pt x="226" y="285"/>
                      <a:pt x="227" y="284"/>
                      <a:pt x="226" y="283"/>
                    </a:cubicBezTo>
                    <a:cubicBezTo>
                      <a:pt x="226" y="283"/>
                      <a:pt x="225" y="283"/>
                      <a:pt x="224" y="283"/>
                    </a:cubicBezTo>
                    <a:cubicBezTo>
                      <a:pt x="223" y="284"/>
                      <a:pt x="222" y="284"/>
                      <a:pt x="221" y="285"/>
                    </a:cubicBezTo>
                    <a:cubicBezTo>
                      <a:pt x="221" y="286"/>
                      <a:pt x="220" y="287"/>
                      <a:pt x="220" y="288"/>
                    </a:cubicBezTo>
                    <a:cubicBezTo>
                      <a:pt x="220" y="289"/>
                      <a:pt x="220" y="290"/>
                      <a:pt x="221" y="290"/>
                    </a:cubicBezTo>
                    <a:cubicBezTo>
                      <a:pt x="221" y="291"/>
                      <a:pt x="223" y="291"/>
                      <a:pt x="224" y="291"/>
                    </a:cubicBezTo>
                    <a:cubicBezTo>
                      <a:pt x="225" y="291"/>
                      <a:pt x="226" y="293"/>
                      <a:pt x="226" y="293"/>
                    </a:cubicBezTo>
                    <a:cubicBezTo>
                      <a:pt x="227" y="294"/>
                      <a:pt x="227" y="297"/>
                      <a:pt x="228" y="298"/>
                    </a:cubicBezTo>
                    <a:cubicBezTo>
                      <a:pt x="229" y="299"/>
                      <a:pt x="231" y="301"/>
                      <a:pt x="232" y="301"/>
                    </a:cubicBezTo>
                    <a:cubicBezTo>
                      <a:pt x="233" y="301"/>
                      <a:pt x="235" y="302"/>
                      <a:pt x="236" y="301"/>
                    </a:cubicBezTo>
                    <a:cubicBezTo>
                      <a:pt x="237" y="301"/>
                      <a:pt x="237" y="299"/>
                      <a:pt x="237" y="298"/>
                    </a:cubicBezTo>
                    <a:cubicBezTo>
                      <a:pt x="237" y="297"/>
                      <a:pt x="235" y="295"/>
                      <a:pt x="235" y="294"/>
                    </a:cubicBezTo>
                    <a:cubicBezTo>
                      <a:pt x="236" y="293"/>
                      <a:pt x="238" y="292"/>
                      <a:pt x="239" y="292"/>
                    </a:cubicBezTo>
                    <a:cubicBezTo>
                      <a:pt x="240" y="292"/>
                      <a:pt x="242" y="294"/>
                      <a:pt x="243" y="294"/>
                    </a:cubicBezTo>
                    <a:cubicBezTo>
                      <a:pt x="245" y="293"/>
                      <a:pt x="248" y="292"/>
                      <a:pt x="249" y="291"/>
                    </a:cubicBezTo>
                    <a:cubicBezTo>
                      <a:pt x="249" y="290"/>
                      <a:pt x="250" y="287"/>
                      <a:pt x="250" y="286"/>
                    </a:cubicBezTo>
                    <a:cubicBezTo>
                      <a:pt x="251" y="285"/>
                      <a:pt x="251" y="282"/>
                      <a:pt x="250" y="280"/>
                    </a:cubicBezTo>
                    <a:cubicBezTo>
                      <a:pt x="250" y="279"/>
                      <a:pt x="248" y="278"/>
                      <a:pt x="248" y="277"/>
                    </a:cubicBezTo>
                    <a:cubicBezTo>
                      <a:pt x="247" y="276"/>
                      <a:pt x="247" y="273"/>
                      <a:pt x="247" y="272"/>
                    </a:cubicBezTo>
                    <a:cubicBezTo>
                      <a:pt x="248" y="271"/>
                      <a:pt x="249" y="271"/>
                      <a:pt x="250" y="270"/>
                    </a:cubicBezTo>
                    <a:cubicBezTo>
                      <a:pt x="251" y="270"/>
                      <a:pt x="252" y="268"/>
                      <a:pt x="252" y="266"/>
                    </a:cubicBezTo>
                    <a:cubicBezTo>
                      <a:pt x="251" y="265"/>
                      <a:pt x="249" y="264"/>
                      <a:pt x="249" y="264"/>
                    </a:cubicBezTo>
                    <a:cubicBezTo>
                      <a:pt x="248" y="263"/>
                      <a:pt x="248" y="261"/>
                      <a:pt x="248" y="260"/>
                    </a:cubicBezTo>
                    <a:cubicBezTo>
                      <a:pt x="248" y="259"/>
                      <a:pt x="249" y="257"/>
                      <a:pt x="250" y="256"/>
                    </a:cubicBezTo>
                    <a:cubicBezTo>
                      <a:pt x="250" y="255"/>
                      <a:pt x="249" y="252"/>
                      <a:pt x="250" y="251"/>
                    </a:cubicBezTo>
                    <a:cubicBezTo>
                      <a:pt x="250" y="251"/>
                      <a:pt x="252" y="250"/>
                      <a:pt x="253" y="250"/>
                    </a:cubicBezTo>
                    <a:cubicBezTo>
                      <a:pt x="254" y="250"/>
                      <a:pt x="256" y="251"/>
                      <a:pt x="257" y="250"/>
                    </a:cubicBezTo>
                    <a:cubicBezTo>
                      <a:pt x="258" y="250"/>
                      <a:pt x="260" y="247"/>
                      <a:pt x="259" y="246"/>
                    </a:cubicBezTo>
                    <a:cubicBezTo>
                      <a:pt x="259" y="246"/>
                      <a:pt x="258" y="245"/>
                      <a:pt x="258" y="244"/>
                    </a:cubicBezTo>
                    <a:cubicBezTo>
                      <a:pt x="257" y="244"/>
                      <a:pt x="256" y="242"/>
                      <a:pt x="255" y="242"/>
                    </a:cubicBezTo>
                    <a:cubicBezTo>
                      <a:pt x="254" y="241"/>
                      <a:pt x="252" y="241"/>
                      <a:pt x="251" y="240"/>
                    </a:cubicBezTo>
                    <a:cubicBezTo>
                      <a:pt x="250" y="239"/>
                      <a:pt x="250" y="236"/>
                      <a:pt x="251" y="235"/>
                    </a:cubicBezTo>
                    <a:cubicBezTo>
                      <a:pt x="251" y="234"/>
                      <a:pt x="252" y="233"/>
                      <a:pt x="252" y="232"/>
                    </a:cubicBezTo>
                    <a:cubicBezTo>
                      <a:pt x="253" y="231"/>
                      <a:pt x="256" y="229"/>
                      <a:pt x="257" y="228"/>
                    </a:cubicBezTo>
                    <a:cubicBezTo>
                      <a:pt x="258" y="227"/>
                      <a:pt x="259" y="225"/>
                      <a:pt x="260" y="224"/>
                    </a:cubicBezTo>
                    <a:cubicBezTo>
                      <a:pt x="260" y="223"/>
                      <a:pt x="259" y="221"/>
                      <a:pt x="259" y="219"/>
                    </a:cubicBezTo>
                    <a:cubicBezTo>
                      <a:pt x="260" y="218"/>
                      <a:pt x="260" y="214"/>
                      <a:pt x="261" y="213"/>
                    </a:cubicBezTo>
                    <a:cubicBezTo>
                      <a:pt x="261" y="212"/>
                      <a:pt x="262" y="210"/>
                      <a:pt x="263" y="210"/>
                    </a:cubicBezTo>
                    <a:cubicBezTo>
                      <a:pt x="264" y="209"/>
                      <a:pt x="265" y="208"/>
                      <a:pt x="265" y="208"/>
                    </a:cubicBezTo>
                    <a:cubicBezTo>
                      <a:pt x="266" y="207"/>
                      <a:pt x="269" y="206"/>
                      <a:pt x="269" y="205"/>
                    </a:cubicBezTo>
                    <a:cubicBezTo>
                      <a:pt x="270" y="204"/>
                      <a:pt x="270" y="202"/>
                      <a:pt x="270" y="201"/>
                    </a:cubicBezTo>
                    <a:cubicBezTo>
                      <a:pt x="271" y="200"/>
                      <a:pt x="272" y="199"/>
                      <a:pt x="272" y="198"/>
                    </a:cubicBezTo>
                    <a:cubicBezTo>
                      <a:pt x="273" y="197"/>
                      <a:pt x="274" y="195"/>
                      <a:pt x="275" y="194"/>
                    </a:cubicBezTo>
                    <a:cubicBezTo>
                      <a:pt x="276" y="193"/>
                      <a:pt x="276" y="191"/>
                      <a:pt x="277" y="191"/>
                    </a:cubicBezTo>
                    <a:cubicBezTo>
                      <a:pt x="278" y="190"/>
                      <a:pt x="281" y="191"/>
                      <a:pt x="282" y="191"/>
                    </a:cubicBezTo>
                    <a:cubicBezTo>
                      <a:pt x="283" y="190"/>
                      <a:pt x="284" y="189"/>
                      <a:pt x="285" y="189"/>
                    </a:cubicBezTo>
                    <a:cubicBezTo>
                      <a:pt x="285" y="188"/>
                      <a:pt x="285" y="186"/>
                      <a:pt x="285" y="186"/>
                    </a:cubicBezTo>
                    <a:cubicBezTo>
                      <a:pt x="285" y="185"/>
                      <a:pt x="286" y="183"/>
                      <a:pt x="287" y="182"/>
                    </a:cubicBezTo>
                    <a:cubicBezTo>
                      <a:pt x="287" y="181"/>
                      <a:pt x="288" y="178"/>
                      <a:pt x="288" y="177"/>
                    </a:cubicBezTo>
                    <a:cubicBezTo>
                      <a:pt x="288" y="176"/>
                      <a:pt x="285" y="176"/>
                      <a:pt x="284" y="175"/>
                    </a:cubicBezTo>
                    <a:cubicBezTo>
                      <a:pt x="283" y="173"/>
                      <a:pt x="281" y="170"/>
                      <a:pt x="280" y="169"/>
                    </a:cubicBezTo>
                    <a:cubicBezTo>
                      <a:pt x="279" y="167"/>
                      <a:pt x="278" y="163"/>
                      <a:pt x="277" y="161"/>
                    </a:cubicBezTo>
                    <a:cubicBezTo>
                      <a:pt x="277" y="160"/>
                      <a:pt x="277" y="157"/>
                      <a:pt x="277" y="155"/>
                    </a:cubicBezTo>
                    <a:cubicBezTo>
                      <a:pt x="277" y="154"/>
                      <a:pt x="279" y="152"/>
                      <a:pt x="279" y="150"/>
                    </a:cubicBezTo>
                    <a:cubicBezTo>
                      <a:pt x="279" y="149"/>
                      <a:pt x="277" y="147"/>
                      <a:pt x="277" y="146"/>
                    </a:cubicBezTo>
                    <a:cubicBezTo>
                      <a:pt x="277" y="145"/>
                      <a:pt x="277" y="142"/>
                      <a:pt x="277" y="141"/>
                    </a:cubicBezTo>
                    <a:cubicBezTo>
                      <a:pt x="276" y="140"/>
                      <a:pt x="275" y="139"/>
                      <a:pt x="274" y="139"/>
                    </a:cubicBezTo>
                    <a:cubicBezTo>
                      <a:pt x="273" y="139"/>
                      <a:pt x="271" y="139"/>
                      <a:pt x="271" y="140"/>
                    </a:cubicBezTo>
                    <a:cubicBezTo>
                      <a:pt x="270" y="140"/>
                      <a:pt x="270" y="142"/>
                      <a:pt x="270" y="143"/>
                    </a:cubicBezTo>
                    <a:cubicBezTo>
                      <a:pt x="270" y="143"/>
                      <a:pt x="269" y="145"/>
                      <a:pt x="269" y="145"/>
                    </a:cubicBezTo>
                    <a:cubicBezTo>
                      <a:pt x="268" y="145"/>
                      <a:pt x="266" y="145"/>
                      <a:pt x="266" y="145"/>
                    </a:cubicBezTo>
                    <a:cubicBezTo>
                      <a:pt x="265" y="146"/>
                      <a:pt x="266" y="147"/>
                      <a:pt x="266" y="147"/>
                    </a:cubicBezTo>
                    <a:cubicBezTo>
                      <a:pt x="265" y="148"/>
                      <a:pt x="265" y="150"/>
                      <a:pt x="265" y="151"/>
                    </a:cubicBezTo>
                    <a:cubicBezTo>
                      <a:pt x="266" y="152"/>
                      <a:pt x="267" y="153"/>
                      <a:pt x="267" y="154"/>
                    </a:cubicBezTo>
                    <a:cubicBezTo>
                      <a:pt x="268" y="154"/>
                      <a:pt x="269" y="155"/>
                      <a:pt x="269" y="156"/>
                    </a:cubicBezTo>
                    <a:cubicBezTo>
                      <a:pt x="270" y="156"/>
                      <a:pt x="271" y="158"/>
                      <a:pt x="272" y="159"/>
                    </a:cubicBezTo>
                    <a:cubicBezTo>
                      <a:pt x="272" y="160"/>
                      <a:pt x="273" y="162"/>
                      <a:pt x="273" y="163"/>
                    </a:cubicBezTo>
                    <a:cubicBezTo>
                      <a:pt x="274" y="164"/>
                      <a:pt x="273" y="166"/>
                      <a:pt x="273" y="167"/>
                    </a:cubicBezTo>
                    <a:cubicBezTo>
                      <a:pt x="273" y="168"/>
                      <a:pt x="273" y="170"/>
                      <a:pt x="272" y="170"/>
                    </a:cubicBezTo>
                    <a:cubicBezTo>
                      <a:pt x="272" y="170"/>
                      <a:pt x="271" y="169"/>
                      <a:pt x="270" y="168"/>
                    </a:cubicBezTo>
                    <a:cubicBezTo>
                      <a:pt x="270" y="167"/>
                      <a:pt x="271" y="165"/>
                      <a:pt x="270" y="164"/>
                    </a:cubicBezTo>
                    <a:cubicBezTo>
                      <a:pt x="270" y="163"/>
                      <a:pt x="269" y="161"/>
                      <a:pt x="268" y="160"/>
                    </a:cubicBezTo>
                    <a:cubicBezTo>
                      <a:pt x="267" y="159"/>
                      <a:pt x="266" y="156"/>
                      <a:pt x="265" y="156"/>
                    </a:cubicBezTo>
                    <a:cubicBezTo>
                      <a:pt x="264" y="155"/>
                      <a:pt x="262" y="154"/>
                      <a:pt x="261" y="153"/>
                    </a:cubicBezTo>
                    <a:cubicBezTo>
                      <a:pt x="261" y="153"/>
                      <a:pt x="260" y="151"/>
                      <a:pt x="260" y="150"/>
                    </a:cubicBezTo>
                    <a:cubicBezTo>
                      <a:pt x="260" y="149"/>
                      <a:pt x="260" y="147"/>
                      <a:pt x="260" y="147"/>
                    </a:cubicBezTo>
                    <a:cubicBezTo>
                      <a:pt x="259" y="145"/>
                      <a:pt x="258" y="143"/>
                      <a:pt x="258" y="142"/>
                    </a:cubicBezTo>
                    <a:cubicBezTo>
                      <a:pt x="259" y="141"/>
                      <a:pt x="260" y="139"/>
                      <a:pt x="260" y="139"/>
                    </a:cubicBezTo>
                    <a:cubicBezTo>
                      <a:pt x="261" y="138"/>
                      <a:pt x="261" y="136"/>
                      <a:pt x="261" y="135"/>
                    </a:cubicBezTo>
                    <a:cubicBezTo>
                      <a:pt x="262" y="134"/>
                      <a:pt x="263" y="133"/>
                      <a:pt x="264" y="133"/>
                    </a:cubicBezTo>
                    <a:cubicBezTo>
                      <a:pt x="265" y="133"/>
                      <a:pt x="267" y="134"/>
                      <a:pt x="268" y="134"/>
                    </a:cubicBezTo>
                    <a:cubicBezTo>
                      <a:pt x="269" y="134"/>
                      <a:pt x="271" y="133"/>
                      <a:pt x="272" y="133"/>
                    </a:cubicBezTo>
                    <a:cubicBezTo>
                      <a:pt x="273" y="134"/>
                      <a:pt x="275" y="135"/>
                      <a:pt x="276" y="136"/>
                    </a:cubicBezTo>
                    <a:cubicBezTo>
                      <a:pt x="276" y="136"/>
                      <a:pt x="278" y="136"/>
                      <a:pt x="278" y="136"/>
                    </a:cubicBezTo>
                    <a:cubicBezTo>
                      <a:pt x="278" y="136"/>
                      <a:pt x="281" y="133"/>
                      <a:pt x="281" y="132"/>
                    </a:cubicBezTo>
                    <a:cubicBezTo>
                      <a:pt x="282" y="131"/>
                      <a:pt x="283" y="129"/>
                      <a:pt x="282" y="127"/>
                    </a:cubicBezTo>
                    <a:cubicBezTo>
                      <a:pt x="282" y="126"/>
                      <a:pt x="280" y="123"/>
                      <a:pt x="279" y="122"/>
                    </a:cubicBezTo>
                    <a:cubicBezTo>
                      <a:pt x="278" y="120"/>
                      <a:pt x="274" y="120"/>
                      <a:pt x="273" y="118"/>
                    </a:cubicBezTo>
                    <a:cubicBezTo>
                      <a:pt x="272" y="117"/>
                      <a:pt x="270" y="115"/>
                      <a:pt x="269" y="114"/>
                    </a:cubicBezTo>
                    <a:cubicBezTo>
                      <a:pt x="269" y="113"/>
                      <a:pt x="267" y="112"/>
                      <a:pt x="267" y="111"/>
                    </a:cubicBezTo>
                    <a:cubicBezTo>
                      <a:pt x="267" y="109"/>
                      <a:pt x="266" y="107"/>
                      <a:pt x="266" y="105"/>
                    </a:cubicBezTo>
                    <a:cubicBezTo>
                      <a:pt x="267" y="105"/>
                      <a:pt x="268" y="103"/>
                      <a:pt x="268" y="103"/>
                    </a:cubicBezTo>
                    <a:cubicBezTo>
                      <a:pt x="268" y="102"/>
                      <a:pt x="268" y="100"/>
                      <a:pt x="267" y="99"/>
                    </a:cubicBezTo>
                    <a:cubicBezTo>
                      <a:pt x="267" y="99"/>
                      <a:pt x="266" y="100"/>
                      <a:pt x="265" y="100"/>
                    </a:cubicBezTo>
                    <a:cubicBezTo>
                      <a:pt x="264" y="101"/>
                      <a:pt x="262" y="101"/>
                      <a:pt x="262" y="102"/>
                    </a:cubicBezTo>
                    <a:cubicBezTo>
                      <a:pt x="261" y="102"/>
                      <a:pt x="261" y="104"/>
                      <a:pt x="261" y="105"/>
                    </a:cubicBezTo>
                    <a:cubicBezTo>
                      <a:pt x="261" y="106"/>
                      <a:pt x="261" y="107"/>
                      <a:pt x="261" y="108"/>
                    </a:cubicBezTo>
                    <a:cubicBezTo>
                      <a:pt x="261" y="109"/>
                      <a:pt x="261" y="111"/>
                      <a:pt x="261" y="111"/>
                    </a:cubicBezTo>
                    <a:cubicBezTo>
                      <a:pt x="261" y="112"/>
                      <a:pt x="259" y="112"/>
                      <a:pt x="259" y="113"/>
                    </a:cubicBezTo>
                    <a:cubicBezTo>
                      <a:pt x="259" y="114"/>
                      <a:pt x="261" y="115"/>
                      <a:pt x="261" y="116"/>
                    </a:cubicBezTo>
                    <a:cubicBezTo>
                      <a:pt x="262" y="117"/>
                      <a:pt x="264" y="118"/>
                      <a:pt x="264" y="119"/>
                    </a:cubicBezTo>
                    <a:cubicBezTo>
                      <a:pt x="265" y="119"/>
                      <a:pt x="266" y="120"/>
                      <a:pt x="267" y="121"/>
                    </a:cubicBezTo>
                    <a:cubicBezTo>
                      <a:pt x="267" y="122"/>
                      <a:pt x="268" y="124"/>
                      <a:pt x="268" y="125"/>
                    </a:cubicBezTo>
                    <a:cubicBezTo>
                      <a:pt x="268" y="126"/>
                      <a:pt x="266" y="127"/>
                      <a:pt x="266" y="127"/>
                    </a:cubicBezTo>
                    <a:cubicBezTo>
                      <a:pt x="265" y="128"/>
                      <a:pt x="264" y="129"/>
                      <a:pt x="263" y="128"/>
                    </a:cubicBezTo>
                    <a:cubicBezTo>
                      <a:pt x="262" y="128"/>
                      <a:pt x="260" y="127"/>
                      <a:pt x="259" y="127"/>
                    </a:cubicBezTo>
                    <a:cubicBezTo>
                      <a:pt x="259" y="126"/>
                      <a:pt x="259" y="124"/>
                      <a:pt x="258" y="124"/>
                    </a:cubicBezTo>
                    <a:cubicBezTo>
                      <a:pt x="257" y="123"/>
                      <a:pt x="255" y="125"/>
                      <a:pt x="254" y="125"/>
                    </a:cubicBezTo>
                    <a:cubicBezTo>
                      <a:pt x="253" y="126"/>
                      <a:pt x="253" y="128"/>
                      <a:pt x="252" y="129"/>
                    </a:cubicBezTo>
                    <a:cubicBezTo>
                      <a:pt x="251" y="129"/>
                      <a:pt x="249" y="128"/>
                      <a:pt x="248" y="128"/>
                    </a:cubicBezTo>
                    <a:cubicBezTo>
                      <a:pt x="247" y="129"/>
                      <a:pt x="246" y="132"/>
                      <a:pt x="247" y="133"/>
                    </a:cubicBezTo>
                    <a:cubicBezTo>
                      <a:pt x="247" y="134"/>
                      <a:pt x="249" y="135"/>
                      <a:pt x="249" y="135"/>
                    </a:cubicBezTo>
                    <a:cubicBezTo>
                      <a:pt x="250" y="136"/>
                      <a:pt x="251" y="137"/>
                      <a:pt x="252" y="137"/>
                    </a:cubicBezTo>
                    <a:cubicBezTo>
                      <a:pt x="252" y="138"/>
                      <a:pt x="252" y="141"/>
                      <a:pt x="252" y="142"/>
                    </a:cubicBezTo>
                    <a:cubicBezTo>
                      <a:pt x="253" y="144"/>
                      <a:pt x="254" y="147"/>
                      <a:pt x="254" y="149"/>
                    </a:cubicBezTo>
                    <a:cubicBezTo>
                      <a:pt x="254" y="150"/>
                      <a:pt x="254" y="152"/>
                      <a:pt x="254" y="153"/>
                    </a:cubicBezTo>
                    <a:cubicBezTo>
                      <a:pt x="253" y="155"/>
                      <a:pt x="253" y="157"/>
                      <a:pt x="253" y="158"/>
                    </a:cubicBezTo>
                    <a:cubicBezTo>
                      <a:pt x="252" y="159"/>
                      <a:pt x="252" y="161"/>
                      <a:pt x="252" y="162"/>
                    </a:cubicBezTo>
                    <a:cubicBezTo>
                      <a:pt x="252" y="163"/>
                      <a:pt x="251" y="165"/>
                      <a:pt x="252" y="166"/>
                    </a:cubicBezTo>
                    <a:cubicBezTo>
                      <a:pt x="252" y="166"/>
                      <a:pt x="254" y="167"/>
                      <a:pt x="254" y="167"/>
                    </a:cubicBezTo>
                    <a:cubicBezTo>
                      <a:pt x="255" y="167"/>
                      <a:pt x="256" y="166"/>
                      <a:pt x="256" y="166"/>
                    </a:cubicBezTo>
                    <a:cubicBezTo>
                      <a:pt x="257" y="165"/>
                      <a:pt x="257" y="163"/>
                      <a:pt x="257" y="162"/>
                    </a:cubicBezTo>
                    <a:cubicBezTo>
                      <a:pt x="257" y="162"/>
                      <a:pt x="257" y="161"/>
                      <a:pt x="257" y="160"/>
                    </a:cubicBezTo>
                    <a:cubicBezTo>
                      <a:pt x="257" y="160"/>
                      <a:pt x="257" y="159"/>
                      <a:pt x="258" y="159"/>
                    </a:cubicBezTo>
                    <a:cubicBezTo>
                      <a:pt x="259" y="158"/>
                      <a:pt x="260" y="159"/>
                      <a:pt x="261" y="160"/>
                    </a:cubicBezTo>
                    <a:cubicBezTo>
                      <a:pt x="262" y="160"/>
                      <a:pt x="263" y="161"/>
                      <a:pt x="263" y="161"/>
                    </a:cubicBezTo>
                    <a:cubicBezTo>
                      <a:pt x="263" y="162"/>
                      <a:pt x="263" y="164"/>
                      <a:pt x="263" y="165"/>
                    </a:cubicBezTo>
                    <a:cubicBezTo>
                      <a:pt x="263" y="166"/>
                      <a:pt x="264" y="168"/>
                      <a:pt x="264" y="168"/>
                    </a:cubicBezTo>
                    <a:cubicBezTo>
                      <a:pt x="265" y="169"/>
                      <a:pt x="266" y="171"/>
                      <a:pt x="266" y="171"/>
                    </a:cubicBezTo>
                    <a:cubicBezTo>
                      <a:pt x="267" y="172"/>
                      <a:pt x="268" y="172"/>
                      <a:pt x="269" y="172"/>
                    </a:cubicBezTo>
                    <a:cubicBezTo>
                      <a:pt x="269" y="173"/>
                      <a:pt x="270" y="174"/>
                      <a:pt x="270" y="175"/>
                    </a:cubicBezTo>
                    <a:cubicBezTo>
                      <a:pt x="271" y="176"/>
                      <a:pt x="271" y="178"/>
                      <a:pt x="271" y="179"/>
                    </a:cubicBezTo>
                    <a:cubicBezTo>
                      <a:pt x="271" y="180"/>
                      <a:pt x="272" y="183"/>
                      <a:pt x="272" y="184"/>
                    </a:cubicBezTo>
                    <a:cubicBezTo>
                      <a:pt x="272" y="185"/>
                      <a:pt x="272" y="187"/>
                      <a:pt x="271" y="188"/>
                    </a:cubicBezTo>
                    <a:cubicBezTo>
                      <a:pt x="271" y="188"/>
                      <a:pt x="270" y="190"/>
                      <a:pt x="269" y="190"/>
                    </a:cubicBezTo>
                    <a:cubicBezTo>
                      <a:pt x="269" y="191"/>
                      <a:pt x="267" y="192"/>
                      <a:pt x="267" y="193"/>
                    </a:cubicBezTo>
                    <a:cubicBezTo>
                      <a:pt x="266" y="193"/>
                      <a:pt x="266" y="195"/>
                      <a:pt x="265" y="195"/>
                    </a:cubicBezTo>
                    <a:cubicBezTo>
                      <a:pt x="265" y="195"/>
                      <a:pt x="264" y="196"/>
                      <a:pt x="264" y="196"/>
                    </a:cubicBezTo>
                    <a:cubicBezTo>
                      <a:pt x="263" y="196"/>
                      <a:pt x="261" y="195"/>
                      <a:pt x="261" y="194"/>
                    </a:cubicBezTo>
                    <a:cubicBezTo>
                      <a:pt x="260" y="193"/>
                      <a:pt x="259" y="191"/>
                      <a:pt x="258" y="190"/>
                    </a:cubicBezTo>
                    <a:cubicBezTo>
                      <a:pt x="258" y="189"/>
                      <a:pt x="260" y="186"/>
                      <a:pt x="260" y="185"/>
                    </a:cubicBezTo>
                    <a:cubicBezTo>
                      <a:pt x="260" y="184"/>
                      <a:pt x="259" y="184"/>
                      <a:pt x="259" y="183"/>
                    </a:cubicBezTo>
                    <a:cubicBezTo>
                      <a:pt x="258" y="182"/>
                      <a:pt x="259" y="180"/>
                      <a:pt x="259" y="180"/>
                    </a:cubicBezTo>
                    <a:cubicBezTo>
                      <a:pt x="258" y="179"/>
                      <a:pt x="257" y="178"/>
                      <a:pt x="256" y="178"/>
                    </a:cubicBezTo>
                    <a:cubicBezTo>
                      <a:pt x="255" y="178"/>
                      <a:pt x="254" y="179"/>
                      <a:pt x="253" y="179"/>
                    </a:cubicBezTo>
                    <a:cubicBezTo>
                      <a:pt x="253" y="179"/>
                      <a:pt x="252" y="181"/>
                      <a:pt x="251" y="180"/>
                    </a:cubicBezTo>
                    <a:cubicBezTo>
                      <a:pt x="250" y="180"/>
                      <a:pt x="249" y="179"/>
                      <a:pt x="249" y="178"/>
                    </a:cubicBezTo>
                    <a:cubicBezTo>
                      <a:pt x="249" y="178"/>
                      <a:pt x="250" y="177"/>
                      <a:pt x="250" y="176"/>
                    </a:cubicBezTo>
                    <a:cubicBezTo>
                      <a:pt x="250" y="175"/>
                      <a:pt x="250" y="174"/>
                      <a:pt x="250" y="174"/>
                    </a:cubicBezTo>
                    <a:cubicBezTo>
                      <a:pt x="249" y="173"/>
                      <a:pt x="247" y="172"/>
                      <a:pt x="246" y="171"/>
                    </a:cubicBezTo>
                    <a:cubicBezTo>
                      <a:pt x="246" y="170"/>
                      <a:pt x="245" y="168"/>
                      <a:pt x="245" y="167"/>
                    </a:cubicBezTo>
                    <a:cubicBezTo>
                      <a:pt x="245" y="167"/>
                      <a:pt x="247" y="165"/>
                      <a:pt x="247" y="164"/>
                    </a:cubicBezTo>
                    <a:cubicBezTo>
                      <a:pt x="247" y="164"/>
                      <a:pt x="246" y="162"/>
                      <a:pt x="246" y="162"/>
                    </a:cubicBezTo>
                    <a:cubicBezTo>
                      <a:pt x="246" y="161"/>
                      <a:pt x="246" y="159"/>
                      <a:pt x="246" y="159"/>
                    </a:cubicBezTo>
                    <a:cubicBezTo>
                      <a:pt x="247" y="158"/>
                      <a:pt x="248" y="157"/>
                      <a:pt x="249" y="156"/>
                    </a:cubicBezTo>
                    <a:cubicBezTo>
                      <a:pt x="249" y="155"/>
                      <a:pt x="249" y="153"/>
                      <a:pt x="249" y="151"/>
                    </a:cubicBezTo>
                    <a:cubicBezTo>
                      <a:pt x="249" y="150"/>
                      <a:pt x="248" y="148"/>
                      <a:pt x="248" y="147"/>
                    </a:cubicBezTo>
                    <a:cubicBezTo>
                      <a:pt x="247" y="147"/>
                      <a:pt x="247" y="145"/>
                      <a:pt x="247" y="144"/>
                    </a:cubicBezTo>
                    <a:cubicBezTo>
                      <a:pt x="246" y="144"/>
                      <a:pt x="243" y="145"/>
                      <a:pt x="242" y="144"/>
                    </a:cubicBezTo>
                    <a:cubicBezTo>
                      <a:pt x="242" y="144"/>
                      <a:pt x="242" y="142"/>
                      <a:pt x="241" y="142"/>
                    </a:cubicBezTo>
                    <a:cubicBezTo>
                      <a:pt x="241" y="141"/>
                      <a:pt x="240" y="139"/>
                      <a:pt x="239" y="139"/>
                    </a:cubicBezTo>
                    <a:cubicBezTo>
                      <a:pt x="239" y="138"/>
                      <a:pt x="237" y="136"/>
                      <a:pt x="237" y="136"/>
                    </a:cubicBezTo>
                    <a:cubicBezTo>
                      <a:pt x="236" y="135"/>
                      <a:pt x="234" y="133"/>
                      <a:pt x="234" y="132"/>
                    </a:cubicBezTo>
                    <a:cubicBezTo>
                      <a:pt x="233" y="131"/>
                      <a:pt x="232" y="128"/>
                      <a:pt x="233" y="127"/>
                    </a:cubicBezTo>
                    <a:cubicBezTo>
                      <a:pt x="233" y="125"/>
                      <a:pt x="236" y="124"/>
                      <a:pt x="238" y="122"/>
                    </a:cubicBezTo>
                    <a:cubicBezTo>
                      <a:pt x="239" y="121"/>
                      <a:pt x="241" y="119"/>
                      <a:pt x="242" y="118"/>
                    </a:cubicBezTo>
                    <a:cubicBezTo>
                      <a:pt x="243" y="117"/>
                      <a:pt x="246" y="115"/>
                      <a:pt x="248" y="113"/>
                    </a:cubicBezTo>
                    <a:cubicBezTo>
                      <a:pt x="249" y="113"/>
                      <a:pt x="250" y="112"/>
                      <a:pt x="251" y="111"/>
                    </a:cubicBezTo>
                    <a:cubicBezTo>
                      <a:pt x="251" y="110"/>
                      <a:pt x="253" y="109"/>
                      <a:pt x="253" y="108"/>
                    </a:cubicBezTo>
                    <a:cubicBezTo>
                      <a:pt x="253" y="107"/>
                      <a:pt x="254" y="105"/>
                      <a:pt x="254" y="104"/>
                    </a:cubicBezTo>
                    <a:cubicBezTo>
                      <a:pt x="254" y="103"/>
                      <a:pt x="254" y="101"/>
                      <a:pt x="254" y="100"/>
                    </a:cubicBezTo>
                    <a:cubicBezTo>
                      <a:pt x="254" y="99"/>
                      <a:pt x="254" y="97"/>
                      <a:pt x="254" y="96"/>
                    </a:cubicBezTo>
                    <a:cubicBezTo>
                      <a:pt x="255" y="96"/>
                      <a:pt x="256" y="95"/>
                      <a:pt x="256" y="94"/>
                    </a:cubicBezTo>
                    <a:cubicBezTo>
                      <a:pt x="257" y="93"/>
                      <a:pt x="257" y="92"/>
                      <a:pt x="257" y="91"/>
                    </a:cubicBezTo>
                    <a:cubicBezTo>
                      <a:pt x="256" y="91"/>
                      <a:pt x="255" y="91"/>
                      <a:pt x="254" y="91"/>
                    </a:cubicBezTo>
                    <a:cubicBezTo>
                      <a:pt x="254" y="92"/>
                      <a:pt x="253" y="93"/>
                      <a:pt x="253" y="93"/>
                    </a:cubicBezTo>
                    <a:cubicBezTo>
                      <a:pt x="252" y="93"/>
                      <a:pt x="251" y="93"/>
                      <a:pt x="250" y="93"/>
                    </a:cubicBezTo>
                    <a:cubicBezTo>
                      <a:pt x="250" y="93"/>
                      <a:pt x="250" y="91"/>
                      <a:pt x="250" y="90"/>
                    </a:cubicBezTo>
                    <a:cubicBezTo>
                      <a:pt x="251" y="89"/>
                      <a:pt x="252" y="88"/>
                      <a:pt x="253" y="87"/>
                    </a:cubicBezTo>
                    <a:cubicBezTo>
                      <a:pt x="253" y="87"/>
                      <a:pt x="254" y="86"/>
                      <a:pt x="255" y="86"/>
                    </a:cubicBezTo>
                    <a:cubicBezTo>
                      <a:pt x="256" y="86"/>
                      <a:pt x="258" y="86"/>
                      <a:pt x="259" y="86"/>
                    </a:cubicBezTo>
                    <a:cubicBezTo>
                      <a:pt x="260" y="86"/>
                      <a:pt x="262" y="86"/>
                      <a:pt x="263" y="86"/>
                    </a:cubicBezTo>
                    <a:cubicBezTo>
                      <a:pt x="264" y="86"/>
                      <a:pt x="265" y="87"/>
                      <a:pt x="265" y="87"/>
                    </a:cubicBezTo>
                    <a:cubicBezTo>
                      <a:pt x="266" y="88"/>
                      <a:pt x="267" y="89"/>
                      <a:pt x="268" y="89"/>
                    </a:cubicBezTo>
                    <a:cubicBezTo>
                      <a:pt x="268" y="90"/>
                      <a:pt x="269" y="91"/>
                      <a:pt x="269" y="91"/>
                    </a:cubicBezTo>
                    <a:cubicBezTo>
                      <a:pt x="270" y="92"/>
                      <a:pt x="270" y="95"/>
                      <a:pt x="270" y="96"/>
                    </a:cubicBezTo>
                    <a:cubicBezTo>
                      <a:pt x="271" y="96"/>
                      <a:pt x="272" y="97"/>
                      <a:pt x="273" y="98"/>
                    </a:cubicBezTo>
                    <a:cubicBezTo>
                      <a:pt x="273" y="98"/>
                      <a:pt x="276" y="99"/>
                      <a:pt x="276" y="99"/>
                    </a:cubicBezTo>
                    <a:cubicBezTo>
                      <a:pt x="278" y="98"/>
                      <a:pt x="278" y="94"/>
                      <a:pt x="278" y="92"/>
                    </a:cubicBezTo>
                    <a:cubicBezTo>
                      <a:pt x="278" y="91"/>
                      <a:pt x="278" y="89"/>
                      <a:pt x="278" y="88"/>
                    </a:cubicBezTo>
                    <a:cubicBezTo>
                      <a:pt x="278" y="87"/>
                      <a:pt x="278" y="84"/>
                      <a:pt x="278" y="83"/>
                    </a:cubicBezTo>
                    <a:cubicBezTo>
                      <a:pt x="277" y="82"/>
                      <a:pt x="275" y="81"/>
                      <a:pt x="275" y="80"/>
                    </a:cubicBezTo>
                    <a:cubicBezTo>
                      <a:pt x="275" y="80"/>
                      <a:pt x="276" y="78"/>
                      <a:pt x="276" y="78"/>
                    </a:cubicBezTo>
                    <a:cubicBezTo>
                      <a:pt x="277" y="78"/>
                      <a:pt x="279" y="79"/>
                      <a:pt x="280" y="79"/>
                    </a:cubicBezTo>
                    <a:cubicBezTo>
                      <a:pt x="281" y="80"/>
                      <a:pt x="281" y="82"/>
                      <a:pt x="281" y="82"/>
                    </a:cubicBezTo>
                    <a:cubicBezTo>
                      <a:pt x="282" y="83"/>
                      <a:pt x="285" y="81"/>
                      <a:pt x="286" y="80"/>
                    </a:cubicBezTo>
                    <a:cubicBezTo>
                      <a:pt x="286" y="80"/>
                      <a:pt x="288" y="78"/>
                      <a:pt x="288" y="77"/>
                    </a:cubicBezTo>
                    <a:cubicBezTo>
                      <a:pt x="288" y="76"/>
                      <a:pt x="287" y="73"/>
                      <a:pt x="286" y="72"/>
                    </a:cubicBezTo>
                    <a:cubicBezTo>
                      <a:pt x="286" y="70"/>
                      <a:pt x="283" y="68"/>
                      <a:pt x="282" y="66"/>
                    </a:cubicBezTo>
                    <a:cubicBezTo>
                      <a:pt x="281" y="64"/>
                      <a:pt x="281" y="61"/>
                      <a:pt x="281" y="59"/>
                    </a:cubicBezTo>
                    <a:cubicBezTo>
                      <a:pt x="281" y="58"/>
                      <a:pt x="282" y="56"/>
                      <a:pt x="283" y="55"/>
                    </a:cubicBezTo>
                    <a:cubicBezTo>
                      <a:pt x="283" y="55"/>
                      <a:pt x="285" y="54"/>
                      <a:pt x="285" y="53"/>
                    </a:cubicBezTo>
                    <a:cubicBezTo>
                      <a:pt x="286" y="52"/>
                      <a:pt x="286" y="51"/>
                      <a:pt x="286" y="50"/>
                    </a:cubicBezTo>
                    <a:cubicBezTo>
                      <a:pt x="285" y="49"/>
                      <a:pt x="284" y="47"/>
                      <a:pt x="283" y="47"/>
                    </a:cubicBezTo>
                    <a:cubicBezTo>
                      <a:pt x="283" y="46"/>
                      <a:pt x="281" y="45"/>
                      <a:pt x="279" y="45"/>
                    </a:cubicBezTo>
                    <a:cubicBezTo>
                      <a:pt x="278" y="45"/>
                      <a:pt x="276" y="45"/>
                      <a:pt x="275" y="46"/>
                    </a:cubicBezTo>
                    <a:cubicBezTo>
                      <a:pt x="274" y="46"/>
                      <a:pt x="273" y="48"/>
                      <a:pt x="272" y="49"/>
                    </a:cubicBezTo>
                    <a:cubicBezTo>
                      <a:pt x="271" y="49"/>
                      <a:pt x="271" y="51"/>
                      <a:pt x="271" y="52"/>
                    </a:cubicBezTo>
                    <a:cubicBezTo>
                      <a:pt x="271" y="53"/>
                      <a:pt x="271" y="54"/>
                      <a:pt x="271" y="55"/>
                    </a:cubicBezTo>
                    <a:cubicBezTo>
                      <a:pt x="271" y="55"/>
                      <a:pt x="270" y="56"/>
                      <a:pt x="270" y="57"/>
                    </a:cubicBezTo>
                    <a:cubicBezTo>
                      <a:pt x="269" y="58"/>
                      <a:pt x="271" y="59"/>
                      <a:pt x="270" y="60"/>
                    </a:cubicBezTo>
                    <a:cubicBezTo>
                      <a:pt x="270" y="61"/>
                      <a:pt x="268" y="62"/>
                      <a:pt x="267" y="62"/>
                    </a:cubicBezTo>
                    <a:cubicBezTo>
                      <a:pt x="266" y="62"/>
                      <a:pt x="265" y="60"/>
                      <a:pt x="265" y="59"/>
                    </a:cubicBezTo>
                    <a:cubicBezTo>
                      <a:pt x="264" y="58"/>
                      <a:pt x="264" y="57"/>
                      <a:pt x="264" y="56"/>
                    </a:cubicBezTo>
                    <a:cubicBezTo>
                      <a:pt x="263" y="55"/>
                      <a:pt x="263" y="53"/>
                      <a:pt x="263" y="52"/>
                    </a:cubicBezTo>
                    <a:cubicBezTo>
                      <a:pt x="263" y="51"/>
                      <a:pt x="261" y="50"/>
                      <a:pt x="261" y="50"/>
                    </a:cubicBezTo>
                    <a:cubicBezTo>
                      <a:pt x="261" y="49"/>
                      <a:pt x="259" y="47"/>
                      <a:pt x="259" y="46"/>
                    </a:cubicBezTo>
                    <a:cubicBezTo>
                      <a:pt x="260" y="45"/>
                      <a:pt x="262" y="45"/>
                      <a:pt x="263" y="45"/>
                    </a:cubicBezTo>
                    <a:cubicBezTo>
                      <a:pt x="264" y="45"/>
                      <a:pt x="266" y="47"/>
                      <a:pt x="267" y="46"/>
                    </a:cubicBezTo>
                    <a:cubicBezTo>
                      <a:pt x="267" y="46"/>
                      <a:pt x="268" y="45"/>
                      <a:pt x="268" y="45"/>
                    </a:cubicBezTo>
                    <a:cubicBezTo>
                      <a:pt x="268" y="44"/>
                      <a:pt x="270" y="43"/>
                      <a:pt x="270" y="43"/>
                    </a:cubicBezTo>
                    <a:cubicBezTo>
                      <a:pt x="270" y="42"/>
                      <a:pt x="270" y="41"/>
                      <a:pt x="270" y="40"/>
                    </a:cubicBezTo>
                    <a:cubicBezTo>
                      <a:pt x="270" y="40"/>
                      <a:pt x="269" y="38"/>
                      <a:pt x="268" y="38"/>
                    </a:cubicBezTo>
                    <a:cubicBezTo>
                      <a:pt x="267" y="38"/>
                      <a:pt x="266" y="38"/>
                      <a:pt x="265" y="38"/>
                    </a:cubicBezTo>
                    <a:cubicBezTo>
                      <a:pt x="265" y="38"/>
                      <a:pt x="263" y="37"/>
                      <a:pt x="263" y="36"/>
                    </a:cubicBezTo>
                    <a:cubicBezTo>
                      <a:pt x="263" y="35"/>
                      <a:pt x="265" y="33"/>
                      <a:pt x="265" y="32"/>
                    </a:cubicBezTo>
                    <a:cubicBezTo>
                      <a:pt x="265" y="31"/>
                      <a:pt x="265" y="30"/>
                      <a:pt x="265" y="29"/>
                    </a:cubicBezTo>
                    <a:cubicBezTo>
                      <a:pt x="265" y="28"/>
                      <a:pt x="265" y="27"/>
                      <a:pt x="264" y="26"/>
                    </a:cubicBezTo>
                    <a:cubicBezTo>
                      <a:pt x="264" y="26"/>
                      <a:pt x="263" y="25"/>
                      <a:pt x="262" y="24"/>
                    </a:cubicBezTo>
                    <a:cubicBezTo>
                      <a:pt x="262" y="24"/>
                      <a:pt x="261" y="22"/>
                      <a:pt x="260" y="22"/>
                    </a:cubicBezTo>
                    <a:cubicBezTo>
                      <a:pt x="260" y="21"/>
                      <a:pt x="259" y="18"/>
                      <a:pt x="260" y="18"/>
                    </a:cubicBezTo>
                    <a:cubicBezTo>
                      <a:pt x="260" y="17"/>
                      <a:pt x="262" y="18"/>
                      <a:pt x="263" y="18"/>
                    </a:cubicBezTo>
                    <a:cubicBezTo>
                      <a:pt x="264" y="17"/>
                      <a:pt x="265" y="14"/>
                      <a:pt x="265" y="13"/>
                    </a:cubicBezTo>
                    <a:cubicBezTo>
                      <a:pt x="265" y="12"/>
                      <a:pt x="265" y="10"/>
                      <a:pt x="264" y="10"/>
                    </a:cubicBezTo>
                    <a:cubicBezTo>
                      <a:pt x="263" y="9"/>
                      <a:pt x="261" y="11"/>
                      <a:pt x="259" y="11"/>
                    </a:cubicBezTo>
                    <a:cubicBezTo>
                      <a:pt x="259" y="11"/>
                      <a:pt x="258" y="10"/>
                      <a:pt x="257" y="9"/>
                    </a:cubicBezTo>
                    <a:cubicBezTo>
                      <a:pt x="257" y="8"/>
                      <a:pt x="258" y="6"/>
                      <a:pt x="258" y="6"/>
                    </a:cubicBezTo>
                    <a:cubicBezTo>
                      <a:pt x="259" y="5"/>
                      <a:pt x="261" y="4"/>
                      <a:pt x="261" y="4"/>
                    </a:cubicBezTo>
                    <a:cubicBezTo>
                      <a:pt x="262" y="4"/>
                      <a:pt x="264" y="3"/>
                      <a:pt x="264" y="3"/>
                    </a:cubicBezTo>
                    <a:cubicBezTo>
                      <a:pt x="265" y="2"/>
                      <a:pt x="265" y="1"/>
                      <a:pt x="266" y="0"/>
                    </a:cubicBezTo>
                    <a:cubicBezTo>
                      <a:pt x="266" y="0"/>
                      <a:pt x="268" y="0"/>
                      <a:pt x="268" y="0"/>
                    </a:cubicBezTo>
                    <a:cubicBezTo>
                      <a:pt x="580" y="74"/>
                      <a:pt x="580" y="74"/>
                      <a:pt x="580" y="74"/>
                    </a:cubicBezTo>
                    <a:lnTo>
                      <a:pt x="918" y="139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>
                <a:off x="582614" y="3379791"/>
                <a:ext cx="3175" cy="4763"/>
              </a:xfrm>
              <a:custGeom>
                <a:avLst/>
                <a:gdLst>
                  <a:gd name="T0" fmla="*/ 2 w 4"/>
                  <a:gd name="T1" fmla="*/ 0 h 7"/>
                  <a:gd name="T2" fmla="*/ 0 w 4"/>
                  <a:gd name="T3" fmla="*/ 0 h 7"/>
                  <a:gd name="T4" fmla="*/ 0 w 4"/>
                  <a:gd name="T5" fmla="*/ 3 h 7"/>
                  <a:gd name="T6" fmla="*/ 1 w 4"/>
                  <a:gd name="T7" fmla="*/ 4 h 7"/>
                  <a:gd name="T8" fmla="*/ 2 w 4"/>
                  <a:gd name="T9" fmla="*/ 7 h 7"/>
                  <a:gd name="T10" fmla="*/ 3 w 4"/>
                  <a:gd name="T11" fmla="*/ 5 h 7"/>
                  <a:gd name="T12" fmla="*/ 4 w 4"/>
                  <a:gd name="T13" fmla="*/ 2 h 7"/>
                  <a:gd name="T14" fmla="*/ 2 w 4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5"/>
                      <a:pt x="1" y="7"/>
                      <a:pt x="2" y="7"/>
                    </a:cubicBezTo>
                    <a:cubicBezTo>
                      <a:pt x="2" y="7"/>
                      <a:pt x="3" y="6"/>
                      <a:pt x="3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24"/>
              <p:cNvSpPr>
                <a:spLocks/>
              </p:cNvSpPr>
              <p:nvPr/>
            </p:nvSpPr>
            <p:spPr bwMode="auto">
              <a:xfrm>
                <a:off x="522289" y="2132015"/>
                <a:ext cx="928686" cy="766763"/>
              </a:xfrm>
              <a:custGeom>
                <a:avLst/>
                <a:gdLst>
                  <a:gd name="T0" fmla="*/ 1073 w 1102"/>
                  <a:gd name="T1" fmla="*/ 260 h 910"/>
                  <a:gd name="T2" fmla="*/ 1055 w 1102"/>
                  <a:gd name="T3" fmla="*/ 229 h 910"/>
                  <a:gd name="T4" fmla="*/ 792 w 1102"/>
                  <a:gd name="T5" fmla="*/ 189 h 910"/>
                  <a:gd name="T6" fmla="*/ 765 w 1102"/>
                  <a:gd name="T7" fmla="*/ 185 h 910"/>
                  <a:gd name="T8" fmla="*/ 743 w 1102"/>
                  <a:gd name="T9" fmla="*/ 184 h 910"/>
                  <a:gd name="T10" fmla="*/ 724 w 1102"/>
                  <a:gd name="T11" fmla="*/ 188 h 910"/>
                  <a:gd name="T12" fmla="*/ 691 w 1102"/>
                  <a:gd name="T13" fmla="*/ 188 h 910"/>
                  <a:gd name="T14" fmla="*/ 663 w 1102"/>
                  <a:gd name="T15" fmla="*/ 192 h 910"/>
                  <a:gd name="T16" fmla="*/ 639 w 1102"/>
                  <a:gd name="T17" fmla="*/ 198 h 910"/>
                  <a:gd name="T18" fmla="*/ 607 w 1102"/>
                  <a:gd name="T19" fmla="*/ 183 h 910"/>
                  <a:gd name="T20" fmla="*/ 581 w 1102"/>
                  <a:gd name="T21" fmla="*/ 189 h 910"/>
                  <a:gd name="T22" fmla="*/ 560 w 1102"/>
                  <a:gd name="T23" fmla="*/ 189 h 910"/>
                  <a:gd name="T24" fmla="*/ 539 w 1102"/>
                  <a:gd name="T25" fmla="*/ 194 h 910"/>
                  <a:gd name="T26" fmla="*/ 520 w 1102"/>
                  <a:gd name="T27" fmla="*/ 173 h 910"/>
                  <a:gd name="T28" fmla="*/ 497 w 1102"/>
                  <a:gd name="T29" fmla="*/ 163 h 910"/>
                  <a:gd name="T30" fmla="*/ 479 w 1102"/>
                  <a:gd name="T31" fmla="*/ 162 h 910"/>
                  <a:gd name="T32" fmla="*/ 456 w 1102"/>
                  <a:gd name="T33" fmla="*/ 160 h 910"/>
                  <a:gd name="T34" fmla="*/ 439 w 1102"/>
                  <a:gd name="T35" fmla="*/ 167 h 910"/>
                  <a:gd name="T36" fmla="*/ 418 w 1102"/>
                  <a:gd name="T37" fmla="*/ 168 h 910"/>
                  <a:gd name="T38" fmla="*/ 393 w 1102"/>
                  <a:gd name="T39" fmla="*/ 170 h 910"/>
                  <a:gd name="T40" fmla="*/ 375 w 1102"/>
                  <a:gd name="T41" fmla="*/ 159 h 910"/>
                  <a:gd name="T42" fmla="*/ 343 w 1102"/>
                  <a:gd name="T43" fmla="*/ 134 h 910"/>
                  <a:gd name="T44" fmla="*/ 345 w 1102"/>
                  <a:gd name="T45" fmla="*/ 106 h 910"/>
                  <a:gd name="T46" fmla="*/ 350 w 1102"/>
                  <a:gd name="T47" fmla="*/ 86 h 910"/>
                  <a:gd name="T48" fmla="*/ 342 w 1102"/>
                  <a:gd name="T49" fmla="*/ 58 h 910"/>
                  <a:gd name="T50" fmla="*/ 320 w 1102"/>
                  <a:gd name="T51" fmla="*/ 38 h 910"/>
                  <a:gd name="T52" fmla="*/ 300 w 1102"/>
                  <a:gd name="T53" fmla="*/ 39 h 910"/>
                  <a:gd name="T54" fmla="*/ 287 w 1102"/>
                  <a:gd name="T55" fmla="*/ 20 h 910"/>
                  <a:gd name="T56" fmla="*/ 279 w 1102"/>
                  <a:gd name="T57" fmla="*/ 14 h 910"/>
                  <a:gd name="T58" fmla="*/ 264 w 1102"/>
                  <a:gd name="T59" fmla="*/ 13 h 910"/>
                  <a:gd name="T60" fmla="*/ 241 w 1102"/>
                  <a:gd name="T61" fmla="*/ 16 h 910"/>
                  <a:gd name="T62" fmla="*/ 226 w 1102"/>
                  <a:gd name="T63" fmla="*/ 2 h 910"/>
                  <a:gd name="T64" fmla="*/ 215 w 1102"/>
                  <a:gd name="T65" fmla="*/ 48 h 910"/>
                  <a:gd name="T66" fmla="*/ 211 w 1102"/>
                  <a:gd name="T67" fmla="*/ 93 h 910"/>
                  <a:gd name="T68" fmla="*/ 193 w 1102"/>
                  <a:gd name="T69" fmla="*/ 144 h 910"/>
                  <a:gd name="T70" fmla="*/ 183 w 1102"/>
                  <a:gd name="T71" fmla="*/ 182 h 910"/>
                  <a:gd name="T72" fmla="*/ 167 w 1102"/>
                  <a:gd name="T73" fmla="*/ 218 h 910"/>
                  <a:gd name="T74" fmla="*/ 150 w 1102"/>
                  <a:gd name="T75" fmla="*/ 262 h 910"/>
                  <a:gd name="T76" fmla="*/ 139 w 1102"/>
                  <a:gd name="T77" fmla="*/ 301 h 910"/>
                  <a:gd name="T78" fmla="*/ 116 w 1102"/>
                  <a:gd name="T79" fmla="*/ 364 h 910"/>
                  <a:gd name="T80" fmla="*/ 57 w 1102"/>
                  <a:gd name="T81" fmla="*/ 477 h 910"/>
                  <a:gd name="T82" fmla="*/ 39 w 1102"/>
                  <a:gd name="T83" fmla="*/ 510 h 910"/>
                  <a:gd name="T84" fmla="*/ 13 w 1102"/>
                  <a:gd name="T85" fmla="*/ 551 h 910"/>
                  <a:gd name="T86" fmla="*/ 15 w 1102"/>
                  <a:gd name="T87" fmla="*/ 580 h 910"/>
                  <a:gd name="T88" fmla="*/ 9 w 1102"/>
                  <a:gd name="T89" fmla="*/ 625 h 910"/>
                  <a:gd name="T90" fmla="*/ 3 w 1102"/>
                  <a:gd name="T91" fmla="*/ 666 h 910"/>
                  <a:gd name="T92" fmla="*/ 4 w 1102"/>
                  <a:gd name="T93" fmla="*/ 696 h 910"/>
                  <a:gd name="T94" fmla="*/ 552 w 1102"/>
                  <a:gd name="T95" fmla="*/ 839 h 910"/>
                  <a:gd name="T96" fmla="*/ 985 w 1102"/>
                  <a:gd name="T97" fmla="*/ 587 h 910"/>
                  <a:gd name="T98" fmla="*/ 991 w 1102"/>
                  <a:gd name="T99" fmla="*/ 558 h 910"/>
                  <a:gd name="T100" fmla="*/ 998 w 1102"/>
                  <a:gd name="T101" fmla="*/ 533 h 910"/>
                  <a:gd name="T102" fmla="*/ 982 w 1102"/>
                  <a:gd name="T103" fmla="*/ 515 h 910"/>
                  <a:gd name="T104" fmla="*/ 968 w 1102"/>
                  <a:gd name="T105" fmla="*/ 494 h 910"/>
                  <a:gd name="T106" fmla="*/ 988 w 1102"/>
                  <a:gd name="T107" fmla="*/ 464 h 910"/>
                  <a:gd name="T108" fmla="*/ 1014 w 1102"/>
                  <a:gd name="T109" fmla="*/ 434 h 910"/>
                  <a:gd name="T110" fmla="*/ 1036 w 1102"/>
                  <a:gd name="T111" fmla="*/ 392 h 910"/>
                  <a:gd name="T112" fmla="*/ 1063 w 1102"/>
                  <a:gd name="T113" fmla="*/ 354 h 910"/>
                  <a:gd name="T114" fmla="*/ 1096 w 1102"/>
                  <a:gd name="T115" fmla="*/ 307 h 9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02" h="910">
                    <a:moveTo>
                      <a:pt x="1095" y="286"/>
                    </a:moveTo>
                    <a:cubicBezTo>
                      <a:pt x="1095" y="285"/>
                      <a:pt x="1095" y="283"/>
                      <a:pt x="1095" y="282"/>
                    </a:cubicBezTo>
                    <a:cubicBezTo>
                      <a:pt x="1095" y="281"/>
                      <a:pt x="1096" y="278"/>
                      <a:pt x="1095" y="276"/>
                    </a:cubicBezTo>
                    <a:cubicBezTo>
                      <a:pt x="1095" y="274"/>
                      <a:pt x="1093" y="269"/>
                      <a:pt x="1091" y="267"/>
                    </a:cubicBezTo>
                    <a:cubicBezTo>
                      <a:pt x="1090" y="267"/>
                      <a:pt x="1087" y="268"/>
                      <a:pt x="1085" y="268"/>
                    </a:cubicBezTo>
                    <a:cubicBezTo>
                      <a:pt x="1084" y="267"/>
                      <a:pt x="1082" y="266"/>
                      <a:pt x="1081" y="265"/>
                    </a:cubicBezTo>
                    <a:cubicBezTo>
                      <a:pt x="1080" y="264"/>
                      <a:pt x="1080" y="259"/>
                      <a:pt x="1078" y="259"/>
                    </a:cubicBezTo>
                    <a:cubicBezTo>
                      <a:pt x="1077" y="258"/>
                      <a:pt x="1074" y="260"/>
                      <a:pt x="1073" y="260"/>
                    </a:cubicBezTo>
                    <a:cubicBezTo>
                      <a:pt x="1072" y="259"/>
                      <a:pt x="1070" y="258"/>
                      <a:pt x="1069" y="257"/>
                    </a:cubicBezTo>
                    <a:cubicBezTo>
                      <a:pt x="1068" y="256"/>
                      <a:pt x="1069" y="253"/>
                      <a:pt x="1068" y="252"/>
                    </a:cubicBezTo>
                    <a:cubicBezTo>
                      <a:pt x="1068" y="250"/>
                      <a:pt x="1067" y="248"/>
                      <a:pt x="1066" y="247"/>
                    </a:cubicBezTo>
                    <a:cubicBezTo>
                      <a:pt x="1065" y="245"/>
                      <a:pt x="1062" y="242"/>
                      <a:pt x="1062" y="241"/>
                    </a:cubicBezTo>
                    <a:cubicBezTo>
                      <a:pt x="1061" y="239"/>
                      <a:pt x="1061" y="234"/>
                      <a:pt x="1061" y="231"/>
                    </a:cubicBezTo>
                    <a:cubicBezTo>
                      <a:pt x="1060" y="230"/>
                      <a:pt x="1060" y="227"/>
                      <a:pt x="1059" y="226"/>
                    </a:cubicBezTo>
                    <a:cubicBezTo>
                      <a:pt x="1055" y="228"/>
                      <a:pt x="1055" y="228"/>
                      <a:pt x="1055" y="228"/>
                    </a:cubicBezTo>
                    <a:cubicBezTo>
                      <a:pt x="1055" y="229"/>
                      <a:pt x="1055" y="229"/>
                      <a:pt x="1055" y="229"/>
                    </a:cubicBezTo>
                    <a:cubicBezTo>
                      <a:pt x="1054" y="229"/>
                      <a:pt x="1054" y="229"/>
                      <a:pt x="1054" y="229"/>
                    </a:cubicBezTo>
                    <a:cubicBezTo>
                      <a:pt x="1055" y="229"/>
                      <a:pt x="1055" y="229"/>
                      <a:pt x="1055" y="229"/>
                    </a:cubicBezTo>
                    <a:cubicBezTo>
                      <a:pt x="1055" y="229"/>
                      <a:pt x="1054" y="229"/>
                      <a:pt x="1054" y="229"/>
                    </a:cubicBezTo>
                    <a:cubicBezTo>
                      <a:pt x="813" y="182"/>
                      <a:pt x="813" y="182"/>
                      <a:pt x="813" y="182"/>
                    </a:cubicBezTo>
                    <a:cubicBezTo>
                      <a:pt x="811" y="183"/>
                      <a:pt x="809" y="184"/>
                      <a:pt x="808" y="185"/>
                    </a:cubicBezTo>
                    <a:cubicBezTo>
                      <a:pt x="807" y="185"/>
                      <a:pt x="803" y="187"/>
                      <a:pt x="800" y="188"/>
                    </a:cubicBezTo>
                    <a:cubicBezTo>
                      <a:pt x="798" y="189"/>
                      <a:pt x="794" y="189"/>
                      <a:pt x="793" y="189"/>
                    </a:cubicBezTo>
                    <a:cubicBezTo>
                      <a:pt x="793" y="189"/>
                      <a:pt x="792" y="189"/>
                      <a:pt x="792" y="189"/>
                    </a:cubicBezTo>
                    <a:cubicBezTo>
                      <a:pt x="790" y="189"/>
                      <a:pt x="789" y="189"/>
                      <a:pt x="787" y="189"/>
                    </a:cubicBezTo>
                    <a:cubicBezTo>
                      <a:pt x="785" y="189"/>
                      <a:pt x="783" y="189"/>
                      <a:pt x="782" y="189"/>
                    </a:cubicBezTo>
                    <a:cubicBezTo>
                      <a:pt x="780" y="188"/>
                      <a:pt x="779" y="187"/>
                      <a:pt x="778" y="186"/>
                    </a:cubicBezTo>
                    <a:cubicBezTo>
                      <a:pt x="777" y="185"/>
                      <a:pt x="777" y="185"/>
                      <a:pt x="776" y="185"/>
                    </a:cubicBezTo>
                    <a:cubicBezTo>
                      <a:pt x="776" y="185"/>
                      <a:pt x="774" y="184"/>
                      <a:pt x="773" y="184"/>
                    </a:cubicBezTo>
                    <a:cubicBezTo>
                      <a:pt x="772" y="184"/>
                      <a:pt x="770" y="184"/>
                      <a:pt x="769" y="185"/>
                    </a:cubicBezTo>
                    <a:cubicBezTo>
                      <a:pt x="768" y="185"/>
                      <a:pt x="767" y="185"/>
                      <a:pt x="766" y="185"/>
                    </a:cubicBezTo>
                    <a:cubicBezTo>
                      <a:pt x="766" y="185"/>
                      <a:pt x="766" y="185"/>
                      <a:pt x="765" y="185"/>
                    </a:cubicBezTo>
                    <a:cubicBezTo>
                      <a:pt x="764" y="186"/>
                      <a:pt x="762" y="186"/>
                      <a:pt x="760" y="186"/>
                    </a:cubicBezTo>
                    <a:cubicBezTo>
                      <a:pt x="759" y="186"/>
                      <a:pt x="759" y="186"/>
                      <a:pt x="759" y="186"/>
                    </a:cubicBezTo>
                    <a:cubicBezTo>
                      <a:pt x="758" y="186"/>
                      <a:pt x="756" y="185"/>
                      <a:pt x="755" y="185"/>
                    </a:cubicBezTo>
                    <a:cubicBezTo>
                      <a:pt x="755" y="185"/>
                      <a:pt x="755" y="185"/>
                      <a:pt x="755" y="185"/>
                    </a:cubicBezTo>
                    <a:cubicBezTo>
                      <a:pt x="754" y="185"/>
                      <a:pt x="754" y="185"/>
                      <a:pt x="754" y="185"/>
                    </a:cubicBezTo>
                    <a:cubicBezTo>
                      <a:pt x="752" y="185"/>
                      <a:pt x="751" y="186"/>
                      <a:pt x="750" y="186"/>
                    </a:cubicBezTo>
                    <a:cubicBezTo>
                      <a:pt x="749" y="186"/>
                      <a:pt x="749" y="186"/>
                      <a:pt x="749" y="186"/>
                    </a:cubicBezTo>
                    <a:cubicBezTo>
                      <a:pt x="747" y="186"/>
                      <a:pt x="745" y="185"/>
                      <a:pt x="743" y="184"/>
                    </a:cubicBezTo>
                    <a:cubicBezTo>
                      <a:pt x="741" y="183"/>
                      <a:pt x="740" y="182"/>
                      <a:pt x="739" y="181"/>
                    </a:cubicBezTo>
                    <a:cubicBezTo>
                      <a:pt x="739" y="180"/>
                      <a:pt x="739" y="180"/>
                      <a:pt x="738" y="180"/>
                    </a:cubicBezTo>
                    <a:cubicBezTo>
                      <a:pt x="738" y="179"/>
                      <a:pt x="737" y="179"/>
                      <a:pt x="736" y="179"/>
                    </a:cubicBezTo>
                    <a:cubicBezTo>
                      <a:pt x="736" y="179"/>
                      <a:pt x="736" y="179"/>
                      <a:pt x="736" y="179"/>
                    </a:cubicBezTo>
                    <a:cubicBezTo>
                      <a:pt x="736" y="180"/>
                      <a:pt x="735" y="180"/>
                      <a:pt x="734" y="181"/>
                    </a:cubicBezTo>
                    <a:cubicBezTo>
                      <a:pt x="734" y="181"/>
                      <a:pt x="734" y="182"/>
                      <a:pt x="733" y="182"/>
                    </a:cubicBezTo>
                    <a:cubicBezTo>
                      <a:pt x="732" y="183"/>
                      <a:pt x="731" y="185"/>
                      <a:pt x="730" y="186"/>
                    </a:cubicBezTo>
                    <a:cubicBezTo>
                      <a:pt x="728" y="187"/>
                      <a:pt x="726" y="187"/>
                      <a:pt x="724" y="188"/>
                    </a:cubicBezTo>
                    <a:cubicBezTo>
                      <a:pt x="724" y="188"/>
                      <a:pt x="724" y="188"/>
                      <a:pt x="724" y="188"/>
                    </a:cubicBezTo>
                    <a:cubicBezTo>
                      <a:pt x="724" y="188"/>
                      <a:pt x="723" y="188"/>
                      <a:pt x="723" y="188"/>
                    </a:cubicBezTo>
                    <a:cubicBezTo>
                      <a:pt x="720" y="189"/>
                      <a:pt x="717" y="190"/>
                      <a:pt x="714" y="190"/>
                    </a:cubicBezTo>
                    <a:cubicBezTo>
                      <a:pt x="714" y="190"/>
                      <a:pt x="714" y="190"/>
                      <a:pt x="713" y="190"/>
                    </a:cubicBezTo>
                    <a:cubicBezTo>
                      <a:pt x="711" y="190"/>
                      <a:pt x="709" y="189"/>
                      <a:pt x="707" y="188"/>
                    </a:cubicBezTo>
                    <a:cubicBezTo>
                      <a:pt x="706" y="188"/>
                      <a:pt x="705" y="187"/>
                      <a:pt x="704" y="187"/>
                    </a:cubicBezTo>
                    <a:cubicBezTo>
                      <a:pt x="704" y="187"/>
                      <a:pt x="703" y="187"/>
                      <a:pt x="702" y="187"/>
                    </a:cubicBezTo>
                    <a:cubicBezTo>
                      <a:pt x="699" y="187"/>
                      <a:pt x="694" y="187"/>
                      <a:pt x="691" y="188"/>
                    </a:cubicBezTo>
                    <a:cubicBezTo>
                      <a:pt x="690" y="188"/>
                      <a:pt x="688" y="189"/>
                      <a:pt x="686" y="189"/>
                    </a:cubicBezTo>
                    <a:cubicBezTo>
                      <a:pt x="684" y="190"/>
                      <a:pt x="682" y="190"/>
                      <a:pt x="681" y="190"/>
                    </a:cubicBezTo>
                    <a:cubicBezTo>
                      <a:pt x="679" y="191"/>
                      <a:pt x="675" y="191"/>
                      <a:pt x="673" y="192"/>
                    </a:cubicBezTo>
                    <a:cubicBezTo>
                      <a:pt x="672" y="192"/>
                      <a:pt x="672" y="192"/>
                      <a:pt x="672" y="192"/>
                    </a:cubicBezTo>
                    <a:cubicBezTo>
                      <a:pt x="671" y="192"/>
                      <a:pt x="670" y="191"/>
                      <a:pt x="669" y="191"/>
                    </a:cubicBezTo>
                    <a:cubicBezTo>
                      <a:pt x="668" y="191"/>
                      <a:pt x="667" y="191"/>
                      <a:pt x="666" y="191"/>
                    </a:cubicBezTo>
                    <a:cubicBezTo>
                      <a:pt x="666" y="191"/>
                      <a:pt x="665" y="191"/>
                      <a:pt x="665" y="191"/>
                    </a:cubicBezTo>
                    <a:cubicBezTo>
                      <a:pt x="665" y="191"/>
                      <a:pt x="664" y="192"/>
                      <a:pt x="663" y="192"/>
                    </a:cubicBezTo>
                    <a:cubicBezTo>
                      <a:pt x="663" y="192"/>
                      <a:pt x="663" y="192"/>
                      <a:pt x="663" y="192"/>
                    </a:cubicBezTo>
                    <a:cubicBezTo>
                      <a:pt x="663" y="193"/>
                      <a:pt x="662" y="194"/>
                      <a:pt x="660" y="195"/>
                    </a:cubicBezTo>
                    <a:cubicBezTo>
                      <a:pt x="659" y="196"/>
                      <a:pt x="655" y="198"/>
                      <a:pt x="652" y="198"/>
                    </a:cubicBezTo>
                    <a:cubicBezTo>
                      <a:pt x="652" y="198"/>
                      <a:pt x="652" y="198"/>
                      <a:pt x="652" y="198"/>
                    </a:cubicBezTo>
                    <a:cubicBezTo>
                      <a:pt x="650" y="198"/>
                      <a:pt x="649" y="197"/>
                      <a:pt x="647" y="196"/>
                    </a:cubicBezTo>
                    <a:cubicBezTo>
                      <a:pt x="647" y="196"/>
                      <a:pt x="647" y="196"/>
                      <a:pt x="647" y="196"/>
                    </a:cubicBezTo>
                    <a:cubicBezTo>
                      <a:pt x="646" y="196"/>
                      <a:pt x="645" y="196"/>
                      <a:pt x="644" y="197"/>
                    </a:cubicBezTo>
                    <a:cubicBezTo>
                      <a:pt x="642" y="197"/>
                      <a:pt x="641" y="198"/>
                      <a:pt x="639" y="198"/>
                    </a:cubicBezTo>
                    <a:cubicBezTo>
                      <a:pt x="637" y="198"/>
                      <a:pt x="635" y="198"/>
                      <a:pt x="633" y="198"/>
                    </a:cubicBezTo>
                    <a:cubicBezTo>
                      <a:pt x="628" y="198"/>
                      <a:pt x="624" y="198"/>
                      <a:pt x="622" y="197"/>
                    </a:cubicBezTo>
                    <a:cubicBezTo>
                      <a:pt x="619" y="196"/>
                      <a:pt x="615" y="193"/>
                      <a:pt x="613" y="191"/>
                    </a:cubicBezTo>
                    <a:cubicBezTo>
                      <a:pt x="612" y="189"/>
                      <a:pt x="612" y="188"/>
                      <a:pt x="611" y="186"/>
                    </a:cubicBezTo>
                    <a:cubicBezTo>
                      <a:pt x="611" y="186"/>
                      <a:pt x="610" y="185"/>
                      <a:pt x="610" y="184"/>
                    </a:cubicBezTo>
                    <a:cubicBezTo>
                      <a:pt x="610" y="184"/>
                      <a:pt x="608" y="183"/>
                      <a:pt x="607" y="183"/>
                    </a:cubicBezTo>
                    <a:cubicBezTo>
                      <a:pt x="607" y="183"/>
                      <a:pt x="607" y="183"/>
                      <a:pt x="607" y="183"/>
                    </a:cubicBezTo>
                    <a:cubicBezTo>
                      <a:pt x="607" y="183"/>
                      <a:pt x="607" y="183"/>
                      <a:pt x="607" y="183"/>
                    </a:cubicBezTo>
                    <a:cubicBezTo>
                      <a:pt x="605" y="183"/>
                      <a:pt x="604" y="183"/>
                      <a:pt x="603" y="183"/>
                    </a:cubicBezTo>
                    <a:cubicBezTo>
                      <a:pt x="603" y="183"/>
                      <a:pt x="602" y="184"/>
                      <a:pt x="602" y="184"/>
                    </a:cubicBezTo>
                    <a:cubicBezTo>
                      <a:pt x="601" y="185"/>
                      <a:pt x="600" y="187"/>
                      <a:pt x="598" y="187"/>
                    </a:cubicBezTo>
                    <a:cubicBezTo>
                      <a:pt x="595" y="189"/>
                      <a:pt x="589" y="189"/>
                      <a:pt x="589" y="189"/>
                    </a:cubicBezTo>
                    <a:cubicBezTo>
                      <a:pt x="588" y="189"/>
                      <a:pt x="588" y="189"/>
                      <a:pt x="588" y="189"/>
                    </a:cubicBezTo>
                    <a:cubicBezTo>
                      <a:pt x="587" y="189"/>
                      <a:pt x="585" y="189"/>
                      <a:pt x="584" y="189"/>
                    </a:cubicBezTo>
                    <a:cubicBezTo>
                      <a:pt x="583" y="189"/>
                      <a:pt x="582" y="189"/>
                      <a:pt x="581" y="189"/>
                    </a:cubicBezTo>
                    <a:cubicBezTo>
                      <a:pt x="581" y="189"/>
                      <a:pt x="581" y="189"/>
                      <a:pt x="581" y="189"/>
                    </a:cubicBezTo>
                    <a:cubicBezTo>
                      <a:pt x="579" y="189"/>
                      <a:pt x="577" y="189"/>
                      <a:pt x="576" y="190"/>
                    </a:cubicBezTo>
                    <a:cubicBezTo>
                      <a:pt x="576" y="190"/>
                      <a:pt x="576" y="190"/>
                      <a:pt x="576" y="190"/>
                    </a:cubicBezTo>
                    <a:cubicBezTo>
                      <a:pt x="575" y="191"/>
                      <a:pt x="573" y="193"/>
                      <a:pt x="571" y="193"/>
                    </a:cubicBezTo>
                    <a:cubicBezTo>
                      <a:pt x="571" y="194"/>
                      <a:pt x="570" y="194"/>
                      <a:pt x="569" y="194"/>
                    </a:cubicBezTo>
                    <a:cubicBezTo>
                      <a:pt x="568" y="194"/>
                      <a:pt x="565" y="193"/>
                      <a:pt x="563" y="192"/>
                    </a:cubicBezTo>
                    <a:cubicBezTo>
                      <a:pt x="562" y="191"/>
                      <a:pt x="561" y="190"/>
                      <a:pt x="561" y="189"/>
                    </a:cubicBezTo>
                    <a:cubicBezTo>
                      <a:pt x="561" y="189"/>
                      <a:pt x="561" y="189"/>
                      <a:pt x="561" y="189"/>
                    </a:cubicBezTo>
                    <a:cubicBezTo>
                      <a:pt x="560" y="189"/>
                      <a:pt x="560" y="189"/>
                      <a:pt x="560" y="189"/>
                    </a:cubicBezTo>
                    <a:cubicBezTo>
                      <a:pt x="559" y="189"/>
                      <a:pt x="559" y="189"/>
                      <a:pt x="559" y="189"/>
                    </a:cubicBezTo>
                    <a:cubicBezTo>
                      <a:pt x="558" y="189"/>
                      <a:pt x="556" y="189"/>
                      <a:pt x="555" y="189"/>
                    </a:cubicBezTo>
                    <a:cubicBezTo>
                      <a:pt x="554" y="188"/>
                      <a:pt x="552" y="188"/>
                      <a:pt x="550" y="187"/>
                    </a:cubicBezTo>
                    <a:cubicBezTo>
                      <a:pt x="550" y="187"/>
                      <a:pt x="550" y="186"/>
                      <a:pt x="550" y="186"/>
                    </a:cubicBezTo>
                    <a:cubicBezTo>
                      <a:pt x="550" y="186"/>
                      <a:pt x="549" y="186"/>
                      <a:pt x="549" y="187"/>
                    </a:cubicBezTo>
                    <a:cubicBezTo>
                      <a:pt x="549" y="187"/>
                      <a:pt x="549" y="187"/>
                      <a:pt x="549" y="187"/>
                    </a:cubicBezTo>
                    <a:cubicBezTo>
                      <a:pt x="548" y="189"/>
                      <a:pt x="548" y="191"/>
                      <a:pt x="546" y="192"/>
                    </a:cubicBezTo>
                    <a:cubicBezTo>
                      <a:pt x="543" y="194"/>
                      <a:pt x="540" y="194"/>
                      <a:pt x="539" y="194"/>
                    </a:cubicBezTo>
                    <a:cubicBezTo>
                      <a:pt x="538" y="194"/>
                      <a:pt x="537" y="194"/>
                      <a:pt x="536" y="194"/>
                    </a:cubicBezTo>
                    <a:cubicBezTo>
                      <a:pt x="534" y="193"/>
                      <a:pt x="530" y="191"/>
                      <a:pt x="528" y="188"/>
                    </a:cubicBezTo>
                    <a:cubicBezTo>
                      <a:pt x="527" y="185"/>
                      <a:pt x="528" y="183"/>
                      <a:pt x="529" y="181"/>
                    </a:cubicBezTo>
                    <a:cubicBezTo>
                      <a:pt x="529" y="181"/>
                      <a:pt x="529" y="180"/>
                      <a:pt x="529" y="180"/>
                    </a:cubicBezTo>
                    <a:cubicBezTo>
                      <a:pt x="529" y="180"/>
                      <a:pt x="529" y="179"/>
                      <a:pt x="528" y="179"/>
                    </a:cubicBezTo>
                    <a:cubicBezTo>
                      <a:pt x="528" y="178"/>
                      <a:pt x="527" y="178"/>
                      <a:pt x="526" y="178"/>
                    </a:cubicBezTo>
                    <a:cubicBezTo>
                      <a:pt x="525" y="177"/>
                      <a:pt x="524" y="176"/>
                      <a:pt x="523" y="176"/>
                    </a:cubicBezTo>
                    <a:cubicBezTo>
                      <a:pt x="522" y="175"/>
                      <a:pt x="521" y="174"/>
                      <a:pt x="520" y="173"/>
                    </a:cubicBezTo>
                    <a:cubicBezTo>
                      <a:pt x="520" y="172"/>
                      <a:pt x="519" y="171"/>
                      <a:pt x="518" y="171"/>
                    </a:cubicBezTo>
                    <a:cubicBezTo>
                      <a:pt x="518" y="171"/>
                      <a:pt x="517" y="171"/>
                      <a:pt x="516" y="170"/>
                    </a:cubicBezTo>
                    <a:cubicBezTo>
                      <a:pt x="516" y="170"/>
                      <a:pt x="515" y="171"/>
                      <a:pt x="514" y="171"/>
                    </a:cubicBezTo>
                    <a:cubicBezTo>
                      <a:pt x="513" y="171"/>
                      <a:pt x="512" y="171"/>
                      <a:pt x="511" y="171"/>
                    </a:cubicBezTo>
                    <a:cubicBezTo>
                      <a:pt x="511" y="171"/>
                      <a:pt x="510" y="171"/>
                      <a:pt x="510" y="171"/>
                    </a:cubicBezTo>
                    <a:cubicBezTo>
                      <a:pt x="508" y="171"/>
                      <a:pt x="504" y="169"/>
                      <a:pt x="502" y="168"/>
                    </a:cubicBezTo>
                    <a:cubicBezTo>
                      <a:pt x="501" y="167"/>
                      <a:pt x="500" y="166"/>
                      <a:pt x="499" y="165"/>
                    </a:cubicBezTo>
                    <a:cubicBezTo>
                      <a:pt x="498" y="164"/>
                      <a:pt x="497" y="163"/>
                      <a:pt x="497" y="163"/>
                    </a:cubicBezTo>
                    <a:cubicBezTo>
                      <a:pt x="496" y="162"/>
                      <a:pt x="496" y="162"/>
                      <a:pt x="495" y="162"/>
                    </a:cubicBezTo>
                    <a:cubicBezTo>
                      <a:pt x="495" y="162"/>
                      <a:pt x="495" y="162"/>
                      <a:pt x="495" y="162"/>
                    </a:cubicBezTo>
                    <a:cubicBezTo>
                      <a:pt x="493" y="163"/>
                      <a:pt x="492" y="163"/>
                      <a:pt x="490" y="163"/>
                    </a:cubicBezTo>
                    <a:cubicBezTo>
                      <a:pt x="490" y="163"/>
                      <a:pt x="490" y="163"/>
                      <a:pt x="489" y="163"/>
                    </a:cubicBezTo>
                    <a:cubicBezTo>
                      <a:pt x="488" y="163"/>
                      <a:pt x="486" y="163"/>
                      <a:pt x="485" y="163"/>
                    </a:cubicBezTo>
                    <a:cubicBezTo>
                      <a:pt x="484" y="163"/>
                      <a:pt x="484" y="163"/>
                      <a:pt x="483" y="163"/>
                    </a:cubicBezTo>
                    <a:cubicBezTo>
                      <a:pt x="483" y="163"/>
                      <a:pt x="482" y="162"/>
                      <a:pt x="481" y="162"/>
                    </a:cubicBezTo>
                    <a:cubicBezTo>
                      <a:pt x="481" y="162"/>
                      <a:pt x="479" y="162"/>
                      <a:pt x="479" y="162"/>
                    </a:cubicBezTo>
                    <a:cubicBezTo>
                      <a:pt x="478" y="162"/>
                      <a:pt x="478" y="162"/>
                      <a:pt x="478" y="162"/>
                    </a:cubicBezTo>
                    <a:cubicBezTo>
                      <a:pt x="476" y="162"/>
                      <a:pt x="475" y="163"/>
                      <a:pt x="473" y="163"/>
                    </a:cubicBezTo>
                    <a:cubicBezTo>
                      <a:pt x="473" y="163"/>
                      <a:pt x="473" y="163"/>
                      <a:pt x="473" y="163"/>
                    </a:cubicBezTo>
                    <a:cubicBezTo>
                      <a:pt x="470" y="163"/>
                      <a:pt x="465" y="160"/>
                      <a:pt x="465" y="160"/>
                    </a:cubicBezTo>
                    <a:cubicBezTo>
                      <a:pt x="464" y="160"/>
                      <a:pt x="463" y="159"/>
                      <a:pt x="462" y="158"/>
                    </a:cubicBezTo>
                    <a:cubicBezTo>
                      <a:pt x="462" y="158"/>
                      <a:pt x="461" y="157"/>
                      <a:pt x="461" y="157"/>
                    </a:cubicBezTo>
                    <a:cubicBezTo>
                      <a:pt x="460" y="157"/>
                      <a:pt x="459" y="157"/>
                      <a:pt x="459" y="158"/>
                    </a:cubicBezTo>
                    <a:cubicBezTo>
                      <a:pt x="458" y="158"/>
                      <a:pt x="457" y="159"/>
                      <a:pt x="456" y="160"/>
                    </a:cubicBezTo>
                    <a:cubicBezTo>
                      <a:pt x="456" y="160"/>
                      <a:pt x="455" y="160"/>
                      <a:pt x="455" y="161"/>
                    </a:cubicBezTo>
                    <a:cubicBezTo>
                      <a:pt x="454" y="162"/>
                      <a:pt x="453" y="164"/>
                      <a:pt x="451" y="165"/>
                    </a:cubicBezTo>
                    <a:cubicBezTo>
                      <a:pt x="450" y="165"/>
                      <a:pt x="449" y="166"/>
                      <a:pt x="447" y="166"/>
                    </a:cubicBezTo>
                    <a:cubicBezTo>
                      <a:pt x="447" y="166"/>
                      <a:pt x="446" y="165"/>
                      <a:pt x="445" y="165"/>
                    </a:cubicBezTo>
                    <a:cubicBezTo>
                      <a:pt x="445" y="165"/>
                      <a:pt x="444" y="165"/>
                      <a:pt x="444" y="165"/>
                    </a:cubicBezTo>
                    <a:cubicBezTo>
                      <a:pt x="444" y="165"/>
                      <a:pt x="444" y="165"/>
                      <a:pt x="444" y="165"/>
                    </a:cubicBezTo>
                    <a:cubicBezTo>
                      <a:pt x="443" y="166"/>
                      <a:pt x="442" y="167"/>
                      <a:pt x="440" y="167"/>
                    </a:cubicBezTo>
                    <a:cubicBezTo>
                      <a:pt x="440" y="167"/>
                      <a:pt x="439" y="167"/>
                      <a:pt x="439" y="167"/>
                    </a:cubicBezTo>
                    <a:cubicBezTo>
                      <a:pt x="438" y="167"/>
                      <a:pt x="437" y="167"/>
                      <a:pt x="436" y="167"/>
                    </a:cubicBezTo>
                    <a:cubicBezTo>
                      <a:pt x="435" y="167"/>
                      <a:pt x="435" y="167"/>
                      <a:pt x="435" y="167"/>
                    </a:cubicBezTo>
                    <a:cubicBezTo>
                      <a:pt x="435" y="167"/>
                      <a:pt x="434" y="167"/>
                      <a:pt x="434" y="167"/>
                    </a:cubicBezTo>
                    <a:cubicBezTo>
                      <a:pt x="433" y="168"/>
                      <a:pt x="432" y="168"/>
                      <a:pt x="431" y="168"/>
                    </a:cubicBezTo>
                    <a:cubicBezTo>
                      <a:pt x="431" y="168"/>
                      <a:pt x="427" y="170"/>
                      <a:pt x="424" y="170"/>
                    </a:cubicBezTo>
                    <a:cubicBezTo>
                      <a:pt x="424" y="170"/>
                      <a:pt x="424" y="170"/>
                      <a:pt x="423" y="170"/>
                    </a:cubicBezTo>
                    <a:cubicBezTo>
                      <a:pt x="422" y="170"/>
                      <a:pt x="421" y="169"/>
                      <a:pt x="420" y="169"/>
                    </a:cubicBezTo>
                    <a:cubicBezTo>
                      <a:pt x="419" y="169"/>
                      <a:pt x="419" y="168"/>
                      <a:pt x="418" y="168"/>
                    </a:cubicBezTo>
                    <a:cubicBezTo>
                      <a:pt x="418" y="168"/>
                      <a:pt x="418" y="168"/>
                      <a:pt x="418" y="168"/>
                    </a:cubicBezTo>
                    <a:cubicBezTo>
                      <a:pt x="416" y="168"/>
                      <a:pt x="414" y="169"/>
                      <a:pt x="414" y="169"/>
                    </a:cubicBezTo>
                    <a:cubicBezTo>
                      <a:pt x="414" y="169"/>
                      <a:pt x="413" y="169"/>
                      <a:pt x="413" y="169"/>
                    </a:cubicBezTo>
                    <a:cubicBezTo>
                      <a:pt x="412" y="170"/>
                      <a:pt x="411" y="170"/>
                      <a:pt x="410" y="171"/>
                    </a:cubicBezTo>
                    <a:cubicBezTo>
                      <a:pt x="407" y="172"/>
                      <a:pt x="403" y="172"/>
                      <a:pt x="401" y="172"/>
                    </a:cubicBezTo>
                    <a:cubicBezTo>
                      <a:pt x="401" y="172"/>
                      <a:pt x="401" y="172"/>
                      <a:pt x="400" y="172"/>
                    </a:cubicBezTo>
                    <a:cubicBezTo>
                      <a:pt x="400" y="172"/>
                      <a:pt x="399" y="172"/>
                      <a:pt x="399" y="172"/>
                    </a:cubicBezTo>
                    <a:cubicBezTo>
                      <a:pt x="397" y="172"/>
                      <a:pt x="395" y="172"/>
                      <a:pt x="393" y="170"/>
                    </a:cubicBezTo>
                    <a:cubicBezTo>
                      <a:pt x="391" y="169"/>
                      <a:pt x="390" y="166"/>
                      <a:pt x="389" y="164"/>
                    </a:cubicBezTo>
                    <a:cubicBezTo>
                      <a:pt x="389" y="164"/>
                      <a:pt x="389" y="164"/>
                      <a:pt x="389" y="163"/>
                    </a:cubicBezTo>
                    <a:cubicBezTo>
                      <a:pt x="389" y="163"/>
                      <a:pt x="389" y="163"/>
                      <a:pt x="388" y="163"/>
                    </a:cubicBezTo>
                    <a:cubicBezTo>
                      <a:pt x="388" y="163"/>
                      <a:pt x="388" y="163"/>
                      <a:pt x="388" y="163"/>
                    </a:cubicBezTo>
                    <a:cubicBezTo>
                      <a:pt x="387" y="163"/>
                      <a:pt x="386" y="163"/>
                      <a:pt x="385" y="163"/>
                    </a:cubicBezTo>
                    <a:cubicBezTo>
                      <a:pt x="385" y="163"/>
                      <a:pt x="385" y="163"/>
                      <a:pt x="385" y="163"/>
                    </a:cubicBezTo>
                    <a:cubicBezTo>
                      <a:pt x="383" y="163"/>
                      <a:pt x="380" y="162"/>
                      <a:pt x="379" y="162"/>
                    </a:cubicBezTo>
                    <a:cubicBezTo>
                      <a:pt x="377" y="161"/>
                      <a:pt x="376" y="160"/>
                      <a:pt x="375" y="159"/>
                    </a:cubicBezTo>
                    <a:cubicBezTo>
                      <a:pt x="375" y="158"/>
                      <a:pt x="374" y="158"/>
                      <a:pt x="374" y="158"/>
                    </a:cubicBezTo>
                    <a:cubicBezTo>
                      <a:pt x="373" y="156"/>
                      <a:pt x="369" y="154"/>
                      <a:pt x="368" y="154"/>
                    </a:cubicBezTo>
                    <a:cubicBezTo>
                      <a:pt x="367" y="153"/>
                      <a:pt x="365" y="153"/>
                      <a:pt x="364" y="152"/>
                    </a:cubicBezTo>
                    <a:cubicBezTo>
                      <a:pt x="363" y="152"/>
                      <a:pt x="362" y="152"/>
                      <a:pt x="361" y="151"/>
                    </a:cubicBezTo>
                    <a:cubicBezTo>
                      <a:pt x="361" y="151"/>
                      <a:pt x="361" y="151"/>
                      <a:pt x="360" y="151"/>
                    </a:cubicBezTo>
                    <a:cubicBezTo>
                      <a:pt x="358" y="150"/>
                      <a:pt x="356" y="149"/>
                      <a:pt x="354" y="148"/>
                    </a:cubicBezTo>
                    <a:cubicBezTo>
                      <a:pt x="351" y="146"/>
                      <a:pt x="348" y="142"/>
                      <a:pt x="347" y="141"/>
                    </a:cubicBezTo>
                    <a:cubicBezTo>
                      <a:pt x="344" y="138"/>
                      <a:pt x="343" y="136"/>
                      <a:pt x="343" y="134"/>
                    </a:cubicBezTo>
                    <a:cubicBezTo>
                      <a:pt x="342" y="131"/>
                      <a:pt x="343" y="127"/>
                      <a:pt x="343" y="126"/>
                    </a:cubicBezTo>
                    <a:cubicBezTo>
                      <a:pt x="344" y="125"/>
                      <a:pt x="344" y="123"/>
                      <a:pt x="345" y="122"/>
                    </a:cubicBezTo>
                    <a:cubicBezTo>
                      <a:pt x="345" y="121"/>
                      <a:pt x="346" y="121"/>
                      <a:pt x="346" y="121"/>
                    </a:cubicBezTo>
                    <a:cubicBezTo>
                      <a:pt x="346" y="120"/>
                      <a:pt x="346" y="120"/>
                      <a:pt x="346" y="119"/>
                    </a:cubicBezTo>
                    <a:cubicBezTo>
                      <a:pt x="347" y="119"/>
                      <a:pt x="347" y="117"/>
                      <a:pt x="348" y="116"/>
                    </a:cubicBezTo>
                    <a:cubicBezTo>
                      <a:pt x="348" y="115"/>
                      <a:pt x="348" y="113"/>
                      <a:pt x="347" y="112"/>
                    </a:cubicBezTo>
                    <a:cubicBezTo>
                      <a:pt x="347" y="112"/>
                      <a:pt x="347" y="111"/>
                      <a:pt x="347" y="111"/>
                    </a:cubicBezTo>
                    <a:cubicBezTo>
                      <a:pt x="346" y="110"/>
                      <a:pt x="345" y="108"/>
                      <a:pt x="345" y="106"/>
                    </a:cubicBezTo>
                    <a:cubicBezTo>
                      <a:pt x="345" y="104"/>
                      <a:pt x="346" y="102"/>
                      <a:pt x="346" y="100"/>
                    </a:cubicBezTo>
                    <a:cubicBezTo>
                      <a:pt x="346" y="100"/>
                      <a:pt x="346" y="100"/>
                      <a:pt x="346" y="100"/>
                    </a:cubicBezTo>
                    <a:cubicBezTo>
                      <a:pt x="347" y="99"/>
                      <a:pt x="347" y="98"/>
                      <a:pt x="348" y="98"/>
                    </a:cubicBezTo>
                    <a:cubicBezTo>
                      <a:pt x="348" y="97"/>
                      <a:pt x="348" y="97"/>
                      <a:pt x="348" y="97"/>
                    </a:cubicBezTo>
                    <a:cubicBezTo>
                      <a:pt x="348" y="96"/>
                      <a:pt x="348" y="96"/>
                      <a:pt x="348" y="96"/>
                    </a:cubicBezTo>
                    <a:cubicBezTo>
                      <a:pt x="348" y="94"/>
                      <a:pt x="348" y="93"/>
                      <a:pt x="348" y="92"/>
                    </a:cubicBezTo>
                    <a:cubicBezTo>
                      <a:pt x="348" y="91"/>
                      <a:pt x="349" y="89"/>
                      <a:pt x="349" y="88"/>
                    </a:cubicBezTo>
                    <a:cubicBezTo>
                      <a:pt x="350" y="87"/>
                      <a:pt x="350" y="87"/>
                      <a:pt x="350" y="86"/>
                    </a:cubicBezTo>
                    <a:cubicBezTo>
                      <a:pt x="350" y="85"/>
                      <a:pt x="350" y="84"/>
                      <a:pt x="350" y="83"/>
                    </a:cubicBezTo>
                    <a:cubicBezTo>
                      <a:pt x="350" y="82"/>
                      <a:pt x="350" y="82"/>
                      <a:pt x="350" y="82"/>
                    </a:cubicBezTo>
                    <a:cubicBezTo>
                      <a:pt x="349" y="81"/>
                      <a:pt x="349" y="80"/>
                      <a:pt x="348" y="79"/>
                    </a:cubicBezTo>
                    <a:cubicBezTo>
                      <a:pt x="348" y="77"/>
                      <a:pt x="346" y="73"/>
                      <a:pt x="345" y="70"/>
                    </a:cubicBezTo>
                    <a:cubicBezTo>
                      <a:pt x="345" y="68"/>
                      <a:pt x="345" y="66"/>
                      <a:pt x="345" y="65"/>
                    </a:cubicBezTo>
                    <a:cubicBezTo>
                      <a:pt x="346" y="64"/>
                      <a:pt x="346" y="63"/>
                      <a:pt x="346" y="62"/>
                    </a:cubicBezTo>
                    <a:cubicBezTo>
                      <a:pt x="345" y="61"/>
                      <a:pt x="345" y="60"/>
                      <a:pt x="344" y="60"/>
                    </a:cubicBezTo>
                    <a:cubicBezTo>
                      <a:pt x="344" y="59"/>
                      <a:pt x="343" y="59"/>
                      <a:pt x="342" y="58"/>
                    </a:cubicBezTo>
                    <a:cubicBezTo>
                      <a:pt x="341" y="57"/>
                      <a:pt x="340" y="56"/>
                      <a:pt x="339" y="55"/>
                    </a:cubicBezTo>
                    <a:cubicBezTo>
                      <a:pt x="338" y="54"/>
                      <a:pt x="336" y="52"/>
                      <a:pt x="335" y="50"/>
                    </a:cubicBezTo>
                    <a:cubicBezTo>
                      <a:pt x="334" y="49"/>
                      <a:pt x="333" y="48"/>
                      <a:pt x="333" y="48"/>
                    </a:cubicBezTo>
                    <a:cubicBezTo>
                      <a:pt x="331" y="46"/>
                      <a:pt x="328" y="42"/>
                      <a:pt x="326" y="40"/>
                    </a:cubicBezTo>
                    <a:cubicBezTo>
                      <a:pt x="326" y="40"/>
                      <a:pt x="326" y="40"/>
                      <a:pt x="325" y="40"/>
                    </a:cubicBezTo>
                    <a:cubicBezTo>
                      <a:pt x="325" y="39"/>
                      <a:pt x="324" y="38"/>
                      <a:pt x="323" y="38"/>
                    </a:cubicBezTo>
                    <a:cubicBezTo>
                      <a:pt x="323" y="37"/>
                      <a:pt x="323" y="37"/>
                      <a:pt x="322" y="37"/>
                    </a:cubicBezTo>
                    <a:cubicBezTo>
                      <a:pt x="322" y="37"/>
                      <a:pt x="321" y="38"/>
                      <a:pt x="320" y="38"/>
                    </a:cubicBezTo>
                    <a:cubicBezTo>
                      <a:pt x="319" y="38"/>
                      <a:pt x="319" y="38"/>
                      <a:pt x="319" y="38"/>
                    </a:cubicBezTo>
                    <a:cubicBezTo>
                      <a:pt x="316" y="38"/>
                      <a:pt x="315" y="38"/>
                      <a:pt x="314" y="38"/>
                    </a:cubicBezTo>
                    <a:cubicBezTo>
                      <a:pt x="314" y="38"/>
                      <a:pt x="313" y="39"/>
                      <a:pt x="313" y="39"/>
                    </a:cubicBezTo>
                    <a:cubicBezTo>
                      <a:pt x="312" y="40"/>
                      <a:pt x="310" y="41"/>
                      <a:pt x="307" y="42"/>
                    </a:cubicBezTo>
                    <a:cubicBezTo>
                      <a:pt x="307" y="42"/>
                      <a:pt x="307" y="42"/>
                      <a:pt x="307" y="42"/>
                    </a:cubicBezTo>
                    <a:cubicBezTo>
                      <a:pt x="307" y="42"/>
                      <a:pt x="307" y="42"/>
                      <a:pt x="307" y="42"/>
                    </a:cubicBezTo>
                    <a:cubicBezTo>
                      <a:pt x="304" y="42"/>
                      <a:pt x="303" y="41"/>
                      <a:pt x="301" y="40"/>
                    </a:cubicBezTo>
                    <a:cubicBezTo>
                      <a:pt x="301" y="39"/>
                      <a:pt x="300" y="39"/>
                      <a:pt x="300" y="39"/>
                    </a:cubicBezTo>
                    <a:cubicBezTo>
                      <a:pt x="300" y="39"/>
                      <a:pt x="300" y="39"/>
                      <a:pt x="299" y="39"/>
                    </a:cubicBezTo>
                    <a:cubicBezTo>
                      <a:pt x="298" y="39"/>
                      <a:pt x="296" y="39"/>
                      <a:pt x="294" y="38"/>
                    </a:cubicBezTo>
                    <a:cubicBezTo>
                      <a:pt x="293" y="37"/>
                      <a:pt x="291" y="35"/>
                      <a:pt x="290" y="33"/>
                    </a:cubicBezTo>
                    <a:cubicBezTo>
                      <a:pt x="290" y="33"/>
                      <a:pt x="290" y="33"/>
                      <a:pt x="290" y="33"/>
                    </a:cubicBezTo>
                    <a:cubicBezTo>
                      <a:pt x="289" y="33"/>
                      <a:pt x="289" y="32"/>
                      <a:pt x="289" y="32"/>
                    </a:cubicBezTo>
                    <a:cubicBezTo>
                      <a:pt x="288" y="31"/>
                      <a:pt x="286" y="29"/>
                      <a:pt x="286" y="27"/>
                    </a:cubicBezTo>
                    <a:cubicBezTo>
                      <a:pt x="286" y="25"/>
                      <a:pt x="286" y="23"/>
                      <a:pt x="287" y="21"/>
                    </a:cubicBezTo>
                    <a:cubicBezTo>
                      <a:pt x="287" y="21"/>
                      <a:pt x="287" y="20"/>
                      <a:pt x="287" y="20"/>
                    </a:cubicBezTo>
                    <a:cubicBezTo>
                      <a:pt x="288" y="19"/>
                      <a:pt x="288" y="19"/>
                      <a:pt x="288" y="19"/>
                    </a:cubicBezTo>
                    <a:cubicBezTo>
                      <a:pt x="288" y="19"/>
                      <a:pt x="288" y="17"/>
                      <a:pt x="288" y="17"/>
                    </a:cubicBezTo>
                    <a:cubicBezTo>
                      <a:pt x="288" y="16"/>
                      <a:pt x="287" y="15"/>
                      <a:pt x="286" y="15"/>
                    </a:cubicBezTo>
                    <a:cubicBezTo>
                      <a:pt x="286" y="15"/>
                      <a:pt x="286" y="15"/>
                      <a:pt x="285" y="15"/>
                    </a:cubicBezTo>
                    <a:cubicBezTo>
                      <a:pt x="285" y="15"/>
                      <a:pt x="285" y="15"/>
                      <a:pt x="284" y="15"/>
                    </a:cubicBezTo>
                    <a:cubicBezTo>
                      <a:pt x="284" y="15"/>
                      <a:pt x="284" y="15"/>
                      <a:pt x="284" y="15"/>
                    </a:cubicBezTo>
                    <a:cubicBezTo>
                      <a:pt x="283" y="15"/>
                      <a:pt x="283" y="15"/>
                      <a:pt x="282" y="15"/>
                    </a:cubicBezTo>
                    <a:cubicBezTo>
                      <a:pt x="281" y="15"/>
                      <a:pt x="280" y="14"/>
                      <a:pt x="279" y="14"/>
                    </a:cubicBezTo>
                    <a:cubicBezTo>
                      <a:pt x="277" y="14"/>
                      <a:pt x="277" y="14"/>
                      <a:pt x="277" y="14"/>
                    </a:cubicBezTo>
                    <a:cubicBezTo>
                      <a:pt x="276" y="13"/>
                      <a:pt x="276" y="13"/>
                      <a:pt x="276" y="13"/>
                    </a:cubicBezTo>
                    <a:cubicBezTo>
                      <a:pt x="275" y="13"/>
                      <a:pt x="274" y="13"/>
                      <a:pt x="274" y="13"/>
                    </a:cubicBezTo>
                    <a:cubicBezTo>
                      <a:pt x="273" y="12"/>
                      <a:pt x="273" y="12"/>
                      <a:pt x="272" y="12"/>
                    </a:cubicBezTo>
                    <a:cubicBezTo>
                      <a:pt x="272" y="12"/>
                      <a:pt x="272" y="12"/>
                      <a:pt x="272" y="12"/>
                    </a:cubicBezTo>
                    <a:cubicBezTo>
                      <a:pt x="271" y="13"/>
                      <a:pt x="271" y="14"/>
                      <a:pt x="270" y="14"/>
                    </a:cubicBezTo>
                    <a:cubicBezTo>
                      <a:pt x="270" y="14"/>
                      <a:pt x="268" y="14"/>
                      <a:pt x="268" y="14"/>
                    </a:cubicBezTo>
                    <a:cubicBezTo>
                      <a:pt x="267" y="14"/>
                      <a:pt x="265" y="13"/>
                      <a:pt x="264" y="13"/>
                    </a:cubicBezTo>
                    <a:cubicBezTo>
                      <a:pt x="263" y="13"/>
                      <a:pt x="262" y="15"/>
                      <a:pt x="261" y="15"/>
                    </a:cubicBezTo>
                    <a:cubicBezTo>
                      <a:pt x="260" y="15"/>
                      <a:pt x="257" y="14"/>
                      <a:pt x="255" y="14"/>
                    </a:cubicBezTo>
                    <a:cubicBezTo>
                      <a:pt x="255" y="13"/>
                      <a:pt x="254" y="11"/>
                      <a:pt x="253" y="11"/>
                    </a:cubicBezTo>
                    <a:cubicBezTo>
                      <a:pt x="252" y="11"/>
                      <a:pt x="250" y="13"/>
                      <a:pt x="249" y="13"/>
                    </a:cubicBezTo>
                    <a:cubicBezTo>
                      <a:pt x="248" y="13"/>
                      <a:pt x="246" y="13"/>
                      <a:pt x="244" y="13"/>
                    </a:cubicBezTo>
                    <a:cubicBezTo>
                      <a:pt x="244" y="13"/>
                      <a:pt x="242" y="11"/>
                      <a:pt x="241" y="11"/>
                    </a:cubicBezTo>
                    <a:cubicBezTo>
                      <a:pt x="241" y="12"/>
                      <a:pt x="240" y="13"/>
                      <a:pt x="240" y="14"/>
                    </a:cubicBezTo>
                    <a:cubicBezTo>
                      <a:pt x="240" y="14"/>
                      <a:pt x="241" y="15"/>
                      <a:pt x="241" y="16"/>
                    </a:cubicBezTo>
                    <a:cubicBezTo>
                      <a:pt x="242" y="17"/>
                      <a:pt x="241" y="18"/>
                      <a:pt x="241" y="18"/>
                    </a:cubicBezTo>
                    <a:cubicBezTo>
                      <a:pt x="240" y="18"/>
                      <a:pt x="238" y="18"/>
                      <a:pt x="238" y="17"/>
                    </a:cubicBezTo>
                    <a:cubicBezTo>
                      <a:pt x="237" y="17"/>
                      <a:pt x="236" y="15"/>
                      <a:pt x="235" y="14"/>
                    </a:cubicBezTo>
                    <a:cubicBezTo>
                      <a:pt x="234" y="13"/>
                      <a:pt x="234" y="10"/>
                      <a:pt x="233" y="9"/>
                    </a:cubicBezTo>
                    <a:cubicBezTo>
                      <a:pt x="233" y="8"/>
                      <a:pt x="231" y="6"/>
                      <a:pt x="230" y="5"/>
                    </a:cubicBezTo>
                    <a:cubicBezTo>
                      <a:pt x="229" y="4"/>
                      <a:pt x="228" y="3"/>
                      <a:pt x="228" y="3"/>
                    </a:cubicBezTo>
                    <a:cubicBezTo>
                      <a:pt x="227" y="2"/>
                      <a:pt x="227" y="0"/>
                      <a:pt x="226" y="0"/>
                    </a:cubicBezTo>
                    <a:cubicBezTo>
                      <a:pt x="226" y="0"/>
                      <a:pt x="226" y="2"/>
                      <a:pt x="226" y="2"/>
                    </a:cubicBezTo>
                    <a:cubicBezTo>
                      <a:pt x="225" y="4"/>
                      <a:pt x="225" y="6"/>
                      <a:pt x="225" y="7"/>
                    </a:cubicBezTo>
                    <a:cubicBezTo>
                      <a:pt x="225" y="9"/>
                      <a:pt x="226" y="11"/>
                      <a:pt x="226" y="12"/>
                    </a:cubicBezTo>
                    <a:cubicBezTo>
                      <a:pt x="227" y="13"/>
                      <a:pt x="227" y="16"/>
                      <a:pt x="227" y="17"/>
                    </a:cubicBezTo>
                    <a:cubicBezTo>
                      <a:pt x="228" y="20"/>
                      <a:pt x="228" y="25"/>
                      <a:pt x="228" y="28"/>
                    </a:cubicBezTo>
                    <a:cubicBezTo>
                      <a:pt x="227" y="31"/>
                      <a:pt x="227" y="36"/>
                      <a:pt x="226" y="39"/>
                    </a:cubicBezTo>
                    <a:cubicBezTo>
                      <a:pt x="225" y="40"/>
                      <a:pt x="224" y="43"/>
                      <a:pt x="223" y="44"/>
                    </a:cubicBezTo>
                    <a:cubicBezTo>
                      <a:pt x="222" y="45"/>
                      <a:pt x="219" y="45"/>
                      <a:pt x="218" y="45"/>
                    </a:cubicBezTo>
                    <a:cubicBezTo>
                      <a:pt x="217" y="46"/>
                      <a:pt x="215" y="47"/>
                      <a:pt x="215" y="48"/>
                    </a:cubicBezTo>
                    <a:cubicBezTo>
                      <a:pt x="214" y="49"/>
                      <a:pt x="214" y="51"/>
                      <a:pt x="214" y="52"/>
                    </a:cubicBezTo>
                    <a:cubicBezTo>
                      <a:pt x="215" y="53"/>
                      <a:pt x="216" y="55"/>
                      <a:pt x="216" y="56"/>
                    </a:cubicBezTo>
                    <a:cubicBezTo>
                      <a:pt x="216" y="57"/>
                      <a:pt x="215" y="60"/>
                      <a:pt x="215" y="61"/>
                    </a:cubicBezTo>
                    <a:cubicBezTo>
                      <a:pt x="215" y="63"/>
                      <a:pt x="213" y="67"/>
                      <a:pt x="213" y="69"/>
                    </a:cubicBezTo>
                    <a:cubicBezTo>
                      <a:pt x="212" y="71"/>
                      <a:pt x="208" y="75"/>
                      <a:pt x="208" y="78"/>
                    </a:cubicBezTo>
                    <a:cubicBezTo>
                      <a:pt x="208" y="79"/>
                      <a:pt x="209" y="82"/>
                      <a:pt x="209" y="83"/>
                    </a:cubicBezTo>
                    <a:cubicBezTo>
                      <a:pt x="210" y="84"/>
                      <a:pt x="211" y="86"/>
                      <a:pt x="211" y="87"/>
                    </a:cubicBezTo>
                    <a:cubicBezTo>
                      <a:pt x="211" y="89"/>
                      <a:pt x="211" y="92"/>
                      <a:pt x="211" y="93"/>
                    </a:cubicBezTo>
                    <a:cubicBezTo>
                      <a:pt x="210" y="96"/>
                      <a:pt x="208" y="101"/>
                      <a:pt x="207" y="104"/>
                    </a:cubicBezTo>
                    <a:cubicBezTo>
                      <a:pt x="206" y="106"/>
                      <a:pt x="205" y="112"/>
                      <a:pt x="204" y="114"/>
                    </a:cubicBezTo>
                    <a:cubicBezTo>
                      <a:pt x="203" y="116"/>
                      <a:pt x="202" y="120"/>
                      <a:pt x="201" y="121"/>
                    </a:cubicBezTo>
                    <a:cubicBezTo>
                      <a:pt x="200" y="122"/>
                      <a:pt x="199" y="124"/>
                      <a:pt x="198" y="125"/>
                    </a:cubicBezTo>
                    <a:cubicBezTo>
                      <a:pt x="198" y="126"/>
                      <a:pt x="196" y="127"/>
                      <a:pt x="196" y="128"/>
                    </a:cubicBezTo>
                    <a:cubicBezTo>
                      <a:pt x="196" y="129"/>
                      <a:pt x="195" y="131"/>
                      <a:pt x="195" y="132"/>
                    </a:cubicBezTo>
                    <a:cubicBezTo>
                      <a:pt x="195" y="133"/>
                      <a:pt x="197" y="136"/>
                      <a:pt x="197" y="137"/>
                    </a:cubicBezTo>
                    <a:cubicBezTo>
                      <a:pt x="197" y="139"/>
                      <a:pt x="194" y="142"/>
                      <a:pt x="193" y="144"/>
                    </a:cubicBezTo>
                    <a:cubicBezTo>
                      <a:pt x="193" y="145"/>
                      <a:pt x="192" y="148"/>
                      <a:pt x="191" y="148"/>
                    </a:cubicBezTo>
                    <a:cubicBezTo>
                      <a:pt x="190" y="149"/>
                      <a:pt x="188" y="148"/>
                      <a:pt x="187" y="149"/>
                    </a:cubicBezTo>
                    <a:cubicBezTo>
                      <a:pt x="187" y="149"/>
                      <a:pt x="187" y="151"/>
                      <a:pt x="187" y="151"/>
                    </a:cubicBezTo>
                    <a:cubicBezTo>
                      <a:pt x="187" y="153"/>
                      <a:pt x="190" y="153"/>
                      <a:pt x="191" y="154"/>
                    </a:cubicBezTo>
                    <a:cubicBezTo>
                      <a:pt x="192" y="156"/>
                      <a:pt x="191" y="159"/>
                      <a:pt x="190" y="161"/>
                    </a:cubicBezTo>
                    <a:cubicBezTo>
                      <a:pt x="190" y="163"/>
                      <a:pt x="188" y="166"/>
                      <a:pt x="187" y="168"/>
                    </a:cubicBezTo>
                    <a:cubicBezTo>
                      <a:pt x="186" y="170"/>
                      <a:pt x="185" y="174"/>
                      <a:pt x="184" y="176"/>
                    </a:cubicBezTo>
                    <a:cubicBezTo>
                      <a:pt x="184" y="178"/>
                      <a:pt x="183" y="181"/>
                      <a:pt x="183" y="182"/>
                    </a:cubicBezTo>
                    <a:cubicBezTo>
                      <a:pt x="182" y="184"/>
                      <a:pt x="181" y="186"/>
                      <a:pt x="180" y="188"/>
                    </a:cubicBezTo>
                    <a:cubicBezTo>
                      <a:pt x="180" y="189"/>
                      <a:pt x="179" y="190"/>
                      <a:pt x="178" y="191"/>
                    </a:cubicBezTo>
                    <a:cubicBezTo>
                      <a:pt x="177" y="192"/>
                      <a:pt x="175" y="193"/>
                      <a:pt x="174" y="194"/>
                    </a:cubicBezTo>
                    <a:cubicBezTo>
                      <a:pt x="174" y="195"/>
                      <a:pt x="172" y="196"/>
                      <a:pt x="172" y="197"/>
                    </a:cubicBezTo>
                    <a:cubicBezTo>
                      <a:pt x="172" y="198"/>
                      <a:pt x="172" y="200"/>
                      <a:pt x="172" y="201"/>
                    </a:cubicBezTo>
                    <a:cubicBezTo>
                      <a:pt x="172" y="202"/>
                      <a:pt x="172" y="205"/>
                      <a:pt x="171" y="206"/>
                    </a:cubicBezTo>
                    <a:cubicBezTo>
                      <a:pt x="171" y="207"/>
                      <a:pt x="170" y="210"/>
                      <a:pt x="169" y="211"/>
                    </a:cubicBezTo>
                    <a:cubicBezTo>
                      <a:pt x="168" y="213"/>
                      <a:pt x="168" y="217"/>
                      <a:pt x="167" y="218"/>
                    </a:cubicBezTo>
                    <a:cubicBezTo>
                      <a:pt x="166" y="221"/>
                      <a:pt x="164" y="225"/>
                      <a:pt x="163" y="227"/>
                    </a:cubicBezTo>
                    <a:cubicBezTo>
                      <a:pt x="162" y="229"/>
                      <a:pt x="160" y="232"/>
                      <a:pt x="159" y="233"/>
                    </a:cubicBezTo>
                    <a:cubicBezTo>
                      <a:pt x="158" y="234"/>
                      <a:pt x="156" y="236"/>
                      <a:pt x="155" y="237"/>
                    </a:cubicBezTo>
                    <a:cubicBezTo>
                      <a:pt x="155" y="238"/>
                      <a:pt x="154" y="240"/>
                      <a:pt x="153" y="241"/>
                    </a:cubicBezTo>
                    <a:cubicBezTo>
                      <a:pt x="153" y="243"/>
                      <a:pt x="154" y="247"/>
                      <a:pt x="154" y="248"/>
                    </a:cubicBezTo>
                    <a:cubicBezTo>
                      <a:pt x="154" y="249"/>
                      <a:pt x="153" y="251"/>
                      <a:pt x="153" y="252"/>
                    </a:cubicBezTo>
                    <a:cubicBezTo>
                      <a:pt x="153" y="253"/>
                      <a:pt x="152" y="256"/>
                      <a:pt x="151" y="258"/>
                    </a:cubicBezTo>
                    <a:cubicBezTo>
                      <a:pt x="151" y="259"/>
                      <a:pt x="150" y="261"/>
                      <a:pt x="150" y="262"/>
                    </a:cubicBezTo>
                    <a:cubicBezTo>
                      <a:pt x="150" y="263"/>
                      <a:pt x="150" y="264"/>
                      <a:pt x="150" y="265"/>
                    </a:cubicBezTo>
                    <a:cubicBezTo>
                      <a:pt x="150" y="266"/>
                      <a:pt x="150" y="267"/>
                      <a:pt x="149" y="267"/>
                    </a:cubicBezTo>
                    <a:cubicBezTo>
                      <a:pt x="149" y="268"/>
                      <a:pt x="147" y="269"/>
                      <a:pt x="147" y="270"/>
                    </a:cubicBezTo>
                    <a:cubicBezTo>
                      <a:pt x="146" y="271"/>
                      <a:pt x="147" y="273"/>
                      <a:pt x="147" y="274"/>
                    </a:cubicBezTo>
                    <a:cubicBezTo>
                      <a:pt x="147" y="275"/>
                      <a:pt x="146" y="277"/>
                      <a:pt x="146" y="278"/>
                    </a:cubicBezTo>
                    <a:cubicBezTo>
                      <a:pt x="145" y="280"/>
                      <a:pt x="144" y="283"/>
                      <a:pt x="143" y="285"/>
                    </a:cubicBezTo>
                    <a:cubicBezTo>
                      <a:pt x="142" y="287"/>
                      <a:pt x="140" y="292"/>
                      <a:pt x="139" y="294"/>
                    </a:cubicBezTo>
                    <a:cubicBezTo>
                      <a:pt x="139" y="296"/>
                      <a:pt x="140" y="300"/>
                      <a:pt x="139" y="301"/>
                    </a:cubicBezTo>
                    <a:cubicBezTo>
                      <a:pt x="139" y="303"/>
                      <a:pt x="137" y="306"/>
                      <a:pt x="137" y="308"/>
                    </a:cubicBezTo>
                    <a:cubicBezTo>
                      <a:pt x="136" y="310"/>
                      <a:pt x="133" y="314"/>
                      <a:pt x="131" y="316"/>
                    </a:cubicBezTo>
                    <a:cubicBezTo>
                      <a:pt x="131" y="318"/>
                      <a:pt x="128" y="321"/>
                      <a:pt x="128" y="322"/>
                    </a:cubicBezTo>
                    <a:cubicBezTo>
                      <a:pt x="127" y="323"/>
                      <a:pt x="127" y="325"/>
                      <a:pt x="127" y="326"/>
                    </a:cubicBezTo>
                    <a:cubicBezTo>
                      <a:pt x="127" y="328"/>
                      <a:pt x="126" y="332"/>
                      <a:pt x="126" y="333"/>
                    </a:cubicBezTo>
                    <a:cubicBezTo>
                      <a:pt x="125" y="336"/>
                      <a:pt x="124" y="341"/>
                      <a:pt x="123" y="343"/>
                    </a:cubicBezTo>
                    <a:cubicBezTo>
                      <a:pt x="122" y="344"/>
                      <a:pt x="121" y="348"/>
                      <a:pt x="120" y="349"/>
                    </a:cubicBezTo>
                    <a:cubicBezTo>
                      <a:pt x="119" y="353"/>
                      <a:pt x="117" y="361"/>
                      <a:pt x="116" y="364"/>
                    </a:cubicBezTo>
                    <a:cubicBezTo>
                      <a:pt x="114" y="370"/>
                      <a:pt x="110" y="380"/>
                      <a:pt x="108" y="386"/>
                    </a:cubicBezTo>
                    <a:cubicBezTo>
                      <a:pt x="105" y="394"/>
                      <a:pt x="98" y="411"/>
                      <a:pt x="94" y="419"/>
                    </a:cubicBezTo>
                    <a:cubicBezTo>
                      <a:pt x="92" y="424"/>
                      <a:pt x="88" y="432"/>
                      <a:pt x="86" y="437"/>
                    </a:cubicBezTo>
                    <a:cubicBezTo>
                      <a:pt x="84" y="440"/>
                      <a:pt x="81" y="447"/>
                      <a:pt x="80" y="450"/>
                    </a:cubicBezTo>
                    <a:cubicBezTo>
                      <a:pt x="78" y="453"/>
                      <a:pt x="73" y="459"/>
                      <a:pt x="71" y="462"/>
                    </a:cubicBezTo>
                    <a:cubicBezTo>
                      <a:pt x="70" y="464"/>
                      <a:pt x="67" y="468"/>
                      <a:pt x="65" y="470"/>
                    </a:cubicBezTo>
                    <a:cubicBezTo>
                      <a:pt x="64" y="471"/>
                      <a:pt x="61" y="473"/>
                      <a:pt x="60" y="475"/>
                    </a:cubicBezTo>
                    <a:cubicBezTo>
                      <a:pt x="59" y="475"/>
                      <a:pt x="58" y="477"/>
                      <a:pt x="57" y="477"/>
                    </a:cubicBezTo>
                    <a:cubicBezTo>
                      <a:pt x="56" y="478"/>
                      <a:pt x="54" y="477"/>
                      <a:pt x="54" y="477"/>
                    </a:cubicBezTo>
                    <a:cubicBezTo>
                      <a:pt x="53" y="478"/>
                      <a:pt x="51" y="479"/>
                      <a:pt x="51" y="480"/>
                    </a:cubicBezTo>
                    <a:cubicBezTo>
                      <a:pt x="50" y="481"/>
                      <a:pt x="49" y="483"/>
                      <a:pt x="49" y="484"/>
                    </a:cubicBezTo>
                    <a:cubicBezTo>
                      <a:pt x="49" y="486"/>
                      <a:pt x="49" y="489"/>
                      <a:pt x="49" y="491"/>
                    </a:cubicBezTo>
                    <a:cubicBezTo>
                      <a:pt x="49" y="492"/>
                      <a:pt x="48" y="494"/>
                      <a:pt x="48" y="495"/>
                    </a:cubicBezTo>
                    <a:cubicBezTo>
                      <a:pt x="47" y="497"/>
                      <a:pt x="45" y="500"/>
                      <a:pt x="44" y="501"/>
                    </a:cubicBezTo>
                    <a:cubicBezTo>
                      <a:pt x="43" y="503"/>
                      <a:pt x="42" y="505"/>
                      <a:pt x="41" y="506"/>
                    </a:cubicBezTo>
                    <a:cubicBezTo>
                      <a:pt x="41" y="507"/>
                      <a:pt x="40" y="509"/>
                      <a:pt x="39" y="510"/>
                    </a:cubicBezTo>
                    <a:cubicBezTo>
                      <a:pt x="38" y="511"/>
                      <a:pt x="36" y="512"/>
                      <a:pt x="36" y="513"/>
                    </a:cubicBezTo>
                    <a:cubicBezTo>
                      <a:pt x="35" y="514"/>
                      <a:pt x="36" y="516"/>
                      <a:pt x="36" y="517"/>
                    </a:cubicBezTo>
                    <a:cubicBezTo>
                      <a:pt x="35" y="519"/>
                      <a:pt x="34" y="521"/>
                      <a:pt x="33" y="522"/>
                    </a:cubicBezTo>
                    <a:cubicBezTo>
                      <a:pt x="32" y="524"/>
                      <a:pt x="31" y="527"/>
                      <a:pt x="30" y="528"/>
                    </a:cubicBezTo>
                    <a:cubicBezTo>
                      <a:pt x="30" y="530"/>
                      <a:pt x="28" y="532"/>
                      <a:pt x="27" y="533"/>
                    </a:cubicBezTo>
                    <a:cubicBezTo>
                      <a:pt x="26" y="535"/>
                      <a:pt x="24" y="537"/>
                      <a:pt x="23" y="538"/>
                    </a:cubicBezTo>
                    <a:cubicBezTo>
                      <a:pt x="22" y="540"/>
                      <a:pt x="20" y="545"/>
                      <a:pt x="18" y="547"/>
                    </a:cubicBezTo>
                    <a:cubicBezTo>
                      <a:pt x="17" y="548"/>
                      <a:pt x="14" y="550"/>
                      <a:pt x="13" y="551"/>
                    </a:cubicBezTo>
                    <a:cubicBezTo>
                      <a:pt x="12" y="552"/>
                      <a:pt x="11" y="554"/>
                      <a:pt x="10" y="555"/>
                    </a:cubicBezTo>
                    <a:cubicBezTo>
                      <a:pt x="10" y="556"/>
                      <a:pt x="10" y="559"/>
                      <a:pt x="10" y="560"/>
                    </a:cubicBezTo>
                    <a:cubicBezTo>
                      <a:pt x="10" y="561"/>
                      <a:pt x="11" y="564"/>
                      <a:pt x="11" y="566"/>
                    </a:cubicBezTo>
                    <a:cubicBezTo>
                      <a:pt x="11" y="567"/>
                      <a:pt x="10" y="569"/>
                      <a:pt x="10" y="570"/>
                    </a:cubicBezTo>
                    <a:cubicBezTo>
                      <a:pt x="10" y="571"/>
                      <a:pt x="9" y="574"/>
                      <a:pt x="10" y="575"/>
                    </a:cubicBezTo>
                    <a:cubicBezTo>
                      <a:pt x="11" y="575"/>
                      <a:pt x="12" y="575"/>
                      <a:pt x="13" y="575"/>
                    </a:cubicBezTo>
                    <a:cubicBezTo>
                      <a:pt x="13" y="576"/>
                      <a:pt x="13" y="577"/>
                      <a:pt x="13" y="578"/>
                    </a:cubicBezTo>
                    <a:cubicBezTo>
                      <a:pt x="13" y="579"/>
                      <a:pt x="15" y="579"/>
                      <a:pt x="15" y="580"/>
                    </a:cubicBezTo>
                    <a:cubicBezTo>
                      <a:pt x="16" y="581"/>
                      <a:pt x="16" y="583"/>
                      <a:pt x="16" y="584"/>
                    </a:cubicBezTo>
                    <a:cubicBezTo>
                      <a:pt x="16" y="585"/>
                      <a:pt x="14" y="586"/>
                      <a:pt x="14" y="587"/>
                    </a:cubicBezTo>
                    <a:cubicBezTo>
                      <a:pt x="14" y="588"/>
                      <a:pt x="15" y="589"/>
                      <a:pt x="15" y="589"/>
                    </a:cubicBezTo>
                    <a:cubicBezTo>
                      <a:pt x="16" y="590"/>
                      <a:pt x="18" y="592"/>
                      <a:pt x="19" y="593"/>
                    </a:cubicBezTo>
                    <a:cubicBezTo>
                      <a:pt x="19" y="595"/>
                      <a:pt x="19" y="599"/>
                      <a:pt x="18" y="601"/>
                    </a:cubicBezTo>
                    <a:cubicBezTo>
                      <a:pt x="18" y="604"/>
                      <a:pt x="17" y="608"/>
                      <a:pt x="16" y="610"/>
                    </a:cubicBezTo>
                    <a:cubicBezTo>
                      <a:pt x="15" y="612"/>
                      <a:pt x="12" y="615"/>
                      <a:pt x="11" y="617"/>
                    </a:cubicBezTo>
                    <a:cubicBezTo>
                      <a:pt x="10" y="619"/>
                      <a:pt x="10" y="623"/>
                      <a:pt x="9" y="625"/>
                    </a:cubicBezTo>
                    <a:cubicBezTo>
                      <a:pt x="8" y="627"/>
                      <a:pt x="6" y="630"/>
                      <a:pt x="6" y="631"/>
                    </a:cubicBezTo>
                    <a:cubicBezTo>
                      <a:pt x="5" y="633"/>
                      <a:pt x="5" y="638"/>
                      <a:pt x="4" y="640"/>
                    </a:cubicBezTo>
                    <a:cubicBezTo>
                      <a:pt x="4" y="641"/>
                      <a:pt x="2" y="643"/>
                      <a:pt x="2" y="644"/>
                    </a:cubicBezTo>
                    <a:cubicBezTo>
                      <a:pt x="2" y="645"/>
                      <a:pt x="2" y="647"/>
                      <a:pt x="2" y="648"/>
                    </a:cubicBezTo>
                    <a:cubicBezTo>
                      <a:pt x="2" y="650"/>
                      <a:pt x="4" y="653"/>
                      <a:pt x="3" y="655"/>
                    </a:cubicBezTo>
                    <a:cubicBezTo>
                      <a:pt x="3" y="656"/>
                      <a:pt x="1" y="657"/>
                      <a:pt x="1" y="658"/>
                    </a:cubicBezTo>
                    <a:cubicBezTo>
                      <a:pt x="1" y="659"/>
                      <a:pt x="0" y="661"/>
                      <a:pt x="1" y="662"/>
                    </a:cubicBezTo>
                    <a:cubicBezTo>
                      <a:pt x="1" y="663"/>
                      <a:pt x="2" y="665"/>
                      <a:pt x="3" y="666"/>
                    </a:cubicBezTo>
                    <a:cubicBezTo>
                      <a:pt x="3" y="667"/>
                      <a:pt x="3" y="669"/>
                      <a:pt x="3" y="670"/>
                    </a:cubicBezTo>
                    <a:cubicBezTo>
                      <a:pt x="3" y="671"/>
                      <a:pt x="3" y="674"/>
                      <a:pt x="2" y="675"/>
                    </a:cubicBezTo>
                    <a:cubicBezTo>
                      <a:pt x="2" y="676"/>
                      <a:pt x="2" y="678"/>
                      <a:pt x="2" y="679"/>
                    </a:cubicBezTo>
                    <a:cubicBezTo>
                      <a:pt x="2" y="679"/>
                      <a:pt x="3" y="681"/>
                      <a:pt x="3" y="681"/>
                    </a:cubicBezTo>
                    <a:cubicBezTo>
                      <a:pt x="3" y="682"/>
                      <a:pt x="2" y="683"/>
                      <a:pt x="1" y="684"/>
                    </a:cubicBezTo>
                    <a:cubicBezTo>
                      <a:pt x="1" y="685"/>
                      <a:pt x="0" y="688"/>
                      <a:pt x="1" y="689"/>
                    </a:cubicBezTo>
                    <a:cubicBezTo>
                      <a:pt x="1" y="690"/>
                      <a:pt x="3" y="691"/>
                      <a:pt x="4" y="691"/>
                    </a:cubicBezTo>
                    <a:cubicBezTo>
                      <a:pt x="4" y="693"/>
                      <a:pt x="4" y="695"/>
                      <a:pt x="4" y="696"/>
                    </a:cubicBezTo>
                    <a:cubicBezTo>
                      <a:pt x="5" y="697"/>
                      <a:pt x="6" y="699"/>
                      <a:pt x="7" y="699"/>
                    </a:cubicBezTo>
                    <a:cubicBezTo>
                      <a:pt x="7" y="700"/>
                      <a:pt x="9" y="700"/>
                      <a:pt x="10" y="701"/>
                    </a:cubicBezTo>
                    <a:cubicBezTo>
                      <a:pt x="11" y="702"/>
                      <a:pt x="13" y="704"/>
                      <a:pt x="14" y="706"/>
                    </a:cubicBezTo>
                    <a:cubicBezTo>
                      <a:pt x="14" y="707"/>
                      <a:pt x="14" y="709"/>
                      <a:pt x="15" y="711"/>
                    </a:cubicBezTo>
                    <a:cubicBezTo>
                      <a:pt x="138" y="741"/>
                      <a:pt x="138" y="741"/>
                      <a:pt x="138" y="741"/>
                    </a:cubicBezTo>
                    <a:cubicBezTo>
                      <a:pt x="361" y="795"/>
                      <a:pt x="361" y="795"/>
                      <a:pt x="361" y="795"/>
                    </a:cubicBezTo>
                    <a:cubicBezTo>
                      <a:pt x="543" y="837"/>
                      <a:pt x="543" y="837"/>
                      <a:pt x="543" y="837"/>
                    </a:cubicBezTo>
                    <a:cubicBezTo>
                      <a:pt x="552" y="839"/>
                      <a:pt x="552" y="839"/>
                      <a:pt x="552" y="839"/>
                    </a:cubicBezTo>
                    <a:cubicBezTo>
                      <a:pt x="920" y="910"/>
                      <a:pt x="920" y="910"/>
                      <a:pt x="920" y="910"/>
                    </a:cubicBezTo>
                    <a:cubicBezTo>
                      <a:pt x="920" y="910"/>
                      <a:pt x="920" y="910"/>
                      <a:pt x="920" y="910"/>
                    </a:cubicBezTo>
                    <a:cubicBezTo>
                      <a:pt x="972" y="625"/>
                      <a:pt x="972" y="625"/>
                      <a:pt x="972" y="625"/>
                    </a:cubicBezTo>
                    <a:cubicBezTo>
                      <a:pt x="972" y="625"/>
                      <a:pt x="975" y="615"/>
                      <a:pt x="976" y="612"/>
                    </a:cubicBezTo>
                    <a:cubicBezTo>
                      <a:pt x="976" y="609"/>
                      <a:pt x="975" y="604"/>
                      <a:pt x="975" y="601"/>
                    </a:cubicBezTo>
                    <a:cubicBezTo>
                      <a:pt x="976" y="599"/>
                      <a:pt x="976" y="594"/>
                      <a:pt x="977" y="592"/>
                    </a:cubicBezTo>
                    <a:cubicBezTo>
                      <a:pt x="978" y="591"/>
                      <a:pt x="980" y="590"/>
                      <a:pt x="981" y="590"/>
                    </a:cubicBezTo>
                    <a:cubicBezTo>
                      <a:pt x="982" y="589"/>
                      <a:pt x="984" y="588"/>
                      <a:pt x="985" y="587"/>
                    </a:cubicBezTo>
                    <a:cubicBezTo>
                      <a:pt x="986" y="586"/>
                      <a:pt x="986" y="584"/>
                      <a:pt x="986" y="583"/>
                    </a:cubicBezTo>
                    <a:cubicBezTo>
                      <a:pt x="987" y="582"/>
                      <a:pt x="988" y="581"/>
                      <a:pt x="988" y="580"/>
                    </a:cubicBezTo>
                    <a:cubicBezTo>
                      <a:pt x="989" y="579"/>
                      <a:pt x="988" y="575"/>
                      <a:pt x="989" y="574"/>
                    </a:cubicBezTo>
                    <a:cubicBezTo>
                      <a:pt x="989" y="573"/>
                      <a:pt x="991" y="572"/>
                      <a:pt x="992" y="571"/>
                    </a:cubicBezTo>
                    <a:cubicBezTo>
                      <a:pt x="992" y="570"/>
                      <a:pt x="993" y="568"/>
                      <a:pt x="994" y="567"/>
                    </a:cubicBezTo>
                    <a:cubicBezTo>
                      <a:pt x="994" y="566"/>
                      <a:pt x="995" y="563"/>
                      <a:pt x="995" y="561"/>
                    </a:cubicBezTo>
                    <a:cubicBezTo>
                      <a:pt x="994" y="560"/>
                      <a:pt x="993" y="559"/>
                      <a:pt x="992" y="558"/>
                    </a:cubicBezTo>
                    <a:cubicBezTo>
                      <a:pt x="992" y="558"/>
                      <a:pt x="991" y="558"/>
                      <a:pt x="991" y="558"/>
                    </a:cubicBezTo>
                    <a:cubicBezTo>
                      <a:pt x="990" y="557"/>
                      <a:pt x="990" y="553"/>
                      <a:pt x="990" y="552"/>
                    </a:cubicBezTo>
                    <a:cubicBezTo>
                      <a:pt x="991" y="551"/>
                      <a:pt x="995" y="552"/>
                      <a:pt x="997" y="551"/>
                    </a:cubicBezTo>
                    <a:cubicBezTo>
                      <a:pt x="998" y="551"/>
                      <a:pt x="999" y="549"/>
                      <a:pt x="999" y="548"/>
                    </a:cubicBezTo>
                    <a:cubicBezTo>
                      <a:pt x="1000" y="548"/>
                      <a:pt x="1001" y="545"/>
                      <a:pt x="1001" y="545"/>
                    </a:cubicBezTo>
                    <a:cubicBezTo>
                      <a:pt x="1002" y="544"/>
                      <a:pt x="1003" y="543"/>
                      <a:pt x="1003" y="542"/>
                    </a:cubicBezTo>
                    <a:cubicBezTo>
                      <a:pt x="1004" y="541"/>
                      <a:pt x="1005" y="538"/>
                      <a:pt x="1004" y="537"/>
                    </a:cubicBezTo>
                    <a:cubicBezTo>
                      <a:pt x="1004" y="536"/>
                      <a:pt x="1003" y="534"/>
                      <a:pt x="1002" y="533"/>
                    </a:cubicBezTo>
                    <a:cubicBezTo>
                      <a:pt x="1001" y="533"/>
                      <a:pt x="999" y="533"/>
                      <a:pt x="998" y="533"/>
                    </a:cubicBezTo>
                    <a:cubicBezTo>
                      <a:pt x="997" y="533"/>
                      <a:pt x="996" y="531"/>
                      <a:pt x="996" y="530"/>
                    </a:cubicBezTo>
                    <a:cubicBezTo>
                      <a:pt x="995" y="529"/>
                      <a:pt x="997" y="526"/>
                      <a:pt x="996" y="525"/>
                    </a:cubicBezTo>
                    <a:cubicBezTo>
                      <a:pt x="996" y="524"/>
                      <a:pt x="994" y="523"/>
                      <a:pt x="993" y="522"/>
                    </a:cubicBezTo>
                    <a:cubicBezTo>
                      <a:pt x="992" y="522"/>
                      <a:pt x="991" y="522"/>
                      <a:pt x="990" y="522"/>
                    </a:cubicBezTo>
                    <a:cubicBezTo>
                      <a:pt x="990" y="523"/>
                      <a:pt x="989" y="525"/>
                      <a:pt x="988" y="525"/>
                    </a:cubicBezTo>
                    <a:cubicBezTo>
                      <a:pt x="987" y="525"/>
                      <a:pt x="986" y="523"/>
                      <a:pt x="986" y="523"/>
                    </a:cubicBezTo>
                    <a:cubicBezTo>
                      <a:pt x="985" y="522"/>
                      <a:pt x="984" y="521"/>
                      <a:pt x="984" y="520"/>
                    </a:cubicBezTo>
                    <a:cubicBezTo>
                      <a:pt x="983" y="519"/>
                      <a:pt x="983" y="515"/>
                      <a:pt x="982" y="515"/>
                    </a:cubicBezTo>
                    <a:cubicBezTo>
                      <a:pt x="981" y="515"/>
                      <a:pt x="980" y="517"/>
                      <a:pt x="979" y="518"/>
                    </a:cubicBezTo>
                    <a:cubicBezTo>
                      <a:pt x="978" y="518"/>
                      <a:pt x="975" y="519"/>
                      <a:pt x="974" y="518"/>
                    </a:cubicBezTo>
                    <a:cubicBezTo>
                      <a:pt x="973" y="518"/>
                      <a:pt x="972" y="515"/>
                      <a:pt x="972" y="514"/>
                    </a:cubicBezTo>
                    <a:cubicBezTo>
                      <a:pt x="971" y="513"/>
                      <a:pt x="969" y="513"/>
                      <a:pt x="969" y="512"/>
                    </a:cubicBezTo>
                    <a:cubicBezTo>
                      <a:pt x="968" y="511"/>
                      <a:pt x="968" y="508"/>
                      <a:pt x="969" y="507"/>
                    </a:cubicBezTo>
                    <a:cubicBezTo>
                      <a:pt x="969" y="506"/>
                      <a:pt x="972" y="505"/>
                      <a:pt x="972" y="504"/>
                    </a:cubicBezTo>
                    <a:cubicBezTo>
                      <a:pt x="973" y="502"/>
                      <a:pt x="971" y="500"/>
                      <a:pt x="970" y="499"/>
                    </a:cubicBezTo>
                    <a:cubicBezTo>
                      <a:pt x="970" y="497"/>
                      <a:pt x="968" y="495"/>
                      <a:pt x="968" y="494"/>
                    </a:cubicBezTo>
                    <a:cubicBezTo>
                      <a:pt x="968" y="493"/>
                      <a:pt x="970" y="491"/>
                      <a:pt x="971" y="490"/>
                    </a:cubicBezTo>
                    <a:cubicBezTo>
                      <a:pt x="972" y="489"/>
                      <a:pt x="973" y="487"/>
                      <a:pt x="973" y="486"/>
                    </a:cubicBezTo>
                    <a:cubicBezTo>
                      <a:pt x="974" y="485"/>
                      <a:pt x="973" y="482"/>
                      <a:pt x="973" y="481"/>
                    </a:cubicBezTo>
                    <a:cubicBezTo>
                      <a:pt x="974" y="479"/>
                      <a:pt x="977" y="477"/>
                      <a:pt x="978" y="475"/>
                    </a:cubicBezTo>
                    <a:cubicBezTo>
                      <a:pt x="979" y="475"/>
                      <a:pt x="980" y="472"/>
                      <a:pt x="980" y="472"/>
                    </a:cubicBezTo>
                    <a:cubicBezTo>
                      <a:pt x="981" y="471"/>
                      <a:pt x="983" y="472"/>
                      <a:pt x="984" y="471"/>
                    </a:cubicBezTo>
                    <a:cubicBezTo>
                      <a:pt x="985" y="470"/>
                      <a:pt x="984" y="467"/>
                      <a:pt x="985" y="466"/>
                    </a:cubicBezTo>
                    <a:cubicBezTo>
                      <a:pt x="986" y="465"/>
                      <a:pt x="988" y="465"/>
                      <a:pt x="988" y="464"/>
                    </a:cubicBezTo>
                    <a:cubicBezTo>
                      <a:pt x="989" y="463"/>
                      <a:pt x="988" y="460"/>
                      <a:pt x="989" y="459"/>
                    </a:cubicBezTo>
                    <a:cubicBezTo>
                      <a:pt x="990" y="457"/>
                      <a:pt x="993" y="456"/>
                      <a:pt x="994" y="454"/>
                    </a:cubicBezTo>
                    <a:cubicBezTo>
                      <a:pt x="995" y="453"/>
                      <a:pt x="996" y="449"/>
                      <a:pt x="997" y="447"/>
                    </a:cubicBezTo>
                    <a:cubicBezTo>
                      <a:pt x="998" y="446"/>
                      <a:pt x="1000" y="445"/>
                      <a:pt x="1001" y="443"/>
                    </a:cubicBezTo>
                    <a:cubicBezTo>
                      <a:pt x="1001" y="442"/>
                      <a:pt x="1001" y="438"/>
                      <a:pt x="1002" y="437"/>
                    </a:cubicBezTo>
                    <a:cubicBezTo>
                      <a:pt x="1003" y="436"/>
                      <a:pt x="1005" y="436"/>
                      <a:pt x="1006" y="436"/>
                    </a:cubicBezTo>
                    <a:cubicBezTo>
                      <a:pt x="1008" y="436"/>
                      <a:pt x="1010" y="437"/>
                      <a:pt x="1011" y="436"/>
                    </a:cubicBezTo>
                    <a:cubicBezTo>
                      <a:pt x="1012" y="436"/>
                      <a:pt x="1013" y="434"/>
                      <a:pt x="1014" y="434"/>
                    </a:cubicBezTo>
                    <a:cubicBezTo>
                      <a:pt x="1015" y="433"/>
                      <a:pt x="1018" y="433"/>
                      <a:pt x="1019" y="432"/>
                    </a:cubicBezTo>
                    <a:cubicBezTo>
                      <a:pt x="1021" y="431"/>
                      <a:pt x="1021" y="426"/>
                      <a:pt x="1023" y="424"/>
                    </a:cubicBezTo>
                    <a:cubicBezTo>
                      <a:pt x="1024" y="423"/>
                      <a:pt x="1029" y="422"/>
                      <a:pt x="1030" y="420"/>
                    </a:cubicBezTo>
                    <a:cubicBezTo>
                      <a:pt x="1032" y="419"/>
                      <a:pt x="1033" y="415"/>
                      <a:pt x="1034" y="413"/>
                    </a:cubicBezTo>
                    <a:cubicBezTo>
                      <a:pt x="1035" y="412"/>
                      <a:pt x="1035" y="410"/>
                      <a:pt x="1035" y="409"/>
                    </a:cubicBezTo>
                    <a:cubicBezTo>
                      <a:pt x="1035" y="407"/>
                      <a:pt x="1032" y="404"/>
                      <a:pt x="1032" y="403"/>
                    </a:cubicBezTo>
                    <a:cubicBezTo>
                      <a:pt x="1032" y="401"/>
                      <a:pt x="1035" y="400"/>
                      <a:pt x="1036" y="399"/>
                    </a:cubicBezTo>
                    <a:cubicBezTo>
                      <a:pt x="1036" y="397"/>
                      <a:pt x="1035" y="394"/>
                      <a:pt x="1036" y="392"/>
                    </a:cubicBezTo>
                    <a:cubicBezTo>
                      <a:pt x="1037" y="391"/>
                      <a:pt x="1040" y="391"/>
                      <a:pt x="1041" y="390"/>
                    </a:cubicBezTo>
                    <a:cubicBezTo>
                      <a:pt x="1043" y="389"/>
                      <a:pt x="1045" y="387"/>
                      <a:pt x="1046" y="386"/>
                    </a:cubicBezTo>
                    <a:cubicBezTo>
                      <a:pt x="1046" y="385"/>
                      <a:pt x="1046" y="382"/>
                      <a:pt x="1047" y="381"/>
                    </a:cubicBezTo>
                    <a:cubicBezTo>
                      <a:pt x="1048" y="380"/>
                      <a:pt x="1050" y="380"/>
                      <a:pt x="1051" y="379"/>
                    </a:cubicBezTo>
                    <a:cubicBezTo>
                      <a:pt x="1052" y="378"/>
                      <a:pt x="1054" y="376"/>
                      <a:pt x="1055" y="374"/>
                    </a:cubicBezTo>
                    <a:cubicBezTo>
                      <a:pt x="1055" y="373"/>
                      <a:pt x="1056" y="370"/>
                      <a:pt x="1057" y="368"/>
                    </a:cubicBezTo>
                    <a:cubicBezTo>
                      <a:pt x="1058" y="366"/>
                      <a:pt x="1059" y="361"/>
                      <a:pt x="1060" y="359"/>
                    </a:cubicBezTo>
                    <a:cubicBezTo>
                      <a:pt x="1060" y="358"/>
                      <a:pt x="1062" y="356"/>
                      <a:pt x="1063" y="354"/>
                    </a:cubicBezTo>
                    <a:cubicBezTo>
                      <a:pt x="1064" y="353"/>
                      <a:pt x="1065" y="351"/>
                      <a:pt x="1066" y="350"/>
                    </a:cubicBezTo>
                    <a:cubicBezTo>
                      <a:pt x="1067" y="348"/>
                      <a:pt x="1067" y="345"/>
                      <a:pt x="1067" y="344"/>
                    </a:cubicBezTo>
                    <a:cubicBezTo>
                      <a:pt x="1068" y="343"/>
                      <a:pt x="1070" y="341"/>
                      <a:pt x="1071" y="340"/>
                    </a:cubicBezTo>
                    <a:cubicBezTo>
                      <a:pt x="1073" y="337"/>
                      <a:pt x="1076" y="333"/>
                      <a:pt x="1077" y="331"/>
                    </a:cubicBezTo>
                    <a:cubicBezTo>
                      <a:pt x="1079" y="329"/>
                      <a:pt x="1084" y="327"/>
                      <a:pt x="1085" y="324"/>
                    </a:cubicBezTo>
                    <a:cubicBezTo>
                      <a:pt x="1087" y="323"/>
                      <a:pt x="1086" y="318"/>
                      <a:pt x="1087" y="316"/>
                    </a:cubicBezTo>
                    <a:cubicBezTo>
                      <a:pt x="1087" y="315"/>
                      <a:pt x="1090" y="313"/>
                      <a:pt x="1091" y="312"/>
                    </a:cubicBezTo>
                    <a:cubicBezTo>
                      <a:pt x="1092" y="310"/>
                      <a:pt x="1095" y="308"/>
                      <a:pt x="1096" y="307"/>
                    </a:cubicBezTo>
                    <a:cubicBezTo>
                      <a:pt x="1097" y="306"/>
                      <a:pt x="1100" y="303"/>
                      <a:pt x="1101" y="301"/>
                    </a:cubicBezTo>
                    <a:cubicBezTo>
                      <a:pt x="1102" y="299"/>
                      <a:pt x="1101" y="295"/>
                      <a:pt x="1100" y="294"/>
                    </a:cubicBezTo>
                    <a:cubicBezTo>
                      <a:pt x="1100" y="291"/>
                      <a:pt x="1096" y="288"/>
                      <a:pt x="1095" y="286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25"/>
              <p:cNvSpPr>
                <a:spLocks/>
              </p:cNvSpPr>
              <p:nvPr/>
            </p:nvSpPr>
            <p:spPr bwMode="auto">
              <a:xfrm>
                <a:off x="1301751" y="1887540"/>
                <a:ext cx="681037" cy="1106489"/>
              </a:xfrm>
              <a:custGeom>
                <a:avLst/>
                <a:gdLst>
                  <a:gd name="T0" fmla="*/ 791 w 808"/>
                  <a:gd name="T1" fmla="*/ 852 h 1312"/>
                  <a:gd name="T2" fmla="*/ 767 w 808"/>
                  <a:gd name="T3" fmla="*/ 834 h 1312"/>
                  <a:gd name="T4" fmla="*/ 760 w 808"/>
                  <a:gd name="T5" fmla="*/ 864 h 1312"/>
                  <a:gd name="T6" fmla="*/ 723 w 808"/>
                  <a:gd name="T7" fmla="*/ 862 h 1312"/>
                  <a:gd name="T8" fmla="*/ 691 w 808"/>
                  <a:gd name="T9" fmla="*/ 856 h 1312"/>
                  <a:gd name="T10" fmla="*/ 665 w 808"/>
                  <a:gd name="T11" fmla="*/ 850 h 1312"/>
                  <a:gd name="T12" fmla="*/ 644 w 808"/>
                  <a:gd name="T13" fmla="*/ 867 h 1312"/>
                  <a:gd name="T14" fmla="*/ 618 w 808"/>
                  <a:gd name="T15" fmla="*/ 857 h 1312"/>
                  <a:gd name="T16" fmla="*/ 588 w 808"/>
                  <a:gd name="T17" fmla="*/ 861 h 1312"/>
                  <a:gd name="T18" fmla="*/ 574 w 808"/>
                  <a:gd name="T19" fmla="*/ 864 h 1312"/>
                  <a:gd name="T20" fmla="*/ 562 w 808"/>
                  <a:gd name="T21" fmla="*/ 832 h 1312"/>
                  <a:gd name="T22" fmla="*/ 558 w 808"/>
                  <a:gd name="T23" fmla="*/ 802 h 1312"/>
                  <a:gd name="T24" fmla="*/ 531 w 808"/>
                  <a:gd name="T25" fmla="*/ 789 h 1312"/>
                  <a:gd name="T26" fmla="*/ 522 w 808"/>
                  <a:gd name="T27" fmla="*/ 763 h 1312"/>
                  <a:gd name="T28" fmla="*/ 520 w 808"/>
                  <a:gd name="T29" fmla="*/ 733 h 1312"/>
                  <a:gd name="T30" fmla="*/ 504 w 808"/>
                  <a:gd name="T31" fmla="*/ 701 h 1312"/>
                  <a:gd name="T32" fmla="*/ 500 w 808"/>
                  <a:gd name="T33" fmla="*/ 666 h 1312"/>
                  <a:gd name="T34" fmla="*/ 495 w 808"/>
                  <a:gd name="T35" fmla="*/ 640 h 1312"/>
                  <a:gd name="T36" fmla="*/ 475 w 808"/>
                  <a:gd name="T37" fmla="*/ 623 h 1312"/>
                  <a:gd name="T38" fmla="*/ 456 w 808"/>
                  <a:gd name="T39" fmla="*/ 644 h 1312"/>
                  <a:gd name="T40" fmla="*/ 432 w 808"/>
                  <a:gd name="T41" fmla="*/ 657 h 1312"/>
                  <a:gd name="T42" fmla="*/ 409 w 808"/>
                  <a:gd name="T43" fmla="*/ 637 h 1312"/>
                  <a:gd name="T44" fmla="*/ 416 w 808"/>
                  <a:gd name="T45" fmla="*/ 614 h 1312"/>
                  <a:gd name="T46" fmla="*/ 424 w 808"/>
                  <a:gd name="T47" fmla="*/ 588 h 1312"/>
                  <a:gd name="T48" fmla="*/ 432 w 808"/>
                  <a:gd name="T49" fmla="*/ 567 h 1312"/>
                  <a:gd name="T50" fmla="*/ 424 w 808"/>
                  <a:gd name="T51" fmla="*/ 541 h 1312"/>
                  <a:gd name="T52" fmla="*/ 435 w 808"/>
                  <a:gd name="T53" fmla="*/ 516 h 1312"/>
                  <a:gd name="T54" fmla="*/ 451 w 808"/>
                  <a:gd name="T55" fmla="*/ 486 h 1312"/>
                  <a:gd name="T56" fmla="*/ 462 w 808"/>
                  <a:gd name="T57" fmla="*/ 459 h 1312"/>
                  <a:gd name="T58" fmla="*/ 435 w 808"/>
                  <a:gd name="T59" fmla="*/ 450 h 1312"/>
                  <a:gd name="T60" fmla="*/ 420 w 808"/>
                  <a:gd name="T61" fmla="*/ 432 h 1312"/>
                  <a:gd name="T62" fmla="*/ 406 w 808"/>
                  <a:gd name="T63" fmla="*/ 421 h 1312"/>
                  <a:gd name="T64" fmla="*/ 393 w 808"/>
                  <a:gd name="T65" fmla="*/ 393 h 1312"/>
                  <a:gd name="T66" fmla="*/ 373 w 808"/>
                  <a:gd name="T67" fmla="*/ 358 h 1312"/>
                  <a:gd name="T68" fmla="*/ 357 w 808"/>
                  <a:gd name="T69" fmla="*/ 329 h 1312"/>
                  <a:gd name="T70" fmla="*/ 324 w 808"/>
                  <a:gd name="T71" fmla="*/ 299 h 1312"/>
                  <a:gd name="T72" fmla="*/ 322 w 808"/>
                  <a:gd name="T73" fmla="*/ 279 h 1312"/>
                  <a:gd name="T74" fmla="*/ 322 w 808"/>
                  <a:gd name="T75" fmla="*/ 253 h 1312"/>
                  <a:gd name="T76" fmla="*/ 313 w 808"/>
                  <a:gd name="T77" fmla="*/ 230 h 1312"/>
                  <a:gd name="T78" fmla="*/ 298 w 808"/>
                  <a:gd name="T79" fmla="*/ 197 h 1312"/>
                  <a:gd name="T80" fmla="*/ 134 w 808"/>
                  <a:gd name="T81" fmla="*/ 449 h 1312"/>
                  <a:gd name="T82" fmla="*/ 142 w 808"/>
                  <a:gd name="T83" fmla="*/ 473 h 1312"/>
                  <a:gd name="T84" fmla="*/ 134 w 808"/>
                  <a:gd name="T85" fmla="*/ 499 h 1312"/>
                  <a:gd name="T86" fmla="*/ 141 w 808"/>
                  <a:gd name="T87" fmla="*/ 529 h 1312"/>
                  <a:gd name="T88" fmla="*/ 156 w 808"/>
                  <a:gd name="T89" fmla="*/ 544 h 1312"/>
                  <a:gd name="T90" fmla="*/ 175 w 808"/>
                  <a:gd name="T91" fmla="*/ 570 h 1312"/>
                  <a:gd name="T92" fmla="*/ 172 w 808"/>
                  <a:gd name="T93" fmla="*/ 603 h 1312"/>
                  <a:gd name="T94" fmla="*/ 152 w 808"/>
                  <a:gd name="T95" fmla="*/ 629 h 1312"/>
                  <a:gd name="T96" fmla="*/ 141 w 808"/>
                  <a:gd name="T97" fmla="*/ 649 h 1312"/>
                  <a:gd name="T98" fmla="*/ 126 w 808"/>
                  <a:gd name="T99" fmla="*/ 675 h 1312"/>
                  <a:gd name="T100" fmla="*/ 109 w 808"/>
                  <a:gd name="T101" fmla="*/ 714 h 1312"/>
                  <a:gd name="T102" fmla="*/ 87 w 808"/>
                  <a:gd name="T103" fmla="*/ 731 h 1312"/>
                  <a:gd name="T104" fmla="*/ 75 w 808"/>
                  <a:gd name="T105" fmla="*/ 743 h 1312"/>
                  <a:gd name="T106" fmla="*/ 58 w 808"/>
                  <a:gd name="T107" fmla="*/ 767 h 1312"/>
                  <a:gd name="T108" fmla="*/ 50 w 808"/>
                  <a:gd name="T109" fmla="*/ 787 h 1312"/>
                  <a:gd name="T110" fmla="*/ 58 w 808"/>
                  <a:gd name="T111" fmla="*/ 800 h 1312"/>
                  <a:gd name="T112" fmla="*/ 79 w 808"/>
                  <a:gd name="T113" fmla="*/ 819 h 1312"/>
                  <a:gd name="T114" fmla="*/ 73 w 808"/>
                  <a:gd name="T115" fmla="*/ 847 h 1312"/>
                  <a:gd name="T116" fmla="*/ 66 w 808"/>
                  <a:gd name="T117" fmla="*/ 876 h 1312"/>
                  <a:gd name="T118" fmla="*/ 56 w 808"/>
                  <a:gd name="T119" fmla="*/ 902 h 1312"/>
                  <a:gd name="T120" fmla="*/ 705 w 808"/>
                  <a:gd name="T121" fmla="*/ 1306 h 1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08" h="1312">
                    <a:moveTo>
                      <a:pt x="806" y="883"/>
                    </a:moveTo>
                    <a:cubicBezTo>
                      <a:pt x="804" y="882"/>
                      <a:pt x="802" y="880"/>
                      <a:pt x="801" y="879"/>
                    </a:cubicBezTo>
                    <a:cubicBezTo>
                      <a:pt x="800" y="878"/>
                      <a:pt x="799" y="873"/>
                      <a:pt x="798" y="872"/>
                    </a:cubicBezTo>
                    <a:cubicBezTo>
                      <a:pt x="798" y="871"/>
                      <a:pt x="796" y="869"/>
                      <a:pt x="796" y="869"/>
                    </a:cubicBezTo>
                    <a:cubicBezTo>
                      <a:pt x="795" y="868"/>
                      <a:pt x="794" y="865"/>
                      <a:pt x="793" y="864"/>
                    </a:cubicBezTo>
                    <a:cubicBezTo>
                      <a:pt x="792" y="864"/>
                      <a:pt x="790" y="863"/>
                      <a:pt x="790" y="862"/>
                    </a:cubicBezTo>
                    <a:cubicBezTo>
                      <a:pt x="789" y="861"/>
                      <a:pt x="790" y="859"/>
                      <a:pt x="791" y="858"/>
                    </a:cubicBezTo>
                    <a:cubicBezTo>
                      <a:pt x="791" y="856"/>
                      <a:pt x="791" y="853"/>
                      <a:pt x="791" y="852"/>
                    </a:cubicBezTo>
                    <a:cubicBezTo>
                      <a:pt x="790" y="850"/>
                      <a:pt x="786" y="849"/>
                      <a:pt x="785" y="848"/>
                    </a:cubicBezTo>
                    <a:cubicBezTo>
                      <a:pt x="785" y="846"/>
                      <a:pt x="785" y="843"/>
                      <a:pt x="785" y="841"/>
                    </a:cubicBezTo>
                    <a:cubicBezTo>
                      <a:pt x="784" y="840"/>
                      <a:pt x="784" y="837"/>
                      <a:pt x="783" y="836"/>
                    </a:cubicBezTo>
                    <a:cubicBezTo>
                      <a:pt x="782" y="836"/>
                      <a:pt x="780" y="836"/>
                      <a:pt x="779" y="835"/>
                    </a:cubicBezTo>
                    <a:cubicBezTo>
                      <a:pt x="778" y="834"/>
                      <a:pt x="777" y="832"/>
                      <a:pt x="776" y="831"/>
                    </a:cubicBezTo>
                    <a:cubicBezTo>
                      <a:pt x="775" y="830"/>
                      <a:pt x="773" y="829"/>
                      <a:pt x="772" y="830"/>
                    </a:cubicBezTo>
                    <a:cubicBezTo>
                      <a:pt x="771" y="831"/>
                      <a:pt x="773" y="835"/>
                      <a:pt x="772" y="836"/>
                    </a:cubicBezTo>
                    <a:cubicBezTo>
                      <a:pt x="770" y="837"/>
                      <a:pt x="768" y="834"/>
                      <a:pt x="767" y="834"/>
                    </a:cubicBezTo>
                    <a:cubicBezTo>
                      <a:pt x="765" y="834"/>
                      <a:pt x="763" y="834"/>
                      <a:pt x="762" y="835"/>
                    </a:cubicBezTo>
                    <a:cubicBezTo>
                      <a:pt x="761" y="835"/>
                      <a:pt x="760" y="837"/>
                      <a:pt x="760" y="838"/>
                    </a:cubicBezTo>
                    <a:cubicBezTo>
                      <a:pt x="760" y="839"/>
                      <a:pt x="761" y="841"/>
                      <a:pt x="761" y="842"/>
                    </a:cubicBezTo>
                    <a:cubicBezTo>
                      <a:pt x="761" y="844"/>
                      <a:pt x="759" y="846"/>
                      <a:pt x="758" y="848"/>
                    </a:cubicBezTo>
                    <a:cubicBezTo>
                      <a:pt x="757" y="848"/>
                      <a:pt x="755" y="849"/>
                      <a:pt x="754" y="850"/>
                    </a:cubicBezTo>
                    <a:cubicBezTo>
                      <a:pt x="754" y="851"/>
                      <a:pt x="753" y="853"/>
                      <a:pt x="754" y="854"/>
                    </a:cubicBezTo>
                    <a:cubicBezTo>
                      <a:pt x="754" y="856"/>
                      <a:pt x="757" y="858"/>
                      <a:pt x="758" y="859"/>
                    </a:cubicBezTo>
                    <a:cubicBezTo>
                      <a:pt x="758" y="861"/>
                      <a:pt x="760" y="863"/>
                      <a:pt x="760" y="864"/>
                    </a:cubicBezTo>
                    <a:cubicBezTo>
                      <a:pt x="759" y="865"/>
                      <a:pt x="757" y="867"/>
                      <a:pt x="756" y="867"/>
                    </a:cubicBezTo>
                    <a:cubicBezTo>
                      <a:pt x="755" y="867"/>
                      <a:pt x="752" y="866"/>
                      <a:pt x="751" y="865"/>
                    </a:cubicBezTo>
                    <a:cubicBezTo>
                      <a:pt x="750" y="864"/>
                      <a:pt x="749" y="862"/>
                      <a:pt x="747" y="861"/>
                    </a:cubicBezTo>
                    <a:cubicBezTo>
                      <a:pt x="747" y="861"/>
                      <a:pt x="745" y="860"/>
                      <a:pt x="745" y="860"/>
                    </a:cubicBezTo>
                    <a:cubicBezTo>
                      <a:pt x="743" y="860"/>
                      <a:pt x="741" y="862"/>
                      <a:pt x="740" y="862"/>
                    </a:cubicBezTo>
                    <a:cubicBezTo>
                      <a:pt x="738" y="862"/>
                      <a:pt x="736" y="859"/>
                      <a:pt x="734" y="859"/>
                    </a:cubicBezTo>
                    <a:cubicBezTo>
                      <a:pt x="733" y="859"/>
                      <a:pt x="730" y="859"/>
                      <a:pt x="729" y="860"/>
                    </a:cubicBezTo>
                    <a:cubicBezTo>
                      <a:pt x="727" y="860"/>
                      <a:pt x="724" y="862"/>
                      <a:pt x="723" y="862"/>
                    </a:cubicBezTo>
                    <a:cubicBezTo>
                      <a:pt x="722" y="863"/>
                      <a:pt x="719" y="864"/>
                      <a:pt x="718" y="865"/>
                    </a:cubicBezTo>
                    <a:cubicBezTo>
                      <a:pt x="717" y="865"/>
                      <a:pt x="714" y="866"/>
                      <a:pt x="713" y="866"/>
                    </a:cubicBezTo>
                    <a:cubicBezTo>
                      <a:pt x="712" y="865"/>
                      <a:pt x="711" y="862"/>
                      <a:pt x="711" y="861"/>
                    </a:cubicBezTo>
                    <a:cubicBezTo>
                      <a:pt x="710" y="860"/>
                      <a:pt x="710" y="856"/>
                      <a:pt x="709" y="855"/>
                    </a:cubicBezTo>
                    <a:cubicBezTo>
                      <a:pt x="708" y="854"/>
                      <a:pt x="705" y="854"/>
                      <a:pt x="703" y="854"/>
                    </a:cubicBezTo>
                    <a:cubicBezTo>
                      <a:pt x="702" y="855"/>
                      <a:pt x="699" y="857"/>
                      <a:pt x="698" y="857"/>
                    </a:cubicBezTo>
                    <a:cubicBezTo>
                      <a:pt x="697" y="858"/>
                      <a:pt x="695" y="858"/>
                      <a:pt x="694" y="858"/>
                    </a:cubicBezTo>
                    <a:cubicBezTo>
                      <a:pt x="693" y="858"/>
                      <a:pt x="692" y="856"/>
                      <a:pt x="691" y="856"/>
                    </a:cubicBezTo>
                    <a:cubicBezTo>
                      <a:pt x="690" y="856"/>
                      <a:pt x="689" y="859"/>
                      <a:pt x="688" y="860"/>
                    </a:cubicBezTo>
                    <a:cubicBezTo>
                      <a:pt x="687" y="860"/>
                      <a:pt x="686" y="858"/>
                      <a:pt x="685" y="858"/>
                    </a:cubicBezTo>
                    <a:cubicBezTo>
                      <a:pt x="684" y="857"/>
                      <a:pt x="681" y="858"/>
                      <a:pt x="680" y="858"/>
                    </a:cubicBezTo>
                    <a:cubicBezTo>
                      <a:pt x="679" y="858"/>
                      <a:pt x="678" y="857"/>
                      <a:pt x="677" y="856"/>
                    </a:cubicBezTo>
                    <a:cubicBezTo>
                      <a:pt x="677" y="856"/>
                      <a:pt x="675" y="854"/>
                      <a:pt x="675" y="854"/>
                    </a:cubicBezTo>
                    <a:cubicBezTo>
                      <a:pt x="673" y="854"/>
                      <a:pt x="671" y="857"/>
                      <a:pt x="670" y="857"/>
                    </a:cubicBezTo>
                    <a:cubicBezTo>
                      <a:pt x="669" y="857"/>
                      <a:pt x="667" y="856"/>
                      <a:pt x="666" y="855"/>
                    </a:cubicBezTo>
                    <a:cubicBezTo>
                      <a:pt x="666" y="854"/>
                      <a:pt x="666" y="851"/>
                      <a:pt x="665" y="850"/>
                    </a:cubicBezTo>
                    <a:cubicBezTo>
                      <a:pt x="665" y="849"/>
                      <a:pt x="662" y="847"/>
                      <a:pt x="661" y="847"/>
                    </a:cubicBezTo>
                    <a:cubicBezTo>
                      <a:pt x="661" y="847"/>
                      <a:pt x="658" y="847"/>
                      <a:pt x="657" y="847"/>
                    </a:cubicBezTo>
                    <a:cubicBezTo>
                      <a:pt x="657" y="848"/>
                      <a:pt x="657" y="850"/>
                      <a:pt x="656" y="851"/>
                    </a:cubicBezTo>
                    <a:cubicBezTo>
                      <a:pt x="655" y="852"/>
                      <a:pt x="653" y="852"/>
                      <a:pt x="652" y="852"/>
                    </a:cubicBezTo>
                    <a:cubicBezTo>
                      <a:pt x="651" y="852"/>
                      <a:pt x="649" y="852"/>
                      <a:pt x="648" y="852"/>
                    </a:cubicBezTo>
                    <a:cubicBezTo>
                      <a:pt x="648" y="853"/>
                      <a:pt x="647" y="855"/>
                      <a:pt x="647" y="856"/>
                    </a:cubicBezTo>
                    <a:cubicBezTo>
                      <a:pt x="647" y="858"/>
                      <a:pt x="648" y="861"/>
                      <a:pt x="647" y="863"/>
                    </a:cubicBezTo>
                    <a:cubicBezTo>
                      <a:pt x="647" y="864"/>
                      <a:pt x="645" y="867"/>
                      <a:pt x="644" y="867"/>
                    </a:cubicBezTo>
                    <a:cubicBezTo>
                      <a:pt x="643" y="868"/>
                      <a:pt x="641" y="866"/>
                      <a:pt x="640" y="865"/>
                    </a:cubicBezTo>
                    <a:cubicBezTo>
                      <a:pt x="639" y="865"/>
                      <a:pt x="638" y="862"/>
                      <a:pt x="637" y="861"/>
                    </a:cubicBezTo>
                    <a:cubicBezTo>
                      <a:pt x="637" y="860"/>
                      <a:pt x="635" y="860"/>
                      <a:pt x="634" y="860"/>
                    </a:cubicBezTo>
                    <a:cubicBezTo>
                      <a:pt x="633" y="860"/>
                      <a:pt x="631" y="862"/>
                      <a:pt x="630" y="862"/>
                    </a:cubicBezTo>
                    <a:cubicBezTo>
                      <a:pt x="629" y="862"/>
                      <a:pt x="627" y="861"/>
                      <a:pt x="627" y="861"/>
                    </a:cubicBezTo>
                    <a:cubicBezTo>
                      <a:pt x="626" y="860"/>
                      <a:pt x="625" y="858"/>
                      <a:pt x="625" y="858"/>
                    </a:cubicBezTo>
                    <a:cubicBezTo>
                      <a:pt x="624" y="858"/>
                      <a:pt x="622" y="859"/>
                      <a:pt x="621" y="858"/>
                    </a:cubicBezTo>
                    <a:cubicBezTo>
                      <a:pt x="620" y="858"/>
                      <a:pt x="619" y="857"/>
                      <a:pt x="618" y="857"/>
                    </a:cubicBezTo>
                    <a:cubicBezTo>
                      <a:pt x="617" y="856"/>
                      <a:pt x="614" y="856"/>
                      <a:pt x="612" y="856"/>
                    </a:cubicBezTo>
                    <a:cubicBezTo>
                      <a:pt x="611" y="856"/>
                      <a:pt x="609" y="856"/>
                      <a:pt x="608" y="856"/>
                    </a:cubicBezTo>
                    <a:cubicBezTo>
                      <a:pt x="608" y="855"/>
                      <a:pt x="607" y="853"/>
                      <a:pt x="607" y="853"/>
                    </a:cubicBezTo>
                    <a:cubicBezTo>
                      <a:pt x="606" y="852"/>
                      <a:pt x="604" y="851"/>
                      <a:pt x="603" y="851"/>
                    </a:cubicBezTo>
                    <a:cubicBezTo>
                      <a:pt x="602" y="851"/>
                      <a:pt x="601" y="852"/>
                      <a:pt x="600" y="853"/>
                    </a:cubicBezTo>
                    <a:cubicBezTo>
                      <a:pt x="599" y="853"/>
                      <a:pt x="597" y="852"/>
                      <a:pt x="596" y="853"/>
                    </a:cubicBezTo>
                    <a:cubicBezTo>
                      <a:pt x="595" y="853"/>
                      <a:pt x="592" y="856"/>
                      <a:pt x="591" y="857"/>
                    </a:cubicBezTo>
                    <a:cubicBezTo>
                      <a:pt x="590" y="858"/>
                      <a:pt x="589" y="859"/>
                      <a:pt x="588" y="861"/>
                    </a:cubicBezTo>
                    <a:cubicBezTo>
                      <a:pt x="588" y="861"/>
                      <a:pt x="588" y="863"/>
                      <a:pt x="588" y="864"/>
                    </a:cubicBezTo>
                    <a:cubicBezTo>
                      <a:pt x="588" y="865"/>
                      <a:pt x="589" y="866"/>
                      <a:pt x="590" y="867"/>
                    </a:cubicBezTo>
                    <a:cubicBezTo>
                      <a:pt x="590" y="868"/>
                      <a:pt x="591" y="871"/>
                      <a:pt x="590" y="872"/>
                    </a:cubicBezTo>
                    <a:cubicBezTo>
                      <a:pt x="590" y="873"/>
                      <a:pt x="588" y="874"/>
                      <a:pt x="587" y="874"/>
                    </a:cubicBezTo>
                    <a:cubicBezTo>
                      <a:pt x="586" y="875"/>
                      <a:pt x="584" y="875"/>
                      <a:pt x="582" y="875"/>
                    </a:cubicBezTo>
                    <a:cubicBezTo>
                      <a:pt x="581" y="874"/>
                      <a:pt x="580" y="872"/>
                      <a:pt x="580" y="871"/>
                    </a:cubicBezTo>
                    <a:cubicBezTo>
                      <a:pt x="579" y="870"/>
                      <a:pt x="579" y="867"/>
                      <a:pt x="578" y="866"/>
                    </a:cubicBezTo>
                    <a:cubicBezTo>
                      <a:pt x="577" y="866"/>
                      <a:pt x="575" y="865"/>
                      <a:pt x="574" y="864"/>
                    </a:cubicBezTo>
                    <a:cubicBezTo>
                      <a:pt x="573" y="864"/>
                      <a:pt x="571" y="862"/>
                      <a:pt x="570" y="861"/>
                    </a:cubicBezTo>
                    <a:cubicBezTo>
                      <a:pt x="569" y="861"/>
                      <a:pt x="567" y="859"/>
                      <a:pt x="567" y="858"/>
                    </a:cubicBezTo>
                    <a:cubicBezTo>
                      <a:pt x="566" y="856"/>
                      <a:pt x="566" y="852"/>
                      <a:pt x="566" y="852"/>
                    </a:cubicBezTo>
                    <a:cubicBezTo>
                      <a:pt x="566" y="851"/>
                      <a:pt x="565" y="848"/>
                      <a:pt x="565" y="846"/>
                    </a:cubicBezTo>
                    <a:cubicBezTo>
                      <a:pt x="565" y="845"/>
                      <a:pt x="566" y="843"/>
                      <a:pt x="566" y="843"/>
                    </a:cubicBezTo>
                    <a:cubicBezTo>
                      <a:pt x="566" y="842"/>
                      <a:pt x="565" y="840"/>
                      <a:pt x="565" y="839"/>
                    </a:cubicBezTo>
                    <a:cubicBezTo>
                      <a:pt x="565" y="839"/>
                      <a:pt x="565" y="837"/>
                      <a:pt x="564" y="836"/>
                    </a:cubicBezTo>
                    <a:cubicBezTo>
                      <a:pt x="564" y="835"/>
                      <a:pt x="562" y="833"/>
                      <a:pt x="562" y="832"/>
                    </a:cubicBezTo>
                    <a:cubicBezTo>
                      <a:pt x="561" y="831"/>
                      <a:pt x="561" y="829"/>
                      <a:pt x="561" y="828"/>
                    </a:cubicBezTo>
                    <a:cubicBezTo>
                      <a:pt x="562" y="827"/>
                      <a:pt x="564" y="827"/>
                      <a:pt x="564" y="827"/>
                    </a:cubicBezTo>
                    <a:cubicBezTo>
                      <a:pt x="565" y="826"/>
                      <a:pt x="566" y="824"/>
                      <a:pt x="566" y="823"/>
                    </a:cubicBezTo>
                    <a:cubicBezTo>
                      <a:pt x="566" y="822"/>
                      <a:pt x="565" y="820"/>
                      <a:pt x="565" y="819"/>
                    </a:cubicBezTo>
                    <a:cubicBezTo>
                      <a:pt x="565" y="817"/>
                      <a:pt x="564" y="814"/>
                      <a:pt x="563" y="813"/>
                    </a:cubicBezTo>
                    <a:cubicBezTo>
                      <a:pt x="563" y="812"/>
                      <a:pt x="561" y="811"/>
                      <a:pt x="560" y="810"/>
                    </a:cubicBezTo>
                    <a:cubicBezTo>
                      <a:pt x="560" y="809"/>
                      <a:pt x="560" y="806"/>
                      <a:pt x="560" y="805"/>
                    </a:cubicBezTo>
                    <a:cubicBezTo>
                      <a:pt x="560" y="804"/>
                      <a:pt x="558" y="803"/>
                      <a:pt x="558" y="802"/>
                    </a:cubicBezTo>
                    <a:cubicBezTo>
                      <a:pt x="558" y="801"/>
                      <a:pt x="558" y="798"/>
                      <a:pt x="558" y="797"/>
                    </a:cubicBezTo>
                    <a:cubicBezTo>
                      <a:pt x="557" y="796"/>
                      <a:pt x="555" y="796"/>
                      <a:pt x="554" y="796"/>
                    </a:cubicBezTo>
                    <a:cubicBezTo>
                      <a:pt x="553" y="795"/>
                      <a:pt x="552" y="792"/>
                      <a:pt x="551" y="791"/>
                    </a:cubicBezTo>
                    <a:cubicBezTo>
                      <a:pt x="550" y="790"/>
                      <a:pt x="548" y="788"/>
                      <a:pt x="547" y="788"/>
                    </a:cubicBezTo>
                    <a:cubicBezTo>
                      <a:pt x="546" y="787"/>
                      <a:pt x="543" y="788"/>
                      <a:pt x="542" y="788"/>
                    </a:cubicBezTo>
                    <a:cubicBezTo>
                      <a:pt x="541" y="789"/>
                      <a:pt x="539" y="791"/>
                      <a:pt x="538" y="791"/>
                    </a:cubicBezTo>
                    <a:cubicBezTo>
                      <a:pt x="537" y="792"/>
                      <a:pt x="535" y="793"/>
                      <a:pt x="534" y="793"/>
                    </a:cubicBezTo>
                    <a:cubicBezTo>
                      <a:pt x="533" y="793"/>
                      <a:pt x="532" y="790"/>
                      <a:pt x="531" y="789"/>
                    </a:cubicBezTo>
                    <a:cubicBezTo>
                      <a:pt x="531" y="788"/>
                      <a:pt x="531" y="786"/>
                      <a:pt x="530" y="785"/>
                    </a:cubicBezTo>
                    <a:cubicBezTo>
                      <a:pt x="530" y="784"/>
                      <a:pt x="529" y="783"/>
                      <a:pt x="528" y="782"/>
                    </a:cubicBezTo>
                    <a:cubicBezTo>
                      <a:pt x="527" y="782"/>
                      <a:pt x="524" y="781"/>
                      <a:pt x="523" y="780"/>
                    </a:cubicBezTo>
                    <a:cubicBezTo>
                      <a:pt x="522" y="779"/>
                      <a:pt x="521" y="777"/>
                      <a:pt x="520" y="776"/>
                    </a:cubicBezTo>
                    <a:cubicBezTo>
                      <a:pt x="520" y="774"/>
                      <a:pt x="520" y="771"/>
                      <a:pt x="520" y="770"/>
                    </a:cubicBezTo>
                    <a:cubicBezTo>
                      <a:pt x="520" y="769"/>
                      <a:pt x="519" y="767"/>
                      <a:pt x="519" y="766"/>
                    </a:cubicBezTo>
                    <a:cubicBezTo>
                      <a:pt x="519" y="765"/>
                      <a:pt x="518" y="764"/>
                      <a:pt x="519" y="763"/>
                    </a:cubicBezTo>
                    <a:cubicBezTo>
                      <a:pt x="519" y="763"/>
                      <a:pt x="521" y="764"/>
                      <a:pt x="522" y="763"/>
                    </a:cubicBezTo>
                    <a:cubicBezTo>
                      <a:pt x="523" y="763"/>
                      <a:pt x="524" y="762"/>
                      <a:pt x="525" y="761"/>
                    </a:cubicBezTo>
                    <a:cubicBezTo>
                      <a:pt x="526" y="760"/>
                      <a:pt x="525" y="757"/>
                      <a:pt x="526" y="755"/>
                    </a:cubicBezTo>
                    <a:cubicBezTo>
                      <a:pt x="526" y="754"/>
                      <a:pt x="529" y="753"/>
                      <a:pt x="529" y="752"/>
                    </a:cubicBezTo>
                    <a:cubicBezTo>
                      <a:pt x="529" y="751"/>
                      <a:pt x="528" y="749"/>
                      <a:pt x="527" y="748"/>
                    </a:cubicBezTo>
                    <a:cubicBezTo>
                      <a:pt x="527" y="747"/>
                      <a:pt x="527" y="744"/>
                      <a:pt x="526" y="743"/>
                    </a:cubicBezTo>
                    <a:cubicBezTo>
                      <a:pt x="525" y="742"/>
                      <a:pt x="522" y="742"/>
                      <a:pt x="521" y="742"/>
                    </a:cubicBezTo>
                    <a:cubicBezTo>
                      <a:pt x="520" y="741"/>
                      <a:pt x="520" y="739"/>
                      <a:pt x="520" y="738"/>
                    </a:cubicBezTo>
                    <a:cubicBezTo>
                      <a:pt x="519" y="737"/>
                      <a:pt x="521" y="734"/>
                      <a:pt x="520" y="733"/>
                    </a:cubicBezTo>
                    <a:cubicBezTo>
                      <a:pt x="519" y="732"/>
                      <a:pt x="517" y="732"/>
                      <a:pt x="516" y="732"/>
                    </a:cubicBezTo>
                    <a:cubicBezTo>
                      <a:pt x="515" y="731"/>
                      <a:pt x="513" y="729"/>
                      <a:pt x="512" y="728"/>
                    </a:cubicBezTo>
                    <a:cubicBezTo>
                      <a:pt x="512" y="727"/>
                      <a:pt x="512" y="725"/>
                      <a:pt x="512" y="724"/>
                    </a:cubicBezTo>
                    <a:cubicBezTo>
                      <a:pt x="512" y="722"/>
                      <a:pt x="513" y="719"/>
                      <a:pt x="512" y="717"/>
                    </a:cubicBezTo>
                    <a:cubicBezTo>
                      <a:pt x="512" y="716"/>
                      <a:pt x="509" y="715"/>
                      <a:pt x="508" y="714"/>
                    </a:cubicBezTo>
                    <a:cubicBezTo>
                      <a:pt x="507" y="712"/>
                      <a:pt x="507" y="710"/>
                      <a:pt x="506" y="709"/>
                    </a:cubicBezTo>
                    <a:cubicBezTo>
                      <a:pt x="506" y="708"/>
                      <a:pt x="504" y="707"/>
                      <a:pt x="504" y="706"/>
                    </a:cubicBezTo>
                    <a:cubicBezTo>
                      <a:pt x="503" y="705"/>
                      <a:pt x="504" y="702"/>
                      <a:pt x="504" y="701"/>
                    </a:cubicBezTo>
                    <a:cubicBezTo>
                      <a:pt x="503" y="699"/>
                      <a:pt x="501" y="697"/>
                      <a:pt x="500" y="695"/>
                    </a:cubicBezTo>
                    <a:cubicBezTo>
                      <a:pt x="500" y="694"/>
                      <a:pt x="498" y="692"/>
                      <a:pt x="498" y="690"/>
                    </a:cubicBezTo>
                    <a:cubicBezTo>
                      <a:pt x="498" y="689"/>
                      <a:pt x="499" y="687"/>
                      <a:pt x="499" y="685"/>
                    </a:cubicBezTo>
                    <a:cubicBezTo>
                      <a:pt x="500" y="684"/>
                      <a:pt x="500" y="682"/>
                      <a:pt x="500" y="681"/>
                    </a:cubicBezTo>
                    <a:cubicBezTo>
                      <a:pt x="499" y="680"/>
                      <a:pt x="497" y="678"/>
                      <a:pt x="496" y="677"/>
                    </a:cubicBezTo>
                    <a:cubicBezTo>
                      <a:pt x="496" y="676"/>
                      <a:pt x="497" y="674"/>
                      <a:pt x="497" y="672"/>
                    </a:cubicBezTo>
                    <a:cubicBezTo>
                      <a:pt x="497" y="671"/>
                      <a:pt x="496" y="669"/>
                      <a:pt x="496" y="668"/>
                    </a:cubicBezTo>
                    <a:cubicBezTo>
                      <a:pt x="497" y="667"/>
                      <a:pt x="500" y="667"/>
                      <a:pt x="500" y="666"/>
                    </a:cubicBezTo>
                    <a:cubicBezTo>
                      <a:pt x="501" y="665"/>
                      <a:pt x="501" y="663"/>
                      <a:pt x="501" y="662"/>
                    </a:cubicBezTo>
                    <a:cubicBezTo>
                      <a:pt x="501" y="661"/>
                      <a:pt x="500" y="659"/>
                      <a:pt x="500" y="658"/>
                    </a:cubicBezTo>
                    <a:cubicBezTo>
                      <a:pt x="499" y="657"/>
                      <a:pt x="497" y="658"/>
                      <a:pt x="496" y="658"/>
                    </a:cubicBezTo>
                    <a:cubicBezTo>
                      <a:pt x="495" y="658"/>
                      <a:pt x="493" y="657"/>
                      <a:pt x="493" y="656"/>
                    </a:cubicBezTo>
                    <a:cubicBezTo>
                      <a:pt x="492" y="654"/>
                      <a:pt x="494" y="650"/>
                      <a:pt x="494" y="649"/>
                    </a:cubicBezTo>
                    <a:cubicBezTo>
                      <a:pt x="495" y="648"/>
                      <a:pt x="496" y="647"/>
                      <a:pt x="497" y="646"/>
                    </a:cubicBezTo>
                    <a:cubicBezTo>
                      <a:pt x="497" y="646"/>
                      <a:pt x="497" y="644"/>
                      <a:pt x="497" y="643"/>
                    </a:cubicBezTo>
                    <a:cubicBezTo>
                      <a:pt x="497" y="642"/>
                      <a:pt x="496" y="640"/>
                      <a:pt x="495" y="640"/>
                    </a:cubicBezTo>
                    <a:cubicBezTo>
                      <a:pt x="494" y="639"/>
                      <a:pt x="493" y="639"/>
                      <a:pt x="492" y="638"/>
                    </a:cubicBezTo>
                    <a:cubicBezTo>
                      <a:pt x="491" y="638"/>
                      <a:pt x="489" y="639"/>
                      <a:pt x="489" y="639"/>
                    </a:cubicBezTo>
                    <a:cubicBezTo>
                      <a:pt x="488" y="639"/>
                      <a:pt x="486" y="639"/>
                      <a:pt x="485" y="638"/>
                    </a:cubicBezTo>
                    <a:cubicBezTo>
                      <a:pt x="485" y="637"/>
                      <a:pt x="487" y="634"/>
                      <a:pt x="486" y="633"/>
                    </a:cubicBezTo>
                    <a:cubicBezTo>
                      <a:pt x="486" y="632"/>
                      <a:pt x="485" y="630"/>
                      <a:pt x="484" y="629"/>
                    </a:cubicBezTo>
                    <a:cubicBezTo>
                      <a:pt x="483" y="628"/>
                      <a:pt x="483" y="626"/>
                      <a:pt x="482" y="626"/>
                    </a:cubicBezTo>
                    <a:cubicBezTo>
                      <a:pt x="481" y="625"/>
                      <a:pt x="479" y="623"/>
                      <a:pt x="478" y="623"/>
                    </a:cubicBezTo>
                    <a:cubicBezTo>
                      <a:pt x="478" y="623"/>
                      <a:pt x="476" y="623"/>
                      <a:pt x="475" y="623"/>
                    </a:cubicBezTo>
                    <a:cubicBezTo>
                      <a:pt x="474" y="624"/>
                      <a:pt x="474" y="626"/>
                      <a:pt x="473" y="627"/>
                    </a:cubicBezTo>
                    <a:cubicBezTo>
                      <a:pt x="473" y="628"/>
                      <a:pt x="473" y="631"/>
                      <a:pt x="472" y="632"/>
                    </a:cubicBezTo>
                    <a:cubicBezTo>
                      <a:pt x="472" y="633"/>
                      <a:pt x="469" y="633"/>
                      <a:pt x="469" y="633"/>
                    </a:cubicBezTo>
                    <a:cubicBezTo>
                      <a:pt x="468" y="634"/>
                      <a:pt x="465" y="634"/>
                      <a:pt x="465" y="635"/>
                    </a:cubicBezTo>
                    <a:cubicBezTo>
                      <a:pt x="464" y="636"/>
                      <a:pt x="465" y="638"/>
                      <a:pt x="464" y="639"/>
                    </a:cubicBezTo>
                    <a:cubicBezTo>
                      <a:pt x="464" y="640"/>
                      <a:pt x="463" y="641"/>
                      <a:pt x="463" y="641"/>
                    </a:cubicBezTo>
                    <a:cubicBezTo>
                      <a:pt x="462" y="641"/>
                      <a:pt x="460" y="641"/>
                      <a:pt x="459" y="641"/>
                    </a:cubicBezTo>
                    <a:cubicBezTo>
                      <a:pt x="458" y="642"/>
                      <a:pt x="457" y="644"/>
                      <a:pt x="456" y="644"/>
                    </a:cubicBezTo>
                    <a:cubicBezTo>
                      <a:pt x="456" y="645"/>
                      <a:pt x="455" y="645"/>
                      <a:pt x="455" y="646"/>
                    </a:cubicBezTo>
                    <a:cubicBezTo>
                      <a:pt x="453" y="647"/>
                      <a:pt x="450" y="649"/>
                      <a:pt x="448" y="648"/>
                    </a:cubicBezTo>
                    <a:cubicBezTo>
                      <a:pt x="447" y="648"/>
                      <a:pt x="446" y="646"/>
                      <a:pt x="445" y="646"/>
                    </a:cubicBezTo>
                    <a:cubicBezTo>
                      <a:pt x="444" y="646"/>
                      <a:pt x="442" y="647"/>
                      <a:pt x="442" y="647"/>
                    </a:cubicBezTo>
                    <a:cubicBezTo>
                      <a:pt x="441" y="648"/>
                      <a:pt x="441" y="650"/>
                      <a:pt x="441" y="651"/>
                    </a:cubicBezTo>
                    <a:cubicBezTo>
                      <a:pt x="441" y="652"/>
                      <a:pt x="440" y="653"/>
                      <a:pt x="439" y="654"/>
                    </a:cubicBezTo>
                    <a:cubicBezTo>
                      <a:pt x="438" y="654"/>
                      <a:pt x="437" y="656"/>
                      <a:pt x="436" y="657"/>
                    </a:cubicBezTo>
                    <a:cubicBezTo>
                      <a:pt x="435" y="657"/>
                      <a:pt x="433" y="657"/>
                      <a:pt x="432" y="657"/>
                    </a:cubicBezTo>
                    <a:cubicBezTo>
                      <a:pt x="431" y="658"/>
                      <a:pt x="431" y="659"/>
                      <a:pt x="430" y="659"/>
                    </a:cubicBezTo>
                    <a:cubicBezTo>
                      <a:pt x="429" y="659"/>
                      <a:pt x="428" y="657"/>
                      <a:pt x="427" y="657"/>
                    </a:cubicBezTo>
                    <a:cubicBezTo>
                      <a:pt x="427" y="656"/>
                      <a:pt x="427" y="653"/>
                      <a:pt x="427" y="652"/>
                    </a:cubicBezTo>
                    <a:cubicBezTo>
                      <a:pt x="426" y="651"/>
                      <a:pt x="425" y="649"/>
                      <a:pt x="424" y="649"/>
                    </a:cubicBezTo>
                    <a:cubicBezTo>
                      <a:pt x="422" y="648"/>
                      <a:pt x="419" y="647"/>
                      <a:pt x="418" y="645"/>
                    </a:cubicBezTo>
                    <a:cubicBezTo>
                      <a:pt x="417" y="644"/>
                      <a:pt x="417" y="640"/>
                      <a:pt x="416" y="639"/>
                    </a:cubicBezTo>
                    <a:cubicBezTo>
                      <a:pt x="415" y="639"/>
                      <a:pt x="413" y="639"/>
                      <a:pt x="412" y="638"/>
                    </a:cubicBezTo>
                    <a:cubicBezTo>
                      <a:pt x="411" y="638"/>
                      <a:pt x="410" y="637"/>
                      <a:pt x="409" y="637"/>
                    </a:cubicBezTo>
                    <a:cubicBezTo>
                      <a:pt x="408" y="636"/>
                      <a:pt x="406" y="636"/>
                      <a:pt x="406" y="635"/>
                    </a:cubicBezTo>
                    <a:cubicBezTo>
                      <a:pt x="405" y="635"/>
                      <a:pt x="406" y="632"/>
                      <a:pt x="406" y="632"/>
                    </a:cubicBezTo>
                    <a:cubicBezTo>
                      <a:pt x="406" y="631"/>
                      <a:pt x="407" y="629"/>
                      <a:pt x="408" y="628"/>
                    </a:cubicBezTo>
                    <a:cubicBezTo>
                      <a:pt x="408" y="627"/>
                      <a:pt x="406" y="626"/>
                      <a:pt x="406" y="625"/>
                    </a:cubicBezTo>
                    <a:cubicBezTo>
                      <a:pt x="407" y="624"/>
                      <a:pt x="408" y="623"/>
                      <a:pt x="409" y="622"/>
                    </a:cubicBezTo>
                    <a:cubicBezTo>
                      <a:pt x="410" y="622"/>
                      <a:pt x="412" y="623"/>
                      <a:pt x="413" y="622"/>
                    </a:cubicBezTo>
                    <a:cubicBezTo>
                      <a:pt x="414" y="622"/>
                      <a:pt x="416" y="619"/>
                      <a:pt x="416" y="618"/>
                    </a:cubicBezTo>
                    <a:cubicBezTo>
                      <a:pt x="416" y="617"/>
                      <a:pt x="416" y="615"/>
                      <a:pt x="416" y="614"/>
                    </a:cubicBezTo>
                    <a:cubicBezTo>
                      <a:pt x="416" y="613"/>
                      <a:pt x="415" y="611"/>
                      <a:pt x="415" y="610"/>
                    </a:cubicBezTo>
                    <a:cubicBezTo>
                      <a:pt x="414" y="609"/>
                      <a:pt x="412" y="608"/>
                      <a:pt x="411" y="606"/>
                    </a:cubicBezTo>
                    <a:cubicBezTo>
                      <a:pt x="411" y="606"/>
                      <a:pt x="411" y="604"/>
                      <a:pt x="411" y="603"/>
                    </a:cubicBezTo>
                    <a:cubicBezTo>
                      <a:pt x="410" y="602"/>
                      <a:pt x="409" y="600"/>
                      <a:pt x="410" y="599"/>
                    </a:cubicBezTo>
                    <a:cubicBezTo>
                      <a:pt x="410" y="598"/>
                      <a:pt x="413" y="597"/>
                      <a:pt x="413" y="596"/>
                    </a:cubicBezTo>
                    <a:cubicBezTo>
                      <a:pt x="414" y="596"/>
                      <a:pt x="417" y="594"/>
                      <a:pt x="418" y="593"/>
                    </a:cubicBezTo>
                    <a:cubicBezTo>
                      <a:pt x="418" y="592"/>
                      <a:pt x="417" y="589"/>
                      <a:pt x="418" y="589"/>
                    </a:cubicBezTo>
                    <a:cubicBezTo>
                      <a:pt x="419" y="588"/>
                      <a:pt x="422" y="588"/>
                      <a:pt x="424" y="588"/>
                    </a:cubicBezTo>
                    <a:cubicBezTo>
                      <a:pt x="424" y="588"/>
                      <a:pt x="426" y="589"/>
                      <a:pt x="427" y="589"/>
                    </a:cubicBezTo>
                    <a:cubicBezTo>
                      <a:pt x="427" y="589"/>
                      <a:pt x="429" y="589"/>
                      <a:pt x="429" y="589"/>
                    </a:cubicBezTo>
                    <a:cubicBezTo>
                      <a:pt x="430" y="589"/>
                      <a:pt x="433" y="589"/>
                      <a:pt x="434" y="588"/>
                    </a:cubicBezTo>
                    <a:cubicBezTo>
                      <a:pt x="435" y="587"/>
                      <a:pt x="435" y="584"/>
                      <a:pt x="435" y="583"/>
                    </a:cubicBezTo>
                    <a:cubicBezTo>
                      <a:pt x="435" y="582"/>
                      <a:pt x="433" y="581"/>
                      <a:pt x="433" y="580"/>
                    </a:cubicBezTo>
                    <a:cubicBezTo>
                      <a:pt x="432" y="578"/>
                      <a:pt x="431" y="576"/>
                      <a:pt x="431" y="575"/>
                    </a:cubicBezTo>
                    <a:cubicBezTo>
                      <a:pt x="431" y="574"/>
                      <a:pt x="432" y="573"/>
                      <a:pt x="432" y="572"/>
                    </a:cubicBezTo>
                    <a:cubicBezTo>
                      <a:pt x="432" y="571"/>
                      <a:pt x="433" y="568"/>
                      <a:pt x="432" y="567"/>
                    </a:cubicBezTo>
                    <a:cubicBezTo>
                      <a:pt x="432" y="566"/>
                      <a:pt x="431" y="565"/>
                      <a:pt x="430" y="564"/>
                    </a:cubicBezTo>
                    <a:cubicBezTo>
                      <a:pt x="429" y="564"/>
                      <a:pt x="427" y="564"/>
                      <a:pt x="427" y="563"/>
                    </a:cubicBezTo>
                    <a:cubicBezTo>
                      <a:pt x="426" y="562"/>
                      <a:pt x="425" y="559"/>
                      <a:pt x="426" y="557"/>
                    </a:cubicBezTo>
                    <a:cubicBezTo>
                      <a:pt x="426" y="556"/>
                      <a:pt x="428" y="553"/>
                      <a:pt x="429" y="552"/>
                    </a:cubicBezTo>
                    <a:cubicBezTo>
                      <a:pt x="429" y="551"/>
                      <a:pt x="431" y="550"/>
                      <a:pt x="431" y="549"/>
                    </a:cubicBezTo>
                    <a:cubicBezTo>
                      <a:pt x="431" y="548"/>
                      <a:pt x="432" y="545"/>
                      <a:pt x="431" y="544"/>
                    </a:cubicBezTo>
                    <a:cubicBezTo>
                      <a:pt x="431" y="543"/>
                      <a:pt x="429" y="543"/>
                      <a:pt x="428" y="542"/>
                    </a:cubicBezTo>
                    <a:cubicBezTo>
                      <a:pt x="427" y="542"/>
                      <a:pt x="425" y="542"/>
                      <a:pt x="424" y="541"/>
                    </a:cubicBezTo>
                    <a:cubicBezTo>
                      <a:pt x="423" y="541"/>
                      <a:pt x="423" y="538"/>
                      <a:pt x="424" y="537"/>
                    </a:cubicBezTo>
                    <a:cubicBezTo>
                      <a:pt x="424" y="536"/>
                      <a:pt x="425" y="534"/>
                      <a:pt x="426" y="534"/>
                    </a:cubicBezTo>
                    <a:cubicBezTo>
                      <a:pt x="426" y="534"/>
                      <a:pt x="428" y="534"/>
                      <a:pt x="429" y="534"/>
                    </a:cubicBezTo>
                    <a:cubicBezTo>
                      <a:pt x="430" y="534"/>
                      <a:pt x="432" y="535"/>
                      <a:pt x="433" y="535"/>
                    </a:cubicBezTo>
                    <a:cubicBezTo>
                      <a:pt x="434" y="534"/>
                      <a:pt x="436" y="532"/>
                      <a:pt x="436" y="531"/>
                    </a:cubicBezTo>
                    <a:cubicBezTo>
                      <a:pt x="437" y="529"/>
                      <a:pt x="437" y="526"/>
                      <a:pt x="436" y="524"/>
                    </a:cubicBezTo>
                    <a:cubicBezTo>
                      <a:pt x="436" y="523"/>
                      <a:pt x="434" y="521"/>
                      <a:pt x="434" y="520"/>
                    </a:cubicBezTo>
                    <a:cubicBezTo>
                      <a:pt x="434" y="519"/>
                      <a:pt x="435" y="517"/>
                      <a:pt x="435" y="516"/>
                    </a:cubicBezTo>
                    <a:cubicBezTo>
                      <a:pt x="436" y="516"/>
                      <a:pt x="439" y="516"/>
                      <a:pt x="439" y="516"/>
                    </a:cubicBezTo>
                    <a:cubicBezTo>
                      <a:pt x="440" y="515"/>
                      <a:pt x="440" y="512"/>
                      <a:pt x="440" y="510"/>
                    </a:cubicBezTo>
                    <a:cubicBezTo>
                      <a:pt x="441" y="509"/>
                      <a:pt x="442" y="508"/>
                      <a:pt x="443" y="508"/>
                    </a:cubicBezTo>
                    <a:cubicBezTo>
                      <a:pt x="443" y="507"/>
                      <a:pt x="444" y="504"/>
                      <a:pt x="444" y="503"/>
                    </a:cubicBezTo>
                    <a:cubicBezTo>
                      <a:pt x="444" y="501"/>
                      <a:pt x="442" y="499"/>
                      <a:pt x="442" y="498"/>
                    </a:cubicBezTo>
                    <a:cubicBezTo>
                      <a:pt x="442" y="497"/>
                      <a:pt x="445" y="496"/>
                      <a:pt x="446" y="495"/>
                    </a:cubicBezTo>
                    <a:cubicBezTo>
                      <a:pt x="448" y="494"/>
                      <a:pt x="450" y="492"/>
                      <a:pt x="451" y="490"/>
                    </a:cubicBezTo>
                    <a:cubicBezTo>
                      <a:pt x="451" y="489"/>
                      <a:pt x="451" y="487"/>
                      <a:pt x="451" y="486"/>
                    </a:cubicBezTo>
                    <a:cubicBezTo>
                      <a:pt x="450" y="485"/>
                      <a:pt x="448" y="484"/>
                      <a:pt x="448" y="483"/>
                    </a:cubicBezTo>
                    <a:cubicBezTo>
                      <a:pt x="448" y="482"/>
                      <a:pt x="448" y="479"/>
                      <a:pt x="449" y="479"/>
                    </a:cubicBezTo>
                    <a:cubicBezTo>
                      <a:pt x="449" y="478"/>
                      <a:pt x="452" y="479"/>
                      <a:pt x="453" y="479"/>
                    </a:cubicBezTo>
                    <a:cubicBezTo>
                      <a:pt x="453" y="479"/>
                      <a:pt x="454" y="477"/>
                      <a:pt x="454" y="476"/>
                    </a:cubicBezTo>
                    <a:cubicBezTo>
                      <a:pt x="455" y="475"/>
                      <a:pt x="455" y="472"/>
                      <a:pt x="456" y="470"/>
                    </a:cubicBezTo>
                    <a:cubicBezTo>
                      <a:pt x="456" y="469"/>
                      <a:pt x="458" y="468"/>
                      <a:pt x="458" y="468"/>
                    </a:cubicBezTo>
                    <a:cubicBezTo>
                      <a:pt x="459" y="466"/>
                      <a:pt x="458" y="464"/>
                      <a:pt x="459" y="463"/>
                    </a:cubicBezTo>
                    <a:cubicBezTo>
                      <a:pt x="459" y="462"/>
                      <a:pt x="461" y="460"/>
                      <a:pt x="462" y="459"/>
                    </a:cubicBezTo>
                    <a:cubicBezTo>
                      <a:pt x="462" y="458"/>
                      <a:pt x="463" y="455"/>
                      <a:pt x="463" y="454"/>
                    </a:cubicBezTo>
                    <a:cubicBezTo>
                      <a:pt x="462" y="452"/>
                      <a:pt x="460" y="450"/>
                      <a:pt x="459" y="449"/>
                    </a:cubicBezTo>
                    <a:cubicBezTo>
                      <a:pt x="458" y="449"/>
                      <a:pt x="456" y="448"/>
                      <a:pt x="455" y="448"/>
                    </a:cubicBezTo>
                    <a:cubicBezTo>
                      <a:pt x="454" y="449"/>
                      <a:pt x="451" y="450"/>
                      <a:pt x="450" y="450"/>
                    </a:cubicBezTo>
                    <a:cubicBezTo>
                      <a:pt x="449" y="451"/>
                      <a:pt x="447" y="453"/>
                      <a:pt x="446" y="454"/>
                    </a:cubicBezTo>
                    <a:cubicBezTo>
                      <a:pt x="445" y="454"/>
                      <a:pt x="443" y="454"/>
                      <a:pt x="442" y="454"/>
                    </a:cubicBezTo>
                    <a:cubicBezTo>
                      <a:pt x="441" y="453"/>
                      <a:pt x="440" y="452"/>
                      <a:pt x="439" y="451"/>
                    </a:cubicBezTo>
                    <a:cubicBezTo>
                      <a:pt x="438" y="451"/>
                      <a:pt x="436" y="450"/>
                      <a:pt x="435" y="450"/>
                    </a:cubicBezTo>
                    <a:cubicBezTo>
                      <a:pt x="434" y="450"/>
                      <a:pt x="432" y="452"/>
                      <a:pt x="431" y="452"/>
                    </a:cubicBezTo>
                    <a:cubicBezTo>
                      <a:pt x="430" y="452"/>
                      <a:pt x="429" y="452"/>
                      <a:pt x="428" y="451"/>
                    </a:cubicBezTo>
                    <a:cubicBezTo>
                      <a:pt x="428" y="451"/>
                      <a:pt x="427" y="449"/>
                      <a:pt x="427" y="448"/>
                    </a:cubicBezTo>
                    <a:cubicBezTo>
                      <a:pt x="426" y="447"/>
                      <a:pt x="425" y="446"/>
                      <a:pt x="424" y="445"/>
                    </a:cubicBezTo>
                    <a:cubicBezTo>
                      <a:pt x="424" y="444"/>
                      <a:pt x="426" y="443"/>
                      <a:pt x="427" y="442"/>
                    </a:cubicBezTo>
                    <a:cubicBezTo>
                      <a:pt x="427" y="441"/>
                      <a:pt x="428" y="438"/>
                      <a:pt x="428" y="437"/>
                    </a:cubicBezTo>
                    <a:cubicBezTo>
                      <a:pt x="427" y="436"/>
                      <a:pt x="426" y="434"/>
                      <a:pt x="425" y="433"/>
                    </a:cubicBezTo>
                    <a:cubicBezTo>
                      <a:pt x="424" y="432"/>
                      <a:pt x="421" y="432"/>
                      <a:pt x="420" y="432"/>
                    </a:cubicBezTo>
                    <a:cubicBezTo>
                      <a:pt x="419" y="433"/>
                      <a:pt x="417" y="435"/>
                      <a:pt x="416" y="436"/>
                    </a:cubicBezTo>
                    <a:cubicBezTo>
                      <a:pt x="415" y="436"/>
                      <a:pt x="415" y="438"/>
                      <a:pt x="414" y="438"/>
                    </a:cubicBezTo>
                    <a:cubicBezTo>
                      <a:pt x="413" y="438"/>
                      <a:pt x="411" y="438"/>
                      <a:pt x="411" y="437"/>
                    </a:cubicBezTo>
                    <a:cubicBezTo>
                      <a:pt x="410" y="437"/>
                      <a:pt x="408" y="435"/>
                      <a:pt x="408" y="434"/>
                    </a:cubicBezTo>
                    <a:cubicBezTo>
                      <a:pt x="408" y="433"/>
                      <a:pt x="410" y="432"/>
                      <a:pt x="410" y="431"/>
                    </a:cubicBezTo>
                    <a:cubicBezTo>
                      <a:pt x="411" y="430"/>
                      <a:pt x="413" y="428"/>
                      <a:pt x="413" y="427"/>
                    </a:cubicBezTo>
                    <a:cubicBezTo>
                      <a:pt x="413" y="425"/>
                      <a:pt x="411" y="423"/>
                      <a:pt x="410" y="423"/>
                    </a:cubicBezTo>
                    <a:cubicBezTo>
                      <a:pt x="409" y="422"/>
                      <a:pt x="407" y="422"/>
                      <a:pt x="406" y="421"/>
                    </a:cubicBezTo>
                    <a:cubicBezTo>
                      <a:pt x="405" y="420"/>
                      <a:pt x="404" y="418"/>
                      <a:pt x="403" y="417"/>
                    </a:cubicBezTo>
                    <a:cubicBezTo>
                      <a:pt x="403" y="417"/>
                      <a:pt x="402" y="416"/>
                      <a:pt x="401" y="416"/>
                    </a:cubicBezTo>
                    <a:cubicBezTo>
                      <a:pt x="400" y="415"/>
                      <a:pt x="398" y="415"/>
                      <a:pt x="397" y="415"/>
                    </a:cubicBezTo>
                    <a:cubicBezTo>
                      <a:pt x="396" y="414"/>
                      <a:pt x="395" y="412"/>
                      <a:pt x="395" y="412"/>
                    </a:cubicBezTo>
                    <a:cubicBezTo>
                      <a:pt x="394" y="410"/>
                      <a:pt x="394" y="407"/>
                      <a:pt x="395" y="406"/>
                    </a:cubicBezTo>
                    <a:cubicBezTo>
                      <a:pt x="395" y="405"/>
                      <a:pt x="397" y="402"/>
                      <a:pt x="397" y="401"/>
                    </a:cubicBezTo>
                    <a:cubicBezTo>
                      <a:pt x="397" y="399"/>
                      <a:pt x="398" y="397"/>
                      <a:pt x="397" y="396"/>
                    </a:cubicBezTo>
                    <a:cubicBezTo>
                      <a:pt x="396" y="395"/>
                      <a:pt x="394" y="394"/>
                      <a:pt x="393" y="393"/>
                    </a:cubicBezTo>
                    <a:cubicBezTo>
                      <a:pt x="392" y="391"/>
                      <a:pt x="392" y="388"/>
                      <a:pt x="391" y="387"/>
                    </a:cubicBezTo>
                    <a:cubicBezTo>
                      <a:pt x="390" y="386"/>
                      <a:pt x="387" y="386"/>
                      <a:pt x="386" y="386"/>
                    </a:cubicBezTo>
                    <a:cubicBezTo>
                      <a:pt x="385" y="385"/>
                      <a:pt x="384" y="382"/>
                      <a:pt x="383" y="381"/>
                    </a:cubicBezTo>
                    <a:cubicBezTo>
                      <a:pt x="383" y="379"/>
                      <a:pt x="384" y="377"/>
                      <a:pt x="384" y="375"/>
                    </a:cubicBezTo>
                    <a:cubicBezTo>
                      <a:pt x="384" y="374"/>
                      <a:pt x="383" y="372"/>
                      <a:pt x="382" y="371"/>
                    </a:cubicBezTo>
                    <a:cubicBezTo>
                      <a:pt x="381" y="370"/>
                      <a:pt x="379" y="369"/>
                      <a:pt x="378" y="368"/>
                    </a:cubicBezTo>
                    <a:cubicBezTo>
                      <a:pt x="377" y="367"/>
                      <a:pt x="377" y="363"/>
                      <a:pt x="376" y="361"/>
                    </a:cubicBezTo>
                    <a:cubicBezTo>
                      <a:pt x="376" y="361"/>
                      <a:pt x="374" y="359"/>
                      <a:pt x="373" y="358"/>
                    </a:cubicBezTo>
                    <a:cubicBezTo>
                      <a:pt x="372" y="357"/>
                      <a:pt x="372" y="352"/>
                      <a:pt x="371" y="351"/>
                    </a:cubicBezTo>
                    <a:cubicBezTo>
                      <a:pt x="370" y="350"/>
                      <a:pt x="367" y="351"/>
                      <a:pt x="366" y="350"/>
                    </a:cubicBezTo>
                    <a:cubicBezTo>
                      <a:pt x="365" y="349"/>
                      <a:pt x="366" y="346"/>
                      <a:pt x="365" y="345"/>
                    </a:cubicBezTo>
                    <a:cubicBezTo>
                      <a:pt x="364" y="344"/>
                      <a:pt x="362" y="344"/>
                      <a:pt x="362" y="344"/>
                    </a:cubicBezTo>
                    <a:cubicBezTo>
                      <a:pt x="361" y="343"/>
                      <a:pt x="361" y="341"/>
                      <a:pt x="361" y="340"/>
                    </a:cubicBezTo>
                    <a:cubicBezTo>
                      <a:pt x="361" y="340"/>
                      <a:pt x="361" y="338"/>
                      <a:pt x="361" y="337"/>
                    </a:cubicBezTo>
                    <a:cubicBezTo>
                      <a:pt x="361" y="336"/>
                      <a:pt x="360" y="333"/>
                      <a:pt x="360" y="331"/>
                    </a:cubicBezTo>
                    <a:cubicBezTo>
                      <a:pt x="359" y="331"/>
                      <a:pt x="358" y="330"/>
                      <a:pt x="357" y="329"/>
                    </a:cubicBezTo>
                    <a:cubicBezTo>
                      <a:pt x="355" y="329"/>
                      <a:pt x="351" y="329"/>
                      <a:pt x="350" y="329"/>
                    </a:cubicBezTo>
                    <a:cubicBezTo>
                      <a:pt x="348" y="328"/>
                      <a:pt x="346" y="325"/>
                      <a:pt x="344" y="324"/>
                    </a:cubicBezTo>
                    <a:cubicBezTo>
                      <a:pt x="343" y="323"/>
                      <a:pt x="340" y="322"/>
                      <a:pt x="339" y="321"/>
                    </a:cubicBezTo>
                    <a:cubicBezTo>
                      <a:pt x="338" y="320"/>
                      <a:pt x="337" y="318"/>
                      <a:pt x="336" y="316"/>
                    </a:cubicBezTo>
                    <a:cubicBezTo>
                      <a:pt x="336" y="314"/>
                      <a:pt x="336" y="310"/>
                      <a:pt x="335" y="309"/>
                    </a:cubicBezTo>
                    <a:cubicBezTo>
                      <a:pt x="334" y="307"/>
                      <a:pt x="332" y="305"/>
                      <a:pt x="330" y="304"/>
                    </a:cubicBezTo>
                    <a:cubicBezTo>
                      <a:pt x="330" y="304"/>
                      <a:pt x="327" y="304"/>
                      <a:pt x="327" y="303"/>
                    </a:cubicBezTo>
                    <a:cubicBezTo>
                      <a:pt x="326" y="303"/>
                      <a:pt x="325" y="300"/>
                      <a:pt x="324" y="299"/>
                    </a:cubicBezTo>
                    <a:cubicBezTo>
                      <a:pt x="323" y="299"/>
                      <a:pt x="321" y="298"/>
                      <a:pt x="320" y="297"/>
                    </a:cubicBezTo>
                    <a:cubicBezTo>
                      <a:pt x="319" y="297"/>
                      <a:pt x="316" y="295"/>
                      <a:pt x="316" y="294"/>
                    </a:cubicBezTo>
                    <a:cubicBezTo>
                      <a:pt x="315" y="292"/>
                      <a:pt x="317" y="290"/>
                      <a:pt x="318" y="289"/>
                    </a:cubicBezTo>
                    <a:cubicBezTo>
                      <a:pt x="319" y="289"/>
                      <a:pt x="321" y="290"/>
                      <a:pt x="322" y="290"/>
                    </a:cubicBezTo>
                    <a:cubicBezTo>
                      <a:pt x="323" y="290"/>
                      <a:pt x="325" y="291"/>
                      <a:pt x="326" y="290"/>
                    </a:cubicBezTo>
                    <a:cubicBezTo>
                      <a:pt x="327" y="289"/>
                      <a:pt x="327" y="287"/>
                      <a:pt x="327" y="286"/>
                    </a:cubicBezTo>
                    <a:cubicBezTo>
                      <a:pt x="326" y="285"/>
                      <a:pt x="324" y="285"/>
                      <a:pt x="323" y="284"/>
                    </a:cubicBezTo>
                    <a:cubicBezTo>
                      <a:pt x="322" y="283"/>
                      <a:pt x="323" y="280"/>
                      <a:pt x="322" y="279"/>
                    </a:cubicBezTo>
                    <a:cubicBezTo>
                      <a:pt x="322" y="278"/>
                      <a:pt x="320" y="277"/>
                      <a:pt x="319" y="276"/>
                    </a:cubicBezTo>
                    <a:cubicBezTo>
                      <a:pt x="319" y="275"/>
                      <a:pt x="317" y="274"/>
                      <a:pt x="317" y="273"/>
                    </a:cubicBezTo>
                    <a:cubicBezTo>
                      <a:pt x="317" y="272"/>
                      <a:pt x="319" y="269"/>
                      <a:pt x="320" y="269"/>
                    </a:cubicBezTo>
                    <a:cubicBezTo>
                      <a:pt x="321" y="268"/>
                      <a:pt x="324" y="270"/>
                      <a:pt x="325" y="269"/>
                    </a:cubicBezTo>
                    <a:cubicBezTo>
                      <a:pt x="326" y="269"/>
                      <a:pt x="327" y="267"/>
                      <a:pt x="327" y="266"/>
                    </a:cubicBezTo>
                    <a:cubicBezTo>
                      <a:pt x="328" y="264"/>
                      <a:pt x="326" y="261"/>
                      <a:pt x="325" y="260"/>
                    </a:cubicBezTo>
                    <a:cubicBezTo>
                      <a:pt x="325" y="259"/>
                      <a:pt x="323" y="258"/>
                      <a:pt x="322" y="257"/>
                    </a:cubicBezTo>
                    <a:cubicBezTo>
                      <a:pt x="322" y="256"/>
                      <a:pt x="322" y="254"/>
                      <a:pt x="322" y="253"/>
                    </a:cubicBezTo>
                    <a:cubicBezTo>
                      <a:pt x="323" y="252"/>
                      <a:pt x="324" y="251"/>
                      <a:pt x="325" y="251"/>
                    </a:cubicBezTo>
                    <a:cubicBezTo>
                      <a:pt x="325" y="250"/>
                      <a:pt x="325" y="247"/>
                      <a:pt x="325" y="246"/>
                    </a:cubicBezTo>
                    <a:cubicBezTo>
                      <a:pt x="324" y="245"/>
                      <a:pt x="323" y="244"/>
                      <a:pt x="322" y="243"/>
                    </a:cubicBezTo>
                    <a:cubicBezTo>
                      <a:pt x="321" y="243"/>
                      <a:pt x="319" y="243"/>
                      <a:pt x="319" y="242"/>
                    </a:cubicBezTo>
                    <a:cubicBezTo>
                      <a:pt x="319" y="241"/>
                      <a:pt x="320" y="239"/>
                      <a:pt x="320" y="238"/>
                    </a:cubicBezTo>
                    <a:cubicBezTo>
                      <a:pt x="320" y="237"/>
                      <a:pt x="318" y="237"/>
                      <a:pt x="318" y="236"/>
                    </a:cubicBezTo>
                    <a:cubicBezTo>
                      <a:pt x="317" y="236"/>
                      <a:pt x="315" y="236"/>
                      <a:pt x="314" y="235"/>
                    </a:cubicBezTo>
                    <a:cubicBezTo>
                      <a:pt x="313" y="234"/>
                      <a:pt x="313" y="231"/>
                      <a:pt x="313" y="230"/>
                    </a:cubicBezTo>
                    <a:cubicBezTo>
                      <a:pt x="313" y="229"/>
                      <a:pt x="314" y="226"/>
                      <a:pt x="314" y="225"/>
                    </a:cubicBezTo>
                    <a:cubicBezTo>
                      <a:pt x="314" y="224"/>
                      <a:pt x="314" y="222"/>
                      <a:pt x="313" y="221"/>
                    </a:cubicBezTo>
                    <a:cubicBezTo>
                      <a:pt x="313" y="220"/>
                      <a:pt x="310" y="220"/>
                      <a:pt x="309" y="219"/>
                    </a:cubicBezTo>
                    <a:cubicBezTo>
                      <a:pt x="309" y="219"/>
                      <a:pt x="307" y="217"/>
                      <a:pt x="307" y="217"/>
                    </a:cubicBezTo>
                    <a:cubicBezTo>
                      <a:pt x="307" y="216"/>
                      <a:pt x="307" y="214"/>
                      <a:pt x="307" y="213"/>
                    </a:cubicBezTo>
                    <a:cubicBezTo>
                      <a:pt x="306" y="211"/>
                      <a:pt x="305" y="208"/>
                      <a:pt x="303" y="206"/>
                    </a:cubicBezTo>
                    <a:cubicBezTo>
                      <a:pt x="303" y="205"/>
                      <a:pt x="300" y="204"/>
                      <a:pt x="299" y="203"/>
                    </a:cubicBezTo>
                    <a:cubicBezTo>
                      <a:pt x="298" y="201"/>
                      <a:pt x="298" y="198"/>
                      <a:pt x="298" y="197"/>
                    </a:cubicBezTo>
                    <a:cubicBezTo>
                      <a:pt x="297" y="196"/>
                      <a:pt x="296" y="194"/>
                      <a:pt x="295" y="193"/>
                    </a:cubicBezTo>
                    <a:cubicBezTo>
                      <a:pt x="295" y="192"/>
                      <a:pt x="296" y="189"/>
                      <a:pt x="296" y="189"/>
                    </a:cubicBezTo>
                    <a:cubicBezTo>
                      <a:pt x="325" y="18"/>
                      <a:pt x="325" y="18"/>
                      <a:pt x="325" y="18"/>
                    </a:cubicBezTo>
                    <a:cubicBezTo>
                      <a:pt x="217" y="0"/>
                      <a:pt x="217" y="0"/>
                      <a:pt x="217" y="0"/>
                    </a:cubicBezTo>
                    <a:cubicBezTo>
                      <a:pt x="136" y="444"/>
                      <a:pt x="136" y="444"/>
                      <a:pt x="136" y="444"/>
                    </a:cubicBezTo>
                    <a:cubicBezTo>
                      <a:pt x="136" y="444"/>
                      <a:pt x="136" y="444"/>
                      <a:pt x="136" y="444"/>
                    </a:cubicBezTo>
                    <a:cubicBezTo>
                      <a:pt x="135" y="446"/>
                      <a:pt x="134" y="448"/>
                      <a:pt x="134" y="448"/>
                    </a:cubicBezTo>
                    <a:cubicBezTo>
                      <a:pt x="134" y="449"/>
                      <a:pt x="134" y="449"/>
                      <a:pt x="134" y="449"/>
                    </a:cubicBezTo>
                    <a:cubicBezTo>
                      <a:pt x="134" y="449"/>
                      <a:pt x="134" y="449"/>
                      <a:pt x="134" y="450"/>
                    </a:cubicBezTo>
                    <a:cubicBezTo>
                      <a:pt x="134" y="450"/>
                      <a:pt x="135" y="451"/>
                      <a:pt x="135" y="452"/>
                    </a:cubicBezTo>
                    <a:cubicBezTo>
                      <a:pt x="136" y="453"/>
                      <a:pt x="136" y="455"/>
                      <a:pt x="135" y="456"/>
                    </a:cubicBezTo>
                    <a:cubicBezTo>
                      <a:pt x="136" y="456"/>
                      <a:pt x="136" y="456"/>
                      <a:pt x="136" y="457"/>
                    </a:cubicBezTo>
                    <a:cubicBezTo>
                      <a:pt x="137" y="458"/>
                      <a:pt x="139" y="460"/>
                      <a:pt x="140" y="462"/>
                    </a:cubicBezTo>
                    <a:cubicBezTo>
                      <a:pt x="140" y="463"/>
                      <a:pt x="140" y="465"/>
                      <a:pt x="139" y="466"/>
                    </a:cubicBezTo>
                    <a:cubicBezTo>
                      <a:pt x="139" y="466"/>
                      <a:pt x="140" y="467"/>
                      <a:pt x="140" y="467"/>
                    </a:cubicBezTo>
                    <a:cubicBezTo>
                      <a:pt x="141" y="468"/>
                      <a:pt x="142" y="470"/>
                      <a:pt x="142" y="473"/>
                    </a:cubicBezTo>
                    <a:cubicBezTo>
                      <a:pt x="142" y="475"/>
                      <a:pt x="141" y="476"/>
                      <a:pt x="140" y="478"/>
                    </a:cubicBezTo>
                    <a:cubicBezTo>
                      <a:pt x="141" y="479"/>
                      <a:pt x="142" y="480"/>
                      <a:pt x="143" y="481"/>
                    </a:cubicBezTo>
                    <a:cubicBezTo>
                      <a:pt x="143" y="483"/>
                      <a:pt x="143" y="487"/>
                      <a:pt x="142" y="489"/>
                    </a:cubicBezTo>
                    <a:cubicBezTo>
                      <a:pt x="141" y="490"/>
                      <a:pt x="140" y="492"/>
                      <a:pt x="139" y="493"/>
                    </a:cubicBezTo>
                    <a:cubicBezTo>
                      <a:pt x="139" y="493"/>
                      <a:pt x="138" y="493"/>
                      <a:pt x="138" y="493"/>
                    </a:cubicBezTo>
                    <a:cubicBezTo>
                      <a:pt x="138" y="494"/>
                      <a:pt x="138" y="494"/>
                      <a:pt x="138" y="494"/>
                    </a:cubicBezTo>
                    <a:cubicBezTo>
                      <a:pt x="138" y="495"/>
                      <a:pt x="137" y="496"/>
                      <a:pt x="136" y="497"/>
                    </a:cubicBezTo>
                    <a:cubicBezTo>
                      <a:pt x="136" y="498"/>
                      <a:pt x="135" y="499"/>
                      <a:pt x="134" y="499"/>
                    </a:cubicBezTo>
                    <a:cubicBezTo>
                      <a:pt x="136" y="500"/>
                      <a:pt x="137" y="501"/>
                      <a:pt x="138" y="503"/>
                    </a:cubicBezTo>
                    <a:cubicBezTo>
                      <a:pt x="139" y="507"/>
                      <a:pt x="138" y="510"/>
                      <a:pt x="138" y="512"/>
                    </a:cubicBezTo>
                    <a:cubicBezTo>
                      <a:pt x="138" y="512"/>
                      <a:pt x="138" y="512"/>
                      <a:pt x="138" y="513"/>
                    </a:cubicBezTo>
                    <a:cubicBezTo>
                      <a:pt x="138" y="513"/>
                      <a:pt x="138" y="513"/>
                      <a:pt x="138" y="513"/>
                    </a:cubicBezTo>
                    <a:cubicBezTo>
                      <a:pt x="138" y="513"/>
                      <a:pt x="138" y="513"/>
                      <a:pt x="138" y="513"/>
                    </a:cubicBezTo>
                    <a:cubicBezTo>
                      <a:pt x="139" y="515"/>
                      <a:pt x="140" y="518"/>
                      <a:pt x="141" y="520"/>
                    </a:cubicBezTo>
                    <a:cubicBezTo>
                      <a:pt x="141" y="522"/>
                      <a:pt x="141" y="523"/>
                      <a:pt x="141" y="525"/>
                    </a:cubicBezTo>
                    <a:cubicBezTo>
                      <a:pt x="141" y="526"/>
                      <a:pt x="141" y="528"/>
                      <a:pt x="141" y="529"/>
                    </a:cubicBezTo>
                    <a:cubicBezTo>
                      <a:pt x="142" y="529"/>
                      <a:pt x="142" y="530"/>
                      <a:pt x="143" y="531"/>
                    </a:cubicBezTo>
                    <a:cubicBezTo>
                      <a:pt x="144" y="532"/>
                      <a:pt x="145" y="533"/>
                      <a:pt x="146" y="534"/>
                    </a:cubicBezTo>
                    <a:cubicBezTo>
                      <a:pt x="147" y="536"/>
                      <a:pt x="148" y="539"/>
                      <a:pt x="148" y="540"/>
                    </a:cubicBezTo>
                    <a:cubicBezTo>
                      <a:pt x="148" y="541"/>
                      <a:pt x="148" y="543"/>
                      <a:pt x="149" y="544"/>
                    </a:cubicBezTo>
                    <a:cubicBezTo>
                      <a:pt x="149" y="544"/>
                      <a:pt x="149" y="544"/>
                      <a:pt x="149" y="544"/>
                    </a:cubicBezTo>
                    <a:cubicBezTo>
                      <a:pt x="149" y="544"/>
                      <a:pt x="149" y="544"/>
                      <a:pt x="149" y="544"/>
                    </a:cubicBezTo>
                    <a:cubicBezTo>
                      <a:pt x="150" y="544"/>
                      <a:pt x="151" y="543"/>
                      <a:pt x="153" y="543"/>
                    </a:cubicBezTo>
                    <a:cubicBezTo>
                      <a:pt x="154" y="543"/>
                      <a:pt x="155" y="544"/>
                      <a:pt x="156" y="544"/>
                    </a:cubicBezTo>
                    <a:cubicBezTo>
                      <a:pt x="159" y="546"/>
                      <a:pt x="159" y="549"/>
                      <a:pt x="160" y="551"/>
                    </a:cubicBezTo>
                    <a:cubicBezTo>
                      <a:pt x="160" y="551"/>
                      <a:pt x="160" y="552"/>
                      <a:pt x="160" y="552"/>
                    </a:cubicBezTo>
                    <a:cubicBezTo>
                      <a:pt x="160" y="552"/>
                      <a:pt x="161" y="552"/>
                      <a:pt x="161" y="552"/>
                    </a:cubicBezTo>
                    <a:cubicBezTo>
                      <a:pt x="161" y="552"/>
                      <a:pt x="162" y="552"/>
                      <a:pt x="162" y="552"/>
                    </a:cubicBezTo>
                    <a:cubicBezTo>
                      <a:pt x="163" y="552"/>
                      <a:pt x="164" y="552"/>
                      <a:pt x="165" y="552"/>
                    </a:cubicBezTo>
                    <a:cubicBezTo>
                      <a:pt x="166" y="552"/>
                      <a:pt x="168" y="552"/>
                      <a:pt x="169" y="553"/>
                    </a:cubicBezTo>
                    <a:cubicBezTo>
                      <a:pt x="173" y="556"/>
                      <a:pt x="175" y="564"/>
                      <a:pt x="175" y="565"/>
                    </a:cubicBezTo>
                    <a:cubicBezTo>
                      <a:pt x="176" y="567"/>
                      <a:pt x="175" y="569"/>
                      <a:pt x="175" y="570"/>
                    </a:cubicBezTo>
                    <a:cubicBezTo>
                      <a:pt x="175" y="571"/>
                      <a:pt x="175" y="572"/>
                      <a:pt x="175" y="572"/>
                    </a:cubicBezTo>
                    <a:cubicBezTo>
                      <a:pt x="175" y="574"/>
                      <a:pt x="175" y="574"/>
                      <a:pt x="175" y="575"/>
                    </a:cubicBezTo>
                    <a:cubicBezTo>
                      <a:pt x="176" y="575"/>
                      <a:pt x="176" y="576"/>
                      <a:pt x="177" y="577"/>
                    </a:cubicBezTo>
                    <a:cubicBezTo>
                      <a:pt x="178" y="578"/>
                      <a:pt x="180" y="580"/>
                      <a:pt x="180" y="582"/>
                    </a:cubicBezTo>
                    <a:cubicBezTo>
                      <a:pt x="181" y="584"/>
                      <a:pt x="182" y="589"/>
                      <a:pt x="181" y="593"/>
                    </a:cubicBezTo>
                    <a:cubicBezTo>
                      <a:pt x="180" y="595"/>
                      <a:pt x="178" y="597"/>
                      <a:pt x="176" y="600"/>
                    </a:cubicBezTo>
                    <a:cubicBezTo>
                      <a:pt x="175" y="600"/>
                      <a:pt x="175" y="600"/>
                      <a:pt x="175" y="601"/>
                    </a:cubicBezTo>
                    <a:cubicBezTo>
                      <a:pt x="174" y="601"/>
                      <a:pt x="173" y="602"/>
                      <a:pt x="172" y="603"/>
                    </a:cubicBezTo>
                    <a:cubicBezTo>
                      <a:pt x="171" y="604"/>
                      <a:pt x="170" y="605"/>
                      <a:pt x="170" y="605"/>
                    </a:cubicBezTo>
                    <a:cubicBezTo>
                      <a:pt x="169" y="606"/>
                      <a:pt x="169" y="606"/>
                      <a:pt x="168" y="606"/>
                    </a:cubicBezTo>
                    <a:cubicBezTo>
                      <a:pt x="168" y="607"/>
                      <a:pt x="167" y="608"/>
                      <a:pt x="166" y="608"/>
                    </a:cubicBezTo>
                    <a:cubicBezTo>
                      <a:pt x="166" y="609"/>
                      <a:pt x="166" y="610"/>
                      <a:pt x="166" y="610"/>
                    </a:cubicBezTo>
                    <a:cubicBezTo>
                      <a:pt x="166" y="612"/>
                      <a:pt x="166" y="615"/>
                      <a:pt x="165" y="617"/>
                    </a:cubicBezTo>
                    <a:cubicBezTo>
                      <a:pt x="164" y="619"/>
                      <a:pt x="161" y="621"/>
                      <a:pt x="159" y="623"/>
                    </a:cubicBezTo>
                    <a:cubicBezTo>
                      <a:pt x="158" y="623"/>
                      <a:pt x="156" y="624"/>
                      <a:pt x="156" y="624"/>
                    </a:cubicBezTo>
                    <a:cubicBezTo>
                      <a:pt x="155" y="625"/>
                      <a:pt x="154" y="628"/>
                      <a:pt x="152" y="629"/>
                    </a:cubicBezTo>
                    <a:cubicBezTo>
                      <a:pt x="152" y="631"/>
                      <a:pt x="151" y="632"/>
                      <a:pt x="150" y="633"/>
                    </a:cubicBezTo>
                    <a:cubicBezTo>
                      <a:pt x="150" y="633"/>
                      <a:pt x="149" y="634"/>
                      <a:pt x="149" y="634"/>
                    </a:cubicBezTo>
                    <a:cubicBezTo>
                      <a:pt x="148" y="635"/>
                      <a:pt x="147" y="636"/>
                      <a:pt x="147" y="636"/>
                    </a:cubicBezTo>
                    <a:cubicBezTo>
                      <a:pt x="147" y="637"/>
                      <a:pt x="147" y="638"/>
                      <a:pt x="147" y="638"/>
                    </a:cubicBezTo>
                    <a:cubicBezTo>
                      <a:pt x="146" y="639"/>
                      <a:pt x="146" y="641"/>
                      <a:pt x="146" y="642"/>
                    </a:cubicBezTo>
                    <a:cubicBezTo>
                      <a:pt x="145" y="643"/>
                      <a:pt x="144" y="645"/>
                      <a:pt x="143" y="646"/>
                    </a:cubicBezTo>
                    <a:cubicBezTo>
                      <a:pt x="143" y="647"/>
                      <a:pt x="142" y="647"/>
                      <a:pt x="142" y="647"/>
                    </a:cubicBezTo>
                    <a:cubicBezTo>
                      <a:pt x="142" y="648"/>
                      <a:pt x="142" y="648"/>
                      <a:pt x="141" y="649"/>
                    </a:cubicBezTo>
                    <a:cubicBezTo>
                      <a:pt x="141" y="649"/>
                      <a:pt x="140" y="651"/>
                      <a:pt x="139" y="651"/>
                    </a:cubicBezTo>
                    <a:cubicBezTo>
                      <a:pt x="139" y="652"/>
                      <a:pt x="138" y="655"/>
                      <a:pt x="138" y="657"/>
                    </a:cubicBezTo>
                    <a:cubicBezTo>
                      <a:pt x="137" y="658"/>
                      <a:pt x="137" y="659"/>
                      <a:pt x="137" y="660"/>
                    </a:cubicBezTo>
                    <a:cubicBezTo>
                      <a:pt x="136" y="661"/>
                      <a:pt x="136" y="661"/>
                      <a:pt x="136" y="661"/>
                    </a:cubicBezTo>
                    <a:cubicBezTo>
                      <a:pt x="135" y="664"/>
                      <a:pt x="135" y="665"/>
                      <a:pt x="134" y="667"/>
                    </a:cubicBezTo>
                    <a:cubicBezTo>
                      <a:pt x="133" y="669"/>
                      <a:pt x="131" y="671"/>
                      <a:pt x="129" y="673"/>
                    </a:cubicBezTo>
                    <a:cubicBezTo>
                      <a:pt x="128" y="673"/>
                      <a:pt x="127" y="674"/>
                      <a:pt x="126" y="674"/>
                    </a:cubicBezTo>
                    <a:cubicBezTo>
                      <a:pt x="126" y="674"/>
                      <a:pt x="126" y="675"/>
                      <a:pt x="126" y="675"/>
                    </a:cubicBezTo>
                    <a:cubicBezTo>
                      <a:pt x="126" y="676"/>
                      <a:pt x="126" y="677"/>
                      <a:pt x="125" y="678"/>
                    </a:cubicBezTo>
                    <a:cubicBezTo>
                      <a:pt x="124" y="680"/>
                      <a:pt x="121" y="683"/>
                      <a:pt x="119" y="684"/>
                    </a:cubicBezTo>
                    <a:cubicBezTo>
                      <a:pt x="118" y="685"/>
                      <a:pt x="117" y="686"/>
                      <a:pt x="116" y="686"/>
                    </a:cubicBezTo>
                    <a:cubicBezTo>
                      <a:pt x="116" y="687"/>
                      <a:pt x="116" y="689"/>
                      <a:pt x="115" y="690"/>
                    </a:cubicBezTo>
                    <a:cubicBezTo>
                      <a:pt x="115" y="692"/>
                      <a:pt x="114" y="693"/>
                      <a:pt x="113" y="694"/>
                    </a:cubicBezTo>
                    <a:cubicBezTo>
                      <a:pt x="114" y="695"/>
                      <a:pt x="115" y="697"/>
                      <a:pt x="115" y="699"/>
                    </a:cubicBezTo>
                    <a:cubicBezTo>
                      <a:pt x="115" y="701"/>
                      <a:pt x="115" y="702"/>
                      <a:pt x="114" y="705"/>
                    </a:cubicBezTo>
                    <a:cubicBezTo>
                      <a:pt x="112" y="709"/>
                      <a:pt x="111" y="712"/>
                      <a:pt x="109" y="714"/>
                    </a:cubicBezTo>
                    <a:cubicBezTo>
                      <a:pt x="108" y="715"/>
                      <a:pt x="106" y="716"/>
                      <a:pt x="104" y="717"/>
                    </a:cubicBezTo>
                    <a:cubicBezTo>
                      <a:pt x="103" y="717"/>
                      <a:pt x="102" y="718"/>
                      <a:pt x="102" y="718"/>
                    </a:cubicBezTo>
                    <a:cubicBezTo>
                      <a:pt x="101" y="718"/>
                      <a:pt x="101" y="719"/>
                      <a:pt x="101" y="720"/>
                    </a:cubicBezTo>
                    <a:cubicBezTo>
                      <a:pt x="100" y="722"/>
                      <a:pt x="99" y="724"/>
                      <a:pt x="97" y="726"/>
                    </a:cubicBezTo>
                    <a:cubicBezTo>
                      <a:pt x="96" y="727"/>
                      <a:pt x="94" y="728"/>
                      <a:pt x="92" y="728"/>
                    </a:cubicBezTo>
                    <a:cubicBezTo>
                      <a:pt x="92" y="728"/>
                      <a:pt x="92" y="728"/>
                      <a:pt x="91" y="728"/>
                    </a:cubicBezTo>
                    <a:cubicBezTo>
                      <a:pt x="91" y="728"/>
                      <a:pt x="91" y="729"/>
                      <a:pt x="91" y="729"/>
                    </a:cubicBezTo>
                    <a:cubicBezTo>
                      <a:pt x="90" y="730"/>
                      <a:pt x="89" y="731"/>
                      <a:pt x="87" y="731"/>
                    </a:cubicBezTo>
                    <a:cubicBezTo>
                      <a:pt x="86" y="731"/>
                      <a:pt x="86" y="731"/>
                      <a:pt x="85" y="731"/>
                    </a:cubicBezTo>
                    <a:cubicBezTo>
                      <a:pt x="84" y="731"/>
                      <a:pt x="83" y="731"/>
                      <a:pt x="82" y="731"/>
                    </a:cubicBezTo>
                    <a:cubicBezTo>
                      <a:pt x="82" y="731"/>
                      <a:pt x="82" y="731"/>
                      <a:pt x="82" y="731"/>
                    </a:cubicBezTo>
                    <a:cubicBezTo>
                      <a:pt x="81" y="731"/>
                      <a:pt x="81" y="731"/>
                      <a:pt x="81" y="731"/>
                    </a:cubicBezTo>
                    <a:cubicBezTo>
                      <a:pt x="81" y="732"/>
                      <a:pt x="81" y="734"/>
                      <a:pt x="80" y="736"/>
                    </a:cubicBezTo>
                    <a:cubicBezTo>
                      <a:pt x="79" y="737"/>
                      <a:pt x="78" y="739"/>
                      <a:pt x="77" y="740"/>
                    </a:cubicBezTo>
                    <a:cubicBezTo>
                      <a:pt x="77" y="740"/>
                      <a:pt x="76" y="740"/>
                      <a:pt x="76" y="740"/>
                    </a:cubicBezTo>
                    <a:cubicBezTo>
                      <a:pt x="76" y="741"/>
                      <a:pt x="75" y="742"/>
                      <a:pt x="75" y="743"/>
                    </a:cubicBezTo>
                    <a:cubicBezTo>
                      <a:pt x="75" y="744"/>
                      <a:pt x="74" y="746"/>
                      <a:pt x="73" y="748"/>
                    </a:cubicBezTo>
                    <a:cubicBezTo>
                      <a:pt x="72" y="749"/>
                      <a:pt x="71" y="750"/>
                      <a:pt x="69" y="751"/>
                    </a:cubicBezTo>
                    <a:cubicBezTo>
                      <a:pt x="69" y="751"/>
                      <a:pt x="69" y="751"/>
                      <a:pt x="69" y="751"/>
                    </a:cubicBezTo>
                    <a:cubicBezTo>
                      <a:pt x="69" y="751"/>
                      <a:pt x="69" y="751"/>
                      <a:pt x="69" y="751"/>
                    </a:cubicBezTo>
                    <a:cubicBezTo>
                      <a:pt x="69" y="753"/>
                      <a:pt x="69" y="755"/>
                      <a:pt x="67" y="757"/>
                    </a:cubicBezTo>
                    <a:cubicBezTo>
                      <a:pt x="67" y="758"/>
                      <a:pt x="66" y="759"/>
                      <a:pt x="65" y="759"/>
                    </a:cubicBezTo>
                    <a:cubicBezTo>
                      <a:pt x="65" y="761"/>
                      <a:pt x="64" y="763"/>
                      <a:pt x="62" y="765"/>
                    </a:cubicBezTo>
                    <a:cubicBezTo>
                      <a:pt x="61" y="766"/>
                      <a:pt x="60" y="767"/>
                      <a:pt x="58" y="767"/>
                    </a:cubicBezTo>
                    <a:cubicBezTo>
                      <a:pt x="58" y="767"/>
                      <a:pt x="58" y="768"/>
                      <a:pt x="57" y="769"/>
                    </a:cubicBezTo>
                    <a:cubicBezTo>
                      <a:pt x="57" y="770"/>
                      <a:pt x="56" y="770"/>
                      <a:pt x="55" y="771"/>
                    </a:cubicBezTo>
                    <a:cubicBezTo>
                      <a:pt x="54" y="772"/>
                      <a:pt x="54" y="772"/>
                      <a:pt x="53" y="773"/>
                    </a:cubicBezTo>
                    <a:cubicBezTo>
                      <a:pt x="53" y="773"/>
                      <a:pt x="53" y="773"/>
                      <a:pt x="53" y="773"/>
                    </a:cubicBezTo>
                    <a:cubicBezTo>
                      <a:pt x="53" y="775"/>
                      <a:pt x="54" y="776"/>
                      <a:pt x="53" y="778"/>
                    </a:cubicBezTo>
                    <a:cubicBezTo>
                      <a:pt x="52" y="780"/>
                      <a:pt x="50" y="783"/>
                      <a:pt x="50" y="783"/>
                    </a:cubicBezTo>
                    <a:cubicBezTo>
                      <a:pt x="50" y="784"/>
                      <a:pt x="50" y="784"/>
                      <a:pt x="49" y="785"/>
                    </a:cubicBezTo>
                    <a:cubicBezTo>
                      <a:pt x="49" y="785"/>
                      <a:pt x="50" y="786"/>
                      <a:pt x="50" y="787"/>
                    </a:cubicBezTo>
                    <a:cubicBezTo>
                      <a:pt x="50" y="787"/>
                      <a:pt x="50" y="787"/>
                      <a:pt x="51" y="788"/>
                    </a:cubicBezTo>
                    <a:cubicBezTo>
                      <a:pt x="52" y="789"/>
                      <a:pt x="53" y="792"/>
                      <a:pt x="52" y="795"/>
                    </a:cubicBezTo>
                    <a:cubicBezTo>
                      <a:pt x="52" y="797"/>
                      <a:pt x="50" y="798"/>
                      <a:pt x="49" y="799"/>
                    </a:cubicBezTo>
                    <a:cubicBezTo>
                      <a:pt x="50" y="800"/>
                      <a:pt x="50" y="800"/>
                      <a:pt x="51" y="801"/>
                    </a:cubicBezTo>
                    <a:cubicBezTo>
                      <a:pt x="51" y="801"/>
                      <a:pt x="51" y="802"/>
                      <a:pt x="52" y="803"/>
                    </a:cubicBezTo>
                    <a:cubicBezTo>
                      <a:pt x="53" y="801"/>
                      <a:pt x="54" y="800"/>
                      <a:pt x="57" y="800"/>
                    </a:cubicBezTo>
                    <a:cubicBezTo>
                      <a:pt x="57" y="800"/>
                      <a:pt x="57" y="800"/>
                      <a:pt x="57" y="800"/>
                    </a:cubicBezTo>
                    <a:cubicBezTo>
                      <a:pt x="58" y="800"/>
                      <a:pt x="58" y="800"/>
                      <a:pt x="58" y="800"/>
                    </a:cubicBezTo>
                    <a:cubicBezTo>
                      <a:pt x="62" y="801"/>
                      <a:pt x="63" y="805"/>
                      <a:pt x="63" y="807"/>
                    </a:cubicBezTo>
                    <a:cubicBezTo>
                      <a:pt x="63" y="807"/>
                      <a:pt x="63" y="807"/>
                      <a:pt x="63" y="808"/>
                    </a:cubicBezTo>
                    <a:cubicBezTo>
                      <a:pt x="63" y="808"/>
                      <a:pt x="63" y="808"/>
                      <a:pt x="63" y="808"/>
                    </a:cubicBezTo>
                    <a:cubicBezTo>
                      <a:pt x="65" y="807"/>
                      <a:pt x="66" y="807"/>
                      <a:pt x="67" y="807"/>
                    </a:cubicBezTo>
                    <a:cubicBezTo>
                      <a:pt x="68" y="807"/>
                      <a:pt x="69" y="807"/>
                      <a:pt x="69" y="807"/>
                    </a:cubicBezTo>
                    <a:cubicBezTo>
                      <a:pt x="72" y="808"/>
                      <a:pt x="75" y="811"/>
                      <a:pt x="76" y="813"/>
                    </a:cubicBezTo>
                    <a:cubicBezTo>
                      <a:pt x="77" y="815"/>
                      <a:pt x="77" y="817"/>
                      <a:pt x="76" y="818"/>
                    </a:cubicBezTo>
                    <a:cubicBezTo>
                      <a:pt x="77" y="818"/>
                      <a:pt x="78" y="818"/>
                      <a:pt x="79" y="819"/>
                    </a:cubicBezTo>
                    <a:cubicBezTo>
                      <a:pt x="81" y="820"/>
                      <a:pt x="84" y="823"/>
                      <a:pt x="84" y="825"/>
                    </a:cubicBezTo>
                    <a:cubicBezTo>
                      <a:pt x="85" y="828"/>
                      <a:pt x="84" y="833"/>
                      <a:pt x="83" y="834"/>
                    </a:cubicBezTo>
                    <a:cubicBezTo>
                      <a:pt x="83" y="836"/>
                      <a:pt x="82" y="836"/>
                      <a:pt x="81" y="837"/>
                    </a:cubicBezTo>
                    <a:cubicBezTo>
                      <a:pt x="81" y="837"/>
                      <a:pt x="81" y="837"/>
                      <a:pt x="81" y="838"/>
                    </a:cubicBezTo>
                    <a:cubicBezTo>
                      <a:pt x="80" y="838"/>
                      <a:pt x="80" y="838"/>
                      <a:pt x="80" y="839"/>
                    </a:cubicBezTo>
                    <a:cubicBezTo>
                      <a:pt x="80" y="840"/>
                      <a:pt x="79" y="841"/>
                      <a:pt x="79" y="841"/>
                    </a:cubicBezTo>
                    <a:cubicBezTo>
                      <a:pt x="77" y="844"/>
                      <a:pt x="75" y="845"/>
                      <a:pt x="74" y="846"/>
                    </a:cubicBezTo>
                    <a:cubicBezTo>
                      <a:pt x="74" y="846"/>
                      <a:pt x="73" y="846"/>
                      <a:pt x="73" y="847"/>
                    </a:cubicBezTo>
                    <a:cubicBezTo>
                      <a:pt x="74" y="848"/>
                      <a:pt x="74" y="849"/>
                      <a:pt x="75" y="850"/>
                    </a:cubicBezTo>
                    <a:cubicBezTo>
                      <a:pt x="75" y="854"/>
                      <a:pt x="74" y="859"/>
                      <a:pt x="74" y="859"/>
                    </a:cubicBezTo>
                    <a:cubicBezTo>
                      <a:pt x="73" y="861"/>
                      <a:pt x="72" y="863"/>
                      <a:pt x="71" y="865"/>
                    </a:cubicBezTo>
                    <a:cubicBezTo>
                      <a:pt x="70" y="865"/>
                      <a:pt x="69" y="866"/>
                      <a:pt x="69" y="866"/>
                    </a:cubicBezTo>
                    <a:cubicBezTo>
                      <a:pt x="69" y="866"/>
                      <a:pt x="69" y="867"/>
                      <a:pt x="69" y="867"/>
                    </a:cubicBezTo>
                    <a:cubicBezTo>
                      <a:pt x="69" y="869"/>
                      <a:pt x="69" y="871"/>
                      <a:pt x="68" y="872"/>
                    </a:cubicBezTo>
                    <a:cubicBezTo>
                      <a:pt x="68" y="874"/>
                      <a:pt x="67" y="875"/>
                      <a:pt x="66" y="875"/>
                    </a:cubicBezTo>
                    <a:cubicBezTo>
                      <a:pt x="66" y="875"/>
                      <a:pt x="66" y="876"/>
                      <a:pt x="66" y="876"/>
                    </a:cubicBezTo>
                    <a:cubicBezTo>
                      <a:pt x="66" y="877"/>
                      <a:pt x="65" y="879"/>
                      <a:pt x="64" y="880"/>
                    </a:cubicBezTo>
                    <a:cubicBezTo>
                      <a:pt x="63" y="882"/>
                      <a:pt x="61" y="883"/>
                      <a:pt x="59" y="883"/>
                    </a:cubicBezTo>
                    <a:cubicBezTo>
                      <a:pt x="59" y="884"/>
                      <a:pt x="59" y="884"/>
                      <a:pt x="58" y="884"/>
                    </a:cubicBezTo>
                    <a:cubicBezTo>
                      <a:pt x="58" y="884"/>
                      <a:pt x="58" y="884"/>
                      <a:pt x="57" y="885"/>
                    </a:cubicBezTo>
                    <a:cubicBezTo>
                      <a:pt x="57" y="885"/>
                      <a:pt x="57" y="885"/>
                      <a:pt x="57" y="885"/>
                    </a:cubicBezTo>
                    <a:cubicBezTo>
                      <a:pt x="56" y="886"/>
                      <a:pt x="56" y="888"/>
                      <a:pt x="55" y="892"/>
                    </a:cubicBezTo>
                    <a:cubicBezTo>
                      <a:pt x="55" y="893"/>
                      <a:pt x="55" y="895"/>
                      <a:pt x="56" y="896"/>
                    </a:cubicBezTo>
                    <a:cubicBezTo>
                      <a:pt x="56" y="898"/>
                      <a:pt x="56" y="901"/>
                      <a:pt x="56" y="902"/>
                    </a:cubicBezTo>
                    <a:cubicBezTo>
                      <a:pt x="55" y="906"/>
                      <a:pt x="53" y="914"/>
                      <a:pt x="52" y="916"/>
                    </a:cubicBezTo>
                    <a:cubicBezTo>
                      <a:pt x="0" y="1201"/>
                      <a:pt x="0" y="1201"/>
                      <a:pt x="0" y="1201"/>
                    </a:cubicBezTo>
                    <a:cubicBezTo>
                      <a:pt x="249" y="1244"/>
                      <a:pt x="249" y="1244"/>
                      <a:pt x="249" y="1244"/>
                    </a:cubicBezTo>
                    <a:cubicBezTo>
                      <a:pt x="288" y="1250"/>
                      <a:pt x="288" y="1250"/>
                      <a:pt x="288" y="1250"/>
                    </a:cubicBezTo>
                    <a:cubicBezTo>
                      <a:pt x="346" y="1259"/>
                      <a:pt x="346" y="1259"/>
                      <a:pt x="346" y="1259"/>
                    </a:cubicBezTo>
                    <a:cubicBezTo>
                      <a:pt x="376" y="1263"/>
                      <a:pt x="376" y="1263"/>
                      <a:pt x="376" y="1263"/>
                    </a:cubicBezTo>
                    <a:cubicBezTo>
                      <a:pt x="509" y="1283"/>
                      <a:pt x="509" y="1283"/>
                      <a:pt x="509" y="1283"/>
                    </a:cubicBezTo>
                    <a:cubicBezTo>
                      <a:pt x="705" y="1306"/>
                      <a:pt x="705" y="1306"/>
                      <a:pt x="705" y="1306"/>
                    </a:cubicBezTo>
                    <a:cubicBezTo>
                      <a:pt x="759" y="1312"/>
                      <a:pt x="759" y="1312"/>
                      <a:pt x="759" y="1312"/>
                    </a:cubicBezTo>
                    <a:cubicBezTo>
                      <a:pt x="808" y="882"/>
                      <a:pt x="808" y="882"/>
                      <a:pt x="808" y="882"/>
                    </a:cubicBezTo>
                    <a:cubicBezTo>
                      <a:pt x="807" y="883"/>
                      <a:pt x="806" y="883"/>
                      <a:pt x="806" y="883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26"/>
              <p:cNvSpPr>
                <a:spLocks/>
              </p:cNvSpPr>
              <p:nvPr/>
            </p:nvSpPr>
            <p:spPr bwMode="auto">
              <a:xfrm>
                <a:off x="450852" y="2735265"/>
                <a:ext cx="989012" cy="1565276"/>
              </a:xfrm>
              <a:custGeom>
                <a:avLst/>
                <a:gdLst>
                  <a:gd name="T0" fmla="*/ 1142 w 1171"/>
                  <a:gd name="T1" fmla="*/ 1555 h 1855"/>
                  <a:gd name="T2" fmla="*/ 1124 w 1171"/>
                  <a:gd name="T3" fmla="*/ 1500 h 1855"/>
                  <a:gd name="T4" fmla="*/ 968 w 1171"/>
                  <a:gd name="T5" fmla="*/ 1254 h 1855"/>
                  <a:gd name="T6" fmla="*/ 97 w 1171"/>
                  <a:gd name="T7" fmla="*/ 6 h 1855"/>
                  <a:gd name="T8" fmla="*/ 92 w 1171"/>
                  <a:gd name="T9" fmla="*/ 53 h 1855"/>
                  <a:gd name="T10" fmla="*/ 66 w 1171"/>
                  <a:gd name="T11" fmla="*/ 141 h 1855"/>
                  <a:gd name="T12" fmla="*/ 12 w 1171"/>
                  <a:gd name="T13" fmla="*/ 236 h 1855"/>
                  <a:gd name="T14" fmla="*/ 4 w 1171"/>
                  <a:gd name="T15" fmla="*/ 280 h 1855"/>
                  <a:gd name="T16" fmla="*/ 27 w 1171"/>
                  <a:gd name="T17" fmla="*/ 330 h 1855"/>
                  <a:gd name="T18" fmla="*/ 47 w 1171"/>
                  <a:gd name="T19" fmla="*/ 380 h 1855"/>
                  <a:gd name="T20" fmla="*/ 38 w 1171"/>
                  <a:gd name="T21" fmla="*/ 436 h 1855"/>
                  <a:gd name="T22" fmla="*/ 35 w 1171"/>
                  <a:gd name="T23" fmla="*/ 508 h 1855"/>
                  <a:gd name="T24" fmla="*/ 43 w 1171"/>
                  <a:gd name="T25" fmla="*/ 568 h 1855"/>
                  <a:gd name="T26" fmla="*/ 73 w 1171"/>
                  <a:gd name="T27" fmla="*/ 623 h 1855"/>
                  <a:gd name="T28" fmla="*/ 93 w 1171"/>
                  <a:gd name="T29" fmla="*/ 670 h 1855"/>
                  <a:gd name="T30" fmla="*/ 82 w 1171"/>
                  <a:gd name="T31" fmla="*/ 719 h 1855"/>
                  <a:gd name="T32" fmla="*/ 112 w 1171"/>
                  <a:gd name="T33" fmla="*/ 738 h 1855"/>
                  <a:gd name="T34" fmla="*/ 143 w 1171"/>
                  <a:gd name="T35" fmla="*/ 759 h 1855"/>
                  <a:gd name="T36" fmla="*/ 148 w 1171"/>
                  <a:gd name="T37" fmla="*/ 739 h 1855"/>
                  <a:gd name="T38" fmla="*/ 160 w 1171"/>
                  <a:gd name="T39" fmla="*/ 713 h 1855"/>
                  <a:gd name="T40" fmla="*/ 172 w 1171"/>
                  <a:gd name="T41" fmla="*/ 736 h 1855"/>
                  <a:gd name="T42" fmla="*/ 163 w 1171"/>
                  <a:gd name="T43" fmla="*/ 751 h 1855"/>
                  <a:gd name="T44" fmla="*/ 166 w 1171"/>
                  <a:gd name="T45" fmla="*/ 778 h 1855"/>
                  <a:gd name="T46" fmla="*/ 177 w 1171"/>
                  <a:gd name="T47" fmla="*/ 817 h 1855"/>
                  <a:gd name="T48" fmla="*/ 156 w 1171"/>
                  <a:gd name="T49" fmla="*/ 810 h 1855"/>
                  <a:gd name="T50" fmla="*/ 154 w 1171"/>
                  <a:gd name="T51" fmla="*/ 785 h 1855"/>
                  <a:gd name="T52" fmla="*/ 136 w 1171"/>
                  <a:gd name="T53" fmla="*/ 769 h 1855"/>
                  <a:gd name="T54" fmla="*/ 126 w 1171"/>
                  <a:gd name="T55" fmla="*/ 809 h 1855"/>
                  <a:gd name="T56" fmla="*/ 129 w 1171"/>
                  <a:gd name="T57" fmla="*/ 855 h 1855"/>
                  <a:gd name="T58" fmla="*/ 140 w 1171"/>
                  <a:gd name="T59" fmla="*/ 896 h 1855"/>
                  <a:gd name="T60" fmla="*/ 187 w 1171"/>
                  <a:gd name="T61" fmla="*/ 929 h 1855"/>
                  <a:gd name="T62" fmla="*/ 176 w 1171"/>
                  <a:gd name="T63" fmla="*/ 990 h 1855"/>
                  <a:gd name="T64" fmla="*/ 160 w 1171"/>
                  <a:gd name="T65" fmla="*/ 1005 h 1855"/>
                  <a:gd name="T66" fmla="*/ 179 w 1171"/>
                  <a:gd name="T67" fmla="*/ 1065 h 1855"/>
                  <a:gd name="T68" fmla="*/ 201 w 1171"/>
                  <a:gd name="T69" fmla="*/ 1122 h 1855"/>
                  <a:gd name="T70" fmla="*/ 221 w 1171"/>
                  <a:gd name="T71" fmla="*/ 1172 h 1855"/>
                  <a:gd name="T72" fmla="*/ 246 w 1171"/>
                  <a:gd name="T73" fmla="*/ 1207 h 1855"/>
                  <a:gd name="T74" fmla="*/ 259 w 1171"/>
                  <a:gd name="T75" fmla="*/ 1246 h 1855"/>
                  <a:gd name="T76" fmla="*/ 276 w 1171"/>
                  <a:gd name="T77" fmla="*/ 1270 h 1855"/>
                  <a:gd name="T78" fmla="*/ 273 w 1171"/>
                  <a:gd name="T79" fmla="*/ 1317 h 1855"/>
                  <a:gd name="T80" fmla="*/ 275 w 1171"/>
                  <a:gd name="T81" fmla="*/ 1354 h 1855"/>
                  <a:gd name="T82" fmla="*/ 281 w 1171"/>
                  <a:gd name="T83" fmla="*/ 1391 h 1855"/>
                  <a:gd name="T84" fmla="*/ 333 w 1171"/>
                  <a:gd name="T85" fmla="*/ 1410 h 1855"/>
                  <a:gd name="T86" fmla="*/ 380 w 1171"/>
                  <a:gd name="T87" fmla="*/ 1430 h 1855"/>
                  <a:gd name="T88" fmla="*/ 429 w 1171"/>
                  <a:gd name="T89" fmla="*/ 1455 h 1855"/>
                  <a:gd name="T90" fmla="*/ 451 w 1171"/>
                  <a:gd name="T91" fmla="*/ 1494 h 1855"/>
                  <a:gd name="T92" fmla="*/ 498 w 1171"/>
                  <a:gd name="T93" fmla="*/ 1524 h 1855"/>
                  <a:gd name="T94" fmla="*/ 548 w 1171"/>
                  <a:gd name="T95" fmla="*/ 1540 h 1855"/>
                  <a:gd name="T96" fmla="*/ 567 w 1171"/>
                  <a:gd name="T97" fmla="*/ 1595 h 1855"/>
                  <a:gd name="T98" fmla="*/ 612 w 1171"/>
                  <a:gd name="T99" fmla="*/ 1620 h 1855"/>
                  <a:gd name="T100" fmla="*/ 648 w 1171"/>
                  <a:gd name="T101" fmla="*/ 1657 h 1855"/>
                  <a:gd name="T102" fmla="*/ 685 w 1171"/>
                  <a:gd name="T103" fmla="*/ 1741 h 1855"/>
                  <a:gd name="T104" fmla="*/ 678 w 1171"/>
                  <a:gd name="T105" fmla="*/ 1790 h 1855"/>
                  <a:gd name="T106" fmla="*/ 1046 w 1171"/>
                  <a:gd name="T107" fmla="*/ 1854 h 1855"/>
                  <a:gd name="T108" fmla="*/ 1080 w 1171"/>
                  <a:gd name="T109" fmla="*/ 1842 h 1855"/>
                  <a:gd name="T110" fmla="*/ 1072 w 1171"/>
                  <a:gd name="T111" fmla="*/ 1804 h 1855"/>
                  <a:gd name="T112" fmla="*/ 1066 w 1171"/>
                  <a:gd name="T113" fmla="*/ 1764 h 1855"/>
                  <a:gd name="T114" fmla="*/ 1073 w 1171"/>
                  <a:gd name="T115" fmla="*/ 1736 h 1855"/>
                  <a:gd name="T116" fmla="*/ 1099 w 1171"/>
                  <a:gd name="T117" fmla="*/ 1692 h 1855"/>
                  <a:gd name="T118" fmla="*/ 1105 w 1171"/>
                  <a:gd name="T119" fmla="*/ 1650 h 1855"/>
                  <a:gd name="T120" fmla="*/ 1140 w 1171"/>
                  <a:gd name="T121" fmla="*/ 1617 h 1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1" h="1855">
                    <a:moveTo>
                      <a:pt x="1168" y="1587"/>
                    </a:moveTo>
                    <a:cubicBezTo>
                      <a:pt x="1167" y="1586"/>
                      <a:pt x="1167" y="1584"/>
                      <a:pt x="1167" y="1583"/>
                    </a:cubicBezTo>
                    <a:cubicBezTo>
                      <a:pt x="1165" y="1582"/>
                      <a:pt x="1162" y="1582"/>
                      <a:pt x="1161" y="1581"/>
                    </a:cubicBezTo>
                    <a:cubicBezTo>
                      <a:pt x="1160" y="1580"/>
                      <a:pt x="1159" y="1578"/>
                      <a:pt x="1159" y="1577"/>
                    </a:cubicBezTo>
                    <a:cubicBezTo>
                      <a:pt x="1158" y="1576"/>
                      <a:pt x="1156" y="1574"/>
                      <a:pt x="1156" y="1573"/>
                    </a:cubicBezTo>
                    <a:cubicBezTo>
                      <a:pt x="1155" y="1573"/>
                      <a:pt x="1153" y="1572"/>
                      <a:pt x="1153" y="1572"/>
                    </a:cubicBezTo>
                    <a:cubicBezTo>
                      <a:pt x="1152" y="1571"/>
                      <a:pt x="1152" y="1568"/>
                      <a:pt x="1151" y="1567"/>
                    </a:cubicBezTo>
                    <a:cubicBezTo>
                      <a:pt x="1151" y="1566"/>
                      <a:pt x="1149" y="1565"/>
                      <a:pt x="1148" y="1564"/>
                    </a:cubicBezTo>
                    <a:cubicBezTo>
                      <a:pt x="1147" y="1564"/>
                      <a:pt x="1144" y="1564"/>
                      <a:pt x="1143" y="1563"/>
                    </a:cubicBezTo>
                    <a:cubicBezTo>
                      <a:pt x="1142" y="1563"/>
                      <a:pt x="1141" y="1561"/>
                      <a:pt x="1141" y="1561"/>
                    </a:cubicBezTo>
                    <a:cubicBezTo>
                      <a:pt x="1140" y="1559"/>
                      <a:pt x="1141" y="1556"/>
                      <a:pt x="1142" y="1555"/>
                    </a:cubicBezTo>
                    <a:cubicBezTo>
                      <a:pt x="1142" y="1554"/>
                      <a:pt x="1144" y="1553"/>
                      <a:pt x="1145" y="1551"/>
                    </a:cubicBezTo>
                    <a:cubicBezTo>
                      <a:pt x="1145" y="1550"/>
                      <a:pt x="1144" y="1547"/>
                      <a:pt x="1144" y="1546"/>
                    </a:cubicBezTo>
                    <a:cubicBezTo>
                      <a:pt x="1143" y="1544"/>
                      <a:pt x="1140" y="1541"/>
                      <a:pt x="1139" y="1540"/>
                    </a:cubicBezTo>
                    <a:cubicBezTo>
                      <a:pt x="1138" y="1539"/>
                      <a:pt x="1136" y="1537"/>
                      <a:pt x="1136" y="1536"/>
                    </a:cubicBezTo>
                    <a:cubicBezTo>
                      <a:pt x="1136" y="1535"/>
                      <a:pt x="1138" y="1534"/>
                      <a:pt x="1138" y="1533"/>
                    </a:cubicBezTo>
                    <a:cubicBezTo>
                      <a:pt x="1138" y="1531"/>
                      <a:pt x="1136" y="1529"/>
                      <a:pt x="1136" y="1527"/>
                    </a:cubicBezTo>
                    <a:cubicBezTo>
                      <a:pt x="1135" y="1525"/>
                      <a:pt x="1135" y="1522"/>
                      <a:pt x="1135" y="1520"/>
                    </a:cubicBezTo>
                    <a:cubicBezTo>
                      <a:pt x="1135" y="1518"/>
                      <a:pt x="1135" y="1515"/>
                      <a:pt x="1134" y="1514"/>
                    </a:cubicBezTo>
                    <a:cubicBezTo>
                      <a:pt x="1133" y="1512"/>
                      <a:pt x="1131" y="1510"/>
                      <a:pt x="1130" y="1509"/>
                    </a:cubicBezTo>
                    <a:cubicBezTo>
                      <a:pt x="1129" y="1508"/>
                      <a:pt x="1126" y="1506"/>
                      <a:pt x="1126" y="1505"/>
                    </a:cubicBezTo>
                    <a:cubicBezTo>
                      <a:pt x="1125" y="1504"/>
                      <a:pt x="1124" y="1502"/>
                      <a:pt x="1124" y="1500"/>
                    </a:cubicBezTo>
                    <a:cubicBezTo>
                      <a:pt x="1123" y="1499"/>
                      <a:pt x="1124" y="1495"/>
                      <a:pt x="1123" y="1494"/>
                    </a:cubicBezTo>
                    <a:cubicBezTo>
                      <a:pt x="1123" y="1493"/>
                      <a:pt x="1122" y="1490"/>
                      <a:pt x="1121" y="1489"/>
                    </a:cubicBezTo>
                    <a:cubicBezTo>
                      <a:pt x="1120" y="1488"/>
                      <a:pt x="1117" y="1487"/>
                      <a:pt x="1117" y="1486"/>
                    </a:cubicBezTo>
                    <a:cubicBezTo>
                      <a:pt x="1116" y="1485"/>
                      <a:pt x="1116" y="1483"/>
                      <a:pt x="1116" y="1482"/>
                    </a:cubicBezTo>
                    <a:cubicBezTo>
                      <a:pt x="1116" y="1480"/>
                      <a:pt x="1117" y="1476"/>
                      <a:pt x="1118" y="1474"/>
                    </a:cubicBezTo>
                    <a:cubicBezTo>
                      <a:pt x="1118" y="1473"/>
                      <a:pt x="1120" y="1471"/>
                      <a:pt x="1119" y="1470"/>
                    </a:cubicBezTo>
                    <a:cubicBezTo>
                      <a:pt x="1119" y="1469"/>
                      <a:pt x="1118" y="1468"/>
                      <a:pt x="1118" y="1467"/>
                    </a:cubicBezTo>
                    <a:cubicBezTo>
                      <a:pt x="1117" y="1467"/>
                      <a:pt x="1119" y="1465"/>
                      <a:pt x="1119" y="1464"/>
                    </a:cubicBezTo>
                    <a:cubicBezTo>
                      <a:pt x="1119" y="1463"/>
                      <a:pt x="1119" y="1461"/>
                      <a:pt x="1119" y="1459"/>
                    </a:cubicBezTo>
                    <a:cubicBezTo>
                      <a:pt x="1118" y="1458"/>
                      <a:pt x="1115" y="1454"/>
                      <a:pt x="1115" y="1454"/>
                    </a:cubicBezTo>
                    <a:cubicBezTo>
                      <a:pt x="968" y="1254"/>
                      <a:pt x="968" y="1254"/>
                      <a:pt x="968" y="1254"/>
                    </a:cubicBezTo>
                    <a:cubicBezTo>
                      <a:pt x="831" y="1066"/>
                      <a:pt x="831" y="1066"/>
                      <a:pt x="831" y="1066"/>
                    </a:cubicBezTo>
                    <a:cubicBezTo>
                      <a:pt x="593" y="741"/>
                      <a:pt x="593" y="741"/>
                      <a:pt x="593" y="741"/>
                    </a:cubicBezTo>
                    <a:cubicBezTo>
                      <a:pt x="517" y="637"/>
                      <a:pt x="517" y="637"/>
                      <a:pt x="517" y="637"/>
                    </a:cubicBezTo>
                    <a:cubicBezTo>
                      <a:pt x="521" y="612"/>
                      <a:pt x="521" y="612"/>
                      <a:pt x="521" y="612"/>
                    </a:cubicBezTo>
                    <a:cubicBezTo>
                      <a:pt x="563" y="421"/>
                      <a:pt x="563" y="421"/>
                      <a:pt x="563" y="421"/>
                    </a:cubicBezTo>
                    <a:cubicBezTo>
                      <a:pt x="605" y="219"/>
                      <a:pt x="605" y="219"/>
                      <a:pt x="605" y="219"/>
                    </a:cubicBezTo>
                    <a:cubicBezTo>
                      <a:pt x="625" y="126"/>
                      <a:pt x="625" y="126"/>
                      <a:pt x="625" y="126"/>
                    </a:cubicBezTo>
                    <a:cubicBezTo>
                      <a:pt x="443" y="84"/>
                      <a:pt x="443" y="84"/>
                      <a:pt x="443" y="84"/>
                    </a:cubicBezTo>
                    <a:cubicBezTo>
                      <a:pt x="220" y="30"/>
                      <a:pt x="220" y="30"/>
                      <a:pt x="220" y="3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97" y="2"/>
                      <a:pt x="97" y="4"/>
                      <a:pt x="97" y="6"/>
                    </a:cubicBezTo>
                    <a:cubicBezTo>
                      <a:pt x="96" y="8"/>
                      <a:pt x="94" y="12"/>
                      <a:pt x="93" y="15"/>
                    </a:cubicBezTo>
                    <a:cubicBezTo>
                      <a:pt x="92" y="17"/>
                      <a:pt x="90" y="21"/>
                      <a:pt x="89" y="22"/>
                    </a:cubicBezTo>
                    <a:cubicBezTo>
                      <a:pt x="88" y="24"/>
                      <a:pt x="85" y="25"/>
                      <a:pt x="84" y="26"/>
                    </a:cubicBezTo>
                    <a:cubicBezTo>
                      <a:pt x="83" y="27"/>
                      <a:pt x="82" y="29"/>
                      <a:pt x="82" y="30"/>
                    </a:cubicBezTo>
                    <a:cubicBezTo>
                      <a:pt x="82" y="31"/>
                      <a:pt x="83" y="33"/>
                      <a:pt x="84" y="34"/>
                    </a:cubicBezTo>
                    <a:cubicBezTo>
                      <a:pt x="84" y="35"/>
                      <a:pt x="85" y="36"/>
                      <a:pt x="86" y="37"/>
                    </a:cubicBezTo>
                    <a:cubicBezTo>
                      <a:pt x="87" y="38"/>
                      <a:pt x="88" y="38"/>
                      <a:pt x="89" y="39"/>
                    </a:cubicBezTo>
                    <a:cubicBezTo>
                      <a:pt x="90" y="39"/>
                      <a:pt x="91" y="40"/>
                      <a:pt x="92" y="40"/>
                    </a:cubicBezTo>
                    <a:cubicBezTo>
                      <a:pt x="92" y="41"/>
                      <a:pt x="92" y="42"/>
                      <a:pt x="93" y="43"/>
                    </a:cubicBezTo>
                    <a:cubicBezTo>
                      <a:pt x="93" y="44"/>
                      <a:pt x="94" y="47"/>
                      <a:pt x="93" y="48"/>
                    </a:cubicBezTo>
                    <a:cubicBezTo>
                      <a:pt x="93" y="49"/>
                      <a:pt x="92" y="52"/>
                      <a:pt x="92" y="53"/>
                    </a:cubicBezTo>
                    <a:cubicBezTo>
                      <a:pt x="92" y="54"/>
                      <a:pt x="93" y="56"/>
                      <a:pt x="93" y="57"/>
                    </a:cubicBezTo>
                    <a:cubicBezTo>
                      <a:pt x="93" y="59"/>
                      <a:pt x="93" y="63"/>
                      <a:pt x="93" y="65"/>
                    </a:cubicBezTo>
                    <a:cubicBezTo>
                      <a:pt x="94" y="69"/>
                      <a:pt x="94" y="75"/>
                      <a:pt x="94" y="79"/>
                    </a:cubicBezTo>
                    <a:cubicBezTo>
                      <a:pt x="94" y="81"/>
                      <a:pt x="94" y="87"/>
                      <a:pt x="93" y="89"/>
                    </a:cubicBezTo>
                    <a:cubicBezTo>
                      <a:pt x="93" y="92"/>
                      <a:pt x="91" y="96"/>
                      <a:pt x="90" y="98"/>
                    </a:cubicBezTo>
                    <a:cubicBezTo>
                      <a:pt x="89" y="101"/>
                      <a:pt x="87" y="107"/>
                      <a:pt x="85" y="109"/>
                    </a:cubicBezTo>
                    <a:cubicBezTo>
                      <a:pt x="84" y="112"/>
                      <a:pt x="82" y="116"/>
                      <a:pt x="81" y="119"/>
                    </a:cubicBezTo>
                    <a:cubicBezTo>
                      <a:pt x="80" y="120"/>
                      <a:pt x="78" y="124"/>
                      <a:pt x="77" y="126"/>
                    </a:cubicBezTo>
                    <a:cubicBezTo>
                      <a:pt x="76" y="128"/>
                      <a:pt x="74" y="133"/>
                      <a:pt x="73" y="135"/>
                    </a:cubicBezTo>
                    <a:cubicBezTo>
                      <a:pt x="72" y="136"/>
                      <a:pt x="70" y="138"/>
                      <a:pt x="69" y="139"/>
                    </a:cubicBezTo>
                    <a:cubicBezTo>
                      <a:pt x="68" y="140"/>
                      <a:pt x="66" y="140"/>
                      <a:pt x="66" y="141"/>
                    </a:cubicBezTo>
                    <a:cubicBezTo>
                      <a:pt x="65" y="142"/>
                      <a:pt x="64" y="144"/>
                      <a:pt x="64" y="144"/>
                    </a:cubicBezTo>
                    <a:cubicBezTo>
                      <a:pt x="64" y="146"/>
                      <a:pt x="64" y="148"/>
                      <a:pt x="64" y="149"/>
                    </a:cubicBezTo>
                    <a:cubicBezTo>
                      <a:pt x="64" y="151"/>
                      <a:pt x="63" y="154"/>
                      <a:pt x="64" y="155"/>
                    </a:cubicBezTo>
                    <a:cubicBezTo>
                      <a:pt x="64" y="156"/>
                      <a:pt x="66" y="157"/>
                      <a:pt x="67" y="158"/>
                    </a:cubicBezTo>
                    <a:cubicBezTo>
                      <a:pt x="67" y="159"/>
                      <a:pt x="67" y="162"/>
                      <a:pt x="66" y="163"/>
                    </a:cubicBezTo>
                    <a:cubicBezTo>
                      <a:pt x="66" y="165"/>
                      <a:pt x="65" y="168"/>
                      <a:pt x="64" y="169"/>
                    </a:cubicBezTo>
                    <a:cubicBezTo>
                      <a:pt x="63" y="171"/>
                      <a:pt x="61" y="175"/>
                      <a:pt x="60" y="177"/>
                    </a:cubicBezTo>
                    <a:cubicBezTo>
                      <a:pt x="58" y="181"/>
                      <a:pt x="53" y="188"/>
                      <a:pt x="50" y="191"/>
                    </a:cubicBezTo>
                    <a:cubicBezTo>
                      <a:pt x="47" y="195"/>
                      <a:pt x="40" y="203"/>
                      <a:pt x="37" y="207"/>
                    </a:cubicBezTo>
                    <a:cubicBezTo>
                      <a:pt x="33" y="212"/>
                      <a:pt x="24" y="223"/>
                      <a:pt x="20" y="229"/>
                    </a:cubicBezTo>
                    <a:cubicBezTo>
                      <a:pt x="18" y="231"/>
                      <a:pt x="14" y="234"/>
                      <a:pt x="12" y="236"/>
                    </a:cubicBezTo>
                    <a:cubicBezTo>
                      <a:pt x="12" y="237"/>
                      <a:pt x="10" y="239"/>
                      <a:pt x="9" y="241"/>
                    </a:cubicBezTo>
                    <a:cubicBezTo>
                      <a:pt x="9" y="242"/>
                      <a:pt x="8" y="244"/>
                      <a:pt x="8" y="244"/>
                    </a:cubicBezTo>
                    <a:cubicBezTo>
                      <a:pt x="8" y="245"/>
                      <a:pt x="7" y="247"/>
                      <a:pt x="6" y="247"/>
                    </a:cubicBezTo>
                    <a:cubicBezTo>
                      <a:pt x="6" y="248"/>
                      <a:pt x="4" y="250"/>
                      <a:pt x="3" y="251"/>
                    </a:cubicBezTo>
                    <a:cubicBezTo>
                      <a:pt x="3" y="252"/>
                      <a:pt x="1" y="254"/>
                      <a:pt x="2" y="255"/>
                    </a:cubicBezTo>
                    <a:cubicBezTo>
                      <a:pt x="2" y="256"/>
                      <a:pt x="4" y="257"/>
                      <a:pt x="4" y="258"/>
                    </a:cubicBezTo>
                    <a:cubicBezTo>
                      <a:pt x="5" y="259"/>
                      <a:pt x="5" y="262"/>
                      <a:pt x="5" y="263"/>
                    </a:cubicBezTo>
                    <a:cubicBezTo>
                      <a:pt x="6" y="264"/>
                      <a:pt x="6" y="267"/>
                      <a:pt x="6" y="269"/>
                    </a:cubicBezTo>
                    <a:cubicBezTo>
                      <a:pt x="6" y="270"/>
                      <a:pt x="5" y="271"/>
                      <a:pt x="5" y="272"/>
                    </a:cubicBezTo>
                    <a:cubicBezTo>
                      <a:pt x="4" y="273"/>
                      <a:pt x="5" y="274"/>
                      <a:pt x="5" y="275"/>
                    </a:cubicBezTo>
                    <a:cubicBezTo>
                      <a:pt x="5" y="276"/>
                      <a:pt x="4" y="279"/>
                      <a:pt x="4" y="280"/>
                    </a:cubicBezTo>
                    <a:cubicBezTo>
                      <a:pt x="3" y="280"/>
                      <a:pt x="1" y="281"/>
                      <a:pt x="1" y="282"/>
                    </a:cubicBezTo>
                    <a:cubicBezTo>
                      <a:pt x="0" y="283"/>
                      <a:pt x="1" y="285"/>
                      <a:pt x="1" y="286"/>
                    </a:cubicBezTo>
                    <a:cubicBezTo>
                      <a:pt x="2" y="288"/>
                      <a:pt x="3" y="291"/>
                      <a:pt x="4" y="292"/>
                    </a:cubicBezTo>
                    <a:cubicBezTo>
                      <a:pt x="5" y="294"/>
                      <a:pt x="8" y="299"/>
                      <a:pt x="10" y="301"/>
                    </a:cubicBezTo>
                    <a:cubicBezTo>
                      <a:pt x="11" y="302"/>
                      <a:pt x="15" y="304"/>
                      <a:pt x="16" y="306"/>
                    </a:cubicBezTo>
                    <a:cubicBezTo>
                      <a:pt x="17" y="307"/>
                      <a:pt x="17" y="310"/>
                      <a:pt x="17" y="312"/>
                    </a:cubicBezTo>
                    <a:cubicBezTo>
                      <a:pt x="18" y="313"/>
                      <a:pt x="19" y="314"/>
                      <a:pt x="20" y="315"/>
                    </a:cubicBezTo>
                    <a:cubicBezTo>
                      <a:pt x="20" y="316"/>
                      <a:pt x="23" y="316"/>
                      <a:pt x="24" y="317"/>
                    </a:cubicBezTo>
                    <a:cubicBezTo>
                      <a:pt x="25" y="317"/>
                      <a:pt x="26" y="318"/>
                      <a:pt x="26" y="319"/>
                    </a:cubicBezTo>
                    <a:cubicBezTo>
                      <a:pt x="27" y="321"/>
                      <a:pt x="29" y="324"/>
                      <a:pt x="29" y="326"/>
                    </a:cubicBezTo>
                    <a:cubicBezTo>
                      <a:pt x="29" y="327"/>
                      <a:pt x="28" y="329"/>
                      <a:pt x="27" y="330"/>
                    </a:cubicBezTo>
                    <a:cubicBezTo>
                      <a:pt x="27" y="331"/>
                      <a:pt x="27" y="333"/>
                      <a:pt x="28" y="334"/>
                    </a:cubicBezTo>
                    <a:cubicBezTo>
                      <a:pt x="28" y="335"/>
                      <a:pt x="31" y="337"/>
                      <a:pt x="32" y="338"/>
                    </a:cubicBezTo>
                    <a:cubicBezTo>
                      <a:pt x="33" y="338"/>
                      <a:pt x="34" y="340"/>
                      <a:pt x="35" y="341"/>
                    </a:cubicBezTo>
                    <a:cubicBezTo>
                      <a:pt x="35" y="342"/>
                      <a:pt x="35" y="345"/>
                      <a:pt x="35" y="346"/>
                    </a:cubicBezTo>
                    <a:cubicBezTo>
                      <a:pt x="35" y="348"/>
                      <a:pt x="37" y="351"/>
                      <a:pt x="38" y="352"/>
                    </a:cubicBezTo>
                    <a:cubicBezTo>
                      <a:pt x="39" y="354"/>
                      <a:pt x="41" y="357"/>
                      <a:pt x="42" y="359"/>
                    </a:cubicBezTo>
                    <a:cubicBezTo>
                      <a:pt x="42" y="360"/>
                      <a:pt x="41" y="363"/>
                      <a:pt x="41" y="364"/>
                    </a:cubicBezTo>
                    <a:cubicBezTo>
                      <a:pt x="41" y="365"/>
                      <a:pt x="41" y="367"/>
                      <a:pt x="42" y="368"/>
                    </a:cubicBezTo>
                    <a:cubicBezTo>
                      <a:pt x="43" y="370"/>
                      <a:pt x="46" y="371"/>
                      <a:pt x="46" y="372"/>
                    </a:cubicBezTo>
                    <a:cubicBezTo>
                      <a:pt x="47" y="373"/>
                      <a:pt x="48" y="375"/>
                      <a:pt x="48" y="376"/>
                    </a:cubicBezTo>
                    <a:cubicBezTo>
                      <a:pt x="48" y="377"/>
                      <a:pt x="47" y="379"/>
                      <a:pt x="47" y="380"/>
                    </a:cubicBezTo>
                    <a:cubicBezTo>
                      <a:pt x="47" y="381"/>
                      <a:pt x="47" y="384"/>
                      <a:pt x="47" y="385"/>
                    </a:cubicBezTo>
                    <a:cubicBezTo>
                      <a:pt x="46" y="386"/>
                      <a:pt x="45" y="388"/>
                      <a:pt x="45" y="389"/>
                    </a:cubicBezTo>
                    <a:cubicBezTo>
                      <a:pt x="45" y="390"/>
                      <a:pt x="45" y="392"/>
                      <a:pt x="45" y="393"/>
                    </a:cubicBezTo>
                    <a:cubicBezTo>
                      <a:pt x="45" y="394"/>
                      <a:pt x="47" y="395"/>
                      <a:pt x="48" y="396"/>
                    </a:cubicBezTo>
                    <a:cubicBezTo>
                      <a:pt x="49" y="398"/>
                      <a:pt x="49" y="401"/>
                      <a:pt x="49" y="403"/>
                    </a:cubicBezTo>
                    <a:cubicBezTo>
                      <a:pt x="49" y="405"/>
                      <a:pt x="48" y="409"/>
                      <a:pt x="47" y="411"/>
                    </a:cubicBezTo>
                    <a:cubicBezTo>
                      <a:pt x="47" y="412"/>
                      <a:pt x="45" y="414"/>
                      <a:pt x="45" y="415"/>
                    </a:cubicBezTo>
                    <a:cubicBezTo>
                      <a:pt x="45" y="417"/>
                      <a:pt x="46" y="419"/>
                      <a:pt x="46" y="420"/>
                    </a:cubicBezTo>
                    <a:cubicBezTo>
                      <a:pt x="46" y="421"/>
                      <a:pt x="47" y="422"/>
                      <a:pt x="47" y="423"/>
                    </a:cubicBezTo>
                    <a:cubicBezTo>
                      <a:pt x="47" y="425"/>
                      <a:pt x="46" y="428"/>
                      <a:pt x="46" y="429"/>
                    </a:cubicBezTo>
                    <a:cubicBezTo>
                      <a:pt x="45" y="431"/>
                      <a:pt x="40" y="434"/>
                      <a:pt x="38" y="436"/>
                    </a:cubicBezTo>
                    <a:cubicBezTo>
                      <a:pt x="37" y="438"/>
                      <a:pt x="34" y="442"/>
                      <a:pt x="33" y="445"/>
                    </a:cubicBezTo>
                    <a:cubicBezTo>
                      <a:pt x="33" y="446"/>
                      <a:pt x="31" y="450"/>
                      <a:pt x="31" y="452"/>
                    </a:cubicBezTo>
                    <a:cubicBezTo>
                      <a:pt x="30" y="453"/>
                      <a:pt x="30" y="456"/>
                      <a:pt x="30" y="457"/>
                    </a:cubicBezTo>
                    <a:cubicBezTo>
                      <a:pt x="30" y="459"/>
                      <a:pt x="31" y="461"/>
                      <a:pt x="31" y="463"/>
                    </a:cubicBezTo>
                    <a:cubicBezTo>
                      <a:pt x="31" y="464"/>
                      <a:pt x="30" y="466"/>
                      <a:pt x="30" y="467"/>
                    </a:cubicBezTo>
                    <a:cubicBezTo>
                      <a:pt x="30" y="469"/>
                      <a:pt x="30" y="472"/>
                      <a:pt x="30" y="473"/>
                    </a:cubicBezTo>
                    <a:cubicBezTo>
                      <a:pt x="31" y="475"/>
                      <a:pt x="32" y="479"/>
                      <a:pt x="32" y="481"/>
                    </a:cubicBezTo>
                    <a:cubicBezTo>
                      <a:pt x="32" y="483"/>
                      <a:pt x="33" y="487"/>
                      <a:pt x="33" y="489"/>
                    </a:cubicBezTo>
                    <a:cubicBezTo>
                      <a:pt x="33" y="491"/>
                      <a:pt x="32" y="495"/>
                      <a:pt x="33" y="497"/>
                    </a:cubicBezTo>
                    <a:cubicBezTo>
                      <a:pt x="33" y="498"/>
                      <a:pt x="34" y="500"/>
                      <a:pt x="34" y="501"/>
                    </a:cubicBezTo>
                    <a:cubicBezTo>
                      <a:pt x="35" y="503"/>
                      <a:pt x="35" y="506"/>
                      <a:pt x="35" y="508"/>
                    </a:cubicBezTo>
                    <a:cubicBezTo>
                      <a:pt x="35" y="510"/>
                      <a:pt x="34" y="514"/>
                      <a:pt x="34" y="516"/>
                    </a:cubicBezTo>
                    <a:cubicBezTo>
                      <a:pt x="34" y="518"/>
                      <a:pt x="33" y="520"/>
                      <a:pt x="32" y="522"/>
                    </a:cubicBezTo>
                    <a:cubicBezTo>
                      <a:pt x="32" y="523"/>
                      <a:pt x="30" y="525"/>
                      <a:pt x="29" y="525"/>
                    </a:cubicBezTo>
                    <a:cubicBezTo>
                      <a:pt x="28" y="526"/>
                      <a:pt x="26" y="526"/>
                      <a:pt x="25" y="527"/>
                    </a:cubicBezTo>
                    <a:cubicBezTo>
                      <a:pt x="25" y="528"/>
                      <a:pt x="24" y="531"/>
                      <a:pt x="24" y="532"/>
                    </a:cubicBezTo>
                    <a:cubicBezTo>
                      <a:pt x="24" y="533"/>
                      <a:pt x="26" y="535"/>
                      <a:pt x="27" y="536"/>
                    </a:cubicBezTo>
                    <a:cubicBezTo>
                      <a:pt x="28" y="538"/>
                      <a:pt x="29" y="540"/>
                      <a:pt x="29" y="541"/>
                    </a:cubicBezTo>
                    <a:cubicBezTo>
                      <a:pt x="30" y="543"/>
                      <a:pt x="30" y="547"/>
                      <a:pt x="31" y="549"/>
                    </a:cubicBezTo>
                    <a:cubicBezTo>
                      <a:pt x="32" y="550"/>
                      <a:pt x="33" y="552"/>
                      <a:pt x="34" y="553"/>
                    </a:cubicBezTo>
                    <a:cubicBezTo>
                      <a:pt x="36" y="556"/>
                      <a:pt x="40" y="560"/>
                      <a:pt x="42" y="562"/>
                    </a:cubicBezTo>
                    <a:cubicBezTo>
                      <a:pt x="42" y="564"/>
                      <a:pt x="42" y="566"/>
                      <a:pt x="43" y="568"/>
                    </a:cubicBezTo>
                    <a:cubicBezTo>
                      <a:pt x="43" y="569"/>
                      <a:pt x="43" y="571"/>
                      <a:pt x="44" y="572"/>
                    </a:cubicBezTo>
                    <a:cubicBezTo>
                      <a:pt x="45" y="573"/>
                      <a:pt x="47" y="574"/>
                      <a:pt x="48" y="575"/>
                    </a:cubicBezTo>
                    <a:cubicBezTo>
                      <a:pt x="49" y="576"/>
                      <a:pt x="50" y="579"/>
                      <a:pt x="51" y="580"/>
                    </a:cubicBezTo>
                    <a:cubicBezTo>
                      <a:pt x="52" y="582"/>
                      <a:pt x="53" y="585"/>
                      <a:pt x="54" y="586"/>
                    </a:cubicBezTo>
                    <a:cubicBezTo>
                      <a:pt x="55" y="589"/>
                      <a:pt x="56" y="594"/>
                      <a:pt x="57" y="597"/>
                    </a:cubicBezTo>
                    <a:cubicBezTo>
                      <a:pt x="57" y="598"/>
                      <a:pt x="57" y="600"/>
                      <a:pt x="58" y="601"/>
                    </a:cubicBezTo>
                    <a:cubicBezTo>
                      <a:pt x="58" y="602"/>
                      <a:pt x="59" y="603"/>
                      <a:pt x="60" y="603"/>
                    </a:cubicBezTo>
                    <a:cubicBezTo>
                      <a:pt x="60" y="605"/>
                      <a:pt x="60" y="608"/>
                      <a:pt x="61" y="609"/>
                    </a:cubicBezTo>
                    <a:cubicBezTo>
                      <a:pt x="62" y="610"/>
                      <a:pt x="64" y="612"/>
                      <a:pt x="65" y="613"/>
                    </a:cubicBezTo>
                    <a:cubicBezTo>
                      <a:pt x="66" y="614"/>
                      <a:pt x="67" y="618"/>
                      <a:pt x="69" y="619"/>
                    </a:cubicBezTo>
                    <a:cubicBezTo>
                      <a:pt x="70" y="621"/>
                      <a:pt x="72" y="622"/>
                      <a:pt x="73" y="623"/>
                    </a:cubicBezTo>
                    <a:cubicBezTo>
                      <a:pt x="75" y="624"/>
                      <a:pt x="77" y="626"/>
                      <a:pt x="78" y="627"/>
                    </a:cubicBezTo>
                    <a:cubicBezTo>
                      <a:pt x="79" y="629"/>
                      <a:pt x="82" y="632"/>
                      <a:pt x="83" y="634"/>
                    </a:cubicBezTo>
                    <a:cubicBezTo>
                      <a:pt x="84" y="635"/>
                      <a:pt x="84" y="638"/>
                      <a:pt x="84" y="640"/>
                    </a:cubicBezTo>
                    <a:cubicBezTo>
                      <a:pt x="85" y="642"/>
                      <a:pt x="87" y="646"/>
                      <a:pt x="88" y="648"/>
                    </a:cubicBezTo>
                    <a:cubicBezTo>
                      <a:pt x="88" y="650"/>
                      <a:pt x="87" y="652"/>
                      <a:pt x="86" y="654"/>
                    </a:cubicBezTo>
                    <a:cubicBezTo>
                      <a:pt x="86" y="655"/>
                      <a:pt x="84" y="657"/>
                      <a:pt x="84" y="658"/>
                    </a:cubicBezTo>
                    <a:cubicBezTo>
                      <a:pt x="84" y="660"/>
                      <a:pt x="85" y="663"/>
                      <a:pt x="86" y="663"/>
                    </a:cubicBezTo>
                    <a:cubicBezTo>
                      <a:pt x="87" y="663"/>
                      <a:pt x="88" y="661"/>
                      <a:pt x="89" y="661"/>
                    </a:cubicBezTo>
                    <a:cubicBezTo>
                      <a:pt x="90" y="661"/>
                      <a:pt x="91" y="663"/>
                      <a:pt x="91" y="663"/>
                    </a:cubicBezTo>
                    <a:cubicBezTo>
                      <a:pt x="92" y="664"/>
                      <a:pt x="93" y="665"/>
                      <a:pt x="93" y="665"/>
                    </a:cubicBezTo>
                    <a:cubicBezTo>
                      <a:pt x="93" y="666"/>
                      <a:pt x="93" y="669"/>
                      <a:pt x="93" y="670"/>
                    </a:cubicBezTo>
                    <a:cubicBezTo>
                      <a:pt x="93" y="671"/>
                      <a:pt x="95" y="673"/>
                      <a:pt x="94" y="674"/>
                    </a:cubicBezTo>
                    <a:cubicBezTo>
                      <a:pt x="94" y="675"/>
                      <a:pt x="93" y="675"/>
                      <a:pt x="93" y="675"/>
                    </a:cubicBezTo>
                    <a:cubicBezTo>
                      <a:pt x="92" y="676"/>
                      <a:pt x="91" y="679"/>
                      <a:pt x="91" y="681"/>
                    </a:cubicBezTo>
                    <a:cubicBezTo>
                      <a:pt x="92" y="682"/>
                      <a:pt x="94" y="686"/>
                      <a:pt x="94" y="688"/>
                    </a:cubicBezTo>
                    <a:cubicBezTo>
                      <a:pt x="94" y="689"/>
                      <a:pt x="93" y="693"/>
                      <a:pt x="92" y="694"/>
                    </a:cubicBezTo>
                    <a:cubicBezTo>
                      <a:pt x="91" y="696"/>
                      <a:pt x="89" y="699"/>
                      <a:pt x="88" y="701"/>
                    </a:cubicBezTo>
                    <a:cubicBezTo>
                      <a:pt x="87" y="702"/>
                      <a:pt x="85" y="705"/>
                      <a:pt x="84" y="706"/>
                    </a:cubicBezTo>
                    <a:cubicBezTo>
                      <a:pt x="84" y="707"/>
                      <a:pt x="82" y="709"/>
                      <a:pt x="81" y="710"/>
                    </a:cubicBezTo>
                    <a:cubicBezTo>
                      <a:pt x="81" y="711"/>
                      <a:pt x="79" y="712"/>
                      <a:pt x="78" y="712"/>
                    </a:cubicBezTo>
                    <a:cubicBezTo>
                      <a:pt x="78" y="713"/>
                      <a:pt x="78" y="714"/>
                      <a:pt x="78" y="715"/>
                    </a:cubicBezTo>
                    <a:cubicBezTo>
                      <a:pt x="79" y="716"/>
                      <a:pt x="81" y="718"/>
                      <a:pt x="82" y="719"/>
                    </a:cubicBezTo>
                    <a:cubicBezTo>
                      <a:pt x="83" y="719"/>
                      <a:pt x="84" y="717"/>
                      <a:pt x="85" y="717"/>
                    </a:cubicBezTo>
                    <a:cubicBezTo>
                      <a:pt x="85" y="716"/>
                      <a:pt x="85" y="714"/>
                      <a:pt x="85" y="713"/>
                    </a:cubicBezTo>
                    <a:cubicBezTo>
                      <a:pt x="86" y="712"/>
                      <a:pt x="88" y="712"/>
                      <a:pt x="89" y="712"/>
                    </a:cubicBezTo>
                    <a:cubicBezTo>
                      <a:pt x="90" y="712"/>
                      <a:pt x="91" y="712"/>
                      <a:pt x="91" y="712"/>
                    </a:cubicBezTo>
                    <a:cubicBezTo>
                      <a:pt x="92" y="713"/>
                      <a:pt x="94" y="714"/>
                      <a:pt x="94" y="715"/>
                    </a:cubicBezTo>
                    <a:cubicBezTo>
                      <a:pt x="96" y="715"/>
                      <a:pt x="99" y="716"/>
                      <a:pt x="100" y="717"/>
                    </a:cubicBezTo>
                    <a:cubicBezTo>
                      <a:pt x="101" y="717"/>
                      <a:pt x="101" y="719"/>
                      <a:pt x="102" y="720"/>
                    </a:cubicBezTo>
                    <a:cubicBezTo>
                      <a:pt x="103" y="721"/>
                      <a:pt x="105" y="723"/>
                      <a:pt x="105" y="724"/>
                    </a:cubicBezTo>
                    <a:cubicBezTo>
                      <a:pt x="106" y="726"/>
                      <a:pt x="106" y="729"/>
                      <a:pt x="107" y="730"/>
                    </a:cubicBezTo>
                    <a:cubicBezTo>
                      <a:pt x="107" y="731"/>
                      <a:pt x="109" y="732"/>
                      <a:pt x="109" y="733"/>
                    </a:cubicBezTo>
                    <a:cubicBezTo>
                      <a:pt x="110" y="734"/>
                      <a:pt x="111" y="737"/>
                      <a:pt x="112" y="738"/>
                    </a:cubicBezTo>
                    <a:cubicBezTo>
                      <a:pt x="112" y="739"/>
                      <a:pt x="112" y="742"/>
                      <a:pt x="113" y="742"/>
                    </a:cubicBezTo>
                    <a:cubicBezTo>
                      <a:pt x="114" y="743"/>
                      <a:pt x="115" y="743"/>
                      <a:pt x="116" y="743"/>
                    </a:cubicBezTo>
                    <a:cubicBezTo>
                      <a:pt x="117" y="743"/>
                      <a:pt x="118" y="742"/>
                      <a:pt x="119" y="742"/>
                    </a:cubicBezTo>
                    <a:cubicBezTo>
                      <a:pt x="120" y="742"/>
                      <a:pt x="121" y="743"/>
                      <a:pt x="122" y="743"/>
                    </a:cubicBezTo>
                    <a:cubicBezTo>
                      <a:pt x="123" y="744"/>
                      <a:pt x="125" y="745"/>
                      <a:pt x="126" y="746"/>
                    </a:cubicBezTo>
                    <a:cubicBezTo>
                      <a:pt x="127" y="747"/>
                      <a:pt x="129" y="750"/>
                      <a:pt x="130" y="751"/>
                    </a:cubicBezTo>
                    <a:cubicBezTo>
                      <a:pt x="130" y="752"/>
                      <a:pt x="131" y="755"/>
                      <a:pt x="132" y="756"/>
                    </a:cubicBezTo>
                    <a:cubicBezTo>
                      <a:pt x="133" y="757"/>
                      <a:pt x="135" y="759"/>
                      <a:pt x="136" y="760"/>
                    </a:cubicBezTo>
                    <a:cubicBezTo>
                      <a:pt x="137" y="761"/>
                      <a:pt x="138" y="761"/>
                      <a:pt x="139" y="761"/>
                    </a:cubicBezTo>
                    <a:cubicBezTo>
                      <a:pt x="140" y="762"/>
                      <a:pt x="142" y="762"/>
                      <a:pt x="142" y="762"/>
                    </a:cubicBezTo>
                    <a:cubicBezTo>
                      <a:pt x="143" y="761"/>
                      <a:pt x="143" y="760"/>
                      <a:pt x="143" y="759"/>
                    </a:cubicBezTo>
                    <a:cubicBezTo>
                      <a:pt x="143" y="758"/>
                      <a:pt x="142" y="757"/>
                      <a:pt x="143" y="756"/>
                    </a:cubicBezTo>
                    <a:cubicBezTo>
                      <a:pt x="143" y="755"/>
                      <a:pt x="143" y="754"/>
                      <a:pt x="144" y="754"/>
                    </a:cubicBezTo>
                    <a:cubicBezTo>
                      <a:pt x="144" y="753"/>
                      <a:pt x="145" y="753"/>
                      <a:pt x="146" y="754"/>
                    </a:cubicBezTo>
                    <a:cubicBezTo>
                      <a:pt x="146" y="754"/>
                      <a:pt x="146" y="756"/>
                      <a:pt x="147" y="756"/>
                    </a:cubicBezTo>
                    <a:cubicBezTo>
                      <a:pt x="147" y="757"/>
                      <a:pt x="148" y="759"/>
                      <a:pt x="149" y="759"/>
                    </a:cubicBezTo>
                    <a:cubicBezTo>
                      <a:pt x="150" y="759"/>
                      <a:pt x="151" y="758"/>
                      <a:pt x="152" y="757"/>
                    </a:cubicBezTo>
                    <a:cubicBezTo>
                      <a:pt x="152" y="756"/>
                      <a:pt x="151" y="754"/>
                      <a:pt x="151" y="753"/>
                    </a:cubicBezTo>
                    <a:cubicBezTo>
                      <a:pt x="150" y="752"/>
                      <a:pt x="149" y="751"/>
                      <a:pt x="148" y="750"/>
                    </a:cubicBezTo>
                    <a:cubicBezTo>
                      <a:pt x="148" y="749"/>
                      <a:pt x="146" y="746"/>
                      <a:pt x="145" y="745"/>
                    </a:cubicBezTo>
                    <a:cubicBezTo>
                      <a:pt x="145" y="744"/>
                      <a:pt x="144" y="743"/>
                      <a:pt x="145" y="742"/>
                    </a:cubicBezTo>
                    <a:cubicBezTo>
                      <a:pt x="145" y="741"/>
                      <a:pt x="147" y="740"/>
                      <a:pt x="148" y="739"/>
                    </a:cubicBezTo>
                    <a:cubicBezTo>
                      <a:pt x="148" y="739"/>
                      <a:pt x="149" y="737"/>
                      <a:pt x="150" y="736"/>
                    </a:cubicBezTo>
                    <a:cubicBezTo>
                      <a:pt x="150" y="736"/>
                      <a:pt x="152" y="735"/>
                      <a:pt x="152" y="735"/>
                    </a:cubicBezTo>
                    <a:cubicBezTo>
                      <a:pt x="152" y="734"/>
                      <a:pt x="152" y="733"/>
                      <a:pt x="152" y="732"/>
                    </a:cubicBezTo>
                    <a:cubicBezTo>
                      <a:pt x="152" y="731"/>
                      <a:pt x="149" y="731"/>
                      <a:pt x="149" y="730"/>
                    </a:cubicBezTo>
                    <a:cubicBezTo>
                      <a:pt x="148" y="729"/>
                      <a:pt x="148" y="727"/>
                      <a:pt x="149" y="726"/>
                    </a:cubicBezTo>
                    <a:cubicBezTo>
                      <a:pt x="149" y="725"/>
                      <a:pt x="150" y="724"/>
                      <a:pt x="150" y="723"/>
                    </a:cubicBezTo>
                    <a:cubicBezTo>
                      <a:pt x="151" y="722"/>
                      <a:pt x="153" y="721"/>
                      <a:pt x="153" y="720"/>
                    </a:cubicBezTo>
                    <a:cubicBezTo>
                      <a:pt x="153" y="719"/>
                      <a:pt x="153" y="717"/>
                      <a:pt x="153" y="716"/>
                    </a:cubicBezTo>
                    <a:cubicBezTo>
                      <a:pt x="153" y="715"/>
                      <a:pt x="154" y="713"/>
                      <a:pt x="154" y="712"/>
                    </a:cubicBezTo>
                    <a:cubicBezTo>
                      <a:pt x="155" y="712"/>
                      <a:pt x="157" y="712"/>
                      <a:pt x="158" y="712"/>
                    </a:cubicBezTo>
                    <a:cubicBezTo>
                      <a:pt x="158" y="712"/>
                      <a:pt x="159" y="713"/>
                      <a:pt x="160" y="713"/>
                    </a:cubicBezTo>
                    <a:cubicBezTo>
                      <a:pt x="161" y="713"/>
                      <a:pt x="163" y="712"/>
                      <a:pt x="164" y="711"/>
                    </a:cubicBezTo>
                    <a:cubicBezTo>
                      <a:pt x="165" y="711"/>
                      <a:pt x="165" y="708"/>
                      <a:pt x="166" y="708"/>
                    </a:cubicBezTo>
                    <a:cubicBezTo>
                      <a:pt x="167" y="708"/>
                      <a:pt x="169" y="709"/>
                      <a:pt x="169" y="709"/>
                    </a:cubicBezTo>
                    <a:cubicBezTo>
                      <a:pt x="170" y="710"/>
                      <a:pt x="170" y="712"/>
                      <a:pt x="171" y="713"/>
                    </a:cubicBezTo>
                    <a:cubicBezTo>
                      <a:pt x="171" y="714"/>
                      <a:pt x="173" y="716"/>
                      <a:pt x="174" y="717"/>
                    </a:cubicBezTo>
                    <a:cubicBezTo>
                      <a:pt x="175" y="718"/>
                      <a:pt x="177" y="721"/>
                      <a:pt x="178" y="722"/>
                    </a:cubicBezTo>
                    <a:cubicBezTo>
                      <a:pt x="179" y="723"/>
                      <a:pt x="180" y="725"/>
                      <a:pt x="181" y="726"/>
                    </a:cubicBezTo>
                    <a:cubicBezTo>
                      <a:pt x="181" y="727"/>
                      <a:pt x="181" y="729"/>
                      <a:pt x="180" y="731"/>
                    </a:cubicBezTo>
                    <a:cubicBezTo>
                      <a:pt x="180" y="731"/>
                      <a:pt x="179" y="732"/>
                      <a:pt x="178" y="732"/>
                    </a:cubicBezTo>
                    <a:cubicBezTo>
                      <a:pt x="178" y="733"/>
                      <a:pt x="177" y="735"/>
                      <a:pt x="176" y="735"/>
                    </a:cubicBezTo>
                    <a:cubicBezTo>
                      <a:pt x="175" y="736"/>
                      <a:pt x="173" y="736"/>
                      <a:pt x="172" y="736"/>
                    </a:cubicBezTo>
                    <a:cubicBezTo>
                      <a:pt x="171" y="736"/>
                      <a:pt x="169" y="736"/>
                      <a:pt x="168" y="736"/>
                    </a:cubicBezTo>
                    <a:cubicBezTo>
                      <a:pt x="167" y="735"/>
                      <a:pt x="167" y="733"/>
                      <a:pt x="166" y="733"/>
                    </a:cubicBezTo>
                    <a:cubicBezTo>
                      <a:pt x="166" y="733"/>
                      <a:pt x="165" y="734"/>
                      <a:pt x="165" y="734"/>
                    </a:cubicBezTo>
                    <a:cubicBezTo>
                      <a:pt x="164" y="735"/>
                      <a:pt x="164" y="738"/>
                      <a:pt x="163" y="739"/>
                    </a:cubicBezTo>
                    <a:cubicBezTo>
                      <a:pt x="163" y="739"/>
                      <a:pt x="162" y="740"/>
                      <a:pt x="162" y="740"/>
                    </a:cubicBezTo>
                    <a:cubicBezTo>
                      <a:pt x="161" y="741"/>
                      <a:pt x="158" y="740"/>
                      <a:pt x="157" y="741"/>
                    </a:cubicBezTo>
                    <a:cubicBezTo>
                      <a:pt x="157" y="741"/>
                      <a:pt x="155" y="742"/>
                      <a:pt x="154" y="743"/>
                    </a:cubicBezTo>
                    <a:cubicBezTo>
                      <a:pt x="154" y="743"/>
                      <a:pt x="155" y="745"/>
                      <a:pt x="156" y="746"/>
                    </a:cubicBezTo>
                    <a:cubicBezTo>
                      <a:pt x="156" y="746"/>
                      <a:pt x="158" y="748"/>
                      <a:pt x="158" y="749"/>
                    </a:cubicBezTo>
                    <a:cubicBezTo>
                      <a:pt x="159" y="749"/>
                      <a:pt x="159" y="751"/>
                      <a:pt x="160" y="751"/>
                    </a:cubicBezTo>
                    <a:cubicBezTo>
                      <a:pt x="160" y="751"/>
                      <a:pt x="162" y="751"/>
                      <a:pt x="163" y="751"/>
                    </a:cubicBezTo>
                    <a:cubicBezTo>
                      <a:pt x="164" y="752"/>
                      <a:pt x="165" y="752"/>
                      <a:pt x="166" y="752"/>
                    </a:cubicBezTo>
                    <a:cubicBezTo>
                      <a:pt x="167" y="753"/>
                      <a:pt x="167" y="754"/>
                      <a:pt x="168" y="755"/>
                    </a:cubicBezTo>
                    <a:cubicBezTo>
                      <a:pt x="168" y="756"/>
                      <a:pt x="168" y="757"/>
                      <a:pt x="168" y="758"/>
                    </a:cubicBezTo>
                    <a:cubicBezTo>
                      <a:pt x="168" y="759"/>
                      <a:pt x="167" y="761"/>
                      <a:pt x="166" y="762"/>
                    </a:cubicBezTo>
                    <a:cubicBezTo>
                      <a:pt x="166" y="762"/>
                      <a:pt x="166" y="764"/>
                      <a:pt x="166" y="764"/>
                    </a:cubicBezTo>
                    <a:cubicBezTo>
                      <a:pt x="166" y="765"/>
                      <a:pt x="166" y="766"/>
                      <a:pt x="165" y="766"/>
                    </a:cubicBezTo>
                    <a:cubicBezTo>
                      <a:pt x="165" y="767"/>
                      <a:pt x="163" y="767"/>
                      <a:pt x="163" y="767"/>
                    </a:cubicBezTo>
                    <a:cubicBezTo>
                      <a:pt x="162" y="767"/>
                      <a:pt x="161" y="769"/>
                      <a:pt x="161" y="769"/>
                    </a:cubicBezTo>
                    <a:cubicBezTo>
                      <a:pt x="161" y="770"/>
                      <a:pt x="160" y="773"/>
                      <a:pt x="161" y="774"/>
                    </a:cubicBezTo>
                    <a:cubicBezTo>
                      <a:pt x="161" y="775"/>
                      <a:pt x="162" y="776"/>
                      <a:pt x="163" y="777"/>
                    </a:cubicBezTo>
                    <a:cubicBezTo>
                      <a:pt x="163" y="777"/>
                      <a:pt x="165" y="778"/>
                      <a:pt x="166" y="778"/>
                    </a:cubicBezTo>
                    <a:cubicBezTo>
                      <a:pt x="166" y="779"/>
                      <a:pt x="169" y="778"/>
                      <a:pt x="169" y="779"/>
                    </a:cubicBezTo>
                    <a:cubicBezTo>
                      <a:pt x="170" y="779"/>
                      <a:pt x="170" y="781"/>
                      <a:pt x="170" y="781"/>
                    </a:cubicBezTo>
                    <a:cubicBezTo>
                      <a:pt x="170" y="782"/>
                      <a:pt x="169" y="783"/>
                      <a:pt x="168" y="783"/>
                    </a:cubicBezTo>
                    <a:cubicBezTo>
                      <a:pt x="168" y="784"/>
                      <a:pt x="168" y="786"/>
                      <a:pt x="168" y="787"/>
                    </a:cubicBezTo>
                    <a:cubicBezTo>
                      <a:pt x="168" y="788"/>
                      <a:pt x="169" y="790"/>
                      <a:pt x="169" y="791"/>
                    </a:cubicBezTo>
                    <a:cubicBezTo>
                      <a:pt x="170" y="791"/>
                      <a:pt x="171" y="792"/>
                      <a:pt x="172" y="792"/>
                    </a:cubicBezTo>
                    <a:cubicBezTo>
                      <a:pt x="173" y="793"/>
                      <a:pt x="175" y="794"/>
                      <a:pt x="176" y="795"/>
                    </a:cubicBezTo>
                    <a:cubicBezTo>
                      <a:pt x="176" y="796"/>
                      <a:pt x="177" y="797"/>
                      <a:pt x="178" y="798"/>
                    </a:cubicBezTo>
                    <a:cubicBezTo>
                      <a:pt x="178" y="800"/>
                      <a:pt x="178" y="803"/>
                      <a:pt x="178" y="805"/>
                    </a:cubicBezTo>
                    <a:cubicBezTo>
                      <a:pt x="178" y="807"/>
                      <a:pt x="177" y="810"/>
                      <a:pt x="177" y="812"/>
                    </a:cubicBezTo>
                    <a:cubicBezTo>
                      <a:pt x="177" y="813"/>
                      <a:pt x="177" y="815"/>
                      <a:pt x="177" y="817"/>
                    </a:cubicBezTo>
                    <a:cubicBezTo>
                      <a:pt x="177" y="818"/>
                      <a:pt x="178" y="820"/>
                      <a:pt x="179" y="821"/>
                    </a:cubicBezTo>
                    <a:cubicBezTo>
                      <a:pt x="179" y="822"/>
                      <a:pt x="180" y="824"/>
                      <a:pt x="180" y="824"/>
                    </a:cubicBezTo>
                    <a:cubicBezTo>
                      <a:pt x="180" y="826"/>
                      <a:pt x="180" y="828"/>
                      <a:pt x="179" y="828"/>
                    </a:cubicBezTo>
                    <a:cubicBezTo>
                      <a:pt x="178" y="829"/>
                      <a:pt x="176" y="827"/>
                      <a:pt x="176" y="827"/>
                    </a:cubicBezTo>
                    <a:cubicBezTo>
                      <a:pt x="174" y="827"/>
                      <a:pt x="172" y="828"/>
                      <a:pt x="171" y="827"/>
                    </a:cubicBezTo>
                    <a:cubicBezTo>
                      <a:pt x="170" y="827"/>
                      <a:pt x="168" y="825"/>
                      <a:pt x="168" y="824"/>
                    </a:cubicBezTo>
                    <a:cubicBezTo>
                      <a:pt x="167" y="823"/>
                      <a:pt x="167" y="821"/>
                      <a:pt x="167" y="820"/>
                    </a:cubicBezTo>
                    <a:cubicBezTo>
                      <a:pt x="166" y="819"/>
                      <a:pt x="165" y="818"/>
                      <a:pt x="164" y="817"/>
                    </a:cubicBezTo>
                    <a:cubicBezTo>
                      <a:pt x="164" y="816"/>
                      <a:pt x="163" y="814"/>
                      <a:pt x="162" y="814"/>
                    </a:cubicBezTo>
                    <a:cubicBezTo>
                      <a:pt x="161" y="813"/>
                      <a:pt x="159" y="812"/>
                      <a:pt x="158" y="812"/>
                    </a:cubicBezTo>
                    <a:cubicBezTo>
                      <a:pt x="158" y="811"/>
                      <a:pt x="156" y="810"/>
                      <a:pt x="156" y="810"/>
                    </a:cubicBezTo>
                    <a:cubicBezTo>
                      <a:pt x="155" y="809"/>
                      <a:pt x="154" y="808"/>
                      <a:pt x="153" y="807"/>
                    </a:cubicBezTo>
                    <a:cubicBezTo>
                      <a:pt x="152" y="807"/>
                      <a:pt x="151" y="807"/>
                      <a:pt x="150" y="807"/>
                    </a:cubicBezTo>
                    <a:cubicBezTo>
                      <a:pt x="149" y="806"/>
                      <a:pt x="148" y="806"/>
                      <a:pt x="148" y="805"/>
                    </a:cubicBezTo>
                    <a:cubicBezTo>
                      <a:pt x="147" y="804"/>
                      <a:pt x="149" y="802"/>
                      <a:pt x="149" y="802"/>
                    </a:cubicBezTo>
                    <a:cubicBezTo>
                      <a:pt x="149" y="801"/>
                      <a:pt x="150" y="800"/>
                      <a:pt x="150" y="799"/>
                    </a:cubicBezTo>
                    <a:cubicBezTo>
                      <a:pt x="150" y="798"/>
                      <a:pt x="149" y="797"/>
                      <a:pt x="148" y="797"/>
                    </a:cubicBezTo>
                    <a:cubicBezTo>
                      <a:pt x="148" y="796"/>
                      <a:pt x="149" y="794"/>
                      <a:pt x="150" y="793"/>
                    </a:cubicBezTo>
                    <a:cubicBezTo>
                      <a:pt x="150" y="793"/>
                      <a:pt x="150" y="791"/>
                      <a:pt x="150" y="790"/>
                    </a:cubicBezTo>
                    <a:cubicBezTo>
                      <a:pt x="150" y="789"/>
                      <a:pt x="149" y="787"/>
                      <a:pt x="149" y="786"/>
                    </a:cubicBezTo>
                    <a:cubicBezTo>
                      <a:pt x="149" y="786"/>
                      <a:pt x="150" y="785"/>
                      <a:pt x="151" y="785"/>
                    </a:cubicBezTo>
                    <a:cubicBezTo>
                      <a:pt x="152" y="784"/>
                      <a:pt x="154" y="785"/>
                      <a:pt x="154" y="785"/>
                    </a:cubicBezTo>
                    <a:cubicBezTo>
                      <a:pt x="155" y="785"/>
                      <a:pt x="155" y="784"/>
                      <a:pt x="155" y="783"/>
                    </a:cubicBezTo>
                    <a:cubicBezTo>
                      <a:pt x="155" y="782"/>
                      <a:pt x="154" y="781"/>
                      <a:pt x="153" y="781"/>
                    </a:cubicBezTo>
                    <a:cubicBezTo>
                      <a:pt x="153" y="780"/>
                      <a:pt x="154" y="778"/>
                      <a:pt x="154" y="778"/>
                    </a:cubicBezTo>
                    <a:cubicBezTo>
                      <a:pt x="154" y="777"/>
                      <a:pt x="154" y="775"/>
                      <a:pt x="154" y="774"/>
                    </a:cubicBezTo>
                    <a:cubicBezTo>
                      <a:pt x="154" y="772"/>
                      <a:pt x="154" y="770"/>
                      <a:pt x="153" y="769"/>
                    </a:cubicBezTo>
                    <a:cubicBezTo>
                      <a:pt x="153" y="768"/>
                      <a:pt x="151" y="767"/>
                      <a:pt x="151" y="767"/>
                    </a:cubicBezTo>
                    <a:cubicBezTo>
                      <a:pt x="150" y="766"/>
                      <a:pt x="148" y="766"/>
                      <a:pt x="147" y="766"/>
                    </a:cubicBezTo>
                    <a:cubicBezTo>
                      <a:pt x="146" y="766"/>
                      <a:pt x="144" y="766"/>
                      <a:pt x="143" y="766"/>
                    </a:cubicBezTo>
                    <a:cubicBezTo>
                      <a:pt x="142" y="766"/>
                      <a:pt x="141" y="767"/>
                      <a:pt x="141" y="768"/>
                    </a:cubicBezTo>
                    <a:cubicBezTo>
                      <a:pt x="140" y="768"/>
                      <a:pt x="138" y="767"/>
                      <a:pt x="138" y="768"/>
                    </a:cubicBezTo>
                    <a:cubicBezTo>
                      <a:pt x="137" y="768"/>
                      <a:pt x="136" y="769"/>
                      <a:pt x="136" y="769"/>
                    </a:cubicBezTo>
                    <a:cubicBezTo>
                      <a:pt x="136" y="770"/>
                      <a:pt x="135" y="771"/>
                      <a:pt x="135" y="772"/>
                    </a:cubicBezTo>
                    <a:cubicBezTo>
                      <a:pt x="135" y="774"/>
                      <a:pt x="135" y="777"/>
                      <a:pt x="135" y="779"/>
                    </a:cubicBezTo>
                    <a:cubicBezTo>
                      <a:pt x="135" y="780"/>
                      <a:pt x="134" y="782"/>
                      <a:pt x="134" y="783"/>
                    </a:cubicBezTo>
                    <a:cubicBezTo>
                      <a:pt x="134" y="784"/>
                      <a:pt x="134" y="786"/>
                      <a:pt x="134" y="787"/>
                    </a:cubicBezTo>
                    <a:cubicBezTo>
                      <a:pt x="134" y="789"/>
                      <a:pt x="134" y="791"/>
                      <a:pt x="134" y="792"/>
                    </a:cubicBezTo>
                    <a:cubicBezTo>
                      <a:pt x="133" y="793"/>
                      <a:pt x="132" y="794"/>
                      <a:pt x="132" y="794"/>
                    </a:cubicBezTo>
                    <a:cubicBezTo>
                      <a:pt x="132" y="795"/>
                      <a:pt x="131" y="797"/>
                      <a:pt x="131" y="798"/>
                    </a:cubicBezTo>
                    <a:cubicBezTo>
                      <a:pt x="131" y="798"/>
                      <a:pt x="129" y="799"/>
                      <a:pt x="129" y="799"/>
                    </a:cubicBezTo>
                    <a:cubicBezTo>
                      <a:pt x="128" y="800"/>
                      <a:pt x="127" y="801"/>
                      <a:pt x="127" y="802"/>
                    </a:cubicBezTo>
                    <a:cubicBezTo>
                      <a:pt x="126" y="802"/>
                      <a:pt x="127" y="804"/>
                      <a:pt x="127" y="805"/>
                    </a:cubicBezTo>
                    <a:cubicBezTo>
                      <a:pt x="127" y="806"/>
                      <a:pt x="126" y="808"/>
                      <a:pt x="126" y="809"/>
                    </a:cubicBezTo>
                    <a:cubicBezTo>
                      <a:pt x="125" y="810"/>
                      <a:pt x="125" y="813"/>
                      <a:pt x="125" y="814"/>
                    </a:cubicBezTo>
                    <a:cubicBezTo>
                      <a:pt x="125" y="815"/>
                      <a:pt x="125" y="817"/>
                      <a:pt x="125" y="817"/>
                    </a:cubicBezTo>
                    <a:cubicBezTo>
                      <a:pt x="125" y="818"/>
                      <a:pt x="127" y="818"/>
                      <a:pt x="128" y="818"/>
                    </a:cubicBezTo>
                    <a:cubicBezTo>
                      <a:pt x="128" y="819"/>
                      <a:pt x="131" y="818"/>
                      <a:pt x="131" y="819"/>
                    </a:cubicBezTo>
                    <a:cubicBezTo>
                      <a:pt x="132" y="820"/>
                      <a:pt x="132" y="823"/>
                      <a:pt x="132" y="825"/>
                    </a:cubicBezTo>
                    <a:cubicBezTo>
                      <a:pt x="132" y="826"/>
                      <a:pt x="131" y="829"/>
                      <a:pt x="131" y="831"/>
                    </a:cubicBezTo>
                    <a:cubicBezTo>
                      <a:pt x="131" y="832"/>
                      <a:pt x="131" y="836"/>
                      <a:pt x="132" y="837"/>
                    </a:cubicBezTo>
                    <a:cubicBezTo>
                      <a:pt x="132" y="838"/>
                      <a:pt x="133" y="839"/>
                      <a:pt x="133" y="840"/>
                    </a:cubicBezTo>
                    <a:cubicBezTo>
                      <a:pt x="133" y="841"/>
                      <a:pt x="133" y="844"/>
                      <a:pt x="133" y="846"/>
                    </a:cubicBezTo>
                    <a:cubicBezTo>
                      <a:pt x="133" y="847"/>
                      <a:pt x="132" y="849"/>
                      <a:pt x="131" y="850"/>
                    </a:cubicBezTo>
                    <a:cubicBezTo>
                      <a:pt x="131" y="852"/>
                      <a:pt x="129" y="854"/>
                      <a:pt x="129" y="855"/>
                    </a:cubicBezTo>
                    <a:cubicBezTo>
                      <a:pt x="128" y="857"/>
                      <a:pt x="128" y="859"/>
                      <a:pt x="127" y="861"/>
                    </a:cubicBezTo>
                    <a:cubicBezTo>
                      <a:pt x="127" y="863"/>
                      <a:pt x="126" y="866"/>
                      <a:pt x="126" y="868"/>
                    </a:cubicBezTo>
                    <a:cubicBezTo>
                      <a:pt x="126" y="870"/>
                      <a:pt x="127" y="873"/>
                      <a:pt x="127" y="874"/>
                    </a:cubicBezTo>
                    <a:cubicBezTo>
                      <a:pt x="128" y="875"/>
                      <a:pt x="130" y="876"/>
                      <a:pt x="130" y="877"/>
                    </a:cubicBezTo>
                    <a:cubicBezTo>
                      <a:pt x="131" y="878"/>
                      <a:pt x="130" y="880"/>
                      <a:pt x="131" y="880"/>
                    </a:cubicBezTo>
                    <a:cubicBezTo>
                      <a:pt x="131" y="881"/>
                      <a:pt x="133" y="882"/>
                      <a:pt x="133" y="883"/>
                    </a:cubicBezTo>
                    <a:cubicBezTo>
                      <a:pt x="133" y="884"/>
                      <a:pt x="132" y="887"/>
                      <a:pt x="132" y="888"/>
                    </a:cubicBezTo>
                    <a:cubicBezTo>
                      <a:pt x="133" y="888"/>
                      <a:pt x="134" y="888"/>
                      <a:pt x="135" y="888"/>
                    </a:cubicBezTo>
                    <a:cubicBezTo>
                      <a:pt x="136" y="888"/>
                      <a:pt x="137" y="889"/>
                      <a:pt x="137" y="889"/>
                    </a:cubicBezTo>
                    <a:cubicBezTo>
                      <a:pt x="138" y="890"/>
                      <a:pt x="139" y="891"/>
                      <a:pt x="139" y="892"/>
                    </a:cubicBezTo>
                    <a:cubicBezTo>
                      <a:pt x="139" y="893"/>
                      <a:pt x="140" y="895"/>
                      <a:pt x="140" y="896"/>
                    </a:cubicBezTo>
                    <a:cubicBezTo>
                      <a:pt x="141" y="899"/>
                      <a:pt x="143" y="905"/>
                      <a:pt x="144" y="907"/>
                    </a:cubicBezTo>
                    <a:cubicBezTo>
                      <a:pt x="145" y="910"/>
                      <a:pt x="148" y="915"/>
                      <a:pt x="150" y="917"/>
                    </a:cubicBezTo>
                    <a:cubicBezTo>
                      <a:pt x="151" y="919"/>
                      <a:pt x="154" y="923"/>
                      <a:pt x="156" y="924"/>
                    </a:cubicBezTo>
                    <a:cubicBezTo>
                      <a:pt x="158" y="925"/>
                      <a:pt x="163" y="927"/>
                      <a:pt x="165" y="927"/>
                    </a:cubicBezTo>
                    <a:cubicBezTo>
                      <a:pt x="166" y="927"/>
                      <a:pt x="168" y="926"/>
                      <a:pt x="168" y="925"/>
                    </a:cubicBezTo>
                    <a:cubicBezTo>
                      <a:pt x="169" y="925"/>
                      <a:pt x="171" y="925"/>
                      <a:pt x="172" y="925"/>
                    </a:cubicBezTo>
                    <a:cubicBezTo>
                      <a:pt x="172" y="926"/>
                      <a:pt x="173" y="928"/>
                      <a:pt x="174" y="928"/>
                    </a:cubicBezTo>
                    <a:cubicBezTo>
                      <a:pt x="174" y="928"/>
                      <a:pt x="176" y="927"/>
                      <a:pt x="177" y="927"/>
                    </a:cubicBezTo>
                    <a:cubicBezTo>
                      <a:pt x="178" y="927"/>
                      <a:pt x="179" y="925"/>
                      <a:pt x="179" y="925"/>
                    </a:cubicBezTo>
                    <a:cubicBezTo>
                      <a:pt x="181" y="925"/>
                      <a:pt x="183" y="926"/>
                      <a:pt x="184" y="926"/>
                    </a:cubicBezTo>
                    <a:cubicBezTo>
                      <a:pt x="185" y="927"/>
                      <a:pt x="186" y="928"/>
                      <a:pt x="187" y="929"/>
                    </a:cubicBezTo>
                    <a:cubicBezTo>
                      <a:pt x="187" y="931"/>
                      <a:pt x="188" y="934"/>
                      <a:pt x="189" y="936"/>
                    </a:cubicBezTo>
                    <a:cubicBezTo>
                      <a:pt x="189" y="937"/>
                      <a:pt x="190" y="940"/>
                      <a:pt x="190" y="941"/>
                    </a:cubicBezTo>
                    <a:cubicBezTo>
                      <a:pt x="191" y="943"/>
                      <a:pt x="192" y="947"/>
                      <a:pt x="192" y="949"/>
                    </a:cubicBezTo>
                    <a:cubicBezTo>
                      <a:pt x="193" y="951"/>
                      <a:pt x="193" y="954"/>
                      <a:pt x="193" y="956"/>
                    </a:cubicBezTo>
                    <a:cubicBezTo>
                      <a:pt x="193" y="957"/>
                      <a:pt x="192" y="960"/>
                      <a:pt x="191" y="961"/>
                    </a:cubicBezTo>
                    <a:cubicBezTo>
                      <a:pt x="191" y="963"/>
                      <a:pt x="189" y="965"/>
                      <a:pt x="188" y="967"/>
                    </a:cubicBezTo>
                    <a:cubicBezTo>
                      <a:pt x="187" y="968"/>
                      <a:pt x="187" y="970"/>
                      <a:pt x="186" y="972"/>
                    </a:cubicBezTo>
                    <a:cubicBezTo>
                      <a:pt x="186" y="973"/>
                      <a:pt x="184" y="976"/>
                      <a:pt x="184" y="978"/>
                    </a:cubicBezTo>
                    <a:cubicBezTo>
                      <a:pt x="183" y="979"/>
                      <a:pt x="183" y="982"/>
                      <a:pt x="183" y="983"/>
                    </a:cubicBezTo>
                    <a:cubicBezTo>
                      <a:pt x="182" y="984"/>
                      <a:pt x="180" y="985"/>
                      <a:pt x="180" y="986"/>
                    </a:cubicBezTo>
                    <a:cubicBezTo>
                      <a:pt x="179" y="987"/>
                      <a:pt x="177" y="989"/>
                      <a:pt x="176" y="990"/>
                    </a:cubicBezTo>
                    <a:cubicBezTo>
                      <a:pt x="175" y="990"/>
                      <a:pt x="174" y="990"/>
                      <a:pt x="173" y="989"/>
                    </a:cubicBezTo>
                    <a:cubicBezTo>
                      <a:pt x="172" y="989"/>
                      <a:pt x="172" y="986"/>
                      <a:pt x="171" y="985"/>
                    </a:cubicBezTo>
                    <a:cubicBezTo>
                      <a:pt x="171" y="984"/>
                      <a:pt x="169" y="983"/>
                      <a:pt x="168" y="983"/>
                    </a:cubicBezTo>
                    <a:cubicBezTo>
                      <a:pt x="168" y="982"/>
                      <a:pt x="166" y="983"/>
                      <a:pt x="165" y="984"/>
                    </a:cubicBezTo>
                    <a:cubicBezTo>
                      <a:pt x="164" y="984"/>
                      <a:pt x="163" y="987"/>
                      <a:pt x="162" y="987"/>
                    </a:cubicBezTo>
                    <a:cubicBezTo>
                      <a:pt x="161" y="988"/>
                      <a:pt x="158" y="989"/>
                      <a:pt x="158" y="990"/>
                    </a:cubicBezTo>
                    <a:cubicBezTo>
                      <a:pt x="158" y="991"/>
                      <a:pt x="158" y="993"/>
                      <a:pt x="159" y="994"/>
                    </a:cubicBezTo>
                    <a:cubicBezTo>
                      <a:pt x="159" y="995"/>
                      <a:pt x="162" y="995"/>
                      <a:pt x="163" y="995"/>
                    </a:cubicBezTo>
                    <a:cubicBezTo>
                      <a:pt x="164" y="996"/>
                      <a:pt x="164" y="998"/>
                      <a:pt x="164" y="999"/>
                    </a:cubicBezTo>
                    <a:cubicBezTo>
                      <a:pt x="164" y="999"/>
                      <a:pt x="162" y="1001"/>
                      <a:pt x="162" y="1001"/>
                    </a:cubicBezTo>
                    <a:cubicBezTo>
                      <a:pt x="161" y="1002"/>
                      <a:pt x="160" y="1004"/>
                      <a:pt x="160" y="1005"/>
                    </a:cubicBezTo>
                    <a:cubicBezTo>
                      <a:pt x="160" y="1006"/>
                      <a:pt x="159" y="1009"/>
                      <a:pt x="159" y="1011"/>
                    </a:cubicBezTo>
                    <a:cubicBezTo>
                      <a:pt x="159" y="1012"/>
                      <a:pt x="160" y="1015"/>
                      <a:pt x="160" y="1016"/>
                    </a:cubicBezTo>
                    <a:cubicBezTo>
                      <a:pt x="161" y="1018"/>
                      <a:pt x="161" y="1023"/>
                      <a:pt x="161" y="1025"/>
                    </a:cubicBezTo>
                    <a:cubicBezTo>
                      <a:pt x="161" y="1027"/>
                      <a:pt x="160" y="1030"/>
                      <a:pt x="160" y="1032"/>
                    </a:cubicBezTo>
                    <a:cubicBezTo>
                      <a:pt x="160" y="1034"/>
                      <a:pt x="159" y="1037"/>
                      <a:pt x="159" y="1039"/>
                    </a:cubicBezTo>
                    <a:cubicBezTo>
                      <a:pt x="159" y="1039"/>
                      <a:pt x="160" y="1041"/>
                      <a:pt x="160" y="1041"/>
                    </a:cubicBezTo>
                    <a:cubicBezTo>
                      <a:pt x="161" y="1043"/>
                      <a:pt x="163" y="1045"/>
                      <a:pt x="163" y="1046"/>
                    </a:cubicBezTo>
                    <a:cubicBezTo>
                      <a:pt x="164" y="1047"/>
                      <a:pt x="163" y="1049"/>
                      <a:pt x="163" y="1051"/>
                    </a:cubicBezTo>
                    <a:cubicBezTo>
                      <a:pt x="164" y="1052"/>
                      <a:pt x="165" y="1054"/>
                      <a:pt x="166" y="1055"/>
                    </a:cubicBezTo>
                    <a:cubicBezTo>
                      <a:pt x="167" y="1056"/>
                      <a:pt x="170" y="1057"/>
                      <a:pt x="171" y="1058"/>
                    </a:cubicBezTo>
                    <a:cubicBezTo>
                      <a:pt x="173" y="1059"/>
                      <a:pt x="177" y="1063"/>
                      <a:pt x="179" y="1065"/>
                    </a:cubicBezTo>
                    <a:cubicBezTo>
                      <a:pt x="180" y="1066"/>
                      <a:pt x="183" y="1071"/>
                      <a:pt x="184" y="1073"/>
                    </a:cubicBezTo>
                    <a:cubicBezTo>
                      <a:pt x="185" y="1074"/>
                      <a:pt x="187" y="1078"/>
                      <a:pt x="187" y="1079"/>
                    </a:cubicBezTo>
                    <a:cubicBezTo>
                      <a:pt x="188" y="1081"/>
                      <a:pt x="188" y="1084"/>
                      <a:pt x="188" y="1085"/>
                    </a:cubicBezTo>
                    <a:cubicBezTo>
                      <a:pt x="189" y="1086"/>
                      <a:pt x="189" y="1088"/>
                      <a:pt x="189" y="1089"/>
                    </a:cubicBezTo>
                    <a:cubicBezTo>
                      <a:pt x="190" y="1091"/>
                      <a:pt x="190" y="1094"/>
                      <a:pt x="191" y="1095"/>
                    </a:cubicBezTo>
                    <a:cubicBezTo>
                      <a:pt x="191" y="1096"/>
                      <a:pt x="191" y="1098"/>
                      <a:pt x="192" y="1099"/>
                    </a:cubicBezTo>
                    <a:cubicBezTo>
                      <a:pt x="192" y="1100"/>
                      <a:pt x="194" y="1101"/>
                      <a:pt x="195" y="1101"/>
                    </a:cubicBezTo>
                    <a:cubicBezTo>
                      <a:pt x="196" y="1102"/>
                      <a:pt x="199" y="1104"/>
                      <a:pt x="200" y="1106"/>
                    </a:cubicBezTo>
                    <a:cubicBezTo>
                      <a:pt x="201" y="1107"/>
                      <a:pt x="202" y="1110"/>
                      <a:pt x="202" y="1111"/>
                    </a:cubicBezTo>
                    <a:cubicBezTo>
                      <a:pt x="203" y="1113"/>
                      <a:pt x="202" y="1116"/>
                      <a:pt x="202" y="1117"/>
                    </a:cubicBezTo>
                    <a:cubicBezTo>
                      <a:pt x="202" y="1118"/>
                      <a:pt x="201" y="1120"/>
                      <a:pt x="201" y="1122"/>
                    </a:cubicBezTo>
                    <a:cubicBezTo>
                      <a:pt x="201" y="1123"/>
                      <a:pt x="202" y="1126"/>
                      <a:pt x="202" y="1127"/>
                    </a:cubicBezTo>
                    <a:cubicBezTo>
                      <a:pt x="203" y="1128"/>
                      <a:pt x="205" y="1130"/>
                      <a:pt x="205" y="1131"/>
                    </a:cubicBezTo>
                    <a:cubicBezTo>
                      <a:pt x="206" y="1131"/>
                      <a:pt x="207" y="1134"/>
                      <a:pt x="207" y="1135"/>
                    </a:cubicBezTo>
                    <a:cubicBezTo>
                      <a:pt x="208" y="1136"/>
                      <a:pt x="210" y="1139"/>
                      <a:pt x="211" y="1141"/>
                    </a:cubicBezTo>
                    <a:cubicBezTo>
                      <a:pt x="211" y="1142"/>
                      <a:pt x="213" y="1144"/>
                      <a:pt x="214" y="1145"/>
                    </a:cubicBezTo>
                    <a:cubicBezTo>
                      <a:pt x="214" y="1146"/>
                      <a:pt x="215" y="1147"/>
                      <a:pt x="215" y="1148"/>
                    </a:cubicBezTo>
                    <a:cubicBezTo>
                      <a:pt x="215" y="1150"/>
                      <a:pt x="216" y="1153"/>
                      <a:pt x="216" y="1154"/>
                    </a:cubicBezTo>
                    <a:cubicBezTo>
                      <a:pt x="216" y="1156"/>
                      <a:pt x="214" y="1159"/>
                      <a:pt x="215" y="1160"/>
                    </a:cubicBezTo>
                    <a:cubicBezTo>
                      <a:pt x="215" y="1161"/>
                      <a:pt x="217" y="1163"/>
                      <a:pt x="217" y="1164"/>
                    </a:cubicBezTo>
                    <a:cubicBezTo>
                      <a:pt x="218" y="1165"/>
                      <a:pt x="218" y="1168"/>
                      <a:pt x="218" y="1169"/>
                    </a:cubicBezTo>
                    <a:cubicBezTo>
                      <a:pt x="219" y="1170"/>
                      <a:pt x="220" y="1171"/>
                      <a:pt x="221" y="1172"/>
                    </a:cubicBezTo>
                    <a:cubicBezTo>
                      <a:pt x="222" y="1172"/>
                      <a:pt x="224" y="1173"/>
                      <a:pt x="224" y="1174"/>
                    </a:cubicBezTo>
                    <a:cubicBezTo>
                      <a:pt x="226" y="1174"/>
                      <a:pt x="228" y="1176"/>
                      <a:pt x="229" y="1176"/>
                    </a:cubicBezTo>
                    <a:cubicBezTo>
                      <a:pt x="230" y="1177"/>
                      <a:pt x="231" y="1177"/>
                      <a:pt x="232" y="1177"/>
                    </a:cubicBezTo>
                    <a:cubicBezTo>
                      <a:pt x="232" y="1178"/>
                      <a:pt x="233" y="1179"/>
                      <a:pt x="234" y="1180"/>
                    </a:cubicBezTo>
                    <a:cubicBezTo>
                      <a:pt x="234" y="1181"/>
                      <a:pt x="234" y="1183"/>
                      <a:pt x="234" y="1185"/>
                    </a:cubicBezTo>
                    <a:cubicBezTo>
                      <a:pt x="235" y="1185"/>
                      <a:pt x="236" y="1187"/>
                      <a:pt x="236" y="1188"/>
                    </a:cubicBezTo>
                    <a:cubicBezTo>
                      <a:pt x="237" y="1189"/>
                      <a:pt x="237" y="1192"/>
                      <a:pt x="238" y="1193"/>
                    </a:cubicBezTo>
                    <a:cubicBezTo>
                      <a:pt x="238" y="1194"/>
                      <a:pt x="237" y="1196"/>
                      <a:pt x="238" y="1197"/>
                    </a:cubicBezTo>
                    <a:cubicBezTo>
                      <a:pt x="238" y="1198"/>
                      <a:pt x="240" y="1199"/>
                      <a:pt x="241" y="1200"/>
                    </a:cubicBezTo>
                    <a:cubicBezTo>
                      <a:pt x="241" y="1200"/>
                      <a:pt x="242" y="1202"/>
                      <a:pt x="242" y="1203"/>
                    </a:cubicBezTo>
                    <a:cubicBezTo>
                      <a:pt x="243" y="1204"/>
                      <a:pt x="245" y="1206"/>
                      <a:pt x="246" y="1207"/>
                    </a:cubicBezTo>
                    <a:cubicBezTo>
                      <a:pt x="246" y="1208"/>
                      <a:pt x="247" y="1211"/>
                      <a:pt x="247" y="1212"/>
                    </a:cubicBezTo>
                    <a:cubicBezTo>
                      <a:pt x="248" y="1213"/>
                      <a:pt x="249" y="1214"/>
                      <a:pt x="250" y="1215"/>
                    </a:cubicBezTo>
                    <a:cubicBezTo>
                      <a:pt x="251" y="1215"/>
                      <a:pt x="254" y="1215"/>
                      <a:pt x="255" y="1216"/>
                    </a:cubicBezTo>
                    <a:cubicBezTo>
                      <a:pt x="256" y="1216"/>
                      <a:pt x="257" y="1218"/>
                      <a:pt x="257" y="1218"/>
                    </a:cubicBezTo>
                    <a:cubicBezTo>
                      <a:pt x="258" y="1219"/>
                      <a:pt x="260" y="1218"/>
                      <a:pt x="261" y="1219"/>
                    </a:cubicBezTo>
                    <a:cubicBezTo>
                      <a:pt x="262" y="1220"/>
                      <a:pt x="264" y="1221"/>
                      <a:pt x="264" y="1223"/>
                    </a:cubicBezTo>
                    <a:cubicBezTo>
                      <a:pt x="265" y="1223"/>
                      <a:pt x="264" y="1225"/>
                      <a:pt x="264" y="1226"/>
                    </a:cubicBezTo>
                    <a:cubicBezTo>
                      <a:pt x="264" y="1228"/>
                      <a:pt x="265" y="1232"/>
                      <a:pt x="264" y="1233"/>
                    </a:cubicBezTo>
                    <a:cubicBezTo>
                      <a:pt x="264" y="1234"/>
                      <a:pt x="262" y="1236"/>
                      <a:pt x="262" y="1237"/>
                    </a:cubicBezTo>
                    <a:cubicBezTo>
                      <a:pt x="262" y="1238"/>
                      <a:pt x="261" y="1240"/>
                      <a:pt x="261" y="1241"/>
                    </a:cubicBezTo>
                    <a:cubicBezTo>
                      <a:pt x="260" y="1243"/>
                      <a:pt x="259" y="1245"/>
                      <a:pt x="259" y="1246"/>
                    </a:cubicBezTo>
                    <a:cubicBezTo>
                      <a:pt x="258" y="1246"/>
                      <a:pt x="257" y="1247"/>
                      <a:pt x="257" y="1248"/>
                    </a:cubicBezTo>
                    <a:cubicBezTo>
                      <a:pt x="256" y="1248"/>
                      <a:pt x="255" y="1250"/>
                      <a:pt x="255" y="1251"/>
                    </a:cubicBezTo>
                    <a:cubicBezTo>
                      <a:pt x="255" y="1252"/>
                      <a:pt x="255" y="1255"/>
                      <a:pt x="256" y="1257"/>
                    </a:cubicBezTo>
                    <a:cubicBezTo>
                      <a:pt x="256" y="1258"/>
                      <a:pt x="258" y="1259"/>
                      <a:pt x="258" y="1260"/>
                    </a:cubicBezTo>
                    <a:cubicBezTo>
                      <a:pt x="259" y="1261"/>
                      <a:pt x="261" y="1263"/>
                      <a:pt x="262" y="1264"/>
                    </a:cubicBezTo>
                    <a:cubicBezTo>
                      <a:pt x="263" y="1265"/>
                      <a:pt x="265" y="1266"/>
                      <a:pt x="266" y="1267"/>
                    </a:cubicBezTo>
                    <a:cubicBezTo>
                      <a:pt x="267" y="1268"/>
                      <a:pt x="268" y="1270"/>
                      <a:pt x="268" y="1271"/>
                    </a:cubicBezTo>
                    <a:cubicBezTo>
                      <a:pt x="269" y="1272"/>
                      <a:pt x="269" y="1273"/>
                      <a:pt x="270" y="1274"/>
                    </a:cubicBezTo>
                    <a:cubicBezTo>
                      <a:pt x="270" y="1274"/>
                      <a:pt x="271" y="1273"/>
                      <a:pt x="272" y="1272"/>
                    </a:cubicBezTo>
                    <a:cubicBezTo>
                      <a:pt x="272" y="1271"/>
                      <a:pt x="273" y="1270"/>
                      <a:pt x="274" y="1269"/>
                    </a:cubicBezTo>
                    <a:cubicBezTo>
                      <a:pt x="274" y="1269"/>
                      <a:pt x="276" y="1269"/>
                      <a:pt x="276" y="1270"/>
                    </a:cubicBezTo>
                    <a:cubicBezTo>
                      <a:pt x="277" y="1270"/>
                      <a:pt x="278" y="1271"/>
                      <a:pt x="279" y="1272"/>
                    </a:cubicBezTo>
                    <a:cubicBezTo>
                      <a:pt x="279" y="1273"/>
                      <a:pt x="280" y="1275"/>
                      <a:pt x="281" y="1275"/>
                    </a:cubicBezTo>
                    <a:cubicBezTo>
                      <a:pt x="281" y="1276"/>
                      <a:pt x="283" y="1276"/>
                      <a:pt x="284" y="1277"/>
                    </a:cubicBezTo>
                    <a:cubicBezTo>
                      <a:pt x="285" y="1277"/>
                      <a:pt x="286" y="1279"/>
                      <a:pt x="286" y="1280"/>
                    </a:cubicBezTo>
                    <a:cubicBezTo>
                      <a:pt x="286" y="1281"/>
                      <a:pt x="286" y="1283"/>
                      <a:pt x="286" y="1285"/>
                    </a:cubicBezTo>
                    <a:cubicBezTo>
                      <a:pt x="286" y="1286"/>
                      <a:pt x="286" y="1289"/>
                      <a:pt x="286" y="1290"/>
                    </a:cubicBezTo>
                    <a:cubicBezTo>
                      <a:pt x="285" y="1292"/>
                      <a:pt x="284" y="1295"/>
                      <a:pt x="283" y="1297"/>
                    </a:cubicBezTo>
                    <a:cubicBezTo>
                      <a:pt x="283" y="1298"/>
                      <a:pt x="282" y="1300"/>
                      <a:pt x="282" y="1301"/>
                    </a:cubicBezTo>
                    <a:cubicBezTo>
                      <a:pt x="281" y="1303"/>
                      <a:pt x="279" y="1306"/>
                      <a:pt x="278" y="1307"/>
                    </a:cubicBezTo>
                    <a:cubicBezTo>
                      <a:pt x="277" y="1309"/>
                      <a:pt x="276" y="1311"/>
                      <a:pt x="275" y="1313"/>
                    </a:cubicBezTo>
                    <a:cubicBezTo>
                      <a:pt x="275" y="1314"/>
                      <a:pt x="273" y="1316"/>
                      <a:pt x="273" y="1317"/>
                    </a:cubicBezTo>
                    <a:cubicBezTo>
                      <a:pt x="273" y="1318"/>
                      <a:pt x="273" y="1319"/>
                      <a:pt x="273" y="1320"/>
                    </a:cubicBezTo>
                    <a:cubicBezTo>
                      <a:pt x="274" y="1321"/>
                      <a:pt x="275" y="1322"/>
                      <a:pt x="275" y="1322"/>
                    </a:cubicBezTo>
                    <a:cubicBezTo>
                      <a:pt x="276" y="1323"/>
                      <a:pt x="277" y="1325"/>
                      <a:pt x="278" y="1326"/>
                    </a:cubicBezTo>
                    <a:cubicBezTo>
                      <a:pt x="278" y="1326"/>
                      <a:pt x="279" y="1328"/>
                      <a:pt x="279" y="1329"/>
                    </a:cubicBezTo>
                    <a:cubicBezTo>
                      <a:pt x="279" y="1329"/>
                      <a:pt x="279" y="1331"/>
                      <a:pt x="278" y="1332"/>
                    </a:cubicBezTo>
                    <a:cubicBezTo>
                      <a:pt x="278" y="1333"/>
                      <a:pt x="277" y="1335"/>
                      <a:pt x="277" y="1336"/>
                    </a:cubicBezTo>
                    <a:cubicBezTo>
                      <a:pt x="276" y="1337"/>
                      <a:pt x="274" y="1339"/>
                      <a:pt x="273" y="1339"/>
                    </a:cubicBezTo>
                    <a:cubicBezTo>
                      <a:pt x="273" y="1340"/>
                      <a:pt x="272" y="1342"/>
                      <a:pt x="271" y="1343"/>
                    </a:cubicBezTo>
                    <a:cubicBezTo>
                      <a:pt x="271" y="1344"/>
                      <a:pt x="271" y="1346"/>
                      <a:pt x="271" y="1347"/>
                    </a:cubicBezTo>
                    <a:cubicBezTo>
                      <a:pt x="271" y="1348"/>
                      <a:pt x="273" y="1349"/>
                      <a:pt x="273" y="1350"/>
                    </a:cubicBezTo>
                    <a:cubicBezTo>
                      <a:pt x="274" y="1351"/>
                      <a:pt x="275" y="1353"/>
                      <a:pt x="275" y="1354"/>
                    </a:cubicBezTo>
                    <a:cubicBezTo>
                      <a:pt x="275" y="1355"/>
                      <a:pt x="274" y="1358"/>
                      <a:pt x="274" y="1359"/>
                    </a:cubicBezTo>
                    <a:cubicBezTo>
                      <a:pt x="273" y="1361"/>
                      <a:pt x="271" y="1364"/>
                      <a:pt x="270" y="1366"/>
                    </a:cubicBezTo>
                    <a:cubicBezTo>
                      <a:pt x="269" y="1367"/>
                      <a:pt x="268" y="1368"/>
                      <a:pt x="267" y="1369"/>
                    </a:cubicBezTo>
                    <a:cubicBezTo>
                      <a:pt x="266" y="1369"/>
                      <a:pt x="265" y="1371"/>
                      <a:pt x="264" y="1372"/>
                    </a:cubicBezTo>
                    <a:cubicBezTo>
                      <a:pt x="264" y="1373"/>
                      <a:pt x="264" y="1374"/>
                      <a:pt x="264" y="1375"/>
                    </a:cubicBezTo>
                    <a:cubicBezTo>
                      <a:pt x="264" y="1376"/>
                      <a:pt x="264" y="1378"/>
                      <a:pt x="264" y="1379"/>
                    </a:cubicBezTo>
                    <a:cubicBezTo>
                      <a:pt x="265" y="1379"/>
                      <a:pt x="267" y="1381"/>
                      <a:pt x="267" y="1381"/>
                    </a:cubicBezTo>
                    <a:cubicBezTo>
                      <a:pt x="268" y="1381"/>
                      <a:pt x="270" y="1381"/>
                      <a:pt x="271" y="1381"/>
                    </a:cubicBezTo>
                    <a:cubicBezTo>
                      <a:pt x="272" y="1381"/>
                      <a:pt x="274" y="1382"/>
                      <a:pt x="274" y="1383"/>
                    </a:cubicBezTo>
                    <a:cubicBezTo>
                      <a:pt x="275" y="1384"/>
                      <a:pt x="277" y="1385"/>
                      <a:pt x="278" y="1386"/>
                    </a:cubicBezTo>
                    <a:cubicBezTo>
                      <a:pt x="279" y="1387"/>
                      <a:pt x="280" y="1390"/>
                      <a:pt x="281" y="1391"/>
                    </a:cubicBezTo>
                    <a:cubicBezTo>
                      <a:pt x="281" y="1392"/>
                      <a:pt x="281" y="1394"/>
                      <a:pt x="281" y="1395"/>
                    </a:cubicBezTo>
                    <a:cubicBezTo>
                      <a:pt x="282" y="1396"/>
                      <a:pt x="282" y="1398"/>
                      <a:pt x="282" y="1399"/>
                    </a:cubicBezTo>
                    <a:cubicBezTo>
                      <a:pt x="282" y="1400"/>
                      <a:pt x="283" y="1402"/>
                      <a:pt x="283" y="1403"/>
                    </a:cubicBezTo>
                    <a:cubicBezTo>
                      <a:pt x="284" y="1403"/>
                      <a:pt x="285" y="1404"/>
                      <a:pt x="286" y="1404"/>
                    </a:cubicBezTo>
                    <a:cubicBezTo>
                      <a:pt x="288" y="1405"/>
                      <a:pt x="294" y="1405"/>
                      <a:pt x="296" y="1405"/>
                    </a:cubicBezTo>
                    <a:cubicBezTo>
                      <a:pt x="298" y="1405"/>
                      <a:pt x="301" y="1406"/>
                      <a:pt x="303" y="1406"/>
                    </a:cubicBezTo>
                    <a:cubicBezTo>
                      <a:pt x="305" y="1406"/>
                      <a:pt x="309" y="1405"/>
                      <a:pt x="311" y="1405"/>
                    </a:cubicBezTo>
                    <a:cubicBezTo>
                      <a:pt x="312" y="1405"/>
                      <a:pt x="315" y="1405"/>
                      <a:pt x="317" y="1406"/>
                    </a:cubicBezTo>
                    <a:cubicBezTo>
                      <a:pt x="318" y="1406"/>
                      <a:pt x="321" y="1408"/>
                      <a:pt x="323" y="1408"/>
                    </a:cubicBezTo>
                    <a:cubicBezTo>
                      <a:pt x="324" y="1409"/>
                      <a:pt x="326" y="1409"/>
                      <a:pt x="327" y="1409"/>
                    </a:cubicBezTo>
                    <a:cubicBezTo>
                      <a:pt x="328" y="1409"/>
                      <a:pt x="332" y="1410"/>
                      <a:pt x="333" y="1410"/>
                    </a:cubicBezTo>
                    <a:cubicBezTo>
                      <a:pt x="334" y="1411"/>
                      <a:pt x="336" y="1413"/>
                      <a:pt x="337" y="1414"/>
                    </a:cubicBezTo>
                    <a:cubicBezTo>
                      <a:pt x="339" y="1414"/>
                      <a:pt x="341" y="1413"/>
                      <a:pt x="342" y="1414"/>
                    </a:cubicBezTo>
                    <a:cubicBezTo>
                      <a:pt x="344" y="1414"/>
                      <a:pt x="346" y="1414"/>
                      <a:pt x="347" y="1414"/>
                    </a:cubicBezTo>
                    <a:cubicBezTo>
                      <a:pt x="349" y="1415"/>
                      <a:pt x="352" y="1417"/>
                      <a:pt x="353" y="1418"/>
                    </a:cubicBezTo>
                    <a:cubicBezTo>
                      <a:pt x="354" y="1419"/>
                      <a:pt x="355" y="1421"/>
                      <a:pt x="355" y="1421"/>
                    </a:cubicBezTo>
                    <a:cubicBezTo>
                      <a:pt x="356" y="1422"/>
                      <a:pt x="358" y="1422"/>
                      <a:pt x="359" y="1423"/>
                    </a:cubicBezTo>
                    <a:cubicBezTo>
                      <a:pt x="360" y="1423"/>
                      <a:pt x="361" y="1426"/>
                      <a:pt x="362" y="1427"/>
                    </a:cubicBezTo>
                    <a:cubicBezTo>
                      <a:pt x="363" y="1428"/>
                      <a:pt x="365" y="1429"/>
                      <a:pt x="366" y="1429"/>
                    </a:cubicBezTo>
                    <a:cubicBezTo>
                      <a:pt x="367" y="1429"/>
                      <a:pt x="370" y="1429"/>
                      <a:pt x="371" y="1429"/>
                    </a:cubicBezTo>
                    <a:cubicBezTo>
                      <a:pt x="372" y="1429"/>
                      <a:pt x="375" y="1429"/>
                      <a:pt x="376" y="1429"/>
                    </a:cubicBezTo>
                    <a:cubicBezTo>
                      <a:pt x="377" y="1429"/>
                      <a:pt x="379" y="1429"/>
                      <a:pt x="380" y="1430"/>
                    </a:cubicBezTo>
                    <a:cubicBezTo>
                      <a:pt x="381" y="1431"/>
                      <a:pt x="383" y="1432"/>
                      <a:pt x="384" y="1433"/>
                    </a:cubicBezTo>
                    <a:cubicBezTo>
                      <a:pt x="385" y="1434"/>
                      <a:pt x="385" y="1435"/>
                      <a:pt x="386" y="1436"/>
                    </a:cubicBezTo>
                    <a:cubicBezTo>
                      <a:pt x="386" y="1436"/>
                      <a:pt x="388" y="1436"/>
                      <a:pt x="389" y="1435"/>
                    </a:cubicBezTo>
                    <a:cubicBezTo>
                      <a:pt x="389" y="1435"/>
                      <a:pt x="390" y="1433"/>
                      <a:pt x="391" y="1433"/>
                    </a:cubicBezTo>
                    <a:cubicBezTo>
                      <a:pt x="392" y="1433"/>
                      <a:pt x="394" y="1432"/>
                      <a:pt x="396" y="1432"/>
                    </a:cubicBezTo>
                    <a:cubicBezTo>
                      <a:pt x="397" y="1432"/>
                      <a:pt x="401" y="1432"/>
                      <a:pt x="403" y="1433"/>
                    </a:cubicBezTo>
                    <a:cubicBezTo>
                      <a:pt x="405" y="1433"/>
                      <a:pt x="408" y="1435"/>
                      <a:pt x="410" y="1436"/>
                    </a:cubicBezTo>
                    <a:cubicBezTo>
                      <a:pt x="412" y="1437"/>
                      <a:pt x="415" y="1441"/>
                      <a:pt x="416" y="1443"/>
                    </a:cubicBezTo>
                    <a:cubicBezTo>
                      <a:pt x="418" y="1444"/>
                      <a:pt x="421" y="1445"/>
                      <a:pt x="422" y="1446"/>
                    </a:cubicBezTo>
                    <a:cubicBezTo>
                      <a:pt x="423" y="1447"/>
                      <a:pt x="426" y="1449"/>
                      <a:pt x="427" y="1450"/>
                    </a:cubicBezTo>
                    <a:cubicBezTo>
                      <a:pt x="428" y="1451"/>
                      <a:pt x="429" y="1453"/>
                      <a:pt x="429" y="1455"/>
                    </a:cubicBezTo>
                    <a:cubicBezTo>
                      <a:pt x="430" y="1456"/>
                      <a:pt x="430" y="1458"/>
                      <a:pt x="431" y="1458"/>
                    </a:cubicBezTo>
                    <a:cubicBezTo>
                      <a:pt x="431" y="1459"/>
                      <a:pt x="434" y="1459"/>
                      <a:pt x="434" y="1459"/>
                    </a:cubicBezTo>
                    <a:cubicBezTo>
                      <a:pt x="435" y="1460"/>
                      <a:pt x="435" y="1461"/>
                      <a:pt x="435" y="1461"/>
                    </a:cubicBezTo>
                    <a:cubicBezTo>
                      <a:pt x="436" y="1462"/>
                      <a:pt x="436" y="1464"/>
                      <a:pt x="437" y="1465"/>
                    </a:cubicBezTo>
                    <a:cubicBezTo>
                      <a:pt x="438" y="1466"/>
                      <a:pt x="439" y="1468"/>
                      <a:pt x="440" y="1468"/>
                    </a:cubicBezTo>
                    <a:cubicBezTo>
                      <a:pt x="441" y="1469"/>
                      <a:pt x="443" y="1469"/>
                      <a:pt x="443" y="1470"/>
                    </a:cubicBezTo>
                    <a:cubicBezTo>
                      <a:pt x="444" y="1471"/>
                      <a:pt x="445" y="1475"/>
                      <a:pt x="445" y="1476"/>
                    </a:cubicBezTo>
                    <a:cubicBezTo>
                      <a:pt x="446" y="1478"/>
                      <a:pt x="445" y="1482"/>
                      <a:pt x="445" y="1484"/>
                    </a:cubicBezTo>
                    <a:cubicBezTo>
                      <a:pt x="445" y="1485"/>
                      <a:pt x="446" y="1488"/>
                      <a:pt x="447" y="1489"/>
                    </a:cubicBezTo>
                    <a:cubicBezTo>
                      <a:pt x="447" y="1490"/>
                      <a:pt x="448" y="1492"/>
                      <a:pt x="449" y="1493"/>
                    </a:cubicBezTo>
                    <a:cubicBezTo>
                      <a:pt x="449" y="1493"/>
                      <a:pt x="450" y="1494"/>
                      <a:pt x="451" y="1494"/>
                    </a:cubicBezTo>
                    <a:cubicBezTo>
                      <a:pt x="452" y="1495"/>
                      <a:pt x="454" y="1496"/>
                      <a:pt x="455" y="1496"/>
                    </a:cubicBezTo>
                    <a:cubicBezTo>
                      <a:pt x="455" y="1497"/>
                      <a:pt x="457" y="1499"/>
                      <a:pt x="458" y="1500"/>
                    </a:cubicBezTo>
                    <a:cubicBezTo>
                      <a:pt x="458" y="1501"/>
                      <a:pt x="458" y="1503"/>
                      <a:pt x="459" y="1504"/>
                    </a:cubicBezTo>
                    <a:cubicBezTo>
                      <a:pt x="460" y="1504"/>
                      <a:pt x="462" y="1504"/>
                      <a:pt x="463" y="1504"/>
                    </a:cubicBezTo>
                    <a:cubicBezTo>
                      <a:pt x="463" y="1504"/>
                      <a:pt x="465" y="1505"/>
                      <a:pt x="466" y="1506"/>
                    </a:cubicBezTo>
                    <a:cubicBezTo>
                      <a:pt x="467" y="1506"/>
                      <a:pt x="470" y="1507"/>
                      <a:pt x="472" y="1508"/>
                    </a:cubicBezTo>
                    <a:cubicBezTo>
                      <a:pt x="473" y="1509"/>
                      <a:pt x="476" y="1512"/>
                      <a:pt x="478" y="1514"/>
                    </a:cubicBezTo>
                    <a:cubicBezTo>
                      <a:pt x="479" y="1514"/>
                      <a:pt x="481" y="1516"/>
                      <a:pt x="482" y="1517"/>
                    </a:cubicBezTo>
                    <a:cubicBezTo>
                      <a:pt x="483" y="1518"/>
                      <a:pt x="486" y="1519"/>
                      <a:pt x="488" y="1520"/>
                    </a:cubicBezTo>
                    <a:cubicBezTo>
                      <a:pt x="490" y="1520"/>
                      <a:pt x="493" y="1521"/>
                      <a:pt x="494" y="1521"/>
                    </a:cubicBezTo>
                    <a:cubicBezTo>
                      <a:pt x="495" y="1522"/>
                      <a:pt x="497" y="1523"/>
                      <a:pt x="498" y="1524"/>
                    </a:cubicBezTo>
                    <a:cubicBezTo>
                      <a:pt x="499" y="1525"/>
                      <a:pt x="499" y="1527"/>
                      <a:pt x="500" y="1528"/>
                    </a:cubicBezTo>
                    <a:cubicBezTo>
                      <a:pt x="500" y="1529"/>
                      <a:pt x="501" y="1530"/>
                      <a:pt x="502" y="1530"/>
                    </a:cubicBezTo>
                    <a:cubicBezTo>
                      <a:pt x="503" y="1530"/>
                      <a:pt x="503" y="1528"/>
                      <a:pt x="504" y="1527"/>
                    </a:cubicBezTo>
                    <a:cubicBezTo>
                      <a:pt x="505" y="1527"/>
                      <a:pt x="506" y="1527"/>
                      <a:pt x="507" y="1527"/>
                    </a:cubicBezTo>
                    <a:cubicBezTo>
                      <a:pt x="508" y="1526"/>
                      <a:pt x="511" y="1526"/>
                      <a:pt x="512" y="1526"/>
                    </a:cubicBezTo>
                    <a:cubicBezTo>
                      <a:pt x="514" y="1526"/>
                      <a:pt x="517" y="1527"/>
                      <a:pt x="519" y="1527"/>
                    </a:cubicBezTo>
                    <a:cubicBezTo>
                      <a:pt x="521" y="1528"/>
                      <a:pt x="524" y="1529"/>
                      <a:pt x="526" y="1529"/>
                    </a:cubicBezTo>
                    <a:cubicBezTo>
                      <a:pt x="527" y="1529"/>
                      <a:pt x="530" y="1529"/>
                      <a:pt x="532" y="1529"/>
                    </a:cubicBezTo>
                    <a:cubicBezTo>
                      <a:pt x="533" y="1529"/>
                      <a:pt x="537" y="1530"/>
                      <a:pt x="539" y="1531"/>
                    </a:cubicBezTo>
                    <a:cubicBezTo>
                      <a:pt x="540" y="1531"/>
                      <a:pt x="542" y="1533"/>
                      <a:pt x="543" y="1534"/>
                    </a:cubicBezTo>
                    <a:cubicBezTo>
                      <a:pt x="544" y="1536"/>
                      <a:pt x="547" y="1538"/>
                      <a:pt x="548" y="1540"/>
                    </a:cubicBezTo>
                    <a:cubicBezTo>
                      <a:pt x="549" y="1542"/>
                      <a:pt x="551" y="1548"/>
                      <a:pt x="552" y="1551"/>
                    </a:cubicBezTo>
                    <a:cubicBezTo>
                      <a:pt x="553" y="1555"/>
                      <a:pt x="554" y="1563"/>
                      <a:pt x="554" y="1566"/>
                    </a:cubicBezTo>
                    <a:cubicBezTo>
                      <a:pt x="554" y="1568"/>
                      <a:pt x="553" y="1570"/>
                      <a:pt x="553" y="1572"/>
                    </a:cubicBezTo>
                    <a:cubicBezTo>
                      <a:pt x="552" y="1573"/>
                      <a:pt x="550" y="1575"/>
                      <a:pt x="549" y="1575"/>
                    </a:cubicBezTo>
                    <a:cubicBezTo>
                      <a:pt x="549" y="1576"/>
                      <a:pt x="547" y="1576"/>
                      <a:pt x="547" y="1577"/>
                    </a:cubicBezTo>
                    <a:cubicBezTo>
                      <a:pt x="546" y="1578"/>
                      <a:pt x="546" y="1580"/>
                      <a:pt x="546" y="1581"/>
                    </a:cubicBezTo>
                    <a:cubicBezTo>
                      <a:pt x="546" y="1582"/>
                      <a:pt x="547" y="1584"/>
                      <a:pt x="548" y="1585"/>
                    </a:cubicBezTo>
                    <a:cubicBezTo>
                      <a:pt x="549" y="1586"/>
                      <a:pt x="552" y="1586"/>
                      <a:pt x="553" y="1587"/>
                    </a:cubicBezTo>
                    <a:cubicBezTo>
                      <a:pt x="554" y="1587"/>
                      <a:pt x="556" y="1588"/>
                      <a:pt x="557" y="1589"/>
                    </a:cubicBezTo>
                    <a:cubicBezTo>
                      <a:pt x="558" y="1590"/>
                      <a:pt x="560" y="1593"/>
                      <a:pt x="561" y="1593"/>
                    </a:cubicBezTo>
                    <a:cubicBezTo>
                      <a:pt x="563" y="1594"/>
                      <a:pt x="566" y="1595"/>
                      <a:pt x="567" y="1595"/>
                    </a:cubicBezTo>
                    <a:cubicBezTo>
                      <a:pt x="569" y="1595"/>
                      <a:pt x="572" y="1595"/>
                      <a:pt x="574" y="1595"/>
                    </a:cubicBezTo>
                    <a:cubicBezTo>
                      <a:pt x="575" y="1595"/>
                      <a:pt x="578" y="1595"/>
                      <a:pt x="579" y="1595"/>
                    </a:cubicBezTo>
                    <a:cubicBezTo>
                      <a:pt x="580" y="1594"/>
                      <a:pt x="579" y="1592"/>
                      <a:pt x="580" y="1591"/>
                    </a:cubicBezTo>
                    <a:cubicBezTo>
                      <a:pt x="580" y="1591"/>
                      <a:pt x="581" y="1589"/>
                      <a:pt x="582" y="1588"/>
                    </a:cubicBezTo>
                    <a:cubicBezTo>
                      <a:pt x="583" y="1588"/>
                      <a:pt x="585" y="1588"/>
                      <a:pt x="585" y="1589"/>
                    </a:cubicBezTo>
                    <a:cubicBezTo>
                      <a:pt x="586" y="1589"/>
                      <a:pt x="587" y="1590"/>
                      <a:pt x="588" y="1591"/>
                    </a:cubicBezTo>
                    <a:cubicBezTo>
                      <a:pt x="590" y="1592"/>
                      <a:pt x="593" y="1594"/>
                      <a:pt x="594" y="1595"/>
                    </a:cubicBezTo>
                    <a:cubicBezTo>
                      <a:pt x="595" y="1596"/>
                      <a:pt x="596" y="1599"/>
                      <a:pt x="597" y="1601"/>
                    </a:cubicBezTo>
                    <a:cubicBezTo>
                      <a:pt x="598" y="1602"/>
                      <a:pt x="600" y="1606"/>
                      <a:pt x="601" y="1608"/>
                    </a:cubicBezTo>
                    <a:cubicBezTo>
                      <a:pt x="602" y="1609"/>
                      <a:pt x="603" y="1613"/>
                      <a:pt x="605" y="1614"/>
                    </a:cubicBezTo>
                    <a:cubicBezTo>
                      <a:pt x="606" y="1616"/>
                      <a:pt x="610" y="1618"/>
                      <a:pt x="612" y="1620"/>
                    </a:cubicBezTo>
                    <a:cubicBezTo>
                      <a:pt x="612" y="1621"/>
                      <a:pt x="613" y="1622"/>
                      <a:pt x="614" y="1623"/>
                    </a:cubicBezTo>
                    <a:cubicBezTo>
                      <a:pt x="615" y="1624"/>
                      <a:pt x="618" y="1624"/>
                      <a:pt x="620" y="1625"/>
                    </a:cubicBezTo>
                    <a:cubicBezTo>
                      <a:pt x="622" y="1626"/>
                      <a:pt x="625" y="1630"/>
                      <a:pt x="626" y="1632"/>
                    </a:cubicBezTo>
                    <a:cubicBezTo>
                      <a:pt x="627" y="1633"/>
                      <a:pt x="627" y="1635"/>
                      <a:pt x="628" y="1635"/>
                    </a:cubicBezTo>
                    <a:cubicBezTo>
                      <a:pt x="628" y="1636"/>
                      <a:pt x="630" y="1637"/>
                      <a:pt x="631" y="1638"/>
                    </a:cubicBezTo>
                    <a:cubicBezTo>
                      <a:pt x="632" y="1638"/>
                      <a:pt x="633" y="1640"/>
                      <a:pt x="633" y="1641"/>
                    </a:cubicBezTo>
                    <a:cubicBezTo>
                      <a:pt x="634" y="1642"/>
                      <a:pt x="635" y="1645"/>
                      <a:pt x="636" y="1646"/>
                    </a:cubicBezTo>
                    <a:cubicBezTo>
                      <a:pt x="637" y="1647"/>
                      <a:pt x="637" y="1650"/>
                      <a:pt x="638" y="1652"/>
                    </a:cubicBezTo>
                    <a:cubicBezTo>
                      <a:pt x="638" y="1652"/>
                      <a:pt x="640" y="1653"/>
                      <a:pt x="641" y="1654"/>
                    </a:cubicBezTo>
                    <a:cubicBezTo>
                      <a:pt x="641" y="1654"/>
                      <a:pt x="643" y="1654"/>
                      <a:pt x="644" y="1655"/>
                    </a:cubicBezTo>
                    <a:cubicBezTo>
                      <a:pt x="645" y="1655"/>
                      <a:pt x="647" y="1656"/>
                      <a:pt x="648" y="1657"/>
                    </a:cubicBezTo>
                    <a:cubicBezTo>
                      <a:pt x="649" y="1658"/>
                      <a:pt x="650" y="1661"/>
                      <a:pt x="651" y="1663"/>
                    </a:cubicBezTo>
                    <a:cubicBezTo>
                      <a:pt x="651" y="1664"/>
                      <a:pt x="652" y="1667"/>
                      <a:pt x="653" y="1668"/>
                    </a:cubicBezTo>
                    <a:cubicBezTo>
                      <a:pt x="654" y="1669"/>
                      <a:pt x="656" y="1671"/>
                      <a:pt x="657" y="1672"/>
                    </a:cubicBezTo>
                    <a:cubicBezTo>
                      <a:pt x="658" y="1672"/>
                      <a:pt x="660" y="1674"/>
                      <a:pt x="661" y="1675"/>
                    </a:cubicBezTo>
                    <a:cubicBezTo>
                      <a:pt x="662" y="1676"/>
                      <a:pt x="665" y="1680"/>
                      <a:pt x="666" y="1682"/>
                    </a:cubicBezTo>
                    <a:cubicBezTo>
                      <a:pt x="667" y="1685"/>
                      <a:pt x="668" y="1690"/>
                      <a:pt x="669" y="1693"/>
                    </a:cubicBezTo>
                    <a:cubicBezTo>
                      <a:pt x="670" y="1695"/>
                      <a:pt x="672" y="1699"/>
                      <a:pt x="673" y="1700"/>
                    </a:cubicBezTo>
                    <a:cubicBezTo>
                      <a:pt x="674" y="1703"/>
                      <a:pt x="677" y="1707"/>
                      <a:pt x="678" y="1709"/>
                    </a:cubicBezTo>
                    <a:cubicBezTo>
                      <a:pt x="680" y="1712"/>
                      <a:pt x="683" y="1719"/>
                      <a:pt x="683" y="1722"/>
                    </a:cubicBezTo>
                    <a:cubicBezTo>
                      <a:pt x="684" y="1724"/>
                      <a:pt x="684" y="1728"/>
                      <a:pt x="684" y="1730"/>
                    </a:cubicBezTo>
                    <a:cubicBezTo>
                      <a:pt x="684" y="1733"/>
                      <a:pt x="685" y="1738"/>
                      <a:pt x="685" y="1741"/>
                    </a:cubicBezTo>
                    <a:cubicBezTo>
                      <a:pt x="685" y="1743"/>
                      <a:pt x="686" y="1746"/>
                      <a:pt x="686" y="1748"/>
                    </a:cubicBezTo>
                    <a:cubicBezTo>
                      <a:pt x="686" y="1751"/>
                      <a:pt x="686" y="1758"/>
                      <a:pt x="686" y="1761"/>
                    </a:cubicBezTo>
                    <a:cubicBezTo>
                      <a:pt x="686" y="1762"/>
                      <a:pt x="685" y="1765"/>
                      <a:pt x="684" y="1766"/>
                    </a:cubicBezTo>
                    <a:cubicBezTo>
                      <a:pt x="684" y="1767"/>
                      <a:pt x="683" y="1768"/>
                      <a:pt x="682" y="1768"/>
                    </a:cubicBezTo>
                    <a:cubicBezTo>
                      <a:pt x="681" y="1769"/>
                      <a:pt x="679" y="1769"/>
                      <a:pt x="679" y="1769"/>
                    </a:cubicBezTo>
                    <a:cubicBezTo>
                      <a:pt x="678" y="1770"/>
                      <a:pt x="678" y="1771"/>
                      <a:pt x="678" y="1772"/>
                    </a:cubicBezTo>
                    <a:cubicBezTo>
                      <a:pt x="678" y="1773"/>
                      <a:pt x="679" y="1775"/>
                      <a:pt x="679" y="1776"/>
                    </a:cubicBezTo>
                    <a:cubicBezTo>
                      <a:pt x="680" y="1776"/>
                      <a:pt x="681" y="1777"/>
                      <a:pt x="681" y="1778"/>
                    </a:cubicBezTo>
                    <a:cubicBezTo>
                      <a:pt x="681" y="1779"/>
                      <a:pt x="682" y="1781"/>
                      <a:pt x="682" y="1782"/>
                    </a:cubicBezTo>
                    <a:cubicBezTo>
                      <a:pt x="682" y="1784"/>
                      <a:pt x="682" y="1786"/>
                      <a:pt x="681" y="1787"/>
                    </a:cubicBezTo>
                    <a:cubicBezTo>
                      <a:pt x="681" y="1788"/>
                      <a:pt x="679" y="1789"/>
                      <a:pt x="678" y="1790"/>
                    </a:cubicBezTo>
                    <a:cubicBezTo>
                      <a:pt x="678" y="1791"/>
                      <a:pt x="677" y="1793"/>
                      <a:pt x="677" y="1794"/>
                    </a:cubicBezTo>
                    <a:cubicBezTo>
                      <a:pt x="677" y="1796"/>
                      <a:pt x="678" y="1799"/>
                      <a:pt x="679" y="1800"/>
                    </a:cubicBezTo>
                    <a:cubicBezTo>
                      <a:pt x="679" y="1800"/>
                      <a:pt x="681" y="1801"/>
                      <a:pt x="682" y="1801"/>
                    </a:cubicBezTo>
                    <a:cubicBezTo>
                      <a:pt x="683" y="1801"/>
                      <a:pt x="684" y="1798"/>
                      <a:pt x="685" y="1798"/>
                    </a:cubicBezTo>
                    <a:cubicBezTo>
                      <a:pt x="686" y="1798"/>
                      <a:pt x="689" y="1800"/>
                      <a:pt x="690" y="1801"/>
                    </a:cubicBezTo>
                    <a:cubicBezTo>
                      <a:pt x="691" y="1802"/>
                      <a:pt x="692" y="1804"/>
                      <a:pt x="692" y="1806"/>
                    </a:cubicBezTo>
                    <a:cubicBezTo>
                      <a:pt x="693" y="1807"/>
                      <a:pt x="694" y="1811"/>
                      <a:pt x="694" y="1813"/>
                    </a:cubicBezTo>
                    <a:cubicBezTo>
                      <a:pt x="694" y="1815"/>
                      <a:pt x="693" y="1819"/>
                      <a:pt x="693" y="1821"/>
                    </a:cubicBezTo>
                    <a:cubicBezTo>
                      <a:pt x="693" y="1823"/>
                      <a:pt x="694" y="1827"/>
                      <a:pt x="694" y="1827"/>
                    </a:cubicBezTo>
                    <a:cubicBezTo>
                      <a:pt x="842" y="1839"/>
                      <a:pt x="842" y="1839"/>
                      <a:pt x="842" y="1839"/>
                    </a:cubicBezTo>
                    <a:cubicBezTo>
                      <a:pt x="1046" y="1854"/>
                      <a:pt x="1046" y="1854"/>
                      <a:pt x="1046" y="1854"/>
                    </a:cubicBezTo>
                    <a:cubicBezTo>
                      <a:pt x="1047" y="1853"/>
                      <a:pt x="1047" y="1852"/>
                      <a:pt x="1047" y="1851"/>
                    </a:cubicBezTo>
                    <a:cubicBezTo>
                      <a:pt x="1048" y="1851"/>
                      <a:pt x="1049" y="1850"/>
                      <a:pt x="1050" y="1850"/>
                    </a:cubicBezTo>
                    <a:cubicBezTo>
                      <a:pt x="1050" y="1850"/>
                      <a:pt x="1052" y="1851"/>
                      <a:pt x="1053" y="1851"/>
                    </a:cubicBezTo>
                    <a:cubicBezTo>
                      <a:pt x="1053" y="1852"/>
                      <a:pt x="1055" y="1854"/>
                      <a:pt x="1056" y="1854"/>
                    </a:cubicBezTo>
                    <a:cubicBezTo>
                      <a:pt x="1056" y="1854"/>
                      <a:pt x="1058" y="1854"/>
                      <a:pt x="1059" y="1854"/>
                    </a:cubicBezTo>
                    <a:cubicBezTo>
                      <a:pt x="1060" y="1855"/>
                      <a:pt x="1063" y="1855"/>
                      <a:pt x="1065" y="1855"/>
                    </a:cubicBezTo>
                    <a:cubicBezTo>
                      <a:pt x="1066" y="1854"/>
                      <a:pt x="1067" y="1853"/>
                      <a:pt x="1068" y="1852"/>
                    </a:cubicBezTo>
                    <a:cubicBezTo>
                      <a:pt x="1069" y="1852"/>
                      <a:pt x="1071" y="1853"/>
                      <a:pt x="1072" y="1852"/>
                    </a:cubicBezTo>
                    <a:cubicBezTo>
                      <a:pt x="1073" y="1852"/>
                      <a:pt x="1075" y="1851"/>
                      <a:pt x="1075" y="1850"/>
                    </a:cubicBezTo>
                    <a:cubicBezTo>
                      <a:pt x="1076" y="1849"/>
                      <a:pt x="1075" y="1845"/>
                      <a:pt x="1075" y="1844"/>
                    </a:cubicBezTo>
                    <a:cubicBezTo>
                      <a:pt x="1076" y="1843"/>
                      <a:pt x="1079" y="1842"/>
                      <a:pt x="1080" y="1842"/>
                    </a:cubicBezTo>
                    <a:cubicBezTo>
                      <a:pt x="1082" y="1841"/>
                      <a:pt x="1085" y="1839"/>
                      <a:pt x="1086" y="1838"/>
                    </a:cubicBezTo>
                    <a:cubicBezTo>
                      <a:pt x="1087" y="1836"/>
                      <a:pt x="1088" y="1833"/>
                      <a:pt x="1088" y="1831"/>
                    </a:cubicBezTo>
                    <a:cubicBezTo>
                      <a:pt x="1088" y="1830"/>
                      <a:pt x="1088" y="1828"/>
                      <a:pt x="1088" y="1827"/>
                    </a:cubicBezTo>
                    <a:cubicBezTo>
                      <a:pt x="1087" y="1825"/>
                      <a:pt x="1085" y="1823"/>
                      <a:pt x="1085" y="1822"/>
                    </a:cubicBezTo>
                    <a:cubicBezTo>
                      <a:pt x="1085" y="1821"/>
                      <a:pt x="1089" y="1820"/>
                      <a:pt x="1089" y="1819"/>
                    </a:cubicBezTo>
                    <a:cubicBezTo>
                      <a:pt x="1089" y="1817"/>
                      <a:pt x="1086" y="1816"/>
                      <a:pt x="1086" y="1815"/>
                    </a:cubicBezTo>
                    <a:cubicBezTo>
                      <a:pt x="1085" y="1814"/>
                      <a:pt x="1086" y="1812"/>
                      <a:pt x="1086" y="1810"/>
                    </a:cubicBezTo>
                    <a:cubicBezTo>
                      <a:pt x="1086" y="1809"/>
                      <a:pt x="1085" y="1806"/>
                      <a:pt x="1085" y="1805"/>
                    </a:cubicBezTo>
                    <a:cubicBezTo>
                      <a:pt x="1084" y="1804"/>
                      <a:pt x="1081" y="1803"/>
                      <a:pt x="1079" y="1803"/>
                    </a:cubicBezTo>
                    <a:cubicBezTo>
                      <a:pt x="1079" y="1802"/>
                      <a:pt x="1077" y="1802"/>
                      <a:pt x="1076" y="1802"/>
                    </a:cubicBezTo>
                    <a:cubicBezTo>
                      <a:pt x="1075" y="1802"/>
                      <a:pt x="1073" y="1804"/>
                      <a:pt x="1072" y="1804"/>
                    </a:cubicBezTo>
                    <a:cubicBezTo>
                      <a:pt x="1072" y="1804"/>
                      <a:pt x="1070" y="1803"/>
                      <a:pt x="1069" y="1803"/>
                    </a:cubicBezTo>
                    <a:cubicBezTo>
                      <a:pt x="1068" y="1802"/>
                      <a:pt x="1068" y="1800"/>
                      <a:pt x="1067" y="1800"/>
                    </a:cubicBezTo>
                    <a:cubicBezTo>
                      <a:pt x="1066" y="1800"/>
                      <a:pt x="1065" y="1802"/>
                      <a:pt x="1064" y="1802"/>
                    </a:cubicBezTo>
                    <a:cubicBezTo>
                      <a:pt x="1063" y="1802"/>
                      <a:pt x="1062" y="1800"/>
                      <a:pt x="1062" y="1800"/>
                    </a:cubicBezTo>
                    <a:cubicBezTo>
                      <a:pt x="1061" y="1799"/>
                      <a:pt x="1060" y="1796"/>
                      <a:pt x="1060" y="1795"/>
                    </a:cubicBezTo>
                    <a:cubicBezTo>
                      <a:pt x="1059" y="1794"/>
                      <a:pt x="1057" y="1792"/>
                      <a:pt x="1057" y="1790"/>
                    </a:cubicBezTo>
                    <a:cubicBezTo>
                      <a:pt x="1057" y="1789"/>
                      <a:pt x="1058" y="1787"/>
                      <a:pt x="1058" y="1786"/>
                    </a:cubicBezTo>
                    <a:cubicBezTo>
                      <a:pt x="1059" y="1785"/>
                      <a:pt x="1061" y="1782"/>
                      <a:pt x="1062" y="1781"/>
                    </a:cubicBezTo>
                    <a:cubicBezTo>
                      <a:pt x="1063" y="1779"/>
                      <a:pt x="1065" y="1776"/>
                      <a:pt x="1065" y="1774"/>
                    </a:cubicBezTo>
                    <a:cubicBezTo>
                      <a:pt x="1065" y="1772"/>
                      <a:pt x="1064" y="1770"/>
                      <a:pt x="1064" y="1768"/>
                    </a:cubicBezTo>
                    <a:cubicBezTo>
                      <a:pt x="1064" y="1767"/>
                      <a:pt x="1066" y="1765"/>
                      <a:pt x="1066" y="1764"/>
                    </a:cubicBezTo>
                    <a:cubicBezTo>
                      <a:pt x="1066" y="1763"/>
                      <a:pt x="1067" y="1761"/>
                      <a:pt x="1067" y="1760"/>
                    </a:cubicBezTo>
                    <a:cubicBezTo>
                      <a:pt x="1067" y="1759"/>
                      <a:pt x="1066" y="1758"/>
                      <a:pt x="1066" y="1757"/>
                    </a:cubicBezTo>
                    <a:cubicBezTo>
                      <a:pt x="1065" y="1757"/>
                      <a:pt x="1063" y="1757"/>
                      <a:pt x="1062" y="1756"/>
                    </a:cubicBezTo>
                    <a:cubicBezTo>
                      <a:pt x="1061" y="1756"/>
                      <a:pt x="1060" y="1755"/>
                      <a:pt x="1060" y="1754"/>
                    </a:cubicBezTo>
                    <a:cubicBezTo>
                      <a:pt x="1060" y="1752"/>
                      <a:pt x="1062" y="1751"/>
                      <a:pt x="1063" y="1750"/>
                    </a:cubicBezTo>
                    <a:cubicBezTo>
                      <a:pt x="1064" y="1749"/>
                      <a:pt x="1066" y="1747"/>
                      <a:pt x="1067" y="1746"/>
                    </a:cubicBezTo>
                    <a:cubicBezTo>
                      <a:pt x="1067" y="1744"/>
                      <a:pt x="1066" y="1742"/>
                      <a:pt x="1065" y="1741"/>
                    </a:cubicBezTo>
                    <a:cubicBezTo>
                      <a:pt x="1065" y="1740"/>
                      <a:pt x="1063" y="1738"/>
                      <a:pt x="1063" y="1737"/>
                    </a:cubicBezTo>
                    <a:cubicBezTo>
                      <a:pt x="1063" y="1736"/>
                      <a:pt x="1065" y="1735"/>
                      <a:pt x="1066" y="1735"/>
                    </a:cubicBezTo>
                    <a:cubicBezTo>
                      <a:pt x="1067" y="1735"/>
                      <a:pt x="1070" y="1734"/>
                      <a:pt x="1071" y="1734"/>
                    </a:cubicBezTo>
                    <a:cubicBezTo>
                      <a:pt x="1072" y="1734"/>
                      <a:pt x="1073" y="1735"/>
                      <a:pt x="1073" y="1736"/>
                    </a:cubicBezTo>
                    <a:cubicBezTo>
                      <a:pt x="1074" y="1736"/>
                      <a:pt x="1076" y="1734"/>
                      <a:pt x="1077" y="1733"/>
                    </a:cubicBezTo>
                    <a:cubicBezTo>
                      <a:pt x="1078" y="1733"/>
                      <a:pt x="1079" y="1730"/>
                      <a:pt x="1080" y="1729"/>
                    </a:cubicBezTo>
                    <a:cubicBezTo>
                      <a:pt x="1081" y="1727"/>
                      <a:pt x="1083" y="1724"/>
                      <a:pt x="1084" y="1723"/>
                    </a:cubicBezTo>
                    <a:cubicBezTo>
                      <a:pt x="1085" y="1722"/>
                      <a:pt x="1088" y="1722"/>
                      <a:pt x="1088" y="1721"/>
                    </a:cubicBezTo>
                    <a:cubicBezTo>
                      <a:pt x="1090" y="1720"/>
                      <a:pt x="1091" y="1717"/>
                      <a:pt x="1092" y="1716"/>
                    </a:cubicBezTo>
                    <a:cubicBezTo>
                      <a:pt x="1092" y="1716"/>
                      <a:pt x="1093" y="1716"/>
                      <a:pt x="1093" y="1715"/>
                    </a:cubicBezTo>
                    <a:cubicBezTo>
                      <a:pt x="1094" y="1715"/>
                      <a:pt x="1097" y="1715"/>
                      <a:pt x="1097" y="1714"/>
                    </a:cubicBezTo>
                    <a:cubicBezTo>
                      <a:pt x="1097" y="1712"/>
                      <a:pt x="1094" y="1710"/>
                      <a:pt x="1094" y="1708"/>
                    </a:cubicBezTo>
                    <a:cubicBezTo>
                      <a:pt x="1094" y="1707"/>
                      <a:pt x="1096" y="1705"/>
                      <a:pt x="1097" y="1704"/>
                    </a:cubicBezTo>
                    <a:cubicBezTo>
                      <a:pt x="1097" y="1703"/>
                      <a:pt x="1098" y="1700"/>
                      <a:pt x="1098" y="1699"/>
                    </a:cubicBezTo>
                    <a:cubicBezTo>
                      <a:pt x="1099" y="1697"/>
                      <a:pt x="1098" y="1693"/>
                      <a:pt x="1099" y="1692"/>
                    </a:cubicBezTo>
                    <a:cubicBezTo>
                      <a:pt x="1100" y="1691"/>
                      <a:pt x="1102" y="1691"/>
                      <a:pt x="1103" y="1691"/>
                    </a:cubicBezTo>
                    <a:cubicBezTo>
                      <a:pt x="1103" y="1690"/>
                      <a:pt x="1105" y="1689"/>
                      <a:pt x="1105" y="1688"/>
                    </a:cubicBezTo>
                    <a:cubicBezTo>
                      <a:pt x="1105" y="1687"/>
                      <a:pt x="1103" y="1684"/>
                      <a:pt x="1103" y="1683"/>
                    </a:cubicBezTo>
                    <a:cubicBezTo>
                      <a:pt x="1103" y="1682"/>
                      <a:pt x="1104" y="1679"/>
                      <a:pt x="1104" y="1678"/>
                    </a:cubicBezTo>
                    <a:cubicBezTo>
                      <a:pt x="1104" y="1677"/>
                      <a:pt x="1103" y="1674"/>
                      <a:pt x="1103" y="1673"/>
                    </a:cubicBezTo>
                    <a:cubicBezTo>
                      <a:pt x="1102" y="1672"/>
                      <a:pt x="1102" y="1669"/>
                      <a:pt x="1103" y="1668"/>
                    </a:cubicBezTo>
                    <a:cubicBezTo>
                      <a:pt x="1103" y="1666"/>
                      <a:pt x="1103" y="1663"/>
                      <a:pt x="1104" y="1662"/>
                    </a:cubicBezTo>
                    <a:cubicBezTo>
                      <a:pt x="1105" y="1661"/>
                      <a:pt x="1107" y="1661"/>
                      <a:pt x="1107" y="1660"/>
                    </a:cubicBezTo>
                    <a:cubicBezTo>
                      <a:pt x="1108" y="1659"/>
                      <a:pt x="1106" y="1657"/>
                      <a:pt x="1106" y="1655"/>
                    </a:cubicBezTo>
                    <a:cubicBezTo>
                      <a:pt x="1106" y="1655"/>
                      <a:pt x="1107" y="1653"/>
                      <a:pt x="1107" y="1652"/>
                    </a:cubicBezTo>
                    <a:cubicBezTo>
                      <a:pt x="1107" y="1651"/>
                      <a:pt x="1105" y="1651"/>
                      <a:pt x="1105" y="1650"/>
                    </a:cubicBezTo>
                    <a:cubicBezTo>
                      <a:pt x="1105" y="1649"/>
                      <a:pt x="1105" y="1647"/>
                      <a:pt x="1105" y="1647"/>
                    </a:cubicBezTo>
                    <a:cubicBezTo>
                      <a:pt x="1106" y="1646"/>
                      <a:pt x="1107" y="1646"/>
                      <a:pt x="1108" y="1645"/>
                    </a:cubicBezTo>
                    <a:cubicBezTo>
                      <a:pt x="1109" y="1645"/>
                      <a:pt x="1110" y="1645"/>
                      <a:pt x="1111" y="1644"/>
                    </a:cubicBezTo>
                    <a:cubicBezTo>
                      <a:pt x="1113" y="1643"/>
                      <a:pt x="1115" y="1641"/>
                      <a:pt x="1117" y="1640"/>
                    </a:cubicBezTo>
                    <a:cubicBezTo>
                      <a:pt x="1117" y="1639"/>
                      <a:pt x="1118" y="1636"/>
                      <a:pt x="1119" y="1635"/>
                    </a:cubicBezTo>
                    <a:cubicBezTo>
                      <a:pt x="1120" y="1635"/>
                      <a:pt x="1121" y="1634"/>
                      <a:pt x="1122" y="1633"/>
                    </a:cubicBezTo>
                    <a:cubicBezTo>
                      <a:pt x="1122" y="1632"/>
                      <a:pt x="1121" y="1630"/>
                      <a:pt x="1121" y="1628"/>
                    </a:cubicBezTo>
                    <a:cubicBezTo>
                      <a:pt x="1122" y="1627"/>
                      <a:pt x="1123" y="1624"/>
                      <a:pt x="1124" y="1623"/>
                    </a:cubicBezTo>
                    <a:cubicBezTo>
                      <a:pt x="1125" y="1622"/>
                      <a:pt x="1128" y="1620"/>
                      <a:pt x="1130" y="1620"/>
                    </a:cubicBezTo>
                    <a:cubicBezTo>
                      <a:pt x="1131" y="1619"/>
                      <a:pt x="1134" y="1620"/>
                      <a:pt x="1135" y="1619"/>
                    </a:cubicBezTo>
                    <a:cubicBezTo>
                      <a:pt x="1137" y="1619"/>
                      <a:pt x="1139" y="1618"/>
                      <a:pt x="1140" y="1617"/>
                    </a:cubicBezTo>
                    <a:cubicBezTo>
                      <a:pt x="1141" y="1616"/>
                      <a:pt x="1143" y="1614"/>
                      <a:pt x="1144" y="1614"/>
                    </a:cubicBezTo>
                    <a:cubicBezTo>
                      <a:pt x="1144" y="1613"/>
                      <a:pt x="1146" y="1612"/>
                      <a:pt x="1147" y="1612"/>
                    </a:cubicBezTo>
                    <a:cubicBezTo>
                      <a:pt x="1148" y="1612"/>
                      <a:pt x="1152" y="1612"/>
                      <a:pt x="1153" y="1612"/>
                    </a:cubicBezTo>
                    <a:cubicBezTo>
                      <a:pt x="1154" y="1611"/>
                      <a:pt x="1156" y="1610"/>
                      <a:pt x="1157" y="1609"/>
                    </a:cubicBezTo>
                    <a:cubicBezTo>
                      <a:pt x="1158" y="1608"/>
                      <a:pt x="1161" y="1604"/>
                      <a:pt x="1161" y="1604"/>
                    </a:cubicBezTo>
                    <a:cubicBezTo>
                      <a:pt x="1161" y="1604"/>
                      <a:pt x="1165" y="1602"/>
                      <a:pt x="1166" y="1601"/>
                    </a:cubicBezTo>
                    <a:cubicBezTo>
                      <a:pt x="1167" y="1600"/>
                      <a:pt x="1169" y="1600"/>
                      <a:pt x="1170" y="1599"/>
                    </a:cubicBezTo>
                    <a:cubicBezTo>
                      <a:pt x="1170" y="1598"/>
                      <a:pt x="1171" y="1596"/>
                      <a:pt x="1171" y="1595"/>
                    </a:cubicBezTo>
                    <a:cubicBezTo>
                      <a:pt x="1171" y="1593"/>
                      <a:pt x="1171" y="1591"/>
                      <a:pt x="1170" y="1590"/>
                    </a:cubicBezTo>
                    <a:cubicBezTo>
                      <a:pt x="1170" y="1589"/>
                      <a:pt x="1168" y="1588"/>
                      <a:pt x="1168" y="1587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1793876" y="2619378"/>
                <a:ext cx="1587" cy="1588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w 1"/>
                  <a:gd name="T11" fmla="*/ 1 h 2"/>
                  <a:gd name="T12" fmla="*/ 1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28"/>
              <p:cNvSpPr>
                <a:spLocks/>
              </p:cNvSpPr>
              <p:nvPr/>
            </p:nvSpPr>
            <p:spPr bwMode="auto">
              <a:xfrm>
                <a:off x="1554164" y="1903416"/>
                <a:ext cx="1190625" cy="723901"/>
              </a:xfrm>
              <a:custGeom>
                <a:avLst/>
                <a:gdLst>
                  <a:gd name="T0" fmla="*/ 251 w 1411"/>
                  <a:gd name="T1" fmla="*/ 37 h 858"/>
                  <a:gd name="T2" fmla="*/ 3 w 1411"/>
                  <a:gd name="T3" fmla="*/ 180 h 858"/>
                  <a:gd name="T4" fmla="*/ 12 w 1411"/>
                  <a:gd name="T5" fmla="*/ 196 h 858"/>
                  <a:gd name="T6" fmla="*/ 20 w 1411"/>
                  <a:gd name="T7" fmla="*/ 213 h 858"/>
                  <a:gd name="T8" fmla="*/ 28 w 1411"/>
                  <a:gd name="T9" fmla="*/ 236 h 858"/>
                  <a:gd name="T10" fmla="*/ 31 w 1411"/>
                  <a:gd name="T11" fmla="*/ 265 h 858"/>
                  <a:gd name="T12" fmla="*/ 41 w 1411"/>
                  <a:gd name="T13" fmla="*/ 293 h 858"/>
                  <a:gd name="T14" fmla="*/ 53 w 1411"/>
                  <a:gd name="T15" fmla="*/ 305 h 858"/>
                  <a:gd name="T16" fmla="*/ 70 w 1411"/>
                  <a:gd name="T17" fmla="*/ 326 h 858"/>
                  <a:gd name="T18" fmla="*/ 82 w 1411"/>
                  <a:gd name="T19" fmla="*/ 346 h 858"/>
                  <a:gd name="T20" fmla="*/ 94 w 1411"/>
                  <a:gd name="T21" fmla="*/ 364 h 858"/>
                  <a:gd name="T22" fmla="*/ 100 w 1411"/>
                  <a:gd name="T23" fmla="*/ 388 h 858"/>
                  <a:gd name="T24" fmla="*/ 109 w 1411"/>
                  <a:gd name="T25" fmla="*/ 398 h 858"/>
                  <a:gd name="T26" fmla="*/ 128 w 1411"/>
                  <a:gd name="T27" fmla="*/ 410 h 858"/>
                  <a:gd name="T28" fmla="*/ 136 w 1411"/>
                  <a:gd name="T29" fmla="*/ 426 h 858"/>
                  <a:gd name="T30" fmla="*/ 155 w 1411"/>
                  <a:gd name="T31" fmla="*/ 424 h 858"/>
                  <a:gd name="T32" fmla="*/ 163 w 1411"/>
                  <a:gd name="T33" fmla="*/ 451 h 858"/>
                  <a:gd name="T34" fmla="*/ 155 w 1411"/>
                  <a:gd name="T35" fmla="*/ 465 h 858"/>
                  <a:gd name="T36" fmla="*/ 145 w 1411"/>
                  <a:gd name="T37" fmla="*/ 494 h 858"/>
                  <a:gd name="T38" fmla="*/ 136 w 1411"/>
                  <a:gd name="T39" fmla="*/ 531 h 858"/>
                  <a:gd name="T40" fmla="*/ 137 w 1411"/>
                  <a:gd name="T41" fmla="*/ 546 h 858"/>
                  <a:gd name="T42" fmla="*/ 138 w 1411"/>
                  <a:gd name="T43" fmla="*/ 572 h 858"/>
                  <a:gd name="T44" fmla="*/ 123 w 1411"/>
                  <a:gd name="T45" fmla="*/ 574 h 858"/>
                  <a:gd name="T46" fmla="*/ 116 w 1411"/>
                  <a:gd name="T47" fmla="*/ 585 h 858"/>
                  <a:gd name="T48" fmla="*/ 113 w 1411"/>
                  <a:gd name="T49" fmla="*/ 610 h 858"/>
                  <a:gd name="T50" fmla="*/ 122 w 1411"/>
                  <a:gd name="T51" fmla="*/ 623 h 858"/>
                  <a:gd name="T52" fmla="*/ 135 w 1411"/>
                  <a:gd name="T53" fmla="*/ 632 h 858"/>
                  <a:gd name="T54" fmla="*/ 145 w 1411"/>
                  <a:gd name="T55" fmla="*/ 622 h 858"/>
                  <a:gd name="T56" fmla="*/ 161 w 1411"/>
                  <a:gd name="T57" fmla="*/ 612 h 858"/>
                  <a:gd name="T58" fmla="*/ 172 w 1411"/>
                  <a:gd name="T59" fmla="*/ 600 h 858"/>
                  <a:gd name="T60" fmla="*/ 192 w 1411"/>
                  <a:gd name="T61" fmla="*/ 613 h 858"/>
                  <a:gd name="T62" fmla="*/ 201 w 1411"/>
                  <a:gd name="T63" fmla="*/ 629 h 858"/>
                  <a:gd name="T64" fmla="*/ 205 w 1411"/>
                  <a:gd name="T65" fmla="*/ 650 h 858"/>
                  <a:gd name="T66" fmla="*/ 204 w 1411"/>
                  <a:gd name="T67" fmla="*/ 669 h 858"/>
                  <a:gd name="T68" fmla="*/ 211 w 1411"/>
                  <a:gd name="T69" fmla="*/ 687 h 858"/>
                  <a:gd name="T70" fmla="*/ 217 w 1411"/>
                  <a:gd name="T71" fmla="*/ 707 h 858"/>
                  <a:gd name="T72" fmla="*/ 230 w 1411"/>
                  <a:gd name="T73" fmla="*/ 720 h 858"/>
                  <a:gd name="T74" fmla="*/ 231 w 1411"/>
                  <a:gd name="T75" fmla="*/ 739 h 858"/>
                  <a:gd name="T76" fmla="*/ 228 w 1411"/>
                  <a:gd name="T77" fmla="*/ 758 h 858"/>
                  <a:gd name="T78" fmla="*/ 248 w 1411"/>
                  <a:gd name="T79" fmla="*/ 764 h 858"/>
                  <a:gd name="T80" fmla="*/ 263 w 1411"/>
                  <a:gd name="T81" fmla="*/ 781 h 858"/>
                  <a:gd name="T82" fmla="*/ 271 w 1411"/>
                  <a:gd name="T83" fmla="*/ 805 h 858"/>
                  <a:gd name="T84" fmla="*/ 271 w 1411"/>
                  <a:gd name="T85" fmla="*/ 823 h 858"/>
                  <a:gd name="T86" fmla="*/ 277 w 1411"/>
                  <a:gd name="T87" fmla="*/ 841 h 858"/>
                  <a:gd name="T88" fmla="*/ 294 w 1411"/>
                  <a:gd name="T89" fmla="*/ 829 h 858"/>
                  <a:gd name="T90" fmla="*/ 310 w 1411"/>
                  <a:gd name="T91" fmla="*/ 830 h 858"/>
                  <a:gd name="T92" fmla="*/ 327 w 1411"/>
                  <a:gd name="T93" fmla="*/ 834 h 858"/>
                  <a:gd name="T94" fmla="*/ 345 w 1411"/>
                  <a:gd name="T95" fmla="*/ 829 h 858"/>
                  <a:gd name="T96" fmla="*/ 361 w 1411"/>
                  <a:gd name="T97" fmla="*/ 823 h 858"/>
                  <a:gd name="T98" fmla="*/ 380 w 1411"/>
                  <a:gd name="T99" fmla="*/ 833 h 858"/>
                  <a:gd name="T100" fmla="*/ 390 w 1411"/>
                  <a:gd name="T101" fmla="*/ 832 h 858"/>
                  <a:gd name="T102" fmla="*/ 412 w 1411"/>
                  <a:gd name="T103" fmla="*/ 832 h 858"/>
                  <a:gd name="T104" fmla="*/ 421 w 1411"/>
                  <a:gd name="T105" fmla="*/ 838 h 858"/>
                  <a:gd name="T106" fmla="*/ 445 w 1411"/>
                  <a:gd name="T107" fmla="*/ 836 h 858"/>
                  <a:gd name="T108" fmla="*/ 456 w 1411"/>
                  <a:gd name="T109" fmla="*/ 823 h 858"/>
                  <a:gd name="T110" fmla="*/ 473 w 1411"/>
                  <a:gd name="T111" fmla="*/ 805 h 858"/>
                  <a:gd name="T112" fmla="*/ 491 w 1411"/>
                  <a:gd name="T113" fmla="*/ 826 h 858"/>
                  <a:gd name="T114" fmla="*/ 500 w 1411"/>
                  <a:gd name="T115" fmla="*/ 846 h 858"/>
                  <a:gd name="T116" fmla="*/ 509 w 1411"/>
                  <a:gd name="T117" fmla="*/ 858 h 858"/>
                  <a:gd name="T118" fmla="*/ 636 w 1411"/>
                  <a:gd name="T119" fmla="*/ 784 h 858"/>
                  <a:gd name="T120" fmla="*/ 1260 w 1411"/>
                  <a:gd name="T121" fmla="*/ 836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11" h="858">
                    <a:moveTo>
                      <a:pt x="1411" y="148"/>
                    </a:moveTo>
                    <a:cubicBezTo>
                      <a:pt x="1172" y="136"/>
                      <a:pt x="1172" y="136"/>
                      <a:pt x="1172" y="136"/>
                    </a:cubicBezTo>
                    <a:cubicBezTo>
                      <a:pt x="925" y="117"/>
                      <a:pt x="925" y="117"/>
                      <a:pt x="925" y="117"/>
                    </a:cubicBezTo>
                    <a:cubicBezTo>
                      <a:pt x="781" y="102"/>
                      <a:pt x="781" y="102"/>
                      <a:pt x="781" y="102"/>
                    </a:cubicBezTo>
                    <a:cubicBezTo>
                      <a:pt x="636" y="89"/>
                      <a:pt x="636" y="89"/>
                      <a:pt x="636" y="89"/>
                    </a:cubicBezTo>
                    <a:cubicBezTo>
                      <a:pt x="469" y="67"/>
                      <a:pt x="469" y="67"/>
                      <a:pt x="469" y="67"/>
                    </a:cubicBezTo>
                    <a:cubicBezTo>
                      <a:pt x="251" y="37"/>
                      <a:pt x="251" y="37"/>
                      <a:pt x="251" y="37"/>
                    </a:cubicBezTo>
                    <a:cubicBezTo>
                      <a:pt x="145" y="20"/>
                      <a:pt x="145" y="20"/>
                      <a:pt x="145" y="2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" y="171"/>
                      <a:pt x="1" y="171"/>
                      <a:pt x="1" y="171"/>
                    </a:cubicBezTo>
                    <a:cubicBezTo>
                      <a:pt x="1" y="172"/>
                      <a:pt x="1" y="172"/>
                      <a:pt x="0" y="173"/>
                    </a:cubicBezTo>
                    <a:cubicBezTo>
                      <a:pt x="1" y="173"/>
                      <a:pt x="1" y="173"/>
                      <a:pt x="1" y="173"/>
                    </a:cubicBezTo>
                    <a:cubicBezTo>
                      <a:pt x="1" y="174"/>
                      <a:pt x="2" y="175"/>
                      <a:pt x="2" y="176"/>
                    </a:cubicBezTo>
                    <a:cubicBezTo>
                      <a:pt x="3" y="177"/>
                      <a:pt x="3" y="178"/>
                      <a:pt x="3" y="180"/>
                    </a:cubicBezTo>
                    <a:cubicBezTo>
                      <a:pt x="3" y="180"/>
                      <a:pt x="3" y="181"/>
                      <a:pt x="3" y="181"/>
                    </a:cubicBezTo>
                    <a:cubicBezTo>
                      <a:pt x="4" y="181"/>
                      <a:pt x="4" y="181"/>
                      <a:pt x="4" y="182"/>
                    </a:cubicBezTo>
                    <a:cubicBezTo>
                      <a:pt x="6" y="182"/>
                      <a:pt x="7" y="183"/>
                      <a:pt x="7" y="184"/>
                    </a:cubicBezTo>
                    <a:cubicBezTo>
                      <a:pt x="9" y="186"/>
                      <a:pt x="11" y="190"/>
                      <a:pt x="12" y="192"/>
                    </a:cubicBezTo>
                    <a:cubicBezTo>
                      <a:pt x="12" y="193"/>
                      <a:pt x="12" y="195"/>
                      <a:pt x="12" y="196"/>
                    </a:cubicBezTo>
                    <a:cubicBezTo>
                      <a:pt x="12" y="196"/>
                      <a:pt x="12" y="196"/>
                      <a:pt x="12" y="196"/>
                    </a:cubicBezTo>
                    <a:cubicBezTo>
                      <a:pt x="12" y="196"/>
                      <a:pt x="12" y="196"/>
                      <a:pt x="12" y="196"/>
                    </a:cubicBezTo>
                    <a:cubicBezTo>
                      <a:pt x="12" y="196"/>
                      <a:pt x="12" y="196"/>
                      <a:pt x="12" y="196"/>
                    </a:cubicBezTo>
                    <a:cubicBezTo>
                      <a:pt x="14" y="196"/>
                      <a:pt x="16" y="197"/>
                      <a:pt x="17" y="198"/>
                    </a:cubicBezTo>
                    <a:cubicBezTo>
                      <a:pt x="20" y="201"/>
                      <a:pt x="19" y="206"/>
                      <a:pt x="19" y="207"/>
                    </a:cubicBezTo>
                    <a:cubicBezTo>
                      <a:pt x="19" y="208"/>
                      <a:pt x="19" y="209"/>
                      <a:pt x="18" y="211"/>
                    </a:cubicBezTo>
                    <a:cubicBezTo>
                      <a:pt x="18" y="211"/>
                      <a:pt x="18" y="211"/>
                      <a:pt x="18" y="211"/>
                    </a:cubicBezTo>
                    <a:cubicBezTo>
                      <a:pt x="18" y="211"/>
                      <a:pt x="18" y="212"/>
                      <a:pt x="18" y="212"/>
                    </a:cubicBezTo>
                    <a:cubicBezTo>
                      <a:pt x="19" y="212"/>
                      <a:pt x="19" y="212"/>
                      <a:pt x="20" y="213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1" y="213"/>
                      <a:pt x="23" y="214"/>
                      <a:pt x="24" y="216"/>
                    </a:cubicBezTo>
                    <a:cubicBezTo>
                      <a:pt x="25" y="218"/>
                      <a:pt x="25" y="219"/>
                      <a:pt x="25" y="220"/>
                    </a:cubicBezTo>
                    <a:cubicBezTo>
                      <a:pt x="25" y="220"/>
                      <a:pt x="25" y="220"/>
                      <a:pt x="25" y="220"/>
                    </a:cubicBezTo>
                    <a:cubicBezTo>
                      <a:pt x="28" y="222"/>
                      <a:pt x="29" y="224"/>
                      <a:pt x="29" y="225"/>
                    </a:cubicBezTo>
                    <a:cubicBezTo>
                      <a:pt x="30" y="227"/>
                      <a:pt x="30" y="231"/>
                      <a:pt x="29" y="234"/>
                    </a:cubicBezTo>
                    <a:cubicBezTo>
                      <a:pt x="29" y="235"/>
                      <a:pt x="28" y="235"/>
                      <a:pt x="28" y="236"/>
                    </a:cubicBezTo>
                    <a:cubicBezTo>
                      <a:pt x="28" y="237"/>
                      <a:pt x="29" y="237"/>
                      <a:pt x="30" y="238"/>
                    </a:cubicBezTo>
                    <a:cubicBezTo>
                      <a:pt x="30" y="239"/>
                      <a:pt x="33" y="243"/>
                      <a:pt x="32" y="247"/>
                    </a:cubicBezTo>
                    <a:cubicBezTo>
                      <a:pt x="32" y="250"/>
                      <a:pt x="30" y="254"/>
                      <a:pt x="27" y="255"/>
                    </a:cubicBezTo>
                    <a:cubicBezTo>
                      <a:pt x="26" y="255"/>
                      <a:pt x="26" y="255"/>
                      <a:pt x="25" y="255"/>
                    </a:cubicBezTo>
                    <a:cubicBezTo>
                      <a:pt x="25" y="256"/>
                      <a:pt x="26" y="257"/>
                      <a:pt x="27" y="258"/>
                    </a:cubicBezTo>
                    <a:cubicBezTo>
                      <a:pt x="27" y="259"/>
                      <a:pt x="27" y="260"/>
                      <a:pt x="27" y="261"/>
                    </a:cubicBezTo>
                    <a:cubicBezTo>
                      <a:pt x="29" y="262"/>
                      <a:pt x="30" y="263"/>
                      <a:pt x="31" y="265"/>
                    </a:cubicBezTo>
                    <a:cubicBezTo>
                      <a:pt x="33" y="267"/>
                      <a:pt x="32" y="272"/>
                      <a:pt x="30" y="275"/>
                    </a:cubicBezTo>
                    <a:cubicBezTo>
                      <a:pt x="29" y="275"/>
                      <a:pt x="28" y="276"/>
                      <a:pt x="27" y="276"/>
                    </a:cubicBezTo>
                    <a:cubicBezTo>
                      <a:pt x="27" y="276"/>
                      <a:pt x="28" y="276"/>
                      <a:pt x="28" y="276"/>
                    </a:cubicBezTo>
                    <a:cubicBezTo>
                      <a:pt x="29" y="277"/>
                      <a:pt x="29" y="279"/>
                      <a:pt x="30" y="280"/>
                    </a:cubicBezTo>
                    <a:cubicBezTo>
                      <a:pt x="31" y="280"/>
                      <a:pt x="32" y="280"/>
                      <a:pt x="33" y="281"/>
                    </a:cubicBezTo>
                    <a:cubicBezTo>
                      <a:pt x="35" y="282"/>
                      <a:pt x="38" y="285"/>
                      <a:pt x="39" y="287"/>
                    </a:cubicBezTo>
                    <a:cubicBezTo>
                      <a:pt x="40" y="289"/>
                      <a:pt x="40" y="291"/>
                      <a:pt x="41" y="293"/>
                    </a:cubicBezTo>
                    <a:cubicBezTo>
                      <a:pt x="41" y="294"/>
                      <a:pt x="41" y="295"/>
                      <a:pt x="41" y="296"/>
                    </a:cubicBezTo>
                    <a:cubicBezTo>
                      <a:pt x="42" y="297"/>
                      <a:pt x="42" y="298"/>
                      <a:pt x="42" y="298"/>
                    </a:cubicBezTo>
                    <a:cubicBezTo>
                      <a:pt x="43" y="298"/>
                      <a:pt x="43" y="299"/>
                      <a:pt x="44" y="299"/>
                    </a:cubicBezTo>
                    <a:cubicBezTo>
                      <a:pt x="45" y="299"/>
                      <a:pt x="46" y="300"/>
                      <a:pt x="47" y="300"/>
                    </a:cubicBezTo>
                    <a:cubicBezTo>
                      <a:pt x="48" y="301"/>
                      <a:pt x="49" y="302"/>
                      <a:pt x="50" y="303"/>
                    </a:cubicBezTo>
                    <a:cubicBezTo>
                      <a:pt x="51" y="304"/>
                      <a:pt x="51" y="304"/>
                      <a:pt x="52" y="305"/>
                    </a:cubicBezTo>
                    <a:cubicBezTo>
                      <a:pt x="52" y="305"/>
                      <a:pt x="53" y="305"/>
                      <a:pt x="53" y="305"/>
                    </a:cubicBezTo>
                    <a:cubicBezTo>
                      <a:pt x="55" y="305"/>
                      <a:pt x="57" y="305"/>
                      <a:pt x="59" y="306"/>
                    </a:cubicBezTo>
                    <a:cubicBezTo>
                      <a:pt x="60" y="306"/>
                      <a:pt x="63" y="308"/>
                      <a:pt x="64" y="310"/>
                    </a:cubicBezTo>
                    <a:cubicBezTo>
                      <a:pt x="64" y="310"/>
                      <a:pt x="65" y="312"/>
                      <a:pt x="66" y="317"/>
                    </a:cubicBezTo>
                    <a:cubicBezTo>
                      <a:pt x="66" y="318"/>
                      <a:pt x="66" y="319"/>
                      <a:pt x="66" y="320"/>
                    </a:cubicBezTo>
                    <a:cubicBezTo>
                      <a:pt x="66" y="320"/>
                      <a:pt x="66" y="321"/>
                      <a:pt x="66" y="321"/>
                    </a:cubicBezTo>
                    <a:cubicBezTo>
                      <a:pt x="67" y="321"/>
                      <a:pt x="68" y="322"/>
                      <a:pt x="69" y="323"/>
                    </a:cubicBezTo>
                    <a:cubicBezTo>
                      <a:pt x="70" y="324"/>
                      <a:pt x="70" y="325"/>
                      <a:pt x="70" y="326"/>
                    </a:cubicBezTo>
                    <a:cubicBezTo>
                      <a:pt x="72" y="327"/>
                      <a:pt x="73" y="327"/>
                      <a:pt x="74" y="328"/>
                    </a:cubicBezTo>
                    <a:cubicBezTo>
                      <a:pt x="76" y="330"/>
                      <a:pt x="77" y="333"/>
                      <a:pt x="77" y="335"/>
                    </a:cubicBezTo>
                    <a:cubicBezTo>
                      <a:pt x="77" y="336"/>
                      <a:pt x="77" y="336"/>
                      <a:pt x="77" y="337"/>
                    </a:cubicBezTo>
                    <a:cubicBezTo>
                      <a:pt x="77" y="337"/>
                      <a:pt x="78" y="337"/>
                      <a:pt x="78" y="337"/>
                    </a:cubicBezTo>
                    <a:cubicBezTo>
                      <a:pt x="79" y="338"/>
                      <a:pt x="80" y="339"/>
                      <a:pt x="80" y="340"/>
                    </a:cubicBezTo>
                    <a:cubicBezTo>
                      <a:pt x="81" y="341"/>
                      <a:pt x="82" y="343"/>
                      <a:pt x="82" y="345"/>
                    </a:cubicBezTo>
                    <a:cubicBezTo>
                      <a:pt x="82" y="345"/>
                      <a:pt x="82" y="346"/>
                      <a:pt x="82" y="346"/>
                    </a:cubicBezTo>
                    <a:cubicBezTo>
                      <a:pt x="82" y="346"/>
                      <a:pt x="83" y="346"/>
                      <a:pt x="83" y="346"/>
                    </a:cubicBezTo>
                    <a:cubicBezTo>
                      <a:pt x="84" y="347"/>
                      <a:pt x="85" y="348"/>
                      <a:pt x="86" y="349"/>
                    </a:cubicBezTo>
                    <a:cubicBezTo>
                      <a:pt x="87" y="350"/>
                      <a:pt x="89" y="353"/>
                      <a:pt x="89" y="355"/>
                    </a:cubicBezTo>
                    <a:cubicBezTo>
                      <a:pt x="89" y="357"/>
                      <a:pt x="89" y="359"/>
                      <a:pt x="89" y="360"/>
                    </a:cubicBezTo>
                    <a:cubicBezTo>
                      <a:pt x="89" y="360"/>
                      <a:pt x="89" y="361"/>
                      <a:pt x="88" y="361"/>
                    </a:cubicBezTo>
                    <a:cubicBezTo>
                      <a:pt x="89" y="361"/>
                      <a:pt x="89" y="362"/>
                      <a:pt x="89" y="362"/>
                    </a:cubicBezTo>
                    <a:cubicBezTo>
                      <a:pt x="90" y="362"/>
                      <a:pt x="92" y="363"/>
                      <a:pt x="94" y="364"/>
                    </a:cubicBezTo>
                    <a:cubicBezTo>
                      <a:pt x="96" y="366"/>
                      <a:pt x="96" y="368"/>
                      <a:pt x="97" y="370"/>
                    </a:cubicBezTo>
                    <a:cubicBezTo>
                      <a:pt x="97" y="370"/>
                      <a:pt x="97" y="370"/>
                      <a:pt x="97" y="370"/>
                    </a:cubicBezTo>
                    <a:cubicBezTo>
                      <a:pt x="97" y="370"/>
                      <a:pt x="97" y="370"/>
                      <a:pt x="97" y="371"/>
                    </a:cubicBezTo>
                    <a:cubicBezTo>
                      <a:pt x="99" y="371"/>
                      <a:pt x="100" y="372"/>
                      <a:pt x="102" y="374"/>
                    </a:cubicBezTo>
                    <a:cubicBezTo>
                      <a:pt x="103" y="377"/>
                      <a:pt x="102" y="382"/>
                      <a:pt x="102" y="383"/>
                    </a:cubicBezTo>
                    <a:cubicBezTo>
                      <a:pt x="102" y="384"/>
                      <a:pt x="101" y="386"/>
                      <a:pt x="100" y="387"/>
                    </a:cubicBezTo>
                    <a:cubicBezTo>
                      <a:pt x="100" y="387"/>
                      <a:pt x="100" y="388"/>
                      <a:pt x="100" y="388"/>
                    </a:cubicBezTo>
                    <a:cubicBezTo>
                      <a:pt x="100" y="389"/>
                      <a:pt x="99" y="390"/>
                      <a:pt x="100" y="391"/>
                    </a:cubicBezTo>
                    <a:cubicBezTo>
                      <a:pt x="100" y="391"/>
                      <a:pt x="100" y="391"/>
                      <a:pt x="100" y="391"/>
                    </a:cubicBezTo>
                    <a:cubicBezTo>
                      <a:pt x="100" y="391"/>
                      <a:pt x="100" y="391"/>
                      <a:pt x="101" y="391"/>
                    </a:cubicBezTo>
                    <a:cubicBezTo>
                      <a:pt x="101" y="392"/>
                      <a:pt x="102" y="392"/>
                      <a:pt x="103" y="392"/>
                    </a:cubicBezTo>
                    <a:cubicBezTo>
                      <a:pt x="104" y="393"/>
                      <a:pt x="106" y="394"/>
                      <a:pt x="107" y="395"/>
                    </a:cubicBezTo>
                    <a:cubicBezTo>
                      <a:pt x="108" y="395"/>
                      <a:pt x="109" y="397"/>
                      <a:pt x="109" y="397"/>
                    </a:cubicBezTo>
                    <a:cubicBezTo>
                      <a:pt x="109" y="398"/>
                      <a:pt x="109" y="398"/>
                      <a:pt x="109" y="398"/>
                    </a:cubicBezTo>
                    <a:cubicBezTo>
                      <a:pt x="110" y="398"/>
                      <a:pt x="110" y="398"/>
                      <a:pt x="110" y="398"/>
                    </a:cubicBezTo>
                    <a:cubicBezTo>
                      <a:pt x="111" y="398"/>
                      <a:pt x="112" y="399"/>
                      <a:pt x="113" y="400"/>
                    </a:cubicBezTo>
                    <a:cubicBezTo>
                      <a:pt x="114" y="401"/>
                      <a:pt x="117" y="404"/>
                      <a:pt x="118" y="407"/>
                    </a:cubicBezTo>
                    <a:cubicBezTo>
                      <a:pt x="118" y="408"/>
                      <a:pt x="118" y="408"/>
                      <a:pt x="118" y="409"/>
                    </a:cubicBezTo>
                    <a:cubicBezTo>
                      <a:pt x="118" y="409"/>
                      <a:pt x="118" y="409"/>
                      <a:pt x="119" y="408"/>
                    </a:cubicBezTo>
                    <a:cubicBezTo>
                      <a:pt x="119" y="408"/>
                      <a:pt x="121" y="408"/>
                      <a:pt x="122" y="408"/>
                    </a:cubicBezTo>
                    <a:cubicBezTo>
                      <a:pt x="123" y="408"/>
                      <a:pt x="126" y="408"/>
                      <a:pt x="128" y="410"/>
                    </a:cubicBezTo>
                    <a:cubicBezTo>
                      <a:pt x="131" y="411"/>
                      <a:pt x="132" y="415"/>
                      <a:pt x="133" y="417"/>
                    </a:cubicBezTo>
                    <a:cubicBezTo>
                      <a:pt x="133" y="420"/>
                      <a:pt x="131" y="425"/>
                      <a:pt x="131" y="425"/>
                    </a:cubicBezTo>
                    <a:cubicBezTo>
                      <a:pt x="131" y="425"/>
                      <a:pt x="131" y="426"/>
                      <a:pt x="131" y="426"/>
                    </a:cubicBezTo>
                    <a:cubicBezTo>
                      <a:pt x="131" y="426"/>
                      <a:pt x="131" y="426"/>
                      <a:pt x="131" y="426"/>
                    </a:cubicBezTo>
                    <a:cubicBezTo>
                      <a:pt x="131" y="427"/>
                      <a:pt x="132" y="427"/>
                      <a:pt x="132" y="427"/>
                    </a:cubicBezTo>
                    <a:cubicBezTo>
                      <a:pt x="133" y="427"/>
                      <a:pt x="134" y="426"/>
                      <a:pt x="135" y="426"/>
                    </a:cubicBezTo>
                    <a:cubicBezTo>
                      <a:pt x="135" y="426"/>
                      <a:pt x="135" y="426"/>
                      <a:pt x="136" y="426"/>
                    </a:cubicBezTo>
                    <a:cubicBezTo>
                      <a:pt x="137" y="426"/>
                      <a:pt x="138" y="426"/>
                      <a:pt x="141" y="428"/>
                    </a:cubicBezTo>
                    <a:cubicBezTo>
                      <a:pt x="142" y="428"/>
                      <a:pt x="143" y="429"/>
                      <a:pt x="144" y="429"/>
                    </a:cubicBezTo>
                    <a:cubicBezTo>
                      <a:pt x="144" y="429"/>
                      <a:pt x="144" y="430"/>
                      <a:pt x="144" y="430"/>
                    </a:cubicBezTo>
                    <a:cubicBezTo>
                      <a:pt x="144" y="429"/>
                      <a:pt x="145" y="429"/>
                      <a:pt x="145" y="429"/>
                    </a:cubicBezTo>
                    <a:cubicBezTo>
                      <a:pt x="146" y="428"/>
                      <a:pt x="146" y="427"/>
                      <a:pt x="148" y="427"/>
                    </a:cubicBezTo>
                    <a:cubicBezTo>
                      <a:pt x="148" y="427"/>
                      <a:pt x="152" y="425"/>
                      <a:pt x="155" y="424"/>
                    </a:cubicBezTo>
                    <a:cubicBezTo>
                      <a:pt x="155" y="424"/>
                      <a:pt x="155" y="424"/>
                      <a:pt x="155" y="424"/>
                    </a:cubicBezTo>
                    <a:cubicBezTo>
                      <a:pt x="157" y="424"/>
                      <a:pt x="160" y="425"/>
                      <a:pt x="162" y="426"/>
                    </a:cubicBezTo>
                    <a:cubicBezTo>
                      <a:pt x="164" y="427"/>
                      <a:pt x="167" y="431"/>
                      <a:pt x="167" y="433"/>
                    </a:cubicBezTo>
                    <a:cubicBezTo>
                      <a:pt x="168" y="437"/>
                      <a:pt x="167" y="441"/>
                      <a:pt x="166" y="443"/>
                    </a:cubicBezTo>
                    <a:cubicBezTo>
                      <a:pt x="166" y="444"/>
                      <a:pt x="165" y="445"/>
                      <a:pt x="164" y="446"/>
                    </a:cubicBezTo>
                    <a:cubicBezTo>
                      <a:pt x="164" y="446"/>
                      <a:pt x="164" y="446"/>
                      <a:pt x="164" y="446"/>
                    </a:cubicBezTo>
                    <a:cubicBezTo>
                      <a:pt x="164" y="446"/>
                      <a:pt x="164" y="446"/>
                      <a:pt x="164" y="446"/>
                    </a:cubicBezTo>
                    <a:cubicBezTo>
                      <a:pt x="164" y="448"/>
                      <a:pt x="164" y="449"/>
                      <a:pt x="163" y="451"/>
                    </a:cubicBezTo>
                    <a:cubicBezTo>
                      <a:pt x="162" y="452"/>
                      <a:pt x="161" y="453"/>
                      <a:pt x="161" y="454"/>
                    </a:cubicBezTo>
                    <a:cubicBezTo>
                      <a:pt x="161" y="454"/>
                      <a:pt x="161" y="454"/>
                      <a:pt x="160" y="454"/>
                    </a:cubicBezTo>
                    <a:cubicBezTo>
                      <a:pt x="160" y="454"/>
                      <a:pt x="160" y="455"/>
                      <a:pt x="160" y="456"/>
                    </a:cubicBezTo>
                    <a:cubicBezTo>
                      <a:pt x="160" y="457"/>
                      <a:pt x="160" y="458"/>
                      <a:pt x="159" y="459"/>
                    </a:cubicBezTo>
                    <a:cubicBezTo>
                      <a:pt x="159" y="460"/>
                      <a:pt x="159" y="460"/>
                      <a:pt x="159" y="460"/>
                    </a:cubicBezTo>
                    <a:cubicBezTo>
                      <a:pt x="158" y="461"/>
                      <a:pt x="157" y="463"/>
                      <a:pt x="155" y="464"/>
                    </a:cubicBezTo>
                    <a:cubicBezTo>
                      <a:pt x="155" y="464"/>
                      <a:pt x="155" y="465"/>
                      <a:pt x="155" y="465"/>
                    </a:cubicBezTo>
                    <a:cubicBezTo>
                      <a:pt x="156" y="467"/>
                      <a:pt x="156" y="471"/>
                      <a:pt x="155" y="473"/>
                    </a:cubicBezTo>
                    <a:cubicBezTo>
                      <a:pt x="154" y="476"/>
                      <a:pt x="151" y="479"/>
                      <a:pt x="150" y="480"/>
                    </a:cubicBezTo>
                    <a:cubicBezTo>
                      <a:pt x="149" y="480"/>
                      <a:pt x="149" y="481"/>
                      <a:pt x="148" y="481"/>
                    </a:cubicBezTo>
                    <a:cubicBezTo>
                      <a:pt x="149" y="482"/>
                      <a:pt x="149" y="483"/>
                      <a:pt x="149" y="483"/>
                    </a:cubicBezTo>
                    <a:cubicBezTo>
                      <a:pt x="149" y="486"/>
                      <a:pt x="148" y="489"/>
                      <a:pt x="147" y="491"/>
                    </a:cubicBezTo>
                    <a:cubicBezTo>
                      <a:pt x="147" y="492"/>
                      <a:pt x="146" y="493"/>
                      <a:pt x="145" y="494"/>
                    </a:cubicBezTo>
                    <a:cubicBezTo>
                      <a:pt x="145" y="494"/>
                      <a:pt x="145" y="494"/>
                      <a:pt x="145" y="494"/>
                    </a:cubicBezTo>
                    <a:cubicBezTo>
                      <a:pt x="145" y="496"/>
                      <a:pt x="145" y="498"/>
                      <a:pt x="143" y="500"/>
                    </a:cubicBezTo>
                    <a:cubicBezTo>
                      <a:pt x="142" y="501"/>
                      <a:pt x="141" y="502"/>
                      <a:pt x="140" y="502"/>
                    </a:cubicBezTo>
                    <a:cubicBezTo>
                      <a:pt x="141" y="502"/>
                      <a:pt x="141" y="503"/>
                      <a:pt x="141" y="503"/>
                    </a:cubicBezTo>
                    <a:cubicBezTo>
                      <a:pt x="142" y="506"/>
                      <a:pt x="142" y="511"/>
                      <a:pt x="141" y="514"/>
                    </a:cubicBezTo>
                    <a:cubicBezTo>
                      <a:pt x="140" y="516"/>
                      <a:pt x="137" y="520"/>
                      <a:pt x="134" y="520"/>
                    </a:cubicBezTo>
                    <a:cubicBezTo>
                      <a:pt x="135" y="521"/>
                      <a:pt x="135" y="522"/>
                      <a:pt x="136" y="522"/>
                    </a:cubicBezTo>
                    <a:cubicBezTo>
                      <a:pt x="137" y="525"/>
                      <a:pt x="137" y="529"/>
                      <a:pt x="136" y="531"/>
                    </a:cubicBezTo>
                    <a:cubicBezTo>
                      <a:pt x="135" y="533"/>
                      <a:pt x="134" y="534"/>
                      <a:pt x="134" y="535"/>
                    </a:cubicBezTo>
                    <a:cubicBezTo>
                      <a:pt x="133" y="535"/>
                      <a:pt x="133" y="536"/>
                      <a:pt x="133" y="536"/>
                    </a:cubicBezTo>
                    <a:cubicBezTo>
                      <a:pt x="133" y="536"/>
                      <a:pt x="133" y="537"/>
                      <a:pt x="132" y="537"/>
                    </a:cubicBezTo>
                    <a:cubicBezTo>
                      <a:pt x="132" y="538"/>
                      <a:pt x="131" y="539"/>
                      <a:pt x="131" y="539"/>
                    </a:cubicBezTo>
                    <a:cubicBezTo>
                      <a:pt x="131" y="540"/>
                      <a:pt x="131" y="540"/>
                      <a:pt x="131" y="540"/>
                    </a:cubicBezTo>
                    <a:cubicBezTo>
                      <a:pt x="132" y="540"/>
                      <a:pt x="132" y="541"/>
                      <a:pt x="133" y="541"/>
                    </a:cubicBezTo>
                    <a:cubicBezTo>
                      <a:pt x="133" y="541"/>
                      <a:pt x="136" y="544"/>
                      <a:pt x="137" y="546"/>
                    </a:cubicBezTo>
                    <a:cubicBezTo>
                      <a:pt x="138" y="549"/>
                      <a:pt x="137" y="553"/>
                      <a:pt x="137" y="554"/>
                    </a:cubicBezTo>
                    <a:cubicBezTo>
                      <a:pt x="137" y="555"/>
                      <a:pt x="137" y="556"/>
                      <a:pt x="136" y="556"/>
                    </a:cubicBezTo>
                    <a:cubicBezTo>
                      <a:pt x="136" y="557"/>
                      <a:pt x="137" y="557"/>
                      <a:pt x="137" y="557"/>
                    </a:cubicBezTo>
                    <a:cubicBezTo>
                      <a:pt x="137" y="558"/>
                      <a:pt x="137" y="558"/>
                      <a:pt x="137" y="558"/>
                    </a:cubicBezTo>
                    <a:cubicBezTo>
                      <a:pt x="137" y="558"/>
                      <a:pt x="137" y="559"/>
                      <a:pt x="138" y="559"/>
                    </a:cubicBezTo>
                    <a:cubicBezTo>
                      <a:pt x="138" y="560"/>
                      <a:pt x="140" y="562"/>
                      <a:pt x="140" y="564"/>
                    </a:cubicBezTo>
                    <a:cubicBezTo>
                      <a:pt x="140" y="565"/>
                      <a:pt x="140" y="570"/>
                      <a:pt x="138" y="572"/>
                    </a:cubicBezTo>
                    <a:cubicBezTo>
                      <a:pt x="136" y="574"/>
                      <a:pt x="133" y="575"/>
                      <a:pt x="130" y="575"/>
                    </a:cubicBezTo>
                    <a:cubicBezTo>
                      <a:pt x="130" y="575"/>
                      <a:pt x="130" y="575"/>
                      <a:pt x="130" y="575"/>
                    </a:cubicBezTo>
                    <a:cubicBezTo>
                      <a:pt x="129" y="575"/>
                      <a:pt x="129" y="575"/>
                      <a:pt x="129" y="575"/>
                    </a:cubicBezTo>
                    <a:cubicBezTo>
                      <a:pt x="128" y="575"/>
                      <a:pt x="127" y="575"/>
                      <a:pt x="126" y="575"/>
                    </a:cubicBezTo>
                    <a:cubicBezTo>
                      <a:pt x="125" y="575"/>
                      <a:pt x="124" y="574"/>
                      <a:pt x="123" y="574"/>
                    </a:cubicBezTo>
                    <a:cubicBezTo>
                      <a:pt x="123" y="574"/>
                      <a:pt x="123" y="574"/>
                      <a:pt x="123" y="574"/>
                    </a:cubicBezTo>
                    <a:cubicBezTo>
                      <a:pt x="123" y="574"/>
                      <a:pt x="123" y="574"/>
                      <a:pt x="123" y="574"/>
                    </a:cubicBezTo>
                    <a:cubicBezTo>
                      <a:pt x="123" y="575"/>
                      <a:pt x="123" y="576"/>
                      <a:pt x="122" y="576"/>
                    </a:cubicBezTo>
                    <a:cubicBezTo>
                      <a:pt x="121" y="578"/>
                      <a:pt x="119" y="580"/>
                      <a:pt x="117" y="581"/>
                    </a:cubicBezTo>
                    <a:cubicBezTo>
                      <a:pt x="117" y="581"/>
                      <a:pt x="117" y="581"/>
                      <a:pt x="116" y="582"/>
                    </a:cubicBezTo>
                    <a:cubicBezTo>
                      <a:pt x="116" y="582"/>
                      <a:pt x="116" y="582"/>
                      <a:pt x="116" y="582"/>
                    </a:cubicBezTo>
                    <a:cubicBezTo>
                      <a:pt x="116" y="582"/>
                      <a:pt x="116" y="583"/>
                      <a:pt x="116" y="583"/>
                    </a:cubicBezTo>
                    <a:cubicBezTo>
                      <a:pt x="116" y="583"/>
                      <a:pt x="116" y="584"/>
                      <a:pt x="116" y="585"/>
                    </a:cubicBezTo>
                    <a:cubicBezTo>
                      <a:pt x="116" y="585"/>
                      <a:pt x="116" y="585"/>
                      <a:pt x="116" y="585"/>
                    </a:cubicBezTo>
                    <a:cubicBezTo>
                      <a:pt x="116" y="585"/>
                      <a:pt x="116" y="585"/>
                      <a:pt x="116" y="585"/>
                    </a:cubicBezTo>
                    <a:cubicBezTo>
                      <a:pt x="117" y="586"/>
                      <a:pt x="118" y="587"/>
                      <a:pt x="119" y="588"/>
                    </a:cubicBezTo>
                    <a:cubicBezTo>
                      <a:pt x="120" y="590"/>
                      <a:pt x="121" y="593"/>
                      <a:pt x="121" y="595"/>
                    </a:cubicBezTo>
                    <a:cubicBezTo>
                      <a:pt x="122" y="596"/>
                      <a:pt x="122" y="599"/>
                      <a:pt x="121" y="600"/>
                    </a:cubicBezTo>
                    <a:cubicBezTo>
                      <a:pt x="121" y="601"/>
                      <a:pt x="119" y="606"/>
                      <a:pt x="116" y="608"/>
                    </a:cubicBezTo>
                    <a:cubicBezTo>
                      <a:pt x="115" y="608"/>
                      <a:pt x="114" y="609"/>
                      <a:pt x="113" y="609"/>
                    </a:cubicBezTo>
                    <a:cubicBezTo>
                      <a:pt x="113" y="609"/>
                      <a:pt x="113" y="609"/>
                      <a:pt x="113" y="610"/>
                    </a:cubicBezTo>
                    <a:cubicBezTo>
                      <a:pt x="113" y="611"/>
                      <a:pt x="112" y="612"/>
                      <a:pt x="111" y="613"/>
                    </a:cubicBezTo>
                    <a:cubicBezTo>
                      <a:pt x="112" y="613"/>
                      <a:pt x="113" y="614"/>
                      <a:pt x="113" y="614"/>
                    </a:cubicBezTo>
                    <a:cubicBezTo>
                      <a:pt x="113" y="614"/>
                      <a:pt x="114" y="614"/>
                      <a:pt x="114" y="615"/>
                    </a:cubicBezTo>
                    <a:cubicBezTo>
                      <a:pt x="114" y="615"/>
                      <a:pt x="114" y="615"/>
                      <a:pt x="114" y="615"/>
                    </a:cubicBezTo>
                    <a:cubicBezTo>
                      <a:pt x="116" y="615"/>
                      <a:pt x="118" y="615"/>
                      <a:pt x="119" y="617"/>
                    </a:cubicBezTo>
                    <a:cubicBezTo>
                      <a:pt x="121" y="618"/>
                      <a:pt x="122" y="620"/>
                      <a:pt x="122" y="622"/>
                    </a:cubicBezTo>
                    <a:cubicBezTo>
                      <a:pt x="122" y="622"/>
                      <a:pt x="122" y="623"/>
                      <a:pt x="122" y="623"/>
                    </a:cubicBezTo>
                    <a:cubicBezTo>
                      <a:pt x="123" y="623"/>
                      <a:pt x="123" y="623"/>
                      <a:pt x="124" y="624"/>
                    </a:cubicBezTo>
                    <a:cubicBezTo>
                      <a:pt x="125" y="624"/>
                      <a:pt x="126" y="625"/>
                      <a:pt x="127" y="626"/>
                    </a:cubicBezTo>
                    <a:cubicBezTo>
                      <a:pt x="128" y="627"/>
                      <a:pt x="130" y="629"/>
                      <a:pt x="131" y="631"/>
                    </a:cubicBezTo>
                    <a:cubicBezTo>
                      <a:pt x="132" y="632"/>
                      <a:pt x="132" y="633"/>
                      <a:pt x="132" y="633"/>
                    </a:cubicBezTo>
                    <a:cubicBezTo>
                      <a:pt x="132" y="633"/>
                      <a:pt x="133" y="633"/>
                      <a:pt x="134" y="633"/>
                    </a:cubicBezTo>
                    <a:cubicBezTo>
                      <a:pt x="134" y="633"/>
                      <a:pt x="134" y="633"/>
                      <a:pt x="134" y="633"/>
                    </a:cubicBezTo>
                    <a:cubicBezTo>
                      <a:pt x="134" y="633"/>
                      <a:pt x="134" y="632"/>
                      <a:pt x="135" y="632"/>
                    </a:cubicBezTo>
                    <a:cubicBezTo>
                      <a:pt x="135" y="632"/>
                      <a:pt x="135" y="631"/>
                      <a:pt x="135" y="631"/>
                    </a:cubicBezTo>
                    <a:cubicBezTo>
                      <a:pt x="136" y="631"/>
                      <a:pt x="136" y="631"/>
                      <a:pt x="136" y="631"/>
                    </a:cubicBezTo>
                    <a:cubicBezTo>
                      <a:pt x="136" y="631"/>
                      <a:pt x="136" y="630"/>
                      <a:pt x="136" y="630"/>
                    </a:cubicBezTo>
                    <a:cubicBezTo>
                      <a:pt x="136" y="629"/>
                      <a:pt x="136" y="627"/>
                      <a:pt x="137" y="626"/>
                    </a:cubicBezTo>
                    <a:cubicBezTo>
                      <a:pt x="137" y="625"/>
                      <a:pt x="137" y="625"/>
                      <a:pt x="137" y="625"/>
                    </a:cubicBezTo>
                    <a:cubicBezTo>
                      <a:pt x="139" y="624"/>
                      <a:pt x="142" y="622"/>
                      <a:pt x="145" y="622"/>
                    </a:cubicBezTo>
                    <a:cubicBezTo>
                      <a:pt x="145" y="622"/>
                      <a:pt x="145" y="622"/>
                      <a:pt x="145" y="622"/>
                    </a:cubicBezTo>
                    <a:cubicBezTo>
                      <a:pt x="147" y="622"/>
                      <a:pt x="148" y="623"/>
                      <a:pt x="149" y="624"/>
                    </a:cubicBezTo>
                    <a:cubicBezTo>
                      <a:pt x="150" y="623"/>
                      <a:pt x="151" y="623"/>
                      <a:pt x="152" y="622"/>
                    </a:cubicBezTo>
                    <a:cubicBezTo>
                      <a:pt x="152" y="622"/>
                      <a:pt x="152" y="622"/>
                      <a:pt x="153" y="622"/>
                    </a:cubicBezTo>
                    <a:cubicBezTo>
                      <a:pt x="153" y="622"/>
                      <a:pt x="153" y="622"/>
                      <a:pt x="153" y="621"/>
                    </a:cubicBezTo>
                    <a:cubicBezTo>
                      <a:pt x="154" y="620"/>
                      <a:pt x="155" y="619"/>
                      <a:pt x="156" y="618"/>
                    </a:cubicBezTo>
                    <a:cubicBezTo>
                      <a:pt x="157" y="617"/>
                      <a:pt x="158" y="617"/>
                      <a:pt x="159" y="617"/>
                    </a:cubicBezTo>
                    <a:cubicBezTo>
                      <a:pt x="159" y="615"/>
                      <a:pt x="160" y="614"/>
                      <a:pt x="161" y="612"/>
                    </a:cubicBezTo>
                    <a:cubicBezTo>
                      <a:pt x="162" y="611"/>
                      <a:pt x="164" y="610"/>
                      <a:pt x="166" y="610"/>
                    </a:cubicBezTo>
                    <a:cubicBezTo>
                      <a:pt x="166" y="609"/>
                      <a:pt x="167" y="609"/>
                      <a:pt x="167" y="609"/>
                    </a:cubicBezTo>
                    <a:cubicBezTo>
                      <a:pt x="167" y="609"/>
                      <a:pt x="168" y="609"/>
                      <a:pt x="168" y="609"/>
                    </a:cubicBezTo>
                    <a:cubicBezTo>
                      <a:pt x="168" y="609"/>
                      <a:pt x="168" y="609"/>
                      <a:pt x="168" y="609"/>
                    </a:cubicBezTo>
                    <a:cubicBezTo>
                      <a:pt x="168" y="608"/>
                      <a:pt x="168" y="607"/>
                      <a:pt x="168" y="606"/>
                    </a:cubicBezTo>
                    <a:cubicBezTo>
                      <a:pt x="169" y="606"/>
                      <a:pt x="169" y="606"/>
                      <a:pt x="169" y="606"/>
                    </a:cubicBezTo>
                    <a:cubicBezTo>
                      <a:pt x="169" y="604"/>
                      <a:pt x="170" y="601"/>
                      <a:pt x="172" y="600"/>
                    </a:cubicBezTo>
                    <a:cubicBezTo>
                      <a:pt x="173" y="599"/>
                      <a:pt x="175" y="599"/>
                      <a:pt x="177" y="599"/>
                    </a:cubicBezTo>
                    <a:cubicBezTo>
                      <a:pt x="178" y="599"/>
                      <a:pt x="179" y="599"/>
                      <a:pt x="180" y="599"/>
                    </a:cubicBezTo>
                    <a:cubicBezTo>
                      <a:pt x="183" y="600"/>
                      <a:pt x="186" y="603"/>
                      <a:pt x="186" y="603"/>
                    </a:cubicBezTo>
                    <a:cubicBezTo>
                      <a:pt x="187" y="604"/>
                      <a:pt x="187" y="605"/>
                      <a:pt x="188" y="606"/>
                    </a:cubicBezTo>
                    <a:cubicBezTo>
                      <a:pt x="188" y="607"/>
                      <a:pt x="188" y="607"/>
                      <a:pt x="188" y="607"/>
                    </a:cubicBezTo>
                    <a:cubicBezTo>
                      <a:pt x="188" y="607"/>
                      <a:pt x="189" y="608"/>
                      <a:pt x="189" y="608"/>
                    </a:cubicBezTo>
                    <a:cubicBezTo>
                      <a:pt x="190" y="609"/>
                      <a:pt x="191" y="611"/>
                      <a:pt x="192" y="613"/>
                    </a:cubicBezTo>
                    <a:cubicBezTo>
                      <a:pt x="192" y="613"/>
                      <a:pt x="192" y="614"/>
                      <a:pt x="192" y="614"/>
                    </a:cubicBezTo>
                    <a:cubicBezTo>
                      <a:pt x="192" y="614"/>
                      <a:pt x="192" y="614"/>
                      <a:pt x="192" y="614"/>
                    </a:cubicBezTo>
                    <a:cubicBezTo>
                      <a:pt x="192" y="614"/>
                      <a:pt x="192" y="614"/>
                      <a:pt x="192" y="614"/>
                    </a:cubicBezTo>
                    <a:cubicBezTo>
                      <a:pt x="192" y="614"/>
                      <a:pt x="192" y="614"/>
                      <a:pt x="192" y="614"/>
                    </a:cubicBezTo>
                    <a:cubicBezTo>
                      <a:pt x="194" y="614"/>
                      <a:pt x="197" y="615"/>
                      <a:pt x="198" y="617"/>
                    </a:cubicBezTo>
                    <a:cubicBezTo>
                      <a:pt x="200" y="618"/>
                      <a:pt x="201" y="621"/>
                      <a:pt x="202" y="622"/>
                    </a:cubicBezTo>
                    <a:cubicBezTo>
                      <a:pt x="202" y="623"/>
                      <a:pt x="203" y="627"/>
                      <a:pt x="201" y="629"/>
                    </a:cubicBezTo>
                    <a:cubicBezTo>
                      <a:pt x="201" y="631"/>
                      <a:pt x="200" y="632"/>
                      <a:pt x="199" y="633"/>
                    </a:cubicBezTo>
                    <a:cubicBezTo>
                      <a:pt x="199" y="633"/>
                      <a:pt x="199" y="633"/>
                      <a:pt x="199" y="633"/>
                    </a:cubicBezTo>
                    <a:cubicBezTo>
                      <a:pt x="199" y="633"/>
                      <a:pt x="198" y="633"/>
                      <a:pt x="198" y="634"/>
                    </a:cubicBezTo>
                    <a:cubicBezTo>
                      <a:pt x="198" y="634"/>
                      <a:pt x="199" y="634"/>
                      <a:pt x="199" y="634"/>
                    </a:cubicBezTo>
                    <a:cubicBezTo>
                      <a:pt x="200" y="634"/>
                      <a:pt x="201" y="634"/>
                      <a:pt x="202" y="635"/>
                    </a:cubicBezTo>
                    <a:cubicBezTo>
                      <a:pt x="206" y="637"/>
                      <a:pt x="206" y="642"/>
                      <a:pt x="206" y="642"/>
                    </a:cubicBezTo>
                    <a:cubicBezTo>
                      <a:pt x="206" y="644"/>
                      <a:pt x="206" y="647"/>
                      <a:pt x="205" y="650"/>
                    </a:cubicBezTo>
                    <a:cubicBezTo>
                      <a:pt x="204" y="651"/>
                      <a:pt x="203" y="652"/>
                      <a:pt x="202" y="652"/>
                    </a:cubicBezTo>
                    <a:cubicBezTo>
                      <a:pt x="202" y="653"/>
                      <a:pt x="202" y="653"/>
                      <a:pt x="202" y="653"/>
                    </a:cubicBezTo>
                    <a:cubicBezTo>
                      <a:pt x="202" y="654"/>
                      <a:pt x="202" y="655"/>
                      <a:pt x="201" y="656"/>
                    </a:cubicBezTo>
                    <a:cubicBezTo>
                      <a:pt x="203" y="657"/>
                      <a:pt x="204" y="658"/>
                      <a:pt x="205" y="660"/>
                    </a:cubicBezTo>
                    <a:cubicBezTo>
                      <a:pt x="205" y="662"/>
                      <a:pt x="205" y="664"/>
                      <a:pt x="205" y="666"/>
                    </a:cubicBezTo>
                    <a:cubicBezTo>
                      <a:pt x="205" y="667"/>
                      <a:pt x="204" y="667"/>
                      <a:pt x="204" y="667"/>
                    </a:cubicBezTo>
                    <a:cubicBezTo>
                      <a:pt x="204" y="668"/>
                      <a:pt x="204" y="669"/>
                      <a:pt x="204" y="669"/>
                    </a:cubicBezTo>
                    <a:cubicBezTo>
                      <a:pt x="204" y="670"/>
                      <a:pt x="204" y="671"/>
                      <a:pt x="203" y="671"/>
                    </a:cubicBezTo>
                    <a:cubicBezTo>
                      <a:pt x="204" y="672"/>
                      <a:pt x="204" y="673"/>
                      <a:pt x="205" y="673"/>
                    </a:cubicBezTo>
                    <a:cubicBezTo>
                      <a:pt x="205" y="674"/>
                      <a:pt x="205" y="674"/>
                      <a:pt x="205" y="674"/>
                    </a:cubicBezTo>
                    <a:cubicBezTo>
                      <a:pt x="205" y="674"/>
                      <a:pt x="206" y="675"/>
                      <a:pt x="206" y="675"/>
                    </a:cubicBezTo>
                    <a:cubicBezTo>
                      <a:pt x="207" y="677"/>
                      <a:pt x="208" y="679"/>
                      <a:pt x="209" y="681"/>
                    </a:cubicBezTo>
                    <a:cubicBezTo>
                      <a:pt x="209" y="682"/>
                      <a:pt x="209" y="684"/>
                      <a:pt x="209" y="685"/>
                    </a:cubicBezTo>
                    <a:cubicBezTo>
                      <a:pt x="209" y="685"/>
                      <a:pt x="210" y="686"/>
                      <a:pt x="211" y="687"/>
                    </a:cubicBezTo>
                    <a:cubicBezTo>
                      <a:pt x="211" y="688"/>
                      <a:pt x="212" y="689"/>
                      <a:pt x="212" y="691"/>
                    </a:cubicBezTo>
                    <a:cubicBezTo>
                      <a:pt x="212" y="691"/>
                      <a:pt x="212" y="691"/>
                      <a:pt x="213" y="692"/>
                    </a:cubicBezTo>
                    <a:cubicBezTo>
                      <a:pt x="213" y="692"/>
                      <a:pt x="213" y="692"/>
                      <a:pt x="213" y="692"/>
                    </a:cubicBezTo>
                    <a:cubicBezTo>
                      <a:pt x="215" y="693"/>
                      <a:pt x="216" y="695"/>
                      <a:pt x="217" y="696"/>
                    </a:cubicBezTo>
                    <a:cubicBezTo>
                      <a:pt x="218" y="699"/>
                      <a:pt x="218" y="701"/>
                      <a:pt x="217" y="703"/>
                    </a:cubicBezTo>
                    <a:cubicBezTo>
                      <a:pt x="217" y="704"/>
                      <a:pt x="217" y="704"/>
                      <a:pt x="217" y="705"/>
                    </a:cubicBezTo>
                    <a:cubicBezTo>
                      <a:pt x="217" y="705"/>
                      <a:pt x="217" y="706"/>
                      <a:pt x="217" y="707"/>
                    </a:cubicBezTo>
                    <a:cubicBezTo>
                      <a:pt x="217" y="707"/>
                      <a:pt x="217" y="707"/>
                      <a:pt x="217" y="707"/>
                    </a:cubicBezTo>
                    <a:cubicBezTo>
                      <a:pt x="217" y="708"/>
                      <a:pt x="218" y="708"/>
                      <a:pt x="218" y="708"/>
                    </a:cubicBezTo>
                    <a:cubicBezTo>
                      <a:pt x="218" y="708"/>
                      <a:pt x="218" y="708"/>
                      <a:pt x="218" y="708"/>
                    </a:cubicBezTo>
                    <a:cubicBezTo>
                      <a:pt x="219" y="708"/>
                      <a:pt x="222" y="708"/>
                      <a:pt x="224" y="711"/>
                    </a:cubicBezTo>
                    <a:cubicBezTo>
                      <a:pt x="226" y="713"/>
                      <a:pt x="225" y="716"/>
                      <a:pt x="225" y="718"/>
                    </a:cubicBezTo>
                    <a:cubicBezTo>
                      <a:pt x="225" y="718"/>
                      <a:pt x="225" y="718"/>
                      <a:pt x="225" y="718"/>
                    </a:cubicBezTo>
                    <a:cubicBezTo>
                      <a:pt x="226" y="718"/>
                      <a:pt x="228" y="718"/>
                      <a:pt x="230" y="720"/>
                    </a:cubicBezTo>
                    <a:cubicBezTo>
                      <a:pt x="232" y="722"/>
                      <a:pt x="232" y="725"/>
                      <a:pt x="232" y="727"/>
                    </a:cubicBezTo>
                    <a:cubicBezTo>
                      <a:pt x="232" y="727"/>
                      <a:pt x="232" y="727"/>
                      <a:pt x="232" y="728"/>
                    </a:cubicBezTo>
                    <a:cubicBezTo>
                      <a:pt x="232" y="728"/>
                      <a:pt x="233" y="728"/>
                      <a:pt x="233" y="728"/>
                    </a:cubicBezTo>
                    <a:cubicBezTo>
                      <a:pt x="233" y="729"/>
                      <a:pt x="234" y="731"/>
                      <a:pt x="234" y="733"/>
                    </a:cubicBezTo>
                    <a:cubicBezTo>
                      <a:pt x="234" y="736"/>
                      <a:pt x="232" y="737"/>
                      <a:pt x="231" y="738"/>
                    </a:cubicBezTo>
                    <a:cubicBezTo>
                      <a:pt x="231" y="739"/>
                      <a:pt x="231" y="739"/>
                      <a:pt x="231" y="739"/>
                    </a:cubicBezTo>
                    <a:cubicBezTo>
                      <a:pt x="231" y="739"/>
                      <a:pt x="231" y="739"/>
                      <a:pt x="231" y="739"/>
                    </a:cubicBezTo>
                    <a:cubicBezTo>
                      <a:pt x="230" y="741"/>
                      <a:pt x="230" y="743"/>
                      <a:pt x="229" y="744"/>
                    </a:cubicBezTo>
                    <a:cubicBezTo>
                      <a:pt x="228" y="746"/>
                      <a:pt x="226" y="748"/>
                      <a:pt x="225" y="749"/>
                    </a:cubicBezTo>
                    <a:cubicBezTo>
                      <a:pt x="225" y="749"/>
                      <a:pt x="225" y="750"/>
                      <a:pt x="225" y="750"/>
                    </a:cubicBezTo>
                    <a:cubicBezTo>
                      <a:pt x="225" y="751"/>
                      <a:pt x="225" y="752"/>
                      <a:pt x="225" y="753"/>
                    </a:cubicBezTo>
                    <a:cubicBezTo>
                      <a:pt x="225" y="754"/>
                      <a:pt x="225" y="755"/>
                      <a:pt x="225" y="755"/>
                    </a:cubicBezTo>
                    <a:cubicBezTo>
                      <a:pt x="225" y="756"/>
                      <a:pt x="226" y="757"/>
                      <a:pt x="227" y="757"/>
                    </a:cubicBezTo>
                    <a:cubicBezTo>
                      <a:pt x="227" y="757"/>
                      <a:pt x="227" y="758"/>
                      <a:pt x="228" y="758"/>
                    </a:cubicBezTo>
                    <a:cubicBezTo>
                      <a:pt x="229" y="758"/>
                      <a:pt x="230" y="759"/>
                      <a:pt x="231" y="759"/>
                    </a:cubicBezTo>
                    <a:cubicBezTo>
                      <a:pt x="231" y="759"/>
                      <a:pt x="234" y="761"/>
                      <a:pt x="235" y="764"/>
                    </a:cubicBezTo>
                    <a:cubicBezTo>
                      <a:pt x="236" y="765"/>
                      <a:pt x="236" y="766"/>
                      <a:pt x="236" y="768"/>
                    </a:cubicBezTo>
                    <a:cubicBezTo>
                      <a:pt x="236" y="768"/>
                      <a:pt x="236" y="768"/>
                      <a:pt x="236" y="768"/>
                    </a:cubicBezTo>
                    <a:cubicBezTo>
                      <a:pt x="237" y="767"/>
                      <a:pt x="238" y="765"/>
                      <a:pt x="239" y="765"/>
                    </a:cubicBezTo>
                    <a:cubicBezTo>
                      <a:pt x="241" y="764"/>
                      <a:pt x="244" y="763"/>
                      <a:pt x="246" y="763"/>
                    </a:cubicBezTo>
                    <a:cubicBezTo>
                      <a:pt x="247" y="763"/>
                      <a:pt x="247" y="763"/>
                      <a:pt x="248" y="764"/>
                    </a:cubicBezTo>
                    <a:cubicBezTo>
                      <a:pt x="249" y="764"/>
                      <a:pt x="251" y="765"/>
                      <a:pt x="254" y="768"/>
                    </a:cubicBezTo>
                    <a:cubicBezTo>
                      <a:pt x="255" y="769"/>
                      <a:pt x="256" y="770"/>
                      <a:pt x="256" y="771"/>
                    </a:cubicBezTo>
                    <a:cubicBezTo>
                      <a:pt x="257" y="772"/>
                      <a:pt x="257" y="772"/>
                      <a:pt x="257" y="772"/>
                    </a:cubicBezTo>
                    <a:cubicBezTo>
                      <a:pt x="257" y="772"/>
                      <a:pt x="257" y="772"/>
                      <a:pt x="257" y="772"/>
                    </a:cubicBezTo>
                    <a:cubicBezTo>
                      <a:pt x="259" y="773"/>
                      <a:pt x="260" y="773"/>
                      <a:pt x="262" y="775"/>
                    </a:cubicBezTo>
                    <a:cubicBezTo>
                      <a:pt x="263" y="777"/>
                      <a:pt x="263" y="779"/>
                      <a:pt x="263" y="781"/>
                    </a:cubicBezTo>
                    <a:cubicBezTo>
                      <a:pt x="263" y="781"/>
                      <a:pt x="263" y="781"/>
                      <a:pt x="263" y="781"/>
                    </a:cubicBezTo>
                    <a:cubicBezTo>
                      <a:pt x="263" y="781"/>
                      <a:pt x="263" y="781"/>
                      <a:pt x="263" y="781"/>
                    </a:cubicBezTo>
                    <a:cubicBezTo>
                      <a:pt x="264" y="782"/>
                      <a:pt x="265" y="783"/>
                      <a:pt x="265" y="784"/>
                    </a:cubicBezTo>
                    <a:cubicBezTo>
                      <a:pt x="265" y="786"/>
                      <a:pt x="265" y="787"/>
                      <a:pt x="265" y="789"/>
                    </a:cubicBezTo>
                    <a:cubicBezTo>
                      <a:pt x="266" y="789"/>
                      <a:pt x="267" y="790"/>
                      <a:pt x="268" y="791"/>
                    </a:cubicBezTo>
                    <a:cubicBezTo>
                      <a:pt x="269" y="793"/>
                      <a:pt x="270" y="795"/>
                      <a:pt x="270" y="798"/>
                    </a:cubicBezTo>
                    <a:cubicBezTo>
                      <a:pt x="270" y="799"/>
                      <a:pt x="270" y="799"/>
                      <a:pt x="270" y="799"/>
                    </a:cubicBezTo>
                    <a:cubicBezTo>
                      <a:pt x="271" y="801"/>
                      <a:pt x="271" y="803"/>
                      <a:pt x="271" y="805"/>
                    </a:cubicBezTo>
                    <a:cubicBezTo>
                      <a:pt x="271" y="807"/>
                      <a:pt x="269" y="810"/>
                      <a:pt x="268" y="811"/>
                    </a:cubicBezTo>
                    <a:cubicBezTo>
                      <a:pt x="267" y="812"/>
                      <a:pt x="267" y="812"/>
                      <a:pt x="267" y="812"/>
                    </a:cubicBezTo>
                    <a:cubicBezTo>
                      <a:pt x="268" y="813"/>
                      <a:pt x="269" y="813"/>
                      <a:pt x="269" y="815"/>
                    </a:cubicBezTo>
                    <a:cubicBezTo>
                      <a:pt x="270" y="816"/>
                      <a:pt x="270" y="817"/>
                      <a:pt x="270" y="819"/>
                    </a:cubicBezTo>
                    <a:cubicBezTo>
                      <a:pt x="270" y="819"/>
                      <a:pt x="270" y="819"/>
                      <a:pt x="270" y="819"/>
                    </a:cubicBezTo>
                    <a:cubicBezTo>
                      <a:pt x="270" y="820"/>
                      <a:pt x="270" y="820"/>
                      <a:pt x="270" y="820"/>
                    </a:cubicBezTo>
                    <a:cubicBezTo>
                      <a:pt x="270" y="821"/>
                      <a:pt x="271" y="822"/>
                      <a:pt x="271" y="823"/>
                    </a:cubicBezTo>
                    <a:cubicBezTo>
                      <a:pt x="271" y="824"/>
                      <a:pt x="271" y="826"/>
                      <a:pt x="270" y="827"/>
                    </a:cubicBezTo>
                    <a:cubicBezTo>
                      <a:pt x="270" y="827"/>
                      <a:pt x="270" y="827"/>
                      <a:pt x="270" y="828"/>
                    </a:cubicBezTo>
                    <a:cubicBezTo>
                      <a:pt x="270" y="828"/>
                      <a:pt x="270" y="830"/>
                      <a:pt x="271" y="831"/>
                    </a:cubicBezTo>
                    <a:cubicBezTo>
                      <a:pt x="271" y="832"/>
                      <a:pt x="271" y="832"/>
                      <a:pt x="271" y="833"/>
                    </a:cubicBezTo>
                    <a:cubicBezTo>
                      <a:pt x="271" y="833"/>
                      <a:pt x="271" y="835"/>
                      <a:pt x="271" y="836"/>
                    </a:cubicBezTo>
                    <a:cubicBezTo>
                      <a:pt x="272" y="837"/>
                      <a:pt x="272" y="837"/>
                      <a:pt x="274" y="839"/>
                    </a:cubicBezTo>
                    <a:cubicBezTo>
                      <a:pt x="275" y="839"/>
                      <a:pt x="276" y="840"/>
                      <a:pt x="277" y="841"/>
                    </a:cubicBezTo>
                    <a:cubicBezTo>
                      <a:pt x="277" y="841"/>
                      <a:pt x="278" y="841"/>
                      <a:pt x="278" y="841"/>
                    </a:cubicBezTo>
                    <a:cubicBezTo>
                      <a:pt x="279" y="842"/>
                      <a:pt x="281" y="843"/>
                      <a:pt x="282" y="844"/>
                    </a:cubicBezTo>
                    <a:cubicBezTo>
                      <a:pt x="282" y="844"/>
                      <a:pt x="283" y="845"/>
                      <a:pt x="283" y="845"/>
                    </a:cubicBezTo>
                    <a:cubicBezTo>
                      <a:pt x="283" y="843"/>
                      <a:pt x="283" y="841"/>
                      <a:pt x="283" y="840"/>
                    </a:cubicBezTo>
                    <a:cubicBezTo>
                      <a:pt x="284" y="838"/>
                      <a:pt x="286" y="836"/>
                      <a:pt x="287" y="834"/>
                    </a:cubicBezTo>
                    <a:cubicBezTo>
                      <a:pt x="288" y="834"/>
                      <a:pt x="288" y="834"/>
                      <a:pt x="288" y="834"/>
                    </a:cubicBezTo>
                    <a:cubicBezTo>
                      <a:pt x="290" y="832"/>
                      <a:pt x="292" y="830"/>
                      <a:pt x="294" y="829"/>
                    </a:cubicBezTo>
                    <a:cubicBezTo>
                      <a:pt x="295" y="828"/>
                      <a:pt x="296" y="828"/>
                      <a:pt x="297" y="828"/>
                    </a:cubicBezTo>
                    <a:cubicBezTo>
                      <a:pt x="298" y="828"/>
                      <a:pt x="298" y="828"/>
                      <a:pt x="298" y="828"/>
                    </a:cubicBezTo>
                    <a:cubicBezTo>
                      <a:pt x="299" y="828"/>
                      <a:pt x="299" y="828"/>
                      <a:pt x="299" y="828"/>
                    </a:cubicBezTo>
                    <a:cubicBezTo>
                      <a:pt x="299" y="828"/>
                      <a:pt x="299" y="828"/>
                      <a:pt x="299" y="828"/>
                    </a:cubicBezTo>
                    <a:cubicBezTo>
                      <a:pt x="300" y="828"/>
                      <a:pt x="302" y="827"/>
                      <a:pt x="303" y="827"/>
                    </a:cubicBezTo>
                    <a:cubicBezTo>
                      <a:pt x="304" y="827"/>
                      <a:pt x="304" y="827"/>
                      <a:pt x="304" y="827"/>
                    </a:cubicBezTo>
                    <a:cubicBezTo>
                      <a:pt x="306" y="827"/>
                      <a:pt x="309" y="829"/>
                      <a:pt x="310" y="830"/>
                    </a:cubicBezTo>
                    <a:cubicBezTo>
                      <a:pt x="311" y="831"/>
                      <a:pt x="311" y="831"/>
                      <a:pt x="311" y="831"/>
                    </a:cubicBezTo>
                    <a:cubicBezTo>
                      <a:pt x="312" y="831"/>
                      <a:pt x="312" y="831"/>
                      <a:pt x="312" y="831"/>
                    </a:cubicBezTo>
                    <a:cubicBezTo>
                      <a:pt x="313" y="831"/>
                      <a:pt x="313" y="831"/>
                      <a:pt x="313" y="831"/>
                    </a:cubicBezTo>
                    <a:cubicBezTo>
                      <a:pt x="314" y="832"/>
                      <a:pt x="318" y="832"/>
                      <a:pt x="320" y="833"/>
                    </a:cubicBezTo>
                    <a:cubicBezTo>
                      <a:pt x="321" y="833"/>
                      <a:pt x="321" y="834"/>
                      <a:pt x="322" y="834"/>
                    </a:cubicBezTo>
                    <a:cubicBezTo>
                      <a:pt x="323" y="834"/>
                      <a:pt x="323" y="834"/>
                      <a:pt x="324" y="834"/>
                    </a:cubicBezTo>
                    <a:cubicBezTo>
                      <a:pt x="325" y="834"/>
                      <a:pt x="326" y="834"/>
                      <a:pt x="327" y="834"/>
                    </a:cubicBezTo>
                    <a:cubicBezTo>
                      <a:pt x="328" y="835"/>
                      <a:pt x="329" y="836"/>
                      <a:pt x="330" y="837"/>
                    </a:cubicBezTo>
                    <a:cubicBezTo>
                      <a:pt x="331" y="837"/>
                      <a:pt x="332" y="836"/>
                      <a:pt x="333" y="836"/>
                    </a:cubicBezTo>
                    <a:cubicBezTo>
                      <a:pt x="333" y="836"/>
                      <a:pt x="334" y="836"/>
                      <a:pt x="334" y="836"/>
                    </a:cubicBezTo>
                    <a:cubicBezTo>
                      <a:pt x="335" y="836"/>
                      <a:pt x="338" y="836"/>
                      <a:pt x="340" y="838"/>
                    </a:cubicBezTo>
                    <a:cubicBezTo>
                      <a:pt x="341" y="838"/>
                      <a:pt x="342" y="839"/>
                      <a:pt x="342" y="840"/>
                    </a:cubicBezTo>
                    <a:cubicBezTo>
                      <a:pt x="342" y="838"/>
                      <a:pt x="342" y="837"/>
                      <a:pt x="342" y="836"/>
                    </a:cubicBezTo>
                    <a:cubicBezTo>
                      <a:pt x="343" y="833"/>
                      <a:pt x="343" y="831"/>
                      <a:pt x="345" y="829"/>
                    </a:cubicBezTo>
                    <a:cubicBezTo>
                      <a:pt x="347" y="828"/>
                      <a:pt x="349" y="828"/>
                      <a:pt x="350" y="828"/>
                    </a:cubicBezTo>
                    <a:cubicBezTo>
                      <a:pt x="350" y="828"/>
                      <a:pt x="351" y="828"/>
                      <a:pt x="351" y="828"/>
                    </a:cubicBezTo>
                    <a:cubicBezTo>
                      <a:pt x="351" y="828"/>
                      <a:pt x="352" y="828"/>
                      <a:pt x="352" y="828"/>
                    </a:cubicBezTo>
                    <a:cubicBezTo>
                      <a:pt x="352" y="828"/>
                      <a:pt x="352" y="828"/>
                      <a:pt x="352" y="828"/>
                    </a:cubicBezTo>
                    <a:cubicBezTo>
                      <a:pt x="352" y="827"/>
                      <a:pt x="353" y="825"/>
                      <a:pt x="354" y="824"/>
                    </a:cubicBezTo>
                    <a:cubicBezTo>
                      <a:pt x="356" y="823"/>
                      <a:pt x="358" y="823"/>
                      <a:pt x="360" y="823"/>
                    </a:cubicBezTo>
                    <a:cubicBezTo>
                      <a:pt x="360" y="823"/>
                      <a:pt x="361" y="823"/>
                      <a:pt x="361" y="823"/>
                    </a:cubicBezTo>
                    <a:cubicBezTo>
                      <a:pt x="361" y="823"/>
                      <a:pt x="361" y="823"/>
                      <a:pt x="361" y="823"/>
                    </a:cubicBezTo>
                    <a:cubicBezTo>
                      <a:pt x="364" y="823"/>
                      <a:pt x="368" y="826"/>
                      <a:pt x="370" y="828"/>
                    </a:cubicBezTo>
                    <a:cubicBezTo>
                      <a:pt x="370" y="829"/>
                      <a:pt x="371" y="830"/>
                      <a:pt x="371" y="831"/>
                    </a:cubicBezTo>
                    <a:cubicBezTo>
                      <a:pt x="372" y="831"/>
                      <a:pt x="373" y="830"/>
                      <a:pt x="375" y="830"/>
                    </a:cubicBezTo>
                    <a:cubicBezTo>
                      <a:pt x="375" y="830"/>
                      <a:pt x="375" y="830"/>
                      <a:pt x="375" y="830"/>
                    </a:cubicBezTo>
                    <a:cubicBezTo>
                      <a:pt x="375" y="830"/>
                      <a:pt x="375" y="830"/>
                      <a:pt x="375" y="830"/>
                    </a:cubicBezTo>
                    <a:cubicBezTo>
                      <a:pt x="377" y="830"/>
                      <a:pt x="379" y="832"/>
                      <a:pt x="380" y="833"/>
                    </a:cubicBezTo>
                    <a:cubicBezTo>
                      <a:pt x="380" y="833"/>
                      <a:pt x="380" y="833"/>
                      <a:pt x="380" y="833"/>
                    </a:cubicBezTo>
                    <a:cubicBezTo>
                      <a:pt x="381" y="833"/>
                      <a:pt x="381" y="834"/>
                      <a:pt x="381" y="834"/>
                    </a:cubicBezTo>
                    <a:cubicBezTo>
                      <a:pt x="381" y="834"/>
                      <a:pt x="381" y="834"/>
                      <a:pt x="381" y="834"/>
                    </a:cubicBezTo>
                    <a:cubicBezTo>
                      <a:pt x="382" y="834"/>
                      <a:pt x="384" y="833"/>
                      <a:pt x="385" y="833"/>
                    </a:cubicBezTo>
                    <a:cubicBezTo>
                      <a:pt x="385" y="833"/>
                      <a:pt x="386" y="833"/>
                      <a:pt x="387" y="834"/>
                    </a:cubicBezTo>
                    <a:cubicBezTo>
                      <a:pt x="387" y="834"/>
                      <a:pt x="387" y="834"/>
                      <a:pt x="387" y="834"/>
                    </a:cubicBezTo>
                    <a:cubicBezTo>
                      <a:pt x="388" y="833"/>
                      <a:pt x="389" y="832"/>
                      <a:pt x="390" y="832"/>
                    </a:cubicBezTo>
                    <a:cubicBezTo>
                      <a:pt x="390" y="832"/>
                      <a:pt x="391" y="832"/>
                      <a:pt x="391" y="832"/>
                    </a:cubicBezTo>
                    <a:cubicBezTo>
                      <a:pt x="393" y="832"/>
                      <a:pt x="394" y="833"/>
                      <a:pt x="395" y="834"/>
                    </a:cubicBezTo>
                    <a:cubicBezTo>
                      <a:pt x="396" y="834"/>
                      <a:pt x="396" y="833"/>
                      <a:pt x="396" y="833"/>
                    </a:cubicBezTo>
                    <a:cubicBezTo>
                      <a:pt x="396" y="833"/>
                      <a:pt x="397" y="833"/>
                      <a:pt x="398" y="833"/>
                    </a:cubicBezTo>
                    <a:cubicBezTo>
                      <a:pt x="399" y="832"/>
                      <a:pt x="401" y="831"/>
                      <a:pt x="402" y="830"/>
                    </a:cubicBezTo>
                    <a:cubicBezTo>
                      <a:pt x="403" y="830"/>
                      <a:pt x="404" y="830"/>
                      <a:pt x="405" y="830"/>
                    </a:cubicBezTo>
                    <a:cubicBezTo>
                      <a:pt x="408" y="830"/>
                      <a:pt x="411" y="831"/>
                      <a:pt x="412" y="832"/>
                    </a:cubicBezTo>
                    <a:cubicBezTo>
                      <a:pt x="414" y="834"/>
                      <a:pt x="415" y="837"/>
                      <a:pt x="415" y="839"/>
                    </a:cubicBezTo>
                    <a:cubicBezTo>
                      <a:pt x="415" y="839"/>
                      <a:pt x="416" y="840"/>
                      <a:pt x="416" y="840"/>
                    </a:cubicBezTo>
                    <a:cubicBezTo>
                      <a:pt x="416" y="841"/>
                      <a:pt x="416" y="841"/>
                      <a:pt x="416" y="841"/>
                    </a:cubicBezTo>
                    <a:cubicBezTo>
                      <a:pt x="416" y="841"/>
                      <a:pt x="416" y="841"/>
                      <a:pt x="416" y="841"/>
                    </a:cubicBezTo>
                    <a:cubicBezTo>
                      <a:pt x="417" y="841"/>
                      <a:pt x="418" y="840"/>
                      <a:pt x="419" y="840"/>
                    </a:cubicBezTo>
                    <a:cubicBezTo>
                      <a:pt x="419" y="839"/>
                      <a:pt x="420" y="839"/>
                      <a:pt x="420" y="839"/>
                    </a:cubicBezTo>
                    <a:cubicBezTo>
                      <a:pt x="421" y="839"/>
                      <a:pt x="421" y="838"/>
                      <a:pt x="421" y="838"/>
                    </a:cubicBezTo>
                    <a:cubicBezTo>
                      <a:pt x="424" y="837"/>
                      <a:pt x="426" y="836"/>
                      <a:pt x="427" y="836"/>
                    </a:cubicBezTo>
                    <a:cubicBezTo>
                      <a:pt x="428" y="835"/>
                      <a:pt x="431" y="835"/>
                      <a:pt x="433" y="835"/>
                    </a:cubicBezTo>
                    <a:cubicBezTo>
                      <a:pt x="434" y="835"/>
                      <a:pt x="434" y="835"/>
                      <a:pt x="435" y="835"/>
                    </a:cubicBezTo>
                    <a:cubicBezTo>
                      <a:pt x="437" y="835"/>
                      <a:pt x="438" y="836"/>
                      <a:pt x="440" y="837"/>
                    </a:cubicBezTo>
                    <a:cubicBezTo>
                      <a:pt x="440" y="837"/>
                      <a:pt x="440" y="837"/>
                      <a:pt x="440" y="837"/>
                    </a:cubicBezTo>
                    <a:cubicBezTo>
                      <a:pt x="441" y="837"/>
                      <a:pt x="443" y="836"/>
                      <a:pt x="444" y="836"/>
                    </a:cubicBezTo>
                    <a:cubicBezTo>
                      <a:pt x="445" y="836"/>
                      <a:pt x="445" y="836"/>
                      <a:pt x="445" y="836"/>
                    </a:cubicBezTo>
                    <a:cubicBezTo>
                      <a:pt x="445" y="836"/>
                      <a:pt x="445" y="836"/>
                      <a:pt x="445" y="836"/>
                    </a:cubicBezTo>
                    <a:cubicBezTo>
                      <a:pt x="446" y="836"/>
                      <a:pt x="448" y="837"/>
                      <a:pt x="449" y="837"/>
                    </a:cubicBezTo>
                    <a:cubicBezTo>
                      <a:pt x="449" y="837"/>
                      <a:pt x="449" y="836"/>
                      <a:pt x="449" y="836"/>
                    </a:cubicBezTo>
                    <a:cubicBezTo>
                      <a:pt x="448" y="833"/>
                      <a:pt x="449" y="830"/>
                      <a:pt x="450" y="828"/>
                    </a:cubicBezTo>
                    <a:cubicBezTo>
                      <a:pt x="451" y="827"/>
                      <a:pt x="453" y="826"/>
                      <a:pt x="454" y="825"/>
                    </a:cubicBezTo>
                    <a:cubicBezTo>
                      <a:pt x="454" y="825"/>
                      <a:pt x="454" y="825"/>
                      <a:pt x="454" y="825"/>
                    </a:cubicBezTo>
                    <a:cubicBezTo>
                      <a:pt x="455" y="824"/>
                      <a:pt x="455" y="823"/>
                      <a:pt x="456" y="823"/>
                    </a:cubicBezTo>
                    <a:cubicBezTo>
                      <a:pt x="456" y="823"/>
                      <a:pt x="456" y="823"/>
                      <a:pt x="456" y="823"/>
                    </a:cubicBezTo>
                    <a:cubicBezTo>
                      <a:pt x="455" y="821"/>
                      <a:pt x="455" y="820"/>
                      <a:pt x="455" y="818"/>
                    </a:cubicBezTo>
                    <a:cubicBezTo>
                      <a:pt x="455" y="816"/>
                      <a:pt x="457" y="813"/>
                      <a:pt x="459" y="811"/>
                    </a:cubicBezTo>
                    <a:cubicBezTo>
                      <a:pt x="460" y="810"/>
                      <a:pt x="462" y="810"/>
                      <a:pt x="465" y="810"/>
                    </a:cubicBezTo>
                    <a:cubicBezTo>
                      <a:pt x="466" y="810"/>
                      <a:pt x="466" y="810"/>
                      <a:pt x="467" y="810"/>
                    </a:cubicBezTo>
                    <a:cubicBezTo>
                      <a:pt x="467" y="809"/>
                      <a:pt x="468" y="808"/>
                      <a:pt x="469" y="807"/>
                    </a:cubicBezTo>
                    <a:cubicBezTo>
                      <a:pt x="470" y="806"/>
                      <a:pt x="471" y="805"/>
                      <a:pt x="473" y="805"/>
                    </a:cubicBezTo>
                    <a:cubicBezTo>
                      <a:pt x="475" y="805"/>
                      <a:pt x="478" y="807"/>
                      <a:pt x="479" y="808"/>
                    </a:cubicBezTo>
                    <a:cubicBezTo>
                      <a:pt x="481" y="809"/>
                      <a:pt x="482" y="810"/>
                      <a:pt x="482" y="812"/>
                    </a:cubicBezTo>
                    <a:cubicBezTo>
                      <a:pt x="483" y="812"/>
                      <a:pt x="485" y="812"/>
                      <a:pt x="486" y="814"/>
                    </a:cubicBezTo>
                    <a:cubicBezTo>
                      <a:pt x="488" y="815"/>
                      <a:pt x="489" y="817"/>
                      <a:pt x="490" y="821"/>
                    </a:cubicBezTo>
                    <a:cubicBezTo>
                      <a:pt x="490" y="822"/>
                      <a:pt x="490" y="824"/>
                      <a:pt x="490" y="825"/>
                    </a:cubicBezTo>
                    <a:cubicBezTo>
                      <a:pt x="490" y="825"/>
                      <a:pt x="490" y="826"/>
                      <a:pt x="490" y="826"/>
                    </a:cubicBezTo>
                    <a:cubicBezTo>
                      <a:pt x="490" y="826"/>
                      <a:pt x="490" y="826"/>
                      <a:pt x="491" y="826"/>
                    </a:cubicBezTo>
                    <a:cubicBezTo>
                      <a:pt x="492" y="827"/>
                      <a:pt x="494" y="828"/>
                      <a:pt x="495" y="831"/>
                    </a:cubicBezTo>
                    <a:cubicBezTo>
                      <a:pt x="496" y="833"/>
                      <a:pt x="496" y="836"/>
                      <a:pt x="496" y="838"/>
                    </a:cubicBezTo>
                    <a:cubicBezTo>
                      <a:pt x="496" y="838"/>
                      <a:pt x="496" y="839"/>
                      <a:pt x="496" y="839"/>
                    </a:cubicBezTo>
                    <a:cubicBezTo>
                      <a:pt x="496" y="840"/>
                      <a:pt x="495" y="840"/>
                      <a:pt x="495" y="841"/>
                    </a:cubicBezTo>
                    <a:cubicBezTo>
                      <a:pt x="496" y="841"/>
                      <a:pt x="496" y="841"/>
                      <a:pt x="496" y="842"/>
                    </a:cubicBezTo>
                    <a:cubicBezTo>
                      <a:pt x="497" y="842"/>
                      <a:pt x="498" y="844"/>
                      <a:pt x="499" y="845"/>
                    </a:cubicBezTo>
                    <a:cubicBezTo>
                      <a:pt x="499" y="846"/>
                      <a:pt x="500" y="846"/>
                      <a:pt x="500" y="846"/>
                    </a:cubicBezTo>
                    <a:cubicBezTo>
                      <a:pt x="500" y="847"/>
                      <a:pt x="500" y="847"/>
                      <a:pt x="500" y="847"/>
                    </a:cubicBezTo>
                    <a:cubicBezTo>
                      <a:pt x="501" y="848"/>
                      <a:pt x="502" y="849"/>
                      <a:pt x="503" y="850"/>
                    </a:cubicBezTo>
                    <a:cubicBezTo>
                      <a:pt x="504" y="851"/>
                      <a:pt x="504" y="853"/>
                      <a:pt x="504" y="855"/>
                    </a:cubicBezTo>
                    <a:cubicBezTo>
                      <a:pt x="505" y="856"/>
                      <a:pt x="505" y="857"/>
                      <a:pt x="505" y="857"/>
                    </a:cubicBezTo>
                    <a:cubicBezTo>
                      <a:pt x="505" y="858"/>
                      <a:pt x="506" y="858"/>
                      <a:pt x="507" y="858"/>
                    </a:cubicBezTo>
                    <a:cubicBezTo>
                      <a:pt x="507" y="858"/>
                      <a:pt x="507" y="858"/>
                      <a:pt x="507" y="858"/>
                    </a:cubicBezTo>
                    <a:cubicBezTo>
                      <a:pt x="509" y="858"/>
                      <a:pt x="509" y="858"/>
                      <a:pt x="509" y="858"/>
                    </a:cubicBezTo>
                    <a:cubicBezTo>
                      <a:pt x="519" y="772"/>
                      <a:pt x="519" y="772"/>
                      <a:pt x="519" y="772"/>
                    </a:cubicBezTo>
                    <a:cubicBezTo>
                      <a:pt x="552" y="776"/>
                      <a:pt x="552" y="776"/>
                      <a:pt x="552" y="776"/>
                    </a:cubicBezTo>
                    <a:cubicBezTo>
                      <a:pt x="552" y="776"/>
                      <a:pt x="562" y="779"/>
                      <a:pt x="566" y="780"/>
                    </a:cubicBezTo>
                    <a:cubicBezTo>
                      <a:pt x="574" y="782"/>
                      <a:pt x="590" y="782"/>
                      <a:pt x="598" y="783"/>
                    </a:cubicBezTo>
                    <a:cubicBezTo>
                      <a:pt x="602" y="783"/>
                      <a:pt x="608" y="783"/>
                      <a:pt x="611" y="783"/>
                    </a:cubicBezTo>
                    <a:cubicBezTo>
                      <a:pt x="615" y="783"/>
                      <a:pt x="622" y="786"/>
                      <a:pt x="626" y="786"/>
                    </a:cubicBezTo>
                    <a:cubicBezTo>
                      <a:pt x="629" y="786"/>
                      <a:pt x="636" y="784"/>
                      <a:pt x="636" y="784"/>
                    </a:cubicBezTo>
                    <a:cubicBezTo>
                      <a:pt x="673" y="789"/>
                      <a:pt x="673" y="789"/>
                      <a:pt x="673" y="789"/>
                    </a:cubicBezTo>
                    <a:cubicBezTo>
                      <a:pt x="753" y="797"/>
                      <a:pt x="753" y="797"/>
                      <a:pt x="753" y="797"/>
                    </a:cubicBezTo>
                    <a:cubicBezTo>
                      <a:pt x="791" y="801"/>
                      <a:pt x="791" y="801"/>
                      <a:pt x="791" y="801"/>
                    </a:cubicBezTo>
                    <a:cubicBezTo>
                      <a:pt x="863" y="808"/>
                      <a:pt x="863" y="808"/>
                      <a:pt x="863" y="808"/>
                    </a:cubicBezTo>
                    <a:cubicBezTo>
                      <a:pt x="955" y="815"/>
                      <a:pt x="955" y="815"/>
                      <a:pt x="955" y="815"/>
                    </a:cubicBezTo>
                    <a:cubicBezTo>
                      <a:pt x="1109" y="828"/>
                      <a:pt x="1109" y="828"/>
                      <a:pt x="1109" y="828"/>
                    </a:cubicBezTo>
                    <a:cubicBezTo>
                      <a:pt x="1260" y="836"/>
                      <a:pt x="1260" y="836"/>
                      <a:pt x="1260" y="836"/>
                    </a:cubicBezTo>
                    <a:cubicBezTo>
                      <a:pt x="1380" y="842"/>
                      <a:pt x="1380" y="842"/>
                      <a:pt x="1380" y="842"/>
                    </a:cubicBezTo>
                    <a:cubicBezTo>
                      <a:pt x="1383" y="842"/>
                      <a:pt x="1383" y="842"/>
                      <a:pt x="1383" y="842"/>
                    </a:cubicBezTo>
                    <a:cubicBezTo>
                      <a:pt x="1390" y="677"/>
                      <a:pt x="1390" y="677"/>
                      <a:pt x="1390" y="677"/>
                    </a:cubicBezTo>
                    <a:cubicBezTo>
                      <a:pt x="1411" y="148"/>
                      <a:pt x="1411" y="148"/>
                      <a:pt x="1411" y="148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29"/>
              <p:cNvSpPr>
                <a:spLocks/>
              </p:cNvSpPr>
              <p:nvPr/>
            </p:nvSpPr>
            <p:spPr bwMode="auto">
              <a:xfrm>
                <a:off x="1512888" y="2957516"/>
                <a:ext cx="631824" cy="800101"/>
              </a:xfrm>
              <a:custGeom>
                <a:avLst/>
                <a:gdLst>
                  <a:gd name="T0" fmla="*/ 328 w 398"/>
                  <a:gd name="T1" fmla="*/ 124 h 504"/>
                  <a:gd name="T2" fmla="*/ 259 w 398"/>
                  <a:gd name="T3" fmla="*/ 117 h 504"/>
                  <a:gd name="T4" fmla="*/ 270 w 398"/>
                  <a:gd name="T5" fmla="*/ 25 h 504"/>
                  <a:gd name="T6" fmla="*/ 241 w 398"/>
                  <a:gd name="T7" fmla="*/ 23 h 504"/>
                  <a:gd name="T8" fmla="*/ 137 w 398"/>
                  <a:gd name="T9" fmla="*/ 10 h 504"/>
                  <a:gd name="T10" fmla="*/ 69 w 398"/>
                  <a:gd name="T11" fmla="*/ 0 h 504"/>
                  <a:gd name="T12" fmla="*/ 66 w 398"/>
                  <a:gd name="T13" fmla="*/ 18 h 504"/>
                  <a:gd name="T14" fmla="*/ 44 w 398"/>
                  <a:gd name="T15" fmla="*/ 162 h 504"/>
                  <a:gd name="T16" fmla="*/ 21 w 398"/>
                  <a:gd name="T17" fmla="*/ 319 h 504"/>
                  <a:gd name="T18" fmla="*/ 2 w 398"/>
                  <a:gd name="T19" fmla="*/ 443 h 504"/>
                  <a:gd name="T20" fmla="*/ 0 w 398"/>
                  <a:gd name="T21" fmla="*/ 459 h 504"/>
                  <a:gd name="T22" fmla="*/ 78 w 398"/>
                  <a:gd name="T23" fmla="*/ 470 h 504"/>
                  <a:gd name="T24" fmla="*/ 161 w 398"/>
                  <a:gd name="T25" fmla="*/ 480 h 504"/>
                  <a:gd name="T26" fmla="*/ 253 w 398"/>
                  <a:gd name="T27" fmla="*/ 491 h 504"/>
                  <a:gd name="T28" fmla="*/ 348 w 398"/>
                  <a:gd name="T29" fmla="*/ 502 h 504"/>
                  <a:gd name="T30" fmla="*/ 363 w 398"/>
                  <a:gd name="T31" fmla="*/ 504 h 504"/>
                  <a:gd name="T32" fmla="*/ 371 w 398"/>
                  <a:gd name="T33" fmla="*/ 416 h 504"/>
                  <a:gd name="T34" fmla="*/ 373 w 398"/>
                  <a:gd name="T35" fmla="*/ 396 h 504"/>
                  <a:gd name="T36" fmla="*/ 372 w 398"/>
                  <a:gd name="T37" fmla="*/ 382 h 504"/>
                  <a:gd name="T38" fmla="*/ 375 w 398"/>
                  <a:gd name="T39" fmla="*/ 363 h 504"/>
                  <a:gd name="T40" fmla="*/ 380 w 398"/>
                  <a:gd name="T41" fmla="*/ 313 h 504"/>
                  <a:gd name="T42" fmla="*/ 387 w 398"/>
                  <a:gd name="T43" fmla="*/ 244 h 504"/>
                  <a:gd name="T44" fmla="*/ 398 w 398"/>
                  <a:gd name="T45" fmla="*/ 131 h 504"/>
                  <a:gd name="T46" fmla="*/ 328 w 398"/>
                  <a:gd name="T47" fmla="*/ 124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98" h="504">
                    <a:moveTo>
                      <a:pt x="328" y="124"/>
                    </a:moveTo>
                    <a:lnTo>
                      <a:pt x="259" y="117"/>
                    </a:lnTo>
                    <a:lnTo>
                      <a:pt x="270" y="25"/>
                    </a:lnTo>
                    <a:lnTo>
                      <a:pt x="241" y="23"/>
                    </a:lnTo>
                    <a:lnTo>
                      <a:pt x="137" y="10"/>
                    </a:lnTo>
                    <a:lnTo>
                      <a:pt x="69" y="0"/>
                    </a:lnTo>
                    <a:lnTo>
                      <a:pt x="66" y="18"/>
                    </a:lnTo>
                    <a:lnTo>
                      <a:pt x="44" y="162"/>
                    </a:lnTo>
                    <a:lnTo>
                      <a:pt x="21" y="319"/>
                    </a:lnTo>
                    <a:lnTo>
                      <a:pt x="2" y="443"/>
                    </a:lnTo>
                    <a:lnTo>
                      <a:pt x="0" y="459"/>
                    </a:lnTo>
                    <a:lnTo>
                      <a:pt x="78" y="470"/>
                    </a:lnTo>
                    <a:lnTo>
                      <a:pt x="161" y="480"/>
                    </a:lnTo>
                    <a:lnTo>
                      <a:pt x="253" y="491"/>
                    </a:lnTo>
                    <a:lnTo>
                      <a:pt x="348" y="502"/>
                    </a:lnTo>
                    <a:lnTo>
                      <a:pt x="363" y="504"/>
                    </a:lnTo>
                    <a:lnTo>
                      <a:pt x="371" y="416"/>
                    </a:lnTo>
                    <a:lnTo>
                      <a:pt x="373" y="396"/>
                    </a:lnTo>
                    <a:lnTo>
                      <a:pt x="372" y="382"/>
                    </a:lnTo>
                    <a:lnTo>
                      <a:pt x="375" y="363"/>
                    </a:lnTo>
                    <a:lnTo>
                      <a:pt x="380" y="313"/>
                    </a:lnTo>
                    <a:lnTo>
                      <a:pt x="387" y="244"/>
                    </a:lnTo>
                    <a:lnTo>
                      <a:pt x="398" y="131"/>
                    </a:lnTo>
                    <a:lnTo>
                      <a:pt x="328" y="124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30"/>
              <p:cNvSpPr>
                <a:spLocks/>
              </p:cNvSpPr>
              <p:nvPr/>
            </p:nvSpPr>
            <p:spPr bwMode="auto">
              <a:xfrm>
                <a:off x="892176" y="2843216"/>
                <a:ext cx="725486" cy="1119188"/>
              </a:xfrm>
              <a:custGeom>
                <a:avLst/>
                <a:gdLst>
                  <a:gd name="T0" fmla="*/ 774 w 861"/>
                  <a:gd name="T1" fmla="*/ 122 h 1327"/>
                  <a:gd name="T2" fmla="*/ 485 w 861"/>
                  <a:gd name="T3" fmla="*/ 73 h 1327"/>
                  <a:gd name="T4" fmla="*/ 480 w 861"/>
                  <a:gd name="T5" fmla="*/ 72 h 1327"/>
                  <a:gd name="T6" fmla="*/ 108 w 861"/>
                  <a:gd name="T7" fmla="*/ 0 h 1327"/>
                  <a:gd name="T8" fmla="*/ 46 w 861"/>
                  <a:gd name="T9" fmla="*/ 295 h 1327"/>
                  <a:gd name="T10" fmla="*/ 0 w 861"/>
                  <a:gd name="T11" fmla="*/ 508 h 1327"/>
                  <a:gd name="T12" fmla="*/ 313 w 861"/>
                  <a:gd name="T13" fmla="*/ 936 h 1327"/>
                  <a:gd name="T14" fmla="*/ 597 w 861"/>
                  <a:gd name="T15" fmla="*/ 1324 h 1327"/>
                  <a:gd name="T16" fmla="*/ 599 w 861"/>
                  <a:gd name="T17" fmla="*/ 1326 h 1327"/>
                  <a:gd name="T18" fmla="*/ 603 w 861"/>
                  <a:gd name="T19" fmla="*/ 1323 h 1327"/>
                  <a:gd name="T20" fmla="*/ 599 w 861"/>
                  <a:gd name="T21" fmla="*/ 1319 h 1327"/>
                  <a:gd name="T22" fmla="*/ 601 w 861"/>
                  <a:gd name="T23" fmla="*/ 1314 h 1327"/>
                  <a:gd name="T24" fmla="*/ 610 w 861"/>
                  <a:gd name="T25" fmla="*/ 1313 h 1327"/>
                  <a:gd name="T26" fmla="*/ 611 w 861"/>
                  <a:gd name="T27" fmla="*/ 1305 h 1327"/>
                  <a:gd name="T28" fmla="*/ 611 w 861"/>
                  <a:gd name="T29" fmla="*/ 1297 h 1327"/>
                  <a:gd name="T30" fmla="*/ 610 w 861"/>
                  <a:gd name="T31" fmla="*/ 1284 h 1327"/>
                  <a:gd name="T32" fmla="*/ 611 w 861"/>
                  <a:gd name="T33" fmla="*/ 1270 h 1327"/>
                  <a:gd name="T34" fmla="*/ 605 w 861"/>
                  <a:gd name="T35" fmla="*/ 1257 h 1327"/>
                  <a:gd name="T36" fmla="*/ 606 w 861"/>
                  <a:gd name="T37" fmla="*/ 1243 h 1327"/>
                  <a:gd name="T38" fmla="*/ 609 w 861"/>
                  <a:gd name="T39" fmla="*/ 1234 h 1327"/>
                  <a:gd name="T40" fmla="*/ 610 w 861"/>
                  <a:gd name="T41" fmla="*/ 1224 h 1327"/>
                  <a:gd name="T42" fmla="*/ 608 w 861"/>
                  <a:gd name="T43" fmla="*/ 1217 h 1327"/>
                  <a:gd name="T44" fmla="*/ 607 w 861"/>
                  <a:gd name="T45" fmla="*/ 1210 h 1327"/>
                  <a:gd name="T46" fmla="*/ 610 w 861"/>
                  <a:gd name="T47" fmla="*/ 1203 h 1327"/>
                  <a:gd name="T48" fmla="*/ 610 w 861"/>
                  <a:gd name="T49" fmla="*/ 1191 h 1327"/>
                  <a:gd name="T50" fmla="*/ 613 w 861"/>
                  <a:gd name="T51" fmla="*/ 1183 h 1327"/>
                  <a:gd name="T52" fmla="*/ 611 w 861"/>
                  <a:gd name="T53" fmla="*/ 1175 h 1327"/>
                  <a:gd name="T54" fmla="*/ 609 w 861"/>
                  <a:gd name="T55" fmla="*/ 1168 h 1327"/>
                  <a:gd name="T56" fmla="*/ 608 w 861"/>
                  <a:gd name="T57" fmla="*/ 1161 h 1327"/>
                  <a:gd name="T58" fmla="*/ 612 w 861"/>
                  <a:gd name="T59" fmla="*/ 1151 h 1327"/>
                  <a:gd name="T60" fmla="*/ 612 w 861"/>
                  <a:gd name="T61" fmla="*/ 1141 h 1327"/>
                  <a:gd name="T62" fmla="*/ 620 w 861"/>
                  <a:gd name="T63" fmla="*/ 1140 h 1327"/>
                  <a:gd name="T64" fmla="*/ 628 w 861"/>
                  <a:gd name="T65" fmla="*/ 1136 h 1327"/>
                  <a:gd name="T66" fmla="*/ 634 w 861"/>
                  <a:gd name="T67" fmla="*/ 1135 h 1327"/>
                  <a:gd name="T68" fmla="*/ 643 w 861"/>
                  <a:gd name="T69" fmla="*/ 1138 h 1327"/>
                  <a:gd name="T70" fmla="*/ 647 w 861"/>
                  <a:gd name="T71" fmla="*/ 1141 h 1327"/>
                  <a:gd name="T72" fmla="*/ 653 w 861"/>
                  <a:gd name="T73" fmla="*/ 1142 h 1327"/>
                  <a:gd name="T74" fmla="*/ 659 w 861"/>
                  <a:gd name="T75" fmla="*/ 1139 h 1327"/>
                  <a:gd name="T76" fmla="*/ 667 w 861"/>
                  <a:gd name="T77" fmla="*/ 1145 h 1327"/>
                  <a:gd name="T78" fmla="*/ 670 w 861"/>
                  <a:gd name="T79" fmla="*/ 1152 h 1327"/>
                  <a:gd name="T80" fmla="*/ 671 w 861"/>
                  <a:gd name="T81" fmla="*/ 1159 h 1327"/>
                  <a:gd name="T82" fmla="*/ 678 w 861"/>
                  <a:gd name="T83" fmla="*/ 1165 h 1327"/>
                  <a:gd name="T84" fmla="*/ 688 w 861"/>
                  <a:gd name="T85" fmla="*/ 1165 h 1327"/>
                  <a:gd name="T86" fmla="*/ 696 w 861"/>
                  <a:gd name="T87" fmla="*/ 1160 h 1327"/>
                  <a:gd name="T88" fmla="*/ 698 w 861"/>
                  <a:gd name="T89" fmla="*/ 1152 h 1327"/>
                  <a:gd name="T90" fmla="*/ 704 w 861"/>
                  <a:gd name="T91" fmla="*/ 1147 h 1327"/>
                  <a:gd name="T92" fmla="*/ 710 w 861"/>
                  <a:gd name="T93" fmla="*/ 1140 h 1327"/>
                  <a:gd name="T94" fmla="*/ 731 w 861"/>
                  <a:gd name="T95" fmla="*/ 999 h 1327"/>
                  <a:gd name="T96" fmla="*/ 771 w 861"/>
                  <a:gd name="T97" fmla="*/ 737 h 1327"/>
                  <a:gd name="T98" fmla="*/ 856 w 861"/>
                  <a:gd name="T99" fmla="*/ 169 h 1327"/>
                  <a:gd name="T100" fmla="*/ 832 w 861"/>
                  <a:gd name="T101" fmla="*/ 131 h 1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1" h="1327">
                    <a:moveTo>
                      <a:pt x="832" y="131"/>
                    </a:moveTo>
                    <a:cubicBezTo>
                      <a:pt x="774" y="122"/>
                      <a:pt x="774" y="122"/>
                      <a:pt x="774" y="122"/>
                    </a:cubicBezTo>
                    <a:cubicBezTo>
                      <a:pt x="734" y="116"/>
                      <a:pt x="734" y="116"/>
                      <a:pt x="734" y="116"/>
                    </a:cubicBezTo>
                    <a:cubicBezTo>
                      <a:pt x="485" y="73"/>
                      <a:pt x="485" y="73"/>
                      <a:pt x="485" y="73"/>
                    </a:cubicBezTo>
                    <a:cubicBezTo>
                      <a:pt x="485" y="74"/>
                      <a:pt x="485" y="74"/>
                      <a:pt x="485" y="74"/>
                    </a:cubicBezTo>
                    <a:cubicBezTo>
                      <a:pt x="480" y="72"/>
                      <a:pt x="480" y="72"/>
                      <a:pt x="480" y="72"/>
                    </a:cubicBezTo>
                    <a:cubicBezTo>
                      <a:pt x="112" y="1"/>
                      <a:pt x="112" y="1"/>
                      <a:pt x="112" y="1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88" y="93"/>
                      <a:pt x="88" y="93"/>
                      <a:pt x="88" y="93"/>
                    </a:cubicBezTo>
                    <a:cubicBezTo>
                      <a:pt x="46" y="295"/>
                      <a:pt x="46" y="295"/>
                      <a:pt x="46" y="295"/>
                    </a:cubicBezTo>
                    <a:cubicBezTo>
                      <a:pt x="4" y="486"/>
                      <a:pt x="4" y="486"/>
                      <a:pt x="4" y="486"/>
                    </a:cubicBezTo>
                    <a:cubicBezTo>
                      <a:pt x="0" y="508"/>
                      <a:pt x="0" y="508"/>
                      <a:pt x="0" y="508"/>
                    </a:cubicBezTo>
                    <a:cubicBezTo>
                      <a:pt x="75" y="611"/>
                      <a:pt x="75" y="611"/>
                      <a:pt x="75" y="611"/>
                    </a:cubicBezTo>
                    <a:cubicBezTo>
                      <a:pt x="313" y="936"/>
                      <a:pt x="313" y="936"/>
                      <a:pt x="313" y="936"/>
                    </a:cubicBezTo>
                    <a:cubicBezTo>
                      <a:pt x="450" y="1124"/>
                      <a:pt x="450" y="1124"/>
                      <a:pt x="450" y="1124"/>
                    </a:cubicBezTo>
                    <a:cubicBezTo>
                      <a:pt x="597" y="1324"/>
                      <a:pt x="597" y="1324"/>
                      <a:pt x="597" y="1324"/>
                    </a:cubicBezTo>
                    <a:cubicBezTo>
                      <a:pt x="598" y="1325"/>
                      <a:pt x="598" y="1326"/>
                      <a:pt x="599" y="1327"/>
                    </a:cubicBezTo>
                    <a:cubicBezTo>
                      <a:pt x="599" y="1326"/>
                      <a:pt x="599" y="1326"/>
                      <a:pt x="599" y="1326"/>
                    </a:cubicBezTo>
                    <a:cubicBezTo>
                      <a:pt x="600" y="1326"/>
                      <a:pt x="602" y="1326"/>
                      <a:pt x="602" y="1325"/>
                    </a:cubicBezTo>
                    <a:cubicBezTo>
                      <a:pt x="603" y="1325"/>
                      <a:pt x="603" y="1323"/>
                      <a:pt x="603" y="1323"/>
                    </a:cubicBezTo>
                    <a:cubicBezTo>
                      <a:pt x="603" y="1322"/>
                      <a:pt x="602" y="1320"/>
                      <a:pt x="602" y="1320"/>
                    </a:cubicBezTo>
                    <a:cubicBezTo>
                      <a:pt x="601" y="1319"/>
                      <a:pt x="600" y="1319"/>
                      <a:pt x="599" y="1319"/>
                    </a:cubicBezTo>
                    <a:cubicBezTo>
                      <a:pt x="599" y="1318"/>
                      <a:pt x="599" y="1317"/>
                      <a:pt x="599" y="1316"/>
                    </a:cubicBezTo>
                    <a:cubicBezTo>
                      <a:pt x="599" y="1315"/>
                      <a:pt x="600" y="1314"/>
                      <a:pt x="601" y="1314"/>
                    </a:cubicBezTo>
                    <a:cubicBezTo>
                      <a:pt x="602" y="1314"/>
                      <a:pt x="604" y="1315"/>
                      <a:pt x="605" y="1315"/>
                    </a:cubicBezTo>
                    <a:cubicBezTo>
                      <a:pt x="606" y="1314"/>
                      <a:pt x="609" y="1314"/>
                      <a:pt x="610" y="1313"/>
                    </a:cubicBezTo>
                    <a:cubicBezTo>
                      <a:pt x="610" y="1313"/>
                      <a:pt x="611" y="1311"/>
                      <a:pt x="611" y="1310"/>
                    </a:cubicBezTo>
                    <a:cubicBezTo>
                      <a:pt x="612" y="1309"/>
                      <a:pt x="611" y="1306"/>
                      <a:pt x="611" y="1305"/>
                    </a:cubicBezTo>
                    <a:cubicBezTo>
                      <a:pt x="611" y="1304"/>
                      <a:pt x="612" y="1303"/>
                      <a:pt x="612" y="1302"/>
                    </a:cubicBezTo>
                    <a:cubicBezTo>
                      <a:pt x="612" y="1301"/>
                      <a:pt x="611" y="1298"/>
                      <a:pt x="611" y="1297"/>
                    </a:cubicBezTo>
                    <a:cubicBezTo>
                      <a:pt x="611" y="1295"/>
                      <a:pt x="612" y="1291"/>
                      <a:pt x="612" y="1289"/>
                    </a:cubicBezTo>
                    <a:cubicBezTo>
                      <a:pt x="612" y="1288"/>
                      <a:pt x="610" y="1286"/>
                      <a:pt x="610" y="1284"/>
                    </a:cubicBezTo>
                    <a:cubicBezTo>
                      <a:pt x="610" y="1283"/>
                      <a:pt x="612" y="1280"/>
                      <a:pt x="612" y="1278"/>
                    </a:cubicBezTo>
                    <a:cubicBezTo>
                      <a:pt x="612" y="1276"/>
                      <a:pt x="611" y="1272"/>
                      <a:pt x="611" y="1270"/>
                    </a:cubicBezTo>
                    <a:cubicBezTo>
                      <a:pt x="610" y="1268"/>
                      <a:pt x="609" y="1265"/>
                      <a:pt x="609" y="1263"/>
                    </a:cubicBezTo>
                    <a:cubicBezTo>
                      <a:pt x="608" y="1261"/>
                      <a:pt x="605" y="1259"/>
                      <a:pt x="605" y="1257"/>
                    </a:cubicBezTo>
                    <a:cubicBezTo>
                      <a:pt x="604" y="1255"/>
                      <a:pt x="604" y="1252"/>
                      <a:pt x="604" y="1250"/>
                    </a:cubicBezTo>
                    <a:cubicBezTo>
                      <a:pt x="604" y="1248"/>
                      <a:pt x="605" y="1245"/>
                      <a:pt x="606" y="1243"/>
                    </a:cubicBezTo>
                    <a:cubicBezTo>
                      <a:pt x="606" y="1243"/>
                      <a:pt x="608" y="1242"/>
                      <a:pt x="608" y="1241"/>
                    </a:cubicBezTo>
                    <a:cubicBezTo>
                      <a:pt x="609" y="1240"/>
                      <a:pt x="608" y="1236"/>
                      <a:pt x="609" y="1234"/>
                    </a:cubicBezTo>
                    <a:cubicBezTo>
                      <a:pt x="609" y="1232"/>
                      <a:pt x="611" y="1230"/>
                      <a:pt x="611" y="1229"/>
                    </a:cubicBezTo>
                    <a:cubicBezTo>
                      <a:pt x="611" y="1228"/>
                      <a:pt x="611" y="1225"/>
                      <a:pt x="610" y="1224"/>
                    </a:cubicBezTo>
                    <a:cubicBezTo>
                      <a:pt x="610" y="1223"/>
                      <a:pt x="607" y="1221"/>
                      <a:pt x="607" y="1220"/>
                    </a:cubicBezTo>
                    <a:cubicBezTo>
                      <a:pt x="606" y="1219"/>
                      <a:pt x="608" y="1218"/>
                      <a:pt x="608" y="1217"/>
                    </a:cubicBezTo>
                    <a:cubicBezTo>
                      <a:pt x="609" y="1216"/>
                      <a:pt x="609" y="1214"/>
                      <a:pt x="609" y="1213"/>
                    </a:cubicBezTo>
                    <a:cubicBezTo>
                      <a:pt x="609" y="1213"/>
                      <a:pt x="607" y="1211"/>
                      <a:pt x="607" y="1210"/>
                    </a:cubicBezTo>
                    <a:cubicBezTo>
                      <a:pt x="607" y="1209"/>
                      <a:pt x="607" y="1207"/>
                      <a:pt x="607" y="1206"/>
                    </a:cubicBezTo>
                    <a:cubicBezTo>
                      <a:pt x="607" y="1205"/>
                      <a:pt x="609" y="1204"/>
                      <a:pt x="610" y="1203"/>
                    </a:cubicBezTo>
                    <a:cubicBezTo>
                      <a:pt x="610" y="1201"/>
                      <a:pt x="609" y="1199"/>
                      <a:pt x="609" y="1197"/>
                    </a:cubicBezTo>
                    <a:cubicBezTo>
                      <a:pt x="609" y="1196"/>
                      <a:pt x="610" y="1193"/>
                      <a:pt x="610" y="1191"/>
                    </a:cubicBezTo>
                    <a:cubicBezTo>
                      <a:pt x="610" y="1190"/>
                      <a:pt x="610" y="1186"/>
                      <a:pt x="611" y="1185"/>
                    </a:cubicBezTo>
                    <a:cubicBezTo>
                      <a:pt x="611" y="1184"/>
                      <a:pt x="613" y="1183"/>
                      <a:pt x="613" y="1183"/>
                    </a:cubicBezTo>
                    <a:cubicBezTo>
                      <a:pt x="614" y="1182"/>
                      <a:pt x="615" y="1180"/>
                      <a:pt x="615" y="1179"/>
                    </a:cubicBezTo>
                    <a:cubicBezTo>
                      <a:pt x="614" y="1178"/>
                      <a:pt x="612" y="1177"/>
                      <a:pt x="611" y="1175"/>
                    </a:cubicBezTo>
                    <a:cubicBezTo>
                      <a:pt x="611" y="1174"/>
                      <a:pt x="612" y="1172"/>
                      <a:pt x="611" y="1170"/>
                    </a:cubicBezTo>
                    <a:cubicBezTo>
                      <a:pt x="611" y="1170"/>
                      <a:pt x="609" y="1169"/>
                      <a:pt x="609" y="1168"/>
                    </a:cubicBezTo>
                    <a:cubicBezTo>
                      <a:pt x="609" y="1167"/>
                      <a:pt x="610" y="1165"/>
                      <a:pt x="610" y="1164"/>
                    </a:cubicBezTo>
                    <a:cubicBezTo>
                      <a:pt x="610" y="1163"/>
                      <a:pt x="608" y="1162"/>
                      <a:pt x="608" y="1161"/>
                    </a:cubicBezTo>
                    <a:cubicBezTo>
                      <a:pt x="608" y="1159"/>
                      <a:pt x="610" y="1157"/>
                      <a:pt x="611" y="1155"/>
                    </a:cubicBezTo>
                    <a:cubicBezTo>
                      <a:pt x="611" y="1154"/>
                      <a:pt x="612" y="1152"/>
                      <a:pt x="612" y="1151"/>
                    </a:cubicBezTo>
                    <a:cubicBezTo>
                      <a:pt x="612" y="1150"/>
                      <a:pt x="610" y="1148"/>
                      <a:pt x="610" y="1146"/>
                    </a:cubicBezTo>
                    <a:cubicBezTo>
                      <a:pt x="610" y="1145"/>
                      <a:pt x="611" y="1142"/>
                      <a:pt x="612" y="1141"/>
                    </a:cubicBezTo>
                    <a:cubicBezTo>
                      <a:pt x="613" y="1140"/>
                      <a:pt x="614" y="1139"/>
                      <a:pt x="615" y="1139"/>
                    </a:cubicBezTo>
                    <a:cubicBezTo>
                      <a:pt x="616" y="1139"/>
                      <a:pt x="619" y="1140"/>
                      <a:pt x="620" y="1140"/>
                    </a:cubicBezTo>
                    <a:cubicBezTo>
                      <a:pt x="621" y="1140"/>
                      <a:pt x="623" y="1139"/>
                      <a:pt x="624" y="1139"/>
                    </a:cubicBezTo>
                    <a:cubicBezTo>
                      <a:pt x="625" y="1139"/>
                      <a:pt x="626" y="1136"/>
                      <a:pt x="628" y="1136"/>
                    </a:cubicBezTo>
                    <a:cubicBezTo>
                      <a:pt x="629" y="1136"/>
                      <a:pt x="630" y="1139"/>
                      <a:pt x="631" y="1139"/>
                    </a:cubicBezTo>
                    <a:cubicBezTo>
                      <a:pt x="632" y="1139"/>
                      <a:pt x="633" y="1136"/>
                      <a:pt x="634" y="1135"/>
                    </a:cubicBezTo>
                    <a:cubicBezTo>
                      <a:pt x="635" y="1135"/>
                      <a:pt x="637" y="1135"/>
                      <a:pt x="639" y="1135"/>
                    </a:cubicBezTo>
                    <a:cubicBezTo>
                      <a:pt x="640" y="1135"/>
                      <a:pt x="641" y="1137"/>
                      <a:pt x="643" y="1138"/>
                    </a:cubicBezTo>
                    <a:cubicBezTo>
                      <a:pt x="643" y="1138"/>
                      <a:pt x="645" y="1137"/>
                      <a:pt x="646" y="1138"/>
                    </a:cubicBezTo>
                    <a:cubicBezTo>
                      <a:pt x="646" y="1138"/>
                      <a:pt x="646" y="1140"/>
                      <a:pt x="647" y="1141"/>
                    </a:cubicBezTo>
                    <a:cubicBezTo>
                      <a:pt x="648" y="1141"/>
                      <a:pt x="650" y="1140"/>
                      <a:pt x="651" y="1140"/>
                    </a:cubicBezTo>
                    <a:cubicBezTo>
                      <a:pt x="652" y="1140"/>
                      <a:pt x="653" y="1142"/>
                      <a:pt x="653" y="1142"/>
                    </a:cubicBezTo>
                    <a:cubicBezTo>
                      <a:pt x="654" y="1143"/>
                      <a:pt x="656" y="1142"/>
                      <a:pt x="656" y="1142"/>
                    </a:cubicBezTo>
                    <a:cubicBezTo>
                      <a:pt x="657" y="1142"/>
                      <a:pt x="658" y="1140"/>
                      <a:pt x="659" y="1139"/>
                    </a:cubicBezTo>
                    <a:cubicBezTo>
                      <a:pt x="660" y="1139"/>
                      <a:pt x="662" y="1139"/>
                      <a:pt x="663" y="1140"/>
                    </a:cubicBezTo>
                    <a:cubicBezTo>
                      <a:pt x="664" y="1141"/>
                      <a:pt x="666" y="1143"/>
                      <a:pt x="667" y="1145"/>
                    </a:cubicBezTo>
                    <a:cubicBezTo>
                      <a:pt x="667" y="1146"/>
                      <a:pt x="668" y="1148"/>
                      <a:pt x="668" y="1149"/>
                    </a:cubicBezTo>
                    <a:cubicBezTo>
                      <a:pt x="669" y="1150"/>
                      <a:pt x="670" y="1151"/>
                      <a:pt x="670" y="1152"/>
                    </a:cubicBezTo>
                    <a:cubicBezTo>
                      <a:pt x="671" y="1153"/>
                      <a:pt x="670" y="1155"/>
                      <a:pt x="670" y="1156"/>
                    </a:cubicBezTo>
                    <a:cubicBezTo>
                      <a:pt x="670" y="1157"/>
                      <a:pt x="671" y="1158"/>
                      <a:pt x="671" y="1159"/>
                    </a:cubicBezTo>
                    <a:cubicBezTo>
                      <a:pt x="672" y="1160"/>
                      <a:pt x="675" y="1160"/>
                      <a:pt x="675" y="1160"/>
                    </a:cubicBezTo>
                    <a:cubicBezTo>
                      <a:pt x="677" y="1161"/>
                      <a:pt x="677" y="1165"/>
                      <a:pt x="678" y="1165"/>
                    </a:cubicBezTo>
                    <a:cubicBezTo>
                      <a:pt x="679" y="1166"/>
                      <a:pt x="681" y="1167"/>
                      <a:pt x="683" y="1167"/>
                    </a:cubicBezTo>
                    <a:cubicBezTo>
                      <a:pt x="684" y="1167"/>
                      <a:pt x="686" y="1165"/>
                      <a:pt x="688" y="1165"/>
                    </a:cubicBezTo>
                    <a:cubicBezTo>
                      <a:pt x="689" y="1165"/>
                      <a:pt x="692" y="1166"/>
                      <a:pt x="693" y="1165"/>
                    </a:cubicBezTo>
                    <a:cubicBezTo>
                      <a:pt x="694" y="1164"/>
                      <a:pt x="695" y="1161"/>
                      <a:pt x="696" y="1160"/>
                    </a:cubicBezTo>
                    <a:cubicBezTo>
                      <a:pt x="696" y="1159"/>
                      <a:pt x="698" y="1157"/>
                      <a:pt x="698" y="1156"/>
                    </a:cubicBezTo>
                    <a:cubicBezTo>
                      <a:pt x="699" y="1155"/>
                      <a:pt x="698" y="1153"/>
                      <a:pt x="698" y="1152"/>
                    </a:cubicBezTo>
                    <a:cubicBezTo>
                      <a:pt x="699" y="1152"/>
                      <a:pt x="701" y="1151"/>
                      <a:pt x="702" y="1150"/>
                    </a:cubicBezTo>
                    <a:cubicBezTo>
                      <a:pt x="703" y="1150"/>
                      <a:pt x="704" y="1148"/>
                      <a:pt x="704" y="1147"/>
                    </a:cubicBezTo>
                    <a:cubicBezTo>
                      <a:pt x="705" y="1146"/>
                      <a:pt x="705" y="1144"/>
                      <a:pt x="706" y="1143"/>
                    </a:cubicBezTo>
                    <a:cubicBezTo>
                      <a:pt x="707" y="1142"/>
                      <a:pt x="710" y="1141"/>
                      <a:pt x="710" y="1140"/>
                    </a:cubicBezTo>
                    <a:cubicBezTo>
                      <a:pt x="711" y="1140"/>
                      <a:pt x="712" y="1137"/>
                      <a:pt x="712" y="1137"/>
                    </a:cubicBezTo>
                    <a:cubicBezTo>
                      <a:pt x="731" y="999"/>
                      <a:pt x="731" y="999"/>
                      <a:pt x="731" y="999"/>
                    </a:cubicBezTo>
                    <a:cubicBezTo>
                      <a:pt x="735" y="970"/>
                      <a:pt x="735" y="970"/>
                      <a:pt x="735" y="970"/>
                    </a:cubicBezTo>
                    <a:cubicBezTo>
                      <a:pt x="771" y="737"/>
                      <a:pt x="771" y="737"/>
                      <a:pt x="771" y="737"/>
                    </a:cubicBezTo>
                    <a:cubicBezTo>
                      <a:pt x="814" y="441"/>
                      <a:pt x="814" y="441"/>
                      <a:pt x="814" y="441"/>
                    </a:cubicBezTo>
                    <a:cubicBezTo>
                      <a:pt x="856" y="169"/>
                      <a:pt x="856" y="169"/>
                      <a:pt x="856" y="169"/>
                    </a:cubicBezTo>
                    <a:cubicBezTo>
                      <a:pt x="861" y="135"/>
                      <a:pt x="861" y="135"/>
                      <a:pt x="861" y="135"/>
                    </a:cubicBezTo>
                    <a:lnTo>
                      <a:pt x="832" y="131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31"/>
              <p:cNvSpPr>
                <a:spLocks/>
              </p:cNvSpPr>
              <p:nvPr/>
            </p:nvSpPr>
            <p:spPr bwMode="auto">
              <a:xfrm>
                <a:off x="2730500" y="2027240"/>
                <a:ext cx="765174" cy="455613"/>
              </a:xfrm>
              <a:custGeom>
                <a:avLst/>
                <a:gdLst>
                  <a:gd name="T0" fmla="*/ 906 w 907"/>
                  <a:gd name="T1" fmla="*/ 506 h 539"/>
                  <a:gd name="T2" fmla="*/ 900 w 907"/>
                  <a:gd name="T3" fmla="*/ 487 h 539"/>
                  <a:gd name="T4" fmla="*/ 899 w 907"/>
                  <a:gd name="T5" fmla="*/ 467 h 539"/>
                  <a:gd name="T6" fmla="*/ 892 w 907"/>
                  <a:gd name="T7" fmla="*/ 458 h 539"/>
                  <a:gd name="T8" fmla="*/ 885 w 907"/>
                  <a:gd name="T9" fmla="*/ 447 h 539"/>
                  <a:gd name="T10" fmla="*/ 881 w 907"/>
                  <a:gd name="T11" fmla="*/ 433 h 539"/>
                  <a:gd name="T12" fmla="*/ 876 w 907"/>
                  <a:gd name="T13" fmla="*/ 415 h 539"/>
                  <a:gd name="T14" fmla="*/ 876 w 907"/>
                  <a:gd name="T15" fmla="*/ 404 h 539"/>
                  <a:gd name="T16" fmla="*/ 875 w 907"/>
                  <a:gd name="T17" fmla="*/ 397 h 539"/>
                  <a:gd name="T18" fmla="*/ 872 w 907"/>
                  <a:gd name="T19" fmla="*/ 382 h 539"/>
                  <a:gd name="T20" fmla="*/ 874 w 907"/>
                  <a:gd name="T21" fmla="*/ 372 h 539"/>
                  <a:gd name="T22" fmla="*/ 872 w 907"/>
                  <a:gd name="T23" fmla="*/ 360 h 539"/>
                  <a:gd name="T24" fmla="*/ 869 w 907"/>
                  <a:gd name="T25" fmla="*/ 354 h 539"/>
                  <a:gd name="T26" fmla="*/ 868 w 907"/>
                  <a:gd name="T27" fmla="*/ 340 h 539"/>
                  <a:gd name="T28" fmla="*/ 866 w 907"/>
                  <a:gd name="T29" fmla="*/ 326 h 539"/>
                  <a:gd name="T30" fmla="*/ 864 w 907"/>
                  <a:gd name="T31" fmla="*/ 316 h 539"/>
                  <a:gd name="T32" fmla="*/ 865 w 907"/>
                  <a:gd name="T33" fmla="*/ 301 h 539"/>
                  <a:gd name="T34" fmla="*/ 862 w 907"/>
                  <a:gd name="T35" fmla="*/ 287 h 539"/>
                  <a:gd name="T36" fmla="*/ 861 w 907"/>
                  <a:gd name="T37" fmla="*/ 277 h 539"/>
                  <a:gd name="T38" fmla="*/ 863 w 907"/>
                  <a:gd name="T39" fmla="*/ 264 h 539"/>
                  <a:gd name="T40" fmla="*/ 861 w 907"/>
                  <a:gd name="T41" fmla="*/ 253 h 539"/>
                  <a:gd name="T42" fmla="*/ 860 w 907"/>
                  <a:gd name="T43" fmla="*/ 242 h 539"/>
                  <a:gd name="T44" fmla="*/ 855 w 907"/>
                  <a:gd name="T45" fmla="*/ 231 h 539"/>
                  <a:gd name="T46" fmla="*/ 851 w 907"/>
                  <a:gd name="T47" fmla="*/ 219 h 539"/>
                  <a:gd name="T48" fmla="*/ 845 w 907"/>
                  <a:gd name="T49" fmla="*/ 210 h 539"/>
                  <a:gd name="T50" fmla="*/ 842 w 907"/>
                  <a:gd name="T51" fmla="*/ 198 h 539"/>
                  <a:gd name="T52" fmla="*/ 839 w 907"/>
                  <a:gd name="T53" fmla="*/ 189 h 539"/>
                  <a:gd name="T54" fmla="*/ 835 w 907"/>
                  <a:gd name="T55" fmla="*/ 181 h 539"/>
                  <a:gd name="T56" fmla="*/ 832 w 907"/>
                  <a:gd name="T57" fmla="*/ 168 h 539"/>
                  <a:gd name="T58" fmla="*/ 828 w 907"/>
                  <a:gd name="T59" fmla="*/ 160 h 539"/>
                  <a:gd name="T60" fmla="*/ 827 w 907"/>
                  <a:gd name="T61" fmla="*/ 154 h 539"/>
                  <a:gd name="T62" fmla="*/ 824 w 907"/>
                  <a:gd name="T63" fmla="*/ 143 h 539"/>
                  <a:gd name="T64" fmla="*/ 825 w 907"/>
                  <a:gd name="T65" fmla="*/ 132 h 539"/>
                  <a:gd name="T66" fmla="*/ 823 w 907"/>
                  <a:gd name="T67" fmla="*/ 117 h 539"/>
                  <a:gd name="T68" fmla="*/ 824 w 907"/>
                  <a:gd name="T69" fmla="*/ 106 h 539"/>
                  <a:gd name="T70" fmla="*/ 820 w 907"/>
                  <a:gd name="T71" fmla="*/ 89 h 539"/>
                  <a:gd name="T72" fmla="*/ 822 w 907"/>
                  <a:gd name="T73" fmla="*/ 76 h 539"/>
                  <a:gd name="T74" fmla="*/ 826 w 907"/>
                  <a:gd name="T75" fmla="*/ 65 h 539"/>
                  <a:gd name="T76" fmla="*/ 824 w 907"/>
                  <a:gd name="T77" fmla="*/ 55 h 539"/>
                  <a:gd name="T78" fmla="*/ 818 w 907"/>
                  <a:gd name="T79" fmla="*/ 39 h 539"/>
                  <a:gd name="T80" fmla="*/ 816 w 907"/>
                  <a:gd name="T81" fmla="*/ 30 h 539"/>
                  <a:gd name="T82" fmla="*/ 809 w 907"/>
                  <a:gd name="T83" fmla="*/ 13 h 539"/>
                  <a:gd name="T84" fmla="*/ 808 w 907"/>
                  <a:gd name="T85" fmla="*/ 3 h 539"/>
                  <a:gd name="T86" fmla="*/ 313 w 907"/>
                  <a:gd name="T87" fmla="*/ 8 h 539"/>
                  <a:gd name="T88" fmla="*/ 0 w 907"/>
                  <a:gd name="T89" fmla="*/ 529 h 539"/>
                  <a:gd name="T90" fmla="*/ 643 w 907"/>
                  <a:gd name="T91" fmla="*/ 539 h 539"/>
                  <a:gd name="T92" fmla="*/ 905 w 907"/>
                  <a:gd name="T93" fmla="*/ 529 h 539"/>
                  <a:gd name="T94" fmla="*/ 906 w 907"/>
                  <a:gd name="T95" fmla="*/ 51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7" h="539">
                    <a:moveTo>
                      <a:pt x="906" y="514"/>
                    </a:moveTo>
                    <a:cubicBezTo>
                      <a:pt x="906" y="512"/>
                      <a:pt x="907" y="508"/>
                      <a:pt x="906" y="506"/>
                    </a:cubicBezTo>
                    <a:cubicBezTo>
                      <a:pt x="906" y="503"/>
                      <a:pt x="905" y="499"/>
                      <a:pt x="904" y="497"/>
                    </a:cubicBezTo>
                    <a:cubicBezTo>
                      <a:pt x="903" y="494"/>
                      <a:pt x="901" y="489"/>
                      <a:pt x="900" y="487"/>
                    </a:cubicBezTo>
                    <a:cubicBezTo>
                      <a:pt x="900" y="484"/>
                      <a:pt x="900" y="479"/>
                      <a:pt x="899" y="476"/>
                    </a:cubicBezTo>
                    <a:cubicBezTo>
                      <a:pt x="899" y="474"/>
                      <a:pt x="900" y="469"/>
                      <a:pt x="899" y="467"/>
                    </a:cubicBezTo>
                    <a:cubicBezTo>
                      <a:pt x="899" y="466"/>
                      <a:pt x="897" y="463"/>
                      <a:pt x="896" y="461"/>
                    </a:cubicBezTo>
                    <a:cubicBezTo>
                      <a:pt x="895" y="460"/>
                      <a:pt x="893" y="459"/>
                      <a:pt x="892" y="458"/>
                    </a:cubicBezTo>
                    <a:cubicBezTo>
                      <a:pt x="891" y="457"/>
                      <a:pt x="890" y="453"/>
                      <a:pt x="889" y="452"/>
                    </a:cubicBezTo>
                    <a:cubicBezTo>
                      <a:pt x="888" y="450"/>
                      <a:pt x="886" y="448"/>
                      <a:pt x="885" y="447"/>
                    </a:cubicBezTo>
                    <a:cubicBezTo>
                      <a:pt x="885" y="446"/>
                      <a:pt x="885" y="444"/>
                      <a:pt x="884" y="443"/>
                    </a:cubicBezTo>
                    <a:cubicBezTo>
                      <a:pt x="884" y="440"/>
                      <a:pt x="881" y="436"/>
                      <a:pt x="881" y="433"/>
                    </a:cubicBezTo>
                    <a:cubicBezTo>
                      <a:pt x="880" y="430"/>
                      <a:pt x="882" y="424"/>
                      <a:pt x="881" y="422"/>
                    </a:cubicBezTo>
                    <a:cubicBezTo>
                      <a:pt x="880" y="420"/>
                      <a:pt x="877" y="417"/>
                      <a:pt x="876" y="415"/>
                    </a:cubicBezTo>
                    <a:cubicBezTo>
                      <a:pt x="875" y="414"/>
                      <a:pt x="874" y="411"/>
                      <a:pt x="874" y="409"/>
                    </a:cubicBezTo>
                    <a:cubicBezTo>
                      <a:pt x="874" y="408"/>
                      <a:pt x="876" y="406"/>
                      <a:pt x="876" y="404"/>
                    </a:cubicBezTo>
                    <a:cubicBezTo>
                      <a:pt x="876" y="403"/>
                      <a:pt x="874" y="401"/>
                      <a:pt x="874" y="400"/>
                    </a:cubicBezTo>
                    <a:cubicBezTo>
                      <a:pt x="874" y="399"/>
                      <a:pt x="875" y="398"/>
                      <a:pt x="875" y="397"/>
                    </a:cubicBezTo>
                    <a:cubicBezTo>
                      <a:pt x="875" y="395"/>
                      <a:pt x="875" y="392"/>
                      <a:pt x="875" y="390"/>
                    </a:cubicBezTo>
                    <a:cubicBezTo>
                      <a:pt x="875" y="388"/>
                      <a:pt x="872" y="384"/>
                      <a:pt x="872" y="382"/>
                    </a:cubicBezTo>
                    <a:cubicBezTo>
                      <a:pt x="873" y="380"/>
                      <a:pt x="875" y="379"/>
                      <a:pt x="875" y="378"/>
                    </a:cubicBezTo>
                    <a:cubicBezTo>
                      <a:pt x="875" y="376"/>
                      <a:pt x="874" y="373"/>
                      <a:pt x="874" y="372"/>
                    </a:cubicBezTo>
                    <a:cubicBezTo>
                      <a:pt x="874" y="369"/>
                      <a:pt x="878" y="365"/>
                      <a:pt x="877" y="363"/>
                    </a:cubicBezTo>
                    <a:cubicBezTo>
                      <a:pt x="877" y="362"/>
                      <a:pt x="873" y="362"/>
                      <a:pt x="872" y="360"/>
                    </a:cubicBezTo>
                    <a:cubicBezTo>
                      <a:pt x="872" y="359"/>
                      <a:pt x="872" y="356"/>
                      <a:pt x="871" y="355"/>
                    </a:cubicBezTo>
                    <a:cubicBezTo>
                      <a:pt x="871" y="355"/>
                      <a:pt x="869" y="354"/>
                      <a:pt x="869" y="354"/>
                    </a:cubicBezTo>
                    <a:cubicBezTo>
                      <a:pt x="868" y="352"/>
                      <a:pt x="867" y="349"/>
                      <a:pt x="867" y="348"/>
                    </a:cubicBezTo>
                    <a:cubicBezTo>
                      <a:pt x="867" y="346"/>
                      <a:pt x="868" y="342"/>
                      <a:pt x="868" y="340"/>
                    </a:cubicBezTo>
                    <a:cubicBezTo>
                      <a:pt x="868" y="338"/>
                      <a:pt x="869" y="334"/>
                      <a:pt x="868" y="332"/>
                    </a:cubicBezTo>
                    <a:cubicBezTo>
                      <a:pt x="868" y="330"/>
                      <a:pt x="866" y="327"/>
                      <a:pt x="866" y="326"/>
                    </a:cubicBezTo>
                    <a:cubicBezTo>
                      <a:pt x="866" y="325"/>
                      <a:pt x="867" y="323"/>
                      <a:pt x="867" y="322"/>
                    </a:cubicBezTo>
                    <a:cubicBezTo>
                      <a:pt x="867" y="320"/>
                      <a:pt x="864" y="318"/>
                      <a:pt x="864" y="316"/>
                    </a:cubicBezTo>
                    <a:cubicBezTo>
                      <a:pt x="863" y="314"/>
                      <a:pt x="865" y="310"/>
                      <a:pt x="866" y="308"/>
                    </a:cubicBezTo>
                    <a:cubicBezTo>
                      <a:pt x="866" y="306"/>
                      <a:pt x="864" y="303"/>
                      <a:pt x="865" y="301"/>
                    </a:cubicBezTo>
                    <a:cubicBezTo>
                      <a:pt x="865" y="299"/>
                      <a:pt x="867" y="296"/>
                      <a:pt x="866" y="294"/>
                    </a:cubicBezTo>
                    <a:cubicBezTo>
                      <a:pt x="866" y="292"/>
                      <a:pt x="863" y="289"/>
                      <a:pt x="862" y="287"/>
                    </a:cubicBezTo>
                    <a:cubicBezTo>
                      <a:pt x="862" y="285"/>
                      <a:pt x="864" y="282"/>
                      <a:pt x="864" y="280"/>
                    </a:cubicBezTo>
                    <a:cubicBezTo>
                      <a:pt x="864" y="279"/>
                      <a:pt x="861" y="278"/>
                      <a:pt x="861" y="277"/>
                    </a:cubicBezTo>
                    <a:cubicBezTo>
                      <a:pt x="861" y="275"/>
                      <a:pt x="861" y="272"/>
                      <a:pt x="862" y="270"/>
                    </a:cubicBezTo>
                    <a:cubicBezTo>
                      <a:pt x="862" y="269"/>
                      <a:pt x="863" y="266"/>
                      <a:pt x="863" y="264"/>
                    </a:cubicBezTo>
                    <a:cubicBezTo>
                      <a:pt x="863" y="263"/>
                      <a:pt x="861" y="260"/>
                      <a:pt x="861" y="258"/>
                    </a:cubicBezTo>
                    <a:cubicBezTo>
                      <a:pt x="860" y="257"/>
                      <a:pt x="861" y="254"/>
                      <a:pt x="861" y="253"/>
                    </a:cubicBezTo>
                    <a:cubicBezTo>
                      <a:pt x="861" y="251"/>
                      <a:pt x="862" y="247"/>
                      <a:pt x="862" y="246"/>
                    </a:cubicBezTo>
                    <a:cubicBezTo>
                      <a:pt x="861" y="245"/>
                      <a:pt x="860" y="243"/>
                      <a:pt x="860" y="242"/>
                    </a:cubicBezTo>
                    <a:cubicBezTo>
                      <a:pt x="859" y="241"/>
                      <a:pt x="857" y="240"/>
                      <a:pt x="857" y="239"/>
                    </a:cubicBezTo>
                    <a:cubicBezTo>
                      <a:pt x="856" y="237"/>
                      <a:pt x="856" y="233"/>
                      <a:pt x="855" y="231"/>
                    </a:cubicBezTo>
                    <a:cubicBezTo>
                      <a:pt x="855" y="230"/>
                      <a:pt x="852" y="228"/>
                      <a:pt x="852" y="227"/>
                    </a:cubicBezTo>
                    <a:cubicBezTo>
                      <a:pt x="851" y="225"/>
                      <a:pt x="852" y="221"/>
                      <a:pt x="851" y="219"/>
                    </a:cubicBezTo>
                    <a:cubicBezTo>
                      <a:pt x="851" y="218"/>
                      <a:pt x="848" y="215"/>
                      <a:pt x="847" y="213"/>
                    </a:cubicBezTo>
                    <a:cubicBezTo>
                      <a:pt x="847" y="213"/>
                      <a:pt x="845" y="211"/>
                      <a:pt x="845" y="210"/>
                    </a:cubicBezTo>
                    <a:cubicBezTo>
                      <a:pt x="844" y="209"/>
                      <a:pt x="845" y="206"/>
                      <a:pt x="845" y="204"/>
                    </a:cubicBezTo>
                    <a:cubicBezTo>
                      <a:pt x="845" y="203"/>
                      <a:pt x="843" y="200"/>
                      <a:pt x="842" y="198"/>
                    </a:cubicBezTo>
                    <a:cubicBezTo>
                      <a:pt x="842" y="197"/>
                      <a:pt x="839" y="197"/>
                      <a:pt x="839" y="196"/>
                    </a:cubicBezTo>
                    <a:cubicBezTo>
                      <a:pt x="838" y="194"/>
                      <a:pt x="840" y="191"/>
                      <a:pt x="839" y="189"/>
                    </a:cubicBezTo>
                    <a:cubicBezTo>
                      <a:pt x="839" y="188"/>
                      <a:pt x="836" y="188"/>
                      <a:pt x="836" y="187"/>
                    </a:cubicBezTo>
                    <a:cubicBezTo>
                      <a:pt x="835" y="186"/>
                      <a:pt x="835" y="183"/>
                      <a:pt x="835" y="181"/>
                    </a:cubicBezTo>
                    <a:cubicBezTo>
                      <a:pt x="835" y="179"/>
                      <a:pt x="833" y="175"/>
                      <a:pt x="832" y="173"/>
                    </a:cubicBezTo>
                    <a:cubicBezTo>
                      <a:pt x="832" y="172"/>
                      <a:pt x="832" y="169"/>
                      <a:pt x="832" y="168"/>
                    </a:cubicBezTo>
                    <a:cubicBezTo>
                      <a:pt x="831" y="167"/>
                      <a:pt x="830" y="165"/>
                      <a:pt x="830" y="164"/>
                    </a:cubicBezTo>
                    <a:cubicBezTo>
                      <a:pt x="829" y="163"/>
                      <a:pt x="829" y="161"/>
                      <a:pt x="828" y="160"/>
                    </a:cubicBezTo>
                    <a:cubicBezTo>
                      <a:pt x="828" y="160"/>
                      <a:pt x="827" y="159"/>
                      <a:pt x="827" y="158"/>
                    </a:cubicBezTo>
                    <a:cubicBezTo>
                      <a:pt x="826" y="157"/>
                      <a:pt x="827" y="155"/>
                      <a:pt x="827" y="154"/>
                    </a:cubicBezTo>
                    <a:cubicBezTo>
                      <a:pt x="826" y="153"/>
                      <a:pt x="825" y="152"/>
                      <a:pt x="825" y="151"/>
                    </a:cubicBezTo>
                    <a:cubicBezTo>
                      <a:pt x="824" y="149"/>
                      <a:pt x="824" y="145"/>
                      <a:pt x="824" y="143"/>
                    </a:cubicBezTo>
                    <a:cubicBezTo>
                      <a:pt x="824" y="141"/>
                      <a:pt x="824" y="138"/>
                      <a:pt x="824" y="136"/>
                    </a:cubicBezTo>
                    <a:cubicBezTo>
                      <a:pt x="824" y="135"/>
                      <a:pt x="825" y="133"/>
                      <a:pt x="825" y="132"/>
                    </a:cubicBezTo>
                    <a:cubicBezTo>
                      <a:pt x="826" y="130"/>
                      <a:pt x="827" y="126"/>
                      <a:pt x="827" y="125"/>
                    </a:cubicBezTo>
                    <a:cubicBezTo>
                      <a:pt x="826" y="122"/>
                      <a:pt x="823" y="119"/>
                      <a:pt x="823" y="117"/>
                    </a:cubicBezTo>
                    <a:cubicBezTo>
                      <a:pt x="822" y="115"/>
                      <a:pt x="822" y="112"/>
                      <a:pt x="823" y="111"/>
                    </a:cubicBezTo>
                    <a:cubicBezTo>
                      <a:pt x="823" y="110"/>
                      <a:pt x="824" y="107"/>
                      <a:pt x="824" y="106"/>
                    </a:cubicBezTo>
                    <a:cubicBezTo>
                      <a:pt x="825" y="104"/>
                      <a:pt x="825" y="99"/>
                      <a:pt x="824" y="97"/>
                    </a:cubicBezTo>
                    <a:cubicBezTo>
                      <a:pt x="824" y="95"/>
                      <a:pt x="821" y="91"/>
                      <a:pt x="820" y="89"/>
                    </a:cubicBezTo>
                    <a:cubicBezTo>
                      <a:pt x="819" y="87"/>
                      <a:pt x="818" y="84"/>
                      <a:pt x="819" y="83"/>
                    </a:cubicBezTo>
                    <a:cubicBezTo>
                      <a:pt x="819" y="81"/>
                      <a:pt x="822" y="78"/>
                      <a:pt x="822" y="76"/>
                    </a:cubicBezTo>
                    <a:cubicBezTo>
                      <a:pt x="823" y="74"/>
                      <a:pt x="823" y="71"/>
                      <a:pt x="824" y="69"/>
                    </a:cubicBezTo>
                    <a:cubicBezTo>
                      <a:pt x="824" y="68"/>
                      <a:pt x="826" y="66"/>
                      <a:pt x="826" y="65"/>
                    </a:cubicBezTo>
                    <a:cubicBezTo>
                      <a:pt x="827" y="64"/>
                      <a:pt x="827" y="61"/>
                      <a:pt x="827" y="60"/>
                    </a:cubicBezTo>
                    <a:cubicBezTo>
                      <a:pt x="826" y="59"/>
                      <a:pt x="825" y="56"/>
                      <a:pt x="824" y="55"/>
                    </a:cubicBezTo>
                    <a:cubicBezTo>
                      <a:pt x="823" y="53"/>
                      <a:pt x="820" y="49"/>
                      <a:pt x="819" y="47"/>
                    </a:cubicBezTo>
                    <a:cubicBezTo>
                      <a:pt x="819" y="45"/>
                      <a:pt x="819" y="41"/>
                      <a:pt x="818" y="39"/>
                    </a:cubicBezTo>
                    <a:cubicBezTo>
                      <a:pt x="818" y="38"/>
                      <a:pt x="817" y="36"/>
                      <a:pt x="816" y="35"/>
                    </a:cubicBezTo>
                    <a:cubicBezTo>
                      <a:pt x="816" y="34"/>
                      <a:pt x="816" y="31"/>
                      <a:pt x="816" y="30"/>
                    </a:cubicBezTo>
                    <a:cubicBezTo>
                      <a:pt x="815" y="28"/>
                      <a:pt x="814" y="24"/>
                      <a:pt x="813" y="22"/>
                    </a:cubicBezTo>
                    <a:cubicBezTo>
                      <a:pt x="812" y="20"/>
                      <a:pt x="809" y="16"/>
                      <a:pt x="809" y="13"/>
                    </a:cubicBezTo>
                    <a:cubicBezTo>
                      <a:pt x="809" y="12"/>
                      <a:pt x="809" y="9"/>
                      <a:pt x="809" y="8"/>
                    </a:cubicBezTo>
                    <a:cubicBezTo>
                      <a:pt x="809" y="7"/>
                      <a:pt x="809" y="5"/>
                      <a:pt x="808" y="3"/>
                    </a:cubicBezTo>
                    <a:cubicBezTo>
                      <a:pt x="603" y="9"/>
                      <a:pt x="603" y="9"/>
                      <a:pt x="603" y="9"/>
                    </a:cubicBezTo>
                    <a:cubicBezTo>
                      <a:pt x="313" y="8"/>
                      <a:pt x="313" y="8"/>
                      <a:pt x="313" y="8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0" y="529"/>
                      <a:pt x="0" y="529"/>
                      <a:pt x="0" y="529"/>
                    </a:cubicBezTo>
                    <a:cubicBezTo>
                      <a:pt x="244" y="537"/>
                      <a:pt x="244" y="537"/>
                      <a:pt x="244" y="537"/>
                    </a:cubicBezTo>
                    <a:cubicBezTo>
                      <a:pt x="643" y="539"/>
                      <a:pt x="643" y="539"/>
                      <a:pt x="643" y="539"/>
                    </a:cubicBezTo>
                    <a:cubicBezTo>
                      <a:pt x="905" y="534"/>
                      <a:pt x="905" y="534"/>
                      <a:pt x="905" y="534"/>
                    </a:cubicBezTo>
                    <a:cubicBezTo>
                      <a:pt x="905" y="532"/>
                      <a:pt x="905" y="530"/>
                      <a:pt x="905" y="529"/>
                    </a:cubicBezTo>
                    <a:cubicBezTo>
                      <a:pt x="904" y="527"/>
                      <a:pt x="903" y="522"/>
                      <a:pt x="904" y="520"/>
                    </a:cubicBezTo>
                    <a:cubicBezTo>
                      <a:pt x="904" y="519"/>
                      <a:pt x="905" y="516"/>
                      <a:pt x="906" y="514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32"/>
              <p:cNvSpPr>
                <a:spLocks/>
              </p:cNvSpPr>
              <p:nvPr/>
            </p:nvSpPr>
            <p:spPr bwMode="auto">
              <a:xfrm>
                <a:off x="1317625" y="3690941"/>
                <a:ext cx="769936" cy="898526"/>
              </a:xfrm>
              <a:custGeom>
                <a:avLst/>
                <a:gdLst>
                  <a:gd name="T0" fmla="*/ 232 w 914"/>
                  <a:gd name="T1" fmla="*/ 0 h 1067"/>
                  <a:gd name="T2" fmla="*/ 206 w 914"/>
                  <a:gd name="T3" fmla="*/ 142 h 1067"/>
                  <a:gd name="T4" fmla="*/ 200 w 914"/>
                  <a:gd name="T5" fmla="*/ 151 h 1067"/>
                  <a:gd name="T6" fmla="*/ 191 w 914"/>
                  <a:gd name="T7" fmla="*/ 165 h 1067"/>
                  <a:gd name="T8" fmla="*/ 179 w 914"/>
                  <a:gd name="T9" fmla="*/ 167 h 1067"/>
                  <a:gd name="T10" fmla="*/ 164 w 914"/>
                  <a:gd name="T11" fmla="*/ 157 h 1067"/>
                  <a:gd name="T12" fmla="*/ 160 w 914"/>
                  <a:gd name="T13" fmla="*/ 146 h 1067"/>
                  <a:gd name="T14" fmla="*/ 155 w 914"/>
                  <a:gd name="T15" fmla="*/ 142 h 1067"/>
                  <a:gd name="T16" fmla="*/ 141 w 914"/>
                  <a:gd name="T17" fmla="*/ 140 h 1067"/>
                  <a:gd name="T18" fmla="*/ 133 w 914"/>
                  <a:gd name="T19" fmla="*/ 135 h 1067"/>
                  <a:gd name="T20" fmla="*/ 123 w 914"/>
                  <a:gd name="T21" fmla="*/ 138 h 1067"/>
                  <a:gd name="T22" fmla="*/ 112 w 914"/>
                  <a:gd name="T23" fmla="*/ 140 h 1067"/>
                  <a:gd name="T24" fmla="*/ 112 w 914"/>
                  <a:gd name="T25" fmla="*/ 152 h 1067"/>
                  <a:gd name="T26" fmla="*/ 112 w 914"/>
                  <a:gd name="T27" fmla="*/ 164 h 1067"/>
                  <a:gd name="T28" fmla="*/ 111 w 914"/>
                  <a:gd name="T29" fmla="*/ 185 h 1067"/>
                  <a:gd name="T30" fmla="*/ 111 w 914"/>
                  <a:gd name="T31" fmla="*/ 199 h 1067"/>
                  <a:gd name="T32" fmla="*/ 109 w 914"/>
                  <a:gd name="T33" fmla="*/ 214 h 1067"/>
                  <a:gd name="T34" fmla="*/ 110 w 914"/>
                  <a:gd name="T35" fmla="*/ 230 h 1067"/>
                  <a:gd name="T36" fmla="*/ 106 w 914"/>
                  <a:gd name="T37" fmla="*/ 250 h 1067"/>
                  <a:gd name="T38" fmla="*/ 113 w 914"/>
                  <a:gd name="T39" fmla="*/ 274 h 1067"/>
                  <a:gd name="T40" fmla="*/ 112 w 914"/>
                  <a:gd name="T41" fmla="*/ 289 h 1067"/>
                  <a:gd name="T42" fmla="*/ 112 w 914"/>
                  <a:gd name="T43" fmla="*/ 301 h 1067"/>
                  <a:gd name="T44" fmla="*/ 104 w 914"/>
                  <a:gd name="T45" fmla="*/ 317 h 1067"/>
                  <a:gd name="T46" fmla="*/ 97 w 914"/>
                  <a:gd name="T47" fmla="*/ 335 h 1067"/>
                  <a:gd name="T48" fmla="*/ 95 w 914"/>
                  <a:gd name="T49" fmla="*/ 350 h 1067"/>
                  <a:gd name="T50" fmla="*/ 103 w 914"/>
                  <a:gd name="T51" fmla="*/ 365 h 1067"/>
                  <a:gd name="T52" fmla="*/ 113 w 914"/>
                  <a:gd name="T53" fmla="*/ 380 h 1067"/>
                  <a:gd name="T54" fmla="*/ 115 w 914"/>
                  <a:gd name="T55" fmla="*/ 395 h 1067"/>
                  <a:gd name="T56" fmla="*/ 122 w 914"/>
                  <a:gd name="T57" fmla="*/ 412 h 1067"/>
                  <a:gd name="T58" fmla="*/ 120 w 914"/>
                  <a:gd name="T59" fmla="*/ 427 h 1067"/>
                  <a:gd name="T60" fmla="*/ 137 w 914"/>
                  <a:gd name="T61" fmla="*/ 442 h 1067"/>
                  <a:gd name="T62" fmla="*/ 146 w 914"/>
                  <a:gd name="T63" fmla="*/ 452 h 1067"/>
                  <a:gd name="T64" fmla="*/ 148 w 914"/>
                  <a:gd name="T65" fmla="*/ 470 h 1067"/>
                  <a:gd name="T66" fmla="*/ 135 w 914"/>
                  <a:gd name="T67" fmla="*/ 481 h 1067"/>
                  <a:gd name="T68" fmla="*/ 120 w 914"/>
                  <a:gd name="T69" fmla="*/ 487 h 1067"/>
                  <a:gd name="T70" fmla="*/ 106 w 914"/>
                  <a:gd name="T71" fmla="*/ 493 h 1067"/>
                  <a:gd name="T72" fmla="*/ 101 w 914"/>
                  <a:gd name="T73" fmla="*/ 498 h 1067"/>
                  <a:gd name="T74" fmla="*/ 94 w 914"/>
                  <a:gd name="T75" fmla="*/ 512 h 1067"/>
                  <a:gd name="T76" fmla="*/ 85 w 914"/>
                  <a:gd name="T77" fmla="*/ 524 h 1067"/>
                  <a:gd name="T78" fmla="*/ 82 w 914"/>
                  <a:gd name="T79" fmla="*/ 541 h 1067"/>
                  <a:gd name="T80" fmla="*/ 84 w 914"/>
                  <a:gd name="T81" fmla="*/ 558 h 1067"/>
                  <a:gd name="T82" fmla="*/ 76 w 914"/>
                  <a:gd name="T83" fmla="*/ 574 h 1067"/>
                  <a:gd name="T84" fmla="*/ 69 w 914"/>
                  <a:gd name="T85" fmla="*/ 588 h 1067"/>
                  <a:gd name="T86" fmla="*/ 58 w 914"/>
                  <a:gd name="T87" fmla="*/ 600 h 1067"/>
                  <a:gd name="T88" fmla="*/ 47 w 914"/>
                  <a:gd name="T89" fmla="*/ 609 h 1067"/>
                  <a:gd name="T90" fmla="*/ 43 w 914"/>
                  <a:gd name="T91" fmla="*/ 621 h 1067"/>
                  <a:gd name="T92" fmla="*/ 43 w 914"/>
                  <a:gd name="T93" fmla="*/ 637 h 1067"/>
                  <a:gd name="T94" fmla="*/ 38 w 914"/>
                  <a:gd name="T95" fmla="*/ 654 h 1067"/>
                  <a:gd name="T96" fmla="*/ 39 w 914"/>
                  <a:gd name="T97" fmla="*/ 663 h 1067"/>
                  <a:gd name="T98" fmla="*/ 49 w 914"/>
                  <a:gd name="T99" fmla="*/ 665 h 1067"/>
                  <a:gd name="T100" fmla="*/ 65 w 914"/>
                  <a:gd name="T101" fmla="*/ 681 h 1067"/>
                  <a:gd name="T102" fmla="*/ 64 w 914"/>
                  <a:gd name="T103" fmla="*/ 709 h 1067"/>
                  <a:gd name="T104" fmla="*/ 54 w 914"/>
                  <a:gd name="T105" fmla="*/ 720 h 1067"/>
                  <a:gd name="T106" fmla="*/ 44 w 914"/>
                  <a:gd name="T107" fmla="*/ 725 h 1067"/>
                  <a:gd name="T108" fmla="*/ 32 w 914"/>
                  <a:gd name="T109" fmla="*/ 728 h 1067"/>
                  <a:gd name="T110" fmla="*/ 14 w 914"/>
                  <a:gd name="T111" fmla="*/ 731 h 1067"/>
                  <a:gd name="T112" fmla="*/ 4 w 914"/>
                  <a:gd name="T113" fmla="*/ 746 h 1067"/>
                  <a:gd name="T114" fmla="*/ 519 w 914"/>
                  <a:gd name="T115" fmla="*/ 1036 h 1067"/>
                  <a:gd name="T116" fmla="*/ 898 w 914"/>
                  <a:gd name="T117" fmla="*/ 252 h 10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14" h="1067">
                    <a:moveTo>
                      <a:pt x="886" y="81"/>
                    </a:moveTo>
                    <a:cubicBezTo>
                      <a:pt x="709" y="61"/>
                      <a:pt x="709" y="61"/>
                      <a:pt x="709" y="61"/>
                    </a:cubicBezTo>
                    <a:cubicBezTo>
                      <a:pt x="534" y="40"/>
                      <a:pt x="534" y="40"/>
                      <a:pt x="534" y="40"/>
                    </a:cubicBezTo>
                    <a:cubicBezTo>
                      <a:pt x="379" y="21"/>
                      <a:pt x="379" y="21"/>
                      <a:pt x="379" y="21"/>
                    </a:cubicBezTo>
                    <a:cubicBezTo>
                      <a:pt x="232" y="0"/>
                      <a:pt x="232" y="0"/>
                      <a:pt x="232" y="0"/>
                    </a:cubicBezTo>
                    <a:cubicBezTo>
                      <a:pt x="213" y="133"/>
                      <a:pt x="213" y="133"/>
                      <a:pt x="213" y="133"/>
                    </a:cubicBezTo>
                    <a:cubicBezTo>
                      <a:pt x="213" y="133"/>
                      <a:pt x="213" y="133"/>
                      <a:pt x="213" y="133"/>
                    </a:cubicBezTo>
                    <a:cubicBezTo>
                      <a:pt x="212" y="137"/>
                      <a:pt x="211" y="138"/>
                      <a:pt x="210" y="139"/>
                    </a:cubicBezTo>
                    <a:cubicBezTo>
                      <a:pt x="209" y="140"/>
                      <a:pt x="208" y="141"/>
                      <a:pt x="207" y="141"/>
                    </a:cubicBezTo>
                    <a:cubicBezTo>
                      <a:pt x="206" y="141"/>
                      <a:pt x="206" y="142"/>
                      <a:pt x="206" y="142"/>
                    </a:cubicBezTo>
                    <a:cubicBezTo>
                      <a:pt x="206" y="142"/>
                      <a:pt x="206" y="142"/>
                      <a:pt x="206" y="143"/>
                    </a:cubicBezTo>
                    <a:cubicBezTo>
                      <a:pt x="205" y="143"/>
                      <a:pt x="205" y="144"/>
                      <a:pt x="205" y="145"/>
                    </a:cubicBezTo>
                    <a:cubicBezTo>
                      <a:pt x="205" y="145"/>
                      <a:pt x="205" y="145"/>
                      <a:pt x="204" y="145"/>
                    </a:cubicBezTo>
                    <a:cubicBezTo>
                      <a:pt x="204" y="147"/>
                      <a:pt x="203" y="148"/>
                      <a:pt x="202" y="149"/>
                    </a:cubicBezTo>
                    <a:cubicBezTo>
                      <a:pt x="201" y="150"/>
                      <a:pt x="200" y="150"/>
                      <a:pt x="200" y="151"/>
                    </a:cubicBezTo>
                    <a:cubicBezTo>
                      <a:pt x="200" y="151"/>
                      <a:pt x="199" y="152"/>
                      <a:pt x="199" y="153"/>
                    </a:cubicBezTo>
                    <a:cubicBezTo>
                      <a:pt x="199" y="155"/>
                      <a:pt x="197" y="156"/>
                      <a:pt x="196" y="157"/>
                    </a:cubicBezTo>
                    <a:cubicBezTo>
                      <a:pt x="196" y="157"/>
                      <a:pt x="196" y="157"/>
                      <a:pt x="196" y="158"/>
                    </a:cubicBezTo>
                    <a:cubicBezTo>
                      <a:pt x="196" y="158"/>
                      <a:pt x="196" y="158"/>
                      <a:pt x="195" y="159"/>
                    </a:cubicBezTo>
                    <a:cubicBezTo>
                      <a:pt x="195" y="161"/>
                      <a:pt x="194" y="163"/>
                      <a:pt x="191" y="165"/>
                    </a:cubicBezTo>
                    <a:cubicBezTo>
                      <a:pt x="190" y="165"/>
                      <a:pt x="189" y="165"/>
                      <a:pt x="188" y="165"/>
                    </a:cubicBezTo>
                    <a:cubicBezTo>
                      <a:pt x="187" y="165"/>
                      <a:pt x="186" y="165"/>
                      <a:pt x="185" y="165"/>
                    </a:cubicBezTo>
                    <a:cubicBezTo>
                      <a:pt x="185" y="165"/>
                      <a:pt x="185" y="165"/>
                      <a:pt x="185" y="165"/>
                    </a:cubicBezTo>
                    <a:cubicBezTo>
                      <a:pt x="184" y="165"/>
                      <a:pt x="184" y="165"/>
                      <a:pt x="184" y="165"/>
                    </a:cubicBezTo>
                    <a:cubicBezTo>
                      <a:pt x="182" y="166"/>
                      <a:pt x="181" y="167"/>
                      <a:pt x="179" y="167"/>
                    </a:cubicBezTo>
                    <a:cubicBezTo>
                      <a:pt x="176" y="167"/>
                      <a:pt x="173" y="166"/>
                      <a:pt x="171" y="164"/>
                    </a:cubicBezTo>
                    <a:cubicBezTo>
                      <a:pt x="170" y="163"/>
                      <a:pt x="169" y="162"/>
                      <a:pt x="168" y="160"/>
                    </a:cubicBezTo>
                    <a:cubicBezTo>
                      <a:pt x="168" y="160"/>
                      <a:pt x="168" y="160"/>
                      <a:pt x="168" y="160"/>
                    </a:cubicBezTo>
                    <a:cubicBezTo>
                      <a:pt x="168" y="160"/>
                      <a:pt x="168" y="160"/>
                      <a:pt x="168" y="160"/>
                    </a:cubicBezTo>
                    <a:cubicBezTo>
                      <a:pt x="167" y="159"/>
                      <a:pt x="165" y="159"/>
                      <a:pt x="164" y="157"/>
                    </a:cubicBezTo>
                    <a:cubicBezTo>
                      <a:pt x="162" y="156"/>
                      <a:pt x="161" y="154"/>
                      <a:pt x="161" y="152"/>
                    </a:cubicBezTo>
                    <a:cubicBezTo>
                      <a:pt x="161" y="151"/>
                      <a:pt x="161" y="150"/>
                      <a:pt x="161" y="148"/>
                    </a:cubicBezTo>
                    <a:cubicBezTo>
                      <a:pt x="161" y="148"/>
                      <a:pt x="161" y="148"/>
                      <a:pt x="161" y="148"/>
                    </a:cubicBezTo>
                    <a:cubicBezTo>
                      <a:pt x="161" y="148"/>
                      <a:pt x="161" y="148"/>
                      <a:pt x="161" y="148"/>
                    </a:cubicBezTo>
                    <a:cubicBezTo>
                      <a:pt x="161" y="148"/>
                      <a:pt x="160" y="147"/>
                      <a:pt x="160" y="146"/>
                    </a:cubicBezTo>
                    <a:cubicBezTo>
                      <a:pt x="159" y="146"/>
                      <a:pt x="159" y="145"/>
                      <a:pt x="159" y="144"/>
                    </a:cubicBezTo>
                    <a:cubicBezTo>
                      <a:pt x="159" y="143"/>
                      <a:pt x="158" y="142"/>
                      <a:pt x="158" y="142"/>
                    </a:cubicBezTo>
                    <a:cubicBezTo>
                      <a:pt x="158" y="142"/>
                      <a:pt x="158" y="142"/>
                      <a:pt x="158" y="142"/>
                    </a:cubicBezTo>
                    <a:cubicBezTo>
                      <a:pt x="157" y="141"/>
                      <a:pt x="157" y="140"/>
                      <a:pt x="157" y="140"/>
                    </a:cubicBezTo>
                    <a:cubicBezTo>
                      <a:pt x="156" y="141"/>
                      <a:pt x="156" y="141"/>
                      <a:pt x="155" y="142"/>
                    </a:cubicBezTo>
                    <a:cubicBezTo>
                      <a:pt x="153" y="142"/>
                      <a:pt x="152" y="143"/>
                      <a:pt x="150" y="143"/>
                    </a:cubicBezTo>
                    <a:cubicBezTo>
                      <a:pt x="149" y="143"/>
                      <a:pt x="148" y="142"/>
                      <a:pt x="148" y="142"/>
                    </a:cubicBezTo>
                    <a:cubicBezTo>
                      <a:pt x="147" y="142"/>
                      <a:pt x="146" y="141"/>
                      <a:pt x="145" y="141"/>
                    </a:cubicBezTo>
                    <a:cubicBezTo>
                      <a:pt x="145" y="141"/>
                      <a:pt x="144" y="141"/>
                      <a:pt x="143" y="141"/>
                    </a:cubicBezTo>
                    <a:cubicBezTo>
                      <a:pt x="142" y="141"/>
                      <a:pt x="142" y="141"/>
                      <a:pt x="141" y="140"/>
                    </a:cubicBezTo>
                    <a:cubicBezTo>
                      <a:pt x="139" y="140"/>
                      <a:pt x="139" y="139"/>
                      <a:pt x="138" y="138"/>
                    </a:cubicBezTo>
                    <a:cubicBezTo>
                      <a:pt x="138" y="138"/>
                      <a:pt x="137" y="138"/>
                      <a:pt x="137" y="137"/>
                    </a:cubicBezTo>
                    <a:cubicBezTo>
                      <a:pt x="136" y="137"/>
                      <a:pt x="135" y="136"/>
                      <a:pt x="134" y="135"/>
                    </a:cubicBezTo>
                    <a:cubicBezTo>
                      <a:pt x="133" y="135"/>
                      <a:pt x="133" y="135"/>
                      <a:pt x="133" y="135"/>
                    </a:cubicBezTo>
                    <a:cubicBezTo>
                      <a:pt x="133" y="135"/>
                      <a:pt x="133" y="135"/>
                      <a:pt x="133" y="135"/>
                    </a:cubicBezTo>
                    <a:cubicBezTo>
                      <a:pt x="133" y="135"/>
                      <a:pt x="133" y="135"/>
                      <a:pt x="132" y="135"/>
                    </a:cubicBezTo>
                    <a:cubicBezTo>
                      <a:pt x="132" y="136"/>
                      <a:pt x="130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7" y="139"/>
                      <a:pt x="127" y="139"/>
                      <a:pt x="127" y="139"/>
                    </a:cubicBezTo>
                    <a:cubicBezTo>
                      <a:pt x="125" y="139"/>
                      <a:pt x="124" y="139"/>
                      <a:pt x="123" y="138"/>
                    </a:cubicBezTo>
                    <a:cubicBezTo>
                      <a:pt x="123" y="138"/>
                      <a:pt x="123" y="138"/>
                      <a:pt x="122" y="139"/>
                    </a:cubicBezTo>
                    <a:cubicBezTo>
                      <a:pt x="121" y="139"/>
                      <a:pt x="119" y="140"/>
                      <a:pt x="117" y="140"/>
                    </a:cubicBezTo>
                    <a:cubicBezTo>
                      <a:pt x="117" y="140"/>
                      <a:pt x="116" y="140"/>
                      <a:pt x="116" y="140"/>
                    </a:cubicBezTo>
                    <a:cubicBezTo>
                      <a:pt x="115" y="140"/>
                      <a:pt x="114" y="140"/>
                      <a:pt x="113" y="140"/>
                    </a:cubicBezTo>
                    <a:cubicBezTo>
                      <a:pt x="112" y="140"/>
                      <a:pt x="112" y="140"/>
                      <a:pt x="112" y="140"/>
                    </a:cubicBezTo>
                    <a:cubicBezTo>
                      <a:pt x="112" y="140"/>
                      <a:pt x="112" y="140"/>
                      <a:pt x="112" y="141"/>
                    </a:cubicBezTo>
                    <a:cubicBezTo>
                      <a:pt x="112" y="141"/>
                      <a:pt x="112" y="142"/>
                      <a:pt x="112" y="142"/>
                    </a:cubicBezTo>
                    <a:cubicBezTo>
                      <a:pt x="112" y="143"/>
                      <a:pt x="113" y="145"/>
                      <a:pt x="113" y="147"/>
                    </a:cubicBezTo>
                    <a:cubicBezTo>
                      <a:pt x="113" y="148"/>
                      <a:pt x="112" y="150"/>
                      <a:pt x="112" y="152"/>
                    </a:cubicBezTo>
                    <a:cubicBezTo>
                      <a:pt x="112" y="152"/>
                      <a:pt x="112" y="152"/>
                      <a:pt x="112" y="152"/>
                    </a:cubicBezTo>
                    <a:cubicBezTo>
                      <a:pt x="111" y="153"/>
                      <a:pt x="111" y="154"/>
                      <a:pt x="110" y="155"/>
                    </a:cubicBezTo>
                    <a:cubicBezTo>
                      <a:pt x="110" y="155"/>
                      <a:pt x="110" y="155"/>
                      <a:pt x="110" y="155"/>
                    </a:cubicBezTo>
                    <a:cubicBezTo>
                      <a:pt x="110" y="156"/>
                      <a:pt x="111" y="157"/>
                      <a:pt x="111" y="159"/>
                    </a:cubicBezTo>
                    <a:cubicBezTo>
                      <a:pt x="111" y="160"/>
                      <a:pt x="111" y="161"/>
                      <a:pt x="111" y="162"/>
                    </a:cubicBezTo>
                    <a:cubicBezTo>
                      <a:pt x="111" y="162"/>
                      <a:pt x="112" y="163"/>
                      <a:pt x="112" y="164"/>
                    </a:cubicBezTo>
                    <a:cubicBezTo>
                      <a:pt x="113" y="165"/>
                      <a:pt x="112" y="167"/>
                      <a:pt x="112" y="168"/>
                    </a:cubicBezTo>
                    <a:cubicBezTo>
                      <a:pt x="114" y="169"/>
                      <a:pt x="115" y="171"/>
                      <a:pt x="116" y="173"/>
                    </a:cubicBezTo>
                    <a:cubicBezTo>
                      <a:pt x="116" y="177"/>
                      <a:pt x="114" y="180"/>
                      <a:pt x="114" y="181"/>
                    </a:cubicBezTo>
                    <a:cubicBezTo>
                      <a:pt x="113" y="182"/>
                      <a:pt x="112" y="182"/>
                      <a:pt x="111" y="183"/>
                    </a:cubicBezTo>
                    <a:cubicBezTo>
                      <a:pt x="111" y="184"/>
                      <a:pt x="111" y="184"/>
                      <a:pt x="111" y="185"/>
                    </a:cubicBezTo>
                    <a:cubicBezTo>
                      <a:pt x="111" y="186"/>
                      <a:pt x="111" y="187"/>
                      <a:pt x="111" y="187"/>
                    </a:cubicBezTo>
                    <a:cubicBezTo>
                      <a:pt x="111" y="188"/>
                      <a:pt x="111" y="188"/>
                      <a:pt x="111" y="188"/>
                    </a:cubicBezTo>
                    <a:cubicBezTo>
                      <a:pt x="111" y="189"/>
                      <a:pt x="110" y="192"/>
                      <a:pt x="110" y="192"/>
                    </a:cubicBezTo>
                    <a:cubicBezTo>
                      <a:pt x="110" y="193"/>
                      <a:pt x="110" y="193"/>
                      <a:pt x="110" y="194"/>
                    </a:cubicBezTo>
                    <a:cubicBezTo>
                      <a:pt x="111" y="195"/>
                      <a:pt x="111" y="197"/>
                      <a:pt x="111" y="199"/>
                    </a:cubicBezTo>
                    <a:cubicBezTo>
                      <a:pt x="110" y="201"/>
                      <a:pt x="109" y="202"/>
                      <a:pt x="108" y="203"/>
                    </a:cubicBezTo>
                    <a:cubicBezTo>
                      <a:pt x="108" y="203"/>
                      <a:pt x="108" y="203"/>
                      <a:pt x="108" y="203"/>
                    </a:cubicBezTo>
                    <a:cubicBezTo>
                      <a:pt x="108" y="203"/>
                      <a:pt x="108" y="203"/>
                      <a:pt x="108" y="203"/>
                    </a:cubicBezTo>
                    <a:cubicBezTo>
                      <a:pt x="109" y="204"/>
                      <a:pt x="110" y="206"/>
                      <a:pt x="110" y="208"/>
                    </a:cubicBezTo>
                    <a:cubicBezTo>
                      <a:pt x="111" y="210"/>
                      <a:pt x="110" y="212"/>
                      <a:pt x="109" y="214"/>
                    </a:cubicBezTo>
                    <a:cubicBezTo>
                      <a:pt x="109" y="214"/>
                      <a:pt x="109" y="214"/>
                      <a:pt x="109" y="214"/>
                    </a:cubicBezTo>
                    <a:cubicBezTo>
                      <a:pt x="110" y="215"/>
                      <a:pt x="110" y="216"/>
                      <a:pt x="111" y="217"/>
                    </a:cubicBezTo>
                    <a:cubicBezTo>
                      <a:pt x="112" y="219"/>
                      <a:pt x="113" y="222"/>
                      <a:pt x="112" y="225"/>
                    </a:cubicBezTo>
                    <a:cubicBezTo>
                      <a:pt x="112" y="227"/>
                      <a:pt x="111" y="228"/>
                      <a:pt x="110" y="229"/>
                    </a:cubicBezTo>
                    <a:cubicBezTo>
                      <a:pt x="110" y="230"/>
                      <a:pt x="110" y="230"/>
                      <a:pt x="110" y="230"/>
                    </a:cubicBezTo>
                    <a:cubicBezTo>
                      <a:pt x="110" y="231"/>
                      <a:pt x="110" y="231"/>
                      <a:pt x="110" y="232"/>
                    </a:cubicBezTo>
                    <a:cubicBezTo>
                      <a:pt x="110" y="234"/>
                      <a:pt x="110" y="237"/>
                      <a:pt x="109" y="239"/>
                    </a:cubicBezTo>
                    <a:cubicBezTo>
                      <a:pt x="108" y="240"/>
                      <a:pt x="107" y="241"/>
                      <a:pt x="106" y="242"/>
                    </a:cubicBezTo>
                    <a:cubicBezTo>
                      <a:pt x="106" y="243"/>
                      <a:pt x="105" y="244"/>
                      <a:pt x="105" y="245"/>
                    </a:cubicBezTo>
                    <a:cubicBezTo>
                      <a:pt x="105" y="247"/>
                      <a:pt x="105" y="249"/>
                      <a:pt x="106" y="250"/>
                    </a:cubicBezTo>
                    <a:cubicBezTo>
                      <a:pt x="106" y="251"/>
                      <a:pt x="107" y="252"/>
                      <a:pt x="107" y="252"/>
                    </a:cubicBezTo>
                    <a:cubicBezTo>
                      <a:pt x="108" y="253"/>
                      <a:pt x="109" y="255"/>
                      <a:pt x="109" y="256"/>
                    </a:cubicBezTo>
                    <a:cubicBezTo>
                      <a:pt x="110" y="258"/>
                      <a:pt x="112" y="263"/>
                      <a:pt x="112" y="264"/>
                    </a:cubicBezTo>
                    <a:cubicBezTo>
                      <a:pt x="112" y="265"/>
                      <a:pt x="112" y="265"/>
                      <a:pt x="112" y="265"/>
                    </a:cubicBezTo>
                    <a:cubicBezTo>
                      <a:pt x="113" y="268"/>
                      <a:pt x="114" y="271"/>
                      <a:pt x="113" y="274"/>
                    </a:cubicBezTo>
                    <a:cubicBezTo>
                      <a:pt x="113" y="275"/>
                      <a:pt x="113" y="277"/>
                      <a:pt x="112" y="278"/>
                    </a:cubicBezTo>
                    <a:cubicBezTo>
                      <a:pt x="112" y="279"/>
                      <a:pt x="112" y="279"/>
                      <a:pt x="112" y="279"/>
                    </a:cubicBezTo>
                    <a:cubicBezTo>
                      <a:pt x="112" y="280"/>
                      <a:pt x="112" y="280"/>
                      <a:pt x="112" y="280"/>
                    </a:cubicBezTo>
                    <a:cubicBezTo>
                      <a:pt x="112" y="281"/>
                      <a:pt x="113" y="282"/>
                      <a:pt x="113" y="284"/>
                    </a:cubicBezTo>
                    <a:cubicBezTo>
                      <a:pt x="113" y="285"/>
                      <a:pt x="113" y="287"/>
                      <a:pt x="112" y="289"/>
                    </a:cubicBezTo>
                    <a:cubicBezTo>
                      <a:pt x="112" y="290"/>
                      <a:pt x="112" y="291"/>
                      <a:pt x="112" y="292"/>
                    </a:cubicBezTo>
                    <a:cubicBezTo>
                      <a:pt x="112" y="292"/>
                      <a:pt x="112" y="293"/>
                      <a:pt x="112" y="293"/>
                    </a:cubicBezTo>
                    <a:cubicBezTo>
                      <a:pt x="113" y="294"/>
                      <a:pt x="113" y="296"/>
                      <a:pt x="113" y="297"/>
                    </a:cubicBezTo>
                    <a:cubicBezTo>
                      <a:pt x="113" y="298"/>
                      <a:pt x="113" y="299"/>
                      <a:pt x="112" y="300"/>
                    </a:cubicBezTo>
                    <a:cubicBezTo>
                      <a:pt x="112" y="300"/>
                      <a:pt x="112" y="300"/>
                      <a:pt x="112" y="301"/>
                    </a:cubicBezTo>
                    <a:cubicBezTo>
                      <a:pt x="112" y="301"/>
                      <a:pt x="112" y="301"/>
                      <a:pt x="112" y="302"/>
                    </a:cubicBezTo>
                    <a:cubicBezTo>
                      <a:pt x="112" y="303"/>
                      <a:pt x="113" y="305"/>
                      <a:pt x="112" y="306"/>
                    </a:cubicBezTo>
                    <a:cubicBezTo>
                      <a:pt x="112" y="306"/>
                      <a:pt x="111" y="310"/>
                      <a:pt x="109" y="312"/>
                    </a:cubicBezTo>
                    <a:cubicBezTo>
                      <a:pt x="107" y="313"/>
                      <a:pt x="105" y="314"/>
                      <a:pt x="104" y="314"/>
                    </a:cubicBezTo>
                    <a:cubicBezTo>
                      <a:pt x="104" y="315"/>
                      <a:pt x="104" y="316"/>
                      <a:pt x="104" y="317"/>
                    </a:cubicBezTo>
                    <a:cubicBezTo>
                      <a:pt x="105" y="319"/>
                      <a:pt x="104" y="322"/>
                      <a:pt x="102" y="324"/>
                    </a:cubicBezTo>
                    <a:cubicBezTo>
                      <a:pt x="101" y="325"/>
                      <a:pt x="99" y="326"/>
                      <a:pt x="98" y="326"/>
                    </a:cubicBezTo>
                    <a:cubicBezTo>
                      <a:pt x="98" y="326"/>
                      <a:pt x="98" y="326"/>
                      <a:pt x="98" y="326"/>
                    </a:cubicBezTo>
                    <a:cubicBezTo>
                      <a:pt x="98" y="329"/>
                      <a:pt x="98" y="332"/>
                      <a:pt x="98" y="333"/>
                    </a:cubicBezTo>
                    <a:cubicBezTo>
                      <a:pt x="98" y="333"/>
                      <a:pt x="97" y="334"/>
                      <a:pt x="97" y="335"/>
                    </a:cubicBezTo>
                    <a:cubicBezTo>
                      <a:pt x="98" y="335"/>
                      <a:pt x="98" y="336"/>
                      <a:pt x="99" y="338"/>
                    </a:cubicBezTo>
                    <a:cubicBezTo>
                      <a:pt x="99" y="340"/>
                      <a:pt x="98" y="342"/>
                      <a:pt x="97" y="343"/>
                    </a:cubicBezTo>
                    <a:cubicBezTo>
                      <a:pt x="97" y="344"/>
                      <a:pt x="97" y="344"/>
                      <a:pt x="97" y="344"/>
                    </a:cubicBezTo>
                    <a:cubicBezTo>
                      <a:pt x="97" y="344"/>
                      <a:pt x="97" y="344"/>
                      <a:pt x="97" y="344"/>
                    </a:cubicBezTo>
                    <a:cubicBezTo>
                      <a:pt x="95" y="347"/>
                      <a:pt x="95" y="349"/>
                      <a:pt x="95" y="350"/>
                    </a:cubicBezTo>
                    <a:cubicBezTo>
                      <a:pt x="95" y="350"/>
                      <a:pt x="95" y="351"/>
                      <a:pt x="95" y="351"/>
                    </a:cubicBezTo>
                    <a:cubicBezTo>
                      <a:pt x="95" y="351"/>
                      <a:pt x="95" y="351"/>
                      <a:pt x="95" y="351"/>
                    </a:cubicBezTo>
                    <a:cubicBezTo>
                      <a:pt x="97" y="352"/>
                      <a:pt x="98" y="353"/>
                      <a:pt x="99" y="354"/>
                    </a:cubicBezTo>
                    <a:cubicBezTo>
                      <a:pt x="101" y="356"/>
                      <a:pt x="102" y="360"/>
                      <a:pt x="102" y="361"/>
                    </a:cubicBezTo>
                    <a:cubicBezTo>
                      <a:pt x="102" y="362"/>
                      <a:pt x="103" y="364"/>
                      <a:pt x="103" y="365"/>
                    </a:cubicBezTo>
                    <a:cubicBezTo>
                      <a:pt x="103" y="366"/>
                      <a:pt x="103" y="367"/>
                      <a:pt x="103" y="367"/>
                    </a:cubicBezTo>
                    <a:cubicBezTo>
                      <a:pt x="103" y="368"/>
                      <a:pt x="103" y="369"/>
                      <a:pt x="104" y="370"/>
                    </a:cubicBezTo>
                    <a:cubicBezTo>
                      <a:pt x="104" y="370"/>
                      <a:pt x="105" y="371"/>
                      <a:pt x="105" y="371"/>
                    </a:cubicBezTo>
                    <a:cubicBezTo>
                      <a:pt x="106" y="372"/>
                      <a:pt x="107" y="372"/>
                      <a:pt x="108" y="373"/>
                    </a:cubicBezTo>
                    <a:cubicBezTo>
                      <a:pt x="111" y="377"/>
                      <a:pt x="112" y="379"/>
                      <a:pt x="113" y="380"/>
                    </a:cubicBezTo>
                    <a:cubicBezTo>
                      <a:pt x="113" y="381"/>
                      <a:pt x="114" y="384"/>
                      <a:pt x="114" y="386"/>
                    </a:cubicBezTo>
                    <a:cubicBezTo>
                      <a:pt x="114" y="386"/>
                      <a:pt x="114" y="387"/>
                      <a:pt x="114" y="387"/>
                    </a:cubicBezTo>
                    <a:cubicBezTo>
                      <a:pt x="114" y="388"/>
                      <a:pt x="114" y="389"/>
                      <a:pt x="114" y="390"/>
                    </a:cubicBezTo>
                    <a:cubicBezTo>
                      <a:pt x="114" y="391"/>
                      <a:pt x="115" y="393"/>
                      <a:pt x="115" y="394"/>
                    </a:cubicBezTo>
                    <a:cubicBezTo>
                      <a:pt x="115" y="394"/>
                      <a:pt x="115" y="395"/>
                      <a:pt x="115" y="395"/>
                    </a:cubicBezTo>
                    <a:cubicBezTo>
                      <a:pt x="116" y="397"/>
                      <a:pt x="117" y="399"/>
                      <a:pt x="117" y="401"/>
                    </a:cubicBezTo>
                    <a:cubicBezTo>
                      <a:pt x="117" y="402"/>
                      <a:pt x="117" y="403"/>
                      <a:pt x="116" y="404"/>
                    </a:cubicBezTo>
                    <a:cubicBezTo>
                      <a:pt x="117" y="404"/>
                      <a:pt x="117" y="405"/>
                      <a:pt x="117" y="405"/>
                    </a:cubicBezTo>
                    <a:cubicBezTo>
                      <a:pt x="117" y="405"/>
                      <a:pt x="118" y="406"/>
                      <a:pt x="118" y="406"/>
                    </a:cubicBezTo>
                    <a:cubicBezTo>
                      <a:pt x="120" y="409"/>
                      <a:pt x="122" y="410"/>
                      <a:pt x="122" y="412"/>
                    </a:cubicBezTo>
                    <a:cubicBezTo>
                      <a:pt x="122" y="412"/>
                      <a:pt x="124" y="417"/>
                      <a:pt x="124" y="421"/>
                    </a:cubicBezTo>
                    <a:cubicBezTo>
                      <a:pt x="123" y="423"/>
                      <a:pt x="122" y="424"/>
                      <a:pt x="121" y="425"/>
                    </a:cubicBezTo>
                    <a:cubicBezTo>
                      <a:pt x="120" y="425"/>
                      <a:pt x="120" y="425"/>
                      <a:pt x="120" y="426"/>
                    </a:cubicBezTo>
                    <a:cubicBezTo>
                      <a:pt x="120" y="426"/>
                      <a:pt x="120" y="426"/>
                      <a:pt x="120" y="427"/>
                    </a:cubicBezTo>
                    <a:cubicBezTo>
                      <a:pt x="120" y="427"/>
                      <a:pt x="120" y="427"/>
                      <a:pt x="120" y="427"/>
                    </a:cubicBezTo>
                    <a:cubicBezTo>
                      <a:pt x="122" y="427"/>
                      <a:pt x="123" y="427"/>
                      <a:pt x="124" y="428"/>
                    </a:cubicBezTo>
                    <a:cubicBezTo>
                      <a:pt x="126" y="429"/>
                      <a:pt x="129" y="431"/>
                      <a:pt x="130" y="433"/>
                    </a:cubicBezTo>
                    <a:cubicBezTo>
                      <a:pt x="130" y="434"/>
                      <a:pt x="131" y="435"/>
                      <a:pt x="131" y="436"/>
                    </a:cubicBezTo>
                    <a:cubicBezTo>
                      <a:pt x="131" y="436"/>
                      <a:pt x="132" y="437"/>
                      <a:pt x="133" y="437"/>
                    </a:cubicBezTo>
                    <a:cubicBezTo>
                      <a:pt x="134" y="438"/>
                      <a:pt x="136" y="440"/>
                      <a:pt x="137" y="442"/>
                    </a:cubicBezTo>
                    <a:cubicBezTo>
                      <a:pt x="138" y="443"/>
                      <a:pt x="138" y="444"/>
                      <a:pt x="138" y="445"/>
                    </a:cubicBezTo>
                    <a:cubicBezTo>
                      <a:pt x="138" y="445"/>
                      <a:pt x="138" y="445"/>
                      <a:pt x="138" y="445"/>
                    </a:cubicBezTo>
                    <a:cubicBezTo>
                      <a:pt x="139" y="445"/>
                      <a:pt x="139" y="445"/>
                      <a:pt x="139" y="445"/>
                    </a:cubicBezTo>
                    <a:cubicBezTo>
                      <a:pt x="140" y="446"/>
                      <a:pt x="143" y="446"/>
                      <a:pt x="144" y="448"/>
                    </a:cubicBezTo>
                    <a:cubicBezTo>
                      <a:pt x="146" y="449"/>
                      <a:pt x="146" y="451"/>
                      <a:pt x="146" y="452"/>
                    </a:cubicBezTo>
                    <a:cubicBezTo>
                      <a:pt x="146" y="452"/>
                      <a:pt x="146" y="453"/>
                      <a:pt x="146" y="453"/>
                    </a:cubicBezTo>
                    <a:cubicBezTo>
                      <a:pt x="147" y="453"/>
                      <a:pt x="147" y="453"/>
                      <a:pt x="147" y="453"/>
                    </a:cubicBezTo>
                    <a:cubicBezTo>
                      <a:pt x="148" y="454"/>
                      <a:pt x="149" y="455"/>
                      <a:pt x="149" y="456"/>
                    </a:cubicBezTo>
                    <a:cubicBezTo>
                      <a:pt x="150" y="458"/>
                      <a:pt x="150" y="462"/>
                      <a:pt x="150" y="463"/>
                    </a:cubicBezTo>
                    <a:cubicBezTo>
                      <a:pt x="150" y="467"/>
                      <a:pt x="149" y="469"/>
                      <a:pt x="148" y="470"/>
                    </a:cubicBezTo>
                    <a:cubicBezTo>
                      <a:pt x="147" y="472"/>
                      <a:pt x="145" y="473"/>
                      <a:pt x="144" y="473"/>
                    </a:cubicBezTo>
                    <a:cubicBezTo>
                      <a:pt x="143" y="473"/>
                      <a:pt x="143" y="473"/>
                      <a:pt x="143" y="473"/>
                    </a:cubicBezTo>
                    <a:cubicBezTo>
                      <a:pt x="142" y="474"/>
                      <a:pt x="140" y="475"/>
                      <a:pt x="139" y="476"/>
                    </a:cubicBezTo>
                    <a:cubicBezTo>
                      <a:pt x="138" y="476"/>
                      <a:pt x="138" y="476"/>
                      <a:pt x="138" y="477"/>
                    </a:cubicBezTo>
                    <a:cubicBezTo>
                      <a:pt x="137" y="478"/>
                      <a:pt x="135" y="480"/>
                      <a:pt x="135" y="481"/>
                    </a:cubicBezTo>
                    <a:cubicBezTo>
                      <a:pt x="134" y="481"/>
                      <a:pt x="131" y="484"/>
                      <a:pt x="129" y="484"/>
                    </a:cubicBezTo>
                    <a:cubicBezTo>
                      <a:pt x="127" y="485"/>
                      <a:pt x="126" y="485"/>
                      <a:pt x="124" y="485"/>
                    </a:cubicBezTo>
                    <a:cubicBezTo>
                      <a:pt x="123" y="485"/>
                      <a:pt x="122" y="485"/>
                      <a:pt x="122" y="485"/>
                    </a:cubicBezTo>
                    <a:cubicBezTo>
                      <a:pt x="122" y="485"/>
                      <a:pt x="121" y="486"/>
                      <a:pt x="121" y="486"/>
                    </a:cubicBezTo>
                    <a:cubicBezTo>
                      <a:pt x="120" y="486"/>
                      <a:pt x="120" y="486"/>
                      <a:pt x="120" y="487"/>
                    </a:cubicBezTo>
                    <a:cubicBezTo>
                      <a:pt x="119" y="488"/>
                      <a:pt x="118" y="489"/>
                      <a:pt x="117" y="489"/>
                    </a:cubicBezTo>
                    <a:cubicBezTo>
                      <a:pt x="116" y="490"/>
                      <a:pt x="113" y="492"/>
                      <a:pt x="111" y="492"/>
                    </a:cubicBezTo>
                    <a:cubicBezTo>
                      <a:pt x="109" y="493"/>
                      <a:pt x="108" y="493"/>
                      <a:pt x="107" y="493"/>
                    </a:cubicBezTo>
                    <a:cubicBezTo>
                      <a:pt x="107" y="493"/>
                      <a:pt x="107" y="493"/>
                      <a:pt x="107" y="493"/>
                    </a:cubicBezTo>
                    <a:cubicBezTo>
                      <a:pt x="107" y="493"/>
                      <a:pt x="107" y="493"/>
                      <a:pt x="106" y="493"/>
                    </a:cubicBezTo>
                    <a:cubicBezTo>
                      <a:pt x="106" y="493"/>
                      <a:pt x="106" y="493"/>
                      <a:pt x="106" y="493"/>
                    </a:cubicBezTo>
                    <a:cubicBezTo>
                      <a:pt x="105" y="493"/>
                      <a:pt x="105" y="493"/>
                      <a:pt x="105" y="493"/>
                    </a:cubicBezTo>
                    <a:cubicBezTo>
                      <a:pt x="104" y="493"/>
                      <a:pt x="102" y="494"/>
                      <a:pt x="102" y="494"/>
                    </a:cubicBezTo>
                    <a:cubicBezTo>
                      <a:pt x="101" y="495"/>
                      <a:pt x="101" y="496"/>
                      <a:pt x="101" y="497"/>
                    </a:cubicBezTo>
                    <a:cubicBezTo>
                      <a:pt x="101" y="497"/>
                      <a:pt x="101" y="497"/>
                      <a:pt x="101" y="498"/>
                    </a:cubicBezTo>
                    <a:cubicBezTo>
                      <a:pt x="101" y="499"/>
                      <a:pt x="101" y="501"/>
                      <a:pt x="101" y="503"/>
                    </a:cubicBezTo>
                    <a:cubicBezTo>
                      <a:pt x="100" y="505"/>
                      <a:pt x="98" y="506"/>
                      <a:pt x="97" y="507"/>
                    </a:cubicBezTo>
                    <a:cubicBezTo>
                      <a:pt x="97" y="507"/>
                      <a:pt x="97" y="507"/>
                      <a:pt x="97" y="507"/>
                    </a:cubicBezTo>
                    <a:cubicBezTo>
                      <a:pt x="97" y="507"/>
                      <a:pt x="97" y="508"/>
                      <a:pt x="97" y="508"/>
                    </a:cubicBezTo>
                    <a:cubicBezTo>
                      <a:pt x="96" y="509"/>
                      <a:pt x="95" y="511"/>
                      <a:pt x="94" y="512"/>
                    </a:cubicBezTo>
                    <a:cubicBezTo>
                      <a:pt x="93" y="514"/>
                      <a:pt x="89" y="516"/>
                      <a:pt x="87" y="517"/>
                    </a:cubicBezTo>
                    <a:cubicBezTo>
                      <a:pt x="87" y="517"/>
                      <a:pt x="86" y="517"/>
                      <a:pt x="85" y="518"/>
                    </a:cubicBezTo>
                    <a:cubicBezTo>
                      <a:pt x="86" y="518"/>
                      <a:pt x="86" y="518"/>
                      <a:pt x="86" y="519"/>
                    </a:cubicBezTo>
                    <a:cubicBezTo>
                      <a:pt x="86" y="521"/>
                      <a:pt x="86" y="523"/>
                      <a:pt x="85" y="524"/>
                    </a:cubicBezTo>
                    <a:cubicBezTo>
                      <a:pt x="85" y="524"/>
                      <a:pt x="85" y="524"/>
                      <a:pt x="85" y="524"/>
                    </a:cubicBezTo>
                    <a:cubicBezTo>
                      <a:pt x="86" y="526"/>
                      <a:pt x="87" y="528"/>
                      <a:pt x="86" y="531"/>
                    </a:cubicBezTo>
                    <a:cubicBezTo>
                      <a:pt x="85" y="532"/>
                      <a:pt x="83" y="533"/>
                      <a:pt x="82" y="534"/>
                    </a:cubicBezTo>
                    <a:cubicBezTo>
                      <a:pt x="82" y="534"/>
                      <a:pt x="82" y="535"/>
                      <a:pt x="82" y="536"/>
                    </a:cubicBezTo>
                    <a:cubicBezTo>
                      <a:pt x="82" y="537"/>
                      <a:pt x="82" y="539"/>
                      <a:pt x="82" y="540"/>
                    </a:cubicBezTo>
                    <a:cubicBezTo>
                      <a:pt x="82" y="541"/>
                      <a:pt x="82" y="541"/>
                      <a:pt x="82" y="541"/>
                    </a:cubicBezTo>
                    <a:cubicBezTo>
                      <a:pt x="83" y="543"/>
                      <a:pt x="83" y="544"/>
                      <a:pt x="83" y="546"/>
                    </a:cubicBezTo>
                    <a:cubicBezTo>
                      <a:pt x="83" y="547"/>
                      <a:pt x="83" y="548"/>
                      <a:pt x="83" y="550"/>
                    </a:cubicBezTo>
                    <a:cubicBezTo>
                      <a:pt x="83" y="550"/>
                      <a:pt x="83" y="550"/>
                      <a:pt x="83" y="551"/>
                    </a:cubicBezTo>
                    <a:cubicBezTo>
                      <a:pt x="83" y="551"/>
                      <a:pt x="83" y="551"/>
                      <a:pt x="83" y="551"/>
                    </a:cubicBezTo>
                    <a:cubicBezTo>
                      <a:pt x="84" y="553"/>
                      <a:pt x="85" y="555"/>
                      <a:pt x="84" y="558"/>
                    </a:cubicBezTo>
                    <a:cubicBezTo>
                      <a:pt x="83" y="560"/>
                      <a:pt x="81" y="562"/>
                      <a:pt x="79" y="563"/>
                    </a:cubicBezTo>
                    <a:cubicBezTo>
                      <a:pt x="79" y="564"/>
                      <a:pt x="78" y="564"/>
                      <a:pt x="78" y="564"/>
                    </a:cubicBezTo>
                    <a:cubicBezTo>
                      <a:pt x="78" y="564"/>
                      <a:pt x="78" y="564"/>
                      <a:pt x="78" y="564"/>
                    </a:cubicBezTo>
                    <a:cubicBezTo>
                      <a:pt x="78" y="566"/>
                      <a:pt x="78" y="567"/>
                      <a:pt x="77" y="568"/>
                    </a:cubicBezTo>
                    <a:cubicBezTo>
                      <a:pt x="77" y="570"/>
                      <a:pt x="76" y="572"/>
                      <a:pt x="76" y="574"/>
                    </a:cubicBezTo>
                    <a:cubicBezTo>
                      <a:pt x="75" y="575"/>
                      <a:pt x="75" y="576"/>
                      <a:pt x="74" y="576"/>
                    </a:cubicBezTo>
                    <a:cubicBezTo>
                      <a:pt x="75" y="578"/>
                      <a:pt x="77" y="580"/>
                      <a:pt x="76" y="583"/>
                    </a:cubicBezTo>
                    <a:cubicBezTo>
                      <a:pt x="75" y="586"/>
                      <a:pt x="72" y="587"/>
                      <a:pt x="70" y="588"/>
                    </a:cubicBezTo>
                    <a:cubicBezTo>
                      <a:pt x="70" y="588"/>
                      <a:pt x="70" y="588"/>
                      <a:pt x="69" y="588"/>
                    </a:cubicBezTo>
                    <a:cubicBezTo>
                      <a:pt x="69" y="588"/>
                      <a:pt x="69" y="588"/>
                      <a:pt x="69" y="588"/>
                    </a:cubicBezTo>
                    <a:cubicBezTo>
                      <a:pt x="69" y="589"/>
                      <a:pt x="69" y="589"/>
                      <a:pt x="69" y="589"/>
                    </a:cubicBezTo>
                    <a:cubicBezTo>
                      <a:pt x="68" y="591"/>
                      <a:pt x="67" y="592"/>
                      <a:pt x="66" y="593"/>
                    </a:cubicBezTo>
                    <a:cubicBezTo>
                      <a:pt x="65" y="594"/>
                      <a:pt x="63" y="595"/>
                      <a:pt x="62" y="595"/>
                    </a:cubicBezTo>
                    <a:cubicBezTo>
                      <a:pt x="62" y="595"/>
                      <a:pt x="62" y="595"/>
                      <a:pt x="61" y="595"/>
                    </a:cubicBezTo>
                    <a:cubicBezTo>
                      <a:pt x="61" y="596"/>
                      <a:pt x="60" y="597"/>
                      <a:pt x="58" y="600"/>
                    </a:cubicBezTo>
                    <a:cubicBezTo>
                      <a:pt x="58" y="600"/>
                      <a:pt x="58" y="600"/>
                      <a:pt x="58" y="600"/>
                    </a:cubicBezTo>
                    <a:cubicBezTo>
                      <a:pt x="58" y="600"/>
                      <a:pt x="58" y="600"/>
                      <a:pt x="57" y="601"/>
                    </a:cubicBezTo>
                    <a:cubicBezTo>
                      <a:pt x="57" y="602"/>
                      <a:pt x="56" y="604"/>
                      <a:pt x="55" y="605"/>
                    </a:cubicBezTo>
                    <a:cubicBezTo>
                      <a:pt x="55" y="605"/>
                      <a:pt x="51" y="609"/>
                      <a:pt x="47" y="609"/>
                    </a:cubicBezTo>
                    <a:cubicBezTo>
                      <a:pt x="47" y="609"/>
                      <a:pt x="47" y="609"/>
                      <a:pt x="47" y="609"/>
                    </a:cubicBezTo>
                    <a:cubicBezTo>
                      <a:pt x="46" y="609"/>
                      <a:pt x="45" y="608"/>
                      <a:pt x="45" y="608"/>
                    </a:cubicBezTo>
                    <a:cubicBezTo>
                      <a:pt x="46" y="610"/>
                      <a:pt x="46" y="612"/>
                      <a:pt x="46" y="615"/>
                    </a:cubicBezTo>
                    <a:cubicBezTo>
                      <a:pt x="45" y="617"/>
                      <a:pt x="43" y="619"/>
                      <a:pt x="42" y="620"/>
                    </a:cubicBezTo>
                    <a:cubicBezTo>
                      <a:pt x="42" y="620"/>
                      <a:pt x="42" y="620"/>
                      <a:pt x="42" y="621"/>
                    </a:cubicBezTo>
                    <a:cubicBezTo>
                      <a:pt x="42" y="621"/>
                      <a:pt x="43" y="621"/>
                      <a:pt x="43" y="621"/>
                    </a:cubicBezTo>
                    <a:cubicBezTo>
                      <a:pt x="45" y="623"/>
                      <a:pt x="46" y="627"/>
                      <a:pt x="46" y="628"/>
                    </a:cubicBezTo>
                    <a:cubicBezTo>
                      <a:pt x="46" y="630"/>
                      <a:pt x="45" y="632"/>
                      <a:pt x="45" y="634"/>
                    </a:cubicBezTo>
                    <a:cubicBezTo>
                      <a:pt x="45" y="634"/>
                      <a:pt x="45" y="634"/>
                      <a:pt x="45" y="634"/>
                    </a:cubicBezTo>
                    <a:cubicBezTo>
                      <a:pt x="45" y="635"/>
                      <a:pt x="44" y="635"/>
                      <a:pt x="44" y="636"/>
                    </a:cubicBezTo>
                    <a:cubicBezTo>
                      <a:pt x="44" y="636"/>
                      <a:pt x="43" y="637"/>
                      <a:pt x="43" y="637"/>
                    </a:cubicBezTo>
                    <a:cubicBezTo>
                      <a:pt x="43" y="637"/>
                      <a:pt x="43" y="638"/>
                      <a:pt x="44" y="638"/>
                    </a:cubicBezTo>
                    <a:cubicBezTo>
                      <a:pt x="44" y="639"/>
                      <a:pt x="44" y="641"/>
                      <a:pt x="44" y="642"/>
                    </a:cubicBezTo>
                    <a:cubicBezTo>
                      <a:pt x="44" y="645"/>
                      <a:pt x="42" y="648"/>
                      <a:pt x="41" y="651"/>
                    </a:cubicBezTo>
                    <a:cubicBezTo>
                      <a:pt x="40" y="651"/>
                      <a:pt x="40" y="651"/>
                      <a:pt x="40" y="651"/>
                    </a:cubicBezTo>
                    <a:cubicBezTo>
                      <a:pt x="40" y="652"/>
                      <a:pt x="39" y="653"/>
                      <a:pt x="38" y="654"/>
                    </a:cubicBezTo>
                    <a:cubicBezTo>
                      <a:pt x="38" y="655"/>
                      <a:pt x="37" y="656"/>
                      <a:pt x="37" y="657"/>
                    </a:cubicBezTo>
                    <a:cubicBezTo>
                      <a:pt x="37" y="657"/>
                      <a:pt x="36" y="657"/>
                      <a:pt x="36" y="658"/>
                    </a:cubicBezTo>
                    <a:cubicBezTo>
                      <a:pt x="36" y="658"/>
                      <a:pt x="36" y="658"/>
                      <a:pt x="36" y="658"/>
                    </a:cubicBezTo>
                    <a:cubicBezTo>
                      <a:pt x="37" y="658"/>
                      <a:pt x="38" y="659"/>
                      <a:pt x="38" y="660"/>
                    </a:cubicBezTo>
                    <a:cubicBezTo>
                      <a:pt x="39" y="661"/>
                      <a:pt x="39" y="662"/>
                      <a:pt x="39" y="663"/>
                    </a:cubicBezTo>
                    <a:cubicBezTo>
                      <a:pt x="40" y="663"/>
                      <a:pt x="40" y="663"/>
                      <a:pt x="41" y="663"/>
                    </a:cubicBezTo>
                    <a:cubicBezTo>
                      <a:pt x="41" y="663"/>
                      <a:pt x="41" y="663"/>
                      <a:pt x="41" y="663"/>
                    </a:cubicBezTo>
                    <a:cubicBezTo>
                      <a:pt x="42" y="663"/>
                      <a:pt x="42" y="663"/>
                      <a:pt x="42" y="663"/>
                    </a:cubicBezTo>
                    <a:cubicBezTo>
                      <a:pt x="44" y="663"/>
                      <a:pt x="45" y="665"/>
                      <a:pt x="46" y="666"/>
                    </a:cubicBezTo>
                    <a:cubicBezTo>
                      <a:pt x="47" y="666"/>
                      <a:pt x="48" y="665"/>
                      <a:pt x="49" y="665"/>
                    </a:cubicBezTo>
                    <a:cubicBezTo>
                      <a:pt x="49" y="665"/>
                      <a:pt x="50" y="665"/>
                      <a:pt x="50" y="665"/>
                    </a:cubicBezTo>
                    <a:cubicBezTo>
                      <a:pt x="52" y="665"/>
                      <a:pt x="55" y="666"/>
                      <a:pt x="55" y="666"/>
                    </a:cubicBezTo>
                    <a:cubicBezTo>
                      <a:pt x="59" y="667"/>
                      <a:pt x="61" y="668"/>
                      <a:pt x="62" y="670"/>
                    </a:cubicBezTo>
                    <a:cubicBezTo>
                      <a:pt x="65" y="672"/>
                      <a:pt x="65" y="677"/>
                      <a:pt x="65" y="678"/>
                    </a:cubicBezTo>
                    <a:cubicBezTo>
                      <a:pt x="65" y="679"/>
                      <a:pt x="65" y="680"/>
                      <a:pt x="65" y="681"/>
                    </a:cubicBezTo>
                    <a:cubicBezTo>
                      <a:pt x="66" y="682"/>
                      <a:pt x="68" y="684"/>
                      <a:pt x="68" y="687"/>
                    </a:cubicBezTo>
                    <a:cubicBezTo>
                      <a:pt x="68" y="689"/>
                      <a:pt x="67" y="690"/>
                      <a:pt x="66" y="691"/>
                    </a:cubicBezTo>
                    <a:cubicBezTo>
                      <a:pt x="66" y="692"/>
                      <a:pt x="66" y="692"/>
                      <a:pt x="66" y="693"/>
                    </a:cubicBezTo>
                    <a:cubicBezTo>
                      <a:pt x="67" y="695"/>
                      <a:pt x="67" y="698"/>
                      <a:pt x="67" y="700"/>
                    </a:cubicBezTo>
                    <a:cubicBezTo>
                      <a:pt x="67" y="701"/>
                      <a:pt x="66" y="706"/>
                      <a:pt x="64" y="709"/>
                    </a:cubicBezTo>
                    <a:cubicBezTo>
                      <a:pt x="63" y="711"/>
                      <a:pt x="61" y="712"/>
                      <a:pt x="58" y="713"/>
                    </a:cubicBezTo>
                    <a:cubicBezTo>
                      <a:pt x="57" y="714"/>
                      <a:pt x="57" y="714"/>
                      <a:pt x="57" y="714"/>
                    </a:cubicBezTo>
                    <a:cubicBezTo>
                      <a:pt x="56" y="714"/>
                      <a:pt x="55" y="715"/>
                      <a:pt x="55" y="715"/>
                    </a:cubicBezTo>
                    <a:cubicBezTo>
                      <a:pt x="55" y="715"/>
                      <a:pt x="54" y="715"/>
                      <a:pt x="54" y="715"/>
                    </a:cubicBezTo>
                    <a:cubicBezTo>
                      <a:pt x="55" y="717"/>
                      <a:pt x="55" y="718"/>
                      <a:pt x="54" y="720"/>
                    </a:cubicBezTo>
                    <a:cubicBezTo>
                      <a:pt x="53" y="722"/>
                      <a:pt x="50" y="724"/>
                      <a:pt x="48" y="725"/>
                    </a:cubicBezTo>
                    <a:cubicBezTo>
                      <a:pt x="47" y="725"/>
                      <a:pt x="47" y="726"/>
                      <a:pt x="45" y="726"/>
                    </a:cubicBezTo>
                    <a:cubicBezTo>
                      <a:pt x="45" y="726"/>
                      <a:pt x="44" y="726"/>
                      <a:pt x="44" y="725"/>
                    </a:cubicBezTo>
                    <a:cubicBezTo>
                      <a:pt x="44" y="725"/>
                      <a:pt x="44" y="725"/>
                      <a:pt x="44" y="725"/>
                    </a:cubicBezTo>
                    <a:cubicBezTo>
                      <a:pt x="44" y="725"/>
                      <a:pt x="44" y="725"/>
                      <a:pt x="44" y="725"/>
                    </a:cubicBezTo>
                    <a:cubicBezTo>
                      <a:pt x="43" y="726"/>
                      <a:pt x="42" y="727"/>
                      <a:pt x="40" y="728"/>
                    </a:cubicBezTo>
                    <a:cubicBezTo>
                      <a:pt x="39" y="728"/>
                      <a:pt x="38" y="728"/>
                      <a:pt x="37" y="728"/>
                    </a:cubicBezTo>
                    <a:cubicBezTo>
                      <a:pt x="36" y="728"/>
                      <a:pt x="34" y="728"/>
                      <a:pt x="33" y="728"/>
                    </a:cubicBezTo>
                    <a:cubicBezTo>
                      <a:pt x="33" y="728"/>
                      <a:pt x="33" y="728"/>
                      <a:pt x="32" y="728"/>
                    </a:cubicBezTo>
                    <a:cubicBezTo>
                      <a:pt x="32" y="728"/>
                      <a:pt x="32" y="728"/>
                      <a:pt x="32" y="728"/>
                    </a:cubicBezTo>
                    <a:cubicBezTo>
                      <a:pt x="30" y="727"/>
                      <a:pt x="29" y="727"/>
                      <a:pt x="27" y="727"/>
                    </a:cubicBezTo>
                    <a:cubicBezTo>
                      <a:pt x="26" y="726"/>
                      <a:pt x="25" y="725"/>
                      <a:pt x="25" y="724"/>
                    </a:cubicBezTo>
                    <a:cubicBezTo>
                      <a:pt x="23" y="727"/>
                      <a:pt x="23" y="727"/>
                      <a:pt x="23" y="727"/>
                    </a:cubicBezTo>
                    <a:cubicBezTo>
                      <a:pt x="17" y="727"/>
                      <a:pt x="17" y="727"/>
                      <a:pt x="17" y="727"/>
                    </a:cubicBezTo>
                    <a:cubicBezTo>
                      <a:pt x="17" y="728"/>
                      <a:pt x="15" y="730"/>
                      <a:pt x="14" y="731"/>
                    </a:cubicBezTo>
                    <a:cubicBezTo>
                      <a:pt x="13" y="732"/>
                      <a:pt x="10" y="734"/>
                      <a:pt x="9" y="735"/>
                    </a:cubicBezTo>
                    <a:cubicBezTo>
                      <a:pt x="8" y="736"/>
                      <a:pt x="6" y="736"/>
                      <a:pt x="5" y="736"/>
                    </a:cubicBezTo>
                    <a:cubicBezTo>
                      <a:pt x="5" y="737"/>
                      <a:pt x="4" y="738"/>
                      <a:pt x="4" y="739"/>
                    </a:cubicBezTo>
                    <a:cubicBezTo>
                      <a:pt x="4" y="740"/>
                      <a:pt x="6" y="742"/>
                      <a:pt x="6" y="743"/>
                    </a:cubicBezTo>
                    <a:cubicBezTo>
                      <a:pt x="6" y="744"/>
                      <a:pt x="4" y="745"/>
                      <a:pt x="4" y="746"/>
                    </a:cubicBezTo>
                    <a:cubicBezTo>
                      <a:pt x="3" y="747"/>
                      <a:pt x="4" y="749"/>
                      <a:pt x="3" y="750"/>
                    </a:cubicBezTo>
                    <a:cubicBezTo>
                      <a:pt x="3" y="751"/>
                      <a:pt x="2" y="752"/>
                      <a:pt x="2" y="753"/>
                    </a:cubicBezTo>
                    <a:cubicBezTo>
                      <a:pt x="1" y="754"/>
                      <a:pt x="0" y="759"/>
                      <a:pt x="0" y="759"/>
                    </a:cubicBezTo>
                    <a:cubicBezTo>
                      <a:pt x="204" y="871"/>
                      <a:pt x="204" y="871"/>
                      <a:pt x="204" y="871"/>
                    </a:cubicBezTo>
                    <a:cubicBezTo>
                      <a:pt x="519" y="1036"/>
                      <a:pt x="519" y="1036"/>
                      <a:pt x="519" y="1036"/>
                    </a:cubicBezTo>
                    <a:cubicBezTo>
                      <a:pt x="543" y="1038"/>
                      <a:pt x="543" y="1038"/>
                      <a:pt x="543" y="1038"/>
                    </a:cubicBezTo>
                    <a:cubicBezTo>
                      <a:pt x="610" y="1045"/>
                      <a:pt x="610" y="1045"/>
                      <a:pt x="610" y="1045"/>
                    </a:cubicBezTo>
                    <a:cubicBezTo>
                      <a:pt x="819" y="1067"/>
                      <a:pt x="819" y="1067"/>
                      <a:pt x="819" y="1067"/>
                    </a:cubicBezTo>
                    <a:cubicBezTo>
                      <a:pt x="859" y="662"/>
                      <a:pt x="859" y="662"/>
                      <a:pt x="859" y="662"/>
                    </a:cubicBezTo>
                    <a:cubicBezTo>
                      <a:pt x="898" y="252"/>
                      <a:pt x="898" y="252"/>
                      <a:pt x="898" y="252"/>
                    </a:cubicBezTo>
                    <a:cubicBezTo>
                      <a:pt x="914" y="84"/>
                      <a:pt x="914" y="84"/>
                      <a:pt x="914" y="84"/>
                    </a:cubicBezTo>
                    <a:lnTo>
                      <a:pt x="886" y="81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33"/>
              <p:cNvSpPr>
                <a:spLocks/>
              </p:cNvSpPr>
              <p:nvPr/>
            </p:nvSpPr>
            <p:spPr bwMode="auto">
              <a:xfrm>
                <a:off x="2011363" y="3757616"/>
                <a:ext cx="781050" cy="841375"/>
              </a:xfrm>
              <a:custGeom>
                <a:avLst/>
                <a:gdLst>
                  <a:gd name="T0" fmla="*/ 910 w 925"/>
                  <a:gd name="T1" fmla="*/ 52 h 999"/>
                  <a:gd name="T2" fmla="*/ 786 w 925"/>
                  <a:gd name="T3" fmla="*/ 47 h 999"/>
                  <a:gd name="T4" fmla="*/ 627 w 925"/>
                  <a:gd name="T5" fmla="*/ 40 h 999"/>
                  <a:gd name="T6" fmla="*/ 445 w 925"/>
                  <a:gd name="T7" fmla="*/ 29 h 999"/>
                  <a:gd name="T8" fmla="*/ 267 w 925"/>
                  <a:gd name="T9" fmla="*/ 15 h 999"/>
                  <a:gd name="T10" fmla="*/ 96 w 925"/>
                  <a:gd name="T11" fmla="*/ 0 h 999"/>
                  <a:gd name="T12" fmla="*/ 96 w 925"/>
                  <a:gd name="T13" fmla="*/ 5 h 999"/>
                  <a:gd name="T14" fmla="*/ 96 w 925"/>
                  <a:gd name="T15" fmla="*/ 5 h 999"/>
                  <a:gd name="T16" fmla="*/ 79 w 925"/>
                  <a:gd name="T17" fmla="*/ 173 h 999"/>
                  <a:gd name="T18" fmla="*/ 40 w 925"/>
                  <a:gd name="T19" fmla="*/ 583 h 999"/>
                  <a:gd name="T20" fmla="*/ 0 w 925"/>
                  <a:gd name="T21" fmla="*/ 989 h 999"/>
                  <a:gd name="T22" fmla="*/ 120 w 925"/>
                  <a:gd name="T23" fmla="*/ 999 h 999"/>
                  <a:gd name="T24" fmla="*/ 127 w 925"/>
                  <a:gd name="T25" fmla="*/ 921 h 999"/>
                  <a:gd name="T26" fmla="*/ 262 w 925"/>
                  <a:gd name="T27" fmla="*/ 932 h 999"/>
                  <a:gd name="T28" fmla="*/ 374 w 925"/>
                  <a:gd name="T29" fmla="*/ 939 h 999"/>
                  <a:gd name="T30" fmla="*/ 373 w 925"/>
                  <a:gd name="T31" fmla="*/ 936 h 999"/>
                  <a:gd name="T32" fmla="*/ 371 w 925"/>
                  <a:gd name="T33" fmla="*/ 935 h 999"/>
                  <a:gd name="T34" fmla="*/ 368 w 925"/>
                  <a:gd name="T35" fmla="*/ 934 h 999"/>
                  <a:gd name="T36" fmla="*/ 367 w 925"/>
                  <a:gd name="T37" fmla="*/ 932 h 999"/>
                  <a:gd name="T38" fmla="*/ 364 w 925"/>
                  <a:gd name="T39" fmla="*/ 932 h 999"/>
                  <a:gd name="T40" fmla="*/ 364 w 925"/>
                  <a:gd name="T41" fmla="*/ 929 h 999"/>
                  <a:gd name="T42" fmla="*/ 361 w 925"/>
                  <a:gd name="T43" fmla="*/ 927 h 999"/>
                  <a:gd name="T44" fmla="*/ 360 w 925"/>
                  <a:gd name="T45" fmla="*/ 924 h 999"/>
                  <a:gd name="T46" fmla="*/ 360 w 925"/>
                  <a:gd name="T47" fmla="*/ 921 h 999"/>
                  <a:gd name="T48" fmla="*/ 358 w 925"/>
                  <a:gd name="T49" fmla="*/ 920 h 999"/>
                  <a:gd name="T50" fmla="*/ 359 w 925"/>
                  <a:gd name="T51" fmla="*/ 918 h 999"/>
                  <a:gd name="T52" fmla="*/ 362 w 925"/>
                  <a:gd name="T53" fmla="*/ 916 h 999"/>
                  <a:gd name="T54" fmla="*/ 363 w 925"/>
                  <a:gd name="T55" fmla="*/ 913 h 999"/>
                  <a:gd name="T56" fmla="*/ 362 w 925"/>
                  <a:gd name="T57" fmla="*/ 911 h 999"/>
                  <a:gd name="T58" fmla="*/ 363 w 925"/>
                  <a:gd name="T59" fmla="*/ 908 h 999"/>
                  <a:gd name="T60" fmla="*/ 361 w 925"/>
                  <a:gd name="T61" fmla="*/ 904 h 999"/>
                  <a:gd name="T62" fmla="*/ 364 w 925"/>
                  <a:gd name="T63" fmla="*/ 902 h 999"/>
                  <a:gd name="T64" fmla="*/ 370 w 925"/>
                  <a:gd name="T65" fmla="*/ 902 h 999"/>
                  <a:gd name="T66" fmla="*/ 888 w 925"/>
                  <a:gd name="T67" fmla="*/ 927 h 999"/>
                  <a:gd name="T68" fmla="*/ 917 w 925"/>
                  <a:gd name="T69" fmla="*/ 139 h 999"/>
                  <a:gd name="T70" fmla="*/ 922 w 925"/>
                  <a:gd name="T71" fmla="*/ 139 h 999"/>
                  <a:gd name="T72" fmla="*/ 925 w 925"/>
                  <a:gd name="T73" fmla="*/ 52 h 999"/>
                  <a:gd name="T74" fmla="*/ 910 w 925"/>
                  <a:gd name="T75" fmla="*/ 52 h 9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25" h="999">
                    <a:moveTo>
                      <a:pt x="910" y="52"/>
                    </a:moveTo>
                    <a:cubicBezTo>
                      <a:pt x="786" y="47"/>
                      <a:pt x="786" y="47"/>
                      <a:pt x="786" y="47"/>
                    </a:cubicBezTo>
                    <a:cubicBezTo>
                      <a:pt x="627" y="40"/>
                      <a:pt x="627" y="40"/>
                      <a:pt x="627" y="40"/>
                    </a:cubicBezTo>
                    <a:cubicBezTo>
                      <a:pt x="445" y="29"/>
                      <a:pt x="445" y="29"/>
                      <a:pt x="445" y="29"/>
                    </a:cubicBezTo>
                    <a:cubicBezTo>
                      <a:pt x="267" y="15"/>
                      <a:pt x="267" y="15"/>
                      <a:pt x="267" y="15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79" y="173"/>
                      <a:pt x="79" y="173"/>
                      <a:pt x="79" y="173"/>
                    </a:cubicBezTo>
                    <a:cubicBezTo>
                      <a:pt x="40" y="583"/>
                      <a:pt x="40" y="583"/>
                      <a:pt x="40" y="583"/>
                    </a:cubicBezTo>
                    <a:cubicBezTo>
                      <a:pt x="0" y="989"/>
                      <a:pt x="0" y="989"/>
                      <a:pt x="0" y="989"/>
                    </a:cubicBezTo>
                    <a:cubicBezTo>
                      <a:pt x="120" y="999"/>
                      <a:pt x="120" y="999"/>
                      <a:pt x="120" y="999"/>
                    </a:cubicBezTo>
                    <a:cubicBezTo>
                      <a:pt x="127" y="921"/>
                      <a:pt x="127" y="921"/>
                      <a:pt x="127" y="921"/>
                    </a:cubicBezTo>
                    <a:cubicBezTo>
                      <a:pt x="262" y="932"/>
                      <a:pt x="262" y="932"/>
                      <a:pt x="262" y="932"/>
                    </a:cubicBezTo>
                    <a:cubicBezTo>
                      <a:pt x="374" y="939"/>
                      <a:pt x="374" y="939"/>
                      <a:pt x="374" y="939"/>
                    </a:cubicBezTo>
                    <a:cubicBezTo>
                      <a:pt x="374" y="938"/>
                      <a:pt x="373" y="937"/>
                      <a:pt x="373" y="936"/>
                    </a:cubicBezTo>
                    <a:cubicBezTo>
                      <a:pt x="372" y="936"/>
                      <a:pt x="372" y="935"/>
                      <a:pt x="371" y="935"/>
                    </a:cubicBezTo>
                    <a:cubicBezTo>
                      <a:pt x="370" y="934"/>
                      <a:pt x="369" y="934"/>
                      <a:pt x="368" y="934"/>
                    </a:cubicBezTo>
                    <a:cubicBezTo>
                      <a:pt x="368" y="934"/>
                      <a:pt x="368" y="932"/>
                      <a:pt x="367" y="932"/>
                    </a:cubicBezTo>
                    <a:cubicBezTo>
                      <a:pt x="367" y="932"/>
                      <a:pt x="365" y="932"/>
                      <a:pt x="364" y="932"/>
                    </a:cubicBezTo>
                    <a:cubicBezTo>
                      <a:pt x="364" y="931"/>
                      <a:pt x="364" y="929"/>
                      <a:pt x="364" y="929"/>
                    </a:cubicBezTo>
                    <a:cubicBezTo>
                      <a:pt x="363" y="928"/>
                      <a:pt x="362" y="928"/>
                      <a:pt x="361" y="927"/>
                    </a:cubicBezTo>
                    <a:cubicBezTo>
                      <a:pt x="361" y="927"/>
                      <a:pt x="360" y="925"/>
                      <a:pt x="360" y="924"/>
                    </a:cubicBezTo>
                    <a:cubicBezTo>
                      <a:pt x="360" y="923"/>
                      <a:pt x="361" y="922"/>
                      <a:pt x="360" y="921"/>
                    </a:cubicBezTo>
                    <a:cubicBezTo>
                      <a:pt x="360" y="920"/>
                      <a:pt x="358" y="920"/>
                      <a:pt x="358" y="920"/>
                    </a:cubicBezTo>
                    <a:cubicBezTo>
                      <a:pt x="357" y="919"/>
                      <a:pt x="358" y="918"/>
                      <a:pt x="359" y="918"/>
                    </a:cubicBezTo>
                    <a:cubicBezTo>
                      <a:pt x="360" y="917"/>
                      <a:pt x="362" y="917"/>
                      <a:pt x="362" y="916"/>
                    </a:cubicBezTo>
                    <a:cubicBezTo>
                      <a:pt x="363" y="916"/>
                      <a:pt x="363" y="914"/>
                      <a:pt x="363" y="913"/>
                    </a:cubicBezTo>
                    <a:cubicBezTo>
                      <a:pt x="363" y="913"/>
                      <a:pt x="362" y="911"/>
                      <a:pt x="362" y="911"/>
                    </a:cubicBezTo>
                    <a:cubicBezTo>
                      <a:pt x="362" y="910"/>
                      <a:pt x="363" y="909"/>
                      <a:pt x="363" y="908"/>
                    </a:cubicBezTo>
                    <a:cubicBezTo>
                      <a:pt x="363" y="907"/>
                      <a:pt x="361" y="905"/>
                      <a:pt x="361" y="904"/>
                    </a:cubicBezTo>
                    <a:cubicBezTo>
                      <a:pt x="362" y="903"/>
                      <a:pt x="363" y="903"/>
                      <a:pt x="364" y="902"/>
                    </a:cubicBezTo>
                    <a:cubicBezTo>
                      <a:pt x="366" y="902"/>
                      <a:pt x="370" y="902"/>
                      <a:pt x="370" y="902"/>
                    </a:cubicBezTo>
                    <a:cubicBezTo>
                      <a:pt x="888" y="927"/>
                      <a:pt x="888" y="927"/>
                      <a:pt x="888" y="927"/>
                    </a:cubicBezTo>
                    <a:cubicBezTo>
                      <a:pt x="917" y="139"/>
                      <a:pt x="917" y="139"/>
                      <a:pt x="917" y="139"/>
                    </a:cubicBezTo>
                    <a:cubicBezTo>
                      <a:pt x="922" y="139"/>
                      <a:pt x="922" y="139"/>
                      <a:pt x="922" y="139"/>
                    </a:cubicBezTo>
                    <a:cubicBezTo>
                      <a:pt x="925" y="52"/>
                      <a:pt x="925" y="52"/>
                      <a:pt x="925" y="52"/>
                    </a:cubicBezTo>
                    <a:lnTo>
                      <a:pt x="910" y="52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34"/>
              <p:cNvSpPr>
                <a:spLocks/>
              </p:cNvSpPr>
              <p:nvPr/>
            </p:nvSpPr>
            <p:spPr bwMode="auto">
              <a:xfrm>
                <a:off x="2093914" y="3165478"/>
                <a:ext cx="822325" cy="639763"/>
              </a:xfrm>
              <a:custGeom>
                <a:avLst/>
                <a:gdLst>
                  <a:gd name="T0" fmla="*/ 378 w 518"/>
                  <a:gd name="T1" fmla="*/ 23 h 403"/>
                  <a:gd name="T2" fmla="*/ 293 w 518"/>
                  <a:gd name="T3" fmla="*/ 20 h 403"/>
                  <a:gd name="T4" fmla="*/ 110 w 518"/>
                  <a:gd name="T5" fmla="*/ 6 h 403"/>
                  <a:gd name="T6" fmla="*/ 34 w 518"/>
                  <a:gd name="T7" fmla="*/ 0 h 403"/>
                  <a:gd name="T8" fmla="*/ 24 w 518"/>
                  <a:gd name="T9" fmla="*/ 113 h 403"/>
                  <a:gd name="T10" fmla="*/ 16 w 518"/>
                  <a:gd name="T11" fmla="*/ 182 h 403"/>
                  <a:gd name="T12" fmla="*/ 12 w 518"/>
                  <a:gd name="T13" fmla="*/ 232 h 403"/>
                  <a:gd name="T14" fmla="*/ 9 w 518"/>
                  <a:gd name="T15" fmla="*/ 252 h 403"/>
                  <a:gd name="T16" fmla="*/ 9 w 518"/>
                  <a:gd name="T17" fmla="*/ 265 h 403"/>
                  <a:gd name="T18" fmla="*/ 8 w 518"/>
                  <a:gd name="T19" fmla="*/ 285 h 403"/>
                  <a:gd name="T20" fmla="*/ 0 w 518"/>
                  <a:gd name="T21" fmla="*/ 370 h 403"/>
                  <a:gd name="T22" fmla="*/ 91 w 518"/>
                  <a:gd name="T23" fmla="*/ 378 h 403"/>
                  <a:gd name="T24" fmla="*/ 185 w 518"/>
                  <a:gd name="T25" fmla="*/ 385 h 403"/>
                  <a:gd name="T26" fmla="*/ 282 w 518"/>
                  <a:gd name="T27" fmla="*/ 391 h 403"/>
                  <a:gd name="T28" fmla="*/ 366 w 518"/>
                  <a:gd name="T29" fmla="*/ 395 h 403"/>
                  <a:gd name="T30" fmla="*/ 432 w 518"/>
                  <a:gd name="T31" fmla="*/ 397 h 403"/>
                  <a:gd name="T32" fmla="*/ 442 w 518"/>
                  <a:gd name="T33" fmla="*/ 397 h 403"/>
                  <a:gd name="T34" fmla="*/ 442 w 518"/>
                  <a:gd name="T35" fmla="*/ 400 h 403"/>
                  <a:gd name="T36" fmla="*/ 510 w 518"/>
                  <a:gd name="T37" fmla="*/ 403 h 403"/>
                  <a:gd name="T38" fmla="*/ 516 w 518"/>
                  <a:gd name="T39" fmla="*/ 121 h 403"/>
                  <a:gd name="T40" fmla="*/ 518 w 518"/>
                  <a:gd name="T41" fmla="*/ 28 h 403"/>
                  <a:gd name="T42" fmla="*/ 378 w 518"/>
                  <a:gd name="T43" fmla="*/ 23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8" h="403">
                    <a:moveTo>
                      <a:pt x="378" y="23"/>
                    </a:moveTo>
                    <a:lnTo>
                      <a:pt x="293" y="20"/>
                    </a:lnTo>
                    <a:lnTo>
                      <a:pt x="110" y="6"/>
                    </a:lnTo>
                    <a:lnTo>
                      <a:pt x="34" y="0"/>
                    </a:lnTo>
                    <a:lnTo>
                      <a:pt x="24" y="113"/>
                    </a:lnTo>
                    <a:lnTo>
                      <a:pt x="16" y="182"/>
                    </a:lnTo>
                    <a:lnTo>
                      <a:pt x="12" y="232"/>
                    </a:lnTo>
                    <a:lnTo>
                      <a:pt x="9" y="252"/>
                    </a:lnTo>
                    <a:lnTo>
                      <a:pt x="9" y="265"/>
                    </a:lnTo>
                    <a:lnTo>
                      <a:pt x="8" y="285"/>
                    </a:lnTo>
                    <a:lnTo>
                      <a:pt x="0" y="370"/>
                    </a:lnTo>
                    <a:lnTo>
                      <a:pt x="91" y="378"/>
                    </a:lnTo>
                    <a:lnTo>
                      <a:pt x="185" y="385"/>
                    </a:lnTo>
                    <a:lnTo>
                      <a:pt x="282" y="391"/>
                    </a:lnTo>
                    <a:lnTo>
                      <a:pt x="366" y="395"/>
                    </a:lnTo>
                    <a:lnTo>
                      <a:pt x="432" y="397"/>
                    </a:lnTo>
                    <a:lnTo>
                      <a:pt x="442" y="397"/>
                    </a:lnTo>
                    <a:lnTo>
                      <a:pt x="442" y="400"/>
                    </a:lnTo>
                    <a:lnTo>
                      <a:pt x="510" y="403"/>
                    </a:lnTo>
                    <a:lnTo>
                      <a:pt x="516" y="121"/>
                    </a:lnTo>
                    <a:lnTo>
                      <a:pt x="518" y="28"/>
                    </a:lnTo>
                    <a:lnTo>
                      <a:pt x="378" y="23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35"/>
              <p:cNvSpPr>
                <a:spLocks/>
              </p:cNvSpPr>
              <p:nvPr/>
            </p:nvSpPr>
            <p:spPr bwMode="auto">
              <a:xfrm>
                <a:off x="1928813" y="2559052"/>
                <a:ext cx="788987" cy="638176"/>
              </a:xfrm>
              <a:custGeom>
                <a:avLst/>
                <a:gdLst>
                  <a:gd name="T0" fmla="*/ 260 w 936"/>
                  <a:gd name="T1" fmla="*/ 713 h 757"/>
                  <a:gd name="T2" fmla="*/ 403 w 936"/>
                  <a:gd name="T3" fmla="*/ 726 h 757"/>
                  <a:gd name="T4" fmla="*/ 747 w 936"/>
                  <a:gd name="T5" fmla="*/ 751 h 757"/>
                  <a:gd name="T6" fmla="*/ 908 w 936"/>
                  <a:gd name="T7" fmla="*/ 757 h 757"/>
                  <a:gd name="T8" fmla="*/ 923 w 936"/>
                  <a:gd name="T9" fmla="*/ 413 h 757"/>
                  <a:gd name="T10" fmla="*/ 923 w 936"/>
                  <a:gd name="T11" fmla="*/ 413 h 757"/>
                  <a:gd name="T12" fmla="*/ 936 w 936"/>
                  <a:gd name="T13" fmla="*/ 69 h 757"/>
                  <a:gd name="T14" fmla="*/ 816 w 936"/>
                  <a:gd name="T15" fmla="*/ 63 h 757"/>
                  <a:gd name="T16" fmla="*/ 665 w 936"/>
                  <a:gd name="T17" fmla="*/ 55 h 757"/>
                  <a:gd name="T18" fmla="*/ 510 w 936"/>
                  <a:gd name="T19" fmla="*/ 42 h 757"/>
                  <a:gd name="T20" fmla="*/ 419 w 936"/>
                  <a:gd name="T21" fmla="*/ 35 h 757"/>
                  <a:gd name="T22" fmla="*/ 346 w 936"/>
                  <a:gd name="T23" fmla="*/ 28 h 757"/>
                  <a:gd name="T24" fmla="*/ 308 w 936"/>
                  <a:gd name="T25" fmla="*/ 24 h 757"/>
                  <a:gd name="T26" fmla="*/ 228 w 936"/>
                  <a:gd name="T27" fmla="*/ 16 h 757"/>
                  <a:gd name="T28" fmla="*/ 192 w 936"/>
                  <a:gd name="T29" fmla="*/ 11 h 757"/>
                  <a:gd name="T30" fmla="*/ 182 w 936"/>
                  <a:gd name="T31" fmla="*/ 13 h 757"/>
                  <a:gd name="T32" fmla="*/ 182 w 936"/>
                  <a:gd name="T33" fmla="*/ 13 h 757"/>
                  <a:gd name="T34" fmla="*/ 172 w 936"/>
                  <a:gd name="T35" fmla="*/ 11 h 757"/>
                  <a:gd name="T36" fmla="*/ 167 w 936"/>
                  <a:gd name="T37" fmla="*/ 10 h 757"/>
                  <a:gd name="T38" fmla="*/ 161 w 936"/>
                  <a:gd name="T39" fmla="*/ 10 h 757"/>
                  <a:gd name="T40" fmla="*/ 158 w 936"/>
                  <a:gd name="T41" fmla="*/ 10 h 757"/>
                  <a:gd name="T42" fmla="*/ 154 w 936"/>
                  <a:gd name="T43" fmla="*/ 10 h 757"/>
                  <a:gd name="T44" fmla="*/ 152 w 936"/>
                  <a:gd name="T45" fmla="*/ 10 h 757"/>
                  <a:gd name="T46" fmla="*/ 121 w 936"/>
                  <a:gd name="T47" fmla="*/ 7 h 757"/>
                  <a:gd name="T48" fmla="*/ 107 w 936"/>
                  <a:gd name="T49" fmla="*/ 3 h 757"/>
                  <a:gd name="T50" fmla="*/ 79 w 936"/>
                  <a:gd name="T51" fmla="*/ 0 h 757"/>
                  <a:gd name="T52" fmla="*/ 70 w 936"/>
                  <a:gd name="T53" fmla="*/ 84 h 757"/>
                  <a:gd name="T54" fmla="*/ 70 w 936"/>
                  <a:gd name="T55" fmla="*/ 84 h 757"/>
                  <a:gd name="T56" fmla="*/ 20 w 936"/>
                  <a:gd name="T57" fmla="*/ 516 h 757"/>
                  <a:gd name="T58" fmla="*/ 20 w 936"/>
                  <a:gd name="T59" fmla="*/ 516 h 757"/>
                  <a:gd name="T60" fmla="*/ 19 w 936"/>
                  <a:gd name="T61" fmla="*/ 520 h 757"/>
                  <a:gd name="T62" fmla="*/ 19 w 936"/>
                  <a:gd name="T63" fmla="*/ 521 h 757"/>
                  <a:gd name="T64" fmla="*/ 0 w 936"/>
                  <a:gd name="T65" fmla="*/ 687 h 757"/>
                  <a:gd name="T66" fmla="*/ 125 w 936"/>
                  <a:gd name="T67" fmla="*/ 701 h 757"/>
                  <a:gd name="T68" fmla="*/ 260 w 936"/>
                  <a:gd name="T69" fmla="*/ 713 h 7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36" h="757">
                    <a:moveTo>
                      <a:pt x="260" y="713"/>
                    </a:moveTo>
                    <a:cubicBezTo>
                      <a:pt x="403" y="726"/>
                      <a:pt x="403" y="726"/>
                      <a:pt x="403" y="726"/>
                    </a:cubicBezTo>
                    <a:cubicBezTo>
                      <a:pt x="747" y="751"/>
                      <a:pt x="747" y="751"/>
                      <a:pt x="747" y="751"/>
                    </a:cubicBezTo>
                    <a:cubicBezTo>
                      <a:pt x="908" y="757"/>
                      <a:pt x="908" y="757"/>
                      <a:pt x="908" y="757"/>
                    </a:cubicBezTo>
                    <a:cubicBezTo>
                      <a:pt x="923" y="413"/>
                      <a:pt x="923" y="413"/>
                      <a:pt x="923" y="413"/>
                    </a:cubicBezTo>
                    <a:cubicBezTo>
                      <a:pt x="923" y="413"/>
                      <a:pt x="923" y="413"/>
                      <a:pt x="923" y="413"/>
                    </a:cubicBezTo>
                    <a:cubicBezTo>
                      <a:pt x="936" y="69"/>
                      <a:pt x="936" y="69"/>
                      <a:pt x="936" y="69"/>
                    </a:cubicBezTo>
                    <a:cubicBezTo>
                      <a:pt x="816" y="63"/>
                      <a:pt x="816" y="63"/>
                      <a:pt x="816" y="63"/>
                    </a:cubicBezTo>
                    <a:cubicBezTo>
                      <a:pt x="665" y="55"/>
                      <a:pt x="665" y="55"/>
                      <a:pt x="665" y="55"/>
                    </a:cubicBezTo>
                    <a:cubicBezTo>
                      <a:pt x="510" y="42"/>
                      <a:pt x="510" y="42"/>
                      <a:pt x="510" y="42"/>
                    </a:cubicBezTo>
                    <a:cubicBezTo>
                      <a:pt x="419" y="35"/>
                      <a:pt x="419" y="35"/>
                      <a:pt x="419" y="35"/>
                    </a:cubicBezTo>
                    <a:cubicBezTo>
                      <a:pt x="346" y="28"/>
                      <a:pt x="346" y="28"/>
                      <a:pt x="346" y="28"/>
                    </a:cubicBezTo>
                    <a:cubicBezTo>
                      <a:pt x="308" y="24"/>
                      <a:pt x="308" y="24"/>
                      <a:pt x="308" y="24"/>
                    </a:cubicBezTo>
                    <a:cubicBezTo>
                      <a:pt x="228" y="16"/>
                      <a:pt x="228" y="16"/>
                      <a:pt x="228" y="16"/>
                    </a:cubicBezTo>
                    <a:cubicBezTo>
                      <a:pt x="192" y="11"/>
                      <a:pt x="192" y="11"/>
                      <a:pt x="192" y="11"/>
                    </a:cubicBezTo>
                    <a:cubicBezTo>
                      <a:pt x="189" y="12"/>
                      <a:pt x="185" y="13"/>
                      <a:pt x="182" y="13"/>
                    </a:cubicBezTo>
                    <a:cubicBezTo>
                      <a:pt x="182" y="13"/>
                      <a:pt x="182" y="13"/>
                      <a:pt x="182" y="13"/>
                    </a:cubicBezTo>
                    <a:cubicBezTo>
                      <a:pt x="179" y="13"/>
                      <a:pt x="176" y="12"/>
                      <a:pt x="172" y="11"/>
                    </a:cubicBezTo>
                    <a:cubicBezTo>
                      <a:pt x="170" y="11"/>
                      <a:pt x="168" y="10"/>
                      <a:pt x="167" y="10"/>
                    </a:cubicBezTo>
                    <a:cubicBezTo>
                      <a:pt x="165" y="10"/>
                      <a:pt x="163" y="10"/>
                      <a:pt x="161" y="10"/>
                    </a:cubicBezTo>
                    <a:cubicBezTo>
                      <a:pt x="158" y="10"/>
                      <a:pt x="158" y="10"/>
                      <a:pt x="158" y="10"/>
                    </a:cubicBezTo>
                    <a:cubicBezTo>
                      <a:pt x="157" y="10"/>
                      <a:pt x="155" y="10"/>
                      <a:pt x="154" y="10"/>
                    </a:cubicBezTo>
                    <a:cubicBezTo>
                      <a:pt x="152" y="10"/>
                      <a:pt x="152" y="10"/>
                      <a:pt x="152" y="10"/>
                    </a:cubicBezTo>
                    <a:cubicBezTo>
                      <a:pt x="142" y="9"/>
                      <a:pt x="128" y="9"/>
                      <a:pt x="121" y="7"/>
                    </a:cubicBezTo>
                    <a:cubicBezTo>
                      <a:pt x="117" y="6"/>
                      <a:pt x="109" y="4"/>
                      <a:pt x="107" y="3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0" y="84"/>
                      <a:pt x="70" y="84"/>
                      <a:pt x="70" y="84"/>
                    </a:cubicBezTo>
                    <a:cubicBezTo>
                      <a:pt x="70" y="84"/>
                      <a:pt x="70" y="84"/>
                      <a:pt x="70" y="84"/>
                    </a:cubicBezTo>
                    <a:cubicBezTo>
                      <a:pt x="20" y="516"/>
                      <a:pt x="20" y="516"/>
                      <a:pt x="20" y="516"/>
                    </a:cubicBezTo>
                    <a:cubicBezTo>
                      <a:pt x="20" y="516"/>
                      <a:pt x="20" y="516"/>
                      <a:pt x="20" y="516"/>
                    </a:cubicBezTo>
                    <a:cubicBezTo>
                      <a:pt x="19" y="520"/>
                      <a:pt x="19" y="520"/>
                      <a:pt x="19" y="520"/>
                    </a:cubicBezTo>
                    <a:cubicBezTo>
                      <a:pt x="19" y="521"/>
                      <a:pt x="19" y="521"/>
                      <a:pt x="19" y="521"/>
                    </a:cubicBezTo>
                    <a:cubicBezTo>
                      <a:pt x="0" y="687"/>
                      <a:pt x="0" y="687"/>
                      <a:pt x="0" y="687"/>
                    </a:cubicBezTo>
                    <a:cubicBezTo>
                      <a:pt x="125" y="701"/>
                      <a:pt x="125" y="701"/>
                      <a:pt x="125" y="701"/>
                    </a:cubicBezTo>
                    <a:cubicBezTo>
                      <a:pt x="260" y="713"/>
                      <a:pt x="260" y="713"/>
                      <a:pt x="260" y="713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36"/>
              <p:cNvSpPr>
                <a:spLocks/>
              </p:cNvSpPr>
              <p:nvPr/>
            </p:nvSpPr>
            <p:spPr bwMode="auto">
              <a:xfrm>
                <a:off x="2711450" y="2478091"/>
                <a:ext cx="812799" cy="509588"/>
              </a:xfrm>
              <a:custGeom>
                <a:avLst/>
                <a:gdLst>
                  <a:gd name="T0" fmla="*/ 961 w 964"/>
                  <a:gd name="T1" fmla="*/ 593 h 604"/>
                  <a:gd name="T2" fmla="*/ 957 w 964"/>
                  <a:gd name="T3" fmla="*/ 581 h 604"/>
                  <a:gd name="T4" fmla="*/ 952 w 964"/>
                  <a:gd name="T5" fmla="*/ 573 h 604"/>
                  <a:gd name="T6" fmla="*/ 946 w 964"/>
                  <a:gd name="T7" fmla="*/ 567 h 604"/>
                  <a:gd name="T8" fmla="*/ 940 w 964"/>
                  <a:gd name="T9" fmla="*/ 558 h 604"/>
                  <a:gd name="T10" fmla="*/ 944 w 964"/>
                  <a:gd name="T11" fmla="*/ 550 h 604"/>
                  <a:gd name="T12" fmla="*/ 949 w 964"/>
                  <a:gd name="T13" fmla="*/ 540 h 604"/>
                  <a:gd name="T14" fmla="*/ 951 w 964"/>
                  <a:gd name="T15" fmla="*/ 526 h 604"/>
                  <a:gd name="T16" fmla="*/ 956 w 964"/>
                  <a:gd name="T17" fmla="*/ 518 h 604"/>
                  <a:gd name="T18" fmla="*/ 957 w 964"/>
                  <a:gd name="T19" fmla="*/ 510 h 604"/>
                  <a:gd name="T20" fmla="*/ 959 w 964"/>
                  <a:gd name="T21" fmla="*/ 501 h 604"/>
                  <a:gd name="T22" fmla="*/ 963 w 964"/>
                  <a:gd name="T23" fmla="*/ 492 h 604"/>
                  <a:gd name="T24" fmla="*/ 959 w 964"/>
                  <a:gd name="T25" fmla="*/ 481 h 604"/>
                  <a:gd name="T26" fmla="*/ 953 w 964"/>
                  <a:gd name="T27" fmla="*/ 474 h 604"/>
                  <a:gd name="T28" fmla="*/ 945 w 964"/>
                  <a:gd name="T29" fmla="*/ 470 h 604"/>
                  <a:gd name="T30" fmla="*/ 944 w 964"/>
                  <a:gd name="T31" fmla="*/ 461 h 604"/>
                  <a:gd name="T32" fmla="*/ 948 w 964"/>
                  <a:gd name="T33" fmla="*/ 453 h 604"/>
                  <a:gd name="T34" fmla="*/ 945 w 964"/>
                  <a:gd name="T35" fmla="*/ 441 h 604"/>
                  <a:gd name="T36" fmla="*/ 939 w 964"/>
                  <a:gd name="T37" fmla="*/ 434 h 604"/>
                  <a:gd name="T38" fmla="*/ 959 w 964"/>
                  <a:gd name="T39" fmla="*/ 424 h 604"/>
                  <a:gd name="T40" fmla="*/ 937 w 964"/>
                  <a:gd name="T41" fmla="*/ 96 h 604"/>
                  <a:gd name="T42" fmla="*/ 920 w 964"/>
                  <a:gd name="T43" fmla="*/ 92 h 604"/>
                  <a:gd name="T44" fmla="*/ 909 w 964"/>
                  <a:gd name="T45" fmla="*/ 76 h 604"/>
                  <a:gd name="T46" fmla="*/ 897 w 964"/>
                  <a:gd name="T47" fmla="*/ 59 h 604"/>
                  <a:gd name="T48" fmla="*/ 907 w 964"/>
                  <a:gd name="T49" fmla="*/ 41 h 604"/>
                  <a:gd name="T50" fmla="*/ 921 w 964"/>
                  <a:gd name="T51" fmla="*/ 31 h 604"/>
                  <a:gd name="T52" fmla="*/ 930 w 964"/>
                  <a:gd name="T53" fmla="*/ 12 h 604"/>
                  <a:gd name="T54" fmla="*/ 267 w 964"/>
                  <a:gd name="T55" fmla="*/ 8 h 604"/>
                  <a:gd name="T56" fmla="*/ 13 w 964"/>
                  <a:gd name="T57" fmla="*/ 165 h 604"/>
                  <a:gd name="T58" fmla="*/ 485 w 964"/>
                  <a:gd name="T59" fmla="*/ 521 h 604"/>
                  <a:gd name="T60" fmla="*/ 710 w 964"/>
                  <a:gd name="T61" fmla="*/ 530 h 604"/>
                  <a:gd name="T62" fmla="*/ 724 w 964"/>
                  <a:gd name="T63" fmla="*/ 538 h 604"/>
                  <a:gd name="T64" fmla="*/ 737 w 964"/>
                  <a:gd name="T65" fmla="*/ 544 h 604"/>
                  <a:gd name="T66" fmla="*/ 753 w 964"/>
                  <a:gd name="T67" fmla="*/ 550 h 604"/>
                  <a:gd name="T68" fmla="*/ 769 w 964"/>
                  <a:gd name="T69" fmla="*/ 558 h 604"/>
                  <a:gd name="T70" fmla="*/ 780 w 964"/>
                  <a:gd name="T71" fmla="*/ 547 h 604"/>
                  <a:gd name="T72" fmla="*/ 789 w 964"/>
                  <a:gd name="T73" fmla="*/ 540 h 604"/>
                  <a:gd name="T74" fmla="*/ 802 w 964"/>
                  <a:gd name="T75" fmla="*/ 542 h 604"/>
                  <a:gd name="T76" fmla="*/ 817 w 964"/>
                  <a:gd name="T77" fmla="*/ 541 h 604"/>
                  <a:gd name="T78" fmla="*/ 829 w 964"/>
                  <a:gd name="T79" fmla="*/ 540 h 604"/>
                  <a:gd name="T80" fmla="*/ 841 w 964"/>
                  <a:gd name="T81" fmla="*/ 539 h 604"/>
                  <a:gd name="T82" fmla="*/ 851 w 964"/>
                  <a:gd name="T83" fmla="*/ 540 h 604"/>
                  <a:gd name="T84" fmla="*/ 862 w 964"/>
                  <a:gd name="T85" fmla="*/ 540 h 604"/>
                  <a:gd name="T86" fmla="*/ 867 w 964"/>
                  <a:gd name="T87" fmla="*/ 549 h 604"/>
                  <a:gd name="T88" fmla="*/ 876 w 964"/>
                  <a:gd name="T89" fmla="*/ 553 h 604"/>
                  <a:gd name="T90" fmla="*/ 888 w 964"/>
                  <a:gd name="T91" fmla="*/ 554 h 604"/>
                  <a:gd name="T92" fmla="*/ 898 w 964"/>
                  <a:gd name="T93" fmla="*/ 560 h 604"/>
                  <a:gd name="T94" fmla="*/ 906 w 964"/>
                  <a:gd name="T95" fmla="*/ 560 h 604"/>
                  <a:gd name="T96" fmla="*/ 919 w 964"/>
                  <a:gd name="T97" fmla="*/ 566 h 604"/>
                  <a:gd name="T98" fmla="*/ 925 w 964"/>
                  <a:gd name="T99" fmla="*/ 572 h 604"/>
                  <a:gd name="T100" fmla="*/ 935 w 964"/>
                  <a:gd name="T101" fmla="*/ 576 h 604"/>
                  <a:gd name="T102" fmla="*/ 934 w 964"/>
                  <a:gd name="T103" fmla="*/ 587 h 604"/>
                  <a:gd name="T104" fmla="*/ 942 w 964"/>
                  <a:gd name="T105" fmla="*/ 597 h 604"/>
                  <a:gd name="T106" fmla="*/ 950 w 964"/>
                  <a:gd name="T107" fmla="*/ 596 h 604"/>
                  <a:gd name="T108" fmla="*/ 958 w 964"/>
                  <a:gd name="T109" fmla="*/ 602 h 604"/>
                  <a:gd name="T110" fmla="*/ 962 w 964"/>
                  <a:gd name="T111" fmla="*/ 600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64" h="604">
                    <a:moveTo>
                      <a:pt x="962" y="600"/>
                    </a:moveTo>
                    <a:cubicBezTo>
                      <a:pt x="962" y="600"/>
                      <a:pt x="961" y="598"/>
                      <a:pt x="961" y="597"/>
                    </a:cubicBezTo>
                    <a:cubicBezTo>
                      <a:pt x="961" y="596"/>
                      <a:pt x="962" y="594"/>
                      <a:pt x="961" y="593"/>
                    </a:cubicBezTo>
                    <a:cubicBezTo>
                      <a:pt x="961" y="592"/>
                      <a:pt x="959" y="591"/>
                      <a:pt x="959" y="590"/>
                    </a:cubicBezTo>
                    <a:cubicBezTo>
                      <a:pt x="959" y="588"/>
                      <a:pt x="959" y="586"/>
                      <a:pt x="959" y="585"/>
                    </a:cubicBezTo>
                    <a:cubicBezTo>
                      <a:pt x="959" y="584"/>
                      <a:pt x="958" y="582"/>
                      <a:pt x="957" y="581"/>
                    </a:cubicBezTo>
                    <a:cubicBezTo>
                      <a:pt x="957" y="580"/>
                      <a:pt x="955" y="580"/>
                      <a:pt x="955" y="579"/>
                    </a:cubicBezTo>
                    <a:cubicBezTo>
                      <a:pt x="954" y="578"/>
                      <a:pt x="954" y="576"/>
                      <a:pt x="954" y="575"/>
                    </a:cubicBezTo>
                    <a:cubicBezTo>
                      <a:pt x="954" y="575"/>
                      <a:pt x="953" y="573"/>
                      <a:pt x="952" y="573"/>
                    </a:cubicBezTo>
                    <a:cubicBezTo>
                      <a:pt x="952" y="572"/>
                      <a:pt x="950" y="572"/>
                      <a:pt x="950" y="572"/>
                    </a:cubicBezTo>
                    <a:cubicBezTo>
                      <a:pt x="949" y="571"/>
                      <a:pt x="948" y="570"/>
                      <a:pt x="948" y="569"/>
                    </a:cubicBezTo>
                    <a:cubicBezTo>
                      <a:pt x="948" y="568"/>
                      <a:pt x="947" y="567"/>
                      <a:pt x="946" y="567"/>
                    </a:cubicBezTo>
                    <a:cubicBezTo>
                      <a:pt x="946" y="566"/>
                      <a:pt x="944" y="566"/>
                      <a:pt x="943" y="565"/>
                    </a:cubicBezTo>
                    <a:cubicBezTo>
                      <a:pt x="943" y="565"/>
                      <a:pt x="941" y="564"/>
                      <a:pt x="941" y="564"/>
                    </a:cubicBezTo>
                    <a:cubicBezTo>
                      <a:pt x="940" y="563"/>
                      <a:pt x="940" y="560"/>
                      <a:pt x="940" y="558"/>
                    </a:cubicBezTo>
                    <a:cubicBezTo>
                      <a:pt x="940" y="557"/>
                      <a:pt x="941" y="556"/>
                      <a:pt x="941" y="555"/>
                    </a:cubicBezTo>
                    <a:cubicBezTo>
                      <a:pt x="942" y="554"/>
                      <a:pt x="941" y="552"/>
                      <a:pt x="941" y="551"/>
                    </a:cubicBezTo>
                    <a:cubicBezTo>
                      <a:pt x="942" y="550"/>
                      <a:pt x="944" y="551"/>
                      <a:pt x="944" y="550"/>
                    </a:cubicBezTo>
                    <a:cubicBezTo>
                      <a:pt x="945" y="549"/>
                      <a:pt x="945" y="546"/>
                      <a:pt x="945" y="545"/>
                    </a:cubicBezTo>
                    <a:cubicBezTo>
                      <a:pt x="945" y="544"/>
                      <a:pt x="946" y="543"/>
                      <a:pt x="946" y="542"/>
                    </a:cubicBezTo>
                    <a:cubicBezTo>
                      <a:pt x="947" y="542"/>
                      <a:pt x="948" y="541"/>
                      <a:pt x="949" y="540"/>
                    </a:cubicBezTo>
                    <a:cubicBezTo>
                      <a:pt x="950" y="540"/>
                      <a:pt x="950" y="537"/>
                      <a:pt x="951" y="536"/>
                    </a:cubicBezTo>
                    <a:cubicBezTo>
                      <a:pt x="951" y="535"/>
                      <a:pt x="952" y="534"/>
                      <a:pt x="952" y="533"/>
                    </a:cubicBezTo>
                    <a:cubicBezTo>
                      <a:pt x="952" y="531"/>
                      <a:pt x="950" y="528"/>
                      <a:pt x="951" y="526"/>
                    </a:cubicBezTo>
                    <a:cubicBezTo>
                      <a:pt x="951" y="525"/>
                      <a:pt x="953" y="524"/>
                      <a:pt x="954" y="523"/>
                    </a:cubicBezTo>
                    <a:cubicBezTo>
                      <a:pt x="955" y="523"/>
                      <a:pt x="956" y="522"/>
                      <a:pt x="956" y="521"/>
                    </a:cubicBezTo>
                    <a:cubicBezTo>
                      <a:pt x="957" y="520"/>
                      <a:pt x="956" y="518"/>
                      <a:pt x="956" y="518"/>
                    </a:cubicBezTo>
                    <a:cubicBezTo>
                      <a:pt x="955" y="517"/>
                      <a:pt x="954" y="516"/>
                      <a:pt x="953" y="516"/>
                    </a:cubicBezTo>
                    <a:cubicBezTo>
                      <a:pt x="953" y="515"/>
                      <a:pt x="954" y="513"/>
                      <a:pt x="955" y="513"/>
                    </a:cubicBezTo>
                    <a:cubicBezTo>
                      <a:pt x="955" y="512"/>
                      <a:pt x="957" y="511"/>
                      <a:pt x="957" y="510"/>
                    </a:cubicBezTo>
                    <a:cubicBezTo>
                      <a:pt x="957" y="509"/>
                      <a:pt x="954" y="508"/>
                      <a:pt x="954" y="507"/>
                    </a:cubicBezTo>
                    <a:cubicBezTo>
                      <a:pt x="953" y="506"/>
                      <a:pt x="954" y="504"/>
                      <a:pt x="954" y="503"/>
                    </a:cubicBezTo>
                    <a:cubicBezTo>
                      <a:pt x="955" y="502"/>
                      <a:pt x="958" y="502"/>
                      <a:pt x="959" y="501"/>
                    </a:cubicBezTo>
                    <a:cubicBezTo>
                      <a:pt x="960" y="500"/>
                      <a:pt x="961" y="499"/>
                      <a:pt x="961" y="498"/>
                    </a:cubicBezTo>
                    <a:cubicBezTo>
                      <a:pt x="961" y="497"/>
                      <a:pt x="960" y="495"/>
                      <a:pt x="960" y="495"/>
                    </a:cubicBezTo>
                    <a:cubicBezTo>
                      <a:pt x="960" y="494"/>
                      <a:pt x="963" y="493"/>
                      <a:pt x="963" y="492"/>
                    </a:cubicBezTo>
                    <a:cubicBezTo>
                      <a:pt x="963" y="491"/>
                      <a:pt x="963" y="488"/>
                      <a:pt x="962" y="487"/>
                    </a:cubicBezTo>
                    <a:cubicBezTo>
                      <a:pt x="962" y="486"/>
                      <a:pt x="960" y="486"/>
                      <a:pt x="959" y="485"/>
                    </a:cubicBezTo>
                    <a:cubicBezTo>
                      <a:pt x="959" y="484"/>
                      <a:pt x="959" y="482"/>
                      <a:pt x="959" y="481"/>
                    </a:cubicBezTo>
                    <a:cubicBezTo>
                      <a:pt x="959" y="480"/>
                      <a:pt x="959" y="477"/>
                      <a:pt x="959" y="475"/>
                    </a:cubicBezTo>
                    <a:cubicBezTo>
                      <a:pt x="958" y="474"/>
                      <a:pt x="956" y="473"/>
                      <a:pt x="955" y="473"/>
                    </a:cubicBezTo>
                    <a:cubicBezTo>
                      <a:pt x="954" y="473"/>
                      <a:pt x="953" y="474"/>
                      <a:pt x="953" y="474"/>
                    </a:cubicBezTo>
                    <a:cubicBezTo>
                      <a:pt x="952" y="474"/>
                      <a:pt x="951" y="472"/>
                      <a:pt x="950" y="472"/>
                    </a:cubicBezTo>
                    <a:cubicBezTo>
                      <a:pt x="949" y="472"/>
                      <a:pt x="948" y="474"/>
                      <a:pt x="947" y="473"/>
                    </a:cubicBezTo>
                    <a:cubicBezTo>
                      <a:pt x="946" y="473"/>
                      <a:pt x="945" y="471"/>
                      <a:pt x="945" y="470"/>
                    </a:cubicBezTo>
                    <a:cubicBezTo>
                      <a:pt x="945" y="470"/>
                      <a:pt x="946" y="468"/>
                      <a:pt x="945" y="467"/>
                    </a:cubicBezTo>
                    <a:cubicBezTo>
                      <a:pt x="945" y="467"/>
                      <a:pt x="944" y="466"/>
                      <a:pt x="944" y="465"/>
                    </a:cubicBezTo>
                    <a:cubicBezTo>
                      <a:pt x="943" y="464"/>
                      <a:pt x="943" y="462"/>
                      <a:pt x="944" y="461"/>
                    </a:cubicBezTo>
                    <a:cubicBezTo>
                      <a:pt x="944" y="461"/>
                      <a:pt x="947" y="461"/>
                      <a:pt x="948" y="461"/>
                    </a:cubicBezTo>
                    <a:cubicBezTo>
                      <a:pt x="949" y="460"/>
                      <a:pt x="950" y="459"/>
                      <a:pt x="950" y="458"/>
                    </a:cubicBezTo>
                    <a:cubicBezTo>
                      <a:pt x="950" y="457"/>
                      <a:pt x="948" y="454"/>
                      <a:pt x="948" y="453"/>
                    </a:cubicBezTo>
                    <a:cubicBezTo>
                      <a:pt x="948" y="452"/>
                      <a:pt x="950" y="451"/>
                      <a:pt x="950" y="450"/>
                    </a:cubicBezTo>
                    <a:cubicBezTo>
                      <a:pt x="950" y="449"/>
                      <a:pt x="950" y="446"/>
                      <a:pt x="949" y="445"/>
                    </a:cubicBezTo>
                    <a:cubicBezTo>
                      <a:pt x="949" y="444"/>
                      <a:pt x="946" y="442"/>
                      <a:pt x="945" y="441"/>
                    </a:cubicBezTo>
                    <a:cubicBezTo>
                      <a:pt x="945" y="440"/>
                      <a:pt x="944" y="438"/>
                      <a:pt x="943" y="437"/>
                    </a:cubicBezTo>
                    <a:cubicBezTo>
                      <a:pt x="943" y="437"/>
                      <a:pt x="941" y="436"/>
                      <a:pt x="941" y="436"/>
                    </a:cubicBezTo>
                    <a:cubicBezTo>
                      <a:pt x="940" y="435"/>
                      <a:pt x="939" y="434"/>
                      <a:pt x="939" y="434"/>
                    </a:cubicBezTo>
                    <a:cubicBezTo>
                      <a:pt x="939" y="432"/>
                      <a:pt x="942" y="431"/>
                      <a:pt x="942" y="430"/>
                    </a:cubicBezTo>
                    <a:cubicBezTo>
                      <a:pt x="943" y="429"/>
                      <a:pt x="942" y="424"/>
                      <a:pt x="942" y="424"/>
                    </a:cubicBezTo>
                    <a:cubicBezTo>
                      <a:pt x="959" y="424"/>
                      <a:pt x="959" y="424"/>
                      <a:pt x="959" y="424"/>
                    </a:cubicBezTo>
                    <a:cubicBezTo>
                      <a:pt x="947" y="110"/>
                      <a:pt x="947" y="110"/>
                      <a:pt x="947" y="110"/>
                    </a:cubicBezTo>
                    <a:cubicBezTo>
                      <a:pt x="947" y="110"/>
                      <a:pt x="943" y="103"/>
                      <a:pt x="942" y="101"/>
                    </a:cubicBezTo>
                    <a:cubicBezTo>
                      <a:pt x="941" y="100"/>
                      <a:pt x="938" y="97"/>
                      <a:pt x="937" y="96"/>
                    </a:cubicBezTo>
                    <a:cubicBezTo>
                      <a:pt x="936" y="96"/>
                      <a:pt x="932" y="95"/>
                      <a:pt x="931" y="94"/>
                    </a:cubicBezTo>
                    <a:cubicBezTo>
                      <a:pt x="930" y="93"/>
                      <a:pt x="929" y="92"/>
                      <a:pt x="928" y="92"/>
                    </a:cubicBezTo>
                    <a:cubicBezTo>
                      <a:pt x="926" y="91"/>
                      <a:pt x="922" y="93"/>
                      <a:pt x="920" y="92"/>
                    </a:cubicBezTo>
                    <a:cubicBezTo>
                      <a:pt x="919" y="92"/>
                      <a:pt x="917" y="90"/>
                      <a:pt x="916" y="89"/>
                    </a:cubicBezTo>
                    <a:cubicBezTo>
                      <a:pt x="914" y="88"/>
                      <a:pt x="912" y="84"/>
                      <a:pt x="911" y="82"/>
                    </a:cubicBezTo>
                    <a:cubicBezTo>
                      <a:pt x="910" y="81"/>
                      <a:pt x="909" y="77"/>
                      <a:pt x="909" y="76"/>
                    </a:cubicBezTo>
                    <a:cubicBezTo>
                      <a:pt x="908" y="74"/>
                      <a:pt x="906" y="71"/>
                      <a:pt x="905" y="69"/>
                    </a:cubicBezTo>
                    <a:cubicBezTo>
                      <a:pt x="904" y="68"/>
                      <a:pt x="901" y="65"/>
                      <a:pt x="900" y="64"/>
                    </a:cubicBezTo>
                    <a:cubicBezTo>
                      <a:pt x="899" y="63"/>
                      <a:pt x="897" y="60"/>
                      <a:pt x="897" y="59"/>
                    </a:cubicBezTo>
                    <a:cubicBezTo>
                      <a:pt x="896" y="58"/>
                      <a:pt x="896" y="54"/>
                      <a:pt x="897" y="52"/>
                    </a:cubicBezTo>
                    <a:cubicBezTo>
                      <a:pt x="897" y="50"/>
                      <a:pt x="901" y="48"/>
                      <a:pt x="902" y="47"/>
                    </a:cubicBezTo>
                    <a:cubicBezTo>
                      <a:pt x="903" y="45"/>
                      <a:pt x="906" y="43"/>
                      <a:pt x="907" y="41"/>
                    </a:cubicBezTo>
                    <a:cubicBezTo>
                      <a:pt x="909" y="40"/>
                      <a:pt x="911" y="37"/>
                      <a:pt x="913" y="36"/>
                    </a:cubicBezTo>
                    <a:cubicBezTo>
                      <a:pt x="914" y="36"/>
                      <a:pt x="917" y="36"/>
                      <a:pt x="918" y="35"/>
                    </a:cubicBezTo>
                    <a:cubicBezTo>
                      <a:pt x="919" y="34"/>
                      <a:pt x="920" y="32"/>
                      <a:pt x="921" y="31"/>
                    </a:cubicBezTo>
                    <a:cubicBezTo>
                      <a:pt x="922" y="30"/>
                      <a:pt x="922" y="26"/>
                      <a:pt x="923" y="25"/>
                    </a:cubicBezTo>
                    <a:cubicBezTo>
                      <a:pt x="924" y="23"/>
                      <a:pt x="926" y="21"/>
                      <a:pt x="927" y="20"/>
                    </a:cubicBezTo>
                    <a:cubicBezTo>
                      <a:pt x="928" y="18"/>
                      <a:pt x="930" y="14"/>
                      <a:pt x="930" y="12"/>
                    </a:cubicBezTo>
                    <a:cubicBezTo>
                      <a:pt x="930" y="10"/>
                      <a:pt x="929" y="7"/>
                      <a:pt x="929" y="5"/>
                    </a:cubicBezTo>
                    <a:cubicBezTo>
                      <a:pt x="666" y="10"/>
                      <a:pt x="666" y="10"/>
                      <a:pt x="666" y="10"/>
                    </a:cubicBezTo>
                    <a:cubicBezTo>
                      <a:pt x="267" y="8"/>
                      <a:pt x="267" y="8"/>
                      <a:pt x="267" y="8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3" y="165"/>
                      <a:pt x="13" y="165"/>
                      <a:pt x="13" y="165"/>
                    </a:cubicBezTo>
                    <a:cubicBezTo>
                      <a:pt x="0" y="509"/>
                      <a:pt x="0" y="509"/>
                      <a:pt x="0" y="509"/>
                    </a:cubicBezTo>
                    <a:cubicBezTo>
                      <a:pt x="155" y="515"/>
                      <a:pt x="155" y="515"/>
                      <a:pt x="155" y="515"/>
                    </a:cubicBezTo>
                    <a:cubicBezTo>
                      <a:pt x="485" y="521"/>
                      <a:pt x="485" y="521"/>
                      <a:pt x="485" y="521"/>
                    </a:cubicBezTo>
                    <a:cubicBezTo>
                      <a:pt x="701" y="519"/>
                      <a:pt x="701" y="519"/>
                      <a:pt x="701" y="519"/>
                    </a:cubicBezTo>
                    <a:cubicBezTo>
                      <a:pt x="701" y="519"/>
                      <a:pt x="703" y="525"/>
                      <a:pt x="705" y="527"/>
                    </a:cubicBezTo>
                    <a:cubicBezTo>
                      <a:pt x="706" y="528"/>
                      <a:pt x="709" y="529"/>
                      <a:pt x="710" y="530"/>
                    </a:cubicBezTo>
                    <a:cubicBezTo>
                      <a:pt x="712" y="530"/>
                      <a:pt x="715" y="531"/>
                      <a:pt x="717" y="532"/>
                    </a:cubicBezTo>
                    <a:cubicBezTo>
                      <a:pt x="718" y="533"/>
                      <a:pt x="721" y="534"/>
                      <a:pt x="722" y="536"/>
                    </a:cubicBezTo>
                    <a:cubicBezTo>
                      <a:pt x="723" y="536"/>
                      <a:pt x="724" y="538"/>
                      <a:pt x="724" y="538"/>
                    </a:cubicBezTo>
                    <a:cubicBezTo>
                      <a:pt x="725" y="539"/>
                      <a:pt x="727" y="539"/>
                      <a:pt x="728" y="540"/>
                    </a:cubicBezTo>
                    <a:cubicBezTo>
                      <a:pt x="729" y="540"/>
                      <a:pt x="732" y="540"/>
                      <a:pt x="733" y="541"/>
                    </a:cubicBezTo>
                    <a:cubicBezTo>
                      <a:pt x="734" y="541"/>
                      <a:pt x="736" y="543"/>
                      <a:pt x="737" y="544"/>
                    </a:cubicBezTo>
                    <a:cubicBezTo>
                      <a:pt x="739" y="545"/>
                      <a:pt x="741" y="546"/>
                      <a:pt x="743" y="546"/>
                    </a:cubicBezTo>
                    <a:cubicBezTo>
                      <a:pt x="744" y="547"/>
                      <a:pt x="747" y="546"/>
                      <a:pt x="748" y="546"/>
                    </a:cubicBezTo>
                    <a:cubicBezTo>
                      <a:pt x="750" y="547"/>
                      <a:pt x="752" y="549"/>
                      <a:pt x="753" y="550"/>
                    </a:cubicBezTo>
                    <a:cubicBezTo>
                      <a:pt x="754" y="551"/>
                      <a:pt x="756" y="555"/>
                      <a:pt x="757" y="556"/>
                    </a:cubicBezTo>
                    <a:cubicBezTo>
                      <a:pt x="759" y="557"/>
                      <a:pt x="762" y="560"/>
                      <a:pt x="764" y="560"/>
                    </a:cubicBezTo>
                    <a:cubicBezTo>
                      <a:pt x="765" y="560"/>
                      <a:pt x="767" y="559"/>
                      <a:pt x="769" y="558"/>
                    </a:cubicBezTo>
                    <a:cubicBezTo>
                      <a:pt x="770" y="558"/>
                      <a:pt x="772" y="558"/>
                      <a:pt x="773" y="557"/>
                    </a:cubicBezTo>
                    <a:cubicBezTo>
                      <a:pt x="774" y="556"/>
                      <a:pt x="777" y="554"/>
                      <a:pt x="777" y="553"/>
                    </a:cubicBezTo>
                    <a:cubicBezTo>
                      <a:pt x="778" y="551"/>
                      <a:pt x="779" y="548"/>
                      <a:pt x="780" y="547"/>
                    </a:cubicBezTo>
                    <a:cubicBezTo>
                      <a:pt x="780" y="545"/>
                      <a:pt x="781" y="543"/>
                      <a:pt x="782" y="542"/>
                    </a:cubicBezTo>
                    <a:cubicBezTo>
                      <a:pt x="783" y="541"/>
                      <a:pt x="784" y="539"/>
                      <a:pt x="785" y="539"/>
                    </a:cubicBezTo>
                    <a:cubicBezTo>
                      <a:pt x="786" y="539"/>
                      <a:pt x="788" y="540"/>
                      <a:pt x="789" y="540"/>
                    </a:cubicBezTo>
                    <a:cubicBezTo>
                      <a:pt x="790" y="541"/>
                      <a:pt x="791" y="542"/>
                      <a:pt x="792" y="543"/>
                    </a:cubicBezTo>
                    <a:cubicBezTo>
                      <a:pt x="793" y="543"/>
                      <a:pt x="796" y="542"/>
                      <a:pt x="797" y="542"/>
                    </a:cubicBezTo>
                    <a:cubicBezTo>
                      <a:pt x="798" y="542"/>
                      <a:pt x="800" y="542"/>
                      <a:pt x="802" y="542"/>
                    </a:cubicBezTo>
                    <a:cubicBezTo>
                      <a:pt x="803" y="542"/>
                      <a:pt x="806" y="545"/>
                      <a:pt x="808" y="544"/>
                    </a:cubicBezTo>
                    <a:cubicBezTo>
                      <a:pt x="809" y="544"/>
                      <a:pt x="810" y="542"/>
                      <a:pt x="811" y="542"/>
                    </a:cubicBezTo>
                    <a:cubicBezTo>
                      <a:pt x="813" y="541"/>
                      <a:pt x="816" y="540"/>
                      <a:pt x="817" y="541"/>
                    </a:cubicBezTo>
                    <a:cubicBezTo>
                      <a:pt x="818" y="541"/>
                      <a:pt x="819" y="542"/>
                      <a:pt x="820" y="542"/>
                    </a:cubicBezTo>
                    <a:cubicBezTo>
                      <a:pt x="821" y="543"/>
                      <a:pt x="824" y="544"/>
                      <a:pt x="825" y="543"/>
                    </a:cubicBezTo>
                    <a:cubicBezTo>
                      <a:pt x="826" y="543"/>
                      <a:pt x="827" y="540"/>
                      <a:pt x="829" y="540"/>
                    </a:cubicBezTo>
                    <a:cubicBezTo>
                      <a:pt x="830" y="540"/>
                      <a:pt x="832" y="541"/>
                      <a:pt x="833" y="541"/>
                    </a:cubicBezTo>
                    <a:cubicBezTo>
                      <a:pt x="834" y="541"/>
                      <a:pt x="836" y="542"/>
                      <a:pt x="837" y="542"/>
                    </a:cubicBezTo>
                    <a:cubicBezTo>
                      <a:pt x="838" y="542"/>
                      <a:pt x="840" y="539"/>
                      <a:pt x="841" y="539"/>
                    </a:cubicBezTo>
                    <a:cubicBezTo>
                      <a:pt x="842" y="539"/>
                      <a:pt x="844" y="539"/>
                      <a:pt x="845" y="539"/>
                    </a:cubicBezTo>
                    <a:cubicBezTo>
                      <a:pt x="846" y="539"/>
                      <a:pt x="848" y="543"/>
                      <a:pt x="849" y="542"/>
                    </a:cubicBezTo>
                    <a:cubicBezTo>
                      <a:pt x="850" y="542"/>
                      <a:pt x="850" y="540"/>
                      <a:pt x="851" y="540"/>
                    </a:cubicBezTo>
                    <a:cubicBezTo>
                      <a:pt x="851" y="539"/>
                      <a:pt x="854" y="538"/>
                      <a:pt x="855" y="539"/>
                    </a:cubicBezTo>
                    <a:cubicBezTo>
                      <a:pt x="856" y="539"/>
                      <a:pt x="857" y="542"/>
                      <a:pt x="859" y="542"/>
                    </a:cubicBezTo>
                    <a:cubicBezTo>
                      <a:pt x="860" y="542"/>
                      <a:pt x="861" y="540"/>
                      <a:pt x="862" y="540"/>
                    </a:cubicBezTo>
                    <a:cubicBezTo>
                      <a:pt x="863" y="540"/>
                      <a:pt x="865" y="541"/>
                      <a:pt x="865" y="542"/>
                    </a:cubicBezTo>
                    <a:cubicBezTo>
                      <a:pt x="866" y="543"/>
                      <a:pt x="865" y="545"/>
                      <a:pt x="866" y="546"/>
                    </a:cubicBezTo>
                    <a:cubicBezTo>
                      <a:pt x="866" y="547"/>
                      <a:pt x="867" y="549"/>
                      <a:pt x="867" y="549"/>
                    </a:cubicBezTo>
                    <a:cubicBezTo>
                      <a:pt x="868" y="549"/>
                      <a:pt x="870" y="549"/>
                      <a:pt x="871" y="549"/>
                    </a:cubicBezTo>
                    <a:cubicBezTo>
                      <a:pt x="871" y="549"/>
                      <a:pt x="873" y="549"/>
                      <a:pt x="873" y="550"/>
                    </a:cubicBezTo>
                    <a:cubicBezTo>
                      <a:pt x="874" y="550"/>
                      <a:pt x="875" y="552"/>
                      <a:pt x="876" y="553"/>
                    </a:cubicBezTo>
                    <a:cubicBezTo>
                      <a:pt x="877" y="553"/>
                      <a:pt x="879" y="554"/>
                      <a:pt x="880" y="555"/>
                    </a:cubicBezTo>
                    <a:cubicBezTo>
                      <a:pt x="881" y="555"/>
                      <a:pt x="883" y="554"/>
                      <a:pt x="884" y="554"/>
                    </a:cubicBezTo>
                    <a:cubicBezTo>
                      <a:pt x="885" y="554"/>
                      <a:pt x="887" y="554"/>
                      <a:pt x="888" y="554"/>
                    </a:cubicBezTo>
                    <a:cubicBezTo>
                      <a:pt x="889" y="555"/>
                      <a:pt x="891" y="556"/>
                      <a:pt x="893" y="556"/>
                    </a:cubicBezTo>
                    <a:cubicBezTo>
                      <a:pt x="894" y="556"/>
                      <a:pt x="896" y="556"/>
                      <a:pt x="897" y="556"/>
                    </a:cubicBezTo>
                    <a:cubicBezTo>
                      <a:pt x="898" y="557"/>
                      <a:pt x="898" y="560"/>
                      <a:pt x="898" y="560"/>
                    </a:cubicBezTo>
                    <a:cubicBezTo>
                      <a:pt x="898" y="561"/>
                      <a:pt x="899" y="564"/>
                      <a:pt x="900" y="564"/>
                    </a:cubicBezTo>
                    <a:cubicBezTo>
                      <a:pt x="901" y="564"/>
                      <a:pt x="901" y="562"/>
                      <a:pt x="902" y="561"/>
                    </a:cubicBezTo>
                    <a:cubicBezTo>
                      <a:pt x="903" y="561"/>
                      <a:pt x="905" y="560"/>
                      <a:pt x="906" y="560"/>
                    </a:cubicBezTo>
                    <a:cubicBezTo>
                      <a:pt x="908" y="560"/>
                      <a:pt x="910" y="561"/>
                      <a:pt x="911" y="562"/>
                    </a:cubicBezTo>
                    <a:cubicBezTo>
                      <a:pt x="912" y="563"/>
                      <a:pt x="913" y="564"/>
                      <a:pt x="914" y="565"/>
                    </a:cubicBezTo>
                    <a:cubicBezTo>
                      <a:pt x="915" y="565"/>
                      <a:pt x="918" y="565"/>
                      <a:pt x="919" y="566"/>
                    </a:cubicBezTo>
                    <a:cubicBezTo>
                      <a:pt x="920" y="566"/>
                      <a:pt x="919" y="569"/>
                      <a:pt x="920" y="570"/>
                    </a:cubicBezTo>
                    <a:cubicBezTo>
                      <a:pt x="920" y="570"/>
                      <a:pt x="921" y="572"/>
                      <a:pt x="922" y="572"/>
                    </a:cubicBezTo>
                    <a:cubicBezTo>
                      <a:pt x="923" y="572"/>
                      <a:pt x="924" y="572"/>
                      <a:pt x="925" y="572"/>
                    </a:cubicBezTo>
                    <a:cubicBezTo>
                      <a:pt x="926" y="572"/>
                      <a:pt x="928" y="570"/>
                      <a:pt x="930" y="570"/>
                    </a:cubicBezTo>
                    <a:cubicBezTo>
                      <a:pt x="930" y="570"/>
                      <a:pt x="932" y="571"/>
                      <a:pt x="933" y="572"/>
                    </a:cubicBezTo>
                    <a:cubicBezTo>
                      <a:pt x="934" y="573"/>
                      <a:pt x="935" y="575"/>
                      <a:pt x="935" y="576"/>
                    </a:cubicBezTo>
                    <a:cubicBezTo>
                      <a:pt x="935" y="577"/>
                      <a:pt x="932" y="578"/>
                      <a:pt x="932" y="579"/>
                    </a:cubicBezTo>
                    <a:cubicBezTo>
                      <a:pt x="931" y="580"/>
                      <a:pt x="931" y="582"/>
                      <a:pt x="931" y="583"/>
                    </a:cubicBezTo>
                    <a:cubicBezTo>
                      <a:pt x="932" y="584"/>
                      <a:pt x="933" y="586"/>
                      <a:pt x="934" y="587"/>
                    </a:cubicBezTo>
                    <a:cubicBezTo>
                      <a:pt x="935" y="587"/>
                      <a:pt x="937" y="588"/>
                      <a:pt x="938" y="588"/>
                    </a:cubicBezTo>
                    <a:cubicBezTo>
                      <a:pt x="939" y="589"/>
                      <a:pt x="940" y="590"/>
                      <a:pt x="940" y="591"/>
                    </a:cubicBezTo>
                    <a:cubicBezTo>
                      <a:pt x="941" y="592"/>
                      <a:pt x="941" y="596"/>
                      <a:pt x="942" y="597"/>
                    </a:cubicBezTo>
                    <a:cubicBezTo>
                      <a:pt x="943" y="598"/>
                      <a:pt x="944" y="600"/>
                      <a:pt x="944" y="600"/>
                    </a:cubicBezTo>
                    <a:cubicBezTo>
                      <a:pt x="945" y="600"/>
                      <a:pt x="947" y="599"/>
                      <a:pt x="947" y="599"/>
                    </a:cubicBezTo>
                    <a:cubicBezTo>
                      <a:pt x="948" y="598"/>
                      <a:pt x="950" y="597"/>
                      <a:pt x="950" y="596"/>
                    </a:cubicBezTo>
                    <a:cubicBezTo>
                      <a:pt x="951" y="596"/>
                      <a:pt x="954" y="597"/>
                      <a:pt x="954" y="597"/>
                    </a:cubicBezTo>
                    <a:cubicBezTo>
                      <a:pt x="955" y="597"/>
                      <a:pt x="956" y="598"/>
                      <a:pt x="957" y="599"/>
                    </a:cubicBezTo>
                    <a:cubicBezTo>
                      <a:pt x="957" y="600"/>
                      <a:pt x="957" y="602"/>
                      <a:pt x="958" y="602"/>
                    </a:cubicBezTo>
                    <a:cubicBezTo>
                      <a:pt x="959" y="603"/>
                      <a:pt x="960" y="604"/>
                      <a:pt x="961" y="604"/>
                    </a:cubicBezTo>
                    <a:cubicBezTo>
                      <a:pt x="962" y="604"/>
                      <a:pt x="963" y="603"/>
                      <a:pt x="964" y="603"/>
                    </a:cubicBezTo>
                    <a:cubicBezTo>
                      <a:pt x="963" y="602"/>
                      <a:pt x="962" y="601"/>
                      <a:pt x="962" y="600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2698750" y="2911478"/>
                <a:ext cx="968374" cy="449264"/>
              </a:xfrm>
              <a:custGeom>
                <a:avLst/>
                <a:gdLst>
                  <a:gd name="T0" fmla="*/ 1135 w 1147"/>
                  <a:gd name="T1" fmla="*/ 511 h 532"/>
                  <a:gd name="T2" fmla="*/ 1131 w 1147"/>
                  <a:gd name="T3" fmla="*/ 494 h 532"/>
                  <a:gd name="T4" fmla="*/ 1125 w 1147"/>
                  <a:gd name="T5" fmla="*/ 480 h 532"/>
                  <a:gd name="T6" fmla="*/ 1113 w 1147"/>
                  <a:gd name="T7" fmla="*/ 470 h 532"/>
                  <a:gd name="T8" fmla="*/ 1101 w 1147"/>
                  <a:gd name="T9" fmla="*/ 465 h 532"/>
                  <a:gd name="T10" fmla="*/ 1100 w 1147"/>
                  <a:gd name="T11" fmla="*/ 451 h 532"/>
                  <a:gd name="T12" fmla="*/ 1093 w 1147"/>
                  <a:gd name="T13" fmla="*/ 437 h 532"/>
                  <a:gd name="T14" fmla="*/ 1098 w 1147"/>
                  <a:gd name="T15" fmla="*/ 423 h 532"/>
                  <a:gd name="T16" fmla="*/ 1088 w 1147"/>
                  <a:gd name="T17" fmla="*/ 428 h 532"/>
                  <a:gd name="T18" fmla="*/ 1083 w 1147"/>
                  <a:gd name="T19" fmla="*/ 417 h 532"/>
                  <a:gd name="T20" fmla="*/ 1072 w 1147"/>
                  <a:gd name="T21" fmla="*/ 402 h 532"/>
                  <a:gd name="T22" fmla="*/ 1071 w 1147"/>
                  <a:gd name="T23" fmla="*/ 386 h 532"/>
                  <a:gd name="T24" fmla="*/ 1072 w 1147"/>
                  <a:gd name="T25" fmla="*/ 367 h 532"/>
                  <a:gd name="T26" fmla="*/ 1070 w 1147"/>
                  <a:gd name="T27" fmla="*/ 354 h 532"/>
                  <a:gd name="T28" fmla="*/ 1066 w 1147"/>
                  <a:gd name="T29" fmla="*/ 337 h 532"/>
                  <a:gd name="T30" fmla="*/ 1065 w 1147"/>
                  <a:gd name="T31" fmla="*/ 318 h 532"/>
                  <a:gd name="T32" fmla="*/ 1058 w 1147"/>
                  <a:gd name="T33" fmla="*/ 313 h 532"/>
                  <a:gd name="T34" fmla="*/ 1063 w 1147"/>
                  <a:gd name="T35" fmla="*/ 297 h 532"/>
                  <a:gd name="T36" fmla="*/ 1052 w 1147"/>
                  <a:gd name="T37" fmla="*/ 285 h 532"/>
                  <a:gd name="T38" fmla="*/ 1053 w 1147"/>
                  <a:gd name="T39" fmla="*/ 263 h 532"/>
                  <a:gd name="T40" fmla="*/ 1047 w 1147"/>
                  <a:gd name="T41" fmla="*/ 256 h 532"/>
                  <a:gd name="T42" fmla="*/ 1039 w 1147"/>
                  <a:gd name="T43" fmla="*/ 257 h 532"/>
                  <a:gd name="T44" fmla="*/ 1033 w 1147"/>
                  <a:gd name="T45" fmla="*/ 243 h 532"/>
                  <a:gd name="T46" fmla="*/ 1032 w 1147"/>
                  <a:gd name="T47" fmla="*/ 231 h 532"/>
                  <a:gd name="T48" fmla="*/ 1035 w 1147"/>
                  <a:gd name="T49" fmla="*/ 222 h 532"/>
                  <a:gd name="T50" fmla="*/ 1034 w 1147"/>
                  <a:gd name="T51" fmla="*/ 210 h 532"/>
                  <a:gd name="T52" fmla="*/ 1026 w 1147"/>
                  <a:gd name="T53" fmla="*/ 197 h 532"/>
                  <a:gd name="T54" fmla="*/ 1025 w 1147"/>
                  <a:gd name="T55" fmla="*/ 179 h 532"/>
                  <a:gd name="T56" fmla="*/ 1011 w 1147"/>
                  <a:gd name="T57" fmla="*/ 171 h 532"/>
                  <a:gd name="T58" fmla="*/ 1007 w 1147"/>
                  <a:gd name="T59" fmla="*/ 155 h 532"/>
                  <a:gd name="T60" fmla="*/ 995 w 1147"/>
                  <a:gd name="T61" fmla="*/ 140 h 532"/>
                  <a:gd name="T62" fmla="*/ 992 w 1147"/>
                  <a:gd name="T63" fmla="*/ 124 h 532"/>
                  <a:gd name="T64" fmla="*/ 987 w 1147"/>
                  <a:gd name="T65" fmla="*/ 106 h 532"/>
                  <a:gd name="T66" fmla="*/ 985 w 1147"/>
                  <a:gd name="T67" fmla="*/ 85 h 532"/>
                  <a:gd name="T68" fmla="*/ 976 w 1147"/>
                  <a:gd name="T69" fmla="*/ 95 h 532"/>
                  <a:gd name="T70" fmla="*/ 967 w 1147"/>
                  <a:gd name="T71" fmla="*/ 88 h 532"/>
                  <a:gd name="T72" fmla="*/ 953 w 1147"/>
                  <a:gd name="T73" fmla="*/ 86 h 532"/>
                  <a:gd name="T74" fmla="*/ 946 w 1147"/>
                  <a:gd name="T75" fmla="*/ 77 h 532"/>
                  <a:gd name="T76" fmla="*/ 935 w 1147"/>
                  <a:gd name="T77" fmla="*/ 63 h 532"/>
                  <a:gd name="T78" fmla="*/ 923 w 1147"/>
                  <a:gd name="T79" fmla="*/ 52 h 532"/>
                  <a:gd name="T80" fmla="*/ 908 w 1147"/>
                  <a:gd name="T81" fmla="*/ 49 h 532"/>
                  <a:gd name="T82" fmla="*/ 899 w 1147"/>
                  <a:gd name="T83" fmla="*/ 45 h 532"/>
                  <a:gd name="T84" fmla="*/ 885 w 1147"/>
                  <a:gd name="T85" fmla="*/ 40 h 532"/>
                  <a:gd name="T86" fmla="*/ 874 w 1147"/>
                  <a:gd name="T87" fmla="*/ 33 h 532"/>
                  <a:gd name="T88" fmla="*/ 864 w 1147"/>
                  <a:gd name="T89" fmla="*/ 34 h 532"/>
                  <a:gd name="T90" fmla="*/ 847 w 1147"/>
                  <a:gd name="T91" fmla="*/ 32 h 532"/>
                  <a:gd name="T92" fmla="*/ 839 w 1147"/>
                  <a:gd name="T93" fmla="*/ 35 h 532"/>
                  <a:gd name="T94" fmla="*/ 828 w 1147"/>
                  <a:gd name="T95" fmla="*/ 32 h 532"/>
                  <a:gd name="T96" fmla="*/ 813 w 1147"/>
                  <a:gd name="T97" fmla="*/ 33 h 532"/>
                  <a:gd name="T98" fmla="*/ 802 w 1147"/>
                  <a:gd name="T99" fmla="*/ 31 h 532"/>
                  <a:gd name="T100" fmla="*/ 797 w 1147"/>
                  <a:gd name="T101" fmla="*/ 41 h 532"/>
                  <a:gd name="T102" fmla="*/ 779 w 1147"/>
                  <a:gd name="T103" fmla="*/ 51 h 532"/>
                  <a:gd name="T104" fmla="*/ 764 w 1147"/>
                  <a:gd name="T105" fmla="*/ 39 h 532"/>
                  <a:gd name="T106" fmla="*/ 750 w 1147"/>
                  <a:gd name="T107" fmla="*/ 35 h 532"/>
                  <a:gd name="T108" fmla="*/ 741 w 1147"/>
                  <a:gd name="T109" fmla="*/ 30 h 532"/>
                  <a:gd name="T110" fmla="*/ 726 w 1147"/>
                  <a:gd name="T111" fmla="*/ 22 h 532"/>
                  <a:gd name="T112" fmla="*/ 500 w 1147"/>
                  <a:gd name="T113" fmla="*/ 12 h 532"/>
                  <a:gd name="T114" fmla="*/ 258 w 1147"/>
                  <a:gd name="T115" fmla="*/ 528 h 532"/>
                  <a:gd name="T116" fmla="*/ 1147 w 1147"/>
                  <a:gd name="T117" fmla="*/ 517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47" h="532">
                    <a:moveTo>
                      <a:pt x="1145" y="514"/>
                    </a:moveTo>
                    <a:cubicBezTo>
                      <a:pt x="1145" y="513"/>
                      <a:pt x="1144" y="512"/>
                      <a:pt x="1143" y="512"/>
                    </a:cubicBezTo>
                    <a:cubicBezTo>
                      <a:pt x="1142" y="512"/>
                      <a:pt x="1141" y="513"/>
                      <a:pt x="1140" y="513"/>
                    </a:cubicBezTo>
                    <a:cubicBezTo>
                      <a:pt x="1139" y="513"/>
                      <a:pt x="1138" y="514"/>
                      <a:pt x="1137" y="513"/>
                    </a:cubicBezTo>
                    <a:cubicBezTo>
                      <a:pt x="1136" y="513"/>
                      <a:pt x="1135" y="512"/>
                      <a:pt x="1135" y="511"/>
                    </a:cubicBezTo>
                    <a:cubicBezTo>
                      <a:pt x="1134" y="510"/>
                      <a:pt x="1133" y="508"/>
                      <a:pt x="1133" y="507"/>
                    </a:cubicBezTo>
                    <a:cubicBezTo>
                      <a:pt x="1134" y="506"/>
                      <a:pt x="1136" y="506"/>
                      <a:pt x="1136" y="505"/>
                    </a:cubicBezTo>
                    <a:cubicBezTo>
                      <a:pt x="1137" y="504"/>
                      <a:pt x="1137" y="502"/>
                      <a:pt x="1137" y="501"/>
                    </a:cubicBezTo>
                    <a:cubicBezTo>
                      <a:pt x="1137" y="500"/>
                      <a:pt x="1136" y="497"/>
                      <a:pt x="1135" y="496"/>
                    </a:cubicBezTo>
                    <a:cubicBezTo>
                      <a:pt x="1134" y="495"/>
                      <a:pt x="1132" y="495"/>
                      <a:pt x="1131" y="494"/>
                    </a:cubicBezTo>
                    <a:cubicBezTo>
                      <a:pt x="1130" y="493"/>
                      <a:pt x="1130" y="492"/>
                      <a:pt x="1130" y="491"/>
                    </a:cubicBezTo>
                    <a:cubicBezTo>
                      <a:pt x="1129" y="490"/>
                      <a:pt x="1128" y="489"/>
                      <a:pt x="1127" y="488"/>
                    </a:cubicBezTo>
                    <a:cubicBezTo>
                      <a:pt x="1127" y="488"/>
                      <a:pt x="1125" y="487"/>
                      <a:pt x="1124" y="487"/>
                    </a:cubicBezTo>
                    <a:cubicBezTo>
                      <a:pt x="1124" y="486"/>
                      <a:pt x="1123" y="485"/>
                      <a:pt x="1123" y="484"/>
                    </a:cubicBezTo>
                    <a:cubicBezTo>
                      <a:pt x="1123" y="483"/>
                      <a:pt x="1124" y="481"/>
                      <a:pt x="1125" y="480"/>
                    </a:cubicBezTo>
                    <a:cubicBezTo>
                      <a:pt x="1125" y="479"/>
                      <a:pt x="1124" y="477"/>
                      <a:pt x="1124" y="477"/>
                    </a:cubicBezTo>
                    <a:cubicBezTo>
                      <a:pt x="1124" y="476"/>
                      <a:pt x="1122" y="475"/>
                      <a:pt x="1121" y="474"/>
                    </a:cubicBezTo>
                    <a:cubicBezTo>
                      <a:pt x="1121" y="474"/>
                      <a:pt x="1119" y="475"/>
                      <a:pt x="1118" y="475"/>
                    </a:cubicBezTo>
                    <a:cubicBezTo>
                      <a:pt x="1117" y="475"/>
                      <a:pt x="1115" y="474"/>
                      <a:pt x="1114" y="473"/>
                    </a:cubicBezTo>
                    <a:cubicBezTo>
                      <a:pt x="1114" y="473"/>
                      <a:pt x="1113" y="471"/>
                      <a:pt x="1113" y="470"/>
                    </a:cubicBezTo>
                    <a:cubicBezTo>
                      <a:pt x="1113" y="470"/>
                      <a:pt x="1113" y="468"/>
                      <a:pt x="1113" y="467"/>
                    </a:cubicBezTo>
                    <a:cubicBezTo>
                      <a:pt x="1112" y="466"/>
                      <a:pt x="1111" y="466"/>
                      <a:pt x="1110" y="466"/>
                    </a:cubicBezTo>
                    <a:cubicBezTo>
                      <a:pt x="1109" y="466"/>
                      <a:pt x="1108" y="464"/>
                      <a:pt x="1108" y="464"/>
                    </a:cubicBezTo>
                    <a:cubicBezTo>
                      <a:pt x="1107" y="464"/>
                      <a:pt x="1105" y="465"/>
                      <a:pt x="1104" y="465"/>
                    </a:cubicBezTo>
                    <a:cubicBezTo>
                      <a:pt x="1103" y="465"/>
                      <a:pt x="1102" y="466"/>
                      <a:pt x="1101" y="465"/>
                    </a:cubicBezTo>
                    <a:cubicBezTo>
                      <a:pt x="1100" y="465"/>
                      <a:pt x="1100" y="464"/>
                      <a:pt x="1100" y="463"/>
                    </a:cubicBezTo>
                    <a:cubicBezTo>
                      <a:pt x="1100" y="462"/>
                      <a:pt x="1102" y="461"/>
                      <a:pt x="1102" y="461"/>
                    </a:cubicBezTo>
                    <a:cubicBezTo>
                      <a:pt x="1103" y="460"/>
                      <a:pt x="1104" y="458"/>
                      <a:pt x="1104" y="457"/>
                    </a:cubicBezTo>
                    <a:cubicBezTo>
                      <a:pt x="1104" y="456"/>
                      <a:pt x="1102" y="455"/>
                      <a:pt x="1101" y="454"/>
                    </a:cubicBezTo>
                    <a:cubicBezTo>
                      <a:pt x="1101" y="454"/>
                      <a:pt x="1100" y="452"/>
                      <a:pt x="1100" y="451"/>
                    </a:cubicBezTo>
                    <a:cubicBezTo>
                      <a:pt x="1100" y="450"/>
                      <a:pt x="1099" y="449"/>
                      <a:pt x="1099" y="448"/>
                    </a:cubicBezTo>
                    <a:cubicBezTo>
                      <a:pt x="1098" y="447"/>
                      <a:pt x="1100" y="445"/>
                      <a:pt x="1100" y="444"/>
                    </a:cubicBezTo>
                    <a:cubicBezTo>
                      <a:pt x="1100" y="443"/>
                      <a:pt x="1100" y="441"/>
                      <a:pt x="1099" y="440"/>
                    </a:cubicBezTo>
                    <a:cubicBezTo>
                      <a:pt x="1098" y="440"/>
                      <a:pt x="1096" y="440"/>
                      <a:pt x="1095" y="439"/>
                    </a:cubicBezTo>
                    <a:cubicBezTo>
                      <a:pt x="1094" y="439"/>
                      <a:pt x="1093" y="438"/>
                      <a:pt x="1093" y="437"/>
                    </a:cubicBezTo>
                    <a:cubicBezTo>
                      <a:pt x="1093" y="436"/>
                      <a:pt x="1093" y="435"/>
                      <a:pt x="1094" y="434"/>
                    </a:cubicBezTo>
                    <a:cubicBezTo>
                      <a:pt x="1094" y="433"/>
                      <a:pt x="1095" y="432"/>
                      <a:pt x="1096" y="431"/>
                    </a:cubicBezTo>
                    <a:cubicBezTo>
                      <a:pt x="1096" y="431"/>
                      <a:pt x="1098" y="430"/>
                      <a:pt x="1099" y="429"/>
                    </a:cubicBezTo>
                    <a:cubicBezTo>
                      <a:pt x="1099" y="428"/>
                      <a:pt x="1100" y="426"/>
                      <a:pt x="1100" y="425"/>
                    </a:cubicBezTo>
                    <a:cubicBezTo>
                      <a:pt x="1100" y="425"/>
                      <a:pt x="1098" y="423"/>
                      <a:pt x="1098" y="423"/>
                    </a:cubicBezTo>
                    <a:cubicBezTo>
                      <a:pt x="1097" y="422"/>
                      <a:pt x="1096" y="421"/>
                      <a:pt x="1095" y="421"/>
                    </a:cubicBezTo>
                    <a:cubicBezTo>
                      <a:pt x="1095" y="421"/>
                      <a:pt x="1093" y="422"/>
                      <a:pt x="1093" y="422"/>
                    </a:cubicBezTo>
                    <a:cubicBezTo>
                      <a:pt x="1092" y="423"/>
                      <a:pt x="1093" y="425"/>
                      <a:pt x="1093" y="426"/>
                    </a:cubicBezTo>
                    <a:cubicBezTo>
                      <a:pt x="1092" y="426"/>
                      <a:pt x="1091" y="427"/>
                      <a:pt x="1091" y="427"/>
                    </a:cubicBezTo>
                    <a:cubicBezTo>
                      <a:pt x="1090" y="427"/>
                      <a:pt x="1088" y="428"/>
                      <a:pt x="1088" y="428"/>
                    </a:cubicBezTo>
                    <a:cubicBezTo>
                      <a:pt x="1087" y="428"/>
                      <a:pt x="1085" y="428"/>
                      <a:pt x="1084" y="427"/>
                    </a:cubicBezTo>
                    <a:cubicBezTo>
                      <a:pt x="1084" y="426"/>
                      <a:pt x="1084" y="425"/>
                      <a:pt x="1084" y="424"/>
                    </a:cubicBezTo>
                    <a:cubicBezTo>
                      <a:pt x="1083" y="423"/>
                      <a:pt x="1081" y="421"/>
                      <a:pt x="1082" y="420"/>
                    </a:cubicBezTo>
                    <a:cubicBezTo>
                      <a:pt x="1082" y="419"/>
                      <a:pt x="1083" y="418"/>
                      <a:pt x="1083" y="417"/>
                    </a:cubicBezTo>
                    <a:cubicBezTo>
                      <a:pt x="1083" y="417"/>
                      <a:pt x="1083" y="417"/>
                      <a:pt x="1083" y="417"/>
                    </a:cubicBezTo>
                    <a:cubicBezTo>
                      <a:pt x="1084" y="416"/>
                      <a:pt x="1085" y="414"/>
                      <a:pt x="1085" y="414"/>
                    </a:cubicBezTo>
                    <a:cubicBezTo>
                      <a:pt x="1085" y="412"/>
                      <a:pt x="1083" y="411"/>
                      <a:pt x="1083" y="410"/>
                    </a:cubicBezTo>
                    <a:cubicBezTo>
                      <a:pt x="1082" y="408"/>
                      <a:pt x="1081" y="404"/>
                      <a:pt x="1080" y="403"/>
                    </a:cubicBezTo>
                    <a:cubicBezTo>
                      <a:pt x="1079" y="403"/>
                      <a:pt x="1076" y="404"/>
                      <a:pt x="1075" y="404"/>
                    </a:cubicBezTo>
                    <a:cubicBezTo>
                      <a:pt x="1074" y="404"/>
                      <a:pt x="1073" y="403"/>
                      <a:pt x="1072" y="402"/>
                    </a:cubicBezTo>
                    <a:cubicBezTo>
                      <a:pt x="1072" y="401"/>
                      <a:pt x="1072" y="397"/>
                      <a:pt x="1071" y="396"/>
                    </a:cubicBezTo>
                    <a:cubicBezTo>
                      <a:pt x="1070" y="396"/>
                      <a:pt x="1068" y="396"/>
                      <a:pt x="1067" y="395"/>
                    </a:cubicBezTo>
                    <a:cubicBezTo>
                      <a:pt x="1067" y="395"/>
                      <a:pt x="1066" y="393"/>
                      <a:pt x="1066" y="392"/>
                    </a:cubicBezTo>
                    <a:cubicBezTo>
                      <a:pt x="1066" y="391"/>
                      <a:pt x="1068" y="389"/>
                      <a:pt x="1069" y="388"/>
                    </a:cubicBezTo>
                    <a:cubicBezTo>
                      <a:pt x="1069" y="387"/>
                      <a:pt x="1071" y="386"/>
                      <a:pt x="1071" y="386"/>
                    </a:cubicBezTo>
                    <a:cubicBezTo>
                      <a:pt x="1072" y="385"/>
                      <a:pt x="1073" y="383"/>
                      <a:pt x="1072" y="382"/>
                    </a:cubicBezTo>
                    <a:cubicBezTo>
                      <a:pt x="1072" y="381"/>
                      <a:pt x="1071" y="379"/>
                      <a:pt x="1071" y="378"/>
                    </a:cubicBezTo>
                    <a:cubicBezTo>
                      <a:pt x="1071" y="377"/>
                      <a:pt x="1072" y="375"/>
                      <a:pt x="1071" y="374"/>
                    </a:cubicBezTo>
                    <a:cubicBezTo>
                      <a:pt x="1071" y="373"/>
                      <a:pt x="1070" y="371"/>
                      <a:pt x="1070" y="370"/>
                    </a:cubicBezTo>
                    <a:cubicBezTo>
                      <a:pt x="1070" y="369"/>
                      <a:pt x="1071" y="368"/>
                      <a:pt x="1072" y="367"/>
                    </a:cubicBezTo>
                    <a:cubicBezTo>
                      <a:pt x="1072" y="367"/>
                      <a:pt x="1074" y="367"/>
                      <a:pt x="1074" y="366"/>
                    </a:cubicBezTo>
                    <a:cubicBezTo>
                      <a:pt x="1075" y="366"/>
                      <a:pt x="1075" y="364"/>
                      <a:pt x="1075" y="363"/>
                    </a:cubicBezTo>
                    <a:cubicBezTo>
                      <a:pt x="1075" y="362"/>
                      <a:pt x="1074" y="360"/>
                      <a:pt x="1074" y="359"/>
                    </a:cubicBezTo>
                    <a:cubicBezTo>
                      <a:pt x="1073" y="359"/>
                      <a:pt x="1071" y="358"/>
                      <a:pt x="1071" y="358"/>
                    </a:cubicBezTo>
                    <a:cubicBezTo>
                      <a:pt x="1070" y="357"/>
                      <a:pt x="1070" y="355"/>
                      <a:pt x="1070" y="354"/>
                    </a:cubicBezTo>
                    <a:cubicBezTo>
                      <a:pt x="1070" y="352"/>
                      <a:pt x="1071" y="350"/>
                      <a:pt x="1070" y="348"/>
                    </a:cubicBezTo>
                    <a:cubicBezTo>
                      <a:pt x="1070" y="348"/>
                      <a:pt x="1068" y="347"/>
                      <a:pt x="1068" y="346"/>
                    </a:cubicBezTo>
                    <a:cubicBezTo>
                      <a:pt x="1067" y="345"/>
                      <a:pt x="1066" y="344"/>
                      <a:pt x="1065" y="344"/>
                    </a:cubicBezTo>
                    <a:cubicBezTo>
                      <a:pt x="1065" y="343"/>
                      <a:pt x="1067" y="341"/>
                      <a:pt x="1067" y="340"/>
                    </a:cubicBezTo>
                    <a:cubicBezTo>
                      <a:pt x="1067" y="339"/>
                      <a:pt x="1066" y="338"/>
                      <a:pt x="1066" y="337"/>
                    </a:cubicBezTo>
                    <a:cubicBezTo>
                      <a:pt x="1065" y="337"/>
                      <a:pt x="1064" y="336"/>
                      <a:pt x="1064" y="335"/>
                    </a:cubicBezTo>
                    <a:cubicBezTo>
                      <a:pt x="1064" y="334"/>
                      <a:pt x="1065" y="333"/>
                      <a:pt x="1066" y="331"/>
                    </a:cubicBezTo>
                    <a:cubicBezTo>
                      <a:pt x="1066" y="330"/>
                      <a:pt x="1066" y="326"/>
                      <a:pt x="1066" y="325"/>
                    </a:cubicBezTo>
                    <a:cubicBezTo>
                      <a:pt x="1065" y="323"/>
                      <a:pt x="1063" y="322"/>
                      <a:pt x="1063" y="321"/>
                    </a:cubicBezTo>
                    <a:cubicBezTo>
                      <a:pt x="1063" y="320"/>
                      <a:pt x="1064" y="318"/>
                      <a:pt x="1065" y="318"/>
                    </a:cubicBezTo>
                    <a:cubicBezTo>
                      <a:pt x="1066" y="317"/>
                      <a:pt x="1069" y="318"/>
                      <a:pt x="1070" y="317"/>
                    </a:cubicBezTo>
                    <a:cubicBezTo>
                      <a:pt x="1070" y="316"/>
                      <a:pt x="1069" y="313"/>
                      <a:pt x="1068" y="312"/>
                    </a:cubicBezTo>
                    <a:cubicBezTo>
                      <a:pt x="1067" y="311"/>
                      <a:pt x="1065" y="311"/>
                      <a:pt x="1064" y="311"/>
                    </a:cubicBezTo>
                    <a:cubicBezTo>
                      <a:pt x="1064" y="311"/>
                      <a:pt x="1063" y="313"/>
                      <a:pt x="1062" y="313"/>
                    </a:cubicBezTo>
                    <a:cubicBezTo>
                      <a:pt x="1061" y="314"/>
                      <a:pt x="1059" y="314"/>
                      <a:pt x="1058" y="313"/>
                    </a:cubicBezTo>
                    <a:cubicBezTo>
                      <a:pt x="1057" y="312"/>
                      <a:pt x="1056" y="309"/>
                      <a:pt x="1057" y="308"/>
                    </a:cubicBezTo>
                    <a:cubicBezTo>
                      <a:pt x="1057" y="307"/>
                      <a:pt x="1059" y="306"/>
                      <a:pt x="1059" y="306"/>
                    </a:cubicBezTo>
                    <a:cubicBezTo>
                      <a:pt x="1059" y="304"/>
                      <a:pt x="1057" y="302"/>
                      <a:pt x="1057" y="300"/>
                    </a:cubicBezTo>
                    <a:cubicBezTo>
                      <a:pt x="1057" y="299"/>
                      <a:pt x="1059" y="298"/>
                      <a:pt x="1060" y="298"/>
                    </a:cubicBezTo>
                    <a:cubicBezTo>
                      <a:pt x="1060" y="298"/>
                      <a:pt x="1062" y="297"/>
                      <a:pt x="1063" y="297"/>
                    </a:cubicBezTo>
                    <a:cubicBezTo>
                      <a:pt x="1064" y="296"/>
                      <a:pt x="1064" y="293"/>
                      <a:pt x="1064" y="292"/>
                    </a:cubicBezTo>
                    <a:cubicBezTo>
                      <a:pt x="1063" y="291"/>
                      <a:pt x="1062" y="290"/>
                      <a:pt x="1061" y="290"/>
                    </a:cubicBezTo>
                    <a:cubicBezTo>
                      <a:pt x="1060" y="289"/>
                      <a:pt x="1058" y="291"/>
                      <a:pt x="1057" y="290"/>
                    </a:cubicBezTo>
                    <a:cubicBezTo>
                      <a:pt x="1056" y="290"/>
                      <a:pt x="1054" y="289"/>
                      <a:pt x="1054" y="288"/>
                    </a:cubicBezTo>
                    <a:cubicBezTo>
                      <a:pt x="1053" y="287"/>
                      <a:pt x="1052" y="286"/>
                      <a:pt x="1052" y="285"/>
                    </a:cubicBezTo>
                    <a:cubicBezTo>
                      <a:pt x="1052" y="284"/>
                      <a:pt x="1054" y="283"/>
                      <a:pt x="1055" y="282"/>
                    </a:cubicBezTo>
                    <a:cubicBezTo>
                      <a:pt x="1055" y="281"/>
                      <a:pt x="1055" y="278"/>
                      <a:pt x="1055" y="277"/>
                    </a:cubicBezTo>
                    <a:cubicBezTo>
                      <a:pt x="1055" y="276"/>
                      <a:pt x="1054" y="273"/>
                      <a:pt x="1054" y="271"/>
                    </a:cubicBezTo>
                    <a:cubicBezTo>
                      <a:pt x="1054" y="270"/>
                      <a:pt x="1056" y="268"/>
                      <a:pt x="1056" y="267"/>
                    </a:cubicBezTo>
                    <a:cubicBezTo>
                      <a:pt x="1055" y="266"/>
                      <a:pt x="1054" y="263"/>
                      <a:pt x="1053" y="263"/>
                    </a:cubicBezTo>
                    <a:cubicBezTo>
                      <a:pt x="1052" y="263"/>
                      <a:pt x="1050" y="264"/>
                      <a:pt x="1049" y="264"/>
                    </a:cubicBezTo>
                    <a:cubicBezTo>
                      <a:pt x="1048" y="265"/>
                      <a:pt x="1046" y="265"/>
                      <a:pt x="1045" y="264"/>
                    </a:cubicBezTo>
                    <a:cubicBezTo>
                      <a:pt x="1045" y="264"/>
                      <a:pt x="1044" y="262"/>
                      <a:pt x="1044" y="262"/>
                    </a:cubicBezTo>
                    <a:cubicBezTo>
                      <a:pt x="1044" y="261"/>
                      <a:pt x="1045" y="260"/>
                      <a:pt x="1045" y="259"/>
                    </a:cubicBezTo>
                    <a:cubicBezTo>
                      <a:pt x="1045" y="258"/>
                      <a:pt x="1047" y="257"/>
                      <a:pt x="1047" y="256"/>
                    </a:cubicBezTo>
                    <a:cubicBezTo>
                      <a:pt x="1047" y="255"/>
                      <a:pt x="1047" y="253"/>
                      <a:pt x="1047" y="252"/>
                    </a:cubicBezTo>
                    <a:cubicBezTo>
                      <a:pt x="1046" y="251"/>
                      <a:pt x="1044" y="250"/>
                      <a:pt x="1043" y="250"/>
                    </a:cubicBezTo>
                    <a:cubicBezTo>
                      <a:pt x="1043" y="250"/>
                      <a:pt x="1041" y="250"/>
                      <a:pt x="1041" y="251"/>
                    </a:cubicBezTo>
                    <a:cubicBezTo>
                      <a:pt x="1041" y="252"/>
                      <a:pt x="1041" y="253"/>
                      <a:pt x="1041" y="254"/>
                    </a:cubicBezTo>
                    <a:cubicBezTo>
                      <a:pt x="1040" y="255"/>
                      <a:pt x="1040" y="257"/>
                      <a:pt x="1039" y="257"/>
                    </a:cubicBezTo>
                    <a:cubicBezTo>
                      <a:pt x="1038" y="257"/>
                      <a:pt x="1037" y="256"/>
                      <a:pt x="1036" y="255"/>
                    </a:cubicBezTo>
                    <a:cubicBezTo>
                      <a:pt x="1036" y="255"/>
                      <a:pt x="1035" y="253"/>
                      <a:pt x="1034" y="252"/>
                    </a:cubicBezTo>
                    <a:cubicBezTo>
                      <a:pt x="1034" y="251"/>
                      <a:pt x="1032" y="251"/>
                      <a:pt x="1032" y="250"/>
                    </a:cubicBezTo>
                    <a:cubicBezTo>
                      <a:pt x="1032" y="248"/>
                      <a:pt x="1035" y="247"/>
                      <a:pt x="1035" y="245"/>
                    </a:cubicBezTo>
                    <a:cubicBezTo>
                      <a:pt x="1035" y="244"/>
                      <a:pt x="1034" y="243"/>
                      <a:pt x="1033" y="243"/>
                    </a:cubicBezTo>
                    <a:cubicBezTo>
                      <a:pt x="1032" y="242"/>
                      <a:pt x="1031" y="242"/>
                      <a:pt x="1030" y="242"/>
                    </a:cubicBezTo>
                    <a:cubicBezTo>
                      <a:pt x="1030" y="241"/>
                      <a:pt x="1029" y="239"/>
                      <a:pt x="1029" y="239"/>
                    </a:cubicBezTo>
                    <a:cubicBezTo>
                      <a:pt x="1029" y="238"/>
                      <a:pt x="1030" y="237"/>
                      <a:pt x="1031" y="237"/>
                    </a:cubicBezTo>
                    <a:cubicBezTo>
                      <a:pt x="1031" y="236"/>
                      <a:pt x="1032" y="235"/>
                      <a:pt x="1032" y="234"/>
                    </a:cubicBezTo>
                    <a:cubicBezTo>
                      <a:pt x="1033" y="233"/>
                      <a:pt x="1032" y="231"/>
                      <a:pt x="1032" y="231"/>
                    </a:cubicBezTo>
                    <a:cubicBezTo>
                      <a:pt x="1031" y="230"/>
                      <a:pt x="1029" y="230"/>
                      <a:pt x="1028" y="229"/>
                    </a:cubicBezTo>
                    <a:cubicBezTo>
                      <a:pt x="1028" y="229"/>
                      <a:pt x="1027" y="227"/>
                      <a:pt x="1027" y="227"/>
                    </a:cubicBezTo>
                    <a:cubicBezTo>
                      <a:pt x="1027" y="226"/>
                      <a:pt x="1028" y="225"/>
                      <a:pt x="1028" y="225"/>
                    </a:cubicBezTo>
                    <a:cubicBezTo>
                      <a:pt x="1029" y="224"/>
                      <a:pt x="1031" y="225"/>
                      <a:pt x="1032" y="224"/>
                    </a:cubicBezTo>
                    <a:cubicBezTo>
                      <a:pt x="1033" y="224"/>
                      <a:pt x="1035" y="223"/>
                      <a:pt x="1035" y="222"/>
                    </a:cubicBezTo>
                    <a:cubicBezTo>
                      <a:pt x="1035" y="220"/>
                      <a:pt x="1033" y="219"/>
                      <a:pt x="1032" y="218"/>
                    </a:cubicBezTo>
                    <a:cubicBezTo>
                      <a:pt x="1031" y="218"/>
                      <a:pt x="1029" y="218"/>
                      <a:pt x="1029" y="217"/>
                    </a:cubicBezTo>
                    <a:cubicBezTo>
                      <a:pt x="1029" y="216"/>
                      <a:pt x="1030" y="215"/>
                      <a:pt x="1031" y="214"/>
                    </a:cubicBezTo>
                    <a:cubicBezTo>
                      <a:pt x="1031" y="214"/>
                      <a:pt x="1033" y="214"/>
                      <a:pt x="1034" y="213"/>
                    </a:cubicBezTo>
                    <a:cubicBezTo>
                      <a:pt x="1034" y="212"/>
                      <a:pt x="1034" y="211"/>
                      <a:pt x="1034" y="210"/>
                    </a:cubicBezTo>
                    <a:cubicBezTo>
                      <a:pt x="1034" y="209"/>
                      <a:pt x="1035" y="208"/>
                      <a:pt x="1035" y="207"/>
                    </a:cubicBezTo>
                    <a:cubicBezTo>
                      <a:pt x="1035" y="206"/>
                      <a:pt x="1033" y="205"/>
                      <a:pt x="1032" y="204"/>
                    </a:cubicBezTo>
                    <a:cubicBezTo>
                      <a:pt x="1032" y="203"/>
                      <a:pt x="1029" y="203"/>
                      <a:pt x="1028" y="203"/>
                    </a:cubicBezTo>
                    <a:cubicBezTo>
                      <a:pt x="1028" y="202"/>
                      <a:pt x="1029" y="200"/>
                      <a:pt x="1029" y="199"/>
                    </a:cubicBezTo>
                    <a:cubicBezTo>
                      <a:pt x="1028" y="198"/>
                      <a:pt x="1027" y="197"/>
                      <a:pt x="1026" y="197"/>
                    </a:cubicBezTo>
                    <a:cubicBezTo>
                      <a:pt x="1026" y="196"/>
                      <a:pt x="1023" y="195"/>
                      <a:pt x="1023" y="194"/>
                    </a:cubicBezTo>
                    <a:cubicBezTo>
                      <a:pt x="1022" y="193"/>
                      <a:pt x="1021" y="191"/>
                      <a:pt x="1021" y="190"/>
                    </a:cubicBezTo>
                    <a:cubicBezTo>
                      <a:pt x="1021" y="189"/>
                      <a:pt x="1022" y="187"/>
                      <a:pt x="1023" y="186"/>
                    </a:cubicBezTo>
                    <a:cubicBezTo>
                      <a:pt x="1023" y="185"/>
                      <a:pt x="1026" y="185"/>
                      <a:pt x="1026" y="184"/>
                    </a:cubicBezTo>
                    <a:cubicBezTo>
                      <a:pt x="1027" y="183"/>
                      <a:pt x="1026" y="180"/>
                      <a:pt x="1025" y="179"/>
                    </a:cubicBezTo>
                    <a:cubicBezTo>
                      <a:pt x="1025" y="178"/>
                      <a:pt x="1023" y="175"/>
                      <a:pt x="1022" y="175"/>
                    </a:cubicBezTo>
                    <a:cubicBezTo>
                      <a:pt x="1021" y="174"/>
                      <a:pt x="1019" y="175"/>
                      <a:pt x="1019" y="175"/>
                    </a:cubicBezTo>
                    <a:cubicBezTo>
                      <a:pt x="1018" y="175"/>
                      <a:pt x="1018" y="171"/>
                      <a:pt x="1017" y="171"/>
                    </a:cubicBezTo>
                    <a:cubicBezTo>
                      <a:pt x="1016" y="171"/>
                      <a:pt x="1014" y="173"/>
                      <a:pt x="1013" y="173"/>
                    </a:cubicBezTo>
                    <a:cubicBezTo>
                      <a:pt x="1013" y="173"/>
                      <a:pt x="1011" y="172"/>
                      <a:pt x="1011" y="171"/>
                    </a:cubicBezTo>
                    <a:cubicBezTo>
                      <a:pt x="1011" y="170"/>
                      <a:pt x="1012" y="168"/>
                      <a:pt x="1012" y="168"/>
                    </a:cubicBezTo>
                    <a:cubicBezTo>
                      <a:pt x="1012" y="167"/>
                      <a:pt x="1011" y="166"/>
                      <a:pt x="1011" y="165"/>
                    </a:cubicBezTo>
                    <a:cubicBezTo>
                      <a:pt x="1010" y="165"/>
                      <a:pt x="1008" y="165"/>
                      <a:pt x="1007" y="165"/>
                    </a:cubicBezTo>
                    <a:cubicBezTo>
                      <a:pt x="1006" y="164"/>
                      <a:pt x="1004" y="160"/>
                      <a:pt x="1005" y="159"/>
                    </a:cubicBezTo>
                    <a:cubicBezTo>
                      <a:pt x="1005" y="158"/>
                      <a:pt x="1007" y="156"/>
                      <a:pt x="1007" y="155"/>
                    </a:cubicBezTo>
                    <a:cubicBezTo>
                      <a:pt x="1007" y="154"/>
                      <a:pt x="1006" y="151"/>
                      <a:pt x="1006" y="151"/>
                    </a:cubicBezTo>
                    <a:cubicBezTo>
                      <a:pt x="1005" y="150"/>
                      <a:pt x="1002" y="150"/>
                      <a:pt x="1001" y="150"/>
                    </a:cubicBezTo>
                    <a:cubicBezTo>
                      <a:pt x="1000" y="149"/>
                      <a:pt x="1000" y="147"/>
                      <a:pt x="999" y="146"/>
                    </a:cubicBezTo>
                    <a:cubicBezTo>
                      <a:pt x="998" y="146"/>
                      <a:pt x="997" y="145"/>
                      <a:pt x="996" y="145"/>
                    </a:cubicBezTo>
                    <a:cubicBezTo>
                      <a:pt x="996" y="144"/>
                      <a:pt x="995" y="141"/>
                      <a:pt x="995" y="140"/>
                    </a:cubicBezTo>
                    <a:cubicBezTo>
                      <a:pt x="994" y="139"/>
                      <a:pt x="994" y="137"/>
                      <a:pt x="994" y="136"/>
                    </a:cubicBezTo>
                    <a:cubicBezTo>
                      <a:pt x="995" y="135"/>
                      <a:pt x="998" y="135"/>
                      <a:pt x="998" y="134"/>
                    </a:cubicBezTo>
                    <a:cubicBezTo>
                      <a:pt x="999" y="133"/>
                      <a:pt x="999" y="131"/>
                      <a:pt x="999" y="130"/>
                    </a:cubicBezTo>
                    <a:cubicBezTo>
                      <a:pt x="999" y="129"/>
                      <a:pt x="999" y="127"/>
                      <a:pt x="998" y="126"/>
                    </a:cubicBezTo>
                    <a:cubicBezTo>
                      <a:pt x="997" y="125"/>
                      <a:pt x="993" y="125"/>
                      <a:pt x="992" y="124"/>
                    </a:cubicBezTo>
                    <a:cubicBezTo>
                      <a:pt x="992" y="123"/>
                      <a:pt x="992" y="120"/>
                      <a:pt x="991" y="118"/>
                    </a:cubicBezTo>
                    <a:cubicBezTo>
                      <a:pt x="991" y="117"/>
                      <a:pt x="990" y="116"/>
                      <a:pt x="989" y="115"/>
                    </a:cubicBezTo>
                    <a:cubicBezTo>
                      <a:pt x="989" y="115"/>
                      <a:pt x="987" y="114"/>
                      <a:pt x="986" y="113"/>
                    </a:cubicBezTo>
                    <a:cubicBezTo>
                      <a:pt x="986" y="112"/>
                      <a:pt x="986" y="110"/>
                      <a:pt x="986" y="109"/>
                    </a:cubicBezTo>
                    <a:cubicBezTo>
                      <a:pt x="986" y="108"/>
                      <a:pt x="987" y="107"/>
                      <a:pt x="987" y="106"/>
                    </a:cubicBezTo>
                    <a:cubicBezTo>
                      <a:pt x="987" y="105"/>
                      <a:pt x="986" y="103"/>
                      <a:pt x="986" y="103"/>
                    </a:cubicBezTo>
                    <a:cubicBezTo>
                      <a:pt x="986" y="101"/>
                      <a:pt x="987" y="99"/>
                      <a:pt x="987" y="99"/>
                    </a:cubicBezTo>
                    <a:cubicBezTo>
                      <a:pt x="988" y="97"/>
                      <a:pt x="991" y="95"/>
                      <a:pt x="991" y="94"/>
                    </a:cubicBezTo>
                    <a:cubicBezTo>
                      <a:pt x="992" y="93"/>
                      <a:pt x="991" y="89"/>
                      <a:pt x="990" y="88"/>
                    </a:cubicBezTo>
                    <a:cubicBezTo>
                      <a:pt x="989" y="87"/>
                      <a:pt x="986" y="86"/>
                      <a:pt x="985" y="85"/>
                    </a:cubicBezTo>
                    <a:cubicBezTo>
                      <a:pt x="984" y="85"/>
                      <a:pt x="983" y="85"/>
                      <a:pt x="983" y="85"/>
                    </a:cubicBezTo>
                    <a:cubicBezTo>
                      <a:pt x="983" y="85"/>
                      <a:pt x="983" y="85"/>
                      <a:pt x="983" y="85"/>
                    </a:cubicBezTo>
                    <a:cubicBezTo>
                      <a:pt x="986" y="90"/>
                      <a:pt x="986" y="90"/>
                      <a:pt x="986" y="90"/>
                    </a:cubicBezTo>
                    <a:cubicBezTo>
                      <a:pt x="982" y="93"/>
                      <a:pt x="982" y="93"/>
                      <a:pt x="982" y="93"/>
                    </a:cubicBezTo>
                    <a:cubicBezTo>
                      <a:pt x="981" y="93"/>
                      <a:pt x="979" y="95"/>
                      <a:pt x="976" y="95"/>
                    </a:cubicBezTo>
                    <a:cubicBezTo>
                      <a:pt x="976" y="95"/>
                      <a:pt x="976" y="95"/>
                      <a:pt x="976" y="95"/>
                    </a:cubicBezTo>
                    <a:cubicBezTo>
                      <a:pt x="974" y="95"/>
                      <a:pt x="971" y="94"/>
                      <a:pt x="969" y="92"/>
                    </a:cubicBezTo>
                    <a:cubicBezTo>
                      <a:pt x="968" y="91"/>
                      <a:pt x="968" y="89"/>
                      <a:pt x="967" y="88"/>
                    </a:cubicBezTo>
                    <a:cubicBezTo>
                      <a:pt x="967" y="88"/>
                      <a:pt x="967" y="88"/>
                      <a:pt x="967" y="88"/>
                    </a:cubicBezTo>
                    <a:cubicBezTo>
                      <a:pt x="967" y="88"/>
                      <a:pt x="967" y="88"/>
                      <a:pt x="967" y="88"/>
                    </a:cubicBezTo>
                    <a:cubicBezTo>
                      <a:pt x="966" y="88"/>
                      <a:pt x="966" y="89"/>
                      <a:pt x="965" y="89"/>
                    </a:cubicBezTo>
                    <a:cubicBezTo>
                      <a:pt x="965" y="89"/>
                      <a:pt x="965" y="89"/>
                      <a:pt x="965" y="89"/>
                    </a:cubicBezTo>
                    <a:cubicBezTo>
                      <a:pt x="963" y="90"/>
                      <a:pt x="962" y="91"/>
                      <a:pt x="960" y="91"/>
                    </a:cubicBezTo>
                    <a:cubicBezTo>
                      <a:pt x="959" y="91"/>
                      <a:pt x="959" y="91"/>
                      <a:pt x="958" y="91"/>
                    </a:cubicBezTo>
                    <a:cubicBezTo>
                      <a:pt x="955" y="90"/>
                      <a:pt x="953" y="87"/>
                      <a:pt x="953" y="86"/>
                    </a:cubicBezTo>
                    <a:cubicBezTo>
                      <a:pt x="952" y="85"/>
                      <a:pt x="952" y="83"/>
                      <a:pt x="951" y="81"/>
                    </a:cubicBezTo>
                    <a:cubicBezTo>
                      <a:pt x="951" y="81"/>
                      <a:pt x="951" y="80"/>
                      <a:pt x="951" y="79"/>
                    </a:cubicBezTo>
                    <a:cubicBezTo>
                      <a:pt x="951" y="79"/>
                      <a:pt x="950" y="79"/>
                      <a:pt x="950" y="79"/>
                    </a:cubicBezTo>
                    <a:cubicBezTo>
                      <a:pt x="950" y="79"/>
                      <a:pt x="950" y="79"/>
                      <a:pt x="949" y="78"/>
                    </a:cubicBezTo>
                    <a:cubicBezTo>
                      <a:pt x="948" y="78"/>
                      <a:pt x="947" y="78"/>
                      <a:pt x="946" y="77"/>
                    </a:cubicBezTo>
                    <a:cubicBezTo>
                      <a:pt x="944" y="75"/>
                      <a:pt x="942" y="73"/>
                      <a:pt x="941" y="70"/>
                    </a:cubicBezTo>
                    <a:cubicBezTo>
                      <a:pt x="941" y="68"/>
                      <a:pt x="941" y="65"/>
                      <a:pt x="942" y="63"/>
                    </a:cubicBezTo>
                    <a:cubicBezTo>
                      <a:pt x="942" y="63"/>
                      <a:pt x="941" y="63"/>
                      <a:pt x="941" y="63"/>
                    </a:cubicBezTo>
                    <a:cubicBezTo>
                      <a:pt x="941" y="63"/>
                      <a:pt x="940" y="63"/>
                      <a:pt x="939" y="63"/>
                    </a:cubicBezTo>
                    <a:cubicBezTo>
                      <a:pt x="937" y="63"/>
                      <a:pt x="936" y="63"/>
                      <a:pt x="935" y="63"/>
                    </a:cubicBezTo>
                    <a:cubicBezTo>
                      <a:pt x="932" y="61"/>
                      <a:pt x="931" y="59"/>
                      <a:pt x="930" y="58"/>
                    </a:cubicBezTo>
                    <a:cubicBezTo>
                      <a:pt x="930" y="57"/>
                      <a:pt x="930" y="57"/>
                      <a:pt x="930" y="56"/>
                    </a:cubicBezTo>
                    <a:cubicBezTo>
                      <a:pt x="929" y="56"/>
                      <a:pt x="928" y="56"/>
                      <a:pt x="926" y="55"/>
                    </a:cubicBezTo>
                    <a:cubicBezTo>
                      <a:pt x="925" y="55"/>
                      <a:pt x="924" y="54"/>
                      <a:pt x="923" y="53"/>
                    </a:cubicBezTo>
                    <a:cubicBezTo>
                      <a:pt x="923" y="53"/>
                      <a:pt x="923" y="53"/>
                      <a:pt x="923" y="52"/>
                    </a:cubicBezTo>
                    <a:cubicBezTo>
                      <a:pt x="922" y="52"/>
                      <a:pt x="921" y="51"/>
                      <a:pt x="921" y="51"/>
                    </a:cubicBezTo>
                    <a:cubicBezTo>
                      <a:pt x="921" y="51"/>
                      <a:pt x="921" y="51"/>
                      <a:pt x="921" y="51"/>
                    </a:cubicBezTo>
                    <a:cubicBezTo>
                      <a:pt x="920" y="53"/>
                      <a:pt x="918" y="55"/>
                      <a:pt x="915" y="55"/>
                    </a:cubicBezTo>
                    <a:cubicBezTo>
                      <a:pt x="911" y="55"/>
                      <a:pt x="909" y="51"/>
                      <a:pt x="908" y="49"/>
                    </a:cubicBezTo>
                    <a:cubicBezTo>
                      <a:pt x="908" y="49"/>
                      <a:pt x="908" y="49"/>
                      <a:pt x="908" y="49"/>
                    </a:cubicBezTo>
                    <a:cubicBezTo>
                      <a:pt x="908" y="48"/>
                      <a:pt x="908" y="48"/>
                      <a:pt x="908" y="47"/>
                    </a:cubicBezTo>
                    <a:cubicBezTo>
                      <a:pt x="907" y="47"/>
                      <a:pt x="907" y="47"/>
                      <a:pt x="907" y="47"/>
                    </a:cubicBezTo>
                    <a:cubicBezTo>
                      <a:pt x="905" y="47"/>
                      <a:pt x="904" y="46"/>
                      <a:pt x="903" y="46"/>
                    </a:cubicBezTo>
                    <a:cubicBezTo>
                      <a:pt x="903" y="46"/>
                      <a:pt x="902" y="45"/>
                      <a:pt x="902" y="45"/>
                    </a:cubicBezTo>
                    <a:cubicBezTo>
                      <a:pt x="901" y="45"/>
                      <a:pt x="900" y="45"/>
                      <a:pt x="899" y="45"/>
                    </a:cubicBezTo>
                    <a:cubicBezTo>
                      <a:pt x="899" y="45"/>
                      <a:pt x="899" y="45"/>
                      <a:pt x="899" y="45"/>
                    </a:cubicBezTo>
                    <a:cubicBezTo>
                      <a:pt x="898" y="45"/>
                      <a:pt x="897" y="46"/>
                      <a:pt x="895" y="46"/>
                    </a:cubicBezTo>
                    <a:cubicBezTo>
                      <a:pt x="895" y="46"/>
                      <a:pt x="895" y="46"/>
                      <a:pt x="895" y="46"/>
                    </a:cubicBezTo>
                    <a:cubicBezTo>
                      <a:pt x="892" y="45"/>
                      <a:pt x="889" y="44"/>
                      <a:pt x="888" y="43"/>
                    </a:cubicBezTo>
                    <a:cubicBezTo>
                      <a:pt x="886" y="42"/>
                      <a:pt x="886" y="41"/>
                      <a:pt x="885" y="40"/>
                    </a:cubicBezTo>
                    <a:cubicBezTo>
                      <a:pt x="885" y="40"/>
                      <a:pt x="884" y="40"/>
                      <a:pt x="883" y="40"/>
                    </a:cubicBezTo>
                    <a:cubicBezTo>
                      <a:pt x="882" y="40"/>
                      <a:pt x="881" y="40"/>
                      <a:pt x="880" y="40"/>
                    </a:cubicBezTo>
                    <a:cubicBezTo>
                      <a:pt x="878" y="39"/>
                      <a:pt x="876" y="35"/>
                      <a:pt x="876" y="34"/>
                    </a:cubicBezTo>
                    <a:cubicBezTo>
                      <a:pt x="876" y="34"/>
                      <a:pt x="875" y="33"/>
                      <a:pt x="875" y="33"/>
                    </a:cubicBezTo>
                    <a:cubicBezTo>
                      <a:pt x="875" y="33"/>
                      <a:pt x="874" y="33"/>
                      <a:pt x="874" y="33"/>
                    </a:cubicBezTo>
                    <a:cubicBezTo>
                      <a:pt x="874" y="33"/>
                      <a:pt x="874" y="33"/>
                      <a:pt x="874" y="33"/>
                    </a:cubicBezTo>
                    <a:cubicBezTo>
                      <a:pt x="873" y="33"/>
                      <a:pt x="873" y="33"/>
                      <a:pt x="873" y="33"/>
                    </a:cubicBezTo>
                    <a:cubicBezTo>
                      <a:pt x="871" y="33"/>
                      <a:pt x="870" y="32"/>
                      <a:pt x="869" y="31"/>
                    </a:cubicBezTo>
                    <a:cubicBezTo>
                      <a:pt x="868" y="32"/>
                      <a:pt x="867" y="33"/>
                      <a:pt x="865" y="33"/>
                    </a:cubicBezTo>
                    <a:cubicBezTo>
                      <a:pt x="865" y="33"/>
                      <a:pt x="865" y="34"/>
                      <a:pt x="864" y="34"/>
                    </a:cubicBezTo>
                    <a:cubicBezTo>
                      <a:pt x="861" y="34"/>
                      <a:pt x="859" y="31"/>
                      <a:pt x="858" y="30"/>
                    </a:cubicBezTo>
                    <a:cubicBezTo>
                      <a:pt x="858" y="30"/>
                      <a:pt x="858" y="30"/>
                      <a:pt x="858" y="30"/>
                    </a:cubicBezTo>
                    <a:cubicBezTo>
                      <a:pt x="857" y="31"/>
                      <a:pt x="856" y="33"/>
                      <a:pt x="854" y="33"/>
                    </a:cubicBezTo>
                    <a:cubicBezTo>
                      <a:pt x="853" y="33"/>
                      <a:pt x="853" y="33"/>
                      <a:pt x="852" y="33"/>
                    </a:cubicBezTo>
                    <a:cubicBezTo>
                      <a:pt x="850" y="33"/>
                      <a:pt x="849" y="33"/>
                      <a:pt x="847" y="32"/>
                    </a:cubicBezTo>
                    <a:cubicBezTo>
                      <a:pt x="847" y="32"/>
                      <a:pt x="847" y="32"/>
                      <a:pt x="847" y="32"/>
                    </a:cubicBezTo>
                    <a:cubicBezTo>
                      <a:pt x="846" y="32"/>
                      <a:pt x="846" y="32"/>
                      <a:pt x="846" y="32"/>
                    </a:cubicBezTo>
                    <a:cubicBezTo>
                      <a:pt x="846" y="32"/>
                      <a:pt x="846" y="32"/>
                      <a:pt x="845" y="31"/>
                    </a:cubicBezTo>
                    <a:cubicBezTo>
                      <a:pt x="845" y="33"/>
                      <a:pt x="843" y="34"/>
                      <a:pt x="842" y="34"/>
                    </a:cubicBezTo>
                    <a:cubicBezTo>
                      <a:pt x="841" y="34"/>
                      <a:pt x="840" y="35"/>
                      <a:pt x="839" y="35"/>
                    </a:cubicBezTo>
                    <a:cubicBezTo>
                      <a:pt x="838" y="35"/>
                      <a:pt x="836" y="34"/>
                      <a:pt x="834" y="33"/>
                    </a:cubicBezTo>
                    <a:cubicBezTo>
                      <a:pt x="833" y="33"/>
                      <a:pt x="832" y="32"/>
                      <a:pt x="831" y="32"/>
                    </a:cubicBezTo>
                    <a:cubicBezTo>
                      <a:pt x="831" y="32"/>
                      <a:pt x="831" y="32"/>
                      <a:pt x="831" y="32"/>
                    </a:cubicBezTo>
                    <a:cubicBezTo>
                      <a:pt x="830" y="32"/>
                      <a:pt x="829" y="32"/>
                      <a:pt x="829" y="32"/>
                    </a:cubicBezTo>
                    <a:cubicBezTo>
                      <a:pt x="829" y="32"/>
                      <a:pt x="829" y="32"/>
                      <a:pt x="828" y="32"/>
                    </a:cubicBezTo>
                    <a:cubicBezTo>
                      <a:pt x="827" y="33"/>
                      <a:pt x="826" y="35"/>
                      <a:pt x="824" y="35"/>
                    </a:cubicBezTo>
                    <a:cubicBezTo>
                      <a:pt x="823" y="35"/>
                      <a:pt x="823" y="35"/>
                      <a:pt x="823" y="35"/>
                    </a:cubicBezTo>
                    <a:cubicBezTo>
                      <a:pt x="820" y="35"/>
                      <a:pt x="818" y="35"/>
                      <a:pt x="817" y="34"/>
                    </a:cubicBezTo>
                    <a:cubicBezTo>
                      <a:pt x="816" y="34"/>
                      <a:pt x="816" y="33"/>
                      <a:pt x="815" y="33"/>
                    </a:cubicBezTo>
                    <a:cubicBezTo>
                      <a:pt x="815" y="33"/>
                      <a:pt x="814" y="33"/>
                      <a:pt x="813" y="33"/>
                    </a:cubicBezTo>
                    <a:cubicBezTo>
                      <a:pt x="813" y="33"/>
                      <a:pt x="813" y="33"/>
                      <a:pt x="813" y="33"/>
                    </a:cubicBezTo>
                    <a:cubicBezTo>
                      <a:pt x="812" y="33"/>
                      <a:pt x="812" y="33"/>
                      <a:pt x="811" y="33"/>
                    </a:cubicBezTo>
                    <a:cubicBezTo>
                      <a:pt x="810" y="33"/>
                      <a:pt x="809" y="34"/>
                      <a:pt x="808" y="34"/>
                    </a:cubicBezTo>
                    <a:cubicBezTo>
                      <a:pt x="807" y="34"/>
                      <a:pt x="807" y="34"/>
                      <a:pt x="806" y="34"/>
                    </a:cubicBezTo>
                    <a:cubicBezTo>
                      <a:pt x="804" y="33"/>
                      <a:pt x="803" y="32"/>
                      <a:pt x="802" y="31"/>
                    </a:cubicBezTo>
                    <a:cubicBezTo>
                      <a:pt x="802" y="31"/>
                      <a:pt x="801" y="31"/>
                      <a:pt x="801" y="31"/>
                    </a:cubicBezTo>
                    <a:cubicBezTo>
                      <a:pt x="801" y="32"/>
                      <a:pt x="800" y="33"/>
                      <a:pt x="800" y="33"/>
                    </a:cubicBezTo>
                    <a:cubicBezTo>
                      <a:pt x="800" y="34"/>
                      <a:pt x="800" y="34"/>
                      <a:pt x="800" y="35"/>
                    </a:cubicBezTo>
                    <a:cubicBezTo>
                      <a:pt x="799" y="35"/>
                      <a:pt x="799" y="36"/>
                      <a:pt x="799" y="36"/>
                    </a:cubicBezTo>
                    <a:cubicBezTo>
                      <a:pt x="798" y="39"/>
                      <a:pt x="798" y="40"/>
                      <a:pt x="797" y="41"/>
                    </a:cubicBezTo>
                    <a:cubicBezTo>
                      <a:pt x="796" y="43"/>
                      <a:pt x="793" y="46"/>
                      <a:pt x="791" y="48"/>
                    </a:cubicBezTo>
                    <a:cubicBezTo>
                      <a:pt x="789" y="48"/>
                      <a:pt x="788" y="49"/>
                      <a:pt x="786" y="49"/>
                    </a:cubicBezTo>
                    <a:cubicBezTo>
                      <a:pt x="786" y="49"/>
                      <a:pt x="785" y="49"/>
                      <a:pt x="785" y="49"/>
                    </a:cubicBezTo>
                    <a:cubicBezTo>
                      <a:pt x="785" y="49"/>
                      <a:pt x="785" y="50"/>
                      <a:pt x="784" y="50"/>
                    </a:cubicBezTo>
                    <a:cubicBezTo>
                      <a:pt x="783" y="50"/>
                      <a:pt x="781" y="51"/>
                      <a:pt x="779" y="51"/>
                    </a:cubicBezTo>
                    <a:cubicBezTo>
                      <a:pt x="779" y="51"/>
                      <a:pt x="778" y="51"/>
                      <a:pt x="778" y="51"/>
                    </a:cubicBezTo>
                    <a:cubicBezTo>
                      <a:pt x="775" y="51"/>
                      <a:pt x="772" y="49"/>
                      <a:pt x="769" y="46"/>
                    </a:cubicBezTo>
                    <a:cubicBezTo>
                      <a:pt x="767" y="44"/>
                      <a:pt x="766" y="43"/>
                      <a:pt x="765" y="42"/>
                    </a:cubicBezTo>
                    <a:cubicBezTo>
                      <a:pt x="765" y="41"/>
                      <a:pt x="764" y="40"/>
                      <a:pt x="764" y="40"/>
                    </a:cubicBezTo>
                    <a:cubicBezTo>
                      <a:pt x="764" y="39"/>
                      <a:pt x="764" y="39"/>
                      <a:pt x="764" y="39"/>
                    </a:cubicBezTo>
                    <a:cubicBezTo>
                      <a:pt x="763" y="39"/>
                      <a:pt x="762" y="38"/>
                      <a:pt x="762" y="37"/>
                    </a:cubicBezTo>
                    <a:cubicBezTo>
                      <a:pt x="761" y="37"/>
                      <a:pt x="761" y="37"/>
                      <a:pt x="761" y="37"/>
                    </a:cubicBezTo>
                    <a:cubicBezTo>
                      <a:pt x="760" y="37"/>
                      <a:pt x="759" y="37"/>
                      <a:pt x="758" y="37"/>
                    </a:cubicBezTo>
                    <a:cubicBezTo>
                      <a:pt x="758" y="37"/>
                      <a:pt x="757" y="37"/>
                      <a:pt x="757" y="37"/>
                    </a:cubicBezTo>
                    <a:cubicBezTo>
                      <a:pt x="755" y="37"/>
                      <a:pt x="751" y="35"/>
                      <a:pt x="750" y="35"/>
                    </a:cubicBezTo>
                    <a:cubicBezTo>
                      <a:pt x="749" y="34"/>
                      <a:pt x="748" y="33"/>
                      <a:pt x="747" y="32"/>
                    </a:cubicBezTo>
                    <a:cubicBezTo>
                      <a:pt x="747" y="32"/>
                      <a:pt x="746" y="32"/>
                      <a:pt x="746" y="31"/>
                    </a:cubicBezTo>
                    <a:cubicBezTo>
                      <a:pt x="745" y="31"/>
                      <a:pt x="745" y="31"/>
                      <a:pt x="744" y="31"/>
                    </a:cubicBezTo>
                    <a:cubicBezTo>
                      <a:pt x="743" y="31"/>
                      <a:pt x="743" y="31"/>
                      <a:pt x="742" y="31"/>
                    </a:cubicBezTo>
                    <a:cubicBezTo>
                      <a:pt x="741" y="30"/>
                      <a:pt x="741" y="30"/>
                      <a:pt x="741" y="30"/>
                    </a:cubicBezTo>
                    <a:cubicBezTo>
                      <a:pt x="739" y="30"/>
                      <a:pt x="738" y="29"/>
                      <a:pt x="736" y="29"/>
                    </a:cubicBezTo>
                    <a:cubicBezTo>
                      <a:pt x="735" y="28"/>
                      <a:pt x="734" y="27"/>
                      <a:pt x="734" y="26"/>
                    </a:cubicBezTo>
                    <a:cubicBezTo>
                      <a:pt x="734" y="25"/>
                      <a:pt x="734" y="25"/>
                      <a:pt x="733" y="25"/>
                    </a:cubicBezTo>
                    <a:cubicBezTo>
                      <a:pt x="733" y="25"/>
                      <a:pt x="731" y="24"/>
                      <a:pt x="730" y="23"/>
                    </a:cubicBezTo>
                    <a:cubicBezTo>
                      <a:pt x="729" y="23"/>
                      <a:pt x="728" y="22"/>
                      <a:pt x="726" y="22"/>
                    </a:cubicBezTo>
                    <a:cubicBezTo>
                      <a:pt x="725" y="21"/>
                      <a:pt x="724" y="21"/>
                      <a:pt x="723" y="20"/>
                    </a:cubicBezTo>
                    <a:cubicBezTo>
                      <a:pt x="723" y="20"/>
                      <a:pt x="722" y="20"/>
                      <a:pt x="722" y="20"/>
                    </a:cubicBezTo>
                    <a:cubicBezTo>
                      <a:pt x="720" y="19"/>
                      <a:pt x="718" y="18"/>
                      <a:pt x="716" y="17"/>
                    </a:cubicBezTo>
                    <a:cubicBezTo>
                      <a:pt x="715" y="15"/>
                      <a:pt x="713" y="12"/>
                      <a:pt x="712" y="10"/>
                    </a:cubicBezTo>
                    <a:cubicBezTo>
                      <a:pt x="500" y="12"/>
                      <a:pt x="500" y="12"/>
                      <a:pt x="500" y="12"/>
                    </a:cubicBezTo>
                    <a:cubicBezTo>
                      <a:pt x="170" y="7"/>
                      <a:pt x="170" y="7"/>
                      <a:pt x="170" y="7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0" y="339"/>
                      <a:pt x="0" y="339"/>
                      <a:pt x="0" y="339"/>
                    </a:cubicBezTo>
                    <a:cubicBezTo>
                      <a:pt x="262" y="349"/>
                      <a:pt x="262" y="349"/>
                      <a:pt x="262" y="349"/>
                    </a:cubicBezTo>
                    <a:cubicBezTo>
                      <a:pt x="258" y="528"/>
                      <a:pt x="258" y="528"/>
                      <a:pt x="258" y="528"/>
                    </a:cubicBezTo>
                    <a:cubicBezTo>
                      <a:pt x="426" y="532"/>
                      <a:pt x="426" y="532"/>
                      <a:pt x="426" y="532"/>
                    </a:cubicBezTo>
                    <a:cubicBezTo>
                      <a:pt x="575" y="532"/>
                      <a:pt x="575" y="532"/>
                      <a:pt x="575" y="532"/>
                    </a:cubicBezTo>
                    <a:cubicBezTo>
                      <a:pt x="814" y="529"/>
                      <a:pt x="814" y="529"/>
                      <a:pt x="814" y="529"/>
                    </a:cubicBezTo>
                    <a:cubicBezTo>
                      <a:pt x="995" y="524"/>
                      <a:pt x="995" y="524"/>
                      <a:pt x="995" y="524"/>
                    </a:cubicBezTo>
                    <a:cubicBezTo>
                      <a:pt x="1147" y="517"/>
                      <a:pt x="1147" y="517"/>
                      <a:pt x="1147" y="517"/>
                    </a:cubicBezTo>
                    <a:cubicBezTo>
                      <a:pt x="1146" y="516"/>
                      <a:pt x="1146" y="514"/>
                      <a:pt x="1145" y="514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>
                <a:off x="2906713" y="3352803"/>
                <a:ext cx="863599" cy="452438"/>
              </a:xfrm>
              <a:custGeom>
                <a:avLst/>
                <a:gdLst>
                  <a:gd name="T0" fmla="*/ 1005 w 1023"/>
                  <a:gd name="T1" fmla="*/ 143 h 538"/>
                  <a:gd name="T2" fmla="*/ 1004 w 1023"/>
                  <a:gd name="T3" fmla="*/ 138 h 538"/>
                  <a:gd name="T4" fmla="*/ 1000 w 1023"/>
                  <a:gd name="T5" fmla="*/ 139 h 538"/>
                  <a:gd name="T6" fmla="*/ 995 w 1023"/>
                  <a:gd name="T7" fmla="*/ 136 h 538"/>
                  <a:gd name="T8" fmla="*/ 990 w 1023"/>
                  <a:gd name="T9" fmla="*/ 135 h 538"/>
                  <a:gd name="T10" fmla="*/ 984 w 1023"/>
                  <a:gd name="T11" fmla="*/ 137 h 538"/>
                  <a:gd name="T12" fmla="*/ 978 w 1023"/>
                  <a:gd name="T13" fmla="*/ 131 h 538"/>
                  <a:gd name="T14" fmla="*/ 973 w 1023"/>
                  <a:gd name="T15" fmla="*/ 130 h 538"/>
                  <a:gd name="T16" fmla="*/ 972 w 1023"/>
                  <a:gd name="T17" fmla="*/ 122 h 538"/>
                  <a:gd name="T18" fmla="*/ 965 w 1023"/>
                  <a:gd name="T19" fmla="*/ 119 h 538"/>
                  <a:gd name="T20" fmla="*/ 961 w 1023"/>
                  <a:gd name="T21" fmla="*/ 109 h 538"/>
                  <a:gd name="T22" fmla="*/ 965 w 1023"/>
                  <a:gd name="T23" fmla="*/ 104 h 538"/>
                  <a:gd name="T24" fmla="*/ 962 w 1023"/>
                  <a:gd name="T25" fmla="*/ 99 h 538"/>
                  <a:gd name="T26" fmla="*/ 956 w 1023"/>
                  <a:gd name="T27" fmla="*/ 100 h 538"/>
                  <a:gd name="T28" fmla="*/ 950 w 1023"/>
                  <a:gd name="T29" fmla="*/ 94 h 538"/>
                  <a:gd name="T30" fmla="*/ 944 w 1023"/>
                  <a:gd name="T31" fmla="*/ 89 h 538"/>
                  <a:gd name="T32" fmla="*/ 940 w 1023"/>
                  <a:gd name="T33" fmla="*/ 82 h 538"/>
                  <a:gd name="T34" fmla="*/ 935 w 1023"/>
                  <a:gd name="T35" fmla="*/ 78 h 538"/>
                  <a:gd name="T36" fmla="*/ 932 w 1023"/>
                  <a:gd name="T37" fmla="*/ 69 h 538"/>
                  <a:gd name="T38" fmla="*/ 939 w 1023"/>
                  <a:gd name="T39" fmla="*/ 68 h 538"/>
                  <a:gd name="T40" fmla="*/ 938 w 1023"/>
                  <a:gd name="T41" fmla="*/ 61 h 538"/>
                  <a:gd name="T42" fmla="*/ 940 w 1023"/>
                  <a:gd name="T43" fmla="*/ 53 h 538"/>
                  <a:gd name="T44" fmla="*/ 948 w 1023"/>
                  <a:gd name="T45" fmla="*/ 50 h 538"/>
                  <a:gd name="T46" fmla="*/ 948 w 1023"/>
                  <a:gd name="T47" fmla="*/ 42 h 538"/>
                  <a:gd name="T48" fmla="*/ 951 w 1023"/>
                  <a:gd name="T49" fmla="*/ 38 h 538"/>
                  <a:gd name="T50" fmla="*/ 956 w 1023"/>
                  <a:gd name="T51" fmla="*/ 42 h 538"/>
                  <a:gd name="T52" fmla="*/ 963 w 1023"/>
                  <a:gd name="T53" fmla="*/ 39 h 538"/>
                  <a:gd name="T54" fmla="*/ 962 w 1023"/>
                  <a:gd name="T55" fmla="*/ 33 h 538"/>
                  <a:gd name="T56" fmla="*/ 957 w 1023"/>
                  <a:gd name="T57" fmla="*/ 35 h 538"/>
                  <a:gd name="T58" fmla="*/ 951 w 1023"/>
                  <a:gd name="T59" fmla="*/ 32 h 538"/>
                  <a:gd name="T60" fmla="*/ 958 w 1023"/>
                  <a:gd name="T61" fmla="*/ 30 h 538"/>
                  <a:gd name="T62" fmla="*/ 961 w 1023"/>
                  <a:gd name="T63" fmla="*/ 24 h 538"/>
                  <a:gd name="T64" fmla="*/ 957 w 1023"/>
                  <a:gd name="T65" fmla="*/ 20 h 538"/>
                  <a:gd name="T66" fmla="*/ 951 w 1023"/>
                  <a:gd name="T67" fmla="*/ 18 h 538"/>
                  <a:gd name="T68" fmla="*/ 950 w 1023"/>
                  <a:gd name="T69" fmla="*/ 10 h 538"/>
                  <a:gd name="T70" fmla="*/ 945 w 1023"/>
                  <a:gd name="T71" fmla="*/ 11 h 538"/>
                  <a:gd name="T72" fmla="*/ 940 w 1023"/>
                  <a:gd name="T73" fmla="*/ 14 h 538"/>
                  <a:gd name="T74" fmla="*/ 935 w 1023"/>
                  <a:gd name="T75" fmla="*/ 18 h 538"/>
                  <a:gd name="T76" fmla="*/ 926 w 1023"/>
                  <a:gd name="T77" fmla="*/ 16 h 538"/>
                  <a:gd name="T78" fmla="*/ 920 w 1023"/>
                  <a:gd name="T79" fmla="*/ 13 h 538"/>
                  <a:gd name="T80" fmla="*/ 915 w 1023"/>
                  <a:gd name="T81" fmla="*/ 8 h 538"/>
                  <a:gd name="T82" fmla="*/ 910 w 1023"/>
                  <a:gd name="T83" fmla="*/ 4 h 538"/>
                  <a:gd name="T84" fmla="*/ 905 w 1023"/>
                  <a:gd name="T85" fmla="*/ 0 h 538"/>
                  <a:gd name="T86" fmla="*/ 567 w 1023"/>
                  <a:gd name="T87" fmla="*/ 12 h 538"/>
                  <a:gd name="T88" fmla="*/ 179 w 1023"/>
                  <a:gd name="T89" fmla="*/ 15 h 538"/>
                  <a:gd name="T90" fmla="*/ 0 w 1023"/>
                  <a:gd name="T91" fmla="*/ 537 h 538"/>
                  <a:gd name="T92" fmla="*/ 506 w 1023"/>
                  <a:gd name="T93" fmla="*/ 537 h 538"/>
                  <a:gd name="T94" fmla="*/ 838 w 1023"/>
                  <a:gd name="T95" fmla="*/ 527 h 538"/>
                  <a:gd name="T96" fmla="*/ 1003 w 1023"/>
                  <a:gd name="T97" fmla="*/ 145 h 5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23" h="538">
                    <a:moveTo>
                      <a:pt x="1003" y="145"/>
                    </a:moveTo>
                    <a:cubicBezTo>
                      <a:pt x="1003" y="145"/>
                      <a:pt x="1005" y="143"/>
                      <a:pt x="1005" y="143"/>
                    </a:cubicBezTo>
                    <a:cubicBezTo>
                      <a:pt x="1005" y="142"/>
                      <a:pt x="1005" y="141"/>
                      <a:pt x="1005" y="140"/>
                    </a:cubicBezTo>
                    <a:cubicBezTo>
                      <a:pt x="1005" y="139"/>
                      <a:pt x="1004" y="138"/>
                      <a:pt x="1004" y="138"/>
                    </a:cubicBezTo>
                    <a:cubicBezTo>
                      <a:pt x="1003" y="137"/>
                      <a:pt x="1002" y="138"/>
                      <a:pt x="1002" y="138"/>
                    </a:cubicBezTo>
                    <a:cubicBezTo>
                      <a:pt x="1001" y="138"/>
                      <a:pt x="1001" y="139"/>
                      <a:pt x="1000" y="139"/>
                    </a:cubicBezTo>
                    <a:cubicBezTo>
                      <a:pt x="999" y="139"/>
                      <a:pt x="997" y="140"/>
                      <a:pt x="996" y="139"/>
                    </a:cubicBezTo>
                    <a:cubicBezTo>
                      <a:pt x="995" y="139"/>
                      <a:pt x="996" y="137"/>
                      <a:pt x="995" y="136"/>
                    </a:cubicBezTo>
                    <a:cubicBezTo>
                      <a:pt x="995" y="135"/>
                      <a:pt x="993" y="135"/>
                      <a:pt x="993" y="134"/>
                    </a:cubicBezTo>
                    <a:cubicBezTo>
                      <a:pt x="992" y="134"/>
                      <a:pt x="991" y="135"/>
                      <a:pt x="990" y="135"/>
                    </a:cubicBezTo>
                    <a:cubicBezTo>
                      <a:pt x="989" y="136"/>
                      <a:pt x="989" y="137"/>
                      <a:pt x="988" y="137"/>
                    </a:cubicBezTo>
                    <a:cubicBezTo>
                      <a:pt x="987" y="138"/>
                      <a:pt x="985" y="138"/>
                      <a:pt x="984" y="137"/>
                    </a:cubicBezTo>
                    <a:cubicBezTo>
                      <a:pt x="983" y="137"/>
                      <a:pt x="981" y="136"/>
                      <a:pt x="981" y="135"/>
                    </a:cubicBezTo>
                    <a:cubicBezTo>
                      <a:pt x="980" y="134"/>
                      <a:pt x="979" y="132"/>
                      <a:pt x="978" y="131"/>
                    </a:cubicBezTo>
                    <a:cubicBezTo>
                      <a:pt x="977" y="131"/>
                      <a:pt x="976" y="132"/>
                      <a:pt x="975" y="132"/>
                    </a:cubicBezTo>
                    <a:cubicBezTo>
                      <a:pt x="974" y="131"/>
                      <a:pt x="973" y="131"/>
                      <a:pt x="973" y="130"/>
                    </a:cubicBezTo>
                    <a:cubicBezTo>
                      <a:pt x="973" y="129"/>
                      <a:pt x="974" y="127"/>
                      <a:pt x="974" y="125"/>
                    </a:cubicBezTo>
                    <a:cubicBezTo>
                      <a:pt x="974" y="124"/>
                      <a:pt x="973" y="122"/>
                      <a:pt x="972" y="122"/>
                    </a:cubicBezTo>
                    <a:cubicBezTo>
                      <a:pt x="971" y="121"/>
                      <a:pt x="969" y="120"/>
                      <a:pt x="969" y="119"/>
                    </a:cubicBezTo>
                    <a:cubicBezTo>
                      <a:pt x="968" y="119"/>
                      <a:pt x="966" y="119"/>
                      <a:pt x="965" y="119"/>
                    </a:cubicBezTo>
                    <a:cubicBezTo>
                      <a:pt x="964" y="118"/>
                      <a:pt x="962" y="116"/>
                      <a:pt x="962" y="115"/>
                    </a:cubicBezTo>
                    <a:cubicBezTo>
                      <a:pt x="961" y="114"/>
                      <a:pt x="961" y="111"/>
                      <a:pt x="961" y="109"/>
                    </a:cubicBezTo>
                    <a:cubicBezTo>
                      <a:pt x="961" y="109"/>
                      <a:pt x="961" y="107"/>
                      <a:pt x="961" y="106"/>
                    </a:cubicBezTo>
                    <a:cubicBezTo>
                      <a:pt x="962" y="105"/>
                      <a:pt x="965" y="105"/>
                      <a:pt x="965" y="104"/>
                    </a:cubicBezTo>
                    <a:cubicBezTo>
                      <a:pt x="966" y="103"/>
                      <a:pt x="965" y="101"/>
                      <a:pt x="964" y="100"/>
                    </a:cubicBezTo>
                    <a:cubicBezTo>
                      <a:pt x="963" y="99"/>
                      <a:pt x="962" y="99"/>
                      <a:pt x="962" y="99"/>
                    </a:cubicBezTo>
                    <a:cubicBezTo>
                      <a:pt x="961" y="99"/>
                      <a:pt x="960" y="101"/>
                      <a:pt x="959" y="101"/>
                    </a:cubicBezTo>
                    <a:cubicBezTo>
                      <a:pt x="958" y="101"/>
                      <a:pt x="957" y="101"/>
                      <a:pt x="956" y="100"/>
                    </a:cubicBezTo>
                    <a:cubicBezTo>
                      <a:pt x="955" y="99"/>
                      <a:pt x="955" y="97"/>
                      <a:pt x="954" y="96"/>
                    </a:cubicBezTo>
                    <a:cubicBezTo>
                      <a:pt x="954" y="96"/>
                      <a:pt x="951" y="95"/>
                      <a:pt x="950" y="94"/>
                    </a:cubicBezTo>
                    <a:cubicBezTo>
                      <a:pt x="949" y="93"/>
                      <a:pt x="949" y="90"/>
                      <a:pt x="948" y="89"/>
                    </a:cubicBezTo>
                    <a:cubicBezTo>
                      <a:pt x="947" y="89"/>
                      <a:pt x="945" y="89"/>
                      <a:pt x="944" y="89"/>
                    </a:cubicBezTo>
                    <a:cubicBezTo>
                      <a:pt x="943" y="88"/>
                      <a:pt x="942" y="87"/>
                      <a:pt x="942" y="86"/>
                    </a:cubicBezTo>
                    <a:cubicBezTo>
                      <a:pt x="941" y="85"/>
                      <a:pt x="941" y="83"/>
                      <a:pt x="940" y="82"/>
                    </a:cubicBezTo>
                    <a:cubicBezTo>
                      <a:pt x="939" y="81"/>
                      <a:pt x="938" y="80"/>
                      <a:pt x="938" y="80"/>
                    </a:cubicBezTo>
                    <a:cubicBezTo>
                      <a:pt x="937" y="79"/>
                      <a:pt x="935" y="78"/>
                      <a:pt x="935" y="78"/>
                    </a:cubicBezTo>
                    <a:cubicBezTo>
                      <a:pt x="934" y="77"/>
                      <a:pt x="932" y="75"/>
                      <a:pt x="932" y="74"/>
                    </a:cubicBezTo>
                    <a:cubicBezTo>
                      <a:pt x="932" y="73"/>
                      <a:pt x="931" y="70"/>
                      <a:pt x="932" y="69"/>
                    </a:cubicBezTo>
                    <a:cubicBezTo>
                      <a:pt x="932" y="68"/>
                      <a:pt x="935" y="67"/>
                      <a:pt x="936" y="67"/>
                    </a:cubicBezTo>
                    <a:cubicBezTo>
                      <a:pt x="937" y="67"/>
                      <a:pt x="938" y="68"/>
                      <a:pt x="939" y="68"/>
                    </a:cubicBezTo>
                    <a:cubicBezTo>
                      <a:pt x="940" y="67"/>
                      <a:pt x="941" y="65"/>
                      <a:pt x="941" y="64"/>
                    </a:cubicBezTo>
                    <a:cubicBezTo>
                      <a:pt x="941" y="63"/>
                      <a:pt x="938" y="62"/>
                      <a:pt x="938" y="61"/>
                    </a:cubicBezTo>
                    <a:cubicBezTo>
                      <a:pt x="938" y="60"/>
                      <a:pt x="938" y="58"/>
                      <a:pt x="938" y="57"/>
                    </a:cubicBezTo>
                    <a:cubicBezTo>
                      <a:pt x="939" y="56"/>
                      <a:pt x="939" y="53"/>
                      <a:pt x="940" y="53"/>
                    </a:cubicBezTo>
                    <a:cubicBezTo>
                      <a:pt x="941" y="52"/>
                      <a:pt x="942" y="50"/>
                      <a:pt x="943" y="50"/>
                    </a:cubicBezTo>
                    <a:cubicBezTo>
                      <a:pt x="944" y="50"/>
                      <a:pt x="947" y="51"/>
                      <a:pt x="948" y="50"/>
                    </a:cubicBezTo>
                    <a:cubicBezTo>
                      <a:pt x="949" y="50"/>
                      <a:pt x="949" y="48"/>
                      <a:pt x="949" y="48"/>
                    </a:cubicBezTo>
                    <a:cubicBezTo>
                      <a:pt x="949" y="46"/>
                      <a:pt x="948" y="44"/>
                      <a:pt x="948" y="42"/>
                    </a:cubicBezTo>
                    <a:cubicBezTo>
                      <a:pt x="948" y="41"/>
                      <a:pt x="949" y="39"/>
                      <a:pt x="949" y="38"/>
                    </a:cubicBezTo>
                    <a:cubicBezTo>
                      <a:pt x="950" y="38"/>
                      <a:pt x="951" y="38"/>
                      <a:pt x="951" y="38"/>
                    </a:cubicBezTo>
                    <a:cubicBezTo>
                      <a:pt x="952" y="38"/>
                      <a:pt x="953" y="39"/>
                      <a:pt x="954" y="40"/>
                    </a:cubicBezTo>
                    <a:cubicBezTo>
                      <a:pt x="955" y="40"/>
                      <a:pt x="956" y="42"/>
                      <a:pt x="956" y="42"/>
                    </a:cubicBezTo>
                    <a:cubicBezTo>
                      <a:pt x="957" y="42"/>
                      <a:pt x="959" y="42"/>
                      <a:pt x="960" y="42"/>
                    </a:cubicBezTo>
                    <a:cubicBezTo>
                      <a:pt x="961" y="41"/>
                      <a:pt x="963" y="40"/>
                      <a:pt x="963" y="39"/>
                    </a:cubicBezTo>
                    <a:cubicBezTo>
                      <a:pt x="964" y="38"/>
                      <a:pt x="964" y="37"/>
                      <a:pt x="964" y="36"/>
                    </a:cubicBezTo>
                    <a:cubicBezTo>
                      <a:pt x="964" y="35"/>
                      <a:pt x="963" y="33"/>
                      <a:pt x="962" y="33"/>
                    </a:cubicBezTo>
                    <a:cubicBezTo>
                      <a:pt x="962" y="33"/>
                      <a:pt x="960" y="33"/>
                      <a:pt x="959" y="34"/>
                    </a:cubicBezTo>
                    <a:cubicBezTo>
                      <a:pt x="959" y="34"/>
                      <a:pt x="958" y="35"/>
                      <a:pt x="957" y="35"/>
                    </a:cubicBezTo>
                    <a:cubicBezTo>
                      <a:pt x="956" y="36"/>
                      <a:pt x="955" y="35"/>
                      <a:pt x="954" y="34"/>
                    </a:cubicBezTo>
                    <a:cubicBezTo>
                      <a:pt x="953" y="34"/>
                      <a:pt x="951" y="33"/>
                      <a:pt x="951" y="32"/>
                    </a:cubicBezTo>
                    <a:cubicBezTo>
                      <a:pt x="951" y="31"/>
                      <a:pt x="953" y="30"/>
                      <a:pt x="954" y="30"/>
                    </a:cubicBezTo>
                    <a:cubicBezTo>
                      <a:pt x="955" y="29"/>
                      <a:pt x="957" y="30"/>
                      <a:pt x="958" y="30"/>
                    </a:cubicBezTo>
                    <a:cubicBezTo>
                      <a:pt x="959" y="29"/>
                      <a:pt x="959" y="28"/>
                      <a:pt x="959" y="28"/>
                    </a:cubicBezTo>
                    <a:cubicBezTo>
                      <a:pt x="960" y="27"/>
                      <a:pt x="961" y="25"/>
                      <a:pt x="961" y="24"/>
                    </a:cubicBezTo>
                    <a:cubicBezTo>
                      <a:pt x="961" y="23"/>
                      <a:pt x="960" y="22"/>
                      <a:pt x="960" y="21"/>
                    </a:cubicBezTo>
                    <a:cubicBezTo>
                      <a:pt x="959" y="21"/>
                      <a:pt x="958" y="20"/>
                      <a:pt x="957" y="20"/>
                    </a:cubicBezTo>
                    <a:cubicBezTo>
                      <a:pt x="956" y="20"/>
                      <a:pt x="954" y="21"/>
                      <a:pt x="953" y="21"/>
                    </a:cubicBezTo>
                    <a:cubicBezTo>
                      <a:pt x="953" y="20"/>
                      <a:pt x="951" y="19"/>
                      <a:pt x="951" y="18"/>
                    </a:cubicBezTo>
                    <a:cubicBezTo>
                      <a:pt x="951" y="17"/>
                      <a:pt x="953" y="14"/>
                      <a:pt x="953" y="13"/>
                    </a:cubicBezTo>
                    <a:cubicBezTo>
                      <a:pt x="953" y="12"/>
                      <a:pt x="951" y="10"/>
                      <a:pt x="950" y="10"/>
                    </a:cubicBezTo>
                    <a:cubicBezTo>
                      <a:pt x="950" y="10"/>
                      <a:pt x="948" y="10"/>
                      <a:pt x="947" y="10"/>
                    </a:cubicBezTo>
                    <a:cubicBezTo>
                      <a:pt x="946" y="10"/>
                      <a:pt x="945" y="11"/>
                      <a:pt x="945" y="11"/>
                    </a:cubicBezTo>
                    <a:cubicBezTo>
                      <a:pt x="944" y="12"/>
                      <a:pt x="941" y="11"/>
                      <a:pt x="941" y="11"/>
                    </a:cubicBezTo>
                    <a:cubicBezTo>
                      <a:pt x="940" y="12"/>
                      <a:pt x="941" y="13"/>
                      <a:pt x="940" y="14"/>
                    </a:cubicBezTo>
                    <a:cubicBezTo>
                      <a:pt x="940" y="15"/>
                      <a:pt x="940" y="17"/>
                      <a:pt x="939" y="17"/>
                    </a:cubicBezTo>
                    <a:cubicBezTo>
                      <a:pt x="938" y="18"/>
                      <a:pt x="936" y="18"/>
                      <a:pt x="935" y="18"/>
                    </a:cubicBezTo>
                    <a:cubicBezTo>
                      <a:pt x="934" y="18"/>
                      <a:pt x="932" y="19"/>
                      <a:pt x="931" y="18"/>
                    </a:cubicBezTo>
                    <a:cubicBezTo>
                      <a:pt x="930" y="18"/>
                      <a:pt x="927" y="17"/>
                      <a:pt x="926" y="16"/>
                    </a:cubicBezTo>
                    <a:cubicBezTo>
                      <a:pt x="925" y="15"/>
                      <a:pt x="924" y="12"/>
                      <a:pt x="923" y="12"/>
                    </a:cubicBezTo>
                    <a:cubicBezTo>
                      <a:pt x="922" y="11"/>
                      <a:pt x="921" y="13"/>
                      <a:pt x="920" y="13"/>
                    </a:cubicBezTo>
                    <a:cubicBezTo>
                      <a:pt x="919" y="13"/>
                      <a:pt x="917" y="12"/>
                      <a:pt x="916" y="11"/>
                    </a:cubicBezTo>
                    <a:cubicBezTo>
                      <a:pt x="915" y="11"/>
                      <a:pt x="916" y="8"/>
                      <a:pt x="915" y="8"/>
                    </a:cubicBezTo>
                    <a:cubicBezTo>
                      <a:pt x="915" y="7"/>
                      <a:pt x="914" y="5"/>
                      <a:pt x="913" y="4"/>
                    </a:cubicBezTo>
                    <a:cubicBezTo>
                      <a:pt x="913" y="4"/>
                      <a:pt x="911" y="4"/>
                      <a:pt x="910" y="4"/>
                    </a:cubicBezTo>
                    <a:cubicBezTo>
                      <a:pt x="909" y="3"/>
                      <a:pt x="908" y="2"/>
                      <a:pt x="908" y="1"/>
                    </a:cubicBezTo>
                    <a:cubicBezTo>
                      <a:pt x="907" y="1"/>
                      <a:pt x="906" y="0"/>
                      <a:pt x="905" y="0"/>
                    </a:cubicBezTo>
                    <a:cubicBezTo>
                      <a:pt x="748" y="7"/>
                      <a:pt x="748" y="7"/>
                      <a:pt x="748" y="7"/>
                    </a:cubicBezTo>
                    <a:cubicBezTo>
                      <a:pt x="567" y="12"/>
                      <a:pt x="567" y="12"/>
                      <a:pt x="567" y="12"/>
                    </a:cubicBezTo>
                    <a:cubicBezTo>
                      <a:pt x="328" y="15"/>
                      <a:pt x="328" y="15"/>
                      <a:pt x="328" y="15"/>
                    </a:cubicBezTo>
                    <a:cubicBezTo>
                      <a:pt x="179" y="15"/>
                      <a:pt x="179" y="15"/>
                      <a:pt x="179" y="15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0" y="537"/>
                      <a:pt x="0" y="537"/>
                      <a:pt x="0" y="537"/>
                    </a:cubicBezTo>
                    <a:cubicBezTo>
                      <a:pt x="266" y="538"/>
                      <a:pt x="266" y="538"/>
                      <a:pt x="266" y="538"/>
                    </a:cubicBezTo>
                    <a:cubicBezTo>
                      <a:pt x="506" y="537"/>
                      <a:pt x="506" y="537"/>
                      <a:pt x="506" y="537"/>
                    </a:cubicBezTo>
                    <a:cubicBezTo>
                      <a:pt x="673" y="534"/>
                      <a:pt x="673" y="534"/>
                      <a:pt x="673" y="534"/>
                    </a:cubicBezTo>
                    <a:cubicBezTo>
                      <a:pt x="838" y="527"/>
                      <a:pt x="838" y="527"/>
                      <a:pt x="838" y="527"/>
                    </a:cubicBezTo>
                    <a:cubicBezTo>
                      <a:pt x="1023" y="518"/>
                      <a:pt x="1023" y="518"/>
                      <a:pt x="1023" y="518"/>
                    </a:cubicBezTo>
                    <a:lnTo>
                      <a:pt x="1003" y="145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>
                <a:off x="3616325" y="3263903"/>
                <a:ext cx="3175" cy="3175"/>
              </a:xfrm>
              <a:custGeom>
                <a:avLst/>
                <a:gdLst>
                  <a:gd name="T0" fmla="*/ 1 w 5"/>
                  <a:gd name="T1" fmla="*/ 2 h 4"/>
                  <a:gd name="T2" fmla="*/ 1 w 5"/>
                  <a:gd name="T3" fmla="*/ 3 h 4"/>
                  <a:gd name="T4" fmla="*/ 0 w 5"/>
                  <a:gd name="T5" fmla="*/ 3 h 4"/>
                  <a:gd name="T6" fmla="*/ 1 w 5"/>
                  <a:gd name="T7" fmla="*/ 4 h 4"/>
                  <a:gd name="T8" fmla="*/ 1 w 5"/>
                  <a:gd name="T9" fmla="*/ 3 h 4"/>
                  <a:gd name="T10" fmla="*/ 5 w 5"/>
                  <a:gd name="T11" fmla="*/ 0 h 4"/>
                  <a:gd name="T12" fmla="*/ 2 w 5"/>
                  <a:gd name="T13" fmla="*/ 0 h 4"/>
                  <a:gd name="T14" fmla="*/ 1 w 5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1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4" y="0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>
                <a:off x="2794000" y="3792541"/>
                <a:ext cx="1019174" cy="495300"/>
              </a:xfrm>
              <a:custGeom>
                <a:avLst/>
                <a:gdLst>
                  <a:gd name="T0" fmla="*/ 808 w 1209"/>
                  <a:gd name="T1" fmla="*/ 16 h 587"/>
                  <a:gd name="T2" fmla="*/ 130 w 1209"/>
                  <a:gd name="T3" fmla="*/ 19 h 587"/>
                  <a:gd name="T4" fmla="*/ 416 w 1209"/>
                  <a:gd name="T5" fmla="*/ 444 h 587"/>
                  <a:gd name="T6" fmla="*/ 432 w 1209"/>
                  <a:gd name="T7" fmla="*/ 451 h 587"/>
                  <a:gd name="T8" fmla="*/ 455 w 1209"/>
                  <a:gd name="T9" fmla="*/ 473 h 587"/>
                  <a:gd name="T10" fmla="*/ 473 w 1209"/>
                  <a:gd name="T11" fmla="*/ 472 h 587"/>
                  <a:gd name="T12" fmla="*/ 486 w 1209"/>
                  <a:gd name="T13" fmla="*/ 472 h 587"/>
                  <a:gd name="T14" fmla="*/ 499 w 1209"/>
                  <a:gd name="T15" fmla="*/ 466 h 587"/>
                  <a:gd name="T16" fmla="*/ 514 w 1209"/>
                  <a:gd name="T17" fmla="*/ 469 h 587"/>
                  <a:gd name="T18" fmla="*/ 526 w 1209"/>
                  <a:gd name="T19" fmla="*/ 483 h 587"/>
                  <a:gd name="T20" fmla="*/ 538 w 1209"/>
                  <a:gd name="T21" fmla="*/ 504 h 587"/>
                  <a:gd name="T22" fmla="*/ 563 w 1209"/>
                  <a:gd name="T23" fmla="*/ 504 h 587"/>
                  <a:gd name="T24" fmla="*/ 585 w 1209"/>
                  <a:gd name="T25" fmla="*/ 512 h 587"/>
                  <a:gd name="T26" fmla="*/ 608 w 1209"/>
                  <a:gd name="T27" fmla="*/ 511 h 587"/>
                  <a:gd name="T28" fmla="*/ 630 w 1209"/>
                  <a:gd name="T29" fmla="*/ 529 h 587"/>
                  <a:gd name="T30" fmla="*/ 644 w 1209"/>
                  <a:gd name="T31" fmla="*/ 516 h 587"/>
                  <a:gd name="T32" fmla="*/ 668 w 1209"/>
                  <a:gd name="T33" fmla="*/ 517 h 587"/>
                  <a:gd name="T34" fmla="*/ 684 w 1209"/>
                  <a:gd name="T35" fmla="*/ 513 h 587"/>
                  <a:gd name="T36" fmla="*/ 686 w 1209"/>
                  <a:gd name="T37" fmla="*/ 535 h 587"/>
                  <a:gd name="T38" fmla="*/ 708 w 1209"/>
                  <a:gd name="T39" fmla="*/ 542 h 587"/>
                  <a:gd name="T40" fmla="*/ 706 w 1209"/>
                  <a:gd name="T41" fmla="*/ 560 h 587"/>
                  <a:gd name="T42" fmla="*/ 727 w 1209"/>
                  <a:gd name="T43" fmla="*/ 562 h 587"/>
                  <a:gd name="T44" fmla="*/ 741 w 1209"/>
                  <a:gd name="T45" fmla="*/ 548 h 587"/>
                  <a:gd name="T46" fmla="*/ 759 w 1209"/>
                  <a:gd name="T47" fmla="*/ 545 h 587"/>
                  <a:gd name="T48" fmla="*/ 771 w 1209"/>
                  <a:gd name="T49" fmla="*/ 551 h 587"/>
                  <a:gd name="T50" fmla="*/ 782 w 1209"/>
                  <a:gd name="T51" fmla="*/ 567 h 587"/>
                  <a:gd name="T52" fmla="*/ 801 w 1209"/>
                  <a:gd name="T53" fmla="*/ 558 h 587"/>
                  <a:gd name="T54" fmla="*/ 815 w 1209"/>
                  <a:gd name="T55" fmla="*/ 551 h 587"/>
                  <a:gd name="T56" fmla="*/ 817 w 1209"/>
                  <a:gd name="T57" fmla="*/ 567 h 587"/>
                  <a:gd name="T58" fmla="*/ 831 w 1209"/>
                  <a:gd name="T59" fmla="*/ 585 h 587"/>
                  <a:gd name="T60" fmla="*/ 835 w 1209"/>
                  <a:gd name="T61" fmla="*/ 569 h 587"/>
                  <a:gd name="T62" fmla="*/ 848 w 1209"/>
                  <a:gd name="T63" fmla="*/ 552 h 587"/>
                  <a:gd name="T64" fmla="*/ 855 w 1209"/>
                  <a:gd name="T65" fmla="*/ 542 h 587"/>
                  <a:gd name="T66" fmla="*/ 867 w 1209"/>
                  <a:gd name="T67" fmla="*/ 561 h 587"/>
                  <a:gd name="T68" fmla="*/ 879 w 1209"/>
                  <a:gd name="T69" fmla="*/ 563 h 587"/>
                  <a:gd name="T70" fmla="*/ 891 w 1209"/>
                  <a:gd name="T71" fmla="*/ 551 h 587"/>
                  <a:gd name="T72" fmla="*/ 904 w 1209"/>
                  <a:gd name="T73" fmla="*/ 556 h 587"/>
                  <a:gd name="T74" fmla="*/ 910 w 1209"/>
                  <a:gd name="T75" fmla="*/ 565 h 587"/>
                  <a:gd name="T76" fmla="*/ 925 w 1209"/>
                  <a:gd name="T77" fmla="*/ 572 h 587"/>
                  <a:gd name="T78" fmla="*/ 941 w 1209"/>
                  <a:gd name="T79" fmla="*/ 587 h 587"/>
                  <a:gd name="T80" fmla="*/ 952 w 1209"/>
                  <a:gd name="T81" fmla="*/ 572 h 587"/>
                  <a:gd name="T82" fmla="*/ 968 w 1209"/>
                  <a:gd name="T83" fmla="*/ 570 h 587"/>
                  <a:gd name="T84" fmla="*/ 976 w 1209"/>
                  <a:gd name="T85" fmla="*/ 559 h 587"/>
                  <a:gd name="T86" fmla="*/ 996 w 1209"/>
                  <a:gd name="T87" fmla="*/ 556 h 587"/>
                  <a:gd name="T88" fmla="*/ 1012 w 1209"/>
                  <a:gd name="T89" fmla="*/ 557 h 587"/>
                  <a:gd name="T90" fmla="*/ 1025 w 1209"/>
                  <a:gd name="T91" fmla="*/ 555 h 587"/>
                  <a:gd name="T92" fmla="*/ 1032 w 1209"/>
                  <a:gd name="T93" fmla="*/ 548 h 587"/>
                  <a:gd name="T94" fmla="*/ 1044 w 1209"/>
                  <a:gd name="T95" fmla="*/ 540 h 587"/>
                  <a:gd name="T96" fmla="*/ 1060 w 1209"/>
                  <a:gd name="T97" fmla="*/ 547 h 587"/>
                  <a:gd name="T98" fmla="*/ 1081 w 1209"/>
                  <a:gd name="T99" fmla="*/ 549 h 587"/>
                  <a:gd name="T100" fmla="*/ 1095 w 1209"/>
                  <a:gd name="T101" fmla="*/ 542 h 587"/>
                  <a:gd name="T102" fmla="*/ 1109 w 1209"/>
                  <a:gd name="T103" fmla="*/ 536 h 587"/>
                  <a:gd name="T104" fmla="*/ 1127 w 1209"/>
                  <a:gd name="T105" fmla="*/ 547 h 587"/>
                  <a:gd name="T106" fmla="*/ 1145 w 1209"/>
                  <a:gd name="T107" fmla="*/ 556 h 587"/>
                  <a:gd name="T108" fmla="*/ 1161 w 1209"/>
                  <a:gd name="T109" fmla="*/ 565 h 587"/>
                  <a:gd name="T110" fmla="*/ 1176 w 1209"/>
                  <a:gd name="T111" fmla="*/ 573 h 587"/>
                  <a:gd name="T112" fmla="*/ 1190 w 1209"/>
                  <a:gd name="T113" fmla="*/ 577 h 587"/>
                  <a:gd name="T114" fmla="*/ 1207 w 1209"/>
                  <a:gd name="T115" fmla="*/ 587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09" h="587">
                    <a:moveTo>
                      <a:pt x="1200" y="273"/>
                    </a:moveTo>
                    <a:cubicBezTo>
                      <a:pt x="1163" y="83"/>
                      <a:pt x="1163" y="83"/>
                      <a:pt x="1163" y="83"/>
                    </a:cubicBezTo>
                    <a:cubicBezTo>
                      <a:pt x="1163" y="82"/>
                      <a:pt x="1163" y="82"/>
                      <a:pt x="1163" y="82"/>
                    </a:cubicBezTo>
                    <a:cubicBezTo>
                      <a:pt x="1158" y="0"/>
                      <a:pt x="1158" y="0"/>
                      <a:pt x="1158" y="0"/>
                    </a:cubicBezTo>
                    <a:cubicBezTo>
                      <a:pt x="973" y="9"/>
                      <a:pt x="973" y="9"/>
                      <a:pt x="973" y="9"/>
                    </a:cubicBezTo>
                    <a:cubicBezTo>
                      <a:pt x="808" y="16"/>
                      <a:pt x="808" y="16"/>
                      <a:pt x="808" y="16"/>
                    </a:cubicBezTo>
                    <a:cubicBezTo>
                      <a:pt x="641" y="19"/>
                      <a:pt x="641" y="19"/>
                      <a:pt x="641" y="19"/>
                    </a:cubicBezTo>
                    <a:cubicBezTo>
                      <a:pt x="401" y="20"/>
                      <a:pt x="401" y="20"/>
                      <a:pt x="401" y="20"/>
                    </a:cubicBezTo>
                    <a:cubicBezTo>
                      <a:pt x="135" y="19"/>
                      <a:pt x="135" y="19"/>
                      <a:pt x="135" y="19"/>
                    </a:cubicBezTo>
                    <a:cubicBezTo>
                      <a:pt x="135" y="19"/>
                      <a:pt x="135" y="19"/>
                      <a:pt x="135" y="19"/>
                    </a:cubicBezTo>
                    <a:cubicBezTo>
                      <a:pt x="133" y="19"/>
                      <a:pt x="133" y="19"/>
                      <a:pt x="133" y="19"/>
                    </a:cubicBezTo>
                    <a:cubicBezTo>
                      <a:pt x="130" y="19"/>
                      <a:pt x="130" y="19"/>
                      <a:pt x="130" y="19"/>
                    </a:cubicBezTo>
                    <a:cubicBezTo>
                      <a:pt x="130" y="19"/>
                      <a:pt x="130" y="19"/>
                      <a:pt x="130" y="19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413" y="103"/>
                      <a:pt x="413" y="103"/>
                      <a:pt x="413" y="103"/>
                    </a:cubicBezTo>
                    <a:cubicBezTo>
                      <a:pt x="413" y="444"/>
                      <a:pt x="413" y="444"/>
                      <a:pt x="413" y="444"/>
                    </a:cubicBezTo>
                    <a:cubicBezTo>
                      <a:pt x="413" y="444"/>
                      <a:pt x="415" y="444"/>
                      <a:pt x="416" y="444"/>
                    </a:cubicBezTo>
                    <a:cubicBezTo>
                      <a:pt x="417" y="444"/>
                      <a:pt x="418" y="443"/>
                      <a:pt x="419" y="442"/>
                    </a:cubicBezTo>
                    <a:cubicBezTo>
                      <a:pt x="420" y="442"/>
                      <a:pt x="421" y="441"/>
                      <a:pt x="421" y="441"/>
                    </a:cubicBezTo>
                    <a:cubicBezTo>
                      <a:pt x="422" y="441"/>
                      <a:pt x="424" y="442"/>
                      <a:pt x="425" y="443"/>
                    </a:cubicBezTo>
                    <a:cubicBezTo>
                      <a:pt x="426" y="443"/>
                      <a:pt x="427" y="444"/>
                      <a:pt x="428" y="444"/>
                    </a:cubicBezTo>
                    <a:cubicBezTo>
                      <a:pt x="429" y="445"/>
                      <a:pt x="430" y="446"/>
                      <a:pt x="430" y="447"/>
                    </a:cubicBezTo>
                    <a:cubicBezTo>
                      <a:pt x="431" y="448"/>
                      <a:pt x="431" y="450"/>
                      <a:pt x="432" y="451"/>
                    </a:cubicBezTo>
                    <a:cubicBezTo>
                      <a:pt x="433" y="452"/>
                      <a:pt x="435" y="453"/>
                      <a:pt x="436" y="454"/>
                    </a:cubicBezTo>
                    <a:cubicBezTo>
                      <a:pt x="437" y="455"/>
                      <a:pt x="439" y="457"/>
                      <a:pt x="439" y="458"/>
                    </a:cubicBezTo>
                    <a:cubicBezTo>
                      <a:pt x="440" y="459"/>
                      <a:pt x="442" y="461"/>
                      <a:pt x="442" y="462"/>
                    </a:cubicBezTo>
                    <a:cubicBezTo>
                      <a:pt x="443" y="463"/>
                      <a:pt x="445" y="465"/>
                      <a:pt x="446" y="465"/>
                    </a:cubicBezTo>
                    <a:cubicBezTo>
                      <a:pt x="447" y="466"/>
                      <a:pt x="450" y="468"/>
                      <a:pt x="451" y="469"/>
                    </a:cubicBezTo>
                    <a:cubicBezTo>
                      <a:pt x="452" y="470"/>
                      <a:pt x="454" y="472"/>
                      <a:pt x="455" y="473"/>
                    </a:cubicBezTo>
                    <a:cubicBezTo>
                      <a:pt x="455" y="473"/>
                      <a:pt x="456" y="475"/>
                      <a:pt x="457" y="476"/>
                    </a:cubicBezTo>
                    <a:cubicBezTo>
                      <a:pt x="457" y="476"/>
                      <a:pt x="459" y="477"/>
                      <a:pt x="460" y="477"/>
                    </a:cubicBezTo>
                    <a:cubicBezTo>
                      <a:pt x="461" y="477"/>
                      <a:pt x="463" y="476"/>
                      <a:pt x="463" y="476"/>
                    </a:cubicBezTo>
                    <a:cubicBezTo>
                      <a:pt x="465" y="476"/>
                      <a:pt x="467" y="477"/>
                      <a:pt x="468" y="477"/>
                    </a:cubicBezTo>
                    <a:cubicBezTo>
                      <a:pt x="469" y="477"/>
                      <a:pt x="471" y="476"/>
                      <a:pt x="471" y="475"/>
                    </a:cubicBezTo>
                    <a:cubicBezTo>
                      <a:pt x="472" y="475"/>
                      <a:pt x="472" y="473"/>
                      <a:pt x="473" y="472"/>
                    </a:cubicBezTo>
                    <a:cubicBezTo>
                      <a:pt x="473" y="472"/>
                      <a:pt x="473" y="470"/>
                      <a:pt x="474" y="469"/>
                    </a:cubicBezTo>
                    <a:cubicBezTo>
                      <a:pt x="474" y="469"/>
                      <a:pt x="477" y="469"/>
                      <a:pt x="478" y="469"/>
                    </a:cubicBezTo>
                    <a:cubicBezTo>
                      <a:pt x="478" y="469"/>
                      <a:pt x="479" y="471"/>
                      <a:pt x="480" y="471"/>
                    </a:cubicBezTo>
                    <a:cubicBezTo>
                      <a:pt x="480" y="471"/>
                      <a:pt x="481" y="470"/>
                      <a:pt x="482" y="469"/>
                    </a:cubicBezTo>
                    <a:cubicBezTo>
                      <a:pt x="482" y="469"/>
                      <a:pt x="484" y="469"/>
                      <a:pt x="485" y="470"/>
                    </a:cubicBezTo>
                    <a:cubicBezTo>
                      <a:pt x="486" y="470"/>
                      <a:pt x="486" y="472"/>
                      <a:pt x="486" y="472"/>
                    </a:cubicBezTo>
                    <a:cubicBezTo>
                      <a:pt x="487" y="473"/>
                      <a:pt x="489" y="473"/>
                      <a:pt x="489" y="473"/>
                    </a:cubicBezTo>
                    <a:cubicBezTo>
                      <a:pt x="490" y="473"/>
                      <a:pt x="492" y="474"/>
                      <a:pt x="493" y="475"/>
                    </a:cubicBezTo>
                    <a:cubicBezTo>
                      <a:pt x="494" y="475"/>
                      <a:pt x="495" y="476"/>
                      <a:pt x="496" y="476"/>
                    </a:cubicBezTo>
                    <a:cubicBezTo>
                      <a:pt x="497" y="476"/>
                      <a:pt x="499" y="475"/>
                      <a:pt x="499" y="474"/>
                    </a:cubicBezTo>
                    <a:cubicBezTo>
                      <a:pt x="500" y="474"/>
                      <a:pt x="500" y="472"/>
                      <a:pt x="500" y="471"/>
                    </a:cubicBezTo>
                    <a:cubicBezTo>
                      <a:pt x="500" y="470"/>
                      <a:pt x="499" y="468"/>
                      <a:pt x="499" y="466"/>
                    </a:cubicBezTo>
                    <a:cubicBezTo>
                      <a:pt x="499" y="465"/>
                      <a:pt x="500" y="463"/>
                      <a:pt x="500" y="463"/>
                    </a:cubicBezTo>
                    <a:cubicBezTo>
                      <a:pt x="501" y="462"/>
                      <a:pt x="503" y="461"/>
                      <a:pt x="505" y="461"/>
                    </a:cubicBezTo>
                    <a:cubicBezTo>
                      <a:pt x="506" y="461"/>
                      <a:pt x="507" y="463"/>
                      <a:pt x="507" y="464"/>
                    </a:cubicBezTo>
                    <a:cubicBezTo>
                      <a:pt x="508" y="465"/>
                      <a:pt x="508" y="467"/>
                      <a:pt x="509" y="468"/>
                    </a:cubicBezTo>
                    <a:cubicBezTo>
                      <a:pt x="509" y="469"/>
                      <a:pt x="510" y="470"/>
                      <a:pt x="511" y="471"/>
                    </a:cubicBezTo>
                    <a:cubicBezTo>
                      <a:pt x="512" y="471"/>
                      <a:pt x="514" y="469"/>
                      <a:pt x="514" y="469"/>
                    </a:cubicBezTo>
                    <a:cubicBezTo>
                      <a:pt x="515" y="469"/>
                      <a:pt x="516" y="469"/>
                      <a:pt x="517" y="469"/>
                    </a:cubicBezTo>
                    <a:cubicBezTo>
                      <a:pt x="518" y="469"/>
                      <a:pt x="519" y="470"/>
                      <a:pt x="519" y="471"/>
                    </a:cubicBezTo>
                    <a:cubicBezTo>
                      <a:pt x="519" y="472"/>
                      <a:pt x="519" y="474"/>
                      <a:pt x="519" y="475"/>
                    </a:cubicBezTo>
                    <a:cubicBezTo>
                      <a:pt x="520" y="476"/>
                      <a:pt x="521" y="477"/>
                      <a:pt x="521" y="477"/>
                    </a:cubicBezTo>
                    <a:cubicBezTo>
                      <a:pt x="522" y="478"/>
                      <a:pt x="522" y="481"/>
                      <a:pt x="523" y="481"/>
                    </a:cubicBezTo>
                    <a:cubicBezTo>
                      <a:pt x="524" y="482"/>
                      <a:pt x="526" y="482"/>
                      <a:pt x="526" y="483"/>
                    </a:cubicBezTo>
                    <a:cubicBezTo>
                      <a:pt x="527" y="484"/>
                      <a:pt x="526" y="487"/>
                      <a:pt x="526" y="488"/>
                    </a:cubicBezTo>
                    <a:cubicBezTo>
                      <a:pt x="526" y="489"/>
                      <a:pt x="527" y="491"/>
                      <a:pt x="527" y="492"/>
                    </a:cubicBezTo>
                    <a:cubicBezTo>
                      <a:pt x="527" y="493"/>
                      <a:pt x="529" y="494"/>
                      <a:pt x="529" y="495"/>
                    </a:cubicBezTo>
                    <a:cubicBezTo>
                      <a:pt x="530" y="496"/>
                      <a:pt x="528" y="499"/>
                      <a:pt x="529" y="501"/>
                    </a:cubicBezTo>
                    <a:cubicBezTo>
                      <a:pt x="529" y="502"/>
                      <a:pt x="532" y="504"/>
                      <a:pt x="534" y="504"/>
                    </a:cubicBezTo>
                    <a:cubicBezTo>
                      <a:pt x="535" y="504"/>
                      <a:pt x="537" y="503"/>
                      <a:pt x="538" y="504"/>
                    </a:cubicBezTo>
                    <a:cubicBezTo>
                      <a:pt x="539" y="504"/>
                      <a:pt x="539" y="506"/>
                      <a:pt x="540" y="506"/>
                    </a:cubicBezTo>
                    <a:cubicBezTo>
                      <a:pt x="541" y="507"/>
                      <a:pt x="543" y="504"/>
                      <a:pt x="545" y="504"/>
                    </a:cubicBezTo>
                    <a:cubicBezTo>
                      <a:pt x="546" y="504"/>
                      <a:pt x="548" y="507"/>
                      <a:pt x="550" y="507"/>
                    </a:cubicBezTo>
                    <a:cubicBezTo>
                      <a:pt x="551" y="507"/>
                      <a:pt x="554" y="505"/>
                      <a:pt x="555" y="505"/>
                    </a:cubicBezTo>
                    <a:cubicBezTo>
                      <a:pt x="556" y="504"/>
                      <a:pt x="557" y="503"/>
                      <a:pt x="558" y="503"/>
                    </a:cubicBezTo>
                    <a:cubicBezTo>
                      <a:pt x="559" y="503"/>
                      <a:pt x="562" y="504"/>
                      <a:pt x="563" y="504"/>
                    </a:cubicBezTo>
                    <a:cubicBezTo>
                      <a:pt x="565" y="505"/>
                      <a:pt x="567" y="507"/>
                      <a:pt x="568" y="508"/>
                    </a:cubicBezTo>
                    <a:cubicBezTo>
                      <a:pt x="569" y="508"/>
                      <a:pt x="571" y="509"/>
                      <a:pt x="572" y="510"/>
                    </a:cubicBezTo>
                    <a:cubicBezTo>
                      <a:pt x="573" y="510"/>
                      <a:pt x="575" y="511"/>
                      <a:pt x="576" y="512"/>
                    </a:cubicBezTo>
                    <a:cubicBezTo>
                      <a:pt x="576" y="512"/>
                      <a:pt x="577" y="514"/>
                      <a:pt x="578" y="514"/>
                    </a:cubicBezTo>
                    <a:cubicBezTo>
                      <a:pt x="579" y="514"/>
                      <a:pt x="580" y="512"/>
                      <a:pt x="581" y="512"/>
                    </a:cubicBezTo>
                    <a:cubicBezTo>
                      <a:pt x="582" y="511"/>
                      <a:pt x="584" y="512"/>
                      <a:pt x="585" y="512"/>
                    </a:cubicBezTo>
                    <a:cubicBezTo>
                      <a:pt x="587" y="513"/>
                      <a:pt x="589" y="516"/>
                      <a:pt x="590" y="517"/>
                    </a:cubicBezTo>
                    <a:cubicBezTo>
                      <a:pt x="591" y="518"/>
                      <a:pt x="593" y="519"/>
                      <a:pt x="594" y="519"/>
                    </a:cubicBezTo>
                    <a:cubicBezTo>
                      <a:pt x="595" y="519"/>
                      <a:pt x="596" y="518"/>
                      <a:pt x="597" y="518"/>
                    </a:cubicBezTo>
                    <a:cubicBezTo>
                      <a:pt x="599" y="517"/>
                      <a:pt x="602" y="517"/>
                      <a:pt x="603" y="517"/>
                    </a:cubicBezTo>
                    <a:cubicBezTo>
                      <a:pt x="604" y="516"/>
                      <a:pt x="605" y="514"/>
                      <a:pt x="605" y="514"/>
                    </a:cubicBezTo>
                    <a:cubicBezTo>
                      <a:pt x="606" y="513"/>
                      <a:pt x="607" y="512"/>
                      <a:pt x="608" y="511"/>
                    </a:cubicBezTo>
                    <a:cubicBezTo>
                      <a:pt x="609" y="511"/>
                      <a:pt x="611" y="512"/>
                      <a:pt x="612" y="512"/>
                    </a:cubicBezTo>
                    <a:cubicBezTo>
                      <a:pt x="613" y="512"/>
                      <a:pt x="615" y="512"/>
                      <a:pt x="616" y="512"/>
                    </a:cubicBezTo>
                    <a:cubicBezTo>
                      <a:pt x="617" y="512"/>
                      <a:pt x="619" y="514"/>
                      <a:pt x="619" y="515"/>
                    </a:cubicBezTo>
                    <a:cubicBezTo>
                      <a:pt x="620" y="516"/>
                      <a:pt x="622" y="519"/>
                      <a:pt x="622" y="520"/>
                    </a:cubicBezTo>
                    <a:cubicBezTo>
                      <a:pt x="623" y="521"/>
                      <a:pt x="625" y="524"/>
                      <a:pt x="626" y="525"/>
                    </a:cubicBezTo>
                    <a:cubicBezTo>
                      <a:pt x="626" y="526"/>
                      <a:pt x="628" y="529"/>
                      <a:pt x="630" y="529"/>
                    </a:cubicBezTo>
                    <a:cubicBezTo>
                      <a:pt x="631" y="529"/>
                      <a:pt x="633" y="529"/>
                      <a:pt x="634" y="529"/>
                    </a:cubicBezTo>
                    <a:cubicBezTo>
                      <a:pt x="634" y="529"/>
                      <a:pt x="635" y="528"/>
                      <a:pt x="636" y="528"/>
                    </a:cubicBezTo>
                    <a:cubicBezTo>
                      <a:pt x="636" y="527"/>
                      <a:pt x="637" y="525"/>
                      <a:pt x="638" y="525"/>
                    </a:cubicBezTo>
                    <a:cubicBezTo>
                      <a:pt x="639" y="524"/>
                      <a:pt x="642" y="525"/>
                      <a:pt x="643" y="524"/>
                    </a:cubicBezTo>
                    <a:cubicBezTo>
                      <a:pt x="644" y="523"/>
                      <a:pt x="644" y="521"/>
                      <a:pt x="644" y="519"/>
                    </a:cubicBezTo>
                    <a:cubicBezTo>
                      <a:pt x="645" y="518"/>
                      <a:pt x="644" y="517"/>
                      <a:pt x="644" y="516"/>
                    </a:cubicBezTo>
                    <a:cubicBezTo>
                      <a:pt x="645" y="515"/>
                      <a:pt x="646" y="514"/>
                      <a:pt x="647" y="514"/>
                    </a:cubicBezTo>
                    <a:cubicBezTo>
                      <a:pt x="647" y="513"/>
                      <a:pt x="649" y="513"/>
                      <a:pt x="650" y="513"/>
                    </a:cubicBezTo>
                    <a:cubicBezTo>
                      <a:pt x="651" y="513"/>
                      <a:pt x="654" y="513"/>
                      <a:pt x="655" y="514"/>
                    </a:cubicBezTo>
                    <a:cubicBezTo>
                      <a:pt x="656" y="515"/>
                      <a:pt x="657" y="517"/>
                      <a:pt x="658" y="517"/>
                    </a:cubicBezTo>
                    <a:cubicBezTo>
                      <a:pt x="659" y="518"/>
                      <a:pt x="662" y="518"/>
                      <a:pt x="663" y="517"/>
                    </a:cubicBezTo>
                    <a:cubicBezTo>
                      <a:pt x="664" y="517"/>
                      <a:pt x="667" y="516"/>
                      <a:pt x="668" y="517"/>
                    </a:cubicBezTo>
                    <a:cubicBezTo>
                      <a:pt x="669" y="517"/>
                      <a:pt x="670" y="519"/>
                      <a:pt x="671" y="519"/>
                    </a:cubicBezTo>
                    <a:cubicBezTo>
                      <a:pt x="672" y="519"/>
                      <a:pt x="673" y="520"/>
                      <a:pt x="674" y="520"/>
                    </a:cubicBezTo>
                    <a:cubicBezTo>
                      <a:pt x="675" y="520"/>
                      <a:pt x="677" y="520"/>
                      <a:pt x="678" y="519"/>
                    </a:cubicBezTo>
                    <a:cubicBezTo>
                      <a:pt x="679" y="519"/>
                      <a:pt x="680" y="518"/>
                      <a:pt x="680" y="517"/>
                    </a:cubicBezTo>
                    <a:cubicBezTo>
                      <a:pt x="681" y="516"/>
                      <a:pt x="680" y="514"/>
                      <a:pt x="681" y="513"/>
                    </a:cubicBezTo>
                    <a:cubicBezTo>
                      <a:pt x="682" y="513"/>
                      <a:pt x="683" y="513"/>
                      <a:pt x="684" y="513"/>
                    </a:cubicBezTo>
                    <a:cubicBezTo>
                      <a:pt x="685" y="513"/>
                      <a:pt x="687" y="515"/>
                      <a:pt x="687" y="516"/>
                    </a:cubicBezTo>
                    <a:cubicBezTo>
                      <a:pt x="688" y="517"/>
                      <a:pt x="688" y="519"/>
                      <a:pt x="687" y="520"/>
                    </a:cubicBezTo>
                    <a:cubicBezTo>
                      <a:pt x="687" y="521"/>
                      <a:pt x="686" y="522"/>
                      <a:pt x="685" y="523"/>
                    </a:cubicBezTo>
                    <a:cubicBezTo>
                      <a:pt x="685" y="524"/>
                      <a:pt x="684" y="526"/>
                      <a:pt x="684" y="527"/>
                    </a:cubicBezTo>
                    <a:cubicBezTo>
                      <a:pt x="684" y="528"/>
                      <a:pt x="685" y="529"/>
                      <a:pt x="685" y="529"/>
                    </a:cubicBezTo>
                    <a:cubicBezTo>
                      <a:pt x="686" y="531"/>
                      <a:pt x="686" y="534"/>
                      <a:pt x="686" y="535"/>
                    </a:cubicBezTo>
                    <a:cubicBezTo>
                      <a:pt x="687" y="536"/>
                      <a:pt x="689" y="538"/>
                      <a:pt x="690" y="539"/>
                    </a:cubicBezTo>
                    <a:cubicBezTo>
                      <a:pt x="690" y="540"/>
                      <a:pt x="693" y="540"/>
                      <a:pt x="694" y="541"/>
                    </a:cubicBezTo>
                    <a:cubicBezTo>
                      <a:pt x="695" y="541"/>
                      <a:pt x="697" y="541"/>
                      <a:pt x="699" y="541"/>
                    </a:cubicBezTo>
                    <a:cubicBezTo>
                      <a:pt x="699" y="541"/>
                      <a:pt x="701" y="539"/>
                      <a:pt x="701" y="539"/>
                    </a:cubicBezTo>
                    <a:cubicBezTo>
                      <a:pt x="702" y="538"/>
                      <a:pt x="705" y="538"/>
                      <a:pt x="706" y="539"/>
                    </a:cubicBezTo>
                    <a:cubicBezTo>
                      <a:pt x="707" y="539"/>
                      <a:pt x="708" y="541"/>
                      <a:pt x="708" y="542"/>
                    </a:cubicBezTo>
                    <a:cubicBezTo>
                      <a:pt x="709" y="543"/>
                      <a:pt x="709" y="545"/>
                      <a:pt x="708" y="546"/>
                    </a:cubicBezTo>
                    <a:cubicBezTo>
                      <a:pt x="708" y="547"/>
                      <a:pt x="707" y="548"/>
                      <a:pt x="707" y="549"/>
                    </a:cubicBezTo>
                    <a:cubicBezTo>
                      <a:pt x="707" y="550"/>
                      <a:pt x="709" y="550"/>
                      <a:pt x="709" y="551"/>
                    </a:cubicBezTo>
                    <a:cubicBezTo>
                      <a:pt x="709" y="552"/>
                      <a:pt x="708" y="554"/>
                      <a:pt x="708" y="555"/>
                    </a:cubicBezTo>
                    <a:cubicBezTo>
                      <a:pt x="707" y="555"/>
                      <a:pt x="705" y="556"/>
                      <a:pt x="705" y="556"/>
                    </a:cubicBezTo>
                    <a:cubicBezTo>
                      <a:pt x="704" y="557"/>
                      <a:pt x="705" y="559"/>
                      <a:pt x="706" y="560"/>
                    </a:cubicBezTo>
                    <a:cubicBezTo>
                      <a:pt x="706" y="560"/>
                      <a:pt x="708" y="561"/>
                      <a:pt x="709" y="561"/>
                    </a:cubicBezTo>
                    <a:cubicBezTo>
                      <a:pt x="710" y="561"/>
                      <a:pt x="711" y="559"/>
                      <a:pt x="712" y="559"/>
                    </a:cubicBezTo>
                    <a:cubicBezTo>
                      <a:pt x="713" y="559"/>
                      <a:pt x="715" y="560"/>
                      <a:pt x="715" y="561"/>
                    </a:cubicBezTo>
                    <a:cubicBezTo>
                      <a:pt x="716" y="561"/>
                      <a:pt x="718" y="564"/>
                      <a:pt x="719" y="564"/>
                    </a:cubicBezTo>
                    <a:cubicBezTo>
                      <a:pt x="720" y="565"/>
                      <a:pt x="722" y="565"/>
                      <a:pt x="723" y="565"/>
                    </a:cubicBezTo>
                    <a:cubicBezTo>
                      <a:pt x="724" y="565"/>
                      <a:pt x="726" y="563"/>
                      <a:pt x="727" y="562"/>
                    </a:cubicBezTo>
                    <a:cubicBezTo>
                      <a:pt x="728" y="561"/>
                      <a:pt x="729" y="560"/>
                      <a:pt x="730" y="559"/>
                    </a:cubicBezTo>
                    <a:cubicBezTo>
                      <a:pt x="730" y="559"/>
                      <a:pt x="732" y="559"/>
                      <a:pt x="732" y="558"/>
                    </a:cubicBezTo>
                    <a:cubicBezTo>
                      <a:pt x="733" y="558"/>
                      <a:pt x="733" y="556"/>
                      <a:pt x="734" y="555"/>
                    </a:cubicBezTo>
                    <a:cubicBezTo>
                      <a:pt x="734" y="554"/>
                      <a:pt x="735" y="553"/>
                      <a:pt x="736" y="552"/>
                    </a:cubicBezTo>
                    <a:cubicBezTo>
                      <a:pt x="736" y="551"/>
                      <a:pt x="737" y="549"/>
                      <a:pt x="738" y="549"/>
                    </a:cubicBezTo>
                    <a:cubicBezTo>
                      <a:pt x="739" y="549"/>
                      <a:pt x="741" y="549"/>
                      <a:pt x="741" y="548"/>
                    </a:cubicBezTo>
                    <a:cubicBezTo>
                      <a:pt x="742" y="548"/>
                      <a:pt x="743" y="546"/>
                      <a:pt x="744" y="545"/>
                    </a:cubicBezTo>
                    <a:cubicBezTo>
                      <a:pt x="744" y="545"/>
                      <a:pt x="745" y="543"/>
                      <a:pt x="746" y="542"/>
                    </a:cubicBezTo>
                    <a:cubicBezTo>
                      <a:pt x="746" y="541"/>
                      <a:pt x="749" y="540"/>
                      <a:pt x="750" y="540"/>
                    </a:cubicBezTo>
                    <a:cubicBezTo>
                      <a:pt x="750" y="540"/>
                      <a:pt x="752" y="541"/>
                      <a:pt x="752" y="541"/>
                    </a:cubicBezTo>
                    <a:cubicBezTo>
                      <a:pt x="753" y="542"/>
                      <a:pt x="755" y="542"/>
                      <a:pt x="756" y="542"/>
                    </a:cubicBezTo>
                    <a:cubicBezTo>
                      <a:pt x="757" y="543"/>
                      <a:pt x="758" y="544"/>
                      <a:pt x="759" y="545"/>
                    </a:cubicBezTo>
                    <a:cubicBezTo>
                      <a:pt x="759" y="546"/>
                      <a:pt x="760" y="548"/>
                      <a:pt x="760" y="549"/>
                    </a:cubicBezTo>
                    <a:cubicBezTo>
                      <a:pt x="760" y="550"/>
                      <a:pt x="759" y="553"/>
                      <a:pt x="759" y="554"/>
                    </a:cubicBezTo>
                    <a:cubicBezTo>
                      <a:pt x="760" y="555"/>
                      <a:pt x="762" y="555"/>
                      <a:pt x="763" y="556"/>
                    </a:cubicBezTo>
                    <a:cubicBezTo>
                      <a:pt x="764" y="556"/>
                      <a:pt x="765" y="557"/>
                      <a:pt x="766" y="556"/>
                    </a:cubicBezTo>
                    <a:cubicBezTo>
                      <a:pt x="767" y="556"/>
                      <a:pt x="767" y="555"/>
                      <a:pt x="768" y="554"/>
                    </a:cubicBezTo>
                    <a:cubicBezTo>
                      <a:pt x="769" y="554"/>
                      <a:pt x="770" y="552"/>
                      <a:pt x="771" y="551"/>
                    </a:cubicBezTo>
                    <a:cubicBezTo>
                      <a:pt x="773" y="551"/>
                      <a:pt x="776" y="552"/>
                      <a:pt x="777" y="552"/>
                    </a:cubicBezTo>
                    <a:cubicBezTo>
                      <a:pt x="778" y="553"/>
                      <a:pt x="780" y="554"/>
                      <a:pt x="781" y="555"/>
                    </a:cubicBezTo>
                    <a:cubicBezTo>
                      <a:pt x="781" y="555"/>
                      <a:pt x="782" y="558"/>
                      <a:pt x="781" y="559"/>
                    </a:cubicBezTo>
                    <a:cubicBezTo>
                      <a:pt x="781" y="560"/>
                      <a:pt x="780" y="561"/>
                      <a:pt x="780" y="562"/>
                    </a:cubicBezTo>
                    <a:cubicBezTo>
                      <a:pt x="780" y="563"/>
                      <a:pt x="779" y="565"/>
                      <a:pt x="780" y="566"/>
                    </a:cubicBezTo>
                    <a:cubicBezTo>
                      <a:pt x="780" y="566"/>
                      <a:pt x="782" y="567"/>
                      <a:pt x="782" y="567"/>
                    </a:cubicBezTo>
                    <a:cubicBezTo>
                      <a:pt x="783" y="567"/>
                      <a:pt x="783" y="569"/>
                      <a:pt x="784" y="569"/>
                    </a:cubicBezTo>
                    <a:cubicBezTo>
                      <a:pt x="785" y="570"/>
                      <a:pt x="788" y="570"/>
                      <a:pt x="789" y="570"/>
                    </a:cubicBezTo>
                    <a:cubicBezTo>
                      <a:pt x="790" y="570"/>
                      <a:pt x="792" y="569"/>
                      <a:pt x="793" y="568"/>
                    </a:cubicBezTo>
                    <a:cubicBezTo>
                      <a:pt x="794" y="567"/>
                      <a:pt x="795" y="563"/>
                      <a:pt x="795" y="562"/>
                    </a:cubicBezTo>
                    <a:cubicBezTo>
                      <a:pt x="796" y="561"/>
                      <a:pt x="797" y="559"/>
                      <a:pt x="798" y="559"/>
                    </a:cubicBezTo>
                    <a:cubicBezTo>
                      <a:pt x="798" y="558"/>
                      <a:pt x="800" y="558"/>
                      <a:pt x="801" y="558"/>
                    </a:cubicBezTo>
                    <a:cubicBezTo>
                      <a:pt x="802" y="558"/>
                      <a:pt x="804" y="560"/>
                      <a:pt x="805" y="560"/>
                    </a:cubicBezTo>
                    <a:cubicBezTo>
                      <a:pt x="806" y="560"/>
                      <a:pt x="808" y="561"/>
                      <a:pt x="809" y="560"/>
                    </a:cubicBezTo>
                    <a:cubicBezTo>
                      <a:pt x="809" y="559"/>
                      <a:pt x="810" y="557"/>
                      <a:pt x="810" y="556"/>
                    </a:cubicBezTo>
                    <a:cubicBezTo>
                      <a:pt x="810" y="556"/>
                      <a:pt x="809" y="554"/>
                      <a:pt x="810" y="554"/>
                    </a:cubicBezTo>
                    <a:cubicBezTo>
                      <a:pt x="810" y="553"/>
                      <a:pt x="811" y="552"/>
                      <a:pt x="811" y="552"/>
                    </a:cubicBezTo>
                    <a:cubicBezTo>
                      <a:pt x="812" y="551"/>
                      <a:pt x="814" y="551"/>
                      <a:pt x="815" y="551"/>
                    </a:cubicBezTo>
                    <a:cubicBezTo>
                      <a:pt x="816" y="551"/>
                      <a:pt x="818" y="553"/>
                      <a:pt x="819" y="554"/>
                    </a:cubicBezTo>
                    <a:cubicBezTo>
                      <a:pt x="819" y="554"/>
                      <a:pt x="819" y="556"/>
                      <a:pt x="820" y="557"/>
                    </a:cubicBezTo>
                    <a:cubicBezTo>
                      <a:pt x="820" y="557"/>
                      <a:pt x="821" y="559"/>
                      <a:pt x="822" y="560"/>
                    </a:cubicBezTo>
                    <a:cubicBezTo>
                      <a:pt x="822" y="561"/>
                      <a:pt x="822" y="563"/>
                      <a:pt x="822" y="564"/>
                    </a:cubicBezTo>
                    <a:cubicBezTo>
                      <a:pt x="822" y="565"/>
                      <a:pt x="821" y="566"/>
                      <a:pt x="820" y="566"/>
                    </a:cubicBezTo>
                    <a:cubicBezTo>
                      <a:pt x="820" y="567"/>
                      <a:pt x="818" y="566"/>
                      <a:pt x="817" y="567"/>
                    </a:cubicBezTo>
                    <a:cubicBezTo>
                      <a:pt x="816" y="567"/>
                      <a:pt x="816" y="569"/>
                      <a:pt x="816" y="570"/>
                    </a:cubicBezTo>
                    <a:cubicBezTo>
                      <a:pt x="816" y="572"/>
                      <a:pt x="817" y="574"/>
                      <a:pt x="818" y="574"/>
                    </a:cubicBezTo>
                    <a:cubicBezTo>
                      <a:pt x="819" y="575"/>
                      <a:pt x="820" y="577"/>
                      <a:pt x="821" y="578"/>
                    </a:cubicBezTo>
                    <a:cubicBezTo>
                      <a:pt x="821" y="579"/>
                      <a:pt x="822" y="582"/>
                      <a:pt x="823" y="583"/>
                    </a:cubicBezTo>
                    <a:cubicBezTo>
                      <a:pt x="823" y="584"/>
                      <a:pt x="825" y="585"/>
                      <a:pt x="826" y="586"/>
                    </a:cubicBezTo>
                    <a:cubicBezTo>
                      <a:pt x="827" y="586"/>
                      <a:pt x="830" y="586"/>
                      <a:pt x="831" y="585"/>
                    </a:cubicBezTo>
                    <a:cubicBezTo>
                      <a:pt x="832" y="584"/>
                      <a:pt x="834" y="582"/>
                      <a:pt x="834" y="581"/>
                    </a:cubicBezTo>
                    <a:cubicBezTo>
                      <a:pt x="834" y="580"/>
                      <a:pt x="834" y="579"/>
                      <a:pt x="834" y="578"/>
                    </a:cubicBezTo>
                    <a:cubicBezTo>
                      <a:pt x="834" y="577"/>
                      <a:pt x="834" y="576"/>
                      <a:pt x="834" y="575"/>
                    </a:cubicBezTo>
                    <a:cubicBezTo>
                      <a:pt x="834" y="574"/>
                      <a:pt x="832" y="574"/>
                      <a:pt x="832" y="573"/>
                    </a:cubicBezTo>
                    <a:cubicBezTo>
                      <a:pt x="832" y="572"/>
                      <a:pt x="832" y="570"/>
                      <a:pt x="832" y="570"/>
                    </a:cubicBezTo>
                    <a:cubicBezTo>
                      <a:pt x="833" y="569"/>
                      <a:pt x="834" y="570"/>
                      <a:pt x="835" y="569"/>
                    </a:cubicBezTo>
                    <a:cubicBezTo>
                      <a:pt x="836" y="569"/>
                      <a:pt x="838" y="569"/>
                      <a:pt x="839" y="568"/>
                    </a:cubicBezTo>
                    <a:cubicBezTo>
                      <a:pt x="839" y="567"/>
                      <a:pt x="838" y="564"/>
                      <a:pt x="839" y="563"/>
                    </a:cubicBezTo>
                    <a:cubicBezTo>
                      <a:pt x="840" y="562"/>
                      <a:pt x="842" y="563"/>
                      <a:pt x="842" y="562"/>
                    </a:cubicBezTo>
                    <a:cubicBezTo>
                      <a:pt x="843" y="562"/>
                      <a:pt x="845" y="559"/>
                      <a:pt x="845" y="558"/>
                    </a:cubicBezTo>
                    <a:cubicBezTo>
                      <a:pt x="846" y="557"/>
                      <a:pt x="848" y="556"/>
                      <a:pt x="848" y="554"/>
                    </a:cubicBezTo>
                    <a:cubicBezTo>
                      <a:pt x="848" y="554"/>
                      <a:pt x="848" y="552"/>
                      <a:pt x="848" y="552"/>
                    </a:cubicBezTo>
                    <a:cubicBezTo>
                      <a:pt x="848" y="551"/>
                      <a:pt x="847" y="549"/>
                      <a:pt x="847" y="548"/>
                    </a:cubicBezTo>
                    <a:cubicBezTo>
                      <a:pt x="847" y="547"/>
                      <a:pt x="847" y="546"/>
                      <a:pt x="847" y="545"/>
                    </a:cubicBezTo>
                    <a:cubicBezTo>
                      <a:pt x="848" y="545"/>
                      <a:pt x="848" y="544"/>
                      <a:pt x="849" y="544"/>
                    </a:cubicBezTo>
                    <a:cubicBezTo>
                      <a:pt x="850" y="544"/>
                      <a:pt x="850" y="546"/>
                      <a:pt x="851" y="546"/>
                    </a:cubicBezTo>
                    <a:cubicBezTo>
                      <a:pt x="852" y="546"/>
                      <a:pt x="853" y="545"/>
                      <a:pt x="853" y="545"/>
                    </a:cubicBezTo>
                    <a:cubicBezTo>
                      <a:pt x="854" y="544"/>
                      <a:pt x="855" y="542"/>
                      <a:pt x="855" y="542"/>
                    </a:cubicBezTo>
                    <a:cubicBezTo>
                      <a:pt x="856" y="542"/>
                      <a:pt x="858" y="542"/>
                      <a:pt x="859" y="543"/>
                    </a:cubicBezTo>
                    <a:cubicBezTo>
                      <a:pt x="860" y="544"/>
                      <a:pt x="860" y="546"/>
                      <a:pt x="861" y="547"/>
                    </a:cubicBezTo>
                    <a:cubicBezTo>
                      <a:pt x="861" y="548"/>
                      <a:pt x="860" y="551"/>
                      <a:pt x="860" y="552"/>
                    </a:cubicBezTo>
                    <a:cubicBezTo>
                      <a:pt x="861" y="553"/>
                      <a:pt x="862" y="556"/>
                      <a:pt x="862" y="557"/>
                    </a:cubicBezTo>
                    <a:cubicBezTo>
                      <a:pt x="863" y="557"/>
                      <a:pt x="863" y="559"/>
                      <a:pt x="864" y="560"/>
                    </a:cubicBezTo>
                    <a:cubicBezTo>
                      <a:pt x="865" y="560"/>
                      <a:pt x="866" y="561"/>
                      <a:pt x="867" y="561"/>
                    </a:cubicBezTo>
                    <a:cubicBezTo>
                      <a:pt x="867" y="561"/>
                      <a:pt x="868" y="560"/>
                      <a:pt x="869" y="560"/>
                    </a:cubicBezTo>
                    <a:cubicBezTo>
                      <a:pt x="869" y="559"/>
                      <a:pt x="869" y="557"/>
                      <a:pt x="869" y="556"/>
                    </a:cubicBezTo>
                    <a:cubicBezTo>
                      <a:pt x="870" y="556"/>
                      <a:pt x="871" y="556"/>
                      <a:pt x="871" y="556"/>
                    </a:cubicBezTo>
                    <a:cubicBezTo>
                      <a:pt x="872" y="556"/>
                      <a:pt x="874" y="556"/>
                      <a:pt x="875" y="556"/>
                    </a:cubicBezTo>
                    <a:cubicBezTo>
                      <a:pt x="875" y="557"/>
                      <a:pt x="877" y="558"/>
                      <a:pt x="877" y="559"/>
                    </a:cubicBezTo>
                    <a:cubicBezTo>
                      <a:pt x="878" y="560"/>
                      <a:pt x="878" y="562"/>
                      <a:pt x="879" y="563"/>
                    </a:cubicBezTo>
                    <a:cubicBezTo>
                      <a:pt x="879" y="564"/>
                      <a:pt x="880" y="565"/>
                      <a:pt x="881" y="565"/>
                    </a:cubicBezTo>
                    <a:cubicBezTo>
                      <a:pt x="882" y="565"/>
                      <a:pt x="885" y="564"/>
                      <a:pt x="886" y="564"/>
                    </a:cubicBezTo>
                    <a:cubicBezTo>
                      <a:pt x="887" y="563"/>
                      <a:pt x="889" y="562"/>
                      <a:pt x="890" y="561"/>
                    </a:cubicBezTo>
                    <a:cubicBezTo>
                      <a:pt x="890" y="560"/>
                      <a:pt x="890" y="558"/>
                      <a:pt x="891" y="557"/>
                    </a:cubicBezTo>
                    <a:cubicBezTo>
                      <a:pt x="891" y="557"/>
                      <a:pt x="891" y="555"/>
                      <a:pt x="891" y="554"/>
                    </a:cubicBezTo>
                    <a:cubicBezTo>
                      <a:pt x="891" y="553"/>
                      <a:pt x="891" y="552"/>
                      <a:pt x="891" y="551"/>
                    </a:cubicBezTo>
                    <a:cubicBezTo>
                      <a:pt x="891" y="550"/>
                      <a:pt x="892" y="549"/>
                      <a:pt x="893" y="549"/>
                    </a:cubicBezTo>
                    <a:cubicBezTo>
                      <a:pt x="894" y="549"/>
                      <a:pt x="896" y="549"/>
                      <a:pt x="896" y="550"/>
                    </a:cubicBezTo>
                    <a:cubicBezTo>
                      <a:pt x="897" y="550"/>
                      <a:pt x="897" y="552"/>
                      <a:pt x="898" y="552"/>
                    </a:cubicBezTo>
                    <a:cubicBezTo>
                      <a:pt x="899" y="552"/>
                      <a:pt x="900" y="552"/>
                      <a:pt x="901" y="552"/>
                    </a:cubicBezTo>
                    <a:cubicBezTo>
                      <a:pt x="902" y="552"/>
                      <a:pt x="905" y="552"/>
                      <a:pt x="905" y="553"/>
                    </a:cubicBezTo>
                    <a:cubicBezTo>
                      <a:pt x="906" y="554"/>
                      <a:pt x="905" y="555"/>
                      <a:pt x="904" y="556"/>
                    </a:cubicBezTo>
                    <a:cubicBezTo>
                      <a:pt x="904" y="556"/>
                      <a:pt x="903" y="557"/>
                      <a:pt x="902" y="557"/>
                    </a:cubicBezTo>
                    <a:cubicBezTo>
                      <a:pt x="902" y="558"/>
                      <a:pt x="900" y="559"/>
                      <a:pt x="900" y="560"/>
                    </a:cubicBezTo>
                    <a:cubicBezTo>
                      <a:pt x="900" y="560"/>
                      <a:pt x="901" y="562"/>
                      <a:pt x="901" y="562"/>
                    </a:cubicBezTo>
                    <a:cubicBezTo>
                      <a:pt x="902" y="563"/>
                      <a:pt x="904" y="562"/>
                      <a:pt x="905" y="562"/>
                    </a:cubicBezTo>
                    <a:cubicBezTo>
                      <a:pt x="905" y="563"/>
                      <a:pt x="906" y="564"/>
                      <a:pt x="906" y="564"/>
                    </a:cubicBezTo>
                    <a:cubicBezTo>
                      <a:pt x="907" y="565"/>
                      <a:pt x="909" y="565"/>
                      <a:pt x="910" y="565"/>
                    </a:cubicBezTo>
                    <a:cubicBezTo>
                      <a:pt x="911" y="565"/>
                      <a:pt x="913" y="564"/>
                      <a:pt x="914" y="564"/>
                    </a:cubicBezTo>
                    <a:cubicBezTo>
                      <a:pt x="914" y="564"/>
                      <a:pt x="915" y="565"/>
                      <a:pt x="916" y="566"/>
                    </a:cubicBezTo>
                    <a:cubicBezTo>
                      <a:pt x="916" y="567"/>
                      <a:pt x="916" y="569"/>
                      <a:pt x="917" y="570"/>
                    </a:cubicBezTo>
                    <a:cubicBezTo>
                      <a:pt x="917" y="571"/>
                      <a:pt x="918" y="573"/>
                      <a:pt x="919" y="573"/>
                    </a:cubicBezTo>
                    <a:cubicBezTo>
                      <a:pt x="919" y="573"/>
                      <a:pt x="921" y="573"/>
                      <a:pt x="922" y="573"/>
                    </a:cubicBezTo>
                    <a:cubicBezTo>
                      <a:pt x="923" y="573"/>
                      <a:pt x="924" y="572"/>
                      <a:pt x="925" y="572"/>
                    </a:cubicBezTo>
                    <a:cubicBezTo>
                      <a:pt x="926" y="572"/>
                      <a:pt x="928" y="571"/>
                      <a:pt x="929" y="572"/>
                    </a:cubicBezTo>
                    <a:cubicBezTo>
                      <a:pt x="930" y="573"/>
                      <a:pt x="930" y="575"/>
                      <a:pt x="931" y="576"/>
                    </a:cubicBezTo>
                    <a:cubicBezTo>
                      <a:pt x="932" y="576"/>
                      <a:pt x="933" y="578"/>
                      <a:pt x="934" y="579"/>
                    </a:cubicBezTo>
                    <a:cubicBezTo>
                      <a:pt x="935" y="580"/>
                      <a:pt x="936" y="581"/>
                      <a:pt x="937" y="581"/>
                    </a:cubicBezTo>
                    <a:cubicBezTo>
                      <a:pt x="938" y="582"/>
                      <a:pt x="938" y="585"/>
                      <a:pt x="939" y="586"/>
                    </a:cubicBezTo>
                    <a:cubicBezTo>
                      <a:pt x="939" y="586"/>
                      <a:pt x="940" y="587"/>
                      <a:pt x="941" y="587"/>
                    </a:cubicBezTo>
                    <a:cubicBezTo>
                      <a:pt x="942" y="587"/>
                      <a:pt x="944" y="586"/>
                      <a:pt x="945" y="585"/>
                    </a:cubicBezTo>
                    <a:cubicBezTo>
                      <a:pt x="946" y="584"/>
                      <a:pt x="947" y="583"/>
                      <a:pt x="947" y="582"/>
                    </a:cubicBezTo>
                    <a:cubicBezTo>
                      <a:pt x="947" y="581"/>
                      <a:pt x="946" y="579"/>
                      <a:pt x="946" y="578"/>
                    </a:cubicBezTo>
                    <a:cubicBezTo>
                      <a:pt x="946" y="578"/>
                      <a:pt x="947" y="576"/>
                      <a:pt x="947" y="575"/>
                    </a:cubicBezTo>
                    <a:cubicBezTo>
                      <a:pt x="948" y="574"/>
                      <a:pt x="949" y="573"/>
                      <a:pt x="950" y="572"/>
                    </a:cubicBezTo>
                    <a:cubicBezTo>
                      <a:pt x="950" y="572"/>
                      <a:pt x="951" y="572"/>
                      <a:pt x="952" y="572"/>
                    </a:cubicBezTo>
                    <a:cubicBezTo>
                      <a:pt x="953" y="572"/>
                      <a:pt x="954" y="572"/>
                      <a:pt x="954" y="573"/>
                    </a:cubicBezTo>
                    <a:cubicBezTo>
                      <a:pt x="955" y="573"/>
                      <a:pt x="956" y="575"/>
                      <a:pt x="956" y="575"/>
                    </a:cubicBezTo>
                    <a:cubicBezTo>
                      <a:pt x="957" y="576"/>
                      <a:pt x="959" y="575"/>
                      <a:pt x="960" y="575"/>
                    </a:cubicBezTo>
                    <a:cubicBezTo>
                      <a:pt x="961" y="575"/>
                      <a:pt x="963" y="575"/>
                      <a:pt x="963" y="574"/>
                    </a:cubicBezTo>
                    <a:cubicBezTo>
                      <a:pt x="964" y="574"/>
                      <a:pt x="965" y="572"/>
                      <a:pt x="966" y="572"/>
                    </a:cubicBezTo>
                    <a:cubicBezTo>
                      <a:pt x="966" y="571"/>
                      <a:pt x="967" y="570"/>
                      <a:pt x="968" y="570"/>
                    </a:cubicBezTo>
                    <a:cubicBezTo>
                      <a:pt x="968" y="569"/>
                      <a:pt x="968" y="566"/>
                      <a:pt x="967" y="565"/>
                    </a:cubicBezTo>
                    <a:cubicBezTo>
                      <a:pt x="967" y="565"/>
                      <a:pt x="965" y="565"/>
                      <a:pt x="965" y="564"/>
                    </a:cubicBezTo>
                    <a:cubicBezTo>
                      <a:pt x="965" y="563"/>
                      <a:pt x="967" y="563"/>
                      <a:pt x="968" y="562"/>
                    </a:cubicBezTo>
                    <a:cubicBezTo>
                      <a:pt x="968" y="562"/>
                      <a:pt x="969" y="560"/>
                      <a:pt x="969" y="560"/>
                    </a:cubicBezTo>
                    <a:cubicBezTo>
                      <a:pt x="970" y="559"/>
                      <a:pt x="971" y="559"/>
                      <a:pt x="972" y="558"/>
                    </a:cubicBezTo>
                    <a:cubicBezTo>
                      <a:pt x="973" y="558"/>
                      <a:pt x="975" y="559"/>
                      <a:pt x="976" y="559"/>
                    </a:cubicBezTo>
                    <a:cubicBezTo>
                      <a:pt x="976" y="558"/>
                      <a:pt x="977" y="556"/>
                      <a:pt x="978" y="556"/>
                    </a:cubicBezTo>
                    <a:cubicBezTo>
                      <a:pt x="979" y="556"/>
                      <a:pt x="981" y="558"/>
                      <a:pt x="982" y="558"/>
                    </a:cubicBezTo>
                    <a:cubicBezTo>
                      <a:pt x="983" y="558"/>
                      <a:pt x="985" y="558"/>
                      <a:pt x="986" y="558"/>
                    </a:cubicBezTo>
                    <a:cubicBezTo>
                      <a:pt x="987" y="558"/>
                      <a:pt x="989" y="557"/>
                      <a:pt x="990" y="557"/>
                    </a:cubicBezTo>
                    <a:cubicBezTo>
                      <a:pt x="991" y="556"/>
                      <a:pt x="992" y="554"/>
                      <a:pt x="992" y="554"/>
                    </a:cubicBezTo>
                    <a:cubicBezTo>
                      <a:pt x="993" y="554"/>
                      <a:pt x="995" y="556"/>
                      <a:pt x="996" y="556"/>
                    </a:cubicBezTo>
                    <a:cubicBezTo>
                      <a:pt x="997" y="556"/>
                      <a:pt x="998" y="554"/>
                      <a:pt x="999" y="553"/>
                    </a:cubicBezTo>
                    <a:cubicBezTo>
                      <a:pt x="999" y="552"/>
                      <a:pt x="1000" y="551"/>
                      <a:pt x="1001" y="550"/>
                    </a:cubicBezTo>
                    <a:cubicBezTo>
                      <a:pt x="1001" y="550"/>
                      <a:pt x="1003" y="550"/>
                      <a:pt x="1003" y="551"/>
                    </a:cubicBezTo>
                    <a:cubicBezTo>
                      <a:pt x="1004" y="551"/>
                      <a:pt x="1005" y="553"/>
                      <a:pt x="1005" y="553"/>
                    </a:cubicBezTo>
                    <a:cubicBezTo>
                      <a:pt x="1006" y="554"/>
                      <a:pt x="1008" y="554"/>
                      <a:pt x="1008" y="555"/>
                    </a:cubicBezTo>
                    <a:cubicBezTo>
                      <a:pt x="1009" y="555"/>
                      <a:pt x="1011" y="557"/>
                      <a:pt x="1012" y="557"/>
                    </a:cubicBezTo>
                    <a:cubicBezTo>
                      <a:pt x="1013" y="557"/>
                      <a:pt x="1015" y="557"/>
                      <a:pt x="1015" y="557"/>
                    </a:cubicBezTo>
                    <a:cubicBezTo>
                      <a:pt x="1016" y="556"/>
                      <a:pt x="1016" y="555"/>
                      <a:pt x="1016" y="555"/>
                    </a:cubicBezTo>
                    <a:cubicBezTo>
                      <a:pt x="1016" y="554"/>
                      <a:pt x="1017" y="553"/>
                      <a:pt x="1017" y="553"/>
                    </a:cubicBezTo>
                    <a:cubicBezTo>
                      <a:pt x="1018" y="553"/>
                      <a:pt x="1020" y="554"/>
                      <a:pt x="1021" y="554"/>
                    </a:cubicBezTo>
                    <a:cubicBezTo>
                      <a:pt x="1021" y="554"/>
                      <a:pt x="1022" y="556"/>
                      <a:pt x="1023" y="556"/>
                    </a:cubicBezTo>
                    <a:cubicBezTo>
                      <a:pt x="1024" y="556"/>
                      <a:pt x="1025" y="555"/>
                      <a:pt x="1025" y="555"/>
                    </a:cubicBezTo>
                    <a:cubicBezTo>
                      <a:pt x="1026" y="554"/>
                      <a:pt x="1026" y="552"/>
                      <a:pt x="1026" y="552"/>
                    </a:cubicBezTo>
                    <a:cubicBezTo>
                      <a:pt x="1026" y="551"/>
                      <a:pt x="1024" y="551"/>
                      <a:pt x="1023" y="551"/>
                    </a:cubicBezTo>
                    <a:cubicBezTo>
                      <a:pt x="1023" y="550"/>
                      <a:pt x="1023" y="548"/>
                      <a:pt x="1024" y="548"/>
                    </a:cubicBezTo>
                    <a:cubicBezTo>
                      <a:pt x="1024" y="547"/>
                      <a:pt x="1026" y="546"/>
                      <a:pt x="1027" y="546"/>
                    </a:cubicBezTo>
                    <a:cubicBezTo>
                      <a:pt x="1028" y="546"/>
                      <a:pt x="1029" y="547"/>
                      <a:pt x="1030" y="547"/>
                    </a:cubicBezTo>
                    <a:cubicBezTo>
                      <a:pt x="1030" y="548"/>
                      <a:pt x="1031" y="548"/>
                      <a:pt x="1032" y="548"/>
                    </a:cubicBezTo>
                    <a:cubicBezTo>
                      <a:pt x="1033" y="548"/>
                      <a:pt x="1034" y="548"/>
                      <a:pt x="1035" y="547"/>
                    </a:cubicBezTo>
                    <a:cubicBezTo>
                      <a:pt x="1035" y="547"/>
                      <a:pt x="1036" y="546"/>
                      <a:pt x="1036" y="546"/>
                    </a:cubicBezTo>
                    <a:cubicBezTo>
                      <a:pt x="1036" y="545"/>
                      <a:pt x="1037" y="544"/>
                      <a:pt x="1037" y="544"/>
                    </a:cubicBezTo>
                    <a:cubicBezTo>
                      <a:pt x="1038" y="544"/>
                      <a:pt x="1040" y="544"/>
                      <a:pt x="1041" y="544"/>
                    </a:cubicBezTo>
                    <a:cubicBezTo>
                      <a:pt x="1042" y="544"/>
                      <a:pt x="1043" y="544"/>
                      <a:pt x="1043" y="543"/>
                    </a:cubicBezTo>
                    <a:cubicBezTo>
                      <a:pt x="1044" y="543"/>
                      <a:pt x="1044" y="541"/>
                      <a:pt x="1044" y="540"/>
                    </a:cubicBezTo>
                    <a:cubicBezTo>
                      <a:pt x="1045" y="539"/>
                      <a:pt x="1046" y="538"/>
                      <a:pt x="1047" y="538"/>
                    </a:cubicBezTo>
                    <a:cubicBezTo>
                      <a:pt x="1048" y="538"/>
                      <a:pt x="1050" y="539"/>
                      <a:pt x="1051" y="539"/>
                    </a:cubicBezTo>
                    <a:cubicBezTo>
                      <a:pt x="1052" y="540"/>
                      <a:pt x="1054" y="541"/>
                      <a:pt x="1054" y="541"/>
                    </a:cubicBezTo>
                    <a:cubicBezTo>
                      <a:pt x="1054" y="542"/>
                      <a:pt x="1054" y="545"/>
                      <a:pt x="1054" y="546"/>
                    </a:cubicBezTo>
                    <a:cubicBezTo>
                      <a:pt x="1055" y="546"/>
                      <a:pt x="1056" y="548"/>
                      <a:pt x="1057" y="548"/>
                    </a:cubicBezTo>
                    <a:cubicBezTo>
                      <a:pt x="1058" y="548"/>
                      <a:pt x="1059" y="547"/>
                      <a:pt x="1060" y="547"/>
                    </a:cubicBezTo>
                    <a:cubicBezTo>
                      <a:pt x="1061" y="547"/>
                      <a:pt x="1062" y="549"/>
                      <a:pt x="1062" y="549"/>
                    </a:cubicBezTo>
                    <a:cubicBezTo>
                      <a:pt x="1063" y="549"/>
                      <a:pt x="1064" y="548"/>
                      <a:pt x="1064" y="547"/>
                    </a:cubicBezTo>
                    <a:cubicBezTo>
                      <a:pt x="1065" y="547"/>
                      <a:pt x="1066" y="547"/>
                      <a:pt x="1067" y="547"/>
                    </a:cubicBezTo>
                    <a:cubicBezTo>
                      <a:pt x="1067" y="547"/>
                      <a:pt x="1068" y="549"/>
                      <a:pt x="1069" y="549"/>
                    </a:cubicBezTo>
                    <a:cubicBezTo>
                      <a:pt x="1070" y="550"/>
                      <a:pt x="1073" y="550"/>
                      <a:pt x="1075" y="550"/>
                    </a:cubicBezTo>
                    <a:cubicBezTo>
                      <a:pt x="1076" y="550"/>
                      <a:pt x="1079" y="549"/>
                      <a:pt x="1081" y="549"/>
                    </a:cubicBezTo>
                    <a:cubicBezTo>
                      <a:pt x="1082" y="549"/>
                      <a:pt x="1083" y="549"/>
                      <a:pt x="1084" y="549"/>
                    </a:cubicBezTo>
                    <a:cubicBezTo>
                      <a:pt x="1085" y="548"/>
                      <a:pt x="1086" y="547"/>
                      <a:pt x="1086" y="546"/>
                    </a:cubicBezTo>
                    <a:cubicBezTo>
                      <a:pt x="1087" y="546"/>
                      <a:pt x="1088" y="546"/>
                      <a:pt x="1089" y="546"/>
                    </a:cubicBezTo>
                    <a:cubicBezTo>
                      <a:pt x="1090" y="546"/>
                      <a:pt x="1092" y="548"/>
                      <a:pt x="1093" y="548"/>
                    </a:cubicBezTo>
                    <a:cubicBezTo>
                      <a:pt x="1094" y="547"/>
                      <a:pt x="1092" y="544"/>
                      <a:pt x="1093" y="543"/>
                    </a:cubicBezTo>
                    <a:cubicBezTo>
                      <a:pt x="1093" y="542"/>
                      <a:pt x="1095" y="542"/>
                      <a:pt x="1095" y="542"/>
                    </a:cubicBezTo>
                    <a:cubicBezTo>
                      <a:pt x="1096" y="541"/>
                      <a:pt x="1097" y="540"/>
                      <a:pt x="1098" y="539"/>
                    </a:cubicBezTo>
                    <a:cubicBezTo>
                      <a:pt x="1098" y="539"/>
                      <a:pt x="1097" y="537"/>
                      <a:pt x="1098" y="536"/>
                    </a:cubicBezTo>
                    <a:cubicBezTo>
                      <a:pt x="1098" y="535"/>
                      <a:pt x="1098" y="533"/>
                      <a:pt x="1099" y="532"/>
                    </a:cubicBezTo>
                    <a:cubicBezTo>
                      <a:pt x="1100" y="531"/>
                      <a:pt x="1101" y="531"/>
                      <a:pt x="1102" y="531"/>
                    </a:cubicBezTo>
                    <a:cubicBezTo>
                      <a:pt x="1103" y="531"/>
                      <a:pt x="1104" y="532"/>
                      <a:pt x="1105" y="533"/>
                    </a:cubicBezTo>
                    <a:cubicBezTo>
                      <a:pt x="1106" y="533"/>
                      <a:pt x="1108" y="535"/>
                      <a:pt x="1109" y="536"/>
                    </a:cubicBezTo>
                    <a:cubicBezTo>
                      <a:pt x="1110" y="536"/>
                      <a:pt x="1111" y="535"/>
                      <a:pt x="1112" y="536"/>
                    </a:cubicBezTo>
                    <a:cubicBezTo>
                      <a:pt x="1113" y="536"/>
                      <a:pt x="1115" y="536"/>
                      <a:pt x="1116" y="537"/>
                    </a:cubicBezTo>
                    <a:cubicBezTo>
                      <a:pt x="1117" y="537"/>
                      <a:pt x="1119" y="539"/>
                      <a:pt x="1120" y="540"/>
                    </a:cubicBezTo>
                    <a:cubicBezTo>
                      <a:pt x="1120" y="541"/>
                      <a:pt x="1121" y="542"/>
                      <a:pt x="1122" y="542"/>
                    </a:cubicBezTo>
                    <a:cubicBezTo>
                      <a:pt x="1123" y="543"/>
                      <a:pt x="1125" y="542"/>
                      <a:pt x="1126" y="543"/>
                    </a:cubicBezTo>
                    <a:cubicBezTo>
                      <a:pt x="1127" y="543"/>
                      <a:pt x="1126" y="546"/>
                      <a:pt x="1127" y="547"/>
                    </a:cubicBezTo>
                    <a:cubicBezTo>
                      <a:pt x="1128" y="548"/>
                      <a:pt x="1129" y="548"/>
                      <a:pt x="1130" y="548"/>
                    </a:cubicBezTo>
                    <a:cubicBezTo>
                      <a:pt x="1131" y="548"/>
                      <a:pt x="1132" y="547"/>
                      <a:pt x="1133" y="547"/>
                    </a:cubicBezTo>
                    <a:cubicBezTo>
                      <a:pt x="1134" y="547"/>
                      <a:pt x="1137" y="547"/>
                      <a:pt x="1138" y="548"/>
                    </a:cubicBezTo>
                    <a:cubicBezTo>
                      <a:pt x="1139" y="548"/>
                      <a:pt x="1139" y="551"/>
                      <a:pt x="1140" y="552"/>
                    </a:cubicBezTo>
                    <a:cubicBezTo>
                      <a:pt x="1140" y="552"/>
                      <a:pt x="1141" y="553"/>
                      <a:pt x="1142" y="554"/>
                    </a:cubicBezTo>
                    <a:cubicBezTo>
                      <a:pt x="1143" y="555"/>
                      <a:pt x="1144" y="555"/>
                      <a:pt x="1145" y="556"/>
                    </a:cubicBezTo>
                    <a:cubicBezTo>
                      <a:pt x="1146" y="557"/>
                      <a:pt x="1146" y="560"/>
                      <a:pt x="1147" y="561"/>
                    </a:cubicBezTo>
                    <a:cubicBezTo>
                      <a:pt x="1147" y="561"/>
                      <a:pt x="1149" y="561"/>
                      <a:pt x="1150" y="562"/>
                    </a:cubicBezTo>
                    <a:cubicBezTo>
                      <a:pt x="1151" y="563"/>
                      <a:pt x="1151" y="565"/>
                      <a:pt x="1152" y="565"/>
                    </a:cubicBezTo>
                    <a:cubicBezTo>
                      <a:pt x="1153" y="566"/>
                      <a:pt x="1155" y="567"/>
                      <a:pt x="1156" y="568"/>
                    </a:cubicBezTo>
                    <a:cubicBezTo>
                      <a:pt x="1157" y="568"/>
                      <a:pt x="1159" y="568"/>
                      <a:pt x="1160" y="567"/>
                    </a:cubicBezTo>
                    <a:cubicBezTo>
                      <a:pt x="1160" y="567"/>
                      <a:pt x="1160" y="565"/>
                      <a:pt x="1161" y="565"/>
                    </a:cubicBezTo>
                    <a:cubicBezTo>
                      <a:pt x="1162" y="565"/>
                      <a:pt x="1163" y="566"/>
                      <a:pt x="1164" y="566"/>
                    </a:cubicBezTo>
                    <a:cubicBezTo>
                      <a:pt x="1165" y="566"/>
                      <a:pt x="1166" y="564"/>
                      <a:pt x="1167" y="564"/>
                    </a:cubicBezTo>
                    <a:cubicBezTo>
                      <a:pt x="1168" y="565"/>
                      <a:pt x="1169" y="567"/>
                      <a:pt x="1170" y="567"/>
                    </a:cubicBezTo>
                    <a:cubicBezTo>
                      <a:pt x="1171" y="568"/>
                      <a:pt x="1172" y="569"/>
                      <a:pt x="1172" y="569"/>
                    </a:cubicBezTo>
                    <a:cubicBezTo>
                      <a:pt x="1172" y="570"/>
                      <a:pt x="1173" y="572"/>
                      <a:pt x="1173" y="572"/>
                    </a:cubicBezTo>
                    <a:cubicBezTo>
                      <a:pt x="1174" y="573"/>
                      <a:pt x="1175" y="572"/>
                      <a:pt x="1176" y="573"/>
                    </a:cubicBezTo>
                    <a:cubicBezTo>
                      <a:pt x="1176" y="573"/>
                      <a:pt x="1177" y="574"/>
                      <a:pt x="1178" y="575"/>
                    </a:cubicBezTo>
                    <a:cubicBezTo>
                      <a:pt x="1178" y="575"/>
                      <a:pt x="1179" y="576"/>
                      <a:pt x="1180" y="576"/>
                    </a:cubicBezTo>
                    <a:cubicBezTo>
                      <a:pt x="1181" y="576"/>
                      <a:pt x="1181" y="575"/>
                      <a:pt x="1182" y="575"/>
                    </a:cubicBezTo>
                    <a:cubicBezTo>
                      <a:pt x="1183" y="574"/>
                      <a:pt x="1185" y="574"/>
                      <a:pt x="1186" y="575"/>
                    </a:cubicBezTo>
                    <a:cubicBezTo>
                      <a:pt x="1187" y="575"/>
                      <a:pt x="1188" y="578"/>
                      <a:pt x="1189" y="578"/>
                    </a:cubicBezTo>
                    <a:cubicBezTo>
                      <a:pt x="1189" y="578"/>
                      <a:pt x="1190" y="577"/>
                      <a:pt x="1190" y="577"/>
                    </a:cubicBezTo>
                    <a:cubicBezTo>
                      <a:pt x="1191" y="577"/>
                      <a:pt x="1192" y="578"/>
                      <a:pt x="1193" y="578"/>
                    </a:cubicBezTo>
                    <a:cubicBezTo>
                      <a:pt x="1194" y="578"/>
                      <a:pt x="1195" y="577"/>
                      <a:pt x="1196" y="577"/>
                    </a:cubicBezTo>
                    <a:cubicBezTo>
                      <a:pt x="1196" y="577"/>
                      <a:pt x="1197" y="579"/>
                      <a:pt x="1198" y="580"/>
                    </a:cubicBezTo>
                    <a:cubicBezTo>
                      <a:pt x="1199" y="581"/>
                      <a:pt x="1202" y="582"/>
                      <a:pt x="1203" y="583"/>
                    </a:cubicBezTo>
                    <a:cubicBezTo>
                      <a:pt x="1203" y="583"/>
                      <a:pt x="1203" y="585"/>
                      <a:pt x="1204" y="586"/>
                    </a:cubicBezTo>
                    <a:cubicBezTo>
                      <a:pt x="1204" y="586"/>
                      <a:pt x="1206" y="587"/>
                      <a:pt x="1207" y="587"/>
                    </a:cubicBezTo>
                    <a:cubicBezTo>
                      <a:pt x="1208" y="587"/>
                      <a:pt x="1209" y="586"/>
                      <a:pt x="1209" y="585"/>
                    </a:cubicBezTo>
                    <a:lnTo>
                      <a:pt x="1200" y="273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>
                <a:off x="3817938" y="4283078"/>
                <a:ext cx="1587" cy="476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3 h 5"/>
                  <a:gd name="T4" fmla="*/ 1 w 2"/>
                  <a:gd name="T5" fmla="*/ 1 h 5"/>
                  <a:gd name="T6" fmla="*/ 0 w 2"/>
                  <a:gd name="T7" fmla="*/ 0 h 5"/>
                  <a:gd name="T8" fmla="*/ 1 w 2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2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42"/>
              <p:cNvSpPr>
                <a:spLocks/>
              </p:cNvSpPr>
              <p:nvPr/>
            </p:nvSpPr>
            <p:spPr bwMode="auto">
              <a:xfrm>
                <a:off x="2319337" y="3878266"/>
                <a:ext cx="1639886" cy="1566864"/>
              </a:xfrm>
              <a:custGeom>
                <a:avLst/>
                <a:gdLst>
                  <a:gd name="T0" fmla="*/ 1919 w 1944"/>
                  <a:gd name="T1" fmla="*/ 885 h 1857"/>
                  <a:gd name="T2" fmla="*/ 1892 w 1944"/>
                  <a:gd name="T3" fmla="*/ 828 h 1857"/>
                  <a:gd name="T4" fmla="*/ 1854 w 1944"/>
                  <a:gd name="T5" fmla="*/ 762 h 1857"/>
                  <a:gd name="T6" fmla="*/ 1783 w 1944"/>
                  <a:gd name="T7" fmla="*/ 492 h 1857"/>
                  <a:gd name="T8" fmla="*/ 1732 w 1944"/>
                  <a:gd name="T9" fmla="*/ 475 h 1857"/>
                  <a:gd name="T10" fmla="*/ 1692 w 1944"/>
                  <a:gd name="T11" fmla="*/ 452 h 1857"/>
                  <a:gd name="T12" fmla="*/ 1628 w 1944"/>
                  <a:gd name="T13" fmla="*/ 453 h 1857"/>
                  <a:gd name="T14" fmla="*/ 1575 w 1944"/>
                  <a:gd name="T15" fmla="*/ 461 h 1857"/>
                  <a:gd name="T16" fmla="*/ 1531 w 1944"/>
                  <a:gd name="T17" fmla="*/ 475 h 1857"/>
                  <a:gd name="T18" fmla="*/ 1472 w 1944"/>
                  <a:gd name="T19" fmla="*/ 469 h 1857"/>
                  <a:gd name="T20" fmla="*/ 1411 w 1944"/>
                  <a:gd name="T21" fmla="*/ 460 h 1857"/>
                  <a:gd name="T22" fmla="*/ 1374 w 1944"/>
                  <a:gd name="T23" fmla="*/ 463 h 1857"/>
                  <a:gd name="T24" fmla="*/ 1323 w 1944"/>
                  <a:gd name="T25" fmla="*/ 459 h 1857"/>
                  <a:gd name="T26" fmla="*/ 1292 w 1944"/>
                  <a:gd name="T27" fmla="*/ 466 h 1857"/>
                  <a:gd name="T28" fmla="*/ 1242 w 1944"/>
                  <a:gd name="T29" fmla="*/ 430 h 1857"/>
                  <a:gd name="T30" fmla="*/ 1190 w 1944"/>
                  <a:gd name="T31" fmla="*/ 433 h 1857"/>
                  <a:gd name="T32" fmla="*/ 1140 w 1944"/>
                  <a:gd name="T33" fmla="*/ 418 h 1857"/>
                  <a:gd name="T34" fmla="*/ 1083 w 1944"/>
                  <a:gd name="T35" fmla="*/ 388 h 1857"/>
                  <a:gd name="T36" fmla="*/ 1030 w 1944"/>
                  <a:gd name="T37" fmla="*/ 381 h 1857"/>
                  <a:gd name="T38" fmla="*/ 984 w 1944"/>
                  <a:gd name="T39" fmla="*/ 346 h 1857"/>
                  <a:gd name="T40" fmla="*/ 9 w 1944"/>
                  <a:gd name="T41" fmla="*/ 786 h 1857"/>
                  <a:gd name="T42" fmla="*/ 67 w 1944"/>
                  <a:gd name="T43" fmla="*/ 863 h 1857"/>
                  <a:gd name="T44" fmla="*/ 142 w 1944"/>
                  <a:gd name="T45" fmla="*/ 932 h 1857"/>
                  <a:gd name="T46" fmla="*/ 223 w 1944"/>
                  <a:gd name="T47" fmla="*/ 1001 h 1857"/>
                  <a:gd name="T48" fmla="*/ 264 w 1944"/>
                  <a:gd name="T49" fmla="*/ 1085 h 1857"/>
                  <a:gd name="T50" fmla="*/ 289 w 1944"/>
                  <a:gd name="T51" fmla="*/ 1185 h 1857"/>
                  <a:gd name="T52" fmla="*/ 371 w 1944"/>
                  <a:gd name="T53" fmla="*/ 1250 h 1857"/>
                  <a:gd name="T54" fmla="*/ 463 w 1944"/>
                  <a:gd name="T55" fmla="*/ 1298 h 1857"/>
                  <a:gd name="T56" fmla="*/ 526 w 1944"/>
                  <a:gd name="T57" fmla="*/ 1274 h 1857"/>
                  <a:gd name="T58" fmla="*/ 559 w 1944"/>
                  <a:gd name="T59" fmla="*/ 1198 h 1857"/>
                  <a:gd name="T60" fmla="*/ 631 w 1944"/>
                  <a:gd name="T61" fmla="*/ 1160 h 1857"/>
                  <a:gd name="T62" fmla="*/ 712 w 1944"/>
                  <a:gd name="T63" fmla="*/ 1178 h 1857"/>
                  <a:gd name="T64" fmla="*/ 776 w 1944"/>
                  <a:gd name="T65" fmla="*/ 1200 h 1857"/>
                  <a:gd name="T66" fmla="*/ 830 w 1944"/>
                  <a:gd name="T67" fmla="*/ 1254 h 1857"/>
                  <a:gd name="T68" fmla="*/ 876 w 1944"/>
                  <a:gd name="T69" fmla="*/ 1328 h 1857"/>
                  <a:gd name="T70" fmla="*/ 922 w 1944"/>
                  <a:gd name="T71" fmla="*/ 1400 h 1857"/>
                  <a:gd name="T72" fmla="*/ 963 w 1944"/>
                  <a:gd name="T73" fmla="*/ 1465 h 1857"/>
                  <a:gd name="T74" fmla="*/ 1005 w 1944"/>
                  <a:gd name="T75" fmla="*/ 1527 h 1857"/>
                  <a:gd name="T76" fmla="*/ 1056 w 1944"/>
                  <a:gd name="T77" fmla="*/ 1574 h 1857"/>
                  <a:gd name="T78" fmla="*/ 1062 w 1944"/>
                  <a:gd name="T79" fmla="*/ 1641 h 1857"/>
                  <a:gd name="T80" fmla="*/ 1095 w 1944"/>
                  <a:gd name="T81" fmla="*/ 1705 h 1857"/>
                  <a:gd name="T82" fmla="*/ 1139 w 1944"/>
                  <a:gd name="T83" fmla="*/ 1764 h 1857"/>
                  <a:gd name="T84" fmla="*/ 1196 w 1944"/>
                  <a:gd name="T85" fmla="*/ 1788 h 1857"/>
                  <a:gd name="T86" fmla="*/ 1260 w 1944"/>
                  <a:gd name="T87" fmla="*/ 1821 h 1857"/>
                  <a:gd name="T88" fmla="*/ 1345 w 1944"/>
                  <a:gd name="T89" fmla="*/ 1824 h 1857"/>
                  <a:gd name="T90" fmla="*/ 1425 w 1944"/>
                  <a:gd name="T91" fmla="*/ 1835 h 1857"/>
                  <a:gd name="T92" fmla="*/ 1396 w 1944"/>
                  <a:gd name="T93" fmla="*/ 1782 h 1857"/>
                  <a:gd name="T94" fmla="*/ 1371 w 1944"/>
                  <a:gd name="T95" fmla="*/ 1697 h 1857"/>
                  <a:gd name="T96" fmla="*/ 1373 w 1944"/>
                  <a:gd name="T97" fmla="*/ 1610 h 1857"/>
                  <a:gd name="T98" fmla="*/ 1377 w 1944"/>
                  <a:gd name="T99" fmla="*/ 1602 h 1857"/>
                  <a:gd name="T100" fmla="*/ 1424 w 1944"/>
                  <a:gd name="T101" fmla="*/ 1491 h 1857"/>
                  <a:gd name="T102" fmla="*/ 1480 w 1944"/>
                  <a:gd name="T103" fmla="*/ 1409 h 1857"/>
                  <a:gd name="T104" fmla="*/ 1490 w 1944"/>
                  <a:gd name="T105" fmla="*/ 1359 h 1857"/>
                  <a:gd name="T106" fmla="*/ 1555 w 1944"/>
                  <a:gd name="T107" fmla="*/ 1355 h 1857"/>
                  <a:gd name="T108" fmla="*/ 1538 w 1944"/>
                  <a:gd name="T109" fmla="*/ 1403 h 1857"/>
                  <a:gd name="T110" fmla="*/ 1696 w 1944"/>
                  <a:gd name="T111" fmla="*/ 1308 h 1857"/>
                  <a:gd name="T112" fmla="*/ 1754 w 1944"/>
                  <a:gd name="T113" fmla="*/ 1226 h 1857"/>
                  <a:gd name="T114" fmla="*/ 1756 w 1944"/>
                  <a:gd name="T115" fmla="*/ 1175 h 1857"/>
                  <a:gd name="T116" fmla="*/ 1807 w 1944"/>
                  <a:gd name="T117" fmla="*/ 1199 h 1857"/>
                  <a:gd name="T118" fmla="*/ 1852 w 1944"/>
                  <a:gd name="T119" fmla="*/ 1182 h 1857"/>
                  <a:gd name="T120" fmla="*/ 1924 w 1944"/>
                  <a:gd name="T121" fmla="*/ 1091 h 1857"/>
                  <a:gd name="T122" fmla="*/ 1923 w 1944"/>
                  <a:gd name="T123" fmla="*/ 997 h 1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44" h="1857">
                    <a:moveTo>
                      <a:pt x="1943" y="943"/>
                    </a:moveTo>
                    <a:cubicBezTo>
                      <a:pt x="1943" y="942"/>
                      <a:pt x="1941" y="940"/>
                      <a:pt x="1940" y="940"/>
                    </a:cubicBezTo>
                    <a:cubicBezTo>
                      <a:pt x="1939" y="939"/>
                      <a:pt x="1938" y="940"/>
                      <a:pt x="1937" y="939"/>
                    </a:cubicBezTo>
                    <a:cubicBezTo>
                      <a:pt x="1936" y="938"/>
                      <a:pt x="1936" y="937"/>
                      <a:pt x="1936" y="936"/>
                    </a:cubicBezTo>
                    <a:cubicBezTo>
                      <a:pt x="1936" y="935"/>
                      <a:pt x="1937" y="934"/>
                      <a:pt x="1937" y="934"/>
                    </a:cubicBezTo>
                    <a:cubicBezTo>
                      <a:pt x="1939" y="932"/>
                      <a:pt x="1942" y="931"/>
                      <a:pt x="1943" y="929"/>
                    </a:cubicBezTo>
                    <a:cubicBezTo>
                      <a:pt x="1943" y="928"/>
                      <a:pt x="1943" y="926"/>
                      <a:pt x="1942" y="925"/>
                    </a:cubicBezTo>
                    <a:cubicBezTo>
                      <a:pt x="1942" y="924"/>
                      <a:pt x="1941" y="922"/>
                      <a:pt x="1940" y="921"/>
                    </a:cubicBezTo>
                    <a:cubicBezTo>
                      <a:pt x="1940" y="921"/>
                      <a:pt x="1938" y="920"/>
                      <a:pt x="1938" y="919"/>
                    </a:cubicBezTo>
                    <a:cubicBezTo>
                      <a:pt x="1938" y="918"/>
                      <a:pt x="1937" y="916"/>
                      <a:pt x="1937" y="915"/>
                    </a:cubicBezTo>
                    <a:cubicBezTo>
                      <a:pt x="1937" y="914"/>
                      <a:pt x="1939" y="913"/>
                      <a:pt x="1939" y="912"/>
                    </a:cubicBezTo>
                    <a:cubicBezTo>
                      <a:pt x="1939" y="911"/>
                      <a:pt x="1938" y="910"/>
                      <a:pt x="1938" y="909"/>
                    </a:cubicBezTo>
                    <a:cubicBezTo>
                      <a:pt x="1938" y="908"/>
                      <a:pt x="1939" y="907"/>
                      <a:pt x="1940" y="906"/>
                    </a:cubicBezTo>
                    <a:cubicBezTo>
                      <a:pt x="1940" y="904"/>
                      <a:pt x="1940" y="901"/>
                      <a:pt x="1938" y="900"/>
                    </a:cubicBezTo>
                    <a:cubicBezTo>
                      <a:pt x="1938" y="899"/>
                      <a:pt x="1937" y="900"/>
                      <a:pt x="1936" y="900"/>
                    </a:cubicBezTo>
                    <a:cubicBezTo>
                      <a:pt x="1936" y="901"/>
                      <a:pt x="1935" y="902"/>
                      <a:pt x="1935" y="903"/>
                    </a:cubicBezTo>
                    <a:cubicBezTo>
                      <a:pt x="1934" y="904"/>
                      <a:pt x="1933" y="905"/>
                      <a:pt x="1933" y="905"/>
                    </a:cubicBezTo>
                    <a:cubicBezTo>
                      <a:pt x="1932" y="906"/>
                      <a:pt x="1930" y="905"/>
                      <a:pt x="1929" y="904"/>
                    </a:cubicBezTo>
                    <a:cubicBezTo>
                      <a:pt x="1929" y="903"/>
                      <a:pt x="1928" y="901"/>
                      <a:pt x="1928" y="900"/>
                    </a:cubicBezTo>
                    <a:cubicBezTo>
                      <a:pt x="1928" y="899"/>
                      <a:pt x="1929" y="896"/>
                      <a:pt x="1928" y="895"/>
                    </a:cubicBezTo>
                    <a:cubicBezTo>
                      <a:pt x="1928" y="894"/>
                      <a:pt x="1926" y="893"/>
                      <a:pt x="1926" y="892"/>
                    </a:cubicBezTo>
                    <a:cubicBezTo>
                      <a:pt x="1926" y="890"/>
                      <a:pt x="1926" y="888"/>
                      <a:pt x="1925" y="887"/>
                    </a:cubicBezTo>
                    <a:cubicBezTo>
                      <a:pt x="1925" y="886"/>
                      <a:pt x="1922" y="888"/>
                      <a:pt x="1921" y="887"/>
                    </a:cubicBezTo>
                    <a:cubicBezTo>
                      <a:pt x="1920" y="887"/>
                      <a:pt x="1919" y="886"/>
                      <a:pt x="1919" y="885"/>
                    </a:cubicBezTo>
                    <a:cubicBezTo>
                      <a:pt x="1918" y="884"/>
                      <a:pt x="1918" y="883"/>
                      <a:pt x="1917" y="883"/>
                    </a:cubicBezTo>
                    <a:cubicBezTo>
                      <a:pt x="1917" y="882"/>
                      <a:pt x="1915" y="882"/>
                      <a:pt x="1915" y="882"/>
                    </a:cubicBezTo>
                    <a:cubicBezTo>
                      <a:pt x="1914" y="881"/>
                      <a:pt x="1915" y="879"/>
                      <a:pt x="1915" y="878"/>
                    </a:cubicBezTo>
                    <a:cubicBezTo>
                      <a:pt x="1915" y="877"/>
                      <a:pt x="1916" y="876"/>
                      <a:pt x="1916" y="876"/>
                    </a:cubicBezTo>
                    <a:cubicBezTo>
                      <a:pt x="1917" y="875"/>
                      <a:pt x="1918" y="873"/>
                      <a:pt x="1917" y="871"/>
                    </a:cubicBezTo>
                    <a:cubicBezTo>
                      <a:pt x="1917" y="871"/>
                      <a:pt x="1916" y="869"/>
                      <a:pt x="1916" y="868"/>
                    </a:cubicBezTo>
                    <a:cubicBezTo>
                      <a:pt x="1916" y="868"/>
                      <a:pt x="1916" y="867"/>
                      <a:pt x="1916" y="866"/>
                    </a:cubicBezTo>
                    <a:cubicBezTo>
                      <a:pt x="1916" y="866"/>
                      <a:pt x="1914" y="864"/>
                      <a:pt x="1913" y="864"/>
                    </a:cubicBezTo>
                    <a:cubicBezTo>
                      <a:pt x="1913" y="863"/>
                      <a:pt x="1911" y="863"/>
                      <a:pt x="1911" y="863"/>
                    </a:cubicBezTo>
                    <a:cubicBezTo>
                      <a:pt x="1910" y="862"/>
                      <a:pt x="1911" y="860"/>
                      <a:pt x="1911" y="859"/>
                    </a:cubicBezTo>
                    <a:cubicBezTo>
                      <a:pt x="1910" y="859"/>
                      <a:pt x="1909" y="857"/>
                      <a:pt x="1909" y="857"/>
                    </a:cubicBezTo>
                    <a:cubicBezTo>
                      <a:pt x="1908" y="857"/>
                      <a:pt x="1906" y="857"/>
                      <a:pt x="1906" y="856"/>
                    </a:cubicBezTo>
                    <a:cubicBezTo>
                      <a:pt x="1905" y="856"/>
                      <a:pt x="1903" y="855"/>
                      <a:pt x="1903" y="854"/>
                    </a:cubicBezTo>
                    <a:cubicBezTo>
                      <a:pt x="1903" y="853"/>
                      <a:pt x="1905" y="852"/>
                      <a:pt x="1906" y="852"/>
                    </a:cubicBezTo>
                    <a:cubicBezTo>
                      <a:pt x="1906" y="851"/>
                      <a:pt x="1906" y="848"/>
                      <a:pt x="1906" y="847"/>
                    </a:cubicBezTo>
                    <a:cubicBezTo>
                      <a:pt x="1906" y="847"/>
                      <a:pt x="1904" y="845"/>
                      <a:pt x="1903" y="844"/>
                    </a:cubicBezTo>
                    <a:cubicBezTo>
                      <a:pt x="1903" y="844"/>
                      <a:pt x="1901" y="844"/>
                      <a:pt x="1901" y="844"/>
                    </a:cubicBezTo>
                    <a:cubicBezTo>
                      <a:pt x="1900" y="844"/>
                      <a:pt x="1898" y="845"/>
                      <a:pt x="1897" y="845"/>
                    </a:cubicBezTo>
                    <a:cubicBezTo>
                      <a:pt x="1896" y="844"/>
                      <a:pt x="1895" y="842"/>
                      <a:pt x="1894" y="841"/>
                    </a:cubicBezTo>
                    <a:cubicBezTo>
                      <a:pt x="1894" y="841"/>
                      <a:pt x="1892" y="840"/>
                      <a:pt x="1891" y="839"/>
                    </a:cubicBezTo>
                    <a:cubicBezTo>
                      <a:pt x="1891" y="838"/>
                      <a:pt x="1891" y="836"/>
                      <a:pt x="1891" y="835"/>
                    </a:cubicBezTo>
                    <a:cubicBezTo>
                      <a:pt x="1890" y="835"/>
                      <a:pt x="1889" y="833"/>
                      <a:pt x="1889" y="833"/>
                    </a:cubicBezTo>
                    <a:cubicBezTo>
                      <a:pt x="1889" y="832"/>
                      <a:pt x="1889" y="830"/>
                      <a:pt x="1890" y="830"/>
                    </a:cubicBezTo>
                    <a:cubicBezTo>
                      <a:pt x="1890" y="829"/>
                      <a:pt x="1892" y="829"/>
                      <a:pt x="1892" y="828"/>
                    </a:cubicBezTo>
                    <a:cubicBezTo>
                      <a:pt x="1893" y="827"/>
                      <a:pt x="1892" y="825"/>
                      <a:pt x="1892" y="824"/>
                    </a:cubicBezTo>
                    <a:cubicBezTo>
                      <a:pt x="1892" y="823"/>
                      <a:pt x="1890" y="822"/>
                      <a:pt x="1890" y="821"/>
                    </a:cubicBezTo>
                    <a:cubicBezTo>
                      <a:pt x="1890" y="821"/>
                      <a:pt x="1890" y="820"/>
                      <a:pt x="1890" y="819"/>
                    </a:cubicBezTo>
                    <a:cubicBezTo>
                      <a:pt x="1891" y="819"/>
                      <a:pt x="1892" y="819"/>
                      <a:pt x="1893" y="818"/>
                    </a:cubicBezTo>
                    <a:cubicBezTo>
                      <a:pt x="1893" y="818"/>
                      <a:pt x="1894" y="816"/>
                      <a:pt x="1894" y="815"/>
                    </a:cubicBezTo>
                    <a:cubicBezTo>
                      <a:pt x="1894" y="814"/>
                      <a:pt x="1892" y="813"/>
                      <a:pt x="1892" y="813"/>
                    </a:cubicBezTo>
                    <a:cubicBezTo>
                      <a:pt x="1892" y="812"/>
                      <a:pt x="1891" y="809"/>
                      <a:pt x="1891" y="808"/>
                    </a:cubicBezTo>
                    <a:cubicBezTo>
                      <a:pt x="1890" y="808"/>
                      <a:pt x="1889" y="807"/>
                      <a:pt x="1888" y="807"/>
                    </a:cubicBezTo>
                    <a:cubicBezTo>
                      <a:pt x="1888" y="806"/>
                      <a:pt x="1889" y="804"/>
                      <a:pt x="1888" y="803"/>
                    </a:cubicBezTo>
                    <a:cubicBezTo>
                      <a:pt x="1888" y="802"/>
                      <a:pt x="1888" y="800"/>
                      <a:pt x="1887" y="799"/>
                    </a:cubicBezTo>
                    <a:cubicBezTo>
                      <a:pt x="1887" y="798"/>
                      <a:pt x="1885" y="797"/>
                      <a:pt x="1885" y="796"/>
                    </a:cubicBezTo>
                    <a:cubicBezTo>
                      <a:pt x="1884" y="796"/>
                      <a:pt x="1882" y="796"/>
                      <a:pt x="1881" y="795"/>
                    </a:cubicBezTo>
                    <a:cubicBezTo>
                      <a:pt x="1880" y="795"/>
                      <a:pt x="1880" y="793"/>
                      <a:pt x="1880" y="793"/>
                    </a:cubicBezTo>
                    <a:cubicBezTo>
                      <a:pt x="1880" y="792"/>
                      <a:pt x="1881" y="790"/>
                      <a:pt x="1880" y="789"/>
                    </a:cubicBezTo>
                    <a:cubicBezTo>
                      <a:pt x="1880" y="789"/>
                      <a:pt x="1879" y="788"/>
                      <a:pt x="1878" y="787"/>
                    </a:cubicBezTo>
                    <a:cubicBezTo>
                      <a:pt x="1878" y="786"/>
                      <a:pt x="1877" y="784"/>
                      <a:pt x="1876" y="783"/>
                    </a:cubicBezTo>
                    <a:cubicBezTo>
                      <a:pt x="1876" y="782"/>
                      <a:pt x="1874" y="782"/>
                      <a:pt x="1874" y="782"/>
                    </a:cubicBezTo>
                    <a:cubicBezTo>
                      <a:pt x="1873" y="781"/>
                      <a:pt x="1872" y="779"/>
                      <a:pt x="1871" y="779"/>
                    </a:cubicBezTo>
                    <a:cubicBezTo>
                      <a:pt x="1870" y="778"/>
                      <a:pt x="1867" y="779"/>
                      <a:pt x="1867" y="778"/>
                    </a:cubicBezTo>
                    <a:cubicBezTo>
                      <a:pt x="1866" y="778"/>
                      <a:pt x="1864" y="776"/>
                      <a:pt x="1864" y="775"/>
                    </a:cubicBezTo>
                    <a:cubicBezTo>
                      <a:pt x="1863" y="773"/>
                      <a:pt x="1862" y="770"/>
                      <a:pt x="1861" y="769"/>
                    </a:cubicBezTo>
                    <a:cubicBezTo>
                      <a:pt x="1860" y="768"/>
                      <a:pt x="1859" y="767"/>
                      <a:pt x="1859" y="766"/>
                    </a:cubicBezTo>
                    <a:cubicBezTo>
                      <a:pt x="1858" y="765"/>
                      <a:pt x="1856" y="765"/>
                      <a:pt x="1855" y="765"/>
                    </a:cubicBezTo>
                    <a:cubicBezTo>
                      <a:pt x="1855" y="764"/>
                      <a:pt x="1854" y="762"/>
                      <a:pt x="1854" y="762"/>
                    </a:cubicBezTo>
                    <a:cubicBezTo>
                      <a:pt x="1843" y="587"/>
                      <a:pt x="1843" y="587"/>
                      <a:pt x="1843" y="587"/>
                    </a:cubicBezTo>
                    <a:cubicBezTo>
                      <a:pt x="1837" y="492"/>
                      <a:pt x="1837" y="492"/>
                      <a:pt x="1837" y="492"/>
                    </a:cubicBezTo>
                    <a:cubicBezTo>
                      <a:pt x="1837" y="492"/>
                      <a:pt x="1834" y="493"/>
                      <a:pt x="1834" y="492"/>
                    </a:cubicBezTo>
                    <a:cubicBezTo>
                      <a:pt x="1833" y="492"/>
                      <a:pt x="1833" y="489"/>
                      <a:pt x="1832" y="489"/>
                    </a:cubicBezTo>
                    <a:cubicBezTo>
                      <a:pt x="1832" y="488"/>
                      <a:pt x="1830" y="488"/>
                      <a:pt x="1830" y="489"/>
                    </a:cubicBezTo>
                    <a:cubicBezTo>
                      <a:pt x="1829" y="489"/>
                      <a:pt x="1828" y="491"/>
                      <a:pt x="1828" y="491"/>
                    </a:cubicBezTo>
                    <a:cubicBezTo>
                      <a:pt x="1827" y="492"/>
                      <a:pt x="1826" y="493"/>
                      <a:pt x="1825" y="493"/>
                    </a:cubicBezTo>
                    <a:cubicBezTo>
                      <a:pt x="1824" y="493"/>
                      <a:pt x="1823" y="492"/>
                      <a:pt x="1823" y="491"/>
                    </a:cubicBezTo>
                    <a:cubicBezTo>
                      <a:pt x="1822" y="490"/>
                      <a:pt x="1821" y="488"/>
                      <a:pt x="1820" y="488"/>
                    </a:cubicBezTo>
                    <a:cubicBezTo>
                      <a:pt x="1820" y="487"/>
                      <a:pt x="1818" y="487"/>
                      <a:pt x="1817" y="487"/>
                    </a:cubicBezTo>
                    <a:cubicBezTo>
                      <a:pt x="1816" y="487"/>
                      <a:pt x="1815" y="488"/>
                      <a:pt x="1814" y="489"/>
                    </a:cubicBezTo>
                    <a:cubicBezTo>
                      <a:pt x="1814" y="490"/>
                      <a:pt x="1814" y="492"/>
                      <a:pt x="1814" y="492"/>
                    </a:cubicBezTo>
                    <a:cubicBezTo>
                      <a:pt x="1813" y="493"/>
                      <a:pt x="1811" y="494"/>
                      <a:pt x="1809" y="494"/>
                    </a:cubicBezTo>
                    <a:cubicBezTo>
                      <a:pt x="1808" y="494"/>
                      <a:pt x="1808" y="492"/>
                      <a:pt x="1807" y="491"/>
                    </a:cubicBezTo>
                    <a:cubicBezTo>
                      <a:pt x="1806" y="491"/>
                      <a:pt x="1804" y="491"/>
                      <a:pt x="1803" y="491"/>
                    </a:cubicBezTo>
                    <a:cubicBezTo>
                      <a:pt x="1802" y="491"/>
                      <a:pt x="1801" y="492"/>
                      <a:pt x="1801" y="492"/>
                    </a:cubicBezTo>
                    <a:cubicBezTo>
                      <a:pt x="1800" y="493"/>
                      <a:pt x="1800" y="494"/>
                      <a:pt x="1799" y="495"/>
                    </a:cubicBezTo>
                    <a:cubicBezTo>
                      <a:pt x="1799" y="495"/>
                      <a:pt x="1797" y="496"/>
                      <a:pt x="1796" y="496"/>
                    </a:cubicBezTo>
                    <a:cubicBezTo>
                      <a:pt x="1795" y="495"/>
                      <a:pt x="1795" y="493"/>
                      <a:pt x="1795" y="493"/>
                    </a:cubicBezTo>
                    <a:cubicBezTo>
                      <a:pt x="1794" y="493"/>
                      <a:pt x="1793" y="495"/>
                      <a:pt x="1792" y="496"/>
                    </a:cubicBezTo>
                    <a:cubicBezTo>
                      <a:pt x="1792" y="496"/>
                      <a:pt x="1790" y="496"/>
                      <a:pt x="1789" y="496"/>
                    </a:cubicBezTo>
                    <a:cubicBezTo>
                      <a:pt x="1788" y="495"/>
                      <a:pt x="1789" y="492"/>
                      <a:pt x="1788" y="492"/>
                    </a:cubicBezTo>
                    <a:cubicBezTo>
                      <a:pt x="1787" y="492"/>
                      <a:pt x="1786" y="494"/>
                      <a:pt x="1786" y="494"/>
                    </a:cubicBezTo>
                    <a:cubicBezTo>
                      <a:pt x="1785" y="494"/>
                      <a:pt x="1783" y="493"/>
                      <a:pt x="1783" y="492"/>
                    </a:cubicBezTo>
                    <a:cubicBezTo>
                      <a:pt x="1782" y="491"/>
                      <a:pt x="1782" y="490"/>
                      <a:pt x="1781" y="490"/>
                    </a:cubicBezTo>
                    <a:cubicBezTo>
                      <a:pt x="1781" y="489"/>
                      <a:pt x="1779" y="489"/>
                      <a:pt x="1778" y="489"/>
                    </a:cubicBezTo>
                    <a:cubicBezTo>
                      <a:pt x="1777" y="488"/>
                      <a:pt x="1777" y="487"/>
                      <a:pt x="1777" y="486"/>
                    </a:cubicBezTo>
                    <a:cubicBezTo>
                      <a:pt x="1777" y="486"/>
                      <a:pt x="1777" y="486"/>
                      <a:pt x="1777" y="486"/>
                    </a:cubicBezTo>
                    <a:cubicBezTo>
                      <a:pt x="1775" y="487"/>
                      <a:pt x="1775" y="487"/>
                      <a:pt x="1775" y="487"/>
                    </a:cubicBezTo>
                    <a:cubicBezTo>
                      <a:pt x="1774" y="489"/>
                      <a:pt x="1773" y="491"/>
                      <a:pt x="1770" y="491"/>
                    </a:cubicBezTo>
                    <a:cubicBezTo>
                      <a:pt x="1770" y="491"/>
                      <a:pt x="1769" y="491"/>
                      <a:pt x="1769" y="491"/>
                    </a:cubicBezTo>
                    <a:cubicBezTo>
                      <a:pt x="1769" y="491"/>
                      <a:pt x="1769" y="491"/>
                      <a:pt x="1769" y="491"/>
                    </a:cubicBezTo>
                    <a:cubicBezTo>
                      <a:pt x="1766" y="491"/>
                      <a:pt x="1763" y="489"/>
                      <a:pt x="1762" y="488"/>
                    </a:cubicBezTo>
                    <a:cubicBezTo>
                      <a:pt x="1761" y="487"/>
                      <a:pt x="1761" y="486"/>
                      <a:pt x="1760" y="485"/>
                    </a:cubicBezTo>
                    <a:cubicBezTo>
                      <a:pt x="1760" y="485"/>
                      <a:pt x="1760" y="485"/>
                      <a:pt x="1760" y="485"/>
                    </a:cubicBezTo>
                    <a:cubicBezTo>
                      <a:pt x="1759" y="484"/>
                      <a:pt x="1757" y="484"/>
                      <a:pt x="1756" y="483"/>
                    </a:cubicBezTo>
                    <a:cubicBezTo>
                      <a:pt x="1756" y="483"/>
                      <a:pt x="1756" y="483"/>
                      <a:pt x="1756" y="482"/>
                    </a:cubicBezTo>
                    <a:cubicBezTo>
                      <a:pt x="1756" y="483"/>
                      <a:pt x="1755" y="483"/>
                      <a:pt x="1755" y="483"/>
                    </a:cubicBezTo>
                    <a:cubicBezTo>
                      <a:pt x="1754" y="483"/>
                      <a:pt x="1754" y="482"/>
                      <a:pt x="1753" y="482"/>
                    </a:cubicBezTo>
                    <a:cubicBezTo>
                      <a:pt x="1752" y="482"/>
                      <a:pt x="1752" y="482"/>
                      <a:pt x="1751" y="482"/>
                    </a:cubicBezTo>
                    <a:cubicBezTo>
                      <a:pt x="1748" y="482"/>
                      <a:pt x="1747" y="481"/>
                      <a:pt x="1746" y="479"/>
                    </a:cubicBezTo>
                    <a:cubicBezTo>
                      <a:pt x="1745" y="480"/>
                      <a:pt x="1744" y="480"/>
                      <a:pt x="1743" y="480"/>
                    </a:cubicBezTo>
                    <a:cubicBezTo>
                      <a:pt x="1743" y="481"/>
                      <a:pt x="1743" y="481"/>
                      <a:pt x="1743" y="481"/>
                    </a:cubicBezTo>
                    <a:cubicBezTo>
                      <a:pt x="1742" y="481"/>
                      <a:pt x="1742" y="481"/>
                      <a:pt x="1742" y="481"/>
                    </a:cubicBezTo>
                    <a:cubicBezTo>
                      <a:pt x="1740" y="481"/>
                      <a:pt x="1738" y="479"/>
                      <a:pt x="1737" y="478"/>
                    </a:cubicBezTo>
                    <a:cubicBezTo>
                      <a:pt x="1736" y="478"/>
                      <a:pt x="1736" y="478"/>
                      <a:pt x="1736" y="478"/>
                    </a:cubicBezTo>
                    <a:cubicBezTo>
                      <a:pt x="1736" y="477"/>
                      <a:pt x="1736" y="477"/>
                      <a:pt x="1735" y="476"/>
                    </a:cubicBezTo>
                    <a:cubicBezTo>
                      <a:pt x="1734" y="476"/>
                      <a:pt x="1733" y="476"/>
                      <a:pt x="1732" y="475"/>
                    </a:cubicBezTo>
                    <a:cubicBezTo>
                      <a:pt x="1731" y="474"/>
                      <a:pt x="1730" y="472"/>
                      <a:pt x="1730" y="471"/>
                    </a:cubicBezTo>
                    <a:cubicBezTo>
                      <a:pt x="1730" y="471"/>
                      <a:pt x="1730" y="471"/>
                      <a:pt x="1730" y="471"/>
                    </a:cubicBezTo>
                    <a:cubicBezTo>
                      <a:pt x="1730" y="471"/>
                      <a:pt x="1729" y="471"/>
                      <a:pt x="1729" y="471"/>
                    </a:cubicBezTo>
                    <a:cubicBezTo>
                      <a:pt x="1729" y="470"/>
                      <a:pt x="1729" y="470"/>
                      <a:pt x="1728" y="470"/>
                    </a:cubicBezTo>
                    <a:cubicBezTo>
                      <a:pt x="1728" y="470"/>
                      <a:pt x="1728" y="470"/>
                      <a:pt x="1728" y="469"/>
                    </a:cubicBezTo>
                    <a:cubicBezTo>
                      <a:pt x="1727" y="470"/>
                      <a:pt x="1727" y="470"/>
                      <a:pt x="1726" y="470"/>
                    </a:cubicBezTo>
                    <a:cubicBezTo>
                      <a:pt x="1726" y="470"/>
                      <a:pt x="1726" y="470"/>
                      <a:pt x="1726" y="470"/>
                    </a:cubicBezTo>
                    <a:cubicBezTo>
                      <a:pt x="1726" y="470"/>
                      <a:pt x="1726" y="470"/>
                      <a:pt x="1726" y="470"/>
                    </a:cubicBezTo>
                    <a:cubicBezTo>
                      <a:pt x="1725" y="470"/>
                      <a:pt x="1725" y="470"/>
                      <a:pt x="1725" y="470"/>
                    </a:cubicBezTo>
                    <a:cubicBezTo>
                      <a:pt x="1724" y="471"/>
                      <a:pt x="1722" y="472"/>
                      <a:pt x="1719" y="472"/>
                    </a:cubicBezTo>
                    <a:cubicBezTo>
                      <a:pt x="1719" y="472"/>
                      <a:pt x="1718" y="472"/>
                      <a:pt x="1717" y="472"/>
                    </a:cubicBezTo>
                    <a:cubicBezTo>
                      <a:pt x="1714" y="471"/>
                      <a:pt x="1711" y="469"/>
                      <a:pt x="1710" y="468"/>
                    </a:cubicBezTo>
                    <a:cubicBezTo>
                      <a:pt x="1709" y="467"/>
                      <a:pt x="1709" y="466"/>
                      <a:pt x="1708" y="465"/>
                    </a:cubicBezTo>
                    <a:cubicBezTo>
                      <a:pt x="1707" y="465"/>
                      <a:pt x="1706" y="464"/>
                      <a:pt x="1705" y="463"/>
                    </a:cubicBezTo>
                    <a:cubicBezTo>
                      <a:pt x="1703" y="462"/>
                      <a:pt x="1703" y="460"/>
                      <a:pt x="1703" y="459"/>
                    </a:cubicBezTo>
                    <a:cubicBezTo>
                      <a:pt x="1703" y="458"/>
                      <a:pt x="1703" y="458"/>
                      <a:pt x="1702" y="458"/>
                    </a:cubicBezTo>
                    <a:cubicBezTo>
                      <a:pt x="1702" y="458"/>
                      <a:pt x="1702" y="458"/>
                      <a:pt x="1702" y="458"/>
                    </a:cubicBezTo>
                    <a:cubicBezTo>
                      <a:pt x="1702" y="458"/>
                      <a:pt x="1701" y="457"/>
                      <a:pt x="1700" y="457"/>
                    </a:cubicBezTo>
                    <a:cubicBezTo>
                      <a:pt x="1700" y="456"/>
                      <a:pt x="1698" y="454"/>
                      <a:pt x="1698" y="454"/>
                    </a:cubicBezTo>
                    <a:cubicBezTo>
                      <a:pt x="1697" y="453"/>
                      <a:pt x="1697" y="452"/>
                      <a:pt x="1697" y="451"/>
                    </a:cubicBezTo>
                    <a:cubicBezTo>
                      <a:pt x="1696" y="451"/>
                      <a:pt x="1696" y="451"/>
                      <a:pt x="1696" y="451"/>
                    </a:cubicBezTo>
                    <a:cubicBezTo>
                      <a:pt x="1696" y="451"/>
                      <a:pt x="1696" y="451"/>
                      <a:pt x="1696" y="452"/>
                    </a:cubicBezTo>
                    <a:cubicBezTo>
                      <a:pt x="1695" y="452"/>
                      <a:pt x="1694" y="452"/>
                      <a:pt x="1692" y="452"/>
                    </a:cubicBezTo>
                    <a:cubicBezTo>
                      <a:pt x="1692" y="452"/>
                      <a:pt x="1692" y="452"/>
                      <a:pt x="1692" y="452"/>
                    </a:cubicBezTo>
                    <a:cubicBezTo>
                      <a:pt x="1690" y="452"/>
                      <a:pt x="1687" y="451"/>
                      <a:pt x="1686" y="450"/>
                    </a:cubicBezTo>
                    <a:cubicBezTo>
                      <a:pt x="1685" y="449"/>
                      <a:pt x="1684" y="448"/>
                      <a:pt x="1684" y="447"/>
                    </a:cubicBezTo>
                    <a:cubicBezTo>
                      <a:pt x="1683" y="447"/>
                      <a:pt x="1682" y="446"/>
                      <a:pt x="1682" y="446"/>
                    </a:cubicBezTo>
                    <a:cubicBezTo>
                      <a:pt x="1680" y="445"/>
                      <a:pt x="1679" y="444"/>
                      <a:pt x="1678" y="443"/>
                    </a:cubicBezTo>
                    <a:cubicBezTo>
                      <a:pt x="1678" y="443"/>
                      <a:pt x="1678" y="443"/>
                      <a:pt x="1678" y="443"/>
                    </a:cubicBezTo>
                    <a:cubicBezTo>
                      <a:pt x="1676" y="441"/>
                      <a:pt x="1675" y="440"/>
                      <a:pt x="1675" y="440"/>
                    </a:cubicBezTo>
                    <a:cubicBezTo>
                      <a:pt x="1675" y="440"/>
                      <a:pt x="1674" y="440"/>
                      <a:pt x="1673" y="440"/>
                    </a:cubicBezTo>
                    <a:cubicBezTo>
                      <a:pt x="1673" y="440"/>
                      <a:pt x="1673" y="440"/>
                      <a:pt x="1673" y="440"/>
                    </a:cubicBezTo>
                    <a:cubicBezTo>
                      <a:pt x="1673" y="440"/>
                      <a:pt x="1672" y="440"/>
                      <a:pt x="1672" y="440"/>
                    </a:cubicBezTo>
                    <a:cubicBezTo>
                      <a:pt x="1671" y="440"/>
                      <a:pt x="1670" y="440"/>
                      <a:pt x="1669" y="439"/>
                    </a:cubicBezTo>
                    <a:cubicBezTo>
                      <a:pt x="1668" y="439"/>
                      <a:pt x="1666" y="438"/>
                      <a:pt x="1665" y="437"/>
                    </a:cubicBezTo>
                    <a:cubicBezTo>
                      <a:pt x="1665" y="437"/>
                      <a:pt x="1665" y="437"/>
                      <a:pt x="1665" y="437"/>
                    </a:cubicBezTo>
                    <a:cubicBezTo>
                      <a:pt x="1665" y="438"/>
                      <a:pt x="1665" y="439"/>
                      <a:pt x="1665" y="440"/>
                    </a:cubicBezTo>
                    <a:cubicBezTo>
                      <a:pt x="1664" y="443"/>
                      <a:pt x="1661" y="445"/>
                      <a:pt x="1660" y="445"/>
                    </a:cubicBezTo>
                    <a:cubicBezTo>
                      <a:pt x="1660" y="447"/>
                      <a:pt x="1660" y="449"/>
                      <a:pt x="1658" y="451"/>
                    </a:cubicBezTo>
                    <a:cubicBezTo>
                      <a:pt x="1657" y="452"/>
                      <a:pt x="1656" y="452"/>
                      <a:pt x="1654" y="452"/>
                    </a:cubicBezTo>
                    <a:cubicBezTo>
                      <a:pt x="1653" y="452"/>
                      <a:pt x="1652" y="451"/>
                      <a:pt x="1651" y="451"/>
                    </a:cubicBezTo>
                    <a:cubicBezTo>
                      <a:pt x="1650" y="451"/>
                      <a:pt x="1650" y="452"/>
                      <a:pt x="1649" y="452"/>
                    </a:cubicBezTo>
                    <a:cubicBezTo>
                      <a:pt x="1647" y="453"/>
                      <a:pt x="1645" y="453"/>
                      <a:pt x="1644" y="453"/>
                    </a:cubicBezTo>
                    <a:cubicBezTo>
                      <a:pt x="1644" y="453"/>
                      <a:pt x="1644" y="453"/>
                      <a:pt x="1643" y="453"/>
                    </a:cubicBezTo>
                    <a:cubicBezTo>
                      <a:pt x="1643" y="453"/>
                      <a:pt x="1642" y="453"/>
                      <a:pt x="1642" y="454"/>
                    </a:cubicBezTo>
                    <a:cubicBezTo>
                      <a:pt x="1640" y="454"/>
                      <a:pt x="1638" y="454"/>
                      <a:pt x="1637" y="454"/>
                    </a:cubicBezTo>
                    <a:cubicBezTo>
                      <a:pt x="1637" y="454"/>
                      <a:pt x="1637" y="454"/>
                      <a:pt x="1637" y="454"/>
                    </a:cubicBezTo>
                    <a:cubicBezTo>
                      <a:pt x="1635" y="454"/>
                      <a:pt x="1631" y="454"/>
                      <a:pt x="1628" y="453"/>
                    </a:cubicBezTo>
                    <a:cubicBezTo>
                      <a:pt x="1628" y="452"/>
                      <a:pt x="1628" y="452"/>
                      <a:pt x="1628" y="452"/>
                    </a:cubicBezTo>
                    <a:cubicBezTo>
                      <a:pt x="1627" y="453"/>
                      <a:pt x="1626" y="453"/>
                      <a:pt x="1624" y="453"/>
                    </a:cubicBezTo>
                    <a:cubicBezTo>
                      <a:pt x="1623" y="453"/>
                      <a:pt x="1622" y="453"/>
                      <a:pt x="1621" y="452"/>
                    </a:cubicBezTo>
                    <a:cubicBezTo>
                      <a:pt x="1620" y="452"/>
                      <a:pt x="1620" y="452"/>
                      <a:pt x="1619" y="452"/>
                    </a:cubicBezTo>
                    <a:cubicBezTo>
                      <a:pt x="1619" y="452"/>
                      <a:pt x="1619" y="452"/>
                      <a:pt x="1618" y="452"/>
                    </a:cubicBezTo>
                    <a:cubicBezTo>
                      <a:pt x="1615" y="452"/>
                      <a:pt x="1613" y="449"/>
                      <a:pt x="1612" y="447"/>
                    </a:cubicBezTo>
                    <a:cubicBezTo>
                      <a:pt x="1611" y="446"/>
                      <a:pt x="1611" y="444"/>
                      <a:pt x="1611" y="443"/>
                    </a:cubicBezTo>
                    <a:cubicBezTo>
                      <a:pt x="1611" y="443"/>
                      <a:pt x="1611" y="443"/>
                      <a:pt x="1611" y="443"/>
                    </a:cubicBezTo>
                    <a:cubicBezTo>
                      <a:pt x="1610" y="444"/>
                      <a:pt x="1610" y="445"/>
                      <a:pt x="1609" y="446"/>
                    </a:cubicBezTo>
                    <a:cubicBezTo>
                      <a:pt x="1607" y="448"/>
                      <a:pt x="1604" y="448"/>
                      <a:pt x="1604" y="448"/>
                    </a:cubicBezTo>
                    <a:cubicBezTo>
                      <a:pt x="1603" y="448"/>
                      <a:pt x="1603" y="448"/>
                      <a:pt x="1603" y="448"/>
                    </a:cubicBezTo>
                    <a:cubicBezTo>
                      <a:pt x="1602" y="448"/>
                      <a:pt x="1602" y="448"/>
                      <a:pt x="1602" y="448"/>
                    </a:cubicBezTo>
                    <a:cubicBezTo>
                      <a:pt x="1601" y="449"/>
                      <a:pt x="1601" y="450"/>
                      <a:pt x="1600" y="450"/>
                    </a:cubicBezTo>
                    <a:cubicBezTo>
                      <a:pt x="1598" y="452"/>
                      <a:pt x="1596" y="453"/>
                      <a:pt x="1594" y="453"/>
                    </a:cubicBezTo>
                    <a:cubicBezTo>
                      <a:pt x="1594" y="453"/>
                      <a:pt x="1594" y="453"/>
                      <a:pt x="1594" y="453"/>
                    </a:cubicBezTo>
                    <a:cubicBezTo>
                      <a:pt x="1594" y="453"/>
                      <a:pt x="1594" y="453"/>
                      <a:pt x="1594" y="453"/>
                    </a:cubicBezTo>
                    <a:cubicBezTo>
                      <a:pt x="1593" y="453"/>
                      <a:pt x="1593" y="453"/>
                      <a:pt x="1593" y="452"/>
                    </a:cubicBezTo>
                    <a:cubicBezTo>
                      <a:pt x="1593" y="454"/>
                      <a:pt x="1592" y="456"/>
                      <a:pt x="1592" y="457"/>
                    </a:cubicBezTo>
                    <a:cubicBezTo>
                      <a:pt x="1590" y="458"/>
                      <a:pt x="1588" y="460"/>
                      <a:pt x="1585" y="460"/>
                    </a:cubicBezTo>
                    <a:cubicBezTo>
                      <a:pt x="1585" y="460"/>
                      <a:pt x="1585" y="460"/>
                      <a:pt x="1585" y="460"/>
                    </a:cubicBezTo>
                    <a:cubicBezTo>
                      <a:pt x="1585" y="460"/>
                      <a:pt x="1585" y="460"/>
                      <a:pt x="1585" y="460"/>
                    </a:cubicBezTo>
                    <a:cubicBezTo>
                      <a:pt x="1583" y="460"/>
                      <a:pt x="1582" y="459"/>
                      <a:pt x="1581" y="459"/>
                    </a:cubicBezTo>
                    <a:cubicBezTo>
                      <a:pt x="1581" y="459"/>
                      <a:pt x="1581" y="459"/>
                      <a:pt x="1580" y="460"/>
                    </a:cubicBezTo>
                    <a:cubicBezTo>
                      <a:pt x="1579" y="461"/>
                      <a:pt x="1577" y="461"/>
                      <a:pt x="1575" y="461"/>
                    </a:cubicBezTo>
                    <a:cubicBezTo>
                      <a:pt x="1574" y="461"/>
                      <a:pt x="1574" y="461"/>
                      <a:pt x="1573" y="461"/>
                    </a:cubicBezTo>
                    <a:cubicBezTo>
                      <a:pt x="1572" y="461"/>
                      <a:pt x="1570" y="460"/>
                      <a:pt x="1569" y="459"/>
                    </a:cubicBezTo>
                    <a:cubicBezTo>
                      <a:pt x="1568" y="458"/>
                      <a:pt x="1568" y="458"/>
                      <a:pt x="1568" y="458"/>
                    </a:cubicBezTo>
                    <a:cubicBezTo>
                      <a:pt x="1568" y="458"/>
                      <a:pt x="1567" y="458"/>
                      <a:pt x="1567" y="458"/>
                    </a:cubicBezTo>
                    <a:cubicBezTo>
                      <a:pt x="1566" y="457"/>
                      <a:pt x="1565" y="457"/>
                      <a:pt x="1564" y="456"/>
                    </a:cubicBezTo>
                    <a:cubicBezTo>
                      <a:pt x="1564" y="456"/>
                      <a:pt x="1564" y="456"/>
                      <a:pt x="1564" y="456"/>
                    </a:cubicBezTo>
                    <a:cubicBezTo>
                      <a:pt x="1563" y="457"/>
                      <a:pt x="1561" y="460"/>
                      <a:pt x="1558" y="460"/>
                    </a:cubicBezTo>
                    <a:cubicBezTo>
                      <a:pt x="1558" y="460"/>
                      <a:pt x="1558" y="460"/>
                      <a:pt x="1558" y="460"/>
                    </a:cubicBezTo>
                    <a:cubicBezTo>
                      <a:pt x="1558" y="460"/>
                      <a:pt x="1558" y="460"/>
                      <a:pt x="1558" y="460"/>
                    </a:cubicBezTo>
                    <a:cubicBezTo>
                      <a:pt x="1557" y="460"/>
                      <a:pt x="1556" y="460"/>
                      <a:pt x="1556" y="460"/>
                    </a:cubicBezTo>
                    <a:cubicBezTo>
                      <a:pt x="1555" y="460"/>
                      <a:pt x="1555" y="460"/>
                      <a:pt x="1555" y="460"/>
                    </a:cubicBezTo>
                    <a:cubicBezTo>
                      <a:pt x="1553" y="461"/>
                      <a:pt x="1551" y="461"/>
                      <a:pt x="1549" y="462"/>
                    </a:cubicBezTo>
                    <a:cubicBezTo>
                      <a:pt x="1549" y="462"/>
                      <a:pt x="1549" y="462"/>
                      <a:pt x="1549" y="462"/>
                    </a:cubicBezTo>
                    <a:cubicBezTo>
                      <a:pt x="1548" y="462"/>
                      <a:pt x="1547" y="462"/>
                      <a:pt x="1545" y="462"/>
                    </a:cubicBezTo>
                    <a:cubicBezTo>
                      <a:pt x="1545" y="462"/>
                      <a:pt x="1544" y="462"/>
                      <a:pt x="1544" y="462"/>
                    </a:cubicBezTo>
                    <a:cubicBezTo>
                      <a:pt x="1543" y="462"/>
                      <a:pt x="1542" y="462"/>
                      <a:pt x="1541" y="461"/>
                    </a:cubicBezTo>
                    <a:cubicBezTo>
                      <a:pt x="1541" y="462"/>
                      <a:pt x="1540" y="462"/>
                      <a:pt x="1539" y="462"/>
                    </a:cubicBezTo>
                    <a:cubicBezTo>
                      <a:pt x="1539" y="463"/>
                      <a:pt x="1538" y="463"/>
                      <a:pt x="1537" y="463"/>
                    </a:cubicBezTo>
                    <a:cubicBezTo>
                      <a:pt x="1536" y="463"/>
                      <a:pt x="1536" y="463"/>
                      <a:pt x="1535" y="463"/>
                    </a:cubicBezTo>
                    <a:cubicBezTo>
                      <a:pt x="1535" y="463"/>
                      <a:pt x="1535" y="463"/>
                      <a:pt x="1534" y="464"/>
                    </a:cubicBezTo>
                    <a:cubicBezTo>
                      <a:pt x="1535" y="466"/>
                      <a:pt x="1535" y="468"/>
                      <a:pt x="1535" y="470"/>
                    </a:cubicBezTo>
                    <a:cubicBezTo>
                      <a:pt x="1534" y="472"/>
                      <a:pt x="1532" y="473"/>
                      <a:pt x="1531" y="474"/>
                    </a:cubicBezTo>
                    <a:cubicBezTo>
                      <a:pt x="1531" y="474"/>
                      <a:pt x="1531" y="474"/>
                      <a:pt x="1531" y="474"/>
                    </a:cubicBezTo>
                    <a:cubicBezTo>
                      <a:pt x="1531" y="474"/>
                      <a:pt x="1531" y="474"/>
                      <a:pt x="1531" y="475"/>
                    </a:cubicBezTo>
                    <a:cubicBezTo>
                      <a:pt x="1530" y="476"/>
                      <a:pt x="1529" y="477"/>
                      <a:pt x="1528" y="478"/>
                    </a:cubicBezTo>
                    <a:cubicBezTo>
                      <a:pt x="1526" y="479"/>
                      <a:pt x="1524" y="479"/>
                      <a:pt x="1523" y="479"/>
                    </a:cubicBezTo>
                    <a:cubicBezTo>
                      <a:pt x="1522" y="479"/>
                      <a:pt x="1521" y="480"/>
                      <a:pt x="1520" y="480"/>
                    </a:cubicBezTo>
                    <a:cubicBezTo>
                      <a:pt x="1518" y="480"/>
                      <a:pt x="1517" y="479"/>
                      <a:pt x="1516" y="479"/>
                    </a:cubicBezTo>
                    <a:cubicBezTo>
                      <a:pt x="1515" y="478"/>
                      <a:pt x="1514" y="478"/>
                      <a:pt x="1514" y="477"/>
                    </a:cubicBezTo>
                    <a:cubicBezTo>
                      <a:pt x="1514" y="477"/>
                      <a:pt x="1514" y="477"/>
                      <a:pt x="1514" y="478"/>
                    </a:cubicBezTo>
                    <a:cubicBezTo>
                      <a:pt x="1514" y="478"/>
                      <a:pt x="1514" y="478"/>
                      <a:pt x="1514" y="478"/>
                    </a:cubicBezTo>
                    <a:cubicBezTo>
                      <a:pt x="1514" y="479"/>
                      <a:pt x="1514" y="481"/>
                      <a:pt x="1514" y="483"/>
                    </a:cubicBezTo>
                    <a:cubicBezTo>
                      <a:pt x="1513" y="485"/>
                      <a:pt x="1511" y="487"/>
                      <a:pt x="1511" y="488"/>
                    </a:cubicBezTo>
                    <a:cubicBezTo>
                      <a:pt x="1509" y="489"/>
                      <a:pt x="1506" y="491"/>
                      <a:pt x="1503" y="491"/>
                    </a:cubicBezTo>
                    <a:cubicBezTo>
                      <a:pt x="1500" y="491"/>
                      <a:pt x="1498" y="489"/>
                      <a:pt x="1497" y="488"/>
                    </a:cubicBezTo>
                    <a:cubicBezTo>
                      <a:pt x="1496" y="487"/>
                      <a:pt x="1495" y="485"/>
                      <a:pt x="1495" y="484"/>
                    </a:cubicBezTo>
                    <a:cubicBezTo>
                      <a:pt x="1495" y="484"/>
                      <a:pt x="1495" y="483"/>
                      <a:pt x="1495" y="483"/>
                    </a:cubicBezTo>
                    <a:cubicBezTo>
                      <a:pt x="1494" y="483"/>
                      <a:pt x="1494" y="483"/>
                      <a:pt x="1494" y="483"/>
                    </a:cubicBezTo>
                    <a:cubicBezTo>
                      <a:pt x="1494" y="482"/>
                      <a:pt x="1493" y="482"/>
                      <a:pt x="1493" y="482"/>
                    </a:cubicBezTo>
                    <a:cubicBezTo>
                      <a:pt x="1491" y="480"/>
                      <a:pt x="1489" y="478"/>
                      <a:pt x="1489" y="477"/>
                    </a:cubicBezTo>
                    <a:cubicBezTo>
                      <a:pt x="1488" y="477"/>
                      <a:pt x="1488" y="476"/>
                      <a:pt x="1488" y="476"/>
                    </a:cubicBezTo>
                    <a:cubicBezTo>
                      <a:pt x="1488" y="476"/>
                      <a:pt x="1488" y="476"/>
                      <a:pt x="1488" y="476"/>
                    </a:cubicBezTo>
                    <a:cubicBezTo>
                      <a:pt x="1487" y="476"/>
                      <a:pt x="1486" y="477"/>
                      <a:pt x="1485" y="477"/>
                    </a:cubicBezTo>
                    <a:cubicBezTo>
                      <a:pt x="1484" y="477"/>
                      <a:pt x="1483" y="477"/>
                      <a:pt x="1483" y="477"/>
                    </a:cubicBezTo>
                    <a:cubicBezTo>
                      <a:pt x="1481" y="477"/>
                      <a:pt x="1479" y="477"/>
                      <a:pt x="1478" y="476"/>
                    </a:cubicBezTo>
                    <a:cubicBezTo>
                      <a:pt x="1477" y="475"/>
                      <a:pt x="1475" y="474"/>
                      <a:pt x="1474" y="471"/>
                    </a:cubicBezTo>
                    <a:cubicBezTo>
                      <a:pt x="1474" y="470"/>
                      <a:pt x="1474" y="470"/>
                      <a:pt x="1473" y="469"/>
                    </a:cubicBezTo>
                    <a:cubicBezTo>
                      <a:pt x="1473" y="469"/>
                      <a:pt x="1472" y="469"/>
                      <a:pt x="1472" y="469"/>
                    </a:cubicBezTo>
                    <a:cubicBezTo>
                      <a:pt x="1470" y="469"/>
                      <a:pt x="1467" y="469"/>
                      <a:pt x="1466" y="468"/>
                    </a:cubicBezTo>
                    <a:cubicBezTo>
                      <a:pt x="1465" y="467"/>
                      <a:pt x="1465" y="467"/>
                      <a:pt x="1464" y="467"/>
                    </a:cubicBezTo>
                    <a:cubicBezTo>
                      <a:pt x="1464" y="467"/>
                      <a:pt x="1464" y="467"/>
                      <a:pt x="1464" y="467"/>
                    </a:cubicBezTo>
                    <a:cubicBezTo>
                      <a:pt x="1462" y="467"/>
                      <a:pt x="1461" y="466"/>
                      <a:pt x="1460" y="465"/>
                    </a:cubicBezTo>
                    <a:cubicBezTo>
                      <a:pt x="1459" y="464"/>
                      <a:pt x="1458" y="463"/>
                      <a:pt x="1457" y="461"/>
                    </a:cubicBezTo>
                    <a:cubicBezTo>
                      <a:pt x="1457" y="461"/>
                      <a:pt x="1457" y="462"/>
                      <a:pt x="1456" y="463"/>
                    </a:cubicBezTo>
                    <a:cubicBezTo>
                      <a:pt x="1455" y="466"/>
                      <a:pt x="1451" y="468"/>
                      <a:pt x="1450" y="468"/>
                    </a:cubicBezTo>
                    <a:cubicBezTo>
                      <a:pt x="1449" y="468"/>
                      <a:pt x="1446" y="469"/>
                      <a:pt x="1444" y="469"/>
                    </a:cubicBezTo>
                    <a:cubicBezTo>
                      <a:pt x="1443" y="469"/>
                      <a:pt x="1443" y="469"/>
                      <a:pt x="1442" y="469"/>
                    </a:cubicBezTo>
                    <a:cubicBezTo>
                      <a:pt x="1439" y="468"/>
                      <a:pt x="1437" y="465"/>
                      <a:pt x="1437" y="465"/>
                    </a:cubicBezTo>
                    <a:cubicBezTo>
                      <a:pt x="1436" y="464"/>
                      <a:pt x="1435" y="462"/>
                      <a:pt x="1435" y="461"/>
                    </a:cubicBezTo>
                    <a:cubicBezTo>
                      <a:pt x="1435" y="461"/>
                      <a:pt x="1435" y="461"/>
                      <a:pt x="1435" y="461"/>
                    </a:cubicBezTo>
                    <a:cubicBezTo>
                      <a:pt x="1434" y="463"/>
                      <a:pt x="1432" y="465"/>
                      <a:pt x="1429" y="465"/>
                    </a:cubicBezTo>
                    <a:cubicBezTo>
                      <a:pt x="1429" y="465"/>
                      <a:pt x="1429" y="465"/>
                      <a:pt x="1429" y="465"/>
                    </a:cubicBezTo>
                    <a:cubicBezTo>
                      <a:pt x="1426" y="465"/>
                      <a:pt x="1423" y="463"/>
                      <a:pt x="1423" y="462"/>
                    </a:cubicBezTo>
                    <a:cubicBezTo>
                      <a:pt x="1421" y="461"/>
                      <a:pt x="1421" y="460"/>
                      <a:pt x="1420" y="458"/>
                    </a:cubicBezTo>
                    <a:cubicBezTo>
                      <a:pt x="1419" y="458"/>
                      <a:pt x="1419" y="458"/>
                      <a:pt x="1419" y="458"/>
                    </a:cubicBezTo>
                    <a:cubicBezTo>
                      <a:pt x="1418" y="456"/>
                      <a:pt x="1418" y="454"/>
                      <a:pt x="1417" y="452"/>
                    </a:cubicBezTo>
                    <a:cubicBezTo>
                      <a:pt x="1417" y="451"/>
                      <a:pt x="1417" y="450"/>
                      <a:pt x="1417" y="448"/>
                    </a:cubicBezTo>
                    <a:cubicBezTo>
                      <a:pt x="1417" y="449"/>
                      <a:pt x="1416" y="449"/>
                      <a:pt x="1415" y="449"/>
                    </a:cubicBezTo>
                    <a:cubicBezTo>
                      <a:pt x="1415" y="449"/>
                      <a:pt x="1415" y="450"/>
                      <a:pt x="1415" y="450"/>
                    </a:cubicBezTo>
                    <a:cubicBezTo>
                      <a:pt x="1416" y="451"/>
                      <a:pt x="1416" y="454"/>
                      <a:pt x="1415" y="455"/>
                    </a:cubicBezTo>
                    <a:cubicBezTo>
                      <a:pt x="1414" y="457"/>
                      <a:pt x="1413" y="458"/>
                      <a:pt x="1412" y="459"/>
                    </a:cubicBezTo>
                    <a:cubicBezTo>
                      <a:pt x="1412" y="460"/>
                      <a:pt x="1412" y="460"/>
                      <a:pt x="1411" y="460"/>
                    </a:cubicBezTo>
                    <a:cubicBezTo>
                      <a:pt x="1411" y="461"/>
                      <a:pt x="1411" y="461"/>
                      <a:pt x="1411" y="461"/>
                    </a:cubicBezTo>
                    <a:cubicBezTo>
                      <a:pt x="1410" y="463"/>
                      <a:pt x="1409" y="465"/>
                      <a:pt x="1407" y="466"/>
                    </a:cubicBezTo>
                    <a:cubicBezTo>
                      <a:pt x="1407" y="466"/>
                      <a:pt x="1406" y="466"/>
                      <a:pt x="1406" y="466"/>
                    </a:cubicBezTo>
                    <a:cubicBezTo>
                      <a:pt x="1406" y="467"/>
                      <a:pt x="1406" y="469"/>
                      <a:pt x="1405" y="470"/>
                    </a:cubicBezTo>
                    <a:cubicBezTo>
                      <a:pt x="1404" y="471"/>
                      <a:pt x="1402" y="472"/>
                      <a:pt x="1401" y="473"/>
                    </a:cubicBezTo>
                    <a:cubicBezTo>
                      <a:pt x="1401" y="474"/>
                      <a:pt x="1401" y="475"/>
                      <a:pt x="1401" y="476"/>
                    </a:cubicBezTo>
                    <a:cubicBezTo>
                      <a:pt x="1401" y="476"/>
                      <a:pt x="1401" y="476"/>
                      <a:pt x="1401" y="477"/>
                    </a:cubicBezTo>
                    <a:cubicBezTo>
                      <a:pt x="1401" y="477"/>
                      <a:pt x="1401" y="477"/>
                      <a:pt x="1401" y="477"/>
                    </a:cubicBezTo>
                    <a:cubicBezTo>
                      <a:pt x="1401" y="478"/>
                      <a:pt x="1402" y="480"/>
                      <a:pt x="1401" y="481"/>
                    </a:cubicBezTo>
                    <a:cubicBezTo>
                      <a:pt x="1400" y="484"/>
                      <a:pt x="1398" y="487"/>
                      <a:pt x="1395" y="489"/>
                    </a:cubicBezTo>
                    <a:cubicBezTo>
                      <a:pt x="1393" y="490"/>
                      <a:pt x="1391" y="490"/>
                      <a:pt x="1389" y="490"/>
                    </a:cubicBezTo>
                    <a:cubicBezTo>
                      <a:pt x="1389" y="490"/>
                      <a:pt x="1388" y="490"/>
                      <a:pt x="1387" y="490"/>
                    </a:cubicBezTo>
                    <a:cubicBezTo>
                      <a:pt x="1385" y="489"/>
                      <a:pt x="1382" y="487"/>
                      <a:pt x="1381" y="486"/>
                    </a:cubicBezTo>
                    <a:cubicBezTo>
                      <a:pt x="1380" y="484"/>
                      <a:pt x="1379" y="483"/>
                      <a:pt x="1379" y="481"/>
                    </a:cubicBezTo>
                    <a:cubicBezTo>
                      <a:pt x="1378" y="480"/>
                      <a:pt x="1378" y="480"/>
                      <a:pt x="1378" y="480"/>
                    </a:cubicBezTo>
                    <a:cubicBezTo>
                      <a:pt x="1378" y="479"/>
                      <a:pt x="1377" y="479"/>
                      <a:pt x="1377" y="478"/>
                    </a:cubicBezTo>
                    <a:cubicBezTo>
                      <a:pt x="1377" y="478"/>
                      <a:pt x="1376" y="477"/>
                      <a:pt x="1376" y="476"/>
                    </a:cubicBezTo>
                    <a:cubicBezTo>
                      <a:pt x="1374" y="474"/>
                      <a:pt x="1373" y="472"/>
                      <a:pt x="1373" y="470"/>
                    </a:cubicBezTo>
                    <a:cubicBezTo>
                      <a:pt x="1373" y="470"/>
                      <a:pt x="1373" y="465"/>
                      <a:pt x="1376" y="462"/>
                    </a:cubicBezTo>
                    <a:cubicBezTo>
                      <a:pt x="1377" y="461"/>
                      <a:pt x="1378" y="460"/>
                      <a:pt x="1379" y="460"/>
                    </a:cubicBezTo>
                    <a:cubicBezTo>
                      <a:pt x="1379" y="460"/>
                      <a:pt x="1379" y="460"/>
                      <a:pt x="1379" y="460"/>
                    </a:cubicBezTo>
                    <a:cubicBezTo>
                      <a:pt x="1378" y="460"/>
                      <a:pt x="1378" y="459"/>
                      <a:pt x="1377" y="458"/>
                    </a:cubicBezTo>
                    <a:cubicBezTo>
                      <a:pt x="1377" y="458"/>
                      <a:pt x="1377" y="458"/>
                      <a:pt x="1377" y="457"/>
                    </a:cubicBezTo>
                    <a:cubicBezTo>
                      <a:pt x="1376" y="460"/>
                      <a:pt x="1375" y="462"/>
                      <a:pt x="1374" y="463"/>
                    </a:cubicBezTo>
                    <a:cubicBezTo>
                      <a:pt x="1372" y="464"/>
                      <a:pt x="1371" y="464"/>
                      <a:pt x="1369" y="464"/>
                    </a:cubicBezTo>
                    <a:cubicBezTo>
                      <a:pt x="1367" y="464"/>
                      <a:pt x="1366" y="464"/>
                      <a:pt x="1365" y="464"/>
                    </a:cubicBezTo>
                    <a:cubicBezTo>
                      <a:pt x="1364" y="464"/>
                      <a:pt x="1363" y="463"/>
                      <a:pt x="1362" y="462"/>
                    </a:cubicBezTo>
                    <a:cubicBezTo>
                      <a:pt x="1362" y="463"/>
                      <a:pt x="1362" y="463"/>
                      <a:pt x="1362" y="463"/>
                    </a:cubicBezTo>
                    <a:cubicBezTo>
                      <a:pt x="1362" y="464"/>
                      <a:pt x="1362" y="464"/>
                      <a:pt x="1361" y="465"/>
                    </a:cubicBezTo>
                    <a:cubicBezTo>
                      <a:pt x="1361" y="467"/>
                      <a:pt x="1360" y="469"/>
                      <a:pt x="1359" y="470"/>
                    </a:cubicBezTo>
                    <a:cubicBezTo>
                      <a:pt x="1357" y="472"/>
                      <a:pt x="1354" y="474"/>
                      <a:pt x="1352" y="474"/>
                    </a:cubicBezTo>
                    <a:cubicBezTo>
                      <a:pt x="1352" y="474"/>
                      <a:pt x="1351" y="474"/>
                      <a:pt x="1350" y="474"/>
                    </a:cubicBezTo>
                    <a:cubicBezTo>
                      <a:pt x="1349" y="474"/>
                      <a:pt x="1346" y="474"/>
                      <a:pt x="1343" y="472"/>
                    </a:cubicBezTo>
                    <a:cubicBezTo>
                      <a:pt x="1342" y="472"/>
                      <a:pt x="1341" y="471"/>
                      <a:pt x="1341" y="470"/>
                    </a:cubicBezTo>
                    <a:cubicBezTo>
                      <a:pt x="1340" y="470"/>
                      <a:pt x="1338" y="469"/>
                      <a:pt x="1337" y="467"/>
                    </a:cubicBezTo>
                    <a:cubicBezTo>
                      <a:pt x="1336" y="465"/>
                      <a:pt x="1336" y="463"/>
                      <a:pt x="1337" y="460"/>
                    </a:cubicBezTo>
                    <a:cubicBezTo>
                      <a:pt x="1337" y="459"/>
                      <a:pt x="1338" y="458"/>
                      <a:pt x="1338" y="457"/>
                    </a:cubicBezTo>
                    <a:cubicBezTo>
                      <a:pt x="1338" y="457"/>
                      <a:pt x="1338" y="457"/>
                      <a:pt x="1338" y="457"/>
                    </a:cubicBezTo>
                    <a:cubicBezTo>
                      <a:pt x="1338" y="457"/>
                      <a:pt x="1338" y="457"/>
                      <a:pt x="1338" y="456"/>
                    </a:cubicBezTo>
                    <a:cubicBezTo>
                      <a:pt x="1338" y="456"/>
                      <a:pt x="1338" y="456"/>
                      <a:pt x="1337" y="456"/>
                    </a:cubicBezTo>
                    <a:cubicBezTo>
                      <a:pt x="1337" y="456"/>
                      <a:pt x="1336" y="455"/>
                      <a:pt x="1335" y="455"/>
                    </a:cubicBezTo>
                    <a:cubicBezTo>
                      <a:pt x="1335" y="455"/>
                      <a:pt x="1335" y="456"/>
                      <a:pt x="1334" y="456"/>
                    </a:cubicBezTo>
                    <a:cubicBezTo>
                      <a:pt x="1334" y="456"/>
                      <a:pt x="1334" y="457"/>
                      <a:pt x="1334" y="457"/>
                    </a:cubicBezTo>
                    <a:cubicBezTo>
                      <a:pt x="1333" y="457"/>
                      <a:pt x="1333" y="457"/>
                      <a:pt x="1333" y="457"/>
                    </a:cubicBezTo>
                    <a:cubicBezTo>
                      <a:pt x="1333" y="458"/>
                      <a:pt x="1331" y="460"/>
                      <a:pt x="1329" y="460"/>
                    </a:cubicBezTo>
                    <a:cubicBezTo>
                      <a:pt x="1329" y="461"/>
                      <a:pt x="1328" y="461"/>
                      <a:pt x="1328" y="461"/>
                    </a:cubicBezTo>
                    <a:cubicBezTo>
                      <a:pt x="1326" y="461"/>
                      <a:pt x="1324" y="460"/>
                      <a:pt x="1323" y="459"/>
                    </a:cubicBezTo>
                    <a:cubicBezTo>
                      <a:pt x="1323" y="459"/>
                      <a:pt x="1323" y="459"/>
                      <a:pt x="1323" y="459"/>
                    </a:cubicBezTo>
                    <a:cubicBezTo>
                      <a:pt x="1323" y="459"/>
                      <a:pt x="1323" y="459"/>
                      <a:pt x="1323" y="459"/>
                    </a:cubicBezTo>
                    <a:cubicBezTo>
                      <a:pt x="1321" y="458"/>
                      <a:pt x="1318" y="457"/>
                      <a:pt x="1317" y="455"/>
                    </a:cubicBezTo>
                    <a:cubicBezTo>
                      <a:pt x="1316" y="453"/>
                      <a:pt x="1316" y="450"/>
                      <a:pt x="1317" y="449"/>
                    </a:cubicBezTo>
                    <a:cubicBezTo>
                      <a:pt x="1317" y="449"/>
                      <a:pt x="1317" y="448"/>
                      <a:pt x="1317" y="448"/>
                    </a:cubicBezTo>
                    <a:cubicBezTo>
                      <a:pt x="1317" y="448"/>
                      <a:pt x="1317" y="447"/>
                      <a:pt x="1316" y="447"/>
                    </a:cubicBezTo>
                    <a:cubicBezTo>
                      <a:pt x="1316" y="446"/>
                      <a:pt x="1316" y="446"/>
                      <a:pt x="1316" y="446"/>
                    </a:cubicBezTo>
                    <a:cubicBezTo>
                      <a:pt x="1316" y="446"/>
                      <a:pt x="1315" y="446"/>
                      <a:pt x="1315" y="446"/>
                    </a:cubicBezTo>
                    <a:cubicBezTo>
                      <a:pt x="1314" y="446"/>
                      <a:pt x="1313" y="445"/>
                      <a:pt x="1312" y="445"/>
                    </a:cubicBezTo>
                    <a:cubicBezTo>
                      <a:pt x="1312" y="445"/>
                      <a:pt x="1312" y="445"/>
                      <a:pt x="1311" y="445"/>
                    </a:cubicBezTo>
                    <a:cubicBezTo>
                      <a:pt x="1311" y="445"/>
                      <a:pt x="1311" y="445"/>
                      <a:pt x="1311" y="445"/>
                    </a:cubicBezTo>
                    <a:cubicBezTo>
                      <a:pt x="1311" y="446"/>
                      <a:pt x="1310" y="447"/>
                      <a:pt x="1310" y="447"/>
                    </a:cubicBezTo>
                    <a:cubicBezTo>
                      <a:pt x="1310" y="447"/>
                      <a:pt x="1310" y="447"/>
                      <a:pt x="1310" y="447"/>
                    </a:cubicBezTo>
                    <a:cubicBezTo>
                      <a:pt x="1309" y="449"/>
                      <a:pt x="1307" y="451"/>
                      <a:pt x="1306" y="452"/>
                    </a:cubicBezTo>
                    <a:cubicBezTo>
                      <a:pt x="1305" y="453"/>
                      <a:pt x="1304" y="453"/>
                      <a:pt x="1303" y="453"/>
                    </a:cubicBezTo>
                    <a:cubicBezTo>
                      <a:pt x="1302" y="453"/>
                      <a:pt x="1302" y="453"/>
                      <a:pt x="1302" y="454"/>
                    </a:cubicBezTo>
                    <a:cubicBezTo>
                      <a:pt x="1302" y="454"/>
                      <a:pt x="1302" y="454"/>
                      <a:pt x="1302" y="454"/>
                    </a:cubicBezTo>
                    <a:cubicBezTo>
                      <a:pt x="1301" y="454"/>
                      <a:pt x="1301" y="456"/>
                      <a:pt x="1300" y="457"/>
                    </a:cubicBezTo>
                    <a:cubicBezTo>
                      <a:pt x="1300" y="457"/>
                      <a:pt x="1300" y="457"/>
                      <a:pt x="1300" y="457"/>
                    </a:cubicBezTo>
                    <a:cubicBezTo>
                      <a:pt x="1300" y="458"/>
                      <a:pt x="1299" y="460"/>
                      <a:pt x="1298" y="461"/>
                    </a:cubicBezTo>
                    <a:cubicBezTo>
                      <a:pt x="1297" y="462"/>
                      <a:pt x="1295" y="462"/>
                      <a:pt x="1295" y="463"/>
                    </a:cubicBezTo>
                    <a:cubicBezTo>
                      <a:pt x="1295" y="463"/>
                      <a:pt x="1294" y="463"/>
                      <a:pt x="1294" y="463"/>
                    </a:cubicBezTo>
                    <a:cubicBezTo>
                      <a:pt x="1294" y="463"/>
                      <a:pt x="1294" y="463"/>
                      <a:pt x="1294" y="464"/>
                    </a:cubicBezTo>
                    <a:cubicBezTo>
                      <a:pt x="1293" y="464"/>
                      <a:pt x="1293" y="465"/>
                      <a:pt x="1292" y="465"/>
                    </a:cubicBezTo>
                    <a:cubicBezTo>
                      <a:pt x="1292" y="465"/>
                      <a:pt x="1292" y="465"/>
                      <a:pt x="1292" y="466"/>
                    </a:cubicBezTo>
                    <a:cubicBezTo>
                      <a:pt x="1290" y="467"/>
                      <a:pt x="1289" y="468"/>
                      <a:pt x="1286" y="469"/>
                    </a:cubicBezTo>
                    <a:cubicBezTo>
                      <a:pt x="1286" y="469"/>
                      <a:pt x="1285" y="469"/>
                      <a:pt x="1284" y="469"/>
                    </a:cubicBezTo>
                    <a:cubicBezTo>
                      <a:pt x="1283" y="469"/>
                      <a:pt x="1280" y="469"/>
                      <a:pt x="1278" y="468"/>
                    </a:cubicBezTo>
                    <a:cubicBezTo>
                      <a:pt x="1277" y="467"/>
                      <a:pt x="1276" y="466"/>
                      <a:pt x="1275" y="464"/>
                    </a:cubicBezTo>
                    <a:cubicBezTo>
                      <a:pt x="1275" y="464"/>
                      <a:pt x="1274" y="464"/>
                      <a:pt x="1274" y="464"/>
                    </a:cubicBezTo>
                    <a:cubicBezTo>
                      <a:pt x="1273" y="464"/>
                      <a:pt x="1272" y="465"/>
                      <a:pt x="1271" y="465"/>
                    </a:cubicBezTo>
                    <a:cubicBezTo>
                      <a:pt x="1271" y="465"/>
                      <a:pt x="1271" y="465"/>
                      <a:pt x="1271" y="465"/>
                    </a:cubicBezTo>
                    <a:cubicBezTo>
                      <a:pt x="1271" y="465"/>
                      <a:pt x="1271" y="465"/>
                      <a:pt x="1271" y="465"/>
                    </a:cubicBezTo>
                    <a:cubicBezTo>
                      <a:pt x="1269" y="465"/>
                      <a:pt x="1266" y="464"/>
                      <a:pt x="1264" y="462"/>
                    </a:cubicBezTo>
                    <a:cubicBezTo>
                      <a:pt x="1263" y="461"/>
                      <a:pt x="1260" y="457"/>
                      <a:pt x="1262" y="454"/>
                    </a:cubicBezTo>
                    <a:cubicBezTo>
                      <a:pt x="1262" y="452"/>
                      <a:pt x="1263" y="451"/>
                      <a:pt x="1264" y="451"/>
                    </a:cubicBezTo>
                    <a:cubicBezTo>
                      <a:pt x="1264" y="450"/>
                      <a:pt x="1264" y="450"/>
                      <a:pt x="1264" y="449"/>
                    </a:cubicBezTo>
                    <a:cubicBezTo>
                      <a:pt x="1263" y="447"/>
                      <a:pt x="1265" y="445"/>
                      <a:pt x="1265" y="443"/>
                    </a:cubicBezTo>
                    <a:cubicBezTo>
                      <a:pt x="1265" y="443"/>
                      <a:pt x="1265" y="443"/>
                      <a:pt x="1265" y="443"/>
                    </a:cubicBezTo>
                    <a:cubicBezTo>
                      <a:pt x="1265" y="443"/>
                      <a:pt x="1266" y="443"/>
                      <a:pt x="1266" y="443"/>
                    </a:cubicBezTo>
                    <a:cubicBezTo>
                      <a:pt x="1265" y="443"/>
                      <a:pt x="1265" y="443"/>
                      <a:pt x="1265" y="443"/>
                    </a:cubicBezTo>
                    <a:cubicBezTo>
                      <a:pt x="1265" y="443"/>
                      <a:pt x="1265" y="443"/>
                      <a:pt x="1265" y="443"/>
                    </a:cubicBezTo>
                    <a:cubicBezTo>
                      <a:pt x="1265" y="443"/>
                      <a:pt x="1264" y="444"/>
                      <a:pt x="1262" y="445"/>
                    </a:cubicBezTo>
                    <a:cubicBezTo>
                      <a:pt x="1261" y="445"/>
                      <a:pt x="1260" y="445"/>
                      <a:pt x="1259" y="445"/>
                    </a:cubicBezTo>
                    <a:cubicBezTo>
                      <a:pt x="1257" y="445"/>
                      <a:pt x="1256" y="445"/>
                      <a:pt x="1255" y="445"/>
                    </a:cubicBezTo>
                    <a:cubicBezTo>
                      <a:pt x="1254" y="445"/>
                      <a:pt x="1251" y="444"/>
                      <a:pt x="1249" y="442"/>
                    </a:cubicBezTo>
                    <a:cubicBezTo>
                      <a:pt x="1247" y="441"/>
                      <a:pt x="1245" y="439"/>
                      <a:pt x="1244" y="436"/>
                    </a:cubicBezTo>
                    <a:cubicBezTo>
                      <a:pt x="1243" y="435"/>
                      <a:pt x="1243" y="433"/>
                      <a:pt x="1243" y="431"/>
                    </a:cubicBezTo>
                    <a:cubicBezTo>
                      <a:pt x="1242" y="431"/>
                      <a:pt x="1242" y="431"/>
                      <a:pt x="1242" y="430"/>
                    </a:cubicBezTo>
                    <a:cubicBezTo>
                      <a:pt x="1242" y="430"/>
                      <a:pt x="1242" y="430"/>
                      <a:pt x="1242" y="430"/>
                    </a:cubicBezTo>
                    <a:cubicBezTo>
                      <a:pt x="1242" y="429"/>
                      <a:pt x="1241" y="428"/>
                      <a:pt x="1241" y="426"/>
                    </a:cubicBezTo>
                    <a:cubicBezTo>
                      <a:pt x="1241" y="425"/>
                      <a:pt x="1241" y="424"/>
                      <a:pt x="1241" y="423"/>
                    </a:cubicBezTo>
                    <a:cubicBezTo>
                      <a:pt x="1240" y="424"/>
                      <a:pt x="1237" y="424"/>
                      <a:pt x="1237" y="424"/>
                    </a:cubicBezTo>
                    <a:cubicBezTo>
                      <a:pt x="1236" y="424"/>
                      <a:pt x="1236" y="424"/>
                      <a:pt x="1236" y="424"/>
                    </a:cubicBezTo>
                    <a:cubicBezTo>
                      <a:pt x="1234" y="424"/>
                      <a:pt x="1232" y="423"/>
                      <a:pt x="1230" y="422"/>
                    </a:cubicBezTo>
                    <a:cubicBezTo>
                      <a:pt x="1230" y="422"/>
                      <a:pt x="1229" y="421"/>
                      <a:pt x="1229" y="421"/>
                    </a:cubicBezTo>
                    <a:cubicBezTo>
                      <a:pt x="1228" y="421"/>
                      <a:pt x="1228" y="421"/>
                      <a:pt x="1228" y="421"/>
                    </a:cubicBezTo>
                    <a:cubicBezTo>
                      <a:pt x="1227" y="421"/>
                      <a:pt x="1226" y="422"/>
                      <a:pt x="1225" y="422"/>
                    </a:cubicBezTo>
                    <a:cubicBezTo>
                      <a:pt x="1225" y="422"/>
                      <a:pt x="1225" y="422"/>
                      <a:pt x="1225" y="422"/>
                    </a:cubicBezTo>
                    <a:cubicBezTo>
                      <a:pt x="1224" y="422"/>
                      <a:pt x="1223" y="422"/>
                      <a:pt x="1221" y="422"/>
                    </a:cubicBezTo>
                    <a:cubicBezTo>
                      <a:pt x="1220" y="422"/>
                      <a:pt x="1219" y="422"/>
                      <a:pt x="1217" y="421"/>
                    </a:cubicBezTo>
                    <a:cubicBezTo>
                      <a:pt x="1216" y="420"/>
                      <a:pt x="1214" y="419"/>
                      <a:pt x="1214" y="418"/>
                    </a:cubicBezTo>
                    <a:cubicBezTo>
                      <a:pt x="1214" y="417"/>
                      <a:pt x="1214" y="417"/>
                      <a:pt x="1214" y="417"/>
                    </a:cubicBezTo>
                    <a:cubicBezTo>
                      <a:pt x="1213" y="417"/>
                      <a:pt x="1213" y="417"/>
                      <a:pt x="1212" y="417"/>
                    </a:cubicBezTo>
                    <a:cubicBezTo>
                      <a:pt x="1212" y="417"/>
                      <a:pt x="1212" y="417"/>
                      <a:pt x="1212" y="417"/>
                    </a:cubicBezTo>
                    <a:cubicBezTo>
                      <a:pt x="1212" y="418"/>
                      <a:pt x="1212" y="419"/>
                      <a:pt x="1211" y="419"/>
                    </a:cubicBezTo>
                    <a:cubicBezTo>
                      <a:pt x="1211" y="422"/>
                      <a:pt x="1210" y="425"/>
                      <a:pt x="1208" y="427"/>
                    </a:cubicBezTo>
                    <a:cubicBezTo>
                      <a:pt x="1206" y="429"/>
                      <a:pt x="1204" y="429"/>
                      <a:pt x="1203" y="429"/>
                    </a:cubicBezTo>
                    <a:cubicBezTo>
                      <a:pt x="1203" y="429"/>
                      <a:pt x="1203" y="429"/>
                      <a:pt x="1203" y="429"/>
                    </a:cubicBezTo>
                    <a:cubicBezTo>
                      <a:pt x="1202" y="430"/>
                      <a:pt x="1202" y="430"/>
                      <a:pt x="1201" y="431"/>
                    </a:cubicBezTo>
                    <a:cubicBezTo>
                      <a:pt x="1199" y="432"/>
                      <a:pt x="1198" y="433"/>
                      <a:pt x="1197" y="433"/>
                    </a:cubicBezTo>
                    <a:cubicBezTo>
                      <a:pt x="1196" y="433"/>
                      <a:pt x="1195" y="434"/>
                      <a:pt x="1194" y="434"/>
                    </a:cubicBezTo>
                    <a:cubicBezTo>
                      <a:pt x="1192" y="434"/>
                      <a:pt x="1191" y="433"/>
                      <a:pt x="1190" y="433"/>
                    </a:cubicBezTo>
                    <a:cubicBezTo>
                      <a:pt x="1188" y="432"/>
                      <a:pt x="1186" y="430"/>
                      <a:pt x="1184" y="427"/>
                    </a:cubicBezTo>
                    <a:cubicBezTo>
                      <a:pt x="1183" y="426"/>
                      <a:pt x="1181" y="424"/>
                      <a:pt x="1180" y="422"/>
                    </a:cubicBezTo>
                    <a:cubicBezTo>
                      <a:pt x="1180" y="422"/>
                      <a:pt x="1180" y="422"/>
                      <a:pt x="1180" y="422"/>
                    </a:cubicBezTo>
                    <a:cubicBezTo>
                      <a:pt x="1179" y="421"/>
                      <a:pt x="1179" y="420"/>
                      <a:pt x="1179" y="419"/>
                    </a:cubicBezTo>
                    <a:cubicBezTo>
                      <a:pt x="1178" y="418"/>
                      <a:pt x="1178" y="417"/>
                      <a:pt x="1177" y="417"/>
                    </a:cubicBezTo>
                    <a:cubicBezTo>
                      <a:pt x="1177" y="417"/>
                      <a:pt x="1177" y="416"/>
                      <a:pt x="1177" y="416"/>
                    </a:cubicBezTo>
                    <a:cubicBezTo>
                      <a:pt x="1177" y="416"/>
                      <a:pt x="1177" y="416"/>
                      <a:pt x="1177" y="416"/>
                    </a:cubicBezTo>
                    <a:cubicBezTo>
                      <a:pt x="1176" y="416"/>
                      <a:pt x="1175" y="416"/>
                      <a:pt x="1174" y="416"/>
                    </a:cubicBezTo>
                    <a:cubicBezTo>
                      <a:pt x="1174" y="416"/>
                      <a:pt x="1174" y="416"/>
                      <a:pt x="1174" y="416"/>
                    </a:cubicBezTo>
                    <a:cubicBezTo>
                      <a:pt x="1173" y="416"/>
                      <a:pt x="1172" y="416"/>
                      <a:pt x="1171" y="416"/>
                    </a:cubicBezTo>
                    <a:cubicBezTo>
                      <a:pt x="1171" y="416"/>
                      <a:pt x="1171" y="416"/>
                      <a:pt x="1171" y="416"/>
                    </a:cubicBezTo>
                    <a:cubicBezTo>
                      <a:pt x="1171" y="416"/>
                      <a:pt x="1171" y="416"/>
                      <a:pt x="1171" y="416"/>
                    </a:cubicBezTo>
                    <a:cubicBezTo>
                      <a:pt x="1170" y="417"/>
                      <a:pt x="1170" y="419"/>
                      <a:pt x="1168" y="420"/>
                    </a:cubicBezTo>
                    <a:cubicBezTo>
                      <a:pt x="1166" y="421"/>
                      <a:pt x="1164" y="421"/>
                      <a:pt x="1162" y="421"/>
                    </a:cubicBezTo>
                    <a:cubicBezTo>
                      <a:pt x="1162" y="421"/>
                      <a:pt x="1161" y="421"/>
                      <a:pt x="1161" y="421"/>
                    </a:cubicBezTo>
                    <a:cubicBezTo>
                      <a:pt x="1161" y="421"/>
                      <a:pt x="1161" y="422"/>
                      <a:pt x="1161" y="422"/>
                    </a:cubicBezTo>
                    <a:cubicBezTo>
                      <a:pt x="1160" y="422"/>
                      <a:pt x="1158" y="424"/>
                      <a:pt x="1156" y="424"/>
                    </a:cubicBezTo>
                    <a:cubicBezTo>
                      <a:pt x="1153" y="424"/>
                      <a:pt x="1151" y="422"/>
                      <a:pt x="1149" y="421"/>
                    </a:cubicBezTo>
                    <a:cubicBezTo>
                      <a:pt x="1149" y="420"/>
                      <a:pt x="1149" y="420"/>
                      <a:pt x="1149" y="420"/>
                    </a:cubicBezTo>
                    <a:cubicBezTo>
                      <a:pt x="1148" y="420"/>
                      <a:pt x="1147" y="419"/>
                      <a:pt x="1146" y="418"/>
                    </a:cubicBezTo>
                    <a:cubicBezTo>
                      <a:pt x="1146" y="417"/>
                      <a:pt x="1145" y="416"/>
                      <a:pt x="1145" y="416"/>
                    </a:cubicBezTo>
                    <a:cubicBezTo>
                      <a:pt x="1145" y="416"/>
                      <a:pt x="1145" y="416"/>
                      <a:pt x="1144" y="416"/>
                    </a:cubicBezTo>
                    <a:cubicBezTo>
                      <a:pt x="1143" y="417"/>
                      <a:pt x="1142" y="418"/>
                      <a:pt x="1140" y="418"/>
                    </a:cubicBezTo>
                    <a:cubicBezTo>
                      <a:pt x="1140" y="418"/>
                      <a:pt x="1140" y="418"/>
                      <a:pt x="1140" y="418"/>
                    </a:cubicBezTo>
                    <a:cubicBezTo>
                      <a:pt x="1137" y="418"/>
                      <a:pt x="1135" y="416"/>
                      <a:pt x="1135" y="415"/>
                    </a:cubicBezTo>
                    <a:cubicBezTo>
                      <a:pt x="1135" y="415"/>
                      <a:pt x="1135" y="415"/>
                      <a:pt x="1135" y="415"/>
                    </a:cubicBezTo>
                    <a:cubicBezTo>
                      <a:pt x="1134" y="415"/>
                      <a:pt x="1132" y="414"/>
                      <a:pt x="1132" y="413"/>
                    </a:cubicBezTo>
                    <a:cubicBezTo>
                      <a:pt x="1131" y="413"/>
                      <a:pt x="1131" y="413"/>
                      <a:pt x="1130" y="413"/>
                    </a:cubicBezTo>
                    <a:cubicBezTo>
                      <a:pt x="1129" y="412"/>
                      <a:pt x="1128" y="412"/>
                      <a:pt x="1128" y="411"/>
                    </a:cubicBezTo>
                    <a:cubicBezTo>
                      <a:pt x="1127" y="411"/>
                      <a:pt x="1126" y="410"/>
                      <a:pt x="1125" y="409"/>
                    </a:cubicBezTo>
                    <a:cubicBezTo>
                      <a:pt x="1124" y="409"/>
                      <a:pt x="1123" y="408"/>
                      <a:pt x="1123" y="408"/>
                    </a:cubicBezTo>
                    <a:cubicBezTo>
                      <a:pt x="1123" y="408"/>
                      <a:pt x="1122" y="407"/>
                      <a:pt x="1121" y="407"/>
                    </a:cubicBezTo>
                    <a:cubicBezTo>
                      <a:pt x="1121" y="407"/>
                      <a:pt x="1120" y="408"/>
                      <a:pt x="1120" y="408"/>
                    </a:cubicBezTo>
                    <a:cubicBezTo>
                      <a:pt x="1119" y="408"/>
                      <a:pt x="1119" y="408"/>
                      <a:pt x="1119" y="409"/>
                    </a:cubicBezTo>
                    <a:cubicBezTo>
                      <a:pt x="1116" y="410"/>
                      <a:pt x="1114" y="411"/>
                      <a:pt x="1112" y="411"/>
                    </a:cubicBezTo>
                    <a:cubicBezTo>
                      <a:pt x="1112" y="411"/>
                      <a:pt x="1112" y="411"/>
                      <a:pt x="1112" y="411"/>
                    </a:cubicBezTo>
                    <a:cubicBezTo>
                      <a:pt x="1111" y="411"/>
                      <a:pt x="1111" y="411"/>
                      <a:pt x="1111" y="411"/>
                    </a:cubicBezTo>
                    <a:cubicBezTo>
                      <a:pt x="1109" y="411"/>
                      <a:pt x="1108" y="410"/>
                      <a:pt x="1107" y="409"/>
                    </a:cubicBezTo>
                    <a:cubicBezTo>
                      <a:pt x="1105" y="410"/>
                      <a:pt x="1104" y="411"/>
                      <a:pt x="1102" y="411"/>
                    </a:cubicBezTo>
                    <a:cubicBezTo>
                      <a:pt x="1102" y="411"/>
                      <a:pt x="1101" y="411"/>
                      <a:pt x="1101" y="410"/>
                    </a:cubicBezTo>
                    <a:cubicBezTo>
                      <a:pt x="1099" y="410"/>
                      <a:pt x="1098" y="409"/>
                      <a:pt x="1097" y="408"/>
                    </a:cubicBezTo>
                    <a:cubicBezTo>
                      <a:pt x="1097" y="408"/>
                      <a:pt x="1096" y="408"/>
                      <a:pt x="1096" y="408"/>
                    </a:cubicBezTo>
                    <a:cubicBezTo>
                      <a:pt x="1095" y="408"/>
                      <a:pt x="1095" y="408"/>
                      <a:pt x="1094" y="408"/>
                    </a:cubicBezTo>
                    <a:cubicBezTo>
                      <a:pt x="1092" y="408"/>
                      <a:pt x="1088" y="405"/>
                      <a:pt x="1086" y="402"/>
                    </a:cubicBezTo>
                    <a:cubicBezTo>
                      <a:pt x="1085" y="399"/>
                      <a:pt x="1085" y="397"/>
                      <a:pt x="1086" y="395"/>
                    </a:cubicBezTo>
                    <a:cubicBezTo>
                      <a:pt x="1086" y="395"/>
                      <a:pt x="1086" y="395"/>
                      <a:pt x="1086" y="395"/>
                    </a:cubicBezTo>
                    <a:cubicBezTo>
                      <a:pt x="1085" y="395"/>
                      <a:pt x="1085" y="394"/>
                      <a:pt x="1084" y="393"/>
                    </a:cubicBezTo>
                    <a:cubicBezTo>
                      <a:pt x="1083" y="391"/>
                      <a:pt x="1083" y="388"/>
                      <a:pt x="1083" y="388"/>
                    </a:cubicBezTo>
                    <a:cubicBezTo>
                      <a:pt x="1083" y="387"/>
                      <a:pt x="1083" y="386"/>
                      <a:pt x="1083" y="385"/>
                    </a:cubicBezTo>
                    <a:cubicBezTo>
                      <a:pt x="1082" y="385"/>
                      <a:pt x="1082" y="385"/>
                      <a:pt x="1081" y="384"/>
                    </a:cubicBezTo>
                    <a:cubicBezTo>
                      <a:pt x="1080" y="382"/>
                      <a:pt x="1079" y="381"/>
                      <a:pt x="1079" y="379"/>
                    </a:cubicBezTo>
                    <a:cubicBezTo>
                      <a:pt x="1079" y="379"/>
                      <a:pt x="1079" y="379"/>
                      <a:pt x="1079" y="379"/>
                    </a:cubicBezTo>
                    <a:cubicBezTo>
                      <a:pt x="1078" y="379"/>
                      <a:pt x="1077" y="378"/>
                      <a:pt x="1077" y="377"/>
                    </a:cubicBezTo>
                    <a:cubicBezTo>
                      <a:pt x="1076" y="376"/>
                      <a:pt x="1076" y="375"/>
                      <a:pt x="1076" y="374"/>
                    </a:cubicBezTo>
                    <a:cubicBezTo>
                      <a:pt x="1075" y="374"/>
                      <a:pt x="1074" y="375"/>
                      <a:pt x="1073" y="375"/>
                    </a:cubicBezTo>
                    <a:cubicBezTo>
                      <a:pt x="1073" y="375"/>
                      <a:pt x="1073" y="375"/>
                      <a:pt x="1073" y="375"/>
                    </a:cubicBezTo>
                    <a:cubicBezTo>
                      <a:pt x="1071" y="374"/>
                      <a:pt x="1069" y="373"/>
                      <a:pt x="1067" y="371"/>
                    </a:cubicBezTo>
                    <a:cubicBezTo>
                      <a:pt x="1067" y="372"/>
                      <a:pt x="1067" y="375"/>
                      <a:pt x="1065" y="377"/>
                    </a:cubicBezTo>
                    <a:cubicBezTo>
                      <a:pt x="1063" y="379"/>
                      <a:pt x="1060" y="380"/>
                      <a:pt x="1058" y="380"/>
                    </a:cubicBezTo>
                    <a:cubicBezTo>
                      <a:pt x="1058" y="380"/>
                      <a:pt x="1058" y="380"/>
                      <a:pt x="1058" y="380"/>
                    </a:cubicBezTo>
                    <a:cubicBezTo>
                      <a:pt x="1056" y="380"/>
                      <a:pt x="1054" y="379"/>
                      <a:pt x="1053" y="378"/>
                    </a:cubicBezTo>
                    <a:cubicBezTo>
                      <a:pt x="1053" y="378"/>
                      <a:pt x="1053" y="378"/>
                      <a:pt x="1053" y="378"/>
                    </a:cubicBezTo>
                    <a:cubicBezTo>
                      <a:pt x="1052" y="378"/>
                      <a:pt x="1052" y="378"/>
                      <a:pt x="1051" y="377"/>
                    </a:cubicBezTo>
                    <a:cubicBezTo>
                      <a:pt x="1051" y="377"/>
                      <a:pt x="1050" y="377"/>
                      <a:pt x="1050" y="377"/>
                    </a:cubicBezTo>
                    <a:cubicBezTo>
                      <a:pt x="1050" y="377"/>
                      <a:pt x="1050" y="377"/>
                      <a:pt x="1050" y="377"/>
                    </a:cubicBezTo>
                    <a:cubicBezTo>
                      <a:pt x="1049" y="377"/>
                      <a:pt x="1047" y="376"/>
                      <a:pt x="1046" y="375"/>
                    </a:cubicBezTo>
                    <a:cubicBezTo>
                      <a:pt x="1045" y="375"/>
                      <a:pt x="1045" y="375"/>
                      <a:pt x="1044" y="374"/>
                    </a:cubicBezTo>
                    <a:cubicBezTo>
                      <a:pt x="1044" y="375"/>
                      <a:pt x="1043" y="375"/>
                      <a:pt x="1042" y="375"/>
                    </a:cubicBezTo>
                    <a:cubicBezTo>
                      <a:pt x="1041" y="375"/>
                      <a:pt x="1040" y="375"/>
                      <a:pt x="1039" y="374"/>
                    </a:cubicBezTo>
                    <a:cubicBezTo>
                      <a:pt x="1039" y="375"/>
                      <a:pt x="1038" y="377"/>
                      <a:pt x="1037" y="378"/>
                    </a:cubicBezTo>
                    <a:cubicBezTo>
                      <a:pt x="1035" y="379"/>
                      <a:pt x="1032" y="381"/>
                      <a:pt x="1031" y="381"/>
                    </a:cubicBezTo>
                    <a:cubicBezTo>
                      <a:pt x="1030" y="381"/>
                      <a:pt x="1030" y="381"/>
                      <a:pt x="1030" y="381"/>
                    </a:cubicBezTo>
                    <a:cubicBezTo>
                      <a:pt x="1029" y="381"/>
                      <a:pt x="1027" y="381"/>
                      <a:pt x="1026" y="380"/>
                    </a:cubicBezTo>
                    <a:cubicBezTo>
                      <a:pt x="1026" y="380"/>
                      <a:pt x="1026" y="380"/>
                      <a:pt x="1026" y="380"/>
                    </a:cubicBezTo>
                    <a:cubicBezTo>
                      <a:pt x="1025" y="380"/>
                      <a:pt x="1025" y="380"/>
                      <a:pt x="1025" y="380"/>
                    </a:cubicBezTo>
                    <a:cubicBezTo>
                      <a:pt x="1024" y="380"/>
                      <a:pt x="1023" y="381"/>
                      <a:pt x="1022" y="381"/>
                    </a:cubicBezTo>
                    <a:cubicBezTo>
                      <a:pt x="1022" y="381"/>
                      <a:pt x="1022" y="381"/>
                      <a:pt x="1022" y="381"/>
                    </a:cubicBezTo>
                    <a:cubicBezTo>
                      <a:pt x="1018" y="381"/>
                      <a:pt x="1016" y="380"/>
                      <a:pt x="1016" y="379"/>
                    </a:cubicBezTo>
                    <a:cubicBezTo>
                      <a:pt x="1014" y="378"/>
                      <a:pt x="1013" y="377"/>
                      <a:pt x="1013" y="375"/>
                    </a:cubicBezTo>
                    <a:cubicBezTo>
                      <a:pt x="1013" y="375"/>
                      <a:pt x="1013" y="375"/>
                      <a:pt x="1013" y="375"/>
                    </a:cubicBezTo>
                    <a:cubicBezTo>
                      <a:pt x="1012" y="374"/>
                      <a:pt x="1011" y="373"/>
                      <a:pt x="1010" y="372"/>
                    </a:cubicBezTo>
                    <a:cubicBezTo>
                      <a:pt x="1009" y="372"/>
                      <a:pt x="1008" y="371"/>
                      <a:pt x="1007" y="370"/>
                    </a:cubicBezTo>
                    <a:cubicBezTo>
                      <a:pt x="1006" y="370"/>
                      <a:pt x="1006" y="369"/>
                      <a:pt x="1005" y="368"/>
                    </a:cubicBezTo>
                    <a:cubicBezTo>
                      <a:pt x="1005" y="368"/>
                      <a:pt x="1005" y="368"/>
                      <a:pt x="1005" y="368"/>
                    </a:cubicBezTo>
                    <a:cubicBezTo>
                      <a:pt x="1003" y="367"/>
                      <a:pt x="1002" y="366"/>
                      <a:pt x="1001" y="365"/>
                    </a:cubicBezTo>
                    <a:cubicBezTo>
                      <a:pt x="1000" y="364"/>
                      <a:pt x="999" y="363"/>
                      <a:pt x="998" y="362"/>
                    </a:cubicBezTo>
                    <a:cubicBezTo>
                      <a:pt x="998" y="361"/>
                      <a:pt x="998" y="360"/>
                      <a:pt x="997" y="360"/>
                    </a:cubicBezTo>
                    <a:cubicBezTo>
                      <a:pt x="997" y="360"/>
                      <a:pt x="997" y="359"/>
                      <a:pt x="995" y="357"/>
                    </a:cubicBezTo>
                    <a:cubicBezTo>
                      <a:pt x="994" y="357"/>
                      <a:pt x="994" y="357"/>
                      <a:pt x="993" y="356"/>
                    </a:cubicBezTo>
                    <a:cubicBezTo>
                      <a:pt x="992" y="355"/>
                      <a:pt x="991" y="354"/>
                      <a:pt x="990" y="353"/>
                    </a:cubicBezTo>
                    <a:cubicBezTo>
                      <a:pt x="989" y="352"/>
                      <a:pt x="989" y="351"/>
                      <a:pt x="988" y="350"/>
                    </a:cubicBezTo>
                    <a:cubicBezTo>
                      <a:pt x="988" y="349"/>
                      <a:pt x="988" y="349"/>
                      <a:pt x="988" y="349"/>
                    </a:cubicBezTo>
                    <a:cubicBezTo>
                      <a:pt x="987" y="348"/>
                      <a:pt x="987" y="347"/>
                      <a:pt x="987" y="347"/>
                    </a:cubicBezTo>
                    <a:cubicBezTo>
                      <a:pt x="986" y="347"/>
                      <a:pt x="985" y="347"/>
                      <a:pt x="985" y="346"/>
                    </a:cubicBezTo>
                    <a:cubicBezTo>
                      <a:pt x="985" y="346"/>
                      <a:pt x="985" y="346"/>
                      <a:pt x="985" y="346"/>
                    </a:cubicBezTo>
                    <a:cubicBezTo>
                      <a:pt x="984" y="346"/>
                      <a:pt x="984" y="346"/>
                      <a:pt x="984" y="346"/>
                    </a:cubicBezTo>
                    <a:cubicBezTo>
                      <a:pt x="984" y="346"/>
                      <a:pt x="984" y="346"/>
                      <a:pt x="984" y="346"/>
                    </a:cubicBezTo>
                    <a:cubicBezTo>
                      <a:pt x="983" y="347"/>
                      <a:pt x="981" y="347"/>
                      <a:pt x="979" y="348"/>
                    </a:cubicBezTo>
                    <a:cubicBezTo>
                      <a:pt x="979" y="348"/>
                      <a:pt x="978" y="348"/>
                      <a:pt x="975" y="348"/>
                    </a:cubicBezTo>
                    <a:cubicBezTo>
                      <a:pt x="975" y="348"/>
                      <a:pt x="974" y="348"/>
                      <a:pt x="974" y="348"/>
                    </a:cubicBezTo>
                    <a:cubicBezTo>
                      <a:pt x="969" y="348"/>
                      <a:pt x="969" y="348"/>
                      <a:pt x="969" y="348"/>
                    </a:cubicBezTo>
                    <a:cubicBezTo>
                      <a:pt x="969" y="7"/>
                      <a:pt x="969" y="7"/>
                      <a:pt x="969" y="7"/>
                    </a:cubicBezTo>
                    <a:cubicBezTo>
                      <a:pt x="562" y="0"/>
                      <a:pt x="562" y="0"/>
                      <a:pt x="562" y="0"/>
                    </a:cubicBezTo>
                    <a:cubicBezTo>
                      <a:pt x="562" y="0"/>
                      <a:pt x="562" y="0"/>
                      <a:pt x="562" y="0"/>
                    </a:cubicBezTo>
                    <a:cubicBezTo>
                      <a:pt x="560" y="0"/>
                      <a:pt x="560" y="0"/>
                      <a:pt x="560" y="0"/>
                    </a:cubicBezTo>
                    <a:cubicBezTo>
                      <a:pt x="557" y="0"/>
                      <a:pt x="557" y="0"/>
                      <a:pt x="557" y="0"/>
                    </a:cubicBezTo>
                    <a:cubicBezTo>
                      <a:pt x="528" y="789"/>
                      <a:pt x="528" y="789"/>
                      <a:pt x="528" y="789"/>
                    </a:cubicBezTo>
                    <a:cubicBezTo>
                      <a:pt x="5" y="763"/>
                      <a:pt x="5" y="763"/>
                      <a:pt x="5" y="763"/>
                    </a:cubicBezTo>
                    <a:cubicBezTo>
                      <a:pt x="4" y="763"/>
                      <a:pt x="4" y="763"/>
                      <a:pt x="3" y="763"/>
                    </a:cubicBezTo>
                    <a:cubicBezTo>
                      <a:pt x="3" y="763"/>
                      <a:pt x="3" y="764"/>
                      <a:pt x="3" y="764"/>
                    </a:cubicBezTo>
                    <a:cubicBezTo>
                      <a:pt x="3" y="765"/>
                      <a:pt x="3" y="766"/>
                      <a:pt x="2" y="767"/>
                    </a:cubicBezTo>
                    <a:cubicBezTo>
                      <a:pt x="3" y="767"/>
                      <a:pt x="3" y="768"/>
                      <a:pt x="3" y="769"/>
                    </a:cubicBezTo>
                    <a:cubicBezTo>
                      <a:pt x="3" y="770"/>
                      <a:pt x="3" y="773"/>
                      <a:pt x="1" y="775"/>
                    </a:cubicBezTo>
                    <a:cubicBezTo>
                      <a:pt x="1" y="776"/>
                      <a:pt x="1" y="776"/>
                      <a:pt x="1" y="776"/>
                    </a:cubicBezTo>
                    <a:cubicBezTo>
                      <a:pt x="1" y="777"/>
                      <a:pt x="1" y="779"/>
                      <a:pt x="0" y="780"/>
                    </a:cubicBezTo>
                    <a:cubicBezTo>
                      <a:pt x="1" y="780"/>
                      <a:pt x="2" y="781"/>
                      <a:pt x="3" y="782"/>
                    </a:cubicBezTo>
                    <a:cubicBezTo>
                      <a:pt x="3" y="782"/>
                      <a:pt x="3" y="783"/>
                      <a:pt x="4" y="783"/>
                    </a:cubicBezTo>
                    <a:cubicBezTo>
                      <a:pt x="4" y="783"/>
                      <a:pt x="5" y="784"/>
                      <a:pt x="5" y="784"/>
                    </a:cubicBezTo>
                    <a:cubicBezTo>
                      <a:pt x="6" y="784"/>
                      <a:pt x="6" y="785"/>
                      <a:pt x="7" y="786"/>
                    </a:cubicBezTo>
                    <a:cubicBezTo>
                      <a:pt x="7" y="786"/>
                      <a:pt x="8" y="786"/>
                      <a:pt x="9" y="786"/>
                    </a:cubicBezTo>
                    <a:cubicBezTo>
                      <a:pt x="10" y="787"/>
                      <a:pt x="11" y="789"/>
                      <a:pt x="12" y="789"/>
                    </a:cubicBezTo>
                    <a:cubicBezTo>
                      <a:pt x="12" y="790"/>
                      <a:pt x="13" y="791"/>
                      <a:pt x="13" y="792"/>
                    </a:cubicBezTo>
                    <a:cubicBezTo>
                      <a:pt x="14" y="792"/>
                      <a:pt x="14" y="792"/>
                      <a:pt x="14" y="793"/>
                    </a:cubicBezTo>
                    <a:cubicBezTo>
                      <a:pt x="18" y="801"/>
                      <a:pt x="18" y="801"/>
                      <a:pt x="18" y="801"/>
                    </a:cubicBezTo>
                    <a:cubicBezTo>
                      <a:pt x="19" y="800"/>
                      <a:pt x="19" y="800"/>
                      <a:pt x="19" y="800"/>
                    </a:cubicBezTo>
                    <a:cubicBezTo>
                      <a:pt x="20" y="800"/>
                      <a:pt x="22" y="800"/>
                      <a:pt x="22" y="800"/>
                    </a:cubicBezTo>
                    <a:cubicBezTo>
                      <a:pt x="23" y="801"/>
                      <a:pt x="25" y="803"/>
                      <a:pt x="26" y="803"/>
                    </a:cubicBezTo>
                    <a:cubicBezTo>
                      <a:pt x="27" y="804"/>
                      <a:pt x="30" y="804"/>
                      <a:pt x="31" y="805"/>
                    </a:cubicBezTo>
                    <a:cubicBezTo>
                      <a:pt x="32" y="806"/>
                      <a:pt x="32" y="808"/>
                      <a:pt x="32" y="810"/>
                    </a:cubicBezTo>
                    <a:cubicBezTo>
                      <a:pt x="33" y="811"/>
                      <a:pt x="35" y="813"/>
                      <a:pt x="36" y="814"/>
                    </a:cubicBezTo>
                    <a:cubicBezTo>
                      <a:pt x="36" y="815"/>
                      <a:pt x="36" y="817"/>
                      <a:pt x="37" y="818"/>
                    </a:cubicBezTo>
                    <a:cubicBezTo>
                      <a:pt x="37" y="819"/>
                      <a:pt x="38" y="821"/>
                      <a:pt x="38" y="823"/>
                    </a:cubicBezTo>
                    <a:cubicBezTo>
                      <a:pt x="39" y="824"/>
                      <a:pt x="41" y="827"/>
                      <a:pt x="42" y="828"/>
                    </a:cubicBezTo>
                    <a:cubicBezTo>
                      <a:pt x="42" y="829"/>
                      <a:pt x="42" y="831"/>
                      <a:pt x="43" y="833"/>
                    </a:cubicBezTo>
                    <a:cubicBezTo>
                      <a:pt x="43" y="834"/>
                      <a:pt x="43" y="836"/>
                      <a:pt x="44" y="837"/>
                    </a:cubicBezTo>
                    <a:cubicBezTo>
                      <a:pt x="45" y="838"/>
                      <a:pt x="48" y="838"/>
                      <a:pt x="48" y="839"/>
                    </a:cubicBezTo>
                    <a:cubicBezTo>
                      <a:pt x="49" y="840"/>
                      <a:pt x="49" y="842"/>
                      <a:pt x="49" y="843"/>
                    </a:cubicBezTo>
                    <a:cubicBezTo>
                      <a:pt x="50" y="844"/>
                      <a:pt x="51" y="847"/>
                      <a:pt x="52" y="848"/>
                    </a:cubicBezTo>
                    <a:cubicBezTo>
                      <a:pt x="52" y="849"/>
                      <a:pt x="51" y="851"/>
                      <a:pt x="52" y="852"/>
                    </a:cubicBezTo>
                    <a:cubicBezTo>
                      <a:pt x="52" y="853"/>
                      <a:pt x="54" y="855"/>
                      <a:pt x="55" y="856"/>
                    </a:cubicBezTo>
                    <a:cubicBezTo>
                      <a:pt x="56" y="857"/>
                      <a:pt x="59" y="856"/>
                      <a:pt x="60" y="857"/>
                    </a:cubicBezTo>
                    <a:cubicBezTo>
                      <a:pt x="60" y="857"/>
                      <a:pt x="61" y="859"/>
                      <a:pt x="61" y="860"/>
                    </a:cubicBezTo>
                    <a:cubicBezTo>
                      <a:pt x="62" y="861"/>
                      <a:pt x="63" y="862"/>
                      <a:pt x="64" y="863"/>
                    </a:cubicBezTo>
                    <a:cubicBezTo>
                      <a:pt x="65" y="863"/>
                      <a:pt x="67" y="863"/>
                      <a:pt x="67" y="863"/>
                    </a:cubicBezTo>
                    <a:cubicBezTo>
                      <a:pt x="68" y="863"/>
                      <a:pt x="69" y="865"/>
                      <a:pt x="70" y="866"/>
                    </a:cubicBezTo>
                    <a:cubicBezTo>
                      <a:pt x="71" y="866"/>
                      <a:pt x="73" y="868"/>
                      <a:pt x="74" y="869"/>
                    </a:cubicBezTo>
                    <a:cubicBezTo>
                      <a:pt x="75" y="869"/>
                      <a:pt x="78" y="868"/>
                      <a:pt x="79" y="868"/>
                    </a:cubicBezTo>
                    <a:cubicBezTo>
                      <a:pt x="80" y="869"/>
                      <a:pt x="82" y="869"/>
                      <a:pt x="83" y="870"/>
                    </a:cubicBezTo>
                    <a:cubicBezTo>
                      <a:pt x="84" y="871"/>
                      <a:pt x="85" y="874"/>
                      <a:pt x="86" y="874"/>
                    </a:cubicBezTo>
                    <a:cubicBezTo>
                      <a:pt x="87" y="875"/>
                      <a:pt x="89" y="874"/>
                      <a:pt x="90" y="875"/>
                    </a:cubicBezTo>
                    <a:cubicBezTo>
                      <a:pt x="91" y="875"/>
                      <a:pt x="92" y="877"/>
                      <a:pt x="92" y="878"/>
                    </a:cubicBezTo>
                    <a:cubicBezTo>
                      <a:pt x="92" y="879"/>
                      <a:pt x="92" y="882"/>
                      <a:pt x="92" y="882"/>
                    </a:cubicBezTo>
                    <a:cubicBezTo>
                      <a:pt x="93" y="883"/>
                      <a:pt x="95" y="884"/>
                      <a:pt x="96" y="885"/>
                    </a:cubicBezTo>
                    <a:cubicBezTo>
                      <a:pt x="97" y="886"/>
                      <a:pt x="98" y="887"/>
                      <a:pt x="98" y="888"/>
                    </a:cubicBezTo>
                    <a:cubicBezTo>
                      <a:pt x="100" y="888"/>
                      <a:pt x="103" y="888"/>
                      <a:pt x="103" y="889"/>
                    </a:cubicBezTo>
                    <a:cubicBezTo>
                      <a:pt x="105" y="890"/>
                      <a:pt x="105" y="893"/>
                      <a:pt x="106" y="894"/>
                    </a:cubicBezTo>
                    <a:cubicBezTo>
                      <a:pt x="106" y="896"/>
                      <a:pt x="107" y="899"/>
                      <a:pt x="108" y="900"/>
                    </a:cubicBezTo>
                    <a:cubicBezTo>
                      <a:pt x="109" y="901"/>
                      <a:pt x="112" y="903"/>
                      <a:pt x="112" y="904"/>
                    </a:cubicBezTo>
                    <a:cubicBezTo>
                      <a:pt x="113" y="906"/>
                      <a:pt x="113" y="909"/>
                      <a:pt x="114" y="910"/>
                    </a:cubicBezTo>
                    <a:cubicBezTo>
                      <a:pt x="115" y="911"/>
                      <a:pt x="117" y="912"/>
                      <a:pt x="118" y="912"/>
                    </a:cubicBezTo>
                    <a:cubicBezTo>
                      <a:pt x="118" y="912"/>
                      <a:pt x="120" y="913"/>
                      <a:pt x="121" y="913"/>
                    </a:cubicBezTo>
                    <a:cubicBezTo>
                      <a:pt x="121" y="914"/>
                      <a:pt x="122" y="916"/>
                      <a:pt x="123" y="916"/>
                    </a:cubicBezTo>
                    <a:cubicBezTo>
                      <a:pt x="124" y="917"/>
                      <a:pt x="127" y="918"/>
                      <a:pt x="128" y="919"/>
                    </a:cubicBezTo>
                    <a:cubicBezTo>
                      <a:pt x="129" y="919"/>
                      <a:pt x="130" y="920"/>
                      <a:pt x="131" y="920"/>
                    </a:cubicBezTo>
                    <a:cubicBezTo>
                      <a:pt x="132" y="921"/>
                      <a:pt x="132" y="923"/>
                      <a:pt x="133" y="923"/>
                    </a:cubicBezTo>
                    <a:cubicBezTo>
                      <a:pt x="134" y="924"/>
                      <a:pt x="136" y="924"/>
                      <a:pt x="137" y="925"/>
                    </a:cubicBezTo>
                    <a:cubicBezTo>
                      <a:pt x="138" y="926"/>
                      <a:pt x="140" y="928"/>
                      <a:pt x="140" y="929"/>
                    </a:cubicBezTo>
                    <a:cubicBezTo>
                      <a:pt x="141" y="930"/>
                      <a:pt x="141" y="932"/>
                      <a:pt x="142" y="932"/>
                    </a:cubicBezTo>
                    <a:cubicBezTo>
                      <a:pt x="142" y="934"/>
                      <a:pt x="141" y="936"/>
                      <a:pt x="141" y="938"/>
                    </a:cubicBezTo>
                    <a:cubicBezTo>
                      <a:pt x="142" y="939"/>
                      <a:pt x="143" y="942"/>
                      <a:pt x="145" y="943"/>
                    </a:cubicBezTo>
                    <a:cubicBezTo>
                      <a:pt x="146" y="943"/>
                      <a:pt x="149" y="944"/>
                      <a:pt x="150" y="944"/>
                    </a:cubicBezTo>
                    <a:cubicBezTo>
                      <a:pt x="151" y="945"/>
                      <a:pt x="153" y="948"/>
                      <a:pt x="154" y="949"/>
                    </a:cubicBezTo>
                    <a:cubicBezTo>
                      <a:pt x="154" y="951"/>
                      <a:pt x="156" y="953"/>
                      <a:pt x="157" y="954"/>
                    </a:cubicBezTo>
                    <a:cubicBezTo>
                      <a:pt x="158" y="955"/>
                      <a:pt x="160" y="958"/>
                      <a:pt x="162" y="959"/>
                    </a:cubicBezTo>
                    <a:cubicBezTo>
                      <a:pt x="163" y="959"/>
                      <a:pt x="166" y="960"/>
                      <a:pt x="167" y="961"/>
                    </a:cubicBezTo>
                    <a:cubicBezTo>
                      <a:pt x="168" y="962"/>
                      <a:pt x="169" y="964"/>
                      <a:pt x="169" y="965"/>
                    </a:cubicBezTo>
                    <a:cubicBezTo>
                      <a:pt x="169" y="966"/>
                      <a:pt x="168" y="968"/>
                      <a:pt x="169" y="969"/>
                    </a:cubicBezTo>
                    <a:cubicBezTo>
                      <a:pt x="170" y="970"/>
                      <a:pt x="173" y="969"/>
                      <a:pt x="174" y="970"/>
                    </a:cubicBezTo>
                    <a:cubicBezTo>
                      <a:pt x="175" y="970"/>
                      <a:pt x="176" y="972"/>
                      <a:pt x="177" y="973"/>
                    </a:cubicBezTo>
                    <a:cubicBezTo>
                      <a:pt x="177" y="973"/>
                      <a:pt x="178" y="975"/>
                      <a:pt x="178" y="975"/>
                    </a:cubicBezTo>
                    <a:cubicBezTo>
                      <a:pt x="179" y="976"/>
                      <a:pt x="182" y="974"/>
                      <a:pt x="183" y="975"/>
                    </a:cubicBezTo>
                    <a:cubicBezTo>
                      <a:pt x="184" y="975"/>
                      <a:pt x="185" y="978"/>
                      <a:pt x="186" y="978"/>
                    </a:cubicBezTo>
                    <a:cubicBezTo>
                      <a:pt x="186" y="979"/>
                      <a:pt x="187" y="980"/>
                      <a:pt x="188" y="980"/>
                    </a:cubicBezTo>
                    <a:cubicBezTo>
                      <a:pt x="189" y="980"/>
                      <a:pt x="191" y="978"/>
                      <a:pt x="192" y="979"/>
                    </a:cubicBezTo>
                    <a:cubicBezTo>
                      <a:pt x="192" y="979"/>
                      <a:pt x="193" y="981"/>
                      <a:pt x="194" y="981"/>
                    </a:cubicBezTo>
                    <a:cubicBezTo>
                      <a:pt x="195" y="982"/>
                      <a:pt x="197" y="983"/>
                      <a:pt x="198" y="983"/>
                    </a:cubicBezTo>
                    <a:cubicBezTo>
                      <a:pt x="199" y="984"/>
                      <a:pt x="201" y="987"/>
                      <a:pt x="202" y="988"/>
                    </a:cubicBezTo>
                    <a:cubicBezTo>
                      <a:pt x="204" y="989"/>
                      <a:pt x="207" y="988"/>
                      <a:pt x="209" y="989"/>
                    </a:cubicBezTo>
                    <a:cubicBezTo>
                      <a:pt x="210" y="990"/>
                      <a:pt x="210" y="993"/>
                      <a:pt x="211" y="995"/>
                    </a:cubicBezTo>
                    <a:cubicBezTo>
                      <a:pt x="211" y="996"/>
                      <a:pt x="213" y="997"/>
                      <a:pt x="214" y="998"/>
                    </a:cubicBezTo>
                    <a:cubicBezTo>
                      <a:pt x="215" y="999"/>
                      <a:pt x="217" y="1000"/>
                      <a:pt x="218" y="1000"/>
                    </a:cubicBezTo>
                    <a:cubicBezTo>
                      <a:pt x="219" y="1001"/>
                      <a:pt x="222" y="1000"/>
                      <a:pt x="223" y="1001"/>
                    </a:cubicBezTo>
                    <a:cubicBezTo>
                      <a:pt x="224" y="1001"/>
                      <a:pt x="226" y="1003"/>
                      <a:pt x="226" y="1004"/>
                    </a:cubicBezTo>
                    <a:cubicBezTo>
                      <a:pt x="227" y="1005"/>
                      <a:pt x="227" y="1007"/>
                      <a:pt x="227" y="1008"/>
                    </a:cubicBezTo>
                    <a:cubicBezTo>
                      <a:pt x="227" y="1008"/>
                      <a:pt x="226" y="1010"/>
                      <a:pt x="227" y="1011"/>
                    </a:cubicBezTo>
                    <a:cubicBezTo>
                      <a:pt x="227" y="1012"/>
                      <a:pt x="228" y="1014"/>
                      <a:pt x="229" y="1015"/>
                    </a:cubicBezTo>
                    <a:cubicBezTo>
                      <a:pt x="230" y="1016"/>
                      <a:pt x="232" y="1016"/>
                      <a:pt x="233" y="1016"/>
                    </a:cubicBezTo>
                    <a:cubicBezTo>
                      <a:pt x="233" y="1016"/>
                      <a:pt x="235" y="1016"/>
                      <a:pt x="235" y="1016"/>
                    </a:cubicBezTo>
                    <a:cubicBezTo>
                      <a:pt x="236" y="1016"/>
                      <a:pt x="237" y="1019"/>
                      <a:pt x="238" y="1020"/>
                    </a:cubicBezTo>
                    <a:cubicBezTo>
                      <a:pt x="238" y="1021"/>
                      <a:pt x="240" y="1023"/>
                      <a:pt x="240" y="1025"/>
                    </a:cubicBezTo>
                    <a:cubicBezTo>
                      <a:pt x="240" y="1026"/>
                      <a:pt x="240" y="1030"/>
                      <a:pt x="241" y="1032"/>
                    </a:cubicBezTo>
                    <a:cubicBezTo>
                      <a:pt x="241" y="1034"/>
                      <a:pt x="243" y="1037"/>
                      <a:pt x="244" y="1038"/>
                    </a:cubicBezTo>
                    <a:cubicBezTo>
                      <a:pt x="244" y="1039"/>
                      <a:pt x="243" y="1041"/>
                      <a:pt x="243" y="1042"/>
                    </a:cubicBezTo>
                    <a:cubicBezTo>
                      <a:pt x="243" y="1044"/>
                      <a:pt x="244" y="1046"/>
                      <a:pt x="244" y="1047"/>
                    </a:cubicBezTo>
                    <a:cubicBezTo>
                      <a:pt x="244" y="1048"/>
                      <a:pt x="243" y="1051"/>
                      <a:pt x="243" y="1052"/>
                    </a:cubicBezTo>
                    <a:cubicBezTo>
                      <a:pt x="243" y="1053"/>
                      <a:pt x="244" y="1054"/>
                      <a:pt x="245" y="1055"/>
                    </a:cubicBezTo>
                    <a:cubicBezTo>
                      <a:pt x="246" y="1056"/>
                      <a:pt x="248" y="1056"/>
                      <a:pt x="249" y="1056"/>
                    </a:cubicBezTo>
                    <a:cubicBezTo>
                      <a:pt x="249" y="1057"/>
                      <a:pt x="250" y="1058"/>
                      <a:pt x="251" y="1059"/>
                    </a:cubicBezTo>
                    <a:cubicBezTo>
                      <a:pt x="251" y="1060"/>
                      <a:pt x="250" y="1062"/>
                      <a:pt x="251" y="1063"/>
                    </a:cubicBezTo>
                    <a:cubicBezTo>
                      <a:pt x="251" y="1064"/>
                      <a:pt x="253" y="1064"/>
                      <a:pt x="254" y="1065"/>
                    </a:cubicBezTo>
                    <a:cubicBezTo>
                      <a:pt x="254" y="1066"/>
                      <a:pt x="256" y="1067"/>
                      <a:pt x="257" y="1068"/>
                    </a:cubicBezTo>
                    <a:cubicBezTo>
                      <a:pt x="257" y="1069"/>
                      <a:pt x="259" y="1071"/>
                      <a:pt x="259" y="1072"/>
                    </a:cubicBezTo>
                    <a:cubicBezTo>
                      <a:pt x="259" y="1073"/>
                      <a:pt x="257" y="1076"/>
                      <a:pt x="258" y="1077"/>
                    </a:cubicBezTo>
                    <a:cubicBezTo>
                      <a:pt x="258" y="1077"/>
                      <a:pt x="261" y="1077"/>
                      <a:pt x="262" y="1078"/>
                    </a:cubicBezTo>
                    <a:cubicBezTo>
                      <a:pt x="262" y="1078"/>
                      <a:pt x="263" y="1080"/>
                      <a:pt x="264" y="1081"/>
                    </a:cubicBezTo>
                    <a:cubicBezTo>
                      <a:pt x="264" y="1082"/>
                      <a:pt x="264" y="1084"/>
                      <a:pt x="264" y="1085"/>
                    </a:cubicBezTo>
                    <a:cubicBezTo>
                      <a:pt x="265" y="1087"/>
                      <a:pt x="267" y="1088"/>
                      <a:pt x="268" y="1090"/>
                    </a:cubicBezTo>
                    <a:cubicBezTo>
                      <a:pt x="268" y="1091"/>
                      <a:pt x="268" y="1093"/>
                      <a:pt x="268" y="1094"/>
                    </a:cubicBezTo>
                    <a:cubicBezTo>
                      <a:pt x="268" y="1095"/>
                      <a:pt x="267" y="1096"/>
                      <a:pt x="266" y="1097"/>
                    </a:cubicBezTo>
                    <a:cubicBezTo>
                      <a:pt x="266" y="1097"/>
                      <a:pt x="265" y="1099"/>
                      <a:pt x="265" y="1100"/>
                    </a:cubicBezTo>
                    <a:cubicBezTo>
                      <a:pt x="265" y="1102"/>
                      <a:pt x="268" y="1104"/>
                      <a:pt x="268" y="1106"/>
                    </a:cubicBezTo>
                    <a:cubicBezTo>
                      <a:pt x="268" y="1107"/>
                      <a:pt x="268" y="1108"/>
                      <a:pt x="267" y="1109"/>
                    </a:cubicBezTo>
                    <a:cubicBezTo>
                      <a:pt x="267" y="1110"/>
                      <a:pt x="265" y="1110"/>
                      <a:pt x="265" y="1111"/>
                    </a:cubicBezTo>
                    <a:cubicBezTo>
                      <a:pt x="264" y="1111"/>
                      <a:pt x="264" y="1113"/>
                      <a:pt x="263" y="1113"/>
                    </a:cubicBezTo>
                    <a:cubicBezTo>
                      <a:pt x="263" y="1115"/>
                      <a:pt x="263" y="1117"/>
                      <a:pt x="264" y="1119"/>
                    </a:cubicBezTo>
                    <a:cubicBezTo>
                      <a:pt x="264" y="1120"/>
                      <a:pt x="266" y="1121"/>
                      <a:pt x="266" y="1122"/>
                    </a:cubicBezTo>
                    <a:cubicBezTo>
                      <a:pt x="267" y="1123"/>
                      <a:pt x="267" y="1124"/>
                      <a:pt x="267" y="1124"/>
                    </a:cubicBezTo>
                    <a:cubicBezTo>
                      <a:pt x="268" y="1126"/>
                      <a:pt x="266" y="1128"/>
                      <a:pt x="266" y="1129"/>
                    </a:cubicBezTo>
                    <a:cubicBezTo>
                      <a:pt x="265" y="1130"/>
                      <a:pt x="267" y="1132"/>
                      <a:pt x="267" y="1134"/>
                    </a:cubicBezTo>
                    <a:cubicBezTo>
                      <a:pt x="268" y="1135"/>
                      <a:pt x="268" y="1138"/>
                      <a:pt x="269" y="1139"/>
                    </a:cubicBezTo>
                    <a:cubicBezTo>
                      <a:pt x="269" y="1140"/>
                      <a:pt x="269" y="1142"/>
                      <a:pt x="269" y="1143"/>
                    </a:cubicBezTo>
                    <a:cubicBezTo>
                      <a:pt x="270" y="1144"/>
                      <a:pt x="271" y="1144"/>
                      <a:pt x="272" y="1145"/>
                    </a:cubicBezTo>
                    <a:cubicBezTo>
                      <a:pt x="272" y="1146"/>
                      <a:pt x="273" y="1148"/>
                      <a:pt x="274" y="1149"/>
                    </a:cubicBezTo>
                    <a:cubicBezTo>
                      <a:pt x="274" y="1150"/>
                      <a:pt x="274" y="1151"/>
                      <a:pt x="275" y="1152"/>
                    </a:cubicBezTo>
                    <a:cubicBezTo>
                      <a:pt x="276" y="1154"/>
                      <a:pt x="279" y="1155"/>
                      <a:pt x="280" y="1157"/>
                    </a:cubicBezTo>
                    <a:cubicBezTo>
                      <a:pt x="281" y="1158"/>
                      <a:pt x="283" y="1163"/>
                      <a:pt x="283" y="1165"/>
                    </a:cubicBezTo>
                    <a:cubicBezTo>
                      <a:pt x="284" y="1166"/>
                      <a:pt x="283" y="1170"/>
                      <a:pt x="283" y="1172"/>
                    </a:cubicBezTo>
                    <a:cubicBezTo>
                      <a:pt x="284" y="1173"/>
                      <a:pt x="285" y="1175"/>
                      <a:pt x="286" y="1176"/>
                    </a:cubicBezTo>
                    <a:cubicBezTo>
                      <a:pt x="286" y="1177"/>
                      <a:pt x="286" y="1179"/>
                      <a:pt x="287" y="1180"/>
                    </a:cubicBezTo>
                    <a:cubicBezTo>
                      <a:pt x="287" y="1181"/>
                      <a:pt x="288" y="1184"/>
                      <a:pt x="289" y="1185"/>
                    </a:cubicBezTo>
                    <a:cubicBezTo>
                      <a:pt x="290" y="1186"/>
                      <a:pt x="293" y="1188"/>
                      <a:pt x="295" y="1189"/>
                    </a:cubicBezTo>
                    <a:cubicBezTo>
                      <a:pt x="296" y="1190"/>
                      <a:pt x="297" y="1193"/>
                      <a:pt x="299" y="1195"/>
                    </a:cubicBezTo>
                    <a:cubicBezTo>
                      <a:pt x="300" y="1196"/>
                      <a:pt x="303" y="1196"/>
                      <a:pt x="304" y="1197"/>
                    </a:cubicBezTo>
                    <a:cubicBezTo>
                      <a:pt x="305" y="1198"/>
                      <a:pt x="307" y="1200"/>
                      <a:pt x="307" y="1201"/>
                    </a:cubicBezTo>
                    <a:cubicBezTo>
                      <a:pt x="308" y="1202"/>
                      <a:pt x="309" y="1204"/>
                      <a:pt x="310" y="1205"/>
                    </a:cubicBezTo>
                    <a:cubicBezTo>
                      <a:pt x="310" y="1206"/>
                      <a:pt x="312" y="1206"/>
                      <a:pt x="313" y="1206"/>
                    </a:cubicBezTo>
                    <a:cubicBezTo>
                      <a:pt x="314" y="1207"/>
                      <a:pt x="316" y="1208"/>
                      <a:pt x="316" y="1209"/>
                    </a:cubicBezTo>
                    <a:cubicBezTo>
                      <a:pt x="317" y="1209"/>
                      <a:pt x="319" y="1208"/>
                      <a:pt x="320" y="1208"/>
                    </a:cubicBezTo>
                    <a:cubicBezTo>
                      <a:pt x="322" y="1208"/>
                      <a:pt x="324" y="1209"/>
                      <a:pt x="325" y="1209"/>
                    </a:cubicBezTo>
                    <a:cubicBezTo>
                      <a:pt x="326" y="1210"/>
                      <a:pt x="329" y="1212"/>
                      <a:pt x="330" y="1213"/>
                    </a:cubicBezTo>
                    <a:cubicBezTo>
                      <a:pt x="331" y="1214"/>
                      <a:pt x="332" y="1216"/>
                      <a:pt x="333" y="1218"/>
                    </a:cubicBezTo>
                    <a:cubicBezTo>
                      <a:pt x="333" y="1219"/>
                      <a:pt x="333" y="1221"/>
                      <a:pt x="334" y="1222"/>
                    </a:cubicBezTo>
                    <a:cubicBezTo>
                      <a:pt x="335" y="1223"/>
                      <a:pt x="337" y="1223"/>
                      <a:pt x="337" y="1224"/>
                    </a:cubicBezTo>
                    <a:cubicBezTo>
                      <a:pt x="338" y="1224"/>
                      <a:pt x="338" y="1225"/>
                      <a:pt x="339" y="1226"/>
                    </a:cubicBezTo>
                    <a:cubicBezTo>
                      <a:pt x="339" y="1227"/>
                      <a:pt x="339" y="1229"/>
                      <a:pt x="339" y="1229"/>
                    </a:cubicBezTo>
                    <a:cubicBezTo>
                      <a:pt x="339" y="1230"/>
                      <a:pt x="340" y="1230"/>
                      <a:pt x="341" y="1231"/>
                    </a:cubicBezTo>
                    <a:cubicBezTo>
                      <a:pt x="342" y="1232"/>
                      <a:pt x="343" y="1234"/>
                      <a:pt x="344" y="1234"/>
                    </a:cubicBezTo>
                    <a:cubicBezTo>
                      <a:pt x="345" y="1235"/>
                      <a:pt x="347" y="1234"/>
                      <a:pt x="348" y="1235"/>
                    </a:cubicBezTo>
                    <a:cubicBezTo>
                      <a:pt x="349" y="1235"/>
                      <a:pt x="350" y="1238"/>
                      <a:pt x="351" y="1238"/>
                    </a:cubicBezTo>
                    <a:cubicBezTo>
                      <a:pt x="351" y="1239"/>
                      <a:pt x="352" y="1241"/>
                      <a:pt x="353" y="1241"/>
                    </a:cubicBezTo>
                    <a:cubicBezTo>
                      <a:pt x="354" y="1242"/>
                      <a:pt x="356" y="1242"/>
                      <a:pt x="357" y="1243"/>
                    </a:cubicBezTo>
                    <a:cubicBezTo>
                      <a:pt x="358" y="1244"/>
                      <a:pt x="361" y="1246"/>
                      <a:pt x="362" y="1247"/>
                    </a:cubicBezTo>
                    <a:cubicBezTo>
                      <a:pt x="363" y="1248"/>
                      <a:pt x="365" y="1249"/>
                      <a:pt x="366" y="1250"/>
                    </a:cubicBezTo>
                    <a:cubicBezTo>
                      <a:pt x="368" y="1250"/>
                      <a:pt x="370" y="1250"/>
                      <a:pt x="371" y="1250"/>
                    </a:cubicBezTo>
                    <a:cubicBezTo>
                      <a:pt x="372" y="1250"/>
                      <a:pt x="375" y="1250"/>
                      <a:pt x="376" y="1251"/>
                    </a:cubicBezTo>
                    <a:cubicBezTo>
                      <a:pt x="378" y="1251"/>
                      <a:pt x="380" y="1252"/>
                      <a:pt x="381" y="1252"/>
                    </a:cubicBezTo>
                    <a:cubicBezTo>
                      <a:pt x="382" y="1253"/>
                      <a:pt x="385" y="1254"/>
                      <a:pt x="386" y="1254"/>
                    </a:cubicBezTo>
                    <a:cubicBezTo>
                      <a:pt x="387" y="1255"/>
                      <a:pt x="391" y="1254"/>
                      <a:pt x="392" y="1255"/>
                    </a:cubicBezTo>
                    <a:cubicBezTo>
                      <a:pt x="394" y="1255"/>
                      <a:pt x="396" y="1257"/>
                      <a:pt x="396" y="1258"/>
                    </a:cubicBezTo>
                    <a:cubicBezTo>
                      <a:pt x="397" y="1258"/>
                      <a:pt x="398" y="1260"/>
                      <a:pt x="398" y="1261"/>
                    </a:cubicBezTo>
                    <a:cubicBezTo>
                      <a:pt x="399" y="1262"/>
                      <a:pt x="400" y="1265"/>
                      <a:pt x="401" y="1266"/>
                    </a:cubicBezTo>
                    <a:cubicBezTo>
                      <a:pt x="402" y="1267"/>
                      <a:pt x="404" y="1268"/>
                      <a:pt x="406" y="1269"/>
                    </a:cubicBezTo>
                    <a:cubicBezTo>
                      <a:pt x="407" y="1270"/>
                      <a:pt x="409" y="1271"/>
                      <a:pt x="410" y="1272"/>
                    </a:cubicBezTo>
                    <a:cubicBezTo>
                      <a:pt x="411" y="1272"/>
                      <a:pt x="414" y="1272"/>
                      <a:pt x="415" y="1273"/>
                    </a:cubicBezTo>
                    <a:cubicBezTo>
                      <a:pt x="416" y="1273"/>
                      <a:pt x="416" y="1275"/>
                      <a:pt x="417" y="1276"/>
                    </a:cubicBezTo>
                    <a:cubicBezTo>
                      <a:pt x="419" y="1276"/>
                      <a:pt x="421" y="1275"/>
                      <a:pt x="422" y="1276"/>
                    </a:cubicBezTo>
                    <a:cubicBezTo>
                      <a:pt x="423" y="1276"/>
                      <a:pt x="425" y="1278"/>
                      <a:pt x="426" y="1278"/>
                    </a:cubicBezTo>
                    <a:cubicBezTo>
                      <a:pt x="427" y="1279"/>
                      <a:pt x="429" y="1277"/>
                      <a:pt x="430" y="1277"/>
                    </a:cubicBezTo>
                    <a:cubicBezTo>
                      <a:pt x="431" y="1277"/>
                      <a:pt x="433" y="1278"/>
                      <a:pt x="434" y="1279"/>
                    </a:cubicBezTo>
                    <a:cubicBezTo>
                      <a:pt x="435" y="1279"/>
                      <a:pt x="436" y="1281"/>
                      <a:pt x="436" y="1282"/>
                    </a:cubicBezTo>
                    <a:cubicBezTo>
                      <a:pt x="438" y="1283"/>
                      <a:pt x="441" y="1285"/>
                      <a:pt x="442" y="1286"/>
                    </a:cubicBezTo>
                    <a:cubicBezTo>
                      <a:pt x="442" y="1287"/>
                      <a:pt x="443" y="1290"/>
                      <a:pt x="444" y="1291"/>
                    </a:cubicBezTo>
                    <a:cubicBezTo>
                      <a:pt x="445" y="1292"/>
                      <a:pt x="447" y="1293"/>
                      <a:pt x="448" y="1294"/>
                    </a:cubicBezTo>
                    <a:cubicBezTo>
                      <a:pt x="448" y="1294"/>
                      <a:pt x="449" y="1295"/>
                      <a:pt x="450" y="1296"/>
                    </a:cubicBezTo>
                    <a:cubicBezTo>
                      <a:pt x="450" y="1297"/>
                      <a:pt x="451" y="1298"/>
                      <a:pt x="451" y="1299"/>
                    </a:cubicBezTo>
                    <a:cubicBezTo>
                      <a:pt x="453" y="1299"/>
                      <a:pt x="455" y="1299"/>
                      <a:pt x="457" y="1300"/>
                    </a:cubicBezTo>
                    <a:cubicBezTo>
                      <a:pt x="458" y="1300"/>
                      <a:pt x="459" y="1301"/>
                      <a:pt x="460" y="1301"/>
                    </a:cubicBezTo>
                    <a:cubicBezTo>
                      <a:pt x="461" y="1301"/>
                      <a:pt x="462" y="1298"/>
                      <a:pt x="463" y="1298"/>
                    </a:cubicBezTo>
                    <a:cubicBezTo>
                      <a:pt x="464" y="1298"/>
                      <a:pt x="466" y="1300"/>
                      <a:pt x="466" y="1300"/>
                    </a:cubicBezTo>
                    <a:cubicBezTo>
                      <a:pt x="467" y="1301"/>
                      <a:pt x="466" y="1303"/>
                      <a:pt x="467" y="1303"/>
                    </a:cubicBezTo>
                    <a:cubicBezTo>
                      <a:pt x="467" y="1304"/>
                      <a:pt x="469" y="1304"/>
                      <a:pt x="470" y="1305"/>
                    </a:cubicBezTo>
                    <a:cubicBezTo>
                      <a:pt x="470" y="1305"/>
                      <a:pt x="471" y="1307"/>
                      <a:pt x="472" y="1307"/>
                    </a:cubicBezTo>
                    <a:cubicBezTo>
                      <a:pt x="473" y="1308"/>
                      <a:pt x="475" y="1308"/>
                      <a:pt x="476" y="1308"/>
                    </a:cubicBezTo>
                    <a:cubicBezTo>
                      <a:pt x="477" y="1308"/>
                      <a:pt x="479" y="1308"/>
                      <a:pt x="481" y="1307"/>
                    </a:cubicBezTo>
                    <a:cubicBezTo>
                      <a:pt x="482" y="1307"/>
                      <a:pt x="485" y="1307"/>
                      <a:pt x="486" y="1308"/>
                    </a:cubicBezTo>
                    <a:cubicBezTo>
                      <a:pt x="487" y="1308"/>
                      <a:pt x="488" y="1309"/>
                      <a:pt x="489" y="1309"/>
                    </a:cubicBezTo>
                    <a:cubicBezTo>
                      <a:pt x="490" y="1310"/>
                      <a:pt x="492" y="1311"/>
                      <a:pt x="493" y="1311"/>
                    </a:cubicBezTo>
                    <a:cubicBezTo>
                      <a:pt x="494" y="1311"/>
                      <a:pt x="496" y="1310"/>
                      <a:pt x="496" y="1309"/>
                    </a:cubicBezTo>
                    <a:cubicBezTo>
                      <a:pt x="497" y="1308"/>
                      <a:pt x="497" y="1306"/>
                      <a:pt x="498" y="1305"/>
                    </a:cubicBezTo>
                    <a:cubicBezTo>
                      <a:pt x="498" y="1304"/>
                      <a:pt x="500" y="1303"/>
                      <a:pt x="500" y="1303"/>
                    </a:cubicBezTo>
                    <a:cubicBezTo>
                      <a:pt x="500" y="1302"/>
                      <a:pt x="501" y="1300"/>
                      <a:pt x="501" y="1299"/>
                    </a:cubicBezTo>
                    <a:cubicBezTo>
                      <a:pt x="501" y="1298"/>
                      <a:pt x="501" y="1296"/>
                      <a:pt x="502" y="1296"/>
                    </a:cubicBezTo>
                    <a:cubicBezTo>
                      <a:pt x="502" y="1295"/>
                      <a:pt x="503" y="1295"/>
                      <a:pt x="504" y="1294"/>
                    </a:cubicBezTo>
                    <a:cubicBezTo>
                      <a:pt x="504" y="1294"/>
                      <a:pt x="505" y="1292"/>
                      <a:pt x="506" y="1291"/>
                    </a:cubicBezTo>
                    <a:cubicBezTo>
                      <a:pt x="506" y="1291"/>
                      <a:pt x="508" y="1291"/>
                      <a:pt x="508" y="1291"/>
                    </a:cubicBezTo>
                    <a:cubicBezTo>
                      <a:pt x="509" y="1290"/>
                      <a:pt x="511" y="1290"/>
                      <a:pt x="512" y="1289"/>
                    </a:cubicBezTo>
                    <a:cubicBezTo>
                      <a:pt x="512" y="1288"/>
                      <a:pt x="513" y="1286"/>
                      <a:pt x="513" y="1285"/>
                    </a:cubicBezTo>
                    <a:cubicBezTo>
                      <a:pt x="514" y="1284"/>
                      <a:pt x="516" y="1283"/>
                      <a:pt x="516" y="1282"/>
                    </a:cubicBezTo>
                    <a:cubicBezTo>
                      <a:pt x="517" y="1281"/>
                      <a:pt x="516" y="1278"/>
                      <a:pt x="517" y="1277"/>
                    </a:cubicBezTo>
                    <a:cubicBezTo>
                      <a:pt x="517" y="1276"/>
                      <a:pt x="518" y="1275"/>
                      <a:pt x="519" y="1275"/>
                    </a:cubicBezTo>
                    <a:cubicBezTo>
                      <a:pt x="520" y="1275"/>
                      <a:pt x="522" y="1276"/>
                      <a:pt x="523" y="1276"/>
                    </a:cubicBezTo>
                    <a:cubicBezTo>
                      <a:pt x="524" y="1276"/>
                      <a:pt x="525" y="1274"/>
                      <a:pt x="526" y="1274"/>
                    </a:cubicBezTo>
                    <a:cubicBezTo>
                      <a:pt x="527" y="1274"/>
                      <a:pt x="528" y="1274"/>
                      <a:pt x="528" y="1274"/>
                    </a:cubicBezTo>
                    <a:cubicBezTo>
                      <a:pt x="529" y="1273"/>
                      <a:pt x="529" y="1271"/>
                      <a:pt x="530" y="1271"/>
                    </a:cubicBezTo>
                    <a:cubicBezTo>
                      <a:pt x="531" y="1270"/>
                      <a:pt x="532" y="1271"/>
                      <a:pt x="533" y="1271"/>
                    </a:cubicBezTo>
                    <a:cubicBezTo>
                      <a:pt x="534" y="1271"/>
                      <a:pt x="535" y="1270"/>
                      <a:pt x="536" y="1270"/>
                    </a:cubicBezTo>
                    <a:cubicBezTo>
                      <a:pt x="536" y="1269"/>
                      <a:pt x="537" y="1267"/>
                      <a:pt x="537" y="1266"/>
                    </a:cubicBezTo>
                    <a:cubicBezTo>
                      <a:pt x="537" y="1266"/>
                      <a:pt x="535" y="1265"/>
                      <a:pt x="535" y="1265"/>
                    </a:cubicBezTo>
                    <a:cubicBezTo>
                      <a:pt x="534" y="1264"/>
                      <a:pt x="532" y="1264"/>
                      <a:pt x="532" y="1263"/>
                    </a:cubicBezTo>
                    <a:cubicBezTo>
                      <a:pt x="531" y="1263"/>
                      <a:pt x="530" y="1261"/>
                      <a:pt x="531" y="1260"/>
                    </a:cubicBezTo>
                    <a:cubicBezTo>
                      <a:pt x="531" y="1259"/>
                      <a:pt x="533" y="1258"/>
                      <a:pt x="534" y="1257"/>
                    </a:cubicBezTo>
                    <a:cubicBezTo>
                      <a:pt x="534" y="1256"/>
                      <a:pt x="535" y="1254"/>
                      <a:pt x="535" y="1253"/>
                    </a:cubicBezTo>
                    <a:cubicBezTo>
                      <a:pt x="536" y="1252"/>
                      <a:pt x="535" y="1249"/>
                      <a:pt x="536" y="1248"/>
                    </a:cubicBezTo>
                    <a:cubicBezTo>
                      <a:pt x="537" y="1247"/>
                      <a:pt x="539" y="1247"/>
                      <a:pt x="540" y="1247"/>
                    </a:cubicBezTo>
                    <a:cubicBezTo>
                      <a:pt x="541" y="1246"/>
                      <a:pt x="543" y="1244"/>
                      <a:pt x="543" y="1242"/>
                    </a:cubicBezTo>
                    <a:cubicBezTo>
                      <a:pt x="544" y="1241"/>
                      <a:pt x="545" y="1239"/>
                      <a:pt x="545" y="1238"/>
                    </a:cubicBezTo>
                    <a:cubicBezTo>
                      <a:pt x="545" y="1237"/>
                      <a:pt x="544" y="1234"/>
                      <a:pt x="544" y="1233"/>
                    </a:cubicBezTo>
                    <a:cubicBezTo>
                      <a:pt x="544" y="1231"/>
                      <a:pt x="546" y="1227"/>
                      <a:pt x="547" y="1225"/>
                    </a:cubicBezTo>
                    <a:cubicBezTo>
                      <a:pt x="547" y="1224"/>
                      <a:pt x="548" y="1222"/>
                      <a:pt x="548" y="1221"/>
                    </a:cubicBezTo>
                    <a:cubicBezTo>
                      <a:pt x="548" y="1220"/>
                      <a:pt x="548" y="1218"/>
                      <a:pt x="549" y="1217"/>
                    </a:cubicBezTo>
                    <a:cubicBezTo>
                      <a:pt x="549" y="1216"/>
                      <a:pt x="551" y="1215"/>
                      <a:pt x="551" y="1215"/>
                    </a:cubicBezTo>
                    <a:cubicBezTo>
                      <a:pt x="552" y="1214"/>
                      <a:pt x="553" y="1213"/>
                      <a:pt x="553" y="1212"/>
                    </a:cubicBezTo>
                    <a:cubicBezTo>
                      <a:pt x="554" y="1211"/>
                      <a:pt x="554" y="1210"/>
                      <a:pt x="554" y="1209"/>
                    </a:cubicBezTo>
                    <a:cubicBezTo>
                      <a:pt x="554" y="1208"/>
                      <a:pt x="555" y="1207"/>
                      <a:pt x="555" y="1206"/>
                    </a:cubicBezTo>
                    <a:cubicBezTo>
                      <a:pt x="556" y="1205"/>
                      <a:pt x="559" y="1205"/>
                      <a:pt x="560" y="1204"/>
                    </a:cubicBezTo>
                    <a:cubicBezTo>
                      <a:pt x="560" y="1203"/>
                      <a:pt x="558" y="1199"/>
                      <a:pt x="559" y="1198"/>
                    </a:cubicBezTo>
                    <a:cubicBezTo>
                      <a:pt x="559" y="1197"/>
                      <a:pt x="561" y="1196"/>
                      <a:pt x="562" y="1196"/>
                    </a:cubicBezTo>
                    <a:cubicBezTo>
                      <a:pt x="563" y="1195"/>
                      <a:pt x="564" y="1193"/>
                      <a:pt x="565" y="1193"/>
                    </a:cubicBezTo>
                    <a:cubicBezTo>
                      <a:pt x="565" y="1191"/>
                      <a:pt x="565" y="1189"/>
                      <a:pt x="565" y="1187"/>
                    </a:cubicBezTo>
                    <a:cubicBezTo>
                      <a:pt x="565" y="1186"/>
                      <a:pt x="566" y="1184"/>
                      <a:pt x="567" y="1183"/>
                    </a:cubicBezTo>
                    <a:cubicBezTo>
                      <a:pt x="568" y="1182"/>
                      <a:pt x="569" y="1180"/>
                      <a:pt x="570" y="1180"/>
                    </a:cubicBezTo>
                    <a:cubicBezTo>
                      <a:pt x="572" y="1180"/>
                      <a:pt x="574" y="1182"/>
                      <a:pt x="575" y="1182"/>
                    </a:cubicBezTo>
                    <a:cubicBezTo>
                      <a:pt x="575" y="1182"/>
                      <a:pt x="577" y="1181"/>
                      <a:pt x="577" y="1181"/>
                    </a:cubicBezTo>
                    <a:cubicBezTo>
                      <a:pt x="578" y="1180"/>
                      <a:pt x="578" y="1179"/>
                      <a:pt x="579" y="1179"/>
                    </a:cubicBezTo>
                    <a:cubicBezTo>
                      <a:pt x="580" y="1178"/>
                      <a:pt x="582" y="1178"/>
                      <a:pt x="583" y="1178"/>
                    </a:cubicBezTo>
                    <a:cubicBezTo>
                      <a:pt x="583" y="1177"/>
                      <a:pt x="585" y="1176"/>
                      <a:pt x="586" y="1176"/>
                    </a:cubicBezTo>
                    <a:cubicBezTo>
                      <a:pt x="587" y="1176"/>
                      <a:pt x="588" y="1178"/>
                      <a:pt x="589" y="1178"/>
                    </a:cubicBezTo>
                    <a:cubicBezTo>
                      <a:pt x="590" y="1179"/>
                      <a:pt x="592" y="1178"/>
                      <a:pt x="592" y="1177"/>
                    </a:cubicBezTo>
                    <a:cubicBezTo>
                      <a:pt x="593" y="1176"/>
                      <a:pt x="594" y="1174"/>
                      <a:pt x="595" y="1173"/>
                    </a:cubicBezTo>
                    <a:cubicBezTo>
                      <a:pt x="596" y="1173"/>
                      <a:pt x="598" y="1173"/>
                      <a:pt x="599" y="1173"/>
                    </a:cubicBezTo>
                    <a:cubicBezTo>
                      <a:pt x="599" y="1173"/>
                      <a:pt x="600" y="1173"/>
                      <a:pt x="601" y="1173"/>
                    </a:cubicBezTo>
                    <a:cubicBezTo>
                      <a:pt x="602" y="1174"/>
                      <a:pt x="605" y="1174"/>
                      <a:pt x="606" y="1174"/>
                    </a:cubicBezTo>
                    <a:cubicBezTo>
                      <a:pt x="607" y="1175"/>
                      <a:pt x="608" y="1177"/>
                      <a:pt x="609" y="1177"/>
                    </a:cubicBezTo>
                    <a:cubicBezTo>
                      <a:pt x="610" y="1177"/>
                      <a:pt x="612" y="1176"/>
                      <a:pt x="613" y="1175"/>
                    </a:cubicBezTo>
                    <a:cubicBezTo>
                      <a:pt x="614" y="1174"/>
                      <a:pt x="615" y="1172"/>
                      <a:pt x="615" y="1170"/>
                    </a:cubicBezTo>
                    <a:cubicBezTo>
                      <a:pt x="615" y="1169"/>
                      <a:pt x="615" y="1167"/>
                      <a:pt x="616" y="1165"/>
                    </a:cubicBezTo>
                    <a:cubicBezTo>
                      <a:pt x="616" y="1164"/>
                      <a:pt x="617" y="1162"/>
                      <a:pt x="618" y="1161"/>
                    </a:cubicBezTo>
                    <a:cubicBezTo>
                      <a:pt x="619" y="1160"/>
                      <a:pt x="621" y="1157"/>
                      <a:pt x="623" y="1157"/>
                    </a:cubicBezTo>
                    <a:cubicBezTo>
                      <a:pt x="624" y="1157"/>
                      <a:pt x="627" y="1156"/>
                      <a:pt x="628" y="1157"/>
                    </a:cubicBezTo>
                    <a:cubicBezTo>
                      <a:pt x="629" y="1157"/>
                      <a:pt x="630" y="1159"/>
                      <a:pt x="631" y="1160"/>
                    </a:cubicBezTo>
                    <a:cubicBezTo>
                      <a:pt x="632" y="1161"/>
                      <a:pt x="633" y="1162"/>
                      <a:pt x="634" y="1162"/>
                    </a:cubicBezTo>
                    <a:cubicBezTo>
                      <a:pt x="636" y="1163"/>
                      <a:pt x="640" y="1165"/>
                      <a:pt x="642" y="1165"/>
                    </a:cubicBezTo>
                    <a:cubicBezTo>
                      <a:pt x="642" y="1165"/>
                      <a:pt x="644" y="1163"/>
                      <a:pt x="644" y="1163"/>
                    </a:cubicBezTo>
                    <a:cubicBezTo>
                      <a:pt x="646" y="1163"/>
                      <a:pt x="647" y="1166"/>
                      <a:pt x="647" y="1167"/>
                    </a:cubicBezTo>
                    <a:cubicBezTo>
                      <a:pt x="648" y="1167"/>
                      <a:pt x="648" y="1169"/>
                      <a:pt x="648" y="1169"/>
                    </a:cubicBezTo>
                    <a:cubicBezTo>
                      <a:pt x="649" y="1170"/>
                      <a:pt x="651" y="1171"/>
                      <a:pt x="652" y="1172"/>
                    </a:cubicBezTo>
                    <a:cubicBezTo>
                      <a:pt x="654" y="1172"/>
                      <a:pt x="657" y="1171"/>
                      <a:pt x="659" y="1171"/>
                    </a:cubicBezTo>
                    <a:cubicBezTo>
                      <a:pt x="659" y="1172"/>
                      <a:pt x="660" y="1173"/>
                      <a:pt x="661" y="1173"/>
                    </a:cubicBezTo>
                    <a:cubicBezTo>
                      <a:pt x="662" y="1174"/>
                      <a:pt x="664" y="1173"/>
                      <a:pt x="664" y="1173"/>
                    </a:cubicBezTo>
                    <a:cubicBezTo>
                      <a:pt x="666" y="1173"/>
                      <a:pt x="668" y="1171"/>
                      <a:pt x="669" y="1171"/>
                    </a:cubicBezTo>
                    <a:cubicBezTo>
                      <a:pt x="670" y="1171"/>
                      <a:pt x="671" y="1171"/>
                      <a:pt x="672" y="1171"/>
                    </a:cubicBezTo>
                    <a:cubicBezTo>
                      <a:pt x="673" y="1171"/>
                      <a:pt x="675" y="1170"/>
                      <a:pt x="676" y="1170"/>
                    </a:cubicBezTo>
                    <a:cubicBezTo>
                      <a:pt x="677" y="1171"/>
                      <a:pt x="680" y="1172"/>
                      <a:pt x="681" y="1172"/>
                    </a:cubicBezTo>
                    <a:cubicBezTo>
                      <a:pt x="681" y="1173"/>
                      <a:pt x="682" y="1175"/>
                      <a:pt x="683" y="1175"/>
                    </a:cubicBezTo>
                    <a:cubicBezTo>
                      <a:pt x="684" y="1175"/>
                      <a:pt x="685" y="1172"/>
                      <a:pt x="687" y="1172"/>
                    </a:cubicBezTo>
                    <a:cubicBezTo>
                      <a:pt x="687" y="1172"/>
                      <a:pt x="688" y="1173"/>
                      <a:pt x="689" y="1173"/>
                    </a:cubicBezTo>
                    <a:cubicBezTo>
                      <a:pt x="690" y="1173"/>
                      <a:pt x="691" y="1172"/>
                      <a:pt x="692" y="1172"/>
                    </a:cubicBezTo>
                    <a:cubicBezTo>
                      <a:pt x="693" y="1172"/>
                      <a:pt x="694" y="1172"/>
                      <a:pt x="695" y="1172"/>
                    </a:cubicBezTo>
                    <a:cubicBezTo>
                      <a:pt x="695" y="1172"/>
                      <a:pt x="696" y="1173"/>
                      <a:pt x="696" y="1173"/>
                    </a:cubicBezTo>
                    <a:cubicBezTo>
                      <a:pt x="697" y="1174"/>
                      <a:pt x="699" y="1173"/>
                      <a:pt x="700" y="1173"/>
                    </a:cubicBezTo>
                    <a:cubicBezTo>
                      <a:pt x="701" y="1174"/>
                      <a:pt x="702" y="1175"/>
                      <a:pt x="704" y="1175"/>
                    </a:cubicBezTo>
                    <a:cubicBezTo>
                      <a:pt x="704" y="1175"/>
                      <a:pt x="705" y="1174"/>
                      <a:pt x="706" y="1174"/>
                    </a:cubicBezTo>
                    <a:cubicBezTo>
                      <a:pt x="707" y="1174"/>
                      <a:pt x="709" y="1175"/>
                      <a:pt x="709" y="1175"/>
                    </a:cubicBezTo>
                    <a:cubicBezTo>
                      <a:pt x="710" y="1176"/>
                      <a:pt x="711" y="1178"/>
                      <a:pt x="712" y="1178"/>
                    </a:cubicBezTo>
                    <a:cubicBezTo>
                      <a:pt x="714" y="1179"/>
                      <a:pt x="717" y="1179"/>
                      <a:pt x="718" y="1179"/>
                    </a:cubicBezTo>
                    <a:cubicBezTo>
                      <a:pt x="719" y="1179"/>
                      <a:pt x="721" y="1178"/>
                      <a:pt x="722" y="1178"/>
                    </a:cubicBezTo>
                    <a:cubicBezTo>
                      <a:pt x="723" y="1179"/>
                      <a:pt x="725" y="1180"/>
                      <a:pt x="726" y="1180"/>
                    </a:cubicBezTo>
                    <a:cubicBezTo>
                      <a:pt x="727" y="1180"/>
                      <a:pt x="729" y="1178"/>
                      <a:pt x="730" y="1177"/>
                    </a:cubicBezTo>
                    <a:cubicBezTo>
                      <a:pt x="731" y="1177"/>
                      <a:pt x="734" y="1177"/>
                      <a:pt x="735" y="1177"/>
                    </a:cubicBezTo>
                    <a:cubicBezTo>
                      <a:pt x="736" y="1177"/>
                      <a:pt x="738" y="1175"/>
                      <a:pt x="738" y="1175"/>
                    </a:cubicBezTo>
                    <a:cubicBezTo>
                      <a:pt x="739" y="1174"/>
                      <a:pt x="740" y="1173"/>
                      <a:pt x="741" y="1173"/>
                    </a:cubicBezTo>
                    <a:cubicBezTo>
                      <a:pt x="742" y="1173"/>
                      <a:pt x="742" y="1175"/>
                      <a:pt x="742" y="1176"/>
                    </a:cubicBezTo>
                    <a:cubicBezTo>
                      <a:pt x="742" y="1177"/>
                      <a:pt x="742" y="1179"/>
                      <a:pt x="742" y="1179"/>
                    </a:cubicBezTo>
                    <a:cubicBezTo>
                      <a:pt x="743" y="1180"/>
                      <a:pt x="745" y="1180"/>
                      <a:pt x="746" y="1180"/>
                    </a:cubicBezTo>
                    <a:cubicBezTo>
                      <a:pt x="746" y="1180"/>
                      <a:pt x="748" y="1179"/>
                      <a:pt x="748" y="1179"/>
                    </a:cubicBezTo>
                    <a:cubicBezTo>
                      <a:pt x="749" y="1178"/>
                      <a:pt x="750" y="1177"/>
                      <a:pt x="751" y="1176"/>
                    </a:cubicBezTo>
                    <a:cubicBezTo>
                      <a:pt x="751" y="1176"/>
                      <a:pt x="752" y="1176"/>
                      <a:pt x="753" y="1176"/>
                    </a:cubicBezTo>
                    <a:cubicBezTo>
                      <a:pt x="753" y="1177"/>
                      <a:pt x="754" y="1178"/>
                      <a:pt x="754" y="1179"/>
                    </a:cubicBezTo>
                    <a:cubicBezTo>
                      <a:pt x="754" y="1179"/>
                      <a:pt x="754" y="1180"/>
                      <a:pt x="755" y="1180"/>
                    </a:cubicBezTo>
                    <a:cubicBezTo>
                      <a:pt x="756" y="1181"/>
                      <a:pt x="758" y="1181"/>
                      <a:pt x="759" y="1181"/>
                    </a:cubicBezTo>
                    <a:cubicBezTo>
                      <a:pt x="760" y="1181"/>
                      <a:pt x="762" y="1183"/>
                      <a:pt x="762" y="1184"/>
                    </a:cubicBezTo>
                    <a:cubicBezTo>
                      <a:pt x="762" y="1185"/>
                      <a:pt x="762" y="1186"/>
                      <a:pt x="762" y="1186"/>
                    </a:cubicBezTo>
                    <a:cubicBezTo>
                      <a:pt x="763" y="1187"/>
                      <a:pt x="764" y="1189"/>
                      <a:pt x="764" y="1190"/>
                    </a:cubicBezTo>
                    <a:cubicBezTo>
                      <a:pt x="765" y="1190"/>
                      <a:pt x="766" y="1192"/>
                      <a:pt x="766" y="1192"/>
                    </a:cubicBezTo>
                    <a:cubicBezTo>
                      <a:pt x="767" y="1194"/>
                      <a:pt x="766" y="1196"/>
                      <a:pt x="767" y="1197"/>
                    </a:cubicBezTo>
                    <a:cubicBezTo>
                      <a:pt x="768" y="1198"/>
                      <a:pt x="770" y="1199"/>
                      <a:pt x="771" y="1199"/>
                    </a:cubicBezTo>
                    <a:cubicBezTo>
                      <a:pt x="772" y="1199"/>
                      <a:pt x="773" y="1198"/>
                      <a:pt x="774" y="1198"/>
                    </a:cubicBezTo>
                    <a:cubicBezTo>
                      <a:pt x="775" y="1198"/>
                      <a:pt x="776" y="1199"/>
                      <a:pt x="776" y="1200"/>
                    </a:cubicBezTo>
                    <a:cubicBezTo>
                      <a:pt x="776" y="1201"/>
                      <a:pt x="777" y="1203"/>
                      <a:pt x="777" y="1204"/>
                    </a:cubicBezTo>
                    <a:cubicBezTo>
                      <a:pt x="777" y="1205"/>
                      <a:pt x="774" y="1206"/>
                      <a:pt x="774" y="1207"/>
                    </a:cubicBezTo>
                    <a:cubicBezTo>
                      <a:pt x="774" y="1208"/>
                      <a:pt x="775" y="1211"/>
                      <a:pt x="776" y="1211"/>
                    </a:cubicBezTo>
                    <a:cubicBezTo>
                      <a:pt x="777" y="1211"/>
                      <a:pt x="778" y="1211"/>
                      <a:pt x="779" y="1211"/>
                    </a:cubicBezTo>
                    <a:cubicBezTo>
                      <a:pt x="780" y="1210"/>
                      <a:pt x="781" y="1208"/>
                      <a:pt x="781" y="1208"/>
                    </a:cubicBezTo>
                    <a:cubicBezTo>
                      <a:pt x="782" y="1207"/>
                      <a:pt x="785" y="1208"/>
                      <a:pt x="786" y="1209"/>
                    </a:cubicBezTo>
                    <a:cubicBezTo>
                      <a:pt x="786" y="1209"/>
                      <a:pt x="786" y="1211"/>
                      <a:pt x="786" y="1212"/>
                    </a:cubicBezTo>
                    <a:cubicBezTo>
                      <a:pt x="786" y="1213"/>
                      <a:pt x="787" y="1215"/>
                      <a:pt x="786" y="1216"/>
                    </a:cubicBezTo>
                    <a:cubicBezTo>
                      <a:pt x="786" y="1216"/>
                      <a:pt x="784" y="1217"/>
                      <a:pt x="784" y="1217"/>
                    </a:cubicBezTo>
                    <a:cubicBezTo>
                      <a:pt x="783" y="1218"/>
                      <a:pt x="783" y="1220"/>
                      <a:pt x="784" y="1220"/>
                    </a:cubicBezTo>
                    <a:cubicBezTo>
                      <a:pt x="784" y="1221"/>
                      <a:pt x="786" y="1223"/>
                      <a:pt x="787" y="1223"/>
                    </a:cubicBezTo>
                    <a:cubicBezTo>
                      <a:pt x="788" y="1224"/>
                      <a:pt x="790" y="1223"/>
                      <a:pt x="791" y="1223"/>
                    </a:cubicBezTo>
                    <a:cubicBezTo>
                      <a:pt x="793" y="1223"/>
                      <a:pt x="796" y="1223"/>
                      <a:pt x="797" y="1224"/>
                    </a:cubicBezTo>
                    <a:cubicBezTo>
                      <a:pt x="797" y="1225"/>
                      <a:pt x="797" y="1227"/>
                      <a:pt x="798" y="1228"/>
                    </a:cubicBezTo>
                    <a:cubicBezTo>
                      <a:pt x="799" y="1229"/>
                      <a:pt x="800" y="1230"/>
                      <a:pt x="801" y="1230"/>
                    </a:cubicBezTo>
                    <a:cubicBezTo>
                      <a:pt x="802" y="1231"/>
                      <a:pt x="805" y="1230"/>
                      <a:pt x="806" y="1231"/>
                    </a:cubicBezTo>
                    <a:cubicBezTo>
                      <a:pt x="807" y="1231"/>
                      <a:pt x="809" y="1231"/>
                      <a:pt x="810" y="1231"/>
                    </a:cubicBezTo>
                    <a:cubicBezTo>
                      <a:pt x="811" y="1232"/>
                      <a:pt x="814" y="1234"/>
                      <a:pt x="815" y="1235"/>
                    </a:cubicBezTo>
                    <a:cubicBezTo>
                      <a:pt x="816" y="1236"/>
                      <a:pt x="815" y="1239"/>
                      <a:pt x="816" y="1240"/>
                    </a:cubicBezTo>
                    <a:cubicBezTo>
                      <a:pt x="816" y="1241"/>
                      <a:pt x="817" y="1245"/>
                      <a:pt x="818" y="1246"/>
                    </a:cubicBezTo>
                    <a:cubicBezTo>
                      <a:pt x="818" y="1247"/>
                      <a:pt x="821" y="1248"/>
                      <a:pt x="822" y="1249"/>
                    </a:cubicBezTo>
                    <a:cubicBezTo>
                      <a:pt x="823" y="1249"/>
                      <a:pt x="824" y="1250"/>
                      <a:pt x="825" y="1250"/>
                    </a:cubicBezTo>
                    <a:cubicBezTo>
                      <a:pt x="826" y="1250"/>
                      <a:pt x="827" y="1252"/>
                      <a:pt x="827" y="1252"/>
                    </a:cubicBezTo>
                    <a:cubicBezTo>
                      <a:pt x="828" y="1253"/>
                      <a:pt x="830" y="1253"/>
                      <a:pt x="830" y="1254"/>
                    </a:cubicBezTo>
                    <a:cubicBezTo>
                      <a:pt x="831" y="1254"/>
                      <a:pt x="832" y="1255"/>
                      <a:pt x="833" y="1256"/>
                    </a:cubicBezTo>
                    <a:cubicBezTo>
                      <a:pt x="834" y="1256"/>
                      <a:pt x="834" y="1258"/>
                      <a:pt x="835" y="1258"/>
                    </a:cubicBezTo>
                    <a:cubicBezTo>
                      <a:pt x="836" y="1259"/>
                      <a:pt x="839" y="1259"/>
                      <a:pt x="840" y="1260"/>
                    </a:cubicBezTo>
                    <a:cubicBezTo>
                      <a:pt x="840" y="1261"/>
                      <a:pt x="840" y="1262"/>
                      <a:pt x="840" y="1263"/>
                    </a:cubicBezTo>
                    <a:cubicBezTo>
                      <a:pt x="841" y="1264"/>
                      <a:pt x="842" y="1265"/>
                      <a:pt x="842" y="1266"/>
                    </a:cubicBezTo>
                    <a:cubicBezTo>
                      <a:pt x="843" y="1267"/>
                      <a:pt x="846" y="1267"/>
                      <a:pt x="848" y="1268"/>
                    </a:cubicBezTo>
                    <a:cubicBezTo>
                      <a:pt x="849" y="1268"/>
                      <a:pt x="852" y="1269"/>
                      <a:pt x="853" y="1270"/>
                    </a:cubicBezTo>
                    <a:cubicBezTo>
                      <a:pt x="854" y="1271"/>
                      <a:pt x="856" y="1274"/>
                      <a:pt x="856" y="1276"/>
                    </a:cubicBezTo>
                    <a:cubicBezTo>
                      <a:pt x="857" y="1276"/>
                      <a:pt x="858" y="1278"/>
                      <a:pt x="858" y="1279"/>
                    </a:cubicBezTo>
                    <a:cubicBezTo>
                      <a:pt x="858" y="1280"/>
                      <a:pt x="857" y="1282"/>
                      <a:pt x="857" y="1284"/>
                    </a:cubicBezTo>
                    <a:cubicBezTo>
                      <a:pt x="857" y="1285"/>
                      <a:pt x="858" y="1286"/>
                      <a:pt x="859" y="1287"/>
                    </a:cubicBezTo>
                    <a:cubicBezTo>
                      <a:pt x="859" y="1287"/>
                      <a:pt x="861" y="1286"/>
                      <a:pt x="861" y="1287"/>
                    </a:cubicBezTo>
                    <a:cubicBezTo>
                      <a:pt x="862" y="1287"/>
                      <a:pt x="862" y="1290"/>
                      <a:pt x="863" y="1291"/>
                    </a:cubicBezTo>
                    <a:cubicBezTo>
                      <a:pt x="864" y="1291"/>
                      <a:pt x="865" y="1292"/>
                      <a:pt x="866" y="1292"/>
                    </a:cubicBezTo>
                    <a:cubicBezTo>
                      <a:pt x="867" y="1293"/>
                      <a:pt x="870" y="1294"/>
                      <a:pt x="871" y="1294"/>
                    </a:cubicBezTo>
                    <a:cubicBezTo>
                      <a:pt x="872" y="1295"/>
                      <a:pt x="873" y="1297"/>
                      <a:pt x="873" y="1298"/>
                    </a:cubicBezTo>
                    <a:cubicBezTo>
                      <a:pt x="873" y="1299"/>
                      <a:pt x="874" y="1301"/>
                      <a:pt x="874" y="1301"/>
                    </a:cubicBezTo>
                    <a:cubicBezTo>
                      <a:pt x="874" y="1302"/>
                      <a:pt x="873" y="1304"/>
                      <a:pt x="873" y="1305"/>
                    </a:cubicBezTo>
                    <a:cubicBezTo>
                      <a:pt x="873" y="1306"/>
                      <a:pt x="874" y="1309"/>
                      <a:pt x="874" y="1310"/>
                    </a:cubicBezTo>
                    <a:cubicBezTo>
                      <a:pt x="875" y="1311"/>
                      <a:pt x="875" y="1313"/>
                      <a:pt x="876" y="1314"/>
                    </a:cubicBezTo>
                    <a:cubicBezTo>
                      <a:pt x="876" y="1315"/>
                      <a:pt x="876" y="1318"/>
                      <a:pt x="876" y="1319"/>
                    </a:cubicBezTo>
                    <a:cubicBezTo>
                      <a:pt x="876" y="1320"/>
                      <a:pt x="875" y="1322"/>
                      <a:pt x="875" y="1322"/>
                    </a:cubicBezTo>
                    <a:cubicBezTo>
                      <a:pt x="875" y="1323"/>
                      <a:pt x="876" y="1325"/>
                      <a:pt x="876" y="1325"/>
                    </a:cubicBezTo>
                    <a:cubicBezTo>
                      <a:pt x="876" y="1326"/>
                      <a:pt x="876" y="1328"/>
                      <a:pt x="876" y="1328"/>
                    </a:cubicBezTo>
                    <a:cubicBezTo>
                      <a:pt x="877" y="1329"/>
                      <a:pt x="880" y="1330"/>
                      <a:pt x="881" y="1330"/>
                    </a:cubicBezTo>
                    <a:cubicBezTo>
                      <a:pt x="881" y="1331"/>
                      <a:pt x="882" y="1332"/>
                      <a:pt x="882" y="1332"/>
                    </a:cubicBezTo>
                    <a:cubicBezTo>
                      <a:pt x="883" y="1334"/>
                      <a:pt x="883" y="1337"/>
                      <a:pt x="884" y="1338"/>
                    </a:cubicBezTo>
                    <a:cubicBezTo>
                      <a:pt x="884" y="1339"/>
                      <a:pt x="886" y="1339"/>
                      <a:pt x="887" y="1340"/>
                    </a:cubicBezTo>
                    <a:cubicBezTo>
                      <a:pt x="887" y="1341"/>
                      <a:pt x="886" y="1342"/>
                      <a:pt x="886" y="1343"/>
                    </a:cubicBezTo>
                    <a:cubicBezTo>
                      <a:pt x="887" y="1344"/>
                      <a:pt x="889" y="1344"/>
                      <a:pt x="890" y="1345"/>
                    </a:cubicBezTo>
                    <a:cubicBezTo>
                      <a:pt x="891" y="1346"/>
                      <a:pt x="893" y="1347"/>
                      <a:pt x="893" y="1348"/>
                    </a:cubicBezTo>
                    <a:cubicBezTo>
                      <a:pt x="893" y="1349"/>
                      <a:pt x="893" y="1351"/>
                      <a:pt x="893" y="1352"/>
                    </a:cubicBezTo>
                    <a:cubicBezTo>
                      <a:pt x="893" y="1353"/>
                      <a:pt x="893" y="1355"/>
                      <a:pt x="894" y="1356"/>
                    </a:cubicBezTo>
                    <a:cubicBezTo>
                      <a:pt x="894" y="1356"/>
                      <a:pt x="896" y="1357"/>
                      <a:pt x="896" y="1358"/>
                    </a:cubicBezTo>
                    <a:cubicBezTo>
                      <a:pt x="897" y="1359"/>
                      <a:pt x="897" y="1360"/>
                      <a:pt x="897" y="1361"/>
                    </a:cubicBezTo>
                    <a:cubicBezTo>
                      <a:pt x="897" y="1362"/>
                      <a:pt x="895" y="1364"/>
                      <a:pt x="895" y="1365"/>
                    </a:cubicBezTo>
                    <a:cubicBezTo>
                      <a:pt x="895" y="1367"/>
                      <a:pt x="896" y="1371"/>
                      <a:pt x="898" y="1372"/>
                    </a:cubicBezTo>
                    <a:cubicBezTo>
                      <a:pt x="898" y="1373"/>
                      <a:pt x="900" y="1374"/>
                      <a:pt x="901" y="1374"/>
                    </a:cubicBezTo>
                    <a:cubicBezTo>
                      <a:pt x="902" y="1375"/>
                      <a:pt x="905" y="1375"/>
                      <a:pt x="906" y="1376"/>
                    </a:cubicBezTo>
                    <a:cubicBezTo>
                      <a:pt x="907" y="1376"/>
                      <a:pt x="906" y="1378"/>
                      <a:pt x="906" y="1379"/>
                    </a:cubicBezTo>
                    <a:cubicBezTo>
                      <a:pt x="907" y="1380"/>
                      <a:pt x="907" y="1382"/>
                      <a:pt x="908" y="1383"/>
                    </a:cubicBezTo>
                    <a:cubicBezTo>
                      <a:pt x="908" y="1383"/>
                      <a:pt x="910" y="1384"/>
                      <a:pt x="911" y="1384"/>
                    </a:cubicBezTo>
                    <a:cubicBezTo>
                      <a:pt x="911" y="1385"/>
                      <a:pt x="913" y="1386"/>
                      <a:pt x="913" y="1386"/>
                    </a:cubicBezTo>
                    <a:cubicBezTo>
                      <a:pt x="913" y="1387"/>
                      <a:pt x="912" y="1389"/>
                      <a:pt x="912" y="1391"/>
                    </a:cubicBezTo>
                    <a:cubicBezTo>
                      <a:pt x="912" y="1391"/>
                      <a:pt x="912" y="1393"/>
                      <a:pt x="913" y="1394"/>
                    </a:cubicBezTo>
                    <a:cubicBezTo>
                      <a:pt x="913" y="1395"/>
                      <a:pt x="914" y="1397"/>
                      <a:pt x="915" y="1398"/>
                    </a:cubicBezTo>
                    <a:cubicBezTo>
                      <a:pt x="916" y="1398"/>
                      <a:pt x="918" y="1399"/>
                      <a:pt x="919" y="1399"/>
                    </a:cubicBezTo>
                    <a:cubicBezTo>
                      <a:pt x="920" y="1399"/>
                      <a:pt x="921" y="1399"/>
                      <a:pt x="922" y="1400"/>
                    </a:cubicBezTo>
                    <a:cubicBezTo>
                      <a:pt x="922" y="1400"/>
                      <a:pt x="922" y="1401"/>
                      <a:pt x="922" y="1402"/>
                    </a:cubicBezTo>
                    <a:cubicBezTo>
                      <a:pt x="922" y="1403"/>
                      <a:pt x="919" y="1404"/>
                      <a:pt x="918" y="1405"/>
                    </a:cubicBezTo>
                    <a:cubicBezTo>
                      <a:pt x="918" y="1406"/>
                      <a:pt x="919" y="1408"/>
                      <a:pt x="920" y="1409"/>
                    </a:cubicBezTo>
                    <a:cubicBezTo>
                      <a:pt x="920" y="1409"/>
                      <a:pt x="923" y="1409"/>
                      <a:pt x="924" y="1410"/>
                    </a:cubicBezTo>
                    <a:cubicBezTo>
                      <a:pt x="924" y="1410"/>
                      <a:pt x="924" y="1412"/>
                      <a:pt x="924" y="1413"/>
                    </a:cubicBezTo>
                    <a:cubicBezTo>
                      <a:pt x="923" y="1413"/>
                      <a:pt x="922" y="1414"/>
                      <a:pt x="921" y="1415"/>
                    </a:cubicBezTo>
                    <a:cubicBezTo>
                      <a:pt x="921" y="1416"/>
                      <a:pt x="921" y="1418"/>
                      <a:pt x="921" y="1419"/>
                    </a:cubicBezTo>
                    <a:cubicBezTo>
                      <a:pt x="921" y="1420"/>
                      <a:pt x="923" y="1421"/>
                      <a:pt x="924" y="1422"/>
                    </a:cubicBezTo>
                    <a:cubicBezTo>
                      <a:pt x="924" y="1423"/>
                      <a:pt x="925" y="1425"/>
                      <a:pt x="926" y="1426"/>
                    </a:cubicBezTo>
                    <a:cubicBezTo>
                      <a:pt x="926" y="1427"/>
                      <a:pt x="927" y="1428"/>
                      <a:pt x="928" y="1429"/>
                    </a:cubicBezTo>
                    <a:cubicBezTo>
                      <a:pt x="928" y="1430"/>
                      <a:pt x="929" y="1431"/>
                      <a:pt x="929" y="1432"/>
                    </a:cubicBezTo>
                    <a:cubicBezTo>
                      <a:pt x="930" y="1434"/>
                      <a:pt x="929" y="1437"/>
                      <a:pt x="929" y="1438"/>
                    </a:cubicBezTo>
                    <a:cubicBezTo>
                      <a:pt x="929" y="1440"/>
                      <a:pt x="931" y="1441"/>
                      <a:pt x="932" y="1442"/>
                    </a:cubicBezTo>
                    <a:cubicBezTo>
                      <a:pt x="933" y="1443"/>
                      <a:pt x="933" y="1445"/>
                      <a:pt x="934" y="1446"/>
                    </a:cubicBezTo>
                    <a:cubicBezTo>
                      <a:pt x="936" y="1446"/>
                      <a:pt x="939" y="1445"/>
                      <a:pt x="940" y="1445"/>
                    </a:cubicBezTo>
                    <a:cubicBezTo>
                      <a:pt x="940" y="1446"/>
                      <a:pt x="941" y="1447"/>
                      <a:pt x="942" y="1448"/>
                    </a:cubicBezTo>
                    <a:cubicBezTo>
                      <a:pt x="942" y="1449"/>
                      <a:pt x="941" y="1451"/>
                      <a:pt x="941" y="1452"/>
                    </a:cubicBezTo>
                    <a:cubicBezTo>
                      <a:pt x="941" y="1453"/>
                      <a:pt x="942" y="1454"/>
                      <a:pt x="943" y="1455"/>
                    </a:cubicBezTo>
                    <a:cubicBezTo>
                      <a:pt x="943" y="1455"/>
                      <a:pt x="944" y="1454"/>
                      <a:pt x="945" y="1454"/>
                    </a:cubicBezTo>
                    <a:cubicBezTo>
                      <a:pt x="946" y="1454"/>
                      <a:pt x="948" y="1457"/>
                      <a:pt x="949" y="1458"/>
                    </a:cubicBezTo>
                    <a:cubicBezTo>
                      <a:pt x="950" y="1458"/>
                      <a:pt x="952" y="1458"/>
                      <a:pt x="953" y="1458"/>
                    </a:cubicBezTo>
                    <a:cubicBezTo>
                      <a:pt x="954" y="1459"/>
                      <a:pt x="956" y="1460"/>
                      <a:pt x="957" y="1460"/>
                    </a:cubicBezTo>
                    <a:cubicBezTo>
                      <a:pt x="958" y="1461"/>
                      <a:pt x="960" y="1462"/>
                      <a:pt x="961" y="1462"/>
                    </a:cubicBezTo>
                    <a:cubicBezTo>
                      <a:pt x="962" y="1463"/>
                      <a:pt x="963" y="1464"/>
                      <a:pt x="963" y="1465"/>
                    </a:cubicBezTo>
                    <a:cubicBezTo>
                      <a:pt x="964" y="1466"/>
                      <a:pt x="964" y="1469"/>
                      <a:pt x="965" y="1470"/>
                    </a:cubicBezTo>
                    <a:cubicBezTo>
                      <a:pt x="965" y="1471"/>
                      <a:pt x="966" y="1473"/>
                      <a:pt x="967" y="1473"/>
                    </a:cubicBezTo>
                    <a:cubicBezTo>
                      <a:pt x="968" y="1474"/>
                      <a:pt x="970" y="1474"/>
                      <a:pt x="971" y="1474"/>
                    </a:cubicBezTo>
                    <a:cubicBezTo>
                      <a:pt x="972" y="1475"/>
                      <a:pt x="972" y="1476"/>
                      <a:pt x="973" y="1477"/>
                    </a:cubicBezTo>
                    <a:cubicBezTo>
                      <a:pt x="973" y="1478"/>
                      <a:pt x="973" y="1480"/>
                      <a:pt x="973" y="1481"/>
                    </a:cubicBezTo>
                    <a:cubicBezTo>
                      <a:pt x="974" y="1482"/>
                      <a:pt x="974" y="1485"/>
                      <a:pt x="975" y="1486"/>
                    </a:cubicBezTo>
                    <a:cubicBezTo>
                      <a:pt x="976" y="1486"/>
                      <a:pt x="977" y="1488"/>
                      <a:pt x="977" y="1489"/>
                    </a:cubicBezTo>
                    <a:cubicBezTo>
                      <a:pt x="978" y="1489"/>
                      <a:pt x="980" y="1489"/>
                      <a:pt x="981" y="1489"/>
                    </a:cubicBezTo>
                    <a:cubicBezTo>
                      <a:pt x="982" y="1489"/>
                      <a:pt x="983" y="1490"/>
                      <a:pt x="984" y="1490"/>
                    </a:cubicBezTo>
                    <a:cubicBezTo>
                      <a:pt x="985" y="1491"/>
                      <a:pt x="986" y="1494"/>
                      <a:pt x="986" y="1495"/>
                    </a:cubicBezTo>
                    <a:cubicBezTo>
                      <a:pt x="986" y="1496"/>
                      <a:pt x="985" y="1498"/>
                      <a:pt x="986" y="1499"/>
                    </a:cubicBezTo>
                    <a:cubicBezTo>
                      <a:pt x="986" y="1500"/>
                      <a:pt x="987" y="1501"/>
                      <a:pt x="988" y="1502"/>
                    </a:cubicBezTo>
                    <a:cubicBezTo>
                      <a:pt x="989" y="1502"/>
                      <a:pt x="990" y="1502"/>
                      <a:pt x="991" y="1503"/>
                    </a:cubicBezTo>
                    <a:cubicBezTo>
                      <a:pt x="991" y="1504"/>
                      <a:pt x="992" y="1506"/>
                      <a:pt x="992" y="1507"/>
                    </a:cubicBezTo>
                    <a:cubicBezTo>
                      <a:pt x="992" y="1507"/>
                      <a:pt x="991" y="1508"/>
                      <a:pt x="990" y="1508"/>
                    </a:cubicBezTo>
                    <a:cubicBezTo>
                      <a:pt x="990" y="1509"/>
                      <a:pt x="990" y="1511"/>
                      <a:pt x="991" y="1512"/>
                    </a:cubicBezTo>
                    <a:cubicBezTo>
                      <a:pt x="991" y="1512"/>
                      <a:pt x="993" y="1512"/>
                      <a:pt x="994" y="1513"/>
                    </a:cubicBezTo>
                    <a:cubicBezTo>
                      <a:pt x="994" y="1514"/>
                      <a:pt x="995" y="1516"/>
                      <a:pt x="995" y="1517"/>
                    </a:cubicBezTo>
                    <a:cubicBezTo>
                      <a:pt x="995" y="1518"/>
                      <a:pt x="993" y="1519"/>
                      <a:pt x="993" y="1520"/>
                    </a:cubicBezTo>
                    <a:cubicBezTo>
                      <a:pt x="994" y="1521"/>
                      <a:pt x="995" y="1523"/>
                      <a:pt x="996" y="1523"/>
                    </a:cubicBezTo>
                    <a:cubicBezTo>
                      <a:pt x="997" y="1524"/>
                      <a:pt x="998" y="1524"/>
                      <a:pt x="999" y="1524"/>
                    </a:cubicBezTo>
                    <a:cubicBezTo>
                      <a:pt x="999" y="1525"/>
                      <a:pt x="999" y="1527"/>
                      <a:pt x="1000" y="1528"/>
                    </a:cubicBezTo>
                    <a:cubicBezTo>
                      <a:pt x="1000" y="1528"/>
                      <a:pt x="1002" y="1529"/>
                      <a:pt x="1003" y="1528"/>
                    </a:cubicBezTo>
                    <a:cubicBezTo>
                      <a:pt x="1003" y="1528"/>
                      <a:pt x="1004" y="1527"/>
                      <a:pt x="1005" y="1527"/>
                    </a:cubicBezTo>
                    <a:cubicBezTo>
                      <a:pt x="1006" y="1528"/>
                      <a:pt x="1006" y="1530"/>
                      <a:pt x="1007" y="1531"/>
                    </a:cubicBezTo>
                    <a:cubicBezTo>
                      <a:pt x="1007" y="1532"/>
                      <a:pt x="1007" y="1534"/>
                      <a:pt x="1007" y="1534"/>
                    </a:cubicBezTo>
                    <a:cubicBezTo>
                      <a:pt x="1008" y="1535"/>
                      <a:pt x="1011" y="1534"/>
                      <a:pt x="1012" y="1535"/>
                    </a:cubicBezTo>
                    <a:cubicBezTo>
                      <a:pt x="1012" y="1536"/>
                      <a:pt x="1013" y="1538"/>
                      <a:pt x="1013" y="1539"/>
                    </a:cubicBezTo>
                    <a:cubicBezTo>
                      <a:pt x="1014" y="1540"/>
                      <a:pt x="1017" y="1542"/>
                      <a:pt x="1017" y="1543"/>
                    </a:cubicBezTo>
                    <a:cubicBezTo>
                      <a:pt x="1018" y="1544"/>
                      <a:pt x="1019" y="1546"/>
                      <a:pt x="1020" y="1547"/>
                    </a:cubicBezTo>
                    <a:cubicBezTo>
                      <a:pt x="1020" y="1547"/>
                      <a:pt x="1021" y="1547"/>
                      <a:pt x="1022" y="1547"/>
                    </a:cubicBezTo>
                    <a:cubicBezTo>
                      <a:pt x="1023" y="1546"/>
                      <a:pt x="1024" y="1545"/>
                      <a:pt x="1024" y="1545"/>
                    </a:cubicBezTo>
                    <a:cubicBezTo>
                      <a:pt x="1025" y="1545"/>
                      <a:pt x="1027" y="1547"/>
                      <a:pt x="1027" y="1547"/>
                    </a:cubicBezTo>
                    <a:cubicBezTo>
                      <a:pt x="1028" y="1548"/>
                      <a:pt x="1027" y="1550"/>
                      <a:pt x="1027" y="1550"/>
                    </a:cubicBezTo>
                    <a:cubicBezTo>
                      <a:pt x="1028" y="1551"/>
                      <a:pt x="1030" y="1553"/>
                      <a:pt x="1031" y="1553"/>
                    </a:cubicBezTo>
                    <a:cubicBezTo>
                      <a:pt x="1032" y="1553"/>
                      <a:pt x="1034" y="1551"/>
                      <a:pt x="1035" y="1550"/>
                    </a:cubicBezTo>
                    <a:cubicBezTo>
                      <a:pt x="1035" y="1550"/>
                      <a:pt x="1036" y="1549"/>
                      <a:pt x="1037" y="1550"/>
                    </a:cubicBezTo>
                    <a:cubicBezTo>
                      <a:pt x="1038" y="1550"/>
                      <a:pt x="1038" y="1551"/>
                      <a:pt x="1039" y="1552"/>
                    </a:cubicBezTo>
                    <a:cubicBezTo>
                      <a:pt x="1039" y="1553"/>
                      <a:pt x="1039" y="1555"/>
                      <a:pt x="1040" y="1556"/>
                    </a:cubicBezTo>
                    <a:cubicBezTo>
                      <a:pt x="1041" y="1556"/>
                      <a:pt x="1042" y="1554"/>
                      <a:pt x="1043" y="1554"/>
                    </a:cubicBezTo>
                    <a:cubicBezTo>
                      <a:pt x="1044" y="1554"/>
                      <a:pt x="1047" y="1556"/>
                      <a:pt x="1048" y="1557"/>
                    </a:cubicBezTo>
                    <a:cubicBezTo>
                      <a:pt x="1048" y="1557"/>
                      <a:pt x="1048" y="1560"/>
                      <a:pt x="1049" y="1561"/>
                    </a:cubicBezTo>
                    <a:cubicBezTo>
                      <a:pt x="1049" y="1561"/>
                      <a:pt x="1051" y="1562"/>
                      <a:pt x="1051" y="1562"/>
                    </a:cubicBezTo>
                    <a:cubicBezTo>
                      <a:pt x="1051" y="1563"/>
                      <a:pt x="1051" y="1565"/>
                      <a:pt x="1050" y="1565"/>
                    </a:cubicBezTo>
                    <a:cubicBezTo>
                      <a:pt x="1050" y="1566"/>
                      <a:pt x="1049" y="1567"/>
                      <a:pt x="1049" y="1568"/>
                    </a:cubicBezTo>
                    <a:cubicBezTo>
                      <a:pt x="1049" y="1569"/>
                      <a:pt x="1048" y="1571"/>
                      <a:pt x="1049" y="1571"/>
                    </a:cubicBezTo>
                    <a:cubicBezTo>
                      <a:pt x="1049" y="1572"/>
                      <a:pt x="1051" y="1573"/>
                      <a:pt x="1052" y="1574"/>
                    </a:cubicBezTo>
                    <a:cubicBezTo>
                      <a:pt x="1053" y="1574"/>
                      <a:pt x="1056" y="1573"/>
                      <a:pt x="1056" y="1574"/>
                    </a:cubicBezTo>
                    <a:cubicBezTo>
                      <a:pt x="1057" y="1575"/>
                      <a:pt x="1057" y="1576"/>
                      <a:pt x="1057" y="1577"/>
                    </a:cubicBezTo>
                    <a:cubicBezTo>
                      <a:pt x="1057" y="1578"/>
                      <a:pt x="1055" y="1579"/>
                      <a:pt x="1054" y="1580"/>
                    </a:cubicBezTo>
                    <a:cubicBezTo>
                      <a:pt x="1054" y="1581"/>
                      <a:pt x="1053" y="1582"/>
                      <a:pt x="1054" y="1583"/>
                    </a:cubicBezTo>
                    <a:cubicBezTo>
                      <a:pt x="1054" y="1584"/>
                      <a:pt x="1054" y="1585"/>
                      <a:pt x="1054" y="1586"/>
                    </a:cubicBezTo>
                    <a:cubicBezTo>
                      <a:pt x="1055" y="1587"/>
                      <a:pt x="1056" y="1590"/>
                      <a:pt x="1056" y="1591"/>
                    </a:cubicBezTo>
                    <a:cubicBezTo>
                      <a:pt x="1056" y="1592"/>
                      <a:pt x="1055" y="1594"/>
                      <a:pt x="1055" y="1595"/>
                    </a:cubicBezTo>
                    <a:cubicBezTo>
                      <a:pt x="1054" y="1595"/>
                      <a:pt x="1053" y="1596"/>
                      <a:pt x="1053" y="1597"/>
                    </a:cubicBezTo>
                    <a:cubicBezTo>
                      <a:pt x="1053" y="1598"/>
                      <a:pt x="1053" y="1600"/>
                      <a:pt x="1052" y="1601"/>
                    </a:cubicBezTo>
                    <a:cubicBezTo>
                      <a:pt x="1052" y="1602"/>
                      <a:pt x="1049" y="1603"/>
                      <a:pt x="1049" y="1604"/>
                    </a:cubicBezTo>
                    <a:cubicBezTo>
                      <a:pt x="1048" y="1604"/>
                      <a:pt x="1047" y="1606"/>
                      <a:pt x="1047" y="1607"/>
                    </a:cubicBezTo>
                    <a:cubicBezTo>
                      <a:pt x="1048" y="1608"/>
                      <a:pt x="1050" y="1608"/>
                      <a:pt x="1051" y="1608"/>
                    </a:cubicBezTo>
                    <a:cubicBezTo>
                      <a:pt x="1052" y="1609"/>
                      <a:pt x="1053" y="1608"/>
                      <a:pt x="1054" y="1609"/>
                    </a:cubicBezTo>
                    <a:cubicBezTo>
                      <a:pt x="1055" y="1609"/>
                      <a:pt x="1055" y="1610"/>
                      <a:pt x="1055" y="1611"/>
                    </a:cubicBezTo>
                    <a:cubicBezTo>
                      <a:pt x="1055" y="1612"/>
                      <a:pt x="1054" y="1613"/>
                      <a:pt x="1054" y="1614"/>
                    </a:cubicBezTo>
                    <a:cubicBezTo>
                      <a:pt x="1054" y="1615"/>
                      <a:pt x="1055" y="1617"/>
                      <a:pt x="1055" y="1617"/>
                    </a:cubicBezTo>
                    <a:cubicBezTo>
                      <a:pt x="1056" y="1617"/>
                      <a:pt x="1057" y="1614"/>
                      <a:pt x="1058" y="1614"/>
                    </a:cubicBezTo>
                    <a:cubicBezTo>
                      <a:pt x="1059" y="1614"/>
                      <a:pt x="1060" y="1616"/>
                      <a:pt x="1061" y="1616"/>
                    </a:cubicBezTo>
                    <a:cubicBezTo>
                      <a:pt x="1062" y="1617"/>
                      <a:pt x="1062" y="1619"/>
                      <a:pt x="1062" y="1619"/>
                    </a:cubicBezTo>
                    <a:cubicBezTo>
                      <a:pt x="1062" y="1621"/>
                      <a:pt x="1062" y="1623"/>
                      <a:pt x="1062" y="1624"/>
                    </a:cubicBezTo>
                    <a:cubicBezTo>
                      <a:pt x="1062" y="1625"/>
                      <a:pt x="1064" y="1626"/>
                      <a:pt x="1064" y="1627"/>
                    </a:cubicBezTo>
                    <a:cubicBezTo>
                      <a:pt x="1065" y="1628"/>
                      <a:pt x="1065" y="1632"/>
                      <a:pt x="1064" y="1633"/>
                    </a:cubicBezTo>
                    <a:cubicBezTo>
                      <a:pt x="1064" y="1634"/>
                      <a:pt x="1063" y="1634"/>
                      <a:pt x="1063" y="1635"/>
                    </a:cubicBezTo>
                    <a:cubicBezTo>
                      <a:pt x="1063" y="1636"/>
                      <a:pt x="1064" y="1637"/>
                      <a:pt x="1064" y="1638"/>
                    </a:cubicBezTo>
                    <a:cubicBezTo>
                      <a:pt x="1064" y="1639"/>
                      <a:pt x="1063" y="1640"/>
                      <a:pt x="1062" y="1641"/>
                    </a:cubicBezTo>
                    <a:cubicBezTo>
                      <a:pt x="1062" y="1642"/>
                      <a:pt x="1063" y="1643"/>
                      <a:pt x="1063" y="1644"/>
                    </a:cubicBezTo>
                    <a:cubicBezTo>
                      <a:pt x="1063" y="1645"/>
                      <a:pt x="1062" y="1646"/>
                      <a:pt x="1062" y="1647"/>
                    </a:cubicBezTo>
                    <a:cubicBezTo>
                      <a:pt x="1062" y="1647"/>
                      <a:pt x="1061" y="1649"/>
                      <a:pt x="1061" y="1649"/>
                    </a:cubicBezTo>
                    <a:cubicBezTo>
                      <a:pt x="1061" y="1650"/>
                      <a:pt x="1061" y="1652"/>
                      <a:pt x="1061" y="1653"/>
                    </a:cubicBezTo>
                    <a:cubicBezTo>
                      <a:pt x="1061" y="1654"/>
                      <a:pt x="1062" y="1657"/>
                      <a:pt x="1062" y="1658"/>
                    </a:cubicBezTo>
                    <a:cubicBezTo>
                      <a:pt x="1063" y="1658"/>
                      <a:pt x="1064" y="1658"/>
                      <a:pt x="1065" y="1658"/>
                    </a:cubicBezTo>
                    <a:cubicBezTo>
                      <a:pt x="1066" y="1659"/>
                      <a:pt x="1067" y="1659"/>
                      <a:pt x="1068" y="1660"/>
                    </a:cubicBezTo>
                    <a:cubicBezTo>
                      <a:pt x="1068" y="1661"/>
                      <a:pt x="1068" y="1663"/>
                      <a:pt x="1069" y="1664"/>
                    </a:cubicBezTo>
                    <a:cubicBezTo>
                      <a:pt x="1070" y="1664"/>
                      <a:pt x="1071" y="1663"/>
                      <a:pt x="1072" y="1664"/>
                    </a:cubicBezTo>
                    <a:cubicBezTo>
                      <a:pt x="1073" y="1665"/>
                      <a:pt x="1071" y="1667"/>
                      <a:pt x="1071" y="1668"/>
                    </a:cubicBezTo>
                    <a:cubicBezTo>
                      <a:pt x="1071" y="1669"/>
                      <a:pt x="1071" y="1671"/>
                      <a:pt x="1072" y="1672"/>
                    </a:cubicBezTo>
                    <a:cubicBezTo>
                      <a:pt x="1073" y="1673"/>
                      <a:pt x="1075" y="1673"/>
                      <a:pt x="1077" y="1673"/>
                    </a:cubicBezTo>
                    <a:cubicBezTo>
                      <a:pt x="1077" y="1673"/>
                      <a:pt x="1079" y="1672"/>
                      <a:pt x="1080" y="1673"/>
                    </a:cubicBezTo>
                    <a:cubicBezTo>
                      <a:pt x="1081" y="1673"/>
                      <a:pt x="1081" y="1674"/>
                      <a:pt x="1081" y="1675"/>
                    </a:cubicBezTo>
                    <a:cubicBezTo>
                      <a:pt x="1081" y="1676"/>
                      <a:pt x="1079" y="1678"/>
                      <a:pt x="1079" y="1679"/>
                    </a:cubicBezTo>
                    <a:cubicBezTo>
                      <a:pt x="1079" y="1680"/>
                      <a:pt x="1079" y="1682"/>
                      <a:pt x="1080" y="1682"/>
                    </a:cubicBezTo>
                    <a:cubicBezTo>
                      <a:pt x="1081" y="1683"/>
                      <a:pt x="1083" y="1683"/>
                      <a:pt x="1084" y="1684"/>
                    </a:cubicBezTo>
                    <a:cubicBezTo>
                      <a:pt x="1085" y="1684"/>
                      <a:pt x="1087" y="1684"/>
                      <a:pt x="1087" y="1684"/>
                    </a:cubicBezTo>
                    <a:cubicBezTo>
                      <a:pt x="1088" y="1685"/>
                      <a:pt x="1090" y="1687"/>
                      <a:pt x="1091" y="1688"/>
                    </a:cubicBezTo>
                    <a:cubicBezTo>
                      <a:pt x="1091" y="1689"/>
                      <a:pt x="1091" y="1691"/>
                      <a:pt x="1091" y="1692"/>
                    </a:cubicBezTo>
                    <a:cubicBezTo>
                      <a:pt x="1091" y="1693"/>
                      <a:pt x="1094" y="1695"/>
                      <a:pt x="1095" y="1696"/>
                    </a:cubicBezTo>
                    <a:cubicBezTo>
                      <a:pt x="1095" y="1697"/>
                      <a:pt x="1095" y="1698"/>
                      <a:pt x="1095" y="1699"/>
                    </a:cubicBezTo>
                    <a:cubicBezTo>
                      <a:pt x="1095" y="1700"/>
                      <a:pt x="1094" y="1702"/>
                      <a:pt x="1094" y="1703"/>
                    </a:cubicBezTo>
                    <a:cubicBezTo>
                      <a:pt x="1094" y="1704"/>
                      <a:pt x="1095" y="1705"/>
                      <a:pt x="1095" y="1705"/>
                    </a:cubicBezTo>
                    <a:cubicBezTo>
                      <a:pt x="1096" y="1706"/>
                      <a:pt x="1098" y="1706"/>
                      <a:pt x="1098" y="1707"/>
                    </a:cubicBezTo>
                    <a:cubicBezTo>
                      <a:pt x="1099" y="1707"/>
                      <a:pt x="1099" y="1710"/>
                      <a:pt x="1099" y="1711"/>
                    </a:cubicBezTo>
                    <a:cubicBezTo>
                      <a:pt x="1099" y="1712"/>
                      <a:pt x="1098" y="1713"/>
                      <a:pt x="1098" y="1714"/>
                    </a:cubicBezTo>
                    <a:cubicBezTo>
                      <a:pt x="1099" y="1715"/>
                      <a:pt x="1100" y="1717"/>
                      <a:pt x="1101" y="1718"/>
                    </a:cubicBezTo>
                    <a:cubicBezTo>
                      <a:pt x="1101" y="1719"/>
                      <a:pt x="1101" y="1721"/>
                      <a:pt x="1102" y="1722"/>
                    </a:cubicBezTo>
                    <a:cubicBezTo>
                      <a:pt x="1102" y="1723"/>
                      <a:pt x="1104" y="1724"/>
                      <a:pt x="1105" y="1725"/>
                    </a:cubicBezTo>
                    <a:cubicBezTo>
                      <a:pt x="1105" y="1726"/>
                      <a:pt x="1105" y="1728"/>
                      <a:pt x="1105" y="1729"/>
                    </a:cubicBezTo>
                    <a:cubicBezTo>
                      <a:pt x="1105" y="1730"/>
                      <a:pt x="1104" y="1732"/>
                      <a:pt x="1104" y="1733"/>
                    </a:cubicBezTo>
                    <a:cubicBezTo>
                      <a:pt x="1104" y="1735"/>
                      <a:pt x="1105" y="1738"/>
                      <a:pt x="1106" y="1739"/>
                    </a:cubicBezTo>
                    <a:cubicBezTo>
                      <a:pt x="1106" y="1740"/>
                      <a:pt x="1107" y="1741"/>
                      <a:pt x="1108" y="1741"/>
                    </a:cubicBezTo>
                    <a:cubicBezTo>
                      <a:pt x="1109" y="1742"/>
                      <a:pt x="1111" y="1742"/>
                      <a:pt x="1112" y="1742"/>
                    </a:cubicBezTo>
                    <a:cubicBezTo>
                      <a:pt x="1113" y="1743"/>
                      <a:pt x="1114" y="1744"/>
                      <a:pt x="1115" y="1745"/>
                    </a:cubicBezTo>
                    <a:cubicBezTo>
                      <a:pt x="1116" y="1746"/>
                      <a:pt x="1118" y="1748"/>
                      <a:pt x="1119" y="1750"/>
                    </a:cubicBezTo>
                    <a:cubicBezTo>
                      <a:pt x="1119" y="1751"/>
                      <a:pt x="1118" y="1753"/>
                      <a:pt x="1117" y="1754"/>
                    </a:cubicBezTo>
                    <a:cubicBezTo>
                      <a:pt x="1116" y="1755"/>
                      <a:pt x="1115" y="1756"/>
                      <a:pt x="1114" y="1757"/>
                    </a:cubicBezTo>
                    <a:cubicBezTo>
                      <a:pt x="1114" y="1758"/>
                      <a:pt x="1115" y="1760"/>
                      <a:pt x="1115" y="1761"/>
                    </a:cubicBezTo>
                    <a:cubicBezTo>
                      <a:pt x="1116" y="1761"/>
                      <a:pt x="1118" y="1761"/>
                      <a:pt x="1118" y="1762"/>
                    </a:cubicBezTo>
                    <a:cubicBezTo>
                      <a:pt x="1119" y="1763"/>
                      <a:pt x="1120" y="1765"/>
                      <a:pt x="1121" y="1765"/>
                    </a:cubicBezTo>
                    <a:cubicBezTo>
                      <a:pt x="1121" y="1765"/>
                      <a:pt x="1123" y="1765"/>
                      <a:pt x="1124" y="1764"/>
                    </a:cubicBezTo>
                    <a:cubicBezTo>
                      <a:pt x="1125" y="1764"/>
                      <a:pt x="1125" y="1762"/>
                      <a:pt x="1126" y="1761"/>
                    </a:cubicBezTo>
                    <a:cubicBezTo>
                      <a:pt x="1127" y="1761"/>
                      <a:pt x="1129" y="1762"/>
                      <a:pt x="1130" y="1762"/>
                    </a:cubicBezTo>
                    <a:cubicBezTo>
                      <a:pt x="1130" y="1762"/>
                      <a:pt x="1131" y="1764"/>
                      <a:pt x="1132" y="1764"/>
                    </a:cubicBezTo>
                    <a:cubicBezTo>
                      <a:pt x="1132" y="1765"/>
                      <a:pt x="1134" y="1765"/>
                      <a:pt x="1135" y="1765"/>
                    </a:cubicBezTo>
                    <a:cubicBezTo>
                      <a:pt x="1136" y="1765"/>
                      <a:pt x="1138" y="1764"/>
                      <a:pt x="1139" y="1764"/>
                    </a:cubicBezTo>
                    <a:cubicBezTo>
                      <a:pt x="1139" y="1764"/>
                      <a:pt x="1140" y="1765"/>
                      <a:pt x="1140" y="1765"/>
                    </a:cubicBezTo>
                    <a:cubicBezTo>
                      <a:pt x="1140" y="1766"/>
                      <a:pt x="1141" y="1768"/>
                      <a:pt x="1141" y="1768"/>
                    </a:cubicBezTo>
                    <a:cubicBezTo>
                      <a:pt x="1142" y="1768"/>
                      <a:pt x="1144" y="1766"/>
                      <a:pt x="1145" y="1767"/>
                    </a:cubicBezTo>
                    <a:cubicBezTo>
                      <a:pt x="1146" y="1767"/>
                      <a:pt x="1147" y="1768"/>
                      <a:pt x="1147" y="1769"/>
                    </a:cubicBezTo>
                    <a:cubicBezTo>
                      <a:pt x="1148" y="1769"/>
                      <a:pt x="1149" y="1770"/>
                      <a:pt x="1150" y="1770"/>
                    </a:cubicBezTo>
                    <a:cubicBezTo>
                      <a:pt x="1151" y="1770"/>
                      <a:pt x="1153" y="1769"/>
                      <a:pt x="1154" y="1769"/>
                    </a:cubicBezTo>
                    <a:cubicBezTo>
                      <a:pt x="1155" y="1769"/>
                      <a:pt x="1156" y="1770"/>
                      <a:pt x="1157" y="1770"/>
                    </a:cubicBezTo>
                    <a:cubicBezTo>
                      <a:pt x="1158" y="1770"/>
                      <a:pt x="1159" y="1768"/>
                      <a:pt x="1160" y="1768"/>
                    </a:cubicBezTo>
                    <a:cubicBezTo>
                      <a:pt x="1161" y="1768"/>
                      <a:pt x="1164" y="1768"/>
                      <a:pt x="1165" y="1769"/>
                    </a:cubicBezTo>
                    <a:cubicBezTo>
                      <a:pt x="1165" y="1769"/>
                      <a:pt x="1165" y="1771"/>
                      <a:pt x="1165" y="1772"/>
                    </a:cubicBezTo>
                    <a:cubicBezTo>
                      <a:pt x="1165" y="1773"/>
                      <a:pt x="1166" y="1775"/>
                      <a:pt x="1167" y="1775"/>
                    </a:cubicBezTo>
                    <a:cubicBezTo>
                      <a:pt x="1168" y="1776"/>
                      <a:pt x="1170" y="1775"/>
                      <a:pt x="1171" y="1776"/>
                    </a:cubicBezTo>
                    <a:cubicBezTo>
                      <a:pt x="1172" y="1776"/>
                      <a:pt x="1172" y="1777"/>
                      <a:pt x="1172" y="1778"/>
                    </a:cubicBezTo>
                    <a:cubicBezTo>
                      <a:pt x="1173" y="1778"/>
                      <a:pt x="1172" y="1780"/>
                      <a:pt x="1173" y="1781"/>
                    </a:cubicBezTo>
                    <a:cubicBezTo>
                      <a:pt x="1173" y="1781"/>
                      <a:pt x="1175" y="1780"/>
                      <a:pt x="1176" y="1780"/>
                    </a:cubicBezTo>
                    <a:cubicBezTo>
                      <a:pt x="1177" y="1781"/>
                      <a:pt x="1177" y="1782"/>
                      <a:pt x="1177" y="1782"/>
                    </a:cubicBezTo>
                    <a:cubicBezTo>
                      <a:pt x="1178" y="1783"/>
                      <a:pt x="1178" y="1785"/>
                      <a:pt x="1179" y="1785"/>
                    </a:cubicBezTo>
                    <a:cubicBezTo>
                      <a:pt x="1179" y="1786"/>
                      <a:pt x="1181" y="1785"/>
                      <a:pt x="1182" y="1785"/>
                    </a:cubicBezTo>
                    <a:cubicBezTo>
                      <a:pt x="1182" y="1786"/>
                      <a:pt x="1184" y="1786"/>
                      <a:pt x="1185" y="1787"/>
                    </a:cubicBezTo>
                    <a:cubicBezTo>
                      <a:pt x="1185" y="1788"/>
                      <a:pt x="1184" y="1790"/>
                      <a:pt x="1185" y="1791"/>
                    </a:cubicBezTo>
                    <a:cubicBezTo>
                      <a:pt x="1185" y="1792"/>
                      <a:pt x="1187" y="1791"/>
                      <a:pt x="1187" y="1791"/>
                    </a:cubicBezTo>
                    <a:cubicBezTo>
                      <a:pt x="1188" y="1791"/>
                      <a:pt x="1189" y="1790"/>
                      <a:pt x="1190" y="1790"/>
                    </a:cubicBezTo>
                    <a:cubicBezTo>
                      <a:pt x="1191" y="1789"/>
                      <a:pt x="1191" y="1788"/>
                      <a:pt x="1192" y="1788"/>
                    </a:cubicBezTo>
                    <a:cubicBezTo>
                      <a:pt x="1193" y="1787"/>
                      <a:pt x="1195" y="1787"/>
                      <a:pt x="1196" y="1788"/>
                    </a:cubicBezTo>
                    <a:cubicBezTo>
                      <a:pt x="1197" y="1788"/>
                      <a:pt x="1199" y="1789"/>
                      <a:pt x="1200" y="1789"/>
                    </a:cubicBezTo>
                    <a:cubicBezTo>
                      <a:pt x="1201" y="1790"/>
                      <a:pt x="1202" y="1792"/>
                      <a:pt x="1203" y="1792"/>
                    </a:cubicBezTo>
                    <a:cubicBezTo>
                      <a:pt x="1203" y="1793"/>
                      <a:pt x="1205" y="1792"/>
                      <a:pt x="1206" y="1792"/>
                    </a:cubicBezTo>
                    <a:cubicBezTo>
                      <a:pt x="1207" y="1792"/>
                      <a:pt x="1209" y="1793"/>
                      <a:pt x="1210" y="1794"/>
                    </a:cubicBezTo>
                    <a:cubicBezTo>
                      <a:pt x="1211" y="1794"/>
                      <a:pt x="1213" y="1794"/>
                      <a:pt x="1214" y="1794"/>
                    </a:cubicBezTo>
                    <a:cubicBezTo>
                      <a:pt x="1215" y="1794"/>
                      <a:pt x="1217" y="1793"/>
                      <a:pt x="1218" y="1793"/>
                    </a:cubicBezTo>
                    <a:cubicBezTo>
                      <a:pt x="1218" y="1793"/>
                      <a:pt x="1219" y="1793"/>
                      <a:pt x="1220" y="1793"/>
                    </a:cubicBezTo>
                    <a:cubicBezTo>
                      <a:pt x="1220" y="1793"/>
                      <a:pt x="1220" y="1795"/>
                      <a:pt x="1221" y="1796"/>
                    </a:cubicBezTo>
                    <a:cubicBezTo>
                      <a:pt x="1221" y="1797"/>
                      <a:pt x="1223" y="1798"/>
                      <a:pt x="1224" y="1799"/>
                    </a:cubicBezTo>
                    <a:cubicBezTo>
                      <a:pt x="1225" y="1799"/>
                      <a:pt x="1227" y="1800"/>
                      <a:pt x="1228" y="1801"/>
                    </a:cubicBezTo>
                    <a:cubicBezTo>
                      <a:pt x="1229" y="1802"/>
                      <a:pt x="1230" y="1804"/>
                      <a:pt x="1232" y="1805"/>
                    </a:cubicBezTo>
                    <a:cubicBezTo>
                      <a:pt x="1232" y="1805"/>
                      <a:pt x="1233" y="1805"/>
                      <a:pt x="1234" y="1805"/>
                    </a:cubicBezTo>
                    <a:cubicBezTo>
                      <a:pt x="1235" y="1805"/>
                      <a:pt x="1235" y="1803"/>
                      <a:pt x="1236" y="1803"/>
                    </a:cubicBezTo>
                    <a:cubicBezTo>
                      <a:pt x="1237" y="1803"/>
                      <a:pt x="1238" y="1804"/>
                      <a:pt x="1238" y="1804"/>
                    </a:cubicBezTo>
                    <a:cubicBezTo>
                      <a:pt x="1239" y="1805"/>
                      <a:pt x="1238" y="1807"/>
                      <a:pt x="1238" y="1808"/>
                    </a:cubicBezTo>
                    <a:cubicBezTo>
                      <a:pt x="1239" y="1809"/>
                      <a:pt x="1240" y="1810"/>
                      <a:pt x="1241" y="1811"/>
                    </a:cubicBezTo>
                    <a:cubicBezTo>
                      <a:pt x="1242" y="1811"/>
                      <a:pt x="1244" y="1812"/>
                      <a:pt x="1245" y="1812"/>
                    </a:cubicBezTo>
                    <a:cubicBezTo>
                      <a:pt x="1245" y="1812"/>
                      <a:pt x="1247" y="1810"/>
                      <a:pt x="1248" y="1811"/>
                    </a:cubicBezTo>
                    <a:cubicBezTo>
                      <a:pt x="1248" y="1811"/>
                      <a:pt x="1249" y="1811"/>
                      <a:pt x="1249" y="1812"/>
                    </a:cubicBezTo>
                    <a:cubicBezTo>
                      <a:pt x="1250" y="1812"/>
                      <a:pt x="1249" y="1814"/>
                      <a:pt x="1249" y="1815"/>
                    </a:cubicBezTo>
                    <a:cubicBezTo>
                      <a:pt x="1249" y="1816"/>
                      <a:pt x="1251" y="1818"/>
                      <a:pt x="1251" y="1818"/>
                    </a:cubicBezTo>
                    <a:cubicBezTo>
                      <a:pt x="1253" y="1819"/>
                      <a:pt x="1255" y="1817"/>
                      <a:pt x="1256" y="1817"/>
                    </a:cubicBezTo>
                    <a:cubicBezTo>
                      <a:pt x="1257" y="1817"/>
                      <a:pt x="1258" y="1818"/>
                      <a:pt x="1258" y="1819"/>
                    </a:cubicBezTo>
                    <a:cubicBezTo>
                      <a:pt x="1259" y="1819"/>
                      <a:pt x="1260" y="1821"/>
                      <a:pt x="1260" y="1821"/>
                    </a:cubicBezTo>
                    <a:cubicBezTo>
                      <a:pt x="1261" y="1821"/>
                      <a:pt x="1262" y="1819"/>
                      <a:pt x="1263" y="1819"/>
                    </a:cubicBezTo>
                    <a:cubicBezTo>
                      <a:pt x="1263" y="1819"/>
                      <a:pt x="1264" y="1818"/>
                      <a:pt x="1265" y="1818"/>
                    </a:cubicBezTo>
                    <a:cubicBezTo>
                      <a:pt x="1266" y="1818"/>
                      <a:pt x="1266" y="1821"/>
                      <a:pt x="1267" y="1821"/>
                    </a:cubicBezTo>
                    <a:cubicBezTo>
                      <a:pt x="1268" y="1821"/>
                      <a:pt x="1270" y="1821"/>
                      <a:pt x="1271" y="1820"/>
                    </a:cubicBezTo>
                    <a:cubicBezTo>
                      <a:pt x="1272" y="1820"/>
                      <a:pt x="1273" y="1818"/>
                      <a:pt x="1274" y="1818"/>
                    </a:cubicBezTo>
                    <a:cubicBezTo>
                      <a:pt x="1275" y="1818"/>
                      <a:pt x="1277" y="1818"/>
                      <a:pt x="1278" y="1819"/>
                    </a:cubicBezTo>
                    <a:cubicBezTo>
                      <a:pt x="1278" y="1819"/>
                      <a:pt x="1279" y="1820"/>
                      <a:pt x="1280" y="1820"/>
                    </a:cubicBezTo>
                    <a:cubicBezTo>
                      <a:pt x="1281" y="1821"/>
                      <a:pt x="1283" y="1822"/>
                      <a:pt x="1284" y="1822"/>
                    </a:cubicBezTo>
                    <a:cubicBezTo>
                      <a:pt x="1285" y="1822"/>
                      <a:pt x="1286" y="1819"/>
                      <a:pt x="1287" y="1819"/>
                    </a:cubicBezTo>
                    <a:cubicBezTo>
                      <a:pt x="1287" y="1819"/>
                      <a:pt x="1289" y="1819"/>
                      <a:pt x="1290" y="1819"/>
                    </a:cubicBezTo>
                    <a:cubicBezTo>
                      <a:pt x="1291" y="1819"/>
                      <a:pt x="1294" y="1820"/>
                      <a:pt x="1295" y="1820"/>
                    </a:cubicBezTo>
                    <a:cubicBezTo>
                      <a:pt x="1296" y="1820"/>
                      <a:pt x="1298" y="1821"/>
                      <a:pt x="1299" y="1821"/>
                    </a:cubicBezTo>
                    <a:cubicBezTo>
                      <a:pt x="1299" y="1820"/>
                      <a:pt x="1300" y="1818"/>
                      <a:pt x="1301" y="1818"/>
                    </a:cubicBezTo>
                    <a:cubicBezTo>
                      <a:pt x="1302" y="1818"/>
                      <a:pt x="1304" y="1821"/>
                      <a:pt x="1306" y="1820"/>
                    </a:cubicBezTo>
                    <a:cubicBezTo>
                      <a:pt x="1306" y="1820"/>
                      <a:pt x="1307" y="1819"/>
                      <a:pt x="1308" y="1818"/>
                    </a:cubicBezTo>
                    <a:cubicBezTo>
                      <a:pt x="1308" y="1818"/>
                      <a:pt x="1310" y="1818"/>
                      <a:pt x="1311" y="1819"/>
                    </a:cubicBezTo>
                    <a:cubicBezTo>
                      <a:pt x="1312" y="1819"/>
                      <a:pt x="1313" y="1821"/>
                      <a:pt x="1314" y="1821"/>
                    </a:cubicBezTo>
                    <a:cubicBezTo>
                      <a:pt x="1315" y="1822"/>
                      <a:pt x="1318" y="1821"/>
                      <a:pt x="1319" y="1820"/>
                    </a:cubicBezTo>
                    <a:cubicBezTo>
                      <a:pt x="1320" y="1820"/>
                      <a:pt x="1322" y="1818"/>
                      <a:pt x="1323" y="1818"/>
                    </a:cubicBezTo>
                    <a:cubicBezTo>
                      <a:pt x="1323" y="1819"/>
                      <a:pt x="1324" y="1819"/>
                      <a:pt x="1324" y="1820"/>
                    </a:cubicBezTo>
                    <a:cubicBezTo>
                      <a:pt x="1325" y="1820"/>
                      <a:pt x="1325" y="1822"/>
                      <a:pt x="1326" y="1823"/>
                    </a:cubicBezTo>
                    <a:cubicBezTo>
                      <a:pt x="1327" y="1824"/>
                      <a:pt x="1330" y="1824"/>
                      <a:pt x="1331" y="1824"/>
                    </a:cubicBezTo>
                    <a:cubicBezTo>
                      <a:pt x="1333" y="1824"/>
                      <a:pt x="1335" y="1824"/>
                      <a:pt x="1337" y="1824"/>
                    </a:cubicBezTo>
                    <a:cubicBezTo>
                      <a:pt x="1339" y="1824"/>
                      <a:pt x="1343" y="1824"/>
                      <a:pt x="1345" y="1824"/>
                    </a:cubicBezTo>
                    <a:cubicBezTo>
                      <a:pt x="1346" y="1825"/>
                      <a:pt x="1348" y="1826"/>
                      <a:pt x="1349" y="1827"/>
                    </a:cubicBezTo>
                    <a:cubicBezTo>
                      <a:pt x="1350" y="1828"/>
                      <a:pt x="1352" y="1830"/>
                      <a:pt x="1353" y="1832"/>
                    </a:cubicBezTo>
                    <a:cubicBezTo>
                      <a:pt x="1354" y="1833"/>
                      <a:pt x="1356" y="1837"/>
                      <a:pt x="1357" y="1839"/>
                    </a:cubicBezTo>
                    <a:cubicBezTo>
                      <a:pt x="1359" y="1840"/>
                      <a:pt x="1362" y="1840"/>
                      <a:pt x="1364" y="1840"/>
                    </a:cubicBezTo>
                    <a:cubicBezTo>
                      <a:pt x="1365" y="1841"/>
                      <a:pt x="1366" y="1842"/>
                      <a:pt x="1367" y="1843"/>
                    </a:cubicBezTo>
                    <a:cubicBezTo>
                      <a:pt x="1367" y="1844"/>
                      <a:pt x="1367" y="1846"/>
                      <a:pt x="1367" y="1846"/>
                    </a:cubicBezTo>
                    <a:cubicBezTo>
                      <a:pt x="1368" y="1847"/>
                      <a:pt x="1371" y="1849"/>
                      <a:pt x="1372" y="1849"/>
                    </a:cubicBezTo>
                    <a:cubicBezTo>
                      <a:pt x="1373" y="1849"/>
                      <a:pt x="1375" y="1849"/>
                      <a:pt x="1377" y="1849"/>
                    </a:cubicBezTo>
                    <a:cubicBezTo>
                      <a:pt x="1377" y="1849"/>
                      <a:pt x="1379" y="1849"/>
                      <a:pt x="1380" y="1850"/>
                    </a:cubicBezTo>
                    <a:cubicBezTo>
                      <a:pt x="1381" y="1850"/>
                      <a:pt x="1380" y="1852"/>
                      <a:pt x="1380" y="1853"/>
                    </a:cubicBezTo>
                    <a:cubicBezTo>
                      <a:pt x="1381" y="1854"/>
                      <a:pt x="1384" y="1856"/>
                      <a:pt x="1385" y="1857"/>
                    </a:cubicBezTo>
                    <a:cubicBezTo>
                      <a:pt x="1386" y="1857"/>
                      <a:pt x="1389" y="1857"/>
                      <a:pt x="1390" y="1856"/>
                    </a:cubicBezTo>
                    <a:cubicBezTo>
                      <a:pt x="1391" y="1856"/>
                      <a:pt x="1393" y="1854"/>
                      <a:pt x="1393" y="1853"/>
                    </a:cubicBezTo>
                    <a:cubicBezTo>
                      <a:pt x="1394" y="1852"/>
                      <a:pt x="1394" y="1849"/>
                      <a:pt x="1394" y="1848"/>
                    </a:cubicBezTo>
                    <a:cubicBezTo>
                      <a:pt x="1394" y="1847"/>
                      <a:pt x="1392" y="1846"/>
                      <a:pt x="1392" y="1845"/>
                    </a:cubicBezTo>
                    <a:cubicBezTo>
                      <a:pt x="1392" y="1844"/>
                      <a:pt x="1393" y="1842"/>
                      <a:pt x="1394" y="1841"/>
                    </a:cubicBezTo>
                    <a:cubicBezTo>
                      <a:pt x="1395" y="1841"/>
                      <a:pt x="1397" y="1841"/>
                      <a:pt x="1398" y="1841"/>
                    </a:cubicBezTo>
                    <a:cubicBezTo>
                      <a:pt x="1399" y="1840"/>
                      <a:pt x="1400" y="1839"/>
                      <a:pt x="1401" y="1838"/>
                    </a:cubicBezTo>
                    <a:cubicBezTo>
                      <a:pt x="1402" y="1838"/>
                      <a:pt x="1403" y="1838"/>
                      <a:pt x="1404" y="1838"/>
                    </a:cubicBezTo>
                    <a:cubicBezTo>
                      <a:pt x="1405" y="1837"/>
                      <a:pt x="1406" y="1835"/>
                      <a:pt x="1407" y="1835"/>
                    </a:cubicBezTo>
                    <a:cubicBezTo>
                      <a:pt x="1408" y="1835"/>
                      <a:pt x="1410" y="1835"/>
                      <a:pt x="1411" y="1835"/>
                    </a:cubicBezTo>
                    <a:cubicBezTo>
                      <a:pt x="1412" y="1835"/>
                      <a:pt x="1413" y="1836"/>
                      <a:pt x="1414" y="1836"/>
                    </a:cubicBezTo>
                    <a:cubicBezTo>
                      <a:pt x="1415" y="1836"/>
                      <a:pt x="1417" y="1834"/>
                      <a:pt x="1418" y="1834"/>
                    </a:cubicBezTo>
                    <a:cubicBezTo>
                      <a:pt x="1420" y="1834"/>
                      <a:pt x="1423" y="1835"/>
                      <a:pt x="1425" y="1835"/>
                    </a:cubicBezTo>
                    <a:cubicBezTo>
                      <a:pt x="1426" y="1835"/>
                      <a:pt x="1427" y="1835"/>
                      <a:pt x="1428" y="1835"/>
                    </a:cubicBezTo>
                    <a:cubicBezTo>
                      <a:pt x="1429" y="1834"/>
                      <a:pt x="1429" y="1832"/>
                      <a:pt x="1429" y="1831"/>
                    </a:cubicBezTo>
                    <a:cubicBezTo>
                      <a:pt x="1430" y="1830"/>
                      <a:pt x="1429" y="1828"/>
                      <a:pt x="1428" y="1827"/>
                    </a:cubicBezTo>
                    <a:cubicBezTo>
                      <a:pt x="1428" y="1826"/>
                      <a:pt x="1425" y="1826"/>
                      <a:pt x="1424" y="1826"/>
                    </a:cubicBezTo>
                    <a:cubicBezTo>
                      <a:pt x="1423" y="1826"/>
                      <a:pt x="1422" y="1828"/>
                      <a:pt x="1421" y="1828"/>
                    </a:cubicBezTo>
                    <a:cubicBezTo>
                      <a:pt x="1420" y="1829"/>
                      <a:pt x="1418" y="1829"/>
                      <a:pt x="1417" y="1829"/>
                    </a:cubicBezTo>
                    <a:cubicBezTo>
                      <a:pt x="1416" y="1828"/>
                      <a:pt x="1415" y="1826"/>
                      <a:pt x="1416" y="1825"/>
                    </a:cubicBezTo>
                    <a:cubicBezTo>
                      <a:pt x="1416" y="1824"/>
                      <a:pt x="1417" y="1823"/>
                      <a:pt x="1418" y="1822"/>
                    </a:cubicBezTo>
                    <a:cubicBezTo>
                      <a:pt x="1418" y="1822"/>
                      <a:pt x="1420" y="1820"/>
                      <a:pt x="1420" y="1820"/>
                    </a:cubicBezTo>
                    <a:cubicBezTo>
                      <a:pt x="1420" y="1818"/>
                      <a:pt x="1420" y="1815"/>
                      <a:pt x="1419" y="1814"/>
                    </a:cubicBezTo>
                    <a:cubicBezTo>
                      <a:pt x="1418" y="1813"/>
                      <a:pt x="1416" y="1813"/>
                      <a:pt x="1415" y="1813"/>
                    </a:cubicBezTo>
                    <a:cubicBezTo>
                      <a:pt x="1415" y="1813"/>
                      <a:pt x="1413" y="1814"/>
                      <a:pt x="1413" y="1814"/>
                    </a:cubicBezTo>
                    <a:cubicBezTo>
                      <a:pt x="1412" y="1814"/>
                      <a:pt x="1410" y="1814"/>
                      <a:pt x="1409" y="1813"/>
                    </a:cubicBezTo>
                    <a:cubicBezTo>
                      <a:pt x="1408" y="1813"/>
                      <a:pt x="1406" y="1812"/>
                      <a:pt x="1405" y="1811"/>
                    </a:cubicBezTo>
                    <a:cubicBezTo>
                      <a:pt x="1404" y="1810"/>
                      <a:pt x="1404" y="1807"/>
                      <a:pt x="1404" y="1806"/>
                    </a:cubicBezTo>
                    <a:cubicBezTo>
                      <a:pt x="1404" y="1805"/>
                      <a:pt x="1403" y="1804"/>
                      <a:pt x="1403" y="1803"/>
                    </a:cubicBezTo>
                    <a:cubicBezTo>
                      <a:pt x="1402" y="1802"/>
                      <a:pt x="1401" y="1801"/>
                      <a:pt x="1401" y="1800"/>
                    </a:cubicBezTo>
                    <a:cubicBezTo>
                      <a:pt x="1401" y="1800"/>
                      <a:pt x="1403" y="1798"/>
                      <a:pt x="1403" y="1798"/>
                    </a:cubicBezTo>
                    <a:cubicBezTo>
                      <a:pt x="1403" y="1797"/>
                      <a:pt x="1403" y="1795"/>
                      <a:pt x="1403" y="1794"/>
                    </a:cubicBezTo>
                    <a:cubicBezTo>
                      <a:pt x="1402" y="1793"/>
                      <a:pt x="1401" y="1792"/>
                      <a:pt x="1401" y="1792"/>
                    </a:cubicBezTo>
                    <a:cubicBezTo>
                      <a:pt x="1400" y="1791"/>
                      <a:pt x="1399" y="1789"/>
                      <a:pt x="1399" y="1788"/>
                    </a:cubicBezTo>
                    <a:cubicBezTo>
                      <a:pt x="1399" y="1787"/>
                      <a:pt x="1401" y="1786"/>
                      <a:pt x="1401" y="1785"/>
                    </a:cubicBezTo>
                    <a:cubicBezTo>
                      <a:pt x="1401" y="1784"/>
                      <a:pt x="1401" y="1781"/>
                      <a:pt x="1400" y="1781"/>
                    </a:cubicBezTo>
                    <a:cubicBezTo>
                      <a:pt x="1399" y="1780"/>
                      <a:pt x="1397" y="1782"/>
                      <a:pt x="1396" y="1782"/>
                    </a:cubicBezTo>
                    <a:cubicBezTo>
                      <a:pt x="1395" y="1782"/>
                      <a:pt x="1395" y="1779"/>
                      <a:pt x="1394" y="1778"/>
                    </a:cubicBezTo>
                    <a:cubicBezTo>
                      <a:pt x="1394" y="1777"/>
                      <a:pt x="1394" y="1774"/>
                      <a:pt x="1395" y="1773"/>
                    </a:cubicBezTo>
                    <a:cubicBezTo>
                      <a:pt x="1395" y="1772"/>
                      <a:pt x="1398" y="1771"/>
                      <a:pt x="1398" y="1769"/>
                    </a:cubicBezTo>
                    <a:cubicBezTo>
                      <a:pt x="1398" y="1768"/>
                      <a:pt x="1397" y="1767"/>
                      <a:pt x="1396" y="1766"/>
                    </a:cubicBezTo>
                    <a:cubicBezTo>
                      <a:pt x="1396" y="1766"/>
                      <a:pt x="1394" y="1766"/>
                      <a:pt x="1393" y="1767"/>
                    </a:cubicBezTo>
                    <a:cubicBezTo>
                      <a:pt x="1392" y="1768"/>
                      <a:pt x="1392" y="1769"/>
                      <a:pt x="1392" y="1770"/>
                    </a:cubicBezTo>
                    <a:cubicBezTo>
                      <a:pt x="1391" y="1771"/>
                      <a:pt x="1390" y="1772"/>
                      <a:pt x="1389" y="1772"/>
                    </a:cubicBezTo>
                    <a:cubicBezTo>
                      <a:pt x="1388" y="1772"/>
                      <a:pt x="1387" y="1770"/>
                      <a:pt x="1387" y="1769"/>
                    </a:cubicBezTo>
                    <a:cubicBezTo>
                      <a:pt x="1387" y="1768"/>
                      <a:pt x="1388" y="1766"/>
                      <a:pt x="1388" y="1765"/>
                    </a:cubicBezTo>
                    <a:cubicBezTo>
                      <a:pt x="1389" y="1764"/>
                      <a:pt x="1390" y="1761"/>
                      <a:pt x="1390" y="1760"/>
                    </a:cubicBezTo>
                    <a:cubicBezTo>
                      <a:pt x="1390" y="1759"/>
                      <a:pt x="1389" y="1757"/>
                      <a:pt x="1388" y="1757"/>
                    </a:cubicBezTo>
                    <a:cubicBezTo>
                      <a:pt x="1387" y="1756"/>
                      <a:pt x="1386" y="1759"/>
                      <a:pt x="1385" y="1758"/>
                    </a:cubicBezTo>
                    <a:cubicBezTo>
                      <a:pt x="1384" y="1758"/>
                      <a:pt x="1383" y="1757"/>
                      <a:pt x="1383" y="1756"/>
                    </a:cubicBezTo>
                    <a:cubicBezTo>
                      <a:pt x="1383" y="1755"/>
                      <a:pt x="1384" y="1753"/>
                      <a:pt x="1384" y="1752"/>
                    </a:cubicBezTo>
                    <a:cubicBezTo>
                      <a:pt x="1383" y="1751"/>
                      <a:pt x="1381" y="1751"/>
                      <a:pt x="1380" y="1750"/>
                    </a:cubicBezTo>
                    <a:cubicBezTo>
                      <a:pt x="1380" y="1749"/>
                      <a:pt x="1380" y="1747"/>
                      <a:pt x="1380" y="1746"/>
                    </a:cubicBezTo>
                    <a:cubicBezTo>
                      <a:pt x="1380" y="1745"/>
                      <a:pt x="1381" y="1743"/>
                      <a:pt x="1382" y="1742"/>
                    </a:cubicBezTo>
                    <a:cubicBezTo>
                      <a:pt x="1382" y="1741"/>
                      <a:pt x="1382" y="1738"/>
                      <a:pt x="1382" y="1737"/>
                    </a:cubicBezTo>
                    <a:cubicBezTo>
                      <a:pt x="1382" y="1735"/>
                      <a:pt x="1382" y="1733"/>
                      <a:pt x="1381" y="1732"/>
                    </a:cubicBezTo>
                    <a:cubicBezTo>
                      <a:pt x="1381" y="1730"/>
                      <a:pt x="1377" y="1727"/>
                      <a:pt x="1377" y="1725"/>
                    </a:cubicBezTo>
                    <a:cubicBezTo>
                      <a:pt x="1376" y="1723"/>
                      <a:pt x="1377" y="1719"/>
                      <a:pt x="1377" y="1717"/>
                    </a:cubicBezTo>
                    <a:cubicBezTo>
                      <a:pt x="1377" y="1715"/>
                      <a:pt x="1376" y="1713"/>
                      <a:pt x="1376" y="1711"/>
                    </a:cubicBezTo>
                    <a:cubicBezTo>
                      <a:pt x="1375" y="1710"/>
                      <a:pt x="1374" y="1706"/>
                      <a:pt x="1373" y="1704"/>
                    </a:cubicBezTo>
                    <a:cubicBezTo>
                      <a:pt x="1373" y="1703"/>
                      <a:pt x="1371" y="1699"/>
                      <a:pt x="1371" y="1697"/>
                    </a:cubicBezTo>
                    <a:cubicBezTo>
                      <a:pt x="1370" y="1696"/>
                      <a:pt x="1367" y="1692"/>
                      <a:pt x="1366" y="1690"/>
                    </a:cubicBezTo>
                    <a:cubicBezTo>
                      <a:pt x="1365" y="1690"/>
                      <a:pt x="1363" y="1688"/>
                      <a:pt x="1362" y="1687"/>
                    </a:cubicBezTo>
                    <a:cubicBezTo>
                      <a:pt x="1361" y="1687"/>
                      <a:pt x="1359" y="1686"/>
                      <a:pt x="1359" y="1685"/>
                    </a:cubicBezTo>
                    <a:cubicBezTo>
                      <a:pt x="1358" y="1684"/>
                      <a:pt x="1360" y="1681"/>
                      <a:pt x="1360" y="1680"/>
                    </a:cubicBezTo>
                    <a:cubicBezTo>
                      <a:pt x="1360" y="1678"/>
                      <a:pt x="1361" y="1674"/>
                      <a:pt x="1361" y="1672"/>
                    </a:cubicBezTo>
                    <a:cubicBezTo>
                      <a:pt x="1360" y="1670"/>
                      <a:pt x="1359" y="1667"/>
                      <a:pt x="1358" y="1666"/>
                    </a:cubicBezTo>
                    <a:cubicBezTo>
                      <a:pt x="1358" y="1665"/>
                      <a:pt x="1358" y="1663"/>
                      <a:pt x="1359" y="1662"/>
                    </a:cubicBezTo>
                    <a:cubicBezTo>
                      <a:pt x="1359" y="1661"/>
                      <a:pt x="1359" y="1658"/>
                      <a:pt x="1360" y="1657"/>
                    </a:cubicBezTo>
                    <a:cubicBezTo>
                      <a:pt x="1361" y="1656"/>
                      <a:pt x="1363" y="1655"/>
                      <a:pt x="1365" y="1655"/>
                    </a:cubicBezTo>
                    <a:cubicBezTo>
                      <a:pt x="1366" y="1655"/>
                      <a:pt x="1368" y="1657"/>
                      <a:pt x="1370" y="1656"/>
                    </a:cubicBezTo>
                    <a:cubicBezTo>
                      <a:pt x="1370" y="1656"/>
                      <a:pt x="1371" y="1654"/>
                      <a:pt x="1371" y="1654"/>
                    </a:cubicBezTo>
                    <a:cubicBezTo>
                      <a:pt x="1372" y="1653"/>
                      <a:pt x="1371" y="1651"/>
                      <a:pt x="1370" y="1650"/>
                    </a:cubicBezTo>
                    <a:cubicBezTo>
                      <a:pt x="1370" y="1650"/>
                      <a:pt x="1370" y="1649"/>
                      <a:pt x="1369" y="1649"/>
                    </a:cubicBezTo>
                    <a:cubicBezTo>
                      <a:pt x="1369" y="1648"/>
                      <a:pt x="1368" y="1647"/>
                      <a:pt x="1368" y="1647"/>
                    </a:cubicBezTo>
                    <a:cubicBezTo>
                      <a:pt x="1368" y="1646"/>
                      <a:pt x="1370" y="1646"/>
                      <a:pt x="1370" y="1645"/>
                    </a:cubicBezTo>
                    <a:cubicBezTo>
                      <a:pt x="1370" y="1644"/>
                      <a:pt x="1368" y="1643"/>
                      <a:pt x="1367" y="1642"/>
                    </a:cubicBezTo>
                    <a:cubicBezTo>
                      <a:pt x="1367" y="1642"/>
                      <a:pt x="1367" y="1640"/>
                      <a:pt x="1368" y="1639"/>
                    </a:cubicBezTo>
                    <a:cubicBezTo>
                      <a:pt x="1368" y="1639"/>
                      <a:pt x="1371" y="1639"/>
                      <a:pt x="1372" y="1639"/>
                    </a:cubicBezTo>
                    <a:cubicBezTo>
                      <a:pt x="1373" y="1638"/>
                      <a:pt x="1375" y="1636"/>
                      <a:pt x="1376" y="1635"/>
                    </a:cubicBezTo>
                    <a:cubicBezTo>
                      <a:pt x="1376" y="1633"/>
                      <a:pt x="1376" y="1630"/>
                      <a:pt x="1377" y="1628"/>
                    </a:cubicBezTo>
                    <a:cubicBezTo>
                      <a:pt x="1377" y="1626"/>
                      <a:pt x="1376" y="1622"/>
                      <a:pt x="1376" y="1621"/>
                    </a:cubicBezTo>
                    <a:cubicBezTo>
                      <a:pt x="1376" y="1619"/>
                      <a:pt x="1378" y="1616"/>
                      <a:pt x="1378" y="1614"/>
                    </a:cubicBezTo>
                    <a:cubicBezTo>
                      <a:pt x="1378" y="1613"/>
                      <a:pt x="1379" y="1611"/>
                      <a:pt x="1379" y="1610"/>
                    </a:cubicBezTo>
                    <a:cubicBezTo>
                      <a:pt x="1378" y="1609"/>
                      <a:pt x="1375" y="1610"/>
                      <a:pt x="1373" y="1610"/>
                    </a:cubicBezTo>
                    <a:cubicBezTo>
                      <a:pt x="1372" y="1611"/>
                      <a:pt x="1370" y="1612"/>
                      <a:pt x="1369" y="1613"/>
                    </a:cubicBezTo>
                    <a:cubicBezTo>
                      <a:pt x="1368" y="1614"/>
                      <a:pt x="1367" y="1615"/>
                      <a:pt x="1367" y="1616"/>
                    </a:cubicBezTo>
                    <a:cubicBezTo>
                      <a:pt x="1366" y="1617"/>
                      <a:pt x="1363" y="1617"/>
                      <a:pt x="1362" y="1617"/>
                    </a:cubicBezTo>
                    <a:cubicBezTo>
                      <a:pt x="1360" y="1617"/>
                      <a:pt x="1358" y="1615"/>
                      <a:pt x="1357" y="1615"/>
                    </a:cubicBezTo>
                    <a:cubicBezTo>
                      <a:pt x="1355" y="1615"/>
                      <a:pt x="1353" y="1616"/>
                      <a:pt x="1351" y="1616"/>
                    </a:cubicBezTo>
                    <a:cubicBezTo>
                      <a:pt x="1350" y="1616"/>
                      <a:pt x="1348" y="1616"/>
                      <a:pt x="1347" y="1615"/>
                    </a:cubicBezTo>
                    <a:cubicBezTo>
                      <a:pt x="1346" y="1614"/>
                      <a:pt x="1344" y="1612"/>
                      <a:pt x="1344" y="1611"/>
                    </a:cubicBezTo>
                    <a:cubicBezTo>
                      <a:pt x="1344" y="1610"/>
                      <a:pt x="1345" y="1607"/>
                      <a:pt x="1346" y="1606"/>
                    </a:cubicBezTo>
                    <a:cubicBezTo>
                      <a:pt x="1346" y="1606"/>
                      <a:pt x="1348" y="1606"/>
                      <a:pt x="1349" y="1606"/>
                    </a:cubicBezTo>
                    <a:cubicBezTo>
                      <a:pt x="1351" y="1605"/>
                      <a:pt x="1353" y="1603"/>
                      <a:pt x="1354" y="1602"/>
                    </a:cubicBezTo>
                    <a:cubicBezTo>
                      <a:pt x="1355" y="1602"/>
                      <a:pt x="1357" y="1600"/>
                      <a:pt x="1358" y="1599"/>
                    </a:cubicBezTo>
                    <a:cubicBezTo>
                      <a:pt x="1359" y="1598"/>
                      <a:pt x="1361" y="1597"/>
                      <a:pt x="1362" y="1597"/>
                    </a:cubicBezTo>
                    <a:cubicBezTo>
                      <a:pt x="1363" y="1596"/>
                      <a:pt x="1363" y="1594"/>
                      <a:pt x="1364" y="1593"/>
                    </a:cubicBezTo>
                    <a:cubicBezTo>
                      <a:pt x="1364" y="1593"/>
                      <a:pt x="1367" y="1593"/>
                      <a:pt x="1367" y="1593"/>
                    </a:cubicBezTo>
                    <a:cubicBezTo>
                      <a:pt x="1368" y="1594"/>
                      <a:pt x="1368" y="1596"/>
                      <a:pt x="1368" y="1596"/>
                    </a:cubicBezTo>
                    <a:cubicBezTo>
                      <a:pt x="1368" y="1597"/>
                      <a:pt x="1367" y="1599"/>
                      <a:pt x="1367" y="1599"/>
                    </a:cubicBezTo>
                    <a:cubicBezTo>
                      <a:pt x="1367" y="1600"/>
                      <a:pt x="1365" y="1600"/>
                      <a:pt x="1365" y="1601"/>
                    </a:cubicBezTo>
                    <a:cubicBezTo>
                      <a:pt x="1364" y="1602"/>
                      <a:pt x="1361" y="1603"/>
                      <a:pt x="1360" y="1604"/>
                    </a:cubicBezTo>
                    <a:cubicBezTo>
                      <a:pt x="1360" y="1605"/>
                      <a:pt x="1358" y="1605"/>
                      <a:pt x="1358" y="1606"/>
                    </a:cubicBezTo>
                    <a:cubicBezTo>
                      <a:pt x="1358" y="1607"/>
                      <a:pt x="1359" y="1607"/>
                      <a:pt x="1360" y="1607"/>
                    </a:cubicBezTo>
                    <a:cubicBezTo>
                      <a:pt x="1361" y="1608"/>
                      <a:pt x="1363" y="1608"/>
                      <a:pt x="1363" y="1608"/>
                    </a:cubicBezTo>
                    <a:cubicBezTo>
                      <a:pt x="1365" y="1607"/>
                      <a:pt x="1367" y="1607"/>
                      <a:pt x="1368" y="1607"/>
                    </a:cubicBezTo>
                    <a:cubicBezTo>
                      <a:pt x="1369" y="1606"/>
                      <a:pt x="1370" y="1603"/>
                      <a:pt x="1371" y="1603"/>
                    </a:cubicBezTo>
                    <a:cubicBezTo>
                      <a:pt x="1372" y="1602"/>
                      <a:pt x="1375" y="1602"/>
                      <a:pt x="1377" y="1602"/>
                    </a:cubicBezTo>
                    <a:cubicBezTo>
                      <a:pt x="1377" y="1601"/>
                      <a:pt x="1379" y="1600"/>
                      <a:pt x="1379" y="1599"/>
                    </a:cubicBezTo>
                    <a:cubicBezTo>
                      <a:pt x="1380" y="1598"/>
                      <a:pt x="1381" y="1595"/>
                      <a:pt x="1382" y="1594"/>
                    </a:cubicBezTo>
                    <a:cubicBezTo>
                      <a:pt x="1383" y="1592"/>
                      <a:pt x="1384" y="1588"/>
                      <a:pt x="1384" y="1585"/>
                    </a:cubicBezTo>
                    <a:cubicBezTo>
                      <a:pt x="1385" y="1582"/>
                      <a:pt x="1386" y="1577"/>
                      <a:pt x="1386" y="1574"/>
                    </a:cubicBezTo>
                    <a:cubicBezTo>
                      <a:pt x="1387" y="1571"/>
                      <a:pt x="1389" y="1567"/>
                      <a:pt x="1390" y="1565"/>
                    </a:cubicBezTo>
                    <a:cubicBezTo>
                      <a:pt x="1391" y="1561"/>
                      <a:pt x="1393" y="1555"/>
                      <a:pt x="1395" y="1551"/>
                    </a:cubicBezTo>
                    <a:cubicBezTo>
                      <a:pt x="1396" y="1549"/>
                      <a:pt x="1398" y="1545"/>
                      <a:pt x="1399" y="1542"/>
                    </a:cubicBezTo>
                    <a:cubicBezTo>
                      <a:pt x="1400" y="1541"/>
                      <a:pt x="1402" y="1538"/>
                      <a:pt x="1402" y="1536"/>
                    </a:cubicBezTo>
                    <a:cubicBezTo>
                      <a:pt x="1402" y="1535"/>
                      <a:pt x="1400" y="1534"/>
                      <a:pt x="1399" y="1533"/>
                    </a:cubicBezTo>
                    <a:cubicBezTo>
                      <a:pt x="1398" y="1533"/>
                      <a:pt x="1395" y="1534"/>
                      <a:pt x="1393" y="1533"/>
                    </a:cubicBezTo>
                    <a:cubicBezTo>
                      <a:pt x="1392" y="1533"/>
                      <a:pt x="1389" y="1530"/>
                      <a:pt x="1387" y="1529"/>
                    </a:cubicBezTo>
                    <a:cubicBezTo>
                      <a:pt x="1386" y="1528"/>
                      <a:pt x="1382" y="1525"/>
                      <a:pt x="1381" y="1523"/>
                    </a:cubicBezTo>
                    <a:cubicBezTo>
                      <a:pt x="1380" y="1522"/>
                      <a:pt x="1379" y="1519"/>
                      <a:pt x="1379" y="1517"/>
                    </a:cubicBezTo>
                    <a:cubicBezTo>
                      <a:pt x="1380" y="1515"/>
                      <a:pt x="1382" y="1511"/>
                      <a:pt x="1384" y="1510"/>
                    </a:cubicBezTo>
                    <a:cubicBezTo>
                      <a:pt x="1385" y="1508"/>
                      <a:pt x="1388" y="1505"/>
                      <a:pt x="1390" y="1505"/>
                    </a:cubicBezTo>
                    <a:cubicBezTo>
                      <a:pt x="1391" y="1504"/>
                      <a:pt x="1394" y="1504"/>
                      <a:pt x="1395" y="1504"/>
                    </a:cubicBezTo>
                    <a:cubicBezTo>
                      <a:pt x="1397" y="1504"/>
                      <a:pt x="1400" y="1502"/>
                      <a:pt x="1401" y="1503"/>
                    </a:cubicBezTo>
                    <a:cubicBezTo>
                      <a:pt x="1402" y="1503"/>
                      <a:pt x="1403" y="1505"/>
                      <a:pt x="1404" y="1506"/>
                    </a:cubicBezTo>
                    <a:cubicBezTo>
                      <a:pt x="1404" y="1507"/>
                      <a:pt x="1404" y="1510"/>
                      <a:pt x="1405" y="1511"/>
                    </a:cubicBezTo>
                    <a:cubicBezTo>
                      <a:pt x="1406" y="1512"/>
                      <a:pt x="1409" y="1514"/>
                      <a:pt x="1410" y="1514"/>
                    </a:cubicBezTo>
                    <a:cubicBezTo>
                      <a:pt x="1412" y="1513"/>
                      <a:pt x="1414" y="1510"/>
                      <a:pt x="1415" y="1508"/>
                    </a:cubicBezTo>
                    <a:cubicBezTo>
                      <a:pt x="1415" y="1507"/>
                      <a:pt x="1415" y="1504"/>
                      <a:pt x="1416" y="1503"/>
                    </a:cubicBezTo>
                    <a:cubicBezTo>
                      <a:pt x="1416" y="1502"/>
                      <a:pt x="1418" y="1500"/>
                      <a:pt x="1419" y="1499"/>
                    </a:cubicBezTo>
                    <a:cubicBezTo>
                      <a:pt x="1420" y="1497"/>
                      <a:pt x="1422" y="1493"/>
                      <a:pt x="1424" y="1491"/>
                    </a:cubicBezTo>
                    <a:cubicBezTo>
                      <a:pt x="1426" y="1488"/>
                      <a:pt x="1429" y="1483"/>
                      <a:pt x="1431" y="1480"/>
                    </a:cubicBezTo>
                    <a:cubicBezTo>
                      <a:pt x="1432" y="1479"/>
                      <a:pt x="1434" y="1477"/>
                      <a:pt x="1434" y="1476"/>
                    </a:cubicBezTo>
                    <a:cubicBezTo>
                      <a:pt x="1435" y="1475"/>
                      <a:pt x="1435" y="1473"/>
                      <a:pt x="1435" y="1471"/>
                    </a:cubicBezTo>
                    <a:cubicBezTo>
                      <a:pt x="1435" y="1471"/>
                      <a:pt x="1434" y="1469"/>
                      <a:pt x="1434" y="1468"/>
                    </a:cubicBezTo>
                    <a:cubicBezTo>
                      <a:pt x="1434" y="1467"/>
                      <a:pt x="1436" y="1465"/>
                      <a:pt x="1436" y="1464"/>
                    </a:cubicBezTo>
                    <a:cubicBezTo>
                      <a:pt x="1436" y="1463"/>
                      <a:pt x="1434" y="1461"/>
                      <a:pt x="1434" y="1460"/>
                    </a:cubicBezTo>
                    <a:cubicBezTo>
                      <a:pt x="1434" y="1459"/>
                      <a:pt x="1436" y="1457"/>
                      <a:pt x="1437" y="1457"/>
                    </a:cubicBezTo>
                    <a:cubicBezTo>
                      <a:pt x="1438" y="1457"/>
                      <a:pt x="1440" y="1457"/>
                      <a:pt x="1441" y="1458"/>
                    </a:cubicBezTo>
                    <a:cubicBezTo>
                      <a:pt x="1441" y="1458"/>
                      <a:pt x="1442" y="1460"/>
                      <a:pt x="1443" y="1460"/>
                    </a:cubicBezTo>
                    <a:cubicBezTo>
                      <a:pt x="1444" y="1460"/>
                      <a:pt x="1447" y="1460"/>
                      <a:pt x="1448" y="1459"/>
                    </a:cubicBezTo>
                    <a:cubicBezTo>
                      <a:pt x="1449" y="1459"/>
                      <a:pt x="1451" y="1458"/>
                      <a:pt x="1452" y="1457"/>
                    </a:cubicBezTo>
                    <a:cubicBezTo>
                      <a:pt x="1453" y="1456"/>
                      <a:pt x="1454" y="1452"/>
                      <a:pt x="1456" y="1451"/>
                    </a:cubicBezTo>
                    <a:cubicBezTo>
                      <a:pt x="1457" y="1450"/>
                      <a:pt x="1461" y="1448"/>
                      <a:pt x="1462" y="1447"/>
                    </a:cubicBezTo>
                    <a:cubicBezTo>
                      <a:pt x="1464" y="1446"/>
                      <a:pt x="1467" y="1445"/>
                      <a:pt x="1468" y="1444"/>
                    </a:cubicBezTo>
                    <a:cubicBezTo>
                      <a:pt x="1469" y="1443"/>
                      <a:pt x="1470" y="1441"/>
                      <a:pt x="1470" y="1440"/>
                    </a:cubicBezTo>
                    <a:cubicBezTo>
                      <a:pt x="1471" y="1439"/>
                      <a:pt x="1473" y="1437"/>
                      <a:pt x="1472" y="1435"/>
                    </a:cubicBezTo>
                    <a:cubicBezTo>
                      <a:pt x="1472" y="1434"/>
                      <a:pt x="1469" y="1433"/>
                      <a:pt x="1469" y="1432"/>
                    </a:cubicBezTo>
                    <a:cubicBezTo>
                      <a:pt x="1468" y="1431"/>
                      <a:pt x="1467" y="1430"/>
                      <a:pt x="1467" y="1429"/>
                    </a:cubicBezTo>
                    <a:cubicBezTo>
                      <a:pt x="1468" y="1428"/>
                      <a:pt x="1469" y="1427"/>
                      <a:pt x="1470" y="1426"/>
                    </a:cubicBezTo>
                    <a:cubicBezTo>
                      <a:pt x="1470" y="1425"/>
                      <a:pt x="1471" y="1422"/>
                      <a:pt x="1470" y="1421"/>
                    </a:cubicBezTo>
                    <a:cubicBezTo>
                      <a:pt x="1470" y="1420"/>
                      <a:pt x="1469" y="1419"/>
                      <a:pt x="1469" y="1418"/>
                    </a:cubicBezTo>
                    <a:cubicBezTo>
                      <a:pt x="1469" y="1416"/>
                      <a:pt x="1469" y="1414"/>
                      <a:pt x="1470" y="1412"/>
                    </a:cubicBezTo>
                    <a:cubicBezTo>
                      <a:pt x="1470" y="1411"/>
                      <a:pt x="1472" y="1410"/>
                      <a:pt x="1473" y="1410"/>
                    </a:cubicBezTo>
                    <a:cubicBezTo>
                      <a:pt x="1475" y="1409"/>
                      <a:pt x="1478" y="1409"/>
                      <a:pt x="1480" y="1409"/>
                    </a:cubicBezTo>
                    <a:cubicBezTo>
                      <a:pt x="1480" y="1409"/>
                      <a:pt x="1481" y="1409"/>
                      <a:pt x="1482" y="1409"/>
                    </a:cubicBezTo>
                    <a:cubicBezTo>
                      <a:pt x="1482" y="1409"/>
                      <a:pt x="1483" y="1411"/>
                      <a:pt x="1484" y="1411"/>
                    </a:cubicBezTo>
                    <a:cubicBezTo>
                      <a:pt x="1484" y="1412"/>
                      <a:pt x="1484" y="1414"/>
                      <a:pt x="1484" y="1415"/>
                    </a:cubicBezTo>
                    <a:cubicBezTo>
                      <a:pt x="1484" y="1416"/>
                      <a:pt x="1483" y="1418"/>
                      <a:pt x="1484" y="1419"/>
                    </a:cubicBezTo>
                    <a:cubicBezTo>
                      <a:pt x="1485" y="1420"/>
                      <a:pt x="1487" y="1421"/>
                      <a:pt x="1488" y="1421"/>
                    </a:cubicBezTo>
                    <a:cubicBezTo>
                      <a:pt x="1490" y="1421"/>
                      <a:pt x="1493" y="1419"/>
                      <a:pt x="1495" y="1418"/>
                    </a:cubicBezTo>
                    <a:cubicBezTo>
                      <a:pt x="1496" y="1418"/>
                      <a:pt x="1499" y="1418"/>
                      <a:pt x="1500" y="1418"/>
                    </a:cubicBezTo>
                    <a:cubicBezTo>
                      <a:pt x="1502" y="1417"/>
                      <a:pt x="1503" y="1415"/>
                      <a:pt x="1504" y="1414"/>
                    </a:cubicBezTo>
                    <a:cubicBezTo>
                      <a:pt x="1505" y="1413"/>
                      <a:pt x="1508" y="1412"/>
                      <a:pt x="1509" y="1411"/>
                    </a:cubicBezTo>
                    <a:cubicBezTo>
                      <a:pt x="1511" y="1410"/>
                      <a:pt x="1516" y="1408"/>
                      <a:pt x="1518" y="1407"/>
                    </a:cubicBezTo>
                    <a:cubicBezTo>
                      <a:pt x="1520" y="1406"/>
                      <a:pt x="1523" y="1405"/>
                      <a:pt x="1524" y="1404"/>
                    </a:cubicBezTo>
                    <a:cubicBezTo>
                      <a:pt x="1526" y="1403"/>
                      <a:pt x="1528" y="1402"/>
                      <a:pt x="1529" y="1401"/>
                    </a:cubicBezTo>
                    <a:cubicBezTo>
                      <a:pt x="1529" y="1401"/>
                      <a:pt x="1529" y="1399"/>
                      <a:pt x="1529" y="1399"/>
                    </a:cubicBezTo>
                    <a:cubicBezTo>
                      <a:pt x="1528" y="1397"/>
                      <a:pt x="1526" y="1395"/>
                      <a:pt x="1525" y="1394"/>
                    </a:cubicBezTo>
                    <a:cubicBezTo>
                      <a:pt x="1523" y="1393"/>
                      <a:pt x="1520" y="1391"/>
                      <a:pt x="1519" y="1390"/>
                    </a:cubicBezTo>
                    <a:cubicBezTo>
                      <a:pt x="1517" y="1389"/>
                      <a:pt x="1514" y="1387"/>
                      <a:pt x="1512" y="1386"/>
                    </a:cubicBezTo>
                    <a:cubicBezTo>
                      <a:pt x="1511" y="1385"/>
                      <a:pt x="1509" y="1383"/>
                      <a:pt x="1507" y="1382"/>
                    </a:cubicBezTo>
                    <a:cubicBezTo>
                      <a:pt x="1507" y="1381"/>
                      <a:pt x="1505" y="1379"/>
                      <a:pt x="1504" y="1378"/>
                    </a:cubicBezTo>
                    <a:cubicBezTo>
                      <a:pt x="1503" y="1378"/>
                      <a:pt x="1501" y="1378"/>
                      <a:pt x="1499" y="1378"/>
                    </a:cubicBezTo>
                    <a:cubicBezTo>
                      <a:pt x="1499" y="1377"/>
                      <a:pt x="1497" y="1376"/>
                      <a:pt x="1497" y="1375"/>
                    </a:cubicBezTo>
                    <a:cubicBezTo>
                      <a:pt x="1496" y="1375"/>
                      <a:pt x="1495" y="1373"/>
                      <a:pt x="1495" y="1372"/>
                    </a:cubicBezTo>
                    <a:cubicBezTo>
                      <a:pt x="1495" y="1371"/>
                      <a:pt x="1496" y="1369"/>
                      <a:pt x="1496" y="1368"/>
                    </a:cubicBezTo>
                    <a:cubicBezTo>
                      <a:pt x="1495" y="1366"/>
                      <a:pt x="1492" y="1365"/>
                      <a:pt x="1491" y="1364"/>
                    </a:cubicBezTo>
                    <a:cubicBezTo>
                      <a:pt x="1491" y="1363"/>
                      <a:pt x="1490" y="1360"/>
                      <a:pt x="1490" y="1359"/>
                    </a:cubicBezTo>
                    <a:cubicBezTo>
                      <a:pt x="1490" y="1358"/>
                      <a:pt x="1491" y="1357"/>
                      <a:pt x="1491" y="1356"/>
                    </a:cubicBezTo>
                    <a:cubicBezTo>
                      <a:pt x="1492" y="1355"/>
                      <a:pt x="1494" y="1355"/>
                      <a:pt x="1495" y="1355"/>
                    </a:cubicBezTo>
                    <a:cubicBezTo>
                      <a:pt x="1496" y="1354"/>
                      <a:pt x="1498" y="1353"/>
                      <a:pt x="1499" y="1353"/>
                    </a:cubicBezTo>
                    <a:cubicBezTo>
                      <a:pt x="1500" y="1353"/>
                      <a:pt x="1501" y="1355"/>
                      <a:pt x="1502" y="1356"/>
                    </a:cubicBezTo>
                    <a:cubicBezTo>
                      <a:pt x="1502" y="1357"/>
                      <a:pt x="1504" y="1357"/>
                      <a:pt x="1504" y="1357"/>
                    </a:cubicBezTo>
                    <a:cubicBezTo>
                      <a:pt x="1504" y="1358"/>
                      <a:pt x="1504" y="1359"/>
                      <a:pt x="1503" y="1360"/>
                    </a:cubicBezTo>
                    <a:cubicBezTo>
                      <a:pt x="1503" y="1360"/>
                      <a:pt x="1502" y="1361"/>
                      <a:pt x="1502" y="1361"/>
                    </a:cubicBezTo>
                    <a:cubicBezTo>
                      <a:pt x="1502" y="1362"/>
                      <a:pt x="1502" y="1364"/>
                      <a:pt x="1502" y="1365"/>
                    </a:cubicBezTo>
                    <a:cubicBezTo>
                      <a:pt x="1503" y="1366"/>
                      <a:pt x="1505" y="1366"/>
                      <a:pt x="1506" y="1367"/>
                    </a:cubicBezTo>
                    <a:cubicBezTo>
                      <a:pt x="1508" y="1367"/>
                      <a:pt x="1512" y="1365"/>
                      <a:pt x="1514" y="1366"/>
                    </a:cubicBezTo>
                    <a:cubicBezTo>
                      <a:pt x="1514" y="1367"/>
                      <a:pt x="1513" y="1369"/>
                      <a:pt x="1513" y="1369"/>
                    </a:cubicBezTo>
                    <a:cubicBezTo>
                      <a:pt x="1513" y="1370"/>
                      <a:pt x="1514" y="1371"/>
                      <a:pt x="1514" y="1372"/>
                    </a:cubicBezTo>
                    <a:cubicBezTo>
                      <a:pt x="1515" y="1372"/>
                      <a:pt x="1516" y="1373"/>
                      <a:pt x="1516" y="1373"/>
                    </a:cubicBezTo>
                    <a:cubicBezTo>
                      <a:pt x="1517" y="1374"/>
                      <a:pt x="1516" y="1376"/>
                      <a:pt x="1516" y="1377"/>
                    </a:cubicBezTo>
                    <a:cubicBezTo>
                      <a:pt x="1516" y="1377"/>
                      <a:pt x="1515" y="1379"/>
                      <a:pt x="1516" y="1380"/>
                    </a:cubicBezTo>
                    <a:cubicBezTo>
                      <a:pt x="1516" y="1380"/>
                      <a:pt x="1518" y="1379"/>
                      <a:pt x="1519" y="1378"/>
                    </a:cubicBezTo>
                    <a:cubicBezTo>
                      <a:pt x="1520" y="1378"/>
                      <a:pt x="1524" y="1376"/>
                      <a:pt x="1525" y="1375"/>
                    </a:cubicBezTo>
                    <a:cubicBezTo>
                      <a:pt x="1527" y="1374"/>
                      <a:pt x="1530" y="1370"/>
                      <a:pt x="1532" y="1368"/>
                    </a:cubicBezTo>
                    <a:cubicBezTo>
                      <a:pt x="1534" y="1368"/>
                      <a:pt x="1537" y="1368"/>
                      <a:pt x="1538" y="1367"/>
                    </a:cubicBezTo>
                    <a:cubicBezTo>
                      <a:pt x="1539" y="1367"/>
                      <a:pt x="1541" y="1365"/>
                      <a:pt x="1542" y="1364"/>
                    </a:cubicBezTo>
                    <a:cubicBezTo>
                      <a:pt x="1543" y="1364"/>
                      <a:pt x="1543" y="1361"/>
                      <a:pt x="1544" y="1360"/>
                    </a:cubicBezTo>
                    <a:cubicBezTo>
                      <a:pt x="1545" y="1359"/>
                      <a:pt x="1546" y="1358"/>
                      <a:pt x="1547" y="1357"/>
                    </a:cubicBezTo>
                    <a:cubicBezTo>
                      <a:pt x="1548" y="1357"/>
                      <a:pt x="1550" y="1357"/>
                      <a:pt x="1551" y="1356"/>
                    </a:cubicBezTo>
                    <a:cubicBezTo>
                      <a:pt x="1552" y="1356"/>
                      <a:pt x="1554" y="1356"/>
                      <a:pt x="1555" y="1355"/>
                    </a:cubicBezTo>
                    <a:cubicBezTo>
                      <a:pt x="1556" y="1355"/>
                      <a:pt x="1559" y="1355"/>
                      <a:pt x="1559" y="1356"/>
                    </a:cubicBezTo>
                    <a:cubicBezTo>
                      <a:pt x="1560" y="1356"/>
                      <a:pt x="1559" y="1359"/>
                      <a:pt x="1559" y="1360"/>
                    </a:cubicBezTo>
                    <a:cubicBezTo>
                      <a:pt x="1558" y="1360"/>
                      <a:pt x="1557" y="1361"/>
                      <a:pt x="1556" y="1362"/>
                    </a:cubicBezTo>
                    <a:cubicBezTo>
                      <a:pt x="1556" y="1363"/>
                      <a:pt x="1555" y="1364"/>
                      <a:pt x="1555" y="1365"/>
                    </a:cubicBezTo>
                    <a:cubicBezTo>
                      <a:pt x="1555" y="1365"/>
                      <a:pt x="1557" y="1366"/>
                      <a:pt x="1557" y="1367"/>
                    </a:cubicBezTo>
                    <a:cubicBezTo>
                      <a:pt x="1557" y="1368"/>
                      <a:pt x="1557" y="1369"/>
                      <a:pt x="1557" y="1370"/>
                    </a:cubicBezTo>
                    <a:cubicBezTo>
                      <a:pt x="1557" y="1370"/>
                      <a:pt x="1555" y="1370"/>
                      <a:pt x="1555" y="1370"/>
                    </a:cubicBezTo>
                    <a:cubicBezTo>
                      <a:pt x="1554" y="1371"/>
                      <a:pt x="1554" y="1373"/>
                      <a:pt x="1554" y="1373"/>
                    </a:cubicBezTo>
                    <a:cubicBezTo>
                      <a:pt x="1554" y="1374"/>
                      <a:pt x="1555" y="1376"/>
                      <a:pt x="1556" y="1376"/>
                    </a:cubicBezTo>
                    <a:cubicBezTo>
                      <a:pt x="1557" y="1377"/>
                      <a:pt x="1558" y="1376"/>
                      <a:pt x="1559" y="1376"/>
                    </a:cubicBezTo>
                    <a:cubicBezTo>
                      <a:pt x="1561" y="1375"/>
                      <a:pt x="1564" y="1371"/>
                      <a:pt x="1567" y="1370"/>
                    </a:cubicBezTo>
                    <a:cubicBezTo>
                      <a:pt x="1568" y="1369"/>
                      <a:pt x="1572" y="1368"/>
                      <a:pt x="1574" y="1368"/>
                    </a:cubicBezTo>
                    <a:cubicBezTo>
                      <a:pt x="1576" y="1367"/>
                      <a:pt x="1578" y="1366"/>
                      <a:pt x="1579" y="1365"/>
                    </a:cubicBezTo>
                    <a:cubicBezTo>
                      <a:pt x="1580" y="1364"/>
                      <a:pt x="1582" y="1363"/>
                      <a:pt x="1583" y="1362"/>
                    </a:cubicBezTo>
                    <a:cubicBezTo>
                      <a:pt x="1584" y="1362"/>
                      <a:pt x="1586" y="1361"/>
                      <a:pt x="1587" y="1361"/>
                    </a:cubicBezTo>
                    <a:cubicBezTo>
                      <a:pt x="1588" y="1361"/>
                      <a:pt x="1590" y="1361"/>
                      <a:pt x="1591" y="1362"/>
                    </a:cubicBezTo>
                    <a:cubicBezTo>
                      <a:pt x="1592" y="1362"/>
                      <a:pt x="1592" y="1364"/>
                      <a:pt x="1592" y="1365"/>
                    </a:cubicBezTo>
                    <a:cubicBezTo>
                      <a:pt x="1592" y="1366"/>
                      <a:pt x="1592" y="1368"/>
                      <a:pt x="1592" y="1369"/>
                    </a:cubicBezTo>
                    <a:cubicBezTo>
                      <a:pt x="1591" y="1370"/>
                      <a:pt x="1589" y="1370"/>
                      <a:pt x="1588" y="1370"/>
                    </a:cubicBezTo>
                    <a:cubicBezTo>
                      <a:pt x="1586" y="1371"/>
                      <a:pt x="1582" y="1373"/>
                      <a:pt x="1581" y="1374"/>
                    </a:cubicBezTo>
                    <a:cubicBezTo>
                      <a:pt x="1578" y="1375"/>
                      <a:pt x="1574" y="1377"/>
                      <a:pt x="1572" y="1378"/>
                    </a:cubicBezTo>
                    <a:cubicBezTo>
                      <a:pt x="1568" y="1381"/>
                      <a:pt x="1560" y="1385"/>
                      <a:pt x="1556" y="1388"/>
                    </a:cubicBezTo>
                    <a:cubicBezTo>
                      <a:pt x="1553" y="1389"/>
                      <a:pt x="1548" y="1393"/>
                      <a:pt x="1545" y="1395"/>
                    </a:cubicBezTo>
                    <a:cubicBezTo>
                      <a:pt x="1543" y="1397"/>
                      <a:pt x="1540" y="1401"/>
                      <a:pt x="1538" y="1403"/>
                    </a:cubicBezTo>
                    <a:cubicBezTo>
                      <a:pt x="1537" y="1403"/>
                      <a:pt x="1535" y="1405"/>
                      <a:pt x="1534" y="1406"/>
                    </a:cubicBezTo>
                    <a:cubicBezTo>
                      <a:pt x="1534" y="1407"/>
                      <a:pt x="1532" y="1408"/>
                      <a:pt x="1533" y="1409"/>
                    </a:cubicBezTo>
                    <a:cubicBezTo>
                      <a:pt x="1533" y="1409"/>
                      <a:pt x="1533" y="1410"/>
                      <a:pt x="1534" y="1410"/>
                    </a:cubicBezTo>
                    <a:cubicBezTo>
                      <a:pt x="1534" y="1410"/>
                      <a:pt x="1535" y="1410"/>
                      <a:pt x="1535" y="1410"/>
                    </a:cubicBezTo>
                    <a:cubicBezTo>
                      <a:pt x="1536" y="1410"/>
                      <a:pt x="1538" y="1409"/>
                      <a:pt x="1538" y="1409"/>
                    </a:cubicBezTo>
                    <a:cubicBezTo>
                      <a:pt x="1540" y="1408"/>
                      <a:pt x="1542" y="1406"/>
                      <a:pt x="1543" y="1405"/>
                    </a:cubicBezTo>
                    <a:cubicBezTo>
                      <a:pt x="1545" y="1403"/>
                      <a:pt x="1547" y="1401"/>
                      <a:pt x="1549" y="1399"/>
                    </a:cubicBezTo>
                    <a:cubicBezTo>
                      <a:pt x="1550" y="1399"/>
                      <a:pt x="1552" y="1397"/>
                      <a:pt x="1553" y="1397"/>
                    </a:cubicBezTo>
                    <a:cubicBezTo>
                      <a:pt x="1556" y="1395"/>
                      <a:pt x="1561" y="1391"/>
                      <a:pt x="1564" y="1389"/>
                    </a:cubicBezTo>
                    <a:cubicBezTo>
                      <a:pt x="1566" y="1388"/>
                      <a:pt x="1570" y="1385"/>
                      <a:pt x="1573" y="1384"/>
                    </a:cubicBezTo>
                    <a:cubicBezTo>
                      <a:pt x="1575" y="1383"/>
                      <a:pt x="1579" y="1381"/>
                      <a:pt x="1581" y="1380"/>
                    </a:cubicBezTo>
                    <a:cubicBezTo>
                      <a:pt x="1583" y="1379"/>
                      <a:pt x="1587" y="1377"/>
                      <a:pt x="1589" y="1376"/>
                    </a:cubicBezTo>
                    <a:cubicBezTo>
                      <a:pt x="1592" y="1374"/>
                      <a:pt x="1599" y="1370"/>
                      <a:pt x="1602" y="1369"/>
                    </a:cubicBezTo>
                    <a:cubicBezTo>
                      <a:pt x="1606" y="1367"/>
                      <a:pt x="1613" y="1364"/>
                      <a:pt x="1617" y="1362"/>
                    </a:cubicBezTo>
                    <a:cubicBezTo>
                      <a:pt x="1621" y="1359"/>
                      <a:pt x="1628" y="1354"/>
                      <a:pt x="1631" y="1351"/>
                    </a:cubicBezTo>
                    <a:cubicBezTo>
                      <a:pt x="1634" y="1350"/>
                      <a:pt x="1640" y="1347"/>
                      <a:pt x="1643" y="1345"/>
                    </a:cubicBezTo>
                    <a:cubicBezTo>
                      <a:pt x="1647" y="1343"/>
                      <a:pt x="1654" y="1337"/>
                      <a:pt x="1658" y="1335"/>
                    </a:cubicBezTo>
                    <a:cubicBezTo>
                      <a:pt x="1660" y="1333"/>
                      <a:pt x="1664" y="1331"/>
                      <a:pt x="1666" y="1329"/>
                    </a:cubicBezTo>
                    <a:cubicBezTo>
                      <a:pt x="1668" y="1328"/>
                      <a:pt x="1671" y="1325"/>
                      <a:pt x="1673" y="1324"/>
                    </a:cubicBezTo>
                    <a:cubicBezTo>
                      <a:pt x="1674" y="1324"/>
                      <a:pt x="1676" y="1324"/>
                      <a:pt x="1677" y="1323"/>
                    </a:cubicBezTo>
                    <a:cubicBezTo>
                      <a:pt x="1679" y="1323"/>
                      <a:pt x="1681" y="1323"/>
                      <a:pt x="1682" y="1322"/>
                    </a:cubicBezTo>
                    <a:cubicBezTo>
                      <a:pt x="1683" y="1321"/>
                      <a:pt x="1684" y="1320"/>
                      <a:pt x="1685" y="1319"/>
                    </a:cubicBezTo>
                    <a:cubicBezTo>
                      <a:pt x="1686" y="1318"/>
                      <a:pt x="1688" y="1316"/>
                      <a:pt x="1689" y="1314"/>
                    </a:cubicBezTo>
                    <a:cubicBezTo>
                      <a:pt x="1691" y="1313"/>
                      <a:pt x="1694" y="1310"/>
                      <a:pt x="1696" y="1308"/>
                    </a:cubicBezTo>
                    <a:cubicBezTo>
                      <a:pt x="1699" y="1306"/>
                      <a:pt x="1705" y="1300"/>
                      <a:pt x="1708" y="1297"/>
                    </a:cubicBezTo>
                    <a:cubicBezTo>
                      <a:pt x="1710" y="1295"/>
                      <a:pt x="1716" y="1291"/>
                      <a:pt x="1718" y="1289"/>
                    </a:cubicBezTo>
                    <a:cubicBezTo>
                      <a:pt x="1720" y="1286"/>
                      <a:pt x="1723" y="1282"/>
                      <a:pt x="1725" y="1280"/>
                    </a:cubicBezTo>
                    <a:cubicBezTo>
                      <a:pt x="1727" y="1278"/>
                      <a:pt x="1730" y="1274"/>
                      <a:pt x="1732" y="1272"/>
                    </a:cubicBezTo>
                    <a:cubicBezTo>
                      <a:pt x="1735" y="1270"/>
                      <a:pt x="1740" y="1267"/>
                      <a:pt x="1742" y="1265"/>
                    </a:cubicBezTo>
                    <a:cubicBezTo>
                      <a:pt x="1744" y="1263"/>
                      <a:pt x="1749" y="1260"/>
                      <a:pt x="1751" y="1258"/>
                    </a:cubicBezTo>
                    <a:cubicBezTo>
                      <a:pt x="1753" y="1256"/>
                      <a:pt x="1758" y="1253"/>
                      <a:pt x="1760" y="1251"/>
                    </a:cubicBezTo>
                    <a:cubicBezTo>
                      <a:pt x="1762" y="1250"/>
                      <a:pt x="1765" y="1247"/>
                      <a:pt x="1767" y="1246"/>
                    </a:cubicBezTo>
                    <a:cubicBezTo>
                      <a:pt x="1769" y="1245"/>
                      <a:pt x="1772" y="1242"/>
                      <a:pt x="1773" y="1241"/>
                    </a:cubicBezTo>
                    <a:cubicBezTo>
                      <a:pt x="1774" y="1240"/>
                      <a:pt x="1778" y="1239"/>
                      <a:pt x="1778" y="1238"/>
                    </a:cubicBezTo>
                    <a:cubicBezTo>
                      <a:pt x="1779" y="1237"/>
                      <a:pt x="1780" y="1235"/>
                      <a:pt x="1779" y="1234"/>
                    </a:cubicBezTo>
                    <a:cubicBezTo>
                      <a:pt x="1779" y="1233"/>
                      <a:pt x="1777" y="1233"/>
                      <a:pt x="1776" y="1233"/>
                    </a:cubicBezTo>
                    <a:cubicBezTo>
                      <a:pt x="1775" y="1233"/>
                      <a:pt x="1772" y="1234"/>
                      <a:pt x="1771" y="1234"/>
                    </a:cubicBezTo>
                    <a:cubicBezTo>
                      <a:pt x="1770" y="1234"/>
                      <a:pt x="1768" y="1233"/>
                      <a:pt x="1767" y="1232"/>
                    </a:cubicBezTo>
                    <a:cubicBezTo>
                      <a:pt x="1767" y="1231"/>
                      <a:pt x="1766" y="1230"/>
                      <a:pt x="1765" y="1230"/>
                    </a:cubicBezTo>
                    <a:cubicBezTo>
                      <a:pt x="1764" y="1230"/>
                      <a:pt x="1763" y="1232"/>
                      <a:pt x="1763" y="1233"/>
                    </a:cubicBezTo>
                    <a:cubicBezTo>
                      <a:pt x="1763" y="1234"/>
                      <a:pt x="1764" y="1236"/>
                      <a:pt x="1764" y="1237"/>
                    </a:cubicBezTo>
                    <a:cubicBezTo>
                      <a:pt x="1764" y="1238"/>
                      <a:pt x="1764" y="1240"/>
                      <a:pt x="1763" y="1241"/>
                    </a:cubicBezTo>
                    <a:cubicBezTo>
                      <a:pt x="1762" y="1241"/>
                      <a:pt x="1761" y="1241"/>
                      <a:pt x="1760" y="1241"/>
                    </a:cubicBezTo>
                    <a:cubicBezTo>
                      <a:pt x="1759" y="1241"/>
                      <a:pt x="1758" y="1242"/>
                      <a:pt x="1757" y="1242"/>
                    </a:cubicBezTo>
                    <a:cubicBezTo>
                      <a:pt x="1756" y="1242"/>
                      <a:pt x="1755" y="1241"/>
                      <a:pt x="1754" y="1241"/>
                    </a:cubicBezTo>
                    <a:cubicBezTo>
                      <a:pt x="1754" y="1240"/>
                      <a:pt x="1753" y="1237"/>
                      <a:pt x="1753" y="1236"/>
                    </a:cubicBezTo>
                    <a:cubicBezTo>
                      <a:pt x="1753" y="1235"/>
                      <a:pt x="1754" y="1233"/>
                      <a:pt x="1754" y="1232"/>
                    </a:cubicBezTo>
                    <a:cubicBezTo>
                      <a:pt x="1754" y="1230"/>
                      <a:pt x="1754" y="1228"/>
                      <a:pt x="1754" y="1226"/>
                    </a:cubicBezTo>
                    <a:cubicBezTo>
                      <a:pt x="1754" y="1225"/>
                      <a:pt x="1754" y="1221"/>
                      <a:pt x="1753" y="1219"/>
                    </a:cubicBezTo>
                    <a:cubicBezTo>
                      <a:pt x="1753" y="1219"/>
                      <a:pt x="1751" y="1218"/>
                      <a:pt x="1750" y="1217"/>
                    </a:cubicBezTo>
                    <a:cubicBezTo>
                      <a:pt x="1749" y="1217"/>
                      <a:pt x="1748" y="1215"/>
                      <a:pt x="1747" y="1214"/>
                    </a:cubicBezTo>
                    <a:cubicBezTo>
                      <a:pt x="1747" y="1214"/>
                      <a:pt x="1749" y="1212"/>
                      <a:pt x="1749" y="1211"/>
                    </a:cubicBezTo>
                    <a:cubicBezTo>
                      <a:pt x="1749" y="1210"/>
                      <a:pt x="1750" y="1208"/>
                      <a:pt x="1749" y="1207"/>
                    </a:cubicBezTo>
                    <a:cubicBezTo>
                      <a:pt x="1749" y="1206"/>
                      <a:pt x="1745" y="1206"/>
                      <a:pt x="1743" y="1206"/>
                    </a:cubicBezTo>
                    <a:cubicBezTo>
                      <a:pt x="1742" y="1206"/>
                      <a:pt x="1739" y="1206"/>
                      <a:pt x="1738" y="1205"/>
                    </a:cubicBezTo>
                    <a:cubicBezTo>
                      <a:pt x="1737" y="1205"/>
                      <a:pt x="1736" y="1203"/>
                      <a:pt x="1735" y="1202"/>
                    </a:cubicBezTo>
                    <a:cubicBezTo>
                      <a:pt x="1734" y="1201"/>
                      <a:pt x="1733" y="1200"/>
                      <a:pt x="1733" y="1199"/>
                    </a:cubicBezTo>
                    <a:cubicBezTo>
                      <a:pt x="1733" y="1198"/>
                      <a:pt x="1734" y="1196"/>
                      <a:pt x="1734" y="1195"/>
                    </a:cubicBezTo>
                    <a:cubicBezTo>
                      <a:pt x="1735" y="1194"/>
                      <a:pt x="1737" y="1193"/>
                      <a:pt x="1737" y="1192"/>
                    </a:cubicBezTo>
                    <a:cubicBezTo>
                      <a:pt x="1738" y="1191"/>
                      <a:pt x="1738" y="1188"/>
                      <a:pt x="1737" y="1187"/>
                    </a:cubicBezTo>
                    <a:cubicBezTo>
                      <a:pt x="1737" y="1186"/>
                      <a:pt x="1735" y="1186"/>
                      <a:pt x="1734" y="1185"/>
                    </a:cubicBezTo>
                    <a:cubicBezTo>
                      <a:pt x="1733" y="1185"/>
                      <a:pt x="1733" y="1183"/>
                      <a:pt x="1733" y="1183"/>
                    </a:cubicBezTo>
                    <a:cubicBezTo>
                      <a:pt x="1733" y="1182"/>
                      <a:pt x="1735" y="1180"/>
                      <a:pt x="1736" y="1179"/>
                    </a:cubicBezTo>
                    <a:cubicBezTo>
                      <a:pt x="1737" y="1178"/>
                      <a:pt x="1738" y="1174"/>
                      <a:pt x="1739" y="1173"/>
                    </a:cubicBezTo>
                    <a:cubicBezTo>
                      <a:pt x="1739" y="1172"/>
                      <a:pt x="1740" y="1171"/>
                      <a:pt x="1741" y="1171"/>
                    </a:cubicBezTo>
                    <a:cubicBezTo>
                      <a:pt x="1742" y="1170"/>
                      <a:pt x="1744" y="1171"/>
                      <a:pt x="1745" y="1171"/>
                    </a:cubicBezTo>
                    <a:cubicBezTo>
                      <a:pt x="1745" y="1172"/>
                      <a:pt x="1746" y="1173"/>
                      <a:pt x="1746" y="1173"/>
                    </a:cubicBezTo>
                    <a:cubicBezTo>
                      <a:pt x="1746" y="1174"/>
                      <a:pt x="1744" y="1175"/>
                      <a:pt x="1744" y="1176"/>
                    </a:cubicBezTo>
                    <a:cubicBezTo>
                      <a:pt x="1744" y="1176"/>
                      <a:pt x="1744" y="1178"/>
                      <a:pt x="1745" y="1179"/>
                    </a:cubicBezTo>
                    <a:cubicBezTo>
                      <a:pt x="1745" y="1180"/>
                      <a:pt x="1747" y="1181"/>
                      <a:pt x="1748" y="1181"/>
                    </a:cubicBezTo>
                    <a:cubicBezTo>
                      <a:pt x="1749" y="1181"/>
                      <a:pt x="1751" y="1179"/>
                      <a:pt x="1752" y="1179"/>
                    </a:cubicBezTo>
                    <a:cubicBezTo>
                      <a:pt x="1753" y="1178"/>
                      <a:pt x="1755" y="1176"/>
                      <a:pt x="1756" y="1175"/>
                    </a:cubicBezTo>
                    <a:cubicBezTo>
                      <a:pt x="1756" y="1174"/>
                      <a:pt x="1755" y="1170"/>
                      <a:pt x="1756" y="1169"/>
                    </a:cubicBezTo>
                    <a:cubicBezTo>
                      <a:pt x="1756" y="1168"/>
                      <a:pt x="1758" y="1166"/>
                      <a:pt x="1759" y="1165"/>
                    </a:cubicBezTo>
                    <a:cubicBezTo>
                      <a:pt x="1761" y="1163"/>
                      <a:pt x="1763" y="1160"/>
                      <a:pt x="1765" y="1159"/>
                    </a:cubicBezTo>
                    <a:cubicBezTo>
                      <a:pt x="1766" y="1159"/>
                      <a:pt x="1768" y="1158"/>
                      <a:pt x="1769" y="1158"/>
                    </a:cubicBezTo>
                    <a:cubicBezTo>
                      <a:pt x="1770" y="1157"/>
                      <a:pt x="1771" y="1155"/>
                      <a:pt x="1772" y="1155"/>
                    </a:cubicBezTo>
                    <a:cubicBezTo>
                      <a:pt x="1773" y="1155"/>
                      <a:pt x="1774" y="1157"/>
                      <a:pt x="1775" y="1158"/>
                    </a:cubicBezTo>
                    <a:cubicBezTo>
                      <a:pt x="1777" y="1160"/>
                      <a:pt x="1780" y="1164"/>
                      <a:pt x="1780" y="1167"/>
                    </a:cubicBezTo>
                    <a:cubicBezTo>
                      <a:pt x="1780" y="1168"/>
                      <a:pt x="1779" y="1171"/>
                      <a:pt x="1779" y="1173"/>
                    </a:cubicBezTo>
                    <a:cubicBezTo>
                      <a:pt x="1779" y="1175"/>
                      <a:pt x="1780" y="1179"/>
                      <a:pt x="1780" y="1181"/>
                    </a:cubicBezTo>
                    <a:cubicBezTo>
                      <a:pt x="1780" y="1182"/>
                      <a:pt x="1778" y="1184"/>
                      <a:pt x="1778" y="1186"/>
                    </a:cubicBezTo>
                    <a:cubicBezTo>
                      <a:pt x="1777" y="1187"/>
                      <a:pt x="1775" y="1189"/>
                      <a:pt x="1774" y="1191"/>
                    </a:cubicBezTo>
                    <a:cubicBezTo>
                      <a:pt x="1773" y="1192"/>
                      <a:pt x="1770" y="1193"/>
                      <a:pt x="1769" y="1195"/>
                    </a:cubicBezTo>
                    <a:cubicBezTo>
                      <a:pt x="1768" y="1195"/>
                      <a:pt x="1768" y="1198"/>
                      <a:pt x="1768" y="1199"/>
                    </a:cubicBezTo>
                    <a:cubicBezTo>
                      <a:pt x="1769" y="1200"/>
                      <a:pt x="1772" y="1201"/>
                      <a:pt x="1774" y="1201"/>
                    </a:cubicBezTo>
                    <a:cubicBezTo>
                      <a:pt x="1776" y="1201"/>
                      <a:pt x="1780" y="1199"/>
                      <a:pt x="1782" y="1198"/>
                    </a:cubicBezTo>
                    <a:cubicBezTo>
                      <a:pt x="1784" y="1198"/>
                      <a:pt x="1788" y="1198"/>
                      <a:pt x="1790" y="1197"/>
                    </a:cubicBezTo>
                    <a:cubicBezTo>
                      <a:pt x="1791" y="1197"/>
                      <a:pt x="1793" y="1195"/>
                      <a:pt x="1794" y="1195"/>
                    </a:cubicBezTo>
                    <a:cubicBezTo>
                      <a:pt x="1796" y="1194"/>
                      <a:pt x="1798" y="1192"/>
                      <a:pt x="1800" y="1191"/>
                    </a:cubicBezTo>
                    <a:cubicBezTo>
                      <a:pt x="1801" y="1191"/>
                      <a:pt x="1802" y="1191"/>
                      <a:pt x="1803" y="1191"/>
                    </a:cubicBezTo>
                    <a:cubicBezTo>
                      <a:pt x="1804" y="1191"/>
                      <a:pt x="1805" y="1192"/>
                      <a:pt x="1806" y="1192"/>
                    </a:cubicBezTo>
                    <a:cubicBezTo>
                      <a:pt x="1806" y="1193"/>
                      <a:pt x="1807" y="1194"/>
                      <a:pt x="1808" y="1194"/>
                    </a:cubicBezTo>
                    <a:cubicBezTo>
                      <a:pt x="1809" y="1194"/>
                      <a:pt x="1812" y="1194"/>
                      <a:pt x="1812" y="1195"/>
                    </a:cubicBezTo>
                    <a:cubicBezTo>
                      <a:pt x="1813" y="1196"/>
                      <a:pt x="1812" y="1198"/>
                      <a:pt x="1811" y="1198"/>
                    </a:cubicBezTo>
                    <a:cubicBezTo>
                      <a:pt x="1810" y="1199"/>
                      <a:pt x="1808" y="1199"/>
                      <a:pt x="1807" y="1199"/>
                    </a:cubicBezTo>
                    <a:cubicBezTo>
                      <a:pt x="1806" y="1199"/>
                      <a:pt x="1803" y="1198"/>
                      <a:pt x="1802" y="1198"/>
                    </a:cubicBezTo>
                    <a:cubicBezTo>
                      <a:pt x="1801" y="1198"/>
                      <a:pt x="1799" y="1199"/>
                      <a:pt x="1799" y="1200"/>
                    </a:cubicBezTo>
                    <a:cubicBezTo>
                      <a:pt x="1798" y="1200"/>
                      <a:pt x="1797" y="1203"/>
                      <a:pt x="1797" y="1203"/>
                    </a:cubicBezTo>
                    <a:cubicBezTo>
                      <a:pt x="1796" y="1204"/>
                      <a:pt x="1795" y="1206"/>
                      <a:pt x="1795" y="1207"/>
                    </a:cubicBezTo>
                    <a:cubicBezTo>
                      <a:pt x="1794" y="1207"/>
                      <a:pt x="1792" y="1208"/>
                      <a:pt x="1791" y="1208"/>
                    </a:cubicBezTo>
                    <a:cubicBezTo>
                      <a:pt x="1789" y="1208"/>
                      <a:pt x="1787" y="1208"/>
                      <a:pt x="1786" y="1209"/>
                    </a:cubicBezTo>
                    <a:cubicBezTo>
                      <a:pt x="1785" y="1209"/>
                      <a:pt x="1784" y="1211"/>
                      <a:pt x="1783" y="1212"/>
                    </a:cubicBezTo>
                    <a:cubicBezTo>
                      <a:pt x="1782" y="1213"/>
                      <a:pt x="1780" y="1216"/>
                      <a:pt x="1778" y="1217"/>
                    </a:cubicBezTo>
                    <a:cubicBezTo>
                      <a:pt x="1778" y="1218"/>
                      <a:pt x="1776" y="1219"/>
                      <a:pt x="1775" y="1220"/>
                    </a:cubicBezTo>
                    <a:cubicBezTo>
                      <a:pt x="1774" y="1221"/>
                      <a:pt x="1773" y="1222"/>
                      <a:pt x="1772" y="1223"/>
                    </a:cubicBezTo>
                    <a:cubicBezTo>
                      <a:pt x="1771" y="1224"/>
                      <a:pt x="1770" y="1225"/>
                      <a:pt x="1770" y="1226"/>
                    </a:cubicBezTo>
                    <a:cubicBezTo>
                      <a:pt x="1770" y="1226"/>
                      <a:pt x="1770" y="1228"/>
                      <a:pt x="1770" y="1228"/>
                    </a:cubicBezTo>
                    <a:cubicBezTo>
                      <a:pt x="1771" y="1229"/>
                      <a:pt x="1772" y="1229"/>
                      <a:pt x="1773" y="1229"/>
                    </a:cubicBezTo>
                    <a:cubicBezTo>
                      <a:pt x="1774" y="1230"/>
                      <a:pt x="1776" y="1230"/>
                      <a:pt x="1776" y="1229"/>
                    </a:cubicBezTo>
                    <a:cubicBezTo>
                      <a:pt x="1777" y="1229"/>
                      <a:pt x="1778" y="1228"/>
                      <a:pt x="1779" y="1227"/>
                    </a:cubicBezTo>
                    <a:cubicBezTo>
                      <a:pt x="1780" y="1226"/>
                      <a:pt x="1780" y="1224"/>
                      <a:pt x="1781" y="1223"/>
                    </a:cubicBezTo>
                    <a:cubicBezTo>
                      <a:pt x="1782" y="1222"/>
                      <a:pt x="1784" y="1221"/>
                      <a:pt x="1785" y="1220"/>
                    </a:cubicBezTo>
                    <a:cubicBezTo>
                      <a:pt x="1786" y="1219"/>
                      <a:pt x="1789" y="1217"/>
                      <a:pt x="1790" y="1216"/>
                    </a:cubicBezTo>
                    <a:cubicBezTo>
                      <a:pt x="1792" y="1214"/>
                      <a:pt x="1795" y="1212"/>
                      <a:pt x="1797" y="1210"/>
                    </a:cubicBezTo>
                    <a:cubicBezTo>
                      <a:pt x="1799" y="1209"/>
                      <a:pt x="1803" y="1207"/>
                      <a:pt x="1805" y="1206"/>
                    </a:cubicBezTo>
                    <a:cubicBezTo>
                      <a:pt x="1807" y="1204"/>
                      <a:pt x="1813" y="1202"/>
                      <a:pt x="1816" y="1200"/>
                    </a:cubicBezTo>
                    <a:cubicBezTo>
                      <a:pt x="1819" y="1199"/>
                      <a:pt x="1824" y="1196"/>
                      <a:pt x="1826" y="1195"/>
                    </a:cubicBezTo>
                    <a:cubicBezTo>
                      <a:pt x="1829" y="1193"/>
                      <a:pt x="1836" y="1191"/>
                      <a:pt x="1839" y="1189"/>
                    </a:cubicBezTo>
                    <a:cubicBezTo>
                      <a:pt x="1842" y="1188"/>
                      <a:pt x="1849" y="1184"/>
                      <a:pt x="1852" y="1182"/>
                    </a:cubicBezTo>
                    <a:cubicBezTo>
                      <a:pt x="1856" y="1180"/>
                      <a:pt x="1864" y="1176"/>
                      <a:pt x="1868" y="1174"/>
                    </a:cubicBezTo>
                    <a:cubicBezTo>
                      <a:pt x="1870" y="1173"/>
                      <a:pt x="1875" y="1170"/>
                      <a:pt x="1878" y="1169"/>
                    </a:cubicBezTo>
                    <a:cubicBezTo>
                      <a:pt x="1880" y="1168"/>
                      <a:pt x="1885" y="1167"/>
                      <a:pt x="1887" y="1167"/>
                    </a:cubicBezTo>
                    <a:cubicBezTo>
                      <a:pt x="1889" y="1166"/>
                      <a:pt x="1894" y="1167"/>
                      <a:pt x="1896" y="1167"/>
                    </a:cubicBezTo>
                    <a:cubicBezTo>
                      <a:pt x="1897" y="1167"/>
                      <a:pt x="1900" y="1168"/>
                      <a:pt x="1902" y="1167"/>
                    </a:cubicBezTo>
                    <a:cubicBezTo>
                      <a:pt x="1904" y="1167"/>
                      <a:pt x="1907" y="1165"/>
                      <a:pt x="1908" y="1165"/>
                    </a:cubicBezTo>
                    <a:cubicBezTo>
                      <a:pt x="1909" y="1164"/>
                      <a:pt x="1910" y="1164"/>
                      <a:pt x="1911" y="1163"/>
                    </a:cubicBezTo>
                    <a:cubicBezTo>
                      <a:pt x="1910" y="1161"/>
                      <a:pt x="1909" y="1160"/>
                      <a:pt x="1908" y="1159"/>
                    </a:cubicBezTo>
                    <a:cubicBezTo>
                      <a:pt x="1907" y="1157"/>
                      <a:pt x="1904" y="1155"/>
                      <a:pt x="1903" y="1154"/>
                    </a:cubicBezTo>
                    <a:cubicBezTo>
                      <a:pt x="1902" y="1153"/>
                      <a:pt x="1901" y="1151"/>
                      <a:pt x="1900" y="1150"/>
                    </a:cubicBezTo>
                    <a:cubicBezTo>
                      <a:pt x="1899" y="1150"/>
                      <a:pt x="1896" y="1150"/>
                      <a:pt x="1895" y="1149"/>
                    </a:cubicBezTo>
                    <a:cubicBezTo>
                      <a:pt x="1895" y="1147"/>
                      <a:pt x="1895" y="1144"/>
                      <a:pt x="1896" y="1143"/>
                    </a:cubicBezTo>
                    <a:cubicBezTo>
                      <a:pt x="1896" y="1142"/>
                      <a:pt x="1899" y="1141"/>
                      <a:pt x="1900" y="1140"/>
                    </a:cubicBezTo>
                    <a:cubicBezTo>
                      <a:pt x="1901" y="1139"/>
                      <a:pt x="1903" y="1137"/>
                      <a:pt x="1904" y="1136"/>
                    </a:cubicBezTo>
                    <a:cubicBezTo>
                      <a:pt x="1905" y="1134"/>
                      <a:pt x="1909" y="1132"/>
                      <a:pt x="1910" y="1130"/>
                    </a:cubicBezTo>
                    <a:cubicBezTo>
                      <a:pt x="1911" y="1129"/>
                      <a:pt x="1911" y="1125"/>
                      <a:pt x="1912" y="1124"/>
                    </a:cubicBezTo>
                    <a:cubicBezTo>
                      <a:pt x="1912" y="1122"/>
                      <a:pt x="1912" y="1118"/>
                      <a:pt x="1912" y="1117"/>
                    </a:cubicBezTo>
                    <a:cubicBezTo>
                      <a:pt x="1913" y="1115"/>
                      <a:pt x="1915" y="1112"/>
                      <a:pt x="1916" y="1110"/>
                    </a:cubicBezTo>
                    <a:cubicBezTo>
                      <a:pt x="1916" y="1109"/>
                      <a:pt x="1918" y="1108"/>
                      <a:pt x="1919" y="1107"/>
                    </a:cubicBezTo>
                    <a:cubicBezTo>
                      <a:pt x="1920" y="1106"/>
                      <a:pt x="1922" y="1103"/>
                      <a:pt x="1923" y="1102"/>
                    </a:cubicBezTo>
                    <a:cubicBezTo>
                      <a:pt x="1923" y="1101"/>
                      <a:pt x="1925" y="1100"/>
                      <a:pt x="1925" y="1099"/>
                    </a:cubicBezTo>
                    <a:cubicBezTo>
                      <a:pt x="1926" y="1099"/>
                      <a:pt x="1926" y="1097"/>
                      <a:pt x="1925" y="1097"/>
                    </a:cubicBezTo>
                    <a:cubicBezTo>
                      <a:pt x="1925" y="1096"/>
                      <a:pt x="1923" y="1095"/>
                      <a:pt x="1923" y="1095"/>
                    </a:cubicBezTo>
                    <a:cubicBezTo>
                      <a:pt x="1923" y="1094"/>
                      <a:pt x="1923" y="1092"/>
                      <a:pt x="1924" y="1091"/>
                    </a:cubicBezTo>
                    <a:cubicBezTo>
                      <a:pt x="1924" y="1091"/>
                      <a:pt x="1926" y="1090"/>
                      <a:pt x="1927" y="1089"/>
                    </a:cubicBezTo>
                    <a:cubicBezTo>
                      <a:pt x="1928" y="1088"/>
                      <a:pt x="1928" y="1084"/>
                      <a:pt x="1927" y="1083"/>
                    </a:cubicBezTo>
                    <a:cubicBezTo>
                      <a:pt x="1927" y="1081"/>
                      <a:pt x="1925" y="1079"/>
                      <a:pt x="1924" y="1078"/>
                    </a:cubicBezTo>
                    <a:cubicBezTo>
                      <a:pt x="1923" y="1077"/>
                      <a:pt x="1922" y="1075"/>
                      <a:pt x="1922" y="1074"/>
                    </a:cubicBezTo>
                    <a:cubicBezTo>
                      <a:pt x="1921" y="1073"/>
                      <a:pt x="1924" y="1070"/>
                      <a:pt x="1924" y="1068"/>
                    </a:cubicBezTo>
                    <a:cubicBezTo>
                      <a:pt x="1924" y="1067"/>
                      <a:pt x="1923" y="1064"/>
                      <a:pt x="1923" y="1063"/>
                    </a:cubicBezTo>
                    <a:cubicBezTo>
                      <a:pt x="1922" y="1062"/>
                      <a:pt x="1921" y="1060"/>
                      <a:pt x="1921" y="1059"/>
                    </a:cubicBezTo>
                    <a:cubicBezTo>
                      <a:pt x="1920" y="1058"/>
                      <a:pt x="1918" y="1056"/>
                      <a:pt x="1917" y="1055"/>
                    </a:cubicBezTo>
                    <a:cubicBezTo>
                      <a:pt x="1916" y="1054"/>
                      <a:pt x="1914" y="1053"/>
                      <a:pt x="1914" y="1052"/>
                    </a:cubicBezTo>
                    <a:cubicBezTo>
                      <a:pt x="1914" y="1051"/>
                      <a:pt x="1915" y="1049"/>
                      <a:pt x="1915" y="1047"/>
                    </a:cubicBezTo>
                    <a:cubicBezTo>
                      <a:pt x="1915" y="1046"/>
                      <a:pt x="1914" y="1044"/>
                      <a:pt x="1915" y="1043"/>
                    </a:cubicBezTo>
                    <a:cubicBezTo>
                      <a:pt x="1915" y="1041"/>
                      <a:pt x="1918" y="1038"/>
                      <a:pt x="1919" y="1037"/>
                    </a:cubicBezTo>
                    <a:cubicBezTo>
                      <a:pt x="1920" y="1036"/>
                      <a:pt x="1923" y="1035"/>
                      <a:pt x="1923" y="1035"/>
                    </a:cubicBezTo>
                    <a:cubicBezTo>
                      <a:pt x="1923" y="1034"/>
                      <a:pt x="1923" y="1032"/>
                      <a:pt x="1923" y="1032"/>
                    </a:cubicBezTo>
                    <a:cubicBezTo>
                      <a:pt x="1923" y="1031"/>
                      <a:pt x="1922" y="1030"/>
                      <a:pt x="1922" y="1029"/>
                    </a:cubicBezTo>
                    <a:cubicBezTo>
                      <a:pt x="1921" y="1028"/>
                      <a:pt x="1920" y="1026"/>
                      <a:pt x="1919" y="1025"/>
                    </a:cubicBezTo>
                    <a:cubicBezTo>
                      <a:pt x="1919" y="1024"/>
                      <a:pt x="1920" y="1021"/>
                      <a:pt x="1919" y="1019"/>
                    </a:cubicBezTo>
                    <a:cubicBezTo>
                      <a:pt x="1919" y="1018"/>
                      <a:pt x="1917" y="1018"/>
                      <a:pt x="1917" y="1017"/>
                    </a:cubicBezTo>
                    <a:cubicBezTo>
                      <a:pt x="1916" y="1016"/>
                      <a:pt x="1916" y="1014"/>
                      <a:pt x="1917" y="1013"/>
                    </a:cubicBezTo>
                    <a:cubicBezTo>
                      <a:pt x="1917" y="1012"/>
                      <a:pt x="1917" y="1009"/>
                      <a:pt x="1918" y="1008"/>
                    </a:cubicBezTo>
                    <a:cubicBezTo>
                      <a:pt x="1918" y="1007"/>
                      <a:pt x="1920" y="1007"/>
                      <a:pt x="1920" y="1006"/>
                    </a:cubicBezTo>
                    <a:cubicBezTo>
                      <a:pt x="1921" y="1006"/>
                      <a:pt x="1923" y="1005"/>
                      <a:pt x="1923" y="1004"/>
                    </a:cubicBezTo>
                    <a:cubicBezTo>
                      <a:pt x="1924" y="1003"/>
                      <a:pt x="1923" y="1001"/>
                      <a:pt x="1923" y="1000"/>
                    </a:cubicBezTo>
                    <a:cubicBezTo>
                      <a:pt x="1923" y="1000"/>
                      <a:pt x="1923" y="998"/>
                      <a:pt x="1923" y="997"/>
                    </a:cubicBezTo>
                    <a:cubicBezTo>
                      <a:pt x="1923" y="996"/>
                      <a:pt x="1924" y="994"/>
                      <a:pt x="1925" y="993"/>
                    </a:cubicBezTo>
                    <a:cubicBezTo>
                      <a:pt x="1926" y="993"/>
                      <a:pt x="1928" y="992"/>
                      <a:pt x="1929" y="992"/>
                    </a:cubicBezTo>
                    <a:cubicBezTo>
                      <a:pt x="1930" y="991"/>
                      <a:pt x="1931" y="990"/>
                      <a:pt x="1932" y="989"/>
                    </a:cubicBezTo>
                    <a:cubicBezTo>
                      <a:pt x="1932" y="988"/>
                      <a:pt x="1932" y="986"/>
                      <a:pt x="1932" y="985"/>
                    </a:cubicBezTo>
                    <a:cubicBezTo>
                      <a:pt x="1932" y="984"/>
                      <a:pt x="1932" y="983"/>
                      <a:pt x="1932" y="982"/>
                    </a:cubicBezTo>
                    <a:cubicBezTo>
                      <a:pt x="1932" y="981"/>
                      <a:pt x="1931" y="980"/>
                      <a:pt x="1931" y="979"/>
                    </a:cubicBezTo>
                    <a:cubicBezTo>
                      <a:pt x="1931" y="978"/>
                      <a:pt x="1933" y="977"/>
                      <a:pt x="1933" y="976"/>
                    </a:cubicBezTo>
                    <a:cubicBezTo>
                      <a:pt x="1934" y="976"/>
                      <a:pt x="1935" y="975"/>
                      <a:pt x="1935" y="974"/>
                    </a:cubicBezTo>
                    <a:cubicBezTo>
                      <a:pt x="1935" y="973"/>
                      <a:pt x="1935" y="971"/>
                      <a:pt x="1935" y="970"/>
                    </a:cubicBezTo>
                    <a:cubicBezTo>
                      <a:pt x="1935" y="969"/>
                      <a:pt x="1937" y="968"/>
                      <a:pt x="1938" y="968"/>
                    </a:cubicBezTo>
                    <a:cubicBezTo>
                      <a:pt x="1938" y="967"/>
                      <a:pt x="1939" y="965"/>
                      <a:pt x="1939" y="964"/>
                    </a:cubicBezTo>
                    <a:cubicBezTo>
                      <a:pt x="1939" y="963"/>
                      <a:pt x="1939" y="961"/>
                      <a:pt x="1939" y="960"/>
                    </a:cubicBezTo>
                    <a:cubicBezTo>
                      <a:pt x="1939" y="959"/>
                      <a:pt x="1938" y="957"/>
                      <a:pt x="1938" y="956"/>
                    </a:cubicBezTo>
                    <a:cubicBezTo>
                      <a:pt x="1937" y="954"/>
                      <a:pt x="1937" y="952"/>
                      <a:pt x="1938" y="951"/>
                    </a:cubicBezTo>
                    <a:cubicBezTo>
                      <a:pt x="1938" y="950"/>
                      <a:pt x="1939" y="949"/>
                      <a:pt x="1940" y="948"/>
                    </a:cubicBezTo>
                    <a:cubicBezTo>
                      <a:pt x="1941" y="948"/>
                      <a:pt x="1943" y="948"/>
                      <a:pt x="1943" y="947"/>
                    </a:cubicBezTo>
                    <a:cubicBezTo>
                      <a:pt x="1944" y="946"/>
                      <a:pt x="1944" y="944"/>
                      <a:pt x="1943" y="943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3878261" y="4346578"/>
                <a:ext cx="679449" cy="577850"/>
              </a:xfrm>
              <a:custGeom>
                <a:avLst/>
                <a:gdLst>
                  <a:gd name="T0" fmla="*/ 769 w 805"/>
                  <a:gd name="T1" fmla="*/ 607 h 685"/>
                  <a:gd name="T2" fmla="*/ 718 w 805"/>
                  <a:gd name="T3" fmla="*/ 594 h 685"/>
                  <a:gd name="T4" fmla="*/ 698 w 805"/>
                  <a:gd name="T5" fmla="*/ 564 h 685"/>
                  <a:gd name="T6" fmla="*/ 703 w 805"/>
                  <a:gd name="T7" fmla="*/ 551 h 685"/>
                  <a:gd name="T8" fmla="*/ 730 w 805"/>
                  <a:gd name="T9" fmla="*/ 545 h 685"/>
                  <a:gd name="T10" fmla="*/ 744 w 805"/>
                  <a:gd name="T11" fmla="*/ 530 h 685"/>
                  <a:gd name="T12" fmla="*/ 742 w 805"/>
                  <a:gd name="T13" fmla="*/ 511 h 685"/>
                  <a:gd name="T14" fmla="*/ 733 w 805"/>
                  <a:gd name="T15" fmla="*/ 509 h 685"/>
                  <a:gd name="T16" fmla="*/ 711 w 805"/>
                  <a:gd name="T17" fmla="*/ 492 h 685"/>
                  <a:gd name="T18" fmla="*/ 681 w 805"/>
                  <a:gd name="T19" fmla="*/ 511 h 685"/>
                  <a:gd name="T20" fmla="*/ 674 w 805"/>
                  <a:gd name="T21" fmla="*/ 497 h 685"/>
                  <a:gd name="T22" fmla="*/ 700 w 805"/>
                  <a:gd name="T23" fmla="*/ 466 h 685"/>
                  <a:gd name="T24" fmla="*/ 673 w 805"/>
                  <a:gd name="T25" fmla="*/ 419 h 685"/>
                  <a:gd name="T26" fmla="*/ 655 w 805"/>
                  <a:gd name="T27" fmla="*/ 360 h 685"/>
                  <a:gd name="T28" fmla="*/ 386 w 805"/>
                  <a:gd name="T29" fmla="*/ 345 h 685"/>
                  <a:gd name="T30" fmla="*/ 389 w 805"/>
                  <a:gd name="T31" fmla="*/ 307 h 685"/>
                  <a:gd name="T32" fmla="*/ 392 w 805"/>
                  <a:gd name="T33" fmla="*/ 290 h 685"/>
                  <a:gd name="T34" fmla="*/ 394 w 805"/>
                  <a:gd name="T35" fmla="*/ 251 h 685"/>
                  <a:gd name="T36" fmla="*/ 405 w 805"/>
                  <a:gd name="T37" fmla="*/ 223 h 685"/>
                  <a:gd name="T38" fmla="*/ 421 w 805"/>
                  <a:gd name="T39" fmla="*/ 197 h 685"/>
                  <a:gd name="T40" fmla="*/ 431 w 805"/>
                  <a:gd name="T41" fmla="*/ 161 h 685"/>
                  <a:gd name="T42" fmla="*/ 445 w 805"/>
                  <a:gd name="T43" fmla="*/ 151 h 685"/>
                  <a:gd name="T44" fmla="*/ 450 w 805"/>
                  <a:gd name="T45" fmla="*/ 136 h 685"/>
                  <a:gd name="T46" fmla="*/ 451 w 805"/>
                  <a:gd name="T47" fmla="*/ 102 h 685"/>
                  <a:gd name="T48" fmla="*/ 438 w 805"/>
                  <a:gd name="T49" fmla="*/ 88 h 685"/>
                  <a:gd name="T50" fmla="*/ 435 w 805"/>
                  <a:gd name="T51" fmla="*/ 67 h 685"/>
                  <a:gd name="T52" fmla="*/ 422 w 805"/>
                  <a:gd name="T53" fmla="*/ 25 h 685"/>
                  <a:gd name="T54" fmla="*/ 413 w 805"/>
                  <a:gd name="T55" fmla="*/ 2 h 685"/>
                  <a:gd name="T56" fmla="*/ 25 w 805"/>
                  <a:gd name="T57" fmla="*/ 218 h 685"/>
                  <a:gd name="T58" fmla="*/ 48 w 805"/>
                  <a:gd name="T59" fmla="*/ 254 h 685"/>
                  <a:gd name="T60" fmla="*/ 54 w 805"/>
                  <a:gd name="T61" fmla="*/ 283 h 685"/>
                  <a:gd name="T62" fmla="*/ 72 w 805"/>
                  <a:gd name="T63" fmla="*/ 323 h 685"/>
                  <a:gd name="T64" fmla="*/ 96 w 805"/>
                  <a:gd name="T65" fmla="*/ 353 h 685"/>
                  <a:gd name="T66" fmla="*/ 94 w 805"/>
                  <a:gd name="T67" fmla="*/ 415 h 685"/>
                  <a:gd name="T68" fmla="*/ 80 w 805"/>
                  <a:gd name="T69" fmla="*/ 444 h 685"/>
                  <a:gd name="T70" fmla="*/ 80 w 805"/>
                  <a:gd name="T71" fmla="*/ 474 h 685"/>
                  <a:gd name="T72" fmla="*/ 79 w 805"/>
                  <a:gd name="T73" fmla="*/ 518 h 685"/>
                  <a:gd name="T74" fmla="*/ 72 w 805"/>
                  <a:gd name="T75" fmla="*/ 557 h 685"/>
                  <a:gd name="T76" fmla="*/ 64 w 805"/>
                  <a:gd name="T77" fmla="*/ 600 h 685"/>
                  <a:gd name="T78" fmla="*/ 234 w 805"/>
                  <a:gd name="T79" fmla="*/ 612 h 685"/>
                  <a:gd name="T80" fmla="*/ 347 w 805"/>
                  <a:gd name="T81" fmla="*/ 613 h 685"/>
                  <a:gd name="T82" fmla="*/ 376 w 805"/>
                  <a:gd name="T83" fmla="*/ 604 h 685"/>
                  <a:gd name="T84" fmla="*/ 320 w 805"/>
                  <a:gd name="T85" fmla="*/ 591 h 685"/>
                  <a:gd name="T86" fmla="*/ 357 w 805"/>
                  <a:gd name="T87" fmla="*/ 575 h 685"/>
                  <a:gd name="T88" fmla="*/ 396 w 805"/>
                  <a:gd name="T89" fmla="*/ 588 h 685"/>
                  <a:gd name="T90" fmla="*/ 429 w 805"/>
                  <a:gd name="T91" fmla="*/ 607 h 685"/>
                  <a:gd name="T92" fmla="*/ 467 w 805"/>
                  <a:gd name="T93" fmla="*/ 632 h 685"/>
                  <a:gd name="T94" fmla="*/ 473 w 805"/>
                  <a:gd name="T95" fmla="*/ 659 h 685"/>
                  <a:gd name="T96" fmla="*/ 535 w 805"/>
                  <a:gd name="T97" fmla="*/ 684 h 685"/>
                  <a:gd name="T98" fmla="*/ 532 w 805"/>
                  <a:gd name="T99" fmla="*/ 676 h 685"/>
                  <a:gd name="T100" fmla="*/ 568 w 805"/>
                  <a:gd name="T101" fmla="*/ 647 h 685"/>
                  <a:gd name="T102" fmla="*/ 577 w 805"/>
                  <a:gd name="T103" fmla="*/ 646 h 685"/>
                  <a:gd name="T104" fmla="*/ 609 w 805"/>
                  <a:gd name="T105" fmla="*/ 648 h 685"/>
                  <a:gd name="T106" fmla="*/ 610 w 805"/>
                  <a:gd name="T107" fmla="*/ 672 h 685"/>
                  <a:gd name="T108" fmla="*/ 648 w 805"/>
                  <a:gd name="T109" fmla="*/ 637 h 685"/>
                  <a:gd name="T110" fmla="*/ 643 w 805"/>
                  <a:gd name="T111" fmla="*/ 609 h 685"/>
                  <a:gd name="T112" fmla="*/ 674 w 805"/>
                  <a:gd name="T113" fmla="*/ 604 h 685"/>
                  <a:gd name="T114" fmla="*/ 728 w 805"/>
                  <a:gd name="T115" fmla="*/ 631 h 685"/>
                  <a:gd name="T116" fmla="*/ 749 w 805"/>
                  <a:gd name="T117" fmla="*/ 680 h 685"/>
                  <a:gd name="T118" fmla="*/ 783 w 805"/>
                  <a:gd name="T119" fmla="*/ 662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05" h="685">
                    <a:moveTo>
                      <a:pt x="805" y="629"/>
                    </a:moveTo>
                    <a:cubicBezTo>
                      <a:pt x="804" y="628"/>
                      <a:pt x="802" y="626"/>
                      <a:pt x="801" y="625"/>
                    </a:cubicBezTo>
                    <a:cubicBezTo>
                      <a:pt x="801" y="624"/>
                      <a:pt x="799" y="622"/>
                      <a:pt x="799" y="622"/>
                    </a:cubicBezTo>
                    <a:cubicBezTo>
                      <a:pt x="797" y="622"/>
                      <a:pt x="795" y="624"/>
                      <a:pt x="794" y="624"/>
                    </a:cubicBezTo>
                    <a:cubicBezTo>
                      <a:pt x="793" y="625"/>
                      <a:pt x="793" y="627"/>
                      <a:pt x="792" y="628"/>
                    </a:cubicBezTo>
                    <a:cubicBezTo>
                      <a:pt x="791" y="628"/>
                      <a:pt x="789" y="629"/>
                      <a:pt x="788" y="628"/>
                    </a:cubicBezTo>
                    <a:cubicBezTo>
                      <a:pt x="787" y="628"/>
                      <a:pt x="786" y="626"/>
                      <a:pt x="786" y="625"/>
                    </a:cubicBezTo>
                    <a:cubicBezTo>
                      <a:pt x="786" y="624"/>
                      <a:pt x="787" y="623"/>
                      <a:pt x="787" y="622"/>
                    </a:cubicBezTo>
                    <a:cubicBezTo>
                      <a:pt x="787" y="621"/>
                      <a:pt x="787" y="619"/>
                      <a:pt x="786" y="618"/>
                    </a:cubicBezTo>
                    <a:cubicBezTo>
                      <a:pt x="785" y="618"/>
                      <a:pt x="782" y="618"/>
                      <a:pt x="781" y="617"/>
                    </a:cubicBezTo>
                    <a:cubicBezTo>
                      <a:pt x="780" y="616"/>
                      <a:pt x="778" y="614"/>
                      <a:pt x="778" y="613"/>
                    </a:cubicBezTo>
                    <a:cubicBezTo>
                      <a:pt x="777" y="611"/>
                      <a:pt x="776" y="608"/>
                      <a:pt x="775" y="607"/>
                    </a:cubicBezTo>
                    <a:cubicBezTo>
                      <a:pt x="774" y="606"/>
                      <a:pt x="773" y="605"/>
                      <a:pt x="772" y="605"/>
                    </a:cubicBezTo>
                    <a:cubicBezTo>
                      <a:pt x="771" y="605"/>
                      <a:pt x="770" y="606"/>
                      <a:pt x="769" y="607"/>
                    </a:cubicBezTo>
                    <a:cubicBezTo>
                      <a:pt x="768" y="608"/>
                      <a:pt x="768" y="611"/>
                      <a:pt x="766" y="611"/>
                    </a:cubicBezTo>
                    <a:cubicBezTo>
                      <a:pt x="765" y="611"/>
                      <a:pt x="762" y="608"/>
                      <a:pt x="761" y="607"/>
                    </a:cubicBezTo>
                    <a:cubicBezTo>
                      <a:pt x="760" y="606"/>
                      <a:pt x="757" y="604"/>
                      <a:pt x="755" y="604"/>
                    </a:cubicBezTo>
                    <a:cubicBezTo>
                      <a:pt x="754" y="604"/>
                      <a:pt x="753" y="607"/>
                      <a:pt x="752" y="607"/>
                    </a:cubicBezTo>
                    <a:cubicBezTo>
                      <a:pt x="751" y="607"/>
                      <a:pt x="748" y="607"/>
                      <a:pt x="748" y="606"/>
                    </a:cubicBezTo>
                    <a:cubicBezTo>
                      <a:pt x="747" y="605"/>
                      <a:pt x="749" y="603"/>
                      <a:pt x="748" y="602"/>
                    </a:cubicBezTo>
                    <a:cubicBezTo>
                      <a:pt x="748" y="601"/>
                      <a:pt x="746" y="600"/>
                      <a:pt x="745" y="600"/>
                    </a:cubicBezTo>
                    <a:cubicBezTo>
                      <a:pt x="743" y="600"/>
                      <a:pt x="739" y="600"/>
                      <a:pt x="737" y="600"/>
                    </a:cubicBezTo>
                    <a:cubicBezTo>
                      <a:pt x="736" y="600"/>
                      <a:pt x="733" y="603"/>
                      <a:pt x="732" y="603"/>
                    </a:cubicBezTo>
                    <a:cubicBezTo>
                      <a:pt x="731" y="602"/>
                      <a:pt x="730" y="599"/>
                      <a:pt x="729" y="599"/>
                    </a:cubicBezTo>
                    <a:cubicBezTo>
                      <a:pt x="728" y="599"/>
                      <a:pt x="728" y="601"/>
                      <a:pt x="727" y="602"/>
                    </a:cubicBezTo>
                    <a:cubicBezTo>
                      <a:pt x="726" y="602"/>
                      <a:pt x="725" y="603"/>
                      <a:pt x="724" y="603"/>
                    </a:cubicBezTo>
                    <a:cubicBezTo>
                      <a:pt x="723" y="603"/>
                      <a:pt x="721" y="601"/>
                      <a:pt x="721" y="600"/>
                    </a:cubicBezTo>
                    <a:cubicBezTo>
                      <a:pt x="720" y="599"/>
                      <a:pt x="718" y="594"/>
                      <a:pt x="718" y="594"/>
                    </a:cubicBezTo>
                    <a:cubicBezTo>
                      <a:pt x="718" y="594"/>
                      <a:pt x="717" y="590"/>
                      <a:pt x="716" y="590"/>
                    </a:cubicBezTo>
                    <a:cubicBezTo>
                      <a:pt x="716" y="590"/>
                      <a:pt x="714" y="591"/>
                      <a:pt x="714" y="592"/>
                    </a:cubicBezTo>
                    <a:cubicBezTo>
                      <a:pt x="713" y="593"/>
                      <a:pt x="713" y="597"/>
                      <a:pt x="711" y="597"/>
                    </a:cubicBezTo>
                    <a:cubicBezTo>
                      <a:pt x="710" y="597"/>
                      <a:pt x="709" y="594"/>
                      <a:pt x="709" y="594"/>
                    </a:cubicBezTo>
                    <a:cubicBezTo>
                      <a:pt x="708" y="592"/>
                      <a:pt x="705" y="590"/>
                      <a:pt x="704" y="589"/>
                    </a:cubicBezTo>
                    <a:cubicBezTo>
                      <a:pt x="703" y="588"/>
                      <a:pt x="702" y="587"/>
                      <a:pt x="701" y="587"/>
                    </a:cubicBezTo>
                    <a:cubicBezTo>
                      <a:pt x="699" y="587"/>
                      <a:pt x="697" y="588"/>
                      <a:pt x="695" y="587"/>
                    </a:cubicBezTo>
                    <a:cubicBezTo>
                      <a:pt x="694" y="587"/>
                      <a:pt x="691" y="585"/>
                      <a:pt x="691" y="584"/>
                    </a:cubicBezTo>
                    <a:cubicBezTo>
                      <a:pt x="691" y="583"/>
                      <a:pt x="693" y="582"/>
                      <a:pt x="694" y="581"/>
                    </a:cubicBezTo>
                    <a:cubicBezTo>
                      <a:pt x="694" y="579"/>
                      <a:pt x="692" y="577"/>
                      <a:pt x="693" y="575"/>
                    </a:cubicBezTo>
                    <a:cubicBezTo>
                      <a:pt x="693" y="574"/>
                      <a:pt x="695" y="573"/>
                      <a:pt x="695" y="572"/>
                    </a:cubicBezTo>
                    <a:cubicBezTo>
                      <a:pt x="695" y="571"/>
                      <a:pt x="693" y="570"/>
                      <a:pt x="692" y="569"/>
                    </a:cubicBezTo>
                    <a:cubicBezTo>
                      <a:pt x="692" y="568"/>
                      <a:pt x="693" y="565"/>
                      <a:pt x="694" y="565"/>
                    </a:cubicBezTo>
                    <a:cubicBezTo>
                      <a:pt x="695" y="564"/>
                      <a:pt x="698" y="565"/>
                      <a:pt x="698" y="564"/>
                    </a:cubicBezTo>
                    <a:cubicBezTo>
                      <a:pt x="699" y="563"/>
                      <a:pt x="697" y="561"/>
                      <a:pt x="696" y="560"/>
                    </a:cubicBezTo>
                    <a:cubicBezTo>
                      <a:pt x="696" y="559"/>
                      <a:pt x="695" y="557"/>
                      <a:pt x="696" y="556"/>
                    </a:cubicBezTo>
                    <a:cubicBezTo>
                      <a:pt x="696" y="556"/>
                      <a:pt x="698" y="556"/>
                      <a:pt x="699" y="556"/>
                    </a:cubicBezTo>
                    <a:cubicBezTo>
                      <a:pt x="700" y="556"/>
                      <a:pt x="702" y="558"/>
                      <a:pt x="703" y="558"/>
                    </a:cubicBezTo>
                    <a:cubicBezTo>
                      <a:pt x="704" y="558"/>
                      <a:pt x="706" y="559"/>
                      <a:pt x="708" y="559"/>
                    </a:cubicBezTo>
                    <a:cubicBezTo>
                      <a:pt x="709" y="559"/>
                      <a:pt x="711" y="559"/>
                      <a:pt x="712" y="559"/>
                    </a:cubicBezTo>
                    <a:cubicBezTo>
                      <a:pt x="714" y="559"/>
                      <a:pt x="716" y="560"/>
                      <a:pt x="717" y="561"/>
                    </a:cubicBezTo>
                    <a:cubicBezTo>
                      <a:pt x="718" y="561"/>
                      <a:pt x="720" y="563"/>
                      <a:pt x="721" y="564"/>
                    </a:cubicBezTo>
                    <a:cubicBezTo>
                      <a:pt x="722" y="564"/>
                      <a:pt x="724" y="565"/>
                      <a:pt x="725" y="564"/>
                    </a:cubicBezTo>
                    <a:cubicBezTo>
                      <a:pt x="726" y="563"/>
                      <a:pt x="724" y="560"/>
                      <a:pt x="723" y="559"/>
                    </a:cubicBezTo>
                    <a:cubicBezTo>
                      <a:pt x="722" y="558"/>
                      <a:pt x="720" y="558"/>
                      <a:pt x="719" y="557"/>
                    </a:cubicBezTo>
                    <a:cubicBezTo>
                      <a:pt x="718" y="556"/>
                      <a:pt x="717" y="555"/>
                      <a:pt x="716" y="555"/>
                    </a:cubicBezTo>
                    <a:cubicBezTo>
                      <a:pt x="714" y="554"/>
                      <a:pt x="712" y="555"/>
                      <a:pt x="710" y="555"/>
                    </a:cubicBezTo>
                    <a:cubicBezTo>
                      <a:pt x="708" y="554"/>
                      <a:pt x="705" y="553"/>
                      <a:pt x="703" y="551"/>
                    </a:cubicBezTo>
                    <a:cubicBezTo>
                      <a:pt x="702" y="551"/>
                      <a:pt x="702" y="549"/>
                      <a:pt x="701" y="549"/>
                    </a:cubicBezTo>
                    <a:cubicBezTo>
                      <a:pt x="700" y="548"/>
                      <a:pt x="699" y="549"/>
                      <a:pt x="698" y="549"/>
                    </a:cubicBezTo>
                    <a:cubicBezTo>
                      <a:pt x="697" y="549"/>
                      <a:pt x="695" y="548"/>
                      <a:pt x="695" y="547"/>
                    </a:cubicBezTo>
                    <a:cubicBezTo>
                      <a:pt x="695" y="546"/>
                      <a:pt x="695" y="543"/>
                      <a:pt x="696" y="542"/>
                    </a:cubicBezTo>
                    <a:cubicBezTo>
                      <a:pt x="697" y="541"/>
                      <a:pt x="701" y="542"/>
                      <a:pt x="702" y="542"/>
                    </a:cubicBezTo>
                    <a:cubicBezTo>
                      <a:pt x="703" y="542"/>
                      <a:pt x="704" y="543"/>
                      <a:pt x="705" y="543"/>
                    </a:cubicBezTo>
                    <a:cubicBezTo>
                      <a:pt x="706" y="544"/>
                      <a:pt x="708" y="544"/>
                      <a:pt x="709" y="544"/>
                    </a:cubicBezTo>
                    <a:cubicBezTo>
                      <a:pt x="710" y="544"/>
                      <a:pt x="711" y="542"/>
                      <a:pt x="712" y="542"/>
                    </a:cubicBezTo>
                    <a:cubicBezTo>
                      <a:pt x="713" y="542"/>
                      <a:pt x="715" y="543"/>
                      <a:pt x="715" y="543"/>
                    </a:cubicBezTo>
                    <a:cubicBezTo>
                      <a:pt x="716" y="543"/>
                      <a:pt x="718" y="545"/>
                      <a:pt x="719" y="545"/>
                    </a:cubicBezTo>
                    <a:cubicBezTo>
                      <a:pt x="719" y="545"/>
                      <a:pt x="721" y="545"/>
                      <a:pt x="722" y="545"/>
                    </a:cubicBezTo>
                    <a:cubicBezTo>
                      <a:pt x="723" y="546"/>
                      <a:pt x="724" y="548"/>
                      <a:pt x="725" y="548"/>
                    </a:cubicBezTo>
                    <a:cubicBezTo>
                      <a:pt x="725" y="548"/>
                      <a:pt x="728" y="549"/>
                      <a:pt x="729" y="548"/>
                    </a:cubicBezTo>
                    <a:cubicBezTo>
                      <a:pt x="729" y="548"/>
                      <a:pt x="730" y="546"/>
                      <a:pt x="730" y="545"/>
                    </a:cubicBezTo>
                    <a:cubicBezTo>
                      <a:pt x="730" y="544"/>
                      <a:pt x="728" y="543"/>
                      <a:pt x="729" y="542"/>
                    </a:cubicBezTo>
                    <a:cubicBezTo>
                      <a:pt x="729" y="541"/>
                      <a:pt x="730" y="539"/>
                      <a:pt x="731" y="538"/>
                    </a:cubicBezTo>
                    <a:cubicBezTo>
                      <a:pt x="731" y="537"/>
                      <a:pt x="732" y="534"/>
                      <a:pt x="733" y="533"/>
                    </a:cubicBezTo>
                    <a:cubicBezTo>
                      <a:pt x="734" y="533"/>
                      <a:pt x="736" y="533"/>
                      <a:pt x="737" y="533"/>
                    </a:cubicBezTo>
                    <a:cubicBezTo>
                      <a:pt x="737" y="533"/>
                      <a:pt x="739" y="534"/>
                      <a:pt x="739" y="534"/>
                    </a:cubicBezTo>
                    <a:cubicBezTo>
                      <a:pt x="740" y="534"/>
                      <a:pt x="742" y="534"/>
                      <a:pt x="743" y="535"/>
                    </a:cubicBezTo>
                    <a:cubicBezTo>
                      <a:pt x="745" y="535"/>
                      <a:pt x="746" y="537"/>
                      <a:pt x="748" y="537"/>
                    </a:cubicBezTo>
                    <a:cubicBezTo>
                      <a:pt x="749" y="538"/>
                      <a:pt x="751" y="537"/>
                      <a:pt x="752" y="536"/>
                    </a:cubicBezTo>
                    <a:cubicBezTo>
                      <a:pt x="752" y="535"/>
                      <a:pt x="752" y="533"/>
                      <a:pt x="752" y="533"/>
                    </a:cubicBezTo>
                    <a:cubicBezTo>
                      <a:pt x="751" y="532"/>
                      <a:pt x="750" y="531"/>
                      <a:pt x="750" y="530"/>
                    </a:cubicBezTo>
                    <a:cubicBezTo>
                      <a:pt x="750" y="530"/>
                      <a:pt x="752" y="528"/>
                      <a:pt x="751" y="528"/>
                    </a:cubicBezTo>
                    <a:cubicBezTo>
                      <a:pt x="751" y="527"/>
                      <a:pt x="749" y="526"/>
                      <a:pt x="748" y="526"/>
                    </a:cubicBezTo>
                    <a:cubicBezTo>
                      <a:pt x="747" y="526"/>
                      <a:pt x="746" y="527"/>
                      <a:pt x="746" y="528"/>
                    </a:cubicBezTo>
                    <a:cubicBezTo>
                      <a:pt x="745" y="528"/>
                      <a:pt x="745" y="530"/>
                      <a:pt x="744" y="530"/>
                    </a:cubicBezTo>
                    <a:cubicBezTo>
                      <a:pt x="743" y="530"/>
                      <a:pt x="741" y="530"/>
                      <a:pt x="741" y="529"/>
                    </a:cubicBezTo>
                    <a:cubicBezTo>
                      <a:pt x="740" y="528"/>
                      <a:pt x="740" y="525"/>
                      <a:pt x="739" y="525"/>
                    </a:cubicBezTo>
                    <a:cubicBezTo>
                      <a:pt x="738" y="524"/>
                      <a:pt x="736" y="526"/>
                      <a:pt x="735" y="525"/>
                    </a:cubicBezTo>
                    <a:cubicBezTo>
                      <a:pt x="735" y="525"/>
                      <a:pt x="734" y="524"/>
                      <a:pt x="734" y="523"/>
                    </a:cubicBezTo>
                    <a:cubicBezTo>
                      <a:pt x="734" y="522"/>
                      <a:pt x="737" y="520"/>
                      <a:pt x="738" y="520"/>
                    </a:cubicBezTo>
                    <a:cubicBezTo>
                      <a:pt x="739" y="520"/>
                      <a:pt x="740" y="520"/>
                      <a:pt x="741" y="520"/>
                    </a:cubicBezTo>
                    <a:cubicBezTo>
                      <a:pt x="743" y="520"/>
                      <a:pt x="745" y="519"/>
                      <a:pt x="747" y="519"/>
                    </a:cubicBezTo>
                    <a:cubicBezTo>
                      <a:pt x="749" y="518"/>
                      <a:pt x="753" y="518"/>
                      <a:pt x="754" y="517"/>
                    </a:cubicBezTo>
                    <a:cubicBezTo>
                      <a:pt x="755" y="516"/>
                      <a:pt x="756" y="513"/>
                      <a:pt x="756" y="512"/>
                    </a:cubicBezTo>
                    <a:cubicBezTo>
                      <a:pt x="755" y="511"/>
                      <a:pt x="753" y="511"/>
                      <a:pt x="753" y="511"/>
                    </a:cubicBezTo>
                    <a:cubicBezTo>
                      <a:pt x="752" y="511"/>
                      <a:pt x="750" y="512"/>
                      <a:pt x="749" y="512"/>
                    </a:cubicBezTo>
                    <a:cubicBezTo>
                      <a:pt x="748" y="513"/>
                      <a:pt x="747" y="514"/>
                      <a:pt x="746" y="514"/>
                    </a:cubicBezTo>
                    <a:cubicBezTo>
                      <a:pt x="745" y="514"/>
                      <a:pt x="743" y="515"/>
                      <a:pt x="742" y="514"/>
                    </a:cubicBezTo>
                    <a:cubicBezTo>
                      <a:pt x="742" y="514"/>
                      <a:pt x="741" y="512"/>
                      <a:pt x="742" y="511"/>
                    </a:cubicBezTo>
                    <a:cubicBezTo>
                      <a:pt x="742" y="510"/>
                      <a:pt x="744" y="509"/>
                      <a:pt x="745" y="509"/>
                    </a:cubicBezTo>
                    <a:cubicBezTo>
                      <a:pt x="746" y="508"/>
                      <a:pt x="746" y="506"/>
                      <a:pt x="747" y="505"/>
                    </a:cubicBezTo>
                    <a:cubicBezTo>
                      <a:pt x="749" y="505"/>
                      <a:pt x="752" y="505"/>
                      <a:pt x="753" y="505"/>
                    </a:cubicBezTo>
                    <a:cubicBezTo>
                      <a:pt x="754" y="505"/>
                      <a:pt x="756" y="504"/>
                      <a:pt x="756" y="503"/>
                    </a:cubicBezTo>
                    <a:cubicBezTo>
                      <a:pt x="757" y="502"/>
                      <a:pt x="757" y="499"/>
                      <a:pt x="756" y="498"/>
                    </a:cubicBezTo>
                    <a:cubicBezTo>
                      <a:pt x="755" y="497"/>
                      <a:pt x="753" y="497"/>
                      <a:pt x="752" y="496"/>
                    </a:cubicBezTo>
                    <a:cubicBezTo>
                      <a:pt x="752" y="496"/>
                      <a:pt x="752" y="494"/>
                      <a:pt x="751" y="493"/>
                    </a:cubicBezTo>
                    <a:cubicBezTo>
                      <a:pt x="750" y="493"/>
                      <a:pt x="749" y="493"/>
                      <a:pt x="749" y="493"/>
                    </a:cubicBezTo>
                    <a:cubicBezTo>
                      <a:pt x="748" y="494"/>
                      <a:pt x="747" y="495"/>
                      <a:pt x="747" y="496"/>
                    </a:cubicBezTo>
                    <a:cubicBezTo>
                      <a:pt x="746" y="497"/>
                      <a:pt x="745" y="499"/>
                      <a:pt x="745" y="500"/>
                    </a:cubicBezTo>
                    <a:cubicBezTo>
                      <a:pt x="744" y="501"/>
                      <a:pt x="743" y="502"/>
                      <a:pt x="742" y="503"/>
                    </a:cubicBezTo>
                    <a:cubicBezTo>
                      <a:pt x="742" y="503"/>
                      <a:pt x="741" y="505"/>
                      <a:pt x="741" y="506"/>
                    </a:cubicBezTo>
                    <a:cubicBezTo>
                      <a:pt x="740" y="507"/>
                      <a:pt x="738" y="509"/>
                      <a:pt x="737" y="509"/>
                    </a:cubicBezTo>
                    <a:cubicBezTo>
                      <a:pt x="736" y="510"/>
                      <a:pt x="734" y="509"/>
                      <a:pt x="733" y="509"/>
                    </a:cubicBezTo>
                    <a:cubicBezTo>
                      <a:pt x="732" y="508"/>
                      <a:pt x="733" y="505"/>
                      <a:pt x="732" y="504"/>
                    </a:cubicBezTo>
                    <a:cubicBezTo>
                      <a:pt x="732" y="503"/>
                      <a:pt x="730" y="502"/>
                      <a:pt x="729" y="501"/>
                    </a:cubicBezTo>
                    <a:cubicBezTo>
                      <a:pt x="728" y="501"/>
                      <a:pt x="726" y="500"/>
                      <a:pt x="726" y="500"/>
                    </a:cubicBezTo>
                    <a:cubicBezTo>
                      <a:pt x="725" y="500"/>
                      <a:pt x="723" y="498"/>
                      <a:pt x="723" y="496"/>
                    </a:cubicBezTo>
                    <a:cubicBezTo>
                      <a:pt x="723" y="495"/>
                      <a:pt x="725" y="492"/>
                      <a:pt x="727" y="491"/>
                    </a:cubicBezTo>
                    <a:cubicBezTo>
                      <a:pt x="728" y="490"/>
                      <a:pt x="731" y="491"/>
                      <a:pt x="732" y="490"/>
                    </a:cubicBezTo>
                    <a:cubicBezTo>
                      <a:pt x="733" y="489"/>
                      <a:pt x="732" y="487"/>
                      <a:pt x="732" y="486"/>
                    </a:cubicBezTo>
                    <a:cubicBezTo>
                      <a:pt x="732" y="485"/>
                      <a:pt x="730" y="484"/>
                      <a:pt x="730" y="484"/>
                    </a:cubicBezTo>
                    <a:cubicBezTo>
                      <a:pt x="729" y="484"/>
                      <a:pt x="727" y="486"/>
                      <a:pt x="726" y="486"/>
                    </a:cubicBezTo>
                    <a:cubicBezTo>
                      <a:pt x="725" y="486"/>
                      <a:pt x="723" y="486"/>
                      <a:pt x="722" y="486"/>
                    </a:cubicBezTo>
                    <a:cubicBezTo>
                      <a:pt x="720" y="485"/>
                      <a:pt x="717" y="483"/>
                      <a:pt x="715" y="483"/>
                    </a:cubicBezTo>
                    <a:cubicBezTo>
                      <a:pt x="714" y="483"/>
                      <a:pt x="713" y="484"/>
                      <a:pt x="712" y="484"/>
                    </a:cubicBezTo>
                    <a:cubicBezTo>
                      <a:pt x="712" y="485"/>
                      <a:pt x="713" y="487"/>
                      <a:pt x="713" y="488"/>
                    </a:cubicBezTo>
                    <a:cubicBezTo>
                      <a:pt x="713" y="489"/>
                      <a:pt x="712" y="491"/>
                      <a:pt x="711" y="492"/>
                    </a:cubicBezTo>
                    <a:cubicBezTo>
                      <a:pt x="710" y="492"/>
                      <a:pt x="708" y="493"/>
                      <a:pt x="707" y="494"/>
                    </a:cubicBezTo>
                    <a:cubicBezTo>
                      <a:pt x="706" y="494"/>
                      <a:pt x="703" y="496"/>
                      <a:pt x="702" y="497"/>
                    </a:cubicBezTo>
                    <a:cubicBezTo>
                      <a:pt x="702" y="498"/>
                      <a:pt x="701" y="499"/>
                      <a:pt x="701" y="500"/>
                    </a:cubicBezTo>
                    <a:cubicBezTo>
                      <a:pt x="701" y="501"/>
                      <a:pt x="702" y="503"/>
                      <a:pt x="702" y="504"/>
                    </a:cubicBezTo>
                    <a:cubicBezTo>
                      <a:pt x="702" y="505"/>
                      <a:pt x="701" y="508"/>
                      <a:pt x="701" y="510"/>
                    </a:cubicBezTo>
                    <a:cubicBezTo>
                      <a:pt x="701" y="511"/>
                      <a:pt x="702" y="514"/>
                      <a:pt x="702" y="516"/>
                    </a:cubicBezTo>
                    <a:cubicBezTo>
                      <a:pt x="701" y="517"/>
                      <a:pt x="700" y="519"/>
                      <a:pt x="699" y="520"/>
                    </a:cubicBezTo>
                    <a:cubicBezTo>
                      <a:pt x="698" y="520"/>
                      <a:pt x="696" y="522"/>
                      <a:pt x="695" y="522"/>
                    </a:cubicBezTo>
                    <a:cubicBezTo>
                      <a:pt x="693" y="522"/>
                      <a:pt x="691" y="523"/>
                      <a:pt x="689" y="523"/>
                    </a:cubicBezTo>
                    <a:cubicBezTo>
                      <a:pt x="688" y="523"/>
                      <a:pt x="686" y="522"/>
                      <a:pt x="685" y="522"/>
                    </a:cubicBezTo>
                    <a:cubicBezTo>
                      <a:pt x="684" y="521"/>
                      <a:pt x="682" y="519"/>
                      <a:pt x="681" y="518"/>
                    </a:cubicBezTo>
                    <a:cubicBezTo>
                      <a:pt x="680" y="518"/>
                      <a:pt x="678" y="517"/>
                      <a:pt x="678" y="516"/>
                    </a:cubicBezTo>
                    <a:cubicBezTo>
                      <a:pt x="677" y="515"/>
                      <a:pt x="678" y="513"/>
                      <a:pt x="678" y="512"/>
                    </a:cubicBezTo>
                    <a:cubicBezTo>
                      <a:pt x="679" y="511"/>
                      <a:pt x="681" y="511"/>
                      <a:pt x="681" y="511"/>
                    </a:cubicBezTo>
                    <a:cubicBezTo>
                      <a:pt x="682" y="510"/>
                      <a:pt x="682" y="509"/>
                      <a:pt x="682" y="508"/>
                    </a:cubicBezTo>
                    <a:cubicBezTo>
                      <a:pt x="681" y="508"/>
                      <a:pt x="681" y="506"/>
                      <a:pt x="680" y="506"/>
                    </a:cubicBezTo>
                    <a:cubicBezTo>
                      <a:pt x="679" y="506"/>
                      <a:pt x="678" y="506"/>
                      <a:pt x="677" y="506"/>
                    </a:cubicBezTo>
                    <a:cubicBezTo>
                      <a:pt x="676" y="507"/>
                      <a:pt x="676" y="508"/>
                      <a:pt x="675" y="509"/>
                    </a:cubicBezTo>
                    <a:cubicBezTo>
                      <a:pt x="674" y="510"/>
                      <a:pt x="673" y="511"/>
                      <a:pt x="671" y="512"/>
                    </a:cubicBezTo>
                    <a:cubicBezTo>
                      <a:pt x="671" y="513"/>
                      <a:pt x="668" y="513"/>
                      <a:pt x="667" y="513"/>
                    </a:cubicBezTo>
                    <a:cubicBezTo>
                      <a:pt x="666" y="513"/>
                      <a:pt x="665" y="513"/>
                      <a:pt x="664" y="512"/>
                    </a:cubicBezTo>
                    <a:cubicBezTo>
                      <a:pt x="662" y="511"/>
                      <a:pt x="659" y="508"/>
                      <a:pt x="658" y="506"/>
                    </a:cubicBezTo>
                    <a:cubicBezTo>
                      <a:pt x="658" y="505"/>
                      <a:pt x="658" y="502"/>
                      <a:pt x="659" y="501"/>
                    </a:cubicBezTo>
                    <a:cubicBezTo>
                      <a:pt x="659" y="499"/>
                      <a:pt x="661" y="497"/>
                      <a:pt x="662" y="496"/>
                    </a:cubicBezTo>
                    <a:cubicBezTo>
                      <a:pt x="663" y="496"/>
                      <a:pt x="665" y="494"/>
                      <a:pt x="666" y="494"/>
                    </a:cubicBezTo>
                    <a:cubicBezTo>
                      <a:pt x="667" y="493"/>
                      <a:pt x="669" y="493"/>
                      <a:pt x="670" y="494"/>
                    </a:cubicBezTo>
                    <a:cubicBezTo>
                      <a:pt x="671" y="494"/>
                      <a:pt x="673" y="494"/>
                      <a:pt x="673" y="494"/>
                    </a:cubicBezTo>
                    <a:cubicBezTo>
                      <a:pt x="674" y="495"/>
                      <a:pt x="674" y="496"/>
                      <a:pt x="674" y="497"/>
                    </a:cubicBezTo>
                    <a:cubicBezTo>
                      <a:pt x="675" y="498"/>
                      <a:pt x="677" y="498"/>
                      <a:pt x="678" y="498"/>
                    </a:cubicBezTo>
                    <a:cubicBezTo>
                      <a:pt x="678" y="498"/>
                      <a:pt x="680" y="497"/>
                      <a:pt x="680" y="496"/>
                    </a:cubicBezTo>
                    <a:cubicBezTo>
                      <a:pt x="680" y="496"/>
                      <a:pt x="680" y="494"/>
                      <a:pt x="680" y="494"/>
                    </a:cubicBezTo>
                    <a:cubicBezTo>
                      <a:pt x="679" y="493"/>
                      <a:pt x="678" y="492"/>
                      <a:pt x="677" y="492"/>
                    </a:cubicBezTo>
                    <a:cubicBezTo>
                      <a:pt x="677" y="491"/>
                      <a:pt x="677" y="490"/>
                      <a:pt x="678" y="489"/>
                    </a:cubicBezTo>
                    <a:cubicBezTo>
                      <a:pt x="678" y="489"/>
                      <a:pt x="680" y="489"/>
                      <a:pt x="680" y="488"/>
                    </a:cubicBezTo>
                    <a:cubicBezTo>
                      <a:pt x="681" y="488"/>
                      <a:pt x="682" y="487"/>
                      <a:pt x="683" y="486"/>
                    </a:cubicBezTo>
                    <a:cubicBezTo>
                      <a:pt x="683" y="485"/>
                      <a:pt x="683" y="482"/>
                      <a:pt x="683" y="481"/>
                    </a:cubicBezTo>
                    <a:cubicBezTo>
                      <a:pt x="684" y="480"/>
                      <a:pt x="685" y="480"/>
                      <a:pt x="686" y="479"/>
                    </a:cubicBezTo>
                    <a:cubicBezTo>
                      <a:pt x="687" y="478"/>
                      <a:pt x="687" y="476"/>
                      <a:pt x="688" y="475"/>
                    </a:cubicBezTo>
                    <a:cubicBezTo>
                      <a:pt x="689" y="474"/>
                      <a:pt x="690" y="472"/>
                      <a:pt x="691" y="472"/>
                    </a:cubicBezTo>
                    <a:cubicBezTo>
                      <a:pt x="692" y="471"/>
                      <a:pt x="695" y="472"/>
                      <a:pt x="696" y="472"/>
                    </a:cubicBezTo>
                    <a:cubicBezTo>
                      <a:pt x="697" y="472"/>
                      <a:pt x="699" y="471"/>
                      <a:pt x="699" y="470"/>
                    </a:cubicBezTo>
                    <a:cubicBezTo>
                      <a:pt x="700" y="469"/>
                      <a:pt x="700" y="468"/>
                      <a:pt x="700" y="466"/>
                    </a:cubicBezTo>
                    <a:cubicBezTo>
                      <a:pt x="699" y="466"/>
                      <a:pt x="697" y="467"/>
                      <a:pt x="697" y="466"/>
                    </a:cubicBezTo>
                    <a:cubicBezTo>
                      <a:pt x="696" y="466"/>
                      <a:pt x="696" y="464"/>
                      <a:pt x="695" y="463"/>
                    </a:cubicBezTo>
                    <a:cubicBezTo>
                      <a:pt x="694" y="462"/>
                      <a:pt x="692" y="462"/>
                      <a:pt x="691" y="461"/>
                    </a:cubicBezTo>
                    <a:cubicBezTo>
                      <a:pt x="691" y="461"/>
                      <a:pt x="691" y="458"/>
                      <a:pt x="691" y="457"/>
                    </a:cubicBezTo>
                    <a:cubicBezTo>
                      <a:pt x="691" y="457"/>
                      <a:pt x="689" y="456"/>
                      <a:pt x="689" y="455"/>
                    </a:cubicBezTo>
                    <a:cubicBezTo>
                      <a:pt x="688" y="454"/>
                      <a:pt x="688" y="453"/>
                      <a:pt x="687" y="452"/>
                    </a:cubicBezTo>
                    <a:cubicBezTo>
                      <a:pt x="687" y="451"/>
                      <a:pt x="686" y="449"/>
                      <a:pt x="686" y="448"/>
                    </a:cubicBezTo>
                    <a:cubicBezTo>
                      <a:pt x="686" y="447"/>
                      <a:pt x="687" y="446"/>
                      <a:pt x="688" y="445"/>
                    </a:cubicBezTo>
                    <a:cubicBezTo>
                      <a:pt x="688" y="444"/>
                      <a:pt x="688" y="441"/>
                      <a:pt x="687" y="440"/>
                    </a:cubicBezTo>
                    <a:cubicBezTo>
                      <a:pt x="686" y="440"/>
                      <a:pt x="685" y="439"/>
                      <a:pt x="684" y="439"/>
                    </a:cubicBezTo>
                    <a:cubicBezTo>
                      <a:pt x="683" y="438"/>
                      <a:pt x="681" y="436"/>
                      <a:pt x="680" y="435"/>
                    </a:cubicBezTo>
                    <a:cubicBezTo>
                      <a:pt x="680" y="435"/>
                      <a:pt x="678" y="434"/>
                      <a:pt x="677" y="433"/>
                    </a:cubicBezTo>
                    <a:cubicBezTo>
                      <a:pt x="677" y="431"/>
                      <a:pt x="677" y="427"/>
                      <a:pt x="676" y="426"/>
                    </a:cubicBezTo>
                    <a:cubicBezTo>
                      <a:pt x="676" y="424"/>
                      <a:pt x="674" y="420"/>
                      <a:pt x="673" y="419"/>
                    </a:cubicBezTo>
                    <a:cubicBezTo>
                      <a:pt x="672" y="418"/>
                      <a:pt x="670" y="416"/>
                      <a:pt x="669" y="415"/>
                    </a:cubicBezTo>
                    <a:cubicBezTo>
                      <a:pt x="668" y="414"/>
                      <a:pt x="666" y="414"/>
                      <a:pt x="665" y="413"/>
                    </a:cubicBezTo>
                    <a:cubicBezTo>
                      <a:pt x="664" y="413"/>
                      <a:pt x="662" y="411"/>
                      <a:pt x="661" y="410"/>
                    </a:cubicBezTo>
                    <a:cubicBezTo>
                      <a:pt x="660" y="409"/>
                      <a:pt x="657" y="406"/>
                      <a:pt x="656" y="404"/>
                    </a:cubicBezTo>
                    <a:cubicBezTo>
                      <a:pt x="655" y="403"/>
                      <a:pt x="654" y="400"/>
                      <a:pt x="654" y="399"/>
                    </a:cubicBezTo>
                    <a:cubicBezTo>
                      <a:pt x="653" y="397"/>
                      <a:pt x="653" y="394"/>
                      <a:pt x="653" y="392"/>
                    </a:cubicBezTo>
                    <a:cubicBezTo>
                      <a:pt x="652" y="391"/>
                      <a:pt x="649" y="390"/>
                      <a:pt x="649" y="389"/>
                    </a:cubicBezTo>
                    <a:cubicBezTo>
                      <a:pt x="648" y="387"/>
                      <a:pt x="649" y="384"/>
                      <a:pt x="649" y="383"/>
                    </a:cubicBezTo>
                    <a:cubicBezTo>
                      <a:pt x="648" y="382"/>
                      <a:pt x="647" y="381"/>
                      <a:pt x="648" y="380"/>
                    </a:cubicBezTo>
                    <a:cubicBezTo>
                      <a:pt x="648" y="378"/>
                      <a:pt x="650" y="376"/>
                      <a:pt x="650" y="375"/>
                    </a:cubicBezTo>
                    <a:cubicBezTo>
                      <a:pt x="650" y="373"/>
                      <a:pt x="649" y="370"/>
                      <a:pt x="649" y="369"/>
                    </a:cubicBezTo>
                    <a:cubicBezTo>
                      <a:pt x="649" y="368"/>
                      <a:pt x="649" y="366"/>
                      <a:pt x="650" y="365"/>
                    </a:cubicBezTo>
                    <a:cubicBezTo>
                      <a:pt x="651" y="364"/>
                      <a:pt x="652" y="363"/>
                      <a:pt x="653" y="362"/>
                    </a:cubicBezTo>
                    <a:cubicBezTo>
                      <a:pt x="653" y="362"/>
                      <a:pt x="654" y="361"/>
                      <a:pt x="655" y="360"/>
                    </a:cubicBezTo>
                    <a:cubicBezTo>
                      <a:pt x="655" y="359"/>
                      <a:pt x="653" y="357"/>
                      <a:pt x="653" y="356"/>
                    </a:cubicBezTo>
                    <a:cubicBezTo>
                      <a:pt x="653" y="355"/>
                      <a:pt x="655" y="353"/>
                      <a:pt x="655" y="352"/>
                    </a:cubicBezTo>
                    <a:cubicBezTo>
                      <a:pt x="655" y="351"/>
                      <a:pt x="655" y="347"/>
                      <a:pt x="655" y="346"/>
                    </a:cubicBezTo>
                    <a:cubicBezTo>
                      <a:pt x="656" y="345"/>
                      <a:pt x="658" y="343"/>
                      <a:pt x="658" y="342"/>
                    </a:cubicBezTo>
                    <a:cubicBezTo>
                      <a:pt x="658" y="341"/>
                      <a:pt x="657" y="338"/>
                      <a:pt x="657" y="336"/>
                    </a:cubicBezTo>
                    <a:cubicBezTo>
                      <a:pt x="657" y="336"/>
                      <a:pt x="658" y="335"/>
                      <a:pt x="659" y="334"/>
                    </a:cubicBezTo>
                    <a:cubicBezTo>
                      <a:pt x="659" y="333"/>
                      <a:pt x="660" y="331"/>
                      <a:pt x="660" y="330"/>
                    </a:cubicBezTo>
                    <a:cubicBezTo>
                      <a:pt x="660" y="329"/>
                      <a:pt x="658" y="327"/>
                      <a:pt x="658" y="327"/>
                    </a:cubicBezTo>
                    <a:cubicBezTo>
                      <a:pt x="538" y="340"/>
                      <a:pt x="538" y="340"/>
                      <a:pt x="538" y="340"/>
                    </a:cubicBezTo>
                    <a:cubicBezTo>
                      <a:pt x="451" y="348"/>
                      <a:pt x="451" y="348"/>
                      <a:pt x="451" y="348"/>
                    </a:cubicBezTo>
                    <a:cubicBezTo>
                      <a:pt x="377" y="356"/>
                      <a:pt x="377" y="356"/>
                      <a:pt x="377" y="356"/>
                    </a:cubicBezTo>
                    <a:cubicBezTo>
                      <a:pt x="377" y="356"/>
                      <a:pt x="380" y="353"/>
                      <a:pt x="381" y="352"/>
                    </a:cubicBezTo>
                    <a:cubicBezTo>
                      <a:pt x="382" y="352"/>
                      <a:pt x="384" y="351"/>
                      <a:pt x="385" y="350"/>
                    </a:cubicBezTo>
                    <a:cubicBezTo>
                      <a:pt x="386" y="349"/>
                      <a:pt x="386" y="346"/>
                      <a:pt x="386" y="345"/>
                    </a:cubicBezTo>
                    <a:cubicBezTo>
                      <a:pt x="386" y="344"/>
                      <a:pt x="385" y="341"/>
                      <a:pt x="384" y="340"/>
                    </a:cubicBezTo>
                    <a:cubicBezTo>
                      <a:pt x="383" y="339"/>
                      <a:pt x="380" y="339"/>
                      <a:pt x="379" y="338"/>
                    </a:cubicBezTo>
                    <a:cubicBezTo>
                      <a:pt x="378" y="337"/>
                      <a:pt x="376" y="336"/>
                      <a:pt x="375" y="334"/>
                    </a:cubicBezTo>
                    <a:cubicBezTo>
                      <a:pt x="375" y="333"/>
                      <a:pt x="375" y="331"/>
                      <a:pt x="376" y="331"/>
                    </a:cubicBezTo>
                    <a:cubicBezTo>
                      <a:pt x="376" y="330"/>
                      <a:pt x="378" y="329"/>
                      <a:pt x="378" y="328"/>
                    </a:cubicBezTo>
                    <a:cubicBezTo>
                      <a:pt x="379" y="327"/>
                      <a:pt x="380" y="324"/>
                      <a:pt x="380" y="323"/>
                    </a:cubicBezTo>
                    <a:cubicBezTo>
                      <a:pt x="380" y="322"/>
                      <a:pt x="378" y="319"/>
                      <a:pt x="377" y="318"/>
                    </a:cubicBezTo>
                    <a:cubicBezTo>
                      <a:pt x="376" y="317"/>
                      <a:pt x="373" y="317"/>
                      <a:pt x="371" y="316"/>
                    </a:cubicBezTo>
                    <a:cubicBezTo>
                      <a:pt x="371" y="316"/>
                      <a:pt x="369" y="314"/>
                      <a:pt x="369" y="313"/>
                    </a:cubicBezTo>
                    <a:cubicBezTo>
                      <a:pt x="368" y="312"/>
                      <a:pt x="369" y="310"/>
                      <a:pt x="369" y="309"/>
                    </a:cubicBezTo>
                    <a:cubicBezTo>
                      <a:pt x="370" y="308"/>
                      <a:pt x="373" y="307"/>
                      <a:pt x="374" y="308"/>
                    </a:cubicBezTo>
                    <a:cubicBezTo>
                      <a:pt x="375" y="308"/>
                      <a:pt x="377" y="310"/>
                      <a:pt x="379" y="310"/>
                    </a:cubicBezTo>
                    <a:cubicBezTo>
                      <a:pt x="379" y="310"/>
                      <a:pt x="381" y="310"/>
                      <a:pt x="382" y="310"/>
                    </a:cubicBezTo>
                    <a:cubicBezTo>
                      <a:pt x="384" y="309"/>
                      <a:pt x="388" y="309"/>
                      <a:pt x="389" y="307"/>
                    </a:cubicBezTo>
                    <a:cubicBezTo>
                      <a:pt x="390" y="306"/>
                      <a:pt x="390" y="303"/>
                      <a:pt x="390" y="302"/>
                    </a:cubicBezTo>
                    <a:cubicBezTo>
                      <a:pt x="390" y="301"/>
                      <a:pt x="389" y="298"/>
                      <a:pt x="388" y="297"/>
                    </a:cubicBezTo>
                    <a:cubicBezTo>
                      <a:pt x="387" y="296"/>
                      <a:pt x="384" y="295"/>
                      <a:pt x="383" y="294"/>
                    </a:cubicBezTo>
                    <a:cubicBezTo>
                      <a:pt x="382" y="293"/>
                      <a:pt x="383" y="291"/>
                      <a:pt x="382" y="291"/>
                    </a:cubicBezTo>
                    <a:cubicBezTo>
                      <a:pt x="382" y="290"/>
                      <a:pt x="380" y="289"/>
                      <a:pt x="379" y="288"/>
                    </a:cubicBezTo>
                    <a:cubicBezTo>
                      <a:pt x="379" y="288"/>
                      <a:pt x="378" y="286"/>
                      <a:pt x="378" y="285"/>
                    </a:cubicBezTo>
                    <a:cubicBezTo>
                      <a:pt x="378" y="284"/>
                      <a:pt x="378" y="281"/>
                      <a:pt x="379" y="280"/>
                    </a:cubicBezTo>
                    <a:cubicBezTo>
                      <a:pt x="380" y="279"/>
                      <a:pt x="381" y="278"/>
                      <a:pt x="382" y="278"/>
                    </a:cubicBezTo>
                    <a:cubicBezTo>
                      <a:pt x="383" y="279"/>
                      <a:pt x="383" y="280"/>
                      <a:pt x="384" y="280"/>
                    </a:cubicBezTo>
                    <a:cubicBezTo>
                      <a:pt x="384" y="281"/>
                      <a:pt x="384" y="283"/>
                      <a:pt x="384" y="284"/>
                    </a:cubicBezTo>
                    <a:cubicBezTo>
                      <a:pt x="384" y="285"/>
                      <a:pt x="383" y="286"/>
                      <a:pt x="383" y="287"/>
                    </a:cubicBezTo>
                    <a:cubicBezTo>
                      <a:pt x="384" y="287"/>
                      <a:pt x="385" y="287"/>
                      <a:pt x="385" y="288"/>
                    </a:cubicBezTo>
                    <a:cubicBezTo>
                      <a:pt x="386" y="288"/>
                      <a:pt x="387" y="290"/>
                      <a:pt x="388" y="290"/>
                    </a:cubicBezTo>
                    <a:cubicBezTo>
                      <a:pt x="389" y="291"/>
                      <a:pt x="391" y="290"/>
                      <a:pt x="392" y="290"/>
                    </a:cubicBezTo>
                    <a:cubicBezTo>
                      <a:pt x="393" y="289"/>
                      <a:pt x="395" y="288"/>
                      <a:pt x="395" y="287"/>
                    </a:cubicBezTo>
                    <a:cubicBezTo>
                      <a:pt x="396" y="286"/>
                      <a:pt x="394" y="283"/>
                      <a:pt x="394" y="282"/>
                    </a:cubicBezTo>
                    <a:cubicBezTo>
                      <a:pt x="393" y="282"/>
                      <a:pt x="391" y="281"/>
                      <a:pt x="391" y="280"/>
                    </a:cubicBezTo>
                    <a:cubicBezTo>
                      <a:pt x="390" y="279"/>
                      <a:pt x="387" y="277"/>
                      <a:pt x="387" y="277"/>
                    </a:cubicBezTo>
                    <a:cubicBezTo>
                      <a:pt x="387" y="276"/>
                      <a:pt x="386" y="274"/>
                      <a:pt x="385" y="272"/>
                    </a:cubicBezTo>
                    <a:cubicBezTo>
                      <a:pt x="385" y="271"/>
                      <a:pt x="385" y="268"/>
                      <a:pt x="385" y="266"/>
                    </a:cubicBezTo>
                    <a:cubicBezTo>
                      <a:pt x="385" y="265"/>
                      <a:pt x="384" y="262"/>
                      <a:pt x="385" y="261"/>
                    </a:cubicBezTo>
                    <a:cubicBezTo>
                      <a:pt x="386" y="261"/>
                      <a:pt x="389" y="262"/>
                      <a:pt x="390" y="262"/>
                    </a:cubicBezTo>
                    <a:cubicBezTo>
                      <a:pt x="391" y="262"/>
                      <a:pt x="392" y="261"/>
                      <a:pt x="393" y="261"/>
                    </a:cubicBezTo>
                    <a:cubicBezTo>
                      <a:pt x="394" y="260"/>
                      <a:pt x="396" y="258"/>
                      <a:pt x="397" y="258"/>
                    </a:cubicBezTo>
                    <a:cubicBezTo>
                      <a:pt x="398" y="256"/>
                      <a:pt x="401" y="254"/>
                      <a:pt x="401" y="252"/>
                    </a:cubicBezTo>
                    <a:cubicBezTo>
                      <a:pt x="402" y="251"/>
                      <a:pt x="401" y="249"/>
                      <a:pt x="400" y="248"/>
                    </a:cubicBezTo>
                    <a:cubicBezTo>
                      <a:pt x="399" y="248"/>
                      <a:pt x="398" y="248"/>
                      <a:pt x="397" y="248"/>
                    </a:cubicBezTo>
                    <a:cubicBezTo>
                      <a:pt x="396" y="249"/>
                      <a:pt x="395" y="250"/>
                      <a:pt x="394" y="251"/>
                    </a:cubicBezTo>
                    <a:cubicBezTo>
                      <a:pt x="393" y="251"/>
                      <a:pt x="391" y="252"/>
                      <a:pt x="390" y="252"/>
                    </a:cubicBezTo>
                    <a:cubicBezTo>
                      <a:pt x="389" y="252"/>
                      <a:pt x="387" y="251"/>
                      <a:pt x="386" y="250"/>
                    </a:cubicBezTo>
                    <a:cubicBezTo>
                      <a:pt x="385" y="249"/>
                      <a:pt x="383" y="248"/>
                      <a:pt x="383" y="247"/>
                    </a:cubicBezTo>
                    <a:cubicBezTo>
                      <a:pt x="383" y="246"/>
                      <a:pt x="383" y="243"/>
                      <a:pt x="384" y="242"/>
                    </a:cubicBezTo>
                    <a:cubicBezTo>
                      <a:pt x="384" y="242"/>
                      <a:pt x="385" y="241"/>
                      <a:pt x="386" y="241"/>
                    </a:cubicBezTo>
                    <a:cubicBezTo>
                      <a:pt x="387" y="241"/>
                      <a:pt x="388" y="242"/>
                      <a:pt x="389" y="242"/>
                    </a:cubicBezTo>
                    <a:cubicBezTo>
                      <a:pt x="390" y="243"/>
                      <a:pt x="392" y="245"/>
                      <a:pt x="393" y="246"/>
                    </a:cubicBezTo>
                    <a:cubicBezTo>
                      <a:pt x="393" y="246"/>
                      <a:pt x="395" y="246"/>
                      <a:pt x="395" y="246"/>
                    </a:cubicBezTo>
                    <a:cubicBezTo>
                      <a:pt x="396" y="246"/>
                      <a:pt x="398" y="245"/>
                      <a:pt x="399" y="245"/>
                    </a:cubicBezTo>
                    <a:cubicBezTo>
                      <a:pt x="400" y="244"/>
                      <a:pt x="401" y="242"/>
                      <a:pt x="401" y="241"/>
                    </a:cubicBezTo>
                    <a:cubicBezTo>
                      <a:pt x="402" y="239"/>
                      <a:pt x="401" y="235"/>
                      <a:pt x="400" y="233"/>
                    </a:cubicBezTo>
                    <a:cubicBezTo>
                      <a:pt x="400" y="232"/>
                      <a:pt x="399" y="230"/>
                      <a:pt x="399" y="229"/>
                    </a:cubicBezTo>
                    <a:cubicBezTo>
                      <a:pt x="399" y="228"/>
                      <a:pt x="401" y="226"/>
                      <a:pt x="402" y="225"/>
                    </a:cubicBezTo>
                    <a:cubicBezTo>
                      <a:pt x="402" y="224"/>
                      <a:pt x="404" y="224"/>
                      <a:pt x="405" y="223"/>
                    </a:cubicBezTo>
                    <a:cubicBezTo>
                      <a:pt x="406" y="223"/>
                      <a:pt x="407" y="221"/>
                      <a:pt x="407" y="220"/>
                    </a:cubicBezTo>
                    <a:cubicBezTo>
                      <a:pt x="406" y="219"/>
                      <a:pt x="404" y="218"/>
                      <a:pt x="404" y="217"/>
                    </a:cubicBezTo>
                    <a:cubicBezTo>
                      <a:pt x="404" y="216"/>
                      <a:pt x="404" y="213"/>
                      <a:pt x="404" y="212"/>
                    </a:cubicBezTo>
                    <a:cubicBezTo>
                      <a:pt x="405" y="210"/>
                      <a:pt x="404" y="206"/>
                      <a:pt x="405" y="205"/>
                    </a:cubicBezTo>
                    <a:cubicBezTo>
                      <a:pt x="406" y="204"/>
                      <a:pt x="408" y="203"/>
                      <a:pt x="409" y="203"/>
                    </a:cubicBezTo>
                    <a:cubicBezTo>
                      <a:pt x="410" y="202"/>
                      <a:pt x="411" y="202"/>
                      <a:pt x="412" y="203"/>
                    </a:cubicBezTo>
                    <a:cubicBezTo>
                      <a:pt x="412" y="203"/>
                      <a:pt x="413" y="205"/>
                      <a:pt x="413" y="206"/>
                    </a:cubicBezTo>
                    <a:cubicBezTo>
                      <a:pt x="414" y="207"/>
                      <a:pt x="416" y="210"/>
                      <a:pt x="417" y="210"/>
                    </a:cubicBezTo>
                    <a:cubicBezTo>
                      <a:pt x="418" y="210"/>
                      <a:pt x="419" y="210"/>
                      <a:pt x="420" y="209"/>
                    </a:cubicBezTo>
                    <a:cubicBezTo>
                      <a:pt x="420" y="208"/>
                      <a:pt x="421" y="206"/>
                      <a:pt x="420" y="205"/>
                    </a:cubicBezTo>
                    <a:cubicBezTo>
                      <a:pt x="420" y="204"/>
                      <a:pt x="418" y="204"/>
                      <a:pt x="417" y="203"/>
                    </a:cubicBezTo>
                    <a:cubicBezTo>
                      <a:pt x="417" y="202"/>
                      <a:pt x="416" y="201"/>
                      <a:pt x="416" y="200"/>
                    </a:cubicBezTo>
                    <a:cubicBezTo>
                      <a:pt x="416" y="200"/>
                      <a:pt x="418" y="199"/>
                      <a:pt x="418" y="199"/>
                    </a:cubicBezTo>
                    <a:cubicBezTo>
                      <a:pt x="419" y="199"/>
                      <a:pt x="420" y="198"/>
                      <a:pt x="421" y="197"/>
                    </a:cubicBezTo>
                    <a:cubicBezTo>
                      <a:pt x="421" y="197"/>
                      <a:pt x="423" y="195"/>
                      <a:pt x="423" y="194"/>
                    </a:cubicBezTo>
                    <a:cubicBezTo>
                      <a:pt x="424" y="193"/>
                      <a:pt x="425" y="193"/>
                      <a:pt x="426" y="192"/>
                    </a:cubicBezTo>
                    <a:cubicBezTo>
                      <a:pt x="426" y="192"/>
                      <a:pt x="428" y="191"/>
                      <a:pt x="428" y="190"/>
                    </a:cubicBezTo>
                    <a:cubicBezTo>
                      <a:pt x="429" y="189"/>
                      <a:pt x="427" y="186"/>
                      <a:pt x="426" y="185"/>
                    </a:cubicBezTo>
                    <a:cubicBezTo>
                      <a:pt x="426" y="184"/>
                      <a:pt x="427" y="181"/>
                      <a:pt x="427" y="180"/>
                    </a:cubicBezTo>
                    <a:cubicBezTo>
                      <a:pt x="428" y="179"/>
                      <a:pt x="430" y="178"/>
                      <a:pt x="431" y="177"/>
                    </a:cubicBezTo>
                    <a:cubicBezTo>
                      <a:pt x="432" y="177"/>
                      <a:pt x="435" y="178"/>
                      <a:pt x="436" y="178"/>
                    </a:cubicBezTo>
                    <a:cubicBezTo>
                      <a:pt x="437" y="177"/>
                      <a:pt x="439" y="175"/>
                      <a:pt x="440" y="174"/>
                    </a:cubicBezTo>
                    <a:cubicBezTo>
                      <a:pt x="441" y="173"/>
                      <a:pt x="441" y="172"/>
                      <a:pt x="441" y="171"/>
                    </a:cubicBezTo>
                    <a:cubicBezTo>
                      <a:pt x="441" y="170"/>
                      <a:pt x="440" y="169"/>
                      <a:pt x="439" y="168"/>
                    </a:cubicBezTo>
                    <a:cubicBezTo>
                      <a:pt x="438" y="168"/>
                      <a:pt x="435" y="169"/>
                      <a:pt x="434" y="169"/>
                    </a:cubicBezTo>
                    <a:cubicBezTo>
                      <a:pt x="433" y="168"/>
                      <a:pt x="430" y="168"/>
                      <a:pt x="429" y="167"/>
                    </a:cubicBezTo>
                    <a:cubicBezTo>
                      <a:pt x="429" y="166"/>
                      <a:pt x="428" y="164"/>
                      <a:pt x="428" y="163"/>
                    </a:cubicBezTo>
                    <a:cubicBezTo>
                      <a:pt x="428" y="162"/>
                      <a:pt x="430" y="161"/>
                      <a:pt x="431" y="161"/>
                    </a:cubicBezTo>
                    <a:cubicBezTo>
                      <a:pt x="432" y="160"/>
                      <a:pt x="434" y="160"/>
                      <a:pt x="434" y="161"/>
                    </a:cubicBezTo>
                    <a:cubicBezTo>
                      <a:pt x="435" y="161"/>
                      <a:pt x="436" y="163"/>
                      <a:pt x="436" y="163"/>
                    </a:cubicBezTo>
                    <a:cubicBezTo>
                      <a:pt x="437" y="164"/>
                      <a:pt x="437" y="165"/>
                      <a:pt x="438" y="165"/>
                    </a:cubicBezTo>
                    <a:cubicBezTo>
                      <a:pt x="439" y="165"/>
                      <a:pt x="440" y="164"/>
                      <a:pt x="441" y="163"/>
                    </a:cubicBezTo>
                    <a:cubicBezTo>
                      <a:pt x="441" y="162"/>
                      <a:pt x="441" y="160"/>
                      <a:pt x="441" y="159"/>
                    </a:cubicBezTo>
                    <a:cubicBezTo>
                      <a:pt x="442" y="159"/>
                      <a:pt x="443" y="158"/>
                      <a:pt x="444" y="158"/>
                    </a:cubicBezTo>
                    <a:cubicBezTo>
                      <a:pt x="445" y="157"/>
                      <a:pt x="447" y="155"/>
                      <a:pt x="448" y="154"/>
                    </a:cubicBezTo>
                    <a:cubicBezTo>
                      <a:pt x="449" y="153"/>
                      <a:pt x="450" y="152"/>
                      <a:pt x="450" y="151"/>
                    </a:cubicBezTo>
                    <a:cubicBezTo>
                      <a:pt x="451" y="150"/>
                      <a:pt x="451" y="147"/>
                      <a:pt x="450" y="146"/>
                    </a:cubicBezTo>
                    <a:cubicBezTo>
                      <a:pt x="450" y="145"/>
                      <a:pt x="448" y="144"/>
                      <a:pt x="448" y="144"/>
                    </a:cubicBezTo>
                    <a:cubicBezTo>
                      <a:pt x="447" y="143"/>
                      <a:pt x="445" y="142"/>
                      <a:pt x="444" y="142"/>
                    </a:cubicBezTo>
                    <a:cubicBezTo>
                      <a:pt x="443" y="143"/>
                      <a:pt x="444" y="144"/>
                      <a:pt x="444" y="145"/>
                    </a:cubicBezTo>
                    <a:cubicBezTo>
                      <a:pt x="444" y="146"/>
                      <a:pt x="444" y="147"/>
                      <a:pt x="444" y="148"/>
                    </a:cubicBezTo>
                    <a:cubicBezTo>
                      <a:pt x="444" y="149"/>
                      <a:pt x="445" y="151"/>
                      <a:pt x="445" y="151"/>
                    </a:cubicBezTo>
                    <a:cubicBezTo>
                      <a:pt x="444" y="152"/>
                      <a:pt x="443" y="152"/>
                      <a:pt x="442" y="152"/>
                    </a:cubicBezTo>
                    <a:cubicBezTo>
                      <a:pt x="441" y="152"/>
                      <a:pt x="439" y="150"/>
                      <a:pt x="438" y="151"/>
                    </a:cubicBezTo>
                    <a:cubicBezTo>
                      <a:pt x="437" y="151"/>
                      <a:pt x="435" y="152"/>
                      <a:pt x="434" y="152"/>
                    </a:cubicBezTo>
                    <a:cubicBezTo>
                      <a:pt x="433" y="153"/>
                      <a:pt x="431" y="153"/>
                      <a:pt x="430" y="153"/>
                    </a:cubicBezTo>
                    <a:cubicBezTo>
                      <a:pt x="429" y="153"/>
                      <a:pt x="426" y="152"/>
                      <a:pt x="426" y="151"/>
                    </a:cubicBezTo>
                    <a:cubicBezTo>
                      <a:pt x="425" y="150"/>
                      <a:pt x="424" y="147"/>
                      <a:pt x="425" y="146"/>
                    </a:cubicBezTo>
                    <a:cubicBezTo>
                      <a:pt x="425" y="144"/>
                      <a:pt x="426" y="140"/>
                      <a:pt x="428" y="139"/>
                    </a:cubicBezTo>
                    <a:cubicBezTo>
                      <a:pt x="429" y="139"/>
                      <a:pt x="431" y="139"/>
                      <a:pt x="432" y="139"/>
                    </a:cubicBezTo>
                    <a:cubicBezTo>
                      <a:pt x="434" y="138"/>
                      <a:pt x="435" y="136"/>
                      <a:pt x="436" y="136"/>
                    </a:cubicBezTo>
                    <a:cubicBezTo>
                      <a:pt x="437" y="135"/>
                      <a:pt x="439" y="136"/>
                      <a:pt x="440" y="136"/>
                    </a:cubicBezTo>
                    <a:cubicBezTo>
                      <a:pt x="441" y="135"/>
                      <a:pt x="441" y="132"/>
                      <a:pt x="442" y="132"/>
                    </a:cubicBezTo>
                    <a:cubicBezTo>
                      <a:pt x="443" y="131"/>
                      <a:pt x="445" y="131"/>
                      <a:pt x="446" y="131"/>
                    </a:cubicBezTo>
                    <a:cubicBezTo>
                      <a:pt x="446" y="132"/>
                      <a:pt x="446" y="134"/>
                      <a:pt x="446" y="134"/>
                    </a:cubicBezTo>
                    <a:cubicBezTo>
                      <a:pt x="447" y="135"/>
                      <a:pt x="449" y="136"/>
                      <a:pt x="450" y="136"/>
                    </a:cubicBezTo>
                    <a:cubicBezTo>
                      <a:pt x="451" y="135"/>
                      <a:pt x="452" y="133"/>
                      <a:pt x="453" y="132"/>
                    </a:cubicBezTo>
                    <a:cubicBezTo>
                      <a:pt x="453" y="131"/>
                      <a:pt x="454" y="129"/>
                      <a:pt x="453" y="128"/>
                    </a:cubicBezTo>
                    <a:cubicBezTo>
                      <a:pt x="453" y="127"/>
                      <a:pt x="452" y="126"/>
                      <a:pt x="451" y="125"/>
                    </a:cubicBezTo>
                    <a:cubicBezTo>
                      <a:pt x="451" y="124"/>
                      <a:pt x="451" y="122"/>
                      <a:pt x="452" y="121"/>
                    </a:cubicBezTo>
                    <a:cubicBezTo>
                      <a:pt x="453" y="121"/>
                      <a:pt x="455" y="123"/>
                      <a:pt x="456" y="123"/>
                    </a:cubicBezTo>
                    <a:cubicBezTo>
                      <a:pt x="457" y="123"/>
                      <a:pt x="459" y="122"/>
                      <a:pt x="459" y="121"/>
                    </a:cubicBezTo>
                    <a:cubicBezTo>
                      <a:pt x="460" y="120"/>
                      <a:pt x="462" y="118"/>
                      <a:pt x="463" y="117"/>
                    </a:cubicBezTo>
                    <a:cubicBezTo>
                      <a:pt x="463" y="116"/>
                      <a:pt x="463" y="113"/>
                      <a:pt x="462" y="112"/>
                    </a:cubicBezTo>
                    <a:cubicBezTo>
                      <a:pt x="461" y="111"/>
                      <a:pt x="458" y="111"/>
                      <a:pt x="457" y="111"/>
                    </a:cubicBezTo>
                    <a:cubicBezTo>
                      <a:pt x="456" y="111"/>
                      <a:pt x="453" y="113"/>
                      <a:pt x="452" y="113"/>
                    </a:cubicBezTo>
                    <a:cubicBezTo>
                      <a:pt x="451" y="113"/>
                      <a:pt x="448" y="113"/>
                      <a:pt x="447" y="112"/>
                    </a:cubicBezTo>
                    <a:cubicBezTo>
                      <a:pt x="447" y="111"/>
                      <a:pt x="446" y="109"/>
                      <a:pt x="446" y="108"/>
                    </a:cubicBezTo>
                    <a:cubicBezTo>
                      <a:pt x="446" y="107"/>
                      <a:pt x="446" y="104"/>
                      <a:pt x="447" y="103"/>
                    </a:cubicBezTo>
                    <a:cubicBezTo>
                      <a:pt x="448" y="102"/>
                      <a:pt x="451" y="103"/>
                      <a:pt x="451" y="102"/>
                    </a:cubicBezTo>
                    <a:cubicBezTo>
                      <a:pt x="452" y="101"/>
                      <a:pt x="452" y="98"/>
                      <a:pt x="451" y="97"/>
                    </a:cubicBezTo>
                    <a:cubicBezTo>
                      <a:pt x="451" y="96"/>
                      <a:pt x="450" y="94"/>
                      <a:pt x="449" y="94"/>
                    </a:cubicBezTo>
                    <a:cubicBezTo>
                      <a:pt x="448" y="94"/>
                      <a:pt x="447" y="94"/>
                      <a:pt x="446" y="94"/>
                    </a:cubicBezTo>
                    <a:cubicBezTo>
                      <a:pt x="445" y="95"/>
                      <a:pt x="444" y="98"/>
                      <a:pt x="443" y="99"/>
                    </a:cubicBezTo>
                    <a:cubicBezTo>
                      <a:pt x="442" y="99"/>
                      <a:pt x="440" y="99"/>
                      <a:pt x="439" y="98"/>
                    </a:cubicBezTo>
                    <a:cubicBezTo>
                      <a:pt x="438" y="98"/>
                      <a:pt x="437" y="96"/>
                      <a:pt x="436" y="95"/>
                    </a:cubicBezTo>
                    <a:cubicBezTo>
                      <a:pt x="435" y="95"/>
                      <a:pt x="432" y="95"/>
                      <a:pt x="432" y="94"/>
                    </a:cubicBezTo>
                    <a:cubicBezTo>
                      <a:pt x="431" y="94"/>
                      <a:pt x="430" y="92"/>
                      <a:pt x="429" y="91"/>
                    </a:cubicBezTo>
                    <a:cubicBezTo>
                      <a:pt x="429" y="90"/>
                      <a:pt x="428" y="87"/>
                      <a:pt x="428" y="86"/>
                    </a:cubicBezTo>
                    <a:cubicBezTo>
                      <a:pt x="428" y="86"/>
                      <a:pt x="429" y="84"/>
                      <a:pt x="429" y="83"/>
                    </a:cubicBezTo>
                    <a:cubicBezTo>
                      <a:pt x="430" y="82"/>
                      <a:pt x="430" y="80"/>
                      <a:pt x="430" y="80"/>
                    </a:cubicBezTo>
                    <a:cubicBezTo>
                      <a:pt x="431" y="79"/>
                      <a:pt x="433" y="81"/>
                      <a:pt x="433" y="81"/>
                    </a:cubicBezTo>
                    <a:cubicBezTo>
                      <a:pt x="434" y="82"/>
                      <a:pt x="435" y="84"/>
                      <a:pt x="436" y="85"/>
                    </a:cubicBezTo>
                    <a:cubicBezTo>
                      <a:pt x="437" y="86"/>
                      <a:pt x="438" y="88"/>
                      <a:pt x="438" y="88"/>
                    </a:cubicBezTo>
                    <a:cubicBezTo>
                      <a:pt x="439" y="89"/>
                      <a:pt x="442" y="89"/>
                      <a:pt x="443" y="89"/>
                    </a:cubicBezTo>
                    <a:cubicBezTo>
                      <a:pt x="444" y="89"/>
                      <a:pt x="445" y="89"/>
                      <a:pt x="446" y="89"/>
                    </a:cubicBezTo>
                    <a:cubicBezTo>
                      <a:pt x="446" y="88"/>
                      <a:pt x="447" y="86"/>
                      <a:pt x="446" y="85"/>
                    </a:cubicBezTo>
                    <a:cubicBezTo>
                      <a:pt x="446" y="85"/>
                      <a:pt x="445" y="83"/>
                      <a:pt x="445" y="83"/>
                    </a:cubicBezTo>
                    <a:cubicBezTo>
                      <a:pt x="443" y="82"/>
                      <a:pt x="440" y="82"/>
                      <a:pt x="439" y="82"/>
                    </a:cubicBezTo>
                    <a:cubicBezTo>
                      <a:pt x="438" y="81"/>
                      <a:pt x="436" y="80"/>
                      <a:pt x="435" y="80"/>
                    </a:cubicBezTo>
                    <a:cubicBezTo>
                      <a:pt x="435" y="79"/>
                      <a:pt x="433" y="78"/>
                      <a:pt x="433" y="77"/>
                    </a:cubicBezTo>
                    <a:cubicBezTo>
                      <a:pt x="433" y="76"/>
                      <a:pt x="434" y="75"/>
                      <a:pt x="434" y="75"/>
                    </a:cubicBezTo>
                    <a:cubicBezTo>
                      <a:pt x="435" y="74"/>
                      <a:pt x="438" y="74"/>
                      <a:pt x="439" y="73"/>
                    </a:cubicBezTo>
                    <a:cubicBezTo>
                      <a:pt x="441" y="72"/>
                      <a:pt x="443" y="70"/>
                      <a:pt x="444" y="68"/>
                    </a:cubicBezTo>
                    <a:cubicBezTo>
                      <a:pt x="444" y="67"/>
                      <a:pt x="444" y="64"/>
                      <a:pt x="443" y="62"/>
                    </a:cubicBezTo>
                    <a:cubicBezTo>
                      <a:pt x="442" y="62"/>
                      <a:pt x="440" y="60"/>
                      <a:pt x="439" y="60"/>
                    </a:cubicBezTo>
                    <a:cubicBezTo>
                      <a:pt x="438" y="60"/>
                      <a:pt x="437" y="62"/>
                      <a:pt x="437" y="63"/>
                    </a:cubicBezTo>
                    <a:cubicBezTo>
                      <a:pt x="436" y="64"/>
                      <a:pt x="436" y="66"/>
                      <a:pt x="435" y="67"/>
                    </a:cubicBezTo>
                    <a:cubicBezTo>
                      <a:pt x="434" y="68"/>
                      <a:pt x="433" y="69"/>
                      <a:pt x="432" y="70"/>
                    </a:cubicBezTo>
                    <a:cubicBezTo>
                      <a:pt x="430" y="71"/>
                      <a:pt x="428" y="72"/>
                      <a:pt x="426" y="72"/>
                    </a:cubicBezTo>
                    <a:cubicBezTo>
                      <a:pt x="425" y="72"/>
                      <a:pt x="423" y="71"/>
                      <a:pt x="423" y="70"/>
                    </a:cubicBezTo>
                    <a:cubicBezTo>
                      <a:pt x="422" y="69"/>
                      <a:pt x="421" y="66"/>
                      <a:pt x="421" y="65"/>
                    </a:cubicBezTo>
                    <a:cubicBezTo>
                      <a:pt x="421" y="63"/>
                      <a:pt x="423" y="60"/>
                      <a:pt x="424" y="59"/>
                    </a:cubicBezTo>
                    <a:cubicBezTo>
                      <a:pt x="426" y="57"/>
                      <a:pt x="429" y="56"/>
                      <a:pt x="430" y="55"/>
                    </a:cubicBezTo>
                    <a:cubicBezTo>
                      <a:pt x="431" y="54"/>
                      <a:pt x="434" y="51"/>
                      <a:pt x="434" y="50"/>
                    </a:cubicBezTo>
                    <a:cubicBezTo>
                      <a:pt x="434" y="49"/>
                      <a:pt x="433" y="46"/>
                      <a:pt x="432" y="46"/>
                    </a:cubicBezTo>
                    <a:cubicBezTo>
                      <a:pt x="431" y="45"/>
                      <a:pt x="427" y="45"/>
                      <a:pt x="425" y="45"/>
                    </a:cubicBezTo>
                    <a:cubicBezTo>
                      <a:pt x="424" y="45"/>
                      <a:pt x="422" y="46"/>
                      <a:pt x="421" y="45"/>
                    </a:cubicBezTo>
                    <a:cubicBezTo>
                      <a:pt x="420" y="45"/>
                      <a:pt x="418" y="43"/>
                      <a:pt x="418" y="42"/>
                    </a:cubicBezTo>
                    <a:cubicBezTo>
                      <a:pt x="417" y="40"/>
                      <a:pt x="417" y="37"/>
                      <a:pt x="417" y="36"/>
                    </a:cubicBezTo>
                    <a:cubicBezTo>
                      <a:pt x="417" y="34"/>
                      <a:pt x="417" y="30"/>
                      <a:pt x="418" y="28"/>
                    </a:cubicBezTo>
                    <a:cubicBezTo>
                      <a:pt x="419" y="27"/>
                      <a:pt x="421" y="26"/>
                      <a:pt x="422" y="25"/>
                    </a:cubicBezTo>
                    <a:cubicBezTo>
                      <a:pt x="423" y="24"/>
                      <a:pt x="426" y="23"/>
                      <a:pt x="427" y="22"/>
                    </a:cubicBezTo>
                    <a:cubicBezTo>
                      <a:pt x="428" y="21"/>
                      <a:pt x="430" y="17"/>
                      <a:pt x="430" y="16"/>
                    </a:cubicBezTo>
                    <a:cubicBezTo>
                      <a:pt x="430" y="14"/>
                      <a:pt x="427" y="10"/>
                      <a:pt x="426" y="9"/>
                    </a:cubicBezTo>
                    <a:cubicBezTo>
                      <a:pt x="426" y="7"/>
                      <a:pt x="426" y="5"/>
                      <a:pt x="425" y="4"/>
                    </a:cubicBezTo>
                    <a:cubicBezTo>
                      <a:pt x="424" y="3"/>
                      <a:pt x="422" y="2"/>
                      <a:pt x="421" y="2"/>
                    </a:cubicBezTo>
                    <a:cubicBezTo>
                      <a:pt x="420" y="2"/>
                      <a:pt x="419" y="3"/>
                      <a:pt x="419" y="4"/>
                    </a:cubicBezTo>
                    <a:cubicBezTo>
                      <a:pt x="418" y="4"/>
                      <a:pt x="418" y="6"/>
                      <a:pt x="418" y="7"/>
                    </a:cubicBezTo>
                    <a:cubicBezTo>
                      <a:pt x="418" y="8"/>
                      <a:pt x="420" y="10"/>
                      <a:pt x="420" y="12"/>
                    </a:cubicBezTo>
                    <a:cubicBezTo>
                      <a:pt x="420" y="13"/>
                      <a:pt x="419" y="16"/>
                      <a:pt x="418" y="17"/>
                    </a:cubicBezTo>
                    <a:cubicBezTo>
                      <a:pt x="418" y="18"/>
                      <a:pt x="415" y="19"/>
                      <a:pt x="414" y="19"/>
                    </a:cubicBezTo>
                    <a:cubicBezTo>
                      <a:pt x="413" y="19"/>
                      <a:pt x="410" y="18"/>
                      <a:pt x="409" y="17"/>
                    </a:cubicBezTo>
                    <a:cubicBezTo>
                      <a:pt x="409" y="16"/>
                      <a:pt x="408" y="13"/>
                      <a:pt x="408" y="12"/>
                    </a:cubicBezTo>
                    <a:cubicBezTo>
                      <a:pt x="407" y="11"/>
                      <a:pt x="408" y="8"/>
                      <a:pt x="409" y="7"/>
                    </a:cubicBezTo>
                    <a:cubicBezTo>
                      <a:pt x="410" y="5"/>
                      <a:pt x="413" y="4"/>
                      <a:pt x="413" y="2"/>
                    </a:cubicBezTo>
                    <a:cubicBezTo>
                      <a:pt x="414" y="2"/>
                      <a:pt x="414" y="1"/>
                      <a:pt x="414" y="0"/>
                    </a:cubicBezTo>
                    <a:cubicBezTo>
                      <a:pt x="369" y="4"/>
                      <a:pt x="369" y="4"/>
                      <a:pt x="369" y="4"/>
                    </a:cubicBezTo>
                    <a:cubicBezTo>
                      <a:pt x="147" y="19"/>
                      <a:pt x="147" y="19"/>
                      <a:pt x="147" y="1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1" y="204"/>
                      <a:pt x="11" y="204"/>
                      <a:pt x="11" y="204"/>
                    </a:cubicBezTo>
                    <a:cubicBezTo>
                      <a:pt x="12" y="205"/>
                      <a:pt x="13" y="205"/>
                      <a:pt x="14" y="206"/>
                    </a:cubicBezTo>
                    <a:cubicBezTo>
                      <a:pt x="15" y="207"/>
                      <a:pt x="16" y="209"/>
                      <a:pt x="17" y="210"/>
                    </a:cubicBezTo>
                    <a:cubicBezTo>
                      <a:pt x="17" y="210"/>
                      <a:pt x="17" y="210"/>
                      <a:pt x="17" y="210"/>
                    </a:cubicBezTo>
                    <a:cubicBezTo>
                      <a:pt x="18" y="211"/>
                      <a:pt x="18" y="212"/>
                      <a:pt x="19" y="213"/>
                    </a:cubicBezTo>
                    <a:cubicBezTo>
                      <a:pt x="19" y="214"/>
                      <a:pt x="20" y="215"/>
                      <a:pt x="20" y="216"/>
                    </a:cubicBezTo>
                    <a:cubicBezTo>
                      <a:pt x="20" y="216"/>
                      <a:pt x="20" y="216"/>
                      <a:pt x="21" y="217"/>
                    </a:cubicBezTo>
                    <a:cubicBezTo>
                      <a:pt x="21" y="217"/>
                      <a:pt x="21" y="217"/>
                      <a:pt x="21" y="217"/>
                    </a:cubicBezTo>
                    <a:cubicBezTo>
                      <a:pt x="21" y="217"/>
                      <a:pt x="21" y="217"/>
                      <a:pt x="21" y="217"/>
                    </a:cubicBezTo>
                    <a:cubicBezTo>
                      <a:pt x="22" y="218"/>
                      <a:pt x="24" y="218"/>
                      <a:pt x="25" y="218"/>
                    </a:cubicBezTo>
                    <a:cubicBezTo>
                      <a:pt x="27" y="219"/>
                      <a:pt x="27" y="220"/>
                      <a:pt x="28" y="221"/>
                    </a:cubicBezTo>
                    <a:cubicBezTo>
                      <a:pt x="28" y="221"/>
                      <a:pt x="28" y="221"/>
                      <a:pt x="28" y="221"/>
                    </a:cubicBezTo>
                    <a:cubicBezTo>
                      <a:pt x="29" y="222"/>
                      <a:pt x="31" y="222"/>
                      <a:pt x="32" y="223"/>
                    </a:cubicBezTo>
                    <a:cubicBezTo>
                      <a:pt x="33" y="225"/>
                      <a:pt x="34" y="226"/>
                      <a:pt x="34" y="228"/>
                    </a:cubicBezTo>
                    <a:cubicBezTo>
                      <a:pt x="34" y="228"/>
                      <a:pt x="34" y="228"/>
                      <a:pt x="35" y="228"/>
                    </a:cubicBezTo>
                    <a:cubicBezTo>
                      <a:pt x="35" y="228"/>
                      <a:pt x="35" y="228"/>
                      <a:pt x="35" y="228"/>
                    </a:cubicBezTo>
                    <a:cubicBezTo>
                      <a:pt x="36" y="229"/>
                      <a:pt x="37" y="230"/>
                      <a:pt x="37" y="232"/>
                    </a:cubicBezTo>
                    <a:cubicBezTo>
                      <a:pt x="38" y="233"/>
                      <a:pt x="38" y="234"/>
                      <a:pt x="37" y="235"/>
                    </a:cubicBezTo>
                    <a:cubicBezTo>
                      <a:pt x="38" y="235"/>
                      <a:pt x="39" y="235"/>
                      <a:pt x="39" y="236"/>
                    </a:cubicBezTo>
                    <a:cubicBezTo>
                      <a:pt x="41" y="237"/>
                      <a:pt x="43" y="239"/>
                      <a:pt x="44" y="240"/>
                    </a:cubicBezTo>
                    <a:cubicBezTo>
                      <a:pt x="45" y="242"/>
                      <a:pt x="45" y="245"/>
                      <a:pt x="45" y="246"/>
                    </a:cubicBezTo>
                    <a:cubicBezTo>
                      <a:pt x="46" y="247"/>
                      <a:pt x="46" y="247"/>
                      <a:pt x="46" y="248"/>
                    </a:cubicBezTo>
                    <a:cubicBezTo>
                      <a:pt x="46" y="248"/>
                      <a:pt x="46" y="249"/>
                      <a:pt x="47" y="249"/>
                    </a:cubicBezTo>
                    <a:cubicBezTo>
                      <a:pt x="48" y="251"/>
                      <a:pt x="48" y="252"/>
                      <a:pt x="48" y="254"/>
                    </a:cubicBezTo>
                    <a:cubicBezTo>
                      <a:pt x="49" y="254"/>
                      <a:pt x="49" y="254"/>
                      <a:pt x="49" y="254"/>
                    </a:cubicBezTo>
                    <a:cubicBezTo>
                      <a:pt x="49" y="255"/>
                      <a:pt x="51" y="256"/>
                      <a:pt x="51" y="258"/>
                    </a:cubicBezTo>
                    <a:cubicBezTo>
                      <a:pt x="51" y="261"/>
                      <a:pt x="50" y="264"/>
                      <a:pt x="49" y="266"/>
                    </a:cubicBezTo>
                    <a:cubicBezTo>
                      <a:pt x="49" y="266"/>
                      <a:pt x="49" y="266"/>
                      <a:pt x="49" y="266"/>
                    </a:cubicBezTo>
                    <a:cubicBezTo>
                      <a:pt x="49" y="267"/>
                      <a:pt x="50" y="271"/>
                      <a:pt x="49" y="274"/>
                    </a:cubicBezTo>
                    <a:cubicBezTo>
                      <a:pt x="49" y="275"/>
                      <a:pt x="48" y="276"/>
                      <a:pt x="47" y="276"/>
                    </a:cubicBezTo>
                    <a:cubicBezTo>
                      <a:pt x="47" y="277"/>
                      <a:pt x="47" y="277"/>
                      <a:pt x="47" y="277"/>
                    </a:cubicBezTo>
                    <a:cubicBezTo>
                      <a:pt x="48" y="278"/>
                      <a:pt x="48" y="279"/>
                      <a:pt x="48" y="280"/>
                    </a:cubicBezTo>
                    <a:cubicBezTo>
                      <a:pt x="48" y="280"/>
                      <a:pt x="48" y="280"/>
                      <a:pt x="48" y="280"/>
                    </a:cubicBezTo>
                    <a:cubicBezTo>
                      <a:pt x="49" y="281"/>
                      <a:pt x="49" y="281"/>
                      <a:pt x="50" y="282"/>
                    </a:cubicBezTo>
                    <a:cubicBezTo>
                      <a:pt x="50" y="282"/>
                      <a:pt x="51" y="283"/>
                      <a:pt x="51" y="283"/>
                    </a:cubicBezTo>
                    <a:cubicBezTo>
                      <a:pt x="51" y="283"/>
                      <a:pt x="52" y="283"/>
                      <a:pt x="52" y="283"/>
                    </a:cubicBezTo>
                    <a:cubicBezTo>
                      <a:pt x="53" y="283"/>
                      <a:pt x="53" y="283"/>
                      <a:pt x="53" y="283"/>
                    </a:cubicBezTo>
                    <a:cubicBezTo>
                      <a:pt x="53" y="283"/>
                      <a:pt x="54" y="283"/>
                      <a:pt x="54" y="283"/>
                    </a:cubicBezTo>
                    <a:cubicBezTo>
                      <a:pt x="55" y="283"/>
                      <a:pt x="56" y="283"/>
                      <a:pt x="57" y="284"/>
                    </a:cubicBezTo>
                    <a:cubicBezTo>
                      <a:pt x="60" y="285"/>
                      <a:pt x="62" y="288"/>
                      <a:pt x="63" y="289"/>
                    </a:cubicBezTo>
                    <a:cubicBezTo>
                      <a:pt x="63" y="289"/>
                      <a:pt x="63" y="289"/>
                      <a:pt x="63" y="289"/>
                    </a:cubicBezTo>
                    <a:cubicBezTo>
                      <a:pt x="63" y="289"/>
                      <a:pt x="63" y="289"/>
                      <a:pt x="63" y="289"/>
                    </a:cubicBezTo>
                    <a:cubicBezTo>
                      <a:pt x="64" y="291"/>
                      <a:pt x="63" y="294"/>
                      <a:pt x="63" y="296"/>
                    </a:cubicBezTo>
                    <a:cubicBezTo>
                      <a:pt x="63" y="296"/>
                      <a:pt x="63" y="297"/>
                      <a:pt x="64" y="297"/>
                    </a:cubicBezTo>
                    <a:cubicBezTo>
                      <a:pt x="65" y="298"/>
                      <a:pt x="67" y="300"/>
                      <a:pt x="67" y="302"/>
                    </a:cubicBezTo>
                    <a:cubicBezTo>
                      <a:pt x="68" y="302"/>
                      <a:pt x="68" y="303"/>
                      <a:pt x="68" y="303"/>
                    </a:cubicBezTo>
                    <a:cubicBezTo>
                      <a:pt x="68" y="303"/>
                      <a:pt x="68" y="303"/>
                      <a:pt x="68" y="303"/>
                    </a:cubicBezTo>
                    <a:cubicBezTo>
                      <a:pt x="69" y="304"/>
                      <a:pt x="72" y="306"/>
                      <a:pt x="73" y="309"/>
                    </a:cubicBezTo>
                    <a:cubicBezTo>
                      <a:pt x="73" y="310"/>
                      <a:pt x="73" y="311"/>
                      <a:pt x="73" y="311"/>
                    </a:cubicBezTo>
                    <a:cubicBezTo>
                      <a:pt x="74" y="312"/>
                      <a:pt x="74" y="313"/>
                      <a:pt x="75" y="315"/>
                    </a:cubicBezTo>
                    <a:cubicBezTo>
                      <a:pt x="75" y="317"/>
                      <a:pt x="74" y="321"/>
                      <a:pt x="73" y="322"/>
                    </a:cubicBezTo>
                    <a:cubicBezTo>
                      <a:pt x="73" y="322"/>
                      <a:pt x="73" y="323"/>
                      <a:pt x="72" y="323"/>
                    </a:cubicBezTo>
                    <a:cubicBezTo>
                      <a:pt x="73" y="324"/>
                      <a:pt x="74" y="324"/>
                      <a:pt x="74" y="325"/>
                    </a:cubicBezTo>
                    <a:cubicBezTo>
                      <a:pt x="75" y="325"/>
                      <a:pt x="75" y="325"/>
                      <a:pt x="75" y="326"/>
                    </a:cubicBezTo>
                    <a:cubicBezTo>
                      <a:pt x="75" y="326"/>
                      <a:pt x="75" y="326"/>
                      <a:pt x="75" y="326"/>
                    </a:cubicBezTo>
                    <a:cubicBezTo>
                      <a:pt x="76" y="326"/>
                      <a:pt x="76" y="326"/>
                      <a:pt x="77" y="326"/>
                    </a:cubicBezTo>
                    <a:cubicBezTo>
                      <a:pt x="79" y="326"/>
                      <a:pt x="80" y="326"/>
                      <a:pt x="81" y="327"/>
                    </a:cubicBezTo>
                    <a:cubicBezTo>
                      <a:pt x="83" y="329"/>
                      <a:pt x="83" y="332"/>
                      <a:pt x="83" y="334"/>
                    </a:cubicBezTo>
                    <a:cubicBezTo>
                      <a:pt x="83" y="334"/>
                      <a:pt x="83" y="334"/>
                      <a:pt x="83" y="334"/>
                    </a:cubicBezTo>
                    <a:cubicBezTo>
                      <a:pt x="83" y="334"/>
                      <a:pt x="83" y="334"/>
                      <a:pt x="83" y="334"/>
                    </a:cubicBezTo>
                    <a:cubicBezTo>
                      <a:pt x="84" y="335"/>
                      <a:pt x="85" y="336"/>
                      <a:pt x="85" y="338"/>
                    </a:cubicBezTo>
                    <a:cubicBezTo>
                      <a:pt x="85" y="338"/>
                      <a:pt x="85" y="339"/>
                      <a:pt x="86" y="340"/>
                    </a:cubicBezTo>
                    <a:cubicBezTo>
                      <a:pt x="87" y="339"/>
                      <a:pt x="88" y="338"/>
                      <a:pt x="90" y="338"/>
                    </a:cubicBezTo>
                    <a:cubicBezTo>
                      <a:pt x="91" y="338"/>
                      <a:pt x="92" y="339"/>
                      <a:pt x="93" y="339"/>
                    </a:cubicBezTo>
                    <a:cubicBezTo>
                      <a:pt x="98" y="343"/>
                      <a:pt x="97" y="350"/>
                      <a:pt x="97" y="350"/>
                    </a:cubicBezTo>
                    <a:cubicBezTo>
                      <a:pt x="97" y="351"/>
                      <a:pt x="96" y="352"/>
                      <a:pt x="96" y="353"/>
                    </a:cubicBezTo>
                    <a:cubicBezTo>
                      <a:pt x="96" y="354"/>
                      <a:pt x="97" y="355"/>
                      <a:pt x="97" y="356"/>
                    </a:cubicBezTo>
                    <a:cubicBezTo>
                      <a:pt x="97" y="358"/>
                      <a:pt x="96" y="360"/>
                      <a:pt x="95" y="361"/>
                    </a:cubicBezTo>
                    <a:cubicBezTo>
                      <a:pt x="95" y="361"/>
                      <a:pt x="96" y="362"/>
                      <a:pt x="96" y="362"/>
                    </a:cubicBezTo>
                    <a:cubicBezTo>
                      <a:pt x="96" y="362"/>
                      <a:pt x="99" y="365"/>
                      <a:pt x="99" y="368"/>
                    </a:cubicBezTo>
                    <a:cubicBezTo>
                      <a:pt x="100" y="369"/>
                      <a:pt x="101" y="372"/>
                      <a:pt x="99" y="375"/>
                    </a:cubicBezTo>
                    <a:cubicBezTo>
                      <a:pt x="98" y="377"/>
                      <a:pt x="97" y="379"/>
                      <a:pt x="95" y="380"/>
                    </a:cubicBezTo>
                    <a:cubicBezTo>
                      <a:pt x="97" y="381"/>
                      <a:pt x="99" y="383"/>
                      <a:pt x="100" y="385"/>
                    </a:cubicBezTo>
                    <a:cubicBezTo>
                      <a:pt x="101" y="387"/>
                      <a:pt x="102" y="391"/>
                      <a:pt x="99" y="394"/>
                    </a:cubicBezTo>
                    <a:cubicBezTo>
                      <a:pt x="98" y="396"/>
                      <a:pt x="96" y="397"/>
                      <a:pt x="94" y="397"/>
                    </a:cubicBezTo>
                    <a:cubicBezTo>
                      <a:pt x="94" y="397"/>
                      <a:pt x="95" y="398"/>
                      <a:pt x="95" y="399"/>
                    </a:cubicBezTo>
                    <a:cubicBezTo>
                      <a:pt x="95" y="399"/>
                      <a:pt x="95" y="400"/>
                      <a:pt x="95" y="400"/>
                    </a:cubicBezTo>
                    <a:cubicBezTo>
                      <a:pt x="96" y="401"/>
                      <a:pt x="96" y="402"/>
                      <a:pt x="96" y="403"/>
                    </a:cubicBezTo>
                    <a:cubicBezTo>
                      <a:pt x="96" y="405"/>
                      <a:pt x="96" y="407"/>
                      <a:pt x="96" y="409"/>
                    </a:cubicBezTo>
                    <a:cubicBezTo>
                      <a:pt x="96" y="411"/>
                      <a:pt x="95" y="413"/>
                      <a:pt x="94" y="415"/>
                    </a:cubicBezTo>
                    <a:cubicBezTo>
                      <a:pt x="93" y="415"/>
                      <a:pt x="93" y="416"/>
                      <a:pt x="92" y="416"/>
                    </a:cubicBezTo>
                    <a:cubicBezTo>
                      <a:pt x="92" y="417"/>
                      <a:pt x="92" y="419"/>
                      <a:pt x="92" y="420"/>
                    </a:cubicBezTo>
                    <a:cubicBezTo>
                      <a:pt x="91" y="421"/>
                      <a:pt x="90" y="422"/>
                      <a:pt x="89" y="423"/>
                    </a:cubicBezTo>
                    <a:cubicBezTo>
                      <a:pt x="89" y="423"/>
                      <a:pt x="89" y="423"/>
                      <a:pt x="89" y="423"/>
                    </a:cubicBezTo>
                    <a:cubicBezTo>
                      <a:pt x="89" y="424"/>
                      <a:pt x="89" y="424"/>
                      <a:pt x="89" y="424"/>
                    </a:cubicBezTo>
                    <a:cubicBezTo>
                      <a:pt x="89" y="424"/>
                      <a:pt x="89" y="424"/>
                      <a:pt x="89" y="425"/>
                    </a:cubicBezTo>
                    <a:cubicBezTo>
                      <a:pt x="89" y="426"/>
                      <a:pt x="90" y="428"/>
                      <a:pt x="90" y="429"/>
                    </a:cubicBezTo>
                    <a:cubicBezTo>
                      <a:pt x="90" y="430"/>
                      <a:pt x="89" y="433"/>
                      <a:pt x="88" y="435"/>
                    </a:cubicBezTo>
                    <a:cubicBezTo>
                      <a:pt x="87" y="437"/>
                      <a:pt x="85" y="439"/>
                      <a:pt x="84" y="440"/>
                    </a:cubicBezTo>
                    <a:cubicBezTo>
                      <a:pt x="83" y="441"/>
                      <a:pt x="82" y="441"/>
                      <a:pt x="81" y="441"/>
                    </a:cubicBezTo>
                    <a:cubicBezTo>
                      <a:pt x="81" y="442"/>
                      <a:pt x="81" y="442"/>
                      <a:pt x="80" y="442"/>
                    </a:cubicBezTo>
                    <a:cubicBezTo>
                      <a:pt x="80" y="442"/>
                      <a:pt x="80" y="442"/>
                      <a:pt x="80" y="442"/>
                    </a:cubicBezTo>
                    <a:cubicBezTo>
                      <a:pt x="80" y="442"/>
                      <a:pt x="80" y="443"/>
                      <a:pt x="80" y="443"/>
                    </a:cubicBezTo>
                    <a:cubicBezTo>
                      <a:pt x="80" y="443"/>
                      <a:pt x="80" y="444"/>
                      <a:pt x="80" y="444"/>
                    </a:cubicBezTo>
                    <a:cubicBezTo>
                      <a:pt x="80" y="444"/>
                      <a:pt x="80" y="444"/>
                      <a:pt x="80" y="445"/>
                    </a:cubicBezTo>
                    <a:cubicBezTo>
                      <a:pt x="81" y="446"/>
                      <a:pt x="81" y="448"/>
                      <a:pt x="80" y="451"/>
                    </a:cubicBezTo>
                    <a:cubicBezTo>
                      <a:pt x="79" y="453"/>
                      <a:pt x="77" y="454"/>
                      <a:pt x="75" y="455"/>
                    </a:cubicBezTo>
                    <a:cubicBezTo>
                      <a:pt x="75" y="455"/>
                      <a:pt x="75" y="455"/>
                      <a:pt x="75" y="455"/>
                    </a:cubicBezTo>
                    <a:cubicBezTo>
                      <a:pt x="75" y="455"/>
                      <a:pt x="74" y="455"/>
                      <a:pt x="74" y="455"/>
                    </a:cubicBezTo>
                    <a:cubicBezTo>
                      <a:pt x="74" y="456"/>
                      <a:pt x="74" y="456"/>
                      <a:pt x="74" y="457"/>
                    </a:cubicBezTo>
                    <a:cubicBezTo>
                      <a:pt x="74" y="458"/>
                      <a:pt x="74" y="458"/>
                      <a:pt x="74" y="458"/>
                    </a:cubicBezTo>
                    <a:cubicBezTo>
                      <a:pt x="74" y="459"/>
                      <a:pt x="75" y="460"/>
                      <a:pt x="76" y="461"/>
                    </a:cubicBezTo>
                    <a:cubicBezTo>
                      <a:pt x="77" y="463"/>
                      <a:pt x="77" y="465"/>
                      <a:pt x="77" y="467"/>
                    </a:cubicBezTo>
                    <a:cubicBezTo>
                      <a:pt x="77" y="467"/>
                      <a:pt x="77" y="468"/>
                      <a:pt x="76" y="468"/>
                    </a:cubicBezTo>
                    <a:cubicBezTo>
                      <a:pt x="77" y="468"/>
                      <a:pt x="77" y="469"/>
                      <a:pt x="77" y="469"/>
                    </a:cubicBezTo>
                    <a:cubicBezTo>
                      <a:pt x="78" y="470"/>
                      <a:pt x="78" y="470"/>
                      <a:pt x="78" y="470"/>
                    </a:cubicBezTo>
                    <a:cubicBezTo>
                      <a:pt x="78" y="471"/>
                      <a:pt x="78" y="471"/>
                      <a:pt x="78" y="471"/>
                    </a:cubicBezTo>
                    <a:cubicBezTo>
                      <a:pt x="79" y="472"/>
                      <a:pt x="80" y="473"/>
                      <a:pt x="80" y="474"/>
                    </a:cubicBezTo>
                    <a:cubicBezTo>
                      <a:pt x="80" y="476"/>
                      <a:pt x="81" y="479"/>
                      <a:pt x="80" y="481"/>
                    </a:cubicBezTo>
                    <a:cubicBezTo>
                      <a:pt x="78" y="483"/>
                      <a:pt x="77" y="484"/>
                      <a:pt x="75" y="485"/>
                    </a:cubicBezTo>
                    <a:cubicBezTo>
                      <a:pt x="75" y="485"/>
                      <a:pt x="75" y="485"/>
                      <a:pt x="75" y="485"/>
                    </a:cubicBezTo>
                    <a:cubicBezTo>
                      <a:pt x="74" y="486"/>
                      <a:pt x="72" y="487"/>
                      <a:pt x="72" y="488"/>
                    </a:cubicBezTo>
                    <a:cubicBezTo>
                      <a:pt x="72" y="489"/>
                      <a:pt x="72" y="489"/>
                      <a:pt x="72" y="489"/>
                    </a:cubicBezTo>
                    <a:cubicBezTo>
                      <a:pt x="72" y="490"/>
                      <a:pt x="72" y="491"/>
                      <a:pt x="72" y="492"/>
                    </a:cubicBezTo>
                    <a:cubicBezTo>
                      <a:pt x="72" y="493"/>
                      <a:pt x="72" y="494"/>
                      <a:pt x="72" y="494"/>
                    </a:cubicBezTo>
                    <a:cubicBezTo>
                      <a:pt x="72" y="495"/>
                      <a:pt x="72" y="495"/>
                      <a:pt x="73" y="495"/>
                    </a:cubicBezTo>
                    <a:cubicBezTo>
                      <a:pt x="73" y="496"/>
                      <a:pt x="73" y="496"/>
                      <a:pt x="73" y="496"/>
                    </a:cubicBezTo>
                    <a:cubicBezTo>
                      <a:pt x="75" y="497"/>
                      <a:pt x="76" y="498"/>
                      <a:pt x="77" y="500"/>
                    </a:cubicBezTo>
                    <a:cubicBezTo>
                      <a:pt x="78" y="501"/>
                      <a:pt x="79" y="503"/>
                      <a:pt x="79" y="505"/>
                    </a:cubicBezTo>
                    <a:cubicBezTo>
                      <a:pt x="79" y="505"/>
                      <a:pt x="80" y="505"/>
                      <a:pt x="80" y="506"/>
                    </a:cubicBezTo>
                    <a:cubicBezTo>
                      <a:pt x="81" y="508"/>
                      <a:pt x="82" y="510"/>
                      <a:pt x="81" y="512"/>
                    </a:cubicBezTo>
                    <a:cubicBezTo>
                      <a:pt x="81" y="514"/>
                      <a:pt x="80" y="516"/>
                      <a:pt x="79" y="518"/>
                    </a:cubicBezTo>
                    <a:cubicBezTo>
                      <a:pt x="79" y="518"/>
                      <a:pt x="79" y="518"/>
                      <a:pt x="79" y="518"/>
                    </a:cubicBezTo>
                    <a:cubicBezTo>
                      <a:pt x="80" y="518"/>
                      <a:pt x="80" y="519"/>
                      <a:pt x="80" y="519"/>
                    </a:cubicBezTo>
                    <a:cubicBezTo>
                      <a:pt x="80" y="519"/>
                      <a:pt x="81" y="519"/>
                      <a:pt x="81" y="520"/>
                    </a:cubicBezTo>
                    <a:cubicBezTo>
                      <a:pt x="82" y="521"/>
                      <a:pt x="84" y="523"/>
                      <a:pt x="84" y="525"/>
                    </a:cubicBezTo>
                    <a:cubicBezTo>
                      <a:pt x="85" y="528"/>
                      <a:pt x="85" y="533"/>
                      <a:pt x="83" y="536"/>
                    </a:cubicBezTo>
                    <a:cubicBezTo>
                      <a:pt x="83" y="537"/>
                      <a:pt x="82" y="537"/>
                      <a:pt x="82" y="538"/>
                    </a:cubicBezTo>
                    <a:cubicBezTo>
                      <a:pt x="82" y="538"/>
                      <a:pt x="82" y="538"/>
                      <a:pt x="82" y="539"/>
                    </a:cubicBezTo>
                    <a:cubicBezTo>
                      <a:pt x="83" y="541"/>
                      <a:pt x="83" y="544"/>
                      <a:pt x="82" y="545"/>
                    </a:cubicBezTo>
                    <a:cubicBezTo>
                      <a:pt x="81" y="547"/>
                      <a:pt x="80" y="548"/>
                      <a:pt x="79" y="549"/>
                    </a:cubicBezTo>
                    <a:cubicBezTo>
                      <a:pt x="79" y="549"/>
                      <a:pt x="78" y="549"/>
                      <a:pt x="78" y="550"/>
                    </a:cubicBezTo>
                    <a:cubicBezTo>
                      <a:pt x="78" y="550"/>
                      <a:pt x="77" y="551"/>
                      <a:pt x="77" y="552"/>
                    </a:cubicBezTo>
                    <a:cubicBezTo>
                      <a:pt x="76" y="552"/>
                      <a:pt x="76" y="553"/>
                      <a:pt x="75" y="554"/>
                    </a:cubicBezTo>
                    <a:cubicBezTo>
                      <a:pt x="75" y="554"/>
                      <a:pt x="74" y="555"/>
                      <a:pt x="73" y="556"/>
                    </a:cubicBezTo>
                    <a:cubicBezTo>
                      <a:pt x="73" y="556"/>
                      <a:pt x="72" y="557"/>
                      <a:pt x="72" y="557"/>
                    </a:cubicBezTo>
                    <a:cubicBezTo>
                      <a:pt x="71" y="559"/>
                      <a:pt x="69" y="561"/>
                      <a:pt x="69" y="562"/>
                    </a:cubicBezTo>
                    <a:cubicBezTo>
                      <a:pt x="69" y="563"/>
                      <a:pt x="69" y="564"/>
                      <a:pt x="69" y="565"/>
                    </a:cubicBezTo>
                    <a:cubicBezTo>
                      <a:pt x="69" y="566"/>
                      <a:pt x="69" y="567"/>
                      <a:pt x="69" y="569"/>
                    </a:cubicBezTo>
                    <a:cubicBezTo>
                      <a:pt x="68" y="574"/>
                      <a:pt x="67" y="576"/>
                      <a:pt x="66" y="577"/>
                    </a:cubicBezTo>
                    <a:cubicBezTo>
                      <a:pt x="65" y="579"/>
                      <a:pt x="63" y="580"/>
                      <a:pt x="61" y="582"/>
                    </a:cubicBezTo>
                    <a:cubicBezTo>
                      <a:pt x="60" y="582"/>
                      <a:pt x="60" y="583"/>
                      <a:pt x="59" y="583"/>
                    </a:cubicBezTo>
                    <a:cubicBezTo>
                      <a:pt x="59" y="584"/>
                      <a:pt x="59" y="584"/>
                      <a:pt x="58" y="585"/>
                    </a:cubicBezTo>
                    <a:cubicBezTo>
                      <a:pt x="57" y="586"/>
                      <a:pt x="56" y="587"/>
                      <a:pt x="56" y="588"/>
                    </a:cubicBezTo>
                    <a:cubicBezTo>
                      <a:pt x="55" y="588"/>
                      <a:pt x="54" y="589"/>
                      <a:pt x="53" y="589"/>
                    </a:cubicBezTo>
                    <a:cubicBezTo>
                      <a:pt x="54" y="589"/>
                      <a:pt x="54" y="590"/>
                      <a:pt x="55" y="590"/>
                    </a:cubicBezTo>
                    <a:cubicBezTo>
                      <a:pt x="56" y="591"/>
                      <a:pt x="57" y="592"/>
                      <a:pt x="58" y="593"/>
                    </a:cubicBezTo>
                    <a:cubicBezTo>
                      <a:pt x="58" y="594"/>
                      <a:pt x="58" y="594"/>
                      <a:pt x="58" y="594"/>
                    </a:cubicBezTo>
                    <a:cubicBezTo>
                      <a:pt x="59" y="594"/>
                      <a:pt x="59" y="595"/>
                      <a:pt x="60" y="596"/>
                    </a:cubicBezTo>
                    <a:cubicBezTo>
                      <a:pt x="62" y="597"/>
                      <a:pt x="63" y="598"/>
                      <a:pt x="64" y="600"/>
                    </a:cubicBezTo>
                    <a:cubicBezTo>
                      <a:pt x="65" y="600"/>
                      <a:pt x="65" y="601"/>
                      <a:pt x="67" y="603"/>
                    </a:cubicBezTo>
                    <a:cubicBezTo>
                      <a:pt x="69" y="602"/>
                      <a:pt x="71" y="600"/>
                      <a:pt x="73" y="599"/>
                    </a:cubicBezTo>
                    <a:cubicBezTo>
                      <a:pt x="77" y="597"/>
                      <a:pt x="86" y="596"/>
                      <a:pt x="91" y="595"/>
                    </a:cubicBezTo>
                    <a:cubicBezTo>
                      <a:pt x="95" y="594"/>
                      <a:pt x="103" y="592"/>
                      <a:pt x="107" y="592"/>
                    </a:cubicBezTo>
                    <a:cubicBezTo>
                      <a:pt x="111" y="591"/>
                      <a:pt x="119" y="591"/>
                      <a:pt x="123" y="590"/>
                    </a:cubicBezTo>
                    <a:cubicBezTo>
                      <a:pt x="126" y="590"/>
                      <a:pt x="133" y="591"/>
                      <a:pt x="136" y="590"/>
                    </a:cubicBezTo>
                    <a:cubicBezTo>
                      <a:pt x="138" y="590"/>
                      <a:pt x="142" y="588"/>
                      <a:pt x="143" y="588"/>
                    </a:cubicBezTo>
                    <a:cubicBezTo>
                      <a:pt x="147" y="587"/>
                      <a:pt x="154" y="587"/>
                      <a:pt x="157" y="587"/>
                    </a:cubicBezTo>
                    <a:cubicBezTo>
                      <a:pt x="160" y="587"/>
                      <a:pt x="165" y="587"/>
                      <a:pt x="167" y="587"/>
                    </a:cubicBezTo>
                    <a:cubicBezTo>
                      <a:pt x="169" y="588"/>
                      <a:pt x="173" y="589"/>
                      <a:pt x="175" y="589"/>
                    </a:cubicBezTo>
                    <a:cubicBezTo>
                      <a:pt x="177" y="590"/>
                      <a:pt x="182" y="592"/>
                      <a:pt x="185" y="593"/>
                    </a:cubicBezTo>
                    <a:cubicBezTo>
                      <a:pt x="191" y="594"/>
                      <a:pt x="202" y="598"/>
                      <a:pt x="207" y="600"/>
                    </a:cubicBezTo>
                    <a:cubicBezTo>
                      <a:pt x="211" y="602"/>
                      <a:pt x="219" y="606"/>
                      <a:pt x="223" y="607"/>
                    </a:cubicBezTo>
                    <a:cubicBezTo>
                      <a:pt x="226" y="608"/>
                      <a:pt x="231" y="611"/>
                      <a:pt x="234" y="612"/>
                    </a:cubicBezTo>
                    <a:cubicBezTo>
                      <a:pt x="238" y="613"/>
                      <a:pt x="246" y="615"/>
                      <a:pt x="250" y="615"/>
                    </a:cubicBezTo>
                    <a:cubicBezTo>
                      <a:pt x="253" y="616"/>
                      <a:pt x="259" y="615"/>
                      <a:pt x="262" y="615"/>
                    </a:cubicBezTo>
                    <a:cubicBezTo>
                      <a:pt x="265" y="616"/>
                      <a:pt x="272" y="616"/>
                      <a:pt x="275" y="616"/>
                    </a:cubicBezTo>
                    <a:cubicBezTo>
                      <a:pt x="278" y="616"/>
                      <a:pt x="283" y="616"/>
                      <a:pt x="286" y="617"/>
                    </a:cubicBezTo>
                    <a:cubicBezTo>
                      <a:pt x="288" y="617"/>
                      <a:pt x="293" y="619"/>
                      <a:pt x="295" y="619"/>
                    </a:cubicBezTo>
                    <a:cubicBezTo>
                      <a:pt x="297" y="619"/>
                      <a:pt x="301" y="618"/>
                      <a:pt x="303" y="617"/>
                    </a:cubicBezTo>
                    <a:cubicBezTo>
                      <a:pt x="305" y="617"/>
                      <a:pt x="307" y="615"/>
                      <a:pt x="308" y="614"/>
                    </a:cubicBezTo>
                    <a:cubicBezTo>
                      <a:pt x="310" y="613"/>
                      <a:pt x="313" y="611"/>
                      <a:pt x="314" y="610"/>
                    </a:cubicBezTo>
                    <a:cubicBezTo>
                      <a:pt x="316" y="609"/>
                      <a:pt x="318" y="608"/>
                      <a:pt x="320" y="607"/>
                    </a:cubicBezTo>
                    <a:cubicBezTo>
                      <a:pt x="321" y="607"/>
                      <a:pt x="324" y="606"/>
                      <a:pt x="326" y="606"/>
                    </a:cubicBezTo>
                    <a:cubicBezTo>
                      <a:pt x="327" y="606"/>
                      <a:pt x="331" y="607"/>
                      <a:pt x="333" y="607"/>
                    </a:cubicBezTo>
                    <a:cubicBezTo>
                      <a:pt x="334" y="607"/>
                      <a:pt x="337" y="607"/>
                      <a:pt x="338" y="607"/>
                    </a:cubicBezTo>
                    <a:cubicBezTo>
                      <a:pt x="340" y="608"/>
                      <a:pt x="342" y="610"/>
                      <a:pt x="343" y="611"/>
                    </a:cubicBezTo>
                    <a:cubicBezTo>
                      <a:pt x="344" y="611"/>
                      <a:pt x="346" y="613"/>
                      <a:pt x="347" y="613"/>
                    </a:cubicBezTo>
                    <a:cubicBezTo>
                      <a:pt x="348" y="613"/>
                      <a:pt x="350" y="613"/>
                      <a:pt x="351" y="614"/>
                    </a:cubicBezTo>
                    <a:cubicBezTo>
                      <a:pt x="353" y="615"/>
                      <a:pt x="357" y="617"/>
                      <a:pt x="359" y="618"/>
                    </a:cubicBezTo>
                    <a:cubicBezTo>
                      <a:pt x="360" y="618"/>
                      <a:pt x="362" y="618"/>
                      <a:pt x="363" y="618"/>
                    </a:cubicBezTo>
                    <a:cubicBezTo>
                      <a:pt x="364" y="619"/>
                      <a:pt x="365" y="620"/>
                      <a:pt x="366" y="621"/>
                    </a:cubicBezTo>
                    <a:cubicBezTo>
                      <a:pt x="367" y="622"/>
                      <a:pt x="369" y="623"/>
                      <a:pt x="370" y="623"/>
                    </a:cubicBezTo>
                    <a:cubicBezTo>
                      <a:pt x="371" y="623"/>
                      <a:pt x="372" y="621"/>
                      <a:pt x="373" y="621"/>
                    </a:cubicBezTo>
                    <a:cubicBezTo>
                      <a:pt x="374" y="620"/>
                      <a:pt x="376" y="620"/>
                      <a:pt x="377" y="619"/>
                    </a:cubicBezTo>
                    <a:cubicBezTo>
                      <a:pt x="378" y="619"/>
                      <a:pt x="377" y="616"/>
                      <a:pt x="378" y="615"/>
                    </a:cubicBezTo>
                    <a:cubicBezTo>
                      <a:pt x="378" y="614"/>
                      <a:pt x="380" y="613"/>
                      <a:pt x="380" y="612"/>
                    </a:cubicBezTo>
                    <a:cubicBezTo>
                      <a:pt x="381" y="612"/>
                      <a:pt x="384" y="611"/>
                      <a:pt x="385" y="610"/>
                    </a:cubicBezTo>
                    <a:cubicBezTo>
                      <a:pt x="385" y="610"/>
                      <a:pt x="386" y="608"/>
                      <a:pt x="386" y="608"/>
                    </a:cubicBezTo>
                    <a:cubicBezTo>
                      <a:pt x="386" y="607"/>
                      <a:pt x="386" y="606"/>
                      <a:pt x="386" y="605"/>
                    </a:cubicBezTo>
                    <a:cubicBezTo>
                      <a:pt x="385" y="604"/>
                      <a:pt x="382" y="604"/>
                      <a:pt x="381" y="604"/>
                    </a:cubicBezTo>
                    <a:cubicBezTo>
                      <a:pt x="380" y="604"/>
                      <a:pt x="377" y="605"/>
                      <a:pt x="376" y="604"/>
                    </a:cubicBezTo>
                    <a:cubicBezTo>
                      <a:pt x="375" y="604"/>
                      <a:pt x="374" y="602"/>
                      <a:pt x="373" y="601"/>
                    </a:cubicBezTo>
                    <a:cubicBezTo>
                      <a:pt x="372" y="601"/>
                      <a:pt x="369" y="600"/>
                      <a:pt x="368" y="600"/>
                    </a:cubicBezTo>
                    <a:cubicBezTo>
                      <a:pt x="367" y="599"/>
                      <a:pt x="366" y="597"/>
                      <a:pt x="366" y="596"/>
                    </a:cubicBezTo>
                    <a:cubicBezTo>
                      <a:pt x="364" y="596"/>
                      <a:pt x="361" y="596"/>
                      <a:pt x="359" y="596"/>
                    </a:cubicBezTo>
                    <a:cubicBezTo>
                      <a:pt x="358" y="596"/>
                      <a:pt x="355" y="596"/>
                      <a:pt x="354" y="596"/>
                    </a:cubicBezTo>
                    <a:cubicBezTo>
                      <a:pt x="353" y="597"/>
                      <a:pt x="352" y="599"/>
                      <a:pt x="351" y="600"/>
                    </a:cubicBezTo>
                    <a:cubicBezTo>
                      <a:pt x="351" y="601"/>
                      <a:pt x="348" y="601"/>
                      <a:pt x="347" y="601"/>
                    </a:cubicBezTo>
                    <a:cubicBezTo>
                      <a:pt x="346" y="602"/>
                      <a:pt x="343" y="602"/>
                      <a:pt x="342" y="601"/>
                    </a:cubicBezTo>
                    <a:cubicBezTo>
                      <a:pt x="341" y="601"/>
                      <a:pt x="339" y="599"/>
                      <a:pt x="338" y="599"/>
                    </a:cubicBezTo>
                    <a:cubicBezTo>
                      <a:pt x="337" y="599"/>
                      <a:pt x="335" y="599"/>
                      <a:pt x="334" y="599"/>
                    </a:cubicBezTo>
                    <a:cubicBezTo>
                      <a:pt x="333" y="599"/>
                      <a:pt x="331" y="600"/>
                      <a:pt x="330" y="600"/>
                    </a:cubicBezTo>
                    <a:cubicBezTo>
                      <a:pt x="329" y="600"/>
                      <a:pt x="326" y="601"/>
                      <a:pt x="325" y="601"/>
                    </a:cubicBezTo>
                    <a:cubicBezTo>
                      <a:pt x="323" y="600"/>
                      <a:pt x="322" y="597"/>
                      <a:pt x="321" y="595"/>
                    </a:cubicBezTo>
                    <a:cubicBezTo>
                      <a:pt x="321" y="594"/>
                      <a:pt x="321" y="592"/>
                      <a:pt x="320" y="591"/>
                    </a:cubicBezTo>
                    <a:cubicBezTo>
                      <a:pt x="320" y="590"/>
                      <a:pt x="318" y="588"/>
                      <a:pt x="318" y="587"/>
                    </a:cubicBezTo>
                    <a:cubicBezTo>
                      <a:pt x="317" y="586"/>
                      <a:pt x="319" y="583"/>
                      <a:pt x="320" y="582"/>
                    </a:cubicBezTo>
                    <a:cubicBezTo>
                      <a:pt x="320" y="581"/>
                      <a:pt x="322" y="580"/>
                      <a:pt x="323" y="579"/>
                    </a:cubicBezTo>
                    <a:cubicBezTo>
                      <a:pt x="325" y="578"/>
                      <a:pt x="327" y="576"/>
                      <a:pt x="328" y="575"/>
                    </a:cubicBezTo>
                    <a:cubicBezTo>
                      <a:pt x="330" y="574"/>
                      <a:pt x="333" y="572"/>
                      <a:pt x="334" y="572"/>
                    </a:cubicBezTo>
                    <a:cubicBezTo>
                      <a:pt x="336" y="571"/>
                      <a:pt x="340" y="570"/>
                      <a:pt x="341" y="569"/>
                    </a:cubicBezTo>
                    <a:cubicBezTo>
                      <a:pt x="342" y="568"/>
                      <a:pt x="344" y="566"/>
                      <a:pt x="345" y="565"/>
                    </a:cubicBezTo>
                    <a:cubicBezTo>
                      <a:pt x="346" y="565"/>
                      <a:pt x="350" y="566"/>
                      <a:pt x="351" y="565"/>
                    </a:cubicBezTo>
                    <a:cubicBezTo>
                      <a:pt x="352" y="565"/>
                      <a:pt x="352" y="562"/>
                      <a:pt x="353" y="562"/>
                    </a:cubicBezTo>
                    <a:cubicBezTo>
                      <a:pt x="354" y="561"/>
                      <a:pt x="356" y="562"/>
                      <a:pt x="357" y="562"/>
                    </a:cubicBezTo>
                    <a:cubicBezTo>
                      <a:pt x="358" y="562"/>
                      <a:pt x="360" y="564"/>
                      <a:pt x="360" y="565"/>
                    </a:cubicBezTo>
                    <a:cubicBezTo>
                      <a:pt x="361" y="566"/>
                      <a:pt x="361" y="568"/>
                      <a:pt x="360" y="569"/>
                    </a:cubicBezTo>
                    <a:cubicBezTo>
                      <a:pt x="360" y="570"/>
                      <a:pt x="359" y="571"/>
                      <a:pt x="358" y="571"/>
                    </a:cubicBezTo>
                    <a:cubicBezTo>
                      <a:pt x="358" y="572"/>
                      <a:pt x="357" y="574"/>
                      <a:pt x="357" y="575"/>
                    </a:cubicBezTo>
                    <a:cubicBezTo>
                      <a:pt x="357" y="576"/>
                      <a:pt x="357" y="579"/>
                      <a:pt x="358" y="580"/>
                    </a:cubicBezTo>
                    <a:cubicBezTo>
                      <a:pt x="358" y="581"/>
                      <a:pt x="359" y="583"/>
                      <a:pt x="360" y="583"/>
                    </a:cubicBezTo>
                    <a:cubicBezTo>
                      <a:pt x="361" y="584"/>
                      <a:pt x="363" y="583"/>
                      <a:pt x="364" y="582"/>
                    </a:cubicBezTo>
                    <a:cubicBezTo>
                      <a:pt x="365" y="582"/>
                      <a:pt x="366" y="579"/>
                      <a:pt x="368" y="578"/>
                    </a:cubicBezTo>
                    <a:cubicBezTo>
                      <a:pt x="369" y="577"/>
                      <a:pt x="371" y="577"/>
                      <a:pt x="372" y="576"/>
                    </a:cubicBezTo>
                    <a:cubicBezTo>
                      <a:pt x="372" y="576"/>
                      <a:pt x="373" y="574"/>
                      <a:pt x="374" y="574"/>
                    </a:cubicBezTo>
                    <a:cubicBezTo>
                      <a:pt x="375" y="574"/>
                      <a:pt x="376" y="574"/>
                      <a:pt x="377" y="574"/>
                    </a:cubicBezTo>
                    <a:cubicBezTo>
                      <a:pt x="378" y="574"/>
                      <a:pt x="381" y="574"/>
                      <a:pt x="382" y="574"/>
                    </a:cubicBezTo>
                    <a:cubicBezTo>
                      <a:pt x="382" y="574"/>
                      <a:pt x="384" y="574"/>
                      <a:pt x="385" y="574"/>
                    </a:cubicBezTo>
                    <a:cubicBezTo>
                      <a:pt x="387" y="573"/>
                      <a:pt x="390" y="573"/>
                      <a:pt x="392" y="573"/>
                    </a:cubicBezTo>
                    <a:cubicBezTo>
                      <a:pt x="393" y="573"/>
                      <a:pt x="396" y="573"/>
                      <a:pt x="397" y="574"/>
                    </a:cubicBezTo>
                    <a:cubicBezTo>
                      <a:pt x="398" y="575"/>
                      <a:pt x="398" y="577"/>
                      <a:pt x="398" y="578"/>
                    </a:cubicBezTo>
                    <a:cubicBezTo>
                      <a:pt x="399" y="580"/>
                      <a:pt x="398" y="583"/>
                      <a:pt x="397" y="584"/>
                    </a:cubicBezTo>
                    <a:cubicBezTo>
                      <a:pt x="397" y="585"/>
                      <a:pt x="397" y="588"/>
                      <a:pt x="396" y="588"/>
                    </a:cubicBezTo>
                    <a:cubicBezTo>
                      <a:pt x="396" y="589"/>
                      <a:pt x="394" y="589"/>
                      <a:pt x="393" y="590"/>
                    </a:cubicBezTo>
                    <a:cubicBezTo>
                      <a:pt x="393" y="591"/>
                      <a:pt x="393" y="593"/>
                      <a:pt x="394" y="594"/>
                    </a:cubicBezTo>
                    <a:cubicBezTo>
                      <a:pt x="395" y="595"/>
                      <a:pt x="398" y="595"/>
                      <a:pt x="399" y="594"/>
                    </a:cubicBezTo>
                    <a:cubicBezTo>
                      <a:pt x="400" y="594"/>
                      <a:pt x="402" y="592"/>
                      <a:pt x="403" y="592"/>
                    </a:cubicBezTo>
                    <a:cubicBezTo>
                      <a:pt x="404" y="591"/>
                      <a:pt x="406" y="591"/>
                      <a:pt x="407" y="591"/>
                    </a:cubicBezTo>
                    <a:cubicBezTo>
                      <a:pt x="407" y="591"/>
                      <a:pt x="409" y="592"/>
                      <a:pt x="409" y="592"/>
                    </a:cubicBezTo>
                    <a:cubicBezTo>
                      <a:pt x="410" y="594"/>
                      <a:pt x="411" y="597"/>
                      <a:pt x="411" y="598"/>
                    </a:cubicBezTo>
                    <a:cubicBezTo>
                      <a:pt x="412" y="600"/>
                      <a:pt x="412" y="603"/>
                      <a:pt x="412" y="605"/>
                    </a:cubicBezTo>
                    <a:cubicBezTo>
                      <a:pt x="413" y="606"/>
                      <a:pt x="414" y="608"/>
                      <a:pt x="415" y="608"/>
                    </a:cubicBezTo>
                    <a:cubicBezTo>
                      <a:pt x="415" y="609"/>
                      <a:pt x="418" y="609"/>
                      <a:pt x="419" y="608"/>
                    </a:cubicBezTo>
                    <a:cubicBezTo>
                      <a:pt x="419" y="608"/>
                      <a:pt x="420" y="607"/>
                      <a:pt x="421" y="606"/>
                    </a:cubicBezTo>
                    <a:cubicBezTo>
                      <a:pt x="422" y="606"/>
                      <a:pt x="423" y="605"/>
                      <a:pt x="423" y="605"/>
                    </a:cubicBezTo>
                    <a:cubicBezTo>
                      <a:pt x="424" y="604"/>
                      <a:pt x="425" y="605"/>
                      <a:pt x="426" y="605"/>
                    </a:cubicBezTo>
                    <a:cubicBezTo>
                      <a:pt x="427" y="605"/>
                      <a:pt x="428" y="607"/>
                      <a:pt x="429" y="607"/>
                    </a:cubicBezTo>
                    <a:cubicBezTo>
                      <a:pt x="430" y="608"/>
                      <a:pt x="431" y="611"/>
                      <a:pt x="433" y="611"/>
                    </a:cubicBezTo>
                    <a:cubicBezTo>
                      <a:pt x="434" y="612"/>
                      <a:pt x="436" y="611"/>
                      <a:pt x="437" y="611"/>
                    </a:cubicBezTo>
                    <a:cubicBezTo>
                      <a:pt x="437" y="610"/>
                      <a:pt x="438" y="609"/>
                      <a:pt x="438" y="609"/>
                    </a:cubicBezTo>
                    <a:cubicBezTo>
                      <a:pt x="439" y="609"/>
                      <a:pt x="441" y="609"/>
                      <a:pt x="442" y="609"/>
                    </a:cubicBezTo>
                    <a:cubicBezTo>
                      <a:pt x="442" y="610"/>
                      <a:pt x="443" y="612"/>
                      <a:pt x="443" y="613"/>
                    </a:cubicBezTo>
                    <a:cubicBezTo>
                      <a:pt x="444" y="613"/>
                      <a:pt x="445" y="614"/>
                      <a:pt x="446" y="614"/>
                    </a:cubicBezTo>
                    <a:cubicBezTo>
                      <a:pt x="447" y="614"/>
                      <a:pt x="450" y="614"/>
                      <a:pt x="451" y="614"/>
                    </a:cubicBezTo>
                    <a:cubicBezTo>
                      <a:pt x="451" y="614"/>
                      <a:pt x="453" y="615"/>
                      <a:pt x="453" y="615"/>
                    </a:cubicBezTo>
                    <a:cubicBezTo>
                      <a:pt x="454" y="615"/>
                      <a:pt x="454" y="617"/>
                      <a:pt x="455" y="618"/>
                    </a:cubicBezTo>
                    <a:cubicBezTo>
                      <a:pt x="455" y="619"/>
                      <a:pt x="456" y="620"/>
                      <a:pt x="457" y="620"/>
                    </a:cubicBezTo>
                    <a:cubicBezTo>
                      <a:pt x="458" y="621"/>
                      <a:pt x="460" y="620"/>
                      <a:pt x="461" y="620"/>
                    </a:cubicBezTo>
                    <a:cubicBezTo>
                      <a:pt x="462" y="621"/>
                      <a:pt x="462" y="623"/>
                      <a:pt x="463" y="624"/>
                    </a:cubicBezTo>
                    <a:cubicBezTo>
                      <a:pt x="463" y="625"/>
                      <a:pt x="466" y="626"/>
                      <a:pt x="466" y="628"/>
                    </a:cubicBezTo>
                    <a:cubicBezTo>
                      <a:pt x="467" y="629"/>
                      <a:pt x="467" y="631"/>
                      <a:pt x="467" y="632"/>
                    </a:cubicBezTo>
                    <a:cubicBezTo>
                      <a:pt x="467" y="632"/>
                      <a:pt x="467" y="634"/>
                      <a:pt x="466" y="634"/>
                    </a:cubicBezTo>
                    <a:cubicBezTo>
                      <a:pt x="466" y="634"/>
                      <a:pt x="464" y="635"/>
                      <a:pt x="463" y="635"/>
                    </a:cubicBezTo>
                    <a:cubicBezTo>
                      <a:pt x="462" y="634"/>
                      <a:pt x="461" y="632"/>
                      <a:pt x="460" y="632"/>
                    </a:cubicBezTo>
                    <a:cubicBezTo>
                      <a:pt x="459" y="632"/>
                      <a:pt x="457" y="633"/>
                      <a:pt x="457" y="633"/>
                    </a:cubicBezTo>
                    <a:cubicBezTo>
                      <a:pt x="456" y="634"/>
                      <a:pt x="455" y="635"/>
                      <a:pt x="455" y="636"/>
                    </a:cubicBezTo>
                    <a:cubicBezTo>
                      <a:pt x="455" y="637"/>
                      <a:pt x="456" y="641"/>
                      <a:pt x="455" y="642"/>
                    </a:cubicBezTo>
                    <a:cubicBezTo>
                      <a:pt x="454" y="643"/>
                      <a:pt x="453" y="643"/>
                      <a:pt x="452" y="643"/>
                    </a:cubicBezTo>
                    <a:cubicBezTo>
                      <a:pt x="451" y="644"/>
                      <a:pt x="448" y="643"/>
                      <a:pt x="447" y="644"/>
                    </a:cubicBezTo>
                    <a:cubicBezTo>
                      <a:pt x="446" y="645"/>
                      <a:pt x="447" y="647"/>
                      <a:pt x="447" y="648"/>
                    </a:cubicBezTo>
                    <a:cubicBezTo>
                      <a:pt x="448" y="649"/>
                      <a:pt x="452" y="652"/>
                      <a:pt x="453" y="652"/>
                    </a:cubicBezTo>
                    <a:cubicBezTo>
                      <a:pt x="454" y="653"/>
                      <a:pt x="456" y="654"/>
                      <a:pt x="457" y="654"/>
                    </a:cubicBezTo>
                    <a:cubicBezTo>
                      <a:pt x="459" y="654"/>
                      <a:pt x="461" y="655"/>
                      <a:pt x="463" y="656"/>
                    </a:cubicBezTo>
                    <a:cubicBezTo>
                      <a:pt x="464" y="656"/>
                      <a:pt x="466" y="658"/>
                      <a:pt x="467" y="659"/>
                    </a:cubicBezTo>
                    <a:cubicBezTo>
                      <a:pt x="468" y="659"/>
                      <a:pt x="471" y="659"/>
                      <a:pt x="473" y="659"/>
                    </a:cubicBezTo>
                    <a:cubicBezTo>
                      <a:pt x="475" y="659"/>
                      <a:pt x="479" y="659"/>
                      <a:pt x="480" y="660"/>
                    </a:cubicBezTo>
                    <a:cubicBezTo>
                      <a:pt x="482" y="660"/>
                      <a:pt x="483" y="662"/>
                      <a:pt x="485" y="663"/>
                    </a:cubicBezTo>
                    <a:cubicBezTo>
                      <a:pt x="486" y="663"/>
                      <a:pt x="490" y="663"/>
                      <a:pt x="491" y="663"/>
                    </a:cubicBezTo>
                    <a:cubicBezTo>
                      <a:pt x="492" y="663"/>
                      <a:pt x="494" y="663"/>
                      <a:pt x="495" y="663"/>
                    </a:cubicBezTo>
                    <a:cubicBezTo>
                      <a:pt x="496" y="663"/>
                      <a:pt x="498" y="664"/>
                      <a:pt x="499" y="664"/>
                    </a:cubicBezTo>
                    <a:cubicBezTo>
                      <a:pt x="500" y="664"/>
                      <a:pt x="502" y="664"/>
                      <a:pt x="503" y="663"/>
                    </a:cubicBezTo>
                    <a:cubicBezTo>
                      <a:pt x="504" y="663"/>
                      <a:pt x="505" y="662"/>
                      <a:pt x="506" y="662"/>
                    </a:cubicBezTo>
                    <a:cubicBezTo>
                      <a:pt x="507" y="662"/>
                      <a:pt x="508" y="663"/>
                      <a:pt x="509" y="663"/>
                    </a:cubicBezTo>
                    <a:cubicBezTo>
                      <a:pt x="510" y="665"/>
                      <a:pt x="513" y="667"/>
                      <a:pt x="514" y="668"/>
                    </a:cubicBezTo>
                    <a:cubicBezTo>
                      <a:pt x="516" y="669"/>
                      <a:pt x="519" y="671"/>
                      <a:pt x="520" y="673"/>
                    </a:cubicBezTo>
                    <a:cubicBezTo>
                      <a:pt x="521" y="674"/>
                      <a:pt x="524" y="676"/>
                      <a:pt x="525" y="677"/>
                    </a:cubicBezTo>
                    <a:cubicBezTo>
                      <a:pt x="525" y="679"/>
                      <a:pt x="525" y="682"/>
                      <a:pt x="525" y="683"/>
                    </a:cubicBezTo>
                    <a:cubicBezTo>
                      <a:pt x="526" y="683"/>
                      <a:pt x="528" y="684"/>
                      <a:pt x="529" y="684"/>
                    </a:cubicBezTo>
                    <a:cubicBezTo>
                      <a:pt x="531" y="685"/>
                      <a:pt x="533" y="684"/>
                      <a:pt x="535" y="684"/>
                    </a:cubicBezTo>
                    <a:cubicBezTo>
                      <a:pt x="536" y="684"/>
                      <a:pt x="540" y="684"/>
                      <a:pt x="541" y="684"/>
                    </a:cubicBezTo>
                    <a:cubicBezTo>
                      <a:pt x="543" y="683"/>
                      <a:pt x="545" y="682"/>
                      <a:pt x="547" y="681"/>
                    </a:cubicBezTo>
                    <a:cubicBezTo>
                      <a:pt x="548" y="681"/>
                      <a:pt x="551" y="680"/>
                      <a:pt x="552" y="679"/>
                    </a:cubicBezTo>
                    <a:cubicBezTo>
                      <a:pt x="553" y="679"/>
                      <a:pt x="556" y="679"/>
                      <a:pt x="557" y="678"/>
                    </a:cubicBezTo>
                    <a:cubicBezTo>
                      <a:pt x="557" y="678"/>
                      <a:pt x="559" y="677"/>
                      <a:pt x="559" y="677"/>
                    </a:cubicBezTo>
                    <a:cubicBezTo>
                      <a:pt x="559" y="676"/>
                      <a:pt x="558" y="675"/>
                      <a:pt x="557" y="674"/>
                    </a:cubicBezTo>
                    <a:cubicBezTo>
                      <a:pt x="556" y="674"/>
                      <a:pt x="554" y="674"/>
                      <a:pt x="553" y="675"/>
                    </a:cubicBezTo>
                    <a:cubicBezTo>
                      <a:pt x="552" y="675"/>
                      <a:pt x="551" y="676"/>
                      <a:pt x="551" y="676"/>
                    </a:cubicBezTo>
                    <a:cubicBezTo>
                      <a:pt x="550" y="677"/>
                      <a:pt x="548" y="677"/>
                      <a:pt x="547" y="677"/>
                    </a:cubicBezTo>
                    <a:cubicBezTo>
                      <a:pt x="546" y="677"/>
                      <a:pt x="544" y="676"/>
                      <a:pt x="543" y="677"/>
                    </a:cubicBezTo>
                    <a:cubicBezTo>
                      <a:pt x="543" y="677"/>
                      <a:pt x="542" y="678"/>
                      <a:pt x="541" y="679"/>
                    </a:cubicBezTo>
                    <a:cubicBezTo>
                      <a:pt x="540" y="679"/>
                      <a:pt x="539" y="680"/>
                      <a:pt x="538" y="681"/>
                    </a:cubicBezTo>
                    <a:cubicBezTo>
                      <a:pt x="537" y="681"/>
                      <a:pt x="534" y="680"/>
                      <a:pt x="533" y="680"/>
                    </a:cubicBezTo>
                    <a:cubicBezTo>
                      <a:pt x="533" y="679"/>
                      <a:pt x="532" y="677"/>
                      <a:pt x="532" y="676"/>
                    </a:cubicBezTo>
                    <a:cubicBezTo>
                      <a:pt x="533" y="675"/>
                      <a:pt x="535" y="674"/>
                      <a:pt x="536" y="674"/>
                    </a:cubicBezTo>
                    <a:cubicBezTo>
                      <a:pt x="537" y="673"/>
                      <a:pt x="538" y="671"/>
                      <a:pt x="539" y="670"/>
                    </a:cubicBezTo>
                    <a:cubicBezTo>
                      <a:pt x="539" y="669"/>
                      <a:pt x="541" y="669"/>
                      <a:pt x="541" y="669"/>
                    </a:cubicBezTo>
                    <a:cubicBezTo>
                      <a:pt x="542" y="668"/>
                      <a:pt x="545" y="669"/>
                      <a:pt x="546" y="669"/>
                    </a:cubicBezTo>
                    <a:cubicBezTo>
                      <a:pt x="547" y="669"/>
                      <a:pt x="550" y="668"/>
                      <a:pt x="551" y="668"/>
                    </a:cubicBezTo>
                    <a:cubicBezTo>
                      <a:pt x="552" y="667"/>
                      <a:pt x="555" y="666"/>
                      <a:pt x="556" y="664"/>
                    </a:cubicBezTo>
                    <a:cubicBezTo>
                      <a:pt x="556" y="663"/>
                      <a:pt x="556" y="660"/>
                      <a:pt x="555" y="658"/>
                    </a:cubicBezTo>
                    <a:cubicBezTo>
                      <a:pt x="555" y="658"/>
                      <a:pt x="554" y="656"/>
                      <a:pt x="554" y="656"/>
                    </a:cubicBezTo>
                    <a:cubicBezTo>
                      <a:pt x="554" y="655"/>
                      <a:pt x="555" y="653"/>
                      <a:pt x="556" y="652"/>
                    </a:cubicBezTo>
                    <a:cubicBezTo>
                      <a:pt x="556" y="652"/>
                      <a:pt x="557" y="652"/>
                      <a:pt x="558" y="652"/>
                    </a:cubicBezTo>
                    <a:cubicBezTo>
                      <a:pt x="559" y="652"/>
                      <a:pt x="560" y="651"/>
                      <a:pt x="561" y="651"/>
                    </a:cubicBezTo>
                    <a:cubicBezTo>
                      <a:pt x="562" y="651"/>
                      <a:pt x="564" y="652"/>
                      <a:pt x="565" y="652"/>
                    </a:cubicBezTo>
                    <a:cubicBezTo>
                      <a:pt x="566" y="651"/>
                      <a:pt x="566" y="649"/>
                      <a:pt x="566" y="649"/>
                    </a:cubicBezTo>
                    <a:cubicBezTo>
                      <a:pt x="566" y="648"/>
                      <a:pt x="568" y="648"/>
                      <a:pt x="568" y="647"/>
                    </a:cubicBezTo>
                    <a:cubicBezTo>
                      <a:pt x="568" y="646"/>
                      <a:pt x="567" y="645"/>
                      <a:pt x="567" y="645"/>
                    </a:cubicBezTo>
                    <a:cubicBezTo>
                      <a:pt x="566" y="644"/>
                      <a:pt x="564" y="644"/>
                      <a:pt x="563" y="644"/>
                    </a:cubicBezTo>
                    <a:cubicBezTo>
                      <a:pt x="563" y="644"/>
                      <a:pt x="562" y="644"/>
                      <a:pt x="561" y="644"/>
                    </a:cubicBezTo>
                    <a:cubicBezTo>
                      <a:pt x="561" y="644"/>
                      <a:pt x="560" y="643"/>
                      <a:pt x="560" y="642"/>
                    </a:cubicBezTo>
                    <a:cubicBezTo>
                      <a:pt x="560" y="641"/>
                      <a:pt x="561" y="640"/>
                      <a:pt x="561" y="639"/>
                    </a:cubicBezTo>
                    <a:cubicBezTo>
                      <a:pt x="562" y="638"/>
                      <a:pt x="564" y="638"/>
                      <a:pt x="565" y="638"/>
                    </a:cubicBezTo>
                    <a:cubicBezTo>
                      <a:pt x="566" y="638"/>
                      <a:pt x="568" y="639"/>
                      <a:pt x="568" y="639"/>
                    </a:cubicBezTo>
                    <a:cubicBezTo>
                      <a:pt x="569" y="639"/>
                      <a:pt x="569" y="637"/>
                      <a:pt x="570" y="637"/>
                    </a:cubicBezTo>
                    <a:cubicBezTo>
                      <a:pt x="571" y="636"/>
                      <a:pt x="573" y="636"/>
                      <a:pt x="574" y="636"/>
                    </a:cubicBezTo>
                    <a:cubicBezTo>
                      <a:pt x="574" y="636"/>
                      <a:pt x="576" y="637"/>
                      <a:pt x="577" y="637"/>
                    </a:cubicBezTo>
                    <a:cubicBezTo>
                      <a:pt x="578" y="637"/>
                      <a:pt x="580" y="637"/>
                      <a:pt x="581" y="638"/>
                    </a:cubicBezTo>
                    <a:cubicBezTo>
                      <a:pt x="581" y="638"/>
                      <a:pt x="581" y="640"/>
                      <a:pt x="581" y="641"/>
                    </a:cubicBezTo>
                    <a:cubicBezTo>
                      <a:pt x="581" y="641"/>
                      <a:pt x="580" y="643"/>
                      <a:pt x="580" y="644"/>
                    </a:cubicBezTo>
                    <a:cubicBezTo>
                      <a:pt x="579" y="645"/>
                      <a:pt x="577" y="645"/>
                      <a:pt x="577" y="646"/>
                    </a:cubicBezTo>
                    <a:cubicBezTo>
                      <a:pt x="577" y="647"/>
                      <a:pt x="577" y="650"/>
                      <a:pt x="578" y="650"/>
                    </a:cubicBezTo>
                    <a:cubicBezTo>
                      <a:pt x="578" y="651"/>
                      <a:pt x="580" y="653"/>
                      <a:pt x="581" y="653"/>
                    </a:cubicBezTo>
                    <a:cubicBezTo>
                      <a:pt x="582" y="653"/>
                      <a:pt x="585" y="653"/>
                      <a:pt x="586" y="653"/>
                    </a:cubicBezTo>
                    <a:cubicBezTo>
                      <a:pt x="587" y="653"/>
                      <a:pt x="589" y="652"/>
                      <a:pt x="590" y="651"/>
                    </a:cubicBezTo>
                    <a:cubicBezTo>
                      <a:pt x="591" y="650"/>
                      <a:pt x="592" y="648"/>
                      <a:pt x="592" y="647"/>
                    </a:cubicBezTo>
                    <a:cubicBezTo>
                      <a:pt x="593" y="645"/>
                      <a:pt x="591" y="642"/>
                      <a:pt x="592" y="640"/>
                    </a:cubicBezTo>
                    <a:cubicBezTo>
                      <a:pt x="593" y="639"/>
                      <a:pt x="594" y="638"/>
                      <a:pt x="595" y="638"/>
                    </a:cubicBezTo>
                    <a:cubicBezTo>
                      <a:pt x="596" y="637"/>
                      <a:pt x="598" y="635"/>
                      <a:pt x="599" y="635"/>
                    </a:cubicBezTo>
                    <a:cubicBezTo>
                      <a:pt x="600" y="635"/>
                      <a:pt x="602" y="635"/>
                      <a:pt x="602" y="636"/>
                    </a:cubicBezTo>
                    <a:cubicBezTo>
                      <a:pt x="603" y="636"/>
                      <a:pt x="603" y="639"/>
                      <a:pt x="603" y="640"/>
                    </a:cubicBezTo>
                    <a:cubicBezTo>
                      <a:pt x="603" y="640"/>
                      <a:pt x="604" y="642"/>
                      <a:pt x="605" y="642"/>
                    </a:cubicBezTo>
                    <a:cubicBezTo>
                      <a:pt x="606" y="643"/>
                      <a:pt x="608" y="642"/>
                      <a:pt x="609" y="643"/>
                    </a:cubicBezTo>
                    <a:cubicBezTo>
                      <a:pt x="609" y="643"/>
                      <a:pt x="609" y="645"/>
                      <a:pt x="610" y="645"/>
                    </a:cubicBezTo>
                    <a:cubicBezTo>
                      <a:pt x="610" y="646"/>
                      <a:pt x="609" y="648"/>
                      <a:pt x="609" y="648"/>
                    </a:cubicBezTo>
                    <a:cubicBezTo>
                      <a:pt x="609" y="649"/>
                      <a:pt x="607" y="649"/>
                      <a:pt x="607" y="649"/>
                    </a:cubicBezTo>
                    <a:cubicBezTo>
                      <a:pt x="607" y="650"/>
                      <a:pt x="607" y="652"/>
                      <a:pt x="607" y="653"/>
                    </a:cubicBezTo>
                    <a:cubicBezTo>
                      <a:pt x="607" y="654"/>
                      <a:pt x="608" y="655"/>
                      <a:pt x="608" y="656"/>
                    </a:cubicBezTo>
                    <a:cubicBezTo>
                      <a:pt x="609" y="657"/>
                      <a:pt x="610" y="658"/>
                      <a:pt x="611" y="658"/>
                    </a:cubicBezTo>
                    <a:cubicBezTo>
                      <a:pt x="612" y="659"/>
                      <a:pt x="614" y="657"/>
                      <a:pt x="615" y="657"/>
                    </a:cubicBezTo>
                    <a:cubicBezTo>
                      <a:pt x="616" y="658"/>
                      <a:pt x="617" y="659"/>
                      <a:pt x="617" y="660"/>
                    </a:cubicBezTo>
                    <a:cubicBezTo>
                      <a:pt x="618" y="661"/>
                      <a:pt x="616" y="663"/>
                      <a:pt x="616" y="663"/>
                    </a:cubicBezTo>
                    <a:cubicBezTo>
                      <a:pt x="615" y="664"/>
                      <a:pt x="613" y="666"/>
                      <a:pt x="612" y="666"/>
                    </a:cubicBezTo>
                    <a:cubicBezTo>
                      <a:pt x="610" y="667"/>
                      <a:pt x="608" y="667"/>
                      <a:pt x="606" y="668"/>
                    </a:cubicBezTo>
                    <a:cubicBezTo>
                      <a:pt x="605" y="668"/>
                      <a:pt x="603" y="669"/>
                      <a:pt x="603" y="669"/>
                    </a:cubicBezTo>
                    <a:cubicBezTo>
                      <a:pt x="602" y="670"/>
                      <a:pt x="601" y="671"/>
                      <a:pt x="600" y="672"/>
                    </a:cubicBezTo>
                    <a:cubicBezTo>
                      <a:pt x="600" y="672"/>
                      <a:pt x="600" y="674"/>
                      <a:pt x="601" y="675"/>
                    </a:cubicBezTo>
                    <a:cubicBezTo>
                      <a:pt x="601" y="676"/>
                      <a:pt x="603" y="675"/>
                      <a:pt x="604" y="675"/>
                    </a:cubicBezTo>
                    <a:cubicBezTo>
                      <a:pt x="605" y="675"/>
                      <a:pt x="608" y="673"/>
                      <a:pt x="610" y="672"/>
                    </a:cubicBezTo>
                    <a:cubicBezTo>
                      <a:pt x="611" y="671"/>
                      <a:pt x="614" y="669"/>
                      <a:pt x="615" y="668"/>
                    </a:cubicBezTo>
                    <a:cubicBezTo>
                      <a:pt x="616" y="668"/>
                      <a:pt x="619" y="667"/>
                      <a:pt x="621" y="666"/>
                    </a:cubicBezTo>
                    <a:cubicBezTo>
                      <a:pt x="623" y="666"/>
                      <a:pt x="626" y="664"/>
                      <a:pt x="628" y="662"/>
                    </a:cubicBezTo>
                    <a:cubicBezTo>
                      <a:pt x="629" y="661"/>
                      <a:pt x="632" y="660"/>
                      <a:pt x="633" y="659"/>
                    </a:cubicBezTo>
                    <a:cubicBezTo>
                      <a:pt x="634" y="657"/>
                      <a:pt x="637" y="654"/>
                      <a:pt x="638" y="653"/>
                    </a:cubicBezTo>
                    <a:cubicBezTo>
                      <a:pt x="640" y="652"/>
                      <a:pt x="642" y="649"/>
                      <a:pt x="643" y="648"/>
                    </a:cubicBezTo>
                    <a:cubicBezTo>
                      <a:pt x="644" y="647"/>
                      <a:pt x="647" y="644"/>
                      <a:pt x="649" y="642"/>
                    </a:cubicBezTo>
                    <a:cubicBezTo>
                      <a:pt x="650" y="641"/>
                      <a:pt x="652" y="640"/>
                      <a:pt x="653" y="639"/>
                    </a:cubicBezTo>
                    <a:cubicBezTo>
                      <a:pt x="654" y="638"/>
                      <a:pt x="656" y="636"/>
                      <a:pt x="657" y="635"/>
                    </a:cubicBezTo>
                    <a:cubicBezTo>
                      <a:pt x="658" y="635"/>
                      <a:pt x="659" y="633"/>
                      <a:pt x="659" y="632"/>
                    </a:cubicBezTo>
                    <a:cubicBezTo>
                      <a:pt x="659" y="632"/>
                      <a:pt x="658" y="631"/>
                      <a:pt x="657" y="631"/>
                    </a:cubicBezTo>
                    <a:cubicBezTo>
                      <a:pt x="656" y="630"/>
                      <a:pt x="655" y="631"/>
                      <a:pt x="654" y="632"/>
                    </a:cubicBezTo>
                    <a:cubicBezTo>
                      <a:pt x="654" y="632"/>
                      <a:pt x="652" y="634"/>
                      <a:pt x="651" y="634"/>
                    </a:cubicBezTo>
                    <a:cubicBezTo>
                      <a:pt x="650" y="635"/>
                      <a:pt x="648" y="636"/>
                      <a:pt x="648" y="637"/>
                    </a:cubicBezTo>
                    <a:cubicBezTo>
                      <a:pt x="647" y="637"/>
                      <a:pt x="646" y="640"/>
                      <a:pt x="645" y="640"/>
                    </a:cubicBezTo>
                    <a:cubicBezTo>
                      <a:pt x="644" y="641"/>
                      <a:pt x="643" y="642"/>
                      <a:pt x="642" y="642"/>
                    </a:cubicBezTo>
                    <a:cubicBezTo>
                      <a:pt x="641" y="642"/>
                      <a:pt x="640" y="640"/>
                      <a:pt x="640" y="639"/>
                    </a:cubicBezTo>
                    <a:cubicBezTo>
                      <a:pt x="639" y="639"/>
                      <a:pt x="637" y="638"/>
                      <a:pt x="637" y="638"/>
                    </a:cubicBezTo>
                    <a:cubicBezTo>
                      <a:pt x="637" y="637"/>
                      <a:pt x="636" y="635"/>
                      <a:pt x="637" y="634"/>
                    </a:cubicBezTo>
                    <a:cubicBezTo>
                      <a:pt x="637" y="634"/>
                      <a:pt x="639" y="634"/>
                      <a:pt x="640" y="634"/>
                    </a:cubicBezTo>
                    <a:cubicBezTo>
                      <a:pt x="641" y="633"/>
                      <a:pt x="641" y="631"/>
                      <a:pt x="641" y="631"/>
                    </a:cubicBezTo>
                    <a:cubicBezTo>
                      <a:pt x="642" y="630"/>
                      <a:pt x="644" y="630"/>
                      <a:pt x="644" y="630"/>
                    </a:cubicBezTo>
                    <a:cubicBezTo>
                      <a:pt x="645" y="629"/>
                      <a:pt x="646" y="629"/>
                      <a:pt x="647" y="629"/>
                    </a:cubicBezTo>
                    <a:cubicBezTo>
                      <a:pt x="647" y="628"/>
                      <a:pt x="649" y="626"/>
                      <a:pt x="648" y="626"/>
                    </a:cubicBezTo>
                    <a:cubicBezTo>
                      <a:pt x="648" y="625"/>
                      <a:pt x="645" y="625"/>
                      <a:pt x="645" y="624"/>
                    </a:cubicBezTo>
                    <a:cubicBezTo>
                      <a:pt x="644" y="623"/>
                      <a:pt x="643" y="621"/>
                      <a:pt x="643" y="619"/>
                    </a:cubicBezTo>
                    <a:cubicBezTo>
                      <a:pt x="643" y="618"/>
                      <a:pt x="644" y="616"/>
                      <a:pt x="644" y="615"/>
                    </a:cubicBezTo>
                    <a:cubicBezTo>
                      <a:pt x="644" y="614"/>
                      <a:pt x="644" y="611"/>
                      <a:pt x="643" y="609"/>
                    </a:cubicBezTo>
                    <a:cubicBezTo>
                      <a:pt x="643" y="608"/>
                      <a:pt x="642" y="606"/>
                      <a:pt x="642" y="604"/>
                    </a:cubicBezTo>
                    <a:cubicBezTo>
                      <a:pt x="642" y="603"/>
                      <a:pt x="642" y="600"/>
                      <a:pt x="643" y="599"/>
                    </a:cubicBezTo>
                    <a:cubicBezTo>
                      <a:pt x="644" y="599"/>
                      <a:pt x="647" y="599"/>
                      <a:pt x="648" y="599"/>
                    </a:cubicBezTo>
                    <a:cubicBezTo>
                      <a:pt x="649" y="599"/>
                      <a:pt x="651" y="599"/>
                      <a:pt x="652" y="600"/>
                    </a:cubicBezTo>
                    <a:cubicBezTo>
                      <a:pt x="652" y="601"/>
                      <a:pt x="653" y="603"/>
                      <a:pt x="653" y="603"/>
                    </a:cubicBezTo>
                    <a:cubicBezTo>
                      <a:pt x="654" y="603"/>
                      <a:pt x="656" y="604"/>
                      <a:pt x="657" y="603"/>
                    </a:cubicBezTo>
                    <a:cubicBezTo>
                      <a:pt x="658" y="603"/>
                      <a:pt x="660" y="600"/>
                      <a:pt x="661" y="599"/>
                    </a:cubicBezTo>
                    <a:cubicBezTo>
                      <a:pt x="662" y="598"/>
                      <a:pt x="663" y="596"/>
                      <a:pt x="663" y="596"/>
                    </a:cubicBezTo>
                    <a:cubicBezTo>
                      <a:pt x="664" y="595"/>
                      <a:pt x="666" y="594"/>
                      <a:pt x="667" y="594"/>
                    </a:cubicBezTo>
                    <a:cubicBezTo>
                      <a:pt x="667" y="593"/>
                      <a:pt x="669" y="593"/>
                      <a:pt x="670" y="593"/>
                    </a:cubicBezTo>
                    <a:cubicBezTo>
                      <a:pt x="671" y="594"/>
                      <a:pt x="672" y="595"/>
                      <a:pt x="672" y="596"/>
                    </a:cubicBezTo>
                    <a:cubicBezTo>
                      <a:pt x="672" y="596"/>
                      <a:pt x="671" y="597"/>
                      <a:pt x="671" y="598"/>
                    </a:cubicBezTo>
                    <a:cubicBezTo>
                      <a:pt x="670" y="599"/>
                      <a:pt x="670" y="601"/>
                      <a:pt x="671" y="602"/>
                    </a:cubicBezTo>
                    <a:cubicBezTo>
                      <a:pt x="671" y="602"/>
                      <a:pt x="673" y="603"/>
                      <a:pt x="674" y="604"/>
                    </a:cubicBezTo>
                    <a:cubicBezTo>
                      <a:pt x="675" y="604"/>
                      <a:pt x="675" y="606"/>
                      <a:pt x="675" y="606"/>
                    </a:cubicBezTo>
                    <a:cubicBezTo>
                      <a:pt x="675" y="607"/>
                      <a:pt x="674" y="610"/>
                      <a:pt x="673" y="611"/>
                    </a:cubicBezTo>
                    <a:cubicBezTo>
                      <a:pt x="673" y="612"/>
                      <a:pt x="672" y="613"/>
                      <a:pt x="671" y="614"/>
                    </a:cubicBezTo>
                    <a:cubicBezTo>
                      <a:pt x="671" y="615"/>
                      <a:pt x="671" y="617"/>
                      <a:pt x="671" y="618"/>
                    </a:cubicBezTo>
                    <a:cubicBezTo>
                      <a:pt x="672" y="618"/>
                      <a:pt x="672" y="620"/>
                      <a:pt x="673" y="621"/>
                    </a:cubicBezTo>
                    <a:cubicBezTo>
                      <a:pt x="674" y="622"/>
                      <a:pt x="676" y="622"/>
                      <a:pt x="678" y="622"/>
                    </a:cubicBezTo>
                    <a:cubicBezTo>
                      <a:pt x="679" y="622"/>
                      <a:pt x="682" y="621"/>
                      <a:pt x="683" y="621"/>
                    </a:cubicBezTo>
                    <a:cubicBezTo>
                      <a:pt x="684" y="621"/>
                      <a:pt x="685" y="622"/>
                      <a:pt x="686" y="622"/>
                    </a:cubicBezTo>
                    <a:cubicBezTo>
                      <a:pt x="688" y="622"/>
                      <a:pt x="692" y="621"/>
                      <a:pt x="694" y="621"/>
                    </a:cubicBezTo>
                    <a:cubicBezTo>
                      <a:pt x="696" y="622"/>
                      <a:pt x="700" y="622"/>
                      <a:pt x="702" y="623"/>
                    </a:cubicBezTo>
                    <a:cubicBezTo>
                      <a:pt x="703" y="623"/>
                      <a:pt x="706" y="626"/>
                      <a:pt x="708" y="627"/>
                    </a:cubicBezTo>
                    <a:cubicBezTo>
                      <a:pt x="709" y="628"/>
                      <a:pt x="712" y="629"/>
                      <a:pt x="713" y="630"/>
                    </a:cubicBezTo>
                    <a:cubicBezTo>
                      <a:pt x="715" y="630"/>
                      <a:pt x="718" y="630"/>
                      <a:pt x="720" y="630"/>
                    </a:cubicBezTo>
                    <a:cubicBezTo>
                      <a:pt x="722" y="630"/>
                      <a:pt x="726" y="630"/>
                      <a:pt x="728" y="631"/>
                    </a:cubicBezTo>
                    <a:cubicBezTo>
                      <a:pt x="730" y="631"/>
                      <a:pt x="734" y="635"/>
                      <a:pt x="736" y="636"/>
                    </a:cubicBezTo>
                    <a:cubicBezTo>
                      <a:pt x="737" y="638"/>
                      <a:pt x="741" y="641"/>
                      <a:pt x="742" y="644"/>
                    </a:cubicBezTo>
                    <a:cubicBezTo>
                      <a:pt x="743" y="645"/>
                      <a:pt x="743" y="648"/>
                      <a:pt x="744" y="649"/>
                    </a:cubicBezTo>
                    <a:cubicBezTo>
                      <a:pt x="744" y="650"/>
                      <a:pt x="745" y="652"/>
                      <a:pt x="746" y="653"/>
                    </a:cubicBezTo>
                    <a:cubicBezTo>
                      <a:pt x="746" y="653"/>
                      <a:pt x="748" y="654"/>
                      <a:pt x="749" y="654"/>
                    </a:cubicBezTo>
                    <a:cubicBezTo>
                      <a:pt x="750" y="655"/>
                      <a:pt x="754" y="656"/>
                      <a:pt x="755" y="657"/>
                    </a:cubicBezTo>
                    <a:cubicBezTo>
                      <a:pt x="755" y="658"/>
                      <a:pt x="756" y="660"/>
                      <a:pt x="755" y="661"/>
                    </a:cubicBezTo>
                    <a:cubicBezTo>
                      <a:pt x="755" y="662"/>
                      <a:pt x="753" y="664"/>
                      <a:pt x="753" y="664"/>
                    </a:cubicBezTo>
                    <a:cubicBezTo>
                      <a:pt x="752" y="666"/>
                      <a:pt x="750" y="669"/>
                      <a:pt x="749" y="670"/>
                    </a:cubicBezTo>
                    <a:cubicBezTo>
                      <a:pt x="748" y="671"/>
                      <a:pt x="747" y="672"/>
                      <a:pt x="746" y="672"/>
                    </a:cubicBezTo>
                    <a:cubicBezTo>
                      <a:pt x="746" y="673"/>
                      <a:pt x="745" y="674"/>
                      <a:pt x="745" y="674"/>
                    </a:cubicBezTo>
                    <a:cubicBezTo>
                      <a:pt x="745" y="676"/>
                      <a:pt x="744" y="678"/>
                      <a:pt x="745" y="679"/>
                    </a:cubicBezTo>
                    <a:cubicBezTo>
                      <a:pt x="745" y="680"/>
                      <a:pt x="746" y="683"/>
                      <a:pt x="747" y="683"/>
                    </a:cubicBezTo>
                    <a:cubicBezTo>
                      <a:pt x="748" y="683"/>
                      <a:pt x="749" y="680"/>
                      <a:pt x="749" y="680"/>
                    </a:cubicBezTo>
                    <a:cubicBezTo>
                      <a:pt x="750" y="678"/>
                      <a:pt x="752" y="676"/>
                      <a:pt x="753" y="675"/>
                    </a:cubicBezTo>
                    <a:cubicBezTo>
                      <a:pt x="753" y="674"/>
                      <a:pt x="755" y="672"/>
                      <a:pt x="755" y="670"/>
                    </a:cubicBezTo>
                    <a:cubicBezTo>
                      <a:pt x="756" y="669"/>
                      <a:pt x="757" y="666"/>
                      <a:pt x="758" y="665"/>
                    </a:cubicBezTo>
                    <a:cubicBezTo>
                      <a:pt x="758" y="665"/>
                      <a:pt x="760" y="664"/>
                      <a:pt x="760" y="663"/>
                    </a:cubicBezTo>
                    <a:cubicBezTo>
                      <a:pt x="761" y="662"/>
                      <a:pt x="761" y="659"/>
                      <a:pt x="762" y="659"/>
                    </a:cubicBezTo>
                    <a:cubicBezTo>
                      <a:pt x="763" y="658"/>
                      <a:pt x="765" y="658"/>
                      <a:pt x="766" y="657"/>
                    </a:cubicBezTo>
                    <a:cubicBezTo>
                      <a:pt x="766" y="656"/>
                      <a:pt x="766" y="654"/>
                      <a:pt x="766" y="653"/>
                    </a:cubicBezTo>
                    <a:cubicBezTo>
                      <a:pt x="767" y="652"/>
                      <a:pt x="768" y="651"/>
                      <a:pt x="769" y="650"/>
                    </a:cubicBezTo>
                    <a:cubicBezTo>
                      <a:pt x="770" y="650"/>
                      <a:pt x="771" y="651"/>
                      <a:pt x="771" y="651"/>
                    </a:cubicBezTo>
                    <a:cubicBezTo>
                      <a:pt x="772" y="652"/>
                      <a:pt x="772" y="654"/>
                      <a:pt x="772" y="655"/>
                    </a:cubicBezTo>
                    <a:cubicBezTo>
                      <a:pt x="773" y="656"/>
                      <a:pt x="774" y="658"/>
                      <a:pt x="775" y="659"/>
                    </a:cubicBezTo>
                    <a:cubicBezTo>
                      <a:pt x="776" y="659"/>
                      <a:pt x="778" y="661"/>
                      <a:pt x="779" y="662"/>
                    </a:cubicBezTo>
                    <a:cubicBezTo>
                      <a:pt x="780" y="663"/>
                      <a:pt x="779" y="666"/>
                      <a:pt x="781" y="666"/>
                    </a:cubicBezTo>
                    <a:cubicBezTo>
                      <a:pt x="782" y="666"/>
                      <a:pt x="783" y="663"/>
                      <a:pt x="783" y="662"/>
                    </a:cubicBezTo>
                    <a:cubicBezTo>
                      <a:pt x="784" y="661"/>
                      <a:pt x="785" y="658"/>
                      <a:pt x="786" y="657"/>
                    </a:cubicBezTo>
                    <a:cubicBezTo>
                      <a:pt x="786" y="655"/>
                      <a:pt x="786" y="652"/>
                      <a:pt x="787" y="651"/>
                    </a:cubicBezTo>
                    <a:cubicBezTo>
                      <a:pt x="788" y="651"/>
                      <a:pt x="792" y="653"/>
                      <a:pt x="793" y="652"/>
                    </a:cubicBezTo>
                    <a:cubicBezTo>
                      <a:pt x="795" y="652"/>
                      <a:pt x="798" y="650"/>
                      <a:pt x="798" y="649"/>
                    </a:cubicBezTo>
                    <a:cubicBezTo>
                      <a:pt x="799" y="648"/>
                      <a:pt x="798" y="646"/>
                      <a:pt x="799" y="645"/>
                    </a:cubicBezTo>
                    <a:cubicBezTo>
                      <a:pt x="799" y="644"/>
                      <a:pt x="800" y="643"/>
                      <a:pt x="800" y="642"/>
                    </a:cubicBezTo>
                    <a:cubicBezTo>
                      <a:pt x="801" y="641"/>
                      <a:pt x="801" y="639"/>
                      <a:pt x="800" y="638"/>
                    </a:cubicBezTo>
                    <a:cubicBezTo>
                      <a:pt x="800" y="637"/>
                      <a:pt x="798" y="637"/>
                      <a:pt x="798" y="636"/>
                    </a:cubicBezTo>
                    <a:cubicBezTo>
                      <a:pt x="797" y="635"/>
                      <a:pt x="798" y="633"/>
                      <a:pt x="798" y="633"/>
                    </a:cubicBezTo>
                    <a:cubicBezTo>
                      <a:pt x="799" y="632"/>
                      <a:pt x="803" y="634"/>
                      <a:pt x="804" y="633"/>
                    </a:cubicBezTo>
                    <a:cubicBezTo>
                      <a:pt x="805" y="632"/>
                      <a:pt x="805" y="630"/>
                      <a:pt x="805" y="629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4237036" y="4397378"/>
                <a:ext cx="6350" cy="6350"/>
              </a:xfrm>
              <a:custGeom>
                <a:avLst/>
                <a:gdLst>
                  <a:gd name="T0" fmla="*/ 7 w 7"/>
                  <a:gd name="T1" fmla="*/ 0 h 8"/>
                  <a:gd name="T2" fmla="*/ 4 w 7"/>
                  <a:gd name="T3" fmla="*/ 2 h 8"/>
                  <a:gd name="T4" fmla="*/ 2 w 7"/>
                  <a:gd name="T5" fmla="*/ 3 h 8"/>
                  <a:gd name="T6" fmla="*/ 0 w 7"/>
                  <a:gd name="T7" fmla="*/ 6 h 8"/>
                  <a:gd name="T8" fmla="*/ 1 w 7"/>
                  <a:gd name="T9" fmla="*/ 8 h 8"/>
                  <a:gd name="T10" fmla="*/ 1 w 7"/>
                  <a:gd name="T11" fmla="*/ 8 h 8"/>
                  <a:gd name="T12" fmla="*/ 3 w 7"/>
                  <a:gd name="T13" fmla="*/ 6 h 8"/>
                  <a:gd name="T14" fmla="*/ 5 w 7"/>
                  <a:gd name="T15" fmla="*/ 5 h 8"/>
                  <a:gd name="T16" fmla="*/ 5 w 7"/>
                  <a:gd name="T17" fmla="*/ 4 h 8"/>
                  <a:gd name="T18" fmla="*/ 6 w 7"/>
                  <a:gd name="T19" fmla="*/ 1 h 8"/>
                  <a:gd name="T20" fmla="*/ 7 w 7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6" y="1"/>
                      <a:pt x="5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5"/>
                      <a:pt x="0" y="6"/>
                    </a:cubicBezTo>
                    <a:cubicBezTo>
                      <a:pt x="0" y="7"/>
                      <a:pt x="0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2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3"/>
                      <a:pt x="6" y="2"/>
                      <a:pt x="6" y="1"/>
                    </a:cubicBezTo>
                    <a:cubicBezTo>
                      <a:pt x="7" y="1"/>
                      <a:pt x="7" y="0"/>
                      <a:pt x="7" y="0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4225923" y="4356103"/>
                <a:ext cx="1587" cy="3175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2 h 4"/>
                  <a:gd name="T4" fmla="*/ 0 w 2"/>
                  <a:gd name="T5" fmla="*/ 3 h 4"/>
                  <a:gd name="T6" fmla="*/ 2 w 2"/>
                  <a:gd name="T7" fmla="*/ 4 h 4"/>
                  <a:gd name="T8" fmla="*/ 2 w 2"/>
                  <a:gd name="T9" fmla="*/ 4 h 4"/>
                  <a:gd name="T10" fmla="*/ 2 w 2"/>
                  <a:gd name="T11" fmla="*/ 3 h 4"/>
                  <a:gd name="T12" fmla="*/ 2 w 2"/>
                  <a:gd name="T13" fmla="*/ 2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46"/>
              <p:cNvSpPr>
                <a:spLocks/>
              </p:cNvSpPr>
              <p:nvPr/>
            </p:nvSpPr>
            <p:spPr bwMode="auto">
              <a:xfrm>
                <a:off x="3625849" y="3228978"/>
                <a:ext cx="788987" cy="663575"/>
              </a:xfrm>
              <a:custGeom>
                <a:avLst/>
                <a:gdLst>
                  <a:gd name="T0" fmla="*/ 932 w 936"/>
                  <a:gd name="T1" fmla="*/ 619 h 785"/>
                  <a:gd name="T2" fmla="*/ 921 w 936"/>
                  <a:gd name="T3" fmla="*/ 605 h 785"/>
                  <a:gd name="T4" fmla="*/ 906 w 936"/>
                  <a:gd name="T5" fmla="*/ 588 h 785"/>
                  <a:gd name="T6" fmla="*/ 905 w 936"/>
                  <a:gd name="T7" fmla="*/ 602 h 785"/>
                  <a:gd name="T8" fmla="*/ 887 w 936"/>
                  <a:gd name="T9" fmla="*/ 581 h 785"/>
                  <a:gd name="T10" fmla="*/ 871 w 936"/>
                  <a:gd name="T11" fmla="*/ 556 h 785"/>
                  <a:gd name="T12" fmla="*/ 879 w 936"/>
                  <a:gd name="T13" fmla="*/ 527 h 785"/>
                  <a:gd name="T14" fmla="*/ 869 w 936"/>
                  <a:gd name="T15" fmla="*/ 498 h 785"/>
                  <a:gd name="T16" fmla="*/ 851 w 936"/>
                  <a:gd name="T17" fmla="*/ 476 h 785"/>
                  <a:gd name="T18" fmla="*/ 830 w 936"/>
                  <a:gd name="T19" fmla="*/ 460 h 785"/>
                  <a:gd name="T20" fmla="*/ 810 w 936"/>
                  <a:gd name="T21" fmla="*/ 452 h 785"/>
                  <a:gd name="T22" fmla="*/ 802 w 936"/>
                  <a:gd name="T23" fmla="*/ 444 h 785"/>
                  <a:gd name="T24" fmla="*/ 778 w 936"/>
                  <a:gd name="T25" fmla="*/ 434 h 785"/>
                  <a:gd name="T26" fmla="*/ 752 w 936"/>
                  <a:gd name="T27" fmla="*/ 413 h 785"/>
                  <a:gd name="T28" fmla="*/ 734 w 936"/>
                  <a:gd name="T29" fmla="*/ 379 h 785"/>
                  <a:gd name="T30" fmla="*/ 750 w 936"/>
                  <a:gd name="T31" fmla="*/ 336 h 785"/>
                  <a:gd name="T32" fmla="*/ 753 w 936"/>
                  <a:gd name="T33" fmla="*/ 303 h 785"/>
                  <a:gd name="T34" fmla="*/ 737 w 936"/>
                  <a:gd name="T35" fmla="*/ 277 h 785"/>
                  <a:gd name="T36" fmla="*/ 704 w 936"/>
                  <a:gd name="T37" fmla="*/ 287 h 785"/>
                  <a:gd name="T38" fmla="*/ 679 w 936"/>
                  <a:gd name="T39" fmla="*/ 268 h 785"/>
                  <a:gd name="T40" fmla="*/ 671 w 936"/>
                  <a:gd name="T41" fmla="*/ 239 h 785"/>
                  <a:gd name="T42" fmla="*/ 630 w 936"/>
                  <a:gd name="T43" fmla="*/ 200 h 785"/>
                  <a:gd name="T44" fmla="*/ 604 w 936"/>
                  <a:gd name="T45" fmla="*/ 173 h 785"/>
                  <a:gd name="T46" fmla="*/ 576 w 936"/>
                  <a:gd name="T47" fmla="*/ 145 h 785"/>
                  <a:gd name="T48" fmla="*/ 566 w 936"/>
                  <a:gd name="T49" fmla="*/ 119 h 785"/>
                  <a:gd name="T50" fmla="*/ 550 w 936"/>
                  <a:gd name="T51" fmla="*/ 79 h 785"/>
                  <a:gd name="T52" fmla="*/ 548 w 936"/>
                  <a:gd name="T53" fmla="*/ 35 h 785"/>
                  <a:gd name="T54" fmla="*/ 532 w 936"/>
                  <a:gd name="T55" fmla="*/ 19 h 785"/>
                  <a:gd name="T56" fmla="*/ 457 w 936"/>
                  <a:gd name="T57" fmla="*/ 7 h 785"/>
                  <a:gd name="T58" fmla="*/ 3 w 936"/>
                  <a:gd name="T59" fmla="*/ 42 h 785"/>
                  <a:gd name="T60" fmla="*/ 6 w 936"/>
                  <a:gd name="T61" fmla="*/ 70 h 785"/>
                  <a:gd name="T62" fmla="*/ 11 w 936"/>
                  <a:gd name="T63" fmla="*/ 80 h 785"/>
                  <a:gd name="T64" fmla="*/ 23 w 936"/>
                  <a:gd name="T65" fmla="*/ 92 h 785"/>
                  <a:gd name="T66" fmla="*/ 37 w 936"/>
                  <a:gd name="T67" fmla="*/ 113 h 785"/>
                  <a:gd name="T68" fmla="*/ 51 w 936"/>
                  <a:gd name="T69" fmla="*/ 133 h 785"/>
                  <a:gd name="T70" fmla="*/ 61 w 936"/>
                  <a:gd name="T71" fmla="*/ 144 h 785"/>
                  <a:gd name="T72" fmla="*/ 79 w 936"/>
                  <a:gd name="T73" fmla="*/ 157 h 785"/>
                  <a:gd name="T74" fmla="*/ 91 w 936"/>
                  <a:gd name="T75" fmla="*/ 151 h 785"/>
                  <a:gd name="T76" fmla="*/ 112 w 936"/>
                  <a:gd name="T77" fmla="*/ 163 h 785"/>
                  <a:gd name="T78" fmla="*/ 103 w 936"/>
                  <a:gd name="T79" fmla="*/ 192 h 785"/>
                  <a:gd name="T80" fmla="*/ 92 w 936"/>
                  <a:gd name="T81" fmla="*/ 203 h 785"/>
                  <a:gd name="T82" fmla="*/ 88 w 936"/>
                  <a:gd name="T83" fmla="*/ 219 h 785"/>
                  <a:gd name="T84" fmla="*/ 100 w 936"/>
                  <a:gd name="T85" fmla="*/ 230 h 785"/>
                  <a:gd name="T86" fmla="*/ 117 w 936"/>
                  <a:gd name="T87" fmla="*/ 241 h 785"/>
                  <a:gd name="T88" fmla="*/ 125 w 936"/>
                  <a:gd name="T89" fmla="*/ 263 h 785"/>
                  <a:gd name="T90" fmla="*/ 135 w 936"/>
                  <a:gd name="T91" fmla="*/ 278 h 785"/>
                  <a:gd name="T92" fmla="*/ 149 w 936"/>
                  <a:gd name="T93" fmla="*/ 278 h 785"/>
                  <a:gd name="T94" fmla="*/ 182 w 936"/>
                  <a:gd name="T95" fmla="*/ 745 h 785"/>
                  <a:gd name="T96" fmla="*/ 794 w 936"/>
                  <a:gd name="T97" fmla="*/ 695 h 785"/>
                  <a:gd name="T98" fmla="*/ 817 w 936"/>
                  <a:gd name="T99" fmla="*/ 723 h 785"/>
                  <a:gd name="T100" fmla="*/ 811 w 936"/>
                  <a:gd name="T101" fmla="*/ 745 h 785"/>
                  <a:gd name="T102" fmla="*/ 797 w 936"/>
                  <a:gd name="T103" fmla="*/ 759 h 785"/>
                  <a:gd name="T104" fmla="*/ 785 w 936"/>
                  <a:gd name="T105" fmla="*/ 778 h 785"/>
                  <a:gd name="T106" fmla="*/ 873 w 936"/>
                  <a:gd name="T107" fmla="*/ 764 h 785"/>
                  <a:gd name="T108" fmla="*/ 863 w 936"/>
                  <a:gd name="T109" fmla="*/ 738 h 785"/>
                  <a:gd name="T110" fmla="*/ 882 w 936"/>
                  <a:gd name="T111" fmla="*/ 728 h 785"/>
                  <a:gd name="T112" fmla="*/ 888 w 936"/>
                  <a:gd name="T113" fmla="*/ 712 h 785"/>
                  <a:gd name="T114" fmla="*/ 876 w 936"/>
                  <a:gd name="T115" fmla="*/ 686 h 785"/>
                  <a:gd name="T116" fmla="*/ 891 w 936"/>
                  <a:gd name="T117" fmla="*/ 686 h 785"/>
                  <a:gd name="T118" fmla="*/ 899 w 936"/>
                  <a:gd name="T119" fmla="*/ 691 h 785"/>
                  <a:gd name="T120" fmla="*/ 912 w 936"/>
                  <a:gd name="T121" fmla="*/ 667 h 785"/>
                  <a:gd name="T122" fmla="*/ 928 w 936"/>
                  <a:gd name="T123" fmla="*/ 652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36" h="785">
                    <a:moveTo>
                      <a:pt x="936" y="638"/>
                    </a:moveTo>
                    <a:cubicBezTo>
                      <a:pt x="935" y="637"/>
                      <a:pt x="932" y="634"/>
                      <a:pt x="930" y="633"/>
                    </a:cubicBezTo>
                    <a:cubicBezTo>
                      <a:pt x="930" y="633"/>
                      <a:pt x="927" y="634"/>
                      <a:pt x="926" y="634"/>
                    </a:cubicBezTo>
                    <a:cubicBezTo>
                      <a:pt x="925" y="633"/>
                      <a:pt x="924" y="630"/>
                      <a:pt x="924" y="629"/>
                    </a:cubicBezTo>
                    <a:cubicBezTo>
                      <a:pt x="924" y="628"/>
                      <a:pt x="926" y="625"/>
                      <a:pt x="926" y="624"/>
                    </a:cubicBezTo>
                    <a:cubicBezTo>
                      <a:pt x="927" y="624"/>
                      <a:pt x="929" y="623"/>
                      <a:pt x="929" y="623"/>
                    </a:cubicBezTo>
                    <a:cubicBezTo>
                      <a:pt x="930" y="622"/>
                      <a:pt x="931" y="620"/>
                      <a:pt x="932" y="619"/>
                    </a:cubicBezTo>
                    <a:cubicBezTo>
                      <a:pt x="932" y="618"/>
                      <a:pt x="933" y="615"/>
                      <a:pt x="933" y="614"/>
                    </a:cubicBezTo>
                    <a:cubicBezTo>
                      <a:pt x="933" y="612"/>
                      <a:pt x="934" y="608"/>
                      <a:pt x="934" y="607"/>
                    </a:cubicBezTo>
                    <a:cubicBezTo>
                      <a:pt x="933" y="605"/>
                      <a:pt x="932" y="603"/>
                      <a:pt x="931" y="602"/>
                    </a:cubicBezTo>
                    <a:cubicBezTo>
                      <a:pt x="931" y="601"/>
                      <a:pt x="929" y="600"/>
                      <a:pt x="928" y="600"/>
                    </a:cubicBezTo>
                    <a:cubicBezTo>
                      <a:pt x="927" y="600"/>
                      <a:pt x="926" y="601"/>
                      <a:pt x="925" y="601"/>
                    </a:cubicBezTo>
                    <a:cubicBezTo>
                      <a:pt x="925" y="602"/>
                      <a:pt x="925" y="603"/>
                      <a:pt x="925" y="604"/>
                    </a:cubicBezTo>
                    <a:cubicBezTo>
                      <a:pt x="924" y="604"/>
                      <a:pt x="922" y="605"/>
                      <a:pt x="921" y="605"/>
                    </a:cubicBezTo>
                    <a:cubicBezTo>
                      <a:pt x="920" y="605"/>
                      <a:pt x="920" y="602"/>
                      <a:pt x="919" y="602"/>
                    </a:cubicBezTo>
                    <a:cubicBezTo>
                      <a:pt x="919" y="601"/>
                      <a:pt x="919" y="599"/>
                      <a:pt x="919" y="598"/>
                    </a:cubicBezTo>
                    <a:cubicBezTo>
                      <a:pt x="919" y="597"/>
                      <a:pt x="918" y="597"/>
                      <a:pt x="918" y="596"/>
                    </a:cubicBezTo>
                    <a:cubicBezTo>
                      <a:pt x="917" y="595"/>
                      <a:pt x="917" y="594"/>
                      <a:pt x="916" y="594"/>
                    </a:cubicBezTo>
                    <a:cubicBezTo>
                      <a:pt x="915" y="593"/>
                      <a:pt x="914" y="592"/>
                      <a:pt x="913" y="592"/>
                    </a:cubicBezTo>
                    <a:cubicBezTo>
                      <a:pt x="913" y="591"/>
                      <a:pt x="912" y="589"/>
                      <a:pt x="911" y="589"/>
                    </a:cubicBezTo>
                    <a:cubicBezTo>
                      <a:pt x="910" y="588"/>
                      <a:pt x="908" y="588"/>
                      <a:pt x="906" y="588"/>
                    </a:cubicBezTo>
                    <a:cubicBezTo>
                      <a:pt x="906" y="588"/>
                      <a:pt x="904" y="588"/>
                      <a:pt x="903" y="588"/>
                    </a:cubicBezTo>
                    <a:cubicBezTo>
                      <a:pt x="903" y="589"/>
                      <a:pt x="902" y="591"/>
                      <a:pt x="902" y="591"/>
                    </a:cubicBezTo>
                    <a:cubicBezTo>
                      <a:pt x="903" y="592"/>
                      <a:pt x="905" y="592"/>
                      <a:pt x="906" y="592"/>
                    </a:cubicBezTo>
                    <a:cubicBezTo>
                      <a:pt x="907" y="593"/>
                      <a:pt x="909" y="593"/>
                      <a:pt x="909" y="593"/>
                    </a:cubicBezTo>
                    <a:cubicBezTo>
                      <a:pt x="910" y="594"/>
                      <a:pt x="910" y="596"/>
                      <a:pt x="910" y="597"/>
                    </a:cubicBezTo>
                    <a:cubicBezTo>
                      <a:pt x="910" y="598"/>
                      <a:pt x="910" y="600"/>
                      <a:pt x="909" y="601"/>
                    </a:cubicBezTo>
                    <a:cubicBezTo>
                      <a:pt x="908" y="601"/>
                      <a:pt x="906" y="602"/>
                      <a:pt x="905" y="602"/>
                    </a:cubicBezTo>
                    <a:cubicBezTo>
                      <a:pt x="904" y="601"/>
                      <a:pt x="903" y="598"/>
                      <a:pt x="902" y="598"/>
                    </a:cubicBezTo>
                    <a:cubicBezTo>
                      <a:pt x="901" y="597"/>
                      <a:pt x="899" y="596"/>
                      <a:pt x="898" y="596"/>
                    </a:cubicBezTo>
                    <a:cubicBezTo>
                      <a:pt x="897" y="596"/>
                      <a:pt x="894" y="596"/>
                      <a:pt x="893" y="595"/>
                    </a:cubicBezTo>
                    <a:cubicBezTo>
                      <a:pt x="892" y="595"/>
                      <a:pt x="891" y="592"/>
                      <a:pt x="891" y="591"/>
                    </a:cubicBezTo>
                    <a:cubicBezTo>
                      <a:pt x="891" y="590"/>
                      <a:pt x="892" y="588"/>
                      <a:pt x="892" y="587"/>
                    </a:cubicBezTo>
                    <a:cubicBezTo>
                      <a:pt x="892" y="586"/>
                      <a:pt x="891" y="584"/>
                      <a:pt x="890" y="583"/>
                    </a:cubicBezTo>
                    <a:cubicBezTo>
                      <a:pt x="889" y="583"/>
                      <a:pt x="887" y="582"/>
                      <a:pt x="887" y="581"/>
                    </a:cubicBezTo>
                    <a:cubicBezTo>
                      <a:pt x="885" y="580"/>
                      <a:pt x="884" y="576"/>
                      <a:pt x="882" y="574"/>
                    </a:cubicBezTo>
                    <a:cubicBezTo>
                      <a:pt x="882" y="573"/>
                      <a:pt x="880" y="571"/>
                      <a:pt x="879" y="569"/>
                    </a:cubicBezTo>
                    <a:cubicBezTo>
                      <a:pt x="878" y="568"/>
                      <a:pt x="878" y="566"/>
                      <a:pt x="878" y="565"/>
                    </a:cubicBezTo>
                    <a:cubicBezTo>
                      <a:pt x="878" y="564"/>
                      <a:pt x="878" y="561"/>
                      <a:pt x="878" y="560"/>
                    </a:cubicBezTo>
                    <a:cubicBezTo>
                      <a:pt x="878" y="560"/>
                      <a:pt x="876" y="559"/>
                      <a:pt x="876" y="558"/>
                    </a:cubicBezTo>
                    <a:cubicBezTo>
                      <a:pt x="875" y="558"/>
                      <a:pt x="873" y="559"/>
                      <a:pt x="873" y="559"/>
                    </a:cubicBezTo>
                    <a:cubicBezTo>
                      <a:pt x="872" y="558"/>
                      <a:pt x="872" y="557"/>
                      <a:pt x="871" y="556"/>
                    </a:cubicBezTo>
                    <a:cubicBezTo>
                      <a:pt x="871" y="556"/>
                      <a:pt x="870" y="554"/>
                      <a:pt x="869" y="553"/>
                    </a:cubicBezTo>
                    <a:cubicBezTo>
                      <a:pt x="869" y="552"/>
                      <a:pt x="869" y="549"/>
                      <a:pt x="870" y="548"/>
                    </a:cubicBezTo>
                    <a:cubicBezTo>
                      <a:pt x="870" y="547"/>
                      <a:pt x="872" y="544"/>
                      <a:pt x="873" y="544"/>
                    </a:cubicBezTo>
                    <a:cubicBezTo>
                      <a:pt x="874" y="543"/>
                      <a:pt x="877" y="544"/>
                      <a:pt x="878" y="543"/>
                    </a:cubicBezTo>
                    <a:cubicBezTo>
                      <a:pt x="879" y="543"/>
                      <a:pt x="879" y="541"/>
                      <a:pt x="880" y="541"/>
                    </a:cubicBezTo>
                    <a:cubicBezTo>
                      <a:pt x="880" y="540"/>
                      <a:pt x="881" y="538"/>
                      <a:pt x="882" y="537"/>
                    </a:cubicBezTo>
                    <a:cubicBezTo>
                      <a:pt x="882" y="534"/>
                      <a:pt x="880" y="530"/>
                      <a:pt x="879" y="527"/>
                    </a:cubicBezTo>
                    <a:cubicBezTo>
                      <a:pt x="878" y="526"/>
                      <a:pt x="874" y="523"/>
                      <a:pt x="873" y="522"/>
                    </a:cubicBezTo>
                    <a:cubicBezTo>
                      <a:pt x="872" y="520"/>
                      <a:pt x="869" y="517"/>
                      <a:pt x="868" y="516"/>
                    </a:cubicBezTo>
                    <a:cubicBezTo>
                      <a:pt x="867" y="514"/>
                      <a:pt x="864" y="510"/>
                      <a:pt x="863" y="508"/>
                    </a:cubicBezTo>
                    <a:cubicBezTo>
                      <a:pt x="863" y="507"/>
                      <a:pt x="862" y="504"/>
                      <a:pt x="862" y="503"/>
                    </a:cubicBezTo>
                    <a:cubicBezTo>
                      <a:pt x="863" y="502"/>
                      <a:pt x="864" y="501"/>
                      <a:pt x="864" y="501"/>
                    </a:cubicBezTo>
                    <a:cubicBezTo>
                      <a:pt x="865" y="501"/>
                      <a:pt x="867" y="502"/>
                      <a:pt x="868" y="502"/>
                    </a:cubicBezTo>
                    <a:cubicBezTo>
                      <a:pt x="869" y="502"/>
                      <a:pt x="869" y="499"/>
                      <a:pt x="869" y="498"/>
                    </a:cubicBezTo>
                    <a:cubicBezTo>
                      <a:pt x="869" y="497"/>
                      <a:pt x="867" y="495"/>
                      <a:pt x="867" y="494"/>
                    </a:cubicBezTo>
                    <a:cubicBezTo>
                      <a:pt x="866" y="493"/>
                      <a:pt x="864" y="493"/>
                      <a:pt x="864" y="492"/>
                    </a:cubicBezTo>
                    <a:cubicBezTo>
                      <a:pt x="863" y="491"/>
                      <a:pt x="862" y="488"/>
                      <a:pt x="862" y="488"/>
                    </a:cubicBezTo>
                    <a:cubicBezTo>
                      <a:pt x="862" y="488"/>
                      <a:pt x="862" y="485"/>
                      <a:pt x="862" y="484"/>
                    </a:cubicBezTo>
                    <a:cubicBezTo>
                      <a:pt x="861" y="482"/>
                      <a:pt x="859" y="481"/>
                      <a:pt x="857" y="480"/>
                    </a:cubicBezTo>
                    <a:cubicBezTo>
                      <a:pt x="857" y="480"/>
                      <a:pt x="854" y="480"/>
                      <a:pt x="854" y="480"/>
                    </a:cubicBezTo>
                    <a:cubicBezTo>
                      <a:pt x="853" y="479"/>
                      <a:pt x="852" y="477"/>
                      <a:pt x="851" y="476"/>
                    </a:cubicBezTo>
                    <a:cubicBezTo>
                      <a:pt x="850" y="476"/>
                      <a:pt x="848" y="475"/>
                      <a:pt x="847" y="475"/>
                    </a:cubicBezTo>
                    <a:cubicBezTo>
                      <a:pt x="846" y="475"/>
                      <a:pt x="843" y="476"/>
                      <a:pt x="842" y="475"/>
                    </a:cubicBezTo>
                    <a:cubicBezTo>
                      <a:pt x="841" y="475"/>
                      <a:pt x="841" y="473"/>
                      <a:pt x="840" y="472"/>
                    </a:cubicBezTo>
                    <a:cubicBezTo>
                      <a:pt x="840" y="471"/>
                      <a:pt x="840" y="468"/>
                      <a:pt x="839" y="467"/>
                    </a:cubicBezTo>
                    <a:cubicBezTo>
                      <a:pt x="839" y="466"/>
                      <a:pt x="838" y="465"/>
                      <a:pt x="837" y="465"/>
                    </a:cubicBezTo>
                    <a:cubicBezTo>
                      <a:pt x="836" y="464"/>
                      <a:pt x="833" y="464"/>
                      <a:pt x="832" y="463"/>
                    </a:cubicBezTo>
                    <a:cubicBezTo>
                      <a:pt x="832" y="463"/>
                      <a:pt x="831" y="460"/>
                      <a:pt x="830" y="460"/>
                    </a:cubicBezTo>
                    <a:cubicBezTo>
                      <a:pt x="829" y="459"/>
                      <a:pt x="827" y="458"/>
                      <a:pt x="826" y="458"/>
                    </a:cubicBezTo>
                    <a:cubicBezTo>
                      <a:pt x="825" y="458"/>
                      <a:pt x="824" y="459"/>
                      <a:pt x="823" y="459"/>
                    </a:cubicBezTo>
                    <a:cubicBezTo>
                      <a:pt x="822" y="459"/>
                      <a:pt x="821" y="458"/>
                      <a:pt x="821" y="458"/>
                    </a:cubicBezTo>
                    <a:cubicBezTo>
                      <a:pt x="820" y="457"/>
                      <a:pt x="821" y="454"/>
                      <a:pt x="820" y="453"/>
                    </a:cubicBezTo>
                    <a:cubicBezTo>
                      <a:pt x="820" y="452"/>
                      <a:pt x="818" y="452"/>
                      <a:pt x="817" y="451"/>
                    </a:cubicBezTo>
                    <a:cubicBezTo>
                      <a:pt x="816" y="451"/>
                      <a:pt x="813" y="449"/>
                      <a:pt x="812" y="449"/>
                    </a:cubicBezTo>
                    <a:cubicBezTo>
                      <a:pt x="811" y="449"/>
                      <a:pt x="811" y="451"/>
                      <a:pt x="810" y="452"/>
                    </a:cubicBezTo>
                    <a:cubicBezTo>
                      <a:pt x="810" y="453"/>
                      <a:pt x="810" y="455"/>
                      <a:pt x="809" y="455"/>
                    </a:cubicBezTo>
                    <a:cubicBezTo>
                      <a:pt x="808" y="456"/>
                      <a:pt x="806" y="458"/>
                      <a:pt x="804" y="458"/>
                    </a:cubicBezTo>
                    <a:cubicBezTo>
                      <a:pt x="803" y="459"/>
                      <a:pt x="800" y="457"/>
                      <a:pt x="799" y="456"/>
                    </a:cubicBezTo>
                    <a:cubicBezTo>
                      <a:pt x="798" y="455"/>
                      <a:pt x="796" y="453"/>
                      <a:pt x="796" y="452"/>
                    </a:cubicBezTo>
                    <a:cubicBezTo>
                      <a:pt x="796" y="451"/>
                      <a:pt x="795" y="448"/>
                      <a:pt x="796" y="448"/>
                    </a:cubicBezTo>
                    <a:cubicBezTo>
                      <a:pt x="796" y="447"/>
                      <a:pt x="799" y="447"/>
                      <a:pt x="799" y="447"/>
                    </a:cubicBezTo>
                    <a:cubicBezTo>
                      <a:pt x="799" y="446"/>
                      <a:pt x="802" y="445"/>
                      <a:pt x="802" y="444"/>
                    </a:cubicBezTo>
                    <a:cubicBezTo>
                      <a:pt x="802" y="443"/>
                      <a:pt x="800" y="441"/>
                      <a:pt x="799" y="440"/>
                    </a:cubicBezTo>
                    <a:cubicBezTo>
                      <a:pt x="798" y="440"/>
                      <a:pt x="796" y="440"/>
                      <a:pt x="795" y="440"/>
                    </a:cubicBezTo>
                    <a:cubicBezTo>
                      <a:pt x="794" y="441"/>
                      <a:pt x="793" y="443"/>
                      <a:pt x="793" y="443"/>
                    </a:cubicBezTo>
                    <a:cubicBezTo>
                      <a:pt x="792" y="443"/>
                      <a:pt x="790" y="441"/>
                      <a:pt x="789" y="441"/>
                    </a:cubicBezTo>
                    <a:cubicBezTo>
                      <a:pt x="788" y="440"/>
                      <a:pt x="786" y="438"/>
                      <a:pt x="785" y="437"/>
                    </a:cubicBezTo>
                    <a:cubicBezTo>
                      <a:pt x="784" y="436"/>
                      <a:pt x="782" y="433"/>
                      <a:pt x="781" y="433"/>
                    </a:cubicBezTo>
                    <a:cubicBezTo>
                      <a:pt x="780" y="433"/>
                      <a:pt x="779" y="434"/>
                      <a:pt x="778" y="434"/>
                    </a:cubicBezTo>
                    <a:cubicBezTo>
                      <a:pt x="777" y="434"/>
                      <a:pt x="774" y="434"/>
                      <a:pt x="774" y="433"/>
                    </a:cubicBezTo>
                    <a:cubicBezTo>
                      <a:pt x="773" y="432"/>
                      <a:pt x="774" y="429"/>
                      <a:pt x="773" y="428"/>
                    </a:cubicBezTo>
                    <a:cubicBezTo>
                      <a:pt x="773" y="428"/>
                      <a:pt x="771" y="426"/>
                      <a:pt x="770" y="426"/>
                    </a:cubicBezTo>
                    <a:cubicBezTo>
                      <a:pt x="769" y="426"/>
                      <a:pt x="766" y="427"/>
                      <a:pt x="765" y="427"/>
                    </a:cubicBezTo>
                    <a:cubicBezTo>
                      <a:pt x="764" y="427"/>
                      <a:pt x="760" y="426"/>
                      <a:pt x="759" y="424"/>
                    </a:cubicBezTo>
                    <a:cubicBezTo>
                      <a:pt x="758" y="424"/>
                      <a:pt x="757" y="421"/>
                      <a:pt x="756" y="419"/>
                    </a:cubicBezTo>
                    <a:cubicBezTo>
                      <a:pt x="755" y="418"/>
                      <a:pt x="754" y="415"/>
                      <a:pt x="752" y="413"/>
                    </a:cubicBezTo>
                    <a:cubicBezTo>
                      <a:pt x="751" y="412"/>
                      <a:pt x="749" y="410"/>
                      <a:pt x="748" y="409"/>
                    </a:cubicBezTo>
                    <a:cubicBezTo>
                      <a:pt x="747" y="408"/>
                      <a:pt x="745" y="409"/>
                      <a:pt x="744" y="408"/>
                    </a:cubicBezTo>
                    <a:cubicBezTo>
                      <a:pt x="743" y="408"/>
                      <a:pt x="741" y="406"/>
                      <a:pt x="740" y="406"/>
                    </a:cubicBezTo>
                    <a:cubicBezTo>
                      <a:pt x="739" y="404"/>
                      <a:pt x="737" y="401"/>
                      <a:pt x="736" y="399"/>
                    </a:cubicBezTo>
                    <a:cubicBezTo>
                      <a:pt x="735" y="398"/>
                      <a:pt x="735" y="395"/>
                      <a:pt x="735" y="393"/>
                    </a:cubicBezTo>
                    <a:cubicBezTo>
                      <a:pt x="735" y="392"/>
                      <a:pt x="733" y="389"/>
                      <a:pt x="733" y="388"/>
                    </a:cubicBezTo>
                    <a:cubicBezTo>
                      <a:pt x="733" y="386"/>
                      <a:pt x="733" y="381"/>
                      <a:pt x="734" y="379"/>
                    </a:cubicBezTo>
                    <a:cubicBezTo>
                      <a:pt x="734" y="377"/>
                      <a:pt x="736" y="374"/>
                      <a:pt x="737" y="373"/>
                    </a:cubicBezTo>
                    <a:cubicBezTo>
                      <a:pt x="738" y="371"/>
                      <a:pt x="740" y="368"/>
                      <a:pt x="741" y="367"/>
                    </a:cubicBezTo>
                    <a:cubicBezTo>
                      <a:pt x="742" y="365"/>
                      <a:pt x="744" y="363"/>
                      <a:pt x="744" y="361"/>
                    </a:cubicBezTo>
                    <a:cubicBezTo>
                      <a:pt x="744" y="360"/>
                      <a:pt x="744" y="356"/>
                      <a:pt x="744" y="355"/>
                    </a:cubicBezTo>
                    <a:cubicBezTo>
                      <a:pt x="744" y="353"/>
                      <a:pt x="744" y="348"/>
                      <a:pt x="744" y="346"/>
                    </a:cubicBezTo>
                    <a:cubicBezTo>
                      <a:pt x="745" y="345"/>
                      <a:pt x="746" y="341"/>
                      <a:pt x="747" y="340"/>
                    </a:cubicBezTo>
                    <a:cubicBezTo>
                      <a:pt x="747" y="339"/>
                      <a:pt x="749" y="337"/>
                      <a:pt x="750" y="336"/>
                    </a:cubicBezTo>
                    <a:cubicBezTo>
                      <a:pt x="751" y="335"/>
                      <a:pt x="752" y="333"/>
                      <a:pt x="753" y="332"/>
                    </a:cubicBezTo>
                    <a:cubicBezTo>
                      <a:pt x="754" y="331"/>
                      <a:pt x="755" y="328"/>
                      <a:pt x="755" y="326"/>
                    </a:cubicBezTo>
                    <a:cubicBezTo>
                      <a:pt x="755" y="325"/>
                      <a:pt x="754" y="322"/>
                      <a:pt x="753" y="321"/>
                    </a:cubicBezTo>
                    <a:cubicBezTo>
                      <a:pt x="753" y="320"/>
                      <a:pt x="751" y="318"/>
                      <a:pt x="751" y="317"/>
                    </a:cubicBezTo>
                    <a:cubicBezTo>
                      <a:pt x="750" y="316"/>
                      <a:pt x="749" y="314"/>
                      <a:pt x="749" y="314"/>
                    </a:cubicBezTo>
                    <a:cubicBezTo>
                      <a:pt x="749" y="312"/>
                      <a:pt x="750" y="310"/>
                      <a:pt x="750" y="309"/>
                    </a:cubicBezTo>
                    <a:cubicBezTo>
                      <a:pt x="751" y="307"/>
                      <a:pt x="752" y="304"/>
                      <a:pt x="753" y="303"/>
                    </a:cubicBezTo>
                    <a:cubicBezTo>
                      <a:pt x="754" y="302"/>
                      <a:pt x="756" y="300"/>
                      <a:pt x="757" y="299"/>
                    </a:cubicBezTo>
                    <a:cubicBezTo>
                      <a:pt x="758" y="298"/>
                      <a:pt x="760" y="296"/>
                      <a:pt x="761" y="295"/>
                    </a:cubicBezTo>
                    <a:cubicBezTo>
                      <a:pt x="761" y="293"/>
                      <a:pt x="760" y="289"/>
                      <a:pt x="759" y="288"/>
                    </a:cubicBezTo>
                    <a:cubicBezTo>
                      <a:pt x="758" y="287"/>
                      <a:pt x="755" y="286"/>
                      <a:pt x="754" y="285"/>
                    </a:cubicBezTo>
                    <a:cubicBezTo>
                      <a:pt x="753" y="285"/>
                      <a:pt x="749" y="284"/>
                      <a:pt x="748" y="284"/>
                    </a:cubicBezTo>
                    <a:cubicBezTo>
                      <a:pt x="746" y="283"/>
                      <a:pt x="744" y="280"/>
                      <a:pt x="742" y="279"/>
                    </a:cubicBezTo>
                    <a:cubicBezTo>
                      <a:pt x="741" y="278"/>
                      <a:pt x="738" y="277"/>
                      <a:pt x="737" y="277"/>
                    </a:cubicBezTo>
                    <a:cubicBezTo>
                      <a:pt x="736" y="277"/>
                      <a:pt x="733" y="278"/>
                      <a:pt x="732" y="278"/>
                    </a:cubicBezTo>
                    <a:cubicBezTo>
                      <a:pt x="731" y="278"/>
                      <a:pt x="728" y="277"/>
                      <a:pt x="727" y="277"/>
                    </a:cubicBezTo>
                    <a:cubicBezTo>
                      <a:pt x="725" y="276"/>
                      <a:pt x="722" y="274"/>
                      <a:pt x="720" y="273"/>
                    </a:cubicBezTo>
                    <a:cubicBezTo>
                      <a:pt x="718" y="273"/>
                      <a:pt x="714" y="272"/>
                      <a:pt x="712" y="273"/>
                    </a:cubicBezTo>
                    <a:cubicBezTo>
                      <a:pt x="711" y="273"/>
                      <a:pt x="709" y="274"/>
                      <a:pt x="708" y="275"/>
                    </a:cubicBezTo>
                    <a:cubicBezTo>
                      <a:pt x="707" y="276"/>
                      <a:pt x="707" y="280"/>
                      <a:pt x="707" y="281"/>
                    </a:cubicBezTo>
                    <a:cubicBezTo>
                      <a:pt x="706" y="283"/>
                      <a:pt x="705" y="286"/>
                      <a:pt x="704" y="287"/>
                    </a:cubicBezTo>
                    <a:cubicBezTo>
                      <a:pt x="703" y="288"/>
                      <a:pt x="702" y="290"/>
                      <a:pt x="701" y="291"/>
                    </a:cubicBezTo>
                    <a:cubicBezTo>
                      <a:pt x="700" y="291"/>
                      <a:pt x="697" y="292"/>
                      <a:pt x="695" y="292"/>
                    </a:cubicBezTo>
                    <a:cubicBezTo>
                      <a:pt x="694" y="291"/>
                      <a:pt x="691" y="291"/>
                      <a:pt x="690" y="290"/>
                    </a:cubicBezTo>
                    <a:cubicBezTo>
                      <a:pt x="689" y="289"/>
                      <a:pt x="687" y="286"/>
                      <a:pt x="686" y="285"/>
                    </a:cubicBezTo>
                    <a:cubicBezTo>
                      <a:pt x="685" y="283"/>
                      <a:pt x="683" y="280"/>
                      <a:pt x="683" y="279"/>
                    </a:cubicBezTo>
                    <a:cubicBezTo>
                      <a:pt x="682" y="278"/>
                      <a:pt x="682" y="275"/>
                      <a:pt x="681" y="273"/>
                    </a:cubicBezTo>
                    <a:cubicBezTo>
                      <a:pt x="681" y="272"/>
                      <a:pt x="679" y="270"/>
                      <a:pt x="679" y="268"/>
                    </a:cubicBezTo>
                    <a:cubicBezTo>
                      <a:pt x="678" y="267"/>
                      <a:pt x="676" y="265"/>
                      <a:pt x="676" y="264"/>
                    </a:cubicBezTo>
                    <a:cubicBezTo>
                      <a:pt x="675" y="263"/>
                      <a:pt x="675" y="262"/>
                      <a:pt x="675" y="261"/>
                    </a:cubicBezTo>
                    <a:cubicBezTo>
                      <a:pt x="675" y="260"/>
                      <a:pt x="676" y="257"/>
                      <a:pt x="677" y="256"/>
                    </a:cubicBezTo>
                    <a:cubicBezTo>
                      <a:pt x="677" y="256"/>
                      <a:pt x="679" y="254"/>
                      <a:pt x="679" y="253"/>
                    </a:cubicBezTo>
                    <a:cubicBezTo>
                      <a:pt x="679" y="252"/>
                      <a:pt x="679" y="250"/>
                      <a:pt x="679" y="250"/>
                    </a:cubicBezTo>
                    <a:cubicBezTo>
                      <a:pt x="678" y="248"/>
                      <a:pt x="676" y="247"/>
                      <a:pt x="675" y="246"/>
                    </a:cubicBezTo>
                    <a:cubicBezTo>
                      <a:pt x="674" y="244"/>
                      <a:pt x="672" y="241"/>
                      <a:pt x="671" y="239"/>
                    </a:cubicBezTo>
                    <a:cubicBezTo>
                      <a:pt x="671" y="237"/>
                      <a:pt x="670" y="234"/>
                      <a:pt x="669" y="232"/>
                    </a:cubicBezTo>
                    <a:cubicBezTo>
                      <a:pt x="669" y="231"/>
                      <a:pt x="669" y="227"/>
                      <a:pt x="668" y="226"/>
                    </a:cubicBezTo>
                    <a:cubicBezTo>
                      <a:pt x="667" y="224"/>
                      <a:pt x="665" y="223"/>
                      <a:pt x="664" y="222"/>
                    </a:cubicBezTo>
                    <a:cubicBezTo>
                      <a:pt x="661" y="220"/>
                      <a:pt x="657" y="216"/>
                      <a:pt x="655" y="214"/>
                    </a:cubicBezTo>
                    <a:cubicBezTo>
                      <a:pt x="653" y="212"/>
                      <a:pt x="649" y="209"/>
                      <a:pt x="647" y="208"/>
                    </a:cubicBezTo>
                    <a:cubicBezTo>
                      <a:pt x="645" y="207"/>
                      <a:pt x="641" y="204"/>
                      <a:pt x="639" y="203"/>
                    </a:cubicBezTo>
                    <a:cubicBezTo>
                      <a:pt x="636" y="202"/>
                      <a:pt x="632" y="201"/>
                      <a:pt x="630" y="200"/>
                    </a:cubicBezTo>
                    <a:cubicBezTo>
                      <a:pt x="628" y="199"/>
                      <a:pt x="625" y="197"/>
                      <a:pt x="624" y="196"/>
                    </a:cubicBezTo>
                    <a:cubicBezTo>
                      <a:pt x="622" y="195"/>
                      <a:pt x="621" y="191"/>
                      <a:pt x="620" y="190"/>
                    </a:cubicBezTo>
                    <a:cubicBezTo>
                      <a:pt x="619" y="188"/>
                      <a:pt x="618" y="185"/>
                      <a:pt x="617" y="183"/>
                    </a:cubicBezTo>
                    <a:cubicBezTo>
                      <a:pt x="616" y="182"/>
                      <a:pt x="615" y="181"/>
                      <a:pt x="614" y="181"/>
                    </a:cubicBezTo>
                    <a:cubicBezTo>
                      <a:pt x="612" y="181"/>
                      <a:pt x="609" y="182"/>
                      <a:pt x="608" y="181"/>
                    </a:cubicBezTo>
                    <a:cubicBezTo>
                      <a:pt x="607" y="181"/>
                      <a:pt x="606" y="179"/>
                      <a:pt x="605" y="178"/>
                    </a:cubicBezTo>
                    <a:cubicBezTo>
                      <a:pt x="605" y="177"/>
                      <a:pt x="605" y="174"/>
                      <a:pt x="604" y="173"/>
                    </a:cubicBezTo>
                    <a:cubicBezTo>
                      <a:pt x="603" y="172"/>
                      <a:pt x="602" y="170"/>
                      <a:pt x="601" y="170"/>
                    </a:cubicBezTo>
                    <a:cubicBezTo>
                      <a:pt x="599" y="169"/>
                      <a:pt x="597" y="167"/>
                      <a:pt x="595" y="166"/>
                    </a:cubicBezTo>
                    <a:cubicBezTo>
                      <a:pt x="594" y="165"/>
                      <a:pt x="592" y="162"/>
                      <a:pt x="590" y="161"/>
                    </a:cubicBezTo>
                    <a:cubicBezTo>
                      <a:pt x="589" y="160"/>
                      <a:pt x="586" y="158"/>
                      <a:pt x="585" y="157"/>
                    </a:cubicBezTo>
                    <a:cubicBezTo>
                      <a:pt x="584" y="157"/>
                      <a:pt x="581" y="155"/>
                      <a:pt x="579" y="154"/>
                    </a:cubicBezTo>
                    <a:cubicBezTo>
                      <a:pt x="578" y="154"/>
                      <a:pt x="576" y="152"/>
                      <a:pt x="576" y="151"/>
                    </a:cubicBezTo>
                    <a:cubicBezTo>
                      <a:pt x="575" y="149"/>
                      <a:pt x="575" y="147"/>
                      <a:pt x="576" y="145"/>
                    </a:cubicBezTo>
                    <a:cubicBezTo>
                      <a:pt x="576" y="144"/>
                      <a:pt x="577" y="141"/>
                      <a:pt x="576" y="140"/>
                    </a:cubicBezTo>
                    <a:cubicBezTo>
                      <a:pt x="576" y="139"/>
                      <a:pt x="574" y="137"/>
                      <a:pt x="574" y="137"/>
                    </a:cubicBezTo>
                    <a:cubicBezTo>
                      <a:pt x="572" y="136"/>
                      <a:pt x="570" y="135"/>
                      <a:pt x="568" y="135"/>
                    </a:cubicBezTo>
                    <a:cubicBezTo>
                      <a:pt x="567" y="134"/>
                      <a:pt x="564" y="131"/>
                      <a:pt x="563" y="129"/>
                    </a:cubicBezTo>
                    <a:cubicBezTo>
                      <a:pt x="563" y="128"/>
                      <a:pt x="562" y="126"/>
                      <a:pt x="562" y="124"/>
                    </a:cubicBezTo>
                    <a:cubicBezTo>
                      <a:pt x="562" y="123"/>
                      <a:pt x="564" y="122"/>
                      <a:pt x="565" y="121"/>
                    </a:cubicBezTo>
                    <a:cubicBezTo>
                      <a:pt x="565" y="121"/>
                      <a:pt x="566" y="119"/>
                      <a:pt x="566" y="119"/>
                    </a:cubicBezTo>
                    <a:cubicBezTo>
                      <a:pt x="567" y="117"/>
                      <a:pt x="567" y="115"/>
                      <a:pt x="566" y="113"/>
                    </a:cubicBezTo>
                    <a:cubicBezTo>
                      <a:pt x="566" y="112"/>
                      <a:pt x="563" y="111"/>
                      <a:pt x="562" y="110"/>
                    </a:cubicBezTo>
                    <a:cubicBezTo>
                      <a:pt x="561" y="109"/>
                      <a:pt x="559" y="106"/>
                      <a:pt x="558" y="105"/>
                    </a:cubicBezTo>
                    <a:cubicBezTo>
                      <a:pt x="557" y="104"/>
                      <a:pt x="556" y="102"/>
                      <a:pt x="556" y="100"/>
                    </a:cubicBezTo>
                    <a:cubicBezTo>
                      <a:pt x="555" y="99"/>
                      <a:pt x="556" y="97"/>
                      <a:pt x="556" y="96"/>
                    </a:cubicBezTo>
                    <a:cubicBezTo>
                      <a:pt x="555" y="94"/>
                      <a:pt x="554" y="91"/>
                      <a:pt x="553" y="89"/>
                    </a:cubicBezTo>
                    <a:cubicBezTo>
                      <a:pt x="552" y="87"/>
                      <a:pt x="550" y="81"/>
                      <a:pt x="550" y="79"/>
                    </a:cubicBezTo>
                    <a:cubicBezTo>
                      <a:pt x="550" y="76"/>
                      <a:pt x="550" y="69"/>
                      <a:pt x="550" y="66"/>
                    </a:cubicBezTo>
                    <a:cubicBezTo>
                      <a:pt x="550" y="63"/>
                      <a:pt x="551" y="57"/>
                      <a:pt x="551" y="55"/>
                    </a:cubicBezTo>
                    <a:cubicBezTo>
                      <a:pt x="552" y="52"/>
                      <a:pt x="553" y="48"/>
                      <a:pt x="554" y="45"/>
                    </a:cubicBezTo>
                    <a:cubicBezTo>
                      <a:pt x="555" y="44"/>
                      <a:pt x="556" y="41"/>
                      <a:pt x="558" y="40"/>
                    </a:cubicBezTo>
                    <a:cubicBezTo>
                      <a:pt x="556" y="39"/>
                      <a:pt x="554" y="38"/>
                      <a:pt x="553" y="38"/>
                    </a:cubicBezTo>
                    <a:cubicBezTo>
                      <a:pt x="552" y="38"/>
                      <a:pt x="551" y="38"/>
                      <a:pt x="550" y="38"/>
                    </a:cubicBezTo>
                    <a:cubicBezTo>
                      <a:pt x="549" y="37"/>
                      <a:pt x="549" y="35"/>
                      <a:pt x="548" y="35"/>
                    </a:cubicBezTo>
                    <a:cubicBezTo>
                      <a:pt x="548" y="34"/>
                      <a:pt x="545" y="34"/>
                      <a:pt x="544" y="33"/>
                    </a:cubicBezTo>
                    <a:cubicBezTo>
                      <a:pt x="543" y="32"/>
                      <a:pt x="545" y="30"/>
                      <a:pt x="544" y="29"/>
                    </a:cubicBezTo>
                    <a:cubicBezTo>
                      <a:pt x="544" y="28"/>
                      <a:pt x="543" y="26"/>
                      <a:pt x="543" y="25"/>
                    </a:cubicBezTo>
                    <a:cubicBezTo>
                      <a:pt x="542" y="25"/>
                      <a:pt x="540" y="25"/>
                      <a:pt x="539" y="25"/>
                    </a:cubicBezTo>
                    <a:cubicBezTo>
                      <a:pt x="538" y="25"/>
                      <a:pt x="536" y="25"/>
                      <a:pt x="536" y="24"/>
                    </a:cubicBezTo>
                    <a:cubicBezTo>
                      <a:pt x="535" y="23"/>
                      <a:pt x="536" y="20"/>
                      <a:pt x="535" y="19"/>
                    </a:cubicBezTo>
                    <a:cubicBezTo>
                      <a:pt x="535" y="18"/>
                      <a:pt x="532" y="19"/>
                      <a:pt x="532" y="19"/>
                    </a:cubicBezTo>
                    <a:cubicBezTo>
                      <a:pt x="531" y="18"/>
                      <a:pt x="530" y="15"/>
                      <a:pt x="530" y="14"/>
                    </a:cubicBezTo>
                    <a:cubicBezTo>
                      <a:pt x="530" y="13"/>
                      <a:pt x="529" y="11"/>
                      <a:pt x="528" y="11"/>
                    </a:cubicBezTo>
                    <a:cubicBezTo>
                      <a:pt x="527" y="10"/>
                      <a:pt x="525" y="11"/>
                      <a:pt x="523" y="10"/>
                    </a:cubicBezTo>
                    <a:cubicBezTo>
                      <a:pt x="522" y="10"/>
                      <a:pt x="521" y="9"/>
                      <a:pt x="520" y="8"/>
                    </a:cubicBezTo>
                    <a:cubicBezTo>
                      <a:pt x="519" y="7"/>
                      <a:pt x="520" y="3"/>
                      <a:pt x="519" y="2"/>
                    </a:cubicBezTo>
                    <a:cubicBezTo>
                      <a:pt x="518" y="1"/>
                      <a:pt x="515" y="0"/>
                      <a:pt x="515" y="0"/>
                    </a:cubicBezTo>
                    <a:cubicBezTo>
                      <a:pt x="515" y="0"/>
                      <a:pt x="471" y="6"/>
                      <a:pt x="457" y="7"/>
                    </a:cubicBezTo>
                    <a:cubicBezTo>
                      <a:pt x="426" y="11"/>
                      <a:pt x="366" y="17"/>
                      <a:pt x="336" y="20"/>
                    </a:cubicBezTo>
                    <a:cubicBezTo>
                      <a:pt x="306" y="23"/>
                      <a:pt x="245" y="27"/>
                      <a:pt x="214" y="30"/>
                    </a:cubicBezTo>
                    <a:cubicBezTo>
                      <a:pt x="200" y="31"/>
                      <a:pt x="171" y="34"/>
                      <a:pt x="156" y="35"/>
                    </a:cubicBezTo>
                    <a:cubicBezTo>
                      <a:pt x="141" y="35"/>
                      <a:pt x="112" y="36"/>
                      <a:pt x="97" y="37"/>
                    </a:cubicBezTo>
                    <a:cubicBezTo>
                      <a:pt x="77" y="37"/>
                      <a:pt x="27" y="39"/>
                      <a:pt x="0" y="39"/>
                    </a:cubicBezTo>
                    <a:cubicBezTo>
                      <a:pt x="1" y="40"/>
                      <a:pt x="2" y="41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5" y="43"/>
                      <a:pt x="6" y="45"/>
                      <a:pt x="7" y="47"/>
                    </a:cubicBezTo>
                    <a:cubicBezTo>
                      <a:pt x="7" y="50"/>
                      <a:pt x="6" y="54"/>
                      <a:pt x="5" y="55"/>
                    </a:cubicBezTo>
                    <a:cubicBezTo>
                      <a:pt x="4" y="57"/>
                      <a:pt x="2" y="57"/>
                      <a:pt x="1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2" y="58"/>
                      <a:pt x="4" y="59"/>
                      <a:pt x="5" y="60"/>
                    </a:cubicBezTo>
                    <a:cubicBezTo>
                      <a:pt x="7" y="62"/>
                      <a:pt x="7" y="65"/>
                      <a:pt x="7" y="67"/>
                    </a:cubicBezTo>
                    <a:cubicBezTo>
                      <a:pt x="7" y="68"/>
                      <a:pt x="6" y="69"/>
                      <a:pt x="6" y="70"/>
                    </a:cubicBezTo>
                    <a:cubicBezTo>
                      <a:pt x="6" y="70"/>
                      <a:pt x="6" y="70"/>
                      <a:pt x="6" y="70"/>
                    </a:cubicBezTo>
                    <a:cubicBezTo>
                      <a:pt x="6" y="70"/>
                      <a:pt x="6" y="70"/>
                      <a:pt x="6" y="70"/>
                    </a:cubicBezTo>
                    <a:cubicBezTo>
                      <a:pt x="6" y="71"/>
                      <a:pt x="6" y="71"/>
                      <a:pt x="7" y="72"/>
                    </a:cubicBezTo>
                    <a:cubicBezTo>
                      <a:pt x="7" y="73"/>
                      <a:pt x="7" y="73"/>
                      <a:pt x="7" y="74"/>
                    </a:cubicBezTo>
                    <a:cubicBezTo>
                      <a:pt x="7" y="74"/>
                      <a:pt x="7" y="74"/>
                      <a:pt x="7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9" y="76"/>
                      <a:pt x="11" y="77"/>
                      <a:pt x="11" y="80"/>
                    </a:cubicBezTo>
                    <a:cubicBezTo>
                      <a:pt x="11" y="81"/>
                      <a:pt x="11" y="82"/>
                      <a:pt x="11" y="82"/>
                    </a:cubicBezTo>
                    <a:cubicBezTo>
                      <a:pt x="12" y="83"/>
                      <a:pt x="13" y="84"/>
                      <a:pt x="14" y="84"/>
                    </a:cubicBezTo>
                    <a:cubicBezTo>
                      <a:pt x="16" y="84"/>
                      <a:pt x="18" y="85"/>
                      <a:pt x="19" y="87"/>
                    </a:cubicBezTo>
                    <a:cubicBezTo>
                      <a:pt x="21" y="89"/>
                      <a:pt x="20" y="91"/>
                      <a:pt x="20" y="92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0" y="93"/>
                      <a:pt x="20" y="93"/>
                      <a:pt x="20" y="93"/>
                    </a:cubicBezTo>
                    <a:cubicBezTo>
                      <a:pt x="21" y="92"/>
                      <a:pt x="22" y="92"/>
                      <a:pt x="23" y="92"/>
                    </a:cubicBezTo>
                    <a:cubicBezTo>
                      <a:pt x="24" y="92"/>
                      <a:pt x="24" y="92"/>
                      <a:pt x="25" y="92"/>
                    </a:cubicBezTo>
                    <a:cubicBezTo>
                      <a:pt x="27" y="93"/>
                      <a:pt x="29" y="95"/>
                      <a:pt x="30" y="97"/>
                    </a:cubicBezTo>
                    <a:cubicBezTo>
                      <a:pt x="32" y="99"/>
                      <a:pt x="32" y="103"/>
                      <a:pt x="32" y="104"/>
                    </a:cubicBezTo>
                    <a:cubicBezTo>
                      <a:pt x="32" y="105"/>
                      <a:pt x="31" y="106"/>
                      <a:pt x="31" y="106"/>
                    </a:cubicBezTo>
                    <a:cubicBezTo>
                      <a:pt x="31" y="107"/>
                      <a:pt x="32" y="107"/>
                      <a:pt x="33" y="108"/>
                    </a:cubicBezTo>
                    <a:cubicBezTo>
                      <a:pt x="34" y="109"/>
                      <a:pt x="35" y="110"/>
                      <a:pt x="36" y="111"/>
                    </a:cubicBezTo>
                    <a:cubicBezTo>
                      <a:pt x="36" y="112"/>
                      <a:pt x="37" y="113"/>
                      <a:pt x="37" y="113"/>
                    </a:cubicBezTo>
                    <a:cubicBezTo>
                      <a:pt x="38" y="114"/>
                      <a:pt x="39" y="114"/>
                      <a:pt x="41" y="115"/>
                    </a:cubicBezTo>
                    <a:cubicBezTo>
                      <a:pt x="42" y="117"/>
                      <a:pt x="44" y="121"/>
                      <a:pt x="44" y="123"/>
                    </a:cubicBezTo>
                    <a:cubicBezTo>
                      <a:pt x="45" y="126"/>
                      <a:pt x="44" y="128"/>
                      <a:pt x="43" y="130"/>
                    </a:cubicBezTo>
                    <a:cubicBezTo>
                      <a:pt x="43" y="130"/>
                      <a:pt x="44" y="130"/>
                      <a:pt x="45" y="130"/>
                    </a:cubicBezTo>
                    <a:cubicBezTo>
                      <a:pt x="45" y="130"/>
                      <a:pt x="45" y="130"/>
                      <a:pt x="46" y="130"/>
                    </a:cubicBezTo>
                    <a:cubicBezTo>
                      <a:pt x="46" y="130"/>
                      <a:pt x="46" y="130"/>
                      <a:pt x="46" y="130"/>
                    </a:cubicBezTo>
                    <a:cubicBezTo>
                      <a:pt x="48" y="131"/>
                      <a:pt x="50" y="133"/>
                      <a:pt x="51" y="133"/>
                    </a:cubicBezTo>
                    <a:cubicBezTo>
                      <a:pt x="52" y="134"/>
                      <a:pt x="52" y="136"/>
                      <a:pt x="53" y="137"/>
                    </a:cubicBezTo>
                    <a:cubicBezTo>
                      <a:pt x="53" y="137"/>
                      <a:pt x="53" y="137"/>
                      <a:pt x="53" y="138"/>
                    </a:cubicBezTo>
                    <a:cubicBezTo>
                      <a:pt x="55" y="140"/>
                      <a:pt x="55" y="140"/>
                      <a:pt x="55" y="140"/>
                    </a:cubicBezTo>
                    <a:cubicBezTo>
                      <a:pt x="55" y="140"/>
                      <a:pt x="55" y="140"/>
                      <a:pt x="55" y="140"/>
                    </a:cubicBezTo>
                    <a:cubicBezTo>
                      <a:pt x="57" y="140"/>
                      <a:pt x="57" y="140"/>
                      <a:pt x="57" y="140"/>
                    </a:cubicBezTo>
                    <a:cubicBezTo>
                      <a:pt x="58" y="141"/>
                      <a:pt x="59" y="142"/>
                      <a:pt x="60" y="142"/>
                    </a:cubicBezTo>
                    <a:cubicBezTo>
                      <a:pt x="60" y="143"/>
                      <a:pt x="61" y="143"/>
                      <a:pt x="61" y="144"/>
                    </a:cubicBezTo>
                    <a:cubicBezTo>
                      <a:pt x="62" y="144"/>
                      <a:pt x="64" y="144"/>
                      <a:pt x="65" y="145"/>
                    </a:cubicBezTo>
                    <a:cubicBezTo>
                      <a:pt x="67" y="147"/>
                      <a:pt x="69" y="150"/>
                      <a:pt x="69" y="151"/>
                    </a:cubicBezTo>
                    <a:cubicBezTo>
                      <a:pt x="69" y="151"/>
                      <a:pt x="69" y="151"/>
                      <a:pt x="70" y="152"/>
                    </a:cubicBezTo>
                    <a:cubicBezTo>
                      <a:pt x="70" y="152"/>
                      <a:pt x="71" y="151"/>
                      <a:pt x="72" y="151"/>
                    </a:cubicBezTo>
                    <a:cubicBezTo>
                      <a:pt x="73" y="151"/>
                      <a:pt x="73" y="151"/>
                      <a:pt x="74" y="152"/>
                    </a:cubicBezTo>
                    <a:cubicBezTo>
                      <a:pt x="77" y="153"/>
                      <a:pt x="78" y="155"/>
                      <a:pt x="79" y="157"/>
                    </a:cubicBezTo>
                    <a:cubicBezTo>
                      <a:pt x="79" y="157"/>
                      <a:pt x="79" y="157"/>
                      <a:pt x="79" y="157"/>
                    </a:cubicBezTo>
                    <a:cubicBezTo>
                      <a:pt x="79" y="158"/>
                      <a:pt x="81" y="158"/>
                      <a:pt x="81" y="158"/>
                    </a:cubicBezTo>
                    <a:cubicBezTo>
                      <a:pt x="81" y="158"/>
                      <a:pt x="81" y="158"/>
                      <a:pt x="81" y="158"/>
                    </a:cubicBezTo>
                    <a:cubicBezTo>
                      <a:pt x="82" y="158"/>
                      <a:pt x="83" y="158"/>
                      <a:pt x="84" y="158"/>
                    </a:cubicBezTo>
                    <a:cubicBezTo>
                      <a:pt x="84" y="158"/>
                      <a:pt x="84" y="158"/>
                      <a:pt x="84" y="158"/>
                    </a:cubicBezTo>
                    <a:cubicBezTo>
                      <a:pt x="84" y="158"/>
                      <a:pt x="84" y="158"/>
                      <a:pt x="84" y="158"/>
                    </a:cubicBezTo>
                    <a:cubicBezTo>
                      <a:pt x="84" y="157"/>
                      <a:pt x="84" y="154"/>
                      <a:pt x="86" y="153"/>
                    </a:cubicBezTo>
                    <a:cubicBezTo>
                      <a:pt x="87" y="152"/>
                      <a:pt x="88" y="151"/>
                      <a:pt x="91" y="151"/>
                    </a:cubicBezTo>
                    <a:cubicBezTo>
                      <a:pt x="91" y="151"/>
                      <a:pt x="92" y="151"/>
                      <a:pt x="92" y="151"/>
                    </a:cubicBezTo>
                    <a:cubicBezTo>
                      <a:pt x="93" y="151"/>
                      <a:pt x="94" y="150"/>
                      <a:pt x="94" y="150"/>
                    </a:cubicBezTo>
                    <a:cubicBezTo>
                      <a:pt x="96" y="150"/>
                      <a:pt x="97" y="150"/>
                      <a:pt x="98" y="150"/>
                    </a:cubicBezTo>
                    <a:cubicBezTo>
                      <a:pt x="99" y="150"/>
                      <a:pt x="100" y="150"/>
                      <a:pt x="101" y="150"/>
                    </a:cubicBezTo>
                    <a:cubicBezTo>
                      <a:pt x="103" y="151"/>
                      <a:pt x="107" y="154"/>
                      <a:pt x="107" y="157"/>
                    </a:cubicBezTo>
                    <a:cubicBezTo>
                      <a:pt x="107" y="158"/>
                      <a:pt x="107" y="159"/>
                      <a:pt x="107" y="160"/>
                    </a:cubicBezTo>
                    <a:cubicBezTo>
                      <a:pt x="108" y="160"/>
                      <a:pt x="111" y="161"/>
                      <a:pt x="112" y="163"/>
                    </a:cubicBezTo>
                    <a:cubicBezTo>
                      <a:pt x="114" y="164"/>
                      <a:pt x="115" y="167"/>
                      <a:pt x="115" y="169"/>
                    </a:cubicBezTo>
                    <a:cubicBezTo>
                      <a:pt x="115" y="171"/>
                      <a:pt x="114" y="172"/>
                      <a:pt x="114" y="174"/>
                    </a:cubicBezTo>
                    <a:cubicBezTo>
                      <a:pt x="117" y="175"/>
                      <a:pt x="118" y="180"/>
                      <a:pt x="118" y="180"/>
                    </a:cubicBezTo>
                    <a:cubicBezTo>
                      <a:pt x="118" y="182"/>
                      <a:pt x="118" y="185"/>
                      <a:pt x="117" y="186"/>
                    </a:cubicBezTo>
                    <a:cubicBezTo>
                      <a:pt x="116" y="188"/>
                      <a:pt x="114" y="191"/>
                      <a:pt x="111" y="192"/>
                    </a:cubicBezTo>
                    <a:cubicBezTo>
                      <a:pt x="110" y="192"/>
                      <a:pt x="109" y="192"/>
                      <a:pt x="107" y="192"/>
                    </a:cubicBezTo>
                    <a:cubicBezTo>
                      <a:pt x="106" y="192"/>
                      <a:pt x="105" y="192"/>
                      <a:pt x="103" y="192"/>
                    </a:cubicBezTo>
                    <a:cubicBezTo>
                      <a:pt x="103" y="192"/>
                      <a:pt x="103" y="193"/>
                      <a:pt x="103" y="193"/>
                    </a:cubicBezTo>
                    <a:cubicBezTo>
                      <a:pt x="103" y="194"/>
                      <a:pt x="102" y="198"/>
                      <a:pt x="100" y="199"/>
                    </a:cubicBezTo>
                    <a:cubicBezTo>
                      <a:pt x="99" y="200"/>
                      <a:pt x="98" y="200"/>
                      <a:pt x="96" y="200"/>
                    </a:cubicBezTo>
                    <a:cubicBezTo>
                      <a:pt x="95" y="200"/>
                      <a:pt x="94" y="200"/>
                      <a:pt x="94" y="200"/>
                    </a:cubicBezTo>
                    <a:cubicBezTo>
                      <a:pt x="94" y="200"/>
                      <a:pt x="94" y="200"/>
                      <a:pt x="94" y="200"/>
                    </a:cubicBezTo>
                    <a:cubicBezTo>
                      <a:pt x="94" y="200"/>
                      <a:pt x="93" y="200"/>
                      <a:pt x="93" y="201"/>
                    </a:cubicBezTo>
                    <a:cubicBezTo>
                      <a:pt x="93" y="201"/>
                      <a:pt x="93" y="202"/>
                      <a:pt x="92" y="203"/>
                    </a:cubicBezTo>
                    <a:cubicBezTo>
                      <a:pt x="92" y="203"/>
                      <a:pt x="92" y="203"/>
                      <a:pt x="92" y="204"/>
                    </a:cubicBezTo>
                    <a:cubicBezTo>
                      <a:pt x="93" y="205"/>
                      <a:pt x="95" y="206"/>
                      <a:pt x="95" y="208"/>
                    </a:cubicBezTo>
                    <a:cubicBezTo>
                      <a:pt x="96" y="211"/>
                      <a:pt x="93" y="216"/>
                      <a:pt x="90" y="217"/>
                    </a:cubicBezTo>
                    <a:cubicBezTo>
                      <a:pt x="90" y="218"/>
                      <a:pt x="89" y="218"/>
                      <a:pt x="88" y="218"/>
                    </a:cubicBezTo>
                    <a:cubicBezTo>
                      <a:pt x="87" y="218"/>
                      <a:pt x="87" y="218"/>
                      <a:pt x="86" y="218"/>
                    </a:cubicBezTo>
                    <a:cubicBezTo>
                      <a:pt x="86" y="218"/>
                      <a:pt x="87" y="219"/>
                      <a:pt x="87" y="219"/>
                    </a:cubicBezTo>
                    <a:cubicBezTo>
                      <a:pt x="87" y="219"/>
                      <a:pt x="87" y="219"/>
                      <a:pt x="88" y="219"/>
                    </a:cubicBezTo>
                    <a:cubicBezTo>
                      <a:pt x="88" y="220"/>
                      <a:pt x="89" y="220"/>
                      <a:pt x="90" y="221"/>
                    </a:cubicBezTo>
                    <a:cubicBezTo>
                      <a:pt x="91" y="221"/>
                      <a:pt x="92" y="223"/>
                      <a:pt x="93" y="224"/>
                    </a:cubicBezTo>
                    <a:cubicBezTo>
                      <a:pt x="94" y="225"/>
                      <a:pt x="94" y="226"/>
                      <a:pt x="95" y="227"/>
                    </a:cubicBezTo>
                    <a:cubicBezTo>
                      <a:pt x="95" y="228"/>
                      <a:pt x="95" y="228"/>
                      <a:pt x="95" y="229"/>
                    </a:cubicBezTo>
                    <a:cubicBezTo>
                      <a:pt x="95" y="229"/>
                      <a:pt x="95" y="229"/>
                      <a:pt x="95" y="229"/>
                    </a:cubicBezTo>
                    <a:cubicBezTo>
                      <a:pt x="95" y="229"/>
                      <a:pt x="95" y="229"/>
                      <a:pt x="96" y="229"/>
                    </a:cubicBezTo>
                    <a:cubicBezTo>
                      <a:pt x="97" y="229"/>
                      <a:pt x="98" y="229"/>
                      <a:pt x="100" y="230"/>
                    </a:cubicBezTo>
                    <a:cubicBezTo>
                      <a:pt x="102" y="231"/>
                      <a:pt x="103" y="233"/>
                      <a:pt x="103" y="235"/>
                    </a:cubicBezTo>
                    <a:cubicBezTo>
                      <a:pt x="103" y="235"/>
                      <a:pt x="103" y="235"/>
                      <a:pt x="103" y="236"/>
                    </a:cubicBezTo>
                    <a:cubicBezTo>
                      <a:pt x="104" y="236"/>
                      <a:pt x="106" y="236"/>
                      <a:pt x="107" y="238"/>
                    </a:cubicBezTo>
                    <a:cubicBezTo>
                      <a:pt x="107" y="238"/>
                      <a:pt x="108" y="239"/>
                      <a:pt x="108" y="239"/>
                    </a:cubicBezTo>
                    <a:cubicBezTo>
                      <a:pt x="109" y="239"/>
                      <a:pt x="109" y="239"/>
                      <a:pt x="110" y="239"/>
                    </a:cubicBezTo>
                    <a:cubicBezTo>
                      <a:pt x="110" y="239"/>
                      <a:pt x="110" y="239"/>
                      <a:pt x="111" y="239"/>
                    </a:cubicBezTo>
                    <a:cubicBezTo>
                      <a:pt x="113" y="239"/>
                      <a:pt x="115" y="240"/>
                      <a:pt x="117" y="241"/>
                    </a:cubicBezTo>
                    <a:cubicBezTo>
                      <a:pt x="118" y="243"/>
                      <a:pt x="121" y="247"/>
                      <a:pt x="119" y="251"/>
                    </a:cubicBezTo>
                    <a:cubicBezTo>
                      <a:pt x="118" y="253"/>
                      <a:pt x="117" y="254"/>
                      <a:pt x="115" y="255"/>
                    </a:cubicBezTo>
                    <a:cubicBezTo>
                      <a:pt x="115" y="256"/>
                      <a:pt x="115" y="257"/>
                      <a:pt x="116" y="258"/>
                    </a:cubicBezTo>
                    <a:cubicBezTo>
                      <a:pt x="116" y="258"/>
                      <a:pt x="116" y="259"/>
                      <a:pt x="116" y="259"/>
                    </a:cubicBezTo>
                    <a:cubicBezTo>
                      <a:pt x="116" y="259"/>
                      <a:pt x="116" y="259"/>
                      <a:pt x="117" y="259"/>
                    </a:cubicBezTo>
                    <a:cubicBezTo>
                      <a:pt x="117" y="259"/>
                      <a:pt x="118" y="259"/>
                      <a:pt x="120" y="260"/>
                    </a:cubicBezTo>
                    <a:cubicBezTo>
                      <a:pt x="121" y="260"/>
                      <a:pt x="123" y="262"/>
                      <a:pt x="125" y="263"/>
                    </a:cubicBezTo>
                    <a:cubicBezTo>
                      <a:pt x="126" y="265"/>
                      <a:pt x="127" y="268"/>
                      <a:pt x="128" y="270"/>
                    </a:cubicBezTo>
                    <a:cubicBezTo>
                      <a:pt x="128" y="270"/>
                      <a:pt x="128" y="271"/>
                      <a:pt x="128" y="271"/>
                    </a:cubicBezTo>
                    <a:cubicBezTo>
                      <a:pt x="128" y="271"/>
                      <a:pt x="129" y="271"/>
                      <a:pt x="129" y="272"/>
                    </a:cubicBezTo>
                    <a:cubicBezTo>
                      <a:pt x="131" y="273"/>
                      <a:pt x="133" y="275"/>
                      <a:pt x="133" y="276"/>
                    </a:cubicBezTo>
                    <a:cubicBezTo>
                      <a:pt x="133" y="276"/>
                      <a:pt x="133" y="276"/>
                      <a:pt x="134" y="277"/>
                    </a:cubicBezTo>
                    <a:cubicBezTo>
                      <a:pt x="134" y="277"/>
                      <a:pt x="134" y="277"/>
                      <a:pt x="135" y="278"/>
                    </a:cubicBezTo>
                    <a:cubicBezTo>
                      <a:pt x="135" y="278"/>
                      <a:pt x="135" y="278"/>
                      <a:pt x="135" y="278"/>
                    </a:cubicBezTo>
                    <a:cubicBezTo>
                      <a:pt x="135" y="277"/>
                      <a:pt x="136" y="276"/>
                      <a:pt x="136" y="276"/>
                    </a:cubicBezTo>
                    <a:cubicBezTo>
                      <a:pt x="137" y="276"/>
                      <a:pt x="139" y="274"/>
                      <a:pt x="142" y="274"/>
                    </a:cubicBezTo>
                    <a:cubicBezTo>
                      <a:pt x="142" y="274"/>
                      <a:pt x="142" y="274"/>
                      <a:pt x="142" y="274"/>
                    </a:cubicBezTo>
                    <a:cubicBezTo>
                      <a:pt x="142" y="274"/>
                      <a:pt x="142" y="274"/>
                      <a:pt x="142" y="274"/>
                    </a:cubicBezTo>
                    <a:cubicBezTo>
                      <a:pt x="145" y="275"/>
                      <a:pt x="147" y="276"/>
                      <a:pt x="148" y="278"/>
                    </a:cubicBezTo>
                    <a:cubicBezTo>
                      <a:pt x="148" y="278"/>
                      <a:pt x="148" y="278"/>
                      <a:pt x="149" y="278"/>
                    </a:cubicBezTo>
                    <a:cubicBezTo>
                      <a:pt x="149" y="278"/>
                      <a:pt x="149" y="278"/>
                      <a:pt x="149" y="278"/>
                    </a:cubicBezTo>
                    <a:cubicBezTo>
                      <a:pt x="150" y="277"/>
                      <a:pt x="151" y="277"/>
                      <a:pt x="152" y="277"/>
                    </a:cubicBezTo>
                    <a:cubicBezTo>
                      <a:pt x="153" y="277"/>
                      <a:pt x="154" y="278"/>
                      <a:pt x="155" y="278"/>
                    </a:cubicBezTo>
                    <a:cubicBezTo>
                      <a:pt x="157" y="279"/>
                      <a:pt x="159" y="282"/>
                      <a:pt x="159" y="284"/>
                    </a:cubicBezTo>
                    <a:cubicBezTo>
                      <a:pt x="160" y="286"/>
                      <a:pt x="159" y="288"/>
                      <a:pt x="159" y="290"/>
                    </a:cubicBezTo>
                    <a:cubicBezTo>
                      <a:pt x="158" y="290"/>
                      <a:pt x="158" y="291"/>
                      <a:pt x="157" y="292"/>
                    </a:cubicBezTo>
                    <a:cubicBezTo>
                      <a:pt x="177" y="664"/>
                      <a:pt x="177" y="664"/>
                      <a:pt x="177" y="664"/>
                    </a:cubicBezTo>
                    <a:cubicBezTo>
                      <a:pt x="182" y="745"/>
                      <a:pt x="182" y="745"/>
                      <a:pt x="182" y="745"/>
                    </a:cubicBezTo>
                    <a:cubicBezTo>
                      <a:pt x="357" y="733"/>
                      <a:pt x="357" y="733"/>
                      <a:pt x="357" y="733"/>
                    </a:cubicBezTo>
                    <a:cubicBezTo>
                      <a:pt x="433" y="727"/>
                      <a:pt x="433" y="727"/>
                      <a:pt x="433" y="727"/>
                    </a:cubicBezTo>
                    <a:cubicBezTo>
                      <a:pt x="523" y="720"/>
                      <a:pt x="523" y="720"/>
                      <a:pt x="523" y="720"/>
                    </a:cubicBezTo>
                    <a:cubicBezTo>
                      <a:pt x="585" y="716"/>
                      <a:pt x="585" y="716"/>
                      <a:pt x="585" y="716"/>
                    </a:cubicBezTo>
                    <a:cubicBezTo>
                      <a:pt x="785" y="696"/>
                      <a:pt x="785" y="696"/>
                      <a:pt x="785" y="696"/>
                    </a:cubicBezTo>
                    <a:cubicBezTo>
                      <a:pt x="786" y="695"/>
                      <a:pt x="790" y="695"/>
                      <a:pt x="792" y="695"/>
                    </a:cubicBezTo>
                    <a:cubicBezTo>
                      <a:pt x="793" y="695"/>
                      <a:pt x="794" y="695"/>
                      <a:pt x="794" y="695"/>
                    </a:cubicBezTo>
                    <a:cubicBezTo>
                      <a:pt x="797" y="696"/>
                      <a:pt x="801" y="698"/>
                      <a:pt x="802" y="701"/>
                    </a:cubicBezTo>
                    <a:cubicBezTo>
                      <a:pt x="803" y="703"/>
                      <a:pt x="803" y="705"/>
                      <a:pt x="803" y="707"/>
                    </a:cubicBezTo>
                    <a:cubicBezTo>
                      <a:pt x="803" y="707"/>
                      <a:pt x="803" y="707"/>
                      <a:pt x="803" y="707"/>
                    </a:cubicBezTo>
                    <a:cubicBezTo>
                      <a:pt x="804" y="708"/>
                      <a:pt x="804" y="709"/>
                      <a:pt x="805" y="709"/>
                    </a:cubicBezTo>
                    <a:cubicBezTo>
                      <a:pt x="806" y="710"/>
                      <a:pt x="808" y="711"/>
                      <a:pt x="808" y="712"/>
                    </a:cubicBezTo>
                    <a:cubicBezTo>
                      <a:pt x="810" y="712"/>
                      <a:pt x="812" y="712"/>
                      <a:pt x="814" y="713"/>
                    </a:cubicBezTo>
                    <a:cubicBezTo>
                      <a:pt x="816" y="716"/>
                      <a:pt x="817" y="720"/>
                      <a:pt x="817" y="723"/>
                    </a:cubicBezTo>
                    <a:cubicBezTo>
                      <a:pt x="816" y="724"/>
                      <a:pt x="815" y="726"/>
                      <a:pt x="814" y="727"/>
                    </a:cubicBezTo>
                    <a:cubicBezTo>
                      <a:pt x="815" y="727"/>
                      <a:pt x="816" y="729"/>
                      <a:pt x="817" y="730"/>
                    </a:cubicBezTo>
                    <a:cubicBezTo>
                      <a:pt x="817" y="730"/>
                      <a:pt x="819" y="736"/>
                      <a:pt x="817" y="740"/>
                    </a:cubicBezTo>
                    <a:cubicBezTo>
                      <a:pt x="816" y="742"/>
                      <a:pt x="814" y="743"/>
                      <a:pt x="813" y="743"/>
                    </a:cubicBezTo>
                    <a:cubicBezTo>
                      <a:pt x="812" y="743"/>
                      <a:pt x="812" y="743"/>
                      <a:pt x="812" y="743"/>
                    </a:cubicBezTo>
                    <a:cubicBezTo>
                      <a:pt x="812" y="744"/>
                      <a:pt x="811" y="744"/>
                      <a:pt x="811" y="744"/>
                    </a:cubicBezTo>
                    <a:cubicBezTo>
                      <a:pt x="811" y="744"/>
                      <a:pt x="811" y="745"/>
                      <a:pt x="811" y="745"/>
                    </a:cubicBezTo>
                    <a:cubicBezTo>
                      <a:pt x="810" y="745"/>
                      <a:pt x="810" y="746"/>
                      <a:pt x="810" y="746"/>
                    </a:cubicBezTo>
                    <a:cubicBezTo>
                      <a:pt x="810" y="748"/>
                      <a:pt x="809" y="750"/>
                      <a:pt x="808" y="751"/>
                    </a:cubicBezTo>
                    <a:cubicBezTo>
                      <a:pt x="806" y="753"/>
                      <a:pt x="804" y="754"/>
                      <a:pt x="802" y="755"/>
                    </a:cubicBezTo>
                    <a:cubicBezTo>
                      <a:pt x="802" y="755"/>
                      <a:pt x="801" y="755"/>
                      <a:pt x="800" y="756"/>
                    </a:cubicBezTo>
                    <a:cubicBezTo>
                      <a:pt x="800" y="756"/>
                      <a:pt x="799" y="757"/>
                      <a:pt x="799" y="757"/>
                    </a:cubicBezTo>
                    <a:cubicBezTo>
                      <a:pt x="799" y="758"/>
                      <a:pt x="798" y="758"/>
                      <a:pt x="798" y="758"/>
                    </a:cubicBezTo>
                    <a:cubicBezTo>
                      <a:pt x="798" y="758"/>
                      <a:pt x="798" y="759"/>
                      <a:pt x="797" y="759"/>
                    </a:cubicBezTo>
                    <a:cubicBezTo>
                      <a:pt x="797" y="760"/>
                      <a:pt x="797" y="761"/>
                      <a:pt x="797" y="762"/>
                    </a:cubicBezTo>
                    <a:cubicBezTo>
                      <a:pt x="797" y="764"/>
                      <a:pt x="795" y="767"/>
                      <a:pt x="795" y="767"/>
                    </a:cubicBezTo>
                    <a:cubicBezTo>
                      <a:pt x="794" y="769"/>
                      <a:pt x="792" y="770"/>
                      <a:pt x="791" y="771"/>
                    </a:cubicBezTo>
                    <a:cubicBezTo>
                      <a:pt x="790" y="772"/>
                      <a:pt x="790" y="772"/>
                      <a:pt x="790" y="772"/>
                    </a:cubicBezTo>
                    <a:cubicBezTo>
                      <a:pt x="789" y="773"/>
                      <a:pt x="789" y="773"/>
                      <a:pt x="788" y="774"/>
                    </a:cubicBezTo>
                    <a:cubicBezTo>
                      <a:pt x="787" y="774"/>
                      <a:pt x="786" y="775"/>
                      <a:pt x="786" y="775"/>
                    </a:cubicBezTo>
                    <a:cubicBezTo>
                      <a:pt x="786" y="775"/>
                      <a:pt x="785" y="776"/>
                      <a:pt x="785" y="778"/>
                    </a:cubicBezTo>
                    <a:cubicBezTo>
                      <a:pt x="785" y="779"/>
                      <a:pt x="785" y="779"/>
                      <a:pt x="785" y="780"/>
                    </a:cubicBezTo>
                    <a:cubicBezTo>
                      <a:pt x="784" y="781"/>
                      <a:pt x="784" y="783"/>
                      <a:pt x="784" y="784"/>
                    </a:cubicBezTo>
                    <a:cubicBezTo>
                      <a:pt x="784" y="784"/>
                      <a:pt x="784" y="785"/>
                      <a:pt x="783" y="785"/>
                    </a:cubicBezTo>
                    <a:cubicBezTo>
                      <a:pt x="871" y="775"/>
                      <a:pt x="871" y="775"/>
                      <a:pt x="871" y="775"/>
                    </a:cubicBezTo>
                    <a:cubicBezTo>
                      <a:pt x="871" y="774"/>
                      <a:pt x="871" y="772"/>
                      <a:pt x="871" y="771"/>
                    </a:cubicBezTo>
                    <a:cubicBezTo>
                      <a:pt x="871" y="770"/>
                      <a:pt x="870" y="767"/>
                      <a:pt x="871" y="766"/>
                    </a:cubicBezTo>
                    <a:cubicBezTo>
                      <a:pt x="871" y="765"/>
                      <a:pt x="872" y="764"/>
                      <a:pt x="873" y="764"/>
                    </a:cubicBezTo>
                    <a:cubicBezTo>
                      <a:pt x="875" y="762"/>
                      <a:pt x="879" y="761"/>
                      <a:pt x="880" y="760"/>
                    </a:cubicBezTo>
                    <a:cubicBezTo>
                      <a:pt x="881" y="758"/>
                      <a:pt x="882" y="756"/>
                      <a:pt x="882" y="754"/>
                    </a:cubicBezTo>
                    <a:cubicBezTo>
                      <a:pt x="882" y="753"/>
                      <a:pt x="880" y="750"/>
                      <a:pt x="878" y="749"/>
                    </a:cubicBezTo>
                    <a:cubicBezTo>
                      <a:pt x="877" y="748"/>
                      <a:pt x="875" y="747"/>
                      <a:pt x="874" y="747"/>
                    </a:cubicBezTo>
                    <a:cubicBezTo>
                      <a:pt x="872" y="746"/>
                      <a:pt x="868" y="746"/>
                      <a:pt x="867" y="745"/>
                    </a:cubicBezTo>
                    <a:cubicBezTo>
                      <a:pt x="866" y="744"/>
                      <a:pt x="863" y="743"/>
                      <a:pt x="862" y="741"/>
                    </a:cubicBezTo>
                    <a:cubicBezTo>
                      <a:pt x="862" y="740"/>
                      <a:pt x="862" y="738"/>
                      <a:pt x="863" y="738"/>
                    </a:cubicBezTo>
                    <a:cubicBezTo>
                      <a:pt x="863" y="737"/>
                      <a:pt x="866" y="736"/>
                      <a:pt x="867" y="736"/>
                    </a:cubicBezTo>
                    <a:cubicBezTo>
                      <a:pt x="868" y="736"/>
                      <a:pt x="871" y="736"/>
                      <a:pt x="872" y="736"/>
                    </a:cubicBezTo>
                    <a:cubicBezTo>
                      <a:pt x="873" y="737"/>
                      <a:pt x="875" y="738"/>
                      <a:pt x="876" y="739"/>
                    </a:cubicBezTo>
                    <a:cubicBezTo>
                      <a:pt x="877" y="739"/>
                      <a:pt x="879" y="739"/>
                      <a:pt x="881" y="738"/>
                    </a:cubicBezTo>
                    <a:cubicBezTo>
                      <a:pt x="882" y="738"/>
                      <a:pt x="884" y="736"/>
                      <a:pt x="885" y="735"/>
                    </a:cubicBezTo>
                    <a:cubicBezTo>
                      <a:pt x="885" y="734"/>
                      <a:pt x="887" y="732"/>
                      <a:pt x="887" y="731"/>
                    </a:cubicBezTo>
                    <a:cubicBezTo>
                      <a:pt x="886" y="729"/>
                      <a:pt x="884" y="728"/>
                      <a:pt x="882" y="728"/>
                    </a:cubicBezTo>
                    <a:cubicBezTo>
                      <a:pt x="881" y="727"/>
                      <a:pt x="878" y="728"/>
                      <a:pt x="877" y="728"/>
                    </a:cubicBezTo>
                    <a:cubicBezTo>
                      <a:pt x="876" y="727"/>
                      <a:pt x="874" y="727"/>
                      <a:pt x="874" y="726"/>
                    </a:cubicBezTo>
                    <a:cubicBezTo>
                      <a:pt x="873" y="725"/>
                      <a:pt x="873" y="723"/>
                      <a:pt x="873" y="722"/>
                    </a:cubicBezTo>
                    <a:cubicBezTo>
                      <a:pt x="873" y="721"/>
                      <a:pt x="875" y="720"/>
                      <a:pt x="876" y="719"/>
                    </a:cubicBezTo>
                    <a:cubicBezTo>
                      <a:pt x="878" y="719"/>
                      <a:pt x="882" y="721"/>
                      <a:pt x="884" y="721"/>
                    </a:cubicBezTo>
                    <a:cubicBezTo>
                      <a:pt x="884" y="720"/>
                      <a:pt x="886" y="719"/>
                      <a:pt x="886" y="718"/>
                    </a:cubicBezTo>
                    <a:cubicBezTo>
                      <a:pt x="887" y="717"/>
                      <a:pt x="888" y="714"/>
                      <a:pt x="888" y="712"/>
                    </a:cubicBezTo>
                    <a:cubicBezTo>
                      <a:pt x="888" y="711"/>
                      <a:pt x="885" y="709"/>
                      <a:pt x="884" y="708"/>
                    </a:cubicBezTo>
                    <a:cubicBezTo>
                      <a:pt x="884" y="707"/>
                      <a:pt x="883" y="705"/>
                      <a:pt x="883" y="704"/>
                    </a:cubicBezTo>
                    <a:cubicBezTo>
                      <a:pt x="883" y="703"/>
                      <a:pt x="883" y="702"/>
                      <a:pt x="884" y="701"/>
                    </a:cubicBezTo>
                    <a:cubicBezTo>
                      <a:pt x="884" y="700"/>
                      <a:pt x="884" y="698"/>
                      <a:pt x="884" y="697"/>
                    </a:cubicBezTo>
                    <a:cubicBezTo>
                      <a:pt x="884" y="696"/>
                      <a:pt x="883" y="694"/>
                      <a:pt x="883" y="693"/>
                    </a:cubicBezTo>
                    <a:cubicBezTo>
                      <a:pt x="882" y="692"/>
                      <a:pt x="881" y="690"/>
                      <a:pt x="880" y="689"/>
                    </a:cubicBezTo>
                    <a:cubicBezTo>
                      <a:pt x="879" y="688"/>
                      <a:pt x="877" y="687"/>
                      <a:pt x="876" y="686"/>
                    </a:cubicBezTo>
                    <a:cubicBezTo>
                      <a:pt x="876" y="685"/>
                      <a:pt x="875" y="682"/>
                      <a:pt x="875" y="681"/>
                    </a:cubicBezTo>
                    <a:cubicBezTo>
                      <a:pt x="876" y="680"/>
                      <a:pt x="877" y="678"/>
                      <a:pt x="878" y="677"/>
                    </a:cubicBezTo>
                    <a:cubicBezTo>
                      <a:pt x="879" y="677"/>
                      <a:pt x="881" y="676"/>
                      <a:pt x="881" y="676"/>
                    </a:cubicBezTo>
                    <a:cubicBezTo>
                      <a:pt x="882" y="676"/>
                      <a:pt x="885" y="676"/>
                      <a:pt x="886" y="676"/>
                    </a:cubicBezTo>
                    <a:cubicBezTo>
                      <a:pt x="887" y="677"/>
                      <a:pt x="889" y="678"/>
                      <a:pt x="890" y="679"/>
                    </a:cubicBezTo>
                    <a:cubicBezTo>
                      <a:pt x="890" y="679"/>
                      <a:pt x="891" y="681"/>
                      <a:pt x="891" y="682"/>
                    </a:cubicBezTo>
                    <a:cubicBezTo>
                      <a:pt x="891" y="683"/>
                      <a:pt x="891" y="685"/>
                      <a:pt x="891" y="686"/>
                    </a:cubicBezTo>
                    <a:cubicBezTo>
                      <a:pt x="891" y="687"/>
                      <a:pt x="890" y="689"/>
                      <a:pt x="889" y="690"/>
                    </a:cubicBezTo>
                    <a:cubicBezTo>
                      <a:pt x="889" y="690"/>
                      <a:pt x="888" y="691"/>
                      <a:pt x="888" y="692"/>
                    </a:cubicBezTo>
                    <a:cubicBezTo>
                      <a:pt x="888" y="693"/>
                      <a:pt x="888" y="694"/>
                      <a:pt x="889" y="695"/>
                    </a:cubicBezTo>
                    <a:cubicBezTo>
                      <a:pt x="889" y="696"/>
                      <a:pt x="890" y="698"/>
                      <a:pt x="892" y="699"/>
                    </a:cubicBezTo>
                    <a:cubicBezTo>
                      <a:pt x="892" y="699"/>
                      <a:pt x="894" y="698"/>
                      <a:pt x="894" y="698"/>
                    </a:cubicBezTo>
                    <a:cubicBezTo>
                      <a:pt x="895" y="697"/>
                      <a:pt x="897" y="695"/>
                      <a:pt x="898" y="694"/>
                    </a:cubicBezTo>
                    <a:cubicBezTo>
                      <a:pt x="899" y="694"/>
                      <a:pt x="899" y="692"/>
                      <a:pt x="899" y="691"/>
                    </a:cubicBezTo>
                    <a:cubicBezTo>
                      <a:pt x="899" y="690"/>
                      <a:pt x="899" y="690"/>
                      <a:pt x="899" y="689"/>
                    </a:cubicBezTo>
                    <a:cubicBezTo>
                      <a:pt x="899" y="688"/>
                      <a:pt x="899" y="685"/>
                      <a:pt x="900" y="684"/>
                    </a:cubicBezTo>
                    <a:cubicBezTo>
                      <a:pt x="900" y="682"/>
                      <a:pt x="901" y="678"/>
                      <a:pt x="901" y="676"/>
                    </a:cubicBezTo>
                    <a:cubicBezTo>
                      <a:pt x="901" y="674"/>
                      <a:pt x="900" y="670"/>
                      <a:pt x="901" y="668"/>
                    </a:cubicBezTo>
                    <a:cubicBezTo>
                      <a:pt x="901" y="667"/>
                      <a:pt x="903" y="665"/>
                      <a:pt x="904" y="665"/>
                    </a:cubicBezTo>
                    <a:cubicBezTo>
                      <a:pt x="905" y="664"/>
                      <a:pt x="907" y="664"/>
                      <a:pt x="908" y="664"/>
                    </a:cubicBezTo>
                    <a:cubicBezTo>
                      <a:pt x="909" y="664"/>
                      <a:pt x="912" y="666"/>
                      <a:pt x="912" y="667"/>
                    </a:cubicBezTo>
                    <a:cubicBezTo>
                      <a:pt x="912" y="667"/>
                      <a:pt x="913" y="670"/>
                      <a:pt x="913" y="671"/>
                    </a:cubicBezTo>
                    <a:cubicBezTo>
                      <a:pt x="915" y="672"/>
                      <a:pt x="918" y="675"/>
                      <a:pt x="920" y="675"/>
                    </a:cubicBezTo>
                    <a:cubicBezTo>
                      <a:pt x="921" y="675"/>
                      <a:pt x="923" y="674"/>
                      <a:pt x="924" y="673"/>
                    </a:cubicBezTo>
                    <a:cubicBezTo>
                      <a:pt x="925" y="672"/>
                      <a:pt x="926" y="669"/>
                      <a:pt x="926" y="667"/>
                    </a:cubicBezTo>
                    <a:cubicBezTo>
                      <a:pt x="927" y="666"/>
                      <a:pt x="927" y="663"/>
                      <a:pt x="927" y="661"/>
                    </a:cubicBezTo>
                    <a:cubicBezTo>
                      <a:pt x="928" y="660"/>
                      <a:pt x="929" y="658"/>
                      <a:pt x="929" y="657"/>
                    </a:cubicBezTo>
                    <a:cubicBezTo>
                      <a:pt x="929" y="656"/>
                      <a:pt x="929" y="653"/>
                      <a:pt x="928" y="652"/>
                    </a:cubicBezTo>
                    <a:cubicBezTo>
                      <a:pt x="927" y="651"/>
                      <a:pt x="925" y="651"/>
                      <a:pt x="924" y="650"/>
                    </a:cubicBezTo>
                    <a:cubicBezTo>
                      <a:pt x="924" y="649"/>
                      <a:pt x="923" y="647"/>
                      <a:pt x="923" y="646"/>
                    </a:cubicBezTo>
                    <a:cubicBezTo>
                      <a:pt x="923" y="645"/>
                      <a:pt x="924" y="642"/>
                      <a:pt x="926" y="641"/>
                    </a:cubicBezTo>
                    <a:cubicBezTo>
                      <a:pt x="927" y="641"/>
                      <a:pt x="930" y="640"/>
                      <a:pt x="931" y="640"/>
                    </a:cubicBezTo>
                    <a:cubicBezTo>
                      <a:pt x="932" y="640"/>
                      <a:pt x="933" y="642"/>
                      <a:pt x="934" y="641"/>
                    </a:cubicBezTo>
                    <a:cubicBezTo>
                      <a:pt x="935" y="641"/>
                      <a:pt x="936" y="639"/>
                      <a:pt x="936" y="638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47"/>
              <p:cNvSpPr>
                <a:spLocks/>
              </p:cNvSpPr>
              <p:nvPr/>
            </p:nvSpPr>
            <p:spPr bwMode="auto">
              <a:xfrm>
                <a:off x="3778249" y="3819528"/>
                <a:ext cx="587375" cy="549275"/>
              </a:xfrm>
              <a:custGeom>
                <a:avLst/>
                <a:gdLst>
                  <a:gd name="T0" fmla="*/ 523 w 696"/>
                  <a:gd name="T1" fmla="*/ 607 h 650"/>
                  <a:gd name="T2" fmla="*/ 540 w 696"/>
                  <a:gd name="T3" fmla="*/ 590 h 650"/>
                  <a:gd name="T4" fmla="*/ 538 w 696"/>
                  <a:gd name="T5" fmla="*/ 577 h 650"/>
                  <a:gd name="T6" fmla="*/ 535 w 696"/>
                  <a:gd name="T7" fmla="*/ 557 h 650"/>
                  <a:gd name="T8" fmla="*/ 532 w 696"/>
                  <a:gd name="T9" fmla="*/ 553 h 650"/>
                  <a:gd name="T10" fmla="*/ 526 w 696"/>
                  <a:gd name="T11" fmla="*/ 552 h 650"/>
                  <a:gd name="T12" fmla="*/ 522 w 696"/>
                  <a:gd name="T13" fmla="*/ 548 h 650"/>
                  <a:gd name="T14" fmla="*/ 515 w 696"/>
                  <a:gd name="T15" fmla="*/ 534 h 650"/>
                  <a:gd name="T16" fmla="*/ 521 w 696"/>
                  <a:gd name="T17" fmla="*/ 512 h 650"/>
                  <a:gd name="T18" fmla="*/ 522 w 696"/>
                  <a:gd name="T19" fmla="*/ 506 h 650"/>
                  <a:gd name="T20" fmla="*/ 534 w 696"/>
                  <a:gd name="T21" fmla="*/ 499 h 650"/>
                  <a:gd name="T22" fmla="*/ 525 w 696"/>
                  <a:gd name="T23" fmla="*/ 488 h 650"/>
                  <a:gd name="T24" fmla="*/ 542 w 696"/>
                  <a:gd name="T25" fmla="*/ 483 h 650"/>
                  <a:gd name="T26" fmla="*/ 537 w 696"/>
                  <a:gd name="T27" fmla="*/ 460 h 650"/>
                  <a:gd name="T28" fmla="*/ 537 w 696"/>
                  <a:gd name="T29" fmla="*/ 451 h 650"/>
                  <a:gd name="T30" fmla="*/ 544 w 696"/>
                  <a:gd name="T31" fmla="*/ 444 h 650"/>
                  <a:gd name="T32" fmla="*/ 553 w 696"/>
                  <a:gd name="T33" fmla="*/ 430 h 650"/>
                  <a:gd name="T34" fmla="*/ 556 w 696"/>
                  <a:gd name="T35" fmla="*/ 423 h 650"/>
                  <a:gd name="T36" fmla="*/ 549 w 696"/>
                  <a:gd name="T37" fmla="*/ 414 h 650"/>
                  <a:gd name="T38" fmla="*/ 555 w 696"/>
                  <a:gd name="T39" fmla="*/ 410 h 650"/>
                  <a:gd name="T40" fmla="*/ 569 w 696"/>
                  <a:gd name="T41" fmla="*/ 389 h 650"/>
                  <a:gd name="T42" fmla="*/ 577 w 696"/>
                  <a:gd name="T43" fmla="*/ 384 h 650"/>
                  <a:gd name="T44" fmla="*/ 586 w 696"/>
                  <a:gd name="T45" fmla="*/ 376 h 650"/>
                  <a:gd name="T46" fmla="*/ 594 w 696"/>
                  <a:gd name="T47" fmla="*/ 350 h 650"/>
                  <a:gd name="T48" fmla="*/ 590 w 696"/>
                  <a:gd name="T49" fmla="*/ 322 h 650"/>
                  <a:gd name="T50" fmla="*/ 605 w 696"/>
                  <a:gd name="T51" fmla="*/ 323 h 650"/>
                  <a:gd name="T52" fmla="*/ 591 w 696"/>
                  <a:gd name="T53" fmla="*/ 312 h 650"/>
                  <a:gd name="T54" fmla="*/ 595 w 696"/>
                  <a:gd name="T55" fmla="*/ 312 h 650"/>
                  <a:gd name="T56" fmla="*/ 601 w 696"/>
                  <a:gd name="T57" fmla="*/ 300 h 650"/>
                  <a:gd name="T58" fmla="*/ 609 w 696"/>
                  <a:gd name="T59" fmla="*/ 294 h 650"/>
                  <a:gd name="T60" fmla="*/ 629 w 696"/>
                  <a:gd name="T61" fmla="*/ 282 h 650"/>
                  <a:gd name="T62" fmla="*/ 623 w 696"/>
                  <a:gd name="T63" fmla="*/ 258 h 650"/>
                  <a:gd name="T64" fmla="*/ 639 w 696"/>
                  <a:gd name="T65" fmla="*/ 239 h 650"/>
                  <a:gd name="T66" fmla="*/ 643 w 696"/>
                  <a:gd name="T67" fmla="*/ 230 h 650"/>
                  <a:gd name="T68" fmla="*/ 634 w 696"/>
                  <a:gd name="T69" fmla="*/ 213 h 650"/>
                  <a:gd name="T70" fmla="*/ 642 w 696"/>
                  <a:gd name="T71" fmla="*/ 193 h 650"/>
                  <a:gd name="T72" fmla="*/ 631 w 696"/>
                  <a:gd name="T73" fmla="*/ 195 h 650"/>
                  <a:gd name="T74" fmla="*/ 645 w 696"/>
                  <a:gd name="T75" fmla="*/ 180 h 650"/>
                  <a:gd name="T76" fmla="*/ 648 w 696"/>
                  <a:gd name="T77" fmla="*/ 176 h 650"/>
                  <a:gd name="T78" fmla="*/ 662 w 696"/>
                  <a:gd name="T79" fmla="*/ 171 h 650"/>
                  <a:gd name="T80" fmla="*/ 662 w 696"/>
                  <a:gd name="T81" fmla="*/ 153 h 650"/>
                  <a:gd name="T82" fmla="*/ 662 w 696"/>
                  <a:gd name="T83" fmla="*/ 146 h 650"/>
                  <a:gd name="T84" fmla="*/ 670 w 696"/>
                  <a:gd name="T85" fmla="*/ 127 h 650"/>
                  <a:gd name="T86" fmla="*/ 689 w 696"/>
                  <a:gd name="T87" fmla="*/ 113 h 650"/>
                  <a:gd name="T88" fmla="*/ 686 w 696"/>
                  <a:gd name="T89" fmla="*/ 98 h 650"/>
                  <a:gd name="T90" fmla="*/ 685 w 696"/>
                  <a:gd name="T91" fmla="*/ 87 h 650"/>
                  <a:gd name="T92" fmla="*/ 600 w 696"/>
                  <a:gd name="T93" fmla="*/ 72 h 650"/>
                  <a:gd name="T94" fmla="*/ 622 w 696"/>
                  <a:gd name="T95" fmla="*/ 48 h 650"/>
                  <a:gd name="T96" fmla="*/ 627 w 696"/>
                  <a:gd name="T97" fmla="*/ 25 h 650"/>
                  <a:gd name="T98" fmla="*/ 611 w 696"/>
                  <a:gd name="T99" fmla="*/ 0 h 650"/>
                  <a:gd name="T100" fmla="*/ 0 w 696"/>
                  <a:gd name="T101" fmla="*/ 50 h 650"/>
                  <a:gd name="T102" fmla="*/ 54 w 696"/>
                  <a:gd name="T103" fmla="*/ 554 h 650"/>
                  <a:gd name="T104" fmla="*/ 65 w 696"/>
                  <a:gd name="T105" fmla="*/ 557 h 650"/>
                  <a:gd name="T106" fmla="*/ 86 w 696"/>
                  <a:gd name="T107" fmla="*/ 551 h 650"/>
                  <a:gd name="T108" fmla="*/ 107 w 696"/>
                  <a:gd name="T109" fmla="*/ 556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96" h="650">
                    <a:moveTo>
                      <a:pt x="265" y="639"/>
                    </a:moveTo>
                    <a:cubicBezTo>
                      <a:pt x="487" y="623"/>
                      <a:pt x="487" y="623"/>
                      <a:pt x="487" y="623"/>
                    </a:cubicBezTo>
                    <a:cubicBezTo>
                      <a:pt x="536" y="620"/>
                      <a:pt x="536" y="620"/>
                      <a:pt x="536" y="620"/>
                    </a:cubicBezTo>
                    <a:cubicBezTo>
                      <a:pt x="537" y="618"/>
                      <a:pt x="538" y="616"/>
                      <a:pt x="537" y="615"/>
                    </a:cubicBezTo>
                    <a:cubicBezTo>
                      <a:pt x="537" y="614"/>
                      <a:pt x="533" y="612"/>
                      <a:pt x="532" y="611"/>
                    </a:cubicBezTo>
                    <a:cubicBezTo>
                      <a:pt x="531" y="611"/>
                      <a:pt x="528" y="610"/>
                      <a:pt x="527" y="610"/>
                    </a:cubicBezTo>
                    <a:cubicBezTo>
                      <a:pt x="526" y="609"/>
                      <a:pt x="524" y="608"/>
                      <a:pt x="523" y="607"/>
                    </a:cubicBezTo>
                    <a:cubicBezTo>
                      <a:pt x="523" y="606"/>
                      <a:pt x="523" y="603"/>
                      <a:pt x="524" y="602"/>
                    </a:cubicBezTo>
                    <a:cubicBezTo>
                      <a:pt x="524" y="601"/>
                      <a:pt x="526" y="600"/>
                      <a:pt x="528" y="600"/>
                    </a:cubicBezTo>
                    <a:cubicBezTo>
                      <a:pt x="529" y="600"/>
                      <a:pt x="530" y="601"/>
                      <a:pt x="531" y="601"/>
                    </a:cubicBezTo>
                    <a:cubicBezTo>
                      <a:pt x="533" y="601"/>
                      <a:pt x="536" y="602"/>
                      <a:pt x="537" y="602"/>
                    </a:cubicBezTo>
                    <a:cubicBezTo>
                      <a:pt x="538" y="602"/>
                      <a:pt x="539" y="600"/>
                      <a:pt x="539" y="600"/>
                    </a:cubicBezTo>
                    <a:cubicBezTo>
                      <a:pt x="540" y="598"/>
                      <a:pt x="540" y="596"/>
                      <a:pt x="540" y="594"/>
                    </a:cubicBezTo>
                    <a:cubicBezTo>
                      <a:pt x="540" y="593"/>
                      <a:pt x="540" y="591"/>
                      <a:pt x="540" y="590"/>
                    </a:cubicBezTo>
                    <a:cubicBezTo>
                      <a:pt x="539" y="589"/>
                      <a:pt x="538" y="587"/>
                      <a:pt x="539" y="586"/>
                    </a:cubicBezTo>
                    <a:cubicBezTo>
                      <a:pt x="539" y="585"/>
                      <a:pt x="542" y="585"/>
                      <a:pt x="542" y="584"/>
                    </a:cubicBezTo>
                    <a:cubicBezTo>
                      <a:pt x="543" y="583"/>
                      <a:pt x="544" y="582"/>
                      <a:pt x="544" y="581"/>
                    </a:cubicBezTo>
                    <a:cubicBezTo>
                      <a:pt x="545" y="580"/>
                      <a:pt x="546" y="578"/>
                      <a:pt x="545" y="577"/>
                    </a:cubicBezTo>
                    <a:cubicBezTo>
                      <a:pt x="545" y="576"/>
                      <a:pt x="544" y="574"/>
                      <a:pt x="544" y="574"/>
                    </a:cubicBezTo>
                    <a:cubicBezTo>
                      <a:pt x="543" y="573"/>
                      <a:pt x="541" y="573"/>
                      <a:pt x="540" y="574"/>
                    </a:cubicBezTo>
                    <a:cubicBezTo>
                      <a:pt x="539" y="574"/>
                      <a:pt x="538" y="576"/>
                      <a:pt x="538" y="577"/>
                    </a:cubicBezTo>
                    <a:cubicBezTo>
                      <a:pt x="537" y="578"/>
                      <a:pt x="537" y="581"/>
                      <a:pt x="536" y="582"/>
                    </a:cubicBezTo>
                    <a:cubicBezTo>
                      <a:pt x="535" y="582"/>
                      <a:pt x="534" y="580"/>
                      <a:pt x="533" y="579"/>
                    </a:cubicBezTo>
                    <a:cubicBezTo>
                      <a:pt x="532" y="578"/>
                      <a:pt x="532" y="576"/>
                      <a:pt x="532" y="575"/>
                    </a:cubicBezTo>
                    <a:cubicBezTo>
                      <a:pt x="531" y="574"/>
                      <a:pt x="529" y="571"/>
                      <a:pt x="529" y="569"/>
                    </a:cubicBezTo>
                    <a:cubicBezTo>
                      <a:pt x="529" y="568"/>
                      <a:pt x="529" y="565"/>
                      <a:pt x="530" y="564"/>
                    </a:cubicBezTo>
                    <a:cubicBezTo>
                      <a:pt x="530" y="563"/>
                      <a:pt x="532" y="562"/>
                      <a:pt x="533" y="561"/>
                    </a:cubicBezTo>
                    <a:cubicBezTo>
                      <a:pt x="533" y="560"/>
                      <a:pt x="534" y="558"/>
                      <a:pt x="535" y="557"/>
                    </a:cubicBezTo>
                    <a:cubicBezTo>
                      <a:pt x="536" y="556"/>
                      <a:pt x="538" y="556"/>
                      <a:pt x="538" y="555"/>
                    </a:cubicBezTo>
                    <a:cubicBezTo>
                      <a:pt x="539" y="554"/>
                      <a:pt x="540" y="552"/>
                      <a:pt x="541" y="551"/>
                    </a:cubicBezTo>
                    <a:cubicBezTo>
                      <a:pt x="541" y="550"/>
                      <a:pt x="541" y="548"/>
                      <a:pt x="540" y="547"/>
                    </a:cubicBezTo>
                    <a:cubicBezTo>
                      <a:pt x="540" y="546"/>
                      <a:pt x="538" y="545"/>
                      <a:pt x="538" y="545"/>
                    </a:cubicBezTo>
                    <a:cubicBezTo>
                      <a:pt x="537" y="545"/>
                      <a:pt x="536" y="545"/>
                      <a:pt x="535" y="546"/>
                    </a:cubicBezTo>
                    <a:cubicBezTo>
                      <a:pt x="535" y="546"/>
                      <a:pt x="534" y="549"/>
                      <a:pt x="534" y="550"/>
                    </a:cubicBezTo>
                    <a:cubicBezTo>
                      <a:pt x="534" y="551"/>
                      <a:pt x="533" y="552"/>
                      <a:pt x="532" y="553"/>
                    </a:cubicBezTo>
                    <a:cubicBezTo>
                      <a:pt x="532" y="554"/>
                      <a:pt x="530" y="556"/>
                      <a:pt x="529" y="557"/>
                    </a:cubicBezTo>
                    <a:cubicBezTo>
                      <a:pt x="528" y="558"/>
                      <a:pt x="527" y="559"/>
                      <a:pt x="526" y="560"/>
                    </a:cubicBezTo>
                    <a:cubicBezTo>
                      <a:pt x="525" y="560"/>
                      <a:pt x="523" y="560"/>
                      <a:pt x="522" y="560"/>
                    </a:cubicBezTo>
                    <a:cubicBezTo>
                      <a:pt x="521" y="560"/>
                      <a:pt x="520" y="558"/>
                      <a:pt x="519" y="557"/>
                    </a:cubicBezTo>
                    <a:cubicBezTo>
                      <a:pt x="519" y="556"/>
                      <a:pt x="519" y="554"/>
                      <a:pt x="519" y="553"/>
                    </a:cubicBezTo>
                    <a:cubicBezTo>
                      <a:pt x="520" y="552"/>
                      <a:pt x="521" y="552"/>
                      <a:pt x="522" y="552"/>
                    </a:cubicBezTo>
                    <a:cubicBezTo>
                      <a:pt x="523" y="551"/>
                      <a:pt x="525" y="552"/>
                      <a:pt x="526" y="552"/>
                    </a:cubicBezTo>
                    <a:cubicBezTo>
                      <a:pt x="526" y="551"/>
                      <a:pt x="528" y="551"/>
                      <a:pt x="528" y="550"/>
                    </a:cubicBezTo>
                    <a:cubicBezTo>
                      <a:pt x="529" y="549"/>
                      <a:pt x="529" y="548"/>
                      <a:pt x="529" y="547"/>
                    </a:cubicBezTo>
                    <a:cubicBezTo>
                      <a:pt x="529" y="546"/>
                      <a:pt x="529" y="543"/>
                      <a:pt x="529" y="542"/>
                    </a:cubicBezTo>
                    <a:cubicBezTo>
                      <a:pt x="528" y="541"/>
                      <a:pt x="527" y="540"/>
                      <a:pt x="526" y="540"/>
                    </a:cubicBezTo>
                    <a:cubicBezTo>
                      <a:pt x="525" y="540"/>
                      <a:pt x="524" y="540"/>
                      <a:pt x="523" y="540"/>
                    </a:cubicBezTo>
                    <a:cubicBezTo>
                      <a:pt x="523" y="540"/>
                      <a:pt x="523" y="542"/>
                      <a:pt x="523" y="543"/>
                    </a:cubicBezTo>
                    <a:cubicBezTo>
                      <a:pt x="523" y="544"/>
                      <a:pt x="523" y="547"/>
                      <a:pt x="522" y="548"/>
                    </a:cubicBezTo>
                    <a:cubicBezTo>
                      <a:pt x="522" y="549"/>
                      <a:pt x="520" y="549"/>
                      <a:pt x="519" y="549"/>
                    </a:cubicBezTo>
                    <a:cubicBezTo>
                      <a:pt x="518" y="550"/>
                      <a:pt x="516" y="550"/>
                      <a:pt x="515" y="550"/>
                    </a:cubicBezTo>
                    <a:cubicBezTo>
                      <a:pt x="514" y="549"/>
                      <a:pt x="515" y="547"/>
                      <a:pt x="515" y="546"/>
                    </a:cubicBezTo>
                    <a:cubicBezTo>
                      <a:pt x="515" y="545"/>
                      <a:pt x="517" y="544"/>
                      <a:pt x="518" y="543"/>
                    </a:cubicBezTo>
                    <a:cubicBezTo>
                      <a:pt x="518" y="542"/>
                      <a:pt x="519" y="541"/>
                      <a:pt x="520" y="540"/>
                    </a:cubicBezTo>
                    <a:cubicBezTo>
                      <a:pt x="520" y="539"/>
                      <a:pt x="520" y="537"/>
                      <a:pt x="519" y="537"/>
                    </a:cubicBezTo>
                    <a:cubicBezTo>
                      <a:pt x="518" y="536"/>
                      <a:pt x="516" y="534"/>
                      <a:pt x="515" y="534"/>
                    </a:cubicBezTo>
                    <a:cubicBezTo>
                      <a:pt x="514" y="533"/>
                      <a:pt x="513" y="532"/>
                      <a:pt x="512" y="531"/>
                    </a:cubicBezTo>
                    <a:cubicBezTo>
                      <a:pt x="512" y="530"/>
                      <a:pt x="513" y="527"/>
                      <a:pt x="514" y="526"/>
                    </a:cubicBezTo>
                    <a:cubicBezTo>
                      <a:pt x="515" y="525"/>
                      <a:pt x="517" y="523"/>
                      <a:pt x="519" y="523"/>
                    </a:cubicBezTo>
                    <a:cubicBezTo>
                      <a:pt x="520" y="523"/>
                      <a:pt x="523" y="524"/>
                      <a:pt x="524" y="524"/>
                    </a:cubicBezTo>
                    <a:cubicBezTo>
                      <a:pt x="525" y="523"/>
                      <a:pt x="526" y="522"/>
                      <a:pt x="526" y="521"/>
                    </a:cubicBezTo>
                    <a:cubicBezTo>
                      <a:pt x="527" y="519"/>
                      <a:pt x="525" y="516"/>
                      <a:pt x="525" y="515"/>
                    </a:cubicBezTo>
                    <a:cubicBezTo>
                      <a:pt x="524" y="514"/>
                      <a:pt x="522" y="512"/>
                      <a:pt x="521" y="512"/>
                    </a:cubicBezTo>
                    <a:cubicBezTo>
                      <a:pt x="520" y="511"/>
                      <a:pt x="517" y="513"/>
                      <a:pt x="516" y="513"/>
                    </a:cubicBezTo>
                    <a:cubicBezTo>
                      <a:pt x="515" y="513"/>
                      <a:pt x="513" y="512"/>
                      <a:pt x="512" y="511"/>
                    </a:cubicBezTo>
                    <a:cubicBezTo>
                      <a:pt x="511" y="511"/>
                      <a:pt x="510" y="509"/>
                      <a:pt x="510" y="508"/>
                    </a:cubicBezTo>
                    <a:cubicBezTo>
                      <a:pt x="510" y="506"/>
                      <a:pt x="512" y="504"/>
                      <a:pt x="513" y="503"/>
                    </a:cubicBezTo>
                    <a:cubicBezTo>
                      <a:pt x="514" y="503"/>
                      <a:pt x="516" y="502"/>
                      <a:pt x="517" y="502"/>
                    </a:cubicBezTo>
                    <a:cubicBezTo>
                      <a:pt x="518" y="502"/>
                      <a:pt x="520" y="502"/>
                      <a:pt x="521" y="503"/>
                    </a:cubicBezTo>
                    <a:cubicBezTo>
                      <a:pt x="521" y="503"/>
                      <a:pt x="522" y="505"/>
                      <a:pt x="522" y="506"/>
                    </a:cubicBezTo>
                    <a:cubicBezTo>
                      <a:pt x="523" y="507"/>
                      <a:pt x="525" y="507"/>
                      <a:pt x="526" y="508"/>
                    </a:cubicBezTo>
                    <a:cubicBezTo>
                      <a:pt x="528" y="509"/>
                      <a:pt x="530" y="511"/>
                      <a:pt x="532" y="511"/>
                    </a:cubicBezTo>
                    <a:cubicBezTo>
                      <a:pt x="533" y="510"/>
                      <a:pt x="535" y="508"/>
                      <a:pt x="536" y="508"/>
                    </a:cubicBezTo>
                    <a:cubicBezTo>
                      <a:pt x="536" y="507"/>
                      <a:pt x="538" y="507"/>
                      <a:pt x="538" y="507"/>
                    </a:cubicBezTo>
                    <a:cubicBezTo>
                      <a:pt x="539" y="506"/>
                      <a:pt x="540" y="504"/>
                      <a:pt x="540" y="503"/>
                    </a:cubicBezTo>
                    <a:cubicBezTo>
                      <a:pt x="540" y="502"/>
                      <a:pt x="538" y="501"/>
                      <a:pt x="537" y="500"/>
                    </a:cubicBezTo>
                    <a:cubicBezTo>
                      <a:pt x="536" y="500"/>
                      <a:pt x="535" y="499"/>
                      <a:pt x="534" y="499"/>
                    </a:cubicBezTo>
                    <a:cubicBezTo>
                      <a:pt x="533" y="499"/>
                      <a:pt x="532" y="501"/>
                      <a:pt x="531" y="501"/>
                    </a:cubicBezTo>
                    <a:cubicBezTo>
                      <a:pt x="530" y="502"/>
                      <a:pt x="527" y="502"/>
                      <a:pt x="526" y="502"/>
                    </a:cubicBezTo>
                    <a:cubicBezTo>
                      <a:pt x="524" y="502"/>
                      <a:pt x="522" y="500"/>
                      <a:pt x="522" y="499"/>
                    </a:cubicBezTo>
                    <a:cubicBezTo>
                      <a:pt x="521" y="498"/>
                      <a:pt x="521" y="496"/>
                      <a:pt x="520" y="495"/>
                    </a:cubicBezTo>
                    <a:cubicBezTo>
                      <a:pt x="520" y="494"/>
                      <a:pt x="520" y="491"/>
                      <a:pt x="520" y="490"/>
                    </a:cubicBezTo>
                    <a:cubicBezTo>
                      <a:pt x="520" y="489"/>
                      <a:pt x="522" y="488"/>
                      <a:pt x="522" y="488"/>
                    </a:cubicBezTo>
                    <a:cubicBezTo>
                      <a:pt x="523" y="488"/>
                      <a:pt x="525" y="488"/>
                      <a:pt x="525" y="488"/>
                    </a:cubicBezTo>
                    <a:cubicBezTo>
                      <a:pt x="526" y="488"/>
                      <a:pt x="527" y="489"/>
                      <a:pt x="527" y="490"/>
                    </a:cubicBezTo>
                    <a:cubicBezTo>
                      <a:pt x="528" y="490"/>
                      <a:pt x="530" y="489"/>
                      <a:pt x="531" y="489"/>
                    </a:cubicBezTo>
                    <a:cubicBezTo>
                      <a:pt x="532" y="489"/>
                      <a:pt x="535" y="489"/>
                      <a:pt x="536" y="489"/>
                    </a:cubicBezTo>
                    <a:cubicBezTo>
                      <a:pt x="537" y="489"/>
                      <a:pt x="539" y="490"/>
                      <a:pt x="540" y="490"/>
                    </a:cubicBezTo>
                    <a:cubicBezTo>
                      <a:pt x="541" y="490"/>
                      <a:pt x="543" y="490"/>
                      <a:pt x="543" y="489"/>
                    </a:cubicBezTo>
                    <a:cubicBezTo>
                      <a:pt x="544" y="489"/>
                      <a:pt x="544" y="487"/>
                      <a:pt x="544" y="486"/>
                    </a:cubicBezTo>
                    <a:cubicBezTo>
                      <a:pt x="544" y="485"/>
                      <a:pt x="543" y="483"/>
                      <a:pt x="542" y="483"/>
                    </a:cubicBezTo>
                    <a:cubicBezTo>
                      <a:pt x="540" y="482"/>
                      <a:pt x="537" y="483"/>
                      <a:pt x="536" y="483"/>
                    </a:cubicBezTo>
                    <a:cubicBezTo>
                      <a:pt x="535" y="482"/>
                      <a:pt x="533" y="481"/>
                      <a:pt x="532" y="480"/>
                    </a:cubicBezTo>
                    <a:cubicBezTo>
                      <a:pt x="531" y="478"/>
                      <a:pt x="530" y="475"/>
                      <a:pt x="530" y="474"/>
                    </a:cubicBezTo>
                    <a:cubicBezTo>
                      <a:pt x="530" y="472"/>
                      <a:pt x="532" y="470"/>
                      <a:pt x="533" y="469"/>
                    </a:cubicBezTo>
                    <a:cubicBezTo>
                      <a:pt x="534" y="468"/>
                      <a:pt x="537" y="468"/>
                      <a:pt x="538" y="466"/>
                    </a:cubicBezTo>
                    <a:cubicBezTo>
                      <a:pt x="539" y="466"/>
                      <a:pt x="539" y="463"/>
                      <a:pt x="538" y="462"/>
                    </a:cubicBezTo>
                    <a:cubicBezTo>
                      <a:pt x="538" y="462"/>
                      <a:pt x="537" y="460"/>
                      <a:pt x="537" y="460"/>
                    </a:cubicBezTo>
                    <a:cubicBezTo>
                      <a:pt x="536" y="459"/>
                      <a:pt x="533" y="458"/>
                      <a:pt x="532" y="458"/>
                    </a:cubicBezTo>
                    <a:cubicBezTo>
                      <a:pt x="531" y="458"/>
                      <a:pt x="528" y="459"/>
                      <a:pt x="527" y="458"/>
                    </a:cubicBezTo>
                    <a:cubicBezTo>
                      <a:pt x="527" y="458"/>
                      <a:pt x="526" y="457"/>
                      <a:pt x="526" y="456"/>
                    </a:cubicBezTo>
                    <a:cubicBezTo>
                      <a:pt x="526" y="455"/>
                      <a:pt x="526" y="453"/>
                      <a:pt x="527" y="453"/>
                    </a:cubicBezTo>
                    <a:cubicBezTo>
                      <a:pt x="528" y="452"/>
                      <a:pt x="531" y="453"/>
                      <a:pt x="532" y="452"/>
                    </a:cubicBezTo>
                    <a:cubicBezTo>
                      <a:pt x="533" y="452"/>
                      <a:pt x="533" y="450"/>
                      <a:pt x="534" y="450"/>
                    </a:cubicBezTo>
                    <a:cubicBezTo>
                      <a:pt x="535" y="450"/>
                      <a:pt x="537" y="450"/>
                      <a:pt x="537" y="451"/>
                    </a:cubicBezTo>
                    <a:cubicBezTo>
                      <a:pt x="538" y="452"/>
                      <a:pt x="538" y="454"/>
                      <a:pt x="539" y="455"/>
                    </a:cubicBezTo>
                    <a:cubicBezTo>
                      <a:pt x="540" y="456"/>
                      <a:pt x="542" y="456"/>
                      <a:pt x="543" y="456"/>
                    </a:cubicBezTo>
                    <a:cubicBezTo>
                      <a:pt x="544" y="456"/>
                      <a:pt x="544" y="454"/>
                      <a:pt x="544" y="453"/>
                    </a:cubicBezTo>
                    <a:cubicBezTo>
                      <a:pt x="545" y="452"/>
                      <a:pt x="544" y="450"/>
                      <a:pt x="544" y="450"/>
                    </a:cubicBezTo>
                    <a:cubicBezTo>
                      <a:pt x="543" y="449"/>
                      <a:pt x="542" y="449"/>
                      <a:pt x="541" y="448"/>
                    </a:cubicBezTo>
                    <a:cubicBezTo>
                      <a:pt x="541" y="447"/>
                      <a:pt x="541" y="446"/>
                      <a:pt x="541" y="445"/>
                    </a:cubicBezTo>
                    <a:cubicBezTo>
                      <a:pt x="541" y="445"/>
                      <a:pt x="544" y="444"/>
                      <a:pt x="544" y="444"/>
                    </a:cubicBezTo>
                    <a:cubicBezTo>
                      <a:pt x="545" y="444"/>
                      <a:pt x="547" y="444"/>
                      <a:pt x="548" y="444"/>
                    </a:cubicBezTo>
                    <a:cubicBezTo>
                      <a:pt x="549" y="444"/>
                      <a:pt x="551" y="445"/>
                      <a:pt x="552" y="444"/>
                    </a:cubicBezTo>
                    <a:cubicBezTo>
                      <a:pt x="553" y="444"/>
                      <a:pt x="555" y="443"/>
                      <a:pt x="555" y="442"/>
                    </a:cubicBezTo>
                    <a:cubicBezTo>
                      <a:pt x="555" y="441"/>
                      <a:pt x="555" y="439"/>
                      <a:pt x="555" y="438"/>
                    </a:cubicBezTo>
                    <a:cubicBezTo>
                      <a:pt x="555" y="437"/>
                      <a:pt x="556" y="436"/>
                      <a:pt x="556" y="435"/>
                    </a:cubicBezTo>
                    <a:cubicBezTo>
                      <a:pt x="556" y="434"/>
                      <a:pt x="556" y="432"/>
                      <a:pt x="555" y="431"/>
                    </a:cubicBezTo>
                    <a:cubicBezTo>
                      <a:pt x="555" y="431"/>
                      <a:pt x="553" y="430"/>
                      <a:pt x="553" y="430"/>
                    </a:cubicBezTo>
                    <a:cubicBezTo>
                      <a:pt x="552" y="431"/>
                      <a:pt x="550" y="432"/>
                      <a:pt x="549" y="432"/>
                    </a:cubicBezTo>
                    <a:cubicBezTo>
                      <a:pt x="547" y="432"/>
                      <a:pt x="544" y="431"/>
                      <a:pt x="543" y="430"/>
                    </a:cubicBezTo>
                    <a:cubicBezTo>
                      <a:pt x="542" y="429"/>
                      <a:pt x="542" y="427"/>
                      <a:pt x="543" y="426"/>
                    </a:cubicBezTo>
                    <a:cubicBezTo>
                      <a:pt x="543" y="425"/>
                      <a:pt x="544" y="423"/>
                      <a:pt x="544" y="422"/>
                    </a:cubicBezTo>
                    <a:cubicBezTo>
                      <a:pt x="545" y="421"/>
                      <a:pt x="547" y="419"/>
                      <a:pt x="548" y="419"/>
                    </a:cubicBezTo>
                    <a:cubicBezTo>
                      <a:pt x="549" y="419"/>
                      <a:pt x="551" y="419"/>
                      <a:pt x="552" y="419"/>
                    </a:cubicBezTo>
                    <a:cubicBezTo>
                      <a:pt x="553" y="420"/>
                      <a:pt x="555" y="423"/>
                      <a:pt x="556" y="423"/>
                    </a:cubicBezTo>
                    <a:cubicBezTo>
                      <a:pt x="557" y="424"/>
                      <a:pt x="560" y="424"/>
                      <a:pt x="561" y="423"/>
                    </a:cubicBezTo>
                    <a:cubicBezTo>
                      <a:pt x="562" y="423"/>
                      <a:pt x="564" y="422"/>
                      <a:pt x="564" y="421"/>
                    </a:cubicBezTo>
                    <a:cubicBezTo>
                      <a:pt x="564" y="420"/>
                      <a:pt x="564" y="417"/>
                      <a:pt x="564" y="416"/>
                    </a:cubicBezTo>
                    <a:cubicBezTo>
                      <a:pt x="564" y="415"/>
                      <a:pt x="562" y="414"/>
                      <a:pt x="561" y="414"/>
                    </a:cubicBezTo>
                    <a:cubicBezTo>
                      <a:pt x="560" y="414"/>
                      <a:pt x="558" y="414"/>
                      <a:pt x="557" y="414"/>
                    </a:cubicBezTo>
                    <a:cubicBezTo>
                      <a:pt x="556" y="414"/>
                      <a:pt x="555" y="415"/>
                      <a:pt x="554" y="415"/>
                    </a:cubicBezTo>
                    <a:cubicBezTo>
                      <a:pt x="552" y="415"/>
                      <a:pt x="550" y="414"/>
                      <a:pt x="549" y="414"/>
                    </a:cubicBezTo>
                    <a:cubicBezTo>
                      <a:pt x="548" y="414"/>
                      <a:pt x="546" y="413"/>
                      <a:pt x="545" y="412"/>
                    </a:cubicBezTo>
                    <a:cubicBezTo>
                      <a:pt x="544" y="411"/>
                      <a:pt x="544" y="409"/>
                      <a:pt x="543" y="408"/>
                    </a:cubicBezTo>
                    <a:cubicBezTo>
                      <a:pt x="543" y="407"/>
                      <a:pt x="543" y="405"/>
                      <a:pt x="544" y="404"/>
                    </a:cubicBezTo>
                    <a:cubicBezTo>
                      <a:pt x="544" y="404"/>
                      <a:pt x="546" y="404"/>
                      <a:pt x="546" y="404"/>
                    </a:cubicBezTo>
                    <a:cubicBezTo>
                      <a:pt x="547" y="405"/>
                      <a:pt x="548" y="405"/>
                      <a:pt x="549" y="406"/>
                    </a:cubicBezTo>
                    <a:cubicBezTo>
                      <a:pt x="549" y="406"/>
                      <a:pt x="551" y="408"/>
                      <a:pt x="551" y="409"/>
                    </a:cubicBezTo>
                    <a:cubicBezTo>
                      <a:pt x="552" y="409"/>
                      <a:pt x="554" y="410"/>
                      <a:pt x="555" y="410"/>
                    </a:cubicBezTo>
                    <a:cubicBezTo>
                      <a:pt x="556" y="410"/>
                      <a:pt x="557" y="409"/>
                      <a:pt x="557" y="409"/>
                    </a:cubicBezTo>
                    <a:cubicBezTo>
                      <a:pt x="558" y="408"/>
                      <a:pt x="558" y="405"/>
                      <a:pt x="558" y="404"/>
                    </a:cubicBezTo>
                    <a:cubicBezTo>
                      <a:pt x="558" y="403"/>
                      <a:pt x="557" y="400"/>
                      <a:pt x="558" y="399"/>
                    </a:cubicBezTo>
                    <a:cubicBezTo>
                      <a:pt x="559" y="398"/>
                      <a:pt x="562" y="397"/>
                      <a:pt x="564" y="396"/>
                    </a:cubicBezTo>
                    <a:cubicBezTo>
                      <a:pt x="565" y="396"/>
                      <a:pt x="567" y="397"/>
                      <a:pt x="567" y="396"/>
                    </a:cubicBezTo>
                    <a:cubicBezTo>
                      <a:pt x="568" y="396"/>
                      <a:pt x="570" y="394"/>
                      <a:pt x="570" y="393"/>
                    </a:cubicBezTo>
                    <a:cubicBezTo>
                      <a:pt x="570" y="392"/>
                      <a:pt x="569" y="390"/>
                      <a:pt x="569" y="389"/>
                    </a:cubicBezTo>
                    <a:cubicBezTo>
                      <a:pt x="568" y="388"/>
                      <a:pt x="566" y="387"/>
                      <a:pt x="566" y="386"/>
                    </a:cubicBezTo>
                    <a:cubicBezTo>
                      <a:pt x="565" y="385"/>
                      <a:pt x="565" y="383"/>
                      <a:pt x="565" y="383"/>
                    </a:cubicBezTo>
                    <a:cubicBezTo>
                      <a:pt x="566" y="382"/>
                      <a:pt x="567" y="381"/>
                      <a:pt x="568" y="381"/>
                    </a:cubicBezTo>
                    <a:cubicBezTo>
                      <a:pt x="569" y="381"/>
                      <a:pt x="572" y="381"/>
                      <a:pt x="573" y="381"/>
                    </a:cubicBezTo>
                    <a:cubicBezTo>
                      <a:pt x="575" y="381"/>
                      <a:pt x="577" y="380"/>
                      <a:pt x="578" y="380"/>
                    </a:cubicBezTo>
                    <a:cubicBezTo>
                      <a:pt x="579" y="381"/>
                      <a:pt x="579" y="382"/>
                      <a:pt x="579" y="383"/>
                    </a:cubicBezTo>
                    <a:cubicBezTo>
                      <a:pt x="579" y="383"/>
                      <a:pt x="577" y="383"/>
                      <a:pt x="577" y="384"/>
                    </a:cubicBezTo>
                    <a:cubicBezTo>
                      <a:pt x="576" y="385"/>
                      <a:pt x="576" y="387"/>
                      <a:pt x="576" y="388"/>
                    </a:cubicBezTo>
                    <a:cubicBezTo>
                      <a:pt x="576" y="389"/>
                      <a:pt x="578" y="391"/>
                      <a:pt x="579" y="391"/>
                    </a:cubicBezTo>
                    <a:cubicBezTo>
                      <a:pt x="580" y="391"/>
                      <a:pt x="582" y="390"/>
                      <a:pt x="582" y="389"/>
                    </a:cubicBezTo>
                    <a:cubicBezTo>
                      <a:pt x="583" y="389"/>
                      <a:pt x="584" y="386"/>
                      <a:pt x="584" y="385"/>
                    </a:cubicBezTo>
                    <a:cubicBezTo>
                      <a:pt x="583" y="384"/>
                      <a:pt x="582" y="383"/>
                      <a:pt x="582" y="382"/>
                    </a:cubicBezTo>
                    <a:cubicBezTo>
                      <a:pt x="582" y="381"/>
                      <a:pt x="582" y="379"/>
                      <a:pt x="582" y="378"/>
                    </a:cubicBezTo>
                    <a:cubicBezTo>
                      <a:pt x="583" y="378"/>
                      <a:pt x="585" y="377"/>
                      <a:pt x="586" y="376"/>
                    </a:cubicBezTo>
                    <a:cubicBezTo>
                      <a:pt x="587" y="376"/>
                      <a:pt x="589" y="374"/>
                      <a:pt x="590" y="374"/>
                    </a:cubicBezTo>
                    <a:cubicBezTo>
                      <a:pt x="591" y="373"/>
                      <a:pt x="592" y="371"/>
                      <a:pt x="593" y="369"/>
                    </a:cubicBezTo>
                    <a:cubicBezTo>
                      <a:pt x="593" y="369"/>
                      <a:pt x="594" y="366"/>
                      <a:pt x="593" y="365"/>
                    </a:cubicBezTo>
                    <a:cubicBezTo>
                      <a:pt x="593" y="364"/>
                      <a:pt x="590" y="364"/>
                      <a:pt x="589" y="363"/>
                    </a:cubicBezTo>
                    <a:cubicBezTo>
                      <a:pt x="588" y="362"/>
                      <a:pt x="588" y="360"/>
                      <a:pt x="588" y="360"/>
                    </a:cubicBezTo>
                    <a:cubicBezTo>
                      <a:pt x="588" y="358"/>
                      <a:pt x="589" y="354"/>
                      <a:pt x="590" y="353"/>
                    </a:cubicBezTo>
                    <a:cubicBezTo>
                      <a:pt x="591" y="352"/>
                      <a:pt x="593" y="351"/>
                      <a:pt x="594" y="350"/>
                    </a:cubicBezTo>
                    <a:cubicBezTo>
                      <a:pt x="594" y="349"/>
                      <a:pt x="595" y="346"/>
                      <a:pt x="594" y="345"/>
                    </a:cubicBezTo>
                    <a:cubicBezTo>
                      <a:pt x="594" y="344"/>
                      <a:pt x="593" y="342"/>
                      <a:pt x="592" y="342"/>
                    </a:cubicBezTo>
                    <a:cubicBezTo>
                      <a:pt x="591" y="341"/>
                      <a:pt x="589" y="340"/>
                      <a:pt x="588" y="339"/>
                    </a:cubicBezTo>
                    <a:cubicBezTo>
                      <a:pt x="588" y="338"/>
                      <a:pt x="586" y="336"/>
                      <a:pt x="586" y="335"/>
                    </a:cubicBezTo>
                    <a:cubicBezTo>
                      <a:pt x="586" y="333"/>
                      <a:pt x="586" y="329"/>
                      <a:pt x="586" y="328"/>
                    </a:cubicBezTo>
                    <a:cubicBezTo>
                      <a:pt x="586" y="327"/>
                      <a:pt x="587" y="324"/>
                      <a:pt x="587" y="323"/>
                    </a:cubicBezTo>
                    <a:cubicBezTo>
                      <a:pt x="588" y="323"/>
                      <a:pt x="589" y="322"/>
                      <a:pt x="590" y="322"/>
                    </a:cubicBezTo>
                    <a:cubicBezTo>
                      <a:pt x="591" y="322"/>
                      <a:pt x="592" y="323"/>
                      <a:pt x="592" y="324"/>
                    </a:cubicBezTo>
                    <a:cubicBezTo>
                      <a:pt x="593" y="324"/>
                      <a:pt x="593" y="325"/>
                      <a:pt x="593" y="326"/>
                    </a:cubicBezTo>
                    <a:cubicBezTo>
                      <a:pt x="592" y="327"/>
                      <a:pt x="591" y="329"/>
                      <a:pt x="591" y="330"/>
                    </a:cubicBezTo>
                    <a:cubicBezTo>
                      <a:pt x="592" y="331"/>
                      <a:pt x="594" y="332"/>
                      <a:pt x="595" y="332"/>
                    </a:cubicBezTo>
                    <a:cubicBezTo>
                      <a:pt x="595" y="332"/>
                      <a:pt x="597" y="331"/>
                      <a:pt x="597" y="331"/>
                    </a:cubicBezTo>
                    <a:cubicBezTo>
                      <a:pt x="599" y="330"/>
                      <a:pt x="600" y="327"/>
                      <a:pt x="602" y="326"/>
                    </a:cubicBezTo>
                    <a:cubicBezTo>
                      <a:pt x="602" y="325"/>
                      <a:pt x="605" y="324"/>
                      <a:pt x="605" y="323"/>
                    </a:cubicBezTo>
                    <a:cubicBezTo>
                      <a:pt x="605" y="322"/>
                      <a:pt x="603" y="319"/>
                      <a:pt x="602" y="319"/>
                    </a:cubicBezTo>
                    <a:cubicBezTo>
                      <a:pt x="601" y="319"/>
                      <a:pt x="599" y="319"/>
                      <a:pt x="599" y="319"/>
                    </a:cubicBezTo>
                    <a:cubicBezTo>
                      <a:pt x="598" y="319"/>
                      <a:pt x="597" y="320"/>
                      <a:pt x="596" y="320"/>
                    </a:cubicBezTo>
                    <a:cubicBezTo>
                      <a:pt x="595" y="320"/>
                      <a:pt x="593" y="320"/>
                      <a:pt x="592" y="319"/>
                    </a:cubicBezTo>
                    <a:cubicBezTo>
                      <a:pt x="591" y="319"/>
                      <a:pt x="589" y="318"/>
                      <a:pt x="589" y="317"/>
                    </a:cubicBezTo>
                    <a:cubicBezTo>
                      <a:pt x="588" y="317"/>
                      <a:pt x="587" y="315"/>
                      <a:pt x="587" y="314"/>
                    </a:cubicBezTo>
                    <a:cubicBezTo>
                      <a:pt x="587" y="313"/>
                      <a:pt x="590" y="313"/>
                      <a:pt x="591" y="312"/>
                    </a:cubicBezTo>
                    <a:cubicBezTo>
                      <a:pt x="591" y="311"/>
                      <a:pt x="590" y="309"/>
                      <a:pt x="590" y="308"/>
                    </a:cubicBezTo>
                    <a:cubicBezTo>
                      <a:pt x="590" y="307"/>
                      <a:pt x="590" y="305"/>
                      <a:pt x="590" y="305"/>
                    </a:cubicBezTo>
                    <a:cubicBezTo>
                      <a:pt x="590" y="304"/>
                      <a:pt x="590" y="303"/>
                      <a:pt x="591" y="302"/>
                    </a:cubicBezTo>
                    <a:cubicBezTo>
                      <a:pt x="592" y="302"/>
                      <a:pt x="594" y="302"/>
                      <a:pt x="595" y="302"/>
                    </a:cubicBezTo>
                    <a:cubicBezTo>
                      <a:pt x="596" y="303"/>
                      <a:pt x="595" y="305"/>
                      <a:pt x="595" y="306"/>
                    </a:cubicBezTo>
                    <a:cubicBezTo>
                      <a:pt x="595" y="306"/>
                      <a:pt x="595" y="308"/>
                      <a:pt x="595" y="309"/>
                    </a:cubicBezTo>
                    <a:cubicBezTo>
                      <a:pt x="595" y="310"/>
                      <a:pt x="594" y="312"/>
                      <a:pt x="595" y="312"/>
                    </a:cubicBezTo>
                    <a:cubicBezTo>
                      <a:pt x="595" y="313"/>
                      <a:pt x="597" y="315"/>
                      <a:pt x="598" y="315"/>
                    </a:cubicBezTo>
                    <a:cubicBezTo>
                      <a:pt x="599" y="316"/>
                      <a:pt x="601" y="316"/>
                      <a:pt x="602" y="315"/>
                    </a:cubicBezTo>
                    <a:cubicBezTo>
                      <a:pt x="602" y="315"/>
                      <a:pt x="603" y="313"/>
                      <a:pt x="603" y="312"/>
                    </a:cubicBezTo>
                    <a:cubicBezTo>
                      <a:pt x="604" y="311"/>
                      <a:pt x="604" y="310"/>
                      <a:pt x="604" y="309"/>
                    </a:cubicBezTo>
                    <a:cubicBezTo>
                      <a:pt x="604" y="308"/>
                      <a:pt x="602" y="307"/>
                      <a:pt x="602" y="306"/>
                    </a:cubicBezTo>
                    <a:cubicBezTo>
                      <a:pt x="601" y="305"/>
                      <a:pt x="600" y="304"/>
                      <a:pt x="600" y="303"/>
                    </a:cubicBezTo>
                    <a:cubicBezTo>
                      <a:pt x="600" y="302"/>
                      <a:pt x="601" y="301"/>
                      <a:pt x="601" y="300"/>
                    </a:cubicBezTo>
                    <a:cubicBezTo>
                      <a:pt x="601" y="299"/>
                      <a:pt x="600" y="296"/>
                      <a:pt x="599" y="295"/>
                    </a:cubicBezTo>
                    <a:cubicBezTo>
                      <a:pt x="599" y="294"/>
                      <a:pt x="597" y="293"/>
                      <a:pt x="597" y="291"/>
                    </a:cubicBezTo>
                    <a:cubicBezTo>
                      <a:pt x="597" y="290"/>
                      <a:pt x="597" y="288"/>
                      <a:pt x="597" y="287"/>
                    </a:cubicBezTo>
                    <a:cubicBezTo>
                      <a:pt x="598" y="286"/>
                      <a:pt x="600" y="286"/>
                      <a:pt x="602" y="286"/>
                    </a:cubicBezTo>
                    <a:cubicBezTo>
                      <a:pt x="603" y="286"/>
                      <a:pt x="605" y="286"/>
                      <a:pt x="606" y="287"/>
                    </a:cubicBezTo>
                    <a:cubicBezTo>
                      <a:pt x="606" y="288"/>
                      <a:pt x="605" y="291"/>
                      <a:pt x="606" y="292"/>
                    </a:cubicBezTo>
                    <a:cubicBezTo>
                      <a:pt x="607" y="293"/>
                      <a:pt x="608" y="294"/>
                      <a:pt x="609" y="294"/>
                    </a:cubicBezTo>
                    <a:cubicBezTo>
                      <a:pt x="610" y="294"/>
                      <a:pt x="613" y="292"/>
                      <a:pt x="614" y="292"/>
                    </a:cubicBezTo>
                    <a:cubicBezTo>
                      <a:pt x="615" y="291"/>
                      <a:pt x="617" y="291"/>
                      <a:pt x="618" y="291"/>
                    </a:cubicBezTo>
                    <a:cubicBezTo>
                      <a:pt x="619" y="291"/>
                      <a:pt x="620" y="293"/>
                      <a:pt x="621" y="293"/>
                    </a:cubicBezTo>
                    <a:cubicBezTo>
                      <a:pt x="622" y="292"/>
                      <a:pt x="624" y="291"/>
                      <a:pt x="624" y="290"/>
                    </a:cubicBezTo>
                    <a:cubicBezTo>
                      <a:pt x="624" y="289"/>
                      <a:pt x="622" y="288"/>
                      <a:pt x="622" y="287"/>
                    </a:cubicBezTo>
                    <a:cubicBezTo>
                      <a:pt x="623" y="286"/>
                      <a:pt x="624" y="285"/>
                      <a:pt x="625" y="284"/>
                    </a:cubicBezTo>
                    <a:cubicBezTo>
                      <a:pt x="626" y="284"/>
                      <a:pt x="628" y="282"/>
                      <a:pt x="629" y="282"/>
                    </a:cubicBezTo>
                    <a:cubicBezTo>
                      <a:pt x="630" y="281"/>
                      <a:pt x="631" y="279"/>
                      <a:pt x="631" y="278"/>
                    </a:cubicBezTo>
                    <a:cubicBezTo>
                      <a:pt x="631" y="277"/>
                      <a:pt x="630" y="274"/>
                      <a:pt x="629" y="273"/>
                    </a:cubicBezTo>
                    <a:cubicBezTo>
                      <a:pt x="628" y="272"/>
                      <a:pt x="625" y="272"/>
                      <a:pt x="624" y="271"/>
                    </a:cubicBezTo>
                    <a:cubicBezTo>
                      <a:pt x="623" y="271"/>
                      <a:pt x="621" y="268"/>
                      <a:pt x="621" y="267"/>
                    </a:cubicBezTo>
                    <a:cubicBezTo>
                      <a:pt x="620" y="267"/>
                      <a:pt x="619" y="266"/>
                      <a:pt x="619" y="265"/>
                    </a:cubicBezTo>
                    <a:cubicBezTo>
                      <a:pt x="619" y="264"/>
                      <a:pt x="620" y="261"/>
                      <a:pt x="621" y="260"/>
                    </a:cubicBezTo>
                    <a:cubicBezTo>
                      <a:pt x="621" y="259"/>
                      <a:pt x="622" y="258"/>
                      <a:pt x="623" y="258"/>
                    </a:cubicBezTo>
                    <a:cubicBezTo>
                      <a:pt x="624" y="257"/>
                      <a:pt x="626" y="259"/>
                      <a:pt x="627" y="259"/>
                    </a:cubicBezTo>
                    <a:cubicBezTo>
                      <a:pt x="628" y="260"/>
                      <a:pt x="630" y="259"/>
                      <a:pt x="631" y="259"/>
                    </a:cubicBezTo>
                    <a:cubicBezTo>
                      <a:pt x="632" y="259"/>
                      <a:pt x="634" y="257"/>
                      <a:pt x="635" y="256"/>
                    </a:cubicBezTo>
                    <a:cubicBezTo>
                      <a:pt x="635" y="256"/>
                      <a:pt x="636" y="254"/>
                      <a:pt x="636" y="253"/>
                    </a:cubicBezTo>
                    <a:cubicBezTo>
                      <a:pt x="637" y="252"/>
                      <a:pt x="637" y="251"/>
                      <a:pt x="637" y="251"/>
                    </a:cubicBezTo>
                    <a:cubicBezTo>
                      <a:pt x="637" y="249"/>
                      <a:pt x="636" y="245"/>
                      <a:pt x="636" y="244"/>
                    </a:cubicBezTo>
                    <a:cubicBezTo>
                      <a:pt x="637" y="242"/>
                      <a:pt x="638" y="240"/>
                      <a:pt x="639" y="239"/>
                    </a:cubicBezTo>
                    <a:cubicBezTo>
                      <a:pt x="640" y="239"/>
                      <a:pt x="642" y="239"/>
                      <a:pt x="643" y="239"/>
                    </a:cubicBezTo>
                    <a:cubicBezTo>
                      <a:pt x="644" y="239"/>
                      <a:pt x="646" y="241"/>
                      <a:pt x="647" y="241"/>
                    </a:cubicBezTo>
                    <a:cubicBezTo>
                      <a:pt x="648" y="241"/>
                      <a:pt x="650" y="241"/>
                      <a:pt x="651" y="240"/>
                    </a:cubicBezTo>
                    <a:cubicBezTo>
                      <a:pt x="652" y="239"/>
                      <a:pt x="653" y="237"/>
                      <a:pt x="652" y="236"/>
                    </a:cubicBezTo>
                    <a:cubicBezTo>
                      <a:pt x="652" y="235"/>
                      <a:pt x="650" y="234"/>
                      <a:pt x="649" y="234"/>
                    </a:cubicBezTo>
                    <a:cubicBezTo>
                      <a:pt x="648" y="234"/>
                      <a:pt x="646" y="234"/>
                      <a:pt x="645" y="234"/>
                    </a:cubicBezTo>
                    <a:cubicBezTo>
                      <a:pt x="644" y="233"/>
                      <a:pt x="643" y="231"/>
                      <a:pt x="643" y="230"/>
                    </a:cubicBezTo>
                    <a:cubicBezTo>
                      <a:pt x="643" y="229"/>
                      <a:pt x="645" y="228"/>
                      <a:pt x="645" y="227"/>
                    </a:cubicBezTo>
                    <a:cubicBezTo>
                      <a:pt x="646" y="226"/>
                      <a:pt x="648" y="225"/>
                      <a:pt x="648" y="224"/>
                    </a:cubicBezTo>
                    <a:cubicBezTo>
                      <a:pt x="648" y="223"/>
                      <a:pt x="647" y="220"/>
                      <a:pt x="646" y="219"/>
                    </a:cubicBezTo>
                    <a:cubicBezTo>
                      <a:pt x="646" y="219"/>
                      <a:pt x="644" y="218"/>
                      <a:pt x="644" y="218"/>
                    </a:cubicBezTo>
                    <a:cubicBezTo>
                      <a:pt x="643" y="217"/>
                      <a:pt x="641" y="219"/>
                      <a:pt x="640" y="219"/>
                    </a:cubicBezTo>
                    <a:cubicBezTo>
                      <a:pt x="639" y="219"/>
                      <a:pt x="637" y="218"/>
                      <a:pt x="636" y="217"/>
                    </a:cubicBezTo>
                    <a:cubicBezTo>
                      <a:pt x="635" y="217"/>
                      <a:pt x="634" y="215"/>
                      <a:pt x="634" y="213"/>
                    </a:cubicBezTo>
                    <a:cubicBezTo>
                      <a:pt x="634" y="213"/>
                      <a:pt x="634" y="211"/>
                      <a:pt x="635" y="210"/>
                    </a:cubicBezTo>
                    <a:cubicBezTo>
                      <a:pt x="636" y="209"/>
                      <a:pt x="639" y="210"/>
                      <a:pt x="641" y="209"/>
                    </a:cubicBezTo>
                    <a:cubicBezTo>
                      <a:pt x="641" y="209"/>
                      <a:pt x="642" y="207"/>
                      <a:pt x="643" y="207"/>
                    </a:cubicBezTo>
                    <a:cubicBezTo>
                      <a:pt x="643" y="206"/>
                      <a:pt x="642" y="203"/>
                      <a:pt x="642" y="202"/>
                    </a:cubicBezTo>
                    <a:cubicBezTo>
                      <a:pt x="642" y="201"/>
                      <a:pt x="644" y="200"/>
                      <a:pt x="644" y="199"/>
                    </a:cubicBezTo>
                    <a:cubicBezTo>
                      <a:pt x="645" y="199"/>
                      <a:pt x="645" y="196"/>
                      <a:pt x="644" y="196"/>
                    </a:cubicBezTo>
                    <a:cubicBezTo>
                      <a:pt x="644" y="195"/>
                      <a:pt x="642" y="193"/>
                      <a:pt x="642" y="193"/>
                    </a:cubicBezTo>
                    <a:cubicBezTo>
                      <a:pt x="641" y="192"/>
                      <a:pt x="641" y="190"/>
                      <a:pt x="640" y="190"/>
                    </a:cubicBezTo>
                    <a:cubicBezTo>
                      <a:pt x="639" y="190"/>
                      <a:pt x="638" y="190"/>
                      <a:pt x="637" y="190"/>
                    </a:cubicBezTo>
                    <a:cubicBezTo>
                      <a:pt x="636" y="190"/>
                      <a:pt x="636" y="192"/>
                      <a:pt x="636" y="192"/>
                    </a:cubicBezTo>
                    <a:cubicBezTo>
                      <a:pt x="636" y="193"/>
                      <a:pt x="638" y="194"/>
                      <a:pt x="638" y="195"/>
                    </a:cubicBezTo>
                    <a:cubicBezTo>
                      <a:pt x="638" y="196"/>
                      <a:pt x="637" y="198"/>
                      <a:pt x="636" y="198"/>
                    </a:cubicBezTo>
                    <a:cubicBezTo>
                      <a:pt x="636" y="199"/>
                      <a:pt x="633" y="199"/>
                      <a:pt x="632" y="198"/>
                    </a:cubicBezTo>
                    <a:cubicBezTo>
                      <a:pt x="632" y="198"/>
                      <a:pt x="631" y="196"/>
                      <a:pt x="631" y="195"/>
                    </a:cubicBezTo>
                    <a:cubicBezTo>
                      <a:pt x="631" y="193"/>
                      <a:pt x="631" y="190"/>
                      <a:pt x="632" y="189"/>
                    </a:cubicBezTo>
                    <a:cubicBezTo>
                      <a:pt x="632" y="188"/>
                      <a:pt x="634" y="188"/>
                      <a:pt x="635" y="187"/>
                    </a:cubicBezTo>
                    <a:cubicBezTo>
                      <a:pt x="636" y="186"/>
                      <a:pt x="636" y="185"/>
                      <a:pt x="637" y="184"/>
                    </a:cubicBezTo>
                    <a:cubicBezTo>
                      <a:pt x="637" y="183"/>
                      <a:pt x="636" y="181"/>
                      <a:pt x="637" y="180"/>
                    </a:cubicBezTo>
                    <a:cubicBezTo>
                      <a:pt x="637" y="179"/>
                      <a:pt x="638" y="178"/>
                      <a:pt x="639" y="178"/>
                    </a:cubicBezTo>
                    <a:cubicBezTo>
                      <a:pt x="640" y="177"/>
                      <a:pt x="642" y="177"/>
                      <a:pt x="643" y="178"/>
                    </a:cubicBezTo>
                    <a:cubicBezTo>
                      <a:pt x="644" y="178"/>
                      <a:pt x="644" y="179"/>
                      <a:pt x="645" y="180"/>
                    </a:cubicBezTo>
                    <a:cubicBezTo>
                      <a:pt x="645" y="181"/>
                      <a:pt x="644" y="182"/>
                      <a:pt x="644" y="183"/>
                    </a:cubicBezTo>
                    <a:cubicBezTo>
                      <a:pt x="645" y="185"/>
                      <a:pt x="645" y="187"/>
                      <a:pt x="646" y="188"/>
                    </a:cubicBezTo>
                    <a:cubicBezTo>
                      <a:pt x="646" y="189"/>
                      <a:pt x="648" y="189"/>
                      <a:pt x="649" y="189"/>
                    </a:cubicBezTo>
                    <a:cubicBezTo>
                      <a:pt x="650" y="189"/>
                      <a:pt x="651" y="187"/>
                      <a:pt x="652" y="187"/>
                    </a:cubicBezTo>
                    <a:cubicBezTo>
                      <a:pt x="652" y="186"/>
                      <a:pt x="654" y="183"/>
                      <a:pt x="654" y="182"/>
                    </a:cubicBezTo>
                    <a:cubicBezTo>
                      <a:pt x="654" y="181"/>
                      <a:pt x="653" y="178"/>
                      <a:pt x="652" y="178"/>
                    </a:cubicBezTo>
                    <a:cubicBezTo>
                      <a:pt x="652" y="177"/>
                      <a:pt x="649" y="176"/>
                      <a:pt x="648" y="176"/>
                    </a:cubicBezTo>
                    <a:cubicBezTo>
                      <a:pt x="647" y="175"/>
                      <a:pt x="646" y="172"/>
                      <a:pt x="646" y="170"/>
                    </a:cubicBezTo>
                    <a:cubicBezTo>
                      <a:pt x="646" y="169"/>
                      <a:pt x="648" y="166"/>
                      <a:pt x="649" y="165"/>
                    </a:cubicBezTo>
                    <a:cubicBezTo>
                      <a:pt x="649" y="164"/>
                      <a:pt x="652" y="162"/>
                      <a:pt x="653" y="162"/>
                    </a:cubicBezTo>
                    <a:cubicBezTo>
                      <a:pt x="654" y="162"/>
                      <a:pt x="655" y="162"/>
                      <a:pt x="656" y="162"/>
                    </a:cubicBezTo>
                    <a:cubicBezTo>
                      <a:pt x="657" y="163"/>
                      <a:pt x="658" y="164"/>
                      <a:pt x="658" y="164"/>
                    </a:cubicBezTo>
                    <a:cubicBezTo>
                      <a:pt x="658" y="165"/>
                      <a:pt x="658" y="168"/>
                      <a:pt x="659" y="169"/>
                    </a:cubicBezTo>
                    <a:cubicBezTo>
                      <a:pt x="659" y="169"/>
                      <a:pt x="661" y="170"/>
                      <a:pt x="662" y="171"/>
                    </a:cubicBezTo>
                    <a:cubicBezTo>
                      <a:pt x="663" y="171"/>
                      <a:pt x="664" y="171"/>
                      <a:pt x="665" y="170"/>
                    </a:cubicBezTo>
                    <a:cubicBezTo>
                      <a:pt x="666" y="170"/>
                      <a:pt x="667" y="168"/>
                      <a:pt x="667" y="167"/>
                    </a:cubicBezTo>
                    <a:cubicBezTo>
                      <a:pt x="668" y="166"/>
                      <a:pt x="668" y="164"/>
                      <a:pt x="667" y="163"/>
                    </a:cubicBezTo>
                    <a:cubicBezTo>
                      <a:pt x="667" y="162"/>
                      <a:pt x="665" y="161"/>
                      <a:pt x="664" y="161"/>
                    </a:cubicBezTo>
                    <a:cubicBezTo>
                      <a:pt x="663" y="161"/>
                      <a:pt x="662" y="162"/>
                      <a:pt x="661" y="161"/>
                    </a:cubicBezTo>
                    <a:cubicBezTo>
                      <a:pt x="660" y="161"/>
                      <a:pt x="659" y="159"/>
                      <a:pt x="659" y="158"/>
                    </a:cubicBezTo>
                    <a:cubicBezTo>
                      <a:pt x="659" y="157"/>
                      <a:pt x="661" y="154"/>
                      <a:pt x="662" y="153"/>
                    </a:cubicBezTo>
                    <a:cubicBezTo>
                      <a:pt x="663" y="152"/>
                      <a:pt x="666" y="151"/>
                      <a:pt x="667" y="151"/>
                    </a:cubicBezTo>
                    <a:cubicBezTo>
                      <a:pt x="668" y="150"/>
                      <a:pt x="671" y="149"/>
                      <a:pt x="671" y="148"/>
                    </a:cubicBezTo>
                    <a:cubicBezTo>
                      <a:pt x="672" y="147"/>
                      <a:pt x="672" y="145"/>
                      <a:pt x="671" y="144"/>
                    </a:cubicBezTo>
                    <a:cubicBezTo>
                      <a:pt x="671" y="143"/>
                      <a:pt x="670" y="141"/>
                      <a:pt x="669" y="141"/>
                    </a:cubicBezTo>
                    <a:cubicBezTo>
                      <a:pt x="669" y="141"/>
                      <a:pt x="668" y="142"/>
                      <a:pt x="668" y="143"/>
                    </a:cubicBezTo>
                    <a:cubicBezTo>
                      <a:pt x="667" y="143"/>
                      <a:pt x="667" y="145"/>
                      <a:pt x="666" y="145"/>
                    </a:cubicBezTo>
                    <a:cubicBezTo>
                      <a:pt x="665" y="146"/>
                      <a:pt x="663" y="146"/>
                      <a:pt x="662" y="146"/>
                    </a:cubicBezTo>
                    <a:cubicBezTo>
                      <a:pt x="661" y="145"/>
                      <a:pt x="659" y="143"/>
                      <a:pt x="658" y="142"/>
                    </a:cubicBezTo>
                    <a:cubicBezTo>
                      <a:pt x="657" y="142"/>
                      <a:pt x="656" y="140"/>
                      <a:pt x="655" y="139"/>
                    </a:cubicBezTo>
                    <a:cubicBezTo>
                      <a:pt x="655" y="137"/>
                      <a:pt x="654" y="134"/>
                      <a:pt x="655" y="133"/>
                    </a:cubicBezTo>
                    <a:cubicBezTo>
                      <a:pt x="655" y="131"/>
                      <a:pt x="658" y="129"/>
                      <a:pt x="659" y="128"/>
                    </a:cubicBezTo>
                    <a:cubicBezTo>
                      <a:pt x="660" y="127"/>
                      <a:pt x="662" y="125"/>
                      <a:pt x="663" y="125"/>
                    </a:cubicBezTo>
                    <a:cubicBezTo>
                      <a:pt x="664" y="125"/>
                      <a:pt x="665" y="129"/>
                      <a:pt x="666" y="129"/>
                    </a:cubicBezTo>
                    <a:cubicBezTo>
                      <a:pt x="667" y="129"/>
                      <a:pt x="669" y="127"/>
                      <a:pt x="670" y="127"/>
                    </a:cubicBezTo>
                    <a:cubicBezTo>
                      <a:pt x="671" y="127"/>
                      <a:pt x="673" y="127"/>
                      <a:pt x="674" y="126"/>
                    </a:cubicBezTo>
                    <a:cubicBezTo>
                      <a:pt x="675" y="126"/>
                      <a:pt x="677" y="125"/>
                      <a:pt x="678" y="124"/>
                    </a:cubicBezTo>
                    <a:cubicBezTo>
                      <a:pt x="678" y="123"/>
                      <a:pt x="677" y="120"/>
                      <a:pt x="677" y="119"/>
                    </a:cubicBezTo>
                    <a:cubicBezTo>
                      <a:pt x="677" y="118"/>
                      <a:pt x="678" y="117"/>
                      <a:pt x="679" y="116"/>
                    </a:cubicBezTo>
                    <a:cubicBezTo>
                      <a:pt x="680" y="116"/>
                      <a:pt x="682" y="116"/>
                      <a:pt x="683" y="116"/>
                    </a:cubicBezTo>
                    <a:cubicBezTo>
                      <a:pt x="684" y="116"/>
                      <a:pt x="686" y="116"/>
                      <a:pt x="686" y="116"/>
                    </a:cubicBezTo>
                    <a:cubicBezTo>
                      <a:pt x="687" y="115"/>
                      <a:pt x="689" y="114"/>
                      <a:pt x="689" y="113"/>
                    </a:cubicBezTo>
                    <a:cubicBezTo>
                      <a:pt x="690" y="112"/>
                      <a:pt x="690" y="110"/>
                      <a:pt x="690" y="109"/>
                    </a:cubicBezTo>
                    <a:cubicBezTo>
                      <a:pt x="689" y="108"/>
                      <a:pt x="687" y="107"/>
                      <a:pt x="686" y="107"/>
                    </a:cubicBezTo>
                    <a:cubicBezTo>
                      <a:pt x="685" y="107"/>
                      <a:pt x="682" y="107"/>
                      <a:pt x="681" y="107"/>
                    </a:cubicBezTo>
                    <a:cubicBezTo>
                      <a:pt x="681" y="107"/>
                      <a:pt x="679" y="106"/>
                      <a:pt x="679" y="106"/>
                    </a:cubicBezTo>
                    <a:cubicBezTo>
                      <a:pt x="679" y="105"/>
                      <a:pt x="679" y="103"/>
                      <a:pt x="679" y="102"/>
                    </a:cubicBezTo>
                    <a:cubicBezTo>
                      <a:pt x="680" y="101"/>
                      <a:pt x="681" y="99"/>
                      <a:pt x="682" y="98"/>
                    </a:cubicBezTo>
                    <a:cubicBezTo>
                      <a:pt x="683" y="98"/>
                      <a:pt x="685" y="98"/>
                      <a:pt x="686" y="98"/>
                    </a:cubicBezTo>
                    <a:cubicBezTo>
                      <a:pt x="688" y="98"/>
                      <a:pt x="690" y="98"/>
                      <a:pt x="691" y="99"/>
                    </a:cubicBezTo>
                    <a:cubicBezTo>
                      <a:pt x="692" y="99"/>
                      <a:pt x="692" y="101"/>
                      <a:pt x="693" y="101"/>
                    </a:cubicBezTo>
                    <a:cubicBezTo>
                      <a:pt x="694" y="101"/>
                      <a:pt x="695" y="100"/>
                      <a:pt x="696" y="100"/>
                    </a:cubicBezTo>
                    <a:cubicBezTo>
                      <a:pt x="696" y="99"/>
                      <a:pt x="696" y="97"/>
                      <a:pt x="696" y="96"/>
                    </a:cubicBezTo>
                    <a:cubicBezTo>
                      <a:pt x="696" y="95"/>
                      <a:pt x="695" y="93"/>
                      <a:pt x="694" y="92"/>
                    </a:cubicBezTo>
                    <a:cubicBezTo>
                      <a:pt x="693" y="91"/>
                      <a:pt x="689" y="91"/>
                      <a:pt x="688" y="91"/>
                    </a:cubicBezTo>
                    <a:cubicBezTo>
                      <a:pt x="687" y="90"/>
                      <a:pt x="685" y="88"/>
                      <a:pt x="685" y="87"/>
                    </a:cubicBezTo>
                    <a:cubicBezTo>
                      <a:pt x="684" y="86"/>
                      <a:pt x="684" y="83"/>
                      <a:pt x="684" y="81"/>
                    </a:cubicBezTo>
                    <a:cubicBezTo>
                      <a:pt x="684" y="81"/>
                      <a:pt x="684" y="81"/>
                      <a:pt x="684" y="81"/>
                    </a:cubicBezTo>
                    <a:cubicBezTo>
                      <a:pt x="593" y="91"/>
                      <a:pt x="593" y="91"/>
                      <a:pt x="593" y="91"/>
                    </a:cubicBezTo>
                    <a:cubicBezTo>
                      <a:pt x="593" y="91"/>
                      <a:pt x="594" y="88"/>
                      <a:pt x="594" y="87"/>
                    </a:cubicBezTo>
                    <a:cubicBezTo>
                      <a:pt x="595" y="86"/>
                      <a:pt x="596" y="84"/>
                      <a:pt x="597" y="82"/>
                    </a:cubicBezTo>
                    <a:cubicBezTo>
                      <a:pt x="597" y="81"/>
                      <a:pt x="598" y="78"/>
                      <a:pt x="598" y="77"/>
                    </a:cubicBezTo>
                    <a:cubicBezTo>
                      <a:pt x="598" y="76"/>
                      <a:pt x="599" y="73"/>
                      <a:pt x="600" y="72"/>
                    </a:cubicBezTo>
                    <a:cubicBezTo>
                      <a:pt x="601" y="71"/>
                      <a:pt x="603" y="69"/>
                      <a:pt x="604" y="68"/>
                    </a:cubicBezTo>
                    <a:cubicBezTo>
                      <a:pt x="605" y="67"/>
                      <a:pt x="608" y="65"/>
                      <a:pt x="609" y="64"/>
                    </a:cubicBezTo>
                    <a:cubicBezTo>
                      <a:pt x="609" y="64"/>
                      <a:pt x="610" y="62"/>
                      <a:pt x="610" y="61"/>
                    </a:cubicBezTo>
                    <a:cubicBezTo>
                      <a:pt x="610" y="60"/>
                      <a:pt x="609" y="58"/>
                      <a:pt x="610" y="58"/>
                    </a:cubicBezTo>
                    <a:cubicBezTo>
                      <a:pt x="610" y="57"/>
                      <a:pt x="612" y="55"/>
                      <a:pt x="613" y="54"/>
                    </a:cubicBezTo>
                    <a:cubicBezTo>
                      <a:pt x="613" y="54"/>
                      <a:pt x="615" y="52"/>
                      <a:pt x="615" y="51"/>
                    </a:cubicBezTo>
                    <a:cubicBezTo>
                      <a:pt x="617" y="50"/>
                      <a:pt x="621" y="49"/>
                      <a:pt x="622" y="48"/>
                    </a:cubicBezTo>
                    <a:cubicBezTo>
                      <a:pt x="623" y="47"/>
                      <a:pt x="623" y="44"/>
                      <a:pt x="624" y="43"/>
                    </a:cubicBezTo>
                    <a:cubicBezTo>
                      <a:pt x="624" y="43"/>
                      <a:pt x="624" y="41"/>
                      <a:pt x="625" y="40"/>
                    </a:cubicBezTo>
                    <a:cubicBezTo>
                      <a:pt x="625" y="40"/>
                      <a:pt x="627" y="39"/>
                      <a:pt x="628" y="39"/>
                    </a:cubicBezTo>
                    <a:cubicBezTo>
                      <a:pt x="628" y="39"/>
                      <a:pt x="630" y="38"/>
                      <a:pt x="630" y="37"/>
                    </a:cubicBezTo>
                    <a:cubicBezTo>
                      <a:pt x="631" y="36"/>
                      <a:pt x="630" y="33"/>
                      <a:pt x="630" y="32"/>
                    </a:cubicBezTo>
                    <a:cubicBezTo>
                      <a:pt x="629" y="31"/>
                      <a:pt x="628" y="29"/>
                      <a:pt x="627" y="29"/>
                    </a:cubicBezTo>
                    <a:cubicBezTo>
                      <a:pt x="627" y="28"/>
                      <a:pt x="627" y="26"/>
                      <a:pt x="627" y="25"/>
                    </a:cubicBezTo>
                    <a:cubicBezTo>
                      <a:pt x="627" y="24"/>
                      <a:pt x="629" y="23"/>
                      <a:pt x="629" y="22"/>
                    </a:cubicBezTo>
                    <a:cubicBezTo>
                      <a:pt x="630" y="21"/>
                      <a:pt x="629" y="18"/>
                      <a:pt x="628" y="17"/>
                    </a:cubicBezTo>
                    <a:cubicBezTo>
                      <a:pt x="628" y="17"/>
                      <a:pt x="626" y="17"/>
                      <a:pt x="625" y="17"/>
                    </a:cubicBezTo>
                    <a:cubicBezTo>
                      <a:pt x="623" y="16"/>
                      <a:pt x="621" y="14"/>
                      <a:pt x="620" y="13"/>
                    </a:cubicBezTo>
                    <a:cubicBezTo>
                      <a:pt x="619" y="12"/>
                      <a:pt x="617" y="10"/>
                      <a:pt x="616" y="9"/>
                    </a:cubicBezTo>
                    <a:cubicBezTo>
                      <a:pt x="616" y="8"/>
                      <a:pt x="617" y="5"/>
                      <a:pt x="616" y="3"/>
                    </a:cubicBezTo>
                    <a:cubicBezTo>
                      <a:pt x="615" y="2"/>
                      <a:pt x="613" y="0"/>
                      <a:pt x="611" y="0"/>
                    </a:cubicBezTo>
                    <a:cubicBezTo>
                      <a:pt x="609" y="0"/>
                      <a:pt x="604" y="1"/>
                      <a:pt x="604" y="1"/>
                    </a:cubicBezTo>
                    <a:cubicBezTo>
                      <a:pt x="404" y="21"/>
                      <a:pt x="404" y="21"/>
                      <a:pt x="404" y="21"/>
                    </a:cubicBezTo>
                    <a:cubicBezTo>
                      <a:pt x="342" y="25"/>
                      <a:pt x="342" y="25"/>
                      <a:pt x="342" y="25"/>
                    </a:cubicBezTo>
                    <a:cubicBezTo>
                      <a:pt x="251" y="32"/>
                      <a:pt x="251" y="32"/>
                      <a:pt x="251" y="32"/>
                    </a:cubicBezTo>
                    <a:cubicBezTo>
                      <a:pt x="175" y="38"/>
                      <a:pt x="175" y="38"/>
                      <a:pt x="175" y="38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37" y="241"/>
                      <a:pt x="37" y="241"/>
                      <a:pt x="37" y="241"/>
                    </a:cubicBezTo>
                    <a:cubicBezTo>
                      <a:pt x="46" y="544"/>
                      <a:pt x="46" y="544"/>
                      <a:pt x="46" y="544"/>
                    </a:cubicBezTo>
                    <a:cubicBezTo>
                      <a:pt x="47" y="544"/>
                      <a:pt x="47" y="544"/>
                      <a:pt x="47" y="544"/>
                    </a:cubicBezTo>
                    <a:cubicBezTo>
                      <a:pt x="48" y="544"/>
                      <a:pt x="49" y="545"/>
                      <a:pt x="50" y="546"/>
                    </a:cubicBezTo>
                    <a:cubicBezTo>
                      <a:pt x="53" y="548"/>
                      <a:pt x="53" y="551"/>
                      <a:pt x="53" y="552"/>
                    </a:cubicBezTo>
                    <a:cubicBezTo>
                      <a:pt x="52" y="553"/>
                      <a:pt x="52" y="553"/>
                      <a:pt x="52" y="553"/>
                    </a:cubicBezTo>
                    <a:cubicBezTo>
                      <a:pt x="53" y="554"/>
                      <a:pt x="54" y="554"/>
                      <a:pt x="54" y="554"/>
                    </a:cubicBezTo>
                    <a:cubicBezTo>
                      <a:pt x="55" y="555"/>
                      <a:pt x="56" y="556"/>
                      <a:pt x="56" y="556"/>
                    </a:cubicBezTo>
                    <a:cubicBezTo>
                      <a:pt x="57" y="556"/>
                      <a:pt x="57" y="556"/>
                      <a:pt x="58" y="556"/>
                    </a:cubicBezTo>
                    <a:cubicBezTo>
                      <a:pt x="59" y="556"/>
                      <a:pt x="59" y="556"/>
                      <a:pt x="60" y="556"/>
                    </a:cubicBezTo>
                    <a:cubicBezTo>
                      <a:pt x="61" y="556"/>
                      <a:pt x="61" y="557"/>
                      <a:pt x="62" y="557"/>
                    </a:cubicBezTo>
                    <a:cubicBezTo>
                      <a:pt x="63" y="557"/>
                      <a:pt x="64" y="557"/>
                      <a:pt x="65" y="557"/>
                    </a:cubicBezTo>
                    <a:cubicBezTo>
                      <a:pt x="65" y="557"/>
                      <a:pt x="65" y="557"/>
                      <a:pt x="65" y="557"/>
                    </a:cubicBezTo>
                    <a:cubicBezTo>
                      <a:pt x="65" y="557"/>
                      <a:pt x="65" y="557"/>
                      <a:pt x="65" y="557"/>
                    </a:cubicBezTo>
                    <a:cubicBezTo>
                      <a:pt x="66" y="557"/>
                      <a:pt x="67" y="557"/>
                      <a:pt x="67" y="557"/>
                    </a:cubicBezTo>
                    <a:cubicBezTo>
                      <a:pt x="68" y="557"/>
                      <a:pt x="70" y="555"/>
                      <a:pt x="71" y="555"/>
                    </a:cubicBezTo>
                    <a:cubicBezTo>
                      <a:pt x="72" y="555"/>
                      <a:pt x="74" y="555"/>
                      <a:pt x="75" y="555"/>
                    </a:cubicBezTo>
                    <a:cubicBezTo>
                      <a:pt x="76" y="555"/>
                      <a:pt x="78" y="555"/>
                      <a:pt x="79" y="555"/>
                    </a:cubicBezTo>
                    <a:cubicBezTo>
                      <a:pt x="79" y="556"/>
                      <a:pt x="79" y="556"/>
                      <a:pt x="80" y="556"/>
                    </a:cubicBezTo>
                    <a:cubicBezTo>
                      <a:pt x="80" y="556"/>
                      <a:pt x="80" y="556"/>
                      <a:pt x="80" y="556"/>
                    </a:cubicBezTo>
                    <a:cubicBezTo>
                      <a:pt x="81" y="554"/>
                      <a:pt x="83" y="551"/>
                      <a:pt x="86" y="551"/>
                    </a:cubicBezTo>
                    <a:cubicBezTo>
                      <a:pt x="87" y="551"/>
                      <a:pt x="87" y="551"/>
                      <a:pt x="88" y="551"/>
                    </a:cubicBezTo>
                    <a:cubicBezTo>
                      <a:pt x="89" y="551"/>
                      <a:pt x="92" y="551"/>
                      <a:pt x="93" y="552"/>
                    </a:cubicBezTo>
                    <a:cubicBezTo>
                      <a:pt x="94" y="553"/>
                      <a:pt x="95" y="554"/>
                      <a:pt x="95" y="555"/>
                    </a:cubicBezTo>
                    <a:cubicBezTo>
                      <a:pt x="96" y="554"/>
                      <a:pt x="97" y="554"/>
                      <a:pt x="97" y="553"/>
                    </a:cubicBezTo>
                    <a:cubicBezTo>
                      <a:pt x="99" y="552"/>
                      <a:pt x="100" y="552"/>
                      <a:pt x="101" y="552"/>
                    </a:cubicBezTo>
                    <a:cubicBezTo>
                      <a:pt x="103" y="552"/>
                      <a:pt x="104" y="553"/>
                      <a:pt x="105" y="554"/>
                    </a:cubicBezTo>
                    <a:cubicBezTo>
                      <a:pt x="106" y="554"/>
                      <a:pt x="107" y="555"/>
                      <a:pt x="107" y="556"/>
                    </a:cubicBezTo>
                    <a:cubicBezTo>
                      <a:pt x="111" y="556"/>
                      <a:pt x="111" y="556"/>
                      <a:pt x="111" y="556"/>
                    </a:cubicBezTo>
                    <a:cubicBezTo>
                      <a:pt x="112" y="561"/>
                      <a:pt x="112" y="561"/>
                      <a:pt x="112" y="561"/>
                    </a:cubicBezTo>
                    <a:cubicBezTo>
                      <a:pt x="117" y="650"/>
                      <a:pt x="117" y="650"/>
                      <a:pt x="117" y="650"/>
                    </a:cubicBezTo>
                    <a:lnTo>
                      <a:pt x="265" y="639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48"/>
              <p:cNvSpPr>
                <a:spLocks/>
              </p:cNvSpPr>
              <p:nvPr/>
            </p:nvSpPr>
            <p:spPr bwMode="auto">
              <a:xfrm>
                <a:off x="4240211" y="4178303"/>
                <a:ext cx="3175" cy="1588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0 h 3"/>
                  <a:gd name="T4" fmla="*/ 2 w 3"/>
                  <a:gd name="T5" fmla="*/ 0 h 3"/>
                  <a:gd name="T6" fmla="*/ 0 w 3"/>
                  <a:gd name="T7" fmla="*/ 1 h 3"/>
                  <a:gd name="T8" fmla="*/ 0 w 3"/>
                  <a:gd name="T9" fmla="*/ 3 h 3"/>
                  <a:gd name="T10" fmla="*/ 0 w 3"/>
                  <a:gd name="T11" fmla="*/ 3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49"/>
              <p:cNvSpPr>
                <a:spLocks/>
              </p:cNvSpPr>
              <p:nvPr/>
            </p:nvSpPr>
            <p:spPr bwMode="auto">
              <a:xfrm>
                <a:off x="4198937" y="4014791"/>
                <a:ext cx="412750" cy="725488"/>
              </a:xfrm>
              <a:custGeom>
                <a:avLst/>
                <a:gdLst>
                  <a:gd name="T0" fmla="*/ 395 w 490"/>
                  <a:gd name="T1" fmla="*/ 5 h 862"/>
                  <a:gd name="T2" fmla="*/ 141 w 490"/>
                  <a:gd name="T3" fmla="*/ 30 h 862"/>
                  <a:gd name="T4" fmla="*/ 127 w 490"/>
                  <a:gd name="T5" fmla="*/ 35 h 862"/>
                  <a:gd name="T6" fmla="*/ 135 w 490"/>
                  <a:gd name="T7" fmla="*/ 55 h 862"/>
                  <a:gd name="T8" fmla="*/ 119 w 490"/>
                  <a:gd name="T9" fmla="*/ 66 h 862"/>
                  <a:gd name="T10" fmla="*/ 108 w 490"/>
                  <a:gd name="T11" fmla="*/ 68 h 862"/>
                  <a:gd name="T12" fmla="*/ 110 w 490"/>
                  <a:gd name="T13" fmla="*/ 84 h 862"/>
                  <a:gd name="T14" fmla="*/ 102 w 490"/>
                  <a:gd name="T15" fmla="*/ 105 h 862"/>
                  <a:gd name="T16" fmla="*/ 96 w 490"/>
                  <a:gd name="T17" fmla="*/ 126 h 862"/>
                  <a:gd name="T18" fmla="*/ 91 w 490"/>
                  <a:gd name="T19" fmla="*/ 150 h 862"/>
                  <a:gd name="T20" fmla="*/ 81 w 490"/>
                  <a:gd name="T21" fmla="*/ 166 h 862"/>
                  <a:gd name="T22" fmla="*/ 67 w 490"/>
                  <a:gd name="T23" fmla="*/ 171 h 862"/>
                  <a:gd name="T24" fmla="*/ 71 w 490"/>
                  <a:gd name="T25" fmla="*/ 193 h 862"/>
                  <a:gd name="T26" fmla="*/ 56 w 490"/>
                  <a:gd name="T27" fmla="*/ 219 h 862"/>
                  <a:gd name="T28" fmla="*/ 46 w 490"/>
                  <a:gd name="T29" fmla="*/ 231 h 862"/>
                  <a:gd name="T30" fmla="*/ 39 w 490"/>
                  <a:gd name="T31" fmla="*/ 248 h 862"/>
                  <a:gd name="T32" fmla="*/ 42 w 490"/>
                  <a:gd name="T33" fmla="*/ 265 h 862"/>
                  <a:gd name="T34" fmla="*/ 40 w 490"/>
                  <a:gd name="T35" fmla="*/ 282 h 862"/>
                  <a:gd name="T36" fmla="*/ 28 w 490"/>
                  <a:gd name="T37" fmla="*/ 298 h 862"/>
                  <a:gd name="T38" fmla="*/ 21 w 490"/>
                  <a:gd name="T39" fmla="*/ 300 h 862"/>
                  <a:gd name="T40" fmla="*/ 36 w 490"/>
                  <a:gd name="T41" fmla="*/ 311 h 862"/>
                  <a:gd name="T42" fmla="*/ 41 w 490"/>
                  <a:gd name="T43" fmla="*/ 330 h 862"/>
                  <a:gd name="T44" fmla="*/ 36 w 490"/>
                  <a:gd name="T45" fmla="*/ 338 h 862"/>
                  <a:gd name="T46" fmla="*/ 53 w 490"/>
                  <a:gd name="T47" fmla="*/ 346 h 862"/>
                  <a:gd name="T48" fmla="*/ 47 w 490"/>
                  <a:gd name="T49" fmla="*/ 360 h 862"/>
                  <a:gd name="T50" fmla="*/ 44 w 490"/>
                  <a:gd name="T51" fmla="*/ 384 h 862"/>
                  <a:gd name="T52" fmla="*/ 55 w 490"/>
                  <a:gd name="T53" fmla="*/ 410 h 862"/>
                  <a:gd name="T54" fmla="*/ 43 w 490"/>
                  <a:gd name="T55" fmla="*/ 435 h 862"/>
                  <a:gd name="T56" fmla="*/ 56 w 490"/>
                  <a:gd name="T57" fmla="*/ 451 h 862"/>
                  <a:gd name="T58" fmla="*/ 67 w 490"/>
                  <a:gd name="T59" fmla="*/ 473 h 862"/>
                  <a:gd name="T60" fmla="*/ 75 w 490"/>
                  <a:gd name="T61" fmla="*/ 501 h 862"/>
                  <a:gd name="T62" fmla="*/ 79 w 490"/>
                  <a:gd name="T63" fmla="*/ 522 h 862"/>
                  <a:gd name="T64" fmla="*/ 67 w 490"/>
                  <a:gd name="T65" fmla="*/ 557 h 862"/>
                  <a:gd name="T66" fmla="*/ 58 w 490"/>
                  <a:gd name="T67" fmla="*/ 577 h 862"/>
                  <a:gd name="T68" fmla="*/ 52 w 490"/>
                  <a:gd name="T69" fmla="*/ 580 h 862"/>
                  <a:gd name="T70" fmla="*/ 46 w 490"/>
                  <a:gd name="T71" fmla="*/ 594 h 862"/>
                  <a:gd name="T72" fmla="*/ 36 w 490"/>
                  <a:gd name="T73" fmla="*/ 610 h 862"/>
                  <a:gd name="T74" fmla="*/ 32 w 490"/>
                  <a:gd name="T75" fmla="*/ 615 h 862"/>
                  <a:gd name="T76" fmla="*/ 26 w 490"/>
                  <a:gd name="T77" fmla="*/ 638 h 862"/>
                  <a:gd name="T78" fmla="*/ 10 w 490"/>
                  <a:gd name="T79" fmla="*/ 662 h 862"/>
                  <a:gd name="T80" fmla="*/ 18 w 490"/>
                  <a:gd name="T81" fmla="*/ 674 h 862"/>
                  <a:gd name="T82" fmla="*/ 4 w 490"/>
                  <a:gd name="T83" fmla="*/ 710 h 862"/>
                  <a:gd name="T84" fmla="*/ 0 w 490"/>
                  <a:gd name="T85" fmla="*/ 728 h 862"/>
                  <a:gd name="T86" fmla="*/ 70 w 490"/>
                  <a:gd name="T87" fmla="*/ 738 h 862"/>
                  <a:gd name="T88" fmla="*/ 282 w 490"/>
                  <a:gd name="T89" fmla="*/ 733 h 862"/>
                  <a:gd name="T90" fmla="*/ 280 w 490"/>
                  <a:gd name="T91" fmla="*/ 748 h 862"/>
                  <a:gd name="T92" fmla="*/ 274 w 490"/>
                  <a:gd name="T93" fmla="*/ 763 h 862"/>
                  <a:gd name="T94" fmla="*/ 274 w 490"/>
                  <a:gd name="T95" fmla="*/ 777 h 862"/>
                  <a:gd name="T96" fmla="*/ 279 w 490"/>
                  <a:gd name="T97" fmla="*/ 792 h 862"/>
                  <a:gd name="T98" fmla="*/ 291 w 490"/>
                  <a:gd name="T99" fmla="*/ 806 h 862"/>
                  <a:gd name="T100" fmla="*/ 304 w 490"/>
                  <a:gd name="T101" fmla="*/ 826 h 862"/>
                  <a:gd name="T102" fmla="*/ 311 w 490"/>
                  <a:gd name="T103" fmla="*/ 844 h 862"/>
                  <a:gd name="T104" fmla="*/ 318 w 490"/>
                  <a:gd name="T105" fmla="*/ 854 h 862"/>
                  <a:gd name="T106" fmla="*/ 332 w 490"/>
                  <a:gd name="T107" fmla="*/ 861 h 862"/>
                  <a:gd name="T108" fmla="*/ 348 w 490"/>
                  <a:gd name="T109" fmla="*/ 840 h 862"/>
                  <a:gd name="T110" fmla="*/ 351 w 490"/>
                  <a:gd name="T111" fmla="*/ 823 h 862"/>
                  <a:gd name="T112" fmla="*/ 356 w 490"/>
                  <a:gd name="T113" fmla="*/ 834 h 862"/>
                  <a:gd name="T114" fmla="*/ 384 w 490"/>
                  <a:gd name="T115" fmla="*/ 823 h 862"/>
                  <a:gd name="T116" fmla="*/ 419 w 490"/>
                  <a:gd name="T117" fmla="*/ 816 h 862"/>
                  <a:gd name="T118" fmla="*/ 440 w 490"/>
                  <a:gd name="T119" fmla="*/ 819 h 862"/>
                  <a:gd name="T120" fmla="*/ 473 w 490"/>
                  <a:gd name="T121" fmla="*/ 816 h 862"/>
                  <a:gd name="T122" fmla="*/ 490 w 490"/>
                  <a:gd name="T123" fmla="*/ 807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90" h="862">
                    <a:moveTo>
                      <a:pt x="446" y="544"/>
                    </a:moveTo>
                    <a:cubicBezTo>
                      <a:pt x="436" y="17"/>
                      <a:pt x="436" y="17"/>
                      <a:pt x="436" y="17"/>
                    </a:cubicBezTo>
                    <a:cubicBezTo>
                      <a:pt x="430" y="17"/>
                      <a:pt x="430" y="17"/>
                      <a:pt x="430" y="17"/>
                    </a:cubicBezTo>
                    <a:cubicBezTo>
                      <a:pt x="420" y="0"/>
                      <a:pt x="420" y="0"/>
                      <a:pt x="420" y="0"/>
                    </a:cubicBezTo>
                    <a:cubicBezTo>
                      <a:pt x="419" y="0"/>
                      <a:pt x="419" y="0"/>
                      <a:pt x="418" y="0"/>
                    </a:cubicBezTo>
                    <a:cubicBezTo>
                      <a:pt x="412" y="1"/>
                      <a:pt x="401" y="4"/>
                      <a:pt x="395" y="5"/>
                    </a:cubicBezTo>
                    <a:cubicBezTo>
                      <a:pt x="380" y="7"/>
                      <a:pt x="351" y="10"/>
                      <a:pt x="337" y="11"/>
                    </a:cubicBezTo>
                    <a:cubicBezTo>
                      <a:pt x="322" y="13"/>
                      <a:pt x="293" y="16"/>
                      <a:pt x="279" y="18"/>
                    </a:cubicBezTo>
                    <a:cubicBezTo>
                      <a:pt x="263" y="20"/>
                      <a:pt x="232" y="23"/>
                      <a:pt x="216" y="25"/>
                    </a:cubicBezTo>
                    <a:cubicBezTo>
                      <a:pt x="201" y="27"/>
                      <a:pt x="167" y="21"/>
                      <a:pt x="144" y="22"/>
                    </a:cubicBezTo>
                    <a:cubicBezTo>
                      <a:pt x="144" y="23"/>
                      <a:pt x="143" y="23"/>
                      <a:pt x="143" y="24"/>
                    </a:cubicBezTo>
                    <a:cubicBezTo>
                      <a:pt x="143" y="26"/>
                      <a:pt x="142" y="28"/>
                      <a:pt x="141" y="30"/>
                    </a:cubicBezTo>
                    <a:cubicBezTo>
                      <a:pt x="139" y="32"/>
                      <a:pt x="136" y="33"/>
                      <a:pt x="134" y="34"/>
                    </a:cubicBezTo>
                    <a:cubicBezTo>
                      <a:pt x="133" y="35"/>
                      <a:pt x="131" y="35"/>
                      <a:pt x="130" y="35"/>
                    </a:cubicBezTo>
                    <a:cubicBezTo>
                      <a:pt x="129" y="35"/>
                      <a:pt x="128" y="35"/>
                      <a:pt x="128" y="34"/>
                    </a:cubicBezTo>
                    <a:cubicBezTo>
                      <a:pt x="127" y="34"/>
                      <a:pt x="127" y="34"/>
                      <a:pt x="127" y="34"/>
                    </a:cubicBezTo>
                    <a:cubicBezTo>
                      <a:pt x="127" y="34"/>
                      <a:pt x="127" y="34"/>
                      <a:pt x="127" y="34"/>
                    </a:cubicBezTo>
                    <a:cubicBezTo>
                      <a:pt x="127" y="34"/>
                      <a:pt x="127" y="34"/>
                      <a:pt x="127" y="35"/>
                    </a:cubicBezTo>
                    <a:cubicBezTo>
                      <a:pt x="127" y="35"/>
                      <a:pt x="127" y="35"/>
                      <a:pt x="127" y="35"/>
                    </a:cubicBezTo>
                    <a:cubicBezTo>
                      <a:pt x="128" y="35"/>
                      <a:pt x="128" y="37"/>
                      <a:pt x="129" y="37"/>
                    </a:cubicBezTo>
                    <a:cubicBezTo>
                      <a:pt x="129" y="37"/>
                      <a:pt x="129" y="37"/>
                      <a:pt x="130" y="37"/>
                    </a:cubicBezTo>
                    <a:cubicBezTo>
                      <a:pt x="131" y="38"/>
                      <a:pt x="133" y="38"/>
                      <a:pt x="135" y="40"/>
                    </a:cubicBezTo>
                    <a:cubicBezTo>
                      <a:pt x="136" y="41"/>
                      <a:pt x="139" y="45"/>
                      <a:pt x="138" y="48"/>
                    </a:cubicBezTo>
                    <a:cubicBezTo>
                      <a:pt x="138" y="50"/>
                      <a:pt x="137" y="53"/>
                      <a:pt x="135" y="55"/>
                    </a:cubicBezTo>
                    <a:cubicBezTo>
                      <a:pt x="134" y="56"/>
                      <a:pt x="133" y="57"/>
                      <a:pt x="132" y="57"/>
                    </a:cubicBezTo>
                    <a:cubicBezTo>
                      <a:pt x="131" y="58"/>
                      <a:pt x="131" y="58"/>
                      <a:pt x="131" y="58"/>
                    </a:cubicBezTo>
                    <a:cubicBezTo>
                      <a:pt x="131" y="59"/>
                      <a:pt x="131" y="60"/>
                      <a:pt x="131" y="61"/>
                    </a:cubicBezTo>
                    <a:cubicBezTo>
                      <a:pt x="130" y="64"/>
                      <a:pt x="127" y="67"/>
                      <a:pt x="124" y="68"/>
                    </a:cubicBezTo>
                    <a:cubicBezTo>
                      <a:pt x="124" y="68"/>
                      <a:pt x="124" y="68"/>
                      <a:pt x="123" y="68"/>
                    </a:cubicBezTo>
                    <a:cubicBezTo>
                      <a:pt x="121" y="68"/>
                      <a:pt x="120" y="67"/>
                      <a:pt x="119" y="66"/>
                    </a:cubicBezTo>
                    <a:cubicBezTo>
                      <a:pt x="118" y="66"/>
                      <a:pt x="118" y="66"/>
                      <a:pt x="118" y="66"/>
                    </a:cubicBezTo>
                    <a:cubicBezTo>
                      <a:pt x="118" y="66"/>
                      <a:pt x="117" y="67"/>
                      <a:pt x="117" y="67"/>
                    </a:cubicBezTo>
                    <a:cubicBezTo>
                      <a:pt x="115" y="68"/>
                      <a:pt x="114" y="69"/>
                      <a:pt x="111" y="69"/>
                    </a:cubicBezTo>
                    <a:cubicBezTo>
                      <a:pt x="111" y="69"/>
                      <a:pt x="111" y="69"/>
                      <a:pt x="111" y="69"/>
                    </a:cubicBezTo>
                    <a:cubicBezTo>
                      <a:pt x="111" y="69"/>
                      <a:pt x="111" y="69"/>
                      <a:pt x="111" y="69"/>
                    </a:cubicBezTo>
                    <a:cubicBezTo>
                      <a:pt x="110" y="69"/>
                      <a:pt x="109" y="69"/>
                      <a:pt x="108" y="68"/>
                    </a:cubicBezTo>
                    <a:cubicBezTo>
                      <a:pt x="108" y="70"/>
                      <a:pt x="108" y="70"/>
                      <a:pt x="108" y="71"/>
                    </a:cubicBezTo>
                    <a:cubicBezTo>
                      <a:pt x="108" y="72"/>
                      <a:pt x="108" y="72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8" y="73"/>
                      <a:pt x="108" y="73"/>
                      <a:pt x="108" y="73"/>
                    </a:cubicBezTo>
                    <a:cubicBezTo>
                      <a:pt x="109" y="74"/>
                      <a:pt x="110" y="76"/>
                      <a:pt x="111" y="78"/>
                    </a:cubicBezTo>
                    <a:cubicBezTo>
                      <a:pt x="111" y="80"/>
                      <a:pt x="111" y="82"/>
                      <a:pt x="110" y="84"/>
                    </a:cubicBezTo>
                    <a:cubicBezTo>
                      <a:pt x="110" y="85"/>
                      <a:pt x="109" y="86"/>
                      <a:pt x="109" y="86"/>
                    </a:cubicBezTo>
                    <a:cubicBezTo>
                      <a:pt x="111" y="88"/>
                      <a:pt x="112" y="91"/>
                      <a:pt x="112" y="93"/>
                    </a:cubicBezTo>
                    <a:cubicBezTo>
                      <a:pt x="112" y="96"/>
                      <a:pt x="109" y="98"/>
                      <a:pt x="108" y="99"/>
                    </a:cubicBezTo>
                    <a:cubicBezTo>
                      <a:pt x="108" y="100"/>
                      <a:pt x="107" y="100"/>
                      <a:pt x="107" y="100"/>
                    </a:cubicBezTo>
                    <a:cubicBezTo>
                      <a:pt x="107" y="100"/>
                      <a:pt x="107" y="101"/>
                      <a:pt x="106" y="101"/>
                    </a:cubicBezTo>
                    <a:cubicBezTo>
                      <a:pt x="105" y="103"/>
                      <a:pt x="104" y="104"/>
                      <a:pt x="102" y="105"/>
                    </a:cubicBezTo>
                    <a:cubicBezTo>
                      <a:pt x="102" y="106"/>
                      <a:pt x="100" y="107"/>
                      <a:pt x="97" y="107"/>
                    </a:cubicBezTo>
                    <a:cubicBezTo>
                      <a:pt x="97" y="108"/>
                      <a:pt x="98" y="108"/>
                      <a:pt x="98" y="108"/>
                    </a:cubicBezTo>
                    <a:cubicBezTo>
                      <a:pt x="99" y="109"/>
                      <a:pt x="101" y="112"/>
                      <a:pt x="101" y="114"/>
                    </a:cubicBezTo>
                    <a:cubicBezTo>
                      <a:pt x="102" y="117"/>
                      <a:pt x="101" y="120"/>
                      <a:pt x="100" y="123"/>
                    </a:cubicBezTo>
                    <a:cubicBezTo>
                      <a:pt x="99" y="124"/>
                      <a:pt x="98" y="125"/>
                      <a:pt x="96" y="126"/>
                    </a:cubicBezTo>
                    <a:cubicBezTo>
                      <a:pt x="96" y="126"/>
                      <a:pt x="96" y="126"/>
                      <a:pt x="96" y="126"/>
                    </a:cubicBezTo>
                    <a:cubicBezTo>
                      <a:pt x="96" y="127"/>
                      <a:pt x="96" y="128"/>
                      <a:pt x="96" y="129"/>
                    </a:cubicBezTo>
                    <a:cubicBezTo>
                      <a:pt x="97" y="130"/>
                      <a:pt x="99" y="131"/>
                      <a:pt x="100" y="133"/>
                    </a:cubicBezTo>
                    <a:cubicBezTo>
                      <a:pt x="101" y="136"/>
                      <a:pt x="100" y="140"/>
                      <a:pt x="100" y="141"/>
                    </a:cubicBezTo>
                    <a:cubicBezTo>
                      <a:pt x="99" y="143"/>
                      <a:pt x="97" y="146"/>
                      <a:pt x="95" y="147"/>
                    </a:cubicBezTo>
                    <a:cubicBezTo>
                      <a:pt x="94" y="148"/>
                      <a:pt x="93" y="149"/>
                      <a:pt x="92" y="150"/>
                    </a:cubicBezTo>
                    <a:cubicBezTo>
                      <a:pt x="91" y="150"/>
                      <a:pt x="91" y="150"/>
                      <a:pt x="91" y="150"/>
                    </a:cubicBezTo>
                    <a:cubicBezTo>
                      <a:pt x="90" y="151"/>
                      <a:pt x="90" y="151"/>
                      <a:pt x="89" y="151"/>
                    </a:cubicBezTo>
                    <a:cubicBezTo>
                      <a:pt x="89" y="151"/>
                      <a:pt x="89" y="151"/>
                      <a:pt x="89" y="151"/>
                    </a:cubicBezTo>
                    <a:cubicBezTo>
                      <a:pt x="90" y="152"/>
                      <a:pt x="91" y="153"/>
                      <a:pt x="91" y="155"/>
                    </a:cubicBezTo>
                    <a:cubicBezTo>
                      <a:pt x="91" y="158"/>
                      <a:pt x="89" y="161"/>
                      <a:pt x="88" y="163"/>
                    </a:cubicBezTo>
                    <a:cubicBezTo>
                      <a:pt x="88" y="163"/>
                      <a:pt x="85" y="166"/>
                      <a:pt x="81" y="166"/>
                    </a:cubicBezTo>
                    <a:cubicBezTo>
                      <a:pt x="81" y="166"/>
                      <a:pt x="81" y="166"/>
                      <a:pt x="81" y="166"/>
                    </a:cubicBezTo>
                    <a:cubicBezTo>
                      <a:pt x="81" y="166"/>
                      <a:pt x="81" y="166"/>
                      <a:pt x="81" y="166"/>
                    </a:cubicBezTo>
                    <a:cubicBezTo>
                      <a:pt x="79" y="166"/>
                      <a:pt x="78" y="165"/>
                      <a:pt x="77" y="165"/>
                    </a:cubicBezTo>
                    <a:cubicBezTo>
                      <a:pt x="76" y="167"/>
                      <a:pt x="74" y="170"/>
                      <a:pt x="72" y="171"/>
                    </a:cubicBezTo>
                    <a:cubicBezTo>
                      <a:pt x="71" y="171"/>
                      <a:pt x="70" y="172"/>
                      <a:pt x="69" y="172"/>
                    </a:cubicBezTo>
                    <a:cubicBezTo>
                      <a:pt x="68" y="172"/>
                      <a:pt x="67" y="171"/>
                      <a:pt x="67" y="171"/>
                    </a:cubicBezTo>
                    <a:cubicBezTo>
                      <a:pt x="67" y="171"/>
                      <a:pt x="67" y="171"/>
                      <a:pt x="67" y="171"/>
                    </a:cubicBezTo>
                    <a:cubicBezTo>
                      <a:pt x="66" y="171"/>
                      <a:pt x="65" y="172"/>
                      <a:pt x="65" y="172"/>
                    </a:cubicBezTo>
                    <a:cubicBezTo>
                      <a:pt x="65" y="173"/>
                      <a:pt x="65" y="174"/>
                      <a:pt x="65" y="175"/>
                    </a:cubicBezTo>
                    <a:cubicBezTo>
                      <a:pt x="65" y="176"/>
                      <a:pt x="65" y="178"/>
                      <a:pt x="64" y="179"/>
                    </a:cubicBezTo>
                    <a:cubicBezTo>
                      <a:pt x="65" y="179"/>
                      <a:pt x="65" y="179"/>
                      <a:pt x="65" y="179"/>
                    </a:cubicBezTo>
                    <a:cubicBezTo>
                      <a:pt x="67" y="180"/>
                      <a:pt x="70" y="182"/>
                      <a:pt x="71" y="184"/>
                    </a:cubicBezTo>
                    <a:cubicBezTo>
                      <a:pt x="72" y="186"/>
                      <a:pt x="72" y="190"/>
                      <a:pt x="71" y="193"/>
                    </a:cubicBezTo>
                    <a:cubicBezTo>
                      <a:pt x="69" y="196"/>
                      <a:pt x="66" y="197"/>
                      <a:pt x="64" y="198"/>
                    </a:cubicBezTo>
                    <a:cubicBezTo>
                      <a:pt x="64" y="198"/>
                      <a:pt x="63" y="199"/>
                      <a:pt x="62" y="199"/>
                    </a:cubicBezTo>
                    <a:cubicBezTo>
                      <a:pt x="64" y="201"/>
                      <a:pt x="64" y="205"/>
                      <a:pt x="63" y="206"/>
                    </a:cubicBezTo>
                    <a:cubicBezTo>
                      <a:pt x="63" y="207"/>
                      <a:pt x="63" y="208"/>
                      <a:pt x="62" y="209"/>
                    </a:cubicBezTo>
                    <a:cubicBezTo>
                      <a:pt x="62" y="211"/>
                      <a:pt x="62" y="212"/>
                      <a:pt x="62" y="214"/>
                    </a:cubicBezTo>
                    <a:cubicBezTo>
                      <a:pt x="60" y="217"/>
                      <a:pt x="57" y="219"/>
                      <a:pt x="56" y="219"/>
                    </a:cubicBezTo>
                    <a:cubicBezTo>
                      <a:pt x="55" y="219"/>
                      <a:pt x="54" y="220"/>
                      <a:pt x="52" y="220"/>
                    </a:cubicBezTo>
                    <a:cubicBezTo>
                      <a:pt x="52" y="220"/>
                      <a:pt x="51" y="220"/>
                      <a:pt x="51" y="220"/>
                    </a:cubicBezTo>
                    <a:cubicBezTo>
                      <a:pt x="52" y="221"/>
                      <a:pt x="52" y="222"/>
                      <a:pt x="52" y="224"/>
                    </a:cubicBezTo>
                    <a:cubicBezTo>
                      <a:pt x="52" y="224"/>
                      <a:pt x="51" y="229"/>
                      <a:pt x="48" y="231"/>
                    </a:cubicBezTo>
                    <a:cubicBezTo>
                      <a:pt x="47" y="231"/>
                      <a:pt x="46" y="231"/>
                      <a:pt x="45" y="231"/>
                    </a:cubicBezTo>
                    <a:cubicBezTo>
                      <a:pt x="45" y="231"/>
                      <a:pt x="46" y="231"/>
                      <a:pt x="46" y="231"/>
                    </a:cubicBezTo>
                    <a:cubicBezTo>
                      <a:pt x="46" y="233"/>
                      <a:pt x="46" y="237"/>
                      <a:pt x="44" y="239"/>
                    </a:cubicBezTo>
                    <a:cubicBezTo>
                      <a:pt x="43" y="241"/>
                      <a:pt x="41" y="242"/>
                      <a:pt x="39" y="243"/>
                    </a:cubicBezTo>
                    <a:cubicBezTo>
                      <a:pt x="39" y="243"/>
                      <a:pt x="38" y="243"/>
                      <a:pt x="38" y="243"/>
                    </a:cubicBezTo>
                    <a:cubicBezTo>
                      <a:pt x="38" y="244"/>
                      <a:pt x="38" y="244"/>
                      <a:pt x="37" y="245"/>
                    </a:cubicBezTo>
                    <a:cubicBezTo>
                      <a:pt x="37" y="245"/>
                      <a:pt x="38" y="246"/>
                      <a:pt x="38" y="247"/>
                    </a:cubicBezTo>
                    <a:cubicBezTo>
                      <a:pt x="38" y="247"/>
                      <a:pt x="39" y="247"/>
                      <a:pt x="39" y="248"/>
                    </a:cubicBezTo>
                    <a:cubicBezTo>
                      <a:pt x="39" y="248"/>
                      <a:pt x="40" y="247"/>
                      <a:pt x="40" y="247"/>
                    </a:cubicBezTo>
                    <a:cubicBezTo>
                      <a:pt x="41" y="247"/>
                      <a:pt x="42" y="247"/>
                      <a:pt x="43" y="247"/>
                    </a:cubicBezTo>
                    <a:cubicBezTo>
                      <a:pt x="44" y="247"/>
                      <a:pt x="45" y="247"/>
                      <a:pt x="46" y="248"/>
                    </a:cubicBezTo>
                    <a:cubicBezTo>
                      <a:pt x="49" y="249"/>
                      <a:pt x="51" y="253"/>
                      <a:pt x="51" y="256"/>
                    </a:cubicBezTo>
                    <a:cubicBezTo>
                      <a:pt x="52" y="258"/>
                      <a:pt x="51" y="261"/>
                      <a:pt x="49" y="263"/>
                    </a:cubicBezTo>
                    <a:cubicBezTo>
                      <a:pt x="47" y="265"/>
                      <a:pt x="43" y="265"/>
                      <a:pt x="42" y="265"/>
                    </a:cubicBezTo>
                    <a:cubicBezTo>
                      <a:pt x="42" y="265"/>
                      <a:pt x="42" y="265"/>
                      <a:pt x="42" y="265"/>
                    </a:cubicBezTo>
                    <a:cubicBezTo>
                      <a:pt x="41" y="265"/>
                      <a:pt x="41" y="265"/>
                      <a:pt x="40" y="265"/>
                    </a:cubicBezTo>
                    <a:cubicBezTo>
                      <a:pt x="41" y="265"/>
                      <a:pt x="41" y="266"/>
                      <a:pt x="42" y="266"/>
                    </a:cubicBezTo>
                    <a:cubicBezTo>
                      <a:pt x="45" y="268"/>
                      <a:pt x="46" y="270"/>
                      <a:pt x="47" y="272"/>
                    </a:cubicBezTo>
                    <a:cubicBezTo>
                      <a:pt x="47" y="275"/>
                      <a:pt x="46" y="279"/>
                      <a:pt x="44" y="281"/>
                    </a:cubicBezTo>
                    <a:cubicBezTo>
                      <a:pt x="43" y="282"/>
                      <a:pt x="41" y="282"/>
                      <a:pt x="40" y="282"/>
                    </a:cubicBezTo>
                    <a:cubicBezTo>
                      <a:pt x="40" y="282"/>
                      <a:pt x="40" y="282"/>
                      <a:pt x="40" y="282"/>
                    </a:cubicBezTo>
                    <a:cubicBezTo>
                      <a:pt x="39" y="284"/>
                      <a:pt x="37" y="285"/>
                      <a:pt x="35" y="286"/>
                    </a:cubicBezTo>
                    <a:cubicBezTo>
                      <a:pt x="34" y="286"/>
                      <a:pt x="34" y="286"/>
                      <a:pt x="34" y="286"/>
                    </a:cubicBezTo>
                    <a:cubicBezTo>
                      <a:pt x="33" y="286"/>
                      <a:pt x="33" y="286"/>
                      <a:pt x="33" y="286"/>
                    </a:cubicBezTo>
                    <a:cubicBezTo>
                      <a:pt x="33" y="288"/>
                      <a:pt x="34" y="290"/>
                      <a:pt x="33" y="292"/>
                    </a:cubicBezTo>
                    <a:cubicBezTo>
                      <a:pt x="33" y="294"/>
                      <a:pt x="30" y="297"/>
                      <a:pt x="28" y="298"/>
                    </a:cubicBezTo>
                    <a:cubicBezTo>
                      <a:pt x="27" y="299"/>
                      <a:pt x="26" y="299"/>
                      <a:pt x="25" y="299"/>
                    </a:cubicBezTo>
                    <a:cubicBezTo>
                      <a:pt x="24" y="299"/>
                      <a:pt x="23" y="299"/>
                      <a:pt x="22" y="298"/>
                    </a:cubicBezTo>
                    <a:cubicBezTo>
                      <a:pt x="22" y="298"/>
                      <a:pt x="22" y="298"/>
                      <a:pt x="21" y="298"/>
                    </a:cubicBezTo>
                    <a:cubicBezTo>
                      <a:pt x="21" y="299"/>
                      <a:pt x="20" y="299"/>
                      <a:pt x="20" y="299"/>
                    </a:cubicBezTo>
                    <a:cubicBezTo>
                      <a:pt x="20" y="299"/>
                      <a:pt x="20" y="299"/>
                      <a:pt x="20" y="300"/>
                    </a:cubicBezTo>
                    <a:cubicBezTo>
                      <a:pt x="20" y="300"/>
                      <a:pt x="21" y="300"/>
                      <a:pt x="21" y="300"/>
                    </a:cubicBezTo>
                    <a:cubicBezTo>
                      <a:pt x="23" y="301"/>
                      <a:pt x="24" y="302"/>
                      <a:pt x="26" y="304"/>
                    </a:cubicBezTo>
                    <a:cubicBezTo>
                      <a:pt x="26" y="304"/>
                      <a:pt x="26" y="304"/>
                      <a:pt x="26" y="305"/>
                    </a:cubicBezTo>
                    <a:cubicBezTo>
                      <a:pt x="26" y="305"/>
                      <a:pt x="26" y="305"/>
                      <a:pt x="26" y="305"/>
                    </a:cubicBezTo>
                    <a:cubicBezTo>
                      <a:pt x="27" y="305"/>
                      <a:pt x="29" y="305"/>
                      <a:pt x="30" y="305"/>
                    </a:cubicBezTo>
                    <a:cubicBezTo>
                      <a:pt x="31" y="306"/>
                      <a:pt x="34" y="308"/>
                      <a:pt x="35" y="310"/>
                    </a:cubicBezTo>
                    <a:cubicBezTo>
                      <a:pt x="36" y="310"/>
                      <a:pt x="36" y="310"/>
                      <a:pt x="36" y="311"/>
                    </a:cubicBezTo>
                    <a:cubicBezTo>
                      <a:pt x="37" y="310"/>
                      <a:pt x="38" y="309"/>
                      <a:pt x="39" y="309"/>
                    </a:cubicBezTo>
                    <a:cubicBezTo>
                      <a:pt x="40" y="309"/>
                      <a:pt x="40" y="309"/>
                      <a:pt x="40" y="309"/>
                    </a:cubicBezTo>
                    <a:cubicBezTo>
                      <a:pt x="43" y="310"/>
                      <a:pt x="46" y="312"/>
                      <a:pt x="47" y="314"/>
                    </a:cubicBezTo>
                    <a:cubicBezTo>
                      <a:pt x="48" y="317"/>
                      <a:pt x="48" y="321"/>
                      <a:pt x="48" y="323"/>
                    </a:cubicBezTo>
                    <a:cubicBezTo>
                      <a:pt x="47" y="325"/>
                      <a:pt x="44" y="328"/>
                      <a:pt x="44" y="328"/>
                    </a:cubicBezTo>
                    <a:cubicBezTo>
                      <a:pt x="43" y="329"/>
                      <a:pt x="42" y="330"/>
                      <a:pt x="41" y="330"/>
                    </a:cubicBezTo>
                    <a:cubicBezTo>
                      <a:pt x="41" y="330"/>
                      <a:pt x="41" y="331"/>
                      <a:pt x="41" y="331"/>
                    </a:cubicBezTo>
                    <a:cubicBezTo>
                      <a:pt x="41" y="331"/>
                      <a:pt x="40" y="331"/>
                      <a:pt x="40" y="332"/>
                    </a:cubicBezTo>
                    <a:cubicBezTo>
                      <a:pt x="40" y="332"/>
                      <a:pt x="39" y="333"/>
                      <a:pt x="39" y="334"/>
                    </a:cubicBezTo>
                    <a:cubicBezTo>
                      <a:pt x="38" y="335"/>
                      <a:pt x="38" y="335"/>
                      <a:pt x="37" y="336"/>
                    </a:cubicBezTo>
                    <a:cubicBezTo>
                      <a:pt x="37" y="336"/>
                      <a:pt x="37" y="336"/>
                      <a:pt x="36" y="336"/>
                    </a:cubicBezTo>
                    <a:cubicBezTo>
                      <a:pt x="36" y="337"/>
                      <a:pt x="36" y="338"/>
                      <a:pt x="36" y="338"/>
                    </a:cubicBezTo>
                    <a:cubicBezTo>
                      <a:pt x="36" y="339"/>
                      <a:pt x="37" y="340"/>
                      <a:pt x="37" y="341"/>
                    </a:cubicBezTo>
                    <a:cubicBezTo>
                      <a:pt x="37" y="341"/>
                      <a:pt x="37" y="341"/>
                      <a:pt x="37" y="341"/>
                    </a:cubicBezTo>
                    <a:cubicBezTo>
                      <a:pt x="38" y="340"/>
                      <a:pt x="38" y="340"/>
                      <a:pt x="39" y="339"/>
                    </a:cubicBezTo>
                    <a:cubicBezTo>
                      <a:pt x="40" y="339"/>
                      <a:pt x="42" y="338"/>
                      <a:pt x="44" y="338"/>
                    </a:cubicBezTo>
                    <a:cubicBezTo>
                      <a:pt x="45" y="338"/>
                      <a:pt x="47" y="338"/>
                      <a:pt x="48" y="339"/>
                    </a:cubicBezTo>
                    <a:cubicBezTo>
                      <a:pt x="50" y="341"/>
                      <a:pt x="52" y="344"/>
                      <a:pt x="53" y="346"/>
                    </a:cubicBezTo>
                    <a:cubicBezTo>
                      <a:pt x="53" y="348"/>
                      <a:pt x="52" y="350"/>
                      <a:pt x="51" y="353"/>
                    </a:cubicBezTo>
                    <a:cubicBezTo>
                      <a:pt x="51" y="353"/>
                      <a:pt x="51" y="353"/>
                      <a:pt x="51" y="353"/>
                    </a:cubicBezTo>
                    <a:cubicBezTo>
                      <a:pt x="50" y="355"/>
                      <a:pt x="49" y="357"/>
                      <a:pt x="48" y="358"/>
                    </a:cubicBezTo>
                    <a:cubicBezTo>
                      <a:pt x="48" y="358"/>
                      <a:pt x="47" y="359"/>
                      <a:pt x="47" y="359"/>
                    </a:cubicBezTo>
                    <a:cubicBezTo>
                      <a:pt x="47" y="359"/>
                      <a:pt x="47" y="359"/>
                      <a:pt x="47" y="359"/>
                    </a:cubicBezTo>
                    <a:cubicBezTo>
                      <a:pt x="47" y="359"/>
                      <a:pt x="47" y="360"/>
                      <a:pt x="47" y="360"/>
                    </a:cubicBezTo>
                    <a:cubicBezTo>
                      <a:pt x="47" y="362"/>
                      <a:pt x="47" y="363"/>
                      <a:pt x="47" y="365"/>
                    </a:cubicBezTo>
                    <a:cubicBezTo>
                      <a:pt x="47" y="366"/>
                      <a:pt x="47" y="370"/>
                      <a:pt x="46" y="372"/>
                    </a:cubicBezTo>
                    <a:cubicBezTo>
                      <a:pt x="45" y="373"/>
                      <a:pt x="44" y="376"/>
                      <a:pt x="41" y="377"/>
                    </a:cubicBezTo>
                    <a:cubicBezTo>
                      <a:pt x="40" y="377"/>
                      <a:pt x="39" y="377"/>
                      <a:pt x="38" y="377"/>
                    </a:cubicBezTo>
                    <a:cubicBezTo>
                      <a:pt x="38" y="377"/>
                      <a:pt x="38" y="377"/>
                      <a:pt x="38" y="377"/>
                    </a:cubicBezTo>
                    <a:cubicBezTo>
                      <a:pt x="40" y="379"/>
                      <a:pt x="43" y="381"/>
                      <a:pt x="44" y="384"/>
                    </a:cubicBezTo>
                    <a:cubicBezTo>
                      <a:pt x="45" y="387"/>
                      <a:pt x="43" y="390"/>
                      <a:pt x="43" y="392"/>
                    </a:cubicBezTo>
                    <a:cubicBezTo>
                      <a:pt x="45" y="392"/>
                      <a:pt x="47" y="394"/>
                      <a:pt x="49" y="395"/>
                    </a:cubicBezTo>
                    <a:cubicBezTo>
                      <a:pt x="50" y="397"/>
                      <a:pt x="50" y="399"/>
                      <a:pt x="51" y="401"/>
                    </a:cubicBezTo>
                    <a:cubicBezTo>
                      <a:pt x="51" y="401"/>
                      <a:pt x="51" y="401"/>
                      <a:pt x="51" y="402"/>
                    </a:cubicBezTo>
                    <a:cubicBezTo>
                      <a:pt x="51" y="402"/>
                      <a:pt x="52" y="403"/>
                      <a:pt x="52" y="403"/>
                    </a:cubicBezTo>
                    <a:cubicBezTo>
                      <a:pt x="54" y="405"/>
                      <a:pt x="55" y="408"/>
                      <a:pt x="55" y="410"/>
                    </a:cubicBezTo>
                    <a:cubicBezTo>
                      <a:pt x="55" y="414"/>
                      <a:pt x="52" y="419"/>
                      <a:pt x="50" y="421"/>
                    </a:cubicBezTo>
                    <a:cubicBezTo>
                      <a:pt x="49" y="422"/>
                      <a:pt x="47" y="423"/>
                      <a:pt x="46" y="424"/>
                    </a:cubicBezTo>
                    <a:cubicBezTo>
                      <a:pt x="45" y="424"/>
                      <a:pt x="45" y="424"/>
                      <a:pt x="45" y="424"/>
                    </a:cubicBezTo>
                    <a:cubicBezTo>
                      <a:pt x="43" y="425"/>
                      <a:pt x="43" y="426"/>
                      <a:pt x="42" y="426"/>
                    </a:cubicBezTo>
                    <a:cubicBezTo>
                      <a:pt x="42" y="427"/>
                      <a:pt x="42" y="429"/>
                      <a:pt x="42" y="431"/>
                    </a:cubicBezTo>
                    <a:cubicBezTo>
                      <a:pt x="42" y="432"/>
                      <a:pt x="42" y="434"/>
                      <a:pt x="43" y="435"/>
                    </a:cubicBezTo>
                    <a:cubicBezTo>
                      <a:pt x="43" y="435"/>
                      <a:pt x="43" y="435"/>
                      <a:pt x="43" y="435"/>
                    </a:cubicBezTo>
                    <a:cubicBezTo>
                      <a:pt x="43" y="435"/>
                      <a:pt x="44" y="435"/>
                      <a:pt x="45" y="435"/>
                    </a:cubicBezTo>
                    <a:cubicBezTo>
                      <a:pt x="45" y="435"/>
                      <a:pt x="46" y="435"/>
                      <a:pt x="46" y="435"/>
                    </a:cubicBezTo>
                    <a:cubicBezTo>
                      <a:pt x="49" y="435"/>
                      <a:pt x="53" y="435"/>
                      <a:pt x="55" y="436"/>
                    </a:cubicBezTo>
                    <a:cubicBezTo>
                      <a:pt x="57" y="438"/>
                      <a:pt x="60" y="442"/>
                      <a:pt x="59" y="446"/>
                    </a:cubicBezTo>
                    <a:cubicBezTo>
                      <a:pt x="59" y="448"/>
                      <a:pt x="58" y="450"/>
                      <a:pt x="56" y="451"/>
                    </a:cubicBezTo>
                    <a:cubicBezTo>
                      <a:pt x="57" y="451"/>
                      <a:pt x="58" y="450"/>
                      <a:pt x="59" y="450"/>
                    </a:cubicBezTo>
                    <a:cubicBezTo>
                      <a:pt x="59" y="450"/>
                      <a:pt x="59" y="450"/>
                      <a:pt x="59" y="450"/>
                    </a:cubicBezTo>
                    <a:cubicBezTo>
                      <a:pt x="63" y="450"/>
                      <a:pt x="66" y="453"/>
                      <a:pt x="67" y="455"/>
                    </a:cubicBezTo>
                    <a:cubicBezTo>
                      <a:pt x="69" y="457"/>
                      <a:pt x="69" y="462"/>
                      <a:pt x="69" y="465"/>
                    </a:cubicBezTo>
                    <a:cubicBezTo>
                      <a:pt x="68" y="468"/>
                      <a:pt x="64" y="471"/>
                      <a:pt x="63" y="472"/>
                    </a:cubicBezTo>
                    <a:cubicBezTo>
                      <a:pt x="64" y="472"/>
                      <a:pt x="66" y="472"/>
                      <a:pt x="67" y="473"/>
                    </a:cubicBezTo>
                    <a:cubicBezTo>
                      <a:pt x="69" y="475"/>
                      <a:pt x="71" y="477"/>
                      <a:pt x="72" y="479"/>
                    </a:cubicBezTo>
                    <a:cubicBezTo>
                      <a:pt x="72" y="481"/>
                      <a:pt x="72" y="482"/>
                      <a:pt x="71" y="484"/>
                    </a:cubicBezTo>
                    <a:cubicBezTo>
                      <a:pt x="71" y="484"/>
                      <a:pt x="71" y="484"/>
                      <a:pt x="72" y="484"/>
                    </a:cubicBezTo>
                    <a:cubicBezTo>
                      <a:pt x="74" y="486"/>
                      <a:pt x="76" y="489"/>
                      <a:pt x="76" y="491"/>
                    </a:cubicBezTo>
                    <a:cubicBezTo>
                      <a:pt x="77" y="494"/>
                      <a:pt x="78" y="498"/>
                      <a:pt x="75" y="501"/>
                    </a:cubicBezTo>
                    <a:cubicBezTo>
                      <a:pt x="75" y="501"/>
                      <a:pt x="75" y="501"/>
                      <a:pt x="75" y="501"/>
                    </a:cubicBezTo>
                    <a:cubicBezTo>
                      <a:pt x="76" y="501"/>
                      <a:pt x="76" y="501"/>
                      <a:pt x="77" y="501"/>
                    </a:cubicBezTo>
                    <a:cubicBezTo>
                      <a:pt x="77" y="501"/>
                      <a:pt x="77" y="501"/>
                      <a:pt x="78" y="501"/>
                    </a:cubicBezTo>
                    <a:cubicBezTo>
                      <a:pt x="79" y="501"/>
                      <a:pt x="83" y="501"/>
                      <a:pt x="86" y="504"/>
                    </a:cubicBezTo>
                    <a:cubicBezTo>
                      <a:pt x="88" y="506"/>
                      <a:pt x="88" y="511"/>
                      <a:pt x="88" y="513"/>
                    </a:cubicBezTo>
                    <a:cubicBezTo>
                      <a:pt x="87" y="516"/>
                      <a:pt x="84" y="519"/>
                      <a:pt x="82" y="520"/>
                    </a:cubicBezTo>
                    <a:cubicBezTo>
                      <a:pt x="82" y="520"/>
                      <a:pt x="80" y="522"/>
                      <a:pt x="79" y="522"/>
                    </a:cubicBezTo>
                    <a:cubicBezTo>
                      <a:pt x="79" y="525"/>
                      <a:pt x="78" y="529"/>
                      <a:pt x="77" y="529"/>
                    </a:cubicBezTo>
                    <a:cubicBezTo>
                      <a:pt x="76" y="532"/>
                      <a:pt x="75" y="534"/>
                      <a:pt x="72" y="535"/>
                    </a:cubicBezTo>
                    <a:cubicBezTo>
                      <a:pt x="73" y="536"/>
                      <a:pt x="74" y="537"/>
                      <a:pt x="75" y="539"/>
                    </a:cubicBezTo>
                    <a:cubicBezTo>
                      <a:pt x="76" y="541"/>
                      <a:pt x="76" y="545"/>
                      <a:pt x="75" y="547"/>
                    </a:cubicBezTo>
                    <a:cubicBezTo>
                      <a:pt x="75" y="549"/>
                      <a:pt x="73" y="551"/>
                      <a:pt x="72" y="552"/>
                    </a:cubicBezTo>
                    <a:cubicBezTo>
                      <a:pt x="71" y="554"/>
                      <a:pt x="68" y="556"/>
                      <a:pt x="67" y="557"/>
                    </a:cubicBezTo>
                    <a:cubicBezTo>
                      <a:pt x="66" y="557"/>
                      <a:pt x="66" y="558"/>
                      <a:pt x="66" y="558"/>
                    </a:cubicBezTo>
                    <a:cubicBezTo>
                      <a:pt x="66" y="559"/>
                      <a:pt x="66" y="560"/>
                      <a:pt x="65" y="561"/>
                    </a:cubicBezTo>
                    <a:cubicBezTo>
                      <a:pt x="65" y="561"/>
                      <a:pt x="65" y="561"/>
                      <a:pt x="64" y="562"/>
                    </a:cubicBezTo>
                    <a:cubicBezTo>
                      <a:pt x="65" y="563"/>
                      <a:pt x="66" y="564"/>
                      <a:pt x="66" y="565"/>
                    </a:cubicBezTo>
                    <a:cubicBezTo>
                      <a:pt x="67" y="568"/>
                      <a:pt x="65" y="571"/>
                      <a:pt x="64" y="572"/>
                    </a:cubicBezTo>
                    <a:cubicBezTo>
                      <a:pt x="63" y="573"/>
                      <a:pt x="60" y="576"/>
                      <a:pt x="58" y="577"/>
                    </a:cubicBezTo>
                    <a:cubicBezTo>
                      <a:pt x="57" y="578"/>
                      <a:pt x="56" y="578"/>
                      <a:pt x="55" y="578"/>
                    </a:cubicBezTo>
                    <a:cubicBezTo>
                      <a:pt x="54" y="578"/>
                      <a:pt x="53" y="578"/>
                      <a:pt x="53" y="578"/>
                    </a:cubicBezTo>
                    <a:cubicBezTo>
                      <a:pt x="53" y="578"/>
                      <a:pt x="53" y="578"/>
                      <a:pt x="52" y="578"/>
                    </a:cubicBezTo>
                    <a:cubicBezTo>
                      <a:pt x="52" y="578"/>
                      <a:pt x="52" y="578"/>
                      <a:pt x="52" y="578"/>
                    </a:cubicBezTo>
                    <a:cubicBezTo>
                      <a:pt x="52" y="578"/>
                      <a:pt x="52" y="579"/>
                      <a:pt x="52" y="579"/>
                    </a:cubicBezTo>
                    <a:cubicBezTo>
                      <a:pt x="52" y="579"/>
                      <a:pt x="52" y="580"/>
                      <a:pt x="52" y="580"/>
                    </a:cubicBezTo>
                    <a:cubicBezTo>
                      <a:pt x="53" y="582"/>
                      <a:pt x="54" y="584"/>
                      <a:pt x="53" y="587"/>
                    </a:cubicBezTo>
                    <a:cubicBezTo>
                      <a:pt x="52" y="589"/>
                      <a:pt x="50" y="590"/>
                      <a:pt x="49" y="591"/>
                    </a:cubicBezTo>
                    <a:cubicBezTo>
                      <a:pt x="49" y="591"/>
                      <a:pt x="49" y="591"/>
                      <a:pt x="49" y="591"/>
                    </a:cubicBezTo>
                    <a:cubicBezTo>
                      <a:pt x="48" y="592"/>
                      <a:pt x="48" y="592"/>
                      <a:pt x="47" y="592"/>
                    </a:cubicBezTo>
                    <a:cubicBezTo>
                      <a:pt x="47" y="592"/>
                      <a:pt x="47" y="592"/>
                      <a:pt x="47" y="593"/>
                    </a:cubicBezTo>
                    <a:cubicBezTo>
                      <a:pt x="47" y="593"/>
                      <a:pt x="46" y="593"/>
                      <a:pt x="46" y="594"/>
                    </a:cubicBezTo>
                    <a:cubicBezTo>
                      <a:pt x="46" y="594"/>
                      <a:pt x="45" y="595"/>
                      <a:pt x="44" y="596"/>
                    </a:cubicBezTo>
                    <a:cubicBezTo>
                      <a:pt x="44" y="596"/>
                      <a:pt x="44" y="596"/>
                      <a:pt x="44" y="596"/>
                    </a:cubicBezTo>
                    <a:cubicBezTo>
                      <a:pt x="44" y="597"/>
                      <a:pt x="45" y="597"/>
                      <a:pt x="45" y="598"/>
                    </a:cubicBezTo>
                    <a:cubicBezTo>
                      <a:pt x="46" y="601"/>
                      <a:pt x="46" y="605"/>
                      <a:pt x="44" y="607"/>
                    </a:cubicBezTo>
                    <a:cubicBezTo>
                      <a:pt x="42" y="609"/>
                      <a:pt x="39" y="610"/>
                      <a:pt x="37" y="610"/>
                    </a:cubicBezTo>
                    <a:cubicBezTo>
                      <a:pt x="37" y="610"/>
                      <a:pt x="36" y="610"/>
                      <a:pt x="36" y="610"/>
                    </a:cubicBezTo>
                    <a:cubicBezTo>
                      <a:pt x="33" y="609"/>
                      <a:pt x="31" y="606"/>
                      <a:pt x="30" y="604"/>
                    </a:cubicBezTo>
                    <a:cubicBezTo>
                      <a:pt x="30" y="605"/>
                      <a:pt x="30" y="605"/>
                      <a:pt x="30" y="605"/>
                    </a:cubicBezTo>
                    <a:cubicBezTo>
                      <a:pt x="30" y="606"/>
                      <a:pt x="30" y="607"/>
                      <a:pt x="30" y="608"/>
                    </a:cubicBezTo>
                    <a:cubicBezTo>
                      <a:pt x="30" y="608"/>
                      <a:pt x="29" y="609"/>
                      <a:pt x="29" y="609"/>
                    </a:cubicBezTo>
                    <a:cubicBezTo>
                      <a:pt x="29" y="609"/>
                      <a:pt x="29" y="610"/>
                      <a:pt x="29" y="610"/>
                    </a:cubicBezTo>
                    <a:cubicBezTo>
                      <a:pt x="30" y="611"/>
                      <a:pt x="31" y="613"/>
                      <a:pt x="32" y="615"/>
                    </a:cubicBezTo>
                    <a:cubicBezTo>
                      <a:pt x="32" y="618"/>
                      <a:pt x="30" y="621"/>
                      <a:pt x="29" y="622"/>
                    </a:cubicBezTo>
                    <a:cubicBezTo>
                      <a:pt x="27" y="623"/>
                      <a:pt x="26" y="624"/>
                      <a:pt x="25" y="624"/>
                    </a:cubicBezTo>
                    <a:cubicBezTo>
                      <a:pt x="25" y="624"/>
                      <a:pt x="25" y="624"/>
                      <a:pt x="25" y="624"/>
                    </a:cubicBezTo>
                    <a:cubicBezTo>
                      <a:pt x="25" y="624"/>
                      <a:pt x="24" y="624"/>
                      <a:pt x="24" y="624"/>
                    </a:cubicBezTo>
                    <a:cubicBezTo>
                      <a:pt x="25" y="625"/>
                      <a:pt x="25" y="626"/>
                      <a:pt x="25" y="627"/>
                    </a:cubicBezTo>
                    <a:cubicBezTo>
                      <a:pt x="27" y="632"/>
                      <a:pt x="27" y="635"/>
                      <a:pt x="26" y="638"/>
                    </a:cubicBezTo>
                    <a:cubicBezTo>
                      <a:pt x="26" y="639"/>
                      <a:pt x="25" y="640"/>
                      <a:pt x="25" y="641"/>
                    </a:cubicBezTo>
                    <a:cubicBezTo>
                      <a:pt x="26" y="643"/>
                      <a:pt x="27" y="646"/>
                      <a:pt x="27" y="648"/>
                    </a:cubicBezTo>
                    <a:cubicBezTo>
                      <a:pt x="26" y="651"/>
                      <a:pt x="24" y="653"/>
                      <a:pt x="21" y="656"/>
                    </a:cubicBezTo>
                    <a:cubicBezTo>
                      <a:pt x="21" y="656"/>
                      <a:pt x="21" y="656"/>
                      <a:pt x="20" y="656"/>
                    </a:cubicBezTo>
                    <a:cubicBezTo>
                      <a:pt x="20" y="657"/>
                      <a:pt x="17" y="659"/>
                      <a:pt x="15" y="660"/>
                    </a:cubicBezTo>
                    <a:cubicBezTo>
                      <a:pt x="14" y="661"/>
                      <a:pt x="11" y="662"/>
                      <a:pt x="10" y="662"/>
                    </a:cubicBezTo>
                    <a:cubicBezTo>
                      <a:pt x="10" y="662"/>
                      <a:pt x="10" y="662"/>
                      <a:pt x="10" y="662"/>
                    </a:cubicBezTo>
                    <a:cubicBezTo>
                      <a:pt x="10" y="663"/>
                      <a:pt x="10" y="665"/>
                      <a:pt x="10" y="666"/>
                    </a:cubicBezTo>
                    <a:cubicBezTo>
                      <a:pt x="11" y="667"/>
                      <a:pt x="11" y="668"/>
                      <a:pt x="11" y="669"/>
                    </a:cubicBezTo>
                    <a:cubicBezTo>
                      <a:pt x="12" y="669"/>
                      <a:pt x="13" y="671"/>
                      <a:pt x="14" y="671"/>
                    </a:cubicBezTo>
                    <a:cubicBezTo>
                      <a:pt x="14" y="671"/>
                      <a:pt x="14" y="671"/>
                      <a:pt x="14" y="672"/>
                    </a:cubicBezTo>
                    <a:cubicBezTo>
                      <a:pt x="15" y="672"/>
                      <a:pt x="17" y="673"/>
                      <a:pt x="18" y="674"/>
                    </a:cubicBezTo>
                    <a:cubicBezTo>
                      <a:pt x="19" y="676"/>
                      <a:pt x="21" y="680"/>
                      <a:pt x="20" y="684"/>
                    </a:cubicBezTo>
                    <a:cubicBezTo>
                      <a:pt x="19" y="688"/>
                      <a:pt x="15" y="689"/>
                      <a:pt x="14" y="690"/>
                    </a:cubicBezTo>
                    <a:cubicBezTo>
                      <a:pt x="14" y="690"/>
                      <a:pt x="13" y="690"/>
                      <a:pt x="13" y="690"/>
                    </a:cubicBezTo>
                    <a:cubicBezTo>
                      <a:pt x="14" y="692"/>
                      <a:pt x="15" y="695"/>
                      <a:pt x="15" y="697"/>
                    </a:cubicBezTo>
                    <a:cubicBezTo>
                      <a:pt x="15" y="697"/>
                      <a:pt x="15" y="702"/>
                      <a:pt x="13" y="706"/>
                    </a:cubicBezTo>
                    <a:cubicBezTo>
                      <a:pt x="11" y="708"/>
                      <a:pt x="7" y="709"/>
                      <a:pt x="4" y="710"/>
                    </a:cubicBezTo>
                    <a:cubicBezTo>
                      <a:pt x="3" y="710"/>
                      <a:pt x="3" y="710"/>
                      <a:pt x="3" y="710"/>
                    </a:cubicBezTo>
                    <a:cubicBezTo>
                      <a:pt x="3" y="710"/>
                      <a:pt x="2" y="710"/>
                      <a:pt x="1" y="710"/>
                    </a:cubicBezTo>
                    <a:cubicBezTo>
                      <a:pt x="3" y="712"/>
                      <a:pt x="5" y="715"/>
                      <a:pt x="5" y="717"/>
                    </a:cubicBezTo>
                    <a:cubicBezTo>
                      <a:pt x="5" y="720"/>
                      <a:pt x="3" y="724"/>
                      <a:pt x="3" y="725"/>
                    </a:cubicBezTo>
                    <a:cubicBezTo>
                      <a:pt x="2" y="726"/>
                      <a:pt x="1" y="727"/>
                      <a:pt x="0" y="728"/>
                    </a:cubicBezTo>
                    <a:cubicBezTo>
                      <a:pt x="0" y="728"/>
                      <a:pt x="0" y="728"/>
                      <a:pt x="0" y="728"/>
                    </a:cubicBezTo>
                    <a:cubicBezTo>
                      <a:pt x="1" y="728"/>
                      <a:pt x="1" y="729"/>
                      <a:pt x="1" y="729"/>
                    </a:cubicBezTo>
                    <a:cubicBezTo>
                      <a:pt x="2" y="729"/>
                      <a:pt x="2" y="729"/>
                      <a:pt x="3" y="729"/>
                    </a:cubicBezTo>
                    <a:cubicBezTo>
                      <a:pt x="4" y="730"/>
                      <a:pt x="6" y="730"/>
                      <a:pt x="7" y="732"/>
                    </a:cubicBezTo>
                    <a:cubicBezTo>
                      <a:pt x="9" y="733"/>
                      <a:pt x="11" y="737"/>
                      <a:pt x="11" y="740"/>
                    </a:cubicBezTo>
                    <a:cubicBezTo>
                      <a:pt x="12" y="741"/>
                      <a:pt x="11" y="743"/>
                      <a:pt x="11" y="744"/>
                    </a:cubicBezTo>
                    <a:cubicBezTo>
                      <a:pt x="70" y="738"/>
                      <a:pt x="70" y="738"/>
                      <a:pt x="70" y="738"/>
                    </a:cubicBezTo>
                    <a:cubicBezTo>
                      <a:pt x="158" y="730"/>
                      <a:pt x="158" y="730"/>
                      <a:pt x="158" y="730"/>
                    </a:cubicBezTo>
                    <a:cubicBezTo>
                      <a:pt x="280" y="716"/>
                      <a:pt x="280" y="716"/>
                      <a:pt x="280" y="716"/>
                    </a:cubicBezTo>
                    <a:cubicBezTo>
                      <a:pt x="282" y="719"/>
                      <a:pt x="282" y="719"/>
                      <a:pt x="282" y="719"/>
                    </a:cubicBezTo>
                    <a:cubicBezTo>
                      <a:pt x="285" y="722"/>
                      <a:pt x="285" y="723"/>
                      <a:pt x="285" y="724"/>
                    </a:cubicBezTo>
                    <a:cubicBezTo>
                      <a:pt x="285" y="726"/>
                      <a:pt x="284" y="729"/>
                      <a:pt x="283" y="731"/>
                    </a:cubicBezTo>
                    <a:cubicBezTo>
                      <a:pt x="283" y="732"/>
                      <a:pt x="283" y="732"/>
                      <a:pt x="282" y="733"/>
                    </a:cubicBezTo>
                    <a:cubicBezTo>
                      <a:pt x="282" y="733"/>
                      <a:pt x="282" y="733"/>
                      <a:pt x="282" y="733"/>
                    </a:cubicBezTo>
                    <a:cubicBezTo>
                      <a:pt x="283" y="734"/>
                      <a:pt x="283" y="736"/>
                      <a:pt x="283" y="738"/>
                    </a:cubicBezTo>
                    <a:cubicBezTo>
                      <a:pt x="282" y="740"/>
                      <a:pt x="281" y="742"/>
                      <a:pt x="280" y="743"/>
                    </a:cubicBezTo>
                    <a:cubicBezTo>
                      <a:pt x="280" y="743"/>
                      <a:pt x="280" y="743"/>
                      <a:pt x="280" y="743"/>
                    </a:cubicBezTo>
                    <a:cubicBezTo>
                      <a:pt x="280" y="743"/>
                      <a:pt x="280" y="744"/>
                      <a:pt x="280" y="744"/>
                    </a:cubicBezTo>
                    <a:cubicBezTo>
                      <a:pt x="280" y="746"/>
                      <a:pt x="280" y="747"/>
                      <a:pt x="280" y="748"/>
                    </a:cubicBezTo>
                    <a:cubicBezTo>
                      <a:pt x="280" y="749"/>
                      <a:pt x="279" y="750"/>
                      <a:pt x="279" y="751"/>
                    </a:cubicBezTo>
                    <a:cubicBezTo>
                      <a:pt x="279" y="752"/>
                      <a:pt x="280" y="754"/>
                      <a:pt x="280" y="756"/>
                    </a:cubicBezTo>
                    <a:cubicBezTo>
                      <a:pt x="279" y="758"/>
                      <a:pt x="278" y="760"/>
                      <a:pt x="277" y="761"/>
                    </a:cubicBezTo>
                    <a:cubicBezTo>
                      <a:pt x="276" y="761"/>
                      <a:pt x="276" y="761"/>
                      <a:pt x="276" y="761"/>
                    </a:cubicBezTo>
                    <a:cubicBezTo>
                      <a:pt x="276" y="761"/>
                      <a:pt x="276" y="762"/>
                      <a:pt x="275" y="762"/>
                    </a:cubicBezTo>
                    <a:cubicBezTo>
                      <a:pt x="275" y="762"/>
                      <a:pt x="275" y="763"/>
                      <a:pt x="274" y="763"/>
                    </a:cubicBezTo>
                    <a:cubicBezTo>
                      <a:pt x="274" y="763"/>
                      <a:pt x="274" y="764"/>
                      <a:pt x="274" y="764"/>
                    </a:cubicBezTo>
                    <a:cubicBezTo>
                      <a:pt x="274" y="764"/>
                      <a:pt x="274" y="764"/>
                      <a:pt x="274" y="765"/>
                    </a:cubicBezTo>
                    <a:cubicBezTo>
                      <a:pt x="275" y="766"/>
                      <a:pt x="276" y="768"/>
                      <a:pt x="275" y="770"/>
                    </a:cubicBezTo>
                    <a:cubicBezTo>
                      <a:pt x="275" y="772"/>
                      <a:pt x="274" y="774"/>
                      <a:pt x="273" y="775"/>
                    </a:cubicBezTo>
                    <a:cubicBezTo>
                      <a:pt x="273" y="775"/>
                      <a:pt x="273" y="775"/>
                      <a:pt x="273" y="775"/>
                    </a:cubicBezTo>
                    <a:cubicBezTo>
                      <a:pt x="273" y="776"/>
                      <a:pt x="274" y="776"/>
                      <a:pt x="274" y="777"/>
                    </a:cubicBezTo>
                    <a:cubicBezTo>
                      <a:pt x="274" y="778"/>
                      <a:pt x="274" y="780"/>
                      <a:pt x="274" y="781"/>
                    </a:cubicBezTo>
                    <a:cubicBezTo>
                      <a:pt x="274" y="781"/>
                      <a:pt x="274" y="781"/>
                      <a:pt x="274" y="782"/>
                    </a:cubicBezTo>
                    <a:cubicBezTo>
                      <a:pt x="274" y="782"/>
                      <a:pt x="274" y="782"/>
                      <a:pt x="274" y="782"/>
                    </a:cubicBezTo>
                    <a:cubicBezTo>
                      <a:pt x="275" y="782"/>
                      <a:pt x="276" y="783"/>
                      <a:pt x="277" y="785"/>
                    </a:cubicBezTo>
                    <a:cubicBezTo>
                      <a:pt x="278" y="787"/>
                      <a:pt x="278" y="789"/>
                      <a:pt x="278" y="791"/>
                    </a:cubicBezTo>
                    <a:cubicBezTo>
                      <a:pt x="278" y="791"/>
                      <a:pt x="278" y="792"/>
                      <a:pt x="279" y="792"/>
                    </a:cubicBezTo>
                    <a:cubicBezTo>
                      <a:pt x="279" y="793"/>
                      <a:pt x="280" y="795"/>
                      <a:pt x="280" y="796"/>
                    </a:cubicBezTo>
                    <a:cubicBezTo>
                      <a:pt x="281" y="797"/>
                      <a:pt x="284" y="800"/>
                      <a:pt x="285" y="802"/>
                    </a:cubicBezTo>
                    <a:cubicBezTo>
                      <a:pt x="285" y="802"/>
                      <a:pt x="285" y="802"/>
                      <a:pt x="285" y="802"/>
                    </a:cubicBezTo>
                    <a:cubicBezTo>
                      <a:pt x="286" y="802"/>
                      <a:pt x="287" y="804"/>
                      <a:pt x="288" y="804"/>
                    </a:cubicBezTo>
                    <a:cubicBezTo>
                      <a:pt x="288" y="804"/>
                      <a:pt x="288" y="804"/>
                      <a:pt x="289" y="804"/>
                    </a:cubicBezTo>
                    <a:cubicBezTo>
                      <a:pt x="290" y="805"/>
                      <a:pt x="291" y="805"/>
                      <a:pt x="291" y="806"/>
                    </a:cubicBezTo>
                    <a:cubicBezTo>
                      <a:pt x="293" y="807"/>
                      <a:pt x="296" y="809"/>
                      <a:pt x="297" y="810"/>
                    </a:cubicBezTo>
                    <a:cubicBezTo>
                      <a:pt x="298" y="813"/>
                      <a:pt x="301" y="817"/>
                      <a:pt x="301" y="819"/>
                    </a:cubicBezTo>
                    <a:cubicBezTo>
                      <a:pt x="302" y="820"/>
                      <a:pt x="302" y="822"/>
                      <a:pt x="302" y="823"/>
                    </a:cubicBezTo>
                    <a:cubicBezTo>
                      <a:pt x="302" y="824"/>
                      <a:pt x="302" y="825"/>
                      <a:pt x="302" y="825"/>
                    </a:cubicBezTo>
                    <a:cubicBezTo>
                      <a:pt x="302" y="825"/>
                      <a:pt x="302" y="825"/>
                      <a:pt x="302" y="825"/>
                    </a:cubicBezTo>
                    <a:cubicBezTo>
                      <a:pt x="303" y="826"/>
                      <a:pt x="303" y="826"/>
                      <a:pt x="304" y="826"/>
                    </a:cubicBezTo>
                    <a:cubicBezTo>
                      <a:pt x="305" y="827"/>
                      <a:pt x="305" y="828"/>
                      <a:pt x="306" y="828"/>
                    </a:cubicBezTo>
                    <a:cubicBezTo>
                      <a:pt x="306" y="829"/>
                      <a:pt x="306" y="829"/>
                      <a:pt x="307" y="830"/>
                    </a:cubicBezTo>
                    <a:cubicBezTo>
                      <a:pt x="307" y="830"/>
                      <a:pt x="307" y="830"/>
                      <a:pt x="307" y="830"/>
                    </a:cubicBezTo>
                    <a:cubicBezTo>
                      <a:pt x="308" y="830"/>
                      <a:pt x="310" y="831"/>
                      <a:pt x="311" y="832"/>
                    </a:cubicBezTo>
                    <a:cubicBezTo>
                      <a:pt x="313" y="835"/>
                      <a:pt x="313" y="839"/>
                      <a:pt x="313" y="841"/>
                    </a:cubicBezTo>
                    <a:cubicBezTo>
                      <a:pt x="312" y="842"/>
                      <a:pt x="312" y="843"/>
                      <a:pt x="311" y="844"/>
                    </a:cubicBezTo>
                    <a:cubicBezTo>
                      <a:pt x="312" y="844"/>
                      <a:pt x="312" y="844"/>
                      <a:pt x="312" y="844"/>
                    </a:cubicBezTo>
                    <a:cubicBezTo>
                      <a:pt x="312" y="845"/>
                      <a:pt x="312" y="845"/>
                      <a:pt x="312" y="846"/>
                    </a:cubicBezTo>
                    <a:cubicBezTo>
                      <a:pt x="313" y="846"/>
                      <a:pt x="313" y="847"/>
                      <a:pt x="313" y="847"/>
                    </a:cubicBezTo>
                    <a:cubicBezTo>
                      <a:pt x="314" y="848"/>
                      <a:pt x="315" y="848"/>
                      <a:pt x="316" y="850"/>
                    </a:cubicBezTo>
                    <a:cubicBezTo>
                      <a:pt x="316" y="851"/>
                      <a:pt x="316" y="852"/>
                      <a:pt x="316" y="853"/>
                    </a:cubicBezTo>
                    <a:cubicBezTo>
                      <a:pt x="317" y="853"/>
                      <a:pt x="318" y="854"/>
                      <a:pt x="318" y="854"/>
                    </a:cubicBezTo>
                    <a:cubicBezTo>
                      <a:pt x="319" y="855"/>
                      <a:pt x="320" y="856"/>
                      <a:pt x="320" y="856"/>
                    </a:cubicBezTo>
                    <a:cubicBezTo>
                      <a:pt x="320" y="856"/>
                      <a:pt x="327" y="856"/>
                      <a:pt x="327" y="856"/>
                    </a:cubicBezTo>
                    <a:cubicBezTo>
                      <a:pt x="325" y="861"/>
                      <a:pt x="325" y="861"/>
                      <a:pt x="325" y="861"/>
                    </a:cubicBezTo>
                    <a:cubicBezTo>
                      <a:pt x="327" y="861"/>
                      <a:pt x="328" y="861"/>
                      <a:pt x="329" y="860"/>
                    </a:cubicBezTo>
                    <a:cubicBezTo>
                      <a:pt x="330" y="860"/>
                      <a:pt x="331" y="858"/>
                      <a:pt x="332" y="858"/>
                    </a:cubicBezTo>
                    <a:cubicBezTo>
                      <a:pt x="332" y="859"/>
                      <a:pt x="332" y="861"/>
                      <a:pt x="332" y="861"/>
                    </a:cubicBezTo>
                    <a:cubicBezTo>
                      <a:pt x="333" y="862"/>
                      <a:pt x="334" y="862"/>
                      <a:pt x="335" y="861"/>
                    </a:cubicBezTo>
                    <a:cubicBezTo>
                      <a:pt x="336" y="861"/>
                      <a:pt x="337" y="859"/>
                      <a:pt x="337" y="858"/>
                    </a:cubicBezTo>
                    <a:cubicBezTo>
                      <a:pt x="338" y="857"/>
                      <a:pt x="337" y="854"/>
                      <a:pt x="338" y="852"/>
                    </a:cubicBezTo>
                    <a:cubicBezTo>
                      <a:pt x="338" y="851"/>
                      <a:pt x="340" y="848"/>
                      <a:pt x="341" y="846"/>
                    </a:cubicBezTo>
                    <a:cubicBezTo>
                      <a:pt x="342" y="845"/>
                      <a:pt x="344" y="844"/>
                      <a:pt x="345" y="843"/>
                    </a:cubicBezTo>
                    <a:cubicBezTo>
                      <a:pt x="346" y="842"/>
                      <a:pt x="348" y="840"/>
                      <a:pt x="348" y="840"/>
                    </a:cubicBezTo>
                    <a:cubicBezTo>
                      <a:pt x="349" y="839"/>
                      <a:pt x="351" y="837"/>
                      <a:pt x="352" y="836"/>
                    </a:cubicBezTo>
                    <a:cubicBezTo>
                      <a:pt x="352" y="835"/>
                      <a:pt x="352" y="833"/>
                      <a:pt x="352" y="832"/>
                    </a:cubicBezTo>
                    <a:cubicBezTo>
                      <a:pt x="351" y="831"/>
                      <a:pt x="349" y="831"/>
                      <a:pt x="348" y="831"/>
                    </a:cubicBezTo>
                    <a:cubicBezTo>
                      <a:pt x="348" y="830"/>
                      <a:pt x="346" y="830"/>
                      <a:pt x="345" y="829"/>
                    </a:cubicBezTo>
                    <a:cubicBezTo>
                      <a:pt x="345" y="828"/>
                      <a:pt x="346" y="826"/>
                      <a:pt x="346" y="826"/>
                    </a:cubicBezTo>
                    <a:cubicBezTo>
                      <a:pt x="347" y="825"/>
                      <a:pt x="350" y="823"/>
                      <a:pt x="351" y="823"/>
                    </a:cubicBezTo>
                    <a:cubicBezTo>
                      <a:pt x="352" y="823"/>
                      <a:pt x="354" y="823"/>
                      <a:pt x="355" y="824"/>
                    </a:cubicBezTo>
                    <a:cubicBezTo>
                      <a:pt x="355" y="824"/>
                      <a:pt x="356" y="825"/>
                      <a:pt x="357" y="826"/>
                    </a:cubicBezTo>
                    <a:cubicBezTo>
                      <a:pt x="357" y="826"/>
                      <a:pt x="359" y="827"/>
                      <a:pt x="360" y="827"/>
                    </a:cubicBezTo>
                    <a:cubicBezTo>
                      <a:pt x="360" y="828"/>
                      <a:pt x="360" y="829"/>
                      <a:pt x="359" y="830"/>
                    </a:cubicBezTo>
                    <a:cubicBezTo>
                      <a:pt x="359" y="830"/>
                      <a:pt x="357" y="830"/>
                      <a:pt x="357" y="831"/>
                    </a:cubicBezTo>
                    <a:cubicBezTo>
                      <a:pt x="357" y="831"/>
                      <a:pt x="356" y="833"/>
                      <a:pt x="356" y="834"/>
                    </a:cubicBezTo>
                    <a:cubicBezTo>
                      <a:pt x="357" y="835"/>
                      <a:pt x="358" y="836"/>
                      <a:pt x="359" y="836"/>
                    </a:cubicBezTo>
                    <a:cubicBezTo>
                      <a:pt x="360" y="836"/>
                      <a:pt x="362" y="835"/>
                      <a:pt x="363" y="835"/>
                    </a:cubicBezTo>
                    <a:cubicBezTo>
                      <a:pt x="365" y="834"/>
                      <a:pt x="367" y="831"/>
                      <a:pt x="369" y="830"/>
                    </a:cubicBezTo>
                    <a:cubicBezTo>
                      <a:pt x="370" y="830"/>
                      <a:pt x="373" y="830"/>
                      <a:pt x="374" y="829"/>
                    </a:cubicBezTo>
                    <a:cubicBezTo>
                      <a:pt x="376" y="828"/>
                      <a:pt x="378" y="826"/>
                      <a:pt x="379" y="825"/>
                    </a:cubicBezTo>
                    <a:cubicBezTo>
                      <a:pt x="380" y="825"/>
                      <a:pt x="383" y="824"/>
                      <a:pt x="384" y="823"/>
                    </a:cubicBezTo>
                    <a:cubicBezTo>
                      <a:pt x="385" y="822"/>
                      <a:pt x="387" y="821"/>
                      <a:pt x="388" y="820"/>
                    </a:cubicBezTo>
                    <a:cubicBezTo>
                      <a:pt x="390" y="820"/>
                      <a:pt x="394" y="819"/>
                      <a:pt x="396" y="819"/>
                    </a:cubicBezTo>
                    <a:cubicBezTo>
                      <a:pt x="398" y="818"/>
                      <a:pt x="401" y="815"/>
                      <a:pt x="403" y="815"/>
                    </a:cubicBezTo>
                    <a:cubicBezTo>
                      <a:pt x="404" y="814"/>
                      <a:pt x="407" y="814"/>
                      <a:pt x="409" y="814"/>
                    </a:cubicBezTo>
                    <a:cubicBezTo>
                      <a:pt x="411" y="814"/>
                      <a:pt x="415" y="814"/>
                      <a:pt x="417" y="815"/>
                    </a:cubicBezTo>
                    <a:cubicBezTo>
                      <a:pt x="417" y="815"/>
                      <a:pt x="418" y="816"/>
                      <a:pt x="419" y="816"/>
                    </a:cubicBezTo>
                    <a:cubicBezTo>
                      <a:pt x="420" y="816"/>
                      <a:pt x="421" y="815"/>
                      <a:pt x="421" y="814"/>
                    </a:cubicBezTo>
                    <a:cubicBezTo>
                      <a:pt x="422" y="813"/>
                      <a:pt x="421" y="811"/>
                      <a:pt x="421" y="811"/>
                    </a:cubicBezTo>
                    <a:cubicBezTo>
                      <a:pt x="422" y="810"/>
                      <a:pt x="424" y="811"/>
                      <a:pt x="425" y="811"/>
                    </a:cubicBezTo>
                    <a:cubicBezTo>
                      <a:pt x="426" y="811"/>
                      <a:pt x="428" y="812"/>
                      <a:pt x="429" y="812"/>
                    </a:cubicBezTo>
                    <a:cubicBezTo>
                      <a:pt x="430" y="813"/>
                      <a:pt x="433" y="815"/>
                      <a:pt x="435" y="816"/>
                    </a:cubicBezTo>
                    <a:cubicBezTo>
                      <a:pt x="436" y="817"/>
                      <a:pt x="438" y="819"/>
                      <a:pt x="440" y="819"/>
                    </a:cubicBezTo>
                    <a:cubicBezTo>
                      <a:pt x="441" y="819"/>
                      <a:pt x="444" y="819"/>
                      <a:pt x="445" y="818"/>
                    </a:cubicBezTo>
                    <a:cubicBezTo>
                      <a:pt x="446" y="817"/>
                      <a:pt x="448" y="815"/>
                      <a:pt x="449" y="815"/>
                    </a:cubicBezTo>
                    <a:cubicBezTo>
                      <a:pt x="451" y="814"/>
                      <a:pt x="454" y="814"/>
                      <a:pt x="456" y="814"/>
                    </a:cubicBezTo>
                    <a:cubicBezTo>
                      <a:pt x="457" y="814"/>
                      <a:pt x="459" y="815"/>
                      <a:pt x="461" y="815"/>
                    </a:cubicBezTo>
                    <a:cubicBezTo>
                      <a:pt x="462" y="815"/>
                      <a:pt x="466" y="815"/>
                      <a:pt x="468" y="815"/>
                    </a:cubicBezTo>
                    <a:cubicBezTo>
                      <a:pt x="469" y="815"/>
                      <a:pt x="472" y="815"/>
                      <a:pt x="473" y="816"/>
                    </a:cubicBezTo>
                    <a:cubicBezTo>
                      <a:pt x="474" y="816"/>
                      <a:pt x="475" y="819"/>
                      <a:pt x="476" y="819"/>
                    </a:cubicBezTo>
                    <a:cubicBezTo>
                      <a:pt x="477" y="820"/>
                      <a:pt x="481" y="819"/>
                      <a:pt x="482" y="818"/>
                    </a:cubicBezTo>
                    <a:cubicBezTo>
                      <a:pt x="483" y="817"/>
                      <a:pt x="481" y="815"/>
                      <a:pt x="482" y="814"/>
                    </a:cubicBezTo>
                    <a:cubicBezTo>
                      <a:pt x="483" y="813"/>
                      <a:pt x="486" y="814"/>
                      <a:pt x="487" y="813"/>
                    </a:cubicBezTo>
                    <a:cubicBezTo>
                      <a:pt x="488" y="812"/>
                      <a:pt x="489" y="810"/>
                      <a:pt x="490" y="809"/>
                    </a:cubicBezTo>
                    <a:cubicBezTo>
                      <a:pt x="490" y="809"/>
                      <a:pt x="490" y="808"/>
                      <a:pt x="490" y="807"/>
                    </a:cubicBezTo>
                    <a:lnTo>
                      <a:pt x="446" y="544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50"/>
              <p:cNvSpPr>
                <a:spLocks/>
              </p:cNvSpPr>
              <p:nvPr/>
            </p:nvSpPr>
            <p:spPr bwMode="auto">
              <a:xfrm>
                <a:off x="4221161" y="4237041"/>
                <a:ext cx="6350" cy="1588"/>
              </a:xfrm>
              <a:custGeom>
                <a:avLst/>
                <a:gdLst>
                  <a:gd name="T0" fmla="*/ 0 w 7"/>
                  <a:gd name="T1" fmla="*/ 0 h 3"/>
                  <a:gd name="T2" fmla="*/ 1 w 7"/>
                  <a:gd name="T3" fmla="*/ 2 h 3"/>
                  <a:gd name="T4" fmla="*/ 2 w 7"/>
                  <a:gd name="T5" fmla="*/ 3 h 3"/>
                  <a:gd name="T6" fmla="*/ 2 w 7"/>
                  <a:gd name="T7" fmla="*/ 3 h 3"/>
                  <a:gd name="T8" fmla="*/ 3 w 7"/>
                  <a:gd name="T9" fmla="*/ 3 h 3"/>
                  <a:gd name="T10" fmla="*/ 7 w 7"/>
                  <a:gd name="T11" fmla="*/ 0 h 3"/>
                  <a:gd name="T12" fmla="*/ 7 w 7"/>
                  <a:gd name="T13" fmla="*/ 0 h 3"/>
                  <a:gd name="T14" fmla="*/ 6 w 7"/>
                  <a:gd name="T15" fmla="*/ 0 h 3"/>
                  <a:gd name="T16" fmla="*/ 3 w 7"/>
                  <a:gd name="T17" fmla="*/ 1 h 3"/>
                  <a:gd name="T18" fmla="*/ 1 w 7"/>
                  <a:gd name="T19" fmla="*/ 1 h 3"/>
                  <a:gd name="T20" fmla="*/ 0 w 7"/>
                  <a:gd name="T2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2"/>
                      <a:pt x="5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51"/>
              <p:cNvSpPr>
                <a:spLocks/>
              </p:cNvSpPr>
              <p:nvPr/>
            </p:nvSpPr>
            <p:spPr bwMode="auto">
              <a:xfrm>
                <a:off x="4557711" y="3973516"/>
                <a:ext cx="466725" cy="738188"/>
              </a:xfrm>
              <a:custGeom>
                <a:avLst/>
                <a:gdLst>
                  <a:gd name="T0" fmla="*/ 547 w 555"/>
                  <a:gd name="T1" fmla="*/ 663 h 875"/>
                  <a:gd name="T2" fmla="*/ 539 w 555"/>
                  <a:gd name="T3" fmla="*/ 652 h 875"/>
                  <a:gd name="T4" fmla="*/ 534 w 555"/>
                  <a:gd name="T5" fmla="*/ 642 h 875"/>
                  <a:gd name="T6" fmla="*/ 532 w 555"/>
                  <a:gd name="T7" fmla="*/ 630 h 875"/>
                  <a:gd name="T8" fmla="*/ 533 w 555"/>
                  <a:gd name="T9" fmla="*/ 612 h 875"/>
                  <a:gd name="T10" fmla="*/ 534 w 555"/>
                  <a:gd name="T11" fmla="*/ 591 h 875"/>
                  <a:gd name="T12" fmla="*/ 528 w 555"/>
                  <a:gd name="T13" fmla="*/ 571 h 875"/>
                  <a:gd name="T14" fmla="*/ 519 w 555"/>
                  <a:gd name="T15" fmla="*/ 560 h 875"/>
                  <a:gd name="T16" fmla="*/ 513 w 555"/>
                  <a:gd name="T17" fmla="*/ 542 h 875"/>
                  <a:gd name="T18" fmla="*/ 514 w 555"/>
                  <a:gd name="T19" fmla="*/ 524 h 875"/>
                  <a:gd name="T20" fmla="*/ 519 w 555"/>
                  <a:gd name="T21" fmla="*/ 504 h 875"/>
                  <a:gd name="T22" fmla="*/ 515 w 555"/>
                  <a:gd name="T23" fmla="*/ 483 h 875"/>
                  <a:gd name="T24" fmla="*/ 526 w 555"/>
                  <a:gd name="T25" fmla="*/ 470 h 875"/>
                  <a:gd name="T26" fmla="*/ 532 w 555"/>
                  <a:gd name="T27" fmla="*/ 463 h 875"/>
                  <a:gd name="T28" fmla="*/ 534 w 555"/>
                  <a:gd name="T29" fmla="*/ 454 h 875"/>
                  <a:gd name="T30" fmla="*/ 523 w 555"/>
                  <a:gd name="T31" fmla="*/ 450 h 875"/>
                  <a:gd name="T32" fmla="*/ 520 w 555"/>
                  <a:gd name="T33" fmla="*/ 442 h 875"/>
                  <a:gd name="T34" fmla="*/ 519 w 555"/>
                  <a:gd name="T35" fmla="*/ 430 h 875"/>
                  <a:gd name="T36" fmla="*/ 514 w 555"/>
                  <a:gd name="T37" fmla="*/ 422 h 875"/>
                  <a:gd name="T38" fmla="*/ 504 w 555"/>
                  <a:gd name="T39" fmla="*/ 407 h 875"/>
                  <a:gd name="T40" fmla="*/ 496 w 555"/>
                  <a:gd name="T41" fmla="*/ 393 h 875"/>
                  <a:gd name="T42" fmla="*/ 491 w 555"/>
                  <a:gd name="T43" fmla="*/ 383 h 875"/>
                  <a:gd name="T44" fmla="*/ 485 w 555"/>
                  <a:gd name="T45" fmla="*/ 371 h 875"/>
                  <a:gd name="T46" fmla="*/ 477 w 555"/>
                  <a:gd name="T47" fmla="*/ 360 h 875"/>
                  <a:gd name="T48" fmla="*/ 350 w 555"/>
                  <a:gd name="T49" fmla="*/ 2 h 875"/>
                  <a:gd name="T50" fmla="*/ 138 w 555"/>
                  <a:gd name="T51" fmla="*/ 31 h 875"/>
                  <a:gd name="T52" fmla="*/ 0 w 555"/>
                  <a:gd name="T53" fmla="*/ 47 h 875"/>
                  <a:gd name="T54" fmla="*/ 26 w 555"/>
                  <a:gd name="T55" fmla="*/ 592 h 875"/>
                  <a:gd name="T56" fmla="*/ 76 w 555"/>
                  <a:gd name="T57" fmla="*/ 854 h 875"/>
                  <a:gd name="T58" fmla="*/ 91 w 555"/>
                  <a:gd name="T59" fmla="*/ 853 h 875"/>
                  <a:gd name="T60" fmla="*/ 96 w 555"/>
                  <a:gd name="T61" fmla="*/ 861 h 875"/>
                  <a:gd name="T62" fmla="*/ 108 w 555"/>
                  <a:gd name="T63" fmla="*/ 850 h 875"/>
                  <a:gd name="T64" fmla="*/ 106 w 555"/>
                  <a:gd name="T65" fmla="*/ 829 h 875"/>
                  <a:gd name="T66" fmla="*/ 111 w 555"/>
                  <a:gd name="T67" fmla="*/ 813 h 875"/>
                  <a:gd name="T68" fmla="*/ 113 w 555"/>
                  <a:gd name="T69" fmla="*/ 799 h 875"/>
                  <a:gd name="T70" fmla="*/ 125 w 555"/>
                  <a:gd name="T71" fmla="*/ 799 h 875"/>
                  <a:gd name="T72" fmla="*/ 132 w 555"/>
                  <a:gd name="T73" fmla="*/ 808 h 875"/>
                  <a:gd name="T74" fmla="*/ 132 w 555"/>
                  <a:gd name="T75" fmla="*/ 822 h 875"/>
                  <a:gd name="T76" fmla="*/ 135 w 555"/>
                  <a:gd name="T77" fmla="*/ 836 h 875"/>
                  <a:gd name="T78" fmla="*/ 147 w 555"/>
                  <a:gd name="T79" fmla="*/ 844 h 875"/>
                  <a:gd name="T80" fmla="*/ 156 w 555"/>
                  <a:gd name="T81" fmla="*/ 851 h 875"/>
                  <a:gd name="T82" fmla="*/ 159 w 555"/>
                  <a:gd name="T83" fmla="*/ 863 h 875"/>
                  <a:gd name="T84" fmla="*/ 142 w 555"/>
                  <a:gd name="T85" fmla="*/ 867 h 875"/>
                  <a:gd name="T86" fmla="*/ 131 w 555"/>
                  <a:gd name="T87" fmla="*/ 869 h 875"/>
                  <a:gd name="T88" fmla="*/ 128 w 555"/>
                  <a:gd name="T89" fmla="*/ 875 h 875"/>
                  <a:gd name="T90" fmla="*/ 151 w 555"/>
                  <a:gd name="T91" fmla="*/ 871 h 875"/>
                  <a:gd name="T92" fmla="*/ 206 w 555"/>
                  <a:gd name="T93" fmla="*/ 851 h 875"/>
                  <a:gd name="T94" fmla="*/ 202 w 555"/>
                  <a:gd name="T95" fmla="*/ 851 h 875"/>
                  <a:gd name="T96" fmla="*/ 207 w 555"/>
                  <a:gd name="T97" fmla="*/ 842 h 875"/>
                  <a:gd name="T98" fmla="*/ 215 w 555"/>
                  <a:gd name="T99" fmla="*/ 830 h 875"/>
                  <a:gd name="T100" fmla="*/ 211 w 555"/>
                  <a:gd name="T101" fmla="*/ 823 h 875"/>
                  <a:gd name="T102" fmla="*/ 205 w 555"/>
                  <a:gd name="T103" fmla="*/ 813 h 875"/>
                  <a:gd name="T104" fmla="*/ 208 w 555"/>
                  <a:gd name="T105" fmla="*/ 798 h 875"/>
                  <a:gd name="T106" fmla="*/ 199 w 555"/>
                  <a:gd name="T107" fmla="*/ 782 h 875"/>
                  <a:gd name="T108" fmla="*/ 182 w 555"/>
                  <a:gd name="T109" fmla="*/ 769 h 875"/>
                  <a:gd name="T110" fmla="*/ 168 w 555"/>
                  <a:gd name="T111" fmla="*/ 756 h 875"/>
                  <a:gd name="T112" fmla="*/ 171 w 555"/>
                  <a:gd name="T113" fmla="*/ 737 h 875"/>
                  <a:gd name="T114" fmla="*/ 402 w 555"/>
                  <a:gd name="T115" fmla="*/ 701 h 875"/>
                  <a:gd name="T116" fmla="*/ 554 w 555"/>
                  <a:gd name="T117" fmla="*/ 673 h 8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55" h="875">
                    <a:moveTo>
                      <a:pt x="554" y="673"/>
                    </a:moveTo>
                    <a:cubicBezTo>
                      <a:pt x="553" y="671"/>
                      <a:pt x="552" y="668"/>
                      <a:pt x="551" y="666"/>
                    </a:cubicBezTo>
                    <a:cubicBezTo>
                      <a:pt x="551" y="665"/>
                      <a:pt x="548" y="664"/>
                      <a:pt x="547" y="663"/>
                    </a:cubicBezTo>
                    <a:cubicBezTo>
                      <a:pt x="547" y="662"/>
                      <a:pt x="546" y="659"/>
                      <a:pt x="545" y="658"/>
                    </a:cubicBezTo>
                    <a:cubicBezTo>
                      <a:pt x="545" y="657"/>
                      <a:pt x="542" y="656"/>
                      <a:pt x="541" y="656"/>
                    </a:cubicBezTo>
                    <a:cubicBezTo>
                      <a:pt x="540" y="655"/>
                      <a:pt x="539" y="653"/>
                      <a:pt x="539" y="652"/>
                    </a:cubicBezTo>
                    <a:cubicBezTo>
                      <a:pt x="538" y="651"/>
                      <a:pt x="536" y="650"/>
                      <a:pt x="536" y="650"/>
                    </a:cubicBezTo>
                    <a:cubicBezTo>
                      <a:pt x="535" y="649"/>
                      <a:pt x="534" y="647"/>
                      <a:pt x="534" y="647"/>
                    </a:cubicBezTo>
                    <a:cubicBezTo>
                      <a:pt x="534" y="645"/>
                      <a:pt x="535" y="643"/>
                      <a:pt x="534" y="642"/>
                    </a:cubicBezTo>
                    <a:cubicBezTo>
                      <a:pt x="534" y="641"/>
                      <a:pt x="533" y="639"/>
                      <a:pt x="532" y="638"/>
                    </a:cubicBezTo>
                    <a:cubicBezTo>
                      <a:pt x="531" y="637"/>
                      <a:pt x="530" y="634"/>
                      <a:pt x="530" y="633"/>
                    </a:cubicBezTo>
                    <a:cubicBezTo>
                      <a:pt x="530" y="632"/>
                      <a:pt x="532" y="631"/>
                      <a:pt x="532" y="630"/>
                    </a:cubicBezTo>
                    <a:cubicBezTo>
                      <a:pt x="532" y="628"/>
                      <a:pt x="533" y="625"/>
                      <a:pt x="533" y="624"/>
                    </a:cubicBezTo>
                    <a:cubicBezTo>
                      <a:pt x="533" y="622"/>
                      <a:pt x="531" y="619"/>
                      <a:pt x="531" y="617"/>
                    </a:cubicBezTo>
                    <a:cubicBezTo>
                      <a:pt x="531" y="616"/>
                      <a:pt x="532" y="613"/>
                      <a:pt x="533" y="612"/>
                    </a:cubicBezTo>
                    <a:cubicBezTo>
                      <a:pt x="533" y="610"/>
                      <a:pt x="534" y="606"/>
                      <a:pt x="534" y="604"/>
                    </a:cubicBezTo>
                    <a:cubicBezTo>
                      <a:pt x="534" y="602"/>
                      <a:pt x="532" y="599"/>
                      <a:pt x="532" y="597"/>
                    </a:cubicBezTo>
                    <a:cubicBezTo>
                      <a:pt x="532" y="595"/>
                      <a:pt x="534" y="593"/>
                      <a:pt x="534" y="591"/>
                    </a:cubicBezTo>
                    <a:cubicBezTo>
                      <a:pt x="535" y="589"/>
                      <a:pt x="534" y="586"/>
                      <a:pt x="533" y="584"/>
                    </a:cubicBezTo>
                    <a:cubicBezTo>
                      <a:pt x="532" y="583"/>
                      <a:pt x="530" y="580"/>
                      <a:pt x="529" y="578"/>
                    </a:cubicBezTo>
                    <a:cubicBezTo>
                      <a:pt x="529" y="577"/>
                      <a:pt x="529" y="573"/>
                      <a:pt x="528" y="571"/>
                    </a:cubicBezTo>
                    <a:cubicBezTo>
                      <a:pt x="528" y="570"/>
                      <a:pt x="528" y="568"/>
                      <a:pt x="527" y="567"/>
                    </a:cubicBezTo>
                    <a:cubicBezTo>
                      <a:pt x="526" y="566"/>
                      <a:pt x="523" y="565"/>
                      <a:pt x="522" y="564"/>
                    </a:cubicBezTo>
                    <a:cubicBezTo>
                      <a:pt x="521" y="564"/>
                      <a:pt x="519" y="562"/>
                      <a:pt x="519" y="560"/>
                    </a:cubicBezTo>
                    <a:cubicBezTo>
                      <a:pt x="518" y="559"/>
                      <a:pt x="517" y="556"/>
                      <a:pt x="517" y="554"/>
                    </a:cubicBezTo>
                    <a:cubicBezTo>
                      <a:pt x="517" y="553"/>
                      <a:pt x="516" y="549"/>
                      <a:pt x="516" y="547"/>
                    </a:cubicBezTo>
                    <a:cubicBezTo>
                      <a:pt x="515" y="546"/>
                      <a:pt x="514" y="544"/>
                      <a:pt x="513" y="542"/>
                    </a:cubicBezTo>
                    <a:cubicBezTo>
                      <a:pt x="513" y="540"/>
                      <a:pt x="511" y="534"/>
                      <a:pt x="511" y="534"/>
                    </a:cubicBezTo>
                    <a:cubicBezTo>
                      <a:pt x="511" y="533"/>
                      <a:pt x="510" y="528"/>
                      <a:pt x="511" y="527"/>
                    </a:cubicBezTo>
                    <a:cubicBezTo>
                      <a:pt x="512" y="526"/>
                      <a:pt x="514" y="525"/>
                      <a:pt x="514" y="524"/>
                    </a:cubicBezTo>
                    <a:cubicBezTo>
                      <a:pt x="515" y="523"/>
                      <a:pt x="517" y="519"/>
                      <a:pt x="517" y="518"/>
                    </a:cubicBezTo>
                    <a:cubicBezTo>
                      <a:pt x="517" y="518"/>
                      <a:pt x="517" y="513"/>
                      <a:pt x="517" y="512"/>
                    </a:cubicBezTo>
                    <a:cubicBezTo>
                      <a:pt x="517" y="510"/>
                      <a:pt x="519" y="506"/>
                      <a:pt x="519" y="504"/>
                    </a:cubicBezTo>
                    <a:cubicBezTo>
                      <a:pt x="519" y="502"/>
                      <a:pt x="517" y="499"/>
                      <a:pt x="517" y="497"/>
                    </a:cubicBezTo>
                    <a:cubicBezTo>
                      <a:pt x="517" y="495"/>
                      <a:pt x="519" y="490"/>
                      <a:pt x="518" y="488"/>
                    </a:cubicBezTo>
                    <a:cubicBezTo>
                      <a:pt x="518" y="487"/>
                      <a:pt x="515" y="485"/>
                      <a:pt x="515" y="483"/>
                    </a:cubicBezTo>
                    <a:cubicBezTo>
                      <a:pt x="515" y="481"/>
                      <a:pt x="517" y="478"/>
                      <a:pt x="518" y="476"/>
                    </a:cubicBezTo>
                    <a:cubicBezTo>
                      <a:pt x="519" y="475"/>
                      <a:pt x="522" y="474"/>
                      <a:pt x="523" y="473"/>
                    </a:cubicBezTo>
                    <a:cubicBezTo>
                      <a:pt x="524" y="472"/>
                      <a:pt x="525" y="471"/>
                      <a:pt x="526" y="470"/>
                    </a:cubicBezTo>
                    <a:cubicBezTo>
                      <a:pt x="526" y="469"/>
                      <a:pt x="525" y="467"/>
                      <a:pt x="526" y="466"/>
                    </a:cubicBezTo>
                    <a:cubicBezTo>
                      <a:pt x="527" y="465"/>
                      <a:pt x="530" y="466"/>
                      <a:pt x="531" y="466"/>
                    </a:cubicBezTo>
                    <a:cubicBezTo>
                      <a:pt x="532" y="465"/>
                      <a:pt x="532" y="464"/>
                      <a:pt x="532" y="463"/>
                    </a:cubicBezTo>
                    <a:cubicBezTo>
                      <a:pt x="532" y="462"/>
                      <a:pt x="532" y="461"/>
                      <a:pt x="533" y="460"/>
                    </a:cubicBezTo>
                    <a:cubicBezTo>
                      <a:pt x="533" y="460"/>
                      <a:pt x="535" y="459"/>
                      <a:pt x="535" y="458"/>
                    </a:cubicBezTo>
                    <a:cubicBezTo>
                      <a:pt x="536" y="457"/>
                      <a:pt x="535" y="454"/>
                      <a:pt x="534" y="454"/>
                    </a:cubicBezTo>
                    <a:cubicBezTo>
                      <a:pt x="533" y="453"/>
                      <a:pt x="530" y="454"/>
                      <a:pt x="529" y="454"/>
                    </a:cubicBezTo>
                    <a:cubicBezTo>
                      <a:pt x="528" y="453"/>
                      <a:pt x="528" y="451"/>
                      <a:pt x="527" y="450"/>
                    </a:cubicBezTo>
                    <a:cubicBezTo>
                      <a:pt x="526" y="450"/>
                      <a:pt x="524" y="450"/>
                      <a:pt x="523" y="450"/>
                    </a:cubicBezTo>
                    <a:cubicBezTo>
                      <a:pt x="522" y="450"/>
                      <a:pt x="520" y="450"/>
                      <a:pt x="520" y="450"/>
                    </a:cubicBezTo>
                    <a:cubicBezTo>
                      <a:pt x="519" y="449"/>
                      <a:pt x="517" y="448"/>
                      <a:pt x="517" y="447"/>
                    </a:cubicBezTo>
                    <a:cubicBezTo>
                      <a:pt x="517" y="445"/>
                      <a:pt x="519" y="443"/>
                      <a:pt x="520" y="442"/>
                    </a:cubicBezTo>
                    <a:cubicBezTo>
                      <a:pt x="520" y="441"/>
                      <a:pt x="520" y="438"/>
                      <a:pt x="520" y="437"/>
                    </a:cubicBezTo>
                    <a:cubicBezTo>
                      <a:pt x="520" y="436"/>
                      <a:pt x="519" y="434"/>
                      <a:pt x="519" y="433"/>
                    </a:cubicBezTo>
                    <a:cubicBezTo>
                      <a:pt x="519" y="432"/>
                      <a:pt x="519" y="431"/>
                      <a:pt x="519" y="430"/>
                    </a:cubicBezTo>
                    <a:cubicBezTo>
                      <a:pt x="520" y="429"/>
                      <a:pt x="520" y="427"/>
                      <a:pt x="520" y="427"/>
                    </a:cubicBezTo>
                    <a:cubicBezTo>
                      <a:pt x="519" y="426"/>
                      <a:pt x="517" y="427"/>
                      <a:pt x="516" y="426"/>
                    </a:cubicBezTo>
                    <a:cubicBezTo>
                      <a:pt x="515" y="425"/>
                      <a:pt x="514" y="423"/>
                      <a:pt x="514" y="422"/>
                    </a:cubicBezTo>
                    <a:cubicBezTo>
                      <a:pt x="513" y="420"/>
                      <a:pt x="513" y="416"/>
                      <a:pt x="512" y="415"/>
                    </a:cubicBezTo>
                    <a:cubicBezTo>
                      <a:pt x="512" y="413"/>
                      <a:pt x="509" y="411"/>
                      <a:pt x="508" y="410"/>
                    </a:cubicBezTo>
                    <a:cubicBezTo>
                      <a:pt x="507" y="409"/>
                      <a:pt x="505" y="407"/>
                      <a:pt x="504" y="407"/>
                    </a:cubicBezTo>
                    <a:cubicBezTo>
                      <a:pt x="503" y="406"/>
                      <a:pt x="500" y="405"/>
                      <a:pt x="500" y="404"/>
                    </a:cubicBezTo>
                    <a:cubicBezTo>
                      <a:pt x="499" y="403"/>
                      <a:pt x="498" y="400"/>
                      <a:pt x="497" y="399"/>
                    </a:cubicBezTo>
                    <a:cubicBezTo>
                      <a:pt x="497" y="397"/>
                      <a:pt x="496" y="394"/>
                      <a:pt x="496" y="393"/>
                    </a:cubicBezTo>
                    <a:cubicBezTo>
                      <a:pt x="495" y="392"/>
                      <a:pt x="494" y="390"/>
                      <a:pt x="494" y="389"/>
                    </a:cubicBezTo>
                    <a:cubicBezTo>
                      <a:pt x="493" y="389"/>
                      <a:pt x="492" y="388"/>
                      <a:pt x="491" y="387"/>
                    </a:cubicBezTo>
                    <a:cubicBezTo>
                      <a:pt x="491" y="386"/>
                      <a:pt x="491" y="384"/>
                      <a:pt x="491" y="383"/>
                    </a:cubicBezTo>
                    <a:cubicBezTo>
                      <a:pt x="490" y="382"/>
                      <a:pt x="490" y="380"/>
                      <a:pt x="489" y="379"/>
                    </a:cubicBezTo>
                    <a:cubicBezTo>
                      <a:pt x="489" y="378"/>
                      <a:pt x="488" y="377"/>
                      <a:pt x="487" y="376"/>
                    </a:cubicBezTo>
                    <a:cubicBezTo>
                      <a:pt x="487" y="375"/>
                      <a:pt x="486" y="372"/>
                      <a:pt x="485" y="371"/>
                    </a:cubicBezTo>
                    <a:cubicBezTo>
                      <a:pt x="484" y="370"/>
                      <a:pt x="481" y="370"/>
                      <a:pt x="481" y="369"/>
                    </a:cubicBezTo>
                    <a:cubicBezTo>
                      <a:pt x="480" y="368"/>
                      <a:pt x="482" y="365"/>
                      <a:pt x="481" y="364"/>
                    </a:cubicBezTo>
                    <a:cubicBezTo>
                      <a:pt x="481" y="363"/>
                      <a:pt x="477" y="360"/>
                      <a:pt x="477" y="360"/>
                    </a:cubicBezTo>
                    <a:cubicBezTo>
                      <a:pt x="477" y="360"/>
                      <a:pt x="418" y="178"/>
                      <a:pt x="418" y="178"/>
                    </a:cubicBezTo>
                    <a:cubicBezTo>
                      <a:pt x="359" y="0"/>
                      <a:pt x="359" y="0"/>
                      <a:pt x="359" y="0"/>
                    </a:cubicBezTo>
                    <a:cubicBezTo>
                      <a:pt x="356" y="1"/>
                      <a:pt x="353" y="1"/>
                      <a:pt x="350" y="2"/>
                    </a:cubicBezTo>
                    <a:cubicBezTo>
                      <a:pt x="328" y="5"/>
                      <a:pt x="283" y="11"/>
                      <a:pt x="261" y="14"/>
                    </a:cubicBezTo>
                    <a:cubicBezTo>
                      <a:pt x="245" y="16"/>
                      <a:pt x="212" y="22"/>
                      <a:pt x="195" y="24"/>
                    </a:cubicBezTo>
                    <a:cubicBezTo>
                      <a:pt x="181" y="26"/>
                      <a:pt x="152" y="29"/>
                      <a:pt x="138" y="31"/>
                    </a:cubicBezTo>
                    <a:cubicBezTo>
                      <a:pt x="123" y="33"/>
                      <a:pt x="92" y="37"/>
                      <a:pt x="77" y="39"/>
                    </a:cubicBezTo>
                    <a:cubicBezTo>
                      <a:pt x="64" y="40"/>
                      <a:pt x="37" y="42"/>
                      <a:pt x="24" y="44"/>
                    </a:cubicBezTo>
                    <a:cubicBezTo>
                      <a:pt x="18" y="44"/>
                      <a:pt x="8" y="46"/>
                      <a:pt x="0" y="47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16" y="60"/>
                      <a:pt x="16" y="60"/>
                      <a:pt x="16" y="60"/>
                    </a:cubicBezTo>
                    <a:cubicBezTo>
                      <a:pt x="26" y="592"/>
                      <a:pt x="26" y="592"/>
                      <a:pt x="26" y="592"/>
                    </a:cubicBezTo>
                    <a:cubicBezTo>
                      <a:pt x="70" y="853"/>
                      <a:pt x="70" y="853"/>
                      <a:pt x="70" y="853"/>
                    </a:cubicBezTo>
                    <a:cubicBezTo>
                      <a:pt x="71" y="852"/>
                      <a:pt x="72" y="852"/>
                      <a:pt x="73" y="852"/>
                    </a:cubicBezTo>
                    <a:cubicBezTo>
                      <a:pt x="74" y="852"/>
                      <a:pt x="75" y="854"/>
                      <a:pt x="76" y="854"/>
                    </a:cubicBezTo>
                    <a:cubicBezTo>
                      <a:pt x="78" y="854"/>
                      <a:pt x="80" y="854"/>
                      <a:pt x="81" y="854"/>
                    </a:cubicBezTo>
                    <a:cubicBezTo>
                      <a:pt x="83" y="854"/>
                      <a:pt x="85" y="851"/>
                      <a:pt x="87" y="851"/>
                    </a:cubicBezTo>
                    <a:cubicBezTo>
                      <a:pt x="88" y="851"/>
                      <a:pt x="90" y="853"/>
                      <a:pt x="91" y="853"/>
                    </a:cubicBezTo>
                    <a:cubicBezTo>
                      <a:pt x="93" y="854"/>
                      <a:pt x="96" y="854"/>
                      <a:pt x="97" y="855"/>
                    </a:cubicBezTo>
                    <a:cubicBezTo>
                      <a:pt x="97" y="856"/>
                      <a:pt x="95" y="857"/>
                      <a:pt x="95" y="858"/>
                    </a:cubicBezTo>
                    <a:cubicBezTo>
                      <a:pt x="95" y="859"/>
                      <a:pt x="95" y="861"/>
                      <a:pt x="96" y="861"/>
                    </a:cubicBezTo>
                    <a:cubicBezTo>
                      <a:pt x="97" y="862"/>
                      <a:pt x="99" y="861"/>
                      <a:pt x="100" y="861"/>
                    </a:cubicBezTo>
                    <a:cubicBezTo>
                      <a:pt x="102" y="860"/>
                      <a:pt x="104" y="858"/>
                      <a:pt x="105" y="857"/>
                    </a:cubicBezTo>
                    <a:cubicBezTo>
                      <a:pt x="106" y="855"/>
                      <a:pt x="108" y="852"/>
                      <a:pt x="108" y="850"/>
                    </a:cubicBezTo>
                    <a:cubicBezTo>
                      <a:pt x="108" y="848"/>
                      <a:pt x="107" y="843"/>
                      <a:pt x="107" y="841"/>
                    </a:cubicBezTo>
                    <a:cubicBezTo>
                      <a:pt x="107" y="839"/>
                      <a:pt x="108" y="835"/>
                      <a:pt x="108" y="833"/>
                    </a:cubicBezTo>
                    <a:cubicBezTo>
                      <a:pt x="107" y="832"/>
                      <a:pt x="106" y="830"/>
                      <a:pt x="106" y="829"/>
                    </a:cubicBezTo>
                    <a:cubicBezTo>
                      <a:pt x="106" y="827"/>
                      <a:pt x="106" y="825"/>
                      <a:pt x="107" y="824"/>
                    </a:cubicBezTo>
                    <a:cubicBezTo>
                      <a:pt x="107" y="823"/>
                      <a:pt x="107" y="819"/>
                      <a:pt x="108" y="818"/>
                    </a:cubicBezTo>
                    <a:cubicBezTo>
                      <a:pt x="108" y="817"/>
                      <a:pt x="111" y="815"/>
                      <a:pt x="111" y="813"/>
                    </a:cubicBezTo>
                    <a:cubicBezTo>
                      <a:pt x="111" y="812"/>
                      <a:pt x="111" y="810"/>
                      <a:pt x="111" y="809"/>
                    </a:cubicBezTo>
                    <a:cubicBezTo>
                      <a:pt x="111" y="808"/>
                      <a:pt x="110" y="805"/>
                      <a:pt x="110" y="804"/>
                    </a:cubicBezTo>
                    <a:cubicBezTo>
                      <a:pt x="110" y="803"/>
                      <a:pt x="113" y="801"/>
                      <a:pt x="113" y="799"/>
                    </a:cubicBezTo>
                    <a:cubicBezTo>
                      <a:pt x="114" y="798"/>
                      <a:pt x="116" y="795"/>
                      <a:pt x="117" y="795"/>
                    </a:cubicBezTo>
                    <a:cubicBezTo>
                      <a:pt x="118" y="795"/>
                      <a:pt x="121" y="796"/>
                      <a:pt x="122" y="796"/>
                    </a:cubicBezTo>
                    <a:cubicBezTo>
                      <a:pt x="123" y="797"/>
                      <a:pt x="124" y="799"/>
                      <a:pt x="125" y="799"/>
                    </a:cubicBezTo>
                    <a:cubicBezTo>
                      <a:pt x="126" y="800"/>
                      <a:pt x="128" y="799"/>
                      <a:pt x="129" y="800"/>
                    </a:cubicBezTo>
                    <a:cubicBezTo>
                      <a:pt x="130" y="800"/>
                      <a:pt x="131" y="801"/>
                      <a:pt x="132" y="802"/>
                    </a:cubicBezTo>
                    <a:cubicBezTo>
                      <a:pt x="132" y="804"/>
                      <a:pt x="131" y="807"/>
                      <a:pt x="132" y="808"/>
                    </a:cubicBezTo>
                    <a:cubicBezTo>
                      <a:pt x="132" y="809"/>
                      <a:pt x="134" y="811"/>
                      <a:pt x="134" y="812"/>
                    </a:cubicBezTo>
                    <a:cubicBezTo>
                      <a:pt x="135" y="814"/>
                      <a:pt x="135" y="817"/>
                      <a:pt x="135" y="819"/>
                    </a:cubicBezTo>
                    <a:cubicBezTo>
                      <a:pt x="134" y="820"/>
                      <a:pt x="133" y="821"/>
                      <a:pt x="132" y="822"/>
                    </a:cubicBezTo>
                    <a:cubicBezTo>
                      <a:pt x="132" y="823"/>
                      <a:pt x="131" y="825"/>
                      <a:pt x="132" y="827"/>
                    </a:cubicBezTo>
                    <a:cubicBezTo>
                      <a:pt x="132" y="828"/>
                      <a:pt x="135" y="829"/>
                      <a:pt x="135" y="830"/>
                    </a:cubicBezTo>
                    <a:cubicBezTo>
                      <a:pt x="136" y="831"/>
                      <a:pt x="135" y="835"/>
                      <a:pt x="135" y="836"/>
                    </a:cubicBezTo>
                    <a:cubicBezTo>
                      <a:pt x="136" y="838"/>
                      <a:pt x="139" y="839"/>
                      <a:pt x="140" y="840"/>
                    </a:cubicBezTo>
                    <a:cubicBezTo>
                      <a:pt x="141" y="841"/>
                      <a:pt x="143" y="843"/>
                      <a:pt x="144" y="844"/>
                    </a:cubicBezTo>
                    <a:cubicBezTo>
                      <a:pt x="145" y="844"/>
                      <a:pt x="146" y="844"/>
                      <a:pt x="147" y="844"/>
                    </a:cubicBezTo>
                    <a:cubicBezTo>
                      <a:pt x="148" y="844"/>
                      <a:pt x="149" y="846"/>
                      <a:pt x="150" y="847"/>
                    </a:cubicBezTo>
                    <a:cubicBezTo>
                      <a:pt x="151" y="847"/>
                      <a:pt x="151" y="850"/>
                      <a:pt x="152" y="850"/>
                    </a:cubicBezTo>
                    <a:cubicBezTo>
                      <a:pt x="153" y="851"/>
                      <a:pt x="155" y="851"/>
                      <a:pt x="156" y="851"/>
                    </a:cubicBezTo>
                    <a:cubicBezTo>
                      <a:pt x="158" y="852"/>
                      <a:pt x="161" y="854"/>
                      <a:pt x="162" y="855"/>
                    </a:cubicBezTo>
                    <a:cubicBezTo>
                      <a:pt x="163" y="856"/>
                      <a:pt x="164" y="859"/>
                      <a:pt x="163" y="860"/>
                    </a:cubicBezTo>
                    <a:cubicBezTo>
                      <a:pt x="163" y="861"/>
                      <a:pt x="160" y="863"/>
                      <a:pt x="159" y="863"/>
                    </a:cubicBezTo>
                    <a:cubicBezTo>
                      <a:pt x="158" y="864"/>
                      <a:pt x="154" y="865"/>
                      <a:pt x="153" y="866"/>
                    </a:cubicBezTo>
                    <a:cubicBezTo>
                      <a:pt x="151" y="866"/>
                      <a:pt x="148" y="867"/>
                      <a:pt x="146" y="867"/>
                    </a:cubicBezTo>
                    <a:cubicBezTo>
                      <a:pt x="145" y="867"/>
                      <a:pt x="143" y="868"/>
                      <a:pt x="142" y="867"/>
                    </a:cubicBezTo>
                    <a:cubicBezTo>
                      <a:pt x="141" y="867"/>
                      <a:pt x="139" y="865"/>
                      <a:pt x="137" y="865"/>
                    </a:cubicBezTo>
                    <a:cubicBezTo>
                      <a:pt x="136" y="865"/>
                      <a:pt x="135" y="867"/>
                      <a:pt x="134" y="868"/>
                    </a:cubicBezTo>
                    <a:cubicBezTo>
                      <a:pt x="133" y="868"/>
                      <a:pt x="131" y="869"/>
                      <a:pt x="131" y="869"/>
                    </a:cubicBezTo>
                    <a:cubicBezTo>
                      <a:pt x="129" y="870"/>
                      <a:pt x="126" y="869"/>
                      <a:pt x="125" y="870"/>
                    </a:cubicBezTo>
                    <a:cubicBezTo>
                      <a:pt x="124" y="871"/>
                      <a:pt x="123" y="873"/>
                      <a:pt x="123" y="874"/>
                    </a:cubicBezTo>
                    <a:cubicBezTo>
                      <a:pt x="124" y="875"/>
                      <a:pt x="127" y="875"/>
                      <a:pt x="128" y="875"/>
                    </a:cubicBezTo>
                    <a:cubicBezTo>
                      <a:pt x="129" y="875"/>
                      <a:pt x="132" y="874"/>
                      <a:pt x="133" y="873"/>
                    </a:cubicBezTo>
                    <a:cubicBezTo>
                      <a:pt x="135" y="873"/>
                      <a:pt x="138" y="873"/>
                      <a:pt x="140" y="873"/>
                    </a:cubicBezTo>
                    <a:cubicBezTo>
                      <a:pt x="143" y="872"/>
                      <a:pt x="149" y="871"/>
                      <a:pt x="151" y="871"/>
                    </a:cubicBezTo>
                    <a:cubicBezTo>
                      <a:pt x="155" y="870"/>
                      <a:pt x="162" y="869"/>
                      <a:pt x="166" y="868"/>
                    </a:cubicBezTo>
                    <a:cubicBezTo>
                      <a:pt x="171" y="866"/>
                      <a:pt x="183" y="862"/>
                      <a:pt x="188" y="860"/>
                    </a:cubicBezTo>
                    <a:cubicBezTo>
                      <a:pt x="193" y="858"/>
                      <a:pt x="202" y="853"/>
                      <a:pt x="206" y="851"/>
                    </a:cubicBezTo>
                    <a:cubicBezTo>
                      <a:pt x="207" y="851"/>
                      <a:pt x="207" y="851"/>
                      <a:pt x="207" y="851"/>
                    </a:cubicBezTo>
                    <a:cubicBezTo>
                      <a:pt x="207" y="850"/>
                      <a:pt x="206" y="850"/>
                      <a:pt x="206" y="849"/>
                    </a:cubicBezTo>
                    <a:cubicBezTo>
                      <a:pt x="205" y="849"/>
                      <a:pt x="203" y="852"/>
                      <a:pt x="202" y="851"/>
                    </a:cubicBezTo>
                    <a:cubicBezTo>
                      <a:pt x="201" y="851"/>
                      <a:pt x="200" y="848"/>
                      <a:pt x="201" y="848"/>
                    </a:cubicBezTo>
                    <a:cubicBezTo>
                      <a:pt x="201" y="846"/>
                      <a:pt x="204" y="846"/>
                      <a:pt x="205" y="845"/>
                    </a:cubicBezTo>
                    <a:cubicBezTo>
                      <a:pt x="206" y="845"/>
                      <a:pt x="207" y="843"/>
                      <a:pt x="207" y="842"/>
                    </a:cubicBezTo>
                    <a:cubicBezTo>
                      <a:pt x="208" y="841"/>
                      <a:pt x="207" y="838"/>
                      <a:pt x="208" y="837"/>
                    </a:cubicBezTo>
                    <a:cubicBezTo>
                      <a:pt x="208" y="836"/>
                      <a:pt x="209" y="834"/>
                      <a:pt x="209" y="833"/>
                    </a:cubicBezTo>
                    <a:cubicBezTo>
                      <a:pt x="210" y="832"/>
                      <a:pt x="214" y="831"/>
                      <a:pt x="215" y="830"/>
                    </a:cubicBezTo>
                    <a:cubicBezTo>
                      <a:pt x="216" y="829"/>
                      <a:pt x="217" y="827"/>
                      <a:pt x="217" y="826"/>
                    </a:cubicBezTo>
                    <a:cubicBezTo>
                      <a:pt x="217" y="825"/>
                      <a:pt x="216" y="824"/>
                      <a:pt x="215" y="823"/>
                    </a:cubicBezTo>
                    <a:cubicBezTo>
                      <a:pt x="214" y="823"/>
                      <a:pt x="212" y="824"/>
                      <a:pt x="211" y="823"/>
                    </a:cubicBezTo>
                    <a:cubicBezTo>
                      <a:pt x="210" y="823"/>
                      <a:pt x="209" y="822"/>
                      <a:pt x="208" y="822"/>
                    </a:cubicBezTo>
                    <a:cubicBezTo>
                      <a:pt x="207" y="821"/>
                      <a:pt x="208" y="818"/>
                      <a:pt x="207" y="817"/>
                    </a:cubicBezTo>
                    <a:cubicBezTo>
                      <a:pt x="207" y="816"/>
                      <a:pt x="206" y="814"/>
                      <a:pt x="205" y="813"/>
                    </a:cubicBezTo>
                    <a:cubicBezTo>
                      <a:pt x="205" y="812"/>
                      <a:pt x="205" y="810"/>
                      <a:pt x="206" y="808"/>
                    </a:cubicBezTo>
                    <a:cubicBezTo>
                      <a:pt x="206" y="807"/>
                      <a:pt x="208" y="806"/>
                      <a:pt x="209" y="804"/>
                    </a:cubicBezTo>
                    <a:cubicBezTo>
                      <a:pt x="209" y="803"/>
                      <a:pt x="208" y="799"/>
                      <a:pt x="208" y="798"/>
                    </a:cubicBezTo>
                    <a:cubicBezTo>
                      <a:pt x="208" y="796"/>
                      <a:pt x="209" y="792"/>
                      <a:pt x="208" y="790"/>
                    </a:cubicBezTo>
                    <a:cubicBezTo>
                      <a:pt x="208" y="789"/>
                      <a:pt x="206" y="785"/>
                      <a:pt x="205" y="784"/>
                    </a:cubicBezTo>
                    <a:cubicBezTo>
                      <a:pt x="203" y="783"/>
                      <a:pt x="200" y="782"/>
                      <a:pt x="199" y="782"/>
                    </a:cubicBezTo>
                    <a:cubicBezTo>
                      <a:pt x="197" y="781"/>
                      <a:pt x="193" y="780"/>
                      <a:pt x="191" y="779"/>
                    </a:cubicBezTo>
                    <a:cubicBezTo>
                      <a:pt x="190" y="778"/>
                      <a:pt x="188" y="777"/>
                      <a:pt x="187" y="776"/>
                    </a:cubicBezTo>
                    <a:cubicBezTo>
                      <a:pt x="186" y="774"/>
                      <a:pt x="184" y="770"/>
                      <a:pt x="182" y="769"/>
                    </a:cubicBezTo>
                    <a:cubicBezTo>
                      <a:pt x="181" y="768"/>
                      <a:pt x="179" y="766"/>
                      <a:pt x="178" y="765"/>
                    </a:cubicBezTo>
                    <a:cubicBezTo>
                      <a:pt x="176" y="764"/>
                      <a:pt x="172" y="762"/>
                      <a:pt x="171" y="760"/>
                    </a:cubicBezTo>
                    <a:cubicBezTo>
                      <a:pt x="170" y="759"/>
                      <a:pt x="168" y="757"/>
                      <a:pt x="168" y="756"/>
                    </a:cubicBezTo>
                    <a:cubicBezTo>
                      <a:pt x="168" y="754"/>
                      <a:pt x="170" y="752"/>
                      <a:pt x="171" y="750"/>
                    </a:cubicBezTo>
                    <a:cubicBezTo>
                      <a:pt x="171" y="748"/>
                      <a:pt x="171" y="745"/>
                      <a:pt x="171" y="743"/>
                    </a:cubicBezTo>
                    <a:cubicBezTo>
                      <a:pt x="171" y="742"/>
                      <a:pt x="171" y="738"/>
                      <a:pt x="171" y="737"/>
                    </a:cubicBezTo>
                    <a:cubicBezTo>
                      <a:pt x="171" y="736"/>
                      <a:pt x="172" y="733"/>
                      <a:pt x="172" y="733"/>
                    </a:cubicBezTo>
                    <a:cubicBezTo>
                      <a:pt x="172" y="733"/>
                      <a:pt x="270" y="720"/>
                      <a:pt x="303" y="715"/>
                    </a:cubicBezTo>
                    <a:cubicBezTo>
                      <a:pt x="328" y="712"/>
                      <a:pt x="378" y="705"/>
                      <a:pt x="402" y="701"/>
                    </a:cubicBezTo>
                    <a:cubicBezTo>
                      <a:pt x="422" y="698"/>
                      <a:pt x="462" y="691"/>
                      <a:pt x="482" y="688"/>
                    </a:cubicBezTo>
                    <a:cubicBezTo>
                      <a:pt x="498" y="685"/>
                      <a:pt x="542" y="679"/>
                      <a:pt x="555" y="677"/>
                    </a:cubicBezTo>
                    <a:cubicBezTo>
                      <a:pt x="555" y="675"/>
                      <a:pt x="554" y="674"/>
                      <a:pt x="554" y="673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52"/>
              <p:cNvSpPr>
                <a:spLocks/>
              </p:cNvSpPr>
              <p:nvPr/>
            </p:nvSpPr>
            <p:spPr bwMode="auto">
              <a:xfrm>
                <a:off x="3508374" y="2798766"/>
                <a:ext cx="706437" cy="465138"/>
              </a:xfrm>
              <a:custGeom>
                <a:avLst/>
                <a:gdLst>
                  <a:gd name="T0" fmla="*/ 135 w 837"/>
                  <a:gd name="T1" fmla="*/ 550 h 551"/>
                  <a:gd name="T2" fmla="*/ 293 w 837"/>
                  <a:gd name="T3" fmla="*/ 540 h 551"/>
                  <a:gd name="T4" fmla="*/ 652 w 837"/>
                  <a:gd name="T5" fmla="*/ 506 h 551"/>
                  <a:gd name="T6" fmla="*/ 663 w 837"/>
                  <a:gd name="T7" fmla="*/ 516 h 551"/>
                  <a:gd name="T8" fmla="*/ 677 w 837"/>
                  <a:gd name="T9" fmla="*/ 527 h 551"/>
                  <a:gd name="T10" fmla="*/ 690 w 837"/>
                  <a:gd name="T11" fmla="*/ 542 h 551"/>
                  <a:gd name="T12" fmla="*/ 703 w 837"/>
                  <a:gd name="T13" fmla="*/ 544 h 551"/>
                  <a:gd name="T14" fmla="*/ 701 w 837"/>
                  <a:gd name="T15" fmla="*/ 509 h 551"/>
                  <a:gd name="T16" fmla="*/ 734 w 837"/>
                  <a:gd name="T17" fmla="*/ 488 h 551"/>
                  <a:gd name="T18" fmla="*/ 745 w 837"/>
                  <a:gd name="T19" fmla="*/ 451 h 551"/>
                  <a:gd name="T20" fmla="*/ 742 w 837"/>
                  <a:gd name="T21" fmla="*/ 411 h 551"/>
                  <a:gd name="T22" fmla="*/ 722 w 837"/>
                  <a:gd name="T23" fmla="*/ 393 h 551"/>
                  <a:gd name="T24" fmla="*/ 734 w 837"/>
                  <a:gd name="T25" fmla="*/ 362 h 551"/>
                  <a:gd name="T26" fmla="*/ 765 w 837"/>
                  <a:gd name="T27" fmla="*/ 353 h 551"/>
                  <a:gd name="T28" fmla="*/ 799 w 837"/>
                  <a:gd name="T29" fmla="*/ 338 h 551"/>
                  <a:gd name="T30" fmla="*/ 817 w 837"/>
                  <a:gd name="T31" fmla="*/ 316 h 551"/>
                  <a:gd name="T32" fmla="*/ 828 w 837"/>
                  <a:gd name="T33" fmla="*/ 287 h 551"/>
                  <a:gd name="T34" fmla="*/ 837 w 837"/>
                  <a:gd name="T35" fmla="*/ 253 h 551"/>
                  <a:gd name="T36" fmla="*/ 823 w 837"/>
                  <a:gd name="T37" fmla="*/ 223 h 551"/>
                  <a:gd name="T38" fmla="*/ 795 w 837"/>
                  <a:gd name="T39" fmla="*/ 194 h 551"/>
                  <a:gd name="T40" fmla="*/ 761 w 837"/>
                  <a:gd name="T41" fmla="*/ 173 h 551"/>
                  <a:gd name="T42" fmla="*/ 752 w 837"/>
                  <a:gd name="T43" fmla="*/ 146 h 551"/>
                  <a:gd name="T44" fmla="*/ 700 w 837"/>
                  <a:gd name="T45" fmla="*/ 117 h 551"/>
                  <a:gd name="T46" fmla="*/ 685 w 837"/>
                  <a:gd name="T47" fmla="*/ 67 h 551"/>
                  <a:gd name="T48" fmla="*/ 689 w 837"/>
                  <a:gd name="T49" fmla="*/ 32 h 551"/>
                  <a:gd name="T50" fmla="*/ 672 w 837"/>
                  <a:gd name="T51" fmla="*/ 9 h 551"/>
                  <a:gd name="T52" fmla="*/ 216 w 837"/>
                  <a:gd name="T53" fmla="*/ 34 h 551"/>
                  <a:gd name="T54" fmla="*/ 2 w 837"/>
                  <a:gd name="T55" fmla="*/ 53 h 551"/>
                  <a:gd name="T56" fmla="*/ 10 w 837"/>
                  <a:gd name="T57" fmla="*/ 71 h 551"/>
                  <a:gd name="T58" fmla="*/ 5 w 837"/>
                  <a:gd name="T59" fmla="*/ 86 h 551"/>
                  <a:gd name="T60" fmla="*/ 18 w 837"/>
                  <a:gd name="T61" fmla="*/ 93 h 551"/>
                  <a:gd name="T62" fmla="*/ 21 w 837"/>
                  <a:gd name="T63" fmla="*/ 116 h 551"/>
                  <a:gd name="T64" fmla="*/ 15 w 837"/>
                  <a:gd name="T65" fmla="*/ 135 h 551"/>
                  <a:gd name="T66" fmla="*/ 12 w 837"/>
                  <a:gd name="T67" fmla="*/ 153 h 551"/>
                  <a:gd name="T68" fmla="*/ 5 w 837"/>
                  <a:gd name="T69" fmla="*/ 167 h 551"/>
                  <a:gd name="T70" fmla="*/ 0 w 837"/>
                  <a:gd name="T71" fmla="*/ 181 h 551"/>
                  <a:gd name="T72" fmla="*/ 8 w 837"/>
                  <a:gd name="T73" fmla="*/ 187 h 551"/>
                  <a:gd name="T74" fmla="*/ 19 w 837"/>
                  <a:gd name="T75" fmla="*/ 204 h 551"/>
                  <a:gd name="T76" fmla="*/ 26 w 837"/>
                  <a:gd name="T77" fmla="*/ 214 h 551"/>
                  <a:gd name="T78" fmla="*/ 32 w 837"/>
                  <a:gd name="T79" fmla="*/ 240 h 551"/>
                  <a:gd name="T80" fmla="*/ 44 w 837"/>
                  <a:gd name="T81" fmla="*/ 264 h 551"/>
                  <a:gd name="T82" fmla="*/ 49 w 837"/>
                  <a:gd name="T83" fmla="*/ 281 h 551"/>
                  <a:gd name="T84" fmla="*/ 62 w 837"/>
                  <a:gd name="T85" fmla="*/ 304 h 551"/>
                  <a:gd name="T86" fmla="*/ 67 w 837"/>
                  <a:gd name="T87" fmla="*/ 325 h 551"/>
                  <a:gd name="T88" fmla="*/ 75 w 837"/>
                  <a:gd name="T89" fmla="*/ 334 h 551"/>
                  <a:gd name="T90" fmla="*/ 76 w 837"/>
                  <a:gd name="T91" fmla="*/ 362 h 551"/>
                  <a:gd name="T92" fmla="*/ 83 w 837"/>
                  <a:gd name="T93" fmla="*/ 379 h 551"/>
                  <a:gd name="T94" fmla="*/ 95 w 837"/>
                  <a:gd name="T95" fmla="*/ 392 h 551"/>
                  <a:gd name="T96" fmla="*/ 100 w 837"/>
                  <a:gd name="T97" fmla="*/ 412 h 551"/>
                  <a:gd name="T98" fmla="*/ 107 w 837"/>
                  <a:gd name="T99" fmla="*/ 434 h 551"/>
                  <a:gd name="T100" fmla="*/ 110 w 837"/>
                  <a:gd name="T101" fmla="*/ 456 h 551"/>
                  <a:gd name="T102" fmla="*/ 112 w 837"/>
                  <a:gd name="T103" fmla="*/ 477 h 551"/>
                  <a:gd name="T104" fmla="*/ 120 w 837"/>
                  <a:gd name="T105" fmla="*/ 496 h 551"/>
                  <a:gd name="T106" fmla="*/ 118 w 837"/>
                  <a:gd name="T107" fmla="*/ 516 h 551"/>
                  <a:gd name="T108" fmla="*/ 117 w 837"/>
                  <a:gd name="T109" fmla="*/ 532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37" h="551">
                    <a:moveTo>
                      <a:pt x="127" y="541"/>
                    </a:moveTo>
                    <a:cubicBezTo>
                      <a:pt x="127" y="542"/>
                      <a:pt x="128" y="542"/>
                      <a:pt x="128" y="542"/>
                    </a:cubicBezTo>
                    <a:cubicBezTo>
                      <a:pt x="129" y="543"/>
                      <a:pt x="130" y="545"/>
                      <a:pt x="130" y="547"/>
                    </a:cubicBezTo>
                    <a:cubicBezTo>
                      <a:pt x="130" y="549"/>
                      <a:pt x="129" y="550"/>
                      <a:pt x="129" y="551"/>
                    </a:cubicBezTo>
                    <a:cubicBezTo>
                      <a:pt x="130" y="551"/>
                      <a:pt x="131" y="551"/>
                      <a:pt x="132" y="551"/>
                    </a:cubicBezTo>
                    <a:cubicBezTo>
                      <a:pt x="133" y="550"/>
                      <a:pt x="134" y="550"/>
                      <a:pt x="135" y="550"/>
                    </a:cubicBezTo>
                    <a:cubicBezTo>
                      <a:pt x="136" y="550"/>
                      <a:pt x="136" y="550"/>
                      <a:pt x="136" y="550"/>
                    </a:cubicBezTo>
                    <a:cubicBezTo>
                      <a:pt x="136" y="550"/>
                      <a:pt x="137" y="550"/>
                      <a:pt x="137" y="550"/>
                    </a:cubicBezTo>
                    <a:cubicBezTo>
                      <a:pt x="138" y="545"/>
                      <a:pt x="138" y="545"/>
                      <a:pt x="138" y="545"/>
                    </a:cubicBezTo>
                    <a:cubicBezTo>
                      <a:pt x="160" y="545"/>
                      <a:pt x="214" y="543"/>
                      <a:pt x="235" y="542"/>
                    </a:cubicBezTo>
                    <a:cubicBezTo>
                      <a:pt x="239" y="542"/>
                      <a:pt x="245" y="542"/>
                      <a:pt x="250" y="542"/>
                    </a:cubicBezTo>
                    <a:cubicBezTo>
                      <a:pt x="265" y="542"/>
                      <a:pt x="283" y="541"/>
                      <a:pt x="293" y="540"/>
                    </a:cubicBezTo>
                    <a:cubicBezTo>
                      <a:pt x="303" y="540"/>
                      <a:pt x="318" y="538"/>
                      <a:pt x="332" y="537"/>
                    </a:cubicBezTo>
                    <a:cubicBezTo>
                      <a:pt x="339" y="537"/>
                      <a:pt x="347" y="536"/>
                      <a:pt x="352" y="535"/>
                    </a:cubicBezTo>
                    <a:cubicBezTo>
                      <a:pt x="364" y="534"/>
                      <a:pt x="382" y="533"/>
                      <a:pt x="400" y="532"/>
                    </a:cubicBezTo>
                    <a:cubicBezTo>
                      <a:pt x="427" y="530"/>
                      <a:pt x="456" y="528"/>
                      <a:pt x="474" y="526"/>
                    </a:cubicBezTo>
                    <a:cubicBezTo>
                      <a:pt x="504" y="523"/>
                      <a:pt x="564" y="517"/>
                      <a:pt x="594" y="513"/>
                    </a:cubicBezTo>
                    <a:cubicBezTo>
                      <a:pt x="608" y="512"/>
                      <a:pt x="651" y="506"/>
                      <a:pt x="652" y="506"/>
                    </a:cubicBezTo>
                    <a:cubicBezTo>
                      <a:pt x="653" y="506"/>
                      <a:pt x="653" y="506"/>
                      <a:pt x="653" y="506"/>
                    </a:cubicBezTo>
                    <a:cubicBezTo>
                      <a:pt x="654" y="506"/>
                      <a:pt x="654" y="506"/>
                      <a:pt x="654" y="506"/>
                    </a:cubicBezTo>
                    <a:cubicBezTo>
                      <a:pt x="660" y="508"/>
                      <a:pt x="661" y="510"/>
                      <a:pt x="661" y="510"/>
                    </a:cubicBezTo>
                    <a:cubicBezTo>
                      <a:pt x="663" y="512"/>
                      <a:pt x="663" y="514"/>
                      <a:pt x="663" y="516"/>
                    </a:cubicBezTo>
                    <a:cubicBezTo>
                      <a:pt x="663" y="516"/>
                      <a:pt x="663" y="516"/>
                      <a:pt x="663" y="516"/>
                    </a:cubicBezTo>
                    <a:cubicBezTo>
                      <a:pt x="663" y="516"/>
                      <a:pt x="663" y="516"/>
                      <a:pt x="663" y="516"/>
                    </a:cubicBezTo>
                    <a:cubicBezTo>
                      <a:pt x="664" y="516"/>
                      <a:pt x="665" y="516"/>
                      <a:pt x="665" y="516"/>
                    </a:cubicBezTo>
                    <a:cubicBezTo>
                      <a:pt x="667" y="516"/>
                      <a:pt x="668" y="516"/>
                      <a:pt x="669" y="517"/>
                    </a:cubicBezTo>
                    <a:cubicBezTo>
                      <a:pt x="671" y="519"/>
                      <a:pt x="672" y="521"/>
                      <a:pt x="673" y="523"/>
                    </a:cubicBezTo>
                    <a:cubicBezTo>
                      <a:pt x="673" y="523"/>
                      <a:pt x="673" y="523"/>
                      <a:pt x="673" y="523"/>
                    </a:cubicBezTo>
                    <a:cubicBezTo>
                      <a:pt x="673" y="524"/>
                      <a:pt x="673" y="524"/>
                      <a:pt x="673" y="525"/>
                    </a:cubicBezTo>
                    <a:cubicBezTo>
                      <a:pt x="674" y="525"/>
                      <a:pt x="676" y="525"/>
                      <a:pt x="677" y="527"/>
                    </a:cubicBezTo>
                    <a:cubicBezTo>
                      <a:pt x="679" y="528"/>
                      <a:pt x="679" y="530"/>
                      <a:pt x="679" y="531"/>
                    </a:cubicBezTo>
                    <a:cubicBezTo>
                      <a:pt x="679" y="531"/>
                      <a:pt x="679" y="531"/>
                      <a:pt x="679" y="531"/>
                    </a:cubicBezTo>
                    <a:cubicBezTo>
                      <a:pt x="681" y="531"/>
                      <a:pt x="682" y="531"/>
                      <a:pt x="683" y="532"/>
                    </a:cubicBezTo>
                    <a:cubicBezTo>
                      <a:pt x="686" y="534"/>
                      <a:pt x="687" y="537"/>
                      <a:pt x="687" y="538"/>
                    </a:cubicBezTo>
                    <a:cubicBezTo>
                      <a:pt x="688" y="539"/>
                      <a:pt x="688" y="540"/>
                      <a:pt x="688" y="541"/>
                    </a:cubicBezTo>
                    <a:cubicBezTo>
                      <a:pt x="688" y="541"/>
                      <a:pt x="689" y="541"/>
                      <a:pt x="690" y="542"/>
                    </a:cubicBezTo>
                    <a:cubicBezTo>
                      <a:pt x="690" y="542"/>
                      <a:pt x="691" y="543"/>
                      <a:pt x="691" y="544"/>
                    </a:cubicBezTo>
                    <a:cubicBezTo>
                      <a:pt x="692" y="544"/>
                      <a:pt x="692" y="544"/>
                      <a:pt x="692" y="544"/>
                    </a:cubicBezTo>
                    <a:cubicBezTo>
                      <a:pt x="694" y="544"/>
                      <a:pt x="695" y="545"/>
                      <a:pt x="698" y="546"/>
                    </a:cubicBezTo>
                    <a:cubicBezTo>
                      <a:pt x="700" y="547"/>
                      <a:pt x="700" y="547"/>
                      <a:pt x="700" y="547"/>
                    </a:cubicBezTo>
                    <a:cubicBezTo>
                      <a:pt x="700" y="547"/>
                      <a:pt x="700" y="547"/>
                      <a:pt x="700" y="547"/>
                    </a:cubicBezTo>
                    <a:cubicBezTo>
                      <a:pt x="701" y="546"/>
                      <a:pt x="703" y="545"/>
                      <a:pt x="703" y="544"/>
                    </a:cubicBezTo>
                    <a:cubicBezTo>
                      <a:pt x="704" y="542"/>
                      <a:pt x="702" y="539"/>
                      <a:pt x="702" y="538"/>
                    </a:cubicBezTo>
                    <a:cubicBezTo>
                      <a:pt x="702" y="536"/>
                      <a:pt x="704" y="533"/>
                      <a:pt x="704" y="531"/>
                    </a:cubicBezTo>
                    <a:cubicBezTo>
                      <a:pt x="704" y="529"/>
                      <a:pt x="703" y="525"/>
                      <a:pt x="702" y="524"/>
                    </a:cubicBezTo>
                    <a:cubicBezTo>
                      <a:pt x="701" y="523"/>
                      <a:pt x="697" y="523"/>
                      <a:pt x="696" y="522"/>
                    </a:cubicBezTo>
                    <a:cubicBezTo>
                      <a:pt x="696" y="520"/>
                      <a:pt x="696" y="518"/>
                      <a:pt x="696" y="516"/>
                    </a:cubicBezTo>
                    <a:cubicBezTo>
                      <a:pt x="697" y="514"/>
                      <a:pt x="699" y="511"/>
                      <a:pt x="701" y="509"/>
                    </a:cubicBezTo>
                    <a:cubicBezTo>
                      <a:pt x="702" y="508"/>
                      <a:pt x="706" y="505"/>
                      <a:pt x="707" y="504"/>
                    </a:cubicBezTo>
                    <a:cubicBezTo>
                      <a:pt x="709" y="503"/>
                      <a:pt x="714" y="502"/>
                      <a:pt x="716" y="501"/>
                    </a:cubicBezTo>
                    <a:cubicBezTo>
                      <a:pt x="718" y="501"/>
                      <a:pt x="722" y="502"/>
                      <a:pt x="723" y="501"/>
                    </a:cubicBezTo>
                    <a:cubicBezTo>
                      <a:pt x="725" y="500"/>
                      <a:pt x="727" y="497"/>
                      <a:pt x="729" y="496"/>
                    </a:cubicBezTo>
                    <a:cubicBezTo>
                      <a:pt x="729" y="496"/>
                      <a:pt x="732" y="495"/>
                      <a:pt x="732" y="494"/>
                    </a:cubicBezTo>
                    <a:cubicBezTo>
                      <a:pt x="733" y="493"/>
                      <a:pt x="734" y="490"/>
                      <a:pt x="734" y="488"/>
                    </a:cubicBezTo>
                    <a:cubicBezTo>
                      <a:pt x="733" y="487"/>
                      <a:pt x="732" y="485"/>
                      <a:pt x="732" y="483"/>
                    </a:cubicBezTo>
                    <a:cubicBezTo>
                      <a:pt x="731" y="482"/>
                      <a:pt x="732" y="480"/>
                      <a:pt x="732" y="479"/>
                    </a:cubicBezTo>
                    <a:cubicBezTo>
                      <a:pt x="733" y="478"/>
                      <a:pt x="734" y="476"/>
                      <a:pt x="734" y="475"/>
                    </a:cubicBezTo>
                    <a:cubicBezTo>
                      <a:pt x="734" y="472"/>
                      <a:pt x="732" y="468"/>
                      <a:pt x="733" y="466"/>
                    </a:cubicBezTo>
                    <a:cubicBezTo>
                      <a:pt x="734" y="463"/>
                      <a:pt x="738" y="459"/>
                      <a:pt x="739" y="457"/>
                    </a:cubicBezTo>
                    <a:cubicBezTo>
                      <a:pt x="741" y="455"/>
                      <a:pt x="744" y="453"/>
                      <a:pt x="745" y="451"/>
                    </a:cubicBezTo>
                    <a:cubicBezTo>
                      <a:pt x="746" y="450"/>
                      <a:pt x="748" y="447"/>
                      <a:pt x="748" y="446"/>
                    </a:cubicBezTo>
                    <a:cubicBezTo>
                      <a:pt x="749" y="445"/>
                      <a:pt x="749" y="442"/>
                      <a:pt x="749" y="440"/>
                    </a:cubicBezTo>
                    <a:cubicBezTo>
                      <a:pt x="749" y="438"/>
                      <a:pt x="748" y="433"/>
                      <a:pt x="748" y="431"/>
                    </a:cubicBezTo>
                    <a:cubicBezTo>
                      <a:pt x="748" y="429"/>
                      <a:pt x="747" y="424"/>
                      <a:pt x="747" y="422"/>
                    </a:cubicBezTo>
                    <a:cubicBezTo>
                      <a:pt x="747" y="420"/>
                      <a:pt x="747" y="417"/>
                      <a:pt x="746" y="415"/>
                    </a:cubicBezTo>
                    <a:cubicBezTo>
                      <a:pt x="745" y="414"/>
                      <a:pt x="743" y="412"/>
                      <a:pt x="742" y="411"/>
                    </a:cubicBezTo>
                    <a:cubicBezTo>
                      <a:pt x="742" y="410"/>
                      <a:pt x="741" y="408"/>
                      <a:pt x="740" y="408"/>
                    </a:cubicBezTo>
                    <a:cubicBezTo>
                      <a:pt x="739" y="407"/>
                      <a:pt x="736" y="409"/>
                      <a:pt x="735" y="409"/>
                    </a:cubicBezTo>
                    <a:cubicBezTo>
                      <a:pt x="734" y="408"/>
                      <a:pt x="733" y="406"/>
                      <a:pt x="732" y="405"/>
                    </a:cubicBezTo>
                    <a:cubicBezTo>
                      <a:pt x="731" y="404"/>
                      <a:pt x="731" y="401"/>
                      <a:pt x="730" y="400"/>
                    </a:cubicBezTo>
                    <a:cubicBezTo>
                      <a:pt x="729" y="399"/>
                      <a:pt x="726" y="398"/>
                      <a:pt x="725" y="397"/>
                    </a:cubicBezTo>
                    <a:cubicBezTo>
                      <a:pt x="724" y="396"/>
                      <a:pt x="723" y="394"/>
                      <a:pt x="722" y="393"/>
                    </a:cubicBezTo>
                    <a:cubicBezTo>
                      <a:pt x="722" y="391"/>
                      <a:pt x="724" y="388"/>
                      <a:pt x="725" y="386"/>
                    </a:cubicBezTo>
                    <a:cubicBezTo>
                      <a:pt x="726" y="385"/>
                      <a:pt x="727" y="384"/>
                      <a:pt x="728" y="383"/>
                    </a:cubicBezTo>
                    <a:cubicBezTo>
                      <a:pt x="728" y="381"/>
                      <a:pt x="729" y="379"/>
                      <a:pt x="729" y="377"/>
                    </a:cubicBezTo>
                    <a:cubicBezTo>
                      <a:pt x="729" y="375"/>
                      <a:pt x="729" y="371"/>
                      <a:pt x="729" y="369"/>
                    </a:cubicBezTo>
                    <a:cubicBezTo>
                      <a:pt x="729" y="368"/>
                      <a:pt x="728" y="364"/>
                      <a:pt x="729" y="363"/>
                    </a:cubicBezTo>
                    <a:cubicBezTo>
                      <a:pt x="730" y="362"/>
                      <a:pt x="733" y="362"/>
                      <a:pt x="734" y="362"/>
                    </a:cubicBezTo>
                    <a:cubicBezTo>
                      <a:pt x="735" y="361"/>
                      <a:pt x="736" y="359"/>
                      <a:pt x="736" y="359"/>
                    </a:cubicBezTo>
                    <a:cubicBezTo>
                      <a:pt x="737" y="358"/>
                      <a:pt x="739" y="359"/>
                      <a:pt x="740" y="359"/>
                    </a:cubicBezTo>
                    <a:cubicBezTo>
                      <a:pt x="742" y="360"/>
                      <a:pt x="745" y="360"/>
                      <a:pt x="746" y="360"/>
                    </a:cubicBezTo>
                    <a:cubicBezTo>
                      <a:pt x="748" y="359"/>
                      <a:pt x="750" y="356"/>
                      <a:pt x="751" y="355"/>
                    </a:cubicBezTo>
                    <a:cubicBezTo>
                      <a:pt x="753" y="354"/>
                      <a:pt x="756" y="353"/>
                      <a:pt x="758" y="353"/>
                    </a:cubicBezTo>
                    <a:cubicBezTo>
                      <a:pt x="760" y="352"/>
                      <a:pt x="763" y="353"/>
                      <a:pt x="765" y="353"/>
                    </a:cubicBezTo>
                    <a:cubicBezTo>
                      <a:pt x="767" y="353"/>
                      <a:pt x="771" y="353"/>
                      <a:pt x="772" y="352"/>
                    </a:cubicBezTo>
                    <a:cubicBezTo>
                      <a:pt x="775" y="352"/>
                      <a:pt x="780" y="350"/>
                      <a:pt x="782" y="348"/>
                    </a:cubicBezTo>
                    <a:cubicBezTo>
                      <a:pt x="783" y="347"/>
                      <a:pt x="784" y="342"/>
                      <a:pt x="785" y="341"/>
                    </a:cubicBezTo>
                    <a:cubicBezTo>
                      <a:pt x="786" y="340"/>
                      <a:pt x="788" y="338"/>
                      <a:pt x="789" y="337"/>
                    </a:cubicBezTo>
                    <a:cubicBezTo>
                      <a:pt x="790" y="337"/>
                      <a:pt x="792" y="337"/>
                      <a:pt x="793" y="337"/>
                    </a:cubicBezTo>
                    <a:cubicBezTo>
                      <a:pt x="795" y="337"/>
                      <a:pt x="798" y="338"/>
                      <a:pt x="799" y="338"/>
                    </a:cubicBezTo>
                    <a:cubicBezTo>
                      <a:pt x="800" y="338"/>
                      <a:pt x="804" y="337"/>
                      <a:pt x="805" y="336"/>
                    </a:cubicBezTo>
                    <a:cubicBezTo>
                      <a:pt x="806" y="335"/>
                      <a:pt x="805" y="333"/>
                      <a:pt x="806" y="332"/>
                    </a:cubicBezTo>
                    <a:cubicBezTo>
                      <a:pt x="807" y="330"/>
                      <a:pt x="808" y="328"/>
                      <a:pt x="810" y="327"/>
                    </a:cubicBezTo>
                    <a:cubicBezTo>
                      <a:pt x="811" y="327"/>
                      <a:pt x="813" y="327"/>
                      <a:pt x="814" y="326"/>
                    </a:cubicBezTo>
                    <a:cubicBezTo>
                      <a:pt x="815" y="326"/>
                      <a:pt x="817" y="323"/>
                      <a:pt x="817" y="322"/>
                    </a:cubicBezTo>
                    <a:cubicBezTo>
                      <a:pt x="818" y="321"/>
                      <a:pt x="817" y="318"/>
                      <a:pt x="817" y="316"/>
                    </a:cubicBezTo>
                    <a:cubicBezTo>
                      <a:pt x="817" y="316"/>
                      <a:pt x="816" y="314"/>
                      <a:pt x="816" y="313"/>
                    </a:cubicBezTo>
                    <a:cubicBezTo>
                      <a:pt x="816" y="312"/>
                      <a:pt x="815" y="309"/>
                      <a:pt x="816" y="308"/>
                    </a:cubicBezTo>
                    <a:cubicBezTo>
                      <a:pt x="816" y="306"/>
                      <a:pt x="819" y="304"/>
                      <a:pt x="819" y="303"/>
                    </a:cubicBezTo>
                    <a:cubicBezTo>
                      <a:pt x="819" y="301"/>
                      <a:pt x="818" y="298"/>
                      <a:pt x="819" y="296"/>
                    </a:cubicBezTo>
                    <a:cubicBezTo>
                      <a:pt x="820" y="295"/>
                      <a:pt x="823" y="292"/>
                      <a:pt x="824" y="290"/>
                    </a:cubicBezTo>
                    <a:cubicBezTo>
                      <a:pt x="825" y="289"/>
                      <a:pt x="827" y="288"/>
                      <a:pt x="828" y="287"/>
                    </a:cubicBezTo>
                    <a:cubicBezTo>
                      <a:pt x="829" y="286"/>
                      <a:pt x="832" y="285"/>
                      <a:pt x="833" y="283"/>
                    </a:cubicBezTo>
                    <a:cubicBezTo>
                      <a:pt x="834" y="282"/>
                      <a:pt x="833" y="278"/>
                      <a:pt x="833" y="276"/>
                    </a:cubicBezTo>
                    <a:cubicBezTo>
                      <a:pt x="834" y="274"/>
                      <a:pt x="835" y="271"/>
                      <a:pt x="835" y="270"/>
                    </a:cubicBezTo>
                    <a:cubicBezTo>
                      <a:pt x="835" y="268"/>
                      <a:pt x="836" y="264"/>
                      <a:pt x="836" y="262"/>
                    </a:cubicBezTo>
                    <a:cubicBezTo>
                      <a:pt x="835" y="261"/>
                      <a:pt x="833" y="259"/>
                      <a:pt x="833" y="257"/>
                    </a:cubicBezTo>
                    <a:cubicBezTo>
                      <a:pt x="834" y="256"/>
                      <a:pt x="836" y="254"/>
                      <a:pt x="837" y="253"/>
                    </a:cubicBezTo>
                    <a:cubicBezTo>
                      <a:pt x="837" y="250"/>
                      <a:pt x="837" y="246"/>
                      <a:pt x="836" y="244"/>
                    </a:cubicBezTo>
                    <a:cubicBezTo>
                      <a:pt x="835" y="243"/>
                      <a:pt x="832" y="242"/>
                      <a:pt x="831" y="241"/>
                    </a:cubicBezTo>
                    <a:cubicBezTo>
                      <a:pt x="831" y="239"/>
                      <a:pt x="833" y="236"/>
                      <a:pt x="832" y="234"/>
                    </a:cubicBezTo>
                    <a:cubicBezTo>
                      <a:pt x="832" y="233"/>
                      <a:pt x="832" y="230"/>
                      <a:pt x="831" y="229"/>
                    </a:cubicBezTo>
                    <a:cubicBezTo>
                      <a:pt x="830" y="228"/>
                      <a:pt x="828" y="227"/>
                      <a:pt x="827" y="227"/>
                    </a:cubicBezTo>
                    <a:cubicBezTo>
                      <a:pt x="826" y="226"/>
                      <a:pt x="824" y="223"/>
                      <a:pt x="823" y="223"/>
                    </a:cubicBezTo>
                    <a:cubicBezTo>
                      <a:pt x="821" y="221"/>
                      <a:pt x="818" y="220"/>
                      <a:pt x="817" y="219"/>
                    </a:cubicBezTo>
                    <a:cubicBezTo>
                      <a:pt x="815" y="218"/>
                      <a:pt x="811" y="218"/>
                      <a:pt x="809" y="217"/>
                    </a:cubicBezTo>
                    <a:cubicBezTo>
                      <a:pt x="807" y="217"/>
                      <a:pt x="804" y="216"/>
                      <a:pt x="802" y="215"/>
                    </a:cubicBezTo>
                    <a:cubicBezTo>
                      <a:pt x="800" y="214"/>
                      <a:pt x="797" y="212"/>
                      <a:pt x="796" y="210"/>
                    </a:cubicBezTo>
                    <a:cubicBezTo>
                      <a:pt x="794" y="208"/>
                      <a:pt x="793" y="204"/>
                      <a:pt x="793" y="202"/>
                    </a:cubicBezTo>
                    <a:cubicBezTo>
                      <a:pt x="793" y="200"/>
                      <a:pt x="795" y="196"/>
                      <a:pt x="795" y="194"/>
                    </a:cubicBezTo>
                    <a:cubicBezTo>
                      <a:pt x="794" y="192"/>
                      <a:pt x="791" y="189"/>
                      <a:pt x="789" y="188"/>
                    </a:cubicBezTo>
                    <a:cubicBezTo>
                      <a:pt x="787" y="186"/>
                      <a:pt x="783" y="184"/>
                      <a:pt x="781" y="183"/>
                    </a:cubicBezTo>
                    <a:cubicBezTo>
                      <a:pt x="780" y="182"/>
                      <a:pt x="776" y="182"/>
                      <a:pt x="775" y="181"/>
                    </a:cubicBezTo>
                    <a:cubicBezTo>
                      <a:pt x="774" y="180"/>
                      <a:pt x="772" y="178"/>
                      <a:pt x="770" y="177"/>
                    </a:cubicBezTo>
                    <a:cubicBezTo>
                      <a:pt x="770" y="177"/>
                      <a:pt x="768" y="177"/>
                      <a:pt x="767" y="176"/>
                    </a:cubicBezTo>
                    <a:cubicBezTo>
                      <a:pt x="765" y="176"/>
                      <a:pt x="762" y="174"/>
                      <a:pt x="761" y="173"/>
                    </a:cubicBezTo>
                    <a:cubicBezTo>
                      <a:pt x="761" y="172"/>
                      <a:pt x="760" y="170"/>
                      <a:pt x="761" y="170"/>
                    </a:cubicBezTo>
                    <a:cubicBezTo>
                      <a:pt x="761" y="169"/>
                      <a:pt x="762" y="167"/>
                      <a:pt x="762" y="167"/>
                    </a:cubicBezTo>
                    <a:cubicBezTo>
                      <a:pt x="762" y="166"/>
                      <a:pt x="762" y="166"/>
                      <a:pt x="762" y="166"/>
                    </a:cubicBezTo>
                    <a:cubicBezTo>
                      <a:pt x="762" y="165"/>
                      <a:pt x="761" y="162"/>
                      <a:pt x="761" y="161"/>
                    </a:cubicBezTo>
                    <a:cubicBezTo>
                      <a:pt x="760" y="159"/>
                      <a:pt x="758" y="157"/>
                      <a:pt x="757" y="155"/>
                    </a:cubicBezTo>
                    <a:cubicBezTo>
                      <a:pt x="756" y="153"/>
                      <a:pt x="754" y="148"/>
                      <a:pt x="752" y="146"/>
                    </a:cubicBezTo>
                    <a:cubicBezTo>
                      <a:pt x="750" y="145"/>
                      <a:pt x="746" y="144"/>
                      <a:pt x="744" y="143"/>
                    </a:cubicBezTo>
                    <a:cubicBezTo>
                      <a:pt x="740" y="142"/>
                      <a:pt x="733" y="143"/>
                      <a:pt x="729" y="142"/>
                    </a:cubicBezTo>
                    <a:cubicBezTo>
                      <a:pt x="727" y="141"/>
                      <a:pt x="721" y="139"/>
                      <a:pt x="719" y="138"/>
                    </a:cubicBezTo>
                    <a:cubicBezTo>
                      <a:pt x="716" y="137"/>
                      <a:pt x="711" y="135"/>
                      <a:pt x="709" y="133"/>
                    </a:cubicBezTo>
                    <a:cubicBezTo>
                      <a:pt x="708" y="132"/>
                      <a:pt x="705" y="130"/>
                      <a:pt x="704" y="129"/>
                    </a:cubicBezTo>
                    <a:cubicBezTo>
                      <a:pt x="702" y="126"/>
                      <a:pt x="701" y="120"/>
                      <a:pt x="700" y="117"/>
                    </a:cubicBezTo>
                    <a:cubicBezTo>
                      <a:pt x="700" y="115"/>
                      <a:pt x="700" y="111"/>
                      <a:pt x="699" y="109"/>
                    </a:cubicBezTo>
                    <a:cubicBezTo>
                      <a:pt x="698" y="108"/>
                      <a:pt x="695" y="107"/>
                      <a:pt x="694" y="106"/>
                    </a:cubicBezTo>
                    <a:cubicBezTo>
                      <a:pt x="693" y="105"/>
                      <a:pt x="692" y="102"/>
                      <a:pt x="692" y="101"/>
                    </a:cubicBezTo>
                    <a:cubicBezTo>
                      <a:pt x="691" y="99"/>
                      <a:pt x="691" y="94"/>
                      <a:pt x="690" y="91"/>
                    </a:cubicBezTo>
                    <a:cubicBezTo>
                      <a:pt x="690" y="89"/>
                      <a:pt x="687" y="85"/>
                      <a:pt x="686" y="83"/>
                    </a:cubicBezTo>
                    <a:cubicBezTo>
                      <a:pt x="685" y="79"/>
                      <a:pt x="684" y="71"/>
                      <a:pt x="685" y="67"/>
                    </a:cubicBezTo>
                    <a:cubicBezTo>
                      <a:pt x="685" y="65"/>
                      <a:pt x="688" y="61"/>
                      <a:pt x="689" y="59"/>
                    </a:cubicBezTo>
                    <a:cubicBezTo>
                      <a:pt x="690" y="58"/>
                      <a:pt x="691" y="54"/>
                      <a:pt x="692" y="52"/>
                    </a:cubicBezTo>
                    <a:cubicBezTo>
                      <a:pt x="692" y="51"/>
                      <a:pt x="694" y="49"/>
                      <a:pt x="695" y="47"/>
                    </a:cubicBezTo>
                    <a:cubicBezTo>
                      <a:pt x="695" y="46"/>
                      <a:pt x="696" y="44"/>
                      <a:pt x="696" y="43"/>
                    </a:cubicBezTo>
                    <a:cubicBezTo>
                      <a:pt x="696" y="42"/>
                      <a:pt x="695" y="39"/>
                      <a:pt x="694" y="38"/>
                    </a:cubicBezTo>
                    <a:cubicBezTo>
                      <a:pt x="693" y="36"/>
                      <a:pt x="690" y="33"/>
                      <a:pt x="689" y="32"/>
                    </a:cubicBezTo>
                    <a:cubicBezTo>
                      <a:pt x="687" y="31"/>
                      <a:pt x="684" y="29"/>
                      <a:pt x="682" y="29"/>
                    </a:cubicBezTo>
                    <a:cubicBezTo>
                      <a:pt x="681" y="28"/>
                      <a:pt x="677" y="28"/>
                      <a:pt x="676" y="26"/>
                    </a:cubicBezTo>
                    <a:cubicBezTo>
                      <a:pt x="675" y="26"/>
                      <a:pt x="675" y="24"/>
                      <a:pt x="675" y="23"/>
                    </a:cubicBezTo>
                    <a:cubicBezTo>
                      <a:pt x="675" y="22"/>
                      <a:pt x="676" y="20"/>
                      <a:pt x="676" y="19"/>
                    </a:cubicBezTo>
                    <a:cubicBezTo>
                      <a:pt x="676" y="18"/>
                      <a:pt x="677" y="15"/>
                      <a:pt x="676" y="13"/>
                    </a:cubicBezTo>
                    <a:cubicBezTo>
                      <a:pt x="676" y="12"/>
                      <a:pt x="672" y="10"/>
                      <a:pt x="672" y="9"/>
                    </a:cubicBezTo>
                    <a:cubicBezTo>
                      <a:pt x="672" y="7"/>
                      <a:pt x="674" y="5"/>
                      <a:pt x="674" y="3"/>
                    </a:cubicBezTo>
                    <a:cubicBezTo>
                      <a:pt x="674" y="2"/>
                      <a:pt x="673" y="1"/>
                      <a:pt x="673" y="0"/>
                    </a:cubicBezTo>
                    <a:cubicBezTo>
                      <a:pt x="609" y="6"/>
                      <a:pt x="609" y="6"/>
                      <a:pt x="609" y="6"/>
                    </a:cubicBezTo>
                    <a:cubicBezTo>
                      <a:pt x="443" y="21"/>
                      <a:pt x="443" y="21"/>
                      <a:pt x="443" y="21"/>
                    </a:cubicBezTo>
                    <a:cubicBezTo>
                      <a:pt x="292" y="31"/>
                      <a:pt x="292" y="31"/>
                      <a:pt x="292" y="31"/>
                    </a:cubicBezTo>
                    <a:cubicBezTo>
                      <a:pt x="216" y="34"/>
                      <a:pt x="216" y="34"/>
                      <a:pt x="216" y="34"/>
                    </a:cubicBezTo>
                    <a:cubicBezTo>
                      <a:pt x="139" y="39"/>
                      <a:pt x="139" y="39"/>
                      <a:pt x="139" y="39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3" y="49"/>
                      <a:pt x="3" y="49"/>
                      <a:pt x="3" y="49"/>
                    </a:cubicBezTo>
                    <a:cubicBezTo>
                      <a:pt x="3" y="51"/>
                      <a:pt x="2" y="52"/>
                      <a:pt x="2" y="52"/>
                    </a:cubicBezTo>
                    <a:cubicBezTo>
                      <a:pt x="2" y="52"/>
                      <a:pt x="2" y="53"/>
                      <a:pt x="2" y="53"/>
                    </a:cubicBezTo>
                    <a:cubicBezTo>
                      <a:pt x="2" y="53"/>
                      <a:pt x="2" y="53"/>
                      <a:pt x="2" y="53"/>
                    </a:cubicBezTo>
                    <a:cubicBezTo>
                      <a:pt x="3" y="55"/>
                      <a:pt x="4" y="56"/>
                      <a:pt x="4" y="57"/>
                    </a:cubicBezTo>
                    <a:cubicBezTo>
                      <a:pt x="4" y="57"/>
                      <a:pt x="4" y="58"/>
                      <a:pt x="4" y="58"/>
                    </a:cubicBezTo>
                    <a:cubicBezTo>
                      <a:pt x="5" y="58"/>
                      <a:pt x="5" y="58"/>
                      <a:pt x="5" y="59"/>
                    </a:cubicBezTo>
                    <a:cubicBezTo>
                      <a:pt x="7" y="60"/>
                      <a:pt x="8" y="61"/>
                      <a:pt x="9" y="62"/>
                    </a:cubicBezTo>
                    <a:cubicBezTo>
                      <a:pt x="10" y="65"/>
                      <a:pt x="10" y="69"/>
                      <a:pt x="10" y="71"/>
                    </a:cubicBezTo>
                    <a:cubicBezTo>
                      <a:pt x="10" y="72"/>
                      <a:pt x="9" y="73"/>
                      <a:pt x="9" y="74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9" y="75"/>
                      <a:pt x="10" y="77"/>
                      <a:pt x="10" y="79"/>
                    </a:cubicBezTo>
                    <a:cubicBezTo>
                      <a:pt x="9" y="81"/>
                      <a:pt x="8" y="84"/>
                      <a:pt x="6" y="85"/>
                    </a:cubicBezTo>
                    <a:cubicBezTo>
                      <a:pt x="6" y="85"/>
                      <a:pt x="5" y="85"/>
                      <a:pt x="5" y="85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5" y="86"/>
                      <a:pt x="6" y="87"/>
                      <a:pt x="6" y="87"/>
                    </a:cubicBezTo>
                    <a:cubicBezTo>
                      <a:pt x="6" y="87"/>
                      <a:pt x="6" y="87"/>
                      <a:pt x="6" y="87"/>
                    </a:cubicBezTo>
                    <a:cubicBezTo>
                      <a:pt x="7" y="87"/>
                      <a:pt x="7" y="88"/>
                      <a:pt x="8" y="88"/>
                    </a:cubicBezTo>
                    <a:cubicBezTo>
                      <a:pt x="9" y="88"/>
                      <a:pt x="9" y="88"/>
                      <a:pt x="10" y="88"/>
                    </a:cubicBezTo>
                    <a:cubicBezTo>
                      <a:pt x="10" y="88"/>
                      <a:pt x="10" y="88"/>
                      <a:pt x="10" y="88"/>
                    </a:cubicBezTo>
                    <a:cubicBezTo>
                      <a:pt x="13" y="88"/>
                      <a:pt x="17" y="91"/>
                      <a:pt x="18" y="93"/>
                    </a:cubicBezTo>
                    <a:cubicBezTo>
                      <a:pt x="20" y="95"/>
                      <a:pt x="19" y="98"/>
                      <a:pt x="19" y="100"/>
                    </a:cubicBezTo>
                    <a:cubicBezTo>
                      <a:pt x="19" y="100"/>
                      <a:pt x="19" y="101"/>
                      <a:pt x="19" y="101"/>
                    </a:cubicBezTo>
                    <a:cubicBezTo>
                      <a:pt x="19" y="101"/>
                      <a:pt x="19" y="101"/>
                      <a:pt x="19" y="102"/>
                    </a:cubicBezTo>
                    <a:cubicBezTo>
                      <a:pt x="20" y="102"/>
                      <a:pt x="21" y="103"/>
                      <a:pt x="21" y="104"/>
                    </a:cubicBezTo>
                    <a:cubicBezTo>
                      <a:pt x="23" y="106"/>
                      <a:pt x="24" y="111"/>
                      <a:pt x="23" y="114"/>
                    </a:cubicBezTo>
                    <a:cubicBezTo>
                      <a:pt x="22" y="115"/>
                      <a:pt x="22" y="116"/>
                      <a:pt x="21" y="116"/>
                    </a:cubicBezTo>
                    <a:cubicBezTo>
                      <a:pt x="21" y="117"/>
                      <a:pt x="21" y="118"/>
                      <a:pt x="21" y="119"/>
                    </a:cubicBezTo>
                    <a:cubicBezTo>
                      <a:pt x="20" y="122"/>
                      <a:pt x="17" y="125"/>
                      <a:pt x="17" y="125"/>
                    </a:cubicBezTo>
                    <a:cubicBezTo>
                      <a:pt x="17" y="125"/>
                      <a:pt x="16" y="126"/>
                      <a:pt x="16" y="126"/>
                    </a:cubicBezTo>
                    <a:cubicBezTo>
                      <a:pt x="16" y="127"/>
                      <a:pt x="17" y="128"/>
                      <a:pt x="17" y="129"/>
                    </a:cubicBezTo>
                    <a:cubicBezTo>
                      <a:pt x="18" y="132"/>
                      <a:pt x="16" y="133"/>
                      <a:pt x="15" y="135"/>
                    </a:cubicBezTo>
                    <a:cubicBezTo>
                      <a:pt x="15" y="135"/>
                      <a:pt x="15" y="135"/>
                      <a:pt x="15" y="135"/>
                    </a:cubicBezTo>
                    <a:cubicBezTo>
                      <a:pt x="15" y="135"/>
                      <a:pt x="17" y="139"/>
                      <a:pt x="16" y="142"/>
                    </a:cubicBezTo>
                    <a:cubicBezTo>
                      <a:pt x="16" y="144"/>
                      <a:pt x="14" y="146"/>
                      <a:pt x="13" y="147"/>
                    </a:cubicBezTo>
                    <a:cubicBezTo>
                      <a:pt x="13" y="147"/>
                      <a:pt x="13" y="147"/>
                      <a:pt x="12" y="147"/>
                    </a:cubicBezTo>
                    <a:cubicBezTo>
                      <a:pt x="12" y="148"/>
                      <a:pt x="11" y="148"/>
                      <a:pt x="11" y="148"/>
                    </a:cubicBezTo>
                    <a:cubicBezTo>
                      <a:pt x="11" y="149"/>
                      <a:pt x="11" y="149"/>
                      <a:pt x="11" y="149"/>
                    </a:cubicBezTo>
                    <a:cubicBezTo>
                      <a:pt x="12" y="150"/>
                      <a:pt x="12" y="152"/>
                      <a:pt x="12" y="153"/>
                    </a:cubicBezTo>
                    <a:cubicBezTo>
                      <a:pt x="12" y="155"/>
                      <a:pt x="11" y="156"/>
                      <a:pt x="11" y="158"/>
                    </a:cubicBezTo>
                    <a:cubicBezTo>
                      <a:pt x="10" y="158"/>
                      <a:pt x="10" y="158"/>
                      <a:pt x="10" y="158"/>
                    </a:cubicBezTo>
                    <a:cubicBezTo>
                      <a:pt x="10" y="161"/>
                      <a:pt x="9" y="162"/>
                      <a:pt x="8" y="164"/>
                    </a:cubicBezTo>
                    <a:cubicBezTo>
                      <a:pt x="7" y="165"/>
                      <a:pt x="6" y="165"/>
                      <a:pt x="5" y="166"/>
                    </a:cubicBezTo>
                    <a:cubicBezTo>
                      <a:pt x="5" y="166"/>
                      <a:pt x="5" y="166"/>
                      <a:pt x="5" y="166"/>
                    </a:cubicBezTo>
                    <a:cubicBezTo>
                      <a:pt x="5" y="167"/>
                      <a:pt x="5" y="167"/>
                      <a:pt x="5" y="167"/>
                    </a:cubicBezTo>
                    <a:cubicBezTo>
                      <a:pt x="5" y="169"/>
                      <a:pt x="5" y="171"/>
                      <a:pt x="3" y="173"/>
                    </a:cubicBezTo>
                    <a:cubicBezTo>
                      <a:pt x="3" y="174"/>
                      <a:pt x="2" y="174"/>
                      <a:pt x="2" y="175"/>
                    </a:cubicBezTo>
                    <a:cubicBezTo>
                      <a:pt x="2" y="175"/>
                      <a:pt x="2" y="176"/>
                      <a:pt x="1" y="176"/>
                    </a:cubicBezTo>
                    <a:cubicBezTo>
                      <a:pt x="1" y="177"/>
                      <a:pt x="1" y="178"/>
                      <a:pt x="0" y="179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180"/>
                      <a:pt x="0" y="180"/>
                      <a:pt x="0" y="181"/>
                    </a:cubicBezTo>
                    <a:cubicBezTo>
                      <a:pt x="0" y="181"/>
                      <a:pt x="0" y="181"/>
                      <a:pt x="1" y="181"/>
                    </a:cubicBezTo>
                    <a:cubicBezTo>
                      <a:pt x="1" y="181"/>
                      <a:pt x="1" y="181"/>
                      <a:pt x="1" y="181"/>
                    </a:cubicBezTo>
                    <a:cubicBezTo>
                      <a:pt x="2" y="181"/>
                      <a:pt x="3" y="182"/>
                      <a:pt x="4" y="182"/>
                    </a:cubicBezTo>
                    <a:cubicBezTo>
                      <a:pt x="5" y="183"/>
                      <a:pt x="6" y="185"/>
                      <a:pt x="7" y="186"/>
                    </a:cubicBezTo>
                    <a:cubicBezTo>
                      <a:pt x="7" y="186"/>
                      <a:pt x="7" y="186"/>
                      <a:pt x="7" y="186"/>
                    </a:cubicBezTo>
                    <a:cubicBezTo>
                      <a:pt x="7" y="186"/>
                      <a:pt x="8" y="187"/>
                      <a:pt x="8" y="187"/>
                    </a:cubicBezTo>
                    <a:cubicBezTo>
                      <a:pt x="8" y="187"/>
                      <a:pt x="8" y="187"/>
                      <a:pt x="8" y="187"/>
                    </a:cubicBezTo>
                    <a:cubicBezTo>
                      <a:pt x="9" y="188"/>
                      <a:pt x="10" y="188"/>
                      <a:pt x="11" y="189"/>
                    </a:cubicBezTo>
                    <a:cubicBezTo>
                      <a:pt x="12" y="190"/>
                      <a:pt x="13" y="192"/>
                      <a:pt x="14" y="193"/>
                    </a:cubicBezTo>
                    <a:cubicBezTo>
                      <a:pt x="14" y="194"/>
                      <a:pt x="14" y="195"/>
                      <a:pt x="15" y="196"/>
                    </a:cubicBezTo>
                    <a:cubicBezTo>
                      <a:pt x="15" y="197"/>
                      <a:pt x="16" y="197"/>
                      <a:pt x="16" y="198"/>
                    </a:cubicBezTo>
                    <a:cubicBezTo>
                      <a:pt x="18" y="200"/>
                      <a:pt x="19" y="203"/>
                      <a:pt x="19" y="204"/>
                    </a:cubicBezTo>
                    <a:cubicBezTo>
                      <a:pt x="19" y="205"/>
                      <a:pt x="19" y="206"/>
                      <a:pt x="19" y="207"/>
                    </a:cubicBezTo>
                    <a:cubicBezTo>
                      <a:pt x="19" y="208"/>
                      <a:pt x="19" y="208"/>
                      <a:pt x="19" y="208"/>
                    </a:cubicBezTo>
                    <a:cubicBezTo>
                      <a:pt x="20" y="209"/>
                      <a:pt x="21" y="210"/>
                      <a:pt x="22" y="212"/>
                    </a:cubicBezTo>
                    <a:cubicBezTo>
                      <a:pt x="22" y="213"/>
                      <a:pt x="22" y="213"/>
                      <a:pt x="22" y="214"/>
                    </a:cubicBezTo>
                    <a:cubicBezTo>
                      <a:pt x="23" y="214"/>
                      <a:pt x="23" y="214"/>
                      <a:pt x="23" y="214"/>
                    </a:cubicBezTo>
                    <a:cubicBezTo>
                      <a:pt x="24" y="214"/>
                      <a:pt x="25" y="214"/>
                      <a:pt x="26" y="214"/>
                    </a:cubicBezTo>
                    <a:cubicBezTo>
                      <a:pt x="28" y="215"/>
                      <a:pt x="32" y="216"/>
                      <a:pt x="34" y="219"/>
                    </a:cubicBezTo>
                    <a:cubicBezTo>
                      <a:pt x="36" y="221"/>
                      <a:pt x="37" y="226"/>
                      <a:pt x="36" y="229"/>
                    </a:cubicBezTo>
                    <a:cubicBezTo>
                      <a:pt x="36" y="232"/>
                      <a:pt x="34" y="233"/>
                      <a:pt x="33" y="235"/>
                    </a:cubicBezTo>
                    <a:cubicBezTo>
                      <a:pt x="32" y="235"/>
                      <a:pt x="32" y="235"/>
                      <a:pt x="32" y="235"/>
                    </a:cubicBezTo>
                    <a:cubicBezTo>
                      <a:pt x="32" y="236"/>
                      <a:pt x="31" y="236"/>
                      <a:pt x="31" y="236"/>
                    </a:cubicBezTo>
                    <a:cubicBezTo>
                      <a:pt x="32" y="237"/>
                      <a:pt x="32" y="238"/>
                      <a:pt x="32" y="240"/>
                    </a:cubicBezTo>
                    <a:cubicBezTo>
                      <a:pt x="32" y="242"/>
                      <a:pt x="31" y="243"/>
                      <a:pt x="31" y="244"/>
                    </a:cubicBezTo>
                    <a:cubicBezTo>
                      <a:pt x="32" y="244"/>
                      <a:pt x="32" y="245"/>
                      <a:pt x="33" y="246"/>
                    </a:cubicBezTo>
                    <a:cubicBezTo>
                      <a:pt x="34" y="247"/>
                      <a:pt x="36" y="249"/>
                      <a:pt x="36" y="250"/>
                    </a:cubicBezTo>
                    <a:cubicBezTo>
                      <a:pt x="37" y="252"/>
                      <a:pt x="37" y="253"/>
                      <a:pt x="37" y="254"/>
                    </a:cubicBezTo>
                    <a:cubicBezTo>
                      <a:pt x="38" y="255"/>
                      <a:pt x="40" y="255"/>
                      <a:pt x="42" y="257"/>
                    </a:cubicBezTo>
                    <a:cubicBezTo>
                      <a:pt x="44" y="259"/>
                      <a:pt x="44" y="262"/>
                      <a:pt x="44" y="264"/>
                    </a:cubicBezTo>
                    <a:cubicBezTo>
                      <a:pt x="44" y="265"/>
                      <a:pt x="44" y="269"/>
                      <a:pt x="42" y="271"/>
                    </a:cubicBezTo>
                    <a:cubicBezTo>
                      <a:pt x="42" y="272"/>
                      <a:pt x="41" y="273"/>
                      <a:pt x="40" y="273"/>
                    </a:cubicBezTo>
                    <a:cubicBezTo>
                      <a:pt x="40" y="274"/>
                      <a:pt x="40" y="274"/>
                      <a:pt x="40" y="275"/>
                    </a:cubicBezTo>
                    <a:cubicBezTo>
                      <a:pt x="41" y="275"/>
                      <a:pt x="42" y="276"/>
                      <a:pt x="42" y="276"/>
                    </a:cubicBezTo>
                    <a:cubicBezTo>
                      <a:pt x="43" y="277"/>
                      <a:pt x="44" y="278"/>
                      <a:pt x="44" y="279"/>
                    </a:cubicBezTo>
                    <a:cubicBezTo>
                      <a:pt x="46" y="279"/>
                      <a:pt x="48" y="279"/>
                      <a:pt x="49" y="281"/>
                    </a:cubicBezTo>
                    <a:cubicBezTo>
                      <a:pt x="52" y="283"/>
                      <a:pt x="52" y="288"/>
                      <a:pt x="52" y="290"/>
                    </a:cubicBezTo>
                    <a:cubicBezTo>
                      <a:pt x="52" y="292"/>
                      <a:pt x="51" y="293"/>
                      <a:pt x="50" y="294"/>
                    </a:cubicBezTo>
                    <a:cubicBezTo>
                      <a:pt x="51" y="294"/>
                      <a:pt x="53" y="294"/>
                      <a:pt x="54" y="295"/>
                    </a:cubicBezTo>
                    <a:cubicBezTo>
                      <a:pt x="56" y="296"/>
                      <a:pt x="56" y="298"/>
                      <a:pt x="57" y="300"/>
                    </a:cubicBezTo>
                    <a:cubicBezTo>
                      <a:pt x="57" y="300"/>
                      <a:pt x="58" y="300"/>
                      <a:pt x="58" y="300"/>
                    </a:cubicBezTo>
                    <a:cubicBezTo>
                      <a:pt x="60" y="301"/>
                      <a:pt x="61" y="302"/>
                      <a:pt x="62" y="304"/>
                    </a:cubicBezTo>
                    <a:cubicBezTo>
                      <a:pt x="63" y="304"/>
                      <a:pt x="63" y="304"/>
                      <a:pt x="64" y="304"/>
                    </a:cubicBezTo>
                    <a:cubicBezTo>
                      <a:pt x="67" y="305"/>
                      <a:pt x="70" y="310"/>
                      <a:pt x="70" y="311"/>
                    </a:cubicBezTo>
                    <a:cubicBezTo>
                      <a:pt x="71" y="312"/>
                      <a:pt x="72" y="317"/>
                      <a:pt x="71" y="320"/>
                    </a:cubicBezTo>
                    <a:cubicBezTo>
                      <a:pt x="70" y="322"/>
                      <a:pt x="68" y="323"/>
                      <a:pt x="67" y="324"/>
                    </a:cubicBezTo>
                    <a:cubicBezTo>
                      <a:pt x="67" y="324"/>
                      <a:pt x="67" y="324"/>
                      <a:pt x="67" y="324"/>
                    </a:cubicBezTo>
                    <a:cubicBezTo>
                      <a:pt x="67" y="324"/>
                      <a:pt x="67" y="325"/>
                      <a:pt x="67" y="325"/>
                    </a:cubicBezTo>
                    <a:cubicBezTo>
                      <a:pt x="67" y="325"/>
                      <a:pt x="68" y="326"/>
                      <a:pt x="68" y="326"/>
                    </a:cubicBezTo>
                    <a:cubicBezTo>
                      <a:pt x="69" y="326"/>
                      <a:pt x="69" y="327"/>
                      <a:pt x="70" y="327"/>
                    </a:cubicBezTo>
                    <a:cubicBezTo>
                      <a:pt x="70" y="327"/>
                      <a:pt x="70" y="327"/>
                      <a:pt x="70" y="327"/>
                    </a:cubicBezTo>
                    <a:cubicBezTo>
                      <a:pt x="71" y="328"/>
                      <a:pt x="73" y="329"/>
                      <a:pt x="73" y="331"/>
                    </a:cubicBezTo>
                    <a:cubicBezTo>
                      <a:pt x="74" y="331"/>
                      <a:pt x="74" y="332"/>
                      <a:pt x="74" y="333"/>
                    </a:cubicBezTo>
                    <a:cubicBezTo>
                      <a:pt x="74" y="333"/>
                      <a:pt x="75" y="333"/>
                      <a:pt x="75" y="334"/>
                    </a:cubicBezTo>
                    <a:cubicBezTo>
                      <a:pt x="77" y="335"/>
                      <a:pt x="80" y="337"/>
                      <a:pt x="80" y="341"/>
                    </a:cubicBezTo>
                    <a:cubicBezTo>
                      <a:pt x="81" y="343"/>
                      <a:pt x="80" y="344"/>
                      <a:pt x="79" y="345"/>
                    </a:cubicBezTo>
                    <a:cubicBezTo>
                      <a:pt x="79" y="347"/>
                      <a:pt x="79" y="348"/>
                      <a:pt x="78" y="350"/>
                    </a:cubicBezTo>
                    <a:cubicBezTo>
                      <a:pt x="78" y="350"/>
                      <a:pt x="78" y="350"/>
                      <a:pt x="78" y="350"/>
                    </a:cubicBezTo>
                    <a:cubicBezTo>
                      <a:pt x="79" y="352"/>
                      <a:pt x="80" y="353"/>
                      <a:pt x="80" y="355"/>
                    </a:cubicBezTo>
                    <a:cubicBezTo>
                      <a:pt x="80" y="359"/>
                      <a:pt x="78" y="361"/>
                      <a:pt x="76" y="362"/>
                    </a:cubicBezTo>
                    <a:cubicBezTo>
                      <a:pt x="77" y="364"/>
                      <a:pt x="78" y="367"/>
                      <a:pt x="77" y="368"/>
                    </a:cubicBezTo>
                    <a:cubicBezTo>
                      <a:pt x="77" y="369"/>
                      <a:pt x="77" y="370"/>
                      <a:pt x="76" y="372"/>
                    </a:cubicBezTo>
                    <a:cubicBezTo>
                      <a:pt x="76" y="372"/>
                      <a:pt x="76" y="372"/>
                      <a:pt x="76" y="372"/>
                    </a:cubicBezTo>
                    <a:cubicBezTo>
                      <a:pt x="79" y="374"/>
                      <a:pt x="80" y="376"/>
                      <a:pt x="80" y="379"/>
                    </a:cubicBezTo>
                    <a:cubicBezTo>
                      <a:pt x="80" y="379"/>
                      <a:pt x="80" y="379"/>
                      <a:pt x="80" y="379"/>
                    </a:cubicBezTo>
                    <a:cubicBezTo>
                      <a:pt x="81" y="379"/>
                      <a:pt x="82" y="379"/>
                      <a:pt x="83" y="379"/>
                    </a:cubicBezTo>
                    <a:cubicBezTo>
                      <a:pt x="83" y="379"/>
                      <a:pt x="83" y="379"/>
                      <a:pt x="83" y="379"/>
                    </a:cubicBezTo>
                    <a:cubicBezTo>
                      <a:pt x="86" y="379"/>
                      <a:pt x="90" y="381"/>
                      <a:pt x="91" y="383"/>
                    </a:cubicBezTo>
                    <a:cubicBezTo>
                      <a:pt x="93" y="387"/>
                      <a:pt x="92" y="392"/>
                      <a:pt x="92" y="392"/>
                    </a:cubicBezTo>
                    <a:cubicBezTo>
                      <a:pt x="92" y="392"/>
                      <a:pt x="92" y="392"/>
                      <a:pt x="92" y="392"/>
                    </a:cubicBezTo>
                    <a:cubicBezTo>
                      <a:pt x="92" y="392"/>
                      <a:pt x="92" y="392"/>
                      <a:pt x="93" y="392"/>
                    </a:cubicBezTo>
                    <a:cubicBezTo>
                      <a:pt x="93" y="392"/>
                      <a:pt x="94" y="392"/>
                      <a:pt x="95" y="392"/>
                    </a:cubicBezTo>
                    <a:cubicBezTo>
                      <a:pt x="98" y="393"/>
                      <a:pt x="100" y="397"/>
                      <a:pt x="101" y="400"/>
                    </a:cubicBezTo>
                    <a:cubicBezTo>
                      <a:pt x="101" y="402"/>
                      <a:pt x="100" y="404"/>
                      <a:pt x="100" y="405"/>
                    </a:cubicBezTo>
                    <a:cubicBezTo>
                      <a:pt x="99" y="405"/>
                      <a:pt x="99" y="406"/>
                      <a:pt x="99" y="406"/>
                    </a:cubicBezTo>
                    <a:cubicBezTo>
                      <a:pt x="99" y="406"/>
                      <a:pt x="99" y="408"/>
                      <a:pt x="100" y="408"/>
                    </a:cubicBezTo>
                    <a:cubicBezTo>
                      <a:pt x="100" y="409"/>
                      <a:pt x="100" y="410"/>
                      <a:pt x="100" y="411"/>
                    </a:cubicBezTo>
                    <a:cubicBezTo>
                      <a:pt x="100" y="411"/>
                      <a:pt x="100" y="412"/>
                      <a:pt x="100" y="412"/>
                    </a:cubicBezTo>
                    <a:cubicBezTo>
                      <a:pt x="100" y="414"/>
                      <a:pt x="100" y="416"/>
                      <a:pt x="99" y="418"/>
                    </a:cubicBezTo>
                    <a:cubicBezTo>
                      <a:pt x="99" y="418"/>
                      <a:pt x="99" y="418"/>
                      <a:pt x="99" y="419"/>
                    </a:cubicBezTo>
                    <a:cubicBezTo>
                      <a:pt x="99" y="419"/>
                      <a:pt x="100" y="419"/>
                      <a:pt x="100" y="419"/>
                    </a:cubicBezTo>
                    <a:cubicBezTo>
                      <a:pt x="101" y="419"/>
                      <a:pt x="101" y="419"/>
                      <a:pt x="102" y="419"/>
                    </a:cubicBezTo>
                    <a:cubicBezTo>
                      <a:pt x="104" y="419"/>
                      <a:pt x="107" y="422"/>
                      <a:pt x="108" y="425"/>
                    </a:cubicBezTo>
                    <a:cubicBezTo>
                      <a:pt x="109" y="427"/>
                      <a:pt x="109" y="431"/>
                      <a:pt x="107" y="434"/>
                    </a:cubicBezTo>
                    <a:cubicBezTo>
                      <a:pt x="106" y="435"/>
                      <a:pt x="104" y="436"/>
                      <a:pt x="103" y="436"/>
                    </a:cubicBezTo>
                    <a:cubicBezTo>
                      <a:pt x="104" y="437"/>
                      <a:pt x="104" y="439"/>
                      <a:pt x="104" y="440"/>
                    </a:cubicBezTo>
                    <a:cubicBezTo>
                      <a:pt x="104" y="440"/>
                      <a:pt x="105" y="440"/>
                      <a:pt x="105" y="440"/>
                    </a:cubicBezTo>
                    <a:cubicBezTo>
                      <a:pt x="107" y="440"/>
                      <a:pt x="109" y="441"/>
                      <a:pt x="111" y="442"/>
                    </a:cubicBezTo>
                    <a:cubicBezTo>
                      <a:pt x="113" y="443"/>
                      <a:pt x="117" y="449"/>
                      <a:pt x="114" y="453"/>
                    </a:cubicBezTo>
                    <a:cubicBezTo>
                      <a:pt x="113" y="455"/>
                      <a:pt x="112" y="456"/>
                      <a:pt x="110" y="456"/>
                    </a:cubicBezTo>
                    <a:cubicBezTo>
                      <a:pt x="111" y="456"/>
                      <a:pt x="111" y="457"/>
                      <a:pt x="111" y="457"/>
                    </a:cubicBezTo>
                    <a:cubicBezTo>
                      <a:pt x="112" y="460"/>
                      <a:pt x="111" y="465"/>
                      <a:pt x="111" y="467"/>
                    </a:cubicBezTo>
                    <a:cubicBezTo>
                      <a:pt x="110" y="467"/>
                      <a:pt x="110" y="468"/>
                      <a:pt x="110" y="469"/>
                    </a:cubicBezTo>
                    <a:cubicBezTo>
                      <a:pt x="110" y="469"/>
                      <a:pt x="110" y="469"/>
                      <a:pt x="110" y="469"/>
                    </a:cubicBezTo>
                    <a:cubicBezTo>
                      <a:pt x="111" y="470"/>
                      <a:pt x="112" y="471"/>
                      <a:pt x="112" y="474"/>
                    </a:cubicBezTo>
                    <a:cubicBezTo>
                      <a:pt x="112" y="475"/>
                      <a:pt x="112" y="476"/>
                      <a:pt x="112" y="477"/>
                    </a:cubicBezTo>
                    <a:cubicBezTo>
                      <a:pt x="113" y="478"/>
                      <a:pt x="114" y="479"/>
                      <a:pt x="115" y="480"/>
                    </a:cubicBezTo>
                    <a:cubicBezTo>
                      <a:pt x="116" y="482"/>
                      <a:pt x="116" y="484"/>
                      <a:pt x="115" y="486"/>
                    </a:cubicBezTo>
                    <a:cubicBezTo>
                      <a:pt x="115" y="487"/>
                      <a:pt x="115" y="487"/>
                      <a:pt x="115" y="487"/>
                    </a:cubicBezTo>
                    <a:cubicBezTo>
                      <a:pt x="115" y="487"/>
                      <a:pt x="115" y="488"/>
                      <a:pt x="115" y="488"/>
                    </a:cubicBezTo>
                    <a:cubicBezTo>
                      <a:pt x="116" y="489"/>
                      <a:pt x="117" y="489"/>
                      <a:pt x="118" y="490"/>
                    </a:cubicBezTo>
                    <a:cubicBezTo>
                      <a:pt x="119" y="491"/>
                      <a:pt x="120" y="494"/>
                      <a:pt x="120" y="496"/>
                    </a:cubicBezTo>
                    <a:cubicBezTo>
                      <a:pt x="120" y="496"/>
                      <a:pt x="121" y="501"/>
                      <a:pt x="118" y="504"/>
                    </a:cubicBezTo>
                    <a:cubicBezTo>
                      <a:pt x="118" y="505"/>
                      <a:pt x="117" y="505"/>
                      <a:pt x="116" y="505"/>
                    </a:cubicBezTo>
                    <a:cubicBezTo>
                      <a:pt x="116" y="506"/>
                      <a:pt x="116" y="507"/>
                      <a:pt x="116" y="507"/>
                    </a:cubicBezTo>
                    <a:cubicBezTo>
                      <a:pt x="117" y="509"/>
                      <a:pt x="116" y="510"/>
                      <a:pt x="116" y="511"/>
                    </a:cubicBezTo>
                    <a:cubicBezTo>
                      <a:pt x="116" y="511"/>
                      <a:pt x="116" y="511"/>
                      <a:pt x="116" y="511"/>
                    </a:cubicBezTo>
                    <a:cubicBezTo>
                      <a:pt x="117" y="513"/>
                      <a:pt x="118" y="514"/>
                      <a:pt x="118" y="516"/>
                    </a:cubicBezTo>
                    <a:cubicBezTo>
                      <a:pt x="118" y="519"/>
                      <a:pt x="115" y="522"/>
                      <a:pt x="115" y="523"/>
                    </a:cubicBezTo>
                    <a:cubicBezTo>
                      <a:pt x="114" y="524"/>
                      <a:pt x="114" y="524"/>
                      <a:pt x="113" y="525"/>
                    </a:cubicBezTo>
                    <a:cubicBezTo>
                      <a:pt x="113" y="525"/>
                      <a:pt x="113" y="525"/>
                      <a:pt x="112" y="525"/>
                    </a:cubicBezTo>
                    <a:cubicBezTo>
                      <a:pt x="112" y="525"/>
                      <a:pt x="112" y="525"/>
                      <a:pt x="112" y="525"/>
                    </a:cubicBezTo>
                    <a:cubicBezTo>
                      <a:pt x="113" y="526"/>
                      <a:pt x="114" y="526"/>
                      <a:pt x="114" y="527"/>
                    </a:cubicBezTo>
                    <a:cubicBezTo>
                      <a:pt x="116" y="528"/>
                      <a:pt x="116" y="530"/>
                      <a:pt x="117" y="532"/>
                    </a:cubicBezTo>
                    <a:cubicBezTo>
                      <a:pt x="117" y="532"/>
                      <a:pt x="117" y="532"/>
                      <a:pt x="117" y="532"/>
                    </a:cubicBezTo>
                    <a:cubicBezTo>
                      <a:pt x="117" y="532"/>
                      <a:pt x="118" y="532"/>
                      <a:pt x="119" y="532"/>
                    </a:cubicBezTo>
                    <a:cubicBezTo>
                      <a:pt x="120" y="532"/>
                      <a:pt x="121" y="532"/>
                      <a:pt x="122" y="533"/>
                    </a:cubicBezTo>
                    <a:cubicBezTo>
                      <a:pt x="125" y="534"/>
                      <a:pt x="126" y="538"/>
                      <a:pt x="127" y="540"/>
                    </a:cubicBezTo>
                    <a:cubicBezTo>
                      <a:pt x="127" y="541"/>
                      <a:pt x="127" y="541"/>
                      <a:pt x="127" y="541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53"/>
              <p:cNvSpPr>
                <a:spLocks/>
              </p:cNvSpPr>
              <p:nvPr/>
            </p:nvSpPr>
            <p:spPr bwMode="auto">
              <a:xfrm>
                <a:off x="3416299" y="1968503"/>
                <a:ext cx="765174" cy="862014"/>
              </a:xfrm>
              <a:custGeom>
                <a:avLst/>
                <a:gdLst>
                  <a:gd name="T0" fmla="*/ 718 w 907"/>
                  <a:gd name="T1" fmla="*/ 985 h 1022"/>
                  <a:gd name="T2" fmla="*/ 775 w 907"/>
                  <a:gd name="T3" fmla="*/ 937 h 1022"/>
                  <a:gd name="T4" fmla="*/ 715 w 907"/>
                  <a:gd name="T5" fmla="*/ 886 h 1022"/>
                  <a:gd name="T6" fmla="*/ 683 w 907"/>
                  <a:gd name="T7" fmla="*/ 851 h 1022"/>
                  <a:gd name="T8" fmla="*/ 620 w 907"/>
                  <a:gd name="T9" fmla="*/ 814 h 1022"/>
                  <a:gd name="T10" fmla="*/ 576 w 907"/>
                  <a:gd name="T11" fmla="*/ 791 h 1022"/>
                  <a:gd name="T12" fmla="*/ 570 w 907"/>
                  <a:gd name="T13" fmla="*/ 748 h 1022"/>
                  <a:gd name="T14" fmla="*/ 568 w 907"/>
                  <a:gd name="T15" fmla="*/ 710 h 1022"/>
                  <a:gd name="T16" fmla="*/ 576 w 907"/>
                  <a:gd name="T17" fmla="*/ 665 h 1022"/>
                  <a:gd name="T18" fmla="*/ 544 w 907"/>
                  <a:gd name="T19" fmla="*/ 640 h 1022"/>
                  <a:gd name="T20" fmla="*/ 557 w 907"/>
                  <a:gd name="T21" fmla="*/ 595 h 1022"/>
                  <a:gd name="T22" fmla="*/ 592 w 907"/>
                  <a:gd name="T23" fmla="*/ 565 h 1022"/>
                  <a:gd name="T24" fmla="*/ 610 w 907"/>
                  <a:gd name="T25" fmla="*/ 544 h 1022"/>
                  <a:gd name="T26" fmla="*/ 619 w 907"/>
                  <a:gd name="T27" fmla="*/ 431 h 1022"/>
                  <a:gd name="T28" fmla="*/ 661 w 907"/>
                  <a:gd name="T29" fmla="*/ 388 h 1022"/>
                  <a:gd name="T30" fmla="*/ 704 w 907"/>
                  <a:gd name="T31" fmla="*/ 346 h 1022"/>
                  <a:gd name="T32" fmla="*/ 746 w 907"/>
                  <a:gd name="T33" fmla="*/ 290 h 1022"/>
                  <a:gd name="T34" fmla="*/ 877 w 907"/>
                  <a:gd name="T35" fmla="*/ 210 h 1022"/>
                  <a:gd name="T36" fmla="*/ 898 w 907"/>
                  <a:gd name="T37" fmla="*/ 182 h 1022"/>
                  <a:gd name="T38" fmla="*/ 857 w 907"/>
                  <a:gd name="T39" fmla="*/ 188 h 1022"/>
                  <a:gd name="T40" fmla="*/ 809 w 907"/>
                  <a:gd name="T41" fmla="*/ 179 h 1022"/>
                  <a:gd name="T42" fmla="*/ 769 w 907"/>
                  <a:gd name="T43" fmla="*/ 182 h 1022"/>
                  <a:gd name="T44" fmla="*/ 747 w 907"/>
                  <a:gd name="T45" fmla="*/ 159 h 1022"/>
                  <a:gd name="T46" fmla="*/ 706 w 907"/>
                  <a:gd name="T47" fmla="*/ 189 h 1022"/>
                  <a:gd name="T48" fmla="*/ 669 w 907"/>
                  <a:gd name="T49" fmla="*/ 201 h 1022"/>
                  <a:gd name="T50" fmla="*/ 650 w 907"/>
                  <a:gd name="T51" fmla="*/ 182 h 1022"/>
                  <a:gd name="T52" fmla="*/ 614 w 907"/>
                  <a:gd name="T53" fmla="*/ 166 h 1022"/>
                  <a:gd name="T54" fmla="*/ 594 w 907"/>
                  <a:gd name="T55" fmla="*/ 150 h 1022"/>
                  <a:gd name="T56" fmla="*/ 578 w 907"/>
                  <a:gd name="T57" fmla="*/ 174 h 1022"/>
                  <a:gd name="T58" fmla="*/ 557 w 907"/>
                  <a:gd name="T59" fmla="*/ 144 h 1022"/>
                  <a:gd name="T60" fmla="*/ 534 w 907"/>
                  <a:gd name="T61" fmla="*/ 134 h 1022"/>
                  <a:gd name="T62" fmla="*/ 511 w 907"/>
                  <a:gd name="T63" fmla="*/ 121 h 1022"/>
                  <a:gd name="T64" fmla="*/ 464 w 907"/>
                  <a:gd name="T65" fmla="*/ 114 h 1022"/>
                  <a:gd name="T66" fmla="*/ 440 w 907"/>
                  <a:gd name="T67" fmla="*/ 129 h 1022"/>
                  <a:gd name="T68" fmla="*/ 404 w 907"/>
                  <a:gd name="T69" fmla="*/ 139 h 1022"/>
                  <a:gd name="T70" fmla="*/ 370 w 907"/>
                  <a:gd name="T71" fmla="*/ 118 h 1022"/>
                  <a:gd name="T72" fmla="*/ 333 w 907"/>
                  <a:gd name="T73" fmla="*/ 112 h 1022"/>
                  <a:gd name="T74" fmla="*/ 293 w 907"/>
                  <a:gd name="T75" fmla="*/ 100 h 1022"/>
                  <a:gd name="T76" fmla="*/ 284 w 907"/>
                  <a:gd name="T77" fmla="*/ 58 h 1022"/>
                  <a:gd name="T78" fmla="*/ 267 w 907"/>
                  <a:gd name="T79" fmla="*/ 7 h 1022"/>
                  <a:gd name="T80" fmla="*/ 93 w 907"/>
                  <a:gd name="T81" fmla="*/ 71 h 1022"/>
                  <a:gd name="T82" fmla="*/ 8 w 907"/>
                  <a:gd name="T83" fmla="*/ 102 h 1022"/>
                  <a:gd name="T84" fmla="*/ 18 w 907"/>
                  <a:gd name="T85" fmla="*/ 136 h 1022"/>
                  <a:gd name="T86" fmla="*/ 16 w 907"/>
                  <a:gd name="T87" fmla="*/ 165 h 1022"/>
                  <a:gd name="T88" fmla="*/ 17 w 907"/>
                  <a:gd name="T89" fmla="*/ 205 h 1022"/>
                  <a:gd name="T90" fmla="*/ 20 w 907"/>
                  <a:gd name="T91" fmla="*/ 228 h 1022"/>
                  <a:gd name="T92" fmla="*/ 27 w 907"/>
                  <a:gd name="T93" fmla="*/ 254 h 1022"/>
                  <a:gd name="T94" fmla="*/ 39 w 907"/>
                  <a:gd name="T95" fmla="*/ 281 h 1022"/>
                  <a:gd name="T96" fmla="*/ 49 w 907"/>
                  <a:gd name="T97" fmla="*/ 307 h 1022"/>
                  <a:gd name="T98" fmla="*/ 54 w 907"/>
                  <a:gd name="T99" fmla="*/ 340 h 1022"/>
                  <a:gd name="T100" fmla="*/ 57 w 907"/>
                  <a:gd name="T101" fmla="*/ 370 h 1022"/>
                  <a:gd name="T102" fmla="*/ 58 w 907"/>
                  <a:gd name="T103" fmla="*/ 396 h 1022"/>
                  <a:gd name="T104" fmla="*/ 69 w 907"/>
                  <a:gd name="T105" fmla="*/ 431 h 1022"/>
                  <a:gd name="T106" fmla="*/ 66 w 907"/>
                  <a:gd name="T107" fmla="*/ 470 h 1022"/>
                  <a:gd name="T108" fmla="*/ 73 w 907"/>
                  <a:gd name="T109" fmla="*/ 502 h 1022"/>
                  <a:gd name="T110" fmla="*/ 84 w 907"/>
                  <a:gd name="T111" fmla="*/ 526 h 1022"/>
                  <a:gd name="T112" fmla="*/ 98 w 907"/>
                  <a:gd name="T113" fmla="*/ 575 h 1022"/>
                  <a:gd name="T114" fmla="*/ 95 w 907"/>
                  <a:gd name="T115" fmla="*/ 626 h 1022"/>
                  <a:gd name="T116" fmla="*/ 75 w 907"/>
                  <a:gd name="T117" fmla="*/ 649 h 1022"/>
                  <a:gd name="T118" fmla="*/ 77 w 907"/>
                  <a:gd name="T119" fmla="*/ 677 h 1022"/>
                  <a:gd name="T120" fmla="*/ 98 w 907"/>
                  <a:gd name="T121" fmla="*/ 693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07" h="1022">
                    <a:moveTo>
                      <a:pt x="110" y="702"/>
                    </a:moveTo>
                    <a:cubicBezTo>
                      <a:pt x="112" y="704"/>
                      <a:pt x="115" y="710"/>
                      <a:pt x="115" y="712"/>
                    </a:cubicBezTo>
                    <a:cubicBezTo>
                      <a:pt x="116" y="713"/>
                      <a:pt x="116" y="713"/>
                      <a:pt x="116" y="713"/>
                    </a:cubicBezTo>
                    <a:cubicBezTo>
                      <a:pt x="128" y="1022"/>
                      <a:pt x="128" y="1022"/>
                      <a:pt x="128" y="1022"/>
                    </a:cubicBezTo>
                    <a:cubicBezTo>
                      <a:pt x="248" y="1017"/>
                      <a:pt x="248" y="1017"/>
                      <a:pt x="248" y="1017"/>
                    </a:cubicBezTo>
                    <a:cubicBezTo>
                      <a:pt x="325" y="1013"/>
                      <a:pt x="325" y="1013"/>
                      <a:pt x="325" y="1013"/>
                    </a:cubicBezTo>
                    <a:cubicBezTo>
                      <a:pt x="401" y="1009"/>
                      <a:pt x="401" y="1009"/>
                      <a:pt x="401" y="1009"/>
                    </a:cubicBezTo>
                    <a:cubicBezTo>
                      <a:pt x="552" y="1000"/>
                      <a:pt x="552" y="1000"/>
                      <a:pt x="552" y="1000"/>
                    </a:cubicBezTo>
                    <a:cubicBezTo>
                      <a:pt x="718" y="985"/>
                      <a:pt x="718" y="985"/>
                      <a:pt x="718" y="985"/>
                    </a:cubicBezTo>
                    <a:cubicBezTo>
                      <a:pt x="779" y="979"/>
                      <a:pt x="779" y="979"/>
                      <a:pt x="779" y="979"/>
                    </a:cubicBezTo>
                    <a:cubicBezTo>
                      <a:pt x="778" y="979"/>
                      <a:pt x="778" y="979"/>
                      <a:pt x="778" y="978"/>
                    </a:cubicBezTo>
                    <a:cubicBezTo>
                      <a:pt x="777" y="977"/>
                      <a:pt x="778" y="974"/>
                      <a:pt x="778" y="972"/>
                    </a:cubicBezTo>
                    <a:cubicBezTo>
                      <a:pt x="778" y="971"/>
                      <a:pt x="775" y="969"/>
                      <a:pt x="775" y="967"/>
                    </a:cubicBezTo>
                    <a:cubicBezTo>
                      <a:pt x="775" y="966"/>
                      <a:pt x="775" y="963"/>
                      <a:pt x="775" y="961"/>
                    </a:cubicBezTo>
                    <a:cubicBezTo>
                      <a:pt x="775" y="960"/>
                      <a:pt x="773" y="958"/>
                      <a:pt x="773" y="957"/>
                    </a:cubicBezTo>
                    <a:cubicBezTo>
                      <a:pt x="772" y="955"/>
                      <a:pt x="772" y="952"/>
                      <a:pt x="772" y="950"/>
                    </a:cubicBezTo>
                    <a:cubicBezTo>
                      <a:pt x="772" y="948"/>
                      <a:pt x="774" y="945"/>
                      <a:pt x="774" y="944"/>
                    </a:cubicBezTo>
                    <a:cubicBezTo>
                      <a:pt x="775" y="942"/>
                      <a:pt x="776" y="938"/>
                      <a:pt x="775" y="937"/>
                    </a:cubicBezTo>
                    <a:cubicBezTo>
                      <a:pt x="775" y="935"/>
                      <a:pt x="773" y="933"/>
                      <a:pt x="772" y="931"/>
                    </a:cubicBezTo>
                    <a:cubicBezTo>
                      <a:pt x="771" y="930"/>
                      <a:pt x="770" y="927"/>
                      <a:pt x="769" y="926"/>
                    </a:cubicBezTo>
                    <a:cubicBezTo>
                      <a:pt x="768" y="923"/>
                      <a:pt x="764" y="920"/>
                      <a:pt x="762" y="918"/>
                    </a:cubicBezTo>
                    <a:cubicBezTo>
                      <a:pt x="760" y="915"/>
                      <a:pt x="756" y="911"/>
                      <a:pt x="754" y="908"/>
                    </a:cubicBezTo>
                    <a:cubicBezTo>
                      <a:pt x="752" y="906"/>
                      <a:pt x="749" y="901"/>
                      <a:pt x="747" y="899"/>
                    </a:cubicBezTo>
                    <a:cubicBezTo>
                      <a:pt x="745" y="898"/>
                      <a:pt x="740" y="897"/>
                      <a:pt x="737" y="897"/>
                    </a:cubicBezTo>
                    <a:cubicBezTo>
                      <a:pt x="735" y="897"/>
                      <a:pt x="730" y="898"/>
                      <a:pt x="728" y="897"/>
                    </a:cubicBezTo>
                    <a:cubicBezTo>
                      <a:pt x="726" y="897"/>
                      <a:pt x="722" y="894"/>
                      <a:pt x="721" y="893"/>
                    </a:cubicBezTo>
                    <a:cubicBezTo>
                      <a:pt x="719" y="891"/>
                      <a:pt x="717" y="888"/>
                      <a:pt x="715" y="886"/>
                    </a:cubicBezTo>
                    <a:cubicBezTo>
                      <a:pt x="714" y="885"/>
                      <a:pt x="712" y="884"/>
                      <a:pt x="711" y="883"/>
                    </a:cubicBezTo>
                    <a:cubicBezTo>
                      <a:pt x="710" y="883"/>
                      <a:pt x="709" y="882"/>
                      <a:pt x="708" y="881"/>
                    </a:cubicBezTo>
                    <a:cubicBezTo>
                      <a:pt x="707" y="880"/>
                      <a:pt x="703" y="878"/>
                      <a:pt x="701" y="877"/>
                    </a:cubicBezTo>
                    <a:cubicBezTo>
                      <a:pt x="699" y="876"/>
                      <a:pt x="695" y="875"/>
                      <a:pt x="694" y="874"/>
                    </a:cubicBezTo>
                    <a:cubicBezTo>
                      <a:pt x="693" y="873"/>
                      <a:pt x="691" y="870"/>
                      <a:pt x="690" y="869"/>
                    </a:cubicBezTo>
                    <a:cubicBezTo>
                      <a:pt x="690" y="868"/>
                      <a:pt x="688" y="865"/>
                      <a:pt x="688" y="864"/>
                    </a:cubicBezTo>
                    <a:cubicBezTo>
                      <a:pt x="687" y="862"/>
                      <a:pt x="686" y="859"/>
                      <a:pt x="686" y="858"/>
                    </a:cubicBezTo>
                    <a:cubicBezTo>
                      <a:pt x="685" y="857"/>
                      <a:pt x="683" y="857"/>
                      <a:pt x="683" y="856"/>
                    </a:cubicBezTo>
                    <a:cubicBezTo>
                      <a:pt x="682" y="855"/>
                      <a:pt x="683" y="852"/>
                      <a:pt x="683" y="851"/>
                    </a:cubicBezTo>
                    <a:cubicBezTo>
                      <a:pt x="683" y="850"/>
                      <a:pt x="682" y="847"/>
                      <a:pt x="681" y="846"/>
                    </a:cubicBezTo>
                    <a:cubicBezTo>
                      <a:pt x="680" y="845"/>
                      <a:pt x="676" y="843"/>
                      <a:pt x="674" y="842"/>
                    </a:cubicBezTo>
                    <a:cubicBezTo>
                      <a:pt x="672" y="842"/>
                      <a:pt x="668" y="840"/>
                      <a:pt x="666" y="840"/>
                    </a:cubicBezTo>
                    <a:cubicBezTo>
                      <a:pt x="663" y="839"/>
                      <a:pt x="658" y="836"/>
                      <a:pt x="655" y="835"/>
                    </a:cubicBezTo>
                    <a:cubicBezTo>
                      <a:pt x="652" y="835"/>
                      <a:pt x="645" y="835"/>
                      <a:pt x="642" y="833"/>
                    </a:cubicBezTo>
                    <a:cubicBezTo>
                      <a:pt x="640" y="832"/>
                      <a:pt x="637" y="829"/>
                      <a:pt x="636" y="827"/>
                    </a:cubicBezTo>
                    <a:cubicBezTo>
                      <a:pt x="634" y="826"/>
                      <a:pt x="632" y="822"/>
                      <a:pt x="631" y="821"/>
                    </a:cubicBezTo>
                    <a:cubicBezTo>
                      <a:pt x="630" y="819"/>
                      <a:pt x="629" y="815"/>
                      <a:pt x="627" y="814"/>
                    </a:cubicBezTo>
                    <a:cubicBezTo>
                      <a:pt x="625" y="813"/>
                      <a:pt x="621" y="815"/>
                      <a:pt x="620" y="814"/>
                    </a:cubicBezTo>
                    <a:cubicBezTo>
                      <a:pt x="618" y="814"/>
                      <a:pt x="617" y="813"/>
                      <a:pt x="616" y="812"/>
                    </a:cubicBezTo>
                    <a:cubicBezTo>
                      <a:pt x="614" y="812"/>
                      <a:pt x="610" y="812"/>
                      <a:pt x="609" y="812"/>
                    </a:cubicBezTo>
                    <a:cubicBezTo>
                      <a:pt x="607" y="812"/>
                      <a:pt x="604" y="814"/>
                      <a:pt x="603" y="813"/>
                    </a:cubicBezTo>
                    <a:cubicBezTo>
                      <a:pt x="601" y="812"/>
                      <a:pt x="601" y="809"/>
                      <a:pt x="599" y="809"/>
                    </a:cubicBezTo>
                    <a:cubicBezTo>
                      <a:pt x="598" y="808"/>
                      <a:pt x="596" y="808"/>
                      <a:pt x="595" y="807"/>
                    </a:cubicBezTo>
                    <a:cubicBezTo>
                      <a:pt x="594" y="807"/>
                      <a:pt x="592" y="805"/>
                      <a:pt x="591" y="804"/>
                    </a:cubicBezTo>
                    <a:cubicBezTo>
                      <a:pt x="590" y="803"/>
                      <a:pt x="589" y="801"/>
                      <a:pt x="588" y="800"/>
                    </a:cubicBezTo>
                    <a:cubicBezTo>
                      <a:pt x="587" y="799"/>
                      <a:pt x="583" y="797"/>
                      <a:pt x="582" y="796"/>
                    </a:cubicBezTo>
                    <a:cubicBezTo>
                      <a:pt x="580" y="794"/>
                      <a:pt x="578" y="792"/>
                      <a:pt x="576" y="791"/>
                    </a:cubicBezTo>
                    <a:cubicBezTo>
                      <a:pt x="575" y="790"/>
                      <a:pt x="574" y="788"/>
                      <a:pt x="572" y="787"/>
                    </a:cubicBezTo>
                    <a:cubicBezTo>
                      <a:pt x="571" y="787"/>
                      <a:pt x="568" y="786"/>
                      <a:pt x="567" y="784"/>
                    </a:cubicBezTo>
                    <a:cubicBezTo>
                      <a:pt x="566" y="784"/>
                      <a:pt x="566" y="781"/>
                      <a:pt x="566" y="780"/>
                    </a:cubicBezTo>
                    <a:cubicBezTo>
                      <a:pt x="566" y="779"/>
                      <a:pt x="569" y="778"/>
                      <a:pt x="569" y="776"/>
                    </a:cubicBezTo>
                    <a:cubicBezTo>
                      <a:pt x="570" y="775"/>
                      <a:pt x="569" y="772"/>
                      <a:pt x="569" y="771"/>
                    </a:cubicBezTo>
                    <a:cubicBezTo>
                      <a:pt x="569" y="769"/>
                      <a:pt x="571" y="766"/>
                      <a:pt x="571" y="764"/>
                    </a:cubicBezTo>
                    <a:cubicBezTo>
                      <a:pt x="570" y="763"/>
                      <a:pt x="568" y="761"/>
                      <a:pt x="568" y="760"/>
                    </a:cubicBezTo>
                    <a:cubicBezTo>
                      <a:pt x="569" y="758"/>
                      <a:pt x="571" y="756"/>
                      <a:pt x="571" y="755"/>
                    </a:cubicBezTo>
                    <a:cubicBezTo>
                      <a:pt x="572" y="753"/>
                      <a:pt x="571" y="750"/>
                      <a:pt x="570" y="748"/>
                    </a:cubicBezTo>
                    <a:cubicBezTo>
                      <a:pt x="570" y="747"/>
                      <a:pt x="568" y="746"/>
                      <a:pt x="568" y="745"/>
                    </a:cubicBezTo>
                    <a:cubicBezTo>
                      <a:pt x="567" y="743"/>
                      <a:pt x="569" y="739"/>
                      <a:pt x="569" y="738"/>
                    </a:cubicBezTo>
                    <a:cubicBezTo>
                      <a:pt x="568" y="736"/>
                      <a:pt x="566" y="734"/>
                      <a:pt x="565" y="733"/>
                    </a:cubicBezTo>
                    <a:cubicBezTo>
                      <a:pt x="565" y="732"/>
                      <a:pt x="563" y="731"/>
                      <a:pt x="563" y="730"/>
                    </a:cubicBezTo>
                    <a:cubicBezTo>
                      <a:pt x="563" y="729"/>
                      <a:pt x="564" y="726"/>
                      <a:pt x="564" y="725"/>
                    </a:cubicBezTo>
                    <a:cubicBezTo>
                      <a:pt x="565" y="724"/>
                      <a:pt x="568" y="723"/>
                      <a:pt x="569" y="722"/>
                    </a:cubicBezTo>
                    <a:cubicBezTo>
                      <a:pt x="569" y="721"/>
                      <a:pt x="570" y="719"/>
                      <a:pt x="569" y="718"/>
                    </a:cubicBezTo>
                    <a:cubicBezTo>
                      <a:pt x="569" y="717"/>
                      <a:pt x="567" y="715"/>
                      <a:pt x="567" y="714"/>
                    </a:cubicBezTo>
                    <a:cubicBezTo>
                      <a:pt x="567" y="713"/>
                      <a:pt x="568" y="711"/>
                      <a:pt x="568" y="710"/>
                    </a:cubicBezTo>
                    <a:cubicBezTo>
                      <a:pt x="567" y="709"/>
                      <a:pt x="566" y="707"/>
                      <a:pt x="566" y="706"/>
                    </a:cubicBezTo>
                    <a:cubicBezTo>
                      <a:pt x="566" y="705"/>
                      <a:pt x="568" y="703"/>
                      <a:pt x="568" y="702"/>
                    </a:cubicBezTo>
                    <a:cubicBezTo>
                      <a:pt x="568" y="700"/>
                      <a:pt x="565" y="696"/>
                      <a:pt x="565" y="694"/>
                    </a:cubicBezTo>
                    <a:cubicBezTo>
                      <a:pt x="565" y="692"/>
                      <a:pt x="566" y="689"/>
                      <a:pt x="567" y="687"/>
                    </a:cubicBezTo>
                    <a:cubicBezTo>
                      <a:pt x="568" y="686"/>
                      <a:pt x="571" y="684"/>
                      <a:pt x="571" y="683"/>
                    </a:cubicBezTo>
                    <a:cubicBezTo>
                      <a:pt x="572" y="681"/>
                      <a:pt x="570" y="679"/>
                      <a:pt x="571" y="677"/>
                    </a:cubicBezTo>
                    <a:cubicBezTo>
                      <a:pt x="571" y="676"/>
                      <a:pt x="572" y="674"/>
                      <a:pt x="572" y="673"/>
                    </a:cubicBezTo>
                    <a:cubicBezTo>
                      <a:pt x="573" y="672"/>
                      <a:pt x="575" y="671"/>
                      <a:pt x="575" y="670"/>
                    </a:cubicBezTo>
                    <a:cubicBezTo>
                      <a:pt x="576" y="669"/>
                      <a:pt x="576" y="666"/>
                      <a:pt x="576" y="665"/>
                    </a:cubicBezTo>
                    <a:cubicBezTo>
                      <a:pt x="576" y="663"/>
                      <a:pt x="575" y="661"/>
                      <a:pt x="574" y="659"/>
                    </a:cubicBezTo>
                    <a:cubicBezTo>
                      <a:pt x="573" y="658"/>
                      <a:pt x="571" y="657"/>
                      <a:pt x="571" y="657"/>
                    </a:cubicBezTo>
                    <a:cubicBezTo>
                      <a:pt x="570" y="656"/>
                      <a:pt x="567" y="654"/>
                      <a:pt x="567" y="652"/>
                    </a:cubicBezTo>
                    <a:cubicBezTo>
                      <a:pt x="566" y="651"/>
                      <a:pt x="566" y="649"/>
                      <a:pt x="566" y="648"/>
                    </a:cubicBezTo>
                    <a:cubicBezTo>
                      <a:pt x="565" y="647"/>
                      <a:pt x="565" y="645"/>
                      <a:pt x="564" y="644"/>
                    </a:cubicBezTo>
                    <a:cubicBezTo>
                      <a:pt x="563" y="643"/>
                      <a:pt x="561" y="641"/>
                      <a:pt x="560" y="640"/>
                    </a:cubicBezTo>
                    <a:cubicBezTo>
                      <a:pt x="559" y="640"/>
                      <a:pt x="557" y="643"/>
                      <a:pt x="555" y="643"/>
                    </a:cubicBezTo>
                    <a:cubicBezTo>
                      <a:pt x="554" y="644"/>
                      <a:pt x="551" y="644"/>
                      <a:pt x="550" y="643"/>
                    </a:cubicBezTo>
                    <a:cubicBezTo>
                      <a:pt x="548" y="643"/>
                      <a:pt x="545" y="642"/>
                      <a:pt x="544" y="640"/>
                    </a:cubicBezTo>
                    <a:cubicBezTo>
                      <a:pt x="543" y="638"/>
                      <a:pt x="546" y="635"/>
                      <a:pt x="546" y="633"/>
                    </a:cubicBezTo>
                    <a:cubicBezTo>
                      <a:pt x="546" y="632"/>
                      <a:pt x="544" y="630"/>
                      <a:pt x="544" y="629"/>
                    </a:cubicBezTo>
                    <a:cubicBezTo>
                      <a:pt x="544" y="627"/>
                      <a:pt x="544" y="622"/>
                      <a:pt x="544" y="620"/>
                    </a:cubicBezTo>
                    <a:cubicBezTo>
                      <a:pt x="545" y="619"/>
                      <a:pt x="546" y="616"/>
                      <a:pt x="547" y="615"/>
                    </a:cubicBezTo>
                    <a:cubicBezTo>
                      <a:pt x="548" y="614"/>
                      <a:pt x="551" y="612"/>
                      <a:pt x="553" y="611"/>
                    </a:cubicBezTo>
                    <a:cubicBezTo>
                      <a:pt x="554" y="610"/>
                      <a:pt x="555" y="608"/>
                      <a:pt x="556" y="607"/>
                    </a:cubicBezTo>
                    <a:cubicBezTo>
                      <a:pt x="556" y="606"/>
                      <a:pt x="556" y="604"/>
                      <a:pt x="556" y="603"/>
                    </a:cubicBezTo>
                    <a:cubicBezTo>
                      <a:pt x="556" y="602"/>
                      <a:pt x="557" y="601"/>
                      <a:pt x="557" y="600"/>
                    </a:cubicBezTo>
                    <a:cubicBezTo>
                      <a:pt x="557" y="599"/>
                      <a:pt x="556" y="596"/>
                      <a:pt x="557" y="595"/>
                    </a:cubicBezTo>
                    <a:cubicBezTo>
                      <a:pt x="557" y="595"/>
                      <a:pt x="559" y="594"/>
                      <a:pt x="560" y="593"/>
                    </a:cubicBezTo>
                    <a:cubicBezTo>
                      <a:pt x="561" y="592"/>
                      <a:pt x="560" y="588"/>
                      <a:pt x="561" y="586"/>
                    </a:cubicBezTo>
                    <a:cubicBezTo>
                      <a:pt x="562" y="584"/>
                      <a:pt x="566" y="581"/>
                      <a:pt x="568" y="580"/>
                    </a:cubicBezTo>
                    <a:cubicBezTo>
                      <a:pt x="569" y="578"/>
                      <a:pt x="573" y="577"/>
                      <a:pt x="575" y="576"/>
                    </a:cubicBezTo>
                    <a:cubicBezTo>
                      <a:pt x="576" y="575"/>
                      <a:pt x="578" y="573"/>
                      <a:pt x="579" y="572"/>
                    </a:cubicBezTo>
                    <a:cubicBezTo>
                      <a:pt x="580" y="571"/>
                      <a:pt x="580" y="568"/>
                      <a:pt x="580" y="568"/>
                    </a:cubicBezTo>
                    <a:cubicBezTo>
                      <a:pt x="581" y="567"/>
                      <a:pt x="583" y="567"/>
                      <a:pt x="584" y="567"/>
                    </a:cubicBezTo>
                    <a:cubicBezTo>
                      <a:pt x="585" y="567"/>
                      <a:pt x="588" y="568"/>
                      <a:pt x="589" y="568"/>
                    </a:cubicBezTo>
                    <a:cubicBezTo>
                      <a:pt x="590" y="568"/>
                      <a:pt x="591" y="566"/>
                      <a:pt x="592" y="565"/>
                    </a:cubicBezTo>
                    <a:cubicBezTo>
                      <a:pt x="592" y="564"/>
                      <a:pt x="592" y="562"/>
                      <a:pt x="593" y="561"/>
                    </a:cubicBezTo>
                    <a:cubicBezTo>
                      <a:pt x="593" y="560"/>
                      <a:pt x="594" y="559"/>
                      <a:pt x="595" y="558"/>
                    </a:cubicBezTo>
                    <a:cubicBezTo>
                      <a:pt x="596" y="558"/>
                      <a:pt x="597" y="558"/>
                      <a:pt x="598" y="558"/>
                    </a:cubicBezTo>
                    <a:cubicBezTo>
                      <a:pt x="599" y="558"/>
                      <a:pt x="600" y="559"/>
                      <a:pt x="600" y="559"/>
                    </a:cubicBezTo>
                    <a:cubicBezTo>
                      <a:pt x="601" y="559"/>
                      <a:pt x="603" y="559"/>
                      <a:pt x="603" y="559"/>
                    </a:cubicBezTo>
                    <a:cubicBezTo>
                      <a:pt x="604" y="558"/>
                      <a:pt x="605" y="555"/>
                      <a:pt x="605" y="554"/>
                    </a:cubicBezTo>
                    <a:cubicBezTo>
                      <a:pt x="605" y="553"/>
                      <a:pt x="604" y="550"/>
                      <a:pt x="605" y="549"/>
                    </a:cubicBezTo>
                    <a:cubicBezTo>
                      <a:pt x="606" y="549"/>
                      <a:pt x="608" y="550"/>
                      <a:pt x="609" y="549"/>
                    </a:cubicBezTo>
                    <a:cubicBezTo>
                      <a:pt x="610" y="548"/>
                      <a:pt x="610" y="544"/>
                      <a:pt x="610" y="544"/>
                    </a:cubicBezTo>
                    <a:cubicBezTo>
                      <a:pt x="601" y="446"/>
                      <a:pt x="601" y="446"/>
                      <a:pt x="601" y="446"/>
                    </a:cubicBezTo>
                    <a:cubicBezTo>
                      <a:pt x="601" y="446"/>
                      <a:pt x="604" y="447"/>
                      <a:pt x="605" y="447"/>
                    </a:cubicBezTo>
                    <a:cubicBezTo>
                      <a:pt x="606" y="448"/>
                      <a:pt x="609" y="449"/>
                      <a:pt x="610" y="449"/>
                    </a:cubicBezTo>
                    <a:cubicBezTo>
                      <a:pt x="612" y="448"/>
                      <a:pt x="615" y="446"/>
                      <a:pt x="615" y="444"/>
                    </a:cubicBezTo>
                    <a:cubicBezTo>
                      <a:pt x="616" y="443"/>
                      <a:pt x="616" y="441"/>
                      <a:pt x="615" y="440"/>
                    </a:cubicBezTo>
                    <a:cubicBezTo>
                      <a:pt x="615" y="439"/>
                      <a:pt x="612" y="439"/>
                      <a:pt x="612" y="438"/>
                    </a:cubicBezTo>
                    <a:cubicBezTo>
                      <a:pt x="612" y="437"/>
                      <a:pt x="613" y="436"/>
                      <a:pt x="613" y="435"/>
                    </a:cubicBezTo>
                    <a:cubicBezTo>
                      <a:pt x="614" y="435"/>
                      <a:pt x="617" y="436"/>
                      <a:pt x="618" y="435"/>
                    </a:cubicBezTo>
                    <a:cubicBezTo>
                      <a:pt x="619" y="434"/>
                      <a:pt x="618" y="431"/>
                      <a:pt x="619" y="431"/>
                    </a:cubicBezTo>
                    <a:cubicBezTo>
                      <a:pt x="621" y="430"/>
                      <a:pt x="624" y="430"/>
                      <a:pt x="625" y="430"/>
                    </a:cubicBezTo>
                    <a:cubicBezTo>
                      <a:pt x="625" y="430"/>
                      <a:pt x="626" y="430"/>
                      <a:pt x="627" y="430"/>
                    </a:cubicBezTo>
                    <a:cubicBezTo>
                      <a:pt x="626" y="429"/>
                      <a:pt x="626" y="429"/>
                      <a:pt x="626" y="428"/>
                    </a:cubicBezTo>
                    <a:cubicBezTo>
                      <a:pt x="625" y="427"/>
                      <a:pt x="625" y="425"/>
                      <a:pt x="625" y="423"/>
                    </a:cubicBezTo>
                    <a:cubicBezTo>
                      <a:pt x="625" y="423"/>
                      <a:pt x="626" y="421"/>
                      <a:pt x="627" y="421"/>
                    </a:cubicBezTo>
                    <a:cubicBezTo>
                      <a:pt x="629" y="419"/>
                      <a:pt x="633" y="415"/>
                      <a:pt x="635" y="413"/>
                    </a:cubicBezTo>
                    <a:cubicBezTo>
                      <a:pt x="640" y="409"/>
                      <a:pt x="649" y="400"/>
                      <a:pt x="654" y="397"/>
                    </a:cubicBezTo>
                    <a:cubicBezTo>
                      <a:pt x="655" y="396"/>
                      <a:pt x="658" y="395"/>
                      <a:pt x="660" y="394"/>
                    </a:cubicBezTo>
                    <a:cubicBezTo>
                      <a:pt x="661" y="392"/>
                      <a:pt x="661" y="389"/>
                      <a:pt x="661" y="388"/>
                    </a:cubicBezTo>
                    <a:cubicBezTo>
                      <a:pt x="663" y="386"/>
                      <a:pt x="666" y="382"/>
                      <a:pt x="668" y="381"/>
                    </a:cubicBezTo>
                    <a:cubicBezTo>
                      <a:pt x="668" y="381"/>
                      <a:pt x="670" y="380"/>
                      <a:pt x="671" y="380"/>
                    </a:cubicBezTo>
                    <a:cubicBezTo>
                      <a:pt x="673" y="379"/>
                      <a:pt x="675" y="377"/>
                      <a:pt x="676" y="376"/>
                    </a:cubicBezTo>
                    <a:cubicBezTo>
                      <a:pt x="677" y="375"/>
                      <a:pt x="679" y="371"/>
                      <a:pt x="680" y="370"/>
                    </a:cubicBezTo>
                    <a:cubicBezTo>
                      <a:pt x="681" y="368"/>
                      <a:pt x="684" y="365"/>
                      <a:pt x="685" y="364"/>
                    </a:cubicBezTo>
                    <a:cubicBezTo>
                      <a:pt x="687" y="363"/>
                      <a:pt x="690" y="361"/>
                      <a:pt x="692" y="360"/>
                    </a:cubicBezTo>
                    <a:cubicBezTo>
                      <a:pt x="693" y="359"/>
                      <a:pt x="696" y="357"/>
                      <a:pt x="697" y="356"/>
                    </a:cubicBezTo>
                    <a:cubicBezTo>
                      <a:pt x="698" y="354"/>
                      <a:pt x="697" y="351"/>
                      <a:pt x="698" y="350"/>
                    </a:cubicBezTo>
                    <a:cubicBezTo>
                      <a:pt x="699" y="349"/>
                      <a:pt x="703" y="347"/>
                      <a:pt x="704" y="346"/>
                    </a:cubicBezTo>
                    <a:cubicBezTo>
                      <a:pt x="707" y="343"/>
                      <a:pt x="710" y="337"/>
                      <a:pt x="712" y="334"/>
                    </a:cubicBezTo>
                    <a:cubicBezTo>
                      <a:pt x="713" y="333"/>
                      <a:pt x="716" y="330"/>
                      <a:pt x="717" y="328"/>
                    </a:cubicBezTo>
                    <a:cubicBezTo>
                      <a:pt x="719" y="326"/>
                      <a:pt x="720" y="322"/>
                      <a:pt x="722" y="320"/>
                    </a:cubicBezTo>
                    <a:cubicBezTo>
                      <a:pt x="722" y="319"/>
                      <a:pt x="724" y="318"/>
                      <a:pt x="724" y="317"/>
                    </a:cubicBezTo>
                    <a:cubicBezTo>
                      <a:pt x="725" y="315"/>
                      <a:pt x="726" y="312"/>
                      <a:pt x="727" y="311"/>
                    </a:cubicBezTo>
                    <a:cubicBezTo>
                      <a:pt x="728" y="310"/>
                      <a:pt x="731" y="308"/>
                      <a:pt x="731" y="307"/>
                    </a:cubicBezTo>
                    <a:cubicBezTo>
                      <a:pt x="733" y="306"/>
                      <a:pt x="735" y="302"/>
                      <a:pt x="736" y="301"/>
                    </a:cubicBezTo>
                    <a:cubicBezTo>
                      <a:pt x="737" y="299"/>
                      <a:pt x="738" y="297"/>
                      <a:pt x="739" y="295"/>
                    </a:cubicBezTo>
                    <a:cubicBezTo>
                      <a:pt x="740" y="294"/>
                      <a:pt x="745" y="291"/>
                      <a:pt x="746" y="290"/>
                    </a:cubicBezTo>
                    <a:cubicBezTo>
                      <a:pt x="749" y="288"/>
                      <a:pt x="753" y="284"/>
                      <a:pt x="755" y="282"/>
                    </a:cubicBezTo>
                    <a:cubicBezTo>
                      <a:pt x="758" y="279"/>
                      <a:pt x="763" y="272"/>
                      <a:pt x="766" y="269"/>
                    </a:cubicBezTo>
                    <a:cubicBezTo>
                      <a:pt x="770" y="266"/>
                      <a:pt x="780" y="260"/>
                      <a:pt x="784" y="257"/>
                    </a:cubicBezTo>
                    <a:cubicBezTo>
                      <a:pt x="788" y="254"/>
                      <a:pt x="795" y="249"/>
                      <a:pt x="799" y="247"/>
                    </a:cubicBezTo>
                    <a:cubicBezTo>
                      <a:pt x="807" y="242"/>
                      <a:pt x="824" y="235"/>
                      <a:pt x="832" y="231"/>
                    </a:cubicBezTo>
                    <a:cubicBezTo>
                      <a:pt x="837" y="229"/>
                      <a:pt x="847" y="225"/>
                      <a:pt x="852" y="222"/>
                    </a:cubicBezTo>
                    <a:cubicBezTo>
                      <a:pt x="855" y="221"/>
                      <a:pt x="860" y="218"/>
                      <a:pt x="862" y="217"/>
                    </a:cubicBezTo>
                    <a:cubicBezTo>
                      <a:pt x="864" y="215"/>
                      <a:pt x="867" y="212"/>
                      <a:pt x="869" y="211"/>
                    </a:cubicBezTo>
                    <a:cubicBezTo>
                      <a:pt x="871" y="211"/>
                      <a:pt x="875" y="211"/>
                      <a:pt x="877" y="210"/>
                    </a:cubicBezTo>
                    <a:cubicBezTo>
                      <a:pt x="878" y="209"/>
                      <a:pt x="879" y="206"/>
                      <a:pt x="880" y="205"/>
                    </a:cubicBezTo>
                    <a:cubicBezTo>
                      <a:pt x="882" y="203"/>
                      <a:pt x="886" y="200"/>
                      <a:pt x="888" y="199"/>
                    </a:cubicBezTo>
                    <a:cubicBezTo>
                      <a:pt x="889" y="197"/>
                      <a:pt x="893" y="194"/>
                      <a:pt x="895" y="192"/>
                    </a:cubicBezTo>
                    <a:cubicBezTo>
                      <a:pt x="896" y="191"/>
                      <a:pt x="896" y="189"/>
                      <a:pt x="898" y="188"/>
                    </a:cubicBezTo>
                    <a:cubicBezTo>
                      <a:pt x="899" y="188"/>
                      <a:pt x="900" y="189"/>
                      <a:pt x="901" y="189"/>
                    </a:cubicBezTo>
                    <a:cubicBezTo>
                      <a:pt x="902" y="190"/>
                      <a:pt x="905" y="190"/>
                      <a:pt x="906" y="189"/>
                    </a:cubicBezTo>
                    <a:cubicBezTo>
                      <a:pt x="907" y="188"/>
                      <a:pt x="907" y="186"/>
                      <a:pt x="906" y="185"/>
                    </a:cubicBezTo>
                    <a:cubicBezTo>
                      <a:pt x="905" y="184"/>
                      <a:pt x="902" y="184"/>
                      <a:pt x="901" y="184"/>
                    </a:cubicBezTo>
                    <a:cubicBezTo>
                      <a:pt x="900" y="183"/>
                      <a:pt x="899" y="182"/>
                      <a:pt x="898" y="182"/>
                    </a:cubicBezTo>
                    <a:cubicBezTo>
                      <a:pt x="897" y="182"/>
                      <a:pt x="896" y="184"/>
                      <a:pt x="895" y="185"/>
                    </a:cubicBezTo>
                    <a:cubicBezTo>
                      <a:pt x="893" y="185"/>
                      <a:pt x="890" y="185"/>
                      <a:pt x="889" y="185"/>
                    </a:cubicBezTo>
                    <a:cubicBezTo>
                      <a:pt x="887" y="184"/>
                      <a:pt x="884" y="182"/>
                      <a:pt x="882" y="182"/>
                    </a:cubicBezTo>
                    <a:cubicBezTo>
                      <a:pt x="881" y="182"/>
                      <a:pt x="878" y="183"/>
                      <a:pt x="877" y="184"/>
                    </a:cubicBezTo>
                    <a:cubicBezTo>
                      <a:pt x="876" y="185"/>
                      <a:pt x="874" y="188"/>
                      <a:pt x="872" y="189"/>
                    </a:cubicBezTo>
                    <a:cubicBezTo>
                      <a:pt x="871" y="190"/>
                      <a:pt x="869" y="191"/>
                      <a:pt x="868" y="191"/>
                    </a:cubicBezTo>
                    <a:cubicBezTo>
                      <a:pt x="867" y="191"/>
                      <a:pt x="865" y="190"/>
                      <a:pt x="864" y="189"/>
                    </a:cubicBezTo>
                    <a:cubicBezTo>
                      <a:pt x="863" y="189"/>
                      <a:pt x="862" y="187"/>
                      <a:pt x="861" y="187"/>
                    </a:cubicBezTo>
                    <a:cubicBezTo>
                      <a:pt x="860" y="187"/>
                      <a:pt x="858" y="188"/>
                      <a:pt x="857" y="188"/>
                    </a:cubicBezTo>
                    <a:cubicBezTo>
                      <a:pt x="856" y="188"/>
                      <a:pt x="854" y="187"/>
                      <a:pt x="853" y="186"/>
                    </a:cubicBezTo>
                    <a:cubicBezTo>
                      <a:pt x="852" y="185"/>
                      <a:pt x="852" y="181"/>
                      <a:pt x="851" y="180"/>
                    </a:cubicBezTo>
                    <a:cubicBezTo>
                      <a:pt x="851" y="179"/>
                      <a:pt x="849" y="176"/>
                      <a:pt x="848" y="176"/>
                    </a:cubicBezTo>
                    <a:cubicBezTo>
                      <a:pt x="847" y="175"/>
                      <a:pt x="844" y="174"/>
                      <a:pt x="843" y="173"/>
                    </a:cubicBezTo>
                    <a:cubicBezTo>
                      <a:pt x="840" y="173"/>
                      <a:pt x="836" y="171"/>
                      <a:pt x="833" y="171"/>
                    </a:cubicBezTo>
                    <a:cubicBezTo>
                      <a:pt x="832" y="172"/>
                      <a:pt x="830" y="174"/>
                      <a:pt x="828" y="174"/>
                    </a:cubicBezTo>
                    <a:cubicBezTo>
                      <a:pt x="826" y="175"/>
                      <a:pt x="823" y="176"/>
                      <a:pt x="821" y="176"/>
                    </a:cubicBezTo>
                    <a:cubicBezTo>
                      <a:pt x="819" y="176"/>
                      <a:pt x="815" y="176"/>
                      <a:pt x="813" y="176"/>
                    </a:cubicBezTo>
                    <a:cubicBezTo>
                      <a:pt x="812" y="176"/>
                      <a:pt x="810" y="179"/>
                      <a:pt x="809" y="179"/>
                    </a:cubicBezTo>
                    <a:cubicBezTo>
                      <a:pt x="807" y="179"/>
                      <a:pt x="806" y="177"/>
                      <a:pt x="804" y="177"/>
                    </a:cubicBezTo>
                    <a:cubicBezTo>
                      <a:pt x="803" y="177"/>
                      <a:pt x="802" y="178"/>
                      <a:pt x="801" y="178"/>
                    </a:cubicBezTo>
                    <a:cubicBezTo>
                      <a:pt x="800" y="179"/>
                      <a:pt x="798" y="177"/>
                      <a:pt x="797" y="177"/>
                    </a:cubicBezTo>
                    <a:cubicBezTo>
                      <a:pt x="795" y="177"/>
                      <a:pt x="793" y="179"/>
                      <a:pt x="792" y="179"/>
                    </a:cubicBezTo>
                    <a:cubicBezTo>
                      <a:pt x="791" y="180"/>
                      <a:pt x="789" y="182"/>
                      <a:pt x="787" y="181"/>
                    </a:cubicBezTo>
                    <a:cubicBezTo>
                      <a:pt x="786" y="181"/>
                      <a:pt x="786" y="177"/>
                      <a:pt x="785" y="176"/>
                    </a:cubicBezTo>
                    <a:cubicBezTo>
                      <a:pt x="783" y="175"/>
                      <a:pt x="780" y="177"/>
                      <a:pt x="779" y="178"/>
                    </a:cubicBezTo>
                    <a:cubicBezTo>
                      <a:pt x="778" y="179"/>
                      <a:pt x="776" y="181"/>
                      <a:pt x="775" y="181"/>
                    </a:cubicBezTo>
                    <a:cubicBezTo>
                      <a:pt x="773" y="182"/>
                      <a:pt x="770" y="181"/>
                      <a:pt x="769" y="182"/>
                    </a:cubicBezTo>
                    <a:cubicBezTo>
                      <a:pt x="767" y="182"/>
                      <a:pt x="765" y="185"/>
                      <a:pt x="763" y="185"/>
                    </a:cubicBezTo>
                    <a:cubicBezTo>
                      <a:pt x="762" y="185"/>
                      <a:pt x="762" y="182"/>
                      <a:pt x="761" y="181"/>
                    </a:cubicBezTo>
                    <a:cubicBezTo>
                      <a:pt x="761" y="180"/>
                      <a:pt x="759" y="179"/>
                      <a:pt x="759" y="178"/>
                    </a:cubicBezTo>
                    <a:cubicBezTo>
                      <a:pt x="758" y="177"/>
                      <a:pt x="760" y="176"/>
                      <a:pt x="760" y="175"/>
                    </a:cubicBezTo>
                    <a:cubicBezTo>
                      <a:pt x="760" y="174"/>
                      <a:pt x="758" y="172"/>
                      <a:pt x="758" y="171"/>
                    </a:cubicBezTo>
                    <a:cubicBezTo>
                      <a:pt x="757" y="170"/>
                      <a:pt x="755" y="170"/>
                      <a:pt x="754" y="170"/>
                    </a:cubicBezTo>
                    <a:cubicBezTo>
                      <a:pt x="753" y="169"/>
                      <a:pt x="752" y="167"/>
                      <a:pt x="752" y="166"/>
                    </a:cubicBezTo>
                    <a:cubicBezTo>
                      <a:pt x="751" y="165"/>
                      <a:pt x="752" y="162"/>
                      <a:pt x="751" y="161"/>
                    </a:cubicBezTo>
                    <a:cubicBezTo>
                      <a:pt x="751" y="160"/>
                      <a:pt x="748" y="160"/>
                      <a:pt x="747" y="159"/>
                    </a:cubicBezTo>
                    <a:cubicBezTo>
                      <a:pt x="746" y="159"/>
                      <a:pt x="743" y="160"/>
                      <a:pt x="742" y="160"/>
                    </a:cubicBezTo>
                    <a:cubicBezTo>
                      <a:pt x="741" y="161"/>
                      <a:pt x="739" y="162"/>
                      <a:pt x="738" y="163"/>
                    </a:cubicBezTo>
                    <a:cubicBezTo>
                      <a:pt x="736" y="164"/>
                      <a:pt x="734" y="164"/>
                      <a:pt x="733" y="165"/>
                    </a:cubicBezTo>
                    <a:cubicBezTo>
                      <a:pt x="732" y="166"/>
                      <a:pt x="731" y="168"/>
                      <a:pt x="730" y="169"/>
                    </a:cubicBezTo>
                    <a:cubicBezTo>
                      <a:pt x="729" y="170"/>
                      <a:pt x="727" y="171"/>
                      <a:pt x="726" y="171"/>
                    </a:cubicBezTo>
                    <a:cubicBezTo>
                      <a:pt x="725" y="172"/>
                      <a:pt x="722" y="173"/>
                      <a:pt x="721" y="174"/>
                    </a:cubicBezTo>
                    <a:cubicBezTo>
                      <a:pt x="719" y="175"/>
                      <a:pt x="716" y="177"/>
                      <a:pt x="715" y="179"/>
                    </a:cubicBezTo>
                    <a:cubicBezTo>
                      <a:pt x="713" y="180"/>
                      <a:pt x="711" y="184"/>
                      <a:pt x="710" y="185"/>
                    </a:cubicBezTo>
                    <a:cubicBezTo>
                      <a:pt x="709" y="186"/>
                      <a:pt x="707" y="188"/>
                      <a:pt x="706" y="189"/>
                    </a:cubicBezTo>
                    <a:cubicBezTo>
                      <a:pt x="705" y="190"/>
                      <a:pt x="702" y="192"/>
                      <a:pt x="701" y="192"/>
                    </a:cubicBezTo>
                    <a:cubicBezTo>
                      <a:pt x="700" y="193"/>
                      <a:pt x="696" y="192"/>
                      <a:pt x="695" y="193"/>
                    </a:cubicBezTo>
                    <a:cubicBezTo>
                      <a:pt x="694" y="193"/>
                      <a:pt x="694" y="194"/>
                      <a:pt x="693" y="194"/>
                    </a:cubicBezTo>
                    <a:cubicBezTo>
                      <a:pt x="692" y="195"/>
                      <a:pt x="690" y="197"/>
                      <a:pt x="689" y="198"/>
                    </a:cubicBezTo>
                    <a:cubicBezTo>
                      <a:pt x="687" y="199"/>
                      <a:pt x="684" y="200"/>
                      <a:pt x="683" y="200"/>
                    </a:cubicBezTo>
                    <a:cubicBezTo>
                      <a:pt x="681" y="199"/>
                      <a:pt x="682" y="195"/>
                      <a:pt x="680" y="194"/>
                    </a:cubicBezTo>
                    <a:cubicBezTo>
                      <a:pt x="679" y="194"/>
                      <a:pt x="676" y="195"/>
                      <a:pt x="675" y="195"/>
                    </a:cubicBezTo>
                    <a:cubicBezTo>
                      <a:pt x="674" y="196"/>
                      <a:pt x="673" y="198"/>
                      <a:pt x="672" y="199"/>
                    </a:cubicBezTo>
                    <a:cubicBezTo>
                      <a:pt x="672" y="199"/>
                      <a:pt x="670" y="201"/>
                      <a:pt x="669" y="201"/>
                    </a:cubicBezTo>
                    <a:cubicBezTo>
                      <a:pt x="668" y="201"/>
                      <a:pt x="666" y="197"/>
                      <a:pt x="666" y="196"/>
                    </a:cubicBezTo>
                    <a:cubicBezTo>
                      <a:pt x="666" y="195"/>
                      <a:pt x="668" y="192"/>
                      <a:pt x="668" y="191"/>
                    </a:cubicBezTo>
                    <a:cubicBezTo>
                      <a:pt x="667" y="190"/>
                      <a:pt x="665" y="190"/>
                      <a:pt x="664" y="190"/>
                    </a:cubicBezTo>
                    <a:cubicBezTo>
                      <a:pt x="663" y="190"/>
                      <a:pt x="661" y="192"/>
                      <a:pt x="660" y="191"/>
                    </a:cubicBezTo>
                    <a:cubicBezTo>
                      <a:pt x="659" y="191"/>
                      <a:pt x="658" y="190"/>
                      <a:pt x="657" y="190"/>
                    </a:cubicBezTo>
                    <a:cubicBezTo>
                      <a:pt x="656" y="190"/>
                      <a:pt x="655" y="190"/>
                      <a:pt x="654" y="190"/>
                    </a:cubicBezTo>
                    <a:cubicBezTo>
                      <a:pt x="653" y="190"/>
                      <a:pt x="651" y="190"/>
                      <a:pt x="650" y="189"/>
                    </a:cubicBezTo>
                    <a:cubicBezTo>
                      <a:pt x="650" y="188"/>
                      <a:pt x="652" y="186"/>
                      <a:pt x="652" y="185"/>
                    </a:cubicBezTo>
                    <a:cubicBezTo>
                      <a:pt x="652" y="184"/>
                      <a:pt x="650" y="183"/>
                      <a:pt x="650" y="182"/>
                    </a:cubicBezTo>
                    <a:cubicBezTo>
                      <a:pt x="649" y="181"/>
                      <a:pt x="650" y="178"/>
                      <a:pt x="649" y="177"/>
                    </a:cubicBezTo>
                    <a:cubicBezTo>
                      <a:pt x="649" y="177"/>
                      <a:pt x="647" y="175"/>
                      <a:pt x="646" y="175"/>
                    </a:cubicBezTo>
                    <a:cubicBezTo>
                      <a:pt x="645" y="175"/>
                      <a:pt x="643" y="178"/>
                      <a:pt x="641" y="178"/>
                    </a:cubicBezTo>
                    <a:cubicBezTo>
                      <a:pt x="640" y="178"/>
                      <a:pt x="639" y="176"/>
                      <a:pt x="638" y="176"/>
                    </a:cubicBezTo>
                    <a:cubicBezTo>
                      <a:pt x="637" y="175"/>
                      <a:pt x="634" y="177"/>
                      <a:pt x="632" y="176"/>
                    </a:cubicBezTo>
                    <a:cubicBezTo>
                      <a:pt x="630" y="175"/>
                      <a:pt x="627" y="171"/>
                      <a:pt x="625" y="171"/>
                    </a:cubicBezTo>
                    <a:cubicBezTo>
                      <a:pt x="624" y="171"/>
                      <a:pt x="622" y="172"/>
                      <a:pt x="621" y="172"/>
                    </a:cubicBezTo>
                    <a:cubicBezTo>
                      <a:pt x="620" y="172"/>
                      <a:pt x="618" y="170"/>
                      <a:pt x="617" y="170"/>
                    </a:cubicBezTo>
                    <a:cubicBezTo>
                      <a:pt x="616" y="169"/>
                      <a:pt x="614" y="167"/>
                      <a:pt x="614" y="166"/>
                    </a:cubicBezTo>
                    <a:cubicBezTo>
                      <a:pt x="613" y="165"/>
                      <a:pt x="613" y="164"/>
                      <a:pt x="613" y="163"/>
                    </a:cubicBezTo>
                    <a:cubicBezTo>
                      <a:pt x="613" y="162"/>
                      <a:pt x="614" y="160"/>
                      <a:pt x="614" y="159"/>
                    </a:cubicBezTo>
                    <a:cubicBezTo>
                      <a:pt x="614" y="158"/>
                      <a:pt x="614" y="156"/>
                      <a:pt x="613" y="156"/>
                    </a:cubicBezTo>
                    <a:cubicBezTo>
                      <a:pt x="612" y="156"/>
                      <a:pt x="610" y="157"/>
                      <a:pt x="610" y="157"/>
                    </a:cubicBezTo>
                    <a:cubicBezTo>
                      <a:pt x="609" y="156"/>
                      <a:pt x="610" y="154"/>
                      <a:pt x="609" y="153"/>
                    </a:cubicBezTo>
                    <a:cubicBezTo>
                      <a:pt x="609" y="153"/>
                      <a:pt x="607" y="151"/>
                      <a:pt x="607" y="151"/>
                    </a:cubicBezTo>
                    <a:cubicBezTo>
                      <a:pt x="605" y="151"/>
                      <a:pt x="603" y="153"/>
                      <a:pt x="602" y="153"/>
                    </a:cubicBezTo>
                    <a:cubicBezTo>
                      <a:pt x="601" y="153"/>
                      <a:pt x="598" y="152"/>
                      <a:pt x="597" y="152"/>
                    </a:cubicBezTo>
                    <a:cubicBezTo>
                      <a:pt x="596" y="152"/>
                      <a:pt x="595" y="150"/>
                      <a:pt x="594" y="150"/>
                    </a:cubicBezTo>
                    <a:cubicBezTo>
                      <a:pt x="593" y="150"/>
                      <a:pt x="592" y="151"/>
                      <a:pt x="592" y="152"/>
                    </a:cubicBezTo>
                    <a:cubicBezTo>
                      <a:pt x="591" y="152"/>
                      <a:pt x="591" y="154"/>
                      <a:pt x="590" y="154"/>
                    </a:cubicBezTo>
                    <a:cubicBezTo>
                      <a:pt x="589" y="155"/>
                      <a:pt x="587" y="153"/>
                      <a:pt x="586" y="153"/>
                    </a:cubicBezTo>
                    <a:cubicBezTo>
                      <a:pt x="585" y="153"/>
                      <a:pt x="581" y="152"/>
                      <a:pt x="579" y="153"/>
                    </a:cubicBezTo>
                    <a:cubicBezTo>
                      <a:pt x="578" y="154"/>
                      <a:pt x="576" y="158"/>
                      <a:pt x="576" y="160"/>
                    </a:cubicBezTo>
                    <a:cubicBezTo>
                      <a:pt x="576" y="162"/>
                      <a:pt x="579" y="164"/>
                      <a:pt x="580" y="165"/>
                    </a:cubicBezTo>
                    <a:cubicBezTo>
                      <a:pt x="580" y="166"/>
                      <a:pt x="583" y="167"/>
                      <a:pt x="583" y="169"/>
                    </a:cubicBezTo>
                    <a:cubicBezTo>
                      <a:pt x="583" y="170"/>
                      <a:pt x="584" y="172"/>
                      <a:pt x="583" y="173"/>
                    </a:cubicBezTo>
                    <a:cubicBezTo>
                      <a:pt x="582" y="174"/>
                      <a:pt x="579" y="173"/>
                      <a:pt x="578" y="174"/>
                    </a:cubicBezTo>
                    <a:cubicBezTo>
                      <a:pt x="577" y="175"/>
                      <a:pt x="576" y="177"/>
                      <a:pt x="575" y="178"/>
                    </a:cubicBezTo>
                    <a:cubicBezTo>
                      <a:pt x="574" y="178"/>
                      <a:pt x="572" y="179"/>
                      <a:pt x="571" y="179"/>
                    </a:cubicBezTo>
                    <a:cubicBezTo>
                      <a:pt x="569" y="178"/>
                      <a:pt x="569" y="175"/>
                      <a:pt x="568" y="174"/>
                    </a:cubicBezTo>
                    <a:cubicBezTo>
                      <a:pt x="568" y="173"/>
                      <a:pt x="567" y="169"/>
                      <a:pt x="567" y="168"/>
                    </a:cubicBezTo>
                    <a:cubicBezTo>
                      <a:pt x="566" y="166"/>
                      <a:pt x="564" y="164"/>
                      <a:pt x="563" y="163"/>
                    </a:cubicBezTo>
                    <a:cubicBezTo>
                      <a:pt x="562" y="162"/>
                      <a:pt x="559" y="160"/>
                      <a:pt x="558" y="159"/>
                    </a:cubicBezTo>
                    <a:cubicBezTo>
                      <a:pt x="558" y="158"/>
                      <a:pt x="556" y="155"/>
                      <a:pt x="556" y="154"/>
                    </a:cubicBezTo>
                    <a:cubicBezTo>
                      <a:pt x="556" y="152"/>
                      <a:pt x="557" y="150"/>
                      <a:pt x="557" y="149"/>
                    </a:cubicBezTo>
                    <a:cubicBezTo>
                      <a:pt x="558" y="148"/>
                      <a:pt x="558" y="145"/>
                      <a:pt x="557" y="144"/>
                    </a:cubicBezTo>
                    <a:cubicBezTo>
                      <a:pt x="557" y="143"/>
                      <a:pt x="555" y="142"/>
                      <a:pt x="554" y="141"/>
                    </a:cubicBezTo>
                    <a:cubicBezTo>
                      <a:pt x="553" y="140"/>
                      <a:pt x="550" y="139"/>
                      <a:pt x="548" y="140"/>
                    </a:cubicBezTo>
                    <a:cubicBezTo>
                      <a:pt x="547" y="140"/>
                      <a:pt x="546" y="142"/>
                      <a:pt x="545" y="142"/>
                    </a:cubicBezTo>
                    <a:cubicBezTo>
                      <a:pt x="544" y="143"/>
                      <a:pt x="542" y="143"/>
                      <a:pt x="541" y="143"/>
                    </a:cubicBezTo>
                    <a:cubicBezTo>
                      <a:pt x="539" y="144"/>
                      <a:pt x="536" y="146"/>
                      <a:pt x="534" y="145"/>
                    </a:cubicBezTo>
                    <a:cubicBezTo>
                      <a:pt x="532" y="145"/>
                      <a:pt x="530" y="143"/>
                      <a:pt x="529" y="141"/>
                    </a:cubicBezTo>
                    <a:cubicBezTo>
                      <a:pt x="528" y="141"/>
                      <a:pt x="527" y="139"/>
                      <a:pt x="527" y="138"/>
                    </a:cubicBezTo>
                    <a:cubicBezTo>
                      <a:pt x="527" y="137"/>
                      <a:pt x="528" y="134"/>
                      <a:pt x="528" y="134"/>
                    </a:cubicBezTo>
                    <a:cubicBezTo>
                      <a:pt x="530" y="133"/>
                      <a:pt x="532" y="134"/>
                      <a:pt x="534" y="134"/>
                    </a:cubicBezTo>
                    <a:cubicBezTo>
                      <a:pt x="535" y="133"/>
                      <a:pt x="537" y="133"/>
                      <a:pt x="537" y="132"/>
                    </a:cubicBezTo>
                    <a:cubicBezTo>
                      <a:pt x="538" y="132"/>
                      <a:pt x="538" y="130"/>
                      <a:pt x="538" y="129"/>
                    </a:cubicBezTo>
                    <a:cubicBezTo>
                      <a:pt x="538" y="128"/>
                      <a:pt x="538" y="126"/>
                      <a:pt x="538" y="125"/>
                    </a:cubicBezTo>
                    <a:cubicBezTo>
                      <a:pt x="537" y="124"/>
                      <a:pt x="535" y="124"/>
                      <a:pt x="534" y="123"/>
                    </a:cubicBezTo>
                    <a:cubicBezTo>
                      <a:pt x="534" y="123"/>
                      <a:pt x="532" y="124"/>
                      <a:pt x="531" y="124"/>
                    </a:cubicBezTo>
                    <a:cubicBezTo>
                      <a:pt x="531" y="124"/>
                      <a:pt x="530" y="125"/>
                      <a:pt x="529" y="126"/>
                    </a:cubicBezTo>
                    <a:cubicBezTo>
                      <a:pt x="528" y="126"/>
                      <a:pt x="525" y="126"/>
                      <a:pt x="523" y="126"/>
                    </a:cubicBezTo>
                    <a:cubicBezTo>
                      <a:pt x="522" y="126"/>
                      <a:pt x="519" y="125"/>
                      <a:pt x="517" y="124"/>
                    </a:cubicBezTo>
                    <a:cubicBezTo>
                      <a:pt x="516" y="123"/>
                      <a:pt x="512" y="121"/>
                      <a:pt x="511" y="121"/>
                    </a:cubicBezTo>
                    <a:cubicBezTo>
                      <a:pt x="509" y="120"/>
                      <a:pt x="505" y="117"/>
                      <a:pt x="503" y="116"/>
                    </a:cubicBezTo>
                    <a:cubicBezTo>
                      <a:pt x="503" y="116"/>
                      <a:pt x="500" y="116"/>
                      <a:pt x="500" y="116"/>
                    </a:cubicBezTo>
                    <a:cubicBezTo>
                      <a:pt x="499" y="115"/>
                      <a:pt x="499" y="113"/>
                      <a:pt x="498" y="113"/>
                    </a:cubicBezTo>
                    <a:cubicBezTo>
                      <a:pt x="497" y="112"/>
                      <a:pt x="493" y="114"/>
                      <a:pt x="491" y="114"/>
                    </a:cubicBezTo>
                    <a:cubicBezTo>
                      <a:pt x="489" y="114"/>
                      <a:pt x="484" y="114"/>
                      <a:pt x="481" y="114"/>
                    </a:cubicBezTo>
                    <a:cubicBezTo>
                      <a:pt x="479" y="115"/>
                      <a:pt x="476" y="117"/>
                      <a:pt x="474" y="117"/>
                    </a:cubicBezTo>
                    <a:cubicBezTo>
                      <a:pt x="473" y="116"/>
                      <a:pt x="472" y="115"/>
                      <a:pt x="471" y="115"/>
                    </a:cubicBezTo>
                    <a:cubicBezTo>
                      <a:pt x="470" y="114"/>
                      <a:pt x="469" y="112"/>
                      <a:pt x="468" y="112"/>
                    </a:cubicBezTo>
                    <a:cubicBezTo>
                      <a:pt x="467" y="112"/>
                      <a:pt x="465" y="114"/>
                      <a:pt x="464" y="114"/>
                    </a:cubicBezTo>
                    <a:cubicBezTo>
                      <a:pt x="462" y="114"/>
                      <a:pt x="460" y="114"/>
                      <a:pt x="459" y="114"/>
                    </a:cubicBezTo>
                    <a:cubicBezTo>
                      <a:pt x="458" y="114"/>
                      <a:pt x="456" y="114"/>
                      <a:pt x="455" y="115"/>
                    </a:cubicBezTo>
                    <a:cubicBezTo>
                      <a:pt x="455" y="115"/>
                      <a:pt x="453" y="116"/>
                      <a:pt x="453" y="117"/>
                    </a:cubicBezTo>
                    <a:cubicBezTo>
                      <a:pt x="452" y="117"/>
                      <a:pt x="452" y="118"/>
                      <a:pt x="452" y="119"/>
                    </a:cubicBezTo>
                    <a:cubicBezTo>
                      <a:pt x="451" y="119"/>
                      <a:pt x="450" y="120"/>
                      <a:pt x="450" y="121"/>
                    </a:cubicBezTo>
                    <a:cubicBezTo>
                      <a:pt x="448" y="121"/>
                      <a:pt x="445" y="121"/>
                      <a:pt x="444" y="121"/>
                    </a:cubicBezTo>
                    <a:cubicBezTo>
                      <a:pt x="442" y="122"/>
                      <a:pt x="440" y="122"/>
                      <a:pt x="440" y="123"/>
                    </a:cubicBezTo>
                    <a:cubicBezTo>
                      <a:pt x="439" y="124"/>
                      <a:pt x="439" y="125"/>
                      <a:pt x="439" y="126"/>
                    </a:cubicBezTo>
                    <a:cubicBezTo>
                      <a:pt x="439" y="126"/>
                      <a:pt x="440" y="128"/>
                      <a:pt x="440" y="129"/>
                    </a:cubicBezTo>
                    <a:cubicBezTo>
                      <a:pt x="439" y="129"/>
                      <a:pt x="438" y="131"/>
                      <a:pt x="438" y="131"/>
                    </a:cubicBezTo>
                    <a:cubicBezTo>
                      <a:pt x="437" y="132"/>
                      <a:pt x="436" y="133"/>
                      <a:pt x="435" y="133"/>
                    </a:cubicBezTo>
                    <a:cubicBezTo>
                      <a:pt x="433" y="134"/>
                      <a:pt x="429" y="136"/>
                      <a:pt x="427" y="136"/>
                    </a:cubicBezTo>
                    <a:cubicBezTo>
                      <a:pt x="426" y="137"/>
                      <a:pt x="423" y="136"/>
                      <a:pt x="422" y="136"/>
                    </a:cubicBezTo>
                    <a:cubicBezTo>
                      <a:pt x="421" y="137"/>
                      <a:pt x="419" y="137"/>
                      <a:pt x="419" y="138"/>
                    </a:cubicBezTo>
                    <a:cubicBezTo>
                      <a:pt x="418" y="138"/>
                      <a:pt x="416" y="139"/>
                      <a:pt x="415" y="139"/>
                    </a:cubicBezTo>
                    <a:cubicBezTo>
                      <a:pt x="414" y="139"/>
                      <a:pt x="413" y="139"/>
                      <a:pt x="412" y="139"/>
                    </a:cubicBezTo>
                    <a:cubicBezTo>
                      <a:pt x="411" y="139"/>
                      <a:pt x="409" y="138"/>
                      <a:pt x="408" y="138"/>
                    </a:cubicBezTo>
                    <a:cubicBezTo>
                      <a:pt x="407" y="138"/>
                      <a:pt x="405" y="139"/>
                      <a:pt x="404" y="139"/>
                    </a:cubicBezTo>
                    <a:cubicBezTo>
                      <a:pt x="403" y="139"/>
                      <a:pt x="401" y="139"/>
                      <a:pt x="401" y="139"/>
                    </a:cubicBezTo>
                    <a:cubicBezTo>
                      <a:pt x="400" y="139"/>
                      <a:pt x="398" y="137"/>
                      <a:pt x="398" y="136"/>
                    </a:cubicBezTo>
                    <a:cubicBezTo>
                      <a:pt x="398" y="134"/>
                      <a:pt x="399" y="132"/>
                      <a:pt x="399" y="131"/>
                    </a:cubicBezTo>
                    <a:cubicBezTo>
                      <a:pt x="399" y="129"/>
                      <a:pt x="398" y="127"/>
                      <a:pt x="397" y="125"/>
                    </a:cubicBezTo>
                    <a:cubicBezTo>
                      <a:pt x="397" y="124"/>
                      <a:pt x="396" y="122"/>
                      <a:pt x="395" y="121"/>
                    </a:cubicBezTo>
                    <a:cubicBezTo>
                      <a:pt x="394" y="121"/>
                      <a:pt x="393" y="120"/>
                      <a:pt x="392" y="120"/>
                    </a:cubicBezTo>
                    <a:cubicBezTo>
                      <a:pt x="390" y="120"/>
                      <a:pt x="386" y="123"/>
                      <a:pt x="384" y="123"/>
                    </a:cubicBezTo>
                    <a:cubicBezTo>
                      <a:pt x="382" y="123"/>
                      <a:pt x="379" y="120"/>
                      <a:pt x="377" y="120"/>
                    </a:cubicBezTo>
                    <a:cubicBezTo>
                      <a:pt x="375" y="119"/>
                      <a:pt x="372" y="118"/>
                      <a:pt x="370" y="118"/>
                    </a:cubicBezTo>
                    <a:cubicBezTo>
                      <a:pt x="369" y="118"/>
                      <a:pt x="366" y="120"/>
                      <a:pt x="364" y="120"/>
                    </a:cubicBezTo>
                    <a:cubicBezTo>
                      <a:pt x="362" y="121"/>
                      <a:pt x="359" y="121"/>
                      <a:pt x="358" y="121"/>
                    </a:cubicBezTo>
                    <a:cubicBezTo>
                      <a:pt x="356" y="121"/>
                      <a:pt x="352" y="122"/>
                      <a:pt x="350" y="121"/>
                    </a:cubicBezTo>
                    <a:cubicBezTo>
                      <a:pt x="349" y="121"/>
                      <a:pt x="347" y="119"/>
                      <a:pt x="347" y="118"/>
                    </a:cubicBezTo>
                    <a:cubicBezTo>
                      <a:pt x="346" y="117"/>
                      <a:pt x="346" y="115"/>
                      <a:pt x="345" y="114"/>
                    </a:cubicBezTo>
                    <a:cubicBezTo>
                      <a:pt x="345" y="113"/>
                      <a:pt x="344" y="111"/>
                      <a:pt x="343" y="111"/>
                    </a:cubicBezTo>
                    <a:cubicBezTo>
                      <a:pt x="343" y="110"/>
                      <a:pt x="341" y="109"/>
                      <a:pt x="340" y="109"/>
                    </a:cubicBezTo>
                    <a:cubicBezTo>
                      <a:pt x="339" y="109"/>
                      <a:pt x="338" y="109"/>
                      <a:pt x="337" y="110"/>
                    </a:cubicBezTo>
                    <a:cubicBezTo>
                      <a:pt x="336" y="110"/>
                      <a:pt x="334" y="112"/>
                      <a:pt x="333" y="112"/>
                    </a:cubicBezTo>
                    <a:cubicBezTo>
                      <a:pt x="332" y="112"/>
                      <a:pt x="331" y="110"/>
                      <a:pt x="330" y="110"/>
                    </a:cubicBezTo>
                    <a:cubicBezTo>
                      <a:pt x="329" y="110"/>
                      <a:pt x="327" y="110"/>
                      <a:pt x="326" y="111"/>
                    </a:cubicBezTo>
                    <a:cubicBezTo>
                      <a:pt x="325" y="111"/>
                      <a:pt x="325" y="113"/>
                      <a:pt x="324" y="113"/>
                    </a:cubicBezTo>
                    <a:cubicBezTo>
                      <a:pt x="324" y="114"/>
                      <a:pt x="322" y="114"/>
                      <a:pt x="321" y="114"/>
                    </a:cubicBezTo>
                    <a:cubicBezTo>
                      <a:pt x="320" y="114"/>
                      <a:pt x="318" y="113"/>
                      <a:pt x="317" y="113"/>
                    </a:cubicBezTo>
                    <a:cubicBezTo>
                      <a:pt x="314" y="112"/>
                      <a:pt x="309" y="111"/>
                      <a:pt x="307" y="110"/>
                    </a:cubicBezTo>
                    <a:cubicBezTo>
                      <a:pt x="305" y="109"/>
                      <a:pt x="303" y="108"/>
                      <a:pt x="302" y="107"/>
                    </a:cubicBezTo>
                    <a:cubicBezTo>
                      <a:pt x="300" y="106"/>
                      <a:pt x="298" y="105"/>
                      <a:pt x="296" y="103"/>
                    </a:cubicBezTo>
                    <a:cubicBezTo>
                      <a:pt x="295" y="103"/>
                      <a:pt x="294" y="101"/>
                      <a:pt x="293" y="100"/>
                    </a:cubicBezTo>
                    <a:cubicBezTo>
                      <a:pt x="293" y="99"/>
                      <a:pt x="292" y="96"/>
                      <a:pt x="292" y="95"/>
                    </a:cubicBezTo>
                    <a:cubicBezTo>
                      <a:pt x="292" y="94"/>
                      <a:pt x="293" y="92"/>
                      <a:pt x="293" y="91"/>
                    </a:cubicBezTo>
                    <a:cubicBezTo>
                      <a:pt x="293" y="90"/>
                      <a:pt x="294" y="87"/>
                      <a:pt x="294" y="86"/>
                    </a:cubicBezTo>
                    <a:cubicBezTo>
                      <a:pt x="293" y="85"/>
                      <a:pt x="293" y="82"/>
                      <a:pt x="292" y="81"/>
                    </a:cubicBezTo>
                    <a:cubicBezTo>
                      <a:pt x="292" y="79"/>
                      <a:pt x="292" y="75"/>
                      <a:pt x="292" y="73"/>
                    </a:cubicBezTo>
                    <a:cubicBezTo>
                      <a:pt x="291" y="72"/>
                      <a:pt x="291" y="69"/>
                      <a:pt x="290" y="68"/>
                    </a:cubicBezTo>
                    <a:cubicBezTo>
                      <a:pt x="290" y="67"/>
                      <a:pt x="289" y="65"/>
                      <a:pt x="288" y="64"/>
                    </a:cubicBezTo>
                    <a:cubicBezTo>
                      <a:pt x="287" y="63"/>
                      <a:pt x="286" y="63"/>
                      <a:pt x="286" y="63"/>
                    </a:cubicBezTo>
                    <a:cubicBezTo>
                      <a:pt x="285" y="62"/>
                      <a:pt x="285" y="59"/>
                      <a:pt x="284" y="58"/>
                    </a:cubicBezTo>
                    <a:cubicBezTo>
                      <a:pt x="284" y="56"/>
                      <a:pt x="285" y="52"/>
                      <a:pt x="285" y="50"/>
                    </a:cubicBezTo>
                    <a:cubicBezTo>
                      <a:pt x="285" y="49"/>
                      <a:pt x="285" y="47"/>
                      <a:pt x="284" y="46"/>
                    </a:cubicBezTo>
                    <a:cubicBezTo>
                      <a:pt x="284" y="45"/>
                      <a:pt x="282" y="43"/>
                      <a:pt x="282" y="42"/>
                    </a:cubicBezTo>
                    <a:cubicBezTo>
                      <a:pt x="281" y="40"/>
                      <a:pt x="279" y="35"/>
                      <a:pt x="278" y="33"/>
                    </a:cubicBezTo>
                    <a:cubicBezTo>
                      <a:pt x="277" y="30"/>
                      <a:pt x="277" y="23"/>
                      <a:pt x="276" y="20"/>
                    </a:cubicBezTo>
                    <a:cubicBezTo>
                      <a:pt x="276" y="19"/>
                      <a:pt x="275" y="16"/>
                      <a:pt x="274" y="15"/>
                    </a:cubicBezTo>
                    <a:cubicBezTo>
                      <a:pt x="274" y="14"/>
                      <a:pt x="275" y="11"/>
                      <a:pt x="275" y="10"/>
                    </a:cubicBezTo>
                    <a:cubicBezTo>
                      <a:pt x="274" y="9"/>
                      <a:pt x="272" y="7"/>
                      <a:pt x="271" y="7"/>
                    </a:cubicBezTo>
                    <a:cubicBezTo>
                      <a:pt x="270" y="6"/>
                      <a:pt x="268" y="7"/>
                      <a:pt x="267" y="7"/>
                    </a:cubicBezTo>
                    <a:cubicBezTo>
                      <a:pt x="266" y="7"/>
                      <a:pt x="265" y="5"/>
                      <a:pt x="264" y="4"/>
                    </a:cubicBezTo>
                    <a:cubicBezTo>
                      <a:pt x="262" y="3"/>
                      <a:pt x="260" y="0"/>
                      <a:pt x="258" y="0"/>
                    </a:cubicBezTo>
                    <a:cubicBezTo>
                      <a:pt x="256" y="0"/>
                      <a:pt x="253" y="1"/>
                      <a:pt x="251" y="1"/>
                    </a:cubicBezTo>
                    <a:cubicBezTo>
                      <a:pt x="250" y="2"/>
                      <a:pt x="249" y="3"/>
                      <a:pt x="248" y="4"/>
                    </a:cubicBezTo>
                    <a:cubicBezTo>
                      <a:pt x="247" y="4"/>
                      <a:pt x="244" y="5"/>
                      <a:pt x="243" y="4"/>
                    </a:cubicBezTo>
                    <a:cubicBezTo>
                      <a:pt x="241" y="4"/>
                      <a:pt x="239" y="2"/>
                      <a:pt x="238" y="1"/>
                    </a:cubicBezTo>
                    <a:cubicBezTo>
                      <a:pt x="237" y="1"/>
                      <a:pt x="236" y="0"/>
                      <a:pt x="235" y="0"/>
                    </a:cubicBezTo>
                    <a:cubicBezTo>
                      <a:pt x="222" y="9"/>
                      <a:pt x="237" y="65"/>
                      <a:pt x="237" y="65"/>
                    </a:cubicBezTo>
                    <a:cubicBezTo>
                      <a:pt x="93" y="71"/>
                      <a:pt x="93" y="71"/>
                      <a:pt x="93" y="71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1" y="76"/>
                      <a:pt x="1" y="78"/>
                      <a:pt x="1" y="78"/>
                    </a:cubicBezTo>
                    <a:cubicBezTo>
                      <a:pt x="1" y="79"/>
                      <a:pt x="1" y="80"/>
                      <a:pt x="1" y="81"/>
                    </a:cubicBezTo>
                    <a:cubicBezTo>
                      <a:pt x="1" y="81"/>
                      <a:pt x="1" y="82"/>
                      <a:pt x="1" y="82"/>
                    </a:cubicBezTo>
                    <a:cubicBezTo>
                      <a:pt x="1" y="83"/>
                      <a:pt x="2" y="86"/>
                      <a:pt x="3" y="87"/>
                    </a:cubicBezTo>
                    <a:cubicBezTo>
                      <a:pt x="4" y="88"/>
                      <a:pt x="4" y="90"/>
                      <a:pt x="5" y="91"/>
                    </a:cubicBezTo>
                    <a:cubicBezTo>
                      <a:pt x="5" y="91"/>
                      <a:pt x="5" y="91"/>
                      <a:pt x="5" y="92"/>
                    </a:cubicBezTo>
                    <a:cubicBezTo>
                      <a:pt x="6" y="94"/>
                      <a:pt x="7" y="97"/>
                      <a:pt x="8" y="98"/>
                    </a:cubicBezTo>
                    <a:cubicBezTo>
                      <a:pt x="8" y="100"/>
                      <a:pt x="8" y="101"/>
                      <a:pt x="8" y="102"/>
                    </a:cubicBezTo>
                    <a:cubicBezTo>
                      <a:pt x="8" y="103"/>
                      <a:pt x="8" y="103"/>
                      <a:pt x="8" y="104"/>
                    </a:cubicBezTo>
                    <a:cubicBezTo>
                      <a:pt x="8" y="104"/>
                      <a:pt x="8" y="104"/>
                      <a:pt x="9" y="104"/>
                    </a:cubicBezTo>
                    <a:cubicBezTo>
                      <a:pt x="9" y="105"/>
                      <a:pt x="10" y="106"/>
                      <a:pt x="10" y="108"/>
                    </a:cubicBezTo>
                    <a:cubicBezTo>
                      <a:pt x="11" y="109"/>
                      <a:pt x="11" y="111"/>
                      <a:pt x="11" y="113"/>
                    </a:cubicBezTo>
                    <a:cubicBezTo>
                      <a:pt x="11" y="114"/>
                      <a:pt x="11" y="115"/>
                      <a:pt x="11" y="116"/>
                    </a:cubicBezTo>
                    <a:cubicBezTo>
                      <a:pt x="11" y="116"/>
                      <a:pt x="13" y="118"/>
                      <a:pt x="13" y="119"/>
                    </a:cubicBezTo>
                    <a:cubicBezTo>
                      <a:pt x="14" y="120"/>
                      <a:pt x="15" y="121"/>
                      <a:pt x="16" y="123"/>
                    </a:cubicBezTo>
                    <a:cubicBezTo>
                      <a:pt x="17" y="125"/>
                      <a:pt x="18" y="127"/>
                      <a:pt x="19" y="129"/>
                    </a:cubicBezTo>
                    <a:cubicBezTo>
                      <a:pt x="19" y="131"/>
                      <a:pt x="19" y="134"/>
                      <a:pt x="18" y="136"/>
                    </a:cubicBezTo>
                    <a:cubicBezTo>
                      <a:pt x="18" y="138"/>
                      <a:pt x="17" y="139"/>
                      <a:pt x="16" y="140"/>
                    </a:cubicBezTo>
                    <a:cubicBezTo>
                      <a:pt x="16" y="140"/>
                      <a:pt x="16" y="141"/>
                      <a:pt x="16" y="141"/>
                    </a:cubicBezTo>
                    <a:cubicBezTo>
                      <a:pt x="15" y="141"/>
                      <a:pt x="15" y="143"/>
                      <a:pt x="15" y="143"/>
                    </a:cubicBezTo>
                    <a:cubicBezTo>
                      <a:pt x="15" y="145"/>
                      <a:pt x="15" y="146"/>
                      <a:pt x="14" y="148"/>
                    </a:cubicBezTo>
                    <a:cubicBezTo>
                      <a:pt x="14" y="149"/>
                      <a:pt x="13" y="150"/>
                      <a:pt x="12" y="152"/>
                    </a:cubicBezTo>
                    <a:cubicBezTo>
                      <a:pt x="12" y="152"/>
                      <a:pt x="11" y="153"/>
                      <a:pt x="11" y="153"/>
                    </a:cubicBezTo>
                    <a:cubicBezTo>
                      <a:pt x="11" y="154"/>
                      <a:pt x="11" y="156"/>
                      <a:pt x="12" y="157"/>
                    </a:cubicBezTo>
                    <a:cubicBezTo>
                      <a:pt x="12" y="158"/>
                      <a:pt x="13" y="159"/>
                      <a:pt x="13" y="160"/>
                    </a:cubicBezTo>
                    <a:cubicBezTo>
                      <a:pt x="14" y="161"/>
                      <a:pt x="16" y="163"/>
                      <a:pt x="16" y="165"/>
                    </a:cubicBezTo>
                    <a:cubicBezTo>
                      <a:pt x="17" y="169"/>
                      <a:pt x="17" y="175"/>
                      <a:pt x="16" y="177"/>
                    </a:cubicBezTo>
                    <a:cubicBezTo>
                      <a:pt x="16" y="178"/>
                      <a:pt x="16" y="179"/>
                      <a:pt x="15" y="180"/>
                    </a:cubicBezTo>
                    <a:cubicBezTo>
                      <a:pt x="15" y="181"/>
                      <a:pt x="15" y="181"/>
                      <a:pt x="15" y="182"/>
                    </a:cubicBezTo>
                    <a:cubicBezTo>
                      <a:pt x="15" y="183"/>
                      <a:pt x="15" y="185"/>
                      <a:pt x="15" y="186"/>
                    </a:cubicBezTo>
                    <a:cubicBezTo>
                      <a:pt x="15" y="186"/>
                      <a:pt x="15" y="187"/>
                      <a:pt x="16" y="188"/>
                    </a:cubicBezTo>
                    <a:cubicBezTo>
                      <a:pt x="17" y="190"/>
                      <a:pt x="18" y="192"/>
                      <a:pt x="19" y="194"/>
                    </a:cubicBezTo>
                    <a:cubicBezTo>
                      <a:pt x="19" y="196"/>
                      <a:pt x="18" y="199"/>
                      <a:pt x="18" y="202"/>
                    </a:cubicBezTo>
                    <a:cubicBezTo>
                      <a:pt x="17" y="202"/>
                      <a:pt x="17" y="203"/>
                      <a:pt x="17" y="203"/>
                    </a:cubicBezTo>
                    <a:cubicBezTo>
                      <a:pt x="17" y="204"/>
                      <a:pt x="17" y="204"/>
                      <a:pt x="17" y="205"/>
                    </a:cubicBezTo>
                    <a:cubicBezTo>
                      <a:pt x="16" y="205"/>
                      <a:pt x="16" y="207"/>
                      <a:pt x="16" y="207"/>
                    </a:cubicBezTo>
                    <a:cubicBezTo>
                      <a:pt x="16" y="208"/>
                      <a:pt x="16" y="210"/>
                      <a:pt x="16" y="211"/>
                    </a:cubicBezTo>
                    <a:cubicBezTo>
                      <a:pt x="16" y="212"/>
                      <a:pt x="16" y="212"/>
                      <a:pt x="16" y="213"/>
                    </a:cubicBezTo>
                    <a:cubicBezTo>
                      <a:pt x="16" y="213"/>
                      <a:pt x="16" y="214"/>
                      <a:pt x="16" y="215"/>
                    </a:cubicBezTo>
                    <a:cubicBezTo>
                      <a:pt x="16" y="216"/>
                      <a:pt x="16" y="218"/>
                      <a:pt x="16" y="219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17" y="220"/>
                      <a:pt x="18" y="221"/>
                      <a:pt x="18" y="222"/>
                    </a:cubicBezTo>
                    <a:cubicBezTo>
                      <a:pt x="19" y="224"/>
                      <a:pt x="19" y="225"/>
                      <a:pt x="19" y="226"/>
                    </a:cubicBezTo>
                    <a:cubicBezTo>
                      <a:pt x="19" y="227"/>
                      <a:pt x="20" y="227"/>
                      <a:pt x="20" y="228"/>
                    </a:cubicBezTo>
                    <a:cubicBezTo>
                      <a:pt x="20" y="229"/>
                      <a:pt x="21" y="230"/>
                      <a:pt x="21" y="231"/>
                    </a:cubicBezTo>
                    <a:cubicBezTo>
                      <a:pt x="21" y="231"/>
                      <a:pt x="21" y="232"/>
                      <a:pt x="22" y="232"/>
                    </a:cubicBezTo>
                    <a:cubicBezTo>
                      <a:pt x="22" y="232"/>
                      <a:pt x="22" y="233"/>
                      <a:pt x="22" y="233"/>
                    </a:cubicBezTo>
                    <a:cubicBezTo>
                      <a:pt x="23" y="234"/>
                      <a:pt x="23" y="235"/>
                      <a:pt x="24" y="236"/>
                    </a:cubicBezTo>
                    <a:cubicBezTo>
                      <a:pt x="24" y="238"/>
                      <a:pt x="24" y="239"/>
                      <a:pt x="24" y="240"/>
                    </a:cubicBezTo>
                    <a:cubicBezTo>
                      <a:pt x="24" y="241"/>
                      <a:pt x="24" y="242"/>
                      <a:pt x="24" y="242"/>
                    </a:cubicBezTo>
                    <a:cubicBezTo>
                      <a:pt x="24" y="243"/>
                      <a:pt x="25" y="244"/>
                      <a:pt x="25" y="245"/>
                    </a:cubicBezTo>
                    <a:cubicBezTo>
                      <a:pt x="26" y="247"/>
                      <a:pt x="27" y="248"/>
                      <a:pt x="27" y="250"/>
                    </a:cubicBezTo>
                    <a:cubicBezTo>
                      <a:pt x="27" y="251"/>
                      <a:pt x="27" y="252"/>
                      <a:pt x="27" y="254"/>
                    </a:cubicBezTo>
                    <a:cubicBezTo>
                      <a:pt x="27" y="254"/>
                      <a:pt x="27" y="254"/>
                      <a:pt x="27" y="254"/>
                    </a:cubicBezTo>
                    <a:cubicBezTo>
                      <a:pt x="28" y="254"/>
                      <a:pt x="30" y="255"/>
                      <a:pt x="31" y="257"/>
                    </a:cubicBezTo>
                    <a:cubicBezTo>
                      <a:pt x="32" y="259"/>
                      <a:pt x="31" y="261"/>
                      <a:pt x="31" y="263"/>
                    </a:cubicBezTo>
                    <a:cubicBezTo>
                      <a:pt x="32" y="264"/>
                      <a:pt x="33" y="264"/>
                      <a:pt x="33" y="265"/>
                    </a:cubicBezTo>
                    <a:cubicBezTo>
                      <a:pt x="35" y="267"/>
                      <a:pt x="37" y="271"/>
                      <a:pt x="37" y="273"/>
                    </a:cubicBezTo>
                    <a:cubicBezTo>
                      <a:pt x="38" y="275"/>
                      <a:pt x="37" y="276"/>
                      <a:pt x="37" y="278"/>
                    </a:cubicBezTo>
                    <a:cubicBezTo>
                      <a:pt x="37" y="278"/>
                      <a:pt x="37" y="278"/>
                      <a:pt x="37" y="279"/>
                    </a:cubicBezTo>
                    <a:cubicBezTo>
                      <a:pt x="37" y="279"/>
                      <a:pt x="37" y="279"/>
                      <a:pt x="37" y="279"/>
                    </a:cubicBezTo>
                    <a:cubicBezTo>
                      <a:pt x="38" y="280"/>
                      <a:pt x="38" y="280"/>
                      <a:pt x="39" y="281"/>
                    </a:cubicBezTo>
                    <a:cubicBezTo>
                      <a:pt x="39" y="281"/>
                      <a:pt x="39" y="281"/>
                      <a:pt x="39" y="282"/>
                    </a:cubicBezTo>
                    <a:cubicBezTo>
                      <a:pt x="41" y="284"/>
                      <a:pt x="42" y="286"/>
                      <a:pt x="43" y="287"/>
                    </a:cubicBezTo>
                    <a:cubicBezTo>
                      <a:pt x="44" y="289"/>
                      <a:pt x="44" y="291"/>
                      <a:pt x="44" y="293"/>
                    </a:cubicBezTo>
                    <a:cubicBezTo>
                      <a:pt x="44" y="293"/>
                      <a:pt x="44" y="294"/>
                      <a:pt x="44" y="295"/>
                    </a:cubicBezTo>
                    <a:cubicBezTo>
                      <a:pt x="44" y="295"/>
                      <a:pt x="44" y="295"/>
                      <a:pt x="44" y="296"/>
                    </a:cubicBezTo>
                    <a:cubicBezTo>
                      <a:pt x="45" y="297"/>
                      <a:pt x="46" y="298"/>
                      <a:pt x="47" y="299"/>
                    </a:cubicBezTo>
                    <a:cubicBezTo>
                      <a:pt x="48" y="301"/>
                      <a:pt x="48" y="303"/>
                      <a:pt x="48" y="304"/>
                    </a:cubicBezTo>
                    <a:cubicBezTo>
                      <a:pt x="48" y="305"/>
                      <a:pt x="48" y="306"/>
                      <a:pt x="48" y="306"/>
                    </a:cubicBezTo>
                    <a:cubicBezTo>
                      <a:pt x="48" y="306"/>
                      <a:pt x="49" y="307"/>
                      <a:pt x="49" y="307"/>
                    </a:cubicBezTo>
                    <a:cubicBezTo>
                      <a:pt x="49" y="307"/>
                      <a:pt x="50" y="308"/>
                      <a:pt x="51" y="309"/>
                    </a:cubicBezTo>
                    <a:cubicBezTo>
                      <a:pt x="51" y="309"/>
                      <a:pt x="53" y="312"/>
                      <a:pt x="54" y="315"/>
                    </a:cubicBezTo>
                    <a:cubicBezTo>
                      <a:pt x="54" y="317"/>
                      <a:pt x="54" y="319"/>
                      <a:pt x="53" y="321"/>
                    </a:cubicBezTo>
                    <a:cubicBezTo>
                      <a:pt x="53" y="322"/>
                      <a:pt x="53" y="323"/>
                      <a:pt x="53" y="323"/>
                    </a:cubicBezTo>
                    <a:cubicBezTo>
                      <a:pt x="53" y="323"/>
                      <a:pt x="53" y="324"/>
                      <a:pt x="53" y="324"/>
                    </a:cubicBezTo>
                    <a:cubicBezTo>
                      <a:pt x="53" y="325"/>
                      <a:pt x="53" y="327"/>
                      <a:pt x="53" y="327"/>
                    </a:cubicBezTo>
                    <a:cubicBezTo>
                      <a:pt x="53" y="328"/>
                      <a:pt x="53" y="328"/>
                      <a:pt x="53" y="329"/>
                    </a:cubicBezTo>
                    <a:cubicBezTo>
                      <a:pt x="54" y="330"/>
                      <a:pt x="55" y="332"/>
                      <a:pt x="55" y="334"/>
                    </a:cubicBezTo>
                    <a:cubicBezTo>
                      <a:pt x="55" y="336"/>
                      <a:pt x="55" y="338"/>
                      <a:pt x="54" y="340"/>
                    </a:cubicBezTo>
                    <a:cubicBezTo>
                      <a:pt x="54" y="340"/>
                      <a:pt x="54" y="341"/>
                      <a:pt x="54" y="341"/>
                    </a:cubicBezTo>
                    <a:cubicBezTo>
                      <a:pt x="54" y="341"/>
                      <a:pt x="54" y="342"/>
                      <a:pt x="53" y="342"/>
                    </a:cubicBezTo>
                    <a:cubicBezTo>
                      <a:pt x="53" y="343"/>
                      <a:pt x="53" y="344"/>
                      <a:pt x="53" y="344"/>
                    </a:cubicBezTo>
                    <a:cubicBezTo>
                      <a:pt x="54" y="345"/>
                      <a:pt x="55" y="347"/>
                      <a:pt x="56" y="348"/>
                    </a:cubicBezTo>
                    <a:cubicBezTo>
                      <a:pt x="57" y="351"/>
                      <a:pt x="56" y="353"/>
                      <a:pt x="55" y="355"/>
                    </a:cubicBezTo>
                    <a:cubicBezTo>
                      <a:pt x="55" y="356"/>
                      <a:pt x="55" y="356"/>
                      <a:pt x="55" y="356"/>
                    </a:cubicBezTo>
                    <a:cubicBezTo>
                      <a:pt x="55" y="357"/>
                      <a:pt x="55" y="357"/>
                      <a:pt x="55" y="357"/>
                    </a:cubicBezTo>
                    <a:cubicBezTo>
                      <a:pt x="57" y="359"/>
                      <a:pt x="58" y="361"/>
                      <a:pt x="58" y="363"/>
                    </a:cubicBezTo>
                    <a:cubicBezTo>
                      <a:pt x="59" y="365"/>
                      <a:pt x="58" y="368"/>
                      <a:pt x="57" y="370"/>
                    </a:cubicBezTo>
                    <a:cubicBezTo>
                      <a:pt x="57" y="370"/>
                      <a:pt x="57" y="371"/>
                      <a:pt x="57" y="371"/>
                    </a:cubicBezTo>
                    <a:cubicBezTo>
                      <a:pt x="57" y="372"/>
                      <a:pt x="57" y="373"/>
                      <a:pt x="57" y="374"/>
                    </a:cubicBezTo>
                    <a:cubicBezTo>
                      <a:pt x="57" y="375"/>
                      <a:pt x="58" y="377"/>
                      <a:pt x="58" y="379"/>
                    </a:cubicBezTo>
                    <a:cubicBezTo>
                      <a:pt x="58" y="380"/>
                      <a:pt x="57" y="382"/>
                      <a:pt x="56" y="383"/>
                    </a:cubicBezTo>
                    <a:cubicBezTo>
                      <a:pt x="56" y="384"/>
                      <a:pt x="56" y="385"/>
                      <a:pt x="56" y="385"/>
                    </a:cubicBezTo>
                    <a:cubicBezTo>
                      <a:pt x="56" y="385"/>
                      <a:pt x="56" y="386"/>
                      <a:pt x="56" y="386"/>
                    </a:cubicBezTo>
                    <a:cubicBezTo>
                      <a:pt x="57" y="387"/>
                      <a:pt x="59" y="389"/>
                      <a:pt x="59" y="391"/>
                    </a:cubicBezTo>
                    <a:cubicBezTo>
                      <a:pt x="59" y="393"/>
                      <a:pt x="59" y="394"/>
                      <a:pt x="59" y="395"/>
                    </a:cubicBezTo>
                    <a:cubicBezTo>
                      <a:pt x="59" y="395"/>
                      <a:pt x="59" y="396"/>
                      <a:pt x="58" y="396"/>
                    </a:cubicBezTo>
                    <a:cubicBezTo>
                      <a:pt x="59" y="396"/>
                      <a:pt x="59" y="397"/>
                      <a:pt x="59" y="397"/>
                    </a:cubicBezTo>
                    <a:cubicBezTo>
                      <a:pt x="60" y="399"/>
                      <a:pt x="60" y="400"/>
                      <a:pt x="60" y="401"/>
                    </a:cubicBezTo>
                    <a:cubicBezTo>
                      <a:pt x="61" y="404"/>
                      <a:pt x="61" y="409"/>
                      <a:pt x="60" y="411"/>
                    </a:cubicBezTo>
                    <a:cubicBezTo>
                      <a:pt x="60" y="412"/>
                      <a:pt x="60" y="413"/>
                      <a:pt x="60" y="415"/>
                    </a:cubicBezTo>
                    <a:cubicBezTo>
                      <a:pt x="59" y="416"/>
                      <a:pt x="59" y="417"/>
                      <a:pt x="59" y="417"/>
                    </a:cubicBezTo>
                    <a:cubicBezTo>
                      <a:pt x="59" y="418"/>
                      <a:pt x="59" y="419"/>
                      <a:pt x="60" y="420"/>
                    </a:cubicBezTo>
                    <a:cubicBezTo>
                      <a:pt x="60" y="420"/>
                      <a:pt x="62" y="421"/>
                      <a:pt x="63" y="422"/>
                    </a:cubicBezTo>
                    <a:cubicBezTo>
                      <a:pt x="64" y="424"/>
                      <a:pt x="64" y="426"/>
                      <a:pt x="64" y="427"/>
                    </a:cubicBezTo>
                    <a:cubicBezTo>
                      <a:pt x="66" y="428"/>
                      <a:pt x="68" y="429"/>
                      <a:pt x="69" y="431"/>
                    </a:cubicBezTo>
                    <a:cubicBezTo>
                      <a:pt x="70" y="435"/>
                      <a:pt x="68" y="438"/>
                      <a:pt x="67" y="441"/>
                    </a:cubicBezTo>
                    <a:cubicBezTo>
                      <a:pt x="67" y="441"/>
                      <a:pt x="66" y="442"/>
                      <a:pt x="66" y="442"/>
                    </a:cubicBezTo>
                    <a:cubicBezTo>
                      <a:pt x="66" y="442"/>
                      <a:pt x="66" y="443"/>
                      <a:pt x="66" y="443"/>
                    </a:cubicBezTo>
                    <a:cubicBezTo>
                      <a:pt x="67" y="445"/>
                      <a:pt x="68" y="446"/>
                      <a:pt x="67" y="449"/>
                    </a:cubicBezTo>
                    <a:cubicBezTo>
                      <a:pt x="67" y="450"/>
                      <a:pt x="66" y="452"/>
                      <a:pt x="65" y="453"/>
                    </a:cubicBezTo>
                    <a:cubicBezTo>
                      <a:pt x="65" y="454"/>
                      <a:pt x="65" y="454"/>
                      <a:pt x="66" y="455"/>
                    </a:cubicBezTo>
                    <a:cubicBezTo>
                      <a:pt x="66" y="457"/>
                      <a:pt x="67" y="458"/>
                      <a:pt x="67" y="460"/>
                    </a:cubicBezTo>
                    <a:cubicBezTo>
                      <a:pt x="67" y="462"/>
                      <a:pt x="67" y="466"/>
                      <a:pt x="67" y="468"/>
                    </a:cubicBezTo>
                    <a:cubicBezTo>
                      <a:pt x="67" y="468"/>
                      <a:pt x="67" y="469"/>
                      <a:pt x="66" y="470"/>
                    </a:cubicBezTo>
                    <a:cubicBezTo>
                      <a:pt x="67" y="470"/>
                      <a:pt x="67" y="470"/>
                      <a:pt x="67" y="470"/>
                    </a:cubicBezTo>
                    <a:cubicBezTo>
                      <a:pt x="67" y="471"/>
                      <a:pt x="68" y="473"/>
                      <a:pt x="68" y="474"/>
                    </a:cubicBezTo>
                    <a:cubicBezTo>
                      <a:pt x="68" y="476"/>
                      <a:pt x="67" y="478"/>
                      <a:pt x="66" y="479"/>
                    </a:cubicBezTo>
                    <a:cubicBezTo>
                      <a:pt x="66" y="479"/>
                      <a:pt x="66" y="479"/>
                      <a:pt x="66" y="479"/>
                    </a:cubicBezTo>
                    <a:cubicBezTo>
                      <a:pt x="66" y="480"/>
                      <a:pt x="67" y="481"/>
                      <a:pt x="68" y="483"/>
                    </a:cubicBezTo>
                    <a:cubicBezTo>
                      <a:pt x="68" y="483"/>
                      <a:pt x="69" y="484"/>
                      <a:pt x="69" y="484"/>
                    </a:cubicBezTo>
                    <a:cubicBezTo>
                      <a:pt x="71" y="486"/>
                      <a:pt x="72" y="488"/>
                      <a:pt x="73" y="490"/>
                    </a:cubicBezTo>
                    <a:cubicBezTo>
                      <a:pt x="74" y="493"/>
                      <a:pt x="73" y="496"/>
                      <a:pt x="73" y="498"/>
                    </a:cubicBezTo>
                    <a:cubicBezTo>
                      <a:pt x="73" y="500"/>
                      <a:pt x="73" y="502"/>
                      <a:pt x="73" y="502"/>
                    </a:cubicBezTo>
                    <a:cubicBezTo>
                      <a:pt x="73" y="503"/>
                      <a:pt x="74" y="505"/>
                      <a:pt x="74" y="507"/>
                    </a:cubicBezTo>
                    <a:cubicBezTo>
                      <a:pt x="75" y="508"/>
                      <a:pt x="76" y="510"/>
                      <a:pt x="76" y="511"/>
                    </a:cubicBezTo>
                    <a:cubicBezTo>
                      <a:pt x="76" y="512"/>
                      <a:pt x="77" y="513"/>
                      <a:pt x="77" y="514"/>
                    </a:cubicBezTo>
                    <a:cubicBezTo>
                      <a:pt x="77" y="514"/>
                      <a:pt x="77" y="515"/>
                      <a:pt x="77" y="515"/>
                    </a:cubicBezTo>
                    <a:cubicBezTo>
                      <a:pt x="77" y="515"/>
                      <a:pt x="78" y="516"/>
                      <a:pt x="78" y="516"/>
                    </a:cubicBezTo>
                    <a:cubicBezTo>
                      <a:pt x="79" y="517"/>
                      <a:pt x="80" y="518"/>
                      <a:pt x="80" y="519"/>
                    </a:cubicBezTo>
                    <a:cubicBezTo>
                      <a:pt x="81" y="520"/>
                      <a:pt x="81" y="521"/>
                      <a:pt x="82" y="523"/>
                    </a:cubicBezTo>
                    <a:cubicBezTo>
                      <a:pt x="82" y="523"/>
                      <a:pt x="83" y="525"/>
                      <a:pt x="83" y="525"/>
                    </a:cubicBezTo>
                    <a:cubicBezTo>
                      <a:pt x="83" y="525"/>
                      <a:pt x="84" y="526"/>
                      <a:pt x="84" y="526"/>
                    </a:cubicBezTo>
                    <a:cubicBezTo>
                      <a:pt x="85" y="526"/>
                      <a:pt x="86" y="527"/>
                      <a:pt x="87" y="528"/>
                    </a:cubicBezTo>
                    <a:cubicBezTo>
                      <a:pt x="88" y="529"/>
                      <a:pt x="91" y="533"/>
                      <a:pt x="91" y="536"/>
                    </a:cubicBezTo>
                    <a:cubicBezTo>
                      <a:pt x="92" y="538"/>
                      <a:pt x="92" y="541"/>
                      <a:pt x="92" y="543"/>
                    </a:cubicBezTo>
                    <a:cubicBezTo>
                      <a:pt x="92" y="544"/>
                      <a:pt x="92" y="545"/>
                      <a:pt x="92" y="546"/>
                    </a:cubicBezTo>
                    <a:cubicBezTo>
                      <a:pt x="92" y="546"/>
                      <a:pt x="92" y="546"/>
                      <a:pt x="92" y="546"/>
                    </a:cubicBezTo>
                    <a:cubicBezTo>
                      <a:pt x="92" y="549"/>
                      <a:pt x="92" y="554"/>
                      <a:pt x="92" y="556"/>
                    </a:cubicBezTo>
                    <a:cubicBezTo>
                      <a:pt x="93" y="557"/>
                      <a:pt x="94" y="559"/>
                      <a:pt x="94" y="561"/>
                    </a:cubicBezTo>
                    <a:cubicBezTo>
                      <a:pt x="95" y="562"/>
                      <a:pt x="96" y="564"/>
                      <a:pt x="96" y="565"/>
                    </a:cubicBezTo>
                    <a:cubicBezTo>
                      <a:pt x="97" y="569"/>
                      <a:pt x="98" y="573"/>
                      <a:pt x="98" y="575"/>
                    </a:cubicBezTo>
                    <a:cubicBezTo>
                      <a:pt x="99" y="578"/>
                      <a:pt x="98" y="583"/>
                      <a:pt x="98" y="585"/>
                    </a:cubicBezTo>
                    <a:cubicBezTo>
                      <a:pt x="98" y="586"/>
                      <a:pt x="97" y="587"/>
                      <a:pt x="96" y="589"/>
                    </a:cubicBezTo>
                    <a:cubicBezTo>
                      <a:pt x="96" y="589"/>
                      <a:pt x="96" y="590"/>
                      <a:pt x="96" y="591"/>
                    </a:cubicBezTo>
                    <a:cubicBezTo>
                      <a:pt x="96" y="592"/>
                      <a:pt x="96" y="594"/>
                      <a:pt x="96" y="595"/>
                    </a:cubicBezTo>
                    <a:cubicBezTo>
                      <a:pt x="96" y="596"/>
                      <a:pt x="97" y="597"/>
                      <a:pt x="97" y="598"/>
                    </a:cubicBezTo>
                    <a:cubicBezTo>
                      <a:pt x="97" y="599"/>
                      <a:pt x="97" y="604"/>
                      <a:pt x="98" y="607"/>
                    </a:cubicBezTo>
                    <a:cubicBezTo>
                      <a:pt x="98" y="609"/>
                      <a:pt x="98" y="609"/>
                      <a:pt x="98" y="609"/>
                    </a:cubicBezTo>
                    <a:cubicBezTo>
                      <a:pt x="99" y="611"/>
                      <a:pt x="99" y="614"/>
                      <a:pt x="99" y="616"/>
                    </a:cubicBezTo>
                    <a:cubicBezTo>
                      <a:pt x="99" y="620"/>
                      <a:pt x="97" y="624"/>
                      <a:pt x="95" y="626"/>
                    </a:cubicBezTo>
                    <a:cubicBezTo>
                      <a:pt x="95" y="628"/>
                      <a:pt x="94" y="629"/>
                      <a:pt x="93" y="630"/>
                    </a:cubicBezTo>
                    <a:cubicBezTo>
                      <a:pt x="92" y="630"/>
                      <a:pt x="92" y="631"/>
                      <a:pt x="91" y="631"/>
                    </a:cubicBezTo>
                    <a:cubicBezTo>
                      <a:pt x="91" y="632"/>
                      <a:pt x="91" y="632"/>
                      <a:pt x="91" y="633"/>
                    </a:cubicBezTo>
                    <a:cubicBezTo>
                      <a:pt x="91" y="635"/>
                      <a:pt x="90" y="636"/>
                      <a:pt x="89" y="638"/>
                    </a:cubicBezTo>
                    <a:cubicBezTo>
                      <a:pt x="89" y="639"/>
                      <a:pt x="87" y="642"/>
                      <a:pt x="85" y="643"/>
                    </a:cubicBezTo>
                    <a:cubicBezTo>
                      <a:pt x="83" y="644"/>
                      <a:pt x="82" y="644"/>
                      <a:pt x="80" y="645"/>
                    </a:cubicBezTo>
                    <a:cubicBezTo>
                      <a:pt x="80" y="645"/>
                      <a:pt x="80" y="645"/>
                      <a:pt x="79" y="645"/>
                    </a:cubicBezTo>
                    <a:cubicBezTo>
                      <a:pt x="79" y="645"/>
                      <a:pt x="77" y="647"/>
                      <a:pt x="76" y="648"/>
                    </a:cubicBezTo>
                    <a:cubicBezTo>
                      <a:pt x="76" y="648"/>
                      <a:pt x="75" y="649"/>
                      <a:pt x="75" y="649"/>
                    </a:cubicBezTo>
                    <a:cubicBezTo>
                      <a:pt x="74" y="650"/>
                      <a:pt x="71" y="653"/>
                      <a:pt x="70" y="654"/>
                    </a:cubicBezTo>
                    <a:cubicBezTo>
                      <a:pt x="69" y="655"/>
                      <a:pt x="69" y="655"/>
                      <a:pt x="68" y="656"/>
                    </a:cubicBezTo>
                    <a:cubicBezTo>
                      <a:pt x="67" y="656"/>
                      <a:pt x="66" y="657"/>
                      <a:pt x="66" y="658"/>
                    </a:cubicBezTo>
                    <a:cubicBezTo>
                      <a:pt x="66" y="659"/>
                      <a:pt x="66" y="661"/>
                      <a:pt x="66" y="662"/>
                    </a:cubicBezTo>
                    <a:cubicBezTo>
                      <a:pt x="66" y="662"/>
                      <a:pt x="67" y="663"/>
                      <a:pt x="68" y="664"/>
                    </a:cubicBezTo>
                    <a:cubicBezTo>
                      <a:pt x="68" y="664"/>
                      <a:pt x="68" y="664"/>
                      <a:pt x="68" y="664"/>
                    </a:cubicBezTo>
                    <a:cubicBezTo>
                      <a:pt x="68" y="665"/>
                      <a:pt x="69" y="666"/>
                      <a:pt x="70" y="667"/>
                    </a:cubicBezTo>
                    <a:cubicBezTo>
                      <a:pt x="71" y="668"/>
                      <a:pt x="72" y="669"/>
                      <a:pt x="73" y="670"/>
                    </a:cubicBezTo>
                    <a:cubicBezTo>
                      <a:pt x="74" y="672"/>
                      <a:pt x="76" y="675"/>
                      <a:pt x="77" y="677"/>
                    </a:cubicBezTo>
                    <a:cubicBezTo>
                      <a:pt x="78" y="678"/>
                      <a:pt x="78" y="680"/>
                      <a:pt x="79" y="681"/>
                    </a:cubicBezTo>
                    <a:cubicBezTo>
                      <a:pt x="79" y="682"/>
                      <a:pt x="79" y="683"/>
                      <a:pt x="80" y="684"/>
                    </a:cubicBezTo>
                    <a:cubicBezTo>
                      <a:pt x="80" y="685"/>
                      <a:pt x="83" y="688"/>
                      <a:pt x="84" y="689"/>
                    </a:cubicBezTo>
                    <a:cubicBezTo>
                      <a:pt x="84" y="690"/>
                      <a:pt x="85" y="691"/>
                      <a:pt x="85" y="691"/>
                    </a:cubicBezTo>
                    <a:cubicBezTo>
                      <a:pt x="86" y="691"/>
                      <a:pt x="87" y="691"/>
                      <a:pt x="87" y="691"/>
                    </a:cubicBezTo>
                    <a:cubicBezTo>
                      <a:pt x="88" y="691"/>
                      <a:pt x="90" y="690"/>
                      <a:pt x="91" y="690"/>
                    </a:cubicBezTo>
                    <a:cubicBezTo>
                      <a:pt x="92" y="690"/>
                      <a:pt x="93" y="691"/>
                      <a:pt x="93" y="691"/>
                    </a:cubicBezTo>
                    <a:cubicBezTo>
                      <a:pt x="95" y="691"/>
                      <a:pt x="96" y="692"/>
                      <a:pt x="97" y="693"/>
                    </a:cubicBezTo>
                    <a:cubicBezTo>
                      <a:pt x="97" y="693"/>
                      <a:pt x="97" y="693"/>
                      <a:pt x="98" y="693"/>
                    </a:cubicBezTo>
                    <a:cubicBezTo>
                      <a:pt x="98" y="693"/>
                      <a:pt x="99" y="694"/>
                      <a:pt x="99" y="694"/>
                    </a:cubicBezTo>
                    <a:cubicBezTo>
                      <a:pt x="101" y="695"/>
                      <a:pt x="103" y="695"/>
                      <a:pt x="104" y="696"/>
                    </a:cubicBezTo>
                    <a:cubicBezTo>
                      <a:pt x="106" y="698"/>
                      <a:pt x="109" y="700"/>
                      <a:pt x="110" y="70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54"/>
              <p:cNvSpPr>
                <a:spLocks/>
              </p:cNvSpPr>
              <p:nvPr/>
            </p:nvSpPr>
            <p:spPr bwMode="auto">
              <a:xfrm>
                <a:off x="3879848" y="2287590"/>
                <a:ext cx="612775" cy="650875"/>
              </a:xfrm>
              <a:custGeom>
                <a:avLst/>
                <a:gdLst>
                  <a:gd name="T0" fmla="*/ 708 w 726"/>
                  <a:gd name="T1" fmla="*/ 251 h 772"/>
                  <a:gd name="T2" fmla="*/ 694 w 726"/>
                  <a:gd name="T3" fmla="*/ 268 h 772"/>
                  <a:gd name="T4" fmla="*/ 681 w 726"/>
                  <a:gd name="T5" fmla="*/ 303 h 772"/>
                  <a:gd name="T6" fmla="*/ 675 w 726"/>
                  <a:gd name="T7" fmla="*/ 314 h 772"/>
                  <a:gd name="T8" fmla="*/ 644 w 726"/>
                  <a:gd name="T9" fmla="*/ 353 h 772"/>
                  <a:gd name="T10" fmla="*/ 614 w 726"/>
                  <a:gd name="T11" fmla="*/ 382 h 772"/>
                  <a:gd name="T12" fmla="*/ 617 w 726"/>
                  <a:gd name="T13" fmla="*/ 343 h 772"/>
                  <a:gd name="T14" fmla="*/ 631 w 726"/>
                  <a:gd name="T15" fmla="*/ 307 h 772"/>
                  <a:gd name="T16" fmla="*/ 647 w 726"/>
                  <a:gd name="T17" fmla="*/ 278 h 772"/>
                  <a:gd name="T18" fmla="*/ 639 w 726"/>
                  <a:gd name="T19" fmla="*/ 237 h 772"/>
                  <a:gd name="T20" fmla="*/ 611 w 726"/>
                  <a:gd name="T21" fmla="*/ 235 h 772"/>
                  <a:gd name="T22" fmla="*/ 619 w 726"/>
                  <a:gd name="T23" fmla="*/ 192 h 772"/>
                  <a:gd name="T24" fmla="*/ 589 w 726"/>
                  <a:gd name="T25" fmla="*/ 168 h 772"/>
                  <a:gd name="T26" fmla="*/ 572 w 726"/>
                  <a:gd name="T27" fmla="*/ 146 h 772"/>
                  <a:gd name="T28" fmla="*/ 527 w 726"/>
                  <a:gd name="T29" fmla="*/ 137 h 772"/>
                  <a:gd name="T30" fmla="*/ 488 w 726"/>
                  <a:gd name="T31" fmla="*/ 137 h 772"/>
                  <a:gd name="T32" fmla="*/ 312 w 726"/>
                  <a:gd name="T33" fmla="*/ 82 h 772"/>
                  <a:gd name="T34" fmla="*/ 281 w 726"/>
                  <a:gd name="T35" fmla="*/ 64 h 772"/>
                  <a:gd name="T36" fmla="*/ 244 w 726"/>
                  <a:gd name="T37" fmla="*/ 47 h 772"/>
                  <a:gd name="T38" fmla="*/ 218 w 726"/>
                  <a:gd name="T39" fmla="*/ 62 h 772"/>
                  <a:gd name="T40" fmla="*/ 230 w 726"/>
                  <a:gd name="T41" fmla="*/ 24 h 772"/>
                  <a:gd name="T42" fmla="*/ 214 w 726"/>
                  <a:gd name="T43" fmla="*/ 7 h 772"/>
                  <a:gd name="T44" fmla="*/ 189 w 726"/>
                  <a:gd name="T45" fmla="*/ 20 h 772"/>
                  <a:gd name="T46" fmla="*/ 157 w 726"/>
                  <a:gd name="T47" fmla="*/ 36 h 772"/>
                  <a:gd name="T48" fmla="*/ 103 w 726"/>
                  <a:gd name="T49" fmla="*/ 59 h 772"/>
                  <a:gd name="T50" fmla="*/ 74 w 726"/>
                  <a:gd name="T51" fmla="*/ 57 h 772"/>
                  <a:gd name="T52" fmla="*/ 61 w 726"/>
                  <a:gd name="T53" fmla="*/ 176 h 772"/>
                  <a:gd name="T54" fmla="*/ 39 w 726"/>
                  <a:gd name="T55" fmla="*/ 195 h 772"/>
                  <a:gd name="T56" fmla="*/ 13 w 726"/>
                  <a:gd name="T57" fmla="*/ 220 h 772"/>
                  <a:gd name="T58" fmla="*/ 0 w 726"/>
                  <a:gd name="T59" fmla="*/ 243 h 772"/>
                  <a:gd name="T60" fmla="*/ 11 w 726"/>
                  <a:gd name="T61" fmla="*/ 257 h 772"/>
                  <a:gd name="T62" fmla="*/ 26 w 726"/>
                  <a:gd name="T63" fmla="*/ 275 h 772"/>
                  <a:gd name="T64" fmla="*/ 24 w 726"/>
                  <a:gd name="T65" fmla="*/ 311 h 772"/>
                  <a:gd name="T66" fmla="*/ 24 w 726"/>
                  <a:gd name="T67" fmla="*/ 347 h 772"/>
                  <a:gd name="T68" fmla="*/ 24 w 726"/>
                  <a:gd name="T69" fmla="*/ 365 h 772"/>
                  <a:gd name="T70" fmla="*/ 23 w 726"/>
                  <a:gd name="T71" fmla="*/ 403 h 772"/>
                  <a:gd name="T72" fmla="*/ 45 w 726"/>
                  <a:gd name="T73" fmla="*/ 422 h 772"/>
                  <a:gd name="T74" fmla="*/ 71 w 726"/>
                  <a:gd name="T75" fmla="*/ 431 h 772"/>
                  <a:gd name="T76" fmla="*/ 95 w 726"/>
                  <a:gd name="T77" fmla="*/ 451 h 772"/>
                  <a:gd name="T78" fmla="*/ 139 w 726"/>
                  <a:gd name="T79" fmla="*/ 472 h 772"/>
                  <a:gd name="T80" fmla="*/ 154 w 726"/>
                  <a:gd name="T81" fmla="*/ 494 h 772"/>
                  <a:gd name="T82" fmla="*/ 181 w 726"/>
                  <a:gd name="T83" fmla="*/ 515 h 772"/>
                  <a:gd name="T84" fmla="*/ 217 w 726"/>
                  <a:gd name="T85" fmla="*/ 536 h 772"/>
                  <a:gd name="T86" fmla="*/ 229 w 726"/>
                  <a:gd name="T87" fmla="*/ 570 h 772"/>
                  <a:gd name="T88" fmla="*/ 234 w 726"/>
                  <a:gd name="T89" fmla="*/ 598 h 772"/>
                  <a:gd name="T90" fmla="*/ 241 w 726"/>
                  <a:gd name="T91" fmla="*/ 617 h 772"/>
                  <a:gd name="T92" fmla="*/ 260 w 726"/>
                  <a:gd name="T93" fmla="*/ 655 h 772"/>
                  <a:gd name="T94" fmla="*/ 255 w 726"/>
                  <a:gd name="T95" fmla="*/ 696 h 772"/>
                  <a:gd name="T96" fmla="*/ 268 w 726"/>
                  <a:gd name="T97" fmla="*/ 732 h 772"/>
                  <a:gd name="T98" fmla="*/ 323 w 726"/>
                  <a:gd name="T99" fmla="*/ 760 h 772"/>
                  <a:gd name="T100" fmla="*/ 680 w 726"/>
                  <a:gd name="T101" fmla="*/ 708 h 772"/>
                  <a:gd name="T102" fmla="*/ 670 w 726"/>
                  <a:gd name="T103" fmla="*/ 659 h 772"/>
                  <a:gd name="T104" fmla="*/ 660 w 726"/>
                  <a:gd name="T105" fmla="*/ 619 h 772"/>
                  <a:gd name="T106" fmla="*/ 665 w 726"/>
                  <a:gd name="T107" fmla="*/ 560 h 772"/>
                  <a:gd name="T108" fmla="*/ 662 w 726"/>
                  <a:gd name="T109" fmla="*/ 499 h 772"/>
                  <a:gd name="T110" fmla="*/ 680 w 726"/>
                  <a:gd name="T111" fmla="*/ 442 h 772"/>
                  <a:gd name="T112" fmla="*/ 681 w 726"/>
                  <a:gd name="T113" fmla="*/ 365 h 772"/>
                  <a:gd name="T114" fmla="*/ 699 w 726"/>
                  <a:gd name="T115" fmla="*/ 317 h 772"/>
                  <a:gd name="T116" fmla="*/ 708 w 726"/>
                  <a:gd name="T117" fmla="*/ 288 h 772"/>
                  <a:gd name="T118" fmla="*/ 716 w 726"/>
                  <a:gd name="T119" fmla="*/ 253 h 7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26" h="772">
                    <a:moveTo>
                      <a:pt x="726" y="238"/>
                    </a:moveTo>
                    <a:cubicBezTo>
                      <a:pt x="726" y="237"/>
                      <a:pt x="723" y="235"/>
                      <a:pt x="722" y="235"/>
                    </a:cubicBezTo>
                    <a:cubicBezTo>
                      <a:pt x="721" y="235"/>
                      <a:pt x="719" y="236"/>
                      <a:pt x="717" y="236"/>
                    </a:cubicBezTo>
                    <a:cubicBezTo>
                      <a:pt x="717" y="236"/>
                      <a:pt x="715" y="236"/>
                      <a:pt x="714" y="236"/>
                    </a:cubicBezTo>
                    <a:cubicBezTo>
                      <a:pt x="713" y="237"/>
                      <a:pt x="713" y="239"/>
                      <a:pt x="712" y="239"/>
                    </a:cubicBezTo>
                    <a:cubicBezTo>
                      <a:pt x="711" y="240"/>
                      <a:pt x="710" y="241"/>
                      <a:pt x="710" y="241"/>
                    </a:cubicBezTo>
                    <a:cubicBezTo>
                      <a:pt x="709" y="242"/>
                      <a:pt x="707" y="242"/>
                      <a:pt x="706" y="243"/>
                    </a:cubicBezTo>
                    <a:cubicBezTo>
                      <a:pt x="706" y="244"/>
                      <a:pt x="706" y="246"/>
                      <a:pt x="706" y="247"/>
                    </a:cubicBezTo>
                    <a:cubicBezTo>
                      <a:pt x="706" y="248"/>
                      <a:pt x="708" y="250"/>
                      <a:pt x="708" y="251"/>
                    </a:cubicBezTo>
                    <a:cubicBezTo>
                      <a:pt x="708" y="252"/>
                      <a:pt x="708" y="254"/>
                      <a:pt x="707" y="254"/>
                    </a:cubicBezTo>
                    <a:cubicBezTo>
                      <a:pt x="707" y="255"/>
                      <a:pt x="705" y="254"/>
                      <a:pt x="704" y="255"/>
                    </a:cubicBezTo>
                    <a:cubicBezTo>
                      <a:pt x="704" y="255"/>
                      <a:pt x="703" y="256"/>
                      <a:pt x="702" y="257"/>
                    </a:cubicBezTo>
                    <a:cubicBezTo>
                      <a:pt x="702" y="257"/>
                      <a:pt x="701" y="258"/>
                      <a:pt x="700" y="259"/>
                    </a:cubicBezTo>
                    <a:cubicBezTo>
                      <a:pt x="700" y="259"/>
                      <a:pt x="699" y="260"/>
                      <a:pt x="698" y="260"/>
                    </a:cubicBezTo>
                    <a:cubicBezTo>
                      <a:pt x="697" y="260"/>
                      <a:pt x="696" y="258"/>
                      <a:pt x="695" y="259"/>
                    </a:cubicBezTo>
                    <a:cubicBezTo>
                      <a:pt x="694" y="259"/>
                      <a:pt x="694" y="260"/>
                      <a:pt x="694" y="261"/>
                    </a:cubicBezTo>
                    <a:cubicBezTo>
                      <a:pt x="694" y="262"/>
                      <a:pt x="694" y="264"/>
                      <a:pt x="694" y="265"/>
                    </a:cubicBezTo>
                    <a:cubicBezTo>
                      <a:pt x="694" y="265"/>
                      <a:pt x="694" y="267"/>
                      <a:pt x="694" y="268"/>
                    </a:cubicBezTo>
                    <a:cubicBezTo>
                      <a:pt x="694" y="269"/>
                      <a:pt x="692" y="270"/>
                      <a:pt x="692" y="271"/>
                    </a:cubicBezTo>
                    <a:cubicBezTo>
                      <a:pt x="692" y="272"/>
                      <a:pt x="692" y="275"/>
                      <a:pt x="691" y="276"/>
                    </a:cubicBezTo>
                    <a:cubicBezTo>
                      <a:pt x="691" y="277"/>
                      <a:pt x="689" y="279"/>
                      <a:pt x="688" y="281"/>
                    </a:cubicBezTo>
                    <a:cubicBezTo>
                      <a:pt x="688" y="281"/>
                      <a:pt x="688" y="282"/>
                      <a:pt x="687" y="283"/>
                    </a:cubicBezTo>
                    <a:cubicBezTo>
                      <a:pt x="687" y="284"/>
                      <a:pt x="686" y="286"/>
                      <a:pt x="686" y="287"/>
                    </a:cubicBezTo>
                    <a:cubicBezTo>
                      <a:pt x="685" y="288"/>
                      <a:pt x="685" y="290"/>
                      <a:pt x="685" y="291"/>
                    </a:cubicBezTo>
                    <a:cubicBezTo>
                      <a:pt x="684" y="291"/>
                      <a:pt x="683" y="292"/>
                      <a:pt x="683" y="293"/>
                    </a:cubicBezTo>
                    <a:cubicBezTo>
                      <a:pt x="682" y="294"/>
                      <a:pt x="682" y="297"/>
                      <a:pt x="681" y="298"/>
                    </a:cubicBezTo>
                    <a:cubicBezTo>
                      <a:pt x="681" y="299"/>
                      <a:pt x="681" y="302"/>
                      <a:pt x="681" y="303"/>
                    </a:cubicBezTo>
                    <a:cubicBezTo>
                      <a:pt x="680" y="304"/>
                      <a:pt x="680" y="305"/>
                      <a:pt x="680" y="306"/>
                    </a:cubicBezTo>
                    <a:cubicBezTo>
                      <a:pt x="679" y="306"/>
                      <a:pt x="680" y="308"/>
                      <a:pt x="681" y="308"/>
                    </a:cubicBezTo>
                    <a:cubicBezTo>
                      <a:pt x="681" y="309"/>
                      <a:pt x="683" y="310"/>
                      <a:pt x="683" y="310"/>
                    </a:cubicBezTo>
                    <a:cubicBezTo>
                      <a:pt x="683" y="311"/>
                      <a:pt x="684" y="314"/>
                      <a:pt x="684" y="315"/>
                    </a:cubicBezTo>
                    <a:cubicBezTo>
                      <a:pt x="684" y="315"/>
                      <a:pt x="684" y="317"/>
                      <a:pt x="684" y="318"/>
                    </a:cubicBezTo>
                    <a:cubicBezTo>
                      <a:pt x="683" y="318"/>
                      <a:pt x="681" y="318"/>
                      <a:pt x="681" y="318"/>
                    </a:cubicBezTo>
                    <a:cubicBezTo>
                      <a:pt x="680" y="318"/>
                      <a:pt x="679" y="317"/>
                      <a:pt x="679" y="317"/>
                    </a:cubicBezTo>
                    <a:cubicBezTo>
                      <a:pt x="678" y="316"/>
                      <a:pt x="678" y="314"/>
                      <a:pt x="677" y="313"/>
                    </a:cubicBezTo>
                    <a:cubicBezTo>
                      <a:pt x="677" y="313"/>
                      <a:pt x="676" y="313"/>
                      <a:pt x="675" y="314"/>
                    </a:cubicBezTo>
                    <a:cubicBezTo>
                      <a:pt x="674" y="314"/>
                      <a:pt x="673" y="317"/>
                      <a:pt x="672" y="318"/>
                    </a:cubicBezTo>
                    <a:cubicBezTo>
                      <a:pt x="671" y="319"/>
                      <a:pt x="669" y="319"/>
                      <a:pt x="668" y="319"/>
                    </a:cubicBezTo>
                    <a:cubicBezTo>
                      <a:pt x="667" y="319"/>
                      <a:pt x="665" y="320"/>
                      <a:pt x="665" y="321"/>
                    </a:cubicBezTo>
                    <a:cubicBezTo>
                      <a:pt x="663" y="321"/>
                      <a:pt x="661" y="321"/>
                      <a:pt x="660" y="322"/>
                    </a:cubicBezTo>
                    <a:cubicBezTo>
                      <a:pt x="658" y="322"/>
                      <a:pt x="656" y="325"/>
                      <a:pt x="655" y="326"/>
                    </a:cubicBezTo>
                    <a:cubicBezTo>
                      <a:pt x="654" y="327"/>
                      <a:pt x="652" y="330"/>
                      <a:pt x="651" y="331"/>
                    </a:cubicBezTo>
                    <a:cubicBezTo>
                      <a:pt x="649" y="334"/>
                      <a:pt x="647" y="339"/>
                      <a:pt x="646" y="341"/>
                    </a:cubicBezTo>
                    <a:cubicBezTo>
                      <a:pt x="646" y="342"/>
                      <a:pt x="645" y="345"/>
                      <a:pt x="645" y="346"/>
                    </a:cubicBezTo>
                    <a:cubicBezTo>
                      <a:pt x="644" y="348"/>
                      <a:pt x="644" y="351"/>
                      <a:pt x="644" y="353"/>
                    </a:cubicBezTo>
                    <a:cubicBezTo>
                      <a:pt x="644" y="354"/>
                      <a:pt x="643" y="357"/>
                      <a:pt x="642" y="358"/>
                    </a:cubicBezTo>
                    <a:cubicBezTo>
                      <a:pt x="642" y="359"/>
                      <a:pt x="641" y="360"/>
                      <a:pt x="640" y="361"/>
                    </a:cubicBezTo>
                    <a:cubicBezTo>
                      <a:pt x="638" y="362"/>
                      <a:pt x="635" y="363"/>
                      <a:pt x="634" y="363"/>
                    </a:cubicBezTo>
                    <a:cubicBezTo>
                      <a:pt x="633" y="364"/>
                      <a:pt x="630" y="366"/>
                      <a:pt x="629" y="367"/>
                    </a:cubicBezTo>
                    <a:cubicBezTo>
                      <a:pt x="628" y="368"/>
                      <a:pt x="627" y="370"/>
                      <a:pt x="626" y="371"/>
                    </a:cubicBezTo>
                    <a:cubicBezTo>
                      <a:pt x="626" y="372"/>
                      <a:pt x="626" y="375"/>
                      <a:pt x="625" y="376"/>
                    </a:cubicBezTo>
                    <a:cubicBezTo>
                      <a:pt x="625" y="378"/>
                      <a:pt x="624" y="381"/>
                      <a:pt x="623" y="382"/>
                    </a:cubicBezTo>
                    <a:cubicBezTo>
                      <a:pt x="622" y="383"/>
                      <a:pt x="620" y="384"/>
                      <a:pt x="619" y="384"/>
                    </a:cubicBezTo>
                    <a:cubicBezTo>
                      <a:pt x="618" y="384"/>
                      <a:pt x="616" y="382"/>
                      <a:pt x="614" y="382"/>
                    </a:cubicBezTo>
                    <a:cubicBezTo>
                      <a:pt x="614" y="381"/>
                      <a:pt x="612" y="381"/>
                      <a:pt x="612" y="381"/>
                    </a:cubicBezTo>
                    <a:cubicBezTo>
                      <a:pt x="611" y="380"/>
                      <a:pt x="609" y="379"/>
                      <a:pt x="609" y="377"/>
                    </a:cubicBezTo>
                    <a:cubicBezTo>
                      <a:pt x="608" y="376"/>
                      <a:pt x="610" y="374"/>
                      <a:pt x="611" y="373"/>
                    </a:cubicBezTo>
                    <a:cubicBezTo>
                      <a:pt x="612" y="373"/>
                      <a:pt x="613" y="371"/>
                      <a:pt x="614" y="370"/>
                    </a:cubicBezTo>
                    <a:cubicBezTo>
                      <a:pt x="614" y="369"/>
                      <a:pt x="612" y="367"/>
                      <a:pt x="612" y="366"/>
                    </a:cubicBezTo>
                    <a:cubicBezTo>
                      <a:pt x="612" y="364"/>
                      <a:pt x="614" y="360"/>
                      <a:pt x="614" y="358"/>
                    </a:cubicBezTo>
                    <a:cubicBezTo>
                      <a:pt x="614" y="357"/>
                      <a:pt x="614" y="354"/>
                      <a:pt x="614" y="353"/>
                    </a:cubicBezTo>
                    <a:cubicBezTo>
                      <a:pt x="614" y="351"/>
                      <a:pt x="614" y="348"/>
                      <a:pt x="614" y="347"/>
                    </a:cubicBezTo>
                    <a:cubicBezTo>
                      <a:pt x="615" y="346"/>
                      <a:pt x="616" y="344"/>
                      <a:pt x="617" y="343"/>
                    </a:cubicBezTo>
                    <a:cubicBezTo>
                      <a:pt x="617" y="342"/>
                      <a:pt x="619" y="340"/>
                      <a:pt x="619" y="339"/>
                    </a:cubicBezTo>
                    <a:cubicBezTo>
                      <a:pt x="620" y="338"/>
                      <a:pt x="619" y="335"/>
                      <a:pt x="620" y="334"/>
                    </a:cubicBezTo>
                    <a:cubicBezTo>
                      <a:pt x="620" y="333"/>
                      <a:pt x="622" y="331"/>
                      <a:pt x="622" y="329"/>
                    </a:cubicBezTo>
                    <a:cubicBezTo>
                      <a:pt x="623" y="329"/>
                      <a:pt x="624" y="328"/>
                      <a:pt x="624" y="327"/>
                    </a:cubicBezTo>
                    <a:cubicBezTo>
                      <a:pt x="625" y="326"/>
                      <a:pt x="625" y="323"/>
                      <a:pt x="626" y="322"/>
                    </a:cubicBezTo>
                    <a:cubicBezTo>
                      <a:pt x="626" y="321"/>
                      <a:pt x="629" y="319"/>
                      <a:pt x="628" y="317"/>
                    </a:cubicBezTo>
                    <a:cubicBezTo>
                      <a:pt x="628" y="316"/>
                      <a:pt x="626" y="316"/>
                      <a:pt x="626" y="316"/>
                    </a:cubicBezTo>
                    <a:cubicBezTo>
                      <a:pt x="625" y="314"/>
                      <a:pt x="626" y="312"/>
                      <a:pt x="626" y="311"/>
                    </a:cubicBezTo>
                    <a:cubicBezTo>
                      <a:pt x="627" y="309"/>
                      <a:pt x="629" y="308"/>
                      <a:pt x="631" y="307"/>
                    </a:cubicBezTo>
                    <a:cubicBezTo>
                      <a:pt x="632" y="306"/>
                      <a:pt x="634" y="304"/>
                      <a:pt x="635" y="304"/>
                    </a:cubicBezTo>
                    <a:cubicBezTo>
                      <a:pt x="636" y="303"/>
                      <a:pt x="639" y="303"/>
                      <a:pt x="640" y="302"/>
                    </a:cubicBezTo>
                    <a:cubicBezTo>
                      <a:pt x="641" y="302"/>
                      <a:pt x="645" y="302"/>
                      <a:pt x="646" y="301"/>
                    </a:cubicBezTo>
                    <a:cubicBezTo>
                      <a:pt x="647" y="301"/>
                      <a:pt x="648" y="300"/>
                      <a:pt x="648" y="299"/>
                    </a:cubicBezTo>
                    <a:cubicBezTo>
                      <a:pt x="649" y="298"/>
                      <a:pt x="650" y="297"/>
                      <a:pt x="650" y="296"/>
                    </a:cubicBezTo>
                    <a:cubicBezTo>
                      <a:pt x="650" y="294"/>
                      <a:pt x="649" y="291"/>
                      <a:pt x="650" y="289"/>
                    </a:cubicBezTo>
                    <a:cubicBezTo>
                      <a:pt x="650" y="288"/>
                      <a:pt x="651" y="285"/>
                      <a:pt x="651" y="284"/>
                    </a:cubicBezTo>
                    <a:cubicBezTo>
                      <a:pt x="651" y="283"/>
                      <a:pt x="651" y="280"/>
                      <a:pt x="651" y="279"/>
                    </a:cubicBezTo>
                    <a:cubicBezTo>
                      <a:pt x="649" y="279"/>
                      <a:pt x="648" y="279"/>
                      <a:pt x="647" y="278"/>
                    </a:cubicBezTo>
                    <a:cubicBezTo>
                      <a:pt x="645" y="278"/>
                      <a:pt x="642" y="277"/>
                      <a:pt x="641" y="276"/>
                    </a:cubicBezTo>
                    <a:cubicBezTo>
                      <a:pt x="641" y="275"/>
                      <a:pt x="641" y="274"/>
                      <a:pt x="641" y="273"/>
                    </a:cubicBezTo>
                    <a:cubicBezTo>
                      <a:pt x="640" y="272"/>
                      <a:pt x="638" y="271"/>
                      <a:pt x="637" y="270"/>
                    </a:cubicBezTo>
                    <a:cubicBezTo>
                      <a:pt x="636" y="269"/>
                      <a:pt x="634" y="268"/>
                      <a:pt x="633" y="267"/>
                    </a:cubicBezTo>
                    <a:cubicBezTo>
                      <a:pt x="633" y="266"/>
                      <a:pt x="632" y="262"/>
                      <a:pt x="632" y="261"/>
                    </a:cubicBezTo>
                    <a:cubicBezTo>
                      <a:pt x="632" y="259"/>
                      <a:pt x="634" y="254"/>
                      <a:pt x="634" y="252"/>
                    </a:cubicBezTo>
                    <a:cubicBezTo>
                      <a:pt x="634" y="251"/>
                      <a:pt x="635" y="247"/>
                      <a:pt x="636" y="246"/>
                    </a:cubicBezTo>
                    <a:cubicBezTo>
                      <a:pt x="636" y="244"/>
                      <a:pt x="638" y="242"/>
                      <a:pt x="638" y="240"/>
                    </a:cubicBezTo>
                    <a:cubicBezTo>
                      <a:pt x="639" y="240"/>
                      <a:pt x="640" y="238"/>
                      <a:pt x="639" y="237"/>
                    </a:cubicBezTo>
                    <a:cubicBezTo>
                      <a:pt x="639" y="236"/>
                      <a:pt x="639" y="234"/>
                      <a:pt x="638" y="233"/>
                    </a:cubicBezTo>
                    <a:cubicBezTo>
                      <a:pt x="637" y="232"/>
                      <a:pt x="636" y="231"/>
                      <a:pt x="635" y="230"/>
                    </a:cubicBezTo>
                    <a:cubicBezTo>
                      <a:pt x="634" y="230"/>
                      <a:pt x="631" y="230"/>
                      <a:pt x="631" y="231"/>
                    </a:cubicBezTo>
                    <a:cubicBezTo>
                      <a:pt x="630" y="232"/>
                      <a:pt x="630" y="234"/>
                      <a:pt x="629" y="235"/>
                    </a:cubicBezTo>
                    <a:cubicBezTo>
                      <a:pt x="629" y="236"/>
                      <a:pt x="627" y="237"/>
                      <a:pt x="626" y="238"/>
                    </a:cubicBezTo>
                    <a:cubicBezTo>
                      <a:pt x="624" y="238"/>
                      <a:pt x="621" y="237"/>
                      <a:pt x="620" y="238"/>
                    </a:cubicBezTo>
                    <a:cubicBezTo>
                      <a:pt x="619" y="238"/>
                      <a:pt x="617" y="240"/>
                      <a:pt x="616" y="240"/>
                    </a:cubicBezTo>
                    <a:cubicBezTo>
                      <a:pt x="614" y="240"/>
                      <a:pt x="612" y="240"/>
                      <a:pt x="611" y="239"/>
                    </a:cubicBezTo>
                    <a:cubicBezTo>
                      <a:pt x="610" y="238"/>
                      <a:pt x="610" y="236"/>
                      <a:pt x="611" y="235"/>
                    </a:cubicBezTo>
                    <a:cubicBezTo>
                      <a:pt x="611" y="234"/>
                      <a:pt x="614" y="233"/>
                      <a:pt x="614" y="231"/>
                    </a:cubicBezTo>
                    <a:cubicBezTo>
                      <a:pt x="614" y="230"/>
                      <a:pt x="612" y="227"/>
                      <a:pt x="612" y="225"/>
                    </a:cubicBezTo>
                    <a:cubicBezTo>
                      <a:pt x="612" y="224"/>
                      <a:pt x="613" y="223"/>
                      <a:pt x="613" y="222"/>
                    </a:cubicBezTo>
                    <a:cubicBezTo>
                      <a:pt x="614" y="221"/>
                      <a:pt x="616" y="221"/>
                      <a:pt x="617" y="220"/>
                    </a:cubicBezTo>
                    <a:cubicBezTo>
                      <a:pt x="618" y="219"/>
                      <a:pt x="618" y="217"/>
                      <a:pt x="618" y="216"/>
                    </a:cubicBezTo>
                    <a:cubicBezTo>
                      <a:pt x="618" y="213"/>
                      <a:pt x="615" y="207"/>
                      <a:pt x="615" y="205"/>
                    </a:cubicBezTo>
                    <a:cubicBezTo>
                      <a:pt x="614" y="204"/>
                      <a:pt x="614" y="202"/>
                      <a:pt x="615" y="201"/>
                    </a:cubicBezTo>
                    <a:cubicBezTo>
                      <a:pt x="615" y="200"/>
                      <a:pt x="618" y="200"/>
                      <a:pt x="618" y="199"/>
                    </a:cubicBezTo>
                    <a:cubicBezTo>
                      <a:pt x="619" y="198"/>
                      <a:pt x="620" y="194"/>
                      <a:pt x="619" y="192"/>
                    </a:cubicBezTo>
                    <a:cubicBezTo>
                      <a:pt x="619" y="190"/>
                      <a:pt x="613" y="189"/>
                      <a:pt x="612" y="187"/>
                    </a:cubicBezTo>
                    <a:cubicBezTo>
                      <a:pt x="612" y="186"/>
                      <a:pt x="612" y="184"/>
                      <a:pt x="612" y="183"/>
                    </a:cubicBezTo>
                    <a:cubicBezTo>
                      <a:pt x="612" y="182"/>
                      <a:pt x="615" y="182"/>
                      <a:pt x="616" y="181"/>
                    </a:cubicBezTo>
                    <a:cubicBezTo>
                      <a:pt x="616" y="180"/>
                      <a:pt x="614" y="177"/>
                      <a:pt x="613" y="176"/>
                    </a:cubicBezTo>
                    <a:cubicBezTo>
                      <a:pt x="611" y="175"/>
                      <a:pt x="606" y="175"/>
                      <a:pt x="605" y="174"/>
                    </a:cubicBezTo>
                    <a:cubicBezTo>
                      <a:pt x="604" y="173"/>
                      <a:pt x="603" y="171"/>
                      <a:pt x="603" y="170"/>
                    </a:cubicBezTo>
                    <a:cubicBezTo>
                      <a:pt x="602" y="169"/>
                      <a:pt x="599" y="168"/>
                      <a:pt x="597" y="168"/>
                    </a:cubicBezTo>
                    <a:cubicBezTo>
                      <a:pt x="596" y="168"/>
                      <a:pt x="593" y="171"/>
                      <a:pt x="592" y="170"/>
                    </a:cubicBezTo>
                    <a:cubicBezTo>
                      <a:pt x="591" y="170"/>
                      <a:pt x="590" y="169"/>
                      <a:pt x="589" y="168"/>
                    </a:cubicBezTo>
                    <a:cubicBezTo>
                      <a:pt x="588" y="168"/>
                      <a:pt x="589" y="165"/>
                      <a:pt x="588" y="165"/>
                    </a:cubicBezTo>
                    <a:cubicBezTo>
                      <a:pt x="586" y="164"/>
                      <a:pt x="584" y="166"/>
                      <a:pt x="582" y="166"/>
                    </a:cubicBezTo>
                    <a:cubicBezTo>
                      <a:pt x="581" y="167"/>
                      <a:pt x="579" y="169"/>
                      <a:pt x="578" y="169"/>
                    </a:cubicBezTo>
                    <a:cubicBezTo>
                      <a:pt x="576" y="169"/>
                      <a:pt x="573" y="167"/>
                      <a:pt x="572" y="166"/>
                    </a:cubicBezTo>
                    <a:cubicBezTo>
                      <a:pt x="571" y="164"/>
                      <a:pt x="570" y="161"/>
                      <a:pt x="570" y="159"/>
                    </a:cubicBezTo>
                    <a:cubicBezTo>
                      <a:pt x="570" y="158"/>
                      <a:pt x="572" y="157"/>
                      <a:pt x="573" y="156"/>
                    </a:cubicBezTo>
                    <a:cubicBezTo>
                      <a:pt x="573" y="155"/>
                      <a:pt x="575" y="154"/>
                      <a:pt x="575" y="153"/>
                    </a:cubicBezTo>
                    <a:cubicBezTo>
                      <a:pt x="575" y="152"/>
                      <a:pt x="573" y="151"/>
                      <a:pt x="573" y="150"/>
                    </a:cubicBezTo>
                    <a:cubicBezTo>
                      <a:pt x="573" y="149"/>
                      <a:pt x="573" y="147"/>
                      <a:pt x="572" y="146"/>
                    </a:cubicBezTo>
                    <a:cubicBezTo>
                      <a:pt x="572" y="145"/>
                      <a:pt x="570" y="144"/>
                      <a:pt x="569" y="144"/>
                    </a:cubicBezTo>
                    <a:cubicBezTo>
                      <a:pt x="568" y="143"/>
                      <a:pt x="565" y="141"/>
                      <a:pt x="563" y="141"/>
                    </a:cubicBezTo>
                    <a:cubicBezTo>
                      <a:pt x="562" y="141"/>
                      <a:pt x="560" y="142"/>
                      <a:pt x="559" y="142"/>
                    </a:cubicBezTo>
                    <a:cubicBezTo>
                      <a:pt x="557" y="142"/>
                      <a:pt x="555" y="140"/>
                      <a:pt x="553" y="140"/>
                    </a:cubicBezTo>
                    <a:cubicBezTo>
                      <a:pt x="551" y="140"/>
                      <a:pt x="548" y="143"/>
                      <a:pt x="546" y="143"/>
                    </a:cubicBezTo>
                    <a:cubicBezTo>
                      <a:pt x="545" y="143"/>
                      <a:pt x="542" y="140"/>
                      <a:pt x="540" y="139"/>
                    </a:cubicBezTo>
                    <a:cubicBezTo>
                      <a:pt x="539" y="139"/>
                      <a:pt x="537" y="138"/>
                      <a:pt x="535" y="138"/>
                    </a:cubicBezTo>
                    <a:cubicBezTo>
                      <a:pt x="535" y="138"/>
                      <a:pt x="534" y="140"/>
                      <a:pt x="533" y="140"/>
                    </a:cubicBezTo>
                    <a:cubicBezTo>
                      <a:pt x="531" y="140"/>
                      <a:pt x="529" y="137"/>
                      <a:pt x="527" y="137"/>
                    </a:cubicBezTo>
                    <a:cubicBezTo>
                      <a:pt x="526" y="136"/>
                      <a:pt x="523" y="137"/>
                      <a:pt x="522" y="137"/>
                    </a:cubicBezTo>
                    <a:cubicBezTo>
                      <a:pt x="521" y="136"/>
                      <a:pt x="519" y="134"/>
                      <a:pt x="518" y="134"/>
                    </a:cubicBezTo>
                    <a:cubicBezTo>
                      <a:pt x="517" y="134"/>
                      <a:pt x="514" y="135"/>
                      <a:pt x="512" y="136"/>
                    </a:cubicBezTo>
                    <a:cubicBezTo>
                      <a:pt x="510" y="137"/>
                      <a:pt x="508" y="140"/>
                      <a:pt x="506" y="140"/>
                    </a:cubicBezTo>
                    <a:cubicBezTo>
                      <a:pt x="505" y="141"/>
                      <a:pt x="503" y="141"/>
                      <a:pt x="503" y="140"/>
                    </a:cubicBezTo>
                    <a:cubicBezTo>
                      <a:pt x="502" y="140"/>
                      <a:pt x="501" y="138"/>
                      <a:pt x="500" y="137"/>
                    </a:cubicBezTo>
                    <a:cubicBezTo>
                      <a:pt x="499" y="137"/>
                      <a:pt x="496" y="137"/>
                      <a:pt x="495" y="137"/>
                    </a:cubicBezTo>
                    <a:cubicBezTo>
                      <a:pt x="494" y="136"/>
                      <a:pt x="492" y="135"/>
                      <a:pt x="492" y="136"/>
                    </a:cubicBezTo>
                    <a:cubicBezTo>
                      <a:pt x="491" y="136"/>
                      <a:pt x="489" y="137"/>
                      <a:pt x="488" y="137"/>
                    </a:cubicBezTo>
                    <a:cubicBezTo>
                      <a:pt x="487" y="137"/>
                      <a:pt x="486" y="136"/>
                      <a:pt x="485" y="136"/>
                    </a:cubicBezTo>
                    <a:cubicBezTo>
                      <a:pt x="484" y="136"/>
                      <a:pt x="482" y="138"/>
                      <a:pt x="482" y="138"/>
                    </a:cubicBezTo>
                    <a:cubicBezTo>
                      <a:pt x="449" y="122"/>
                      <a:pt x="449" y="122"/>
                      <a:pt x="449" y="122"/>
                    </a:cubicBezTo>
                    <a:cubicBezTo>
                      <a:pt x="325" y="101"/>
                      <a:pt x="325" y="101"/>
                      <a:pt x="325" y="101"/>
                    </a:cubicBezTo>
                    <a:cubicBezTo>
                      <a:pt x="325" y="101"/>
                      <a:pt x="322" y="99"/>
                      <a:pt x="321" y="98"/>
                    </a:cubicBezTo>
                    <a:cubicBezTo>
                      <a:pt x="320" y="97"/>
                      <a:pt x="318" y="95"/>
                      <a:pt x="318" y="94"/>
                    </a:cubicBezTo>
                    <a:cubicBezTo>
                      <a:pt x="317" y="93"/>
                      <a:pt x="316" y="92"/>
                      <a:pt x="315" y="92"/>
                    </a:cubicBezTo>
                    <a:cubicBezTo>
                      <a:pt x="315" y="91"/>
                      <a:pt x="315" y="89"/>
                      <a:pt x="314" y="88"/>
                    </a:cubicBezTo>
                    <a:cubicBezTo>
                      <a:pt x="314" y="86"/>
                      <a:pt x="313" y="83"/>
                      <a:pt x="312" y="82"/>
                    </a:cubicBezTo>
                    <a:cubicBezTo>
                      <a:pt x="311" y="81"/>
                      <a:pt x="309" y="78"/>
                      <a:pt x="307" y="77"/>
                    </a:cubicBezTo>
                    <a:cubicBezTo>
                      <a:pt x="306" y="75"/>
                      <a:pt x="304" y="73"/>
                      <a:pt x="303" y="72"/>
                    </a:cubicBezTo>
                    <a:cubicBezTo>
                      <a:pt x="302" y="72"/>
                      <a:pt x="299" y="72"/>
                      <a:pt x="298" y="72"/>
                    </a:cubicBezTo>
                    <a:cubicBezTo>
                      <a:pt x="297" y="72"/>
                      <a:pt x="295" y="71"/>
                      <a:pt x="294" y="71"/>
                    </a:cubicBezTo>
                    <a:cubicBezTo>
                      <a:pt x="294" y="70"/>
                      <a:pt x="294" y="69"/>
                      <a:pt x="294" y="68"/>
                    </a:cubicBezTo>
                    <a:cubicBezTo>
                      <a:pt x="293" y="67"/>
                      <a:pt x="291" y="66"/>
                      <a:pt x="291" y="66"/>
                    </a:cubicBezTo>
                    <a:cubicBezTo>
                      <a:pt x="289" y="66"/>
                      <a:pt x="287" y="68"/>
                      <a:pt x="286" y="69"/>
                    </a:cubicBezTo>
                    <a:cubicBezTo>
                      <a:pt x="285" y="69"/>
                      <a:pt x="282" y="69"/>
                      <a:pt x="282" y="68"/>
                    </a:cubicBezTo>
                    <a:cubicBezTo>
                      <a:pt x="281" y="68"/>
                      <a:pt x="281" y="65"/>
                      <a:pt x="281" y="64"/>
                    </a:cubicBezTo>
                    <a:cubicBezTo>
                      <a:pt x="281" y="64"/>
                      <a:pt x="281" y="64"/>
                      <a:pt x="281" y="64"/>
                    </a:cubicBezTo>
                    <a:cubicBezTo>
                      <a:pt x="280" y="64"/>
                      <a:pt x="280" y="64"/>
                      <a:pt x="280" y="64"/>
                    </a:cubicBezTo>
                    <a:cubicBezTo>
                      <a:pt x="278" y="65"/>
                      <a:pt x="276" y="65"/>
                      <a:pt x="274" y="64"/>
                    </a:cubicBezTo>
                    <a:cubicBezTo>
                      <a:pt x="273" y="64"/>
                      <a:pt x="271" y="62"/>
                      <a:pt x="269" y="62"/>
                    </a:cubicBezTo>
                    <a:cubicBezTo>
                      <a:pt x="268" y="62"/>
                      <a:pt x="265" y="63"/>
                      <a:pt x="264" y="63"/>
                    </a:cubicBezTo>
                    <a:cubicBezTo>
                      <a:pt x="263" y="63"/>
                      <a:pt x="262" y="61"/>
                      <a:pt x="261" y="61"/>
                    </a:cubicBezTo>
                    <a:cubicBezTo>
                      <a:pt x="259" y="60"/>
                      <a:pt x="256" y="57"/>
                      <a:pt x="254" y="56"/>
                    </a:cubicBezTo>
                    <a:cubicBezTo>
                      <a:pt x="253" y="55"/>
                      <a:pt x="250" y="53"/>
                      <a:pt x="248" y="52"/>
                    </a:cubicBezTo>
                    <a:cubicBezTo>
                      <a:pt x="247" y="51"/>
                      <a:pt x="246" y="48"/>
                      <a:pt x="244" y="47"/>
                    </a:cubicBezTo>
                    <a:cubicBezTo>
                      <a:pt x="243" y="46"/>
                      <a:pt x="240" y="46"/>
                      <a:pt x="239" y="46"/>
                    </a:cubicBezTo>
                    <a:cubicBezTo>
                      <a:pt x="239" y="46"/>
                      <a:pt x="238" y="48"/>
                      <a:pt x="237" y="49"/>
                    </a:cubicBezTo>
                    <a:cubicBezTo>
                      <a:pt x="237" y="50"/>
                      <a:pt x="237" y="53"/>
                      <a:pt x="236" y="55"/>
                    </a:cubicBezTo>
                    <a:cubicBezTo>
                      <a:pt x="236" y="56"/>
                      <a:pt x="236" y="58"/>
                      <a:pt x="235" y="59"/>
                    </a:cubicBezTo>
                    <a:cubicBezTo>
                      <a:pt x="233" y="61"/>
                      <a:pt x="229" y="62"/>
                      <a:pt x="227" y="63"/>
                    </a:cubicBezTo>
                    <a:cubicBezTo>
                      <a:pt x="226" y="64"/>
                      <a:pt x="225" y="66"/>
                      <a:pt x="224" y="66"/>
                    </a:cubicBezTo>
                    <a:cubicBezTo>
                      <a:pt x="223" y="67"/>
                      <a:pt x="221" y="69"/>
                      <a:pt x="219" y="69"/>
                    </a:cubicBezTo>
                    <a:cubicBezTo>
                      <a:pt x="218" y="69"/>
                      <a:pt x="215" y="68"/>
                      <a:pt x="215" y="66"/>
                    </a:cubicBezTo>
                    <a:cubicBezTo>
                      <a:pt x="214" y="65"/>
                      <a:pt x="217" y="63"/>
                      <a:pt x="218" y="62"/>
                    </a:cubicBezTo>
                    <a:cubicBezTo>
                      <a:pt x="218" y="61"/>
                      <a:pt x="218" y="58"/>
                      <a:pt x="218" y="56"/>
                    </a:cubicBezTo>
                    <a:cubicBezTo>
                      <a:pt x="219" y="55"/>
                      <a:pt x="220" y="54"/>
                      <a:pt x="221" y="53"/>
                    </a:cubicBezTo>
                    <a:cubicBezTo>
                      <a:pt x="222" y="52"/>
                      <a:pt x="224" y="51"/>
                      <a:pt x="225" y="50"/>
                    </a:cubicBezTo>
                    <a:cubicBezTo>
                      <a:pt x="225" y="50"/>
                      <a:pt x="226" y="48"/>
                      <a:pt x="226" y="47"/>
                    </a:cubicBezTo>
                    <a:cubicBezTo>
                      <a:pt x="226" y="46"/>
                      <a:pt x="226" y="43"/>
                      <a:pt x="226" y="42"/>
                    </a:cubicBezTo>
                    <a:cubicBezTo>
                      <a:pt x="225" y="41"/>
                      <a:pt x="223" y="40"/>
                      <a:pt x="222" y="39"/>
                    </a:cubicBezTo>
                    <a:cubicBezTo>
                      <a:pt x="222" y="37"/>
                      <a:pt x="223" y="34"/>
                      <a:pt x="224" y="32"/>
                    </a:cubicBezTo>
                    <a:cubicBezTo>
                      <a:pt x="225" y="31"/>
                      <a:pt x="226" y="30"/>
                      <a:pt x="227" y="29"/>
                    </a:cubicBezTo>
                    <a:cubicBezTo>
                      <a:pt x="228" y="28"/>
                      <a:pt x="230" y="26"/>
                      <a:pt x="230" y="24"/>
                    </a:cubicBezTo>
                    <a:cubicBezTo>
                      <a:pt x="231" y="23"/>
                      <a:pt x="231" y="20"/>
                      <a:pt x="232" y="18"/>
                    </a:cubicBezTo>
                    <a:cubicBezTo>
                      <a:pt x="232" y="17"/>
                      <a:pt x="234" y="15"/>
                      <a:pt x="234" y="13"/>
                    </a:cubicBezTo>
                    <a:cubicBezTo>
                      <a:pt x="235" y="12"/>
                      <a:pt x="234" y="10"/>
                      <a:pt x="234" y="9"/>
                    </a:cubicBezTo>
                    <a:cubicBezTo>
                      <a:pt x="233" y="8"/>
                      <a:pt x="230" y="6"/>
                      <a:pt x="229" y="5"/>
                    </a:cubicBezTo>
                    <a:cubicBezTo>
                      <a:pt x="228" y="4"/>
                      <a:pt x="226" y="2"/>
                      <a:pt x="225" y="1"/>
                    </a:cubicBezTo>
                    <a:cubicBezTo>
                      <a:pt x="224" y="1"/>
                      <a:pt x="222" y="0"/>
                      <a:pt x="221" y="0"/>
                    </a:cubicBezTo>
                    <a:cubicBezTo>
                      <a:pt x="220" y="0"/>
                      <a:pt x="219" y="2"/>
                      <a:pt x="218" y="2"/>
                    </a:cubicBezTo>
                    <a:cubicBezTo>
                      <a:pt x="217" y="3"/>
                      <a:pt x="216" y="3"/>
                      <a:pt x="215" y="4"/>
                    </a:cubicBezTo>
                    <a:cubicBezTo>
                      <a:pt x="215" y="5"/>
                      <a:pt x="215" y="7"/>
                      <a:pt x="214" y="7"/>
                    </a:cubicBezTo>
                    <a:cubicBezTo>
                      <a:pt x="213" y="8"/>
                      <a:pt x="212" y="8"/>
                      <a:pt x="211" y="8"/>
                    </a:cubicBezTo>
                    <a:cubicBezTo>
                      <a:pt x="210" y="7"/>
                      <a:pt x="210" y="5"/>
                      <a:pt x="209" y="5"/>
                    </a:cubicBezTo>
                    <a:cubicBezTo>
                      <a:pt x="208" y="5"/>
                      <a:pt x="206" y="7"/>
                      <a:pt x="205" y="8"/>
                    </a:cubicBezTo>
                    <a:cubicBezTo>
                      <a:pt x="204" y="9"/>
                      <a:pt x="203" y="11"/>
                      <a:pt x="203" y="12"/>
                    </a:cubicBezTo>
                    <a:cubicBezTo>
                      <a:pt x="202" y="12"/>
                      <a:pt x="200" y="13"/>
                      <a:pt x="200" y="13"/>
                    </a:cubicBezTo>
                    <a:cubicBezTo>
                      <a:pt x="200" y="14"/>
                      <a:pt x="200" y="17"/>
                      <a:pt x="199" y="18"/>
                    </a:cubicBezTo>
                    <a:cubicBezTo>
                      <a:pt x="198" y="19"/>
                      <a:pt x="196" y="19"/>
                      <a:pt x="195" y="19"/>
                    </a:cubicBezTo>
                    <a:cubicBezTo>
                      <a:pt x="194" y="20"/>
                      <a:pt x="194" y="23"/>
                      <a:pt x="193" y="23"/>
                    </a:cubicBezTo>
                    <a:cubicBezTo>
                      <a:pt x="192" y="23"/>
                      <a:pt x="190" y="20"/>
                      <a:pt x="189" y="20"/>
                    </a:cubicBezTo>
                    <a:cubicBezTo>
                      <a:pt x="188" y="20"/>
                      <a:pt x="187" y="23"/>
                      <a:pt x="186" y="23"/>
                    </a:cubicBezTo>
                    <a:cubicBezTo>
                      <a:pt x="185" y="24"/>
                      <a:pt x="183" y="25"/>
                      <a:pt x="182" y="25"/>
                    </a:cubicBezTo>
                    <a:cubicBezTo>
                      <a:pt x="181" y="25"/>
                      <a:pt x="180" y="21"/>
                      <a:pt x="179" y="21"/>
                    </a:cubicBezTo>
                    <a:cubicBezTo>
                      <a:pt x="178" y="21"/>
                      <a:pt x="177" y="24"/>
                      <a:pt x="177" y="24"/>
                    </a:cubicBezTo>
                    <a:cubicBezTo>
                      <a:pt x="176" y="25"/>
                      <a:pt x="176" y="28"/>
                      <a:pt x="175" y="29"/>
                    </a:cubicBezTo>
                    <a:cubicBezTo>
                      <a:pt x="174" y="30"/>
                      <a:pt x="170" y="28"/>
                      <a:pt x="169" y="29"/>
                    </a:cubicBezTo>
                    <a:cubicBezTo>
                      <a:pt x="167" y="29"/>
                      <a:pt x="165" y="32"/>
                      <a:pt x="164" y="33"/>
                    </a:cubicBezTo>
                    <a:cubicBezTo>
                      <a:pt x="164" y="33"/>
                      <a:pt x="163" y="35"/>
                      <a:pt x="163" y="36"/>
                    </a:cubicBezTo>
                    <a:cubicBezTo>
                      <a:pt x="161" y="37"/>
                      <a:pt x="158" y="36"/>
                      <a:pt x="157" y="36"/>
                    </a:cubicBezTo>
                    <a:cubicBezTo>
                      <a:pt x="155" y="37"/>
                      <a:pt x="153" y="41"/>
                      <a:pt x="151" y="41"/>
                    </a:cubicBezTo>
                    <a:cubicBezTo>
                      <a:pt x="150" y="42"/>
                      <a:pt x="148" y="42"/>
                      <a:pt x="147" y="43"/>
                    </a:cubicBezTo>
                    <a:cubicBezTo>
                      <a:pt x="146" y="43"/>
                      <a:pt x="144" y="45"/>
                      <a:pt x="143" y="45"/>
                    </a:cubicBezTo>
                    <a:cubicBezTo>
                      <a:pt x="141" y="45"/>
                      <a:pt x="138" y="44"/>
                      <a:pt x="136" y="45"/>
                    </a:cubicBezTo>
                    <a:cubicBezTo>
                      <a:pt x="135" y="45"/>
                      <a:pt x="133" y="47"/>
                      <a:pt x="132" y="48"/>
                    </a:cubicBezTo>
                    <a:cubicBezTo>
                      <a:pt x="130" y="49"/>
                      <a:pt x="126" y="50"/>
                      <a:pt x="124" y="51"/>
                    </a:cubicBezTo>
                    <a:cubicBezTo>
                      <a:pt x="122" y="52"/>
                      <a:pt x="119" y="54"/>
                      <a:pt x="118" y="55"/>
                    </a:cubicBezTo>
                    <a:cubicBezTo>
                      <a:pt x="116" y="56"/>
                      <a:pt x="112" y="59"/>
                      <a:pt x="109" y="60"/>
                    </a:cubicBezTo>
                    <a:cubicBezTo>
                      <a:pt x="108" y="60"/>
                      <a:pt x="104" y="59"/>
                      <a:pt x="103" y="59"/>
                    </a:cubicBezTo>
                    <a:cubicBezTo>
                      <a:pt x="102" y="60"/>
                      <a:pt x="100" y="61"/>
                      <a:pt x="99" y="61"/>
                    </a:cubicBezTo>
                    <a:cubicBezTo>
                      <a:pt x="98" y="62"/>
                      <a:pt x="96" y="61"/>
                      <a:pt x="95" y="61"/>
                    </a:cubicBezTo>
                    <a:cubicBezTo>
                      <a:pt x="93" y="61"/>
                      <a:pt x="91" y="59"/>
                      <a:pt x="90" y="59"/>
                    </a:cubicBezTo>
                    <a:cubicBezTo>
                      <a:pt x="88" y="58"/>
                      <a:pt x="86" y="58"/>
                      <a:pt x="84" y="58"/>
                    </a:cubicBezTo>
                    <a:cubicBezTo>
                      <a:pt x="84" y="57"/>
                      <a:pt x="82" y="57"/>
                      <a:pt x="81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7"/>
                      <a:pt x="78" y="57"/>
                      <a:pt x="78" y="57"/>
                    </a:cubicBezTo>
                    <a:cubicBezTo>
                      <a:pt x="78" y="57"/>
                      <a:pt x="77" y="57"/>
                      <a:pt x="77" y="57"/>
                    </a:cubicBezTo>
                    <a:cubicBezTo>
                      <a:pt x="76" y="57"/>
                      <a:pt x="75" y="57"/>
                      <a:pt x="74" y="57"/>
                    </a:cubicBezTo>
                    <a:cubicBezTo>
                      <a:pt x="74" y="59"/>
                      <a:pt x="73" y="60"/>
                      <a:pt x="72" y="61"/>
                    </a:cubicBezTo>
                    <a:cubicBezTo>
                      <a:pt x="72" y="64"/>
                      <a:pt x="72" y="67"/>
                      <a:pt x="71" y="68"/>
                    </a:cubicBezTo>
                    <a:cubicBezTo>
                      <a:pt x="70" y="71"/>
                      <a:pt x="66" y="75"/>
                      <a:pt x="63" y="76"/>
                    </a:cubicBezTo>
                    <a:cubicBezTo>
                      <a:pt x="62" y="76"/>
                      <a:pt x="62" y="76"/>
                      <a:pt x="61" y="76"/>
                    </a:cubicBezTo>
                    <a:cubicBezTo>
                      <a:pt x="60" y="76"/>
                      <a:pt x="59" y="76"/>
                      <a:pt x="58" y="76"/>
                    </a:cubicBezTo>
                    <a:cubicBezTo>
                      <a:pt x="66" y="166"/>
                      <a:pt x="66" y="166"/>
                      <a:pt x="66" y="166"/>
                    </a:cubicBezTo>
                    <a:cubicBezTo>
                      <a:pt x="66" y="166"/>
                      <a:pt x="66" y="166"/>
                      <a:pt x="66" y="166"/>
                    </a:cubicBezTo>
                    <a:cubicBezTo>
                      <a:pt x="66" y="173"/>
                      <a:pt x="64" y="174"/>
                      <a:pt x="63" y="175"/>
                    </a:cubicBezTo>
                    <a:cubicBezTo>
                      <a:pt x="63" y="175"/>
                      <a:pt x="62" y="176"/>
                      <a:pt x="61" y="176"/>
                    </a:cubicBezTo>
                    <a:cubicBezTo>
                      <a:pt x="61" y="176"/>
                      <a:pt x="61" y="177"/>
                      <a:pt x="61" y="177"/>
                    </a:cubicBezTo>
                    <a:cubicBezTo>
                      <a:pt x="61" y="178"/>
                      <a:pt x="61" y="178"/>
                      <a:pt x="61" y="178"/>
                    </a:cubicBezTo>
                    <a:cubicBezTo>
                      <a:pt x="60" y="180"/>
                      <a:pt x="60" y="183"/>
                      <a:pt x="58" y="184"/>
                    </a:cubicBezTo>
                    <a:cubicBezTo>
                      <a:pt x="56" y="186"/>
                      <a:pt x="53" y="186"/>
                      <a:pt x="52" y="186"/>
                    </a:cubicBezTo>
                    <a:cubicBezTo>
                      <a:pt x="51" y="186"/>
                      <a:pt x="51" y="186"/>
                      <a:pt x="51" y="186"/>
                    </a:cubicBezTo>
                    <a:cubicBezTo>
                      <a:pt x="50" y="186"/>
                      <a:pt x="49" y="186"/>
                      <a:pt x="48" y="186"/>
                    </a:cubicBezTo>
                    <a:cubicBezTo>
                      <a:pt x="48" y="187"/>
                      <a:pt x="48" y="189"/>
                      <a:pt x="47" y="190"/>
                    </a:cubicBezTo>
                    <a:cubicBezTo>
                      <a:pt x="46" y="191"/>
                      <a:pt x="44" y="194"/>
                      <a:pt x="41" y="195"/>
                    </a:cubicBezTo>
                    <a:cubicBezTo>
                      <a:pt x="40" y="195"/>
                      <a:pt x="40" y="195"/>
                      <a:pt x="39" y="195"/>
                    </a:cubicBezTo>
                    <a:cubicBezTo>
                      <a:pt x="38" y="195"/>
                      <a:pt x="37" y="195"/>
                      <a:pt x="35" y="194"/>
                    </a:cubicBezTo>
                    <a:cubicBezTo>
                      <a:pt x="35" y="195"/>
                      <a:pt x="35" y="196"/>
                      <a:pt x="34" y="197"/>
                    </a:cubicBezTo>
                    <a:cubicBezTo>
                      <a:pt x="33" y="199"/>
                      <a:pt x="30" y="202"/>
                      <a:pt x="29" y="202"/>
                    </a:cubicBezTo>
                    <a:cubicBezTo>
                      <a:pt x="28" y="203"/>
                      <a:pt x="26" y="204"/>
                      <a:pt x="25" y="204"/>
                    </a:cubicBezTo>
                    <a:cubicBezTo>
                      <a:pt x="24" y="205"/>
                      <a:pt x="22" y="205"/>
                      <a:pt x="22" y="206"/>
                    </a:cubicBezTo>
                    <a:cubicBezTo>
                      <a:pt x="20" y="207"/>
                      <a:pt x="17" y="210"/>
                      <a:pt x="17" y="211"/>
                    </a:cubicBezTo>
                    <a:cubicBezTo>
                      <a:pt x="16" y="211"/>
                      <a:pt x="16" y="212"/>
                      <a:pt x="16" y="212"/>
                    </a:cubicBezTo>
                    <a:cubicBezTo>
                      <a:pt x="16" y="214"/>
                      <a:pt x="16" y="216"/>
                      <a:pt x="15" y="218"/>
                    </a:cubicBezTo>
                    <a:cubicBezTo>
                      <a:pt x="14" y="219"/>
                      <a:pt x="14" y="220"/>
                      <a:pt x="13" y="220"/>
                    </a:cubicBezTo>
                    <a:cubicBezTo>
                      <a:pt x="13" y="221"/>
                      <a:pt x="13" y="222"/>
                      <a:pt x="13" y="223"/>
                    </a:cubicBezTo>
                    <a:cubicBezTo>
                      <a:pt x="13" y="224"/>
                      <a:pt x="12" y="225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6"/>
                      <a:pt x="12" y="226"/>
                      <a:pt x="12" y="226"/>
                    </a:cubicBezTo>
                    <a:cubicBezTo>
                      <a:pt x="12" y="227"/>
                      <a:pt x="12" y="229"/>
                      <a:pt x="12" y="230"/>
                    </a:cubicBezTo>
                    <a:cubicBezTo>
                      <a:pt x="11" y="233"/>
                      <a:pt x="7" y="237"/>
                      <a:pt x="7" y="237"/>
                    </a:cubicBezTo>
                    <a:cubicBezTo>
                      <a:pt x="6" y="238"/>
                      <a:pt x="5" y="239"/>
                      <a:pt x="4" y="239"/>
                    </a:cubicBezTo>
                    <a:cubicBezTo>
                      <a:pt x="3" y="240"/>
                      <a:pt x="2" y="240"/>
                      <a:pt x="2" y="241"/>
                    </a:cubicBezTo>
                    <a:cubicBezTo>
                      <a:pt x="1" y="241"/>
                      <a:pt x="1" y="243"/>
                      <a:pt x="0" y="243"/>
                    </a:cubicBezTo>
                    <a:cubicBezTo>
                      <a:pt x="0" y="245"/>
                      <a:pt x="0" y="248"/>
                      <a:pt x="0" y="250"/>
                    </a:cubicBezTo>
                    <a:cubicBezTo>
                      <a:pt x="0" y="250"/>
                      <a:pt x="0" y="250"/>
                      <a:pt x="0" y="250"/>
                    </a:cubicBezTo>
                    <a:cubicBezTo>
                      <a:pt x="1" y="251"/>
                      <a:pt x="2" y="253"/>
                      <a:pt x="2" y="255"/>
                    </a:cubicBezTo>
                    <a:cubicBezTo>
                      <a:pt x="2" y="257"/>
                      <a:pt x="2" y="258"/>
                      <a:pt x="1" y="260"/>
                    </a:cubicBezTo>
                    <a:cubicBezTo>
                      <a:pt x="1" y="260"/>
                      <a:pt x="2" y="260"/>
                      <a:pt x="2" y="260"/>
                    </a:cubicBezTo>
                    <a:cubicBezTo>
                      <a:pt x="2" y="260"/>
                      <a:pt x="3" y="261"/>
                      <a:pt x="4" y="261"/>
                    </a:cubicBezTo>
                    <a:cubicBezTo>
                      <a:pt x="4" y="261"/>
                      <a:pt x="4" y="261"/>
                      <a:pt x="5" y="261"/>
                    </a:cubicBezTo>
                    <a:cubicBezTo>
                      <a:pt x="5" y="260"/>
                      <a:pt x="5" y="260"/>
                      <a:pt x="5" y="260"/>
                    </a:cubicBezTo>
                    <a:cubicBezTo>
                      <a:pt x="6" y="259"/>
                      <a:pt x="8" y="257"/>
                      <a:pt x="11" y="257"/>
                    </a:cubicBezTo>
                    <a:cubicBezTo>
                      <a:pt x="11" y="257"/>
                      <a:pt x="11" y="257"/>
                      <a:pt x="11" y="257"/>
                    </a:cubicBezTo>
                    <a:cubicBezTo>
                      <a:pt x="11" y="257"/>
                      <a:pt x="11" y="257"/>
                      <a:pt x="11" y="257"/>
                    </a:cubicBezTo>
                    <a:cubicBezTo>
                      <a:pt x="12" y="257"/>
                      <a:pt x="15" y="258"/>
                      <a:pt x="20" y="263"/>
                    </a:cubicBezTo>
                    <a:cubicBezTo>
                      <a:pt x="20" y="265"/>
                      <a:pt x="21" y="266"/>
                      <a:pt x="22" y="268"/>
                    </a:cubicBezTo>
                    <a:cubicBezTo>
                      <a:pt x="22" y="269"/>
                      <a:pt x="22" y="270"/>
                      <a:pt x="22" y="271"/>
                    </a:cubicBezTo>
                    <a:cubicBezTo>
                      <a:pt x="22" y="271"/>
                      <a:pt x="22" y="272"/>
                      <a:pt x="22" y="272"/>
                    </a:cubicBezTo>
                    <a:cubicBezTo>
                      <a:pt x="23" y="273"/>
                      <a:pt x="24" y="274"/>
                      <a:pt x="25" y="274"/>
                    </a:cubicBezTo>
                    <a:cubicBezTo>
                      <a:pt x="25" y="275"/>
                      <a:pt x="25" y="275"/>
                      <a:pt x="25" y="275"/>
                    </a:cubicBezTo>
                    <a:cubicBezTo>
                      <a:pt x="25" y="275"/>
                      <a:pt x="26" y="275"/>
                      <a:pt x="26" y="275"/>
                    </a:cubicBezTo>
                    <a:cubicBezTo>
                      <a:pt x="27" y="276"/>
                      <a:pt x="28" y="277"/>
                      <a:pt x="29" y="278"/>
                    </a:cubicBezTo>
                    <a:cubicBezTo>
                      <a:pt x="30" y="280"/>
                      <a:pt x="32" y="284"/>
                      <a:pt x="32" y="286"/>
                    </a:cubicBezTo>
                    <a:cubicBezTo>
                      <a:pt x="32" y="289"/>
                      <a:pt x="32" y="293"/>
                      <a:pt x="31" y="295"/>
                    </a:cubicBezTo>
                    <a:cubicBezTo>
                      <a:pt x="30" y="296"/>
                      <a:pt x="29" y="297"/>
                      <a:pt x="28" y="298"/>
                    </a:cubicBezTo>
                    <a:cubicBezTo>
                      <a:pt x="28" y="298"/>
                      <a:pt x="28" y="298"/>
                      <a:pt x="28" y="298"/>
                    </a:cubicBezTo>
                    <a:cubicBezTo>
                      <a:pt x="27" y="299"/>
                      <a:pt x="27" y="299"/>
                      <a:pt x="27" y="300"/>
                    </a:cubicBezTo>
                    <a:cubicBezTo>
                      <a:pt x="27" y="300"/>
                      <a:pt x="27" y="300"/>
                      <a:pt x="27" y="301"/>
                    </a:cubicBezTo>
                    <a:cubicBezTo>
                      <a:pt x="27" y="302"/>
                      <a:pt x="28" y="304"/>
                      <a:pt x="27" y="306"/>
                    </a:cubicBezTo>
                    <a:cubicBezTo>
                      <a:pt x="27" y="308"/>
                      <a:pt x="25" y="310"/>
                      <a:pt x="24" y="311"/>
                    </a:cubicBezTo>
                    <a:cubicBezTo>
                      <a:pt x="23" y="311"/>
                      <a:pt x="23" y="312"/>
                      <a:pt x="23" y="312"/>
                    </a:cubicBezTo>
                    <a:cubicBezTo>
                      <a:pt x="22" y="313"/>
                      <a:pt x="21" y="315"/>
                      <a:pt x="21" y="316"/>
                    </a:cubicBezTo>
                    <a:cubicBezTo>
                      <a:pt x="21" y="316"/>
                      <a:pt x="22" y="317"/>
                      <a:pt x="22" y="318"/>
                    </a:cubicBezTo>
                    <a:cubicBezTo>
                      <a:pt x="23" y="320"/>
                      <a:pt x="24" y="322"/>
                      <a:pt x="24" y="324"/>
                    </a:cubicBezTo>
                    <a:cubicBezTo>
                      <a:pt x="24" y="326"/>
                      <a:pt x="23" y="327"/>
                      <a:pt x="23" y="329"/>
                    </a:cubicBezTo>
                    <a:cubicBezTo>
                      <a:pt x="23" y="330"/>
                      <a:pt x="24" y="331"/>
                      <a:pt x="24" y="332"/>
                    </a:cubicBezTo>
                    <a:cubicBezTo>
                      <a:pt x="24" y="333"/>
                      <a:pt x="24" y="334"/>
                      <a:pt x="23" y="335"/>
                    </a:cubicBezTo>
                    <a:cubicBezTo>
                      <a:pt x="24" y="336"/>
                      <a:pt x="25" y="337"/>
                      <a:pt x="25" y="339"/>
                    </a:cubicBezTo>
                    <a:cubicBezTo>
                      <a:pt x="26" y="340"/>
                      <a:pt x="26" y="344"/>
                      <a:pt x="24" y="347"/>
                    </a:cubicBezTo>
                    <a:cubicBezTo>
                      <a:pt x="23" y="349"/>
                      <a:pt x="22" y="350"/>
                      <a:pt x="20" y="350"/>
                    </a:cubicBezTo>
                    <a:cubicBezTo>
                      <a:pt x="20" y="350"/>
                      <a:pt x="20" y="351"/>
                      <a:pt x="19" y="351"/>
                    </a:cubicBezTo>
                    <a:cubicBezTo>
                      <a:pt x="19" y="351"/>
                      <a:pt x="19" y="351"/>
                      <a:pt x="19" y="351"/>
                    </a:cubicBezTo>
                    <a:cubicBezTo>
                      <a:pt x="20" y="351"/>
                      <a:pt x="20" y="351"/>
                      <a:pt x="20" y="352"/>
                    </a:cubicBezTo>
                    <a:cubicBezTo>
                      <a:pt x="21" y="352"/>
                      <a:pt x="21" y="352"/>
                      <a:pt x="21" y="353"/>
                    </a:cubicBezTo>
                    <a:cubicBezTo>
                      <a:pt x="23" y="355"/>
                      <a:pt x="24" y="357"/>
                      <a:pt x="25" y="359"/>
                    </a:cubicBezTo>
                    <a:cubicBezTo>
                      <a:pt x="25" y="361"/>
                      <a:pt x="25" y="363"/>
                      <a:pt x="24" y="364"/>
                    </a:cubicBezTo>
                    <a:cubicBezTo>
                      <a:pt x="24" y="365"/>
                      <a:pt x="24" y="365"/>
                      <a:pt x="24" y="365"/>
                    </a:cubicBezTo>
                    <a:cubicBezTo>
                      <a:pt x="24" y="365"/>
                      <a:pt x="24" y="365"/>
                      <a:pt x="24" y="365"/>
                    </a:cubicBezTo>
                    <a:cubicBezTo>
                      <a:pt x="25" y="366"/>
                      <a:pt x="26" y="367"/>
                      <a:pt x="26" y="368"/>
                    </a:cubicBezTo>
                    <a:cubicBezTo>
                      <a:pt x="27" y="370"/>
                      <a:pt x="28" y="374"/>
                      <a:pt x="27" y="378"/>
                    </a:cubicBezTo>
                    <a:cubicBezTo>
                      <a:pt x="27" y="379"/>
                      <a:pt x="26" y="381"/>
                      <a:pt x="25" y="382"/>
                    </a:cubicBezTo>
                    <a:cubicBezTo>
                      <a:pt x="26" y="383"/>
                      <a:pt x="27" y="384"/>
                      <a:pt x="27" y="386"/>
                    </a:cubicBezTo>
                    <a:cubicBezTo>
                      <a:pt x="27" y="388"/>
                      <a:pt x="26" y="390"/>
                      <a:pt x="26" y="392"/>
                    </a:cubicBezTo>
                    <a:cubicBezTo>
                      <a:pt x="26" y="392"/>
                      <a:pt x="25" y="393"/>
                      <a:pt x="25" y="394"/>
                    </a:cubicBezTo>
                    <a:cubicBezTo>
                      <a:pt x="25" y="394"/>
                      <a:pt x="25" y="394"/>
                      <a:pt x="25" y="395"/>
                    </a:cubicBezTo>
                    <a:cubicBezTo>
                      <a:pt x="26" y="396"/>
                      <a:pt x="26" y="398"/>
                      <a:pt x="25" y="400"/>
                    </a:cubicBezTo>
                    <a:cubicBezTo>
                      <a:pt x="24" y="401"/>
                      <a:pt x="24" y="403"/>
                      <a:pt x="23" y="403"/>
                    </a:cubicBezTo>
                    <a:cubicBezTo>
                      <a:pt x="23" y="403"/>
                      <a:pt x="23" y="404"/>
                      <a:pt x="23" y="404"/>
                    </a:cubicBezTo>
                    <a:cubicBezTo>
                      <a:pt x="24" y="404"/>
                      <a:pt x="25" y="405"/>
                      <a:pt x="26" y="405"/>
                    </a:cubicBezTo>
                    <a:cubicBezTo>
                      <a:pt x="28" y="406"/>
                      <a:pt x="29" y="407"/>
                      <a:pt x="31" y="409"/>
                    </a:cubicBezTo>
                    <a:cubicBezTo>
                      <a:pt x="31" y="409"/>
                      <a:pt x="31" y="409"/>
                      <a:pt x="31" y="409"/>
                    </a:cubicBezTo>
                    <a:cubicBezTo>
                      <a:pt x="31" y="409"/>
                      <a:pt x="32" y="410"/>
                      <a:pt x="33" y="411"/>
                    </a:cubicBezTo>
                    <a:cubicBezTo>
                      <a:pt x="34" y="412"/>
                      <a:pt x="35" y="413"/>
                      <a:pt x="36" y="414"/>
                    </a:cubicBezTo>
                    <a:cubicBezTo>
                      <a:pt x="36" y="414"/>
                      <a:pt x="37" y="415"/>
                      <a:pt x="38" y="415"/>
                    </a:cubicBezTo>
                    <a:cubicBezTo>
                      <a:pt x="40" y="416"/>
                      <a:pt x="42" y="417"/>
                      <a:pt x="43" y="418"/>
                    </a:cubicBezTo>
                    <a:cubicBezTo>
                      <a:pt x="44" y="419"/>
                      <a:pt x="44" y="420"/>
                      <a:pt x="45" y="422"/>
                    </a:cubicBezTo>
                    <a:cubicBezTo>
                      <a:pt x="45" y="422"/>
                      <a:pt x="46" y="423"/>
                      <a:pt x="46" y="423"/>
                    </a:cubicBezTo>
                    <a:cubicBezTo>
                      <a:pt x="46" y="423"/>
                      <a:pt x="47" y="424"/>
                      <a:pt x="48" y="425"/>
                    </a:cubicBezTo>
                    <a:cubicBezTo>
                      <a:pt x="48" y="425"/>
                      <a:pt x="49" y="425"/>
                      <a:pt x="49" y="425"/>
                    </a:cubicBezTo>
                    <a:cubicBezTo>
                      <a:pt x="50" y="425"/>
                      <a:pt x="52" y="425"/>
                      <a:pt x="53" y="426"/>
                    </a:cubicBezTo>
                    <a:cubicBezTo>
                      <a:pt x="55" y="427"/>
                      <a:pt x="55" y="428"/>
                      <a:pt x="56" y="430"/>
                    </a:cubicBezTo>
                    <a:cubicBezTo>
                      <a:pt x="57" y="429"/>
                      <a:pt x="58" y="429"/>
                      <a:pt x="59" y="429"/>
                    </a:cubicBezTo>
                    <a:cubicBezTo>
                      <a:pt x="60" y="429"/>
                      <a:pt x="60" y="429"/>
                      <a:pt x="61" y="429"/>
                    </a:cubicBezTo>
                    <a:cubicBezTo>
                      <a:pt x="61" y="429"/>
                      <a:pt x="65" y="429"/>
                      <a:pt x="68" y="429"/>
                    </a:cubicBezTo>
                    <a:cubicBezTo>
                      <a:pt x="69" y="430"/>
                      <a:pt x="70" y="430"/>
                      <a:pt x="71" y="431"/>
                    </a:cubicBezTo>
                    <a:cubicBezTo>
                      <a:pt x="71" y="431"/>
                      <a:pt x="71" y="431"/>
                      <a:pt x="71" y="431"/>
                    </a:cubicBezTo>
                    <a:cubicBezTo>
                      <a:pt x="72" y="431"/>
                      <a:pt x="72" y="431"/>
                      <a:pt x="73" y="431"/>
                    </a:cubicBezTo>
                    <a:cubicBezTo>
                      <a:pt x="74" y="431"/>
                      <a:pt x="75" y="430"/>
                      <a:pt x="77" y="430"/>
                    </a:cubicBezTo>
                    <a:cubicBezTo>
                      <a:pt x="78" y="430"/>
                      <a:pt x="79" y="431"/>
                      <a:pt x="81" y="431"/>
                    </a:cubicBezTo>
                    <a:cubicBezTo>
                      <a:pt x="83" y="433"/>
                      <a:pt x="85" y="436"/>
                      <a:pt x="86" y="438"/>
                    </a:cubicBezTo>
                    <a:cubicBezTo>
                      <a:pt x="86" y="439"/>
                      <a:pt x="87" y="440"/>
                      <a:pt x="87" y="440"/>
                    </a:cubicBezTo>
                    <a:cubicBezTo>
                      <a:pt x="87" y="440"/>
                      <a:pt x="87" y="441"/>
                      <a:pt x="87" y="441"/>
                    </a:cubicBezTo>
                    <a:cubicBezTo>
                      <a:pt x="88" y="443"/>
                      <a:pt x="90" y="445"/>
                      <a:pt x="91" y="446"/>
                    </a:cubicBezTo>
                    <a:cubicBezTo>
                      <a:pt x="93" y="449"/>
                      <a:pt x="95" y="450"/>
                      <a:pt x="95" y="451"/>
                    </a:cubicBezTo>
                    <a:cubicBezTo>
                      <a:pt x="96" y="451"/>
                      <a:pt x="100" y="451"/>
                      <a:pt x="101" y="452"/>
                    </a:cubicBezTo>
                    <a:cubicBezTo>
                      <a:pt x="104" y="452"/>
                      <a:pt x="106" y="452"/>
                      <a:pt x="107" y="452"/>
                    </a:cubicBezTo>
                    <a:cubicBezTo>
                      <a:pt x="110" y="453"/>
                      <a:pt x="113" y="454"/>
                      <a:pt x="116" y="456"/>
                    </a:cubicBezTo>
                    <a:cubicBezTo>
                      <a:pt x="117" y="456"/>
                      <a:pt x="118" y="456"/>
                      <a:pt x="119" y="457"/>
                    </a:cubicBezTo>
                    <a:cubicBezTo>
                      <a:pt x="119" y="457"/>
                      <a:pt x="120" y="457"/>
                      <a:pt x="121" y="458"/>
                    </a:cubicBezTo>
                    <a:cubicBezTo>
                      <a:pt x="123" y="458"/>
                      <a:pt x="125" y="459"/>
                      <a:pt x="127" y="460"/>
                    </a:cubicBezTo>
                    <a:cubicBezTo>
                      <a:pt x="127" y="460"/>
                      <a:pt x="128" y="460"/>
                      <a:pt x="128" y="460"/>
                    </a:cubicBezTo>
                    <a:cubicBezTo>
                      <a:pt x="131" y="462"/>
                      <a:pt x="134" y="463"/>
                      <a:pt x="136" y="465"/>
                    </a:cubicBezTo>
                    <a:cubicBezTo>
                      <a:pt x="138" y="467"/>
                      <a:pt x="139" y="471"/>
                      <a:pt x="139" y="472"/>
                    </a:cubicBezTo>
                    <a:cubicBezTo>
                      <a:pt x="139" y="473"/>
                      <a:pt x="139" y="474"/>
                      <a:pt x="139" y="475"/>
                    </a:cubicBezTo>
                    <a:cubicBezTo>
                      <a:pt x="140" y="476"/>
                      <a:pt x="140" y="476"/>
                      <a:pt x="141" y="477"/>
                    </a:cubicBezTo>
                    <a:cubicBezTo>
                      <a:pt x="142" y="479"/>
                      <a:pt x="142" y="480"/>
                      <a:pt x="143" y="482"/>
                    </a:cubicBezTo>
                    <a:cubicBezTo>
                      <a:pt x="143" y="483"/>
                      <a:pt x="143" y="484"/>
                      <a:pt x="143" y="484"/>
                    </a:cubicBezTo>
                    <a:cubicBezTo>
                      <a:pt x="144" y="485"/>
                      <a:pt x="145" y="487"/>
                      <a:pt x="146" y="488"/>
                    </a:cubicBezTo>
                    <a:cubicBezTo>
                      <a:pt x="146" y="488"/>
                      <a:pt x="146" y="489"/>
                      <a:pt x="146" y="489"/>
                    </a:cubicBezTo>
                    <a:cubicBezTo>
                      <a:pt x="147" y="490"/>
                      <a:pt x="148" y="491"/>
                      <a:pt x="148" y="492"/>
                    </a:cubicBezTo>
                    <a:cubicBezTo>
                      <a:pt x="149" y="492"/>
                      <a:pt x="150" y="493"/>
                      <a:pt x="151" y="493"/>
                    </a:cubicBezTo>
                    <a:cubicBezTo>
                      <a:pt x="152" y="493"/>
                      <a:pt x="153" y="494"/>
                      <a:pt x="154" y="494"/>
                    </a:cubicBezTo>
                    <a:cubicBezTo>
                      <a:pt x="157" y="495"/>
                      <a:pt x="161" y="498"/>
                      <a:pt x="162" y="499"/>
                    </a:cubicBezTo>
                    <a:cubicBezTo>
                      <a:pt x="163" y="499"/>
                      <a:pt x="163" y="500"/>
                      <a:pt x="164" y="500"/>
                    </a:cubicBezTo>
                    <a:cubicBezTo>
                      <a:pt x="164" y="501"/>
                      <a:pt x="165" y="501"/>
                      <a:pt x="165" y="501"/>
                    </a:cubicBezTo>
                    <a:cubicBezTo>
                      <a:pt x="165" y="501"/>
                      <a:pt x="166" y="502"/>
                      <a:pt x="166" y="502"/>
                    </a:cubicBezTo>
                    <a:cubicBezTo>
                      <a:pt x="167" y="503"/>
                      <a:pt x="169" y="504"/>
                      <a:pt x="170" y="504"/>
                    </a:cubicBezTo>
                    <a:cubicBezTo>
                      <a:pt x="171" y="505"/>
                      <a:pt x="172" y="507"/>
                      <a:pt x="173" y="508"/>
                    </a:cubicBezTo>
                    <a:cubicBezTo>
                      <a:pt x="174" y="509"/>
                      <a:pt x="175" y="510"/>
                      <a:pt x="175" y="511"/>
                    </a:cubicBezTo>
                    <a:cubicBezTo>
                      <a:pt x="177" y="513"/>
                      <a:pt x="180" y="514"/>
                      <a:pt x="180" y="515"/>
                    </a:cubicBezTo>
                    <a:cubicBezTo>
                      <a:pt x="181" y="515"/>
                      <a:pt x="181" y="515"/>
                      <a:pt x="181" y="515"/>
                    </a:cubicBezTo>
                    <a:cubicBezTo>
                      <a:pt x="182" y="515"/>
                      <a:pt x="183" y="514"/>
                      <a:pt x="184" y="514"/>
                    </a:cubicBezTo>
                    <a:cubicBezTo>
                      <a:pt x="185" y="514"/>
                      <a:pt x="186" y="514"/>
                      <a:pt x="188" y="514"/>
                    </a:cubicBezTo>
                    <a:cubicBezTo>
                      <a:pt x="188" y="514"/>
                      <a:pt x="188" y="514"/>
                      <a:pt x="189" y="514"/>
                    </a:cubicBezTo>
                    <a:cubicBezTo>
                      <a:pt x="189" y="514"/>
                      <a:pt x="189" y="514"/>
                      <a:pt x="189" y="514"/>
                    </a:cubicBezTo>
                    <a:cubicBezTo>
                      <a:pt x="193" y="514"/>
                      <a:pt x="198" y="515"/>
                      <a:pt x="201" y="517"/>
                    </a:cubicBezTo>
                    <a:cubicBezTo>
                      <a:pt x="203" y="518"/>
                      <a:pt x="205" y="521"/>
                      <a:pt x="207" y="524"/>
                    </a:cubicBezTo>
                    <a:cubicBezTo>
                      <a:pt x="207" y="525"/>
                      <a:pt x="208" y="527"/>
                      <a:pt x="209" y="527"/>
                    </a:cubicBezTo>
                    <a:cubicBezTo>
                      <a:pt x="210" y="528"/>
                      <a:pt x="212" y="531"/>
                      <a:pt x="214" y="533"/>
                    </a:cubicBezTo>
                    <a:cubicBezTo>
                      <a:pt x="215" y="534"/>
                      <a:pt x="216" y="535"/>
                      <a:pt x="217" y="536"/>
                    </a:cubicBezTo>
                    <a:cubicBezTo>
                      <a:pt x="217" y="537"/>
                      <a:pt x="218" y="537"/>
                      <a:pt x="219" y="538"/>
                    </a:cubicBezTo>
                    <a:cubicBezTo>
                      <a:pt x="221" y="540"/>
                      <a:pt x="223" y="543"/>
                      <a:pt x="225" y="545"/>
                    </a:cubicBezTo>
                    <a:cubicBezTo>
                      <a:pt x="225" y="546"/>
                      <a:pt x="226" y="547"/>
                      <a:pt x="227" y="549"/>
                    </a:cubicBezTo>
                    <a:cubicBezTo>
                      <a:pt x="227" y="550"/>
                      <a:pt x="227" y="550"/>
                      <a:pt x="228" y="551"/>
                    </a:cubicBezTo>
                    <a:cubicBezTo>
                      <a:pt x="228" y="551"/>
                      <a:pt x="228" y="552"/>
                      <a:pt x="228" y="552"/>
                    </a:cubicBezTo>
                    <a:cubicBezTo>
                      <a:pt x="230" y="554"/>
                      <a:pt x="231" y="556"/>
                      <a:pt x="231" y="558"/>
                    </a:cubicBezTo>
                    <a:cubicBezTo>
                      <a:pt x="232" y="560"/>
                      <a:pt x="231" y="563"/>
                      <a:pt x="230" y="566"/>
                    </a:cubicBezTo>
                    <a:cubicBezTo>
                      <a:pt x="230" y="567"/>
                      <a:pt x="230" y="567"/>
                      <a:pt x="230" y="567"/>
                    </a:cubicBezTo>
                    <a:cubicBezTo>
                      <a:pt x="230" y="568"/>
                      <a:pt x="230" y="569"/>
                      <a:pt x="229" y="570"/>
                    </a:cubicBezTo>
                    <a:cubicBezTo>
                      <a:pt x="229" y="571"/>
                      <a:pt x="228" y="572"/>
                      <a:pt x="228" y="573"/>
                    </a:cubicBezTo>
                    <a:cubicBezTo>
                      <a:pt x="228" y="574"/>
                      <a:pt x="228" y="576"/>
                      <a:pt x="228" y="577"/>
                    </a:cubicBezTo>
                    <a:cubicBezTo>
                      <a:pt x="229" y="578"/>
                      <a:pt x="229" y="578"/>
                      <a:pt x="229" y="578"/>
                    </a:cubicBezTo>
                    <a:cubicBezTo>
                      <a:pt x="230" y="579"/>
                      <a:pt x="230" y="580"/>
                      <a:pt x="231" y="582"/>
                    </a:cubicBezTo>
                    <a:cubicBezTo>
                      <a:pt x="231" y="583"/>
                      <a:pt x="231" y="585"/>
                      <a:pt x="231" y="586"/>
                    </a:cubicBezTo>
                    <a:cubicBezTo>
                      <a:pt x="231" y="587"/>
                      <a:pt x="231" y="587"/>
                      <a:pt x="231" y="588"/>
                    </a:cubicBezTo>
                    <a:cubicBezTo>
                      <a:pt x="231" y="588"/>
                      <a:pt x="231" y="589"/>
                      <a:pt x="232" y="589"/>
                    </a:cubicBezTo>
                    <a:cubicBezTo>
                      <a:pt x="233" y="590"/>
                      <a:pt x="233" y="592"/>
                      <a:pt x="234" y="593"/>
                    </a:cubicBezTo>
                    <a:cubicBezTo>
                      <a:pt x="234" y="595"/>
                      <a:pt x="234" y="596"/>
                      <a:pt x="234" y="598"/>
                    </a:cubicBezTo>
                    <a:cubicBezTo>
                      <a:pt x="234" y="598"/>
                      <a:pt x="234" y="598"/>
                      <a:pt x="234" y="598"/>
                    </a:cubicBezTo>
                    <a:cubicBezTo>
                      <a:pt x="236" y="601"/>
                      <a:pt x="236" y="601"/>
                      <a:pt x="236" y="601"/>
                    </a:cubicBezTo>
                    <a:cubicBezTo>
                      <a:pt x="237" y="601"/>
                      <a:pt x="237" y="601"/>
                      <a:pt x="237" y="601"/>
                    </a:cubicBezTo>
                    <a:cubicBezTo>
                      <a:pt x="237" y="602"/>
                      <a:pt x="237" y="602"/>
                      <a:pt x="237" y="602"/>
                    </a:cubicBezTo>
                    <a:cubicBezTo>
                      <a:pt x="241" y="606"/>
                      <a:pt x="241" y="606"/>
                      <a:pt x="241" y="606"/>
                    </a:cubicBezTo>
                    <a:cubicBezTo>
                      <a:pt x="238" y="606"/>
                      <a:pt x="238" y="606"/>
                      <a:pt x="238" y="606"/>
                    </a:cubicBezTo>
                    <a:cubicBezTo>
                      <a:pt x="239" y="607"/>
                      <a:pt x="239" y="608"/>
                      <a:pt x="239" y="609"/>
                    </a:cubicBezTo>
                    <a:cubicBezTo>
                      <a:pt x="239" y="611"/>
                      <a:pt x="238" y="612"/>
                      <a:pt x="238" y="613"/>
                    </a:cubicBezTo>
                    <a:cubicBezTo>
                      <a:pt x="239" y="614"/>
                      <a:pt x="240" y="616"/>
                      <a:pt x="241" y="617"/>
                    </a:cubicBezTo>
                    <a:cubicBezTo>
                      <a:pt x="242" y="620"/>
                      <a:pt x="242" y="624"/>
                      <a:pt x="241" y="626"/>
                    </a:cubicBezTo>
                    <a:cubicBezTo>
                      <a:pt x="241" y="627"/>
                      <a:pt x="241" y="628"/>
                      <a:pt x="240" y="629"/>
                    </a:cubicBezTo>
                    <a:cubicBezTo>
                      <a:pt x="241" y="629"/>
                      <a:pt x="241" y="629"/>
                      <a:pt x="241" y="629"/>
                    </a:cubicBezTo>
                    <a:cubicBezTo>
                      <a:pt x="242" y="629"/>
                      <a:pt x="244" y="630"/>
                      <a:pt x="244" y="630"/>
                    </a:cubicBezTo>
                    <a:cubicBezTo>
                      <a:pt x="245" y="630"/>
                      <a:pt x="245" y="630"/>
                      <a:pt x="245" y="630"/>
                    </a:cubicBezTo>
                    <a:cubicBezTo>
                      <a:pt x="248" y="631"/>
                      <a:pt x="250" y="633"/>
                      <a:pt x="252" y="634"/>
                    </a:cubicBezTo>
                    <a:cubicBezTo>
                      <a:pt x="254" y="635"/>
                      <a:pt x="257" y="639"/>
                      <a:pt x="259" y="642"/>
                    </a:cubicBezTo>
                    <a:cubicBezTo>
                      <a:pt x="260" y="643"/>
                      <a:pt x="261" y="647"/>
                      <a:pt x="261" y="649"/>
                    </a:cubicBezTo>
                    <a:cubicBezTo>
                      <a:pt x="261" y="650"/>
                      <a:pt x="260" y="653"/>
                      <a:pt x="260" y="655"/>
                    </a:cubicBezTo>
                    <a:cubicBezTo>
                      <a:pt x="259" y="657"/>
                      <a:pt x="258" y="658"/>
                      <a:pt x="257" y="659"/>
                    </a:cubicBezTo>
                    <a:cubicBezTo>
                      <a:pt x="257" y="659"/>
                      <a:pt x="256" y="660"/>
                      <a:pt x="256" y="660"/>
                    </a:cubicBezTo>
                    <a:cubicBezTo>
                      <a:pt x="256" y="661"/>
                      <a:pt x="256" y="662"/>
                      <a:pt x="255" y="663"/>
                    </a:cubicBezTo>
                    <a:cubicBezTo>
                      <a:pt x="255" y="665"/>
                      <a:pt x="255" y="666"/>
                      <a:pt x="254" y="667"/>
                    </a:cubicBezTo>
                    <a:cubicBezTo>
                      <a:pt x="253" y="669"/>
                      <a:pt x="253" y="670"/>
                      <a:pt x="252" y="671"/>
                    </a:cubicBezTo>
                    <a:cubicBezTo>
                      <a:pt x="251" y="672"/>
                      <a:pt x="250" y="673"/>
                      <a:pt x="250" y="674"/>
                    </a:cubicBezTo>
                    <a:cubicBezTo>
                      <a:pt x="249" y="676"/>
                      <a:pt x="250" y="683"/>
                      <a:pt x="251" y="687"/>
                    </a:cubicBezTo>
                    <a:cubicBezTo>
                      <a:pt x="252" y="688"/>
                      <a:pt x="252" y="690"/>
                      <a:pt x="253" y="691"/>
                    </a:cubicBezTo>
                    <a:cubicBezTo>
                      <a:pt x="254" y="693"/>
                      <a:pt x="255" y="694"/>
                      <a:pt x="255" y="696"/>
                    </a:cubicBezTo>
                    <a:cubicBezTo>
                      <a:pt x="256" y="698"/>
                      <a:pt x="256" y="700"/>
                      <a:pt x="256" y="702"/>
                    </a:cubicBezTo>
                    <a:cubicBezTo>
                      <a:pt x="256" y="703"/>
                      <a:pt x="256" y="705"/>
                      <a:pt x="256" y="706"/>
                    </a:cubicBezTo>
                    <a:cubicBezTo>
                      <a:pt x="257" y="706"/>
                      <a:pt x="257" y="708"/>
                      <a:pt x="258" y="708"/>
                    </a:cubicBezTo>
                    <a:cubicBezTo>
                      <a:pt x="258" y="708"/>
                      <a:pt x="259" y="709"/>
                      <a:pt x="259" y="709"/>
                    </a:cubicBezTo>
                    <a:cubicBezTo>
                      <a:pt x="260" y="710"/>
                      <a:pt x="262" y="711"/>
                      <a:pt x="263" y="713"/>
                    </a:cubicBezTo>
                    <a:cubicBezTo>
                      <a:pt x="265" y="715"/>
                      <a:pt x="265" y="718"/>
                      <a:pt x="265" y="720"/>
                    </a:cubicBezTo>
                    <a:cubicBezTo>
                      <a:pt x="265" y="721"/>
                      <a:pt x="265" y="722"/>
                      <a:pt x="265" y="722"/>
                    </a:cubicBezTo>
                    <a:cubicBezTo>
                      <a:pt x="266" y="722"/>
                      <a:pt x="266" y="723"/>
                      <a:pt x="266" y="724"/>
                    </a:cubicBezTo>
                    <a:cubicBezTo>
                      <a:pt x="266" y="726"/>
                      <a:pt x="267" y="731"/>
                      <a:pt x="268" y="732"/>
                    </a:cubicBezTo>
                    <a:cubicBezTo>
                      <a:pt x="269" y="732"/>
                      <a:pt x="270" y="734"/>
                      <a:pt x="272" y="735"/>
                    </a:cubicBezTo>
                    <a:cubicBezTo>
                      <a:pt x="274" y="736"/>
                      <a:pt x="278" y="738"/>
                      <a:pt x="281" y="740"/>
                    </a:cubicBezTo>
                    <a:cubicBezTo>
                      <a:pt x="283" y="741"/>
                      <a:pt x="288" y="742"/>
                      <a:pt x="290" y="743"/>
                    </a:cubicBezTo>
                    <a:cubicBezTo>
                      <a:pt x="292" y="743"/>
                      <a:pt x="294" y="743"/>
                      <a:pt x="297" y="743"/>
                    </a:cubicBezTo>
                    <a:cubicBezTo>
                      <a:pt x="300" y="743"/>
                      <a:pt x="303" y="744"/>
                      <a:pt x="305" y="744"/>
                    </a:cubicBezTo>
                    <a:cubicBezTo>
                      <a:pt x="312" y="745"/>
                      <a:pt x="314" y="747"/>
                      <a:pt x="315" y="748"/>
                    </a:cubicBezTo>
                    <a:cubicBezTo>
                      <a:pt x="317" y="750"/>
                      <a:pt x="319" y="753"/>
                      <a:pt x="321" y="756"/>
                    </a:cubicBezTo>
                    <a:cubicBezTo>
                      <a:pt x="321" y="757"/>
                      <a:pt x="322" y="758"/>
                      <a:pt x="322" y="758"/>
                    </a:cubicBezTo>
                    <a:cubicBezTo>
                      <a:pt x="322" y="759"/>
                      <a:pt x="322" y="759"/>
                      <a:pt x="323" y="760"/>
                    </a:cubicBezTo>
                    <a:cubicBezTo>
                      <a:pt x="324" y="762"/>
                      <a:pt x="325" y="764"/>
                      <a:pt x="326" y="765"/>
                    </a:cubicBezTo>
                    <a:cubicBezTo>
                      <a:pt x="326" y="766"/>
                      <a:pt x="327" y="769"/>
                      <a:pt x="327" y="772"/>
                    </a:cubicBezTo>
                    <a:cubicBezTo>
                      <a:pt x="484" y="757"/>
                      <a:pt x="484" y="757"/>
                      <a:pt x="484" y="757"/>
                    </a:cubicBezTo>
                    <a:cubicBezTo>
                      <a:pt x="687" y="735"/>
                      <a:pt x="687" y="735"/>
                      <a:pt x="687" y="735"/>
                    </a:cubicBezTo>
                    <a:cubicBezTo>
                      <a:pt x="687" y="734"/>
                      <a:pt x="687" y="733"/>
                      <a:pt x="687" y="733"/>
                    </a:cubicBezTo>
                    <a:cubicBezTo>
                      <a:pt x="687" y="731"/>
                      <a:pt x="686" y="728"/>
                      <a:pt x="685" y="726"/>
                    </a:cubicBezTo>
                    <a:cubicBezTo>
                      <a:pt x="685" y="724"/>
                      <a:pt x="684" y="720"/>
                      <a:pt x="683" y="718"/>
                    </a:cubicBezTo>
                    <a:cubicBezTo>
                      <a:pt x="682" y="717"/>
                      <a:pt x="680" y="714"/>
                      <a:pt x="679" y="713"/>
                    </a:cubicBezTo>
                    <a:cubicBezTo>
                      <a:pt x="679" y="712"/>
                      <a:pt x="679" y="709"/>
                      <a:pt x="680" y="708"/>
                    </a:cubicBezTo>
                    <a:cubicBezTo>
                      <a:pt x="680" y="707"/>
                      <a:pt x="681" y="705"/>
                      <a:pt x="682" y="704"/>
                    </a:cubicBezTo>
                    <a:cubicBezTo>
                      <a:pt x="682" y="703"/>
                      <a:pt x="682" y="701"/>
                      <a:pt x="682" y="700"/>
                    </a:cubicBezTo>
                    <a:cubicBezTo>
                      <a:pt x="682" y="697"/>
                      <a:pt x="681" y="693"/>
                      <a:pt x="681" y="691"/>
                    </a:cubicBezTo>
                    <a:cubicBezTo>
                      <a:pt x="682" y="690"/>
                      <a:pt x="683" y="687"/>
                      <a:pt x="682" y="686"/>
                    </a:cubicBezTo>
                    <a:cubicBezTo>
                      <a:pt x="682" y="685"/>
                      <a:pt x="681" y="683"/>
                      <a:pt x="680" y="682"/>
                    </a:cubicBezTo>
                    <a:cubicBezTo>
                      <a:pt x="680" y="681"/>
                      <a:pt x="678" y="677"/>
                      <a:pt x="677" y="676"/>
                    </a:cubicBezTo>
                    <a:cubicBezTo>
                      <a:pt x="676" y="675"/>
                      <a:pt x="673" y="673"/>
                      <a:pt x="672" y="672"/>
                    </a:cubicBezTo>
                    <a:cubicBezTo>
                      <a:pt x="671" y="671"/>
                      <a:pt x="670" y="669"/>
                      <a:pt x="670" y="667"/>
                    </a:cubicBezTo>
                    <a:cubicBezTo>
                      <a:pt x="670" y="665"/>
                      <a:pt x="671" y="661"/>
                      <a:pt x="670" y="659"/>
                    </a:cubicBezTo>
                    <a:cubicBezTo>
                      <a:pt x="670" y="658"/>
                      <a:pt x="669" y="655"/>
                      <a:pt x="668" y="653"/>
                    </a:cubicBezTo>
                    <a:cubicBezTo>
                      <a:pt x="667" y="652"/>
                      <a:pt x="664" y="649"/>
                      <a:pt x="663" y="648"/>
                    </a:cubicBezTo>
                    <a:cubicBezTo>
                      <a:pt x="662" y="647"/>
                      <a:pt x="661" y="645"/>
                      <a:pt x="661" y="644"/>
                    </a:cubicBezTo>
                    <a:cubicBezTo>
                      <a:pt x="661" y="643"/>
                      <a:pt x="661" y="641"/>
                      <a:pt x="661" y="640"/>
                    </a:cubicBezTo>
                    <a:cubicBezTo>
                      <a:pt x="662" y="639"/>
                      <a:pt x="664" y="637"/>
                      <a:pt x="664" y="635"/>
                    </a:cubicBezTo>
                    <a:cubicBezTo>
                      <a:pt x="664" y="634"/>
                      <a:pt x="663" y="632"/>
                      <a:pt x="662" y="631"/>
                    </a:cubicBezTo>
                    <a:cubicBezTo>
                      <a:pt x="661" y="629"/>
                      <a:pt x="658" y="627"/>
                      <a:pt x="657" y="625"/>
                    </a:cubicBezTo>
                    <a:cubicBezTo>
                      <a:pt x="657" y="624"/>
                      <a:pt x="658" y="623"/>
                      <a:pt x="658" y="622"/>
                    </a:cubicBezTo>
                    <a:cubicBezTo>
                      <a:pt x="658" y="621"/>
                      <a:pt x="660" y="619"/>
                      <a:pt x="660" y="619"/>
                    </a:cubicBezTo>
                    <a:cubicBezTo>
                      <a:pt x="660" y="617"/>
                      <a:pt x="658" y="615"/>
                      <a:pt x="658" y="614"/>
                    </a:cubicBezTo>
                    <a:cubicBezTo>
                      <a:pt x="657" y="613"/>
                      <a:pt x="656" y="610"/>
                      <a:pt x="655" y="609"/>
                    </a:cubicBezTo>
                    <a:cubicBezTo>
                      <a:pt x="655" y="607"/>
                      <a:pt x="653" y="604"/>
                      <a:pt x="653" y="603"/>
                    </a:cubicBezTo>
                    <a:cubicBezTo>
                      <a:pt x="653" y="601"/>
                      <a:pt x="656" y="597"/>
                      <a:pt x="656" y="595"/>
                    </a:cubicBezTo>
                    <a:cubicBezTo>
                      <a:pt x="656" y="593"/>
                      <a:pt x="656" y="589"/>
                      <a:pt x="656" y="587"/>
                    </a:cubicBezTo>
                    <a:cubicBezTo>
                      <a:pt x="656" y="585"/>
                      <a:pt x="656" y="581"/>
                      <a:pt x="656" y="578"/>
                    </a:cubicBezTo>
                    <a:cubicBezTo>
                      <a:pt x="657" y="577"/>
                      <a:pt x="659" y="573"/>
                      <a:pt x="660" y="572"/>
                    </a:cubicBezTo>
                    <a:cubicBezTo>
                      <a:pt x="660" y="570"/>
                      <a:pt x="663" y="567"/>
                      <a:pt x="664" y="566"/>
                    </a:cubicBezTo>
                    <a:cubicBezTo>
                      <a:pt x="664" y="564"/>
                      <a:pt x="665" y="561"/>
                      <a:pt x="665" y="560"/>
                    </a:cubicBezTo>
                    <a:cubicBezTo>
                      <a:pt x="665" y="558"/>
                      <a:pt x="663" y="555"/>
                      <a:pt x="663" y="554"/>
                    </a:cubicBezTo>
                    <a:cubicBezTo>
                      <a:pt x="663" y="552"/>
                      <a:pt x="663" y="548"/>
                      <a:pt x="664" y="546"/>
                    </a:cubicBezTo>
                    <a:cubicBezTo>
                      <a:pt x="664" y="544"/>
                      <a:pt x="666" y="541"/>
                      <a:pt x="667" y="539"/>
                    </a:cubicBezTo>
                    <a:cubicBezTo>
                      <a:pt x="668" y="538"/>
                      <a:pt x="670" y="535"/>
                      <a:pt x="671" y="534"/>
                    </a:cubicBezTo>
                    <a:cubicBezTo>
                      <a:pt x="671" y="532"/>
                      <a:pt x="671" y="529"/>
                      <a:pt x="671" y="527"/>
                    </a:cubicBezTo>
                    <a:cubicBezTo>
                      <a:pt x="671" y="525"/>
                      <a:pt x="669" y="521"/>
                      <a:pt x="669" y="519"/>
                    </a:cubicBezTo>
                    <a:cubicBezTo>
                      <a:pt x="669" y="517"/>
                      <a:pt x="669" y="513"/>
                      <a:pt x="669" y="512"/>
                    </a:cubicBezTo>
                    <a:cubicBezTo>
                      <a:pt x="668" y="510"/>
                      <a:pt x="666" y="507"/>
                      <a:pt x="665" y="506"/>
                    </a:cubicBezTo>
                    <a:cubicBezTo>
                      <a:pt x="664" y="504"/>
                      <a:pt x="662" y="499"/>
                      <a:pt x="662" y="499"/>
                    </a:cubicBezTo>
                    <a:cubicBezTo>
                      <a:pt x="663" y="498"/>
                      <a:pt x="663" y="495"/>
                      <a:pt x="663" y="494"/>
                    </a:cubicBezTo>
                    <a:cubicBezTo>
                      <a:pt x="663" y="493"/>
                      <a:pt x="663" y="491"/>
                      <a:pt x="663" y="490"/>
                    </a:cubicBezTo>
                    <a:cubicBezTo>
                      <a:pt x="663" y="486"/>
                      <a:pt x="662" y="480"/>
                      <a:pt x="663" y="477"/>
                    </a:cubicBezTo>
                    <a:cubicBezTo>
                      <a:pt x="663" y="474"/>
                      <a:pt x="664" y="469"/>
                      <a:pt x="665" y="466"/>
                    </a:cubicBezTo>
                    <a:cubicBezTo>
                      <a:pt x="666" y="465"/>
                      <a:pt x="669" y="463"/>
                      <a:pt x="669" y="462"/>
                    </a:cubicBezTo>
                    <a:cubicBezTo>
                      <a:pt x="669" y="460"/>
                      <a:pt x="666" y="457"/>
                      <a:pt x="667" y="455"/>
                    </a:cubicBezTo>
                    <a:cubicBezTo>
                      <a:pt x="667" y="453"/>
                      <a:pt x="669" y="449"/>
                      <a:pt x="671" y="448"/>
                    </a:cubicBezTo>
                    <a:cubicBezTo>
                      <a:pt x="672" y="447"/>
                      <a:pt x="675" y="446"/>
                      <a:pt x="676" y="445"/>
                    </a:cubicBezTo>
                    <a:cubicBezTo>
                      <a:pt x="677" y="445"/>
                      <a:pt x="679" y="443"/>
                      <a:pt x="680" y="442"/>
                    </a:cubicBezTo>
                    <a:cubicBezTo>
                      <a:pt x="681" y="440"/>
                      <a:pt x="682" y="438"/>
                      <a:pt x="683" y="437"/>
                    </a:cubicBezTo>
                    <a:cubicBezTo>
                      <a:pt x="683" y="435"/>
                      <a:pt x="684" y="433"/>
                      <a:pt x="684" y="432"/>
                    </a:cubicBezTo>
                    <a:cubicBezTo>
                      <a:pt x="684" y="430"/>
                      <a:pt x="683" y="426"/>
                      <a:pt x="682" y="424"/>
                    </a:cubicBezTo>
                    <a:cubicBezTo>
                      <a:pt x="682" y="422"/>
                      <a:pt x="679" y="420"/>
                      <a:pt x="678" y="418"/>
                    </a:cubicBezTo>
                    <a:cubicBezTo>
                      <a:pt x="677" y="417"/>
                      <a:pt x="676" y="414"/>
                      <a:pt x="676" y="413"/>
                    </a:cubicBezTo>
                    <a:cubicBezTo>
                      <a:pt x="676" y="410"/>
                      <a:pt x="678" y="406"/>
                      <a:pt x="679" y="404"/>
                    </a:cubicBezTo>
                    <a:cubicBezTo>
                      <a:pt x="679" y="400"/>
                      <a:pt x="680" y="393"/>
                      <a:pt x="680" y="390"/>
                    </a:cubicBezTo>
                    <a:cubicBezTo>
                      <a:pt x="680" y="388"/>
                      <a:pt x="679" y="383"/>
                      <a:pt x="679" y="381"/>
                    </a:cubicBezTo>
                    <a:cubicBezTo>
                      <a:pt x="680" y="377"/>
                      <a:pt x="680" y="369"/>
                      <a:pt x="681" y="365"/>
                    </a:cubicBezTo>
                    <a:cubicBezTo>
                      <a:pt x="681" y="363"/>
                      <a:pt x="683" y="358"/>
                      <a:pt x="684" y="356"/>
                    </a:cubicBezTo>
                    <a:cubicBezTo>
                      <a:pt x="685" y="355"/>
                      <a:pt x="687" y="354"/>
                      <a:pt x="687" y="353"/>
                    </a:cubicBezTo>
                    <a:cubicBezTo>
                      <a:pt x="688" y="352"/>
                      <a:pt x="688" y="347"/>
                      <a:pt x="688" y="346"/>
                    </a:cubicBezTo>
                    <a:cubicBezTo>
                      <a:pt x="688" y="344"/>
                      <a:pt x="690" y="342"/>
                      <a:pt x="690" y="340"/>
                    </a:cubicBezTo>
                    <a:cubicBezTo>
                      <a:pt x="691" y="339"/>
                      <a:pt x="693" y="335"/>
                      <a:pt x="693" y="333"/>
                    </a:cubicBezTo>
                    <a:cubicBezTo>
                      <a:pt x="693" y="332"/>
                      <a:pt x="693" y="328"/>
                      <a:pt x="693" y="327"/>
                    </a:cubicBezTo>
                    <a:cubicBezTo>
                      <a:pt x="693" y="326"/>
                      <a:pt x="695" y="324"/>
                      <a:pt x="695" y="324"/>
                    </a:cubicBezTo>
                    <a:cubicBezTo>
                      <a:pt x="696" y="323"/>
                      <a:pt x="696" y="320"/>
                      <a:pt x="696" y="319"/>
                    </a:cubicBezTo>
                    <a:cubicBezTo>
                      <a:pt x="697" y="318"/>
                      <a:pt x="698" y="317"/>
                      <a:pt x="699" y="317"/>
                    </a:cubicBezTo>
                    <a:cubicBezTo>
                      <a:pt x="700" y="316"/>
                      <a:pt x="702" y="315"/>
                      <a:pt x="702" y="314"/>
                    </a:cubicBezTo>
                    <a:cubicBezTo>
                      <a:pt x="703" y="314"/>
                      <a:pt x="706" y="313"/>
                      <a:pt x="706" y="312"/>
                    </a:cubicBezTo>
                    <a:cubicBezTo>
                      <a:pt x="706" y="311"/>
                      <a:pt x="703" y="310"/>
                      <a:pt x="703" y="309"/>
                    </a:cubicBezTo>
                    <a:cubicBezTo>
                      <a:pt x="703" y="308"/>
                      <a:pt x="703" y="307"/>
                      <a:pt x="704" y="306"/>
                    </a:cubicBezTo>
                    <a:cubicBezTo>
                      <a:pt x="704" y="305"/>
                      <a:pt x="707" y="304"/>
                      <a:pt x="707" y="303"/>
                    </a:cubicBezTo>
                    <a:cubicBezTo>
                      <a:pt x="708" y="302"/>
                      <a:pt x="708" y="301"/>
                      <a:pt x="707" y="300"/>
                    </a:cubicBezTo>
                    <a:cubicBezTo>
                      <a:pt x="707" y="299"/>
                      <a:pt x="705" y="298"/>
                      <a:pt x="705" y="298"/>
                    </a:cubicBezTo>
                    <a:cubicBezTo>
                      <a:pt x="705" y="297"/>
                      <a:pt x="705" y="294"/>
                      <a:pt x="705" y="293"/>
                    </a:cubicBezTo>
                    <a:cubicBezTo>
                      <a:pt x="705" y="292"/>
                      <a:pt x="707" y="289"/>
                      <a:pt x="708" y="288"/>
                    </a:cubicBezTo>
                    <a:cubicBezTo>
                      <a:pt x="708" y="287"/>
                      <a:pt x="709" y="285"/>
                      <a:pt x="710" y="284"/>
                    </a:cubicBezTo>
                    <a:cubicBezTo>
                      <a:pt x="710" y="283"/>
                      <a:pt x="710" y="280"/>
                      <a:pt x="711" y="279"/>
                    </a:cubicBezTo>
                    <a:cubicBezTo>
                      <a:pt x="711" y="279"/>
                      <a:pt x="713" y="279"/>
                      <a:pt x="714" y="279"/>
                    </a:cubicBezTo>
                    <a:cubicBezTo>
                      <a:pt x="714" y="278"/>
                      <a:pt x="715" y="277"/>
                      <a:pt x="716" y="277"/>
                    </a:cubicBezTo>
                    <a:cubicBezTo>
                      <a:pt x="717" y="276"/>
                      <a:pt x="718" y="272"/>
                      <a:pt x="718" y="270"/>
                    </a:cubicBezTo>
                    <a:cubicBezTo>
                      <a:pt x="718" y="269"/>
                      <a:pt x="717" y="266"/>
                      <a:pt x="717" y="265"/>
                    </a:cubicBezTo>
                    <a:cubicBezTo>
                      <a:pt x="717" y="264"/>
                      <a:pt x="718" y="263"/>
                      <a:pt x="718" y="262"/>
                    </a:cubicBezTo>
                    <a:cubicBezTo>
                      <a:pt x="718" y="261"/>
                      <a:pt x="717" y="259"/>
                      <a:pt x="717" y="258"/>
                    </a:cubicBezTo>
                    <a:cubicBezTo>
                      <a:pt x="716" y="256"/>
                      <a:pt x="716" y="254"/>
                      <a:pt x="716" y="253"/>
                    </a:cubicBezTo>
                    <a:cubicBezTo>
                      <a:pt x="716" y="251"/>
                      <a:pt x="716" y="249"/>
                      <a:pt x="717" y="248"/>
                    </a:cubicBezTo>
                    <a:cubicBezTo>
                      <a:pt x="717" y="247"/>
                      <a:pt x="719" y="247"/>
                      <a:pt x="719" y="248"/>
                    </a:cubicBezTo>
                    <a:cubicBezTo>
                      <a:pt x="720" y="248"/>
                      <a:pt x="721" y="250"/>
                      <a:pt x="722" y="250"/>
                    </a:cubicBezTo>
                    <a:cubicBezTo>
                      <a:pt x="722" y="250"/>
                      <a:pt x="723" y="249"/>
                      <a:pt x="723" y="248"/>
                    </a:cubicBezTo>
                    <a:cubicBezTo>
                      <a:pt x="724" y="247"/>
                      <a:pt x="725" y="245"/>
                      <a:pt x="725" y="244"/>
                    </a:cubicBezTo>
                    <a:cubicBezTo>
                      <a:pt x="725" y="244"/>
                      <a:pt x="724" y="243"/>
                      <a:pt x="724" y="242"/>
                    </a:cubicBezTo>
                    <a:cubicBezTo>
                      <a:pt x="724" y="241"/>
                      <a:pt x="726" y="240"/>
                      <a:pt x="726" y="238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55"/>
              <p:cNvSpPr>
                <a:spLocks/>
              </p:cNvSpPr>
              <p:nvPr/>
            </p:nvSpPr>
            <p:spPr bwMode="auto">
              <a:xfrm>
                <a:off x="4092574" y="2911478"/>
                <a:ext cx="469900" cy="815975"/>
              </a:xfrm>
              <a:custGeom>
                <a:avLst/>
                <a:gdLst>
                  <a:gd name="T0" fmla="*/ 545 w 557"/>
                  <a:gd name="T1" fmla="*/ 602 h 968"/>
                  <a:gd name="T2" fmla="*/ 535 w 557"/>
                  <a:gd name="T3" fmla="*/ 564 h 968"/>
                  <a:gd name="T4" fmla="*/ 483 w 557"/>
                  <a:gd name="T5" fmla="*/ 116 h 968"/>
                  <a:gd name="T6" fmla="*/ 454 w 557"/>
                  <a:gd name="T7" fmla="*/ 62 h 968"/>
                  <a:gd name="T8" fmla="*/ 75 w 557"/>
                  <a:gd name="T9" fmla="*/ 37 h 968"/>
                  <a:gd name="T10" fmla="*/ 100 w 557"/>
                  <a:gd name="T11" fmla="*/ 50 h 968"/>
                  <a:gd name="T12" fmla="*/ 133 w 557"/>
                  <a:gd name="T13" fmla="*/ 84 h 968"/>
                  <a:gd name="T14" fmla="*/ 146 w 557"/>
                  <a:gd name="T15" fmla="*/ 124 h 968"/>
                  <a:gd name="T16" fmla="*/ 135 w 557"/>
                  <a:gd name="T17" fmla="*/ 160 h 968"/>
                  <a:gd name="T18" fmla="*/ 129 w 557"/>
                  <a:gd name="T19" fmla="*/ 181 h 968"/>
                  <a:gd name="T20" fmla="*/ 106 w 557"/>
                  <a:gd name="T21" fmla="*/ 209 h 968"/>
                  <a:gd name="T22" fmla="*/ 81 w 557"/>
                  <a:gd name="T23" fmla="*/ 223 h 968"/>
                  <a:gd name="T24" fmla="*/ 47 w 557"/>
                  <a:gd name="T25" fmla="*/ 231 h 968"/>
                  <a:gd name="T26" fmla="*/ 39 w 557"/>
                  <a:gd name="T27" fmla="*/ 251 h 968"/>
                  <a:gd name="T28" fmla="*/ 43 w 557"/>
                  <a:gd name="T29" fmla="*/ 268 h 968"/>
                  <a:gd name="T30" fmla="*/ 59 w 557"/>
                  <a:gd name="T31" fmla="*/ 288 h 968"/>
                  <a:gd name="T32" fmla="*/ 50 w 557"/>
                  <a:gd name="T33" fmla="*/ 326 h 968"/>
                  <a:gd name="T34" fmla="*/ 44 w 557"/>
                  <a:gd name="T35" fmla="*/ 349 h 968"/>
                  <a:gd name="T36" fmla="*/ 17 w 557"/>
                  <a:gd name="T37" fmla="*/ 375 h 968"/>
                  <a:gd name="T38" fmla="*/ 15 w 557"/>
                  <a:gd name="T39" fmla="*/ 411 h 968"/>
                  <a:gd name="T40" fmla="*/ 1 w 557"/>
                  <a:gd name="T41" fmla="*/ 441 h 968"/>
                  <a:gd name="T42" fmla="*/ 6 w 557"/>
                  <a:gd name="T43" fmla="*/ 476 h 968"/>
                  <a:gd name="T44" fmla="*/ 13 w 557"/>
                  <a:gd name="T45" fmla="*/ 504 h 968"/>
                  <a:gd name="T46" fmla="*/ 27 w 557"/>
                  <a:gd name="T47" fmla="*/ 527 h 968"/>
                  <a:gd name="T48" fmla="*/ 53 w 557"/>
                  <a:gd name="T49" fmla="*/ 547 h 968"/>
                  <a:gd name="T50" fmla="*/ 70 w 557"/>
                  <a:gd name="T51" fmla="*/ 565 h 968"/>
                  <a:gd name="T52" fmla="*/ 113 w 557"/>
                  <a:gd name="T53" fmla="*/ 596 h 968"/>
                  <a:gd name="T54" fmla="*/ 127 w 557"/>
                  <a:gd name="T55" fmla="*/ 635 h 968"/>
                  <a:gd name="T56" fmla="*/ 132 w 557"/>
                  <a:gd name="T57" fmla="*/ 654 h 968"/>
                  <a:gd name="T58" fmla="*/ 147 w 557"/>
                  <a:gd name="T59" fmla="*/ 655 h 968"/>
                  <a:gd name="T60" fmla="*/ 182 w 557"/>
                  <a:gd name="T61" fmla="*/ 649 h 968"/>
                  <a:gd name="T62" fmla="*/ 211 w 557"/>
                  <a:gd name="T63" fmla="*/ 673 h 968"/>
                  <a:gd name="T64" fmla="*/ 203 w 557"/>
                  <a:gd name="T65" fmla="*/ 695 h 968"/>
                  <a:gd name="T66" fmla="*/ 194 w 557"/>
                  <a:gd name="T67" fmla="*/ 739 h 968"/>
                  <a:gd name="T68" fmla="*/ 185 w 557"/>
                  <a:gd name="T69" fmla="*/ 769 h 968"/>
                  <a:gd name="T70" fmla="*/ 206 w 557"/>
                  <a:gd name="T71" fmla="*/ 794 h 968"/>
                  <a:gd name="T72" fmla="*/ 226 w 557"/>
                  <a:gd name="T73" fmla="*/ 805 h 968"/>
                  <a:gd name="T74" fmla="*/ 247 w 557"/>
                  <a:gd name="T75" fmla="*/ 828 h 968"/>
                  <a:gd name="T76" fmla="*/ 257 w 557"/>
                  <a:gd name="T77" fmla="*/ 821 h 968"/>
                  <a:gd name="T78" fmla="*/ 278 w 557"/>
                  <a:gd name="T79" fmla="*/ 833 h 968"/>
                  <a:gd name="T80" fmla="*/ 294 w 557"/>
                  <a:gd name="T81" fmla="*/ 847 h 968"/>
                  <a:gd name="T82" fmla="*/ 319 w 557"/>
                  <a:gd name="T83" fmla="*/ 875 h 968"/>
                  <a:gd name="T84" fmla="*/ 329 w 557"/>
                  <a:gd name="T85" fmla="*/ 920 h 968"/>
                  <a:gd name="T86" fmla="*/ 323 w 557"/>
                  <a:gd name="T87" fmla="*/ 931 h 968"/>
                  <a:gd name="T88" fmla="*/ 336 w 557"/>
                  <a:gd name="T89" fmla="*/ 955 h 968"/>
                  <a:gd name="T90" fmla="*/ 362 w 557"/>
                  <a:gd name="T91" fmla="*/ 965 h 968"/>
                  <a:gd name="T92" fmla="*/ 374 w 557"/>
                  <a:gd name="T93" fmla="*/ 953 h 968"/>
                  <a:gd name="T94" fmla="*/ 419 w 557"/>
                  <a:gd name="T95" fmla="*/ 939 h 968"/>
                  <a:gd name="T96" fmla="*/ 467 w 557"/>
                  <a:gd name="T97" fmla="*/ 946 h 968"/>
                  <a:gd name="T98" fmla="*/ 458 w 557"/>
                  <a:gd name="T99" fmla="*/ 892 h 968"/>
                  <a:gd name="T100" fmla="*/ 503 w 557"/>
                  <a:gd name="T101" fmla="*/ 875 h 968"/>
                  <a:gd name="T102" fmla="*/ 499 w 557"/>
                  <a:gd name="T103" fmla="*/ 831 h 968"/>
                  <a:gd name="T104" fmla="*/ 504 w 557"/>
                  <a:gd name="T105" fmla="*/ 799 h 968"/>
                  <a:gd name="T106" fmla="*/ 506 w 557"/>
                  <a:gd name="T107" fmla="*/ 761 h 968"/>
                  <a:gd name="T108" fmla="*/ 507 w 557"/>
                  <a:gd name="T109" fmla="*/ 733 h 968"/>
                  <a:gd name="T110" fmla="*/ 527 w 557"/>
                  <a:gd name="T111" fmla="*/ 714 h 968"/>
                  <a:gd name="T112" fmla="*/ 541 w 557"/>
                  <a:gd name="T113" fmla="*/ 685 h 968"/>
                  <a:gd name="T114" fmla="*/ 552 w 557"/>
                  <a:gd name="T115" fmla="*/ 655 h 9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57" h="968">
                    <a:moveTo>
                      <a:pt x="555" y="635"/>
                    </a:moveTo>
                    <a:cubicBezTo>
                      <a:pt x="555" y="634"/>
                      <a:pt x="553" y="633"/>
                      <a:pt x="553" y="632"/>
                    </a:cubicBezTo>
                    <a:cubicBezTo>
                      <a:pt x="552" y="631"/>
                      <a:pt x="552" y="628"/>
                      <a:pt x="551" y="628"/>
                    </a:cubicBezTo>
                    <a:cubicBezTo>
                      <a:pt x="550" y="627"/>
                      <a:pt x="548" y="625"/>
                      <a:pt x="547" y="624"/>
                    </a:cubicBezTo>
                    <a:cubicBezTo>
                      <a:pt x="547" y="624"/>
                      <a:pt x="546" y="622"/>
                      <a:pt x="546" y="621"/>
                    </a:cubicBezTo>
                    <a:cubicBezTo>
                      <a:pt x="547" y="619"/>
                      <a:pt x="549" y="617"/>
                      <a:pt x="549" y="616"/>
                    </a:cubicBezTo>
                    <a:cubicBezTo>
                      <a:pt x="549" y="615"/>
                      <a:pt x="550" y="612"/>
                      <a:pt x="550" y="611"/>
                    </a:cubicBezTo>
                    <a:cubicBezTo>
                      <a:pt x="550" y="609"/>
                      <a:pt x="550" y="605"/>
                      <a:pt x="549" y="604"/>
                    </a:cubicBezTo>
                    <a:cubicBezTo>
                      <a:pt x="548" y="603"/>
                      <a:pt x="546" y="602"/>
                      <a:pt x="545" y="602"/>
                    </a:cubicBezTo>
                    <a:cubicBezTo>
                      <a:pt x="544" y="601"/>
                      <a:pt x="542" y="602"/>
                      <a:pt x="541" y="601"/>
                    </a:cubicBezTo>
                    <a:cubicBezTo>
                      <a:pt x="540" y="601"/>
                      <a:pt x="540" y="600"/>
                      <a:pt x="539" y="599"/>
                    </a:cubicBezTo>
                    <a:cubicBezTo>
                      <a:pt x="539" y="598"/>
                      <a:pt x="540" y="595"/>
                      <a:pt x="540" y="593"/>
                    </a:cubicBezTo>
                    <a:cubicBezTo>
                      <a:pt x="540" y="592"/>
                      <a:pt x="539" y="589"/>
                      <a:pt x="539" y="588"/>
                    </a:cubicBezTo>
                    <a:cubicBezTo>
                      <a:pt x="538" y="587"/>
                      <a:pt x="536" y="586"/>
                      <a:pt x="535" y="585"/>
                    </a:cubicBezTo>
                    <a:cubicBezTo>
                      <a:pt x="533" y="584"/>
                      <a:pt x="530" y="582"/>
                      <a:pt x="529" y="580"/>
                    </a:cubicBezTo>
                    <a:cubicBezTo>
                      <a:pt x="528" y="579"/>
                      <a:pt x="527" y="575"/>
                      <a:pt x="528" y="574"/>
                    </a:cubicBezTo>
                    <a:cubicBezTo>
                      <a:pt x="528" y="572"/>
                      <a:pt x="530" y="570"/>
                      <a:pt x="531" y="569"/>
                    </a:cubicBezTo>
                    <a:cubicBezTo>
                      <a:pt x="532" y="568"/>
                      <a:pt x="535" y="566"/>
                      <a:pt x="535" y="564"/>
                    </a:cubicBezTo>
                    <a:cubicBezTo>
                      <a:pt x="536" y="563"/>
                      <a:pt x="536" y="561"/>
                      <a:pt x="535" y="560"/>
                    </a:cubicBezTo>
                    <a:cubicBezTo>
                      <a:pt x="535" y="559"/>
                      <a:pt x="533" y="557"/>
                      <a:pt x="532" y="556"/>
                    </a:cubicBezTo>
                    <a:cubicBezTo>
                      <a:pt x="531" y="555"/>
                      <a:pt x="530" y="552"/>
                      <a:pt x="530" y="551"/>
                    </a:cubicBezTo>
                    <a:cubicBezTo>
                      <a:pt x="529" y="549"/>
                      <a:pt x="530" y="545"/>
                      <a:pt x="531" y="544"/>
                    </a:cubicBezTo>
                    <a:cubicBezTo>
                      <a:pt x="531" y="543"/>
                      <a:pt x="533" y="541"/>
                      <a:pt x="534" y="540"/>
                    </a:cubicBezTo>
                    <a:cubicBezTo>
                      <a:pt x="535" y="539"/>
                      <a:pt x="537" y="538"/>
                      <a:pt x="537" y="537"/>
                    </a:cubicBezTo>
                    <a:cubicBezTo>
                      <a:pt x="538" y="536"/>
                      <a:pt x="538" y="533"/>
                      <a:pt x="538" y="533"/>
                    </a:cubicBezTo>
                    <a:cubicBezTo>
                      <a:pt x="485" y="122"/>
                      <a:pt x="485" y="122"/>
                      <a:pt x="485" y="122"/>
                    </a:cubicBezTo>
                    <a:cubicBezTo>
                      <a:pt x="484" y="120"/>
                      <a:pt x="483" y="117"/>
                      <a:pt x="483" y="116"/>
                    </a:cubicBezTo>
                    <a:cubicBezTo>
                      <a:pt x="482" y="114"/>
                      <a:pt x="479" y="110"/>
                      <a:pt x="478" y="108"/>
                    </a:cubicBezTo>
                    <a:cubicBezTo>
                      <a:pt x="477" y="105"/>
                      <a:pt x="475" y="100"/>
                      <a:pt x="474" y="97"/>
                    </a:cubicBezTo>
                    <a:cubicBezTo>
                      <a:pt x="473" y="95"/>
                      <a:pt x="472" y="90"/>
                      <a:pt x="471" y="88"/>
                    </a:cubicBezTo>
                    <a:cubicBezTo>
                      <a:pt x="471" y="87"/>
                      <a:pt x="468" y="86"/>
                      <a:pt x="468" y="85"/>
                    </a:cubicBezTo>
                    <a:cubicBezTo>
                      <a:pt x="467" y="84"/>
                      <a:pt x="466" y="82"/>
                      <a:pt x="466" y="81"/>
                    </a:cubicBezTo>
                    <a:cubicBezTo>
                      <a:pt x="465" y="80"/>
                      <a:pt x="464" y="78"/>
                      <a:pt x="463" y="77"/>
                    </a:cubicBezTo>
                    <a:cubicBezTo>
                      <a:pt x="463" y="75"/>
                      <a:pt x="461" y="73"/>
                      <a:pt x="461" y="72"/>
                    </a:cubicBezTo>
                    <a:cubicBezTo>
                      <a:pt x="460" y="70"/>
                      <a:pt x="459" y="68"/>
                      <a:pt x="458" y="66"/>
                    </a:cubicBezTo>
                    <a:cubicBezTo>
                      <a:pt x="457" y="65"/>
                      <a:pt x="455" y="63"/>
                      <a:pt x="454" y="62"/>
                    </a:cubicBezTo>
                    <a:cubicBezTo>
                      <a:pt x="453" y="61"/>
                      <a:pt x="450" y="59"/>
                      <a:pt x="448" y="57"/>
                    </a:cubicBezTo>
                    <a:cubicBezTo>
                      <a:pt x="446" y="55"/>
                      <a:pt x="443" y="50"/>
                      <a:pt x="442" y="48"/>
                    </a:cubicBezTo>
                    <a:cubicBezTo>
                      <a:pt x="440" y="45"/>
                      <a:pt x="437" y="41"/>
                      <a:pt x="436" y="38"/>
                    </a:cubicBezTo>
                    <a:cubicBezTo>
                      <a:pt x="434" y="36"/>
                      <a:pt x="432" y="31"/>
                      <a:pt x="431" y="28"/>
                    </a:cubicBezTo>
                    <a:cubicBezTo>
                      <a:pt x="431" y="25"/>
                      <a:pt x="432" y="20"/>
                      <a:pt x="432" y="17"/>
                    </a:cubicBezTo>
                    <a:cubicBezTo>
                      <a:pt x="433" y="14"/>
                      <a:pt x="433" y="9"/>
                      <a:pt x="434" y="6"/>
                    </a:cubicBezTo>
                    <a:cubicBezTo>
                      <a:pt x="434" y="4"/>
                      <a:pt x="434" y="2"/>
                      <a:pt x="434" y="0"/>
                    </a:cubicBezTo>
                    <a:cubicBezTo>
                      <a:pt x="232" y="23"/>
                      <a:pt x="232" y="23"/>
                      <a:pt x="232" y="23"/>
                    </a:cubicBezTo>
                    <a:cubicBezTo>
                      <a:pt x="75" y="37"/>
                      <a:pt x="75" y="37"/>
                      <a:pt x="75" y="37"/>
                    </a:cubicBezTo>
                    <a:cubicBezTo>
                      <a:pt x="75" y="37"/>
                      <a:pt x="75" y="38"/>
                      <a:pt x="76" y="38"/>
                    </a:cubicBezTo>
                    <a:cubicBezTo>
                      <a:pt x="76" y="38"/>
                      <a:pt x="76" y="38"/>
                      <a:pt x="76" y="38"/>
                    </a:cubicBezTo>
                    <a:cubicBezTo>
                      <a:pt x="77" y="38"/>
                      <a:pt x="79" y="38"/>
                      <a:pt x="80" y="39"/>
                    </a:cubicBezTo>
                    <a:cubicBezTo>
                      <a:pt x="81" y="40"/>
                      <a:pt x="82" y="41"/>
                      <a:pt x="83" y="42"/>
                    </a:cubicBezTo>
                    <a:cubicBezTo>
                      <a:pt x="84" y="42"/>
                      <a:pt x="84" y="42"/>
                      <a:pt x="84" y="43"/>
                    </a:cubicBezTo>
                    <a:cubicBezTo>
                      <a:pt x="85" y="43"/>
                      <a:pt x="86" y="43"/>
                      <a:pt x="87" y="43"/>
                    </a:cubicBezTo>
                    <a:cubicBezTo>
                      <a:pt x="88" y="44"/>
                      <a:pt x="89" y="44"/>
                      <a:pt x="90" y="44"/>
                    </a:cubicBezTo>
                    <a:cubicBezTo>
                      <a:pt x="93" y="46"/>
                      <a:pt x="97" y="48"/>
                      <a:pt x="99" y="50"/>
                    </a:cubicBezTo>
                    <a:cubicBezTo>
                      <a:pt x="100" y="50"/>
                      <a:pt x="100" y="50"/>
                      <a:pt x="100" y="50"/>
                    </a:cubicBezTo>
                    <a:cubicBezTo>
                      <a:pt x="103" y="53"/>
                      <a:pt x="106" y="55"/>
                      <a:pt x="107" y="59"/>
                    </a:cubicBezTo>
                    <a:cubicBezTo>
                      <a:pt x="108" y="61"/>
                      <a:pt x="107" y="64"/>
                      <a:pt x="106" y="66"/>
                    </a:cubicBezTo>
                    <a:cubicBezTo>
                      <a:pt x="106" y="67"/>
                      <a:pt x="105" y="68"/>
                      <a:pt x="105" y="68"/>
                    </a:cubicBezTo>
                    <a:cubicBezTo>
                      <a:pt x="105" y="69"/>
                      <a:pt x="106" y="72"/>
                      <a:pt x="107" y="73"/>
                    </a:cubicBezTo>
                    <a:cubicBezTo>
                      <a:pt x="107" y="73"/>
                      <a:pt x="109" y="75"/>
                      <a:pt x="112" y="76"/>
                    </a:cubicBezTo>
                    <a:cubicBezTo>
                      <a:pt x="112" y="77"/>
                      <a:pt x="115" y="78"/>
                      <a:pt x="117" y="78"/>
                    </a:cubicBezTo>
                    <a:cubicBezTo>
                      <a:pt x="118" y="78"/>
                      <a:pt x="119" y="79"/>
                      <a:pt x="120" y="79"/>
                    </a:cubicBezTo>
                    <a:cubicBezTo>
                      <a:pt x="122" y="79"/>
                      <a:pt x="124" y="80"/>
                      <a:pt x="125" y="80"/>
                    </a:cubicBezTo>
                    <a:cubicBezTo>
                      <a:pt x="128" y="81"/>
                      <a:pt x="131" y="83"/>
                      <a:pt x="133" y="84"/>
                    </a:cubicBezTo>
                    <a:cubicBezTo>
                      <a:pt x="134" y="85"/>
                      <a:pt x="135" y="86"/>
                      <a:pt x="136" y="87"/>
                    </a:cubicBezTo>
                    <a:cubicBezTo>
                      <a:pt x="136" y="88"/>
                      <a:pt x="136" y="88"/>
                      <a:pt x="137" y="88"/>
                    </a:cubicBezTo>
                    <a:cubicBezTo>
                      <a:pt x="137" y="88"/>
                      <a:pt x="137" y="89"/>
                      <a:pt x="137" y="89"/>
                    </a:cubicBezTo>
                    <a:cubicBezTo>
                      <a:pt x="139" y="89"/>
                      <a:pt x="141" y="90"/>
                      <a:pt x="142" y="91"/>
                    </a:cubicBezTo>
                    <a:cubicBezTo>
                      <a:pt x="144" y="94"/>
                      <a:pt x="145" y="99"/>
                      <a:pt x="145" y="100"/>
                    </a:cubicBezTo>
                    <a:cubicBezTo>
                      <a:pt x="145" y="102"/>
                      <a:pt x="144" y="103"/>
                      <a:pt x="144" y="104"/>
                    </a:cubicBezTo>
                    <a:cubicBezTo>
                      <a:pt x="145" y="105"/>
                      <a:pt x="146" y="106"/>
                      <a:pt x="147" y="108"/>
                    </a:cubicBezTo>
                    <a:cubicBezTo>
                      <a:pt x="149" y="111"/>
                      <a:pt x="149" y="117"/>
                      <a:pt x="149" y="120"/>
                    </a:cubicBezTo>
                    <a:cubicBezTo>
                      <a:pt x="148" y="121"/>
                      <a:pt x="147" y="123"/>
                      <a:pt x="146" y="124"/>
                    </a:cubicBezTo>
                    <a:cubicBezTo>
                      <a:pt x="147" y="125"/>
                      <a:pt x="147" y="126"/>
                      <a:pt x="148" y="127"/>
                    </a:cubicBezTo>
                    <a:cubicBezTo>
                      <a:pt x="148" y="130"/>
                      <a:pt x="147" y="135"/>
                      <a:pt x="147" y="136"/>
                    </a:cubicBezTo>
                    <a:cubicBezTo>
                      <a:pt x="147" y="138"/>
                      <a:pt x="147" y="139"/>
                      <a:pt x="146" y="140"/>
                    </a:cubicBezTo>
                    <a:cubicBezTo>
                      <a:pt x="146" y="141"/>
                      <a:pt x="146" y="142"/>
                      <a:pt x="146" y="143"/>
                    </a:cubicBezTo>
                    <a:cubicBezTo>
                      <a:pt x="145" y="143"/>
                      <a:pt x="146" y="144"/>
                      <a:pt x="146" y="145"/>
                    </a:cubicBezTo>
                    <a:cubicBezTo>
                      <a:pt x="146" y="147"/>
                      <a:pt x="146" y="150"/>
                      <a:pt x="144" y="152"/>
                    </a:cubicBezTo>
                    <a:cubicBezTo>
                      <a:pt x="143" y="154"/>
                      <a:pt x="141" y="155"/>
                      <a:pt x="139" y="156"/>
                    </a:cubicBezTo>
                    <a:cubicBezTo>
                      <a:pt x="139" y="156"/>
                      <a:pt x="139" y="157"/>
                      <a:pt x="138" y="157"/>
                    </a:cubicBezTo>
                    <a:cubicBezTo>
                      <a:pt x="137" y="158"/>
                      <a:pt x="135" y="159"/>
                      <a:pt x="135" y="160"/>
                    </a:cubicBezTo>
                    <a:cubicBezTo>
                      <a:pt x="134" y="160"/>
                      <a:pt x="134" y="160"/>
                      <a:pt x="134" y="161"/>
                    </a:cubicBezTo>
                    <a:cubicBezTo>
                      <a:pt x="133" y="161"/>
                      <a:pt x="132" y="163"/>
                      <a:pt x="131" y="164"/>
                    </a:cubicBezTo>
                    <a:cubicBezTo>
                      <a:pt x="131" y="164"/>
                      <a:pt x="131" y="165"/>
                      <a:pt x="131" y="165"/>
                    </a:cubicBezTo>
                    <a:cubicBezTo>
                      <a:pt x="131" y="167"/>
                      <a:pt x="131" y="168"/>
                      <a:pt x="131" y="170"/>
                    </a:cubicBezTo>
                    <a:cubicBezTo>
                      <a:pt x="130" y="172"/>
                      <a:pt x="129" y="173"/>
                      <a:pt x="128" y="174"/>
                    </a:cubicBezTo>
                    <a:cubicBezTo>
                      <a:pt x="128" y="175"/>
                      <a:pt x="128" y="175"/>
                      <a:pt x="128" y="175"/>
                    </a:cubicBezTo>
                    <a:cubicBezTo>
                      <a:pt x="128" y="176"/>
                      <a:pt x="128" y="177"/>
                      <a:pt x="128" y="178"/>
                    </a:cubicBezTo>
                    <a:cubicBezTo>
                      <a:pt x="128" y="178"/>
                      <a:pt x="128" y="179"/>
                      <a:pt x="128" y="179"/>
                    </a:cubicBezTo>
                    <a:cubicBezTo>
                      <a:pt x="129" y="180"/>
                      <a:pt x="129" y="181"/>
                      <a:pt x="129" y="181"/>
                    </a:cubicBezTo>
                    <a:cubicBezTo>
                      <a:pt x="129" y="182"/>
                      <a:pt x="130" y="186"/>
                      <a:pt x="129" y="190"/>
                    </a:cubicBezTo>
                    <a:cubicBezTo>
                      <a:pt x="129" y="191"/>
                      <a:pt x="127" y="195"/>
                      <a:pt x="124" y="197"/>
                    </a:cubicBezTo>
                    <a:cubicBezTo>
                      <a:pt x="123" y="198"/>
                      <a:pt x="121" y="198"/>
                      <a:pt x="120" y="198"/>
                    </a:cubicBezTo>
                    <a:cubicBezTo>
                      <a:pt x="119" y="198"/>
                      <a:pt x="119" y="198"/>
                      <a:pt x="119" y="198"/>
                    </a:cubicBezTo>
                    <a:cubicBezTo>
                      <a:pt x="119" y="199"/>
                      <a:pt x="118" y="199"/>
                      <a:pt x="118" y="200"/>
                    </a:cubicBezTo>
                    <a:cubicBezTo>
                      <a:pt x="118" y="200"/>
                      <a:pt x="118" y="200"/>
                      <a:pt x="118" y="200"/>
                    </a:cubicBezTo>
                    <a:cubicBezTo>
                      <a:pt x="117" y="202"/>
                      <a:pt x="117" y="204"/>
                      <a:pt x="115" y="206"/>
                    </a:cubicBezTo>
                    <a:cubicBezTo>
                      <a:pt x="113" y="208"/>
                      <a:pt x="110" y="208"/>
                      <a:pt x="107" y="209"/>
                    </a:cubicBezTo>
                    <a:cubicBezTo>
                      <a:pt x="106" y="209"/>
                      <a:pt x="106" y="209"/>
                      <a:pt x="106" y="209"/>
                    </a:cubicBezTo>
                    <a:cubicBezTo>
                      <a:pt x="106" y="209"/>
                      <a:pt x="106" y="209"/>
                      <a:pt x="105" y="209"/>
                    </a:cubicBezTo>
                    <a:cubicBezTo>
                      <a:pt x="104" y="209"/>
                      <a:pt x="103" y="209"/>
                      <a:pt x="102" y="209"/>
                    </a:cubicBezTo>
                    <a:cubicBezTo>
                      <a:pt x="101" y="209"/>
                      <a:pt x="101" y="208"/>
                      <a:pt x="100" y="208"/>
                    </a:cubicBezTo>
                    <a:cubicBezTo>
                      <a:pt x="100" y="208"/>
                      <a:pt x="99" y="208"/>
                      <a:pt x="99" y="208"/>
                    </a:cubicBezTo>
                    <a:cubicBezTo>
                      <a:pt x="98" y="208"/>
                      <a:pt x="98" y="208"/>
                      <a:pt x="98" y="208"/>
                    </a:cubicBezTo>
                    <a:cubicBezTo>
                      <a:pt x="97" y="209"/>
                      <a:pt x="97" y="209"/>
                      <a:pt x="96" y="210"/>
                    </a:cubicBezTo>
                    <a:cubicBezTo>
                      <a:pt x="96" y="210"/>
                      <a:pt x="96" y="211"/>
                      <a:pt x="96" y="212"/>
                    </a:cubicBezTo>
                    <a:cubicBezTo>
                      <a:pt x="95" y="214"/>
                      <a:pt x="94" y="216"/>
                      <a:pt x="93" y="218"/>
                    </a:cubicBezTo>
                    <a:cubicBezTo>
                      <a:pt x="91" y="220"/>
                      <a:pt x="87" y="222"/>
                      <a:pt x="81" y="223"/>
                    </a:cubicBezTo>
                    <a:cubicBezTo>
                      <a:pt x="79" y="224"/>
                      <a:pt x="75" y="225"/>
                      <a:pt x="72" y="225"/>
                    </a:cubicBezTo>
                    <a:cubicBezTo>
                      <a:pt x="72" y="225"/>
                      <a:pt x="72" y="225"/>
                      <a:pt x="72" y="225"/>
                    </a:cubicBezTo>
                    <a:cubicBezTo>
                      <a:pt x="71" y="225"/>
                      <a:pt x="70" y="224"/>
                      <a:pt x="68" y="224"/>
                    </a:cubicBezTo>
                    <a:cubicBezTo>
                      <a:pt x="67" y="224"/>
                      <a:pt x="66" y="224"/>
                      <a:pt x="65" y="224"/>
                    </a:cubicBezTo>
                    <a:cubicBezTo>
                      <a:pt x="65" y="224"/>
                      <a:pt x="62" y="225"/>
                      <a:pt x="61" y="225"/>
                    </a:cubicBezTo>
                    <a:cubicBezTo>
                      <a:pt x="61" y="225"/>
                      <a:pt x="60" y="226"/>
                      <a:pt x="60" y="226"/>
                    </a:cubicBezTo>
                    <a:cubicBezTo>
                      <a:pt x="59" y="228"/>
                      <a:pt x="57" y="230"/>
                      <a:pt x="55" y="230"/>
                    </a:cubicBezTo>
                    <a:cubicBezTo>
                      <a:pt x="54" y="231"/>
                      <a:pt x="53" y="231"/>
                      <a:pt x="51" y="231"/>
                    </a:cubicBezTo>
                    <a:cubicBezTo>
                      <a:pt x="50" y="231"/>
                      <a:pt x="48" y="231"/>
                      <a:pt x="47" y="231"/>
                    </a:cubicBezTo>
                    <a:cubicBezTo>
                      <a:pt x="47" y="230"/>
                      <a:pt x="47" y="230"/>
                      <a:pt x="47" y="230"/>
                    </a:cubicBezTo>
                    <a:cubicBezTo>
                      <a:pt x="46" y="230"/>
                      <a:pt x="46" y="230"/>
                      <a:pt x="46" y="230"/>
                    </a:cubicBezTo>
                    <a:cubicBezTo>
                      <a:pt x="45" y="231"/>
                      <a:pt x="45" y="231"/>
                      <a:pt x="44" y="232"/>
                    </a:cubicBezTo>
                    <a:cubicBezTo>
                      <a:pt x="43" y="232"/>
                      <a:pt x="42" y="233"/>
                      <a:pt x="41" y="233"/>
                    </a:cubicBezTo>
                    <a:cubicBezTo>
                      <a:pt x="41" y="233"/>
                      <a:pt x="41" y="233"/>
                      <a:pt x="41" y="233"/>
                    </a:cubicBezTo>
                    <a:cubicBezTo>
                      <a:pt x="41" y="234"/>
                      <a:pt x="41" y="235"/>
                      <a:pt x="41" y="236"/>
                    </a:cubicBezTo>
                    <a:cubicBezTo>
                      <a:pt x="41" y="236"/>
                      <a:pt x="41" y="237"/>
                      <a:pt x="41" y="238"/>
                    </a:cubicBezTo>
                    <a:cubicBezTo>
                      <a:pt x="41" y="240"/>
                      <a:pt x="41" y="242"/>
                      <a:pt x="41" y="244"/>
                    </a:cubicBezTo>
                    <a:cubicBezTo>
                      <a:pt x="41" y="245"/>
                      <a:pt x="40" y="249"/>
                      <a:pt x="39" y="251"/>
                    </a:cubicBezTo>
                    <a:cubicBezTo>
                      <a:pt x="39" y="252"/>
                      <a:pt x="38" y="253"/>
                      <a:pt x="37" y="254"/>
                    </a:cubicBezTo>
                    <a:cubicBezTo>
                      <a:pt x="37" y="254"/>
                      <a:pt x="37" y="255"/>
                      <a:pt x="37" y="255"/>
                    </a:cubicBezTo>
                    <a:cubicBezTo>
                      <a:pt x="37" y="255"/>
                      <a:pt x="36" y="256"/>
                      <a:pt x="36" y="256"/>
                    </a:cubicBezTo>
                    <a:cubicBezTo>
                      <a:pt x="36" y="256"/>
                      <a:pt x="35" y="257"/>
                      <a:pt x="35" y="258"/>
                    </a:cubicBezTo>
                    <a:cubicBezTo>
                      <a:pt x="35" y="258"/>
                      <a:pt x="35" y="259"/>
                      <a:pt x="36" y="259"/>
                    </a:cubicBezTo>
                    <a:cubicBezTo>
                      <a:pt x="36" y="259"/>
                      <a:pt x="36" y="259"/>
                      <a:pt x="37" y="260"/>
                    </a:cubicBezTo>
                    <a:cubicBezTo>
                      <a:pt x="38" y="260"/>
                      <a:pt x="39" y="261"/>
                      <a:pt x="41" y="262"/>
                    </a:cubicBezTo>
                    <a:cubicBezTo>
                      <a:pt x="42" y="264"/>
                      <a:pt x="42" y="265"/>
                      <a:pt x="43" y="267"/>
                    </a:cubicBezTo>
                    <a:cubicBezTo>
                      <a:pt x="43" y="267"/>
                      <a:pt x="43" y="268"/>
                      <a:pt x="43" y="268"/>
                    </a:cubicBezTo>
                    <a:cubicBezTo>
                      <a:pt x="44" y="269"/>
                      <a:pt x="44" y="269"/>
                      <a:pt x="44" y="269"/>
                    </a:cubicBezTo>
                    <a:cubicBezTo>
                      <a:pt x="45" y="269"/>
                      <a:pt x="45" y="268"/>
                      <a:pt x="46" y="268"/>
                    </a:cubicBezTo>
                    <a:cubicBezTo>
                      <a:pt x="47" y="268"/>
                      <a:pt x="48" y="269"/>
                      <a:pt x="49" y="269"/>
                    </a:cubicBezTo>
                    <a:cubicBezTo>
                      <a:pt x="51" y="270"/>
                      <a:pt x="52" y="272"/>
                      <a:pt x="53" y="273"/>
                    </a:cubicBezTo>
                    <a:cubicBezTo>
                      <a:pt x="53" y="274"/>
                      <a:pt x="53" y="274"/>
                      <a:pt x="53" y="274"/>
                    </a:cubicBezTo>
                    <a:cubicBezTo>
                      <a:pt x="54" y="274"/>
                      <a:pt x="54" y="275"/>
                      <a:pt x="54" y="275"/>
                    </a:cubicBezTo>
                    <a:cubicBezTo>
                      <a:pt x="55" y="276"/>
                      <a:pt x="57" y="277"/>
                      <a:pt x="57" y="279"/>
                    </a:cubicBezTo>
                    <a:cubicBezTo>
                      <a:pt x="58" y="281"/>
                      <a:pt x="59" y="283"/>
                      <a:pt x="59" y="286"/>
                    </a:cubicBezTo>
                    <a:cubicBezTo>
                      <a:pt x="59" y="287"/>
                      <a:pt x="59" y="287"/>
                      <a:pt x="59" y="288"/>
                    </a:cubicBezTo>
                    <a:cubicBezTo>
                      <a:pt x="59" y="289"/>
                      <a:pt x="60" y="292"/>
                      <a:pt x="60" y="294"/>
                    </a:cubicBezTo>
                    <a:cubicBezTo>
                      <a:pt x="60" y="295"/>
                      <a:pt x="60" y="296"/>
                      <a:pt x="60" y="297"/>
                    </a:cubicBezTo>
                    <a:cubicBezTo>
                      <a:pt x="60" y="297"/>
                      <a:pt x="60" y="298"/>
                      <a:pt x="60" y="299"/>
                    </a:cubicBezTo>
                    <a:cubicBezTo>
                      <a:pt x="61" y="302"/>
                      <a:pt x="61" y="304"/>
                      <a:pt x="61" y="306"/>
                    </a:cubicBezTo>
                    <a:cubicBezTo>
                      <a:pt x="61" y="306"/>
                      <a:pt x="61" y="306"/>
                      <a:pt x="61" y="306"/>
                    </a:cubicBezTo>
                    <a:cubicBezTo>
                      <a:pt x="61" y="309"/>
                      <a:pt x="61" y="312"/>
                      <a:pt x="60" y="314"/>
                    </a:cubicBezTo>
                    <a:cubicBezTo>
                      <a:pt x="60" y="315"/>
                      <a:pt x="59" y="317"/>
                      <a:pt x="56" y="320"/>
                    </a:cubicBezTo>
                    <a:cubicBezTo>
                      <a:pt x="55" y="321"/>
                      <a:pt x="54" y="323"/>
                      <a:pt x="53" y="324"/>
                    </a:cubicBezTo>
                    <a:cubicBezTo>
                      <a:pt x="52" y="325"/>
                      <a:pt x="51" y="326"/>
                      <a:pt x="50" y="326"/>
                    </a:cubicBezTo>
                    <a:cubicBezTo>
                      <a:pt x="50" y="327"/>
                      <a:pt x="50" y="327"/>
                      <a:pt x="49" y="328"/>
                    </a:cubicBezTo>
                    <a:cubicBezTo>
                      <a:pt x="48" y="329"/>
                      <a:pt x="46" y="332"/>
                      <a:pt x="45" y="333"/>
                    </a:cubicBezTo>
                    <a:cubicBezTo>
                      <a:pt x="45" y="334"/>
                      <a:pt x="45" y="335"/>
                      <a:pt x="45" y="336"/>
                    </a:cubicBezTo>
                    <a:cubicBezTo>
                      <a:pt x="46" y="338"/>
                      <a:pt x="46" y="339"/>
                      <a:pt x="46" y="341"/>
                    </a:cubicBezTo>
                    <a:cubicBezTo>
                      <a:pt x="46" y="343"/>
                      <a:pt x="45" y="344"/>
                      <a:pt x="45" y="345"/>
                    </a:cubicBezTo>
                    <a:cubicBezTo>
                      <a:pt x="45" y="346"/>
                      <a:pt x="44" y="346"/>
                      <a:pt x="44" y="347"/>
                    </a:cubicBezTo>
                    <a:cubicBezTo>
                      <a:pt x="44" y="347"/>
                      <a:pt x="44" y="347"/>
                      <a:pt x="44" y="347"/>
                    </a:cubicBezTo>
                    <a:cubicBezTo>
                      <a:pt x="44" y="347"/>
                      <a:pt x="44" y="348"/>
                      <a:pt x="44" y="349"/>
                    </a:cubicBezTo>
                    <a:cubicBezTo>
                      <a:pt x="44" y="349"/>
                      <a:pt x="44" y="349"/>
                      <a:pt x="44" y="349"/>
                    </a:cubicBezTo>
                    <a:cubicBezTo>
                      <a:pt x="45" y="351"/>
                      <a:pt x="46" y="352"/>
                      <a:pt x="46" y="354"/>
                    </a:cubicBezTo>
                    <a:cubicBezTo>
                      <a:pt x="46" y="355"/>
                      <a:pt x="46" y="360"/>
                      <a:pt x="44" y="363"/>
                    </a:cubicBezTo>
                    <a:cubicBezTo>
                      <a:pt x="42" y="365"/>
                      <a:pt x="40" y="366"/>
                      <a:pt x="39" y="366"/>
                    </a:cubicBezTo>
                    <a:cubicBezTo>
                      <a:pt x="39" y="366"/>
                      <a:pt x="38" y="366"/>
                      <a:pt x="38" y="367"/>
                    </a:cubicBezTo>
                    <a:cubicBezTo>
                      <a:pt x="38" y="367"/>
                      <a:pt x="37" y="367"/>
                      <a:pt x="37" y="368"/>
                    </a:cubicBezTo>
                    <a:cubicBezTo>
                      <a:pt x="36" y="369"/>
                      <a:pt x="34" y="371"/>
                      <a:pt x="32" y="372"/>
                    </a:cubicBezTo>
                    <a:cubicBezTo>
                      <a:pt x="30" y="372"/>
                      <a:pt x="28" y="372"/>
                      <a:pt x="26" y="372"/>
                    </a:cubicBezTo>
                    <a:cubicBezTo>
                      <a:pt x="25" y="372"/>
                      <a:pt x="24" y="372"/>
                      <a:pt x="24" y="372"/>
                    </a:cubicBezTo>
                    <a:cubicBezTo>
                      <a:pt x="22" y="373"/>
                      <a:pt x="18" y="374"/>
                      <a:pt x="17" y="375"/>
                    </a:cubicBezTo>
                    <a:cubicBezTo>
                      <a:pt x="15" y="375"/>
                      <a:pt x="13" y="377"/>
                      <a:pt x="12" y="379"/>
                    </a:cubicBezTo>
                    <a:cubicBezTo>
                      <a:pt x="10" y="380"/>
                      <a:pt x="9" y="383"/>
                      <a:pt x="8" y="384"/>
                    </a:cubicBezTo>
                    <a:cubicBezTo>
                      <a:pt x="8" y="384"/>
                      <a:pt x="8" y="384"/>
                      <a:pt x="8" y="384"/>
                    </a:cubicBezTo>
                    <a:cubicBezTo>
                      <a:pt x="10" y="384"/>
                      <a:pt x="12" y="385"/>
                      <a:pt x="13" y="386"/>
                    </a:cubicBezTo>
                    <a:cubicBezTo>
                      <a:pt x="16" y="390"/>
                      <a:pt x="16" y="397"/>
                      <a:pt x="16" y="398"/>
                    </a:cubicBezTo>
                    <a:cubicBezTo>
                      <a:pt x="16" y="399"/>
                      <a:pt x="15" y="401"/>
                      <a:pt x="15" y="403"/>
                    </a:cubicBezTo>
                    <a:cubicBezTo>
                      <a:pt x="15" y="403"/>
                      <a:pt x="14" y="404"/>
                      <a:pt x="14" y="404"/>
                    </a:cubicBezTo>
                    <a:cubicBezTo>
                      <a:pt x="14" y="404"/>
                      <a:pt x="14" y="405"/>
                      <a:pt x="15" y="405"/>
                    </a:cubicBezTo>
                    <a:cubicBezTo>
                      <a:pt x="15" y="407"/>
                      <a:pt x="16" y="409"/>
                      <a:pt x="15" y="411"/>
                    </a:cubicBezTo>
                    <a:cubicBezTo>
                      <a:pt x="15" y="414"/>
                      <a:pt x="13" y="415"/>
                      <a:pt x="11" y="417"/>
                    </a:cubicBezTo>
                    <a:cubicBezTo>
                      <a:pt x="11" y="417"/>
                      <a:pt x="11" y="417"/>
                      <a:pt x="11" y="417"/>
                    </a:cubicBezTo>
                    <a:cubicBezTo>
                      <a:pt x="10" y="417"/>
                      <a:pt x="10" y="417"/>
                      <a:pt x="10" y="417"/>
                    </a:cubicBezTo>
                    <a:cubicBezTo>
                      <a:pt x="7" y="419"/>
                      <a:pt x="7" y="419"/>
                      <a:pt x="7" y="419"/>
                    </a:cubicBezTo>
                    <a:cubicBezTo>
                      <a:pt x="7" y="419"/>
                      <a:pt x="7" y="419"/>
                      <a:pt x="7" y="419"/>
                    </a:cubicBezTo>
                    <a:cubicBezTo>
                      <a:pt x="7" y="420"/>
                      <a:pt x="7" y="420"/>
                      <a:pt x="7" y="420"/>
                    </a:cubicBezTo>
                    <a:cubicBezTo>
                      <a:pt x="6" y="421"/>
                      <a:pt x="5" y="423"/>
                      <a:pt x="4" y="424"/>
                    </a:cubicBezTo>
                    <a:cubicBezTo>
                      <a:pt x="3" y="427"/>
                      <a:pt x="2" y="431"/>
                      <a:pt x="1" y="433"/>
                    </a:cubicBezTo>
                    <a:cubicBezTo>
                      <a:pt x="1" y="434"/>
                      <a:pt x="1" y="438"/>
                      <a:pt x="1" y="441"/>
                    </a:cubicBezTo>
                    <a:cubicBezTo>
                      <a:pt x="1" y="442"/>
                      <a:pt x="0" y="443"/>
                      <a:pt x="0" y="443"/>
                    </a:cubicBezTo>
                    <a:cubicBezTo>
                      <a:pt x="0" y="444"/>
                      <a:pt x="0" y="445"/>
                      <a:pt x="0" y="446"/>
                    </a:cubicBezTo>
                    <a:cubicBezTo>
                      <a:pt x="0" y="449"/>
                      <a:pt x="0" y="453"/>
                      <a:pt x="0" y="455"/>
                    </a:cubicBezTo>
                    <a:cubicBezTo>
                      <a:pt x="0" y="456"/>
                      <a:pt x="1" y="460"/>
                      <a:pt x="2" y="462"/>
                    </a:cubicBezTo>
                    <a:cubicBezTo>
                      <a:pt x="3" y="463"/>
                      <a:pt x="3" y="464"/>
                      <a:pt x="3" y="465"/>
                    </a:cubicBezTo>
                    <a:cubicBezTo>
                      <a:pt x="3" y="465"/>
                      <a:pt x="4" y="466"/>
                      <a:pt x="4" y="466"/>
                    </a:cubicBezTo>
                    <a:cubicBezTo>
                      <a:pt x="5" y="468"/>
                      <a:pt x="5" y="470"/>
                      <a:pt x="6" y="472"/>
                    </a:cubicBezTo>
                    <a:cubicBezTo>
                      <a:pt x="6" y="473"/>
                      <a:pt x="6" y="474"/>
                      <a:pt x="6" y="475"/>
                    </a:cubicBezTo>
                    <a:cubicBezTo>
                      <a:pt x="6" y="475"/>
                      <a:pt x="6" y="476"/>
                      <a:pt x="6" y="476"/>
                    </a:cubicBezTo>
                    <a:cubicBezTo>
                      <a:pt x="6" y="477"/>
                      <a:pt x="7" y="478"/>
                      <a:pt x="7" y="479"/>
                    </a:cubicBezTo>
                    <a:cubicBezTo>
                      <a:pt x="7" y="479"/>
                      <a:pt x="7" y="479"/>
                      <a:pt x="7" y="479"/>
                    </a:cubicBezTo>
                    <a:cubicBezTo>
                      <a:pt x="8" y="480"/>
                      <a:pt x="10" y="483"/>
                      <a:pt x="11" y="484"/>
                    </a:cubicBezTo>
                    <a:cubicBezTo>
                      <a:pt x="11" y="484"/>
                      <a:pt x="11" y="484"/>
                      <a:pt x="12" y="484"/>
                    </a:cubicBezTo>
                    <a:cubicBezTo>
                      <a:pt x="13" y="485"/>
                      <a:pt x="15" y="486"/>
                      <a:pt x="16" y="488"/>
                    </a:cubicBezTo>
                    <a:cubicBezTo>
                      <a:pt x="17" y="491"/>
                      <a:pt x="17" y="495"/>
                      <a:pt x="16" y="497"/>
                    </a:cubicBezTo>
                    <a:cubicBezTo>
                      <a:pt x="16" y="499"/>
                      <a:pt x="14" y="501"/>
                      <a:pt x="14" y="501"/>
                    </a:cubicBezTo>
                    <a:cubicBezTo>
                      <a:pt x="14" y="502"/>
                      <a:pt x="13" y="503"/>
                      <a:pt x="12" y="503"/>
                    </a:cubicBezTo>
                    <a:cubicBezTo>
                      <a:pt x="12" y="503"/>
                      <a:pt x="13" y="504"/>
                      <a:pt x="13" y="504"/>
                    </a:cubicBezTo>
                    <a:cubicBezTo>
                      <a:pt x="13" y="505"/>
                      <a:pt x="15" y="506"/>
                      <a:pt x="16" y="507"/>
                    </a:cubicBezTo>
                    <a:cubicBezTo>
                      <a:pt x="16" y="507"/>
                      <a:pt x="17" y="507"/>
                      <a:pt x="17" y="508"/>
                    </a:cubicBezTo>
                    <a:cubicBezTo>
                      <a:pt x="19" y="508"/>
                      <a:pt x="20" y="508"/>
                      <a:pt x="22" y="509"/>
                    </a:cubicBezTo>
                    <a:cubicBezTo>
                      <a:pt x="23" y="510"/>
                      <a:pt x="26" y="513"/>
                      <a:pt x="26" y="516"/>
                    </a:cubicBezTo>
                    <a:cubicBezTo>
                      <a:pt x="27" y="518"/>
                      <a:pt x="26" y="520"/>
                      <a:pt x="26" y="521"/>
                    </a:cubicBezTo>
                    <a:cubicBezTo>
                      <a:pt x="26" y="522"/>
                      <a:pt x="26" y="522"/>
                      <a:pt x="26" y="523"/>
                    </a:cubicBezTo>
                    <a:cubicBezTo>
                      <a:pt x="26" y="523"/>
                      <a:pt x="26" y="523"/>
                      <a:pt x="26" y="523"/>
                    </a:cubicBezTo>
                    <a:cubicBezTo>
                      <a:pt x="26" y="524"/>
                      <a:pt x="26" y="525"/>
                      <a:pt x="26" y="526"/>
                    </a:cubicBezTo>
                    <a:cubicBezTo>
                      <a:pt x="26" y="526"/>
                      <a:pt x="27" y="527"/>
                      <a:pt x="27" y="527"/>
                    </a:cubicBezTo>
                    <a:cubicBezTo>
                      <a:pt x="28" y="528"/>
                      <a:pt x="29" y="528"/>
                      <a:pt x="30" y="528"/>
                    </a:cubicBezTo>
                    <a:cubicBezTo>
                      <a:pt x="31" y="529"/>
                      <a:pt x="32" y="529"/>
                      <a:pt x="33" y="530"/>
                    </a:cubicBezTo>
                    <a:cubicBezTo>
                      <a:pt x="34" y="531"/>
                      <a:pt x="37" y="533"/>
                      <a:pt x="39" y="534"/>
                    </a:cubicBezTo>
                    <a:cubicBezTo>
                      <a:pt x="39" y="535"/>
                      <a:pt x="40" y="536"/>
                      <a:pt x="41" y="537"/>
                    </a:cubicBezTo>
                    <a:cubicBezTo>
                      <a:pt x="42" y="538"/>
                      <a:pt x="43" y="539"/>
                      <a:pt x="44" y="539"/>
                    </a:cubicBezTo>
                    <a:cubicBezTo>
                      <a:pt x="44" y="539"/>
                      <a:pt x="45" y="540"/>
                      <a:pt x="46" y="540"/>
                    </a:cubicBezTo>
                    <a:cubicBezTo>
                      <a:pt x="47" y="541"/>
                      <a:pt x="48" y="542"/>
                      <a:pt x="49" y="543"/>
                    </a:cubicBezTo>
                    <a:cubicBezTo>
                      <a:pt x="49" y="543"/>
                      <a:pt x="49" y="543"/>
                      <a:pt x="49" y="543"/>
                    </a:cubicBezTo>
                    <a:cubicBezTo>
                      <a:pt x="51" y="544"/>
                      <a:pt x="52" y="546"/>
                      <a:pt x="53" y="547"/>
                    </a:cubicBezTo>
                    <a:cubicBezTo>
                      <a:pt x="54" y="549"/>
                      <a:pt x="54" y="550"/>
                      <a:pt x="55" y="552"/>
                    </a:cubicBezTo>
                    <a:cubicBezTo>
                      <a:pt x="55" y="552"/>
                      <a:pt x="55" y="552"/>
                      <a:pt x="55" y="553"/>
                    </a:cubicBezTo>
                    <a:cubicBezTo>
                      <a:pt x="55" y="553"/>
                      <a:pt x="55" y="553"/>
                      <a:pt x="55" y="553"/>
                    </a:cubicBezTo>
                    <a:cubicBezTo>
                      <a:pt x="56" y="553"/>
                      <a:pt x="57" y="553"/>
                      <a:pt x="58" y="553"/>
                    </a:cubicBezTo>
                    <a:cubicBezTo>
                      <a:pt x="59" y="553"/>
                      <a:pt x="59" y="553"/>
                      <a:pt x="60" y="553"/>
                    </a:cubicBezTo>
                    <a:cubicBezTo>
                      <a:pt x="62" y="554"/>
                      <a:pt x="65" y="556"/>
                      <a:pt x="66" y="557"/>
                    </a:cubicBezTo>
                    <a:cubicBezTo>
                      <a:pt x="67" y="558"/>
                      <a:pt x="68" y="560"/>
                      <a:pt x="69" y="562"/>
                    </a:cubicBezTo>
                    <a:cubicBezTo>
                      <a:pt x="69" y="563"/>
                      <a:pt x="69" y="564"/>
                      <a:pt x="69" y="564"/>
                    </a:cubicBezTo>
                    <a:cubicBezTo>
                      <a:pt x="70" y="565"/>
                      <a:pt x="70" y="565"/>
                      <a:pt x="70" y="565"/>
                    </a:cubicBezTo>
                    <a:cubicBezTo>
                      <a:pt x="70" y="566"/>
                      <a:pt x="72" y="569"/>
                      <a:pt x="72" y="569"/>
                    </a:cubicBezTo>
                    <a:cubicBezTo>
                      <a:pt x="73" y="570"/>
                      <a:pt x="76" y="572"/>
                      <a:pt x="77" y="573"/>
                    </a:cubicBezTo>
                    <a:cubicBezTo>
                      <a:pt x="78" y="573"/>
                      <a:pt x="79" y="573"/>
                      <a:pt x="81" y="574"/>
                    </a:cubicBezTo>
                    <a:cubicBezTo>
                      <a:pt x="83" y="574"/>
                      <a:pt x="84" y="575"/>
                      <a:pt x="86" y="575"/>
                    </a:cubicBezTo>
                    <a:cubicBezTo>
                      <a:pt x="89" y="577"/>
                      <a:pt x="94" y="580"/>
                      <a:pt x="95" y="581"/>
                    </a:cubicBezTo>
                    <a:cubicBezTo>
                      <a:pt x="97" y="582"/>
                      <a:pt x="101" y="585"/>
                      <a:pt x="103" y="587"/>
                    </a:cubicBezTo>
                    <a:cubicBezTo>
                      <a:pt x="105" y="588"/>
                      <a:pt x="106" y="590"/>
                      <a:pt x="108" y="592"/>
                    </a:cubicBezTo>
                    <a:cubicBezTo>
                      <a:pt x="110" y="593"/>
                      <a:pt x="111" y="594"/>
                      <a:pt x="112" y="595"/>
                    </a:cubicBezTo>
                    <a:cubicBezTo>
                      <a:pt x="112" y="595"/>
                      <a:pt x="113" y="596"/>
                      <a:pt x="113" y="596"/>
                    </a:cubicBezTo>
                    <a:cubicBezTo>
                      <a:pt x="115" y="597"/>
                      <a:pt x="116" y="598"/>
                      <a:pt x="117" y="600"/>
                    </a:cubicBezTo>
                    <a:cubicBezTo>
                      <a:pt x="119" y="602"/>
                      <a:pt x="119" y="604"/>
                      <a:pt x="119" y="607"/>
                    </a:cubicBezTo>
                    <a:cubicBezTo>
                      <a:pt x="119" y="607"/>
                      <a:pt x="119" y="608"/>
                      <a:pt x="119" y="608"/>
                    </a:cubicBezTo>
                    <a:cubicBezTo>
                      <a:pt x="120" y="611"/>
                      <a:pt x="121" y="613"/>
                      <a:pt x="121" y="614"/>
                    </a:cubicBezTo>
                    <a:cubicBezTo>
                      <a:pt x="122" y="616"/>
                      <a:pt x="123" y="618"/>
                      <a:pt x="124" y="620"/>
                    </a:cubicBezTo>
                    <a:cubicBezTo>
                      <a:pt x="124" y="620"/>
                      <a:pt x="125" y="620"/>
                      <a:pt x="125" y="621"/>
                    </a:cubicBezTo>
                    <a:cubicBezTo>
                      <a:pt x="126" y="622"/>
                      <a:pt x="127" y="623"/>
                      <a:pt x="128" y="625"/>
                    </a:cubicBezTo>
                    <a:cubicBezTo>
                      <a:pt x="129" y="626"/>
                      <a:pt x="130" y="629"/>
                      <a:pt x="129" y="631"/>
                    </a:cubicBezTo>
                    <a:cubicBezTo>
                      <a:pt x="129" y="633"/>
                      <a:pt x="128" y="634"/>
                      <a:pt x="127" y="635"/>
                    </a:cubicBezTo>
                    <a:cubicBezTo>
                      <a:pt x="126" y="636"/>
                      <a:pt x="126" y="636"/>
                      <a:pt x="126" y="636"/>
                    </a:cubicBezTo>
                    <a:cubicBezTo>
                      <a:pt x="126" y="636"/>
                      <a:pt x="126" y="636"/>
                      <a:pt x="126" y="637"/>
                    </a:cubicBezTo>
                    <a:cubicBezTo>
                      <a:pt x="126" y="637"/>
                      <a:pt x="125" y="638"/>
                      <a:pt x="125" y="638"/>
                    </a:cubicBezTo>
                    <a:cubicBezTo>
                      <a:pt x="125" y="639"/>
                      <a:pt x="125" y="639"/>
                      <a:pt x="125" y="639"/>
                    </a:cubicBezTo>
                    <a:cubicBezTo>
                      <a:pt x="125" y="639"/>
                      <a:pt x="126" y="640"/>
                      <a:pt x="126" y="641"/>
                    </a:cubicBezTo>
                    <a:cubicBezTo>
                      <a:pt x="127" y="641"/>
                      <a:pt x="127" y="642"/>
                      <a:pt x="128" y="643"/>
                    </a:cubicBezTo>
                    <a:cubicBezTo>
                      <a:pt x="129" y="644"/>
                      <a:pt x="130" y="647"/>
                      <a:pt x="131" y="649"/>
                    </a:cubicBezTo>
                    <a:cubicBezTo>
                      <a:pt x="131" y="650"/>
                      <a:pt x="132" y="651"/>
                      <a:pt x="132" y="652"/>
                    </a:cubicBezTo>
                    <a:cubicBezTo>
                      <a:pt x="132" y="653"/>
                      <a:pt x="132" y="654"/>
                      <a:pt x="132" y="654"/>
                    </a:cubicBezTo>
                    <a:cubicBezTo>
                      <a:pt x="133" y="655"/>
                      <a:pt x="134" y="657"/>
                      <a:pt x="135" y="659"/>
                    </a:cubicBezTo>
                    <a:cubicBezTo>
                      <a:pt x="135" y="659"/>
                      <a:pt x="135" y="659"/>
                      <a:pt x="135" y="659"/>
                    </a:cubicBezTo>
                    <a:cubicBezTo>
                      <a:pt x="136" y="660"/>
                      <a:pt x="137" y="662"/>
                      <a:pt x="138" y="663"/>
                    </a:cubicBezTo>
                    <a:cubicBezTo>
                      <a:pt x="138" y="663"/>
                      <a:pt x="140" y="663"/>
                      <a:pt x="141" y="663"/>
                    </a:cubicBezTo>
                    <a:cubicBezTo>
                      <a:pt x="141" y="663"/>
                      <a:pt x="141" y="663"/>
                      <a:pt x="141" y="663"/>
                    </a:cubicBezTo>
                    <a:cubicBezTo>
                      <a:pt x="142" y="663"/>
                      <a:pt x="142" y="663"/>
                      <a:pt x="143" y="663"/>
                    </a:cubicBezTo>
                    <a:cubicBezTo>
                      <a:pt x="143" y="663"/>
                      <a:pt x="144" y="662"/>
                      <a:pt x="144" y="661"/>
                    </a:cubicBezTo>
                    <a:cubicBezTo>
                      <a:pt x="145" y="660"/>
                      <a:pt x="146" y="658"/>
                      <a:pt x="147" y="657"/>
                    </a:cubicBezTo>
                    <a:cubicBezTo>
                      <a:pt x="147" y="656"/>
                      <a:pt x="147" y="656"/>
                      <a:pt x="147" y="655"/>
                    </a:cubicBezTo>
                    <a:cubicBezTo>
                      <a:pt x="147" y="653"/>
                      <a:pt x="148" y="651"/>
                      <a:pt x="149" y="649"/>
                    </a:cubicBezTo>
                    <a:cubicBezTo>
                      <a:pt x="151" y="646"/>
                      <a:pt x="155" y="645"/>
                      <a:pt x="156" y="645"/>
                    </a:cubicBezTo>
                    <a:cubicBezTo>
                      <a:pt x="157" y="644"/>
                      <a:pt x="158" y="644"/>
                      <a:pt x="159" y="644"/>
                    </a:cubicBezTo>
                    <a:cubicBezTo>
                      <a:pt x="162" y="644"/>
                      <a:pt x="165" y="645"/>
                      <a:pt x="167" y="645"/>
                    </a:cubicBezTo>
                    <a:cubicBezTo>
                      <a:pt x="168" y="646"/>
                      <a:pt x="170" y="647"/>
                      <a:pt x="171" y="648"/>
                    </a:cubicBezTo>
                    <a:cubicBezTo>
                      <a:pt x="172" y="648"/>
                      <a:pt x="173" y="649"/>
                      <a:pt x="173" y="649"/>
                    </a:cubicBezTo>
                    <a:cubicBezTo>
                      <a:pt x="175" y="649"/>
                      <a:pt x="176" y="650"/>
                      <a:pt x="177" y="650"/>
                    </a:cubicBezTo>
                    <a:cubicBezTo>
                      <a:pt x="177" y="650"/>
                      <a:pt x="178" y="650"/>
                      <a:pt x="178" y="650"/>
                    </a:cubicBezTo>
                    <a:cubicBezTo>
                      <a:pt x="179" y="649"/>
                      <a:pt x="180" y="649"/>
                      <a:pt x="182" y="649"/>
                    </a:cubicBezTo>
                    <a:cubicBezTo>
                      <a:pt x="182" y="649"/>
                      <a:pt x="182" y="649"/>
                      <a:pt x="182" y="649"/>
                    </a:cubicBezTo>
                    <a:cubicBezTo>
                      <a:pt x="185" y="649"/>
                      <a:pt x="188" y="651"/>
                      <a:pt x="190" y="651"/>
                    </a:cubicBezTo>
                    <a:cubicBezTo>
                      <a:pt x="191" y="652"/>
                      <a:pt x="192" y="653"/>
                      <a:pt x="194" y="654"/>
                    </a:cubicBezTo>
                    <a:cubicBezTo>
                      <a:pt x="194" y="655"/>
                      <a:pt x="195" y="656"/>
                      <a:pt x="195" y="656"/>
                    </a:cubicBezTo>
                    <a:cubicBezTo>
                      <a:pt x="196" y="656"/>
                      <a:pt x="197" y="656"/>
                      <a:pt x="198" y="657"/>
                    </a:cubicBezTo>
                    <a:cubicBezTo>
                      <a:pt x="199" y="657"/>
                      <a:pt x="200" y="657"/>
                      <a:pt x="201" y="658"/>
                    </a:cubicBezTo>
                    <a:cubicBezTo>
                      <a:pt x="201" y="658"/>
                      <a:pt x="201" y="658"/>
                      <a:pt x="201" y="658"/>
                    </a:cubicBezTo>
                    <a:cubicBezTo>
                      <a:pt x="204" y="659"/>
                      <a:pt x="206" y="660"/>
                      <a:pt x="208" y="662"/>
                    </a:cubicBezTo>
                    <a:cubicBezTo>
                      <a:pt x="210" y="664"/>
                      <a:pt x="211" y="670"/>
                      <a:pt x="211" y="673"/>
                    </a:cubicBezTo>
                    <a:cubicBezTo>
                      <a:pt x="210" y="675"/>
                      <a:pt x="209" y="677"/>
                      <a:pt x="207" y="679"/>
                    </a:cubicBezTo>
                    <a:cubicBezTo>
                      <a:pt x="207" y="679"/>
                      <a:pt x="206" y="679"/>
                      <a:pt x="206" y="679"/>
                    </a:cubicBezTo>
                    <a:cubicBezTo>
                      <a:pt x="206" y="680"/>
                      <a:pt x="205" y="681"/>
                      <a:pt x="204" y="682"/>
                    </a:cubicBezTo>
                    <a:cubicBezTo>
                      <a:pt x="203" y="682"/>
                      <a:pt x="203" y="683"/>
                      <a:pt x="202" y="683"/>
                    </a:cubicBezTo>
                    <a:cubicBezTo>
                      <a:pt x="202" y="684"/>
                      <a:pt x="200" y="686"/>
                      <a:pt x="200" y="688"/>
                    </a:cubicBezTo>
                    <a:cubicBezTo>
                      <a:pt x="200" y="689"/>
                      <a:pt x="199" y="689"/>
                      <a:pt x="199" y="690"/>
                    </a:cubicBezTo>
                    <a:cubicBezTo>
                      <a:pt x="199" y="690"/>
                      <a:pt x="200" y="691"/>
                      <a:pt x="200" y="691"/>
                    </a:cubicBezTo>
                    <a:cubicBezTo>
                      <a:pt x="200" y="691"/>
                      <a:pt x="201" y="692"/>
                      <a:pt x="201" y="692"/>
                    </a:cubicBezTo>
                    <a:cubicBezTo>
                      <a:pt x="202" y="693"/>
                      <a:pt x="202" y="694"/>
                      <a:pt x="203" y="695"/>
                    </a:cubicBezTo>
                    <a:cubicBezTo>
                      <a:pt x="203" y="695"/>
                      <a:pt x="205" y="700"/>
                      <a:pt x="205" y="703"/>
                    </a:cubicBezTo>
                    <a:cubicBezTo>
                      <a:pt x="205" y="705"/>
                      <a:pt x="205" y="707"/>
                      <a:pt x="202" y="712"/>
                    </a:cubicBezTo>
                    <a:cubicBezTo>
                      <a:pt x="202" y="713"/>
                      <a:pt x="200" y="716"/>
                      <a:pt x="199" y="716"/>
                    </a:cubicBezTo>
                    <a:cubicBezTo>
                      <a:pt x="199" y="717"/>
                      <a:pt x="198" y="718"/>
                      <a:pt x="197" y="718"/>
                    </a:cubicBezTo>
                    <a:cubicBezTo>
                      <a:pt x="197" y="719"/>
                      <a:pt x="196" y="719"/>
                      <a:pt x="196" y="720"/>
                    </a:cubicBezTo>
                    <a:cubicBezTo>
                      <a:pt x="196" y="720"/>
                      <a:pt x="195" y="723"/>
                      <a:pt x="194" y="724"/>
                    </a:cubicBezTo>
                    <a:cubicBezTo>
                      <a:pt x="194" y="725"/>
                      <a:pt x="194" y="727"/>
                      <a:pt x="194" y="732"/>
                    </a:cubicBezTo>
                    <a:cubicBezTo>
                      <a:pt x="194" y="732"/>
                      <a:pt x="194" y="733"/>
                      <a:pt x="194" y="734"/>
                    </a:cubicBezTo>
                    <a:cubicBezTo>
                      <a:pt x="194" y="736"/>
                      <a:pt x="194" y="738"/>
                      <a:pt x="194" y="739"/>
                    </a:cubicBezTo>
                    <a:cubicBezTo>
                      <a:pt x="193" y="741"/>
                      <a:pt x="192" y="743"/>
                      <a:pt x="191" y="745"/>
                    </a:cubicBezTo>
                    <a:cubicBezTo>
                      <a:pt x="191" y="746"/>
                      <a:pt x="191" y="746"/>
                      <a:pt x="191" y="746"/>
                    </a:cubicBezTo>
                    <a:cubicBezTo>
                      <a:pt x="190" y="747"/>
                      <a:pt x="189" y="749"/>
                      <a:pt x="188" y="750"/>
                    </a:cubicBezTo>
                    <a:cubicBezTo>
                      <a:pt x="188" y="751"/>
                      <a:pt x="187" y="752"/>
                      <a:pt x="187" y="752"/>
                    </a:cubicBezTo>
                    <a:cubicBezTo>
                      <a:pt x="186" y="753"/>
                      <a:pt x="186" y="753"/>
                      <a:pt x="186" y="754"/>
                    </a:cubicBezTo>
                    <a:cubicBezTo>
                      <a:pt x="185" y="755"/>
                      <a:pt x="184" y="757"/>
                      <a:pt x="183" y="758"/>
                    </a:cubicBezTo>
                    <a:cubicBezTo>
                      <a:pt x="183" y="759"/>
                      <a:pt x="183" y="763"/>
                      <a:pt x="183" y="764"/>
                    </a:cubicBezTo>
                    <a:cubicBezTo>
                      <a:pt x="183" y="764"/>
                      <a:pt x="184" y="765"/>
                      <a:pt x="184" y="766"/>
                    </a:cubicBezTo>
                    <a:cubicBezTo>
                      <a:pt x="184" y="767"/>
                      <a:pt x="185" y="768"/>
                      <a:pt x="185" y="769"/>
                    </a:cubicBezTo>
                    <a:cubicBezTo>
                      <a:pt x="185" y="770"/>
                      <a:pt x="185" y="771"/>
                      <a:pt x="185" y="772"/>
                    </a:cubicBezTo>
                    <a:cubicBezTo>
                      <a:pt x="186" y="773"/>
                      <a:pt x="186" y="774"/>
                      <a:pt x="186" y="775"/>
                    </a:cubicBezTo>
                    <a:cubicBezTo>
                      <a:pt x="186" y="775"/>
                      <a:pt x="188" y="778"/>
                      <a:pt x="189" y="779"/>
                    </a:cubicBezTo>
                    <a:cubicBezTo>
                      <a:pt x="189" y="779"/>
                      <a:pt x="190" y="780"/>
                      <a:pt x="191" y="780"/>
                    </a:cubicBezTo>
                    <a:cubicBezTo>
                      <a:pt x="191" y="780"/>
                      <a:pt x="191" y="780"/>
                      <a:pt x="191" y="780"/>
                    </a:cubicBezTo>
                    <a:cubicBezTo>
                      <a:pt x="192" y="780"/>
                      <a:pt x="194" y="781"/>
                      <a:pt x="195" y="781"/>
                    </a:cubicBezTo>
                    <a:cubicBezTo>
                      <a:pt x="198" y="783"/>
                      <a:pt x="201" y="786"/>
                      <a:pt x="201" y="787"/>
                    </a:cubicBezTo>
                    <a:cubicBezTo>
                      <a:pt x="202" y="788"/>
                      <a:pt x="203" y="790"/>
                      <a:pt x="205" y="792"/>
                    </a:cubicBezTo>
                    <a:cubicBezTo>
                      <a:pt x="205" y="793"/>
                      <a:pt x="205" y="793"/>
                      <a:pt x="206" y="794"/>
                    </a:cubicBezTo>
                    <a:cubicBezTo>
                      <a:pt x="206" y="794"/>
                      <a:pt x="206" y="795"/>
                      <a:pt x="207" y="796"/>
                    </a:cubicBezTo>
                    <a:cubicBezTo>
                      <a:pt x="207" y="796"/>
                      <a:pt x="207" y="797"/>
                      <a:pt x="208" y="798"/>
                    </a:cubicBezTo>
                    <a:cubicBezTo>
                      <a:pt x="208" y="798"/>
                      <a:pt x="209" y="799"/>
                      <a:pt x="210" y="799"/>
                    </a:cubicBezTo>
                    <a:cubicBezTo>
                      <a:pt x="210" y="799"/>
                      <a:pt x="211" y="799"/>
                      <a:pt x="211" y="799"/>
                    </a:cubicBezTo>
                    <a:cubicBezTo>
                      <a:pt x="212" y="798"/>
                      <a:pt x="213" y="798"/>
                      <a:pt x="215" y="798"/>
                    </a:cubicBezTo>
                    <a:cubicBezTo>
                      <a:pt x="215" y="798"/>
                      <a:pt x="216" y="798"/>
                      <a:pt x="216" y="798"/>
                    </a:cubicBezTo>
                    <a:cubicBezTo>
                      <a:pt x="219" y="799"/>
                      <a:pt x="222" y="801"/>
                      <a:pt x="223" y="803"/>
                    </a:cubicBezTo>
                    <a:cubicBezTo>
                      <a:pt x="223" y="804"/>
                      <a:pt x="223" y="804"/>
                      <a:pt x="223" y="805"/>
                    </a:cubicBezTo>
                    <a:cubicBezTo>
                      <a:pt x="224" y="805"/>
                      <a:pt x="225" y="805"/>
                      <a:pt x="226" y="805"/>
                    </a:cubicBezTo>
                    <a:cubicBezTo>
                      <a:pt x="227" y="805"/>
                      <a:pt x="227" y="805"/>
                      <a:pt x="227" y="805"/>
                    </a:cubicBezTo>
                    <a:cubicBezTo>
                      <a:pt x="230" y="806"/>
                      <a:pt x="232" y="808"/>
                      <a:pt x="233" y="810"/>
                    </a:cubicBezTo>
                    <a:cubicBezTo>
                      <a:pt x="233" y="810"/>
                      <a:pt x="233" y="810"/>
                      <a:pt x="233" y="810"/>
                    </a:cubicBezTo>
                    <a:cubicBezTo>
                      <a:pt x="234" y="811"/>
                      <a:pt x="236" y="813"/>
                      <a:pt x="237" y="813"/>
                    </a:cubicBezTo>
                    <a:cubicBezTo>
                      <a:pt x="237" y="813"/>
                      <a:pt x="238" y="813"/>
                      <a:pt x="238" y="813"/>
                    </a:cubicBezTo>
                    <a:cubicBezTo>
                      <a:pt x="240" y="812"/>
                      <a:pt x="241" y="812"/>
                      <a:pt x="242" y="812"/>
                    </a:cubicBezTo>
                    <a:cubicBezTo>
                      <a:pt x="244" y="812"/>
                      <a:pt x="245" y="812"/>
                      <a:pt x="246" y="813"/>
                    </a:cubicBezTo>
                    <a:cubicBezTo>
                      <a:pt x="248" y="814"/>
                      <a:pt x="252" y="817"/>
                      <a:pt x="252" y="821"/>
                    </a:cubicBezTo>
                    <a:cubicBezTo>
                      <a:pt x="252" y="823"/>
                      <a:pt x="250" y="826"/>
                      <a:pt x="247" y="828"/>
                    </a:cubicBezTo>
                    <a:cubicBezTo>
                      <a:pt x="247" y="828"/>
                      <a:pt x="247" y="828"/>
                      <a:pt x="246" y="828"/>
                    </a:cubicBezTo>
                    <a:cubicBezTo>
                      <a:pt x="247" y="829"/>
                      <a:pt x="247" y="829"/>
                      <a:pt x="247" y="829"/>
                    </a:cubicBezTo>
                    <a:cubicBezTo>
                      <a:pt x="247" y="830"/>
                      <a:pt x="248" y="830"/>
                      <a:pt x="249" y="830"/>
                    </a:cubicBezTo>
                    <a:cubicBezTo>
                      <a:pt x="249" y="830"/>
                      <a:pt x="250" y="830"/>
                      <a:pt x="250" y="829"/>
                    </a:cubicBezTo>
                    <a:cubicBezTo>
                      <a:pt x="250" y="829"/>
                      <a:pt x="250" y="829"/>
                      <a:pt x="250" y="829"/>
                    </a:cubicBezTo>
                    <a:cubicBezTo>
                      <a:pt x="250" y="828"/>
                      <a:pt x="250" y="828"/>
                      <a:pt x="251" y="827"/>
                    </a:cubicBezTo>
                    <a:cubicBezTo>
                      <a:pt x="251" y="827"/>
                      <a:pt x="251" y="827"/>
                      <a:pt x="251" y="827"/>
                    </a:cubicBezTo>
                    <a:cubicBezTo>
                      <a:pt x="251" y="825"/>
                      <a:pt x="252" y="822"/>
                      <a:pt x="255" y="821"/>
                    </a:cubicBezTo>
                    <a:cubicBezTo>
                      <a:pt x="256" y="821"/>
                      <a:pt x="257" y="821"/>
                      <a:pt x="257" y="821"/>
                    </a:cubicBezTo>
                    <a:cubicBezTo>
                      <a:pt x="260" y="821"/>
                      <a:pt x="262" y="822"/>
                      <a:pt x="263" y="823"/>
                    </a:cubicBezTo>
                    <a:cubicBezTo>
                      <a:pt x="263" y="823"/>
                      <a:pt x="264" y="823"/>
                      <a:pt x="264" y="824"/>
                    </a:cubicBezTo>
                    <a:cubicBezTo>
                      <a:pt x="264" y="824"/>
                      <a:pt x="264" y="824"/>
                      <a:pt x="264" y="824"/>
                    </a:cubicBezTo>
                    <a:cubicBezTo>
                      <a:pt x="266" y="824"/>
                      <a:pt x="268" y="825"/>
                      <a:pt x="269" y="827"/>
                    </a:cubicBezTo>
                    <a:cubicBezTo>
                      <a:pt x="270" y="828"/>
                      <a:pt x="270" y="829"/>
                      <a:pt x="271" y="830"/>
                    </a:cubicBezTo>
                    <a:cubicBezTo>
                      <a:pt x="271" y="830"/>
                      <a:pt x="271" y="830"/>
                      <a:pt x="271" y="830"/>
                    </a:cubicBezTo>
                    <a:cubicBezTo>
                      <a:pt x="271" y="830"/>
                      <a:pt x="271" y="830"/>
                      <a:pt x="271" y="830"/>
                    </a:cubicBezTo>
                    <a:cubicBezTo>
                      <a:pt x="271" y="830"/>
                      <a:pt x="271" y="830"/>
                      <a:pt x="271" y="830"/>
                    </a:cubicBezTo>
                    <a:cubicBezTo>
                      <a:pt x="274" y="830"/>
                      <a:pt x="277" y="832"/>
                      <a:pt x="278" y="833"/>
                    </a:cubicBezTo>
                    <a:cubicBezTo>
                      <a:pt x="279" y="833"/>
                      <a:pt x="280" y="835"/>
                      <a:pt x="280" y="836"/>
                    </a:cubicBezTo>
                    <a:cubicBezTo>
                      <a:pt x="280" y="836"/>
                      <a:pt x="280" y="836"/>
                      <a:pt x="280" y="836"/>
                    </a:cubicBezTo>
                    <a:cubicBezTo>
                      <a:pt x="280" y="836"/>
                      <a:pt x="281" y="836"/>
                      <a:pt x="281" y="836"/>
                    </a:cubicBezTo>
                    <a:cubicBezTo>
                      <a:pt x="282" y="836"/>
                      <a:pt x="283" y="836"/>
                      <a:pt x="285" y="837"/>
                    </a:cubicBezTo>
                    <a:cubicBezTo>
                      <a:pt x="286" y="838"/>
                      <a:pt x="288" y="841"/>
                      <a:pt x="289" y="842"/>
                    </a:cubicBezTo>
                    <a:cubicBezTo>
                      <a:pt x="289" y="843"/>
                      <a:pt x="289" y="844"/>
                      <a:pt x="290" y="846"/>
                    </a:cubicBezTo>
                    <a:cubicBezTo>
                      <a:pt x="290" y="846"/>
                      <a:pt x="290" y="847"/>
                      <a:pt x="290" y="847"/>
                    </a:cubicBezTo>
                    <a:cubicBezTo>
                      <a:pt x="291" y="847"/>
                      <a:pt x="291" y="847"/>
                      <a:pt x="292" y="847"/>
                    </a:cubicBezTo>
                    <a:cubicBezTo>
                      <a:pt x="293" y="847"/>
                      <a:pt x="293" y="847"/>
                      <a:pt x="294" y="847"/>
                    </a:cubicBezTo>
                    <a:cubicBezTo>
                      <a:pt x="295" y="847"/>
                      <a:pt x="298" y="849"/>
                      <a:pt x="299" y="849"/>
                    </a:cubicBezTo>
                    <a:cubicBezTo>
                      <a:pt x="300" y="850"/>
                      <a:pt x="300" y="851"/>
                      <a:pt x="301" y="852"/>
                    </a:cubicBezTo>
                    <a:cubicBezTo>
                      <a:pt x="301" y="852"/>
                      <a:pt x="301" y="852"/>
                      <a:pt x="302" y="852"/>
                    </a:cubicBezTo>
                    <a:cubicBezTo>
                      <a:pt x="303" y="852"/>
                      <a:pt x="303" y="852"/>
                      <a:pt x="304" y="852"/>
                    </a:cubicBezTo>
                    <a:cubicBezTo>
                      <a:pt x="306" y="853"/>
                      <a:pt x="310" y="855"/>
                      <a:pt x="311" y="858"/>
                    </a:cubicBezTo>
                    <a:cubicBezTo>
                      <a:pt x="312" y="860"/>
                      <a:pt x="312" y="862"/>
                      <a:pt x="312" y="865"/>
                    </a:cubicBezTo>
                    <a:cubicBezTo>
                      <a:pt x="312" y="865"/>
                      <a:pt x="312" y="865"/>
                      <a:pt x="313" y="866"/>
                    </a:cubicBezTo>
                    <a:cubicBezTo>
                      <a:pt x="314" y="866"/>
                      <a:pt x="315" y="867"/>
                      <a:pt x="316" y="868"/>
                    </a:cubicBezTo>
                    <a:cubicBezTo>
                      <a:pt x="317" y="869"/>
                      <a:pt x="319" y="872"/>
                      <a:pt x="319" y="875"/>
                    </a:cubicBezTo>
                    <a:cubicBezTo>
                      <a:pt x="319" y="875"/>
                      <a:pt x="319" y="881"/>
                      <a:pt x="315" y="884"/>
                    </a:cubicBezTo>
                    <a:cubicBezTo>
                      <a:pt x="314" y="884"/>
                      <a:pt x="314" y="884"/>
                      <a:pt x="314" y="884"/>
                    </a:cubicBezTo>
                    <a:cubicBezTo>
                      <a:pt x="314" y="885"/>
                      <a:pt x="315" y="887"/>
                      <a:pt x="317" y="890"/>
                    </a:cubicBezTo>
                    <a:cubicBezTo>
                      <a:pt x="318" y="891"/>
                      <a:pt x="321" y="894"/>
                      <a:pt x="322" y="895"/>
                    </a:cubicBezTo>
                    <a:cubicBezTo>
                      <a:pt x="322" y="896"/>
                      <a:pt x="323" y="896"/>
                      <a:pt x="324" y="897"/>
                    </a:cubicBezTo>
                    <a:cubicBezTo>
                      <a:pt x="325" y="898"/>
                      <a:pt x="327" y="900"/>
                      <a:pt x="328" y="902"/>
                    </a:cubicBezTo>
                    <a:cubicBezTo>
                      <a:pt x="330" y="904"/>
                      <a:pt x="332" y="910"/>
                      <a:pt x="332" y="914"/>
                    </a:cubicBezTo>
                    <a:cubicBezTo>
                      <a:pt x="332" y="916"/>
                      <a:pt x="331" y="918"/>
                      <a:pt x="329" y="920"/>
                    </a:cubicBezTo>
                    <a:cubicBezTo>
                      <a:pt x="329" y="920"/>
                      <a:pt x="329" y="920"/>
                      <a:pt x="329" y="920"/>
                    </a:cubicBezTo>
                    <a:cubicBezTo>
                      <a:pt x="329" y="920"/>
                      <a:pt x="329" y="920"/>
                      <a:pt x="329" y="921"/>
                    </a:cubicBezTo>
                    <a:cubicBezTo>
                      <a:pt x="328" y="922"/>
                      <a:pt x="327" y="924"/>
                      <a:pt x="325" y="925"/>
                    </a:cubicBezTo>
                    <a:cubicBezTo>
                      <a:pt x="324" y="925"/>
                      <a:pt x="323" y="926"/>
                      <a:pt x="322" y="926"/>
                    </a:cubicBezTo>
                    <a:cubicBezTo>
                      <a:pt x="321" y="926"/>
                      <a:pt x="321" y="926"/>
                      <a:pt x="320" y="926"/>
                    </a:cubicBezTo>
                    <a:cubicBezTo>
                      <a:pt x="320" y="926"/>
                      <a:pt x="320" y="927"/>
                      <a:pt x="320" y="927"/>
                    </a:cubicBezTo>
                    <a:cubicBezTo>
                      <a:pt x="320" y="927"/>
                      <a:pt x="319" y="928"/>
                      <a:pt x="319" y="929"/>
                    </a:cubicBezTo>
                    <a:cubicBezTo>
                      <a:pt x="320" y="929"/>
                      <a:pt x="320" y="929"/>
                      <a:pt x="320" y="930"/>
                    </a:cubicBezTo>
                    <a:cubicBezTo>
                      <a:pt x="320" y="930"/>
                      <a:pt x="320" y="930"/>
                      <a:pt x="320" y="930"/>
                    </a:cubicBezTo>
                    <a:cubicBezTo>
                      <a:pt x="321" y="930"/>
                      <a:pt x="322" y="930"/>
                      <a:pt x="323" y="931"/>
                    </a:cubicBezTo>
                    <a:cubicBezTo>
                      <a:pt x="325" y="931"/>
                      <a:pt x="327" y="933"/>
                      <a:pt x="327" y="935"/>
                    </a:cubicBezTo>
                    <a:cubicBezTo>
                      <a:pt x="328" y="937"/>
                      <a:pt x="328" y="939"/>
                      <a:pt x="328" y="940"/>
                    </a:cubicBezTo>
                    <a:cubicBezTo>
                      <a:pt x="328" y="941"/>
                      <a:pt x="328" y="941"/>
                      <a:pt x="328" y="941"/>
                    </a:cubicBezTo>
                    <a:cubicBezTo>
                      <a:pt x="328" y="943"/>
                      <a:pt x="328" y="944"/>
                      <a:pt x="329" y="944"/>
                    </a:cubicBezTo>
                    <a:cubicBezTo>
                      <a:pt x="329" y="944"/>
                      <a:pt x="330" y="945"/>
                      <a:pt x="330" y="946"/>
                    </a:cubicBezTo>
                    <a:cubicBezTo>
                      <a:pt x="331" y="946"/>
                      <a:pt x="331" y="947"/>
                      <a:pt x="332" y="948"/>
                    </a:cubicBezTo>
                    <a:cubicBezTo>
                      <a:pt x="332" y="949"/>
                      <a:pt x="333" y="950"/>
                      <a:pt x="334" y="951"/>
                    </a:cubicBezTo>
                    <a:cubicBezTo>
                      <a:pt x="334" y="952"/>
                      <a:pt x="335" y="954"/>
                      <a:pt x="335" y="954"/>
                    </a:cubicBezTo>
                    <a:cubicBezTo>
                      <a:pt x="335" y="954"/>
                      <a:pt x="335" y="955"/>
                      <a:pt x="336" y="955"/>
                    </a:cubicBezTo>
                    <a:cubicBezTo>
                      <a:pt x="337" y="955"/>
                      <a:pt x="338" y="956"/>
                      <a:pt x="339" y="957"/>
                    </a:cubicBezTo>
                    <a:cubicBezTo>
                      <a:pt x="340" y="958"/>
                      <a:pt x="342" y="961"/>
                      <a:pt x="342" y="964"/>
                    </a:cubicBezTo>
                    <a:cubicBezTo>
                      <a:pt x="342" y="965"/>
                      <a:pt x="342" y="967"/>
                      <a:pt x="341" y="968"/>
                    </a:cubicBezTo>
                    <a:cubicBezTo>
                      <a:pt x="342" y="968"/>
                      <a:pt x="342" y="968"/>
                      <a:pt x="342" y="968"/>
                    </a:cubicBezTo>
                    <a:cubicBezTo>
                      <a:pt x="342" y="965"/>
                      <a:pt x="344" y="962"/>
                      <a:pt x="345" y="962"/>
                    </a:cubicBezTo>
                    <a:cubicBezTo>
                      <a:pt x="347" y="960"/>
                      <a:pt x="350" y="960"/>
                      <a:pt x="351" y="959"/>
                    </a:cubicBezTo>
                    <a:cubicBezTo>
                      <a:pt x="351" y="959"/>
                      <a:pt x="351" y="959"/>
                      <a:pt x="352" y="959"/>
                    </a:cubicBezTo>
                    <a:cubicBezTo>
                      <a:pt x="353" y="959"/>
                      <a:pt x="357" y="960"/>
                      <a:pt x="359" y="961"/>
                    </a:cubicBezTo>
                    <a:cubicBezTo>
                      <a:pt x="361" y="962"/>
                      <a:pt x="362" y="964"/>
                      <a:pt x="362" y="965"/>
                    </a:cubicBezTo>
                    <a:cubicBezTo>
                      <a:pt x="362" y="965"/>
                      <a:pt x="362" y="965"/>
                      <a:pt x="362" y="965"/>
                    </a:cubicBezTo>
                    <a:cubicBezTo>
                      <a:pt x="362" y="965"/>
                      <a:pt x="362" y="965"/>
                      <a:pt x="362" y="965"/>
                    </a:cubicBezTo>
                    <a:cubicBezTo>
                      <a:pt x="363" y="966"/>
                      <a:pt x="364" y="966"/>
                      <a:pt x="364" y="967"/>
                    </a:cubicBezTo>
                    <a:cubicBezTo>
                      <a:pt x="365" y="967"/>
                      <a:pt x="365" y="968"/>
                      <a:pt x="366" y="968"/>
                    </a:cubicBezTo>
                    <a:cubicBezTo>
                      <a:pt x="366" y="968"/>
                      <a:pt x="366" y="967"/>
                      <a:pt x="366" y="967"/>
                    </a:cubicBezTo>
                    <a:cubicBezTo>
                      <a:pt x="366" y="966"/>
                      <a:pt x="365" y="963"/>
                      <a:pt x="366" y="962"/>
                    </a:cubicBezTo>
                    <a:cubicBezTo>
                      <a:pt x="366" y="962"/>
                      <a:pt x="367" y="961"/>
                      <a:pt x="368" y="960"/>
                    </a:cubicBezTo>
                    <a:cubicBezTo>
                      <a:pt x="368" y="959"/>
                      <a:pt x="371" y="958"/>
                      <a:pt x="372" y="957"/>
                    </a:cubicBezTo>
                    <a:cubicBezTo>
                      <a:pt x="372" y="956"/>
                      <a:pt x="374" y="954"/>
                      <a:pt x="374" y="953"/>
                    </a:cubicBezTo>
                    <a:cubicBezTo>
                      <a:pt x="375" y="951"/>
                      <a:pt x="375" y="947"/>
                      <a:pt x="376" y="945"/>
                    </a:cubicBezTo>
                    <a:cubicBezTo>
                      <a:pt x="377" y="944"/>
                      <a:pt x="378" y="941"/>
                      <a:pt x="379" y="940"/>
                    </a:cubicBezTo>
                    <a:cubicBezTo>
                      <a:pt x="380" y="939"/>
                      <a:pt x="382" y="937"/>
                      <a:pt x="383" y="936"/>
                    </a:cubicBezTo>
                    <a:cubicBezTo>
                      <a:pt x="385" y="935"/>
                      <a:pt x="387" y="933"/>
                      <a:pt x="388" y="933"/>
                    </a:cubicBezTo>
                    <a:cubicBezTo>
                      <a:pt x="389" y="932"/>
                      <a:pt x="392" y="932"/>
                      <a:pt x="394" y="932"/>
                    </a:cubicBezTo>
                    <a:cubicBezTo>
                      <a:pt x="395" y="932"/>
                      <a:pt x="399" y="932"/>
                      <a:pt x="401" y="932"/>
                    </a:cubicBezTo>
                    <a:cubicBezTo>
                      <a:pt x="402" y="933"/>
                      <a:pt x="405" y="934"/>
                      <a:pt x="406" y="934"/>
                    </a:cubicBezTo>
                    <a:cubicBezTo>
                      <a:pt x="408" y="935"/>
                      <a:pt x="411" y="936"/>
                      <a:pt x="413" y="937"/>
                    </a:cubicBezTo>
                    <a:cubicBezTo>
                      <a:pt x="415" y="937"/>
                      <a:pt x="417" y="938"/>
                      <a:pt x="419" y="939"/>
                    </a:cubicBezTo>
                    <a:cubicBezTo>
                      <a:pt x="419" y="939"/>
                      <a:pt x="420" y="941"/>
                      <a:pt x="421" y="942"/>
                    </a:cubicBezTo>
                    <a:cubicBezTo>
                      <a:pt x="422" y="942"/>
                      <a:pt x="424" y="942"/>
                      <a:pt x="426" y="942"/>
                    </a:cubicBezTo>
                    <a:cubicBezTo>
                      <a:pt x="427" y="943"/>
                      <a:pt x="430" y="943"/>
                      <a:pt x="431" y="943"/>
                    </a:cubicBezTo>
                    <a:cubicBezTo>
                      <a:pt x="432" y="943"/>
                      <a:pt x="435" y="944"/>
                      <a:pt x="436" y="945"/>
                    </a:cubicBezTo>
                    <a:cubicBezTo>
                      <a:pt x="438" y="946"/>
                      <a:pt x="443" y="946"/>
                      <a:pt x="445" y="947"/>
                    </a:cubicBezTo>
                    <a:cubicBezTo>
                      <a:pt x="446" y="948"/>
                      <a:pt x="447" y="951"/>
                      <a:pt x="449" y="952"/>
                    </a:cubicBezTo>
                    <a:cubicBezTo>
                      <a:pt x="450" y="953"/>
                      <a:pt x="454" y="954"/>
                      <a:pt x="456" y="954"/>
                    </a:cubicBezTo>
                    <a:cubicBezTo>
                      <a:pt x="458" y="954"/>
                      <a:pt x="462" y="953"/>
                      <a:pt x="463" y="952"/>
                    </a:cubicBezTo>
                    <a:cubicBezTo>
                      <a:pt x="465" y="951"/>
                      <a:pt x="467" y="948"/>
                      <a:pt x="467" y="946"/>
                    </a:cubicBezTo>
                    <a:cubicBezTo>
                      <a:pt x="468" y="944"/>
                      <a:pt x="467" y="940"/>
                      <a:pt x="467" y="937"/>
                    </a:cubicBezTo>
                    <a:cubicBezTo>
                      <a:pt x="467" y="936"/>
                      <a:pt x="467" y="932"/>
                      <a:pt x="466" y="930"/>
                    </a:cubicBezTo>
                    <a:cubicBezTo>
                      <a:pt x="465" y="929"/>
                      <a:pt x="463" y="928"/>
                      <a:pt x="462" y="927"/>
                    </a:cubicBezTo>
                    <a:cubicBezTo>
                      <a:pt x="460" y="925"/>
                      <a:pt x="456" y="923"/>
                      <a:pt x="454" y="921"/>
                    </a:cubicBezTo>
                    <a:cubicBezTo>
                      <a:pt x="454" y="920"/>
                      <a:pt x="452" y="917"/>
                      <a:pt x="452" y="916"/>
                    </a:cubicBezTo>
                    <a:cubicBezTo>
                      <a:pt x="452" y="914"/>
                      <a:pt x="452" y="912"/>
                      <a:pt x="452" y="910"/>
                    </a:cubicBezTo>
                    <a:cubicBezTo>
                      <a:pt x="452" y="909"/>
                      <a:pt x="455" y="906"/>
                      <a:pt x="455" y="905"/>
                    </a:cubicBezTo>
                    <a:cubicBezTo>
                      <a:pt x="456" y="903"/>
                      <a:pt x="455" y="899"/>
                      <a:pt x="455" y="897"/>
                    </a:cubicBezTo>
                    <a:cubicBezTo>
                      <a:pt x="455" y="896"/>
                      <a:pt x="457" y="893"/>
                      <a:pt x="458" y="892"/>
                    </a:cubicBezTo>
                    <a:cubicBezTo>
                      <a:pt x="458" y="891"/>
                      <a:pt x="461" y="889"/>
                      <a:pt x="462" y="889"/>
                    </a:cubicBezTo>
                    <a:cubicBezTo>
                      <a:pt x="463" y="889"/>
                      <a:pt x="465" y="889"/>
                      <a:pt x="466" y="889"/>
                    </a:cubicBezTo>
                    <a:cubicBezTo>
                      <a:pt x="466" y="890"/>
                      <a:pt x="467" y="891"/>
                      <a:pt x="468" y="891"/>
                    </a:cubicBezTo>
                    <a:cubicBezTo>
                      <a:pt x="469" y="891"/>
                      <a:pt x="470" y="891"/>
                      <a:pt x="471" y="890"/>
                    </a:cubicBezTo>
                    <a:cubicBezTo>
                      <a:pt x="471" y="890"/>
                      <a:pt x="472" y="887"/>
                      <a:pt x="473" y="887"/>
                    </a:cubicBezTo>
                    <a:cubicBezTo>
                      <a:pt x="474" y="886"/>
                      <a:pt x="476" y="884"/>
                      <a:pt x="477" y="883"/>
                    </a:cubicBezTo>
                    <a:cubicBezTo>
                      <a:pt x="479" y="882"/>
                      <a:pt x="485" y="880"/>
                      <a:pt x="487" y="880"/>
                    </a:cubicBezTo>
                    <a:cubicBezTo>
                      <a:pt x="489" y="879"/>
                      <a:pt x="493" y="878"/>
                      <a:pt x="495" y="878"/>
                    </a:cubicBezTo>
                    <a:cubicBezTo>
                      <a:pt x="497" y="877"/>
                      <a:pt x="501" y="876"/>
                      <a:pt x="503" y="875"/>
                    </a:cubicBezTo>
                    <a:cubicBezTo>
                      <a:pt x="504" y="875"/>
                      <a:pt x="507" y="874"/>
                      <a:pt x="508" y="873"/>
                    </a:cubicBezTo>
                    <a:cubicBezTo>
                      <a:pt x="509" y="871"/>
                      <a:pt x="509" y="867"/>
                      <a:pt x="508" y="865"/>
                    </a:cubicBezTo>
                    <a:cubicBezTo>
                      <a:pt x="507" y="864"/>
                      <a:pt x="504" y="862"/>
                      <a:pt x="503" y="861"/>
                    </a:cubicBezTo>
                    <a:cubicBezTo>
                      <a:pt x="501" y="860"/>
                      <a:pt x="497" y="859"/>
                      <a:pt x="496" y="857"/>
                    </a:cubicBezTo>
                    <a:cubicBezTo>
                      <a:pt x="495" y="856"/>
                      <a:pt x="495" y="853"/>
                      <a:pt x="495" y="852"/>
                    </a:cubicBezTo>
                    <a:cubicBezTo>
                      <a:pt x="494" y="851"/>
                      <a:pt x="492" y="849"/>
                      <a:pt x="492" y="847"/>
                    </a:cubicBezTo>
                    <a:cubicBezTo>
                      <a:pt x="491" y="846"/>
                      <a:pt x="492" y="842"/>
                      <a:pt x="492" y="841"/>
                    </a:cubicBezTo>
                    <a:cubicBezTo>
                      <a:pt x="493" y="839"/>
                      <a:pt x="494" y="836"/>
                      <a:pt x="495" y="835"/>
                    </a:cubicBezTo>
                    <a:cubicBezTo>
                      <a:pt x="496" y="834"/>
                      <a:pt x="498" y="832"/>
                      <a:pt x="499" y="831"/>
                    </a:cubicBezTo>
                    <a:cubicBezTo>
                      <a:pt x="500" y="830"/>
                      <a:pt x="503" y="829"/>
                      <a:pt x="504" y="828"/>
                    </a:cubicBezTo>
                    <a:cubicBezTo>
                      <a:pt x="505" y="826"/>
                      <a:pt x="506" y="823"/>
                      <a:pt x="506" y="821"/>
                    </a:cubicBezTo>
                    <a:cubicBezTo>
                      <a:pt x="507" y="820"/>
                      <a:pt x="507" y="818"/>
                      <a:pt x="506" y="818"/>
                    </a:cubicBezTo>
                    <a:cubicBezTo>
                      <a:pt x="506" y="817"/>
                      <a:pt x="505" y="816"/>
                      <a:pt x="505" y="816"/>
                    </a:cubicBezTo>
                    <a:cubicBezTo>
                      <a:pt x="504" y="815"/>
                      <a:pt x="504" y="815"/>
                      <a:pt x="504" y="815"/>
                    </a:cubicBezTo>
                    <a:cubicBezTo>
                      <a:pt x="503" y="814"/>
                      <a:pt x="504" y="812"/>
                      <a:pt x="504" y="811"/>
                    </a:cubicBezTo>
                    <a:cubicBezTo>
                      <a:pt x="504" y="810"/>
                      <a:pt x="502" y="809"/>
                      <a:pt x="502" y="808"/>
                    </a:cubicBezTo>
                    <a:cubicBezTo>
                      <a:pt x="501" y="807"/>
                      <a:pt x="502" y="804"/>
                      <a:pt x="502" y="803"/>
                    </a:cubicBezTo>
                    <a:cubicBezTo>
                      <a:pt x="502" y="802"/>
                      <a:pt x="504" y="800"/>
                      <a:pt x="504" y="799"/>
                    </a:cubicBezTo>
                    <a:cubicBezTo>
                      <a:pt x="504" y="798"/>
                      <a:pt x="502" y="795"/>
                      <a:pt x="502" y="794"/>
                    </a:cubicBezTo>
                    <a:cubicBezTo>
                      <a:pt x="502" y="793"/>
                      <a:pt x="503" y="792"/>
                      <a:pt x="504" y="791"/>
                    </a:cubicBezTo>
                    <a:cubicBezTo>
                      <a:pt x="505" y="789"/>
                      <a:pt x="506" y="784"/>
                      <a:pt x="505" y="782"/>
                    </a:cubicBezTo>
                    <a:cubicBezTo>
                      <a:pt x="505" y="781"/>
                      <a:pt x="502" y="780"/>
                      <a:pt x="501" y="779"/>
                    </a:cubicBezTo>
                    <a:cubicBezTo>
                      <a:pt x="501" y="778"/>
                      <a:pt x="502" y="775"/>
                      <a:pt x="502" y="774"/>
                    </a:cubicBezTo>
                    <a:cubicBezTo>
                      <a:pt x="503" y="773"/>
                      <a:pt x="505" y="772"/>
                      <a:pt x="505" y="771"/>
                    </a:cubicBezTo>
                    <a:cubicBezTo>
                      <a:pt x="505" y="771"/>
                      <a:pt x="506" y="769"/>
                      <a:pt x="505" y="768"/>
                    </a:cubicBezTo>
                    <a:cubicBezTo>
                      <a:pt x="505" y="767"/>
                      <a:pt x="504" y="766"/>
                      <a:pt x="504" y="765"/>
                    </a:cubicBezTo>
                    <a:cubicBezTo>
                      <a:pt x="504" y="764"/>
                      <a:pt x="505" y="761"/>
                      <a:pt x="506" y="761"/>
                    </a:cubicBezTo>
                    <a:cubicBezTo>
                      <a:pt x="507" y="760"/>
                      <a:pt x="510" y="760"/>
                      <a:pt x="511" y="759"/>
                    </a:cubicBezTo>
                    <a:cubicBezTo>
                      <a:pt x="512" y="758"/>
                      <a:pt x="513" y="756"/>
                      <a:pt x="513" y="755"/>
                    </a:cubicBezTo>
                    <a:cubicBezTo>
                      <a:pt x="513" y="754"/>
                      <a:pt x="512" y="752"/>
                      <a:pt x="512" y="751"/>
                    </a:cubicBezTo>
                    <a:cubicBezTo>
                      <a:pt x="511" y="750"/>
                      <a:pt x="509" y="749"/>
                      <a:pt x="508" y="748"/>
                    </a:cubicBezTo>
                    <a:cubicBezTo>
                      <a:pt x="507" y="748"/>
                      <a:pt x="505" y="747"/>
                      <a:pt x="504" y="747"/>
                    </a:cubicBezTo>
                    <a:cubicBezTo>
                      <a:pt x="503" y="746"/>
                      <a:pt x="502" y="744"/>
                      <a:pt x="502" y="743"/>
                    </a:cubicBezTo>
                    <a:cubicBezTo>
                      <a:pt x="502" y="742"/>
                      <a:pt x="505" y="741"/>
                      <a:pt x="505" y="740"/>
                    </a:cubicBezTo>
                    <a:cubicBezTo>
                      <a:pt x="506" y="739"/>
                      <a:pt x="508" y="737"/>
                      <a:pt x="508" y="736"/>
                    </a:cubicBezTo>
                    <a:cubicBezTo>
                      <a:pt x="508" y="736"/>
                      <a:pt x="507" y="734"/>
                      <a:pt x="507" y="733"/>
                    </a:cubicBezTo>
                    <a:cubicBezTo>
                      <a:pt x="507" y="732"/>
                      <a:pt x="507" y="729"/>
                      <a:pt x="509" y="729"/>
                    </a:cubicBezTo>
                    <a:cubicBezTo>
                      <a:pt x="510" y="729"/>
                      <a:pt x="511" y="732"/>
                      <a:pt x="512" y="732"/>
                    </a:cubicBezTo>
                    <a:cubicBezTo>
                      <a:pt x="513" y="732"/>
                      <a:pt x="514" y="731"/>
                      <a:pt x="514" y="731"/>
                    </a:cubicBezTo>
                    <a:cubicBezTo>
                      <a:pt x="515" y="730"/>
                      <a:pt x="515" y="727"/>
                      <a:pt x="516" y="727"/>
                    </a:cubicBezTo>
                    <a:cubicBezTo>
                      <a:pt x="517" y="727"/>
                      <a:pt x="518" y="729"/>
                      <a:pt x="519" y="729"/>
                    </a:cubicBezTo>
                    <a:cubicBezTo>
                      <a:pt x="520" y="729"/>
                      <a:pt x="521" y="727"/>
                      <a:pt x="522" y="727"/>
                    </a:cubicBezTo>
                    <a:cubicBezTo>
                      <a:pt x="522" y="726"/>
                      <a:pt x="523" y="723"/>
                      <a:pt x="523" y="722"/>
                    </a:cubicBezTo>
                    <a:cubicBezTo>
                      <a:pt x="523" y="721"/>
                      <a:pt x="521" y="718"/>
                      <a:pt x="522" y="717"/>
                    </a:cubicBezTo>
                    <a:cubicBezTo>
                      <a:pt x="522" y="716"/>
                      <a:pt x="526" y="715"/>
                      <a:pt x="527" y="714"/>
                    </a:cubicBezTo>
                    <a:cubicBezTo>
                      <a:pt x="528" y="713"/>
                      <a:pt x="529" y="711"/>
                      <a:pt x="529" y="709"/>
                    </a:cubicBezTo>
                    <a:cubicBezTo>
                      <a:pt x="530" y="708"/>
                      <a:pt x="532" y="706"/>
                      <a:pt x="532" y="704"/>
                    </a:cubicBezTo>
                    <a:cubicBezTo>
                      <a:pt x="532" y="703"/>
                      <a:pt x="532" y="701"/>
                      <a:pt x="532" y="699"/>
                    </a:cubicBezTo>
                    <a:cubicBezTo>
                      <a:pt x="532" y="698"/>
                      <a:pt x="530" y="696"/>
                      <a:pt x="530" y="695"/>
                    </a:cubicBezTo>
                    <a:cubicBezTo>
                      <a:pt x="530" y="694"/>
                      <a:pt x="532" y="693"/>
                      <a:pt x="533" y="692"/>
                    </a:cubicBezTo>
                    <a:cubicBezTo>
                      <a:pt x="534" y="692"/>
                      <a:pt x="536" y="692"/>
                      <a:pt x="537" y="692"/>
                    </a:cubicBezTo>
                    <a:cubicBezTo>
                      <a:pt x="537" y="691"/>
                      <a:pt x="538" y="689"/>
                      <a:pt x="538" y="689"/>
                    </a:cubicBezTo>
                    <a:cubicBezTo>
                      <a:pt x="539" y="688"/>
                      <a:pt x="541" y="688"/>
                      <a:pt x="541" y="688"/>
                    </a:cubicBezTo>
                    <a:cubicBezTo>
                      <a:pt x="541" y="687"/>
                      <a:pt x="541" y="686"/>
                      <a:pt x="541" y="685"/>
                    </a:cubicBezTo>
                    <a:cubicBezTo>
                      <a:pt x="541" y="684"/>
                      <a:pt x="539" y="683"/>
                      <a:pt x="539" y="682"/>
                    </a:cubicBezTo>
                    <a:cubicBezTo>
                      <a:pt x="539" y="681"/>
                      <a:pt x="541" y="679"/>
                      <a:pt x="541" y="678"/>
                    </a:cubicBezTo>
                    <a:cubicBezTo>
                      <a:pt x="541" y="678"/>
                      <a:pt x="540" y="677"/>
                      <a:pt x="540" y="676"/>
                    </a:cubicBezTo>
                    <a:cubicBezTo>
                      <a:pt x="540" y="675"/>
                      <a:pt x="542" y="674"/>
                      <a:pt x="542" y="673"/>
                    </a:cubicBezTo>
                    <a:cubicBezTo>
                      <a:pt x="542" y="672"/>
                      <a:pt x="542" y="669"/>
                      <a:pt x="543" y="668"/>
                    </a:cubicBezTo>
                    <a:cubicBezTo>
                      <a:pt x="543" y="667"/>
                      <a:pt x="542" y="663"/>
                      <a:pt x="543" y="662"/>
                    </a:cubicBezTo>
                    <a:cubicBezTo>
                      <a:pt x="543" y="661"/>
                      <a:pt x="545" y="659"/>
                      <a:pt x="546" y="658"/>
                    </a:cubicBezTo>
                    <a:cubicBezTo>
                      <a:pt x="546" y="658"/>
                      <a:pt x="548" y="658"/>
                      <a:pt x="548" y="657"/>
                    </a:cubicBezTo>
                    <a:cubicBezTo>
                      <a:pt x="549" y="657"/>
                      <a:pt x="551" y="656"/>
                      <a:pt x="552" y="655"/>
                    </a:cubicBezTo>
                    <a:cubicBezTo>
                      <a:pt x="553" y="654"/>
                      <a:pt x="555" y="653"/>
                      <a:pt x="555" y="652"/>
                    </a:cubicBezTo>
                    <a:cubicBezTo>
                      <a:pt x="556" y="650"/>
                      <a:pt x="557" y="645"/>
                      <a:pt x="557" y="643"/>
                    </a:cubicBezTo>
                    <a:cubicBezTo>
                      <a:pt x="557" y="641"/>
                      <a:pt x="556" y="637"/>
                      <a:pt x="555" y="635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56"/>
              <p:cNvSpPr>
                <a:spLocks/>
              </p:cNvSpPr>
              <p:nvPr/>
            </p:nvSpPr>
            <p:spPr bwMode="auto">
              <a:xfrm>
                <a:off x="4506911" y="2967040"/>
                <a:ext cx="360361" cy="636588"/>
              </a:xfrm>
              <a:custGeom>
                <a:avLst/>
                <a:gdLst>
                  <a:gd name="T0" fmla="*/ 411 w 427"/>
                  <a:gd name="T1" fmla="*/ 495 h 755"/>
                  <a:gd name="T2" fmla="*/ 407 w 427"/>
                  <a:gd name="T3" fmla="*/ 477 h 755"/>
                  <a:gd name="T4" fmla="*/ 343 w 427"/>
                  <a:gd name="T5" fmla="*/ 13 h 755"/>
                  <a:gd name="T6" fmla="*/ 76 w 427"/>
                  <a:gd name="T7" fmla="*/ 46 h 755"/>
                  <a:gd name="T8" fmla="*/ 8 w 427"/>
                  <a:gd name="T9" fmla="*/ 68 h 755"/>
                  <a:gd name="T10" fmla="*/ 51 w 427"/>
                  <a:gd name="T11" fmla="*/ 475 h 755"/>
                  <a:gd name="T12" fmla="*/ 45 w 427"/>
                  <a:gd name="T13" fmla="*/ 488 h 755"/>
                  <a:gd name="T14" fmla="*/ 44 w 427"/>
                  <a:gd name="T15" fmla="*/ 507 h 755"/>
                  <a:gd name="T16" fmla="*/ 47 w 427"/>
                  <a:gd name="T17" fmla="*/ 516 h 755"/>
                  <a:gd name="T18" fmla="*/ 55 w 427"/>
                  <a:gd name="T19" fmla="*/ 532 h 755"/>
                  <a:gd name="T20" fmla="*/ 61 w 427"/>
                  <a:gd name="T21" fmla="*/ 556 h 755"/>
                  <a:gd name="T22" fmla="*/ 67 w 427"/>
                  <a:gd name="T23" fmla="*/ 565 h 755"/>
                  <a:gd name="T24" fmla="*/ 60 w 427"/>
                  <a:gd name="T25" fmla="*/ 597 h 755"/>
                  <a:gd name="T26" fmla="*/ 57 w 427"/>
                  <a:gd name="T27" fmla="*/ 601 h 755"/>
                  <a:gd name="T28" fmla="*/ 54 w 427"/>
                  <a:gd name="T29" fmla="*/ 617 h 755"/>
                  <a:gd name="T30" fmla="*/ 46 w 427"/>
                  <a:gd name="T31" fmla="*/ 632 h 755"/>
                  <a:gd name="T32" fmla="*/ 43 w 427"/>
                  <a:gd name="T33" fmla="*/ 647 h 755"/>
                  <a:gd name="T34" fmla="*/ 28 w 427"/>
                  <a:gd name="T35" fmla="*/ 669 h 755"/>
                  <a:gd name="T36" fmla="*/ 19 w 427"/>
                  <a:gd name="T37" fmla="*/ 678 h 755"/>
                  <a:gd name="T38" fmla="*/ 19 w 427"/>
                  <a:gd name="T39" fmla="*/ 700 h 755"/>
                  <a:gd name="T40" fmla="*/ 17 w 427"/>
                  <a:gd name="T41" fmla="*/ 728 h 755"/>
                  <a:gd name="T42" fmla="*/ 16 w 427"/>
                  <a:gd name="T43" fmla="*/ 741 h 755"/>
                  <a:gd name="T44" fmla="*/ 23 w 427"/>
                  <a:gd name="T45" fmla="*/ 754 h 755"/>
                  <a:gd name="T46" fmla="*/ 31 w 427"/>
                  <a:gd name="T47" fmla="*/ 741 h 755"/>
                  <a:gd name="T48" fmla="*/ 35 w 427"/>
                  <a:gd name="T49" fmla="*/ 727 h 755"/>
                  <a:gd name="T50" fmla="*/ 55 w 427"/>
                  <a:gd name="T51" fmla="*/ 729 h 755"/>
                  <a:gd name="T52" fmla="*/ 64 w 427"/>
                  <a:gd name="T53" fmla="*/ 741 h 755"/>
                  <a:gd name="T54" fmla="*/ 71 w 427"/>
                  <a:gd name="T55" fmla="*/ 728 h 755"/>
                  <a:gd name="T56" fmla="*/ 73 w 427"/>
                  <a:gd name="T57" fmla="*/ 714 h 755"/>
                  <a:gd name="T58" fmla="*/ 87 w 427"/>
                  <a:gd name="T59" fmla="*/ 722 h 755"/>
                  <a:gd name="T60" fmla="*/ 112 w 427"/>
                  <a:gd name="T61" fmla="*/ 721 h 755"/>
                  <a:gd name="T62" fmla="*/ 134 w 427"/>
                  <a:gd name="T63" fmla="*/ 730 h 755"/>
                  <a:gd name="T64" fmla="*/ 147 w 427"/>
                  <a:gd name="T65" fmla="*/ 717 h 755"/>
                  <a:gd name="T66" fmla="*/ 168 w 427"/>
                  <a:gd name="T67" fmla="*/ 700 h 755"/>
                  <a:gd name="T68" fmla="*/ 185 w 427"/>
                  <a:gd name="T69" fmla="*/ 708 h 755"/>
                  <a:gd name="T70" fmla="*/ 201 w 427"/>
                  <a:gd name="T71" fmla="*/ 709 h 755"/>
                  <a:gd name="T72" fmla="*/ 208 w 427"/>
                  <a:gd name="T73" fmla="*/ 712 h 755"/>
                  <a:gd name="T74" fmla="*/ 218 w 427"/>
                  <a:gd name="T75" fmla="*/ 703 h 755"/>
                  <a:gd name="T76" fmla="*/ 219 w 427"/>
                  <a:gd name="T77" fmla="*/ 681 h 755"/>
                  <a:gd name="T78" fmla="*/ 219 w 427"/>
                  <a:gd name="T79" fmla="*/ 668 h 755"/>
                  <a:gd name="T80" fmla="*/ 231 w 427"/>
                  <a:gd name="T81" fmla="*/ 664 h 755"/>
                  <a:gd name="T82" fmla="*/ 240 w 427"/>
                  <a:gd name="T83" fmla="*/ 656 h 755"/>
                  <a:gd name="T84" fmla="*/ 250 w 427"/>
                  <a:gd name="T85" fmla="*/ 676 h 755"/>
                  <a:gd name="T86" fmla="*/ 272 w 427"/>
                  <a:gd name="T87" fmla="*/ 679 h 755"/>
                  <a:gd name="T88" fmla="*/ 283 w 427"/>
                  <a:gd name="T89" fmla="*/ 678 h 755"/>
                  <a:gd name="T90" fmla="*/ 295 w 427"/>
                  <a:gd name="T91" fmla="*/ 657 h 755"/>
                  <a:gd name="T92" fmla="*/ 301 w 427"/>
                  <a:gd name="T93" fmla="*/ 628 h 755"/>
                  <a:gd name="T94" fmla="*/ 314 w 427"/>
                  <a:gd name="T95" fmla="*/ 628 h 755"/>
                  <a:gd name="T96" fmla="*/ 325 w 427"/>
                  <a:gd name="T97" fmla="*/ 604 h 755"/>
                  <a:gd name="T98" fmla="*/ 343 w 427"/>
                  <a:gd name="T99" fmla="*/ 581 h 755"/>
                  <a:gd name="T100" fmla="*/ 345 w 427"/>
                  <a:gd name="T101" fmla="*/ 560 h 755"/>
                  <a:gd name="T102" fmla="*/ 348 w 427"/>
                  <a:gd name="T103" fmla="*/ 539 h 755"/>
                  <a:gd name="T104" fmla="*/ 370 w 427"/>
                  <a:gd name="T105" fmla="*/ 540 h 755"/>
                  <a:gd name="T106" fmla="*/ 395 w 427"/>
                  <a:gd name="T107" fmla="*/ 525 h 755"/>
                  <a:gd name="T108" fmla="*/ 421 w 427"/>
                  <a:gd name="T109" fmla="*/ 519 h 755"/>
                  <a:gd name="T110" fmla="*/ 425 w 427"/>
                  <a:gd name="T111" fmla="*/ 505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27" h="755">
                    <a:moveTo>
                      <a:pt x="426" y="500"/>
                    </a:moveTo>
                    <a:cubicBezTo>
                      <a:pt x="425" y="499"/>
                      <a:pt x="422" y="498"/>
                      <a:pt x="421" y="498"/>
                    </a:cubicBezTo>
                    <a:cubicBezTo>
                      <a:pt x="420" y="498"/>
                      <a:pt x="418" y="499"/>
                      <a:pt x="417" y="499"/>
                    </a:cubicBezTo>
                    <a:cubicBezTo>
                      <a:pt x="416" y="500"/>
                      <a:pt x="414" y="500"/>
                      <a:pt x="413" y="499"/>
                    </a:cubicBezTo>
                    <a:cubicBezTo>
                      <a:pt x="412" y="499"/>
                      <a:pt x="411" y="496"/>
                      <a:pt x="411" y="495"/>
                    </a:cubicBezTo>
                    <a:cubicBezTo>
                      <a:pt x="411" y="494"/>
                      <a:pt x="413" y="492"/>
                      <a:pt x="413" y="491"/>
                    </a:cubicBezTo>
                    <a:cubicBezTo>
                      <a:pt x="414" y="490"/>
                      <a:pt x="416" y="490"/>
                      <a:pt x="416" y="489"/>
                    </a:cubicBezTo>
                    <a:cubicBezTo>
                      <a:pt x="417" y="487"/>
                      <a:pt x="416" y="484"/>
                      <a:pt x="415" y="483"/>
                    </a:cubicBezTo>
                    <a:cubicBezTo>
                      <a:pt x="414" y="482"/>
                      <a:pt x="413" y="479"/>
                      <a:pt x="412" y="479"/>
                    </a:cubicBezTo>
                    <a:cubicBezTo>
                      <a:pt x="411" y="478"/>
                      <a:pt x="408" y="478"/>
                      <a:pt x="407" y="477"/>
                    </a:cubicBezTo>
                    <a:cubicBezTo>
                      <a:pt x="407" y="476"/>
                      <a:pt x="406" y="474"/>
                      <a:pt x="406" y="473"/>
                    </a:cubicBezTo>
                    <a:cubicBezTo>
                      <a:pt x="406" y="472"/>
                      <a:pt x="407" y="470"/>
                      <a:pt x="407" y="469"/>
                    </a:cubicBezTo>
                    <a:cubicBezTo>
                      <a:pt x="408" y="468"/>
                      <a:pt x="411" y="467"/>
                      <a:pt x="412" y="466"/>
                    </a:cubicBezTo>
                    <a:cubicBezTo>
                      <a:pt x="412" y="465"/>
                      <a:pt x="413" y="464"/>
                      <a:pt x="414" y="463"/>
                    </a:cubicBezTo>
                    <a:cubicBezTo>
                      <a:pt x="343" y="13"/>
                      <a:pt x="343" y="13"/>
                      <a:pt x="343" y="13"/>
                    </a:cubicBezTo>
                    <a:cubicBezTo>
                      <a:pt x="341" y="0"/>
                      <a:pt x="341" y="0"/>
                      <a:pt x="341" y="0"/>
                    </a:cubicBezTo>
                    <a:cubicBezTo>
                      <a:pt x="341" y="0"/>
                      <a:pt x="222" y="20"/>
                      <a:pt x="182" y="26"/>
                    </a:cubicBezTo>
                    <a:cubicBezTo>
                      <a:pt x="167" y="29"/>
                      <a:pt x="137" y="33"/>
                      <a:pt x="122" y="35"/>
                    </a:cubicBezTo>
                    <a:cubicBezTo>
                      <a:pt x="114" y="36"/>
                      <a:pt x="92" y="38"/>
                      <a:pt x="83" y="39"/>
                    </a:cubicBezTo>
                    <a:cubicBezTo>
                      <a:pt x="81" y="42"/>
                      <a:pt x="78" y="44"/>
                      <a:pt x="76" y="46"/>
                    </a:cubicBezTo>
                    <a:cubicBezTo>
                      <a:pt x="73" y="48"/>
                      <a:pt x="66" y="53"/>
                      <a:pt x="63" y="55"/>
                    </a:cubicBezTo>
                    <a:cubicBezTo>
                      <a:pt x="59" y="57"/>
                      <a:pt x="53" y="60"/>
                      <a:pt x="50" y="61"/>
                    </a:cubicBezTo>
                    <a:cubicBezTo>
                      <a:pt x="46" y="63"/>
                      <a:pt x="39" y="69"/>
                      <a:pt x="35" y="70"/>
                    </a:cubicBezTo>
                    <a:cubicBezTo>
                      <a:pt x="31" y="71"/>
                      <a:pt x="21" y="71"/>
                      <a:pt x="16" y="71"/>
                    </a:cubicBezTo>
                    <a:cubicBezTo>
                      <a:pt x="14" y="70"/>
                      <a:pt x="10" y="69"/>
                      <a:pt x="8" y="68"/>
                    </a:cubicBezTo>
                    <a:cubicBezTo>
                      <a:pt x="6" y="67"/>
                      <a:pt x="2" y="64"/>
                      <a:pt x="0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52" y="467"/>
                      <a:pt x="52" y="467"/>
                      <a:pt x="52" y="467"/>
                    </a:cubicBezTo>
                    <a:cubicBezTo>
                      <a:pt x="52" y="468"/>
                      <a:pt x="52" y="468"/>
                      <a:pt x="52" y="468"/>
                    </a:cubicBezTo>
                    <a:cubicBezTo>
                      <a:pt x="52" y="473"/>
                      <a:pt x="51" y="475"/>
                      <a:pt x="51" y="475"/>
                    </a:cubicBezTo>
                    <a:cubicBezTo>
                      <a:pt x="50" y="477"/>
                      <a:pt x="48" y="478"/>
                      <a:pt x="47" y="478"/>
                    </a:cubicBezTo>
                    <a:cubicBezTo>
                      <a:pt x="47" y="478"/>
                      <a:pt x="47" y="479"/>
                      <a:pt x="46" y="479"/>
                    </a:cubicBezTo>
                    <a:cubicBezTo>
                      <a:pt x="46" y="479"/>
                      <a:pt x="45" y="481"/>
                      <a:pt x="44" y="481"/>
                    </a:cubicBezTo>
                    <a:cubicBezTo>
                      <a:pt x="44" y="482"/>
                      <a:pt x="44" y="484"/>
                      <a:pt x="44" y="485"/>
                    </a:cubicBezTo>
                    <a:cubicBezTo>
                      <a:pt x="44" y="486"/>
                      <a:pt x="45" y="487"/>
                      <a:pt x="45" y="488"/>
                    </a:cubicBezTo>
                    <a:cubicBezTo>
                      <a:pt x="45" y="488"/>
                      <a:pt x="46" y="489"/>
                      <a:pt x="46" y="489"/>
                    </a:cubicBezTo>
                    <a:cubicBezTo>
                      <a:pt x="47" y="490"/>
                      <a:pt x="48" y="491"/>
                      <a:pt x="49" y="493"/>
                    </a:cubicBezTo>
                    <a:cubicBezTo>
                      <a:pt x="50" y="495"/>
                      <a:pt x="50" y="499"/>
                      <a:pt x="49" y="501"/>
                    </a:cubicBezTo>
                    <a:cubicBezTo>
                      <a:pt x="48" y="503"/>
                      <a:pt x="47" y="505"/>
                      <a:pt x="45" y="506"/>
                    </a:cubicBezTo>
                    <a:cubicBezTo>
                      <a:pt x="45" y="506"/>
                      <a:pt x="44" y="507"/>
                      <a:pt x="44" y="507"/>
                    </a:cubicBezTo>
                    <a:cubicBezTo>
                      <a:pt x="44" y="507"/>
                      <a:pt x="43" y="508"/>
                      <a:pt x="43" y="508"/>
                    </a:cubicBezTo>
                    <a:cubicBezTo>
                      <a:pt x="43" y="509"/>
                      <a:pt x="42" y="509"/>
                      <a:pt x="42" y="510"/>
                    </a:cubicBezTo>
                    <a:cubicBezTo>
                      <a:pt x="42" y="511"/>
                      <a:pt x="42" y="512"/>
                      <a:pt x="43" y="512"/>
                    </a:cubicBezTo>
                    <a:cubicBezTo>
                      <a:pt x="43" y="513"/>
                      <a:pt x="44" y="514"/>
                      <a:pt x="45" y="514"/>
                    </a:cubicBezTo>
                    <a:cubicBezTo>
                      <a:pt x="46" y="515"/>
                      <a:pt x="46" y="515"/>
                      <a:pt x="47" y="516"/>
                    </a:cubicBezTo>
                    <a:cubicBezTo>
                      <a:pt x="47" y="516"/>
                      <a:pt x="48" y="516"/>
                      <a:pt x="48" y="516"/>
                    </a:cubicBezTo>
                    <a:cubicBezTo>
                      <a:pt x="49" y="518"/>
                      <a:pt x="51" y="519"/>
                      <a:pt x="52" y="520"/>
                    </a:cubicBezTo>
                    <a:cubicBezTo>
                      <a:pt x="54" y="523"/>
                      <a:pt x="54" y="526"/>
                      <a:pt x="54" y="528"/>
                    </a:cubicBezTo>
                    <a:cubicBezTo>
                      <a:pt x="54" y="529"/>
                      <a:pt x="54" y="530"/>
                      <a:pt x="54" y="531"/>
                    </a:cubicBezTo>
                    <a:cubicBezTo>
                      <a:pt x="54" y="532"/>
                      <a:pt x="55" y="532"/>
                      <a:pt x="55" y="532"/>
                    </a:cubicBezTo>
                    <a:cubicBezTo>
                      <a:pt x="56" y="532"/>
                      <a:pt x="60" y="533"/>
                      <a:pt x="62" y="536"/>
                    </a:cubicBezTo>
                    <a:cubicBezTo>
                      <a:pt x="64" y="539"/>
                      <a:pt x="64" y="544"/>
                      <a:pt x="64" y="546"/>
                    </a:cubicBezTo>
                    <a:cubicBezTo>
                      <a:pt x="64" y="548"/>
                      <a:pt x="63" y="551"/>
                      <a:pt x="63" y="552"/>
                    </a:cubicBezTo>
                    <a:cubicBezTo>
                      <a:pt x="62" y="553"/>
                      <a:pt x="62" y="554"/>
                      <a:pt x="61" y="555"/>
                    </a:cubicBezTo>
                    <a:cubicBezTo>
                      <a:pt x="61" y="556"/>
                      <a:pt x="61" y="556"/>
                      <a:pt x="61" y="556"/>
                    </a:cubicBezTo>
                    <a:cubicBezTo>
                      <a:pt x="61" y="557"/>
                      <a:pt x="61" y="557"/>
                      <a:pt x="61" y="557"/>
                    </a:cubicBezTo>
                    <a:cubicBezTo>
                      <a:pt x="62" y="558"/>
                      <a:pt x="63" y="558"/>
                      <a:pt x="64" y="560"/>
                    </a:cubicBezTo>
                    <a:cubicBezTo>
                      <a:pt x="65" y="561"/>
                      <a:pt x="66" y="562"/>
                      <a:pt x="66" y="563"/>
                    </a:cubicBezTo>
                    <a:cubicBezTo>
                      <a:pt x="66" y="564"/>
                      <a:pt x="66" y="564"/>
                      <a:pt x="66" y="564"/>
                    </a:cubicBezTo>
                    <a:cubicBezTo>
                      <a:pt x="66" y="564"/>
                      <a:pt x="67" y="565"/>
                      <a:pt x="67" y="565"/>
                    </a:cubicBezTo>
                    <a:cubicBezTo>
                      <a:pt x="68" y="566"/>
                      <a:pt x="68" y="567"/>
                      <a:pt x="69" y="568"/>
                    </a:cubicBezTo>
                    <a:cubicBezTo>
                      <a:pt x="70" y="570"/>
                      <a:pt x="71" y="575"/>
                      <a:pt x="71" y="578"/>
                    </a:cubicBezTo>
                    <a:cubicBezTo>
                      <a:pt x="71" y="581"/>
                      <a:pt x="70" y="586"/>
                      <a:pt x="69" y="589"/>
                    </a:cubicBezTo>
                    <a:cubicBezTo>
                      <a:pt x="68" y="591"/>
                      <a:pt x="65" y="593"/>
                      <a:pt x="64" y="594"/>
                    </a:cubicBezTo>
                    <a:cubicBezTo>
                      <a:pt x="63" y="595"/>
                      <a:pt x="62" y="596"/>
                      <a:pt x="60" y="597"/>
                    </a:cubicBezTo>
                    <a:cubicBezTo>
                      <a:pt x="60" y="597"/>
                      <a:pt x="60" y="597"/>
                      <a:pt x="60" y="597"/>
                    </a:cubicBezTo>
                    <a:cubicBezTo>
                      <a:pt x="59" y="597"/>
                      <a:pt x="59" y="597"/>
                      <a:pt x="58" y="597"/>
                    </a:cubicBezTo>
                    <a:cubicBezTo>
                      <a:pt x="58" y="597"/>
                      <a:pt x="58" y="598"/>
                      <a:pt x="58" y="598"/>
                    </a:cubicBezTo>
                    <a:cubicBezTo>
                      <a:pt x="57" y="598"/>
                      <a:pt x="57" y="598"/>
                      <a:pt x="57" y="599"/>
                    </a:cubicBezTo>
                    <a:cubicBezTo>
                      <a:pt x="57" y="599"/>
                      <a:pt x="57" y="600"/>
                      <a:pt x="57" y="601"/>
                    </a:cubicBezTo>
                    <a:cubicBezTo>
                      <a:pt x="57" y="602"/>
                      <a:pt x="57" y="603"/>
                      <a:pt x="57" y="604"/>
                    </a:cubicBezTo>
                    <a:cubicBezTo>
                      <a:pt x="56" y="606"/>
                      <a:pt x="56" y="608"/>
                      <a:pt x="56" y="610"/>
                    </a:cubicBezTo>
                    <a:cubicBezTo>
                      <a:pt x="56" y="610"/>
                      <a:pt x="55" y="611"/>
                      <a:pt x="55" y="611"/>
                    </a:cubicBezTo>
                    <a:cubicBezTo>
                      <a:pt x="55" y="612"/>
                      <a:pt x="55" y="613"/>
                      <a:pt x="55" y="614"/>
                    </a:cubicBezTo>
                    <a:cubicBezTo>
                      <a:pt x="55" y="615"/>
                      <a:pt x="55" y="616"/>
                      <a:pt x="54" y="617"/>
                    </a:cubicBezTo>
                    <a:cubicBezTo>
                      <a:pt x="55" y="617"/>
                      <a:pt x="55" y="618"/>
                      <a:pt x="55" y="619"/>
                    </a:cubicBezTo>
                    <a:cubicBezTo>
                      <a:pt x="55" y="620"/>
                      <a:pt x="56" y="623"/>
                      <a:pt x="54" y="626"/>
                    </a:cubicBezTo>
                    <a:cubicBezTo>
                      <a:pt x="53" y="627"/>
                      <a:pt x="52" y="628"/>
                      <a:pt x="51" y="628"/>
                    </a:cubicBezTo>
                    <a:cubicBezTo>
                      <a:pt x="50" y="629"/>
                      <a:pt x="50" y="630"/>
                      <a:pt x="48" y="631"/>
                    </a:cubicBezTo>
                    <a:cubicBezTo>
                      <a:pt x="47" y="632"/>
                      <a:pt x="47" y="632"/>
                      <a:pt x="46" y="632"/>
                    </a:cubicBezTo>
                    <a:cubicBezTo>
                      <a:pt x="46" y="633"/>
                      <a:pt x="46" y="633"/>
                      <a:pt x="46" y="633"/>
                    </a:cubicBezTo>
                    <a:cubicBezTo>
                      <a:pt x="47" y="635"/>
                      <a:pt x="46" y="639"/>
                      <a:pt x="46" y="640"/>
                    </a:cubicBezTo>
                    <a:cubicBezTo>
                      <a:pt x="45" y="642"/>
                      <a:pt x="45" y="644"/>
                      <a:pt x="43" y="646"/>
                    </a:cubicBezTo>
                    <a:cubicBezTo>
                      <a:pt x="43" y="647"/>
                      <a:pt x="43" y="647"/>
                      <a:pt x="43" y="647"/>
                    </a:cubicBezTo>
                    <a:cubicBezTo>
                      <a:pt x="43" y="647"/>
                      <a:pt x="43" y="647"/>
                      <a:pt x="43" y="647"/>
                    </a:cubicBezTo>
                    <a:cubicBezTo>
                      <a:pt x="42" y="650"/>
                      <a:pt x="41" y="652"/>
                      <a:pt x="39" y="653"/>
                    </a:cubicBezTo>
                    <a:cubicBezTo>
                      <a:pt x="38" y="654"/>
                      <a:pt x="37" y="654"/>
                      <a:pt x="37" y="655"/>
                    </a:cubicBezTo>
                    <a:cubicBezTo>
                      <a:pt x="37" y="655"/>
                      <a:pt x="37" y="656"/>
                      <a:pt x="37" y="657"/>
                    </a:cubicBezTo>
                    <a:cubicBezTo>
                      <a:pt x="37" y="658"/>
                      <a:pt x="36" y="662"/>
                      <a:pt x="35" y="664"/>
                    </a:cubicBezTo>
                    <a:cubicBezTo>
                      <a:pt x="35" y="665"/>
                      <a:pt x="32" y="669"/>
                      <a:pt x="28" y="669"/>
                    </a:cubicBezTo>
                    <a:cubicBezTo>
                      <a:pt x="28" y="669"/>
                      <a:pt x="28" y="669"/>
                      <a:pt x="28" y="669"/>
                    </a:cubicBezTo>
                    <a:cubicBezTo>
                      <a:pt x="28" y="669"/>
                      <a:pt x="27" y="669"/>
                      <a:pt x="27" y="669"/>
                    </a:cubicBezTo>
                    <a:cubicBezTo>
                      <a:pt x="27" y="669"/>
                      <a:pt x="27" y="669"/>
                      <a:pt x="27" y="669"/>
                    </a:cubicBezTo>
                    <a:cubicBezTo>
                      <a:pt x="26" y="670"/>
                      <a:pt x="25" y="672"/>
                      <a:pt x="22" y="672"/>
                    </a:cubicBezTo>
                    <a:cubicBezTo>
                      <a:pt x="21" y="675"/>
                      <a:pt x="20" y="677"/>
                      <a:pt x="19" y="678"/>
                    </a:cubicBezTo>
                    <a:cubicBezTo>
                      <a:pt x="19" y="678"/>
                      <a:pt x="19" y="679"/>
                      <a:pt x="20" y="679"/>
                    </a:cubicBezTo>
                    <a:cubicBezTo>
                      <a:pt x="21" y="680"/>
                      <a:pt x="24" y="682"/>
                      <a:pt x="25" y="683"/>
                    </a:cubicBezTo>
                    <a:cubicBezTo>
                      <a:pt x="25" y="684"/>
                      <a:pt x="27" y="687"/>
                      <a:pt x="27" y="690"/>
                    </a:cubicBezTo>
                    <a:cubicBezTo>
                      <a:pt x="27" y="693"/>
                      <a:pt x="25" y="696"/>
                      <a:pt x="23" y="698"/>
                    </a:cubicBezTo>
                    <a:cubicBezTo>
                      <a:pt x="22" y="699"/>
                      <a:pt x="20" y="700"/>
                      <a:pt x="19" y="700"/>
                    </a:cubicBezTo>
                    <a:cubicBezTo>
                      <a:pt x="19" y="701"/>
                      <a:pt x="19" y="701"/>
                      <a:pt x="20" y="702"/>
                    </a:cubicBezTo>
                    <a:cubicBezTo>
                      <a:pt x="20" y="704"/>
                      <a:pt x="20" y="707"/>
                      <a:pt x="18" y="709"/>
                    </a:cubicBezTo>
                    <a:cubicBezTo>
                      <a:pt x="18" y="710"/>
                      <a:pt x="17" y="711"/>
                      <a:pt x="16" y="712"/>
                    </a:cubicBezTo>
                    <a:cubicBezTo>
                      <a:pt x="17" y="713"/>
                      <a:pt x="19" y="714"/>
                      <a:pt x="19" y="716"/>
                    </a:cubicBezTo>
                    <a:cubicBezTo>
                      <a:pt x="20" y="717"/>
                      <a:pt x="21" y="720"/>
                      <a:pt x="17" y="728"/>
                    </a:cubicBezTo>
                    <a:cubicBezTo>
                      <a:pt x="17" y="728"/>
                      <a:pt x="17" y="729"/>
                      <a:pt x="16" y="729"/>
                    </a:cubicBezTo>
                    <a:cubicBezTo>
                      <a:pt x="17" y="731"/>
                      <a:pt x="18" y="733"/>
                      <a:pt x="18" y="735"/>
                    </a:cubicBezTo>
                    <a:cubicBezTo>
                      <a:pt x="18" y="736"/>
                      <a:pt x="17" y="738"/>
                      <a:pt x="16" y="739"/>
                    </a:cubicBezTo>
                    <a:cubicBezTo>
                      <a:pt x="16" y="739"/>
                      <a:pt x="16" y="739"/>
                      <a:pt x="16" y="739"/>
                    </a:cubicBezTo>
                    <a:cubicBezTo>
                      <a:pt x="16" y="740"/>
                      <a:pt x="16" y="741"/>
                      <a:pt x="16" y="741"/>
                    </a:cubicBezTo>
                    <a:cubicBezTo>
                      <a:pt x="17" y="742"/>
                      <a:pt x="17" y="743"/>
                      <a:pt x="18" y="744"/>
                    </a:cubicBezTo>
                    <a:cubicBezTo>
                      <a:pt x="18" y="746"/>
                      <a:pt x="18" y="747"/>
                      <a:pt x="18" y="748"/>
                    </a:cubicBezTo>
                    <a:cubicBezTo>
                      <a:pt x="19" y="748"/>
                      <a:pt x="19" y="749"/>
                      <a:pt x="20" y="750"/>
                    </a:cubicBezTo>
                    <a:cubicBezTo>
                      <a:pt x="21" y="750"/>
                      <a:pt x="21" y="750"/>
                      <a:pt x="22" y="750"/>
                    </a:cubicBezTo>
                    <a:cubicBezTo>
                      <a:pt x="22" y="751"/>
                      <a:pt x="22" y="753"/>
                      <a:pt x="23" y="754"/>
                    </a:cubicBezTo>
                    <a:cubicBezTo>
                      <a:pt x="23" y="755"/>
                      <a:pt x="26" y="754"/>
                      <a:pt x="26" y="754"/>
                    </a:cubicBezTo>
                    <a:cubicBezTo>
                      <a:pt x="27" y="753"/>
                      <a:pt x="27" y="751"/>
                      <a:pt x="28" y="751"/>
                    </a:cubicBezTo>
                    <a:cubicBezTo>
                      <a:pt x="29" y="750"/>
                      <a:pt x="30" y="750"/>
                      <a:pt x="31" y="749"/>
                    </a:cubicBezTo>
                    <a:cubicBezTo>
                      <a:pt x="32" y="749"/>
                      <a:pt x="32" y="746"/>
                      <a:pt x="32" y="745"/>
                    </a:cubicBezTo>
                    <a:cubicBezTo>
                      <a:pt x="32" y="744"/>
                      <a:pt x="32" y="742"/>
                      <a:pt x="31" y="741"/>
                    </a:cubicBezTo>
                    <a:cubicBezTo>
                      <a:pt x="31" y="741"/>
                      <a:pt x="29" y="740"/>
                      <a:pt x="28" y="740"/>
                    </a:cubicBezTo>
                    <a:cubicBezTo>
                      <a:pt x="28" y="739"/>
                      <a:pt x="26" y="738"/>
                      <a:pt x="26" y="737"/>
                    </a:cubicBezTo>
                    <a:cubicBezTo>
                      <a:pt x="25" y="736"/>
                      <a:pt x="26" y="734"/>
                      <a:pt x="26" y="733"/>
                    </a:cubicBezTo>
                    <a:cubicBezTo>
                      <a:pt x="27" y="731"/>
                      <a:pt x="30" y="727"/>
                      <a:pt x="31" y="727"/>
                    </a:cubicBezTo>
                    <a:cubicBezTo>
                      <a:pt x="32" y="726"/>
                      <a:pt x="34" y="727"/>
                      <a:pt x="35" y="727"/>
                    </a:cubicBezTo>
                    <a:cubicBezTo>
                      <a:pt x="36" y="728"/>
                      <a:pt x="36" y="730"/>
                      <a:pt x="37" y="731"/>
                    </a:cubicBezTo>
                    <a:cubicBezTo>
                      <a:pt x="38" y="732"/>
                      <a:pt x="39" y="734"/>
                      <a:pt x="39" y="734"/>
                    </a:cubicBezTo>
                    <a:cubicBezTo>
                      <a:pt x="41" y="735"/>
                      <a:pt x="44" y="734"/>
                      <a:pt x="45" y="734"/>
                    </a:cubicBezTo>
                    <a:cubicBezTo>
                      <a:pt x="47" y="733"/>
                      <a:pt x="49" y="730"/>
                      <a:pt x="51" y="729"/>
                    </a:cubicBezTo>
                    <a:cubicBezTo>
                      <a:pt x="52" y="729"/>
                      <a:pt x="54" y="729"/>
                      <a:pt x="55" y="729"/>
                    </a:cubicBezTo>
                    <a:cubicBezTo>
                      <a:pt x="56" y="729"/>
                      <a:pt x="58" y="727"/>
                      <a:pt x="59" y="727"/>
                    </a:cubicBezTo>
                    <a:cubicBezTo>
                      <a:pt x="60" y="727"/>
                      <a:pt x="63" y="728"/>
                      <a:pt x="63" y="729"/>
                    </a:cubicBezTo>
                    <a:cubicBezTo>
                      <a:pt x="64" y="729"/>
                      <a:pt x="63" y="731"/>
                      <a:pt x="63" y="732"/>
                    </a:cubicBezTo>
                    <a:cubicBezTo>
                      <a:pt x="63" y="733"/>
                      <a:pt x="61" y="734"/>
                      <a:pt x="61" y="736"/>
                    </a:cubicBezTo>
                    <a:cubicBezTo>
                      <a:pt x="61" y="737"/>
                      <a:pt x="62" y="740"/>
                      <a:pt x="64" y="741"/>
                    </a:cubicBezTo>
                    <a:cubicBezTo>
                      <a:pt x="64" y="741"/>
                      <a:pt x="66" y="741"/>
                      <a:pt x="67" y="741"/>
                    </a:cubicBezTo>
                    <a:cubicBezTo>
                      <a:pt x="68" y="741"/>
                      <a:pt x="70" y="739"/>
                      <a:pt x="71" y="739"/>
                    </a:cubicBezTo>
                    <a:cubicBezTo>
                      <a:pt x="72" y="738"/>
                      <a:pt x="72" y="736"/>
                      <a:pt x="73" y="735"/>
                    </a:cubicBezTo>
                    <a:cubicBezTo>
                      <a:pt x="73" y="734"/>
                      <a:pt x="74" y="731"/>
                      <a:pt x="74" y="730"/>
                    </a:cubicBezTo>
                    <a:cubicBezTo>
                      <a:pt x="73" y="729"/>
                      <a:pt x="71" y="729"/>
                      <a:pt x="71" y="728"/>
                    </a:cubicBezTo>
                    <a:cubicBezTo>
                      <a:pt x="70" y="727"/>
                      <a:pt x="67" y="724"/>
                      <a:pt x="67" y="723"/>
                    </a:cubicBezTo>
                    <a:cubicBezTo>
                      <a:pt x="67" y="722"/>
                      <a:pt x="69" y="721"/>
                      <a:pt x="69" y="720"/>
                    </a:cubicBezTo>
                    <a:cubicBezTo>
                      <a:pt x="69" y="719"/>
                      <a:pt x="68" y="716"/>
                      <a:pt x="69" y="715"/>
                    </a:cubicBezTo>
                    <a:cubicBezTo>
                      <a:pt x="69" y="714"/>
                      <a:pt x="71" y="712"/>
                      <a:pt x="72" y="712"/>
                    </a:cubicBezTo>
                    <a:cubicBezTo>
                      <a:pt x="72" y="712"/>
                      <a:pt x="73" y="713"/>
                      <a:pt x="73" y="714"/>
                    </a:cubicBezTo>
                    <a:cubicBezTo>
                      <a:pt x="74" y="714"/>
                      <a:pt x="75" y="716"/>
                      <a:pt x="75" y="716"/>
                    </a:cubicBezTo>
                    <a:cubicBezTo>
                      <a:pt x="75" y="717"/>
                      <a:pt x="75" y="720"/>
                      <a:pt x="76" y="720"/>
                    </a:cubicBezTo>
                    <a:cubicBezTo>
                      <a:pt x="77" y="721"/>
                      <a:pt x="79" y="722"/>
                      <a:pt x="80" y="722"/>
                    </a:cubicBezTo>
                    <a:cubicBezTo>
                      <a:pt x="81" y="723"/>
                      <a:pt x="83" y="725"/>
                      <a:pt x="84" y="725"/>
                    </a:cubicBezTo>
                    <a:cubicBezTo>
                      <a:pt x="85" y="725"/>
                      <a:pt x="86" y="723"/>
                      <a:pt x="87" y="722"/>
                    </a:cubicBezTo>
                    <a:cubicBezTo>
                      <a:pt x="87" y="721"/>
                      <a:pt x="88" y="719"/>
                      <a:pt x="89" y="719"/>
                    </a:cubicBezTo>
                    <a:cubicBezTo>
                      <a:pt x="91" y="717"/>
                      <a:pt x="95" y="716"/>
                      <a:pt x="97" y="716"/>
                    </a:cubicBezTo>
                    <a:cubicBezTo>
                      <a:pt x="98" y="716"/>
                      <a:pt x="102" y="716"/>
                      <a:pt x="103" y="717"/>
                    </a:cubicBezTo>
                    <a:cubicBezTo>
                      <a:pt x="104" y="718"/>
                      <a:pt x="106" y="720"/>
                      <a:pt x="107" y="720"/>
                    </a:cubicBezTo>
                    <a:cubicBezTo>
                      <a:pt x="108" y="721"/>
                      <a:pt x="111" y="721"/>
                      <a:pt x="112" y="721"/>
                    </a:cubicBezTo>
                    <a:cubicBezTo>
                      <a:pt x="113" y="722"/>
                      <a:pt x="116" y="723"/>
                      <a:pt x="117" y="724"/>
                    </a:cubicBezTo>
                    <a:cubicBezTo>
                      <a:pt x="118" y="725"/>
                      <a:pt x="119" y="727"/>
                      <a:pt x="120" y="728"/>
                    </a:cubicBezTo>
                    <a:cubicBezTo>
                      <a:pt x="121" y="728"/>
                      <a:pt x="123" y="729"/>
                      <a:pt x="125" y="729"/>
                    </a:cubicBezTo>
                    <a:cubicBezTo>
                      <a:pt x="126" y="729"/>
                      <a:pt x="128" y="728"/>
                      <a:pt x="130" y="728"/>
                    </a:cubicBezTo>
                    <a:cubicBezTo>
                      <a:pt x="131" y="728"/>
                      <a:pt x="133" y="729"/>
                      <a:pt x="134" y="730"/>
                    </a:cubicBezTo>
                    <a:cubicBezTo>
                      <a:pt x="135" y="731"/>
                      <a:pt x="135" y="734"/>
                      <a:pt x="136" y="735"/>
                    </a:cubicBezTo>
                    <a:cubicBezTo>
                      <a:pt x="137" y="736"/>
                      <a:pt x="140" y="739"/>
                      <a:pt x="142" y="739"/>
                    </a:cubicBezTo>
                    <a:cubicBezTo>
                      <a:pt x="144" y="739"/>
                      <a:pt x="146" y="735"/>
                      <a:pt x="147" y="733"/>
                    </a:cubicBezTo>
                    <a:cubicBezTo>
                      <a:pt x="148" y="731"/>
                      <a:pt x="147" y="727"/>
                      <a:pt x="147" y="725"/>
                    </a:cubicBezTo>
                    <a:cubicBezTo>
                      <a:pt x="147" y="723"/>
                      <a:pt x="146" y="719"/>
                      <a:pt x="147" y="717"/>
                    </a:cubicBezTo>
                    <a:cubicBezTo>
                      <a:pt x="148" y="715"/>
                      <a:pt x="151" y="712"/>
                      <a:pt x="152" y="711"/>
                    </a:cubicBezTo>
                    <a:cubicBezTo>
                      <a:pt x="153" y="711"/>
                      <a:pt x="154" y="710"/>
                      <a:pt x="155" y="709"/>
                    </a:cubicBezTo>
                    <a:cubicBezTo>
                      <a:pt x="156" y="709"/>
                      <a:pt x="159" y="709"/>
                      <a:pt x="161" y="709"/>
                    </a:cubicBezTo>
                    <a:cubicBezTo>
                      <a:pt x="162" y="708"/>
                      <a:pt x="163" y="707"/>
                      <a:pt x="164" y="706"/>
                    </a:cubicBezTo>
                    <a:cubicBezTo>
                      <a:pt x="165" y="705"/>
                      <a:pt x="167" y="702"/>
                      <a:pt x="168" y="700"/>
                    </a:cubicBezTo>
                    <a:cubicBezTo>
                      <a:pt x="169" y="699"/>
                      <a:pt x="170" y="697"/>
                      <a:pt x="171" y="697"/>
                    </a:cubicBezTo>
                    <a:cubicBezTo>
                      <a:pt x="172" y="696"/>
                      <a:pt x="174" y="695"/>
                      <a:pt x="175" y="695"/>
                    </a:cubicBezTo>
                    <a:cubicBezTo>
                      <a:pt x="177" y="695"/>
                      <a:pt x="179" y="696"/>
                      <a:pt x="180" y="697"/>
                    </a:cubicBezTo>
                    <a:cubicBezTo>
                      <a:pt x="181" y="698"/>
                      <a:pt x="181" y="701"/>
                      <a:pt x="182" y="702"/>
                    </a:cubicBezTo>
                    <a:cubicBezTo>
                      <a:pt x="183" y="704"/>
                      <a:pt x="184" y="707"/>
                      <a:pt x="185" y="708"/>
                    </a:cubicBezTo>
                    <a:cubicBezTo>
                      <a:pt x="186" y="709"/>
                      <a:pt x="188" y="712"/>
                      <a:pt x="189" y="712"/>
                    </a:cubicBezTo>
                    <a:cubicBezTo>
                      <a:pt x="190" y="712"/>
                      <a:pt x="192" y="711"/>
                      <a:pt x="193" y="710"/>
                    </a:cubicBezTo>
                    <a:cubicBezTo>
                      <a:pt x="193" y="709"/>
                      <a:pt x="194" y="708"/>
                      <a:pt x="194" y="708"/>
                    </a:cubicBezTo>
                    <a:cubicBezTo>
                      <a:pt x="195" y="707"/>
                      <a:pt x="197" y="706"/>
                      <a:pt x="198" y="706"/>
                    </a:cubicBezTo>
                    <a:cubicBezTo>
                      <a:pt x="199" y="706"/>
                      <a:pt x="201" y="708"/>
                      <a:pt x="201" y="709"/>
                    </a:cubicBezTo>
                    <a:cubicBezTo>
                      <a:pt x="201" y="710"/>
                      <a:pt x="200" y="711"/>
                      <a:pt x="200" y="712"/>
                    </a:cubicBezTo>
                    <a:cubicBezTo>
                      <a:pt x="200" y="713"/>
                      <a:pt x="199" y="715"/>
                      <a:pt x="199" y="716"/>
                    </a:cubicBezTo>
                    <a:cubicBezTo>
                      <a:pt x="199" y="717"/>
                      <a:pt x="201" y="719"/>
                      <a:pt x="202" y="719"/>
                    </a:cubicBezTo>
                    <a:cubicBezTo>
                      <a:pt x="203" y="719"/>
                      <a:pt x="205" y="718"/>
                      <a:pt x="206" y="717"/>
                    </a:cubicBezTo>
                    <a:cubicBezTo>
                      <a:pt x="207" y="716"/>
                      <a:pt x="208" y="713"/>
                      <a:pt x="208" y="712"/>
                    </a:cubicBezTo>
                    <a:cubicBezTo>
                      <a:pt x="208" y="711"/>
                      <a:pt x="207" y="709"/>
                      <a:pt x="207" y="708"/>
                    </a:cubicBezTo>
                    <a:cubicBezTo>
                      <a:pt x="207" y="707"/>
                      <a:pt x="207" y="705"/>
                      <a:pt x="208" y="704"/>
                    </a:cubicBezTo>
                    <a:cubicBezTo>
                      <a:pt x="208" y="703"/>
                      <a:pt x="210" y="703"/>
                      <a:pt x="211" y="703"/>
                    </a:cubicBezTo>
                    <a:cubicBezTo>
                      <a:pt x="212" y="703"/>
                      <a:pt x="215" y="704"/>
                      <a:pt x="216" y="704"/>
                    </a:cubicBezTo>
                    <a:cubicBezTo>
                      <a:pt x="217" y="704"/>
                      <a:pt x="218" y="703"/>
                      <a:pt x="218" y="703"/>
                    </a:cubicBezTo>
                    <a:cubicBezTo>
                      <a:pt x="219" y="702"/>
                      <a:pt x="218" y="699"/>
                      <a:pt x="218" y="698"/>
                    </a:cubicBezTo>
                    <a:cubicBezTo>
                      <a:pt x="217" y="697"/>
                      <a:pt x="216" y="695"/>
                      <a:pt x="215" y="694"/>
                    </a:cubicBezTo>
                    <a:cubicBezTo>
                      <a:pt x="214" y="692"/>
                      <a:pt x="214" y="689"/>
                      <a:pt x="213" y="687"/>
                    </a:cubicBezTo>
                    <a:cubicBezTo>
                      <a:pt x="213" y="686"/>
                      <a:pt x="213" y="682"/>
                      <a:pt x="214" y="681"/>
                    </a:cubicBezTo>
                    <a:cubicBezTo>
                      <a:pt x="215" y="680"/>
                      <a:pt x="218" y="681"/>
                      <a:pt x="219" y="681"/>
                    </a:cubicBezTo>
                    <a:cubicBezTo>
                      <a:pt x="220" y="680"/>
                      <a:pt x="223" y="680"/>
                      <a:pt x="224" y="678"/>
                    </a:cubicBezTo>
                    <a:cubicBezTo>
                      <a:pt x="225" y="678"/>
                      <a:pt x="225" y="675"/>
                      <a:pt x="225" y="674"/>
                    </a:cubicBezTo>
                    <a:cubicBezTo>
                      <a:pt x="224" y="673"/>
                      <a:pt x="223" y="672"/>
                      <a:pt x="222" y="672"/>
                    </a:cubicBezTo>
                    <a:cubicBezTo>
                      <a:pt x="221" y="671"/>
                      <a:pt x="220" y="671"/>
                      <a:pt x="220" y="670"/>
                    </a:cubicBezTo>
                    <a:cubicBezTo>
                      <a:pt x="219" y="670"/>
                      <a:pt x="219" y="668"/>
                      <a:pt x="219" y="668"/>
                    </a:cubicBezTo>
                    <a:cubicBezTo>
                      <a:pt x="220" y="667"/>
                      <a:pt x="221" y="666"/>
                      <a:pt x="222" y="665"/>
                    </a:cubicBezTo>
                    <a:cubicBezTo>
                      <a:pt x="223" y="665"/>
                      <a:pt x="225" y="665"/>
                      <a:pt x="225" y="666"/>
                    </a:cubicBezTo>
                    <a:cubicBezTo>
                      <a:pt x="226" y="666"/>
                      <a:pt x="227" y="669"/>
                      <a:pt x="228" y="669"/>
                    </a:cubicBezTo>
                    <a:cubicBezTo>
                      <a:pt x="229" y="669"/>
                      <a:pt x="230" y="668"/>
                      <a:pt x="231" y="667"/>
                    </a:cubicBezTo>
                    <a:cubicBezTo>
                      <a:pt x="231" y="666"/>
                      <a:pt x="230" y="664"/>
                      <a:pt x="231" y="664"/>
                    </a:cubicBezTo>
                    <a:cubicBezTo>
                      <a:pt x="231" y="663"/>
                      <a:pt x="233" y="663"/>
                      <a:pt x="233" y="663"/>
                    </a:cubicBezTo>
                    <a:cubicBezTo>
                      <a:pt x="234" y="663"/>
                      <a:pt x="236" y="664"/>
                      <a:pt x="237" y="664"/>
                    </a:cubicBezTo>
                    <a:cubicBezTo>
                      <a:pt x="237" y="663"/>
                      <a:pt x="238" y="662"/>
                      <a:pt x="238" y="662"/>
                    </a:cubicBezTo>
                    <a:cubicBezTo>
                      <a:pt x="238" y="661"/>
                      <a:pt x="237" y="659"/>
                      <a:pt x="237" y="658"/>
                    </a:cubicBezTo>
                    <a:cubicBezTo>
                      <a:pt x="238" y="657"/>
                      <a:pt x="239" y="656"/>
                      <a:pt x="240" y="656"/>
                    </a:cubicBezTo>
                    <a:cubicBezTo>
                      <a:pt x="241" y="656"/>
                      <a:pt x="242" y="657"/>
                      <a:pt x="243" y="658"/>
                    </a:cubicBezTo>
                    <a:cubicBezTo>
                      <a:pt x="244" y="658"/>
                      <a:pt x="246" y="659"/>
                      <a:pt x="246" y="660"/>
                    </a:cubicBezTo>
                    <a:cubicBezTo>
                      <a:pt x="246" y="662"/>
                      <a:pt x="244" y="663"/>
                      <a:pt x="244" y="664"/>
                    </a:cubicBezTo>
                    <a:cubicBezTo>
                      <a:pt x="244" y="666"/>
                      <a:pt x="245" y="669"/>
                      <a:pt x="246" y="670"/>
                    </a:cubicBezTo>
                    <a:cubicBezTo>
                      <a:pt x="246" y="671"/>
                      <a:pt x="248" y="674"/>
                      <a:pt x="250" y="676"/>
                    </a:cubicBezTo>
                    <a:cubicBezTo>
                      <a:pt x="251" y="676"/>
                      <a:pt x="253" y="677"/>
                      <a:pt x="254" y="677"/>
                    </a:cubicBezTo>
                    <a:cubicBezTo>
                      <a:pt x="255" y="678"/>
                      <a:pt x="257" y="678"/>
                      <a:pt x="258" y="679"/>
                    </a:cubicBezTo>
                    <a:cubicBezTo>
                      <a:pt x="259" y="679"/>
                      <a:pt x="261" y="681"/>
                      <a:pt x="262" y="681"/>
                    </a:cubicBezTo>
                    <a:cubicBezTo>
                      <a:pt x="263" y="681"/>
                      <a:pt x="265" y="679"/>
                      <a:pt x="266" y="679"/>
                    </a:cubicBezTo>
                    <a:cubicBezTo>
                      <a:pt x="268" y="679"/>
                      <a:pt x="270" y="678"/>
                      <a:pt x="272" y="679"/>
                    </a:cubicBezTo>
                    <a:cubicBezTo>
                      <a:pt x="272" y="679"/>
                      <a:pt x="274" y="680"/>
                      <a:pt x="275" y="680"/>
                    </a:cubicBezTo>
                    <a:cubicBezTo>
                      <a:pt x="275" y="681"/>
                      <a:pt x="276" y="683"/>
                      <a:pt x="276" y="683"/>
                    </a:cubicBezTo>
                    <a:cubicBezTo>
                      <a:pt x="277" y="684"/>
                      <a:pt x="279" y="687"/>
                      <a:pt x="280" y="687"/>
                    </a:cubicBezTo>
                    <a:cubicBezTo>
                      <a:pt x="281" y="687"/>
                      <a:pt x="282" y="684"/>
                      <a:pt x="283" y="683"/>
                    </a:cubicBezTo>
                    <a:cubicBezTo>
                      <a:pt x="283" y="682"/>
                      <a:pt x="282" y="679"/>
                      <a:pt x="283" y="678"/>
                    </a:cubicBezTo>
                    <a:cubicBezTo>
                      <a:pt x="284" y="678"/>
                      <a:pt x="287" y="678"/>
                      <a:pt x="288" y="677"/>
                    </a:cubicBezTo>
                    <a:cubicBezTo>
                      <a:pt x="289" y="677"/>
                      <a:pt x="291" y="677"/>
                      <a:pt x="292" y="676"/>
                    </a:cubicBezTo>
                    <a:cubicBezTo>
                      <a:pt x="293" y="676"/>
                      <a:pt x="294" y="674"/>
                      <a:pt x="294" y="673"/>
                    </a:cubicBezTo>
                    <a:cubicBezTo>
                      <a:pt x="295" y="671"/>
                      <a:pt x="296" y="667"/>
                      <a:pt x="296" y="665"/>
                    </a:cubicBezTo>
                    <a:cubicBezTo>
                      <a:pt x="296" y="663"/>
                      <a:pt x="295" y="659"/>
                      <a:pt x="295" y="657"/>
                    </a:cubicBezTo>
                    <a:cubicBezTo>
                      <a:pt x="295" y="655"/>
                      <a:pt x="293" y="652"/>
                      <a:pt x="294" y="650"/>
                    </a:cubicBezTo>
                    <a:cubicBezTo>
                      <a:pt x="294" y="647"/>
                      <a:pt x="295" y="643"/>
                      <a:pt x="296" y="641"/>
                    </a:cubicBezTo>
                    <a:cubicBezTo>
                      <a:pt x="297" y="640"/>
                      <a:pt x="299" y="638"/>
                      <a:pt x="300" y="637"/>
                    </a:cubicBezTo>
                    <a:cubicBezTo>
                      <a:pt x="301" y="636"/>
                      <a:pt x="302" y="635"/>
                      <a:pt x="302" y="634"/>
                    </a:cubicBezTo>
                    <a:cubicBezTo>
                      <a:pt x="302" y="632"/>
                      <a:pt x="300" y="630"/>
                      <a:pt x="301" y="628"/>
                    </a:cubicBezTo>
                    <a:cubicBezTo>
                      <a:pt x="301" y="628"/>
                      <a:pt x="302" y="626"/>
                      <a:pt x="303" y="626"/>
                    </a:cubicBezTo>
                    <a:cubicBezTo>
                      <a:pt x="304" y="625"/>
                      <a:pt x="305" y="626"/>
                      <a:pt x="306" y="626"/>
                    </a:cubicBezTo>
                    <a:cubicBezTo>
                      <a:pt x="306" y="626"/>
                      <a:pt x="307" y="624"/>
                      <a:pt x="308" y="624"/>
                    </a:cubicBezTo>
                    <a:cubicBezTo>
                      <a:pt x="309" y="625"/>
                      <a:pt x="310" y="627"/>
                      <a:pt x="311" y="628"/>
                    </a:cubicBezTo>
                    <a:cubicBezTo>
                      <a:pt x="312" y="628"/>
                      <a:pt x="313" y="628"/>
                      <a:pt x="314" y="628"/>
                    </a:cubicBezTo>
                    <a:cubicBezTo>
                      <a:pt x="316" y="627"/>
                      <a:pt x="319" y="624"/>
                      <a:pt x="320" y="622"/>
                    </a:cubicBezTo>
                    <a:cubicBezTo>
                      <a:pt x="321" y="621"/>
                      <a:pt x="321" y="618"/>
                      <a:pt x="321" y="617"/>
                    </a:cubicBezTo>
                    <a:cubicBezTo>
                      <a:pt x="322" y="616"/>
                      <a:pt x="323" y="614"/>
                      <a:pt x="323" y="613"/>
                    </a:cubicBezTo>
                    <a:cubicBezTo>
                      <a:pt x="323" y="612"/>
                      <a:pt x="324" y="609"/>
                      <a:pt x="325" y="608"/>
                    </a:cubicBezTo>
                    <a:cubicBezTo>
                      <a:pt x="325" y="607"/>
                      <a:pt x="324" y="605"/>
                      <a:pt x="325" y="604"/>
                    </a:cubicBezTo>
                    <a:cubicBezTo>
                      <a:pt x="325" y="601"/>
                      <a:pt x="325" y="596"/>
                      <a:pt x="326" y="594"/>
                    </a:cubicBezTo>
                    <a:cubicBezTo>
                      <a:pt x="327" y="593"/>
                      <a:pt x="329" y="591"/>
                      <a:pt x="330" y="591"/>
                    </a:cubicBezTo>
                    <a:cubicBezTo>
                      <a:pt x="332" y="590"/>
                      <a:pt x="335" y="591"/>
                      <a:pt x="336" y="590"/>
                    </a:cubicBezTo>
                    <a:cubicBezTo>
                      <a:pt x="337" y="590"/>
                      <a:pt x="340" y="588"/>
                      <a:pt x="341" y="587"/>
                    </a:cubicBezTo>
                    <a:cubicBezTo>
                      <a:pt x="342" y="586"/>
                      <a:pt x="342" y="582"/>
                      <a:pt x="343" y="581"/>
                    </a:cubicBezTo>
                    <a:cubicBezTo>
                      <a:pt x="343" y="580"/>
                      <a:pt x="345" y="579"/>
                      <a:pt x="346" y="578"/>
                    </a:cubicBezTo>
                    <a:cubicBezTo>
                      <a:pt x="347" y="577"/>
                      <a:pt x="349" y="576"/>
                      <a:pt x="349" y="575"/>
                    </a:cubicBezTo>
                    <a:cubicBezTo>
                      <a:pt x="350" y="574"/>
                      <a:pt x="350" y="572"/>
                      <a:pt x="350" y="571"/>
                    </a:cubicBezTo>
                    <a:cubicBezTo>
                      <a:pt x="349" y="569"/>
                      <a:pt x="347" y="566"/>
                      <a:pt x="347" y="564"/>
                    </a:cubicBezTo>
                    <a:cubicBezTo>
                      <a:pt x="346" y="563"/>
                      <a:pt x="346" y="561"/>
                      <a:pt x="345" y="560"/>
                    </a:cubicBezTo>
                    <a:cubicBezTo>
                      <a:pt x="345" y="558"/>
                      <a:pt x="344" y="554"/>
                      <a:pt x="343" y="552"/>
                    </a:cubicBezTo>
                    <a:cubicBezTo>
                      <a:pt x="343" y="551"/>
                      <a:pt x="341" y="550"/>
                      <a:pt x="341" y="549"/>
                    </a:cubicBezTo>
                    <a:cubicBezTo>
                      <a:pt x="340" y="548"/>
                      <a:pt x="339" y="545"/>
                      <a:pt x="339" y="544"/>
                    </a:cubicBezTo>
                    <a:cubicBezTo>
                      <a:pt x="340" y="543"/>
                      <a:pt x="341" y="540"/>
                      <a:pt x="343" y="539"/>
                    </a:cubicBezTo>
                    <a:cubicBezTo>
                      <a:pt x="344" y="538"/>
                      <a:pt x="347" y="539"/>
                      <a:pt x="348" y="539"/>
                    </a:cubicBezTo>
                    <a:cubicBezTo>
                      <a:pt x="350" y="539"/>
                      <a:pt x="352" y="537"/>
                      <a:pt x="354" y="537"/>
                    </a:cubicBezTo>
                    <a:cubicBezTo>
                      <a:pt x="354" y="537"/>
                      <a:pt x="356" y="537"/>
                      <a:pt x="357" y="536"/>
                    </a:cubicBezTo>
                    <a:cubicBezTo>
                      <a:pt x="358" y="536"/>
                      <a:pt x="360" y="534"/>
                      <a:pt x="361" y="534"/>
                    </a:cubicBezTo>
                    <a:cubicBezTo>
                      <a:pt x="363" y="534"/>
                      <a:pt x="367" y="534"/>
                      <a:pt x="368" y="535"/>
                    </a:cubicBezTo>
                    <a:cubicBezTo>
                      <a:pt x="369" y="536"/>
                      <a:pt x="369" y="539"/>
                      <a:pt x="370" y="540"/>
                    </a:cubicBezTo>
                    <a:cubicBezTo>
                      <a:pt x="371" y="541"/>
                      <a:pt x="374" y="542"/>
                      <a:pt x="376" y="542"/>
                    </a:cubicBezTo>
                    <a:cubicBezTo>
                      <a:pt x="377" y="542"/>
                      <a:pt x="379" y="541"/>
                      <a:pt x="380" y="541"/>
                    </a:cubicBezTo>
                    <a:cubicBezTo>
                      <a:pt x="381" y="540"/>
                      <a:pt x="384" y="538"/>
                      <a:pt x="385" y="537"/>
                    </a:cubicBezTo>
                    <a:cubicBezTo>
                      <a:pt x="386" y="536"/>
                      <a:pt x="389" y="532"/>
                      <a:pt x="390" y="530"/>
                    </a:cubicBezTo>
                    <a:cubicBezTo>
                      <a:pt x="391" y="529"/>
                      <a:pt x="394" y="526"/>
                      <a:pt x="395" y="525"/>
                    </a:cubicBezTo>
                    <a:cubicBezTo>
                      <a:pt x="396" y="524"/>
                      <a:pt x="399" y="522"/>
                      <a:pt x="400" y="522"/>
                    </a:cubicBezTo>
                    <a:cubicBezTo>
                      <a:pt x="402" y="521"/>
                      <a:pt x="405" y="522"/>
                      <a:pt x="407" y="522"/>
                    </a:cubicBezTo>
                    <a:cubicBezTo>
                      <a:pt x="408" y="521"/>
                      <a:pt x="409" y="519"/>
                      <a:pt x="411" y="518"/>
                    </a:cubicBezTo>
                    <a:cubicBezTo>
                      <a:pt x="412" y="518"/>
                      <a:pt x="415" y="517"/>
                      <a:pt x="417" y="518"/>
                    </a:cubicBezTo>
                    <a:cubicBezTo>
                      <a:pt x="418" y="518"/>
                      <a:pt x="420" y="519"/>
                      <a:pt x="421" y="519"/>
                    </a:cubicBezTo>
                    <a:cubicBezTo>
                      <a:pt x="421" y="519"/>
                      <a:pt x="423" y="517"/>
                      <a:pt x="423" y="517"/>
                    </a:cubicBezTo>
                    <a:cubicBezTo>
                      <a:pt x="423" y="516"/>
                      <a:pt x="423" y="514"/>
                      <a:pt x="422" y="513"/>
                    </a:cubicBezTo>
                    <a:cubicBezTo>
                      <a:pt x="422" y="512"/>
                      <a:pt x="420" y="511"/>
                      <a:pt x="420" y="510"/>
                    </a:cubicBezTo>
                    <a:cubicBezTo>
                      <a:pt x="420" y="509"/>
                      <a:pt x="420" y="508"/>
                      <a:pt x="420" y="508"/>
                    </a:cubicBezTo>
                    <a:cubicBezTo>
                      <a:pt x="421" y="507"/>
                      <a:pt x="425" y="506"/>
                      <a:pt x="425" y="505"/>
                    </a:cubicBezTo>
                    <a:cubicBezTo>
                      <a:pt x="426" y="504"/>
                      <a:pt x="427" y="501"/>
                      <a:pt x="426" y="500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57"/>
              <p:cNvSpPr>
                <a:spLocks/>
              </p:cNvSpPr>
              <p:nvPr/>
            </p:nvSpPr>
            <p:spPr bwMode="auto">
              <a:xfrm>
                <a:off x="4800598" y="2851152"/>
                <a:ext cx="488950" cy="563563"/>
              </a:xfrm>
              <a:custGeom>
                <a:avLst/>
                <a:gdLst>
                  <a:gd name="T0" fmla="*/ 575 w 580"/>
                  <a:gd name="T1" fmla="*/ 276 h 669"/>
                  <a:gd name="T2" fmla="*/ 565 w 580"/>
                  <a:gd name="T3" fmla="*/ 249 h 669"/>
                  <a:gd name="T4" fmla="*/ 571 w 580"/>
                  <a:gd name="T5" fmla="*/ 235 h 669"/>
                  <a:gd name="T6" fmla="*/ 532 w 580"/>
                  <a:gd name="T7" fmla="*/ 0 h 669"/>
                  <a:gd name="T8" fmla="*/ 497 w 580"/>
                  <a:gd name="T9" fmla="*/ 21 h 669"/>
                  <a:gd name="T10" fmla="*/ 460 w 580"/>
                  <a:gd name="T11" fmla="*/ 44 h 669"/>
                  <a:gd name="T12" fmla="*/ 434 w 580"/>
                  <a:gd name="T13" fmla="*/ 64 h 669"/>
                  <a:gd name="T14" fmla="*/ 411 w 580"/>
                  <a:gd name="T15" fmla="*/ 95 h 669"/>
                  <a:gd name="T16" fmla="*/ 394 w 580"/>
                  <a:gd name="T17" fmla="*/ 115 h 669"/>
                  <a:gd name="T18" fmla="*/ 364 w 580"/>
                  <a:gd name="T19" fmla="*/ 118 h 669"/>
                  <a:gd name="T20" fmla="*/ 326 w 580"/>
                  <a:gd name="T21" fmla="*/ 139 h 669"/>
                  <a:gd name="T22" fmla="*/ 297 w 580"/>
                  <a:gd name="T23" fmla="*/ 152 h 669"/>
                  <a:gd name="T24" fmla="*/ 268 w 580"/>
                  <a:gd name="T25" fmla="*/ 130 h 669"/>
                  <a:gd name="T26" fmla="*/ 251 w 580"/>
                  <a:gd name="T27" fmla="*/ 123 h 669"/>
                  <a:gd name="T28" fmla="*/ 241 w 580"/>
                  <a:gd name="T29" fmla="*/ 141 h 669"/>
                  <a:gd name="T30" fmla="*/ 206 w 580"/>
                  <a:gd name="T31" fmla="*/ 126 h 669"/>
                  <a:gd name="T32" fmla="*/ 180 w 580"/>
                  <a:gd name="T33" fmla="*/ 120 h 669"/>
                  <a:gd name="T34" fmla="*/ 127 w 580"/>
                  <a:gd name="T35" fmla="*/ 122 h 669"/>
                  <a:gd name="T36" fmla="*/ 76 w 580"/>
                  <a:gd name="T37" fmla="*/ 591 h 669"/>
                  <a:gd name="T38" fmla="*/ 92 w 580"/>
                  <a:gd name="T39" fmla="*/ 601 h 669"/>
                  <a:gd name="T40" fmla="*/ 109 w 580"/>
                  <a:gd name="T41" fmla="*/ 591 h 669"/>
                  <a:gd name="T42" fmla="*/ 123 w 580"/>
                  <a:gd name="T43" fmla="*/ 601 h 669"/>
                  <a:gd name="T44" fmla="*/ 142 w 580"/>
                  <a:gd name="T45" fmla="*/ 615 h 669"/>
                  <a:gd name="T46" fmla="*/ 158 w 580"/>
                  <a:gd name="T47" fmla="*/ 637 h 669"/>
                  <a:gd name="T48" fmla="*/ 187 w 580"/>
                  <a:gd name="T49" fmla="*/ 636 h 669"/>
                  <a:gd name="T50" fmla="*/ 207 w 580"/>
                  <a:gd name="T51" fmla="*/ 645 h 669"/>
                  <a:gd name="T52" fmla="*/ 222 w 580"/>
                  <a:gd name="T53" fmla="*/ 655 h 669"/>
                  <a:gd name="T54" fmla="*/ 245 w 580"/>
                  <a:gd name="T55" fmla="*/ 641 h 669"/>
                  <a:gd name="T56" fmla="*/ 273 w 580"/>
                  <a:gd name="T57" fmla="*/ 644 h 669"/>
                  <a:gd name="T58" fmla="*/ 291 w 580"/>
                  <a:gd name="T59" fmla="*/ 646 h 669"/>
                  <a:gd name="T60" fmla="*/ 310 w 580"/>
                  <a:gd name="T61" fmla="*/ 633 h 669"/>
                  <a:gd name="T62" fmla="*/ 328 w 580"/>
                  <a:gd name="T63" fmla="*/ 617 h 669"/>
                  <a:gd name="T64" fmla="*/ 340 w 580"/>
                  <a:gd name="T65" fmla="*/ 632 h 669"/>
                  <a:gd name="T66" fmla="*/ 363 w 580"/>
                  <a:gd name="T67" fmla="*/ 647 h 669"/>
                  <a:gd name="T68" fmla="*/ 383 w 580"/>
                  <a:gd name="T69" fmla="*/ 668 h 669"/>
                  <a:gd name="T70" fmla="*/ 404 w 580"/>
                  <a:gd name="T71" fmla="*/ 662 h 669"/>
                  <a:gd name="T72" fmla="*/ 419 w 580"/>
                  <a:gd name="T73" fmla="*/ 642 h 669"/>
                  <a:gd name="T74" fmla="*/ 431 w 580"/>
                  <a:gd name="T75" fmla="*/ 625 h 669"/>
                  <a:gd name="T76" fmla="*/ 424 w 580"/>
                  <a:gd name="T77" fmla="*/ 598 h 669"/>
                  <a:gd name="T78" fmla="*/ 427 w 580"/>
                  <a:gd name="T79" fmla="*/ 577 h 669"/>
                  <a:gd name="T80" fmla="*/ 435 w 580"/>
                  <a:gd name="T81" fmla="*/ 555 h 669"/>
                  <a:gd name="T82" fmla="*/ 447 w 580"/>
                  <a:gd name="T83" fmla="*/ 552 h 669"/>
                  <a:gd name="T84" fmla="*/ 457 w 580"/>
                  <a:gd name="T85" fmla="*/ 565 h 669"/>
                  <a:gd name="T86" fmla="*/ 468 w 580"/>
                  <a:gd name="T87" fmla="*/ 556 h 669"/>
                  <a:gd name="T88" fmla="*/ 472 w 580"/>
                  <a:gd name="T89" fmla="*/ 544 h 669"/>
                  <a:gd name="T90" fmla="*/ 472 w 580"/>
                  <a:gd name="T91" fmla="*/ 532 h 669"/>
                  <a:gd name="T92" fmla="*/ 475 w 580"/>
                  <a:gd name="T93" fmla="*/ 508 h 669"/>
                  <a:gd name="T94" fmla="*/ 488 w 580"/>
                  <a:gd name="T95" fmla="*/ 495 h 669"/>
                  <a:gd name="T96" fmla="*/ 499 w 580"/>
                  <a:gd name="T97" fmla="*/ 471 h 669"/>
                  <a:gd name="T98" fmla="*/ 514 w 580"/>
                  <a:gd name="T99" fmla="*/ 478 h 669"/>
                  <a:gd name="T100" fmla="*/ 534 w 580"/>
                  <a:gd name="T101" fmla="*/ 460 h 669"/>
                  <a:gd name="T102" fmla="*/ 551 w 580"/>
                  <a:gd name="T103" fmla="*/ 434 h 669"/>
                  <a:gd name="T104" fmla="*/ 568 w 580"/>
                  <a:gd name="T105" fmla="*/ 406 h 669"/>
                  <a:gd name="T106" fmla="*/ 571 w 580"/>
                  <a:gd name="T107" fmla="*/ 383 h 669"/>
                  <a:gd name="T108" fmla="*/ 568 w 580"/>
                  <a:gd name="T109" fmla="*/ 362 h 669"/>
                  <a:gd name="T110" fmla="*/ 573 w 580"/>
                  <a:gd name="T111" fmla="*/ 343 h 669"/>
                  <a:gd name="T112" fmla="*/ 576 w 580"/>
                  <a:gd name="T113" fmla="*/ 312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80" h="669">
                    <a:moveTo>
                      <a:pt x="579" y="294"/>
                    </a:moveTo>
                    <a:cubicBezTo>
                      <a:pt x="579" y="293"/>
                      <a:pt x="580" y="290"/>
                      <a:pt x="580" y="289"/>
                    </a:cubicBezTo>
                    <a:cubicBezTo>
                      <a:pt x="580" y="288"/>
                      <a:pt x="578" y="286"/>
                      <a:pt x="578" y="285"/>
                    </a:cubicBezTo>
                    <a:cubicBezTo>
                      <a:pt x="577" y="284"/>
                      <a:pt x="578" y="281"/>
                      <a:pt x="578" y="280"/>
                    </a:cubicBezTo>
                    <a:cubicBezTo>
                      <a:pt x="577" y="279"/>
                      <a:pt x="575" y="278"/>
                      <a:pt x="575" y="276"/>
                    </a:cubicBezTo>
                    <a:cubicBezTo>
                      <a:pt x="574" y="275"/>
                      <a:pt x="576" y="271"/>
                      <a:pt x="576" y="269"/>
                    </a:cubicBezTo>
                    <a:cubicBezTo>
                      <a:pt x="576" y="267"/>
                      <a:pt x="576" y="262"/>
                      <a:pt x="575" y="259"/>
                    </a:cubicBezTo>
                    <a:cubicBezTo>
                      <a:pt x="575" y="259"/>
                      <a:pt x="572" y="258"/>
                      <a:pt x="571" y="257"/>
                    </a:cubicBezTo>
                    <a:cubicBezTo>
                      <a:pt x="570" y="256"/>
                      <a:pt x="570" y="252"/>
                      <a:pt x="569" y="251"/>
                    </a:cubicBezTo>
                    <a:cubicBezTo>
                      <a:pt x="568" y="250"/>
                      <a:pt x="566" y="250"/>
                      <a:pt x="565" y="249"/>
                    </a:cubicBezTo>
                    <a:cubicBezTo>
                      <a:pt x="564" y="248"/>
                      <a:pt x="563" y="247"/>
                      <a:pt x="563" y="246"/>
                    </a:cubicBezTo>
                    <a:cubicBezTo>
                      <a:pt x="562" y="245"/>
                      <a:pt x="562" y="243"/>
                      <a:pt x="562" y="242"/>
                    </a:cubicBezTo>
                    <a:cubicBezTo>
                      <a:pt x="563" y="242"/>
                      <a:pt x="565" y="241"/>
                      <a:pt x="565" y="240"/>
                    </a:cubicBezTo>
                    <a:cubicBezTo>
                      <a:pt x="566" y="239"/>
                      <a:pt x="566" y="237"/>
                      <a:pt x="567" y="236"/>
                    </a:cubicBezTo>
                    <a:cubicBezTo>
                      <a:pt x="567" y="236"/>
                      <a:pt x="570" y="235"/>
                      <a:pt x="571" y="235"/>
                    </a:cubicBezTo>
                    <a:cubicBezTo>
                      <a:pt x="572" y="235"/>
                      <a:pt x="573" y="236"/>
                      <a:pt x="574" y="235"/>
                    </a:cubicBezTo>
                    <a:cubicBezTo>
                      <a:pt x="575" y="235"/>
                      <a:pt x="574" y="233"/>
                      <a:pt x="575" y="233"/>
                    </a:cubicBezTo>
                    <a:cubicBezTo>
                      <a:pt x="575" y="232"/>
                      <a:pt x="577" y="232"/>
                      <a:pt x="578" y="232"/>
                    </a:cubicBezTo>
                    <a:cubicBezTo>
                      <a:pt x="578" y="232"/>
                      <a:pt x="579" y="232"/>
                      <a:pt x="580" y="231"/>
                    </a:cubicBezTo>
                    <a:cubicBezTo>
                      <a:pt x="532" y="0"/>
                      <a:pt x="532" y="0"/>
                      <a:pt x="532" y="0"/>
                    </a:cubicBezTo>
                    <a:cubicBezTo>
                      <a:pt x="529" y="2"/>
                      <a:pt x="526" y="5"/>
                      <a:pt x="523" y="6"/>
                    </a:cubicBezTo>
                    <a:cubicBezTo>
                      <a:pt x="521" y="8"/>
                      <a:pt x="514" y="12"/>
                      <a:pt x="511" y="14"/>
                    </a:cubicBezTo>
                    <a:cubicBezTo>
                      <a:pt x="510" y="15"/>
                      <a:pt x="507" y="18"/>
                      <a:pt x="505" y="19"/>
                    </a:cubicBezTo>
                    <a:cubicBezTo>
                      <a:pt x="504" y="19"/>
                      <a:pt x="501" y="18"/>
                      <a:pt x="500" y="19"/>
                    </a:cubicBezTo>
                    <a:cubicBezTo>
                      <a:pt x="499" y="19"/>
                      <a:pt x="497" y="21"/>
                      <a:pt x="497" y="21"/>
                    </a:cubicBezTo>
                    <a:cubicBezTo>
                      <a:pt x="495" y="23"/>
                      <a:pt x="493" y="26"/>
                      <a:pt x="492" y="27"/>
                    </a:cubicBezTo>
                    <a:cubicBezTo>
                      <a:pt x="490" y="29"/>
                      <a:pt x="486" y="31"/>
                      <a:pt x="483" y="31"/>
                    </a:cubicBezTo>
                    <a:cubicBezTo>
                      <a:pt x="482" y="32"/>
                      <a:pt x="477" y="32"/>
                      <a:pt x="476" y="33"/>
                    </a:cubicBezTo>
                    <a:cubicBezTo>
                      <a:pt x="474" y="34"/>
                      <a:pt x="471" y="36"/>
                      <a:pt x="469" y="37"/>
                    </a:cubicBezTo>
                    <a:cubicBezTo>
                      <a:pt x="467" y="39"/>
                      <a:pt x="462" y="42"/>
                      <a:pt x="460" y="44"/>
                    </a:cubicBezTo>
                    <a:cubicBezTo>
                      <a:pt x="459" y="45"/>
                      <a:pt x="456" y="48"/>
                      <a:pt x="455" y="49"/>
                    </a:cubicBezTo>
                    <a:cubicBezTo>
                      <a:pt x="454" y="50"/>
                      <a:pt x="451" y="53"/>
                      <a:pt x="449" y="54"/>
                    </a:cubicBezTo>
                    <a:cubicBezTo>
                      <a:pt x="448" y="55"/>
                      <a:pt x="446" y="55"/>
                      <a:pt x="445" y="56"/>
                    </a:cubicBezTo>
                    <a:cubicBezTo>
                      <a:pt x="443" y="57"/>
                      <a:pt x="441" y="58"/>
                      <a:pt x="440" y="59"/>
                    </a:cubicBezTo>
                    <a:cubicBezTo>
                      <a:pt x="438" y="61"/>
                      <a:pt x="435" y="63"/>
                      <a:pt x="434" y="64"/>
                    </a:cubicBezTo>
                    <a:cubicBezTo>
                      <a:pt x="432" y="66"/>
                      <a:pt x="429" y="70"/>
                      <a:pt x="428" y="71"/>
                    </a:cubicBezTo>
                    <a:cubicBezTo>
                      <a:pt x="426" y="73"/>
                      <a:pt x="423" y="77"/>
                      <a:pt x="422" y="79"/>
                    </a:cubicBezTo>
                    <a:cubicBezTo>
                      <a:pt x="421" y="80"/>
                      <a:pt x="421" y="84"/>
                      <a:pt x="420" y="85"/>
                    </a:cubicBezTo>
                    <a:cubicBezTo>
                      <a:pt x="419" y="87"/>
                      <a:pt x="417" y="89"/>
                      <a:pt x="416" y="90"/>
                    </a:cubicBezTo>
                    <a:cubicBezTo>
                      <a:pt x="414" y="91"/>
                      <a:pt x="412" y="93"/>
                      <a:pt x="411" y="95"/>
                    </a:cubicBezTo>
                    <a:cubicBezTo>
                      <a:pt x="410" y="96"/>
                      <a:pt x="410" y="99"/>
                      <a:pt x="409" y="101"/>
                    </a:cubicBezTo>
                    <a:cubicBezTo>
                      <a:pt x="408" y="102"/>
                      <a:pt x="405" y="103"/>
                      <a:pt x="404" y="104"/>
                    </a:cubicBezTo>
                    <a:cubicBezTo>
                      <a:pt x="403" y="105"/>
                      <a:pt x="401" y="107"/>
                      <a:pt x="400" y="108"/>
                    </a:cubicBezTo>
                    <a:cubicBezTo>
                      <a:pt x="399" y="109"/>
                      <a:pt x="397" y="111"/>
                      <a:pt x="396" y="112"/>
                    </a:cubicBezTo>
                    <a:cubicBezTo>
                      <a:pt x="395" y="113"/>
                      <a:pt x="394" y="114"/>
                      <a:pt x="394" y="115"/>
                    </a:cubicBezTo>
                    <a:cubicBezTo>
                      <a:pt x="392" y="115"/>
                      <a:pt x="390" y="115"/>
                      <a:pt x="388" y="115"/>
                    </a:cubicBezTo>
                    <a:cubicBezTo>
                      <a:pt x="387" y="116"/>
                      <a:pt x="383" y="115"/>
                      <a:pt x="382" y="116"/>
                    </a:cubicBezTo>
                    <a:cubicBezTo>
                      <a:pt x="380" y="116"/>
                      <a:pt x="379" y="118"/>
                      <a:pt x="377" y="119"/>
                    </a:cubicBezTo>
                    <a:cubicBezTo>
                      <a:pt x="376" y="120"/>
                      <a:pt x="371" y="120"/>
                      <a:pt x="369" y="120"/>
                    </a:cubicBezTo>
                    <a:cubicBezTo>
                      <a:pt x="368" y="120"/>
                      <a:pt x="365" y="118"/>
                      <a:pt x="364" y="118"/>
                    </a:cubicBezTo>
                    <a:cubicBezTo>
                      <a:pt x="363" y="118"/>
                      <a:pt x="360" y="117"/>
                      <a:pt x="359" y="118"/>
                    </a:cubicBezTo>
                    <a:cubicBezTo>
                      <a:pt x="356" y="118"/>
                      <a:pt x="350" y="122"/>
                      <a:pt x="347" y="124"/>
                    </a:cubicBezTo>
                    <a:cubicBezTo>
                      <a:pt x="345" y="125"/>
                      <a:pt x="341" y="128"/>
                      <a:pt x="339" y="129"/>
                    </a:cubicBezTo>
                    <a:cubicBezTo>
                      <a:pt x="337" y="130"/>
                      <a:pt x="333" y="134"/>
                      <a:pt x="331" y="135"/>
                    </a:cubicBezTo>
                    <a:cubicBezTo>
                      <a:pt x="330" y="136"/>
                      <a:pt x="328" y="138"/>
                      <a:pt x="326" y="139"/>
                    </a:cubicBezTo>
                    <a:cubicBezTo>
                      <a:pt x="324" y="140"/>
                      <a:pt x="319" y="139"/>
                      <a:pt x="317" y="140"/>
                    </a:cubicBezTo>
                    <a:cubicBezTo>
                      <a:pt x="316" y="140"/>
                      <a:pt x="313" y="142"/>
                      <a:pt x="311" y="143"/>
                    </a:cubicBezTo>
                    <a:cubicBezTo>
                      <a:pt x="310" y="144"/>
                      <a:pt x="308" y="148"/>
                      <a:pt x="307" y="149"/>
                    </a:cubicBezTo>
                    <a:cubicBezTo>
                      <a:pt x="306" y="150"/>
                      <a:pt x="304" y="152"/>
                      <a:pt x="302" y="152"/>
                    </a:cubicBezTo>
                    <a:cubicBezTo>
                      <a:pt x="301" y="153"/>
                      <a:pt x="298" y="152"/>
                      <a:pt x="297" y="152"/>
                    </a:cubicBezTo>
                    <a:cubicBezTo>
                      <a:pt x="294" y="151"/>
                      <a:pt x="289" y="148"/>
                      <a:pt x="287" y="147"/>
                    </a:cubicBezTo>
                    <a:cubicBezTo>
                      <a:pt x="285" y="146"/>
                      <a:pt x="281" y="144"/>
                      <a:pt x="279" y="143"/>
                    </a:cubicBezTo>
                    <a:cubicBezTo>
                      <a:pt x="277" y="142"/>
                      <a:pt x="273" y="139"/>
                      <a:pt x="272" y="137"/>
                    </a:cubicBezTo>
                    <a:cubicBezTo>
                      <a:pt x="271" y="136"/>
                      <a:pt x="270" y="135"/>
                      <a:pt x="269" y="134"/>
                    </a:cubicBezTo>
                    <a:cubicBezTo>
                      <a:pt x="269" y="133"/>
                      <a:pt x="269" y="130"/>
                      <a:pt x="268" y="130"/>
                    </a:cubicBezTo>
                    <a:cubicBezTo>
                      <a:pt x="267" y="129"/>
                      <a:pt x="265" y="130"/>
                      <a:pt x="265" y="130"/>
                    </a:cubicBezTo>
                    <a:cubicBezTo>
                      <a:pt x="263" y="130"/>
                      <a:pt x="262" y="132"/>
                      <a:pt x="261" y="132"/>
                    </a:cubicBezTo>
                    <a:cubicBezTo>
                      <a:pt x="260" y="132"/>
                      <a:pt x="258" y="132"/>
                      <a:pt x="257" y="132"/>
                    </a:cubicBezTo>
                    <a:cubicBezTo>
                      <a:pt x="256" y="131"/>
                      <a:pt x="256" y="128"/>
                      <a:pt x="255" y="127"/>
                    </a:cubicBezTo>
                    <a:cubicBezTo>
                      <a:pt x="254" y="126"/>
                      <a:pt x="252" y="123"/>
                      <a:pt x="251" y="123"/>
                    </a:cubicBezTo>
                    <a:cubicBezTo>
                      <a:pt x="250" y="123"/>
                      <a:pt x="248" y="125"/>
                      <a:pt x="247" y="126"/>
                    </a:cubicBezTo>
                    <a:cubicBezTo>
                      <a:pt x="247" y="127"/>
                      <a:pt x="247" y="129"/>
                      <a:pt x="247" y="130"/>
                    </a:cubicBezTo>
                    <a:cubicBezTo>
                      <a:pt x="247" y="130"/>
                      <a:pt x="249" y="131"/>
                      <a:pt x="249" y="132"/>
                    </a:cubicBezTo>
                    <a:cubicBezTo>
                      <a:pt x="249" y="133"/>
                      <a:pt x="248" y="135"/>
                      <a:pt x="248" y="136"/>
                    </a:cubicBezTo>
                    <a:cubicBezTo>
                      <a:pt x="247" y="138"/>
                      <a:pt x="243" y="141"/>
                      <a:pt x="241" y="141"/>
                    </a:cubicBezTo>
                    <a:cubicBezTo>
                      <a:pt x="239" y="142"/>
                      <a:pt x="235" y="139"/>
                      <a:pt x="233" y="138"/>
                    </a:cubicBezTo>
                    <a:cubicBezTo>
                      <a:pt x="231" y="137"/>
                      <a:pt x="227" y="134"/>
                      <a:pt x="225" y="132"/>
                    </a:cubicBezTo>
                    <a:cubicBezTo>
                      <a:pt x="223" y="131"/>
                      <a:pt x="221" y="128"/>
                      <a:pt x="219" y="127"/>
                    </a:cubicBezTo>
                    <a:cubicBezTo>
                      <a:pt x="218" y="126"/>
                      <a:pt x="214" y="126"/>
                      <a:pt x="212" y="126"/>
                    </a:cubicBezTo>
                    <a:cubicBezTo>
                      <a:pt x="210" y="126"/>
                      <a:pt x="208" y="126"/>
                      <a:pt x="206" y="126"/>
                    </a:cubicBezTo>
                    <a:cubicBezTo>
                      <a:pt x="205" y="126"/>
                      <a:pt x="202" y="126"/>
                      <a:pt x="201" y="125"/>
                    </a:cubicBezTo>
                    <a:cubicBezTo>
                      <a:pt x="199" y="125"/>
                      <a:pt x="195" y="122"/>
                      <a:pt x="193" y="121"/>
                    </a:cubicBezTo>
                    <a:cubicBezTo>
                      <a:pt x="192" y="120"/>
                      <a:pt x="189" y="118"/>
                      <a:pt x="187" y="117"/>
                    </a:cubicBezTo>
                    <a:cubicBezTo>
                      <a:pt x="186" y="117"/>
                      <a:pt x="184" y="118"/>
                      <a:pt x="183" y="119"/>
                    </a:cubicBezTo>
                    <a:cubicBezTo>
                      <a:pt x="182" y="119"/>
                      <a:pt x="181" y="120"/>
                      <a:pt x="180" y="120"/>
                    </a:cubicBezTo>
                    <a:cubicBezTo>
                      <a:pt x="179" y="121"/>
                      <a:pt x="177" y="121"/>
                      <a:pt x="176" y="120"/>
                    </a:cubicBezTo>
                    <a:cubicBezTo>
                      <a:pt x="174" y="120"/>
                      <a:pt x="170" y="119"/>
                      <a:pt x="169" y="118"/>
                    </a:cubicBezTo>
                    <a:cubicBezTo>
                      <a:pt x="168" y="118"/>
                      <a:pt x="168" y="116"/>
                      <a:pt x="168" y="115"/>
                    </a:cubicBezTo>
                    <a:cubicBezTo>
                      <a:pt x="168" y="114"/>
                      <a:pt x="169" y="113"/>
                      <a:pt x="169" y="112"/>
                    </a:cubicBezTo>
                    <a:cubicBezTo>
                      <a:pt x="159" y="115"/>
                      <a:pt x="136" y="120"/>
                      <a:pt x="127" y="122"/>
                    </a:cubicBezTo>
                    <a:cubicBezTo>
                      <a:pt x="108" y="127"/>
                      <a:pt x="71" y="135"/>
                      <a:pt x="52" y="139"/>
                    </a:cubicBezTo>
                    <a:cubicBezTo>
                      <a:pt x="41" y="141"/>
                      <a:pt x="14" y="146"/>
                      <a:pt x="0" y="149"/>
                    </a:cubicBezTo>
                    <a:cubicBezTo>
                      <a:pt x="71" y="596"/>
                      <a:pt x="71" y="596"/>
                      <a:pt x="71" y="596"/>
                    </a:cubicBezTo>
                    <a:cubicBezTo>
                      <a:pt x="71" y="595"/>
                      <a:pt x="71" y="592"/>
                      <a:pt x="72" y="591"/>
                    </a:cubicBezTo>
                    <a:cubicBezTo>
                      <a:pt x="72" y="590"/>
                      <a:pt x="75" y="590"/>
                      <a:pt x="76" y="591"/>
                    </a:cubicBezTo>
                    <a:cubicBezTo>
                      <a:pt x="77" y="591"/>
                      <a:pt x="79" y="592"/>
                      <a:pt x="79" y="592"/>
                    </a:cubicBezTo>
                    <a:cubicBezTo>
                      <a:pt x="80" y="593"/>
                      <a:pt x="81" y="595"/>
                      <a:pt x="82" y="596"/>
                    </a:cubicBezTo>
                    <a:cubicBezTo>
                      <a:pt x="82" y="597"/>
                      <a:pt x="84" y="596"/>
                      <a:pt x="85" y="597"/>
                    </a:cubicBezTo>
                    <a:cubicBezTo>
                      <a:pt x="86" y="597"/>
                      <a:pt x="88" y="598"/>
                      <a:pt x="90" y="599"/>
                    </a:cubicBezTo>
                    <a:cubicBezTo>
                      <a:pt x="90" y="599"/>
                      <a:pt x="91" y="601"/>
                      <a:pt x="92" y="601"/>
                    </a:cubicBezTo>
                    <a:cubicBezTo>
                      <a:pt x="93" y="601"/>
                      <a:pt x="96" y="601"/>
                      <a:pt x="97" y="600"/>
                    </a:cubicBezTo>
                    <a:cubicBezTo>
                      <a:pt x="98" y="600"/>
                      <a:pt x="99" y="597"/>
                      <a:pt x="100" y="597"/>
                    </a:cubicBezTo>
                    <a:cubicBezTo>
                      <a:pt x="100" y="596"/>
                      <a:pt x="101" y="595"/>
                      <a:pt x="102" y="595"/>
                    </a:cubicBezTo>
                    <a:cubicBezTo>
                      <a:pt x="103" y="594"/>
                      <a:pt x="106" y="595"/>
                      <a:pt x="107" y="594"/>
                    </a:cubicBezTo>
                    <a:cubicBezTo>
                      <a:pt x="108" y="594"/>
                      <a:pt x="108" y="592"/>
                      <a:pt x="109" y="591"/>
                    </a:cubicBezTo>
                    <a:cubicBezTo>
                      <a:pt x="110" y="590"/>
                      <a:pt x="113" y="589"/>
                      <a:pt x="114" y="589"/>
                    </a:cubicBezTo>
                    <a:cubicBezTo>
                      <a:pt x="114" y="589"/>
                      <a:pt x="115" y="589"/>
                      <a:pt x="116" y="590"/>
                    </a:cubicBezTo>
                    <a:cubicBezTo>
                      <a:pt x="117" y="590"/>
                      <a:pt x="117" y="593"/>
                      <a:pt x="118" y="594"/>
                    </a:cubicBezTo>
                    <a:cubicBezTo>
                      <a:pt x="118" y="595"/>
                      <a:pt x="118" y="597"/>
                      <a:pt x="118" y="598"/>
                    </a:cubicBezTo>
                    <a:cubicBezTo>
                      <a:pt x="119" y="599"/>
                      <a:pt x="122" y="601"/>
                      <a:pt x="123" y="601"/>
                    </a:cubicBezTo>
                    <a:cubicBezTo>
                      <a:pt x="125" y="602"/>
                      <a:pt x="128" y="600"/>
                      <a:pt x="129" y="601"/>
                    </a:cubicBezTo>
                    <a:cubicBezTo>
                      <a:pt x="131" y="601"/>
                      <a:pt x="133" y="602"/>
                      <a:pt x="134" y="603"/>
                    </a:cubicBezTo>
                    <a:cubicBezTo>
                      <a:pt x="135" y="603"/>
                      <a:pt x="138" y="605"/>
                      <a:pt x="138" y="606"/>
                    </a:cubicBezTo>
                    <a:cubicBezTo>
                      <a:pt x="139" y="607"/>
                      <a:pt x="138" y="609"/>
                      <a:pt x="139" y="610"/>
                    </a:cubicBezTo>
                    <a:cubicBezTo>
                      <a:pt x="139" y="611"/>
                      <a:pt x="141" y="614"/>
                      <a:pt x="142" y="615"/>
                    </a:cubicBezTo>
                    <a:cubicBezTo>
                      <a:pt x="143" y="616"/>
                      <a:pt x="146" y="618"/>
                      <a:pt x="147" y="619"/>
                    </a:cubicBezTo>
                    <a:cubicBezTo>
                      <a:pt x="148" y="620"/>
                      <a:pt x="149" y="622"/>
                      <a:pt x="150" y="623"/>
                    </a:cubicBezTo>
                    <a:cubicBezTo>
                      <a:pt x="150" y="625"/>
                      <a:pt x="150" y="629"/>
                      <a:pt x="151" y="631"/>
                    </a:cubicBezTo>
                    <a:cubicBezTo>
                      <a:pt x="151" y="632"/>
                      <a:pt x="151" y="635"/>
                      <a:pt x="152" y="636"/>
                    </a:cubicBezTo>
                    <a:cubicBezTo>
                      <a:pt x="153" y="637"/>
                      <a:pt x="157" y="637"/>
                      <a:pt x="158" y="637"/>
                    </a:cubicBezTo>
                    <a:cubicBezTo>
                      <a:pt x="160" y="638"/>
                      <a:pt x="164" y="638"/>
                      <a:pt x="166" y="638"/>
                    </a:cubicBezTo>
                    <a:cubicBezTo>
                      <a:pt x="167" y="639"/>
                      <a:pt x="168" y="640"/>
                      <a:pt x="170" y="641"/>
                    </a:cubicBezTo>
                    <a:cubicBezTo>
                      <a:pt x="171" y="641"/>
                      <a:pt x="175" y="641"/>
                      <a:pt x="177" y="641"/>
                    </a:cubicBezTo>
                    <a:cubicBezTo>
                      <a:pt x="179" y="641"/>
                      <a:pt x="182" y="639"/>
                      <a:pt x="183" y="639"/>
                    </a:cubicBezTo>
                    <a:cubicBezTo>
                      <a:pt x="184" y="638"/>
                      <a:pt x="186" y="636"/>
                      <a:pt x="187" y="636"/>
                    </a:cubicBezTo>
                    <a:cubicBezTo>
                      <a:pt x="188" y="635"/>
                      <a:pt x="191" y="636"/>
                      <a:pt x="192" y="636"/>
                    </a:cubicBezTo>
                    <a:cubicBezTo>
                      <a:pt x="193" y="636"/>
                      <a:pt x="195" y="638"/>
                      <a:pt x="196" y="638"/>
                    </a:cubicBezTo>
                    <a:cubicBezTo>
                      <a:pt x="198" y="638"/>
                      <a:pt x="201" y="638"/>
                      <a:pt x="202" y="638"/>
                    </a:cubicBezTo>
                    <a:cubicBezTo>
                      <a:pt x="203" y="638"/>
                      <a:pt x="205" y="639"/>
                      <a:pt x="205" y="640"/>
                    </a:cubicBezTo>
                    <a:cubicBezTo>
                      <a:pt x="206" y="641"/>
                      <a:pt x="206" y="644"/>
                      <a:pt x="207" y="645"/>
                    </a:cubicBezTo>
                    <a:cubicBezTo>
                      <a:pt x="207" y="646"/>
                      <a:pt x="209" y="646"/>
                      <a:pt x="210" y="646"/>
                    </a:cubicBezTo>
                    <a:cubicBezTo>
                      <a:pt x="211" y="646"/>
                      <a:pt x="214" y="645"/>
                      <a:pt x="215" y="646"/>
                    </a:cubicBezTo>
                    <a:cubicBezTo>
                      <a:pt x="216" y="647"/>
                      <a:pt x="216" y="649"/>
                      <a:pt x="216" y="650"/>
                    </a:cubicBezTo>
                    <a:cubicBezTo>
                      <a:pt x="216" y="651"/>
                      <a:pt x="216" y="654"/>
                      <a:pt x="217" y="654"/>
                    </a:cubicBezTo>
                    <a:cubicBezTo>
                      <a:pt x="218" y="655"/>
                      <a:pt x="221" y="655"/>
                      <a:pt x="222" y="655"/>
                    </a:cubicBezTo>
                    <a:cubicBezTo>
                      <a:pt x="224" y="655"/>
                      <a:pt x="228" y="656"/>
                      <a:pt x="230" y="656"/>
                    </a:cubicBezTo>
                    <a:cubicBezTo>
                      <a:pt x="231" y="656"/>
                      <a:pt x="234" y="656"/>
                      <a:pt x="235" y="655"/>
                    </a:cubicBezTo>
                    <a:cubicBezTo>
                      <a:pt x="236" y="653"/>
                      <a:pt x="235" y="648"/>
                      <a:pt x="236" y="647"/>
                    </a:cubicBezTo>
                    <a:cubicBezTo>
                      <a:pt x="237" y="646"/>
                      <a:pt x="240" y="646"/>
                      <a:pt x="241" y="645"/>
                    </a:cubicBezTo>
                    <a:cubicBezTo>
                      <a:pt x="242" y="645"/>
                      <a:pt x="243" y="642"/>
                      <a:pt x="245" y="641"/>
                    </a:cubicBezTo>
                    <a:cubicBezTo>
                      <a:pt x="246" y="640"/>
                      <a:pt x="249" y="640"/>
                      <a:pt x="251" y="640"/>
                    </a:cubicBezTo>
                    <a:cubicBezTo>
                      <a:pt x="252" y="640"/>
                      <a:pt x="255" y="640"/>
                      <a:pt x="256" y="641"/>
                    </a:cubicBezTo>
                    <a:cubicBezTo>
                      <a:pt x="258" y="641"/>
                      <a:pt x="260" y="644"/>
                      <a:pt x="261" y="644"/>
                    </a:cubicBezTo>
                    <a:cubicBezTo>
                      <a:pt x="263" y="645"/>
                      <a:pt x="266" y="644"/>
                      <a:pt x="267" y="644"/>
                    </a:cubicBezTo>
                    <a:cubicBezTo>
                      <a:pt x="269" y="644"/>
                      <a:pt x="272" y="644"/>
                      <a:pt x="273" y="644"/>
                    </a:cubicBezTo>
                    <a:cubicBezTo>
                      <a:pt x="275" y="645"/>
                      <a:pt x="277" y="646"/>
                      <a:pt x="278" y="647"/>
                    </a:cubicBezTo>
                    <a:cubicBezTo>
                      <a:pt x="279" y="647"/>
                      <a:pt x="279" y="650"/>
                      <a:pt x="280" y="651"/>
                    </a:cubicBezTo>
                    <a:cubicBezTo>
                      <a:pt x="281" y="652"/>
                      <a:pt x="284" y="653"/>
                      <a:pt x="285" y="653"/>
                    </a:cubicBezTo>
                    <a:cubicBezTo>
                      <a:pt x="287" y="652"/>
                      <a:pt x="287" y="649"/>
                      <a:pt x="288" y="648"/>
                    </a:cubicBezTo>
                    <a:cubicBezTo>
                      <a:pt x="288" y="647"/>
                      <a:pt x="290" y="647"/>
                      <a:pt x="291" y="646"/>
                    </a:cubicBezTo>
                    <a:cubicBezTo>
                      <a:pt x="292" y="646"/>
                      <a:pt x="295" y="648"/>
                      <a:pt x="297" y="648"/>
                    </a:cubicBezTo>
                    <a:cubicBezTo>
                      <a:pt x="299" y="647"/>
                      <a:pt x="303" y="646"/>
                      <a:pt x="304" y="645"/>
                    </a:cubicBezTo>
                    <a:cubicBezTo>
                      <a:pt x="305" y="644"/>
                      <a:pt x="305" y="641"/>
                      <a:pt x="305" y="640"/>
                    </a:cubicBezTo>
                    <a:cubicBezTo>
                      <a:pt x="306" y="639"/>
                      <a:pt x="305" y="637"/>
                      <a:pt x="305" y="636"/>
                    </a:cubicBezTo>
                    <a:cubicBezTo>
                      <a:pt x="306" y="635"/>
                      <a:pt x="309" y="634"/>
                      <a:pt x="310" y="633"/>
                    </a:cubicBezTo>
                    <a:cubicBezTo>
                      <a:pt x="311" y="632"/>
                      <a:pt x="312" y="630"/>
                      <a:pt x="312" y="629"/>
                    </a:cubicBezTo>
                    <a:cubicBezTo>
                      <a:pt x="312" y="628"/>
                      <a:pt x="313" y="625"/>
                      <a:pt x="313" y="624"/>
                    </a:cubicBezTo>
                    <a:cubicBezTo>
                      <a:pt x="314" y="623"/>
                      <a:pt x="318" y="624"/>
                      <a:pt x="319" y="623"/>
                    </a:cubicBezTo>
                    <a:cubicBezTo>
                      <a:pt x="320" y="623"/>
                      <a:pt x="322" y="622"/>
                      <a:pt x="323" y="621"/>
                    </a:cubicBezTo>
                    <a:cubicBezTo>
                      <a:pt x="324" y="621"/>
                      <a:pt x="326" y="618"/>
                      <a:pt x="328" y="617"/>
                    </a:cubicBezTo>
                    <a:cubicBezTo>
                      <a:pt x="329" y="617"/>
                      <a:pt x="332" y="616"/>
                      <a:pt x="333" y="616"/>
                    </a:cubicBezTo>
                    <a:cubicBezTo>
                      <a:pt x="334" y="616"/>
                      <a:pt x="337" y="617"/>
                      <a:pt x="337" y="618"/>
                    </a:cubicBezTo>
                    <a:cubicBezTo>
                      <a:pt x="338" y="619"/>
                      <a:pt x="338" y="622"/>
                      <a:pt x="338" y="624"/>
                    </a:cubicBezTo>
                    <a:cubicBezTo>
                      <a:pt x="338" y="625"/>
                      <a:pt x="336" y="627"/>
                      <a:pt x="337" y="629"/>
                    </a:cubicBezTo>
                    <a:cubicBezTo>
                      <a:pt x="337" y="630"/>
                      <a:pt x="340" y="631"/>
                      <a:pt x="340" y="632"/>
                    </a:cubicBezTo>
                    <a:cubicBezTo>
                      <a:pt x="341" y="633"/>
                      <a:pt x="340" y="635"/>
                      <a:pt x="341" y="637"/>
                    </a:cubicBezTo>
                    <a:cubicBezTo>
                      <a:pt x="341" y="638"/>
                      <a:pt x="342" y="642"/>
                      <a:pt x="343" y="643"/>
                    </a:cubicBezTo>
                    <a:cubicBezTo>
                      <a:pt x="345" y="645"/>
                      <a:pt x="348" y="648"/>
                      <a:pt x="351" y="648"/>
                    </a:cubicBezTo>
                    <a:cubicBezTo>
                      <a:pt x="352" y="648"/>
                      <a:pt x="355" y="646"/>
                      <a:pt x="357" y="645"/>
                    </a:cubicBezTo>
                    <a:cubicBezTo>
                      <a:pt x="359" y="645"/>
                      <a:pt x="362" y="646"/>
                      <a:pt x="363" y="647"/>
                    </a:cubicBezTo>
                    <a:cubicBezTo>
                      <a:pt x="364" y="647"/>
                      <a:pt x="366" y="650"/>
                      <a:pt x="367" y="651"/>
                    </a:cubicBezTo>
                    <a:cubicBezTo>
                      <a:pt x="368" y="652"/>
                      <a:pt x="371" y="653"/>
                      <a:pt x="373" y="654"/>
                    </a:cubicBezTo>
                    <a:cubicBezTo>
                      <a:pt x="374" y="655"/>
                      <a:pt x="378" y="655"/>
                      <a:pt x="379" y="657"/>
                    </a:cubicBezTo>
                    <a:cubicBezTo>
                      <a:pt x="379" y="658"/>
                      <a:pt x="379" y="660"/>
                      <a:pt x="380" y="661"/>
                    </a:cubicBezTo>
                    <a:cubicBezTo>
                      <a:pt x="380" y="663"/>
                      <a:pt x="382" y="666"/>
                      <a:pt x="383" y="668"/>
                    </a:cubicBezTo>
                    <a:cubicBezTo>
                      <a:pt x="383" y="668"/>
                      <a:pt x="383" y="668"/>
                      <a:pt x="384" y="668"/>
                    </a:cubicBezTo>
                    <a:cubicBezTo>
                      <a:pt x="385" y="668"/>
                      <a:pt x="387" y="669"/>
                      <a:pt x="388" y="669"/>
                    </a:cubicBezTo>
                    <a:cubicBezTo>
                      <a:pt x="389" y="668"/>
                      <a:pt x="392" y="667"/>
                      <a:pt x="393" y="666"/>
                    </a:cubicBezTo>
                    <a:cubicBezTo>
                      <a:pt x="394" y="666"/>
                      <a:pt x="397" y="663"/>
                      <a:pt x="398" y="663"/>
                    </a:cubicBezTo>
                    <a:cubicBezTo>
                      <a:pt x="400" y="662"/>
                      <a:pt x="403" y="662"/>
                      <a:pt x="404" y="662"/>
                    </a:cubicBezTo>
                    <a:cubicBezTo>
                      <a:pt x="405" y="661"/>
                      <a:pt x="406" y="659"/>
                      <a:pt x="407" y="659"/>
                    </a:cubicBezTo>
                    <a:cubicBezTo>
                      <a:pt x="409" y="658"/>
                      <a:pt x="412" y="659"/>
                      <a:pt x="414" y="658"/>
                    </a:cubicBezTo>
                    <a:cubicBezTo>
                      <a:pt x="415" y="657"/>
                      <a:pt x="417" y="655"/>
                      <a:pt x="418" y="654"/>
                    </a:cubicBezTo>
                    <a:cubicBezTo>
                      <a:pt x="419" y="653"/>
                      <a:pt x="419" y="649"/>
                      <a:pt x="419" y="648"/>
                    </a:cubicBezTo>
                    <a:cubicBezTo>
                      <a:pt x="419" y="646"/>
                      <a:pt x="419" y="643"/>
                      <a:pt x="419" y="642"/>
                    </a:cubicBezTo>
                    <a:cubicBezTo>
                      <a:pt x="419" y="640"/>
                      <a:pt x="417" y="636"/>
                      <a:pt x="417" y="634"/>
                    </a:cubicBezTo>
                    <a:cubicBezTo>
                      <a:pt x="417" y="633"/>
                      <a:pt x="417" y="630"/>
                      <a:pt x="418" y="628"/>
                    </a:cubicBezTo>
                    <a:cubicBezTo>
                      <a:pt x="419" y="628"/>
                      <a:pt x="421" y="627"/>
                      <a:pt x="422" y="626"/>
                    </a:cubicBezTo>
                    <a:cubicBezTo>
                      <a:pt x="424" y="626"/>
                      <a:pt x="427" y="627"/>
                      <a:pt x="429" y="627"/>
                    </a:cubicBezTo>
                    <a:cubicBezTo>
                      <a:pt x="429" y="627"/>
                      <a:pt x="431" y="626"/>
                      <a:pt x="431" y="625"/>
                    </a:cubicBezTo>
                    <a:cubicBezTo>
                      <a:pt x="432" y="624"/>
                      <a:pt x="433" y="620"/>
                      <a:pt x="432" y="618"/>
                    </a:cubicBezTo>
                    <a:cubicBezTo>
                      <a:pt x="432" y="617"/>
                      <a:pt x="429" y="615"/>
                      <a:pt x="429" y="614"/>
                    </a:cubicBezTo>
                    <a:cubicBezTo>
                      <a:pt x="428" y="613"/>
                      <a:pt x="429" y="610"/>
                      <a:pt x="429" y="608"/>
                    </a:cubicBezTo>
                    <a:cubicBezTo>
                      <a:pt x="429" y="607"/>
                      <a:pt x="428" y="603"/>
                      <a:pt x="427" y="602"/>
                    </a:cubicBezTo>
                    <a:cubicBezTo>
                      <a:pt x="426" y="601"/>
                      <a:pt x="425" y="599"/>
                      <a:pt x="424" y="598"/>
                    </a:cubicBezTo>
                    <a:cubicBezTo>
                      <a:pt x="423" y="597"/>
                      <a:pt x="421" y="596"/>
                      <a:pt x="421" y="595"/>
                    </a:cubicBezTo>
                    <a:cubicBezTo>
                      <a:pt x="420" y="595"/>
                      <a:pt x="420" y="592"/>
                      <a:pt x="421" y="592"/>
                    </a:cubicBezTo>
                    <a:cubicBezTo>
                      <a:pt x="421" y="590"/>
                      <a:pt x="425" y="588"/>
                      <a:pt x="426" y="587"/>
                    </a:cubicBezTo>
                    <a:cubicBezTo>
                      <a:pt x="427" y="586"/>
                      <a:pt x="429" y="583"/>
                      <a:pt x="429" y="582"/>
                    </a:cubicBezTo>
                    <a:cubicBezTo>
                      <a:pt x="429" y="581"/>
                      <a:pt x="427" y="578"/>
                      <a:pt x="427" y="577"/>
                    </a:cubicBezTo>
                    <a:cubicBezTo>
                      <a:pt x="427" y="576"/>
                      <a:pt x="427" y="573"/>
                      <a:pt x="427" y="572"/>
                    </a:cubicBezTo>
                    <a:cubicBezTo>
                      <a:pt x="428" y="571"/>
                      <a:pt x="429" y="569"/>
                      <a:pt x="429" y="568"/>
                    </a:cubicBezTo>
                    <a:cubicBezTo>
                      <a:pt x="430" y="566"/>
                      <a:pt x="431" y="563"/>
                      <a:pt x="431" y="561"/>
                    </a:cubicBezTo>
                    <a:cubicBezTo>
                      <a:pt x="431" y="560"/>
                      <a:pt x="431" y="558"/>
                      <a:pt x="431" y="557"/>
                    </a:cubicBezTo>
                    <a:cubicBezTo>
                      <a:pt x="432" y="556"/>
                      <a:pt x="434" y="556"/>
                      <a:pt x="435" y="555"/>
                    </a:cubicBezTo>
                    <a:cubicBezTo>
                      <a:pt x="435" y="554"/>
                      <a:pt x="435" y="551"/>
                      <a:pt x="436" y="550"/>
                    </a:cubicBezTo>
                    <a:cubicBezTo>
                      <a:pt x="437" y="549"/>
                      <a:pt x="438" y="548"/>
                      <a:pt x="439" y="548"/>
                    </a:cubicBezTo>
                    <a:cubicBezTo>
                      <a:pt x="440" y="547"/>
                      <a:pt x="442" y="547"/>
                      <a:pt x="443" y="548"/>
                    </a:cubicBezTo>
                    <a:cubicBezTo>
                      <a:pt x="444" y="549"/>
                      <a:pt x="443" y="551"/>
                      <a:pt x="444" y="551"/>
                    </a:cubicBezTo>
                    <a:cubicBezTo>
                      <a:pt x="444" y="552"/>
                      <a:pt x="446" y="553"/>
                      <a:pt x="447" y="552"/>
                    </a:cubicBezTo>
                    <a:cubicBezTo>
                      <a:pt x="448" y="552"/>
                      <a:pt x="449" y="551"/>
                      <a:pt x="450" y="551"/>
                    </a:cubicBezTo>
                    <a:cubicBezTo>
                      <a:pt x="452" y="551"/>
                      <a:pt x="454" y="554"/>
                      <a:pt x="455" y="555"/>
                    </a:cubicBezTo>
                    <a:cubicBezTo>
                      <a:pt x="455" y="556"/>
                      <a:pt x="455" y="558"/>
                      <a:pt x="456" y="559"/>
                    </a:cubicBezTo>
                    <a:cubicBezTo>
                      <a:pt x="456" y="559"/>
                      <a:pt x="457" y="560"/>
                      <a:pt x="457" y="561"/>
                    </a:cubicBezTo>
                    <a:cubicBezTo>
                      <a:pt x="458" y="562"/>
                      <a:pt x="457" y="564"/>
                      <a:pt x="457" y="565"/>
                    </a:cubicBezTo>
                    <a:cubicBezTo>
                      <a:pt x="457" y="566"/>
                      <a:pt x="456" y="570"/>
                      <a:pt x="458" y="571"/>
                    </a:cubicBezTo>
                    <a:cubicBezTo>
                      <a:pt x="458" y="571"/>
                      <a:pt x="460" y="571"/>
                      <a:pt x="461" y="571"/>
                    </a:cubicBezTo>
                    <a:cubicBezTo>
                      <a:pt x="463" y="570"/>
                      <a:pt x="464" y="568"/>
                      <a:pt x="465" y="566"/>
                    </a:cubicBezTo>
                    <a:cubicBezTo>
                      <a:pt x="466" y="565"/>
                      <a:pt x="465" y="562"/>
                      <a:pt x="466" y="560"/>
                    </a:cubicBezTo>
                    <a:cubicBezTo>
                      <a:pt x="466" y="559"/>
                      <a:pt x="467" y="557"/>
                      <a:pt x="468" y="556"/>
                    </a:cubicBezTo>
                    <a:cubicBezTo>
                      <a:pt x="470" y="556"/>
                      <a:pt x="472" y="559"/>
                      <a:pt x="473" y="559"/>
                    </a:cubicBezTo>
                    <a:cubicBezTo>
                      <a:pt x="474" y="559"/>
                      <a:pt x="476" y="559"/>
                      <a:pt x="477" y="558"/>
                    </a:cubicBezTo>
                    <a:cubicBezTo>
                      <a:pt x="478" y="558"/>
                      <a:pt x="478" y="555"/>
                      <a:pt x="478" y="554"/>
                    </a:cubicBezTo>
                    <a:cubicBezTo>
                      <a:pt x="477" y="553"/>
                      <a:pt x="474" y="552"/>
                      <a:pt x="473" y="551"/>
                    </a:cubicBezTo>
                    <a:cubicBezTo>
                      <a:pt x="472" y="549"/>
                      <a:pt x="473" y="546"/>
                      <a:pt x="472" y="544"/>
                    </a:cubicBezTo>
                    <a:cubicBezTo>
                      <a:pt x="472" y="543"/>
                      <a:pt x="471" y="542"/>
                      <a:pt x="470" y="541"/>
                    </a:cubicBezTo>
                    <a:cubicBezTo>
                      <a:pt x="469" y="540"/>
                      <a:pt x="467" y="540"/>
                      <a:pt x="466" y="539"/>
                    </a:cubicBezTo>
                    <a:cubicBezTo>
                      <a:pt x="466" y="538"/>
                      <a:pt x="465" y="536"/>
                      <a:pt x="465" y="535"/>
                    </a:cubicBezTo>
                    <a:cubicBezTo>
                      <a:pt x="465" y="534"/>
                      <a:pt x="467" y="532"/>
                      <a:pt x="468" y="532"/>
                    </a:cubicBezTo>
                    <a:cubicBezTo>
                      <a:pt x="469" y="532"/>
                      <a:pt x="471" y="532"/>
                      <a:pt x="472" y="532"/>
                    </a:cubicBezTo>
                    <a:cubicBezTo>
                      <a:pt x="473" y="531"/>
                      <a:pt x="473" y="529"/>
                      <a:pt x="474" y="528"/>
                    </a:cubicBezTo>
                    <a:cubicBezTo>
                      <a:pt x="474" y="527"/>
                      <a:pt x="475" y="523"/>
                      <a:pt x="474" y="522"/>
                    </a:cubicBezTo>
                    <a:cubicBezTo>
                      <a:pt x="474" y="520"/>
                      <a:pt x="471" y="519"/>
                      <a:pt x="470" y="518"/>
                    </a:cubicBezTo>
                    <a:cubicBezTo>
                      <a:pt x="470" y="516"/>
                      <a:pt x="470" y="513"/>
                      <a:pt x="471" y="512"/>
                    </a:cubicBezTo>
                    <a:cubicBezTo>
                      <a:pt x="472" y="510"/>
                      <a:pt x="475" y="509"/>
                      <a:pt x="475" y="508"/>
                    </a:cubicBezTo>
                    <a:cubicBezTo>
                      <a:pt x="476" y="508"/>
                      <a:pt x="476" y="506"/>
                      <a:pt x="476" y="505"/>
                    </a:cubicBezTo>
                    <a:cubicBezTo>
                      <a:pt x="476" y="504"/>
                      <a:pt x="475" y="501"/>
                      <a:pt x="475" y="500"/>
                    </a:cubicBezTo>
                    <a:cubicBezTo>
                      <a:pt x="475" y="499"/>
                      <a:pt x="476" y="497"/>
                      <a:pt x="477" y="496"/>
                    </a:cubicBezTo>
                    <a:cubicBezTo>
                      <a:pt x="479" y="496"/>
                      <a:pt x="482" y="497"/>
                      <a:pt x="483" y="497"/>
                    </a:cubicBezTo>
                    <a:cubicBezTo>
                      <a:pt x="485" y="496"/>
                      <a:pt x="487" y="496"/>
                      <a:pt x="488" y="495"/>
                    </a:cubicBezTo>
                    <a:cubicBezTo>
                      <a:pt x="489" y="494"/>
                      <a:pt x="490" y="492"/>
                      <a:pt x="490" y="491"/>
                    </a:cubicBezTo>
                    <a:cubicBezTo>
                      <a:pt x="491" y="490"/>
                      <a:pt x="489" y="486"/>
                      <a:pt x="490" y="484"/>
                    </a:cubicBezTo>
                    <a:cubicBezTo>
                      <a:pt x="490" y="483"/>
                      <a:pt x="491" y="480"/>
                      <a:pt x="492" y="479"/>
                    </a:cubicBezTo>
                    <a:cubicBezTo>
                      <a:pt x="493" y="478"/>
                      <a:pt x="494" y="477"/>
                      <a:pt x="495" y="476"/>
                    </a:cubicBezTo>
                    <a:cubicBezTo>
                      <a:pt x="496" y="475"/>
                      <a:pt x="498" y="473"/>
                      <a:pt x="499" y="471"/>
                    </a:cubicBezTo>
                    <a:cubicBezTo>
                      <a:pt x="499" y="470"/>
                      <a:pt x="499" y="467"/>
                      <a:pt x="500" y="467"/>
                    </a:cubicBezTo>
                    <a:cubicBezTo>
                      <a:pt x="501" y="466"/>
                      <a:pt x="504" y="466"/>
                      <a:pt x="505" y="467"/>
                    </a:cubicBezTo>
                    <a:cubicBezTo>
                      <a:pt x="506" y="467"/>
                      <a:pt x="507" y="468"/>
                      <a:pt x="508" y="469"/>
                    </a:cubicBezTo>
                    <a:cubicBezTo>
                      <a:pt x="509" y="470"/>
                      <a:pt x="508" y="473"/>
                      <a:pt x="509" y="475"/>
                    </a:cubicBezTo>
                    <a:cubicBezTo>
                      <a:pt x="510" y="476"/>
                      <a:pt x="512" y="477"/>
                      <a:pt x="514" y="478"/>
                    </a:cubicBezTo>
                    <a:cubicBezTo>
                      <a:pt x="515" y="478"/>
                      <a:pt x="517" y="476"/>
                      <a:pt x="518" y="475"/>
                    </a:cubicBezTo>
                    <a:cubicBezTo>
                      <a:pt x="520" y="474"/>
                      <a:pt x="520" y="471"/>
                      <a:pt x="521" y="469"/>
                    </a:cubicBezTo>
                    <a:cubicBezTo>
                      <a:pt x="522" y="468"/>
                      <a:pt x="525" y="466"/>
                      <a:pt x="527" y="465"/>
                    </a:cubicBezTo>
                    <a:cubicBezTo>
                      <a:pt x="528" y="464"/>
                      <a:pt x="531" y="465"/>
                      <a:pt x="532" y="465"/>
                    </a:cubicBezTo>
                    <a:cubicBezTo>
                      <a:pt x="533" y="464"/>
                      <a:pt x="534" y="461"/>
                      <a:pt x="534" y="460"/>
                    </a:cubicBezTo>
                    <a:cubicBezTo>
                      <a:pt x="535" y="459"/>
                      <a:pt x="535" y="456"/>
                      <a:pt x="536" y="455"/>
                    </a:cubicBezTo>
                    <a:cubicBezTo>
                      <a:pt x="537" y="454"/>
                      <a:pt x="540" y="454"/>
                      <a:pt x="541" y="453"/>
                    </a:cubicBezTo>
                    <a:cubicBezTo>
                      <a:pt x="542" y="452"/>
                      <a:pt x="544" y="450"/>
                      <a:pt x="544" y="448"/>
                    </a:cubicBezTo>
                    <a:cubicBezTo>
                      <a:pt x="545" y="446"/>
                      <a:pt x="546" y="442"/>
                      <a:pt x="547" y="440"/>
                    </a:cubicBezTo>
                    <a:cubicBezTo>
                      <a:pt x="548" y="438"/>
                      <a:pt x="550" y="435"/>
                      <a:pt x="551" y="434"/>
                    </a:cubicBezTo>
                    <a:cubicBezTo>
                      <a:pt x="553" y="431"/>
                      <a:pt x="556" y="427"/>
                      <a:pt x="558" y="424"/>
                    </a:cubicBezTo>
                    <a:cubicBezTo>
                      <a:pt x="559" y="423"/>
                      <a:pt x="561" y="419"/>
                      <a:pt x="563" y="418"/>
                    </a:cubicBezTo>
                    <a:cubicBezTo>
                      <a:pt x="564" y="417"/>
                      <a:pt x="567" y="417"/>
                      <a:pt x="568" y="416"/>
                    </a:cubicBezTo>
                    <a:cubicBezTo>
                      <a:pt x="569" y="415"/>
                      <a:pt x="570" y="413"/>
                      <a:pt x="570" y="412"/>
                    </a:cubicBezTo>
                    <a:cubicBezTo>
                      <a:pt x="570" y="410"/>
                      <a:pt x="568" y="407"/>
                      <a:pt x="568" y="406"/>
                    </a:cubicBezTo>
                    <a:cubicBezTo>
                      <a:pt x="569" y="404"/>
                      <a:pt x="572" y="404"/>
                      <a:pt x="572" y="403"/>
                    </a:cubicBezTo>
                    <a:cubicBezTo>
                      <a:pt x="573" y="401"/>
                      <a:pt x="571" y="398"/>
                      <a:pt x="570" y="396"/>
                    </a:cubicBezTo>
                    <a:cubicBezTo>
                      <a:pt x="570" y="395"/>
                      <a:pt x="567" y="394"/>
                      <a:pt x="566" y="393"/>
                    </a:cubicBezTo>
                    <a:cubicBezTo>
                      <a:pt x="565" y="392"/>
                      <a:pt x="566" y="390"/>
                      <a:pt x="566" y="388"/>
                    </a:cubicBezTo>
                    <a:cubicBezTo>
                      <a:pt x="567" y="387"/>
                      <a:pt x="570" y="385"/>
                      <a:pt x="571" y="383"/>
                    </a:cubicBezTo>
                    <a:cubicBezTo>
                      <a:pt x="571" y="381"/>
                      <a:pt x="568" y="378"/>
                      <a:pt x="568" y="376"/>
                    </a:cubicBezTo>
                    <a:cubicBezTo>
                      <a:pt x="568" y="375"/>
                      <a:pt x="570" y="373"/>
                      <a:pt x="570" y="372"/>
                    </a:cubicBezTo>
                    <a:cubicBezTo>
                      <a:pt x="571" y="371"/>
                      <a:pt x="571" y="369"/>
                      <a:pt x="571" y="368"/>
                    </a:cubicBezTo>
                    <a:cubicBezTo>
                      <a:pt x="570" y="367"/>
                      <a:pt x="568" y="366"/>
                      <a:pt x="567" y="365"/>
                    </a:cubicBezTo>
                    <a:cubicBezTo>
                      <a:pt x="567" y="365"/>
                      <a:pt x="568" y="363"/>
                      <a:pt x="568" y="362"/>
                    </a:cubicBezTo>
                    <a:cubicBezTo>
                      <a:pt x="569" y="362"/>
                      <a:pt x="572" y="363"/>
                      <a:pt x="574" y="362"/>
                    </a:cubicBezTo>
                    <a:cubicBezTo>
                      <a:pt x="574" y="362"/>
                      <a:pt x="575" y="361"/>
                      <a:pt x="575" y="360"/>
                    </a:cubicBezTo>
                    <a:cubicBezTo>
                      <a:pt x="575" y="358"/>
                      <a:pt x="572" y="355"/>
                      <a:pt x="572" y="353"/>
                    </a:cubicBezTo>
                    <a:cubicBezTo>
                      <a:pt x="572" y="352"/>
                      <a:pt x="574" y="350"/>
                      <a:pt x="574" y="348"/>
                    </a:cubicBezTo>
                    <a:cubicBezTo>
                      <a:pt x="574" y="347"/>
                      <a:pt x="573" y="344"/>
                      <a:pt x="573" y="343"/>
                    </a:cubicBezTo>
                    <a:cubicBezTo>
                      <a:pt x="572" y="340"/>
                      <a:pt x="569" y="335"/>
                      <a:pt x="570" y="333"/>
                    </a:cubicBezTo>
                    <a:cubicBezTo>
                      <a:pt x="571" y="332"/>
                      <a:pt x="574" y="331"/>
                      <a:pt x="574" y="330"/>
                    </a:cubicBezTo>
                    <a:cubicBezTo>
                      <a:pt x="575" y="328"/>
                      <a:pt x="573" y="325"/>
                      <a:pt x="573" y="324"/>
                    </a:cubicBezTo>
                    <a:cubicBezTo>
                      <a:pt x="572" y="322"/>
                      <a:pt x="573" y="319"/>
                      <a:pt x="573" y="318"/>
                    </a:cubicBezTo>
                    <a:cubicBezTo>
                      <a:pt x="573" y="316"/>
                      <a:pt x="575" y="314"/>
                      <a:pt x="576" y="312"/>
                    </a:cubicBezTo>
                    <a:cubicBezTo>
                      <a:pt x="576" y="311"/>
                      <a:pt x="575" y="307"/>
                      <a:pt x="576" y="306"/>
                    </a:cubicBezTo>
                    <a:cubicBezTo>
                      <a:pt x="576" y="305"/>
                      <a:pt x="576" y="302"/>
                      <a:pt x="577" y="301"/>
                    </a:cubicBezTo>
                    <a:cubicBezTo>
                      <a:pt x="578" y="301"/>
                      <a:pt x="579" y="300"/>
                      <a:pt x="579" y="299"/>
                    </a:cubicBezTo>
                    <a:cubicBezTo>
                      <a:pt x="580" y="298"/>
                      <a:pt x="579" y="295"/>
                      <a:pt x="579" y="294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58"/>
              <p:cNvSpPr>
                <a:spLocks/>
              </p:cNvSpPr>
              <p:nvPr/>
            </p:nvSpPr>
            <p:spPr bwMode="auto">
              <a:xfrm>
                <a:off x="4119561" y="2179640"/>
                <a:ext cx="712787" cy="339725"/>
              </a:xfrm>
              <a:custGeom>
                <a:avLst/>
                <a:gdLst>
                  <a:gd name="T0" fmla="*/ 557 w 844"/>
                  <a:gd name="T1" fmla="*/ 228 h 402"/>
                  <a:gd name="T2" fmla="*/ 603 w 844"/>
                  <a:gd name="T3" fmla="*/ 201 h 402"/>
                  <a:gd name="T4" fmla="*/ 646 w 844"/>
                  <a:gd name="T5" fmla="*/ 202 h 402"/>
                  <a:gd name="T6" fmla="*/ 695 w 844"/>
                  <a:gd name="T7" fmla="*/ 230 h 402"/>
                  <a:gd name="T8" fmla="*/ 697 w 844"/>
                  <a:gd name="T9" fmla="*/ 202 h 402"/>
                  <a:gd name="T10" fmla="*/ 710 w 844"/>
                  <a:gd name="T11" fmla="*/ 191 h 402"/>
                  <a:gd name="T12" fmla="*/ 729 w 844"/>
                  <a:gd name="T13" fmla="*/ 201 h 402"/>
                  <a:gd name="T14" fmla="*/ 770 w 844"/>
                  <a:gd name="T15" fmla="*/ 194 h 402"/>
                  <a:gd name="T16" fmla="*/ 817 w 844"/>
                  <a:gd name="T17" fmla="*/ 191 h 402"/>
                  <a:gd name="T18" fmla="*/ 836 w 844"/>
                  <a:gd name="T19" fmla="*/ 176 h 402"/>
                  <a:gd name="T20" fmla="*/ 802 w 844"/>
                  <a:gd name="T21" fmla="*/ 165 h 402"/>
                  <a:gd name="T22" fmla="*/ 799 w 844"/>
                  <a:gd name="T23" fmla="*/ 179 h 402"/>
                  <a:gd name="T24" fmla="*/ 769 w 844"/>
                  <a:gd name="T25" fmla="*/ 169 h 402"/>
                  <a:gd name="T26" fmla="*/ 746 w 844"/>
                  <a:gd name="T27" fmla="*/ 161 h 402"/>
                  <a:gd name="T28" fmla="*/ 752 w 844"/>
                  <a:gd name="T29" fmla="*/ 125 h 402"/>
                  <a:gd name="T30" fmla="*/ 732 w 844"/>
                  <a:gd name="T31" fmla="*/ 109 h 402"/>
                  <a:gd name="T32" fmla="*/ 693 w 844"/>
                  <a:gd name="T33" fmla="*/ 117 h 402"/>
                  <a:gd name="T34" fmla="*/ 652 w 844"/>
                  <a:gd name="T35" fmla="*/ 121 h 402"/>
                  <a:gd name="T36" fmla="*/ 637 w 844"/>
                  <a:gd name="T37" fmla="*/ 84 h 402"/>
                  <a:gd name="T38" fmla="*/ 585 w 844"/>
                  <a:gd name="T39" fmla="*/ 97 h 402"/>
                  <a:gd name="T40" fmla="*/ 508 w 844"/>
                  <a:gd name="T41" fmla="*/ 113 h 402"/>
                  <a:gd name="T42" fmla="*/ 463 w 844"/>
                  <a:gd name="T43" fmla="*/ 147 h 402"/>
                  <a:gd name="T44" fmla="*/ 441 w 844"/>
                  <a:gd name="T45" fmla="*/ 146 h 402"/>
                  <a:gd name="T46" fmla="*/ 431 w 844"/>
                  <a:gd name="T47" fmla="*/ 161 h 402"/>
                  <a:gd name="T48" fmla="*/ 393 w 844"/>
                  <a:gd name="T49" fmla="*/ 158 h 402"/>
                  <a:gd name="T50" fmla="*/ 355 w 844"/>
                  <a:gd name="T51" fmla="*/ 144 h 402"/>
                  <a:gd name="T52" fmla="*/ 327 w 844"/>
                  <a:gd name="T53" fmla="*/ 114 h 402"/>
                  <a:gd name="T54" fmla="*/ 304 w 844"/>
                  <a:gd name="T55" fmla="*/ 102 h 402"/>
                  <a:gd name="T56" fmla="*/ 262 w 844"/>
                  <a:gd name="T57" fmla="*/ 103 h 402"/>
                  <a:gd name="T58" fmla="*/ 236 w 844"/>
                  <a:gd name="T59" fmla="*/ 114 h 402"/>
                  <a:gd name="T60" fmla="*/ 223 w 844"/>
                  <a:gd name="T61" fmla="*/ 98 h 402"/>
                  <a:gd name="T62" fmla="*/ 245 w 844"/>
                  <a:gd name="T63" fmla="*/ 63 h 402"/>
                  <a:gd name="T64" fmla="*/ 276 w 844"/>
                  <a:gd name="T65" fmla="*/ 28 h 402"/>
                  <a:gd name="T66" fmla="*/ 298 w 844"/>
                  <a:gd name="T67" fmla="*/ 12 h 402"/>
                  <a:gd name="T68" fmla="*/ 251 w 844"/>
                  <a:gd name="T69" fmla="*/ 7 h 402"/>
                  <a:gd name="T70" fmla="*/ 202 w 844"/>
                  <a:gd name="T71" fmla="*/ 51 h 402"/>
                  <a:gd name="T72" fmla="*/ 166 w 844"/>
                  <a:gd name="T73" fmla="*/ 86 h 402"/>
                  <a:gd name="T74" fmla="*/ 120 w 844"/>
                  <a:gd name="T75" fmla="*/ 125 h 402"/>
                  <a:gd name="T76" fmla="*/ 56 w 844"/>
                  <a:gd name="T77" fmla="*/ 150 h 402"/>
                  <a:gd name="T78" fmla="*/ 5 w 844"/>
                  <a:gd name="T79" fmla="*/ 189 h 402"/>
                  <a:gd name="T80" fmla="*/ 34 w 844"/>
                  <a:gd name="T81" fmla="*/ 214 h 402"/>
                  <a:gd name="T82" fmla="*/ 200 w 844"/>
                  <a:gd name="T83" fmla="*/ 259 h 402"/>
                  <a:gd name="T84" fmla="*/ 221 w 844"/>
                  <a:gd name="T85" fmla="*/ 262 h 402"/>
                  <a:gd name="T86" fmla="*/ 249 w 844"/>
                  <a:gd name="T87" fmla="*/ 261 h 402"/>
                  <a:gd name="T88" fmla="*/ 274 w 844"/>
                  <a:gd name="T89" fmla="*/ 265 h 402"/>
                  <a:gd name="T90" fmla="*/ 290 w 844"/>
                  <a:gd name="T91" fmla="*/ 289 h 402"/>
                  <a:gd name="T92" fmla="*/ 312 w 844"/>
                  <a:gd name="T93" fmla="*/ 291 h 402"/>
                  <a:gd name="T94" fmla="*/ 336 w 844"/>
                  <a:gd name="T95" fmla="*/ 335 h 402"/>
                  <a:gd name="T96" fmla="*/ 340 w 844"/>
                  <a:gd name="T97" fmla="*/ 360 h 402"/>
                  <a:gd name="T98" fmla="*/ 354 w 844"/>
                  <a:gd name="T99" fmla="*/ 380 h 402"/>
                  <a:gd name="T100" fmla="*/ 363 w 844"/>
                  <a:gd name="T101" fmla="*/ 401 h 402"/>
                  <a:gd name="T102" fmla="*/ 387 w 844"/>
                  <a:gd name="T103" fmla="*/ 355 h 402"/>
                  <a:gd name="T104" fmla="*/ 417 w 844"/>
                  <a:gd name="T105" fmla="*/ 289 h 402"/>
                  <a:gd name="T106" fmla="*/ 429 w 844"/>
                  <a:gd name="T107" fmla="*/ 295 h 402"/>
                  <a:gd name="T108" fmla="*/ 450 w 844"/>
                  <a:gd name="T109" fmla="*/ 259 h 402"/>
                  <a:gd name="T110" fmla="*/ 478 w 844"/>
                  <a:gd name="T111" fmla="*/ 261 h 402"/>
                  <a:gd name="T112" fmla="*/ 465 w 844"/>
                  <a:gd name="T113" fmla="*/ 284 h 402"/>
                  <a:gd name="T114" fmla="*/ 475 w 844"/>
                  <a:gd name="T115" fmla="*/ 298 h 402"/>
                  <a:gd name="T116" fmla="*/ 483 w 844"/>
                  <a:gd name="T117" fmla="*/ 277 h 402"/>
                  <a:gd name="T118" fmla="*/ 503 w 844"/>
                  <a:gd name="T119" fmla="*/ 244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44" h="402">
                    <a:moveTo>
                      <a:pt x="525" y="232"/>
                    </a:moveTo>
                    <a:cubicBezTo>
                      <a:pt x="527" y="231"/>
                      <a:pt x="530" y="232"/>
                      <a:pt x="532" y="232"/>
                    </a:cubicBezTo>
                    <a:cubicBezTo>
                      <a:pt x="533" y="232"/>
                      <a:pt x="536" y="233"/>
                      <a:pt x="538" y="234"/>
                    </a:cubicBezTo>
                    <a:cubicBezTo>
                      <a:pt x="538" y="234"/>
                      <a:pt x="539" y="234"/>
                      <a:pt x="540" y="234"/>
                    </a:cubicBezTo>
                    <a:cubicBezTo>
                      <a:pt x="542" y="234"/>
                      <a:pt x="546" y="236"/>
                      <a:pt x="548" y="237"/>
                    </a:cubicBezTo>
                    <a:cubicBezTo>
                      <a:pt x="549" y="237"/>
                      <a:pt x="550" y="239"/>
                      <a:pt x="551" y="238"/>
                    </a:cubicBezTo>
                    <a:cubicBezTo>
                      <a:pt x="552" y="238"/>
                      <a:pt x="552" y="235"/>
                      <a:pt x="552" y="234"/>
                    </a:cubicBezTo>
                    <a:cubicBezTo>
                      <a:pt x="552" y="233"/>
                      <a:pt x="550" y="231"/>
                      <a:pt x="550" y="230"/>
                    </a:cubicBezTo>
                    <a:cubicBezTo>
                      <a:pt x="550" y="229"/>
                      <a:pt x="551" y="228"/>
                      <a:pt x="552" y="228"/>
                    </a:cubicBezTo>
                    <a:cubicBezTo>
                      <a:pt x="553" y="227"/>
                      <a:pt x="556" y="229"/>
                      <a:pt x="557" y="228"/>
                    </a:cubicBezTo>
                    <a:cubicBezTo>
                      <a:pt x="559" y="228"/>
                      <a:pt x="560" y="225"/>
                      <a:pt x="561" y="224"/>
                    </a:cubicBezTo>
                    <a:cubicBezTo>
                      <a:pt x="561" y="224"/>
                      <a:pt x="563" y="224"/>
                      <a:pt x="564" y="224"/>
                    </a:cubicBezTo>
                    <a:cubicBezTo>
                      <a:pt x="565" y="225"/>
                      <a:pt x="567" y="227"/>
                      <a:pt x="568" y="227"/>
                    </a:cubicBezTo>
                    <a:cubicBezTo>
                      <a:pt x="570" y="228"/>
                      <a:pt x="574" y="228"/>
                      <a:pt x="576" y="227"/>
                    </a:cubicBezTo>
                    <a:cubicBezTo>
                      <a:pt x="577" y="227"/>
                      <a:pt x="579" y="225"/>
                      <a:pt x="580" y="224"/>
                    </a:cubicBezTo>
                    <a:cubicBezTo>
                      <a:pt x="582" y="222"/>
                      <a:pt x="584" y="218"/>
                      <a:pt x="585" y="216"/>
                    </a:cubicBezTo>
                    <a:cubicBezTo>
                      <a:pt x="586" y="213"/>
                      <a:pt x="587" y="209"/>
                      <a:pt x="588" y="207"/>
                    </a:cubicBezTo>
                    <a:cubicBezTo>
                      <a:pt x="589" y="205"/>
                      <a:pt x="592" y="202"/>
                      <a:pt x="594" y="201"/>
                    </a:cubicBezTo>
                    <a:cubicBezTo>
                      <a:pt x="594" y="201"/>
                      <a:pt x="596" y="200"/>
                      <a:pt x="597" y="199"/>
                    </a:cubicBezTo>
                    <a:cubicBezTo>
                      <a:pt x="599" y="199"/>
                      <a:pt x="602" y="201"/>
                      <a:pt x="603" y="201"/>
                    </a:cubicBezTo>
                    <a:cubicBezTo>
                      <a:pt x="604" y="200"/>
                      <a:pt x="604" y="197"/>
                      <a:pt x="605" y="197"/>
                    </a:cubicBezTo>
                    <a:cubicBezTo>
                      <a:pt x="605" y="196"/>
                      <a:pt x="607" y="196"/>
                      <a:pt x="608" y="197"/>
                    </a:cubicBezTo>
                    <a:cubicBezTo>
                      <a:pt x="609" y="197"/>
                      <a:pt x="610" y="200"/>
                      <a:pt x="610" y="200"/>
                    </a:cubicBezTo>
                    <a:cubicBezTo>
                      <a:pt x="611" y="200"/>
                      <a:pt x="613" y="197"/>
                      <a:pt x="613" y="197"/>
                    </a:cubicBezTo>
                    <a:cubicBezTo>
                      <a:pt x="615" y="197"/>
                      <a:pt x="617" y="197"/>
                      <a:pt x="618" y="198"/>
                    </a:cubicBezTo>
                    <a:cubicBezTo>
                      <a:pt x="620" y="198"/>
                      <a:pt x="622" y="202"/>
                      <a:pt x="624" y="202"/>
                    </a:cubicBezTo>
                    <a:cubicBezTo>
                      <a:pt x="626" y="202"/>
                      <a:pt x="628" y="200"/>
                      <a:pt x="630" y="200"/>
                    </a:cubicBezTo>
                    <a:cubicBezTo>
                      <a:pt x="631" y="201"/>
                      <a:pt x="633" y="202"/>
                      <a:pt x="634" y="202"/>
                    </a:cubicBezTo>
                    <a:cubicBezTo>
                      <a:pt x="635" y="202"/>
                      <a:pt x="636" y="201"/>
                      <a:pt x="637" y="201"/>
                    </a:cubicBezTo>
                    <a:cubicBezTo>
                      <a:pt x="639" y="201"/>
                      <a:pt x="644" y="202"/>
                      <a:pt x="646" y="202"/>
                    </a:cubicBezTo>
                    <a:cubicBezTo>
                      <a:pt x="648" y="203"/>
                      <a:pt x="653" y="203"/>
                      <a:pt x="655" y="203"/>
                    </a:cubicBezTo>
                    <a:cubicBezTo>
                      <a:pt x="656" y="204"/>
                      <a:pt x="659" y="205"/>
                      <a:pt x="660" y="206"/>
                    </a:cubicBezTo>
                    <a:cubicBezTo>
                      <a:pt x="662" y="207"/>
                      <a:pt x="666" y="211"/>
                      <a:pt x="668" y="212"/>
                    </a:cubicBezTo>
                    <a:cubicBezTo>
                      <a:pt x="669" y="213"/>
                      <a:pt x="672" y="216"/>
                      <a:pt x="673" y="217"/>
                    </a:cubicBezTo>
                    <a:cubicBezTo>
                      <a:pt x="674" y="218"/>
                      <a:pt x="678" y="219"/>
                      <a:pt x="679" y="220"/>
                    </a:cubicBezTo>
                    <a:cubicBezTo>
                      <a:pt x="680" y="220"/>
                      <a:pt x="682" y="222"/>
                      <a:pt x="683" y="223"/>
                    </a:cubicBezTo>
                    <a:cubicBezTo>
                      <a:pt x="684" y="223"/>
                      <a:pt x="685" y="225"/>
                      <a:pt x="686" y="226"/>
                    </a:cubicBezTo>
                    <a:cubicBezTo>
                      <a:pt x="687" y="226"/>
                      <a:pt x="688" y="226"/>
                      <a:pt x="689" y="226"/>
                    </a:cubicBezTo>
                    <a:cubicBezTo>
                      <a:pt x="689" y="227"/>
                      <a:pt x="691" y="228"/>
                      <a:pt x="691" y="228"/>
                    </a:cubicBezTo>
                    <a:cubicBezTo>
                      <a:pt x="692" y="228"/>
                      <a:pt x="694" y="230"/>
                      <a:pt x="695" y="230"/>
                    </a:cubicBezTo>
                    <a:cubicBezTo>
                      <a:pt x="696" y="229"/>
                      <a:pt x="698" y="227"/>
                      <a:pt x="698" y="226"/>
                    </a:cubicBezTo>
                    <a:cubicBezTo>
                      <a:pt x="699" y="225"/>
                      <a:pt x="698" y="223"/>
                      <a:pt x="697" y="222"/>
                    </a:cubicBezTo>
                    <a:cubicBezTo>
                      <a:pt x="697" y="221"/>
                      <a:pt x="695" y="220"/>
                      <a:pt x="695" y="220"/>
                    </a:cubicBezTo>
                    <a:cubicBezTo>
                      <a:pt x="695" y="219"/>
                      <a:pt x="694" y="218"/>
                      <a:pt x="694" y="218"/>
                    </a:cubicBezTo>
                    <a:cubicBezTo>
                      <a:pt x="694" y="217"/>
                      <a:pt x="697" y="215"/>
                      <a:pt x="697" y="214"/>
                    </a:cubicBezTo>
                    <a:cubicBezTo>
                      <a:pt x="697" y="214"/>
                      <a:pt x="695" y="212"/>
                      <a:pt x="695" y="212"/>
                    </a:cubicBezTo>
                    <a:cubicBezTo>
                      <a:pt x="694" y="212"/>
                      <a:pt x="692" y="212"/>
                      <a:pt x="692" y="211"/>
                    </a:cubicBezTo>
                    <a:cubicBezTo>
                      <a:pt x="692" y="210"/>
                      <a:pt x="692" y="208"/>
                      <a:pt x="692" y="208"/>
                    </a:cubicBezTo>
                    <a:cubicBezTo>
                      <a:pt x="693" y="207"/>
                      <a:pt x="695" y="207"/>
                      <a:pt x="696" y="206"/>
                    </a:cubicBezTo>
                    <a:cubicBezTo>
                      <a:pt x="697" y="206"/>
                      <a:pt x="697" y="203"/>
                      <a:pt x="697" y="202"/>
                    </a:cubicBezTo>
                    <a:cubicBezTo>
                      <a:pt x="697" y="201"/>
                      <a:pt x="696" y="199"/>
                      <a:pt x="696" y="199"/>
                    </a:cubicBezTo>
                    <a:cubicBezTo>
                      <a:pt x="695" y="198"/>
                      <a:pt x="695" y="196"/>
                      <a:pt x="695" y="195"/>
                    </a:cubicBezTo>
                    <a:cubicBezTo>
                      <a:pt x="695" y="194"/>
                      <a:pt x="695" y="192"/>
                      <a:pt x="696" y="191"/>
                    </a:cubicBezTo>
                    <a:cubicBezTo>
                      <a:pt x="696" y="190"/>
                      <a:pt x="697" y="190"/>
                      <a:pt x="698" y="190"/>
                    </a:cubicBezTo>
                    <a:cubicBezTo>
                      <a:pt x="699" y="190"/>
                      <a:pt x="700" y="189"/>
                      <a:pt x="700" y="190"/>
                    </a:cubicBezTo>
                    <a:cubicBezTo>
                      <a:pt x="701" y="190"/>
                      <a:pt x="703" y="191"/>
                      <a:pt x="704" y="192"/>
                    </a:cubicBezTo>
                    <a:cubicBezTo>
                      <a:pt x="704" y="193"/>
                      <a:pt x="703" y="195"/>
                      <a:pt x="704" y="195"/>
                    </a:cubicBezTo>
                    <a:cubicBezTo>
                      <a:pt x="704" y="195"/>
                      <a:pt x="705" y="195"/>
                      <a:pt x="706" y="194"/>
                    </a:cubicBezTo>
                    <a:cubicBezTo>
                      <a:pt x="706" y="194"/>
                      <a:pt x="708" y="192"/>
                      <a:pt x="709" y="192"/>
                    </a:cubicBezTo>
                    <a:cubicBezTo>
                      <a:pt x="709" y="191"/>
                      <a:pt x="709" y="191"/>
                      <a:pt x="710" y="191"/>
                    </a:cubicBezTo>
                    <a:cubicBezTo>
                      <a:pt x="711" y="190"/>
                      <a:pt x="714" y="191"/>
                      <a:pt x="715" y="193"/>
                    </a:cubicBezTo>
                    <a:cubicBezTo>
                      <a:pt x="716" y="193"/>
                      <a:pt x="716" y="196"/>
                      <a:pt x="716" y="197"/>
                    </a:cubicBezTo>
                    <a:cubicBezTo>
                      <a:pt x="716" y="198"/>
                      <a:pt x="714" y="200"/>
                      <a:pt x="715" y="201"/>
                    </a:cubicBezTo>
                    <a:cubicBezTo>
                      <a:pt x="715" y="202"/>
                      <a:pt x="716" y="203"/>
                      <a:pt x="716" y="203"/>
                    </a:cubicBezTo>
                    <a:cubicBezTo>
                      <a:pt x="717" y="203"/>
                      <a:pt x="719" y="203"/>
                      <a:pt x="719" y="202"/>
                    </a:cubicBezTo>
                    <a:cubicBezTo>
                      <a:pt x="720" y="201"/>
                      <a:pt x="719" y="198"/>
                      <a:pt x="719" y="198"/>
                    </a:cubicBezTo>
                    <a:cubicBezTo>
                      <a:pt x="720" y="197"/>
                      <a:pt x="721" y="198"/>
                      <a:pt x="721" y="198"/>
                    </a:cubicBezTo>
                    <a:cubicBezTo>
                      <a:pt x="722" y="198"/>
                      <a:pt x="723" y="200"/>
                      <a:pt x="724" y="200"/>
                    </a:cubicBezTo>
                    <a:cubicBezTo>
                      <a:pt x="725" y="201"/>
                      <a:pt x="726" y="199"/>
                      <a:pt x="727" y="199"/>
                    </a:cubicBezTo>
                    <a:cubicBezTo>
                      <a:pt x="728" y="199"/>
                      <a:pt x="729" y="200"/>
                      <a:pt x="729" y="201"/>
                    </a:cubicBezTo>
                    <a:cubicBezTo>
                      <a:pt x="730" y="202"/>
                      <a:pt x="730" y="205"/>
                      <a:pt x="731" y="206"/>
                    </a:cubicBezTo>
                    <a:cubicBezTo>
                      <a:pt x="732" y="206"/>
                      <a:pt x="734" y="207"/>
                      <a:pt x="735" y="207"/>
                    </a:cubicBezTo>
                    <a:cubicBezTo>
                      <a:pt x="735" y="207"/>
                      <a:pt x="737" y="205"/>
                      <a:pt x="737" y="204"/>
                    </a:cubicBezTo>
                    <a:cubicBezTo>
                      <a:pt x="738" y="203"/>
                      <a:pt x="740" y="200"/>
                      <a:pt x="741" y="200"/>
                    </a:cubicBezTo>
                    <a:cubicBezTo>
                      <a:pt x="742" y="199"/>
                      <a:pt x="744" y="200"/>
                      <a:pt x="745" y="200"/>
                    </a:cubicBezTo>
                    <a:cubicBezTo>
                      <a:pt x="746" y="199"/>
                      <a:pt x="748" y="198"/>
                      <a:pt x="750" y="198"/>
                    </a:cubicBezTo>
                    <a:cubicBezTo>
                      <a:pt x="751" y="198"/>
                      <a:pt x="753" y="196"/>
                      <a:pt x="755" y="196"/>
                    </a:cubicBezTo>
                    <a:cubicBezTo>
                      <a:pt x="756" y="196"/>
                      <a:pt x="758" y="197"/>
                      <a:pt x="759" y="197"/>
                    </a:cubicBezTo>
                    <a:cubicBezTo>
                      <a:pt x="760" y="196"/>
                      <a:pt x="763" y="193"/>
                      <a:pt x="764" y="193"/>
                    </a:cubicBezTo>
                    <a:cubicBezTo>
                      <a:pt x="766" y="192"/>
                      <a:pt x="769" y="193"/>
                      <a:pt x="770" y="194"/>
                    </a:cubicBezTo>
                    <a:cubicBezTo>
                      <a:pt x="772" y="194"/>
                      <a:pt x="775" y="194"/>
                      <a:pt x="776" y="194"/>
                    </a:cubicBezTo>
                    <a:cubicBezTo>
                      <a:pt x="778" y="193"/>
                      <a:pt x="780" y="192"/>
                      <a:pt x="781" y="191"/>
                    </a:cubicBezTo>
                    <a:cubicBezTo>
                      <a:pt x="782" y="191"/>
                      <a:pt x="784" y="191"/>
                      <a:pt x="785" y="191"/>
                    </a:cubicBezTo>
                    <a:cubicBezTo>
                      <a:pt x="787" y="191"/>
                      <a:pt x="789" y="192"/>
                      <a:pt x="791" y="192"/>
                    </a:cubicBezTo>
                    <a:cubicBezTo>
                      <a:pt x="791" y="192"/>
                      <a:pt x="793" y="190"/>
                      <a:pt x="793" y="190"/>
                    </a:cubicBezTo>
                    <a:cubicBezTo>
                      <a:pt x="794" y="190"/>
                      <a:pt x="795" y="191"/>
                      <a:pt x="796" y="191"/>
                    </a:cubicBezTo>
                    <a:cubicBezTo>
                      <a:pt x="797" y="192"/>
                      <a:pt x="797" y="194"/>
                      <a:pt x="798" y="194"/>
                    </a:cubicBezTo>
                    <a:cubicBezTo>
                      <a:pt x="800" y="195"/>
                      <a:pt x="802" y="192"/>
                      <a:pt x="804" y="192"/>
                    </a:cubicBezTo>
                    <a:cubicBezTo>
                      <a:pt x="805" y="192"/>
                      <a:pt x="808" y="194"/>
                      <a:pt x="810" y="194"/>
                    </a:cubicBezTo>
                    <a:cubicBezTo>
                      <a:pt x="812" y="194"/>
                      <a:pt x="815" y="192"/>
                      <a:pt x="817" y="191"/>
                    </a:cubicBezTo>
                    <a:cubicBezTo>
                      <a:pt x="817" y="191"/>
                      <a:pt x="818" y="189"/>
                      <a:pt x="819" y="189"/>
                    </a:cubicBezTo>
                    <a:cubicBezTo>
                      <a:pt x="820" y="188"/>
                      <a:pt x="823" y="189"/>
                      <a:pt x="824" y="189"/>
                    </a:cubicBezTo>
                    <a:cubicBezTo>
                      <a:pt x="825" y="190"/>
                      <a:pt x="826" y="192"/>
                      <a:pt x="827" y="193"/>
                    </a:cubicBezTo>
                    <a:cubicBezTo>
                      <a:pt x="828" y="193"/>
                      <a:pt x="831" y="194"/>
                      <a:pt x="833" y="194"/>
                    </a:cubicBezTo>
                    <a:cubicBezTo>
                      <a:pt x="834" y="193"/>
                      <a:pt x="837" y="191"/>
                      <a:pt x="838" y="190"/>
                    </a:cubicBezTo>
                    <a:cubicBezTo>
                      <a:pt x="839" y="189"/>
                      <a:pt x="840" y="187"/>
                      <a:pt x="841" y="186"/>
                    </a:cubicBezTo>
                    <a:cubicBezTo>
                      <a:pt x="842" y="185"/>
                      <a:pt x="843" y="183"/>
                      <a:pt x="843" y="182"/>
                    </a:cubicBezTo>
                    <a:cubicBezTo>
                      <a:pt x="844" y="181"/>
                      <a:pt x="843" y="179"/>
                      <a:pt x="842" y="178"/>
                    </a:cubicBezTo>
                    <a:cubicBezTo>
                      <a:pt x="842" y="177"/>
                      <a:pt x="841" y="176"/>
                      <a:pt x="840" y="176"/>
                    </a:cubicBezTo>
                    <a:cubicBezTo>
                      <a:pt x="839" y="175"/>
                      <a:pt x="837" y="176"/>
                      <a:pt x="836" y="176"/>
                    </a:cubicBezTo>
                    <a:cubicBezTo>
                      <a:pt x="835" y="175"/>
                      <a:pt x="834" y="173"/>
                      <a:pt x="834" y="173"/>
                    </a:cubicBezTo>
                    <a:cubicBezTo>
                      <a:pt x="834" y="173"/>
                      <a:pt x="832" y="170"/>
                      <a:pt x="831" y="169"/>
                    </a:cubicBezTo>
                    <a:cubicBezTo>
                      <a:pt x="831" y="168"/>
                      <a:pt x="829" y="167"/>
                      <a:pt x="829" y="166"/>
                    </a:cubicBezTo>
                    <a:cubicBezTo>
                      <a:pt x="828" y="166"/>
                      <a:pt x="827" y="163"/>
                      <a:pt x="826" y="162"/>
                    </a:cubicBezTo>
                    <a:cubicBezTo>
                      <a:pt x="825" y="162"/>
                      <a:pt x="822" y="161"/>
                      <a:pt x="821" y="161"/>
                    </a:cubicBezTo>
                    <a:cubicBezTo>
                      <a:pt x="819" y="161"/>
                      <a:pt x="815" y="162"/>
                      <a:pt x="814" y="162"/>
                    </a:cubicBezTo>
                    <a:cubicBezTo>
                      <a:pt x="813" y="162"/>
                      <a:pt x="811" y="162"/>
                      <a:pt x="810" y="163"/>
                    </a:cubicBezTo>
                    <a:cubicBezTo>
                      <a:pt x="809" y="163"/>
                      <a:pt x="809" y="165"/>
                      <a:pt x="808" y="165"/>
                    </a:cubicBezTo>
                    <a:cubicBezTo>
                      <a:pt x="807" y="166"/>
                      <a:pt x="806" y="166"/>
                      <a:pt x="805" y="166"/>
                    </a:cubicBezTo>
                    <a:cubicBezTo>
                      <a:pt x="805" y="166"/>
                      <a:pt x="803" y="165"/>
                      <a:pt x="802" y="165"/>
                    </a:cubicBezTo>
                    <a:cubicBezTo>
                      <a:pt x="802" y="164"/>
                      <a:pt x="800" y="163"/>
                      <a:pt x="799" y="163"/>
                    </a:cubicBezTo>
                    <a:cubicBezTo>
                      <a:pt x="799" y="163"/>
                      <a:pt x="798" y="165"/>
                      <a:pt x="798" y="166"/>
                    </a:cubicBezTo>
                    <a:cubicBezTo>
                      <a:pt x="798" y="167"/>
                      <a:pt x="798" y="168"/>
                      <a:pt x="798" y="168"/>
                    </a:cubicBezTo>
                    <a:cubicBezTo>
                      <a:pt x="799" y="169"/>
                      <a:pt x="801" y="171"/>
                      <a:pt x="802" y="172"/>
                    </a:cubicBezTo>
                    <a:cubicBezTo>
                      <a:pt x="803" y="172"/>
                      <a:pt x="804" y="172"/>
                      <a:pt x="804" y="173"/>
                    </a:cubicBezTo>
                    <a:cubicBezTo>
                      <a:pt x="805" y="173"/>
                      <a:pt x="806" y="174"/>
                      <a:pt x="807" y="175"/>
                    </a:cubicBezTo>
                    <a:cubicBezTo>
                      <a:pt x="807" y="176"/>
                      <a:pt x="807" y="178"/>
                      <a:pt x="807" y="180"/>
                    </a:cubicBezTo>
                    <a:cubicBezTo>
                      <a:pt x="807" y="180"/>
                      <a:pt x="806" y="182"/>
                      <a:pt x="805" y="183"/>
                    </a:cubicBezTo>
                    <a:cubicBezTo>
                      <a:pt x="804" y="183"/>
                      <a:pt x="802" y="182"/>
                      <a:pt x="801" y="182"/>
                    </a:cubicBezTo>
                    <a:cubicBezTo>
                      <a:pt x="800" y="181"/>
                      <a:pt x="800" y="179"/>
                      <a:pt x="799" y="179"/>
                    </a:cubicBezTo>
                    <a:cubicBezTo>
                      <a:pt x="799" y="179"/>
                      <a:pt x="798" y="180"/>
                      <a:pt x="797" y="180"/>
                    </a:cubicBezTo>
                    <a:cubicBezTo>
                      <a:pt x="797" y="181"/>
                      <a:pt x="797" y="183"/>
                      <a:pt x="797" y="183"/>
                    </a:cubicBezTo>
                    <a:cubicBezTo>
                      <a:pt x="796" y="184"/>
                      <a:pt x="795" y="185"/>
                      <a:pt x="794" y="185"/>
                    </a:cubicBezTo>
                    <a:cubicBezTo>
                      <a:pt x="793" y="185"/>
                      <a:pt x="791" y="184"/>
                      <a:pt x="790" y="184"/>
                    </a:cubicBezTo>
                    <a:cubicBezTo>
                      <a:pt x="789" y="183"/>
                      <a:pt x="788" y="181"/>
                      <a:pt x="787" y="181"/>
                    </a:cubicBezTo>
                    <a:cubicBezTo>
                      <a:pt x="785" y="180"/>
                      <a:pt x="783" y="181"/>
                      <a:pt x="781" y="180"/>
                    </a:cubicBezTo>
                    <a:cubicBezTo>
                      <a:pt x="780" y="180"/>
                      <a:pt x="777" y="179"/>
                      <a:pt x="776" y="179"/>
                    </a:cubicBezTo>
                    <a:cubicBezTo>
                      <a:pt x="775" y="178"/>
                      <a:pt x="773" y="175"/>
                      <a:pt x="772" y="174"/>
                    </a:cubicBezTo>
                    <a:cubicBezTo>
                      <a:pt x="771" y="174"/>
                      <a:pt x="769" y="173"/>
                      <a:pt x="769" y="172"/>
                    </a:cubicBezTo>
                    <a:cubicBezTo>
                      <a:pt x="768" y="171"/>
                      <a:pt x="768" y="170"/>
                      <a:pt x="769" y="169"/>
                    </a:cubicBezTo>
                    <a:cubicBezTo>
                      <a:pt x="769" y="168"/>
                      <a:pt x="772" y="167"/>
                      <a:pt x="772" y="166"/>
                    </a:cubicBezTo>
                    <a:cubicBezTo>
                      <a:pt x="772" y="166"/>
                      <a:pt x="772" y="164"/>
                      <a:pt x="771" y="163"/>
                    </a:cubicBezTo>
                    <a:cubicBezTo>
                      <a:pt x="770" y="163"/>
                      <a:pt x="768" y="162"/>
                      <a:pt x="767" y="162"/>
                    </a:cubicBezTo>
                    <a:cubicBezTo>
                      <a:pt x="766" y="162"/>
                      <a:pt x="763" y="163"/>
                      <a:pt x="762" y="163"/>
                    </a:cubicBezTo>
                    <a:cubicBezTo>
                      <a:pt x="762" y="162"/>
                      <a:pt x="761" y="161"/>
                      <a:pt x="760" y="160"/>
                    </a:cubicBezTo>
                    <a:cubicBezTo>
                      <a:pt x="760" y="160"/>
                      <a:pt x="759" y="158"/>
                      <a:pt x="759" y="158"/>
                    </a:cubicBezTo>
                    <a:cubicBezTo>
                      <a:pt x="757" y="157"/>
                      <a:pt x="754" y="157"/>
                      <a:pt x="753" y="158"/>
                    </a:cubicBezTo>
                    <a:cubicBezTo>
                      <a:pt x="752" y="158"/>
                      <a:pt x="752" y="160"/>
                      <a:pt x="752" y="161"/>
                    </a:cubicBezTo>
                    <a:cubicBezTo>
                      <a:pt x="751" y="161"/>
                      <a:pt x="749" y="162"/>
                      <a:pt x="748" y="162"/>
                    </a:cubicBezTo>
                    <a:cubicBezTo>
                      <a:pt x="747" y="162"/>
                      <a:pt x="746" y="162"/>
                      <a:pt x="746" y="161"/>
                    </a:cubicBezTo>
                    <a:cubicBezTo>
                      <a:pt x="745" y="160"/>
                      <a:pt x="744" y="158"/>
                      <a:pt x="744" y="157"/>
                    </a:cubicBezTo>
                    <a:cubicBezTo>
                      <a:pt x="744" y="156"/>
                      <a:pt x="745" y="153"/>
                      <a:pt x="746" y="152"/>
                    </a:cubicBezTo>
                    <a:cubicBezTo>
                      <a:pt x="746" y="152"/>
                      <a:pt x="748" y="151"/>
                      <a:pt x="749" y="150"/>
                    </a:cubicBezTo>
                    <a:cubicBezTo>
                      <a:pt x="750" y="150"/>
                      <a:pt x="752" y="150"/>
                      <a:pt x="753" y="150"/>
                    </a:cubicBezTo>
                    <a:cubicBezTo>
                      <a:pt x="753" y="150"/>
                      <a:pt x="755" y="149"/>
                      <a:pt x="755" y="149"/>
                    </a:cubicBezTo>
                    <a:cubicBezTo>
                      <a:pt x="756" y="148"/>
                      <a:pt x="758" y="147"/>
                      <a:pt x="759" y="146"/>
                    </a:cubicBezTo>
                    <a:cubicBezTo>
                      <a:pt x="759" y="145"/>
                      <a:pt x="758" y="142"/>
                      <a:pt x="757" y="140"/>
                    </a:cubicBezTo>
                    <a:cubicBezTo>
                      <a:pt x="757" y="138"/>
                      <a:pt x="756" y="135"/>
                      <a:pt x="755" y="133"/>
                    </a:cubicBezTo>
                    <a:cubicBezTo>
                      <a:pt x="755" y="132"/>
                      <a:pt x="755" y="129"/>
                      <a:pt x="754" y="128"/>
                    </a:cubicBezTo>
                    <a:cubicBezTo>
                      <a:pt x="754" y="127"/>
                      <a:pt x="752" y="126"/>
                      <a:pt x="752" y="125"/>
                    </a:cubicBezTo>
                    <a:cubicBezTo>
                      <a:pt x="751" y="124"/>
                      <a:pt x="749" y="121"/>
                      <a:pt x="749" y="119"/>
                    </a:cubicBezTo>
                    <a:cubicBezTo>
                      <a:pt x="749" y="118"/>
                      <a:pt x="751" y="115"/>
                      <a:pt x="752" y="114"/>
                    </a:cubicBezTo>
                    <a:cubicBezTo>
                      <a:pt x="752" y="113"/>
                      <a:pt x="751" y="108"/>
                      <a:pt x="751" y="108"/>
                    </a:cubicBezTo>
                    <a:cubicBezTo>
                      <a:pt x="751" y="108"/>
                      <a:pt x="751" y="103"/>
                      <a:pt x="751" y="102"/>
                    </a:cubicBezTo>
                    <a:cubicBezTo>
                      <a:pt x="750" y="101"/>
                      <a:pt x="749" y="99"/>
                      <a:pt x="749" y="99"/>
                    </a:cubicBezTo>
                    <a:cubicBezTo>
                      <a:pt x="747" y="98"/>
                      <a:pt x="745" y="101"/>
                      <a:pt x="744" y="101"/>
                    </a:cubicBezTo>
                    <a:cubicBezTo>
                      <a:pt x="743" y="100"/>
                      <a:pt x="742" y="98"/>
                      <a:pt x="741" y="97"/>
                    </a:cubicBezTo>
                    <a:cubicBezTo>
                      <a:pt x="740" y="97"/>
                      <a:pt x="739" y="99"/>
                      <a:pt x="738" y="99"/>
                    </a:cubicBezTo>
                    <a:cubicBezTo>
                      <a:pt x="737" y="100"/>
                      <a:pt x="736" y="102"/>
                      <a:pt x="735" y="103"/>
                    </a:cubicBezTo>
                    <a:cubicBezTo>
                      <a:pt x="734" y="104"/>
                      <a:pt x="733" y="109"/>
                      <a:pt x="732" y="109"/>
                    </a:cubicBezTo>
                    <a:cubicBezTo>
                      <a:pt x="730" y="109"/>
                      <a:pt x="729" y="107"/>
                      <a:pt x="727" y="106"/>
                    </a:cubicBezTo>
                    <a:cubicBezTo>
                      <a:pt x="726" y="106"/>
                      <a:pt x="724" y="105"/>
                      <a:pt x="722" y="105"/>
                    </a:cubicBezTo>
                    <a:cubicBezTo>
                      <a:pt x="721" y="105"/>
                      <a:pt x="719" y="108"/>
                      <a:pt x="718" y="109"/>
                    </a:cubicBezTo>
                    <a:cubicBezTo>
                      <a:pt x="717" y="109"/>
                      <a:pt x="715" y="108"/>
                      <a:pt x="715" y="108"/>
                    </a:cubicBezTo>
                    <a:cubicBezTo>
                      <a:pt x="713" y="109"/>
                      <a:pt x="711" y="112"/>
                      <a:pt x="711" y="113"/>
                    </a:cubicBezTo>
                    <a:cubicBezTo>
                      <a:pt x="710" y="114"/>
                      <a:pt x="710" y="118"/>
                      <a:pt x="709" y="119"/>
                    </a:cubicBezTo>
                    <a:cubicBezTo>
                      <a:pt x="708" y="120"/>
                      <a:pt x="706" y="121"/>
                      <a:pt x="705" y="122"/>
                    </a:cubicBezTo>
                    <a:cubicBezTo>
                      <a:pt x="704" y="122"/>
                      <a:pt x="703" y="125"/>
                      <a:pt x="702" y="126"/>
                    </a:cubicBezTo>
                    <a:cubicBezTo>
                      <a:pt x="701" y="126"/>
                      <a:pt x="699" y="124"/>
                      <a:pt x="698" y="124"/>
                    </a:cubicBezTo>
                    <a:cubicBezTo>
                      <a:pt x="696" y="122"/>
                      <a:pt x="694" y="118"/>
                      <a:pt x="693" y="117"/>
                    </a:cubicBezTo>
                    <a:cubicBezTo>
                      <a:pt x="691" y="117"/>
                      <a:pt x="689" y="116"/>
                      <a:pt x="687" y="116"/>
                    </a:cubicBezTo>
                    <a:cubicBezTo>
                      <a:pt x="686" y="116"/>
                      <a:pt x="683" y="116"/>
                      <a:pt x="682" y="117"/>
                    </a:cubicBezTo>
                    <a:cubicBezTo>
                      <a:pt x="681" y="117"/>
                      <a:pt x="679" y="119"/>
                      <a:pt x="678" y="120"/>
                    </a:cubicBezTo>
                    <a:cubicBezTo>
                      <a:pt x="677" y="121"/>
                      <a:pt x="674" y="123"/>
                      <a:pt x="674" y="123"/>
                    </a:cubicBezTo>
                    <a:cubicBezTo>
                      <a:pt x="674" y="123"/>
                      <a:pt x="671" y="126"/>
                      <a:pt x="670" y="126"/>
                    </a:cubicBezTo>
                    <a:cubicBezTo>
                      <a:pt x="669" y="127"/>
                      <a:pt x="667" y="126"/>
                      <a:pt x="666" y="125"/>
                    </a:cubicBezTo>
                    <a:cubicBezTo>
                      <a:pt x="665" y="125"/>
                      <a:pt x="663" y="122"/>
                      <a:pt x="662" y="122"/>
                    </a:cubicBezTo>
                    <a:cubicBezTo>
                      <a:pt x="661" y="122"/>
                      <a:pt x="660" y="124"/>
                      <a:pt x="659" y="124"/>
                    </a:cubicBezTo>
                    <a:cubicBezTo>
                      <a:pt x="658" y="125"/>
                      <a:pt x="656" y="123"/>
                      <a:pt x="655" y="123"/>
                    </a:cubicBezTo>
                    <a:cubicBezTo>
                      <a:pt x="654" y="122"/>
                      <a:pt x="653" y="120"/>
                      <a:pt x="652" y="121"/>
                    </a:cubicBezTo>
                    <a:cubicBezTo>
                      <a:pt x="651" y="121"/>
                      <a:pt x="651" y="123"/>
                      <a:pt x="650" y="123"/>
                    </a:cubicBezTo>
                    <a:cubicBezTo>
                      <a:pt x="649" y="124"/>
                      <a:pt x="646" y="125"/>
                      <a:pt x="645" y="124"/>
                    </a:cubicBezTo>
                    <a:cubicBezTo>
                      <a:pt x="643" y="124"/>
                      <a:pt x="642" y="123"/>
                      <a:pt x="641" y="122"/>
                    </a:cubicBezTo>
                    <a:cubicBezTo>
                      <a:pt x="640" y="121"/>
                      <a:pt x="638" y="119"/>
                      <a:pt x="638" y="118"/>
                    </a:cubicBezTo>
                    <a:cubicBezTo>
                      <a:pt x="638" y="117"/>
                      <a:pt x="639" y="115"/>
                      <a:pt x="640" y="114"/>
                    </a:cubicBezTo>
                    <a:cubicBezTo>
                      <a:pt x="640" y="112"/>
                      <a:pt x="642" y="110"/>
                      <a:pt x="642" y="109"/>
                    </a:cubicBezTo>
                    <a:cubicBezTo>
                      <a:pt x="641" y="108"/>
                      <a:pt x="639" y="106"/>
                      <a:pt x="639" y="105"/>
                    </a:cubicBezTo>
                    <a:cubicBezTo>
                      <a:pt x="638" y="103"/>
                      <a:pt x="636" y="100"/>
                      <a:pt x="636" y="98"/>
                    </a:cubicBezTo>
                    <a:cubicBezTo>
                      <a:pt x="636" y="96"/>
                      <a:pt x="638" y="93"/>
                      <a:pt x="638" y="91"/>
                    </a:cubicBezTo>
                    <a:cubicBezTo>
                      <a:pt x="638" y="89"/>
                      <a:pt x="637" y="86"/>
                      <a:pt x="637" y="84"/>
                    </a:cubicBezTo>
                    <a:cubicBezTo>
                      <a:pt x="638" y="83"/>
                      <a:pt x="640" y="80"/>
                      <a:pt x="640" y="79"/>
                    </a:cubicBezTo>
                    <a:cubicBezTo>
                      <a:pt x="641" y="78"/>
                      <a:pt x="644" y="76"/>
                      <a:pt x="644" y="75"/>
                    </a:cubicBezTo>
                    <a:cubicBezTo>
                      <a:pt x="643" y="73"/>
                      <a:pt x="639" y="71"/>
                      <a:pt x="638" y="72"/>
                    </a:cubicBezTo>
                    <a:cubicBezTo>
                      <a:pt x="636" y="72"/>
                      <a:pt x="635" y="75"/>
                      <a:pt x="634" y="75"/>
                    </a:cubicBezTo>
                    <a:cubicBezTo>
                      <a:pt x="632" y="76"/>
                      <a:pt x="629" y="77"/>
                      <a:pt x="627" y="78"/>
                    </a:cubicBezTo>
                    <a:cubicBezTo>
                      <a:pt x="625" y="78"/>
                      <a:pt x="620" y="77"/>
                      <a:pt x="617" y="77"/>
                    </a:cubicBezTo>
                    <a:cubicBezTo>
                      <a:pt x="615" y="78"/>
                      <a:pt x="611" y="79"/>
                      <a:pt x="609" y="80"/>
                    </a:cubicBezTo>
                    <a:cubicBezTo>
                      <a:pt x="607" y="81"/>
                      <a:pt x="602" y="84"/>
                      <a:pt x="600" y="86"/>
                    </a:cubicBezTo>
                    <a:cubicBezTo>
                      <a:pt x="598" y="87"/>
                      <a:pt x="594" y="90"/>
                      <a:pt x="592" y="92"/>
                    </a:cubicBezTo>
                    <a:cubicBezTo>
                      <a:pt x="590" y="93"/>
                      <a:pt x="587" y="96"/>
                      <a:pt x="585" y="97"/>
                    </a:cubicBezTo>
                    <a:cubicBezTo>
                      <a:pt x="583" y="98"/>
                      <a:pt x="579" y="100"/>
                      <a:pt x="577" y="100"/>
                    </a:cubicBezTo>
                    <a:cubicBezTo>
                      <a:pt x="574" y="101"/>
                      <a:pt x="567" y="100"/>
                      <a:pt x="564" y="100"/>
                    </a:cubicBezTo>
                    <a:cubicBezTo>
                      <a:pt x="562" y="101"/>
                      <a:pt x="559" y="102"/>
                      <a:pt x="557" y="103"/>
                    </a:cubicBezTo>
                    <a:cubicBezTo>
                      <a:pt x="555" y="103"/>
                      <a:pt x="549" y="104"/>
                      <a:pt x="547" y="104"/>
                    </a:cubicBezTo>
                    <a:cubicBezTo>
                      <a:pt x="544" y="104"/>
                      <a:pt x="538" y="102"/>
                      <a:pt x="535" y="102"/>
                    </a:cubicBezTo>
                    <a:cubicBezTo>
                      <a:pt x="533" y="102"/>
                      <a:pt x="531" y="104"/>
                      <a:pt x="530" y="104"/>
                    </a:cubicBezTo>
                    <a:cubicBezTo>
                      <a:pt x="527" y="105"/>
                      <a:pt x="523" y="107"/>
                      <a:pt x="521" y="108"/>
                    </a:cubicBezTo>
                    <a:cubicBezTo>
                      <a:pt x="520" y="109"/>
                      <a:pt x="516" y="109"/>
                      <a:pt x="515" y="110"/>
                    </a:cubicBezTo>
                    <a:cubicBezTo>
                      <a:pt x="514" y="111"/>
                      <a:pt x="513" y="113"/>
                      <a:pt x="512" y="113"/>
                    </a:cubicBezTo>
                    <a:cubicBezTo>
                      <a:pt x="511" y="113"/>
                      <a:pt x="509" y="113"/>
                      <a:pt x="508" y="113"/>
                    </a:cubicBezTo>
                    <a:cubicBezTo>
                      <a:pt x="507" y="112"/>
                      <a:pt x="506" y="111"/>
                      <a:pt x="505" y="111"/>
                    </a:cubicBezTo>
                    <a:cubicBezTo>
                      <a:pt x="504" y="111"/>
                      <a:pt x="501" y="112"/>
                      <a:pt x="500" y="113"/>
                    </a:cubicBezTo>
                    <a:cubicBezTo>
                      <a:pt x="499" y="113"/>
                      <a:pt x="497" y="116"/>
                      <a:pt x="496" y="117"/>
                    </a:cubicBezTo>
                    <a:cubicBezTo>
                      <a:pt x="494" y="118"/>
                      <a:pt x="492" y="122"/>
                      <a:pt x="490" y="123"/>
                    </a:cubicBezTo>
                    <a:cubicBezTo>
                      <a:pt x="489" y="125"/>
                      <a:pt x="485" y="127"/>
                      <a:pt x="484" y="128"/>
                    </a:cubicBezTo>
                    <a:cubicBezTo>
                      <a:pt x="483" y="129"/>
                      <a:pt x="481" y="132"/>
                      <a:pt x="480" y="133"/>
                    </a:cubicBezTo>
                    <a:cubicBezTo>
                      <a:pt x="479" y="134"/>
                      <a:pt x="476" y="136"/>
                      <a:pt x="474" y="136"/>
                    </a:cubicBezTo>
                    <a:cubicBezTo>
                      <a:pt x="473" y="137"/>
                      <a:pt x="470" y="137"/>
                      <a:pt x="469" y="138"/>
                    </a:cubicBezTo>
                    <a:cubicBezTo>
                      <a:pt x="468" y="139"/>
                      <a:pt x="467" y="140"/>
                      <a:pt x="467" y="141"/>
                    </a:cubicBezTo>
                    <a:cubicBezTo>
                      <a:pt x="466" y="143"/>
                      <a:pt x="464" y="146"/>
                      <a:pt x="463" y="147"/>
                    </a:cubicBezTo>
                    <a:cubicBezTo>
                      <a:pt x="463" y="148"/>
                      <a:pt x="461" y="151"/>
                      <a:pt x="460" y="152"/>
                    </a:cubicBezTo>
                    <a:cubicBezTo>
                      <a:pt x="459" y="153"/>
                      <a:pt x="458" y="154"/>
                      <a:pt x="457" y="155"/>
                    </a:cubicBezTo>
                    <a:cubicBezTo>
                      <a:pt x="456" y="155"/>
                      <a:pt x="454" y="154"/>
                      <a:pt x="453" y="154"/>
                    </a:cubicBezTo>
                    <a:cubicBezTo>
                      <a:pt x="451" y="153"/>
                      <a:pt x="449" y="152"/>
                      <a:pt x="448" y="151"/>
                    </a:cubicBezTo>
                    <a:cubicBezTo>
                      <a:pt x="448" y="150"/>
                      <a:pt x="450" y="149"/>
                      <a:pt x="450" y="148"/>
                    </a:cubicBezTo>
                    <a:cubicBezTo>
                      <a:pt x="450" y="146"/>
                      <a:pt x="449" y="144"/>
                      <a:pt x="449" y="143"/>
                    </a:cubicBezTo>
                    <a:cubicBezTo>
                      <a:pt x="448" y="142"/>
                      <a:pt x="447" y="140"/>
                      <a:pt x="446" y="140"/>
                    </a:cubicBezTo>
                    <a:cubicBezTo>
                      <a:pt x="446" y="139"/>
                      <a:pt x="444" y="140"/>
                      <a:pt x="443" y="140"/>
                    </a:cubicBezTo>
                    <a:cubicBezTo>
                      <a:pt x="443" y="141"/>
                      <a:pt x="442" y="141"/>
                      <a:pt x="441" y="142"/>
                    </a:cubicBezTo>
                    <a:cubicBezTo>
                      <a:pt x="441" y="143"/>
                      <a:pt x="441" y="145"/>
                      <a:pt x="441" y="146"/>
                    </a:cubicBezTo>
                    <a:cubicBezTo>
                      <a:pt x="441" y="147"/>
                      <a:pt x="442" y="148"/>
                      <a:pt x="443" y="149"/>
                    </a:cubicBezTo>
                    <a:cubicBezTo>
                      <a:pt x="443" y="149"/>
                      <a:pt x="444" y="150"/>
                      <a:pt x="444" y="151"/>
                    </a:cubicBezTo>
                    <a:cubicBezTo>
                      <a:pt x="445" y="152"/>
                      <a:pt x="445" y="154"/>
                      <a:pt x="445" y="155"/>
                    </a:cubicBezTo>
                    <a:cubicBezTo>
                      <a:pt x="445" y="156"/>
                      <a:pt x="445" y="158"/>
                      <a:pt x="444" y="158"/>
                    </a:cubicBezTo>
                    <a:cubicBezTo>
                      <a:pt x="444" y="159"/>
                      <a:pt x="443" y="161"/>
                      <a:pt x="442" y="161"/>
                    </a:cubicBezTo>
                    <a:cubicBezTo>
                      <a:pt x="441" y="161"/>
                      <a:pt x="440" y="159"/>
                      <a:pt x="439" y="158"/>
                    </a:cubicBezTo>
                    <a:cubicBezTo>
                      <a:pt x="438" y="157"/>
                      <a:pt x="438" y="155"/>
                      <a:pt x="437" y="155"/>
                    </a:cubicBezTo>
                    <a:cubicBezTo>
                      <a:pt x="436" y="155"/>
                      <a:pt x="434" y="156"/>
                      <a:pt x="433" y="156"/>
                    </a:cubicBezTo>
                    <a:cubicBezTo>
                      <a:pt x="433" y="157"/>
                      <a:pt x="431" y="157"/>
                      <a:pt x="431" y="158"/>
                    </a:cubicBezTo>
                    <a:cubicBezTo>
                      <a:pt x="431" y="158"/>
                      <a:pt x="431" y="160"/>
                      <a:pt x="431" y="161"/>
                    </a:cubicBezTo>
                    <a:cubicBezTo>
                      <a:pt x="431" y="162"/>
                      <a:pt x="430" y="163"/>
                      <a:pt x="429" y="164"/>
                    </a:cubicBezTo>
                    <a:cubicBezTo>
                      <a:pt x="428" y="164"/>
                      <a:pt x="426" y="164"/>
                      <a:pt x="426" y="164"/>
                    </a:cubicBezTo>
                    <a:cubicBezTo>
                      <a:pt x="424" y="164"/>
                      <a:pt x="422" y="164"/>
                      <a:pt x="421" y="163"/>
                    </a:cubicBezTo>
                    <a:cubicBezTo>
                      <a:pt x="420" y="163"/>
                      <a:pt x="419" y="160"/>
                      <a:pt x="418" y="160"/>
                    </a:cubicBezTo>
                    <a:cubicBezTo>
                      <a:pt x="418" y="159"/>
                      <a:pt x="415" y="161"/>
                      <a:pt x="414" y="160"/>
                    </a:cubicBezTo>
                    <a:cubicBezTo>
                      <a:pt x="413" y="160"/>
                      <a:pt x="412" y="157"/>
                      <a:pt x="411" y="156"/>
                    </a:cubicBezTo>
                    <a:cubicBezTo>
                      <a:pt x="410" y="154"/>
                      <a:pt x="410" y="151"/>
                      <a:pt x="409" y="150"/>
                    </a:cubicBezTo>
                    <a:cubicBezTo>
                      <a:pt x="408" y="149"/>
                      <a:pt x="404" y="149"/>
                      <a:pt x="403" y="150"/>
                    </a:cubicBezTo>
                    <a:cubicBezTo>
                      <a:pt x="401" y="150"/>
                      <a:pt x="399" y="152"/>
                      <a:pt x="398" y="153"/>
                    </a:cubicBezTo>
                    <a:cubicBezTo>
                      <a:pt x="397" y="154"/>
                      <a:pt x="395" y="157"/>
                      <a:pt x="393" y="158"/>
                    </a:cubicBezTo>
                    <a:cubicBezTo>
                      <a:pt x="392" y="158"/>
                      <a:pt x="389" y="159"/>
                      <a:pt x="388" y="159"/>
                    </a:cubicBezTo>
                    <a:cubicBezTo>
                      <a:pt x="387" y="159"/>
                      <a:pt x="384" y="160"/>
                      <a:pt x="383" y="160"/>
                    </a:cubicBezTo>
                    <a:cubicBezTo>
                      <a:pt x="381" y="160"/>
                      <a:pt x="379" y="161"/>
                      <a:pt x="377" y="161"/>
                    </a:cubicBezTo>
                    <a:cubicBezTo>
                      <a:pt x="376" y="162"/>
                      <a:pt x="373" y="163"/>
                      <a:pt x="371" y="163"/>
                    </a:cubicBezTo>
                    <a:cubicBezTo>
                      <a:pt x="369" y="163"/>
                      <a:pt x="366" y="161"/>
                      <a:pt x="364" y="161"/>
                    </a:cubicBezTo>
                    <a:cubicBezTo>
                      <a:pt x="363" y="160"/>
                      <a:pt x="360" y="159"/>
                      <a:pt x="359" y="158"/>
                    </a:cubicBezTo>
                    <a:cubicBezTo>
                      <a:pt x="359" y="157"/>
                      <a:pt x="360" y="154"/>
                      <a:pt x="360" y="153"/>
                    </a:cubicBezTo>
                    <a:cubicBezTo>
                      <a:pt x="359" y="152"/>
                      <a:pt x="358" y="150"/>
                      <a:pt x="358" y="149"/>
                    </a:cubicBezTo>
                    <a:cubicBezTo>
                      <a:pt x="358" y="148"/>
                      <a:pt x="358" y="146"/>
                      <a:pt x="358" y="146"/>
                    </a:cubicBezTo>
                    <a:cubicBezTo>
                      <a:pt x="357" y="145"/>
                      <a:pt x="356" y="144"/>
                      <a:pt x="355" y="144"/>
                    </a:cubicBezTo>
                    <a:cubicBezTo>
                      <a:pt x="354" y="144"/>
                      <a:pt x="353" y="145"/>
                      <a:pt x="352" y="145"/>
                    </a:cubicBezTo>
                    <a:cubicBezTo>
                      <a:pt x="351" y="145"/>
                      <a:pt x="350" y="144"/>
                      <a:pt x="349" y="143"/>
                    </a:cubicBezTo>
                    <a:cubicBezTo>
                      <a:pt x="348" y="143"/>
                      <a:pt x="347" y="141"/>
                      <a:pt x="347" y="140"/>
                    </a:cubicBezTo>
                    <a:cubicBezTo>
                      <a:pt x="346" y="140"/>
                      <a:pt x="345" y="139"/>
                      <a:pt x="344" y="138"/>
                    </a:cubicBezTo>
                    <a:cubicBezTo>
                      <a:pt x="343" y="137"/>
                      <a:pt x="341" y="136"/>
                      <a:pt x="340" y="135"/>
                    </a:cubicBezTo>
                    <a:cubicBezTo>
                      <a:pt x="339" y="134"/>
                      <a:pt x="340" y="130"/>
                      <a:pt x="339" y="129"/>
                    </a:cubicBezTo>
                    <a:cubicBezTo>
                      <a:pt x="338" y="128"/>
                      <a:pt x="336" y="129"/>
                      <a:pt x="335" y="128"/>
                    </a:cubicBezTo>
                    <a:cubicBezTo>
                      <a:pt x="334" y="128"/>
                      <a:pt x="332" y="126"/>
                      <a:pt x="331" y="125"/>
                    </a:cubicBezTo>
                    <a:cubicBezTo>
                      <a:pt x="330" y="123"/>
                      <a:pt x="331" y="120"/>
                      <a:pt x="331" y="119"/>
                    </a:cubicBezTo>
                    <a:cubicBezTo>
                      <a:pt x="330" y="118"/>
                      <a:pt x="328" y="115"/>
                      <a:pt x="327" y="114"/>
                    </a:cubicBezTo>
                    <a:cubicBezTo>
                      <a:pt x="327" y="114"/>
                      <a:pt x="325" y="113"/>
                      <a:pt x="324" y="112"/>
                    </a:cubicBezTo>
                    <a:cubicBezTo>
                      <a:pt x="324" y="112"/>
                      <a:pt x="323" y="111"/>
                      <a:pt x="322" y="111"/>
                    </a:cubicBezTo>
                    <a:cubicBezTo>
                      <a:pt x="321" y="110"/>
                      <a:pt x="319" y="111"/>
                      <a:pt x="319" y="111"/>
                    </a:cubicBezTo>
                    <a:cubicBezTo>
                      <a:pt x="318" y="110"/>
                      <a:pt x="318" y="108"/>
                      <a:pt x="317" y="108"/>
                    </a:cubicBezTo>
                    <a:cubicBezTo>
                      <a:pt x="317" y="108"/>
                      <a:pt x="317" y="110"/>
                      <a:pt x="316" y="110"/>
                    </a:cubicBezTo>
                    <a:cubicBezTo>
                      <a:pt x="315" y="111"/>
                      <a:pt x="312" y="111"/>
                      <a:pt x="311" y="111"/>
                    </a:cubicBezTo>
                    <a:cubicBezTo>
                      <a:pt x="310" y="110"/>
                      <a:pt x="310" y="108"/>
                      <a:pt x="310" y="107"/>
                    </a:cubicBezTo>
                    <a:cubicBezTo>
                      <a:pt x="309" y="106"/>
                      <a:pt x="310" y="104"/>
                      <a:pt x="310" y="104"/>
                    </a:cubicBezTo>
                    <a:cubicBezTo>
                      <a:pt x="309" y="103"/>
                      <a:pt x="306" y="104"/>
                      <a:pt x="305" y="104"/>
                    </a:cubicBezTo>
                    <a:cubicBezTo>
                      <a:pt x="304" y="104"/>
                      <a:pt x="304" y="102"/>
                      <a:pt x="304" y="102"/>
                    </a:cubicBezTo>
                    <a:cubicBezTo>
                      <a:pt x="303" y="101"/>
                      <a:pt x="301" y="100"/>
                      <a:pt x="299" y="100"/>
                    </a:cubicBezTo>
                    <a:cubicBezTo>
                      <a:pt x="299" y="100"/>
                      <a:pt x="298" y="102"/>
                      <a:pt x="298" y="102"/>
                    </a:cubicBezTo>
                    <a:cubicBezTo>
                      <a:pt x="297" y="102"/>
                      <a:pt x="295" y="101"/>
                      <a:pt x="295" y="101"/>
                    </a:cubicBezTo>
                    <a:cubicBezTo>
                      <a:pt x="294" y="100"/>
                      <a:pt x="292" y="99"/>
                      <a:pt x="291" y="99"/>
                    </a:cubicBezTo>
                    <a:cubicBezTo>
                      <a:pt x="290" y="98"/>
                      <a:pt x="288" y="99"/>
                      <a:pt x="287" y="99"/>
                    </a:cubicBezTo>
                    <a:cubicBezTo>
                      <a:pt x="285" y="100"/>
                      <a:pt x="283" y="101"/>
                      <a:pt x="282" y="101"/>
                    </a:cubicBezTo>
                    <a:cubicBezTo>
                      <a:pt x="281" y="102"/>
                      <a:pt x="279" y="101"/>
                      <a:pt x="278" y="101"/>
                    </a:cubicBezTo>
                    <a:cubicBezTo>
                      <a:pt x="275" y="101"/>
                      <a:pt x="270" y="98"/>
                      <a:pt x="268" y="99"/>
                    </a:cubicBezTo>
                    <a:cubicBezTo>
                      <a:pt x="267" y="99"/>
                      <a:pt x="265" y="101"/>
                      <a:pt x="265" y="101"/>
                    </a:cubicBezTo>
                    <a:cubicBezTo>
                      <a:pt x="264" y="102"/>
                      <a:pt x="263" y="103"/>
                      <a:pt x="262" y="103"/>
                    </a:cubicBezTo>
                    <a:cubicBezTo>
                      <a:pt x="261" y="104"/>
                      <a:pt x="259" y="105"/>
                      <a:pt x="258" y="104"/>
                    </a:cubicBezTo>
                    <a:cubicBezTo>
                      <a:pt x="257" y="104"/>
                      <a:pt x="256" y="102"/>
                      <a:pt x="256" y="101"/>
                    </a:cubicBezTo>
                    <a:cubicBezTo>
                      <a:pt x="256" y="100"/>
                      <a:pt x="256" y="99"/>
                      <a:pt x="256" y="99"/>
                    </a:cubicBezTo>
                    <a:cubicBezTo>
                      <a:pt x="257" y="98"/>
                      <a:pt x="259" y="98"/>
                      <a:pt x="260" y="97"/>
                    </a:cubicBezTo>
                    <a:cubicBezTo>
                      <a:pt x="261" y="96"/>
                      <a:pt x="261" y="95"/>
                      <a:pt x="261" y="94"/>
                    </a:cubicBezTo>
                    <a:cubicBezTo>
                      <a:pt x="261" y="93"/>
                      <a:pt x="259" y="93"/>
                      <a:pt x="258" y="93"/>
                    </a:cubicBezTo>
                    <a:cubicBezTo>
                      <a:pt x="256" y="93"/>
                      <a:pt x="254" y="94"/>
                      <a:pt x="253" y="95"/>
                    </a:cubicBezTo>
                    <a:cubicBezTo>
                      <a:pt x="251" y="96"/>
                      <a:pt x="249" y="98"/>
                      <a:pt x="248" y="100"/>
                    </a:cubicBezTo>
                    <a:cubicBezTo>
                      <a:pt x="246" y="102"/>
                      <a:pt x="243" y="106"/>
                      <a:pt x="242" y="108"/>
                    </a:cubicBezTo>
                    <a:cubicBezTo>
                      <a:pt x="240" y="109"/>
                      <a:pt x="237" y="112"/>
                      <a:pt x="236" y="114"/>
                    </a:cubicBezTo>
                    <a:cubicBezTo>
                      <a:pt x="235" y="114"/>
                      <a:pt x="234" y="115"/>
                      <a:pt x="233" y="115"/>
                    </a:cubicBezTo>
                    <a:cubicBezTo>
                      <a:pt x="233" y="116"/>
                      <a:pt x="232" y="118"/>
                      <a:pt x="232" y="119"/>
                    </a:cubicBezTo>
                    <a:cubicBezTo>
                      <a:pt x="231" y="120"/>
                      <a:pt x="230" y="122"/>
                      <a:pt x="230" y="123"/>
                    </a:cubicBezTo>
                    <a:cubicBezTo>
                      <a:pt x="229" y="125"/>
                      <a:pt x="228" y="129"/>
                      <a:pt x="227" y="129"/>
                    </a:cubicBezTo>
                    <a:cubicBezTo>
                      <a:pt x="225" y="129"/>
                      <a:pt x="223" y="126"/>
                      <a:pt x="222" y="125"/>
                    </a:cubicBezTo>
                    <a:cubicBezTo>
                      <a:pt x="222" y="124"/>
                      <a:pt x="221" y="121"/>
                      <a:pt x="220" y="120"/>
                    </a:cubicBezTo>
                    <a:cubicBezTo>
                      <a:pt x="220" y="118"/>
                      <a:pt x="221" y="115"/>
                      <a:pt x="221" y="113"/>
                    </a:cubicBezTo>
                    <a:cubicBezTo>
                      <a:pt x="221" y="112"/>
                      <a:pt x="222" y="110"/>
                      <a:pt x="222" y="109"/>
                    </a:cubicBezTo>
                    <a:cubicBezTo>
                      <a:pt x="223" y="107"/>
                      <a:pt x="223" y="105"/>
                      <a:pt x="223" y="104"/>
                    </a:cubicBezTo>
                    <a:cubicBezTo>
                      <a:pt x="223" y="102"/>
                      <a:pt x="222" y="99"/>
                      <a:pt x="223" y="98"/>
                    </a:cubicBezTo>
                    <a:cubicBezTo>
                      <a:pt x="223" y="97"/>
                      <a:pt x="226" y="96"/>
                      <a:pt x="227" y="95"/>
                    </a:cubicBezTo>
                    <a:cubicBezTo>
                      <a:pt x="228" y="94"/>
                      <a:pt x="232" y="91"/>
                      <a:pt x="232" y="90"/>
                    </a:cubicBezTo>
                    <a:cubicBezTo>
                      <a:pt x="233" y="87"/>
                      <a:pt x="231" y="83"/>
                      <a:pt x="231" y="80"/>
                    </a:cubicBezTo>
                    <a:cubicBezTo>
                      <a:pt x="231" y="79"/>
                      <a:pt x="232" y="77"/>
                      <a:pt x="233" y="76"/>
                    </a:cubicBezTo>
                    <a:cubicBezTo>
                      <a:pt x="233" y="75"/>
                      <a:pt x="235" y="74"/>
                      <a:pt x="235" y="74"/>
                    </a:cubicBezTo>
                    <a:cubicBezTo>
                      <a:pt x="236" y="73"/>
                      <a:pt x="238" y="73"/>
                      <a:pt x="239" y="72"/>
                    </a:cubicBezTo>
                    <a:cubicBezTo>
                      <a:pt x="239" y="71"/>
                      <a:pt x="239" y="68"/>
                      <a:pt x="239" y="67"/>
                    </a:cubicBezTo>
                    <a:cubicBezTo>
                      <a:pt x="239" y="66"/>
                      <a:pt x="238" y="65"/>
                      <a:pt x="239" y="64"/>
                    </a:cubicBezTo>
                    <a:cubicBezTo>
                      <a:pt x="240" y="64"/>
                      <a:pt x="241" y="65"/>
                      <a:pt x="241" y="65"/>
                    </a:cubicBezTo>
                    <a:cubicBezTo>
                      <a:pt x="242" y="65"/>
                      <a:pt x="244" y="64"/>
                      <a:pt x="245" y="63"/>
                    </a:cubicBezTo>
                    <a:cubicBezTo>
                      <a:pt x="245" y="63"/>
                      <a:pt x="244" y="61"/>
                      <a:pt x="244" y="60"/>
                    </a:cubicBezTo>
                    <a:cubicBezTo>
                      <a:pt x="244" y="59"/>
                      <a:pt x="244" y="56"/>
                      <a:pt x="245" y="55"/>
                    </a:cubicBezTo>
                    <a:cubicBezTo>
                      <a:pt x="246" y="53"/>
                      <a:pt x="249" y="51"/>
                      <a:pt x="250" y="50"/>
                    </a:cubicBezTo>
                    <a:cubicBezTo>
                      <a:pt x="251" y="49"/>
                      <a:pt x="254" y="47"/>
                      <a:pt x="255" y="46"/>
                    </a:cubicBezTo>
                    <a:cubicBezTo>
                      <a:pt x="256" y="45"/>
                      <a:pt x="258" y="43"/>
                      <a:pt x="259" y="42"/>
                    </a:cubicBezTo>
                    <a:cubicBezTo>
                      <a:pt x="259" y="41"/>
                      <a:pt x="260" y="39"/>
                      <a:pt x="260" y="37"/>
                    </a:cubicBezTo>
                    <a:cubicBezTo>
                      <a:pt x="261" y="37"/>
                      <a:pt x="262" y="35"/>
                      <a:pt x="263" y="34"/>
                    </a:cubicBezTo>
                    <a:cubicBezTo>
                      <a:pt x="263" y="34"/>
                      <a:pt x="265" y="33"/>
                      <a:pt x="266" y="33"/>
                    </a:cubicBezTo>
                    <a:cubicBezTo>
                      <a:pt x="267" y="32"/>
                      <a:pt x="269" y="30"/>
                      <a:pt x="270" y="30"/>
                    </a:cubicBezTo>
                    <a:cubicBezTo>
                      <a:pt x="271" y="29"/>
                      <a:pt x="275" y="29"/>
                      <a:pt x="276" y="28"/>
                    </a:cubicBezTo>
                    <a:cubicBezTo>
                      <a:pt x="276" y="27"/>
                      <a:pt x="276" y="24"/>
                      <a:pt x="276" y="23"/>
                    </a:cubicBezTo>
                    <a:cubicBezTo>
                      <a:pt x="275" y="22"/>
                      <a:pt x="272" y="22"/>
                      <a:pt x="271" y="21"/>
                    </a:cubicBezTo>
                    <a:cubicBezTo>
                      <a:pt x="271" y="20"/>
                      <a:pt x="271" y="17"/>
                      <a:pt x="272" y="16"/>
                    </a:cubicBezTo>
                    <a:cubicBezTo>
                      <a:pt x="273" y="15"/>
                      <a:pt x="275" y="16"/>
                      <a:pt x="276" y="16"/>
                    </a:cubicBezTo>
                    <a:cubicBezTo>
                      <a:pt x="278" y="16"/>
                      <a:pt x="280" y="14"/>
                      <a:pt x="281" y="14"/>
                    </a:cubicBezTo>
                    <a:cubicBezTo>
                      <a:pt x="282" y="14"/>
                      <a:pt x="284" y="14"/>
                      <a:pt x="285" y="15"/>
                    </a:cubicBezTo>
                    <a:cubicBezTo>
                      <a:pt x="286" y="15"/>
                      <a:pt x="286" y="17"/>
                      <a:pt x="287" y="17"/>
                    </a:cubicBezTo>
                    <a:cubicBezTo>
                      <a:pt x="288" y="17"/>
                      <a:pt x="290" y="17"/>
                      <a:pt x="291" y="17"/>
                    </a:cubicBezTo>
                    <a:cubicBezTo>
                      <a:pt x="292" y="16"/>
                      <a:pt x="292" y="13"/>
                      <a:pt x="294" y="12"/>
                    </a:cubicBezTo>
                    <a:cubicBezTo>
                      <a:pt x="295" y="12"/>
                      <a:pt x="297" y="12"/>
                      <a:pt x="298" y="12"/>
                    </a:cubicBezTo>
                    <a:cubicBezTo>
                      <a:pt x="298" y="12"/>
                      <a:pt x="301" y="13"/>
                      <a:pt x="301" y="12"/>
                    </a:cubicBezTo>
                    <a:cubicBezTo>
                      <a:pt x="302" y="11"/>
                      <a:pt x="301" y="8"/>
                      <a:pt x="300" y="7"/>
                    </a:cubicBezTo>
                    <a:cubicBezTo>
                      <a:pt x="299" y="5"/>
                      <a:pt x="296" y="4"/>
                      <a:pt x="295" y="3"/>
                    </a:cubicBezTo>
                    <a:cubicBezTo>
                      <a:pt x="294" y="2"/>
                      <a:pt x="291" y="0"/>
                      <a:pt x="289" y="0"/>
                    </a:cubicBezTo>
                    <a:cubicBezTo>
                      <a:pt x="288" y="0"/>
                      <a:pt x="284" y="0"/>
                      <a:pt x="282" y="0"/>
                    </a:cubicBezTo>
                    <a:cubicBezTo>
                      <a:pt x="281" y="1"/>
                      <a:pt x="279" y="2"/>
                      <a:pt x="277" y="2"/>
                    </a:cubicBezTo>
                    <a:cubicBezTo>
                      <a:pt x="274" y="3"/>
                      <a:pt x="268" y="1"/>
                      <a:pt x="266" y="1"/>
                    </a:cubicBezTo>
                    <a:cubicBezTo>
                      <a:pt x="264" y="2"/>
                      <a:pt x="261" y="2"/>
                      <a:pt x="260" y="3"/>
                    </a:cubicBezTo>
                    <a:cubicBezTo>
                      <a:pt x="259" y="3"/>
                      <a:pt x="257" y="5"/>
                      <a:pt x="256" y="5"/>
                    </a:cubicBezTo>
                    <a:cubicBezTo>
                      <a:pt x="255" y="6"/>
                      <a:pt x="252" y="6"/>
                      <a:pt x="251" y="7"/>
                    </a:cubicBezTo>
                    <a:cubicBezTo>
                      <a:pt x="249" y="7"/>
                      <a:pt x="246" y="7"/>
                      <a:pt x="245" y="8"/>
                    </a:cubicBezTo>
                    <a:cubicBezTo>
                      <a:pt x="243" y="9"/>
                      <a:pt x="241" y="12"/>
                      <a:pt x="240" y="13"/>
                    </a:cubicBezTo>
                    <a:cubicBezTo>
                      <a:pt x="239" y="13"/>
                      <a:pt x="237" y="14"/>
                      <a:pt x="236" y="14"/>
                    </a:cubicBezTo>
                    <a:cubicBezTo>
                      <a:pt x="235" y="15"/>
                      <a:pt x="233" y="17"/>
                      <a:pt x="232" y="17"/>
                    </a:cubicBezTo>
                    <a:cubicBezTo>
                      <a:pt x="231" y="18"/>
                      <a:pt x="229" y="19"/>
                      <a:pt x="228" y="20"/>
                    </a:cubicBezTo>
                    <a:cubicBezTo>
                      <a:pt x="226" y="21"/>
                      <a:pt x="221" y="23"/>
                      <a:pt x="220" y="25"/>
                    </a:cubicBezTo>
                    <a:cubicBezTo>
                      <a:pt x="218" y="26"/>
                      <a:pt x="216" y="30"/>
                      <a:pt x="215" y="32"/>
                    </a:cubicBezTo>
                    <a:cubicBezTo>
                      <a:pt x="214" y="33"/>
                      <a:pt x="213" y="37"/>
                      <a:pt x="212" y="38"/>
                    </a:cubicBezTo>
                    <a:cubicBezTo>
                      <a:pt x="211" y="40"/>
                      <a:pt x="208" y="44"/>
                      <a:pt x="206" y="46"/>
                    </a:cubicBezTo>
                    <a:cubicBezTo>
                      <a:pt x="205" y="48"/>
                      <a:pt x="203" y="50"/>
                      <a:pt x="202" y="51"/>
                    </a:cubicBezTo>
                    <a:cubicBezTo>
                      <a:pt x="200" y="52"/>
                      <a:pt x="196" y="54"/>
                      <a:pt x="194" y="55"/>
                    </a:cubicBezTo>
                    <a:cubicBezTo>
                      <a:pt x="192" y="56"/>
                      <a:pt x="188" y="57"/>
                      <a:pt x="187" y="59"/>
                    </a:cubicBezTo>
                    <a:cubicBezTo>
                      <a:pt x="185" y="60"/>
                      <a:pt x="184" y="64"/>
                      <a:pt x="183" y="65"/>
                    </a:cubicBezTo>
                    <a:cubicBezTo>
                      <a:pt x="182" y="66"/>
                      <a:pt x="182" y="67"/>
                      <a:pt x="181" y="68"/>
                    </a:cubicBezTo>
                    <a:cubicBezTo>
                      <a:pt x="181" y="69"/>
                      <a:pt x="180" y="70"/>
                      <a:pt x="179" y="71"/>
                    </a:cubicBezTo>
                    <a:cubicBezTo>
                      <a:pt x="179" y="71"/>
                      <a:pt x="177" y="71"/>
                      <a:pt x="176" y="71"/>
                    </a:cubicBezTo>
                    <a:cubicBezTo>
                      <a:pt x="175" y="72"/>
                      <a:pt x="174" y="75"/>
                      <a:pt x="173" y="75"/>
                    </a:cubicBezTo>
                    <a:cubicBezTo>
                      <a:pt x="172" y="76"/>
                      <a:pt x="170" y="78"/>
                      <a:pt x="170" y="79"/>
                    </a:cubicBezTo>
                    <a:cubicBezTo>
                      <a:pt x="169" y="80"/>
                      <a:pt x="167" y="81"/>
                      <a:pt x="167" y="82"/>
                    </a:cubicBezTo>
                    <a:cubicBezTo>
                      <a:pt x="166" y="83"/>
                      <a:pt x="166" y="85"/>
                      <a:pt x="166" y="86"/>
                    </a:cubicBezTo>
                    <a:cubicBezTo>
                      <a:pt x="166" y="88"/>
                      <a:pt x="166" y="92"/>
                      <a:pt x="165" y="94"/>
                    </a:cubicBezTo>
                    <a:cubicBezTo>
                      <a:pt x="164" y="96"/>
                      <a:pt x="160" y="100"/>
                      <a:pt x="158" y="100"/>
                    </a:cubicBezTo>
                    <a:cubicBezTo>
                      <a:pt x="156" y="101"/>
                      <a:pt x="153" y="99"/>
                      <a:pt x="151" y="100"/>
                    </a:cubicBezTo>
                    <a:cubicBezTo>
                      <a:pt x="150" y="100"/>
                      <a:pt x="149" y="102"/>
                      <a:pt x="148" y="102"/>
                    </a:cubicBezTo>
                    <a:cubicBezTo>
                      <a:pt x="147" y="103"/>
                      <a:pt x="145" y="103"/>
                      <a:pt x="144" y="103"/>
                    </a:cubicBezTo>
                    <a:cubicBezTo>
                      <a:pt x="143" y="103"/>
                      <a:pt x="141" y="103"/>
                      <a:pt x="140" y="104"/>
                    </a:cubicBezTo>
                    <a:cubicBezTo>
                      <a:pt x="139" y="105"/>
                      <a:pt x="137" y="108"/>
                      <a:pt x="137" y="109"/>
                    </a:cubicBezTo>
                    <a:cubicBezTo>
                      <a:pt x="136" y="110"/>
                      <a:pt x="134" y="113"/>
                      <a:pt x="133" y="114"/>
                    </a:cubicBezTo>
                    <a:cubicBezTo>
                      <a:pt x="132" y="116"/>
                      <a:pt x="129" y="119"/>
                      <a:pt x="127" y="120"/>
                    </a:cubicBezTo>
                    <a:cubicBezTo>
                      <a:pt x="126" y="121"/>
                      <a:pt x="122" y="123"/>
                      <a:pt x="120" y="125"/>
                    </a:cubicBezTo>
                    <a:cubicBezTo>
                      <a:pt x="119" y="126"/>
                      <a:pt x="116" y="128"/>
                      <a:pt x="114" y="130"/>
                    </a:cubicBezTo>
                    <a:cubicBezTo>
                      <a:pt x="113" y="131"/>
                      <a:pt x="110" y="132"/>
                      <a:pt x="108" y="133"/>
                    </a:cubicBezTo>
                    <a:cubicBezTo>
                      <a:pt x="106" y="133"/>
                      <a:pt x="102" y="132"/>
                      <a:pt x="100" y="133"/>
                    </a:cubicBezTo>
                    <a:cubicBezTo>
                      <a:pt x="98" y="133"/>
                      <a:pt x="95" y="134"/>
                      <a:pt x="93" y="135"/>
                    </a:cubicBezTo>
                    <a:cubicBezTo>
                      <a:pt x="92" y="136"/>
                      <a:pt x="89" y="139"/>
                      <a:pt x="87" y="140"/>
                    </a:cubicBezTo>
                    <a:cubicBezTo>
                      <a:pt x="85" y="140"/>
                      <a:pt x="83" y="137"/>
                      <a:pt x="82" y="137"/>
                    </a:cubicBezTo>
                    <a:cubicBezTo>
                      <a:pt x="80" y="136"/>
                      <a:pt x="75" y="137"/>
                      <a:pt x="73" y="138"/>
                    </a:cubicBezTo>
                    <a:cubicBezTo>
                      <a:pt x="71" y="138"/>
                      <a:pt x="66" y="139"/>
                      <a:pt x="64" y="140"/>
                    </a:cubicBezTo>
                    <a:cubicBezTo>
                      <a:pt x="63" y="141"/>
                      <a:pt x="61" y="144"/>
                      <a:pt x="60" y="145"/>
                    </a:cubicBezTo>
                    <a:cubicBezTo>
                      <a:pt x="59" y="146"/>
                      <a:pt x="57" y="149"/>
                      <a:pt x="56" y="150"/>
                    </a:cubicBezTo>
                    <a:cubicBezTo>
                      <a:pt x="54" y="152"/>
                      <a:pt x="50" y="156"/>
                      <a:pt x="48" y="159"/>
                    </a:cubicBezTo>
                    <a:cubicBezTo>
                      <a:pt x="46" y="161"/>
                      <a:pt x="42" y="166"/>
                      <a:pt x="40" y="168"/>
                    </a:cubicBezTo>
                    <a:cubicBezTo>
                      <a:pt x="38" y="170"/>
                      <a:pt x="34" y="173"/>
                      <a:pt x="32" y="174"/>
                    </a:cubicBezTo>
                    <a:cubicBezTo>
                      <a:pt x="29" y="175"/>
                      <a:pt x="25" y="175"/>
                      <a:pt x="22" y="176"/>
                    </a:cubicBezTo>
                    <a:cubicBezTo>
                      <a:pt x="21" y="176"/>
                      <a:pt x="17" y="179"/>
                      <a:pt x="16" y="180"/>
                    </a:cubicBezTo>
                    <a:cubicBezTo>
                      <a:pt x="14" y="181"/>
                      <a:pt x="10" y="184"/>
                      <a:pt x="10" y="184"/>
                    </a:cubicBezTo>
                    <a:cubicBezTo>
                      <a:pt x="9" y="184"/>
                      <a:pt x="5" y="184"/>
                      <a:pt x="4" y="185"/>
                    </a:cubicBezTo>
                    <a:cubicBezTo>
                      <a:pt x="3" y="185"/>
                      <a:pt x="1" y="186"/>
                      <a:pt x="0" y="187"/>
                    </a:cubicBezTo>
                    <a:cubicBezTo>
                      <a:pt x="1" y="191"/>
                      <a:pt x="1" y="191"/>
                      <a:pt x="1" y="191"/>
                    </a:cubicBezTo>
                    <a:cubicBezTo>
                      <a:pt x="2" y="190"/>
                      <a:pt x="4" y="189"/>
                      <a:pt x="5" y="189"/>
                    </a:cubicBezTo>
                    <a:cubicBezTo>
                      <a:pt x="6" y="189"/>
                      <a:pt x="6" y="189"/>
                      <a:pt x="6" y="189"/>
                    </a:cubicBezTo>
                    <a:cubicBezTo>
                      <a:pt x="9" y="189"/>
                      <a:pt x="12" y="191"/>
                      <a:pt x="13" y="193"/>
                    </a:cubicBezTo>
                    <a:cubicBezTo>
                      <a:pt x="13" y="194"/>
                      <a:pt x="13" y="194"/>
                      <a:pt x="14" y="195"/>
                    </a:cubicBezTo>
                    <a:cubicBezTo>
                      <a:pt x="14" y="195"/>
                      <a:pt x="14" y="195"/>
                      <a:pt x="14" y="195"/>
                    </a:cubicBezTo>
                    <a:cubicBezTo>
                      <a:pt x="14" y="195"/>
                      <a:pt x="15" y="195"/>
                      <a:pt x="15" y="195"/>
                    </a:cubicBezTo>
                    <a:cubicBezTo>
                      <a:pt x="17" y="195"/>
                      <a:pt x="19" y="195"/>
                      <a:pt x="20" y="196"/>
                    </a:cubicBezTo>
                    <a:cubicBezTo>
                      <a:pt x="22" y="197"/>
                      <a:pt x="24" y="198"/>
                      <a:pt x="25" y="200"/>
                    </a:cubicBezTo>
                    <a:cubicBezTo>
                      <a:pt x="26" y="201"/>
                      <a:pt x="26" y="201"/>
                      <a:pt x="26" y="201"/>
                    </a:cubicBezTo>
                    <a:cubicBezTo>
                      <a:pt x="28" y="203"/>
                      <a:pt x="30" y="206"/>
                      <a:pt x="31" y="207"/>
                    </a:cubicBezTo>
                    <a:cubicBezTo>
                      <a:pt x="33" y="209"/>
                      <a:pt x="34" y="213"/>
                      <a:pt x="34" y="214"/>
                    </a:cubicBezTo>
                    <a:cubicBezTo>
                      <a:pt x="34" y="215"/>
                      <a:pt x="35" y="215"/>
                      <a:pt x="35" y="216"/>
                    </a:cubicBezTo>
                    <a:cubicBezTo>
                      <a:pt x="35" y="216"/>
                      <a:pt x="35" y="217"/>
                      <a:pt x="35" y="217"/>
                    </a:cubicBezTo>
                    <a:cubicBezTo>
                      <a:pt x="35" y="217"/>
                      <a:pt x="35" y="217"/>
                      <a:pt x="35" y="217"/>
                    </a:cubicBezTo>
                    <a:cubicBezTo>
                      <a:pt x="36" y="218"/>
                      <a:pt x="36" y="218"/>
                      <a:pt x="36" y="218"/>
                    </a:cubicBezTo>
                    <a:cubicBezTo>
                      <a:pt x="37" y="219"/>
                      <a:pt x="37" y="220"/>
                      <a:pt x="38" y="220"/>
                    </a:cubicBezTo>
                    <a:cubicBezTo>
                      <a:pt x="38" y="221"/>
                      <a:pt x="39" y="222"/>
                      <a:pt x="40" y="222"/>
                    </a:cubicBezTo>
                    <a:cubicBezTo>
                      <a:pt x="40" y="223"/>
                      <a:pt x="41" y="224"/>
                      <a:pt x="42" y="224"/>
                    </a:cubicBezTo>
                    <a:cubicBezTo>
                      <a:pt x="166" y="245"/>
                      <a:pt x="166" y="245"/>
                      <a:pt x="166" y="245"/>
                    </a:cubicBezTo>
                    <a:cubicBezTo>
                      <a:pt x="197" y="260"/>
                      <a:pt x="197" y="260"/>
                      <a:pt x="197" y="260"/>
                    </a:cubicBezTo>
                    <a:cubicBezTo>
                      <a:pt x="199" y="259"/>
                      <a:pt x="200" y="259"/>
                      <a:pt x="200" y="259"/>
                    </a:cubicBezTo>
                    <a:cubicBezTo>
                      <a:pt x="201" y="259"/>
                      <a:pt x="202" y="259"/>
                      <a:pt x="203" y="259"/>
                    </a:cubicBezTo>
                    <a:cubicBezTo>
                      <a:pt x="204" y="259"/>
                      <a:pt x="205" y="259"/>
                      <a:pt x="206" y="258"/>
                    </a:cubicBezTo>
                    <a:cubicBezTo>
                      <a:pt x="206" y="258"/>
                      <a:pt x="206" y="258"/>
                      <a:pt x="206" y="258"/>
                    </a:cubicBezTo>
                    <a:cubicBezTo>
                      <a:pt x="207" y="258"/>
                      <a:pt x="207" y="258"/>
                      <a:pt x="207" y="258"/>
                    </a:cubicBezTo>
                    <a:cubicBezTo>
                      <a:pt x="208" y="258"/>
                      <a:pt x="210" y="259"/>
                      <a:pt x="211" y="259"/>
                    </a:cubicBezTo>
                    <a:cubicBezTo>
                      <a:pt x="211" y="259"/>
                      <a:pt x="211" y="260"/>
                      <a:pt x="211" y="260"/>
                    </a:cubicBezTo>
                    <a:cubicBezTo>
                      <a:pt x="211" y="260"/>
                      <a:pt x="212" y="260"/>
                      <a:pt x="212" y="260"/>
                    </a:cubicBezTo>
                    <a:cubicBezTo>
                      <a:pt x="214" y="260"/>
                      <a:pt x="216" y="260"/>
                      <a:pt x="218" y="261"/>
                    </a:cubicBezTo>
                    <a:cubicBezTo>
                      <a:pt x="219" y="261"/>
                      <a:pt x="219" y="262"/>
                      <a:pt x="220" y="263"/>
                    </a:cubicBezTo>
                    <a:cubicBezTo>
                      <a:pt x="220" y="262"/>
                      <a:pt x="221" y="262"/>
                      <a:pt x="221" y="262"/>
                    </a:cubicBezTo>
                    <a:cubicBezTo>
                      <a:pt x="222" y="261"/>
                      <a:pt x="224" y="260"/>
                      <a:pt x="225" y="259"/>
                    </a:cubicBezTo>
                    <a:cubicBezTo>
                      <a:pt x="225" y="259"/>
                      <a:pt x="229" y="257"/>
                      <a:pt x="233" y="257"/>
                    </a:cubicBezTo>
                    <a:cubicBezTo>
                      <a:pt x="233" y="257"/>
                      <a:pt x="233" y="257"/>
                      <a:pt x="234" y="257"/>
                    </a:cubicBezTo>
                    <a:cubicBezTo>
                      <a:pt x="236" y="257"/>
                      <a:pt x="237" y="258"/>
                      <a:pt x="238" y="259"/>
                    </a:cubicBezTo>
                    <a:cubicBezTo>
                      <a:pt x="238" y="259"/>
                      <a:pt x="238" y="259"/>
                      <a:pt x="239" y="260"/>
                    </a:cubicBezTo>
                    <a:cubicBezTo>
                      <a:pt x="239" y="259"/>
                      <a:pt x="239" y="259"/>
                      <a:pt x="239" y="259"/>
                    </a:cubicBezTo>
                    <a:cubicBezTo>
                      <a:pt x="240" y="259"/>
                      <a:pt x="241" y="259"/>
                      <a:pt x="241" y="259"/>
                    </a:cubicBezTo>
                    <a:cubicBezTo>
                      <a:pt x="242" y="259"/>
                      <a:pt x="243" y="259"/>
                      <a:pt x="244" y="260"/>
                    </a:cubicBezTo>
                    <a:cubicBezTo>
                      <a:pt x="245" y="260"/>
                      <a:pt x="246" y="261"/>
                      <a:pt x="247" y="262"/>
                    </a:cubicBezTo>
                    <a:cubicBezTo>
                      <a:pt x="248" y="261"/>
                      <a:pt x="249" y="261"/>
                      <a:pt x="249" y="261"/>
                    </a:cubicBezTo>
                    <a:cubicBezTo>
                      <a:pt x="250" y="261"/>
                      <a:pt x="250" y="261"/>
                      <a:pt x="251" y="261"/>
                    </a:cubicBezTo>
                    <a:cubicBezTo>
                      <a:pt x="253" y="261"/>
                      <a:pt x="255" y="261"/>
                      <a:pt x="257" y="262"/>
                    </a:cubicBezTo>
                    <a:cubicBezTo>
                      <a:pt x="258" y="263"/>
                      <a:pt x="258" y="263"/>
                      <a:pt x="258" y="263"/>
                    </a:cubicBezTo>
                    <a:cubicBezTo>
                      <a:pt x="259" y="263"/>
                      <a:pt x="260" y="264"/>
                      <a:pt x="261" y="265"/>
                    </a:cubicBezTo>
                    <a:cubicBezTo>
                      <a:pt x="261" y="265"/>
                      <a:pt x="261" y="265"/>
                      <a:pt x="262" y="266"/>
                    </a:cubicBezTo>
                    <a:cubicBezTo>
                      <a:pt x="262" y="265"/>
                      <a:pt x="262" y="265"/>
                      <a:pt x="262" y="265"/>
                    </a:cubicBezTo>
                    <a:cubicBezTo>
                      <a:pt x="264" y="264"/>
                      <a:pt x="266" y="263"/>
                      <a:pt x="268" y="263"/>
                    </a:cubicBezTo>
                    <a:cubicBezTo>
                      <a:pt x="268" y="263"/>
                      <a:pt x="268" y="263"/>
                      <a:pt x="268" y="263"/>
                    </a:cubicBezTo>
                    <a:cubicBezTo>
                      <a:pt x="270" y="263"/>
                      <a:pt x="272" y="264"/>
                      <a:pt x="274" y="265"/>
                    </a:cubicBezTo>
                    <a:cubicBezTo>
                      <a:pt x="274" y="265"/>
                      <a:pt x="274" y="265"/>
                      <a:pt x="274" y="265"/>
                    </a:cubicBezTo>
                    <a:cubicBezTo>
                      <a:pt x="275" y="264"/>
                      <a:pt x="276" y="264"/>
                      <a:pt x="278" y="264"/>
                    </a:cubicBezTo>
                    <a:cubicBezTo>
                      <a:pt x="278" y="264"/>
                      <a:pt x="278" y="264"/>
                      <a:pt x="278" y="264"/>
                    </a:cubicBezTo>
                    <a:cubicBezTo>
                      <a:pt x="279" y="264"/>
                      <a:pt x="281" y="264"/>
                      <a:pt x="287" y="267"/>
                    </a:cubicBezTo>
                    <a:cubicBezTo>
                      <a:pt x="289" y="268"/>
                      <a:pt x="291" y="269"/>
                      <a:pt x="292" y="271"/>
                    </a:cubicBezTo>
                    <a:cubicBezTo>
                      <a:pt x="293" y="273"/>
                      <a:pt x="293" y="274"/>
                      <a:pt x="293" y="276"/>
                    </a:cubicBezTo>
                    <a:cubicBezTo>
                      <a:pt x="293" y="276"/>
                      <a:pt x="293" y="276"/>
                      <a:pt x="293" y="276"/>
                    </a:cubicBezTo>
                    <a:cubicBezTo>
                      <a:pt x="294" y="277"/>
                      <a:pt x="295" y="279"/>
                      <a:pt x="295" y="281"/>
                    </a:cubicBezTo>
                    <a:cubicBezTo>
                      <a:pt x="295" y="284"/>
                      <a:pt x="293" y="286"/>
                      <a:pt x="292" y="287"/>
                    </a:cubicBezTo>
                    <a:cubicBezTo>
                      <a:pt x="292" y="287"/>
                      <a:pt x="292" y="287"/>
                      <a:pt x="292" y="287"/>
                    </a:cubicBezTo>
                    <a:cubicBezTo>
                      <a:pt x="291" y="288"/>
                      <a:pt x="291" y="288"/>
                      <a:pt x="290" y="289"/>
                    </a:cubicBezTo>
                    <a:cubicBezTo>
                      <a:pt x="290" y="289"/>
                      <a:pt x="291" y="290"/>
                      <a:pt x="291" y="290"/>
                    </a:cubicBezTo>
                    <a:cubicBezTo>
                      <a:pt x="291" y="291"/>
                      <a:pt x="292" y="291"/>
                      <a:pt x="292" y="291"/>
                    </a:cubicBezTo>
                    <a:cubicBezTo>
                      <a:pt x="292" y="291"/>
                      <a:pt x="292" y="291"/>
                      <a:pt x="292" y="291"/>
                    </a:cubicBezTo>
                    <a:cubicBezTo>
                      <a:pt x="293" y="290"/>
                      <a:pt x="294" y="290"/>
                      <a:pt x="296" y="289"/>
                    </a:cubicBezTo>
                    <a:cubicBezTo>
                      <a:pt x="296" y="289"/>
                      <a:pt x="296" y="289"/>
                      <a:pt x="296" y="289"/>
                    </a:cubicBezTo>
                    <a:cubicBezTo>
                      <a:pt x="298" y="288"/>
                      <a:pt x="300" y="288"/>
                      <a:pt x="302" y="288"/>
                    </a:cubicBezTo>
                    <a:cubicBezTo>
                      <a:pt x="303" y="288"/>
                      <a:pt x="304" y="288"/>
                      <a:pt x="305" y="288"/>
                    </a:cubicBezTo>
                    <a:cubicBezTo>
                      <a:pt x="307" y="289"/>
                      <a:pt x="308" y="291"/>
                      <a:pt x="308" y="292"/>
                    </a:cubicBezTo>
                    <a:cubicBezTo>
                      <a:pt x="309" y="292"/>
                      <a:pt x="311" y="291"/>
                      <a:pt x="312" y="291"/>
                    </a:cubicBezTo>
                    <a:cubicBezTo>
                      <a:pt x="312" y="291"/>
                      <a:pt x="312" y="291"/>
                      <a:pt x="312" y="291"/>
                    </a:cubicBezTo>
                    <a:cubicBezTo>
                      <a:pt x="315" y="291"/>
                      <a:pt x="319" y="293"/>
                      <a:pt x="321" y="294"/>
                    </a:cubicBezTo>
                    <a:cubicBezTo>
                      <a:pt x="322" y="295"/>
                      <a:pt x="323" y="296"/>
                      <a:pt x="323" y="297"/>
                    </a:cubicBezTo>
                    <a:cubicBezTo>
                      <a:pt x="324" y="297"/>
                      <a:pt x="324" y="298"/>
                      <a:pt x="324" y="298"/>
                    </a:cubicBezTo>
                    <a:cubicBezTo>
                      <a:pt x="327" y="298"/>
                      <a:pt x="329" y="298"/>
                      <a:pt x="331" y="300"/>
                    </a:cubicBezTo>
                    <a:cubicBezTo>
                      <a:pt x="331" y="300"/>
                      <a:pt x="337" y="305"/>
                      <a:pt x="336" y="311"/>
                    </a:cubicBezTo>
                    <a:cubicBezTo>
                      <a:pt x="335" y="312"/>
                      <a:pt x="335" y="313"/>
                      <a:pt x="334" y="313"/>
                    </a:cubicBezTo>
                    <a:cubicBezTo>
                      <a:pt x="336" y="315"/>
                      <a:pt x="338" y="316"/>
                      <a:pt x="339" y="319"/>
                    </a:cubicBezTo>
                    <a:cubicBezTo>
                      <a:pt x="341" y="322"/>
                      <a:pt x="339" y="328"/>
                      <a:pt x="337" y="330"/>
                    </a:cubicBezTo>
                    <a:cubicBezTo>
                      <a:pt x="337" y="331"/>
                      <a:pt x="336" y="332"/>
                      <a:pt x="335" y="332"/>
                    </a:cubicBezTo>
                    <a:cubicBezTo>
                      <a:pt x="335" y="333"/>
                      <a:pt x="336" y="334"/>
                      <a:pt x="336" y="335"/>
                    </a:cubicBezTo>
                    <a:cubicBezTo>
                      <a:pt x="337" y="338"/>
                      <a:pt x="338" y="341"/>
                      <a:pt x="338" y="344"/>
                    </a:cubicBezTo>
                    <a:cubicBezTo>
                      <a:pt x="338" y="346"/>
                      <a:pt x="337" y="349"/>
                      <a:pt x="336" y="351"/>
                    </a:cubicBezTo>
                    <a:cubicBezTo>
                      <a:pt x="335" y="352"/>
                      <a:pt x="334" y="353"/>
                      <a:pt x="332" y="354"/>
                    </a:cubicBezTo>
                    <a:cubicBezTo>
                      <a:pt x="332" y="354"/>
                      <a:pt x="333" y="354"/>
                      <a:pt x="333" y="354"/>
                    </a:cubicBezTo>
                    <a:cubicBezTo>
                      <a:pt x="333" y="356"/>
                      <a:pt x="335" y="358"/>
                      <a:pt x="334" y="361"/>
                    </a:cubicBezTo>
                    <a:cubicBezTo>
                      <a:pt x="334" y="361"/>
                      <a:pt x="334" y="361"/>
                      <a:pt x="334" y="361"/>
                    </a:cubicBezTo>
                    <a:cubicBezTo>
                      <a:pt x="335" y="361"/>
                      <a:pt x="335" y="360"/>
                      <a:pt x="336" y="360"/>
                    </a:cubicBezTo>
                    <a:cubicBezTo>
                      <a:pt x="337" y="360"/>
                      <a:pt x="337" y="361"/>
                      <a:pt x="338" y="361"/>
                    </a:cubicBezTo>
                    <a:cubicBezTo>
                      <a:pt x="339" y="361"/>
                      <a:pt x="339" y="361"/>
                      <a:pt x="339" y="361"/>
                    </a:cubicBezTo>
                    <a:cubicBezTo>
                      <a:pt x="340" y="361"/>
                      <a:pt x="340" y="361"/>
                      <a:pt x="340" y="360"/>
                    </a:cubicBezTo>
                    <a:cubicBezTo>
                      <a:pt x="340" y="359"/>
                      <a:pt x="340" y="357"/>
                      <a:pt x="342" y="355"/>
                    </a:cubicBezTo>
                    <a:cubicBezTo>
                      <a:pt x="344" y="354"/>
                      <a:pt x="347" y="353"/>
                      <a:pt x="349" y="353"/>
                    </a:cubicBezTo>
                    <a:cubicBezTo>
                      <a:pt x="350" y="353"/>
                      <a:pt x="351" y="353"/>
                      <a:pt x="351" y="353"/>
                    </a:cubicBezTo>
                    <a:cubicBezTo>
                      <a:pt x="354" y="354"/>
                      <a:pt x="357" y="358"/>
                      <a:pt x="357" y="359"/>
                    </a:cubicBezTo>
                    <a:cubicBezTo>
                      <a:pt x="358" y="360"/>
                      <a:pt x="360" y="363"/>
                      <a:pt x="360" y="365"/>
                    </a:cubicBezTo>
                    <a:cubicBezTo>
                      <a:pt x="360" y="367"/>
                      <a:pt x="359" y="369"/>
                      <a:pt x="358" y="370"/>
                    </a:cubicBezTo>
                    <a:cubicBezTo>
                      <a:pt x="358" y="370"/>
                      <a:pt x="358" y="370"/>
                      <a:pt x="358" y="370"/>
                    </a:cubicBezTo>
                    <a:cubicBezTo>
                      <a:pt x="358" y="371"/>
                      <a:pt x="357" y="372"/>
                      <a:pt x="357" y="374"/>
                    </a:cubicBezTo>
                    <a:cubicBezTo>
                      <a:pt x="356" y="374"/>
                      <a:pt x="356" y="375"/>
                      <a:pt x="355" y="376"/>
                    </a:cubicBezTo>
                    <a:cubicBezTo>
                      <a:pt x="355" y="376"/>
                      <a:pt x="355" y="378"/>
                      <a:pt x="354" y="380"/>
                    </a:cubicBezTo>
                    <a:cubicBezTo>
                      <a:pt x="354" y="380"/>
                      <a:pt x="354" y="381"/>
                      <a:pt x="354" y="381"/>
                    </a:cubicBezTo>
                    <a:cubicBezTo>
                      <a:pt x="354" y="382"/>
                      <a:pt x="354" y="383"/>
                      <a:pt x="354" y="384"/>
                    </a:cubicBezTo>
                    <a:cubicBezTo>
                      <a:pt x="353" y="385"/>
                      <a:pt x="352" y="388"/>
                      <a:pt x="352" y="389"/>
                    </a:cubicBezTo>
                    <a:cubicBezTo>
                      <a:pt x="352" y="390"/>
                      <a:pt x="353" y="391"/>
                      <a:pt x="353" y="392"/>
                    </a:cubicBezTo>
                    <a:cubicBezTo>
                      <a:pt x="353" y="392"/>
                      <a:pt x="353" y="393"/>
                      <a:pt x="354" y="393"/>
                    </a:cubicBezTo>
                    <a:cubicBezTo>
                      <a:pt x="354" y="393"/>
                      <a:pt x="355" y="394"/>
                      <a:pt x="355" y="394"/>
                    </a:cubicBezTo>
                    <a:cubicBezTo>
                      <a:pt x="356" y="394"/>
                      <a:pt x="356" y="394"/>
                      <a:pt x="356" y="395"/>
                    </a:cubicBezTo>
                    <a:cubicBezTo>
                      <a:pt x="358" y="396"/>
                      <a:pt x="359" y="397"/>
                      <a:pt x="360" y="398"/>
                    </a:cubicBezTo>
                    <a:cubicBezTo>
                      <a:pt x="361" y="399"/>
                      <a:pt x="361" y="400"/>
                      <a:pt x="361" y="401"/>
                    </a:cubicBezTo>
                    <a:cubicBezTo>
                      <a:pt x="362" y="401"/>
                      <a:pt x="362" y="401"/>
                      <a:pt x="363" y="401"/>
                    </a:cubicBezTo>
                    <a:cubicBezTo>
                      <a:pt x="363" y="401"/>
                      <a:pt x="364" y="402"/>
                      <a:pt x="365" y="402"/>
                    </a:cubicBezTo>
                    <a:cubicBezTo>
                      <a:pt x="365" y="401"/>
                      <a:pt x="365" y="401"/>
                      <a:pt x="365" y="401"/>
                    </a:cubicBezTo>
                    <a:cubicBezTo>
                      <a:pt x="365" y="400"/>
                      <a:pt x="366" y="398"/>
                      <a:pt x="366" y="397"/>
                    </a:cubicBezTo>
                    <a:cubicBezTo>
                      <a:pt x="367" y="395"/>
                      <a:pt x="369" y="392"/>
                      <a:pt x="370" y="390"/>
                    </a:cubicBezTo>
                    <a:cubicBezTo>
                      <a:pt x="371" y="389"/>
                      <a:pt x="374" y="385"/>
                      <a:pt x="374" y="383"/>
                    </a:cubicBezTo>
                    <a:cubicBezTo>
                      <a:pt x="375" y="382"/>
                      <a:pt x="377" y="377"/>
                      <a:pt x="378" y="376"/>
                    </a:cubicBezTo>
                    <a:cubicBezTo>
                      <a:pt x="379" y="375"/>
                      <a:pt x="380" y="373"/>
                      <a:pt x="380" y="372"/>
                    </a:cubicBezTo>
                    <a:cubicBezTo>
                      <a:pt x="381" y="370"/>
                      <a:pt x="382" y="367"/>
                      <a:pt x="382" y="365"/>
                    </a:cubicBezTo>
                    <a:cubicBezTo>
                      <a:pt x="383" y="364"/>
                      <a:pt x="384" y="362"/>
                      <a:pt x="385" y="361"/>
                    </a:cubicBezTo>
                    <a:cubicBezTo>
                      <a:pt x="385" y="360"/>
                      <a:pt x="386" y="357"/>
                      <a:pt x="387" y="355"/>
                    </a:cubicBezTo>
                    <a:cubicBezTo>
                      <a:pt x="387" y="354"/>
                      <a:pt x="388" y="353"/>
                      <a:pt x="389" y="352"/>
                    </a:cubicBezTo>
                    <a:cubicBezTo>
                      <a:pt x="390" y="351"/>
                      <a:pt x="392" y="349"/>
                      <a:pt x="392" y="347"/>
                    </a:cubicBezTo>
                    <a:cubicBezTo>
                      <a:pt x="392" y="346"/>
                      <a:pt x="391" y="344"/>
                      <a:pt x="391" y="343"/>
                    </a:cubicBezTo>
                    <a:cubicBezTo>
                      <a:pt x="391" y="341"/>
                      <a:pt x="394" y="339"/>
                      <a:pt x="395" y="337"/>
                    </a:cubicBezTo>
                    <a:cubicBezTo>
                      <a:pt x="396" y="335"/>
                      <a:pt x="396" y="331"/>
                      <a:pt x="396" y="329"/>
                    </a:cubicBezTo>
                    <a:cubicBezTo>
                      <a:pt x="397" y="325"/>
                      <a:pt x="399" y="317"/>
                      <a:pt x="401" y="313"/>
                    </a:cubicBezTo>
                    <a:cubicBezTo>
                      <a:pt x="401" y="311"/>
                      <a:pt x="403" y="307"/>
                      <a:pt x="404" y="306"/>
                    </a:cubicBezTo>
                    <a:cubicBezTo>
                      <a:pt x="405" y="304"/>
                      <a:pt x="408" y="300"/>
                      <a:pt x="410" y="299"/>
                    </a:cubicBezTo>
                    <a:cubicBezTo>
                      <a:pt x="411" y="298"/>
                      <a:pt x="414" y="295"/>
                      <a:pt x="414" y="294"/>
                    </a:cubicBezTo>
                    <a:cubicBezTo>
                      <a:pt x="415" y="293"/>
                      <a:pt x="416" y="291"/>
                      <a:pt x="417" y="289"/>
                    </a:cubicBezTo>
                    <a:cubicBezTo>
                      <a:pt x="417" y="288"/>
                      <a:pt x="417" y="285"/>
                      <a:pt x="417" y="283"/>
                    </a:cubicBezTo>
                    <a:cubicBezTo>
                      <a:pt x="416" y="281"/>
                      <a:pt x="415" y="278"/>
                      <a:pt x="415" y="277"/>
                    </a:cubicBezTo>
                    <a:cubicBezTo>
                      <a:pt x="414" y="275"/>
                      <a:pt x="415" y="272"/>
                      <a:pt x="416" y="271"/>
                    </a:cubicBezTo>
                    <a:cubicBezTo>
                      <a:pt x="417" y="270"/>
                      <a:pt x="420" y="269"/>
                      <a:pt x="421" y="269"/>
                    </a:cubicBezTo>
                    <a:cubicBezTo>
                      <a:pt x="422" y="269"/>
                      <a:pt x="423" y="270"/>
                      <a:pt x="424" y="271"/>
                    </a:cubicBezTo>
                    <a:cubicBezTo>
                      <a:pt x="425" y="272"/>
                      <a:pt x="426" y="274"/>
                      <a:pt x="426" y="275"/>
                    </a:cubicBezTo>
                    <a:cubicBezTo>
                      <a:pt x="426" y="276"/>
                      <a:pt x="425" y="279"/>
                      <a:pt x="425" y="280"/>
                    </a:cubicBezTo>
                    <a:cubicBezTo>
                      <a:pt x="425" y="281"/>
                      <a:pt x="426" y="283"/>
                      <a:pt x="427" y="285"/>
                    </a:cubicBezTo>
                    <a:cubicBezTo>
                      <a:pt x="427" y="286"/>
                      <a:pt x="427" y="288"/>
                      <a:pt x="427" y="290"/>
                    </a:cubicBezTo>
                    <a:cubicBezTo>
                      <a:pt x="427" y="291"/>
                      <a:pt x="427" y="295"/>
                      <a:pt x="429" y="295"/>
                    </a:cubicBezTo>
                    <a:cubicBezTo>
                      <a:pt x="430" y="296"/>
                      <a:pt x="431" y="294"/>
                      <a:pt x="432" y="294"/>
                    </a:cubicBezTo>
                    <a:cubicBezTo>
                      <a:pt x="434" y="293"/>
                      <a:pt x="435" y="291"/>
                      <a:pt x="437" y="290"/>
                    </a:cubicBezTo>
                    <a:cubicBezTo>
                      <a:pt x="438" y="289"/>
                      <a:pt x="441" y="289"/>
                      <a:pt x="443" y="288"/>
                    </a:cubicBezTo>
                    <a:cubicBezTo>
                      <a:pt x="444" y="287"/>
                      <a:pt x="445" y="284"/>
                      <a:pt x="445" y="283"/>
                    </a:cubicBezTo>
                    <a:cubicBezTo>
                      <a:pt x="445" y="282"/>
                      <a:pt x="445" y="279"/>
                      <a:pt x="445" y="278"/>
                    </a:cubicBezTo>
                    <a:cubicBezTo>
                      <a:pt x="446" y="277"/>
                      <a:pt x="447" y="275"/>
                      <a:pt x="448" y="274"/>
                    </a:cubicBezTo>
                    <a:cubicBezTo>
                      <a:pt x="449" y="273"/>
                      <a:pt x="450" y="271"/>
                      <a:pt x="450" y="269"/>
                    </a:cubicBezTo>
                    <a:cubicBezTo>
                      <a:pt x="450" y="268"/>
                      <a:pt x="448" y="267"/>
                      <a:pt x="448" y="267"/>
                    </a:cubicBezTo>
                    <a:cubicBezTo>
                      <a:pt x="448" y="266"/>
                      <a:pt x="447" y="264"/>
                      <a:pt x="448" y="263"/>
                    </a:cubicBezTo>
                    <a:cubicBezTo>
                      <a:pt x="448" y="262"/>
                      <a:pt x="449" y="260"/>
                      <a:pt x="450" y="259"/>
                    </a:cubicBezTo>
                    <a:cubicBezTo>
                      <a:pt x="451" y="259"/>
                      <a:pt x="454" y="259"/>
                      <a:pt x="455" y="260"/>
                    </a:cubicBezTo>
                    <a:cubicBezTo>
                      <a:pt x="455" y="260"/>
                      <a:pt x="455" y="262"/>
                      <a:pt x="456" y="263"/>
                    </a:cubicBezTo>
                    <a:cubicBezTo>
                      <a:pt x="456" y="263"/>
                      <a:pt x="459" y="264"/>
                      <a:pt x="460" y="264"/>
                    </a:cubicBezTo>
                    <a:cubicBezTo>
                      <a:pt x="461" y="264"/>
                      <a:pt x="463" y="264"/>
                      <a:pt x="464" y="264"/>
                    </a:cubicBezTo>
                    <a:cubicBezTo>
                      <a:pt x="465" y="263"/>
                      <a:pt x="466" y="262"/>
                      <a:pt x="466" y="261"/>
                    </a:cubicBezTo>
                    <a:cubicBezTo>
                      <a:pt x="467" y="260"/>
                      <a:pt x="467" y="256"/>
                      <a:pt x="468" y="255"/>
                    </a:cubicBezTo>
                    <a:cubicBezTo>
                      <a:pt x="468" y="254"/>
                      <a:pt x="470" y="252"/>
                      <a:pt x="472" y="251"/>
                    </a:cubicBezTo>
                    <a:cubicBezTo>
                      <a:pt x="473" y="251"/>
                      <a:pt x="476" y="251"/>
                      <a:pt x="477" y="252"/>
                    </a:cubicBezTo>
                    <a:cubicBezTo>
                      <a:pt x="477" y="252"/>
                      <a:pt x="478" y="254"/>
                      <a:pt x="478" y="255"/>
                    </a:cubicBezTo>
                    <a:cubicBezTo>
                      <a:pt x="479" y="257"/>
                      <a:pt x="478" y="260"/>
                      <a:pt x="478" y="261"/>
                    </a:cubicBezTo>
                    <a:cubicBezTo>
                      <a:pt x="478" y="262"/>
                      <a:pt x="477" y="263"/>
                      <a:pt x="477" y="264"/>
                    </a:cubicBezTo>
                    <a:cubicBezTo>
                      <a:pt x="476" y="265"/>
                      <a:pt x="476" y="267"/>
                      <a:pt x="476" y="268"/>
                    </a:cubicBezTo>
                    <a:cubicBezTo>
                      <a:pt x="475" y="268"/>
                      <a:pt x="475" y="269"/>
                      <a:pt x="475" y="270"/>
                    </a:cubicBezTo>
                    <a:cubicBezTo>
                      <a:pt x="474" y="271"/>
                      <a:pt x="474" y="273"/>
                      <a:pt x="473" y="273"/>
                    </a:cubicBezTo>
                    <a:cubicBezTo>
                      <a:pt x="473" y="274"/>
                      <a:pt x="471" y="274"/>
                      <a:pt x="470" y="274"/>
                    </a:cubicBezTo>
                    <a:cubicBezTo>
                      <a:pt x="470" y="274"/>
                      <a:pt x="469" y="273"/>
                      <a:pt x="469" y="273"/>
                    </a:cubicBezTo>
                    <a:cubicBezTo>
                      <a:pt x="468" y="273"/>
                      <a:pt x="468" y="275"/>
                      <a:pt x="467" y="276"/>
                    </a:cubicBezTo>
                    <a:cubicBezTo>
                      <a:pt x="467" y="277"/>
                      <a:pt x="468" y="279"/>
                      <a:pt x="468" y="280"/>
                    </a:cubicBezTo>
                    <a:cubicBezTo>
                      <a:pt x="468" y="280"/>
                      <a:pt x="468" y="282"/>
                      <a:pt x="467" y="282"/>
                    </a:cubicBezTo>
                    <a:cubicBezTo>
                      <a:pt x="467" y="283"/>
                      <a:pt x="465" y="283"/>
                      <a:pt x="465" y="284"/>
                    </a:cubicBezTo>
                    <a:cubicBezTo>
                      <a:pt x="465" y="285"/>
                      <a:pt x="466" y="287"/>
                      <a:pt x="465" y="287"/>
                    </a:cubicBezTo>
                    <a:cubicBezTo>
                      <a:pt x="465" y="288"/>
                      <a:pt x="465" y="289"/>
                      <a:pt x="464" y="289"/>
                    </a:cubicBezTo>
                    <a:cubicBezTo>
                      <a:pt x="464" y="290"/>
                      <a:pt x="461" y="289"/>
                      <a:pt x="461" y="289"/>
                    </a:cubicBezTo>
                    <a:cubicBezTo>
                      <a:pt x="460" y="290"/>
                      <a:pt x="460" y="292"/>
                      <a:pt x="460" y="293"/>
                    </a:cubicBezTo>
                    <a:cubicBezTo>
                      <a:pt x="460" y="294"/>
                      <a:pt x="461" y="297"/>
                      <a:pt x="461" y="297"/>
                    </a:cubicBezTo>
                    <a:cubicBezTo>
                      <a:pt x="462" y="299"/>
                      <a:pt x="465" y="301"/>
                      <a:pt x="466" y="301"/>
                    </a:cubicBezTo>
                    <a:cubicBezTo>
                      <a:pt x="467" y="302"/>
                      <a:pt x="468" y="303"/>
                      <a:pt x="469" y="303"/>
                    </a:cubicBezTo>
                    <a:cubicBezTo>
                      <a:pt x="470" y="303"/>
                      <a:pt x="472" y="304"/>
                      <a:pt x="473" y="303"/>
                    </a:cubicBezTo>
                    <a:cubicBezTo>
                      <a:pt x="474" y="303"/>
                      <a:pt x="476" y="301"/>
                      <a:pt x="476" y="300"/>
                    </a:cubicBezTo>
                    <a:cubicBezTo>
                      <a:pt x="476" y="299"/>
                      <a:pt x="475" y="298"/>
                      <a:pt x="475" y="298"/>
                    </a:cubicBezTo>
                    <a:cubicBezTo>
                      <a:pt x="474" y="297"/>
                      <a:pt x="473" y="297"/>
                      <a:pt x="473" y="297"/>
                    </a:cubicBezTo>
                    <a:cubicBezTo>
                      <a:pt x="472" y="296"/>
                      <a:pt x="471" y="295"/>
                      <a:pt x="471" y="294"/>
                    </a:cubicBezTo>
                    <a:cubicBezTo>
                      <a:pt x="471" y="294"/>
                      <a:pt x="472" y="293"/>
                      <a:pt x="473" y="292"/>
                    </a:cubicBezTo>
                    <a:cubicBezTo>
                      <a:pt x="473" y="292"/>
                      <a:pt x="475" y="291"/>
                      <a:pt x="476" y="291"/>
                    </a:cubicBezTo>
                    <a:cubicBezTo>
                      <a:pt x="476" y="290"/>
                      <a:pt x="477" y="289"/>
                      <a:pt x="477" y="289"/>
                    </a:cubicBezTo>
                    <a:cubicBezTo>
                      <a:pt x="477" y="288"/>
                      <a:pt x="476" y="286"/>
                      <a:pt x="476" y="285"/>
                    </a:cubicBezTo>
                    <a:cubicBezTo>
                      <a:pt x="476" y="285"/>
                      <a:pt x="476" y="283"/>
                      <a:pt x="477" y="283"/>
                    </a:cubicBezTo>
                    <a:cubicBezTo>
                      <a:pt x="478" y="283"/>
                      <a:pt x="479" y="285"/>
                      <a:pt x="480" y="284"/>
                    </a:cubicBezTo>
                    <a:cubicBezTo>
                      <a:pt x="481" y="284"/>
                      <a:pt x="481" y="283"/>
                      <a:pt x="482" y="282"/>
                    </a:cubicBezTo>
                    <a:cubicBezTo>
                      <a:pt x="482" y="281"/>
                      <a:pt x="482" y="278"/>
                      <a:pt x="483" y="277"/>
                    </a:cubicBezTo>
                    <a:cubicBezTo>
                      <a:pt x="483" y="277"/>
                      <a:pt x="484" y="276"/>
                      <a:pt x="485" y="275"/>
                    </a:cubicBezTo>
                    <a:cubicBezTo>
                      <a:pt x="486" y="275"/>
                      <a:pt x="488" y="274"/>
                      <a:pt x="489" y="273"/>
                    </a:cubicBezTo>
                    <a:cubicBezTo>
                      <a:pt x="490" y="273"/>
                      <a:pt x="492" y="272"/>
                      <a:pt x="492" y="271"/>
                    </a:cubicBezTo>
                    <a:cubicBezTo>
                      <a:pt x="493" y="270"/>
                      <a:pt x="493" y="268"/>
                      <a:pt x="494" y="268"/>
                    </a:cubicBezTo>
                    <a:cubicBezTo>
                      <a:pt x="495" y="267"/>
                      <a:pt x="497" y="269"/>
                      <a:pt x="498" y="269"/>
                    </a:cubicBezTo>
                    <a:cubicBezTo>
                      <a:pt x="499" y="269"/>
                      <a:pt x="501" y="267"/>
                      <a:pt x="501" y="266"/>
                    </a:cubicBezTo>
                    <a:cubicBezTo>
                      <a:pt x="502" y="265"/>
                      <a:pt x="501" y="262"/>
                      <a:pt x="501" y="261"/>
                    </a:cubicBezTo>
                    <a:cubicBezTo>
                      <a:pt x="501" y="260"/>
                      <a:pt x="502" y="258"/>
                      <a:pt x="502" y="258"/>
                    </a:cubicBezTo>
                    <a:cubicBezTo>
                      <a:pt x="502" y="256"/>
                      <a:pt x="502" y="252"/>
                      <a:pt x="502" y="250"/>
                    </a:cubicBezTo>
                    <a:cubicBezTo>
                      <a:pt x="502" y="249"/>
                      <a:pt x="502" y="246"/>
                      <a:pt x="503" y="244"/>
                    </a:cubicBezTo>
                    <a:cubicBezTo>
                      <a:pt x="503" y="243"/>
                      <a:pt x="506" y="240"/>
                      <a:pt x="507" y="239"/>
                    </a:cubicBezTo>
                    <a:cubicBezTo>
                      <a:pt x="508" y="238"/>
                      <a:pt x="510" y="237"/>
                      <a:pt x="511" y="237"/>
                    </a:cubicBezTo>
                    <a:cubicBezTo>
                      <a:pt x="512" y="236"/>
                      <a:pt x="515" y="234"/>
                      <a:pt x="517" y="234"/>
                    </a:cubicBezTo>
                    <a:cubicBezTo>
                      <a:pt x="518" y="234"/>
                      <a:pt x="520" y="236"/>
                      <a:pt x="521" y="236"/>
                    </a:cubicBezTo>
                    <a:cubicBezTo>
                      <a:pt x="523" y="236"/>
                      <a:pt x="524" y="233"/>
                      <a:pt x="525" y="23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59"/>
              <p:cNvSpPr>
                <a:spLocks/>
              </p:cNvSpPr>
              <p:nvPr/>
            </p:nvSpPr>
            <p:spPr bwMode="auto">
              <a:xfrm>
                <a:off x="4560886" y="2378077"/>
                <a:ext cx="458787" cy="617538"/>
              </a:xfrm>
              <a:custGeom>
                <a:avLst/>
                <a:gdLst>
                  <a:gd name="T0" fmla="*/ 540 w 544"/>
                  <a:gd name="T1" fmla="*/ 444 h 731"/>
                  <a:gd name="T2" fmla="*/ 526 w 544"/>
                  <a:gd name="T3" fmla="*/ 404 h 731"/>
                  <a:gd name="T4" fmla="*/ 497 w 544"/>
                  <a:gd name="T5" fmla="*/ 321 h 731"/>
                  <a:gd name="T6" fmla="*/ 463 w 544"/>
                  <a:gd name="T7" fmla="*/ 264 h 731"/>
                  <a:gd name="T8" fmla="*/ 433 w 544"/>
                  <a:gd name="T9" fmla="*/ 267 h 731"/>
                  <a:gd name="T10" fmla="*/ 406 w 544"/>
                  <a:gd name="T11" fmla="*/ 287 h 731"/>
                  <a:gd name="T12" fmla="*/ 395 w 544"/>
                  <a:gd name="T13" fmla="*/ 307 h 731"/>
                  <a:gd name="T14" fmla="*/ 380 w 544"/>
                  <a:gd name="T15" fmla="*/ 333 h 731"/>
                  <a:gd name="T16" fmla="*/ 355 w 544"/>
                  <a:gd name="T17" fmla="*/ 353 h 731"/>
                  <a:gd name="T18" fmla="*/ 331 w 544"/>
                  <a:gd name="T19" fmla="*/ 329 h 731"/>
                  <a:gd name="T20" fmla="*/ 347 w 544"/>
                  <a:gd name="T21" fmla="*/ 291 h 731"/>
                  <a:gd name="T22" fmla="*/ 364 w 544"/>
                  <a:gd name="T23" fmla="*/ 272 h 731"/>
                  <a:gd name="T24" fmla="*/ 374 w 544"/>
                  <a:gd name="T25" fmla="*/ 236 h 731"/>
                  <a:gd name="T26" fmla="*/ 385 w 544"/>
                  <a:gd name="T27" fmla="*/ 212 h 731"/>
                  <a:gd name="T28" fmla="*/ 381 w 544"/>
                  <a:gd name="T29" fmla="*/ 154 h 731"/>
                  <a:gd name="T30" fmla="*/ 359 w 544"/>
                  <a:gd name="T31" fmla="*/ 123 h 731"/>
                  <a:gd name="T32" fmla="*/ 353 w 544"/>
                  <a:gd name="T33" fmla="*/ 101 h 731"/>
                  <a:gd name="T34" fmla="*/ 374 w 544"/>
                  <a:gd name="T35" fmla="*/ 99 h 731"/>
                  <a:gd name="T36" fmla="*/ 352 w 544"/>
                  <a:gd name="T37" fmla="*/ 72 h 731"/>
                  <a:gd name="T38" fmla="*/ 340 w 544"/>
                  <a:gd name="T39" fmla="*/ 52 h 731"/>
                  <a:gd name="T40" fmla="*/ 300 w 544"/>
                  <a:gd name="T41" fmla="*/ 46 h 731"/>
                  <a:gd name="T42" fmla="*/ 265 w 544"/>
                  <a:gd name="T43" fmla="*/ 38 h 731"/>
                  <a:gd name="T44" fmla="*/ 241 w 544"/>
                  <a:gd name="T45" fmla="*/ 17 h 731"/>
                  <a:gd name="T46" fmla="*/ 215 w 544"/>
                  <a:gd name="T47" fmla="*/ 18 h 731"/>
                  <a:gd name="T48" fmla="*/ 169 w 544"/>
                  <a:gd name="T49" fmla="*/ 1 h 731"/>
                  <a:gd name="T50" fmla="*/ 150 w 544"/>
                  <a:gd name="T51" fmla="*/ 9 h 731"/>
                  <a:gd name="T52" fmla="*/ 142 w 544"/>
                  <a:gd name="T53" fmla="*/ 31 h 731"/>
                  <a:gd name="T54" fmla="*/ 142 w 544"/>
                  <a:gd name="T55" fmla="*/ 63 h 731"/>
                  <a:gd name="T56" fmla="*/ 147 w 544"/>
                  <a:gd name="T57" fmla="*/ 80 h 731"/>
                  <a:gd name="T58" fmla="*/ 111 w 544"/>
                  <a:gd name="T59" fmla="*/ 100 h 731"/>
                  <a:gd name="T60" fmla="*/ 117 w 544"/>
                  <a:gd name="T61" fmla="*/ 147 h 731"/>
                  <a:gd name="T62" fmla="*/ 106 w 544"/>
                  <a:gd name="T63" fmla="*/ 187 h 731"/>
                  <a:gd name="T64" fmla="*/ 103 w 544"/>
                  <a:gd name="T65" fmla="*/ 179 h 731"/>
                  <a:gd name="T66" fmla="*/ 103 w 544"/>
                  <a:gd name="T67" fmla="*/ 153 h 731"/>
                  <a:gd name="T68" fmla="*/ 101 w 544"/>
                  <a:gd name="T69" fmla="*/ 174 h 731"/>
                  <a:gd name="T70" fmla="*/ 93 w 544"/>
                  <a:gd name="T71" fmla="*/ 194 h 731"/>
                  <a:gd name="T72" fmla="*/ 88 w 544"/>
                  <a:gd name="T73" fmla="*/ 153 h 731"/>
                  <a:gd name="T74" fmla="*/ 94 w 544"/>
                  <a:gd name="T75" fmla="*/ 123 h 731"/>
                  <a:gd name="T76" fmla="*/ 78 w 544"/>
                  <a:gd name="T77" fmla="*/ 129 h 731"/>
                  <a:gd name="T78" fmla="*/ 63 w 544"/>
                  <a:gd name="T79" fmla="*/ 167 h 731"/>
                  <a:gd name="T80" fmla="*/ 40 w 544"/>
                  <a:gd name="T81" fmla="*/ 177 h 731"/>
                  <a:gd name="T82" fmla="*/ 20 w 544"/>
                  <a:gd name="T83" fmla="*/ 215 h 731"/>
                  <a:gd name="T84" fmla="*/ 24 w 544"/>
                  <a:gd name="T85" fmla="*/ 263 h 731"/>
                  <a:gd name="T86" fmla="*/ 3 w 544"/>
                  <a:gd name="T87" fmla="*/ 327 h 731"/>
                  <a:gd name="T88" fmla="*/ 15 w 544"/>
                  <a:gd name="T89" fmla="*/ 387 h 731"/>
                  <a:gd name="T90" fmla="*/ 34 w 544"/>
                  <a:gd name="T91" fmla="*/ 458 h 731"/>
                  <a:gd name="T92" fmla="*/ 73 w 544"/>
                  <a:gd name="T93" fmla="*/ 587 h 731"/>
                  <a:gd name="T94" fmla="*/ 43 w 544"/>
                  <a:gd name="T95" fmla="*/ 701 h 731"/>
                  <a:gd name="T96" fmla="*/ 284 w 544"/>
                  <a:gd name="T97" fmla="*/ 704 h 731"/>
                  <a:gd name="T98" fmla="*/ 454 w 544"/>
                  <a:gd name="T99" fmla="*/ 656 h 731"/>
                  <a:gd name="T100" fmla="*/ 470 w 544"/>
                  <a:gd name="T101" fmla="*/ 627 h 731"/>
                  <a:gd name="T102" fmla="*/ 480 w 544"/>
                  <a:gd name="T103" fmla="*/ 596 h 731"/>
                  <a:gd name="T104" fmla="*/ 503 w 544"/>
                  <a:gd name="T105" fmla="*/ 535 h 731"/>
                  <a:gd name="T106" fmla="*/ 505 w 544"/>
                  <a:gd name="T107" fmla="*/ 509 h 731"/>
                  <a:gd name="T108" fmla="*/ 528 w 544"/>
                  <a:gd name="T109" fmla="*/ 497 h 731"/>
                  <a:gd name="T110" fmla="*/ 525 w 544"/>
                  <a:gd name="T111" fmla="*/ 514 h 731"/>
                  <a:gd name="T112" fmla="*/ 542 w 544"/>
                  <a:gd name="T113" fmla="*/ 482 h 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44" h="731">
                    <a:moveTo>
                      <a:pt x="542" y="482"/>
                    </a:moveTo>
                    <a:cubicBezTo>
                      <a:pt x="543" y="481"/>
                      <a:pt x="544" y="478"/>
                      <a:pt x="544" y="476"/>
                    </a:cubicBezTo>
                    <a:cubicBezTo>
                      <a:pt x="544" y="475"/>
                      <a:pt x="543" y="472"/>
                      <a:pt x="542" y="470"/>
                    </a:cubicBezTo>
                    <a:cubicBezTo>
                      <a:pt x="542" y="469"/>
                      <a:pt x="540" y="467"/>
                      <a:pt x="540" y="466"/>
                    </a:cubicBezTo>
                    <a:cubicBezTo>
                      <a:pt x="540" y="465"/>
                      <a:pt x="541" y="462"/>
                      <a:pt x="541" y="461"/>
                    </a:cubicBezTo>
                    <a:cubicBezTo>
                      <a:pt x="541" y="459"/>
                      <a:pt x="539" y="457"/>
                      <a:pt x="539" y="455"/>
                    </a:cubicBezTo>
                    <a:cubicBezTo>
                      <a:pt x="539" y="454"/>
                      <a:pt x="540" y="452"/>
                      <a:pt x="540" y="451"/>
                    </a:cubicBezTo>
                    <a:cubicBezTo>
                      <a:pt x="540" y="450"/>
                      <a:pt x="540" y="446"/>
                      <a:pt x="540" y="444"/>
                    </a:cubicBezTo>
                    <a:cubicBezTo>
                      <a:pt x="541" y="444"/>
                      <a:pt x="542" y="442"/>
                      <a:pt x="543" y="441"/>
                    </a:cubicBezTo>
                    <a:cubicBezTo>
                      <a:pt x="543" y="440"/>
                      <a:pt x="544" y="438"/>
                      <a:pt x="544" y="437"/>
                    </a:cubicBezTo>
                    <a:cubicBezTo>
                      <a:pt x="544" y="436"/>
                      <a:pt x="542" y="434"/>
                      <a:pt x="542" y="433"/>
                    </a:cubicBezTo>
                    <a:cubicBezTo>
                      <a:pt x="541" y="432"/>
                      <a:pt x="541" y="430"/>
                      <a:pt x="540" y="428"/>
                    </a:cubicBezTo>
                    <a:cubicBezTo>
                      <a:pt x="540" y="428"/>
                      <a:pt x="539" y="426"/>
                      <a:pt x="538" y="425"/>
                    </a:cubicBezTo>
                    <a:cubicBezTo>
                      <a:pt x="537" y="424"/>
                      <a:pt x="536" y="420"/>
                      <a:pt x="535" y="419"/>
                    </a:cubicBezTo>
                    <a:cubicBezTo>
                      <a:pt x="533" y="417"/>
                      <a:pt x="530" y="414"/>
                      <a:pt x="529" y="413"/>
                    </a:cubicBezTo>
                    <a:cubicBezTo>
                      <a:pt x="528" y="411"/>
                      <a:pt x="527" y="406"/>
                      <a:pt x="526" y="404"/>
                    </a:cubicBezTo>
                    <a:cubicBezTo>
                      <a:pt x="525" y="402"/>
                      <a:pt x="522" y="397"/>
                      <a:pt x="521" y="395"/>
                    </a:cubicBezTo>
                    <a:cubicBezTo>
                      <a:pt x="521" y="394"/>
                      <a:pt x="520" y="390"/>
                      <a:pt x="520" y="389"/>
                    </a:cubicBezTo>
                    <a:cubicBezTo>
                      <a:pt x="519" y="384"/>
                      <a:pt x="516" y="376"/>
                      <a:pt x="515" y="372"/>
                    </a:cubicBezTo>
                    <a:cubicBezTo>
                      <a:pt x="515" y="369"/>
                      <a:pt x="514" y="363"/>
                      <a:pt x="513" y="361"/>
                    </a:cubicBezTo>
                    <a:cubicBezTo>
                      <a:pt x="512" y="359"/>
                      <a:pt x="510" y="355"/>
                      <a:pt x="510" y="353"/>
                    </a:cubicBezTo>
                    <a:cubicBezTo>
                      <a:pt x="508" y="351"/>
                      <a:pt x="506" y="345"/>
                      <a:pt x="505" y="342"/>
                    </a:cubicBezTo>
                    <a:cubicBezTo>
                      <a:pt x="503" y="339"/>
                      <a:pt x="500" y="333"/>
                      <a:pt x="499" y="330"/>
                    </a:cubicBezTo>
                    <a:cubicBezTo>
                      <a:pt x="498" y="328"/>
                      <a:pt x="497" y="324"/>
                      <a:pt x="497" y="321"/>
                    </a:cubicBezTo>
                    <a:cubicBezTo>
                      <a:pt x="497" y="319"/>
                      <a:pt x="497" y="313"/>
                      <a:pt x="496" y="310"/>
                    </a:cubicBezTo>
                    <a:cubicBezTo>
                      <a:pt x="496" y="308"/>
                      <a:pt x="494" y="303"/>
                      <a:pt x="493" y="301"/>
                    </a:cubicBezTo>
                    <a:cubicBezTo>
                      <a:pt x="492" y="298"/>
                      <a:pt x="490" y="293"/>
                      <a:pt x="489" y="291"/>
                    </a:cubicBezTo>
                    <a:cubicBezTo>
                      <a:pt x="487" y="289"/>
                      <a:pt x="484" y="288"/>
                      <a:pt x="483" y="286"/>
                    </a:cubicBezTo>
                    <a:cubicBezTo>
                      <a:pt x="482" y="285"/>
                      <a:pt x="480" y="281"/>
                      <a:pt x="479" y="279"/>
                    </a:cubicBezTo>
                    <a:cubicBezTo>
                      <a:pt x="477" y="277"/>
                      <a:pt x="475" y="271"/>
                      <a:pt x="473" y="269"/>
                    </a:cubicBezTo>
                    <a:cubicBezTo>
                      <a:pt x="472" y="268"/>
                      <a:pt x="470" y="267"/>
                      <a:pt x="468" y="267"/>
                    </a:cubicBezTo>
                    <a:cubicBezTo>
                      <a:pt x="467" y="266"/>
                      <a:pt x="464" y="265"/>
                      <a:pt x="463" y="264"/>
                    </a:cubicBezTo>
                    <a:cubicBezTo>
                      <a:pt x="462" y="264"/>
                      <a:pt x="459" y="263"/>
                      <a:pt x="458" y="262"/>
                    </a:cubicBezTo>
                    <a:cubicBezTo>
                      <a:pt x="457" y="262"/>
                      <a:pt x="456" y="263"/>
                      <a:pt x="455" y="263"/>
                    </a:cubicBezTo>
                    <a:cubicBezTo>
                      <a:pt x="454" y="263"/>
                      <a:pt x="451" y="263"/>
                      <a:pt x="450" y="262"/>
                    </a:cubicBezTo>
                    <a:cubicBezTo>
                      <a:pt x="449" y="262"/>
                      <a:pt x="448" y="259"/>
                      <a:pt x="447" y="259"/>
                    </a:cubicBezTo>
                    <a:cubicBezTo>
                      <a:pt x="446" y="258"/>
                      <a:pt x="442" y="260"/>
                      <a:pt x="441" y="261"/>
                    </a:cubicBezTo>
                    <a:cubicBezTo>
                      <a:pt x="440" y="261"/>
                      <a:pt x="439" y="263"/>
                      <a:pt x="439" y="264"/>
                    </a:cubicBezTo>
                    <a:cubicBezTo>
                      <a:pt x="438" y="264"/>
                      <a:pt x="436" y="265"/>
                      <a:pt x="435" y="266"/>
                    </a:cubicBezTo>
                    <a:cubicBezTo>
                      <a:pt x="435" y="266"/>
                      <a:pt x="434" y="267"/>
                      <a:pt x="433" y="267"/>
                    </a:cubicBezTo>
                    <a:cubicBezTo>
                      <a:pt x="433" y="268"/>
                      <a:pt x="433" y="271"/>
                      <a:pt x="432" y="272"/>
                    </a:cubicBezTo>
                    <a:cubicBezTo>
                      <a:pt x="431" y="273"/>
                      <a:pt x="430" y="274"/>
                      <a:pt x="429" y="274"/>
                    </a:cubicBezTo>
                    <a:cubicBezTo>
                      <a:pt x="427" y="275"/>
                      <a:pt x="425" y="275"/>
                      <a:pt x="423" y="275"/>
                    </a:cubicBezTo>
                    <a:cubicBezTo>
                      <a:pt x="422" y="276"/>
                      <a:pt x="421" y="278"/>
                      <a:pt x="420" y="278"/>
                    </a:cubicBezTo>
                    <a:cubicBezTo>
                      <a:pt x="419" y="279"/>
                      <a:pt x="416" y="280"/>
                      <a:pt x="415" y="280"/>
                    </a:cubicBezTo>
                    <a:cubicBezTo>
                      <a:pt x="413" y="281"/>
                      <a:pt x="410" y="280"/>
                      <a:pt x="409" y="281"/>
                    </a:cubicBezTo>
                    <a:cubicBezTo>
                      <a:pt x="408" y="281"/>
                      <a:pt x="407" y="282"/>
                      <a:pt x="406" y="283"/>
                    </a:cubicBezTo>
                    <a:cubicBezTo>
                      <a:pt x="406" y="284"/>
                      <a:pt x="406" y="286"/>
                      <a:pt x="406" y="287"/>
                    </a:cubicBezTo>
                    <a:cubicBezTo>
                      <a:pt x="406" y="288"/>
                      <a:pt x="405" y="290"/>
                      <a:pt x="404" y="291"/>
                    </a:cubicBezTo>
                    <a:cubicBezTo>
                      <a:pt x="404" y="291"/>
                      <a:pt x="401" y="293"/>
                      <a:pt x="400" y="293"/>
                    </a:cubicBezTo>
                    <a:cubicBezTo>
                      <a:pt x="400" y="293"/>
                      <a:pt x="398" y="293"/>
                      <a:pt x="398" y="294"/>
                    </a:cubicBezTo>
                    <a:cubicBezTo>
                      <a:pt x="398" y="294"/>
                      <a:pt x="398" y="296"/>
                      <a:pt x="398" y="296"/>
                    </a:cubicBezTo>
                    <a:cubicBezTo>
                      <a:pt x="399" y="297"/>
                      <a:pt x="400" y="297"/>
                      <a:pt x="400" y="298"/>
                    </a:cubicBezTo>
                    <a:cubicBezTo>
                      <a:pt x="400" y="299"/>
                      <a:pt x="400" y="300"/>
                      <a:pt x="400" y="301"/>
                    </a:cubicBezTo>
                    <a:cubicBezTo>
                      <a:pt x="400" y="302"/>
                      <a:pt x="399" y="304"/>
                      <a:pt x="398" y="304"/>
                    </a:cubicBezTo>
                    <a:cubicBezTo>
                      <a:pt x="397" y="305"/>
                      <a:pt x="395" y="306"/>
                      <a:pt x="395" y="307"/>
                    </a:cubicBezTo>
                    <a:cubicBezTo>
                      <a:pt x="394" y="308"/>
                      <a:pt x="393" y="310"/>
                      <a:pt x="393" y="310"/>
                    </a:cubicBezTo>
                    <a:cubicBezTo>
                      <a:pt x="392" y="312"/>
                      <a:pt x="392" y="314"/>
                      <a:pt x="392" y="316"/>
                    </a:cubicBezTo>
                    <a:cubicBezTo>
                      <a:pt x="391" y="317"/>
                      <a:pt x="390" y="319"/>
                      <a:pt x="390" y="320"/>
                    </a:cubicBezTo>
                    <a:cubicBezTo>
                      <a:pt x="390" y="321"/>
                      <a:pt x="390" y="323"/>
                      <a:pt x="389" y="324"/>
                    </a:cubicBezTo>
                    <a:cubicBezTo>
                      <a:pt x="389" y="325"/>
                      <a:pt x="388" y="326"/>
                      <a:pt x="388" y="327"/>
                    </a:cubicBezTo>
                    <a:cubicBezTo>
                      <a:pt x="388" y="328"/>
                      <a:pt x="389" y="329"/>
                      <a:pt x="388" y="330"/>
                    </a:cubicBezTo>
                    <a:cubicBezTo>
                      <a:pt x="388" y="331"/>
                      <a:pt x="386" y="332"/>
                      <a:pt x="385" y="332"/>
                    </a:cubicBezTo>
                    <a:cubicBezTo>
                      <a:pt x="384" y="333"/>
                      <a:pt x="381" y="333"/>
                      <a:pt x="380" y="333"/>
                    </a:cubicBezTo>
                    <a:cubicBezTo>
                      <a:pt x="379" y="334"/>
                      <a:pt x="378" y="338"/>
                      <a:pt x="378" y="339"/>
                    </a:cubicBezTo>
                    <a:cubicBezTo>
                      <a:pt x="377" y="340"/>
                      <a:pt x="376" y="342"/>
                      <a:pt x="375" y="343"/>
                    </a:cubicBezTo>
                    <a:cubicBezTo>
                      <a:pt x="375" y="345"/>
                      <a:pt x="374" y="348"/>
                      <a:pt x="374" y="350"/>
                    </a:cubicBezTo>
                    <a:cubicBezTo>
                      <a:pt x="373" y="351"/>
                      <a:pt x="372" y="353"/>
                      <a:pt x="371" y="354"/>
                    </a:cubicBezTo>
                    <a:cubicBezTo>
                      <a:pt x="370" y="355"/>
                      <a:pt x="368" y="358"/>
                      <a:pt x="367" y="358"/>
                    </a:cubicBezTo>
                    <a:cubicBezTo>
                      <a:pt x="366" y="358"/>
                      <a:pt x="365" y="358"/>
                      <a:pt x="364" y="358"/>
                    </a:cubicBezTo>
                    <a:cubicBezTo>
                      <a:pt x="363" y="357"/>
                      <a:pt x="361" y="355"/>
                      <a:pt x="359" y="354"/>
                    </a:cubicBezTo>
                    <a:cubicBezTo>
                      <a:pt x="358" y="353"/>
                      <a:pt x="356" y="353"/>
                      <a:pt x="355" y="353"/>
                    </a:cubicBezTo>
                    <a:cubicBezTo>
                      <a:pt x="353" y="353"/>
                      <a:pt x="350" y="351"/>
                      <a:pt x="348" y="351"/>
                    </a:cubicBezTo>
                    <a:cubicBezTo>
                      <a:pt x="347" y="351"/>
                      <a:pt x="346" y="352"/>
                      <a:pt x="345" y="353"/>
                    </a:cubicBezTo>
                    <a:cubicBezTo>
                      <a:pt x="344" y="353"/>
                      <a:pt x="342" y="352"/>
                      <a:pt x="342" y="352"/>
                    </a:cubicBezTo>
                    <a:cubicBezTo>
                      <a:pt x="340" y="351"/>
                      <a:pt x="337" y="350"/>
                      <a:pt x="336" y="349"/>
                    </a:cubicBezTo>
                    <a:cubicBezTo>
                      <a:pt x="335" y="347"/>
                      <a:pt x="334" y="342"/>
                      <a:pt x="332" y="341"/>
                    </a:cubicBezTo>
                    <a:cubicBezTo>
                      <a:pt x="331" y="339"/>
                      <a:pt x="328" y="339"/>
                      <a:pt x="327" y="337"/>
                    </a:cubicBezTo>
                    <a:cubicBezTo>
                      <a:pt x="327" y="336"/>
                      <a:pt x="329" y="334"/>
                      <a:pt x="330" y="333"/>
                    </a:cubicBezTo>
                    <a:cubicBezTo>
                      <a:pt x="330" y="332"/>
                      <a:pt x="331" y="330"/>
                      <a:pt x="331" y="329"/>
                    </a:cubicBezTo>
                    <a:cubicBezTo>
                      <a:pt x="331" y="327"/>
                      <a:pt x="330" y="324"/>
                      <a:pt x="330" y="323"/>
                    </a:cubicBezTo>
                    <a:cubicBezTo>
                      <a:pt x="330" y="320"/>
                      <a:pt x="329" y="315"/>
                      <a:pt x="329" y="313"/>
                    </a:cubicBezTo>
                    <a:cubicBezTo>
                      <a:pt x="329" y="311"/>
                      <a:pt x="330" y="308"/>
                      <a:pt x="330" y="306"/>
                    </a:cubicBezTo>
                    <a:cubicBezTo>
                      <a:pt x="330" y="305"/>
                      <a:pt x="331" y="302"/>
                      <a:pt x="332" y="300"/>
                    </a:cubicBezTo>
                    <a:cubicBezTo>
                      <a:pt x="333" y="299"/>
                      <a:pt x="334" y="295"/>
                      <a:pt x="335" y="294"/>
                    </a:cubicBezTo>
                    <a:cubicBezTo>
                      <a:pt x="335" y="293"/>
                      <a:pt x="337" y="293"/>
                      <a:pt x="338" y="293"/>
                    </a:cubicBezTo>
                    <a:cubicBezTo>
                      <a:pt x="340" y="292"/>
                      <a:pt x="342" y="293"/>
                      <a:pt x="343" y="292"/>
                    </a:cubicBezTo>
                    <a:cubicBezTo>
                      <a:pt x="344" y="292"/>
                      <a:pt x="346" y="291"/>
                      <a:pt x="347" y="291"/>
                    </a:cubicBezTo>
                    <a:cubicBezTo>
                      <a:pt x="349" y="290"/>
                      <a:pt x="352" y="291"/>
                      <a:pt x="353" y="290"/>
                    </a:cubicBezTo>
                    <a:cubicBezTo>
                      <a:pt x="354" y="289"/>
                      <a:pt x="354" y="287"/>
                      <a:pt x="354" y="286"/>
                    </a:cubicBezTo>
                    <a:cubicBezTo>
                      <a:pt x="353" y="285"/>
                      <a:pt x="352" y="283"/>
                      <a:pt x="352" y="282"/>
                    </a:cubicBezTo>
                    <a:cubicBezTo>
                      <a:pt x="353" y="281"/>
                      <a:pt x="355" y="280"/>
                      <a:pt x="355" y="279"/>
                    </a:cubicBezTo>
                    <a:cubicBezTo>
                      <a:pt x="356" y="279"/>
                      <a:pt x="357" y="278"/>
                      <a:pt x="358" y="278"/>
                    </a:cubicBezTo>
                    <a:cubicBezTo>
                      <a:pt x="358" y="277"/>
                      <a:pt x="360" y="277"/>
                      <a:pt x="361" y="277"/>
                    </a:cubicBezTo>
                    <a:cubicBezTo>
                      <a:pt x="362" y="277"/>
                      <a:pt x="363" y="276"/>
                      <a:pt x="364" y="275"/>
                    </a:cubicBezTo>
                    <a:cubicBezTo>
                      <a:pt x="364" y="274"/>
                      <a:pt x="364" y="273"/>
                      <a:pt x="364" y="272"/>
                    </a:cubicBezTo>
                    <a:cubicBezTo>
                      <a:pt x="364" y="271"/>
                      <a:pt x="365" y="269"/>
                      <a:pt x="365" y="267"/>
                    </a:cubicBezTo>
                    <a:cubicBezTo>
                      <a:pt x="366" y="266"/>
                      <a:pt x="364" y="263"/>
                      <a:pt x="364" y="261"/>
                    </a:cubicBezTo>
                    <a:cubicBezTo>
                      <a:pt x="364" y="259"/>
                      <a:pt x="363" y="254"/>
                      <a:pt x="363" y="252"/>
                    </a:cubicBezTo>
                    <a:cubicBezTo>
                      <a:pt x="363" y="249"/>
                      <a:pt x="364" y="245"/>
                      <a:pt x="364" y="243"/>
                    </a:cubicBezTo>
                    <a:cubicBezTo>
                      <a:pt x="365" y="242"/>
                      <a:pt x="366" y="239"/>
                      <a:pt x="367" y="237"/>
                    </a:cubicBezTo>
                    <a:cubicBezTo>
                      <a:pt x="368" y="236"/>
                      <a:pt x="369" y="235"/>
                      <a:pt x="370" y="235"/>
                    </a:cubicBezTo>
                    <a:cubicBezTo>
                      <a:pt x="370" y="235"/>
                      <a:pt x="372" y="234"/>
                      <a:pt x="372" y="235"/>
                    </a:cubicBezTo>
                    <a:cubicBezTo>
                      <a:pt x="373" y="235"/>
                      <a:pt x="374" y="236"/>
                      <a:pt x="374" y="236"/>
                    </a:cubicBezTo>
                    <a:cubicBezTo>
                      <a:pt x="374" y="236"/>
                      <a:pt x="375" y="237"/>
                      <a:pt x="376" y="237"/>
                    </a:cubicBezTo>
                    <a:cubicBezTo>
                      <a:pt x="377" y="236"/>
                      <a:pt x="378" y="235"/>
                      <a:pt x="378" y="234"/>
                    </a:cubicBezTo>
                    <a:cubicBezTo>
                      <a:pt x="379" y="233"/>
                      <a:pt x="379" y="231"/>
                      <a:pt x="379" y="230"/>
                    </a:cubicBezTo>
                    <a:cubicBezTo>
                      <a:pt x="380" y="229"/>
                      <a:pt x="382" y="227"/>
                      <a:pt x="382" y="226"/>
                    </a:cubicBezTo>
                    <a:cubicBezTo>
                      <a:pt x="383" y="226"/>
                      <a:pt x="383" y="224"/>
                      <a:pt x="383" y="224"/>
                    </a:cubicBezTo>
                    <a:cubicBezTo>
                      <a:pt x="384" y="223"/>
                      <a:pt x="387" y="224"/>
                      <a:pt x="387" y="223"/>
                    </a:cubicBezTo>
                    <a:cubicBezTo>
                      <a:pt x="388" y="222"/>
                      <a:pt x="387" y="219"/>
                      <a:pt x="387" y="218"/>
                    </a:cubicBezTo>
                    <a:cubicBezTo>
                      <a:pt x="387" y="217"/>
                      <a:pt x="386" y="214"/>
                      <a:pt x="385" y="212"/>
                    </a:cubicBezTo>
                    <a:cubicBezTo>
                      <a:pt x="385" y="209"/>
                      <a:pt x="385" y="202"/>
                      <a:pt x="385" y="198"/>
                    </a:cubicBezTo>
                    <a:cubicBezTo>
                      <a:pt x="385" y="195"/>
                      <a:pt x="384" y="189"/>
                      <a:pt x="384" y="186"/>
                    </a:cubicBezTo>
                    <a:cubicBezTo>
                      <a:pt x="384" y="185"/>
                      <a:pt x="383" y="183"/>
                      <a:pt x="383" y="182"/>
                    </a:cubicBezTo>
                    <a:cubicBezTo>
                      <a:pt x="383" y="181"/>
                      <a:pt x="381" y="179"/>
                      <a:pt x="381" y="178"/>
                    </a:cubicBezTo>
                    <a:cubicBezTo>
                      <a:pt x="381" y="176"/>
                      <a:pt x="381" y="173"/>
                      <a:pt x="381" y="172"/>
                    </a:cubicBezTo>
                    <a:cubicBezTo>
                      <a:pt x="382" y="171"/>
                      <a:pt x="383" y="169"/>
                      <a:pt x="384" y="167"/>
                    </a:cubicBezTo>
                    <a:cubicBezTo>
                      <a:pt x="384" y="166"/>
                      <a:pt x="383" y="162"/>
                      <a:pt x="383" y="160"/>
                    </a:cubicBezTo>
                    <a:cubicBezTo>
                      <a:pt x="382" y="158"/>
                      <a:pt x="381" y="155"/>
                      <a:pt x="381" y="154"/>
                    </a:cubicBezTo>
                    <a:cubicBezTo>
                      <a:pt x="380" y="153"/>
                      <a:pt x="378" y="151"/>
                      <a:pt x="378" y="150"/>
                    </a:cubicBezTo>
                    <a:cubicBezTo>
                      <a:pt x="378" y="148"/>
                      <a:pt x="379" y="144"/>
                      <a:pt x="379" y="143"/>
                    </a:cubicBezTo>
                    <a:cubicBezTo>
                      <a:pt x="378" y="141"/>
                      <a:pt x="376" y="139"/>
                      <a:pt x="376" y="138"/>
                    </a:cubicBezTo>
                    <a:cubicBezTo>
                      <a:pt x="375" y="136"/>
                      <a:pt x="373" y="135"/>
                      <a:pt x="372" y="134"/>
                    </a:cubicBezTo>
                    <a:cubicBezTo>
                      <a:pt x="372" y="132"/>
                      <a:pt x="373" y="130"/>
                      <a:pt x="372" y="129"/>
                    </a:cubicBezTo>
                    <a:cubicBezTo>
                      <a:pt x="372" y="128"/>
                      <a:pt x="369" y="127"/>
                      <a:pt x="367" y="127"/>
                    </a:cubicBezTo>
                    <a:cubicBezTo>
                      <a:pt x="366" y="126"/>
                      <a:pt x="363" y="127"/>
                      <a:pt x="362" y="126"/>
                    </a:cubicBezTo>
                    <a:cubicBezTo>
                      <a:pt x="361" y="126"/>
                      <a:pt x="360" y="123"/>
                      <a:pt x="359" y="123"/>
                    </a:cubicBezTo>
                    <a:cubicBezTo>
                      <a:pt x="358" y="122"/>
                      <a:pt x="357" y="121"/>
                      <a:pt x="356" y="120"/>
                    </a:cubicBezTo>
                    <a:cubicBezTo>
                      <a:pt x="356" y="120"/>
                      <a:pt x="355" y="119"/>
                      <a:pt x="355" y="118"/>
                    </a:cubicBezTo>
                    <a:cubicBezTo>
                      <a:pt x="354" y="117"/>
                      <a:pt x="355" y="116"/>
                      <a:pt x="354" y="115"/>
                    </a:cubicBezTo>
                    <a:cubicBezTo>
                      <a:pt x="354" y="114"/>
                      <a:pt x="353" y="113"/>
                      <a:pt x="353" y="113"/>
                    </a:cubicBezTo>
                    <a:cubicBezTo>
                      <a:pt x="352" y="112"/>
                      <a:pt x="353" y="110"/>
                      <a:pt x="353" y="110"/>
                    </a:cubicBezTo>
                    <a:cubicBezTo>
                      <a:pt x="353" y="109"/>
                      <a:pt x="353" y="108"/>
                      <a:pt x="353" y="107"/>
                    </a:cubicBezTo>
                    <a:cubicBezTo>
                      <a:pt x="352" y="106"/>
                      <a:pt x="351" y="105"/>
                      <a:pt x="351" y="104"/>
                    </a:cubicBezTo>
                    <a:cubicBezTo>
                      <a:pt x="351" y="103"/>
                      <a:pt x="352" y="102"/>
                      <a:pt x="353" y="101"/>
                    </a:cubicBezTo>
                    <a:cubicBezTo>
                      <a:pt x="354" y="100"/>
                      <a:pt x="355" y="98"/>
                      <a:pt x="356" y="98"/>
                    </a:cubicBezTo>
                    <a:cubicBezTo>
                      <a:pt x="357" y="98"/>
                      <a:pt x="359" y="98"/>
                      <a:pt x="360" y="98"/>
                    </a:cubicBezTo>
                    <a:cubicBezTo>
                      <a:pt x="360" y="98"/>
                      <a:pt x="361" y="99"/>
                      <a:pt x="361" y="99"/>
                    </a:cubicBezTo>
                    <a:cubicBezTo>
                      <a:pt x="362" y="100"/>
                      <a:pt x="363" y="101"/>
                      <a:pt x="364" y="101"/>
                    </a:cubicBezTo>
                    <a:cubicBezTo>
                      <a:pt x="365" y="102"/>
                      <a:pt x="367" y="101"/>
                      <a:pt x="368" y="101"/>
                    </a:cubicBezTo>
                    <a:cubicBezTo>
                      <a:pt x="369" y="102"/>
                      <a:pt x="370" y="103"/>
                      <a:pt x="371" y="103"/>
                    </a:cubicBezTo>
                    <a:cubicBezTo>
                      <a:pt x="372" y="103"/>
                      <a:pt x="373" y="103"/>
                      <a:pt x="373" y="102"/>
                    </a:cubicBezTo>
                    <a:cubicBezTo>
                      <a:pt x="374" y="102"/>
                      <a:pt x="374" y="100"/>
                      <a:pt x="374" y="99"/>
                    </a:cubicBezTo>
                    <a:cubicBezTo>
                      <a:pt x="373" y="98"/>
                      <a:pt x="372" y="97"/>
                      <a:pt x="371" y="97"/>
                    </a:cubicBezTo>
                    <a:cubicBezTo>
                      <a:pt x="371" y="96"/>
                      <a:pt x="370" y="94"/>
                      <a:pt x="369" y="93"/>
                    </a:cubicBezTo>
                    <a:cubicBezTo>
                      <a:pt x="369" y="92"/>
                      <a:pt x="368" y="90"/>
                      <a:pt x="368" y="89"/>
                    </a:cubicBezTo>
                    <a:cubicBezTo>
                      <a:pt x="367" y="88"/>
                      <a:pt x="366" y="85"/>
                      <a:pt x="365" y="84"/>
                    </a:cubicBezTo>
                    <a:cubicBezTo>
                      <a:pt x="364" y="83"/>
                      <a:pt x="361" y="83"/>
                      <a:pt x="360" y="82"/>
                    </a:cubicBezTo>
                    <a:cubicBezTo>
                      <a:pt x="359" y="81"/>
                      <a:pt x="358" y="79"/>
                      <a:pt x="357" y="78"/>
                    </a:cubicBezTo>
                    <a:cubicBezTo>
                      <a:pt x="357" y="77"/>
                      <a:pt x="356" y="75"/>
                      <a:pt x="355" y="74"/>
                    </a:cubicBezTo>
                    <a:cubicBezTo>
                      <a:pt x="354" y="73"/>
                      <a:pt x="353" y="73"/>
                      <a:pt x="352" y="72"/>
                    </a:cubicBezTo>
                    <a:cubicBezTo>
                      <a:pt x="351" y="71"/>
                      <a:pt x="349" y="70"/>
                      <a:pt x="349" y="70"/>
                    </a:cubicBezTo>
                    <a:cubicBezTo>
                      <a:pt x="349" y="69"/>
                      <a:pt x="349" y="68"/>
                      <a:pt x="349" y="67"/>
                    </a:cubicBezTo>
                    <a:cubicBezTo>
                      <a:pt x="349" y="67"/>
                      <a:pt x="351" y="67"/>
                      <a:pt x="351" y="67"/>
                    </a:cubicBezTo>
                    <a:cubicBezTo>
                      <a:pt x="352" y="66"/>
                      <a:pt x="352" y="64"/>
                      <a:pt x="352" y="63"/>
                    </a:cubicBezTo>
                    <a:cubicBezTo>
                      <a:pt x="352" y="63"/>
                      <a:pt x="352" y="61"/>
                      <a:pt x="352" y="61"/>
                    </a:cubicBezTo>
                    <a:cubicBezTo>
                      <a:pt x="351" y="60"/>
                      <a:pt x="348" y="61"/>
                      <a:pt x="347" y="60"/>
                    </a:cubicBezTo>
                    <a:cubicBezTo>
                      <a:pt x="346" y="60"/>
                      <a:pt x="344" y="58"/>
                      <a:pt x="343" y="57"/>
                    </a:cubicBezTo>
                    <a:cubicBezTo>
                      <a:pt x="342" y="56"/>
                      <a:pt x="341" y="53"/>
                      <a:pt x="340" y="52"/>
                    </a:cubicBezTo>
                    <a:cubicBezTo>
                      <a:pt x="339" y="51"/>
                      <a:pt x="336" y="51"/>
                      <a:pt x="335" y="51"/>
                    </a:cubicBezTo>
                    <a:cubicBezTo>
                      <a:pt x="335" y="51"/>
                      <a:pt x="333" y="52"/>
                      <a:pt x="332" y="53"/>
                    </a:cubicBezTo>
                    <a:cubicBezTo>
                      <a:pt x="332" y="53"/>
                      <a:pt x="330" y="53"/>
                      <a:pt x="329" y="53"/>
                    </a:cubicBezTo>
                    <a:cubicBezTo>
                      <a:pt x="327" y="53"/>
                      <a:pt x="323" y="52"/>
                      <a:pt x="322" y="52"/>
                    </a:cubicBezTo>
                    <a:cubicBezTo>
                      <a:pt x="320" y="51"/>
                      <a:pt x="318" y="50"/>
                      <a:pt x="317" y="50"/>
                    </a:cubicBezTo>
                    <a:cubicBezTo>
                      <a:pt x="315" y="49"/>
                      <a:pt x="312" y="48"/>
                      <a:pt x="311" y="47"/>
                    </a:cubicBezTo>
                    <a:cubicBezTo>
                      <a:pt x="309" y="47"/>
                      <a:pt x="306" y="45"/>
                      <a:pt x="305" y="45"/>
                    </a:cubicBezTo>
                    <a:cubicBezTo>
                      <a:pt x="303" y="45"/>
                      <a:pt x="301" y="46"/>
                      <a:pt x="300" y="46"/>
                    </a:cubicBezTo>
                    <a:cubicBezTo>
                      <a:pt x="298" y="46"/>
                      <a:pt x="295" y="46"/>
                      <a:pt x="294" y="45"/>
                    </a:cubicBezTo>
                    <a:cubicBezTo>
                      <a:pt x="293" y="45"/>
                      <a:pt x="291" y="43"/>
                      <a:pt x="291" y="43"/>
                    </a:cubicBezTo>
                    <a:cubicBezTo>
                      <a:pt x="289" y="41"/>
                      <a:pt x="287" y="39"/>
                      <a:pt x="286" y="38"/>
                    </a:cubicBezTo>
                    <a:cubicBezTo>
                      <a:pt x="284" y="37"/>
                      <a:pt x="281" y="36"/>
                      <a:pt x="280" y="36"/>
                    </a:cubicBezTo>
                    <a:cubicBezTo>
                      <a:pt x="278" y="36"/>
                      <a:pt x="275" y="36"/>
                      <a:pt x="273" y="36"/>
                    </a:cubicBezTo>
                    <a:cubicBezTo>
                      <a:pt x="273" y="36"/>
                      <a:pt x="272" y="37"/>
                      <a:pt x="271" y="37"/>
                    </a:cubicBezTo>
                    <a:cubicBezTo>
                      <a:pt x="270" y="37"/>
                      <a:pt x="269" y="37"/>
                      <a:pt x="268" y="37"/>
                    </a:cubicBezTo>
                    <a:cubicBezTo>
                      <a:pt x="267" y="37"/>
                      <a:pt x="265" y="38"/>
                      <a:pt x="265" y="38"/>
                    </a:cubicBezTo>
                    <a:cubicBezTo>
                      <a:pt x="264" y="39"/>
                      <a:pt x="262" y="39"/>
                      <a:pt x="261" y="39"/>
                    </a:cubicBezTo>
                    <a:cubicBezTo>
                      <a:pt x="260" y="39"/>
                      <a:pt x="259" y="38"/>
                      <a:pt x="258" y="37"/>
                    </a:cubicBezTo>
                    <a:cubicBezTo>
                      <a:pt x="257" y="37"/>
                      <a:pt x="256" y="35"/>
                      <a:pt x="256" y="34"/>
                    </a:cubicBezTo>
                    <a:cubicBezTo>
                      <a:pt x="255" y="33"/>
                      <a:pt x="254" y="30"/>
                      <a:pt x="254" y="29"/>
                    </a:cubicBezTo>
                    <a:cubicBezTo>
                      <a:pt x="253" y="28"/>
                      <a:pt x="252" y="27"/>
                      <a:pt x="251" y="26"/>
                    </a:cubicBezTo>
                    <a:cubicBezTo>
                      <a:pt x="250" y="25"/>
                      <a:pt x="248" y="24"/>
                      <a:pt x="248" y="23"/>
                    </a:cubicBezTo>
                    <a:cubicBezTo>
                      <a:pt x="247" y="22"/>
                      <a:pt x="245" y="20"/>
                      <a:pt x="244" y="20"/>
                    </a:cubicBezTo>
                    <a:cubicBezTo>
                      <a:pt x="244" y="19"/>
                      <a:pt x="242" y="18"/>
                      <a:pt x="241" y="17"/>
                    </a:cubicBezTo>
                    <a:cubicBezTo>
                      <a:pt x="240" y="17"/>
                      <a:pt x="238" y="17"/>
                      <a:pt x="237" y="17"/>
                    </a:cubicBezTo>
                    <a:cubicBezTo>
                      <a:pt x="235" y="17"/>
                      <a:pt x="232" y="16"/>
                      <a:pt x="230" y="15"/>
                    </a:cubicBezTo>
                    <a:cubicBezTo>
                      <a:pt x="229" y="15"/>
                      <a:pt x="228" y="14"/>
                      <a:pt x="227" y="14"/>
                    </a:cubicBezTo>
                    <a:cubicBezTo>
                      <a:pt x="226" y="14"/>
                      <a:pt x="225" y="15"/>
                      <a:pt x="224" y="16"/>
                    </a:cubicBezTo>
                    <a:cubicBezTo>
                      <a:pt x="223" y="16"/>
                      <a:pt x="222" y="18"/>
                      <a:pt x="222" y="18"/>
                    </a:cubicBezTo>
                    <a:cubicBezTo>
                      <a:pt x="221" y="18"/>
                      <a:pt x="220" y="16"/>
                      <a:pt x="219" y="16"/>
                    </a:cubicBezTo>
                    <a:cubicBezTo>
                      <a:pt x="218" y="16"/>
                      <a:pt x="217" y="16"/>
                      <a:pt x="216" y="16"/>
                    </a:cubicBezTo>
                    <a:cubicBezTo>
                      <a:pt x="216" y="16"/>
                      <a:pt x="215" y="18"/>
                      <a:pt x="215" y="18"/>
                    </a:cubicBezTo>
                    <a:cubicBezTo>
                      <a:pt x="214" y="18"/>
                      <a:pt x="213" y="20"/>
                      <a:pt x="212" y="20"/>
                    </a:cubicBezTo>
                    <a:cubicBezTo>
                      <a:pt x="211" y="20"/>
                      <a:pt x="209" y="18"/>
                      <a:pt x="208" y="18"/>
                    </a:cubicBezTo>
                    <a:cubicBezTo>
                      <a:pt x="207" y="17"/>
                      <a:pt x="204" y="16"/>
                      <a:pt x="202" y="15"/>
                    </a:cubicBezTo>
                    <a:cubicBezTo>
                      <a:pt x="200" y="14"/>
                      <a:pt x="196" y="10"/>
                      <a:pt x="194" y="9"/>
                    </a:cubicBezTo>
                    <a:cubicBezTo>
                      <a:pt x="192" y="8"/>
                      <a:pt x="188" y="8"/>
                      <a:pt x="186" y="7"/>
                    </a:cubicBezTo>
                    <a:cubicBezTo>
                      <a:pt x="184" y="7"/>
                      <a:pt x="181" y="5"/>
                      <a:pt x="179" y="4"/>
                    </a:cubicBezTo>
                    <a:cubicBezTo>
                      <a:pt x="178" y="4"/>
                      <a:pt x="176" y="2"/>
                      <a:pt x="175" y="1"/>
                    </a:cubicBezTo>
                    <a:cubicBezTo>
                      <a:pt x="173" y="1"/>
                      <a:pt x="170" y="0"/>
                      <a:pt x="169" y="1"/>
                    </a:cubicBezTo>
                    <a:cubicBezTo>
                      <a:pt x="168" y="2"/>
                      <a:pt x="168" y="3"/>
                      <a:pt x="168" y="4"/>
                    </a:cubicBezTo>
                    <a:cubicBezTo>
                      <a:pt x="168" y="4"/>
                      <a:pt x="169" y="5"/>
                      <a:pt x="169" y="6"/>
                    </a:cubicBezTo>
                    <a:cubicBezTo>
                      <a:pt x="169" y="7"/>
                      <a:pt x="168" y="8"/>
                      <a:pt x="167" y="9"/>
                    </a:cubicBezTo>
                    <a:cubicBezTo>
                      <a:pt x="166" y="10"/>
                      <a:pt x="164" y="10"/>
                      <a:pt x="163" y="10"/>
                    </a:cubicBezTo>
                    <a:cubicBezTo>
                      <a:pt x="162" y="10"/>
                      <a:pt x="161" y="9"/>
                      <a:pt x="160" y="9"/>
                    </a:cubicBezTo>
                    <a:cubicBezTo>
                      <a:pt x="159" y="9"/>
                      <a:pt x="157" y="10"/>
                      <a:pt x="156" y="10"/>
                    </a:cubicBezTo>
                    <a:cubicBezTo>
                      <a:pt x="155" y="11"/>
                      <a:pt x="154" y="11"/>
                      <a:pt x="153" y="11"/>
                    </a:cubicBezTo>
                    <a:cubicBezTo>
                      <a:pt x="152" y="11"/>
                      <a:pt x="151" y="10"/>
                      <a:pt x="150" y="9"/>
                    </a:cubicBezTo>
                    <a:cubicBezTo>
                      <a:pt x="150" y="9"/>
                      <a:pt x="148" y="9"/>
                      <a:pt x="147" y="10"/>
                    </a:cubicBezTo>
                    <a:cubicBezTo>
                      <a:pt x="146" y="10"/>
                      <a:pt x="146" y="12"/>
                      <a:pt x="146" y="13"/>
                    </a:cubicBezTo>
                    <a:cubicBezTo>
                      <a:pt x="146" y="13"/>
                      <a:pt x="147" y="14"/>
                      <a:pt x="147" y="14"/>
                    </a:cubicBezTo>
                    <a:cubicBezTo>
                      <a:pt x="148" y="14"/>
                      <a:pt x="149" y="14"/>
                      <a:pt x="150" y="14"/>
                    </a:cubicBezTo>
                    <a:cubicBezTo>
                      <a:pt x="151" y="15"/>
                      <a:pt x="151" y="18"/>
                      <a:pt x="151" y="19"/>
                    </a:cubicBezTo>
                    <a:cubicBezTo>
                      <a:pt x="151" y="20"/>
                      <a:pt x="149" y="22"/>
                      <a:pt x="148" y="23"/>
                    </a:cubicBezTo>
                    <a:cubicBezTo>
                      <a:pt x="147" y="24"/>
                      <a:pt x="146" y="27"/>
                      <a:pt x="145" y="28"/>
                    </a:cubicBezTo>
                    <a:cubicBezTo>
                      <a:pt x="144" y="28"/>
                      <a:pt x="143" y="30"/>
                      <a:pt x="142" y="31"/>
                    </a:cubicBezTo>
                    <a:cubicBezTo>
                      <a:pt x="141" y="31"/>
                      <a:pt x="139" y="32"/>
                      <a:pt x="138" y="33"/>
                    </a:cubicBezTo>
                    <a:cubicBezTo>
                      <a:pt x="138" y="34"/>
                      <a:pt x="138" y="36"/>
                      <a:pt x="138" y="36"/>
                    </a:cubicBezTo>
                    <a:cubicBezTo>
                      <a:pt x="137" y="37"/>
                      <a:pt x="136" y="39"/>
                      <a:pt x="135" y="40"/>
                    </a:cubicBezTo>
                    <a:cubicBezTo>
                      <a:pt x="134" y="40"/>
                      <a:pt x="133" y="42"/>
                      <a:pt x="133" y="43"/>
                    </a:cubicBezTo>
                    <a:cubicBezTo>
                      <a:pt x="133" y="43"/>
                      <a:pt x="133" y="45"/>
                      <a:pt x="133" y="46"/>
                    </a:cubicBezTo>
                    <a:cubicBezTo>
                      <a:pt x="133" y="47"/>
                      <a:pt x="133" y="50"/>
                      <a:pt x="133" y="51"/>
                    </a:cubicBezTo>
                    <a:cubicBezTo>
                      <a:pt x="134" y="53"/>
                      <a:pt x="136" y="58"/>
                      <a:pt x="138" y="60"/>
                    </a:cubicBezTo>
                    <a:cubicBezTo>
                      <a:pt x="139" y="61"/>
                      <a:pt x="141" y="63"/>
                      <a:pt x="142" y="63"/>
                    </a:cubicBezTo>
                    <a:cubicBezTo>
                      <a:pt x="143" y="65"/>
                      <a:pt x="146" y="68"/>
                      <a:pt x="148" y="68"/>
                    </a:cubicBezTo>
                    <a:cubicBezTo>
                      <a:pt x="150" y="69"/>
                      <a:pt x="152" y="67"/>
                      <a:pt x="154" y="67"/>
                    </a:cubicBezTo>
                    <a:cubicBezTo>
                      <a:pt x="156" y="67"/>
                      <a:pt x="159" y="66"/>
                      <a:pt x="161" y="67"/>
                    </a:cubicBezTo>
                    <a:cubicBezTo>
                      <a:pt x="162" y="68"/>
                      <a:pt x="163" y="70"/>
                      <a:pt x="163" y="71"/>
                    </a:cubicBezTo>
                    <a:cubicBezTo>
                      <a:pt x="163" y="72"/>
                      <a:pt x="162" y="73"/>
                      <a:pt x="162" y="74"/>
                    </a:cubicBezTo>
                    <a:cubicBezTo>
                      <a:pt x="161" y="75"/>
                      <a:pt x="159" y="76"/>
                      <a:pt x="158" y="77"/>
                    </a:cubicBezTo>
                    <a:cubicBezTo>
                      <a:pt x="157" y="78"/>
                      <a:pt x="153" y="78"/>
                      <a:pt x="152" y="78"/>
                    </a:cubicBezTo>
                    <a:cubicBezTo>
                      <a:pt x="150" y="79"/>
                      <a:pt x="148" y="80"/>
                      <a:pt x="147" y="80"/>
                    </a:cubicBezTo>
                    <a:cubicBezTo>
                      <a:pt x="145" y="80"/>
                      <a:pt x="141" y="80"/>
                      <a:pt x="140" y="81"/>
                    </a:cubicBezTo>
                    <a:cubicBezTo>
                      <a:pt x="138" y="81"/>
                      <a:pt x="136" y="81"/>
                      <a:pt x="134" y="81"/>
                    </a:cubicBezTo>
                    <a:cubicBezTo>
                      <a:pt x="133" y="81"/>
                      <a:pt x="129" y="82"/>
                      <a:pt x="128" y="83"/>
                    </a:cubicBezTo>
                    <a:cubicBezTo>
                      <a:pt x="127" y="84"/>
                      <a:pt x="126" y="88"/>
                      <a:pt x="125" y="89"/>
                    </a:cubicBezTo>
                    <a:cubicBezTo>
                      <a:pt x="124" y="90"/>
                      <a:pt x="123" y="91"/>
                      <a:pt x="122" y="92"/>
                    </a:cubicBezTo>
                    <a:cubicBezTo>
                      <a:pt x="121" y="92"/>
                      <a:pt x="119" y="92"/>
                      <a:pt x="118" y="92"/>
                    </a:cubicBezTo>
                    <a:cubicBezTo>
                      <a:pt x="117" y="93"/>
                      <a:pt x="115" y="96"/>
                      <a:pt x="114" y="97"/>
                    </a:cubicBezTo>
                    <a:cubicBezTo>
                      <a:pt x="114" y="98"/>
                      <a:pt x="111" y="99"/>
                      <a:pt x="111" y="100"/>
                    </a:cubicBezTo>
                    <a:cubicBezTo>
                      <a:pt x="110" y="101"/>
                      <a:pt x="110" y="105"/>
                      <a:pt x="109" y="107"/>
                    </a:cubicBezTo>
                    <a:cubicBezTo>
                      <a:pt x="109" y="109"/>
                      <a:pt x="109" y="113"/>
                      <a:pt x="109" y="115"/>
                    </a:cubicBezTo>
                    <a:cubicBezTo>
                      <a:pt x="110" y="116"/>
                      <a:pt x="112" y="120"/>
                      <a:pt x="113" y="122"/>
                    </a:cubicBezTo>
                    <a:cubicBezTo>
                      <a:pt x="113" y="123"/>
                      <a:pt x="113" y="126"/>
                      <a:pt x="114" y="127"/>
                    </a:cubicBezTo>
                    <a:cubicBezTo>
                      <a:pt x="114" y="128"/>
                      <a:pt x="115" y="130"/>
                      <a:pt x="115" y="131"/>
                    </a:cubicBezTo>
                    <a:cubicBezTo>
                      <a:pt x="116" y="132"/>
                      <a:pt x="117" y="135"/>
                      <a:pt x="117" y="137"/>
                    </a:cubicBezTo>
                    <a:cubicBezTo>
                      <a:pt x="117" y="138"/>
                      <a:pt x="115" y="140"/>
                      <a:pt x="115" y="141"/>
                    </a:cubicBezTo>
                    <a:cubicBezTo>
                      <a:pt x="115" y="143"/>
                      <a:pt x="117" y="145"/>
                      <a:pt x="117" y="147"/>
                    </a:cubicBezTo>
                    <a:cubicBezTo>
                      <a:pt x="118" y="149"/>
                      <a:pt x="118" y="153"/>
                      <a:pt x="118" y="155"/>
                    </a:cubicBezTo>
                    <a:cubicBezTo>
                      <a:pt x="117" y="157"/>
                      <a:pt x="116" y="160"/>
                      <a:pt x="116" y="162"/>
                    </a:cubicBezTo>
                    <a:cubicBezTo>
                      <a:pt x="115" y="164"/>
                      <a:pt x="114" y="167"/>
                      <a:pt x="114" y="168"/>
                    </a:cubicBezTo>
                    <a:cubicBezTo>
                      <a:pt x="114" y="169"/>
                      <a:pt x="114" y="172"/>
                      <a:pt x="114" y="173"/>
                    </a:cubicBezTo>
                    <a:cubicBezTo>
                      <a:pt x="113" y="174"/>
                      <a:pt x="112" y="177"/>
                      <a:pt x="112" y="178"/>
                    </a:cubicBezTo>
                    <a:cubicBezTo>
                      <a:pt x="112" y="179"/>
                      <a:pt x="112" y="181"/>
                      <a:pt x="112" y="182"/>
                    </a:cubicBezTo>
                    <a:cubicBezTo>
                      <a:pt x="111" y="183"/>
                      <a:pt x="110" y="184"/>
                      <a:pt x="109" y="184"/>
                    </a:cubicBezTo>
                    <a:cubicBezTo>
                      <a:pt x="108" y="185"/>
                      <a:pt x="107" y="186"/>
                      <a:pt x="106" y="187"/>
                    </a:cubicBezTo>
                    <a:cubicBezTo>
                      <a:pt x="106" y="189"/>
                      <a:pt x="107" y="191"/>
                      <a:pt x="107" y="192"/>
                    </a:cubicBezTo>
                    <a:cubicBezTo>
                      <a:pt x="107" y="193"/>
                      <a:pt x="107" y="194"/>
                      <a:pt x="106" y="195"/>
                    </a:cubicBezTo>
                    <a:cubicBezTo>
                      <a:pt x="106" y="196"/>
                      <a:pt x="105" y="197"/>
                      <a:pt x="104" y="197"/>
                    </a:cubicBezTo>
                    <a:cubicBezTo>
                      <a:pt x="103" y="197"/>
                      <a:pt x="102" y="195"/>
                      <a:pt x="102" y="194"/>
                    </a:cubicBezTo>
                    <a:cubicBezTo>
                      <a:pt x="101" y="194"/>
                      <a:pt x="100" y="193"/>
                      <a:pt x="100" y="193"/>
                    </a:cubicBezTo>
                    <a:cubicBezTo>
                      <a:pt x="100" y="193"/>
                      <a:pt x="100" y="192"/>
                      <a:pt x="100" y="192"/>
                    </a:cubicBezTo>
                    <a:cubicBezTo>
                      <a:pt x="100" y="190"/>
                      <a:pt x="100" y="186"/>
                      <a:pt x="100" y="185"/>
                    </a:cubicBezTo>
                    <a:cubicBezTo>
                      <a:pt x="101" y="183"/>
                      <a:pt x="102" y="181"/>
                      <a:pt x="103" y="179"/>
                    </a:cubicBezTo>
                    <a:cubicBezTo>
                      <a:pt x="104" y="178"/>
                      <a:pt x="106" y="177"/>
                      <a:pt x="106" y="176"/>
                    </a:cubicBezTo>
                    <a:cubicBezTo>
                      <a:pt x="107" y="174"/>
                      <a:pt x="107" y="171"/>
                      <a:pt x="106" y="169"/>
                    </a:cubicBezTo>
                    <a:cubicBezTo>
                      <a:pt x="106" y="168"/>
                      <a:pt x="104" y="166"/>
                      <a:pt x="104" y="165"/>
                    </a:cubicBezTo>
                    <a:cubicBezTo>
                      <a:pt x="104" y="164"/>
                      <a:pt x="104" y="162"/>
                      <a:pt x="105" y="161"/>
                    </a:cubicBezTo>
                    <a:cubicBezTo>
                      <a:pt x="106" y="160"/>
                      <a:pt x="107" y="160"/>
                      <a:pt x="108" y="159"/>
                    </a:cubicBezTo>
                    <a:cubicBezTo>
                      <a:pt x="108" y="158"/>
                      <a:pt x="108" y="156"/>
                      <a:pt x="107" y="155"/>
                    </a:cubicBezTo>
                    <a:cubicBezTo>
                      <a:pt x="107" y="154"/>
                      <a:pt x="106" y="152"/>
                      <a:pt x="105" y="151"/>
                    </a:cubicBezTo>
                    <a:cubicBezTo>
                      <a:pt x="104" y="151"/>
                      <a:pt x="104" y="153"/>
                      <a:pt x="103" y="153"/>
                    </a:cubicBezTo>
                    <a:cubicBezTo>
                      <a:pt x="102" y="154"/>
                      <a:pt x="101" y="155"/>
                      <a:pt x="101" y="156"/>
                    </a:cubicBezTo>
                    <a:cubicBezTo>
                      <a:pt x="100" y="157"/>
                      <a:pt x="101" y="159"/>
                      <a:pt x="100" y="160"/>
                    </a:cubicBezTo>
                    <a:cubicBezTo>
                      <a:pt x="100" y="161"/>
                      <a:pt x="99" y="162"/>
                      <a:pt x="98" y="163"/>
                    </a:cubicBezTo>
                    <a:cubicBezTo>
                      <a:pt x="98" y="164"/>
                      <a:pt x="99" y="165"/>
                      <a:pt x="99" y="166"/>
                    </a:cubicBezTo>
                    <a:cubicBezTo>
                      <a:pt x="98" y="167"/>
                      <a:pt x="97" y="168"/>
                      <a:pt x="97" y="168"/>
                    </a:cubicBezTo>
                    <a:cubicBezTo>
                      <a:pt x="97" y="169"/>
                      <a:pt x="97" y="171"/>
                      <a:pt x="98" y="171"/>
                    </a:cubicBezTo>
                    <a:cubicBezTo>
                      <a:pt x="98" y="172"/>
                      <a:pt x="101" y="170"/>
                      <a:pt x="101" y="171"/>
                    </a:cubicBezTo>
                    <a:cubicBezTo>
                      <a:pt x="102" y="172"/>
                      <a:pt x="101" y="173"/>
                      <a:pt x="101" y="174"/>
                    </a:cubicBezTo>
                    <a:cubicBezTo>
                      <a:pt x="100" y="175"/>
                      <a:pt x="99" y="176"/>
                      <a:pt x="99" y="176"/>
                    </a:cubicBezTo>
                    <a:cubicBezTo>
                      <a:pt x="98" y="177"/>
                      <a:pt x="99" y="180"/>
                      <a:pt x="98" y="181"/>
                    </a:cubicBezTo>
                    <a:cubicBezTo>
                      <a:pt x="98" y="182"/>
                      <a:pt x="98" y="183"/>
                      <a:pt x="97" y="183"/>
                    </a:cubicBezTo>
                    <a:cubicBezTo>
                      <a:pt x="97" y="184"/>
                      <a:pt x="97" y="187"/>
                      <a:pt x="97" y="188"/>
                    </a:cubicBezTo>
                    <a:cubicBezTo>
                      <a:pt x="97" y="189"/>
                      <a:pt x="97" y="192"/>
                      <a:pt x="97" y="192"/>
                    </a:cubicBezTo>
                    <a:cubicBezTo>
                      <a:pt x="97" y="193"/>
                      <a:pt x="97" y="193"/>
                      <a:pt x="97" y="193"/>
                    </a:cubicBezTo>
                    <a:cubicBezTo>
                      <a:pt x="97" y="194"/>
                      <a:pt x="96" y="195"/>
                      <a:pt x="96" y="195"/>
                    </a:cubicBezTo>
                    <a:cubicBezTo>
                      <a:pt x="95" y="195"/>
                      <a:pt x="93" y="194"/>
                      <a:pt x="93" y="194"/>
                    </a:cubicBezTo>
                    <a:cubicBezTo>
                      <a:pt x="92" y="193"/>
                      <a:pt x="91" y="191"/>
                      <a:pt x="91" y="190"/>
                    </a:cubicBezTo>
                    <a:cubicBezTo>
                      <a:pt x="90" y="189"/>
                      <a:pt x="90" y="186"/>
                      <a:pt x="90" y="184"/>
                    </a:cubicBezTo>
                    <a:cubicBezTo>
                      <a:pt x="89" y="183"/>
                      <a:pt x="88" y="181"/>
                      <a:pt x="88" y="180"/>
                    </a:cubicBezTo>
                    <a:cubicBezTo>
                      <a:pt x="87" y="178"/>
                      <a:pt x="87" y="175"/>
                      <a:pt x="88" y="173"/>
                    </a:cubicBezTo>
                    <a:cubicBezTo>
                      <a:pt x="88" y="172"/>
                      <a:pt x="90" y="169"/>
                      <a:pt x="90" y="168"/>
                    </a:cubicBezTo>
                    <a:cubicBezTo>
                      <a:pt x="91" y="166"/>
                      <a:pt x="91" y="164"/>
                      <a:pt x="91" y="163"/>
                    </a:cubicBezTo>
                    <a:cubicBezTo>
                      <a:pt x="91" y="161"/>
                      <a:pt x="90" y="159"/>
                      <a:pt x="90" y="157"/>
                    </a:cubicBezTo>
                    <a:cubicBezTo>
                      <a:pt x="89" y="156"/>
                      <a:pt x="88" y="154"/>
                      <a:pt x="88" y="153"/>
                    </a:cubicBezTo>
                    <a:cubicBezTo>
                      <a:pt x="88" y="152"/>
                      <a:pt x="89" y="148"/>
                      <a:pt x="90" y="147"/>
                    </a:cubicBezTo>
                    <a:cubicBezTo>
                      <a:pt x="91" y="146"/>
                      <a:pt x="94" y="146"/>
                      <a:pt x="94" y="145"/>
                    </a:cubicBezTo>
                    <a:cubicBezTo>
                      <a:pt x="94" y="143"/>
                      <a:pt x="92" y="140"/>
                      <a:pt x="90" y="139"/>
                    </a:cubicBezTo>
                    <a:cubicBezTo>
                      <a:pt x="90" y="138"/>
                      <a:pt x="88" y="137"/>
                      <a:pt x="87" y="137"/>
                    </a:cubicBezTo>
                    <a:cubicBezTo>
                      <a:pt x="87" y="136"/>
                      <a:pt x="85" y="134"/>
                      <a:pt x="85" y="133"/>
                    </a:cubicBezTo>
                    <a:cubicBezTo>
                      <a:pt x="85" y="132"/>
                      <a:pt x="85" y="129"/>
                      <a:pt x="86" y="128"/>
                    </a:cubicBezTo>
                    <a:cubicBezTo>
                      <a:pt x="87" y="127"/>
                      <a:pt x="91" y="127"/>
                      <a:pt x="92" y="127"/>
                    </a:cubicBezTo>
                    <a:cubicBezTo>
                      <a:pt x="93" y="126"/>
                      <a:pt x="94" y="124"/>
                      <a:pt x="94" y="123"/>
                    </a:cubicBezTo>
                    <a:cubicBezTo>
                      <a:pt x="95" y="122"/>
                      <a:pt x="95" y="120"/>
                      <a:pt x="95" y="119"/>
                    </a:cubicBezTo>
                    <a:cubicBezTo>
                      <a:pt x="94" y="118"/>
                      <a:pt x="93" y="116"/>
                      <a:pt x="92" y="116"/>
                    </a:cubicBezTo>
                    <a:cubicBezTo>
                      <a:pt x="91" y="115"/>
                      <a:pt x="90" y="116"/>
                      <a:pt x="89" y="117"/>
                    </a:cubicBezTo>
                    <a:cubicBezTo>
                      <a:pt x="89" y="118"/>
                      <a:pt x="89" y="119"/>
                      <a:pt x="88" y="120"/>
                    </a:cubicBezTo>
                    <a:cubicBezTo>
                      <a:pt x="88" y="120"/>
                      <a:pt x="87" y="121"/>
                      <a:pt x="86" y="121"/>
                    </a:cubicBezTo>
                    <a:cubicBezTo>
                      <a:pt x="86" y="122"/>
                      <a:pt x="84" y="122"/>
                      <a:pt x="83" y="122"/>
                    </a:cubicBezTo>
                    <a:cubicBezTo>
                      <a:pt x="82" y="122"/>
                      <a:pt x="81" y="123"/>
                      <a:pt x="80" y="124"/>
                    </a:cubicBezTo>
                    <a:cubicBezTo>
                      <a:pt x="79" y="125"/>
                      <a:pt x="78" y="128"/>
                      <a:pt x="78" y="129"/>
                    </a:cubicBezTo>
                    <a:cubicBezTo>
                      <a:pt x="78" y="131"/>
                      <a:pt x="78" y="135"/>
                      <a:pt x="78" y="137"/>
                    </a:cubicBezTo>
                    <a:cubicBezTo>
                      <a:pt x="77" y="138"/>
                      <a:pt x="77" y="141"/>
                      <a:pt x="76" y="142"/>
                    </a:cubicBezTo>
                    <a:cubicBezTo>
                      <a:pt x="75" y="142"/>
                      <a:pt x="74" y="144"/>
                      <a:pt x="73" y="145"/>
                    </a:cubicBezTo>
                    <a:cubicBezTo>
                      <a:pt x="73" y="146"/>
                      <a:pt x="71" y="148"/>
                      <a:pt x="70" y="149"/>
                    </a:cubicBezTo>
                    <a:cubicBezTo>
                      <a:pt x="70" y="150"/>
                      <a:pt x="68" y="152"/>
                      <a:pt x="68" y="153"/>
                    </a:cubicBezTo>
                    <a:cubicBezTo>
                      <a:pt x="67" y="154"/>
                      <a:pt x="68" y="157"/>
                      <a:pt x="68" y="158"/>
                    </a:cubicBezTo>
                    <a:cubicBezTo>
                      <a:pt x="68" y="160"/>
                      <a:pt x="67" y="163"/>
                      <a:pt x="66" y="164"/>
                    </a:cubicBezTo>
                    <a:cubicBezTo>
                      <a:pt x="66" y="165"/>
                      <a:pt x="64" y="166"/>
                      <a:pt x="63" y="167"/>
                    </a:cubicBezTo>
                    <a:cubicBezTo>
                      <a:pt x="62" y="168"/>
                      <a:pt x="60" y="169"/>
                      <a:pt x="59" y="169"/>
                    </a:cubicBezTo>
                    <a:cubicBezTo>
                      <a:pt x="58" y="168"/>
                      <a:pt x="57" y="167"/>
                      <a:pt x="56" y="166"/>
                    </a:cubicBezTo>
                    <a:cubicBezTo>
                      <a:pt x="55" y="166"/>
                      <a:pt x="53" y="165"/>
                      <a:pt x="52" y="165"/>
                    </a:cubicBezTo>
                    <a:cubicBezTo>
                      <a:pt x="51" y="165"/>
                      <a:pt x="48" y="166"/>
                      <a:pt x="48" y="166"/>
                    </a:cubicBezTo>
                    <a:cubicBezTo>
                      <a:pt x="47" y="167"/>
                      <a:pt x="47" y="170"/>
                      <a:pt x="47" y="171"/>
                    </a:cubicBezTo>
                    <a:cubicBezTo>
                      <a:pt x="46" y="172"/>
                      <a:pt x="46" y="174"/>
                      <a:pt x="46" y="175"/>
                    </a:cubicBezTo>
                    <a:cubicBezTo>
                      <a:pt x="45" y="176"/>
                      <a:pt x="44" y="177"/>
                      <a:pt x="43" y="177"/>
                    </a:cubicBezTo>
                    <a:cubicBezTo>
                      <a:pt x="42" y="177"/>
                      <a:pt x="41" y="177"/>
                      <a:pt x="40" y="177"/>
                    </a:cubicBezTo>
                    <a:cubicBezTo>
                      <a:pt x="39" y="176"/>
                      <a:pt x="37" y="176"/>
                      <a:pt x="37" y="177"/>
                    </a:cubicBezTo>
                    <a:cubicBezTo>
                      <a:pt x="36" y="177"/>
                      <a:pt x="36" y="179"/>
                      <a:pt x="35" y="179"/>
                    </a:cubicBezTo>
                    <a:cubicBezTo>
                      <a:pt x="35" y="181"/>
                      <a:pt x="35" y="184"/>
                      <a:pt x="36" y="186"/>
                    </a:cubicBezTo>
                    <a:cubicBezTo>
                      <a:pt x="36" y="189"/>
                      <a:pt x="38" y="195"/>
                      <a:pt x="38" y="197"/>
                    </a:cubicBezTo>
                    <a:cubicBezTo>
                      <a:pt x="38" y="199"/>
                      <a:pt x="38" y="202"/>
                      <a:pt x="37" y="204"/>
                    </a:cubicBezTo>
                    <a:cubicBezTo>
                      <a:pt x="36" y="205"/>
                      <a:pt x="35" y="207"/>
                      <a:pt x="33" y="208"/>
                    </a:cubicBezTo>
                    <a:cubicBezTo>
                      <a:pt x="32" y="209"/>
                      <a:pt x="29" y="211"/>
                      <a:pt x="27" y="211"/>
                    </a:cubicBezTo>
                    <a:cubicBezTo>
                      <a:pt x="25" y="212"/>
                      <a:pt x="21" y="214"/>
                      <a:pt x="20" y="215"/>
                    </a:cubicBezTo>
                    <a:cubicBezTo>
                      <a:pt x="19" y="216"/>
                      <a:pt x="17" y="219"/>
                      <a:pt x="17" y="220"/>
                    </a:cubicBezTo>
                    <a:cubicBezTo>
                      <a:pt x="17" y="221"/>
                      <a:pt x="17" y="224"/>
                      <a:pt x="18" y="225"/>
                    </a:cubicBezTo>
                    <a:cubicBezTo>
                      <a:pt x="19" y="227"/>
                      <a:pt x="22" y="231"/>
                      <a:pt x="23" y="233"/>
                    </a:cubicBezTo>
                    <a:cubicBezTo>
                      <a:pt x="24" y="235"/>
                      <a:pt x="24" y="238"/>
                      <a:pt x="24" y="239"/>
                    </a:cubicBezTo>
                    <a:cubicBezTo>
                      <a:pt x="24" y="242"/>
                      <a:pt x="25" y="248"/>
                      <a:pt x="25" y="251"/>
                    </a:cubicBezTo>
                    <a:cubicBezTo>
                      <a:pt x="24" y="252"/>
                      <a:pt x="23" y="253"/>
                      <a:pt x="23" y="254"/>
                    </a:cubicBezTo>
                    <a:cubicBezTo>
                      <a:pt x="22" y="255"/>
                      <a:pt x="21" y="258"/>
                      <a:pt x="22" y="259"/>
                    </a:cubicBezTo>
                    <a:cubicBezTo>
                      <a:pt x="22" y="260"/>
                      <a:pt x="24" y="262"/>
                      <a:pt x="24" y="263"/>
                    </a:cubicBezTo>
                    <a:cubicBezTo>
                      <a:pt x="25" y="265"/>
                      <a:pt x="25" y="269"/>
                      <a:pt x="25" y="271"/>
                    </a:cubicBezTo>
                    <a:cubicBezTo>
                      <a:pt x="25" y="273"/>
                      <a:pt x="23" y="277"/>
                      <a:pt x="23" y="279"/>
                    </a:cubicBezTo>
                    <a:cubicBezTo>
                      <a:pt x="22" y="282"/>
                      <a:pt x="20" y="286"/>
                      <a:pt x="19" y="289"/>
                    </a:cubicBezTo>
                    <a:cubicBezTo>
                      <a:pt x="18" y="292"/>
                      <a:pt x="17" y="297"/>
                      <a:pt x="16" y="300"/>
                    </a:cubicBezTo>
                    <a:cubicBezTo>
                      <a:pt x="15" y="303"/>
                      <a:pt x="14" y="309"/>
                      <a:pt x="13" y="312"/>
                    </a:cubicBezTo>
                    <a:cubicBezTo>
                      <a:pt x="12" y="314"/>
                      <a:pt x="11" y="318"/>
                      <a:pt x="10" y="319"/>
                    </a:cubicBezTo>
                    <a:cubicBezTo>
                      <a:pt x="10" y="321"/>
                      <a:pt x="8" y="323"/>
                      <a:pt x="7" y="324"/>
                    </a:cubicBezTo>
                    <a:cubicBezTo>
                      <a:pt x="6" y="325"/>
                      <a:pt x="4" y="326"/>
                      <a:pt x="3" y="327"/>
                    </a:cubicBezTo>
                    <a:cubicBezTo>
                      <a:pt x="2" y="328"/>
                      <a:pt x="0" y="330"/>
                      <a:pt x="0" y="331"/>
                    </a:cubicBezTo>
                    <a:cubicBezTo>
                      <a:pt x="0" y="332"/>
                      <a:pt x="1" y="334"/>
                      <a:pt x="2" y="336"/>
                    </a:cubicBezTo>
                    <a:cubicBezTo>
                      <a:pt x="3" y="338"/>
                      <a:pt x="8" y="343"/>
                      <a:pt x="9" y="346"/>
                    </a:cubicBezTo>
                    <a:cubicBezTo>
                      <a:pt x="10" y="348"/>
                      <a:pt x="11" y="352"/>
                      <a:pt x="12" y="355"/>
                    </a:cubicBezTo>
                    <a:cubicBezTo>
                      <a:pt x="13" y="357"/>
                      <a:pt x="14" y="362"/>
                      <a:pt x="15" y="364"/>
                    </a:cubicBezTo>
                    <a:cubicBezTo>
                      <a:pt x="15" y="366"/>
                      <a:pt x="16" y="369"/>
                      <a:pt x="16" y="370"/>
                    </a:cubicBezTo>
                    <a:cubicBezTo>
                      <a:pt x="17" y="372"/>
                      <a:pt x="17" y="375"/>
                      <a:pt x="16" y="377"/>
                    </a:cubicBezTo>
                    <a:cubicBezTo>
                      <a:pt x="16" y="379"/>
                      <a:pt x="16" y="384"/>
                      <a:pt x="15" y="387"/>
                    </a:cubicBezTo>
                    <a:cubicBezTo>
                      <a:pt x="14" y="388"/>
                      <a:pt x="11" y="390"/>
                      <a:pt x="10" y="392"/>
                    </a:cubicBezTo>
                    <a:cubicBezTo>
                      <a:pt x="9" y="393"/>
                      <a:pt x="8" y="397"/>
                      <a:pt x="8" y="398"/>
                    </a:cubicBezTo>
                    <a:cubicBezTo>
                      <a:pt x="7" y="400"/>
                      <a:pt x="6" y="404"/>
                      <a:pt x="7" y="406"/>
                    </a:cubicBezTo>
                    <a:cubicBezTo>
                      <a:pt x="7" y="409"/>
                      <a:pt x="10" y="414"/>
                      <a:pt x="11" y="417"/>
                    </a:cubicBezTo>
                    <a:cubicBezTo>
                      <a:pt x="13" y="420"/>
                      <a:pt x="16" y="425"/>
                      <a:pt x="18" y="427"/>
                    </a:cubicBezTo>
                    <a:cubicBezTo>
                      <a:pt x="19" y="429"/>
                      <a:pt x="21" y="433"/>
                      <a:pt x="22" y="435"/>
                    </a:cubicBezTo>
                    <a:cubicBezTo>
                      <a:pt x="24" y="437"/>
                      <a:pt x="26" y="442"/>
                      <a:pt x="27" y="444"/>
                    </a:cubicBezTo>
                    <a:cubicBezTo>
                      <a:pt x="29" y="448"/>
                      <a:pt x="32" y="455"/>
                      <a:pt x="34" y="458"/>
                    </a:cubicBezTo>
                    <a:cubicBezTo>
                      <a:pt x="35" y="461"/>
                      <a:pt x="39" y="467"/>
                      <a:pt x="41" y="470"/>
                    </a:cubicBezTo>
                    <a:cubicBezTo>
                      <a:pt x="44" y="473"/>
                      <a:pt x="49" y="480"/>
                      <a:pt x="51" y="483"/>
                    </a:cubicBezTo>
                    <a:cubicBezTo>
                      <a:pt x="53" y="487"/>
                      <a:pt x="56" y="494"/>
                      <a:pt x="58" y="498"/>
                    </a:cubicBezTo>
                    <a:cubicBezTo>
                      <a:pt x="59" y="501"/>
                      <a:pt x="62" y="507"/>
                      <a:pt x="63" y="510"/>
                    </a:cubicBezTo>
                    <a:cubicBezTo>
                      <a:pt x="64" y="513"/>
                      <a:pt x="65" y="519"/>
                      <a:pt x="66" y="522"/>
                    </a:cubicBezTo>
                    <a:cubicBezTo>
                      <a:pt x="67" y="528"/>
                      <a:pt x="72" y="541"/>
                      <a:pt x="73" y="548"/>
                    </a:cubicBezTo>
                    <a:cubicBezTo>
                      <a:pt x="74" y="552"/>
                      <a:pt x="74" y="560"/>
                      <a:pt x="74" y="564"/>
                    </a:cubicBezTo>
                    <a:cubicBezTo>
                      <a:pt x="74" y="570"/>
                      <a:pt x="74" y="582"/>
                      <a:pt x="73" y="587"/>
                    </a:cubicBezTo>
                    <a:cubicBezTo>
                      <a:pt x="73" y="592"/>
                      <a:pt x="73" y="602"/>
                      <a:pt x="73" y="607"/>
                    </a:cubicBezTo>
                    <a:cubicBezTo>
                      <a:pt x="72" y="612"/>
                      <a:pt x="71" y="622"/>
                      <a:pt x="70" y="627"/>
                    </a:cubicBezTo>
                    <a:cubicBezTo>
                      <a:pt x="69" y="632"/>
                      <a:pt x="67" y="641"/>
                      <a:pt x="66" y="646"/>
                    </a:cubicBezTo>
                    <a:cubicBezTo>
                      <a:pt x="64" y="649"/>
                      <a:pt x="60" y="655"/>
                      <a:pt x="59" y="658"/>
                    </a:cubicBezTo>
                    <a:cubicBezTo>
                      <a:pt x="57" y="661"/>
                      <a:pt x="55" y="666"/>
                      <a:pt x="53" y="669"/>
                    </a:cubicBezTo>
                    <a:cubicBezTo>
                      <a:pt x="52" y="672"/>
                      <a:pt x="48" y="678"/>
                      <a:pt x="47" y="681"/>
                    </a:cubicBezTo>
                    <a:cubicBezTo>
                      <a:pt x="46" y="684"/>
                      <a:pt x="46" y="689"/>
                      <a:pt x="45" y="692"/>
                    </a:cubicBezTo>
                    <a:cubicBezTo>
                      <a:pt x="45" y="694"/>
                      <a:pt x="44" y="699"/>
                      <a:pt x="43" y="701"/>
                    </a:cubicBezTo>
                    <a:cubicBezTo>
                      <a:pt x="42" y="704"/>
                      <a:pt x="40" y="709"/>
                      <a:pt x="39" y="712"/>
                    </a:cubicBezTo>
                    <a:cubicBezTo>
                      <a:pt x="38" y="714"/>
                      <a:pt x="36" y="718"/>
                      <a:pt x="34" y="720"/>
                    </a:cubicBezTo>
                    <a:cubicBezTo>
                      <a:pt x="32" y="723"/>
                      <a:pt x="28" y="728"/>
                      <a:pt x="25" y="731"/>
                    </a:cubicBezTo>
                    <a:cubicBezTo>
                      <a:pt x="35" y="730"/>
                      <a:pt x="51" y="728"/>
                      <a:pt x="57" y="727"/>
                    </a:cubicBezTo>
                    <a:cubicBezTo>
                      <a:pt x="72" y="725"/>
                      <a:pt x="102" y="720"/>
                      <a:pt x="117" y="718"/>
                    </a:cubicBezTo>
                    <a:cubicBezTo>
                      <a:pt x="157" y="711"/>
                      <a:pt x="277" y="692"/>
                      <a:pt x="277" y="692"/>
                    </a:cubicBezTo>
                    <a:cubicBezTo>
                      <a:pt x="282" y="691"/>
                      <a:pt x="282" y="691"/>
                      <a:pt x="282" y="691"/>
                    </a:cubicBezTo>
                    <a:cubicBezTo>
                      <a:pt x="284" y="704"/>
                      <a:pt x="284" y="704"/>
                      <a:pt x="284" y="704"/>
                    </a:cubicBezTo>
                    <a:cubicBezTo>
                      <a:pt x="310" y="699"/>
                      <a:pt x="327" y="695"/>
                      <a:pt x="335" y="694"/>
                    </a:cubicBezTo>
                    <a:cubicBezTo>
                      <a:pt x="353" y="690"/>
                      <a:pt x="390" y="682"/>
                      <a:pt x="409" y="677"/>
                    </a:cubicBezTo>
                    <a:cubicBezTo>
                      <a:pt x="418" y="675"/>
                      <a:pt x="440" y="670"/>
                      <a:pt x="450" y="668"/>
                    </a:cubicBezTo>
                    <a:cubicBezTo>
                      <a:pt x="452" y="668"/>
                      <a:pt x="452" y="668"/>
                      <a:pt x="452" y="668"/>
                    </a:cubicBezTo>
                    <a:cubicBezTo>
                      <a:pt x="452" y="667"/>
                      <a:pt x="451" y="667"/>
                      <a:pt x="451" y="667"/>
                    </a:cubicBezTo>
                    <a:cubicBezTo>
                      <a:pt x="451" y="666"/>
                      <a:pt x="449" y="663"/>
                      <a:pt x="449" y="662"/>
                    </a:cubicBezTo>
                    <a:cubicBezTo>
                      <a:pt x="449" y="661"/>
                      <a:pt x="450" y="659"/>
                      <a:pt x="450" y="658"/>
                    </a:cubicBezTo>
                    <a:cubicBezTo>
                      <a:pt x="451" y="657"/>
                      <a:pt x="454" y="657"/>
                      <a:pt x="454" y="656"/>
                    </a:cubicBezTo>
                    <a:cubicBezTo>
                      <a:pt x="455" y="655"/>
                      <a:pt x="455" y="651"/>
                      <a:pt x="456" y="650"/>
                    </a:cubicBezTo>
                    <a:cubicBezTo>
                      <a:pt x="457" y="649"/>
                      <a:pt x="459" y="649"/>
                      <a:pt x="460" y="648"/>
                    </a:cubicBezTo>
                    <a:cubicBezTo>
                      <a:pt x="461" y="647"/>
                      <a:pt x="461" y="646"/>
                      <a:pt x="461" y="645"/>
                    </a:cubicBezTo>
                    <a:cubicBezTo>
                      <a:pt x="462" y="644"/>
                      <a:pt x="461" y="642"/>
                      <a:pt x="461" y="641"/>
                    </a:cubicBezTo>
                    <a:cubicBezTo>
                      <a:pt x="461" y="640"/>
                      <a:pt x="461" y="637"/>
                      <a:pt x="462" y="636"/>
                    </a:cubicBezTo>
                    <a:cubicBezTo>
                      <a:pt x="463" y="635"/>
                      <a:pt x="465" y="635"/>
                      <a:pt x="466" y="634"/>
                    </a:cubicBezTo>
                    <a:cubicBezTo>
                      <a:pt x="467" y="633"/>
                      <a:pt x="468" y="632"/>
                      <a:pt x="468" y="632"/>
                    </a:cubicBezTo>
                    <a:cubicBezTo>
                      <a:pt x="469" y="631"/>
                      <a:pt x="469" y="628"/>
                      <a:pt x="470" y="627"/>
                    </a:cubicBezTo>
                    <a:cubicBezTo>
                      <a:pt x="471" y="626"/>
                      <a:pt x="473" y="625"/>
                      <a:pt x="474" y="624"/>
                    </a:cubicBezTo>
                    <a:cubicBezTo>
                      <a:pt x="474" y="623"/>
                      <a:pt x="476" y="621"/>
                      <a:pt x="476" y="620"/>
                    </a:cubicBezTo>
                    <a:cubicBezTo>
                      <a:pt x="477" y="618"/>
                      <a:pt x="476" y="615"/>
                      <a:pt x="475" y="614"/>
                    </a:cubicBezTo>
                    <a:cubicBezTo>
                      <a:pt x="475" y="613"/>
                      <a:pt x="475" y="612"/>
                      <a:pt x="475" y="611"/>
                    </a:cubicBezTo>
                    <a:cubicBezTo>
                      <a:pt x="475" y="610"/>
                      <a:pt x="477" y="608"/>
                      <a:pt x="477" y="607"/>
                    </a:cubicBezTo>
                    <a:cubicBezTo>
                      <a:pt x="478" y="607"/>
                      <a:pt x="480" y="606"/>
                      <a:pt x="481" y="605"/>
                    </a:cubicBezTo>
                    <a:cubicBezTo>
                      <a:pt x="481" y="604"/>
                      <a:pt x="481" y="601"/>
                      <a:pt x="481" y="600"/>
                    </a:cubicBezTo>
                    <a:cubicBezTo>
                      <a:pt x="481" y="599"/>
                      <a:pt x="480" y="597"/>
                      <a:pt x="480" y="596"/>
                    </a:cubicBezTo>
                    <a:cubicBezTo>
                      <a:pt x="479" y="594"/>
                      <a:pt x="478" y="589"/>
                      <a:pt x="478" y="587"/>
                    </a:cubicBezTo>
                    <a:cubicBezTo>
                      <a:pt x="478" y="585"/>
                      <a:pt x="477" y="582"/>
                      <a:pt x="477" y="580"/>
                    </a:cubicBezTo>
                    <a:cubicBezTo>
                      <a:pt x="477" y="577"/>
                      <a:pt x="478" y="571"/>
                      <a:pt x="479" y="569"/>
                    </a:cubicBezTo>
                    <a:cubicBezTo>
                      <a:pt x="480" y="567"/>
                      <a:pt x="484" y="563"/>
                      <a:pt x="487" y="562"/>
                    </a:cubicBezTo>
                    <a:cubicBezTo>
                      <a:pt x="488" y="560"/>
                      <a:pt x="493" y="559"/>
                      <a:pt x="495" y="558"/>
                    </a:cubicBezTo>
                    <a:cubicBezTo>
                      <a:pt x="496" y="557"/>
                      <a:pt x="500" y="554"/>
                      <a:pt x="501" y="553"/>
                    </a:cubicBezTo>
                    <a:cubicBezTo>
                      <a:pt x="502" y="551"/>
                      <a:pt x="503" y="546"/>
                      <a:pt x="504" y="544"/>
                    </a:cubicBezTo>
                    <a:cubicBezTo>
                      <a:pt x="504" y="542"/>
                      <a:pt x="503" y="537"/>
                      <a:pt x="503" y="535"/>
                    </a:cubicBezTo>
                    <a:cubicBezTo>
                      <a:pt x="503" y="534"/>
                      <a:pt x="501" y="533"/>
                      <a:pt x="501" y="532"/>
                    </a:cubicBezTo>
                    <a:cubicBezTo>
                      <a:pt x="501" y="530"/>
                      <a:pt x="501" y="526"/>
                      <a:pt x="501" y="524"/>
                    </a:cubicBezTo>
                    <a:cubicBezTo>
                      <a:pt x="501" y="523"/>
                      <a:pt x="502" y="521"/>
                      <a:pt x="502" y="520"/>
                    </a:cubicBezTo>
                    <a:cubicBezTo>
                      <a:pt x="502" y="519"/>
                      <a:pt x="502" y="516"/>
                      <a:pt x="503" y="516"/>
                    </a:cubicBezTo>
                    <a:cubicBezTo>
                      <a:pt x="503" y="515"/>
                      <a:pt x="505" y="516"/>
                      <a:pt x="505" y="516"/>
                    </a:cubicBezTo>
                    <a:cubicBezTo>
                      <a:pt x="507" y="516"/>
                      <a:pt x="510" y="516"/>
                      <a:pt x="510" y="515"/>
                    </a:cubicBezTo>
                    <a:cubicBezTo>
                      <a:pt x="511" y="514"/>
                      <a:pt x="509" y="511"/>
                      <a:pt x="509" y="510"/>
                    </a:cubicBezTo>
                    <a:cubicBezTo>
                      <a:pt x="508" y="510"/>
                      <a:pt x="506" y="509"/>
                      <a:pt x="505" y="509"/>
                    </a:cubicBezTo>
                    <a:cubicBezTo>
                      <a:pt x="504" y="508"/>
                      <a:pt x="503" y="507"/>
                      <a:pt x="503" y="506"/>
                    </a:cubicBezTo>
                    <a:cubicBezTo>
                      <a:pt x="503" y="505"/>
                      <a:pt x="504" y="503"/>
                      <a:pt x="505" y="502"/>
                    </a:cubicBezTo>
                    <a:cubicBezTo>
                      <a:pt x="506" y="501"/>
                      <a:pt x="508" y="500"/>
                      <a:pt x="509" y="499"/>
                    </a:cubicBezTo>
                    <a:cubicBezTo>
                      <a:pt x="511" y="498"/>
                      <a:pt x="513" y="495"/>
                      <a:pt x="514" y="494"/>
                    </a:cubicBezTo>
                    <a:cubicBezTo>
                      <a:pt x="515" y="493"/>
                      <a:pt x="517" y="492"/>
                      <a:pt x="518" y="492"/>
                    </a:cubicBezTo>
                    <a:cubicBezTo>
                      <a:pt x="519" y="492"/>
                      <a:pt x="521" y="493"/>
                      <a:pt x="523" y="493"/>
                    </a:cubicBezTo>
                    <a:cubicBezTo>
                      <a:pt x="523" y="493"/>
                      <a:pt x="525" y="493"/>
                      <a:pt x="526" y="493"/>
                    </a:cubicBezTo>
                    <a:cubicBezTo>
                      <a:pt x="527" y="494"/>
                      <a:pt x="528" y="496"/>
                      <a:pt x="528" y="497"/>
                    </a:cubicBezTo>
                    <a:cubicBezTo>
                      <a:pt x="528" y="498"/>
                      <a:pt x="526" y="499"/>
                      <a:pt x="525" y="500"/>
                    </a:cubicBezTo>
                    <a:cubicBezTo>
                      <a:pt x="524" y="500"/>
                      <a:pt x="522" y="500"/>
                      <a:pt x="521" y="501"/>
                    </a:cubicBezTo>
                    <a:cubicBezTo>
                      <a:pt x="521" y="501"/>
                      <a:pt x="522" y="503"/>
                      <a:pt x="521" y="503"/>
                    </a:cubicBezTo>
                    <a:cubicBezTo>
                      <a:pt x="521" y="504"/>
                      <a:pt x="518" y="505"/>
                      <a:pt x="518" y="506"/>
                    </a:cubicBezTo>
                    <a:cubicBezTo>
                      <a:pt x="518" y="507"/>
                      <a:pt x="518" y="509"/>
                      <a:pt x="519" y="509"/>
                    </a:cubicBezTo>
                    <a:cubicBezTo>
                      <a:pt x="520" y="510"/>
                      <a:pt x="521" y="509"/>
                      <a:pt x="522" y="510"/>
                    </a:cubicBezTo>
                    <a:cubicBezTo>
                      <a:pt x="522" y="510"/>
                      <a:pt x="522" y="512"/>
                      <a:pt x="523" y="512"/>
                    </a:cubicBezTo>
                    <a:cubicBezTo>
                      <a:pt x="523" y="513"/>
                      <a:pt x="525" y="514"/>
                      <a:pt x="525" y="514"/>
                    </a:cubicBezTo>
                    <a:cubicBezTo>
                      <a:pt x="527" y="514"/>
                      <a:pt x="529" y="513"/>
                      <a:pt x="530" y="513"/>
                    </a:cubicBezTo>
                    <a:cubicBezTo>
                      <a:pt x="531" y="513"/>
                      <a:pt x="534" y="513"/>
                      <a:pt x="535" y="512"/>
                    </a:cubicBezTo>
                    <a:cubicBezTo>
                      <a:pt x="536" y="511"/>
                      <a:pt x="537" y="507"/>
                      <a:pt x="538" y="507"/>
                    </a:cubicBezTo>
                    <a:cubicBezTo>
                      <a:pt x="538" y="506"/>
                      <a:pt x="540" y="504"/>
                      <a:pt x="540" y="502"/>
                    </a:cubicBezTo>
                    <a:cubicBezTo>
                      <a:pt x="541" y="501"/>
                      <a:pt x="542" y="498"/>
                      <a:pt x="542" y="496"/>
                    </a:cubicBezTo>
                    <a:cubicBezTo>
                      <a:pt x="542" y="495"/>
                      <a:pt x="540" y="493"/>
                      <a:pt x="540" y="492"/>
                    </a:cubicBezTo>
                    <a:cubicBezTo>
                      <a:pt x="540" y="491"/>
                      <a:pt x="541" y="489"/>
                      <a:pt x="542" y="487"/>
                    </a:cubicBezTo>
                    <a:cubicBezTo>
                      <a:pt x="542" y="486"/>
                      <a:pt x="542" y="484"/>
                      <a:pt x="542" y="48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60"/>
              <p:cNvSpPr>
                <a:spLocks/>
              </p:cNvSpPr>
              <p:nvPr/>
            </p:nvSpPr>
            <p:spPr bwMode="auto">
              <a:xfrm>
                <a:off x="4864098" y="3922716"/>
                <a:ext cx="646111" cy="660400"/>
              </a:xfrm>
              <a:custGeom>
                <a:avLst/>
                <a:gdLst>
                  <a:gd name="T0" fmla="*/ 747 w 767"/>
                  <a:gd name="T1" fmla="*/ 445 h 784"/>
                  <a:gd name="T2" fmla="*/ 721 w 767"/>
                  <a:gd name="T3" fmla="*/ 438 h 784"/>
                  <a:gd name="T4" fmla="*/ 713 w 767"/>
                  <a:gd name="T5" fmla="*/ 406 h 784"/>
                  <a:gd name="T6" fmla="*/ 694 w 767"/>
                  <a:gd name="T7" fmla="*/ 379 h 784"/>
                  <a:gd name="T8" fmla="*/ 664 w 767"/>
                  <a:gd name="T9" fmla="*/ 367 h 784"/>
                  <a:gd name="T10" fmla="*/ 655 w 767"/>
                  <a:gd name="T11" fmla="*/ 332 h 784"/>
                  <a:gd name="T12" fmla="*/ 639 w 767"/>
                  <a:gd name="T13" fmla="*/ 303 h 784"/>
                  <a:gd name="T14" fmla="*/ 597 w 767"/>
                  <a:gd name="T15" fmla="*/ 286 h 784"/>
                  <a:gd name="T16" fmla="*/ 581 w 767"/>
                  <a:gd name="T17" fmla="*/ 265 h 784"/>
                  <a:gd name="T18" fmla="*/ 565 w 767"/>
                  <a:gd name="T19" fmla="*/ 238 h 784"/>
                  <a:gd name="T20" fmla="*/ 535 w 767"/>
                  <a:gd name="T21" fmla="*/ 219 h 784"/>
                  <a:gd name="T22" fmla="*/ 506 w 767"/>
                  <a:gd name="T23" fmla="*/ 194 h 784"/>
                  <a:gd name="T24" fmla="*/ 463 w 767"/>
                  <a:gd name="T25" fmla="*/ 169 h 784"/>
                  <a:gd name="T26" fmla="*/ 428 w 767"/>
                  <a:gd name="T27" fmla="*/ 140 h 784"/>
                  <a:gd name="T28" fmla="*/ 402 w 767"/>
                  <a:gd name="T29" fmla="*/ 95 h 784"/>
                  <a:gd name="T30" fmla="*/ 365 w 767"/>
                  <a:gd name="T31" fmla="*/ 83 h 784"/>
                  <a:gd name="T32" fmla="*/ 323 w 767"/>
                  <a:gd name="T33" fmla="*/ 60 h 784"/>
                  <a:gd name="T34" fmla="*/ 331 w 767"/>
                  <a:gd name="T35" fmla="*/ 25 h 784"/>
                  <a:gd name="T36" fmla="*/ 343 w 767"/>
                  <a:gd name="T37" fmla="*/ 1 h 784"/>
                  <a:gd name="T38" fmla="*/ 47 w 767"/>
                  <a:gd name="T39" fmla="*/ 54 h 784"/>
                  <a:gd name="T40" fmla="*/ 127 w 767"/>
                  <a:gd name="T41" fmla="*/ 433 h 784"/>
                  <a:gd name="T42" fmla="*/ 132 w 767"/>
                  <a:gd name="T43" fmla="*/ 446 h 784"/>
                  <a:gd name="T44" fmla="*/ 143 w 767"/>
                  <a:gd name="T45" fmla="*/ 463 h 784"/>
                  <a:gd name="T46" fmla="*/ 160 w 767"/>
                  <a:gd name="T47" fmla="*/ 484 h 784"/>
                  <a:gd name="T48" fmla="*/ 160 w 767"/>
                  <a:gd name="T49" fmla="*/ 506 h 784"/>
                  <a:gd name="T50" fmla="*/ 173 w 767"/>
                  <a:gd name="T51" fmla="*/ 524 h 784"/>
                  <a:gd name="T52" fmla="*/ 160 w 767"/>
                  <a:gd name="T53" fmla="*/ 540 h 784"/>
                  <a:gd name="T54" fmla="*/ 159 w 767"/>
                  <a:gd name="T55" fmla="*/ 560 h 784"/>
                  <a:gd name="T56" fmla="*/ 152 w 767"/>
                  <a:gd name="T57" fmla="*/ 590 h 784"/>
                  <a:gd name="T58" fmla="*/ 158 w 767"/>
                  <a:gd name="T59" fmla="*/ 614 h 784"/>
                  <a:gd name="T60" fmla="*/ 170 w 767"/>
                  <a:gd name="T61" fmla="*/ 635 h 784"/>
                  <a:gd name="T62" fmla="*/ 173 w 767"/>
                  <a:gd name="T63" fmla="*/ 660 h 784"/>
                  <a:gd name="T64" fmla="*/ 174 w 767"/>
                  <a:gd name="T65" fmla="*/ 685 h 784"/>
                  <a:gd name="T66" fmla="*/ 175 w 767"/>
                  <a:gd name="T67" fmla="*/ 706 h 784"/>
                  <a:gd name="T68" fmla="*/ 181 w 767"/>
                  <a:gd name="T69" fmla="*/ 713 h 784"/>
                  <a:gd name="T70" fmla="*/ 195 w 767"/>
                  <a:gd name="T71" fmla="*/ 732 h 784"/>
                  <a:gd name="T72" fmla="*/ 199 w 767"/>
                  <a:gd name="T73" fmla="*/ 753 h 784"/>
                  <a:gd name="T74" fmla="*/ 218 w 767"/>
                  <a:gd name="T75" fmla="*/ 784 h 784"/>
                  <a:gd name="T76" fmla="*/ 614 w 767"/>
                  <a:gd name="T77" fmla="*/ 749 h 784"/>
                  <a:gd name="T78" fmla="*/ 631 w 767"/>
                  <a:gd name="T79" fmla="*/ 775 h 784"/>
                  <a:gd name="T80" fmla="*/ 647 w 767"/>
                  <a:gd name="T81" fmla="*/ 750 h 784"/>
                  <a:gd name="T82" fmla="*/ 634 w 767"/>
                  <a:gd name="T83" fmla="*/ 716 h 784"/>
                  <a:gd name="T84" fmla="*/ 638 w 767"/>
                  <a:gd name="T85" fmla="*/ 696 h 784"/>
                  <a:gd name="T86" fmla="*/ 655 w 767"/>
                  <a:gd name="T87" fmla="*/ 689 h 784"/>
                  <a:gd name="T88" fmla="*/ 680 w 767"/>
                  <a:gd name="T89" fmla="*/ 696 h 784"/>
                  <a:gd name="T90" fmla="*/ 712 w 767"/>
                  <a:gd name="T91" fmla="*/ 693 h 784"/>
                  <a:gd name="T92" fmla="*/ 719 w 767"/>
                  <a:gd name="T93" fmla="*/ 682 h 784"/>
                  <a:gd name="T94" fmla="*/ 717 w 767"/>
                  <a:gd name="T95" fmla="*/ 651 h 784"/>
                  <a:gd name="T96" fmla="*/ 718 w 767"/>
                  <a:gd name="T97" fmla="*/ 637 h 784"/>
                  <a:gd name="T98" fmla="*/ 723 w 767"/>
                  <a:gd name="T99" fmla="*/ 608 h 784"/>
                  <a:gd name="T100" fmla="*/ 725 w 767"/>
                  <a:gd name="T101" fmla="*/ 578 h 784"/>
                  <a:gd name="T102" fmla="*/ 726 w 767"/>
                  <a:gd name="T103" fmla="*/ 550 h 784"/>
                  <a:gd name="T104" fmla="*/ 737 w 767"/>
                  <a:gd name="T105" fmla="*/ 530 h 784"/>
                  <a:gd name="T106" fmla="*/ 725 w 767"/>
                  <a:gd name="T107" fmla="*/ 512 h 784"/>
                  <a:gd name="T108" fmla="*/ 746 w 767"/>
                  <a:gd name="T109" fmla="*/ 495 h 784"/>
                  <a:gd name="T110" fmla="*/ 739 w 767"/>
                  <a:gd name="T111" fmla="*/ 483 h 784"/>
                  <a:gd name="T112" fmla="*/ 756 w 767"/>
                  <a:gd name="T113" fmla="*/ 473 h 784"/>
                  <a:gd name="T114" fmla="*/ 765 w 767"/>
                  <a:gd name="T115" fmla="*/ 464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67" h="784">
                    <a:moveTo>
                      <a:pt x="766" y="452"/>
                    </a:moveTo>
                    <a:cubicBezTo>
                      <a:pt x="765" y="451"/>
                      <a:pt x="761" y="453"/>
                      <a:pt x="759" y="452"/>
                    </a:cubicBezTo>
                    <a:cubicBezTo>
                      <a:pt x="758" y="452"/>
                      <a:pt x="758" y="451"/>
                      <a:pt x="757" y="451"/>
                    </a:cubicBezTo>
                    <a:cubicBezTo>
                      <a:pt x="757" y="451"/>
                      <a:pt x="756" y="452"/>
                      <a:pt x="756" y="452"/>
                    </a:cubicBezTo>
                    <a:cubicBezTo>
                      <a:pt x="755" y="452"/>
                      <a:pt x="753" y="451"/>
                      <a:pt x="752" y="450"/>
                    </a:cubicBezTo>
                    <a:cubicBezTo>
                      <a:pt x="751" y="449"/>
                      <a:pt x="751" y="447"/>
                      <a:pt x="750" y="446"/>
                    </a:cubicBezTo>
                    <a:cubicBezTo>
                      <a:pt x="749" y="446"/>
                      <a:pt x="747" y="446"/>
                      <a:pt x="747" y="445"/>
                    </a:cubicBezTo>
                    <a:cubicBezTo>
                      <a:pt x="745" y="445"/>
                      <a:pt x="744" y="443"/>
                      <a:pt x="742" y="442"/>
                    </a:cubicBezTo>
                    <a:cubicBezTo>
                      <a:pt x="741" y="442"/>
                      <a:pt x="739" y="442"/>
                      <a:pt x="738" y="443"/>
                    </a:cubicBezTo>
                    <a:cubicBezTo>
                      <a:pt x="738" y="443"/>
                      <a:pt x="737" y="445"/>
                      <a:pt x="737" y="446"/>
                    </a:cubicBezTo>
                    <a:cubicBezTo>
                      <a:pt x="736" y="447"/>
                      <a:pt x="733" y="448"/>
                      <a:pt x="732" y="448"/>
                    </a:cubicBezTo>
                    <a:cubicBezTo>
                      <a:pt x="731" y="447"/>
                      <a:pt x="729" y="444"/>
                      <a:pt x="728" y="444"/>
                    </a:cubicBezTo>
                    <a:cubicBezTo>
                      <a:pt x="727" y="443"/>
                      <a:pt x="725" y="443"/>
                      <a:pt x="724" y="442"/>
                    </a:cubicBezTo>
                    <a:cubicBezTo>
                      <a:pt x="723" y="442"/>
                      <a:pt x="721" y="440"/>
                      <a:pt x="721" y="438"/>
                    </a:cubicBezTo>
                    <a:cubicBezTo>
                      <a:pt x="720" y="437"/>
                      <a:pt x="722" y="433"/>
                      <a:pt x="721" y="431"/>
                    </a:cubicBezTo>
                    <a:cubicBezTo>
                      <a:pt x="720" y="430"/>
                      <a:pt x="718" y="429"/>
                      <a:pt x="717" y="428"/>
                    </a:cubicBezTo>
                    <a:cubicBezTo>
                      <a:pt x="716" y="427"/>
                      <a:pt x="714" y="425"/>
                      <a:pt x="714" y="423"/>
                    </a:cubicBezTo>
                    <a:cubicBezTo>
                      <a:pt x="714" y="422"/>
                      <a:pt x="716" y="419"/>
                      <a:pt x="716" y="417"/>
                    </a:cubicBezTo>
                    <a:cubicBezTo>
                      <a:pt x="717" y="416"/>
                      <a:pt x="717" y="413"/>
                      <a:pt x="717" y="412"/>
                    </a:cubicBezTo>
                    <a:cubicBezTo>
                      <a:pt x="717" y="411"/>
                      <a:pt x="715" y="411"/>
                      <a:pt x="715" y="410"/>
                    </a:cubicBezTo>
                    <a:cubicBezTo>
                      <a:pt x="714" y="409"/>
                      <a:pt x="714" y="407"/>
                      <a:pt x="713" y="406"/>
                    </a:cubicBezTo>
                    <a:cubicBezTo>
                      <a:pt x="712" y="405"/>
                      <a:pt x="709" y="405"/>
                      <a:pt x="708" y="404"/>
                    </a:cubicBezTo>
                    <a:cubicBezTo>
                      <a:pt x="707" y="404"/>
                      <a:pt x="706" y="402"/>
                      <a:pt x="706" y="401"/>
                    </a:cubicBezTo>
                    <a:cubicBezTo>
                      <a:pt x="706" y="400"/>
                      <a:pt x="705" y="398"/>
                      <a:pt x="704" y="397"/>
                    </a:cubicBezTo>
                    <a:cubicBezTo>
                      <a:pt x="704" y="396"/>
                      <a:pt x="701" y="394"/>
                      <a:pt x="700" y="392"/>
                    </a:cubicBezTo>
                    <a:cubicBezTo>
                      <a:pt x="700" y="391"/>
                      <a:pt x="699" y="387"/>
                      <a:pt x="699" y="387"/>
                    </a:cubicBezTo>
                    <a:cubicBezTo>
                      <a:pt x="699" y="386"/>
                      <a:pt x="698" y="384"/>
                      <a:pt x="697" y="383"/>
                    </a:cubicBezTo>
                    <a:cubicBezTo>
                      <a:pt x="696" y="382"/>
                      <a:pt x="695" y="380"/>
                      <a:pt x="694" y="379"/>
                    </a:cubicBezTo>
                    <a:cubicBezTo>
                      <a:pt x="693" y="378"/>
                      <a:pt x="690" y="379"/>
                      <a:pt x="689" y="378"/>
                    </a:cubicBezTo>
                    <a:cubicBezTo>
                      <a:pt x="688" y="378"/>
                      <a:pt x="687" y="376"/>
                      <a:pt x="686" y="375"/>
                    </a:cubicBezTo>
                    <a:cubicBezTo>
                      <a:pt x="685" y="374"/>
                      <a:pt x="684" y="372"/>
                      <a:pt x="682" y="372"/>
                    </a:cubicBezTo>
                    <a:cubicBezTo>
                      <a:pt x="681" y="372"/>
                      <a:pt x="679" y="374"/>
                      <a:pt x="679" y="374"/>
                    </a:cubicBezTo>
                    <a:cubicBezTo>
                      <a:pt x="679" y="374"/>
                      <a:pt x="674" y="373"/>
                      <a:pt x="673" y="372"/>
                    </a:cubicBezTo>
                    <a:cubicBezTo>
                      <a:pt x="672" y="372"/>
                      <a:pt x="671" y="369"/>
                      <a:pt x="670" y="369"/>
                    </a:cubicBezTo>
                    <a:cubicBezTo>
                      <a:pt x="668" y="368"/>
                      <a:pt x="665" y="368"/>
                      <a:pt x="664" y="367"/>
                    </a:cubicBezTo>
                    <a:cubicBezTo>
                      <a:pt x="663" y="367"/>
                      <a:pt x="662" y="365"/>
                      <a:pt x="662" y="364"/>
                    </a:cubicBezTo>
                    <a:cubicBezTo>
                      <a:pt x="662" y="362"/>
                      <a:pt x="664" y="360"/>
                      <a:pt x="664" y="359"/>
                    </a:cubicBezTo>
                    <a:cubicBezTo>
                      <a:pt x="664" y="357"/>
                      <a:pt x="661" y="353"/>
                      <a:pt x="661" y="353"/>
                    </a:cubicBezTo>
                    <a:cubicBezTo>
                      <a:pt x="661" y="353"/>
                      <a:pt x="658" y="350"/>
                      <a:pt x="658" y="349"/>
                    </a:cubicBezTo>
                    <a:cubicBezTo>
                      <a:pt x="657" y="347"/>
                      <a:pt x="660" y="344"/>
                      <a:pt x="659" y="343"/>
                    </a:cubicBezTo>
                    <a:cubicBezTo>
                      <a:pt x="659" y="341"/>
                      <a:pt x="656" y="339"/>
                      <a:pt x="655" y="337"/>
                    </a:cubicBezTo>
                    <a:cubicBezTo>
                      <a:pt x="655" y="336"/>
                      <a:pt x="655" y="333"/>
                      <a:pt x="655" y="332"/>
                    </a:cubicBezTo>
                    <a:cubicBezTo>
                      <a:pt x="654" y="331"/>
                      <a:pt x="654" y="328"/>
                      <a:pt x="653" y="327"/>
                    </a:cubicBezTo>
                    <a:cubicBezTo>
                      <a:pt x="652" y="327"/>
                      <a:pt x="649" y="326"/>
                      <a:pt x="648" y="325"/>
                    </a:cubicBezTo>
                    <a:cubicBezTo>
                      <a:pt x="648" y="324"/>
                      <a:pt x="647" y="323"/>
                      <a:pt x="646" y="322"/>
                    </a:cubicBezTo>
                    <a:cubicBezTo>
                      <a:pt x="646" y="321"/>
                      <a:pt x="646" y="318"/>
                      <a:pt x="645" y="317"/>
                    </a:cubicBezTo>
                    <a:cubicBezTo>
                      <a:pt x="644" y="316"/>
                      <a:pt x="641" y="315"/>
                      <a:pt x="640" y="313"/>
                    </a:cubicBezTo>
                    <a:cubicBezTo>
                      <a:pt x="639" y="313"/>
                      <a:pt x="639" y="310"/>
                      <a:pt x="639" y="309"/>
                    </a:cubicBezTo>
                    <a:cubicBezTo>
                      <a:pt x="639" y="308"/>
                      <a:pt x="639" y="304"/>
                      <a:pt x="639" y="303"/>
                    </a:cubicBezTo>
                    <a:cubicBezTo>
                      <a:pt x="639" y="303"/>
                      <a:pt x="637" y="300"/>
                      <a:pt x="636" y="299"/>
                    </a:cubicBezTo>
                    <a:cubicBezTo>
                      <a:pt x="635" y="298"/>
                      <a:pt x="632" y="298"/>
                      <a:pt x="631" y="297"/>
                    </a:cubicBezTo>
                    <a:cubicBezTo>
                      <a:pt x="630" y="297"/>
                      <a:pt x="627" y="296"/>
                      <a:pt x="626" y="295"/>
                    </a:cubicBezTo>
                    <a:cubicBezTo>
                      <a:pt x="624" y="294"/>
                      <a:pt x="621" y="290"/>
                      <a:pt x="619" y="290"/>
                    </a:cubicBezTo>
                    <a:cubicBezTo>
                      <a:pt x="617" y="289"/>
                      <a:pt x="615" y="291"/>
                      <a:pt x="613" y="291"/>
                    </a:cubicBezTo>
                    <a:cubicBezTo>
                      <a:pt x="611" y="291"/>
                      <a:pt x="608" y="290"/>
                      <a:pt x="606" y="289"/>
                    </a:cubicBezTo>
                    <a:cubicBezTo>
                      <a:pt x="604" y="289"/>
                      <a:pt x="597" y="286"/>
                      <a:pt x="597" y="286"/>
                    </a:cubicBezTo>
                    <a:cubicBezTo>
                      <a:pt x="596" y="286"/>
                      <a:pt x="594" y="282"/>
                      <a:pt x="594" y="281"/>
                    </a:cubicBezTo>
                    <a:cubicBezTo>
                      <a:pt x="594" y="279"/>
                      <a:pt x="594" y="277"/>
                      <a:pt x="594" y="276"/>
                    </a:cubicBezTo>
                    <a:cubicBezTo>
                      <a:pt x="594" y="275"/>
                      <a:pt x="593" y="272"/>
                      <a:pt x="591" y="272"/>
                    </a:cubicBezTo>
                    <a:cubicBezTo>
                      <a:pt x="590" y="272"/>
                      <a:pt x="590" y="275"/>
                      <a:pt x="589" y="275"/>
                    </a:cubicBezTo>
                    <a:cubicBezTo>
                      <a:pt x="587" y="275"/>
                      <a:pt x="585" y="272"/>
                      <a:pt x="583" y="272"/>
                    </a:cubicBezTo>
                    <a:cubicBezTo>
                      <a:pt x="582" y="271"/>
                      <a:pt x="579" y="271"/>
                      <a:pt x="579" y="270"/>
                    </a:cubicBezTo>
                    <a:cubicBezTo>
                      <a:pt x="578" y="268"/>
                      <a:pt x="581" y="266"/>
                      <a:pt x="581" y="265"/>
                    </a:cubicBezTo>
                    <a:cubicBezTo>
                      <a:pt x="581" y="263"/>
                      <a:pt x="579" y="261"/>
                      <a:pt x="577" y="260"/>
                    </a:cubicBezTo>
                    <a:cubicBezTo>
                      <a:pt x="577" y="259"/>
                      <a:pt x="575" y="258"/>
                      <a:pt x="574" y="258"/>
                    </a:cubicBezTo>
                    <a:cubicBezTo>
                      <a:pt x="572" y="258"/>
                      <a:pt x="570" y="258"/>
                      <a:pt x="568" y="257"/>
                    </a:cubicBezTo>
                    <a:cubicBezTo>
                      <a:pt x="567" y="257"/>
                      <a:pt x="565" y="256"/>
                      <a:pt x="565" y="255"/>
                    </a:cubicBezTo>
                    <a:cubicBezTo>
                      <a:pt x="564" y="254"/>
                      <a:pt x="565" y="251"/>
                      <a:pt x="565" y="250"/>
                    </a:cubicBezTo>
                    <a:cubicBezTo>
                      <a:pt x="565" y="248"/>
                      <a:pt x="563" y="246"/>
                      <a:pt x="563" y="245"/>
                    </a:cubicBezTo>
                    <a:cubicBezTo>
                      <a:pt x="563" y="243"/>
                      <a:pt x="565" y="240"/>
                      <a:pt x="565" y="238"/>
                    </a:cubicBezTo>
                    <a:cubicBezTo>
                      <a:pt x="565" y="237"/>
                      <a:pt x="563" y="235"/>
                      <a:pt x="562" y="235"/>
                    </a:cubicBezTo>
                    <a:cubicBezTo>
                      <a:pt x="560" y="234"/>
                      <a:pt x="557" y="235"/>
                      <a:pt x="556" y="234"/>
                    </a:cubicBezTo>
                    <a:cubicBezTo>
                      <a:pt x="554" y="233"/>
                      <a:pt x="553" y="231"/>
                      <a:pt x="552" y="230"/>
                    </a:cubicBezTo>
                    <a:cubicBezTo>
                      <a:pt x="551" y="229"/>
                      <a:pt x="549" y="226"/>
                      <a:pt x="548" y="225"/>
                    </a:cubicBezTo>
                    <a:cubicBezTo>
                      <a:pt x="547" y="225"/>
                      <a:pt x="545" y="224"/>
                      <a:pt x="545" y="223"/>
                    </a:cubicBezTo>
                    <a:cubicBezTo>
                      <a:pt x="544" y="222"/>
                      <a:pt x="543" y="221"/>
                      <a:pt x="542" y="220"/>
                    </a:cubicBezTo>
                    <a:cubicBezTo>
                      <a:pt x="540" y="220"/>
                      <a:pt x="536" y="219"/>
                      <a:pt x="535" y="219"/>
                    </a:cubicBezTo>
                    <a:cubicBezTo>
                      <a:pt x="534" y="218"/>
                      <a:pt x="533" y="217"/>
                      <a:pt x="533" y="217"/>
                    </a:cubicBezTo>
                    <a:cubicBezTo>
                      <a:pt x="532" y="217"/>
                      <a:pt x="530" y="219"/>
                      <a:pt x="529" y="219"/>
                    </a:cubicBezTo>
                    <a:cubicBezTo>
                      <a:pt x="528" y="219"/>
                      <a:pt x="526" y="218"/>
                      <a:pt x="525" y="218"/>
                    </a:cubicBezTo>
                    <a:cubicBezTo>
                      <a:pt x="524" y="217"/>
                      <a:pt x="522" y="216"/>
                      <a:pt x="521" y="215"/>
                    </a:cubicBezTo>
                    <a:cubicBezTo>
                      <a:pt x="519" y="214"/>
                      <a:pt x="518" y="210"/>
                      <a:pt x="516" y="208"/>
                    </a:cubicBezTo>
                    <a:cubicBezTo>
                      <a:pt x="515" y="207"/>
                      <a:pt x="511" y="205"/>
                      <a:pt x="510" y="204"/>
                    </a:cubicBezTo>
                    <a:cubicBezTo>
                      <a:pt x="509" y="202"/>
                      <a:pt x="508" y="196"/>
                      <a:pt x="506" y="194"/>
                    </a:cubicBezTo>
                    <a:cubicBezTo>
                      <a:pt x="505" y="193"/>
                      <a:pt x="502" y="192"/>
                      <a:pt x="501" y="191"/>
                    </a:cubicBezTo>
                    <a:cubicBezTo>
                      <a:pt x="499" y="190"/>
                      <a:pt x="496" y="187"/>
                      <a:pt x="494" y="185"/>
                    </a:cubicBezTo>
                    <a:cubicBezTo>
                      <a:pt x="492" y="184"/>
                      <a:pt x="487" y="181"/>
                      <a:pt x="484" y="180"/>
                    </a:cubicBezTo>
                    <a:cubicBezTo>
                      <a:pt x="483" y="179"/>
                      <a:pt x="480" y="179"/>
                      <a:pt x="478" y="179"/>
                    </a:cubicBezTo>
                    <a:cubicBezTo>
                      <a:pt x="476" y="179"/>
                      <a:pt x="473" y="178"/>
                      <a:pt x="472" y="177"/>
                    </a:cubicBezTo>
                    <a:cubicBezTo>
                      <a:pt x="471" y="176"/>
                      <a:pt x="468" y="174"/>
                      <a:pt x="466" y="173"/>
                    </a:cubicBezTo>
                    <a:cubicBezTo>
                      <a:pt x="465" y="172"/>
                      <a:pt x="464" y="169"/>
                      <a:pt x="463" y="169"/>
                    </a:cubicBezTo>
                    <a:cubicBezTo>
                      <a:pt x="461" y="168"/>
                      <a:pt x="456" y="169"/>
                      <a:pt x="455" y="168"/>
                    </a:cubicBezTo>
                    <a:cubicBezTo>
                      <a:pt x="453" y="167"/>
                      <a:pt x="453" y="163"/>
                      <a:pt x="452" y="162"/>
                    </a:cubicBezTo>
                    <a:cubicBezTo>
                      <a:pt x="451" y="160"/>
                      <a:pt x="448" y="156"/>
                      <a:pt x="447" y="154"/>
                    </a:cubicBezTo>
                    <a:cubicBezTo>
                      <a:pt x="446" y="153"/>
                      <a:pt x="442" y="151"/>
                      <a:pt x="441" y="150"/>
                    </a:cubicBezTo>
                    <a:cubicBezTo>
                      <a:pt x="440" y="149"/>
                      <a:pt x="440" y="146"/>
                      <a:pt x="439" y="145"/>
                    </a:cubicBezTo>
                    <a:cubicBezTo>
                      <a:pt x="438" y="144"/>
                      <a:pt x="436" y="142"/>
                      <a:pt x="435" y="141"/>
                    </a:cubicBezTo>
                    <a:cubicBezTo>
                      <a:pt x="433" y="140"/>
                      <a:pt x="430" y="141"/>
                      <a:pt x="428" y="140"/>
                    </a:cubicBezTo>
                    <a:cubicBezTo>
                      <a:pt x="427" y="138"/>
                      <a:pt x="425" y="134"/>
                      <a:pt x="424" y="132"/>
                    </a:cubicBezTo>
                    <a:cubicBezTo>
                      <a:pt x="423" y="130"/>
                      <a:pt x="421" y="126"/>
                      <a:pt x="421" y="124"/>
                    </a:cubicBezTo>
                    <a:cubicBezTo>
                      <a:pt x="420" y="122"/>
                      <a:pt x="420" y="119"/>
                      <a:pt x="419" y="117"/>
                    </a:cubicBezTo>
                    <a:cubicBezTo>
                      <a:pt x="418" y="116"/>
                      <a:pt x="416" y="114"/>
                      <a:pt x="415" y="113"/>
                    </a:cubicBezTo>
                    <a:cubicBezTo>
                      <a:pt x="414" y="112"/>
                      <a:pt x="412" y="109"/>
                      <a:pt x="410" y="108"/>
                    </a:cubicBezTo>
                    <a:cubicBezTo>
                      <a:pt x="409" y="107"/>
                      <a:pt x="406" y="105"/>
                      <a:pt x="405" y="104"/>
                    </a:cubicBezTo>
                    <a:cubicBezTo>
                      <a:pt x="403" y="102"/>
                      <a:pt x="403" y="97"/>
                      <a:pt x="402" y="95"/>
                    </a:cubicBezTo>
                    <a:cubicBezTo>
                      <a:pt x="401" y="93"/>
                      <a:pt x="399" y="90"/>
                      <a:pt x="397" y="89"/>
                    </a:cubicBezTo>
                    <a:cubicBezTo>
                      <a:pt x="396" y="88"/>
                      <a:pt x="394" y="86"/>
                      <a:pt x="393" y="85"/>
                    </a:cubicBezTo>
                    <a:cubicBezTo>
                      <a:pt x="391" y="85"/>
                      <a:pt x="388" y="85"/>
                      <a:pt x="387" y="86"/>
                    </a:cubicBezTo>
                    <a:cubicBezTo>
                      <a:pt x="386" y="86"/>
                      <a:pt x="385" y="88"/>
                      <a:pt x="384" y="88"/>
                    </a:cubicBezTo>
                    <a:cubicBezTo>
                      <a:pt x="382" y="89"/>
                      <a:pt x="379" y="90"/>
                      <a:pt x="378" y="90"/>
                    </a:cubicBezTo>
                    <a:cubicBezTo>
                      <a:pt x="376" y="90"/>
                      <a:pt x="371" y="89"/>
                      <a:pt x="369" y="88"/>
                    </a:cubicBezTo>
                    <a:cubicBezTo>
                      <a:pt x="368" y="87"/>
                      <a:pt x="366" y="84"/>
                      <a:pt x="365" y="83"/>
                    </a:cubicBezTo>
                    <a:cubicBezTo>
                      <a:pt x="363" y="81"/>
                      <a:pt x="360" y="80"/>
                      <a:pt x="359" y="79"/>
                    </a:cubicBezTo>
                    <a:cubicBezTo>
                      <a:pt x="358" y="78"/>
                      <a:pt x="355" y="75"/>
                      <a:pt x="354" y="74"/>
                    </a:cubicBezTo>
                    <a:cubicBezTo>
                      <a:pt x="352" y="73"/>
                      <a:pt x="350" y="72"/>
                      <a:pt x="349" y="71"/>
                    </a:cubicBezTo>
                    <a:cubicBezTo>
                      <a:pt x="347" y="71"/>
                      <a:pt x="344" y="72"/>
                      <a:pt x="343" y="72"/>
                    </a:cubicBezTo>
                    <a:cubicBezTo>
                      <a:pt x="342" y="72"/>
                      <a:pt x="339" y="71"/>
                      <a:pt x="338" y="70"/>
                    </a:cubicBezTo>
                    <a:cubicBezTo>
                      <a:pt x="335" y="69"/>
                      <a:pt x="331" y="64"/>
                      <a:pt x="328" y="63"/>
                    </a:cubicBezTo>
                    <a:cubicBezTo>
                      <a:pt x="327" y="62"/>
                      <a:pt x="324" y="61"/>
                      <a:pt x="323" y="60"/>
                    </a:cubicBezTo>
                    <a:cubicBezTo>
                      <a:pt x="322" y="59"/>
                      <a:pt x="320" y="57"/>
                      <a:pt x="320" y="56"/>
                    </a:cubicBezTo>
                    <a:cubicBezTo>
                      <a:pt x="320" y="54"/>
                      <a:pt x="323" y="52"/>
                      <a:pt x="323" y="51"/>
                    </a:cubicBezTo>
                    <a:cubicBezTo>
                      <a:pt x="324" y="49"/>
                      <a:pt x="323" y="47"/>
                      <a:pt x="323" y="45"/>
                    </a:cubicBezTo>
                    <a:cubicBezTo>
                      <a:pt x="323" y="44"/>
                      <a:pt x="322" y="42"/>
                      <a:pt x="322" y="41"/>
                    </a:cubicBezTo>
                    <a:cubicBezTo>
                      <a:pt x="322" y="40"/>
                      <a:pt x="324" y="38"/>
                      <a:pt x="325" y="37"/>
                    </a:cubicBezTo>
                    <a:cubicBezTo>
                      <a:pt x="325" y="36"/>
                      <a:pt x="327" y="34"/>
                      <a:pt x="328" y="33"/>
                    </a:cubicBezTo>
                    <a:cubicBezTo>
                      <a:pt x="329" y="31"/>
                      <a:pt x="329" y="27"/>
                      <a:pt x="331" y="25"/>
                    </a:cubicBezTo>
                    <a:cubicBezTo>
                      <a:pt x="332" y="24"/>
                      <a:pt x="335" y="24"/>
                      <a:pt x="336" y="23"/>
                    </a:cubicBezTo>
                    <a:cubicBezTo>
                      <a:pt x="337" y="22"/>
                      <a:pt x="337" y="20"/>
                      <a:pt x="338" y="19"/>
                    </a:cubicBezTo>
                    <a:cubicBezTo>
                      <a:pt x="339" y="18"/>
                      <a:pt x="340" y="16"/>
                      <a:pt x="341" y="16"/>
                    </a:cubicBezTo>
                    <a:cubicBezTo>
                      <a:pt x="342" y="15"/>
                      <a:pt x="344" y="15"/>
                      <a:pt x="345" y="14"/>
                    </a:cubicBezTo>
                    <a:cubicBezTo>
                      <a:pt x="346" y="12"/>
                      <a:pt x="345" y="9"/>
                      <a:pt x="345" y="7"/>
                    </a:cubicBezTo>
                    <a:cubicBezTo>
                      <a:pt x="345" y="6"/>
                      <a:pt x="345" y="3"/>
                      <a:pt x="345" y="0"/>
                    </a:cubicBezTo>
                    <a:cubicBezTo>
                      <a:pt x="344" y="1"/>
                      <a:pt x="343" y="1"/>
                      <a:pt x="343" y="1"/>
                    </a:cubicBezTo>
                    <a:cubicBezTo>
                      <a:pt x="340" y="2"/>
                      <a:pt x="333" y="3"/>
                      <a:pt x="330" y="3"/>
                    </a:cubicBezTo>
                    <a:cubicBezTo>
                      <a:pt x="320" y="6"/>
                      <a:pt x="298" y="11"/>
                      <a:pt x="288" y="13"/>
                    </a:cubicBezTo>
                    <a:cubicBezTo>
                      <a:pt x="270" y="16"/>
                      <a:pt x="234" y="23"/>
                      <a:pt x="217" y="26"/>
                    </a:cubicBezTo>
                    <a:cubicBezTo>
                      <a:pt x="207" y="27"/>
                      <a:pt x="189" y="30"/>
                      <a:pt x="176" y="32"/>
                    </a:cubicBezTo>
                    <a:cubicBezTo>
                      <a:pt x="173" y="33"/>
                      <a:pt x="170" y="33"/>
                      <a:pt x="167" y="34"/>
                    </a:cubicBezTo>
                    <a:cubicBezTo>
                      <a:pt x="156" y="36"/>
                      <a:pt x="134" y="39"/>
                      <a:pt x="123" y="41"/>
                    </a:cubicBezTo>
                    <a:cubicBezTo>
                      <a:pt x="104" y="44"/>
                      <a:pt x="66" y="51"/>
                      <a:pt x="47" y="54"/>
                    </a:cubicBezTo>
                    <a:cubicBezTo>
                      <a:pt x="36" y="56"/>
                      <a:pt x="16" y="59"/>
                      <a:pt x="0" y="61"/>
                    </a:cubicBezTo>
                    <a:cubicBezTo>
                      <a:pt x="59" y="237"/>
                      <a:pt x="59" y="237"/>
                      <a:pt x="59" y="237"/>
                    </a:cubicBezTo>
                    <a:cubicBezTo>
                      <a:pt x="104" y="377"/>
                      <a:pt x="114" y="410"/>
                      <a:pt x="117" y="418"/>
                    </a:cubicBezTo>
                    <a:cubicBezTo>
                      <a:pt x="119" y="420"/>
                      <a:pt x="121" y="421"/>
                      <a:pt x="122" y="423"/>
                    </a:cubicBezTo>
                    <a:cubicBezTo>
                      <a:pt x="122" y="424"/>
                      <a:pt x="122" y="425"/>
                      <a:pt x="122" y="426"/>
                    </a:cubicBezTo>
                    <a:cubicBezTo>
                      <a:pt x="123" y="427"/>
                      <a:pt x="124" y="427"/>
                      <a:pt x="125" y="428"/>
                    </a:cubicBezTo>
                    <a:cubicBezTo>
                      <a:pt x="126" y="430"/>
                      <a:pt x="127" y="432"/>
                      <a:pt x="127" y="433"/>
                    </a:cubicBezTo>
                    <a:cubicBezTo>
                      <a:pt x="128" y="434"/>
                      <a:pt x="128" y="434"/>
                      <a:pt x="128" y="435"/>
                    </a:cubicBezTo>
                    <a:cubicBezTo>
                      <a:pt x="128" y="435"/>
                      <a:pt x="128" y="435"/>
                      <a:pt x="128" y="435"/>
                    </a:cubicBezTo>
                    <a:cubicBezTo>
                      <a:pt x="129" y="436"/>
                      <a:pt x="129" y="437"/>
                      <a:pt x="130" y="438"/>
                    </a:cubicBezTo>
                    <a:cubicBezTo>
                      <a:pt x="131" y="439"/>
                      <a:pt x="131" y="442"/>
                      <a:pt x="132" y="443"/>
                    </a:cubicBezTo>
                    <a:cubicBezTo>
                      <a:pt x="132" y="443"/>
                      <a:pt x="132" y="444"/>
                      <a:pt x="132" y="445"/>
                    </a:cubicBezTo>
                    <a:cubicBezTo>
                      <a:pt x="132" y="445"/>
                      <a:pt x="132" y="445"/>
                      <a:pt x="132" y="445"/>
                    </a:cubicBezTo>
                    <a:cubicBezTo>
                      <a:pt x="132" y="446"/>
                      <a:pt x="132" y="446"/>
                      <a:pt x="132" y="446"/>
                    </a:cubicBezTo>
                    <a:cubicBezTo>
                      <a:pt x="133" y="446"/>
                      <a:pt x="133" y="447"/>
                      <a:pt x="134" y="447"/>
                    </a:cubicBezTo>
                    <a:cubicBezTo>
                      <a:pt x="134" y="447"/>
                      <a:pt x="136" y="450"/>
                      <a:pt x="137" y="452"/>
                    </a:cubicBezTo>
                    <a:cubicBezTo>
                      <a:pt x="137" y="453"/>
                      <a:pt x="137" y="454"/>
                      <a:pt x="138" y="456"/>
                    </a:cubicBezTo>
                    <a:cubicBezTo>
                      <a:pt x="138" y="457"/>
                      <a:pt x="138" y="458"/>
                      <a:pt x="138" y="458"/>
                    </a:cubicBezTo>
                    <a:cubicBezTo>
                      <a:pt x="139" y="460"/>
                      <a:pt x="139" y="461"/>
                      <a:pt x="140" y="461"/>
                    </a:cubicBezTo>
                    <a:cubicBezTo>
                      <a:pt x="140" y="462"/>
                      <a:pt x="141" y="462"/>
                      <a:pt x="141" y="462"/>
                    </a:cubicBezTo>
                    <a:cubicBezTo>
                      <a:pt x="142" y="463"/>
                      <a:pt x="142" y="463"/>
                      <a:pt x="143" y="463"/>
                    </a:cubicBezTo>
                    <a:cubicBezTo>
                      <a:pt x="145" y="465"/>
                      <a:pt x="146" y="466"/>
                      <a:pt x="147" y="467"/>
                    </a:cubicBezTo>
                    <a:cubicBezTo>
                      <a:pt x="148" y="468"/>
                      <a:pt x="148" y="468"/>
                      <a:pt x="148" y="468"/>
                    </a:cubicBezTo>
                    <a:cubicBezTo>
                      <a:pt x="150" y="470"/>
                      <a:pt x="152" y="471"/>
                      <a:pt x="153" y="473"/>
                    </a:cubicBezTo>
                    <a:cubicBezTo>
                      <a:pt x="154" y="475"/>
                      <a:pt x="154" y="477"/>
                      <a:pt x="154" y="479"/>
                    </a:cubicBezTo>
                    <a:cubicBezTo>
                      <a:pt x="155" y="480"/>
                      <a:pt x="155" y="481"/>
                      <a:pt x="155" y="482"/>
                    </a:cubicBezTo>
                    <a:cubicBezTo>
                      <a:pt x="155" y="482"/>
                      <a:pt x="155" y="482"/>
                      <a:pt x="155" y="482"/>
                    </a:cubicBezTo>
                    <a:cubicBezTo>
                      <a:pt x="156" y="482"/>
                      <a:pt x="158" y="483"/>
                      <a:pt x="160" y="484"/>
                    </a:cubicBezTo>
                    <a:cubicBezTo>
                      <a:pt x="161" y="487"/>
                      <a:pt x="161" y="490"/>
                      <a:pt x="161" y="491"/>
                    </a:cubicBezTo>
                    <a:cubicBezTo>
                      <a:pt x="161" y="491"/>
                      <a:pt x="161" y="492"/>
                      <a:pt x="161" y="492"/>
                    </a:cubicBezTo>
                    <a:cubicBezTo>
                      <a:pt x="160" y="492"/>
                      <a:pt x="160" y="493"/>
                      <a:pt x="160" y="494"/>
                    </a:cubicBezTo>
                    <a:cubicBezTo>
                      <a:pt x="160" y="494"/>
                      <a:pt x="160" y="494"/>
                      <a:pt x="160" y="494"/>
                    </a:cubicBezTo>
                    <a:cubicBezTo>
                      <a:pt x="160" y="495"/>
                      <a:pt x="161" y="496"/>
                      <a:pt x="161" y="498"/>
                    </a:cubicBezTo>
                    <a:cubicBezTo>
                      <a:pt x="162" y="500"/>
                      <a:pt x="161" y="504"/>
                      <a:pt x="160" y="505"/>
                    </a:cubicBezTo>
                    <a:cubicBezTo>
                      <a:pt x="160" y="505"/>
                      <a:pt x="160" y="505"/>
                      <a:pt x="160" y="506"/>
                    </a:cubicBezTo>
                    <a:cubicBezTo>
                      <a:pt x="160" y="506"/>
                      <a:pt x="160" y="506"/>
                      <a:pt x="160" y="506"/>
                    </a:cubicBezTo>
                    <a:cubicBezTo>
                      <a:pt x="162" y="506"/>
                      <a:pt x="164" y="506"/>
                      <a:pt x="166" y="507"/>
                    </a:cubicBezTo>
                    <a:cubicBezTo>
                      <a:pt x="167" y="508"/>
                      <a:pt x="168" y="509"/>
                      <a:pt x="168" y="509"/>
                    </a:cubicBezTo>
                    <a:cubicBezTo>
                      <a:pt x="168" y="509"/>
                      <a:pt x="168" y="509"/>
                      <a:pt x="169" y="509"/>
                    </a:cubicBezTo>
                    <a:cubicBezTo>
                      <a:pt x="170" y="509"/>
                      <a:pt x="171" y="510"/>
                      <a:pt x="173" y="511"/>
                    </a:cubicBezTo>
                    <a:cubicBezTo>
                      <a:pt x="175" y="512"/>
                      <a:pt x="177" y="516"/>
                      <a:pt x="177" y="520"/>
                    </a:cubicBezTo>
                    <a:cubicBezTo>
                      <a:pt x="176" y="522"/>
                      <a:pt x="175" y="523"/>
                      <a:pt x="173" y="524"/>
                    </a:cubicBezTo>
                    <a:cubicBezTo>
                      <a:pt x="173" y="525"/>
                      <a:pt x="173" y="525"/>
                      <a:pt x="173" y="526"/>
                    </a:cubicBezTo>
                    <a:cubicBezTo>
                      <a:pt x="173" y="526"/>
                      <a:pt x="173" y="526"/>
                      <a:pt x="173" y="526"/>
                    </a:cubicBezTo>
                    <a:cubicBezTo>
                      <a:pt x="173" y="527"/>
                      <a:pt x="172" y="530"/>
                      <a:pt x="170" y="531"/>
                    </a:cubicBezTo>
                    <a:cubicBezTo>
                      <a:pt x="169" y="532"/>
                      <a:pt x="168" y="532"/>
                      <a:pt x="167" y="532"/>
                    </a:cubicBezTo>
                    <a:cubicBezTo>
                      <a:pt x="167" y="533"/>
                      <a:pt x="166" y="533"/>
                      <a:pt x="166" y="533"/>
                    </a:cubicBezTo>
                    <a:cubicBezTo>
                      <a:pt x="166" y="535"/>
                      <a:pt x="164" y="536"/>
                      <a:pt x="162" y="538"/>
                    </a:cubicBezTo>
                    <a:cubicBezTo>
                      <a:pt x="161" y="539"/>
                      <a:pt x="161" y="539"/>
                      <a:pt x="160" y="540"/>
                    </a:cubicBezTo>
                    <a:cubicBezTo>
                      <a:pt x="159" y="540"/>
                      <a:pt x="158" y="541"/>
                      <a:pt x="158" y="541"/>
                    </a:cubicBezTo>
                    <a:cubicBezTo>
                      <a:pt x="157" y="542"/>
                      <a:pt x="157" y="543"/>
                      <a:pt x="156" y="543"/>
                    </a:cubicBezTo>
                    <a:cubicBezTo>
                      <a:pt x="156" y="543"/>
                      <a:pt x="156" y="543"/>
                      <a:pt x="156" y="543"/>
                    </a:cubicBezTo>
                    <a:cubicBezTo>
                      <a:pt x="157" y="545"/>
                      <a:pt x="159" y="546"/>
                      <a:pt x="159" y="548"/>
                    </a:cubicBezTo>
                    <a:cubicBezTo>
                      <a:pt x="160" y="551"/>
                      <a:pt x="159" y="553"/>
                      <a:pt x="158" y="555"/>
                    </a:cubicBezTo>
                    <a:cubicBezTo>
                      <a:pt x="158" y="556"/>
                      <a:pt x="158" y="557"/>
                      <a:pt x="158" y="558"/>
                    </a:cubicBezTo>
                    <a:cubicBezTo>
                      <a:pt x="158" y="558"/>
                      <a:pt x="158" y="559"/>
                      <a:pt x="159" y="560"/>
                    </a:cubicBezTo>
                    <a:cubicBezTo>
                      <a:pt x="159" y="562"/>
                      <a:pt x="160" y="563"/>
                      <a:pt x="160" y="565"/>
                    </a:cubicBezTo>
                    <a:cubicBezTo>
                      <a:pt x="160" y="567"/>
                      <a:pt x="159" y="569"/>
                      <a:pt x="159" y="571"/>
                    </a:cubicBezTo>
                    <a:cubicBezTo>
                      <a:pt x="159" y="572"/>
                      <a:pt x="158" y="573"/>
                      <a:pt x="158" y="573"/>
                    </a:cubicBezTo>
                    <a:cubicBezTo>
                      <a:pt x="158" y="574"/>
                      <a:pt x="158" y="575"/>
                      <a:pt x="158" y="578"/>
                    </a:cubicBezTo>
                    <a:cubicBezTo>
                      <a:pt x="158" y="579"/>
                      <a:pt x="158" y="579"/>
                      <a:pt x="158" y="579"/>
                    </a:cubicBezTo>
                    <a:cubicBezTo>
                      <a:pt x="158" y="582"/>
                      <a:pt x="154" y="588"/>
                      <a:pt x="154" y="588"/>
                    </a:cubicBezTo>
                    <a:cubicBezTo>
                      <a:pt x="154" y="589"/>
                      <a:pt x="153" y="589"/>
                      <a:pt x="152" y="590"/>
                    </a:cubicBezTo>
                    <a:cubicBezTo>
                      <a:pt x="152" y="590"/>
                      <a:pt x="152" y="590"/>
                      <a:pt x="152" y="590"/>
                    </a:cubicBezTo>
                    <a:cubicBezTo>
                      <a:pt x="152" y="591"/>
                      <a:pt x="152" y="592"/>
                      <a:pt x="152" y="594"/>
                    </a:cubicBezTo>
                    <a:cubicBezTo>
                      <a:pt x="152" y="595"/>
                      <a:pt x="154" y="600"/>
                      <a:pt x="154" y="601"/>
                    </a:cubicBezTo>
                    <a:cubicBezTo>
                      <a:pt x="154" y="602"/>
                      <a:pt x="155" y="603"/>
                      <a:pt x="155" y="603"/>
                    </a:cubicBezTo>
                    <a:cubicBezTo>
                      <a:pt x="156" y="604"/>
                      <a:pt x="156" y="606"/>
                      <a:pt x="156" y="607"/>
                    </a:cubicBezTo>
                    <a:cubicBezTo>
                      <a:pt x="157" y="608"/>
                      <a:pt x="157" y="610"/>
                      <a:pt x="158" y="612"/>
                    </a:cubicBezTo>
                    <a:cubicBezTo>
                      <a:pt x="158" y="613"/>
                      <a:pt x="158" y="614"/>
                      <a:pt x="158" y="614"/>
                    </a:cubicBezTo>
                    <a:cubicBezTo>
                      <a:pt x="158" y="615"/>
                      <a:pt x="158" y="615"/>
                      <a:pt x="158" y="616"/>
                    </a:cubicBezTo>
                    <a:cubicBezTo>
                      <a:pt x="159" y="617"/>
                      <a:pt x="159" y="619"/>
                      <a:pt x="159" y="619"/>
                    </a:cubicBezTo>
                    <a:cubicBezTo>
                      <a:pt x="159" y="620"/>
                      <a:pt x="160" y="621"/>
                      <a:pt x="161" y="621"/>
                    </a:cubicBezTo>
                    <a:cubicBezTo>
                      <a:pt x="161" y="621"/>
                      <a:pt x="162" y="622"/>
                      <a:pt x="162" y="622"/>
                    </a:cubicBezTo>
                    <a:cubicBezTo>
                      <a:pt x="164" y="622"/>
                      <a:pt x="165" y="623"/>
                      <a:pt x="167" y="624"/>
                    </a:cubicBezTo>
                    <a:cubicBezTo>
                      <a:pt x="168" y="626"/>
                      <a:pt x="169" y="628"/>
                      <a:pt x="169" y="630"/>
                    </a:cubicBezTo>
                    <a:cubicBezTo>
                      <a:pt x="170" y="632"/>
                      <a:pt x="170" y="633"/>
                      <a:pt x="170" y="635"/>
                    </a:cubicBezTo>
                    <a:cubicBezTo>
                      <a:pt x="170" y="636"/>
                      <a:pt x="170" y="637"/>
                      <a:pt x="170" y="638"/>
                    </a:cubicBezTo>
                    <a:cubicBezTo>
                      <a:pt x="170" y="638"/>
                      <a:pt x="171" y="639"/>
                      <a:pt x="171" y="639"/>
                    </a:cubicBezTo>
                    <a:cubicBezTo>
                      <a:pt x="172" y="641"/>
                      <a:pt x="173" y="642"/>
                      <a:pt x="174" y="643"/>
                    </a:cubicBezTo>
                    <a:cubicBezTo>
                      <a:pt x="175" y="645"/>
                      <a:pt x="176" y="650"/>
                      <a:pt x="175" y="653"/>
                    </a:cubicBezTo>
                    <a:cubicBezTo>
                      <a:pt x="175" y="655"/>
                      <a:pt x="174" y="656"/>
                      <a:pt x="173" y="658"/>
                    </a:cubicBezTo>
                    <a:cubicBezTo>
                      <a:pt x="173" y="658"/>
                      <a:pt x="173" y="658"/>
                      <a:pt x="173" y="658"/>
                    </a:cubicBezTo>
                    <a:cubicBezTo>
                      <a:pt x="173" y="659"/>
                      <a:pt x="173" y="659"/>
                      <a:pt x="173" y="660"/>
                    </a:cubicBezTo>
                    <a:cubicBezTo>
                      <a:pt x="174" y="661"/>
                      <a:pt x="175" y="663"/>
                      <a:pt x="175" y="665"/>
                    </a:cubicBezTo>
                    <a:cubicBezTo>
                      <a:pt x="175" y="667"/>
                      <a:pt x="175" y="669"/>
                      <a:pt x="174" y="673"/>
                    </a:cubicBezTo>
                    <a:cubicBezTo>
                      <a:pt x="174" y="673"/>
                      <a:pt x="174" y="674"/>
                      <a:pt x="174" y="674"/>
                    </a:cubicBezTo>
                    <a:cubicBezTo>
                      <a:pt x="173" y="675"/>
                      <a:pt x="173" y="675"/>
                      <a:pt x="173" y="676"/>
                    </a:cubicBezTo>
                    <a:cubicBezTo>
                      <a:pt x="173" y="677"/>
                      <a:pt x="172" y="678"/>
                      <a:pt x="172" y="678"/>
                    </a:cubicBezTo>
                    <a:cubicBezTo>
                      <a:pt x="172" y="678"/>
                      <a:pt x="173" y="679"/>
                      <a:pt x="173" y="680"/>
                    </a:cubicBezTo>
                    <a:cubicBezTo>
                      <a:pt x="173" y="681"/>
                      <a:pt x="174" y="683"/>
                      <a:pt x="174" y="685"/>
                    </a:cubicBezTo>
                    <a:cubicBezTo>
                      <a:pt x="174" y="687"/>
                      <a:pt x="173" y="691"/>
                      <a:pt x="173" y="693"/>
                    </a:cubicBezTo>
                    <a:cubicBezTo>
                      <a:pt x="172" y="693"/>
                      <a:pt x="172" y="694"/>
                      <a:pt x="172" y="694"/>
                    </a:cubicBezTo>
                    <a:cubicBezTo>
                      <a:pt x="172" y="695"/>
                      <a:pt x="172" y="696"/>
                      <a:pt x="172" y="696"/>
                    </a:cubicBezTo>
                    <a:cubicBezTo>
                      <a:pt x="172" y="696"/>
                      <a:pt x="173" y="696"/>
                      <a:pt x="173" y="696"/>
                    </a:cubicBezTo>
                    <a:cubicBezTo>
                      <a:pt x="173" y="697"/>
                      <a:pt x="173" y="697"/>
                      <a:pt x="173" y="697"/>
                    </a:cubicBezTo>
                    <a:cubicBezTo>
                      <a:pt x="174" y="698"/>
                      <a:pt x="175" y="700"/>
                      <a:pt x="175" y="701"/>
                    </a:cubicBezTo>
                    <a:cubicBezTo>
                      <a:pt x="176" y="703"/>
                      <a:pt x="176" y="705"/>
                      <a:pt x="175" y="706"/>
                    </a:cubicBezTo>
                    <a:cubicBezTo>
                      <a:pt x="175" y="706"/>
                      <a:pt x="175" y="706"/>
                      <a:pt x="175" y="706"/>
                    </a:cubicBezTo>
                    <a:cubicBezTo>
                      <a:pt x="175" y="707"/>
                      <a:pt x="175" y="707"/>
                      <a:pt x="176" y="707"/>
                    </a:cubicBezTo>
                    <a:cubicBezTo>
                      <a:pt x="176" y="707"/>
                      <a:pt x="176" y="707"/>
                      <a:pt x="176" y="707"/>
                    </a:cubicBezTo>
                    <a:cubicBezTo>
                      <a:pt x="177" y="708"/>
                      <a:pt x="178" y="708"/>
                      <a:pt x="178" y="709"/>
                    </a:cubicBezTo>
                    <a:cubicBezTo>
                      <a:pt x="179" y="710"/>
                      <a:pt x="180" y="711"/>
                      <a:pt x="180" y="712"/>
                    </a:cubicBezTo>
                    <a:cubicBezTo>
                      <a:pt x="180" y="712"/>
                      <a:pt x="180" y="713"/>
                      <a:pt x="180" y="713"/>
                    </a:cubicBezTo>
                    <a:cubicBezTo>
                      <a:pt x="181" y="713"/>
                      <a:pt x="181" y="713"/>
                      <a:pt x="181" y="713"/>
                    </a:cubicBezTo>
                    <a:cubicBezTo>
                      <a:pt x="182" y="713"/>
                      <a:pt x="184" y="714"/>
                      <a:pt x="185" y="715"/>
                    </a:cubicBezTo>
                    <a:cubicBezTo>
                      <a:pt x="186" y="717"/>
                      <a:pt x="187" y="719"/>
                      <a:pt x="187" y="720"/>
                    </a:cubicBezTo>
                    <a:cubicBezTo>
                      <a:pt x="188" y="720"/>
                      <a:pt x="188" y="721"/>
                      <a:pt x="188" y="721"/>
                    </a:cubicBezTo>
                    <a:cubicBezTo>
                      <a:pt x="188" y="721"/>
                      <a:pt x="188" y="721"/>
                      <a:pt x="188" y="722"/>
                    </a:cubicBezTo>
                    <a:cubicBezTo>
                      <a:pt x="189" y="722"/>
                      <a:pt x="191" y="723"/>
                      <a:pt x="192" y="724"/>
                    </a:cubicBezTo>
                    <a:cubicBezTo>
                      <a:pt x="193" y="726"/>
                      <a:pt x="194" y="728"/>
                      <a:pt x="194" y="731"/>
                    </a:cubicBezTo>
                    <a:cubicBezTo>
                      <a:pt x="195" y="732"/>
                      <a:pt x="195" y="732"/>
                      <a:pt x="195" y="732"/>
                    </a:cubicBezTo>
                    <a:cubicBezTo>
                      <a:pt x="195" y="733"/>
                      <a:pt x="195" y="734"/>
                      <a:pt x="196" y="735"/>
                    </a:cubicBezTo>
                    <a:cubicBezTo>
                      <a:pt x="196" y="736"/>
                      <a:pt x="196" y="736"/>
                      <a:pt x="196" y="736"/>
                    </a:cubicBezTo>
                    <a:cubicBezTo>
                      <a:pt x="197" y="742"/>
                      <a:pt x="197" y="742"/>
                      <a:pt x="197" y="742"/>
                    </a:cubicBezTo>
                    <a:cubicBezTo>
                      <a:pt x="193" y="743"/>
                      <a:pt x="193" y="743"/>
                      <a:pt x="193" y="743"/>
                    </a:cubicBezTo>
                    <a:cubicBezTo>
                      <a:pt x="193" y="743"/>
                      <a:pt x="194" y="744"/>
                      <a:pt x="194" y="745"/>
                    </a:cubicBezTo>
                    <a:cubicBezTo>
                      <a:pt x="195" y="746"/>
                      <a:pt x="196" y="748"/>
                      <a:pt x="196" y="749"/>
                    </a:cubicBezTo>
                    <a:cubicBezTo>
                      <a:pt x="197" y="750"/>
                      <a:pt x="198" y="752"/>
                      <a:pt x="199" y="753"/>
                    </a:cubicBezTo>
                    <a:cubicBezTo>
                      <a:pt x="200" y="754"/>
                      <a:pt x="202" y="756"/>
                      <a:pt x="203" y="757"/>
                    </a:cubicBezTo>
                    <a:cubicBezTo>
                      <a:pt x="204" y="759"/>
                      <a:pt x="205" y="762"/>
                      <a:pt x="206" y="763"/>
                    </a:cubicBezTo>
                    <a:cubicBezTo>
                      <a:pt x="206" y="765"/>
                      <a:pt x="206" y="767"/>
                      <a:pt x="206" y="769"/>
                    </a:cubicBezTo>
                    <a:cubicBezTo>
                      <a:pt x="207" y="769"/>
                      <a:pt x="207" y="770"/>
                      <a:pt x="208" y="771"/>
                    </a:cubicBezTo>
                    <a:cubicBezTo>
                      <a:pt x="208" y="772"/>
                      <a:pt x="209" y="775"/>
                      <a:pt x="210" y="775"/>
                    </a:cubicBezTo>
                    <a:cubicBezTo>
                      <a:pt x="211" y="776"/>
                      <a:pt x="213" y="778"/>
                      <a:pt x="214" y="779"/>
                    </a:cubicBezTo>
                    <a:cubicBezTo>
                      <a:pt x="215" y="780"/>
                      <a:pt x="218" y="784"/>
                      <a:pt x="218" y="784"/>
                    </a:cubicBezTo>
                    <a:cubicBezTo>
                      <a:pt x="291" y="776"/>
                      <a:pt x="291" y="776"/>
                      <a:pt x="291" y="776"/>
                    </a:cubicBezTo>
                    <a:cubicBezTo>
                      <a:pt x="456" y="758"/>
                      <a:pt x="456" y="758"/>
                      <a:pt x="456" y="758"/>
                    </a:cubicBezTo>
                    <a:cubicBezTo>
                      <a:pt x="543" y="748"/>
                      <a:pt x="543" y="748"/>
                      <a:pt x="543" y="748"/>
                    </a:cubicBezTo>
                    <a:cubicBezTo>
                      <a:pt x="611" y="740"/>
                      <a:pt x="611" y="740"/>
                      <a:pt x="611" y="740"/>
                    </a:cubicBezTo>
                    <a:cubicBezTo>
                      <a:pt x="611" y="740"/>
                      <a:pt x="613" y="741"/>
                      <a:pt x="613" y="742"/>
                    </a:cubicBezTo>
                    <a:cubicBezTo>
                      <a:pt x="614" y="743"/>
                      <a:pt x="613" y="745"/>
                      <a:pt x="613" y="746"/>
                    </a:cubicBezTo>
                    <a:cubicBezTo>
                      <a:pt x="613" y="747"/>
                      <a:pt x="614" y="748"/>
                      <a:pt x="614" y="749"/>
                    </a:cubicBezTo>
                    <a:cubicBezTo>
                      <a:pt x="615" y="750"/>
                      <a:pt x="617" y="751"/>
                      <a:pt x="618" y="751"/>
                    </a:cubicBezTo>
                    <a:cubicBezTo>
                      <a:pt x="618" y="752"/>
                      <a:pt x="620" y="753"/>
                      <a:pt x="620" y="754"/>
                    </a:cubicBezTo>
                    <a:cubicBezTo>
                      <a:pt x="621" y="756"/>
                      <a:pt x="619" y="760"/>
                      <a:pt x="620" y="762"/>
                    </a:cubicBezTo>
                    <a:cubicBezTo>
                      <a:pt x="620" y="763"/>
                      <a:pt x="621" y="765"/>
                      <a:pt x="621" y="766"/>
                    </a:cubicBezTo>
                    <a:cubicBezTo>
                      <a:pt x="621" y="767"/>
                      <a:pt x="622" y="770"/>
                      <a:pt x="622" y="771"/>
                    </a:cubicBezTo>
                    <a:cubicBezTo>
                      <a:pt x="623" y="772"/>
                      <a:pt x="625" y="774"/>
                      <a:pt x="626" y="775"/>
                    </a:cubicBezTo>
                    <a:cubicBezTo>
                      <a:pt x="627" y="775"/>
                      <a:pt x="630" y="775"/>
                      <a:pt x="631" y="775"/>
                    </a:cubicBezTo>
                    <a:cubicBezTo>
                      <a:pt x="632" y="774"/>
                      <a:pt x="633" y="772"/>
                      <a:pt x="634" y="772"/>
                    </a:cubicBezTo>
                    <a:cubicBezTo>
                      <a:pt x="635" y="771"/>
                      <a:pt x="637" y="771"/>
                      <a:pt x="638" y="771"/>
                    </a:cubicBezTo>
                    <a:cubicBezTo>
                      <a:pt x="639" y="771"/>
                      <a:pt x="642" y="773"/>
                      <a:pt x="643" y="773"/>
                    </a:cubicBezTo>
                    <a:cubicBezTo>
                      <a:pt x="644" y="772"/>
                      <a:pt x="646" y="771"/>
                      <a:pt x="646" y="770"/>
                    </a:cubicBezTo>
                    <a:cubicBezTo>
                      <a:pt x="647" y="769"/>
                      <a:pt x="648" y="767"/>
                      <a:pt x="648" y="766"/>
                    </a:cubicBezTo>
                    <a:cubicBezTo>
                      <a:pt x="649" y="763"/>
                      <a:pt x="646" y="758"/>
                      <a:pt x="646" y="755"/>
                    </a:cubicBezTo>
                    <a:cubicBezTo>
                      <a:pt x="646" y="754"/>
                      <a:pt x="647" y="751"/>
                      <a:pt x="647" y="750"/>
                    </a:cubicBezTo>
                    <a:cubicBezTo>
                      <a:pt x="646" y="748"/>
                      <a:pt x="645" y="746"/>
                      <a:pt x="645" y="744"/>
                    </a:cubicBezTo>
                    <a:cubicBezTo>
                      <a:pt x="645" y="743"/>
                      <a:pt x="646" y="741"/>
                      <a:pt x="646" y="740"/>
                    </a:cubicBezTo>
                    <a:cubicBezTo>
                      <a:pt x="646" y="738"/>
                      <a:pt x="645" y="735"/>
                      <a:pt x="645" y="733"/>
                    </a:cubicBezTo>
                    <a:cubicBezTo>
                      <a:pt x="644" y="732"/>
                      <a:pt x="645" y="729"/>
                      <a:pt x="644" y="728"/>
                    </a:cubicBezTo>
                    <a:cubicBezTo>
                      <a:pt x="643" y="727"/>
                      <a:pt x="640" y="726"/>
                      <a:pt x="639" y="725"/>
                    </a:cubicBezTo>
                    <a:cubicBezTo>
                      <a:pt x="638" y="724"/>
                      <a:pt x="636" y="723"/>
                      <a:pt x="636" y="722"/>
                    </a:cubicBezTo>
                    <a:cubicBezTo>
                      <a:pt x="635" y="720"/>
                      <a:pt x="634" y="718"/>
                      <a:pt x="634" y="716"/>
                    </a:cubicBezTo>
                    <a:cubicBezTo>
                      <a:pt x="635" y="715"/>
                      <a:pt x="637" y="713"/>
                      <a:pt x="637" y="712"/>
                    </a:cubicBezTo>
                    <a:cubicBezTo>
                      <a:pt x="637" y="711"/>
                      <a:pt x="634" y="707"/>
                      <a:pt x="635" y="706"/>
                    </a:cubicBezTo>
                    <a:cubicBezTo>
                      <a:pt x="635" y="705"/>
                      <a:pt x="636" y="705"/>
                      <a:pt x="637" y="704"/>
                    </a:cubicBezTo>
                    <a:cubicBezTo>
                      <a:pt x="637" y="704"/>
                      <a:pt x="638" y="703"/>
                      <a:pt x="638" y="702"/>
                    </a:cubicBezTo>
                    <a:cubicBezTo>
                      <a:pt x="638" y="702"/>
                      <a:pt x="636" y="701"/>
                      <a:pt x="636" y="700"/>
                    </a:cubicBezTo>
                    <a:cubicBezTo>
                      <a:pt x="636" y="700"/>
                      <a:pt x="635" y="698"/>
                      <a:pt x="636" y="697"/>
                    </a:cubicBezTo>
                    <a:cubicBezTo>
                      <a:pt x="636" y="696"/>
                      <a:pt x="638" y="696"/>
                      <a:pt x="638" y="696"/>
                    </a:cubicBezTo>
                    <a:cubicBezTo>
                      <a:pt x="639" y="696"/>
                      <a:pt x="640" y="698"/>
                      <a:pt x="641" y="698"/>
                    </a:cubicBezTo>
                    <a:cubicBezTo>
                      <a:pt x="641" y="698"/>
                      <a:pt x="643" y="698"/>
                      <a:pt x="643" y="697"/>
                    </a:cubicBezTo>
                    <a:cubicBezTo>
                      <a:pt x="644" y="696"/>
                      <a:pt x="643" y="693"/>
                      <a:pt x="643" y="692"/>
                    </a:cubicBezTo>
                    <a:cubicBezTo>
                      <a:pt x="643" y="691"/>
                      <a:pt x="643" y="689"/>
                      <a:pt x="644" y="688"/>
                    </a:cubicBezTo>
                    <a:cubicBezTo>
                      <a:pt x="645" y="688"/>
                      <a:pt x="647" y="690"/>
                      <a:pt x="648" y="690"/>
                    </a:cubicBezTo>
                    <a:cubicBezTo>
                      <a:pt x="649" y="690"/>
                      <a:pt x="651" y="690"/>
                      <a:pt x="652" y="689"/>
                    </a:cubicBezTo>
                    <a:cubicBezTo>
                      <a:pt x="653" y="689"/>
                      <a:pt x="654" y="688"/>
                      <a:pt x="655" y="689"/>
                    </a:cubicBezTo>
                    <a:cubicBezTo>
                      <a:pt x="656" y="689"/>
                      <a:pt x="656" y="691"/>
                      <a:pt x="657" y="692"/>
                    </a:cubicBezTo>
                    <a:cubicBezTo>
                      <a:pt x="658" y="692"/>
                      <a:pt x="660" y="693"/>
                      <a:pt x="661" y="693"/>
                    </a:cubicBezTo>
                    <a:cubicBezTo>
                      <a:pt x="662" y="693"/>
                      <a:pt x="664" y="692"/>
                      <a:pt x="665" y="692"/>
                    </a:cubicBezTo>
                    <a:cubicBezTo>
                      <a:pt x="666" y="692"/>
                      <a:pt x="668" y="691"/>
                      <a:pt x="669" y="691"/>
                    </a:cubicBezTo>
                    <a:cubicBezTo>
                      <a:pt x="670" y="692"/>
                      <a:pt x="671" y="694"/>
                      <a:pt x="672" y="694"/>
                    </a:cubicBezTo>
                    <a:cubicBezTo>
                      <a:pt x="674" y="694"/>
                      <a:pt x="676" y="693"/>
                      <a:pt x="677" y="693"/>
                    </a:cubicBezTo>
                    <a:cubicBezTo>
                      <a:pt x="678" y="693"/>
                      <a:pt x="679" y="695"/>
                      <a:pt x="680" y="696"/>
                    </a:cubicBezTo>
                    <a:cubicBezTo>
                      <a:pt x="681" y="696"/>
                      <a:pt x="684" y="696"/>
                      <a:pt x="686" y="696"/>
                    </a:cubicBezTo>
                    <a:cubicBezTo>
                      <a:pt x="687" y="696"/>
                      <a:pt x="689" y="693"/>
                      <a:pt x="690" y="694"/>
                    </a:cubicBezTo>
                    <a:cubicBezTo>
                      <a:pt x="691" y="694"/>
                      <a:pt x="692" y="696"/>
                      <a:pt x="693" y="697"/>
                    </a:cubicBezTo>
                    <a:cubicBezTo>
                      <a:pt x="695" y="698"/>
                      <a:pt x="698" y="697"/>
                      <a:pt x="700" y="697"/>
                    </a:cubicBezTo>
                    <a:cubicBezTo>
                      <a:pt x="701" y="697"/>
                      <a:pt x="703" y="696"/>
                      <a:pt x="704" y="696"/>
                    </a:cubicBezTo>
                    <a:cubicBezTo>
                      <a:pt x="706" y="696"/>
                      <a:pt x="708" y="697"/>
                      <a:pt x="710" y="697"/>
                    </a:cubicBezTo>
                    <a:cubicBezTo>
                      <a:pt x="711" y="697"/>
                      <a:pt x="711" y="694"/>
                      <a:pt x="712" y="693"/>
                    </a:cubicBezTo>
                    <a:cubicBezTo>
                      <a:pt x="713" y="693"/>
                      <a:pt x="716" y="693"/>
                      <a:pt x="717" y="693"/>
                    </a:cubicBezTo>
                    <a:cubicBezTo>
                      <a:pt x="718" y="693"/>
                      <a:pt x="721" y="696"/>
                      <a:pt x="722" y="696"/>
                    </a:cubicBezTo>
                    <a:cubicBezTo>
                      <a:pt x="723" y="696"/>
                      <a:pt x="725" y="696"/>
                      <a:pt x="726" y="695"/>
                    </a:cubicBezTo>
                    <a:cubicBezTo>
                      <a:pt x="726" y="695"/>
                      <a:pt x="726" y="694"/>
                      <a:pt x="725" y="694"/>
                    </a:cubicBezTo>
                    <a:cubicBezTo>
                      <a:pt x="724" y="693"/>
                      <a:pt x="722" y="692"/>
                      <a:pt x="721" y="692"/>
                    </a:cubicBezTo>
                    <a:cubicBezTo>
                      <a:pt x="721" y="691"/>
                      <a:pt x="720" y="688"/>
                      <a:pt x="720" y="687"/>
                    </a:cubicBezTo>
                    <a:cubicBezTo>
                      <a:pt x="719" y="686"/>
                      <a:pt x="719" y="683"/>
                      <a:pt x="719" y="682"/>
                    </a:cubicBezTo>
                    <a:cubicBezTo>
                      <a:pt x="719" y="680"/>
                      <a:pt x="722" y="676"/>
                      <a:pt x="722" y="674"/>
                    </a:cubicBezTo>
                    <a:cubicBezTo>
                      <a:pt x="723" y="672"/>
                      <a:pt x="723" y="669"/>
                      <a:pt x="723" y="667"/>
                    </a:cubicBezTo>
                    <a:cubicBezTo>
                      <a:pt x="723" y="665"/>
                      <a:pt x="723" y="663"/>
                      <a:pt x="723" y="661"/>
                    </a:cubicBezTo>
                    <a:cubicBezTo>
                      <a:pt x="723" y="659"/>
                      <a:pt x="723" y="656"/>
                      <a:pt x="723" y="655"/>
                    </a:cubicBezTo>
                    <a:cubicBezTo>
                      <a:pt x="723" y="653"/>
                      <a:pt x="722" y="650"/>
                      <a:pt x="721" y="648"/>
                    </a:cubicBezTo>
                    <a:cubicBezTo>
                      <a:pt x="721" y="648"/>
                      <a:pt x="719" y="647"/>
                      <a:pt x="718" y="648"/>
                    </a:cubicBezTo>
                    <a:cubicBezTo>
                      <a:pt x="717" y="648"/>
                      <a:pt x="717" y="650"/>
                      <a:pt x="717" y="651"/>
                    </a:cubicBezTo>
                    <a:cubicBezTo>
                      <a:pt x="716" y="651"/>
                      <a:pt x="715" y="652"/>
                      <a:pt x="714" y="652"/>
                    </a:cubicBezTo>
                    <a:cubicBezTo>
                      <a:pt x="713" y="652"/>
                      <a:pt x="712" y="650"/>
                      <a:pt x="711" y="650"/>
                    </a:cubicBezTo>
                    <a:cubicBezTo>
                      <a:pt x="710" y="650"/>
                      <a:pt x="708" y="651"/>
                      <a:pt x="707" y="650"/>
                    </a:cubicBezTo>
                    <a:cubicBezTo>
                      <a:pt x="706" y="650"/>
                      <a:pt x="707" y="648"/>
                      <a:pt x="707" y="648"/>
                    </a:cubicBezTo>
                    <a:cubicBezTo>
                      <a:pt x="708" y="646"/>
                      <a:pt x="710" y="644"/>
                      <a:pt x="711" y="643"/>
                    </a:cubicBezTo>
                    <a:cubicBezTo>
                      <a:pt x="712" y="642"/>
                      <a:pt x="715" y="641"/>
                      <a:pt x="716" y="640"/>
                    </a:cubicBezTo>
                    <a:cubicBezTo>
                      <a:pt x="717" y="640"/>
                      <a:pt x="717" y="638"/>
                      <a:pt x="718" y="637"/>
                    </a:cubicBezTo>
                    <a:cubicBezTo>
                      <a:pt x="718" y="635"/>
                      <a:pt x="717" y="632"/>
                      <a:pt x="717" y="630"/>
                    </a:cubicBezTo>
                    <a:cubicBezTo>
                      <a:pt x="717" y="629"/>
                      <a:pt x="715" y="626"/>
                      <a:pt x="715" y="625"/>
                    </a:cubicBezTo>
                    <a:cubicBezTo>
                      <a:pt x="715" y="624"/>
                      <a:pt x="715" y="621"/>
                      <a:pt x="716" y="620"/>
                    </a:cubicBezTo>
                    <a:cubicBezTo>
                      <a:pt x="716" y="620"/>
                      <a:pt x="719" y="620"/>
                      <a:pt x="719" y="619"/>
                    </a:cubicBezTo>
                    <a:cubicBezTo>
                      <a:pt x="720" y="619"/>
                      <a:pt x="721" y="617"/>
                      <a:pt x="721" y="617"/>
                    </a:cubicBezTo>
                    <a:cubicBezTo>
                      <a:pt x="721" y="615"/>
                      <a:pt x="721" y="613"/>
                      <a:pt x="721" y="612"/>
                    </a:cubicBezTo>
                    <a:cubicBezTo>
                      <a:pt x="722" y="611"/>
                      <a:pt x="723" y="609"/>
                      <a:pt x="723" y="608"/>
                    </a:cubicBezTo>
                    <a:cubicBezTo>
                      <a:pt x="724" y="607"/>
                      <a:pt x="726" y="606"/>
                      <a:pt x="727" y="604"/>
                    </a:cubicBezTo>
                    <a:cubicBezTo>
                      <a:pt x="728" y="603"/>
                      <a:pt x="730" y="600"/>
                      <a:pt x="730" y="598"/>
                    </a:cubicBezTo>
                    <a:cubicBezTo>
                      <a:pt x="731" y="596"/>
                      <a:pt x="730" y="593"/>
                      <a:pt x="730" y="592"/>
                    </a:cubicBezTo>
                    <a:cubicBezTo>
                      <a:pt x="730" y="590"/>
                      <a:pt x="731" y="588"/>
                      <a:pt x="731" y="587"/>
                    </a:cubicBezTo>
                    <a:cubicBezTo>
                      <a:pt x="730" y="586"/>
                      <a:pt x="730" y="585"/>
                      <a:pt x="729" y="585"/>
                    </a:cubicBezTo>
                    <a:cubicBezTo>
                      <a:pt x="729" y="584"/>
                      <a:pt x="726" y="585"/>
                      <a:pt x="725" y="584"/>
                    </a:cubicBezTo>
                    <a:cubicBezTo>
                      <a:pt x="724" y="583"/>
                      <a:pt x="725" y="580"/>
                      <a:pt x="725" y="578"/>
                    </a:cubicBezTo>
                    <a:cubicBezTo>
                      <a:pt x="725" y="576"/>
                      <a:pt x="726" y="573"/>
                      <a:pt x="727" y="571"/>
                    </a:cubicBezTo>
                    <a:cubicBezTo>
                      <a:pt x="728" y="568"/>
                      <a:pt x="731" y="562"/>
                      <a:pt x="732" y="560"/>
                    </a:cubicBezTo>
                    <a:cubicBezTo>
                      <a:pt x="733" y="558"/>
                      <a:pt x="734" y="554"/>
                      <a:pt x="735" y="552"/>
                    </a:cubicBezTo>
                    <a:cubicBezTo>
                      <a:pt x="735" y="551"/>
                      <a:pt x="735" y="549"/>
                      <a:pt x="735" y="548"/>
                    </a:cubicBezTo>
                    <a:cubicBezTo>
                      <a:pt x="735" y="547"/>
                      <a:pt x="733" y="546"/>
                      <a:pt x="732" y="546"/>
                    </a:cubicBezTo>
                    <a:cubicBezTo>
                      <a:pt x="731" y="546"/>
                      <a:pt x="730" y="548"/>
                      <a:pt x="730" y="548"/>
                    </a:cubicBezTo>
                    <a:cubicBezTo>
                      <a:pt x="729" y="549"/>
                      <a:pt x="727" y="550"/>
                      <a:pt x="726" y="550"/>
                    </a:cubicBezTo>
                    <a:cubicBezTo>
                      <a:pt x="725" y="551"/>
                      <a:pt x="723" y="550"/>
                      <a:pt x="722" y="549"/>
                    </a:cubicBezTo>
                    <a:cubicBezTo>
                      <a:pt x="721" y="549"/>
                      <a:pt x="721" y="547"/>
                      <a:pt x="721" y="546"/>
                    </a:cubicBezTo>
                    <a:cubicBezTo>
                      <a:pt x="721" y="544"/>
                      <a:pt x="724" y="543"/>
                      <a:pt x="725" y="542"/>
                    </a:cubicBezTo>
                    <a:cubicBezTo>
                      <a:pt x="726" y="541"/>
                      <a:pt x="728" y="540"/>
                      <a:pt x="729" y="540"/>
                    </a:cubicBezTo>
                    <a:cubicBezTo>
                      <a:pt x="730" y="540"/>
                      <a:pt x="733" y="541"/>
                      <a:pt x="734" y="541"/>
                    </a:cubicBezTo>
                    <a:cubicBezTo>
                      <a:pt x="735" y="541"/>
                      <a:pt x="736" y="538"/>
                      <a:pt x="736" y="538"/>
                    </a:cubicBezTo>
                    <a:cubicBezTo>
                      <a:pt x="737" y="536"/>
                      <a:pt x="737" y="532"/>
                      <a:pt x="737" y="530"/>
                    </a:cubicBezTo>
                    <a:cubicBezTo>
                      <a:pt x="738" y="528"/>
                      <a:pt x="738" y="524"/>
                      <a:pt x="737" y="523"/>
                    </a:cubicBezTo>
                    <a:cubicBezTo>
                      <a:pt x="737" y="521"/>
                      <a:pt x="736" y="518"/>
                      <a:pt x="736" y="517"/>
                    </a:cubicBezTo>
                    <a:cubicBezTo>
                      <a:pt x="735" y="516"/>
                      <a:pt x="734" y="515"/>
                      <a:pt x="734" y="515"/>
                    </a:cubicBezTo>
                    <a:cubicBezTo>
                      <a:pt x="733" y="515"/>
                      <a:pt x="732" y="517"/>
                      <a:pt x="731" y="517"/>
                    </a:cubicBezTo>
                    <a:cubicBezTo>
                      <a:pt x="731" y="517"/>
                      <a:pt x="729" y="517"/>
                      <a:pt x="728" y="517"/>
                    </a:cubicBezTo>
                    <a:cubicBezTo>
                      <a:pt x="727" y="517"/>
                      <a:pt x="725" y="516"/>
                      <a:pt x="725" y="516"/>
                    </a:cubicBezTo>
                    <a:cubicBezTo>
                      <a:pt x="724" y="515"/>
                      <a:pt x="724" y="513"/>
                      <a:pt x="725" y="512"/>
                    </a:cubicBezTo>
                    <a:cubicBezTo>
                      <a:pt x="725" y="512"/>
                      <a:pt x="727" y="511"/>
                      <a:pt x="728" y="511"/>
                    </a:cubicBezTo>
                    <a:cubicBezTo>
                      <a:pt x="729" y="510"/>
                      <a:pt x="730" y="511"/>
                      <a:pt x="731" y="511"/>
                    </a:cubicBezTo>
                    <a:cubicBezTo>
                      <a:pt x="732" y="511"/>
                      <a:pt x="735" y="512"/>
                      <a:pt x="736" y="511"/>
                    </a:cubicBezTo>
                    <a:cubicBezTo>
                      <a:pt x="737" y="511"/>
                      <a:pt x="737" y="508"/>
                      <a:pt x="738" y="507"/>
                    </a:cubicBezTo>
                    <a:cubicBezTo>
                      <a:pt x="738" y="506"/>
                      <a:pt x="740" y="504"/>
                      <a:pt x="741" y="503"/>
                    </a:cubicBezTo>
                    <a:cubicBezTo>
                      <a:pt x="742" y="502"/>
                      <a:pt x="743" y="500"/>
                      <a:pt x="744" y="499"/>
                    </a:cubicBezTo>
                    <a:cubicBezTo>
                      <a:pt x="744" y="498"/>
                      <a:pt x="745" y="496"/>
                      <a:pt x="746" y="495"/>
                    </a:cubicBezTo>
                    <a:cubicBezTo>
                      <a:pt x="746" y="494"/>
                      <a:pt x="745" y="492"/>
                      <a:pt x="744" y="491"/>
                    </a:cubicBezTo>
                    <a:cubicBezTo>
                      <a:pt x="744" y="491"/>
                      <a:pt x="742" y="491"/>
                      <a:pt x="741" y="491"/>
                    </a:cubicBezTo>
                    <a:cubicBezTo>
                      <a:pt x="740" y="491"/>
                      <a:pt x="738" y="492"/>
                      <a:pt x="738" y="491"/>
                    </a:cubicBezTo>
                    <a:cubicBezTo>
                      <a:pt x="737" y="491"/>
                      <a:pt x="737" y="489"/>
                      <a:pt x="738" y="489"/>
                    </a:cubicBezTo>
                    <a:cubicBezTo>
                      <a:pt x="738" y="488"/>
                      <a:pt x="740" y="488"/>
                      <a:pt x="740" y="488"/>
                    </a:cubicBezTo>
                    <a:cubicBezTo>
                      <a:pt x="741" y="487"/>
                      <a:pt x="741" y="486"/>
                      <a:pt x="741" y="485"/>
                    </a:cubicBezTo>
                    <a:cubicBezTo>
                      <a:pt x="740" y="485"/>
                      <a:pt x="739" y="484"/>
                      <a:pt x="739" y="483"/>
                    </a:cubicBezTo>
                    <a:cubicBezTo>
                      <a:pt x="739" y="483"/>
                      <a:pt x="740" y="481"/>
                      <a:pt x="741" y="481"/>
                    </a:cubicBezTo>
                    <a:cubicBezTo>
                      <a:pt x="742" y="481"/>
                      <a:pt x="744" y="482"/>
                      <a:pt x="745" y="482"/>
                    </a:cubicBezTo>
                    <a:cubicBezTo>
                      <a:pt x="745" y="483"/>
                      <a:pt x="746" y="484"/>
                      <a:pt x="747" y="485"/>
                    </a:cubicBezTo>
                    <a:cubicBezTo>
                      <a:pt x="748" y="485"/>
                      <a:pt x="749" y="485"/>
                      <a:pt x="750" y="485"/>
                    </a:cubicBezTo>
                    <a:cubicBezTo>
                      <a:pt x="751" y="484"/>
                      <a:pt x="752" y="482"/>
                      <a:pt x="753" y="481"/>
                    </a:cubicBezTo>
                    <a:cubicBezTo>
                      <a:pt x="754" y="480"/>
                      <a:pt x="756" y="478"/>
                      <a:pt x="756" y="477"/>
                    </a:cubicBezTo>
                    <a:cubicBezTo>
                      <a:pt x="756" y="476"/>
                      <a:pt x="756" y="474"/>
                      <a:pt x="756" y="473"/>
                    </a:cubicBezTo>
                    <a:cubicBezTo>
                      <a:pt x="755" y="473"/>
                      <a:pt x="752" y="474"/>
                      <a:pt x="751" y="473"/>
                    </a:cubicBezTo>
                    <a:cubicBezTo>
                      <a:pt x="751" y="473"/>
                      <a:pt x="749" y="472"/>
                      <a:pt x="749" y="471"/>
                    </a:cubicBezTo>
                    <a:cubicBezTo>
                      <a:pt x="749" y="470"/>
                      <a:pt x="750" y="468"/>
                      <a:pt x="750" y="468"/>
                    </a:cubicBezTo>
                    <a:cubicBezTo>
                      <a:pt x="751" y="467"/>
                      <a:pt x="753" y="466"/>
                      <a:pt x="753" y="466"/>
                    </a:cubicBezTo>
                    <a:cubicBezTo>
                      <a:pt x="754" y="466"/>
                      <a:pt x="756" y="468"/>
                      <a:pt x="757" y="468"/>
                    </a:cubicBezTo>
                    <a:cubicBezTo>
                      <a:pt x="757" y="469"/>
                      <a:pt x="759" y="468"/>
                      <a:pt x="760" y="467"/>
                    </a:cubicBezTo>
                    <a:cubicBezTo>
                      <a:pt x="761" y="466"/>
                      <a:pt x="764" y="465"/>
                      <a:pt x="765" y="464"/>
                    </a:cubicBezTo>
                    <a:cubicBezTo>
                      <a:pt x="766" y="462"/>
                      <a:pt x="767" y="459"/>
                      <a:pt x="767" y="458"/>
                    </a:cubicBezTo>
                    <a:cubicBezTo>
                      <a:pt x="767" y="456"/>
                      <a:pt x="767" y="453"/>
                      <a:pt x="766" y="45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61"/>
              <p:cNvSpPr>
                <a:spLocks/>
              </p:cNvSpPr>
              <p:nvPr/>
            </p:nvSpPr>
            <p:spPr bwMode="auto">
              <a:xfrm>
                <a:off x="4703761" y="4508503"/>
                <a:ext cx="1084261" cy="790575"/>
              </a:xfrm>
              <a:custGeom>
                <a:avLst/>
                <a:gdLst>
                  <a:gd name="T0" fmla="*/ 1270 w 1285"/>
                  <a:gd name="T1" fmla="*/ 665 h 937"/>
                  <a:gd name="T2" fmla="*/ 1210 w 1285"/>
                  <a:gd name="T3" fmla="*/ 532 h 937"/>
                  <a:gd name="T4" fmla="*/ 1122 w 1285"/>
                  <a:gd name="T5" fmla="*/ 385 h 937"/>
                  <a:gd name="T6" fmla="*/ 1097 w 1285"/>
                  <a:gd name="T7" fmla="*/ 316 h 937"/>
                  <a:gd name="T8" fmla="*/ 975 w 1285"/>
                  <a:gd name="T9" fmla="*/ 152 h 937"/>
                  <a:gd name="T10" fmla="*/ 921 w 1285"/>
                  <a:gd name="T11" fmla="*/ 25 h 937"/>
                  <a:gd name="T12" fmla="*/ 894 w 1285"/>
                  <a:gd name="T13" fmla="*/ 6 h 937"/>
                  <a:gd name="T14" fmla="*/ 857 w 1285"/>
                  <a:gd name="T15" fmla="*/ 1 h 937"/>
                  <a:gd name="T16" fmla="*/ 830 w 1285"/>
                  <a:gd name="T17" fmla="*/ 22 h 937"/>
                  <a:gd name="T18" fmla="*/ 841 w 1285"/>
                  <a:gd name="T19" fmla="*/ 50 h 937"/>
                  <a:gd name="T20" fmla="*/ 826 w 1285"/>
                  <a:gd name="T21" fmla="*/ 82 h 937"/>
                  <a:gd name="T22" fmla="*/ 804 w 1285"/>
                  <a:gd name="T23" fmla="*/ 60 h 937"/>
                  <a:gd name="T24" fmla="*/ 396 w 1285"/>
                  <a:gd name="T25" fmla="*/ 84 h 937"/>
                  <a:gd name="T26" fmla="*/ 380 w 1285"/>
                  <a:gd name="T27" fmla="*/ 54 h 937"/>
                  <a:gd name="T28" fmla="*/ 2 w 1285"/>
                  <a:gd name="T29" fmla="*/ 107 h 937"/>
                  <a:gd name="T30" fmla="*/ 19 w 1285"/>
                  <a:gd name="T31" fmla="*/ 141 h 937"/>
                  <a:gd name="T32" fmla="*/ 36 w 1285"/>
                  <a:gd name="T33" fmla="*/ 178 h 937"/>
                  <a:gd name="T34" fmla="*/ 38 w 1285"/>
                  <a:gd name="T35" fmla="*/ 209 h 937"/>
                  <a:gd name="T36" fmla="*/ 195 w 1285"/>
                  <a:gd name="T37" fmla="*/ 180 h 937"/>
                  <a:gd name="T38" fmla="*/ 369 w 1285"/>
                  <a:gd name="T39" fmla="*/ 253 h 937"/>
                  <a:gd name="T40" fmla="*/ 350 w 1285"/>
                  <a:gd name="T41" fmla="*/ 257 h 937"/>
                  <a:gd name="T42" fmla="*/ 412 w 1285"/>
                  <a:gd name="T43" fmla="*/ 265 h 937"/>
                  <a:gd name="T44" fmla="*/ 452 w 1285"/>
                  <a:gd name="T45" fmla="*/ 242 h 937"/>
                  <a:gd name="T46" fmla="*/ 496 w 1285"/>
                  <a:gd name="T47" fmla="*/ 218 h 937"/>
                  <a:gd name="T48" fmla="*/ 512 w 1285"/>
                  <a:gd name="T49" fmla="*/ 188 h 937"/>
                  <a:gd name="T50" fmla="*/ 548 w 1285"/>
                  <a:gd name="T51" fmla="*/ 174 h 937"/>
                  <a:gd name="T52" fmla="*/ 621 w 1285"/>
                  <a:gd name="T53" fmla="*/ 208 h 937"/>
                  <a:gd name="T54" fmla="*/ 658 w 1285"/>
                  <a:gd name="T55" fmla="*/ 241 h 937"/>
                  <a:gd name="T56" fmla="*/ 696 w 1285"/>
                  <a:gd name="T57" fmla="*/ 277 h 937"/>
                  <a:gd name="T58" fmla="*/ 723 w 1285"/>
                  <a:gd name="T59" fmla="*/ 308 h 937"/>
                  <a:gd name="T60" fmla="*/ 761 w 1285"/>
                  <a:gd name="T61" fmla="*/ 305 h 937"/>
                  <a:gd name="T62" fmla="*/ 780 w 1285"/>
                  <a:gd name="T63" fmla="*/ 335 h 937"/>
                  <a:gd name="T64" fmla="*/ 797 w 1285"/>
                  <a:gd name="T65" fmla="*/ 373 h 937"/>
                  <a:gd name="T66" fmla="*/ 800 w 1285"/>
                  <a:gd name="T67" fmla="*/ 448 h 937"/>
                  <a:gd name="T68" fmla="*/ 798 w 1285"/>
                  <a:gd name="T69" fmla="*/ 511 h 937"/>
                  <a:gd name="T70" fmla="*/ 792 w 1285"/>
                  <a:gd name="T71" fmla="*/ 517 h 937"/>
                  <a:gd name="T72" fmla="*/ 824 w 1285"/>
                  <a:gd name="T73" fmla="*/ 556 h 937"/>
                  <a:gd name="T74" fmla="*/ 837 w 1285"/>
                  <a:gd name="T75" fmla="*/ 514 h 937"/>
                  <a:gd name="T76" fmla="*/ 833 w 1285"/>
                  <a:gd name="T77" fmla="*/ 499 h 937"/>
                  <a:gd name="T78" fmla="*/ 849 w 1285"/>
                  <a:gd name="T79" fmla="*/ 510 h 937"/>
                  <a:gd name="T80" fmla="*/ 861 w 1285"/>
                  <a:gd name="T81" fmla="*/ 529 h 937"/>
                  <a:gd name="T82" fmla="*/ 836 w 1285"/>
                  <a:gd name="T83" fmla="*/ 574 h 937"/>
                  <a:gd name="T84" fmla="*/ 855 w 1285"/>
                  <a:gd name="T85" fmla="*/ 614 h 937"/>
                  <a:gd name="T86" fmla="*/ 916 w 1285"/>
                  <a:gd name="T87" fmla="*/ 689 h 937"/>
                  <a:gd name="T88" fmla="*/ 934 w 1285"/>
                  <a:gd name="T89" fmla="*/ 676 h 937"/>
                  <a:gd name="T90" fmla="*/ 942 w 1285"/>
                  <a:gd name="T91" fmla="*/ 668 h 937"/>
                  <a:gd name="T92" fmla="*/ 941 w 1285"/>
                  <a:gd name="T93" fmla="*/ 701 h 937"/>
                  <a:gd name="T94" fmla="*/ 959 w 1285"/>
                  <a:gd name="T95" fmla="*/ 732 h 937"/>
                  <a:gd name="T96" fmla="*/ 1001 w 1285"/>
                  <a:gd name="T97" fmla="*/ 759 h 937"/>
                  <a:gd name="T98" fmla="*/ 1041 w 1285"/>
                  <a:gd name="T99" fmla="*/ 834 h 937"/>
                  <a:gd name="T100" fmla="*/ 1077 w 1285"/>
                  <a:gd name="T101" fmla="*/ 823 h 937"/>
                  <a:gd name="T102" fmla="*/ 1119 w 1285"/>
                  <a:gd name="T103" fmla="*/ 866 h 937"/>
                  <a:gd name="T104" fmla="*/ 1144 w 1285"/>
                  <a:gd name="T105" fmla="*/ 901 h 937"/>
                  <a:gd name="T106" fmla="*/ 1162 w 1285"/>
                  <a:gd name="T107" fmla="*/ 936 h 937"/>
                  <a:gd name="T108" fmla="*/ 1200 w 1285"/>
                  <a:gd name="T109" fmla="*/ 920 h 937"/>
                  <a:gd name="T110" fmla="*/ 1231 w 1285"/>
                  <a:gd name="T111" fmla="*/ 904 h 937"/>
                  <a:gd name="T112" fmla="*/ 1260 w 1285"/>
                  <a:gd name="T113" fmla="*/ 887 h 937"/>
                  <a:gd name="T114" fmla="*/ 1262 w 1285"/>
                  <a:gd name="T115" fmla="*/ 844 h 937"/>
                  <a:gd name="T116" fmla="*/ 1280 w 1285"/>
                  <a:gd name="T117" fmla="*/ 807 h 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85" h="937">
                    <a:moveTo>
                      <a:pt x="1285" y="809"/>
                    </a:moveTo>
                    <a:cubicBezTo>
                      <a:pt x="1285" y="808"/>
                      <a:pt x="1284" y="805"/>
                      <a:pt x="1284" y="804"/>
                    </a:cubicBezTo>
                    <a:cubicBezTo>
                      <a:pt x="1284" y="803"/>
                      <a:pt x="1284" y="801"/>
                      <a:pt x="1284" y="800"/>
                    </a:cubicBezTo>
                    <a:cubicBezTo>
                      <a:pt x="1284" y="797"/>
                      <a:pt x="1284" y="792"/>
                      <a:pt x="1284" y="789"/>
                    </a:cubicBezTo>
                    <a:cubicBezTo>
                      <a:pt x="1284" y="786"/>
                      <a:pt x="1283" y="781"/>
                      <a:pt x="1283" y="778"/>
                    </a:cubicBezTo>
                    <a:cubicBezTo>
                      <a:pt x="1282" y="774"/>
                      <a:pt x="1281" y="767"/>
                      <a:pt x="1280" y="764"/>
                    </a:cubicBezTo>
                    <a:cubicBezTo>
                      <a:pt x="1280" y="760"/>
                      <a:pt x="1278" y="754"/>
                      <a:pt x="1278" y="751"/>
                    </a:cubicBezTo>
                    <a:cubicBezTo>
                      <a:pt x="1277" y="746"/>
                      <a:pt x="1277" y="738"/>
                      <a:pt x="1276" y="733"/>
                    </a:cubicBezTo>
                    <a:cubicBezTo>
                      <a:pt x="1276" y="728"/>
                      <a:pt x="1275" y="717"/>
                      <a:pt x="1274" y="712"/>
                    </a:cubicBezTo>
                    <a:cubicBezTo>
                      <a:pt x="1274" y="709"/>
                      <a:pt x="1274" y="702"/>
                      <a:pt x="1274" y="699"/>
                    </a:cubicBezTo>
                    <a:cubicBezTo>
                      <a:pt x="1273" y="695"/>
                      <a:pt x="1272" y="686"/>
                      <a:pt x="1272" y="681"/>
                    </a:cubicBezTo>
                    <a:cubicBezTo>
                      <a:pt x="1271" y="677"/>
                      <a:pt x="1271" y="669"/>
                      <a:pt x="1270" y="665"/>
                    </a:cubicBezTo>
                    <a:cubicBezTo>
                      <a:pt x="1270" y="660"/>
                      <a:pt x="1269" y="650"/>
                      <a:pt x="1268" y="644"/>
                    </a:cubicBezTo>
                    <a:cubicBezTo>
                      <a:pt x="1268" y="642"/>
                      <a:pt x="1265" y="636"/>
                      <a:pt x="1265" y="633"/>
                    </a:cubicBezTo>
                    <a:cubicBezTo>
                      <a:pt x="1264" y="629"/>
                      <a:pt x="1264" y="622"/>
                      <a:pt x="1263" y="619"/>
                    </a:cubicBezTo>
                    <a:cubicBezTo>
                      <a:pt x="1261" y="615"/>
                      <a:pt x="1257" y="608"/>
                      <a:pt x="1255" y="605"/>
                    </a:cubicBezTo>
                    <a:cubicBezTo>
                      <a:pt x="1253" y="601"/>
                      <a:pt x="1250" y="593"/>
                      <a:pt x="1248" y="589"/>
                    </a:cubicBezTo>
                    <a:cubicBezTo>
                      <a:pt x="1246" y="586"/>
                      <a:pt x="1243" y="581"/>
                      <a:pt x="1241" y="578"/>
                    </a:cubicBezTo>
                    <a:cubicBezTo>
                      <a:pt x="1240" y="576"/>
                      <a:pt x="1235" y="572"/>
                      <a:pt x="1233" y="569"/>
                    </a:cubicBezTo>
                    <a:cubicBezTo>
                      <a:pt x="1233" y="568"/>
                      <a:pt x="1232" y="564"/>
                      <a:pt x="1231" y="563"/>
                    </a:cubicBezTo>
                    <a:cubicBezTo>
                      <a:pt x="1230" y="561"/>
                      <a:pt x="1229" y="558"/>
                      <a:pt x="1228" y="557"/>
                    </a:cubicBezTo>
                    <a:cubicBezTo>
                      <a:pt x="1227" y="555"/>
                      <a:pt x="1224" y="551"/>
                      <a:pt x="1223" y="549"/>
                    </a:cubicBezTo>
                    <a:cubicBezTo>
                      <a:pt x="1221" y="547"/>
                      <a:pt x="1218" y="543"/>
                      <a:pt x="1216" y="541"/>
                    </a:cubicBezTo>
                    <a:cubicBezTo>
                      <a:pt x="1214" y="539"/>
                      <a:pt x="1211" y="534"/>
                      <a:pt x="1210" y="532"/>
                    </a:cubicBezTo>
                    <a:cubicBezTo>
                      <a:pt x="1207" y="529"/>
                      <a:pt x="1203" y="522"/>
                      <a:pt x="1201" y="519"/>
                    </a:cubicBezTo>
                    <a:cubicBezTo>
                      <a:pt x="1200" y="517"/>
                      <a:pt x="1198" y="513"/>
                      <a:pt x="1197" y="511"/>
                    </a:cubicBezTo>
                    <a:cubicBezTo>
                      <a:pt x="1195" y="508"/>
                      <a:pt x="1193" y="502"/>
                      <a:pt x="1191" y="499"/>
                    </a:cubicBezTo>
                    <a:cubicBezTo>
                      <a:pt x="1189" y="496"/>
                      <a:pt x="1186" y="490"/>
                      <a:pt x="1184" y="487"/>
                    </a:cubicBezTo>
                    <a:cubicBezTo>
                      <a:pt x="1183" y="485"/>
                      <a:pt x="1180" y="480"/>
                      <a:pt x="1178" y="478"/>
                    </a:cubicBezTo>
                    <a:cubicBezTo>
                      <a:pt x="1175" y="473"/>
                      <a:pt x="1169" y="463"/>
                      <a:pt x="1166" y="458"/>
                    </a:cubicBezTo>
                    <a:cubicBezTo>
                      <a:pt x="1163" y="455"/>
                      <a:pt x="1158" y="450"/>
                      <a:pt x="1156" y="448"/>
                    </a:cubicBezTo>
                    <a:cubicBezTo>
                      <a:pt x="1154" y="445"/>
                      <a:pt x="1150" y="440"/>
                      <a:pt x="1148" y="437"/>
                    </a:cubicBezTo>
                    <a:cubicBezTo>
                      <a:pt x="1147" y="435"/>
                      <a:pt x="1143" y="430"/>
                      <a:pt x="1142" y="428"/>
                    </a:cubicBezTo>
                    <a:cubicBezTo>
                      <a:pt x="1139" y="423"/>
                      <a:pt x="1133" y="414"/>
                      <a:pt x="1131" y="409"/>
                    </a:cubicBezTo>
                    <a:cubicBezTo>
                      <a:pt x="1129" y="406"/>
                      <a:pt x="1127" y="400"/>
                      <a:pt x="1126" y="397"/>
                    </a:cubicBezTo>
                    <a:cubicBezTo>
                      <a:pt x="1125" y="394"/>
                      <a:pt x="1122" y="386"/>
                      <a:pt x="1122" y="385"/>
                    </a:cubicBezTo>
                    <a:cubicBezTo>
                      <a:pt x="1122" y="385"/>
                      <a:pt x="1120" y="380"/>
                      <a:pt x="1120" y="378"/>
                    </a:cubicBezTo>
                    <a:cubicBezTo>
                      <a:pt x="1120" y="375"/>
                      <a:pt x="1120" y="370"/>
                      <a:pt x="1120" y="367"/>
                    </a:cubicBezTo>
                    <a:cubicBezTo>
                      <a:pt x="1120" y="366"/>
                      <a:pt x="1121" y="363"/>
                      <a:pt x="1122" y="361"/>
                    </a:cubicBezTo>
                    <a:cubicBezTo>
                      <a:pt x="1122" y="360"/>
                      <a:pt x="1125" y="359"/>
                      <a:pt x="1125" y="359"/>
                    </a:cubicBezTo>
                    <a:cubicBezTo>
                      <a:pt x="1126" y="358"/>
                      <a:pt x="1128" y="357"/>
                      <a:pt x="1129" y="356"/>
                    </a:cubicBezTo>
                    <a:cubicBezTo>
                      <a:pt x="1129" y="354"/>
                      <a:pt x="1127" y="352"/>
                      <a:pt x="1127" y="351"/>
                    </a:cubicBezTo>
                    <a:cubicBezTo>
                      <a:pt x="1126" y="349"/>
                      <a:pt x="1123" y="346"/>
                      <a:pt x="1122" y="345"/>
                    </a:cubicBezTo>
                    <a:cubicBezTo>
                      <a:pt x="1121" y="344"/>
                      <a:pt x="1120" y="341"/>
                      <a:pt x="1119" y="340"/>
                    </a:cubicBezTo>
                    <a:cubicBezTo>
                      <a:pt x="1118" y="338"/>
                      <a:pt x="1117" y="335"/>
                      <a:pt x="1117" y="334"/>
                    </a:cubicBezTo>
                    <a:cubicBezTo>
                      <a:pt x="1115" y="332"/>
                      <a:pt x="1112" y="330"/>
                      <a:pt x="1111" y="329"/>
                    </a:cubicBezTo>
                    <a:cubicBezTo>
                      <a:pt x="1110" y="328"/>
                      <a:pt x="1107" y="326"/>
                      <a:pt x="1106" y="325"/>
                    </a:cubicBezTo>
                    <a:cubicBezTo>
                      <a:pt x="1104" y="323"/>
                      <a:pt x="1099" y="318"/>
                      <a:pt x="1097" y="316"/>
                    </a:cubicBezTo>
                    <a:cubicBezTo>
                      <a:pt x="1094" y="314"/>
                      <a:pt x="1090" y="308"/>
                      <a:pt x="1088" y="306"/>
                    </a:cubicBezTo>
                    <a:cubicBezTo>
                      <a:pt x="1086" y="304"/>
                      <a:pt x="1083" y="301"/>
                      <a:pt x="1081" y="300"/>
                    </a:cubicBezTo>
                    <a:cubicBezTo>
                      <a:pt x="1080" y="298"/>
                      <a:pt x="1076" y="293"/>
                      <a:pt x="1074" y="291"/>
                    </a:cubicBezTo>
                    <a:cubicBezTo>
                      <a:pt x="1072" y="289"/>
                      <a:pt x="1068" y="285"/>
                      <a:pt x="1066" y="283"/>
                    </a:cubicBezTo>
                    <a:cubicBezTo>
                      <a:pt x="1064" y="282"/>
                      <a:pt x="1062" y="278"/>
                      <a:pt x="1061" y="277"/>
                    </a:cubicBezTo>
                    <a:cubicBezTo>
                      <a:pt x="1059" y="274"/>
                      <a:pt x="1055" y="269"/>
                      <a:pt x="1052" y="266"/>
                    </a:cubicBezTo>
                    <a:cubicBezTo>
                      <a:pt x="1050" y="264"/>
                      <a:pt x="1045" y="259"/>
                      <a:pt x="1043" y="256"/>
                    </a:cubicBezTo>
                    <a:cubicBezTo>
                      <a:pt x="1039" y="252"/>
                      <a:pt x="1033" y="243"/>
                      <a:pt x="1029" y="238"/>
                    </a:cubicBezTo>
                    <a:cubicBezTo>
                      <a:pt x="1026" y="234"/>
                      <a:pt x="1020" y="227"/>
                      <a:pt x="1018" y="222"/>
                    </a:cubicBezTo>
                    <a:cubicBezTo>
                      <a:pt x="1014" y="217"/>
                      <a:pt x="1008" y="206"/>
                      <a:pt x="1005" y="201"/>
                    </a:cubicBezTo>
                    <a:cubicBezTo>
                      <a:pt x="1000" y="193"/>
                      <a:pt x="988" y="178"/>
                      <a:pt x="984" y="170"/>
                    </a:cubicBezTo>
                    <a:cubicBezTo>
                      <a:pt x="981" y="166"/>
                      <a:pt x="977" y="157"/>
                      <a:pt x="975" y="152"/>
                    </a:cubicBezTo>
                    <a:cubicBezTo>
                      <a:pt x="974" y="150"/>
                      <a:pt x="972" y="145"/>
                      <a:pt x="971" y="143"/>
                    </a:cubicBezTo>
                    <a:cubicBezTo>
                      <a:pt x="970" y="141"/>
                      <a:pt x="968" y="136"/>
                      <a:pt x="967" y="134"/>
                    </a:cubicBezTo>
                    <a:cubicBezTo>
                      <a:pt x="966" y="132"/>
                      <a:pt x="963" y="130"/>
                      <a:pt x="962" y="128"/>
                    </a:cubicBezTo>
                    <a:cubicBezTo>
                      <a:pt x="960" y="125"/>
                      <a:pt x="957" y="119"/>
                      <a:pt x="955" y="115"/>
                    </a:cubicBezTo>
                    <a:cubicBezTo>
                      <a:pt x="952" y="109"/>
                      <a:pt x="947" y="96"/>
                      <a:pt x="944" y="89"/>
                    </a:cubicBezTo>
                    <a:cubicBezTo>
                      <a:pt x="941" y="83"/>
                      <a:pt x="936" y="70"/>
                      <a:pt x="934" y="64"/>
                    </a:cubicBezTo>
                    <a:cubicBezTo>
                      <a:pt x="933" y="60"/>
                      <a:pt x="931" y="54"/>
                      <a:pt x="930" y="50"/>
                    </a:cubicBezTo>
                    <a:cubicBezTo>
                      <a:pt x="929" y="47"/>
                      <a:pt x="928" y="41"/>
                      <a:pt x="926" y="38"/>
                    </a:cubicBezTo>
                    <a:cubicBezTo>
                      <a:pt x="925" y="37"/>
                      <a:pt x="923" y="36"/>
                      <a:pt x="923" y="35"/>
                    </a:cubicBezTo>
                    <a:cubicBezTo>
                      <a:pt x="922" y="34"/>
                      <a:pt x="920" y="34"/>
                      <a:pt x="920" y="33"/>
                    </a:cubicBezTo>
                    <a:cubicBezTo>
                      <a:pt x="919" y="32"/>
                      <a:pt x="921" y="31"/>
                      <a:pt x="921" y="31"/>
                    </a:cubicBezTo>
                    <a:cubicBezTo>
                      <a:pt x="921" y="29"/>
                      <a:pt x="921" y="26"/>
                      <a:pt x="921" y="25"/>
                    </a:cubicBezTo>
                    <a:cubicBezTo>
                      <a:pt x="920" y="24"/>
                      <a:pt x="919" y="23"/>
                      <a:pt x="918" y="22"/>
                    </a:cubicBezTo>
                    <a:cubicBezTo>
                      <a:pt x="917" y="20"/>
                      <a:pt x="917" y="15"/>
                      <a:pt x="917" y="13"/>
                    </a:cubicBezTo>
                    <a:cubicBezTo>
                      <a:pt x="917" y="11"/>
                      <a:pt x="917" y="8"/>
                      <a:pt x="917" y="5"/>
                    </a:cubicBezTo>
                    <a:cubicBezTo>
                      <a:pt x="916" y="6"/>
                      <a:pt x="914" y="6"/>
                      <a:pt x="913" y="6"/>
                    </a:cubicBezTo>
                    <a:cubicBezTo>
                      <a:pt x="912" y="6"/>
                      <a:pt x="912" y="6"/>
                      <a:pt x="912" y="6"/>
                    </a:cubicBezTo>
                    <a:cubicBezTo>
                      <a:pt x="909" y="6"/>
                      <a:pt x="908" y="4"/>
                      <a:pt x="906" y="3"/>
                    </a:cubicBezTo>
                    <a:cubicBezTo>
                      <a:pt x="906" y="3"/>
                      <a:pt x="906" y="3"/>
                      <a:pt x="906" y="3"/>
                    </a:cubicBezTo>
                    <a:cubicBezTo>
                      <a:pt x="906" y="3"/>
                      <a:pt x="906" y="3"/>
                      <a:pt x="906" y="3"/>
                    </a:cubicBezTo>
                    <a:cubicBezTo>
                      <a:pt x="905" y="4"/>
                      <a:pt x="904" y="6"/>
                      <a:pt x="902" y="7"/>
                    </a:cubicBezTo>
                    <a:cubicBezTo>
                      <a:pt x="901" y="7"/>
                      <a:pt x="900" y="7"/>
                      <a:pt x="899" y="7"/>
                    </a:cubicBezTo>
                    <a:cubicBezTo>
                      <a:pt x="898" y="7"/>
                      <a:pt x="896" y="7"/>
                      <a:pt x="895" y="6"/>
                    </a:cubicBezTo>
                    <a:cubicBezTo>
                      <a:pt x="895" y="6"/>
                      <a:pt x="895" y="6"/>
                      <a:pt x="894" y="6"/>
                    </a:cubicBezTo>
                    <a:cubicBezTo>
                      <a:pt x="894" y="6"/>
                      <a:pt x="894" y="6"/>
                      <a:pt x="894" y="6"/>
                    </a:cubicBezTo>
                    <a:cubicBezTo>
                      <a:pt x="893" y="7"/>
                      <a:pt x="892" y="7"/>
                      <a:pt x="891" y="7"/>
                    </a:cubicBezTo>
                    <a:cubicBezTo>
                      <a:pt x="889" y="7"/>
                      <a:pt x="888" y="7"/>
                      <a:pt x="887" y="7"/>
                    </a:cubicBezTo>
                    <a:cubicBezTo>
                      <a:pt x="884" y="7"/>
                      <a:pt x="882" y="7"/>
                      <a:pt x="881" y="7"/>
                    </a:cubicBezTo>
                    <a:cubicBezTo>
                      <a:pt x="880" y="6"/>
                      <a:pt x="879" y="6"/>
                      <a:pt x="879" y="5"/>
                    </a:cubicBezTo>
                    <a:cubicBezTo>
                      <a:pt x="878" y="5"/>
                      <a:pt x="878" y="6"/>
                      <a:pt x="877" y="6"/>
                    </a:cubicBezTo>
                    <a:cubicBezTo>
                      <a:pt x="876" y="6"/>
                      <a:pt x="875" y="6"/>
                      <a:pt x="873" y="6"/>
                    </a:cubicBezTo>
                    <a:cubicBezTo>
                      <a:pt x="872" y="6"/>
                      <a:pt x="870" y="6"/>
                      <a:pt x="868" y="5"/>
                    </a:cubicBezTo>
                    <a:cubicBezTo>
                      <a:pt x="867" y="5"/>
                      <a:pt x="866" y="4"/>
                      <a:pt x="865" y="4"/>
                    </a:cubicBezTo>
                    <a:cubicBezTo>
                      <a:pt x="865" y="4"/>
                      <a:pt x="864" y="4"/>
                      <a:pt x="863" y="4"/>
                    </a:cubicBezTo>
                    <a:cubicBezTo>
                      <a:pt x="862" y="4"/>
                      <a:pt x="862" y="4"/>
                      <a:pt x="861" y="4"/>
                    </a:cubicBezTo>
                    <a:cubicBezTo>
                      <a:pt x="859" y="4"/>
                      <a:pt x="858" y="2"/>
                      <a:pt x="857" y="1"/>
                    </a:cubicBezTo>
                    <a:cubicBezTo>
                      <a:pt x="857" y="1"/>
                      <a:pt x="857" y="2"/>
                      <a:pt x="857" y="2"/>
                    </a:cubicBezTo>
                    <a:cubicBezTo>
                      <a:pt x="857" y="2"/>
                      <a:pt x="856" y="2"/>
                      <a:pt x="856" y="2"/>
                    </a:cubicBezTo>
                    <a:cubicBezTo>
                      <a:pt x="856" y="2"/>
                      <a:pt x="855" y="2"/>
                      <a:pt x="855" y="2"/>
                    </a:cubicBezTo>
                    <a:cubicBezTo>
                      <a:pt x="854" y="2"/>
                      <a:pt x="852" y="3"/>
                      <a:pt x="851" y="3"/>
                    </a:cubicBezTo>
                    <a:cubicBezTo>
                      <a:pt x="851" y="3"/>
                      <a:pt x="847" y="3"/>
                      <a:pt x="844" y="1"/>
                    </a:cubicBezTo>
                    <a:cubicBezTo>
                      <a:pt x="843" y="0"/>
                      <a:pt x="843" y="0"/>
                      <a:pt x="843" y="0"/>
                    </a:cubicBezTo>
                    <a:cubicBezTo>
                      <a:pt x="841" y="0"/>
                      <a:pt x="840" y="0"/>
                      <a:pt x="839" y="0"/>
                    </a:cubicBezTo>
                    <a:cubicBezTo>
                      <a:pt x="839" y="1"/>
                      <a:pt x="839" y="3"/>
                      <a:pt x="838" y="5"/>
                    </a:cubicBezTo>
                    <a:cubicBezTo>
                      <a:pt x="836" y="7"/>
                      <a:pt x="834" y="7"/>
                      <a:pt x="833" y="8"/>
                    </a:cubicBezTo>
                    <a:cubicBezTo>
                      <a:pt x="833" y="10"/>
                      <a:pt x="831" y="12"/>
                      <a:pt x="831" y="13"/>
                    </a:cubicBezTo>
                    <a:cubicBezTo>
                      <a:pt x="831" y="14"/>
                      <a:pt x="832" y="16"/>
                      <a:pt x="832" y="18"/>
                    </a:cubicBezTo>
                    <a:cubicBezTo>
                      <a:pt x="832" y="20"/>
                      <a:pt x="831" y="21"/>
                      <a:pt x="830" y="22"/>
                    </a:cubicBezTo>
                    <a:cubicBezTo>
                      <a:pt x="830" y="22"/>
                      <a:pt x="830" y="22"/>
                      <a:pt x="830" y="23"/>
                    </a:cubicBezTo>
                    <a:cubicBezTo>
                      <a:pt x="830" y="23"/>
                      <a:pt x="830" y="24"/>
                      <a:pt x="830" y="24"/>
                    </a:cubicBezTo>
                    <a:cubicBezTo>
                      <a:pt x="830" y="24"/>
                      <a:pt x="831" y="25"/>
                      <a:pt x="832" y="26"/>
                    </a:cubicBezTo>
                    <a:cubicBezTo>
                      <a:pt x="832" y="26"/>
                      <a:pt x="833" y="26"/>
                      <a:pt x="833" y="27"/>
                    </a:cubicBezTo>
                    <a:cubicBezTo>
                      <a:pt x="835" y="27"/>
                      <a:pt x="837" y="28"/>
                      <a:pt x="838" y="30"/>
                    </a:cubicBezTo>
                    <a:cubicBezTo>
                      <a:pt x="839" y="32"/>
                      <a:pt x="840" y="34"/>
                      <a:pt x="840" y="36"/>
                    </a:cubicBezTo>
                    <a:cubicBezTo>
                      <a:pt x="840" y="37"/>
                      <a:pt x="840" y="37"/>
                      <a:pt x="840" y="37"/>
                    </a:cubicBezTo>
                    <a:cubicBezTo>
                      <a:pt x="840" y="38"/>
                      <a:pt x="840" y="38"/>
                      <a:pt x="840" y="39"/>
                    </a:cubicBezTo>
                    <a:cubicBezTo>
                      <a:pt x="841" y="41"/>
                      <a:pt x="841" y="43"/>
                      <a:pt x="841" y="45"/>
                    </a:cubicBezTo>
                    <a:cubicBezTo>
                      <a:pt x="841" y="46"/>
                      <a:pt x="841" y="47"/>
                      <a:pt x="840" y="49"/>
                    </a:cubicBezTo>
                    <a:cubicBezTo>
                      <a:pt x="840" y="49"/>
                      <a:pt x="840" y="49"/>
                      <a:pt x="840" y="49"/>
                    </a:cubicBezTo>
                    <a:cubicBezTo>
                      <a:pt x="840" y="50"/>
                      <a:pt x="840" y="50"/>
                      <a:pt x="841" y="50"/>
                    </a:cubicBezTo>
                    <a:cubicBezTo>
                      <a:pt x="841" y="52"/>
                      <a:pt x="842" y="53"/>
                      <a:pt x="842" y="54"/>
                    </a:cubicBezTo>
                    <a:cubicBezTo>
                      <a:pt x="842" y="56"/>
                      <a:pt x="842" y="57"/>
                      <a:pt x="841" y="58"/>
                    </a:cubicBezTo>
                    <a:cubicBezTo>
                      <a:pt x="841" y="59"/>
                      <a:pt x="841" y="59"/>
                      <a:pt x="841" y="60"/>
                    </a:cubicBezTo>
                    <a:cubicBezTo>
                      <a:pt x="841" y="60"/>
                      <a:pt x="842" y="62"/>
                      <a:pt x="842" y="63"/>
                    </a:cubicBezTo>
                    <a:cubicBezTo>
                      <a:pt x="843" y="66"/>
                      <a:pt x="844" y="69"/>
                      <a:pt x="844" y="71"/>
                    </a:cubicBezTo>
                    <a:cubicBezTo>
                      <a:pt x="843" y="74"/>
                      <a:pt x="841" y="77"/>
                      <a:pt x="840" y="78"/>
                    </a:cubicBezTo>
                    <a:cubicBezTo>
                      <a:pt x="840" y="79"/>
                      <a:pt x="837" y="82"/>
                      <a:pt x="834" y="83"/>
                    </a:cubicBezTo>
                    <a:cubicBezTo>
                      <a:pt x="834" y="83"/>
                      <a:pt x="833" y="83"/>
                      <a:pt x="833" y="83"/>
                    </a:cubicBezTo>
                    <a:cubicBezTo>
                      <a:pt x="831" y="83"/>
                      <a:pt x="829" y="82"/>
                      <a:pt x="828" y="81"/>
                    </a:cubicBezTo>
                    <a:cubicBezTo>
                      <a:pt x="828" y="81"/>
                      <a:pt x="828" y="81"/>
                      <a:pt x="827" y="81"/>
                    </a:cubicBezTo>
                    <a:cubicBezTo>
                      <a:pt x="827" y="81"/>
                      <a:pt x="827" y="81"/>
                      <a:pt x="827" y="81"/>
                    </a:cubicBezTo>
                    <a:cubicBezTo>
                      <a:pt x="827" y="81"/>
                      <a:pt x="826" y="82"/>
                      <a:pt x="826" y="82"/>
                    </a:cubicBezTo>
                    <a:cubicBezTo>
                      <a:pt x="825" y="83"/>
                      <a:pt x="824" y="84"/>
                      <a:pt x="823" y="84"/>
                    </a:cubicBezTo>
                    <a:cubicBezTo>
                      <a:pt x="821" y="85"/>
                      <a:pt x="819" y="85"/>
                      <a:pt x="818" y="85"/>
                    </a:cubicBezTo>
                    <a:cubicBezTo>
                      <a:pt x="817" y="85"/>
                      <a:pt x="816" y="85"/>
                      <a:pt x="815" y="85"/>
                    </a:cubicBezTo>
                    <a:cubicBezTo>
                      <a:pt x="812" y="84"/>
                      <a:pt x="809" y="80"/>
                      <a:pt x="808" y="79"/>
                    </a:cubicBezTo>
                    <a:cubicBezTo>
                      <a:pt x="807" y="77"/>
                      <a:pt x="807" y="75"/>
                      <a:pt x="806" y="74"/>
                    </a:cubicBezTo>
                    <a:cubicBezTo>
                      <a:pt x="806" y="73"/>
                      <a:pt x="806" y="73"/>
                      <a:pt x="806" y="72"/>
                    </a:cubicBezTo>
                    <a:cubicBezTo>
                      <a:pt x="806" y="72"/>
                      <a:pt x="806" y="72"/>
                      <a:pt x="806" y="71"/>
                    </a:cubicBezTo>
                    <a:cubicBezTo>
                      <a:pt x="805" y="70"/>
                      <a:pt x="805" y="69"/>
                      <a:pt x="805" y="68"/>
                    </a:cubicBezTo>
                    <a:cubicBezTo>
                      <a:pt x="804" y="66"/>
                      <a:pt x="805" y="64"/>
                      <a:pt x="805" y="63"/>
                    </a:cubicBezTo>
                    <a:cubicBezTo>
                      <a:pt x="805" y="62"/>
                      <a:pt x="805" y="62"/>
                      <a:pt x="805" y="61"/>
                    </a:cubicBezTo>
                    <a:cubicBezTo>
                      <a:pt x="805" y="61"/>
                      <a:pt x="805" y="61"/>
                      <a:pt x="805" y="61"/>
                    </a:cubicBezTo>
                    <a:cubicBezTo>
                      <a:pt x="804" y="60"/>
                      <a:pt x="804" y="60"/>
                      <a:pt x="804" y="60"/>
                    </a:cubicBezTo>
                    <a:cubicBezTo>
                      <a:pt x="804" y="60"/>
                      <a:pt x="804" y="60"/>
                      <a:pt x="804" y="60"/>
                    </a:cubicBezTo>
                    <a:cubicBezTo>
                      <a:pt x="803" y="59"/>
                      <a:pt x="801" y="58"/>
                      <a:pt x="800" y="57"/>
                    </a:cubicBezTo>
                    <a:cubicBezTo>
                      <a:pt x="799" y="55"/>
                      <a:pt x="798" y="52"/>
                      <a:pt x="798" y="52"/>
                    </a:cubicBezTo>
                    <a:cubicBezTo>
                      <a:pt x="798" y="51"/>
                      <a:pt x="798" y="51"/>
                      <a:pt x="798" y="50"/>
                    </a:cubicBezTo>
                    <a:cubicBezTo>
                      <a:pt x="733" y="58"/>
                      <a:pt x="733" y="58"/>
                      <a:pt x="733" y="58"/>
                    </a:cubicBezTo>
                    <a:cubicBezTo>
                      <a:pt x="647" y="68"/>
                      <a:pt x="647" y="68"/>
                      <a:pt x="647" y="68"/>
                    </a:cubicBezTo>
                    <a:cubicBezTo>
                      <a:pt x="482" y="86"/>
                      <a:pt x="482" y="86"/>
                      <a:pt x="482" y="86"/>
                    </a:cubicBezTo>
                    <a:cubicBezTo>
                      <a:pt x="406" y="95"/>
                      <a:pt x="406" y="95"/>
                      <a:pt x="406" y="95"/>
                    </a:cubicBezTo>
                    <a:cubicBezTo>
                      <a:pt x="404" y="92"/>
                      <a:pt x="404" y="92"/>
                      <a:pt x="404" y="92"/>
                    </a:cubicBezTo>
                    <a:cubicBezTo>
                      <a:pt x="403" y="90"/>
                      <a:pt x="401" y="88"/>
                      <a:pt x="400" y="87"/>
                    </a:cubicBezTo>
                    <a:cubicBezTo>
                      <a:pt x="400" y="87"/>
                      <a:pt x="400" y="87"/>
                      <a:pt x="399" y="87"/>
                    </a:cubicBezTo>
                    <a:cubicBezTo>
                      <a:pt x="398" y="86"/>
                      <a:pt x="397" y="85"/>
                      <a:pt x="396" y="84"/>
                    </a:cubicBezTo>
                    <a:cubicBezTo>
                      <a:pt x="395" y="83"/>
                      <a:pt x="394" y="81"/>
                      <a:pt x="393" y="79"/>
                    </a:cubicBezTo>
                    <a:cubicBezTo>
                      <a:pt x="393" y="79"/>
                      <a:pt x="393" y="78"/>
                      <a:pt x="393" y="78"/>
                    </a:cubicBezTo>
                    <a:cubicBezTo>
                      <a:pt x="393" y="78"/>
                      <a:pt x="393" y="78"/>
                      <a:pt x="393" y="78"/>
                    </a:cubicBezTo>
                    <a:cubicBezTo>
                      <a:pt x="392" y="77"/>
                      <a:pt x="392" y="76"/>
                      <a:pt x="392" y="75"/>
                    </a:cubicBezTo>
                    <a:cubicBezTo>
                      <a:pt x="391" y="74"/>
                      <a:pt x="391" y="73"/>
                      <a:pt x="391" y="72"/>
                    </a:cubicBezTo>
                    <a:cubicBezTo>
                      <a:pt x="391" y="71"/>
                      <a:pt x="391" y="70"/>
                      <a:pt x="391" y="70"/>
                    </a:cubicBezTo>
                    <a:cubicBezTo>
                      <a:pt x="390" y="68"/>
                      <a:pt x="389" y="66"/>
                      <a:pt x="389" y="65"/>
                    </a:cubicBezTo>
                    <a:cubicBezTo>
                      <a:pt x="389" y="64"/>
                      <a:pt x="387" y="63"/>
                      <a:pt x="387" y="63"/>
                    </a:cubicBezTo>
                    <a:cubicBezTo>
                      <a:pt x="386" y="62"/>
                      <a:pt x="386" y="61"/>
                      <a:pt x="385" y="61"/>
                    </a:cubicBezTo>
                    <a:cubicBezTo>
                      <a:pt x="385" y="61"/>
                      <a:pt x="385" y="60"/>
                      <a:pt x="385" y="60"/>
                    </a:cubicBezTo>
                    <a:cubicBezTo>
                      <a:pt x="383" y="59"/>
                      <a:pt x="382" y="58"/>
                      <a:pt x="382" y="57"/>
                    </a:cubicBezTo>
                    <a:cubicBezTo>
                      <a:pt x="381" y="56"/>
                      <a:pt x="381" y="55"/>
                      <a:pt x="380" y="54"/>
                    </a:cubicBezTo>
                    <a:cubicBezTo>
                      <a:pt x="380" y="53"/>
                      <a:pt x="380" y="53"/>
                      <a:pt x="380" y="52"/>
                    </a:cubicBezTo>
                    <a:cubicBezTo>
                      <a:pt x="380" y="52"/>
                      <a:pt x="379" y="52"/>
                      <a:pt x="379" y="51"/>
                    </a:cubicBezTo>
                    <a:cubicBezTo>
                      <a:pt x="379" y="51"/>
                      <a:pt x="379" y="51"/>
                      <a:pt x="379" y="50"/>
                    </a:cubicBezTo>
                    <a:cubicBezTo>
                      <a:pt x="377" y="48"/>
                      <a:pt x="377" y="48"/>
                      <a:pt x="377" y="48"/>
                    </a:cubicBezTo>
                    <a:cubicBezTo>
                      <a:pt x="362" y="51"/>
                      <a:pt x="324" y="56"/>
                      <a:pt x="309" y="59"/>
                    </a:cubicBezTo>
                    <a:cubicBezTo>
                      <a:pt x="300" y="60"/>
                      <a:pt x="288" y="62"/>
                      <a:pt x="274" y="65"/>
                    </a:cubicBezTo>
                    <a:cubicBezTo>
                      <a:pt x="258" y="68"/>
                      <a:pt x="240" y="71"/>
                      <a:pt x="229" y="72"/>
                    </a:cubicBezTo>
                    <a:cubicBezTo>
                      <a:pt x="212" y="75"/>
                      <a:pt x="181" y="79"/>
                      <a:pt x="157" y="82"/>
                    </a:cubicBezTo>
                    <a:cubicBezTo>
                      <a:pt x="147" y="84"/>
                      <a:pt x="137" y="85"/>
                      <a:pt x="129" y="86"/>
                    </a:cubicBezTo>
                    <a:cubicBezTo>
                      <a:pt x="100" y="90"/>
                      <a:pt x="19" y="102"/>
                      <a:pt x="2" y="104"/>
                    </a:cubicBezTo>
                    <a:cubicBezTo>
                      <a:pt x="2" y="104"/>
                      <a:pt x="2" y="104"/>
                      <a:pt x="2" y="104"/>
                    </a:cubicBezTo>
                    <a:cubicBezTo>
                      <a:pt x="2" y="104"/>
                      <a:pt x="2" y="106"/>
                      <a:pt x="2" y="107"/>
                    </a:cubicBezTo>
                    <a:cubicBezTo>
                      <a:pt x="2" y="108"/>
                      <a:pt x="2" y="109"/>
                      <a:pt x="2" y="109"/>
                    </a:cubicBezTo>
                    <a:cubicBezTo>
                      <a:pt x="2" y="110"/>
                      <a:pt x="2" y="110"/>
                      <a:pt x="2" y="110"/>
                    </a:cubicBezTo>
                    <a:cubicBezTo>
                      <a:pt x="2" y="113"/>
                      <a:pt x="2" y="116"/>
                      <a:pt x="2" y="117"/>
                    </a:cubicBezTo>
                    <a:cubicBezTo>
                      <a:pt x="1" y="119"/>
                      <a:pt x="1" y="120"/>
                      <a:pt x="0" y="121"/>
                    </a:cubicBezTo>
                    <a:cubicBezTo>
                      <a:pt x="0" y="121"/>
                      <a:pt x="0" y="121"/>
                      <a:pt x="0" y="122"/>
                    </a:cubicBezTo>
                    <a:cubicBezTo>
                      <a:pt x="0" y="122"/>
                      <a:pt x="0" y="123"/>
                      <a:pt x="0" y="123"/>
                    </a:cubicBezTo>
                    <a:cubicBezTo>
                      <a:pt x="1" y="123"/>
                      <a:pt x="2" y="124"/>
                      <a:pt x="3" y="125"/>
                    </a:cubicBezTo>
                    <a:cubicBezTo>
                      <a:pt x="5" y="125"/>
                      <a:pt x="6" y="126"/>
                      <a:pt x="7" y="127"/>
                    </a:cubicBezTo>
                    <a:cubicBezTo>
                      <a:pt x="8" y="128"/>
                      <a:pt x="11" y="130"/>
                      <a:pt x="12" y="131"/>
                    </a:cubicBezTo>
                    <a:cubicBezTo>
                      <a:pt x="13" y="133"/>
                      <a:pt x="14" y="134"/>
                      <a:pt x="15" y="136"/>
                    </a:cubicBezTo>
                    <a:cubicBezTo>
                      <a:pt x="16" y="136"/>
                      <a:pt x="16" y="138"/>
                      <a:pt x="17" y="138"/>
                    </a:cubicBezTo>
                    <a:cubicBezTo>
                      <a:pt x="17" y="139"/>
                      <a:pt x="19" y="140"/>
                      <a:pt x="19" y="141"/>
                    </a:cubicBezTo>
                    <a:cubicBezTo>
                      <a:pt x="20" y="141"/>
                      <a:pt x="22" y="141"/>
                      <a:pt x="23" y="142"/>
                    </a:cubicBezTo>
                    <a:cubicBezTo>
                      <a:pt x="24" y="142"/>
                      <a:pt x="26" y="142"/>
                      <a:pt x="27" y="143"/>
                    </a:cubicBezTo>
                    <a:cubicBezTo>
                      <a:pt x="27" y="143"/>
                      <a:pt x="27" y="143"/>
                      <a:pt x="28" y="143"/>
                    </a:cubicBezTo>
                    <a:cubicBezTo>
                      <a:pt x="30" y="144"/>
                      <a:pt x="32" y="145"/>
                      <a:pt x="34" y="146"/>
                    </a:cubicBezTo>
                    <a:cubicBezTo>
                      <a:pt x="36" y="148"/>
                      <a:pt x="39" y="152"/>
                      <a:pt x="39" y="155"/>
                    </a:cubicBezTo>
                    <a:cubicBezTo>
                      <a:pt x="40" y="157"/>
                      <a:pt x="40" y="159"/>
                      <a:pt x="39" y="162"/>
                    </a:cubicBezTo>
                    <a:cubicBezTo>
                      <a:pt x="39" y="162"/>
                      <a:pt x="39" y="163"/>
                      <a:pt x="39" y="164"/>
                    </a:cubicBezTo>
                    <a:cubicBezTo>
                      <a:pt x="39" y="164"/>
                      <a:pt x="39" y="165"/>
                      <a:pt x="40" y="165"/>
                    </a:cubicBezTo>
                    <a:cubicBezTo>
                      <a:pt x="40" y="167"/>
                      <a:pt x="40" y="170"/>
                      <a:pt x="40" y="172"/>
                    </a:cubicBezTo>
                    <a:cubicBezTo>
                      <a:pt x="39" y="174"/>
                      <a:pt x="38" y="175"/>
                      <a:pt x="37" y="176"/>
                    </a:cubicBezTo>
                    <a:cubicBezTo>
                      <a:pt x="37" y="176"/>
                      <a:pt x="37" y="176"/>
                      <a:pt x="36" y="176"/>
                    </a:cubicBezTo>
                    <a:cubicBezTo>
                      <a:pt x="36" y="177"/>
                      <a:pt x="36" y="177"/>
                      <a:pt x="36" y="178"/>
                    </a:cubicBezTo>
                    <a:cubicBezTo>
                      <a:pt x="36" y="178"/>
                      <a:pt x="37" y="178"/>
                      <a:pt x="37" y="178"/>
                    </a:cubicBezTo>
                    <a:cubicBezTo>
                      <a:pt x="37" y="179"/>
                      <a:pt x="38" y="180"/>
                      <a:pt x="38" y="181"/>
                    </a:cubicBezTo>
                    <a:cubicBezTo>
                      <a:pt x="39" y="182"/>
                      <a:pt x="39" y="183"/>
                      <a:pt x="39" y="184"/>
                    </a:cubicBezTo>
                    <a:cubicBezTo>
                      <a:pt x="39" y="184"/>
                      <a:pt x="40" y="184"/>
                      <a:pt x="41" y="184"/>
                    </a:cubicBezTo>
                    <a:cubicBezTo>
                      <a:pt x="42" y="184"/>
                      <a:pt x="43" y="184"/>
                      <a:pt x="44" y="185"/>
                    </a:cubicBezTo>
                    <a:cubicBezTo>
                      <a:pt x="46" y="186"/>
                      <a:pt x="48" y="189"/>
                      <a:pt x="48" y="192"/>
                    </a:cubicBezTo>
                    <a:cubicBezTo>
                      <a:pt x="49" y="195"/>
                      <a:pt x="46" y="199"/>
                      <a:pt x="45" y="199"/>
                    </a:cubicBezTo>
                    <a:cubicBezTo>
                      <a:pt x="43" y="201"/>
                      <a:pt x="42" y="201"/>
                      <a:pt x="40" y="202"/>
                    </a:cubicBezTo>
                    <a:cubicBezTo>
                      <a:pt x="40" y="202"/>
                      <a:pt x="39" y="202"/>
                      <a:pt x="39" y="202"/>
                    </a:cubicBezTo>
                    <a:cubicBezTo>
                      <a:pt x="39" y="203"/>
                      <a:pt x="39" y="203"/>
                      <a:pt x="39" y="204"/>
                    </a:cubicBezTo>
                    <a:cubicBezTo>
                      <a:pt x="39" y="204"/>
                      <a:pt x="39" y="205"/>
                      <a:pt x="39" y="205"/>
                    </a:cubicBezTo>
                    <a:cubicBezTo>
                      <a:pt x="39" y="207"/>
                      <a:pt x="38" y="208"/>
                      <a:pt x="38" y="209"/>
                    </a:cubicBezTo>
                    <a:cubicBezTo>
                      <a:pt x="38" y="210"/>
                      <a:pt x="37" y="211"/>
                      <a:pt x="36" y="213"/>
                    </a:cubicBezTo>
                    <a:cubicBezTo>
                      <a:pt x="37" y="213"/>
                      <a:pt x="37" y="213"/>
                      <a:pt x="38" y="214"/>
                    </a:cubicBezTo>
                    <a:cubicBezTo>
                      <a:pt x="39" y="216"/>
                      <a:pt x="39" y="216"/>
                      <a:pt x="39" y="216"/>
                    </a:cubicBezTo>
                    <a:cubicBezTo>
                      <a:pt x="40" y="215"/>
                      <a:pt x="42" y="215"/>
                      <a:pt x="43" y="215"/>
                    </a:cubicBezTo>
                    <a:cubicBezTo>
                      <a:pt x="45" y="214"/>
                      <a:pt x="50" y="212"/>
                      <a:pt x="52" y="212"/>
                    </a:cubicBezTo>
                    <a:cubicBezTo>
                      <a:pt x="54" y="211"/>
                      <a:pt x="58" y="210"/>
                      <a:pt x="60" y="209"/>
                    </a:cubicBezTo>
                    <a:cubicBezTo>
                      <a:pt x="63" y="209"/>
                      <a:pt x="70" y="208"/>
                      <a:pt x="74" y="207"/>
                    </a:cubicBezTo>
                    <a:cubicBezTo>
                      <a:pt x="78" y="206"/>
                      <a:pt x="88" y="203"/>
                      <a:pt x="92" y="201"/>
                    </a:cubicBezTo>
                    <a:cubicBezTo>
                      <a:pt x="98" y="199"/>
                      <a:pt x="109" y="195"/>
                      <a:pt x="115" y="193"/>
                    </a:cubicBezTo>
                    <a:cubicBezTo>
                      <a:pt x="120" y="191"/>
                      <a:pt x="131" y="187"/>
                      <a:pt x="136" y="185"/>
                    </a:cubicBezTo>
                    <a:cubicBezTo>
                      <a:pt x="140" y="184"/>
                      <a:pt x="148" y="182"/>
                      <a:pt x="152" y="182"/>
                    </a:cubicBezTo>
                    <a:cubicBezTo>
                      <a:pt x="163" y="181"/>
                      <a:pt x="184" y="180"/>
                      <a:pt x="195" y="180"/>
                    </a:cubicBezTo>
                    <a:cubicBezTo>
                      <a:pt x="202" y="181"/>
                      <a:pt x="217" y="182"/>
                      <a:pt x="224" y="184"/>
                    </a:cubicBezTo>
                    <a:cubicBezTo>
                      <a:pt x="234" y="185"/>
                      <a:pt x="254" y="190"/>
                      <a:pt x="263" y="193"/>
                    </a:cubicBezTo>
                    <a:cubicBezTo>
                      <a:pt x="270" y="196"/>
                      <a:pt x="284" y="202"/>
                      <a:pt x="291" y="206"/>
                    </a:cubicBezTo>
                    <a:cubicBezTo>
                      <a:pt x="294" y="208"/>
                      <a:pt x="300" y="214"/>
                      <a:pt x="303" y="215"/>
                    </a:cubicBezTo>
                    <a:cubicBezTo>
                      <a:pt x="305" y="216"/>
                      <a:pt x="309" y="217"/>
                      <a:pt x="310" y="217"/>
                    </a:cubicBezTo>
                    <a:cubicBezTo>
                      <a:pt x="312" y="218"/>
                      <a:pt x="316" y="218"/>
                      <a:pt x="318" y="219"/>
                    </a:cubicBezTo>
                    <a:cubicBezTo>
                      <a:pt x="320" y="221"/>
                      <a:pt x="323" y="225"/>
                      <a:pt x="324" y="227"/>
                    </a:cubicBezTo>
                    <a:cubicBezTo>
                      <a:pt x="326" y="228"/>
                      <a:pt x="330" y="230"/>
                      <a:pt x="332" y="231"/>
                    </a:cubicBezTo>
                    <a:cubicBezTo>
                      <a:pt x="333" y="232"/>
                      <a:pt x="337" y="232"/>
                      <a:pt x="338" y="233"/>
                    </a:cubicBezTo>
                    <a:cubicBezTo>
                      <a:pt x="342" y="233"/>
                      <a:pt x="350" y="234"/>
                      <a:pt x="353" y="236"/>
                    </a:cubicBezTo>
                    <a:cubicBezTo>
                      <a:pt x="355" y="237"/>
                      <a:pt x="358" y="240"/>
                      <a:pt x="360" y="242"/>
                    </a:cubicBezTo>
                    <a:cubicBezTo>
                      <a:pt x="362" y="245"/>
                      <a:pt x="367" y="250"/>
                      <a:pt x="369" y="253"/>
                    </a:cubicBezTo>
                    <a:cubicBezTo>
                      <a:pt x="370" y="255"/>
                      <a:pt x="370" y="261"/>
                      <a:pt x="370" y="264"/>
                    </a:cubicBezTo>
                    <a:cubicBezTo>
                      <a:pt x="370" y="266"/>
                      <a:pt x="371" y="270"/>
                      <a:pt x="370" y="272"/>
                    </a:cubicBezTo>
                    <a:cubicBezTo>
                      <a:pt x="370" y="273"/>
                      <a:pt x="369" y="274"/>
                      <a:pt x="368" y="274"/>
                    </a:cubicBezTo>
                    <a:cubicBezTo>
                      <a:pt x="367" y="275"/>
                      <a:pt x="365" y="277"/>
                      <a:pt x="364" y="276"/>
                    </a:cubicBezTo>
                    <a:cubicBezTo>
                      <a:pt x="363" y="276"/>
                      <a:pt x="363" y="274"/>
                      <a:pt x="362" y="273"/>
                    </a:cubicBezTo>
                    <a:cubicBezTo>
                      <a:pt x="361" y="272"/>
                      <a:pt x="359" y="270"/>
                      <a:pt x="358" y="268"/>
                    </a:cubicBezTo>
                    <a:cubicBezTo>
                      <a:pt x="356" y="266"/>
                      <a:pt x="354" y="260"/>
                      <a:pt x="353" y="257"/>
                    </a:cubicBezTo>
                    <a:cubicBezTo>
                      <a:pt x="353" y="256"/>
                      <a:pt x="353" y="252"/>
                      <a:pt x="353" y="251"/>
                    </a:cubicBezTo>
                    <a:cubicBezTo>
                      <a:pt x="353" y="250"/>
                      <a:pt x="354" y="247"/>
                      <a:pt x="354" y="246"/>
                    </a:cubicBezTo>
                    <a:cubicBezTo>
                      <a:pt x="353" y="245"/>
                      <a:pt x="351" y="246"/>
                      <a:pt x="350" y="246"/>
                    </a:cubicBezTo>
                    <a:cubicBezTo>
                      <a:pt x="349" y="247"/>
                      <a:pt x="349" y="250"/>
                      <a:pt x="349" y="252"/>
                    </a:cubicBezTo>
                    <a:cubicBezTo>
                      <a:pt x="349" y="253"/>
                      <a:pt x="349" y="256"/>
                      <a:pt x="350" y="257"/>
                    </a:cubicBezTo>
                    <a:cubicBezTo>
                      <a:pt x="350" y="259"/>
                      <a:pt x="351" y="262"/>
                      <a:pt x="352" y="264"/>
                    </a:cubicBezTo>
                    <a:cubicBezTo>
                      <a:pt x="353" y="265"/>
                      <a:pt x="354" y="268"/>
                      <a:pt x="355" y="270"/>
                    </a:cubicBezTo>
                    <a:cubicBezTo>
                      <a:pt x="356" y="272"/>
                      <a:pt x="358" y="275"/>
                      <a:pt x="358" y="276"/>
                    </a:cubicBezTo>
                    <a:cubicBezTo>
                      <a:pt x="359" y="278"/>
                      <a:pt x="361" y="282"/>
                      <a:pt x="362" y="283"/>
                    </a:cubicBezTo>
                    <a:cubicBezTo>
                      <a:pt x="363" y="283"/>
                      <a:pt x="365" y="284"/>
                      <a:pt x="365" y="284"/>
                    </a:cubicBezTo>
                    <a:cubicBezTo>
                      <a:pt x="366" y="283"/>
                      <a:pt x="367" y="281"/>
                      <a:pt x="368" y="280"/>
                    </a:cubicBezTo>
                    <a:cubicBezTo>
                      <a:pt x="369" y="279"/>
                      <a:pt x="370" y="278"/>
                      <a:pt x="371" y="278"/>
                    </a:cubicBezTo>
                    <a:cubicBezTo>
                      <a:pt x="372" y="277"/>
                      <a:pt x="375" y="276"/>
                      <a:pt x="377" y="276"/>
                    </a:cubicBezTo>
                    <a:cubicBezTo>
                      <a:pt x="378" y="275"/>
                      <a:pt x="380" y="276"/>
                      <a:pt x="381" y="275"/>
                    </a:cubicBezTo>
                    <a:cubicBezTo>
                      <a:pt x="384" y="275"/>
                      <a:pt x="388" y="272"/>
                      <a:pt x="390" y="271"/>
                    </a:cubicBezTo>
                    <a:cubicBezTo>
                      <a:pt x="393" y="270"/>
                      <a:pt x="397" y="266"/>
                      <a:pt x="400" y="265"/>
                    </a:cubicBezTo>
                    <a:cubicBezTo>
                      <a:pt x="403" y="264"/>
                      <a:pt x="409" y="265"/>
                      <a:pt x="412" y="265"/>
                    </a:cubicBezTo>
                    <a:cubicBezTo>
                      <a:pt x="414" y="264"/>
                      <a:pt x="417" y="264"/>
                      <a:pt x="419" y="263"/>
                    </a:cubicBezTo>
                    <a:cubicBezTo>
                      <a:pt x="420" y="262"/>
                      <a:pt x="421" y="259"/>
                      <a:pt x="422" y="258"/>
                    </a:cubicBezTo>
                    <a:cubicBezTo>
                      <a:pt x="423" y="257"/>
                      <a:pt x="424" y="254"/>
                      <a:pt x="425" y="254"/>
                    </a:cubicBezTo>
                    <a:cubicBezTo>
                      <a:pt x="425" y="253"/>
                      <a:pt x="427" y="250"/>
                      <a:pt x="428" y="250"/>
                    </a:cubicBezTo>
                    <a:cubicBezTo>
                      <a:pt x="428" y="249"/>
                      <a:pt x="430" y="249"/>
                      <a:pt x="430" y="250"/>
                    </a:cubicBezTo>
                    <a:cubicBezTo>
                      <a:pt x="431" y="250"/>
                      <a:pt x="431" y="251"/>
                      <a:pt x="431" y="252"/>
                    </a:cubicBezTo>
                    <a:cubicBezTo>
                      <a:pt x="431" y="253"/>
                      <a:pt x="429" y="254"/>
                      <a:pt x="429" y="255"/>
                    </a:cubicBezTo>
                    <a:cubicBezTo>
                      <a:pt x="429" y="256"/>
                      <a:pt x="429" y="259"/>
                      <a:pt x="430" y="260"/>
                    </a:cubicBezTo>
                    <a:cubicBezTo>
                      <a:pt x="430" y="261"/>
                      <a:pt x="432" y="261"/>
                      <a:pt x="433" y="260"/>
                    </a:cubicBezTo>
                    <a:cubicBezTo>
                      <a:pt x="435" y="260"/>
                      <a:pt x="436" y="257"/>
                      <a:pt x="437" y="256"/>
                    </a:cubicBezTo>
                    <a:cubicBezTo>
                      <a:pt x="439" y="254"/>
                      <a:pt x="444" y="251"/>
                      <a:pt x="446" y="249"/>
                    </a:cubicBezTo>
                    <a:cubicBezTo>
                      <a:pt x="448" y="247"/>
                      <a:pt x="450" y="244"/>
                      <a:pt x="452" y="242"/>
                    </a:cubicBezTo>
                    <a:cubicBezTo>
                      <a:pt x="454" y="241"/>
                      <a:pt x="457" y="237"/>
                      <a:pt x="459" y="236"/>
                    </a:cubicBezTo>
                    <a:cubicBezTo>
                      <a:pt x="460" y="236"/>
                      <a:pt x="462" y="236"/>
                      <a:pt x="463" y="235"/>
                    </a:cubicBezTo>
                    <a:cubicBezTo>
                      <a:pt x="464" y="235"/>
                      <a:pt x="465" y="233"/>
                      <a:pt x="466" y="232"/>
                    </a:cubicBezTo>
                    <a:cubicBezTo>
                      <a:pt x="466" y="231"/>
                      <a:pt x="467" y="229"/>
                      <a:pt x="468" y="228"/>
                    </a:cubicBezTo>
                    <a:cubicBezTo>
                      <a:pt x="469" y="227"/>
                      <a:pt x="472" y="226"/>
                      <a:pt x="474" y="225"/>
                    </a:cubicBezTo>
                    <a:cubicBezTo>
                      <a:pt x="475" y="224"/>
                      <a:pt x="476" y="221"/>
                      <a:pt x="477" y="220"/>
                    </a:cubicBezTo>
                    <a:cubicBezTo>
                      <a:pt x="479" y="219"/>
                      <a:pt x="482" y="219"/>
                      <a:pt x="483" y="218"/>
                    </a:cubicBezTo>
                    <a:cubicBezTo>
                      <a:pt x="484" y="218"/>
                      <a:pt x="486" y="217"/>
                      <a:pt x="486" y="217"/>
                    </a:cubicBezTo>
                    <a:cubicBezTo>
                      <a:pt x="487" y="216"/>
                      <a:pt x="489" y="214"/>
                      <a:pt x="490" y="214"/>
                    </a:cubicBezTo>
                    <a:cubicBezTo>
                      <a:pt x="490" y="214"/>
                      <a:pt x="492" y="214"/>
                      <a:pt x="492" y="215"/>
                    </a:cubicBezTo>
                    <a:cubicBezTo>
                      <a:pt x="493" y="215"/>
                      <a:pt x="493" y="217"/>
                      <a:pt x="494" y="217"/>
                    </a:cubicBezTo>
                    <a:cubicBezTo>
                      <a:pt x="494" y="217"/>
                      <a:pt x="496" y="217"/>
                      <a:pt x="496" y="218"/>
                    </a:cubicBezTo>
                    <a:cubicBezTo>
                      <a:pt x="497" y="218"/>
                      <a:pt x="500" y="217"/>
                      <a:pt x="501" y="217"/>
                    </a:cubicBezTo>
                    <a:cubicBezTo>
                      <a:pt x="502" y="217"/>
                      <a:pt x="504" y="218"/>
                      <a:pt x="506" y="217"/>
                    </a:cubicBezTo>
                    <a:cubicBezTo>
                      <a:pt x="507" y="217"/>
                      <a:pt x="509" y="215"/>
                      <a:pt x="509" y="214"/>
                    </a:cubicBezTo>
                    <a:cubicBezTo>
                      <a:pt x="510" y="213"/>
                      <a:pt x="510" y="210"/>
                      <a:pt x="510" y="209"/>
                    </a:cubicBezTo>
                    <a:cubicBezTo>
                      <a:pt x="509" y="207"/>
                      <a:pt x="508" y="204"/>
                      <a:pt x="507" y="203"/>
                    </a:cubicBezTo>
                    <a:cubicBezTo>
                      <a:pt x="506" y="202"/>
                      <a:pt x="505" y="200"/>
                      <a:pt x="504" y="199"/>
                    </a:cubicBezTo>
                    <a:cubicBezTo>
                      <a:pt x="503" y="198"/>
                      <a:pt x="502" y="195"/>
                      <a:pt x="502" y="194"/>
                    </a:cubicBezTo>
                    <a:cubicBezTo>
                      <a:pt x="502" y="193"/>
                      <a:pt x="501" y="190"/>
                      <a:pt x="502" y="189"/>
                    </a:cubicBezTo>
                    <a:cubicBezTo>
                      <a:pt x="502" y="189"/>
                      <a:pt x="504" y="188"/>
                      <a:pt x="505" y="187"/>
                    </a:cubicBezTo>
                    <a:cubicBezTo>
                      <a:pt x="505" y="187"/>
                      <a:pt x="506" y="185"/>
                      <a:pt x="507" y="186"/>
                    </a:cubicBezTo>
                    <a:cubicBezTo>
                      <a:pt x="508" y="186"/>
                      <a:pt x="508" y="187"/>
                      <a:pt x="508" y="188"/>
                    </a:cubicBezTo>
                    <a:cubicBezTo>
                      <a:pt x="509" y="188"/>
                      <a:pt x="512" y="188"/>
                      <a:pt x="512" y="188"/>
                    </a:cubicBezTo>
                    <a:cubicBezTo>
                      <a:pt x="513" y="187"/>
                      <a:pt x="515" y="186"/>
                      <a:pt x="515" y="185"/>
                    </a:cubicBezTo>
                    <a:cubicBezTo>
                      <a:pt x="515" y="184"/>
                      <a:pt x="514" y="183"/>
                      <a:pt x="514" y="182"/>
                    </a:cubicBezTo>
                    <a:cubicBezTo>
                      <a:pt x="514" y="181"/>
                      <a:pt x="515" y="180"/>
                      <a:pt x="516" y="179"/>
                    </a:cubicBezTo>
                    <a:cubicBezTo>
                      <a:pt x="517" y="179"/>
                      <a:pt x="518" y="180"/>
                      <a:pt x="519" y="180"/>
                    </a:cubicBezTo>
                    <a:cubicBezTo>
                      <a:pt x="519" y="181"/>
                      <a:pt x="520" y="182"/>
                      <a:pt x="521" y="182"/>
                    </a:cubicBezTo>
                    <a:cubicBezTo>
                      <a:pt x="521" y="182"/>
                      <a:pt x="523" y="181"/>
                      <a:pt x="524" y="181"/>
                    </a:cubicBezTo>
                    <a:cubicBezTo>
                      <a:pt x="525" y="181"/>
                      <a:pt x="526" y="182"/>
                      <a:pt x="526" y="182"/>
                    </a:cubicBezTo>
                    <a:cubicBezTo>
                      <a:pt x="528" y="182"/>
                      <a:pt x="530" y="183"/>
                      <a:pt x="531" y="182"/>
                    </a:cubicBezTo>
                    <a:cubicBezTo>
                      <a:pt x="532" y="182"/>
                      <a:pt x="534" y="179"/>
                      <a:pt x="535" y="179"/>
                    </a:cubicBezTo>
                    <a:cubicBezTo>
                      <a:pt x="536" y="178"/>
                      <a:pt x="538" y="178"/>
                      <a:pt x="539" y="177"/>
                    </a:cubicBezTo>
                    <a:cubicBezTo>
                      <a:pt x="541" y="177"/>
                      <a:pt x="544" y="176"/>
                      <a:pt x="545" y="175"/>
                    </a:cubicBezTo>
                    <a:cubicBezTo>
                      <a:pt x="546" y="175"/>
                      <a:pt x="547" y="174"/>
                      <a:pt x="548" y="174"/>
                    </a:cubicBezTo>
                    <a:cubicBezTo>
                      <a:pt x="549" y="173"/>
                      <a:pt x="551" y="174"/>
                      <a:pt x="552" y="174"/>
                    </a:cubicBezTo>
                    <a:cubicBezTo>
                      <a:pt x="554" y="174"/>
                      <a:pt x="556" y="176"/>
                      <a:pt x="557" y="176"/>
                    </a:cubicBezTo>
                    <a:cubicBezTo>
                      <a:pt x="558" y="177"/>
                      <a:pt x="560" y="178"/>
                      <a:pt x="561" y="178"/>
                    </a:cubicBezTo>
                    <a:cubicBezTo>
                      <a:pt x="564" y="179"/>
                      <a:pt x="569" y="183"/>
                      <a:pt x="572" y="184"/>
                    </a:cubicBezTo>
                    <a:cubicBezTo>
                      <a:pt x="574" y="185"/>
                      <a:pt x="579" y="186"/>
                      <a:pt x="582" y="187"/>
                    </a:cubicBezTo>
                    <a:cubicBezTo>
                      <a:pt x="583" y="187"/>
                      <a:pt x="586" y="188"/>
                      <a:pt x="587" y="189"/>
                    </a:cubicBezTo>
                    <a:cubicBezTo>
                      <a:pt x="588" y="189"/>
                      <a:pt x="590" y="190"/>
                      <a:pt x="591" y="190"/>
                    </a:cubicBezTo>
                    <a:cubicBezTo>
                      <a:pt x="593" y="190"/>
                      <a:pt x="596" y="191"/>
                      <a:pt x="598" y="192"/>
                    </a:cubicBezTo>
                    <a:cubicBezTo>
                      <a:pt x="601" y="193"/>
                      <a:pt x="607" y="195"/>
                      <a:pt x="610" y="197"/>
                    </a:cubicBezTo>
                    <a:cubicBezTo>
                      <a:pt x="611" y="198"/>
                      <a:pt x="614" y="200"/>
                      <a:pt x="615" y="201"/>
                    </a:cubicBezTo>
                    <a:cubicBezTo>
                      <a:pt x="615" y="202"/>
                      <a:pt x="616" y="204"/>
                      <a:pt x="617" y="205"/>
                    </a:cubicBezTo>
                    <a:cubicBezTo>
                      <a:pt x="617" y="206"/>
                      <a:pt x="620" y="208"/>
                      <a:pt x="621" y="208"/>
                    </a:cubicBezTo>
                    <a:cubicBezTo>
                      <a:pt x="622" y="209"/>
                      <a:pt x="624" y="211"/>
                      <a:pt x="625" y="212"/>
                    </a:cubicBezTo>
                    <a:cubicBezTo>
                      <a:pt x="625" y="213"/>
                      <a:pt x="624" y="216"/>
                      <a:pt x="625" y="218"/>
                    </a:cubicBezTo>
                    <a:cubicBezTo>
                      <a:pt x="625" y="219"/>
                      <a:pt x="628" y="220"/>
                      <a:pt x="628" y="220"/>
                    </a:cubicBezTo>
                    <a:cubicBezTo>
                      <a:pt x="629" y="221"/>
                      <a:pt x="631" y="223"/>
                      <a:pt x="632" y="224"/>
                    </a:cubicBezTo>
                    <a:cubicBezTo>
                      <a:pt x="633" y="224"/>
                      <a:pt x="634" y="226"/>
                      <a:pt x="634" y="226"/>
                    </a:cubicBezTo>
                    <a:cubicBezTo>
                      <a:pt x="636" y="227"/>
                      <a:pt x="638" y="226"/>
                      <a:pt x="640" y="226"/>
                    </a:cubicBezTo>
                    <a:cubicBezTo>
                      <a:pt x="640" y="227"/>
                      <a:pt x="642" y="228"/>
                      <a:pt x="642" y="229"/>
                    </a:cubicBezTo>
                    <a:cubicBezTo>
                      <a:pt x="643" y="229"/>
                      <a:pt x="645" y="231"/>
                      <a:pt x="646" y="231"/>
                    </a:cubicBezTo>
                    <a:cubicBezTo>
                      <a:pt x="647" y="231"/>
                      <a:pt x="649" y="231"/>
                      <a:pt x="650" y="231"/>
                    </a:cubicBezTo>
                    <a:cubicBezTo>
                      <a:pt x="651" y="231"/>
                      <a:pt x="653" y="231"/>
                      <a:pt x="654" y="232"/>
                    </a:cubicBezTo>
                    <a:cubicBezTo>
                      <a:pt x="654" y="232"/>
                      <a:pt x="654" y="233"/>
                      <a:pt x="654" y="234"/>
                    </a:cubicBezTo>
                    <a:cubicBezTo>
                      <a:pt x="655" y="236"/>
                      <a:pt x="657" y="239"/>
                      <a:pt x="658" y="241"/>
                    </a:cubicBezTo>
                    <a:cubicBezTo>
                      <a:pt x="658" y="242"/>
                      <a:pt x="658" y="246"/>
                      <a:pt x="658" y="247"/>
                    </a:cubicBezTo>
                    <a:cubicBezTo>
                      <a:pt x="659" y="249"/>
                      <a:pt x="660" y="252"/>
                      <a:pt x="660" y="253"/>
                    </a:cubicBezTo>
                    <a:cubicBezTo>
                      <a:pt x="661" y="255"/>
                      <a:pt x="661" y="257"/>
                      <a:pt x="662" y="258"/>
                    </a:cubicBezTo>
                    <a:cubicBezTo>
                      <a:pt x="663" y="259"/>
                      <a:pt x="667" y="259"/>
                      <a:pt x="668" y="259"/>
                    </a:cubicBezTo>
                    <a:cubicBezTo>
                      <a:pt x="669" y="260"/>
                      <a:pt x="669" y="262"/>
                      <a:pt x="670" y="262"/>
                    </a:cubicBezTo>
                    <a:cubicBezTo>
                      <a:pt x="671" y="263"/>
                      <a:pt x="675" y="262"/>
                      <a:pt x="676" y="263"/>
                    </a:cubicBezTo>
                    <a:cubicBezTo>
                      <a:pt x="677" y="264"/>
                      <a:pt x="678" y="266"/>
                      <a:pt x="678" y="266"/>
                    </a:cubicBezTo>
                    <a:cubicBezTo>
                      <a:pt x="679" y="267"/>
                      <a:pt x="680" y="268"/>
                      <a:pt x="681" y="268"/>
                    </a:cubicBezTo>
                    <a:cubicBezTo>
                      <a:pt x="682" y="268"/>
                      <a:pt x="684" y="267"/>
                      <a:pt x="686" y="267"/>
                    </a:cubicBezTo>
                    <a:cubicBezTo>
                      <a:pt x="687" y="267"/>
                      <a:pt x="689" y="268"/>
                      <a:pt x="690" y="268"/>
                    </a:cubicBezTo>
                    <a:cubicBezTo>
                      <a:pt x="691" y="269"/>
                      <a:pt x="693" y="271"/>
                      <a:pt x="694" y="272"/>
                    </a:cubicBezTo>
                    <a:cubicBezTo>
                      <a:pt x="695" y="273"/>
                      <a:pt x="695" y="276"/>
                      <a:pt x="696" y="277"/>
                    </a:cubicBezTo>
                    <a:cubicBezTo>
                      <a:pt x="697" y="278"/>
                      <a:pt x="700" y="279"/>
                      <a:pt x="700" y="280"/>
                    </a:cubicBezTo>
                    <a:cubicBezTo>
                      <a:pt x="701" y="281"/>
                      <a:pt x="700" y="283"/>
                      <a:pt x="701" y="285"/>
                    </a:cubicBezTo>
                    <a:cubicBezTo>
                      <a:pt x="701" y="286"/>
                      <a:pt x="702" y="288"/>
                      <a:pt x="703" y="289"/>
                    </a:cubicBezTo>
                    <a:cubicBezTo>
                      <a:pt x="703" y="290"/>
                      <a:pt x="705" y="290"/>
                      <a:pt x="706" y="290"/>
                    </a:cubicBezTo>
                    <a:cubicBezTo>
                      <a:pt x="707" y="290"/>
                      <a:pt x="708" y="291"/>
                      <a:pt x="709" y="291"/>
                    </a:cubicBezTo>
                    <a:cubicBezTo>
                      <a:pt x="711" y="292"/>
                      <a:pt x="713" y="291"/>
                      <a:pt x="714" y="292"/>
                    </a:cubicBezTo>
                    <a:cubicBezTo>
                      <a:pt x="715" y="292"/>
                      <a:pt x="717" y="292"/>
                      <a:pt x="718" y="293"/>
                    </a:cubicBezTo>
                    <a:cubicBezTo>
                      <a:pt x="718" y="294"/>
                      <a:pt x="718" y="296"/>
                      <a:pt x="718" y="297"/>
                    </a:cubicBezTo>
                    <a:cubicBezTo>
                      <a:pt x="718" y="298"/>
                      <a:pt x="717" y="299"/>
                      <a:pt x="717" y="300"/>
                    </a:cubicBezTo>
                    <a:cubicBezTo>
                      <a:pt x="717" y="300"/>
                      <a:pt x="717" y="302"/>
                      <a:pt x="718" y="302"/>
                    </a:cubicBezTo>
                    <a:cubicBezTo>
                      <a:pt x="719" y="304"/>
                      <a:pt x="722" y="304"/>
                      <a:pt x="722" y="305"/>
                    </a:cubicBezTo>
                    <a:cubicBezTo>
                      <a:pt x="723" y="306"/>
                      <a:pt x="723" y="307"/>
                      <a:pt x="723" y="308"/>
                    </a:cubicBezTo>
                    <a:cubicBezTo>
                      <a:pt x="723" y="309"/>
                      <a:pt x="721" y="311"/>
                      <a:pt x="722" y="312"/>
                    </a:cubicBezTo>
                    <a:cubicBezTo>
                      <a:pt x="722" y="312"/>
                      <a:pt x="724" y="312"/>
                      <a:pt x="724" y="312"/>
                    </a:cubicBezTo>
                    <a:cubicBezTo>
                      <a:pt x="726" y="313"/>
                      <a:pt x="728" y="315"/>
                      <a:pt x="729" y="315"/>
                    </a:cubicBezTo>
                    <a:cubicBezTo>
                      <a:pt x="730" y="314"/>
                      <a:pt x="731" y="311"/>
                      <a:pt x="731" y="310"/>
                    </a:cubicBezTo>
                    <a:cubicBezTo>
                      <a:pt x="731" y="309"/>
                      <a:pt x="731" y="307"/>
                      <a:pt x="731" y="306"/>
                    </a:cubicBezTo>
                    <a:cubicBezTo>
                      <a:pt x="732" y="305"/>
                      <a:pt x="733" y="304"/>
                      <a:pt x="733" y="304"/>
                    </a:cubicBezTo>
                    <a:cubicBezTo>
                      <a:pt x="735" y="304"/>
                      <a:pt x="738" y="305"/>
                      <a:pt x="740" y="305"/>
                    </a:cubicBezTo>
                    <a:cubicBezTo>
                      <a:pt x="741" y="305"/>
                      <a:pt x="743" y="303"/>
                      <a:pt x="744" y="304"/>
                    </a:cubicBezTo>
                    <a:cubicBezTo>
                      <a:pt x="745" y="304"/>
                      <a:pt x="747" y="305"/>
                      <a:pt x="748" y="305"/>
                    </a:cubicBezTo>
                    <a:cubicBezTo>
                      <a:pt x="750" y="305"/>
                      <a:pt x="752" y="303"/>
                      <a:pt x="753" y="303"/>
                    </a:cubicBezTo>
                    <a:cubicBezTo>
                      <a:pt x="755" y="303"/>
                      <a:pt x="757" y="303"/>
                      <a:pt x="759" y="303"/>
                    </a:cubicBezTo>
                    <a:cubicBezTo>
                      <a:pt x="759" y="303"/>
                      <a:pt x="760" y="305"/>
                      <a:pt x="761" y="305"/>
                    </a:cubicBezTo>
                    <a:cubicBezTo>
                      <a:pt x="761" y="306"/>
                      <a:pt x="762" y="306"/>
                      <a:pt x="763" y="307"/>
                    </a:cubicBezTo>
                    <a:cubicBezTo>
                      <a:pt x="763" y="308"/>
                      <a:pt x="763" y="310"/>
                      <a:pt x="762" y="311"/>
                    </a:cubicBezTo>
                    <a:cubicBezTo>
                      <a:pt x="762" y="312"/>
                      <a:pt x="761" y="313"/>
                      <a:pt x="761" y="313"/>
                    </a:cubicBezTo>
                    <a:cubicBezTo>
                      <a:pt x="761" y="314"/>
                      <a:pt x="761" y="317"/>
                      <a:pt x="762" y="317"/>
                    </a:cubicBezTo>
                    <a:cubicBezTo>
                      <a:pt x="763" y="318"/>
                      <a:pt x="766" y="316"/>
                      <a:pt x="767" y="317"/>
                    </a:cubicBezTo>
                    <a:cubicBezTo>
                      <a:pt x="767" y="317"/>
                      <a:pt x="768" y="318"/>
                      <a:pt x="768" y="318"/>
                    </a:cubicBezTo>
                    <a:cubicBezTo>
                      <a:pt x="769" y="319"/>
                      <a:pt x="771" y="318"/>
                      <a:pt x="771" y="319"/>
                    </a:cubicBezTo>
                    <a:cubicBezTo>
                      <a:pt x="772" y="320"/>
                      <a:pt x="773" y="322"/>
                      <a:pt x="773" y="323"/>
                    </a:cubicBezTo>
                    <a:cubicBezTo>
                      <a:pt x="773" y="323"/>
                      <a:pt x="773" y="325"/>
                      <a:pt x="774" y="326"/>
                    </a:cubicBezTo>
                    <a:cubicBezTo>
                      <a:pt x="774" y="327"/>
                      <a:pt x="776" y="328"/>
                      <a:pt x="777" y="329"/>
                    </a:cubicBezTo>
                    <a:cubicBezTo>
                      <a:pt x="777" y="330"/>
                      <a:pt x="777" y="331"/>
                      <a:pt x="777" y="332"/>
                    </a:cubicBezTo>
                    <a:cubicBezTo>
                      <a:pt x="777" y="333"/>
                      <a:pt x="779" y="334"/>
                      <a:pt x="780" y="335"/>
                    </a:cubicBezTo>
                    <a:cubicBezTo>
                      <a:pt x="781" y="335"/>
                      <a:pt x="783" y="337"/>
                      <a:pt x="784" y="338"/>
                    </a:cubicBezTo>
                    <a:cubicBezTo>
                      <a:pt x="785" y="338"/>
                      <a:pt x="785" y="341"/>
                      <a:pt x="785" y="341"/>
                    </a:cubicBezTo>
                    <a:cubicBezTo>
                      <a:pt x="786" y="342"/>
                      <a:pt x="788" y="342"/>
                      <a:pt x="789" y="342"/>
                    </a:cubicBezTo>
                    <a:cubicBezTo>
                      <a:pt x="791" y="343"/>
                      <a:pt x="793" y="342"/>
                      <a:pt x="794" y="343"/>
                    </a:cubicBezTo>
                    <a:cubicBezTo>
                      <a:pt x="795" y="343"/>
                      <a:pt x="796" y="345"/>
                      <a:pt x="796" y="346"/>
                    </a:cubicBezTo>
                    <a:cubicBezTo>
                      <a:pt x="797" y="347"/>
                      <a:pt x="797" y="349"/>
                      <a:pt x="797" y="350"/>
                    </a:cubicBezTo>
                    <a:cubicBezTo>
                      <a:pt x="797" y="351"/>
                      <a:pt x="795" y="353"/>
                      <a:pt x="795" y="354"/>
                    </a:cubicBezTo>
                    <a:cubicBezTo>
                      <a:pt x="794" y="354"/>
                      <a:pt x="794" y="356"/>
                      <a:pt x="795" y="357"/>
                    </a:cubicBezTo>
                    <a:cubicBezTo>
                      <a:pt x="795" y="358"/>
                      <a:pt x="798" y="360"/>
                      <a:pt x="798" y="361"/>
                    </a:cubicBezTo>
                    <a:cubicBezTo>
                      <a:pt x="798" y="363"/>
                      <a:pt x="797" y="366"/>
                      <a:pt x="797" y="368"/>
                    </a:cubicBezTo>
                    <a:cubicBezTo>
                      <a:pt x="797" y="369"/>
                      <a:pt x="796" y="370"/>
                      <a:pt x="796" y="371"/>
                    </a:cubicBezTo>
                    <a:cubicBezTo>
                      <a:pt x="796" y="371"/>
                      <a:pt x="797" y="372"/>
                      <a:pt x="797" y="373"/>
                    </a:cubicBezTo>
                    <a:cubicBezTo>
                      <a:pt x="797" y="374"/>
                      <a:pt x="799" y="377"/>
                      <a:pt x="799" y="379"/>
                    </a:cubicBezTo>
                    <a:cubicBezTo>
                      <a:pt x="800" y="381"/>
                      <a:pt x="800" y="385"/>
                      <a:pt x="800" y="387"/>
                    </a:cubicBezTo>
                    <a:cubicBezTo>
                      <a:pt x="800" y="389"/>
                      <a:pt x="801" y="393"/>
                      <a:pt x="801" y="395"/>
                    </a:cubicBezTo>
                    <a:cubicBezTo>
                      <a:pt x="802" y="397"/>
                      <a:pt x="804" y="400"/>
                      <a:pt x="803" y="402"/>
                    </a:cubicBezTo>
                    <a:cubicBezTo>
                      <a:pt x="803" y="403"/>
                      <a:pt x="802" y="405"/>
                      <a:pt x="802" y="406"/>
                    </a:cubicBezTo>
                    <a:cubicBezTo>
                      <a:pt x="802" y="407"/>
                      <a:pt x="803" y="409"/>
                      <a:pt x="803" y="410"/>
                    </a:cubicBezTo>
                    <a:cubicBezTo>
                      <a:pt x="803" y="413"/>
                      <a:pt x="803" y="418"/>
                      <a:pt x="803" y="420"/>
                    </a:cubicBezTo>
                    <a:cubicBezTo>
                      <a:pt x="803" y="421"/>
                      <a:pt x="801" y="424"/>
                      <a:pt x="801" y="425"/>
                    </a:cubicBezTo>
                    <a:cubicBezTo>
                      <a:pt x="801" y="426"/>
                      <a:pt x="800" y="429"/>
                      <a:pt x="800" y="430"/>
                    </a:cubicBezTo>
                    <a:cubicBezTo>
                      <a:pt x="800" y="431"/>
                      <a:pt x="801" y="435"/>
                      <a:pt x="801" y="436"/>
                    </a:cubicBezTo>
                    <a:cubicBezTo>
                      <a:pt x="801" y="438"/>
                      <a:pt x="798" y="440"/>
                      <a:pt x="798" y="441"/>
                    </a:cubicBezTo>
                    <a:cubicBezTo>
                      <a:pt x="798" y="443"/>
                      <a:pt x="800" y="447"/>
                      <a:pt x="800" y="448"/>
                    </a:cubicBezTo>
                    <a:cubicBezTo>
                      <a:pt x="800" y="450"/>
                      <a:pt x="798" y="452"/>
                      <a:pt x="797" y="453"/>
                    </a:cubicBezTo>
                    <a:cubicBezTo>
                      <a:pt x="797" y="454"/>
                      <a:pt x="796" y="457"/>
                      <a:pt x="796" y="458"/>
                    </a:cubicBezTo>
                    <a:cubicBezTo>
                      <a:pt x="797" y="459"/>
                      <a:pt x="798" y="460"/>
                      <a:pt x="798" y="461"/>
                    </a:cubicBezTo>
                    <a:cubicBezTo>
                      <a:pt x="798" y="462"/>
                      <a:pt x="796" y="464"/>
                      <a:pt x="795" y="465"/>
                    </a:cubicBezTo>
                    <a:cubicBezTo>
                      <a:pt x="794" y="466"/>
                      <a:pt x="793" y="467"/>
                      <a:pt x="792" y="468"/>
                    </a:cubicBezTo>
                    <a:cubicBezTo>
                      <a:pt x="792" y="469"/>
                      <a:pt x="792" y="471"/>
                      <a:pt x="792" y="472"/>
                    </a:cubicBezTo>
                    <a:cubicBezTo>
                      <a:pt x="793" y="473"/>
                      <a:pt x="796" y="474"/>
                      <a:pt x="796" y="475"/>
                    </a:cubicBezTo>
                    <a:cubicBezTo>
                      <a:pt x="797" y="477"/>
                      <a:pt x="798" y="481"/>
                      <a:pt x="798" y="483"/>
                    </a:cubicBezTo>
                    <a:cubicBezTo>
                      <a:pt x="799" y="484"/>
                      <a:pt x="799" y="487"/>
                      <a:pt x="799" y="489"/>
                    </a:cubicBezTo>
                    <a:cubicBezTo>
                      <a:pt x="800" y="491"/>
                      <a:pt x="800" y="496"/>
                      <a:pt x="800" y="498"/>
                    </a:cubicBezTo>
                    <a:cubicBezTo>
                      <a:pt x="800" y="500"/>
                      <a:pt x="800" y="504"/>
                      <a:pt x="799" y="506"/>
                    </a:cubicBezTo>
                    <a:cubicBezTo>
                      <a:pt x="799" y="507"/>
                      <a:pt x="799" y="510"/>
                      <a:pt x="798" y="511"/>
                    </a:cubicBezTo>
                    <a:cubicBezTo>
                      <a:pt x="798" y="513"/>
                      <a:pt x="797" y="517"/>
                      <a:pt x="796" y="516"/>
                    </a:cubicBezTo>
                    <a:cubicBezTo>
                      <a:pt x="795" y="516"/>
                      <a:pt x="796" y="513"/>
                      <a:pt x="796" y="512"/>
                    </a:cubicBezTo>
                    <a:cubicBezTo>
                      <a:pt x="796" y="511"/>
                      <a:pt x="796" y="508"/>
                      <a:pt x="796" y="507"/>
                    </a:cubicBezTo>
                    <a:cubicBezTo>
                      <a:pt x="796" y="505"/>
                      <a:pt x="797" y="501"/>
                      <a:pt x="797" y="498"/>
                    </a:cubicBezTo>
                    <a:cubicBezTo>
                      <a:pt x="796" y="497"/>
                      <a:pt x="795" y="493"/>
                      <a:pt x="795" y="492"/>
                    </a:cubicBezTo>
                    <a:cubicBezTo>
                      <a:pt x="794" y="490"/>
                      <a:pt x="793" y="487"/>
                      <a:pt x="792" y="487"/>
                    </a:cubicBezTo>
                    <a:cubicBezTo>
                      <a:pt x="791" y="487"/>
                      <a:pt x="790" y="487"/>
                      <a:pt x="790" y="488"/>
                    </a:cubicBezTo>
                    <a:cubicBezTo>
                      <a:pt x="789" y="489"/>
                      <a:pt x="791" y="491"/>
                      <a:pt x="791" y="492"/>
                    </a:cubicBezTo>
                    <a:cubicBezTo>
                      <a:pt x="792" y="494"/>
                      <a:pt x="793" y="496"/>
                      <a:pt x="793" y="497"/>
                    </a:cubicBezTo>
                    <a:cubicBezTo>
                      <a:pt x="793" y="499"/>
                      <a:pt x="793" y="502"/>
                      <a:pt x="792" y="504"/>
                    </a:cubicBezTo>
                    <a:cubicBezTo>
                      <a:pt x="792" y="506"/>
                      <a:pt x="792" y="509"/>
                      <a:pt x="792" y="511"/>
                    </a:cubicBezTo>
                    <a:cubicBezTo>
                      <a:pt x="792" y="512"/>
                      <a:pt x="792" y="515"/>
                      <a:pt x="792" y="517"/>
                    </a:cubicBezTo>
                    <a:cubicBezTo>
                      <a:pt x="793" y="518"/>
                      <a:pt x="794" y="522"/>
                      <a:pt x="795" y="523"/>
                    </a:cubicBezTo>
                    <a:cubicBezTo>
                      <a:pt x="795" y="525"/>
                      <a:pt x="797" y="528"/>
                      <a:pt x="798" y="530"/>
                    </a:cubicBezTo>
                    <a:cubicBezTo>
                      <a:pt x="799" y="530"/>
                      <a:pt x="801" y="531"/>
                      <a:pt x="801" y="532"/>
                    </a:cubicBezTo>
                    <a:cubicBezTo>
                      <a:pt x="803" y="533"/>
                      <a:pt x="808" y="536"/>
                      <a:pt x="810" y="538"/>
                    </a:cubicBezTo>
                    <a:cubicBezTo>
                      <a:pt x="811" y="539"/>
                      <a:pt x="813" y="543"/>
                      <a:pt x="814" y="544"/>
                    </a:cubicBezTo>
                    <a:cubicBezTo>
                      <a:pt x="815" y="545"/>
                      <a:pt x="816" y="547"/>
                      <a:pt x="816" y="548"/>
                    </a:cubicBezTo>
                    <a:cubicBezTo>
                      <a:pt x="817" y="549"/>
                      <a:pt x="817" y="553"/>
                      <a:pt x="817" y="555"/>
                    </a:cubicBezTo>
                    <a:cubicBezTo>
                      <a:pt x="817" y="556"/>
                      <a:pt x="817" y="560"/>
                      <a:pt x="818" y="561"/>
                    </a:cubicBezTo>
                    <a:cubicBezTo>
                      <a:pt x="818" y="562"/>
                      <a:pt x="819" y="565"/>
                      <a:pt x="820" y="565"/>
                    </a:cubicBezTo>
                    <a:cubicBezTo>
                      <a:pt x="821" y="565"/>
                      <a:pt x="823" y="564"/>
                      <a:pt x="824" y="564"/>
                    </a:cubicBezTo>
                    <a:cubicBezTo>
                      <a:pt x="824" y="563"/>
                      <a:pt x="825" y="560"/>
                      <a:pt x="825" y="559"/>
                    </a:cubicBezTo>
                    <a:cubicBezTo>
                      <a:pt x="825" y="558"/>
                      <a:pt x="824" y="557"/>
                      <a:pt x="824" y="556"/>
                    </a:cubicBezTo>
                    <a:cubicBezTo>
                      <a:pt x="823" y="555"/>
                      <a:pt x="821" y="553"/>
                      <a:pt x="821" y="551"/>
                    </a:cubicBezTo>
                    <a:cubicBezTo>
                      <a:pt x="821" y="551"/>
                      <a:pt x="822" y="550"/>
                      <a:pt x="822" y="549"/>
                    </a:cubicBezTo>
                    <a:cubicBezTo>
                      <a:pt x="823" y="548"/>
                      <a:pt x="826" y="548"/>
                      <a:pt x="828" y="548"/>
                    </a:cubicBezTo>
                    <a:cubicBezTo>
                      <a:pt x="829" y="547"/>
                      <a:pt x="832" y="547"/>
                      <a:pt x="833" y="546"/>
                    </a:cubicBezTo>
                    <a:cubicBezTo>
                      <a:pt x="834" y="545"/>
                      <a:pt x="834" y="542"/>
                      <a:pt x="834" y="541"/>
                    </a:cubicBezTo>
                    <a:cubicBezTo>
                      <a:pt x="834" y="540"/>
                      <a:pt x="832" y="538"/>
                      <a:pt x="832" y="537"/>
                    </a:cubicBezTo>
                    <a:cubicBezTo>
                      <a:pt x="832" y="536"/>
                      <a:pt x="832" y="533"/>
                      <a:pt x="832" y="532"/>
                    </a:cubicBezTo>
                    <a:cubicBezTo>
                      <a:pt x="833" y="530"/>
                      <a:pt x="836" y="529"/>
                      <a:pt x="836" y="528"/>
                    </a:cubicBezTo>
                    <a:cubicBezTo>
                      <a:pt x="837" y="526"/>
                      <a:pt x="836" y="523"/>
                      <a:pt x="836" y="522"/>
                    </a:cubicBezTo>
                    <a:cubicBezTo>
                      <a:pt x="836" y="521"/>
                      <a:pt x="834" y="520"/>
                      <a:pt x="835" y="519"/>
                    </a:cubicBezTo>
                    <a:cubicBezTo>
                      <a:pt x="835" y="518"/>
                      <a:pt x="838" y="518"/>
                      <a:pt x="839" y="517"/>
                    </a:cubicBezTo>
                    <a:cubicBezTo>
                      <a:pt x="839" y="516"/>
                      <a:pt x="838" y="515"/>
                      <a:pt x="837" y="514"/>
                    </a:cubicBezTo>
                    <a:cubicBezTo>
                      <a:pt x="837" y="514"/>
                      <a:pt x="836" y="513"/>
                      <a:pt x="835" y="513"/>
                    </a:cubicBezTo>
                    <a:cubicBezTo>
                      <a:pt x="834" y="514"/>
                      <a:pt x="833" y="515"/>
                      <a:pt x="832" y="515"/>
                    </a:cubicBezTo>
                    <a:cubicBezTo>
                      <a:pt x="831" y="516"/>
                      <a:pt x="829" y="515"/>
                      <a:pt x="829" y="514"/>
                    </a:cubicBezTo>
                    <a:cubicBezTo>
                      <a:pt x="828" y="513"/>
                      <a:pt x="828" y="511"/>
                      <a:pt x="827" y="511"/>
                    </a:cubicBezTo>
                    <a:cubicBezTo>
                      <a:pt x="826" y="510"/>
                      <a:pt x="823" y="510"/>
                      <a:pt x="822" y="511"/>
                    </a:cubicBezTo>
                    <a:cubicBezTo>
                      <a:pt x="821" y="511"/>
                      <a:pt x="819" y="512"/>
                      <a:pt x="818" y="512"/>
                    </a:cubicBezTo>
                    <a:cubicBezTo>
                      <a:pt x="817" y="512"/>
                      <a:pt x="815" y="511"/>
                      <a:pt x="814" y="511"/>
                    </a:cubicBezTo>
                    <a:cubicBezTo>
                      <a:pt x="813" y="509"/>
                      <a:pt x="811" y="506"/>
                      <a:pt x="812" y="505"/>
                    </a:cubicBezTo>
                    <a:cubicBezTo>
                      <a:pt x="812" y="504"/>
                      <a:pt x="815" y="504"/>
                      <a:pt x="816" y="503"/>
                    </a:cubicBezTo>
                    <a:cubicBezTo>
                      <a:pt x="818" y="503"/>
                      <a:pt x="820" y="504"/>
                      <a:pt x="822" y="504"/>
                    </a:cubicBezTo>
                    <a:cubicBezTo>
                      <a:pt x="823" y="503"/>
                      <a:pt x="825" y="502"/>
                      <a:pt x="826" y="501"/>
                    </a:cubicBezTo>
                    <a:cubicBezTo>
                      <a:pt x="828" y="501"/>
                      <a:pt x="832" y="500"/>
                      <a:pt x="833" y="499"/>
                    </a:cubicBezTo>
                    <a:cubicBezTo>
                      <a:pt x="835" y="499"/>
                      <a:pt x="837" y="499"/>
                      <a:pt x="838" y="500"/>
                    </a:cubicBezTo>
                    <a:cubicBezTo>
                      <a:pt x="839" y="500"/>
                      <a:pt x="841" y="502"/>
                      <a:pt x="842" y="503"/>
                    </a:cubicBezTo>
                    <a:cubicBezTo>
                      <a:pt x="842" y="504"/>
                      <a:pt x="843" y="505"/>
                      <a:pt x="843" y="506"/>
                    </a:cubicBezTo>
                    <a:cubicBezTo>
                      <a:pt x="843" y="507"/>
                      <a:pt x="842" y="508"/>
                      <a:pt x="842" y="509"/>
                    </a:cubicBezTo>
                    <a:cubicBezTo>
                      <a:pt x="842" y="510"/>
                      <a:pt x="844" y="512"/>
                      <a:pt x="844" y="513"/>
                    </a:cubicBezTo>
                    <a:cubicBezTo>
                      <a:pt x="844" y="514"/>
                      <a:pt x="843" y="515"/>
                      <a:pt x="843" y="516"/>
                    </a:cubicBezTo>
                    <a:cubicBezTo>
                      <a:pt x="843" y="517"/>
                      <a:pt x="844" y="519"/>
                      <a:pt x="845" y="520"/>
                    </a:cubicBezTo>
                    <a:cubicBezTo>
                      <a:pt x="845" y="520"/>
                      <a:pt x="847" y="522"/>
                      <a:pt x="848" y="522"/>
                    </a:cubicBezTo>
                    <a:cubicBezTo>
                      <a:pt x="849" y="522"/>
                      <a:pt x="851" y="522"/>
                      <a:pt x="852" y="521"/>
                    </a:cubicBezTo>
                    <a:cubicBezTo>
                      <a:pt x="853" y="521"/>
                      <a:pt x="855" y="518"/>
                      <a:pt x="855" y="517"/>
                    </a:cubicBezTo>
                    <a:cubicBezTo>
                      <a:pt x="855" y="516"/>
                      <a:pt x="853" y="514"/>
                      <a:pt x="852" y="513"/>
                    </a:cubicBezTo>
                    <a:cubicBezTo>
                      <a:pt x="851" y="512"/>
                      <a:pt x="849" y="511"/>
                      <a:pt x="849" y="510"/>
                    </a:cubicBezTo>
                    <a:cubicBezTo>
                      <a:pt x="848" y="509"/>
                      <a:pt x="848" y="507"/>
                      <a:pt x="848" y="506"/>
                    </a:cubicBezTo>
                    <a:cubicBezTo>
                      <a:pt x="849" y="506"/>
                      <a:pt x="850" y="504"/>
                      <a:pt x="851" y="504"/>
                    </a:cubicBezTo>
                    <a:cubicBezTo>
                      <a:pt x="852" y="504"/>
                      <a:pt x="852" y="505"/>
                      <a:pt x="853" y="505"/>
                    </a:cubicBezTo>
                    <a:cubicBezTo>
                      <a:pt x="854" y="506"/>
                      <a:pt x="856" y="507"/>
                      <a:pt x="857" y="507"/>
                    </a:cubicBezTo>
                    <a:cubicBezTo>
                      <a:pt x="858" y="507"/>
                      <a:pt x="860" y="507"/>
                      <a:pt x="861" y="507"/>
                    </a:cubicBezTo>
                    <a:cubicBezTo>
                      <a:pt x="862" y="507"/>
                      <a:pt x="863" y="508"/>
                      <a:pt x="864" y="509"/>
                    </a:cubicBezTo>
                    <a:cubicBezTo>
                      <a:pt x="864" y="510"/>
                      <a:pt x="863" y="513"/>
                      <a:pt x="863" y="514"/>
                    </a:cubicBezTo>
                    <a:cubicBezTo>
                      <a:pt x="863" y="514"/>
                      <a:pt x="864" y="516"/>
                      <a:pt x="865" y="516"/>
                    </a:cubicBezTo>
                    <a:cubicBezTo>
                      <a:pt x="865" y="517"/>
                      <a:pt x="865" y="519"/>
                      <a:pt x="865" y="520"/>
                    </a:cubicBezTo>
                    <a:cubicBezTo>
                      <a:pt x="864" y="521"/>
                      <a:pt x="864" y="522"/>
                      <a:pt x="864" y="522"/>
                    </a:cubicBezTo>
                    <a:cubicBezTo>
                      <a:pt x="863" y="523"/>
                      <a:pt x="863" y="525"/>
                      <a:pt x="862" y="526"/>
                    </a:cubicBezTo>
                    <a:cubicBezTo>
                      <a:pt x="862" y="527"/>
                      <a:pt x="861" y="528"/>
                      <a:pt x="861" y="529"/>
                    </a:cubicBezTo>
                    <a:cubicBezTo>
                      <a:pt x="861" y="530"/>
                      <a:pt x="860" y="531"/>
                      <a:pt x="860" y="532"/>
                    </a:cubicBezTo>
                    <a:cubicBezTo>
                      <a:pt x="859" y="532"/>
                      <a:pt x="857" y="533"/>
                      <a:pt x="857" y="534"/>
                    </a:cubicBezTo>
                    <a:cubicBezTo>
                      <a:pt x="856" y="535"/>
                      <a:pt x="857" y="537"/>
                      <a:pt x="856" y="539"/>
                    </a:cubicBezTo>
                    <a:cubicBezTo>
                      <a:pt x="856" y="539"/>
                      <a:pt x="854" y="540"/>
                      <a:pt x="853" y="540"/>
                    </a:cubicBezTo>
                    <a:cubicBezTo>
                      <a:pt x="852" y="541"/>
                      <a:pt x="850" y="544"/>
                      <a:pt x="850" y="545"/>
                    </a:cubicBezTo>
                    <a:cubicBezTo>
                      <a:pt x="849" y="546"/>
                      <a:pt x="849" y="549"/>
                      <a:pt x="849" y="550"/>
                    </a:cubicBezTo>
                    <a:cubicBezTo>
                      <a:pt x="849" y="551"/>
                      <a:pt x="848" y="553"/>
                      <a:pt x="848" y="554"/>
                    </a:cubicBezTo>
                    <a:cubicBezTo>
                      <a:pt x="847" y="556"/>
                      <a:pt x="846" y="558"/>
                      <a:pt x="846" y="560"/>
                    </a:cubicBezTo>
                    <a:cubicBezTo>
                      <a:pt x="845" y="561"/>
                      <a:pt x="844" y="562"/>
                      <a:pt x="843" y="563"/>
                    </a:cubicBezTo>
                    <a:cubicBezTo>
                      <a:pt x="842" y="564"/>
                      <a:pt x="840" y="565"/>
                      <a:pt x="840" y="565"/>
                    </a:cubicBezTo>
                    <a:cubicBezTo>
                      <a:pt x="839" y="566"/>
                      <a:pt x="839" y="568"/>
                      <a:pt x="838" y="569"/>
                    </a:cubicBezTo>
                    <a:cubicBezTo>
                      <a:pt x="838" y="571"/>
                      <a:pt x="837" y="573"/>
                      <a:pt x="836" y="574"/>
                    </a:cubicBezTo>
                    <a:cubicBezTo>
                      <a:pt x="836" y="575"/>
                      <a:pt x="835" y="577"/>
                      <a:pt x="834" y="578"/>
                    </a:cubicBezTo>
                    <a:cubicBezTo>
                      <a:pt x="833" y="579"/>
                      <a:pt x="832" y="580"/>
                      <a:pt x="832" y="581"/>
                    </a:cubicBezTo>
                    <a:cubicBezTo>
                      <a:pt x="831" y="581"/>
                      <a:pt x="830" y="582"/>
                      <a:pt x="829" y="582"/>
                    </a:cubicBezTo>
                    <a:cubicBezTo>
                      <a:pt x="829" y="583"/>
                      <a:pt x="828" y="582"/>
                      <a:pt x="828" y="582"/>
                    </a:cubicBezTo>
                    <a:cubicBezTo>
                      <a:pt x="827" y="583"/>
                      <a:pt x="828" y="586"/>
                      <a:pt x="829" y="587"/>
                    </a:cubicBezTo>
                    <a:cubicBezTo>
                      <a:pt x="829" y="588"/>
                      <a:pt x="831" y="592"/>
                      <a:pt x="832" y="593"/>
                    </a:cubicBezTo>
                    <a:cubicBezTo>
                      <a:pt x="833" y="594"/>
                      <a:pt x="835" y="596"/>
                      <a:pt x="836" y="596"/>
                    </a:cubicBezTo>
                    <a:cubicBezTo>
                      <a:pt x="838" y="597"/>
                      <a:pt x="842" y="598"/>
                      <a:pt x="843" y="600"/>
                    </a:cubicBezTo>
                    <a:cubicBezTo>
                      <a:pt x="844" y="600"/>
                      <a:pt x="845" y="603"/>
                      <a:pt x="846" y="604"/>
                    </a:cubicBezTo>
                    <a:cubicBezTo>
                      <a:pt x="847" y="605"/>
                      <a:pt x="849" y="606"/>
                      <a:pt x="850" y="607"/>
                    </a:cubicBezTo>
                    <a:cubicBezTo>
                      <a:pt x="851" y="608"/>
                      <a:pt x="854" y="609"/>
                      <a:pt x="855" y="611"/>
                    </a:cubicBezTo>
                    <a:cubicBezTo>
                      <a:pt x="855" y="611"/>
                      <a:pt x="854" y="614"/>
                      <a:pt x="855" y="614"/>
                    </a:cubicBezTo>
                    <a:cubicBezTo>
                      <a:pt x="855" y="615"/>
                      <a:pt x="858" y="616"/>
                      <a:pt x="858" y="617"/>
                    </a:cubicBezTo>
                    <a:cubicBezTo>
                      <a:pt x="860" y="618"/>
                      <a:pt x="863" y="621"/>
                      <a:pt x="864" y="622"/>
                    </a:cubicBezTo>
                    <a:cubicBezTo>
                      <a:pt x="866" y="624"/>
                      <a:pt x="869" y="628"/>
                      <a:pt x="871" y="630"/>
                    </a:cubicBezTo>
                    <a:cubicBezTo>
                      <a:pt x="873" y="633"/>
                      <a:pt x="876" y="639"/>
                      <a:pt x="877" y="641"/>
                    </a:cubicBezTo>
                    <a:cubicBezTo>
                      <a:pt x="879" y="644"/>
                      <a:pt x="881" y="649"/>
                      <a:pt x="883" y="652"/>
                    </a:cubicBezTo>
                    <a:cubicBezTo>
                      <a:pt x="885" y="653"/>
                      <a:pt x="888" y="656"/>
                      <a:pt x="889" y="658"/>
                    </a:cubicBezTo>
                    <a:cubicBezTo>
                      <a:pt x="891" y="659"/>
                      <a:pt x="892" y="663"/>
                      <a:pt x="894" y="665"/>
                    </a:cubicBezTo>
                    <a:cubicBezTo>
                      <a:pt x="895" y="667"/>
                      <a:pt x="899" y="670"/>
                      <a:pt x="901" y="672"/>
                    </a:cubicBezTo>
                    <a:cubicBezTo>
                      <a:pt x="902" y="673"/>
                      <a:pt x="906" y="677"/>
                      <a:pt x="908" y="679"/>
                    </a:cubicBezTo>
                    <a:cubicBezTo>
                      <a:pt x="909" y="681"/>
                      <a:pt x="912" y="683"/>
                      <a:pt x="913" y="684"/>
                    </a:cubicBezTo>
                    <a:cubicBezTo>
                      <a:pt x="914" y="685"/>
                      <a:pt x="915" y="686"/>
                      <a:pt x="916" y="687"/>
                    </a:cubicBezTo>
                    <a:cubicBezTo>
                      <a:pt x="916" y="687"/>
                      <a:pt x="916" y="689"/>
                      <a:pt x="916" y="689"/>
                    </a:cubicBezTo>
                    <a:cubicBezTo>
                      <a:pt x="917" y="690"/>
                      <a:pt x="918" y="692"/>
                      <a:pt x="918" y="693"/>
                    </a:cubicBezTo>
                    <a:cubicBezTo>
                      <a:pt x="918" y="694"/>
                      <a:pt x="919" y="697"/>
                      <a:pt x="920" y="699"/>
                    </a:cubicBezTo>
                    <a:cubicBezTo>
                      <a:pt x="920" y="699"/>
                      <a:pt x="920" y="701"/>
                      <a:pt x="921" y="701"/>
                    </a:cubicBezTo>
                    <a:cubicBezTo>
                      <a:pt x="922" y="701"/>
                      <a:pt x="922" y="700"/>
                      <a:pt x="922" y="699"/>
                    </a:cubicBezTo>
                    <a:cubicBezTo>
                      <a:pt x="923" y="698"/>
                      <a:pt x="923" y="697"/>
                      <a:pt x="923" y="696"/>
                    </a:cubicBezTo>
                    <a:cubicBezTo>
                      <a:pt x="923" y="695"/>
                      <a:pt x="923" y="693"/>
                      <a:pt x="924" y="693"/>
                    </a:cubicBezTo>
                    <a:cubicBezTo>
                      <a:pt x="924" y="693"/>
                      <a:pt x="925" y="693"/>
                      <a:pt x="926" y="693"/>
                    </a:cubicBezTo>
                    <a:cubicBezTo>
                      <a:pt x="927" y="693"/>
                      <a:pt x="928" y="693"/>
                      <a:pt x="929" y="693"/>
                    </a:cubicBezTo>
                    <a:cubicBezTo>
                      <a:pt x="930" y="693"/>
                      <a:pt x="931" y="692"/>
                      <a:pt x="932" y="691"/>
                    </a:cubicBezTo>
                    <a:cubicBezTo>
                      <a:pt x="933" y="691"/>
                      <a:pt x="935" y="690"/>
                      <a:pt x="935" y="689"/>
                    </a:cubicBezTo>
                    <a:cubicBezTo>
                      <a:pt x="936" y="688"/>
                      <a:pt x="937" y="685"/>
                      <a:pt x="937" y="683"/>
                    </a:cubicBezTo>
                    <a:cubicBezTo>
                      <a:pt x="937" y="681"/>
                      <a:pt x="935" y="677"/>
                      <a:pt x="934" y="676"/>
                    </a:cubicBezTo>
                    <a:cubicBezTo>
                      <a:pt x="933" y="675"/>
                      <a:pt x="931" y="673"/>
                      <a:pt x="930" y="672"/>
                    </a:cubicBezTo>
                    <a:cubicBezTo>
                      <a:pt x="929" y="672"/>
                      <a:pt x="928" y="670"/>
                      <a:pt x="928" y="669"/>
                    </a:cubicBezTo>
                    <a:cubicBezTo>
                      <a:pt x="928" y="668"/>
                      <a:pt x="929" y="666"/>
                      <a:pt x="930" y="665"/>
                    </a:cubicBezTo>
                    <a:cubicBezTo>
                      <a:pt x="931" y="664"/>
                      <a:pt x="933" y="665"/>
                      <a:pt x="933" y="664"/>
                    </a:cubicBezTo>
                    <a:cubicBezTo>
                      <a:pt x="934" y="663"/>
                      <a:pt x="934" y="661"/>
                      <a:pt x="935" y="660"/>
                    </a:cubicBezTo>
                    <a:cubicBezTo>
                      <a:pt x="935" y="659"/>
                      <a:pt x="937" y="658"/>
                      <a:pt x="938" y="657"/>
                    </a:cubicBezTo>
                    <a:cubicBezTo>
                      <a:pt x="939" y="657"/>
                      <a:pt x="940" y="658"/>
                      <a:pt x="941" y="658"/>
                    </a:cubicBezTo>
                    <a:cubicBezTo>
                      <a:pt x="942" y="658"/>
                      <a:pt x="945" y="658"/>
                      <a:pt x="945" y="658"/>
                    </a:cubicBezTo>
                    <a:cubicBezTo>
                      <a:pt x="946" y="659"/>
                      <a:pt x="946" y="660"/>
                      <a:pt x="945" y="661"/>
                    </a:cubicBezTo>
                    <a:cubicBezTo>
                      <a:pt x="945" y="661"/>
                      <a:pt x="943" y="661"/>
                      <a:pt x="943" y="661"/>
                    </a:cubicBezTo>
                    <a:cubicBezTo>
                      <a:pt x="942" y="662"/>
                      <a:pt x="942" y="663"/>
                      <a:pt x="941" y="664"/>
                    </a:cubicBezTo>
                    <a:cubicBezTo>
                      <a:pt x="941" y="665"/>
                      <a:pt x="941" y="667"/>
                      <a:pt x="942" y="668"/>
                    </a:cubicBezTo>
                    <a:cubicBezTo>
                      <a:pt x="942" y="668"/>
                      <a:pt x="943" y="669"/>
                      <a:pt x="944" y="669"/>
                    </a:cubicBezTo>
                    <a:cubicBezTo>
                      <a:pt x="944" y="670"/>
                      <a:pt x="946" y="670"/>
                      <a:pt x="947" y="671"/>
                    </a:cubicBezTo>
                    <a:cubicBezTo>
                      <a:pt x="948" y="671"/>
                      <a:pt x="949" y="673"/>
                      <a:pt x="949" y="674"/>
                    </a:cubicBezTo>
                    <a:cubicBezTo>
                      <a:pt x="949" y="675"/>
                      <a:pt x="950" y="678"/>
                      <a:pt x="950" y="679"/>
                    </a:cubicBezTo>
                    <a:cubicBezTo>
                      <a:pt x="950" y="680"/>
                      <a:pt x="950" y="682"/>
                      <a:pt x="950" y="683"/>
                    </a:cubicBezTo>
                    <a:cubicBezTo>
                      <a:pt x="950" y="685"/>
                      <a:pt x="950" y="688"/>
                      <a:pt x="950" y="690"/>
                    </a:cubicBezTo>
                    <a:cubicBezTo>
                      <a:pt x="950" y="692"/>
                      <a:pt x="951" y="695"/>
                      <a:pt x="951" y="697"/>
                    </a:cubicBezTo>
                    <a:cubicBezTo>
                      <a:pt x="951" y="698"/>
                      <a:pt x="950" y="700"/>
                      <a:pt x="950" y="702"/>
                    </a:cubicBezTo>
                    <a:cubicBezTo>
                      <a:pt x="950" y="703"/>
                      <a:pt x="951" y="706"/>
                      <a:pt x="950" y="707"/>
                    </a:cubicBezTo>
                    <a:cubicBezTo>
                      <a:pt x="950" y="708"/>
                      <a:pt x="947" y="708"/>
                      <a:pt x="947" y="707"/>
                    </a:cubicBezTo>
                    <a:cubicBezTo>
                      <a:pt x="946" y="707"/>
                      <a:pt x="946" y="704"/>
                      <a:pt x="945" y="703"/>
                    </a:cubicBezTo>
                    <a:cubicBezTo>
                      <a:pt x="945" y="702"/>
                      <a:pt x="942" y="701"/>
                      <a:pt x="941" y="701"/>
                    </a:cubicBezTo>
                    <a:cubicBezTo>
                      <a:pt x="940" y="701"/>
                      <a:pt x="938" y="701"/>
                      <a:pt x="937" y="701"/>
                    </a:cubicBezTo>
                    <a:cubicBezTo>
                      <a:pt x="936" y="702"/>
                      <a:pt x="935" y="703"/>
                      <a:pt x="935" y="704"/>
                    </a:cubicBezTo>
                    <a:cubicBezTo>
                      <a:pt x="935" y="705"/>
                      <a:pt x="936" y="707"/>
                      <a:pt x="936" y="708"/>
                    </a:cubicBezTo>
                    <a:cubicBezTo>
                      <a:pt x="937" y="708"/>
                      <a:pt x="939" y="710"/>
                      <a:pt x="939" y="710"/>
                    </a:cubicBezTo>
                    <a:cubicBezTo>
                      <a:pt x="940" y="711"/>
                      <a:pt x="942" y="712"/>
                      <a:pt x="943" y="713"/>
                    </a:cubicBezTo>
                    <a:cubicBezTo>
                      <a:pt x="944" y="714"/>
                      <a:pt x="945" y="716"/>
                      <a:pt x="946" y="717"/>
                    </a:cubicBezTo>
                    <a:cubicBezTo>
                      <a:pt x="947" y="719"/>
                      <a:pt x="948" y="722"/>
                      <a:pt x="949" y="724"/>
                    </a:cubicBezTo>
                    <a:cubicBezTo>
                      <a:pt x="949" y="726"/>
                      <a:pt x="950" y="729"/>
                      <a:pt x="951" y="730"/>
                    </a:cubicBezTo>
                    <a:cubicBezTo>
                      <a:pt x="951" y="732"/>
                      <a:pt x="951" y="734"/>
                      <a:pt x="951" y="735"/>
                    </a:cubicBezTo>
                    <a:cubicBezTo>
                      <a:pt x="952" y="736"/>
                      <a:pt x="953" y="737"/>
                      <a:pt x="954" y="737"/>
                    </a:cubicBezTo>
                    <a:cubicBezTo>
                      <a:pt x="955" y="737"/>
                      <a:pt x="957" y="737"/>
                      <a:pt x="957" y="736"/>
                    </a:cubicBezTo>
                    <a:cubicBezTo>
                      <a:pt x="958" y="735"/>
                      <a:pt x="958" y="733"/>
                      <a:pt x="959" y="732"/>
                    </a:cubicBezTo>
                    <a:cubicBezTo>
                      <a:pt x="960" y="731"/>
                      <a:pt x="962" y="731"/>
                      <a:pt x="963" y="730"/>
                    </a:cubicBezTo>
                    <a:cubicBezTo>
                      <a:pt x="964" y="730"/>
                      <a:pt x="965" y="730"/>
                      <a:pt x="966" y="731"/>
                    </a:cubicBezTo>
                    <a:cubicBezTo>
                      <a:pt x="966" y="731"/>
                      <a:pt x="966" y="733"/>
                      <a:pt x="967" y="734"/>
                    </a:cubicBezTo>
                    <a:cubicBezTo>
                      <a:pt x="968" y="734"/>
                      <a:pt x="970" y="735"/>
                      <a:pt x="971" y="735"/>
                    </a:cubicBezTo>
                    <a:cubicBezTo>
                      <a:pt x="972" y="735"/>
                      <a:pt x="974" y="735"/>
                      <a:pt x="975" y="735"/>
                    </a:cubicBezTo>
                    <a:cubicBezTo>
                      <a:pt x="975" y="736"/>
                      <a:pt x="976" y="738"/>
                      <a:pt x="977" y="739"/>
                    </a:cubicBezTo>
                    <a:cubicBezTo>
                      <a:pt x="978" y="740"/>
                      <a:pt x="980" y="740"/>
                      <a:pt x="981" y="740"/>
                    </a:cubicBezTo>
                    <a:cubicBezTo>
                      <a:pt x="982" y="741"/>
                      <a:pt x="984" y="742"/>
                      <a:pt x="984" y="742"/>
                    </a:cubicBezTo>
                    <a:cubicBezTo>
                      <a:pt x="985" y="743"/>
                      <a:pt x="986" y="745"/>
                      <a:pt x="987" y="746"/>
                    </a:cubicBezTo>
                    <a:cubicBezTo>
                      <a:pt x="988" y="746"/>
                      <a:pt x="989" y="747"/>
                      <a:pt x="990" y="747"/>
                    </a:cubicBezTo>
                    <a:cubicBezTo>
                      <a:pt x="991" y="748"/>
                      <a:pt x="993" y="749"/>
                      <a:pt x="994" y="750"/>
                    </a:cubicBezTo>
                    <a:cubicBezTo>
                      <a:pt x="996" y="752"/>
                      <a:pt x="1000" y="757"/>
                      <a:pt x="1001" y="759"/>
                    </a:cubicBezTo>
                    <a:cubicBezTo>
                      <a:pt x="1003" y="762"/>
                      <a:pt x="1005" y="769"/>
                      <a:pt x="1006" y="772"/>
                    </a:cubicBezTo>
                    <a:cubicBezTo>
                      <a:pt x="1007" y="776"/>
                      <a:pt x="1010" y="784"/>
                      <a:pt x="1011" y="788"/>
                    </a:cubicBezTo>
                    <a:cubicBezTo>
                      <a:pt x="1011" y="790"/>
                      <a:pt x="1012" y="795"/>
                      <a:pt x="1013" y="797"/>
                    </a:cubicBezTo>
                    <a:cubicBezTo>
                      <a:pt x="1014" y="799"/>
                      <a:pt x="1015" y="802"/>
                      <a:pt x="1017" y="803"/>
                    </a:cubicBezTo>
                    <a:cubicBezTo>
                      <a:pt x="1018" y="805"/>
                      <a:pt x="1020" y="808"/>
                      <a:pt x="1022" y="809"/>
                    </a:cubicBezTo>
                    <a:cubicBezTo>
                      <a:pt x="1022" y="809"/>
                      <a:pt x="1024" y="810"/>
                      <a:pt x="1024" y="810"/>
                    </a:cubicBezTo>
                    <a:cubicBezTo>
                      <a:pt x="1025" y="811"/>
                      <a:pt x="1024" y="814"/>
                      <a:pt x="1025" y="815"/>
                    </a:cubicBezTo>
                    <a:cubicBezTo>
                      <a:pt x="1025" y="816"/>
                      <a:pt x="1027" y="817"/>
                      <a:pt x="1028" y="818"/>
                    </a:cubicBezTo>
                    <a:cubicBezTo>
                      <a:pt x="1029" y="819"/>
                      <a:pt x="1030" y="822"/>
                      <a:pt x="1031" y="823"/>
                    </a:cubicBezTo>
                    <a:cubicBezTo>
                      <a:pt x="1032" y="824"/>
                      <a:pt x="1034" y="825"/>
                      <a:pt x="1035" y="826"/>
                    </a:cubicBezTo>
                    <a:cubicBezTo>
                      <a:pt x="1035" y="828"/>
                      <a:pt x="1036" y="831"/>
                      <a:pt x="1037" y="832"/>
                    </a:cubicBezTo>
                    <a:cubicBezTo>
                      <a:pt x="1038" y="833"/>
                      <a:pt x="1040" y="834"/>
                      <a:pt x="1041" y="834"/>
                    </a:cubicBezTo>
                    <a:cubicBezTo>
                      <a:pt x="1042" y="834"/>
                      <a:pt x="1042" y="831"/>
                      <a:pt x="1043" y="830"/>
                    </a:cubicBezTo>
                    <a:cubicBezTo>
                      <a:pt x="1043" y="829"/>
                      <a:pt x="1042" y="826"/>
                      <a:pt x="1043" y="825"/>
                    </a:cubicBezTo>
                    <a:cubicBezTo>
                      <a:pt x="1044" y="824"/>
                      <a:pt x="1047" y="823"/>
                      <a:pt x="1049" y="823"/>
                    </a:cubicBezTo>
                    <a:cubicBezTo>
                      <a:pt x="1050" y="822"/>
                      <a:pt x="1053" y="823"/>
                      <a:pt x="1055" y="823"/>
                    </a:cubicBezTo>
                    <a:cubicBezTo>
                      <a:pt x="1055" y="822"/>
                      <a:pt x="1057" y="822"/>
                      <a:pt x="1057" y="821"/>
                    </a:cubicBezTo>
                    <a:cubicBezTo>
                      <a:pt x="1058" y="821"/>
                      <a:pt x="1060" y="819"/>
                      <a:pt x="1061" y="819"/>
                    </a:cubicBezTo>
                    <a:cubicBezTo>
                      <a:pt x="1062" y="819"/>
                      <a:pt x="1064" y="819"/>
                      <a:pt x="1064" y="820"/>
                    </a:cubicBezTo>
                    <a:cubicBezTo>
                      <a:pt x="1065" y="820"/>
                      <a:pt x="1066" y="822"/>
                      <a:pt x="1066" y="822"/>
                    </a:cubicBezTo>
                    <a:cubicBezTo>
                      <a:pt x="1067" y="822"/>
                      <a:pt x="1068" y="821"/>
                      <a:pt x="1069" y="820"/>
                    </a:cubicBezTo>
                    <a:cubicBezTo>
                      <a:pt x="1070" y="820"/>
                      <a:pt x="1071" y="820"/>
                      <a:pt x="1072" y="821"/>
                    </a:cubicBezTo>
                    <a:cubicBezTo>
                      <a:pt x="1072" y="821"/>
                      <a:pt x="1073" y="823"/>
                      <a:pt x="1074" y="823"/>
                    </a:cubicBezTo>
                    <a:cubicBezTo>
                      <a:pt x="1074" y="823"/>
                      <a:pt x="1076" y="823"/>
                      <a:pt x="1077" y="823"/>
                    </a:cubicBezTo>
                    <a:cubicBezTo>
                      <a:pt x="1078" y="823"/>
                      <a:pt x="1081" y="823"/>
                      <a:pt x="1082" y="823"/>
                    </a:cubicBezTo>
                    <a:cubicBezTo>
                      <a:pt x="1083" y="824"/>
                      <a:pt x="1085" y="825"/>
                      <a:pt x="1085" y="825"/>
                    </a:cubicBezTo>
                    <a:cubicBezTo>
                      <a:pt x="1087" y="826"/>
                      <a:pt x="1092" y="827"/>
                      <a:pt x="1093" y="828"/>
                    </a:cubicBezTo>
                    <a:cubicBezTo>
                      <a:pt x="1094" y="829"/>
                      <a:pt x="1094" y="831"/>
                      <a:pt x="1094" y="832"/>
                    </a:cubicBezTo>
                    <a:cubicBezTo>
                      <a:pt x="1094" y="833"/>
                      <a:pt x="1093" y="834"/>
                      <a:pt x="1093" y="835"/>
                    </a:cubicBezTo>
                    <a:cubicBezTo>
                      <a:pt x="1093" y="836"/>
                      <a:pt x="1096" y="837"/>
                      <a:pt x="1096" y="838"/>
                    </a:cubicBezTo>
                    <a:cubicBezTo>
                      <a:pt x="1096" y="839"/>
                      <a:pt x="1095" y="842"/>
                      <a:pt x="1096" y="843"/>
                    </a:cubicBezTo>
                    <a:cubicBezTo>
                      <a:pt x="1096" y="844"/>
                      <a:pt x="1099" y="845"/>
                      <a:pt x="1100" y="845"/>
                    </a:cubicBezTo>
                    <a:cubicBezTo>
                      <a:pt x="1102" y="846"/>
                      <a:pt x="1104" y="848"/>
                      <a:pt x="1106" y="849"/>
                    </a:cubicBezTo>
                    <a:cubicBezTo>
                      <a:pt x="1108" y="850"/>
                      <a:pt x="1112" y="854"/>
                      <a:pt x="1114" y="856"/>
                    </a:cubicBezTo>
                    <a:cubicBezTo>
                      <a:pt x="1115" y="857"/>
                      <a:pt x="1117" y="859"/>
                      <a:pt x="1118" y="861"/>
                    </a:cubicBezTo>
                    <a:cubicBezTo>
                      <a:pt x="1118" y="862"/>
                      <a:pt x="1118" y="865"/>
                      <a:pt x="1119" y="866"/>
                    </a:cubicBezTo>
                    <a:cubicBezTo>
                      <a:pt x="1119" y="866"/>
                      <a:pt x="1121" y="867"/>
                      <a:pt x="1122" y="867"/>
                    </a:cubicBezTo>
                    <a:cubicBezTo>
                      <a:pt x="1122" y="868"/>
                      <a:pt x="1123" y="869"/>
                      <a:pt x="1124" y="870"/>
                    </a:cubicBezTo>
                    <a:cubicBezTo>
                      <a:pt x="1124" y="871"/>
                      <a:pt x="1124" y="875"/>
                      <a:pt x="1125" y="876"/>
                    </a:cubicBezTo>
                    <a:cubicBezTo>
                      <a:pt x="1126" y="877"/>
                      <a:pt x="1128" y="878"/>
                      <a:pt x="1129" y="879"/>
                    </a:cubicBezTo>
                    <a:cubicBezTo>
                      <a:pt x="1129" y="880"/>
                      <a:pt x="1131" y="881"/>
                      <a:pt x="1132" y="882"/>
                    </a:cubicBezTo>
                    <a:cubicBezTo>
                      <a:pt x="1133" y="883"/>
                      <a:pt x="1134" y="884"/>
                      <a:pt x="1135" y="886"/>
                    </a:cubicBezTo>
                    <a:cubicBezTo>
                      <a:pt x="1135" y="886"/>
                      <a:pt x="1135" y="888"/>
                      <a:pt x="1135" y="889"/>
                    </a:cubicBezTo>
                    <a:cubicBezTo>
                      <a:pt x="1136" y="890"/>
                      <a:pt x="1138" y="891"/>
                      <a:pt x="1138" y="892"/>
                    </a:cubicBezTo>
                    <a:cubicBezTo>
                      <a:pt x="1139" y="892"/>
                      <a:pt x="1138" y="894"/>
                      <a:pt x="1139" y="894"/>
                    </a:cubicBezTo>
                    <a:cubicBezTo>
                      <a:pt x="1139" y="895"/>
                      <a:pt x="1141" y="895"/>
                      <a:pt x="1142" y="895"/>
                    </a:cubicBezTo>
                    <a:cubicBezTo>
                      <a:pt x="1143" y="896"/>
                      <a:pt x="1144" y="897"/>
                      <a:pt x="1144" y="898"/>
                    </a:cubicBezTo>
                    <a:cubicBezTo>
                      <a:pt x="1144" y="899"/>
                      <a:pt x="1144" y="900"/>
                      <a:pt x="1144" y="901"/>
                    </a:cubicBezTo>
                    <a:cubicBezTo>
                      <a:pt x="1143" y="902"/>
                      <a:pt x="1141" y="902"/>
                      <a:pt x="1141" y="903"/>
                    </a:cubicBezTo>
                    <a:cubicBezTo>
                      <a:pt x="1140" y="904"/>
                      <a:pt x="1139" y="906"/>
                      <a:pt x="1139" y="907"/>
                    </a:cubicBezTo>
                    <a:cubicBezTo>
                      <a:pt x="1139" y="908"/>
                      <a:pt x="1138" y="910"/>
                      <a:pt x="1138" y="911"/>
                    </a:cubicBezTo>
                    <a:cubicBezTo>
                      <a:pt x="1138" y="914"/>
                      <a:pt x="1138" y="918"/>
                      <a:pt x="1139" y="920"/>
                    </a:cubicBezTo>
                    <a:cubicBezTo>
                      <a:pt x="1139" y="921"/>
                      <a:pt x="1141" y="922"/>
                      <a:pt x="1141" y="922"/>
                    </a:cubicBezTo>
                    <a:cubicBezTo>
                      <a:pt x="1142" y="923"/>
                      <a:pt x="1144" y="925"/>
                      <a:pt x="1145" y="926"/>
                    </a:cubicBezTo>
                    <a:cubicBezTo>
                      <a:pt x="1145" y="927"/>
                      <a:pt x="1146" y="930"/>
                      <a:pt x="1147" y="931"/>
                    </a:cubicBezTo>
                    <a:cubicBezTo>
                      <a:pt x="1147" y="931"/>
                      <a:pt x="1149" y="932"/>
                      <a:pt x="1150" y="933"/>
                    </a:cubicBezTo>
                    <a:cubicBezTo>
                      <a:pt x="1150" y="933"/>
                      <a:pt x="1152" y="933"/>
                      <a:pt x="1152" y="933"/>
                    </a:cubicBezTo>
                    <a:cubicBezTo>
                      <a:pt x="1153" y="934"/>
                      <a:pt x="1153" y="935"/>
                      <a:pt x="1153" y="935"/>
                    </a:cubicBezTo>
                    <a:cubicBezTo>
                      <a:pt x="1154" y="936"/>
                      <a:pt x="1156" y="937"/>
                      <a:pt x="1157" y="937"/>
                    </a:cubicBezTo>
                    <a:cubicBezTo>
                      <a:pt x="1158" y="937"/>
                      <a:pt x="1161" y="936"/>
                      <a:pt x="1162" y="936"/>
                    </a:cubicBezTo>
                    <a:cubicBezTo>
                      <a:pt x="1162" y="936"/>
                      <a:pt x="1164" y="935"/>
                      <a:pt x="1164" y="935"/>
                    </a:cubicBezTo>
                    <a:cubicBezTo>
                      <a:pt x="1165" y="934"/>
                      <a:pt x="1168" y="934"/>
                      <a:pt x="1169" y="934"/>
                    </a:cubicBezTo>
                    <a:cubicBezTo>
                      <a:pt x="1170" y="934"/>
                      <a:pt x="1172" y="934"/>
                      <a:pt x="1173" y="934"/>
                    </a:cubicBezTo>
                    <a:cubicBezTo>
                      <a:pt x="1174" y="933"/>
                      <a:pt x="1176" y="931"/>
                      <a:pt x="1178" y="930"/>
                    </a:cubicBezTo>
                    <a:cubicBezTo>
                      <a:pt x="1178" y="930"/>
                      <a:pt x="1180" y="930"/>
                      <a:pt x="1181" y="930"/>
                    </a:cubicBezTo>
                    <a:cubicBezTo>
                      <a:pt x="1182" y="929"/>
                      <a:pt x="1184" y="928"/>
                      <a:pt x="1185" y="927"/>
                    </a:cubicBezTo>
                    <a:cubicBezTo>
                      <a:pt x="1186" y="927"/>
                      <a:pt x="1186" y="924"/>
                      <a:pt x="1186" y="923"/>
                    </a:cubicBezTo>
                    <a:cubicBezTo>
                      <a:pt x="1187" y="922"/>
                      <a:pt x="1188" y="921"/>
                      <a:pt x="1189" y="921"/>
                    </a:cubicBezTo>
                    <a:cubicBezTo>
                      <a:pt x="1189" y="921"/>
                      <a:pt x="1190" y="920"/>
                      <a:pt x="1191" y="920"/>
                    </a:cubicBezTo>
                    <a:cubicBezTo>
                      <a:pt x="1192" y="920"/>
                      <a:pt x="1194" y="920"/>
                      <a:pt x="1195" y="920"/>
                    </a:cubicBezTo>
                    <a:cubicBezTo>
                      <a:pt x="1196" y="921"/>
                      <a:pt x="1197" y="922"/>
                      <a:pt x="1197" y="922"/>
                    </a:cubicBezTo>
                    <a:cubicBezTo>
                      <a:pt x="1198" y="922"/>
                      <a:pt x="1199" y="920"/>
                      <a:pt x="1200" y="920"/>
                    </a:cubicBezTo>
                    <a:cubicBezTo>
                      <a:pt x="1202" y="919"/>
                      <a:pt x="1204" y="919"/>
                      <a:pt x="1205" y="920"/>
                    </a:cubicBezTo>
                    <a:cubicBezTo>
                      <a:pt x="1206" y="920"/>
                      <a:pt x="1208" y="921"/>
                      <a:pt x="1209" y="922"/>
                    </a:cubicBezTo>
                    <a:cubicBezTo>
                      <a:pt x="1210" y="922"/>
                      <a:pt x="1212" y="923"/>
                      <a:pt x="1213" y="922"/>
                    </a:cubicBezTo>
                    <a:cubicBezTo>
                      <a:pt x="1214" y="922"/>
                      <a:pt x="1216" y="922"/>
                      <a:pt x="1217" y="921"/>
                    </a:cubicBezTo>
                    <a:cubicBezTo>
                      <a:pt x="1218" y="920"/>
                      <a:pt x="1218" y="918"/>
                      <a:pt x="1219" y="917"/>
                    </a:cubicBezTo>
                    <a:cubicBezTo>
                      <a:pt x="1220" y="917"/>
                      <a:pt x="1221" y="916"/>
                      <a:pt x="1222" y="916"/>
                    </a:cubicBezTo>
                    <a:cubicBezTo>
                      <a:pt x="1223" y="915"/>
                      <a:pt x="1226" y="914"/>
                      <a:pt x="1227" y="913"/>
                    </a:cubicBezTo>
                    <a:cubicBezTo>
                      <a:pt x="1228" y="913"/>
                      <a:pt x="1230" y="913"/>
                      <a:pt x="1231" y="912"/>
                    </a:cubicBezTo>
                    <a:cubicBezTo>
                      <a:pt x="1231" y="912"/>
                      <a:pt x="1232" y="911"/>
                      <a:pt x="1232" y="910"/>
                    </a:cubicBezTo>
                    <a:cubicBezTo>
                      <a:pt x="1233" y="910"/>
                      <a:pt x="1233" y="909"/>
                      <a:pt x="1233" y="908"/>
                    </a:cubicBezTo>
                    <a:cubicBezTo>
                      <a:pt x="1233" y="907"/>
                      <a:pt x="1233" y="906"/>
                      <a:pt x="1232" y="905"/>
                    </a:cubicBezTo>
                    <a:cubicBezTo>
                      <a:pt x="1232" y="905"/>
                      <a:pt x="1231" y="904"/>
                      <a:pt x="1231" y="904"/>
                    </a:cubicBezTo>
                    <a:cubicBezTo>
                      <a:pt x="1231" y="903"/>
                      <a:pt x="1232" y="901"/>
                      <a:pt x="1233" y="901"/>
                    </a:cubicBezTo>
                    <a:cubicBezTo>
                      <a:pt x="1234" y="900"/>
                      <a:pt x="1235" y="900"/>
                      <a:pt x="1236" y="900"/>
                    </a:cubicBezTo>
                    <a:cubicBezTo>
                      <a:pt x="1237" y="900"/>
                      <a:pt x="1238" y="900"/>
                      <a:pt x="1238" y="901"/>
                    </a:cubicBezTo>
                    <a:cubicBezTo>
                      <a:pt x="1239" y="901"/>
                      <a:pt x="1239" y="903"/>
                      <a:pt x="1240" y="903"/>
                    </a:cubicBezTo>
                    <a:cubicBezTo>
                      <a:pt x="1240" y="904"/>
                      <a:pt x="1242" y="903"/>
                      <a:pt x="1243" y="904"/>
                    </a:cubicBezTo>
                    <a:cubicBezTo>
                      <a:pt x="1243" y="904"/>
                      <a:pt x="1244" y="905"/>
                      <a:pt x="1245" y="905"/>
                    </a:cubicBezTo>
                    <a:cubicBezTo>
                      <a:pt x="1246" y="905"/>
                      <a:pt x="1248" y="904"/>
                      <a:pt x="1248" y="903"/>
                    </a:cubicBezTo>
                    <a:cubicBezTo>
                      <a:pt x="1249" y="902"/>
                      <a:pt x="1250" y="901"/>
                      <a:pt x="1251" y="900"/>
                    </a:cubicBezTo>
                    <a:cubicBezTo>
                      <a:pt x="1251" y="899"/>
                      <a:pt x="1252" y="897"/>
                      <a:pt x="1253" y="896"/>
                    </a:cubicBezTo>
                    <a:cubicBezTo>
                      <a:pt x="1253" y="895"/>
                      <a:pt x="1255" y="894"/>
                      <a:pt x="1256" y="893"/>
                    </a:cubicBezTo>
                    <a:cubicBezTo>
                      <a:pt x="1257" y="892"/>
                      <a:pt x="1259" y="891"/>
                      <a:pt x="1259" y="890"/>
                    </a:cubicBezTo>
                    <a:cubicBezTo>
                      <a:pt x="1260" y="889"/>
                      <a:pt x="1260" y="888"/>
                      <a:pt x="1260" y="887"/>
                    </a:cubicBezTo>
                    <a:cubicBezTo>
                      <a:pt x="1261" y="886"/>
                      <a:pt x="1261" y="884"/>
                      <a:pt x="1262" y="883"/>
                    </a:cubicBezTo>
                    <a:cubicBezTo>
                      <a:pt x="1262" y="882"/>
                      <a:pt x="1263" y="880"/>
                      <a:pt x="1264" y="879"/>
                    </a:cubicBezTo>
                    <a:cubicBezTo>
                      <a:pt x="1265" y="878"/>
                      <a:pt x="1267" y="877"/>
                      <a:pt x="1268" y="877"/>
                    </a:cubicBezTo>
                    <a:cubicBezTo>
                      <a:pt x="1268" y="876"/>
                      <a:pt x="1269" y="875"/>
                      <a:pt x="1269" y="874"/>
                    </a:cubicBezTo>
                    <a:cubicBezTo>
                      <a:pt x="1270" y="873"/>
                      <a:pt x="1270" y="872"/>
                      <a:pt x="1270" y="871"/>
                    </a:cubicBezTo>
                    <a:cubicBezTo>
                      <a:pt x="1270" y="870"/>
                      <a:pt x="1270" y="868"/>
                      <a:pt x="1269" y="867"/>
                    </a:cubicBezTo>
                    <a:cubicBezTo>
                      <a:pt x="1269" y="866"/>
                      <a:pt x="1267" y="867"/>
                      <a:pt x="1267" y="866"/>
                    </a:cubicBezTo>
                    <a:cubicBezTo>
                      <a:pt x="1266" y="866"/>
                      <a:pt x="1266" y="864"/>
                      <a:pt x="1266" y="863"/>
                    </a:cubicBezTo>
                    <a:cubicBezTo>
                      <a:pt x="1265" y="862"/>
                      <a:pt x="1265" y="860"/>
                      <a:pt x="1265" y="859"/>
                    </a:cubicBezTo>
                    <a:cubicBezTo>
                      <a:pt x="1265" y="858"/>
                      <a:pt x="1264" y="855"/>
                      <a:pt x="1263" y="854"/>
                    </a:cubicBezTo>
                    <a:cubicBezTo>
                      <a:pt x="1263" y="854"/>
                      <a:pt x="1261" y="852"/>
                      <a:pt x="1261" y="851"/>
                    </a:cubicBezTo>
                    <a:cubicBezTo>
                      <a:pt x="1261" y="849"/>
                      <a:pt x="1262" y="846"/>
                      <a:pt x="1262" y="844"/>
                    </a:cubicBezTo>
                    <a:cubicBezTo>
                      <a:pt x="1263" y="843"/>
                      <a:pt x="1264" y="842"/>
                      <a:pt x="1265" y="841"/>
                    </a:cubicBezTo>
                    <a:cubicBezTo>
                      <a:pt x="1265" y="840"/>
                      <a:pt x="1265" y="838"/>
                      <a:pt x="1265" y="837"/>
                    </a:cubicBezTo>
                    <a:cubicBezTo>
                      <a:pt x="1265" y="836"/>
                      <a:pt x="1263" y="834"/>
                      <a:pt x="1263" y="832"/>
                    </a:cubicBezTo>
                    <a:cubicBezTo>
                      <a:pt x="1262" y="832"/>
                      <a:pt x="1263" y="830"/>
                      <a:pt x="1263" y="829"/>
                    </a:cubicBezTo>
                    <a:cubicBezTo>
                      <a:pt x="1264" y="828"/>
                      <a:pt x="1266" y="825"/>
                      <a:pt x="1267" y="824"/>
                    </a:cubicBezTo>
                    <a:cubicBezTo>
                      <a:pt x="1268" y="823"/>
                      <a:pt x="1269" y="820"/>
                      <a:pt x="1269" y="819"/>
                    </a:cubicBezTo>
                    <a:cubicBezTo>
                      <a:pt x="1269" y="817"/>
                      <a:pt x="1268" y="814"/>
                      <a:pt x="1268" y="813"/>
                    </a:cubicBezTo>
                    <a:cubicBezTo>
                      <a:pt x="1268" y="812"/>
                      <a:pt x="1269" y="810"/>
                      <a:pt x="1269" y="809"/>
                    </a:cubicBezTo>
                    <a:cubicBezTo>
                      <a:pt x="1270" y="808"/>
                      <a:pt x="1271" y="806"/>
                      <a:pt x="1272" y="805"/>
                    </a:cubicBezTo>
                    <a:cubicBezTo>
                      <a:pt x="1272" y="805"/>
                      <a:pt x="1275" y="804"/>
                      <a:pt x="1276" y="803"/>
                    </a:cubicBezTo>
                    <a:cubicBezTo>
                      <a:pt x="1277" y="803"/>
                      <a:pt x="1278" y="804"/>
                      <a:pt x="1279" y="804"/>
                    </a:cubicBezTo>
                    <a:cubicBezTo>
                      <a:pt x="1280" y="805"/>
                      <a:pt x="1280" y="806"/>
                      <a:pt x="1280" y="807"/>
                    </a:cubicBezTo>
                    <a:cubicBezTo>
                      <a:pt x="1280" y="808"/>
                      <a:pt x="1280" y="810"/>
                      <a:pt x="1280" y="812"/>
                    </a:cubicBezTo>
                    <a:cubicBezTo>
                      <a:pt x="1280" y="813"/>
                      <a:pt x="1280" y="814"/>
                      <a:pt x="1280" y="815"/>
                    </a:cubicBezTo>
                    <a:cubicBezTo>
                      <a:pt x="1280" y="816"/>
                      <a:pt x="1281" y="818"/>
                      <a:pt x="1282" y="818"/>
                    </a:cubicBezTo>
                    <a:cubicBezTo>
                      <a:pt x="1283" y="818"/>
                      <a:pt x="1284" y="816"/>
                      <a:pt x="1285" y="815"/>
                    </a:cubicBezTo>
                    <a:cubicBezTo>
                      <a:pt x="1285" y="814"/>
                      <a:pt x="1285" y="811"/>
                      <a:pt x="1285" y="809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62"/>
              <p:cNvSpPr>
                <a:spLocks/>
              </p:cNvSpPr>
              <p:nvPr/>
            </p:nvSpPr>
            <p:spPr bwMode="auto">
              <a:xfrm>
                <a:off x="5138736" y="3854453"/>
                <a:ext cx="590550" cy="444500"/>
              </a:xfrm>
              <a:custGeom>
                <a:avLst/>
                <a:gdLst>
                  <a:gd name="T0" fmla="*/ 302 w 699"/>
                  <a:gd name="T1" fmla="*/ 16 h 526"/>
                  <a:gd name="T2" fmla="*/ 133 w 699"/>
                  <a:gd name="T3" fmla="*/ 24 h 526"/>
                  <a:gd name="T4" fmla="*/ 112 w 699"/>
                  <a:gd name="T5" fmla="*/ 26 h 526"/>
                  <a:gd name="T6" fmla="*/ 92 w 699"/>
                  <a:gd name="T7" fmla="*/ 39 h 526"/>
                  <a:gd name="T8" fmla="*/ 65 w 699"/>
                  <a:gd name="T9" fmla="*/ 61 h 526"/>
                  <a:gd name="T10" fmla="*/ 25 w 699"/>
                  <a:gd name="T11" fmla="*/ 79 h 526"/>
                  <a:gd name="T12" fmla="*/ 18 w 699"/>
                  <a:gd name="T13" fmla="*/ 100 h 526"/>
                  <a:gd name="T14" fmla="*/ 8 w 699"/>
                  <a:gd name="T15" fmla="*/ 109 h 526"/>
                  <a:gd name="T16" fmla="*/ 2 w 699"/>
                  <a:gd name="T17" fmla="*/ 122 h 526"/>
                  <a:gd name="T18" fmla="*/ 2 w 699"/>
                  <a:gd name="T19" fmla="*/ 137 h 526"/>
                  <a:gd name="T20" fmla="*/ 22 w 699"/>
                  <a:gd name="T21" fmla="*/ 146 h 526"/>
                  <a:gd name="T22" fmla="*/ 42 w 699"/>
                  <a:gd name="T23" fmla="*/ 159 h 526"/>
                  <a:gd name="T24" fmla="*/ 55 w 699"/>
                  <a:gd name="T25" fmla="*/ 163 h 526"/>
                  <a:gd name="T26" fmla="*/ 82 w 699"/>
                  <a:gd name="T27" fmla="*/ 178 h 526"/>
                  <a:gd name="T28" fmla="*/ 94 w 699"/>
                  <a:gd name="T29" fmla="*/ 191 h 526"/>
                  <a:gd name="T30" fmla="*/ 105 w 699"/>
                  <a:gd name="T31" fmla="*/ 215 h 526"/>
                  <a:gd name="T32" fmla="*/ 121 w 699"/>
                  <a:gd name="T33" fmla="*/ 228 h 526"/>
                  <a:gd name="T34" fmla="*/ 134 w 699"/>
                  <a:gd name="T35" fmla="*/ 243 h 526"/>
                  <a:gd name="T36" fmla="*/ 153 w 699"/>
                  <a:gd name="T37" fmla="*/ 254 h 526"/>
                  <a:gd name="T38" fmla="*/ 179 w 699"/>
                  <a:gd name="T39" fmla="*/ 268 h 526"/>
                  <a:gd name="T40" fmla="*/ 197 w 699"/>
                  <a:gd name="T41" fmla="*/ 289 h 526"/>
                  <a:gd name="T42" fmla="*/ 207 w 699"/>
                  <a:gd name="T43" fmla="*/ 292 h 526"/>
                  <a:gd name="T44" fmla="*/ 223 w 699"/>
                  <a:gd name="T45" fmla="*/ 300 h 526"/>
                  <a:gd name="T46" fmla="*/ 233 w 699"/>
                  <a:gd name="T47" fmla="*/ 309 h 526"/>
                  <a:gd name="T48" fmla="*/ 244 w 699"/>
                  <a:gd name="T49" fmla="*/ 329 h 526"/>
                  <a:gd name="T50" fmla="*/ 260 w 699"/>
                  <a:gd name="T51" fmla="*/ 344 h 526"/>
                  <a:gd name="T52" fmla="*/ 273 w 699"/>
                  <a:gd name="T53" fmla="*/ 355 h 526"/>
                  <a:gd name="T54" fmla="*/ 288 w 699"/>
                  <a:gd name="T55" fmla="*/ 365 h 526"/>
                  <a:gd name="T56" fmla="*/ 308 w 699"/>
                  <a:gd name="T57" fmla="*/ 373 h 526"/>
                  <a:gd name="T58" fmla="*/ 319 w 699"/>
                  <a:gd name="T59" fmla="*/ 390 h 526"/>
                  <a:gd name="T60" fmla="*/ 331 w 699"/>
                  <a:gd name="T61" fmla="*/ 404 h 526"/>
                  <a:gd name="T62" fmla="*/ 337 w 699"/>
                  <a:gd name="T63" fmla="*/ 428 h 526"/>
                  <a:gd name="T64" fmla="*/ 349 w 699"/>
                  <a:gd name="T65" fmla="*/ 448 h 526"/>
                  <a:gd name="T66" fmla="*/ 366 w 699"/>
                  <a:gd name="T67" fmla="*/ 454 h 526"/>
                  <a:gd name="T68" fmla="*/ 379 w 699"/>
                  <a:gd name="T69" fmla="*/ 467 h 526"/>
                  <a:gd name="T70" fmla="*/ 385 w 699"/>
                  <a:gd name="T71" fmla="*/ 480 h 526"/>
                  <a:gd name="T72" fmla="*/ 395 w 699"/>
                  <a:gd name="T73" fmla="*/ 498 h 526"/>
                  <a:gd name="T74" fmla="*/ 396 w 699"/>
                  <a:gd name="T75" fmla="*/ 505 h 526"/>
                  <a:gd name="T76" fmla="*/ 404 w 699"/>
                  <a:gd name="T77" fmla="*/ 519 h 526"/>
                  <a:gd name="T78" fmla="*/ 423 w 699"/>
                  <a:gd name="T79" fmla="*/ 521 h 526"/>
                  <a:gd name="T80" fmla="*/ 437 w 699"/>
                  <a:gd name="T81" fmla="*/ 516 h 526"/>
                  <a:gd name="T82" fmla="*/ 458 w 699"/>
                  <a:gd name="T83" fmla="*/ 489 h 526"/>
                  <a:gd name="T84" fmla="*/ 484 w 699"/>
                  <a:gd name="T85" fmla="*/ 469 h 526"/>
                  <a:gd name="T86" fmla="*/ 479 w 699"/>
                  <a:gd name="T87" fmla="*/ 450 h 526"/>
                  <a:gd name="T88" fmla="*/ 486 w 699"/>
                  <a:gd name="T89" fmla="*/ 443 h 526"/>
                  <a:gd name="T90" fmla="*/ 502 w 699"/>
                  <a:gd name="T91" fmla="*/ 433 h 526"/>
                  <a:gd name="T92" fmla="*/ 527 w 699"/>
                  <a:gd name="T93" fmla="*/ 410 h 526"/>
                  <a:gd name="T94" fmla="*/ 549 w 699"/>
                  <a:gd name="T95" fmla="*/ 394 h 526"/>
                  <a:gd name="T96" fmla="*/ 559 w 699"/>
                  <a:gd name="T97" fmla="*/ 376 h 526"/>
                  <a:gd name="T98" fmla="*/ 578 w 699"/>
                  <a:gd name="T99" fmla="*/ 353 h 526"/>
                  <a:gd name="T100" fmla="*/ 586 w 699"/>
                  <a:gd name="T101" fmla="*/ 340 h 526"/>
                  <a:gd name="T102" fmla="*/ 590 w 699"/>
                  <a:gd name="T103" fmla="*/ 322 h 526"/>
                  <a:gd name="T104" fmla="*/ 605 w 699"/>
                  <a:gd name="T105" fmla="*/ 320 h 526"/>
                  <a:gd name="T106" fmla="*/ 621 w 699"/>
                  <a:gd name="T107" fmla="*/ 301 h 526"/>
                  <a:gd name="T108" fmla="*/ 632 w 699"/>
                  <a:gd name="T109" fmla="*/ 265 h 526"/>
                  <a:gd name="T110" fmla="*/ 654 w 699"/>
                  <a:gd name="T111" fmla="*/ 196 h 526"/>
                  <a:gd name="T112" fmla="*/ 504 w 699"/>
                  <a:gd name="T113" fmla="*/ 20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99" h="526">
                    <a:moveTo>
                      <a:pt x="504" y="20"/>
                    </a:moveTo>
                    <a:cubicBezTo>
                      <a:pt x="347" y="50"/>
                      <a:pt x="347" y="50"/>
                      <a:pt x="347" y="50"/>
                    </a:cubicBezTo>
                    <a:cubicBezTo>
                      <a:pt x="347" y="30"/>
                      <a:pt x="347" y="30"/>
                      <a:pt x="347" y="30"/>
                    </a:cubicBezTo>
                    <a:cubicBezTo>
                      <a:pt x="319" y="5"/>
                      <a:pt x="319" y="5"/>
                      <a:pt x="319" y="5"/>
                    </a:cubicBezTo>
                    <a:cubicBezTo>
                      <a:pt x="307" y="18"/>
                      <a:pt x="307" y="18"/>
                      <a:pt x="307" y="18"/>
                    </a:cubicBezTo>
                    <a:cubicBezTo>
                      <a:pt x="307" y="18"/>
                      <a:pt x="303" y="17"/>
                      <a:pt x="302" y="16"/>
                    </a:cubicBezTo>
                    <a:cubicBezTo>
                      <a:pt x="302" y="14"/>
                      <a:pt x="302" y="11"/>
                      <a:pt x="302" y="10"/>
                    </a:cubicBezTo>
                    <a:cubicBezTo>
                      <a:pt x="302" y="9"/>
                      <a:pt x="304" y="8"/>
                      <a:pt x="305" y="7"/>
                    </a:cubicBezTo>
                    <a:cubicBezTo>
                      <a:pt x="305" y="5"/>
                      <a:pt x="304" y="3"/>
                      <a:pt x="303" y="2"/>
                    </a:cubicBezTo>
                    <a:cubicBezTo>
                      <a:pt x="302" y="1"/>
                      <a:pt x="299" y="0"/>
                      <a:pt x="299" y="0"/>
                    </a:cubicBezTo>
                    <a:cubicBezTo>
                      <a:pt x="211" y="13"/>
                      <a:pt x="211" y="13"/>
                      <a:pt x="211" y="13"/>
                    </a:cubicBezTo>
                    <a:cubicBezTo>
                      <a:pt x="133" y="24"/>
                      <a:pt x="133" y="24"/>
                      <a:pt x="133" y="24"/>
                    </a:cubicBezTo>
                    <a:cubicBezTo>
                      <a:pt x="133" y="24"/>
                      <a:pt x="128" y="25"/>
                      <a:pt x="126" y="26"/>
                    </a:cubicBezTo>
                    <a:cubicBezTo>
                      <a:pt x="125" y="26"/>
                      <a:pt x="124" y="29"/>
                      <a:pt x="123" y="29"/>
                    </a:cubicBezTo>
                    <a:cubicBezTo>
                      <a:pt x="122" y="29"/>
                      <a:pt x="120" y="28"/>
                      <a:pt x="120" y="28"/>
                    </a:cubicBezTo>
                    <a:cubicBezTo>
                      <a:pt x="118" y="29"/>
                      <a:pt x="117" y="32"/>
                      <a:pt x="116" y="32"/>
                    </a:cubicBezTo>
                    <a:cubicBezTo>
                      <a:pt x="115" y="31"/>
                      <a:pt x="116" y="28"/>
                      <a:pt x="115" y="28"/>
                    </a:cubicBezTo>
                    <a:cubicBezTo>
                      <a:pt x="114" y="27"/>
                      <a:pt x="113" y="26"/>
                      <a:pt x="112" y="26"/>
                    </a:cubicBezTo>
                    <a:cubicBezTo>
                      <a:pt x="111" y="26"/>
                      <a:pt x="109" y="28"/>
                      <a:pt x="108" y="29"/>
                    </a:cubicBezTo>
                    <a:cubicBezTo>
                      <a:pt x="107" y="31"/>
                      <a:pt x="109" y="34"/>
                      <a:pt x="108" y="35"/>
                    </a:cubicBezTo>
                    <a:cubicBezTo>
                      <a:pt x="107" y="36"/>
                      <a:pt x="105" y="35"/>
                      <a:pt x="104" y="35"/>
                    </a:cubicBezTo>
                    <a:cubicBezTo>
                      <a:pt x="103" y="35"/>
                      <a:pt x="101" y="35"/>
                      <a:pt x="100" y="36"/>
                    </a:cubicBezTo>
                    <a:cubicBezTo>
                      <a:pt x="99" y="36"/>
                      <a:pt x="98" y="38"/>
                      <a:pt x="97" y="38"/>
                    </a:cubicBezTo>
                    <a:cubicBezTo>
                      <a:pt x="96" y="39"/>
                      <a:pt x="93" y="39"/>
                      <a:pt x="92" y="39"/>
                    </a:cubicBezTo>
                    <a:cubicBezTo>
                      <a:pt x="90" y="40"/>
                      <a:pt x="88" y="43"/>
                      <a:pt x="86" y="44"/>
                    </a:cubicBezTo>
                    <a:cubicBezTo>
                      <a:pt x="85" y="45"/>
                      <a:pt x="82" y="46"/>
                      <a:pt x="80" y="47"/>
                    </a:cubicBezTo>
                    <a:cubicBezTo>
                      <a:pt x="79" y="48"/>
                      <a:pt x="77" y="50"/>
                      <a:pt x="76" y="51"/>
                    </a:cubicBezTo>
                    <a:cubicBezTo>
                      <a:pt x="75" y="52"/>
                      <a:pt x="74" y="54"/>
                      <a:pt x="73" y="55"/>
                    </a:cubicBezTo>
                    <a:cubicBezTo>
                      <a:pt x="72" y="56"/>
                      <a:pt x="69" y="57"/>
                      <a:pt x="68" y="58"/>
                    </a:cubicBezTo>
                    <a:cubicBezTo>
                      <a:pt x="67" y="59"/>
                      <a:pt x="66" y="61"/>
                      <a:pt x="65" y="61"/>
                    </a:cubicBezTo>
                    <a:cubicBezTo>
                      <a:pt x="65" y="61"/>
                      <a:pt x="63" y="61"/>
                      <a:pt x="62" y="60"/>
                    </a:cubicBezTo>
                    <a:cubicBezTo>
                      <a:pt x="62" y="60"/>
                      <a:pt x="61" y="58"/>
                      <a:pt x="60" y="58"/>
                    </a:cubicBezTo>
                    <a:cubicBezTo>
                      <a:pt x="58" y="58"/>
                      <a:pt x="56" y="60"/>
                      <a:pt x="55" y="61"/>
                    </a:cubicBezTo>
                    <a:cubicBezTo>
                      <a:pt x="53" y="62"/>
                      <a:pt x="49" y="64"/>
                      <a:pt x="47" y="66"/>
                    </a:cubicBezTo>
                    <a:cubicBezTo>
                      <a:pt x="44" y="67"/>
                      <a:pt x="40" y="69"/>
                      <a:pt x="38" y="71"/>
                    </a:cubicBezTo>
                    <a:cubicBezTo>
                      <a:pt x="35" y="73"/>
                      <a:pt x="29" y="77"/>
                      <a:pt x="25" y="79"/>
                    </a:cubicBezTo>
                    <a:cubicBezTo>
                      <a:pt x="25" y="79"/>
                      <a:pt x="24" y="79"/>
                      <a:pt x="24" y="79"/>
                    </a:cubicBezTo>
                    <a:cubicBezTo>
                      <a:pt x="24" y="80"/>
                      <a:pt x="24" y="80"/>
                      <a:pt x="24" y="80"/>
                    </a:cubicBezTo>
                    <a:cubicBezTo>
                      <a:pt x="24" y="83"/>
                      <a:pt x="24" y="86"/>
                      <a:pt x="24" y="87"/>
                    </a:cubicBezTo>
                    <a:cubicBezTo>
                      <a:pt x="24" y="87"/>
                      <a:pt x="24" y="88"/>
                      <a:pt x="24" y="88"/>
                    </a:cubicBezTo>
                    <a:cubicBezTo>
                      <a:pt x="24" y="91"/>
                      <a:pt x="25" y="94"/>
                      <a:pt x="23" y="96"/>
                    </a:cubicBezTo>
                    <a:cubicBezTo>
                      <a:pt x="22" y="98"/>
                      <a:pt x="20" y="99"/>
                      <a:pt x="18" y="100"/>
                    </a:cubicBezTo>
                    <a:cubicBezTo>
                      <a:pt x="18" y="100"/>
                      <a:pt x="18" y="100"/>
                      <a:pt x="18" y="100"/>
                    </a:cubicBezTo>
                    <a:cubicBezTo>
                      <a:pt x="17" y="100"/>
                      <a:pt x="17" y="101"/>
                      <a:pt x="16" y="102"/>
                    </a:cubicBezTo>
                    <a:cubicBezTo>
                      <a:pt x="16" y="102"/>
                      <a:pt x="16" y="102"/>
                      <a:pt x="16" y="103"/>
                    </a:cubicBezTo>
                    <a:cubicBezTo>
                      <a:pt x="15" y="104"/>
                      <a:pt x="14" y="106"/>
                      <a:pt x="13" y="107"/>
                    </a:cubicBezTo>
                    <a:cubicBezTo>
                      <a:pt x="12" y="108"/>
                      <a:pt x="10" y="109"/>
                      <a:pt x="9" y="109"/>
                    </a:cubicBezTo>
                    <a:cubicBezTo>
                      <a:pt x="9" y="109"/>
                      <a:pt x="9" y="109"/>
                      <a:pt x="8" y="109"/>
                    </a:cubicBezTo>
                    <a:cubicBezTo>
                      <a:pt x="8" y="110"/>
                      <a:pt x="8" y="110"/>
                      <a:pt x="8" y="111"/>
                    </a:cubicBezTo>
                    <a:cubicBezTo>
                      <a:pt x="8" y="112"/>
                      <a:pt x="7" y="114"/>
                      <a:pt x="6" y="116"/>
                    </a:cubicBezTo>
                    <a:cubicBezTo>
                      <a:pt x="6" y="117"/>
                      <a:pt x="5" y="118"/>
                      <a:pt x="4" y="119"/>
                    </a:cubicBezTo>
                    <a:cubicBezTo>
                      <a:pt x="4" y="119"/>
                      <a:pt x="3" y="119"/>
                      <a:pt x="3" y="120"/>
                    </a:cubicBezTo>
                    <a:cubicBezTo>
                      <a:pt x="2" y="121"/>
                      <a:pt x="2" y="121"/>
                      <a:pt x="2" y="122"/>
                    </a:cubicBezTo>
                    <a:cubicBezTo>
                      <a:pt x="2" y="122"/>
                      <a:pt x="2" y="122"/>
                      <a:pt x="2" y="122"/>
                    </a:cubicBezTo>
                    <a:cubicBezTo>
                      <a:pt x="2" y="123"/>
                      <a:pt x="2" y="124"/>
                      <a:pt x="2" y="125"/>
                    </a:cubicBezTo>
                    <a:cubicBezTo>
                      <a:pt x="2" y="125"/>
                      <a:pt x="2" y="125"/>
                      <a:pt x="2" y="125"/>
                    </a:cubicBezTo>
                    <a:cubicBezTo>
                      <a:pt x="3" y="128"/>
                      <a:pt x="3" y="130"/>
                      <a:pt x="2" y="132"/>
                    </a:cubicBezTo>
                    <a:cubicBezTo>
                      <a:pt x="2" y="134"/>
                      <a:pt x="1" y="135"/>
                      <a:pt x="0" y="136"/>
                    </a:cubicBezTo>
                    <a:cubicBezTo>
                      <a:pt x="0" y="136"/>
                      <a:pt x="1" y="136"/>
                      <a:pt x="1" y="136"/>
                    </a:cubicBezTo>
                    <a:cubicBezTo>
                      <a:pt x="1" y="136"/>
                      <a:pt x="2" y="137"/>
                      <a:pt x="2" y="137"/>
                    </a:cubicBezTo>
                    <a:cubicBezTo>
                      <a:pt x="3" y="137"/>
                      <a:pt x="4" y="138"/>
                      <a:pt x="5" y="138"/>
                    </a:cubicBezTo>
                    <a:cubicBezTo>
                      <a:pt x="6" y="139"/>
                      <a:pt x="8" y="140"/>
                      <a:pt x="10" y="142"/>
                    </a:cubicBezTo>
                    <a:cubicBezTo>
                      <a:pt x="11" y="143"/>
                      <a:pt x="13" y="145"/>
                      <a:pt x="14" y="145"/>
                    </a:cubicBezTo>
                    <a:cubicBezTo>
                      <a:pt x="15" y="146"/>
                      <a:pt x="17" y="147"/>
                      <a:pt x="18" y="147"/>
                    </a:cubicBezTo>
                    <a:cubicBezTo>
                      <a:pt x="18" y="147"/>
                      <a:pt x="18" y="147"/>
                      <a:pt x="19" y="147"/>
                    </a:cubicBezTo>
                    <a:cubicBezTo>
                      <a:pt x="20" y="146"/>
                      <a:pt x="21" y="146"/>
                      <a:pt x="22" y="146"/>
                    </a:cubicBezTo>
                    <a:cubicBezTo>
                      <a:pt x="23" y="146"/>
                      <a:pt x="23" y="146"/>
                      <a:pt x="24" y="146"/>
                    </a:cubicBezTo>
                    <a:cubicBezTo>
                      <a:pt x="27" y="147"/>
                      <a:pt x="30" y="149"/>
                      <a:pt x="31" y="150"/>
                    </a:cubicBezTo>
                    <a:cubicBezTo>
                      <a:pt x="32" y="150"/>
                      <a:pt x="33" y="152"/>
                      <a:pt x="34" y="153"/>
                    </a:cubicBezTo>
                    <a:cubicBezTo>
                      <a:pt x="35" y="154"/>
                      <a:pt x="36" y="155"/>
                      <a:pt x="36" y="155"/>
                    </a:cubicBezTo>
                    <a:cubicBezTo>
                      <a:pt x="37" y="155"/>
                      <a:pt x="38" y="156"/>
                      <a:pt x="38" y="156"/>
                    </a:cubicBezTo>
                    <a:cubicBezTo>
                      <a:pt x="40" y="157"/>
                      <a:pt x="41" y="158"/>
                      <a:pt x="42" y="159"/>
                    </a:cubicBezTo>
                    <a:cubicBezTo>
                      <a:pt x="43" y="160"/>
                      <a:pt x="44" y="161"/>
                      <a:pt x="45" y="162"/>
                    </a:cubicBezTo>
                    <a:cubicBezTo>
                      <a:pt x="45" y="162"/>
                      <a:pt x="46" y="163"/>
                      <a:pt x="46" y="164"/>
                    </a:cubicBezTo>
                    <a:cubicBezTo>
                      <a:pt x="47" y="164"/>
                      <a:pt x="50" y="165"/>
                      <a:pt x="52" y="165"/>
                    </a:cubicBezTo>
                    <a:cubicBezTo>
                      <a:pt x="52" y="165"/>
                      <a:pt x="52" y="165"/>
                      <a:pt x="52" y="165"/>
                    </a:cubicBezTo>
                    <a:cubicBezTo>
                      <a:pt x="52" y="165"/>
                      <a:pt x="54" y="164"/>
                      <a:pt x="55" y="164"/>
                    </a:cubicBezTo>
                    <a:cubicBezTo>
                      <a:pt x="55" y="164"/>
                      <a:pt x="55" y="164"/>
                      <a:pt x="55" y="163"/>
                    </a:cubicBezTo>
                    <a:cubicBezTo>
                      <a:pt x="56" y="162"/>
                      <a:pt x="58" y="161"/>
                      <a:pt x="59" y="161"/>
                    </a:cubicBezTo>
                    <a:cubicBezTo>
                      <a:pt x="61" y="160"/>
                      <a:pt x="63" y="160"/>
                      <a:pt x="64" y="160"/>
                    </a:cubicBezTo>
                    <a:cubicBezTo>
                      <a:pt x="65" y="160"/>
                      <a:pt x="67" y="160"/>
                      <a:pt x="68" y="161"/>
                    </a:cubicBezTo>
                    <a:cubicBezTo>
                      <a:pt x="71" y="161"/>
                      <a:pt x="74" y="164"/>
                      <a:pt x="75" y="165"/>
                    </a:cubicBezTo>
                    <a:cubicBezTo>
                      <a:pt x="77" y="167"/>
                      <a:pt x="79" y="170"/>
                      <a:pt x="80" y="172"/>
                    </a:cubicBezTo>
                    <a:cubicBezTo>
                      <a:pt x="81" y="174"/>
                      <a:pt x="81" y="176"/>
                      <a:pt x="82" y="178"/>
                    </a:cubicBezTo>
                    <a:cubicBezTo>
                      <a:pt x="82" y="179"/>
                      <a:pt x="82" y="180"/>
                      <a:pt x="83" y="181"/>
                    </a:cubicBezTo>
                    <a:cubicBezTo>
                      <a:pt x="83" y="181"/>
                      <a:pt x="84" y="182"/>
                      <a:pt x="84" y="182"/>
                    </a:cubicBezTo>
                    <a:cubicBezTo>
                      <a:pt x="85" y="182"/>
                      <a:pt x="87" y="183"/>
                      <a:pt x="88" y="184"/>
                    </a:cubicBezTo>
                    <a:cubicBezTo>
                      <a:pt x="89" y="185"/>
                      <a:pt x="90" y="187"/>
                      <a:pt x="91" y="188"/>
                    </a:cubicBezTo>
                    <a:cubicBezTo>
                      <a:pt x="92" y="189"/>
                      <a:pt x="92" y="190"/>
                      <a:pt x="93" y="190"/>
                    </a:cubicBezTo>
                    <a:cubicBezTo>
                      <a:pt x="93" y="190"/>
                      <a:pt x="93" y="191"/>
                      <a:pt x="94" y="191"/>
                    </a:cubicBezTo>
                    <a:cubicBezTo>
                      <a:pt x="95" y="192"/>
                      <a:pt x="96" y="193"/>
                      <a:pt x="97" y="194"/>
                    </a:cubicBezTo>
                    <a:cubicBezTo>
                      <a:pt x="98" y="196"/>
                      <a:pt x="99" y="198"/>
                      <a:pt x="99" y="200"/>
                    </a:cubicBezTo>
                    <a:cubicBezTo>
                      <a:pt x="99" y="201"/>
                      <a:pt x="100" y="202"/>
                      <a:pt x="100" y="202"/>
                    </a:cubicBezTo>
                    <a:cubicBezTo>
                      <a:pt x="100" y="203"/>
                      <a:pt x="100" y="203"/>
                      <a:pt x="100" y="203"/>
                    </a:cubicBezTo>
                    <a:cubicBezTo>
                      <a:pt x="101" y="205"/>
                      <a:pt x="102" y="209"/>
                      <a:pt x="102" y="210"/>
                    </a:cubicBezTo>
                    <a:cubicBezTo>
                      <a:pt x="104" y="213"/>
                      <a:pt x="105" y="215"/>
                      <a:pt x="105" y="215"/>
                    </a:cubicBezTo>
                    <a:cubicBezTo>
                      <a:pt x="106" y="215"/>
                      <a:pt x="106" y="215"/>
                      <a:pt x="107" y="215"/>
                    </a:cubicBezTo>
                    <a:cubicBezTo>
                      <a:pt x="108" y="216"/>
                      <a:pt x="110" y="216"/>
                      <a:pt x="111" y="217"/>
                    </a:cubicBezTo>
                    <a:cubicBezTo>
                      <a:pt x="113" y="218"/>
                      <a:pt x="116" y="221"/>
                      <a:pt x="117" y="222"/>
                    </a:cubicBezTo>
                    <a:cubicBezTo>
                      <a:pt x="118" y="224"/>
                      <a:pt x="119" y="225"/>
                      <a:pt x="119" y="226"/>
                    </a:cubicBezTo>
                    <a:cubicBezTo>
                      <a:pt x="119" y="226"/>
                      <a:pt x="119" y="226"/>
                      <a:pt x="119" y="227"/>
                    </a:cubicBezTo>
                    <a:cubicBezTo>
                      <a:pt x="120" y="227"/>
                      <a:pt x="121" y="228"/>
                      <a:pt x="121" y="228"/>
                    </a:cubicBezTo>
                    <a:cubicBezTo>
                      <a:pt x="122" y="229"/>
                      <a:pt x="124" y="230"/>
                      <a:pt x="125" y="231"/>
                    </a:cubicBezTo>
                    <a:cubicBezTo>
                      <a:pt x="126" y="233"/>
                      <a:pt x="128" y="236"/>
                      <a:pt x="130" y="239"/>
                    </a:cubicBezTo>
                    <a:cubicBezTo>
                      <a:pt x="130" y="239"/>
                      <a:pt x="130" y="239"/>
                      <a:pt x="130" y="239"/>
                    </a:cubicBezTo>
                    <a:cubicBezTo>
                      <a:pt x="131" y="240"/>
                      <a:pt x="131" y="241"/>
                      <a:pt x="131" y="242"/>
                    </a:cubicBezTo>
                    <a:cubicBezTo>
                      <a:pt x="132" y="242"/>
                      <a:pt x="132" y="243"/>
                      <a:pt x="132" y="243"/>
                    </a:cubicBezTo>
                    <a:cubicBezTo>
                      <a:pt x="132" y="243"/>
                      <a:pt x="134" y="243"/>
                      <a:pt x="134" y="243"/>
                    </a:cubicBezTo>
                    <a:cubicBezTo>
                      <a:pt x="136" y="243"/>
                      <a:pt x="138" y="243"/>
                      <a:pt x="140" y="244"/>
                    </a:cubicBezTo>
                    <a:cubicBezTo>
                      <a:pt x="141" y="245"/>
                      <a:pt x="142" y="247"/>
                      <a:pt x="143" y="249"/>
                    </a:cubicBezTo>
                    <a:cubicBezTo>
                      <a:pt x="144" y="249"/>
                      <a:pt x="144" y="249"/>
                      <a:pt x="144" y="250"/>
                    </a:cubicBezTo>
                    <a:cubicBezTo>
                      <a:pt x="145" y="250"/>
                      <a:pt x="147" y="252"/>
                      <a:pt x="148" y="253"/>
                    </a:cubicBezTo>
                    <a:cubicBezTo>
                      <a:pt x="149" y="253"/>
                      <a:pt x="150" y="253"/>
                      <a:pt x="153" y="254"/>
                    </a:cubicBezTo>
                    <a:cubicBezTo>
                      <a:pt x="153" y="254"/>
                      <a:pt x="153" y="254"/>
                      <a:pt x="153" y="254"/>
                    </a:cubicBezTo>
                    <a:cubicBezTo>
                      <a:pt x="154" y="254"/>
                      <a:pt x="154" y="254"/>
                      <a:pt x="155" y="254"/>
                    </a:cubicBezTo>
                    <a:cubicBezTo>
                      <a:pt x="157" y="254"/>
                      <a:pt x="159" y="255"/>
                      <a:pt x="160" y="255"/>
                    </a:cubicBezTo>
                    <a:cubicBezTo>
                      <a:pt x="163" y="256"/>
                      <a:pt x="169" y="260"/>
                      <a:pt x="171" y="261"/>
                    </a:cubicBezTo>
                    <a:cubicBezTo>
                      <a:pt x="173" y="262"/>
                      <a:pt x="174" y="263"/>
                      <a:pt x="175" y="265"/>
                    </a:cubicBezTo>
                    <a:cubicBezTo>
                      <a:pt x="176" y="266"/>
                      <a:pt x="177" y="267"/>
                      <a:pt x="178" y="267"/>
                    </a:cubicBezTo>
                    <a:cubicBezTo>
                      <a:pt x="178" y="267"/>
                      <a:pt x="179" y="268"/>
                      <a:pt x="179" y="268"/>
                    </a:cubicBezTo>
                    <a:cubicBezTo>
                      <a:pt x="181" y="269"/>
                      <a:pt x="183" y="270"/>
                      <a:pt x="184" y="271"/>
                    </a:cubicBezTo>
                    <a:cubicBezTo>
                      <a:pt x="186" y="273"/>
                      <a:pt x="186" y="275"/>
                      <a:pt x="187" y="278"/>
                    </a:cubicBezTo>
                    <a:cubicBezTo>
                      <a:pt x="187" y="279"/>
                      <a:pt x="188" y="280"/>
                      <a:pt x="188" y="280"/>
                    </a:cubicBezTo>
                    <a:cubicBezTo>
                      <a:pt x="189" y="281"/>
                      <a:pt x="189" y="281"/>
                      <a:pt x="190" y="282"/>
                    </a:cubicBezTo>
                    <a:cubicBezTo>
                      <a:pt x="191" y="282"/>
                      <a:pt x="193" y="283"/>
                      <a:pt x="194" y="284"/>
                    </a:cubicBezTo>
                    <a:cubicBezTo>
                      <a:pt x="195" y="286"/>
                      <a:pt x="196" y="287"/>
                      <a:pt x="197" y="289"/>
                    </a:cubicBezTo>
                    <a:cubicBezTo>
                      <a:pt x="197" y="290"/>
                      <a:pt x="198" y="291"/>
                      <a:pt x="198" y="292"/>
                    </a:cubicBezTo>
                    <a:cubicBezTo>
                      <a:pt x="199" y="292"/>
                      <a:pt x="200" y="292"/>
                      <a:pt x="201" y="293"/>
                    </a:cubicBezTo>
                    <a:cubicBezTo>
                      <a:pt x="202" y="293"/>
                      <a:pt x="202" y="293"/>
                      <a:pt x="202" y="293"/>
                    </a:cubicBezTo>
                    <a:cubicBezTo>
                      <a:pt x="203" y="293"/>
                      <a:pt x="205" y="292"/>
                      <a:pt x="207" y="292"/>
                    </a:cubicBezTo>
                    <a:cubicBezTo>
                      <a:pt x="207" y="292"/>
                      <a:pt x="207" y="292"/>
                      <a:pt x="207" y="292"/>
                    </a:cubicBezTo>
                    <a:cubicBezTo>
                      <a:pt x="207" y="292"/>
                      <a:pt x="207" y="292"/>
                      <a:pt x="207" y="292"/>
                    </a:cubicBezTo>
                    <a:cubicBezTo>
                      <a:pt x="209" y="292"/>
                      <a:pt x="210" y="293"/>
                      <a:pt x="211" y="294"/>
                    </a:cubicBezTo>
                    <a:cubicBezTo>
                      <a:pt x="212" y="294"/>
                      <a:pt x="213" y="294"/>
                      <a:pt x="213" y="294"/>
                    </a:cubicBezTo>
                    <a:cubicBezTo>
                      <a:pt x="215" y="295"/>
                      <a:pt x="217" y="295"/>
                      <a:pt x="218" y="296"/>
                    </a:cubicBezTo>
                    <a:cubicBezTo>
                      <a:pt x="219" y="297"/>
                      <a:pt x="220" y="298"/>
                      <a:pt x="221" y="298"/>
                    </a:cubicBezTo>
                    <a:cubicBezTo>
                      <a:pt x="221" y="299"/>
                      <a:pt x="222" y="299"/>
                      <a:pt x="222" y="299"/>
                    </a:cubicBezTo>
                    <a:cubicBezTo>
                      <a:pt x="222" y="299"/>
                      <a:pt x="222" y="299"/>
                      <a:pt x="223" y="300"/>
                    </a:cubicBezTo>
                    <a:cubicBezTo>
                      <a:pt x="224" y="300"/>
                      <a:pt x="225" y="301"/>
                      <a:pt x="225" y="302"/>
                    </a:cubicBezTo>
                    <a:cubicBezTo>
                      <a:pt x="226" y="303"/>
                      <a:pt x="227" y="304"/>
                      <a:pt x="228" y="305"/>
                    </a:cubicBezTo>
                    <a:cubicBezTo>
                      <a:pt x="229" y="306"/>
                      <a:pt x="229" y="306"/>
                      <a:pt x="230" y="307"/>
                    </a:cubicBezTo>
                    <a:cubicBezTo>
                      <a:pt x="230" y="307"/>
                      <a:pt x="230" y="307"/>
                      <a:pt x="231" y="308"/>
                    </a:cubicBezTo>
                    <a:cubicBezTo>
                      <a:pt x="231" y="308"/>
                      <a:pt x="232" y="309"/>
                      <a:pt x="232" y="309"/>
                    </a:cubicBezTo>
                    <a:cubicBezTo>
                      <a:pt x="232" y="309"/>
                      <a:pt x="233" y="309"/>
                      <a:pt x="233" y="309"/>
                    </a:cubicBezTo>
                    <a:cubicBezTo>
                      <a:pt x="235" y="309"/>
                      <a:pt x="236" y="309"/>
                      <a:pt x="238" y="310"/>
                    </a:cubicBezTo>
                    <a:cubicBezTo>
                      <a:pt x="239" y="311"/>
                      <a:pt x="243" y="313"/>
                      <a:pt x="244" y="317"/>
                    </a:cubicBezTo>
                    <a:cubicBezTo>
                      <a:pt x="245" y="319"/>
                      <a:pt x="244" y="322"/>
                      <a:pt x="243" y="324"/>
                    </a:cubicBezTo>
                    <a:cubicBezTo>
                      <a:pt x="243" y="324"/>
                      <a:pt x="243" y="325"/>
                      <a:pt x="243" y="325"/>
                    </a:cubicBezTo>
                    <a:cubicBezTo>
                      <a:pt x="243" y="325"/>
                      <a:pt x="243" y="325"/>
                      <a:pt x="243" y="325"/>
                    </a:cubicBezTo>
                    <a:cubicBezTo>
                      <a:pt x="243" y="326"/>
                      <a:pt x="244" y="328"/>
                      <a:pt x="244" y="329"/>
                    </a:cubicBezTo>
                    <a:cubicBezTo>
                      <a:pt x="244" y="330"/>
                      <a:pt x="244" y="331"/>
                      <a:pt x="244" y="332"/>
                    </a:cubicBezTo>
                    <a:cubicBezTo>
                      <a:pt x="244" y="333"/>
                      <a:pt x="244" y="333"/>
                      <a:pt x="244" y="333"/>
                    </a:cubicBezTo>
                    <a:cubicBezTo>
                      <a:pt x="245" y="333"/>
                      <a:pt x="245" y="333"/>
                      <a:pt x="246" y="333"/>
                    </a:cubicBezTo>
                    <a:cubicBezTo>
                      <a:pt x="247" y="333"/>
                      <a:pt x="248" y="333"/>
                      <a:pt x="249" y="333"/>
                    </a:cubicBezTo>
                    <a:cubicBezTo>
                      <a:pt x="250" y="333"/>
                      <a:pt x="253" y="334"/>
                      <a:pt x="255" y="336"/>
                    </a:cubicBezTo>
                    <a:cubicBezTo>
                      <a:pt x="255" y="336"/>
                      <a:pt x="259" y="340"/>
                      <a:pt x="260" y="344"/>
                    </a:cubicBezTo>
                    <a:cubicBezTo>
                      <a:pt x="260" y="345"/>
                      <a:pt x="260" y="346"/>
                      <a:pt x="259" y="347"/>
                    </a:cubicBezTo>
                    <a:cubicBezTo>
                      <a:pt x="260" y="347"/>
                      <a:pt x="261" y="348"/>
                      <a:pt x="261" y="348"/>
                    </a:cubicBezTo>
                    <a:cubicBezTo>
                      <a:pt x="262" y="348"/>
                      <a:pt x="264" y="347"/>
                      <a:pt x="265" y="347"/>
                    </a:cubicBezTo>
                    <a:cubicBezTo>
                      <a:pt x="266" y="347"/>
                      <a:pt x="266" y="347"/>
                      <a:pt x="266" y="347"/>
                    </a:cubicBezTo>
                    <a:cubicBezTo>
                      <a:pt x="266" y="347"/>
                      <a:pt x="266" y="347"/>
                      <a:pt x="266" y="347"/>
                    </a:cubicBezTo>
                    <a:cubicBezTo>
                      <a:pt x="270" y="347"/>
                      <a:pt x="272" y="351"/>
                      <a:pt x="273" y="355"/>
                    </a:cubicBezTo>
                    <a:cubicBezTo>
                      <a:pt x="273" y="356"/>
                      <a:pt x="273" y="357"/>
                      <a:pt x="273" y="359"/>
                    </a:cubicBezTo>
                    <a:cubicBezTo>
                      <a:pt x="273" y="359"/>
                      <a:pt x="273" y="359"/>
                      <a:pt x="273" y="359"/>
                    </a:cubicBezTo>
                    <a:cubicBezTo>
                      <a:pt x="273" y="360"/>
                      <a:pt x="274" y="361"/>
                      <a:pt x="274" y="361"/>
                    </a:cubicBezTo>
                    <a:cubicBezTo>
                      <a:pt x="276" y="362"/>
                      <a:pt x="280" y="364"/>
                      <a:pt x="281" y="364"/>
                    </a:cubicBezTo>
                    <a:cubicBezTo>
                      <a:pt x="283" y="365"/>
                      <a:pt x="286" y="366"/>
                      <a:pt x="287" y="366"/>
                    </a:cubicBezTo>
                    <a:cubicBezTo>
                      <a:pt x="287" y="366"/>
                      <a:pt x="288" y="365"/>
                      <a:pt x="288" y="365"/>
                    </a:cubicBezTo>
                    <a:cubicBezTo>
                      <a:pt x="289" y="365"/>
                      <a:pt x="291" y="364"/>
                      <a:pt x="292" y="364"/>
                    </a:cubicBezTo>
                    <a:cubicBezTo>
                      <a:pt x="293" y="364"/>
                      <a:pt x="293" y="364"/>
                      <a:pt x="294" y="365"/>
                    </a:cubicBezTo>
                    <a:cubicBezTo>
                      <a:pt x="297" y="365"/>
                      <a:pt x="299" y="367"/>
                      <a:pt x="301" y="369"/>
                    </a:cubicBezTo>
                    <a:cubicBezTo>
                      <a:pt x="301" y="369"/>
                      <a:pt x="302" y="370"/>
                      <a:pt x="302" y="370"/>
                    </a:cubicBezTo>
                    <a:cubicBezTo>
                      <a:pt x="303" y="371"/>
                      <a:pt x="306" y="372"/>
                      <a:pt x="307" y="373"/>
                    </a:cubicBezTo>
                    <a:cubicBezTo>
                      <a:pt x="307" y="373"/>
                      <a:pt x="308" y="373"/>
                      <a:pt x="308" y="373"/>
                    </a:cubicBezTo>
                    <a:cubicBezTo>
                      <a:pt x="310" y="373"/>
                      <a:pt x="312" y="374"/>
                      <a:pt x="313" y="375"/>
                    </a:cubicBezTo>
                    <a:cubicBezTo>
                      <a:pt x="316" y="376"/>
                      <a:pt x="318" y="381"/>
                      <a:pt x="318" y="383"/>
                    </a:cubicBezTo>
                    <a:cubicBezTo>
                      <a:pt x="318" y="384"/>
                      <a:pt x="318" y="384"/>
                      <a:pt x="318" y="384"/>
                    </a:cubicBezTo>
                    <a:cubicBezTo>
                      <a:pt x="318" y="388"/>
                      <a:pt x="318" y="388"/>
                      <a:pt x="318" y="389"/>
                    </a:cubicBezTo>
                    <a:cubicBezTo>
                      <a:pt x="318" y="389"/>
                      <a:pt x="318" y="390"/>
                      <a:pt x="318" y="390"/>
                    </a:cubicBezTo>
                    <a:cubicBezTo>
                      <a:pt x="318" y="390"/>
                      <a:pt x="319" y="390"/>
                      <a:pt x="319" y="390"/>
                    </a:cubicBezTo>
                    <a:cubicBezTo>
                      <a:pt x="320" y="391"/>
                      <a:pt x="322" y="392"/>
                      <a:pt x="323" y="394"/>
                    </a:cubicBezTo>
                    <a:cubicBezTo>
                      <a:pt x="325" y="395"/>
                      <a:pt x="325" y="397"/>
                      <a:pt x="325" y="399"/>
                    </a:cubicBezTo>
                    <a:cubicBezTo>
                      <a:pt x="325" y="399"/>
                      <a:pt x="325" y="400"/>
                      <a:pt x="325" y="400"/>
                    </a:cubicBezTo>
                    <a:cubicBezTo>
                      <a:pt x="325" y="400"/>
                      <a:pt x="326" y="401"/>
                      <a:pt x="326" y="401"/>
                    </a:cubicBezTo>
                    <a:cubicBezTo>
                      <a:pt x="326" y="401"/>
                      <a:pt x="326" y="401"/>
                      <a:pt x="327" y="401"/>
                    </a:cubicBezTo>
                    <a:cubicBezTo>
                      <a:pt x="328" y="402"/>
                      <a:pt x="330" y="403"/>
                      <a:pt x="331" y="404"/>
                    </a:cubicBezTo>
                    <a:cubicBezTo>
                      <a:pt x="332" y="406"/>
                      <a:pt x="333" y="409"/>
                      <a:pt x="334" y="411"/>
                    </a:cubicBezTo>
                    <a:cubicBezTo>
                      <a:pt x="334" y="412"/>
                      <a:pt x="334" y="413"/>
                      <a:pt x="334" y="414"/>
                    </a:cubicBezTo>
                    <a:cubicBezTo>
                      <a:pt x="334" y="415"/>
                      <a:pt x="334" y="415"/>
                      <a:pt x="334" y="415"/>
                    </a:cubicBezTo>
                    <a:cubicBezTo>
                      <a:pt x="334" y="416"/>
                      <a:pt x="335" y="416"/>
                      <a:pt x="335" y="416"/>
                    </a:cubicBezTo>
                    <a:cubicBezTo>
                      <a:pt x="336" y="418"/>
                      <a:pt x="338" y="420"/>
                      <a:pt x="338" y="422"/>
                    </a:cubicBezTo>
                    <a:cubicBezTo>
                      <a:pt x="339" y="424"/>
                      <a:pt x="338" y="426"/>
                      <a:pt x="337" y="428"/>
                    </a:cubicBezTo>
                    <a:cubicBezTo>
                      <a:pt x="337" y="428"/>
                      <a:pt x="338" y="428"/>
                      <a:pt x="338" y="429"/>
                    </a:cubicBezTo>
                    <a:cubicBezTo>
                      <a:pt x="339" y="429"/>
                      <a:pt x="339" y="429"/>
                      <a:pt x="339" y="430"/>
                    </a:cubicBezTo>
                    <a:cubicBezTo>
                      <a:pt x="340" y="432"/>
                      <a:pt x="343" y="436"/>
                      <a:pt x="343" y="439"/>
                    </a:cubicBezTo>
                    <a:cubicBezTo>
                      <a:pt x="343" y="441"/>
                      <a:pt x="343" y="442"/>
                      <a:pt x="342" y="443"/>
                    </a:cubicBezTo>
                    <a:cubicBezTo>
                      <a:pt x="343" y="443"/>
                      <a:pt x="345" y="443"/>
                      <a:pt x="346" y="444"/>
                    </a:cubicBezTo>
                    <a:cubicBezTo>
                      <a:pt x="348" y="445"/>
                      <a:pt x="349" y="446"/>
                      <a:pt x="349" y="448"/>
                    </a:cubicBezTo>
                    <a:cubicBezTo>
                      <a:pt x="350" y="448"/>
                      <a:pt x="350" y="448"/>
                      <a:pt x="350" y="448"/>
                    </a:cubicBezTo>
                    <a:cubicBezTo>
                      <a:pt x="350" y="448"/>
                      <a:pt x="351" y="448"/>
                      <a:pt x="352" y="449"/>
                    </a:cubicBezTo>
                    <a:cubicBezTo>
                      <a:pt x="353" y="448"/>
                      <a:pt x="354" y="447"/>
                      <a:pt x="356" y="447"/>
                    </a:cubicBezTo>
                    <a:cubicBezTo>
                      <a:pt x="359" y="447"/>
                      <a:pt x="362" y="449"/>
                      <a:pt x="364" y="451"/>
                    </a:cubicBezTo>
                    <a:cubicBezTo>
                      <a:pt x="364" y="451"/>
                      <a:pt x="364" y="451"/>
                      <a:pt x="364" y="451"/>
                    </a:cubicBezTo>
                    <a:cubicBezTo>
                      <a:pt x="365" y="452"/>
                      <a:pt x="365" y="453"/>
                      <a:pt x="366" y="454"/>
                    </a:cubicBezTo>
                    <a:cubicBezTo>
                      <a:pt x="366" y="454"/>
                      <a:pt x="366" y="454"/>
                      <a:pt x="366" y="454"/>
                    </a:cubicBezTo>
                    <a:cubicBezTo>
                      <a:pt x="367" y="454"/>
                      <a:pt x="369" y="454"/>
                      <a:pt x="370" y="454"/>
                    </a:cubicBezTo>
                    <a:cubicBezTo>
                      <a:pt x="372" y="456"/>
                      <a:pt x="374" y="458"/>
                      <a:pt x="375" y="459"/>
                    </a:cubicBezTo>
                    <a:cubicBezTo>
                      <a:pt x="375" y="460"/>
                      <a:pt x="375" y="460"/>
                      <a:pt x="375" y="460"/>
                    </a:cubicBezTo>
                    <a:cubicBezTo>
                      <a:pt x="378" y="464"/>
                      <a:pt x="378" y="464"/>
                      <a:pt x="378" y="465"/>
                    </a:cubicBezTo>
                    <a:cubicBezTo>
                      <a:pt x="378" y="466"/>
                      <a:pt x="378" y="466"/>
                      <a:pt x="379" y="467"/>
                    </a:cubicBezTo>
                    <a:cubicBezTo>
                      <a:pt x="379" y="468"/>
                      <a:pt x="379" y="470"/>
                      <a:pt x="379" y="470"/>
                    </a:cubicBezTo>
                    <a:cubicBezTo>
                      <a:pt x="379" y="471"/>
                      <a:pt x="380" y="471"/>
                      <a:pt x="380" y="471"/>
                    </a:cubicBezTo>
                    <a:cubicBezTo>
                      <a:pt x="381" y="472"/>
                      <a:pt x="382" y="473"/>
                      <a:pt x="383" y="475"/>
                    </a:cubicBezTo>
                    <a:cubicBezTo>
                      <a:pt x="383" y="476"/>
                      <a:pt x="384" y="477"/>
                      <a:pt x="384" y="478"/>
                    </a:cubicBezTo>
                    <a:cubicBezTo>
                      <a:pt x="384" y="478"/>
                      <a:pt x="385" y="479"/>
                      <a:pt x="385" y="479"/>
                    </a:cubicBezTo>
                    <a:cubicBezTo>
                      <a:pt x="385" y="479"/>
                      <a:pt x="385" y="480"/>
                      <a:pt x="385" y="480"/>
                    </a:cubicBezTo>
                    <a:cubicBezTo>
                      <a:pt x="385" y="480"/>
                      <a:pt x="385" y="480"/>
                      <a:pt x="385" y="480"/>
                    </a:cubicBezTo>
                    <a:cubicBezTo>
                      <a:pt x="387" y="480"/>
                      <a:pt x="389" y="480"/>
                      <a:pt x="391" y="482"/>
                    </a:cubicBezTo>
                    <a:cubicBezTo>
                      <a:pt x="392" y="483"/>
                      <a:pt x="393" y="485"/>
                      <a:pt x="393" y="487"/>
                    </a:cubicBezTo>
                    <a:cubicBezTo>
                      <a:pt x="393" y="487"/>
                      <a:pt x="393" y="487"/>
                      <a:pt x="393" y="487"/>
                    </a:cubicBezTo>
                    <a:cubicBezTo>
                      <a:pt x="394" y="488"/>
                      <a:pt x="395" y="489"/>
                      <a:pt x="396" y="490"/>
                    </a:cubicBezTo>
                    <a:cubicBezTo>
                      <a:pt x="397" y="493"/>
                      <a:pt x="396" y="496"/>
                      <a:pt x="395" y="498"/>
                    </a:cubicBezTo>
                    <a:cubicBezTo>
                      <a:pt x="395" y="499"/>
                      <a:pt x="395" y="499"/>
                      <a:pt x="395" y="499"/>
                    </a:cubicBezTo>
                    <a:cubicBezTo>
                      <a:pt x="395" y="500"/>
                      <a:pt x="394" y="501"/>
                      <a:pt x="394" y="502"/>
                    </a:cubicBezTo>
                    <a:cubicBezTo>
                      <a:pt x="394" y="502"/>
                      <a:pt x="394" y="502"/>
                      <a:pt x="393" y="503"/>
                    </a:cubicBezTo>
                    <a:cubicBezTo>
                      <a:pt x="394" y="503"/>
                      <a:pt x="394" y="503"/>
                      <a:pt x="394" y="504"/>
                    </a:cubicBezTo>
                    <a:cubicBezTo>
                      <a:pt x="395" y="504"/>
                      <a:pt x="395" y="504"/>
                      <a:pt x="395" y="504"/>
                    </a:cubicBezTo>
                    <a:cubicBezTo>
                      <a:pt x="395" y="504"/>
                      <a:pt x="395" y="505"/>
                      <a:pt x="396" y="505"/>
                    </a:cubicBezTo>
                    <a:cubicBezTo>
                      <a:pt x="397" y="506"/>
                      <a:pt x="399" y="507"/>
                      <a:pt x="399" y="509"/>
                    </a:cubicBezTo>
                    <a:cubicBezTo>
                      <a:pt x="400" y="511"/>
                      <a:pt x="400" y="513"/>
                      <a:pt x="400" y="515"/>
                    </a:cubicBezTo>
                    <a:cubicBezTo>
                      <a:pt x="400" y="516"/>
                      <a:pt x="400" y="517"/>
                      <a:pt x="400" y="517"/>
                    </a:cubicBezTo>
                    <a:cubicBezTo>
                      <a:pt x="400" y="517"/>
                      <a:pt x="400" y="518"/>
                      <a:pt x="401" y="518"/>
                    </a:cubicBezTo>
                    <a:cubicBezTo>
                      <a:pt x="401" y="518"/>
                      <a:pt x="401" y="518"/>
                      <a:pt x="401" y="518"/>
                    </a:cubicBezTo>
                    <a:cubicBezTo>
                      <a:pt x="402" y="518"/>
                      <a:pt x="403" y="519"/>
                      <a:pt x="404" y="519"/>
                    </a:cubicBezTo>
                    <a:cubicBezTo>
                      <a:pt x="405" y="520"/>
                      <a:pt x="406" y="521"/>
                      <a:pt x="407" y="522"/>
                    </a:cubicBezTo>
                    <a:cubicBezTo>
                      <a:pt x="407" y="521"/>
                      <a:pt x="408" y="519"/>
                      <a:pt x="410" y="519"/>
                    </a:cubicBezTo>
                    <a:cubicBezTo>
                      <a:pt x="411" y="517"/>
                      <a:pt x="414" y="517"/>
                      <a:pt x="415" y="517"/>
                    </a:cubicBezTo>
                    <a:cubicBezTo>
                      <a:pt x="416" y="517"/>
                      <a:pt x="417" y="517"/>
                      <a:pt x="418" y="517"/>
                    </a:cubicBezTo>
                    <a:cubicBezTo>
                      <a:pt x="420" y="518"/>
                      <a:pt x="421" y="519"/>
                      <a:pt x="422" y="520"/>
                    </a:cubicBezTo>
                    <a:cubicBezTo>
                      <a:pt x="422" y="520"/>
                      <a:pt x="422" y="521"/>
                      <a:pt x="423" y="521"/>
                    </a:cubicBezTo>
                    <a:cubicBezTo>
                      <a:pt x="424" y="521"/>
                      <a:pt x="425" y="521"/>
                      <a:pt x="427" y="522"/>
                    </a:cubicBezTo>
                    <a:cubicBezTo>
                      <a:pt x="428" y="523"/>
                      <a:pt x="429" y="524"/>
                      <a:pt x="429" y="526"/>
                    </a:cubicBezTo>
                    <a:cubicBezTo>
                      <a:pt x="430" y="525"/>
                      <a:pt x="430" y="525"/>
                      <a:pt x="430" y="525"/>
                    </a:cubicBezTo>
                    <a:cubicBezTo>
                      <a:pt x="430" y="524"/>
                      <a:pt x="430" y="524"/>
                      <a:pt x="430" y="524"/>
                    </a:cubicBezTo>
                    <a:cubicBezTo>
                      <a:pt x="430" y="523"/>
                      <a:pt x="432" y="521"/>
                      <a:pt x="433" y="521"/>
                    </a:cubicBezTo>
                    <a:cubicBezTo>
                      <a:pt x="434" y="519"/>
                      <a:pt x="436" y="516"/>
                      <a:pt x="437" y="516"/>
                    </a:cubicBezTo>
                    <a:cubicBezTo>
                      <a:pt x="438" y="515"/>
                      <a:pt x="440" y="516"/>
                      <a:pt x="441" y="515"/>
                    </a:cubicBezTo>
                    <a:cubicBezTo>
                      <a:pt x="443" y="515"/>
                      <a:pt x="446" y="513"/>
                      <a:pt x="448" y="511"/>
                    </a:cubicBezTo>
                    <a:cubicBezTo>
                      <a:pt x="449" y="510"/>
                      <a:pt x="452" y="507"/>
                      <a:pt x="453" y="505"/>
                    </a:cubicBezTo>
                    <a:cubicBezTo>
                      <a:pt x="453" y="503"/>
                      <a:pt x="454" y="499"/>
                      <a:pt x="455" y="497"/>
                    </a:cubicBezTo>
                    <a:cubicBezTo>
                      <a:pt x="455" y="496"/>
                      <a:pt x="457" y="495"/>
                      <a:pt x="457" y="494"/>
                    </a:cubicBezTo>
                    <a:cubicBezTo>
                      <a:pt x="457" y="493"/>
                      <a:pt x="458" y="490"/>
                      <a:pt x="458" y="489"/>
                    </a:cubicBezTo>
                    <a:cubicBezTo>
                      <a:pt x="458" y="489"/>
                      <a:pt x="459" y="487"/>
                      <a:pt x="459" y="486"/>
                    </a:cubicBezTo>
                    <a:cubicBezTo>
                      <a:pt x="460" y="485"/>
                      <a:pt x="462" y="485"/>
                      <a:pt x="462" y="485"/>
                    </a:cubicBezTo>
                    <a:cubicBezTo>
                      <a:pt x="464" y="484"/>
                      <a:pt x="467" y="483"/>
                      <a:pt x="468" y="482"/>
                    </a:cubicBezTo>
                    <a:cubicBezTo>
                      <a:pt x="469" y="482"/>
                      <a:pt x="472" y="480"/>
                      <a:pt x="474" y="479"/>
                    </a:cubicBezTo>
                    <a:cubicBezTo>
                      <a:pt x="475" y="478"/>
                      <a:pt x="476" y="475"/>
                      <a:pt x="478" y="474"/>
                    </a:cubicBezTo>
                    <a:cubicBezTo>
                      <a:pt x="479" y="473"/>
                      <a:pt x="482" y="470"/>
                      <a:pt x="484" y="469"/>
                    </a:cubicBezTo>
                    <a:cubicBezTo>
                      <a:pt x="484" y="469"/>
                      <a:pt x="486" y="467"/>
                      <a:pt x="487" y="466"/>
                    </a:cubicBezTo>
                    <a:cubicBezTo>
                      <a:pt x="487" y="465"/>
                      <a:pt x="486" y="461"/>
                      <a:pt x="486" y="459"/>
                    </a:cubicBezTo>
                    <a:cubicBezTo>
                      <a:pt x="486" y="458"/>
                      <a:pt x="487" y="457"/>
                      <a:pt x="487" y="456"/>
                    </a:cubicBezTo>
                    <a:cubicBezTo>
                      <a:pt x="487" y="455"/>
                      <a:pt x="486" y="453"/>
                      <a:pt x="486" y="452"/>
                    </a:cubicBezTo>
                    <a:cubicBezTo>
                      <a:pt x="485" y="452"/>
                      <a:pt x="483" y="451"/>
                      <a:pt x="482" y="451"/>
                    </a:cubicBezTo>
                    <a:cubicBezTo>
                      <a:pt x="481" y="450"/>
                      <a:pt x="480" y="450"/>
                      <a:pt x="479" y="450"/>
                    </a:cubicBezTo>
                    <a:cubicBezTo>
                      <a:pt x="478" y="449"/>
                      <a:pt x="477" y="447"/>
                      <a:pt x="476" y="445"/>
                    </a:cubicBezTo>
                    <a:cubicBezTo>
                      <a:pt x="476" y="444"/>
                      <a:pt x="477" y="441"/>
                      <a:pt x="477" y="440"/>
                    </a:cubicBezTo>
                    <a:cubicBezTo>
                      <a:pt x="478" y="439"/>
                      <a:pt x="480" y="438"/>
                      <a:pt x="481" y="437"/>
                    </a:cubicBezTo>
                    <a:cubicBezTo>
                      <a:pt x="482" y="437"/>
                      <a:pt x="483" y="438"/>
                      <a:pt x="484" y="438"/>
                    </a:cubicBezTo>
                    <a:cubicBezTo>
                      <a:pt x="484" y="439"/>
                      <a:pt x="483" y="441"/>
                      <a:pt x="484" y="442"/>
                    </a:cubicBezTo>
                    <a:cubicBezTo>
                      <a:pt x="484" y="443"/>
                      <a:pt x="486" y="443"/>
                      <a:pt x="486" y="443"/>
                    </a:cubicBezTo>
                    <a:cubicBezTo>
                      <a:pt x="487" y="443"/>
                      <a:pt x="489" y="442"/>
                      <a:pt x="490" y="441"/>
                    </a:cubicBezTo>
                    <a:cubicBezTo>
                      <a:pt x="491" y="441"/>
                      <a:pt x="491" y="438"/>
                      <a:pt x="491" y="438"/>
                    </a:cubicBezTo>
                    <a:cubicBezTo>
                      <a:pt x="492" y="437"/>
                      <a:pt x="493" y="436"/>
                      <a:pt x="494" y="436"/>
                    </a:cubicBezTo>
                    <a:cubicBezTo>
                      <a:pt x="495" y="437"/>
                      <a:pt x="496" y="439"/>
                      <a:pt x="497" y="439"/>
                    </a:cubicBezTo>
                    <a:cubicBezTo>
                      <a:pt x="498" y="439"/>
                      <a:pt x="499" y="438"/>
                      <a:pt x="499" y="438"/>
                    </a:cubicBezTo>
                    <a:cubicBezTo>
                      <a:pt x="500" y="437"/>
                      <a:pt x="501" y="434"/>
                      <a:pt x="502" y="433"/>
                    </a:cubicBezTo>
                    <a:cubicBezTo>
                      <a:pt x="503" y="431"/>
                      <a:pt x="506" y="429"/>
                      <a:pt x="507" y="427"/>
                    </a:cubicBezTo>
                    <a:cubicBezTo>
                      <a:pt x="508" y="426"/>
                      <a:pt x="510" y="423"/>
                      <a:pt x="512" y="422"/>
                    </a:cubicBezTo>
                    <a:cubicBezTo>
                      <a:pt x="513" y="422"/>
                      <a:pt x="515" y="422"/>
                      <a:pt x="516" y="421"/>
                    </a:cubicBezTo>
                    <a:cubicBezTo>
                      <a:pt x="517" y="421"/>
                      <a:pt x="518" y="420"/>
                      <a:pt x="518" y="419"/>
                    </a:cubicBezTo>
                    <a:cubicBezTo>
                      <a:pt x="519" y="418"/>
                      <a:pt x="521" y="415"/>
                      <a:pt x="523" y="413"/>
                    </a:cubicBezTo>
                    <a:cubicBezTo>
                      <a:pt x="524" y="412"/>
                      <a:pt x="526" y="411"/>
                      <a:pt x="527" y="410"/>
                    </a:cubicBezTo>
                    <a:cubicBezTo>
                      <a:pt x="528" y="410"/>
                      <a:pt x="530" y="409"/>
                      <a:pt x="531" y="409"/>
                    </a:cubicBezTo>
                    <a:cubicBezTo>
                      <a:pt x="532" y="408"/>
                      <a:pt x="533" y="407"/>
                      <a:pt x="534" y="407"/>
                    </a:cubicBezTo>
                    <a:cubicBezTo>
                      <a:pt x="535" y="406"/>
                      <a:pt x="537" y="407"/>
                      <a:pt x="538" y="407"/>
                    </a:cubicBezTo>
                    <a:cubicBezTo>
                      <a:pt x="539" y="406"/>
                      <a:pt x="540" y="404"/>
                      <a:pt x="541" y="403"/>
                    </a:cubicBezTo>
                    <a:cubicBezTo>
                      <a:pt x="542" y="402"/>
                      <a:pt x="543" y="400"/>
                      <a:pt x="544" y="399"/>
                    </a:cubicBezTo>
                    <a:cubicBezTo>
                      <a:pt x="545" y="398"/>
                      <a:pt x="548" y="395"/>
                      <a:pt x="549" y="394"/>
                    </a:cubicBezTo>
                    <a:cubicBezTo>
                      <a:pt x="551" y="393"/>
                      <a:pt x="553" y="392"/>
                      <a:pt x="554" y="391"/>
                    </a:cubicBezTo>
                    <a:cubicBezTo>
                      <a:pt x="555" y="390"/>
                      <a:pt x="555" y="387"/>
                      <a:pt x="555" y="386"/>
                    </a:cubicBezTo>
                    <a:cubicBezTo>
                      <a:pt x="555" y="385"/>
                      <a:pt x="554" y="383"/>
                      <a:pt x="554" y="382"/>
                    </a:cubicBezTo>
                    <a:cubicBezTo>
                      <a:pt x="554" y="381"/>
                      <a:pt x="553" y="379"/>
                      <a:pt x="553" y="379"/>
                    </a:cubicBezTo>
                    <a:cubicBezTo>
                      <a:pt x="553" y="378"/>
                      <a:pt x="555" y="377"/>
                      <a:pt x="555" y="377"/>
                    </a:cubicBezTo>
                    <a:cubicBezTo>
                      <a:pt x="556" y="376"/>
                      <a:pt x="559" y="376"/>
                      <a:pt x="559" y="376"/>
                    </a:cubicBezTo>
                    <a:cubicBezTo>
                      <a:pt x="560" y="375"/>
                      <a:pt x="561" y="373"/>
                      <a:pt x="562" y="372"/>
                    </a:cubicBezTo>
                    <a:cubicBezTo>
                      <a:pt x="563" y="371"/>
                      <a:pt x="566" y="369"/>
                      <a:pt x="567" y="369"/>
                    </a:cubicBezTo>
                    <a:cubicBezTo>
                      <a:pt x="568" y="368"/>
                      <a:pt x="571" y="366"/>
                      <a:pt x="572" y="365"/>
                    </a:cubicBezTo>
                    <a:cubicBezTo>
                      <a:pt x="573" y="365"/>
                      <a:pt x="574" y="363"/>
                      <a:pt x="574" y="362"/>
                    </a:cubicBezTo>
                    <a:cubicBezTo>
                      <a:pt x="575" y="361"/>
                      <a:pt x="574" y="358"/>
                      <a:pt x="575" y="357"/>
                    </a:cubicBezTo>
                    <a:cubicBezTo>
                      <a:pt x="575" y="356"/>
                      <a:pt x="577" y="354"/>
                      <a:pt x="578" y="353"/>
                    </a:cubicBezTo>
                    <a:cubicBezTo>
                      <a:pt x="579" y="351"/>
                      <a:pt x="581" y="349"/>
                      <a:pt x="582" y="348"/>
                    </a:cubicBezTo>
                    <a:cubicBezTo>
                      <a:pt x="583" y="347"/>
                      <a:pt x="586" y="346"/>
                      <a:pt x="587" y="345"/>
                    </a:cubicBezTo>
                    <a:cubicBezTo>
                      <a:pt x="587" y="345"/>
                      <a:pt x="589" y="344"/>
                      <a:pt x="590" y="343"/>
                    </a:cubicBezTo>
                    <a:cubicBezTo>
                      <a:pt x="590" y="343"/>
                      <a:pt x="591" y="340"/>
                      <a:pt x="590" y="339"/>
                    </a:cubicBezTo>
                    <a:cubicBezTo>
                      <a:pt x="590" y="339"/>
                      <a:pt x="589" y="338"/>
                      <a:pt x="589" y="338"/>
                    </a:cubicBezTo>
                    <a:cubicBezTo>
                      <a:pt x="588" y="338"/>
                      <a:pt x="587" y="340"/>
                      <a:pt x="586" y="340"/>
                    </a:cubicBezTo>
                    <a:cubicBezTo>
                      <a:pt x="585" y="340"/>
                      <a:pt x="583" y="339"/>
                      <a:pt x="582" y="338"/>
                    </a:cubicBezTo>
                    <a:cubicBezTo>
                      <a:pt x="582" y="337"/>
                      <a:pt x="582" y="336"/>
                      <a:pt x="582" y="335"/>
                    </a:cubicBezTo>
                    <a:cubicBezTo>
                      <a:pt x="582" y="334"/>
                      <a:pt x="583" y="331"/>
                      <a:pt x="583" y="330"/>
                    </a:cubicBezTo>
                    <a:cubicBezTo>
                      <a:pt x="583" y="329"/>
                      <a:pt x="585" y="327"/>
                      <a:pt x="585" y="327"/>
                    </a:cubicBezTo>
                    <a:cubicBezTo>
                      <a:pt x="586" y="326"/>
                      <a:pt x="586" y="324"/>
                      <a:pt x="587" y="323"/>
                    </a:cubicBezTo>
                    <a:cubicBezTo>
                      <a:pt x="587" y="323"/>
                      <a:pt x="589" y="322"/>
                      <a:pt x="590" y="322"/>
                    </a:cubicBezTo>
                    <a:cubicBezTo>
                      <a:pt x="590" y="321"/>
                      <a:pt x="590" y="319"/>
                      <a:pt x="591" y="319"/>
                    </a:cubicBezTo>
                    <a:cubicBezTo>
                      <a:pt x="591" y="318"/>
                      <a:pt x="593" y="318"/>
                      <a:pt x="594" y="318"/>
                    </a:cubicBezTo>
                    <a:cubicBezTo>
                      <a:pt x="595" y="318"/>
                      <a:pt x="596" y="319"/>
                      <a:pt x="597" y="319"/>
                    </a:cubicBezTo>
                    <a:cubicBezTo>
                      <a:pt x="598" y="320"/>
                      <a:pt x="599" y="322"/>
                      <a:pt x="600" y="322"/>
                    </a:cubicBezTo>
                    <a:cubicBezTo>
                      <a:pt x="600" y="322"/>
                      <a:pt x="602" y="322"/>
                      <a:pt x="602" y="322"/>
                    </a:cubicBezTo>
                    <a:cubicBezTo>
                      <a:pt x="603" y="321"/>
                      <a:pt x="604" y="320"/>
                      <a:pt x="605" y="320"/>
                    </a:cubicBezTo>
                    <a:cubicBezTo>
                      <a:pt x="606" y="319"/>
                      <a:pt x="608" y="320"/>
                      <a:pt x="609" y="320"/>
                    </a:cubicBezTo>
                    <a:cubicBezTo>
                      <a:pt x="611" y="320"/>
                      <a:pt x="615" y="320"/>
                      <a:pt x="617" y="319"/>
                    </a:cubicBezTo>
                    <a:cubicBezTo>
                      <a:pt x="618" y="318"/>
                      <a:pt x="619" y="315"/>
                      <a:pt x="619" y="313"/>
                    </a:cubicBezTo>
                    <a:cubicBezTo>
                      <a:pt x="619" y="312"/>
                      <a:pt x="620" y="309"/>
                      <a:pt x="620" y="308"/>
                    </a:cubicBezTo>
                    <a:cubicBezTo>
                      <a:pt x="620" y="307"/>
                      <a:pt x="617" y="305"/>
                      <a:pt x="617" y="304"/>
                    </a:cubicBezTo>
                    <a:cubicBezTo>
                      <a:pt x="617" y="303"/>
                      <a:pt x="620" y="301"/>
                      <a:pt x="621" y="301"/>
                    </a:cubicBezTo>
                    <a:cubicBezTo>
                      <a:pt x="622" y="299"/>
                      <a:pt x="626" y="298"/>
                      <a:pt x="628" y="297"/>
                    </a:cubicBezTo>
                    <a:cubicBezTo>
                      <a:pt x="629" y="295"/>
                      <a:pt x="631" y="292"/>
                      <a:pt x="632" y="290"/>
                    </a:cubicBezTo>
                    <a:cubicBezTo>
                      <a:pt x="633" y="289"/>
                      <a:pt x="634" y="286"/>
                      <a:pt x="635" y="285"/>
                    </a:cubicBezTo>
                    <a:cubicBezTo>
                      <a:pt x="636" y="284"/>
                      <a:pt x="637" y="281"/>
                      <a:pt x="637" y="279"/>
                    </a:cubicBezTo>
                    <a:cubicBezTo>
                      <a:pt x="637" y="277"/>
                      <a:pt x="635" y="274"/>
                      <a:pt x="634" y="272"/>
                    </a:cubicBezTo>
                    <a:cubicBezTo>
                      <a:pt x="634" y="270"/>
                      <a:pt x="632" y="266"/>
                      <a:pt x="632" y="265"/>
                    </a:cubicBezTo>
                    <a:cubicBezTo>
                      <a:pt x="632" y="262"/>
                      <a:pt x="632" y="257"/>
                      <a:pt x="632" y="254"/>
                    </a:cubicBezTo>
                    <a:cubicBezTo>
                      <a:pt x="633" y="251"/>
                      <a:pt x="633" y="244"/>
                      <a:pt x="634" y="240"/>
                    </a:cubicBezTo>
                    <a:cubicBezTo>
                      <a:pt x="635" y="237"/>
                      <a:pt x="637" y="231"/>
                      <a:pt x="639" y="228"/>
                    </a:cubicBezTo>
                    <a:cubicBezTo>
                      <a:pt x="640" y="225"/>
                      <a:pt x="643" y="220"/>
                      <a:pt x="645" y="218"/>
                    </a:cubicBezTo>
                    <a:cubicBezTo>
                      <a:pt x="646" y="216"/>
                      <a:pt x="647" y="212"/>
                      <a:pt x="648" y="210"/>
                    </a:cubicBezTo>
                    <a:cubicBezTo>
                      <a:pt x="649" y="206"/>
                      <a:pt x="652" y="199"/>
                      <a:pt x="654" y="196"/>
                    </a:cubicBezTo>
                    <a:cubicBezTo>
                      <a:pt x="655" y="192"/>
                      <a:pt x="659" y="185"/>
                      <a:pt x="661" y="182"/>
                    </a:cubicBezTo>
                    <a:cubicBezTo>
                      <a:pt x="663" y="178"/>
                      <a:pt x="669" y="172"/>
                      <a:pt x="672" y="169"/>
                    </a:cubicBezTo>
                    <a:cubicBezTo>
                      <a:pt x="674" y="166"/>
                      <a:pt x="680" y="161"/>
                      <a:pt x="683" y="159"/>
                    </a:cubicBezTo>
                    <a:cubicBezTo>
                      <a:pt x="686" y="156"/>
                      <a:pt x="692" y="152"/>
                      <a:pt x="695" y="150"/>
                    </a:cubicBezTo>
                    <a:cubicBezTo>
                      <a:pt x="696" y="149"/>
                      <a:pt x="698" y="148"/>
                      <a:pt x="699" y="147"/>
                    </a:cubicBezTo>
                    <a:lnTo>
                      <a:pt x="504" y="20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63"/>
              <p:cNvSpPr>
                <a:spLocks/>
              </p:cNvSpPr>
              <p:nvPr/>
            </p:nvSpPr>
            <p:spPr bwMode="auto">
              <a:xfrm>
                <a:off x="4319585" y="3656017"/>
                <a:ext cx="960436" cy="374650"/>
              </a:xfrm>
              <a:custGeom>
                <a:avLst/>
                <a:gdLst>
                  <a:gd name="T0" fmla="*/ 768 w 1140"/>
                  <a:gd name="T1" fmla="*/ 351 h 444"/>
                  <a:gd name="T2" fmla="*/ 820 w 1140"/>
                  <a:gd name="T3" fmla="*/ 305 h 444"/>
                  <a:gd name="T4" fmla="*/ 834 w 1140"/>
                  <a:gd name="T5" fmla="*/ 300 h 444"/>
                  <a:gd name="T6" fmla="*/ 853 w 1140"/>
                  <a:gd name="T7" fmla="*/ 290 h 444"/>
                  <a:gd name="T8" fmla="*/ 854 w 1140"/>
                  <a:gd name="T9" fmla="*/ 271 h 444"/>
                  <a:gd name="T10" fmla="*/ 865 w 1140"/>
                  <a:gd name="T11" fmla="*/ 253 h 444"/>
                  <a:gd name="T12" fmla="*/ 878 w 1140"/>
                  <a:gd name="T13" fmla="*/ 239 h 444"/>
                  <a:gd name="T14" fmla="*/ 901 w 1140"/>
                  <a:gd name="T15" fmla="*/ 230 h 444"/>
                  <a:gd name="T16" fmla="*/ 919 w 1140"/>
                  <a:gd name="T17" fmla="*/ 228 h 444"/>
                  <a:gd name="T18" fmla="*/ 936 w 1140"/>
                  <a:gd name="T19" fmla="*/ 209 h 444"/>
                  <a:gd name="T20" fmla="*/ 949 w 1140"/>
                  <a:gd name="T21" fmla="*/ 196 h 444"/>
                  <a:gd name="T22" fmla="*/ 970 w 1140"/>
                  <a:gd name="T23" fmla="*/ 181 h 444"/>
                  <a:gd name="T24" fmla="*/ 987 w 1140"/>
                  <a:gd name="T25" fmla="*/ 175 h 444"/>
                  <a:gd name="T26" fmla="*/ 991 w 1140"/>
                  <a:gd name="T27" fmla="*/ 155 h 444"/>
                  <a:gd name="T28" fmla="*/ 1001 w 1140"/>
                  <a:gd name="T29" fmla="*/ 150 h 444"/>
                  <a:gd name="T30" fmla="*/ 1007 w 1140"/>
                  <a:gd name="T31" fmla="*/ 134 h 444"/>
                  <a:gd name="T32" fmla="*/ 1026 w 1140"/>
                  <a:gd name="T33" fmla="*/ 120 h 444"/>
                  <a:gd name="T34" fmla="*/ 1032 w 1140"/>
                  <a:gd name="T35" fmla="*/ 136 h 444"/>
                  <a:gd name="T36" fmla="*/ 1051 w 1140"/>
                  <a:gd name="T37" fmla="*/ 118 h 444"/>
                  <a:gd name="T38" fmla="*/ 1073 w 1140"/>
                  <a:gd name="T39" fmla="*/ 99 h 444"/>
                  <a:gd name="T40" fmla="*/ 1087 w 1140"/>
                  <a:gd name="T41" fmla="*/ 93 h 444"/>
                  <a:gd name="T42" fmla="*/ 1103 w 1140"/>
                  <a:gd name="T43" fmla="*/ 94 h 444"/>
                  <a:gd name="T44" fmla="*/ 1116 w 1140"/>
                  <a:gd name="T45" fmla="*/ 59 h 444"/>
                  <a:gd name="T46" fmla="*/ 1132 w 1140"/>
                  <a:gd name="T47" fmla="*/ 49 h 444"/>
                  <a:gd name="T48" fmla="*/ 1136 w 1140"/>
                  <a:gd name="T49" fmla="*/ 38 h 444"/>
                  <a:gd name="T50" fmla="*/ 1137 w 1140"/>
                  <a:gd name="T51" fmla="*/ 16 h 444"/>
                  <a:gd name="T52" fmla="*/ 1133 w 1140"/>
                  <a:gd name="T53" fmla="*/ 1 h 444"/>
                  <a:gd name="T54" fmla="*/ 1100 w 1140"/>
                  <a:gd name="T55" fmla="*/ 11 h 444"/>
                  <a:gd name="T56" fmla="*/ 861 w 1140"/>
                  <a:gd name="T57" fmla="*/ 56 h 444"/>
                  <a:gd name="T58" fmla="*/ 712 w 1140"/>
                  <a:gd name="T59" fmla="*/ 78 h 444"/>
                  <a:gd name="T60" fmla="*/ 550 w 1140"/>
                  <a:gd name="T61" fmla="*/ 98 h 444"/>
                  <a:gd name="T62" fmla="*/ 438 w 1140"/>
                  <a:gd name="T63" fmla="*/ 111 h 444"/>
                  <a:gd name="T64" fmla="*/ 258 w 1140"/>
                  <a:gd name="T65" fmla="*/ 129 h 444"/>
                  <a:gd name="T66" fmla="*/ 100 w 1140"/>
                  <a:gd name="T67" fmla="*/ 179 h 444"/>
                  <a:gd name="T68" fmla="*/ 74 w 1140"/>
                  <a:gd name="T69" fmla="*/ 196 h 444"/>
                  <a:gd name="T70" fmla="*/ 65 w 1140"/>
                  <a:gd name="T71" fmla="*/ 198 h 444"/>
                  <a:gd name="T72" fmla="*/ 64 w 1140"/>
                  <a:gd name="T73" fmla="*/ 218 h 444"/>
                  <a:gd name="T74" fmla="*/ 59 w 1140"/>
                  <a:gd name="T75" fmla="*/ 239 h 444"/>
                  <a:gd name="T76" fmla="*/ 53 w 1140"/>
                  <a:gd name="T77" fmla="*/ 262 h 444"/>
                  <a:gd name="T78" fmla="*/ 52 w 1140"/>
                  <a:gd name="T79" fmla="*/ 271 h 444"/>
                  <a:gd name="T80" fmla="*/ 50 w 1140"/>
                  <a:gd name="T81" fmla="*/ 280 h 444"/>
                  <a:gd name="T82" fmla="*/ 53 w 1140"/>
                  <a:gd name="T83" fmla="*/ 300 h 444"/>
                  <a:gd name="T84" fmla="*/ 43 w 1140"/>
                  <a:gd name="T85" fmla="*/ 315 h 444"/>
                  <a:gd name="T86" fmla="*/ 30 w 1140"/>
                  <a:gd name="T87" fmla="*/ 326 h 444"/>
                  <a:gd name="T88" fmla="*/ 19 w 1140"/>
                  <a:gd name="T89" fmla="*/ 328 h 444"/>
                  <a:gd name="T90" fmla="*/ 23 w 1140"/>
                  <a:gd name="T91" fmla="*/ 333 h 444"/>
                  <a:gd name="T92" fmla="*/ 35 w 1140"/>
                  <a:gd name="T93" fmla="*/ 344 h 444"/>
                  <a:gd name="T94" fmla="*/ 30 w 1140"/>
                  <a:gd name="T95" fmla="*/ 354 h 444"/>
                  <a:gd name="T96" fmla="*/ 13 w 1140"/>
                  <a:gd name="T97" fmla="*/ 365 h 444"/>
                  <a:gd name="T98" fmla="*/ 11 w 1140"/>
                  <a:gd name="T99" fmla="*/ 366 h 444"/>
                  <a:gd name="T100" fmla="*/ 8 w 1140"/>
                  <a:gd name="T101" fmla="*/ 388 h 444"/>
                  <a:gd name="T102" fmla="*/ 9 w 1140"/>
                  <a:gd name="T103" fmla="*/ 410 h 444"/>
                  <a:gd name="T104" fmla="*/ 14 w 1140"/>
                  <a:gd name="T105" fmla="*/ 437 h 444"/>
                  <a:gd name="T106" fmla="*/ 1 w 1140"/>
                  <a:gd name="T107" fmla="*/ 441 h 444"/>
                  <a:gd name="T108" fmla="*/ 72 w 1140"/>
                  <a:gd name="T109" fmla="*/ 444 h 444"/>
                  <a:gd name="T110" fmla="*/ 251 w 1140"/>
                  <a:gd name="T111" fmla="*/ 424 h 444"/>
                  <a:gd name="T112" fmla="*/ 279 w 1140"/>
                  <a:gd name="T113" fmla="*/ 419 h 444"/>
                  <a:gd name="T114" fmla="*/ 358 w 1140"/>
                  <a:gd name="T115" fmla="*/ 409 h 444"/>
                  <a:gd name="T116" fmla="*/ 516 w 1140"/>
                  <a:gd name="T117" fmla="*/ 389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40" h="444">
                    <a:moveTo>
                      <a:pt x="640" y="371"/>
                    </a:moveTo>
                    <a:cubicBezTo>
                      <a:pt x="652" y="370"/>
                      <a:pt x="652" y="370"/>
                      <a:pt x="652" y="370"/>
                    </a:cubicBezTo>
                    <a:cubicBezTo>
                      <a:pt x="666" y="368"/>
                      <a:pt x="683" y="366"/>
                      <a:pt x="692" y="364"/>
                    </a:cubicBezTo>
                    <a:cubicBezTo>
                      <a:pt x="704" y="362"/>
                      <a:pt x="723" y="359"/>
                      <a:pt x="740" y="356"/>
                    </a:cubicBezTo>
                    <a:cubicBezTo>
                      <a:pt x="751" y="354"/>
                      <a:pt x="761" y="352"/>
                      <a:pt x="768" y="351"/>
                    </a:cubicBezTo>
                    <a:cubicBezTo>
                      <a:pt x="774" y="350"/>
                      <a:pt x="785" y="348"/>
                      <a:pt x="795" y="347"/>
                    </a:cubicBezTo>
                    <a:cubicBezTo>
                      <a:pt x="802" y="346"/>
                      <a:pt x="808" y="345"/>
                      <a:pt x="812" y="344"/>
                    </a:cubicBezTo>
                    <a:cubicBezTo>
                      <a:pt x="815" y="343"/>
                      <a:pt x="818" y="343"/>
                      <a:pt x="821" y="342"/>
                    </a:cubicBezTo>
                    <a:cubicBezTo>
                      <a:pt x="822" y="342"/>
                      <a:pt x="822" y="342"/>
                      <a:pt x="822" y="342"/>
                    </a:cubicBezTo>
                    <a:cubicBezTo>
                      <a:pt x="820" y="305"/>
                      <a:pt x="820" y="305"/>
                      <a:pt x="820" y="305"/>
                    </a:cubicBezTo>
                    <a:cubicBezTo>
                      <a:pt x="820" y="305"/>
                      <a:pt x="823" y="302"/>
                      <a:pt x="824" y="301"/>
                    </a:cubicBezTo>
                    <a:cubicBezTo>
                      <a:pt x="824" y="300"/>
                      <a:pt x="824" y="298"/>
                      <a:pt x="825" y="297"/>
                    </a:cubicBezTo>
                    <a:cubicBezTo>
                      <a:pt x="826" y="296"/>
                      <a:pt x="829" y="295"/>
                      <a:pt x="830" y="296"/>
                    </a:cubicBezTo>
                    <a:cubicBezTo>
                      <a:pt x="830" y="296"/>
                      <a:pt x="829" y="299"/>
                      <a:pt x="830" y="299"/>
                    </a:cubicBezTo>
                    <a:cubicBezTo>
                      <a:pt x="831" y="300"/>
                      <a:pt x="833" y="300"/>
                      <a:pt x="834" y="300"/>
                    </a:cubicBezTo>
                    <a:cubicBezTo>
                      <a:pt x="835" y="300"/>
                      <a:pt x="837" y="299"/>
                      <a:pt x="838" y="298"/>
                    </a:cubicBezTo>
                    <a:cubicBezTo>
                      <a:pt x="840" y="298"/>
                      <a:pt x="843" y="298"/>
                      <a:pt x="844" y="298"/>
                    </a:cubicBezTo>
                    <a:cubicBezTo>
                      <a:pt x="845" y="298"/>
                      <a:pt x="847" y="296"/>
                      <a:pt x="847" y="296"/>
                    </a:cubicBezTo>
                    <a:cubicBezTo>
                      <a:pt x="848" y="295"/>
                      <a:pt x="849" y="293"/>
                      <a:pt x="850" y="292"/>
                    </a:cubicBezTo>
                    <a:cubicBezTo>
                      <a:pt x="851" y="291"/>
                      <a:pt x="852" y="291"/>
                      <a:pt x="853" y="290"/>
                    </a:cubicBezTo>
                    <a:cubicBezTo>
                      <a:pt x="854" y="289"/>
                      <a:pt x="855" y="287"/>
                      <a:pt x="855" y="286"/>
                    </a:cubicBezTo>
                    <a:cubicBezTo>
                      <a:pt x="855" y="285"/>
                      <a:pt x="853" y="284"/>
                      <a:pt x="853" y="283"/>
                    </a:cubicBezTo>
                    <a:cubicBezTo>
                      <a:pt x="852" y="282"/>
                      <a:pt x="852" y="280"/>
                      <a:pt x="852" y="279"/>
                    </a:cubicBezTo>
                    <a:cubicBezTo>
                      <a:pt x="852" y="278"/>
                      <a:pt x="853" y="277"/>
                      <a:pt x="853" y="276"/>
                    </a:cubicBezTo>
                    <a:cubicBezTo>
                      <a:pt x="854" y="275"/>
                      <a:pt x="854" y="272"/>
                      <a:pt x="854" y="271"/>
                    </a:cubicBezTo>
                    <a:cubicBezTo>
                      <a:pt x="854" y="270"/>
                      <a:pt x="853" y="269"/>
                      <a:pt x="853" y="268"/>
                    </a:cubicBezTo>
                    <a:cubicBezTo>
                      <a:pt x="853" y="267"/>
                      <a:pt x="854" y="265"/>
                      <a:pt x="855" y="264"/>
                    </a:cubicBezTo>
                    <a:cubicBezTo>
                      <a:pt x="856" y="262"/>
                      <a:pt x="857" y="259"/>
                      <a:pt x="858" y="257"/>
                    </a:cubicBezTo>
                    <a:cubicBezTo>
                      <a:pt x="859" y="256"/>
                      <a:pt x="861" y="255"/>
                      <a:pt x="862" y="255"/>
                    </a:cubicBezTo>
                    <a:cubicBezTo>
                      <a:pt x="863" y="254"/>
                      <a:pt x="865" y="254"/>
                      <a:pt x="865" y="253"/>
                    </a:cubicBezTo>
                    <a:cubicBezTo>
                      <a:pt x="866" y="252"/>
                      <a:pt x="866" y="250"/>
                      <a:pt x="866" y="248"/>
                    </a:cubicBezTo>
                    <a:cubicBezTo>
                      <a:pt x="866" y="247"/>
                      <a:pt x="867" y="246"/>
                      <a:pt x="868" y="245"/>
                    </a:cubicBezTo>
                    <a:cubicBezTo>
                      <a:pt x="869" y="245"/>
                      <a:pt x="870" y="244"/>
                      <a:pt x="871" y="244"/>
                    </a:cubicBezTo>
                    <a:cubicBezTo>
                      <a:pt x="872" y="244"/>
                      <a:pt x="874" y="244"/>
                      <a:pt x="875" y="243"/>
                    </a:cubicBezTo>
                    <a:cubicBezTo>
                      <a:pt x="876" y="243"/>
                      <a:pt x="877" y="240"/>
                      <a:pt x="878" y="239"/>
                    </a:cubicBezTo>
                    <a:cubicBezTo>
                      <a:pt x="879" y="238"/>
                      <a:pt x="880" y="235"/>
                      <a:pt x="881" y="235"/>
                    </a:cubicBezTo>
                    <a:cubicBezTo>
                      <a:pt x="882" y="234"/>
                      <a:pt x="885" y="235"/>
                      <a:pt x="887" y="234"/>
                    </a:cubicBezTo>
                    <a:cubicBezTo>
                      <a:pt x="888" y="234"/>
                      <a:pt x="890" y="232"/>
                      <a:pt x="892" y="231"/>
                    </a:cubicBezTo>
                    <a:cubicBezTo>
                      <a:pt x="893" y="231"/>
                      <a:pt x="895" y="231"/>
                      <a:pt x="897" y="231"/>
                    </a:cubicBezTo>
                    <a:cubicBezTo>
                      <a:pt x="898" y="231"/>
                      <a:pt x="900" y="231"/>
                      <a:pt x="901" y="230"/>
                    </a:cubicBezTo>
                    <a:cubicBezTo>
                      <a:pt x="902" y="230"/>
                      <a:pt x="902" y="227"/>
                      <a:pt x="903" y="227"/>
                    </a:cubicBezTo>
                    <a:cubicBezTo>
                      <a:pt x="904" y="227"/>
                      <a:pt x="906" y="228"/>
                      <a:pt x="907" y="229"/>
                    </a:cubicBezTo>
                    <a:cubicBezTo>
                      <a:pt x="907" y="229"/>
                      <a:pt x="907" y="231"/>
                      <a:pt x="908" y="231"/>
                    </a:cubicBezTo>
                    <a:cubicBezTo>
                      <a:pt x="909" y="232"/>
                      <a:pt x="911" y="229"/>
                      <a:pt x="912" y="228"/>
                    </a:cubicBezTo>
                    <a:cubicBezTo>
                      <a:pt x="913" y="228"/>
                      <a:pt x="917" y="229"/>
                      <a:pt x="919" y="228"/>
                    </a:cubicBezTo>
                    <a:cubicBezTo>
                      <a:pt x="920" y="228"/>
                      <a:pt x="921" y="225"/>
                      <a:pt x="922" y="224"/>
                    </a:cubicBezTo>
                    <a:cubicBezTo>
                      <a:pt x="923" y="223"/>
                      <a:pt x="924" y="220"/>
                      <a:pt x="925" y="219"/>
                    </a:cubicBezTo>
                    <a:cubicBezTo>
                      <a:pt x="926" y="218"/>
                      <a:pt x="929" y="218"/>
                      <a:pt x="930" y="218"/>
                    </a:cubicBezTo>
                    <a:cubicBezTo>
                      <a:pt x="931" y="217"/>
                      <a:pt x="933" y="214"/>
                      <a:pt x="934" y="213"/>
                    </a:cubicBezTo>
                    <a:cubicBezTo>
                      <a:pt x="935" y="212"/>
                      <a:pt x="935" y="210"/>
                      <a:pt x="936" y="209"/>
                    </a:cubicBezTo>
                    <a:cubicBezTo>
                      <a:pt x="937" y="208"/>
                      <a:pt x="939" y="206"/>
                      <a:pt x="940" y="206"/>
                    </a:cubicBezTo>
                    <a:cubicBezTo>
                      <a:pt x="941" y="206"/>
                      <a:pt x="942" y="208"/>
                      <a:pt x="942" y="208"/>
                    </a:cubicBezTo>
                    <a:cubicBezTo>
                      <a:pt x="943" y="208"/>
                      <a:pt x="944" y="206"/>
                      <a:pt x="945" y="206"/>
                    </a:cubicBezTo>
                    <a:cubicBezTo>
                      <a:pt x="946" y="205"/>
                      <a:pt x="947" y="202"/>
                      <a:pt x="948" y="201"/>
                    </a:cubicBezTo>
                    <a:cubicBezTo>
                      <a:pt x="948" y="200"/>
                      <a:pt x="948" y="197"/>
                      <a:pt x="949" y="196"/>
                    </a:cubicBezTo>
                    <a:cubicBezTo>
                      <a:pt x="949" y="195"/>
                      <a:pt x="951" y="194"/>
                      <a:pt x="952" y="194"/>
                    </a:cubicBezTo>
                    <a:cubicBezTo>
                      <a:pt x="953" y="193"/>
                      <a:pt x="957" y="193"/>
                      <a:pt x="959" y="192"/>
                    </a:cubicBezTo>
                    <a:cubicBezTo>
                      <a:pt x="960" y="191"/>
                      <a:pt x="959" y="188"/>
                      <a:pt x="960" y="187"/>
                    </a:cubicBezTo>
                    <a:cubicBezTo>
                      <a:pt x="961" y="186"/>
                      <a:pt x="964" y="186"/>
                      <a:pt x="965" y="185"/>
                    </a:cubicBezTo>
                    <a:cubicBezTo>
                      <a:pt x="966" y="184"/>
                      <a:pt x="969" y="182"/>
                      <a:pt x="970" y="181"/>
                    </a:cubicBezTo>
                    <a:cubicBezTo>
                      <a:pt x="970" y="180"/>
                      <a:pt x="971" y="178"/>
                      <a:pt x="972" y="178"/>
                    </a:cubicBezTo>
                    <a:cubicBezTo>
                      <a:pt x="973" y="177"/>
                      <a:pt x="975" y="178"/>
                      <a:pt x="977" y="178"/>
                    </a:cubicBezTo>
                    <a:cubicBezTo>
                      <a:pt x="978" y="178"/>
                      <a:pt x="980" y="180"/>
                      <a:pt x="981" y="180"/>
                    </a:cubicBezTo>
                    <a:cubicBezTo>
                      <a:pt x="982" y="180"/>
                      <a:pt x="983" y="179"/>
                      <a:pt x="984" y="179"/>
                    </a:cubicBezTo>
                    <a:cubicBezTo>
                      <a:pt x="985" y="178"/>
                      <a:pt x="986" y="176"/>
                      <a:pt x="987" y="175"/>
                    </a:cubicBezTo>
                    <a:cubicBezTo>
                      <a:pt x="987" y="174"/>
                      <a:pt x="988" y="171"/>
                      <a:pt x="989" y="170"/>
                    </a:cubicBezTo>
                    <a:cubicBezTo>
                      <a:pt x="989" y="169"/>
                      <a:pt x="991" y="168"/>
                      <a:pt x="992" y="167"/>
                    </a:cubicBezTo>
                    <a:cubicBezTo>
                      <a:pt x="992" y="166"/>
                      <a:pt x="991" y="165"/>
                      <a:pt x="991" y="164"/>
                    </a:cubicBezTo>
                    <a:cubicBezTo>
                      <a:pt x="991" y="163"/>
                      <a:pt x="993" y="161"/>
                      <a:pt x="993" y="159"/>
                    </a:cubicBezTo>
                    <a:cubicBezTo>
                      <a:pt x="993" y="158"/>
                      <a:pt x="992" y="156"/>
                      <a:pt x="991" y="155"/>
                    </a:cubicBezTo>
                    <a:cubicBezTo>
                      <a:pt x="991" y="154"/>
                      <a:pt x="989" y="153"/>
                      <a:pt x="989" y="151"/>
                    </a:cubicBezTo>
                    <a:cubicBezTo>
                      <a:pt x="989" y="150"/>
                      <a:pt x="991" y="147"/>
                      <a:pt x="993" y="146"/>
                    </a:cubicBezTo>
                    <a:cubicBezTo>
                      <a:pt x="994" y="145"/>
                      <a:pt x="996" y="145"/>
                      <a:pt x="997" y="146"/>
                    </a:cubicBezTo>
                    <a:cubicBezTo>
                      <a:pt x="998" y="146"/>
                      <a:pt x="999" y="147"/>
                      <a:pt x="999" y="147"/>
                    </a:cubicBezTo>
                    <a:cubicBezTo>
                      <a:pt x="1000" y="148"/>
                      <a:pt x="1000" y="149"/>
                      <a:pt x="1001" y="150"/>
                    </a:cubicBezTo>
                    <a:cubicBezTo>
                      <a:pt x="1002" y="150"/>
                      <a:pt x="1005" y="150"/>
                      <a:pt x="1005" y="149"/>
                    </a:cubicBezTo>
                    <a:cubicBezTo>
                      <a:pt x="1006" y="148"/>
                      <a:pt x="1005" y="146"/>
                      <a:pt x="1006" y="145"/>
                    </a:cubicBezTo>
                    <a:cubicBezTo>
                      <a:pt x="1006" y="143"/>
                      <a:pt x="1008" y="142"/>
                      <a:pt x="1008" y="141"/>
                    </a:cubicBezTo>
                    <a:cubicBezTo>
                      <a:pt x="1008" y="140"/>
                      <a:pt x="1006" y="138"/>
                      <a:pt x="1006" y="137"/>
                    </a:cubicBezTo>
                    <a:cubicBezTo>
                      <a:pt x="1006" y="136"/>
                      <a:pt x="1006" y="135"/>
                      <a:pt x="1007" y="134"/>
                    </a:cubicBezTo>
                    <a:cubicBezTo>
                      <a:pt x="1007" y="133"/>
                      <a:pt x="1009" y="133"/>
                      <a:pt x="1009" y="132"/>
                    </a:cubicBezTo>
                    <a:cubicBezTo>
                      <a:pt x="1010" y="131"/>
                      <a:pt x="1012" y="129"/>
                      <a:pt x="1013" y="128"/>
                    </a:cubicBezTo>
                    <a:cubicBezTo>
                      <a:pt x="1015" y="127"/>
                      <a:pt x="1016" y="124"/>
                      <a:pt x="1018" y="123"/>
                    </a:cubicBezTo>
                    <a:cubicBezTo>
                      <a:pt x="1019" y="122"/>
                      <a:pt x="1021" y="121"/>
                      <a:pt x="1022" y="120"/>
                    </a:cubicBezTo>
                    <a:cubicBezTo>
                      <a:pt x="1023" y="120"/>
                      <a:pt x="1025" y="120"/>
                      <a:pt x="1026" y="120"/>
                    </a:cubicBezTo>
                    <a:cubicBezTo>
                      <a:pt x="1028" y="121"/>
                      <a:pt x="1030" y="122"/>
                      <a:pt x="1030" y="123"/>
                    </a:cubicBezTo>
                    <a:cubicBezTo>
                      <a:pt x="1031" y="124"/>
                      <a:pt x="1030" y="126"/>
                      <a:pt x="1030" y="126"/>
                    </a:cubicBezTo>
                    <a:cubicBezTo>
                      <a:pt x="1030" y="127"/>
                      <a:pt x="1029" y="129"/>
                      <a:pt x="1029" y="130"/>
                    </a:cubicBezTo>
                    <a:cubicBezTo>
                      <a:pt x="1028" y="131"/>
                      <a:pt x="1029" y="134"/>
                      <a:pt x="1030" y="135"/>
                    </a:cubicBezTo>
                    <a:cubicBezTo>
                      <a:pt x="1030" y="135"/>
                      <a:pt x="1032" y="136"/>
                      <a:pt x="1032" y="136"/>
                    </a:cubicBezTo>
                    <a:cubicBezTo>
                      <a:pt x="1033" y="136"/>
                      <a:pt x="1036" y="137"/>
                      <a:pt x="1037" y="137"/>
                    </a:cubicBezTo>
                    <a:cubicBezTo>
                      <a:pt x="1039" y="136"/>
                      <a:pt x="1041" y="134"/>
                      <a:pt x="1042" y="133"/>
                    </a:cubicBezTo>
                    <a:cubicBezTo>
                      <a:pt x="1043" y="132"/>
                      <a:pt x="1045" y="131"/>
                      <a:pt x="1046" y="130"/>
                    </a:cubicBezTo>
                    <a:cubicBezTo>
                      <a:pt x="1047" y="129"/>
                      <a:pt x="1049" y="126"/>
                      <a:pt x="1050" y="125"/>
                    </a:cubicBezTo>
                    <a:cubicBezTo>
                      <a:pt x="1051" y="124"/>
                      <a:pt x="1051" y="120"/>
                      <a:pt x="1051" y="118"/>
                    </a:cubicBezTo>
                    <a:cubicBezTo>
                      <a:pt x="1052" y="116"/>
                      <a:pt x="1053" y="112"/>
                      <a:pt x="1054" y="110"/>
                    </a:cubicBezTo>
                    <a:cubicBezTo>
                      <a:pt x="1055" y="109"/>
                      <a:pt x="1057" y="106"/>
                      <a:pt x="1059" y="105"/>
                    </a:cubicBezTo>
                    <a:cubicBezTo>
                      <a:pt x="1060" y="104"/>
                      <a:pt x="1064" y="104"/>
                      <a:pt x="1065" y="103"/>
                    </a:cubicBezTo>
                    <a:cubicBezTo>
                      <a:pt x="1066" y="102"/>
                      <a:pt x="1066" y="99"/>
                      <a:pt x="1068" y="99"/>
                    </a:cubicBezTo>
                    <a:cubicBezTo>
                      <a:pt x="1069" y="98"/>
                      <a:pt x="1072" y="99"/>
                      <a:pt x="1073" y="99"/>
                    </a:cubicBezTo>
                    <a:cubicBezTo>
                      <a:pt x="1074" y="98"/>
                      <a:pt x="1075" y="97"/>
                      <a:pt x="1076" y="96"/>
                    </a:cubicBezTo>
                    <a:cubicBezTo>
                      <a:pt x="1076" y="96"/>
                      <a:pt x="1076" y="94"/>
                      <a:pt x="1077" y="93"/>
                    </a:cubicBezTo>
                    <a:cubicBezTo>
                      <a:pt x="1078" y="93"/>
                      <a:pt x="1080" y="93"/>
                      <a:pt x="1081" y="93"/>
                    </a:cubicBezTo>
                    <a:cubicBezTo>
                      <a:pt x="1082" y="94"/>
                      <a:pt x="1083" y="95"/>
                      <a:pt x="1084" y="95"/>
                    </a:cubicBezTo>
                    <a:cubicBezTo>
                      <a:pt x="1085" y="95"/>
                      <a:pt x="1086" y="93"/>
                      <a:pt x="1087" y="93"/>
                    </a:cubicBezTo>
                    <a:cubicBezTo>
                      <a:pt x="1088" y="93"/>
                      <a:pt x="1090" y="94"/>
                      <a:pt x="1090" y="95"/>
                    </a:cubicBezTo>
                    <a:cubicBezTo>
                      <a:pt x="1091" y="96"/>
                      <a:pt x="1090" y="98"/>
                      <a:pt x="1091" y="99"/>
                    </a:cubicBezTo>
                    <a:cubicBezTo>
                      <a:pt x="1092" y="100"/>
                      <a:pt x="1094" y="100"/>
                      <a:pt x="1095" y="100"/>
                    </a:cubicBezTo>
                    <a:cubicBezTo>
                      <a:pt x="1096" y="100"/>
                      <a:pt x="1099" y="98"/>
                      <a:pt x="1100" y="97"/>
                    </a:cubicBezTo>
                    <a:cubicBezTo>
                      <a:pt x="1101" y="96"/>
                      <a:pt x="1102" y="94"/>
                      <a:pt x="1103" y="94"/>
                    </a:cubicBezTo>
                    <a:cubicBezTo>
                      <a:pt x="1104" y="93"/>
                      <a:pt x="1105" y="93"/>
                      <a:pt x="1106" y="92"/>
                    </a:cubicBezTo>
                    <a:cubicBezTo>
                      <a:pt x="1107" y="91"/>
                      <a:pt x="1108" y="88"/>
                      <a:pt x="1109" y="86"/>
                    </a:cubicBezTo>
                    <a:cubicBezTo>
                      <a:pt x="1110" y="84"/>
                      <a:pt x="1110" y="79"/>
                      <a:pt x="1110" y="77"/>
                    </a:cubicBezTo>
                    <a:cubicBezTo>
                      <a:pt x="1111" y="74"/>
                      <a:pt x="1113" y="69"/>
                      <a:pt x="1114" y="66"/>
                    </a:cubicBezTo>
                    <a:cubicBezTo>
                      <a:pt x="1115" y="64"/>
                      <a:pt x="1115" y="60"/>
                      <a:pt x="1116" y="59"/>
                    </a:cubicBezTo>
                    <a:cubicBezTo>
                      <a:pt x="1117" y="59"/>
                      <a:pt x="1118" y="58"/>
                      <a:pt x="1119" y="58"/>
                    </a:cubicBezTo>
                    <a:cubicBezTo>
                      <a:pt x="1120" y="57"/>
                      <a:pt x="1121" y="55"/>
                      <a:pt x="1121" y="54"/>
                    </a:cubicBezTo>
                    <a:cubicBezTo>
                      <a:pt x="1122" y="53"/>
                      <a:pt x="1124" y="51"/>
                      <a:pt x="1125" y="50"/>
                    </a:cubicBezTo>
                    <a:cubicBezTo>
                      <a:pt x="1126" y="50"/>
                      <a:pt x="1128" y="48"/>
                      <a:pt x="1129" y="48"/>
                    </a:cubicBezTo>
                    <a:cubicBezTo>
                      <a:pt x="1130" y="48"/>
                      <a:pt x="1131" y="48"/>
                      <a:pt x="1132" y="49"/>
                    </a:cubicBezTo>
                    <a:cubicBezTo>
                      <a:pt x="1133" y="49"/>
                      <a:pt x="1135" y="51"/>
                      <a:pt x="1136" y="51"/>
                    </a:cubicBezTo>
                    <a:cubicBezTo>
                      <a:pt x="1137" y="51"/>
                      <a:pt x="1139" y="51"/>
                      <a:pt x="1140" y="50"/>
                    </a:cubicBezTo>
                    <a:cubicBezTo>
                      <a:pt x="1140" y="50"/>
                      <a:pt x="1140" y="48"/>
                      <a:pt x="1140" y="47"/>
                    </a:cubicBezTo>
                    <a:cubicBezTo>
                      <a:pt x="1140" y="45"/>
                      <a:pt x="1139" y="43"/>
                      <a:pt x="1138" y="42"/>
                    </a:cubicBezTo>
                    <a:cubicBezTo>
                      <a:pt x="1138" y="41"/>
                      <a:pt x="1136" y="39"/>
                      <a:pt x="1136" y="38"/>
                    </a:cubicBezTo>
                    <a:cubicBezTo>
                      <a:pt x="1136" y="37"/>
                      <a:pt x="1138" y="35"/>
                      <a:pt x="1138" y="34"/>
                    </a:cubicBezTo>
                    <a:cubicBezTo>
                      <a:pt x="1139" y="33"/>
                      <a:pt x="1137" y="30"/>
                      <a:pt x="1137" y="29"/>
                    </a:cubicBezTo>
                    <a:cubicBezTo>
                      <a:pt x="1137" y="28"/>
                      <a:pt x="1139" y="27"/>
                      <a:pt x="1139" y="26"/>
                    </a:cubicBezTo>
                    <a:cubicBezTo>
                      <a:pt x="1139" y="25"/>
                      <a:pt x="1139" y="22"/>
                      <a:pt x="1138" y="20"/>
                    </a:cubicBezTo>
                    <a:cubicBezTo>
                      <a:pt x="1138" y="19"/>
                      <a:pt x="1137" y="17"/>
                      <a:pt x="1137" y="16"/>
                    </a:cubicBezTo>
                    <a:cubicBezTo>
                      <a:pt x="1137" y="15"/>
                      <a:pt x="1137" y="12"/>
                      <a:pt x="1137" y="11"/>
                    </a:cubicBezTo>
                    <a:cubicBezTo>
                      <a:pt x="1137" y="10"/>
                      <a:pt x="1137" y="7"/>
                      <a:pt x="1138" y="6"/>
                    </a:cubicBezTo>
                    <a:cubicBezTo>
                      <a:pt x="1138" y="6"/>
                      <a:pt x="1139" y="4"/>
                      <a:pt x="1140" y="2"/>
                    </a:cubicBezTo>
                    <a:cubicBezTo>
                      <a:pt x="1139" y="2"/>
                      <a:pt x="1138" y="1"/>
                      <a:pt x="1137" y="1"/>
                    </a:cubicBezTo>
                    <a:cubicBezTo>
                      <a:pt x="1136" y="0"/>
                      <a:pt x="1134" y="1"/>
                      <a:pt x="1133" y="1"/>
                    </a:cubicBezTo>
                    <a:cubicBezTo>
                      <a:pt x="1131" y="1"/>
                      <a:pt x="1127" y="2"/>
                      <a:pt x="1125" y="3"/>
                    </a:cubicBezTo>
                    <a:cubicBezTo>
                      <a:pt x="1123" y="3"/>
                      <a:pt x="1118" y="3"/>
                      <a:pt x="1116" y="4"/>
                    </a:cubicBezTo>
                    <a:cubicBezTo>
                      <a:pt x="1114" y="4"/>
                      <a:pt x="1110" y="3"/>
                      <a:pt x="1109" y="4"/>
                    </a:cubicBezTo>
                    <a:cubicBezTo>
                      <a:pt x="1107" y="4"/>
                      <a:pt x="1104" y="6"/>
                      <a:pt x="1103" y="7"/>
                    </a:cubicBezTo>
                    <a:cubicBezTo>
                      <a:pt x="1102" y="8"/>
                      <a:pt x="1101" y="10"/>
                      <a:pt x="1100" y="11"/>
                    </a:cubicBezTo>
                    <a:cubicBezTo>
                      <a:pt x="1097" y="12"/>
                      <a:pt x="1091" y="13"/>
                      <a:pt x="1088" y="13"/>
                    </a:cubicBezTo>
                    <a:cubicBezTo>
                      <a:pt x="1069" y="17"/>
                      <a:pt x="1031" y="25"/>
                      <a:pt x="1012" y="29"/>
                    </a:cubicBezTo>
                    <a:cubicBezTo>
                      <a:pt x="990" y="33"/>
                      <a:pt x="924" y="43"/>
                      <a:pt x="924" y="43"/>
                    </a:cubicBezTo>
                    <a:cubicBezTo>
                      <a:pt x="865" y="53"/>
                      <a:pt x="865" y="53"/>
                      <a:pt x="865" y="53"/>
                    </a:cubicBezTo>
                    <a:cubicBezTo>
                      <a:pt x="864" y="54"/>
                      <a:pt x="862" y="56"/>
                      <a:pt x="861" y="56"/>
                    </a:cubicBezTo>
                    <a:cubicBezTo>
                      <a:pt x="860" y="57"/>
                      <a:pt x="857" y="57"/>
                      <a:pt x="855" y="57"/>
                    </a:cubicBezTo>
                    <a:cubicBezTo>
                      <a:pt x="847" y="59"/>
                      <a:pt x="832" y="61"/>
                      <a:pt x="824" y="62"/>
                    </a:cubicBezTo>
                    <a:cubicBezTo>
                      <a:pt x="815" y="63"/>
                      <a:pt x="797" y="66"/>
                      <a:pt x="788" y="68"/>
                    </a:cubicBezTo>
                    <a:cubicBezTo>
                      <a:pt x="777" y="69"/>
                      <a:pt x="756" y="72"/>
                      <a:pt x="746" y="74"/>
                    </a:cubicBezTo>
                    <a:cubicBezTo>
                      <a:pt x="737" y="75"/>
                      <a:pt x="721" y="77"/>
                      <a:pt x="712" y="78"/>
                    </a:cubicBezTo>
                    <a:cubicBezTo>
                      <a:pt x="704" y="79"/>
                      <a:pt x="688" y="79"/>
                      <a:pt x="680" y="80"/>
                    </a:cubicBezTo>
                    <a:cubicBezTo>
                      <a:pt x="671" y="81"/>
                      <a:pt x="655" y="83"/>
                      <a:pt x="647" y="85"/>
                    </a:cubicBezTo>
                    <a:cubicBezTo>
                      <a:pt x="642" y="85"/>
                      <a:pt x="631" y="87"/>
                      <a:pt x="626" y="88"/>
                    </a:cubicBezTo>
                    <a:cubicBezTo>
                      <a:pt x="621" y="89"/>
                      <a:pt x="612" y="91"/>
                      <a:pt x="607" y="92"/>
                    </a:cubicBezTo>
                    <a:cubicBezTo>
                      <a:pt x="593" y="94"/>
                      <a:pt x="565" y="97"/>
                      <a:pt x="550" y="98"/>
                    </a:cubicBezTo>
                    <a:cubicBezTo>
                      <a:pt x="531" y="100"/>
                      <a:pt x="492" y="97"/>
                      <a:pt x="474" y="104"/>
                    </a:cubicBezTo>
                    <a:cubicBezTo>
                      <a:pt x="473" y="105"/>
                      <a:pt x="470" y="108"/>
                      <a:pt x="469" y="109"/>
                    </a:cubicBezTo>
                    <a:cubicBezTo>
                      <a:pt x="468" y="109"/>
                      <a:pt x="465" y="110"/>
                      <a:pt x="464" y="109"/>
                    </a:cubicBezTo>
                    <a:cubicBezTo>
                      <a:pt x="463" y="109"/>
                      <a:pt x="462" y="107"/>
                      <a:pt x="462" y="107"/>
                    </a:cubicBezTo>
                    <a:cubicBezTo>
                      <a:pt x="456" y="105"/>
                      <a:pt x="444" y="110"/>
                      <a:pt x="438" y="111"/>
                    </a:cubicBezTo>
                    <a:cubicBezTo>
                      <a:pt x="418" y="114"/>
                      <a:pt x="379" y="120"/>
                      <a:pt x="359" y="123"/>
                    </a:cubicBezTo>
                    <a:cubicBezTo>
                      <a:pt x="347" y="125"/>
                      <a:pt x="323" y="128"/>
                      <a:pt x="311" y="130"/>
                    </a:cubicBezTo>
                    <a:cubicBezTo>
                      <a:pt x="306" y="131"/>
                      <a:pt x="289" y="135"/>
                      <a:pt x="289" y="135"/>
                    </a:cubicBezTo>
                    <a:cubicBezTo>
                      <a:pt x="289" y="129"/>
                      <a:pt x="289" y="129"/>
                      <a:pt x="289" y="129"/>
                    </a:cubicBezTo>
                    <a:cubicBezTo>
                      <a:pt x="258" y="129"/>
                      <a:pt x="258" y="129"/>
                      <a:pt x="258" y="129"/>
                    </a:cubicBezTo>
                    <a:cubicBezTo>
                      <a:pt x="265" y="151"/>
                      <a:pt x="265" y="151"/>
                      <a:pt x="265" y="151"/>
                    </a:cubicBezTo>
                    <a:cubicBezTo>
                      <a:pt x="265" y="161"/>
                      <a:pt x="265" y="161"/>
                      <a:pt x="265" y="161"/>
                    </a:cubicBezTo>
                    <a:cubicBezTo>
                      <a:pt x="265" y="161"/>
                      <a:pt x="255" y="162"/>
                      <a:pt x="251" y="162"/>
                    </a:cubicBezTo>
                    <a:cubicBezTo>
                      <a:pt x="239" y="164"/>
                      <a:pt x="215" y="167"/>
                      <a:pt x="203" y="168"/>
                    </a:cubicBezTo>
                    <a:cubicBezTo>
                      <a:pt x="177" y="171"/>
                      <a:pt x="126" y="175"/>
                      <a:pt x="100" y="179"/>
                    </a:cubicBezTo>
                    <a:cubicBezTo>
                      <a:pt x="96" y="180"/>
                      <a:pt x="88" y="182"/>
                      <a:pt x="81" y="183"/>
                    </a:cubicBezTo>
                    <a:cubicBezTo>
                      <a:pt x="81" y="184"/>
                      <a:pt x="81" y="184"/>
                      <a:pt x="81" y="184"/>
                    </a:cubicBezTo>
                    <a:cubicBezTo>
                      <a:pt x="81" y="184"/>
                      <a:pt x="81" y="185"/>
                      <a:pt x="81" y="185"/>
                    </a:cubicBezTo>
                    <a:cubicBezTo>
                      <a:pt x="81" y="188"/>
                      <a:pt x="80" y="190"/>
                      <a:pt x="80" y="191"/>
                    </a:cubicBezTo>
                    <a:cubicBezTo>
                      <a:pt x="78" y="193"/>
                      <a:pt x="75" y="195"/>
                      <a:pt x="74" y="196"/>
                    </a:cubicBezTo>
                    <a:cubicBezTo>
                      <a:pt x="72" y="197"/>
                      <a:pt x="70" y="198"/>
                      <a:pt x="69" y="198"/>
                    </a:cubicBezTo>
                    <a:cubicBezTo>
                      <a:pt x="68" y="198"/>
                      <a:pt x="68" y="198"/>
                      <a:pt x="67" y="198"/>
                    </a:cubicBezTo>
                    <a:cubicBezTo>
                      <a:pt x="67" y="198"/>
                      <a:pt x="66" y="197"/>
                      <a:pt x="65" y="197"/>
                    </a:cubicBezTo>
                    <a:cubicBezTo>
                      <a:pt x="65" y="197"/>
                      <a:pt x="65" y="198"/>
                      <a:pt x="65" y="198"/>
                    </a:cubicBezTo>
                    <a:cubicBezTo>
                      <a:pt x="65" y="198"/>
                      <a:pt x="65" y="198"/>
                      <a:pt x="65" y="198"/>
                    </a:cubicBezTo>
                    <a:cubicBezTo>
                      <a:pt x="65" y="199"/>
                      <a:pt x="65" y="199"/>
                      <a:pt x="65" y="199"/>
                    </a:cubicBezTo>
                    <a:cubicBezTo>
                      <a:pt x="66" y="200"/>
                      <a:pt x="66" y="200"/>
                      <a:pt x="66" y="200"/>
                    </a:cubicBezTo>
                    <a:cubicBezTo>
                      <a:pt x="67" y="201"/>
                      <a:pt x="69" y="203"/>
                      <a:pt x="70" y="205"/>
                    </a:cubicBezTo>
                    <a:cubicBezTo>
                      <a:pt x="71" y="209"/>
                      <a:pt x="68" y="214"/>
                      <a:pt x="67" y="215"/>
                    </a:cubicBezTo>
                    <a:cubicBezTo>
                      <a:pt x="67" y="215"/>
                      <a:pt x="66" y="217"/>
                      <a:pt x="64" y="218"/>
                    </a:cubicBezTo>
                    <a:cubicBezTo>
                      <a:pt x="66" y="219"/>
                      <a:pt x="68" y="221"/>
                      <a:pt x="69" y="223"/>
                    </a:cubicBezTo>
                    <a:cubicBezTo>
                      <a:pt x="70" y="227"/>
                      <a:pt x="67" y="231"/>
                      <a:pt x="66" y="233"/>
                    </a:cubicBezTo>
                    <a:cubicBezTo>
                      <a:pt x="64" y="234"/>
                      <a:pt x="61" y="236"/>
                      <a:pt x="59" y="237"/>
                    </a:cubicBezTo>
                    <a:cubicBezTo>
                      <a:pt x="59" y="237"/>
                      <a:pt x="58" y="237"/>
                      <a:pt x="57" y="238"/>
                    </a:cubicBezTo>
                    <a:cubicBezTo>
                      <a:pt x="58" y="238"/>
                      <a:pt x="58" y="238"/>
                      <a:pt x="59" y="239"/>
                    </a:cubicBezTo>
                    <a:cubicBezTo>
                      <a:pt x="60" y="240"/>
                      <a:pt x="64" y="244"/>
                      <a:pt x="64" y="248"/>
                    </a:cubicBezTo>
                    <a:cubicBezTo>
                      <a:pt x="64" y="251"/>
                      <a:pt x="62" y="255"/>
                      <a:pt x="61" y="257"/>
                    </a:cubicBezTo>
                    <a:cubicBezTo>
                      <a:pt x="59" y="259"/>
                      <a:pt x="57" y="260"/>
                      <a:pt x="55" y="261"/>
                    </a:cubicBezTo>
                    <a:cubicBezTo>
                      <a:pt x="54" y="261"/>
                      <a:pt x="53" y="262"/>
                      <a:pt x="53" y="262"/>
                    </a:cubicBezTo>
                    <a:cubicBezTo>
                      <a:pt x="53" y="262"/>
                      <a:pt x="53" y="262"/>
                      <a:pt x="53" y="262"/>
                    </a:cubicBezTo>
                    <a:cubicBezTo>
                      <a:pt x="53" y="262"/>
                      <a:pt x="53" y="262"/>
                      <a:pt x="53" y="262"/>
                    </a:cubicBezTo>
                    <a:cubicBezTo>
                      <a:pt x="53" y="263"/>
                      <a:pt x="53" y="264"/>
                      <a:pt x="53" y="266"/>
                    </a:cubicBezTo>
                    <a:cubicBezTo>
                      <a:pt x="53" y="266"/>
                      <a:pt x="53" y="267"/>
                      <a:pt x="53" y="269"/>
                    </a:cubicBezTo>
                    <a:cubicBezTo>
                      <a:pt x="55" y="268"/>
                      <a:pt x="55" y="268"/>
                      <a:pt x="55" y="268"/>
                    </a:cubicBezTo>
                    <a:cubicBezTo>
                      <a:pt x="52" y="271"/>
                      <a:pt x="52" y="271"/>
                      <a:pt x="52" y="271"/>
                    </a:cubicBezTo>
                    <a:cubicBezTo>
                      <a:pt x="52" y="274"/>
                      <a:pt x="52" y="274"/>
                      <a:pt x="52" y="274"/>
                    </a:cubicBezTo>
                    <a:cubicBezTo>
                      <a:pt x="50" y="274"/>
                      <a:pt x="50" y="274"/>
                      <a:pt x="50" y="274"/>
                    </a:cubicBezTo>
                    <a:cubicBezTo>
                      <a:pt x="48" y="277"/>
                      <a:pt x="48" y="277"/>
                      <a:pt x="48" y="277"/>
                    </a:cubicBezTo>
                    <a:cubicBezTo>
                      <a:pt x="48" y="278"/>
                      <a:pt x="48" y="278"/>
                      <a:pt x="48" y="279"/>
                    </a:cubicBezTo>
                    <a:cubicBezTo>
                      <a:pt x="49" y="279"/>
                      <a:pt x="49" y="280"/>
                      <a:pt x="50" y="280"/>
                    </a:cubicBezTo>
                    <a:cubicBezTo>
                      <a:pt x="50" y="280"/>
                      <a:pt x="50" y="280"/>
                      <a:pt x="51" y="280"/>
                    </a:cubicBezTo>
                    <a:cubicBezTo>
                      <a:pt x="52" y="281"/>
                      <a:pt x="54" y="281"/>
                      <a:pt x="56" y="282"/>
                    </a:cubicBezTo>
                    <a:cubicBezTo>
                      <a:pt x="58" y="283"/>
                      <a:pt x="60" y="286"/>
                      <a:pt x="60" y="288"/>
                    </a:cubicBezTo>
                    <a:cubicBezTo>
                      <a:pt x="61" y="290"/>
                      <a:pt x="61" y="294"/>
                      <a:pt x="59" y="297"/>
                    </a:cubicBezTo>
                    <a:cubicBezTo>
                      <a:pt x="58" y="298"/>
                      <a:pt x="56" y="300"/>
                      <a:pt x="53" y="300"/>
                    </a:cubicBezTo>
                    <a:cubicBezTo>
                      <a:pt x="53" y="300"/>
                      <a:pt x="53" y="300"/>
                      <a:pt x="53" y="300"/>
                    </a:cubicBezTo>
                    <a:cubicBezTo>
                      <a:pt x="55" y="304"/>
                      <a:pt x="54" y="308"/>
                      <a:pt x="53" y="310"/>
                    </a:cubicBezTo>
                    <a:cubicBezTo>
                      <a:pt x="52" y="312"/>
                      <a:pt x="49" y="314"/>
                      <a:pt x="47" y="314"/>
                    </a:cubicBezTo>
                    <a:cubicBezTo>
                      <a:pt x="46" y="315"/>
                      <a:pt x="44" y="315"/>
                      <a:pt x="43" y="315"/>
                    </a:cubicBezTo>
                    <a:cubicBezTo>
                      <a:pt x="43" y="315"/>
                      <a:pt x="43" y="315"/>
                      <a:pt x="43" y="315"/>
                    </a:cubicBezTo>
                    <a:cubicBezTo>
                      <a:pt x="42" y="315"/>
                      <a:pt x="42" y="315"/>
                      <a:pt x="42" y="315"/>
                    </a:cubicBezTo>
                    <a:cubicBezTo>
                      <a:pt x="42" y="316"/>
                      <a:pt x="42" y="318"/>
                      <a:pt x="41" y="320"/>
                    </a:cubicBezTo>
                    <a:cubicBezTo>
                      <a:pt x="40" y="323"/>
                      <a:pt x="36" y="325"/>
                      <a:pt x="35" y="325"/>
                    </a:cubicBezTo>
                    <a:cubicBezTo>
                      <a:pt x="34" y="326"/>
                      <a:pt x="32" y="326"/>
                      <a:pt x="31" y="326"/>
                    </a:cubicBezTo>
                    <a:cubicBezTo>
                      <a:pt x="31" y="326"/>
                      <a:pt x="31" y="326"/>
                      <a:pt x="30" y="326"/>
                    </a:cubicBezTo>
                    <a:cubicBezTo>
                      <a:pt x="30" y="326"/>
                      <a:pt x="30" y="326"/>
                      <a:pt x="30" y="326"/>
                    </a:cubicBezTo>
                    <a:cubicBezTo>
                      <a:pt x="29" y="327"/>
                      <a:pt x="27" y="328"/>
                      <a:pt x="25" y="328"/>
                    </a:cubicBezTo>
                    <a:cubicBezTo>
                      <a:pt x="25" y="328"/>
                      <a:pt x="24" y="328"/>
                      <a:pt x="24" y="328"/>
                    </a:cubicBezTo>
                    <a:cubicBezTo>
                      <a:pt x="23" y="328"/>
                      <a:pt x="22" y="327"/>
                      <a:pt x="21" y="326"/>
                    </a:cubicBezTo>
                    <a:cubicBezTo>
                      <a:pt x="20" y="327"/>
                      <a:pt x="19" y="328"/>
                      <a:pt x="19" y="328"/>
                    </a:cubicBezTo>
                    <a:cubicBezTo>
                      <a:pt x="19" y="329"/>
                      <a:pt x="19" y="330"/>
                      <a:pt x="19" y="331"/>
                    </a:cubicBezTo>
                    <a:cubicBezTo>
                      <a:pt x="19" y="331"/>
                      <a:pt x="20" y="332"/>
                      <a:pt x="21" y="333"/>
                    </a:cubicBezTo>
                    <a:cubicBezTo>
                      <a:pt x="21" y="334"/>
                      <a:pt x="22" y="334"/>
                      <a:pt x="22" y="334"/>
                    </a:cubicBezTo>
                    <a:cubicBezTo>
                      <a:pt x="22" y="334"/>
                      <a:pt x="23" y="334"/>
                      <a:pt x="23" y="333"/>
                    </a:cubicBezTo>
                    <a:cubicBezTo>
                      <a:pt x="23" y="333"/>
                      <a:pt x="23" y="333"/>
                      <a:pt x="23" y="333"/>
                    </a:cubicBezTo>
                    <a:cubicBezTo>
                      <a:pt x="24" y="332"/>
                      <a:pt x="25" y="330"/>
                      <a:pt x="28" y="330"/>
                    </a:cubicBezTo>
                    <a:cubicBezTo>
                      <a:pt x="28" y="330"/>
                      <a:pt x="28" y="330"/>
                      <a:pt x="28" y="330"/>
                    </a:cubicBezTo>
                    <a:cubicBezTo>
                      <a:pt x="29" y="330"/>
                      <a:pt x="29" y="330"/>
                      <a:pt x="29" y="330"/>
                    </a:cubicBezTo>
                    <a:cubicBezTo>
                      <a:pt x="33" y="331"/>
                      <a:pt x="35" y="336"/>
                      <a:pt x="35" y="336"/>
                    </a:cubicBezTo>
                    <a:cubicBezTo>
                      <a:pt x="36" y="338"/>
                      <a:pt x="36" y="342"/>
                      <a:pt x="35" y="344"/>
                    </a:cubicBezTo>
                    <a:cubicBezTo>
                      <a:pt x="33" y="347"/>
                      <a:pt x="31" y="348"/>
                      <a:pt x="29" y="349"/>
                    </a:cubicBezTo>
                    <a:cubicBezTo>
                      <a:pt x="29" y="349"/>
                      <a:pt x="29" y="349"/>
                      <a:pt x="28" y="349"/>
                    </a:cubicBezTo>
                    <a:cubicBezTo>
                      <a:pt x="28" y="350"/>
                      <a:pt x="27" y="350"/>
                      <a:pt x="26" y="350"/>
                    </a:cubicBezTo>
                    <a:cubicBezTo>
                      <a:pt x="26" y="350"/>
                      <a:pt x="25" y="350"/>
                      <a:pt x="25" y="350"/>
                    </a:cubicBezTo>
                    <a:cubicBezTo>
                      <a:pt x="27" y="351"/>
                      <a:pt x="29" y="352"/>
                      <a:pt x="30" y="354"/>
                    </a:cubicBezTo>
                    <a:cubicBezTo>
                      <a:pt x="33" y="357"/>
                      <a:pt x="31" y="363"/>
                      <a:pt x="31" y="363"/>
                    </a:cubicBezTo>
                    <a:cubicBezTo>
                      <a:pt x="31" y="364"/>
                      <a:pt x="29" y="367"/>
                      <a:pt x="27" y="369"/>
                    </a:cubicBezTo>
                    <a:cubicBezTo>
                      <a:pt x="26" y="369"/>
                      <a:pt x="24" y="370"/>
                      <a:pt x="22" y="370"/>
                    </a:cubicBezTo>
                    <a:cubicBezTo>
                      <a:pt x="22" y="370"/>
                      <a:pt x="21" y="370"/>
                      <a:pt x="20" y="370"/>
                    </a:cubicBezTo>
                    <a:cubicBezTo>
                      <a:pt x="19" y="369"/>
                      <a:pt x="15" y="368"/>
                      <a:pt x="13" y="365"/>
                    </a:cubicBezTo>
                    <a:cubicBezTo>
                      <a:pt x="12" y="364"/>
                      <a:pt x="12" y="363"/>
                      <a:pt x="12" y="362"/>
                    </a:cubicBezTo>
                    <a:cubicBezTo>
                      <a:pt x="12" y="362"/>
                      <a:pt x="12" y="362"/>
                      <a:pt x="11" y="362"/>
                    </a:cubicBezTo>
                    <a:cubicBezTo>
                      <a:pt x="11" y="362"/>
                      <a:pt x="11" y="364"/>
                      <a:pt x="11" y="364"/>
                    </a:cubicBezTo>
                    <a:cubicBezTo>
                      <a:pt x="11" y="365"/>
                      <a:pt x="11" y="365"/>
                      <a:pt x="11" y="366"/>
                    </a:cubicBezTo>
                    <a:cubicBezTo>
                      <a:pt x="11" y="366"/>
                      <a:pt x="11" y="366"/>
                      <a:pt x="11" y="366"/>
                    </a:cubicBezTo>
                    <a:cubicBezTo>
                      <a:pt x="12" y="366"/>
                      <a:pt x="14" y="367"/>
                      <a:pt x="15" y="368"/>
                    </a:cubicBezTo>
                    <a:cubicBezTo>
                      <a:pt x="17" y="370"/>
                      <a:pt x="18" y="374"/>
                      <a:pt x="18" y="376"/>
                    </a:cubicBezTo>
                    <a:cubicBezTo>
                      <a:pt x="18" y="379"/>
                      <a:pt x="15" y="383"/>
                      <a:pt x="15" y="384"/>
                    </a:cubicBezTo>
                    <a:cubicBezTo>
                      <a:pt x="13" y="386"/>
                      <a:pt x="11" y="388"/>
                      <a:pt x="9" y="388"/>
                    </a:cubicBezTo>
                    <a:cubicBezTo>
                      <a:pt x="9" y="388"/>
                      <a:pt x="8" y="388"/>
                      <a:pt x="8" y="388"/>
                    </a:cubicBezTo>
                    <a:cubicBezTo>
                      <a:pt x="9" y="391"/>
                      <a:pt x="9" y="394"/>
                      <a:pt x="8" y="395"/>
                    </a:cubicBezTo>
                    <a:cubicBezTo>
                      <a:pt x="8" y="396"/>
                      <a:pt x="7" y="397"/>
                      <a:pt x="7" y="398"/>
                    </a:cubicBezTo>
                    <a:cubicBezTo>
                      <a:pt x="7" y="399"/>
                      <a:pt x="7" y="400"/>
                      <a:pt x="7" y="402"/>
                    </a:cubicBezTo>
                    <a:cubicBezTo>
                      <a:pt x="6" y="403"/>
                      <a:pt x="5" y="405"/>
                      <a:pt x="4" y="407"/>
                    </a:cubicBezTo>
                    <a:cubicBezTo>
                      <a:pt x="6" y="407"/>
                      <a:pt x="9" y="409"/>
                      <a:pt x="9" y="410"/>
                    </a:cubicBezTo>
                    <a:cubicBezTo>
                      <a:pt x="11" y="412"/>
                      <a:pt x="12" y="416"/>
                      <a:pt x="12" y="419"/>
                    </a:cubicBezTo>
                    <a:cubicBezTo>
                      <a:pt x="12" y="421"/>
                      <a:pt x="11" y="422"/>
                      <a:pt x="10" y="423"/>
                    </a:cubicBezTo>
                    <a:cubicBezTo>
                      <a:pt x="10" y="423"/>
                      <a:pt x="10" y="423"/>
                      <a:pt x="10" y="423"/>
                    </a:cubicBezTo>
                    <a:cubicBezTo>
                      <a:pt x="13" y="424"/>
                      <a:pt x="15" y="426"/>
                      <a:pt x="16" y="428"/>
                    </a:cubicBezTo>
                    <a:cubicBezTo>
                      <a:pt x="17" y="431"/>
                      <a:pt x="15" y="435"/>
                      <a:pt x="14" y="437"/>
                    </a:cubicBezTo>
                    <a:cubicBezTo>
                      <a:pt x="12" y="439"/>
                      <a:pt x="8" y="440"/>
                      <a:pt x="6" y="440"/>
                    </a:cubicBezTo>
                    <a:cubicBezTo>
                      <a:pt x="6" y="440"/>
                      <a:pt x="5" y="440"/>
                      <a:pt x="5" y="440"/>
                    </a:cubicBezTo>
                    <a:cubicBezTo>
                      <a:pt x="3" y="440"/>
                      <a:pt x="1" y="439"/>
                      <a:pt x="1" y="438"/>
                    </a:cubicBezTo>
                    <a:cubicBezTo>
                      <a:pt x="0" y="438"/>
                      <a:pt x="0" y="438"/>
                      <a:pt x="0" y="439"/>
                    </a:cubicBezTo>
                    <a:cubicBezTo>
                      <a:pt x="0" y="439"/>
                      <a:pt x="0" y="440"/>
                      <a:pt x="1" y="441"/>
                    </a:cubicBezTo>
                    <a:cubicBezTo>
                      <a:pt x="1" y="441"/>
                      <a:pt x="1" y="441"/>
                      <a:pt x="1" y="441"/>
                    </a:cubicBezTo>
                    <a:cubicBezTo>
                      <a:pt x="3" y="441"/>
                      <a:pt x="5" y="441"/>
                      <a:pt x="8" y="441"/>
                    </a:cubicBezTo>
                    <a:cubicBezTo>
                      <a:pt x="19" y="441"/>
                      <a:pt x="30" y="442"/>
                      <a:pt x="41" y="443"/>
                    </a:cubicBezTo>
                    <a:cubicBezTo>
                      <a:pt x="51" y="443"/>
                      <a:pt x="59" y="444"/>
                      <a:pt x="66" y="444"/>
                    </a:cubicBezTo>
                    <a:cubicBezTo>
                      <a:pt x="69" y="444"/>
                      <a:pt x="71" y="444"/>
                      <a:pt x="72" y="444"/>
                    </a:cubicBezTo>
                    <a:cubicBezTo>
                      <a:pt x="88" y="442"/>
                      <a:pt x="119" y="439"/>
                      <a:pt x="135" y="437"/>
                    </a:cubicBezTo>
                    <a:cubicBezTo>
                      <a:pt x="144" y="436"/>
                      <a:pt x="158" y="434"/>
                      <a:pt x="170" y="433"/>
                    </a:cubicBezTo>
                    <a:cubicBezTo>
                      <a:pt x="179" y="432"/>
                      <a:pt x="187" y="431"/>
                      <a:pt x="193" y="430"/>
                    </a:cubicBezTo>
                    <a:cubicBezTo>
                      <a:pt x="198" y="430"/>
                      <a:pt x="204" y="429"/>
                      <a:pt x="210" y="428"/>
                    </a:cubicBezTo>
                    <a:cubicBezTo>
                      <a:pt x="225" y="427"/>
                      <a:pt x="241" y="425"/>
                      <a:pt x="251" y="424"/>
                    </a:cubicBezTo>
                    <a:cubicBezTo>
                      <a:pt x="255" y="423"/>
                      <a:pt x="260" y="422"/>
                      <a:pt x="265" y="421"/>
                    </a:cubicBezTo>
                    <a:cubicBezTo>
                      <a:pt x="268" y="420"/>
                      <a:pt x="271" y="420"/>
                      <a:pt x="274" y="420"/>
                    </a:cubicBezTo>
                    <a:cubicBezTo>
                      <a:pt x="274" y="419"/>
                      <a:pt x="274" y="419"/>
                      <a:pt x="274" y="419"/>
                    </a:cubicBezTo>
                    <a:cubicBezTo>
                      <a:pt x="276" y="419"/>
                      <a:pt x="276" y="419"/>
                      <a:pt x="276" y="419"/>
                    </a:cubicBezTo>
                    <a:cubicBezTo>
                      <a:pt x="279" y="419"/>
                      <a:pt x="279" y="419"/>
                      <a:pt x="279" y="419"/>
                    </a:cubicBezTo>
                    <a:cubicBezTo>
                      <a:pt x="279" y="419"/>
                      <a:pt x="279" y="419"/>
                      <a:pt x="279" y="419"/>
                    </a:cubicBezTo>
                    <a:cubicBezTo>
                      <a:pt x="281" y="418"/>
                      <a:pt x="281" y="418"/>
                      <a:pt x="281" y="418"/>
                    </a:cubicBezTo>
                    <a:cubicBezTo>
                      <a:pt x="293" y="416"/>
                      <a:pt x="301" y="415"/>
                      <a:pt x="306" y="415"/>
                    </a:cubicBezTo>
                    <a:cubicBezTo>
                      <a:pt x="313" y="414"/>
                      <a:pt x="325" y="413"/>
                      <a:pt x="336" y="412"/>
                    </a:cubicBezTo>
                    <a:cubicBezTo>
                      <a:pt x="344" y="411"/>
                      <a:pt x="353" y="410"/>
                      <a:pt x="358" y="409"/>
                    </a:cubicBezTo>
                    <a:cubicBezTo>
                      <a:pt x="368" y="408"/>
                      <a:pt x="384" y="406"/>
                      <a:pt x="399" y="404"/>
                    </a:cubicBezTo>
                    <a:cubicBezTo>
                      <a:pt x="407" y="403"/>
                      <a:pt x="414" y="402"/>
                      <a:pt x="419" y="402"/>
                    </a:cubicBezTo>
                    <a:cubicBezTo>
                      <a:pt x="424" y="401"/>
                      <a:pt x="431" y="400"/>
                      <a:pt x="438" y="400"/>
                    </a:cubicBezTo>
                    <a:cubicBezTo>
                      <a:pt x="452" y="398"/>
                      <a:pt x="467" y="396"/>
                      <a:pt x="476" y="395"/>
                    </a:cubicBezTo>
                    <a:cubicBezTo>
                      <a:pt x="486" y="394"/>
                      <a:pt x="501" y="391"/>
                      <a:pt x="516" y="389"/>
                    </a:cubicBezTo>
                    <a:cubicBezTo>
                      <a:pt x="526" y="387"/>
                      <a:pt x="536" y="386"/>
                      <a:pt x="542" y="385"/>
                    </a:cubicBezTo>
                    <a:cubicBezTo>
                      <a:pt x="565" y="382"/>
                      <a:pt x="612" y="375"/>
                      <a:pt x="631" y="373"/>
                    </a:cubicBezTo>
                    <a:cubicBezTo>
                      <a:pt x="634" y="372"/>
                      <a:pt x="637" y="372"/>
                      <a:pt x="640" y="371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64"/>
              <p:cNvSpPr>
                <a:spLocks/>
              </p:cNvSpPr>
              <p:nvPr/>
            </p:nvSpPr>
            <p:spPr bwMode="auto">
              <a:xfrm>
                <a:off x="4403722" y="3352803"/>
                <a:ext cx="812799" cy="450850"/>
              </a:xfrm>
              <a:custGeom>
                <a:avLst/>
                <a:gdLst>
                  <a:gd name="T0" fmla="*/ 14 w 962"/>
                  <a:gd name="T1" fmla="*/ 469 h 534"/>
                  <a:gd name="T2" fmla="*/ 4 w 962"/>
                  <a:gd name="T3" fmla="*/ 500 h 534"/>
                  <a:gd name="T4" fmla="*/ 68 w 962"/>
                  <a:gd name="T5" fmla="*/ 526 h 534"/>
                  <a:gd name="T6" fmla="*/ 241 w 962"/>
                  <a:gd name="T7" fmla="*/ 480 h 534"/>
                  <a:gd name="T8" fmla="*/ 426 w 962"/>
                  <a:gd name="T9" fmla="*/ 454 h 534"/>
                  <a:gd name="T10" fmla="*/ 644 w 962"/>
                  <a:gd name="T11" fmla="*/ 429 h 534"/>
                  <a:gd name="T12" fmla="*/ 770 w 962"/>
                  <a:gd name="T13" fmla="*/ 407 h 534"/>
                  <a:gd name="T14" fmla="*/ 829 w 962"/>
                  <a:gd name="T15" fmla="*/ 377 h 534"/>
                  <a:gd name="T16" fmla="*/ 858 w 962"/>
                  <a:gd name="T17" fmla="*/ 348 h 534"/>
                  <a:gd name="T18" fmla="*/ 879 w 962"/>
                  <a:gd name="T19" fmla="*/ 306 h 534"/>
                  <a:gd name="T20" fmla="*/ 962 w 962"/>
                  <a:gd name="T21" fmla="*/ 213 h 534"/>
                  <a:gd name="T22" fmla="*/ 930 w 962"/>
                  <a:gd name="T23" fmla="*/ 198 h 534"/>
                  <a:gd name="T24" fmla="*/ 896 w 962"/>
                  <a:gd name="T25" fmla="*/ 166 h 534"/>
                  <a:gd name="T26" fmla="*/ 863 w 962"/>
                  <a:gd name="T27" fmla="*/ 125 h 534"/>
                  <a:gd name="T28" fmla="*/ 858 w 962"/>
                  <a:gd name="T29" fmla="*/ 86 h 534"/>
                  <a:gd name="T30" fmla="*/ 840 w 962"/>
                  <a:gd name="T31" fmla="*/ 63 h 534"/>
                  <a:gd name="T32" fmla="*/ 806 w 962"/>
                  <a:gd name="T33" fmla="*/ 43 h 534"/>
                  <a:gd name="T34" fmla="*/ 799 w 962"/>
                  <a:gd name="T35" fmla="*/ 28 h 534"/>
                  <a:gd name="T36" fmla="*/ 778 w 962"/>
                  <a:gd name="T37" fmla="*/ 53 h 534"/>
                  <a:gd name="T38" fmla="*/ 742 w 962"/>
                  <a:gd name="T39" fmla="*/ 54 h 534"/>
                  <a:gd name="T40" fmla="*/ 721 w 962"/>
                  <a:gd name="T41" fmla="*/ 50 h 534"/>
                  <a:gd name="T42" fmla="*/ 691 w 962"/>
                  <a:gd name="T43" fmla="*/ 65 h 534"/>
                  <a:gd name="T44" fmla="*/ 671 w 962"/>
                  <a:gd name="T45" fmla="*/ 48 h 534"/>
                  <a:gd name="T46" fmla="*/ 655 w 962"/>
                  <a:gd name="T47" fmla="*/ 48 h 534"/>
                  <a:gd name="T48" fmla="*/ 616 w 962"/>
                  <a:gd name="T49" fmla="*/ 38 h 534"/>
                  <a:gd name="T50" fmla="*/ 602 w 962"/>
                  <a:gd name="T51" fmla="*/ 12 h 534"/>
                  <a:gd name="T52" fmla="*/ 583 w 962"/>
                  <a:gd name="T53" fmla="*/ 0 h 534"/>
                  <a:gd name="T54" fmla="*/ 557 w 962"/>
                  <a:gd name="T55" fmla="*/ 8 h 534"/>
                  <a:gd name="T56" fmla="*/ 533 w 962"/>
                  <a:gd name="T57" fmla="*/ 14 h 534"/>
                  <a:gd name="T58" fmla="*/ 552 w 962"/>
                  <a:gd name="T59" fmla="*/ 49 h 534"/>
                  <a:gd name="T60" fmla="*/ 534 w 962"/>
                  <a:gd name="T61" fmla="*/ 66 h 534"/>
                  <a:gd name="T62" fmla="*/ 498 w 962"/>
                  <a:gd name="T63" fmla="*/ 89 h 534"/>
                  <a:gd name="T64" fmla="*/ 476 w 962"/>
                  <a:gd name="T65" fmla="*/ 85 h 534"/>
                  <a:gd name="T66" fmla="*/ 472 w 962"/>
                  <a:gd name="T67" fmla="*/ 100 h 534"/>
                  <a:gd name="T68" fmla="*/ 467 w 962"/>
                  <a:gd name="T69" fmla="*/ 132 h 534"/>
                  <a:gd name="T70" fmla="*/ 450 w 962"/>
                  <a:gd name="T71" fmla="*/ 157 h 534"/>
                  <a:gd name="T72" fmla="*/ 429 w 962"/>
                  <a:gd name="T73" fmla="*/ 176 h 534"/>
                  <a:gd name="T74" fmla="*/ 412 w 962"/>
                  <a:gd name="T75" fmla="*/ 224 h 534"/>
                  <a:gd name="T76" fmla="*/ 393 w 962"/>
                  <a:gd name="T77" fmla="*/ 227 h 534"/>
                  <a:gd name="T78" fmla="*/ 376 w 962"/>
                  <a:gd name="T79" fmla="*/ 225 h 534"/>
                  <a:gd name="T80" fmla="*/ 350 w 962"/>
                  <a:gd name="T81" fmla="*/ 224 h 534"/>
                  <a:gd name="T82" fmla="*/ 338 w 962"/>
                  <a:gd name="T83" fmla="*/ 251 h 534"/>
                  <a:gd name="T84" fmla="*/ 311 w 962"/>
                  <a:gd name="T85" fmla="*/ 259 h 534"/>
                  <a:gd name="T86" fmla="*/ 293 w 962"/>
                  <a:gd name="T87" fmla="*/ 248 h 534"/>
                  <a:gd name="T88" fmla="*/ 274 w 962"/>
                  <a:gd name="T89" fmla="*/ 277 h 534"/>
                  <a:gd name="T90" fmla="*/ 239 w 962"/>
                  <a:gd name="T91" fmla="*/ 274 h 534"/>
                  <a:gd name="T92" fmla="*/ 214 w 962"/>
                  <a:gd name="T93" fmla="*/ 265 h 534"/>
                  <a:gd name="T94" fmla="*/ 199 w 962"/>
                  <a:gd name="T95" fmla="*/ 279 h 534"/>
                  <a:gd name="T96" fmla="*/ 169 w 962"/>
                  <a:gd name="T97" fmla="*/ 281 h 534"/>
                  <a:gd name="T98" fmla="*/ 157 w 962"/>
                  <a:gd name="T99" fmla="*/ 280 h 534"/>
                  <a:gd name="T100" fmla="*/ 130 w 962"/>
                  <a:gd name="T101" fmla="*/ 315 h 534"/>
                  <a:gd name="T102" fmla="*/ 144 w 962"/>
                  <a:gd name="T103" fmla="*/ 340 h 534"/>
                  <a:gd name="T104" fmla="*/ 104 w 962"/>
                  <a:gd name="T105" fmla="*/ 371 h 534"/>
                  <a:gd name="T106" fmla="*/ 88 w 962"/>
                  <a:gd name="T107" fmla="*/ 389 h 534"/>
                  <a:gd name="T108" fmla="*/ 103 w 962"/>
                  <a:gd name="T109" fmla="*/ 424 h 534"/>
                  <a:gd name="T110" fmla="*/ 58 w 962"/>
                  <a:gd name="T111" fmla="*/ 425 h 534"/>
                  <a:gd name="T112" fmla="*/ 31 w 962"/>
                  <a:gd name="T113" fmla="*/ 414 h 534"/>
                  <a:gd name="T114" fmla="*/ 10 w 962"/>
                  <a:gd name="T115" fmla="*/ 432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62" h="534">
                    <a:moveTo>
                      <a:pt x="2" y="444"/>
                    </a:moveTo>
                    <a:cubicBezTo>
                      <a:pt x="2" y="444"/>
                      <a:pt x="2" y="444"/>
                      <a:pt x="2" y="445"/>
                    </a:cubicBezTo>
                    <a:cubicBezTo>
                      <a:pt x="2" y="449"/>
                      <a:pt x="2" y="449"/>
                      <a:pt x="2" y="449"/>
                    </a:cubicBezTo>
                    <a:cubicBezTo>
                      <a:pt x="3" y="449"/>
                      <a:pt x="4" y="449"/>
                      <a:pt x="4" y="449"/>
                    </a:cubicBezTo>
                    <a:cubicBezTo>
                      <a:pt x="4" y="449"/>
                      <a:pt x="4" y="449"/>
                      <a:pt x="4" y="449"/>
                    </a:cubicBezTo>
                    <a:cubicBezTo>
                      <a:pt x="5" y="449"/>
                      <a:pt x="5" y="449"/>
                      <a:pt x="5" y="449"/>
                    </a:cubicBezTo>
                    <a:cubicBezTo>
                      <a:pt x="8" y="449"/>
                      <a:pt x="11" y="452"/>
                      <a:pt x="11" y="452"/>
                    </a:cubicBezTo>
                    <a:cubicBezTo>
                      <a:pt x="13" y="454"/>
                      <a:pt x="14" y="458"/>
                      <a:pt x="15" y="460"/>
                    </a:cubicBezTo>
                    <a:cubicBezTo>
                      <a:pt x="15" y="462"/>
                      <a:pt x="15" y="465"/>
                      <a:pt x="14" y="468"/>
                    </a:cubicBezTo>
                    <a:cubicBezTo>
                      <a:pt x="14" y="469"/>
                      <a:pt x="14" y="469"/>
                      <a:pt x="14" y="469"/>
                    </a:cubicBezTo>
                    <a:cubicBezTo>
                      <a:pt x="14" y="472"/>
                      <a:pt x="13" y="474"/>
                      <a:pt x="13" y="475"/>
                    </a:cubicBezTo>
                    <a:cubicBezTo>
                      <a:pt x="12" y="476"/>
                      <a:pt x="11" y="479"/>
                      <a:pt x="9" y="481"/>
                    </a:cubicBezTo>
                    <a:cubicBezTo>
                      <a:pt x="8" y="481"/>
                      <a:pt x="7" y="482"/>
                      <a:pt x="6" y="482"/>
                    </a:cubicBezTo>
                    <a:cubicBezTo>
                      <a:pt x="7" y="482"/>
                      <a:pt x="8" y="482"/>
                      <a:pt x="8" y="483"/>
                    </a:cubicBezTo>
                    <a:cubicBezTo>
                      <a:pt x="11" y="484"/>
                      <a:pt x="16" y="487"/>
                      <a:pt x="17" y="492"/>
                    </a:cubicBezTo>
                    <a:cubicBezTo>
                      <a:pt x="17" y="495"/>
                      <a:pt x="15" y="499"/>
                      <a:pt x="12" y="500"/>
                    </a:cubicBezTo>
                    <a:cubicBezTo>
                      <a:pt x="11" y="500"/>
                      <a:pt x="11" y="500"/>
                      <a:pt x="10" y="500"/>
                    </a:cubicBezTo>
                    <a:cubicBezTo>
                      <a:pt x="8" y="500"/>
                      <a:pt x="7" y="500"/>
                      <a:pt x="6" y="499"/>
                    </a:cubicBezTo>
                    <a:cubicBezTo>
                      <a:pt x="6" y="499"/>
                      <a:pt x="5" y="499"/>
                      <a:pt x="5" y="500"/>
                    </a:cubicBezTo>
                    <a:cubicBezTo>
                      <a:pt x="5" y="500"/>
                      <a:pt x="4" y="500"/>
                      <a:pt x="4" y="500"/>
                    </a:cubicBezTo>
                    <a:cubicBezTo>
                      <a:pt x="6" y="501"/>
                      <a:pt x="7" y="501"/>
                      <a:pt x="8" y="503"/>
                    </a:cubicBezTo>
                    <a:cubicBezTo>
                      <a:pt x="10" y="506"/>
                      <a:pt x="11" y="510"/>
                      <a:pt x="10" y="512"/>
                    </a:cubicBezTo>
                    <a:cubicBezTo>
                      <a:pt x="10" y="514"/>
                      <a:pt x="9" y="515"/>
                      <a:pt x="9" y="516"/>
                    </a:cubicBezTo>
                    <a:cubicBezTo>
                      <a:pt x="8" y="516"/>
                      <a:pt x="8" y="517"/>
                      <a:pt x="8" y="517"/>
                    </a:cubicBezTo>
                    <a:cubicBezTo>
                      <a:pt x="8" y="517"/>
                      <a:pt x="8" y="519"/>
                      <a:pt x="8" y="519"/>
                    </a:cubicBezTo>
                    <a:cubicBezTo>
                      <a:pt x="8" y="521"/>
                      <a:pt x="7" y="522"/>
                      <a:pt x="7" y="523"/>
                    </a:cubicBezTo>
                    <a:cubicBezTo>
                      <a:pt x="7" y="523"/>
                      <a:pt x="7" y="523"/>
                      <a:pt x="7" y="523"/>
                    </a:cubicBezTo>
                    <a:cubicBezTo>
                      <a:pt x="6" y="526"/>
                      <a:pt x="6" y="528"/>
                      <a:pt x="4" y="530"/>
                    </a:cubicBezTo>
                    <a:cubicBezTo>
                      <a:pt x="4" y="530"/>
                      <a:pt x="2" y="532"/>
                      <a:pt x="0" y="534"/>
                    </a:cubicBezTo>
                    <a:cubicBezTo>
                      <a:pt x="17" y="531"/>
                      <a:pt x="44" y="528"/>
                      <a:pt x="68" y="526"/>
                    </a:cubicBezTo>
                    <a:cubicBezTo>
                      <a:pt x="80" y="525"/>
                      <a:pt x="93" y="524"/>
                      <a:pt x="101" y="523"/>
                    </a:cubicBezTo>
                    <a:cubicBezTo>
                      <a:pt x="112" y="522"/>
                      <a:pt x="130" y="519"/>
                      <a:pt x="143" y="518"/>
                    </a:cubicBezTo>
                    <a:cubicBezTo>
                      <a:pt x="150" y="517"/>
                      <a:pt x="150" y="517"/>
                      <a:pt x="150" y="517"/>
                    </a:cubicBezTo>
                    <a:cubicBezTo>
                      <a:pt x="152" y="517"/>
                      <a:pt x="156" y="516"/>
                      <a:pt x="159" y="516"/>
                    </a:cubicBezTo>
                    <a:cubicBezTo>
                      <a:pt x="159" y="511"/>
                      <a:pt x="159" y="511"/>
                      <a:pt x="159" y="511"/>
                    </a:cubicBezTo>
                    <a:cubicBezTo>
                      <a:pt x="149" y="484"/>
                      <a:pt x="149" y="484"/>
                      <a:pt x="149" y="484"/>
                    </a:cubicBezTo>
                    <a:cubicBezTo>
                      <a:pt x="193" y="484"/>
                      <a:pt x="193" y="484"/>
                      <a:pt x="193" y="484"/>
                    </a:cubicBezTo>
                    <a:cubicBezTo>
                      <a:pt x="193" y="488"/>
                      <a:pt x="193" y="488"/>
                      <a:pt x="193" y="488"/>
                    </a:cubicBezTo>
                    <a:cubicBezTo>
                      <a:pt x="199" y="487"/>
                      <a:pt x="206" y="486"/>
                      <a:pt x="209" y="485"/>
                    </a:cubicBezTo>
                    <a:cubicBezTo>
                      <a:pt x="217" y="483"/>
                      <a:pt x="230" y="482"/>
                      <a:pt x="241" y="480"/>
                    </a:cubicBezTo>
                    <a:cubicBezTo>
                      <a:pt x="247" y="479"/>
                      <a:pt x="253" y="479"/>
                      <a:pt x="257" y="478"/>
                    </a:cubicBezTo>
                    <a:cubicBezTo>
                      <a:pt x="278" y="475"/>
                      <a:pt x="317" y="469"/>
                      <a:pt x="336" y="466"/>
                    </a:cubicBezTo>
                    <a:cubicBezTo>
                      <a:pt x="338" y="465"/>
                      <a:pt x="340" y="465"/>
                      <a:pt x="342" y="464"/>
                    </a:cubicBezTo>
                    <a:cubicBezTo>
                      <a:pt x="347" y="463"/>
                      <a:pt x="353" y="461"/>
                      <a:pt x="357" y="461"/>
                    </a:cubicBezTo>
                    <a:cubicBezTo>
                      <a:pt x="359" y="461"/>
                      <a:pt x="361" y="461"/>
                      <a:pt x="362" y="462"/>
                    </a:cubicBezTo>
                    <a:cubicBezTo>
                      <a:pt x="364" y="462"/>
                      <a:pt x="364" y="463"/>
                      <a:pt x="365" y="464"/>
                    </a:cubicBezTo>
                    <a:cubicBezTo>
                      <a:pt x="365" y="464"/>
                      <a:pt x="365" y="464"/>
                      <a:pt x="366" y="464"/>
                    </a:cubicBezTo>
                    <a:cubicBezTo>
                      <a:pt x="366" y="464"/>
                      <a:pt x="366" y="463"/>
                      <a:pt x="367" y="463"/>
                    </a:cubicBezTo>
                    <a:cubicBezTo>
                      <a:pt x="368" y="462"/>
                      <a:pt x="370" y="460"/>
                      <a:pt x="371" y="460"/>
                    </a:cubicBezTo>
                    <a:cubicBezTo>
                      <a:pt x="384" y="455"/>
                      <a:pt x="406" y="454"/>
                      <a:pt x="426" y="454"/>
                    </a:cubicBezTo>
                    <a:cubicBezTo>
                      <a:pt x="435" y="454"/>
                      <a:pt x="443" y="454"/>
                      <a:pt x="449" y="453"/>
                    </a:cubicBezTo>
                    <a:cubicBezTo>
                      <a:pt x="476" y="451"/>
                      <a:pt x="495" y="449"/>
                      <a:pt x="505" y="447"/>
                    </a:cubicBezTo>
                    <a:cubicBezTo>
                      <a:pt x="508" y="447"/>
                      <a:pt x="513" y="446"/>
                      <a:pt x="517" y="445"/>
                    </a:cubicBezTo>
                    <a:cubicBezTo>
                      <a:pt x="520" y="444"/>
                      <a:pt x="522" y="444"/>
                      <a:pt x="524" y="443"/>
                    </a:cubicBezTo>
                    <a:cubicBezTo>
                      <a:pt x="531" y="442"/>
                      <a:pt x="540" y="440"/>
                      <a:pt x="545" y="439"/>
                    </a:cubicBezTo>
                    <a:cubicBezTo>
                      <a:pt x="554" y="438"/>
                      <a:pt x="570" y="436"/>
                      <a:pt x="578" y="435"/>
                    </a:cubicBezTo>
                    <a:cubicBezTo>
                      <a:pt x="582" y="434"/>
                      <a:pt x="589" y="434"/>
                      <a:pt x="595" y="434"/>
                    </a:cubicBezTo>
                    <a:cubicBezTo>
                      <a:pt x="601" y="434"/>
                      <a:pt x="607" y="433"/>
                      <a:pt x="611" y="433"/>
                    </a:cubicBezTo>
                    <a:cubicBezTo>
                      <a:pt x="617" y="432"/>
                      <a:pt x="629" y="431"/>
                      <a:pt x="638" y="429"/>
                    </a:cubicBezTo>
                    <a:cubicBezTo>
                      <a:pt x="640" y="429"/>
                      <a:pt x="642" y="429"/>
                      <a:pt x="644" y="429"/>
                    </a:cubicBezTo>
                    <a:cubicBezTo>
                      <a:pt x="655" y="427"/>
                      <a:pt x="676" y="424"/>
                      <a:pt x="686" y="423"/>
                    </a:cubicBezTo>
                    <a:cubicBezTo>
                      <a:pt x="691" y="422"/>
                      <a:pt x="697" y="421"/>
                      <a:pt x="704" y="420"/>
                    </a:cubicBezTo>
                    <a:cubicBezTo>
                      <a:pt x="711" y="419"/>
                      <a:pt x="718" y="417"/>
                      <a:pt x="722" y="417"/>
                    </a:cubicBezTo>
                    <a:cubicBezTo>
                      <a:pt x="726" y="416"/>
                      <a:pt x="731" y="416"/>
                      <a:pt x="736" y="415"/>
                    </a:cubicBezTo>
                    <a:cubicBezTo>
                      <a:pt x="742" y="414"/>
                      <a:pt x="749" y="413"/>
                      <a:pt x="753" y="412"/>
                    </a:cubicBezTo>
                    <a:cubicBezTo>
                      <a:pt x="754" y="412"/>
                      <a:pt x="755" y="412"/>
                      <a:pt x="755" y="412"/>
                    </a:cubicBezTo>
                    <a:cubicBezTo>
                      <a:pt x="756" y="412"/>
                      <a:pt x="757" y="412"/>
                      <a:pt x="758" y="412"/>
                    </a:cubicBezTo>
                    <a:cubicBezTo>
                      <a:pt x="758" y="411"/>
                      <a:pt x="759" y="410"/>
                      <a:pt x="760" y="410"/>
                    </a:cubicBezTo>
                    <a:cubicBezTo>
                      <a:pt x="761" y="408"/>
                      <a:pt x="761" y="408"/>
                      <a:pt x="761" y="408"/>
                    </a:cubicBezTo>
                    <a:cubicBezTo>
                      <a:pt x="770" y="407"/>
                      <a:pt x="770" y="407"/>
                      <a:pt x="770" y="407"/>
                    </a:cubicBezTo>
                    <a:cubicBezTo>
                      <a:pt x="770" y="406"/>
                      <a:pt x="771" y="405"/>
                      <a:pt x="772" y="405"/>
                    </a:cubicBezTo>
                    <a:cubicBezTo>
                      <a:pt x="773" y="404"/>
                      <a:pt x="777" y="402"/>
                      <a:pt x="778" y="401"/>
                    </a:cubicBezTo>
                    <a:cubicBezTo>
                      <a:pt x="779" y="400"/>
                      <a:pt x="782" y="397"/>
                      <a:pt x="784" y="397"/>
                    </a:cubicBezTo>
                    <a:cubicBezTo>
                      <a:pt x="786" y="396"/>
                      <a:pt x="790" y="396"/>
                      <a:pt x="792" y="396"/>
                    </a:cubicBezTo>
                    <a:cubicBezTo>
                      <a:pt x="793" y="395"/>
                      <a:pt x="796" y="395"/>
                      <a:pt x="797" y="395"/>
                    </a:cubicBezTo>
                    <a:cubicBezTo>
                      <a:pt x="799" y="394"/>
                      <a:pt x="801" y="390"/>
                      <a:pt x="802" y="389"/>
                    </a:cubicBezTo>
                    <a:cubicBezTo>
                      <a:pt x="804" y="388"/>
                      <a:pt x="807" y="386"/>
                      <a:pt x="809" y="385"/>
                    </a:cubicBezTo>
                    <a:cubicBezTo>
                      <a:pt x="811" y="384"/>
                      <a:pt x="816" y="381"/>
                      <a:pt x="819" y="380"/>
                    </a:cubicBezTo>
                    <a:cubicBezTo>
                      <a:pt x="820" y="379"/>
                      <a:pt x="823" y="378"/>
                      <a:pt x="824" y="377"/>
                    </a:cubicBezTo>
                    <a:cubicBezTo>
                      <a:pt x="825" y="377"/>
                      <a:pt x="828" y="378"/>
                      <a:pt x="829" y="377"/>
                    </a:cubicBezTo>
                    <a:cubicBezTo>
                      <a:pt x="830" y="377"/>
                      <a:pt x="832" y="375"/>
                      <a:pt x="832" y="374"/>
                    </a:cubicBezTo>
                    <a:cubicBezTo>
                      <a:pt x="833" y="373"/>
                      <a:pt x="832" y="370"/>
                      <a:pt x="832" y="368"/>
                    </a:cubicBezTo>
                    <a:cubicBezTo>
                      <a:pt x="832" y="368"/>
                      <a:pt x="834" y="366"/>
                      <a:pt x="834" y="365"/>
                    </a:cubicBezTo>
                    <a:cubicBezTo>
                      <a:pt x="834" y="364"/>
                      <a:pt x="835" y="362"/>
                      <a:pt x="835" y="360"/>
                    </a:cubicBezTo>
                    <a:cubicBezTo>
                      <a:pt x="835" y="359"/>
                      <a:pt x="835" y="357"/>
                      <a:pt x="835" y="356"/>
                    </a:cubicBezTo>
                    <a:cubicBezTo>
                      <a:pt x="836" y="355"/>
                      <a:pt x="839" y="354"/>
                      <a:pt x="840" y="354"/>
                    </a:cubicBezTo>
                    <a:cubicBezTo>
                      <a:pt x="841" y="353"/>
                      <a:pt x="843" y="354"/>
                      <a:pt x="844" y="354"/>
                    </a:cubicBezTo>
                    <a:cubicBezTo>
                      <a:pt x="845" y="354"/>
                      <a:pt x="847" y="354"/>
                      <a:pt x="848" y="353"/>
                    </a:cubicBezTo>
                    <a:cubicBezTo>
                      <a:pt x="849" y="353"/>
                      <a:pt x="851" y="350"/>
                      <a:pt x="853" y="350"/>
                    </a:cubicBezTo>
                    <a:cubicBezTo>
                      <a:pt x="854" y="349"/>
                      <a:pt x="857" y="348"/>
                      <a:pt x="858" y="348"/>
                    </a:cubicBezTo>
                    <a:cubicBezTo>
                      <a:pt x="859" y="347"/>
                      <a:pt x="862" y="346"/>
                      <a:pt x="862" y="345"/>
                    </a:cubicBezTo>
                    <a:cubicBezTo>
                      <a:pt x="863" y="344"/>
                      <a:pt x="863" y="342"/>
                      <a:pt x="863" y="341"/>
                    </a:cubicBezTo>
                    <a:cubicBezTo>
                      <a:pt x="863" y="339"/>
                      <a:pt x="864" y="336"/>
                      <a:pt x="863" y="335"/>
                    </a:cubicBezTo>
                    <a:cubicBezTo>
                      <a:pt x="863" y="333"/>
                      <a:pt x="861" y="330"/>
                      <a:pt x="861" y="329"/>
                    </a:cubicBezTo>
                    <a:cubicBezTo>
                      <a:pt x="862" y="328"/>
                      <a:pt x="864" y="327"/>
                      <a:pt x="864" y="326"/>
                    </a:cubicBezTo>
                    <a:cubicBezTo>
                      <a:pt x="865" y="325"/>
                      <a:pt x="866" y="321"/>
                      <a:pt x="867" y="321"/>
                    </a:cubicBezTo>
                    <a:cubicBezTo>
                      <a:pt x="868" y="320"/>
                      <a:pt x="872" y="321"/>
                      <a:pt x="873" y="321"/>
                    </a:cubicBezTo>
                    <a:cubicBezTo>
                      <a:pt x="874" y="320"/>
                      <a:pt x="875" y="317"/>
                      <a:pt x="875" y="316"/>
                    </a:cubicBezTo>
                    <a:cubicBezTo>
                      <a:pt x="876" y="315"/>
                      <a:pt x="878" y="313"/>
                      <a:pt x="879" y="312"/>
                    </a:cubicBezTo>
                    <a:cubicBezTo>
                      <a:pt x="879" y="311"/>
                      <a:pt x="879" y="308"/>
                      <a:pt x="879" y="306"/>
                    </a:cubicBezTo>
                    <a:cubicBezTo>
                      <a:pt x="879" y="305"/>
                      <a:pt x="878" y="303"/>
                      <a:pt x="878" y="301"/>
                    </a:cubicBezTo>
                    <a:cubicBezTo>
                      <a:pt x="878" y="300"/>
                      <a:pt x="879" y="298"/>
                      <a:pt x="880" y="297"/>
                    </a:cubicBezTo>
                    <a:cubicBezTo>
                      <a:pt x="881" y="296"/>
                      <a:pt x="884" y="295"/>
                      <a:pt x="885" y="294"/>
                    </a:cubicBezTo>
                    <a:cubicBezTo>
                      <a:pt x="887" y="293"/>
                      <a:pt x="890" y="289"/>
                      <a:pt x="892" y="287"/>
                    </a:cubicBezTo>
                    <a:cubicBezTo>
                      <a:pt x="893" y="286"/>
                      <a:pt x="895" y="283"/>
                      <a:pt x="897" y="281"/>
                    </a:cubicBezTo>
                    <a:cubicBezTo>
                      <a:pt x="899" y="279"/>
                      <a:pt x="903" y="277"/>
                      <a:pt x="906" y="275"/>
                    </a:cubicBezTo>
                    <a:cubicBezTo>
                      <a:pt x="907" y="274"/>
                      <a:pt x="911" y="271"/>
                      <a:pt x="913" y="270"/>
                    </a:cubicBezTo>
                    <a:cubicBezTo>
                      <a:pt x="915" y="269"/>
                      <a:pt x="919" y="268"/>
                      <a:pt x="921" y="267"/>
                    </a:cubicBezTo>
                    <a:cubicBezTo>
                      <a:pt x="922" y="266"/>
                      <a:pt x="925" y="262"/>
                      <a:pt x="925" y="262"/>
                    </a:cubicBezTo>
                    <a:cubicBezTo>
                      <a:pt x="962" y="213"/>
                      <a:pt x="962" y="213"/>
                      <a:pt x="962" y="213"/>
                    </a:cubicBezTo>
                    <a:cubicBezTo>
                      <a:pt x="962" y="209"/>
                      <a:pt x="962" y="209"/>
                      <a:pt x="962" y="209"/>
                    </a:cubicBezTo>
                    <a:cubicBezTo>
                      <a:pt x="962" y="209"/>
                      <a:pt x="962" y="209"/>
                      <a:pt x="961" y="210"/>
                    </a:cubicBezTo>
                    <a:cubicBezTo>
                      <a:pt x="960" y="210"/>
                      <a:pt x="956" y="211"/>
                      <a:pt x="955" y="211"/>
                    </a:cubicBezTo>
                    <a:cubicBezTo>
                      <a:pt x="953" y="211"/>
                      <a:pt x="952" y="208"/>
                      <a:pt x="950" y="208"/>
                    </a:cubicBezTo>
                    <a:cubicBezTo>
                      <a:pt x="949" y="208"/>
                      <a:pt x="947" y="209"/>
                      <a:pt x="946" y="209"/>
                    </a:cubicBezTo>
                    <a:cubicBezTo>
                      <a:pt x="945" y="209"/>
                      <a:pt x="943" y="209"/>
                      <a:pt x="942" y="208"/>
                    </a:cubicBezTo>
                    <a:cubicBezTo>
                      <a:pt x="941" y="207"/>
                      <a:pt x="943" y="204"/>
                      <a:pt x="942" y="203"/>
                    </a:cubicBezTo>
                    <a:cubicBezTo>
                      <a:pt x="942" y="202"/>
                      <a:pt x="939" y="202"/>
                      <a:pt x="938" y="201"/>
                    </a:cubicBezTo>
                    <a:cubicBezTo>
                      <a:pt x="937" y="200"/>
                      <a:pt x="936" y="195"/>
                      <a:pt x="934" y="194"/>
                    </a:cubicBezTo>
                    <a:cubicBezTo>
                      <a:pt x="933" y="194"/>
                      <a:pt x="932" y="198"/>
                      <a:pt x="930" y="198"/>
                    </a:cubicBezTo>
                    <a:cubicBezTo>
                      <a:pt x="929" y="198"/>
                      <a:pt x="928" y="195"/>
                      <a:pt x="927" y="195"/>
                    </a:cubicBezTo>
                    <a:cubicBezTo>
                      <a:pt x="926" y="194"/>
                      <a:pt x="922" y="196"/>
                      <a:pt x="920" y="195"/>
                    </a:cubicBezTo>
                    <a:cubicBezTo>
                      <a:pt x="919" y="195"/>
                      <a:pt x="918" y="194"/>
                      <a:pt x="917" y="193"/>
                    </a:cubicBezTo>
                    <a:cubicBezTo>
                      <a:pt x="916" y="192"/>
                      <a:pt x="916" y="189"/>
                      <a:pt x="915" y="188"/>
                    </a:cubicBezTo>
                    <a:cubicBezTo>
                      <a:pt x="914" y="187"/>
                      <a:pt x="911" y="186"/>
                      <a:pt x="911" y="184"/>
                    </a:cubicBezTo>
                    <a:cubicBezTo>
                      <a:pt x="910" y="183"/>
                      <a:pt x="911" y="180"/>
                      <a:pt x="911" y="179"/>
                    </a:cubicBezTo>
                    <a:cubicBezTo>
                      <a:pt x="910" y="178"/>
                      <a:pt x="909" y="176"/>
                      <a:pt x="908" y="176"/>
                    </a:cubicBezTo>
                    <a:cubicBezTo>
                      <a:pt x="907" y="175"/>
                      <a:pt x="904" y="174"/>
                      <a:pt x="903" y="174"/>
                    </a:cubicBezTo>
                    <a:cubicBezTo>
                      <a:pt x="902" y="173"/>
                      <a:pt x="898" y="171"/>
                      <a:pt x="898" y="171"/>
                    </a:cubicBezTo>
                    <a:cubicBezTo>
                      <a:pt x="898" y="170"/>
                      <a:pt x="897" y="167"/>
                      <a:pt x="896" y="166"/>
                    </a:cubicBezTo>
                    <a:cubicBezTo>
                      <a:pt x="895" y="164"/>
                      <a:pt x="895" y="160"/>
                      <a:pt x="893" y="159"/>
                    </a:cubicBezTo>
                    <a:cubicBezTo>
                      <a:pt x="892" y="157"/>
                      <a:pt x="888" y="156"/>
                      <a:pt x="887" y="156"/>
                    </a:cubicBezTo>
                    <a:cubicBezTo>
                      <a:pt x="885" y="155"/>
                      <a:pt x="882" y="156"/>
                      <a:pt x="882" y="154"/>
                    </a:cubicBezTo>
                    <a:cubicBezTo>
                      <a:pt x="882" y="153"/>
                      <a:pt x="884" y="152"/>
                      <a:pt x="884" y="151"/>
                    </a:cubicBezTo>
                    <a:cubicBezTo>
                      <a:pt x="884" y="149"/>
                      <a:pt x="884" y="145"/>
                      <a:pt x="883" y="143"/>
                    </a:cubicBezTo>
                    <a:cubicBezTo>
                      <a:pt x="882" y="142"/>
                      <a:pt x="878" y="142"/>
                      <a:pt x="877" y="141"/>
                    </a:cubicBezTo>
                    <a:cubicBezTo>
                      <a:pt x="876" y="140"/>
                      <a:pt x="875" y="137"/>
                      <a:pt x="874" y="136"/>
                    </a:cubicBezTo>
                    <a:cubicBezTo>
                      <a:pt x="873" y="135"/>
                      <a:pt x="871" y="131"/>
                      <a:pt x="870" y="130"/>
                    </a:cubicBezTo>
                    <a:cubicBezTo>
                      <a:pt x="869" y="129"/>
                      <a:pt x="866" y="128"/>
                      <a:pt x="865" y="128"/>
                    </a:cubicBezTo>
                    <a:cubicBezTo>
                      <a:pt x="865" y="127"/>
                      <a:pt x="864" y="126"/>
                      <a:pt x="863" y="125"/>
                    </a:cubicBezTo>
                    <a:cubicBezTo>
                      <a:pt x="862" y="124"/>
                      <a:pt x="860" y="124"/>
                      <a:pt x="859" y="123"/>
                    </a:cubicBezTo>
                    <a:cubicBezTo>
                      <a:pt x="858" y="123"/>
                      <a:pt x="856" y="121"/>
                      <a:pt x="856" y="120"/>
                    </a:cubicBezTo>
                    <a:cubicBezTo>
                      <a:pt x="855" y="119"/>
                      <a:pt x="855" y="117"/>
                      <a:pt x="855" y="117"/>
                    </a:cubicBezTo>
                    <a:cubicBezTo>
                      <a:pt x="856" y="116"/>
                      <a:pt x="857" y="115"/>
                      <a:pt x="858" y="115"/>
                    </a:cubicBezTo>
                    <a:cubicBezTo>
                      <a:pt x="858" y="114"/>
                      <a:pt x="859" y="112"/>
                      <a:pt x="859" y="111"/>
                    </a:cubicBezTo>
                    <a:cubicBezTo>
                      <a:pt x="859" y="110"/>
                      <a:pt x="857" y="107"/>
                      <a:pt x="857" y="105"/>
                    </a:cubicBezTo>
                    <a:cubicBezTo>
                      <a:pt x="857" y="105"/>
                      <a:pt x="858" y="103"/>
                      <a:pt x="859" y="102"/>
                    </a:cubicBezTo>
                    <a:cubicBezTo>
                      <a:pt x="859" y="101"/>
                      <a:pt x="861" y="99"/>
                      <a:pt x="862" y="98"/>
                    </a:cubicBezTo>
                    <a:cubicBezTo>
                      <a:pt x="862" y="97"/>
                      <a:pt x="862" y="95"/>
                      <a:pt x="861" y="94"/>
                    </a:cubicBezTo>
                    <a:cubicBezTo>
                      <a:pt x="861" y="92"/>
                      <a:pt x="859" y="88"/>
                      <a:pt x="858" y="86"/>
                    </a:cubicBezTo>
                    <a:cubicBezTo>
                      <a:pt x="857" y="85"/>
                      <a:pt x="855" y="84"/>
                      <a:pt x="855" y="83"/>
                    </a:cubicBezTo>
                    <a:cubicBezTo>
                      <a:pt x="854" y="82"/>
                      <a:pt x="853" y="80"/>
                      <a:pt x="853" y="78"/>
                    </a:cubicBezTo>
                    <a:cubicBezTo>
                      <a:pt x="852" y="78"/>
                      <a:pt x="852" y="78"/>
                      <a:pt x="851" y="77"/>
                    </a:cubicBezTo>
                    <a:cubicBezTo>
                      <a:pt x="851" y="77"/>
                      <a:pt x="850" y="77"/>
                      <a:pt x="850" y="77"/>
                    </a:cubicBezTo>
                    <a:cubicBezTo>
                      <a:pt x="848" y="75"/>
                      <a:pt x="846" y="72"/>
                      <a:pt x="845" y="68"/>
                    </a:cubicBezTo>
                    <a:cubicBezTo>
                      <a:pt x="845" y="68"/>
                      <a:pt x="845" y="68"/>
                      <a:pt x="845" y="68"/>
                    </a:cubicBezTo>
                    <a:cubicBezTo>
                      <a:pt x="845" y="67"/>
                      <a:pt x="844" y="66"/>
                      <a:pt x="844" y="65"/>
                    </a:cubicBezTo>
                    <a:cubicBezTo>
                      <a:pt x="844" y="65"/>
                      <a:pt x="844" y="65"/>
                      <a:pt x="844" y="65"/>
                    </a:cubicBezTo>
                    <a:cubicBezTo>
                      <a:pt x="844" y="65"/>
                      <a:pt x="843" y="64"/>
                      <a:pt x="843" y="64"/>
                    </a:cubicBezTo>
                    <a:cubicBezTo>
                      <a:pt x="842" y="64"/>
                      <a:pt x="841" y="64"/>
                      <a:pt x="840" y="63"/>
                    </a:cubicBezTo>
                    <a:cubicBezTo>
                      <a:pt x="840" y="63"/>
                      <a:pt x="839" y="63"/>
                      <a:pt x="839" y="63"/>
                    </a:cubicBezTo>
                    <a:cubicBezTo>
                      <a:pt x="837" y="62"/>
                      <a:pt x="835" y="61"/>
                      <a:pt x="833" y="60"/>
                    </a:cubicBezTo>
                    <a:cubicBezTo>
                      <a:pt x="832" y="59"/>
                      <a:pt x="832" y="58"/>
                      <a:pt x="831" y="57"/>
                    </a:cubicBezTo>
                    <a:cubicBezTo>
                      <a:pt x="831" y="56"/>
                      <a:pt x="831" y="56"/>
                      <a:pt x="830" y="56"/>
                    </a:cubicBezTo>
                    <a:cubicBezTo>
                      <a:pt x="830" y="56"/>
                      <a:pt x="829" y="56"/>
                      <a:pt x="828" y="56"/>
                    </a:cubicBezTo>
                    <a:cubicBezTo>
                      <a:pt x="828" y="56"/>
                      <a:pt x="827" y="56"/>
                      <a:pt x="827" y="56"/>
                    </a:cubicBezTo>
                    <a:cubicBezTo>
                      <a:pt x="825" y="57"/>
                      <a:pt x="823" y="58"/>
                      <a:pt x="821" y="58"/>
                    </a:cubicBezTo>
                    <a:cubicBezTo>
                      <a:pt x="821" y="58"/>
                      <a:pt x="820" y="58"/>
                      <a:pt x="820" y="58"/>
                    </a:cubicBezTo>
                    <a:cubicBezTo>
                      <a:pt x="815" y="58"/>
                      <a:pt x="810" y="53"/>
                      <a:pt x="809" y="51"/>
                    </a:cubicBezTo>
                    <a:cubicBezTo>
                      <a:pt x="807" y="49"/>
                      <a:pt x="806" y="44"/>
                      <a:pt x="806" y="43"/>
                    </a:cubicBezTo>
                    <a:cubicBezTo>
                      <a:pt x="805" y="42"/>
                      <a:pt x="805" y="41"/>
                      <a:pt x="805" y="39"/>
                    </a:cubicBezTo>
                    <a:cubicBezTo>
                      <a:pt x="805" y="39"/>
                      <a:pt x="805" y="39"/>
                      <a:pt x="805" y="39"/>
                    </a:cubicBezTo>
                    <a:cubicBezTo>
                      <a:pt x="804" y="38"/>
                      <a:pt x="802" y="37"/>
                      <a:pt x="802" y="35"/>
                    </a:cubicBezTo>
                    <a:cubicBezTo>
                      <a:pt x="801" y="33"/>
                      <a:pt x="802" y="31"/>
                      <a:pt x="802" y="29"/>
                    </a:cubicBezTo>
                    <a:cubicBezTo>
                      <a:pt x="802" y="29"/>
                      <a:pt x="802" y="28"/>
                      <a:pt x="803" y="28"/>
                    </a:cubicBezTo>
                    <a:cubicBezTo>
                      <a:pt x="803" y="28"/>
                      <a:pt x="803" y="28"/>
                      <a:pt x="803" y="27"/>
                    </a:cubicBezTo>
                    <a:cubicBezTo>
                      <a:pt x="803" y="27"/>
                      <a:pt x="803" y="27"/>
                      <a:pt x="803" y="26"/>
                    </a:cubicBezTo>
                    <a:cubicBezTo>
                      <a:pt x="803" y="26"/>
                      <a:pt x="802" y="26"/>
                      <a:pt x="802" y="26"/>
                    </a:cubicBezTo>
                    <a:cubicBezTo>
                      <a:pt x="802" y="26"/>
                      <a:pt x="801" y="27"/>
                      <a:pt x="800" y="27"/>
                    </a:cubicBezTo>
                    <a:cubicBezTo>
                      <a:pt x="800" y="27"/>
                      <a:pt x="799" y="28"/>
                      <a:pt x="799" y="28"/>
                    </a:cubicBezTo>
                    <a:cubicBezTo>
                      <a:pt x="798" y="29"/>
                      <a:pt x="797" y="30"/>
                      <a:pt x="796" y="31"/>
                    </a:cubicBezTo>
                    <a:cubicBezTo>
                      <a:pt x="795" y="32"/>
                      <a:pt x="792" y="33"/>
                      <a:pt x="791" y="33"/>
                    </a:cubicBezTo>
                    <a:cubicBezTo>
                      <a:pt x="790" y="34"/>
                      <a:pt x="788" y="34"/>
                      <a:pt x="787" y="34"/>
                    </a:cubicBezTo>
                    <a:cubicBezTo>
                      <a:pt x="787" y="34"/>
                      <a:pt x="787" y="35"/>
                      <a:pt x="787" y="36"/>
                    </a:cubicBezTo>
                    <a:cubicBezTo>
                      <a:pt x="787" y="36"/>
                      <a:pt x="787" y="36"/>
                      <a:pt x="787" y="37"/>
                    </a:cubicBezTo>
                    <a:cubicBezTo>
                      <a:pt x="786" y="39"/>
                      <a:pt x="785" y="40"/>
                      <a:pt x="784" y="42"/>
                    </a:cubicBezTo>
                    <a:cubicBezTo>
                      <a:pt x="783" y="43"/>
                      <a:pt x="782" y="44"/>
                      <a:pt x="781" y="44"/>
                    </a:cubicBezTo>
                    <a:cubicBezTo>
                      <a:pt x="781" y="44"/>
                      <a:pt x="781" y="45"/>
                      <a:pt x="781" y="45"/>
                    </a:cubicBezTo>
                    <a:cubicBezTo>
                      <a:pt x="781" y="46"/>
                      <a:pt x="781" y="46"/>
                      <a:pt x="781" y="46"/>
                    </a:cubicBezTo>
                    <a:cubicBezTo>
                      <a:pt x="780" y="48"/>
                      <a:pt x="780" y="51"/>
                      <a:pt x="778" y="53"/>
                    </a:cubicBezTo>
                    <a:cubicBezTo>
                      <a:pt x="775" y="57"/>
                      <a:pt x="767" y="58"/>
                      <a:pt x="767" y="58"/>
                    </a:cubicBezTo>
                    <a:cubicBezTo>
                      <a:pt x="767" y="58"/>
                      <a:pt x="767" y="58"/>
                      <a:pt x="766" y="58"/>
                    </a:cubicBezTo>
                    <a:cubicBezTo>
                      <a:pt x="765" y="58"/>
                      <a:pt x="764" y="57"/>
                      <a:pt x="762" y="57"/>
                    </a:cubicBezTo>
                    <a:cubicBezTo>
                      <a:pt x="762" y="57"/>
                      <a:pt x="762" y="57"/>
                      <a:pt x="762" y="57"/>
                    </a:cubicBezTo>
                    <a:cubicBezTo>
                      <a:pt x="761" y="59"/>
                      <a:pt x="760" y="62"/>
                      <a:pt x="757" y="63"/>
                    </a:cubicBezTo>
                    <a:cubicBezTo>
                      <a:pt x="756" y="63"/>
                      <a:pt x="756" y="63"/>
                      <a:pt x="755" y="63"/>
                    </a:cubicBezTo>
                    <a:cubicBezTo>
                      <a:pt x="751" y="63"/>
                      <a:pt x="747" y="60"/>
                      <a:pt x="747" y="59"/>
                    </a:cubicBezTo>
                    <a:cubicBezTo>
                      <a:pt x="745" y="58"/>
                      <a:pt x="745" y="57"/>
                      <a:pt x="744" y="56"/>
                    </a:cubicBezTo>
                    <a:cubicBezTo>
                      <a:pt x="744" y="56"/>
                      <a:pt x="744" y="55"/>
                      <a:pt x="744" y="55"/>
                    </a:cubicBezTo>
                    <a:cubicBezTo>
                      <a:pt x="743" y="55"/>
                      <a:pt x="743" y="54"/>
                      <a:pt x="742" y="54"/>
                    </a:cubicBezTo>
                    <a:cubicBezTo>
                      <a:pt x="742" y="54"/>
                      <a:pt x="742" y="54"/>
                      <a:pt x="742" y="54"/>
                    </a:cubicBezTo>
                    <a:cubicBezTo>
                      <a:pt x="741" y="54"/>
                      <a:pt x="740" y="54"/>
                      <a:pt x="740" y="54"/>
                    </a:cubicBezTo>
                    <a:cubicBezTo>
                      <a:pt x="739" y="54"/>
                      <a:pt x="738" y="54"/>
                      <a:pt x="738" y="54"/>
                    </a:cubicBezTo>
                    <a:cubicBezTo>
                      <a:pt x="737" y="54"/>
                      <a:pt x="737" y="54"/>
                      <a:pt x="737" y="54"/>
                    </a:cubicBezTo>
                    <a:cubicBezTo>
                      <a:pt x="737" y="54"/>
                      <a:pt x="736" y="54"/>
                      <a:pt x="736" y="54"/>
                    </a:cubicBezTo>
                    <a:cubicBezTo>
                      <a:pt x="736" y="54"/>
                      <a:pt x="735" y="55"/>
                      <a:pt x="735" y="55"/>
                    </a:cubicBezTo>
                    <a:cubicBezTo>
                      <a:pt x="732" y="55"/>
                      <a:pt x="731" y="54"/>
                      <a:pt x="729" y="54"/>
                    </a:cubicBezTo>
                    <a:cubicBezTo>
                      <a:pt x="728" y="53"/>
                      <a:pt x="727" y="52"/>
                      <a:pt x="725" y="51"/>
                    </a:cubicBezTo>
                    <a:cubicBezTo>
                      <a:pt x="725" y="51"/>
                      <a:pt x="725" y="51"/>
                      <a:pt x="724" y="51"/>
                    </a:cubicBezTo>
                    <a:cubicBezTo>
                      <a:pt x="723" y="50"/>
                      <a:pt x="721" y="50"/>
                      <a:pt x="721" y="50"/>
                    </a:cubicBezTo>
                    <a:cubicBezTo>
                      <a:pt x="720" y="50"/>
                      <a:pt x="718" y="50"/>
                      <a:pt x="718" y="50"/>
                    </a:cubicBezTo>
                    <a:cubicBezTo>
                      <a:pt x="717" y="51"/>
                      <a:pt x="717" y="51"/>
                      <a:pt x="717" y="51"/>
                    </a:cubicBezTo>
                    <a:cubicBezTo>
                      <a:pt x="716" y="52"/>
                      <a:pt x="715" y="54"/>
                      <a:pt x="714" y="55"/>
                    </a:cubicBezTo>
                    <a:cubicBezTo>
                      <a:pt x="713" y="55"/>
                      <a:pt x="712" y="56"/>
                      <a:pt x="711" y="56"/>
                    </a:cubicBezTo>
                    <a:cubicBezTo>
                      <a:pt x="711" y="56"/>
                      <a:pt x="711" y="56"/>
                      <a:pt x="711" y="56"/>
                    </a:cubicBezTo>
                    <a:cubicBezTo>
                      <a:pt x="711" y="58"/>
                      <a:pt x="711" y="61"/>
                      <a:pt x="709" y="63"/>
                    </a:cubicBezTo>
                    <a:cubicBezTo>
                      <a:pt x="707" y="65"/>
                      <a:pt x="704" y="66"/>
                      <a:pt x="700" y="66"/>
                    </a:cubicBezTo>
                    <a:cubicBezTo>
                      <a:pt x="700" y="66"/>
                      <a:pt x="700" y="66"/>
                      <a:pt x="699" y="66"/>
                    </a:cubicBezTo>
                    <a:cubicBezTo>
                      <a:pt x="698" y="66"/>
                      <a:pt x="695" y="66"/>
                      <a:pt x="693" y="65"/>
                    </a:cubicBezTo>
                    <a:cubicBezTo>
                      <a:pt x="693" y="65"/>
                      <a:pt x="692" y="65"/>
                      <a:pt x="691" y="65"/>
                    </a:cubicBezTo>
                    <a:cubicBezTo>
                      <a:pt x="691" y="65"/>
                      <a:pt x="691" y="65"/>
                      <a:pt x="690" y="65"/>
                    </a:cubicBezTo>
                    <a:cubicBezTo>
                      <a:pt x="689" y="65"/>
                      <a:pt x="686" y="65"/>
                      <a:pt x="684" y="63"/>
                    </a:cubicBezTo>
                    <a:cubicBezTo>
                      <a:pt x="682" y="62"/>
                      <a:pt x="681" y="59"/>
                      <a:pt x="681" y="57"/>
                    </a:cubicBezTo>
                    <a:cubicBezTo>
                      <a:pt x="681" y="57"/>
                      <a:pt x="681" y="57"/>
                      <a:pt x="681" y="57"/>
                    </a:cubicBezTo>
                    <a:cubicBezTo>
                      <a:pt x="681" y="56"/>
                      <a:pt x="681" y="56"/>
                      <a:pt x="681" y="56"/>
                    </a:cubicBezTo>
                    <a:cubicBezTo>
                      <a:pt x="681" y="56"/>
                      <a:pt x="680" y="56"/>
                      <a:pt x="680" y="56"/>
                    </a:cubicBezTo>
                    <a:cubicBezTo>
                      <a:pt x="680" y="56"/>
                      <a:pt x="680" y="56"/>
                      <a:pt x="679" y="56"/>
                    </a:cubicBezTo>
                    <a:cubicBezTo>
                      <a:pt x="679" y="56"/>
                      <a:pt x="679" y="56"/>
                      <a:pt x="679" y="56"/>
                    </a:cubicBezTo>
                    <a:cubicBezTo>
                      <a:pt x="678" y="56"/>
                      <a:pt x="675" y="56"/>
                      <a:pt x="674" y="54"/>
                    </a:cubicBezTo>
                    <a:cubicBezTo>
                      <a:pt x="671" y="52"/>
                      <a:pt x="671" y="50"/>
                      <a:pt x="671" y="48"/>
                    </a:cubicBezTo>
                    <a:cubicBezTo>
                      <a:pt x="671" y="48"/>
                      <a:pt x="671" y="48"/>
                      <a:pt x="671" y="48"/>
                    </a:cubicBezTo>
                    <a:cubicBezTo>
                      <a:pt x="670" y="48"/>
                      <a:pt x="670" y="48"/>
                      <a:pt x="670" y="48"/>
                    </a:cubicBezTo>
                    <a:cubicBezTo>
                      <a:pt x="669" y="48"/>
                      <a:pt x="668" y="48"/>
                      <a:pt x="668" y="48"/>
                    </a:cubicBezTo>
                    <a:cubicBezTo>
                      <a:pt x="667" y="48"/>
                      <a:pt x="666" y="48"/>
                      <a:pt x="665" y="48"/>
                    </a:cubicBezTo>
                    <a:cubicBezTo>
                      <a:pt x="664" y="48"/>
                      <a:pt x="663" y="47"/>
                      <a:pt x="662" y="46"/>
                    </a:cubicBezTo>
                    <a:cubicBezTo>
                      <a:pt x="661" y="46"/>
                      <a:pt x="661" y="46"/>
                      <a:pt x="661" y="46"/>
                    </a:cubicBezTo>
                    <a:cubicBezTo>
                      <a:pt x="660" y="46"/>
                      <a:pt x="660" y="46"/>
                      <a:pt x="659" y="46"/>
                    </a:cubicBezTo>
                    <a:cubicBezTo>
                      <a:pt x="659" y="46"/>
                      <a:pt x="659" y="46"/>
                      <a:pt x="659" y="46"/>
                    </a:cubicBezTo>
                    <a:cubicBezTo>
                      <a:pt x="658" y="46"/>
                      <a:pt x="658" y="46"/>
                      <a:pt x="658" y="46"/>
                    </a:cubicBezTo>
                    <a:cubicBezTo>
                      <a:pt x="657" y="47"/>
                      <a:pt x="656" y="48"/>
                      <a:pt x="655" y="48"/>
                    </a:cubicBezTo>
                    <a:cubicBezTo>
                      <a:pt x="654" y="49"/>
                      <a:pt x="650" y="51"/>
                      <a:pt x="648" y="51"/>
                    </a:cubicBezTo>
                    <a:cubicBezTo>
                      <a:pt x="647" y="51"/>
                      <a:pt x="645" y="51"/>
                      <a:pt x="644" y="51"/>
                    </a:cubicBezTo>
                    <a:cubicBezTo>
                      <a:pt x="643" y="51"/>
                      <a:pt x="640" y="51"/>
                      <a:pt x="638" y="50"/>
                    </a:cubicBezTo>
                    <a:cubicBezTo>
                      <a:pt x="637" y="50"/>
                      <a:pt x="636" y="49"/>
                      <a:pt x="635" y="49"/>
                    </a:cubicBezTo>
                    <a:cubicBezTo>
                      <a:pt x="634" y="49"/>
                      <a:pt x="634" y="48"/>
                      <a:pt x="634" y="48"/>
                    </a:cubicBezTo>
                    <a:cubicBezTo>
                      <a:pt x="633" y="48"/>
                      <a:pt x="632" y="48"/>
                      <a:pt x="631" y="48"/>
                    </a:cubicBezTo>
                    <a:cubicBezTo>
                      <a:pt x="630" y="48"/>
                      <a:pt x="628" y="48"/>
                      <a:pt x="627" y="48"/>
                    </a:cubicBezTo>
                    <a:cubicBezTo>
                      <a:pt x="627" y="47"/>
                      <a:pt x="627" y="47"/>
                      <a:pt x="626" y="47"/>
                    </a:cubicBezTo>
                    <a:cubicBezTo>
                      <a:pt x="624" y="47"/>
                      <a:pt x="620" y="46"/>
                      <a:pt x="618" y="44"/>
                    </a:cubicBezTo>
                    <a:cubicBezTo>
                      <a:pt x="616" y="42"/>
                      <a:pt x="616" y="40"/>
                      <a:pt x="616" y="38"/>
                    </a:cubicBezTo>
                    <a:cubicBezTo>
                      <a:pt x="616" y="37"/>
                      <a:pt x="616" y="37"/>
                      <a:pt x="616" y="37"/>
                    </a:cubicBezTo>
                    <a:cubicBezTo>
                      <a:pt x="616" y="36"/>
                      <a:pt x="615" y="35"/>
                      <a:pt x="615" y="33"/>
                    </a:cubicBezTo>
                    <a:cubicBezTo>
                      <a:pt x="615" y="33"/>
                      <a:pt x="615" y="31"/>
                      <a:pt x="615" y="30"/>
                    </a:cubicBezTo>
                    <a:cubicBezTo>
                      <a:pt x="615" y="30"/>
                      <a:pt x="614" y="28"/>
                      <a:pt x="613" y="27"/>
                    </a:cubicBezTo>
                    <a:cubicBezTo>
                      <a:pt x="613" y="27"/>
                      <a:pt x="612" y="27"/>
                      <a:pt x="611" y="26"/>
                    </a:cubicBezTo>
                    <a:cubicBezTo>
                      <a:pt x="610" y="25"/>
                      <a:pt x="609" y="25"/>
                      <a:pt x="608" y="24"/>
                    </a:cubicBezTo>
                    <a:cubicBezTo>
                      <a:pt x="607" y="23"/>
                      <a:pt x="605" y="19"/>
                      <a:pt x="604" y="17"/>
                    </a:cubicBezTo>
                    <a:cubicBezTo>
                      <a:pt x="603" y="15"/>
                      <a:pt x="603" y="14"/>
                      <a:pt x="603" y="13"/>
                    </a:cubicBezTo>
                    <a:cubicBezTo>
                      <a:pt x="603" y="13"/>
                      <a:pt x="603" y="13"/>
                      <a:pt x="603" y="13"/>
                    </a:cubicBezTo>
                    <a:cubicBezTo>
                      <a:pt x="602" y="13"/>
                      <a:pt x="602" y="13"/>
                      <a:pt x="602" y="12"/>
                    </a:cubicBezTo>
                    <a:cubicBezTo>
                      <a:pt x="601" y="12"/>
                      <a:pt x="601" y="12"/>
                      <a:pt x="601" y="12"/>
                    </a:cubicBezTo>
                    <a:cubicBezTo>
                      <a:pt x="601" y="12"/>
                      <a:pt x="599" y="11"/>
                      <a:pt x="599" y="11"/>
                    </a:cubicBezTo>
                    <a:cubicBezTo>
                      <a:pt x="598" y="11"/>
                      <a:pt x="598" y="11"/>
                      <a:pt x="598" y="11"/>
                    </a:cubicBezTo>
                    <a:cubicBezTo>
                      <a:pt x="596" y="11"/>
                      <a:pt x="595" y="11"/>
                      <a:pt x="594" y="11"/>
                    </a:cubicBezTo>
                    <a:cubicBezTo>
                      <a:pt x="593" y="11"/>
                      <a:pt x="593" y="11"/>
                      <a:pt x="592" y="11"/>
                    </a:cubicBezTo>
                    <a:cubicBezTo>
                      <a:pt x="590" y="11"/>
                      <a:pt x="586" y="9"/>
                      <a:pt x="584" y="6"/>
                    </a:cubicBezTo>
                    <a:cubicBezTo>
                      <a:pt x="583" y="4"/>
                      <a:pt x="583" y="2"/>
                      <a:pt x="583" y="1"/>
                    </a:cubicBezTo>
                    <a:cubicBezTo>
                      <a:pt x="583" y="0"/>
                      <a:pt x="583" y="0"/>
                      <a:pt x="583" y="0"/>
                    </a:cubicBezTo>
                    <a:cubicBezTo>
                      <a:pt x="583" y="0"/>
                      <a:pt x="583" y="0"/>
                      <a:pt x="583" y="0"/>
                    </a:cubicBezTo>
                    <a:cubicBezTo>
                      <a:pt x="583" y="0"/>
                      <a:pt x="583" y="0"/>
                      <a:pt x="583" y="0"/>
                    </a:cubicBezTo>
                    <a:cubicBezTo>
                      <a:pt x="582" y="0"/>
                      <a:pt x="582" y="0"/>
                      <a:pt x="582" y="0"/>
                    </a:cubicBezTo>
                    <a:cubicBezTo>
                      <a:pt x="582" y="1"/>
                      <a:pt x="581" y="3"/>
                      <a:pt x="580" y="4"/>
                    </a:cubicBezTo>
                    <a:cubicBezTo>
                      <a:pt x="578" y="5"/>
                      <a:pt x="576" y="5"/>
                      <a:pt x="574" y="5"/>
                    </a:cubicBezTo>
                    <a:cubicBezTo>
                      <a:pt x="574" y="5"/>
                      <a:pt x="574" y="5"/>
                      <a:pt x="574" y="5"/>
                    </a:cubicBezTo>
                    <a:cubicBezTo>
                      <a:pt x="574" y="5"/>
                      <a:pt x="573" y="5"/>
                      <a:pt x="573" y="5"/>
                    </a:cubicBezTo>
                    <a:cubicBezTo>
                      <a:pt x="573" y="5"/>
                      <a:pt x="573" y="6"/>
                      <a:pt x="573" y="6"/>
                    </a:cubicBezTo>
                    <a:cubicBezTo>
                      <a:pt x="572" y="7"/>
                      <a:pt x="571" y="9"/>
                      <a:pt x="570" y="10"/>
                    </a:cubicBezTo>
                    <a:cubicBezTo>
                      <a:pt x="568" y="11"/>
                      <a:pt x="565" y="11"/>
                      <a:pt x="563" y="11"/>
                    </a:cubicBezTo>
                    <a:cubicBezTo>
                      <a:pt x="562" y="11"/>
                      <a:pt x="562" y="11"/>
                      <a:pt x="561" y="11"/>
                    </a:cubicBezTo>
                    <a:cubicBezTo>
                      <a:pt x="559" y="10"/>
                      <a:pt x="558" y="9"/>
                      <a:pt x="557" y="8"/>
                    </a:cubicBezTo>
                    <a:cubicBezTo>
                      <a:pt x="557" y="8"/>
                      <a:pt x="557" y="8"/>
                      <a:pt x="557" y="8"/>
                    </a:cubicBezTo>
                    <a:cubicBezTo>
                      <a:pt x="556" y="7"/>
                      <a:pt x="554" y="7"/>
                      <a:pt x="554" y="7"/>
                    </a:cubicBezTo>
                    <a:cubicBezTo>
                      <a:pt x="554" y="7"/>
                      <a:pt x="554" y="7"/>
                      <a:pt x="553" y="7"/>
                    </a:cubicBezTo>
                    <a:cubicBezTo>
                      <a:pt x="552" y="6"/>
                      <a:pt x="550" y="6"/>
                      <a:pt x="549" y="5"/>
                    </a:cubicBezTo>
                    <a:cubicBezTo>
                      <a:pt x="547" y="4"/>
                      <a:pt x="546" y="3"/>
                      <a:pt x="546" y="1"/>
                    </a:cubicBezTo>
                    <a:cubicBezTo>
                      <a:pt x="546" y="2"/>
                      <a:pt x="545" y="3"/>
                      <a:pt x="545" y="3"/>
                    </a:cubicBezTo>
                    <a:cubicBezTo>
                      <a:pt x="538" y="17"/>
                      <a:pt x="538" y="17"/>
                      <a:pt x="538" y="17"/>
                    </a:cubicBezTo>
                    <a:cubicBezTo>
                      <a:pt x="537" y="12"/>
                      <a:pt x="537" y="12"/>
                      <a:pt x="537" y="12"/>
                    </a:cubicBezTo>
                    <a:cubicBezTo>
                      <a:pt x="536" y="12"/>
                      <a:pt x="535" y="13"/>
                      <a:pt x="534" y="14"/>
                    </a:cubicBezTo>
                    <a:cubicBezTo>
                      <a:pt x="534" y="14"/>
                      <a:pt x="534" y="14"/>
                      <a:pt x="533" y="14"/>
                    </a:cubicBezTo>
                    <a:cubicBezTo>
                      <a:pt x="533" y="14"/>
                      <a:pt x="533" y="15"/>
                      <a:pt x="533" y="15"/>
                    </a:cubicBezTo>
                    <a:cubicBezTo>
                      <a:pt x="533" y="15"/>
                      <a:pt x="533" y="15"/>
                      <a:pt x="533" y="15"/>
                    </a:cubicBezTo>
                    <a:cubicBezTo>
                      <a:pt x="534" y="15"/>
                      <a:pt x="536" y="16"/>
                      <a:pt x="537" y="17"/>
                    </a:cubicBezTo>
                    <a:cubicBezTo>
                      <a:pt x="539" y="18"/>
                      <a:pt x="541" y="21"/>
                      <a:pt x="542" y="23"/>
                    </a:cubicBezTo>
                    <a:cubicBezTo>
                      <a:pt x="543" y="25"/>
                      <a:pt x="544" y="29"/>
                      <a:pt x="543" y="32"/>
                    </a:cubicBezTo>
                    <a:cubicBezTo>
                      <a:pt x="543" y="33"/>
                      <a:pt x="542" y="34"/>
                      <a:pt x="542" y="35"/>
                    </a:cubicBezTo>
                    <a:cubicBezTo>
                      <a:pt x="542" y="35"/>
                      <a:pt x="542" y="35"/>
                      <a:pt x="542" y="35"/>
                    </a:cubicBezTo>
                    <a:cubicBezTo>
                      <a:pt x="542" y="35"/>
                      <a:pt x="543" y="35"/>
                      <a:pt x="543" y="35"/>
                    </a:cubicBezTo>
                    <a:cubicBezTo>
                      <a:pt x="545" y="35"/>
                      <a:pt x="550" y="36"/>
                      <a:pt x="552" y="39"/>
                    </a:cubicBezTo>
                    <a:cubicBezTo>
                      <a:pt x="554" y="43"/>
                      <a:pt x="553" y="48"/>
                      <a:pt x="552" y="49"/>
                    </a:cubicBezTo>
                    <a:cubicBezTo>
                      <a:pt x="551" y="51"/>
                      <a:pt x="550" y="52"/>
                      <a:pt x="549" y="52"/>
                    </a:cubicBezTo>
                    <a:cubicBezTo>
                      <a:pt x="549" y="52"/>
                      <a:pt x="549" y="53"/>
                      <a:pt x="549" y="53"/>
                    </a:cubicBezTo>
                    <a:cubicBezTo>
                      <a:pt x="549" y="53"/>
                      <a:pt x="551" y="57"/>
                      <a:pt x="550" y="61"/>
                    </a:cubicBezTo>
                    <a:cubicBezTo>
                      <a:pt x="549" y="63"/>
                      <a:pt x="546" y="65"/>
                      <a:pt x="544" y="66"/>
                    </a:cubicBezTo>
                    <a:cubicBezTo>
                      <a:pt x="544" y="66"/>
                      <a:pt x="544" y="66"/>
                      <a:pt x="544" y="66"/>
                    </a:cubicBezTo>
                    <a:cubicBezTo>
                      <a:pt x="543" y="66"/>
                      <a:pt x="543" y="66"/>
                      <a:pt x="542" y="66"/>
                    </a:cubicBezTo>
                    <a:cubicBezTo>
                      <a:pt x="541" y="66"/>
                      <a:pt x="539" y="65"/>
                      <a:pt x="538" y="65"/>
                    </a:cubicBezTo>
                    <a:cubicBezTo>
                      <a:pt x="538" y="65"/>
                      <a:pt x="538" y="65"/>
                      <a:pt x="538" y="65"/>
                    </a:cubicBezTo>
                    <a:cubicBezTo>
                      <a:pt x="537" y="65"/>
                      <a:pt x="536" y="65"/>
                      <a:pt x="535" y="65"/>
                    </a:cubicBezTo>
                    <a:cubicBezTo>
                      <a:pt x="535" y="65"/>
                      <a:pt x="535" y="65"/>
                      <a:pt x="534" y="66"/>
                    </a:cubicBezTo>
                    <a:cubicBezTo>
                      <a:pt x="533" y="67"/>
                      <a:pt x="532" y="68"/>
                      <a:pt x="530" y="69"/>
                    </a:cubicBezTo>
                    <a:cubicBezTo>
                      <a:pt x="529" y="69"/>
                      <a:pt x="528" y="69"/>
                      <a:pt x="527" y="69"/>
                    </a:cubicBezTo>
                    <a:cubicBezTo>
                      <a:pt x="526" y="69"/>
                      <a:pt x="526" y="69"/>
                      <a:pt x="525" y="69"/>
                    </a:cubicBezTo>
                    <a:cubicBezTo>
                      <a:pt x="524" y="69"/>
                      <a:pt x="524" y="69"/>
                      <a:pt x="524" y="69"/>
                    </a:cubicBezTo>
                    <a:cubicBezTo>
                      <a:pt x="523" y="69"/>
                      <a:pt x="522" y="70"/>
                      <a:pt x="521" y="71"/>
                    </a:cubicBezTo>
                    <a:cubicBezTo>
                      <a:pt x="520" y="72"/>
                      <a:pt x="517" y="74"/>
                      <a:pt x="516" y="76"/>
                    </a:cubicBezTo>
                    <a:cubicBezTo>
                      <a:pt x="515" y="76"/>
                      <a:pt x="515" y="77"/>
                      <a:pt x="514" y="78"/>
                    </a:cubicBezTo>
                    <a:cubicBezTo>
                      <a:pt x="513" y="80"/>
                      <a:pt x="511" y="82"/>
                      <a:pt x="510" y="83"/>
                    </a:cubicBezTo>
                    <a:cubicBezTo>
                      <a:pt x="510" y="83"/>
                      <a:pt x="507" y="86"/>
                      <a:pt x="504" y="87"/>
                    </a:cubicBezTo>
                    <a:cubicBezTo>
                      <a:pt x="503" y="88"/>
                      <a:pt x="500" y="89"/>
                      <a:pt x="498" y="89"/>
                    </a:cubicBezTo>
                    <a:cubicBezTo>
                      <a:pt x="498" y="89"/>
                      <a:pt x="498" y="89"/>
                      <a:pt x="497" y="89"/>
                    </a:cubicBezTo>
                    <a:cubicBezTo>
                      <a:pt x="495" y="89"/>
                      <a:pt x="491" y="88"/>
                      <a:pt x="489" y="86"/>
                    </a:cubicBezTo>
                    <a:cubicBezTo>
                      <a:pt x="488" y="84"/>
                      <a:pt x="487" y="83"/>
                      <a:pt x="487" y="81"/>
                    </a:cubicBezTo>
                    <a:cubicBezTo>
                      <a:pt x="486" y="81"/>
                      <a:pt x="485" y="81"/>
                      <a:pt x="485" y="81"/>
                    </a:cubicBezTo>
                    <a:cubicBezTo>
                      <a:pt x="484" y="81"/>
                      <a:pt x="484" y="81"/>
                      <a:pt x="484" y="81"/>
                    </a:cubicBezTo>
                    <a:cubicBezTo>
                      <a:pt x="484" y="81"/>
                      <a:pt x="483" y="82"/>
                      <a:pt x="483" y="82"/>
                    </a:cubicBezTo>
                    <a:cubicBezTo>
                      <a:pt x="482" y="82"/>
                      <a:pt x="481" y="83"/>
                      <a:pt x="480" y="83"/>
                    </a:cubicBezTo>
                    <a:cubicBezTo>
                      <a:pt x="480" y="83"/>
                      <a:pt x="479" y="84"/>
                      <a:pt x="478" y="84"/>
                    </a:cubicBezTo>
                    <a:cubicBezTo>
                      <a:pt x="478" y="84"/>
                      <a:pt x="477" y="84"/>
                      <a:pt x="477" y="84"/>
                    </a:cubicBezTo>
                    <a:cubicBezTo>
                      <a:pt x="477" y="84"/>
                      <a:pt x="476" y="84"/>
                      <a:pt x="476" y="85"/>
                    </a:cubicBezTo>
                    <a:cubicBezTo>
                      <a:pt x="474" y="85"/>
                      <a:pt x="473" y="86"/>
                      <a:pt x="471" y="86"/>
                    </a:cubicBezTo>
                    <a:cubicBezTo>
                      <a:pt x="471" y="86"/>
                      <a:pt x="470" y="86"/>
                      <a:pt x="469" y="86"/>
                    </a:cubicBezTo>
                    <a:cubicBezTo>
                      <a:pt x="469" y="86"/>
                      <a:pt x="468" y="86"/>
                      <a:pt x="468" y="86"/>
                    </a:cubicBezTo>
                    <a:cubicBezTo>
                      <a:pt x="468" y="86"/>
                      <a:pt x="467" y="86"/>
                      <a:pt x="467" y="86"/>
                    </a:cubicBezTo>
                    <a:cubicBezTo>
                      <a:pt x="467" y="86"/>
                      <a:pt x="467" y="87"/>
                      <a:pt x="466" y="87"/>
                    </a:cubicBezTo>
                    <a:cubicBezTo>
                      <a:pt x="467" y="87"/>
                      <a:pt x="467" y="88"/>
                      <a:pt x="467" y="89"/>
                    </a:cubicBezTo>
                    <a:cubicBezTo>
                      <a:pt x="467" y="89"/>
                      <a:pt x="467" y="89"/>
                      <a:pt x="467" y="89"/>
                    </a:cubicBezTo>
                    <a:cubicBezTo>
                      <a:pt x="468" y="90"/>
                      <a:pt x="469" y="90"/>
                      <a:pt x="470" y="92"/>
                    </a:cubicBezTo>
                    <a:cubicBezTo>
                      <a:pt x="471" y="93"/>
                      <a:pt x="471" y="96"/>
                      <a:pt x="472" y="98"/>
                    </a:cubicBezTo>
                    <a:cubicBezTo>
                      <a:pt x="472" y="99"/>
                      <a:pt x="472" y="100"/>
                      <a:pt x="472" y="100"/>
                    </a:cubicBezTo>
                    <a:cubicBezTo>
                      <a:pt x="472" y="101"/>
                      <a:pt x="473" y="103"/>
                      <a:pt x="474" y="104"/>
                    </a:cubicBezTo>
                    <a:cubicBezTo>
                      <a:pt x="474" y="104"/>
                      <a:pt x="474" y="105"/>
                      <a:pt x="474" y="106"/>
                    </a:cubicBezTo>
                    <a:cubicBezTo>
                      <a:pt x="475" y="108"/>
                      <a:pt x="477" y="110"/>
                      <a:pt x="477" y="112"/>
                    </a:cubicBezTo>
                    <a:cubicBezTo>
                      <a:pt x="477" y="113"/>
                      <a:pt x="477" y="117"/>
                      <a:pt x="476" y="120"/>
                    </a:cubicBezTo>
                    <a:cubicBezTo>
                      <a:pt x="475" y="122"/>
                      <a:pt x="473" y="123"/>
                      <a:pt x="472" y="123"/>
                    </a:cubicBezTo>
                    <a:cubicBezTo>
                      <a:pt x="471" y="124"/>
                      <a:pt x="471" y="124"/>
                      <a:pt x="471" y="124"/>
                    </a:cubicBezTo>
                    <a:cubicBezTo>
                      <a:pt x="471" y="124"/>
                      <a:pt x="471" y="124"/>
                      <a:pt x="470" y="124"/>
                    </a:cubicBezTo>
                    <a:cubicBezTo>
                      <a:pt x="470" y="125"/>
                      <a:pt x="470" y="125"/>
                      <a:pt x="469" y="125"/>
                    </a:cubicBezTo>
                    <a:cubicBezTo>
                      <a:pt x="469" y="126"/>
                      <a:pt x="469" y="126"/>
                      <a:pt x="469" y="126"/>
                    </a:cubicBezTo>
                    <a:cubicBezTo>
                      <a:pt x="469" y="128"/>
                      <a:pt x="469" y="130"/>
                      <a:pt x="467" y="132"/>
                    </a:cubicBezTo>
                    <a:cubicBezTo>
                      <a:pt x="465" y="135"/>
                      <a:pt x="460" y="137"/>
                      <a:pt x="460" y="137"/>
                    </a:cubicBezTo>
                    <a:cubicBezTo>
                      <a:pt x="458" y="138"/>
                      <a:pt x="457" y="138"/>
                      <a:pt x="456" y="138"/>
                    </a:cubicBezTo>
                    <a:cubicBezTo>
                      <a:pt x="455" y="138"/>
                      <a:pt x="454" y="138"/>
                      <a:pt x="454" y="138"/>
                    </a:cubicBezTo>
                    <a:cubicBezTo>
                      <a:pt x="454" y="138"/>
                      <a:pt x="453" y="138"/>
                      <a:pt x="453" y="139"/>
                    </a:cubicBezTo>
                    <a:cubicBezTo>
                      <a:pt x="452" y="140"/>
                      <a:pt x="452" y="143"/>
                      <a:pt x="452" y="145"/>
                    </a:cubicBezTo>
                    <a:cubicBezTo>
                      <a:pt x="452" y="145"/>
                      <a:pt x="452" y="146"/>
                      <a:pt x="452" y="146"/>
                    </a:cubicBezTo>
                    <a:cubicBezTo>
                      <a:pt x="452" y="146"/>
                      <a:pt x="452" y="147"/>
                      <a:pt x="452" y="147"/>
                    </a:cubicBezTo>
                    <a:cubicBezTo>
                      <a:pt x="452" y="148"/>
                      <a:pt x="452" y="150"/>
                      <a:pt x="452" y="151"/>
                    </a:cubicBezTo>
                    <a:cubicBezTo>
                      <a:pt x="451" y="152"/>
                      <a:pt x="451" y="155"/>
                      <a:pt x="450" y="157"/>
                    </a:cubicBezTo>
                    <a:cubicBezTo>
                      <a:pt x="450" y="157"/>
                      <a:pt x="450" y="157"/>
                      <a:pt x="450" y="157"/>
                    </a:cubicBezTo>
                    <a:cubicBezTo>
                      <a:pt x="450" y="157"/>
                      <a:pt x="449" y="158"/>
                      <a:pt x="449" y="159"/>
                    </a:cubicBezTo>
                    <a:cubicBezTo>
                      <a:pt x="449" y="159"/>
                      <a:pt x="448" y="160"/>
                      <a:pt x="448" y="161"/>
                    </a:cubicBezTo>
                    <a:cubicBezTo>
                      <a:pt x="448" y="161"/>
                      <a:pt x="448" y="161"/>
                      <a:pt x="448" y="162"/>
                    </a:cubicBezTo>
                    <a:cubicBezTo>
                      <a:pt x="448" y="164"/>
                      <a:pt x="447" y="166"/>
                      <a:pt x="446" y="167"/>
                    </a:cubicBezTo>
                    <a:cubicBezTo>
                      <a:pt x="445" y="169"/>
                      <a:pt x="441" y="173"/>
                      <a:pt x="438" y="175"/>
                    </a:cubicBezTo>
                    <a:cubicBezTo>
                      <a:pt x="437" y="175"/>
                      <a:pt x="435" y="175"/>
                      <a:pt x="434" y="175"/>
                    </a:cubicBezTo>
                    <a:cubicBezTo>
                      <a:pt x="433" y="175"/>
                      <a:pt x="432" y="175"/>
                      <a:pt x="431" y="174"/>
                    </a:cubicBezTo>
                    <a:cubicBezTo>
                      <a:pt x="430" y="174"/>
                      <a:pt x="429" y="173"/>
                      <a:pt x="429" y="173"/>
                    </a:cubicBezTo>
                    <a:cubicBezTo>
                      <a:pt x="429" y="173"/>
                      <a:pt x="429" y="173"/>
                      <a:pt x="429" y="173"/>
                    </a:cubicBezTo>
                    <a:cubicBezTo>
                      <a:pt x="429" y="174"/>
                      <a:pt x="429" y="175"/>
                      <a:pt x="429" y="176"/>
                    </a:cubicBezTo>
                    <a:cubicBezTo>
                      <a:pt x="429" y="179"/>
                      <a:pt x="427" y="181"/>
                      <a:pt x="426" y="182"/>
                    </a:cubicBezTo>
                    <a:cubicBezTo>
                      <a:pt x="426" y="184"/>
                      <a:pt x="424" y="184"/>
                      <a:pt x="423" y="185"/>
                    </a:cubicBezTo>
                    <a:cubicBezTo>
                      <a:pt x="423" y="185"/>
                      <a:pt x="422" y="186"/>
                      <a:pt x="422" y="186"/>
                    </a:cubicBezTo>
                    <a:cubicBezTo>
                      <a:pt x="422" y="187"/>
                      <a:pt x="421" y="190"/>
                      <a:pt x="421" y="192"/>
                    </a:cubicBezTo>
                    <a:cubicBezTo>
                      <a:pt x="421" y="192"/>
                      <a:pt x="421" y="194"/>
                      <a:pt x="421" y="195"/>
                    </a:cubicBezTo>
                    <a:cubicBezTo>
                      <a:pt x="422" y="196"/>
                      <a:pt x="422" y="197"/>
                      <a:pt x="422" y="198"/>
                    </a:cubicBezTo>
                    <a:cubicBezTo>
                      <a:pt x="423" y="200"/>
                      <a:pt x="423" y="205"/>
                      <a:pt x="423" y="207"/>
                    </a:cubicBezTo>
                    <a:cubicBezTo>
                      <a:pt x="423" y="209"/>
                      <a:pt x="423" y="214"/>
                      <a:pt x="421" y="217"/>
                    </a:cubicBezTo>
                    <a:cubicBezTo>
                      <a:pt x="421" y="219"/>
                      <a:pt x="419" y="221"/>
                      <a:pt x="417" y="222"/>
                    </a:cubicBezTo>
                    <a:cubicBezTo>
                      <a:pt x="415" y="223"/>
                      <a:pt x="414" y="224"/>
                      <a:pt x="412" y="224"/>
                    </a:cubicBezTo>
                    <a:cubicBezTo>
                      <a:pt x="412" y="224"/>
                      <a:pt x="412" y="224"/>
                      <a:pt x="412" y="224"/>
                    </a:cubicBezTo>
                    <a:cubicBezTo>
                      <a:pt x="411" y="224"/>
                      <a:pt x="410" y="224"/>
                      <a:pt x="410" y="224"/>
                    </a:cubicBezTo>
                    <a:cubicBezTo>
                      <a:pt x="410" y="225"/>
                      <a:pt x="410" y="226"/>
                      <a:pt x="409" y="227"/>
                    </a:cubicBezTo>
                    <a:cubicBezTo>
                      <a:pt x="409" y="227"/>
                      <a:pt x="409" y="227"/>
                      <a:pt x="409" y="227"/>
                    </a:cubicBezTo>
                    <a:cubicBezTo>
                      <a:pt x="408" y="230"/>
                      <a:pt x="407" y="234"/>
                      <a:pt x="402" y="234"/>
                    </a:cubicBezTo>
                    <a:cubicBezTo>
                      <a:pt x="402" y="234"/>
                      <a:pt x="402" y="234"/>
                      <a:pt x="402" y="234"/>
                    </a:cubicBezTo>
                    <a:cubicBezTo>
                      <a:pt x="402" y="234"/>
                      <a:pt x="402" y="234"/>
                      <a:pt x="402" y="234"/>
                    </a:cubicBezTo>
                    <a:cubicBezTo>
                      <a:pt x="398" y="234"/>
                      <a:pt x="396" y="231"/>
                      <a:pt x="395" y="229"/>
                    </a:cubicBezTo>
                    <a:cubicBezTo>
                      <a:pt x="395" y="229"/>
                      <a:pt x="394" y="229"/>
                      <a:pt x="394" y="228"/>
                    </a:cubicBezTo>
                    <a:cubicBezTo>
                      <a:pt x="394" y="228"/>
                      <a:pt x="393" y="227"/>
                      <a:pt x="393" y="227"/>
                    </a:cubicBezTo>
                    <a:cubicBezTo>
                      <a:pt x="393" y="226"/>
                      <a:pt x="393" y="226"/>
                      <a:pt x="393" y="226"/>
                    </a:cubicBezTo>
                    <a:cubicBezTo>
                      <a:pt x="393" y="226"/>
                      <a:pt x="392" y="226"/>
                      <a:pt x="392" y="226"/>
                    </a:cubicBezTo>
                    <a:cubicBezTo>
                      <a:pt x="392" y="226"/>
                      <a:pt x="392" y="226"/>
                      <a:pt x="392" y="226"/>
                    </a:cubicBezTo>
                    <a:cubicBezTo>
                      <a:pt x="391" y="226"/>
                      <a:pt x="390" y="226"/>
                      <a:pt x="390" y="226"/>
                    </a:cubicBezTo>
                    <a:cubicBezTo>
                      <a:pt x="390" y="226"/>
                      <a:pt x="389" y="226"/>
                      <a:pt x="389" y="226"/>
                    </a:cubicBezTo>
                    <a:cubicBezTo>
                      <a:pt x="388" y="227"/>
                      <a:pt x="386" y="228"/>
                      <a:pt x="384" y="228"/>
                    </a:cubicBezTo>
                    <a:cubicBezTo>
                      <a:pt x="384" y="228"/>
                      <a:pt x="383" y="228"/>
                      <a:pt x="383" y="228"/>
                    </a:cubicBezTo>
                    <a:cubicBezTo>
                      <a:pt x="381" y="228"/>
                      <a:pt x="380" y="227"/>
                      <a:pt x="378" y="226"/>
                    </a:cubicBezTo>
                    <a:cubicBezTo>
                      <a:pt x="378" y="226"/>
                      <a:pt x="378" y="225"/>
                      <a:pt x="378" y="225"/>
                    </a:cubicBezTo>
                    <a:cubicBezTo>
                      <a:pt x="378" y="225"/>
                      <a:pt x="377" y="225"/>
                      <a:pt x="376" y="225"/>
                    </a:cubicBezTo>
                    <a:cubicBezTo>
                      <a:pt x="376" y="225"/>
                      <a:pt x="375" y="224"/>
                      <a:pt x="375" y="224"/>
                    </a:cubicBezTo>
                    <a:cubicBezTo>
                      <a:pt x="374" y="224"/>
                      <a:pt x="374" y="224"/>
                      <a:pt x="374" y="224"/>
                    </a:cubicBezTo>
                    <a:cubicBezTo>
                      <a:pt x="372" y="223"/>
                      <a:pt x="370" y="223"/>
                      <a:pt x="368" y="222"/>
                    </a:cubicBezTo>
                    <a:cubicBezTo>
                      <a:pt x="366" y="219"/>
                      <a:pt x="363" y="214"/>
                      <a:pt x="363" y="214"/>
                    </a:cubicBezTo>
                    <a:cubicBezTo>
                      <a:pt x="362" y="213"/>
                      <a:pt x="362" y="211"/>
                      <a:pt x="361" y="210"/>
                    </a:cubicBezTo>
                    <a:cubicBezTo>
                      <a:pt x="361" y="211"/>
                      <a:pt x="360" y="211"/>
                      <a:pt x="358" y="211"/>
                    </a:cubicBezTo>
                    <a:cubicBezTo>
                      <a:pt x="358" y="211"/>
                      <a:pt x="358" y="211"/>
                      <a:pt x="358" y="211"/>
                    </a:cubicBezTo>
                    <a:cubicBezTo>
                      <a:pt x="358" y="211"/>
                      <a:pt x="358" y="211"/>
                      <a:pt x="357" y="212"/>
                    </a:cubicBezTo>
                    <a:cubicBezTo>
                      <a:pt x="357" y="213"/>
                      <a:pt x="355" y="215"/>
                      <a:pt x="352" y="216"/>
                    </a:cubicBezTo>
                    <a:cubicBezTo>
                      <a:pt x="352" y="219"/>
                      <a:pt x="351" y="222"/>
                      <a:pt x="350" y="224"/>
                    </a:cubicBezTo>
                    <a:cubicBezTo>
                      <a:pt x="348" y="226"/>
                      <a:pt x="345" y="227"/>
                      <a:pt x="343" y="228"/>
                    </a:cubicBezTo>
                    <a:cubicBezTo>
                      <a:pt x="342" y="228"/>
                      <a:pt x="342" y="228"/>
                      <a:pt x="342" y="228"/>
                    </a:cubicBezTo>
                    <a:cubicBezTo>
                      <a:pt x="342" y="228"/>
                      <a:pt x="341" y="228"/>
                      <a:pt x="340" y="228"/>
                    </a:cubicBezTo>
                    <a:cubicBezTo>
                      <a:pt x="340" y="228"/>
                      <a:pt x="341" y="228"/>
                      <a:pt x="341" y="229"/>
                    </a:cubicBezTo>
                    <a:cubicBezTo>
                      <a:pt x="341" y="230"/>
                      <a:pt x="341" y="232"/>
                      <a:pt x="342" y="233"/>
                    </a:cubicBezTo>
                    <a:cubicBezTo>
                      <a:pt x="342" y="234"/>
                      <a:pt x="342" y="234"/>
                      <a:pt x="342" y="234"/>
                    </a:cubicBezTo>
                    <a:cubicBezTo>
                      <a:pt x="343" y="235"/>
                      <a:pt x="344" y="237"/>
                      <a:pt x="345" y="238"/>
                    </a:cubicBezTo>
                    <a:cubicBezTo>
                      <a:pt x="345" y="239"/>
                      <a:pt x="346" y="244"/>
                      <a:pt x="345" y="247"/>
                    </a:cubicBezTo>
                    <a:cubicBezTo>
                      <a:pt x="344" y="249"/>
                      <a:pt x="341" y="251"/>
                      <a:pt x="339" y="251"/>
                    </a:cubicBezTo>
                    <a:cubicBezTo>
                      <a:pt x="339" y="251"/>
                      <a:pt x="338" y="251"/>
                      <a:pt x="338" y="251"/>
                    </a:cubicBezTo>
                    <a:cubicBezTo>
                      <a:pt x="337" y="251"/>
                      <a:pt x="336" y="251"/>
                      <a:pt x="335" y="251"/>
                    </a:cubicBezTo>
                    <a:cubicBezTo>
                      <a:pt x="335" y="252"/>
                      <a:pt x="335" y="253"/>
                      <a:pt x="335" y="254"/>
                    </a:cubicBezTo>
                    <a:cubicBezTo>
                      <a:pt x="335" y="257"/>
                      <a:pt x="334" y="260"/>
                      <a:pt x="332" y="262"/>
                    </a:cubicBezTo>
                    <a:cubicBezTo>
                      <a:pt x="331" y="263"/>
                      <a:pt x="328" y="266"/>
                      <a:pt x="324" y="266"/>
                    </a:cubicBezTo>
                    <a:cubicBezTo>
                      <a:pt x="323" y="266"/>
                      <a:pt x="323" y="266"/>
                      <a:pt x="323" y="266"/>
                    </a:cubicBezTo>
                    <a:cubicBezTo>
                      <a:pt x="319" y="266"/>
                      <a:pt x="316" y="262"/>
                      <a:pt x="316" y="260"/>
                    </a:cubicBezTo>
                    <a:cubicBezTo>
                      <a:pt x="316" y="259"/>
                      <a:pt x="316" y="258"/>
                      <a:pt x="316" y="258"/>
                    </a:cubicBezTo>
                    <a:cubicBezTo>
                      <a:pt x="314" y="258"/>
                      <a:pt x="313" y="259"/>
                      <a:pt x="311" y="259"/>
                    </a:cubicBezTo>
                    <a:cubicBezTo>
                      <a:pt x="311" y="259"/>
                      <a:pt x="311" y="259"/>
                      <a:pt x="311" y="259"/>
                    </a:cubicBezTo>
                    <a:cubicBezTo>
                      <a:pt x="311" y="259"/>
                      <a:pt x="311" y="259"/>
                      <a:pt x="311" y="259"/>
                    </a:cubicBezTo>
                    <a:cubicBezTo>
                      <a:pt x="309" y="259"/>
                      <a:pt x="307" y="258"/>
                      <a:pt x="303" y="254"/>
                    </a:cubicBezTo>
                    <a:cubicBezTo>
                      <a:pt x="302" y="252"/>
                      <a:pt x="301" y="250"/>
                      <a:pt x="300" y="247"/>
                    </a:cubicBezTo>
                    <a:cubicBezTo>
                      <a:pt x="299" y="247"/>
                      <a:pt x="299" y="247"/>
                      <a:pt x="299" y="247"/>
                    </a:cubicBezTo>
                    <a:cubicBezTo>
                      <a:pt x="299" y="246"/>
                      <a:pt x="299" y="245"/>
                      <a:pt x="298" y="244"/>
                    </a:cubicBezTo>
                    <a:cubicBezTo>
                      <a:pt x="298" y="244"/>
                      <a:pt x="298" y="243"/>
                      <a:pt x="298" y="243"/>
                    </a:cubicBezTo>
                    <a:cubicBezTo>
                      <a:pt x="298" y="243"/>
                      <a:pt x="298" y="243"/>
                      <a:pt x="298" y="243"/>
                    </a:cubicBezTo>
                    <a:cubicBezTo>
                      <a:pt x="297" y="243"/>
                      <a:pt x="296" y="243"/>
                      <a:pt x="296" y="243"/>
                    </a:cubicBezTo>
                    <a:cubicBezTo>
                      <a:pt x="296" y="244"/>
                      <a:pt x="295" y="245"/>
                      <a:pt x="294" y="245"/>
                    </a:cubicBezTo>
                    <a:cubicBezTo>
                      <a:pt x="294" y="246"/>
                      <a:pt x="294" y="246"/>
                      <a:pt x="294" y="246"/>
                    </a:cubicBezTo>
                    <a:cubicBezTo>
                      <a:pt x="294" y="246"/>
                      <a:pt x="293" y="247"/>
                      <a:pt x="293" y="248"/>
                    </a:cubicBezTo>
                    <a:cubicBezTo>
                      <a:pt x="292" y="249"/>
                      <a:pt x="291" y="250"/>
                      <a:pt x="290" y="251"/>
                    </a:cubicBezTo>
                    <a:cubicBezTo>
                      <a:pt x="290" y="252"/>
                      <a:pt x="287" y="254"/>
                      <a:pt x="285" y="255"/>
                    </a:cubicBezTo>
                    <a:cubicBezTo>
                      <a:pt x="283" y="256"/>
                      <a:pt x="281" y="256"/>
                      <a:pt x="280" y="256"/>
                    </a:cubicBezTo>
                    <a:cubicBezTo>
                      <a:pt x="279" y="256"/>
                      <a:pt x="279" y="256"/>
                      <a:pt x="278" y="256"/>
                    </a:cubicBezTo>
                    <a:cubicBezTo>
                      <a:pt x="278" y="257"/>
                      <a:pt x="277" y="257"/>
                      <a:pt x="277" y="257"/>
                    </a:cubicBezTo>
                    <a:cubicBezTo>
                      <a:pt x="276" y="258"/>
                      <a:pt x="274" y="260"/>
                      <a:pt x="274" y="260"/>
                    </a:cubicBezTo>
                    <a:cubicBezTo>
                      <a:pt x="274" y="261"/>
                      <a:pt x="274" y="263"/>
                      <a:pt x="274" y="264"/>
                    </a:cubicBezTo>
                    <a:cubicBezTo>
                      <a:pt x="274" y="265"/>
                      <a:pt x="274" y="266"/>
                      <a:pt x="274" y="266"/>
                    </a:cubicBezTo>
                    <a:cubicBezTo>
                      <a:pt x="274" y="267"/>
                      <a:pt x="274" y="268"/>
                      <a:pt x="274" y="268"/>
                    </a:cubicBezTo>
                    <a:cubicBezTo>
                      <a:pt x="275" y="271"/>
                      <a:pt x="275" y="274"/>
                      <a:pt x="274" y="277"/>
                    </a:cubicBezTo>
                    <a:cubicBezTo>
                      <a:pt x="273" y="279"/>
                      <a:pt x="270" y="285"/>
                      <a:pt x="264" y="286"/>
                    </a:cubicBezTo>
                    <a:cubicBezTo>
                      <a:pt x="264" y="286"/>
                      <a:pt x="264" y="286"/>
                      <a:pt x="264" y="286"/>
                    </a:cubicBezTo>
                    <a:cubicBezTo>
                      <a:pt x="259" y="286"/>
                      <a:pt x="255" y="281"/>
                      <a:pt x="254" y="280"/>
                    </a:cubicBezTo>
                    <a:cubicBezTo>
                      <a:pt x="253" y="279"/>
                      <a:pt x="252" y="277"/>
                      <a:pt x="252" y="276"/>
                    </a:cubicBezTo>
                    <a:cubicBezTo>
                      <a:pt x="252" y="276"/>
                      <a:pt x="252" y="276"/>
                      <a:pt x="252" y="276"/>
                    </a:cubicBezTo>
                    <a:cubicBezTo>
                      <a:pt x="252" y="276"/>
                      <a:pt x="251" y="276"/>
                      <a:pt x="251" y="275"/>
                    </a:cubicBezTo>
                    <a:cubicBezTo>
                      <a:pt x="251" y="276"/>
                      <a:pt x="250" y="276"/>
                      <a:pt x="250" y="276"/>
                    </a:cubicBezTo>
                    <a:cubicBezTo>
                      <a:pt x="249" y="276"/>
                      <a:pt x="248" y="276"/>
                      <a:pt x="247" y="276"/>
                    </a:cubicBezTo>
                    <a:cubicBezTo>
                      <a:pt x="247" y="276"/>
                      <a:pt x="247" y="276"/>
                      <a:pt x="246" y="276"/>
                    </a:cubicBezTo>
                    <a:cubicBezTo>
                      <a:pt x="246" y="276"/>
                      <a:pt x="242" y="276"/>
                      <a:pt x="239" y="274"/>
                    </a:cubicBezTo>
                    <a:cubicBezTo>
                      <a:pt x="238" y="273"/>
                      <a:pt x="237" y="272"/>
                      <a:pt x="236" y="271"/>
                    </a:cubicBezTo>
                    <a:cubicBezTo>
                      <a:pt x="236" y="271"/>
                      <a:pt x="235" y="270"/>
                      <a:pt x="235" y="270"/>
                    </a:cubicBezTo>
                    <a:cubicBezTo>
                      <a:pt x="234" y="269"/>
                      <a:pt x="233" y="268"/>
                      <a:pt x="232" y="268"/>
                    </a:cubicBezTo>
                    <a:cubicBezTo>
                      <a:pt x="232" y="268"/>
                      <a:pt x="231" y="268"/>
                      <a:pt x="231" y="268"/>
                    </a:cubicBezTo>
                    <a:cubicBezTo>
                      <a:pt x="230" y="268"/>
                      <a:pt x="229" y="268"/>
                      <a:pt x="227" y="267"/>
                    </a:cubicBezTo>
                    <a:cubicBezTo>
                      <a:pt x="226" y="266"/>
                      <a:pt x="225" y="265"/>
                      <a:pt x="224" y="264"/>
                    </a:cubicBezTo>
                    <a:cubicBezTo>
                      <a:pt x="223" y="264"/>
                      <a:pt x="223" y="264"/>
                      <a:pt x="223" y="264"/>
                    </a:cubicBezTo>
                    <a:cubicBezTo>
                      <a:pt x="222" y="263"/>
                      <a:pt x="220" y="263"/>
                      <a:pt x="219" y="263"/>
                    </a:cubicBezTo>
                    <a:cubicBezTo>
                      <a:pt x="218" y="263"/>
                      <a:pt x="216" y="264"/>
                      <a:pt x="215" y="264"/>
                    </a:cubicBezTo>
                    <a:cubicBezTo>
                      <a:pt x="214" y="265"/>
                      <a:pt x="214" y="265"/>
                      <a:pt x="214" y="265"/>
                    </a:cubicBezTo>
                    <a:cubicBezTo>
                      <a:pt x="214" y="266"/>
                      <a:pt x="213" y="267"/>
                      <a:pt x="213" y="267"/>
                    </a:cubicBezTo>
                    <a:cubicBezTo>
                      <a:pt x="213" y="267"/>
                      <a:pt x="213" y="268"/>
                      <a:pt x="213" y="268"/>
                    </a:cubicBezTo>
                    <a:cubicBezTo>
                      <a:pt x="211" y="269"/>
                      <a:pt x="210" y="272"/>
                      <a:pt x="207" y="272"/>
                    </a:cubicBezTo>
                    <a:cubicBezTo>
                      <a:pt x="206" y="272"/>
                      <a:pt x="206" y="272"/>
                      <a:pt x="206" y="272"/>
                    </a:cubicBezTo>
                    <a:cubicBezTo>
                      <a:pt x="206" y="272"/>
                      <a:pt x="206" y="272"/>
                      <a:pt x="206" y="272"/>
                    </a:cubicBezTo>
                    <a:cubicBezTo>
                      <a:pt x="203" y="272"/>
                      <a:pt x="201" y="271"/>
                      <a:pt x="200" y="269"/>
                    </a:cubicBezTo>
                    <a:cubicBezTo>
                      <a:pt x="200" y="270"/>
                      <a:pt x="200" y="270"/>
                      <a:pt x="201" y="270"/>
                    </a:cubicBezTo>
                    <a:cubicBezTo>
                      <a:pt x="202" y="273"/>
                      <a:pt x="200" y="276"/>
                      <a:pt x="200" y="278"/>
                    </a:cubicBezTo>
                    <a:cubicBezTo>
                      <a:pt x="200" y="278"/>
                      <a:pt x="199" y="279"/>
                      <a:pt x="199" y="279"/>
                    </a:cubicBezTo>
                    <a:cubicBezTo>
                      <a:pt x="199" y="279"/>
                      <a:pt x="199" y="279"/>
                      <a:pt x="199" y="279"/>
                    </a:cubicBezTo>
                    <a:cubicBezTo>
                      <a:pt x="199" y="281"/>
                      <a:pt x="198" y="283"/>
                      <a:pt x="197" y="284"/>
                    </a:cubicBezTo>
                    <a:cubicBezTo>
                      <a:pt x="195" y="286"/>
                      <a:pt x="192" y="287"/>
                      <a:pt x="191" y="288"/>
                    </a:cubicBezTo>
                    <a:cubicBezTo>
                      <a:pt x="190" y="288"/>
                      <a:pt x="188" y="288"/>
                      <a:pt x="187" y="288"/>
                    </a:cubicBezTo>
                    <a:cubicBezTo>
                      <a:pt x="185" y="288"/>
                      <a:pt x="184" y="288"/>
                      <a:pt x="183" y="287"/>
                    </a:cubicBezTo>
                    <a:cubicBezTo>
                      <a:pt x="179" y="285"/>
                      <a:pt x="178" y="280"/>
                      <a:pt x="178" y="278"/>
                    </a:cubicBezTo>
                    <a:cubicBezTo>
                      <a:pt x="178" y="277"/>
                      <a:pt x="178" y="276"/>
                      <a:pt x="178" y="276"/>
                    </a:cubicBezTo>
                    <a:cubicBezTo>
                      <a:pt x="177" y="276"/>
                      <a:pt x="176" y="276"/>
                      <a:pt x="175" y="276"/>
                    </a:cubicBezTo>
                    <a:cubicBezTo>
                      <a:pt x="175" y="276"/>
                      <a:pt x="175" y="276"/>
                      <a:pt x="175" y="276"/>
                    </a:cubicBezTo>
                    <a:cubicBezTo>
                      <a:pt x="174" y="277"/>
                      <a:pt x="174" y="277"/>
                      <a:pt x="174" y="277"/>
                    </a:cubicBezTo>
                    <a:cubicBezTo>
                      <a:pt x="172" y="279"/>
                      <a:pt x="171" y="280"/>
                      <a:pt x="169" y="281"/>
                    </a:cubicBezTo>
                    <a:cubicBezTo>
                      <a:pt x="167" y="281"/>
                      <a:pt x="165" y="282"/>
                      <a:pt x="164" y="282"/>
                    </a:cubicBezTo>
                    <a:cubicBezTo>
                      <a:pt x="162" y="282"/>
                      <a:pt x="160" y="281"/>
                      <a:pt x="159" y="281"/>
                    </a:cubicBezTo>
                    <a:cubicBezTo>
                      <a:pt x="157" y="280"/>
                      <a:pt x="156" y="278"/>
                      <a:pt x="155" y="276"/>
                    </a:cubicBezTo>
                    <a:cubicBezTo>
                      <a:pt x="155" y="276"/>
                      <a:pt x="155" y="276"/>
                      <a:pt x="155" y="276"/>
                    </a:cubicBezTo>
                    <a:cubicBezTo>
                      <a:pt x="155" y="275"/>
                      <a:pt x="154" y="275"/>
                      <a:pt x="154" y="275"/>
                    </a:cubicBezTo>
                    <a:cubicBezTo>
                      <a:pt x="154" y="275"/>
                      <a:pt x="153" y="276"/>
                      <a:pt x="153" y="277"/>
                    </a:cubicBezTo>
                    <a:cubicBezTo>
                      <a:pt x="153" y="277"/>
                      <a:pt x="153" y="277"/>
                      <a:pt x="153" y="277"/>
                    </a:cubicBezTo>
                    <a:cubicBezTo>
                      <a:pt x="153" y="277"/>
                      <a:pt x="153" y="278"/>
                      <a:pt x="153" y="278"/>
                    </a:cubicBezTo>
                    <a:cubicBezTo>
                      <a:pt x="153" y="278"/>
                      <a:pt x="153" y="278"/>
                      <a:pt x="153" y="278"/>
                    </a:cubicBezTo>
                    <a:cubicBezTo>
                      <a:pt x="155" y="278"/>
                      <a:pt x="156" y="279"/>
                      <a:pt x="157" y="280"/>
                    </a:cubicBezTo>
                    <a:cubicBezTo>
                      <a:pt x="159" y="282"/>
                      <a:pt x="160" y="285"/>
                      <a:pt x="160" y="287"/>
                    </a:cubicBezTo>
                    <a:cubicBezTo>
                      <a:pt x="160" y="289"/>
                      <a:pt x="158" y="293"/>
                      <a:pt x="157" y="295"/>
                    </a:cubicBezTo>
                    <a:cubicBezTo>
                      <a:pt x="156" y="296"/>
                      <a:pt x="155" y="296"/>
                      <a:pt x="154" y="297"/>
                    </a:cubicBezTo>
                    <a:cubicBezTo>
                      <a:pt x="153" y="298"/>
                      <a:pt x="153" y="299"/>
                      <a:pt x="151" y="300"/>
                    </a:cubicBezTo>
                    <a:cubicBezTo>
                      <a:pt x="150" y="301"/>
                      <a:pt x="147" y="301"/>
                      <a:pt x="146" y="301"/>
                    </a:cubicBezTo>
                    <a:cubicBezTo>
                      <a:pt x="145" y="301"/>
                      <a:pt x="143" y="301"/>
                      <a:pt x="142" y="300"/>
                    </a:cubicBezTo>
                    <a:cubicBezTo>
                      <a:pt x="142" y="303"/>
                      <a:pt x="141" y="306"/>
                      <a:pt x="139" y="308"/>
                    </a:cubicBezTo>
                    <a:cubicBezTo>
                      <a:pt x="138" y="310"/>
                      <a:pt x="136" y="311"/>
                      <a:pt x="134" y="312"/>
                    </a:cubicBezTo>
                    <a:cubicBezTo>
                      <a:pt x="134" y="312"/>
                      <a:pt x="133" y="312"/>
                      <a:pt x="133" y="312"/>
                    </a:cubicBezTo>
                    <a:cubicBezTo>
                      <a:pt x="132" y="313"/>
                      <a:pt x="131" y="314"/>
                      <a:pt x="130" y="315"/>
                    </a:cubicBezTo>
                    <a:cubicBezTo>
                      <a:pt x="129" y="317"/>
                      <a:pt x="128" y="319"/>
                      <a:pt x="128" y="319"/>
                    </a:cubicBezTo>
                    <a:cubicBezTo>
                      <a:pt x="128" y="320"/>
                      <a:pt x="128" y="322"/>
                      <a:pt x="128" y="323"/>
                    </a:cubicBezTo>
                    <a:cubicBezTo>
                      <a:pt x="128" y="323"/>
                      <a:pt x="128" y="324"/>
                      <a:pt x="128" y="324"/>
                    </a:cubicBezTo>
                    <a:cubicBezTo>
                      <a:pt x="129" y="325"/>
                      <a:pt x="130" y="326"/>
                      <a:pt x="131" y="327"/>
                    </a:cubicBezTo>
                    <a:cubicBezTo>
                      <a:pt x="131" y="328"/>
                      <a:pt x="131" y="329"/>
                      <a:pt x="131" y="331"/>
                    </a:cubicBezTo>
                    <a:cubicBezTo>
                      <a:pt x="132" y="331"/>
                      <a:pt x="132" y="331"/>
                      <a:pt x="132" y="331"/>
                    </a:cubicBezTo>
                    <a:cubicBezTo>
                      <a:pt x="132" y="331"/>
                      <a:pt x="133" y="331"/>
                      <a:pt x="133" y="332"/>
                    </a:cubicBezTo>
                    <a:cubicBezTo>
                      <a:pt x="135" y="332"/>
                      <a:pt x="136" y="333"/>
                      <a:pt x="137" y="333"/>
                    </a:cubicBezTo>
                    <a:cubicBezTo>
                      <a:pt x="137" y="334"/>
                      <a:pt x="137" y="334"/>
                      <a:pt x="137" y="334"/>
                    </a:cubicBezTo>
                    <a:cubicBezTo>
                      <a:pt x="140" y="335"/>
                      <a:pt x="143" y="337"/>
                      <a:pt x="144" y="340"/>
                    </a:cubicBezTo>
                    <a:cubicBezTo>
                      <a:pt x="145" y="343"/>
                      <a:pt x="146" y="349"/>
                      <a:pt x="144" y="353"/>
                    </a:cubicBezTo>
                    <a:cubicBezTo>
                      <a:pt x="142" y="355"/>
                      <a:pt x="139" y="356"/>
                      <a:pt x="137" y="357"/>
                    </a:cubicBezTo>
                    <a:cubicBezTo>
                      <a:pt x="137" y="357"/>
                      <a:pt x="136" y="357"/>
                      <a:pt x="136" y="357"/>
                    </a:cubicBezTo>
                    <a:cubicBezTo>
                      <a:pt x="134" y="358"/>
                      <a:pt x="130" y="359"/>
                      <a:pt x="128" y="360"/>
                    </a:cubicBezTo>
                    <a:cubicBezTo>
                      <a:pt x="126" y="360"/>
                      <a:pt x="125" y="360"/>
                      <a:pt x="123" y="361"/>
                    </a:cubicBezTo>
                    <a:cubicBezTo>
                      <a:pt x="122" y="361"/>
                      <a:pt x="120" y="361"/>
                      <a:pt x="120" y="361"/>
                    </a:cubicBezTo>
                    <a:cubicBezTo>
                      <a:pt x="114" y="363"/>
                      <a:pt x="111" y="364"/>
                      <a:pt x="111" y="365"/>
                    </a:cubicBezTo>
                    <a:cubicBezTo>
                      <a:pt x="110" y="365"/>
                      <a:pt x="109" y="366"/>
                      <a:pt x="108" y="367"/>
                    </a:cubicBezTo>
                    <a:cubicBezTo>
                      <a:pt x="108" y="367"/>
                      <a:pt x="108" y="368"/>
                      <a:pt x="108" y="368"/>
                    </a:cubicBezTo>
                    <a:cubicBezTo>
                      <a:pt x="107" y="369"/>
                      <a:pt x="106" y="370"/>
                      <a:pt x="104" y="371"/>
                    </a:cubicBezTo>
                    <a:cubicBezTo>
                      <a:pt x="103" y="372"/>
                      <a:pt x="101" y="373"/>
                      <a:pt x="99" y="373"/>
                    </a:cubicBezTo>
                    <a:cubicBezTo>
                      <a:pt x="99" y="373"/>
                      <a:pt x="98" y="373"/>
                      <a:pt x="98" y="373"/>
                    </a:cubicBezTo>
                    <a:cubicBezTo>
                      <a:pt x="96" y="373"/>
                      <a:pt x="95" y="372"/>
                      <a:pt x="95" y="371"/>
                    </a:cubicBezTo>
                    <a:cubicBezTo>
                      <a:pt x="94" y="371"/>
                      <a:pt x="94" y="371"/>
                      <a:pt x="94" y="371"/>
                    </a:cubicBezTo>
                    <a:cubicBezTo>
                      <a:pt x="94" y="371"/>
                      <a:pt x="93" y="372"/>
                      <a:pt x="92" y="373"/>
                    </a:cubicBezTo>
                    <a:cubicBezTo>
                      <a:pt x="92" y="373"/>
                      <a:pt x="91" y="374"/>
                      <a:pt x="91" y="375"/>
                    </a:cubicBezTo>
                    <a:cubicBezTo>
                      <a:pt x="91" y="376"/>
                      <a:pt x="91" y="377"/>
                      <a:pt x="91" y="377"/>
                    </a:cubicBezTo>
                    <a:cubicBezTo>
                      <a:pt x="91" y="379"/>
                      <a:pt x="92" y="381"/>
                      <a:pt x="91" y="383"/>
                    </a:cubicBezTo>
                    <a:cubicBezTo>
                      <a:pt x="91" y="385"/>
                      <a:pt x="90" y="386"/>
                      <a:pt x="89" y="388"/>
                    </a:cubicBezTo>
                    <a:cubicBezTo>
                      <a:pt x="88" y="388"/>
                      <a:pt x="88" y="389"/>
                      <a:pt x="88" y="389"/>
                    </a:cubicBezTo>
                    <a:cubicBezTo>
                      <a:pt x="88" y="390"/>
                      <a:pt x="88" y="391"/>
                      <a:pt x="88" y="392"/>
                    </a:cubicBezTo>
                    <a:cubicBezTo>
                      <a:pt x="88" y="392"/>
                      <a:pt x="89" y="394"/>
                      <a:pt x="89" y="395"/>
                    </a:cubicBezTo>
                    <a:cubicBezTo>
                      <a:pt x="90" y="396"/>
                      <a:pt x="93" y="398"/>
                      <a:pt x="94" y="399"/>
                    </a:cubicBezTo>
                    <a:cubicBezTo>
                      <a:pt x="95" y="399"/>
                      <a:pt x="95" y="400"/>
                      <a:pt x="96" y="400"/>
                    </a:cubicBezTo>
                    <a:cubicBezTo>
                      <a:pt x="96" y="400"/>
                      <a:pt x="96" y="400"/>
                      <a:pt x="97" y="401"/>
                    </a:cubicBezTo>
                    <a:cubicBezTo>
                      <a:pt x="98" y="402"/>
                      <a:pt x="100" y="403"/>
                      <a:pt x="101" y="404"/>
                    </a:cubicBezTo>
                    <a:cubicBezTo>
                      <a:pt x="102" y="407"/>
                      <a:pt x="103" y="410"/>
                      <a:pt x="103" y="413"/>
                    </a:cubicBezTo>
                    <a:cubicBezTo>
                      <a:pt x="103" y="414"/>
                      <a:pt x="103" y="414"/>
                      <a:pt x="103" y="414"/>
                    </a:cubicBezTo>
                    <a:cubicBezTo>
                      <a:pt x="103" y="414"/>
                      <a:pt x="103" y="414"/>
                      <a:pt x="103" y="414"/>
                    </a:cubicBezTo>
                    <a:cubicBezTo>
                      <a:pt x="104" y="418"/>
                      <a:pt x="104" y="422"/>
                      <a:pt x="103" y="424"/>
                    </a:cubicBezTo>
                    <a:cubicBezTo>
                      <a:pt x="103" y="426"/>
                      <a:pt x="100" y="431"/>
                      <a:pt x="97" y="433"/>
                    </a:cubicBezTo>
                    <a:cubicBezTo>
                      <a:pt x="94" y="436"/>
                      <a:pt x="87" y="436"/>
                      <a:pt x="87" y="436"/>
                    </a:cubicBezTo>
                    <a:cubicBezTo>
                      <a:pt x="85" y="436"/>
                      <a:pt x="80" y="435"/>
                      <a:pt x="77" y="434"/>
                    </a:cubicBezTo>
                    <a:cubicBezTo>
                      <a:pt x="75" y="433"/>
                      <a:pt x="74" y="431"/>
                      <a:pt x="73" y="430"/>
                    </a:cubicBezTo>
                    <a:cubicBezTo>
                      <a:pt x="73" y="429"/>
                      <a:pt x="73" y="429"/>
                      <a:pt x="73" y="428"/>
                    </a:cubicBezTo>
                    <a:cubicBezTo>
                      <a:pt x="72" y="428"/>
                      <a:pt x="70" y="428"/>
                      <a:pt x="69" y="428"/>
                    </a:cubicBezTo>
                    <a:cubicBezTo>
                      <a:pt x="68" y="427"/>
                      <a:pt x="66" y="427"/>
                      <a:pt x="65" y="427"/>
                    </a:cubicBezTo>
                    <a:cubicBezTo>
                      <a:pt x="64" y="426"/>
                      <a:pt x="63" y="426"/>
                      <a:pt x="63" y="426"/>
                    </a:cubicBezTo>
                    <a:cubicBezTo>
                      <a:pt x="62" y="425"/>
                      <a:pt x="61" y="425"/>
                      <a:pt x="61" y="425"/>
                    </a:cubicBezTo>
                    <a:cubicBezTo>
                      <a:pt x="61" y="425"/>
                      <a:pt x="59" y="425"/>
                      <a:pt x="58" y="425"/>
                    </a:cubicBezTo>
                    <a:cubicBezTo>
                      <a:pt x="58" y="425"/>
                      <a:pt x="57" y="425"/>
                      <a:pt x="56" y="425"/>
                    </a:cubicBezTo>
                    <a:cubicBezTo>
                      <a:pt x="56" y="425"/>
                      <a:pt x="55" y="425"/>
                      <a:pt x="55" y="424"/>
                    </a:cubicBezTo>
                    <a:cubicBezTo>
                      <a:pt x="53" y="424"/>
                      <a:pt x="51" y="424"/>
                      <a:pt x="49" y="423"/>
                    </a:cubicBezTo>
                    <a:cubicBezTo>
                      <a:pt x="47" y="422"/>
                      <a:pt x="47" y="421"/>
                      <a:pt x="46" y="420"/>
                    </a:cubicBezTo>
                    <a:cubicBezTo>
                      <a:pt x="45" y="419"/>
                      <a:pt x="44" y="419"/>
                      <a:pt x="44" y="419"/>
                    </a:cubicBezTo>
                    <a:cubicBezTo>
                      <a:pt x="43" y="419"/>
                      <a:pt x="43" y="419"/>
                      <a:pt x="42" y="418"/>
                    </a:cubicBezTo>
                    <a:cubicBezTo>
                      <a:pt x="42" y="418"/>
                      <a:pt x="40" y="418"/>
                      <a:pt x="39" y="417"/>
                    </a:cubicBezTo>
                    <a:cubicBezTo>
                      <a:pt x="38" y="417"/>
                      <a:pt x="37" y="417"/>
                      <a:pt x="36" y="416"/>
                    </a:cubicBezTo>
                    <a:cubicBezTo>
                      <a:pt x="35" y="416"/>
                      <a:pt x="34" y="416"/>
                      <a:pt x="33" y="415"/>
                    </a:cubicBezTo>
                    <a:cubicBezTo>
                      <a:pt x="33" y="415"/>
                      <a:pt x="31" y="414"/>
                      <a:pt x="31" y="414"/>
                    </a:cubicBezTo>
                    <a:cubicBezTo>
                      <a:pt x="29" y="414"/>
                      <a:pt x="27" y="414"/>
                      <a:pt x="25" y="414"/>
                    </a:cubicBezTo>
                    <a:cubicBezTo>
                      <a:pt x="25" y="414"/>
                      <a:pt x="25" y="414"/>
                      <a:pt x="25" y="414"/>
                    </a:cubicBezTo>
                    <a:cubicBezTo>
                      <a:pt x="24" y="414"/>
                      <a:pt x="22" y="414"/>
                      <a:pt x="21" y="414"/>
                    </a:cubicBezTo>
                    <a:cubicBezTo>
                      <a:pt x="21" y="415"/>
                      <a:pt x="19" y="416"/>
                      <a:pt x="19" y="416"/>
                    </a:cubicBezTo>
                    <a:cubicBezTo>
                      <a:pt x="18" y="417"/>
                      <a:pt x="18" y="417"/>
                      <a:pt x="18" y="417"/>
                    </a:cubicBezTo>
                    <a:cubicBezTo>
                      <a:pt x="17" y="417"/>
                      <a:pt x="17" y="418"/>
                      <a:pt x="17" y="418"/>
                    </a:cubicBezTo>
                    <a:cubicBezTo>
                      <a:pt x="16" y="418"/>
                      <a:pt x="15" y="420"/>
                      <a:pt x="14" y="420"/>
                    </a:cubicBezTo>
                    <a:cubicBezTo>
                      <a:pt x="14" y="421"/>
                      <a:pt x="12" y="423"/>
                      <a:pt x="12" y="424"/>
                    </a:cubicBezTo>
                    <a:cubicBezTo>
                      <a:pt x="12" y="425"/>
                      <a:pt x="11" y="426"/>
                      <a:pt x="11" y="427"/>
                    </a:cubicBezTo>
                    <a:cubicBezTo>
                      <a:pt x="11" y="429"/>
                      <a:pt x="10" y="431"/>
                      <a:pt x="10" y="432"/>
                    </a:cubicBezTo>
                    <a:cubicBezTo>
                      <a:pt x="9" y="434"/>
                      <a:pt x="8" y="436"/>
                      <a:pt x="7" y="437"/>
                    </a:cubicBezTo>
                    <a:cubicBezTo>
                      <a:pt x="6" y="438"/>
                      <a:pt x="5" y="439"/>
                      <a:pt x="3" y="440"/>
                    </a:cubicBezTo>
                    <a:cubicBezTo>
                      <a:pt x="3" y="440"/>
                      <a:pt x="2" y="441"/>
                      <a:pt x="2" y="441"/>
                    </a:cubicBezTo>
                    <a:cubicBezTo>
                      <a:pt x="2" y="441"/>
                      <a:pt x="2" y="441"/>
                      <a:pt x="2" y="441"/>
                    </a:cubicBezTo>
                    <a:cubicBezTo>
                      <a:pt x="2" y="441"/>
                      <a:pt x="2" y="442"/>
                      <a:pt x="2" y="442"/>
                    </a:cubicBezTo>
                    <a:cubicBezTo>
                      <a:pt x="2" y="443"/>
                      <a:pt x="2" y="443"/>
                      <a:pt x="2" y="444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65"/>
              <p:cNvSpPr>
                <a:spLocks/>
              </p:cNvSpPr>
              <p:nvPr/>
            </p:nvSpPr>
            <p:spPr bwMode="auto">
              <a:xfrm>
                <a:off x="4387846" y="3794129"/>
                <a:ext cx="12699" cy="12699"/>
              </a:xfrm>
              <a:custGeom>
                <a:avLst/>
                <a:gdLst>
                  <a:gd name="T0" fmla="*/ 0 w 14"/>
                  <a:gd name="T1" fmla="*/ 12 h 15"/>
                  <a:gd name="T2" fmla="*/ 0 w 14"/>
                  <a:gd name="T3" fmla="*/ 15 h 15"/>
                  <a:gd name="T4" fmla="*/ 14 w 14"/>
                  <a:gd name="T5" fmla="*/ 11 h 15"/>
                  <a:gd name="T6" fmla="*/ 4 w 14"/>
                  <a:gd name="T7" fmla="*/ 5 h 15"/>
                  <a:gd name="T8" fmla="*/ 2 w 14"/>
                  <a:gd name="T9" fmla="*/ 0 h 15"/>
                  <a:gd name="T10" fmla="*/ 2 w 14"/>
                  <a:gd name="T11" fmla="*/ 0 h 15"/>
                  <a:gd name="T12" fmla="*/ 2 w 14"/>
                  <a:gd name="T13" fmla="*/ 0 h 15"/>
                  <a:gd name="T14" fmla="*/ 0 w 14"/>
                  <a:gd name="T15" fmla="*/ 1 h 15"/>
                  <a:gd name="T16" fmla="*/ 1 w 14"/>
                  <a:gd name="T17" fmla="*/ 4 h 15"/>
                  <a:gd name="T18" fmla="*/ 1 w 14"/>
                  <a:gd name="T19" fmla="*/ 7 h 15"/>
                  <a:gd name="T20" fmla="*/ 0 w 14"/>
                  <a:gd name="T21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5">
                    <a:moveTo>
                      <a:pt x="0" y="12"/>
                    </a:moveTo>
                    <a:cubicBezTo>
                      <a:pt x="0" y="13"/>
                      <a:pt x="0" y="14"/>
                      <a:pt x="0" y="15"/>
                    </a:cubicBezTo>
                    <a:cubicBezTo>
                      <a:pt x="6" y="13"/>
                      <a:pt x="11" y="12"/>
                      <a:pt x="14" y="11"/>
                    </a:cubicBezTo>
                    <a:cubicBezTo>
                      <a:pt x="9" y="11"/>
                      <a:pt x="4" y="5"/>
                      <a:pt x="4" y="5"/>
                    </a:cubicBezTo>
                    <a:cubicBezTo>
                      <a:pt x="3" y="4"/>
                      <a:pt x="3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66"/>
              <p:cNvSpPr>
                <a:spLocks/>
              </p:cNvSpPr>
              <p:nvPr/>
            </p:nvSpPr>
            <p:spPr bwMode="auto">
              <a:xfrm>
                <a:off x="5014907" y="3514728"/>
                <a:ext cx="1020761" cy="460376"/>
              </a:xfrm>
              <a:custGeom>
                <a:avLst/>
                <a:gdLst>
                  <a:gd name="T0" fmla="*/ 1175 w 1210"/>
                  <a:gd name="T1" fmla="*/ 107 h 546"/>
                  <a:gd name="T2" fmla="*/ 1111 w 1210"/>
                  <a:gd name="T3" fmla="*/ 15 h 546"/>
                  <a:gd name="T4" fmla="*/ 493 w 1210"/>
                  <a:gd name="T5" fmla="*/ 144 h 546"/>
                  <a:gd name="T6" fmla="*/ 317 w 1210"/>
                  <a:gd name="T7" fmla="*/ 178 h 546"/>
                  <a:gd name="T8" fmla="*/ 318 w 1210"/>
                  <a:gd name="T9" fmla="*/ 203 h 546"/>
                  <a:gd name="T10" fmla="*/ 304 w 1210"/>
                  <a:gd name="T11" fmla="*/ 221 h 546"/>
                  <a:gd name="T12" fmla="*/ 293 w 1210"/>
                  <a:gd name="T13" fmla="*/ 240 h 546"/>
                  <a:gd name="T14" fmla="*/ 271 w 1210"/>
                  <a:gd name="T15" fmla="*/ 273 h 546"/>
                  <a:gd name="T16" fmla="*/ 250 w 1210"/>
                  <a:gd name="T17" fmla="*/ 272 h 546"/>
                  <a:gd name="T18" fmla="*/ 231 w 1210"/>
                  <a:gd name="T19" fmla="*/ 290 h 546"/>
                  <a:gd name="T20" fmla="*/ 206 w 1210"/>
                  <a:gd name="T21" fmla="*/ 309 h 546"/>
                  <a:gd name="T22" fmla="*/ 187 w 1210"/>
                  <a:gd name="T23" fmla="*/ 304 h 546"/>
                  <a:gd name="T24" fmla="*/ 169 w 1210"/>
                  <a:gd name="T25" fmla="*/ 319 h 546"/>
                  <a:gd name="T26" fmla="*/ 167 w 1210"/>
                  <a:gd name="T27" fmla="*/ 343 h 546"/>
                  <a:gd name="T28" fmla="*/ 143 w 1210"/>
                  <a:gd name="T29" fmla="*/ 357 h 546"/>
                  <a:gd name="T30" fmla="*/ 124 w 1210"/>
                  <a:gd name="T31" fmla="*/ 377 h 546"/>
                  <a:gd name="T32" fmla="*/ 103 w 1210"/>
                  <a:gd name="T33" fmla="*/ 391 h 546"/>
                  <a:gd name="T34" fmla="*/ 81 w 1210"/>
                  <a:gd name="T35" fmla="*/ 404 h 546"/>
                  <a:gd name="T36" fmla="*/ 60 w 1210"/>
                  <a:gd name="T37" fmla="*/ 408 h 546"/>
                  <a:gd name="T38" fmla="*/ 46 w 1210"/>
                  <a:gd name="T39" fmla="*/ 417 h 546"/>
                  <a:gd name="T40" fmla="*/ 33 w 1210"/>
                  <a:gd name="T41" fmla="*/ 436 h 546"/>
                  <a:gd name="T42" fmla="*/ 29 w 1210"/>
                  <a:gd name="T43" fmla="*/ 463 h 546"/>
                  <a:gd name="T44" fmla="*/ 8 w 1210"/>
                  <a:gd name="T45" fmla="*/ 473 h 546"/>
                  <a:gd name="T46" fmla="*/ 156 w 1210"/>
                  <a:gd name="T47" fmla="*/ 480 h 546"/>
                  <a:gd name="T48" fmla="*/ 196 w 1210"/>
                  <a:gd name="T49" fmla="*/ 461 h 546"/>
                  <a:gd name="T50" fmla="*/ 217 w 1210"/>
                  <a:gd name="T51" fmla="*/ 453 h 546"/>
                  <a:gd name="T52" fmla="*/ 242 w 1210"/>
                  <a:gd name="T53" fmla="*/ 436 h 546"/>
                  <a:gd name="T54" fmla="*/ 271 w 1210"/>
                  <a:gd name="T55" fmla="*/ 424 h 546"/>
                  <a:gd name="T56" fmla="*/ 499 w 1210"/>
                  <a:gd name="T57" fmla="*/ 447 h 546"/>
                  <a:gd name="T58" fmla="*/ 922 w 1210"/>
                  <a:gd name="T59" fmla="*/ 532 h 546"/>
                  <a:gd name="T60" fmla="*/ 934 w 1210"/>
                  <a:gd name="T61" fmla="*/ 482 h 546"/>
                  <a:gd name="T62" fmla="*/ 1059 w 1210"/>
                  <a:gd name="T63" fmla="*/ 346 h 546"/>
                  <a:gd name="T64" fmla="*/ 1102 w 1210"/>
                  <a:gd name="T65" fmla="*/ 335 h 546"/>
                  <a:gd name="T66" fmla="*/ 1141 w 1210"/>
                  <a:gd name="T67" fmla="*/ 257 h 546"/>
                  <a:gd name="T68" fmla="*/ 1113 w 1210"/>
                  <a:gd name="T69" fmla="*/ 303 h 546"/>
                  <a:gd name="T70" fmla="*/ 1116 w 1210"/>
                  <a:gd name="T71" fmla="*/ 291 h 546"/>
                  <a:gd name="T72" fmla="*/ 1106 w 1210"/>
                  <a:gd name="T73" fmla="*/ 280 h 546"/>
                  <a:gd name="T74" fmla="*/ 1084 w 1210"/>
                  <a:gd name="T75" fmla="*/ 276 h 546"/>
                  <a:gd name="T76" fmla="*/ 1070 w 1210"/>
                  <a:gd name="T77" fmla="*/ 271 h 546"/>
                  <a:gd name="T78" fmla="*/ 1072 w 1210"/>
                  <a:gd name="T79" fmla="*/ 231 h 546"/>
                  <a:gd name="T80" fmla="*/ 1071 w 1210"/>
                  <a:gd name="T81" fmla="*/ 221 h 546"/>
                  <a:gd name="T82" fmla="*/ 1103 w 1210"/>
                  <a:gd name="T83" fmla="*/ 220 h 546"/>
                  <a:gd name="T84" fmla="*/ 1130 w 1210"/>
                  <a:gd name="T85" fmla="*/ 200 h 546"/>
                  <a:gd name="T86" fmla="*/ 1154 w 1210"/>
                  <a:gd name="T87" fmla="*/ 165 h 546"/>
                  <a:gd name="T88" fmla="*/ 1155 w 1210"/>
                  <a:gd name="T89" fmla="*/ 128 h 546"/>
                  <a:gd name="T90" fmla="*/ 1120 w 1210"/>
                  <a:gd name="T91" fmla="*/ 100 h 546"/>
                  <a:gd name="T92" fmla="*/ 1106 w 1210"/>
                  <a:gd name="T93" fmla="*/ 103 h 546"/>
                  <a:gd name="T94" fmla="*/ 1048 w 1210"/>
                  <a:gd name="T95" fmla="*/ 118 h 546"/>
                  <a:gd name="T96" fmla="*/ 1020 w 1210"/>
                  <a:gd name="T97" fmla="*/ 114 h 546"/>
                  <a:gd name="T98" fmla="*/ 1056 w 1210"/>
                  <a:gd name="T99" fmla="*/ 97 h 546"/>
                  <a:gd name="T100" fmla="*/ 1093 w 1210"/>
                  <a:gd name="T101" fmla="*/ 79 h 546"/>
                  <a:gd name="T102" fmla="*/ 1122 w 1210"/>
                  <a:gd name="T103" fmla="*/ 73 h 546"/>
                  <a:gd name="T104" fmla="*/ 1119 w 1210"/>
                  <a:gd name="T105" fmla="*/ 55 h 546"/>
                  <a:gd name="T106" fmla="*/ 1096 w 1210"/>
                  <a:gd name="T107" fmla="*/ 27 h 546"/>
                  <a:gd name="T108" fmla="*/ 1103 w 1210"/>
                  <a:gd name="T109" fmla="*/ 18 h 546"/>
                  <a:gd name="T110" fmla="*/ 1120 w 1210"/>
                  <a:gd name="T111" fmla="*/ 44 h 546"/>
                  <a:gd name="T112" fmla="*/ 1151 w 1210"/>
                  <a:gd name="T113" fmla="*/ 89 h 546"/>
                  <a:gd name="T114" fmla="*/ 1149 w 1210"/>
                  <a:gd name="T115" fmla="*/ 99 h 546"/>
                  <a:gd name="T116" fmla="*/ 1170 w 1210"/>
                  <a:gd name="T117" fmla="*/ 114 h 546"/>
                  <a:gd name="T118" fmla="*/ 1190 w 1210"/>
                  <a:gd name="T119" fmla="*/ 136 h 546"/>
                  <a:gd name="T120" fmla="*/ 1198 w 1210"/>
                  <a:gd name="T121" fmla="*/ 208 h 546"/>
                  <a:gd name="T122" fmla="*/ 1156 w 1210"/>
                  <a:gd name="T123" fmla="*/ 243 h 546"/>
                  <a:gd name="T124" fmla="*/ 1176 w 1210"/>
                  <a:gd name="T125" fmla="*/ 232 h 5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10" h="546">
                    <a:moveTo>
                      <a:pt x="1209" y="198"/>
                    </a:moveTo>
                    <a:cubicBezTo>
                      <a:pt x="1208" y="195"/>
                      <a:pt x="1208" y="190"/>
                      <a:pt x="1208" y="187"/>
                    </a:cubicBezTo>
                    <a:cubicBezTo>
                      <a:pt x="1208" y="184"/>
                      <a:pt x="1206" y="178"/>
                      <a:pt x="1206" y="175"/>
                    </a:cubicBezTo>
                    <a:cubicBezTo>
                      <a:pt x="1205" y="171"/>
                      <a:pt x="1205" y="162"/>
                      <a:pt x="1204" y="158"/>
                    </a:cubicBezTo>
                    <a:cubicBezTo>
                      <a:pt x="1203" y="153"/>
                      <a:pt x="1202" y="145"/>
                      <a:pt x="1200" y="140"/>
                    </a:cubicBezTo>
                    <a:cubicBezTo>
                      <a:pt x="1199" y="138"/>
                      <a:pt x="1196" y="133"/>
                      <a:pt x="1194" y="131"/>
                    </a:cubicBezTo>
                    <a:cubicBezTo>
                      <a:pt x="1193" y="128"/>
                      <a:pt x="1190" y="123"/>
                      <a:pt x="1188" y="121"/>
                    </a:cubicBezTo>
                    <a:cubicBezTo>
                      <a:pt x="1186" y="120"/>
                      <a:pt x="1183" y="117"/>
                      <a:pt x="1182" y="116"/>
                    </a:cubicBezTo>
                    <a:cubicBezTo>
                      <a:pt x="1180" y="114"/>
                      <a:pt x="1177" y="109"/>
                      <a:pt x="1175" y="107"/>
                    </a:cubicBezTo>
                    <a:cubicBezTo>
                      <a:pt x="1174" y="105"/>
                      <a:pt x="1171" y="101"/>
                      <a:pt x="1169" y="99"/>
                    </a:cubicBezTo>
                    <a:cubicBezTo>
                      <a:pt x="1168" y="97"/>
                      <a:pt x="1164" y="93"/>
                      <a:pt x="1162" y="91"/>
                    </a:cubicBezTo>
                    <a:cubicBezTo>
                      <a:pt x="1160" y="89"/>
                      <a:pt x="1157" y="85"/>
                      <a:pt x="1155" y="83"/>
                    </a:cubicBezTo>
                    <a:cubicBezTo>
                      <a:pt x="1153" y="79"/>
                      <a:pt x="1147" y="73"/>
                      <a:pt x="1145" y="70"/>
                    </a:cubicBezTo>
                    <a:cubicBezTo>
                      <a:pt x="1143" y="68"/>
                      <a:pt x="1140" y="64"/>
                      <a:pt x="1139" y="62"/>
                    </a:cubicBezTo>
                    <a:cubicBezTo>
                      <a:pt x="1137" y="59"/>
                      <a:pt x="1133" y="54"/>
                      <a:pt x="1132" y="52"/>
                    </a:cubicBezTo>
                    <a:cubicBezTo>
                      <a:pt x="1129" y="48"/>
                      <a:pt x="1125" y="42"/>
                      <a:pt x="1123" y="38"/>
                    </a:cubicBezTo>
                    <a:cubicBezTo>
                      <a:pt x="1121" y="35"/>
                      <a:pt x="1118" y="27"/>
                      <a:pt x="1116" y="24"/>
                    </a:cubicBezTo>
                    <a:cubicBezTo>
                      <a:pt x="1115" y="21"/>
                      <a:pt x="1113" y="17"/>
                      <a:pt x="1111" y="15"/>
                    </a:cubicBezTo>
                    <a:cubicBezTo>
                      <a:pt x="1109" y="12"/>
                      <a:pt x="1105" y="4"/>
                      <a:pt x="1103" y="0"/>
                    </a:cubicBezTo>
                    <a:cubicBezTo>
                      <a:pt x="985" y="30"/>
                      <a:pt x="985" y="30"/>
                      <a:pt x="985" y="30"/>
                    </a:cubicBezTo>
                    <a:cubicBezTo>
                      <a:pt x="985" y="30"/>
                      <a:pt x="908" y="49"/>
                      <a:pt x="883" y="56"/>
                    </a:cubicBezTo>
                    <a:cubicBezTo>
                      <a:pt x="861" y="61"/>
                      <a:pt x="817" y="72"/>
                      <a:pt x="795" y="77"/>
                    </a:cubicBezTo>
                    <a:cubicBezTo>
                      <a:pt x="775" y="82"/>
                      <a:pt x="735" y="92"/>
                      <a:pt x="715" y="96"/>
                    </a:cubicBezTo>
                    <a:cubicBezTo>
                      <a:pt x="701" y="99"/>
                      <a:pt x="672" y="105"/>
                      <a:pt x="658" y="108"/>
                    </a:cubicBezTo>
                    <a:cubicBezTo>
                      <a:pt x="645" y="111"/>
                      <a:pt x="619" y="118"/>
                      <a:pt x="606" y="120"/>
                    </a:cubicBezTo>
                    <a:cubicBezTo>
                      <a:pt x="592" y="124"/>
                      <a:pt x="564" y="129"/>
                      <a:pt x="550" y="132"/>
                    </a:cubicBezTo>
                    <a:cubicBezTo>
                      <a:pt x="535" y="135"/>
                      <a:pt x="507" y="141"/>
                      <a:pt x="493" y="144"/>
                    </a:cubicBezTo>
                    <a:cubicBezTo>
                      <a:pt x="485" y="145"/>
                      <a:pt x="469" y="147"/>
                      <a:pt x="461" y="148"/>
                    </a:cubicBezTo>
                    <a:cubicBezTo>
                      <a:pt x="455" y="149"/>
                      <a:pt x="444" y="152"/>
                      <a:pt x="438" y="153"/>
                    </a:cubicBezTo>
                    <a:cubicBezTo>
                      <a:pt x="423" y="156"/>
                      <a:pt x="394" y="160"/>
                      <a:pt x="379" y="162"/>
                    </a:cubicBezTo>
                    <a:cubicBezTo>
                      <a:pt x="369" y="164"/>
                      <a:pt x="349" y="169"/>
                      <a:pt x="339" y="170"/>
                    </a:cubicBezTo>
                    <a:cubicBezTo>
                      <a:pt x="334" y="170"/>
                      <a:pt x="326" y="171"/>
                      <a:pt x="322" y="171"/>
                    </a:cubicBezTo>
                    <a:cubicBezTo>
                      <a:pt x="321" y="171"/>
                      <a:pt x="321" y="171"/>
                      <a:pt x="320" y="171"/>
                    </a:cubicBezTo>
                    <a:cubicBezTo>
                      <a:pt x="319" y="173"/>
                      <a:pt x="319" y="173"/>
                      <a:pt x="319" y="173"/>
                    </a:cubicBezTo>
                    <a:cubicBezTo>
                      <a:pt x="318" y="175"/>
                      <a:pt x="318" y="176"/>
                      <a:pt x="318" y="176"/>
                    </a:cubicBezTo>
                    <a:cubicBezTo>
                      <a:pt x="317" y="176"/>
                      <a:pt x="317" y="178"/>
                      <a:pt x="317" y="178"/>
                    </a:cubicBezTo>
                    <a:cubicBezTo>
                      <a:pt x="317" y="178"/>
                      <a:pt x="317" y="179"/>
                      <a:pt x="317" y="179"/>
                    </a:cubicBezTo>
                    <a:cubicBezTo>
                      <a:pt x="317" y="179"/>
                      <a:pt x="317" y="180"/>
                      <a:pt x="317" y="180"/>
                    </a:cubicBezTo>
                    <a:cubicBezTo>
                      <a:pt x="317" y="181"/>
                      <a:pt x="317" y="182"/>
                      <a:pt x="317" y="183"/>
                    </a:cubicBezTo>
                    <a:cubicBezTo>
                      <a:pt x="317" y="183"/>
                      <a:pt x="317" y="184"/>
                      <a:pt x="317" y="184"/>
                    </a:cubicBezTo>
                    <a:cubicBezTo>
                      <a:pt x="318" y="185"/>
                      <a:pt x="318" y="186"/>
                      <a:pt x="318" y="187"/>
                    </a:cubicBezTo>
                    <a:cubicBezTo>
                      <a:pt x="319" y="188"/>
                      <a:pt x="320" y="192"/>
                      <a:pt x="319" y="195"/>
                    </a:cubicBezTo>
                    <a:cubicBezTo>
                      <a:pt x="319" y="196"/>
                      <a:pt x="318" y="197"/>
                      <a:pt x="318" y="198"/>
                    </a:cubicBezTo>
                    <a:cubicBezTo>
                      <a:pt x="318" y="198"/>
                      <a:pt x="318" y="198"/>
                      <a:pt x="318" y="198"/>
                    </a:cubicBezTo>
                    <a:cubicBezTo>
                      <a:pt x="318" y="199"/>
                      <a:pt x="319" y="201"/>
                      <a:pt x="318" y="203"/>
                    </a:cubicBezTo>
                    <a:cubicBezTo>
                      <a:pt x="318" y="204"/>
                      <a:pt x="318" y="205"/>
                      <a:pt x="317" y="206"/>
                    </a:cubicBezTo>
                    <a:cubicBezTo>
                      <a:pt x="317" y="207"/>
                      <a:pt x="318" y="207"/>
                      <a:pt x="318" y="208"/>
                    </a:cubicBezTo>
                    <a:cubicBezTo>
                      <a:pt x="318" y="208"/>
                      <a:pt x="320" y="212"/>
                      <a:pt x="320" y="214"/>
                    </a:cubicBezTo>
                    <a:cubicBezTo>
                      <a:pt x="320" y="217"/>
                      <a:pt x="320" y="220"/>
                      <a:pt x="318" y="222"/>
                    </a:cubicBezTo>
                    <a:cubicBezTo>
                      <a:pt x="316" y="224"/>
                      <a:pt x="313" y="224"/>
                      <a:pt x="311" y="224"/>
                    </a:cubicBezTo>
                    <a:cubicBezTo>
                      <a:pt x="311" y="224"/>
                      <a:pt x="311" y="224"/>
                      <a:pt x="310" y="224"/>
                    </a:cubicBezTo>
                    <a:cubicBezTo>
                      <a:pt x="309" y="224"/>
                      <a:pt x="307" y="223"/>
                      <a:pt x="305" y="222"/>
                    </a:cubicBezTo>
                    <a:cubicBezTo>
                      <a:pt x="305" y="222"/>
                      <a:pt x="305" y="222"/>
                      <a:pt x="305" y="221"/>
                    </a:cubicBezTo>
                    <a:cubicBezTo>
                      <a:pt x="304" y="221"/>
                      <a:pt x="304" y="221"/>
                      <a:pt x="304" y="221"/>
                    </a:cubicBezTo>
                    <a:cubicBezTo>
                      <a:pt x="304" y="222"/>
                      <a:pt x="304" y="222"/>
                      <a:pt x="304" y="222"/>
                    </a:cubicBezTo>
                    <a:cubicBezTo>
                      <a:pt x="303" y="222"/>
                      <a:pt x="303" y="222"/>
                      <a:pt x="303" y="222"/>
                    </a:cubicBezTo>
                    <a:cubicBezTo>
                      <a:pt x="302" y="223"/>
                      <a:pt x="301" y="224"/>
                      <a:pt x="300" y="225"/>
                    </a:cubicBezTo>
                    <a:cubicBezTo>
                      <a:pt x="300" y="225"/>
                      <a:pt x="300" y="225"/>
                      <a:pt x="300" y="225"/>
                    </a:cubicBezTo>
                    <a:cubicBezTo>
                      <a:pt x="300" y="227"/>
                      <a:pt x="299" y="228"/>
                      <a:pt x="298" y="230"/>
                    </a:cubicBezTo>
                    <a:cubicBezTo>
                      <a:pt x="297" y="230"/>
                      <a:pt x="296" y="231"/>
                      <a:pt x="295" y="231"/>
                    </a:cubicBezTo>
                    <a:cubicBezTo>
                      <a:pt x="295" y="232"/>
                      <a:pt x="295" y="232"/>
                      <a:pt x="295" y="233"/>
                    </a:cubicBezTo>
                    <a:cubicBezTo>
                      <a:pt x="294" y="234"/>
                      <a:pt x="294" y="235"/>
                      <a:pt x="294" y="235"/>
                    </a:cubicBezTo>
                    <a:cubicBezTo>
                      <a:pt x="294" y="236"/>
                      <a:pt x="293" y="238"/>
                      <a:pt x="293" y="240"/>
                    </a:cubicBezTo>
                    <a:cubicBezTo>
                      <a:pt x="292" y="242"/>
                      <a:pt x="291" y="245"/>
                      <a:pt x="290" y="246"/>
                    </a:cubicBezTo>
                    <a:cubicBezTo>
                      <a:pt x="290" y="247"/>
                      <a:pt x="290" y="248"/>
                      <a:pt x="290" y="249"/>
                    </a:cubicBezTo>
                    <a:cubicBezTo>
                      <a:pt x="290" y="252"/>
                      <a:pt x="289" y="254"/>
                      <a:pt x="289" y="256"/>
                    </a:cubicBezTo>
                    <a:cubicBezTo>
                      <a:pt x="288" y="257"/>
                      <a:pt x="287" y="261"/>
                      <a:pt x="285" y="263"/>
                    </a:cubicBezTo>
                    <a:cubicBezTo>
                      <a:pt x="284" y="264"/>
                      <a:pt x="282" y="265"/>
                      <a:pt x="282" y="266"/>
                    </a:cubicBezTo>
                    <a:cubicBezTo>
                      <a:pt x="281" y="266"/>
                      <a:pt x="281" y="266"/>
                      <a:pt x="281" y="266"/>
                    </a:cubicBezTo>
                    <a:cubicBezTo>
                      <a:pt x="281" y="266"/>
                      <a:pt x="280" y="266"/>
                      <a:pt x="280" y="267"/>
                    </a:cubicBezTo>
                    <a:cubicBezTo>
                      <a:pt x="279" y="267"/>
                      <a:pt x="279" y="268"/>
                      <a:pt x="278" y="269"/>
                    </a:cubicBezTo>
                    <a:cubicBezTo>
                      <a:pt x="275" y="271"/>
                      <a:pt x="273" y="273"/>
                      <a:pt x="271" y="273"/>
                    </a:cubicBezTo>
                    <a:cubicBezTo>
                      <a:pt x="270" y="273"/>
                      <a:pt x="269" y="273"/>
                      <a:pt x="269" y="273"/>
                    </a:cubicBezTo>
                    <a:cubicBezTo>
                      <a:pt x="267" y="273"/>
                      <a:pt x="264" y="273"/>
                      <a:pt x="262" y="271"/>
                    </a:cubicBezTo>
                    <a:cubicBezTo>
                      <a:pt x="261" y="270"/>
                      <a:pt x="261" y="269"/>
                      <a:pt x="261" y="268"/>
                    </a:cubicBezTo>
                    <a:cubicBezTo>
                      <a:pt x="260" y="268"/>
                      <a:pt x="260" y="268"/>
                      <a:pt x="260" y="268"/>
                    </a:cubicBezTo>
                    <a:cubicBezTo>
                      <a:pt x="260" y="268"/>
                      <a:pt x="260" y="268"/>
                      <a:pt x="260" y="268"/>
                    </a:cubicBezTo>
                    <a:cubicBezTo>
                      <a:pt x="259" y="268"/>
                      <a:pt x="259" y="268"/>
                      <a:pt x="259" y="268"/>
                    </a:cubicBezTo>
                    <a:cubicBezTo>
                      <a:pt x="257" y="268"/>
                      <a:pt x="256" y="268"/>
                      <a:pt x="255" y="267"/>
                    </a:cubicBezTo>
                    <a:cubicBezTo>
                      <a:pt x="255" y="267"/>
                      <a:pt x="255" y="267"/>
                      <a:pt x="255" y="267"/>
                    </a:cubicBezTo>
                    <a:cubicBezTo>
                      <a:pt x="255" y="267"/>
                      <a:pt x="252" y="271"/>
                      <a:pt x="250" y="272"/>
                    </a:cubicBezTo>
                    <a:cubicBezTo>
                      <a:pt x="249" y="272"/>
                      <a:pt x="248" y="272"/>
                      <a:pt x="247" y="272"/>
                    </a:cubicBezTo>
                    <a:cubicBezTo>
                      <a:pt x="246" y="272"/>
                      <a:pt x="246" y="272"/>
                      <a:pt x="245" y="272"/>
                    </a:cubicBezTo>
                    <a:cubicBezTo>
                      <a:pt x="245" y="273"/>
                      <a:pt x="244" y="274"/>
                      <a:pt x="243" y="275"/>
                    </a:cubicBezTo>
                    <a:cubicBezTo>
                      <a:pt x="242" y="276"/>
                      <a:pt x="240" y="277"/>
                      <a:pt x="238" y="277"/>
                    </a:cubicBezTo>
                    <a:cubicBezTo>
                      <a:pt x="238" y="277"/>
                      <a:pt x="237" y="277"/>
                      <a:pt x="237" y="278"/>
                    </a:cubicBezTo>
                    <a:cubicBezTo>
                      <a:pt x="236" y="278"/>
                      <a:pt x="234" y="280"/>
                      <a:pt x="234" y="281"/>
                    </a:cubicBezTo>
                    <a:cubicBezTo>
                      <a:pt x="233" y="282"/>
                      <a:pt x="232" y="285"/>
                      <a:pt x="232" y="287"/>
                    </a:cubicBezTo>
                    <a:cubicBezTo>
                      <a:pt x="231" y="288"/>
                      <a:pt x="231" y="288"/>
                      <a:pt x="231" y="288"/>
                    </a:cubicBezTo>
                    <a:cubicBezTo>
                      <a:pt x="231" y="288"/>
                      <a:pt x="231" y="289"/>
                      <a:pt x="231" y="290"/>
                    </a:cubicBezTo>
                    <a:cubicBezTo>
                      <a:pt x="231" y="292"/>
                      <a:pt x="230" y="294"/>
                      <a:pt x="230" y="295"/>
                    </a:cubicBezTo>
                    <a:cubicBezTo>
                      <a:pt x="229" y="298"/>
                      <a:pt x="226" y="300"/>
                      <a:pt x="225" y="301"/>
                    </a:cubicBezTo>
                    <a:cubicBezTo>
                      <a:pt x="224" y="302"/>
                      <a:pt x="223" y="303"/>
                      <a:pt x="221" y="304"/>
                    </a:cubicBezTo>
                    <a:cubicBezTo>
                      <a:pt x="221" y="304"/>
                      <a:pt x="220" y="305"/>
                      <a:pt x="220" y="305"/>
                    </a:cubicBezTo>
                    <a:cubicBezTo>
                      <a:pt x="220" y="305"/>
                      <a:pt x="219" y="306"/>
                      <a:pt x="219" y="306"/>
                    </a:cubicBezTo>
                    <a:cubicBezTo>
                      <a:pt x="217" y="307"/>
                      <a:pt x="216" y="309"/>
                      <a:pt x="213" y="310"/>
                    </a:cubicBezTo>
                    <a:cubicBezTo>
                      <a:pt x="213" y="310"/>
                      <a:pt x="212" y="310"/>
                      <a:pt x="211" y="310"/>
                    </a:cubicBezTo>
                    <a:cubicBezTo>
                      <a:pt x="210" y="310"/>
                      <a:pt x="208" y="309"/>
                      <a:pt x="206" y="309"/>
                    </a:cubicBezTo>
                    <a:cubicBezTo>
                      <a:pt x="206" y="309"/>
                      <a:pt x="206" y="309"/>
                      <a:pt x="206" y="309"/>
                    </a:cubicBezTo>
                    <a:cubicBezTo>
                      <a:pt x="204" y="308"/>
                      <a:pt x="202" y="308"/>
                      <a:pt x="201" y="306"/>
                    </a:cubicBezTo>
                    <a:cubicBezTo>
                      <a:pt x="199" y="304"/>
                      <a:pt x="198" y="299"/>
                      <a:pt x="198" y="297"/>
                    </a:cubicBezTo>
                    <a:cubicBezTo>
                      <a:pt x="199" y="296"/>
                      <a:pt x="199" y="294"/>
                      <a:pt x="200" y="293"/>
                    </a:cubicBezTo>
                    <a:cubicBezTo>
                      <a:pt x="200" y="293"/>
                      <a:pt x="200" y="293"/>
                      <a:pt x="200" y="293"/>
                    </a:cubicBezTo>
                    <a:cubicBezTo>
                      <a:pt x="199" y="293"/>
                      <a:pt x="199" y="293"/>
                      <a:pt x="198" y="293"/>
                    </a:cubicBezTo>
                    <a:cubicBezTo>
                      <a:pt x="198" y="293"/>
                      <a:pt x="197" y="294"/>
                      <a:pt x="196" y="295"/>
                    </a:cubicBezTo>
                    <a:cubicBezTo>
                      <a:pt x="196" y="295"/>
                      <a:pt x="195" y="297"/>
                      <a:pt x="194" y="297"/>
                    </a:cubicBezTo>
                    <a:cubicBezTo>
                      <a:pt x="194" y="298"/>
                      <a:pt x="193" y="299"/>
                      <a:pt x="192" y="300"/>
                    </a:cubicBezTo>
                    <a:cubicBezTo>
                      <a:pt x="191" y="301"/>
                      <a:pt x="189" y="303"/>
                      <a:pt x="187" y="304"/>
                    </a:cubicBezTo>
                    <a:cubicBezTo>
                      <a:pt x="187" y="304"/>
                      <a:pt x="187" y="305"/>
                      <a:pt x="187" y="305"/>
                    </a:cubicBezTo>
                    <a:cubicBezTo>
                      <a:pt x="187" y="306"/>
                      <a:pt x="188" y="307"/>
                      <a:pt x="188" y="309"/>
                    </a:cubicBezTo>
                    <a:cubicBezTo>
                      <a:pt x="188" y="311"/>
                      <a:pt x="187" y="313"/>
                      <a:pt x="186" y="314"/>
                    </a:cubicBezTo>
                    <a:cubicBezTo>
                      <a:pt x="186" y="316"/>
                      <a:pt x="186" y="318"/>
                      <a:pt x="184" y="320"/>
                    </a:cubicBezTo>
                    <a:cubicBezTo>
                      <a:pt x="182" y="322"/>
                      <a:pt x="179" y="323"/>
                      <a:pt x="177" y="323"/>
                    </a:cubicBezTo>
                    <a:cubicBezTo>
                      <a:pt x="175" y="323"/>
                      <a:pt x="174" y="323"/>
                      <a:pt x="173" y="322"/>
                    </a:cubicBezTo>
                    <a:cubicBezTo>
                      <a:pt x="171" y="321"/>
                      <a:pt x="171" y="320"/>
                      <a:pt x="170" y="319"/>
                    </a:cubicBezTo>
                    <a:cubicBezTo>
                      <a:pt x="170" y="319"/>
                      <a:pt x="170" y="319"/>
                      <a:pt x="170" y="319"/>
                    </a:cubicBezTo>
                    <a:cubicBezTo>
                      <a:pt x="170" y="319"/>
                      <a:pt x="170" y="319"/>
                      <a:pt x="169" y="319"/>
                    </a:cubicBezTo>
                    <a:cubicBezTo>
                      <a:pt x="170" y="320"/>
                      <a:pt x="170" y="320"/>
                      <a:pt x="171" y="321"/>
                    </a:cubicBezTo>
                    <a:cubicBezTo>
                      <a:pt x="171" y="321"/>
                      <a:pt x="171" y="321"/>
                      <a:pt x="171" y="321"/>
                    </a:cubicBezTo>
                    <a:cubicBezTo>
                      <a:pt x="172" y="323"/>
                      <a:pt x="173" y="325"/>
                      <a:pt x="173" y="327"/>
                    </a:cubicBezTo>
                    <a:cubicBezTo>
                      <a:pt x="173" y="329"/>
                      <a:pt x="172" y="331"/>
                      <a:pt x="172" y="332"/>
                    </a:cubicBezTo>
                    <a:cubicBezTo>
                      <a:pt x="172" y="332"/>
                      <a:pt x="171" y="332"/>
                      <a:pt x="171" y="332"/>
                    </a:cubicBezTo>
                    <a:cubicBezTo>
                      <a:pt x="172" y="334"/>
                      <a:pt x="172" y="335"/>
                      <a:pt x="172" y="337"/>
                    </a:cubicBezTo>
                    <a:cubicBezTo>
                      <a:pt x="171" y="339"/>
                      <a:pt x="169" y="340"/>
                      <a:pt x="168" y="341"/>
                    </a:cubicBezTo>
                    <a:cubicBezTo>
                      <a:pt x="168" y="341"/>
                      <a:pt x="168" y="341"/>
                      <a:pt x="168" y="341"/>
                    </a:cubicBezTo>
                    <a:cubicBezTo>
                      <a:pt x="168" y="342"/>
                      <a:pt x="167" y="342"/>
                      <a:pt x="167" y="343"/>
                    </a:cubicBezTo>
                    <a:cubicBezTo>
                      <a:pt x="167" y="344"/>
                      <a:pt x="167" y="345"/>
                      <a:pt x="166" y="346"/>
                    </a:cubicBezTo>
                    <a:cubicBezTo>
                      <a:pt x="166" y="347"/>
                      <a:pt x="164" y="349"/>
                      <a:pt x="162" y="351"/>
                    </a:cubicBezTo>
                    <a:cubicBezTo>
                      <a:pt x="161" y="352"/>
                      <a:pt x="158" y="353"/>
                      <a:pt x="156" y="353"/>
                    </a:cubicBezTo>
                    <a:cubicBezTo>
                      <a:pt x="156" y="353"/>
                      <a:pt x="156" y="353"/>
                      <a:pt x="156" y="353"/>
                    </a:cubicBezTo>
                    <a:cubicBezTo>
                      <a:pt x="154" y="353"/>
                      <a:pt x="152" y="352"/>
                      <a:pt x="151" y="351"/>
                    </a:cubicBezTo>
                    <a:cubicBezTo>
                      <a:pt x="151" y="351"/>
                      <a:pt x="150" y="351"/>
                      <a:pt x="150" y="351"/>
                    </a:cubicBezTo>
                    <a:cubicBezTo>
                      <a:pt x="150" y="351"/>
                      <a:pt x="150" y="351"/>
                      <a:pt x="150" y="351"/>
                    </a:cubicBezTo>
                    <a:cubicBezTo>
                      <a:pt x="149" y="351"/>
                      <a:pt x="149" y="352"/>
                      <a:pt x="149" y="352"/>
                    </a:cubicBezTo>
                    <a:cubicBezTo>
                      <a:pt x="147" y="354"/>
                      <a:pt x="144" y="356"/>
                      <a:pt x="143" y="357"/>
                    </a:cubicBezTo>
                    <a:cubicBezTo>
                      <a:pt x="142" y="358"/>
                      <a:pt x="141" y="358"/>
                      <a:pt x="140" y="358"/>
                    </a:cubicBezTo>
                    <a:cubicBezTo>
                      <a:pt x="140" y="358"/>
                      <a:pt x="140" y="359"/>
                      <a:pt x="139" y="359"/>
                    </a:cubicBezTo>
                    <a:cubicBezTo>
                      <a:pt x="139" y="360"/>
                      <a:pt x="139" y="362"/>
                      <a:pt x="137" y="364"/>
                    </a:cubicBezTo>
                    <a:cubicBezTo>
                      <a:pt x="135" y="366"/>
                      <a:pt x="132" y="366"/>
                      <a:pt x="130" y="366"/>
                    </a:cubicBezTo>
                    <a:cubicBezTo>
                      <a:pt x="130" y="366"/>
                      <a:pt x="129" y="366"/>
                      <a:pt x="129" y="366"/>
                    </a:cubicBezTo>
                    <a:cubicBezTo>
                      <a:pt x="129" y="367"/>
                      <a:pt x="129" y="367"/>
                      <a:pt x="128" y="367"/>
                    </a:cubicBezTo>
                    <a:cubicBezTo>
                      <a:pt x="128" y="367"/>
                      <a:pt x="128" y="367"/>
                      <a:pt x="128" y="367"/>
                    </a:cubicBezTo>
                    <a:cubicBezTo>
                      <a:pt x="128" y="368"/>
                      <a:pt x="128" y="370"/>
                      <a:pt x="128" y="371"/>
                    </a:cubicBezTo>
                    <a:cubicBezTo>
                      <a:pt x="127" y="373"/>
                      <a:pt x="125" y="376"/>
                      <a:pt x="124" y="377"/>
                    </a:cubicBezTo>
                    <a:cubicBezTo>
                      <a:pt x="124" y="377"/>
                      <a:pt x="124" y="377"/>
                      <a:pt x="124" y="377"/>
                    </a:cubicBezTo>
                    <a:cubicBezTo>
                      <a:pt x="123" y="379"/>
                      <a:pt x="121" y="381"/>
                      <a:pt x="117" y="381"/>
                    </a:cubicBezTo>
                    <a:cubicBezTo>
                      <a:pt x="117" y="381"/>
                      <a:pt x="117" y="381"/>
                      <a:pt x="117" y="381"/>
                    </a:cubicBezTo>
                    <a:cubicBezTo>
                      <a:pt x="116" y="381"/>
                      <a:pt x="116" y="381"/>
                      <a:pt x="115" y="381"/>
                    </a:cubicBezTo>
                    <a:cubicBezTo>
                      <a:pt x="115" y="381"/>
                      <a:pt x="115" y="381"/>
                      <a:pt x="115" y="381"/>
                    </a:cubicBezTo>
                    <a:cubicBezTo>
                      <a:pt x="114" y="382"/>
                      <a:pt x="114" y="383"/>
                      <a:pt x="113" y="384"/>
                    </a:cubicBezTo>
                    <a:cubicBezTo>
                      <a:pt x="113" y="384"/>
                      <a:pt x="110" y="388"/>
                      <a:pt x="107" y="390"/>
                    </a:cubicBezTo>
                    <a:cubicBezTo>
                      <a:pt x="106" y="391"/>
                      <a:pt x="105" y="391"/>
                      <a:pt x="104" y="391"/>
                    </a:cubicBezTo>
                    <a:cubicBezTo>
                      <a:pt x="104" y="391"/>
                      <a:pt x="104" y="391"/>
                      <a:pt x="103" y="391"/>
                    </a:cubicBezTo>
                    <a:cubicBezTo>
                      <a:pt x="103" y="392"/>
                      <a:pt x="103" y="392"/>
                      <a:pt x="103" y="393"/>
                    </a:cubicBezTo>
                    <a:cubicBezTo>
                      <a:pt x="102" y="394"/>
                      <a:pt x="102" y="395"/>
                      <a:pt x="101" y="395"/>
                    </a:cubicBezTo>
                    <a:cubicBezTo>
                      <a:pt x="101" y="395"/>
                      <a:pt x="101" y="396"/>
                      <a:pt x="101" y="396"/>
                    </a:cubicBezTo>
                    <a:cubicBezTo>
                      <a:pt x="100" y="398"/>
                      <a:pt x="98" y="400"/>
                      <a:pt x="96" y="401"/>
                    </a:cubicBezTo>
                    <a:cubicBezTo>
                      <a:pt x="95" y="401"/>
                      <a:pt x="94" y="402"/>
                      <a:pt x="92" y="402"/>
                    </a:cubicBezTo>
                    <a:cubicBezTo>
                      <a:pt x="91" y="402"/>
                      <a:pt x="90" y="401"/>
                      <a:pt x="89" y="401"/>
                    </a:cubicBezTo>
                    <a:cubicBezTo>
                      <a:pt x="89" y="401"/>
                      <a:pt x="89" y="401"/>
                      <a:pt x="89" y="401"/>
                    </a:cubicBezTo>
                    <a:cubicBezTo>
                      <a:pt x="88" y="403"/>
                      <a:pt x="86" y="405"/>
                      <a:pt x="83" y="405"/>
                    </a:cubicBezTo>
                    <a:cubicBezTo>
                      <a:pt x="82" y="405"/>
                      <a:pt x="82" y="404"/>
                      <a:pt x="81" y="404"/>
                    </a:cubicBezTo>
                    <a:cubicBezTo>
                      <a:pt x="80" y="404"/>
                      <a:pt x="79" y="403"/>
                      <a:pt x="79" y="403"/>
                    </a:cubicBezTo>
                    <a:cubicBezTo>
                      <a:pt x="78" y="403"/>
                      <a:pt x="78" y="403"/>
                      <a:pt x="78" y="403"/>
                    </a:cubicBezTo>
                    <a:cubicBezTo>
                      <a:pt x="77" y="404"/>
                      <a:pt x="75" y="404"/>
                      <a:pt x="73" y="404"/>
                    </a:cubicBezTo>
                    <a:cubicBezTo>
                      <a:pt x="73" y="404"/>
                      <a:pt x="72" y="404"/>
                      <a:pt x="72" y="404"/>
                    </a:cubicBezTo>
                    <a:cubicBezTo>
                      <a:pt x="72" y="404"/>
                      <a:pt x="71" y="404"/>
                      <a:pt x="70" y="404"/>
                    </a:cubicBezTo>
                    <a:cubicBezTo>
                      <a:pt x="69" y="404"/>
                      <a:pt x="69" y="404"/>
                      <a:pt x="68" y="404"/>
                    </a:cubicBezTo>
                    <a:cubicBezTo>
                      <a:pt x="68" y="405"/>
                      <a:pt x="67" y="405"/>
                      <a:pt x="67" y="405"/>
                    </a:cubicBezTo>
                    <a:cubicBezTo>
                      <a:pt x="66" y="406"/>
                      <a:pt x="65" y="407"/>
                      <a:pt x="63" y="407"/>
                    </a:cubicBezTo>
                    <a:cubicBezTo>
                      <a:pt x="62" y="407"/>
                      <a:pt x="61" y="408"/>
                      <a:pt x="60" y="408"/>
                    </a:cubicBezTo>
                    <a:cubicBezTo>
                      <a:pt x="60" y="408"/>
                      <a:pt x="60" y="408"/>
                      <a:pt x="59" y="408"/>
                    </a:cubicBezTo>
                    <a:cubicBezTo>
                      <a:pt x="59" y="408"/>
                      <a:pt x="59" y="408"/>
                      <a:pt x="59" y="408"/>
                    </a:cubicBezTo>
                    <a:cubicBezTo>
                      <a:pt x="58" y="408"/>
                      <a:pt x="58" y="408"/>
                      <a:pt x="58" y="409"/>
                    </a:cubicBezTo>
                    <a:cubicBezTo>
                      <a:pt x="58" y="409"/>
                      <a:pt x="57" y="410"/>
                      <a:pt x="57" y="410"/>
                    </a:cubicBezTo>
                    <a:cubicBezTo>
                      <a:pt x="57" y="411"/>
                      <a:pt x="57" y="411"/>
                      <a:pt x="56" y="411"/>
                    </a:cubicBezTo>
                    <a:cubicBezTo>
                      <a:pt x="55" y="413"/>
                      <a:pt x="54" y="414"/>
                      <a:pt x="53" y="415"/>
                    </a:cubicBezTo>
                    <a:cubicBezTo>
                      <a:pt x="51" y="416"/>
                      <a:pt x="50" y="417"/>
                      <a:pt x="48" y="417"/>
                    </a:cubicBezTo>
                    <a:cubicBezTo>
                      <a:pt x="48" y="417"/>
                      <a:pt x="48" y="417"/>
                      <a:pt x="47" y="417"/>
                    </a:cubicBezTo>
                    <a:cubicBezTo>
                      <a:pt x="47" y="417"/>
                      <a:pt x="46" y="417"/>
                      <a:pt x="46" y="417"/>
                    </a:cubicBezTo>
                    <a:cubicBezTo>
                      <a:pt x="46" y="418"/>
                      <a:pt x="46" y="418"/>
                      <a:pt x="46" y="418"/>
                    </a:cubicBezTo>
                    <a:cubicBezTo>
                      <a:pt x="46" y="418"/>
                      <a:pt x="46" y="418"/>
                      <a:pt x="46" y="418"/>
                    </a:cubicBezTo>
                    <a:cubicBezTo>
                      <a:pt x="46" y="420"/>
                      <a:pt x="46" y="423"/>
                      <a:pt x="44" y="424"/>
                    </a:cubicBezTo>
                    <a:cubicBezTo>
                      <a:pt x="43" y="426"/>
                      <a:pt x="41" y="427"/>
                      <a:pt x="39" y="427"/>
                    </a:cubicBezTo>
                    <a:cubicBezTo>
                      <a:pt x="39" y="427"/>
                      <a:pt x="39" y="427"/>
                      <a:pt x="39" y="427"/>
                    </a:cubicBezTo>
                    <a:cubicBezTo>
                      <a:pt x="39" y="428"/>
                      <a:pt x="38" y="428"/>
                      <a:pt x="37" y="429"/>
                    </a:cubicBezTo>
                    <a:cubicBezTo>
                      <a:pt x="37" y="429"/>
                      <a:pt x="36" y="431"/>
                      <a:pt x="36" y="432"/>
                    </a:cubicBezTo>
                    <a:cubicBezTo>
                      <a:pt x="35" y="433"/>
                      <a:pt x="35" y="434"/>
                      <a:pt x="34" y="435"/>
                    </a:cubicBezTo>
                    <a:cubicBezTo>
                      <a:pt x="34" y="435"/>
                      <a:pt x="34" y="436"/>
                      <a:pt x="33" y="436"/>
                    </a:cubicBezTo>
                    <a:cubicBezTo>
                      <a:pt x="34" y="437"/>
                      <a:pt x="34" y="438"/>
                      <a:pt x="34" y="439"/>
                    </a:cubicBezTo>
                    <a:cubicBezTo>
                      <a:pt x="35" y="441"/>
                      <a:pt x="34" y="443"/>
                      <a:pt x="33" y="445"/>
                    </a:cubicBezTo>
                    <a:cubicBezTo>
                      <a:pt x="33" y="445"/>
                      <a:pt x="33" y="445"/>
                      <a:pt x="33" y="445"/>
                    </a:cubicBezTo>
                    <a:cubicBezTo>
                      <a:pt x="33" y="446"/>
                      <a:pt x="32" y="447"/>
                      <a:pt x="32" y="448"/>
                    </a:cubicBezTo>
                    <a:cubicBezTo>
                      <a:pt x="32" y="448"/>
                      <a:pt x="32" y="448"/>
                      <a:pt x="32" y="448"/>
                    </a:cubicBezTo>
                    <a:cubicBezTo>
                      <a:pt x="32" y="448"/>
                      <a:pt x="32" y="448"/>
                      <a:pt x="32" y="448"/>
                    </a:cubicBezTo>
                    <a:cubicBezTo>
                      <a:pt x="33" y="449"/>
                      <a:pt x="35" y="451"/>
                      <a:pt x="35" y="454"/>
                    </a:cubicBezTo>
                    <a:cubicBezTo>
                      <a:pt x="36" y="457"/>
                      <a:pt x="34" y="459"/>
                      <a:pt x="31" y="462"/>
                    </a:cubicBezTo>
                    <a:cubicBezTo>
                      <a:pt x="31" y="462"/>
                      <a:pt x="30" y="463"/>
                      <a:pt x="29" y="463"/>
                    </a:cubicBezTo>
                    <a:cubicBezTo>
                      <a:pt x="29" y="464"/>
                      <a:pt x="29" y="464"/>
                      <a:pt x="29" y="464"/>
                    </a:cubicBezTo>
                    <a:cubicBezTo>
                      <a:pt x="28" y="464"/>
                      <a:pt x="28" y="464"/>
                      <a:pt x="28" y="465"/>
                    </a:cubicBezTo>
                    <a:cubicBezTo>
                      <a:pt x="27" y="466"/>
                      <a:pt x="27" y="466"/>
                      <a:pt x="26" y="467"/>
                    </a:cubicBezTo>
                    <a:cubicBezTo>
                      <a:pt x="25" y="468"/>
                      <a:pt x="23" y="470"/>
                      <a:pt x="21" y="471"/>
                    </a:cubicBezTo>
                    <a:cubicBezTo>
                      <a:pt x="19" y="471"/>
                      <a:pt x="18" y="471"/>
                      <a:pt x="16" y="471"/>
                    </a:cubicBezTo>
                    <a:cubicBezTo>
                      <a:pt x="15" y="471"/>
                      <a:pt x="15" y="471"/>
                      <a:pt x="14" y="471"/>
                    </a:cubicBezTo>
                    <a:cubicBezTo>
                      <a:pt x="14" y="472"/>
                      <a:pt x="14" y="472"/>
                      <a:pt x="13" y="472"/>
                    </a:cubicBezTo>
                    <a:cubicBezTo>
                      <a:pt x="12" y="472"/>
                      <a:pt x="11" y="473"/>
                      <a:pt x="10" y="473"/>
                    </a:cubicBezTo>
                    <a:cubicBezTo>
                      <a:pt x="9" y="473"/>
                      <a:pt x="9" y="473"/>
                      <a:pt x="8" y="473"/>
                    </a:cubicBezTo>
                    <a:cubicBezTo>
                      <a:pt x="6" y="473"/>
                      <a:pt x="4" y="473"/>
                      <a:pt x="3" y="472"/>
                    </a:cubicBezTo>
                    <a:cubicBezTo>
                      <a:pt x="2" y="473"/>
                      <a:pt x="2" y="474"/>
                      <a:pt x="0" y="475"/>
                    </a:cubicBezTo>
                    <a:cubicBezTo>
                      <a:pt x="2" y="509"/>
                      <a:pt x="2" y="509"/>
                      <a:pt x="2" y="509"/>
                    </a:cubicBezTo>
                    <a:cubicBezTo>
                      <a:pt x="14" y="507"/>
                      <a:pt x="28" y="505"/>
                      <a:pt x="37" y="504"/>
                    </a:cubicBezTo>
                    <a:cubicBezTo>
                      <a:pt x="37" y="503"/>
                      <a:pt x="37" y="503"/>
                      <a:pt x="37" y="503"/>
                    </a:cubicBezTo>
                    <a:cubicBezTo>
                      <a:pt x="56" y="500"/>
                      <a:pt x="90" y="494"/>
                      <a:pt x="108" y="491"/>
                    </a:cubicBezTo>
                    <a:cubicBezTo>
                      <a:pt x="113" y="490"/>
                      <a:pt x="122" y="488"/>
                      <a:pt x="131" y="486"/>
                    </a:cubicBezTo>
                    <a:cubicBezTo>
                      <a:pt x="138" y="484"/>
                      <a:pt x="145" y="482"/>
                      <a:pt x="150" y="481"/>
                    </a:cubicBezTo>
                    <a:cubicBezTo>
                      <a:pt x="152" y="481"/>
                      <a:pt x="154" y="481"/>
                      <a:pt x="156" y="480"/>
                    </a:cubicBezTo>
                    <a:cubicBezTo>
                      <a:pt x="158" y="480"/>
                      <a:pt x="161" y="479"/>
                      <a:pt x="163" y="479"/>
                    </a:cubicBezTo>
                    <a:cubicBezTo>
                      <a:pt x="163" y="479"/>
                      <a:pt x="164" y="478"/>
                      <a:pt x="165" y="478"/>
                    </a:cubicBezTo>
                    <a:cubicBezTo>
                      <a:pt x="168" y="478"/>
                      <a:pt x="168" y="478"/>
                      <a:pt x="168" y="478"/>
                    </a:cubicBezTo>
                    <a:cubicBezTo>
                      <a:pt x="169" y="477"/>
                      <a:pt x="169" y="477"/>
                      <a:pt x="169" y="477"/>
                    </a:cubicBezTo>
                    <a:cubicBezTo>
                      <a:pt x="170" y="477"/>
                      <a:pt x="170" y="477"/>
                      <a:pt x="170" y="477"/>
                    </a:cubicBezTo>
                    <a:cubicBezTo>
                      <a:pt x="172" y="476"/>
                      <a:pt x="176" y="474"/>
                      <a:pt x="178" y="472"/>
                    </a:cubicBezTo>
                    <a:cubicBezTo>
                      <a:pt x="180" y="471"/>
                      <a:pt x="181" y="470"/>
                      <a:pt x="183" y="469"/>
                    </a:cubicBezTo>
                    <a:cubicBezTo>
                      <a:pt x="183" y="469"/>
                      <a:pt x="188" y="466"/>
                      <a:pt x="191" y="464"/>
                    </a:cubicBezTo>
                    <a:cubicBezTo>
                      <a:pt x="192" y="463"/>
                      <a:pt x="194" y="462"/>
                      <a:pt x="196" y="461"/>
                    </a:cubicBezTo>
                    <a:cubicBezTo>
                      <a:pt x="197" y="461"/>
                      <a:pt x="199" y="460"/>
                      <a:pt x="200" y="459"/>
                    </a:cubicBezTo>
                    <a:cubicBezTo>
                      <a:pt x="200" y="459"/>
                      <a:pt x="200" y="459"/>
                      <a:pt x="200" y="459"/>
                    </a:cubicBezTo>
                    <a:cubicBezTo>
                      <a:pt x="202" y="457"/>
                      <a:pt x="204" y="456"/>
                      <a:pt x="207" y="456"/>
                    </a:cubicBezTo>
                    <a:cubicBezTo>
                      <a:pt x="207" y="456"/>
                      <a:pt x="207" y="456"/>
                      <a:pt x="207" y="456"/>
                    </a:cubicBezTo>
                    <a:cubicBezTo>
                      <a:pt x="209" y="456"/>
                      <a:pt x="210" y="457"/>
                      <a:pt x="211" y="458"/>
                    </a:cubicBezTo>
                    <a:cubicBezTo>
                      <a:pt x="212" y="457"/>
                      <a:pt x="212" y="457"/>
                      <a:pt x="212" y="457"/>
                    </a:cubicBezTo>
                    <a:cubicBezTo>
                      <a:pt x="213" y="456"/>
                      <a:pt x="214" y="456"/>
                      <a:pt x="215" y="455"/>
                    </a:cubicBezTo>
                    <a:cubicBezTo>
                      <a:pt x="216" y="455"/>
                      <a:pt x="216" y="455"/>
                      <a:pt x="216" y="454"/>
                    </a:cubicBezTo>
                    <a:cubicBezTo>
                      <a:pt x="217" y="454"/>
                      <a:pt x="217" y="454"/>
                      <a:pt x="217" y="453"/>
                    </a:cubicBezTo>
                    <a:cubicBezTo>
                      <a:pt x="218" y="452"/>
                      <a:pt x="218" y="451"/>
                      <a:pt x="219" y="450"/>
                    </a:cubicBezTo>
                    <a:cubicBezTo>
                      <a:pt x="220" y="449"/>
                      <a:pt x="223" y="447"/>
                      <a:pt x="224" y="446"/>
                    </a:cubicBezTo>
                    <a:cubicBezTo>
                      <a:pt x="225" y="445"/>
                      <a:pt x="227" y="445"/>
                      <a:pt x="228" y="444"/>
                    </a:cubicBezTo>
                    <a:cubicBezTo>
                      <a:pt x="229" y="443"/>
                      <a:pt x="230" y="443"/>
                      <a:pt x="230" y="442"/>
                    </a:cubicBezTo>
                    <a:cubicBezTo>
                      <a:pt x="231" y="442"/>
                      <a:pt x="231" y="442"/>
                      <a:pt x="232" y="441"/>
                    </a:cubicBezTo>
                    <a:cubicBezTo>
                      <a:pt x="234" y="440"/>
                      <a:pt x="235" y="438"/>
                      <a:pt x="237" y="437"/>
                    </a:cubicBezTo>
                    <a:cubicBezTo>
                      <a:pt x="238" y="437"/>
                      <a:pt x="240" y="437"/>
                      <a:pt x="241" y="437"/>
                    </a:cubicBezTo>
                    <a:cubicBezTo>
                      <a:pt x="241" y="437"/>
                      <a:pt x="241" y="437"/>
                      <a:pt x="242" y="437"/>
                    </a:cubicBezTo>
                    <a:cubicBezTo>
                      <a:pt x="242" y="436"/>
                      <a:pt x="242" y="436"/>
                      <a:pt x="242" y="436"/>
                    </a:cubicBezTo>
                    <a:cubicBezTo>
                      <a:pt x="243" y="435"/>
                      <a:pt x="244" y="435"/>
                      <a:pt x="245" y="434"/>
                    </a:cubicBezTo>
                    <a:cubicBezTo>
                      <a:pt x="246" y="434"/>
                      <a:pt x="248" y="433"/>
                      <a:pt x="250" y="433"/>
                    </a:cubicBezTo>
                    <a:cubicBezTo>
                      <a:pt x="250" y="432"/>
                      <a:pt x="250" y="431"/>
                      <a:pt x="250" y="430"/>
                    </a:cubicBezTo>
                    <a:cubicBezTo>
                      <a:pt x="252" y="428"/>
                      <a:pt x="255" y="424"/>
                      <a:pt x="258" y="424"/>
                    </a:cubicBezTo>
                    <a:cubicBezTo>
                      <a:pt x="259" y="424"/>
                      <a:pt x="259" y="424"/>
                      <a:pt x="259" y="424"/>
                    </a:cubicBezTo>
                    <a:cubicBezTo>
                      <a:pt x="261" y="424"/>
                      <a:pt x="264" y="425"/>
                      <a:pt x="265" y="427"/>
                    </a:cubicBezTo>
                    <a:cubicBezTo>
                      <a:pt x="266" y="426"/>
                      <a:pt x="266" y="426"/>
                      <a:pt x="267" y="426"/>
                    </a:cubicBezTo>
                    <a:cubicBezTo>
                      <a:pt x="267" y="426"/>
                      <a:pt x="268" y="426"/>
                      <a:pt x="268" y="426"/>
                    </a:cubicBezTo>
                    <a:cubicBezTo>
                      <a:pt x="269" y="426"/>
                      <a:pt x="270" y="425"/>
                      <a:pt x="271" y="424"/>
                    </a:cubicBezTo>
                    <a:cubicBezTo>
                      <a:pt x="273" y="423"/>
                      <a:pt x="277" y="422"/>
                      <a:pt x="279" y="422"/>
                    </a:cubicBezTo>
                    <a:cubicBezTo>
                      <a:pt x="358" y="411"/>
                      <a:pt x="358" y="411"/>
                      <a:pt x="358" y="411"/>
                    </a:cubicBezTo>
                    <a:cubicBezTo>
                      <a:pt x="447" y="398"/>
                      <a:pt x="447" y="398"/>
                      <a:pt x="447" y="398"/>
                    </a:cubicBezTo>
                    <a:cubicBezTo>
                      <a:pt x="448" y="398"/>
                      <a:pt x="448" y="398"/>
                      <a:pt x="448" y="398"/>
                    </a:cubicBezTo>
                    <a:cubicBezTo>
                      <a:pt x="452" y="400"/>
                      <a:pt x="453" y="401"/>
                      <a:pt x="454" y="402"/>
                    </a:cubicBezTo>
                    <a:cubicBezTo>
                      <a:pt x="455" y="403"/>
                      <a:pt x="457" y="407"/>
                      <a:pt x="457" y="410"/>
                    </a:cubicBezTo>
                    <a:cubicBezTo>
                      <a:pt x="465" y="401"/>
                      <a:pt x="465" y="401"/>
                      <a:pt x="465" y="401"/>
                    </a:cubicBezTo>
                    <a:cubicBezTo>
                      <a:pt x="499" y="431"/>
                      <a:pt x="499" y="431"/>
                      <a:pt x="499" y="431"/>
                    </a:cubicBezTo>
                    <a:cubicBezTo>
                      <a:pt x="499" y="447"/>
                      <a:pt x="499" y="447"/>
                      <a:pt x="499" y="447"/>
                    </a:cubicBezTo>
                    <a:cubicBezTo>
                      <a:pt x="652" y="418"/>
                      <a:pt x="652" y="418"/>
                      <a:pt x="652" y="418"/>
                    </a:cubicBezTo>
                    <a:cubicBezTo>
                      <a:pt x="851" y="546"/>
                      <a:pt x="851" y="546"/>
                      <a:pt x="851" y="546"/>
                    </a:cubicBezTo>
                    <a:cubicBezTo>
                      <a:pt x="853" y="545"/>
                      <a:pt x="855" y="544"/>
                      <a:pt x="856" y="543"/>
                    </a:cubicBezTo>
                    <a:cubicBezTo>
                      <a:pt x="861" y="541"/>
                      <a:pt x="870" y="536"/>
                      <a:pt x="875" y="534"/>
                    </a:cubicBezTo>
                    <a:cubicBezTo>
                      <a:pt x="880" y="532"/>
                      <a:pt x="890" y="529"/>
                      <a:pt x="896" y="528"/>
                    </a:cubicBezTo>
                    <a:cubicBezTo>
                      <a:pt x="898" y="528"/>
                      <a:pt x="904" y="527"/>
                      <a:pt x="907" y="527"/>
                    </a:cubicBezTo>
                    <a:cubicBezTo>
                      <a:pt x="910" y="527"/>
                      <a:pt x="915" y="525"/>
                      <a:pt x="918" y="527"/>
                    </a:cubicBezTo>
                    <a:cubicBezTo>
                      <a:pt x="919" y="527"/>
                      <a:pt x="920" y="528"/>
                      <a:pt x="920" y="529"/>
                    </a:cubicBezTo>
                    <a:cubicBezTo>
                      <a:pt x="921" y="530"/>
                      <a:pt x="921" y="532"/>
                      <a:pt x="922" y="532"/>
                    </a:cubicBezTo>
                    <a:cubicBezTo>
                      <a:pt x="923" y="533"/>
                      <a:pt x="925" y="534"/>
                      <a:pt x="926" y="533"/>
                    </a:cubicBezTo>
                    <a:cubicBezTo>
                      <a:pt x="927" y="533"/>
                      <a:pt x="929" y="531"/>
                      <a:pt x="929" y="530"/>
                    </a:cubicBezTo>
                    <a:cubicBezTo>
                      <a:pt x="930" y="528"/>
                      <a:pt x="929" y="525"/>
                      <a:pt x="929" y="524"/>
                    </a:cubicBezTo>
                    <a:cubicBezTo>
                      <a:pt x="929" y="522"/>
                      <a:pt x="927" y="519"/>
                      <a:pt x="927" y="518"/>
                    </a:cubicBezTo>
                    <a:cubicBezTo>
                      <a:pt x="927" y="517"/>
                      <a:pt x="929" y="515"/>
                      <a:pt x="929" y="513"/>
                    </a:cubicBezTo>
                    <a:cubicBezTo>
                      <a:pt x="929" y="513"/>
                      <a:pt x="929" y="511"/>
                      <a:pt x="930" y="510"/>
                    </a:cubicBezTo>
                    <a:cubicBezTo>
                      <a:pt x="930" y="507"/>
                      <a:pt x="932" y="500"/>
                      <a:pt x="932" y="500"/>
                    </a:cubicBezTo>
                    <a:cubicBezTo>
                      <a:pt x="932" y="499"/>
                      <a:pt x="932" y="491"/>
                      <a:pt x="932" y="489"/>
                    </a:cubicBezTo>
                    <a:cubicBezTo>
                      <a:pt x="933" y="487"/>
                      <a:pt x="934" y="484"/>
                      <a:pt x="934" y="482"/>
                    </a:cubicBezTo>
                    <a:cubicBezTo>
                      <a:pt x="934" y="479"/>
                      <a:pt x="934" y="473"/>
                      <a:pt x="935" y="470"/>
                    </a:cubicBezTo>
                    <a:cubicBezTo>
                      <a:pt x="936" y="466"/>
                      <a:pt x="940" y="457"/>
                      <a:pt x="942" y="453"/>
                    </a:cubicBezTo>
                    <a:cubicBezTo>
                      <a:pt x="944" y="450"/>
                      <a:pt x="948" y="442"/>
                      <a:pt x="951" y="439"/>
                    </a:cubicBezTo>
                    <a:cubicBezTo>
                      <a:pt x="957" y="430"/>
                      <a:pt x="969" y="414"/>
                      <a:pt x="976" y="406"/>
                    </a:cubicBezTo>
                    <a:cubicBezTo>
                      <a:pt x="981" y="400"/>
                      <a:pt x="993" y="388"/>
                      <a:pt x="999" y="382"/>
                    </a:cubicBezTo>
                    <a:cubicBezTo>
                      <a:pt x="1002" y="379"/>
                      <a:pt x="1007" y="374"/>
                      <a:pt x="1010" y="371"/>
                    </a:cubicBezTo>
                    <a:cubicBezTo>
                      <a:pt x="1014" y="369"/>
                      <a:pt x="1021" y="365"/>
                      <a:pt x="1024" y="363"/>
                    </a:cubicBezTo>
                    <a:cubicBezTo>
                      <a:pt x="1027" y="361"/>
                      <a:pt x="1034" y="358"/>
                      <a:pt x="1037" y="356"/>
                    </a:cubicBezTo>
                    <a:cubicBezTo>
                      <a:pt x="1043" y="353"/>
                      <a:pt x="1054" y="348"/>
                      <a:pt x="1059" y="346"/>
                    </a:cubicBezTo>
                    <a:cubicBezTo>
                      <a:pt x="1063" y="345"/>
                      <a:pt x="1071" y="344"/>
                      <a:pt x="1075" y="344"/>
                    </a:cubicBezTo>
                    <a:cubicBezTo>
                      <a:pt x="1077" y="344"/>
                      <a:pt x="1081" y="345"/>
                      <a:pt x="1083" y="345"/>
                    </a:cubicBezTo>
                    <a:cubicBezTo>
                      <a:pt x="1085" y="346"/>
                      <a:pt x="1089" y="346"/>
                      <a:pt x="1091" y="347"/>
                    </a:cubicBezTo>
                    <a:cubicBezTo>
                      <a:pt x="1092" y="348"/>
                      <a:pt x="1092" y="351"/>
                      <a:pt x="1092" y="352"/>
                    </a:cubicBezTo>
                    <a:cubicBezTo>
                      <a:pt x="1092" y="353"/>
                      <a:pt x="1093" y="355"/>
                      <a:pt x="1094" y="356"/>
                    </a:cubicBezTo>
                    <a:cubicBezTo>
                      <a:pt x="1094" y="357"/>
                      <a:pt x="1096" y="357"/>
                      <a:pt x="1096" y="357"/>
                    </a:cubicBezTo>
                    <a:cubicBezTo>
                      <a:pt x="1098" y="356"/>
                      <a:pt x="1098" y="353"/>
                      <a:pt x="1098" y="351"/>
                    </a:cubicBezTo>
                    <a:cubicBezTo>
                      <a:pt x="1098" y="349"/>
                      <a:pt x="1097" y="345"/>
                      <a:pt x="1098" y="343"/>
                    </a:cubicBezTo>
                    <a:cubicBezTo>
                      <a:pt x="1098" y="341"/>
                      <a:pt x="1101" y="337"/>
                      <a:pt x="1102" y="335"/>
                    </a:cubicBezTo>
                    <a:cubicBezTo>
                      <a:pt x="1104" y="331"/>
                      <a:pt x="1107" y="324"/>
                      <a:pt x="1109" y="320"/>
                    </a:cubicBezTo>
                    <a:cubicBezTo>
                      <a:pt x="1110" y="317"/>
                      <a:pt x="1114" y="312"/>
                      <a:pt x="1116" y="309"/>
                    </a:cubicBezTo>
                    <a:cubicBezTo>
                      <a:pt x="1118" y="306"/>
                      <a:pt x="1122" y="299"/>
                      <a:pt x="1125" y="296"/>
                    </a:cubicBezTo>
                    <a:cubicBezTo>
                      <a:pt x="1126" y="294"/>
                      <a:pt x="1129" y="289"/>
                      <a:pt x="1130" y="286"/>
                    </a:cubicBezTo>
                    <a:cubicBezTo>
                      <a:pt x="1132" y="283"/>
                      <a:pt x="1135" y="277"/>
                      <a:pt x="1137" y="274"/>
                    </a:cubicBezTo>
                    <a:cubicBezTo>
                      <a:pt x="1138" y="272"/>
                      <a:pt x="1140" y="268"/>
                      <a:pt x="1141" y="267"/>
                    </a:cubicBezTo>
                    <a:cubicBezTo>
                      <a:pt x="1142" y="265"/>
                      <a:pt x="1144" y="264"/>
                      <a:pt x="1145" y="262"/>
                    </a:cubicBezTo>
                    <a:cubicBezTo>
                      <a:pt x="1145" y="261"/>
                      <a:pt x="1145" y="259"/>
                      <a:pt x="1145" y="258"/>
                    </a:cubicBezTo>
                    <a:cubicBezTo>
                      <a:pt x="1144" y="258"/>
                      <a:pt x="1142" y="257"/>
                      <a:pt x="1141" y="257"/>
                    </a:cubicBezTo>
                    <a:cubicBezTo>
                      <a:pt x="1140" y="257"/>
                      <a:pt x="1139" y="258"/>
                      <a:pt x="1138" y="259"/>
                    </a:cubicBezTo>
                    <a:cubicBezTo>
                      <a:pt x="1137" y="260"/>
                      <a:pt x="1137" y="263"/>
                      <a:pt x="1137" y="264"/>
                    </a:cubicBezTo>
                    <a:cubicBezTo>
                      <a:pt x="1136" y="266"/>
                      <a:pt x="1134" y="270"/>
                      <a:pt x="1133" y="271"/>
                    </a:cubicBezTo>
                    <a:cubicBezTo>
                      <a:pt x="1132" y="273"/>
                      <a:pt x="1130" y="277"/>
                      <a:pt x="1129" y="279"/>
                    </a:cubicBezTo>
                    <a:cubicBezTo>
                      <a:pt x="1128" y="280"/>
                      <a:pt x="1126" y="282"/>
                      <a:pt x="1125" y="283"/>
                    </a:cubicBezTo>
                    <a:cubicBezTo>
                      <a:pt x="1124" y="285"/>
                      <a:pt x="1123" y="288"/>
                      <a:pt x="1122" y="290"/>
                    </a:cubicBezTo>
                    <a:cubicBezTo>
                      <a:pt x="1122" y="291"/>
                      <a:pt x="1120" y="294"/>
                      <a:pt x="1119" y="295"/>
                    </a:cubicBezTo>
                    <a:cubicBezTo>
                      <a:pt x="1119" y="296"/>
                      <a:pt x="1117" y="298"/>
                      <a:pt x="1116" y="299"/>
                    </a:cubicBezTo>
                    <a:cubicBezTo>
                      <a:pt x="1116" y="300"/>
                      <a:pt x="1114" y="302"/>
                      <a:pt x="1113" y="303"/>
                    </a:cubicBezTo>
                    <a:cubicBezTo>
                      <a:pt x="1113" y="304"/>
                      <a:pt x="1111" y="307"/>
                      <a:pt x="1111" y="308"/>
                    </a:cubicBezTo>
                    <a:cubicBezTo>
                      <a:pt x="1110" y="309"/>
                      <a:pt x="1110" y="313"/>
                      <a:pt x="1109" y="314"/>
                    </a:cubicBezTo>
                    <a:cubicBezTo>
                      <a:pt x="1108" y="314"/>
                      <a:pt x="1107" y="315"/>
                      <a:pt x="1106" y="314"/>
                    </a:cubicBezTo>
                    <a:cubicBezTo>
                      <a:pt x="1105" y="314"/>
                      <a:pt x="1104" y="313"/>
                      <a:pt x="1104" y="312"/>
                    </a:cubicBezTo>
                    <a:cubicBezTo>
                      <a:pt x="1103" y="311"/>
                      <a:pt x="1103" y="307"/>
                      <a:pt x="1104" y="306"/>
                    </a:cubicBezTo>
                    <a:cubicBezTo>
                      <a:pt x="1105" y="305"/>
                      <a:pt x="1107" y="304"/>
                      <a:pt x="1108" y="303"/>
                    </a:cubicBezTo>
                    <a:cubicBezTo>
                      <a:pt x="1109" y="302"/>
                      <a:pt x="1111" y="300"/>
                      <a:pt x="1111" y="299"/>
                    </a:cubicBezTo>
                    <a:cubicBezTo>
                      <a:pt x="1112" y="298"/>
                      <a:pt x="1112" y="295"/>
                      <a:pt x="1112" y="294"/>
                    </a:cubicBezTo>
                    <a:cubicBezTo>
                      <a:pt x="1113" y="293"/>
                      <a:pt x="1115" y="292"/>
                      <a:pt x="1116" y="291"/>
                    </a:cubicBezTo>
                    <a:cubicBezTo>
                      <a:pt x="1116" y="290"/>
                      <a:pt x="1117" y="287"/>
                      <a:pt x="1117" y="286"/>
                    </a:cubicBezTo>
                    <a:cubicBezTo>
                      <a:pt x="1117" y="285"/>
                      <a:pt x="1114" y="283"/>
                      <a:pt x="1113" y="282"/>
                    </a:cubicBezTo>
                    <a:cubicBezTo>
                      <a:pt x="1113" y="281"/>
                      <a:pt x="1113" y="279"/>
                      <a:pt x="1113" y="278"/>
                    </a:cubicBezTo>
                    <a:cubicBezTo>
                      <a:pt x="1112" y="277"/>
                      <a:pt x="1110" y="277"/>
                      <a:pt x="1109" y="276"/>
                    </a:cubicBezTo>
                    <a:cubicBezTo>
                      <a:pt x="1109" y="276"/>
                      <a:pt x="1107" y="276"/>
                      <a:pt x="1106" y="275"/>
                    </a:cubicBezTo>
                    <a:cubicBezTo>
                      <a:pt x="1105" y="275"/>
                      <a:pt x="1104" y="274"/>
                      <a:pt x="1104" y="273"/>
                    </a:cubicBezTo>
                    <a:cubicBezTo>
                      <a:pt x="1103" y="273"/>
                      <a:pt x="1101" y="274"/>
                      <a:pt x="1101" y="275"/>
                    </a:cubicBezTo>
                    <a:cubicBezTo>
                      <a:pt x="1101" y="276"/>
                      <a:pt x="1102" y="277"/>
                      <a:pt x="1103" y="278"/>
                    </a:cubicBezTo>
                    <a:cubicBezTo>
                      <a:pt x="1104" y="279"/>
                      <a:pt x="1106" y="279"/>
                      <a:pt x="1106" y="280"/>
                    </a:cubicBezTo>
                    <a:cubicBezTo>
                      <a:pt x="1107" y="280"/>
                      <a:pt x="1109" y="282"/>
                      <a:pt x="1109" y="283"/>
                    </a:cubicBezTo>
                    <a:cubicBezTo>
                      <a:pt x="1109" y="284"/>
                      <a:pt x="1109" y="285"/>
                      <a:pt x="1108" y="286"/>
                    </a:cubicBezTo>
                    <a:cubicBezTo>
                      <a:pt x="1108" y="286"/>
                      <a:pt x="1105" y="287"/>
                      <a:pt x="1104" y="287"/>
                    </a:cubicBezTo>
                    <a:cubicBezTo>
                      <a:pt x="1102" y="287"/>
                      <a:pt x="1099" y="286"/>
                      <a:pt x="1098" y="286"/>
                    </a:cubicBezTo>
                    <a:cubicBezTo>
                      <a:pt x="1097" y="285"/>
                      <a:pt x="1095" y="284"/>
                      <a:pt x="1094" y="283"/>
                    </a:cubicBezTo>
                    <a:cubicBezTo>
                      <a:pt x="1093" y="281"/>
                      <a:pt x="1092" y="278"/>
                      <a:pt x="1091" y="277"/>
                    </a:cubicBezTo>
                    <a:cubicBezTo>
                      <a:pt x="1091" y="276"/>
                      <a:pt x="1091" y="274"/>
                      <a:pt x="1090" y="273"/>
                    </a:cubicBezTo>
                    <a:cubicBezTo>
                      <a:pt x="1089" y="272"/>
                      <a:pt x="1088" y="272"/>
                      <a:pt x="1087" y="272"/>
                    </a:cubicBezTo>
                    <a:cubicBezTo>
                      <a:pt x="1086" y="272"/>
                      <a:pt x="1084" y="275"/>
                      <a:pt x="1084" y="276"/>
                    </a:cubicBezTo>
                    <a:cubicBezTo>
                      <a:pt x="1084" y="277"/>
                      <a:pt x="1086" y="281"/>
                      <a:pt x="1086" y="282"/>
                    </a:cubicBezTo>
                    <a:cubicBezTo>
                      <a:pt x="1085" y="284"/>
                      <a:pt x="1084" y="286"/>
                      <a:pt x="1083" y="287"/>
                    </a:cubicBezTo>
                    <a:cubicBezTo>
                      <a:pt x="1081" y="288"/>
                      <a:pt x="1078" y="288"/>
                      <a:pt x="1076" y="289"/>
                    </a:cubicBezTo>
                    <a:cubicBezTo>
                      <a:pt x="1075" y="289"/>
                      <a:pt x="1073" y="290"/>
                      <a:pt x="1071" y="290"/>
                    </a:cubicBezTo>
                    <a:cubicBezTo>
                      <a:pt x="1070" y="290"/>
                      <a:pt x="1067" y="291"/>
                      <a:pt x="1066" y="290"/>
                    </a:cubicBezTo>
                    <a:cubicBezTo>
                      <a:pt x="1065" y="289"/>
                      <a:pt x="1063" y="287"/>
                      <a:pt x="1062" y="286"/>
                    </a:cubicBezTo>
                    <a:cubicBezTo>
                      <a:pt x="1062" y="285"/>
                      <a:pt x="1063" y="282"/>
                      <a:pt x="1063" y="281"/>
                    </a:cubicBezTo>
                    <a:cubicBezTo>
                      <a:pt x="1064" y="279"/>
                      <a:pt x="1067" y="277"/>
                      <a:pt x="1068" y="276"/>
                    </a:cubicBezTo>
                    <a:cubicBezTo>
                      <a:pt x="1069" y="275"/>
                      <a:pt x="1069" y="272"/>
                      <a:pt x="1070" y="271"/>
                    </a:cubicBezTo>
                    <a:cubicBezTo>
                      <a:pt x="1070" y="269"/>
                      <a:pt x="1072" y="266"/>
                      <a:pt x="1072" y="264"/>
                    </a:cubicBezTo>
                    <a:cubicBezTo>
                      <a:pt x="1072" y="262"/>
                      <a:pt x="1070" y="260"/>
                      <a:pt x="1071" y="258"/>
                    </a:cubicBezTo>
                    <a:cubicBezTo>
                      <a:pt x="1071" y="257"/>
                      <a:pt x="1071" y="255"/>
                      <a:pt x="1072" y="254"/>
                    </a:cubicBezTo>
                    <a:cubicBezTo>
                      <a:pt x="1072" y="254"/>
                      <a:pt x="1074" y="253"/>
                      <a:pt x="1074" y="252"/>
                    </a:cubicBezTo>
                    <a:cubicBezTo>
                      <a:pt x="1075" y="251"/>
                      <a:pt x="1076" y="250"/>
                      <a:pt x="1076" y="249"/>
                    </a:cubicBezTo>
                    <a:cubicBezTo>
                      <a:pt x="1076" y="247"/>
                      <a:pt x="1075" y="245"/>
                      <a:pt x="1075" y="244"/>
                    </a:cubicBezTo>
                    <a:cubicBezTo>
                      <a:pt x="1075" y="242"/>
                      <a:pt x="1078" y="239"/>
                      <a:pt x="1077" y="237"/>
                    </a:cubicBezTo>
                    <a:cubicBezTo>
                      <a:pt x="1077" y="236"/>
                      <a:pt x="1076" y="234"/>
                      <a:pt x="1075" y="233"/>
                    </a:cubicBezTo>
                    <a:cubicBezTo>
                      <a:pt x="1074" y="232"/>
                      <a:pt x="1073" y="231"/>
                      <a:pt x="1072" y="231"/>
                    </a:cubicBezTo>
                    <a:cubicBezTo>
                      <a:pt x="1070" y="230"/>
                      <a:pt x="1065" y="230"/>
                      <a:pt x="1063" y="230"/>
                    </a:cubicBezTo>
                    <a:cubicBezTo>
                      <a:pt x="1062" y="230"/>
                      <a:pt x="1060" y="233"/>
                      <a:pt x="1058" y="233"/>
                    </a:cubicBezTo>
                    <a:cubicBezTo>
                      <a:pt x="1057" y="233"/>
                      <a:pt x="1055" y="232"/>
                      <a:pt x="1054" y="232"/>
                    </a:cubicBezTo>
                    <a:cubicBezTo>
                      <a:pt x="1053" y="231"/>
                      <a:pt x="1050" y="229"/>
                      <a:pt x="1050" y="228"/>
                    </a:cubicBezTo>
                    <a:cubicBezTo>
                      <a:pt x="1050" y="226"/>
                      <a:pt x="1053" y="224"/>
                      <a:pt x="1054" y="223"/>
                    </a:cubicBezTo>
                    <a:cubicBezTo>
                      <a:pt x="1055" y="222"/>
                      <a:pt x="1058" y="223"/>
                      <a:pt x="1059" y="223"/>
                    </a:cubicBezTo>
                    <a:cubicBezTo>
                      <a:pt x="1060" y="222"/>
                      <a:pt x="1063" y="219"/>
                      <a:pt x="1064" y="219"/>
                    </a:cubicBezTo>
                    <a:cubicBezTo>
                      <a:pt x="1065" y="219"/>
                      <a:pt x="1066" y="221"/>
                      <a:pt x="1067" y="221"/>
                    </a:cubicBezTo>
                    <a:cubicBezTo>
                      <a:pt x="1068" y="221"/>
                      <a:pt x="1070" y="222"/>
                      <a:pt x="1071" y="221"/>
                    </a:cubicBezTo>
                    <a:cubicBezTo>
                      <a:pt x="1072" y="221"/>
                      <a:pt x="1073" y="220"/>
                      <a:pt x="1073" y="219"/>
                    </a:cubicBezTo>
                    <a:cubicBezTo>
                      <a:pt x="1074" y="219"/>
                      <a:pt x="1076" y="220"/>
                      <a:pt x="1076" y="220"/>
                    </a:cubicBezTo>
                    <a:cubicBezTo>
                      <a:pt x="1077" y="221"/>
                      <a:pt x="1079" y="224"/>
                      <a:pt x="1080" y="224"/>
                    </a:cubicBezTo>
                    <a:cubicBezTo>
                      <a:pt x="1081" y="224"/>
                      <a:pt x="1082" y="223"/>
                      <a:pt x="1083" y="223"/>
                    </a:cubicBezTo>
                    <a:cubicBezTo>
                      <a:pt x="1084" y="222"/>
                      <a:pt x="1086" y="221"/>
                      <a:pt x="1087" y="221"/>
                    </a:cubicBezTo>
                    <a:cubicBezTo>
                      <a:pt x="1088" y="221"/>
                      <a:pt x="1091" y="222"/>
                      <a:pt x="1092" y="221"/>
                    </a:cubicBezTo>
                    <a:cubicBezTo>
                      <a:pt x="1092" y="221"/>
                      <a:pt x="1093" y="219"/>
                      <a:pt x="1093" y="219"/>
                    </a:cubicBezTo>
                    <a:cubicBezTo>
                      <a:pt x="1094" y="219"/>
                      <a:pt x="1096" y="219"/>
                      <a:pt x="1097" y="219"/>
                    </a:cubicBezTo>
                    <a:cubicBezTo>
                      <a:pt x="1099" y="219"/>
                      <a:pt x="1101" y="220"/>
                      <a:pt x="1103" y="220"/>
                    </a:cubicBezTo>
                    <a:cubicBezTo>
                      <a:pt x="1103" y="219"/>
                      <a:pt x="1104" y="218"/>
                      <a:pt x="1105" y="218"/>
                    </a:cubicBezTo>
                    <a:cubicBezTo>
                      <a:pt x="1106" y="218"/>
                      <a:pt x="1107" y="219"/>
                      <a:pt x="1107" y="219"/>
                    </a:cubicBezTo>
                    <a:cubicBezTo>
                      <a:pt x="1109" y="219"/>
                      <a:pt x="1111" y="218"/>
                      <a:pt x="1112" y="218"/>
                    </a:cubicBezTo>
                    <a:cubicBezTo>
                      <a:pt x="1114" y="218"/>
                      <a:pt x="1117" y="220"/>
                      <a:pt x="1118" y="219"/>
                    </a:cubicBezTo>
                    <a:cubicBezTo>
                      <a:pt x="1119" y="218"/>
                      <a:pt x="1119" y="214"/>
                      <a:pt x="1120" y="213"/>
                    </a:cubicBezTo>
                    <a:cubicBezTo>
                      <a:pt x="1121" y="212"/>
                      <a:pt x="1123" y="211"/>
                      <a:pt x="1124" y="210"/>
                    </a:cubicBezTo>
                    <a:cubicBezTo>
                      <a:pt x="1125" y="209"/>
                      <a:pt x="1128" y="207"/>
                      <a:pt x="1128" y="205"/>
                    </a:cubicBezTo>
                    <a:cubicBezTo>
                      <a:pt x="1128" y="204"/>
                      <a:pt x="1126" y="202"/>
                      <a:pt x="1127" y="201"/>
                    </a:cubicBezTo>
                    <a:cubicBezTo>
                      <a:pt x="1127" y="200"/>
                      <a:pt x="1129" y="200"/>
                      <a:pt x="1130" y="200"/>
                    </a:cubicBezTo>
                    <a:cubicBezTo>
                      <a:pt x="1131" y="198"/>
                      <a:pt x="1133" y="195"/>
                      <a:pt x="1133" y="194"/>
                    </a:cubicBezTo>
                    <a:cubicBezTo>
                      <a:pt x="1134" y="192"/>
                      <a:pt x="1133" y="188"/>
                      <a:pt x="1133" y="186"/>
                    </a:cubicBezTo>
                    <a:cubicBezTo>
                      <a:pt x="1134" y="185"/>
                      <a:pt x="1136" y="184"/>
                      <a:pt x="1136" y="183"/>
                    </a:cubicBezTo>
                    <a:cubicBezTo>
                      <a:pt x="1137" y="181"/>
                      <a:pt x="1135" y="178"/>
                      <a:pt x="1136" y="177"/>
                    </a:cubicBezTo>
                    <a:cubicBezTo>
                      <a:pt x="1136" y="176"/>
                      <a:pt x="1138" y="176"/>
                      <a:pt x="1139" y="175"/>
                    </a:cubicBezTo>
                    <a:cubicBezTo>
                      <a:pt x="1140" y="174"/>
                      <a:pt x="1142" y="173"/>
                      <a:pt x="1143" y="172"/>
                    </a:cubicBezTo>
                    <a:cubicBezTo>
                      <a:pt x="1143" y="170"/>
                      <a:pt x="1143" y="168"/>
                      <a:pt x="1144" y="167"/>
                    </a:cubicBezTo>
                    <a:cubicBezTo>
                      <a:pt x="1145" y="166"/>
                      <a:pt x="1147" y="165"/>
                      <a:pt x="1148" y="165"/>
                    </a:cubicBezTo>
                    <a:cubicBezTo>
                      <a:pt x="1149" y="164"/>
                      <a:pt x="1152" y="166"/>
                      <a:pt x="1154" y="165"/>
                    </a:cubicBezTo>
                    <a:cubicBezTo>
                      <a:pt x="1155" y="165"/>
                      <a:pt x="1157" y="163"/>
                      <a:pt x="1158" y="162"/>
                    </a:cubicBezTo>
                    <a:cubicBezTo>
                      <a:pt x="1158" y="161"/>
                      <a:pt x="1158" y="158"/>
                      <a:pt x="1158" y="157"/>
                    </a:cubicBezTo>
                    <a:cubicBezTo>
                      <a:pt x="1159" y="157"/>
                      <a:pt x="1160" y="156"/>
                      <a:pt x="1161" y="155"/>
                    </a:cubicBezTo>
                    <a:cubicBezTo>
                      <a:pt x="1161" y="154"/>
                      <a:pt x="1162" y="153"/>
                      <a:pt x="1162" y="152"/>
                    </a:cubicBezTo>
                    <a:cubicBezTo>
                      <a:pt x="1162" y="151"/>
                      <a:pt x="1159" y="150"/>
                      <a:pt x="1159" y="149"/>
                    </a:cubicBezTo>
                    <a:cubicBezTo>
                      <a:pt x="1159" y="148"/>
                      <a:pt x="1159" y="146"/>
                      <a:pt x="1159" y="146"/>
                    </a:cubicBezTo>
                    <a:cubicBezTo>
                      <a:pt x="1160" y="144"/>
                      <a:pt x="1162" y="142"/>
                      <a:pt x="1162" y="140"/>
                    </a:cubicBezTo>
                    <a:cubicBezTo>
                      <a:pt x="1162" y="138"/>
                      <a:pt x="1159" y="134"/>
                      <a:pt x="1158" y="133"/>
                    </a:cubicBezTo>
                    <a:cubicBezTo>
                      <a:pt x="1157" y="131"/>
                      <a:pt x="1155" y="129"/>
                      <a:pt x="1155" y="128"/>
                    </a:cubicBezTo>
                    <a:cubicBezTo>
                      <a:pt x="1154" y="126"/>
                      <a:pt x="1155" y="123"/>
                      <a:pt x="1155" y="122"/>
                    </a:cubicBezTo>
                    <a:cubicBezTo>
                      <a:pt x="1154" y="120"/>
                      <a:pt x="1153" y="117"/>
                      <a:pt x="1152" y="116"/>
                    </a:cubicBezTo>
                    <a:cubicBezTo>
                      <a:pt x="1151" y="114"/>
                      <a:pt x="1149" y="111"/>
                      <a:pt x="1148" y="110"/>
                    </a:cubicBezTo>
                    <a:cubicBezTo>
                      <a:pt x="1147" y="109"/>
                      <a:pt x="1144" y="107"/>
                      <a:pt x="1143" y="106"/>
                    </a:cubicBezTo>
                    <a:cubicBezTo>
                      <a:pt x="1142" y="105"/>
                      <a:pt x="1140" y="102"/>
                      <a:pt x="1139" y="101"/>
                    </a:cubicBezTo>
                    <a:cubicBezTo>
                      <a:pt x="1138" y="100"/>
                      <a:pt x="1136" y="99"/>
                      <a:pt x="1135" y="98"/>
                    </a:cubicBezTo>
                    <a:cubicBezTo>
                      <a:pt x="1134" y="98"/>
                      <a:pt x="1130" y="97"/>
                      <a:pt x="1129" y="97"/>
                    </a:cubicBezTo>
                    <a:cubicBezTo>
                      <a:pt x="1127" y="97"/>
                      <a:pt x="1125" y="97"/>
                      <a:pt x="1124" y="98"/>
                    </a:cubicBezTo>
                    <a:cubicBezTo>
                      <a:pt x="1122" y="98"/>
                      <a:pt x="1120" y="99"/>
                      <a:pt x="1120" y="100"/>
                    </a:cubicBezTo>
                    <a:cubicBezTo>
                      <a:pt x="1119" y="101"/>
                      <a:pt x="1118" y="102"/>
                      <a:pt x="1118" y="103"/>
                    </a:cubicBezTo>
                    <a:cubicBezTo>
                      <a:pt x="1119" y="104"/>
                      <a:pt x="1121" y="104"/>
                      <a:pt x="1122" y="105"/>
                    </a:cubicBezTo>
                    <a:cubicBezTo>
                      <a:pt x="1122" y="106"/>
                      <a:pt x="1122" y="107"/>
                      <a:pt x="1122" y="107"/>
                    </a:cubicBezTo>
                    <a:cubicBezTo>
                      <a:pt x="1122" y="108"/>
                      <a:pt x="1120" y="109"/>
                      <a:pt x="1120" y="110"/>
                    </a:cubicBezTo>
                    <a:cubicBezTo>
                      <a:pt x="1119" y="111"/>
                      <a:pt x="1119" y="113"/>
                      <a:pt x="1118" y="114"/>
                    </a:cubicBezTo>
                    <a:cubicBezTo>
                      <a:pt x="1117" y="115"/>
                      <a:pt x="1116" y="115"/>
                      <a:pt x="1115" y="115"/>
                    </a:cubicBezTo>
                    <a:cubicBezTo>
                      <a:pt x="1114" y="115"/>
                      <a:pt x="1112" y="115"/>
                      <a:pt x="1111" y="114"/>
                    </a:cubicBezTo>
                    <a:cubicBezTo>
                      <a:pt x="1110" y="113"/>
                      <a:pt x="1109" y="110"/>
                      <a:pt x="1109" y="108"/>
                    </a:cubicBezTo>
                    <a:cubicBezTo>
                      <a:pt x="1108" y="107"/>
                      <a:pt x="1107" y="104"/>
                      <a:pt x="1106" y="103"/>
                    </a:cubicBezTo>
                    <a:cubicBezTo>
                      <a:pt x="1105" y="102"/>
                      <a:pt x="1103" y="102"/>
                      <a:pt x="1102" y="101"/>
                    </a:cubicBezTo>
                    <a:cubicBezTo>
                      <a:pt x="1099" y="101"/>
                      <a:pt x="1093" y="103"/>
                      <a:pt x="1091" y="103"/>
                    </a:cubicBezTo>
                    <a:cubicBezTo>
                      <a:pt x="1088" y="104"/>
                      <a:pt x="1082" y="106"/>
                      <a:pt x="1079" y="107"/>
                    </a:cubicBezTo>
                    <a:cubicBezTo>
                      <a:pt x="1077" y="108"/>
                      <a:pt x="1073" y="111"/>
                      <a:pt x="1072" y="112"/>
                    </a:cubicBezTo>
                    <a:cubicBezTo>
                      <a:pt x="1070" y="113"/>
                      <a:pt x="1069" y="117"/>
                      <a:pt x="1067" y="118"/>
                    </a:cubicBezTo>
                    <a:cubicBezTo>
                      <a:pt x="1066" y="119"/>
                      <a:pt x="1064" y="121"/>
                      <a:pt x="1062" y="121"/>
                    </a:cubicBezTo>
                    <a:cubicBezTo>
                      <a:pt x="1061" y="121"/>
                      <a:pt x="1060" y="118"/>
                      <a:pt x="1059" y="118"/>
                    </a:cubicBezTo>
                    <a:cubicBezTo>
                      <a:pt x="1058" y="117"/>
                      <a:pt x="1055" y="116"/>
                      <a:pt x="1054" y="116"/>
                    </a:cubicBezTo>
                    <a:cubicBezTo>
                      <a:pt x="1052" y="116"/>
                      <a:pt x="1049" y="117"/>
                      <a:pt x="1048" y="118"/>
                    </a:cubicBezTo>
                    <a:cubicBezTo>
                      <a:pt x="1046" y="119"/>
                      <a:pt x="1043" y="123"/>
                      <a:pt x="1041" y="125"/>
                    </a:cubicBezTo>
                    <a:cubicBezTo>
                      <a:pt x="1039" y="126"/>
                      <a:pt x="1035" y="128"/>
                      <a:pt x="1033" y="128"/>
                    </a:cubicBezTo>
                    <a:cubicBezTo>
                      <a:pt x="1031" y="129"/>
                      <a:pt x="1027" y="131"/>
                      <a:pt x="1025" y="132"/>
                    </a:cubicBezTo>
                    <a:cubicBezTo>
                      <a:pt x="1024" y="132"/>
                      <a:pt x="1021" y="133"/>
                      <a:pt x="1020" y="133"/>
                    </a:cubicBezTo>
                    <a:cubicBezTo>
                      <a:pt x="1019" y="132"/>
                      <a:pt x="1017" y="130"/>
                      <a:pt x="1016" y="129"/>
                    </a:cubicBezTo>
                    <a:cubicBezTo>
                      <a:pt x="1016" y="128"/>
                      <a:pt x="1017" y="126"/>
                      <a:pt x="1017" y="125"/>
                    </a:cubicBezTo>
                    <a:cubicBezTo>
                      <a:pt x="1017" y="123"/>
                      <a:pt x="1016" y="121"/>
                      <a:pt x="1016" y="119"/>
                    </a:cubicBezTo>
                    <a:cubicBezTo>
                      <a:pt x="1016" y="118"/>
                      <a:pt x="1018" y="117"/>
                      <a:pt x="1018" y="116"/>
                    </a:cubicBezTo>
                    <a:cubicBezTo>
                      <a:pt x="1019" y="116"/>
                      <a:pt x="1019" y="114"/>
                      <a:pt x="1020" y="114"/>
                    </a:cubicBezTo>
                    <a:cubicBezTo>
                      <a:pt x="1021" y="114"/>
                      <a:pt x="1023" y="113"/>
                      <a:pt x="1024" y="114"/>
                    </a:cubicBezTo>
                    <a:cubicBezTo>
                      <a:pt x="1025" y="114"/>
                      <a:pt x="1026" y="116"/>
                      <a:pt x="1026" y="116"/>
                    </a:cubicBezTo>
                    <a:cubicBezTo>
                      <a:pt x="1027" y="117"/>
                      <a:pt x="1029" y="118"/>
                      <a:pt x="1030" y="118"/>
                    </a:cubicBezTo>
                    <a:cubicBezTo>
                      <a:pt x="1032" y="118"/>
                      <a:pt x="1035" y="116"/>
                      <a:pt x="1036" y="115"/>
                    </a:cubicBezTo>
                    <a:cubicBezTo>
                      <a:pt x="1037" y="115"/>
                      <a:pt x="1038" y="115"/>
                      <a:pt x="1039" y="115"/>
                    </a:cubicBezTo>
                    <a:cubicBezTo>
                      <a:pt x="1041" y="114"/>
                      <a:pt x="1044" y="113"/>
                      <a:pt x="1045" y="112"/>
                    </a:cubicBezTo>
                    <a:cubicBezTo>
                      <a:pt x="1047" y="110"/>
                      <a:pt x="1048" y="107"/>
                      <a:pt x="1049" y="106"/>
                    </a:cubicBezTo>
                    <a:cubicBezTo>
                      <a:pt x="1050" y="104"/>
                      <a:pt x="1051" y="101"/>
                      <a:pt x="1052" y="99"/>
                    </a:cubicBezTo>
                    <a:cubicBezTo>
                      <a:pt x="1053" y="99"/>
                      <a:pt x="1055" y="97"/>
                      <a:pt x="1056" y="97"/>
                    </a:cubicBezTo>
                    <a:cubicBezTo>
                      <a:pt x="1057" y="96"/>
                      <a:pt x="1059" y="97"/>
                      <a:pt x="1060" y="96"/>
                    </a:cubicBezTo>
                    <a:cubicBezTo>
                      <a:pt x="1062" y="96"/>
                      <a:pt x="1064" y="95"/>
                      <a:pt x="1065" y="94"/>
                    </a:cubicBezTo>
                    <a:cubicBezTo>
                      <a:pt x="1066" y="93"/>
                      <a:pt x="1066" y="91"/>
                      <a:pt x="1067" y="90"/>
                    </a:cubicBezTo>
                    <a:cubicBezTo>
                      <a:pt x="1069" y="90"/>
                      <a:pt x="1072" y="91"/>
                      <a:pt x="1074" y="90"/>
                    </a:cubicBezTo>
                    <a:cubicBezTo>
                      <a:pt x="1075" y="90"/>
                      <a:pt x="1076" y="89"/>
                      <a:pt x="1076" y="88"/>
                    </a:cubicBezTo>
                    <a:cubicBezTo>
                      <a:pt x="1077" y="87"/>
                      <a:pt x="1079" y="85"/>
                      <a:pt x="1080" y="84"/>
                    </a:cubicBezTo>
                    <a:cubicBezTo>
                      <a:pt x="1081" y="83"/>
                      <a:pt x="1083" y="82"/>
                      <a:pt x="1084" y="82"/>
                    </a:cubicBezTo>
                    <a:cubicBezTo>
                      <a:pt x="1085" y="81"/>
                      <a:pt x="1087" y="80"/>
                      <a:pt x="1088" y="80"/>
                    </a:cubicBezTo>
                    <a:cubicBezTo>
                      <a:pt x="1089" y="79"/>
                      <a:pt x="1092" y="79"/>
                      <a:pt x="1093" y="79"/>
                    </a:cubicBezTo>
                    <a:cubicBezTo>
                      <a:pt x="1094" y="78"/>
                      <a:pt x="1094" y="75"/>
                      <a:pt x="1094" y="74"/>
                    </a:cubicBezTo>
                    <a:cubicBezTo>
                      <a:pt x="1094" y="73"/>
                      <a:pt x="1093" y="72"/>
                      <a:pt x="1093" y="71"/>
                    </a:cubicBezTo>
                    <a:cubicBezTo>
                      <a:pt x="1094" y="70"/>
                      <a:pt x="1095" y="68"/>
                      <a:pt x="1096" y="68"/>
                    </a:cubicBezTo>
                    <a:cubicBezTo>
                      <a:pt x="1096" y="67"/>
                      <a:pt x="1098" y="67"/>
                      <a:pt x="1099" y="67"/>
                    </a:cubicBezTo>
                    <a:cubicBezTo>
                      <a:pt x="1101" y="68"/>
                      <a:pt x="1104" y="69"/>
                      <a:pt x="1105" y="69"/>
                    </a:cubicBezTo>
                    <a:cubicBezTo>
                      <a:pt x="1106" y="69"/>
                      <a:pt x="1109" y="69"/>
                      <a:pt x="1110" y="68"/>
                    </a:cubicBezTo>
                    <a:cubicBezTo>
                      <a:pt x="1111" y="68"/>
                      <a:pt x="1115" y="67"/>
                      <a:pt x="1116" y="67"/>
                    </a:cubicBezTo>
                    <a:cubicBezTo>
                      <a:pt x="1117" y="67"/>
                      <a:pt x="1119" y="67"/>
                      <a:pt x="1120" y="68"/>
                    </a:cubicBezTo>
                    <a:cubicBezTo>
                      <a:pt x="1121" y="69"/>
                      <a:pt x="1121" y="72"/>
                      <a:pt x="1122" y="73"/>
                    </a:cubicBezTo>
                    <a:cubicBezTo>
                      <a:pt x="1122" y="74"/>
                      <a:pt x="1124" y="76"/>
                      <a:pt x="1124" y="77"/>
                    </a:cubicBezTo>
                    <a:cubicBezTo>
                      <a:pt x="1125" y="77"/>
                      <a:pt x="1128" y="78"/>
                      <a:pt x="1129" y="79"/>
                    </a:cubicBezTo>
                    <a:cubicBezTo>
                      <a:pt x="1130" y="79"/>
                      <a:pt x="1132" y="82"/>
                      <a:pt x="1133" y="81"/>
                    </a:cubicBezTo>
                    <a:cubicBezTo>
                      <a:pt x="1134" y="80"/>
                      <a:pt x="1133" y="78"/>
                      <a:pt x="1133" y="77"/>
                    </a:cubicBezTo>
                    <a:cubicBezTo>
                      <a:pt x="1133" y="75"/>
                      <a:pt x="1131" y="73"/>
                      <a:pt x="1131" y="71"/>
                    </a:cubicBezTo>
                    <a:cubicBezTo>
                      <a:pt x="1130" y="70"/>
                      <a:pt x="1128" y="67"/>
                      <a:pt x="1127" y="66"/>
                    </a:cubicBezTo>
                    <a:cubicBezTo>
                      <a:pt x="1126" y="65"/>
                      <a:pt x="1124" y="64"/>
                      <a:pt x="1124" y="63"/>
                    </a:cubicBezTo>
                    <a:cubicBezTo>
                      <a:pt x="1123" y="62"/>
                      <a:pt x="1123" y="59"/>
                      <a:pt x="1122" y="58"/>
                    </a:cubicBezTo>
                    <a:cubicBezTo>
                      <a:pt x="1121" y="57"/>
                      <a:pt x="1119" y="55"/>
                      <a:pt x="1119" y="55"/>
                    </a:cubicBezTo>
                    <a:cubicBezTo>
                      <a:pt x="1118" y="54"/>
                      <a:pt x="1116" y="52"/>
                      <a:pt x="1116" y="51"/>
                    </a:cubicBezTo>
                    <a:cubicBezTo>
                      <a:pt x="1115" y="50"/>
                      <a:pt x="1115" y="48"/>
                      <a:pt x="1114" y="46"/>
                    </a:cubicBezTo>
                    <a:cubicBezTo>
                      <a:pt x="1114" y="45"/>
                      <a:pt x="1111" y="44"/>
                      <a:pt x="1110" y="43"/>
                    </a:cubicBezTo>
                    <a:cubicBezTo>
                      <a:pt x="1110" y="43"/>
                      <a:pt x="1108" y="40"/>
                      <a:pt x="1108" y="40"/>
                    </a:cubicBezTo>
                    <a:cubicBezTo>
                      <a:pt x="1107" y="38"/>
                      <a:pt x="1104" y="37"/>
                      <a:pt x="1104" y="35"/>
                    </a:cubicBezTo>
                    <a:cubicBezTo>
                      <a:pt x="1103" y="34"/>
                      <a:pt x="1103" y="30"/>
                      <a:pt x="1103" y="28"/>
                    </a:cubicBezTo>
                    <a:cubicBezTo>
                      <a:pt x="1103" y="27"/>
                      <a:pt x="1102" y="24"/>
                      <a:pt x="1101" y="24"/>
                    </a:cubicBezTo>
                    <a:cubicBezTo>
                      <a:pt x="1100" y="23"/>
                      <a:pt x="1098" y="25"/>
                      <a:pt x="1098" y="25"/>
                    </a:cubicBezTo>
                    <a:cubicBezTo>
                      <a:pt x="1097" y="26"/>
                      <a:pt x="1096" y="27"/>
                      <a:pt x="1096" y="27"/>
                    </a:cubicBezTo>
                    <a:cubicBezTo>
                      <a:pt x="1095" y="27"/>
                      <a:pt x="1093" y="25"/>
                      <a:pt x="1093" y="25"/>
                    </a:cubicBezTo>
                    <a:cubicBezTo>
                      <a:pt x="1092" y="24"/>
                      <a:pt x="1091" y="23"/>
                      <a:pt x="1090" y="23"/>
                    </a:cubicBezTo>
                    <a:cubicBezTo>
                      <a:pt x="1088" y="22"/>
                      <a:pt x="1086" y="22"/>
                      <a:pt x="1085" y="21"/>
                    </a:cubicBezTo>
                    <a:cubicBezTo>
                      <a:pt x="1084" y="20"/>
                      <a:pt x="1083" y="18"/>
                      <a:pt x="1083" y="17"/>
                    </a:cubicBezTo>
                    <a:cubicBezTo>
                      <a:pt x="1083" y="16"/>
                      <a:pt x="1084" y="14"/>
                      <a:pt x="1085" y="13"/>
                    </a:cubicBezTo>
                    <a:cubicBezTo>
                      <a:pt x="1087" y="13"/>
                      <a:pt x="1089" y="12"/>
                      <a:pt x="1091" y="12"/>
                    </a:cubicBezTo>
                    <a:cubicBezTo>
                      <a:pt x="1092" y="12"/>
                      <a:pt x="1096" y="13"/>
                      <a:pt x="1098" y="13"/>
                    </a:cubicBezTo>
                    <a:cubicBezTo>
                      <a:pt x="1099" y="13"/>
                      <a:pt x="1101" y="13"/>
                      <a:pt x="1102" y="14"/>
                    </a:cubicBezTo>
                    <a:cubicBezTo>
                      <a:pt x="1102" y="14"/>
                      <a:pt x="1103" y="17"/>
                      <a:pt x="1103" y="18"/>
                    </a:cubicBezTo>
                    <a:cubicBezTo>
                      <a:pt x="1104" y="19"/>
                      <a:pt x="1105" y="20"/>
                      <a:pt x="1106" y="21"/>
                    </a:cubicBezTo>
                    <a:cubicBezTo>
                      <a:pt x="1107" y="21"/>
                      <a:pt x="1110" y="21"/>
                      <a:pt x="1111" y="21"/>
                    </a:cubicBezTo>
                    <a:cubicBezTo>
                      <a:pt x="1111" y="22"/>
                      <a:pt x="1111" y="24"/>
                      <a:pt x="1111" y="25"/>
                    </a:cubicBezTo>
                    <a:cubicBezTo>
                      <a:pt x="1111" y="26"/>
                      <a:pt x="1111" y="28"/>
                      <a:pt x="1111" y="29"/>
                    </a:cubicBezTo>
                    <a:cubicBezTo>
                      <a:pt x="1112" y="30"/>
                      <a:pt x="1114" y="30"/>
                      <a:pt x="1114" y="31"/>
                    </a:cubicBezTo>
                    <a:cubicBezTo>
                      <a:pt x="1115" y="32"/>
                      <a:pt x="1115" y="34"/>
                      <a:pt x="1115" y="35"/>
                    </a:cubicBezTo>
                    <a:cubicBezTo>
                      <a:pt x="1115" y="36"/>
                      <a:pt x="1115" y="39"/>
                      <a:pt x="1116" y="40"/>
                    </a:cubicBezTo>
                    <a:cubicBezTo>
                      <a:pt x="1116" y="41"/>
                      <a:pt x="1117" y="42"/>
                      <a:pt x="1117" y="43"/>
                    </a:cubicBezTo>
                    <a:cubicBezTo>
                      <a:pt x="1118" y="43"/>
                      <a:pt x="1119" y="43"/>
                      <a:pt x="1120" y="44"/>
                    </a:cubicBezTo>
                    <a:cubicBezTo>
                      <a:pt x="1120" y="44"/>
                      <a:pt x="1121" y="46"/>
                      <a:pt x="1122" y="47"/>
                    </a:cubicBezTo>
                    <a:cubicBezTo>
                      <a:pt x="1123" y="49"/>
                      <a:pt x="1126" y="51"/>
                      <a:pt x="1128" y="53"/>
                    </a:cubicBezTo>
                    <a:cubicBezTo>
                      <a:pt x="1129" y="54"/>
                      <a:pt x="1131" y="58"/>
                      <a:pt x="1132" y="59"/>
                    </a:cubicBezTo>
                    <a:cubicBezTo>
                      <a:pt x="1134" y="61"/>
                      <a:pt x="1137" y="65"/>
                      <a:pt x="1138" y="67"/>
                    </a:cubicBezTo>
                    <a:cubicBezTo>
                      <a:pt x="1139" y="69"/>
                      <a:pt x="1141" y="73"/>
                      <a:pt x="1141" y="74"/>
                    </a:cubicBezTo>
                    <a:cubicBezTo>
                      <a:pt x="1142" y="76"/>
                      <a:pt x="1143" y="78"/>
                      <a:pt x="1144" y="80"/>
                    </a:cubicBezTo>
                    <a:cubicBezTo>
                      <a:pt x="1144" y="81"/>
                      <a:pt x="1144" y="83"/>
                      <a:pt x="1144" y="84"/>
                    </a:cubicBezTo>
                    <a:cubicBezTo>
                      <a:pt x="1145" y="85"/>
                      <a:pt x="1145" y="88"/>
                      <a:pt x="1146" y="88"/>
                    </a:cubicBezTo>
                    <a:cubicBezTo>
                      <a:pt x="1147" y="89"/>
                      <a:pt x="1150" y="89"/>
                      <a:pt x="1151" y="89"/>
                    </a:cubicBezTo>
                    <a:cubicBezTo>
                      <a:pt x="1152" y="89"/>
                      <a:pt x="1154" y="89"/>
                      <a:pt x="1154" y="89"/>
                    </a:cubicBezTo>
                    <a:cubicBezTo>
                      <a:pt x="1156" y="90"/>
                      <a:pt x="1158" y="93"/>
                      <a:pt x="1160" y="94"/>
                    </a:cubicBezTo>
                    <a:cubicBezTo>
                      <a:pt x="1161" y="95"/>
                      <a:pt x="1164" y="96"/>
                      <a:pt x="1164" y="98"/>
                    </a:cubicBezTo>
                    <a:cubicBezTo>
                      <a:pt x="1165" y="99"/>
                      <a:pt x="1165" y="101"/>
                      <a:pt x="1164" y="102"/>
                    </a:cubicBezTo>
                    <a:cubicBezTo>
                      <a:pt x="1164" y="102"/>
                      <a:pt x="1163" y="103"/>
                      <a:pt x="1163" y="103"/>
                    </a:cubicBezTo>
                    <a:cubicBezTo>
                      <a:pt x="1162" y="103"/>
                      <a:pt x="1160" y="102"/>
                      <a:pt x="1160" y="101"/>
                    </a:cubicBezTo>
                    <a:cubicBezTo>
                      <a:pt x="1159" y="101"/>
                      <a:pt x="1157" y="99"/>
                      <a:pt x="1156" y="98"/>
                    </a:cubicBezTo>
                    <a:cubicBezTo>
                      <a:pt x="1155" y="98"/>
                      <a:pt x="1152" y="96"/>
                      <a:pt x="1151" y="97"/>
                    </a:cubicBezTo>
                    <a:cubicBezTo>
                      <a:pt x="1150" y="97"/>
                      <a:pt x="1149" y="98"/>
                      <a:pt x="1149" y="99"/>
                    </a:cubicBezTo>
                    <a:cubicBezTo>
                      <a:pt x="1149" y="100"/>
                      <a:pt x="1150" y="102"/>
                      <a:pt x="1151" y="103"/>
                    </a:cubicBezTo>
                    <a:cubicBezTo>
                      <a:pt x="1152" y="104"/>
                      <a:pt x="1155" y="105"/>
                      <a:pt x="1156" y="105"/>
                    </a:cubicBezTo>
                    <a:cubicBezTo>
                      <a:pt x="1157" y="106"/>
                      <a:pt x="1160" y="108"/>
                      <a:pt x="1161" y="109"/>
                    </a:cubicBezTo>
                    <a:cubicBezTo>
                      <a:pt x="1161" y="109"/>
                      <a:pt x="1162" y="111"/>
                      <a:pt x="1162" y="111"/>
                    </a:cubicBezTo>
                    <a:cubicBezTo>
                      <a:pt x="1162" y="112"/>
                      <a:pt x="1161" y="114"/>
                      <a:pt x="1161" y="115"/>
                    </a:cubicBezTo>
                    <a:cubicBezTo>
                      <a:pt x="1161" y="116"/>
                      <a:pt x="1162" y="117"/>
                      <a:pt x="1162" y="117"/>
                    </a:cubicBezTo>
                    <a:cubicBezTo>
                      <a:pt x="1163" y="118"/>
                      <a:pt x="1165" y="118"/>
                      <a:pt x="1166" y="118"/>
                    </a:cubicBezTo>
                    <a:cubicBezTo>
                      <a:pt x="1167" y="118"/>
                      <a:pt x="1169" y="118"/>
                      <a:pt x="1170" y="117"/>
                    </a:cubicBezTo>
                    <a:cubicBezTo>
                      <a:pt x="1170" y="116"/>
                      <a:pt x="1170" y="114"/>
                      <a:pt x="1170" y="114"/>
                    </a:cubicBezTo>
                    <a:cubicBezTo>
                      <a:pt x="1169" y="113"/>
                      <a:pt x="1168" y="111"/>
                      <a:pt x="1167" y="110"/>
                    </a:cubicBezTo>
                    <a:cubicBezTo>
                      <a:pt x="1167" y="109"/>
                      <a:pt x="1165" y="108"/>
                      <a:pt x="1166" y="107"/>
                    </a:cubicBezTo>
                    <a:cubicBezTo>
                      <a:pt x="1166" y="106"/>
                      <a:pt x="1167" y="105"/>
                      <a:pt x="1167" y="105"/>
                    </a:cubicBezTo>
                    <a:cubicBezTo>
                      <a:pt x="1168" y="105"/>
                      <a:pt x="1171" y="108"/>
                      <a:pt x="1171" y="108"/>
                    </a:cubicBezTo>
                    <a:cubicBezTo>
                      <a:pt x="1171" y="108"/>
                      <a:pt x="1172" y="111"/>
                      <a:pt x="1172" y="112"/>
                    </a:cubicBezTo>
                    <a:cubicBezTo>
                      <a:pt x="1173" y="113"/>
                      <a:pt x="1175" y="115"/>
                      <a:pt x="1176" y="116"/>
                    </a:cubicBezTo>
                    <a:cubicBezTo>
                      <a:pt x="1177" y="117"/>
                      <a:pt x="1181" y="119"/>
                      <a:pt x="1182" y="120"/>
                    </a:cubicBezTo>
                    <a:cubicBezTo>
                      <a:pt x="1183" y="122"/>
                      <a:pt x="1185" y="126"/>
                      <a:pt x="1186" y="128"/>
                    </a:cubicBezTo>
                    <a:cubicBezTo>
                      <a:pt x="1187" y="130"/>
                      <a:pt x="1189" y="134"/>
                      <a:pt x="1190" y="136"/>
                    </a:cubicBezTo>
                    <a:cubicBezTo>
                      <a:pt x="1191" y="137"/>
                      <a:pt x="1193" y="139"/>
                      <a:pt x="1194" y="141"/>
                    </a:cubicBezTo>
                    <a:cubicBezTo>
                      <a:pt x="1194" y="142"/>
                      <a:pt x="1195" y="144"/>
                      <a:pt x="1196" y="144"/>
                    </a:cubicBezTo>
                    <a:cubicBezTo>
                      <a:pt x="1196" y="146"/>
                      <a:pt x="1198" y="151"/>
                      <a:pt x="1198" y="153"/>
                    </a:cubicBezTo>
                    <a:cubicBezTo>
                      <a:pt x="1199" y="156"/>
                      <a:pt x="1200" y="164"/>
                      <a:pt x="1200" y="167"/>
                    </a:cubicBezTo>
                    <a:cubicBezTo>
                      <a:pt x="1201" y="172"/>
                      <a:pt x="1202" y="180"/>
                      <a:pt x="1202" y="185"/>
                    </a:cubicBezTo>
                    <a:cubicBezTo>
                      <a:pt x="1202" y="188"/>
                      <a:pt x="1202" y="194"/>
                      <a:pt x="1202" y="198"/>
                    </a:cubicBezTo>
                    <a:cubicBezTo>
                      <a:pt x="1202" y="199"/>
                      <a:pt x="1204" y="201"/>
                      <a:pt x="1204" y="203"/>
                    </a:cubicBezTo>
                    <a:cubicBezTo>
                      <a:pt x="1203" y="204"/>
                      <a:pt x="1202" y="205"/>
                      <a:pt x="1202" y="206"/>
                    </a:cubicBezTo>
                    <a:cubicBezTo>
                      <a:pt x="1201" y="207"/>
                      <a:pt x="1199" y="207"/>
                      <a:pt x="1198" y="208"/>
                    </a:cubicBezTo>
                    <a:cubicBezTo>
                      <a:pt x="1197" y="209"/>
                      <a:pt x="1196" y="211"/>
                      <a:pt x="1195" y="212"/>
                    </a:cubicBezTo>
                    <a:cubicBezTo>
                      <a:pt x="1194" y="213"/>
                      <a:pt x="1191" y="216"/>
                      <a:pt x="1189" y="217"/>
                    </a:cubicBezTo>
                    <a:cubicBezTo>
                      <a:pt x="1189" y="217"/>
                      <a:pt x="1187" y="217"/>
                      <a:pt x="1186" y="217"/>
                    </a:cubicBezTo>
                    <a:cubicBezTo>
                      <a:pt x="1185" y="218"/>
                      <a:pt x="1183" y="219"/>
                      <a:pt x="1182" y="220"/>
                    </a:cubicBezTo>
                    <a:cubicBezTo>
                      <a:pt x="1182" y="221"/>
                      <a:pt x="1180" y="222"/>
                      <a:pt x="1179" y="223"/>
                    </a:cubicBezTo>
                    <a:cubicBezTo>
                      <a:pt x="1178" y="223"/>
                      <a:pt x="1176" y="224"/>
                      <a:pt x="1175" y="225"/>
                    </a:cubicBezTo>
                    <a:cubicBezTo>
                      <a:pt x="1174" y="226"/>
                      <a:pt x="1171" y="230"/>
                      <a:pt x="1169" y="231"/>
                    </a:cubicBezTo>
                    <a:cubicBezTo>
                      <a:pt x="1168" y="233"/>
                      <a:pt x="1164" y="236"/>
                      <a:pt x="1163" y="237"/>
                    </a:cubicBezTo>
                    <a:cubicBezTo>
                      <a:pt x="1161" y="239"/>
                      <a:pt x="1157" y="242"/>
                      <a:pt x="1156" y="243"/>
                    </a:cubicBezTo>
                    <a:cubicBezTo>
                      <a:pt x="1155" y="244"/>
                      <a:pt x="1153" y="246"/>
                      <a:pt x="1151" y="247"/>
                    </a:cubicBezTo>
                    <a:cubicBezTo>
                      <a:pt x="1151" y="247"/>
                      <a:pt x="1149" y="247"/>
                      <a:pt x="1148" y="247"/>
                    </a:cubicBezTo>
                    <a:cubicBezTo>
                      <a:pt x="1148" y="248"/>
                      <a:pt x="1148" y="249"/>
                      <a:pt x="1148" y="250"/>
                    </a:cubicBezTo>
                    <a:cubicBezTo>
                      <a:pt x="1148" y="251"/>
                      <a:pt x="1148" y="252"/>
                      <a:pt x="1148" y="253"/>
                    </a:cubicBezTo>
                    <a:cubicBezTo>
                      <a:pt x="1148" y="254"/>
                      <a:pt x="1148" y="257"/>
                      <a:pt x="1149" y="258"/>
                    </a:cubicBezTo>
                    <a:cubicBezTo>
                      <a:pt x="1150" y="258"/>
                      <a:pt x="1153" y="255"/>
                      <a:pt x="1154" y="254"/>
                    </a:cubicBezTo>
                    <a:cubicBezTo>
                      <a:pt x="1155" y="253"/>
                      <a:pt x="1156" y="250"/>
                      <a:pt x="1157" y="248"/>
                    </a:cubicBezTo>
                    <a:cubicBezTo>
                      <a:pt x="1159" y="246"/>
                      <a:pt x="1163" y="244"/>
                      <a:pt x="1165" y="242"/>
                    </a:cubicBezTo>
                    <a:cubicBezTo>
                      <a:pt x="1168" y="240"/>
                      <a:pt x="1173" y="234"/>
                      <a:pt x="1176" y="232"/>
                    </a:cubicBezTo>
                    <a:cubicBezTo>
                      <a:pt x="1177" y="231"/>
                      <a:pt x="1181" y="228"/>
                      <a:pt x="1183" y="227"/>
                    </a:cubicBezTo>
                    <a:cubicBezTo>
                      <a:pt x="1184" y="226"/>
                      <a:pt x="1188" y="224"/>
                      <a:pt x="1190" y="223"/>
                    </a:cubicBezTo>
                    <a:cubicBezTo>
                      <a:pt x="1191" y="222"/>
                      <a:pt x="1193" y="220"/>
                      <a:pt x="1195" y="219"/>
                    </a:cubicBezTo>
                    <a:cubicBezTo>
                      <a:pt x="1196" y="218"/>
                      <a:pt x="1199" y="216"/>
                      <a:pt x="1200" y="215"/>
                    </a:cubicBezTo>
                    <a:cubicBezTo>
                      <a:pt x="1201" y="215"/>
                      <a:pt x="1203" y="215"/>
                      <a:pt x="1204" y="214"/>
                    </a:cubicBezTo>
                    <a:cubicBezTo>
                      <a:pt x="1205" y="214"/>
                      <a:pt x="1206" y="213"/>
                      <a:pt x="1207" y="212"/>
                    </a:cubicBezTo>
                    <a:cubicBezTo>
                      <a:pt x="1208" y="211"/>
                      <a:pt x="1209" y="208"/>
                      <a:pt x="1210" y="207"/>
                    </a:cubicBezTo>
                    <a:cubicBezTo>
                      <a:pt x="1210" y="205"/>
                      <a:pt x="1209" y="200"/>
                      <a:pt x="1209" y="198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67"/>
              <p:cNvSpPr>
                <a:spLocks/>
              </p:cNvSpPr>
              <p:nvPr/>
            </p:nvSpPr>
            <p:spPr bwMode="auto">
              <a:xfrm>
                <a:off x="5897557" y="3284542"/>
                <a:ext cx="61912" cy="152400"/>
              </a:xfrm>
              <a:custGeom>
                <a:avLst/>
                <a:gdLst>
                  <a:gd name="T0" fmla="*/ 74 w 74"/>
                  <a:gd name="T1" fmla="*/ 0 h 181"/>
                  <a:gd name="T2" fmla="*/ 67 w 74"/>
                  <a:gd name="T3" fmla="*/ 18 h 181"/>
                  <a:gd name="T4" fmla="*/ 67 w 74"/>
                  <a:gd name="T5" fmla="*/ 31 h 181"/>
                  <a:gd name="T6" fmla="*/ 59 w 74"/>
                  <a:gd name="T7" fmla="*/ 32 h 181"/>
                  <a:gd name="T8" fmla="*/ 50 w 74"/>
                  <a:gd name="T9" fmla="*/ 43 h 181"/>
                  <a:gd name="T10" fmla="*/ 46 w 74"/>
                  <a:gd name="T11" fmla="*/ 61 h 181"/>
                  <a:gd name="T12" fmla="*/ 44 w 74"/>
                  <a:gd name="T13" fmla="*/ 82 h 181"/>
                  <a:gd name="T14" fmla="*/ 47 w 74"/>
                  <a:gd name="T15" fmla="*/ 89 h 181"/>
                  <a:gd name="T16" fmla="*/ 45 w 74"/>
                  <a:gd name="T17" fmla="*/ 98 h 181"/>
                  <a:gd name="T18" fmla="*/ 43 w 74"/>
                  <a:gd name="T19" fmla="*/ 109 h 181"/>
                  <a:gd name="T20" fmla="*/ 44 w 74"/>
                  <a:gd name="T21" fmla="*/ 119 h 181"/>
                  <a:gd name="T22" fmla="*/ 40 w 74"/>
                  <a:gd name="T23" fmla="*/ 133 h 181"/>
                  <a:gd name="T24" fmla="*/ 35 w 74"/>
                  <a:gd name="T25" fmla="*/ 142 h 181"/>
                  <a:gd name="T26" fmla="*/ 35 w 74"/>
                  <a:gd name="T27" fmla="*/ 148 h 181"/>
                  <a:gd name="T28" fmla="*/ 37 w 74"/>
                  <a:gd name="T29" fmla="*/ 155 h 181"/>
                  <a:gd name="T30" fmla="*/ 36 w 74"/>
                  <a:gd name="T31" fmla="*/ 164 h 181"/>
                  <a:gd name="T32" fmla="*/ 31 w 74"/>
                  <a:gd name="T33" fmla="*/ 172 h 181"/>
                  <a:gd name="T34" fmla="*/ 25 w 74"/>
                  <a:gd name="T35" fmla="*/ 179 h 181"/>
                  <a:gd name="T36" fmla="*/ 21 w 74"/>
                  <a:gd name="T37" fmla="*/ 178 h 181"/>
                  <a:gd name="T38" fmla="*/ 16 w 74"/>
                  <a:gd name="T39" fmla="*/ 179 h 181"/>
                  <a:gd name="T40" fmla="*/ 12 w 74"/>
                  <a:gd name="T41" fmla="*/ 170 h 181"/>
                  <a:gd name="T42" fmla="*/ 6 w 74"/>
                  <a:gd name="T43" fmla="*/ 164 h 181"/>
                  <a:gd name="T44" fmla="*/ 1 w 74"/>
                  <a:gd name="T45" fmla="*/ 148 h 181"/>
                  <a:gd name="T46" fmla="*/ 5 w 74"/>
                  <a:gd name="T47" fmla="*/ 134 h 181"/>
                  <a:gd name="T48" fmla="*/ 1 w 74"/>
                  <a:gd name="T49" fmla="*/ 123 h 181"/>
                  <a:gd name="T50" fmla="*/ 1 w 74"/>
                  <a:gd name="T51" fmla="*/ 98 h 181"/>
                  <a:gd name="T52" fmla="*/ 3 w 74"/>
                  <a:gd name="T53" fmla="*/ 89 h 181"/>
                  <a:gd name="T54" fmla="*/ 6 w 74"/>
                  <a:gd name="T55" fmla="*/ 76 h 181"/>
                  <a:gd name="T56" fmla="*/ 10 w 74"/>
                  <a:gd name="T57" fmla="*/ 69 h 181"/>
                  <a:gd name="T58" fmla="*/ 12 w 74"/>
                  <a:gd name="T59" fmla="*/ 62 h 181"/>
                  <a:gd name="T60" fmla="*/ 11 w 74"/>
                  <a:gd name="T61" fmla="*/ 56 h 181"/>
                  <a:gd name="T62" fmla="*/ 20 w 74"/>
                  <a:gd name="T63" fmla="*/ 48 h 181"/>
                  <a:gd name="T64" fmla="*/ 22 w 74"/>
                  <a:gd name="T65" fmla="*/ 41 h 181"/>
                  <a:gd name="T66" fmla="*/ 16 w 74"/>
                  <a:gd name="T67" fmla="*/ 38 h 181"/>
                  <a:gd name="T68" fmla="*/ 11 w 74"/>
                  <a:gd name="T69" fmla="*/ 40 h 181"/>
                  <a:gd name="T70" fmla="*/ 13 w 74"/>
                  <a:gd name="T71" fmla="*/ 34 h 181"/>
                  <a:gd name="T72" fmla="*/ 16 w 74"/>
                  <a:gd name="T73" fmla="*/ 29 h 181"/>
                  <a:gd name="T74" fmla="*/ 24 w 74"/>
                  <a:gd name="T75" fmla="*/ 28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4" h="181">
                    <a:moveTo>
                      <a:pt x="24" y="21"/>
                    </a:moveTo>
                    <a:cubicBezTo>
                      <a:pt x="74" y="0"/>
                      <a:pt x="74" y="0"/>
                      <a:pt x="74" y="0"/>
                    </a:cubicBezTo>
                    <a:cubicBezTo>
                      <a:pt x="73" y="3"/>
                      <a:pt x="71" y="7"/>
                      <a:pt x="71" y="9"/>
                    </a:cubicBezTo>
                    <a:cubicBezTo>
                      <a:pt x="70" y="11"/>
                      <a:pt x="67" y="15"/>
                      <a:pt x="67" y="18"/>
                    </a:cubicBezTo>
                    <a:cubicBezTo>
                      <a:pt x="67" y="20"/>
                      <a:pt x="69" y="23"/>
                      <a:pt x="69" y="24"/>
                    </a:cubicBezTo>
                    <a:cubicBezTo>
                      <a:pt x="69" y="26"/>
                      <a:pt x="68" y="30"/>
                      <a:pt x="67" y="31"/>
                    </a:cubicBezTo>
                    <a:cubicBezTo>
                      <a:pt x="66" y="32"/>
                      <a:pt x="64" y="35"/>
                      <a:pt x="63" y="35"/>
                    </a:cubicBezTo>
                    <a:cubicBezTo>
                      <a:pt x="62" y="35"/>
                      <a:pt x="60" y="32"/>
                      <a:pt x="59" y="32"/>
                    </a:cubicBezTo>
                    <a:cubicBezTo>
                      <a:pt x="58" y="32"/>
                      <a:pt x="55" y="33"/>
                      <a:pt x="54" y="34"/>
                    </a:cubicBezTo>
                    <a:cubicBezTo>
                      <a:pt x="53" y="35"/>
                      <a:pt x="51" y="40"/>
                      <a:pt x="50" y="43"/>
                    </a:cubicBezTo>
                    <a:cubicBezTo>
                      <a:pt x="49" y="44"/>
                      <a:pt x="48" y="47"/>
                      <a:pt x="47" y="49"/>
                    </a:cubicBezTo>
                    <a:cubicBezTo>
                      <a:pt x="46" y="52"/>
                      <a:pt x="46" y="58"/>
                      <a:pt x="46" y="61"/>
                    </a:cubicBezTo>
                    <a:cubicBezTo>
                      <a:pt x="46" y="63"/>
                      <a:pt x="46" y="69"/>
                      <a:pt x="46" y="72"/>
                    </a:cubicBezTo>
                    <a:cubicBezTo>
                      <a:pt x="46" y="74"/>
                      <a:pt x="44" y="79"/>
                      <a:pt x="44" y="82"/>
                    </a:cubicBezTo>
                    <a:cubicBezTo>
                      <a:pt x="44" y="83"/>
                      <a:pt x="44" y="86"/>
                      <a:pt x="45" y="87"/>
                    </a:cubicBezTo>
                    <a:cubicBezTo>
                      <a:pt x="45" y="88"/>
                      <a:pt x="47" y="88"/>
                      <a:pt x="47" y="89"/>
                    </a:cubicBezTo>
                    <a:cubicBezTo>
                      <a:pt x="48" y="90"/>
                      <a:pt x="48" y="93"/>
                      <a:pt x="48" y="94"/>
                    </a:cubicBezTo>
                    <a:cubicBezTo>
                      <a:pt x="48" y="95"/>
                      <a:pt x="45" y="96"/>
                      <a:pt x="45" y="98"/>
                    </a:cubicBezTo>
                    <a:cubicBezTo>
                      <a:pt x="45" y="99"/>
                      <a:pt x="46" y="101"/>
                      <a:pt x="45" y="102"/>
                    </a:cubicBezTo>
                    <a:cubicBezTo>
                      <a:pt x="45" y="104"/>
                      <a:pt x="43" y="107"/>
                      <a:pt x="43" y="109"/>
                    </a:cubicBezTo>
                    <a:cubicBezTo>
                      <a:pt x="43" y="109"/>
                      <a:pt x="44" y="111"/>
                      <a:pt x="44" y="112"/>
                    </a:cubicBezTo>
                    <a:cubicBezTo>
                      <a:pt x="45" y="114"/>
                      <a:pt x="44" y="117"/>
                      <a:pt x="44" y="119"/>
                    </a:cubicBezTo>
                    <a:cubicBezTo>
                      <a:pt x="43" y="120"/>
                      <a:pt x="41" y="123"/>
                      <a:pt x="41" y="124"/>
                    </a:cubicBezTo>
                    <a:cubicBezTo>
                      <a:pt x="40" y="126"/>
                      <a:pt x="40" y="131"/>
                      <a:pt x="40" y="133"/>
                    </a:cubicBezTo>
                    <a:cubicBezTo>
                      <a:pt x="40" y="135"/>
                      <a:pt x="39" y="138"/>
                      <a:pt x="38" y="140"/>
                    </a:cubicBezTo>
                    <a:cubicBezTo>
                      <a:pt x="37" y="140"/>
                      <a:pt x="36" y="142"/>
                      <a:pt x="35" y="142"/>
                    </a:cubicBezTo>
                    <a:cubicBezTo>
                      <a:pt x="34" y="143"/>
                      <a:pt x="33" y="143"/>
                      <a:pt x="33" y="144"/>
                    </a:cubicBezTo>
                    <a:cubicBezTo>
                      <a:pt x="33" y="145"/>
                      <a:pt x="35" y="148"/>
                      <a:pt x="35" y="148"/>
                    </a:cubicBezTo>
                    <a:cubicBezTo>
                      <a:pt x="35" y="148"/>
                      <a:pt x="35" y="151"/>
                      <a:pt x="35" y="152"/>
                    </a:cubicBezTo>
                    <a:cubicBezTo>
                      <a:pt x="35" y="152"/>
                      <a:pt x="37" y="154"/>
                      <a:pt x="37" y="155"/>
                    </a:cubicBezTo>
                    <a:cubicBezTo>
                      <a:pt x="37" y="156"/>
                      <a:pt x="38" y="158"/>
                      <a:pt x="37" y="159"/>
                    </a:cubicBezTo>
                    <a:cubicBezTo>
                      <a:pt x="37" y="160"/>
                      <a:pt x="36" y="163"/>
                      <a:pt x="36" y="164"/>
                    </a:cubicBezTo>
                    <a:cubicBezTo>
                      <a:pt x="35" y="165"/>
                      <a:pt x="34" y="166"/>
                      <a:pt x="33" y="167"/>
                    </a:cubicBezTo>
                    <a:cubicBezTo>
                      <a:pt x="32" y="168"/>
                      <a:pt x="32" y="171"/>
                      <a:pt x="31" y="172"/>
                    </a:cubicBezTo>
                    <a:cubicBezTo>
                      <a:pt x="31" y="174"/>
                      <a:pt x="29" y="177"/>
                      <a:pt x="28" y="178"/>
                    </a:cubicBezTo>
                    <a:cubicBezTo>
                      <a:pt x="27" y="178"/>
                      <a:pt x="26" y="180"/>
                      <a:pt x="25" y="179"/>
                    </a:cubicBezTo>
                    <a:cubicBezTo>
                      <a:pt x="24" y="179"/>
                      <a:pt x="25" y="177"/>
                      <a:pt x="24" y="176"/>
                    </a:cubicBezTo>
                    <a:cubicBezTo>
                      <a:pt x="24" y="176"/>
                      <a:pt x="22" y="177"/>
                      <a:pt x="21" y="178"/>
                    </a:cubicBezTo>
                    <a:cubicBezTo>
                      <a:pt x="20" y="178"/>
                      <a:pt x="19" y="180"/>
                      <a:pt x="18" y="181"/>
                    </a:cubicBezTo>
                    <a:cubicBezTo>
                      <a:pt x="18" y="181"/>
                      <a:pt x="16" y="179"/>
                      <a:pt x="16" y="179"/>
                    </a:cubicBezTo>
                    <a:cubicBezTo>
                      <a:pt x="15" y="178"/>
                      <a:pt x="16" y="176"/>
                      <a:pt x="15" y="175"/>
                    </a:cubicBezTo>
                    <a:cubicBezTo>
                      <a:pt x="15" y="173"/>
                      <a:pt x="13" y="171"/>
                      <a:pt x="12" y="170"/>
                    </a:cubicBezTo>
                    <a:cubicBezTo>
                      <a:pt x="11" y="169"/>
                      <a:pt x="10" y="168"/>
                      <a:pt x="9" y="168"/>
                    </a:cubicBezTo>
                    <a:cubicBezTo>
                      <a:pt x="8" y="167"/>
                      <a:pt x="7" y="165"/>
                      <a:pt x="6" y="164"/>
                    </a:cubicBezTo>
                    <a:cubicBezTo>
                      <a:pt x="5" y="161"/>
                      <a:pt x="3" y="156"/>
                      <a:pt x="3" y="154"/>
                    </a:cubicBezTo>
                    <a:cubicBezTo>
                      <a:pt x="2" y="152"/>
                      <a:pt x="1" y="149"/>
                      <a:pt x="1" y="148"/>
                    </a:cubicBezTo>
                    <a:cubicBezTo>
                      <a:pt x="1" y="146"/>
                      <a:pt x="2" y="143"/>
                      <a:pt x="3" y="141"/>
                    </a:cubicBezTo>
                    <a:cubicBezTo>
                      <a:pt x="4" y="139"/>
                      <a:pt x="5" y="136"/>
                      <a:pt x="5" y="134"/>
                    </a:cubicBezTo>
                    <a:cubicBezTo>
                      <a:pt x="5" y="132"/>
                      <a:pt x="3" y="130"/>
                      <a:pt x="3" y="129"/>
                    </a:cubicBezTo>
                    <a:cubicBezTo>
                      <a:pt x="2" y="128"/>
                      <a:pt x="1" y="125"/>
                      <a:pt x="1" y="123"/>
                    </a:cubicBezTo>
                    <a:cubicBezTo>
                      <a:pt x="0" y="120"/>
                      <a:pt x="1" y="114"/>
                      <a:pt x="1" y="110"/>
                    </a:cubicBezTo>
                    <a:cubicBezTo>
                      <a:pt x="1" y="107"/>
                      <a:pt x="1" y="101"/>
                      <a:pt x="1" y="98"/>
                    </a:cubicBezTo>
                    <a:cubicBezTo>
                      <a:pt x="1" y="97"/>
                      <a:pt x="1" y="94"/>
                      <a:pt x="1" y="93"/>
                    </a:cubicBezTo>
                    <a:cubicBezTo>
                      <a:pt x="1" y="92"/>
                      <a:pt x="3" y="90"/>
                      <a:pt x="3" y="89"/>
                    </a:cubicBezTo>
                    <a:cubicBezTo>
                      <a:pt x="4" y="88"/>
                      <a:pt x="5" y="85"/>
                      <a:pt x="5" y="84"/>
                    </a:cubicBezTo>
                    <a:cubicBezTo>
                      <a:pt x="6" y="82"/>
                      <a:pt x="6" y="78"/>
                      <a:pt x="6" y="76"/>
                    </a:cubicBezTo>
                    <a:cubicBezTo>
                      <a:pt x="7" y="75"/>
                      <a:pt x="8" y="74"/>
                      <a:pt x="9" y="73"/>
                    </a:cubicBezTo>
                    <a:cubicBezTo>
                      <a:pt x="9" y="72"/>
                      <a:pt x="9" y="70"/>
                      <a:pt x="10" y="69"/>
                    </a:cubicBezTo>
                    <a:cubicBezTo>
                      <a:pt x="10" y="68"/>
                      <a:pt x="11" y="67"/>
                      <a:pt x="11" y="66"/>
                    </a:cubicBezTo>
                    <a:cubicBezTo>
                      <a:pt x="12" y="65"/>
                      <a:pt x="12" y="63"/>
                      <a:pt x="12" y="62"/>
                    </a:cubicBezTo>
                    <a:cubicBezTo>
                      <a:pt x="11" y="61"/>
                      <a:pt x="8" y="60"/>
                      <a:pt x="8" y="58"/>
                    </a:cubicBezTo>
                    <a:cubicBezTo>
                      <a:pt x="8" y="57"/>
                      <a:pt x="10" y="56"/>
                      <a:pt x="11" y="56"/>
                    </a:cubicBezTo>
                    <a:cubicBezTo>
                      <a:pt x="12" y="55"/>
                      <a:pt x="15" y="55"/>
                      <a:pt x="16" y="55"/>
                    </a:cubicBezTo>
                    <a:cubicBezTo>
                      <a:pt x="17" y="53"/>
                      <a:pt x="19" y="50"/>
                      <a:pt x="20" y="48"/>
                    </a:cubicBezTo>
                    <a:cubicBezTo>
                      <a:pt x="20" y="47"/>
                      <a:pt x="21" y="46"/>
                      <a:pt x="22" y="45"/>
                    </a:cubicBezTo>
                    <a:cubicBezTo>
                      <a:pt x="22" y="44"/>
                      <a:pt x="23" y="42"/>
                      <a:pt x="22" y="41"/>
                    </a:cubicBezTo>
                    <a:cubicBezTo>
                      <a:pt x="22" y="40"/>
                      <a:pt x="20" y="38"/>
                      <a:pt x="19" y="38"/>
                    </a:cubicBezTo>
                    <a:cubicBezTo>
                      <a:pt x="18" y="38"/>
                      <a:pt x="17" y="38"/>
                      <a:pt x="16" y="38"/>
                    </a:cubicBezTo>
                    <a:cubicBezTo>
                      <a:pt x="15" y="39"/>
                      <a:pt x="14" y="41"/>
                      <a:pt x="13" y="41"/>
                    </a:cubicBezTo>
                    <a:cubicBezTo>
                      <a:pt x="12" y="41"/>
                      <a:pt x="11" y="41"/>
                      <a:pt x="11" y="40"/>
                    </a:cubicBezTo>
                    <a:cubicBezTo>
                      <a:pt x="11" y="40"/>
                      <a:pt x="10" y="38"/>
                      <a:pt x="11" y="37"/>
                    </a:cubicBezTo>
                    <a:cubicBezTo>
                      <a:pt x="11" y="36"/>
                      <a:pt x="12" y="35"/>
                      <a:pt x="13" y="34"/>
                    </a:cubicBezTo>
                    <a:cubicBezTo>
                      <a:pt x="13" y="34"/>
                      <a:pt x="15" y="33"/>
                      <a:pt x="15" y="32"/>
                    </a:cubicBezTo>
                    <a:cubicBezTo>
                      <a:pt x="16" y="32"/>
                      <a:pt x="16" y="30"/>
                      <a:pt x="16" y="29"/>
                    </a:cubicBezTo>
                    <a:cubicBezTo>
                      <a:pt x="17" y="29"/>
                      <a:pt x="17" y="29"/>
                      <a:pt x="17" y="28"/>
                    </a:cubicBezTo>
                    <a:cubicBezTo>
                      <a:pt x="24" y="28"/>
                      <a:pt x="24" y="28"/>
                      <a:pt x="24" y="28"/>
                    </a:cubicBezTo>
                    <a:lnTo>
                      <a:pt x="24" y="21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68"/>
              <p:cNvSpPr>
                <a:spLocks/>
              </p:cNvSpPr>
              <p:nvPr/>
            </p:nvSpPr>
            <p:spPr bwMode="auto">
              <a:xfrm>
                <a:off x="5064121" y="3163891"/>
                <a:ext cx="881061" cy="530225"/>
              </a:xfrm>
              <a:custGeom>
                <a:avLst/>
                <a:gdLst>
                  <a:gd name="T0" fmla="*/ 1000 w 1044"/>
                  <a:gd name="T1" fmla="*/ 361 h 629"/>
                  <a:gd name="T2" fmla="*/ 964 w 1044"/>
                  <a:gd name="T3" fmla="*/ 370 h 629"/>
                  <a:gd name="T4" fmla="*/ 935 w 1044"/>
                  <a:gd name="T5" fmla="*/ 364 h 629"/>
                  <a:gd name="T6" fmla="*/ 911 w 1044"/>
                  <a:gd name="T7" fmla="*/ 339 h 629"/>
                  <a:gd name="T8" fmla="*/ 898 w 1044"/>
                  <a:gd name="T9" fmla="*/ 337 h 629"/>
                  <a:gd name="T10" fmla="*/ 924 w 1044"/>
                  <a:gd name="T11" fmla="*/ 347 h 629"/>
                  <a:gd name="T12" fmla="*/ 956 w 1044"/>
                  <a:gd name="T13" fmla="*/ 362 h 629"/>
                  <a:gd name="T14" fmla="*/ 954 w 1044"/>
                  <a:gd name="T15" fmla="*/ 329 h 629"/>
                  <a:gd name="T16" fmla="*/ 932 w 1044"/>
                  <a:gd name="T17" fmla="*/ 322 h 629"/>
                  <a:gd name="T18" fmla="*/ 938 w 1044"/>
                  <a:gd name="T19" fmla="*/ 300 h 629"/>
                  <a:gd name="T20" fmla="*/ 955 w 1044"/>
                  <a:gd name="T21" fmla="*/ 300 h 629"/>
                  <a:gd name="T22" fmla="*/ 939 w 1044"/>
                  <a:gd name="T23" fmla="*/ 271 h 629"/>
                  <a:gd name="T24" fmla="*/ 924 w 1044"/>
                  <a:gd name="T25" fmla="*/ 257 h 629"/>
                  <a:gd name="T26" fmla="*/ 883 w 1044"/>
                  <a:gd name="T27" fmla="*/ 237 h 629"/>
                  <a:gd name="T28" fmla="*/ 873 w 1044"/>
                  <a:gd name="T29" fmla="*/ 224 h 629"/>
                  <a:gd name="T30" fmla="*/ 906 w 1044"/>
                  <a:gd name="T31" fmla="*/ 244 h 629"/>
                  <a:gd name="T32" fmla="*/ 935 w 1044"/>
                  <a:gd name="T33" fmla="*/ 252 h 629"/>
                  <a:gd name="T34" fmla="*/ 936 w 1044"/>
                  <a:gd name="T35" fmla="*/ 235 h 629"/>
                  <a:gd name="T36" fmla="*/ 924 w 1044"/>
                  <a:gd name="T37" fmla="*/ 194 h 629"/>
                  <a:gd name="T38" fmla="*/ 878 w 1044"/>
                  <a:gd name="T39" fmla="*/ 174 h 629"/>
                  <a:gd name="T40" fmla="*/ 847 w 1044"/>
                  <a:gd name="T41" fmla="*/ 174 h 629"/>
                  <a:gd name="T42" fmla="*/ 814 w 1044"/>
                  <a:gd name="T43" fmla="*/ 154 h 629"/>
                  <a:gd name="T44" fmla="*/ 791 w 1044"/>
                  <a:gd name="T45" fmla="*/ 156 h 629"/>
                  <a:gd name="T46" fmla="*/ 769 w 1044"/>
                  <a:gd name="T47" fmla="*/ 131 h 629"/>
                  <a:gd name="T48" fmla="*/ 779 w 1044"/>
                  <a:gd name="T49" fmla="*/ 108 h 629"/>
                  <a:gd name="T50" fmla="*/ 794 w 1044"/>
                  <a:gd name="T51" fmla="*/ 81 h 629"/>
                  <a:gd name="T52" fmla="*/ 772 w 1044"/>
                  <a:gd name="T53" fmla="*/ 48 h 629"/>
                  <a:gd name="T54" fmla="*/ 730 w 1044"/>
                  <a:gd name="T55" fmla="*/ 40 h 629"/>
                  <a:gd name="T56" fmla="*/ 715 w 1044"/>
                  <a:gd name="T57" fmla="*/ 10 h 629"/>
                  <a:gd name="T58" fmla="*/ 680 w 1044"/>
                  <a:gd name="T59" fmla="*/ 6 h 629"/>
                  <a:gd name="T60" fmla="*/ 593 w 1044"/>
                  <a:gd name="T61" fmla="*/ 8 h 629"/>
                  <a:gd name="T62" fmla="*/ 596 w 1044"/>
                  <a:gd name="T63" fmla="*/ 41 h 629"/>
                  <a:gd name="T64" fmla="*/ 583 w 1044"/>
                  <a:gd name="T65" fmla="*/ 75 h 629"/>
                  <a:gd name="T66" fmla="*/ 567 w 1044"/>
                  <a:gd name="T67" fmla="*/ 103 h 629"/>
                  <a:gd name="T68" fmla="*/ 527 w 1044"/>
                  <a:gd name="T69" fmla="*/ 142 h 629"/>
                  <a:gd name="T70" fmla="*/ 518 w 1044"/>
                  <a:gd name="T71" fmla="*/ 183 h 629"/>
                  <a:gd name="T72" fmla="*/ 456 w 1044"/>
                  <a:gd name="T73" fmla="*/ 191 h 629"/>
                  <a:gd name="T74" fmla="*/ 454 w 1044"/>
                  <a:gd name="T75" fmla="*/ 229 h 629"/>
                  <a:gd name="T76" fmla="*/ 436 w 1044"/>
                  <a:gd name="T77" fmla="*/ 262 h 629"/>
                  <a:gd name="T78" fmla="*/ 427 w 1044"/>
                  <a:gd name="T79" fmla="*/ 307 h 629"/>
                  <a:gd name="T80" fmla="*/ 409 w 1044"/>
                  <a:gd name="T81" fmla="*/ 345 h 629"/>
                  <a:gd name="T82" fmla="*/ 414 w 1044"/>
                  <a:gd name="T83" fmla="*/ 374 h 629"/>
                  <a:gd name="T84" fmla="*/ 385 w 1044"/>
                  <a:gd name="T85" fmla="*/ 404 h 629"/>
                  <a:gd name="T86" fmla="*/ 272 w 1044"/>
                  <a:gd name="T87" fmla="*/ 451 h 629"/>
                  <a:gd name="T88" fmla="*/ 243 w 1044"/>
                  <a:gd name="T89" fmla="*/ 480 h 629"/>
                  <a:gd name="T90" fmla="*/ 194 w 1044"/>
                  <a:gd name="T91" fmla="*/ 459 h 629"/>
                  <a:gd name="T92" fmla="*/ 186 w 1044"/>
                  <a:gd name="T93" fmla="*/ 439 h 629"/>
                  <a:gd name="T94" fmla="*/ 114 w 1044"/>
                  <a:gd name="T95" fmla="*/ 515 h 629"/>
                  <a:gd name="T96" fmla="*/ 98 w 1044"/>
                  <a:gd name="T97" fmla="*/ 543 h 629"/>
                  <a:gd name="T98" fmla="*/ 78 w 1044"/>
                  <a:gd name="T99" fmla="*/ 576 h 629"/>
                  <a:gd name="T100" fmla="*/ 56 w 1044"/>
                  <a:gd name="T101" fmla="*/ 593 h 629"/>
                  <a:gd name="T102" fmla="*/ 35 w 1044"/>
                  <a:gd name="T103" fmla="*/ 611 h 629"/>
                  <a:gd name="T104" fmla="*/ 0 w 1044"/>
                  <a:gd name="T105" fmla="*/ 629 h 629"/>
                  <a:gd name="T106" fmla="*/ 227 w 1044"/>
                  <a:gd name="T107" fmla="*/ 582 h 629"/>
                  <a:gd name="T108" fmla="*/ 256 w 1044"/>
                  <a:gd name="T109" fmla="*/ 580 h 629"/>
                  <a:gd name="T110" fmla="*/ 379 w 1044"/>
                  <a:gd name="T111" fmla="*/ 564 h 629"/>
                  <a:gd name="T112" fmla="*/ 599 w 1044"/>
                  <a:gd name="T113" fmla="*/ 519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44" h="629">
                    <a:moveTo>
                      <a:pt x="1042" y="407"/>
                    </a:moveTo>
                    <a:cubicBezTo>
                      <a:pt x="1041" y="405"/>
                      <a:pt x="1037" y="401"/>
                      <a:pt x="1035" y="398"/>
                    </a:cubicBezTo>
                    <a:cubicBezTo>
                      <a:pt x="1033" y="396"/>
                      <a:pt x="1031" y="391"/>
                      <a:pt x="1029" y="388"/>
                    </a:cubicBezTo>
                    <a:cubicBezTo>
                      <a:pt x="1027" y="386"/>
                      <a:pt x="1024" y="381"/>
                      <a:pt x="1022" y="379"/>
                    </a:cubicBezTo>
                    <a:cubicBezTo>
                      <a:pt x="1021" y="377"/>
                      <a:pt x="1019" y="372"/>
                      <a:pt x="1018" y="370"/>
                    </a:cubicBezTo>
                    <a:cubicBezTo>
                      <a:pt x="1017" y="368"/>
                      <a:pt x="1016" y="363"/>
                      <a:pt x="1014" y="360"/>
                    </a:cubicBezTo>
                    <a:cubicBezTo>
                      <a:pt x="1013" y="359"/>
                      <a:pt x="1012" y="356"/>
                      <a:pt x="1010" y="355"/>
                    </a:cubicBezTo>
                    <a:cubicBezTo>
                      <a:pt x="1009" y="355"/>
                      <a:pt x="1007" y="355"/>
                      <a:pt x="1007" y="355"/>
                    </a:cubicBezTo>
                    <a:cubicBezTo>
                      <a:pt x="1005" y="356"/>
                      <a:pt x="1003" y="357"/>
                      <a:pt x="1003" y="358"/>
                    </a:cubicBezTo>
                    <a:cubicBezTo>
                      <a:pt x="1002" y="358"/>
                      <a:pt x="1001" y="360"/>
                      <a:pt x="1000" y="361"/>
                    </a:cubicBezTo>
                    <a:cubicBezTo>
                      <a:pt x="999" y="362"/>
                      <a:pt x="997" y="363"/>
                      <a:pt x="995" y="363"/>
                    </a:cubicBezTo>
                    <a:cubicBezTo>
                      <a:pt x="994" y="363"/>
                      <a:pt x="990" y="362"/>
                      <a:pt x="989" y="362"/>
                    </a:cubicBezTo>
                    <a:cubicBezTo>
                      <a:pt x="987" y="362"/>
                      <a:pt x="983" y="362"/>
                      <a:pt x="981" y="362"/>
                    </a:cubicBezTo>
                    <a:cubicBezTo>
                      <a:pt x="979" y="362"/>
                      <a:pt x="977" y="360"/>
                      <a:pt x="975" y="360"/>
                    </a:cubicBezTo>
                    <a:cubicBezTo>
                      <a:pt x="974" y="359"/>
                      <a:pt x="972" y="358"/>
                      <a:pt x="971" y="358"/>
                    </a:cubicBezTo>
                    <a:cubicBezTo>
                      <a:pt x="970" y="359"/>
                      <a:pt x="970" y="361"/>
                      <a:pt x="969" y="361"/>
                    </a:cubicBezTo>
                    <a:cubicBezTo>
                      <a:pt x="968" y="362"/>
                      <a:pt x="966" y="361"/>
                      <a:pt x="965" y="362"/>
                    </a:cubicBezTo>
                    <a:cubicBezTo>
                      <a:pt x="965" y="362"/>
                      <a:pt x="964" y="363"/>
                      <a:pt x="964" y="364"/>
                    </a:cubicBezTo>
                    <a:cubicBezTo>
                      <a:pt x="964" y="365"/>
                      <a:pt x="966" y="367"/>
                      <a:pt x="966" y="368"/>
                    </a:cubicBezTo>
                    <a:cubicBezTo>
                      <a:pt x="966" y="369"/>
                      <a:pt x="965" y="370"/>
                      <a:pt x="964" y="370"/>
                    </a:cubicBezTo>
                    <a:cubicBezTo>
                      <a:pt x="963" y="370"/>
                      <a:pt x="961" y="369"/>
                      <a:pt x="960" y="370"/>
                    </a:cubicBezTo>
                    <a:cubicBezTo>
                      <a:pt x="959" y="370"/>
                      <a:pt x="958" y="373"/>
                      <a:pt x="958" y="373"/>
                    </a:cubicBezTo>
                    <a:cubicBezTo>
                      <a:pt x="957" y="374"/>
                      <a:pt x="955" y="376"/>
                      <a:pt x="955" y="376"/>
                    </a:cubicBezTo>
                    <a:cubicBezTo>
                      <a:pt x="955" y="376"/>
                      <a:pt x="953" y="375"/>
                      <a:pt x="952" y="376"/>
                    </a:cubicBezTo>
                    <a:cubicBezTo>
                      <a:pt x="951" y="376"/>
                      <a:pt x="951" y="378"/>
                      <a:pt x="951" y="379"/>
                    </a:cubicBezTo>
                    <a:cubicBezTo>
                      <a:pt x="950" y="379"/>
                      <a:pt x="949" y="380"/>
                      <a:pt x="949" y="380"/>
                    </a:cubicBezTo>
                    <a:cubicBezTo>
                      <a:pt x="947" y="379"/>
                      <a:pt x="946" y="376"/>
                      <a:pt x="945" y="374"/>
                    </a:cubicBezTo>
                    <a:cubicBezTo>
                      <a:pt x="945" y="373"/>
                      <a:pt x="944" y="369"/>
                      <a:pt x="943" y="368"/>
                    </a:cubicBezTo>
                    <a:cubicBezTo>
                      <a:pt x="943" y="367"/>
                      <a:pt x="941" y="366"/>
                      <a:pt x="940" y="366"/>
                    </a:cubicBezTo>
                    <a:cubicBezTo>
                      <a:pt x="939" y="365"/>
                      <a:pt x="936" y="364"/>
                      <a:pt x="935" y="364"/>
                    </a:cubicBezTo>
                    <a:cubicBezTo>
                      <a:pt x="933" y="363"/>
                      <a:pt x="930" y="361"/>
                      <a:pt x="929" y="360"/>
                    </a:cubicBezTo>
                    <a:cubicBezTo>
                      <a:pt x="928" y="359"/>
                      <a:pt x="926" y="358"/>
                      <a:pt x="925" y="358"/>
                    </a:cubicBezTo>
                    <a:cubicBezTo>
                      <a:pt x="924" y="358"/>
                      <a:pt x="923" y="361"/>
                      <a:pt x="922" y="361"/>
                    </a:cubicBezTo>
                    <a:cubicBezTo>
                      <a:pt x="920" y="361"/>
                      <a:pt x="918" y="361"/>
                      <a:pt x="917" y="360"/>
                    </a:cubicBezTo>
                    <a:cubicBezTo>
                      <a:pt x="916" y="360"/>
                      <a:pt x="915" y="358"/>
                      <a:pt x="915" y="357"/>
                    </a:cubicBezTo>
                    <a:cubicBezTo>
                      <a:pt x="915" y="356"/>
                      <a:pt x="914" y="354"/>
                      <a:pt x="915" y="353"/>
                    </a:cubicBezTo>
                    <a:cubicBezTo>
                      <a:pt x="915" y="352"/>
                      <a:pt x="916" y="351"/>
                      <a:pt x="916" y="351"/>
                    </a:cubicBezTo>
                    <a:cubicBezTo>
                      <a:pt x="916" y="350"/>
                      <a:pt x="915" y="348"/>
                      <a:pt x="915" y="347"/>
                    </a:cubicBezTo>
                    <a:cubicBezTo>
                      <a:pt x="914" y="346"/>
                      <a:pt x="913" y="345"/>
                      <a:pt x="913" y="344"/>
                    </a:cubicBezTo>
                    <a:cubicBezTo>
                      <a:pt x="912" y="343"/>
                      <a:pt x="911" y="340"/>
                      <a:pt x="911" y="339"/>
                    </a:cubicBezTo>
                    <a:cubicBezTo>
                      <a:pt x="910" y="338"/>
                      <a:pt x="909" y="336"/>
                      <a:pt x="908" y="336"/>
                    </a:cubicBezTo>
                    <a:cubicBezTo>
                      <a:pt x="907" y="337"/>
                      <a:pt x="907" y="338"/>
                      <a:pt x="907" y="339"/>
                    </a:cubicBezTo>
                    <a:cubicBezTo>
                      <a:pt x="906" y="340"/>
                      <a:pt x="906" y="342"/>
                      <a:pt x="905" y="343"/>
                    </a:cubicBezTo>
                    <a:cubicBezTo>
                      <a:pt x="905" y="343"/>
                      <a:pt x="903" y="344"/>
                      <a:pt x="903" y="344"/>
                    </a:cubicBezTo>
                    <a:cubicBezTo>
                      <a:pt x="902" y="344"/>
                      <a:pt x="900" y="343"/>
                      <a:pt x="899" y="343"/>
                    </a:cubicBezTo>
                    <a:cubicBezTo>
                      <a:pt x="898" y="342"/>
                      <a:pt x="897" y="341"/>
                      <a:pt x="896" y="341"/>
                    </a:cubicBezTo>
                    <a:cubicBezTo>
                      <a:pt x="896" y="341"/>
                      <a:pt x="894" y="341"/>
                      <a:pt x="894" y="341"/>
                    </a:cubicBezTo>
                    <a:cubicBezTo>
                      <a:pt x="893" y="341"/>
                      <a:pt x="892" y="339"/>
                      <a:pt x="892" y="339"/>
                    </a:cubicBezTo>
                    <a:cubicBezTo>
                      <a:pt x="892" y="338"/>
                      <a:pt x="893" y="337"/>
                      <a:pt x="894" y="336"/>
                    </a:cubicBezTo>
                    <a:cubicBezTo>
                      <a:pt x="895" y="336"/>
                      <a:pt x="897" y="337"/>
                      <a:pt x="898" y="337"/>
                    </a:cubicBezTo>
                    <a:cubicBezTo>
                      <a:pt x="898" y="337"/>
                      <a:pt x="899" y="335"/>
                      <a:pt x="899" y="335"/>
                    </a:cubicBezTo>
                    <a:cubicBezTo>
                      <a:pt x="900" y="334"/>
                      <a:pt x="902" y="331"/>
                      <a:pt x="903" y="331"/>
                    </a:cubicBezTo>
                    <a:cubicBezTo>
                      <a:pt x="904" y="330"/>
                      <a:pt x="906" y="330"/>
                      <a:pt x="907" y="329"/>
                    </a:cubicBezTo>
                    <a:cubicBezTo>
                      <a:pt x="909" y="329"/>
                      <a:pt x="913" y="329"/>
                      <a:pt x="914" y="330"/>
                    </a:cubicBezTo>
                    <a:cubicBezTo>
                      <a:pt x="915" y="331"/>
                      <a:pt x="915" y="334"/>
                      <a:pt x="916" y="335"/>
                    </a:cubicBezTo>
                    <a:cubicBezTo>
                      <a:pt x="916" y="335"/>
                      <a:pt x="918" y="336"/>
                      <a:pt x="918" y="337"/>
                    </a:cubicBezTo>
                    <a:cubicBezTo>
                      <a:pt x="918" y="338"/>
                      <a:pt x="917" y="339"/>
                      <a:pt x="917" y="340"/>
                    </a:cubicBezTo>
                    <a:cubicBezTo>
                      <a:pt x="917" y="341"/>
                      <a:pt x="917" y="343"/>
                      <a:pt x="918" y="343"/>
                    </a:cubicBezTo>
                    <a:cubicBezTo>
                      <a:pt x="918" y="344"/>
                      <a:pt x="920" y="346"/>
                      <a:pt x="921" y="346"/>
                    </a:cubicBezTo>
                    <a:cubicBezTo>
                      <a:pt x="921" y="346"/>
                      <a:pt x="923" y="346"/>
                      <a:pt x="924" y="347"/>
                    </a:cubicBezTo>
                    <a:cubicBezTo>
                      <a:pt x="925" y="347"/>
                      <a:pt x="926" y="350"/>
                      <a:pt x="927" y="350"/>
                    </a:cubicBezTo>
                    <a:cubicBezTo>
                      <a:pt x="929" y="350"/>
                      <a:pt x="931" y="348"/>
                      <a:pt x="932" y="349"/>
                    </a:cubicBezTo>
                    <a:cubicBezTo>
                      <a:pt x="933" y="349"/>
                      <a:pt x="934" y="351"/>
                      <a:pt x="935" y="352"/>
                    </a:cubicBezTo>
                    <a:cubicBezTo>
                      <a:pt x="935" y="353"/>
                      <a:pt x="938" y="354"/>
                      <a:pt x="939" y="354"/>
                    </a:cubicBezTo>
                    <a:cubicBezTo>
                      <a:pt x="940" y="355"/>
                      <a:pt x="942" y="355"/>
                      <a:pt x="943" y="355"/>
                    </a:cubicBezTo>
                    <a:cubicBezTo>
                      <a:pt x="944" y="356"/>
                      <a:pt x="946" y="358"/>
                      <a:pt x="946" y="359"/>
                    </a:cubicBezTo>
                    <a:cubicBezTo>
                      <a:pt x="947" y="359"/>
                      <a:pt x="947" y="361"/>
                      <a:pt x="947" y="361"/>
                    </a:cubicBezTo>
                    <a:cubicBezTo>
                      <a:pt x="948" y="362"/>
                      <a:pt x="949" y="363"/>
                      <a:pt x="949" y="364"/>
                    </a:cubicBezTo>
                    <a:cubicBezTo>
                      <a:pt x="950" y="364"/>
                      <a:pt x="952" y="365"/>
                      <a:pt x="953" y="365"/>
                    </a:cubicBezTo>
                    <a:cubicBezTo>
                      <a:pt x="954" y="365"/>
                      <a:pt x="956" y="363"/>
                      <a:pt x="956" y="362"/>
                    </a:cubicBezTo>
                    <a:cubicBezTo>
                      <a:pt x="957" y="361"/>
                      <a:pt x="956" y="358"/>
                      <a:pt x="957" y="357"/>
                    </a:cubicBezTo>
                    <a:cubicBezTo>
                      <a:pt x="957" y="357"/>
                      <a:pt x="959" y="355"/>
                      <a:pt x="960" y="355"/>
                    </a:cubicBezTo>
                    <a:cubicBezTo>
                      <a:pt x="961" y="355"/>
                      <a:pt x="962" y="355"/>
                      <a:pt x="963" y="355"/>
                    </a:cubicBezTo>
                    <a:cubicBezTo>
                      <a:pt x="964" y="355"/>
                      <a:pt x="966" y="355"/>
                      <a:pt x="966" y="354"/>
                    </a:cubicBezTo>
                    <a:cubicBezTo>
                      <a:pt x="967" y="352"/>
                      <a:pt x="967" y="349"/>
                      <a:pt x="967" y="347"/>
                    </a:cubicBezTo>
                    <a:cubicBezTo>
                      <a:pt x="967" y="345"/>
                      <a:pt x="967" y="341"/>
                      <a:pt x="966" y="339"/>
                    </a:cubicBezTo>
                    <a:cubicBezTo>
                      <a:pt x="966" y="338"/>
                      <a:pt x="965" y="336"/>
                      <a:pt x="964" y="335"/>
                    </a:cubicBezTo>
                    <a:cubicBezTo>
                      <a:pt x="964" y="334"/>
                      <a:pt x="963" y="331"/>
                      <a:pt x="961" y="331"/>
                    </a:cubicBezTo>
                    <a:cubicBezTo>
                      <a:pt x="960" y="331"/>
                      <a:pt x="957" y="333"/>
                      <a:pt x="956" y="332"/>
                    </a:cubicBezTo>
                    <a:cubicBezTo>
                      <a:pt x="955" y="332"/>
                      <a:pt x="955" y="329"/>
                      <a:pt x="954" y="329"/>
                    </a:cubicBezTo>
                    <a:cubicBezTo>
                      <a:pt x="953" y="328"/>
                      <a:pt x="952" y="328"/>
                      <a:pt x="951" y="328"/>
                    </a:cubicBezTo>
                    <a:cubicBezTo>
                      <a:pt x="950" y="329"/>
                      <a:pt x="949" y="331"/>
                      <a:pt x="948" y="331"/>
                    </a:cubicBezTo>
                    <a:cubicBezTo>
                      <a:pt x="948" y="332"/>
                      <a:pt x="946" y="330"/>
                      <a:pt x="946" y="329"/>
                    </a:cubicBezTo>
                    <a:cubicBezTo>
                      <a:pt x="946" y="328"/>
                      <a:pt x="947" y="327"/>
                      <a:pt x="947" y="326"/>
                    </a:cubicBezTo>
                    <a:cubicBezTo>
                      <a:pt x="947" y="325"/>
                      <a:pt x="946" y="323"/>
                      <a:pt x="946" y="322"/>
                    </a:cubicBezTo>
                    <a:cubicBezTo>
                      <a:pt x="945" y="321"/>
                      <a:pt x="944" y="319"/>
                      <a:pt x="943" y="319"/>
                    </a:cubicBezTo>
                    <a:cubicBezTo>
                      <a:pt x="943" y="319"/>
                      <a:pt x="941" y="320"/>
                      <a:pt x="941" y="321"/>
                    </a:cubicBezTo>
                    <a:cubicBezTo>
                      <a:pt x="940" y="321"/>
                      <a:pt x="939" y="323"/>
                      <a:pt x="938" y="324"/>
                    </a:cubicBezTo>
                    <a:cubicBezTo>
                      <a:pt x="937" y="324"/>
                      <a:pt x="935" y="324"/>
                      <a:pt x="934" y="324"/>
                    </a:cubicBezTo>
                    <a:cubicBezTo>
                      <a:pt x="933" y="324"/>
                      <a:pt x="932" y="323"/>
                      <a:pt x="932" y="322"/>
                    </a:cubicBezTo>
                    <a:cubicBezTo>
                      <a:pt x="931" y="321"/>
                      <a:pt x="931" y="319"/>
                      <a:pt x="931" y="319"/>
                    </a:cubicBezTo>
                    <a:cubicBezTo>
                      <a:pt x="932" y="318"/>
                      <a:pt x="934" y="318"/>
                      <a:pt x="935" y="317"/>
                    </a:cubicBezTo>
                    <a:cubicBezTo>
                      <a:pt x="936" y="317"/>
                      <a:pt x="937" y="316"/>
                      <a:pt x="938" y="315"/>
                    </a:cubicBezTo>
                    <a:cubicBezTo>
                      <a:pt x="939" y="314"/>
                      <a:pt x="940" y="313"/>
                      <a:pt x="940" y="312"/>
                    </a:cubicBezTo>
                    <a:cubicBezTo>
                      <a:pt x="942" y="312"/>
                      <a:pt x="945" y="313"/>
                      <a:pt x="946" y="312"/>
                    </a:cubicBezTo>
                    <a:cubicBezTo>
                      <a:pt x="947" y="312"/>
                      <a:pt x="948" y="311"/>
                      <a:pt x="948" y="310"/>
                    </a:cubicBezTo>
                    <a:cubicBezTo>
                      <a:pt x="949" y="310"/>
                      <a:pt x="947" y="308"/>
                      <a:pt x="946" y="308"/>
                    </a:cubicBezTo>
                    <a:cubicBezTo>
                      <a:pt x="945" y="308"/>
                      <a:pt x="944" y="307"/>
                      <a:pt x="943" y="307"/>
                    </a:cubicBezTo>
                    <a:cubicBezTo>
                      <a:pt x="942" y="306"/>
                      <a:pt x="941" y="304"/>
                      <a:pt x="940" y="302"/>
                    </a:cubicBezTo>
                    <a:cubicBezTo>
                      <a:pt x="939" y="302"/>
                      <a:pt x="938" y="300"/>
                      <a:pt x="938" y="300"/>
                    </a:cubicBezTo>
                    <a:cubicBezTo>
                      <a:pt x="937" y="299"/>
                      <a:pt x="934" y="299"/>
                      <a:pt x="933" y="299"/>
                    </a:cubicBezTo>
                    <a:cubicBezTo>
                      <a:pt x="932" y="298"/>
                      <a:pt x="931" y="297"/>
                      <a:pt x="931" y="296"/>
                    </a:cubicBezTo>
                    <a:cubicBezTo>
                      <a:pt x="931" y="295"/>
                      <a:pt x="933" y="293"/>
                      <a:pt x="933" y="293"/>
                    </a:cubicBezTo>
                    <a:cubicBezTo>
                      <a:pt x="934" y="292"/>
                      <a:pt x="934" y="290"/>
                      <a:pt x="935" y="289"/>
                    </a:cubicBezTo>
                    <a:cubicBezTo>
                      <a:pt x="936" y="289"/>
                      <a:pt x="938" y="291"/>
                      <a:pt x="938" y="292"/>
                    </a:cubicBezTo>
                    <a:cubicBezTo>
                      <a:pt x="939" y="292"/>
                      <a:pt x="940" y="294"/>
                      <a:pt x="941" y="294"/>
                    </a:cubicBezTo>
                    <a:cubicBezTo>
                      <a:pt x="942" y="295"/>
                      <a:pt x="944" y="294"/>
                      <a:pt x="945" y="294"/>
                    </a:cubicBezTo>
                    <a:cubicBezTo>
                      <a:pt x="946" y="294"/>
                      <a:pt x="948" y="295"/>
                      <a:pt x="949" y="296"/>
                    </a:cubicBezTo>
                    <a:cubicBezTo>
                      <a:pt x="950" y="297"/>
                      <a:pt x="951" y="299"/>
                      <a:pt x="952" y="300"/>
                    </a:cubicBezTo>
                    <a:cubicBezTo>
                      <a:pt x="952" y="300"/>
                      <a:pt x="954" y="301"/>
                      <a:pt x="955" y="300"/>
                    </a:cubicBezTo>
                    <a:cubicBezTo>
                      <a:pt x="956" y="300"/>
                      <a:pt x="957" y="298"/>
                      <a:pt x="957" y="297"/>
                    </a:cubicBezTo>
                    <a:cubicBezTo>
                      <a:pt x="958" y="296"/>
                      <a:pt x="957" y="293"/>
                      <a:pt x="957" y="291"/>
                    </a:cubicBezTo>
                    <a:cubicBezTo>
                      <a:pt x="957" y="289"/>
                      <a:pt x="958" y="285"/>
                      <a:pt x="958" y="283"/>
                    </a:cubicBezTo>
                    <a:cubicBezTo>
                      <a:pt x="958" y="281"/>
                      <a:pt x="955" y="278"/>
                      <a:pt x="954" y="276"/>
                    </a:cubicBezTo>
                    <a:cubicBezTo>
                      <a:pt x="953" y="275"/>
                      <a:pt x="951" y="272"/>
                      <a:pt x="950" y="270"/>
                    </a:cubicBezTo>
                    <a:cubicBezTo>
                      <a:pt x="950" y="269"/>
                      <a:pt x="949" y="267"/>
                      <a:pt x="948" y="266"/>
                    </a:cubicBezTo>
                    <a:cubicBezTo>
                      <a:pt x="947" y="266"/>
                      <a:pt x="945" y="265"/>
                      <a:pt x="944" y="266"/>
                    </a:cubicBezTo>
                    <a:cubicBezTo>
                      <a:pt x="944" y="266"/>
                      <a:pt x="945" y="269"/>
                      <a:pt x="945" y="270"/>
                    </a:cubicBezTo>
                    <a:cubicBezTo>
                      <a:pt x="944" y="270"/>
                      <a:pt x="943" y="271"/>
                      <a:pt x="942" y="272"/>
                    </a:cubicBezTo>
                    <a:cubicBezTo>
                      <a:pt x="941" y="272"/>
                      <a:pt x="940" y="271"/>
                      <a:pt x="939" y="271"/>
                    </a:cubicBezTo>
                    <a:cubicBezTo>
                      <a:pt x="938" y="270"/>
                      <a:pt x="937" y="269"/>
                      <a:pt x="937" y="268"/>
                    </a:cubicBezTo>
                    <a:cubicBezTo>
                      <a:pt x="936" y="267"/>
                      <a:pt x="937" y="265"/>
                      <a:pt x="938" y="264"/>
                    </a:cubicBezTo>
                    <a:cubicBezTo>
                      <a:pt x="938" y="264"/>
                      <a:pt x="940" y="263"/>
                      <a:pt x="941" y="263"/>
                    </a:cubicBezTo>
                    <a:cubicBezTo>
                      <a:pt x="941" y="262"/>
                      <a:pt x="943" y="261"/>
                      <a:pt x="943" y="260"/>
                    </a:cubicBezTo>
                    <a:cubicBezTo>
                      <a:pt x="943" y="260"/>
                      <a:pt x="942" y="258"/>
                      <a:pt x="942" y="258"/>
                    </a:cubicBezTo>
                    <a:cubicBezTo>
                      <a:pt x="941" y="257"/>
                      <a:pt x="938" y="257"/>
                      <a:pt x="937" y="257"/>
                    </a:cubicBezTo>
                    <a:cubicBezTo>
                      <a:pt x="936" y="257"/>
                      <a:pt x="933" y="258"/>
                      <a:pt x="932" y="259"/>
                    </a:cubicBezTo>
                    <a:cubicBezTo>
                      <a:pt x="932" y="259"/>
                      <a:pt x="931" y="260"/>
                      <a:pt x="930" y="260"/>
                    </a:cubicBezTo>
                    <a:cubicBezTo>
                      <a:pt x="929" y="260"/>
                      <a:pt x="928" y="259"/>
                      <a:pt x="927" y="259"/>
                    </a:cubicBezTo>
                    <a:cubicBezTo>
                      <a:pt x="926" y="258"/>
                      <a:pt x="925" y="257"/>
                      <a:pt x="924" y="257"/>
                    </a:cubicBezTo>
                    <a:cubicBezTo>
                      <a:pt x="923" y="256"/>
                      <a:pt x="922" y="255"/>
                      <a:pt x="921" y="255"/>
                    </a:cubicBezTo>
                    <a:cubicBezTo>
                      <a:pt x="919" y="255"/>
                      <a:pt x="916" y="257"/>
                      <a:pt x="915" y="257"/>
                    </a:cubicBezTo>
                    <a:cubicBezTo>
                      <a:pt x="913" y="257"/>
                      <a:pt x="911" y="258"/>
                      <a:pt x="910" y="257"/>
                    </a:cubicBezTo>
                    <a:cubicBezTo>
                      <a:pt x="909" y="257"/>
                      <a:pt x="907" y="256"/>
                      <a:pt x="906" y="256"/>
                    </a:cubicBezTo>
                    <a:cubicBezTo>
                      <a:pt x="905" y="255"/>
                      <a:pt x="902" y="253"/>
                      <a:pt x="902" y="252"/>
                    </a:cubicBezTo>
                    <a:cubicBezTo>
                      <a:pt x="901" y="250"/>
                      <a:pt x="900" y="247"/>
                      <a:pt x="899" y="246"/>
                    </a:cubicBezTo>
                    <a:cubicBezTo>
                      <a:pt x="898" y="245"/>
                      <a:pt x="896" y="242"/>
                      <a:pt x="895" y="241"/>
                    </a:cubicBezTo>
                    <a:cubicBezTo>
                      <a:pt x="894" y="241"/>
                      <a:pt x="893" y="239"/>
                      <a:pt x="892" y="239"/>
                    </a:cubicBezTo>
                    <a:cubicBezTo>
                      <a:pt x="891" y="238"/>
                      <a:pt x="889" y="239"/>
                      <a:pt x="888" y="239"/>
                    </a:cubicBezTo>
                    <a:cubicBezTo>
                      <a:pt x="887" y="239"/>
                      <a:pt x="884" y="238"/>
                      <a:pt x="883" y="237"/>
                    </a:cubicBezTo>
                    <a:cubicBezTo>
                      <a:pt x="882" y="237"/>
                      <a:pt x="882" y="236"/>
                      <a:pt x="881" y="235"/>
                    </a:cubicBezTo>
                    <a:cubicBezTo>
                      <a:pt x="880" y="235"/>
                      <a:pt x="878" y="234"/>
                      <a:pt x="877" y="233"/>
                    </a:cubicBezTo>
                    <a:cubicBezTo>
                      <a:pt x="876" y="233"/>
                      <a:pt x="874" y="232"/>
                      <a:pt x="873" y="231"/>
                    </a:cubicBezTo>
                    <a:cubicBezTo>
                      <a:pt x="872" y="231"/>
                      <a:pt x="871" y="229"/>
                      <a:pt x="870" y="229"/>
                    </a:cubicBezTo>
                    <a:cubicBezTo>
                      <a:pt x="870" y="228"/>
                      <a:pt x="868" y="227"/>
                      <a:pt x="867" y="227"/>
                    </a:cubicBezTo>
                    <a:cubicBezTo>
                      <a:pt x="866" y="226"/>
                      <a:pt x="865" y="224"/>
                      <a:pt x="864" y="223"/>
                    </a:cubicBezTo>
                    <a:cubicBezTo>
                      <a:pt x="864" y="223"/>
                      <a:pt x="864" y="221"/>
                      <a:pt x="865" y="220"/>
                    </a:cubicBezTo>
                    <a:cubicBezTo>
                      <a:pt x="866" y="219"/>
                      <a:pt x="868" y="219"/>
                      <a:pt x="870" y="219"/>
                    </a:cubicBezTo>
                    <a:cubicBezTo>
                      <a:pt x="870" y="219"/>
                      <a:pt x="871" y="220"/>
                      <a:pt x="872" y="221"/>
                    </a:cubicBezTo>
                    <a:cubicBezTo>
                      <a:pt x="872" y="222"/>
                      <a:pt x="873" y="223"/>
                      <a:pt x="873" y="224"/>
                    </a:cubicBezTo>
                    <a:cubicBezTo>
                      <a:pt x="874" y="224"/>
                      <a:pt x="875" y="225"/>
                      <a:pt x="876" y="225"/>
                    </a:cubicBezTo>
                    <a:cubicBezTo>
                      <a:pt x="877" y="226"/>
                      <a:pt x="877" y="227"/>
                      <a:pt x="878" y="227"/>
                    </a:cubicBezTo>
                    <a:cubicBezTo>
                      <a:pt x="879" y="228"/>
                      <a:pt x="883" y="226"/>
                      <a:pt x="884" y="227"/>
                    </a:cubicBezTo>
                    <a:cubicBezTo>
                      <a:pt x="884" y="227"/>
                      <a:pt x="885" y="229"/>
                      <a:pt x="885" y="229"/>
                    </a:cubicBezTo>
                    <a:cubicBezTo>
                      <a:pt x="886" y="230"/>
                      <a:pt x="887" y="230"/>
                      <a:pt x="888" y="231"/>
                    </a:cubicBezTo>
                    <a:cubicBezTo>
                      <a:pt x="889" y="231"/>
                      <a:pt x="891" y="231"/>
                      <a:pt x="892" y="231"/>
                    </a:cubicBezTo>
                    <a:cubicBezTo>
                      <a:pt x="893" y="232"/>
                      <a:pt x="893" y="233"/>
                      <a:pt x="894" y="233"/>
                    </a:cubicBezTo>
                    <a:cubicBezTo>
                      <a:pt x="895" y="234"/>
                      <a:pt x="898" y="234"/>
                      <a:pt x="899" y="235"/>
                    </a:cubicBezTo>
                    <a:cubicBezTo>
                      <a:pt x="900" y="236"/>
                      <a:pt x="902" y="239"/>
                      <a:pt x="903" y="240"/>
                    </a:cubicBezTo>
                    <a:cubicBezTo>
                      <a:pt x="903" y="241"/>
                      <a:pt x="905" y="243"/>
                      <a:pt x="906" y="244"/>
                    </a:cubicBezTo>
                    <a:cubicBezTo>
                      <a:pt x="906" y="245"/>
                      <a:pt x="906" y="248"/>
                      <a:pt x="907" y="249"/>
                    </a:cubicBezTo>
                    <a:cubicBezTo>
                      <a:pt x="907" y="249"/>
                      <a:pt x="909" y="251"/>
                      <a:pt x="909" y="252"/>
                    </a:cubicBezTo>
                    <a:cubicBezTo>
                      <a:pt x="910" y="252"/>
                      <a:pt x="912" y="252"/>
                      <a:pt x="912" y="252"/>
                    </a:cubicBezTo>
                    <a:cubicBezTo>
                      <a:pt x="913" y="251"/>
                      <a:pt x="912" y="249"/>
                      <a:pt x="912" y="248"/>
                    </a:cubicBezTo>
                    <a:cubicBezTo>
                      <a:pt x="913" y="247"/>
                      <a:pt x="916" y="247"/>
                      <a:pt x="917" y="247"/>
                    </a:cubicBezTo>
                    <a:cubicBezTo>
                      <a:pt x="918" y="247"/>
                      <a:pt x="919" y="248"/>
                      <a:pt x="920" y="248"/>
                    </a:cubicBezTo>
                    <a:cubicBezTo>
                      <a:pt x="921" y="249"/>
                      <a:pt x="924" y="251"/>
                      <a:pt x="925" y="251"/>
                    </a:cubicBezTo>
                    <a:cubicBezTo>
                      <a:pt x="926" y="252"/>
                      <a:pt x="928" y="251"/>
                      <a:pt x="929" y="251"/>
                    </a:cubicBezTo>
                    <a:cubicBezTo>
                      <a:pt x="930" y="251"/>
                      <a:pt x="931" y="252"/>
                      <a:pt x="932" y="252"/>
                    </a:cubicBezTo>
                    <a:cubicBezTo>
                      <a:pt x="933" y="253"/>
                      <a:pt x="934" y="252"/>
                      <a:pt x="935" y="252"/>
                    </a:cubicBezTo>
                    <a:cubicBezTo>
                      <a:pt x="936" y="252"/>
                      <a:pt x="937" y="251"/>
                      <a:pt x="937" y="251"/>
                    </a:cubicBezTo>
                    <a:cubicBezTo>
                      <a:pt x="939" y="250"/>
                      <a:pt x="944" y="252"/>
                      <a:pt x="945" y="250"/>
                    </a:cubicBezTo>
                    <a:cubicBezTo>
                      <a:pt x="945" y="249"/>
                      <a:pt x="943" y="248"/>
                      <a:pt x="943" y="247"/>
                    </a:cubicBezTo>
                    <a:cubicBezTo>
                      <a:pt x="942" y="246"/>
                      <a:pt x="940" y="245"/>
                      <a:pt x="939" y="245"/>
                    </a:cubicBezTo>
                    <a:cubicBezTo>
                      <a:pt x="939" y="245"/>
                      <a:pt x="937" y="246"/>
                      <a:pt x="936" y="246"/>
                    </a:cubicBezTo>
                    <a:cubicBezTo>
                      <a:pt x="936" y="246"/>
                      <a:pt x="934" y="246"/>
                      <a:pt x="933" y="245"/>
                    </a:cubicBezTo>
                    <a:cubicBezTo>
                      <a:pt x="933" y="245"/>
                      <a:pt x="932" y="243"/>
                      <a:pt x="932" y="242"/>
                    </a:cubicBezTo>
                    <a:cubicBezTo>
                      <a:pt x="932" y="242"/>
                      <a:pt x="934" y="241"/>
                      <a:pt x="934" y="240"/>
                    </a:cubicBezTo>
                    <a:cubicBezTo>
                      <a:pt x="935" y="240"/>
                      <a:pt x="936" y="238"/>
                      <a:pt x="936" y="238"/>
                    </a:cubicBezTo>
                    <a:cubicBezTo>
                      <a:pt x="936" y="237"/>
                      <a:pt x="936" y="235"/>
                      <a:pt x="936" y="235"/>
                    </a:cubicBezTo>
                    <a:cubicBezTo>
                      <a:pt x="936" y="234"/>
                      <a:pt x="934" y="232"/>
                      <a:pt x="934" y="231"/>
                    </a:cubicBezTo>
                    <a:cubicBezTo>
                      <a:pt x="934" y="230"/>
                      <a:pt x="933" y="228"/>
                      <a:pt x="933" y="227"/>
                    </a:cubicBezTo>
                    <a:cubicBezTo>
                      <a:pt x="933" y="225"/>
                      <a:pt x="931" y="223"/>
                      <a:pt x="931" y="222"/>
                    </a:cubicBezTo>
                    <a:cubicBezTo>
                      <a:pt x="931" y="221"/>
                      <a:pt x="930" y="219"/>
                      <a:pt x="930" y="218"/>
                    </a:cubicBezTo>
                    <a:cubicBezTo>
                      <a:pt x="930" y="217"/>
                      <a:pt x="931" y="216"/>
                      <a:pt x="932" y="215"/>
                    </a:cubicBezTo>
                    <a:cubicBezTo>
                      <a:pt x="933" y="215"/>
                      <a:pt x="935" y="215"/>
                      <a:pt x="936" y="214"/>
                    </a:cubicBezTo>
                    <a:cubicBezTo>
                      <a:pt x="937" y="213"/>
                      <a:pt x="939" y="211"/>
                      <a:pt x="939" y="209"/>
                    </a:cubicBezTo>
                    <a:cubicBezTo>
                      <a:pt x="940" y="207"/>
                      <a:pt x="939" y="204"/>
                      <a:pt x="938" y="202"/>
                    </a:cubicBezTo>
                    <a:cubicBezTo>
                      <a:pt x="937" y="201"/>
                      <a:pt x="935" y="199"/>
                      <a:pt x="934" y="198"/>
                    </a:cubicBezTo>
                    <a:cubicBezTo>
                      <a:pt x="932" y="197"/>
                      <a:pt x="927" y="195"/>
                      <a:pt x="924" y="194"/>
                    </a:cubicBezTo>
                    <a:cubicBezTo>
                      <a:pt x="923" y="193"/>
                      <a:pt x="921" y="193"/>
                      <a:pt x="919" y="193"/>
                    </a:cubicBezTo>
                    <a:cubicBezTo>
                      <a:pt x="917" y="192"/>
                      <a:pt x="914" y="193"/>
                      <a:pt x="912" y="193"/>
                    </a:cubicBezTo>
                    <a:cubicBezTo>
                      <a:pt x="911" y="193"/>
                      <a:pt x="908" y="193"/>
                      <a:pt x="907" y="192"/>
                    </a:cubicBezTo>
                    <a:cubicBezTo>
                      <a:pt x="906" y="191"/>
                      <a:pt x="904" y="189"/>
                      <a:pt x="903" y="189"/>
                    </a:cubicBezTo>
                    <a:cubicBezTo>
                      <a:pt x="902" y="188"/>
                      <a:pt x="900" y="187"/>
                      <a:pt x="899" y="187"/>
                    </a:cubicBezTo>
                    <a:cubicBezTo>
                      <a:pt x="898" y="187"/>
                      <a:pt x="896" y="187"/>
                      <a:pt x="895" y="186"/>
                    </a:cubicBezTo>
                    <a:cubicBezTo>
                      <a:pt x="893" y="186"/>
                      <a:pt x="893" y="183"/>
                      <a:pt x="892" y="182"/>
                    </a:cubicBezTo>
                    <a:cubicBezTo>
                      <a:pt x="891" y="181"/>
                      <a:pt x="888" y="179"/>
                      <a:pt x="887" y="178"/>
                    </a:cubicBezTo>
                    <a:cubicBezTo>
                      <a:pt x="886" y="177"/>
                      <a:pt x="883" y="177"/>
                      <a:pt x="881" y="177"/>
                    </a:cubicBezTo>
                    <a:cubicBezTo>
                      <a:pt x="881" y="176"/>
                      <a:pt x="879" y="175"/>
                      <a:pt x="878" y="174"/>
                    </a:cubicBezTo>
                    <a:cubicBezTo>
                      <a:pt x="878" y="173"/>
                      <a:pt x="877" y="171"/>
                      <a:pt x="876" y="170"/>
                    </a:cubicBezTo>
                    <a:cubicBezTo>
                      <a:pt x="876" y="169"/>
                      <a:pt x="874" y="168"/>
                      <a:pt x="873" y="169"/>
                    </a:cubicBezTo>
                    <a:cubicBezTo>
                      <a:pt x="872" y="169"/>
                      <a:pt x="871" y="171"/>
                      <a:pt x="870" y="171"/>
                    </a:cubicBezTo>
                    <a:cubicBezTo>
                      <a:pt x="869" y="171"/>
                      <a:pt x="866" y="170"/>
                      <a:pt x="865" y="170"/>
                    </a:cubicBezTo>
                    <a:cubicBezTo>
                      <a:pt x="864" y="170"/>
                      <a:pt x="863" y="172"/>
                      <a:pt x="862" y="173"/>
                    </a:cubicBezTo>
                    <a:cubicBezTo>
                      <a:pt x="862" y="173"/>
                      <a:pt x="862" y="174"/>
                      <a:pt x="861" y="174"/>
                    </a:cubicBezTo>
                    <a:cubicBezTo>
                      <a:pt x="861" y="175"/>
                      <a:pt x="859" y="174"/>
                      <a:pt x="858" y="174"/>
                    </a:cubicBezTo>
                    <a:cubicBezTo>
                      <a:pt x="858" y="173"/>
                      <a:pt x="857" y="172"/>
                      <a:pt x="857" y="171"/>
                    </a:cubicBezTo>
                    <a:cubicBezTo>
                      <a:pt x="856" y="171"/>
                      <a:pt x="853" y="171"/>
                      <a:pt x="852" y="171"/>
                    </a:cubicBezTo>
                    <a:cubicBezTo>
                      <a:pt x="851" y="172"/>
                      <a:pt x="849" y="174"/>
                      <a:pt x="847" y="174"/>
                    </a:cubicBezTo>
                    <a:cubicBezTo>
                      <a:pt x="846" y="175"/>
                      <a:pt x="843" y="175"/>
                      <a:pt x="842" y="174"/>
                    </a:cubicBezTo>
                    <a:cubicBezTo>
                      <a:pt x="841" y="174"/>
                      <a:pt x="840" y="173"/>
                      <a:pt x="839" y="172"/>
                    </a:cubicBezTo>
                    <a:cubicBezTo>
                      <a:pt x="838" y="171"/>
                      <a:pt x="835" y="171"/>
                      <a:pt x="834" y="171"/>
                    </a:cubicBezTo>
                    <a:cubicBezTo>
                      <a:pt x="833" y="170"/>
                      <a:pt x="830" y="171"/>
                      <a:pt x="829" y="170"/>
                    </a:cubicBezTo>
                    <a:cubicBezTo>
                      <a:pt x="828" y="170"/>
                      <a:pt x="827" y="169"/>
                      <a:pt x="827" y="168"/>
                    </a:cubicBezTo>
                    <a:cubicBezTo>
                      <a:pt x="826" y="167"/>
                      <a:pt x="827" y="166"/>
                      <a:pt x="827" y="165"/>
                    </a:cubicBezTo>
                    <a:cubicBezTo>
                      <a:pt x="826" y="164"/>
                      <a:pt x="825" y="162"/>
                      <a:pt x="825" y="162"/>
                    </a:cubicBezTo>
                    <a:cubicBezTo>
                      <a:pt x="824" y="161"/>
                      <a:pt x="822" y="159"/>
                      <a:pt x="821" y="159"/>
                    </a:cubicBezTo>
                    <a:cubicBezTo>
                      <a:pt x="820" y="158"/>
                      <a:pt x="817" y="158"/>
                      <a:pt x="816" y="157"/>
                    </a:cubicBezTo>
                    <a:cubicBezTo>
                      <a:pt x="815" y="157"/>
                      <a:pt x="814" y="155"/>
                      <a:pt x="814" y="154"/>
                    </a:cubicBezTo>
                    <a:cubicBezTo>
                      <a:pt x="813" y="153"/>
                      <a:pt x="813" y="150"/>
                      <a:pt x="813" y="148"/>
                    </a:cubicBezTo>
                    <a:cubicBezTo>
                      <a:pt x="813" y="147"/>
                      <a:pt x="813" y="145"/>
                      <a:pt x="813" y="144"/>
                    </a:cubicBezTo>
                    <a:cubicBezTo>
                      <a:pt x="812" y="144"/>
                      <a:pt x="811" y="142"/>
                      <a:pt x="810" y="142"/>
                    </a:cubicBezTo>
                    <a:cubicBezTo>
                      <a:pt x="809" y="142"/>
                      <a:pt x="807" y="142"/>
                      <a:pt x="806" y="143"/>
                    </a:cubicBezTo>
                    <a:cubicBezTo>
                      <a:pt x="805" y="143"/>
                      <a:pt x="805" y="145"/>
                      <a:pt x="805" y="146"/>
                    </a:cubicBezTo>
                    <a:cubicBezTo>
                      <a:pt x="804" y="146"/>
                      <a:pt x="803" y="147"/>
                      <a:pt x="803" y="148"/>
                    </a:cubicBezTo>
                    <a:cubicBezTo>
                      <a:pt x="802" y="148"/>
                      <a:pt x="800" y="147"/>
                      <a:pt x="800" y="148"/>
                    </a:cubicBezTo>
                    <a:cubicBezTo>
                      <a:pt x="799" y="148"/>
                      <a:pt x="798" y="150"/>
                      <a:pt x="797" y="150"/>
                    </a:cubicBezTo>
                    <a:cubicBezTo>
                      <a:pt x="797" y="151"/>
                      <a:pt x="795" y="153"/>
                      <a:pt x="794" y="154"/>
                    </a:cubicBezTo>
                    <a:cubicBezTo>
                      <a:pt x="794" y="154"/>
                      <a:pt x="792" y="156"/>
                      <a:pt x="791" y="156"/>
                    </a:cubicBezTo>
                    <a:cubicBezTo>
                      <a:pt x="790" y="157"/>
                      <a:pt x="789" y="157"/>
                      <a:pt x="788" y="157"/>
                    </a:cubicBezTo>
                    <a:cubicBezTo>
                      <a:pt x="787" y="158"/>
                      <a:pt x="785" y="159"/>
                      <a:pt x="784" y="159"/>
                    </a:cubicBezTo>
                    <a:cubicBezTo>
                      <a:pt x="783" y="159"/>
                      <a:pt x="781" y="159"/>
                      <a:pt x="781" y="158"/>
                    </a:cubicBezTo>
                    <a:cubicBezTo>
                      <a:pt x="780" y="158"/>
                      <a:pt x="779" y="157"/>
                      <a:pt x="778" y="156"/>
                    </a:cubicBezTo>
                    <a:cubicBezTo>
                      <a:pt x="778" y="156"/>
                      <a:pt x="777" y="154"/>
                      <a:pt x="777" y="153"/>
                    </a:cubicBezTo>
                    <a:cubicBezTo>
                      <a:pt x="776" y="152"/>
                      <a:pt x="775" y="151"/>
                      <a:pt x="774" y="150"/>
                    </a:cubicBezTo>
                    <a:cubicBezTo>
                      <a:pt x="773" y="149"/>
                      <a:pt x="772" y="146"/>
                      <a:pt x="771" y="144"/>
                    </a:cubicBezTo>
                    <a:cubicBezTo>
                      <a:pt x="770" y="143"/>
                      <a:pt x="769" y="142"/>
                      <a:pt x="769" y="141"/>
                    </a:cubicBezTo>
                    <a:cubicBezTo>
                      <a:pt x="769" y="139"/>
                      <a:pt x="768" y="137"/>
                      <a:pt x="768" y="135"/>
                    </a:cubicBezTo>
                    <a:cubicBezTo>
                      <a:pt x="768" y="134"/>
                      <a:pt x="768" y="132"/>
                      <a:pt x="769" y="131"/>
                    </a:cubicBezTo>
                    <a:cubicBezTo>
                      <a:pt x="769" y="130"/>
                      <a:pt x="771" y="128"/>
                      <a:pt x="771" y="127"/>
                    </a:cubicBezTo>
                    <a:cubicBezTo>
                      <a:pt x="771" y="126"/>
                      <a:pt x="772" y="123"/>
                      <a:pt x="772" y="122"/>
                    </a:cubicBezTo>
                    <a:cubicBezTo>
                      <a:pt x="772" y="121"/>
                      <a:pt x="773" y="119"/>
                      <a:pt x="773" y="118"/>
                    </a:cubicBezTo>
                    <a:cubicBezTo>
                      <a:pt x="773" y="117"/>
                      <a:pt x="772" y="115"/>
                      <a:pt x="772" y="113"/>
                    </a:cubicBezTo>
                    <a:cubicBezTo>
                      <a:pt x="772" y="112"/>
                      <a:pt x="771" y="110"/>
                      <a:pt x="771" y="109"/>
                    </a:cubicBezTo>
                    <a:cubicBezTo>
                      <a:pt x="771" y="108"/>
                      <a:pt x="772" y="107"/>
                      <a:pt x="773" y="106"/>
                    </a:cubicBezTo>
                    <a:cubicBezTo>
                      <a:pt x="773" y="106"/>
                      <a:pt x="774" y="105"/>
                      <a:pt x="774" y="105"/>
                    </a:cubicBezTo>
                    <a:cubicBezTo>
                      <a:pt x="775" y="105"/>
                      <a:pt x="776" y="106"/>
                      <a:pt x="776" y="106"/>
                    </a:cubicBezTo>
                    <a:cubicBezTo>
                      <a:pt x="776" y="106"/>
                      <a:pt x="777" y="108"/>
                      <a:pt x="777" y="108"/>
                    </a:cubicBezTo>
                    <a:cubicBezTo>
                      <a:pt x="778" y="108"/>
                      <a:pt x="779" y="108"/>
                      <a:pt x="779" y="108"/>
                    </a:cubicBezTo>
                    <a:cubicBezTo>
                      <a:pt x="780" y="107"/>
                      <a:pt x="782" y="107"/>
                      <a:pt x="782" y="106"/>
                    </a:cubicBezTo>
                    <a:cubicBezTo>
                      <a:pt x="783" y="105"/>
                      <a:pt x="783" y="104"/>
                      <a:pt x="783" y="104"/>
                    </a:cubicBezTo>
                    <a:cubicBezTo>
                      <a:pt x="784" y="103"/>
                      <a:pt x="784" y="101"/>
                      <a:pt x="785" y="101"/>
                    </a:cubicBezTo>
                    <a:cubicBezTo>
                      <a:pt x="785" y="101"/>
                      <a:pt x="785" y="101"/>
                      <a:pt x="785" y="101"/>
                    </a:cubicBezTo>
                    <a:cubicBezTo>
                      <a:pt x="786" y="100"/>
                      <a:pt x="786" y="100"/>
                      <a:pt x="786" y="99"/>
                    </a:cubicBezTo>
                    <a:cubicBezTo>
                      <a:pt x="786" y="98"/>
                      <a:pt x="785" y="94"/>
                      <a:pt x="785" y="94"/>
                    </a:cubicBezTo>
                    <a:cubicBezTo>
                      <a:pt x="785" y="93"/>
                      <a:pt x="787" y="90"/>
                      <a:pt x="788" y="89"/>
                    </a:cubicBezTo>
                    <a:cubicBezTo>
                      <a:pt x="789" y="89"/>
                      <a:pt x="792" y="89"/>
                      <a:pt x="792" y="88"/>
                    </a:cubicBezTo>
                    <a:cubicBezTo>
                      <a:pt x="793" y="87"/>
                      <a:pt x="794" y="86"/>
                      <a:pt x="794" y="85"/>
                    </a:cubicBezTo>
                    <a:cubicBezTo>
                      <a:pt x="794" y="84"/>
                      <a:pt x="794" y="82"/>
                      <a:pt x="794" y="81"/>
                    </a:cubicBezTo>
                    <a:cubicBezTo>
                      <a:pt x="793" y="80"/>
                      <a:pt x="792" y="78"/>
                      <a:pt x="792" y="76"/>
                    </a:cubicBezTo>
                    <a:cubicBezTo>
                      <a:pt x="792" y="75"/>
                      <a:pt x="792" y="73"/>
                      <a:pt x="792" y="72"/>
                    </a:cubicBezTo>
                    <a:cubicBezTo>
                      <a:pt x="792" y="72"/>
                      <a:pt x="792" y="72"/>
                      <a:pt x="792" y="72"/>
                    </a:cubicBezTo>
                    <a:cubicBezTo>
                      <a:pt x="792" y="71"/>
                      <a:pt x="792" y="68"/>
                      <a:pt x="792" y="67"/>
                    </a:cubicBezTo>
                    <a:cubicBezTo>
                      <a:pt x="791" y="66"/>
                      <a:pt x="790" y="62"/>
                      <a:pt x="788" y="60"/>
                    </a:cubicBezTo>
                    <a:cubicBezTo>
                      <a:pt x="788" y="59"/>
                      <a:pt x="785" y="58"/>
                      <a:pt x="784" y="58"/>
                    </a:cubicBezTo>
                    <a:cubicBezTo>
                      <a:pt x="783" y="57"/>
                      <a:pt x="779" y="56"/>
                      <a:pt x="778" y="55"/>
                    </a:cubicBezTo>
                    <a:cubicBezTo>
                      <a:pt x="777" y="54"/>
                      <a:pt x="776" y="53"/>
                      <a:pt x="775" y="52"/>
                    </a:cubicBezTo>
                    <a:cubicBezTo>
                      <a:pt x="775" y="52"/>
                      <a:pt x="775" y="52"/>
                      <a:pt x="775" y="52"/>
                    </a:cubicBezTo>
                    <a:cubicBezTo>
                      <a:pt x="774" y="51"/>
                      <a:pt x="773" y="49"/>
                      <a:pt x="772" y="48"/>
                    </a:cubicBezTo>
                    <a:cubicBezTo>
                      <a:pt x="771" y="48"/>
                      <a:pt x="768" y="47"/>
                      <a:pt x="767" y="47"/>
                    </a:cubicBezTo>
                    <a:cubicBezTo>
                      <a:pt x="766" y="47"/>
                      <a:pt x="765" y="48"/>
                      <a:pt x="764" y="48"/>
                    </a:cubicBezTo>
                    <a:cubicBezTo>
                      <a:pt x="763" y="49"/>
                      <a:pt x="761" y="49"/>
                      <a:pt x="760" y="48"/>
                    </a:cubicBezTo>
                    <a:cubicBezTo>
                      <a:pt x="759" y="48"/>
                      <a:pt x="757" y="48"/>
                      <a:pt x="756" y="47"/>
                    </a:cubicBezTo>
                    <a:cubicBezTo>
                      <a:pt x="755" y="46"/>
                      <a:pt x="755" y="44"/>
                      <a:pt x="754" y="43"/>
                    </a:cubicBezTo>
                    <a:cubicBezTo>
                      <a:pt x="754" y="42"/>
                      <a:pt x="753" y="41"/>
                      <a:pt x="752" y="40"/>
                    </a:cubicBezTo>
                    <a:cubicBezTo>
                      <a:pt x="751" y="39"/>
                      <a:pt x="749" y="39"/>
                      <a:pt x="748" y="38"/>
                    </a:cubicBezTo>
                    <a:cubicBezTo>
                      <a:pt x="746" y="38"/>
                      <a:pt x="743" y="37"/>
                      <a:pt x="741" y="37"/>
                    </a:cubicBezTo>
                    <a:cubicBezTo>
                      <a:pt x="740" y="36"/>
                      <a:pt x="737" y="37"/>
                      <a:pt x="736" y="38"/>
                    </a:cubicBezTo>
                    <a:cubicBezTo>
                      <a:pt x="734" y="38"/>
                      <a:pt x="731" y="40"/>
                      <a:pt x="730" y="40"/>
                    </a:cubicBezTo>
                    <a:cubicBezTo>
                      <a:pt x="728" y="40"/>
                      <a:pt x="725" y="39"/>
                      <a:pt x="724" y="38"/>
                    </a:cubicBezTo>
                    <a:cubicBezTo>
                      <a:pt x="724" y="38"/>
                      <a:pt x="723" y="36"/>
                      <a:pt x="722" y="35"/>
                    </a:cubicBezTo>
                    <a:cubicBezTo>
                      <a:pt x="722" y="35"/>
                      <a:pt x="720" y="34"/>
                      <a:pt x="720" y="34"/>
                    </a:cubicBezTo>
                    <a:cubicBezTo>
                      <a:pt x="719" y="33"/>
                      <a:pt x="716" y="34"/>
                      <a:pt x="715" y="34"/>
                    </a:cubicBezTo>
                    <a:cubicBezTo>
                      <a:pt x="714" y="33"/>
                      <a:pt x="713" y="31"/>
                      <a:pt x="713" y="30"/>
                    </a:cubicBezTo>
                    <a:cubicBezTo>
                      <a:pt x="713" y="29"/>
                      <a:pt x="713" y="27"/>
                      <a:pt x="713" y="25"/>
                    </a:cubicBezTo>
                    <a:cubicBezTo>
                      <a:pt x="713" y="25"/>
                      <a:pt x="714" y="23"/>
                      <a:pt x="715" y="22"/>
                    </a:cubicBezTo>
                    <a:cubicBezTo>
                      <a:pt x="715" y="21"/>
                      <a:pt x="717" y="20"/>
                      <a:pt x="718" y="20"/>
                    </a:cubicBezTo>
                    <a:cubicBezTo>
                      <a:pt x="719" y="18"/>
                      <a:pt x="719" y="16"/>
                      <a:pt x="718" y="14"/>
                    </a:cubicBezTo>
                    <a:cubicBezTo>
                      <a:pt x="718" y="13"/>
                      <a:pt x="716" y="11"/>
                      <a:pt x="715" y="10"/>
                    </a:cubicBezTo>
                    <a:cubicBezTo>
                      <a:pt x="714" y="10"/>
                      <a:pt x="712" y="11"/>
                      <a:pt x="711" y="11"/>
                    </a:cubicBezTo>
                    <a:cubicBezTo>
                      <a:pt x="710" y="10"/>
                      <a:pt x="707" y="9"/>
                      <a:pt x="706" y="9"/>
                    </a:cubicBezTo>
                    <a:cubicBezTo>
                      <a:pt x="705" y="8"/>
                      <a:pt x="704" y="5"/>
                      <a:pt x="703" y="4"/>
                    </a:cubicBezTo>
                    <a:cubicBezTo>
                      <a:pt x="702" y="4"/>
                      <a:pt x="700" y="3"/>
                      <a:pt x="699" y="3"/>
                    </a:cubicBezTo>
                    <a:cubicBezTo>
                      <a:pt x="698" y="3"/>
                      <a:pt x="696" y="5"/>
                      <a:pt x="695" y="5"/>
                    </a:cubicBezTo>
                    <a:cubicBezTo>
                      <a:pt x="694" y="6"/>
                      <a:pt x="692" y="5"/>
                      <a:pt x="691" y="5"/>
                    </a:cubicBezTo>
                    <a:cubicBezTo>
                      <a:pt x="690" y="5"/>
                      <a:pt x="688" y="3"/>
                      <a:pt x="686" y="3"/>
                    </a:cubicBezTo>
                    <a:cubicBezTo>
                      <a:pt x="685" y="3"/>
                      <a:pt x="684" y="4"/>
                      <a:pt x="684" y="4"/>
                    </a:cubicBezTo>
                    <a:cubicBezTo>
                      <a:pt x="683" y="4"/>
                      <a:pt x="683" y="4"/>
                      <a:pt x="683" y="5"/>
                    </a:cubicBezTo>
                    <a:cubicBezTo>
                      <a:pt x="682" y="5"/>
                      <a:pt x="681" y="6"/>
                      <a:pt x="680" y="6"/>
                    </a:cubicBezTo>
                    <a:cubicBezTo>
                      <a:pt x="680" y="7"/>
                      <a:pt x="679" y="8"/>
                      <a:pt x="678" y="9"/>
                    </a:cubicBezTo>
                    <a:cubicBezTo>
                      <a:pt x="678" y="10"/>
                      <a:pt x="678" y="13"/>
                      <a:pt x="678" y="14"/>
                    </a:cubicBezTo>
                    <a:cubicBezTo>
                      <a:pt x="677" y="16"/>
                      <a:pt x="678" y="18"/>
                      <a:pt x="678" y="20"/>
                    </a:cubicBezTo>
                    <a:cubicBezTo>
                      <a:pt x="678" y="21"/>
                      <a:pt x="676" y="22"/>
                      <a:pt x="676" y="23"/>
                    </a:cubicBezTo>
                    <a:cubicBezTo>
                      <a:pt x="675" y="25"/>
                      <a:pt x="676" y="29"/>
                      <a:pt x="675" y="31"/>
                    </a:cubicBezTo>
                    <a:cubicBezTo>
                      <a:pt x="675" y="32"/>
                      <a:pt x="676" y="35"/>
                      <a:pt x="675" y="36"/>
                    </a:cubicBezTo>
                    <a:cubicBezTo>
                      <a:pt x="675" y="37"/>
                      <a:pt x="675" y="40"/>
                      <a:pt x="675" y="40"/>
                    </a:cubicBezTo>
                    <a:cubicBezTo>
                      <a:pt x="594" y="0"/>
                      <a:pt x="594" y="0"/>
                      <a:pt x="594" y="0"/>
                    </a:cubicBezTo>
                    <a:cubicBezTo>
                      <a:pt x="594" y="0"/>
                      <a:pt x="595" y="4"/>
                      <a:pt x="595" y="6"/>
                    </a:cubicBezTo>
                    <a:cubicBezTo>
                      <a:pt x="595" y="6"/>
                      <a:pt x="593" y="8"/>
                      <a:pt x="593" y="8"/>
                    </a:cubicBezTo>
                    <a:cubicBezTo>
                      <a:pt x="594" y="9"/>
                      <a:pt x="596" y="10"/>
                      <a:pt x="596" y="11"/>
                    </a:cubicBezTo>
                    <a:cubicBezTo>
                      <a:pt x="597" y="11"/>
                      <a:pt x="597" y="13"/>
                      <a:pt x="597" y="14"/>
                    </a:cubicBezTo>
                    <a:cubicBezTo>
                      <a:pt x="597" y="15"/>
                      <a:pt x="596" y="16"/>
                      <a:pt x="596" y="16"/>
                    </a:cubicBezTo>
                    <a:cubicBezTo>
                      <a:pt x="596" y="17"/>
                      <a:pt x="597" y="17"/>
                      <a:pt x="598" y="18"/>
                    </a:cubicBezTo>
                    <a:cubicBezTo>
                      <a:pt x="598" y="19"/>
                      <a:pt x="598" y="23"/>
                      <a:pt x="598" y="24"/>
                    </a:cubicBezTo>
                    <a:cubicBezTo>
                      <a:pt x="598" y="25"/>
                      <a:pt x="597" y="28"/>
                      <a:pt x="597" y="29"/>
                    </a:cubicBezTo>
                    <a:cubicBezTo>
                      <a:pt x="596" y="29"/>
                      <a:pt x="594" y="31"/>
                      <a:pt x="593" y="31"/>
                    </a:cubicBezTo>
                    <a:cubicBezTo>
                      <a:pt x="593" y="32"/>
                      <a:pt x="591" y="34"/>
                      <a:pt x="592" y="35"/>
                    </a:cubicBezTo>
                    <a:cubicBezTo>
                      <a:pt x="592" y="36"/>
                      <a:pt x="596" y="36"/>
                      <a:pt x="596" y="38"/>
                    </a:cubicBezTo>
                    <a:cubicBezTo>
                      <a:pt x="597" y="38"/>
                      <a:pt x="597" y="40"/>
                      <a:pt x="596" y="41"/>
                    </a:cubicBezTo>
                    <a:cubicBezTo>
                      <a:pt x="596" y="43"/>
                      <a:pt x="592" y="44"/>
                      <a:pt x="592" y="45"/>
                    </a:cubicBezTo>
                    <a:cubicBezTo>
                      <a:pt x="592" y="46"/>
                      <a:pt x="592" y="48"/>
                      <a:pt x="593" y="49"/>
                    </a:cubicBezTo>
                    <a:cubicBezTo>
                      <a:pt x="593" y="50"/>
                      <a:pt x="596" y="50"/>
                      <a:pt x="597" y="51"/>
                    </a:cubicBezTo>
                    <a:cubicBezTo>
                      <a:pt x="597" y="52"/>
                      <a:pt x="597" y="54"/>
                      <a:pt x="597" y="55"/>
                    </a:cubicBezTo>
                    <a:cubicBezTo>
                      <a:pt x="596" y="56"/>
                      <a:pt x="595" y="58"/>
                      <a:pt x="594" y="59"/>
                    </a:cubicBezTo>
                    <a:cubicBezTo>
                      <a:pt x="594" y="60"/>
                      <a:pt x="594" y="62"/>
                      <a:pt x="593" y="62"/>
                    </a:cubicBezTo>
                    <a:cubicBezTo>
                      <a:pt x="593" y="63"/>
                      <a:pt x="591" y="63"/>
                      <a:pt x="590" y="64"/>
                    </a:cubicBezTo>
                    <a:cubicBezTo>
                      <a:pt x="589" y="65"/>
                      <a:pt x="587" y="67"/>
                      <a:pt x="587" y="69"/>
                    </a:cubicBezTo>
                    <a:cubicBezTo>
                      <a:pt x="586" y="70"/>
                      <a:pt x="586" y="72"/>
                      <a:pt x="586" y="73"/>
                    </a:cubicBezTo>
                    <a:cubicBezTo>
                      <a:pt x="585" y="74"/>
                      <a:pt x="583" y="74"/>
                      <a:pt x="583" y="75"/>
                    </a:cubicBezTo>
                    <a:cubicBezTo>
                      <a:pt x="582" y="76"/>
                      <a:pt x="581" y="78"/>
                      <a:pt x="581" y="80"/>
                    </a:cubicBezTo>
                    <a:cubicBezTo>
                      <a:pt x="582" y="80"/>
                      <a:pt x="584" y="80"/>
                      <a:pt x="584" y="81"/>
                    </a:cubicBezTo>
                    <a:cubicBezTo>
                      <a:pt x="585" y="82"/>
                      <a:pt x="583" y="85"/>
                      <a:pt x="583" y="86"/>
                    </a:cubicBezTo>
                    <a:cubicBezTo>
                      <a:pt x="582" y="87"/>
                      <a:pt x="582" y="90"/>
                      <a:pt x="581" y="91"/>
                    </a:cubicBezTo>
                    <a:cubicBezTo>
                      <a:pt x="580" y="91"/>
                      <a:pt x="579" y="91"/>
                      <a:pt x="578" y="91"/>
                    </a:cubicBezTo>
                    <a:cubicBezTo>
                      <a:pt x="577" y="91"/>
                      <a:pt x="575" y="92"/>
                      <a:pt x="574" y="93"/>
                    </a:cubicBezTo>
                    <a:cubicBezTo>
                      <a:pt x="573" y="93"/>
                      <a:pt x="573" y="96"/>
                      <a:pt x="573" y="98"/>
                    </a:cubicBezTo>
                    <a:cubicBezTo>
                      <a:pt x="573" y="98"/>
                      <a:pt x="572" y="100"/>
                      <a:pt x="571" y="101"/>
                    </a:cubicBezTo>
                    <a:cubicBezTo>
                      <a:pt x="571" y="102"/>
                      <a:pt x="570" y="105"/>
                      <a:pt x="568" y="105"/>
                    </a:cubicBezTo>
                    <a:cubicBezTo>
                      <a:pt x="568" y="105"/>
                      <a:pt x="567" y="104"/>
                      <a:pt x="567" y="103"/>
                    </a:cubicBezTo>
                    <a:cubicBezTo>
                      <a:pt x="566" y="102"/>
                      <a:pt x="566" y="100"/>
                      <a:pt x="565" y="100"/>
                    </a:cubicBezTo>
                    <a:cubicBezTo>
                      <a:pt x="564" y="100"/>
                      <a:pt x="563" y="102"/>
                      <a:pt x="562" y="103"/>
                    </a:cubicBezTo>
                    <a:cubicBezTo>
                      <a:pt x="562" y="104"/>
                      <a:pt x="562" y="107"/>
                      <a:pt x="561" y="108"/>
                    </a:cubicBezTo>
                    <a:cubicBezTo>
                      <a:pt x="560" y="109"/>
                      <a:pt x="559" y="110"/>
                      <a:pt x="559" y="110"/>
                    </a:cubicBezTo>
                    <a:cubicBezTo>
                      <a:pt x="553" y="136"/>
                      <a:pt x="553" y="136"/>
                      <a:pt x="553" y="136"/>
                    </a:cubicBezTo>
                    <a:cubicBezTo>
                      <a:pt x="533" y="123"/>
                      <a:pt x="533" y="123"/>
                      <a:pt x="533" y="123"/>
                    </a:cubicBezTo>
                    <a:cubicBezTo>
                      <a:pt x="533" y="123"/>
                      <a:pt x="531" y="128"/>
                      <a:pt x="531" y="129"/>
                    </a:cubicBezTo>
                    <a:cubicBezTo>
                      <a:pt x="530" y="130"/>
                      <a:pt x="531" y="133"/>
                      <a:pt x="530" y="135"/>
                    </a:cubicBezTo>
                    <a:cubicBezTo>
                      <a:pt x="529" y="135"/>
                      <a:pt x="528" y="135"/>
                      <a:pt x="527" y="136"/>
                    </a:cubicBezTo>
                    <a:cubicBezTo>
                      <a:pt x="527" y="137"/>
                      <a:pt x="527" y="141"/>
                      <a:pt x="527" y="142"/>
                    </a:cubicBezTo>
                    <a:cubicBezTo>
                      <a:pt x="527" y="143"/>
                      <a:pt x="525" y="145"/>
                      <a:pt x="525" y="145"/>
                    </a:cubicBezTo>
                    <a:cubicBezTo>
                      <a:pt x="525" y="147"/>
                      <a:pt x="524" y="149"/>
                      <a:pt x="525" y="150"/>
                    </a:cubicBezTo>
                    <a:cubicBezTo>
                      <a:pt x="525" y="151"/>
                      <a:pt x="528" y="153"/>
                      <a:pt x="528" y="154"/>
                    </a:cubicBezTo>
                    <a:cubicBezTo>
                      <a:pt x="528" y="155"/>
                      <a:pt x="528" y="158"/>
                      <a:pt x="527" y="159"/>
                    </a:cubicBezTo>
                    <a:cubicBezTo>
                      <a:pt x="527" y="160"/>
                      <a:pt x="525" y="159"/>
                      <a:pt x="524" y="160"/>
                    </a:cubicBezTo>
                    <a:cubicBezTo>
                      <a:pt x="523" y="160"/>
                      <a:pt x="522" y="162"/>
                      <a:pt x="522" y="163"/>
                    </a:cubicBezTo>
                    <a:cubicBezTo>
                      <a:pt x="521" y="164"/>
                      <a:pt x="520" y="167"/>
                      <a:pt x="520" y="169"/>
                    </a:cubicBezTo>
                    <a:cubicBezTo>
                      <a:pt x="520" y="170"/>
                      <a:pt x="520" y="173"/>
                      <a:pt x="520" y="174"/>
                    </a:cubicBezTo>
                    <a:cubicBezTo>
                      <a:pt x="520" y="175"/>
                      <a:pt x="520" y="179"/>
                      <a:pt x="520" y="180"/>
                    </a:cubicBezTo>
                    <a:cubicBezTo>
                      <a:pt x="520" y="181"/>
                      <a:pt x="518" y="182"/>
                      <a:pt x="518" y="183"/>
                    </a:cubicBezTo>
                    <a:cubicBezTo>
                      <a:pt x="518" y="184"/>
                      <a:pt x="518" y="185"/>
                      <a:pt x="518" y="186"/>
                    </a:cubicBezTo>
                    <a:cubicBezTo>
                      <a:pt x="518" y="188"/>
                      <a:pt x="518" y="191"/>
                      <a:pt x="518" y="193"/>
                    </a:cubicBezTo>
                    <a:cubicBezTo>
                      <a:pt x="517" y="194"/>
                      <a:pt x="515" y="195"/>
                      <a:pt x="515" y="196"/>
                    </a:cubicBezTo>
                    <a:cubicBezTo>
                      <a:pt x="514" y="196"/>
                      <a:pt x="514" y="198"/>
                      <a:pt x="514" y="199"/>
                    </a:cubicBezTo>
                    <a:cubicBezTo>
                      <a:pt x="513" y="200"/>
                      <a:pt x="511" y="203"/>
                      <a:pt x="511" y="204"/>
                    </a:cubicBezTo>
                    <a:cubicBezTo>
                      <a:pt x="510" y="205"/>
                      <a:pt x="509" y="208"/>
                      <a:pt x="509" y="208"/>
                    </a:cubicBezTo>
                    <a:cubicBezTo>
                      <a:pt x="484" y="206"/>
                      <a:pt x="484" y="206"/>
                      <a:pt x="484" y="206"/>
                    </a:cubicBezTo>
                    <a:cubicBezTo>
                      <a:pt x="472" y="191"/>
                      <a:pt x="472" y="191"/>
                      <a:pt x="472" y="191"/>
                    </a:cubicBezTo>
                    <a:cubicBezTo>
                      <a:pt x="456" y="187"/>
                      <a:pt x="456" y="187"/>
                      <a:pt x="456" y="187"/>
                    </a:cubicBezTo>
                    <a:cubicBezTo>
                      <a:pt x="456" y="187"/>
                      <a:pt x="457" y="190"/>
                      <a:pt x="456" y="191"/>
                    </a:cubicBezTo>
                    <a:cubicBezTo>
                      <a:pt x="456" y="192"/>
                      <a:pt x="455" y="193"/>
                      <a:pt x="455" y="194"/>
                    </a:cubicBezTo>
                    <a:cubicBezTo>
                      <a:pt x="455" y="195"/>
                      <a:pt x="457" y="197"/>
                      <a:pt x="457" y="198"/>
                    </a:cubicBezTo>
                    <a:cubicBezTo>
                      <a:pt x="457" y="199"/>
                      <a:pt x="458" y="201"/>
                      <a:pt x="457" y="202"/>
                    </a:cubicBezTo>
                    <a:cubicBezTo>
                      <a:pt x="457" y="203"/>
                      <a:pt x="455" y="203"/>
                      <a:pt x="454" y="203"/>
                    </a:cubicBezTo>
                    <a:cubicBezTo>
                      <a:pt x="454" y="204"/>
                      <a:pt x="453" y="206"/>
                      <a:pt x="454" y="206"/>
                    </a:cubicBezTo>
                    <a:cubicBezTo>
                      <a:pt x="454" y="208"/>
                      <a:pt x="456" y="210"/>
                      <a:pt x="456" y="212"/>
                    </a:cubicBezTo>
                    <a:cubicBezTo>
                      <a:pt x="456" y="213"/>
                      <a:pt x="457" y="215"/>
                      <a:pt x="457" y="216"/>
                    </a:cubicBezTo>
                    <a:cubicBezTo>
                      <a:pt x="457" y="217"/>
                      <a:pt x="455" y="218"/>
                      <a:pt x="454" y="219"/>
                    </a:cubicBezTo>
                    <a:cubicBezTo>
                      <a:pt x="454" y="220"/>
                      <a:pt x="454" y="222"/>
                      <a:pt x="454" y="223"/>
                    </a:cubicBezTo>
                    <a:cubicBezTo>
                      <a:pt x="454" y="224"/>
                      <a:pt x="455" y="228"/>
                      <a:pt x="454" y="229"/>
                    </a:cubicBezTo>
                    <a:cubicBezTo>
                      <a:pt x="453" y="229"/>
                      <a:pt x="451" y="229"/>
                      <a:pt x="451" y="230"/>
                    </a:cubicBezTo>
                    <a:cubicBezTo>
                      <a:pt x="450" y="230"/>
                      <a:pt x="450" y="232"/>
                      <a:pt x="450" y="232"/>
                    </a:cubicBezTo>
                    <a:cubicBezTo>
                      <a:pt x="449" y="233"/>
                      <a:pt x="450" y="235"/>
                      <a:pt x="450" y="235"/>
                    </a:cubicBezTo>
                    <a:cubicBezTo>
                      <a:pt x="449" y="236"/>
                      <a:pt x="446" y="237"/>
                      <a:pt x="445" y="238"/>
                    </a:cubicBezTo>
                    <a:cubicBezTo>
                      <a:pt x="445" y="239"/>
                      <a:pt x="444" y="241"/>
                      <a:pt x="445" y="242"/>
                    </a:cubicBezTo>
                    <a:cubicBezTo>
                      <a:pt x="445" y="242"/>
                      <a:pt x="448" y="242"/>
                      <a:pt x="449" y="243"/>
                    </a:cubicBezTo>
                    <a:cubicBezTo>
                      <a:pt x="450" y="244"/>
                      <a:pt x="450" y="246"/>
                      <a:pt x="449" y="247"/>
                    </a:cubicBezTo>
                    <a:cubicBezTo>
                      <a:pt x="449" y="249"/>
                      <a:pt x="447" y="250"/>
                      <a:pt x="446" y="251"/>
                    </a:cubicBezTo>
                    <a:cubicBezTo>
                      <a:pt x="445" y="253"/>
                      <a:pt x="442" y="255"/>
                      <a:pt x="440" y="257"/>
                    </a:cubicBezTo>
                    <a:cubicBezTo>
                      <a:pt x="439" y="258"/>
                      <a:pt x="437" y="260"/>
                      <a:pt x="436" y="262"/>
                    </a:cubicBezTo>
                    <a:cubicBezTo>
                      <a:pt x="436" y="263"/>
                      <a:pt x="436" y="264"/>
                      <a:pt x="436" y="264"/>
                    </a:cubicBezTo>
                    <a:cubicBezTo>
                      <a:pt x="436" y="266"/>
                      <a:pt x="437" y="268"/>
                      <a:pt x="437" y="270"/>
                    </a:cubicBezTo>
                    <a:cubicBezTo>
                      <a:pt x="437" y="270"/>
                      <a:pt x="436" y="272"/>
                      <a:pt x="436" y="272"/>
                    </a:cubicBezTo>
                    <a:cubicBezTo>
                      <a:pt x="436" y="273"/>
                      <a:pt x="434" y="274"/>
                      <a:pt x="434" y="275"/>
                    </a:cubicBezTo>
                    <a:cubicBezTo>
                      <a:pt x="434" y="276"/>
                      <a:pt x="436" y="277"/>
                      <a:pt x="436" y="278"/>
                    </a:cubicBezTo>
                    <a:cubicBezTo>
                      <a:pt x="437" y="279"/>
                      <a:pt x="436" y="281"/>
                      <a:pt x="436" y="282"/>
                    </a:cubicBezTo>
                    <a:cubicBezTo>
                      <a:pt x="436" y="283"/>
                      <a:pt x="434" y="287"/>
                      <a:pt x="434" y="288"/>
                    </a:cubicBezTo>
                    <a:cubicBezTo>
                      <a:pt x="434" y="290"/>
                      <a:pt x="433" y="292"/>
                      <a:pt x="433" y="294"/>
                    </a:cubicBezTo>
                    <a:cubicBezTo>
                      <a:pt x="432" y="295"/>
                      <a:pt x="431" y="299"/>
                      <a:pt x="430" y="300"/>
                    </a:cubicBezTo>
                    <a:cubicBezTo>
                      <a:pt x="429" y="302"/>
                      <a:pt x="428" y="305"/>
                      <a:pt x="427" y="307"/>
                    </a:cubicBezTo>
                    <a:cubicBezTo>
                      <a:pt x="426" y="309"/>
                      <a:pt x="423" y="312"/>
                      <a:pt x="422" y="314"/>
                    </a:cubicBezTo>
                    <a:cubicBezTo>
                      <a:pt x="421" y="316"/>
                      <a:pt x="420" y="319"/>
                      <a:pt x="418" y="321"/>
                    </a:cubicBezTo>
                    <a:cubicBezTo>
                      <a:pt x="418" y="322"/>
                      <a:pt x="416" y="322"/>
                      <a:pt x="415" y="323"/>
                    </a:cubicBezTo>
                    <a:cubicBezTo>
                      <a:pt x="414" y="324"/>
                      <a:pt x="414" y="326"/>
                      <a:pt x="413" y="327"/>
                    </a:cubicBezTo>
                    <a:cubicBezTo>
                      <a:pt x="413" y="327"/>
                      <a:pt x="414" y="329"/>
                      <a:pt x="413" y="330"/>
                    </a:cubicBezTo>
                    <a:cubicBezTo>
                      <a:pt x="413" y="331"/>
                      <a:pt x="412" y="332"/>
                      <a:pt x="411" y="332"/>
                    </a:cubicBezTo>
                    <a:cubicBezTo>
                      <a:pt x="411" y="333"/>
                      <a:pt x="411" y="335"/>
                      <a:pt x="410" y="336"/>
                    </a:cubicBezTo>
                    <a:cubicBezTo>
                      <a:pt x="410" y="336"/>
                      <a:pt x="409" y="337"/>
                      <a:pt x="409" y="337"/>
                    </a:cubicBezTo>
                    <a:cubicBezTo>
                      <a:pt x="409" y="338"/>
                      <a:pt x="409" y="340"/>
                      <a:pt x="409" y="341"/>
                    </a:cubicBezTo>
                    <a:cubicBezTo>
                      <a:pt x="409" y="342"/>
                      <a:pt x="409" y="344"/>
                      <a:pt x="409" y="345"/>
                    </a:cubicBezTo>
                    <a:cubicBezTo>
                      <a:pt x="408" y="345"/>
                      <a:pt x="407" y="345"/>
                      <a:pt x="406" y="346"/>
                    </a:cubicBezTo>
                    <a:cubicBezTo>
                      <a:pt x="406" y="347"/>
                      <a:pt x="406" y="348"/>
                      <a:pt x="406" y="349"/>
                    </a:cubicBezTo>
                    <a:cubicBezTo>
                      <a:pt x="406" y="350"/>
                      <a:pt x="407" y="352"/>
                      <a:pt x="406" y="353"/>
                    </a:cubicBezTo>
                    <a:cubicBezTo>
                      <a:pt x="406" y="354"/>
                      <a:pt x="405" y="355"/>
                      <a:pt x="405" y="355"/>
                    </a:cubicBezTo>
                    <a:cubicBezTo>
                      <a:pt x="405" y="356"/>
                      <a:pt x="403" y="358"/>
                      <a:pt x="403" y="359"/>
                    </a:cubicBezTo>
                    <a:cubicBezTo>
                      <a:pt x="403" y="361"/>
                      <a:pt x="404" y="363"/>
                      <a:pt x="405" y="364"/>
                    </a:cubicBezTo>
                    <a:cubicBezTo>
                      <a:pt x="405" y="365"/>
                      <a:pt x="407" y="366"/>
                      <a:pt x="407" y="367"/>
                    </a:cubicBezTo>
                    <a:cubicBezTo>
                      <a:pt x="408" y="367"/>
                      <a:pt x="410" y="367"/>
                      <a:pt x="411" y="367"/>
                    </a:cubicBezTo>
                    <a:cubicBezTo>
                      <a:pt x="412" y="367"/>
                      <a:pt x="415" y="368"/>
                      <a:pt x="415" y="369"/>
                    </a:cubicBezTo>
                    <a:cubicBezTo>
                      <a:pt x="416" y="370"/>
                      <a:pt x="414" y="373"/>
                      <a:pt x="414" y="374"/>
                    </a:cubicBezTo>
                    <a:cubicBezTo>
                      <a:pt x="413" y="375"/>
                      <a:pt x="411" y="376"/>
                      <a:pt x="410" y="377"/>
                    </a:cubicBezTo>
                    <a:cubicBezTo>
                      <a:pt x="410" y="377"/>
                      <a:pt x="408" y="378"/>
                      <a:pt x="407" y="379"/>
                    </a:cubicBezTo>
                    <a:cubicBezTo>
                      <a:pt x="406" y="380"/>
                      <a:pt x="404" y="381"/>
                      <a:pt x="404" y="383"/>
                    </a:cubicBezTo>
                    <a:cubicBezTo>
                      <a:pt x="403" y="384"/>
                      <a:pt x="403" y="386"/>
                      <a:pt x="404" y="387"/>
                    </a:cubicBezTo>
                    <a:cubicBezTo>
                      <a:pt x="405" y="388"/>
                      <a:pt x="406" y="387"/>
                      <a:pt x="407" y="387"/>
                    </a:cubicBezTo>
                    <a:cubicBezTo>
                      <a:pt x="408" y="387"/>
                      <a:pt x="410" y="387"/>
                      <a:pt x="411" y="387"/>
                    </a:cubicBezTo>
                    <a:cubicBezTo>
                      <a:pt x="411" y="388"/>
                      <a:pt x="410" y="392"/>
                      <a:pt x="410" y="392"/>
                    </a:cubicBezTo>
                    <a:cubicBezTo>
                      <a:pt x="389" y="412"/>
                      <a:pt x="389" y="412"/>
                      <a:pt x="389" y="412"/>
                    </a:cubicBezTo>
                    <a:cubicBezTo>
                      <a:pt x="389" y="412"/>
                      <a:pt x="386" y="413"/>
                      <a:pt x="385" y="412"/>
                    </a:cubicBezTo>
                    <a:cubicBezTo>
                      <a:pt x="384" y="411"/>
                      <a:pt x="386" y="406"/>
                      <a:pt x="385" y="404"/>
                    </a:cubicBezTo>
                    <a:cubicBezTo>
                      <a:pt x="384" y="403"/>
                      <a:pt x="377" y="404"/>
                      <a:pt x="377" y="404"/>
                    </a:cubicBezTo>
                    <a:cubicBezTo>
                      <a:pt x="352" y="428"/>
                      <a:pt x="352" y="428"/>
                      <a:pt x="352" y="428"/>
                    </a:cubicBezTo>
                    <a:cubicBezTo>
                      <a:pt x="340" y="421"/>
                      <a:pt x="340" y="421"/>
                      <a:pt x="340" y="421"/>
                    </a:cubicBezTo>
                    <a:cubicBezTo>
                      <a:pt x="336" y="421"/>
                      <a:pt x="336" y="421"/>
                      <a:pt x="336" y="421"/>
                    </a:cubicBezTo>
                    <a:cubicBezTo>
                      <a:pt x="336" y="432"/>
                      <a:pt x="336" y="432"/>
                      <a:pt x="336" y="432"/>
                    </a:cubicBezTo>
                    <a:cubicBezTo>
                      <a:pt x="341" y="435"/>
                      <a:pt x="341" y="435"/>
                      <a:pt x="341" y="435"/>
                    </a:cubicBezTo>
                    <a:cubicBezTo>
                      <a:pt x="329" y="447"/>
                      <a:pt x="329" y="447"/>
                      <a:pt x="329" y="447"/>
                    </a:cubicBezTo>
                    <a:cubicBezTo>
                      <a:pt x="320" y="447"/>
                      <a:pt x="320" y="447"/>
                      <a:pt x="320" y="447"/>
                    </a:cubicBezTo>
                    <a:cubicBezTo>
                      <a:pt x="294" y="465"/>
                      <a:pt x="294" y="465"/>
                      <a:pt x="294" y="465"/>
                    </a:cubicBezTo>
                    <a:cubicBezTo>
                      <a:pt x="272" y="451"/>
                      <a:pt x="272" y="451"/>
                      <a:pt x="272" y="451"/>
                    </a:cubicBezTo>
                    <a:cubicBezTo>
                      <a:pt x="272" y="451"/>
                      <a:pt x="269" y="454"/>
                      <a:pt x="268" y="456"/>
                    </a:cubicBezTo>
                    <a:cubicBezTo>
                      <a:pt x="267" y="457"/>
                      <a:pt x="267" y="461"/>
                      <a:pt x="266" y="462"/>
                    </a:cubicBezTo>
                    <a:cubicBezTo>
                      <a:pt x="265" y="463"/>
                      <a:pt x="265" y="464"/>
                      <a:pt x="264" y="464"/>
                    </a:cubicBezTo>
                    <a:cubicBezTo>
                      <a:pt x="264" y="465"/>
                      <a:pt x="262" y="465"/>
                      <a:pt x="262" y="466"/>
                    </a:cubicBezTo>
                    <a:cubicBezTo>
                      <a:pt x="261" y="466"/>
                      <a:pt x="260" y="468"/>
                      <a:pt x="260" y="468"/>
                    </a:cubicBezTo>
                    <a:cubicBezTo>
                      <a:pt x="259" y="469"/>
                      <a:pt x="258" y="469"/>
                      <a:pt x="258" y="469"/>
                    </a:cubicBezTo>
                    <a:cubicBezTo>
                      <a:pt x="257" y="470"/>
                      <a:pt x="256" y="472"/>
                      <a:pt x="255" y="473"/>
                    </a:cubicBezTo>
                    <a:cubicBezTo>
                      <a:pt x="254" y="474"/>
                      <a:pt x="253" y="475"/>
                      <a:pt x="252" y="476"/>
                    </a:cubicBezTo>
                    <a:cubicBezTo>
                      <a:pt x="251" y="477"/>
                      <a:pt x="250" y="479"/>
                      <a:pt x="249" y="479"/>
                    </a:cubicBezTo>
                    <a:cubicBezTo>
                      <a:pt x="248" y="480"/>
                      <a:pt x="245" y="479"/>
                      <a:pt x="243" y="480"/>
                    </a:cubicBezTo>
                    <a:cubicBezTo>
                      <a:pt x="242" y="480"/>
                      <a:pt x="240" y="482"/>
                      <a:pt x="239" y="482"/>
                    </a:cubicBezTo>
                    <a:cubicBezTo>
                      <a:pt x="237" y="483"/>
                      <a:pt x="234" y="483"/>
                      <a:pt x="233" y="482"/>
                    </a:cubicBezTo>
                    <a:cubicBezTo>
                      <a:pt x="232" y="482"/>
                      <a:pt x="230" y="479"/>
                      <a:pt x="229" y="478"/>
                    </a:cubicBezTo>
                    <a:cubicBezTo>
                      <a:pt x="228" y="476"/>
                      <a:pt x="225" y="473"/>
                      <a:pt x="224" y="473"/>
                    </a:cubicBezTo>
                    <a:cubicBezTo>
                      <a:pt x="222" y="472"/>
                      <a:pt x="219" y="471"/>
                      <a:pt x="217" y="471"/>
                    </a:cubicBezTo>
                    <a:cubicBezTo>
                      <a:pt x="215" y="471"/>
                      <a:pt x="212" y="473"/>
                      <a:pt x="210" y="473"/>
                    </a:cubicBezTo>
                    <a:cubicBezTo>
                      <a:pt x="209" y="472"/>
                      <a:pt x="208" y="470"/>
                      <a:pt x="207" y="470"/>
                    </a:cubicBezTo>
                    <a:cubicBezTo>
                      <a:pt x="206" y="469"/>
                      <a:pt x="204" y="466"/>
                      <a:pt x="203" y="465"/>
                    </a:cubicBezTo>
                    <a:cubicBezTo>
                      <a:pt x="201" y="465"/>
                      <a:pt x="198" y="463"/>
                      <a:pt x="197" y="462"/>
                    </a:cubicBezTo>
                    <a:cubicBezTo>
                      <a:pt x="196" y="462"/>
                      <a:pt x="194" y="460"/>
                      <a:pt x="194" y="459"/>
                    </a:cubicBezTo>
                    <a:cubicBezTo>
                      <a:pt x="193" y="458"/>
                      <a:pt x="194" y="455"/>
                      <a:pt x="194" y="454"/>
                    </a:cubicBezTo>
                    <a:cubicBezTo>
                      <a:pt x="194" y="452"/>
                      <a:pt x="193" y="450"/>
                      <a:pt x="192" y="449"/>
                    </a:cubicBezTo>
                    <a:cubicBezTo>
                      <a:pt x="191" y="448"/>
                      <a:pt x="188" y="448"/>
                      <a:pt x="187" y="448"/>
                    </a:cubicBezTo>
                    <a:cubicBezTo>
                      <a:pt x="186" y="448"/>
                      <a:pt x="184" y="447"/>
                      <a:pt x="184" y="446"/>
                    </a:cubicBezTo>
                    <a:cubicBezTo>
                      <a:pt x="183" y="445"/>
                      <a:pt x="183" y="444"/>
                      <a:pt x="184" y="443"/>
                    </a:cubicBezTo>
                    <a:cubicBezTo>
                      <a:pt x="184" y="442"/>
                      <a:pt x="187" y="442"/>
                      <a:pt x="188" y="441"/>
                    </a:cubicBezTo>
                    <a:cubicBezTo>
                      <a:pt x="189" y="440"/>
                      <a:pt x="189" y="438"/>
                      <a:pt x="189" y="437"/>
                    </a:cubicBezTo>
                    <a:cubicBezTo>
                      <a:pt x="189" y="436"/>
                      <a:pt x="188" y="434"/>
                      <a:pt x="188" y="434"/>
                    </a:cubicBezTo>
                    <a:cubicBezTo>
                      <a:pt x="187" y="433"/>
                      <a:pt x="186" y="432"/>
                      <a:pt x="186" y="432"/>
                    </a:cubicBezTo>
                    <a:cubicBezTo>
                      <a:pt x="186" y="439"/>
                      <a:pt x="186" y="439"/>
                      <a:pt x="186" y="439"/>
                    </a:cubicBezTo>
                    <a:cubicBezTo>
                      <a:pt x="147" y="490"/>
                      <a:pt x="147" y="490"/>
                      <a:pt x="147" y="490"/>
                    </a:cubicBezTo>
                    <a:cubicBezTo>
                      <a:pt x="145" y="491"/>
                      <a:pt x="143" y="494"/>
                      <a:pt x="141" y="495"/>
                    </a:cubicBezTo>
                    <a:cubicBezTo>
                      <a:pt x="140" y="496"/>
                      <a:pt x="138" y="497"/>
                      <a:pt x="136" y="497"/>
                    </a:cubicBezTo>
                    <a:cubicBezTo>
                      <a:pt x="135" y="498"/>
                      <a:pt x="134" y="498"/>
                      <a:pt x="134" y="498"/>
                    </a:cubicBezTo>
                    <a:cubicBezTo>
                      <a:pt x="133" y="499"/>
                      <a:pt x="131" y="500"/>
                      <a:pt x="129" y="501"/>
                    </a:cubicBezTo>
                    <a:cubicBezTo>
                      <a:pt x="128" y="502"/>
                      <a:pt x="127" y="503"/>
                      <a:pt x="127" y="503"/>
                    </a:cubicBezTo>
                    <a:cubicBezTo>
                      <a:pt x="126" y="504"/>
                      <a:pt x="125" y="505"/>
                      <a:pt x="123" y="506"/>
                    </a:cubicBezTo>
                    <a:cubicBezTo>
                      <a:pt x="122" y="507"/>
                      <a:pt x="119" y="508"/>
                      <a:pt x="118" y="509"/>
                    </a:cubicBezTo>
                    <a:cubicBezTo>
                      <a:pt x="118" y="510"/>
                      <a:pt x="117" y="511"/>
                      <a:pt x="116" y="512"/>
                    </a:cubicBezTo>
                    <a:cubicBezTo>
                      <a:pt x="115" y="513"/>
                      <a:pt x="114" y="514"/>
                      <a:pt x="114" y="515"/>
                    </a:cubicBezTo>
                    <a:cubicBezTo>
                      <a:pt x="113" y="515"/>
                      <a:pt x="113" y="515"/>
                      <a:pt x="113" y="515"/>
                    </a:cubicBezTo>
                    <a:cubicBezTo>
                      <a:pt x="111" y="518"/>
                      <a:pt x="108" y="521"/>
                      <a:pt x="106" y="522"/>
                    </a:cubicBezTo>
                    <a:cubicBezTo>
                      <a:pt x="105" y="523"/>
                      <a:pt x="104" y="524"/>
                      <a:pt x="103" y="524"/>
                    </a:cubicBezTo>
                    <a:cubicBezTo>
                      <a:pt x="102" y="524"/>
                      <a:pt x="102" y="525"/>
                      <a:pt x="102" y="525"/>
                    </a:cubicBezTo>
                    <a:cubicBezTo>
                      <a:pt x="101" y="525"/>
                      <a:pt x="101" y="525"/>
                      <a:pt x="101" y="526"/>
                    </a:cubicBezTo>
                    <a:cubicBezTo>
                      <a:pt x="101" y="526"/>
                      <a:pt x="102" y="526"/>
                      <a:pt x="102" y="527"/>
                    </a:cubicBezTo>
                    <a:cubicBezTo>
                      <a:pt x="102" y="528"/>
                      <a:pt x="102" y="529"/>
                      <a:pt x="102" y="530"/>
                    </a:cubicBezTo>
                    <a:cubicBezTo>
                      <a:pt x="102" y="530"/>
                      <a:pt x="103" y="535"/>
                      <a:pt x="101" y="538"/>
                    </a:cubicBezTo>
                    <a:cubicBezTo>
                      <a:pt x="101" y="539"/>
                      <a:pt x="99" y="541"/>
                      <a:pt x="98" y="542"/>
                    </a:cubicBezTo>
                    <a:cubicBezTo>
                      <a:pt x="98" y="542"/>
                      <a:pt x="98" y="542"/>
                      <a:pt x="98" y="543"/>
                    </a:cubicBezTo>
                    <a:cubicBezTo>
                      <a:pt x="98" y="543"/>
                      <a:pt x="97" y="543"/>
                      <a:pt x="97" y="543"/>
                    </a:cubicBezTo>
                    <a:cubicBezTo>
                      <a:pt x="97" y="545"/>
                      <a:pt x="96" y="548"/>
                      <a:pt x="94" y="549"/>
                    </a:cubicBezTo>
                    <a:cubicBezTo>
                      <a:pt x="93" y="550"/>
                      <a:pt x="91" y="550"/>
                      <a:pt x="90" y="550"/>
                    </a:cubicBezTo>
                    <a:cubicBezTo>
                      <a:pt x="89" y="550"/>
                      <a:pt x="89" y="550"/>
                      <a:pt x="88" y="550"/>
                    </a:cubicBezTo>
                    <a:cubicBezTo>
                      <a:pt x="88" y="551"/>
                      <a:pt x="87" y="552"/>
                      <a:pt x="87" y="553"/>
                    </a:cubicBezTo>
                    <a:cubicBezTo>
                      <a:pt x="86" y="554"/>
                      <a:pt x="86" y="554"/>
                      <a:pt x="85" y="554"/>
                    </a:cubicBezTo>
                    <a:cubicBezTo>
                      <a:pt x="86" y="556"/>
                      <a:pt x="86" y="557"/>
                      <a:pt x="86" y="558"/>
                    </a:cubicBezTo>
                    <a:cubicBezTo>
                      <a:pt x="87" y="560"/>
                      <a:pt x="87" y="564"/>
                      <a:pt x="86" y="565"/>
                    </a:cubicBezTo>
                    <a:cubicBezTo>
                      <a:pt x="86" y="568"/>
                      <a:pt x="86" y="570"/>
                      <a:pt x="85" y="572"/>
                    </a:cubicBezTo>
                    <a:cubicBezTo>
                      <a:pt x="83" y="573"/>
                      <a:pt x="82" y="575"/>
                      <a:pt x="78" y="576"/>
                    </a:cubicBezTo>
                    <a:cubicBezTo>
                      <a:pt x="77" y="577"/>
                      <a:pt x="76" y="577"/>
                      <a:pt x="75" y="578"/>
                    </a:cubicBezTo>
                    <a:cubicBezTo>
                      <a:pt x="74" y="578"/>
                      <a:pt x="73" y="578"/>
                      <a:pt x="73" y="578"/>
                    </a:cubicBezTo>
                    <a:cubicBezTo>
                      <a:pt x="73" y="578"/>
                      <a:pt x="72" y="579"/>
                      <a:pt x="72" y="579"/>
                    </a:cubicBezTo>
                    <a:cubicBezTo>
                      <a:pt x="70" y="580"/>
                      <a:pt x="69" y="581"/>
                      <a:pt x="68" y="582"/>
                    </a:cubicBezTo>
                    <a:cubicBezTo>
                      <a:pt x="66" y="583"/>
                      <a:pt x="64" y="584"/>
                      <a:pt x="62" y="584"/>
                    </a:cubicBezTo>
                    <a:cubicBezTo>
                      <a:pt x="60" y="584"/>
                      <a:pt x="59" y="583"/>
                      <a:pt x="59" y="583"/>
                    </a:cubicBezTo>
                    <a:cubicBezTo>
                      <a:pt x="58" y="583"/>
                      <a:pt x="58" y="583"/>
                      <a:pt x="58" y="583"/>
                    </a:cubicBezTo>
                    <a:cubicBezTo>
                      <a:pt x="58" y="584"/>
                      <a:pt x="58" y="584"/>
                      <a:pt x="58" y="585"/>
                    </a:cubicBezTo>
                    <a:cubicBezTo>
                      <a:pt x="58" y="587"/>
                      <a:pt x="57" y="589"/>
                      <a:pt x="57" y="591"/>
                    </a:cubicBezTo>
                    <a:cubicBezTo>
                      <a:pt x="56" y="592"/>
                      <a:pt x="56" y="592"/>
                      <a:pt x="56" y="593"/>
                    </a:cubicBezTo>
                    <a:cubicBezTo>
                      <a:pt x="55" y="593"/>
                      <a:pt x="55" y="593"/>
                      <a:pt x="55" y="594"/>
                    </a:cubicBezTo>
                    <a:cubicBezTo>
                      <a:pt x="55" y="594"/>
                      <a:pt x="55" y="594"/>
                      <a:pt x="55" y="594"/>
                    </a:cubicBezTo>
                    <a:cubicBezTo>
                      <a:pt x="56" y="596"/>
                      <a:pt x="56" y="598"/>
                      <a:pt x="55" y="600"/>
                    </a:cubicBezTo>
                    <a:cubicBezTo>
                      <a:pt x="54" y="602"/>
                      <a:pt x="52" y="605"/>
                      <a:pt x="49" y="606"/>
                    </a:cubicBezTo>
                    <a:cubicBezTo>
                      <a:pt x="48" y="606"/>
                      <a:pt x="47" y="606"/>
                      <a:pt x="46" y="606"/>
                    </a:cubicBezTo>
                    <a:cubicBezTo>
                      <a:pt x="45" y="606"/>
                      <a:pt x="45" y="606"/>
                      <a:pt x="44" y="606"/>
                    </a:cubicBezTo>
                    <a:cubicBezTo>
                      <a:pt x="44" y="606"/>
                      <a:pt x="44" y="606"/>
                      <a:pt x="43" y="606"/>
                    </a:cubicBezTo>
                    <a:cubicBezTo>
                      <a:pt x="43" y="607"/>
                      <a:pt x="42" y="607"/>
                      <a:pt x="41" y="608"/>
                    </a:cubicBezTo>
                    <a:cubicBezTo>
                      <a:pt x="40" y="608"/>
                      <a:pt x="40" y="608"/>
                      <a:pt x="39" y="609"/>
                    </a:cubicBezTo>
                    <a:cubicBezTo>
                      <a:pt x="38" y="609"/>
                      <a:pt x="36" y="610"/>
                      <a:pt x="35" y="611"/>
                    </a:cubicBezTo>
                    <a:cubicBezTo>
                      <a:pt x="33" y="612"/>
                      <a:pt x="31" y="613"/>
                      <a:pt x="29" y="613"/>
                    </a:cubicBezTo>
                    <a:cubicBezTo>
                      <a:pt x="28" y="614"/>
                      <a:pt x="25" y="616"/>
                      <a:pt x="23" y="617"/>
                    </a:cubicBezTo>
                    <a:cubicBezTo>
                      <a:pt x="23" y="617"/>
                      <a:pt x="22" y="618"/>
                      <a:pt x="22" y="619"/>
                    </a:cubicBezTo>
                    <a:cubicBezTo>
                      <a:pt x="21" y="620"/>
                      <a:pt x="19" y="622"/>
                      <a:pt x="17" y="623"/>
                    </a:cubicBezTo>
                    <a:cubicBezTo>
                      <a:pt x="16" y="624"/>
                      <a:pt x="14" y="624"/>
                      <a:pt x="11" y="625"/>
                    </a:cubicBezTo>
                    <a:cubicBezTo>
                      <a:pt x="11" y="625"/>
                      <a:pt x="11" y="625"/>
                      <a:pt x="11" y="625"/>
                    </a:cubicBezTo>
                    <a:cubicBezTo>
                      <a:pt x="10" y="625"/>
                      <a:pt x="8" y="625"/>
                      <a:pt x="7" y="625"/>
                    </a:cubicBezTo>
                    <a:cubicBezTo>
                      <a:pt x="6" y="625"/>
                      <a:pt x="4" y="625"/>
                      <a:pt x="4" y="625"/>
                    </a:cubicBezTo>
                    <a:cubicBezTo>
                      <a:pt x="3" y="626"/>
                      <a:pt x="2" y="627"/>
                      <a:pt x="2" y="627"/>
                    </a:cubicBezTo>
                    <a:cubicBezTo>
                      <a:pt x="1" y="628"/>
                      <a:pt x="1" y="628"/>
                      <a:pt x="0" y="629"/>
                    </a:cubicBezTo>
                    <a:cubicBezTo>
                      <a:pt x="40" y="622"/>
                      <a:pt x="40" y="622"/>
                      <a:pt x="40" y="622"/>
                    </a:cubicBezTo>
                    <a:cubicBezTo>
                      <a:pt x="41" y="622"/>
                      <a:pt x="107" y="611"/>
                      <a:pt x="128" y="607"/>
                    </a:cubicBezTo>
                    <a:cubicBezTo>
                      <a:pt x="142" y="605"/>
                      <a:pt x="166" y="600"/>
                      <a:pt x="185" y="596"/>
                    </a:cubicBezTo>
                    <a:cubicBezTo>
                      <a:pt x="192" y="595"/>
                      <a:pt x="199" y="593"/>
                      <a:pt x="204" y="592"/>
                    </a:cubicBezTo>
                    <a:cubicBezTo>
                      <a:pt x="205" y="592"/>
                      <a:pt x="207" y="592"/>
                      <a:pt x="208" y="592"/>
                    </a:cubicBezTo>
                    <a:cubicBezTo>
                      <a:pt x="210" y="591"/>
                      <a:pt x="213" y="591"/>
                      <a:pt x="214" y="591"/>
                    </a:cubicBezTo>
                    <a:cubicBezTo>
                      <a:pt x="214" y="590"/>
                      <a:pt x="214" y="590"/>
                      <a:pt x="214" y="590"/>
                    </a:cubicBezTo>
                    <a:cubicBezTo>
                      <a:pt x="215" y="589"/>
                      <a:pt x="216" y="588"/>
                      <a:pt x="217" y="587"/>
                    </a:cubicBezTo>
                    <a:cubicBezTo>
                      <a:pt x="218" y="586"/>
                      <a:pt x="222" y="583"/>
                      <a:pt x="224" y="583"/>
                    </a:cubicBezTo>
                    <a:cubicBezTo>
                      <a:pt x="225" y="582"/>
                      <a:pt x="226" y="582"/>
                      <a:pt x="227" y="582"/>
                    </a:cubicBezTo>
                    <a:cubicBezTo>
                      <a:pt x="228" y="582"/>
                      <a:pt x="229" y="582"/>
                      <a:pt x="230" y="582"/>
                    </a:cubicBezTo>
                    <a:cubicBezTo>
                      <a:pt x="231" y="583"/>
                      <a:pt x="232" y="583"/>
                      <a:pt x="232" y="583"/>
                    </a:cubicBezTo>
                    <a:cubicBezTo>
                      <a:pt x="232" y="583"/>
                      <a:pt x="232" y="583"/>
                      <a:pt x="232" y="583"/>
                    </a:cubicBezTo>
                    <a:cubicBezTo>
                      <a:pt x="232" y="583"/>
                      <a:pt x="232" y="583"/>
                      <a:pt x="232" y="583"/>
                    </a:cubicBezTo>
                    <a:cubicBezTo>
                      <a:pt x="233" y="582"/>
                      <a:pt x="234" y="582"/>
                      <a:pt x="235" y="582"/>
                    </a:cubicBezTo>
                    <a:cubicBezTo>
                      <a:pt x="237" y="582"/>
                      <a:pt x="240" y="582"/>
                      <a:pt x="241" y="582"/>
                    </a:cubicBezTo>
                    <a:cubicBezTo>
                      <a:pt x="242" y="582"/>
                      <a:pt x="242" y="581"/>
                      <a:pt x="243" y="581"/>
                    </a:cubicBezTo>
                    <a:cubicBezTo>
                      <a:pt x="245" y="581"/>
                      <a:pt x="248" y="580"/>
                      <a:pt x="249" y="580"/>
                    </a:cubicBezTo>
                    <a:cubicBezTo>
                      <a:pt x="250" y="580"/>
                      <a:pt x="251" y="579"/>
                      <a:pt x="252" y="579"/>
                    </a:cubicBezTo>
                    <a:cubicBezTo>
                      <a:pt x="254" y="579"/>
                      <a:pt x="255" y="580"/>
                      <a:pt x="256" y="580"/>
                    </a:cubicBezTo>
                    <a:cubicBezTo>
                      <a:pt x="257" y="581"/>
                      <a:pt x="257" y="581"/>
                      <a:pt x="257" y="581"/>
                    </a:cubicBezTo>
                    <a:cubicBezTo>
                      <a:pt x="258" y="581"/>
                      <a:pt x="259" y="582"/>
                      <a:pt x="259" y="582"/>
                    </a:cubicBezTo>
                    <a:cubicBezTo>
                      <a:pt x="259" y="582"/>
                      <a:pt x="259" y="582"/>
                      <a:pt x="259" y="582"/>
                    </a:cubicBezTo>
                    <a:cubicBezTo>
                      <a:pt x="262" y="582"/>
                      <a:pt x="262" y="582"/>
                      <a:pt x="262" y="582"/>
                    </a:cubicBezTo>
                    <a:cubicBezTo>
                      <a:pt x="263" y="582"/>
                      <a:pt x="263" y="582"/>
                      <a:pt x="264" y="582"/>
                    </a:cubicBezTo>
                    <a:cubicBezTo>
                      <a:pt x="268" y="582"/>
                      <a:pt x="276" y="581"/>
                      <a:pt x="280" y="581"/>
                    </a:cubicBezTo>
                    <a:cubicBezTo>
                      <a:pt x="286" y="580"/>
                      <a:pt x="296" y="578"/>
                      <a:pt x="305" y="576"/>
                    </a:cubicBezTo>
                    <a:cubicBezTo>
                      <a:pt x="311" y="575"/>
                      <a:pt x="317" y="574"/>
                      <a:pt x="321" y="573"/>
                    </a:cubicBezTo>
                    <a:cubicBezTo>
                      <a:pt x="328" y="572"/>
                      <a:pt x="339" y="570"/>
                      <a:pt x="349" y="569"/>
                    </a:cubicBezTo>
                    <a:cubicBezTo>
                      <a:pt x="360" y="567"/>
                      <a:pt x="372" y="565"/>
                      <a:pt x="379" y="564"/>
                    </a:cubicBezTo>
                    <a:cubicBezTo>
                      <a:pt x="382" y="563"/>
                      <a:pt x="386" y="563"/>
                      <a:pt x="390" y="562"/>
                    </a:cubicBezTo>
                    <a:cubicBezTo>
                      <a:pt x="395" y="561"/>
                      <a:pt x="399" y="560"/>
                      <a:pt x="402" y="559"/>
                    </a:cubicBezTo>
                    <a:cubicBezTo>
                      <a:pt x="406" y="559"/>
                      <a:pt x="412" y="558"/>
                      <a:pt x="418" y="557"/>
                    </a:cubicBezTo>
                    <a:cubicBezTo>
                      <a:pt x="424" y="556"/>
                      <a:pt x="430" y="555"/>
                      <a:pt x="434" y="555"/>
                    </a:cubicBezTo>
                    <a:cubicBezTo>
                      <a:pt x="444" y="553"/>
                      <a:pt x="462" y="549"/>
                      <a:pt x="477" y="546"/>
                    </a:cubicBezTo>
                    <a:cubicBezTo>
                      <a:pt x="482" y="545"/>
                      <a:pt x="487" y="544"/>
                      <a:pt x="491" y="543"/>
                    </a:cubicBezTo>
                    <a:cubicBezTo>
                      <a:pt x="494" y="543"/>
                      <a:pt x="498" y="542"/>
                      <a:pt x="502" y="541"/>
                    </a:cubicBezTo>
                    <a:cubicBezTo>
                      <a:pt x="516" y="538"/>
                      <a:pt x="536" y="534"/>
                      <a:pt x="547" y="531"/>
                    </a:cubicBezTo>
                    <a:cubicBezTo>
                      <a:pt x="554" y="530"/>
                      <a:pt x="565" y="527"/>
                      <a:pt x="575" y="525"/>
                    </a:cubicBezTo>
                    <a:cubicBezTo>
                      <a:pt x="584" y="523"/>
                      <a:pt x="593" y="521"/>
                      <a:pt x="599" y="519"/>
                    </a:cubicBezTo>
                    <a:cubicBezTo>
                      <a:pt x="606" y="518"/>
                      <a:pt x="617" y="515"/>
                      <a:pt x="627" y="513"/>
                    </a:cubicBezTo>
                    <a:cubicBezTo>
                      <a:pt x="638" y="511"/>
                      <a:pt x="649" y="509"/>
                      <a:pt x="656" y="507"/>
                    </a:cubicBezTo>
                    <a:cubicBezTo>
                      <a:pt x="672" y="504"/>
                      <a:pt x="700" y="497"/>
                      <a:pt x="721" y="492"/>
                    </a:cubicBezTo>
                    <a:cubicBezTo>
                      <a:pt x="726" y="490"/>
                      <a:pt x="732" y="489"/>
                      <a:pt x="736" y="488"/>
                    </a:cubicBezTo>
                    <a:cubicBezTo>
                      <a:pt x="759" y="482"/>
                      <a:pt x="802" y="472"/>
                      <a:pt x="824" y="467"/>
                    </a:cubicBezTo>
                    <a:cubicBezTo>
                      <a:pt x="849" y="460"/>
                      <a:pt x="925" y="441"/>
                      <a:pt x="926" y="441"/>
                    </a:cubicBezTo>
                    <a:cubicBezTo>
                      <a:pt x="1044" y="411"/>
                      <a:pt x="1044" y="411"/>
                      <a:pt x="1044" y="411"/>
                    </a:cubicBezTo>
                    <a:cubicBezTo>
                      <a:pt x="1043" y="409"/>
                      <a:pt x="1043" y="408"/>
                      <a:pt x="1042" y="407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69"/>
              <p:cNvSpPr>
                <a:spLocks/>
              </p:cNvSpPr>
              <p:nvPr/>
            </p:nvSpPr>
            <p:spPr bwMode="auto">
              <a:xfrm>
                <a:off x="5432420" y="3057527"/>
                <a:ext cx="534987" cy="261939"/>
              </a:xfrm>
              <a:custGeom>
                <a:avLst/>
                <a:gdLst>
                  <a:gd name="T0" fmla="*/ 18 w 634"/>
                  <a:gd name="T1" fmla="*/ 204 h 312"/>
                  <a:gd name="T2" fmla="*/ 41 w 634"/>
                  <a:gd name="T3" fmla="*/ 177 h 312"/>
                  <a:gd name="T4" fmla="*/ 60 w 634"/>
                  <a:gd name="T5" fmla="*/ 147 h 312"/>
                  <a:gd name="T6" fmla="*/ 83 w 634"/>
                  <a:gd name="T7" fmla="*/ 135 h 312"/>
                  <a:gd name="T8" fmla="*/ 91 w 634"/>
                  <a:gd name="T9" fmla="*/ 113 h 312"/>
                  <a:gd name="T10" fmla="*/ 104 w 634"/>
                  <a:gd name="T11" fmla="*/ 121 h 312"/>
                  <a:gd name="T12" fmla="*/ 140 w 634"/>
                  <a:gd name="T13" fmla="*/ 119 h 312"/>
                  <a:gd name="T14" fmla="*/ 141 w 634"/>
                  <a:gd name="T15" fmla="*/ 104 h 312"/>
                  <a:gd name="T16" fmla="*/ 164 w 634"/>
                  <a:gd name="T17" fmla="*/ 90 h 312"/>
                  <a:gd name="T18" fmla="*/ 200 w 634"/>
                  <a:gd name="T19" fmla="*/ 91 h 312"/>
                  <a:gd name="T20" fmla="*/ 216 w 634"/>
                  <a:gd name="T21" fmla="*/ 101 h 312"/>
                  <a:gd name="T22" fmla="*/ 236 w 634"/>
                  <a:gd name="T23" fmla="*/ 116 h 312"/>
                  <a:gd name="T24" fmla="*/ 244 w 634"/>
                  <a:gd name="T25" fmla="*/ 126 h 312"/>
                  <a:gd name="T26" fmla="*/ 273 w 634"/>
                  <a:gd name="T27" fmla="*/ 132 h 312"/>
                  <a:gd name="T28" fmla="*/ 281 w 634"/>
                  <a:gd name="T29" fmla="*/ 156 h 312"/>
                  <a:gd name="T30" fmla="*/ 304 w 634"/>
                  <a:gd name="T31" fmla="*/ 158 h 312"/>
                  <a:gd name="T32" fmla="*/ 325 w 634"/>
                  <a:gd name="T33" fmla="*/ 170 h 312"/>
                  <a:gd name="T34" fmla="*/ 360 w 634"/>
                  <a:gd name="T35" fmla="*/ 193 h 312"/>
                  <a:gd name="T36" fmla="*/ 359 w 634"/>
                  <a:gd name="T37" fmla="*/ 219 h 312"/>
                  <a:gd name="T38" fmla="*/ 344 w 634"/>
                  <a:gd name="T39" fmla="*/ 239 h 312"/>
                  <a:gd name="T40" fmla="*/ 342 w 634"/>
                  <a:gd name="T41" fmla="*/ 268 h 312"/>
                  <a:gd name="T42" fmla="*/ 361 w 634"/>
                  <a:gd name="T43" fmla="*/ 270 h 312"/>
                  <a:gd name="T44" fmla="*/ 380 w 634"/>
                  <a:gd name="T45" fmla="*/ 269 h 312"/>
                  <a:gd name="T46" fmla="*/ 402 w 634"/>
                  <a:gd name="T47" fmla="*/ 280 h 312"/>
                  <a:gd name="T48" fmla="*/ 427 w 634"/>
                  <a:gd name="T49" fmla="*/ 284 h 312"/>
                  <a:gd name="T50" fmla="*/ 460 w 634"/>
                  <a:gd name="T51" fmla="*/ 300 h 312"/>
                  <a:gd name="T52" fmla="*/ 481 w 634"/>
                  <a:gd name="T53" fmla="*/ 301 h 312"/>
                  <a:gd name="T54" fmla="*/ 461 w 634"/>
                  <a:gd name="T55" fmla="*/ 262 h 312"/>
                  <a:gd name="T56" fmla="*/ 432 w 634"/>
                  <a:gd name="T57" fmla="*/ 214 h 312"/>
                  <a:gd name="T58" fmla="*/ 426 w 634"/>
                  <a:gd name="T59" fmla="*/ 175 h 312"/>
                  <a:gd name="T60" fmla="*/ 429 w 634"/>
                  <a:gd name="T61" fmla="*/ 146 h 312"/>
                  <a:gd name="T62" fmla="*/ 404 w 634"/>
                  <a:gd name="T63" fmla="*/ 116 h 312"/>
                  <a:gd name="T64" fmla="*/ 418 w 634"/>
                  <a:gd name="T65" fmla="*/ 100 h 312"/>
                  <a:gd name="T66" fmla="*/ 429 w 634"/>
                  <a:gd name="T67" fmla="*/ 84 h 312"/>
                  <a:gd name="T68" fmla="*/ 442 w 634"/>
                  <a:gd name="T69" fmla="*/ 74 h 312"/>
                  <a:gd name="T70" fmla="*/ 445 w 634"/>
                  <a:gd name="T71" fmla="*/ 49 h 312"/>
                  <a:gd name="T72" fmla="*/ 461 w 634"/>
                  <a:gd name="T73" fmla="*/ 52 h 312"/>
                  <a:gd name="T74" fmla="*/ 456 w 634"/>
                  <a:gd name="T75" fmla="*/ 69 h 312"/>
                  <a:gd name="T76" fmla="*/ 443 w 634"/>
                  <a:gd name="T77" fmla="*/ 91 h 312"/>
                  <a:gd name="T78" fmla="*/ 448 w 634"/>
                  <a:gd name="T79" fmla="*/ 127 h 312"/>
                  <a:gd name="T80" fmla="*/ 455 w 634"/>
                  <a:gd name="T81" fmla="*/ 120 h 312"/>
                  <a:gd name="T82" fmla="*/ 457 w 634"/>
                  <a:gd name="T83" fmla="*/ 142 h 312"/>
                  <a:gd name="T84" fmla="*/ 436 w 634"/>
                  <a:gd name="T85" fmla="*/ 150 h 312"/>
                  <a:gd name="T86" fmla="*/ 442 w 634"/>
                  <a:gd name="T87" fmla="*/ 159 h 312"/>
                  <a:gd name="T88" fmla="*/ 453 w 634"/>
                  <a:gd name="T89" fmla="*/ 149 h 312"/>
                  <a:gd name="T90" fmla="*/ 455 w 634"/>
                  <a:gd name="T91" fmla="*/ 164 h 312"/>
                  <a:gd name="T92" fmla="*/ 451 w 634"/>
                  <a:gd name="T93" fmla="*/ 198 h 312"/>
                  <a:gd name="T94" fmla="*/ 459 w 634"/>
                  <a:gd name="T95" fmla="*/ 187 h 312"/>
                  <a:gd name="T96" fmla="*/ 475 w 634"/>
                  <a:gd name="T97" fmla="*/ 201 h 312"/>
                  <a:gd name="T98" fmla="*/ 463 w 634"/>
                  <a:gd name="T99" fmla="*/ 215 h 312"/>
                  <a:gd name="T100" fmla="*/ 471 w 634"/>
                  <a:gd name="T101" fmla="*/ 240 h 312"/>
                  <a:gd name="T102" fmla="*/ 487 w 634"/>
                  <a:gd name="T103" fmla="*/ 259 h 312"/>
                  <a:gd name="T104" fmla="*/ 495 w 634"/>
                  <a:gd name="T105" fmla="*/ 257 h 312"/>
                  <a:gd name="T106" fmla="*/ 510 w 634"/>
                  <a:gd name="T107" fmla="*/ 259 h 312"/>
                  <a:gd name="T108" fmla="*/ 516 w 634"/>
                  <a:gd name="T109" fmla="*/ 242 h 312"/>
                  <a:gd name="T110" fmla="*/ 523 w 634"/>
                  <a:gd name="T111" fmla="*/ 257 h 312"/>
                  <a:gd name="T112" fmla="*/ 531 w 634"/>
                  <a:gd name="T113" fmla="*/ 264 h 312"/>
                  <a:gd name="T114" fmla="*/ 539 w 634"/>
                  <a:gd name="T115" fmla="*/ 271 h 312"/>
                  <a:gd name="T116" fmla="*/ 546 w 634"/>
                  <a:gd name="T117" fmla="*/ 289 h 312"/>
                  <a:gd name="T118" fmla="*/ 556 w 634"/>
                  <a:gd name="T119" fmla="*/ 297 h 312"/>
                  <a:gd name="T120" fmla="*/ 629 w 634"/>
                  <a:gd name="T121" fmla="*/ 221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34" h="312">
                    <a:moveTo>
                      <a:pt x="632" y="201"/>
                    </a:moveTo>
                    <a:cubicBezTo>
                      <a:pt x="632" y="199"/>
                      <a:pt x="632" y="194"/>
                      <a:pt x="631" y="191"/>
                    </a:cubicBezTo>
                    <a:cubicBezTo>
                      <a:pt x="546" y="212"/>
                      <a:pt x="546" y="212"/>
                      <a:pt x="546" y="212"/>
                    </a:cubicBezTo>
                    <a:cubicBezTo>
                      <a:pt x="483" y="19"/>
                      <a:pt x="483" y="19"/>
                      <a:pt x="483" y="19"/>
                    </a:cubicBezTo>
                    <a:cubicBezTo>
                      <a:pt x="483" y="19"/>
                      <a:pt x="479" y="10"/>
                      <a:pt x="479" y="6"/>
                    </a:cubicBezTo>
                    <a:cubicBezTo>
                      <a:pt x="479" y="5"/>
                      <a:pt x="479" y="2"/>
                      <a:pt x="479" y="0"/>
                    </a:cubicBezTo>
                    <a:cubicBezTo>
                      <a:pt x="421" y="15"/>
                      <a:pt x="421" y="15"/>
                      <a:pt x="421" y="15"/>
                    </a:cubicBezTo>
                    <a:cubicBezTo>
                      <a:pt x="259" y="56"/>
                      <a:pt x="259" y="56"/>
                      <a:pt x="259" y="56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18" y="204"/>
                      <a:pt x="18" y="204"/>
                      <a:pt x="18" y="204"/>
                    </a:cubicBezTo>
                    <a:cubicBezTo>
                      <a:pt x="18" y="204"/>
                      <a:pt x="21" y="203"/>
                      <a:pt x="21" y="202"/>
                    </a:cubicBezTo>
                    <a:cubicBezTo>
                      <a:pt x="22" y="202"/>
                      <a:pt x="23" y="201"/>
                      <a:pt x="24" y="200"/>
                    </a:cubicBezTo>
                    <a:cubicBezTo>
                      <a:pt x="24" y="199"/>
                      <a:pt x="25" y="197"/>
                      <a:pt x="25" y="197"/>
                    </a:cubicBezTo>
                    <a:cubicBezTo>
                      <a:pt x="26" y="196"/>
                      <a:pt x="27" y="195"/>
                      <a:pt x="27" y="194"/>
                    </a:cubicBezTo>
                    <a:cubicBezTo>
                      <a:pt x="28" y="193"/>
                      <a:pt x="28" y="191"/>
                      <a:pt x="29" y="190"/>
                    </a:cubicBezTo>
                    <a:cubicBezTo>
                      <a:pt x="30" y="189"/>
                      <a:pt x="31" y="190"/>
                      <a:pt x="32" y="189"/>
                    </a:cubicBezTo>
                    <a:cubicBezTo>
                      <a:pt x="33" y="189"/>
                      <a:pt x="33" y="186"/>
                      <a:pt x="34" y="185"/>
                    </a:cubicBezTo>
                    <a:cubicBezTo>
                      <a:pt x="34" y="184"/>
                      <a:pt x="36" y="183"/>
                      <a:pt x="37" y="182"/>
                    </a:cubicBezTo>
                    <a:cubicBezTo>
                      <a:pt x="37" y="182"/>
                      <a:pt x="39" y="182"/>
                      <a:pt x="40" y="181"/>
                    </a:cubicBezTo>
                    <a:cubicBezTo>
                      <a:pt x="41" y="181"/>
                      <a:pt x="41" y="178"/>
                      <a:pt x="41" y="177"/>
                    </a:cubicBezTo>
                    <a:cubicBezTo>
                      <a:pt x="42" y="176"/>
                      <a:pt x="42" y="174"/>
                      <a:pt x="42" y="173"/>
                    </a:cubicBezTo>
                    <a:cubicBezTo>
                      <a:pt x="43" y="172"/>
                      <a:pt x="44" y="170"/>
                      <a:pt x="44" y="170"/>
                    </a:cubicBezTo>
                    <a:cubicBezTo>
                      <a:pt x="44" y="170"/>
                      <a:pt x="47" y="169"/>
                      <a:pt x="47" y="168"/>
                    </a:cubicBezTo>
                    <a:cubicBezTo>
                      <a:pt x="48" y="167"/>
                      <a:pt x="48" y="166"/>
                      <a:pt x="49" y="165"/>
                    </a:cubicBezTo>
                    <a:cubicBezTo>
                      <a:pt x="49" y="164"/>
                      <a:pt x="50" y="163"/>
                      <a:pt x="51" y="162"/>
                    </a:cubicBezTo>
                    <a:cubicBezTo>
                      <a:pt x="52" y="162"/>
                      <a:pt x="53" y="160"/>
                      <a:pt x="53" y="160"/>
                    </a:cubicBezTo>
                    <a:cubicBezTo>
                      <a:pt x="54" y="159"/>
                      <a:pt x="55" y="159"/>
                      <a:pt x="56" y="158"/>
                    </a:cubicBezTo>
                    <a:cubicBezTo>
                      <a:pt x="56" y="158"/>
                      <a:pt x="57" y="157"/>
                      <a:pt x="57" y="156"/>
                    </a:cubicBezTo>
                    <a:cubicBezTo>
                      <a:pt x="58" y="155"/>
                      <a:pt x="58" y="153"/>
                      <a:pt x="58" y="152"/>
                    </a:cubicBezTo>
                    <a:cubicBezTo>
                      <a:pt x="58" y="150"/>
                      <a:pt x="59" y="148"/>
                      <a:pt x="60" y="147"/>
                    </a:cubicBezTo>
                    <a:cubicBezTo>
                      <a:pt x="61" y="146"/>
                      <a:pt x="62" y="145"/>
                      <a:pt x="63" y="145"/>
                    </a:cubicBezTo>
                    <a:cubicBezTo>
                      <a:pt x="64" y="145"/>
                      <a:pt x="66" y="145"/>
                      <a:pt x="67" y="145"/>
                    </a:cubicBezTo>
                    <a:cubicBezTo>
                      <a:pt x="68" y="145"/>
                      <a:pt x="69" y="145"/>
                      <a:pt x="70" y="146"/>
                    </a:cubicBezTo>
                    <a:cubicBezTo>
                      <a:pt x="71" y="146"/>
                      <a:pt x="73" y="147"/>
                      <a:pt x="74" y="148"/>
                    </a:cubicBezTo>
                    <a:cubicBezTo>
                      <a:pt x="74" y="148"/>
                      <a:pt x="76" y="149"/>
                      <a:pt x="77" y="149"/>
                    </a:cubicBezTo>
                    <a:cubicBezTo>
                      <a:pt x="78" y="149"/>
                      <a:pt x="78" y="146"/>
                      <a:pt x="78" y="146"/>
                    </a:cubicBezTo>
                    <a:cubicBezTo>
                      <a:pt x="78" y="144"/>
                      <a:pt x="78" y="142"/>
                      <a:pt x="78" y="141"/>
                    </a:cubicBezTo>
                    <a:cubicBezTo>
                      <a:pt x="78" y="140"/>
                      <a:pt x="80" y="139"/>
                      <a:pt x="80" y="139"/>
                    </a:cubicBezTo>
                    <a:cubicBezTo>
                      <a:pt x="81" y="139"/>
                      <a:pt x="82" y="139"/>
                      <a:pt x="83" y="138"/>
                    </a:cubicBezTo>
                    <a:cubicBezTo>
                      <a:pt x="83" y="137"/>
                      <a:pt x="83" y="136"/>
                      <a:pt x="83" y="135"/>
                    </a:cubicBezTo>
                    <a:cubicBezTo>
                      <a:pt x="83" y="134"/>
                      <a:pt x="84" y="132"/>
                      <a:pt x="85" y="131"/>
                    </a:cubicBezTo>
                    <a:cubicBezTo>
                      <a:pt x="85" y="131"/>
                      <a:pt x="86" y="131"/>
                      <a:pt x="87" y="131"/>
                    </a:cubicBezTo>
                    <a:cubicBezTo>
                      <a:pt x="87" y="130"/>
                      <a:pt x="86" y="128"/>
                      <a:pt x="86" y="127"/>
                    </a:cubicBezTo>
                    <a:cubicBezTo>
                      <a:pt x="87" y="126"/>
                      <a:pt x="88" y="124"/>
                      <a:pt x="89" y="123"/>
                    </a:cubicBezTo>
                    <a:cubicBezTo>
                      <a:pt x="89" y="123"/>
                      <a:pt x="91" y="123"/>
                      <a:pt x="91" y="122"/>
                    </a:cubicBezTo>
                    <a:cubicBezTo>
                      <a:pt x="91" y="122"/>
                      <a:pt x="90" y="121"/>
                      <a:pt x="90" y="120"/>
                    </a:cubicBezTo>
                    <a:cubicBezTo>
                      <a:pt x="90" y="119"/>
                      <a:pt x="90" y="118"/>
                      <a:pt x="90" y="118"/>
                    </a:cubicBezTo>
                    <a:cubicBezTo>
                      <a:pt x="91" y="117"/>
                      <a:pt x="92" y="117"/>
                      <a:pt x="93" y="116"/>
                    </a:cubicBezTo>
                    <a:cubicBezTo>
                      <a:pt x="93" y="116"/>
                      <a:pt x="94" y="114"/>
                      <a:pt x="93" y="114"/>
                    </a:cubicBezTo>
                    <a:cubicBezTo>
                      <a:pt x="93" y="113"/>
                      <a:pt x="91" y="113"/>
                      <a:pt x="91" y="113"/>
                    </a:cubicBezTo>
                    <a:cubicBezTo>
                      <a:pt x="91" y="112"/>
                      <a:pt x="92" y="111"/>
                      <a:pt x="92" y="110"/>
                    </a:cubicBezTo>
                    <a:cubicBezTo>
                      <a:pt x="92" y="110"/>
                      <a:pt x="93" y="108"/>
                      <a:pt x="94" y="108"/>
                    </a:cubicBezTo>
                    <a:cubicBezTo>
                      <a:pt x="94" y="108"/>
                      <a:pt x="96" y="108"/>
                      <a:pt x="96" y="109"/>
                    </a:cubicBezTo>
                    <a:cubicBezTo>
                      <a:pt x="97" y="109"/>
                      <a:pt x="97" y="110"/>
                      <a:pt x="97" y="111"/>
                    </a:cubicBezTo>
                    <a:cubicBezTo>
                      <a:pt x="98" y="111"/>
                      <a:pt x="100" y="110"/>
                      <a:pt x="101" y="111"/>
                    </a:cubicBezTo>
                    <a:cubicBezTo>
                      <a:pt x="101" y="111"/>
                      <a:pt x="101" y="112"/>
                      <a:pt x="101" y="113"/>
                    </a:cubicBezTo>
                    <a:cubicBezTo>
                      <a:pt x="100" y="113"/>
                      <a:pt x="99" y="114"/>
                      <a:pt x="98" y="114"/>
                    </a:cubicBezTo>
                    <a:cubicBezTo>
                      <a:pt x="98" y="115"/>
                      <a:pt x="97" y="116"/>
                      <a:pt x="97" y="116"/>
                    </a:cubicBezTo>
                    <a:cubicBezTo>
                      <a:pt x="97" y="117"/>
                      <a:pt x="98" y="119"/>
                      <a:pt x="98" y="119"/>
                    </a:cubicBezTo>
                    <a:cubicBezTo>
                      <a:pt x="100" y="120"/>
                      <a:pt x="102" y="120"/>
                      <a:pt x="104" y="121"/>
                    </a:cubicBezTo>
                    <a:cubicBezTo>
                      <a:pt x="105" y="121"/>
                      <a:pt x="106" y="121"/>
                      <a:pt x="107" y="122"/>
                    </a:cubicBezTo>
                    <a:cubicBezTo>
                      <a:pt x="108" y="122"/>
                      <a:pt x="109" y="123"/>
                      <a:pt x="110" y="123"/>
                    </a:cubicBezTo>
                    <a:cubicBezTo>
                      <a:pt x="112" y="124"/>
                      <a:pt x="114" y="123"/>
                      <a:pt x="115" y="123"/>
                    </a:cubicBezTo>
                    <a:cubicBezTo>
                      <a:pt x="116" y="123"/>
                      <a:pt x="117" y="121"/>
                      <a:pt x="118" y="121"/>
                    </a:cubicBezTo>
                    <a:cubicBezTo>
                      <a:pt x="119" y="121"/>
                      <a:pt x="122" y="121"/>
                      <a:pt x="123" y="121"/>
                    </a:cubicBezTo>
                    <a:cubicBezTo>
                      <a:pt x="123" y="121"/>
                      <a:pt x="124" y="123"/>
                      <a:pt x="125" y="123"/>
                    </a:cubicBezTo>
                    <a:cubicBezTo>
                      <a:pt x="126" y="124"/>
                      <a:pt x="127" y="124"/>
                      <a:pt x="128" y="123"/>
                    </a:cubicBezTo>
                    <a:cubicBezTo>
                      <a:pt x="129" y="123"/>
                      <a:pt x="131" y="121"/>
                      <a:pt x="132" y="121"/>
                    </a:cubicBezTo>
                    <a:cubicBezTo>
                      <a:pt x="133" y="121"/>
                      <a:pt x="135" y="122"/>
                      <a:pt x="136" y="122"/>
                    </a:cubicBezTo>
                    <a:cubicBezTo>
                      <a:pt x="137" y="122"/>
                      <a:pt x="139" y="119"/>
                      <a:pt x="140" y="119"/>
                    </a:cubicBezTo>
                    <a:cubicBezTo>
                      <a:pt x="140" y="118"/>
                      <a:pt x="141" y="117"/>
                      <a:pt x="142" y="117"/>
                    </a:cubicBezTo>
                    <a:cubicBezTo>
                      <a:pt x="142" y="116"/>
                      <a:pt x="143" y="115"/>
                      <a:pt x="143" y="114"/>
                    </a:cubicBezTo>
                    <a:cubicBezTo>
                      <a:pt x="142" y="113"/>
                      <a:pt x="142" y="112"/>
                      <a:pt x="141" y="112"/>
                    </a:cubicBezTo>
                    <a:cubicBezTo>
                      <a:pt x="141" y="111"/>
                      <a:pt x="139" y="112"/>
                      <a:pt x="138" y="111"/>
                    </a:cubicBezTo>
                    <a:cubicBezTo>
                      <a:pt x="138" y="111"/>
                      <a:pt x="138" y="110"/>
                      <a:pt x="138" y="110"/>
                    </a:cubicBezTo>
                    <a:cubicBezTo>
                      <a:pt x="138" y="109"/>
                      <a:pt x="139" y="108"/>
                      <a:pt x="140" y="108"/>
                    </a:cubicBezTo>
                    <a:cubicBezTo>
                      <a:pt x="140" y="108"/>
                      <a:pt x="142" y="108"/>
                      <a:pt x="143" y="108"/>
                    </a:cubicBezTo>
                    <a:cubicBezTo>
                      <a:pt x="143" y="108"/>
                      <a:pt x="144" y="108"/>
                      <a:pt x="144" y="108"/>
                    </a:cubicBezTo>
                    <a:cubicBezTo>
                      <a:pt x="145" y="107"/>
                      <a:pt x="144" y="106"/>
                      <a:pt x="144" y="105"/>
                    </a:cubicBezTo>
                    <a:cubicBezTo>
                      <a:pt x="143" y="105"/>
                      <a:pt x="141" y="105"/>
                      <a:pt x="141" y="104"/>
                    </a:cubicBezTo>
                    <a:cubicBezTo>
                      <a:pt x="140" y="104"/>
                      <a:pt x="139" y="103"/>
                      <a:pt x="139" y="103"/>
                    </a:cubicBezTo>
                    <a:cubicBezTo>
                      <a:pt x="139" y="102"/>
                      <a:pt x="140" y="102"/>
                      <a:pt x="140" y="101"/>
                    </a:cubicBezTo>
                    <a:cubicBezTo>
                      <a:pt x="141" y="101"/>
                      <a:pt x="143" y="101"/>
                      <a:pt x="144" y="101"/>
                    </a:cubicBezTo>
                    <a:cubicBezTo>
                      <a:pt x="145" y="101"/>
                      <a:pt x="146" y="101"/>
                      <a:pt x="147" y="101"/>
                    </a:cubicBezTo>
                    <a:cubicBezTo>
                      <a:pt x="147" y="100"/>
                      <a:pt x="148" y="99"/>
                      <a:pt x="148" y="98"/>
                    </a:cubicBezTo>
                    <a:cubicBezTo>
                      <a:pt x="148" y="98"/>
                      <a:pt x="149" y="96"/>
                      <a:pt x="150" y="96"/>
                    </a:cubicBezTo>
                    <a:cubicBezTo>
                      <a:pt x="151" y="95"/>
                      <a:pt x="155" y="95"/>
                      <a:pt x="156" y="96"/>
                    </a:cubicBezTo>
                    <a:cubicBezTo>
                      <a:pt x="157" y="96"/>
                      <a:pt x="159" y="97"/>
                      <a:pt x="160" y="97"/>
                    </a:cubicBezTo>
                    <a:cubicBezTo>
                      <a:pt x="161" y="97"/>
                      <a:pt x="162" y="96"/>
                      <a:pt x="162" y="95"/>
                    </a:cubicBezTo>
                    <a:cubicBezTo>
                      <a:pt x="163" y="94"/>
                      <a:pt x="163" y="92"/>
                      <a:pt x="164" y="90"/>
                    </a:cubicBezTo>
                    <a:cubicBezTo>
                      <a:pt x="164" y="89"/>
                      <a:pt x="164" y="87"/>
                      <a:pt x="165" y="86"/>
                    </a:cubicBezTo>
                    <a:cubicBezTo>
                      <a:pt x="165" y="86"/>
                      <a:pt x="167" y="85"/>
                      <a:pt x="167" y="84"/>
                    </a:cubicBezTo>
                    <a:cubicBezTo>
                      <a:pt x="168" y="83"/>
                      <a:pt x="169" y="82"/>
                      <a:pt x="169" y="81"/>
                    </a:cubicBezTo>
                    <a:cubicBezTo>
                      <a:pt x="171" y="81"/>
                      <a:pt x="175" y="81"/>
                      <a:pt x="177" y="81"/>
                    </a:cubicBezTo>
                    <a:cubicBezTo>
                      <a:pt x="178" y="82"/>
                      <a:pt x="180" y="82"/>
                      <a:pt x="181" y="83"/>
                    </a:cubicBezTo>
                    <a:cubicBezTo>
                      <a:pt x="182" y="83"/>
                      <a:pt x="185" y="83"/>
                      <a:pt x="185" y="84"/>
                    </a:cubicBezTo>
                    <a:cubicBezTo>
                      <a:pt x="186" y="85"/>
                      <a:pt x="188" y="86"/>
                      <a:pt x="189" y="87"/>
                    </a:cubicBezTo>
                    <a:cubicBezTo>
                      <a:pt x="190" y="88"/>
                      <a:pt x="191" y="90"/>
                      <a:pt x="192" y="91"/>
                    </a:cubicBezTo>
                    <a:cubicBezTo>
                      <a:pt x="193" y="92"/>
                      <a:pt x="196" y="92"/>
                      <a:pt x="198" y="92"/>
                    </a:cubicBezTo>
                    <a:cubicBezTo>
                      <a:pt x="198" y="92"/>
                      <a:pt x="199" y="91"/>
                      <a:pt x="200" y="91"/>
                    </a:cubicBezTo>
                    <a:cubicBezTo>
                      <a:pt x="200" y="90"/>
                      <a:pt x="202" y="91"/>
                      <a:pt x="203" y="91"/>
                    </a:cubicBezTo>
                    <a:cubicBezTo>
                      <a:pt x="204" y="91"/>
                      <a:pt x="205" y="89"/>
                      <a:pt x="206" y="89"/>
                    </a:cubicBezTo>
                    <a:cubicBezTo>
                      <a:pt x="207" y="89"/>
                      <a:pt x="209" y="89"/>
                      <a:pt x="210" y="89"/>
                    </a:cubicBezTo>
                    <a:cubicBezTo>
                      <a:pt x="210" y="88"/>
                      <a:pt x="211" y="87"/>
                      <a:pt x="212" y="86"/>
                    </a:cubicBezTo>
                    <a:cubicBezTo>
                      <a:pt x="213" y="86"/>
                      <a:pt x="217" y="86"/>
                      <a:pt x="218" y="87"/>
                    </a:cubicBezTo>
                    <a:cubicBezTo>
                      <a:pt x="219" y="87"/>
                      <a:pt x="219" y="89"/>
                      <a:pt x="219" y="90"/>
                    </a:cubicBezTo>
                    <a:cubicBezTo>
                      <a:pt x="220" y="91"/>
                      <a:pt x="219" y="93"/>
                      <a:pt x="218" y="94"/>
                    </a:cubicBezTo>
                    <a:cubicBezTo>
                      <a:pt x="218" y="95"/>
                      <a:pt x="216" y="95"/>
                      <a:pt x="215" y="95"/>
                    </a:cubicBezTo>
                    <a:cubicBezTo>
                      <a:pt x="215" y="96"/>
                      <a:pt x="214" y="97"/>
                      <a:pt x="214" y="98"/>
                    </a:cubicBezTo>
                    <a:cubicBezTo>
                      <a:pt x="214" y="99"/>
                      <a:pt x="215" y="100"/>
                      <a:pt x="216" y="101"/>
                    </a:cubicBezTo>
                    <a:cubicBezTo>
                      <a:pt x="217" y="101"/>
                      <a:pt x="221" y="100"/>
                      <a:pt x="221" y="101"/>
                    </a:cubicBezTo>
                    <a:cubicBezTo>
                      <a:pt x="222" y="101"/>
                      <a:pt x="220" y="103"/>
                      <a:pt x="220" y="104"/>
                    </a:cubicBezTo>
                    <a:cubicBezTo>
                      <a:pt x="221" y="105"/>
                      <a:pt x="223" y="105"/>
                      <a:pt x="224" y="105"/>
                    </a:cubicBezTo>
                    <a:cubicBezTo>
                      <a:pt x="225" y="105"/>
                      <a:pt x="227" y="103"/>
                      <a:pt x="228" y="104"/>
                    </a:cubicBezTo>
                    <a:cubicBezTo>
                      <a:pt x="229" y="104"/>
                      <a:pt x="230" y="105"/>
                      <a:pt x="230" y="105"/>
                    </a:cubicBezTo>
                    <a:cubicBezTo>
                      <a:pt x="230" y="106"/>
                      <a:pt x="228" y="108"/>
                      <a:pt x="229" y="108"/>
                    </a:cubicBezTo>
                    <a:cubicBezTo>
                      <a:pt x="229" y="109"/>
                      <a:pt x="230" y="110"/>
                      <a:pt x="230" y="110"/>
                    </a:cubicBezTo>
                    <a:cubicBezTo>
                      <a:pt x="230" y="111"/>
                      <a:pt x="229" y="112"/>
                      <a:pt x="229" y="113"/>
                    </a:cubicBezTo>
                    <a:cubicBezTo>
                      <a:pt x="229" y="114"/>
                      <a:pt x="231" y="115"/>
                      <a:pt x="232" y="115"/>
                    </a:cubicBezTo>
                    <a:cubicBezTo>
                      <a:pt x="233" y="116"/>
                      <a:pt x="235" y="115"/>
                      <a:pt x="236" y="116"/>
                    </a:cubicBezTo>
                    <a:cubicBezTo>
                      <a:pt x="237" y="116"/>
                      <a:pt x="239" y="119"/>
                      <a:pt x="239" y="119"/>
                    </a:cubicBezTo>
                    <a:cubicBezTo>
                      <a:pt x="239" y="119"/>
                      <a:pt x="238" y="122"/>
                      <a:pt x="238" y="123"/>
                    </a:cubicBezTo>
                    <a:cubicBezTo>
                      <a:pt x="238" y="124"/>
                      <a:pt x="239" y="125"/>
                      <a:pt x="239" y="126"/>
                    </a:cubicBezTo>
                    <a:cubicBezTo>
                      <a:pt x="239" y="127"/>
                      <a:pt x="238" y="128"/>
                      <a:pt x="238" y="129"/>
                    </a:cubicBezTo>
                    <a:cubicBezTo>
                      <a:pt x="238" y="129"/>
                      <a:pt x="239" y="130"/>
                      <a:pt x="239" y="130"/>
                    </a:cubicBezTo>
                    <a:cubicBezTo>
                      <a:pt x="239" y="130"/>
                      <a:pt x="240" y="129"/>
                      <a:pt x="240" y="129"/>
                    </a:cubicBezTo>
                    <a:cubicBezTo>
                      <a:pt x="241" y="128"/>
                      <a:pt x="242" y="128"/>
                      <a:pt x="243" y="127"/>
                    </a:cubicBezTo>
                    <a:cubicBezTo>
                      <a:pt x="244" y="127"/>
                      <a:pt x="244" y="127"/>
                      <a:pt x="244" y="127"/>
                    </a:cubicBezTo>
                    <a:cubicBezTo>
                      <a:pt x="244" y="127"/>
                      <a:pt x="244" y="127"/>
                      <a:pt x="244" y="127"/>
                    </a:cubicBezTo>
                    <a:cubicBezTo>
                      <a:pt x="244" y="127"/>
                      <a:pt x="244" y="127"/>
                      <a:pt x="244" y="126"/>
                    </a:cubicBezTo>
                    <a:cubicBezTo>
                      <a:pt x="246" y="126"/>
                      <a:pt x="247" y="125"/>
                      <a:pt x="249" y="125"/>
                    </a:cubicBezTo>
                    <a:cubicBezTo>
                      <a:pt x="252" y="125"/>
                      <a:pt x="253" y="126"/>
                      <a:pt x="255" y="127"/>
                    </a:cubicBezTo>
                    <a:cubicBezTo>
                      <a:pt x="255" y="127"/>
                      <a:pt x="256" y="127"/>
                      <a:pt x="256" y="127"/>
                    </a:cubicBezTo>
                    <a:cubicBezTo>
                      <a:pt x="256" y="127"/>
                      <a:pt x="256" y="127"/>
                      <a:pt x="256" y="127"/>
                    </a:cubicBezTo>
                    <a:cubicBezTo>
                      <a:pt x="256" y="127"/>
                      <a:pt x="256" y="127"/>
                      <a:pt x="256" y="127"/>
                    </a:cubicBezTo>
                    <a:cubicBezTo>
                      <a:pt x="258" y="126"/>
                      <a:pt x="259" y="125"/>
                      <a:pt x="261" y="125"/>
                    </a:cubicBezTo>
                    <a:cubicBezTo>
                      <a:pt x="261" y="125"/>
                      <a:pt x="262" y="125"/>
                      <a:pt x="262" y="125"/>
                    </a:cubicBezTo>
                    <a:cubicBezTo>
                      <a:pt x="264" y="125"/>
                      <a:pt x="267" y="126"/>
                      <a:pt x="269" y="127"/>
                    </a:cubicBezTo>
                    <a:cubicBezTo>
                      <a:pt x="271" y="128"/>
                      <a:pt x="272" y="130"/>
                      <a:pt x="272" y="131"/>
                    </a:cubicBezTo>
                    <a:cubicBezTo>
                      <a:pt x="272" y="131"/>
                      <a:pt x="273" y="132"/>
                      <a:pt x="273" y="132"/>
                    </a:cubicBezTo>
                    <a:cubicBezTo>
                      <a:pt x="273" y="132"/>
                      <a:pt x="274" y="132"/>
                      <a:pt x="275" y="132"/>
                    </a:cubicBezTo>
                    <a:cubicBezTo>
                      <a:pt x="275" y="132"/>
                      <a:pt x="275" y="132"/>
                      <a:pt x="275" y="132"/>
                    </a:cubicBezTo>
                    <a:cubicBezTo>
                      <a:pt x="275" y="132"/>
                      <a:pt x="276" y="132"/>
                      <a:pt x="277" y="132"/>
                    </a:cubicBezTo>
                    <a:cubicBezTo>
                      <a:pt x="278" y="132"/>
                      <a:pt x="279" y="132"/>
                      <a:pt x="280" y="133"/>
                    </a:cubicBezTo>
                    <a:cubicBezTo>
                      <a:pt x="282" y="134"/>
                      <a:pt x="285" y="137"/>
                      <a:pt x="286" y="140"/>
                    </a:cubicBezTo>
                    <a:cubicBezTo>
                      <a:pt x="287" y="142"/>
                      <a:pt x="287" y="147"/>
                      <a:pt x="285" y="149"/>
                    </a:cubicBezTo>
                    <a:cubicBezTo>
                      <a:pt x="285" y="151"/>
                      <a:pt x="283" y="152"/>
                      <a:pt x="282" y="152"/>
                    </a:cubicBezTo>
                    <a:cubicBezTo>
                      <a:pt x="282" y="152"/>
                      <a:pt x="282" y="152"/>
                      <a:pt x="282" y="153"/>
                    </a:cubicBezTo>
                    <a:cubicBezTo>
                      <a:pt x="281" y="153"/>
                      <a:pt x="281" y="154"/>
                      <a:pt x="281" y="154"/>
                    </a:cubicBezTo>
                    <a:cubicBezTo>
                      <a:pt x="281" y="154"/>
                      <a:pt x="281" y="155"/>
                      <a:pt x="281" y="156"/>
                    </a:cubicBezTo>
                    <a:cubicBezTo>
                      <a:pt x="281" y="156"/>
                      <a:pt x="282" y="156"/>
                      <a:pt x="282" y="156"/>
                    </a:cubicBezTo>
                    <a:cubicBezTo>
                      <a:pt x="283" y="156"/>
                      <a:pt x="283" y="156"/>
                      <a:pt x="284" y="156"/>
                    </a:cubicBezTo>
                    <a:cubicBezTo>
                      <a:pt x="285" y="156"/>
                      <a:pt x="287" y="157"/>
                      <a:pt x="289" y="158"/>
                    </a:cubicBezTo>
                    <a:cubicBezTo>
                      <a:pt x="290" y="159"/>
                      <a:pt x="290" y="160"/>
                      <a:pt x="291" y="161"/>
                    </a:cubicBezTo>
                    <a:cubicBezTo>
                      <a:pt x="291" y="161"/>
                      <a:pt x="291" y="161"/>
                      <a:pt x="291" y="161"/>
                    </a:cubicBezTo>
                    <a:cubicBezTo>
                      <a:pt x="291" y="161"/>
                      <a:pt x="292" y="162"/>
                      <a:pt x="292" y="162"/>
                    </a:cubicBezTo>
                    <a:cubicBezTo>
                      <a:pt x="293" y="161"/>
                      <a:pt x="294" y="161"/>
                      <a:pt x="294" y="161"/>
                    </a:cubicBezTo>
                    <a:cubicBezTo>
                      <a:pt x="295" y="160"/>
                      <a:pt x="296" y="160"/>
                      <a:pt x="297" y="160"/>
                    </a:cubicBezTo>
                    <a:cubicBezTo>
                      <a:pt x="300" y="159"/>
                      <a:pt x="302" y="158"/>
                      <a:pt x="304" y="158"/>
                    </a:cubicBezTo>
                    <a:cubicBezTo>
                      <a:pt x="304" y="158"/>
                      <a:pt x="304" y="158"/>
                      <a:pt x="304" y="158"/>
                    </a:cubicBezTo>
                    <a:cubicBezTo>
                      <a:pt x="306" y="158"/>
                      <a:pt x="309" y="159"/>
                      <a:pt x="312" y="160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61"/>
                      <a:pt x="313" y="161"/>
                      <a:pt x="313" y="161"/>
                    </a:cubicBezTo>
                    <a:cubicBezTo>
                      <a:pt x="315" y="161"/>
                      <a:pt x="317" y="162"/>
                      <a:pt x="319" y="163"/>
                    </a:cubicBezTo>
                    <a:cubicBezTo>
                      <a:pt x="320" y="164"/>
                      <a:pt x="321" y="166"/>
                      <a:pt x="321" y="167"/>
                    </a:cubicBezTo>
                    <a:cubicBezTo>
                      <a:pt x="322" y="167"/>
                      <a:pt x="322" y="167"/>
                      <a:pt x="322" y="167"/>
                    </a:cubicBezTo>
                    <a:cubicBezTo>
                      <a:pt x="322" y="168"/>
                      <a:pt x="322" y="169"/>
                      <a:pt x="322" y="170"/>
                    </a:cubicBezTo>
                    <a:cubicBezTo>
                      <a:pt x="323" y="170"/>
                      <a:pt x="323" y="170"/>
                      <a:pt x="323" y="170"/>
                    </a:cubicBezTo>
                    <a:cubicBezTo>
                      <a:pt x="323" y="170"/>
                      <a:pt x="323" y="170"/>
                      <a:pt x="324" y="170"/>
                    </a:cubicBezTo>
                    <a:cubicBezTo>
                      <a:pt x="324" y="170"/>
                      <a:pt x="325" y="170"/>
                      <a:pt x="325" y="170"/>
                    </a:cubicBezTo>
                    <a:cubicBezTo>
                      <a:pt x="326" y="170"/>
                      <a:pt x="326" y="170"/>
                      <a:pt x="326" y="170"/>
                    </a:cubicBezTo>
                    <a:cubicBezTo>
                      <a:pt x="326" y="170"/>
                      <a:pt x="326" y="170"/>
                      <a:pt x="326" y="170"/>
                    </a:cubicBezTo>
                    <a:cubicBezTo>
                      <a:pt x="327" y="170"/>
                      <a:pt x="328" y="169"/>
                      <a:pt x="329" y="169"/>
                    </a:cubicBezTo>
                    <a:cubicBezTo>
                      <a:pt x="329" y="169"/>
                      <a:pt x="330" y="169"/>
                      <a:pt x="330" y="169"/>
                    </a:cubicBezTo>
                    <a:cubicBezTo>
                      <a:pt x="332" y="169"/>
                      <a:pt x="335" y="170"/>
                      <a:pt x="337" y="171"/>
                    </a:cubicBezTo>
                    <a:cubicBezTo>
                      <a:pt x="339" y="172"/>
                      <a:pt x="340" y="173"/>
                      <a:pt x="341" y="174"/>
                    </a:cubicBezTo>
                    <a:cubicBezTo>
                      <a:pt x="347" y="165"/>
                      <a:pt x="347" y="165"/>
                      <a:pt x="347" y="165"/>
                    </a:cubicBezTo>
                    <a:cubicBezTo>
                      <a:pt x="367" y="179"/>
                      <a:pt x="367" y="179"/>
                      <a:pt x="367" y="179"/>
                    </a:cubicBezTo>
                    <a:cubicBezTo>
                      <a:pt x="359" y="192"/>
                      <a:pt x="359" y="192"/>
                      <a:pt x="359" y="192"/>
                    </a:cubicBezTo>
                    <a:cubicBezTo>
                      <a:pt x="359" y="193"/>
                      <a:pt x="359" y="193"/>
                      <a:pt x="360" y="193"/>
                    </a:cubicBezTo>
                    <a:cubicBezTo>
                      <a:pt x="360" y="194"/>
                      <a:pt x="360" y="196"/>
                      <a:pt x="360" y="198"/>
                    </a:cubicBezTo>
                    <a:cubicBezTo>
                      <a:pt x="360" y="199"/>
                      <a:pt x="360" y="199"/>
                      <a:pt x="360" y="199"/>
                    </a:cubicBezTo>
                    <a:cubicBezTo>
                      <a:pt x="360" y="199"/>
                      <a:pt x="360" y="199"/>
                      <a:pt x="360" y="199"/>
                    </a:cubicBezTo>
                    <a:cubicBezTo>
                      <a:pt x="360" y="200"/>
                      <a:pt x="360" y="200"/>
                      <a:pt x="360" y="201"/>
                    </a:cubicBezTo>
                    <a:cubicBezTo>
                      <a:pt x="360" y="201"/>
                      <a:pt x="360" y="202"/>
                      <a:pt x="360" y="203"/>
                    </a:cubicBezTo>
                    <a:cubicBezTo>
                      <a:pt x="360" y="203"/>
                      <a:pt x="361" y="204"/>
                      <a:pt x="361" y="205"/>
                    </a:cubicBezTo>
                    <a:cubicBezTo>
                      <a:pt x="361" y="206"/>
                      <a:pt x="361" y="207"/>
                      <a:pt x="362" y="207"/>
                    </a:cubicBezTo>
                    <a:cubicBezTo>
                      <a:pt x="362" y="207"/>
                      <a:pt x="362" y="208"/>
                      <a:pt x="362" y="208"/>
                    </a:cubicBezTo>
                    <a:cubicBezTo>
                      <a:pt x="362" y="209"/>
                      <a:pt x="363" y="211"/>
                      <a:pt x="362" y="213"/>
                    </a:cubicBezTo>
                    <a:cubicBezTo>
                      <a:pt x="362" y="215"/>
                      <a:pt x="360" y="218"/>
                      <a:pt x="359" y="219"/>
                    </a:cubicBezTo>
                    <a:cubicBezTo>
                      <a:pt x="357" y="220"/>
                      <a:pt x="356" y="220"/>
                      <a:pt x="355" y="221"/>
                    </a:cubicBezTo>
                    <a:cubicBezTo>
                      <a:pt x="354" y="221"/>
                      <a:pt x="354" y="221"/>
                      <a:pt x="354" y="221"/>
                    </a:cubicBezTo>
                    <a:cubicBezTo>
                      <a:pt x="354" y="221"/>
                      <a:pt x="354" y="222"/>
                      <a:pt x="353" y="222"/>
                    </a:cubicBezTo>
                    <a:cubicBezTo>
                      <a:pt x="354" y="224"/>
                      <a:pt x="354" y="225"/>
                      <a:pt x="354" y="227"/>
                    </a:cubicBezTo>
                    <a:cubicBezTo>
                      <a:pt x="354" y="227"/>
                      <a:pt x="354" y="227"/>
                      <a:pt x="354" y="227"/>
                    </a:cubicBezTo>
                    <a:cubicBezTo>
                      <a:pt x="354" y="227"/>
                      <a:pt x="354" y="228"/>
                      <a:pt x="353" y="229"/>
                    </a:cubicBezTo>
                    <a:cubicBezTo>
                      <a:pt x="352" y="236"/>
                      <a:pt x="352" y="236"/>
                      <a:pt x="352" y="236"/>
                    </a:cubicBezTo>
                    <a:cubicBezTo>
                      <a:pt x="350" y="235"/>
                      <a:pt x="350" y="235"/>
                      <a:pt x="350" y="235"/>
                    </a:cubicBezTo>
                    <a:cubicBezTo>
                      <a:pt x="350" y="235"/>
                      <a:pt x="350" y="236"/>
                      <a:pt x="349" y="236"/>
                    </a:cubicBezTo>
                    <a:cubicBezTo>
                      <a:pt x="348" y="238"/>
                      <a:pt x="345" y="239"/>
                      <a:pt x="344" y="239"/>
                    </a:cubicBezTo>
                    <a:cubicBezTo>
                      <a:pt x="344" y="240"/>
                      <a:pt x="343" y="240"/>
                      <a:pt x="343" y="240"/>
                    </a:cubicBezTo>
                    <a:cubicBezTo>
                      <a:pt x="343" y="241"/>
                      <a:pt x="342" y="242"/>
                      <a:pt x="342" y="242"/>
                    </a:cubicBezTo>
                    <a:cubicBezTo>
                      <a:pt x="342" y="243"/>
                      <a:pt x="342" y="245"/>
                      <a:pt x="342" y="246"/>
                    </a:cubicBezTo>
                    <a:cubicBezTo>
                      <a:pt x="342" y="246"/>
                      <a:pt x="341" y="247"/>
                      <a:pt x="341" y="247"/>
                    </a:cubicBezTo>
                    <a:cubicBezTo>
                      <a:pt x="341" y="249"/>
                      <a:pt x="340" y="250"/>
                      <a:pt x="340" y="250"/>
                    </a:cubicBezTo>
                    <a:cubicBezTo>
                      <a:pt x="340" y="251"/>
                      <a:pt x="339" y="254"/>
                      <a:pt x="339" y="256"/>
                    </a:cubicBezTo>
                    <a:cubicBezTo>
                      <a:pt x="339" y="256"/>
                      <a:pt x="339" y="256"/>
                      <a:pt x="339" y="256"/>
                    </a:cubicBezTo>
                    <a:cubicBezTo>
                      <a:pt x="338" y="257"/>
                      <a:pt x="338" y="259"/>
                      <a:pt x="338" y="260"/>
                    </a:cubicBezTo>
                    <a:cubicBezTo>
                      <a:pt x="339" y="261"/>
                      <a:pt x="339" y="264"/>
                      <a:pt x="340" y="265"/>
                    </a:cubicBezTo>
                    <a:cubicBezTo>
                      <a:pt x="340" y="266"/>
                      <a:pt x="342" y="267"/>
                      <a:pt x="342" y="268"/>
                    </a:cubicBezTo>
                    <a:cubicBezTo>
                      <a:pt x="343" y="269"/>
                      <a:pt x="343" y="271"/>
                      <a:pt x="343" y="272"/>
                    </a:cubicBezTo>
                    <a:cubicBezTo>
                      <a:pt x="343" y="273"/>
                      <a:pt x="344" y="275"/>
                      <a:pt x="345" y="276"/>
                    </a:cubicBezTo>
                    <a:cubicBezTo>
                      <a:pt x="346" y="277"/>
                      <a:pt x="348" y="279"/>
                      <a:pt x="349" y="279"/>
                    </a:cubicBezTo>
                    <a:cubicBezTo>
                      <a:pt x="350" y="279"/>
                      <a:pt x="350" y="279"/>
                      <a:pt x="351" y="279"/>
                    </a:cubicBezTo>
                    <a:cubicBezTo>
                      <a:pt x="351" y="278"/>
                      <a:pt x="352" y="277"/>
                      <a:pt x="353" y="277"/>
                    </a:cubicBezTo>
                    <a:cubicBezTo>
                      <a:pt x="353" y="277"/>
                      <a:pt x="354" y="276"/>
                      <a:pt x="354" y="276"/>
                    </a:cubicBezTo>
                    <a:cubicBezTo>
                      <a:pt x="355" y="275"/>
                      <a:pt x="356" y="275"/>
                      <a:pt x="356" y="274"/>
                    </a:cubicBezTo>
                    <a:cubicBezTo>
                      <a:pt x="357" y="274"/>
                      <a:pt x="357" y="274"/>
                      <a:pt x="357" y="274"/>
                    </a:cubicBezTo>
                    <a:cubicBezTo>
                      <a:pt x="357" y="274"/>
                      <a:pt x="357" y="273"/>
                      <a:pt x="357" y="273"/>
                    </a:cubicBezTo>
                    <a:cubicBezTo>
                      <a:pt x="358" y="272"/>
                      <a:pt x="359" y="271"/>
                      <a:pt x="361" y="270"/>
                    </a:cubicBezTo>
                    <a:cubicBezTo>
                      <a:pt x="361" y="270"/>
                      <a:pt x="361" y="270"/>
                      <a:pt x="361" y="270"/>
                    </a:cubicBezTo>
                    <a:cubicBezTo>
                      <a:pt x="362" y="269"/>
                      <a:pt x="363" y="268"/>
                      <a:pt x="363" y="268"/>
                    </a:cubicBezTo>
                    <a:cubicBezTo>
                      <a:pt x="364" y="267"/>
                      <a:pt x="365" y="266"/>
                      <a:pt x="366" y="265"/>
                    </a:cubicBezTo>
                    <a:cubicBezTo>
                      <a:pt x="367" y="264"/>
                      <a:pt x="368" y="262"/>
                      <a:pt x="368" y="261"/>
                    </a:cubicBezTo>
                    <a:cubicBezTo>
                      <a:pt x="369" y="261"/>
                      <a:pt x="370" y="260"/>
                      <a:pt x="371" y="259"/>
                    </a:cubicBezTo>
                    <a:cubicBezTo>
                      <a:pt x="371" y="259"/>
                      <a:pt x="373" y="259"/>
                      <a:pt x="374" y="259"/>
                    </a:cubicBezTo>
                    <a:cubicBezTo>
                      <a:pt x="375" y="260"/>
                      <a:pt x="376" y="261"/>
                      <a:pt x="377" y="262"/>
                    </a:cubicBezTo>
                    <a:cubicBezTo>
                      <a:pt x="378" y="263"/>
                      <a:pt x="379" y="266"/>
                      <a:pt x="380" y="267"/>
                    </a:cubicBezTo>
                    <a:cubicBezTo>
                      <a:pt x="380" y="268"/>
                      <a:pt x="380" y="268"/>
                      <a:pt x="380" y="269"/>
                    </a:cubicBezTo>
                    <a:cubicBezTo>
                      <a:pt x="380" y="269"/>
                      <a:pt x="380" y="269"/>
                      <a:pt x="380" y="269"/>
                    </a:cubicBezTo>
                    <a:cubicBezTo>
                      <a:pt x="381" y="270"/>
                      <a:pt x="381" y="272"/>
                      <a:pt x="381" y="273"/>
                    </a:cubicBezTo>
                    <a:cubicBezTo>
                      <a:pt x="382" y="274"/>
                      <a:pt x="383" y="275"/>
                      <a:pt x="384" y="276"/>
                    </a:cubicBezTo>
                    <a:cubicBezTo>
                      <a:pt x="385" y="276"/>
                      <a:pt x="387" y="276"/>
                      <a:pt x="388" y="276"/>
                    </a:cubicBezTo>
                    <a:cubicBezTo>
                      <a:pt x="389" y="277"/>
                      <a:pt x="390" y="278"/>
                      <a:pt x="391" y="278"/>
                    </a:cubicBezTo>
                    <a:cubicBezTo>
                      <a:pt x="392" y="279"/>
                      <a:pt x="393" y="282"/>
                      <a:pt x="394" y="283"/>
                    </a:cubicBezTo>
                    <a:cubicBezTo>
                      <a:pt x="395" y="283"/>
                      <a:pt x="397" y="283"/>
                      <a:pt x="399" y="284"/>
                    </a:cubicBezTo>
                    <a:cubicBezTo>
                      <a:pt x="399" y="284"/>
                      <a:pt x="400" y="285"/>
                      <a:pt x="401" y="285"/>
                    </a:cubicBezTo>
                    <a:cubicBezTo>
                      <a:pt x="402" y="285"/>
                      <a:pt x="403" y="285"/>
                      <a:pt x="404" y="284"/>
                    </a:cubicBezTo>
                    <a:cubicBezTo>
                      <a:pt x="404" y="283"/>
                      <a:pt x="404" y="282"/>
                      <a:pt x="404" y="281"/>
                    </a:cubicBezTo>
                    <a:cubicBezTo>
                      <a:pt x="403" y="281"/>
                      <a:pt x="402" y="280"/>
                      <a:pt x="402" y="280"/>
                    </a:cubicBezTo>
                    <a:cubicBezTo>
                      <a:pt x="402" y="279"/>
                      <a:pt x="403" y="278"/>
                      <a:pt x="403" y="277"/>
                    </a:cubicBezTo>
                    <a:cubicBezTo>
                      <a:pt x="404" y="277"/>
                      <a:pt x="406" y="277"/>
                      <a:pt x="406" y="277"/>
                    </a:cubicBezTo>
                    <a:cubicBezTo>
                      <a:pt x="407" y="278"/>
                      <a:pt x="408" y="278"/>
                      <a:pt x="408" y="279"/>
                    </a:cubicBezTo>
                    <a:cubicBezTo>
                      <a:pt x="408" y="280"/>
                      <a:pt x="409" y="282"/>
                      <a:pt x="409" y="282"/>
                    </a:cubicBezTo>
                    <a:cubicBezTo>
                      <a:pt x="409" y="283"/>
                      <a:pt x="408" y="285"/>
                      <a:pt x="408" y="286"/>
                    </a:cubicBezTo>
                    <a:cubicBezTo>
                      <a:pt x="409" y="287"/>
                      <a:pt x="411" y="288"/>
                      <a:pt x="411" y="289"/>
                    </a:cubicBezTo>
                    <a:cubicBezTo>
                      <a:pt x="412" y="289"/>
                      <a:pt x="414" y="289"/>
                      <a:pt x="415" y="289"/>
                    </a:cubicBezTo>
                    <a:cubicBezTo>
                      <a:pt x="416" y="289"/>
                      <a:pt x="418" y="288"/>
                      <a:pt x="418" y="287"/>
                    </a:cubicBezTo>
                    <a:cubicBezTo>
                      <a:pt x="419" y="287"/>
                      <a:pt x="419" y="285"/>
                      <a:pt x="420" y="285"/>
                    </a:cubicBezTo>
                    <a:cubicBezTo>
                      <a:pt x="421" y="284"/>
                      <a:pt x="425" y="284"/>
                      <a:pt x="427" y="284"/>
                    </a:cubicBezTo>
                    <a:cubicBezTo>
                      <a:pt x="428" y="284"/>
                      <a:pt x="431" y="283"/>
                      <a:pt x="432" y="283"/>
                    </a:cubicBezTo>
                    <a:cubicBezTo>
                      <a:pt x="433" y="283"/>
                      <a:pt x="436" y="284"/>
                      <a:pt x="437" y="285"/>
                    </a:cubicBezTo>
                    <a:cubicBezTo>
                      <a:pt x="438" y="285"/>
                      <a:pt x="440" y="285"/>
                      <a:pt x="441" y="285"/>
                    </a:cubicBezTo>
                    <a:cubicBezTo>
                      <a:pt x="442" y="285"/>
                      <a:pt x="443" y="287"/>
                      <a:pt x="444" y="287"/>
                    </a:cubicBezTo>
                    <a:cubicBezTo>
                      <a:pt x="445" y="288"/>
                      <a:pt x="448" y="290"/>
                      <a:pt x="449" y="292"/>
                    </a:cubicBezTo>
                    <a:cubicBezTo>
                      <a:pt x="449" y="292"/>
                      <a:pt x="449" y="294"/>
                      <a:pt x="449" y="295"/>
                    </a:cubicBezTo>
                    <a:cubicBezTo>
                      <a:pt x="450" y="295"/>
                      <a:pt x="452" y="294"/>
                      <a:pt x="453" y="294"/>
                    </a:cubicBezTo>
                    <a:cubicBezTo>
                      <a:pt x="454" y="294"/>
                      <a:pt x="455" y="295"/>
                      <a:pt x="455" y="296"/>
                    </a:cubicBezTo>
                    <a:cubicBezTo>
                      <a:pt x="456" y="297"/>
                      <a:pt x="456" y="299"/>
                      <a:pt x="457" y="299"/>
                    </a:cubicBezTo>
                    <a:cubicBezTo>
                      <a:pt x="458" y="300"/>
                      <a:pt x="459" y="301"/>
                      <a:pt x="460" y="300"/>
                    </a:cubicBezTo>
                    <a:cubicBezTo>
                      <a:pt x="461" y="300"/>
                      <a:pt x="461" y="298"/>
                      <a:pt x="461" y="297"/>
                    </a:cubicBezTo>
                    <a:cubicBezTo>
                      <a:pt x="461" y="296"/>
                      <a:pt x="459" y="295"/>
                      <a:pt x="459" y="295"/>
                    </a:cubicBezTo>
                    <a:cubicBezTo>
                      <a:pt x="459" y="294"/>
                      <a:pt x="460" y="292"/>
                      <a:pt x="461" y="292"/>
                    </a:cubicBezTo>
                    <a:cubicBezTo>
                      <a:pt x="462" y="291"/>
                      <a:pt x="464" y="292"/>
                      <a:pt x="465" y="292"/>
                    </a:cubicBezTo>
                    <a:cubicBezTo>
                      <a:pt x="466" y="293"/>
                      <a:pt x="466" y="296"/>
                      <a:pt x="467" y="297"/>
                    </a:cubicBezTo>
                    <a:cubicBezTo>
                      <a:pt x="468" y="298"/>
                      <a:pt x="471" y="298"/>
                      <a:pt x="472" y="299"/>
                    </a:cubicBezTo>
                    <a:cubicBezTo>
                      <a:pt x="473" y="299"/>
                      <a:pt x="474" y="301"/>
                      <a:pt x="475" y="302"/>
                    </a:cubicBezTo>
                    <a:cubicBezTo>
                      <a:pt x="475" y="303"/>
                      <a:pt x="476" y="304"/>
                      <a:pt x="477" y="304"/>
                    </a:cubicBezTo>
                    <a:cubicBezTo>
                      <a:pt x="478" y="305"/>
                      <a:pt x="480" y="305"/>
                      <a:pt x="481" y="304"/>
                    </a:cubicBezTo>
                    <a:cubicBezTo>
                      <a:pt x="482" y="304"/>
                      <a:pt x="481" y="302"/>
                      <a:pt x="481" y="301"/>
                    </a:cubicBezTo>
                    <a:cubicBezTo>
                      <a:pt x="481" y="299"/>
                      <a:pt x="479" y="297"/>
                      <a:pt x="479" y="296"/>
                    </a:cubicBezTo>
                    <a:cubicBezTo>
                      <a:pt x="478" y="295"/>
                      <a:pt x="476" y="293"/>
                      <a:pt x="476" y="291"/>
                    </a:cubicBezTo>
                    <a:cubicBezTo>
                      <a:pt x="476" y="290"/>
                      <a:pt x="477" y="288"/>
                      <a:pt x="476" y="286"/>
                    </a:cubicBezTo>
                    <a:cubicBezTo>
                      <a:pt x="476" y="285"/>
                      <a:pt x="474" y="284"/>
                      <a:pt x="473" y="283"/>
                    </a:cubicBezTo>
                    <a:cubicBezTo>
                      <a:pt x="472" y="282"/>
                      <a:pt x="470" y="281"/>
                      <a:pt x="469" y="280"/>
                    </a:cubicBezTo>
                    <a:cubicBezTo>
                      <a:pt x="468" y="279"/>
                      <a:pt x="465" y="278"/>
                      <a:pt x="464" y="277"/>
                    </a:cubicBezTo>
                    <a:cubicBezTo>
                      <a:pt x="463" y="275"/>
                      <a:pt x="462" y="273"/>
                      <a:pt x="462" y="271"/>
                    </a:cubicBezTo>
                    <a:cubicBezTo>
                      <a:pt x="462" y="270"/>
                      <a:pt x="462" y="268"/>
                      <a:pt x="463" y="267"/>
                    </a:cubicBezTo>
                    <a:cubicBezTo>
                      <a:pt x="463" y="266"/>
                      <a:pt x="463" y="264"/>
                      <a:pt x="463" y="264"/>
                    </a:cubicBezTo>
                    <a:cubicBezTo>
                      <a:pt x="463" y="263"/>
                      <a:pt x="462" y="262"/>
                      <a:pt x="461" y="262"/>
                    </a:cubicBezTo>
                    <a:cubicBezTo>
                      <a:pt x="461" y="261"/>
                      <a:pt x="459" y="262"/>
                      <a:pt x="458" y="261"/>
                    </a:cubicBezTo>
                    <a:cubicBezTo>
                      <a:pt x="458" y="261"/>
                      <a:pt x="457" y="259"/>
                      <a:pt x="457" y="259"/>
                    </a:cubicBezTo>
                    <a:cubicBezTo>
                      <a:pt x="457" y="257"/>
                      <a:pt x="459" y="255"/>
                      <a:pt x="459" y="254"/>
                    </a:cubicBezTo>
                    <a:cubicBezTo>
                      <a:pt x="459" y="253"/>
                      <a:pt x="459" y="251"/>
                      <a:pt x="459" y="250"/>
                    </a:cubicBezTo>
                    <a:cubicBezTo>
                      <a:pt x="459" y="248"/>
                      <a:pt x="457" y="246"/>
                      <a:pt x="455" y="244"/>
                    </a:cubicBezTo>
                    <a:cubicBezTo>
                      <a:pt x="454" y="243"/>
                      <a:pt x="449" y="241"/>
                      <a:pt x="447" y="239"/>
                    </a:cubicBezTo>
                    <a:cubicBezTo>
                      <a:pt x="446" y="238"/>
                      <a:pt x="444" y="236"/>
                      <a:pt x="443" y="235"/>
                    </a:cubicBezTo>
                    <a:cubicBezTo>
                      <a:pt x="441" y="234"/>
                      <a:pt x="438" y="232"/>
                      <a:pt x="437" y="231"/>
                    </a:cubicBezTo>
                    <a:cubicBezTo>
                      <a:pt x="435" y="228"/>
                      <a:pt x="435" y="223"/>
                      <a:pt x="434" y="220"/>
                    </a:cubicBezTo>
                    <a:cubicBezTo>
                      <a:pt x="433" y="219"/>
                      <a:pt x="432" y="216"/>
                      <a:pt x="432" y="214"/>
                    </a:cubicBezTo>
                    <a:cubicBezTo>
                      <a:pt x="432" y="213"/>
                      <a:pt x="431" y="210"/>
                      <a:pt x="431" y="209"/>
                    </a:cubicBezTo>
                    <a:cubicBezTo>
                      <a:pt x="430" y="208"/>
                      <a:pt x="428" y="207"/>
                      <a:pt x="427" y="206"/>
                    </a:cubicBezTo>
                    <a:cubicBezTo>
                      <a:pt x="427" y="205"/>
                      <a:pt x="427" y="202"/>
                      <a:pt x="426" y="201"/>
                    </a:cubicBezTo>
                    <a:cubicBezTo>
                      <a:pt x="426" y="200"/>
                      <a:pt x="426" y="198"/>
                      <a:pt x="426" y="197"/>
                    </a:cubicBezTo>
                    <a:cubicBezTo>
                      <a:pt x="425" y="195"/>
                      <a:pt x="422" y="193"/>
                      <a:pt x="422" y="193"/>
                    </a:cubicBezTo>
                    <a:cubicBezTo>
                      <a:pt x="422" y="193"/>
                      <a:pt x="420" y="191"/>
                      <a:pt x="420" y="190"/>
                    </a:cubicBezTo>
                    <a:cubicBezTo>
                      <a:pt x="420" y="189"/>
                      <a:pt x="421" y="188"/>
                      <a:pt x="421" y="187"/>
                    </a:cubicBezTo>
                    <a:cubicBezTo>
                      <a:pt x="421" y="186"/>
                      <a:pt x="423" y="185"/>
                      <a:pt x="423" y="184"/>
                    </a:cubicBezTo>
                    <a:cubicBezTo>
                      <a:pt x="424" y="183"/>
                      <a:pt x="425" y="181"/>
                      <a:pt x="425" y="180"/>
                    </a:cubicBezTo>
                    <a:cubicBezTo>
                      <a:pt x="426" y="179"/>
                      <a:pt x="427" y="177"/>
                      <a:pt x="426" y="175"/>
                    </a:cubicBezTo>
                    <a:cubicBezTo>
                      <a:pt x="426" y="174"/>
                      <a:pt x="424" y="174"/>
                      <a:pt x="424" y="173"/>
                    </a:cubicBezTo>
                    <a:cubicBezTo>
                      <a:pt x="423" y="172"/>
                      <a:pt x="422" y="171"/>
                      <a:pt x="422" y="171"/>
                    </a:cubicBezTo>
                    <a:cubicBezTo>
                      <a:pt x="422" y="170"/>
                      <a:pt x="423" y="169"/>
                      <a:pt x="423" y="168"/>
                    </a:cubicBezTo>
                    <a:cubicBezTo>
                      <a:pt x="423" y="167"/>
                      <a:pt x="422" y="166"/>
                      <a:pt x="422" y="165"/>
                    </a:cubicBezTo>
                    <a:cubicBezTo>
                      <a:pt x="423" y="164"/>
                      <a:pt x="424" y="163"/>
                      <a:pt x="425" y="162"/>
                    </a:cubicBezTo>
                    <a:cubicBezTo>
                      <a:pt x="425" y="161"/>
                      <a:pt x="426" y="158"/>
                      <a:pt x="426" y="157"/>
                    </a:cubicBezTo>
                    <a:cubicBezTo>
                      <a:pt x="425" y="156"/>
                      <a:pt x="423" y="155"/>
                      <a:pt x="423" y="154"/>
                    </a:cubicBezTo>
                    <a:cubicBezTo>
                      <a:pt x="423" y="154"/>
                      <a:pt x="422" y="152"/>
                      <a:pt x="422" y="152"/>
                    </a:cubicBezTo>
                    <a:cubicBezTo>
                      <a:pt x="423" y="151"/>
                      <a:pt x="424" y="149"/>
                      <a:pt x="425" y="149"/>
                    </a:cubicBezTo>
                    <a:cubicBezTo>
                      <a:pt x="426" y="148"/>
                      <a:pt x="428" y="147"/>
                      <a:pt x="429" y="146"/>
                    </a:cubicBezTo>
                    <a:cubicBezTo>
                      <a:pt x="429" y="145"/>
                      <a:pt x="431" y="143"/>
                      <a:pt x="431" y="142"/>
                    </a:cubicBezTo>
                    <a:cubicBezTo>
                      <a:pt x="431" y="141"/>
                      <a:pt x="429" y="139"/>
                      <a:pt x="428" y="139"/>
                    </a:cubicBezTo>
                    <a:cubicBezTo>
                      <a:pt x="427" y="138"/>
                      <a:pt x="425" y="138"/>
                      <a:pt x="425" y="137"/>
                    </a:cubicBezTo>
                    <a:cubicBezTo>
                      <a:pt x="424" y="136"/>
                      <a:pt x="424" y="133"/>
                      <a:pt x="424" y="132"/>
                    </a:cubicBezTo>
                    <a:cubicBezTo>
                      <a:pt x="424" y="131"/>
                      <a:pt x="423" y="130"/>
                      <a:pt x="422" y="130"/>
                    </a:cubicBezTo>
                    <a:cubicBezTo>
                      <a:pt x="422" y="128"/>
                      <a:pt x="421" y="124"/>
                      <a:pt x="420" y="123"/>
                    </a:cubicBezTo>
                    <a:cubicBezTo>
                      <a:pt x="419" y="122"/>
                      <a:pt x="417" y="121"/>
                      <a:pt x="416" y="121"/>
                    </a:cubicBezTo>
                    <a:cubicBezTo>
                      <a:pt x="415" y="120"/>
                      <a:pt x="412" y="119"/>
                      <a:pt x="411" y="119"/>
                    </a:cubicBezTo>
                    <a:cubicBezTo>
                      <a:pt x="410" y="119"/>
                      <a:pt x="408" y="119"/>
                      <a:pt x="407" y="119"/>
                    </a:cubicBezTo>
                    <a:cubicBezTo>
                      <a:pt x="406" y="118"/>
                      <a:pt x="405" y="117"/>
                      <a:pt x="404" y="116"/>
                    </a:cubicBezTo>
                    <a:cubicBezTo>
                      <a:pt x="404" y="115"/>
                      <a:pt x="404" y="113"/>
                      <a:pt x="404" y="112"/>
                    </a:cubicBezTo>
                    <a:cubicBezTo>
                      <a:pt x="404" y="111"/>
                      <a:pt x="405" y="110"/>
                      <a:pt x="406" y="110"/>
                    </a:cubicBezTo>
                    <a:cubicBezTo>
                      <a:pt x="406" y="110"/>
                      <a:pt x="407" y="111"/>
                      <a:pt x="407" y="111"/>
                    </a:cubicBezTo>
                    <a:cubicBezTo>
                      <a:pt x="408" y="112"/>
                      <a:pt x="408" y="114"/>
                      <a:pt x="409" y="114"/>
                    </a:cubicBezTo>
                    <a:cubicBezTo>
                      <a:pt x="410" y="114"/>
                      <a:pt x="411" y="114"/>
                      <a:pt x="411" y="114"/>
                    </a:cubicBezTo>
                    <a:cubicBezTo>
                      <a:pt x="413" y="113"/>
                      <a:pt x="415" y="112"/>
                      <a:pt x="416" y="111"/>
                    </a:cubicBezTo>
                    <a:cubicBezTo>
                      <a:pt x="417" y="111"/>
                      <a:pt x="418" y="110"/>
                      <a:pt x="419" y="109"/>
                    </a:cubicBezTo>
                    <a:cubicBezTo>
                      <a:pt x="419" y="108"/>
                      <a:pt x="420" y="106"/>
                      <a:pt x="420" y="105"/>
                    </a:cubicBezTo>
                    <a:cubicBezTo>
                      <a:pt x="421" y="104"/>
                      <a:pt x="422" y="102"/>
                      <a:pt x="421" y="102"/>
                    </a:cubicBezTo>
                    <a:cubicBezTo>
                      <a:pt x="421" y="101"/>
                      <a:pt x="419" y="101"/>
                      <a:pt x="418" y="100"/>
                    </a:cubicBezTo>
                    <a:cubicBezTo>
                      <a:pt x="418" y="99"/>
                      <a:pt x="419" y="98"/>
                      <a:pt x="419" y="98"/>
                    </a:cubicBezTo>
                    <a:cubicBezTo>
                      <a:pt x="419" y="96"/>
                      <a:pt x="419" y="93"/>
                      <a:pt x="420" y="92"/>
                    </a:cubicBezTo>
                    <a:cubicBezTo>
                      <a:pt x="421" y="91"/>
                      <a:pt x="424" y="91"/>
                      <a:pt x="424" y="91"/>
                    </a:cubicBezTo>
                    <a:cubicBezTo>
                      <a:pt x="425" y="90"/>
                      <a:pt x="425" y="89"/>
                      <a:pt x="425" y="89"/>
                    </a:cubicBezTo>
                    <a:cubicBezTo>
                      <a:pt x="425" y="88"/>
                      <a:pt x="424" y="87"/>
                      <a:pt x="424" y="86"/>
                    </a:cubicBezTo>
                    <a:cubicBezTo>
                      <a:pt x="423" y="86"/>
                      <a:pt x="422" y="84"/>
                      <a:pt x="422" y="83"/>
                    </a:cubicBezTo>
                    <a:cubicBezTo>
                      <a:pt x="422" y="83"/>
                      <a:pt x="422" y="81"/>
                      <a:pt x="423" y="81"/>
                    </a:cubicBezTo>
                    <a:cubicBezTo>
                      <a:pt x="424" y="80"/>
                      <a:pt x="425" y="80"/>
                      <a:pt x="426" y="80"/>
                    </a:cubicBezTo>
                    <a:cubicBezTo>
                      <a:pt x="427" y="80"/>
                      <a:pt x="427" y="80"/>
                      <a:pt x="428" y="81"/>
                    </a:cubicBezTo>
                    <a:cubicBezTo>
                      <a:pt x="428" y="81"/>
                      <a:pt x="429" y="83"/>
                      <a:pt x="429" y="84"/>
                    </a:cubicBezTo>
                    <a:cubicBezTo>
                      <a:pt x="429" y="84"/>
                      <a:pt x="429" y="86"/>
                      <a:pt x="429" y="87"/>
                    </a:cubicBezTo>
                    <a:cubicBezTo>
                      <a:pt x="429" y="88"/>
                      <a:pt x="430" y="90"/>
                      <a:pt x="431" y="90"/>
                    </a:cubicBezTo>
                    <a:cubicBezTo>
                      <a:pt x="431" y="90"/>
                      <a:pt x="432" y="89"/>
                      <a:pt x="432" y="89"/>
                    </a:cubicBezTo>
                    <a:cubicBezTo>
                      <a:pt x="433" y="88"/>
                      <a:pt x="434" y="86"/>
                      <a:pt x="434" y="85"/>
                    </a:cubicBezTo>
                    <a:cubicBezTo>
                      <a:pt x="434" y="84"/>
                      <a:pt x="433" y="83"/>
                      <a:pt x="432" y="82"/>
                    </a:cubicBezTo>
                    <a:cubicBezTo>
                      <a:pt x="432" y="81"/>
                      <a:pt x="432" y="79"/>
                      <a:pt x="433" y="78"/>
                    </a:cubicBezTo>
                    <a:cubicBezTo>
                      <a:pt x="433" y="78"/>
                      <a:pt x="434" y="77"/>
                      <a:pt x="435" y="77"/>
                    </a:cubicBezTo>
                    <a:cubicBezTo>
                      <a:pt x="435" y="78"/>
                      <a:pt x="436" y="79"/>
                      <a:pt x="437" y="79"/>
                    </a:cubicBezTo>
                    <a:cubicBezTo>
                      <a:pt x="437" y="79"/>
                      <a:pt x="438" y="78"/>
                      <a:pt x="439" y="78"/>
                    </a:cubicBezTo>
                    <a:cubicBezTo>
                      <a:pt x="440" y="77"/>
                      <a:pt x="441" y="75"/>
                      <a:pt x="442" y="74"/>
                    </a:cubicBezTo>
                    <a:cubicBezTo>
                      <a:pt x="442" y="73"/>
                      <a:pt x="443" y="70"/>
                      <a:pt x="443" y="69"/>
                    </a:cubicBezTo>
                    <a:cubicBezTo>
                      <a:pt x="444" y="68"/>
                      <a:pt x="446" y="67"/>
                      <a:pt x="447" y="66"/>
                    </a:cubicBezTo>
                    <a:cubicBezTo>
                      <a:pt x="447" y="66"/>
                      <a:pt x="447" y="63"/>
                      <a:pt x="448" y="62"/>
                    </a:cubicBezTo>
                    <a:cubicBezTo>
                      <a:pt x="448" y="61"/>
                      <a:pt x="451" y="61"/>
                      <a:pt x="452" y="60"/>
                    </a:cubicBezTo>
                    <a:cubicBezTo>
                      <a:pt x="453" y="60"/>
                      <a:pt x="454" y="58"/>
                      <a:pt x="454" y="57"/>
                    </a:cubicBezTo>
                    <a:cubicBezTo>
                      <a:pt x="455" y="56"/>
                      <a:pt x="454" y="54"/>
                      <a:pt x="453" y="53"/>
                    </a:cubicBezTo>
                    <a:cubicBezTo>
                      <a:pt x="453" y="53"/>
                      <a:pt x="452" y="52"/>
                      <a:pt x="451" y="51"/>
                    </a:cubicBezTo>
                    <a:cubicBezTo>
                      <a:pt x="450" y="51"/>
                      <a:pt x="449" y="52"/>
                      <a:pt x="448" y="52"/>
                    </a:cubicBezTo>
                    <a:cubicBezTo>
                      <a:pt x="448" y="52"/>
                      <a:pt x="447" y="52"/>
                      <a:pt x="446" y="52"/>
                    </a:cubicBezTo>
                    <a:cubicBezTo>
                      <a:pt x="446" y="51"/>
                      <a:pt x="445" y="49"/>
                      <a:pt x="445" y="49"/>
                    </a:cubicBezTo>
                    <a:cubicBezTo>
                      <a:pt x="445" y="47"/>
                      <a:pt x="445" y="44"/>
                      <a:pt x="446" y="43"/>
                    </a:cubicBezTo>
                    <a:cubicBezTo>
                      <a:pt x="447" y="41"/>
                      <a:pt x="449" y="39"/>
                      <a:pt x="451" y="39"/>
                    </a:cubicBezTo>
                    <a:cubicBezTo>
                      <a:pt x="452" y="38"/>
                      <a:pt x="454" y="39"/>
                      <a:pt x="455" y="39"/>
                    </a:cubicBezTo>
                    <a:cubicBezTo>
                      <a:pt x="456" y="38"/>
                      <a:pt x="456" y="36"/>
                      <a:pt x="457" y="36"/>
                    </a:cubicBezTo>
                    <a:cubicBezTo>
                      <a:pt x="458" y="35"/>
                      <a:pt x="459" y="35"/>
                      <a:pt x="460" y="35"/>
                    </a:cubicBezTo>
                    <a:cubicBezTo>
                      <a:pt x="461" y="35"/>
                      <a:pt x="462" y="36"/>
                      <a:pt x="462" y="36"/>
                    </a:cubicBezTo>
                    <a:cubicBezTo>
                      <a:pt x="463" y="37"/>
                      <a:pt x="463" y="39"/>
                      <a:pt x="462" y="40"/>
                    </a:cubicBezTo>
                    <a:cubicBezTo>
                      <a:pt x="462" y="41"/>
                      <a:pt x="461" y="42"/>
                      <a:pt x="461" y="43"/>
                    </a:cubicBezTo>
                    <a:cubicBezTo>
                      <a:pt x="461" y="44"/>
                      <a:pt x="460" y="46"/>
                      <a:pt x="460" y="47"/>
                    </a:cubicBezTo>
                    <a:cubicBezTo>
                      <a:pt x="460" y="48"/>
                      <a:pt x="460" y="51"/>
                      <a:pt x="461" y="52"/>
                    </a:cubicBezTo>
                    <a:cubicBezTo>
                      <a:pt x="462" y="52"/>
                      <a:pt x="464" y="52"/>
                      <a:pt x="464" y="53"/>
                    </a:cubicBezTo>
                    <a:cubicBezTo>
                      <a:pt x="465" y="54"/>
                      <a:pt x="464" y="56"/>
                      <a:pt x="464" y="57"/>
                    </a:cubicBezTo>
                    <a:cubicBezTo>
                      <a:pt x="464" y="58"/>
                      <a:pt x="463" y="59"/>
                      <a:pt x="463" y="60"/>
                    </a:cubicBezTo>
                    <a:cubicBezTo>
                      <a:pt x="462" y="61"/>
                      <a:pt x="460" y="62"/>
                      <a:pt x="460" y="63"/>
                    </a:cubicBezTo>
                    <a:cubicBezTo>
                      <a:pt x="459" y="63"/>
                      <a:pt x="459" y="65"/>
                      <a:pt x="460" y="65"/>
                    </a:cubicBezTo>
                    <a:cubicBezTo>
                      <a:pt x="461" y="66"/>
                      <a:pt x="462" y="65"/>
                      <a:pt x="462" y="65"/>
                    </a:cubicBezTo>
                    <a:cubicBezTo>
                      <a:pt x="463" y="65"/>
                      <a:pt x="465" y="65"/>
                      <a:pt x="466" y="66"/>
                    </a:cubicBezTo>
                    <a:cubicBezTo>
                      <a:pt x="466" y="67"/>
                      <a:pt x="465" y="70"/>
                      <a:pt x="464" y="71"/>
                    </a:cubicBezTo>
                    <a:cubicBezTo>
                      <a:pt x="463" y="71"/>
                      <a:pt x="461" y="71"/>
                      <a:pt x="460" y="71"/>
                    </a:cubicBezTo>
                    <a:cubicBezTo>
                      <a:pt x="459" y="71"/>
                      <a:pt x="457" y="70"/>
                      <a:pt x="456" y="69"/>
                    </a:cubicBezTo>
                    <a:cubicBezTo>
                      <a:pt x="455" y="69"/>
                      <a:pt x="453" y="70"/>
                      <a:pt x="452" y="70"/>
                    </a:cubicBezTo>
                    <a:cubicBezTo>
                      <a:pt x="452" y="71"/>
                      <a:pt x="452" y="73"/>
                      <a:pt x="451" y="74"/>
                    </a:cubicBezTo>
                    <a:cubicBezTo>
                      <a:pt x="451" y="74"/>
                      <a:pt x="450" y="75"/>
                      <a:pt x="450" y="75"/>
                    </a:cubicBezTo>
                    <a:cubicBezTo>
                      <a:pt x="450" y="75"/>
                      <a:pt x="449" y="77"/>
                      <a:pt x="449" y="77"/>
                    </a:cubicBezTo>
                    <a:cubicBezTo>
                      <a:pt x="448" y="78"/>
                      <a:pt x="448" y="78"/>
                      <a:pt x="447" y="78"/>
                    </a:cubicBezTo>
                    <a:cubicBezTo>
                      <a:pt x="446" y="79"/>
                      <a:pt x="444" y="79"/>
                      <a:pt x="444" y="80"/>
                    </a:cubicBezTo>
                    <a:cubicBezTo>
                      <a:pt x="444" y="80"/>
                      <a:pt x="443" y="82"/>
                      <a:pt x="444" y="82"/>
                    </a:cubicBezTo>
                    <a:cubicBezTo>
                      <a:pt x="444" y="83"/>
                      <a:pt x="446" y="84"/>
                      <a:pt x="446" y="86"/>
                    </a:cubicBezTo>
                    <a:cubicBezTo>
                      <a:pt x="446" y="86"/>
                      <a:pt x="445" y="87"/>
                      <a:pt x="445" y="88"/>
                    </a:cubicBezTo>
                    <a:cubicBezTo>
                      <a:pt x="445" y="89"/>
                      <a:pt x="444" y="90"/>
                      <a:pt x="443" y="91"/>
                    </a:cubicBezTo>
                    <a:cubicBezTo>
                      <a:pt x="443" y="92"/>
                      <a:pt x="442" y="94"/>
                      <a:pt x="442" y="95"/>
                    </a:cubicBezTo>
                    <a:cubicBezTo>
                      <a:pt x="441" y="96"/>
                      <a:pt x="441" y="99"/>
                      <a:pt x="441" y="100"/>
                    </a:cubicBezTo>
                    <a:cubicBezTo>
                      <a:pt x="441" y="101"/>
                      <a:pt x="441" y="103"/>
                      <a:pt x="441" y="104"/>
                    </a:cubicBezTo>
                    <a:cubicBezTo>
                      <a:pt x="440" y="105"/>
                      <a:pt x="438" y="107"/>
                      <a:pt x="438" y="108"/>
                    </a:cubicBezTo>
                    <a:cubicBezTo>
                      <a:pt x="438" y="109"/>
                      <a:pt x="439" y="111"/>
                      <a:pt x="439" y="112"/>
                    </a:cubicBezTo>
                    <a:cubicBezTo>
                      <a:pt x="439" y="113"/>
                      <a:pt x="439" y="114"/>
                      <a:pt x="439" y="115"/>
                    </a:cubicBezTo>
                    <a:cubicBezTo>
                      <a:pt x="440" y="115"/>
                      <a:pt x="442" y="115"/>
                      <a:pt x="443" y="116"/>
                    </a:cubicBezTo>
                    <a:cubicBezTo>
                      <a:pt x="444" y="116"/>
                      <a:pt x="445" y="119"/>
                      <a:pt x="446" y="120"/>
                    </a:cubicBezTo>
                    <a:cubicBezTo>
                      <a:pt x="446" y="121"/>
                      <a:pt x="447" y="122"/>
                      <a:pt x="447" y="123"/>
                    </a:cubicBezTo>
                    <a:cubicBezTo>
                      <a:pt x="447" y="124"/>
                      <a:pt x="448" y="126"/>
                      <a:pt x="448" y="127"/>
                    </a:cubicBezTo>
                    <a:cubicBezTo>
                      <a:pt x="448" y="128"/>
                      <a:pt x="448" y="130"/>
                      <a:pt x="448" y="131"/>
                    </a:cubicBezTo>
                    <a:cubicBezTo>
                      <a:pt x="448" y="132"/>
                      <a:pt x="449" y="135"/>
                      <a:pt x="450" y="136"/>
                    </a:cubicBezTo>
                    <a:cubicBezTo>
                      <a:pt x="450" y="136"/>
                      <a:pt x="451" y="137"/>
                      <a:pt x="452" y="137"/>
                    </a:cubicBezTo>
                    <a:cubicBezTo>
                      <a:pt x="453" y="137"/>
                      <a:pt x="454" y="137"/>
                      <a:pt x="455" y="136"/>
                    </a:cubicBezTo>
                    <a:cubicBezTo>
                      <a:pt x="455" y="136"/>
                      <a:pt x="455" y="134"/>
                      <a:pt x="455" y="134"/>
                    </a:cubicBezTo>
                    <a:cubicBezTo>
                      <a:pt x="455" y="133"/>
                      <a:pt x="453" y="132"/>
                      <a:pt x="453" y="132"/>
                    </a:cubicBezTo>
                    <a:cubicBezTo>
                      <a:pt x="452" y="131"/>
                      <a:pt x="452" y="129"/>
                      <a:pt x="452" y="129"/>
                    </a:cubicBezTo>
                    <a:cubicBezTo>
                      <a:pt x="452" y="128"/>
                      <a:pt x="452" y="126"/>
                      <a:pt x="452" y="125"/>
                    </a:cubicBezTo>
                    <a:cubicBezTo>
                      <a:pt x="452" y="124"/>
                      <a:pt x="452" y="122"/>
                      <a:pt x="453" y="122"/>
                    </a:cubicBezTo>
                    <a:cubicBezTo>
                      <a:pt x="453" y="121"/>
                      <a:pt x="454" y="120"/>
                      <a:pt x="455" y="120"/>
                    </a:cubicBezTo>
                    <a:cubicBezTo>
                      <a:pt x="456" y="120"/>
                      <a:pt x="458" y="119"/>
                      <a:pt x="458" y="120"/>
                    </a:cubicBezTo>
                    <a:cubicBezTo>
                      <a:pt x="459" y="120"/>
                      <a:pt x="459" y="121"/>
                      <a:pt x="459" y="122"/>
                    </a:cubicBezTo>
                    <a:cubicBezTo>
                      <a:pt x="459" y="123"/>
                      <a:pt x="459" y="124"/>
                      <a:pt x="459" y="124"/>
                    </a:cubicBezTo>
                    <a:cubicBezTo>
                      <a:pt x="459" y="125"/>
                      <a:pt x="458" y="126"/>
                      <a:pt x="457" y="126"/>
                    </a:cubicBezTo>
                    <a:cubicBezTo>
                      <a:pt x="457" y="127"/>
                      <a:pt x="457" y="128"/>
                      <a:pt x="457" y="129"/>
                    </a:cubicBezTo>
                    <a:cubicBezTo>
                      <a:pt x="457" y="129"/>
                      <a:pt x="458" y="131"/>
                      <a:pt x="458" y="131"/>
                    </a:cubicBezTo>
                    <a:cubicBezTo>
                      <a:pt x="459" y="132"/>
                      <a:pt x="460" y="132"/>
                      <a:pt x="461" y="133"/>
                    </a:cubicBezTo>
                    <a:cubicBezTo>
                      <a:pt x="461" y="134"/>
                      <a:pt x="461" y="136"/>
                      <a:pt x="461" y="137"/>
                    </a:cubicBezTo>
                    <a:cubicBezTo>
                      <a:pt x="461" y="137"/>
                      <a:pt x="460" y="139"/>
                      <a:pt x="459" y="139"/>
                    </a:cubicBezTo>
                    <a:cubicBezTo>
                      <a:pt x="458" y="140"/>
                      <a:pt x="457" y="142"/>
                      <a:pt x="457" y="142"/>
                    </a:cubicBezTo>
                    <a:cubicBezTo>
                      <a:pt x="456" y="143"/>
                      <a:pt x="454" y="143"/>
                      <a:pt x="453" y="143"/>
                    </a:cubicBezTo>
                    <a:cubicBezTo>
                      <a:pt x="451" y="143"/>
                      <a:pt x="449" y="143"/>
                      <a:pt x="448" y="142"/>
                    </a:cubicBezTo>
                    <a:cubicBezTo>
                      <a:pt x="447" y="142"/>
                      <a:pt x="445" y="140"/>
                      <a:pt x="445" y="140"/>
                    </a:cubicBezTo>
                    <a:cubicBezTo>
                      <a:pt x="444" y="139"/>
                      <a:pt x="443" y="137"/>
                      <a:pt x="442" y="136"/>
                    </a:cubicBezTo>
                    <a:cubicBezTo>
                      <a:pt x="442" y="135"/>
                      <a:pt x="442" y="132"/>
                      <a:pt x="441" y="132"/>
                    </a:cubicBezTo>
                    <a:cubicBezTo>
                      <a:pt x="441" y="131"/>
                      <a:pt x="439" y="131"/>
                      <a:pt x="439" y="132"/>
                    </a:cubicBezTo>
                    <a:cubicBezTo>
                      <a:pt x="438" y="132"/>
                      <a:pt x="438" y="135"/>
                      <a:pt x="437" y="136"/>
                    </a:cubicBezTo>
                    <a:cubicBezTo>
                      <a:pt x="437" y="137"/>
                      <a:pt x="438" y="139"/>
                      <a:pt x="438" y="140"/>
                    </a:cubicBezTo>
                    <a:cubicBezTo>
                      <a:pt x="438" y="142"/>
                      <a:pt x="438" y="144"/>
                      <a:pt x="437" y="145"/>
                    </a:cubicBezTo>
                    <a:cubicBezTo>
                      <a:pt x="437" y="146"/>
                      <a:pt x="436" y="149"/>
                      <a:pt x="436" y="150"/>
                    </a:cubicBezTo>
                    <a:cubicBezTo>
                      <a:pt x="436" y="150"/>
                      <a:pt x="437" y="154"/>
                      <a:pt x="437" y="155"/>
                    </a:cubicBezTo>
                    <a:cubicBezTo>
                      <a:pt x="437" y="156"/>
                      <a:pt x="437" y="159"/>
                      <a:pt x="437" y="161"/>
                    </a:cubicBezTo>
                    <a:cubicBezTo>
                      <a:pt x="438" y="162"/>
                      <a:pt x="438" y="165"/>
                      <a:pt x="438" y="166"/>
                    </a:cubicBezTo>
                    <a:cubicBezTo>
                      <a:pt x="438" y="167"/>
                      <a:pt x="438" y="169"/>
                      <a:pt x="439" y="170"/>
                    </a:cubicBezTo>
                    <a:cubicBezTo>
                      <a:pt x="439" y="170"/>
                      <a:pt x="440" y="172"/>
                      <a:pt x="440" y="171"/>
                    </a:cubicBezTo>
                    <a:cubicBezTo>
                      <a:pt x="441" y="171"/>
                      <a:pt x="442" y="169"/>
                      <a:pt x="443" y="169"/>
                    </a:cubicBezTo>
                    <a:cubicBezTo>
                      <a:pt x="443" y="168"/>
                      <a:pt x="444" y="167"/>
                      <a:pt x="445" y="167"/>
                    </a:cubicBezTo>
                    <a:cubicBezTo>
                      <a:pt x="445" y="166"/>
                      <a:pt x="446" y="165"/>
                      <a:pt x="446" y="164"/>
                    </a:cubicBezTo>
                    <a:cubicBezTo>
                      <a:pt x="446" y="163"/>
                      <a:pt x="444" y="162"/>
                      <a:pt x="444" y="162"/>
                    </a:cubicBezTo>
                    <a:cubicBezTo>
                      <a:pt x="443" y="161"/>
                      <a:pt x="442" y="160"/>
                      <a:pt x="442" y="159"/>
                    </a:cubicBezTo>
                    <a:cubicBezTo>
                      <a:pt x="442" y="159"/>
                      <a:pt x="443" y="158"/>
                      <a:pt x="444" y="157"/>
                    </a:cubicBezTo>
                    <a:cubicBezTo>
                      <a:pt x="444" y="157"/>
                      <a:pt x="446" y="158"/>
                      <a:pt x="447" y="157"/>
                    </a:cubicBezTo>
                    <a:cubicBezTo>
                      <a:pt x="447" y="157"/>
                      <a:pt x="448" y="155"/>
                      <a:pt x="448" y="155"/>
                    </a:cubicBezTo>
                    <a:cubicBezTo>
                      <a:pt x="448" y="154"/>
                      <a:pt x="447" y="152"/>
                      <a:pt x="447" y="152"/>
                    </a:cubicBezTo>
                    <a:cubicBezTo>
                      <a:pt x="447" y="151"/>
                      <a:pt x="448" y="150"/>
                      <a:pt x="449" y="149"/>
                    </a:cubicBezTo>
                    <a:cubicBezTo>
                      <a:pt x="449" y="149"/>
                      <a:pt x="450" y="150"/>
                      <a:pt x="450" y="150"/>
                    </a:cubicBezTo>
                    <a:cubicBezTo>
                      <a:pt x="451" y="151"/>
                      <a:pt x="450" y="153"/>
                      <a:pt x="451" y="154"/>
                    </a:cubicBezTo>
                    <a:cubicBezTo>
                      <a:pt x="451" y="155"/>
                      <a:pt x="452" y="155"/>
                      <a:pt x="453" y="155"/>
                    </a:cubicBezTo>
                    <a:cubicBezTo>
                      <a:pt x="453" y="154"/>
                      <a:pt x="454" y="153"/>
                      <a:pt x="454" y="152"/>
                    </a:cubicBezTo>
                    <a:cubicBezTo>
                      <a:pt x="454" y="152"/>
                      <a:pt x="453" y="150"/>
                      <a:pt x="453" y="149"/>
                    </a:cubicBezTo>
                    <a:cubicBezTo>
                      <a:pt x="453" y="149"/>
                      <a:pt x="455" y="148"/>
                      <a:pt x="455" y="148"/>
                    </a:cubicBezTo>
                    <a:cubicBezTo>
                      <a:pt x="456" y="148"/>
                      <a:pt x="457" y="149"/>
                      <a:pt x="458" y="149"/>
                    </a:cubicBezTo>
                    <a:cubicBezTo>
                      <a:pt x="458" y="150"/>
                      <a:pt x="459" y="152"/>
                      <a:pt x="459" y="153"/>
                    </a:cubicBezTo>
                    <a:cubicBezTo>
                      <a:pt x="459" y="154"/>
                      <a:pt x="460" y="157"/>
                      <a:pt x="460" y="158"/>
                    </a:cubicBezTo>
                    <a:cubicBezTo>
                      <a:pt x="461" y="159"/>
                      <a:pt x="462" y="161"/>
                      <a:pt x="463" y="162"/>
                    </a:cubicBezTo>
                    <a:cubicBezTo>
                      <a:pt x="463" y="163"/>
                      <a:pt x="465" y="164"/>
                      <a:pt x="465" y="165"/>
                    </a:cubicBezTo>
                    <a:cubicBezTo>
                      <a:pt x="465" y="166"/>
                      <a:pt x="465" y="169"/>
                      <a:pt x="464" y="170"/>
                    </a:cubicBezTo>
                    <a:cubicBezTo>
                      <a:pt x="463" y="170"/>
                      <a:pt x="461" y="170"/>
                      <a:pt x="460" y="170"/>
                    </a:cubicBezTo>
                    <a:cubicBezTo>
                      <a:pt x="459" y="170"/>
                      <a:pt x="457" y="169"/>
                      <a:pt x="457" y="168"/>
                    </a:cubicBezTo>
                    <a:cubicBezTo>
                      <a:pt x="456" y="167"/>
                      <a:pt x="456" y="164"/>
                      <a:pt x="455" y="164"/>
                    </a:cubicBezTo>
                    <a:cubicBezTo>
                      <a:pt x="455" y="164"/>
                      <a:pt x="453" y="164"/>
                      <a:pt x="453" y="165"/>
                    </a:cubicBezTo>
                    <a:cubicBezTo>
                      <a:pt x="453" y="165"/>
                      <a:pt x="453" y="167"/>
                      <a:pt x="453" y="168"/>
                    </a:cubicBezTo>
                    <a:cubicBezTo>
                      <a:pt x="453" y="169"/>
                      <a:pt x="452" y="170"/>
                      <a:pt x="451" y="170"/>
                    </a:cubicBezTo>
                    <a:cubicBezTo>
                      <a:pt x="451" y="171"/>
                      <a:pt x="450" y="172"/>
                      <a:pt x="449" y="173"/>
                    </a:cubicBezTo>
                    <a:cubicBezTo>
                      <a:pt x="449" y="174"/>
                      <a:pt x="450" y="177"/>
                      <a:pt x="450" y="178"/>
                    </a:cubicBezTo>
                    <a:cubicBezTo>
                      <a:pt x="449" y="179"/>
                      <a:pt x="448" y="180"/>
                      <a:pt x="447" y="181"/>
                    </a:cubicBezTo>
                    <a:cubicBezTo>
                      <a:pt x="447" y="182"/>
                      <a:pt x="447" y="184"/>
                      <a:pt x="447" y="185"/>
                    </a:cubicBezTo>
                    <a:cubicBezTo>
                      <a:pt x="447" y="186"/>
                      <a:pt x="447" y="188"/>
                      <a:pt x="447" y="189"/>
                    </a:cubicBezTo>
                    <a:cubicBezTo>
                      <a:pt x="448" y="191"/>
                      <a:pt x="447" y="194"/>
                      <a:pt x="448" y="196"/>
                    </a:cubicBezTo>
                    <a:cubicBezTo>
                      <a:pt x="448" y="197"/>
                      <a:pt x="450" y="198"/>
                      <a:pt x="451" y="198"/>
                    </a:cubicBezTo>
                    <a:cubicBezTo>
                      <a:pt x="451" y="199"/>
                      <a:pt x="453" y="199"/>
                      <a:pt x="453" y="199"/>
                    </a:cubicBezTo>
                    <a:cubicBezTo>
                      <a:pt x="454" y="198"/>
                      <a:pt x="455" y="196"/>
                      <a:pt x="455" y="195"/>
                    </a:cubicBezTo>
                    <a:cubicBezTo>
                      <a:pt x="455" y="195"/>
                      <a:pt x="455" y="194"/>
                      <a:pt x="455" y="193"/>
                    </a:cubicBezTo>
                    <a:cubicBezTo>
                      <a:pt x="454" y="193"/>
                      <a:pt x="453" y="192"/>
                      <a:pt x="453" y="192"/>
                    </a:cubicBezTo>
                    <a:cubicBezTo>
                      <a:pt x="452" y="191"/>
                      <a:pt x="452" y="190"/>
                      <a:pt x="452" y="189"/>
                    </a:cubicBezTo>
                    <a:cubicBezTo>
                      <a:pt x="452" y="188"/>
                      <a:pt x="453" y="187"/>
                      <a:pt x="453" y="187"/>
                    </a:cubicBezTo>
                    <a:cubicBezTo>
                      <a:pt x="454" y="186"/>
                      <a:pt x="455" y="186"/>
                      <a:pt x="455" y="187"/>
                    </a:cubicBezTo>
                    <a:cubicBezTo>
                      <a:pt x="456" y="187"/>
                      <a:pt x="456" y="189"/>
                      <a:pt x="456" y="190"/>
                    </a:cubicBezTo>
                    <a:cubicBezTo>
                      <a:pt x="457" y="190"/>
                      <a:pt x="459" y="190"/>
                      <a:pt x="460" y="189"/>
                    </a:cubicBezTo>
                    <a:cubicBezTo>
                      <a:pt x="460" y="189"/>
                      <a:pt x="459" y="187"/>
                      <a:pt x="459" y="187"/>
                    </a:cubicBezTo>
                    <a:cubicBezTo>
                      <a:pt x="459" y="186"/>
                      <a:pt x="460" y="185"/>
                      <a:pt x="461" y="185"/>
                    </a:cubicBezTo>
                    <a:cubicBezTo>
                      <a:pt x="461" y="185"/>
                      <a:pt x="462" y="185"/>
                      <a:pt x="463" y="186"/>
                    </a:cubicBezTo>
                    <a:cubicBezTo>
                      <a:pt x="463" y="186"/>
                      <a:pt x="463" y="189"/>
                      <a:pt x="464" y="189"/>
                    </a:cubicBezTo>
                    <a:cubicBezTo>
                      <a:pt x="464" y="190"/>
                      <a:pt x="466" y="190"/>
                      <a:pt x="467" y="191"/>
                    </a:cubicBezTo>
                    <a:cubicBezTo>
                      <a:pt x="468" y="192"/>
                      <a:pt x="468" y="193"/>
                      <a:pt x="469" y="194"/>
                    </a:cubicBezTo>
                    <a:cubicBezTo>
                      <a:pt x="470" y="194"/>
                      <a:pt x="471" y="194"/>
                      <a:pt x="472" y="194"/>
                    </a:cubicBezTo>
                    <a:cubicBezTo>
                      <a:pt x="473" y="194"/>
                      <a:pt x="474" y="194"/>
                      <a:pt x="475" y="194"/>
                    </a:cubicBezTo>
                    <a:cubicBezTo>
                      <a:pt x="476" y="194"/>
                      <a:pt x="477" y="195"/>
                      <a:pt x="478" y="196"/>
                    </a:cubicBezTo>
                    <a:cubicBezTo>
                      <a:pt x="478" y="197"/>
                      <a:pt x="478" y="198"/>
                      <a:pt x="478" y="199"/>
                    </a:cubicBezTo>
                    <a:cubicBezTo>
                      <a:pt x="477" y="200"/>
                      <a:pt x="475" y="200"/>
                      <a:pt x="475" y="201"/>
                    </a:cubicBezTo>
                    <a:cubicBezTo>
                      <a:pt x="474" y="201"/>
                      <a:pt x="473" y="203"/>
                      <a:pt x="472" y="203"/>
                    </a:cubicBezTo>
                    <a:cubicBezTo>
                      <a:pt x="471" y="203"/>
                      <a:pt x="470" y="203"/>
                      <a:pt x="469" y="203"/>
                    </a:cubicBezTo>
                    <a:cubicBezTo>
                      <a:pt x="468" y="202"/>
                      <a:pt x="467" y="201"/>
                      <a:pt x="467" y="201"/>
                    </a:cubicBezTo>
                    <a:cubicBezTo>
                      <a:pt x="466" y="201"/>
                      <a:pt x="465" y="203"/>
                      <a:pt x="464" y="204"/>
                    </a:cubicBezTo>
                    <a:cubicBezTo>
                      <a:pt x="464" y="204"/>
                      <a:pt x="464" y="205"/>
                      <a:pt x="464" y="206"/>
                    </a:cubicBezTo>
                    <a:cubicBezTo>
                      <a:pt x="463" y="206"/>
                      <a:pt x="462" y="206"/>
                      <a:pt x="462" y="206"/>
                    </a:cubicBezTo>
                    <a:cubicBezTo>
                      <a:pt x="462" y="207"/>
                      <a:pt x="464" y="208"/>
                      <a:pt x="464" y="208"/>
                    </a:cubicBezTo>
                    <a:cubicBezTo>
                      <a:pt x="464" y="209"/>
                      <a:pt x="462" y="210"/>
                      <a:pt x="461" y="211"/>
                    </a:cubicBezTo>
                    <a:cubicBezTo>
                      <a:pt x="461" y="212"/>
                      <a:pt x="461" y="213"/>
                      <a:pt x="461" y="214"/>
                    </a:cubicBezTo>
                    <a:cubicBezTo>
                      <a:pt x="461" y="214"/>
                      <a:pt x="463" y="215"/>
                      <a:pt x="463" y="215"/>
                    </a:cubicBezTo>
                    <a:cubicBezTo>
                      <a:pt x="464" y="216"/>
                      <a:pt x="465" y="218"/>
                      <a:pt x="466" y="219"/>
                    </a:cubicBezTo>
                    <a:cubicBezTo>
                      <a:pt x="467" y="219"/>
                      <a:pt x="469" y="217"/>
                      <a:pt x="470" y="217"/>
                    </a:cubicBezTo>
                    <a:cubicBezTo>
                      <a:pt x="470" y="218"/>
                      <a:pt x="470" y="220"/>
                      <a:pt x="470" y="221"/>
                    </a:cubicBezTo>
                    <a:cubicBezTo>
                      <a:pt x="470" y="222"/>
                      <a:pt x="469" y="224"/>
                      <a:pt x="469" y="224"/>
                    </a:cubicBezTo>
                    <a:cubicBezTo>
                      <a:pt x="468" y="225"/>
                      <a:pt x="466" y="224"/>
                      <a:pt x="465" y="224"/>
                    </a:cubicBezTo>
                    <a:cubicBezTo>
                      <a:pt x="463" y="224"/>
                      <a:pt x="461" y="225"/>
                      <a:pt x="460" y="226"/>
                    </a:cubicBezTo>
                    <a:cubicBezTo>
                      <a:pt x="460" y="227"/>
                      <a:pt x="460" y="228"/>
                      <a:pt x="460" y="229"/>
                    </a:cubicBezTo>
                    <a:cubicBezTo>
                      <a:pt x="461" y="230"/>
                      <a:pt x="463" y="233"/>
                      <a:pt x="464" y="234"/>
                    </a:cubicBezTo>
                    <a:cubicBezTo>
                      <a:pt x="465" y="235"/>
                      <a:pt x="467" y="235"/>
                      <a:pt x="468" y="236"/>
                    </a:cubicBezTo>
                    <a:cubicBezTo>
                      <a:pt x="469" y="237"/>
                      <a:pt x="470" y="239"/>
                      <a:pt x="471" y="240"/>
                    </a:cubicBezTo>
                    <a:cubicBezTo>
                      <a:pt x="471" y="242"/>
                      <a:pt x="470" y="244"/>
                      <a:pt x="471" y="245"/>
                    </a:cubicBezTo>
                    <a:cubicBezTo>
                      <a:pt x="471" y="246"/>
                      <a:pt x="473" y="247"/>
                      <a:pt x="473" y="247"/>
                    </a:cubicBezTo>
                    <a:cubicBezTo>
                      <a:pt x="474" y="247"/>
                      <a:pt x="476" y="246"/>
                      <a:pt x="477" y="246"/>
                    </a:cubicBezTo>
                    <a:cubicBezTo>
                      <a:pt x="478" y="246"/>
                      <a:pt x="479" y="248"/>
                      <a:pt x="479" y="249"/>
                    </a:cubicBezTo>
                    <a:cubicBezTo>
                      <a:pt x="479" y="250"/>
                      <a:pt x="477" y="250"/>
                      <a:pt x="476" y="250"/>
                    </a:cubicBezTo>
                    <a:cubicBezTo>
                      <a:pt x="476" y="251"/>
                      <a:pt x="476" y="253"/>
                      <a:pt x="476" y="254"/>
                    </a:cubicBezTo>
                    <a:cubicBezTo>
                      <a:pt x="477" y="254"/>
                      <a:pt x="477" y="256"/>
                      <a:pt x="478" y="256"/>
                    </a:cubicBezTo>
                    <a:cubicBezTo>
                      <a:pt x="479" y="256"/>
                      <a:pt x="480" y="256"/>
                      <a:pt x="481" y="256"/>
                    </a:cubicBezTo>
                    <a:cubicBezTo>
                      <a:pt x="482" y="256"/>
                      <a:pt x="484" y="256"/>
                      <a:pt x="485" y="256"/>
                    </a:cubicBezTo>
                    <a:cubicBezTo>
                      <a:pt x="486" y="257"/>
                      <a:pt x="487" y="259"/>
                      <a:pt x="487" y="259"/>
                    </a:cubicBezTo>
                    <a:cubicBezTo>
                      <a:pt x="488" y="260"/>
                      <a:pt x="489" y="262"/>
                      <a:pt x="489" y="263"/>
                    </a:cubicBezTo>
                    <a:cubicBezTo>
                      <a:pt x="490" y="264"/>
                      <a:pt x="492" y="265"/>
                      <a:pt x="493" y="266"/>
                    </a:cubicBezTo>
                    <a:cubicBezTo>
                      <a:pt x="493" y="267"/>
                      <a:pt x="495" y="267"/>
                      <a:pt x="495" y="267"/>
                    </a:cubicBezTo>
                    <a:cubicBezTo>
                      <a:pt x="496" y="267"/>
                      <a:pt x="498" y="267"/>
                      <a:pt x="498" y="267"/>
                    </a:cubicBezTo>
                    <a:cubicBezTo>
                      <a:pt x="499" y="266"/>
                      <a:pt x="500" y="265"/>
                      <a:pt x="499" y="264"/>
                    </a:cubicBezTo>
                    <a:cubicBezTo>
                      <a:pt x="499" y="263"/>
                      <a:pt x="498" y="262"/>
                      <a:pt x="497" y="262"/>
                    </a:cubicBezTo>
                    <a:cubicBezTo>
                      <a:pt x="496" y="262"/>
                      <a:pt x="494" y="263"/>
                      <a:pt x="494" y="263"/>
                    </a:cubicBezTo>
                    <a:cubicBezTo>
                      <a:pt x="493" y="263"/>
                      <a:pt x="491" y="261"/>
                      <a:pt x="491" y="260"/>
                    </a:cubicBezTo>
                    <a:cubicBezTo>
                      <a:pt x="491" y="260"/>
                      <a:pt x="491" y="258"/>
                      <a:pt x="491" y="258"/>
                    </a:cubicBezTo>
                    <a:cubicBezTo>
                      <a:pt x="492" y="257"/>
                      <a:pt x="494" y="258"/>
                      <a:pt x="495" y="257"/>
                    </a:cubicBezTo>
                    <a:cubicBezTo>
                      <a:pt x="495" y="257"/>
                      <a:pt x="496" y="256"/>
                      <a:pt x="497" y="256"/>
                    </a:cubicBezTo>
                    <a:cubicBezTo>
                      <a:pt x="498" y="255"/>
                      <a:pt x="499" y="256"/>
                      <a:pt x="500" y="256"/>
                    </a:cubicBezTo>
                    <a:cubicBezTo>
                      <a:pt x="500" y="257"/>
                      <a:pt x="501" y="258"/>
                      <a:pt x="501" y="259"/>
                    </a:cubicBezTo>
                    <a:cubicBezTo>
                      <a:pt x="501" y="260"/>
                      <a:pt x="501" y="261"/>
                      <a:pt x="502" y="261"/>
                    </a:cubicBezTo>
                    <a:cubicBezTo>
                      <a:pt x="502" y="261"/>
                      <a:pt x="505" y="261"/>
                      <a:pt x="506" y="261"/>
                    </a:cubicBezTo>
                    <a:cubicBezTo>
                      <a:pt x="506" y="261"/>
                      <a:pt x="506" y="263"/>
                      <a:pt x="507" y="263"/>
                    </a:cubicBezTo>
                    <a:cubicBezTo>
                      <a:pt x="507" y="264"/>
                      <a:pt x="508" y="265"/>
                      <a:pt x="508" y="265"/>
                    </a:cubicBezTo>
                    <a:cubicBezTo>
                      <a:pt x="509" y="265"/>
                      <a:pt x="512" y="266"/>
                      <a:pt x="512" y="265"/>
                    </a:cubicBezTo>
                    <a:cubicBezTo>
                      <a:pt x="513" y="264"/>
                      <a:pt x="512" y="262"/>
                      <a:pt x="512" y="262"/>
                    </a:cubicBezTo>
                    <a:cubicBezTo>
                      <a:pt x="511" y="261"/>
                      <a:pt x="510" y="260"/>
                      <a:pt x="510" y="259"/>
                    </a:cubicBezTo>
                    <a:cubicBezTo>
                      <a:pt x="510" y="258"/>
                      <a:pt x="510" y="257"/>
                      <a:pt x="510" y="256"/>
                    </a:cubicBezTo>
                    <a:cubicBezTo>
                      <a:pt x="510" y="255"/>
                      <a:pt x="510" y="254"/>
                      <a:pt x="509" y="253"/>
                    </a:cubicBezTo>
                    <a:cubicBezTo>
                      <a:pt x="509" y="252"/>
                      <a:pt x="507" y="252"/>
                      <a:pt x="507" y="251"/>
                    </a:cubicBezTo>
                    <a:cubicBezTo>
                      <a:pt x="506" y="250"/>
                      <a:pt x="506" y="249"/>
                      <a:pt x="506" y="248"/>
                    </a:cubicBezTo>
                    <a:cubicBezTo>
                      <a:pt x="506" y="247"/>
                      <a:pt x="509" y="246"/>
                      <a:pt x="509" y="245"/>
                    </a:cubicBezTo>
                    <a:cubicBezTo>
                      <a:pt x="510" y="244"/>
                      <a:pt x="509" y="242"/>
                      <a:pt x="509" y="241"/>
                    </a:cubicBezTo>
                    <a:cubicBezTo>
                      <a:pt x="509" y="240"/>
                      <a:pt x="508" y="239"/>
                      <a:pt x="508" y="238"/>
                    </a:cubicBezTo>
                    <a:cubicBezTo>
                      <a:pt x="509" y="237"/>
                      <a:pt x="510" y="237"/>
                      <a:pt x="511" y="237"/>
                    </a:cubicBezTo>
                    <a:cubicBezTo>
                      <a:pt x="512" y="237"/>
                      <a:pt x="514" y="238"/>
                      <a:pt x="514" y="238"/>
                    </a:cubicBezTo>
                    <a:cubicBezTo>
                      <a:pt x="515" y="239"/>
                      <a:pt x="516" y="241"/>
                      <a:pt x="516" y="242"/>
                    </a:cubicBezTo>
                    <a:cubicBezTo>
                      <a:pt x="516" y="242"/>
                      <a:pt x="516" y="243"/>
                      <a:pt x="515" y="244"/>
                    </a:cubicBezTo>
                    <a:cubicBezTo>
                      <a:pt x="515" y="245"/>
                      <a:pt x="515" y="245"/>
                      <a:pt x="515" y="246"/>
                    </a:cubicBezTo>
                    <a:cubicBezTo>
                      <a:pt x="514" y="246"/>
                      <a:pt x="513" y="246"/>
                      <a:pt x="513" y="247"/>
                    </a:cubicBezTo>
                    <a:cubicBezTo>
                      <a:pt x="512" y="247"/>
                      <a:pt x="513" y="249"/>
                      <a:pt x="513" y="250"/>
                    </a:cubicBezTo>
                    <a:cubicBezTo>
                      <a:pt x="514" y="250"/>
                      <a:pt x="515" y="251"/>
                      <a:pt x="516" y="252"/>
                    </a:cubicBezTo>
                    <a:cubicBezTo>
                      <a:pt x="516" y="253"/>
                      <a:pt x="516" y="255"/>
                      <a:pt x="517" y="256"/>
                    </a:cubicBezTo>
                    <a:cubicBezTo>
                      <a:pt x="517" y="256"/>
                      <a:pt x="519" y="256"/>
                      <a:pt x="519" y="256"/>
                    </a:cubicBezTo>
                    <a:cubicBezTo>
                      <a:pt x="519" y="257"/>
                      <a:pt x="519" y="259"/>
                      <a:pt x="520" y="259"/>
                    </a:cubicBezTo>
                    <a:cubicBezTo>
                      <a:pt x="520" y="260"/>
                      <a:pt x="522" y="259"/>
                      <a:pt x="522" y="259"/>
                    </a:cubicBezTo>
                    <a:cubicBezTo>
                      <a:pt x="523" y="258"/>
                      <a:pt x="523" y="257"/>
                      <a:pt x="523" y="257"/>
                    </a:cubicBezTo>
                    <a:cubicBezTo>
                      <a:pt x="523" y="256"/>
                      <a:pt x="521" y="255"/>
                      <a:pt x="521" y="254"/>
                    </a:cubicBezTo>
                    <a:cubicBezTo>
                      <a:pt x="521" y="253"/>
                      <a:pt x="521" y="252"/>
                      <a:pt x="522" y="252"/>
                    </a:cubicBezTo>
                    <a:cubicBezTo>
                      <a:pt x="523" y="252"/>
                      <a:pt x="525" y="253"/>
                      <a:pt x="526" y="253"/>
                    </a:cubicBezTo>
                    <a:cubicBezTo>
                      <a:pt x="526" y="254"/>
                      <a:pt x="527" y="255"/>
                      <a:pt x="528" y="256"/>
                    </a:cubicBezTo>
                    <a:cubicBezTo>
                      <a:pt x="528" y="257"/>
                      <a:pt x="530" y="258"/>
                      <a:pt x="530" y="258"/>
                    </a:cubicBezTo>
                    <a:cubicBezTo>
                      <a:pt x="531" y="257"/>
                      <a:pt x="532" y="256"/>
                      <a:pt x="533" y="255"/>
                    </a:cubicBezTo>
                    <a:cubicBezTo>
                      <a:pt x="533" y="255"/>
                      <a:pt x="535" y="255"/>
                      <a:pt x="535" y="256"/>
                    </a:cubicBezTo>
                    <a:cubicBezTo>
                      <a:pt x="536" y="256"/>
                      <a:pt x="537" y="258"/>
                      <a:pt x="537" y="259"/>
                    </a:cubicBezTo>
                    <a:cubicBezTo>
                      <a:pt x="537" y="260"/>
                      <a:pt x="536" y="261"/>
                      <a:pt x="535" y="262"/>
                    </a:cubicBezTo>
                    <a:cubicBezTo>
                      <a:pt x="534" y="263"/>
                      <a:pt x="532" y="263"/>
                      <a:pt x="531" y="264"/>
                    </a:cubicBezTo>
                    <a:cubicBezTo>
                      <a:pt x="530" y="265"/>
                      <a:pt x="528" y="266"/>
                      <a:pt x="527" y="267"/>
                    </a:cubicBezTo>
                    <a:cubicBezTo>
                      <a:pt x="527" y="268"/>
                      <a:pt x="526" y="269"/>
                      <a:pt x="526" y="270"/>
                    </a:cubicBezTo>
                    <a:cubicBezTo>
                      <a:pt x="525" y="271"/>
                      <a:pt x="525" y="274"/>
                      <a:pt x="525" y="276"/>
                    </a:cubicBezTo>
                    <a:cubicBezTo>
                      <a:pt x="525" y="276"/>
                      <a:pt x="526" y="278"/>
                      <a:pt x="526" y="279"/>
                    </a:cubicBezTo>
                    <a:cubicBezTo>
                      <a:pt x="527" y="279"/>
                      <a:pt x="528" y="280"/>
                      <a:pt x="529" y="280"/>
                    </a:cubicBezTo>
                    <a:cubicBezTo>
                      <a:pt x="529" y="280"/>
                      <a:pt x="531" y="279"/>
                      <a:pt x="531" y="278"/>
                    </a:cubicBezTo>
                    <a:cubicBezTo>
                      <a:pt x="531" y="278"/>
                      <a:pt x="531" y="276"/>
                      <a:pt x="531" y="275"/>
                    </a:cubicBezTo>
                    <a:cubicBezTo>
                      <a:pt x="532" y="274"/>
                      <a:pt x="534" y="274"/>
                      <a:pt x="535" y="274"/>
                    </a:cubicBezTo>
                    <a:cubicBezTo>
                      <a:pt x="536" y="274"/>
                      <a:pt x="537" y="274"/>
                      <a:pt x="538" y="273"/>
                    </a:cubicBezTo>
                    <a:cubicBezTo>
                      <a:pt x="539" y="273"/>
                      <a:pt x="539" y="271"/>
                      <a:pt x="539" y="271"/>
                    </a:cubicBezTo>
                    <a:cubicBezTo>
                      <a:pt x="540" y="271"/>
                      <a:pt x="542" y="271"/>
                      <a:pt x="542" y="272"/>
                    </a:cubicBezTo>
                    <a:cubicBezTo>
                      <a:pt x="543" y="272"/>
                      <a:pt x="543" y="275"/>
                      <a:pt x="542" y="276"/>
                    </a:cubicBezTo>
                    <a:cubicBezTo>
                      <a:pt x="542" y="276"/>
                      <a:pt x="540" y="277"/>
                      <a:pt x="539" y="278"/>
                    </a:cubicBezTo>
                    <a:cubicBezTo>
                      <a:pt x="539" y="279"/>
                      <a:pt x="538" y="281"/>
                      <a:pt x="538" y="282"/>
                    </a:cubicBezTo>
                    <a:cubicBezTo>
                      <a:pt x="538" y="283"/>
                      <a:pt x="538" y="285"/>
                      <a:pt x="539" y="285"/>
                    </a:cubicBezTo>
                    <a:cubicBezTo>
                      <a:pt x="539" y="286"/>
                      <a:pt x="540" y="287"/>
                      <a:pt x="541" y="286"/>
                    </a:cubicBezTo>
                    <a:cubicBezTo>
                      <a:pt x="542" y="286"/>
                      <a:pt x="542" y="283"/>
                      <a:pt x="543" y="283"/>
                    </a:cubicBezTo>
                    <a:cubicBezTo>
                      <a:pt x="544" y="282"/>
                      <a:pt x="546" y="282"/>
                      <a:pt x="547" y="283"/>
                    </a:cubicBezTo>
                    <a:cubicBezTo>
                      <a:pt x="547" y="283"/>
                      <a:pt x="548" y="284"/>
                      <a:pt x="548" y="285"/>
                    </a:cubicBezTo>
                    <a:cubicBezTo>
                      <a:pt x="548" y="286"/>
                      <a:pt x="547" y="288"/>
                      <a:pt x="546" y="289"/>
                    </a:cubicBezTo>
                    <a:cubicBezTo>
                      <a:pt x="545" y="289"/>
                      <a:pt x="542" y="289"/>
                      <a:pt x="542" y="290"/>
                    </a:cubicBezTo>
                    <a:cubicBezTo>
                      <a:pt x="541" y="291"/>
                      <a:pt x="541" y="293"/>
                      <a:pt x="541" y="295"/>
                    </a:cubicBezTo>
                    <a:cubicBezTo>
                      <a:pt x="540" y="296"/>
                      <a:pt x="540" y="297"/>
                      <a:pt x="540" y="298"/>
                    </a:cubicBezTo>
                    <a:cubicBezTo>
                      <a:pt x="540" y="300"/>
                      <a:pt x="542" y="302"/>
                      <a:pt x="542" y="303"/>
                    </a:cubicBezTo>
                    <a:cubicBezTo>
                      <a:pt x="542" y="304"/>
                      <a:pt x="543" y="307"/>
                      <a:pt x="543" y="308"/>
                    </a:cubicBezTo>
                    <a:cubicBezTo>
                      <a:pt x="543" y="309"/>
                      <a:pt x="542" y="311"/>
                      <a:pt x="543" y="312"/>
                    </a:cubicBezTo>
                    <a:cubicBezTo>
                      <a:pt x="543" y="312"/>
                      <a:pt x="546" y="311"/>
                      <a:pt x="547" y="311"/>
                    </a:cubicBezTo>
                    <a:cubicBezTo>
                      <a:pt x="548" y="310"/>
                      <a:pt x="549" y="309"/>
                      <a:pt x="550" y="308"/>
                    </a:cubicBezTo>
                    <a:cubicBezTo>
                      <a:pt x="551" y="306"/>
                      <a:pt x="553" y="303"/>
                      <a:pt x="554" y="301"/>
                    </a:cubicBezTo>
                    <a:cubicBezTo>
                      <a:pt x="554" y="300"/>
                      <a:pt x="555" y="298"/>
                      <a:pt x="556" y="297"/>
                    </a:cubicBezTo>
                    <a:cubicBezTo>
                      <a:pt x="557" y="297"/>
                      <a:pt x="560" y="298"/>
                      <a:pt x="562" y="298"/>
                    </a:cubicBezTo>
                    <a:cubicBezTo>
                      <a:pt x="562" y="298"/>
                      <a:pt x="562" y="298"/>
                      <a:pt x="563" y="298"/>
                    </a:cubicBezTo>
                    <a:cubicBezTo>
                      <a:pt x="563" y="297"/>
                      <a:pt x="563" y="297"/>
                      <a:pt x="563" y="296"/>
                    </a:cubicBezTo>
                    <a:cubicBezTo>
                      <a:pt x="565" y="293"/>
                      <a:pt x="565" y="293"/>
                      <a:pt x="565" y="293"/>
                    </a:cubicBezTo>
                    <a:cubicBezTo>
                      <a:pt x="570" y="293"/>
                      <a:pt x="570" y="293"/>
                      <a:pt x="570" y="293"/>
                    </a:cubicBezTo>
                    <a:cubicBezTo>
                      <a:pt x="570" y="287"/>
                      <a:pt x="570" y="287"/>
                      <a:pt x="570" y="287"/>
                    </a:cubicBezTo>
                    <a:cubicBezTo>
                      <a:pt x="627" y="263"/>
                      <a:pt x="627" y="263"/>
                      <a:pt x="627" y="263"/>
                    </a:cubicBezTo>
                    <a:cubicBezTo>
                      <a:pt x="629" y="260"/>
                      <a:pt x="630" y="257"/>
                      <a:pt x="630" y="255"/>
                    </a:cubicBezTo>
                    <a:cubicBezTo>
                      <a:pt x="631" y="251"/>
                      <a:pt x="631" y="243"/>
                      <a:pt x="631" y="239"/>
                    </a:cubicBezTo>
                    <a:cubicBezTo>
                      <a:pt x="631" y="234"/>
                      <a:pt x="628" y="226"/>
                      <a:pt x="629" y="221"/>
                    </a:cubicBezTo>
                    <a:cubicBezTo>
                      <a:pt x="629" y="219"/>
                      <a:pt x="633" y="215"/>
                      <a:pt x="633" y="212"/>
                    </a:cubicBezTo>
                    <a:cubicBezTo>
                      <a:pt x="634" y="209"/>
                      <a:pt x="632" y="204"/>
                      <a:pt x="632" y="201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70"/>
              <p:cNvSpPr>
                <a:spLocks/>
              </p:cNvSpPr>
              <p:nvPr/>
            </p:nvSpPr>
            <p:spPr bwMode="auto">
              <a:xfrm>
                <a:off x="5837233" y="3032127"/>
                <a:ext cx="127000" cy="198438"/>
              </a:xfrm>
              <a:custGeom>
                <a:avLst/>
                <a:gdLst>
                  <a:gd name="T0" fmla="*/ 5 w 151"/>
                  <a:gd name="T1" fmla="*/ 22 h 235"/>
                  <a:gd name="T2" fmla="*/ 4 w 151"/>
                  <a:gd name="T3" fmla="*/ 30 h 235"/>
                  <a:gd name="T4" fmla="*/ 4 w 151"/>
                  <a:gd name="T5" fmla="*/ 35 h 235"/>
                  <a:gd name="T6" fmla="*/ 8 w 151"/>
                  <a:gd name="T7" fmla="*/ 47 h 235"/>
                  <a:gd name="T8" fmla="*/ 69 w 151"/>
                  <a:gd name="T9" fmla="*/ 235 h 235"/>
                  <a:gd name="T10" fmla="*/ 151 w 151"/>
                  <a:gd name="T11" fmla="*/ 215 h 235"/>
                  <a:gd name="T12" fmla="*/ 147 w 151"/>
                  <a:gd name="T13" fmla="*/ 207 h 235"/>
                  <a:gd name="T14" fmla="*/ 142 w 151"/>
                  <a:gd name="T15" fmla="*/ 193 h 235"/>
                  <a:gd name="T16" fmla="*/ 139 w 151"/>
                  <a:gd name="T17" fmla="*/ 187 h 235"/>
                  <a:gd name="T18" fmla="*/ 136 w 151"/>
                  <a:gd name="T19" fmla="*/ 175 h 235"/>
                  <a:gd name="T20" fmla="*/ 133 w 151"/>
                  <a:gd name="T21" fmla="*/ 169 h 235"/>
                  <a:gd name="T22" fmla="*/ 130 w 151"/>
                  <a:gd name="T23" fmla="*/ 162 h 235"/>
                  <a:gd name="T24" fmla="*/ 129 w 151"/>
                  <a:gd name="T25" fmla="*/ 165 h 235"/>
                  <a:gd name="T26" fmla="*/ 125 w 151"/>
                  <a:gd name="T27" fmla="*/ 166 h 235"/>
                  <a:gd name="T28" fmla="*/ 121 w 151"/>
                  <a:gd name="T29" fmla="*/ 166 h 235"/>
                  <a:gd name="T30" fmla="*/ 116 w 151"/>
                  <a:gd name="T31" fmla="*/ 164 h 235"/>
                  <a:gd name="T32" fmla="*/ 108 w 151"/>
                  <a:gd name="T33" fmla="*/ 158 h 235"/>
                  <a:gd name="T34" fmla="*/ 102 w 151"/>
                  <a:gd name="T35" fmla="*/ 153 h 235"/>
                  <a:gd name="T36" fmla="*/ 97 w 151"/>
                  <a:gd name="T37" fmla="*/ 151 h 235"/>
                  <a:gd name="T38" fmla="*/ 95 w 151"/>
                  <a:gd name="T39" fmla="*/ 145 h 235"/>
                  <a:gd name="T40" fmla="*/ 91 w 151"/>
                  <a:gd name="T41" fmla="*/ 138 h 235"/>
                  <a:gd name="T42" fmla="*/ 87 w 151"/>
                  <a:gd name="T43" fmla="*/ 133 h 235"/>
                  <a:gd name="T44" fmla="*/ 82 w 151"/>
                  <a:gd name="T45" fmla="*/ 131 h 235"/>
                  <a:gd name="T46" fmla="*/ 78 w 151"/>
                  <a:gd name="T47" fmla="*/ 128 h 235"/>
                  <a:gd name="T48" fmla="*/ 76 w 151"/>
                  <a:gd name="T49" fmla="*/ 124 h 235"/>
                  <a:gd name="T50" fmla="*/ 72 w 151"/>
                  <a:gd name="T51" fmla="*/ 114 h 235"/>
                  <a:gd name="T52" fmla="*/ 72 w 151"/>
                  <a:gd name="T53" fmla="*/ 109 h 235"/>
                  <a:gd name="T54" fmla="*/ 73 w 151"/>
                  <a:gd name="T55" fmla="*/ 106 h 235"/>
                  <a:gd name="T56" fmla="*/ 71 w 151"/>
                  <a:gd name="T57" fmla="*/ 102 h 235"/>
                  <a:gd name="T58" fmla="*/ 69 w 151"/>
                  <a:gd name="T59" fmla="*/ 97 h 235"/>
                  <a:gd name="T60" fmla="*/ 62 w 151"/>
                  <a:gd name="T61" fmla="*/ 91 h 235"/>
                  <a:gd name="T62" fmla="*/ 60 w 151"/>
                  <a:gd name="T63" fmla="*/ 87 h 235"/>
                  <a:gd name="T64" fmla="*/ 55 w 151"/>
                  <a:gd name="T65" fmla="*/ 86 h 235"/>
                  <a:gd name="T66" fmla="*/ 51 w 151"/>
                  <a:gd name="T67" fmla="*/ 82 h 235"/>
                  <a:gd name="T68" fmla="*/ 47 w 151"/>
                  <a:gd name="T69" fmla="*/ 78 h 235"/>
                  <a:gd name="T70" fmla="*/ 42 w 151"/>
                  <a:gd name="T71" fmla="*/ 74 h 235"/>
                  <a:gd name="T72" fmla="*/ 38 w 151"/>
                  <a:gd name="T73" fmla="*/ 71 h 235"/>
                  <a:gd name="T74" fmla="*/ 34 w 151"/>
                  <a:gd name="T75" fmla="*/ 68 h 235"/>
                  <a:gd name="T76" fmla="*/ 33 w 151"/>
                  <a:gd name="T77" fmla="*/ 65 h 235"/>
                  <a:gd name="T78" fmla="*/ 33 w 151"/>
                  <a:gd name="T79" fmla="*/ 61 h 235"/>
                  <a:gd name="T80" fmla="*/ 35 w 151"/>
                  <a:gd name="T81" fmla="*/ 58 h 235"/>
                  <a:gd name="T82" fmla="*/ 33 w 151"/>
                  <a:gd name="T83" fmla="*/ 54 h 235"/>
                  <a:gd name="T84" fmla="*/ 32 w 151"/>
                  <a:gd name="T85" fmla="*/ 50 h 235"/>
                  <a:gd name="T86" fmla="*/ 30 w 151"/>
                  <a:gd name="T87" fmla="*/ 49 h 235"/>
                  <a:gd name="T88" fmla="*/ 25 w 151"/>
                  <a:gd name="T89" fmla="*/ 47 h 235"/>
                  <a:gd name="T90" fmla="*/ 23 w 151"/>
                  <a:gd name="T91" fmla="*/ 42 h 235"/>
                  <a:gd name="T92" fmla="*/ 24 w 151"/>
                  <a:gd name="T93" fmla="*/ 38 h 235"/>
                  <a:gd name="T94" fmla="*/ 26 w 151"/>
                  <a:gd name="T95" fmla="*/ 32 h 235"/>
                  <a:gd name="T96" fmla="*/ 31 w 151"/>
                  <a:gd name="T97" fmla="*/ 28 h 235"/>
                  <a:gd name="T98" fmla="*/ 33 w 151"/>
                  <a:gd name="T99" fmla="*/ 23 h 235"/>
                  <a:gd name="T100" fmla="*/ 35 w 151"/>
                  <a:gd name="T101" fmla="*/ 24 h 235"/>
                  <a:gd name="T102" fmla="*/ 36 w 151"/>
                  <a:gd name="T103" fmla="*/ 22 h 235"/>
                  <a:gd name="T104" fmla="*/ 39 w 151"/>
                  <a:gd name="T105" fmla="*/ 18 h 235"/>
                  <a:gd name="T106" fmla="*/ 38 w 151"/>
                  <a:gd name="T107" fmla="*/ 11 h 235"/>
                  <a:gd name="T108" fmla="*/ 41 w 151"/>
                  <a:gd name="T109" fmla="*/ 8 h 235"/>
                  <a:gd name="T110" fmla="*/ 42 w 151"/>
                  <a:gd name="T111" fmla="*/ 4 h 235"/>
                  <a:gd name="T112" fmla="*/ 37 w 151"/>
                  <a:gd name="T113" fmla="*/ 2 h 235"/>
                  <a:gd name="T114" fmla="*/ 28 w 151"/>
                  <a:gd name="T115" fmla="*/ 0 h 235"/>
                  <a:gd name="T116" fmla="*/ 18 w 151"/>
                  <a:gd name="T117" fmla="*/ 3 h 235"/>
                  <a:gd name="T118" fmla="*/ 10 w 151"/>
                  <a:gd name="T119" fmla="*/ 9 h 235"/>
                  <a:gd name="T120" fmla="*/ 3 w 151"/>
                  <a:gd name="T121" fmla="*/ 17 h 235"/>
                  <a:gd name="T122" fmla="*/ 0 w 151"/>
                  <a:gd name="T123" fmla="*/ 24 h 235"/>
                  <a:gd name="T124" fmla="*/ 5 w 151"/>
                  <a:gd name="T125" fmla="*/ 2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51" h="235">
                    <a:moveTo>
                      <a:pt x="5" y="22"/>
                    </a:moveTo>
                    <a:cubicBezTo>
                      <a:pt x="4" y="30"/>
                      <a:pt x="4" y="30"/>
                      <a:pt x="4" y="30"/>
                    </a:cubicBezTo>
                    <a:cubicBezTo>
                      <a:pt x="4" y="32"/>
                      <a:pt x="4" y="34"/>
                      <a:pt x="4" y="35"/>
                    </a:cubicBezTo>
                    <a:cubicBezTo>
                      <a:pt x="4" y="37"/>
                      <a:pt x="6" y="43"/>
                      <a:pt x="8" y="47"/>
                    </a:cubicBezTo>
                    <a:cubicBezTo>
                      <a:pt x="69" y="235"/>
                      <a:pt x="69" y="235"/>
                      <a:pt x="69" y="235"/>
                    </a:cubicBezTo>
                    <a:cubicBezTo>
                      <a:pt x="151" y="215"/>
                      <a:pt x="151" y="215"/>
                      <a:pt x="151" y="215"/>
                    </a:cubicBezTo>
                    <a:cubicBezTo>
                      <a:pt x="150" y="212"/>
                      <a:pt x="148" y="209"/>
                      <a:pt x="147" y="207"/>
                    </a:cubicBezTo>
                    <a:cubicBezTo>
                      <a:pt x="145" y="203"/>
                      <a:pt x="143" y="196"/>
                      <a:pt x="142" y="193"/>
                    </a:cubicBezTo>
                    <a:cubicBezTo>
                      <a:pt x="141" y="191"/>
                      <a:pt x="140" y="188"/>
                      <a:pt x="139" y="187"/>
                    </a:cubicBezTo>
                    <a:cubicBezTo>
                      <a:pt x="138" y="184"/>
                      <a:pt x="137" y="178"/>
                      <a:pt x="136" y="175"/>
                    </a:cubicBezTo>
                    <a:cubicBezTo>
                      <a:pt x="135" y="174"/>
                      <a:pt x="133" y="170"/>
                      <a:pt x="133" y="169"/>
                    </a:cubicBezTo>
                    <a:cubicBezTo>
                      <a:pt x="132" y="167"/>
                      <a:pt x="132" y="162"/>
                      <a:pt x="130" y="162"/>
                    </a:cubicBezTo>
                    <a:cubicBezTo>
                      <a:pt x="129" y="162"/>
                      <a:pt x="129" y="165"/>
                      <a:pt x="129" y="165"/>
                    </a:cubicBezTo>
                    <a:cubicBezTo>
                      <a:pt x="128" y="166"/>
                      <a:pt x="126" y="166"/>
                      <a:pt x="125" y="166"/>
                    </a:cubicBezTo>
                    <a:cubicBezTo>
                      <a:pt x="124" y="166"/>
                      <a:pt x="122" y="166"/>
                      <a:pt x="121" y="166"/>
                    </a:cubicBezTo>
                    <a:cubicBezTo>
                      <a:pt x="120" y="166"/>
                      <a:pt x="117" y="164"/>
                      <a:pt x="116" y="164"/>
                    </a:cubicBezTo>
                    <a:cubicBezTo>
                      <a:pt x="114" y="163"/>
                      <a:pt x="110" y="160"/>
                      <a:pt x="108" y="158"/>
                    </a:cubicBezTo>
                    <a:cubicBezTo>
                      <a:pt x="106" y="157"/>
                      <a:pt x="104" y="154"/>
                      <a:pt x="102" y="153"/>
                    </a:cubicBezTo>
                    <a:cubicBezTo>
                      <a:pt x="101" y="153"/>
                      <a:pt x="98" y="152"/>
                      <a:pt x="97" y="151"/>
                    </a:cubicBezTo>
                    <a:cubicBezTo>
                      <a:pt x="96" y="149"/>
                      <a:pt x="96" y="146"/>
                      <a:pt x="95" y="145"/>
                    </a:cubicBezTo>
                    <a:cubicBezTo>
                      <a:pt x="94" y="143"/>
                      <a:pt x="92" y="140"/>
                      <a:pt x="91" y="138"/>
                    </a:cubicBezTo>
                    <a:cubicBezTo>
                      <a:pt x="90" y="137"/>
                      <a:pt x="88" y="134"/>
                      <a:pt x="87" y="133"/>
                    </a:cubicBezTo>
                    <a:cubicBezTo>
                      <a:pt x="86" y="132"/>
                      <a:pt x="83" y="132"/>
                      <a:pt x="82" y="131"/>
                    </a:cubicBezTo>
                    <a:cubicBezTo>
                      <a:pt x="81" y="130"/>
                      <a:pt x="79" y="129"/>
                      <a:pt x="78" y="128"/>
                    </a:cubicBezTo>
                    <a:cubicBezTo>
                      <a:pt x="77" y="127"/>
                      <a:pt x="76" y="125"/>
                      <a:pt x="76" y="124"/>
                    </a:cubicBezTo>
                    <a:cubicBezTo>
                      <a:pt x="75" y="121"/>
                      <a:pt x="73" y="116"/>
                      <a:pt x="72" y="114"/>
                    </a:cubicBezTo>
                    <a:cubicBezTo>
                      <a:pt x="72" y="112"/>
                      <a:pt x="71" y="110"/>
                      <a:pt x="72" y="109"/>
                    </a:cubicBezTo>
                    <a:cubicBezTo>
                      <a:pt x="72" y="108"/>
                      <a:pt x="73" y="107"/>
                      <a:pt x="73" y="106"/>
                    </a:cubicBezTo>
                    <a:cubicBezTo>
                      <a:pt x="73" y="105"/>
                      <a:pt x="72" y="103"/>
                      <a:pt x="71" y="102"/>
                    </a:cubicBezTo>
                    <a:cubicBezTo>
                      <a:pt x="71" y="101"/>
                      <a:pt x="70" y="98"/>
                      <a:pt x="69" y="97"/>
                    </a:cubicBezTo>
                    <a:cubicBezTo>
                      <a:pt x="68" y="95"/>
                      <a:pt x="64" y="93"/>
                      <a:pt x="62" y="91"/>
                    </a:cubicBezTo>
                    <a:cubicBezTo>
                      <a:pt x="62" y="90"/>
                      <a:pt x="61" y="88"/>
                      <a:pt x="60" y="87"/>
                    </a:cubicBezTo>
                    <a:cubicBezTo>
                      <a:pt x="59" y="86"/>
                      <a:pt x="56" y="86"/>
                      <a:pt x="55" y="86"/>
                    </a:cubicBezTo>
                    <a:cubicBezTo>
                      <a:pt x="54" y="85"/>
                      <a:pt x="52" y="83"/>
                      <a:pt x="51" y="82"/>
                    </a:cubicBezTo>
                    <a:cubicBezTo>
                      <a:pt x="50" y="81"/>
                      <a:pt x="48" y="79"/>
                      <a:pt x="47" y="78"/>
                    </a:cubicBezTo>
                    <a:cubicBezTo>
                      <a:pt x="46" y="77"/>
                      <a:pt x="43" y="75"/>
                      <a:pt x="42" y="74"/>
                    </a:cubicBezTo>
                    <a:cubicBezTo>
                      <a:pt x="41" y="73"/>
                      <a:pt x="39" y="72"/>
                      <a:pt x="38" y="71"/>
                    </a:cubicBezTo>
                    <a:cubicBezTo>
                      <a:pt x="37" y="70"/>
                      <a:pt x="35" y="69"/>
                      <a:pt x="34" y="68"/>
                    </a:cubicBezTo>
                    <a:cubicBezTo>
                      <a:pt x="34" y="68"/>
                      <a:pt x="33" y="66"/>
                      <a:pt x="33" y="65"/>
                    </a:cubicBezTo>
                    <a:cubicBezTo>
                      <a:pt x="33" y="64"/>
                      <a:pt x="33" y="62"/>
                      <a:pt x="33" y="61"/>
                    </a:cubicBezTo>
                    <a:cubicBezTo>
                      <a:pt x="34" y="60"/>
                      <a:pt x="35" y="58"/>
                      <a:pt x="35" y="58"/>
                    </a:cubicBezTo>
                    <a:cubicBezTo>
                      <a:pt x="35" y="57"/>
                      <a:pt x="34" y="55"/>
                      <a:pt x="33" y="54"/>
                    </a:cubicBezTo>
                    <a:cubicBezTo>
                      <a:pt x="33" y="53"/>
                      <a:pt x="33" y="51"/>
                      <a:pt x="32" y="50"/>
                    </a:cubicBezTo>
                    <a:cubicBezTo>
                      <a:pt x="32" y="49"/>
                      <a:pt x="31" y="49"/>
                      <a:pt x="30" y="49"/>
                    </a:cubicBezTo>
                    <a:cubicBezTo>
                      <a:pt x="29" y="48"/>
                      <a:pt x="26" y="48"/>
                      <a:pt x="25" y="47"/>
                    </a:cubicBezTo>
                    <a:cubicBezTo>
                      <a:pt x="24" y="46"/>
                      <a:pt x="23" y="44"/>
                      <a:pt x="23" y="42"/>
                    </a:cubicBezTo>
                    <a:cubicBezTo>
                      <a:pt x="23" y="41"/>
                      <a:pt x="24" y="39"/>
                      <a:pt x="24" y="38"/>
                    </a:cubicBezTo>
                    <a:cubicBezTo>
                      <a:pt x="25" y="36"/>
                      <a:pt x="26" y="33"/>
                      <a:pt x="26" y="32"/>
                    </a:cubicBezTo>
                    <a:cubicBezTo>
                      <a:pt x="27" y="31"/>
                      <a:pt x="30" y="29"/>
                      <a:pt x="31" y="28"/>
                    </a:cubicBezTo>
                    <a:cubicBezTo>
                      <a:pt x="32" y="27"/>
                      <a:pt x="31" y="23"/>
                      <a:pt x="33" y="23"/>
                    </a:cubicBezTo>
                    <a:cubicBezTo>
                      <a:pt x="33" y="23"/>
                      <a:pt x="34" y="24"/>
                      <a:pt x="35" y="24"/>
                    </a:cubicBezTo>
                    <a:cubicBezTo>
                      <a:pt x="35" y="24"/>
                      <a:pt x="36" y="23"/>
                      <a:pt x="36" y="22"/>
                    </a:cubicBezTo>
                    <a:cubicBezTo>
                      <a:pt x="37" y="21"/>
                      <a:pt x="38" y="19"/>
                      <a:pt x="39" y="18"/>
                    </a:cubicBezTo>
                    <a:cubicBezTo>
                      <a:pt x="39" y="16"/>
                      <a:pt x="37" y="13"/>
                      <a:pt x="38" y="11"/>
                    </a:cubicBezTo>
                    <a:cubicBezTo>
                      <a:pt x="38" y="10"/>
                      <a:pt x="40" y="9"/>
                      <a:pt x="41" y="8"/>
                    </a:cubicBezTo>
                    <a:cubicBezTo>
                      <a:pt x="41" y="7"/>
                      <a:pt x="42" y="5"/>
                      <a:pt x="42" y="4"/>
                    </a:cubicBezTo>
                    <a:cubicBezTo>
                      <a:pt x="40" y="3"/>
                      <a:pt x="38" y="2"/>
                      <a:pt x="37" y="2"/>
                    </a:cubicBezTo>
                    <a:cubicBezTo>
                      <a:pt x="35" y="1"/>
                      <a:pt x="30" y="0"/>
                      <a:pt x="28" y="0"/>
                    </a:cubicBezTo>
                    <a:cubicBezTo>
                      <a:pt x="25" y="1"/>
                      <a:pt x="20" y="2"/>
                      <a:pt x="18" y="3"/>
                    </a:cubicBezTo>
                    <a:cubicBezTo>
                      <a:pt x="15" y="4"/>
                      <a:pt x="12" y="7"/>
                      <a:pt x="10" y="9"/>
                    </a:cubicBezTo>
                    <a:cubicBezTo>
                      <a:pt x="8" y="11"/>
                      <a:pt x="4" y="14"/>
                      <a:pt x="3" y="17"/>
                    </a:cubicBezTo>
                    <a:cubicBezTo>
                      <a:pt x="2" y="18"/>
                      <a:pt x="1" y="21"/>
                      <a:pt x="0" y="24"/>
                    </a:cubicBezTo>
                    <a:lnTo>
                      <a:pt x="5" y="22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5253034" y="2719391"/>
                <a:ext cx="682624" cy="458788"/>
              </a:xfrm>
              <a:custGeom>
                <a:avLst/>
                <a:gdLst>
                  <a:gd name="T0" fmla="*/ 632 w 809"/>
                  <a:gd name="T1" fmla="*/ 411 h 545"/>
                  <a:gd name="T2" fmla="*/ 703 w 809"/>
                  <a:gd name="T3" fmla="*/ 381 h 545"/>
                  <a:gd name="T4" fmla="*/ 730 w 809"/>
                  <a:gd name="T5" fmla="*/ 374 h 545"/>
                  <a:gd name="T6" fmla="*/ 739 w 809"/>
                  <a:gd name="T7" fmla="*/ 372 h 545"/>
                  <a:gd name="T8" fmla="*/ 752 w 809"/>
                  <a:gd name="T9" fmla="*/ 363 h 545"/>
                  <a:gd name="T10" fmla="*/ 766 w 809"/>
                  <a:gd name="T11" fmla="*/ 352 h 545"/>
                  <a:gd name="T12" fmla="*/ 764 w 809"/>
                  <a:gd name="T13" fmla="*/ 341 h 545"/>
                  <a:gd name="T14" fmla="*/ 773 w 809"/>
                  <a:gd name="T15" fmla="*/ 331 h 545"/>
                  <a:gd name="T16" fmla="*/ 781 w 809"/>
                  <a:gd name="T17" fmla="*/ 320 h 545"/>
                  <a:gd name="T18" fmla="*/ 794 w 809"/>
                  <a:gd name="T19" fmla="*/ 308 h 545"/>
                  <a:gd name="T20" fmla="*/ 799 w 809"/>
                  <a:gd name="T21" fmla="*/ 300 h 545"/>
                  <a:gd name="T22" fmla="*/ 808 w 809"/>
                  <a:gd name="T23" fmla="*/ 295 h 545"/>
                  <a:gd name="T24" fmla="*/ 799 w 809"/>
                  <a:gd name="T25" fmla="*/ 283 h 545"/>
                  <a:gd name="T26" fmla="*/ 786 w 809"/>
                  <a:gd name="T27" fmla="*/ 278 h 545"/>
                  <a:gd name="T28" fmla="*/ 771 w 809"/>
                  <a:gd name="T29" fmla="*/ 269 h 545"/>
                  <a:gd name="T30" fmla="*/ 761 w 809"/>
                  <a:gd name="T31" fmla="*/ 259 h 545"/>
                  <a:gd name="T32" fmla="*/ 749 w 809"/>
                  <a:gd name="T33" fmla="*/ 253 h 545"/>
                  <a:gd name="T34" fmla="*/ 741 w 809"/>
                  <a:gd name="T35" fmla="*/ 234 h 545"/>
                  <a:gd name="T36" fmla="*/ 729 w 809"/>
                  <a:gd name="T37" fmla="*/ 238 h 545"/>
                  <a:gd name="T38" fmla="*/ 724 w 809"/>
                  <a:gd name="T39" fmla="*/ 223 h 545"/>
                  <a:gd name="T40" fmla="*/ 723 w 809"/>
                  <a:gd name="T41" fmla="*/ 211 h 545"/>
                  <a:gd name="T42" fmla="*/ 726 w 809"/>
                  <a:gd name="T43" fmla="*/ 201 h 545"/>
                  <a:gd name="T44" fmla="*/ 730 w 809"/>
                  <a:gd name="T45" fmla="*/ 189 h 545"/>
                  <a:gd name="T46" fmla="*/ 734 w 809"/>
                  <a:gd name="T47" fmla="*/ 181 h 545"/>
                  <a:gd name="T48" fmla="*/ 730 w 809"/>
                  <a:gd name="T49" fmla="*/ 146 h 545"/>
                  <a:gd name="T50" fmla="*/ 734 w 809"/>
                  <a:gd name="T51" fmla="*/ 134 h 545"/>
                  <a:gd name="T52" fmla="*/ 741 w 809"/>
                  <a:gd name="T53" fmla="*/ 121 h 545"/>
                  <a:gd name="T54" fmla="*/ 745 w 809"/>
                  <a:gd name="T55" fmla="*/ 98 h 545"/>
                  <a:gd name="T56" fmla="*/ 753 w 809"/>
                  <a:gd name="T57" fmla="*/ 89 h 545"/>
                  <a:gd name="T58" fmla="*/ 753 w 809"/>
                  <a:gd name="T59" fmla="*/ 82 h 545"/>
                  <a:gd name="T60" fmla="*/ 745 w 809"/>
                  <a:gd name="T61" fmla="*/ 78 h 545"/>
                  <a:gd name="T62" fmla="*/ 736 w 809"/>
                  <a:gd name="T63" fmla="*/ 78 h 545"/>
                  <a:gd name="T64" fmla="*/ 725 w 809"/>
                  <a:gd name="T65" fmla="*/ 78 h 545"/>
                  <a:gd name="T66" fmla="*/ 717 w 809"/>
                  <a:gd name="T67" fmla="*/ 76 h 545"/>
                  <a:gd name="T68" fmla="*/ 711 w 809"/>
                  <a:gd name="T69" fmla="*/ 71 h 545"/>
                  <a:gd name="T70" fmla="*/ 699 w 809"/>
                  <a:gd name="T71" fmla="*/ 60 h 545"/>
                  <a:gd name="T72" fmla="*/ 699 w 809"/>
                  <a:gd name="T73" fmla="*/ 47 h 545"/>
                  <a:gd name="T74" fmla="*/ 694 w 809"/>
                  <a:gd name="T75" fmla="*/ 35 h 545"/>
                  <a:gd name="T76" fmla="*/ 685 w 809"/>
                  <a:gd name="T77" fmla="*/ 28 h 545"/>
                  <a:gd name="T78" fmla="*/ 681 w 809"/>
                  <a:gd name="T79" fmla="*/ 19 h 545"/>
                  <a:gd name="T80" fmla="*/ 669 w 809"/>
                  <a:gd name="T81" fmla="*/ 17 h 545"/>
                  <a:gd name="T82" fmla="*/ 661 w 809"/>
                  <a:gd name="T83" fmla="*/ 16 h 545"/>
                  <a:gd name="T84" fmla="*/ 647 w 809"/>
                  <a:gd name="T85" fmla="*/ 6 h 545"/>
                  <a:gd name="T86" fmla="*/ 546 w 809"/>
                  <a:gd name="T87" fmla="*/ 26 h 545"/>
                  <a:gd name="T88" fmla="*/ 91 w 809"/>
                  <a:gd name="T89" fmla="*/ 133 h 545"/>
                  <a:gd name="T90" fmla="*/ 60 w 809"/>
                  <a:gd name="T91" fmla="*/ 104 h 545"/>
                  <a:gd name="T92" fmla="*/ 45 w 809"/>
                  <a:gd name="T93" fmla="*/ 115 h 545"/>
                  <a:gd name="T94" fmla="*/ 37 w 809"/>
                  <a:gd name="T95" fmla="*/ 117 h 545"/>
                  <a:gd name="T96" fmla="*/ 28 w 809"/>
                  <a:gd name="T97" fmla="*/ 132 h 545"/>
                  <a:gd name="T98" fmla="*/ 50 w 809"/>
                  <a:gd name="T99" fmla="*/ 393 h 545"/>
                  <a:gd name="T100" fmla="*/ 208 w 809"/>
                  <a:gd name="T101" fmla="*/ 518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09" h="545">
                    <a:moveTo>
                      <a:pt x="207" y="513"/>
                    </a:moveTo>
                    <a:cubicBezTo>
                      <a:pt x="471" y="452"/>
                      <a:pt x="471" y="452"/>
                      <a:pt x="471" y="452"/>
                    </a:cubicBezTo>
                    <a:cubicBezTo>
                      <a:pt x="632" y="411"/>
                      <a:pt x="632" y="411"/>
                      <a:pt x="632" y="411"/>
                    </a:cubicBezTo>
                    <a:cubicBezTo>
                      <a:pt x="693" y="396"/>
                      <a:pt x="693" y="396"/>
                      <a:pt x="693" y="396"/>
                    </a:cubicBezTo>
                    <a:cubicBezTo>
                      <a:pt x="694" y="393"/>
                      <a:pt x="695" y="390"/>
                      <a:pt x="696" y="389"/>
                    </a:cubicBezTo>
                    <a:cubicBezTo>
                      <a:pt x="697" y="386"/>
                      <a:pt x="701" y="383"/>
                      <a:pt x="703" y="381"/>
                    </a:cubicBezTo>
                    <a:cubicBezTo>
                      <a:pt x="705" y="379"/>
                      <a:pt x="708" y="376"/>
                      <a:pt x="711" y="375"/>
                    </a:cubicBezTo>
                    <a:cubicBezTo>
                      <a:pt x="713" y="374"/>
                      <a:pt x="718" y="373"/>
                      <a:pt x="721" y="372"/>
                    </a:cubicBezTo>
                    <a:cubicBezTo>
                      <a:pt x="723" y="372"/>
                      <a:pt x="728" y="373"/>
                      <a:pt x="730" y="374"/>
                    </a:cubicBezTo>
                    <a:cubicBezTo>
                      <a:pt x="731" y="374"/>
                      <a:pt x="733" y="375"/>
                      <a:pt x="735" y="376"/>
                    </a:cubicBezTo>
                    <a:cubicBezTo>
                      <a:pt x="736" y="375"/>
                      <a:pt x="736" y="374"/>
                      <a:pt x="736" y="373"/>
                    </a:cubicBezTo>
                    <a:cubicBezTo>
                      <a:pt x="737" y="373"/>
                      <a:pt x="738" y="372"/>
                      <a:pt x="739" y="372"/>
                    </a:cubicBezTo>
                    <a:cubicBezTo>
                      <a:pt x="740" y="371"/>
                      <a:pt x="741" y="368"/>
                      <a:pt x="742" y="367"/>
                    </a:cubicBezTo>
                    <a:cubicBezTo>
                      <a:pt x="743" y="366"/>
                      <a:pt x="744" y="364"/>
                      <a:pt x="745" y="364"/>
                    </a:cubicBezTo>
                    <a:cubicBezTo>
                      <a:pt x="747" y="363"/>
                      <a:pt x="751" y="364"/>
                      <a:pt x="752" y="363"/>
                    </a:cubicBezTo>
                    <a:cubicBezTo>
                      <a:pt x="754" y="363"/>
                      <a:pt x="756" y="360"/>
                      <a:pt x="758" y="358"/>
                    </a:cubicBezTo>
                    <a:cubicBezTo>
                      <a:pt x="759" y="357"/>
                      <a:pt x="761" y="354"/>
                      <a:pt x="762" y="353"/>
                    </a:cubicBezTo>
                    <a:cubicBezTo>
                      <a:pt x="763" y="353"/>
                      <a:pt x="766" y="353"/>
                      <a:pt x="766" y="352"/>
                    </a:cubicBezTo>
                    <a:cubicBezTo>
                      <a:pt x="767" y="351"/>
                      <a:pt x="767" y="349"/>
                      <a:pt x="767" y="348"/>
                    </a:cubicBezTo>
                    <a:cubicBezTo>
                      <a:pt x="767" y="347"/>
                      <a:pt x="764" y="345"/>
                      <a:pt x="764" y="344"/>
                    </a:cubicBezTo>
                    <a:cubicBezTo>
                      <a:pt x="763" y="343"/>
                      <a:pt x="763" y="341"/>
                      <a:pt x="764" y="341"/>
                    </a:cubicBezTo>
                    <a:cubicBezTo>
                      <a:pt x="764" y="340"/>
                      <a:pt x="764" y="338"/>
                      <a:pt x="765" y="337"/>
                    </a:cubicBezTo>
                    <a:cubicBezTo>
                      <a:pt x="766" y="336"/>
                      <a:pt x="768" y="336"/>
                      <a:pt x="769" y="335"/>
                    </a:cubicBezTo>
                    <a:cubicBezTo>
                      <a:pt x="770" y="335"/>
                      <a:pt x="772" y="333"/>
                      <a:pt x="773" y="331"/>
                    </a:cubicBezTo>
                    <a:cubicBezTo>
                      <a:pt x="773" y="331"/>
                      <a:pt x="773" y="329"/>
                      <a:pt x="774" y="328"/>
                    </a:cubicBezTo>
                    <a:cubicBezTo>
                      <a:pt x="774" y="327"/>
                      <a:pt x="776" y="326"/>
                      <a:pt x="776" y="326"/>
                    </a:cubicBezTo>
                    <a:cubicBezTo>
                      <a:pt x="777" y="324"/>
                      <a:pt x="780" y="321"/>
                      <a:pt x="781" y="320"/>
                    </a:cubicBezTo>
                    <a:cubicBezTo>
                      <a:pt x="782" y="318"/>
                      <a:pt x="784" y="314"/>
                      <a:pt x="785" y="313"/>
                    </a:cubicBezTo>
                    <a:cubicBezTo>
                      <a:pt x="786" y="312"/>
                      <a:pt x="788" y="311"/>
                      <a:pt x="789" y="311"/>
                    </a:cubicBezTo>
                    <a:cubicBezTo>
                      <a:pt x="790" y="310"/>
                      <a:pt x="793" y="309"/>
                      <a:pt x="794" y="308"/>
                    </a:cubicBezTo>
                    <a:cubicBezTo>
                      <a:pt x="794" y="308"/>
                      <a:pt x="795" y="306"/>
                      <a:pt x="795" y="305"/>
                    </a:cubicBezTo>
                    <a:cubicBezTo>
                      <a:pt x="796" y="304"/>
                      <a:pt x="796" y="302"/>
                      <a:pt x="797" y="301"/>
                    </a:cubicBezTo>
                    <a:cubicBezTo>
                      <a:pt x="797" y="301"/>
                      <a:pt x="798" y="300"/>
                      <a:pt x="799" y="300"/>
                    </a:cubicBezTo>
                    <a:cubicBezTo>
                      <a:pt x="800" y="300"/>
                      <a:pt x="801" y="299"/>
                      <a:pt x="802" y="299"/>
                    </a:cubicBezTo>
                    <a:cubicBezTo>
                      <a:pt x="803" y="298"/>
                      <a:pt x="803" y="297"/>
                      <a:pt x="804" y="296"/>
                    </a:cubicBezTo>
                    <a:cubicBezTo>
                      <a:pt x="805" y="296"/>
                      <a:pt x="807" y="296"/>
                      <a:pt x="808" y="295"/>
                    </a:cubicBezTo>
                    <a:cubicBezTo>
                      <a:pt x="809" y="294"/>
                      <a:pt x="809" y="290"/>
                      <a:pt x="808" y="288"/>
                    </a:cubicBezTo>
                    <a:cubicBezTo>
                      <a:pt x="807" y="287"/>
                      <a:pt x="803" y="289"/>
                      <a:pt x="802" y="288"/>
                    </a:cubicBezTo>
                    <a:cubicBezTo>
                      <a:pt x="801" y="287"/>
                      <a:pt x="800" y="284"/>
                      <a:pt x="799" y="283"/>
                    </a:cubicBezTo>
                    <a:cubicBezTo>
                      <a:pt x="798" y="282"/>
                      <a:pt x="795" y="281"/>
                      <a:pt x="794" y="281"/>
                    </a:cubicBezTo>
                    <a:cubicBezTo>
                      <a:pt x="793" y="280"/>
                      <a:pt x="790" y="281"/>
                      <a:pt x="788" y="281"/>
                    </a:cubicBezTo>
                    <a:cubicBezTo>
                      <a:pt x="788" y="280"/>
                      <a:pt x="786" y="279"/>
                      <a:pt x="786" y="278"/>
                    </a:cubicBezTo>
                    <a:cubicBezTo>
                      <a:pt x="785" y="276"/>
                      <a:pt x="783" y="273"/>
                      <a:pt x="782" y="272"/>
                    </a:cubicBezTo>
                    <a:cubicBezTo>
                      <a:pt x="780" y="271"/>
                      <a:pt x="777" y="271"/>
                      <a:pt x="776" y="270"/>
                    </a:cubicBezTo>
                    <a:cubicBezTo>
                      <a:pt x="775" y="270"/>
                      <a:pt x="772" y="270"/>
                      <a:pt x="771" y="269"/>
                    </a:cubicBezTo>
                    <a:cubicBezTo>
                      <a:pt x="769" y="268"/>
                      <a:pt x="768" y="264"/>
                      <a:pt x="768" y="263"/>
                    </a:cubicBezTo>
                    <a:cubicBezTo>
                      <a:pt x="767" y="262"/>
                      <a:pt x="766" y="259"/>
                      <a:pt x="765" y="258"/>
                    </a:cubicBezTo>
                    <a:cubicBezTo>
                      <a:pt x="764" y="258"/>
                      <a:pt x="762" y="259"/>
                      <a:pt x="761" y="259"/>
                    </a:cubicBezTo>
                    <a:cubicBezTo>
                      <a:pt x="760" y="259"/>
                      <a:pt x="757" y="260"/>
                      <a:pt x="756" y="260"/>
                    </a:cubicBezTo>
                    <a:cubicBezTo>
                      <a:pt x="755" y="260"/>
                      <a:pt x="753" y="259"/>
                      <a:pt x="752" y="258"/>
                    </a:cubicBezTo>
                    <a:cubicBezTo>
                      <a:pt x="751" y="257"/>
                      <a:pt x="750" y="254"/>
                      <a:pt x="749" y="253"/>
                    </a:cubicBezTo>
                    <a:cubicBezTo>
                      <a:pt x="749" y="251"/>
                      <a:pt x="751" y="248"/>
                      <a:pt x="750" y="246"/>
                    </a:cubicBezTo>
                    <a:cubicBezTo>
                      <a:pt x="750" y="244"/>
                      <a:pt x="748" y="240"/>
                      <a:pt x="747" y="238"/>
                    </a:cubicBezTo>
                    <a:cubicBezTo>
                      <a:pt x="746" y="237"/>
                      <a:pt x="743" y="235"/>
                      <a:pt x="741" y="234"/>
                    </a:cubicBezTo>
                    <a:cubicBezTo>
                      <a:pt x="740" y="234"/>
                      <a:pt x="737" y="234"/>
                      <a:pt x="736" y="235"/>
                    </a:cubicBezTo>
                    <a:cubicBezTo>
                      <a:pt x="735" y="235"/>
                      <a:pt x="735" y="239"/>
                      <a:pt x="734" y="239"/>
                    </a:cubicBezTo>
                    <a:cubicBezTo>
                      <a:pt x="733" y="240"/>
                      <a:pt x="730" y="239"/>
                      <a:pt x="729" y="238"/>
                    </a:cubicBezTo>
                    <a:cubicBezTo>
                      <a:pt x="728" y="237"/>
                      <a:pt x="728" y="234"/>
                      <a:pt x="728" y="233"/>
                    </a:cubicBezTo>
                    <a:cubicBezTo>
                      <a:pt x="727" y="232"/>
                      <a:pt x="725" y="230"/>
                      <a:pt x="725" y="229"/>
                    </a:cubicBezTo>
                    <a:cubicBezTo>
                      <a:pt x="724" y="228"/>
                      <a:pt x="723" y="225"/>
                      <a:pt x="724" y="223"/>
                    </a:cubicBezTo>
                    <a:cubicBezTo>
                      <a:pt x="724" y="222"/>
                      <a:pt x="726" y="221"/>
                      <a:pt x="726" y="220"/>
                    </a:cubicBezTo>
                    <a:cubicBezTo>
                      <a:pt x="726" y="219"/>
                      <a:pt x="723" y="218"/>
                      <a:pt x="723" y="217"/>
                    </a:cubicBezTo>
                    <a:cubicBezTo>
                      <a:pt x="722" y="216"/>
                      <a:pt x="723" y="212"/>
                      <a:pt x="723" y="211"/>
                    </a:cubicBezTo>
                    <a:cubicBezTo>
                      <a:pt x="723" y="209"/>
                      <a:pt x="721" y="208"/>
                      <a:pt x="721" y="207"/>
                    </a:cubicBezTo>
                    <a:cubicBezTo>
                      <a:pt x="720" y="205"/>
                      <a:pt x="722" y="202"/>
                      <a:pt x="723" y="201"/>
                    </a:cubicBezTo>
                    <a:cubicBezTo>
                      <a:pt x="724" y="201"/>
                      <a:pt x="725" y="201"/>
                      <a:pt x="726" y="201"/>
                    </a:cubicBezTo>
                    <a:cubicBezTo>
                      <a:pt x="727" y="200"/>
                      <a:pt x="729" y="199"/>
                      <a:pt x="729" y="198"/>
                    </a:cubicBezTo>
                    <a:cubicBezTo>
                      <a:pt x="730" y="197"/>
                      <a:pt x="731" y="195"/>
                      <a:pt x="731" y="194"/>
                    </a:cubicBezTo>
                    <a:cubicBezTo>
                      <a:pt x="731" y="192"/>
                      <a:pt x="730" y="190"/>
                      <a:pt x="730" y="189"/>
                    </a:cubicBezTo>
                    <a:cubicBezTo>
                      <a:pt x="730" y="188"/>
                      <a:pt x="730" y="187"/>
                      <a:pt x="731" y="186"/>
                    </a:cubicBezTo>
                    <a:cubicBezTo>
                      <a:pt x="731" y="186"/>
                      <a:pt x="733" y="186"/>
                      <a:pt x="734" y="185"/>
                    </a:cubicBezTo>
                    <a:cubicBezTo>
                      <a:pt x="734" y="184"/>
                      <a:pt x="734" y="181"/>
                      <a:pt x="734" y="181"/>
                    </a:cubicBezTo>
                    <a:cubicBezTo>
                      <a:pt x="717" y="165"/>
                      <a:pt x="717" y="165"/>
                      <a:pt x="717" y="165"/>
                    </a:cubicBezTo>
                    <a:cubicBezTo>
                      <a:pt x="729" y="152"/>
                      <a:pt x="729" y="152"/>
                      <a:pt x="729" y="152"/>
                    </a:cubicBezTo>
                    <a:cubicBezTo>
                      <a:pt x="729" y="152"/>
                      <a:pt x="729" y="147"/>
                      <a:pt x="730" y="146"/>
                    </a:cubicBezTo>
                    <a:cubicBezTo>
                      <a:pt x="730" y="145"/>
                      <a:pt x="732" y="144"/>
                      <a:pt x="732" y="143"/>
                    </a:cubicBezTo>
                    <a:cubicBezTo>
                      <a:pt x="732" y="142"/>
                      <a:pt x="732" y="139"/>
                      <a:pt x="732" y="138"/>
                    </a:cubicBezTo>
                    <a:cubicBezTo>
                      <a:pt x="732" y="137"/>
                      <a:pt x="733" y="135"/>
                      <a:pt x="734" y="134"/>
                    </a:cubicBezTo>
                    <a:cubicBezTo>
                      <a:pt x="735" y="134"/>
                      <a:pt x="737" y="133"/>
                      <a:pt x="738" y="133"/>
                    </a:cubicBezTo>
                    <a:cubicBezTo>
                      <a:pt x="738" y="132"/>
                      <a:pt x="739" y="129"/>
                      <a:pt x="739" y="128"/>
                    </a:cubicBezTo>
                    <a:cubicBezTo>
                      <a:pt x="740" y="126"/>
                      <a:pt x="741" y="123"/>
                      <a:pt x="741" y="121"/>
                    </a:cubicBezTo>
                    <a:cubicBezTo>
                      <a:pt x="741" y="120"/>
                      <a:pt x="740" y="117"/>
                      <a:pt x="740" y="115"/>
                    </a:cubicBezTo>
                    <a:cubicBezTo>
                      <a:pt x="740" y="113"/>
                      <a:pt x="741" y="109"/>
                      <a:pt x="741" y="107"/>
                    </a:cubicBezTo>
                    <a:cubicBezTo>
                      <a:pt x="742" y="105"/>
                      <a:pt x="743" y="100"/>
                      <a:pt x="745" y="98"/>
                    </a:cubicBezTo>
                    <a:cubicBezTo>
                      <a:pt x="745" y="97"/>
                      <a:pt x="748" y="97"/>
                      <a:pt x="749" y="96"/>
                    </a:cubicBezTo>
                    <a:cubicBezTo>
                      <a:pt x="749" y="95"/>
                      <a:pt x="749" y="92"/>
                      <a:pt x="749" y="91"/>
                    </a:cubicBezTo>
                    <a:cubicBezTo>
                      <a:pt x="750" y="90"/>
                      <a:pt x="752" y="90"/>
                      <a:pt x="753" y="89"/>
                    </a:cubicBezTo>
                    <a:cubicBezTo>
                      <a:pt x="754" y="88"/>
                      <a:pt x="756" y="88"/>
                      <a:pt x="757" y="87"/>
                    </a:cubicBezTo>
                    <a:cubicBezTo>
                      <a:pt x="755" y="86"/>
                      <a:pt x="755" y="86"/>
                      <a:pt x="755" y="86"/>
                    </a:cubicBezTo>
                    <a:cubicBezTo>
                      <a:pt x="755" y="86"/>
                      <a:pt x="754" y="83"/>
                      <a:pt x="753" y="82"/>
                    </a:cubicBezTo>
                    <a:cubicBezTo>
                      <a:pt x="752" y="82"/>
                      <a:pt x="750" y="82"/>
                      <a:pt x="750" y="81"/>
                    </a:cubicBezTo>
                    <a:cubicBezTo>
                      <a:pt x="749" y="80"/>
                      <a:pt x="749" y="78"/>
                      <a:pt x="748" y="77"/>
                    </a:cubicBezTo>
                    <a:cubicBezTo>
                      <a:pt x="747" y="77"/>
                      <a:pt x="746" y="77"/>
                      <a:pt x="745" y="78"/>
                    </a:cubicBezTo>
                    <a:cubicBezTo>
                      <a:pt x="744" y="78"/>
                      <a:pt x="743" y="79"/>
                      <a:pt x="742" y="79"/>
                    </a:cubicBezTo>
                    <a:cubicBezTo>
                      <a:pt x="741" y="79"/>
                      <a:pt x="740" y="77"/>
                      <a:pt x="739" y="77"/>
                    </a:cubicBezTo>
                    <a:cubicBezTo>
                      <a:pt x="738" y="77"/>
                      <a:pt x="736" y="78"/>
                      <a:pt x="736" y="78"/>
                    </a:cubicBezTo>
                    <a:cubicBezTo>
                      <a:pt x="735" y="79"/>
                      <a:pt x="733" y="78"/>
                      <a:pt x="732" y="78"/>
                    </a:cubicBezTo>
                    <a:cubicBezTo>
                      <a:pt x="731" y="78"/>
                      <a:pt x="730" y="80"/>
                      <a:pt x="729" y="80"/>
                    </a:cubicBezTo>
                    <a:cubicBezTo>
                      <a:pt x="728" y="80"/>
                      <a:pt x="725" y="79"/>
                      <a:pt x="725" y="78"/>
                    </a:cubicBezTo>
                    <a:cubicBezTo>
                      <a:pt x="724" y="77"/>
                      <a:pt x="724" y="75"/>
                      <a:pt x="723" y="74"/>
                    </a:cubicBezTo>
                    <a:cubicBezTo>
                      <a:pt x="722" y="74"/>
                      <a:pt x="721" y="74"/>
                      <a:pt x="720" y="74"/>
                    </a:cubicBezTo>
                    <a:cubicBezTo>
                      <a:pt x="719" y="75"/>
                      <a:pt x="718" y="76"/>
                      <a:pt x="717" y="76"/>
                    </a:cubicBezTo>
                    <a:cubicBezTo>
                      <a:pt x="716" y="76"/>
                      <a:pt x="714" y="76"/>
                      <a:pt x="713" y="75"/>
                    </a:cubicBezTo>
                    <a:cubicBezTo>
                      <a:pt x="712" y="74"/>
                      <a:pt x="713" y="73"/>
                      <a:pt x="713" y="72"/>
                    </a:cubicBezTo>
                    <a:cubicBezTo>
                      <a:pt x="712" y="71"/>
                      <a:pt x="711" y="71"/>
                      <a:pt x="711" y="71"/>
                    </a:cubicBezTo>
                    <a:cubicBezTo>
                      <a:pt x="710" y="70"/>
                      <a:pt x="708" y="68"/>
                      <a:pt x="707" y="67"/>
                    </a:cubicBezTo>
                    <a:cubicBezTo>
                      <a:pt x="706" y="66"/>
                      <a:pt x="704" y="63"/>
                      <a:pt x="703" y="62"/>
                    </a:cubicBezTo>
                    <a:cubicBezTo>
                      <a:pt x="703" y="62"/>
                      <a:pt x="700" y="61"/>
                      <a:pt x="699" y="60"/>
                    </a:cubicBezTo>
                    <a:cubicBezTo>
                      <a:pt x="699" y="59"/>
                      <a:pt x="697" y="58"/>
                      <a:pt x="697" y="58"/>
                    </a:cubicBezTo>
                    <a:cubicBezTo>
                      <a:pt x="697" y="56"/>
                      <a:pt x="700" y="55"/>
                      <a:pt x="700" y="53"/>
                    </a:cubicBezTo>
                    <a:cubicBezTo>
                      <a:pt x="701" y="52"/>
                      <a:pt x="700" y="48"/>
                      <a:pt x="699" y="47"/>
                    </a:cubicBezTo>
                    <a:cubicBezTo>
                      <a:pt x="698" y="46"/>
                      <a:pt x="696" y="44"/>
                      <a:pt x="695" y="43"/>
                    </a:cubicBezTo>
                    <a:cubicBezTo>
                      <a:pt x="694" y="43"/>
                      <a:pt x="693" y="41"/>
                      <a:pt x="693" y="40"/>
                    </a:cubicBezTo>
                    <a:cubicBezTo>
                      <a:pt x="693" y="39"/>
                      <a:pt x="694" y="36"/>
                      <a:pt x="694" y="35"/>
                    </a:cubicBezTo>
                    <a:cubicBezTo>
                      <a:pt x="693" y="34"/>
                      <a:pt x="692" y="31"/>
                      <a:pt x="691" y="30"/>
                    </a:cubicBezTo>
                    <a:cubicBezTo>
                      <a:pt x="690" y="30"/>
                      <a:pt x="688" y="33"/>
                      <a:pt x="686" y="32"/>
                    </a:cubicBezTo>
                    <a:cubicBezTo>
                      <a:pt x="686" y="32"/>
                      <a:pt x="685" y="29"/>
                      <a:pt x="685" y="28"/>
                    </a:cubicBezTo>
                    <a:cubicBezTo>
                      <a:pt x="685" y="27"/>
                      <a:pt x="689" y="24"/>
                      <a:pt x="688" y="23"/>
                    </a:cubicBezTo>
                    <a:cubicBezTo>
                      <a:pt x="687" y="22"/>
                      <a:pt x="684" y="22"/>
                      <a:pt x="683" y="22"/>
                    </a:cubicBezTo>
                    <a:cubicBezTo>
                      <a:pt x="682" y="21"/>
                      <a:pt x="682" y="19"/>
                      <a:pt x="681" y="19"/>
                    </a:cubicBezTo>
                    <a:cubicBezTo>
                      <a:pt x="680" y="18"/>
                      <a:pt x="679" y="20"/>
                      <a:pt x="678" y="19"/>
                    </a:cubicBezTo>
                    <a:cubicBezTo>
                      <a:pt x="676" y="19"/>
                      <a:pt x="675" y="17"/>
                      <a:pt x="673" y="17"/>
                    </a:cubicBezTo>
                    <a:cubicBezTo>
                      <a:pt x="672" y="16"/>
                      <a:pt x="670" y="16"/>
                      <a:pt x="669" y="17"/>
                    </a:cubicBezTo>
                    <a:cubicBezTo>
                      <a:pt x="668" y="17"/>
                      <a:pt x="667" y="19"/>
                      <a:pt x="666" y="19"/>
                    </a:cubicBezTo>
                    <a:cubicBezTo>
                      <a:pt x="665" y="20"/>
                      <a:pt x="664" y="20"/>
                      <a:pt x="664" y="19"/>
                    </a:cubicBezTo>
                    <a:cubicBezTo>
                      <a:pt x="663" y="19"/>
                      <a:pt x="662" y="17"/>
                      <a:pt x="661" y="16"/>
                    </a:cubicBezTo>
                    <a:cubicBezTo>
                      <a:pt x="660" y="15"/>
                      <a:pt x="659" y="12"/>
                      <a:pt x="659" y="11"/>
                    </a:cubicBezTo>
                    <a:cubicBezTo>
                      <a:pt x="658" y="9"/>
                      <a:pt x="656" y="6"/>
                      <a:pt x="654" y="6"/>
                    </a:cubicBezTo>
                    <a:cubicBezTo>
                      <a:pt x="653" y="5"/>
                      <a:pt x="649" y="7"/>
                      <a:pt x="647" y="6"/>
                    </a:cubicBezTo>
                    <a:cubicBezTo>
                      <a:pt x="646" y="5"/>
                      <a:pt x="647" y="2"/>
                      <a:pt x="645" y="1"/>
                    </a:cubicBezTo>
                    <a:cubicBezTo>
                      <a:pt x="644" y="0"/>
                      <a:pt x="639" y="1"/>
                      <a:pt x="639" y="1"/>
                    </a:cubicBezTo>
                    <a:cubicBezTo>
                      <a:pt x="546" y="26"/>
                      <a:pt x="546" y="26"/>
                      <a:pt x="546" y="26"/>
                    </a:cubicBezTo>
                    <a:cubicBezTo>
                      <a:pt x="361" y="72"/>
                      <a:pt x="361" y="72"/>
                      <a:pt x="361" y="72"/>
                    </a:cubicBezTo>
                    <a:cubicBezTo>
                      <a:pt x="196" y="110"/>
                      <a:pt x="196" y="110"/>
                      <a:pt x="196" y="110"/>
                    </a:cubicBezTo>
                    <a:cubicBezTo>
                      <a:pt x="91" y="133"/>
                      <a:pt x="91" y="133"/>
                      <a:pt x="91" y="133"/>
                    </a:cubicBezTo>
                    <a:cubicBezTo>
                      <a:pt x="82" y="87"/>
                      <a:pt x="82" y="87"/>
                      <a:pt x="82" y="87"/>
                    </a:cubicBezTo>
                    <a:cubicBezTo>
                      <a:pt x="78" y="90"/>
                      <a:pt x="73" y="94"/>
                      <a:pt x="70" y="96"/>
                    </a:cubicBezTo>
                    <a:cubicBezTo>
                      <a:pt x="68" y="98"/>
                      <a:pt x="63" y="102"/>
                      <a:pt x="60" y="104"/>
                    </a:cubicBezTo>
                    <a:cubicBezTo>
                      <a:pt x="58" y="106"/>
                      <a:pt x="54" y="110"/>
                      <a:pt x="52" y="112"/>
                    </a:cubicBezTo>
                    <a:cubicBezTo>
                      <a:pt x="51" y="113"/>
                      <a:pt x="49" y="116"/>
                      <a:pt x="47" y="116"/>
                    </a:cubicBezTo>
                    <a:cubicBezTo>
                      <a:pt x="47" y="116"/>
                      <a:pt x="45" y="115"/>
                      <a:pt x="45" y="115"/>
                    </a:cubicBezTo>
                    <a:cubicBezTo>
                      <a:pt x="44" y="114"/>
                      <a:pt x="44" y="113"/>
                      <a:pt x="43" y="113"/>
                    </a:cubicBezTo>
                    <a:cubicBezTo>
                      <a:pt x="42" y="112"/>
                      <a:pt x="41" y="113"/>
                      <a:pt x="40" y="113"/>
                    </a:cubicBezTo>
                    <a:cubicBezTo>
                      <a:pt x="39" y="114"/>
                      <a:pt x="37" y="115"/>
                      <a:pt x="37" y="117"/>
                    </a:cubicBezTo>
                    <a:cubicBezTo>
                      <a:pt x="36" y="118"/>
                      <a:pt x="37" y="120"/>
                      <a:pt x="37" y="122"/>
                    </a:cubicBezTo>
                    <a:cubicBezTo>
                      <a:pt x="37" y="123"/>
                      <a:pt x="36" y="125"/>
                      <a:pt x="35" y="125"/>
                    </a:cubicBezTo>
                    <a:cubicBezTo>
                      <a:pt x="34" y="127"/>
                      <a:pt x="30" y="130"/>
                      <a:pt x="28" y="132"/>
                    </a:cubicBezTo>
                    <a:cubicBezTo>
                      <a:pt x="23" y="136"/>
                      <a:pt x="12" y="144"/>
                      <a:pt x="6" y="149"/>
                    </a:cubicBezTo>
                    <a:cubicBezTo>
                      <a:pt x="5" y="150"/>
                      <a:pt x="3" y="151"/>
                      <a:pt x="0" y="153"/>
                    </a:cubicBezTo>
                    <a:cubicBezTo>
                      <a:pt x="50" y="393"/>
                      <a:pt x="50" y="393"/>
                      <a:pt x="50" y="393"/>
                    </a:cubicBezTo>
                    <a:cubicBezTo>
                      <a:pt x="45" y="393"/>
                      <a:pt x="45" y="393"/>
                      <a:pt x="45" y="393"/>
                    </a:cubicBezTo>
                    <a:cubicBezTo>
                      <a:pt x="76" y="545"/>
                      <a:pt x="76" y="545"/>
                      <a:pt x="76" y="545"/>
                    </a:cubicBezTo>
                    <a:cubicBezTo>
                      <a:pt x="208" y="518"/>
                      <a:pt x="208" y="518"/>
                      <a:pt x="208" y="518"/>
                    </a:cubicBezTo>
                    <a:lnTo>
                      <a:pt x="207" y="513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72"/>
              <p:cNvSpPr>
                <a:spLocks/>
              </p:cNvSpPr>
              <p:nvPr/>
            </p:nvSpPr>
            <p:spPr bwMode="auto">
              <a:xfrm>
                <a:off x="5280021" y="3052766"/>
                <a:ext cx="9525" cy="15875"/>
              </a:xfrm>
              <a:custGeom>
                <a:avLst/>
                <a:gdLst>
                  <a:gd name="T0" fmla="*/ 1 w 12"/>
                  <a:gd name="T1" fmla="*/ 5 h 18"/>
                  <a:gd name="T2" fmla="*/ 5 w 12"/>
                  <a:gd name="T3" fmla="*/ 8 h 18"/>
                  <a:gd name="T4" fmla="*/ 7 w 12"/>
                  <a:gd name="T5" fmla="*/ 13 h 18"/>
                  <a:gd name="T6" fmla="*/ 7 w 12"/>
                  <a:gd name="T7" fmla="*/ 14 h 18"/>
                  <a:gd name="T8" fmla="*/ 11 w 12"/>
                  <a:gd name="T9" fmla="*/ 17 h 18"/>
                  <a:gd name="T10" fmla="*/ 12 w 12"/>
                  <a:gd name="T11" fmla="*/ 18 h 18"/>
                  <a:gd name="T12" fmla="*/ 8 w 12"/>
                  <a:gd name="T13" fmla="*/ 0 h 18"/>
                  <a:gd name="T14" fmla="*/ 5 w 12"/>
                  <a:gd name="T15" fmla="*/ 1 h 18"/>
                  <a:gd name="T16" fmla="*/ 4 w 12"/>
                  <a:gd name="T17" fmla="*/ 0 h 18"/>
                  <a:gd name="T18" fmla="*/ 3 w 12"/>
                  <a:gd name="T19" fmla="*/ 0 h 18"/>
                  <a:gd name="T20" fmla="*/ 3 w 12"/>
                  <a:gd name="T21" fmla="*/ 0 h 18"/>
                  <a:gd name="T22" fmla="*/ 2 w 12"/>
                  <a:gd name="T23" fmla="*/ 3 h 18"/>
                  <a:gd name="T24" fmla="*/ 0 w 12"/>
                  <a:gd name="T25" fmla="*/ 5 h 18"/>
                  <a:gd name="T26" fmla="*/ 0 w 12"/>
                  <a:gd name="T27" fmla="*/ 5 h 18"/>
                  <a:gd name="T28" fmla="*/ 1 w 12"/>
                  <a:gd name="T29" fmla="*/ 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8">
                    <a:moveTo>
                      <a:pt x="1" y="5"/>
                    </a:moveTo>
                    <a:cubicBezTo>
                      <a:pt x="2" y="6"/>
                      <a:pt x="4" y="7"/>
                      <a:pt x="5" y="8"/>
                    </a:cubicBezTo>
                    <a:cubicBezTo>
                      <a:pt x="6" y="9"/>
                      <a:pt x="6" y="11"/>
                      <a:pt x="7" y="13"/>
                    </a:cubicBezTo>
                    <a:cubicBezTo>
                      <a:pt x="7" y="13"/>
                      <a:pt x="7" y="13"/>
                      <a:pt x="7" y="14"/>
                    </a:cubicBezTo>
                    <a:cubicBezTo>
                      <a:pt x="8" y="14"/>
                      <a:pt x="10" y="15"/>
                      <a:pt x="11" y="17"/>
                    </a:cubicBezTo>
                    <a:cubicBezTo>
                      <a:pt x="12" y="17"/>
                      <a:pt x="12" y="18"/>
                      <a:pt x="12" y="18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5" y="1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73"/>
              <p:cNvSpPr>
                <a:spLocks/>
              </p:cNvSpPr>
              <p:nvPr/>
            </p:nvSpPr>
            <p:spPr bwMode="auto">
              <a:xfrm>
                <a:off x="5127620" y="3071815"/>
                <a:ext cx="503237" cy="493713"/>
              </a:xfrm>
              <a:custGeom>
                <a:avLst/>
                <a:gdLst>
                  <a:gd name="T0" fmla="*/ 585 w 597"/>
                  <a:gd name="T1" fmla="*/ 92 h 586"/>
                  <a:gd name="T2" fmla="*/ 564 w 597"/>
                  <a:gd name="T3" fmla="*/ 78 h 586"/>
                  <a:gd name="T4" fmla="*/ 542 w 597"/>
                  <a:gd name="T5" fmla="*/ 70 h 586"/>
                  <a:gd name="T6" fmla="*/ 530 w 597"/>
                  <a:gd name="T7" fmla="*/ 71 h 586"/>
                  <a:gd name="T8" fmla="*/ 514 w 597"/>
                  <a:gd name="T9" fmla="*/ 82 h 586"/>
                  <a:gd name="T10" fmla="*/ 504 w 597"/>
                  <a:gd name="T11" fmla="*/ 104 h 586"/>
                  <a:gd name="T12" fmla="*/ 481 w 597"/>
                  <a:gd name="T13" fmla="*/ 108 h 586"/>
                  <a:gd name="T14" fmla="*/ 462 w 597"/>
                  <a:gd name="T15" fmla="*/ 107 h 586"/>
                  <a:gd name="T16" fmla="*/ 444 w 597"/>
                  <a:gd name="T17" fmla="*/ 129 h 586"/>
                  <a:gd name="T18" fmla="*/ 425 w 597"/>
                  <a:gd name="T19" fmla="*/ 132 h 586"/>
                  <a:gd name="T20" fmla="*/ 415 w 597"/>
                  <a:gd name="T21" fmla="*/ 149 h 586"/>
                  <a:gd name="T22" fmla="*/ 404 w 597"/>
                  <a:gd name="T23" fmla="*/ 167 h 586"/>
                  <a:gd name="T24" fmla="*/ 390 w 597"/>
                  <a:gd name="T25" fmla="*/ 182 h 586"/>
                  <a:gd name="T26" fmla="*/ 193 w 597"/>
                  <a:gd name="T27" fmla="*/ 8 h 586"/>
                  <a:gd name="T28" fmla="*/ 196 w 597"/>
                  <a:gd name="T29" fmla="*/ 33 h 586"/>
                  <a:gd name="T30" fmla="*/ 190 w 597"/>
                  <a:gd name="T31" fmla="*/ 61 h 586"/>
                  <a:gd name="T32" fmla="*/ 190 w 597"/>
                  <a:gd name="T33" fmla="*/ 91 h 586"/>
                  <a:gd name="T34" fmla="*/ 184 w 597"/>
                  <a:gd name="T35" fmla="*/ 128 h 586"/>
                  <a:gd name="T36" fmla="*/ 175 w 597"/>
                  <a:gd name="T37" fmla="*/ 164 h 586"/>
                  <a:gd name="T38" fmla="*/ 152 w 597"/>
                  <a:gd name="T39" fmla="*/ 198 h 586"/>
                  <a:gd name="T40" fmla="*/ 134 w 597"/>
                  <a:gd name="T41" fmla="*/ 217 h 586"/>
                  <a:gd name="T42" fmla="*/ 108 w 597"/>
                  <a:gd name="T43" fmla="*/ 220 h 586"/>
                  <a:gd name="T44" fmla="*/ 93 w 597"/>
                  <a:gd name="T45" fmla="*/ 243 h 586"/>
                  <a:gd name="T46" fmla="*/ 85 w 597"/>
                  <a:gd name="T47" fmla="*/ 275 h 586"/>
                  <a:gd name="T48" fmla="*/ 83 w 597"/>
                  <a:gd name="T49" fmla="*/ 302 h 586"/>
                  <a:gd name="T50" fmla="*/ 62 w 597"/>
                  <a:gd name="T51" fmla="*/ 295 h 586"/>
                  <a:gd name="T52" fmla="*/ 46 w 597"/>
                  <a:gd name="T53" fmla="*/ 308 h 586"/>
                  <a:gd name="T54" fmla="*/ 38 w 597"/>
                  <a:gd name="T55" fmla="*/ 331 h 586"/>
                  <a:gd name="T56" fmla="*/ 42 w 597"/>
                  <a:gd name="T57" fmla="*/ 370 h 586"/>
                  <a:gd name="T58" fmla="*/ 34 w 597"/>
                  <a:gd name="T59" fmla="*/ 395 h 586"/>
                  <a:gd name="T60" fmla="*/ 7 w 597"/>
                  <a:gd name="T61" fmla="*/ 409 h 586"/>
                  <a:gd name="T62" fmla="*/ 5 w 597"/>
                  <a:gd name="T63" fmla="*/ 438 h 586"/>
                  <a:gd name="T64" fmla="*/ 11 w 597"/>
                  <a:gd name="T65" fmla="*/ 457 h 586"/>
                  <a:gd name="T66" fmla="*/ 31 w 597"/>
                  <a:gd name="T67" fmla="*/ 484 h 586"/>
                  <a:gd name="T68" fmla="*/ 57 w 597"/>
                  <a:gd name="T69" fmla="*/ 510 h 586"/>
                  <a:gd name="T70" fmla="*/ 71 w 597"/>
                  <a:gd name="T71" fmla="*/ 523 h 586"/>
                  <a:gd name="T72" fmla="*/ 90 w 597"/>
                  <a:gd name="T73" fmla="*/ 536 h 586"/>
                  <a:gd name="T74" fmla="*/ 104 w 597"/>
                  <a:gd name="T75" fmla="*/ 531 h 586"/>
                  <a:gd name="T76" fmla="*/ 123 w 597"/>
                  <a:gd name="T77" fmla="*/ 562 h 586"/>
                  <a:gd name="T78" fmla="*/ 136 w 597"/>
                  <a:gd name="T79" fmla="*/ 576 h 586"/>
                  <a:gd name="T80" fmla="*/ 161 w 597"/>
                  <a:gd name="T81" fmla="*/ 586 h 586"/>
                  <a:gd name="T82" fmla="*/ 175 w 597"/>
                  <a:gd name="T83" fmla="*/ 579 h 586"/>
                  <a:gd name="T84" fmla="*/ 188 w 597"/>
                  <a:gd name="T85" fmla="*/ 562 h 586"/>
                  <a:gd name="T86" fmla="*/ 266 w 597"/>
                  <a:gd name="T87" fmla="*/ 525 h 586"/>
                  <a:gd name="T88" fmla="*/ 323 w 597"/>
                  <a:gd name="T89" fmla="*/ 490 h 586"/>
                  <a:gd name="T90" fmla="*/ 324 w 597"/>
                  <a:gd name="T91" fmla="*/ 462 h 586"/>
                  <a:gd name="T92" fmla="*/ 328 w 597"/>
                  <a:gd name="T93" fmla="*/ 449 h 586"/>
                  <a:gd name="T94" fmla="*/ 341 w 597"/>
                  <a:gd name="T95" fmla="*/ 423 h 586"/>
                  <a:gd name="T96" fmla="*/ 355 w 597"/>
                  <a:gd name="T97" fmla="*/ 390 h 586"/>
                  <a:gd name="T98" fmla="*/ 364 w 597"/>
                  <a:gd name="T99" fmla="*/ 359 h 586"/>
                  <a:gd name="T100" fmla="*/ 373 w 597"/>
                  <a:gd name="T101" fmla="*/ 334 h 586"/>
                  <a:gd name="T102" fmla="*/ 372 w 597"/>
                  <a:gd name="T103" fmla="*/ 316 h 586"/>
                  <a:gd name="T104" fmla="*/ 430 w 597"/>
                  <a:gd name="T105" fmla="*/ 312 h 586"/>
                  <a:gd name="T106" fmla="*/ 436 w 597"/>
                  <a:gd name="T107" fmla="*/ 295 h 586"/>
                  <a:gd name="T108" fmla="*/ 441 w 597"/>
                  <a:gd name="T109" fmla="*/ 269 h 586"/>
                  <a:gd name="T110" fmla="*/ 449 w 597"/>
                  <a:gd name="T111" fmla="*/ 240 h 586"/>
                  <a:gd name="T112" fmla="*/ 482 w 597"/>
                  <a:gd name="T113" fmla="*/ 209 h 586"/>
                  <a:gd name="T114" fmla="*/ 502 w 597"/>
                  <a:gd name="T115" fmla="*/ 193 h 586"/>
                  <a:gd name="T116" fmla="*/ 515 w 597"/>
                  <a:gd name="T117" fmla="*/ 163 h 586"/>
                  <a:gd name="T118" fmla="*/ 517 w 597"/>
                  <a:gd name="T119" fmla="*/ 132 h 586"/>
                  <a:gd name="T120" fmla="*/ 594 w 597"/>
                  <a:gd name="T121" fmla="*/ 140 h 5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97" h="586">
                    <a:moveTo>
                      <a:pt x="597" y="116"/>
                    </a:moveTo>
                    <a:cubicBezTo>
                      <a:pt x="596" y="115"/>
                      <a:pt x="595" y="114"/>
                      <a:pt x="594" y="112"/>
                    </a:cubicBezTo>
                    <a:cubicBezTo>
                      <a:pt x="594" y="110"/>
                      <a:pt x="594" y="109"/>
                      <a:pt x="594" y="108"/>
                    </a:cubicBezTo>
                    <a:cubicBezTo>
                      <a:pt x="594" y="107"/>
                      <a:pt x="594" y="106"/>
                      <a:pt x="594" y="105"/>
                    </a:cubicBezTo>
                    <a:cubicBezTo>
                      <a:pt x="594" y="104"/>
                      <a:pt x="594" y="104"/>
                      <a:pt x="594" y="103"/>
                    </a:cubicBezTo>
                    <a:cubicBezTo>
                      <a:pt x="593" y="103"/>
                      <a:pt x="592" y="102"/>
                      <a:pt x="590" y="102"/>
                    </a:cubicBezTo>
                    <a:cubicBezTo>
                      <a:pt x="590" y="101"/>
                      <a:pt x="586" y="100"/>
                      <a:pt x="585" y="96"/>
                    </a:cubicBezTo>
                    <a:cubicBezTo>
                      <a:pt x="585" y="95"/>
                      <a:pt x="585" y="94"/>
                      <a:pt x="585" y="93"/>
                    </a:cubicBezTo>
                    <a:cubicBezTo>
                      <a:pt x="585" y="93"/>
                      <a:pt x="585" y="93"/>
                      <a:pt x="585" y="92"/>
                    </a:cubicBezTo>
                    <a:cubicBezTo>
                      <a:pt x="584" y="92"/>
                      <a:pt x="579" y="92"/>
                      <a:pt x="577" y="88"/>
                    </a:cubicBezTo>
                    <a:cubicBezTo>
                      <a:pt x="577" y="88"/>
                      <a:pt x="577" y="88"/>
                      <a:pt x="577" y="88"/>
                    </a:cubicBezTo>
                    <a:cubicBezTo>
                      <a:pt x="576" y="88"/>
                      <a:pt x="576" y="88"/>
                      <a:pt x="575" y="87"/>
                    </a:cubicBezTo>
                    <a:cubicBezTo>
                      <a:pt x="573" y="86"/>
                      <a:pt x="570" y="84"/>
                      <a:pt x="570" y="81"/>
                    </a:cubicBezTo>
                    <a:cubicBezTo>
                      <a:pt x="570" y="79"/>
                      <a:pt x="570" y="77"/>
                      <a:pt x="571" y="76"/>
                    </a:cubicBezTo>
                    <a:cubicBezTo>
                      <a:pt x="570" y="76"/>
                      <a:pt x="570" y="76"/>
                      <a:pt x="570" y="76"/>
                    </a:cubicBezTo>
                    <a:cubicBezTo>
                      <a:pt x="569" y="76"/>
                      <a:pt x="569" y="76"/>
                      <a:pt x="569" y="76"/>
                    </a:cubicBezTo>
                    <a:cubicBezTo>
                      <a:pt x="568" y="77"/>
                      <a:pt x="567" y="78"/>
                      <a:pt x="565" y="78"/>
                    </a:cubicBezTo>
                    <a:cubicBezTo>
                      <a:pt x="565" y="78"/>
                      <a:pt x="564" y="78"/>
                      <a:pt x="564" y="78"/>
                    </a:cubicBezTo>
                    <a:cubicBezTo>
                      <a:pt x="563" y="78"/>
                      <a:pt x="562" y="78"/>
                      <a:pt x="562" y="78"/>
                    </a:cubicBezTo>
                    <a:cubicBezTo>
                      <a:pt x="561" y="79"/>
                      <a:pt x="561" y="79"/>
                      <a:pt x="560" y="79"/>
                    </a:cubicBezTo>
                    <a:cubicBezTo>
                      <a:pt x="559" y="79"/>
                      <a:pt x="558" y="79"/>
                      <a:pt x="558" y="79"/>
                    </a:cubicBezTo>
                    <a:cubicBezTo>
                      <a:pt x="555" y="79"/>
                      <a:pt x="552" y="79"/>
                      <a:pt x="550" y="77"/>
                    </a:cubicBezTo>
                    <a:cubicBezTo>
                      <a:pt x="549" y="76"/>
                      <a:pt x="548" y="75"/>
                      <a:pt x="547" y="74"/>
                    </a:cubicBezTo>
                    <a:cubicBezTo>
                      <a:pt x="546" y="73"/>
                      <a:pt x="546" y="73"/>
                      <a:pt x="546" y="73"/>
                    </a:cubicBezTo>
                    <a:cubicBezTo>
                      <a:pt x="546" y="72"/>
                      <a:pt x="546" y="72"/>
                      <a:pt x="546" y="72"/>
                    </a:cubicBezTo>
                    <a:cubicBezTo>
                      <a:pt x="545" y="72"/>
                      <a:pt x="544" y="71"/>
                      <a:pt x="544" y="70"/>
                    </a:cubicBezTo>
                    <a:cubicBezTo>
                      <a:pt x="543" y="70"/>
                      <a:pt x="542" y="70"/>
                      <a:pt x="542" y="70"/>
                    </a:cubicBezTo>
                    <a:cubicBezTo>
                      <a:pt x="541" y="70"/>
                      <a:pt x="541" y="70"/>
                      <a:pt x="541" y="70"/>
                    </a:cubicBezTo>
                    <a:cubicBezTo>
                      <a:pt x="540" y="69"/>
                      <a:pt x="540" y="69"/>
                      <a:pt x="540" y="69"/>
                    </a:cubicBezTo>
                    <a:cubicBezTo>
                      <a:pt x="540" y="69"/>
                      <a:pt x="538" y="69"/>
                      <a:pt x="537" y="69"/>
                    </a:cubicBezTo>
                    <a:cubicBezTo>
                      <a:pt x="537" y="69"/>
                      <a:pt x="537" y="69"/>
                      <a:pt x="537" y="69"/>
                    </a:cubicBezTo>
                    <a:cubicBezTo>
                      <a:pt x="536" y="68"/>
                      <a:pt x="534" y="68"/>
                      <a:pt x="533" y="68"/>
                    </a:cubicBezTo>
                    <a:cubicBezTo>
                      <a:pt x="533" y="68"/>
                      <a:pt x="533" y="68"/>
                      <a:pt x="533" y="68"/>
                    </a:cubicBezTo>
                    <a:cubicBezTo>
                      <a:pt x="533" y="69"/>
                      <a:pt x="532" y="69"/>
                      <a:pt x="532" y="69"/>
                    </a:cubicBezTo>
                    <a:cubicBezTo>
                      <a:pt x="532" y="70"/>
                      <a:pt x="531" y="70"/>
                      <a:pt x="531" y="70"/>
                    </a:cubicBezTo>
                    <a:cubicBezTo>
                      <a:pt x="531" y="71"/>
                      <a:pt x="531" y="71"/>
                      <a:pt x="530" y="71"/>
                    </a:cubicBezTo>
                    <a:cubicBezTo>
                      <a:pt x="530" y="71"/>
                      <a:pt x="530" y="72"/>
                      <a:pt x="530" y="72"/>
                    </a:cubicBezTo>
                    <a:cubicBezTo>
                      <a:pt x="530" y="73"/>
                      <a:pt x="530" y="73"/>
                      <a:pt x="530" y="74"/>
                    </a:cubicBezTo>
                    <a:cubicBezTo>
                      <a:pt x="530" y="74"/>
                      <a:pt x="530" y="74"/>
                      <a:pt x="529" y="75"/>
                    </a:cubicBezTo>
                    <a:cubicBezTo>
                      <a:pt x="529" y="76"/>
                      <a:pt x="529" y="78"/>
                      <a:pt x="528" y="80"/>
                    </a:cubicBezTo>
                    <a:cubicBezTo>
                      <a:pt x="528" y="80"/>
                      <a:pt x="525" y="83"/>
                      <a:pt x="522" y="84"/>
                    </a:cubicBezTo>
                    <a:cubicBezTo>
                      <a:pt x="522" y="84"/>
                      <a:pt x="521" y="84"/>
                      <a:pt x="521" y="84"/>
                    </a:cubicBezTo>
                    <a:cubicBezTo>
                      <a:pt x="519" y="84"/>
                      <a:pt x="518" y="83"/>
                      <a:pt x="516" y="83"/>
                    </a:cubicBezTo>
                    <a:cubicBezTo>
                      <a:pt x="516" y="83"/>
                      <a:pt x="516" y="83"/>
                      <a:pt x="516" y="83"/>
                    </a:cubicBezTo>
                    <a:cubicBezTo>
                      <a:pt x="515" y="83"/>
                      <a:pt x="515" y="82"/>
                      <a:pt x="514" y="82"/>
                    </a:cubicBezTo>
                    <a:cubicBezTo>
                      <a:pt x="514" y="82"/>
                      <a:pt x="514" y="82"/>
                      <a:pt x="514" y="82"/>
                    </a:cubicBezTo>
                    <a:cubicBezTo>
                      <a:pt x="514" y="83"/>
                      <a:pt x="514" y="83"/>
                      <a:pt x="514" y="83"/>
                    </a:cubicBezTo>
                    <a:cubicBezTo>
                      <a:pt x="513" y="84"/>
                      <a:pt x="513" y="85"/>
                      <a:pt x="511" y="87"/>
                    </a:cubicBezTo>
                    <a:cubicBezTo>
                      <a:pt x="511" y="87"/>
                      <a:pt x="511" y="87"/>
                      <a:pt x="510" y="87"/>
                    </a:cubicBezTo>
                    <a:cubicBezTo>
                      <a:pt x="511" y="89"/>
                      <a:pt x="511" y="91"/>
                      <a:pt x="510" y="92"/>
                    </a:cubicBezTo>
                    <a:cubicBezTo>
                      <a:pt x="509" y="93"/>
                      <a:pt x="509" y="93"/>
                      <a:pt x="508" y="94"/>
                    </a:cubicBezTo>
                    <a:cubicBezTo>
                      <a:pt x="508" y="94"/>
                      <a:pt x="509" y="95"/>
                      <a:pt x="509" y="95"/>
                    </a:cubicBezTo>
                    <a:cubicBezTo>
                      <a:pt x="509" y="98"/>
                      <a:pt x="508" y="101"/>
                      <a:pt x="507" y="102"/>
                    </a:cubicBezTo>
                    <a:cubicBezTo>
                      <a:pt x="506" y="103"/>
                      <a:pt x="505" y="104"/>
                      <a:pt x="504" y="104"/>
                    </a:cubicBezTo>
                    <a:cubicBezTo>
                      <a:pt x="504" y="104"/>
                      <a:pt x="504" y="104"/>
                      <a:pt x="504" y="104"/>
                    </a:cubicBezTo>
                    <a:cubicBezTo>
                      <a:pt x="504" y="105"/>
                      <a:pt x="504" y="105"/>
                      <a:pt x="504" y="105"/>
                    </a:cubicBezTo>
                    <a:cubicBezTo>
                      <a:pt x="502" y="107"/>
                      <a:pt x="501" y="108"/>
                      <a:pt x="498" y="109"/>
                    </a:cubicBezTo>
                    <a:cubicBezTo>
                      <a:pt x="498" y="109"/>
                      <a:pt x="497" y="109"/>
                      <a:pt x="497" y="109"/>
                    </a:cubicBezTo>
                    <a:cubicBezTo>
                      <a:pt x="496" y="109"/>
                      <a:pt x="495" y="109"/>
                      <a:pt x="494" y="109"/>
                    </a:cubicBezTo>
                    <a:cubicBezTo>
                      <a:pt x="493" y="109"/>
                      <a:pt x="492" y="110"/>
                      <a:pt x="491" y="110"/>
                    </a:cubicBezTo>
                    <a:cubicBezTo>
                      <a:pt x="490" y="111"/>
                      <a:pt x="489" y="111"/>
                      <a:pt x="488" y="111"/>
                    </a:cubicBezTo>
                    <a:cubicBezTo>
                      <a:pt x="487" y="111"/>
                      <a:pt x="485" y="111"/>
                      <a:pt x="484" y="110"/>
                    </a:cubicBezTo>
                    <a:cubicBezTo>
                      <a:pt x="483" y="109"/>
                      <a:pt x="482" y="109"/>
                      <a:pt x="481" y="108"/>
                    </a:cubicBezTo>
                    <a:cubicBezTo>
                      <a:pt x="481" y="108"/>
                      <a:pt x="481" y="108"/>
                      <a:pt x="481" y="108"/>
                    </a:cubicBezTo>
                    <a:cubicBezTo>
                      <a:pt x="480" y="109"/>
                      <a:pt x="479" y="109"/>
                      <a:pt x="478" y="110"/>
                    </a:cubicBezTo>
                    <a:cubicBezTo>
                      <a:pt x="477" y="110"/>
                      <a:pt x="474" y="111"/>
                      <a:pt x="473" y="111"/>
                    </a:cubicBezTo>
                    <a:cubicBezTo>
                      <a:pt x="472" y="111"/>
                      <a:pt x="471" y="111"/>
                      <a:pt x="470" y="110"/>
                    </a:cubicBezTo>
                    <a:cubicBezTo>
                      <a:pt x="469" y="110"/>
                      <a:pt x="468" y="109"/>
                      <a:pt x="467" y="109"/>
                    </a:cubicBezTo>
                    <a:cubicBezTo>
                      <a:pt x="467" y="109"/>
                      <a:pt x="466" y="108"/>
                      <a:pt x="466" y="108"/>
                    </a:cubicBezTo>
                    <a:cubicBezTo>
                      <a:pt x="466" y="108"/>
                      <a:pt x="465" y="108"/>
                      <a:pt x="465" y="108"/>
                    </a:cubicBezTo>
                    <a:cubicBezTo>
                      <a:pt x="464" y="108"/>
                      <a:pt x="464" y="108"/>
                      <a:pt x="463" y="108"/>
                    </a:cubicBezTo>
                    <a:cubicBezTo>
                      <a:pt x="463" y="108"/>
                      <a:pt x="463" y="108"/>
                      <a:pt x="462" y="107"/>
                    </a:cubicBezTo>
                    <a:cubicBezTo>
                      <a:pt x="461" y="107"/>
                      <a:pt x="459" y="107"/>
                      <a:pt x="457" y="106"/>
                    </a:cubicBezTo>
                    <a:cubicBezTo>
                      <a:pt x="456" y="108"/>
                      <a:pt x="454" y="109"/>
                      <a:pt x="453" y="110"/>
                    </a:cubicBezTo>
                    <a:cubicBezTo>
                      <a:pt x="453" y="111"/>
                      <a:pt x="453" y="113"/>
                      <a:pt x="452" y="116"/>
                    </a:cubicBezTo>
                    <a:cubicBezTo>
                      <a:pt x="451" y="117"/>
                      <a:pt x="450" y="118"/>
                      <a:pt x="449" y="118"/>
                    </a:cubicBezTo>
                    <a:cubicBezTo>
                      <a:pt x="449" y="118"/>
                      <a:pt x="449" y="118"/>
                      <a:pt x="449" y="118"/>
                    </a:cubicBezTo>
                    <a:cubicBezTo>
                      <a:pt x="449" y="119"/>
                      <a:pt x="449" y="121"/>
                      <a:pt x="448" y="123"/>
                    </a:cubicBezTo>
                    <a:cubicBezTo>
                      <a:pt x="447" y="125"/>
                      <a:pt x="445" y="125"/>
                      <a:pt x="444" y="126"/>
                    </a:cubicBezTo>
                    <a:cubicBezTo>
                      <a:pt x="444" y="126"/>
                      <a:pt x="444" y="127"/>
                      <a:pt x="444" y="128"/>
                    </a:cubicBezTo>
                    <a:cubicBezTo>
                      <a:pt x="444" y="129"/>
                      <a:pt x="444" y="129"/>
                      <a:pt x="444" y="129"/>
                    </a:cubicBezTo>
                    <a:cubicBezTo>
                      <a:pt x="444" y="131"/>
                      <a:pt x="443" y="134"/>
                      <a:pt x="440" y="136"/>
                    </a:cubicBezTo>
                    <a:cubicBezTo>
                      <a:pt x="439" y="136"/>
                      <a:pt x="438" y="136"/>
                      <a:pt x="437" y="136"/>
                    </a:cubicBezTo>
                    <a:cubicBezTo>
                      <a:pt x="436" y="136"/>
                      <a:pt x="434" y="135"/>
                      <a:pt x="433" y="135"/>
                    </a:cubicBezTo>
                    <a:cubicBezTo>
                      <a:pt x="433" y="135"/>
                      <a:pt x="432" y="135"/>
                      <a:pt x="432" y="134"/>
                    </a:cubicBezTo>
                    <a:cubicBezTo>
                      <a:pt x="432" y="134"/>
                      <a:pt x="431" y="134"/>
                      <a:pt x="430" y="133"/>
                    </a:cubicBezTo>
                    <a:cubicBezTo>
                      <a:pt x="430" y="133"/>
                      <a:pt x="429" y="133"/>
                      <a:pt x="429" y="132"/>
                    </a:cubicBezTo>
                    <a:cubicBezTo>
                      <a:pt x="429" y="132"/>
                      <a:pt x="428" y="132"/>
                      <a:pt x="427" y="132"/>
                    </a:cubicBezTo>
                    <a:cubicBezTo>
                      <a:pt x="427" y="132"/>
                      <a:pt x="426" y="132"/>
                      <a:pt x="425" y="132"/>
                    </a:cubicBezTo>
                    <a:cubicBezTo>
                      <a:pt x="425" y="132"/>
                      <a:pt x="425" y="132"/>
                      <a:pt x="425" y="132"/>
                    </a:cubicBezTo>
                    <a:cubicBezTo>
                      <a:pt x="425" y="133"/>
                      <a:pt x="424" y="134"/>
                      <a:pt x="424" y="135"/>
                    </a:cubicBezTo>
                    <a:cubicBezTo>
                      <a:pt x="424" y="135"/>
                      <a:pt x="424" y="135"/>
                      <a:pt x="424" y="136"/>
                    </a:cubicBezTo>
                    <a:cubicBezTo>
                      <a:pt x="424" y="137"/>
                      <a:pt x="424" y="138"/>
                      <a:pt x="423" y="140"/>
                    </a:cubicBezTo>
                    <a:cubicBezTo>
                      <a:pt x="422" y="142"/>
                      <a:pt x="421" y="144"/>
                      <a:pt x="420" y="144"/>
                    </a:cubicBezTo>
                    <a:cubicBezTo>
                      <a:pt x="419" y="145"/>
                      <a:pt x="419" y="145"/>
                      <a:pt x="418" y="146"/>
                    </a:cubicBezTo>
                    <a:cubicBezTo>
                      <a:pt x="418" y="146"/>
                      <a:pt x="418" y="146"/>
                      <a:pt x="418" y="146"/>
                    </a:cubicBezTo>
                    <a:cubicBezTo>
                      <a:pt x="417" y="146"/>
                      <a:pt x="417" y="146"/>
                      <a:pt x="417" y="146"/>
                    </a:cubicBezTo>
                    <a:cubicBezTo>
                      <a:pt x="417" y="147"/>
                      <a:pt x="416" y="147"/>
                      <a:pt x="416" y="148"/>
                    </a:cubicBezTo>
                    <a:cubicBezTo>
                      <a:pt x="416" y="148"/>
                      <a:pt x="415" y="149"/>
                      <a:pt x="415" y="149"/>
                    </a:cubicBezTo>
                    <a:cubicBezTo>
                      <a:pt x="415" y="149"/>
                      <a:pt x="414" y="150"/>
                      <a:pt x="414" y="150"/>
                    </a:cubicBezTo>
                    <a:cubicBezTo>
                      <a:pt x="414" y="150"/>
                      <a:pt x="414" y="150"/>
                      <a:pt x="414" y="150"/>
                    </a:cubicBezTo>
                    <a:cubicBezTo>
                      <a:pt x="414" y="151"/>
                      <a:pt x="413" y="152"/>
                      <a:pt x="412" y="153"/>
                    </a:cubicBezTo>
                    <a:cubicBezTo>
                      <a:pt x="411" y="154"/>
                      <a:pt x="410" y="155"/>
                      <a:pt x="409" y="156"/>
                    </a:cubicBezTo>
                    <a:cubicBezTo>
                      <a:pt x="408" y="156"/>
                      <a:pt x="408" y="157"/>
                      <a:pt x="408" y="157"/>
                    </a:cubicBezTo>
                    <a:cubicBezTo>
                      <a:pt x="408" y="157"/>
                      <a:pt x="408" y="158"/>
                      <a:pt x="408" y="158"/>
                    </a:cubicBezTo>
                    <a:cubicBezTo>
                      <a:pt x="408" y="159"/>
                      <a:pt x="407" y="160"/>
                      <a:pt x="407" y="160"/>
                    </a:cubicBezTo>
                    <a:cubicBezTo>
                      <a:pt x="407" y="161"/>
                      <a:pt x="407" y="161"/>
                      <a:pt x="407" y="161"/>
                    </a:cubicBezTo>
                    <a:cubicBezTo>
                      <a:pt x="407" y="163"/>
                      <a:pt x="406" y="166"/>
                      <a:pt x="404" y="167"/>
                    </a:cubicBezTo>
                    <a:cubicBezTo>
                      <a:pt x="403" y="168"/>
                      <a:pt x="401" y="169"/>
                      <a:pt x="400" y="169"/>
                    </a:cubicBezTo>
                    <a:cubicBezTo>
                      <a:pt x="400" y="169"/>
                      <a:pt x="400" y="170"/>
                      <a:pt x="399" y="170"/>
                    </a:cubicBezTo>
                    <a:cubicBezTo>
                      <a:pt x="399" y="170"/>
                      <a:pt x="399" y="171"/>
                      <a:pt x="399" y="171"/>
                    </a:cubicBezTo>
                    <a:cubicBezTo>
                      <a:pt x="398" y="172"/>
                      <a:pt x="398" y="174"/>
                      <a:pt x="396" y="175"/>
                    </a:cubicBezTo>
                    <a:cubicBezTo>
                      <a:pt x="395" y="176"/>
                      <a:pt x="394" y="176"/>
                      <a:pt x="394" y="176"/>
                    </a:cubicBezTo>
                    <a:cubicBezTo>
                      <a:pt x="393" y="177"/>
                      <a:pt x="393" y="178"/>
                      <a:pt x="393" y="179"/>
                    </a:cubicBezTo>
                    <a:cubicBezTo>
                      <a:pt x="392" y="179"/>
                      <a:pt x="392" y="180"/>
                      <a:pt x="391" y="181"/>
                    </a:cubicBezTo>
                    <a:cubicBezTo>
                      <a:pt x="391" y="181"/>
                      <a:pt x="391" y="181"/>
                      <a:pt x="391" y="181"/>
                    </a:cubicBezTo>
                    <a:cubicBezTo>
                      <a:pt x="391" y="182"/>
                      <a:pt x="390" y="182"/>
                      <a:pt x="390" y="182"/>
                    </a:cubicBezTo>
                    <a:cubicBezTo>
                      <a:pt x="390" y="183"/>
                      <a:pt x="390" y="184"/>
                      <a:pt x="389" y="185"/>
                    </a:cubicBezTo>
                    <a:cubicBezTo>
                      <a:pt x="388" y="186"/>
                      <a:pt x="387" y="188"/>
                      <a:pt x="386" y="188"/>
                    </a:cubicBezTo>
                    <a:cubicBezTo>
                      <a:pt x="385" y="189"/>
                      <a:pt x="383" y="190"/>
                      <a:pt x="381" y="191"/>
                    </a:cubicBezTo>
                    <a:cubicBezTo>
                      <a:pt x="375" y="194"/>
                      <a:pt x="375" y="194"/>
                      <a:pt x="375" y="194"/>
                    </a:cubicBezTo>
                    <a:cubicBezTo>
                      <a:pt x="357" y="104"/>
                      <a:pt x="357" y="104"/>
                      <a:pt x="357" y="104"/>
                    </a:cubicBezTo>
                    <a:cubicBezTo>
                      <a:pt x="220" y="132"/>
                      <a:pt x="220" y="132"/>
                      <a:pt x="220" y="132"/>
                    </a:cubicBezTo>
                    <a:cubicBezTo>
                      <a:pt x="193" y="0"/>
                      <a:pt x="193" y="0"/>
                      <a:pt x="193" y="0"/>
                    </a:cubicBezTo>
                    <a:cubicBezTo>
                      <a:pt x="193" y="2"/>
                      <a:pt x="193" y="5"/>
                      <a:pt x="193" y="7"/>
                    </a:cubicBezTo>
                    <a:cubicBezTo>
                      <a:pt x="193" y="8"/>
                      <a:pt x="193" y="8"/>
                      <a:pt x="193" y="8"/>
                    </a:cubicBezTo>
                    <a:cubicBezTo>
                      <a:pt x="193" y="9"/>
                      <a:pt x="192" y="10"/>
                      <a:pt x="192" y="12"/>
                    </a:cubicBezTo>
                    <a:cubicBezTo>
                      <a:pt x="192" y="12"/>
                      <a:pt x="192" y="12"/>
                      <a:pt x="192" y="13"/>
                    </a:cubicBezTo>
                    <a:cubicBezTo>
                      <a:pt x="193" y="14"/>
                      <a:pt x="194" y="15"/>
                      <a:pt x="195" y="16"/>
                    </a:cubicBezTo>
                    <a:cubicBezTo>
                      <a:pt x="195" y="18"/>
                      <a:pt x="195" y="20"/>
                      <a:pt x="195" y="21"/>
                    </a:cubicBezTo>
                    <a:cubicBezTo>
                      <a:pt x="195" y="21"/>
                      <a:pt x="195" y="22"/>
                      <a:pt x="195" y="22"/>
                    </a:cubicBezTo>
                    <a:cubicBezTo>
                      <a:pt x="195" y="22"/>
                      <a:pt x="195" y="22"/>
                      <a:pt x="195" y="22"/>
                    </a:cubicBezTo>
                    <a:cubicBezTo>
                      <a:pt x="196" y="23"/>
                      <a:pt x="197" y="25"/>
                      <a:pt x="197" y="26"/>
                    </a:cubicBezTo>
                    <a:cubicBezTo>
                      <a:pt x="198" y="28"/>
                      <a:pt x="197" y="30"/>
                      <a:pt x="197" y="32"/>
                    </a:cubicBezTo>
                    <a:cubicBezTo>
                      <a:pt x="197" y="32"/>
                      <a:pt x="196" y="32"/>
                      <a:pt x="196" y="33"/>
                    </a:cubicBezTo>
                    <a:cubicBezTo>
                      <a:pt x="196" y="33"/>
                      <a:pt x="196" y="33"/>
                      <a:pt x="197" y="34"/>
                    </a:cubicBezTo>
                    <a:cubicBezTo>
                      <a:pt x="197" y="35"/>
                      <a:pt x="197" y="37"/>
                      <a:pt x="196" y="39"/>
                    </a:cubicBezTo>
                    <a:cubicBezTo>
                      <a:pt x="195" y="41"/>
                      <a:pt x="194" y="42"/>
                      <a:pt x="193" y="42"/>
                    </a:cubicBezTo>
                    <a:cubicBezTo>
                      <a:pt x="193" y="43"/>
                      <a:pt x="193" y="44"/>
                      <a:pt x="193" y="45"/>
                    </a:cubicBezTo>
                    <a:cubicBezTo>
                      <a:pt x="193" y="45"/>
                      <a:pt x="193" y="46"/>
                      <a:pt x="193" y="46"/>
                    </a:cubicBezTo>
                    <a:cubicBezTo>
                      <a:pt x="193" y="48"/>
                      <a:pt x="193" y="49"/>
                      <a:pt x="193" y="51"/>
                    </a:cubicBezTo>
                    <a:cubicBezTo>
                      <a:pt x="192" y="53"/>
                      <a:pt x="192" y="54"/>
                      <a:pt x="191" y="56"/>
                    </a:cubicBezTo>
                    <a:cubicBezTo>
                      <a:pt x="190" y="56"/>
                      <a:pt x="190" y="57"/>
                      <a:pt x="190" y="57"/>
                    </a:cubicBezTo>
                    <a:cubicBezTo>
                      <a:pt x="190" y="58"/>
                      <a:pt x="190" y="60"/>
                      <a:pt x="190" y="61"/>
                    </a:cubicBezTo>
                    <a:cubicBezTo>
                      <a:pt x="190" y="61"/>
                      <a:pt x="190" y="62"/>
                      <a:pt x="190" y="62"/>
                    </a:cubicBezTo>
                    <a:cubicBezTo>
                      <a:pt x="191" y="64"/>
                      <a:pt x="192" y="67"/>
                      <a:pt x="191" y="70"/>
                    </a:cubicBezTo>
                    <a:cubicBezTo>
                      <a:pt x="190" y="71"/>
                      <a:pt x="189" y="73"/>
                      <a:pt x="188" y="73"/>
                    </a:cubicBezTo>
                    <a:cubicBezTo>
                      <a:pt x="188" y="74"/>
                      <a:pt x="188" y="75"/>
                      <a:pt x="188" y="75"/>
                    </a:cubicBezTo>
                    <a:cubicBezTo>
                      <a:pt x="189" y="77"/>
                      <a:pt x="190" y="78"/>
                      <a:pt x="190" y="79"/>
                    </a:cubicBezTo>
                    <a:cubicBezTo>
                      <a:pt x="190" y="80"/>
                      <a:pt x="190" y="80"/>
                      <a:pt x="190" y="80"/>
                    </a:cubicBezTo>
                    <a:cubicBezTo>
                      <a:pt x="191" y="83"/>
                      <a:pt x="191" y="85"/>
                      <a:pt x="191" y="87"/>
                    </a:cubicBezTo>
                    <a:cubicBezTo>
                      <a:pt x="191" y="88"/>
                      <a:pt x="190" y="89"/>
                      <a:pt x="190" y="91"/>
                    </a:cubicBezTo>
                    <a:cubicBezTo>
                      <a:pt x="190" y="91"/>
                      <a:pt x="190" y="91"/>
                      <a:pt x="190" y="91"/>
                    </a:cubicBezTo>
                    <a:cubicBezTo>
                      <a:pt x="190" y="91"/>
                      <a:pt x="190" y="92"/>
                      <a:pt x="190" y="92"/>
                    </a:cubicBezTo>
                    <a:cubicBezTo>
                      <a:pt x="191" y="94"/>
                      <a:pt x="192" y="96"/>
                      <a:pt x="192" y="98"/>
                    </a:cubicBezTo>
                    <a:cubicBezTo>
                      <a:pt x="192" y="100"/>
                      <a:pt x="191" y="103"/>
                      <a:pt x="188" y="105"/>
                    </a:cubicBezTo>
                    <a:cubicBezTo>
                      <a:pt x="188" y="105"/>
                      <a:pt x="188" y="105"/>
                      <a:pt x="188" y="105"/>
                    </a:cubicBezTo>
                    <a:cubicBezTo>
                      <a:pt x="188" y="108"/>
                      <a:pt x="188" y="111"/>
                      <a:pt x="187" y="112"/>
                    </a:cubicBezTo>
                    <a:cubicBezTo>
                      <a:pt x="187" y="113"/>
                      <a:pt x="186" y="114"/>
                      <a:pt x="186" y="115"/>
                    </a:cubicBezTo>
                    <a:cubicBezTo>
                      <a:pt x="186" y="115"/>
                      <a:pt x="186" y="115"/>
                      <a:pt x="186" y="115"/>
                    </a:cubicBezTo>
                    <a:cubicBezTo>
                      <a:pt x="187" y="117"/>
                      <a:pt x="188" y="119"/>
                      <a:pt x="188" y="122"/>
                    </a:cubicBezTo>
                    <a:cubicBezTo>
                      <a:pt x="187" y="125"/>
                      <a:pt x="185" y="127"/>
                      <a:pt x="184" y="128"/>
                    </a:cubicBezTo>
                    <a:cubicBezTo>
                      <a:pt x="183" y="128"/>
                      <a:pt x="183" y="128"/>
                      <a:pt x="183" y="129"/>
                    </a:cubicBezTo>
                    <a:cubicBezTo>
                      <a:pt x="184" y="129"/>
                      <a:pt x="186" y="130"/>
                      <a:pt x="187" y="131"/>
                    </a:cubicBezTo>
                    <a:cubicBezTo>
                      <a:pt x="188" y="133"/>
                      <a:pt x="190" y="138"/>
                      <a:pt x="189" y="142"/>
                    </a:cubicBezTo>
                    <a:cubicBezTo>
                      <a:pt x="188" y="144"/>
                      <a:pt x="187" y="145"/>
                      <a:pt x="186" y="146"/>
                    </a:cubicBezTo>
                    <a:cubicBezTo>
                      <a:pt x="187" y="147"/>
                      <a:pt x="187" y="148"/>
                      <a:pt x="187" y="150"/>
                    </a:cubicBezTo>
                    <a:cubicBezTo>
                      <a:pt x="187" y="151"/>
                      <a:pt x="186" y="156"/>
                      <a:pt x="184" y="158"/>
                    </a:cubicBezTo>
                    <a:cubicBezTo>
                      <a:pt x="182" y="159"/>
                      <a:pt x="180" y="160"/>
                      <a:pt x="178" y="160"/>
                    </a:cubicBezTo>
                    <a:cubicBezTo>
                      <a:pt x="178" y="160"/>
                      <a:pt x="178" y="160"/>
                      <a:pt x="178" y="160"/>
                    </a:cubicBezTo>
                    <a:cubicBezTo>
                      <a:pt x="177" y="161"/>
                      <a:pt x="176" y="163"/>
                      <a:pt x="175" y="164"/>
                    </a:cubicBezTo>
                    <a:cubicBezTo>
                      <a:pt x="175" y="164"/>
                      <a:pt x="174" y="165"/>
                      <a:pt x="174" y="165"/>
                    </a:cubicBezTo>
                    <a:cubicBezTo>
                      <a:pt x="172" y="168"/>
                      <a:pt x="169" y="172"/>
                      <a:pt x="167" y="174"/>
                    </a:cubicBezTo>
                    <a:cubicBezTo>
                      <a:pt x="167" y="175"/>
                      <a:pt x="167" y="175"/>
                      <a:pt x="167" y="175"/>
                    </a:cubicBezTo>
                    <a:cubicBezTo>
                      <a:pt x="166" y="176"/>
                      <a:pt x="164" y="179"/>
                      <a:pt x="164" y="180"/>
                    </a:cubicBezTo>
                    <a:cubicBezTo>
                      <a:pt x="164" y="181"/>
                      <a:pt x="163" y="182"/>
                      <a:pt x="163" y="183"/>
                    </a:cubicBezTo>
                    <a:cubicBezTo>
                      <a:pt x="162" y="185"/>
                      <a:pt x="162" y="187"/>
                      <a:pt x="161" y="189"/>
                    </a:cubicBezTo>
                    <a:cubicBezTo>
                      <a:pt x="160" y="190"/>
                      <a:pt x="158" y="194"/>
                      <a:pt x="156" y="195"/>
                    </a:cubicBezTo>
                    <a:cubicBezTo>
                      <a:pt x="154" y="196"/>
                      <a:pt x="153" y="197"/>
                      <a:pt x="152" y="197"/>
                    </a:cubicBezTo>
                    <a:cubicBezTo>
                      <a:pt x="152" y="197"/>
                      <a:pt x="152" y="198"/>
                      <a:pt x="152" y="198"/>
                    </a:cubicBezTo>
                    <a:cubicBezTo>
                      <a:pt x="152" y="199"/>
                      <a:pt x="151" y="200"/>
                      <a:pt x="151" y="200"/>
                    </a:cubicBezTo>
                    <a:cubicBezTo>
                      <a:pt x="151" y="201"/>
                      <a:pt x="151" y="201"/>
                      <a:pt x="151" y="201"/>
                    </a:cubicBezTo>
                    <a:cubicBezTo>
                      <a:pt x="150" y="203"/>
                      <a:pt x="150" y="205"/>
                      <a:pt x="147" y="207"/>
                    </a:cubicBezTo>
                    <a:cubicBezTo>
                      <a:pt x="146" y="208"/>
                      <a:pt x="145" y="208"/>
                      <a:pt x="143" y="208"/>
                    </a:cubicBezTo>
                    <a:cubicBezTo>
                      <a:pt x="142" y="208"/>
                      <a:pt x="141" y="208"/>
                      <a:pt x="141" y="208"/>
                    </a:cubicBezTo>
                    <a:cubicBezTo>
                      <a:pt x="141" y="208"/>
                      <a:pt x="140" y="208"/>
                      <a:pt x="140" y="208"/>
                    </a:cubicBezTo>
                    <a:cubicBezTo>
                      <a:pt x="139" y="208"/>
                      <a:pt x="138" y="210"/>
                      <a:pt x="138" y="210"/>
                    </a:cubicBezTo>
                    <a:cubicBezTo>
                      <a:pt x="137" y="211"/>
                      <a:pt x="137" y="211"/>
                      <a:pt x="137" y="212"/>
                    </a:cubicBezTo>
                    <a:cubicBezTo>
                      <a:pt x="136" y="214"/>
                      <a:pt x="135" y="215"/>
                      <a:pt x="134" y="217"/>
                    </a:cubicBezTo>
                    <a:cubicBezTo>
                      <a:pt x="134" y="217"/>
                      <a:pt x="130" y="221"/>
                      <a:pt x="126" y="221"/>
                    </a:cubicBezTo>
                    <a:cubicBezTo>
                      <a:pt x="126" y="221"/>
                      <a:pt x="126" y="221"/>
                      <a:pt x="126" y="221"/>
                    </a:cubicBezTo>
                    <a:cubicBezTo>
                      <a:pt x="122" y="221"/>
                      <a:pt x="118" y="217"/>
                      <a:pt x="117" y="215"/>
                    </a:cubicBezTo>
                    <a:cubicBezTo>
                      <a:pt x="116" y="214"/>
                      <a:pt x="116" y="213"/>
                      <a:pt x="116" y="211"/>
                    </a:cubicBezTo>
                    <a:cubicBezTo>
                      <a:pt x="116" y="211"/>
                      <a:pt x="116" y="212"/>
                      <a:pt x="116" y="212"/>
                    </a:cubicBezTo>
                    <a:cubicBezTo>
                      <a:pt x="115" y="213"/>
                      <a:pt x="113" y="215"/>
                      <a:pt x="112" y="217"/>
                    </a:cubicBezTo>
                    <a:cubicBezTo>
                      <a:pt x="111" y="217"/>
                      <a:pt x="111" y="217"/>
                      <a:pt x="111" y="218"/>
                    </a:cubicBezTo>
                    <a:cubicBezTo>
                      <a:pt x="110" y="218"/>
                      <a:pt x="110" y="218"/>
                      <a:pt x="110" y="219"/>
                    </a:cubicBezTo>
                    <a:cubicBezTo>
                      <a:pt x="109" y="219"/>
                      <a:pt x="109" y="220"/>
                      <a:pt x="108" y="220"/>
                    </a:cubicBezTo>
                    <a:cubicBezTo>
                      <a:pt x="108" y="221"/>
                      <a:pt x="107" y="222"/>
                      <a:pt x="107" y="223"/>
                    </a:cubicBezTo>
                    <a:cubicBezTo>
                      <a:pt x="107" y="224"/>
                      <a:pt x="107" y="224"/>
                      <a:pt x="107" y="225"/>
                    </a:cubicBezTo>
                    <a:cubicBezTo>
                      <a:pt x="107" y="227"/>
                      <a:pt x="108" y="229"/>
                      <a:pt x="107" y="231"/>
                    </a:cubicBezTo>
                    <a:cubicBezTo>
                      <a:pt x="107" y="233"/>
                      <a:pt x="105" y="236"/>
                      <a:pt x="103" y="237"/>
                    </a:cubicBezTo>
                    <a:cubicBezTo>
                      <a:pt x="101" y="239"/>
                      <a:pt x="96" y="240"/>
                      <a:pt x="96" y="240"/>
                    </a:cubicBezTo>
                    <a:cubicBezTo>
                      <a:pt x="96" y="240"/>
                      <a:pt x="95" y="240"/>
                      <a:pt x="95" y="240"/>
                    </a:cubicBezTo>
                    <a:cubicBezTo>
                      <a:pt x="94" y="240"/>
                      <a:pt x="93" y="240"/>
                      <a:pt x="92" y="239"/>
                    </a:cubicBezTo>
                    <a:cubicBezTo>
                      <a:pt x="92" y="239"/>
                      <a:pt x="92" y="240"/>
                      <a:pt x="92" y="240"/>
                    </a:cubicBezTo>
                    <a:cubicBezTo>
                      <a:pt x="93" y="241"/>
                      <a:pt x="93" y="242"/>
                      <a:pt x="93" y="243"/>
                    </a:cubicBezTo>
                    <a:cubicBezTo>
                      <a:pt x="93" y="246"/>
                      <a:pt x="93" y="247"/>
                      <a:pt x="92" y="249"/>
                    </a:cubicBezTo>
                    <a:cubicBezTo>
                      <a:pt x="91" y="251"/>
                      <a:pt x="89" y="252"/>
                      <a:pt x="88" y="252"/>
                    </a:cubicBezTo>
                    <a:cubicBezTo>
                      <a:pt x="88" y="252"/>
                      <a:pt x="88" y="252"/>
                      <a:pt x="87" y="253"/>
                    </a:cubicBezTo>
                    <a:cubicBezTo>
                      <a:pt x="87" y="253"/>
                      <a:pt x="87" y="253"/>
                      <a:pt x="87" y="254"/>
                    </a:cubicBezTo>
                    <a:cubicBezTo>
                      <a:pt x="87" y="254"/>
                      <a:pt x="87" y="254"/>
                      <a:pt x="88" y="254"/>
                    </a:cubicBezTo>
                    <a:cubicBezTo>
                      <a:pt x="89" y="255"/>
                      <a:pt x="90" y="256"/>
                      <a:pt x="91" y="258"/>
                    </a:cubicBezTo>
                    <a:cubicBezTo>
                      <a:pt x="92" y="262"/>
                      <a:pt x="91" y="267"/>
                      <a:pt x="91" y="268"/>
                    </a:cubicBezTo>
                    <a:cubicBezTo>
                      <a:pt x="90" y="270"/>
                      <a:pt x="89" y="273"/>
                      <a:pt x="86" y="274"/>
                    </a:cubicBezTo>
                    <a:cubicBezTo>
                      <a:pt x="86" y="274"/>
                      <a:pt x="86" y="275"/>
                      <a:pt x="85" y="275"/>
                    </a:cubicBezTo>
                    <a:cubicBezTo>
                      <a:pt x="85" y="275"/>
                      <a:pt x="85" y="275"/>
                      <a:pt x="85" y="275"/>
                    </a:cubicBezTo>
                    <a:cubicBezTo>
                      <a:pt x="87" y="276"/>
                      <a:pt x="89" y="279"/>
                      <a:pt x="89" y="280"/>
                    </a:cubicBezTo>
                    <a:cubicBezTo>
                      <a:pt x="90" y="282"/>
                      <a:pt x="90" y="284"/>
                      <a:pt x="90" y="285"/>
                    </a:cubicBezTo>
                    <a:cubicBezTo>
                      <a:pt x="90" y="285"/>
                      <a:pt x="90" y="286"/>
                      <a:pt x="90" y="286"/>
                    </a:cubicBezTo>
                    <a:cubicBezTo>
                      <a:pt x="91" y="287"/>
                      <a:pt x="93" y="288"/>
                      <a:pt x="94" y="290"/>
                    </a:cubicBezTo>
                    <a:cubicBezTo>
                      <a:pt x="95" y="293"/>
                      <a:pt x="95" y="297"/>
                      <a:pt x="93" y="300"/>
                    </a:cubicBezTo>
                    <a:cubicBezTo>
                      <a:pt x="91" y="301"/>
                      <a:pt x="89" y="302"/>
                      <a:pt x="87" y="302"/>
                    </a:cubicBezTo>
                    <a:cubicBezTo>
                      <a:pt x="86" y="302"/>
                      <a:pt x="85" y="302"/>
                      <a:pt x="84" y="302"/>
                    </a:cubicBezTo>
                    <a:cubicBezTo>
                      <a:pt x="83" y="302"/>
                      <a:pt x="83" y="302"/>
                      <a:pt x="83" y="302"/>
                    </a:cubicBezTo>
                    <a:cubicBezTo>
                      <a:pt x="82" y="303"/>
                      <a:pt x="82" y="305"/>
                      <a:pt x="82" y="307"/>
                    </a:cubicBezTo>
                    <a:cubicBezTo>
                      <a:pt x="81" y="309"/>
                      <a:pt x="78" y="312"/>
                      <a:pt x="75" y="313"/>
                    </a:cubicBezTo>
                    <a:cubicBezTo>
                      <a:pt x="74" y="314"/>
                      <a:pt x="72" y="314"/>
                      <a:pt x="71" y="314"/>
                    </a:cubicBezTo>
                    <a:cubicBezTo>
                      <a:pt x="69" y="314"/>
                      <a:pt x="67" y="314"/>
                      <a:pt x="66" y="313"/>
                    </a:cubicBezTo>
                    <a:cubicBezTo>
                      <a:pt x="63" y="310"/>
                      <a:pt x="64" y="306"/>
                      <a:pt x="64" y="303"/>
                    </a:cubicBezTo>
                    <a:cubicBezTo>
                      <a:pt x="64" y="303"/>
                      <a:pt x="64" y="303"/>
                      <a:pt x="64" y="302"/>
                    </a:cubicBezTo>
                    <a:cubicBezTo>
                      <a:pt x="64" y="302"/>
                      <a:pt x="64" y="301"/>
                      <a:pt x="64" y="300"/>
                    </a:cubicBezTo>
                    <a:cubicBezTo>
                      <a:pt x="64" y="300"/>
                      <a:pt x="63" y="299"/>
                      <a:pt x="63" y="299"/>
                    </a:cubicBezTo>
                    <a:cubicBezTo>
                      <a:pt x="62" y="297"/>
                      <a:pt x="62" y="296"/>
                      <a:pt x="62" y="295"/>
                    </a:cubicBezTo>
                    <a:cubicBezTo>
                      <a:pt x="62" y="295"/>
                      <a:pt x="62" y="295"/>
                      <a:pt x="62" y="295"/>
                    </a:cubicBezTo>
                    <a:cubicBezTo>
                      <a:pt x="62" y="295"/>
                      <a:pt x="62" y="295"/>
                      <a:pt x="62" y="295"/>
                    </a:cubicBezTo>
                    <a:cubicBezTo>
                      <a:pt x="61" y="295"/>
                      <a:pt x="60" y="296"/>
                      <a:pt x="59" y="296"/>
                    </a:cubicBezTo>
                    <a:cubicBezTo>
                      <a:pt x="59" y="296"/>
                      <a:pt x="59" y="296"/>
                      <a:pt x="59" y="296"/>
                    </a:cubicBezTo>
                    <a:cubicBezTo>
                      <a:pt x="59" y="296"/>
                      <a:pt x="55" y="296"/>
                      <a:pt x="52" y="293"/>
                    </a:cubicBezTo>
                    <a:cubicBezTo>
                      <a:pt x="52" y="294"/>
                      <a:pt x="52" y="295"/>
                      <a:pt x="51" y="296"/>
                    </a:cubicBezTo>
                    <a:cubicBezTo>
                      <a:pt x="50" y="297"/>
                      <a:pt x="49" y="297"/>
                      <a:pt x="48" y="298"/>
                    </a:cubicBezTo>
                    <a:cubicBezTo>
                      <a:pt x="48" y="299"/>
                      <a:pt x="48" y="299"/>
                      <a:pt x="48" y="300"/>
                    </a:cubicBezTo>
                    <a:cubicBezTo>
                      <a:pt x="48" y="302"/>
                      <a:pt x="47" y="306"/>
                      <a:pt x="46" y="308"/>
                    </a:cubicBezTo>
                    <a:cubicBezTo>
                      <a:pt x="46" y="309"/>
                      <a:pt x="45" y="309"/>
                      <a:pt x="45" y="310"/>
                    </a:cubicBezTo>
                    <a:cubicBezTo>
                      <a:pt x="45" y="310"/>
                      <a:pt x="45" y="311"/>
                      <a:pt x="44" y="311"/>
                    </a:cubicBezTo>
                    <a:cubicBezTo>
                      <a:pt x="44" y="312"/>
                      <a:pt x="44" y="313"/>
                      <a:pt x="44" y="314"/>
                    </a:cubicBezTo>
                    <a:cubicBezTo>
                      <a:pt x="44" y="314"/>
                      <a:pt x="44" y="314"/>
                      <a:pt x="45" y="315"/>
                    </a:cubicBezTo>
                    <a:cubicBezTo>
                      <a:pt x="45" y="316"/>
                      <a:pt x="46" y="318"/>
                      <a:pt x="46" y="321"/>
                    </a:cubicBezTo>
                    <a:cubicBezTo>
                      <a:pt x="46" y="323"/>
                      <a:pt x="44" y="325"/>
                      <a:pt x="42" y="328"/>
                    </a:cubicBezTo>
                    <a:cubicBezTo>
                      <a:pt x="42" y="328"/>
                      <a:pt x="42" y="328"/>
                      <a:pt x="42" y="328"/>
                    </a:cubicBezTo>
                    <a:cubicBezTo>
                      <a:pt x="41" y="329"/>
                      <a:pt x="40" y="330"/>
                      <a:pt x="39" y="330"/>
                    </a:cubicBezTo>
                    <a:cubicBezTo>
                      <a:pt x="39" y="331"/>
                      <a:pt x="39" y="331"/>
                      <a:pt x="38" y="331"/>
                    </a:cubicBezTo>
                    <a:cubicBezTo>
                      <a:pt x="39" y="331"/>
                      <a:pt x="39" y="332"/>
                      <a:pt x="40" y="332"/>
                    </a:cubicBezTo>
                    <a:cubicBezTo>
                      <a:pt x="41" y="334"/>
                      <a:pt x="43" y="336"/>
                      <a:pt x="44" y="337"/>
                    </a:cubicBezTo>
                    <a:cubicBezTo>
                      <a:pt x="45" y="340"/>
                      <a:pt x="46" y="344"/>
                      <a:pt x="46" y="345"/>
                    </a:cubicBezTo>
                    <a:cubicBezTo>
                      <a:pt x="46" y="347"/>
                      <a:pt x="46" y="348"/>
                      <a:pt x="46" y="349"/>
                    </a:cubicBezTo>
                    <a:cubicBezTo>
                      <a:pt x="46" y="349"/>
                      <a:pt x="46" y="350"/>
                      <a:pt x="46" y="350"/>
                    </a:cubicBezTo>
                    <a:cubicBezTo>
                      <a:pt x="46" y="350"/>
                      <a:pt x="46" y="350"/>
                      <a:pt x="46" y="350"/>
                    </a:cubicBezTo>
                    <a:cubicBezTo>
                      <a:pt x="47" y="351"/>
                      <a:pt x="49" y="352"/>
                      <a:pt x="49" y="354"/>
                    </a:cubicBezTo>
                    <a:cubicBezTo>
                      <a:pt x="50" y="358"/>
                      <a:pt x="49" y="363"/>
                      <a:pt x="48" y="366"/>
                    </a:cubicBezTo>
                    <a:cubicBezTo>
                      <a:pt x="46" y="368"/>
                      <a:pt x="43" y="370"/>
                      <a:pt x="42" y="370"/>
                    </a:cubicBezTo>
                    <a:cubicBezTo>
                      <a:pt x="41" y="370"/>
                      <a:pt x="41" y="370"/>
                      <a:pt x="40" y="370"/>
                    </a:cubicBezTo>
                    <a:cubicBezTo>
                      <a:pt x="39" y="370"/>
                      <a:pt x="37" y="370"/>
                      <a:pt x="36" y="370"/>
                    </a:cubicBezTo>
                    <a:cubicBezTo>
                      <a:pt x="36" y="370"/>
                      <a:pt x="35" y="369"/>
                      <a:pt x="35" y="369"/>
                    </a:cubicBezTo>
                    <a:cubicBezTo>
                      <a:pt x="35" y="370"/>
                      <a:pt x="34" y="370"/>
                      <a:pt x="34" y="370"/>
                    </a:cubicBezTo>
                    <a:cubicBezTo>
                      <a:pt x="34" y="370"/>
                      <a:pt x="34" y="371"/>
                      <a:pt x="34" y="372"/>
                    </a:cubicBezTo>
                    <a:cubicBezTo>
                      <a:pt x="34" y="373"/>
                      <a:pt x="34" y="374"/>
                      <a:pt x="35" y="374"/>
                    </a:cubicBezTo>
                    <a:cubicBezTo>
                      <a:pt x="35" y="376"/>
                      <a:pt x="36" y="377"/>
                      <a:pt x="36" y="379"/>
                    </a:cubicBezTo>
                    <a:cubicBezTo>
                      <a:pt x="37" y="381"/>
                      <a:pt x="36" y="385"/>
                      <a:pt x="36" y="386"/>
                    </a:cubicBezTo>
                    <a:cubicBezTo>
                      <a:pt x="36" y="390"/>
                      <a:pt x="35" y="393"/>
                      <a:pt x="34" y="395"/>
                    </a:cubicBezTo>
                    <a:cubicBezTo>
                      <a:pt x="33" y="397"/>
                      <a:pt x="30" y="400"/>
                      <a:pt x="28" y="401"/>
                    </a:cubicBezTo>
                    <a:cubicBezTo>
                      <a:pt x="26" y="401"/>
                      <a:pt x="25" y="402"/>
                      <a:pt x="23" y="402"/>
                    </a:cubicBezTo>
                    <a:cubicBezTo>
                      <a:pt x="23" y="402"/>
                      <a:pt x="21" y="402"/>
                      <a:pt x="21" y="402"/>
                    </a:cubicBezTo>
                    <a:cubicBezTo>
                      <a:pt x="21" y="402"/>
                      <a:pt x="20" y="403"/>
                      <a:pt x="19" y="404"/>
                    </a:cubicBezTo>
                    <a:cubicBezTo>
                      <a:pt x="17" y="405"/>
                      <a:pt x="15" y="405"/>
                      <a:pt x="13" y="405"/>
                    </a:cubicBezTo>
                    <a:cubicBezTo>
                      <a:pt x="13" y="405"/>
                      <a:pt x="13" y="405"/>
                      <a:pt x="12" y="405"/>
                    </a:cubicBezTo>
                    <a:cubicBezTo>
                      <a:pt x="12" y="406"/>
                      <a:pt x="11" y="406"/>
                      <a:pt x="10" y="407"/>
                    </a:cubicBezTo>
                    <a:cubicBezTo>
                      <a:pt x="9" y="408"/>
                      <a:pt x="8" y="408"/>
                      <a:pt x="7" y="409"/>
                    </a:cubicBezTo>
                    <a:cubicBezTo>
                      <a:pt x="7" y="409"/>
                      <a:pt x="7" y="409"/>
                      <a:pt x="7" y="409"/>
                    </a:cubicBezTo>
                    <a:cubicBezTo>
                      <a:pt x="5" y="410"/>
                      <a:pt x="3" y="411"/>
                      <a:pt x="1" y="412"/>
                    </a:cubicBezTo>
                    <a:cubicBezTo>
                      <a:pt x="1" y="412"/>
                      <a:pt x="0" y="412"/>
                      <a:pt x="0" y="412"/>
                    </a:cubicBezTo>
                    <a:cubicBezTo>
                      <a:pt x="1" y="412"/>
                      <a:pt x="1" y="413"/>
                      <a:pt x="1" y="413"/>
                    </a:cubicBezTo>
                    <a:cubicBezTo>
                      <a:pt x="1" y="414"/>
                      <a:pt x="1" y="414"/>
                      <a:pt x="2" y="414"/>
                    </a:cubicBezTo>
                    <a:cubicBezTo>
                      <a:pt x="2" y="415"/>
                      <a:pt x="3" y="415"/>
                      <a:pt x="4" y="416"/>
                    </a:cubicBezTo>
                    <a:cubicBezTo>
                      <a:pt x="6" y="419"/>
                      <a:pt x="8" y="423"/>
                      <a:pt x="8" y="425"/>
                    </a:cubicBezTo>
                    <a:cubicBezTo>
                      <a:pt x="9" y="427"/>
                      <a:pt x="9" y="430"/>
                      <a:pt x="9" y="433"/>
                    </a:cubicBezTo>
                    <a:cubicBezTo>
                      <a:pt x="8" y="435"/>
                      <a:pt x="7" y="436"/>
                      <a:pt x="6" y="437"/>
                    </a:cubicBezTo>
                    <a:cubicBezTo>
                      <a:pt x="6" y="437"/>
                      <a:pt x="5" y="438"/>
                      <a:pt x="5" y="438"/>
                    </a:cubicBezTo>
                    <a:cubicBezTo>
                      <a:pt x="5" y="438"/>
                      <a:pt x="5" y="438"/>
                      <a:pt x="5" y="439"/>
                    </a:cubicBezTo>
                    <a:cubicBezTo>
                      <a:pt x="5" y="439"/>
                      <a:pt x="5" y="439"/>
                      <a:pt x="5" y="439"/>
                    </a:cubicBezTo>
                    <a:cubicBezTo>
                      <a:pt x="6" y="441"/>
                      <a:pt x="6" y="442"/>
                      <a:pt x="6" y="444"/>
                    </a:cubicBezTo>
                    <a:cubicBezTo>
                      <a:pt x="6" y="447"/>
                      <a:pt x="4" y="450"/>
                      <a:pt x="4" y="450"/>
                    </a:cubicBezTo>
                    <a:cubicBezTo>
                      <a:pt x="4" y="451"/>
                      <a:pt x="3" y="451"/>
                      <a:pt x="3" y="452"/>
                    </a:cubicBezTo>
                    <a:cubicBezTo>
                      <a:pt x="3" y="452"/>
                      <a:pt x="3" y="452"/>
                      <a:pt x="4" y="452"/>
                    </a:cubicBezTo>
                    <a:cubicBezTo>
                      <a:pt x="4" y="452"/>
                      <a:pt x="4" y="452"/>
                      <a:pt x="4" y="452"/>
                    </a:cubicBezTo>
                    <a:cubicBezTo>
                      <a:pt x="6" y="453"/>
                      <a:pt x="7" y="453"/>
                      <a:pt x="8" y="454"/>
                    </a:cubicBezTo>
                    <a:cubicBezTo>
                      <a:pt x="9" y="455"/>
                      <a:pt x="10" y="456"/>
                      <a:pt x="11" y="457"/>
                    </a:cubicBezTo>
                    <a:cubicBezTo>
                      <a:pt x="11" y="457"/>
                      <a:pt x="11" y="457"/>
                      <a:pt x="11" y="457"/>
                    </a:cubicBezTo>
                    <a:cubicBezTo>
                      <a:pt x="12" y="457"/>
                      <a:pt x="14" y="458"/>
                      <a:pt x="15" y="459"/>
                    </a:cubicBezTo>
                    <a:cubicBezTo>
                      <a:pt x="17" y="460"/>
                      <a:pt x="18" y="463"/>
                      <a:pt x="20" y="466"/>
                    </a:cubicBezTo>
                    <a:cubicBezTo>
                      <a:pt x="20" y="466"/>
                      <a:pt x="20" y="466"/>
                      <a:pt x="20" y="467"/>
                    </a:cubicBezTo>
                    <a:cubicBezTo>
                      <a:pt x="21" y="467"/>
                      <a:pt x="21" y="468"/>
                      <a:pt x="22" y="469"/>
                    </a:cubicBezTo>
                    <a:cubicBezTo>
                      <a:pt x="22" y="469"/>
                      <a:pt x="22" y="469"/>
                      <a:pt x="22" y="470"/>
                    </a:cubicBezTo>
                    <a:cubicBezTo>
                      <a:pt x="22" y="470"/>
                      <a:pt x="22" y="470"/>
                      <a:pt x="22" y="470"/>
                    </a:cubicBezTo>
                    <a:cubicBezTo>
                      <a:pt x="24" y="470"/>
                      <a:pt x="27" y="471"/>
                      <a:pt x="29" y="473"/>
                    </a:cubicBezTo>
                    <a:cubicBezTo>
                      <a:pt x="32" y="476"/>
                      <a:pt x="31" y="482"/>
                      <a:pt x="31" y="484"/>
                    </a:cubicBezTo>
                    <a:cubicBezTo>
                      <a:pt x="31" y="484"/>
                      <a:pt x="31" y="484"/>
                      <a:pt x="31" y="484"/>
                    </a:cubicBezTo>
                    <a:cubicBezTo>
                      <a:pt x="34" y="485"/>
                      <a:pt x="37" y="486"/>
                      <a:pt x="39" y="488"/>
                    </a:cubicBezTo>
                    <a:cubicBezTo>
                      <a:pt x="41" y="490"/>
                      <a:pt x="42" y="493"/>
                      <a:pt x="42" y="495"/>
                    </a:cubicBezTo>
                    <a:cubicBezTo>
                      <a:pt x="43" y="496"/>
                      <a:pt x="43" y="496"/>
                      <a:pt x="43" y="497"/>
                    </a:cubicBezTo>
                    <a:cubicBezTo>
                      <a:pt x="44" y="499"/>
                      <a:pt x="44" y="500"/>
                      <a:pt x="44" y="501"/>
                    </a:cubicBezTo>
                    <a:cubicBezTo>
                      <a:pt x="45" y="501"/>
                      <a:pt x="46" y="502"/>
                      <a:pt x="47" y="502"/>
                    </a:cubicBezTo>
                    <a:cubicBezTo>
                      <a:pt x="47" y="502"/>
                      <a:pt x="48" y="502"/>
                      <a:pt x="48" y="502"/>
                    </a:cubicBezTo>
                    <a:cubicBezTo>
                      <a:pt x="50" y="503"/>
                      <a:pt x="52" y="504"/>
                      <a:pt x="54" y="505"/>
                    </a:cubicBezTo>
                    <a:cubicBezTo>
                      <a:pt x="55" y="506"/>
                      <a:pt x="57" y="508"/>
                      <a:pt x="57" y="510"/>
                    </a:cubicBezTo>
                    <a:cubicBezTo>
                      <a:pt x="58" y="512"/>
                      <a:pt x="58" y="513"/>
                      <a:pt x="58" y="515"/>
                    </a:cubicBezTo>
                    <a:cubicBezTo>
                      <a:pt x="58" y="515"/>
                      <a:pt x="58" y="515"/>
                      <a:pt x="58" y="515"/>
                    </a:cubicBezTo>
                    <a:cubicBezTo>
                      <a:pt x="59" y="516"/>
                      <a:pt x="60" y="516"/>
                      <a:pt x="61" y="518"/>
                    </a:cubicBezTo>
                    <a:cubicBezTo>
                      <a:pt x="62" y="519"/>
                      <a:pt x="63" y="520"/>
                      <a:pt x="63" y="522"/>
                    </a:cubicBezTo>
                    <a:cubicBezTo>
                      <a:pt x="63" y="522"/>
                      <a:pt x="63" y="523"/>
                      <a:pt x="63" y="523"/>
                    </a:cubicBezTo>
                    <a:cubicBezTo>
                      <a:pt x="63" y="523"/>
                      <a:pt x="63" y="523"/>
                      <a:pt x="64" y="523"/>
                    </a:cubicBezTo>
                    <a:cubicBezTo>
                      <a:pt x="64" y="523"/>
                      <a:pt x="64" y="523"/>
                      <a:pt x="64" y="523"/>
                    </a:cubicBezTo>
                    <a:cubicBezTo>
                      <a:pt x="66" y="523"/>
                      <a:pt x="67" y="523"/>
                      <a:pt x="68" y="523"/>
                    </a:cubicBezTo>
                    <a:cubicBezTo>
                      <a:pt x="69" y="523"/>
                      <a:pt x="70" y="523"/>
                      <a:pt x="71" y="523"/>
                    </a:cubicBezTo>
                    <a:cubicBezTo>
                      <a:pt x="72" y="523"/>
                      <a:pt x="72" y="523"/>
                      <a:pt x="72" y="524"/>
                    </a:cubicBezTo>
                    <a:cubicBezTo>
                      <a:pt x="73" y="523"/>
                      <a:pt x="74" y="522"/>
                      <a:pt x="76" y="522"/>
                    </a:cubicBezTo>
                    <a:cubicBezTo>
                      <a:pt x="77" y="522"/>
                      <a:pt x="77" y="522"/>
                      <a:pt x="77" y="522"/>
                    </a:cubicBezTo>
                    <a:cubicBezTo>
                      <a:pt x="77" y="522"/>
                      <a:pt x="77" y="522"/>
                      <a:pt x="77" y="522"/>
                    </a:cubicBezTo>
                    <a:cubicBezTo>
                      <a:pt x="81" y="523"/>
                      <a:pt x="83" y="527"/>
                      <a:pt x="84" y="529"/>
                    </a:cubicBezTo>
                    <a:cubicBezTo>
                      <a:pt x="84" y="530"/>
                      <a:pt x="84" y="530"/>
                      <a:pt x="84" y="530"/>
                    </a:cubicBezTo>
                    <a:cubicBezTo>
                      <a:pt x="84" y="530"/>
                      <a:pt x="84" y="530"/>
                      <a:pt x="84" y="530"/>
                    </a:cubicBezTo>
                    <a:cubicBezTo>
                      <a:pt x="86" y="531"/>
                      <a:pt x="88" y="532"/>
                      <a:pt x="89" y="534"/>
                    </a:cubicBezTo>
                    <a:cubicBezTo>
                      <a:pt x="89" y="535"/>
                      <a:pt x="90" y="535"/>
                      <a:pt x="90" y="536"/>
                    </a:cubicBezTo>
                    <a:cubicBezTo>
                      <a:pt x="90" y="536"/>
                      <a:pt x="91" y="536"/>
                      <a:pt x="92" y="536"/>
                    </a:cubicBezTo>
                    <a:cubicBezTo>
                      <a:pt x="92" y="536"/>
                      <a:pt x="93" y="536"/>
                      <a:pt x="93" y="536"/>
                    </a:cubicBezTo>
                    <a:cubicBezTo>
                      <a:pt x="95" y="536"/>
                      <a:pt x="97" y="538"/>
                      <a:pt x="98" y="539"/>
                    </a:cubicBezTo>
                    <a:cubicBezTo>
                      <a:pt x="98" y="539"/>
                      <a:pt x="98" y="539"/>
                      <a:pt x="98" y="539"/>
                    </a:cubicBezTo>
                    <a:cubicBezTo>
                      <a:pt x="99" y="539"/>
                      <a:pt x="100" y="538"/>
                      <a:pt x="101" y="538"/>
                    </a:cubicBezTo>
                    <a:cubicBezTo>
                      <a:pt x="102" y="538"/>
                      <a:pt x="102" y="538"/>
                      <a:pt x="102" y="538"/>
                    </a:cubicBezTo>
                    <a:cubicBezTo>
                      <a:pt x="102" y="538"/>
                      <a:pt x="102" y="538"/>
                      <a:pt x="102" y="538"/>
                    </a:cubicBezTo>
                    <a:cubicBezTo>
                      <a:pt x="104" y="536"/>
                      <a:pt x="104" y="536"/>
                      <a:pt x="104" y="536"/>
                    </a:cubicBezTo>
                    <a:cubicBezTo>
                      <a:pt x="104" y="531"/>
                      <a:pt x="104" y="531"/>
                      <a:pt x="104" y="531"/>
                    </a:cubicBezTo>
                    <a:cubicBezTo>
                      <a:pt x="109" y="534"/>
                      <a:pt x="109" y="534"/>
                      <a:pt x="109" y="534"/>
                    </a:cubicBezTo>
                    <a:cubicBezTo>
                      <a:pt x="110" y="533"/>
                      <a:pt x="110" y="533"/>
                      <a:pt x="110" y="533"/>
                    </a:cubicBezTo>
                    <a:cubicBezTo>
                      <a:pt x="110" y="534"/>
                      <a:pt x="110" y="534"/>
                      <a:pt x="110" y="534"/>
                    </a:cubicBezTo>
                    <a:cubicBezTo>
                      <a:pt x="113" y="536"/>
                      <a:pt x="113" y="536"/>
                      <a:pt x="113" y="536"/>
                    </a:cubicBezTo>
                    <a:cubicBezTo>
                      <a:pt x="114" y="537"/>
                      <a:pt x="115" y="539"/>
                      <a:pt x="116" y="540"/>
                    </a:cubicBezTo>
                    <a:cubicBezTo>
                      <a:pt x="117" y="542"/>
                      <a:pt x="118" y="545"/>
                      <a:pt x="118" y="546"/>
                    </a:cubicBezTo>
                    <a:cubicBezTo>
                      <a:pt x="118" y="548"/>
                      <a:pt x="118" y="550"/>
                      <a:pt x="117" y="553"/>
                    </a:cubicBezTo>
                    <a:cubicBezTo>
                      <a:pt x="118" y="553"/>
                      <a:pt x="119" y="553"/>
                      <a:pt x="120" y="554"/>
                    </a:cubicBezTo>
                    <a:cubicBezTo>
                      <a:pt x="122" y="556"/>
                      <a:pt x="123" y="560"/>
                      <a:pt x="123" y="562"/>
                    </a:cubicBezTo>
                    <a:cubicBezTo>
                      <a:pt x="124" y="563"/>
                      <a:pt x="123" y="565"/>
                      <a:pt x="123" y="566"/>
                    </a:cubicBezTo>
                    <a:cubicBezTo>
                      <a:pt x="123" y="566"/>
                      <a:pt x="123" y="566"/>
                      <a:pt x="123" y="566"/>
                    </a:cubicBezTo>
                    <a:cubicBezTo>
                      <a:pt x="123" y="567"/>
                      <a:pt x="124" y="567"/>
                      <a:pt x="124" y="567"/>
                    </a:cubicBezTo>
                    <a:cubicBezTo>
                      <a:pt x="124" y="567"/>
                      <a:pt x="124" y="567"/>
                      <a:pt x="124" y="567"/>
                    </a:cubicBezTo>
                    <a:cubicBezTo>
                      <a:pt x="125" y="568"/>
                      <a:pt x="126" y="568"/>
                      <a:pt x="126" y="568"/>
                    </a:cubicBezTo>
                    <a:cubicBezTo>
                      <a:pt x="128" y="569"/>
                      <a:pt x="129" y="570"/>
                      <a:pt x="130" y="570"/>
                    </a:cubicBezTo>
                    <a:cubicBezTo>
                      <a:pt x="131" y="571"/>
                      <a:pt x="132" y="573"/>
                      <a:pt x="134" y="574"/>
                    </a:cubicBezTo>
                    <a:cubicBezTo>
                      <a:pt x="134" y="574"/>
                      <a:pt x="134" y="575"/>
                      <a:pt x="135" y="575"/>
                    </a:cubicBezTo>
                    <a:cubicBezTo>
                      <a:pt x="135" y="575"/>
                      <a:pt x="135" y="576"/>
                      <a:pt x="136" y="576"/>
                    </a:cubicBezTo>
                    <a:cubicBezTo>
                      <a:pt x="136" y="576"/>
                      <a:pt x="136" y="576"/>
                      <a:pt x="136" y="576"/>
                    </a:cubicBezTo>
                    <a:cubicBezTo>
                      <a:pt x="138" y="575"/>
                      <a:pt x="139" y="574"/>
                      <a:pt x="141" y="574"/>
                    </a:cubicBezTo>
                    <a:cubicBezTo>
                      <a:pt x="144" y="574"/>
                      <a:pt x="148" y="576"/>
                      <a:pt x="150" y="577"/>
                    </a:cubicBezTo>
                    <a:cubicBezTo>
                      <a:pt x="152" y="578"/>
                      <a:pt x="154" y="580"/>
                      <a:pt x="156" y="582"/>
                    </a:cubicBezTo>
                    <a:cubicBezTo>
                      <a:pt x="156" y="582"/>
                      <a:pt x="156" y="583"/>
                      <a:pt x="157" y="583"/>
                    </a:cubicBezTo>
                    <a:cubicBezTo>
                      <a:pt x="157" y="584"/>
                      <a:pt x="158" y="584"/>
                      <a:pt x="158" y="585"/>
                    </a:cubicBezTo>
                    <a:cubicBezTo>
                      <a:pt x="159" y="585"/>
                      <a:pt x="159" y="586"/>
                      <a:pt x="159" y="586"/>
                    </a:cubicBezTo>
                    <a:cubicBezTo>
                      <a:pt x="159" y="586"/>
                      <a:pt x="160" y="586"/>
                      <a:pt x="160" y="586"/>
                    </a:cubicBezTo>
                    <a:cubicBezTo>
                      <a:pt x="160" y="586"/>
                      <a:pt x="161" y="586"/>
                      <a:pt x="161" y="586"/>
                    </a:cubicBezTo>
                    <a:cubicBezTo>
                      <a:pt x="161" y="586"/>
                      <a:pt x="162" y="586"/>
                      <a:pt x="162" y="586"/>
                    </a:cubicBezTo>
                    <a:cubicBezTo>
                      <a:pt x="163" y="585"/>
                      <a:pt x="165" y="584"/>
                      <a:pt x="166" y="584"/>
                    </a:cubicBezTo>
                    <a:cubicBezTo>
                      <a:pt x="167" y="583"/>
                      <a:pt x="168" y="583"/>
                      <a:pt x="169" y="583"/>
                    </a:cubicBezTo>
                    <a:cubicBezTo>
                      <a:pt x="169" y="583"/>
                      <a:pt x="170" y="583"/>
                      <a:pt x="170" y="583"/>
                    </a:cubicBezTo>
                    <a:cubicBezTo>
                      <a:pt x="170" y="583"/>
                      <a:pt x="171" y="583"/>
                      <a:pt x="171" y="583"/>
                    </a:cubicBezTo>
                    <a:cubicBezTo>
                      <a:pt x="171" y="583"/>
                      <a:pt x="171" y="583"/>
                      <a:pt x="171" y="583"/>
                    </a:cubicBezTo>
                    <a:cubicBezTo>
                      <a:pt x="171" y="583"/>
                      <a:pt x="172" y="582"/>
                      <a:pt x="172" y="581"/>
                    </a:cubicBezTo>
                    <a:cubicBezTo>
                      <a:pt x="173" y="581"/>
                      <a:pt x="173" y="580"/>
                      <a:pt x="174" y="580"/>
                    </a:cubicBezTo>
                    <a:cubicBezTo>
                      <a:pt x="174" y="580"/>
                      <a:pt x="175" y="579"/>
                      <a:pt x="175" y="579"/>
                    </a:cubicBezTo>
                    <a:cubicBezTo>
                      <a:pt x="175" y="579"/>
                      <a:pt x="175" y="578"/>
                      <a:pt x="175" y="578"/>
                    </a:cubicBezTo>
                    <a:cubicBezTo>
                      <a:pt x="176" y="577"/>
                      <a:pt x="177" y="575"/>
                      <a:pt x="178" y="574"/>
                    </a:cubicBezTo>
                    <a:cubicBezTo>
                      <a:pt x="179" y="573"/>
                      <a:pt x="180" y="573"/>
                      <a:pt x="181" y="573"/>
                    </a:cubicBezTo>
                    <a:cubicBezTo>
                      <a:pt x="181" y="572"/>
                      <a:pt x="182" y="571"/>
                      <a:pt x="182" y="571"/>
                    </a:cubicBezTo>
                    <a:cubicBezTo>
                      <a:pt x="183" y="570"/>
                      <a:pt x="184" y="570"/>
                      <a:pt x="184" y="570"/>
                    </a:cubicBezTo>
                    <a:cubicBezTo>
                      <a:pt x="184" y="570"/>
                      <a:pt x="185" y="570"/>
                      <a:pt x="185" y="569"/>
                    </a:cubicBezTo>
                    <a:cubicBezTo>
                      <a:pt x="185" y="569"/>
                      <a:pt x="185" y="569"/>
                      <a:pt x="185" y="569"/>
                    </a:cubicBezTo>
                    <a:cubicBezTo>
                      <a:pt x="185" y="568"/>
                      <a:pt x="186" y="567"/>
                      <a:pt x="186" y="566"/>
                    </a:cubicBezTo>
                    <a:cubicBezTo>
                      <a:pt x="187" y="565"/>
                      <a:pt x="187" y="563"/>
                      <a:pt x="188" y="562"/>
                    </a:cubicBezTo>
                    <a:cubicBezTo>
                      <a:pt x="189" y="560"/>
                      <a:pt x="191" y="558"/>
                      <a:pt x="192" y="557"/>
                    </a:cubicBezTo>
                    <a:cubicBezTo>
                      <a:pt x="195" y="554"/>
                      <a:pt x="195" y="554"/>
                      <a:pt x="195" y="554"/>
                    </a:cubicBezTo>
                    <a:cubicBezTo>
                      <a:pt x="218" y="568"/>
                      <a:pt x="218" y="568"/>
                      <a:pt x="218" y="568"/>
                    </a:cubicBezTo>
                    <a:cubicBezTo>
                      <a:pt x="242" y="551"/>
                      <a:pt x="242" y="551"/>
                      <a:pt x="242" y="551"/>
                    </a:cubicBezTo>
                    <a:cubicBezTo>
                      <a:pt x="251" y="551"/>
                      <a:pt x="251" y="551"/>
                      <a:pt x="251" y="551"/>
                    </a:cubicBezTo>
                    <a:cubicBezTo>
                      <a:pt x="257" y="544"/>
                      <a:pt x="257" y="544"/>
                      <a:pt x="257" y="544"/>
                    </a:cubicBezTo>
                    <a:cubicBezTo>
                      <a:pt x="255" y="543"/>
                      <a:pt x="255" y="543"/>
                      <a:pt x="255" y="543"/>
                    </a:cubicBezTo>
                    <a:cubicBezTo>
                      <a:pt x="255" y="525"/>
                      <a:pt x="255" y="525"/>
                      <a:pt x="255" y="525"/>
                    </a:cubicBezTo>
                    <a:cubicBezTo>
                      <a:pt x="266" y="525"/>
                      <a:pt x="266" y="525"/>
                      <a:pt x="266" y="525"/>
                    </a:cubicBezTo>
                    <a:cubicBezTo>
                      <a:pt x="275" y="531"/>
                      <a:pt x="275" y="531"/>
                      <a:pt x="275" y="531"/>
                    </a:cubicBezTo>
                    <a:cubicBezTo>
                      <a:pt x="299" y="509"/>
                      <a:pt x="299" y="509"/>
                      <a:pt x="299" y="509"/>
                    </a:cubicBezTo>
                    <a:cubicBezTo>
                      <a:pt x="300" y="508"/>
                      <a:pt x="300" y="508"/>
                      <a:pt x="300" y="508"/>
                    </a:cubicBezTo>
                    <a:cubicBezTo>
                      <a:pt x="300" y="508"/>
                      <a:pt x="304" y="508"/>
                      <a:pt x="306" y="508"/>
                    </a:cubicBezTo>
                    <a:cubicBezTo>
                      <a:pt x="308" y="508"/>
                      <a:pt x="311" y="508"/>
                      <a:pt x="313" y="510"/>
                    </a:cubicBezTo>
                    <a:cubicBezTo>
                      <a:pt x="314" y="511"/>
                      <a:pt x="314" y="512"/>
                      <a:pt x="314" y="513"/>
                    </a:cubicBezTo>
                    <a:cubicBezTo>
                      <a:pt x="326" y="501"/>
                      <a:pt x="326" y="501"/>
                      <a:pt x="326" y="501"/>
                    </a:cubicBezTo>
                    <a:cubicBezTo>
                      <a:pt x="326" y="501"/>
                      <a:pt x="325" y="500"/>
                      <a:pt x="325" y="500"/>
                    </a:cubicBezTo>
                    <a:cubicBezTo>
                      <a:pt x="321" y="497"/>
                      <a:pt x="322" y="492"/>
                      <a:pt x="323" y="490"/>
                    </a:cubicBezTo>
                    <a:cubicBezTo>
                      <a:pt x="323" y="488"/>
                      <a:pt x="326" y="485"/>
                      <a:pt x="328" y="484"/>
                    </a:cubicBezTo>
                    <a:cubicBezTo>
                      <a:pt x="328" y="483"/>
                      <a:pt x="329" y="483"/>
                      <a:pt x="330" y="482"/>
                    </a:cubicBezTo>
                    <a:cubicBezTo>
                      <a:pt x="331" y="482"/>
                      <a:pt x="331" y="482"/>
                      <a:pt x="331" y="482"/>
                    </a:cubicBezTo>
                    <a:cubicBezTo>
                      <a:pt x="332" y="481"/>
                      <a:pt x="332" y="481"/>
                      <a:pt x="332" y="481"/>
                    </a:cubicBezTo>
                    <a:cubicBezTo>
                      <a:pt x="331" y="481"/>
                      <a:pt x="330" y="481"/>
                      <a:pt x="329" y="480"/>
                    </a:cubicBezTo>
                    <a:cubicBezTo>
                      <a:pt x="327" y="479"/>
                      <a:pt x="325" y="476"/>
                      <a:pt x="324" y="475"/>
                    </a:cubicBezTo>
                    <a:cubicBezTo>
                      <a:pt x="324" y="474"/>
                      <a:pt x="322" y="471"/>
                      <a:pt x="322" y="468"/>
                    </a:cubicBezTo>
                    <a:cubicBezTo>
                      <a:pt x="322" y="466"/>
                      <a:pt x="323" y="464"/>
                      <a:pt x="324" y="463"/>
                    </a:cubicBezTo>
                    <a:cubicBezTo>
                      <a:pt x="324" y="463"/>
                      <a:pt x="324" y="462"/>
                      <a:pt x="324" y="462"/>
                    </a:cubicBezTo>
                    <a:cubicBezTo>
                      <a:pt x="325" y="462"/>
                      <a:pt x="325" y="461"/>
                      <a:pt x="325" y="461"/>
                    </a:cubicBezTo>
                    <a:cubicBezTo>
                      <a:pt x="325" y="461"/>
                      <a:pt x="325" y="461"/>
                      <a:pt x="325" y="461"/>
                    </a:cubicBezTo>
                    <a:cubicBezTo>
                      <a:pt x="325" y="460"/>
                      <a:pt x="325" y="460"/>
                      <a:pt x="325" y="459"/>
                    </a:cubicBezTo>
                    <a:cubicBezTo>
                      <a:pt x="325" y="459"/>
                      <a:pt x="325" y="459"/>
                      <a:pt x="325" y="458"/>
                    </a:cubicBezTo>
                    <a:cubicBezTo>
                      <a:pt x="325" y="458"/>
                      <a:pt x="325" y="458"/>
                      <a:pt x="325" y="458"/>
                    </a:cubicBezTo>
                    <a:cubicBezTo>
                      <a:pt x="325" y="457"/>
                      <a:pt x="325" y="454"/>
                      <a:pt x="326" y="452"/>
                    </a:cubicBezTo>
                    <a:cubicBezTo>
                      <a:pt x="326" y="451"/>
                      <a:pt x="327" y="451"/>
                      <a:pt x="328" y="450"/>
                    </a:cubicBezTo>
                    <a:cubicBezTo>
                      <a:pt x="328" y="450"/>
                      <a:pt x="328" y="450"/>
                      <a:pt x="328" y="450"/>
                    </a:cubicBezTo>
                    <a:cubicBezTo>
                      <a:pt x="328" y="450"/>
                      <a:pt x="328" y="449"/>
                      <a:pt x="328" y="449"/>
                    </a:cubicBezTo>
                    <a:cubicBezTo>
                      <a:pt x="328" y="448"/>
                      <a:pt x="328" y="446"/>
                      <a:pt x="328" y="444"/>
                    </a:cubicBezTo>
                    <a:cubicBezTo>
                      <a:pt x="329" y="443"/>
                      <a:pt x="329" y="443"/>
                      <a:pt x="330" y="442"/>
                    </a:cubicBezTo>
                    <a:cubicBezTo>
                      <a:pt x="330" y="441"/>
                      <a:pt x="330" y="440"/>
                      <a:pt x="331" y="439"/>
                    </a:cubicBezTo>
                    <a:cubicBezTo>
                      <a:pt x="331" y="438"/>
                      <a:pt x="332" y="437"/>
                      <a:pt x="332" y="437"/>
                    </a:cubicBezTo>
                    <a:cubicBezTo>
                      <a:pt x="332" y="436"/>
                      <a:pt x="332" y="435"/>
                      <a:pt x="332" y="434"/>
                    </a:cubicBezTo>
                    <a:cubicBezTo>
                      <a:pt x="333" y="433"/>
                      <a:pt x="334" y="430"/>
                      <a:pt x="335" y="429"/>
                    </a:cubicBezTo>
                    <a:cubicBezTo>
                      <a:pt x="336" y="428"/>
                      <a:pt x="337" y="427"/>
                      <a:pt x="338" y="427"/>
                    </a:cubicBezTo>
                    <a:cubicBezTo>
                      <a:pt x="338" y="427"/>
                      <a:pt x="338" y="426"/>
                      <a:pt x="339" y="426"/>
                    </a:cubicBezTo>
                    <a:cubicBezTo>
                      <a:pt x="339" y="426"/>
                      <a:pt x="340" y="424"/>
                      <a:pt x="341" y="423"/>
                    </a:cubicBezTo>
                    <a:cubicBezTo>
                      <a:pt x="341" y="422"/>
                      <a:pt x="342" y="421"/>
                      <a:pt x="342" y="421"/>
                    </a:cubicBezTo>
                    <a:cubicBezTo>
                      <a:pt x="342" y="420"/>
                      <a:pt x="343" y="419"/>
                      <a:pt x="343" y="419"/>
                    </a:cubicBezTo>
                    <a:cubicBezTo>
                      <a:pt x="344" y="417"/>
                      <a:pt x="346" y="414"/>
                      <a:pt x="347" y="413"/>
                    </a:cubicBezTo>
                    <a:cubicBezTo>
                      <a:pt x="347" y="412"/>
                      <a:pt x="349" y="409"/>
                      <a:pt x="349" y="407"/>
                    </a:cubicBezTo>
                    <a:cubicBezTo>
                      <a:pt x="350" y="406"/>
                      <a:pt x="351" y="403"/>
                      <a:pt x="352" y="401"/>
                    </a:cubicBezTo>
                    <a:cubicBezTo>
                      <a:pt x="352" y="401"/>
                      <a:pt x="352" y="399"/>
                      <a:pt x="352" y="398"/>
                    </a:cubicBezTo>
                    <a:cubicBezTo>
                      <a:pt x="353" y="397"/>
                      <a:pt x="353" y="396"/>
                      <a:pt x="353" y="396"/>
                    </a:cubicBezTo>
                    <a:cubicBezTo>
                      <a:pt x="353" y="395"/>
                      <a:pt x="354" y="394"/>
                      <a:pt x="354" y="393"/>
                    </a:cubicBezTo>
                    <a:cubicBezTo>
                      <a:pt x="354" y="392"/>
                      <a:pt x="355" y="390"/>
                      <a:pt x="355" y="390"/>
                    </a:cubicBezTo>
                    <a:cubicBezTo>
                      <a:pt x="355" y="389"/>
                      <a:pt x="355" y="389"/>
                      <a:pt x="355" y="389"/>
                    </a:cubicBezTo>
                    <a:cubicBezTo>
                      <a:pt x="354" y="388"/>
                      <a:pt x="353" y="386"/>
                      <a:pt x="353" y="384"/>
                    </a:cubicBezTo>
                    <a:cubicBezTo>
                      <a:pt x="353" y="381"/>
                      <a:pt x="354" y="379"/>
                      <a:pt x="355" y="378"/>
                    </a:cubicBezTo>
                    <a:cubicBezTo>
                      <a:pt x="355" y="378"/>
                      <a:pt x="355" y="377"/>
                      <a:pt x="355" y="377"/>
                    </a:cubicBezTo>
                    <a:cubicBezTo>
                      <a:pt x="355" y="376"/>
                      <a:pt x="355" y="375"/>
                      <a:pt x="355" y="374"/>
                    </a:cubicBezTo>
                    <a:cubicBezTo>
                      <a:pt x="355" y="373"/>
                      <a:pt x="355" y="371"/>
                      <a:pt x="355" y="369"/>
                    </a:cubicBezTo>
                    <a:cubicBezTo>
                      <a:pt x="356" y="367"/>
                      <a:pt x="358" y="365"/>
                      <a:pt x="360" y="362"/>
                    </a:cubicBezTo>
                    <a:cubicBezTo>
                      <a:pt x="361" y="362"/>
                      <a:pt x="361" y="362"/>
                      <a:pt x="361" y="362"/>
                    </a:cubicBezTo>
                    <a:cubicBezTo>
                      <a:pt x="362" y="361"/>
                      <a:pt x="363" y="360"/>
                      <a:pt x="364" y="359"/>
                    </a:cubicBezTo>
                    <a:cubicBezTo>
                      <a:pt x="365" y="358"/>
                      <a:pt x="366" y="357"/>
                      <a:pt x="366" y="357"/>
                    </a:cubicBezTo>
                    <a:cubicBezTo>
                      <a:pt x="367" y="357"/>
                      <a:pt x="367" y="356"/>
                      <a:pt x="367" y="356"/>
                    </a:cubicBezTo>
                    <a:cubicBezTo>
                      <a:pt x="367" y="356"/>
                      <a:pt x="367" y="356"/>
                      <a:pt x="367" y="356"/>
                    </a:cubicBezTo>
                    <a:cubicBezTo>
                      <a:pt x="366" y="355"/>
                      <a:pt x="365" y="355"/>
                      <a:pt x="364" y="353"/>
                    </a:cubicBezTo>
                    <a:cubicBezTo>
                      <a:pt x="362" y="350"/>
                      <a:pt x="364" y="346"/>
                      <a:pt x="365" y="344"/>
                    </a:cubicBezTo>
                    <a:cubicBezTo>
                      <a:pt x="366" y="343"/>
                      <a:pt x="367" y="342"/>
                      <a:pt x="368" y="341"/>
                    </a:cubicBezTo>
                    <a:cubicBezTo>
                      <a:pt x="368" y="341"/>
                      <a:pt x="368" y="340"/>
                      <a:pt x="369" y="340"/>
                    </a:cubicBezTo>
                    <a:cubicBezTo>
                      <a:pt x="369" y="340"/>
                      <a:pt x="369" y="336"/>
                      <a:pt x="372" y="335"/>
                    </a:cubicBezTo>
                    <a:cubicBezTo>
                      <a:pt x="372" y="334"/>
                      <a:pt x="373" y="334"/>
                      <a:pt x="373" y="334"/>
                    </a:cubicBezTo>
                    <a:cubicBezTo>
                      <a:pt x="373" y="334"/>
                      <a:pt x="373" y="334"/>
                      <a:pt x="373" y="333"/>
                    </a:cubicBezTo>
                    <a:cubicBezTo>
                      <a:pt x="373" y="333"/>
                      <a:pt x="373" y="332"/>
                      <a:pt x="373" y="332"/>
                    </a:cubicBezTo>
                    <a:cubicBezTo>
                      <a:pt x="373" y="331"/>
                      <a:pt x="373" y="331"/>
                      <a:pt x="373" y="331"/>
                    </a:cubicBezTo>
                    <a:cubicBezTo>
                      <a:pt x="373" y="330"/>
                      <a:pt x="373" y="328"/>
                      <a:pt x="373" y="326"/>
                    </a:cubicBezTo>
                    <a:cubicBezTo>
                      <a:pt x="374" y="325"/>
                      <a:pt x="375" y="324"/>
                      <a:pt x="376" y="323"/>
                    </a:cubicBezTo>
                    <a:cubicBezTo>
                      <a:pt x="376" y="323"/>
                      <a:pt x="376" y="323"/>
                      <a:pt x="376" y="323"/>
                    </a:cubicBezTo>
                    <a:cubicBezTo>
                      <a:pt x="375" y="323"/>
                      <a:pt x="375" y="323"/>
                      <a:pt x="375" y="322"/>
                    </a:cubicBezTo>
                    <a:cubicBezTo>
                      <a:pt x="375" y="322"/>
                      <a:pt x="375" y="322"/>
                      <a:pt x="375" y="321"/>
                    </a:cubicBezTo>
                    <a:cubicBezTo>
                      <a:pt x="374" y="320"/>
                      <a:pt x="373" y="318"/>
                      <a:pt x="372" y="316"/>
                    </a:cubicBezTo>
                    <a:cubicBezTo>
                      <a:pt x="372" y="314"/>
                      <a:pt x="373" y="311"/>
                      <a:pt x="374" y="309"/>
                    </a:cubicBezTo>
                    <a:cubicBezTo>
                      <a:pt x="375" y="309"/>
                      <a:pt x="375" y="308"/>
                      <a:pt x="376" y="308"/>
                    </a:cubicBezTo>
                    <a:cubicBezTo>
                      <a:pt x="375" y="307"/>
                      <a:pt x="374" y="305"/>
                      <a:pt x="374" y="303"/>
                    </a:cubicBezTo>
                    <a:cubicBezTo>
                      <a:pt x="374" y="301"/>
                      <a:pt x="375" y="300"/>
                      <a:pt x="375" y="299"/>
                    </a:cubicBezTo>
                    <a:cubicBezTo>
                      <a:pt x="375" y="298"/>
                      <a:pt x="375" y="298"/>
                      <a:pt x="375" y="297"/>
                    </a:cubicBezTo>
                    <a:cubicBezTo>
                      <a:pt x="374" y="289"/>
                      <a:pt x="374" y="289"/>
                      <a:pt x="374" y="289"/>
                    </a:cubicBezTo>
                    <a:cubicBezTo>
                      <a:pt x="399" y="295"/>
                      <a:pt x="399" y="295"/>
                      <a:pt x="399" y="295"/>
                    </a:cubicBezTo>
                    <a:cubicBezTo>
                      <a:pt x="411" y="310"/>
                      <a:pt x="411" y="310"/>
                      <a:pt x="411" y="310"/>
                    </a:cubicBezTo>
                    <a:cubicBezTo>
                      <a:pt x="430" y="312"/>
                      <a:pt x="430" y="312"/>
                      <a:pt x="430" y="312"/>
                    </a:cubicBezTo>
                    <a:cubicBezTo>
                      <a:pt x="430" y="311"/>
                      <a:pt x="430" y="311"/>
                      <a:pt x="430" y="311"/>
                    </a:cubicBezTo>
                    <a:cubicBezTo>
                      <a:pt x="431" y="310"/>
                      <a:pt x="431" y="309"/>
                      <a:pt x="432" y="308"/>
                    </a:cubicBezTo>
                    <a:cubicBezTo>
                      <a:pt x="432" y="307"/>
                      <a:pt x="433" y="306"/>
                      <a:pt x="433" y="306"/>
                    </a:cubicBezTo>
                    <a:cubicBezTo>
                      <a:pt x="433" y="306"/>
                      <a:pt x="433" y="305"/>
                      <a:pt x="433" y="305"/>
                    </a:cubicBezTo>
                    <a:cubicBezTo>
                      <a:pt x="434" y="304"/>
                      <a:pt x="434" y="303"/>
                      <a:pt x="435" y="302"/>
                    </a:cubicBezTo>
                    <a:cubicBezTo>
                      <a:pt x="435" y="301"/>
                      <a:pt x="436" y="300"/>
                      <a:pt x="437" y="300"/>
                    </a:cubicBezTo>
                    <a:cubicBezTo>
                      <a:pt x="437" y="299"/>
                      <a:pt x="437" y="298"/>
                      <a:pt x="437" y="298"/>
                    </a:cubicBezTo>
                    <a:cubicBezTo>
                      <a:pt x="437" y="297"/>
                      <a:pt x="436" y="296"/>
                      <a:pt x="436" y="295"/>
                    </a:cubicBezTo>
                    <a:cubicBezTo>
                      <a:pt x="436" y="295"/>
                      <a:pt x="436" y="295"/>
                      <a:pt x="436" y="295"/>
                    </a:cubicBezTo>
                    <a:cubicBezTo>
                      <a:pt x="436" y="293"/>
                      <a:pt x="436" y="292"/>
                      <a:pt x="437" y="290"/>
                    </a:cubicBezTo>
                    <a:cubicBezTo>
                      <a:pt x="437" y="289"/>
                      <a:pt x="438" y="288"/>
                      <a:pt x="439" y="287"/>
                    </a:cubicBezTo>
                    <a:cubicBezTo>
                      <a:pt x="439" y="287"/>
                      <a:pt x="439" y="287"/>
                      <a:pt x="439" y="287"/>
                    </a:cubicBezTo>
                    <a:cubicBezTo>
                      <a:pt x="439" y="286"/>
                      <a:pt x="439" y="285"/>
                      <a:pt x="439" y="284"/>
                    </a:cubicBezTo>
                    <a:cubicBezTo>
                      <a:pt x="439" y="283"/>
                      <a:pt x="439" y="283"/>
                      <a:pt x="439" y="283"/>
                    </a:cubicBezTo>
                    <a:cubicBezTo>
                      <a:pt x="439" y="283"/>
                      <a:pt x="439" y="282"/>
                      <a:pt x="439" y="282"/>
                    </a:cubicBezTo>
                    <a:cubicBezTo>
                      <a:pt x="439" y="280"/>
                      <a:pt x="439" y="279"/>
                      <a:pt x="439" y="277"/>
                    </a:cubicBezTo>
                    <a:cubicBezTo>
                      <a:pt x="439" y="275"/>
                      <a:pt x="441" y="271"/>
                      <a:pt x="441" y="270"/>
                    </a:cubicBezTo>
                    <a:cubicBezTo>
                      <a:pt x="441" y="269"/>
                      <a:pt x="441" y="269"/>
                      <a:pt x="441" y="269"/>
                    </a:cubicBezTo>
                    <a:cubicBezTo>
                      <a:pt x="442" y="268"/>
                      <a:pt x="443" y="266"/>
                      <a:pt x="445" y="265"/>
                    </a:cubicBezTo>
                    <a:cubicBezTo>
                      <a:pt x="445" y="264"/>
                      <a:pt x="445" y="264"/>
                      <a:pt x="446" y="264"/>
                    </a:cubicBezTo>
                    <a:cubicBezTo>
                      <a:pt x="445" y="263"/>
                      <a:pt x="444" y="262"/>
                      <a:pt x="444" y="261"/>
                    </a:cubicBezTo>
                    <a:cubicBezTo>
                      <a:pt x="443" y="258"/>
                      <a:pt x="444" y="253"/>
                      <a:pt x="444" y="253"/>
                    </a:cubicBezTo>
                    <a:cubicBezTo>
                      <a:pt x="444" y="252"/>
                      <a:pt x="445" y="251"/>
                      <a:pt x="446" y="250"/>
                    </a:cubicBezTo>
                    <a:cubicBezTo>
                      <a:pt x="446" y="250"/>
                      <a:pt x="446" y="250"/>
                      <a:pt x="446" y="250"/>
                    </a:cubicBezTo>
                    <a:cubicBezTo>
                      <a:pt x="446" y="249"/>
                      <a:pt x="446" y="249"/>
                      <a:pt x="446" y="249"/>
                    </a:cubicBezTo>
                    <a:cubicBezTo>
                      <a:pt x="446" y="247"/>
                      <a:pt x="446" y="244"/>
                      <a:pt x="447" y="242"/>
                    </a:cubicBezTo>
                    <a:cubicBezTo>
                      <a:pt x="448" y="241"/>
                      <a:pt x="448" y="241"/>
                      <a:pt x="449" y="240"/>
                    </a:cubicBezTo>
                    <a:cubicBezTo>
                      <a:pt x="449" y="239"/>
                      <a:pt x="449" y="238"/>
                      <a:pt x="450" y="237"/>
                    </a:cubicBezTo>
                    <a:cubicBezTo>
                      <a:pt x="450" y="235"/>
                      <a:pt x="452" y="232"/>
                      <a:pt x="453" y="230"/>
                    </a:cubicBezTo>
                    <a:cubicBezTo>
                      <a:pt x="456" y="225"/>
                      <a:pt x="456" y="225"/>
                      <a:pt x="456" y="225"/>
                    </a:cubicBezTo>
                    <a:cubicBezTo>
                      <a:pt x="473" y="236"/>
                      <a:pt x="473" y="236"/>
                      <a:pt x="473" y="236"/>
                    </a:cubicBezTo>
                    <a:cubicBezTo>
                      <a:pt x="478" y="216"/>
                      <a:pt x="478" y="216"/>
                      <a:pt x="478" y="216"/>
                    </a:cubicBezTo>
                    <a:cubicBezTo>
                      <a:pt x="479" y="215"/>
                      <a:pt x="479" y="215"/>
                      <a:pt x="479" y="215"/>
                    </a:cubicBezTo>
                    <a:cubicBezTo>
                      <a:pt x="480" y="215"/>
                      <a:pt x="480" y="215"/>
                      <a:pt x="480" y="214"/>
                    </a:cubicBezTo>
                    <a:cubicBezTo>
                      <a:pt x="481" y="214"/>
                      <a:pt x="481" y="214"/>
                      <a:pt x="481" y="213"/>
                    </a:cubicBezTo>
                    <a:cubicBezTo>
                      <a:pt x="481" y="212"/>
                      <a:pt x="481" y="210"/>
                      <a:pt x="482" y="209"/>
                    </a:cubicBezTo>
                    <a:cubicBezTo>
                      <a:pt x="483" y="207"/>
                      <a:pt x="486" y="204"/>
                      <a:pt x="489" y="204"/>
                    </a:cubicBezTo>
                    <a:cubicBezTo>
                      <a:pt x="490" y="204"/>
                      <a:pt x="490" y="204"/>
                      <a:pt x="490" y="204"/>
                    </a:cubicBezTo>
                    <a:cubicBezTo>
                      <a:pt x="491" y="204"/>
                      <a:pt x="492" y="204"/>
                      <a:pt x="492" y="205"/>
                    </a:cubicBezTo>
                    <a:cubicBezTo>
                      <a:pt x="492" y="204"/>
                      <a:pt x="492" y="204"/>
                      <a:pt x="492" y="204"/>
                    </a:cubicBezTo>
                    <a:cubicBezTo>
                      <a:pt x="493" y="202"/>
                      <a:pt x="493" y="200"/>
                      <a:pt x="494" y="198"/>
                    </a:cubicBezTo>
                    <a:cubicBezTo>
                      <a:pt x="496" y="196"/>
                      <a:pt x="500" y="195"/>
                      <a:pt x="501" y="195"/>
                    </a:cubicBezTo>
                    <a:cubicBezTo>
                      <a:pt x="501" y="195"/>
                      <a:pt x="501" y="195"/>
                      <a:pt x="502" y="195"/>
                    </a:cubicBezTo>
                    <a:cubicBezTo>
                      <a:pt x="502" y="194"/>
                      <a:pt x="502" y="194"/>
                      <a:pt x="502" y="194"/>
                    </a:cubicBezTo>
                    <a:cubicBezTo>
                      <a:pt x="502" y="193"/>
                      <a:pt x="502" y="193"/>
                      <a:pt x="502" y="193"/>
                    </a:cubicBezTo>
                    <a:cubicBezTo>
                      <a:pt x="502" y="192"/>
                      <a:pt x="501" y="192"/>
                      <a:pt x="501" y="191"/>
                    </a:cubicBezTo>
                    <a:cubicBezTo>
                      <a:pt x="499" y="187"/>
                      <a:pt x="502" y="182"/>
                      <a:pt x="503" y="181"/>
                    </a:cubicBezTo>
                    <a:cubicBezTo>
                      <a:pt x="503" y="180"/>
                      <a:pt x="504" y="179"/>
                      <a:pt x="505" y="179"/>
                    </a:cubicBezTo>
                    <a:cubicBezTo>
                      <a:pt x="505" y="179"/>
                      <a:pt x="505" y="179"/>
                      <a:pt x="505" y="179"/>
                    </a:cubicBezTo>
                    <a:cubicBezTo>
                      <a:pt x="505" y="178"/>
                      <a:pt x="506" y="177"/>
                      <a:pt x="506" y="175"/>
                    </a:cubicBezTo>
                    <a:cubicBezTo>
                      <a:pt x="507" y="174"/>
                      <a:pt x="509" y="171"/>
                      <a:pt x="511" y="169"/>
                    </a:cubicBezTo>
                    <a:cubicBezTo>
                      <a:pt x="511" y="168"/>
                      <a:pt x="512" y="168"/>
                      <a:pt x="513" y="168"/>
                    </a:cubicBezTo>
                    <a:cubicBezTo>
                      <a:pt x="513" y="167"/>
                      <a:pt x="513" y="166"/>
                      <a:pt x="514" y="166"/>
                    </a:cubicBezTo>
                    <a:cubicBezTo>
                      <a:pt x="514" y="165"/>
                      <a:pt x="515" y="164"/>
                      <a:pt x="515" y="163"/>
                    </a:cubicBezTo>
                    <a:cubicBezTo>
                      <a:pt x="514" y="163"/>
                      <a:pt x="513" y="162"/>
                      <a:pt x="513" y="161"/>
                    </a:cubicBezTo>
                    <a:cubicBezTo>
                      <a:pt x="511" y="159"/>
                      <a:pt x="510" y="155"/>
                      <a:pt x="511" y="152"/>
                    </a:cubicBezTo>
                    <a:cubicBezTo>
                      <a:pt x="512" y="151"/>
                      <a:pt x="513" y="150"/>
                      <a:pt x="514" y="149"/>
                    </a:cubicBezTo>
                    <a:cubicBezTo>
                      <a:pt x="512" y="148"/>
                      <a:pt x="511" y="147"/>
                      <a:pt x="511" y="145"/>
                    </a:cubicBezTo>
                    <a:cubicBezTo>
                      <a:pt x="510" y="142"/>
                      <a:pt x="512" y="139"/>
                      <a:pt x="513" y="137"/>
                    </a:cubicBezTo>
                    <a:cubicBezTo>
                      <a:pt x="513" y="137"/>
                      <a:pt x="513" y="137"/>
                      <a:pt x="513" y="137"/>
                    </a:cubicBezTo>
                    <a:cubicBezTo>
                      <a:pt x="514" y="136"/>
                      <a:pt x="515" y="136"/>
                      <a:pt x="516" y="135"/>
                    </a:cubicBezTo>
                    <a:cubicBezTo>
                      <a:pt x="516" y="135"/>
                      <a:pt x="516" y="135"/>
                      <a:pt x="516" y="134"/>
                    </a:cubicBezTo>
                    <a:cubicBezTo>
                      <a:pt x="517" y="134"/>
                      <a:pt x="517" y="133"/>
                      <a:pt x="517" y="132"/>
                    </a:cubicBezTo>
                    <a:cubicBezTo>
                      <a:pt x="517" y="132"/>
                      <a:pt x="517" y="131"/>
                      <a:pt x="517" y="130"/>
                    </a:cubicBezTo>
                    <a:cubicBezTo>
                      <a:pt x="516" y="129"/>
                      <a:pt x="515" y="128"/>
                      <a:pt x="515" y="126"/>
                    </a:cubicBezTo>
                    <a:cubicBezTo>
                      <a:pt x="515" y="125"/>
                      <a:pt x="515" y="124"/>
                      <a:pt x="515" y="123"/>
                    </a:cubicBezTo>
                    <a:cubicBezTo>
                      <a:pt x="514" y="122"/>
                      <a:pt x="513" y="121"/>
                      <a:pt x="512" y="119"/>
                    </a:cubicBezTo>
                    <a:cubicBezTo>
                      <a:pt x="512" y="116"/>
                      <a:pt x="513" y="115"/>
                      <a:pt x="513" y="113"/>
                    </a:cubicBezTo>
                    <a:cubicBezTo>
                      <a:pt x="513" y="113"/>
                      <a:pt x="513" y="111"/>
                      <a:pt x="513" y="110"/>
                    </a:cubicBezTo>
                    <a:cubicBezTo>
                      <a:pt x="511" y="100"/>
                      <a:pt x="511" y="100"/>
                      <a:pt x="511" y="100"/>
                    </a:cubicBezTo>
                    <a:cubicBezTo>
                      <a:pt x="594" y="141"/>
                      <a:pt x="594" y="141"/>
                      <a:pt x="594" y="141"/>
                    </a:cubicBezTo>
                    <a:cubicBezTo>
                      <a:pt x="594" y="140"/>
                      <a:pt x="594" y="140"/>
                      <a:pt x="594" y="140"/>
                    </a:cubicBezTo>
                    <a:cubicBezTo>
                      <a:pt x="594" y="139"/>
                      <a:pt x="594" y="139"/>
                      <a:pt x="594" y="139"/>
                    </a:cubicBezTo>
                    <a:cubicBezTo>
                      <a:pt x="594" y="136"/>
                      <a:pt x="594" y="133"/>
                      <a:pt x="595" y="131"/>
                    </a:cubicBezTo>
                    <a:cubicBezTo>
                      <a:pt x="595" y="130"/>
                      <a:pt x="596" y="129"/>
                      <a:pt x="596" y="128"/>
                    </a:cubicBezTo>
                    <a:cubicBezTo>
                      <a:pt x="596" y="128"/>
                      <a:pt x="597" y="128"/>
                      <a:pt x="597" y="128"/>
                    </a:cubicBezTo>
                    <a:cubicBezTo>
                      <a:pt x="597" y="127"/>
                      <a:pt x="597" y="126"/>
                      <a:pt x="597" y="126"/>
                    </a:cubicBezTo>
                    <a:cubicBezTo>
                      <a:pt x="596" y="125"/>
                      <a:pt x="596" y="124"/>
                      <a:pt x="596" y="123"/>
                    </a:cubicBezTo>
                    <a:cubicBezTo>
                      <a:pt x="597" y="120"/>
                      <a:pt x="597" y="118"/>
                      <a:pt x="597" y="116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74"/>
              <p:cNvSpPr>
                <a:spLocks/>
              </p:cNvSpPr>
              <p:nvPr/>
            </p:nvSpPr>
            <p:spPr bwMode="auto">
              <a:xfrm>
                <a:off x="5864219" y="2792416"/>
                <a:ext cx="152400" cy="354013"/>
              </a:xfrm>
              <a:custGeom>
                <a:avLst/>
                <a:gdLst>
                  <a:gd name="T0" fmla="*/ 175 w 182"/>
                  <a:gd name="T1" fmla="*/ 186 h 420"/>
                  <a:gd name="T2" fmla="*/ 164 w 182"/>
                  <a:gd name="T3" fmla="*/ 124 h 420"/>
                  <a:gd name="T4" fmla="*/ 163 w 182"/>
                  <a:gd name="T5" fmla="*/ 130 h 420"/>
                  <a:gd name="T6" fmla="*/ 140 w 182"/>
                  <a:gd name="T7" fmla="*/ 134 h 420"/>
                  <a:gd name="T8" fmla="*/ 127 w 182"/>
                  <a:gd name="T9" fmla="*/ 128 h 420"/>
                  <a:gd name="T10" fmla="*/ 129 w 182"/>
                  <a:gd name="T11" fmla="*/ 109 h 420"/>
                  <a:gd name="T12" fmla="*/ 143 w 182"/>
                  <a:gd name="T13" fmla="*/ 97 h 420"/>
                  <a:gd name="T14" fmla="*/ 146 w 182"/>
                  <a:gd name="T15" fmla="*/ 89 h 420"/>
                  <a:gd name="T16" fmla="*/ 36 w 182"/>
                  <a:gd name="T17" fmla="*/ 2 h 420"/>
                  <a:gd name="T18" fmla="*/ 25 w 182"/>
                  <a:gd name="T19" fmla="*/ 14 h 420"/>
                  <a:gd name="T20" fmla="*/ 22 w 182"/>
                  <a:gd name="T21" fmla="*/ 33 h 420"/>
                  <a:gd name="T22" fmla="*/ 13 w 182"/>
                  <a:gd name="T23" fmla="*/ 50 h 420"/>
                  <a:gd name="T24" fmla="*/ 11 w 182"/>
                  <a:gd name="T25" fmla="*/ 60 h 420"/>
                  <a:gd name="T26" fmla="*/ 15 w 182"/>
                  <a:gd name="T27" fmla="*/ 91 h 420"/>
                  <a:gd name="T28" fmla="*/ 10 w 182"/>
                  <a:gd name="T29" fmla="*/ 112 h 420"/>
                  <a:gd name="T30" fmla="*/ 4 w 182"/>
                  <a:gd name="T31" fmla="*/ 127 h 420"/>
                  <a:gd name="T32" fmla="*/ 8 w 182"/>
                  <a:gd name="T33" fmla="*/ 143 h 420"/>
                  <a:gd name="T34" fmla="*/ 31 w 182"/>
                  <a:gd name="T35" fmla="*/ 157 h 420"/>
                  <a:gd name="T36" fmla="*/ 33 w 182"/>
                  <a:gd name="T37" fmla="*/ 167 h 420"/>
                  <a:gd name="T38" fmla="*/ 48 w 182"/>
                  <a:gd name="T39" fmla="*/ 172 h 420"/>
                  <a:gd name="T40" fmla="*/ 53 w 182"/>
                  <a:gd name="T41" fmla="*/ 177 h 420"/>
                  <a:gd name="T42" fmla="*/ 67 w 182"/>
                  <a:gd name="T43" fmla="*/ 188 h 420"/>
                  <a:gd name="T44" fmla="*/ 78 w 182"/>
                  <a:gd name="T45" fmla="*/ 191 h 420"/>
                  <a:gd name="T46" fmla="*/ 88 w 182"/>
                  <a:gd name="T47" fmla="*/ 210 h 420"/>
                  <a:gd name="T48" fmla="*/ 77 w 182"/>
                  <a:gd name="T49" fmla="*/ 217 h 420"/>
                  <a:gd name="T50" fmla="*/ 66 w 182"/>
                  <a:gd name="T51" fmla="*/ 228 h 420"/>
                  <a:gd name="T52" fmla="*/ 56 w 182"/>
                  <a:gd name="T53" fmla="*/ 241 h 420"/>
                  <a:gd name="T54" fmla="*/ 48 w 182"/>
                  <a:gd name="T55" fmla="*/ 252 h 420"/>
                  <a:gd name="T56" fmla="*/ 48 w 182"/>
                  <a:gd name="T57" fmla="*/ 258 h 420"/>
                  <a:gd name="T58" fmla="*/ 37 w 182"/>
                  <a:gd name="T59" fmla="*/ 275 h 420"/>
                  <a:gd name="T60" fmla="*/ 23 w 182"/>
                  <a:gd name="T61" fmla="*/ 282 h 420"/>
                  <a:gd name="T62" fmla="*/ 16 w 182"/>
                  <a:gd name="T63" fmla="*/ 289 h 420"/>
                  <a:gd name="T64" fmla="*/ 7 w 182"/>
                  <a:gd name="T65" fmla="*/ 295 h 420"/>
                  <a:gd name="T66" fmla="*/ 5 w 182"/>
                  <a:gd name="T67" fmla="*/ 313 h 420"/>
                  <a:gd name="T68" fmla="*/ 4 w 182"/>
                  <a:gd name="T69" fmla="*/ 326 h 420"/>
                  <a:gd name="T70" fmla="*/ 10 w 182"/>
                  <a:gd name="T71" fmla="*/ 338 h 420"/>
                  <a:gd name="T72" fmla="*/ 21 w 182"/>
                  <a:gd name="T73" fmla="*/ 351 h 420"/>
                  <a:gd name="T74" fmla="*/ 36 w 182"/>
                  <a:gd name="T75" fmla="*/ 364 h 420"/>
                  <a:gd name="T76" fmla="*/ 49 w 182"/>
                  <a:gd name="T77" fmla="*/ 371 h 420"/>
                  <a:gd name="T78" fmla="*/ 64 w 182"/>
                  <a:gd name="T79" fmla="*/ 372 h 420"/>
                  <a:gd name="T80" fmla="*/ 71 w 182"/>
                  <a:gd name="T81" fmla="*/ 383 h 420"/>
                  <a:gd name="T82" fmla="*/ 83 w 182"/>
                  <a:gd name="T83" fmla="*/ 376 h 420"/>
                  <a:gd name="T84" fmla="*/ 98 w 182"/>
                  <a:gd name="T85" fmla="*/ 376 h 420"/>
                  <a:gd name="T86" fmla="*/ 109 w 182"/>
                  <a:gd name="T87" fmla="*/ 394 h 420"/>
                  <a:gd name="T88" fmla="*/ 108 w 182"/>
                  <a:gd name="T89" fmla="*/ 419 h 420"/>
                  <a:gd name="T90" fmla="*/ 127 w 182"/>
                  <a:gd name="T91" fmla="*/ 405 h 420"/>
                  <a:gd name="T92" fmla="*/ 136 w 182"/>
                  <a:gd name="T93" fmla="*/ 381 h 420"/>
                  <a:gd name="T94" fmla="*/ 146 w 182"/>
                  <a:gd name="T95" fmla="*/ 346 h 420"/>
                  <a:gd name="T96" fmla="*/ 165 w 182"/>
                  <a:gd name="T97" fmla="*/ 319 h 420"/>
                  <a:gd name="T98" fmla="*/ 172 w 182"/>
                  <a:gd name="T99" fmla="*/ 294 h 420"/>
                  <a:gd name="T100" fmla="*/ 181 w 182"/>
                  <a:gd name="T101" fmla="*/ 263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2" h="420">
                    <a:moveTo>
                      <a:pt x="181" y="242"/>
                    </a:moveTo>
                    <a:cubicBezTo>
                      <a:pt x="181" y="237"/>
                      <a:pt x="180" y="228"/>
                      <a:pt x="180" y="224"/>
                    </a:cubicBezTo>
                    <a:cubicBezTo>
                      <a:pt x="179" y="221"/>
                      <a:pt x="178" y="217"/>
                      <a:pt x="178" y="215"/>
                    </a:cubicBezTo>
                    <a:cubicBezTo>
                      <a:pt x="177" y="211"/>
                      <a:pt x="176" y="205"/>
                      <a:pt x="175" y="201"/>
                    </a:cubicBezTo>
                    <a:cubicBezTo>
                      <a:pt x="175" y="197"/>
                      <a:pt x="175" y="190"/>
                      <a:pt x="175" y="186"/>
                    </a:cubicBezTo>
                    <a:cubicBezTo>
                      <a:pt x="175" y="184"/>
                      <a:pt x="174" y="179"/>
                      <a:pt x="174" y="176"/>
                    </a:cubicBezTo>
                    <a:cubicBezTo>
                      <a:pt x="174" y="172"/>
                      <a:pt x="173" y="161"/>
                      <a:pt x="173" y="160"/>
                    </a:cubicBezTo>
                    <a:cubicBezTo>
                      <a:pt x="173" y="160"/>
                      <a:pt x="171" y="147"/>
                      <a:pt x="170" y="143"/>
                    </a:cubicBezTo>
                    <a:cubicBezTo>
                      <a:pt x="170" y="140"/>
                      <a:pt x="169" y="133"/>
                      <a:pt x="168" y="130"/>
                    </a:cubicBezTo>
                    <a:cubicBezTo>
                      <a:pt x="167" y="129"/>
                      <a:pt x="165" y="125"/>
                      <a:pt x="164" y="124"/>
                    </a:cubicBezTo>
                    <a:cubicBezTo>
                      <a:pt x="163" y="123"/>
                      <a:pt x="162" y="123"/>
                      <a:pt x="161" y="123"/>
                    </a:cubicBezTo>
                    <a:cubicBezTo>
                      <a:pt x="160" y="123"/>
                      <a:pt x="159" y="124"/>
                      <a:pt x="159" y="124"/>
                    </a:cubicBezTo>
                    <a:cubicBezTo>
                      <a:pt x="158" y="125"/>
                      <a:pt x="158" y="126"/>
                      <a:pt x="159" y="126"/>
                    </a:cubicBezTo>
                    <a:cubicBezTo>
                      <a:pt x="159" y="127"/>
                      <a:pt x="161" y="127"/>
                      <a:pt x="161" y="127"/>
                    </a:cubicBezTo>
                    <a:cubicBezTo>
                      <a:pt x="162" y="128"/>
                      <a:pt x="163" y="129"/>
                      <a:pt x="163" y="130"/>
                    </a:cubicBezTo>
                    <a:cubicBezTo>
                      <a:pt x="163" y="131"/>
                      <a:pt x="163" y="133"/>
                      <a:pt x="162" y="134"/>
                    </a:cubicBezTo>
                    <a:cubicBezTo>
                      <a:pt x="162" y="135"/>
                      <a:pt x="160" y="135"/>
                      <a:pt x="159" y="135"/>
                    </a:cubicBezTo>
                    <a:cubicBezTo>
                      <a:pt x="158" y="135"/>
                      <a:pt x="155" y="133"/>
                      <a:pt x="153" y="132"/>
                    </a:cubicBezTo>
                    <a:cubicBezTo>
                      <a:pt x="152" y="132"/>
                      <a:pt x="149" y="131"/>
                      <a:pt x="148" y="131"/>
                    </a:cubicBezTo>
                    <a:cubicBezTo>
                      <a:pt x="146" y="132"/>
                      <a:pt x="142" y="133"/>
                      <a:pt x="140" y="134"/>
                    </a:cubicBezTo>
                    <a:cubicBezTo>
                      <a:pt x="139" y="134"/>
                      <a:pt x="138" y="135"/>
                      <a:pt x="137" y="136"/>
                    </a:cubicBezTo>
                    <a:cubicBezTo>
                      <a:pt x="136" y="136"/>
                      <a:pt x="133" y="136"/>
                      <a:pt x="131" y="136"/>
                    </a:cubicBezTo>
                    <a:cubicBezTo>
                      <a:pt x="130" y="135"/>
                      <a:pt x="128" y="134"/>
                      <a:pt x="127" y="132"/>
                    </a:cubicBezTo>
                    <a:cubicBezTo>
                      <a:pt x="126" y="132"/>
                      <a:pt x="126" y="129"/>
                      <a:pt x="127" y="128"/>
                    </a:cubicBezTo>
                    <a:cubicBezTo>
                      <a:pt x="127" y="128"/>
                      <a:pt x="127" y="128"/>
                      <a:pt x="127" y="128"/>
                    </a:cubicBezTo>
                    <a:cubicBezTo>
                      <a:pt x="127" y="128"/>
                      <a:pt x="127" y="127"/>
                      <a:pt x="127" y="127"/>
                    </a:cubicBezTo>
                    <a:cubicBezTo>
                      <a:pt x="127" y="126"/>
                      <a:pt x="127" y="124"/>
                      <a:pt x="128" y="123"/>
                    </a:cubicBezTo>
                    <a:cubicBezTo>
                      <a:pt x="128" y="122"/>
                      <a:pt x="128" y="119"/>
                      <a:pt x="128" y="118"/>
                    </a:cubicBezTo>
                    <a:cubicBezTo>
                      <a:pt x="129" y="117"/>
                      <a:pt x="130" y="116"/>
                      <a:pt x="130" y="115"/>
                    </a:cubicBezTo>
                    <a:cubicBezTo>
                      <a:pt x="130" y="114"/>
                      <a:pt x="129" y="111"/>
                      <a:pt x="129" y="109"/>
                    </a:cubicBezTo>
                    <a:cubicBezTo>
                      <a:pt x="129" y="108"/>
                      <a:pt x="128" y="105"/>
                      <a:pt x="129" y="104"/>
                    </a:cubicBezTo>
                    <a:cubicBezTo>
                      <a:pt x="129" y="103"/>
                      <a:pt x="131" y="101"/>
                      <a:pt x="132" y="101"/>
                    </a:cubicBezTo>
                    <a:cubicBezTo>
                      <a:pt x="133" y="100"/>
                      <a:pt x="135" y="100"/>
                      <a:pt x="137" y="100"/>
                    </a:cubicBezTo>
                    <a:cubicBezTo>
                      <a:pt x="138" y="100"/>
                      <a:pt x="140" y="99"/>
                      <a:pt x="141" y="99"/>
                    </a:cubicBezTo>
                    <a:cubicBezTo>
                      <a:pt x="141" y="98"/>
                      <a:pt x="143" y="97"/>
                      <a:pt x="143" y="97"/>
                    </a:cubicBezTo>
                    <a:cubicBezTo>
                      <a:pt x="143" y="97"/>
                      <a:pt x="143" y="96"/>
                      <a:pt x="142" y="96"/>
                    </a:cubicBezTo>
                    <a:cubicBezTo>
                      <a:pt x="142" y="95"/>
                      <a:pt x="142" y="94"/>
                      <a:pt x="142" y="93"/>
                    </a:cubicBezTo>
                    <a:cubicBezTo>
                      <a:pt x="142" y="92"/>
                      <a:pt x="143" y="91"/>
                      <a:pt x="144" y="90"/>
                    </a:cubicBezTo>
                    <a:cubicBezTo>
                      <a:pt x="144" y="90"/>
                      <a:pt x="145" y="88"/>
                      <a:pt x="146" y="89"/>
                    </a:cubicBezTo>
                    <a:cubicBezTo>
                      <a:pt x="146" y="89"/>
                      <a:pt x="146" y="89"/>
                      <a:pt x="146" y="89"/>
                    </a:cubicBezTo>
                    <a:cubicBezTo>
                      <a:pt x="148" y="62"/>
                      <a:pt x="148" y="62"/>
                      <a:pt x="148" y="62"/>
                    </a:cubicBezTo>
                    <a:cubicBezTo>
                      <a:pt x="151" y="46"/>
                      <a:pt x="151" y="46"/>
                      <a:pt x="151" y="46"/>
                    </a:cubicBezTo>
                    <a:cubicBezTo>
                      <a:pt x="149" y="32"/>
                      <a:pt x="149" y="32"/>
                      <a:pt x="149" y="32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5" y="3"/>
                      <a:pt x="34" y="4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2" y="6"/>
                      <a:pt x="31" y="6"/>
                      <a:pt x="30" y="6"/>
                    </a:cubicBezTo>
                    <a:cubicBezTo>
                      <a:pt x="30" y="8"/>
                      <a:pt x="30" y="9"/>
                      <a:pt x="29" y="10"/>
                    </a:cubicBezTo>
                    <a:cubicBezTo>
                      <a:pt x="28" y="12"/>
                      <a:pt x="26" y="13"/>
                      <a:pt x="25" y="14"/>
                    </a:cubicBezTo>
                    <a:cubicBezTo>
                      <a:pt x="25" y="14"/>
                      <a:pt x="25" y="14"/>
                      <a:pt x="24" y="14"/>
                    </a:cubicBezTo>
                    <a:cubicBezTo>
                      <a:pt x="24" y="15"/>
                      <a:pt x="23" y="18"/>
                      <a:pt x="22" y="20"/>
                    </a:cubicBezTo>
                    <a:cubicBezTo>
                      <a:pt x="22" y="22"/>
                      <a:pt x="21" y="25"/>
                      <a:pt x="21" y="27"/>
                    </a:cubicBezTo>
                    <a:cubicBezTo>
                      <a:pt x="21" y="27"/>
                      <a:pt x="22" y="28"/>
                      <a:pt x="22" y="29"/>
                    </a:cubicBezTo>
                    <a:cubicBezTo>
                      <a:pt x="22" y="30"/>
                      <a:pt x="22" y="32"/>
                      <a:pt x="22" y="33"/>
                    </a:cubicBezTo>
                    <a:cubicBezTo>
                      <a:pt x="22" y="35"/>
                      <a:pt x="22" y="37"/>
                      <a:pt x="21" y="40"/>
                    </a:cubicBezTo>
                    <a:cubicBezTo>
                      <a:pt x="20" y="40"/>
                      <a:pt x="20" y="41"/>
                      <a:pt x="20" y="41"/>
                    </a:cubicBezTo>
                    <a:cubicBezTo>
                      <a:pt x="20" y="41"/>
                      <a:pt x="20" y="42"/>
                      <a:pt x="20" y="42"/>
                    </a:cubicBezTo>
                    <a:cubicBezTo>
                      <a:pt x="19" y="44"/>
                      <a:pt x="19" y="46"/>
                      <a:pt x="18" y="48"/>
                    </a:cubicBezTo>
                    <a:cubicBezTo>
                      <a:pt x="16" y="49"/>
                      <a:pt x="15" y="50"/>
                      <a:pt x="13" y="50"/>
                    </a:cubicBezTo>
                    <a:cubicBezTo>
                      <a:pt x="13" y="50"/>
                      <a:pt x="13" y="50"/>
                      <a:pt x="13" y="50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13" y="52"/>
                      <a:pt x="13" y="52"/>
                      <a:pt x="13" y="52"/>
                    </a:cubicBezTo>
                    <a:cubicBezTo>
                      <a:pt x="13" y="53"/>
                      <a:pt x="13" y="55"/>
                      <a:pt x="13" y="57"/>
                    </a:cubicBezTo>
                    <a:cubicBezTo>
                      <a:pt x="12" y="58"/>
                      <a:pt x="11" y="59"/>
                      <a:pt x="11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10" y="61"/>
                      <a:pt x="10" y="62"/>
                      <a:pt x="10" y="64"/>
                    </a:cubicBezTo>
                    <a:cubicBezTo>
                      <a:pt x="11" y="66"/>
                      <a:pt x="11" y="66"/>
                      <a:pt x="11" y="6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16" y="97"/>
                      <a:pt x="15" y="99"/>
                      <a:pt x="14" y="100"/>
                    </a:cubicBezTo>
                    <a:cubicBezTo>
                      <a:pt x="13" y="101"/>
                      <a:pt x="12" y="102"/>
                      <a:pt x="11" y="102"/>
                    </a:cubicBezTo>
                    <a:cubicBezTo>
                      <a:pt x="12" y="103"/>
                      <a:pt x="12" y="104"/>
                      <a:pt x="12" y="106"/>
                    </a:cubicBezTo>
                    <a:cubicBezTo>
                      <a:pt x="12" y="108"/>
                      <a:pt x="10" y="112"/>
                      <a:pt x="10" y="112"/>
                    </a:cubicBezTo>
                    <a:cubicBezTo>
                      <a:pt x="9" y="113"/>
                      <a:pt x="7" y="116"/>
                      <a:pt x="4" y="118"/>
                    </a:cubicBezTo>
                    <a:cubicBezTo>
                      <a:pt x="4" y="118"/>
                      <a:pt x="3" y="118"/>
                      <a:pt x="2" y="118"/>
                    </a:cubicBezTo>
                    <a:cubicBezTo>
                      <a:pt x="3" y="119"/>
                      <a:pt x="4" y="120"/>
                      <a:pt x="4" y="121"/>
                    </a:cubicBezTo>
                    <a:cubicBezTo>
                      <a:pt x="4" y="123"/>
                      <a:pt x="4" y="125"/>
                      <a:pt x="4" y="126"/>
                    </a:cubicBezTo>
                    <a:cubicBezTo>
                      <a:pt x="4" y="127"/>
                      <a:pt x="4" y="127"/>
                      <a:pt x="4" y="127"/>
                    </a:cubicBezTo>
                    <a:cubicBezTo>
                      <a:pt x="5" y="128"/>
                      <a:pt x="7" y="129"/>
                      <a:pt x="7" y="132"/>
                    </a:cubicBezTo>
                    <a:cubicBezTo>
                      <a:pt x="7" y="134"/>
                      <a:pt x="6" y="136"/>
                      <a:pt x="5" y="137"/>
                    </a:cubicBezTo>
                    <a:cubicBezTo>
                      <a:pt x="5" y="137"/>
                      <a:pt x="5" y="138"/>
                      <a:pt x="6" y="139"/>
                    </a:cubicBezTo>
                    <a:cubicBezTo>
                      <a:pt x="6" y="139"/>
                      <a:pt x="6" y="140"/>
                      <a:pt x="6" y="140"/>
                    </a:cubicBezTo>
                    <a:cubicBezTo>
                      <a:pt x="7" y="141"/>
                      <a:pt x="8" y="142"/>
                      <a:pt x="8" y="143"/>
                    </a:cubicBezTo>
                    <a:cubicBezTo>
                      <a:pt x="8" y="143"/>
                      <a:pt x="8" y="143"/>
                      <a:pt x="8" y="143"/>
                    </a:cubicBezTo>
                    <a:cubicBezTo>
                      <a:pt x="10" y="141"/>
                      <a:pt x="12" y="141"/>
                      <a:pt x="15" y="141"/>
                    </a:cubicBezTo>
                    <a:cubicBezTo>
                      <a:pt x="16" y="141"/>
                      <a:pt x="17" y="141"/>
                      <a:pt x="18" y="141"/>
                    </a:cubicBezTo>
                    <a:cubicBezTo>
                      <a:pt x="21" y="142"/>
                      <a:pt x="25" y="145"/>
                      <a:pt x="27" y="147"/>
                    </a:cubicBezTo>
                    <a:cubicBezTo>
                      <a:pt x="28" y="149"/>
                      <a:pt x="31" y="154"/>
                      <a:pt x="31" y="157"/>
                    </a:cubicBezTo>
                    <a:cubicBezTo>
                      <a:pt x="32" y="159"/>
                      <a:pt x="31" y="161"/>
                      <a:pt x="31" y="162"/>
                    </a:cubicBezTo>
                    <a:cubicBezTo>
                      <a:pt x="31" y="163"/>
                      <a:pt x="31" y="164"/>
                      <a:pt x="31" y="164"/>
                    </a:cubicBezTo>
                    <a:cubicBezTo>
                      <a:pt x="31" y="165"/>
                      <a:pt x="31" y="166"/>
                      <a:pt x="32" y="166"/>
                    </a:cubicBezTo>
                    <a:cubicBezTo>
                      <a:pt x="32" y="166"/>
                      <a:pt x="32" y="167"/>
                      <a:pt x="33" y="167"/>
                    </a:cubicBezTo>
                    <a:cubicBezTo>
                      <a:pt x="33" y="167"/>
                      <a:pt x="33" y="167"/>
                      <a:pt x="33" y="167"/>
                    </a:cubicBezTo>
                    <a:cubicBezTo>
                      <a:pt x="34" y="166"/>
                      <a:pt x="35" y="166"/>
                      <a:pt x="36" y="166"/>
                    </a:cubicBezTo>
                    <a:cubicBezTo>
                      <a:pt x="36" y="166"/>
                      <a:pt x="36" y="166"/>
                      <a:pt x="36" y="166"/>
                    </a:cubicBezTo>
                    <a:cubicBezTo>
                      <a:pt x="37" y="166"/>
                      <a:pt x="39" y="165"/>
                      <a:pt x="40" y="165"/>
                    </a:cubicBezTo>
                    <a:cubicBezTo>
                      <a:pt x="41" y="165"/>
                      <a:pt x="42" y="165"/>
                      <a:pt x="43" y="166"/>
                    </a:cubicBezTo>
                    <a:cubicBezTo>
                      <a:pt x="46" y="167"/>
                      <a:pt x="47" y="170"/>
                      <a:pt x="48" y="172"/>
                    </a:cubicBezTo>
                    <a:cubicBezTo>
                      <a:pt x="48" y="172"/>
                      <a:pt x="48" y="172"/>
                      <a:pt x="48" y="172"/>
                    </a:cubicBezTo>
                    <a:cubicBezTo>
                      <a:pt x="48" y="173"/>
                      <a:pt x="49" y="174"/>
                      <a:pt x="49" y="175"/>
                    </a:cubicBezTo>
                    <a:cubicBezTo>
                      <a:pt x="49" y="175"/>
                      <a:pt x="50" y="176"/>
                      <a:pt x="50" y="177"/>
                    </a:cubicBezTo>
                    <a:cubicBezTo>
                      <a:pt x="50" y="177"/>
                      <a:pt x="51" y="177"/>
                      <a:pt x="52" y="177"/>
                    </a:cubicBezTo>
                    <a:cubicBezTo>
                      <a:pt x="52" y="177"/>
                      <a:pt x="53" y="177"/>
                      <a:pt x="53" y="177"/>
                    </a:cubicBezTo>
                    <a:cubicBezTo>
                      <a:pt x="53" y="177"/>
                      <a:pt x="54" y="177"/>
                      <a:pt x="54" y="177"/>
                    </a:cubicBezTo>
                    <a:cubicBezTo>
                      <a:pt x="56" y="178"/>
                      <a:pt x="59" y="178"/>
                      <a:pt x="61" y="179"/>
                    </a:cubicBezTo>
                    <a:cubicBezTo>
                      <a:pt x="63" y="181"/>
                      <a:pt x="64" y="183"/>
                      <a:pt x="65" y="185"/>
                    </a:cubicBezTo>
                    <a:cubicBezTo>
                      <a:pt x="65" y="186"/>
                      <a:pt x="66" y="186"/>
                      <a:pt x="66" y="187"/>
                    </a:cubicBezTo>
                    <a:cubicBezTo>
                      <a:pt x="66" y="187"/>
                      <a:pt x="66" y="187"/>
                      <a:pt x="67" y="188"/>
                    </a:cubicBezTo>
                    <a:cubicBezTo>
                      <a:pt x="67" y="188"/>
                      <a:pt x="67" y="188"/>
                      <a:pt x="67" y="188"/>
                    </a:cubicBezTo>
                    <a:cubicBezTo>
                      <a:pt x="67" y="188"/>
                      <a:pt x="67" y="188"/>
                      <a:pt x="67" y="188"/>
                    </a:cubicBezTo>
                    <a:cubicBezTo>
                      <a:pt x="68" y="188"/>
                      <a:pt x="69" y="187"/>
                      <a:pt x="69" y="187"/>
                    </a:cubicBezTo>
                    <a:cubicBezTo>
                      <a:pt x="70" y="187"/>
                      <a:pt x="71" y="187"/>
                      <a:pt x="71" y="188"/>
                    </a:cubicBezTo>
                    <a:cubicBezTo>
                      <a:pt x="73" y="188"/>
                      <a:pt x="76" y="189"/>
                      <a:pt x="78" y="191"/>
                    </a:cubicBezTo>
                    <a:cubicBezTo>
                      <a:pt x="79" y="192"/>
                      <a:pt x="80" y="194"/>
                      <a:pt x="81" y="195"/>
                    </a:cubicBezTo>
                    <a:cubicBezTo>
                      <a:pt x="81" y="195"/>
                      <a:pt x="81" y="195"/>
                      <a:pt x="81" y="195"/>
                    </a:cubicBezTo>
                    <a:cubicBezTo>
                      <a:pt x="81" y="195"/>
                      <a:pt x="82" y="195"/>
                      <a:pt x="83" y="195"/>
                    </a:cubicBezTo>
                    <a:cubicBezTo>
                      <a:pt x="85" y="195"/>
                      <a:pt x="87" y="196"/>
                      <a:pt x="87" y="197"/>
                    </a:cubicBezTo>
                    <a:cubicBezTo>
                      <a:pt x="91" y="200"/>
                      <a:pt x="90" y="207"/>
                      <a:pt x="88" y="210"/>
                    </a:cubicBezTo>
                    <a:cubicBezTo>
                      <a:pt x="87" y="212"/>
                      <a:pt x="84" y="213"/>
                      <a:pt x="83" y="213"/>
                    </a:cubicBezTo>
                    <a:cubicBezTo>
                      <a:pt x="83" y="213"/>
                      <a:pt x="82" y="214"/>
                      <a:pt x="81" y="215"/>
                    </a:cubicBezTo>
                    <a:cubicBezTo>
                      <a:pt x="80" y="216"/>
                      <a:pt x="79" y="216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7" y="217"/>
                      <a:pt x="77" y="217"/>
                      <a:pt x="77" y="217"/>
                    </a:cubicBezTo>
                    <a:cubicBezTo>
                      <a:pt x="76" y="218"/>
                      <a:pt x="76" y="218"/>
                      <a:pt x="76" y="219"/>
                    </a:cubicBezTo>
                    <a:cubicBezTo>
                      <a:pt x="75" y="221"/>
                      <a:pt x="74" y="223"/>
                      <a:pt x="73" y="224"/>
                    </a:cubicBezTo>
                    <a:cubicBezTo>
                      <a:pt x="72" y="225"/>
                      <a:pt x="70" y="226"/>
                      <a:pt x="68" y="227"/>
                    </a:cubicBezTo>
                    <a:cubicBezTo>
                      <a:pt x="68" y="227"/>
                      <a:pt x="68" y="227"/>
                      <a:pt x="67" y="227"/>
                    </a:cubicBezTo>
                    <a:cubicBezTo>
                      <a:pt x="67" y="228"/>
                      <a:pt x="66" y="228"/>
                      <a:pt x="66" y="228"/>
                    </a:cubicBezTo>
                    <a:cubicBezTo>
                      <a:pt x="66" y="228"/>
                      <a:pt x="65" y="229"/>
                      <a:pt x="65" y="229"/>
                    </a:cubicBezTo>
                    <a:cubicBezTo>
                      <a:pt x="64" y="229"/>
                      <a:pt x="63" y="231"/>
                      <a:pt x="63" y="232"/>
                    </a:cubicBezTo>
                    <a:cubicBezTo>
                      <a:pt x="62" y="233"/>
                      <a:pt x="61" y="234"/>
                      <a:pt x="61" y="235"/>
                    </a:cubicBezTo>
                    <a:cubicBezTo>
                      <a:pt x="61" y="235"/>
                      <a:pt x="61" y="235"/>
                      <a:pt x="61" y="235"/>
                    </a:cubicBezTo>
                    <a:cubicBezTo>
                      <a:pt x="59" y="237"/>
                      <a:pt x="57" y="240"/>
                      <a:pt x="56" y="241"/>
                    </a:cubicBezTo>
                    <a:cubicBezTo>
                      <a:pt x="56" y="242"/>
                      <a:pt x="55" y="242"/>
                      <a:pt x="55" y="242"/>
                    </a:cubicBezTo>
                    <a:cubicBezTo>
                      <a:pt x="55" y="243"/>
                      <a:pt x="54" y="243"/>
                      <a:pt x="54" y="243"/>
                    </a:cubicBezTo>
                    <a:cubicBezTo>
                      <a:pt x="54" y="243"/>
                      <a:pt x="54" y="243"/>
                      <a:pt x="54" y="243"/>
                    </a:cubicBezTo>
                    <a:cubicBezTo>
                      <a:pt x="54" y="244"/>
                      <a:pt x="54" y="245"/>
                      <a:pt x="53" y="246"/>
                    </a:cubicBezTo>
                    <a:cubicBezTo>
                      <a:pt x="52" y="248"/>
                      <a:pt x="50" y="250"/>
                      <a:pt x="48" y="252"/>
                    </a:cubicBezTo>
                    <a:cubicBezTo>
                      <a:pt x="47" y="252"/>
                      <a:pt x="46" y="253"/>
                      <a:pt x="45" y="253"/>
                    </a:cubicBezTo>
                    <a:cubicBezTo>
                      <a:pt x="45" y="253"/>
                      <a:pt x="45" y="253"/>
                      <a:pt x="45" y="253"/>
                    </a:cubicBezTo>
                    <a:cubicBezTo>
                      <a:pt x="45" y="253"/>
                      <a:pt x="45" y="253"/>
                      <a:pt x="45" y="254"/>
                    </a:cubicBezTo>
                    <a:cubicBezTo>
                      <a:pt x="45" y="254"/>
                      <a:pt x="45" y="254"/>
                      <a:pt x="45" y="254"/>
                    </a:cubicBezTo>
                    <a:cubicBezTo>
                      <a:pt x="46" y="255"/>
                      <a:pt x="47" y="256"/>
                      <a:pt x="48" y="258"/>
                    </a:cubicBezTo>
                    <a:cubicBezTo>
                      <a:pt x="49" y="260"/>
                      <a:pt x="49" y="265"/>
                      <a:pt x="46" y="268"/>
                    </a:cubicBezTo>
                    <a:cubicBezTo>
                      <a:pt x="45" y="269"/>
                      <a:pt x="42" y="270"/>
                      <a:pt x="41" y="270"/>
                    </a:cubicBezTo>
                    <a:cubicBezTo>
                      <a:pt x="40" y="270"/>
                      <a:pt x="40" y="271"/>
                      <a:pt x="39" y="272"/>
                    </a:cubicBezTo>
                    <a:cubicBezTo>
                      <a:pt x="39" y="272"/>
                      <a:pt x="38" y="273"/>
                      <a:pt x="37" y="274"/>
                    </a:cubicBezTo>
                    <a:cubicBezTo>
                      <a:pt x="37" y="274"/>
                      <a:pt x="37" y="274"/>
                      <a:pt x="37" y="275"/>
                    </a:cubicBezTo>
                    <a:cubicBezTo>
                      <a:pt x="34" y="277"/>
                      <a:pt x="33" y="279"/>
                      <a:pt x="30" y="280"/>
                    </a:cubicBezTo>
                    <a:cubicBezTo>
                      <a:pt x="29" y="281"/>
                      <a:pt x="28" y="281"/>
                      <a:pt x="27" y="281"/>
                    </a:cubicBezTo>
                    <a:cubicBezTo>
                      <a:pt x="26" y="281"/>
                      <a:pt x="25" y="281"/>
                      <a:pt x="25" y="281"/>
                    </a:cubicBezTo>
                    <a:cubicBezTo>
                      <a:pt x="24" y="281"/>
                      <a:pt x="24" y="281"/>
                      <a:pt x="24" y="281"/>
                    </a:cubicBezTo>
                    <a:cubicBezTo>
                      <a:pt x="23" y="281"/>
                      <a:pt x="23" y="282"/>
                      <a:pt x="23" y="282"/>
                    </a:cubicBezTo>
                    <a:cubicBezTo>
                      <a:pt x="22" y="282"/>
                      <a:pt x="22" y="282"/>
                      <a:pt x="22" y="283"/>
                    </a:cubicBezTo>
                    <a:cubicBezTo>
                      <a:pt x="22" y="283"/>
                      <a:pt x="21" y="284"/>
                      <a:pt x="21" y="284"/>
                    </a:cubicBezTo>
                    <a:cubicBezTo>
                      <a:pt x="20" y="285"/>
                      <a:pt x="19" y="286"/>
                      <a:pt x="18" y="287"/>
                    </a:cubicBezTo>
                    <a:cubicBezTo>
                      <a:pt x="18" y="288"/>
                      <a:pt x="17" y="288"/>
                      <a:pt x="17" y="289"/>
                    </a:cubicBezTo>
                    <a:cubicBezTo>
                      <a:pt x="17" y="289"/>
                      <a:pt x="17" y="289"/>
                      <a:pt x="16" y="289"/>
                    </a:cubicBezTo>
                    <a:cubicBezTo>
                      <a:pt x="16" y="289"/>
                      <a:pt x="16" y="289"/>
                      <a:pt x="16" y="289"/>
                    </a:cubicBezTo>
                    <a:cubicBezTo>
                      <a:pt x="15" y="294"/>
                      <a:pt x="15" y="294"/>
                      <a:pt x="15" y="294"/>
                    </a:cubicBezTo>
                    <a:cubicBezTo>
                      <a:pt x="10" y="292"/>
                      <a:pt x="10" y="292"/>
                      <a:pt x="10" y="292"/>
                    </a:cubicBezTo>
                    <a:cubicBezTo>
                      <a:pt x="10" y="292"/>
                      <a:pt x="9" y="292"/>
                      <a:pt x="9" y="292"/>
                    </a:cubicBezTo>
                    <a:cubicBezTo>
                      <a:pt x="8" y="293"/>
                      <a:pt x="7" y="294"/>
                      <a:pt x="7" y="295"/>
                    </a:cubicBezTo>
                    <a:cubicBezTo>
                      <a:pt x="6" y="297"/>
                      <a:pt x="8" y="300"/>
                      <a:pt x="8" y="302"/>
                    </a:cubicBezTo>
                    <a:cubicBezTo>
                      <a:pt x="7" y="303"/>
                      <a:pt x="6" y="305"/>
                      <a:pt x="5" y="306"/>
                    </a:cubicBezTo>
                    <a:cubicBezTo>
                      <a:pt x="5" y="307"/>
                      <a:pt x="4" y="308"/>
                      <a:pt x="4" y="308"/>
                    </a:cubicBezTo>
                    <a:cubicBezTo>
                      <a:pt x="4" y="309"/>
                      <a:pt x="4" y="309"/>
                      <a:pt x="4" y="310"/>
                    </a:cubicBezTo>
                    <a:cubicBezTo>
                      <a:pt x="5" y="310"/>
                      <a:pt x="6" y="312"/>
                      <a:pt x="5" y="313"/>
                    </a:cubicBezTo>
                    <a:cubicBezTo>
                      <a:pt x="5" y="314"/>
                      <a:pt x="4" y="316"/>
                      <a:pt x="4" y="316"/>
                    </a:cubicBezTo>
                    <a:cubicBezTo>
                      <a:pt x="4" y="317"/>
                      <a:pt x="3" y="318"/>
                      <a:pt x="2" y="319"/>
                    </a:cubicBezTo>
                    <a:cubicBezTo>
                      <a:pt x="2" y="320"/>
                      <a:pt x="0" y="321"/>
                      <a:pt x="0" y="322"/>
                    </a:cubicBezTo>
                    <a:cubicBezTo>
                      <a:pt x="0" y="322"/>
                      <a:pt x="0" y="324"/>
                      <a:pt x="1" y="324"/>
                    </a:cubicBezTo>
                    <a:cubicBezTo>
                      <a:pt x="1" y="325"/>
                      <a:pt x="3" y="326"/>
                      <a:pt x="4" y="326"/>
                    </a:cubicBezTo>
                    <a:cubicBezTo>
                      <a:pt x="5" y="326"/>
                      <a:pt x="7" y="326"/>
                      <a:pt x="8" y="327"/>
                    </a:cubicBezTo>
                    <a:cubicBezTo>
                      <a:pt x="8" y="327"/>
                      <a:pt x="9" y="328"/>
                      <a:pt x="10" y="329"/>
                    </a:cubicBezTo>
                    <a:cubicBezTo>
                      <a:pt x="10" y="329"/>
                      <a:pt x="10" y="330"/>
                      <a:pt x="10" y="331"/>
                    </a:cubicBezTo>
                    <a:cubicBezTo>
                      <a:pt x="10" y="332"/>
                      <a:pt x="9" y="334"/>
                      <a:pt x="9" y="335"/>
                    </a:cubicBezTo>
                    <a:cubicBezTo>
                      <a:pt x="9" y="336"/>
                      <a:pt x="10" y="337"/>
                      <a:pt x="10" y="338"/>
                    </a:cubicBezTo>
                    <a:cubicBezTo>
                      <a:pt x="10" y="339"/>
                      <a:pt x="11" y="341"/>
                      <a:pt x="11" y="342"/>
                    </a:cubicBezTo>
                    <a:cubicBezTo>
                      <a:pt x="10" y="343"/>
                      <a:pt x="8" y="344"/>
                      <a:pt x="7" y="345"/>
                    </a:cubicBezTo>
                    <a:cubicBezTo>
                      <a:pt x="7" y="346"/>
                      <a:pt x="8" y="349"/>
                      <a:pt x="9" y="349"/>
                    </a:cubicBezTo>
                    <a:cubicBezTo>
                      <a:pt x="10" y="350"/>
                      <a:pt x="12" y="350"/>
                      <a:pt x="13" y="350"/>
                    </a:cubicBezTo>
                    <a:cubicBezTo>
                      <a:pt x="15" y="350"/>
                      <a:pt x="19" y="351"/>
                      <a:pt x="21" y="351"/>
                    </a:cubicBezTo>
                    <a:cubicBezTo>
                      <a:pt x="22" y="352"/>
                      <a:pt x="24" y="354"/>
                      <a:pt x="25" y="355"/>
                    </a:cubicBezTo>
                    <a:cubicBezTo>
                      <a:pt x="25" y="356"/>
                      <a:pt x="26" y="357"/>
                      <a:pt x="26" y="357"/>
                    </a:cubicBezTo>
                    <a:cubicBezTo>
                      <a:pt x="28" y="358"/>
                      <a:pt x="31" y="358"/>
                      <a:pt x="32" y="359"/>
                    </a:cubicBezTo>
                    <a:cubicBezTo>
                      <a:pt x="33" y="359"/>
                      <a:pt x="33" y="361"/>
                      <a:pt x="33" y="361"/>
                    </a:cubicBezTo>
                    <a:cubicBezTo>
                      <a:pt x="34" y="362"/>
                      <a:pt x="35" y="363"/>
                      <a:pt x="36" y="364"/>
                    </a:cubicBezTo>
                    <a:cubicBezTo>
                      <a:pt x="36" y="364"/>
                      <a:pt x="38" y="363"/>
                      <a:pt x="39" y="363"/>
                    </a:cubicBezTo>
                    <a:cubicBezTo>
                      <a:pt x="40" y="363"/>
                      <a:pt x="41" y="362"/>
                      <a:pt x="42" y="362"/>
                    </a:cubicBezTo>
                    <a:cubicBezTo>
                      <a:pt x="43" y="362"/>
                      <a:pt x="44" y="363"/>
                      <a:pt x="44" y="364"/>
                    </a:cubicBezTo>
                    <a:cubicBezTo>
                      <a:pt x="45" y="365"/>
                      <a:pt x="45" y="366"/>
                      <a:pt x="46" y="367"/>
                    </a:cubicBezTo>
                    <a:cubicBezTo>
                      <a:pt x="46" y="368"/>
                      <a:pt x="48" y="371"/>
                      <a:pt x="49" y="371"/>
                    </a:cubicBezTo>
                    <a:cubicBezTo>
                      <a:pt x="50" y="371"/>
                      <a:pt x="51" y="368"/>
                      <a:pt x="52" y="368"/>
                    </a:cubicBezTo>
                    <a:cubicBezTo>
                      <a:pt x="52" y="367"/>
                      <a:pt x="54" y="368"/>
                      <a:pt x="55" y="368"/>
                    </a:cubicBezTo>
                    <a:cubicBezTo>
                      <a:pt x="56" y="368"/>
                      <a:pt x="56" y="371"/>
                      <a:pt x="57" y="372"/>
                    </a:cubicBezTo>
                    <a:cubicBezTo>
                      <a:pt x="58" y="372"/>
                      <a:pt x="59" y="372"/>
                      <a:pt x="60" y="372"/>
                    </a:cubicBezTo>
                    <a:cubicBezTo>
                      <a:pt x="61" y="372"/>
                      <a:pt x="63" y="372"/>
                      <a:pt x="64" y="372"/>
                    </a:cubicBezTo>
                    <a:cubicBezTo>
                      <a:pt x="64" y="372"/>
                      <a:pt x="65" y="374"/>
                      <a:pt x="65" y="374"/>
                    </a:cubicBezTo>
                    <a:cubicBezTo>
                      <a:pt x="66" y="374"/>
                      <a:pt x="68" y="375"/>
                      <a:pt x="69" y="376"/>
                    </a:cubicBezTo>
                    <a:cubicBezTo>
                      <a:pt x="69" y="376"/>
                      <a:pt x="69" y="377"/>
                      <a:pt x="69" y="378"/>
                    </a:cubicBezTo>
                    <a:cubicBezTo>
                      <a:pt x="69" y="378"/>
                      <a:pt x="69" y="380"/>
                      <a:pt x="69" y="380"/>
                    </a:cubicBezTo>
                    <a:cubicBezTo>
                      <a:pt x="70" y="381"/>
                      <a:pt x="71" y="383"/>
                      <a:pt x="71" y="383"/>
                    </a:cubicBezTo>
                    <a:cubicBezTo>
                      <a:pt x="72" y="383"/>
                      <a:pt x="74" y="384"/>
                      <a:pt x="74" y="383"/>
                    </a:cubicBezTo>
                    <a:cubicBezTo>
                      <a:pt x="75" y="383"/>
                      <a:pt x="76" y="382"/>
                      <a:pt x="76" y="382"/>
                    </a:cubicBezTo>
                    <a:cubicBezTo>
                      <a:pt x="77" y="381"/>
                      <a:pt x="77" y="379"/>
                      <a:pt x="77" y="379"/>
                    </a:cubicBezTo>
                    <a:cubicBezTo>
                      <a:pt x="78" y="378"/>
                      <a:pt x="80" y="378"/>
                      <a:pt x="80" y="378"/>
                    </a:cubicBezTo>
                    <a:cubicBezTo>
                      <a:pt x="81" y="377"/>
                      <a:pt x="82" y="376"/>
                      <a:pt x="83" y="376"/>
                    </a:cubicBezTo>
                    <a:cubicBezTo>
                      <a:pt x="83" y="375"/>
                      <a:pt x="84" y="374"/>
                      <a:pt x="85" y="374"/>
                    </a:cubicBezTo>
                    <a:cubicBezTo>
                      <a:pt x="85" y="374"/>
                      <a:pt x="87" y="374"/>
                      <a:pt x="87" y="374"/>
                    </a:cubicBezTo>
                    <a:cubicBezTo>
                      <a:pt x="88" y="375"/>
                      <a:pt x="88" y="377"/>
                      <a:pt x="88" y="377"/>
                    </a:cubicBezTo>
                    <a:cubicBezTo>
                      <a:pt x="89" y="378"/>
                      <a:pt x="92" y="379"/>
                      <a:pt x="93" y="379"/>
                    </a:cubicBezTo>
                    <a:cubicBezTo>
                      <a:pt x="94" y="378"/>
                      <a:pt x="97" y="376"/>
                      <a:pt x="98" y="376"/>
                    </a:cubicBezTo>
                    <a:cubicBezTo>
                      <a:pt x="99" y="376"/>
                      <a:pt x="101" y="376"/>
                      <a:pt x="101" y="376"/>
                    </a:cubicBezTo>
                    <a:cubicBezTo>
                      <a:pt x="103" y="376"/>
                      <a:pt x="107" y="377"/>
                      <a:pt x="108" y="378"/>
                    </a:cubicBezTo>
                    <a:cubicBezTo>
                      <a:pt x="109" y="379"/>
                      <a:pt x="110" y="381"/>
                      <a:pt x="110" y="383"/>
                    </a:cubicBezTo>
                    <a:cubicBezTo>
                      <a:pt x="111" y="384"/>
                      <a:pt x="111" y="387"/>
                      <a:pt x="111" y="388"/>
                    </a:cubicBezTo>
                    <a:cubicBezTo>
                      <a:pt x="111" y="390"/>
                      <a:pt x="110" y="392"/>
                      <a:pt x="109" y="394"/>
                    </a:cubicBezTo>
                    <a:cubicBezTo>
                      <a:pt x="109" y="396"/>
                      <a:pt x="108" y="399"/>
                      <a:pt x="107" y="400"/>
                    </a:cubicBezTo>
                    <a:cubicBezTo>
                      <a:pt x="107" y="401"/>
                      <a:pt x="106" y="403"/>
                      <a:pt x="106" y="404"/>
                    </a:cubicBezTo>
                    <a:cubicBezTo>
                      <a:pt x="106" y="405"/>
                      <a:pt x="105" y="407"/>
                      <a:pt x="105" y="408"/>
                    </a:cubicBezTo>
                    <a:cubicBezTo>
                      <a:pt x="105" y="410"/>
                      <a:pt x="105" y="413"/>
                      <a:pt x="106" y="414"/>
                    </a:cubicBezTo>
                    <a:cubicBezTo>
                      <a:pt x="106" y="416"/>
                      <a:pt x="107" y="419"/>
                      <a:pt x="108" y="419"/>
                    </a:cubicBezTo>
                    <a:cubicBezTo>
                      <a:pt x="109" y="420"/>
                      <a:pt x="112" y="420"/>
                      <a:pt x="113" y="420"/>
                    </a:cubicBezTo>
                    <a:cubicBezTo>
                      <a:pt x="115" y="419"/>
                      <a:pt x="117" y="418"/>
                      <a:pt x="118" y="417"/>
                    </a:cubicBezTo>
                    <a:cubicBezTo>
                      <a:pt x="119" y="416"/>
                      <a:pt x="122" y="414"/>
                      <a:pt x="123" y="413"/>
                    </a:cubicBezTo>
                    <a:cubicBezTo>
                      <a:pt x="123" y="412"/>
                      <a:pt x="124" y="410"/>
                      <a:pt x="124" y="409"/>
                    </a:cubicBezTo>
                    <a:cubicBezTo>
                      <a:pt x="125" y="408"/>
                      <a:pt x="127" y="406"/>
                      <a:pt x="127" y="405"/>
                    </a:cubicBezTo>
                    <a:cubicBezTo>
                      <a:pt x="128" y="404"/>
                      <a:pt x="129" y="402"/>
                      <a:pt x="129" y="401"/>
                    </a:cubicBezTo>
                    <a:cubicBezTo>
                      <a:pt x="130" y="399"/>
                      <a:pt x="129" y="396"/>
                      <a:pt x="130" y="394"/>
                    </a:cubicBezTo>
                    <a:cubicBezTo>
                      <a:pt x="130" y="393"/>
                      <a:pt x="130" y="390"/>
                      <a:pt x="131" y="389"/>
                    </a:cubicBezTo>
                    <a:cubicBezTo>
                      <a:pt x="132" y="388"/>
                      <a:pt x="133" y="386"/>
                      <a:pt x="134" y="385"/>
                    </a:cubicBezTo>
                    <a:cubicBezTo>
                      <a:pt x="135" y="384"/>
                      <a:pt x="136" y="382"/>
                      <a:pt x="136" y="381"/>
                    </a:cubicBezTo>
                    <a:cubicBezTo>
                      <a:pt x="136" y="380"/>
                      <a:pt x="134" y="379"/>
                      <a:pt x="134" y="379"/>
                    </a:cubicBezTo>
                    <a:cubicBezTo>
                      <a:pt x="134" y="378"/>
                      <a:pt x="135" y="377"/>
                      <a:pt x="135" y="376"/>
                    </a:cubicBezTo>
                    <a:cubicBezTo>
                      <a:pt x="135" y="374"/>
                      <a:pt x="135" y="370"/>
                      <a:pt x="136" y="368"/>
                    </a:cubicBezTo>
                    <a:cubicBezTo>
                      <a:pt x="136" y="365"/>
                      <a:pt x="137" y="358"/>
                      <a:pt x="138" y="356"/>
                    </a:cubicBezTo>
                    <a:cubicBezTo>
                      <a:pt x="140" y="353"/>
                      <a:pt x="144" y="348"/>
                      <a:pt x="146" y="346"/>
                    </a:cubicBezTo>
                    <a:cubicBezTo>
                      <a:pt x="147" y="344"/>
                      <a:pt x="149" y="341"/>
                      <a:pt x="150" y="339"/>
                    </a:cubicBezTo>
                    <a:cubicBezTo>
                      <a:pt x="151" y="337"/>
                      <a:pt x="153" y="333"/>
                      <a:pt x="155" y="331"/>
                    </a:cubicBezTo>
                    <a:cubicBezTo>
                      <a:pt x="156" y="331"/>
                      <a:pt x="158" y="329"/>
                      <a:pt x="158" y="329"/>
                    </a:cubicBezTo>
                    <a:cubicBezTo>
                      <a:pt x="159" y="327"/>
                      <a:pt x="160" y="324"/>
                      <a:pt x="161" y="323"/>
                    </a:cubicBezTo>
                    <a:cubicBezTo>
                      <a:pt x="161" y="322"/>
                      <a:pt x="164" y="321"/>
                      <a:pt x="165" y="319"/>
                    </a:cubicBezTo>
                    <a:cubicBezTo>
                      <a:pt x="166" y="318"/>
                      <a:pt x="167" y="316"/>
                      <a:pt x="168" y="314"/>
                    </a:cubicBezTo>
                    <a:cubicBezTo>
                      <a:pt x="168" y="313"/>
                      <a:pt x="169" y="309"/>
                      <a:pt x="169" y="307"/>
                    </a:cubicBezTo>
                    <a:cubicBezTo>
                      <a:pt x="169" y="306"/>
                      <a:pt x="167" y="302"/>
                      <a:pt x="167" y="301"/>
                    </a:cubicBezTo>
                    <a:cubicBezTo>
                      <a:pt x="167" y="300"/>
                      <a:pt x="169" y="299"/>
                      <a:pt x="170" y="298"/>
                    </a:cubicBezTo>
                    <a:cubicBezTo>
                      <a:pt x="171" y="297"/>
                      <a:pt x="172" y="295"/>
                      <a:pt x="172" y="294"/>
                    </a:cubicBezTo>
                    <a:cubicBezTo>
                      <a:pt x="173" y="293"/>
                      <a:pt x="173" y="291"/>
                      <a:pt x="174" y="290"/>
                    </a:cubicBezTo>
                    <a:cubicBezTo>
                      <a:pt x="174" y="289"/>
                      <a:pt x="174" y="287"/>
                      <a:pt x="174" y="286"/>
                    </a:cubicBezTo>
                    <a:cubicBezTo>
                      <a:pt x="174" y="286"/>
                      <a:pt x="175" y="284"/>
                      <a:pt x="175" y="284"/>
                    </a:cubicBezTo>
                    <a:cubicBezTo>
                      <a:pt x="176" y="281"/>
                      <a:pt x="176" y="277"/>
                      <a:pt x="177" y="275"/>
                    </a:cubicBezTo>
                    <a:cubicBezTo>
                      <a:pt x="177" y="272"/>
                      <a:pt x="181" y="266"/>
                      <a:pt x="181" y="263"/>
                    </a:cubicBezTo>
                    <a:cubicBezTo>
                      <a:pt x="182" y="260"/>
                      <a:pt x="182" y="255"/>
                      <a:pt x="182" y="253"/>
                    </a:cubicBezTo>
                    <a:cubicBezTo>
                      <a:pt x="182" y="250"/>
                      <a:pt x="181" y="244"/>
                      <a:pt x="181" y="24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75"/>
              <p:cNvSpPr>
                <a:spLocks/>
              </p:cNvSpPr>
              <p:nvPr/>
            </p:nvSpPr>
            <p:spPr bwMode="auto">
              <a:xfrm>
                <a:off x="5326059" y="2233615"/>
                <a:ext cx="876300" cy="652464"/>
              </a:xfrm>
              <a:custGeom>
                <a:avLst/>
                <a:gdLst>
                  <a:gd name="T0" fmla="*/ 1017 w 1040"/>
                  <a:gd name="T1" fmla="*/ 623 h 774"/>
                  <a:gd name="T2" fmla="*/ 1001 w 1040"/>
                  <a:gd name="T3" fmla="*/ 626 h 774"/>
                  <a:gd name="T4" fmla="*/ 980 w 1040"/>
                  <a:gd name="T5" fmla="*/ 621 h 774"/>
                  <a:gd name="T6" fmla="*/ 989 w 1040"/>
                  <a:gd name="T7" fmla="*/ 609 h 774"/>
                  <a:gd name="T8" fmla="*/ 969 w 1040"/>
                  <a:gd name="T9" fmla="*/ 625 h 774"/>
                  <a:gd name="T10" fmla="*/ 943 w 1040"/>
                  <a:gd name="T11" fmla="*/ 651 h 774"/>
                  <a:gd name="T12" fmla="*/ 910 w 1040"/>
                  <a:gd name="T13" fmla="*/ 666 h 774"/>
                  <a:gd name="T14" fmla="*/ 884 w 1040"/>
                  <a:gd name="T15" fmla="*/ 680 h 774"/>
                  <a:gd name="T16" fmla="*/ 855 w 1040"/>
                  <a:gd name="T17" fmla="*/ 683 h 774"/>
                  <a:gd name="T18" fmla="*/ 842 w 1040"/>
                  <a:gd name="T19" fmla="*/ 690 h 774"/>
                  <a:gd name="T20" fmla="*/ 823 w 1040"/>
                  <a:gd name="T21" fmla="*/ 710 h 774"/>
                  <a:gd name="T22" fmla="*/ 812 w 1040"/>
                  <a:gd name="T23" fmla="*/ 725 h 774"/>
                  <a:gd name="T24" fmla="*/ 812 w 1040"/>
                  <a:gd name="T25" fmla="*/ 701 h 774"/>
                  <a:gd name="T26" fmla="*/ 803 w 1040"/>
                  <a:gd name="T27" fmla="*/ 672 h 774"/>
                  <a:gd name="T28" fmla="*/ 778 w 1040"/>
                  <a:gd name="T29" fmla="*/ 373 h 774"/>
                  <a:gd name="T30" fmla="*/ 733 w 1040"/>
                  <a:gd name="T31" fmla="*/ 231 h 774"/>
                  <a:gd name="T32" fmla="*/ 719 w 1040"/>
                  <a:gd name="T33" fmla="*/ 233 h 774"/>
                  <a:gd name="T34" fmla="*/ 715 w 1040"/>
                  <a:gd name="T35" fmla="*/ 195 h 774"/>
                  <a:gd name="T36" fmla="*/ 698 w 1040"/>
                  <a:gd name="T37" fmla="*/ 165 h 774"/>
                  <a:gd name="T38" fmla="*/ 702 w 1040"/>
                  <a:gd name="T39" fmla="*/ 122 h 774"/>
                  <a:gd name="T40" fmla="*/ 690 w 1040"/>
                  <a:gd name="T41" fmla="*/ 81 h 774"/>
                  <a:gd name="T42" fmla="*/ 672 w 1040"/>
                  <a:gd name="T43" fmla="*/ 42 h 774"/>
                  <a:gd name="T44" fmla="*/ 665 w 1040"/>
                  <a:gd name="T45" fmla="*/ 9 h 774"/>
                  <a:gd name="T46" fmla="*/ 499 w 1040"/>
                  <a:gd name="T47" fmla="*/ 48 h 774"/>
                  <a:gd name="T48" fmla="*/ 474 w 1040"/>
                  <a:gd name="T49" fmla="*/ 57 h 774"/>
                  <a:gd name="T50" fmla="*/ 454 w 1040"/>
                  <a:gd name="T51" fmla="*/ 74 h 774"/>
                  <a:gd name="T52" fmla="*/ 433 w 1040"/>
                  <a:gd name="T53" fmla="*/ 100 h 774"/>
                  <a:gd name="T54" fmla="*/ 407 w 1040"/>
                  <a:gd name="T55" fmla="*/ 141 h 774"/>
                  <a:gd name="T56" fmla="*/ 388 w 1040"/>
                  <a:gd name="T57" fmla="*/ 187 h 774"/>
                  <a:gd name="T58" fmla="*/ 359 w 1040"/>
                  <a:gd name="T59" fmla="*/ 212 h 774"/>
                  <a:gd name="T60" fmla="*/ 344 w 1040"/>
                  <a:gd name="T61" fmla="*/ 233 h 774"/>
                  <a:gd name="T62" fmla="*/ 350 w 1040"/>
                  <a:gd name="T63" fmla="*/ 257 h 774"/>
                  <a:gd name="T64" fmla="*/ 374 w 1040"/>
                  <a:gd name="T65" fmla="*/ 269 h 774"/>
                  <a:gd name="T66" fmla="*/ 362 w 1040"/>
                  <a:gd name="T67" fmla="*/ 291 h 774"/>
                  <a:gd name="T68" fmla="*/ 384 w 1040"/>
                  <a:gd name="T69" fmla="*/ 331 h 774"/>
                  <a:gd name="T70" fmla="*/ 356 w 1040"/>
                  <a:gd name="T71" fmla="*/ 355 h 774"/>
                  <a:gd name="T72" fmla="*/ 329 w 1040"/>
                  <a:gd name="T73" fmla="*/ 392 h 774"/>
                  <a:gd name="T74" fmla="*/ 291 w 1040"/>
                  <a:gd name="T75" fmla="*/ 412 h 774"/>
                  <a:gd name="T76" fmla="*/ 247 w 1040"/>
                  <a:gd name="T77" fmla="*/ 425 h 774"/>
                  <a:gd name="T78" fmla="*/ 210 w 1040"/>
                  <a:gd name="T79" fmla="*/ 425 h 774"/>
                  <a:gd name="T80" fmla="*/ 130 w 1040"/>
                  <a:gd name="T81" fmla="*/ 434 h 774"/>
                  <a:gd name="T82" fmla="*/ 50 w 1040"/>
                  <a:gd name="T83" fmla="*/ 468 h 774"/>
                  <a:gd name="T84" fmla="*/ 51 w 1040"/>
                  <a:gd name="T85" fmla="*/ 499 h 774"/>
                  <a:gd name="T86" fmla="*/ 66 w 1040"/>
                  <a:gd name="T87" fmla="*/ 520 h 774"/>
                  <a:gd name="T88" fmla="*/ 89 w 1040"/>
                  <a:gd name="T89" fmla="*/ 546 h 774"/>
                  <a:gd name="T90" fmla="*/ 67 w 1040"/>
                  <a:gd name="T91" fmla="*/ 579 h 774"/>
                  <a:gd name="T92" fmla="*/ 45 w 1040"/>
                  <a:gd name="T93" fmla="*/ 607 h 774"/>
                  <a:gd name="T94" fmla="*/ 109 w 1040"/>
                  <a:gd name="T95" fmla="*/ 680 h 774"/>
                  <a:gd name="T96" fmla="*/ 565 w 1040"/>
                  <a:gd name="T97" fmla="*/ 576 h 774"/>
                  <a:gd name="T98" fmla="*/ 586 w 1040"/>
                  <a:gd name="T99" fmla="*/ 586 h 774"/>
                  <a:gd name="T100" fmla="*/ 607 w 1040"/>
                  <a:gd name="T101" fmla="*/ 600 h 774"/>
                  <a:gd name="T102" fmla="*/ 617 w 1040"/>
                  <a:gd name="T103" fmla="*/ 619 h 774"/>
                  <a:gd name="T104" fmla="*/ 628 w 1040"/>
                  <a:gd name="T105" fmla="*/ 642 h 774"/>
                  <a:gd name="T106" fmla="*/ 646 w 1040"/>
                  <a:gd name="T107" fmla="*/ 648 h 774"/>
                  <a:gd name="T108" fmla="*/ 657 w 1040"/>
                  <a:gd name="T109" fmla="*/ 648 h 774"/>
                  <a:gd name="T110" fmla="*/ 677 w 1040"/>
                  <a:gd name="T111" fmla="*/ 663 h 774"/>
                  <a:gd name="T112" fmla="*/ 787 w 1040"/>
                  <a:gd name="T113" fmla="*/ 759 h 774"/>
                  <a:gd name="T114" fmla="*/ 799 w 1040"/>
                  <a:gd name="T115" fmla="*/ 769 h 774"/>
                  <a:gd name="T116" fmla="*/ 825 w 1040"/>
                  <a:gd name="T117" fmla="*/ 759 h 774"/>
                  <a:gd name="T118" fmla="*/ 880 w 1040"/>
                  <a:gd name="T119" fmla="*/ 739 h 774"/>
                  <a:gd name="T120" fmla="*/ 958 w 1040"/>
                  <a:gd name="T121" fmla="*/ 683 h 774"/>
                  <a:gd name="T122" fmla="*/ 1039 w 1040"/>
                  <a:gd name="T123" fmla="*/ 612 h 7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40" h="774">
                    <a:moveTo>
                      <a:pt x="1036" y="606"/>
                    </a:moveTo>
                    <a:cubicBezTo>
                      <a:pt x="1035" y="606"/>
                      <a:pt x="1032" y="606"/>
                      <a:pt x="1031" y="607"/>
                    </a:cubicBezTo>
                    <a:cubicBezTo>
                      <a:pt x="1030" y="607"/>
                      <a:pt x="1029" y="609"/>
                      <a:pt x="1029" y="609"/>
                    </a:cubicBezTo>
                    <a:cubicBezTo>
                      <a:pt x="1028" y="610"/>
                      <a:pt x="1027" y="612"/>
                      <a:pt x="1027" y="613"/>
                    </a:cubicBezTo>
                    <a:cubicBezTo>
                      <a:pt x="1026" y="614"/>
                      <a:pt x="1025" y="615"/>
                      <a:pt x="1024" y="616"/>
                    </a:cubicBezTo>
                    <a:cubicBezTo>
                      <a:pt x="1023" y="617"/>
                      <a:pt x="1021" y="619"/>
                      <a:pt x="1020" y="620"/>
                    </a:cubicBezTo>
                    <a:cubicBezTo>
                      <a:pt x="1019" y="621"/>
                      <a:pt x="1018" y="622"/>
                      <a:pt x="1017" y="623"/>
                    </a:cubicBezTo>
                    <a:cubicBezTo>
                      <a:pt x="1016" y="624"/>
                      <a:pt x="1016" y="627"/>
                      <a:pt x="1015" y="628"/>
                    </a:cubicBezTo>
                    <a:cubicBezTo>
                      <a:pt x="1015" y="628"/>
                      <a:pt x="1014" y="629"/>
                      <a:pt x="1013" y="629"/>
                    </a:cubicBezTo>
                    <a:cubicBezTo>
                      <a:pt x="1012" y="629"/>
                      <a:pt x="1009" y="627"/>
                      <a:pt x="1009" y="627"/>
                    </a:cubicBezTo>
                    <a:cubicBezTo>
                      <a:pt x="1009" y="627"/>
                      <a:pt x="1008" y="624"/>
                      <a:pt x="1007" y="624"/>
                    </a:cubicBezTo>
                    <a:cubicBezTo>
                      <a:pt x="1006" y="623"/>
                      <a:pt x="1005" y="621"/>
                      <a:pt x="1004" y="621"/>
                    </a:cubicBezTo>
                    <a:cubicBezTo>
                      <a:pt x="1003" y="621"/>
                      <a:pt x="1002" y="622"/>
                      <a:pt x="1001" y="622"/>
                    </a:cubicBezTo>
                    <a:cubicBezTo>
                      <a:pt x="1001" y="623"/>
                      <a:pt x="1001" y="625"/>
                      <a:pt x="1001" y="626"/>
                    </a:cubicBezTo>
                    <a:cubicBezTo>
                      <a:pt x="1000" y="627"/>
                      <a:pt x="999" y="627"/>
                      <a:pt x="998" y="627"/>
                    </a:cubicBezTo>
                    <a:cubicBezTo>
                      <a:pt x="997" y="627"/>
                      <a:pt x="996" y="625"/>
                      <a:pt x="996" y="625"/>
                    </a:cubicBezTo>
                    <a:cubicBezTo>
                      <a:pt x="995" y="625"/>
                      <a:pt x="994" y="627"/>
                      <a:pt x="994" y="627"/>
                    </a:cubicBezTo>
                    <a:cubicBezTo>
                      <a:pt x="993" y="628"/>
                      <a:pt x="992" y="627"/>
                      <a:pt x="991" y="627"/>
                    </a:cubicBezTo>
                    <a:cubicBezTo>
                      <a:pt x="990" y="627"/>
                      <a:pt x="988" y="625"/>
                      <a:pt x="987" y="625"/>
                    </a:cubicBezTo>
                    <a:cubicBezTo>
                      <a:pt x="987" y="624"/>
                      <a:pt x="985" y="622"/>
                      <a:pt x="985" y="622"/>
                    </a:cubicBezTo>
                    <a:cubicBezTo>
                      <a:pt x="984" y="621"/>
                      <a:pt x="981" y="622"/>
                      <a:pt x="980" y="621"/>
                    </a:cubicBezTo>
                    <a:cubicBezTo>
                      <a:pt x="979" y="621"/>
                      <a:pt x="978" y="620"/>
                      <a:pt x="978" y="619"/>
                    </a:cubicBezTo>
                    <a:cubicBezTo>
                      <a:pt x="977" y="618"/>
                      <a:pt x="977" y="616"/>
                      <a:pt x="978" y="616"/>
                    </a:cubicBezTo>
                    <a:cubicBezTo>
                      <a:pt x="978" y="615"/>
                      <a:pt x="978" y="615"/>
                      <a:pt x="979" y="615"/>
                    </a:cubicBezTo>
                    <a:cubicBezTo>
                      <a:pt x="980" y="615"/>
                      <a:pt x="981" y="617"/>
                      <a:pt x="982" y="617"/>
                    </a:cubicBezTo>
                    <a:cubicBezTo>
                      <a:pt x="983" y="617"/>
                      <a:pt x="984" y="617"/>
                      <a:pt x="985" y="617"/>
                    </a:cubicBezTo>
                    <a:cubicBezTo>
                      <a:pt x="986" y="616"/>
                      <a:pt x="988" y="614"/>
                      <a:pt x="988" y="613"/>
                    </a:cubicBezTo>
                    <a:cubicBezTo>
                      <a:pt x="989" y="612"/>
                      <a:pt x="990" y="610"/>
                      <a:pt x="989" y="609"/>
                    </a:cubicBezTo>
                    <a:cubicBezTo>
                      <a:pt x="989" y="609"/>
                      <a:pt x="987" y="607"/>
                      <a:pt x="987" y="607"/>
                    </a:cubicBezTo>
                    <a:cubicBezTo>
                      <a:pt x="985" y="607"/>
                      <a:pt x="983" y="607"/>
                      <a:pt x="982" y="608"/>
                    </a:cubicBezTo>
                    <a:cubicBezTo>
                      <a:pt x="981" y="608"/>
                      <a:pt x="979" y="609"/>
                      <a:pt x="978" y="610"/>
                    </a:cubicBezTo>
                    <a:cubicBezTo>
                      <a:pt x="977" y="611"/>
                      <a:pt x="975" y="612"/>
                      <a:pt x="975" y="613"/>
                    </a:cubicBezTo>
                    <a:cubicBezTo>
                      <a:pt x="974" y="614"/>
                      <a:pt x="973" y="617"/>
                      <a:pt x="973" y="617"/>
                    </a:cubicBezTo>
                    <a:cubicBezTo>
                      <a:pt x="973" y="618"/>
                      <a:pt x="973" y="622"/>
                      <a:pt x="972" y="623"/>
                    </a:cubicBezTo>
                    <a:cubicBezTo>
                      <a:pt x="971" y="623"/>
                      <a:pt x="970" y="624"/>
                      <a:pt x="969" y="625"/>
                    </a:cubicBezTo>
                    <a:cubicBezTo>
                      <a:pt x="968" y="625"/>
                      <a:pt x="966" y="627"/>
                      <a:pt x="966" y="628"/>
                    </a:cubicBezTo>
                    <a:cubicBezTo>
                      <a:pt x="965" y="629"/>
                      <a:pt x="965" y="631"/>
                      <a:pt x="964" y="632"/>
                    </a:cubicBezTo>
                    <a:cubicBezTo>
                      <a:pt x="963" y="633"/>
                      <a:pt x="961" y="635"/>
                      <a:pt x="960" y="637"/>
                    </a:cubicBezTo>
                    <a:cubicBezTo>
                      <a:pt x="959" y="638"/>
                      <a:pt x="957" y="639"/>
                      <a:pt x="956" y="640"/>
                    </a:cubicBezTo>
                    <a:cubicBezTo>
                      <a:pt x="955" y="642"/>
                      <a:pt x="953" y="644"/>
                      <a:pt x="952" y="645"/>
                    </a:cubicBezTo>
                    <a:cubicBezTo>
                      <a:pt x="951" y="646"/>
                      <a:pt x="950" y="648"/>
                      <a:pt x="949" y="649"/>
                    </a:cubicBezTo>
                    <a:cubicBezTo>
                      <a:pt x="948" y="650"/>
                      <a:pt x="945" y="651"/>
                      <a:pt x="943" y="651"/>
                    </a:cubicBezTo>
                    <a:cubicBezTo>
                      <a:pt x="942" y="652"/>
                      <a:pt x="939" y="652"/>
                      <a:pt x="938" y="653"/>
                    </a:cubicBezTo>
                    <a:cubicBezTo>
                      <a:pt x="937" y="653"/>
                      <a:pt x="935" y="654"/>
                      <a:pt x="934" y="655"/>
                    </a:cubicBezTo>
                    <a:cubicBezTo>
                      <a:pt x="933" y="656"/>
                      <a:pt x="932" y="658"/>
                      <a:pt x="931" y="659"/>
                    </a:cubicBezTo>
                    <a:cubicBezTo>
                      <a:pt x="930" y="659"/>
                      <a:pt x="928" y="659"/>
                      <a:pt x="926" y="659"/>
                    </a:cubicBezTo>
                    <a:cubicBezTo>
                      <a:pt x="925" y="660"/>
                      <a:pt x="922" y="660"/>
                      <a:pt x="921" y="660"/>
                    </a:cubicBezTo>
                    <a:cubicBezTo>
                      <a:pt x="920" y="661"/>
                      <a:pt x="918" y="663"/>
                      <a:pt x="917" y="663"/>
                    </a:cubicBezTo>
                    <a:cubicBezTo>
                      <a:pt x="915" y="664"/>
                      <a:pt x="911" y="665"/>
                      <a:pt x="910" y="666"/>
                    </a:cubicBezTo>
                    <a:cubicBezTo>
                      <a:pt x="908" y="666"/>
                      <a:pt x="903" y="666"/>
                      <a:pt x="901" y="667"/>
                    </a:cubicBezTo>
                    <a:cubicBezTo>
                      <a:pt x="900" y="668"/>
                      <a:pt x="898" y="670"/>
                      <a:pt x="897" y="670"/>
                    </a:cubicBezTo>
                    <a:cubicBezTo>
                      <a:pt x="896" y="670"/>
                      <a:pt x="895" y="668"/>
                      <a:pt x="894" y="668"/>
                    </a:cubicBezTo>
                    <a:cubicBezTo>
                      <a:pt x="892" y="668"/>
                      <a:pt x="890" y="670"/>
                      <a:pt x="889" y="671"/>
                    </a:cubicBezTo>
                    <a:cubicBezTo>
                      <a:pt x="888" y="671"/>
                      <a:pt x="885" y="671"/>
                      <a:pt x="885" y="672"/>
                    </a:cubicBezTo>
                    <a:cubicBezTo>
                      <a:pt x="884" y="673"/>
                      <a:pt x="884" y="675"/>
                      <a:pt x="883" y="676"/>
                    </a:cubicBezTo>
                    <a:cubicBezTo>
                      <a:pt x="883" y="677"/>
                      <a:pt x="885" y="679"/>
                      <a:pt x="884" y="680"/>
                    </a:cubicBezTo>
                    <a:cubicBezTo>
                      <a:pt x="884" y="681"/>
                      <a:pt x="880" y="681"/>
                      <a:pt x="879" y="682"/>
                    </a:cubicBezTo>
                    <a:cubicBezTo>
                      <a:pt x="878" y="683"/>
                      <a:pt x="877" y="685"/>
                      <a:pt x="876" y="685"/>
                    </a:cubicBezTo>
                    <a:cubicBezTo>
                      <a:pt x="875" y="686"/>
                      <a:pt x="872" y="687"/>
                      <a:pt x="871" y="687"/>
                    </a:cubicBezTo>
                    <a:cubicBezTo>
                      <a:pt x="870" y="687"/>
                      <a:pt x="868" y="685"/>
                      <a:pt x="867" y="685"/>
                    </a:cubicBezTo>
                    <a:cubicBezTo>
                      <a:pt x="865" y="685"/>
                      <a:pt x="864" y="687"/>
                      <a:pt x="862" y="687"/>
                    </a:cubicBezTo>
                    <a:cubicBezTo>
                      <a:pt x="861" y="687"/>
                      <a:pt x="859" y="687"/>
                      <a:pt x="858" y="686"/>
                    </a:cubicBezTo>
                    <a:cubicBezTo>
                      <a:pt x="857" y="686"/>
                      <a:pt x="856" y="683"/>
                      <a:pt x="855" y="683"/>
                    </a:cubicBezTo>
                    <a:cubicBezTo>
                      <a:pt x="854" y="682"/>
                      <a:pt x="852" y="682"/>
                      <a:pt x="851" y="683"/>
                    </a:cubicBezTo>
                    <a:cubicBezTo>
                      <a:pt x="851" y="684"/>
                      <a:pt x="851" y="685"/>
                      <a:pt x="851" y="685"/>
                    </a:cubicBezTo>
                    <a:cubicBezTo>
                      <a:pt x="851" y="686"/>
                      <a:pt x="853" y="687"/>
                      <a:pt x="853" y="688"/>
                    </a:cubicBezTo>
                    <a:cubicBezTo>
                      <a:pt x="853" y="688"/>
                      <a:pt x="852" y="690"/>
                      <a:pt x="852" y="690"/>
                    </a:cubicBezTo>
                    <a:cubicBezTo>
                      <a:pt x="851" y="691"/>
                      <a:pt x="849" y="691"/>
                      <a:pt x="849" y="690"/>
                    </a:cubicBezTo>
                    <a:cubicBezTo>
                      <a:pt x="848" y="690"/>
                      <a:pt x="847" y="689"/>
                      <a:pt x="846" y="689"/>
                    </a:cubicBezTo>
                    <a:cubicBezTo>
                      <a:pt x="845" y="689"/>
                      <a:pt x="842" y="689"/>
                      <a:pt x="842" y="690"/>
                    </a:cubicBezTo>
                    <a:cubicBezTo>
                      <a:pt x="841" y="691"/>
                      <a:pt x="842" y="693"/>
                      <a:pt x="842" y="694"/>
                    </a:cubicBezTo>
                    <a:cubicBezTo>
                      <a:pt x="841" y="695"/>
                      <a:pt x="838" y="698"/>
                      <a:pt x="836" y="698"/>
                    </a:cubicBezTo>
                    <a:cubicBezTo>
                      <a:pt x="835" y="698"/>
                      <a:pt x="833" y="697"/>
                      <a:pt x="832" y="697"/>
                    </a:cubicBezTo>
                    <a:cubicBezTo>
                      <a:pt x="831" y="697"/>
                      <a:pt x="829" y="699"/>
                      <a:pt x="828" y="700"/>
                    </a:cubicBezTo>
                    <a:cubicBezTo>
                      <a:pt x="827" y="700"/>
                      <a:pt x="825" y="701"/>
                      <a:pt x="825" y="702"/>
                    </a:cubicBezTo>
                    <a:cubicBezTo>
                      <a:pt x="824" y="703"/>
                      <a:pt x="825" y="705"/>
                      <a:pt x="825" y="706"/>
                    </a:cubicBezTo>
                    <a:cubicBezTo>
                      <a:pt x="825" y="707"/>
                      <a:pt x="824" y="709"/>
                      <a:pt x="823" y="710"/>
                    </a:cubicBezTo>
                    <a:cubicBezTo>
                      <a:pt x="822" y="710"/>
                      <a:pt x="821" y="710"/>
                      <a:pt x="820" y="710"/>
                    </a:cubicBezTo>
                    <a:cubicBezTo>
                      <a:pt x="819" y="710"/>
                      <a:pt x="817" y="708"/>
                      <a:pt x="816" y="709"/>
                    </a:cubicBezTo>
                    <a:cubicBezTo>
                      <a:pt x="816" y="709"/>
                      <a:pt x="815" y="710"/>
                      <a:pt x="815" y="711"/>
                    </a:cubicBezTo>
                    <a:cubicBezTo>
                      <a:pt x="815" y="712"/>
                      <a:pt x="816" y="715"/>
                      <a:pt x="816" y="716"/>
                    </a:cubicBezTo>
                    <a:cubicBezTo>
                      <a:pt x="815" y="717"/>
                      <a:pt x="814" y="717"/>
                      <a:pt x="814" y="718"/>
                    </a:cubicBezTo>
                    <a:cubicBezTo>
                      <a:pt x="813" y="719"/>
                      <a:pt x="815" y="722"/>
                      <a:pt x="815" y="723"/>
                    </a:cubicBezTo>
                    <a:cubicBezTo>
                      <a:pt x="814" y="724"/>
                      <a:pt x="813" y="725"/>
                      <a:pt x="812" y="725"/>
                    </a:cubicBezTo>
                    <a:cubicBezTo>
                      <a:pt x="811" y="726"/>
                      <a:pt x="809" y="724"/>
                      <a:pt x="808" y="724"/>
                    </a:cubicBezTo>
                    <a:cubicBezTo>
                      <a:pt x="807" y="723"/>
                      <a:pt x="805" y="720"/>
                      <a:pt x="806" y="719"/>
                    </a:cubicBezTo>
                    <a:cubicBezTo>
                      <a:pt x="806" y="718"/>
                      <a:pt x="808" y="718"/>
                      <a:pt x="808" y="717"/>
                    </a:cubicBezTo>
                    <a:cubicBezTo>
                      <a:pt x="808" y="716"/>
                      <a:pt x="809" y="715"/>
                      <a:pt x="809" y="714"/>
                    </a:cubicBezTo>
                    <a:cubicBezTo>
                      <a:pt x="809" y="713"/>
                      <a:pt x="808" y="711"/>
                      <a:pt x="808" y="710"/>
                    </a:cubicBezTo>
                    <a:cubicBezTo>
                      <a:pt x="808" y="709"/>
                      <a:pt x="808" y="708"/>
                      <a:pt x="809" y="707"/>
                    </a:cubicBezTo>
                    <a:cubicBezTo>
                      <a:pt x="809" y="705"/>
                      <a:pt x="811" y="702"/>
                      <a:pt x="812" y="701"/>
                    </a:cubicBezTo>
                    <a:cubicBezTo>
                      <a:pt x="813" y="700"/>
                      <a:pt x="816" y="698"/>
                      <a:pt x="816" y="697"/>
                    </a:cubicBezTo>
                    <a:cubicBezTo>
                      <a:pt x="817" y="696"/>
                      <a:pt x="817" y="694"/>
                      <a:pt x="817" y="693"/>
                    </a:cubicBezTo>
                    <a:cubicBezTo>
                      <a:pt x="818" y="692"/>
                      <a:pt x="819" y="690"/>
                      <a:pt x="819" y="689"/>
                    </a:cubicBezTo>
                    <a:cubicBezTo>
                      <a:pt x="819" y="689"/>
                      <a:pt x="819" y="689"/>
                      <a:pt x="819" y="689"/>
                    </a:cubicBezTo>
                    <a:cubicBezTo>
                      <a:pt x="818" y="689"/>
                      <a:pt x="817" y="690"/>
                      <a:pt x="816" y="689"/>
                    </a:cubicBezTo>
                    <a:cubicBezTo>
                      <a:pt x="815" y="688"/>
                      <a:pt x="816" y="683"/>
                      <a:pt x="816" y="683"/>
                    </a:cubicBezTo>
                    <a:cubicBezTo>
                      <a:pt x="803" y="672"/>
                      <a:pt x="803" y="672"/>
                      <a:pt x="803" y="672"/>
                    </a:cubicBezTo>
                    <a:cubicBezTo>
                      <a:pt x="829" y="644"/>
                      <a:pt x="829" y="644"/>
                      <a:pt x="829" y="644"/>
                    </a:cubicBezTo>
                    <a:cubicBezTo>
                      <a:pt x="816" y="631"/>
                      <a:pt x="816" y="631"/>
                      <a:pt x="816" y="631"/>
                    </a:cubicBezTo>
                    <a:cubicBezTo>
                      <a:pt x="790" y="509"/>
                      <a:pt x="790" y="509"/>
                      <a:pt x="790" y="509"/>
                    </a:cubicBezTo>
                    <a:cubicBezTo>
                      <a:pt x="787" y="510"/>
                      <a:pt x="787" y="510"/>
                      <a:pt x="787" y="510"/>
                    </a:cubicBezTo>
                    <a:cubicBezTo>
                      <a:pt x="778" y="499"/>
                      <a:pt x="778" y="499"/>
                      <a:pt x="778" y="499"/>
                    </a:cubicBezTo>
                    <a:cubicBezTo>
                      <a:pt x="776" y="374"/>
                      <a:pt x="776" y="374"/>
                      <a:pt x="776" y="374"/>
                    </a:cubicBezTo>
                    <a:cubicBezTo>
                      <a:pt x="778" y="373"/>
                      <a:pt x="778" y="373"/>
                      <a:pt x="778" y="373"/>
                    </a:cubicBezTo>
                    <a:cubicBezTo>
                      <a:pt x="774" y="368"/>
                      <a:pt x="774" y="368"/>
                      <a:pt x="774" y="368"/>
                    </a:cubicBezTo>
                    <a:cubicBezTo>
                      <a:pt x="774" y="356"/>
                      <a:pt x="774" y="356"/>
                      <a:pt x="774" y="356"/>
                    </a:cubicBezTo>
                    <a:cubicBezTo>
                      <a:pt x="746" y="242"/>
                      <a:pt x="746" y="242"/>
                      <a:pt x="746" y="242"/>
                    </a:cubicBezTo>
                    <a:cubicBezTo>
                      <a:pt x="746" y="242"/>
                      <a:pt x="743" y="239"/>
                      <a:pt x="742" y="238"/>
                    </a:cubicBezTo>
                    <a:cubicBezTo>
                      <a:pt x="741" y="237"/>
                      <a:pt x="738" y="238"/>
                      <a:pt x="737" y="237"/>
                    </a:cubicBezTo>
                    <a:cubicBezTo>
                      <a:pt x="737" y="237"/>
                      <a:pt x="736" y="235"/>
                      <a:pt x="736" y="234"/>
                    </a:cubicBezTo>
                    <a:cubicBezTo>
                      <a:pt x="735" y="233"/>
                      <a:pt x="734" y="232"/>
                      <a:pt x="733" y="231"/>
                    </a:cubicBezTo>
                    <a:cubicBezTo>
                      <a:pt x="732" y="231"/>
                      <a:pt x="730" y="232"/>
                      <a:pt x="729" y="232"/>
                    </a:cubicBezTo>
                    <a:cubicBezTo>
                      <a:pt x="729" y="232"/>
                      <a:pt x="727" y="234"/>
                      <a:pt x="727" y="235"/>
                    </a:cubicBezTo>
                    <a:cubicBezTo>
                      <a:pt x="727" y="235"/>
                      <a:pt x="727" y="237"/>
                      <a:pt x="727" y="238"/>
                    </a:cubicBezTo>
                    <a:cubicBezTo>
                      <a:pt x="727" y="239"/>
                      <a:pt x="728" y="242"/>
                      <a:pt x="727" y="243"/>
                    </a:cubicBezTo>
                    <a:cubicBezTo>
                      <a:pt x="726" y="243"/>
                      <a:pt x="724" y="244"/>
                      <a:pt x="723" y="244"/>
                    </a:cubicBezTo>
                    <a:cubicBezTo>
                      <a:pt x="721" y="243"/>
                      <a:pt x="720" y="240"/>
                      <a:pt x="720" y="239"/>
                    </a:cubicBezTo>
                    <a:cubicBezTo>
                      <a:pt x="719" y="238"/>
                      <a:pt x="719" y="235"/>
                      <a:pt x="719" y="233"/>
                    </a:cubicBezTo>
                    <a:cubicBezTo>
                      <a:pt x="718" y="230"/>
                      <a:pt x="718" y="224"/>
                      <a:pt x="719" y="221"/>
                    </a:cubicBezTo>
                    <a:cubicBezTo>
                      <a:pt x="719" y="220"/>
                      <a:pt x="722" y="218"/>
                      <a:pt x="722" y="216"/>
                    </a:cubicBezTo>
                    <a:cubicBezTo>
                      <a:pt x="723" y="214"/>
                      <a:pt x="722" y="211"/>
                      <a:pt x="722" y="209"/>
                    </a:cubicBezTo>
                    <a:cubicBezTo>
                      <a:pt x="722" y="208"/>
                      <a:pt x="721" y="206"/>
                      <a:pt x="720" y="206"/>
                    </a:cubicBezTo>
                    <a:cubicBezTo>
                      <a:pt x="719" y="205"/>
                      <a:pt x="716" y="204"/>
                      <a:pt x="715" y="203"/>
                    </a:cubicBezTo>
                    <a:cubicBezTo>
                      <a:pt x="715" y="202"/>
                      <a:pt x="713" y="201"/>
                      <a:pt x="713" y="200"/>
                    </a:cubicBezTo>
                    <a:cubicBezTo>
                      <a:pt x="713" y="199"/>
                      <a:pt x="715" y="196"/>
                      <a:pt x="715" y="195"/>
                    </a:cubicBezTo>
                    <a:cubicBezTo>
                      <a:pt x="715" y="193"/>
                      <a:pt x="713" y="191"/>
                      <a:pt x="713" y="190"/>
                    </a:cubicBezTo>
                    <a:cubicBezTo>
                      <a:pt x="712" y="189"/>
                      <a:pt x="709" y="188"/>
                      <a:pt x="708" y="186"/>
                    </a:cubicBezTo>
                    <a:cubicBezTo>
                      <a:pt x="707" y="186"/>
                      <a:pt x="706" y="184"/>
                      <a:pt x="706" y="183"/>
                    </a:cubicBezTo>
                    <a:cubicBezTo>
                      <a:pt x="706" y="182"/>
                      <a:pt x="706" y="179"/>
                      <a:pt x="705" y="178"/>
                    </a:cubicBezTo>
                    <a:cubicBezTo>
                      <a:pt x="705" y="176"/>
                      <a:pt x="704" y="171"/>
                      <a:pt x="703" y="169"/>
                    </a:cubicBezTo>
                    <a:cubicBezTo>
                      <a:pt x="703" y="169"/>
                      <a:pt x="701" y="167"/>
                      <a:pt x="700" y="167"/>
                    </a:cubicBezTo>
                    <a:cubicBezTo>
                      <a:pt x="700" y="166"/>
                      <a:pt x="698" y="166"/>
                      <a:pt x="698" y="165"/>
                    </a:cubicBezTo>
                    <a:cubicBezTo>
                      <a:pt x="697" y="164"/>
                      <a:pt x="697" y="161"/>
                      <a:pt x="697" y="160"/>
                    </a:cubicBezTo>
                    <a:cubicBezTo>
                      <a:pt x="697" y="159"/>
                      <a:pt x="698" y="157"/>
                      <a:pt x="698" y="155"/>
                    </a:cubicBezTo>
                    <a:cubicBezTo>
                      <a:pt x="698" y="154"/>
                      <a:pt x="695" y="152"/>
                      <a:pt x="695" y="150"/>
                    </a:cubicBezTo>
                    <a:cubicBezTo>
                      <a:pt x="695" y="149"/>
                      <a:pt x="697" y="145"/>
                      <a:pt x="697" y="144"/>
                    </a:cubicBezTo>
                    <a:cubicBezTo>
                      <a:pt x="697" y="141"/>
                      <a:pt x="696" y="137"/>
                      <a:pt x="696" y="135"/>
                    </a:cubicBezTo>
                    <a:cubicBezTo>
                      <a:pt x="697" y="133"/>
                      <a:pt x="700" y="131"/>
                      <a:pt x="701" y="129"/>
                    </a:cubicBezTo>
                    <a:cubicBezTo>
                      <a:pt x="701" y="128"/>
                      <a:pt x="702" y="124"/>
                      <a:pt x="702" y="122"/>
                    </a:cubicBezTo>
                    <a:cubicBezTo>
                      <a:pt x="701" y="121"/>
                      <a:pt x="697" y="118"/>
                      <a:pt x="696" y="116"/>
                    </a:cubicBezTo>
                    <a:cubicBezTo>
                      <a:pt x="696" y="115"/>
                      <a:pt x="697" y="112"/>
                      <a:pt x="696" y="111"/>
                    </a:cubicBezTo>
                    <a:cubicBezTo>
                      <a:pt x="696" y="110"/>
                      <a:pt x="694" y="109"/>
                      <a:pt x="694" y="108"/>
                    </a:cubicBezTo>
                    <a:cubicBezTo>
                      <a:pt x="694" y="107"/>
                      <a:pt x="696" y="105"/>
                      <a:pt x="696" y="103"/>
                    </a:cubicBezTo>
                    <a:cubicBezTo>
                      <a:pt x="697" y="100"/>
                      <a:pt x="697" y="94"/>
                      <a:pt x="696" y="91"/>
                    </a:cubicBezTo>
                    <a:cubicBezTo>
                      <a:pt x="695" y="90"/>
                      <a:pt x="693" y="88"/>
                      <a:pt x="692" y="87"/>
                    </a:cubicBezTo>
                    <a:cubicBezTo>
                      <a:pt x="692" y="86"/>
                      <a:pt x="690" y="83"/>
                      <a:pt x="690" y="81"/>
                    </a:cubicBezTo>
                    <a:cubicBezTo>
                      <a:pt x="689" y="80"/>
                      <a:pt x="688" y="78"/>
                      <a:pt x="687" y="77"/>
                    </a:cubicBezTo>
                    <a:cubicBezTo>
                      <a:pt x="686" y="77"/>
                      <a:pt x="683" y="76"/>
                      <a:pt x="682" y="75"/>
                    </a:cubicBezTo>
                    <a:cubicBezTo>
                      <a:pt x="681" y="74"/>
                      <a:pt x="679" y="72"/>
                      <a:pt x="678" y="71"/>
                    </a:cubicBezTo>
                    <a:cubicBezTo>
                      <a:pt x="677" y="70"/>
                      <a:pt x="676" y="68"/>
                      <a:pt x="675" y="66"/>
                    </a:cubicBezTo>
                    <a:cubicBezTo>
                      <a:pt x="675" y="64"/>
                      <a:pt x="677" y="58"/>
                      <a:pt x="677" y="55"/>
                    </a:cubicBezTo>
                    <a:cubicBezTo>
                      <a:pt x="677" y="53"/>
                      <a:pt x="674" y="50"/>
                      <a:pt x="674" y="49"/>
                    </a:cubicBezTo>
                    <a:cubicBezTo>
                      <a:pt x="673" y="47"/>
                      <a:pt x="672" y="43"/>
                      <a:pt x="672" y="42"/>
                    </a:cubicBezTo>
                    <a:cubicBezTo>
                      <a:pt x="672" y="40"/>
                      <a:pt x="674" y="38"/>
                      <a:pt x="674" y="37"/>
                    </a:cubicBezTo>
                    <a:cubicBezTo>
                      <a:pt x="674" y="36"/>
                      <a:pt x="673" y="34"/>
                      <a:pt x="672" y="33"/>
                    </a:cubicBezTo>
                    <a:cubicBezTo>
                      <a:pt x="671" y="32"/>
                      <a:pt x="667" y="33"/>
                      <a:pt x="666" y="32"/>
                    </a:cubicBezTo>
                    <a:cubicBezTo>
                      <a:pt x="665" y="31"/>
                      <a:pt x="665" y="28"/>
                      <a:pt x="665" y="27"/>
                    </a:cubicBezTo>
                    <a:cubicBezTo>
                      <a:pt x="665" y="25"/>
                      <a:pt x="665" y="21"/>
                      <a:pt x="665" y="19"/>
                    </a:cubicBezTo>
                    <a:cubicBezTo>
                      <a:pt x="665" y="18"/>
                      <a:pt x="667" y="16"/>
                      <a:pt x="667" y="15"/>
                    </a:cubicBezTo>
                    <a:cubicBezTo>
                      <a:pt x="667" y="13"/>
                      <a:pt x="666" y="10"/>
                      <a:pt x="665" y="9"/>
                    </a:cubicBezTo>
                    <a:cubicBezTo>
                      <a:pt x="665" y="8"/>
                      <a:pt x="664" y="7"/>
                      <a:pt x="664" y="6"/>
                    </a:cubicBezTo>
                    <a:cubicBezTo>
                      <a:pt x="663" y="5"/>
                      <a:pt x="662" y="2"/>
                      <a:pt x="662" y="0"/>
                    </a:cubicBezTo>
                    <a:cubicBezTo>
                      <a:pt x="662" y="0"/>
                      <a:pt x="662" y="0"/>
                      <a:pt x="662" y="0"/>
                    </a:cubicBezTo>
                    <a:cubicBezTo>
                      <a:pt x="583" y="24"/>
                      <a:pt x="583" y="24"/>
                      <a:pt x="583" y="24"/>
                    </a:cubicBezTo>
                    <a:cubicBezTo>
                      <a:pt x="537" y="39"/>
                      <a:pt x="537" y="39"/>
                      <a:pt x="537" y="39"/>
                    </a:cubicBezTo>
                    <a:cubicBezTo>
                      <a:pt x="537" y="39"/>
                      <a:pt x="513" y="43"/>
                      <a:pt x="506" y="45"/>
                    </a:cubicBezTo>
                    <a:cubicBezTo>
                      <a:pt x="504" y="46"/>
                      <a:pt x="501" y="47"/>
                      <a:pt x="499" y="48"/>
                    </a:cubicBezTo>
                    <a:cubicBezTo>
                      <a:pt x="498" y="48"/>
                      <a:pt x="496" y="49"/>
                      <a:pt x="495" y="49"/>
                    </a:cubicBezTo>
                    <a:cubicBezTo>
                      <a:pt x="494" y="49"/>
                      <a:pt x="492" y="47"/>
                      <a:pt x="490" y="47"/>
                    </a:cubicBezTo>
                    <a:cubicBezTo>
                      <a:pt x="489" y="47"/>
                      <a:pt x="486" y="47"/>
                      <a:pt x="485" y="48"/>
                    </a:cubicBezTo>
                    <a:cubicBezTo>
                      <a:pt x="484" y="49"/>
                      <a:pt x="482" y="51"/>
                      <a:pt x="481" y="51"/>
                    </a:cubicBezTo>
                    <a:cubicBezTo>
                      <a:pt x="481" y="52"/>
                      <a:pt x="479" y="52"/>
                      <a:pt x="478" y="53"/>
                    </a:cubicBezTo>
                    <a:cubicBezTo>
                      <a:pt x="477" y="54"/>
                      <a:pt x="477" y="56"/>
                      <a:pt x="477" y="56"/>
                    </a:cubicBezTo>
                    <a:cubicBezTo>
                      <a:pt x="476" y="57"/>
                      <a:pt x="474" y="57"/>
                      <a:pt x="474" y="57"/>
                    </a:cubicBezTo>
                    <a:cubicBezTo>
                      <a:pt x="473" y="57"/>
                      <a:pt x="471" y="57"/>
                      <a:pt x="470" y="57"/>
                    </a:cubicBezTo>
                    <a:cubicBezTo>
                      <a:pt x="469" y="58"/>
                      <a:pt x="468" y="59"/>
                      <a:pt x="468" y="59"/>
                    </a:cubicBezTo>
                    <a:cubicBezTo>
                      <a:pt x="467" y="60"/>
                      <a:pt x="467" y="62"/>
                      <a:pt x="467" y="63"/>
                    </a:cubicBezTo>
                    <a:cubicBezTo>
                      <a:pt x="466" y="64"/>
                      <a:pt x="465" y="66"/>
                      <a:pt x="465" y="67"/>
                    </a:cubicBezTo>
                    <a:cubicBezTo>
                      <a:pt x="464" y="68"/>
                      <a:pt x="462" y="69"/>
                      <a:pt x="461" y="69"/>
                    </a:cubicBezTo>
                    <a:cubicBezTo>
                      <a:pt x="460" y="70"/>
                      <a:pt x="457" y="71"/>
                      <a:pt x="456" y="72"/>
                    </a:cubicBezTo>
                    <a:cubicBezTo>
                      <a:pt x="455" y="72"/>
                      <a:pt x="454" y="73"/>
                      <a:pt x="454" y="74"/>
                    </a:cubicBezTo>
                    <a:cubicBezTo>
                      <a:pt x="453" y="75"/>
                      <a:pt x="453" y="77"/>
                      <a:pt x="452" y="78"/>
                    </a:cubicBezTo>
                    <a:cubicBezTo>
                      <a:pt x="452" y="78"/>
                      <a:pt x="450" y="80"/>
                      <a:pt x="449" y="81"/>
                    </a:cubicBezTo>
                    <a:cubicBezTo>
                      <a:pt x="448" y="82"/>
                      <a:pt x="446" y="83"/>
                      <a:pt x="445" y="84"/>
                    </a:cubicBezTo>
                    <a:cubicBezTo>
                      <a:pt x="444" y="85"/>
                      <a:pt x="441" y="87"/>
                      <a:pt x="440" y="88"/>
                    </a:cubicBezTo>
                    <a:cubicBezTo>
                      <a:pt x="439" y="89"/>
                      <a:pt x="438" y="90"/>
                      <a:pt x="437" y="91"/>
                    </a:cubicBezTo>
                    <a:cubicBezTo>
                      <a:pt x="437" y="92"/>
                      <a:pt x="436" y="95"/>
                      <a:pt x="436" y="96"/>
                    </a:cubicBezTo>
                    <a:cubicBezTo>
                      <a:pt x="435" y="97"/>
                      <a:pt x="434" y="99"/>
                      <a:pt x="433" y="100"/>
                    </a:cubicBezTo>
                    <a:cubicBezTo>
                      <a:pt x="432" y="102"/>
                      <a:pt x="430" y="104"/>
                      <a:pt x="429" y="105"/>
                    </a:cubicBezTo>
                    <a:cubicBezTo>
                      <a:pt x="428" y="106"/>
                      <a:pt x="426" y="107"/>
                      <a:pt x="426" y="108"/>
                    </a:cubicBezTo>
                    <a:cubicBezTo>
                      <a:pt x="425" y="109"/>
                      <a:pt x="425" y="112"/>
                      <a:pt x="424" y="113"/>
                    </a:cubicBezTo>
                    <a:cubicBezTo>
                      <a:pt x="423" y="115"/>
                      <a:pt x="421" y="118"/>
                      <a:pt x="419" y="120"/>
                    </a:cubicBezTo>
                    <a:cubicBezTo>
                      <a:pt x="418" y="122"/>
                      <a:pt x="414" y="126"/>
                      <a:pt x="413" y="128"/>
                    </a:cubicBezTo>
                    <a:cubicBezTo>
                      <a:pt x="412" y="129"/>
                      <a:pt x="412" y="132"/>
                      <a:pt x="411" y="134"/>
                    </a:cubicBezTo>
                    <a:cubicBezTo>
                      <a:pt x="410" y="136"/>
                      <a:pt x="408" y="140"/>
                      <a:pt x="407" y="141"/>
                    </a:cubicBezTo>
                    <a:cubicBezTo>
                      <a:pt x="406" y="143"/>
                      <a:pt x="405" y="147"/>
                      <a:pt x="404" y="148"/>
                    </a:cubicBezTo>
                    <a:cubicBezTo>
                      <a:pt x="403" y="150"/>
                      <a:pt x="400" y="153"/>
                      <a:pt x="399" y="155"/>
                    </a:cubicBezTo>
                    <a:cubicBezTo>
                      <a:pt x="398" y="156"/>
                      <a:pt x="395" y="160"/>
                      <a:pt x="394" y="162"/>
                    </a:cubicBezTo>
                    <a:cubicBezTo>
                      <a:pt x="394" y="163"/>
                      <a:pt x="393" y="166"/>
                      <a:pt x="393" y="167"/>
                    </a:cubicBezTo>
                    <a:cubicBezTo>
                      <a:pt x="393" y="169"/>
                      <a:pt x="392" y="173"/>
                      <a:pt x="392" y="175"/>
                    </a:cubicBezTo>
                    <a:cubicBezTo>
                      <a:pt x="392" y="176"/>
                      <a:pt x="391" y="180"/>
                      <a:pt x="391" y="181"/>
                    </a:cubicBezTo>
                    <a:cubicBezTo>
                      <a:pt x="390" y="183"/>
                      <a:pt x="388" y="186"/>
                      <a:pt x="388" y="187"/>
                    </a:cubicBezTo>
                    <a:cubicBezTo>
                      <a:pt x="386" y="189"/>
                      <a:pt x="384" y="192"/>
                      <a:pt x="382" y="194"/>
                    </a:cubicBezTo>
                    <a:cubicBezTo>
                      <a:pt x="382" y="195"/>
                      <a:pt x="380" y="196"/>
                      <a:pt x="378" y="197"/>
                    </a:cubicBezTo>
                    <a:cubicBezTo>
                      <a:pt x="378" y="197"/>
                      <a:pt x="376" y="197"/>
                      <a:pt x="375" y="198"/>
                    </a:cubicBezTo>
                    <a:cubicBezTo>
                      <a:pt x="374" y="198"/>
                      <a:pt x="372" y="199"/>
                      <a:pt x="371" y="200"/>
                    </a:cubicBezTo>
                    <a:cubicBezTo>
                      <a:pt x="370" y="201"/>
                      <a:pt x="367" y="204"/>
                      <a:pt x="366" y="206"/>
                    </a:cubicBezTo>
                    <a:cubicBezTo>
                      <a:pt x="365" y="206"/>
                      <a:pt x="364" y="209"/>
                      <a:pt x="363" y="210"/>
                    </a:cubicBezTo>
                    <a:cubicBezTo>
                      <a:pt x="362" y="210"/>
                      <a:pt x="360" y="211"/>
                      <a:pt x="359" y="212"/>
                    </a:cubicBezTo>
                    <a:cubicBezTo>
                      <a:pt x="358" y="212"/>
                      <a:pt x="358" y="215"/>
                      <a:pt x="358" y="216"/>
                    </a:cubicBezTo>
                    <a:cubicBezTo>
                      <a:pt x="358" y="217"/>
                      <a:pt x="359" y="218"/>
                      <a:pt x="360" y="219"/>
                    </a:cubicBezTo>
                    <a:cubicBezTo>
                      <a:pt x="360" y="220"/>
                      <a:pt x="359" y="222"/>
                      <a:pt x="359" y="223"/>
                    </a:cubicBezTo>
                    <a:cubicBezTo>
                      <a:pt x="358" y="224"/>
                      <a:pt x="355" y="226"/>
                      <a:pt x="354" y="227"/>
                    </a:cubicBezTo>
                    <a:cubicBezTo>
                      <a:pt x="353" y="228"/>
                      <a:pt x="351" y="230"/>
                      <a:pt x="350" y="230"/>
                    </a:cubicBezTo>
                    <a:cubicBezTo>
                      <a:pt x="349" y="231"/>
                      <a:pt x="347" y="230"/>
                      <a:pt x="346" y="230"/>
                    </a:cubicBezTo>
                    <a:cubicBezTo>
                      <a:pt x="346" y="231"/>
                      <a:pt x="344" y="232"/>
                      <a:pt x="344" y="233"/>
                    </a:cubicBezTo>
                    <a:cubicBezTo>
                      <a:pt x="344" y="233"/>
                      <a:pt x="344" y="235"/>
                      <a:pt x="344" y="236"/>
                    </a:cubicBezTo>
                    <a:cubicBezTo>
                      <a:pt x="343" y="237"/>
                      <a:pt x="343" y="240"/>
                      <a:pt x="342" y="241"/>
                    </a:cubicBezTo>
                    <a:cubicBezTo>
                      <a:pt x="342" y="242"/>
                      <a:pt x="341" y="244"/>
                      <a:pt x="341" y="245"/>
                    </a:cubicBezTo>
                    <a:cubicBezTo>
                      <a:pt x="340" y="246"/>
                      <a:pt x="340" y="248"/>
                      <a:pt x="340" y="249"/>
                    </a:cubicBezTo>
                    <a:cubicBezTo>
                      <a:pt x="341" y="251"/>
                      <a:pt x="342" y="252"/>
                      <a:pt x="343" y="253"/>
                    </a:cubicBezTo>
                    <a:cubicBezTo>
                      <a:pt x="343" y="254"/>
                      <a:pt x="344" y="255"/>
                      <a:pt x="345" y="255"/>
                    </a:cubicBezTo>
                    <a:cubicBezTo>
                      <a:pt x="346" y="256"/>
                      <a:pt x="349" y="256"/>
                      <a:pt x="350" y="257"/>
                    </a:cubicBezTo>
                    <a:cubicBezTo>
                      <a:pt x="351" y="257"/>
                      <a:pt x="352" y="258"/>
                      <a:pt x="352" y="259"/>
                    </a:cubicBezTo>
                    <a:cubicBezTo>
                      <a:pt x="352" y="259"/>
                      <a:pt x="351" y="262"/>
                      <a:pt x="352" y="262"/>
                    </a:cubicBezTo>
                    <a:cubicBezTo>
                      <a:pt x="353" y="264"/>
                      <a:pt x="356" y="264"/>
                      <a:pt x="357" y="265"/>
                    </a:cubicBezTo>
                    <a:cubicBezTo>
                      <a:pt x="358" y="265"/>
                      <a:pt x="357" y="268"/>
                      <a:pt x="358" y="268"/>
                    </a:cubicBezTo>
                    <a:cubicBezTo>
                      <a:pt x="359" y="269"/>
                      <a:pt x="362" y="267"/>
                      <a:pt x="363" y="267"/>
                    </a:cubicBezTo>
                    <a:cubicBezTo>
                      <a:pt x="364" y="267"/>
                      <a:pt x="367" y="267"/>
                      <a:pt x="369" y="267"/>
                    </a:cubicBezTo>
                    <a:cubicBezTo>
                      <a:pt x="370" y="267"/>
                      <a:pt x="373" y="268"/>
                      <a:pt x="374" y="269"/>
                    </a:cubicBezTo>
                    <a:cubicBezTo>
                      <a:pt x="375" y="270"/>
                      <a:pt x="377" y="272"/>
                      <a:pt x="377" y="274"/>
                    </a:cubicBezTo>
                    <a:cubicBezTo>
                      <a:pt x="377" y="275"/>
                      <a:pt x="377" y="278"/>
                      <a:pt x="376" y="279"/>
                    </a:cubicBezTo>
                    <a:cubicBezTo>
                      <a:pt x="376" y="280"/>
                      <a:pt x="373" y="281"/>
                      <a:pt x="373" y="282"/>
                    </a:cubicBezTo>
                    <a:cubicBezTo>
                      <a:pt x="372" y="282"/>
                      <a:pt x="372" y="284"/>
                      <a:pt x="371" y="285"/>
                    </a:cubicBezTo>
                    <a:cubicBezTo>
                      <a:pt x="370" y="285"/>
                      <a:pt x="368" y="285"/>
                      <a:pt x="367" y="285"/>
                    </a:cubicBezTo>
                    <a:cubicBezTo>
                      <a:pt x="366" y="285"/>
                      <a:pt x="364" y="285"/>
                      <a:pt x="363" y="286"/>
                    </a:cubicBezTo>
                    <a:cubicBezTo>
                      <a:pt x="363" y="287"/>
                      <a:pt x="361" y="289"/>
                      <a:pt x="362" y="291"/>
                    </a:cubicBezTo>
                    <a:cubicBezTo>
                      <a:pt x="362" y="292"/>
                      <a:pt x="363" y="293"/>
                      <a:pt x="364" y="294"/>
                    </a:cubicBezTo>
                    <a:cubicBezTo>
                      <a:pt x="366" y="295"/>
                      <a:pt x="370" y="296"/>
                      <a:pt x="371" y="298"/>
                    </a:cubicBezTo>
                    <a:cubicBezTo>
                      <a:pt x="372" y="299"/>
                      <a:pt x="372" y="303"/>
                      <a:pt x="373" y="304"/>
                    </a:cubicBezTo>
                    <a:cubicBezTo>
                      <a:pt x="373" y="306"/>
                      <a:pt x="376" y="309"/>
                      <a:pt x="376" y="310"/>
                    </a:cubicBezTo>
                    <a:cubicBezTo>
                      <a:pt x="377" y="311"/>
                      <a:pt x="378" y="314"/>
                      <a:pt x="379" y="315"/>
                    </a:cubicBezTo>
                    <a:cubicBezTo>
                      <a:pt x="380" y="317"/>
                      <a:pt x="381" y="322"/>
                      <a:pt x="382" y="324"/>
                    </a:cubicBezTo>
                    <a:cubicBezTo>
                      <a:pt x="382" y="326"/>
                      <a:pt x="383" y="329"/>
                      <a:pt x="384" y="331"/>
                    </a:cubicBezTo>
                    <a:cubicBezTo>
                      <a:pt x="384" y="333"/>
                      <a:pt x="384" y="338"/>
                      <a:pt x="383" y="340"/>
                    </a:cubicBezTo>
                    <a:cubicBezTo>
                      <a:pt x="382" y="342"/>
                      <a:pt x="380" y="343"/>
                      <a:pt x="379" y="344"/>
                    </a:cubicBezTo>
                    <a:cubicBezTo>
                      <a:pt x="377" y="346"/>
                      <a:pt x="375" y="348"/>
                      <a:pt x="374" y="349"/>
                    </a:cubicBezTo>
                    <a:cubicBezTo>
                      <a:pt x="373" y="349"/>
                      <a:pt x="370" y="350"/>
                      <a:pt x="369" y="350"/>
                    </a:cubicBezTo>
                    <a:cubicBezTo>
                      <a:pt x="368" y="350"/>
                      <a:pt x="366" y="348"/>
                      <a:pt x="366" y="349"/>
                    </a:cubicBezTo>
                    <a:cubicBezTo>
                      <a:pt x="364" y="349"/>
                      <a:pt x="362" y="350"/>
                      <a:pt x="361" y="350"/>
                    </a:cubicBezTo>
                    <a:cubicBezTo>
                      <a:pt x="359" y="351"/>
                      <a:pt x="357" y="354"/>
                      <a:pt x="356" y="355"/>
                    </a:cubicBezTo>
                    <a:cubicBezTo>
                      <a:pt x="355" y="356"/>
                      <a:pt x="354" y="359"/>
                      <a:pt x="353" y="360"/>
                    </a:cubicBezTo>
                    <a:cubicBezTo>
                      <a:pt x="352" y="361"/>
                      <a:pt x="349" y="363"/>
                      <a:pt x="348" y="364"/>
                    </a:cubicBezTo>
                    <a:cubicBezTo>
                      <a:pt x="347" y="366"/>
                      <a:pt x="344" y="369"/>
                      <a:pt x="343" y="371"/>
                    </a:cubicBezTo>
                    <a:cubicBezTo>
                      <a:pt x="342" y="372"/>
                      <a:pt x="339" y="373"/>
                      <a:pt x="339" y="374"/>
                    </a:cubicBezTo>
                    <a:cubicBezTo>
                      <a:pt x="338" y="376"/>
                      <a:pt x="337" y="379"/>
                      <a:pt x="336" y="380"/>
                    </a:cubicBezTo>
                    <a:cubicBezTo>
                      <a:pt x="335" y="382"/>
                      <a:pt x="335" y="386"/>
                      <a:pt x="334" y="388"/>
                    </a:cubicBezTo>
                    <a:cubicBezTo>
                      <a:pt x="333" y="389"/>
                      <a:pt x="330" y="391"/>
                      <a:pt x="329" y="392"/>
                    </a:cubicBezTo>
                    <a:cubicBezTo>
                      <a:pt x="328" y="393"/>
                      <a:pt x="326" y="397"/>
                      <a:pt x="324" y="398"/>
                    </a:cubicBezTo>
                    <a:cubicBezTo>
                      <a:pt x="323" y="398"/>
                      <a:pt x="320" y="398"/>
                      <a:pt x="319" y="399"/>
                    </a:cubicBezTo>
                    <a:cubicBezTo>
                      <a:pt x="318" y="400"/>
                      <a:pt x="316" y="402"/>
                      <a:pt x="315" y="403"/>
                    </a:cubicBezTo>
                    <a:cubicBezTo>
                      <a:pt x="313" y="404"/>
                      <a:pt x="310" y="405"/>
                      <a:pt x="309" y="406"/>
                    </a:cubicBezTo>
                    <a:cubicBezTo>
                      <a:pt x="308" y="407"/>
                      <a:pt x="306" y="409"/>
                      <a:pt x="305" y="410"/>
                    </a:cubicBezTo>
                    <a:cubicBezTo>
                      <a:pt x="304" y="411"/>
                      <a:pt x="300" y="411"/>
                      <a:pt x="298" y="411"/>
                    </a:cubicBezTo>
                    <a:cubicBezTo>
                      <a:pt x="296" y="411"/>
                      <a:pt x="293" y="412"/>
                      <a:pt x="291" y="412"/>
                    </a:cubicBezTo>
                    <a:cubicBezTo>
                      <a:pt x="290" y="412"/>
                      <a:pt x="286" y="412"/>
                      <a:pt x="285" y="412"/>
                    </a:cubicBezTo>
                    <a:cubicBezTo>
                      <a:pt x="284" y="412"/>
                      <a:pt x="281" y="413"/>
                      <a:pt x="280" y="413"/>
                    </a:cubicBezTo>
                    <a:cubicBezTo>
                      <a:pt x="279" y="413"/>
                      <a:pt x="276" y="415"/>
                      <a:pt x="275" y="415"/>
                    </a:cubicBezTo>
                    <a:cubicBezTo>
                      <a:pt x="273" y="416"/>
                      <a:pt x="268" y="418"/>
                      <a:pt x="266" y="418"/>
                    </a:cubicBezTo>
                    <a:cubicBezTo>
                      <a:pt x="264" y="419"/>
                      <a:pt x="260" y="419"/>
                      <a:pt x="259" y="419"/>
                    </a:cubicBezTo>
                    <a:cubicBezTo>
                      <a:pt x="257" y="420"/>
                      <a:pt x="255" y="421"/>
                      <a:pt x="253" y="422"/>
                    </a:cubicBezTo>
                    <a:cubicBezTo>
                      <a:pt x="252" y="423"/>
                      <a:pt x="249" y="424"/>
                      <a:pt x="247" y="425"/>
                    </a:cubicBezTo>
                    <a:cubicBezTo>
                      <a:pt x="245" y="426"/>
                      <a:pt x="241" y="427"/>
                      <a:pt x="239" y="428"/>
                    </a:cubicBezTo>
                    <a:cubicBezTo>
                      <a:pt x="239" y="429"/>
                      <a:pt x="238" y="431"/>
                      <a:pt x="237" y="432"/>
                    </a:cubicBezTo>
                    <a:cubicBezTo>
                      <a:pt x="236" y="432"/>
                      <a:pt x="233" y="433"/>
                      <a:pt x="232" y="434"/>
                    </a:cubicBezTo>
                    <a:cubicBezTo>
                      <a:pt x="231" y="434"/>
                      <a:pt x="228" y="433"/>
                      <a:pt x="227" y="433"/>
                    </a:cubicBezTo>
                    <a:cubicBezTo>
                      <a:pt x="225" y="432"/>
                      <a:pt x="223" y="431"/>
                      <a:pt x="221" y="430"/>
                    </a:cubicBezTo>
                    <a:cubicBezTo>
                      <a:pt x="220" y="430"/>
                      <a:pt x="217" y="429"/>
                      <a:pt x="216" y="428"/>
                    </a:cubicBezTo>
                    <a:cubicBezTo>
                      <a:pt x="214" y="428"/>
                      <a:pt x="212" y="425"/>
                      <a:pt x="210" y="425"/>
                    </a:cubicBezTo>
                    <a:cubicBezTo>
                      <a:pt x="209" y="424"/>
                      <a:pt x="206" y="423"/>
                      <a:pt x="204" y="422"/>
                    </a:cubicBezTo>
                    <a:cubicBezTo>
                      <a:pt x="201" y="422"/>
                      <a:pt x="195" y="422"/>
                      <a:pt x="192" y="422"/>
                    </a:cubicBezTo>
                    <a:cubicBezTo>
                      <a:pt x="188" y="422"/>
                      <a:pt x="180" y="424"/>
                      <a:pt x="176" y="424"/>
                    </a:cubicBezTo>
                    <a:cubicBezTo>
                      <a:pt x="173" y="424"/>
                      <a:pt x="168" y="425"/>
                      <a:pt x="165" y="426"/>
                    </a:cubicBezTo>
                    <a:cubicBezTo>
                      <a:pt x="161" y="426"/>
                      <a:pt x="154" y="427"/>
                      <a:pt x="151" y="428"/>
                    </a:cubicBezTo>
                    <a:cubicBezTo>
                      <a:pt x="148" y="429"/>
                      <a:pt x="143" y="432"/>
                      <a:pt x="140" y="433"/>
                    </a:cubicBezTo>
                    <a:cubicBezTo>
                      <a:pt x="138" y="433"/>
                      <a:pt x="133" y="433"/>
                      <a:pt x="130" y="434"/>
                    </a:cubicBezTo>
                    <a:cubicBezTo>
                      <a:pt x="125" y="434"/>
                      <a:pt x="116" y="436"/>
                      <a:pt x="112" y="437"/>
                    </a:cubicBezTo>
                    <a:cubicBezTo>
                      <a:pt x="110" y="438"/>
                      <a:pt x="106" y="439"/>
                      <a:pt x="104" y="440"/>
                    </a:cubicBezTo>
                    <a:cubicBezTo>
                      <a:pt x="100" y="441"/>
                      <a:pt x="92" y="445"/>
                      <a:pt x="89" y="446"/>
                    </a:cubicBezTo>
                    <a:cubicBezTo>
                      <a:pt x="85" y="448"/>
                      <a:pt x="78" y="451"/>
                      <a:pt x="75" y="453"/>
                    </a:cubicBezTo>
                    <a:cubicBezTo>
                      <a:pt x="72" y="455"/>
                      <a:pt x="67" y="458"/>
                      <a:pt x="64" y="459"/>
                    </a:cubicBezTo>
                    <a:cubicBezTo>
                      <a:pt x="62" y="460"/>
                      <a:pt x="59" y="463"/>
                      <a:pt x="57" y="464"/>
                    </a:cubicBezTo>
                    <a:cubicBezTo>
                      <a:pt x="55" y="465"/>
                      <a:pt x="52" y="467"/>
                      <a:pt x="50" y="468"/>
                    </a:cubicBezTo>
                    <a:cubicBezTo>
                      <a:pt x="49" y="469"/>
                      <a:pt x="46" y="470"/>
                      <a:pt x="45" y="472"/>
                    </a:cubicBezTo>
                    <a:cubicBezTo>
                      <a:pt x="45" y="472"/>
                      <a:pt x="45" y="474"/>
                      <a:pt x="45" y="475"/>
                    </a:cubicBezTo>
                    <a:cubicBezTo>
                      <a:pt x="46" y="477"/>
                      <a:pt x="48" y="480"/>
                      <a:pt x="49" y="482"/>
                    </a:cubicBezTo>
                    <a:cubicBezTo>
                      <a:pt x="49" y="483"/>
                      <a:pt x="49" y="485"/>
                      <a:pt x="49" y="486"/>
                    </a:cubicBezTo>
                    <a:cubicBezTo>
                      <a:pt x="50" y="487"/>
                      <a:pt x="53" y="489"/>
                      <a:pt x="52" y="491"/>
                    </a:cubicBezTo>
                    <a:cubicBezTo>
                      <a:pt x="52" y="492"/>
                      <a:pt x="50" y="494"/>
                      <a:pt x="50" y="495"/>
                    </a:cubicBezTo>
                    <a:cubicBezTo>
                      <a:pt x="50" y="496"/>
                      <a:pt x="51" y="498"/>
                      <a:pt x="51" y="499"/>
                    </a:cubicBezTo>
                    <a:cubicBezTo>
                      <a:pt x="51" y="500"/>
                      <a:pt x="49" y="503"/>
                      <a:pt x="50" y="504"/>
                    </a:cubicBezTo>
                    <a:cubicBezTo>
                      <a:pt x="51" y="505"/>
                      <a:pt x="53" y="505"/>
                      <a:pt x="54" y="505"/>
                    </a:cubicBezTo>
                    <a:cubicBezTo>
                      <a:pt x="55" y="505"/>
                      <a:pt x="59" y="504"/>
                      <a:pt x="60" y="505"/>
                    </a:cubicBezTo>
                    <a:cubicBezTo>
                      <a:pt x="60" y="505"/>
                      <a:pt x="60" y="507"/>
                      <a:pt x="60" y="508"/>
                    </a:cubicBezTo>
                    <a:cubicBezTo>
                      <a:pt x="59" y="509"/>
                      <a:pt x="59" y="511"/>
                      <a:pt x="59" y="512"/>
                    </a:cubicBezTo>
                    <a:cubicBezTo>
                      <a:pt x="59" y="513"/>
                      <a:pt x="59" y="516"/>
                      <a:pt x="60" y="517"/>
                    </a:cubicBezTo>
                    <a:cubicBezTo>
                      <a:pt x="61" y="518"/>
                      <a:pt x="64" y="519"/>
                      <a:pt x="66" y="520"/>
                    </a:cubicBezTo>
                    <a:cubicBezTo>
                      <a:pt x="68" y="520"/>
                      <a:pt x="71" y="520"/>
                      <a:pt x="73" y="521"/>
                    </a:cubicBezTo>
                    <a:cubicBezTo>
                      <a:pt x="74" y="521"/>
                      <a:pt x="76" y="523"/>
                      <a:pt x="77" y="524"/>
                    </a:cubicBezTo>
                    <a:cubicBezTo>
                      <a:pt x="77" y="525"/>
                      <a:pt x="78" y="528"/>
                      <a:pt x="78" y="529"/>
                    </a:cubicBezTo>
                    <a:cubicBezTo>
                      <a:pt x="78" y="530"/>
                      <a:pt x="80" y="532"/>
                      <a:pt x="81" y="533"/>
                    </a:cubicBezTo>
                    <a:cubicBezTo>
                      <a:pt x="81" y="534"/>
                      <a:pt x="84" y="535"/>
                      <a:pt x="85" y="536"/>
                    </a:cubicBezTo>
                    <a:cubicBezTo>
                      <a:pt x="86" y="537"/>
                      <a:pt x="86" y="540"/>
                      <a:pt x="86" y="542"/>
                    </a:cubicBezTo>
                    <a:cubicBezTo>
                      <a:pt x="87" y="543"/>
                      <a:pt x="89" y="545"/>
                      <a:pt x="89" y="546"/>
                    </a:cubicBezTo>
                    <a:cubicBezTo>
                      <a:pt x="89" y="548"/>
                      <a:pt x="88" y="551"/>
                      <a:pt x="87" y="553"/>
                    </a:cubicBezTo>
                    <a:cubicBezTo>
                      <a:pt x="86" y="555"/>
                      <a:pt x="83" y="558"/>
                      <a:pt x="81" y="560"/>
                    </a:cubicBezTo>
                    <a:cubicBezTo>
                      <a:pt x="80" y="561"/>
                      <a:pt x="77" y="562"/>
                      <a:pt x="76" y="563"/>
                    </a:cubicBezTo>
                    <a:cubicBezTo>
                      <a:pt x="75" y="564"/>
                      <a:pt x="74" y="566"/>
                      <a:pt x="73" y="567"/>
                    </a:cubicBezTo>
                    <a:cubicBezTo>
                      <a:pt x="72" y="567"/>
                      <a:pt x="69" y="568"/>
                      <a:pt x="69" y="569"/>
                    </a:cubicBezTo>
                    <a:cubicBezTo>
                      <a:pt x="68" y="570"/>
                      <a:pt x="69" y="573"/>
                      <a:pt x="68" y="575"/>
                    </a:cubicBezTo>
                    <a:cubicBezTo>
                      <a:pt x="68" y="576"/>
                      <a:pt x="68" y="578"/>
                      <a:pt x="67" y="579"/>
                    </a:cubicBezTo>
                    <a:cubicBezTo>
                      <a:pt x="66" y="580"/>
                      <a:pt x="64" y="581"/>
                      <a:pt x="63" y="582"/>
                    </a:cubicBezTo>
                    <a:cubicBezTo>
                      <a:pt x="62" y="584"/>
                      <a:pt x="62" y="586"/>
                      <a:pt x="62" y="587"/>
                    </a:cubicBezTo>
                    <a:cubicBezTo>
                      <a:pt x="62" y="588"/>
                      <a:pt x="63" y="590"/>
                      <a:pt x="63" y="590"/>
                    </a:cubicBezTo>
                    <a:cubicBezTo>
                      <a:pt x="63" y="591"/>
                      <a:pt x="62" y="593"/>
                      <a:pt x="61" y="594"/>
                    </a:cubicBezTo>
                    <a:cubicBezTo>
                      <a:pt x="61" y="595"/>
                      <a:pt x="59" y="596"/>
                      <a:pt x="59" y="596"/>
                    </a:cubicBezTo>
                    <a:cubicBezTo>
                      <a:pt x="57" y="598"/>
                      <a:pt x="52" y="599"/>
                      <a:pt x="50" y="601"/>
                    </a:cubicBezTo>
                    <a:cubicBezTo>
                      <a:pt x="49" y="602"/>
                      <a:pt x="46" y="606"/>
                      <a:pt x="45" y="607"/>
                    </a:cubicBezTo>
                    <a:cubicBezTo>
                      <a:pt x="43" y="610"/>
                      <a:pt x="38" y="614"/>
                      <a:pt x="36" y="616"/>
                    </a:cubicBezTo>
                    <a:cubicBezTo>
                      <a:pt x="35" y="618"/>
                      <a:pt x="32" y="621"/>
                      <a:pt x="31" y="623"/>
                    </a:cubicBezTo>
                    <a:cubicBezTo>
                      <a:pt x="30" y="625"/>
                      <a:pt x="27" y="629"/>
                      <a:pt x="26" y="631"/>
                    </a:cubicBezTo>
                    <a:cubicBezTo>
                      <a:pt x="23" y="635"/>
                      <a:pt x="17" y="641"/>
                      <a:pt x="14" y="644"/>
                    </a:cubicBezTo>
                    <a:cubicBezTo>
                      <a:pt x="11" y="648"/>
                      <a:pt x="4" y="654"/>
                      <a:pt x="0" y="658"/>
                    </a:cubicBezTo>
                    <a:cubicBezTo>
                      <a:pt x="9" y="701"/>
                      <a:pt x="9" y="701"/>
                      <a:pt x="9" y="701"/>
                    </a:cubicBezTo>
                    <a:cubicBezTo>
                      <a:pt x="109" y="680"/>
                      <a:pt x="109" y="680"/>
                      <a:pt x="109" y="680"/>
                    </a:cubicBezTo>
                    <a:cubicBezTo>
                      <a:pt x="274" y="642"/>
                      <a:pt x="274" y="642"/>
                      <a:pt x="274" y="642"/>
                    </a:cubicBezTo>
                    <a:cubicBezTo>
                      <a:pt x="459" y="596"/>
                      <a:pt x="459" y="596"/>
                      <a:pt x="459" y="596"/>
                    </a:cubicBezTo>
                    <a:cubicBezTo>
                      <a:pt x="552" y="571"/>
                      <a:pt x="552" y="571"/>
                      <a:pt x="552" y="571"/>
                    </a:cubicBezTo>
                    <a:cubicBezTo>
                      <a:pt x="552" y="571"/>
                      <a:pt x="552" y="571"/>
                      <a:pt x="552" y="571"/>
                    </a:cubicBezTo>
                    <a:cubicBezTo>
                      <a:pt x="552" y="571"/>
                      <a:pt x="555" y="570"/>
                      <a:pt x="557" y="570"/>
                    </a:cubicBezTo>
                    <a:cubicBezTo>
                      <a:pt x="559" y="570"/>
                      <a:pt x="561" y="571"/>
                      <a:pt x="562" y="572"/>
                    </a:cubicBezTo>
                    <a:cubicBezTo>
                      <a:pt x="564" y="573"/>
                      <a:pt x="565" y="574"/>
                      <a:pt x="565" y="576"/>
                    </a:cubicBezTo>
                    <a:cubicBezTo>
                      <a:pt x="566" y="575"/>
                      <a:pt x="567" y="575"/>
                      <a:pt x="567" y="575"/>
                    </a:cubicBezTo>
                    <a:cubicBezTo>
                      <a:pt x="568" y="575"/>
                      <a:pt x="569" y="575"/>
                      <a:pt x="570" y="576"/>
                    </a:cubicBezTo>
                    <a:cubicBezTo>
                      <a:pt x="572" y="576"/>
                      <a:pt x="574" y="578"/>
                      <a:pt x="577" y="583"/>
                    </a:cubicBezTo>
                    <a:cubicBezTo>
                      <a:pt x="578" y="584"/>
                      <a:pt x="578" y="585"/>
                      <a:pt x="579" y="587"/>
                    </a:cubicBezTo>
                    <a:cubicBezTo>
                      <a:pt x="579" y="587"/>
                      <a:pt x="579" y="588"/>
                      <a:pt x="579" y="588"/>
                    </a:cubicBezTo>
                    <a:cubicBezTo>
                      <a:pt x="580" y="588"/>
                      <a:pt x="581" y="587"/>
                      <a:pt x="582" y="587"/>
                    </a:cubicBezTo>
                    <a:cubicBezTo>
                      <a:pt x="583" y="586"/>
                      <a:pt x="586" y="586"/>
                      <a:pt x="586" y="586"/>
                    </a:cubicBezTo>
                    <a:cubicBezTo>
                      <a:pt x="587" y="586"/>
                      <a:pt x="588" y="586"/>
                      <a:pt x="589" y="587"/>
                    </a:cubicBezTo>
                    <a:cubicBezTo>
                      <a:pt x="590" y="587"/>
                      <a:pt x="592" y="588"/>
                      <a:pt x="593" y="589"/>
                    </a:cubicBezTo>
                    <a:cubicBezTo>
                      <a:pt x="593" y="589"/>
                      <a:pt x="594" y="588"/>
                      <a:pt x="595" y="588"/>
                    </a:cubicBezTo>
                    <a:cubicBezTo>
                      <a:pt x="595" y="588"/>
                      <a:pt x="596" y="589"/>
                      <a:pt x="597" y="589"/>
                    </a:cubicBezTo>
                    <a:cubicBezTo>
                      <a:pt x="599" y="589"/>
                      <a:pt x="600" y="591"/>
                      <a:pt x="600" y="592"/>
                    </a:cubicBezTo>
                    <a:cubicBezTo>
                      <a:pt x="602" y="592"/>
                      <a:pt x="605" y="592"/>
                      <a:pt x="607" y="595"/>
                    </a:cubicBezTo>
                    <a:cubicBezTo>
                      <a:pt x="607" y="597"/>
                      <a:pt x="607" y="599"/>
                      <a:pt x="607" y="600"/>
                    </a:cubicBezTo>
                    <a:cubicBezTo>
                      <a:pt x="607" y="600"/>
                      <a:pt x="607" y="600"/>
                      <a:pt x="607" y="601"/>
                    </a:cubicBezTo>
                    <a:cubicBezTo>
                      <a:pt x="611" y="602"/>
                      <a:pt x="612" y="606"/>
                      <a:pt x="613" y="609"/>
                    </a:cubicBezTo>
                    <a:cubicBezTo>
                      <a:pt x="613" y="611"/>
                      <a:pt x="613" y="612"/>
                      <a:pt x="612" y="613"/>
                    </a:cubicBezTo>
                    <a:cubicBezTo>
                      <a:pt x="612" y="614"/>
                      <a:pt x="612" y="614"/>
                      <a:pt x="612" y="614"/>
                    </a:cubicBezTo>
                    <a:cubicBezTo>
                      <a:pt x="612" y="615"/>
                      <a:pt x="613" y="615"/>
                      <a:pt x="613" y="615"/>
                    </a:cubicBezTo>
                    <a:cubicBezTo>
                      <a:pt x="613" y="615"/>
                      <a:pt x="613" y="616"/>
                      <a:pt x="614" y="616"/>
                    </a:cubicBezTo>
                    <a:cubicBezTo>
                      <a:pt x="615" y="617"/>
                      <a:pt x="616" y="618"/>
                      <a:pt x="617" y="619"/>
                    </a:cubicBezTo>
                    <a:cubicBezTo>
                      <a:pt x="618" y="621"/>
                      <a:pt x="620" y="626"/>
                      <a:pt x="619" y="629"/>
                    </a:cubicBezTo>
                    <a:cubicBezTo>
                      <a:pt x="619" y="630"/>
                      <a:pt x="619" y="631"/>
                      <a:pt x="618" y="632"/>
                    </a:cubicBezTo>
                    <a:cubicBezTo>
                      <a:pt x="619" y="632"/>
                      <a:pt x="620" y="633"/>
                      <a:pt x="621" y="634"/>
                    </a:cubicBezTo>
                    <a:cubicBezTo>
                      <a:pt x="622" y="634"/>
                      <a:pt x="623" y="636"/>
                      <a:pt x="624" y="637"/>
                    </a:cubicBezTo>
                    <a:cubicBezTo>
                      <a:pt x="624" y="637"/>
                      <a:pt x="625" y="638"/>
                      <a:pt x="625" y="638"/>
                    </a:cubicBezTo>
                    <a:cubicBezTo>
                      <a:pt x="625" y="638"/>
                      <a:pt x="625" y="639"/>
                      <a:pt x="626" y="639"/>
                    </a:cubicBezTo>
                    <a:cubicBezTo>
                      <a:pt x="626" y="640"/>
                      <a:pt x="627" y="641"/>
                      <a:pt x="628" y="642"/>
                    </a:cubicBezTo>
                    <a:cubicBezTo>
                      <a:pt x="629" y="642"/>
                      <a:pt x="630" y="643"/>
                      <a:pt x="631" y="644"/>
                    </a:cubicBezTo>
                    <a:cubicBezTo>
                      <a:pt x="631" y="644"/>
                      <a:pt x="631" y="645"/>
                      <a:pt x="631" y="645"/>
                    </a:cubicBezTo>
                    <a:cubicBezTo>
                      <a:pt x="632" y="645"/>
                      <a:pt x="632" y="645"/>
                      <a:pt x="632" y="644"/>
                    </a:cubicBezTo>
                    <a:cubicBezTo>
                      <a:pt x="633" y="644"/>
                      <a:pt x="635" y="644"/>
                      <a:pt x="636" y="644"/>
                    </a:cubicBezTo>
                    <a:cubicBezTo>
                      <a:pt x="637" y="644"/>
                      <a:pt x="639" y="644"/>
                      <a:pt x="640" y="645"/>
                    </a:cubicBezTo>
                    <a:cubicBezTo>
                      <a:pt x="641" y="646"/>
                      <a:pt x="642" y="648"/>
                      <a:pt x="643" y="649"/>
                    </a:cubicBezTo>
                    <a:cubicBezTo>
                      <a:pt x="643" y="648"/>
                      <a:pt x="645" y="648"/>
                      <a:pt x="646" y="648"/>
                    </a:cubicBezTo>
                    <a:cubicBezTo>
                      <a:pt x="646" y="648"/>
                      <a:pt x="646" y="648"/>
                      <a:pt x="647" y="648"/>
                    </a:cubicBezTo>
                    <a:cubicBezTo>
                      <a:pt x="647" y="648"/>
                      <a:pt x="648" y="648"/>
                      <a:pt x="649" y="648"/>
                    </a:cubicBezTo>
                    <a:cubicBezTo>
                      <a:pt x="650" y="647"/>
                      <a:pt x="651" y="647"/>
                      <a:pt x="653" y="647"/>
                    </a:cubicBezTo>
                    <a:cubicBezTo>
                      <a:pt x="653" y="647"/>
                      <a:pt x="653" y="647"/>
                      <a:pt x="653" y="647"/>
                    </a:cubicBezTo>
                    <a:cubicBezTo>
                      <a:pt x="653" y="647"/>
                      <a:pt x="653" y="647"/>
                      <a:pt x="653" y="647"/>
                    </a:cubicBezTo>
                    <a:cubicBezTo>
                      <a:pt x="654" y="647"/>
                      <a:pt x="656" y="647"/>
                      <a:pt x="656" y="648"/>
                    </a:cubicBezTo>
                    <a:cubicBezTo>
                      <a:pt x="657" y="648"/>
                      <a:pt x="657" y="648"/>
                      <a:pt x="657" y="648"/>
                    </a:cubicBezTo>
                    <a:cubicBezTo>
                      <a:pt x="658" y="647"/>
                      <a:pt x="660" y="647"/>
                      <a:pt x="661" y="647"/>
                    </a:cubicBezTo>
                    <a:cubicBezTo>
                      <a:pt x="662" y="647"/>
                      <a:pt x="664" y="647"/>
                      <a:pt x="664" y="648"/>
                    </a:cubicBezTo>
                    <a:cubicBezTo>
                      <a:pt x="666" y="649"/>
                      <a:pt x="667" y="651"/>
                      <a:pt x="668" y="652"/>
                    </a:cubicBezTo>
                    <a:cubicBezTo>
                      <a:pt x="668" y="652"/>
                      <a:pt x="669" y="653"/>
                      <a:pt x="670" y="653"/>
                    </a:cubicBezTo>
                    <a:cubicBezTo>
                      <a:pt x="671" y="654"/>
                      <a:pt x="671" y="654"/>
                      <a:pt x="673" y="657"/>
                    </a:cubicBezTo>
                    <a:cubicBezTo>
                      <a:pt x="681" y="659"/>
                      <a:pt x="681" y="659"/>
                      <a:pt x="681" y="659"/>
                    </a:cubicBezTo>
                    <a:cubicBezTo>
                      <a:pt x="677" y="663"/>
                      <a:pt x="677" y="663"/>
                      <a:pt x="677" y="663"/>
                    </a:cubicBezTo>
                    <a:cubicBezTo>
                      <a:pt x="787" y="695"/>
                      <a:pt x="787" y="695"/>
                      <a:pt x="787" y="695"/>
                    </a:cubicBezTo>
                    <a:cubicBezTo>
                      <a:pt x="789" y="709"/>
                      <a:pt x="789" y="709"/>
                      <a:pt x="789" y="709"/>
                    </a:cubicBezTo>
                    <a:cubicBezTo>
                      <a:pt x="786" y="725"/>
                      <a:pt x="786" y="725"/>
                      <a:pt x="786" y="725"/>
                    </a:cubicBezTo>
                    <a:cubicBezTo>
                      <a:pt x="784" y="752"/>
                      <a:pt x="784" y="752"/>
                      <a:pt x="784" y="752"/>
                    </a:cubicBezTo>
                    <a:cubicBezTo>
                      <a:pt x="785" y="752"/>
                      <a:pt x="785" y="753"/>
                      <a:pt x="785" y="754"/>
                    </a:cubicBezTo>
                    <a:cubicBezTo>
                      <a:pt x="786" y="754"/>
                      <a:pt x="787" y="756"/>
                      <a:pt x="787" y="756"/>
                    </a:cubicBezTo>
                    <a:cubicBezTo>
                      <a:pt x="787" y="757"/>
                      <a:pt x="787" y="759"/>
                      <a:pt x="787" y="759"/>
                    </a:cubicBezTo>
                    <a:cubicBezTo>
                      <a:pt x="787" y="761"/>
                      <a:pt x="786" y="763"/>
                      <a:pt x="787" y="764"/>
                    </a:cubicBezTo>
                    <a:cubicBezTo>
                      <a:pt x="787" y="764"/>
                      <a:pt x="789" y="765"/>
                      <a:pt x="790" y="765"/>
                    </a:cubicBezTo>
                    <a:cubicBezTo>
                      <a:pt x="790" y="766"/>
                      <a:pt x="792" y="765"/>
                      <a:pt x="793" y="766"/>
                    </a:cubicBezTo>
                    <a:cubicBezTo>
                      <a:pt x="793" y="766"/>
                      <a:pt x="794" y="769"/>
                      <a:pt x="794" y="769"/>
                    </a:cubicBezTo>
                    <a:cubicBezTo>
                      <a:pt x="794" y="770"/>
                      <a:pt x="794" y="771"/>
                      <a:pt x="794" y="772"/>
                    </a:cubicBezTo>
                    <a:cubicBezTo>
                      <a:pt x="795" y="772"/>
                      <a:pt x="796" y="771"/>
                      <a:pt x="797" y="771"/>
                    </a:cubicBezTo>
                    <a:cubicBezTo>
                      <a:pt x="798" y="771"/>
                      <a:pt x="798" y="769"/>
                      <a:pt x="799" y="769"/>
                    </a:cubicBezTo>
                    <a:cubicBezTo>
                      <a:pt x="800" y="768"/>
                      <a:pt x="801" y="768"/>
                      <a:pt x="801" y="769"/>
                    </a:cubicBezTo>
                    <a:cubicBezTo>
                      <a:pt x="802" y="769"/>
                      <a:pt x="802" y="771"/>
                      <a:pt x="802" y="772"/>
                    </a:cubicBezTo>
                    <a:cubicBezTo>
                      <a:pt x="803" y="772"/>
                      <a:pt x="805" y="774"/>
                      <a:pt x="806" y="774"/>
                    </a:cubicBezTo>
                    <a:cubicBezTo>
                      <a:pt x="807" y="773"/>
                      <a:pt x="808" y="771"/>
                      <a:pt x="809" y="770"/>
                    </a:cubicBezTo>
                    <a:cubicBezTo>
                      <a:pt x="810" y="770"/>
                      <a:pt x="811" y="768"/>
                      <a:pt x="812" y="767"/>
                    </a:cubicBezTo>
                    <a:cubicBezTo>
                      <a:pt x="813" y="766"/>
                      <a:pt x="816" y="763"/>
                      <a:pt x="817" y="762"/>
                    </a:cubicBezTo>
                    <a:cubicBezTo>
                      <a:pt x="819" y="761"/>
                      <a:pt x="823" y="760"/>
                      <a:pt x="825" y="759"/>
                    </a:cubicBezTo>
                    <a:cubicBezTo>
                      <a:pt x="828" y="758"/>
                      <a:pt x="835" y="757"/>
                      <a:pt x="838" y="756"/>
                    </a:cubicBezTo>
                    <a:cubicBezTo>
                      <a:pt x="842" y="755"/>
                      <a:pt x="850" y="753"/>
                      <a:pt x="853" y="752"/>
                    </a:cubicBezTo>
                    <a:cubicBezTo>
                      <a:pt x="857" y="750"/>
                      <a:pt x="863" y="746"/>
                      <a:pt x="866" y="744"/>
                    </a:cubicBezTo>
                    <a:cubicBezTo>
                      <a:pt x="868" y="743"/>
                      <a:pt x="870" y="740"/>
                      <a:pt x="872" y="739"/>
                    </a:cubicBezTo>
                    <a:cubicBezTo>
                      <a:pt x="873" y="738"/>
                      <a:pt x="875" y="735"/>
                      <a:pt x="877" y="735"/>
                    </a:cubicBezTo>
                    <a:cubicBezTo>
                      <a:pt x="878" y="735"/>
                      <a:pt x="879" y="736"/>
                      <a:pt x="879" y="737"/>
                    </a:cubicBezTo>
                    <a:cubicBezTo>
                      <a:pt x="880" y="737"/>
                      <a:pt x="879" y="738"/>
                      <a:pt x="880" y="739"/>
                    </a:cubicBezTo>
                    <a:cubicBezTo>
                      <a:pt x="881" y="739"/>
                      <a:pt x="883" y="738"/>
                      <a:pt x="883" y="738"/>
                    </a:cubicBezTo>
                    <a:cubicBezTo>
                      <a:pt x="886" y="737"/>
                      <a:pt x="890" y="735"/>
                      <a:pt x="892" y="734"/>
                    </a:cubicBezTo>
                    <a:cubicBezTo>
                      <a:pt x="895" y="732"/>
                      <a:pt x="900" y="728"/>
                      <a:pt x="902" y="726"/>
                    </a:cubicBezTo>
                    <a:cubicBezTo>
                      <a:pt x="905" y="724"/>
                      <a:pt x="911" y="719"/>
                      <a:pt x="914" y="717"/>
                    </a:cubicBezTo>
                    <a:cubicBezTo>
                      <a:pt x="917" y="714"/>
                      <a:pt x="923" y="709"/>
                      <a:pt x="926" y="706"/>
                    </a:cubicBezTo>
                    <a:cubicBezTo>
                      <a:pt x="929" y="704"/>
                      <a:pt x="936" y="699"/>
                      <a:pt x="939" y="697"/>
                    </a:cubicBezTo>
                    <a:cubicBezTo>
                      <a:pt x="944" y="693"/>
                      <a:pt x="954" y="686"/>
                      <a:pt x="958" y="683"/>
                    </a:cubicBezTo>
                    <a:cubicBezTo>
                      <a:pt x="962" y="680"/>
                      <a:pt x="968" y="675"/>
                      <a:pt x="971" y="672"/>
                    </a:cubicBezTo>
                    <a:cubicBezTo>
                      <a:pt x="977" y="667"/>
                      <a:pt x="989" y="657"/>
                      <a:pt x="995" y="651"/>
                    </a:cubicBezTo>
                    <a:cubicBezTo>
                      <a:pt x="998" y="648"/>
                      <a:pt x="1005" y="641"/>
                      <a:pt x="1009" y="638"/>
                    </a:cubicBezTo>
                    <a:cubicBezTo>
                      <a:pt x="1011" y="636"/>
                      <a:pt x="1017" y="632"/>
                      <a:pt x="1020" y="630"/>
                    </a:cubicBezTo>
                    <a:cubicBezTo>
                      <a:pt x="1022" y="628"/>
                      <a:pt x="1027" y="623"/>
                      <a:pt x="1029" y="621"/>
                    </a:cubicBezTo>
                    <a:cubicBezTo>
                      <a:pt x="1031" y="619"/>
                      <a:pt x="1034" y="616"/>
                      <a:pt x="1036" y="615"/>
                    </a:cubicBezTo>
                    <a:cubicBezTo>
                      <a:pt x="1037" y="614"/>
                      <a:pt x="1039" y="613"/>
                      <a:pt x="1039" y="612"/>
                    </a:cubicBezTo>
                    <a:cubicBezTo>
                      <a:pt x="1040" y="611"/>
                      <a:pt x="1040" y="608"/>
                      <a:pt x="1040" y="608"/>
                    </a:cubicBezTo>
                    <a:cubicBezTo>
                      <a:pt x="1039" y="607"/>
                      <a:pt x="1037" y="606"/>
                      <a:pt x="1036" y="606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76"/>
              <p:cNvSpPr>
                <a:spLocks/>
              </p:cNvSpPr>
              <p:nvPr/>
            </p:nvSpPr>
            <p:spPr bwMode="auto">
              <a:xfrm>
                <a:off x="5995984" y="2614615"/>
                <a:ext cx="193674" cy="195263"/>
              </a:xfrm>
              <a:custGeom>
                <a:avLst/>
                <a:gdLst>
                  <a:gd name="T0" fmla="*/ 41 w 229"/>
                  <a:gd name="T1" fmla="*/ 191 h 231"/>
                  <a:gd name="T2" fmla="*/ 27 w 229"/>
                  <a:gd name="T3" fmla="*/ 229 h 231"/>
                  <a:gd name="T4" fmla="*/ 29 w 229"/>
                  <a:gd name="T5" fmla="*/ 230 h 231"/>
                  <a:gd name="T6" fmla="*/ 33 w 229"/>
                  <a:gd name="T7" fmla="*/ 230 h 231"/>
                  <a:gd name="T8" fmla="*/ 38 w 229"/>
                  <a:gd name="T9" fmla="*/ 226 h 231"/>
                  <a:gd name="T10" fmla="*/ 41 w 229"/>
                  <a:gd name="T11" fmla="*/ 220 h 231"/>
                  <a:gd name="T12" fmla="*/ 45 w 229"/>
                  <a:gd name="T13" fmla="*/ 217 h 231"/>
                  <a:gd name="T14" fmla="*/ 50 w 229"/>
                  <a:gd name="T15" fmla="*/ 214 h 231"/>
                  <a:gd name="T16" fmla="*/ 52 w 229"/>
                  <a:gd name="T17" fmla="*/ 208 h 231"/>
                  <a:gd name="T18" fmla="*/ 58 w 229"/>
                  <a:gd name="T19" fmla="*/ 203 h 231"/>
                  <a:gd name="T20" fmla="*/ 66 w 229"/>
                  <a:gd name="T21" fmla="*/ 199 h 231"/>
                  <a:gd name="T22" fmla="*/ 72 w 229"/>
                  <a:gd name="T23" fmla="*/ 191 h 231"/>
                  <a:gd name="T24" fmla="*/ 80 w 229"/>
                  <a:gd name="T25" fmla="*/ 190 h 231"/>
                  <a:gd name="T26" fmla="*/ 83 w 229"/>
                  <a:gd name="T27" fmla="*/ 187 h 231"/>
                  <a:gd name="T28" fmla="*/ 87 w 229"/>
                  <a:gd name="T29" fmla="*/ 177 h 231"/>
                  <a:gd name="T30" fmla="*/ 95 w 229"/>
                  <a:gd name="T31" fmla="*/ 174 h 231"/>
                  <a:gd name="T32" fmla="*/ 99 w 229"/>
                  <a:gd name="T33" fmla="*/ 166 h 231"/>
                  <a:gd name="T34" fmla="*/ 103 w 229"/>
                  <a:gd name="T35" fmla="*/ 158 h 231"/>
                  <a:gd name="T36" fmla="*/ 107 w 229"/>
                  <a:gd name="T37" fmla="*/ 165 h 231"/>
                  <a:gd name="T38" fmla="*/ 113 w 229"/>
                  <a:gd name="T39" fmla="*/ 161 h 231"/>
                  <a:gd name="T40" fmla="*/ 120 w 229"/>
                  <a:gd name="T41" fmla="*/ 157 h 231"/>
                  <a:gd name="T42" fmla="*/ 128 w 229"/>
                  <a:gd name="T43" fmla="*/ 158 h 231"/>
                  <a:gd name="T44" fmla="*/ 131 w 229"/>
                  <a:gd name="T45" fmla="*/ 160 h 231"/>
                  <a:gd name="T46" fmla="*/ 136 w 229"/>
                  <a:gd name="T47" fmla="*/ 152 h 231"/>
                  <a:gd name="T48" fmla="*/ 144 w 229"/>
                  <a:gd name="T49" fmla="*/ 150 h 231"/>
                  <a:gd name="T50" fmla="*/ 151 w 229"/>
                  <a:gd name="T51" fmla="*/ 151 h 231"/>
                  <a:gd name="T52" fmla="*/ 154 w 229"/>
                  <a:gd name="T53" fmla="*/ 148 h 231"/>
                  <a:gd name="T54" fmla="*/ 160 w 229"/>
                  <a:gd name="T55" fmla="*/ 142 h 231"/>
                  <a:gd name="T56" fmla="*/ 167 w 229"/>
                  <a:gd name="T57" fmla="*/ 142 h 231"/>
                  <a:gd name="T58" fmla="*/ 170 w 229"/>
                  <a:gd name="T59" fmla="*/ 144 h 231"/>
                  <a:gd name="T60" fmla="*/ 174 w 229"/>
                  <a:gd name="T61" fmla="*/ 138 h 231"/>
                  <a:gd name="T62" fmla="*/ 181 w 229"/>
                  <a:gd name="T63" fmla="*/ 136 h 231"/>
                  <a:gd name="T64" fmla="*/ 186 w 229"/>
                  <a:gd name="T65" fmla="*/ 131 h 231"/>
                  <a:gd name="T66" fmla="*/ 189 w 229"/>
                  <a:gd name="T67" fmla="*/ 127 h 231"/>
                  <a:gd name="T68" fmla="*/ 193 w 229"/>
                  <a:gd name="T69" fmla="*/ 125 h 231"/>
                  <a:gd name="T70" fmla="*/ 199 w 229"/>
                  <a:gd name="T71" fmla="*/ 128 h 231"/>
                  <a:gd name="T72" fmla="*/ 203 w 229"/>
                  <a:gd name="T73" fmla="*/ 123 h 231"/>
                  <a:gd name="T74" fmla="*/ 212 w 229"/>
                  <a:gd name="T75" fmla="*/ 120 h 231"/>
                  <a:gd name="T76" fmla="*/ 220 w 229"/>
                  <a:gd name="T77" fmla="*/ 114 h 231"/>
                  <a:gd name="T78" fmla="*/ 226 w 229"/>
                  <a:gd name="T79" fmla="*/ 114 h 231"/>
                  <a:gd name="T80" fmla="*/ 229 w 229"/>
                  <a:gd name="T81" fmla="*/ 106 h 231"/>
                  <a:gd name="T82" fmla="*/ 228 w 229"/>
                  <a:gd name="T83" fmla="*/ 91 h 231"/>
                  <a:gd name="T84" fmla="*/ 199 w 229"/>
                  <a:gd name="T85" fmla="*/ 1 h 231"/>
                  <a:gd name="T86" fmla="*/ 107 w 229"/>
                  <a:gd name="T87" fmla="*/ 27 h 231"/>
                  <a:gd name="T88" fmla="*/ 90 w 229"/>
                  <a:gd name="T89" fmla="*/ 36 h 231"/>
                  <a:gd name="T90" fmla="*/ 72 w 229"/>
                  <a:gd name="T91" fmla="*/ 34 h 231"/>
                  <a:gd name="T92" fmla="*/ 26 w 229"/>
                  <a:gd name="T93" fmla="*/ 176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9" h="231">
                    <a:moveTo>
                      <a:pt x="26" y="176"/>
                    </a:moveTo>
                    <a:cubicBezTo>
                      <a:pt x="41" y="191"/>
                      <a:pt x="41" y="191"/>
                      <a:pt x="41" y="191"/>
                    </a:cubicBezTo>
                    <a:cubicBezTo>
                      <a:pt x="16" y="219"/>
                      <a:pt x="16" y="219"/>
                      <a:pt x="16" y="219"/>
                    </a:cubicBezTo>
                    <a:cubicBezTo>
                      <a:pt x="27" y="229"/>
                      <a:pt x="27" y="229"/>
                      <a:pt x="27" y="229"/>
                    </a:cubicBezTo>
                    <a:cubicBezTo>
                      <a:pt x="26" y="230"/>
                      <a:pt x="26" y="230"/>
                      <a:pt x="26" y="230"/>
                    </a:cubicBezTo>
                    <a:cubicBezTo>
                      <a:pt x="27" y="230"/>
                      <a:pt x="28" y="230"/>
                      <a:pt x="29" y="230"/>
                    </a:cubicBezTo>
                    <a:cubicBezTo>
                      <a:pt x="29" y="230"/>
                      <a:pt x="30" y="231"/>
                      <a:pt x="31" y="231"/>
                    </a:cubicBezTo>
                    <a:cubicBezTo>
                      <a:pt x="31" y="231"/>
                      <a:pt x="32" y="230"/>
                      <a:pt x="33" y="230"/>
                    </a:cubicBezTo>
                    <a:cubicBezTo>
                      <a:pt x="33" y="229"/>
                      <a:pt x="34" y="227"/>
                      <a:pt x="35" y="227"/>
                    </a:cubicBezTo>
                    <a:cubicBezTo>
                      <a:pt x="35" y="226"/>
                      <a:pt x="37" y="227"/>
                      <a:pt x="38" y="226"/>
                    </a:cubicBezTo>
                    <a:cubicBezTo>
                      <a:pt x="38" y="226"/>
                      <a:pt x="39" y="224"/>
                      <a:pt x="39" y="224"/>
                    </a:cubicBezTo>
                    <a:cubicBezTo>
                      <a:pt x="39" y="223"/>
                      <a:pt x="40" y="221"/>
                      <a:pt x="41" y="220"/>
                    </a:cubicBezTo>
                    <a:cubicBezTo>
                      <a:pt x="41" y="220"/>
                      <a:pt x="43" y="221"/>
                      <a:pt x="44" y="220"/>
                    </a:cubicBezTo>
                    <a:cubicBezTo>
                      <a:pt x="44" y="220"/>
                      <a:pt x="44" y="217"/>
                      <a:pt x="45" y="217"/>
                    </a:cubicBezTo>
                    <a:cubicBezTo>
                      <a:pt x="45" y="216"/>
                      <a:pt x="46" y="217"/>
                      <a:pt x="47" y="217"/>
                    </a:cubicBezTo>
                    <a:cubicBezTo>
                      <a:pt x="48" y="216"/>
                      <a:pt x="49" y="215"/>
                      <a:pt x="50" y="214"/>
                    </a:cubicBezTo>
                    <a:cubicBezTo>
                      <a:pt x="50" y="214"/>
                      <a:pt x="50" y="211"/>
                      <a:pt x="50" y="211"/>
                    </a:cubicBezTo>
                    <a:cubicBezTo>
                      <a:pt x="51" y="210"/>
                      <a:pt x="52" y="209"/>
                      <a:pt x="52" y="208"/>
                    </a:cubicBezTo>
                    <a:cubicBezTo>
                      <a:pt x="53" y="207"/>
                      <a:pt x="54" y="205"/>
                      <a:pt x="55" y="204"/>
                    </a:cubicBezTo>
                    <a:cubicBezTo>
                      <a:pt x="56" y="204"/>
                      <a:pt x="57" y="203"/>
                      <a:pt x="58" y="203"/>
                    </a:cubicBezTo>
                    <a:cubicBezTo>
                      <a:pt x="60" y="202"/>
                      <a:pt x="62" y="199"/>
                      <a:pt x="63" y="198"/>
                    </a:cubicBezTo>
                    <a:cubicBezTo>
                      <a:pt x="64" y="198"/>
                      <a:pt x="66" y="199"/>
                      <a:pt x="66" y="199"/>
                    </a:cubicBezTo>
                    <a:cubicBezTo>
                      <a:pt x="67" y="198"/>
                      <a:pt x="68" y="196"/>
                      <a:pt x="69" y="195"/>
                    </a:cubicBezTo>
                    <a:cubicBezTo>
                      <a:pt x="70" y="194"/>
                      <a:pt x="71" y="192"/>
                      <a:pt x="72" y="191"/>
                    </a:cubicBezTo>
                    <a:cubicBezTo>
                      <a:pt x="73" y="190"/>
                      <a:pt x="75" y="189"/>
                      <a:pt x="76" y="189"/>
                    </a:cubicBezTo>
                    <a:cubicBezTo>
                      <a:pt x="77" y="189"/>
                      <a:pt x="79" y="191"/>
                      <a:pt x="80" y="190"/>
                    </a:cubicBezTo>
                    <a:cubicBezTo>
                      <a:pt x="81" y="190"/>
                      <a:pt x="83" y="190"/>
                      <a:pt x="83" y="189"/>
                    </a:cubicBezTo>
                    <a:cubicBezTo>
                      <a:pt x="84" y="189"/>
                      <a:pt x="83" y="187"/>
                      <a:pt x="83" y="187"/>
                    </a:cubicBezTo>
                    <a:cubicBezTo>
                      <a:pt x="83" y="185"/>
                      <a:pt x="85" y="183"/>
                      <a:pt x="85" y="182"/>
                    </a:cubicBezTo>
                    <a:cubicBezTo>
                      <a:pt x="86" y="181"/>
                      <a:pt x="86" y="178"/>
                      <a:pt x="87" y="177"/>
                    </a:cubicBezTo>
                    <a:cubicBezTo>
                      <a:pt x="88" y="176"/>
                      <a:pt x="91" y="177"/>
                      <a:pt x="92" y="177"/>
                    </a:cubicBezTo>
                    <a:cubicBezTo>
                      <a:pt x="93" y="177"/>
                      <a:pt x="95" y="175"/>
                      <a:pt x="95" y="174"/>
                    </a:cubicBezTo>
                    <a:cubicBezTo>
                      <a:pt x="96" y="173"/>
                      <a:pt x="95" y="170"/>
                      <a:pt x="96" y="169"/>
                    </a:cubicBezTo>
                    <a:cubicBezTo>
                      <a:pt x="96" y="168"/>
                      <a:pt x="99" y="167"/>
                      <a:pt x="99" y="166"/>
                    </a:cubicBezTo>
                    <a:cubicBezTo>
                      <a:pt x="100" y="165"/>
                      <a:pt x="99" y="162"/>
                      <a:pt x="100" y="161"/>
                    </a:cubicBezTo>
                    <a:cubicBezTo>
                      <a:pt x="100" y="160"/>
                      <a:pt x="102" y="158"/>
                      <a:pt x="103" y="158"/>
                    </a:cubicBezTo>
                    <a:cubicBezTo>
                      <a:pt x="104" y="158"/>
                      <a:pt x="105" y="161"/>
                      <a:pt x="106" y="162"/>
                    </a:cubicBezTo>
                    <a:cubicBezTo>
                      <a:pt x="106" y="163"/>
                      <a:pt x="106" y="165"/>
                      <a:pt x="107" y="165"/>
                    </a:cubicBezTo>
                    <a:cubicBezTo>
                      <a:pt x="107" y="166"/>
                      <a:pt x="109" y="165"/>
                      <a:pt x="109" y="165"/>
                    </a:cubicBezTo>
                    <a:cubicBezTo>
                      <a:pt x="111" y="164"/>
                      <a:pt x="112" y="162"/>
                      <a:pt x="113" y="161"/>
                    </a:cubicBezTo>
                    <a:cubicBezTo>
                      <a:pt x="114" y="161"/>
                      <a:pt x="116" y="160"/>
                      <a:pt x="117" y="160"/>
                    </a:cubicBezTo>
                    <a:cubicBezTo>
                      <a:pt x="118" y="159"/>
                      <a:pt x="119" y="157"/>
                      <a:pt x="120" y="157"/>
                    </a:cubicBezTo>
                    <a:cubicBezTo>
                      <a:pt x="121" y="157"/>
                      <a:pt x="123" y="156"/>
                      <a:pt x="124" y="156"/>
                    </a:cubicBezTo>
                    <a:cubicBezTo>
                      <a:pt x="125" y="156"/>
                      <a:pt x="127" y="157"/>
                      <a:pt x="128" y="158"/>
                    </a:cubicBezTo>
                    <a:cubicBezTo>
                      <a:pt x="128" y="158"/>
                      <a:pt x="128" y="159"/>
                      <a:pt x="129" y="160"/>
                    </a:cubicBezTo>
                    <a:cubicBezTo>
                      <a:pt x="129" y="160"/>
                      <a:pt x="131" y="160"/>
                      <a:pt x="131" y="160"/>
                    </a:cubicBezTo>
                    <a:cubicBezTo>
                      <a:pt x="132" y="159"/>
                      <a:pt x="132" y="156"/>
                      <a:pt x="133" y="155"/>
                    </a:cubicBezTo>
                    <a:cubicBezTo>
                      <a:pt x="133" y="154"/>
                      <a:pt x="135" y="153"/>
                      <a:pt x="136" y="152"/>
                    </a:cubicBezTo>
                    <a:cubicBezTo>
                      <a:pt x="137" y="151"/>
                      <a:pt x="139" y="150"/>
                      <a:pt x="140" y="149"/>
                    </a:cubicBezTo>
                    <a:cubicBezTo>
                      <a:pt x="141" y="149"/>
                      <a:pt x="143" y="149"/>
                      <a:pt x="144" y="150"/>
                    </a:cubicBezTo>
                    <a:cubicBezTo>
                      <a:pt x="145" y="150"/>
                      <a:pt x="147" y="152"/>
                      <a:pt x="148" y="152"/>
                    </a:cubicBezTo>
                    <a:cubicBezTo>
                      <a:pt x="149" y="152"/>
                      <a:pt x="150" y="152"/>
                      <a:pt x="151" y="151"/>
                    </a:cubicBezTo>
                    <a:cubicBezTo>
                      <a:pt x="151" y="150"/>
                      <a:pt x="151" y="149"/>
                      <a:pt x="151" y="148"/>
                    </a:cubicBezTo>
                    <a:cubicBezTo>
                      <a:pt x="152" y="148"/>
                      <a:pt x="153" y="148"/>
                      <a:pt x="154" y="148"/>
                    </a:cubicBezTo>
                    <a:cubicBezTo>
                      <a:pt x="155" y="147"/>
                      <a:pt x="158" y="146"/>
                      <a:pt x="159" y="145"/>
                    </a:cubicBezTo>
                    <a:cubicBezTo>
                      <a:pt x="159" y="144"/>
                      <a:pt x="160" y="143"/>
                      <a:pt x="160" y="142"/>
                    </a:cubicBezTo>
                    <a:cubicBezTo>
                      <a:pt x="161" y="141"/>
                      <a:pt x="164" y="141"/>
                      <a:pt x="165" y="141"/>
                    </a:cubicBezTo>
                    <a:cubicBezTo>
                      <a:pt x="165" y="141"/>
                      <a:pt x="167" y="142"/>
                      <a:pt x="167" y="142"/>
                    </a:cubicBezTo>
                    <a:cubicBezTo>
                      <a:pt x="168" y="143"/>
                      <a:pt x="167" y="144"/>
                      <a:pt x="168" y="145"/>
                    </a:cubicBezTo>
                    <a:cubicBezTo>
                      <a:pt x="168" y="145"/>
                      <a:pt x="169" y="144"/>
                      <a:pt x="170" y="144"/>
                    </a:cubicBezTo>
                    <a:cubicBezTo>
                      <a:pt x="171" y="143"/>
                      <a:pt x="171" y="142"/>
                      <a:pt x="172" y="141"/>
                    </a:cubicBezTo>
                    <a:cubicBezTo>
                      <a:pt x="173" y="140"/>
                      <a:pt x="173" y="138"/>
                      <a:pt x="174" y="138"/>
                    </a:cubicBezTo>
                    <a:cubicBezTo>
                      <a:pt x="175" y="137"/>
                      <a:pt x="176" y="138"/>
                      <a:pt x="177" y="138"/>
                    </a:cubicBezTo>
                    <a:cubicBezTo>
                      <a:pt x="178" y="138"/>
                      <a:pt x="180" y="137"/>
                      <a:pt x="181" y="136"/>
                    </a:cubicBezTo>
                    <a:cubicBezTo>
                      <a:pt x="182" y="136"/>
                      <a:pt x="183" y="133"/>
                      <a:pt x="184" y="132"/>
                    </a:cubicBezTo>
                    <a:cubicBezTo>
                      <a:pt x="184" y="132"/>
                      <a:pt x="186" y="132"/>
                      <a:pt x="186" y="131"/>
                    </a:cubicBezTo>
                    <a:cubicBezTo>
                      <a:pt x="187" y="131"/>
                      <a:pt x="189" y="131"/>
                      <a:pt x="190" y="131"/>
                    </a:cubicBezTo>
                    <a:cubicBezTo>
                      <a:pt x="190" y="130"/>
                      <a:pt x="189" y="128"/>
                      <a:pt x="189" y="127"/>
                    </a:cubicBezTo>
                    <a:cubicBezTo>
                      <a:pt x="189" y="127"/>
                      <a:pt x="190" y="125"/>
                      <a:pt x="191" y="125"/>
                    </a:cubicBezTo>
                    <a:cubicBezTo>
                      <a:pt x="192" y="125"/>
                      <a:pt x="193" y="125"/>
                      <a:pt x="193" y="125"/>
                    </a:cubicBezTo>
                    <a:cubicBezTo>
                      <a:pt x="194" y="126"/>
                      <a:pt x="194" y="127"/>
                      <a:pt x="195" y="127"/>
                    </a:cubicBezTo>
                    <a:cubicBezTo>
                      <a:pt x="196" y="128"/>
                      <a:pt x="198" y="128"/>
                      <a:pt x="199" y="128"/>
                    </a:cubicBezTo>
                    <a:cubicBezTo>
                      <a:pt x="200" y="127"/>
                      <a:pt x="201" y="127"/>
                      <a:pt x="201" y="126"/>
                    </a:cubicBezTo>
                    <a:cubicBezTo>
                      <a:pt x="202" y="126"/>
                      <a:pt x="202" y="123"/>
                      <a:pt x="203" y="123"/>
                    </a:cubicBezTo>
                    <a:cubicBezTo>
                      <a:pt x="204" y="122"/>
                      <a:pt x="206" y="120"/>
                      <a:pt x="207" y="120"/>
                    </a:cubicBezTo>
                    <a:cubicBezTo>
                      <a:pt x="208" y="119"/>
                      <a:pt x="211" y="120"/>
                      <a:pt x="212" y="120"/>
                    </a:cubicBezTo>
                    <a:cubicBezTo>
                      <a:pt x="213" y="120"/>
                      <a:pt x="214" y="118"/>
                      <a:pt x="215" y="118"/>
                    </a:cubicBezTo>
                    <a:cubicBezTo>
                      <a:pt x="216" y="117"/>
                      <a:pt x="219" y="115"/>
                      <a:pt x="220" y="114"/>
                    </a:cubicBezTo>
                    <a:cubicBezTo>
                      <a:pt x="221" y="114"/>
                      <a:pt x="223" y="113"/>
                      <a:pt x="224" y="113"/>
                    </a:cubicBezTo>
                    <a:cubicBezTo>
                      <a:pt x="225" y="113"/>
                      <a:pt x="226" y="113"/>
                      <a:pt x="226" y="114"/>
                    </a:cubicBezTo>
                    <a:cubicBezTo>
                      <a:pt x="229" y="109"/>
                      <a:pt x="229" y="109"/>
                      <a:pt x="229" y="109"/>
                    </a:cubicBezTo>
                    <a:cubicBezTo>
                      <a:pt x="229" y="106"/>
                      <a:pt x="229" y="106"/>
                      <a:pt x="229" y="106"/>
                    </a:cubicBezTo>
                    <a:cubicBezTo>
                      <a:pt x="221" y="98"/>
                      <a:pt x="221" y="98"/>
                      <a:pt x="221" y="98"/>
                    </a:cubicBezTo>
                    <a:cubicBezTo>
                      <a:pt x="228" y="91"/>
                      <a:pt x="228" y="91"/>
                      <a:pt x="228" y="91"/>
                    </a:cubicBezTo>
                    <a:cubicBezTo>
                      <a:pt x="215" y="45"/>
                      <a:pt x="215" y="45"/>
                      <a:pt x="215" y="45"/>
                    </a:cubicBezTo>
                    <a:cubicBezTo>
                      <a:pt x="199" y="1"/>
                      <a:pt x="199" y="1"/>
                      <a:pt x="199" y="1"/>
                    </a:cubicBezTo>
                    <a:cubicBezTo>
                      <a:pt x="199" y="0"/>
                      <a:pt x="199" y="0"/>
                      <a:pt x="199" y="0"/>
                    </a:cubicBezTo>
                    <a:cubicBezTo>
                      <a:pt x="107" y="27"/>
                      <a:pt x="107" y="27"/>
                      <a:pt x="107" y="27"/>
                    </a:cubicBezTo>
                    <a:cubicBezTo>
                      <a:pt x="90" y="30"/>
                      <a:pt x="90" y="30"/>
                      <a:pt x="90" y="30"/>
                    </a:cubicBezTo>
                    <a:cubicBezTo>
                      <a:pt x="90" y="36"/>
                      <a:pt x="90" y="36"/>
                      <a:pt x="90" y="36"/>
                    </a:cubicBezTo>
                    <a:cubicBezTo>
                      <a:pt x="75" y="43"/>
                      <a:pt x="75" y="43"/>
                      <a:pt x="75" y="43"/>
                    </a:cubicBezTo>
                    <a:cubicBezTo>
                      <a:pt x="72" y="34"/>
                      <a:pt x="72" y="34"/>
                      <a:pt x="72" y="34"/>
                    </a:cubicBezTo>
                    <a:cubicBezTo>
                      <a:pt x="0" y="55"/>
                      <a:pt x="0" y="55"/>
                      <a:pt x="0" y="55"/>
                    </a:cubicBezTo>
                    <a:lnTo>
                      <a:pt x="26" y="176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77"/>
              <p:cNvSpPr>
                <a:spLocks/>
              </p:cNvSpPr>
              <p:nvPr/>
            </p:nvSpPr>
            <p:spPr bwMode="auto">
              <a:xfrm>
                <a:off x="5888037" y="2178050"/>
                <a:ext cx="195262" cy="369888"/>
              </a:xfrm>
              <a:custGeom>
                <a:avLst/>
                <a:gdLst>
                  <a:gd name="T0" fmla="*/ 2 w 231"/>
                  <a:gd name="T1" fmla="*/ 71 h 438"/>
                  <a:gd name="T2" fmla="*/ 5 w 231"/>
                  <a:gd name="T3" fmla="*/ 81 h 438"/>
                  <a:gd name="T4" fmla="*/ 3 w 231"/>
                  <a:gd name="T5" fmla="*/ 92 h 438"/>
                  <a:gd name="T6" fmla="*/ 12 w 231"/>
                  <a:gd name="T7" fmla="*/ 102 h 438"/>
                  <a:gd name="T8" fmla="*/ 12 w 231"/>
                  <a:gd name="T9" fmla="*/ 113 h 438"/>
                  <a:gd name="T10" fmla="*/ 14 w 231"/>
                  <a:gd name="T11" fmla="*/ 128 h 438"/>
                  <a:gd name="T12" fmla="*/ 18 w 231"/>
                  <a:gd name="T13" fmla="*/ 136 h 438"/>
                  <a:gd name="T14" fmla="*/ 27 w 231"/>
                  <a:gd name="T15" fmla="*/ 144 h 438"/>
                  <a:gd name="T16" fmla="*/ 30 w 231"/>
                  <a:gd name="T17" fmla="*/ 150 h 438"/>
                  <a:gd name="T18" fmla="*/ 34 w 231"/>
                  <a:gd name="T19" fmla="*/ 170 h 438"/>
                  <a:gd name="T20" fmla="*/ 34 w 231"/>
                  <a:gd name="T21" fmla="*/ 180 h 438"/>
                  <a:gd name="T22" fmla="*/ 40 w 231"/>
                  <a:gd name="T23" fmla="*/ 187 h 438"/>
                  <a:gd name="T24" fmla="*/ 34 w 231"/>
                  <a:gd name="T25" fmla="*/ 202 h 438"/>
                  <a:gd name="T26" fmla="*/ 34 w 231"/>
                  <a:gd name="T27" fmla="*/ 214 h 438"/>
                  <a:gd name="T28" fmla="*/ 36 w 231"/>
                  <a:gd name="T29" fmla="*/ 221 h 438"/>
                  <a:gd name="T30" fmla="*/ 35 w 231"/>
                  <a:gd name="T31" fmla="*/ 228 h 438"/>
                  <a:gd name="T32" fmla="*/ 43 w 231"/>
                  <a:gd name="T33" fmla="*/ 241 h 438"/>
                  <a:gd name="T34" fmla="*/ 44 w 231"/>
                  <a:gd name="T35" fmla="*/ 248 h 438"/>
                  <a:gd name="T36" fmla="*/ 50 w 231"/>
                  <a:gd name="T37" fmla="*/ 253 h 438"/>
                  <a:gd name="T38" fmla="*/ 53 w 231"/>
                  <a:gd name="T39" fmla="*/ 266 h 438"/>
                  <a:gd name="T40" fmla="*/ 60 w 231"/>
                  <a:gd name="T41" fmla="*/ 284 h 438"/>
                  <a:gd name="T42" fmla="*/ 57 w 231"/>
                  <a:gd name="T43" fmla="*/ 296 h 438"/>
                  <a:gd name="T44" fmla="*/ 68 w 231"/>
                  <a:gd name="T45" fmla="*/ 293 h 438"/>
                  <a:gd name="T46" fmla="*/ 77 w 231"/>
                  <a:gd name="T47" fmla="*/ 299 h 438"/>
                  <a:gd name="T48" fmla="*/ 112 w 231"/>
                  <a:gd name="T49" fmla="*/ 421 h 438"/>
                  <a:gd name="T50" fmla="*/ 210 w 231"/>
                  <a:gd name="T51" fmla="*/ 413 h 438"/>
                  <a:gd name="T52" fmla="*/ 201 w 231"/>
                  <a:gd name="T53" fmla="*/ 407 h 438"/>
                  <a:gd name="T54" fmla="*/ 195 w 231"/>
                  <a:gd name="T55" fmla="*/ 397 h 438"/>
                  <a:gd name="T56" fmla="*/ 195 w 231"/>
                  <a:gd name="T57" fmla="*/ 384 h 438"/>
                  <a:gd name="T58" fmla="*/ 202 w 231"/>
                  <a:gd name="T59" fmla="*/ 370 h 438"/>
                  <a:gd name="T60" fmla="*/ 200 w 231"/>
                  <a:gd name="T61" fmla="*/ 359 h 438"/>
                  <a:gd name="T62" fmla="*/ 194 w 231"/>
                  <a:gd name="T63" fmla="*/ 346 h 438"/>
                  <a:gd name="T64" fmla="*/ 190 w 231"/>
                  <a:gd name="T65" fmla="*/ 328 h 438"/>
                  <a:gd name="T66" fmla="*/ 191 w 231"/>
                  <a:gd name="T67" fmla="*/ 315 h 438"/>
                  <a:gd name="T68" fmla="*/ 188 w 231"/>
                  <a:gd name="T69" fmla="*/ 303 h 438"/>
                  <a:gd name="T70" fmla="*/ 186 w 231"/>
                  <a:gd name="T71" fmla="*/ 287 h 438"/>
                  <a:gd name="T72" fmla="*/ 181 w 231"/>
                  <a:gd name="T73" fmla="*/ 274 h 438"/>
                  <a:gd name="T74" fmla="*/ 187 w 231"/>
                  <a:gd name="T75" fmla="*/ 258 h 438"/>
                  <a:gd name="T76" fmla="*/ 187 w 231"/>
                  <a:gd name="T77" fmla="*/ 242 h 438"/>
                  <a:gd name="T78" fmla="*/ 194 w 231"/>
                  <a:gd name="T79" fmla="*/ 225 h 438"/>
                  <a:gd name="T80" fmla="*/ 193 w 231"/>
                  <a:gd name="T81" fmla="*/ 208 h 438"/>
                  <a:gd name="T82" fmla="*/ 197 w 231"/>
                  <a:gd name="T83" fmla="*/ 197 h 438"/>
                  <a:gd name="T84" fmla="*/ 194 w 231"/>
                  <a:gd name="T85" fmla="*/ 182 h 438"/>
                  <a:gd name="T86" fmla="*/ 194 w 231"/>
                  <a:gd name="T87" fmla="*/ 170 h 438"/>
                  <a:gd name="T88" fmla="*/ 188 w 231"/>
                  <a:gd name="T89" fmla="*/ 155 h 438"/>
                  <a:gd name="T90" fmla="*/ 183 w 231"/>
                  <a:gd name="T91" fmla="*/ 142 h 438"/>
                  <a:gd name="T92" fmla="*/ 192 w 231"/>
                  <a:gd name="T93" fmla="*/ 131 h 438"/>
                  <a:gd name="T94" fmla="*/ 204 w 231"/>
                  <a:gd name="T95" fmla="*/ 127 h 438"/>
                  <a:gd name="T96" fmla="*/ 210 w 231"/>
                  <a:gd name="T97" fmla="*/ 114 h 438"/>
                  <a:gd name="T98" fmla="*/ 219 w 231"/>
                  <a:gd name="T99" fmla="*/ 108 h 438"/>
                  <a:gd name="T100" fmla="*/ 225 w 231"/>
                  <a:gd name="T101" fmla="*/ 94 h 438"/>
                  <a:gd name="T102" fmla="*/ 230 w 231"/>
                  <a:gd name="T103" fmla="*/ 84 h 438"/>
                  <a:gd name="T104" fmla="*/ 230 w 231"/>
                  <a:gd name="T105" fmla="*/ 76 h 438"/>
                  <a:gd name="T106" fmla="*/ 220 w 231"/>
                  <a:gd name="T107" fmla="*/ 60 h 438"/>
                  <a:gd name="T108" fmla="*/ 212 w 231"/>
                  <a:gd name="T109" fmla="*/ 49 h 438"/>
                  <a:gd name="T110" fmla="*/ 216 w 231"/>
                  <a:gd name="T111" fmla="*/ 35 h 438"/>
                  <a:gd name="T112" fmla="*/ 219 w 231"/>
                  <a:gd name="T113" fmla="*/ 15 h 438"/>
                  <a:gd name="T114" fmla="*/ 210 w 231"/>
                  <a:gd name="T115" fmla="*/ 5 h 438"/>
                  <a:gd name="T116" fmla="*/ 90 w 231"/>
                  <a:gd name="T117" fmla="*/ 38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31" h="438">
                    <a:moveTo>
                      <a:pt x="0" y="64"/>
                    </a:moveTo>
                    <a:cubicBezTo>
                      <a:pt x="0" y="67"/>
                      <a:pt x="1" y="69"/>
                      <a:pt x="1" y="70"/>
                    </a:cubicBezTo>
                    <a:cubicBezTo>
                      <a:pt x="1" y="70"/>
                      <a:pt x="2" y="70"/>
                      <a:pt x="2" y="71"/>
                    </a:cubicBezTo>
                    <a:cubicBezTo>
                      <a:pt x="2" y="71"/>
                      <a:pt x="3" y="72"/>
                      <a:pt x="3" y="73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4" y="76"/>
                      <a:pt x="6" y="79"/>
                      <a:pt x="5" y="81"/>
                    </a:cubicBezTo>
                    <a:cubicBezTo>
                      <a:pt x="5" y="83"/>
                      <a:pt x="4" y="85"/>
                      <a:pt x="3" y="86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88"/>
                      <a:pt x="3" y="90"/>
                      <a:pt x="3" y="92"/>
                    </a:cubicBezTo>
                    <a:cubicBezTo>
                      <a:pt x="3" y="92"/>
                      <a:pt x="3" y="93"/>
                      <a:pt x="3" y="93"/>
                    </a:cubicBezTo>
                    <a:cubicBezTo>
                      <a:pt x="5" y="93"/>
                      <a:pt x="6" y="94"/>
                      <a:pt x="8" y="95"/>
                    </a:cubicBezTo>
                    <a:cubicBezTo>
                      <a:pt x="10" y="96"/>
                      <a:pt x="12" y="99"/>
                      <a:pt x="12" y="102"/>
                    </a:cubicBezTo>
                    <a:cubicBezTo>
                      <a:pt x="12" y="104"/>
                      <a:pt x="11" y="106"/>
                      <a:pt x="11" y="108"/>
                    </a:cubicBezTo>
                    <a:cubicBezTo>
                      <a:pt x="11" y="108"/>
                      <a:pt x="10" y="108"/>
                      <a:pt x="10" y="108"/>
                    </a:cubicBezTo>
                    <a:cubicBezTo>
                      <a:pt x="11" y="109"/>
                      <a:pt x="11" y="111"/>
                      <a:pt x="12" y="113"/>
                    </a:cubicBezTo>
                    <a:cubicBezTo>
                      <a:pt x="12" y="113"/>
                      <a:pt x="12" y="114"/>
                      <a:pt x="13" y="114"/>
                    </a:cubicBezTo>
                    <a:cubicBezTo>
                      <a:pt x="14" y="116"/>
                      <a:pt x="15" y="118"/>
                      <a:pt x="15" y="120"/>
                    </a:cubicBezTo>
                    <a:cubicBezTo>
                      <a:pt x="15" y="122"/>
                      <a:pt x="15" y="125"/>
                      <a:pt x="14" y="128"/>
                    </a:cubicBezTo>
                    <a:cubicBezTo>
                      <a:pt x="14" y="129"/>
                      <a:pt x="13" y="131"/>
                      <a:pt x="13" y="132"/>
                    </a:cubicBezTo>
                    <a:cubicBezTo>
                      <a:pt x="14" y="132"/>
                      <a:pt x="14" y="133"/>
                      <a:pt x="15" y="134"/>
                    </a:cubicBezTo>
                    <a:cubicBezTo>
                      <a:pt x="15" y="134"/>
                      <a:pt x="17" y="135"/>
                      <a:pt x="18" y="136"/>
                    </a:cubicBezTo>
                    <a:cubicBezTo>
                      <a:pt x="18" y="137"/>
                      <a:pt x="19" y="137"/>
                      <a:pt x="19" y="137"/>
                    </a:cubicBezTo>
                    <a:cubicBezTo>
                      <a:pt x="21" y="138"/>
                      <a:pt x="22" y="139"/>
                      <a:pt x="24" y="140"/>
                    </a:cubicBezTo>
                    <a:cubicBezTo>
                      <a:pt x="25" y="141"/>
                      <a:pt x="26" y="142"/>
                      <a:pt x="27" y="144"/>
                    </a:cubicBezTo>
                    <a:cubicBezTo>
                      <a:pt x="27" y="145"/>
                      <a:pt x="27" y="145"/>
                      <a:pt x="27" y="145"/>
                    </a:cubicBezTo>
                    <a:cubicBezTo>
                      <a:pt x="28" y="146"/>
                      <a:pt x="28" y="147"/>
                      <a:pt x="29" y="148"/>
                    </a:cubicBezTo>
                    <a:cubicBezTo>
                      <a:pt x="29" y="149"/>
                      <a:pt x="29" y="150"/>
                      <a:pt x="30" y="150"/>
                    </a:cubicBezTo>
                    <a:cubicBezTo>
                      <a:pt x="30" y="150"/>
                      <a:pt x="30" y="151"/>
                      <a:pt x="31" y="151"/>
                    </a:cubicBezTo>
                    <a:cubicBezTo>
                      <a:pt x="32" y="152"/>
                      <a:pt x="33" y="154"/>
                      <a:pt x="33" y="156"/>
                    </a:cubicBezTo>
                    <a:cubicBezTo>
                      <a:pt x="35" y="160"/>
                      <a:pt x="35" y="167"/>
                      <a:pt x="34" y="170"/>
                    </a:cubicBezTo>
                    <a:cubicBezTo>
                      <a:pt x="34" y="171"/>
                      <a:pt x="34" y="172"/>
                      <a:pt x="33" y="173"/>
                    </a:cubicBezTo>
                    <a:cubicBezTo>
                      <a:pt x="34" y="173"/>
                      <a:pt x="34" y="174"/>
                      <a:pt x="34" y="175"/>
                    </a:cubicBezTo>
                    <a:cubicBezTo>
                      <a:pt x="35" y="177"/>
                      <a:pt x="35" y="179"/>
                      <a:pt x="34" y="180"/>
                    </a:cubicBezTo>
                    <a:cubicBezTo>
                      <a:pt x="34" y="180"/>
                      <a:pt x="34" y="181"/>
                      <a:pt x="34" y="181"/>
                    </a:cubicBezTo>
                    <a:cubicBezTo>
                      <a:pt x="35" y="181"/>
                      <a:pt x="35" y="181"/>
                      <a:pt x="35" y="181"/>
                    </a:cubicBezTo>
                    <a:cubicBezTo>
                      <a:pt x="37" y="183"/>
                      <a:pt x="39" y="185"/>
                      <a:pt x="40" y="187"/>
                    </a:cubicBezTo>
                    <a:cubicBezTo>
                      <a:pt x="41" y="191"/>
                      <a:pt x="39" y="196"/>
                      <a:pt x="38" y="197"/>
                    </a:cubicBezTo>
                    <a:cubicBezTo>
                      <a:pt x="38" y="199"/>
                      <a:pt x="36" y="200"/>
                      <a:pt x="35" y="201"/>
                    </a:cubicBezTo>
                    <a:cubicBezTo>
                      <a:pt x="35" y="202"/>
                      <a:pt x="35" y="202"/>
                      <a:pt x="34" y="202"/>
                    </a:cubicBezTo>
                    <a:cubicBezTo>
                      <a:pt x="34" y="203"/>
                      <a:pt x="35" y="204"/>
                      <a:pt x="35" y="205"/>
                    </a:cubicBezTo>
                    <a:cubicBezTo>
                      <a:pt x="35" y="207"/>
                      <a:pt x="35" y="209"/>
                      <a:pt x="35" y="210"/>
                    </a:cubicBezTo>
                    <a:cubicBezTo>
                      <a:pt x="35" y="211"/>
                      <a:pt x="34" y="213"/>
                      <a:pt x="34" y="214"/>
                    </a:cubicBezTo>
                    <a:cubicBezTo>
                      <a:pt x="34" y="215"/>
                      <a:pt x="34" y="215"/>
                      <a:pt x="33" y="216"/>
                    </a:cubicBezTo>
                    <a:cubicBezTo>
                      <a:pt x="34" y="216"/>
                      <a:pt x="34" y="216"/>
                      <a:pt x="34" y="216"/>
                    </a:cubicBezTo>
                    <a:cubicBezTo>
                      <a:pt x="35" y="217"/>
                      <a:pt x="36" y="219"/>
                      <a:pt x="36" y="221"/>
                    </a:cubicBezTo>
                    <a:cubicBezTo>
                      <a:pt x="36" y="222"/>
                      <a:pt x="36" y="224"/>
                      <a:pt x="35" y="226"/>
                    </a:cubicBezTo>
                    <a:cubicBezTo>
                      <a:pt x="35" y="226"/>
                      <a:pt x="35" y="226"/>
                      <a:pt x="35" y="226"/>
                    </a:cubicBezTo>
                    <a:cubicBezTo>
                      <a:pt x="35" y="227"/>
                      <a:pt x="35" y="227"/>
                      <a:pt x="35" y="228"/>
                    </a:cubicBezTo>
                    <a:cubicBezTo>
                      <a:pt x="36" y="228"/>
                      <a:pt x="36" y="228"/>
                      <a:pt x="37" y="229"/>
                    </a:cubicBezTo>
                    <a:cubicBezTo>
                      <a:pt x="39" y="230"/>
                      <a:pt x="40" y="232"/>
                      <a:pt x="41" y="233"/>
                    </a:cubicBezTo>
                    <a:cubicBezTo>
                      <a:pt x="42" y="235"/>
                      <a:pt x="42" y="238"/>
                      <a:pt x="43" y="241"/>
                    </a:cubicBezTo>
                    <a:cubicBezTo>
                      <a:pt x="43" y="242"/>
                      <a:pt x="43" y="243"/>
                      <a:pt x="43" y="243"/>
                    </a:cubicBezTo>
                    <a:cubicBezTo>
                      <a:pt x="43" y="244"/>
                      <a:pt x="44" y="245"/>
                      <a:pt x="44" y="245"/>
                    </a:cubicBezTo>
                    <a:cubicBezTo>
                      <a:pt x="44" y="246"/>
                      <a:pt x="44" y="247"/>
                      <a:pt x="44" y="248"/>
                    </a:cubicBezTo>
                    <a:cubicBezTo>
                      <a:pt x="44" y="248"/>
                      <a:pt x="44" y="249"/>
                      <a:pt x="45" y="249"/>
                    </a:cubicBezTo>
                    <a:cubicBezTo>
                      <a:pt x="45" y="249"/>
                      <a:pt x="45" y="249"/>
                      <a:pt x="46" y="250"/>
                    </a:cubicBezTo>
                    <a:cubicBezTo>
                      <a:pt x="47" y="250"/>
                      <a:pt x="48" y="251"/>
                      <a:pt x="50" y="253"/>
                    </a:cubicBezTo>
                    <a:cubicBezTo>
                      <a:pt x="50" y="254"/>
                      <a:pt x="53" y="257"/>
                      <a:pt x="53" y="260"/>
                    </a:cubicBezTo>
                    <a:cubicBezTo>
                      <a:pt x="53" y="262"/>
                      <a:pt x="52" y="264"/>
                      <a:pt x="52" y="265"/>
                    </a:cubicBezTo>
                    <a:cubicBezTo>
                      <a:pt x="52" y="265"/>
                      <a:pt x="53" y="266"/>
                      <a:pt x="53" y="266"/>
                    </a:cubicBezTo>
                    <a:cubicBezTo>
                      <a:pt x="54" y="266"/>
                      <a:pt x="55" y="267"/>
                      <a:pt x="56" y="268"/>
                    </a:cubicBezTo>
                    <a:cubicBezTo>
                      <a:pt x="58" y="269"/>
                      <a:pt x="59" y="272"/>
                      <a:pt x="60" y="274"/>
                    </a:cubicBezTo>
                    <a:cubicBezTo>
                      <a:pt x="61" y="276"/>
                      <a:pt x="61" y="281"/>
                      <a:pt x="60" y="284"/>
                    </a:cubicBezTo>
                    <a:cubicBezTo>
                      <a:pt x="59" y="285"/>
                      <a:pt x="58" y="287"/>
                      <a:pt x="57" y="288"/>
                    </a:cubicBezTo>
                    <a:cubicBezTo>
                      <a:pt x="57" y="288"/>
                      <a:pt x="57" y="289"/>
                      <a:pt x="57" y="289"/>
                    </a:cubicBezTo>
                    <a:cubicBezTo>
                      <a:pt x="56" y="290"/>
                      <a:pt x="56" y="292"/>
                      <a:pt x="57" y="296"/>
                    </a:cubicBezTo>
                    <a:cubicBezTo>
                      <a:pt x="58" y="295"/>
                      <a:pt x="59" y="294"/>
                      <a:pt x="60" y="294"/>
                    </a:cubicBezTo>
                    <a:cubicBezTo>
                      <a:pt x="61" y="293"/>
                      <a:pt x="64" y="292"/>
                      <a:pt x="66" y="292"/>
                    </a:cubicBezTo>
                    <a:cubicBezTo>
                      <a:pt x="66" y="292"/>
                      <a:pt x="67" y="292"/>
                      <a:pt x="68" y="293"/>
                    </a:cubicBezTo>
                    <a:cubicBezTo>
                      <a:pt x="69" y="293"/>
                      <a:pt x="71" y="293"/>
                      <a:pt x="73" y="297"/>
                    </a:cubicBezTo>
                    <a:cubicBezTo>
                      <a:pt x="73" y="297"/>
                      <a:pt x="74" y="298"/>
                      <a:pt x="74" y="299"/>
                    </a:cubicBezTo>
                    <a:cubicBezTo>
                      <a:pt x="75" y="299"/>
                      <a:pt x="76" y="299"/>
                      <a:pt x="77" y="299"/>
                    </a:cubicBezTo>
                    <a:cubicBezTo>
                      <a:pt x="79" y="300"/>
                      <a:pt x="81" y="302"/>
                      <a:pt x="83" y="305"/>
                    </a:cubicBezTo>
                    <a:cubicBezTo>
                      <a:pt x="84" y="306"/>
                      <a:pt x="84" y="306"/>
                      <a:pt x="84" y="306"/>
                    </a:cubicBezTo>
                    <a:cubicBezTo>
                      <a:pt x="112" y="421"/>
                      <a:pt x="112" y="421"/>
                      <a:pt x="112" y="421"/>
                    </a:cubicBezTo>
                    <a:cubicBezTo>
                      <a:pt x="112" y="432"/>
                      <a:pt x="112" y="432"/>
                      <a:pt x="112" y="432"/>
                    </a:cubicBezTo>
                    <a:cubicBezTo>
                      <a:pt x="117" y="438"/>
                      <a:pt x="117" y="438"/>
                      <a:pt x="117" y="438"/>
                    </a:cubicBezTo>
                    <a:cubicBezTo>
                      <a:pt x="210" y="413"/>
                      <a:pt x="210" y="413"/>
                      <a:pt x="210" y="413"/>
                    </a:cubicBezTo>
                    <a:cubicBezTo>
                      <a:pt x="209" y="413"/>
                      <a:pt x="208" y="413"/>
                      <a:pt x="207" y="412"/>
                    </a:cubicBezTo>
                    <a:cubicBezTo>
                      <a:pt x="206" y="411"/>
                      <a:pt x="206" y="409"/>
                      <a:pt x="205" y="408"/>
                    </a:cubicBezTo>
                    <a:cubicBezTo>
                      <a:pt x="204" y="408"/>
                      <a:pt x="201" y="408"/>
                      <a:pt x="201" y="407"/>
                    </a:cubicBezTo>
                    <a:cubicBezTo>
                      <a:pt x="200" y="406"/>
                      <a:pt x="200" y="404"/>
                      <a:pt x="199" y="403"/>
                    </a:cubicBezTo>
                    <a:cubicBezTo>
                      <a:pt x="199" y="402"/>
                      <a:pt x="197" y="401"/>
                      <a:pt x="197" y="401"/>
                    </a:cubicBezTo>
                    <a:cubicBezTo>
                      <a:pt x="196" y="400"/>
                      <a:pt x="195" y="398"/>
                      <a:pt x="195" y="397"/>
                    </a:cubicBezTo>
                    <a:cubicBezTo>
                      <a:pt x="195" y="395"/>
                      <a:pt x="197" y="393"/>
                      <a:pt x="197" y="391"/>
                    </a:cubicBezTo>
                    <a:cubicBezTo>
                      <a:pt x="198" y="390"/>
                      <a:pt x="198" y="388"/>
                      <a:pt x="197" y="387"/>
                    </a:cubicBezTo>
                    <a:cubicBezTo>
                      <a:pt x="197" y="386"/>
                      <a:pt x="195" y="385"/>
                      <a:pt x="195" y="384"/>
                    </a:cubicBezTo>
                    <a:cubicBezTo>
                      <a:pt x="195" y="383"/>
                      <a:pt x="195" y="380"/>
                      <a:pt x="196" y="380"/>
                    </a:cubicBezTo>
                    <a:cubicBezTo>
                      <a:pt x="197" y="378"/>
                      <a:pt x="200" y="378"/>
                      <a:pt x="201" y="376"/>
                    </a:cubicBezTo>
                    <a:cubicBezTo>
                      <a:pt x="202" y="375"/>
                      <a:pt x="203" y="371"/>
                      <a:pt x="202" y="370"/>
                    </a:cubicBezTo>
                    <a:cubicBezTo>
                      <a:pt x="202" y="369"/>
                      <a:pt x="199" y="368"/>
                      <a:pt x="199" y="367"/>
                    </a:cubicBezTo>
                    <a:cubicBezTo>
                      <a:pt x="198" y="366"/>
                      <a:pt x="197" y="364"/>
                      <a:pt x="197" y="363"/>
                    </a:cubicBezTo>
                    <a:cubicBezTo>
                      <a:pt x="197" y="362"/>
                      <a:pt x="199" y="360"/>
                      <a:pt x="200" y="359"/>
                    </a:cubicBezTo>
                    <a:cubicBezTo>
                      <a:pt x="200" y="358"/>
                      <a:pt x="200" y="356"/>
                      <a:pt x="200" y="355"/>
                    </a:cubicBezTo>
                    <a:cubicBezTo>
                      <a:pt x="199" y="353"/>
                      <a:pt x="198" y="351"/>
                      <a:pt x="197" y="349"/>
                    </a:cubicBezTo>
                    <a:cubicBezTo>
                      <a:pt x="196" y="349"/>
                      <a:pt x="194" y="347"/>
                      <a:pt x="194" y="346"/>
                    </a:cubicBezTo>
                    <a:cubicBezTo>
                      <a:pt x="194" y="345"/>
                      <a:pt x="194" y="343"/>
                      <a:pt x="194" y="342"/>
                    </a:cubicBezTo>
                    <a:cubicBezTo>
                      <a:pt x="193" y="339"/>
                      <a:pt x="193" y="334"/>
                      <a:pt x="192" y="332"/>
                    </a:cubicBezTo>
                    <a:cubicBezTo>
                      <a:pt x="192" y="331"/>
                      <a:pt x="190" y="329"/>
                      <a:pt x="190" y="328"/>
                    </a:cubicBezTo>
                    <a:cubicBezTo>
                      <a:pt x="190" y="327"/>
                      <a:pt x="192" y="326"/>
                      <a:pt x="192" y="325"/>
                    </a:cubicBezTo>
                    <a:cubicBezTo>
                      <a:pt x="193" y="324"/>
                      <a:pt x="193" y="320"/>
                      <a:pt x="193" y="319"/>
                    </a:cubicBezTo>
                    <a:cubicBezTo>
                      <a:pt x="193" y="318"/>
                      <a:pt x="191" y="316"/>
                      <a:pt x="191" y="315"/>
                    </a:cubicBezTo>
                    <a:cubicBezTo>
                      <a:pt x="190" y="314"/>
                      <a:pt x="191" y="311"/>
                      <a:pt x="190" y="310"/>
                    </a:cubicBezTo>
                    <a:cubicBezTo>
                      <a:pt x="190" y="309"/>
                      <a:pt x="188" y="309"/>
                      <a:pt x="188" y="308"/>
                    </a:cubicBezTo>
                    <a:cubicBezTo>
                      <a:pt x="187" y="307"/>
                      <a:pt x="189" y="304"/>
                      <a:pt x="188" y="303"/>
                    </a:cubicBezTo>
                    <a:cubicBezTo>
                      <a:pt x="188" y="302"/>
                      <a:pt x="186" y="301"/>
                      <a:pt x="186" y="300"/>
                    </a:cubicBezTo>
                    <a:cubicBezTo>
                      <a:pt x="185" y="298"/>
                      <a:pt x="187" y="294"/>
                      <a:pt x="187" y="292"/>
                    </a:cubicBezTo>
                    <a:cubicBezTo>
                      <a:pt x="187" y="291"/>
                      <a:pt x="186" y="288"/>
                      <a:pt x="186" y="287"/>
                    </a:cubicBezTo>
                    <a:cubicBezTo>
                      <a:pt x="185" y="286"/>
                      <a:pt x="184" y="285"/>
                      <a:pt x="184" y="284"/>
                    </a:cubicBezTo>
                    <a:cubicBezTo>
                      <a:pt x="183" y="283"/>
                      <a:pt x="184" y="280"/>
                      <a:pt x="183" y="278"/>
                    </a:cubicBezTo>
                    <a:cubicBezTo>
                      <a:pt x="183" y="277"/>
                      <a:pt x="181" y="275"/>
                      <a:pt x="181" y="274"/>
                    </a:cubicBezTo>
                    <a:cubicBezTo>
                      <a:pt x="181" y="272"/>
                      <a:pt x="184" y="270"/>
                      <a:pt x="185" y="268"/>
                    </a:cubicBezTo>
                    <a:cubicBezTo>
                      <a:pt x="185" y="267"/>
                      <a:pt x="185" y="264"/>
                      <a:pt x="185" y="262"/>
                    </a:cubicBezTo>
                    <a:cubicBezTo>
                      <a:pt x="186" y="261"/>
                      <a:pt x="187" y="259"/>
                      <a:pt x="187" y="258"/>
                    </a:cubicBezTo>
                    <a:cubicBezTo>
                      <a:pt x="187" y="256"/>
                      <a:pt x="185" y="253"/>
                      <a:pt x="185" y="252"/>
                    </a:cubicBezTo>
                    <a:cubicBezTo>
                      <a:pt x="185" y="250"/>
                      <a:pt x="184" y="247"/>
                      <a:pt x="185" y="245"/>
                    </a:cubicBezTo>
                    <a:cubicBezTo>
                      <a:pt x="185" y="244"/>
                      <a:pt x="187" y="243"/>
                      <a:pt x="187" y="242"/>
                    </a:cubicBezTo>
                    <a:cubicBezTo>
                      <a:pt x="188" y="241"/>
                      <a:pt x="191" y="239"/>
                      <a:pt x="191" y="238"/>
                    </a:cubicBezTo>
                    <a:cubicBezTo>
                      <a:pt x="192" y="236"/>
                      <a:pt x="192" y="233"/>
                      <a:pt x="192" y="231"/>
                    </a:cubicBezTo>
                    <a:cubicBezTo>
                      <a:pt x="193" y="229"/>
                      <a:pt x="194" y="226"/>
                      <a:pt x="194" y="225"/>
                    </a:cubicBezTo>
                    <a:cubicBezTo>
                      <a:pt x="193" y="223"/>
                      <a:pt x="191" y="221"/>
                      <a:pt x="191" y="219"/>
                    </a:cubicBezTo>
                    <a:cubicBezTo>
                      <a:pt x="191" y="218"/>
                      <a:pt x="192" y="214"/>
                      <a:pt x="192" y="213"/>
                    </a:cubicBezTo>
                    <a:cubicBezTo>
                      <a:pt x="192" y="212"/>
                      <a:pt x="193" y="209"/>
                      <a:pt x="193" y="208"/>
                    </a:cubicBezTo>
                    <a:cubicBezTo>
                      <a:pt x="194" y="207"/>
                      <a:pt x="196" y="207"/>
                      <a:pt x="196" y="206"/>
                    </a:cubicBezTo>
                    <a:cubicBezTo>
                      <a:pt x="196" y="205"/>
                      <a:pt x="195" y="202"/>
                      <a:pt x="195" y="201"/>
                    </a:cubicBezTo>
                    <a:cubicBezTo>
                      <a:pt x="195" y="200"/>
                      <a:pt x="197" y="198"/>
                      <a:pt x="197" y="197"/>
                    </a:cubicBezTo>
                    <a:cubicBezTo>
                      <a:pt x="196" y="196"/>
                      <a:pt x="194" y="194"/>
                      <a:pt x="194" y="193"/>
                    </a:cubicBezTo>
                    <a:cubicBezTo>
                      <a:pt x="193" y="192"/>
                      <a:pt x="194" y="190"/>
                      <a:pt x="194" y="189"/>
                    </a:cubicBezTo>
                    <a:cubicBezTo>
                      <a:pt x="194" y="187"/>
                      <a:pt x="194" y="184"/>
                      <a:pt x="194" y="182"/>
                    </a:cubicBezTo>
                    <a:cubicBezTo>
                      <a:pt x="195" y="181"/>
                      <a:pt x="197" y="179"/>
                      <a:pt x="197" y="177"/>
                    </a:cubicBezTo>
                    <a:cubicBezTo>
                      <a:pt x="197" y="176"/>
                      <a:pt x="197" y="174"/>
                      <a:pt x="197" y="173"/>
                    </a:cubicBezTo>
                    <a:cubicBezTo>
                      <a:pt x="196" y="172"/>
                      <a:pt x="194" y="171"/>
                      <a:pt x="194" y="170"/>
                    </a:cubicBezTo>
                    <a:cubicBezTo>
                      <a:pt x="193" y="169"/>
                      <a:pt x="194" y="166"/>
                      <a:pt x="194" y="165"/>
                    </a:cubicBezTo>
                    <a:cubicBezTo>
                      <a:pt x="193" y="163"/>
                      <a:pt x="190" y="161"/>
                      <a:pt x="189" y="159"/>
                    </a:cubicBezTo>
                    <a:cubicBezTo>
                      <a:pt x="189" y="158"/>
                      <a:pt x="188" y="156"/>
                      <a:pt x="188" y="155"/>
                    </a:cubicBezTo>
                    <a:cubicBezTo>
                      <a:pt x="187" y="154"/>
                      <a:pt x="189" y="151"/>
                      <a:pt x="188" y="149"/>
                    </a:cubicBezTo>
                    <a:cubicBezTo>
                      <a:pt x="188" y="148"/>
                      <a:pt x="185" y="147"/>
                      <a:pt x="185" y="146"/>
                    </a:cubicBezTo>
                    <a:cubicBezTo>
                      <a:pt x="184" y="145"/>
                      <a:pt x="183" y="143"/>
                      <a:pt x="183" y="142"/>
                    </a:cubicBezTo>
                    <a:cubicBezTo>
                      <a:pt x="184" y="141"/>
                      <a:pt x="186" y="140"/>
                      <a:pt x="187" y="139"/>
                    </a:cubicBezTo>
                    <a:cubicBezTo>
                      <a:pt x="188" y="138"/>
                      <a:pt x="187" y="135"/>
                      <a:pt x="188" y="133"/>
                    </a:cubicBezTo>
                    <a:cubicBezTo>
                      <a:pt x="189" y="132"/>
                      <a:pt x="191" y="131"/>
                      <a:pt x="192" y="131"/>
                    </a:cubicBezTo>
                    <a:cubicBezTo>
                      <a:pt x="193" y="130"/>
                      <a:pt x="195" y="130"/>
                      <a:pt x="196" y="129"/>
                    </a:cubicBezTo>
                    <a:cubicBezTo>
                      <a:pt x="197" y="129"/>
                      <a:pt x="198" y="127"/>
                      <a:pt x="199" y="126"/>
                    </a:cubicBezTo>
                    <a:cubicBezTo>
                      <a:pt x="200" y="126"/>
                      <a:pt x="203" y="128"/>
                      <a:pt x="204" y="127"/>
                    </a:cubicBezTo>
                    <a:cubicBezTo>
                      <a:pt x="205" y="127"/>
                      <a:pt x="207" y="124"/>
                      <a:pt x="207" y="123"/>
                    </a:cubicBezTo>
                    <a:cubicBezTo>
                      <a:pt x="208" y="122"/>
                      <a:pt x="209" y="120"/>
                      <a:pt x="210" y="119"/>
                    </a:cubicBezTo>
                    <a:cubicBezTo>
                      <a:pt x="210" y="118"/>
                      <a:pt x="209" y="115"/>
                      <a:pt x="210" y="114"/>
                    </a:cubicBezTo>
                    <a:cubicBezTo>
                      <a:pt x="210" y="113"/>
                      <a:pt x="211" y="112"/>
                      <a:pt x="212" y="112"/>
                    </a:cubicBezTo>
                    <a:cubicBezTo>
                      <a:pt x="213" y="111"/>
                      <a:pt x="215" y="111"/>
                      <a:pt x="216" y="110"/>
                    </a:cubicBezTo>
                    <a:cubicBezTo>
                      <a:pt x="217" y="110"/>
                      <a:pt x="219" y="108"/>
                      <a:pt x="219" y="108"/>
                    </a:cubicBezTo>
                    <a:cubicBezTo>
                      <a:pt x="220" y="107"/>
                      <a:pt x="222" y="105"/>
                      <a:pt x="222" y="104"/>
                    </a:cubicBezTo>
                    <a:cubicBezTo>
                      <a:pt x="223" y="103"/>
                      <a:pt x="224" y="101"/>
                      <a:pt x="225" y="99"/>
                    </a:cubicBezTo>
                    <a:cubicBezTo>
                      <a:pt x="225" y="98"/>
                      <a:pt x="225" y="95"/>
                      <a:pt x="225" y="94"/>
                    </a:cubicBezTo>
                    <a:cubicBezTo>
                      <a:pt x="226" y="94"/>
                      <a:pt x="227" y="93"/>
                      <a:pt x="227" y="92"/>
                    </a:cubicBezTo>
                    <a:cubicBezTo>
                      <a:pt x="228" y="92"/>
                      <a:pt x="229" y="90"/>
                      <a:pt x="229" y="90"/>
                    </a:cubicBezTo>
                    <a:cubicBezTo>
                      <a:pt x="230" y="88"/>
                      <a:pt x="231" y="85"/>
                      <a:pt x="230" y="84"/>
                    </a:cubicBezTo>
                    <a:cubicBezTo>
                      <a:pt x="230" y="83"/>
                      <a:pt x="228" y="82"/>
                      <a:pt x="227" y="81"/>
                    </a:cubicBezTo>
                    <a:cubicBezTo>
                      <a:pt x="227" y="81"/>
                      <a:pt x="226" y="79"/>
                      <a:pt x="226" y="78"/>
                    </a:cubicBezTo>
                    <a:cubicBezTo>
                      <a:pt x="226" y="77"/>
                      <a:pt x="229" y="77"/>
                      <a:pt x="230" y="76"/>
                    </a:cubicBezTo>
                    <a:cubicBezTo>
                      <a:pt x="230" y="74"/>
                      <a:pt x="230" y="71"/>
                      <a:pt x="230" y="70"/>
                    </a:cubicBezTo>
                    <a:cubicBezTo>
                      <a:pt x="229" y="68"/>
                      <a:pt x="228" y="65"/>
                      <a:pt x="227" y="64"/>
                    </a:cubicBezTo>
                    <a:cubicBezTo>
                      <a:pt x="226" y="63"/>
                      <a:pt x="222" y="62"/>
                      <a:pt x="220" y="60"/>
                    </a:cubicBezTo>
                    <a:cubicBezTo>
                      <a:pt x="220" y="59"/>
                      <a:pt x="219" y="56"/>
                      <a:pt x="218" y="55"/>
                    </a:cubicBezTo>
                    <a:cubicBezTo>
                      <a:pt x="218" y="54"/>
                      <a:pt x="215" y="53"/>
                      <a:pt x="215" y="53"/>
                    </a:cubicBezTo>
                    <a:cubicBezTo>
                      <a:pt x="214" y="52"/>
                      <a:pt x="213" y="50"/>
                      <a:pt x="212" y="49"/>
                    </a:cubicBezTo>
                    <a:cubicBezTo>
                      <a:pt x="212" y="48"/>
                      <a:pt x="212" y="45"/>
                      <a:pt x="213" y="44"/>
                    </a:cubicBezTo>
                    <a:cubicBezTo>
                      <a:pt x="214" y="43"/>
                      <a:pt x="217" y="42"/>
                      <a:pt x="217" y="41"/>
                    </a:cubicBezTo>
                    <a:cubicBezTo>
                      <a:pt x="217" y="39"/>
                      <a:pt x="216" y="37"/>
                      <a:pt x="216" y="35"/>
                    </a:cubicBezTo>
                    <a:cubicBezTo>
                      <a:pt x="216" y="33"/>
                      <a:pt x="216" y="27"/>
                      <a:pt x="216" y="25"/>
                    </a:cubicBezTo>
                    <a:cubicBezTo>
                      <a:pt x="217" y="24"/>
                      <a:pt x="218" y="22"/>
                      <a:pt x="219" y="20"/>
                    </a:cubicBezTo>
                    <a:cubicBezTo>
                      <a:pt x="219" y="19"/>
                      <a:pt x="219" y="16"/>
                      <a:pt x="219" y="15"/>
                    </a:cubicBezTo>
                    <a:cubicBezTo>
                      <a:pt x="218" y="14"/>
                      <a:pt x="216" y="13"/>
                      <a:pt x="216" y="13"/>
                    </a:cubicBezTo>
                    <a:cubicBezTo>
                      <a:pt x="215" y="12"/>
                      <a:pt x="215" y="9"/>
                      <a:pt x="214" y="9"/>
                    </a:cubicBezTo>
                    <a:cubicBezTo>
                      <a:pt x="213" y="7"/>
                      <a:pt x="211" y="6"/>
                      <a:pt x="210" y="5"/>
                    </a:cubicBezTo>
                    <a:cubicBezTo>
                      <a:pt x="210" y="4"/>
                      <a:pt x="211" y="0"/>
                      <a:pt x="211" y="0"/>
                    </a:cubicBezTo>
                    <a:cubicBezTo>
                      <a:pt x="198" y="3"/>
                      <a:pt x="198" y="3"/>
                      <a:pt x="198" y="3"/>
                    </a:cubicBezTo>
                    <a:cubicBezTo>
                      <a:pt x="90" y="38"/>
                      <a:pt x="90" y="38"/>
                      <a:pt x="90" y="38"/>
                    </a:cubicBezTo>
                    <a:cubicBezTo>
                      <a:pt x="81" y="39"/>
                      <a:pt x="81" y="39"/>
                      <a:pt x="81" y="39"/>
                    </a:cubicBezTo>
                    <a:cubicBezTo>
                      <a:pt x="0" y="64"/>
                      <a:pt x="0" y="64"/>
                      <a:pt x="0" y="64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78"/>
              <p:cNvSpPr>
                <a:spLocks/>
              </p:cNvSpPr>
              <p:nvPr/>
            </p:nvSpPr>
            <p:spPr bwMode="auto">
              <a:xfrm>
                <a:off x="6045199" y="2127250"/>
                <a:ext cx="188912" cy="396875"/>
              </a:xfrm>
              <a:custGeom>
                <a:avLst/>
                <a:gdLst>
                  <a:gd name="T0" fmla="*/ 193 w 224"/>
                  <a:gd name="T1" fmla="*/ 328 h 471"/>
                  <a:gd name="T2" fmla="*/ 175 w 224"/>
                  <a:gd name="T3" fmla="*/ 316 h 471"/>
                  <a:gd name="T4" fmla="*/ 169 w 224"/>
                  <a:gd name="T5" fmla="*/ 290 h 471"/>
                  <a:gd name="T6" fmla="*/ 93 w 224"/>
                  <a:gd name="T7" fmla="*/ 83 h 471"/>
                  <a:gd name="T8" fmla="*/ 56 w 224"/>
                  <a:gd name="T9" fmla="*/ 11 h 471"/>
                  <a:gd name="T10" fmla="*/ 41 w 224"/>
                  <a:gd name="T11" fmla="*/ 6 h 471"/>
                  <a:gd name="T12" fmla="*/ 32 w 224"/>
                  <a:gd name="T13" fmla="*/ 12 h 471"/>
                  <a:gd name="T14" fmla="*/ 21 w 224"/>
                  <a:gd name="T15" fmla="*/ 20 h 471"/>
                  <a:gd name="T16" fmla="*/ 28 w 224"/>
                  <a:gd name="T17" fmla="*/ 33 h 471"/>
                  <a:gd name="T18" fmla="*/ 23 w 224"/>
                  <a:gd name="T19" fmla="*/ 51 h 471"/>
                  <a:gd name="T20" fmla="*/ 29 w 224"/>
                  <a:gd name="T21" fmla="*/ 63 h 471"/>
                  <a:gd name="T22" fmla="*/ 33 w 224"/>
                  <a:gd name="T23" fmla="*/ 70 h 471"/>
                  <a:gd name="T24" fmla="*/ 35 w 224"/>
                  <a:gd name="T25" fmla="*/ 86 h 471"/>
                  <a:gd name="T26" fmla="*/ 35 w 224"/>
                  <a:gd name="T27" fmla="*/ 103 h 471"/>
                  <a:gd name="T28" fmla="*/ 31 w 224"/>
                  <a:gd name="T29" fmla="*/ 110 h 471"/>
                  <a:gd name="T30" fmla="*/ 37 w 224"/>
                  <a:gd name="T31" fmla="*/ 118 h 471"/>
                  <a:gd name="T32" fmla="*/ 47 w 224"/>
                  <a:gd name="T33" fmla="*/ 139 h 471"/>
                  <a:gd name="T34" fmla="*/ 44 w 224"/>
                  <a:gd name="T35" fmla="*/ 157 h 471"/>
                  <a:gd name="T36" fmla="*/ 43 w 224"/>
                  <a:gd name="T37" fmla="*/ 162 h 471"/>
                  <a:gd name="T38" fmla="*/ 28 w 224"/>
                  <a:gd name="T39" fmla="*/ 177 h 471"/>
                  <a:gd name="T40" fmla="*/ 25 w 224"/>
                  <a:gd name="T41" fmla="*/ 187 h 471"/>
                  <a:gd name="T42" fmla="*/ 14 w 224"/>
                  <a:gd name="T43" fmla="*/ 193 h 471"/>
                  <a:gd name="T44" fmla="*/ 6 w 224"/>
                  <a:gd name="T45" fmla="*/ 197 h 471"/>
                  <a:gd name="T46" fmla="*/ 6 w 224"/>
                  <a:gd name="T47" fmla="*/ 208 h 471"/>
                  <a:gd name="T48" fmla="*/ 8 w 224"/>
                  <a:gd name="T49" fmla="*/ 219 h 471"/>
                  <a:gd name="T50" fmla="*/ 15 w 224"/>
                  <a:gd name="T51" fmla="*/ 240 h 471"/>
                  <a:gd name="T52" fmla="*/ 12 w 224"/>
                  <a:gd name="T53" fmla="*/ 251 h 471"/>
                  <a:gd name="T54" fmla="*/ 14 w 224"/>
                  <a:gd name="T55" fmla="*/ 268 h 471"/>
                  <a:gd name="T56" fmla="*/ 10 w 224"/>
                  <a:gd name="T57" fmla="*/ 277 h 471"/>
                  <a:gd name="T58" fmla="*/ 11 w 224"/>
                  <a:gd name="T59" fmla="*/ 291 h 471"/>
                  <a:gd name="T60" fmla="*/ 5 w 224"/>
                  <a:gd name="T61" fmla="*/ 305 h 471"/>
                  <a:gd name="T62" fmla="*/ 3 w 224"/>
                  <a:gd name="T63" fmla="*/ 312 h 471"/>
                  <a:gd name="T64" fmla="*/ 4 w 224"/>
                  <a:gd name="T65" fmla="*/ 325 h 471"/>
                  <a:gd name="T66" fmla="*/ 0 w 224"/>
                  <a:gd name="T67" fmla="*/ 335 h 471"/>
                  <a:gd name="T68" fmla="*/ 3 w 224"/>
                  <a:gd name="T69" fmla="*/ 345 h 471"/>
                  <a:gd name="T70" fmla="*/ 6 w 224"/>
                  <a:gd name="T71" fmla="*/ 363 h 471"/>
                  <a:gd name="T72" fmla="*/ 9 w 224"/>
                  <a:gd name="T73" fmla="*/ 374 h 471"/>
                  <a:gd name="T74" fmla="*/ 9 w 224"/>
                  <a:gd name="T75" fmla="*/ 390 h 471"/>
                  <a:gd name="T76" fmla="*/ 12 w 224"/>
                  <a:gd name="T77" fmla="*/ 404 h 471"/>
                  <a:gd name="T78" fmla="*/ 14 w 224"/>
                  <a:gd name="T79" fmla="*/ 408 h 471"/>
                  <a:gd name="T80" fmla="*/ 16 w 224"/>
                  <a:gd name="T81" fmla="*/ 425 h 471"/>
                  <a:gd name="T82" fmla="*/ 14 w 224"/>
                  <a:gd name="T83" fmla="*/ 444 h 471"/>
                  <a:gd name="T84" fmla="*/ 13 w 224"/>
                  <a:gd name="T85" fmla="*/ 458 h 471"/>
                  <a:gd name="T86" fmla="*/ 18 w 224"/>
                  <a:gd name="T87" fmla="*/ 464 h 471"/>
                  <a:gd name="T88" fmla="*/ 33 w 224"/>
                  <a:gd name="T89" fmla="*/ 471 h 471"/>
                  <a:gd name="T90" fmla="*/ 176 w 224"/>
                  <a:gd name="T91" fmla="*/ 425 h 471"/>
                  <a:gd name="T92" fmla="*/ 187 w 224"/>
                  <a:gd name="T93" fmla="*/ 409 h 471"/>
                  <a:gd name="T94" fmla="*/ 190 w 224"/>
                  <a:gd name="T95" fmla="*/ 402 h 471"/>
                  <a:gd name="T96" fmla="*/ 200 w 224"/>
                  <a:gd name="T97" fmla="*/ 395 h 471"/>
                  <a:gd name="T98" fmla="*/ 214 w 224"/>
                  <a:gd name="T99" fmla="*/ 390 h 471"/>
                  <a:gd name="T100" fmla="*/ 221 w 224"/>
                  <a:gd name="T101" fmla="*/ 378 h 471"/>
                  <a:gd name="T102" fmla="*/ 224 w 224"/>
                  <a:gd name="T103" fmla="*/ 355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4" h="471">
                    <a:moveTo>
                      <a:pt x="216" y="355"/>
                    </a:moveTo>
                    <a:cubicBezTo>
                      <a:pt x="204" y="349"/>
                      <a:pt x="204" y="349"/>
                      <a:pt x="204" y="349"/>
                    </a:cubicBezTo>
                    <a:cubicBezTo>
                      <a:pt x="202" y="330"/>
                      <a:pt x="202" y="330"/>
                      <a:pt x="202" y="330"/>
                    </a:cubicBezTo>
                    <a:cubicBezTo>
                      <a:pt x="202" y="330"/>
                      <a:pt x="195" y="329"/>
                      <a:pt x="193" y="328"/>
                    </a:cubicBezTo>
                    <a:cubicBezTo>
                      <a:pt x="192" y="327"/>
                      <a:pt x="189" y="326"/>
                      <a:pt x="187" y="325"/>
                    </a:cubicBezTo>
                    <a:cubicBezTo>
                      <a:pt x="186" y="324"/>
                      <a:pt x="185" y="320"/>
                      <a:pt x="183" y="319"/>
                    </a:cubicBezTo>
                    <a:cubicBezTo>
                      <a:pt x="182" y="319"/>
                      <a:pt x="180" y="319"/>
                      <a:pt x="179" y="319"/>
                    </a:cubicBezTo>
                    <a:cubicBezTo>
                      <a:pt x="178" y="319"/>
                      <a:pt x="176" y="317"/>
                      <a:pt x="175" y="316"/>
                    </a:cubicBezTo>
                    <a:cubicBezTo>
                      <a:pt x="174" y="315"/>
                      <a:pt x="172" y="311"/>
                      <a:pt x="172" y="310"/>
                    </a:cubicBezTo>
                    <a:cubicBezTo>
                      <a:pt x="171" y="308"/>
                      <a:pt x="171" y="305"/>
                      <a:pt x="171" y="303"/>
                    </a:cubicBezTo>
                    <a:cubicBezTo>
                      <a:pt x="171" y="301"/>
                      <a:pt x="171" y="298"/>
                      <a:pt x="171" y="296"/>
                    </a:cubicBezTo>
                    <a:cubicBezTo>
                      <a:pt x="171" y="295"/>
                      <a:pt x="169" y="291"/>
                      <a:pt x="169" y="290"/>
                    </a:cubicBezTo>
                    <a:cubicBezTo>
                      <a:pt x="169" y="288"/>
                      <a:pt x="168" y="285"/>
                      <a:pt x="168" y="284"/>
                    </a:cubicBezTo>
                    <a:cubicBezTo>
                      <a:pt x="167" y="283"/>
                      <a:pt x="164" y="281"/>
                      <a:pt x="164" y="281"/>
                    </a:cubicBezTo>
                    <a:cubicBezTo>
                      <a:pt x="154" y="255"/>
                      <a:pt x="154" y="255"/>
                      <a:pt x="154" y="255"/>
                    </a:cubicBezTo>
                    <a:cubicBezTo>
                      <a:pt x="93" y="83"/>
                      <a:pt x="93" y="83"/>
                      <a:pt x="93" y="83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60" y="0"/>
                      <a:pt x="59" y="1"/>
                      <a:pt x="58" y="2"/>
                    </a:cubicBezTo>
                    <a:cubicBezTo>
                      <a:pt x="58" y="3"/>
                      <a:pt x="59" y="7"/>
                      <a:pt x="58" y="8"/>
                    </a:cubicBezTo>
                    <a:cubicBezTo>
                      <a:pt x="58" y="9"/>
                      <a:pt x="56" y="10"/>
                      <a:pt x="56" y="11"/>
                    </a:cubicBezTo>
                    <a:cubicBezTo>
                      <a:pt x="55" y="11"/>
                      <a:pt x="53" y="10"/>
                      <a:pt x="52" y="10"/>
                    </a:cubicBezTo>
                    <a:cubicBezTo>
                      <a:pt x="51" y="10"/>
                      <a:pt x="48" y="12"/>
                      <a:pt x="47" y="12"/>
                    </a:cubicBezTo>
                    <a:cubicBezTo>
                      <a:pt x="46" y="12"/>
                      <a:pt x="44" y="11"/>
                      <a:pt x="43" y="10"/>
                    </a:cubicBezTo>
                    <a:cubicBezTo>
                      <a:pt x="42" y="9"/>
                      <a:pt x="41" y="7"/>
                      <a:pt x="41" y="6"/>
                    </a:cubicBezTo>
                    <a:cubicBezTo>
                      <a:pt x="40" y="5"/>
                      <a:pt x="38" y="3"/>
                      <a:pt x="37" y="3"/>
                    </a:cubicBezTo>
                    <a:cubicBezTo>
                      <a:pt x="36" y="3"/>
                      <a:pt x="35" y="5"/>
                      <a:pt x="35" y="5"/>
                    </a:cubicBezTo>
                    <a:cubicBezTo>
                      <a:pt x="34" y="6"/>
                      <a:pt x="33" y="7"/>
                      <a:pt x="33" y="8"/>
                    </a:cubicBezTo>
                    <a:cubicBezTo>
                      <a:pt x="32" y="9"/>
                      <a:pt x="32" y="11"/>
                      <a:pt x="32" y="12"/>
                    </a:cubicBezTo>
                    <a:cubicBezTo>
                      <a:pt x="31" y="12"/>
                      <a:pt x="30" y="14"/>
                      <a:pt x="29" y="15"/>
                    </a:cubicBezTo>
                    <a:cubicBezTo>
                      <a:pt x="28" y="16"/>
                      <a:pt x="27" y="17"/>
                      <a:pt x="25" y="18"/>
                    </a:cubicBezTo>
                    <a:cubicBezTo>
                      <a:pt x="24" y="18"/>
                      <a:pt x="22" y="17"/>
                      <a:pt x="21" y="18"/>
                    </a:cubicBezTo>
                    <a:cubicBezTo>
                      <a:pt x="21" y="19"/>
                      <a:pt x="21" y="20"/>
                      <a:pt x="21" y="20"/>
                    </a:cubicBezTo>
                    <a:cubicBezTo>
                      <a:pt x="22" y="21"/>
                      <a:pt x="22" y="22"/>
                      <a:pt x="23" y="23"/>
                    </a:cubicBezTo>
                    <a:cubicBezTo>
                      <a:pt x="24" y="24"/>
                      <a:pt x="27" y="23"/>
                      <a:pt x="28" y="24"/>
                    </a:cubicBezTo>
                    <a:cubicBezTo>
                      <a:pt x="28" y="25"/>
                      <a:pt x="28" y="27"/>
                      <a:pt x="28" y="28"/>
                    </a:cubicBezTo>
                    <a:cubicBezTo>
                      <a:pt x="28" y="29"/>
                      <a:pt x="27" y="32"/>
                      <a:pt x="28" y="33"/>
                    </a:cubicBezTo>
                    <a:cubicBezTo>
                      <a:pt x="28" y="34"/>
                      <a:pt x="29" y="37"/>
                      <a:pt x="29" y="37"/>
                    </a:cubicBezTo>
                    <a:cubicBezTo>
                      <a:pt x="29" y="37"/>
                      <a:pt x="29" y="41"/>
                      <a:pt x="28" y="42"/>
                    </a:cubicBezTo>
                    <a:cubicBezTo>
                      <a:pt x="27" y="43"/>
                      <a:pt x="25" y="45"/>
                      <a:pt x="25" y="46"/>
                    </a:cubicBezTo>
                    <a:cubicBezTo>
                      <a:pt x="24" y="47"/>
                      <a:pt x="23" y="50"/>
                      <a:pt x="23" y="51"/>
                    </a:cubicBezTo>
                    <a:cubicBezTo>
                      <a:pt x="23" y="52"/>
                      <a:pt x="24" y="54"/>
                      <a:pt x="24" y="55"/>
                    </a:cubicBezTo>
                    <a:cubicBezTo>
                      <a:pt x="24" y="55"/>
                      <a:pt x="24" y="55"/>
                      <a:pt x="25" y="56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29" y="63"/>
                      <a:pt x="28" y="63"/>
                      <a:pt x="28" y="64"/>
                    </a:cubicBezTo>
                    <a:cubicBezTo>
                      <a:pt x="29" y="65"/>
                      <a:pt x="31" y="65"/>
                      <a:pt x="31" y="67"/>
                    </a:cubicBezTo>
                    <a:cubicBezTo>
                      <a:pt x="32" y="68"/>
                      <a:pt x="33" y="69"/>
                      <a:pt x="33" y="70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3" y="70"/>
                      <a:pt x="33" y="70"/>
                      <a:pt x="33" y="70"/>
                    </a:cubicBezTo>
                    <a:cubicBezTo>
                      <a:pt x="34" y="71"/>
                      <a:pt x="36" y="72"/>
                      <a:pt x="36" y="74"/>
                    </a:cubicBezTo>
                    <a:cubicBezTo>
                      <a:pt x="38" y="77"/>
                      <a:pt x="37" y="82"/>
                      <a:pt x="37" y="83"/>
                    </a:cubicBezTo>
                    <a:cubicBezTo>
                      <a:pt x="36" y="84"/>
                      <a:pt x="35" y="85"/>
                      <a:pt x="35" y="86"/>
                    </a:cubicBezTo>
                    <a:cubicBezTo>
                      <a:pt x="35" y="87"/>
                      <a:pt x="34" y="87"/>
                      <a:pt x="34" y="87"/>
                    </a:cubicBezTo>
                    <a:cubicBezTo>
                      <a:pt x="34" y="89"/>
                      <a:pt x="34" y="93"/>
                      <a:pt x="34" y="96"/>
                    </a:cubicBezTo>
                    <a:cubicBezTo>
                      <a:pt x="34" y="96"/>
                      <a:pt x="34" y="96"/>
                      <a:pt x="34" y="97"/>
                    </a:cubicBezTo>
                    <a:cubicBezTo>
                      <a:pt x="35" y="99"/>
                      <a:pt x="36" y="101"/>
                      <a:pt x="35" y="103"/>
                    </a:cubicBezTo>
                    <a:cubicBezTo>
                      <a:pt x="34" y="106"/>
                      <a:pt x="32" y="107"/>
                      <a:pt x="31" y="108"/>
                    </a:cubicBezTo>
                    <a:cubicBezTo>
                      <a:pt x="31" y="108"/>
                      <a:pt x="31" y="108"/>
                      <a:pt x="31" y="108"/>
                    </a:cubicBezTo>
                    <a:cubicBezTo>
                      <a:pt x="30" y="108"/>
                      <a:pt x="30" y="109"/>
                      <a:pt x="30" y="109"/>
                    </a:cubicBezTo>
                    <a:cubicBezTo>
                      <a:pt x="31" y="109"/>
                      <a:pt x="31" y="110"/>
                      <a:pt x="31" y="110"/>
                    </a:cubicBezTo>
                    <a:cubicBezTo>
                      <a:pt x="31" y="110"/>
                      <a:pt x="32" y="110"/>
                      <a:pt x="32" y="110"/>
                    </a:cubicBezTo>
                    <a:cubicBezTo>
                      <a:pt x="33" y="111"/>
                      <a:pt x="34" y="112"/>
                      <a:pt x="35" y="113"/>
                    </a:cubicBezTo>
                    <a:cubicBezTo>
                      <a:pt x="36" y="114"/>
                      <a:pt x="37" y="116"/>
                      <a:pt x="37" y="117"/>
                    </a:cubicBezTo>
                    <a:cubicBezTo>
                      <a:pt x="37" y="117"/>
                      <a:pt x="37" y="118"/>
                      <a:pt x="37" y="118"/>
                    </a:cubicBezTo>
                    <a:cubicBezTo>
                      <a:pt x="38" y="118"/>
                      <a:pt x="38" y="118"/>
                      <a:pt x="39" y="118"/>
                    </a:cubicBezTo>
                    <a:cubicBezTo>
                      <a:pt x="41" y="119"/>
                      <a:pt x="43" y="120"/>
                      <a:pt x="44" y="122"/>
                    </a:cubicBezTo>
                    <a:cubicBezTo>
                      <a:pt x="47" y="124"/>
                      <a:pt x="48" y="129"/>
                      <a:pt x="48" y="130"/>
                    </a:cubicBezTo>
                    <a:cubicBezTo>
                      <a:pt x="48" y="132"/>
                      <a:pt x="49" y="136"/>
                      <a:pt x="47" y="139"/>
                    </a:cubicBezTo>
                    <a:cubicBezTo>
                      <a:pt x="47" y="139"/>
                      <a:pt x="47" y="140"/>
                      <a:pt x="46" y="140"/>
                    </a:cubicBezTo>
                    <a:cubicBezTo>
                      <a:pt x="47" y="141"/>
                      <a:pt x="48" y="142"/>
                      <a:pt x="48" y="143"/>
                    </a:cubicBezTo>
                    <a:cubicBezTo>
                      <a:pt x="50" y="147"/>
                      <a:pt x="47" y="153"/>
                      <a:pt x="47" y="153"/>
                    </a:cubicBezTo>
                    <a:cubicBezTo>
                      <a:pt x="47" y="154"/>
                      <a:pt x="45" y="155"/>
                      <a:pt x="44" y="157"/>
                    </a:cubicBezTo>
                    <a:cubicBezTo>
                      <a:pt x="44" y="157"/>
                      <a:pt x="44" y="157"/>
                      <a:pt x="44" y="157"/>
                    </a:cubicBezTo>
                    <a:cubicBezTo>
                      <a:pt x="44" y="157"/>
                      <a:pt x="43" y="157"/>
                      <a:pt x="43" y="158"/>
                    </a:cubicBezTo>
                    <a:cubicBezTo>
                      <a:pt x="43" y="158"/>
                      <a:pt x="43" y="158"/>
                      <a:pt x="43" y="158"/>
                    </a:cubicBezTo>
                    <a:cubicBezTo>
                      <a:pt x="43" y="159"/>
                      <a:pt x="43" y="161"/>
                      <a:pt x="43" y="162"/>
                    </a:cubicBezTo>
                    <a:cubicBezTo>
                      <a:pt x="42" y="164"/>
                      <a:pt x="40" y="167"/>
                      <a:pt x="40" y="168"/>
                    </a:cubicBezTo>
                    <a:cubicBezTo>
                      <a:pt x="38" y="170"/>
                      <a:pt x="36" y="172"/>
                      <a:pt x="36" y="172"/>
                    </a:cubicBezTo>
                    <a:cubicBezTo>
                      <a:pt x="34" y="175"/>
                      <a:pt x="32" y="175"/>
                      <a:pt x="32" y="176"/>
                    </a:cubicBezTo>
                    <a:cubicBezTo>
                      <a:pt x="30" y="176"/>
                      <a:pt x="29" y="177"/>
                      <a:pt x="28" y="177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28" y="179"/>
                      <a:pt x="28" y="180"/>
                      <a:pt x="28" y="181"/>
                    </a:cubicBezTo>
                    <a:cubicBezTo>
                      <a:pt x="27" y="184"/>
                      <a:pt x="25" y="187"/>
                      <a:pt x="25" y="187"/>
                    </a:cubicBezTo>
                    <a:cubicBezTo>
                      <a:pt x="24" y="188"/>
                      <a:pt x="24" y="188"/>
                      <a:pt x="24" y="188"/>
                    </a:cubicBezTo>
                    <a:cubicBezTo>
                      <a:pt x="23" y="190"/>
                      <a:pt x="21" y="192"/>
                      <a:pt x="19" y="193"/>
                    </a:cubicBezTo>
                    <a:cubicBezTo>
                      <a:pt x="18" y="193"/>
                      <a:pt x="17" y="193"/>
                      <a:pt x="16" y="193"/>
                    </a:cubicBezTo>
                    <a:cubicBezTo>
                      <a:pt x="15" y="193"/>
                      <a:pt x="14" y="193"/>
                      <a:pt x="14" y="193"/>
                    </a:cubicBezTo>
                    <a:cubicBezTo>
                      <a:pt x="13" y="193"/>
                      <a:pt x="13" y="194"/>
                      <a:pt x="12" y="194"/>
                    </a:cubicBezTo>
                    <a:cubicBezTo>
                      <a:pt x="11" y="195"/>
                      <a:pt x="9" y="195"/>
                      <a:pt x="8" y="196"/>
                    </a:cubicBezTo>
                    <a:cubicBezTo>
                      <a:pt x="8" y="196"/>
                      <a:pt x="7" y="196"/>
                      <a:pt x="7" y="196"/>
                    </a:cubicBezTo>
                    <a:cubicBezTo>
                      <a:pt x="6" y="197"/>
                      <a:pt x="6" y="197"/>
                      <a:pt x="6" y="197"/>
                    </a:cubicBezTo>
                    <a:cubicBezTo>
                      <a:pt x="6" y="197"/>
                      <a:pt x="6" y="198"/>
                      <a:pt x="6" y="198"/>
                    </a:cubicBezTo>
                    <a:cubicBezTo>
                      <a:pt x="5" y="199"/>
                      <a:pt x="5" y="201"/>
                      <a:pt x="4" y="203"/>
                    </a:cubicBezTo>
                    <a:cubicBezTo>
                      <a:pt x="4" y="204"/>
                      <a:pt x="3" y="204"/>
                      <a:pt x="3" y="205"/>
                    </a:cubicBezTo>
                    <a:cubicBezTo>
                      <a:pt x="4" y="205"/>
                      <a:pt x="5" y="207"/>
                      <a:pt x="6" y="208"/>
                    </a:cubicBezTo>
                    <a:cubicBezTo>
                      <a:pt x="7" y="210"/>
                      <a:pt x="6" y="213"/>
                      <a:pt x="6" y="214"/>
                    </a:cubicBezTo>
                    <a:cubicBezTo>
                      <a:pt x="6" y="215"/>
                      <a:pt x="6" y="215"/>
                      <a:pt x="6" y="215"/>
                    </a:cubicBezTo>
                    <a:cubicBezTo>
                      <a:pt x="6" y="216"/>
                      <a:pt x="6" y="217"/>
                      <a:pt x="7" y="218"/>
                    </a:cubicBezTo>
                    <a:cubicBezTo>
                      <a:pt x="7" y="218"/>
                      <a:pt x="8" y="219"/>
                      <a:pt x="8" y="219"/>
                    </a:cubicBezTo>
                    <a:cubicBezTo>
                      <a:pt x="10" y="221"/>
                      <a:pt x="11" y="223"/>
                      <a:pt x="12" y="225"/>
                    </a:cubicBezTo>
                    <a:cubicBezTo>
                      <a:pt x="12" y="226"/>
                      <a:pt x="12" y="228"/>
                      <a:pt x="12" y="229"/>
                    </a:cubicBezTo>
                    <a:cubicBezTo>
                      <a:pt x="13" y="229"/>
                      <a:pt x="14" y="230"/>
                      <a:pt x="14" y="232"/>
                    </a:cubicBezTo>
                    <a:cubicBezTo>
                      <a:pt x="15" y="234"/>
                      <a:pt x="16" y="237"/>
                      <a:pt x="15" y="240"/>
                    </a:cubicBezTo>
                    <a:cubicBezTo>
                      <a:pt x="15" y="241"/>
                      <a:pt x="14" y="243"/>
                      <a:pt x="13" y="244"/>
                    </a:cubicBezTo>
                    <a:cubicBezTo>
                      <a:pt x="13" y="244"/>
                      <a:pt x="12" y="244"/>
                      <a:pt x="12" y="245"/>
                    </a:cubicBezTo>
                    <a:cubicBezTo>
                      <a:pt x="12" y="245"/>
                      <a:pt x="12" y="246"/>
                      <a:pt x="12" y="247"/>
                    </a:cubicBezTo>
                    <a:cubicBezTo>
                      <a:pt x="12" y="248"/>
                      <a:pt x="12" y="249"/>
                      <a:pt x="12" y="251"/>
                    </a:cubicBezTo>
                    <a:cubicBezTo>
                      <a:pt x="12" y="251"/>
                      <a:pt x="12" y="252"/>
                      <a:pt x="12" y="253"/>
                    </a:cubicBezTo>
                    <a:cubicBezTo>
                      <a:pt x="13" y="254"/>
                      <a:pt x="14" y="255"/>
                      <a:pt x="15" y="257"/>
                    </a:cubicBezTo>
                    <a:cubicBezTo>
                      <a:pt x="15" y="259"/>
                      <a:pt x="14" y="261"/>
                      <a:pt x="13" y="262"/>
                    </a:cubicBezTo>
                    <a:cubicBezTo>
                      <a:pt x="14" y="264"/>
                      <a:pt x="15" y="266"/>
                      <a:pt x="14" y="268"/>
                    </a:cubicBezTo>
                    <a:cubicBezTo>
                      <a:pt x="13" y="270"/>
                      <a:pt x="12" y="272"/>
                      <a:pt x="11" y="272"/>
                    </a:cubicBezTo>
                    <a:cubicBezTo>
                      <a:pt x="10" y="273"/>
                      <a:pt x="10" y="273"/>
                      <a:pt x="10" y="274"/>
                    </a:cubicBezTo>
                    <a:cubicBezTo>
                      <a:pt x="10" y="274"/>
                      <a:pt x="10" y="275"/>
                      <a:pt x="10" y="275"/>
                    </a:cubicBezTo>
                    <a:cubicBezTo>
                      <a:pt x="10" y="275"/>
                      <a:pt x="10" y="276"/>
                      <a:pt x="10" y="277"/>
                    </a:cubicBezTo>
                    <a:cubicBezTo>
                      <a:pt x="9" y="277"/>
                      <a:pt x="9" y="279"/>
                      <a:pt x="9" y="279"/>
                    </a:cubicBezTo>
                    <a:cubicBezTo>
                      <a:pt x="9" y="280"/>
                      <a:pt x="9" y="280"/>
                      <a:pt x="10" y="280"/>
                    </a:cubicBezTo>
                    <a:cubicBezTo>
                      <a:pt x="10" y="282"/>
                      <a:pt x="11" y="283"/>
                      <a:pt x="12" y="285"/>
                    </a:cubicBezTo>
                    <a:cubicBezTo>
                      <a:pt x="12" y="287"/>
                      <a:pt x="11" y="289"/>
                      <a:pt x="11" y="291"/>
                    </a:cubicBezTo>
                    <a:cubicBezTo>
                      <a:pt x="11" y="292"/>
                      <a:pt x="10" y="292"/>
                      <a:pt x="10" y="293"/>
                    </a:cubicBezTo>
                    <a:cubicBezTo>
                      <a:pt x="10" y="293"/>
                      <a:pt x="10" y="294"/>
                      <a:pt x="10" y="294"/>
                    </a:cubicBezTo>
                    <a:cubicBezTo>
                      <a:pt x="10" y="297"/>
                      <a:pt x="10" y="299"/>
                      <a:pt x="9" y="301"/>
                    </a:cubicBezTo>
                    <a:cubicBezTo>
                      <a:pt x="8" y="303"/>
                      <a:pt x="7" y="304"/>
                      <a:pt x="5" y="305"/>
                    </a:cubicBezTo>
                    <a:cubicBezTo>
                      <a:pt x="5" y="306"/>
                      <a:pt x="4" y="306"/>
                      <a:pt x="4" y="306"/>
                    </a:cubicBezTo>
                    <a:cubicBezTo>
                      <a:pt x="4" y="307"/>
                      <a:pt x="4" y="307"/>
                      <a:pt x="4" y="307"/>
                    </a:cubicBezTo>
                    <a:cubicBezTo>
                      <a:pt x="4" y="307"/>
                      <a:pt x="3" y="308"/>
                      <a:pt x="3" y="308"/>
                    </a:cubicBezTo>
                    <a:cubicBezTo>
                      <a:pt x="3" y="309"/>
                      <a:pt x="3" y="311"/>
                      <a:pt x="3" y="312"/>
                    </a:cubicBezTo>
                    <a:cubicBezTo>
                      <a:pt x="3" y="312"/>
                      <a:pt x="3" y="313"/>
                      <a:pt x="3" y="314"/>
                    </a:cubicBezTo>
                    <a:cubicBezTo>
                      <a:pt x="4" y="315"/>
                      <a:pt x="5" y="317"/>
                      <a:pt x="5" y="319"/>
                    </a:cubicBezTo>
                    <a:cubicBezTo>
                      <a:pt x="5" y="321"/>
                      <a:pt x="4" y="322"/>
                      <a:pt x="4" y="324"/>
                    </a:cubicBezTo>
                    <a:cubicBezTo>
                      <a:pt x="4" y="324"/>
                      <a:pt x="4" y="324"/>
                      <a:pt x="4" y="325"/>
                    </a:cubicBezTo>
                    <a:cubicBezTo>
                      <a:pt x="3" y="325"/>
                      <a:pt x="3" y="326"/>
                      <a:pt x="3" y="326"/>
                    </a:cubicBezTo>
                    <a:cubicBezTo>
                      <a:pt x="3" y="328"/>
                      <a:pt x="3" y="329"/>
                      <a:pt x="3" y="331"/>
                    </a:cubicBezTo>
                    <a:cubicBezTo>
                      <a:pt x="2" y="332"/>
                      <a:pt x="1" y="334"/>
                      <a:pt x="0" y="335"/>
                    </a:cubicBezTo>
                    <a:cubicBezTo>
                      <a:pt x="0" y="335"/>
                      <a:pt x="0" y="335"/>
                      <a:pt x="0" y="335"/>
                    </a:cubicBezTo>
                    <a:cubicBezTo>
                      <a:pt x="0" y="336"/>
                      <a:pt x="1" y="337"/>
                      <a:pt x="1" y="338"/>
                    </a:cubicBezTo>
                    <a:cubicBezTo>
                      <a:pt x="2" y="339"/>
                      <a:pt x="2" y="341"/>
                      <a:pt x="2" y="342"/>
                    </a:cubicBezTo>
                    <a:cubicBezTo>
                      <a:pt x="2" y="342"/>
                      <a:pt x="2" y="343"/>
                      <a:pt x="2" y="343"/>
                    </a:cubicBezTo>
                    <a:cubicBezTo>
                      <a:pt x="2" y="344"/>
                      <a:pt x="3" y="344"/>
                      <a:pt x="3" y="345"/>
                    </a:cubicBezTo>
                    <a:cubicBezTo>
                      <a:pt x="4" y="347"/>
                      <a:pt x="5" y="351"/>
                      <a:pt x="5" y="353"/>
                    </a:cubicBezTo>
                    <a:cubicBezTo>
                      <a:pt x="5" y="355"/>
                      <a:pt x="5" y="357"/>
                      <a:pt x="4" y="358"/>
                    </a:cubicBezTo>
                    <a:cubicBezTo>
                      <a:pt x="4" y="358"/>
                      <a:pt x="4" y="359"/>
                      <a:pt x="4" y="359"/>
                    </a:cubicBezTo>
                    <a:cubicBezTo>
                      <a:pt x="5" y="360"/>
                      <a:pt x="6" y="361"/>
                      <a:pt x="6" y="363"/>
                    </a:cubicBezTo>
                    <a:cubicBezTo>
                      <a:pt x="7" y="364"/>
                      <a:pt x="7" y="366"/>
                      <a:pt x="6" y="367"/>
                    </a:cubicBezTo>
                    <a:cubicBezTo>
                      <a:pt x="7" y="367"/>
                      <a:pt x="8" y="368"/>
                      <a:pt x="8" y="369"/>
                    </a:cubicBezTo>
                    <a:cubicBezTo>
                      <a:pt x="9" y="371"/>
                      <a:pt x="9" y="372"/>
                      <a:pt x="9" y="374"/>
                    </a:cubicBezTo>
                    <a:cubicBezTo>
                      <a:pt x="9" y="374"/>
                      <a:pt x="9" y="374"/>
                      <a:pt x="9" y="374"/>
                    </a:cubicBezTo>
                    <a:cubicBezTo>
                      <a:pt x="9" y="375"/>
                      <a:pt x="9" y="375"/>
                      <a:pt x="9" y="375"/>
                    </a:cubicBezTo>
                    <a:cubicBezTo>
                      <a:pt x="10" y="376"/>
                      <a:pt x="11" y="377"/>
                      <a:pt x="11" y="379"/>
                    </a:cubicBezTo>
                    <a:cubicBezTo>
                      <a:pt x="11" y="382"/>
                      <a:pt x="11" y="386"/>
                      <a:pt x="10" y="388"/>
                    </a:cubicBezTo>
                    <a:cubicBezTo>
                      <a:pt x="10" y="388"/>
                      <a:pt x="9" y="389"/>
                      <a:pt x="9" y="390"/>
                    </a:cubicBezTo>
                    <a:cubicBezTo>
                      <a:pt x="9" y="390"/>
                      <a:pt x="10" y="391"/>
                      <a:pt x="10" y="392"/>
                    </a:cubicBezTo>
                    <a:cubicBezTo>
                      <a:pt x="11" y="394"/>
                      <a:pt x="11" y="398"/>
                      <a:pt x="12" y="402"/>
                    </a:cubicBezTo>
                    <a:cubicBezTo>
                      <a:pt x="12" y="402"/>
                      <a:pt x="12" y="402"/>
                      <a:pt x="12" y="402"/>
                    </a:cubicBezTo>
                    <a:cubicBezTo>
                      <a:pt x="12" y="403"/>
                      <a:pt x="12" y="404"/>
                      <a:pt x="12" y="404"/>
                    </a:cubicBezTo>
                    <a:cubicBezTo>
                      <a:pt x="12" y="404"/>
                      <a:pt x="12" y="405"/>
                      <a:pt x="12" y="405"/>
                    </a:cubicBezTo>
                    <a:cubicBezTo>
                      <a:pt x="12" y="405"/>
                      <a:pt x="12" y="406"/>
                      <a:pt x="12" y="406"/>
                    </a:cubicBezTo>
                    <a:cubicBezTo>
                      <a:pt x="13" y="406"/>
                      <a:pt x="13" y="407"/>
                      <a:pt x="14" y="408"/>
                    </a:cubicBezTo>
                    <a:cubicBezTo>
                      <a:pt x="14" y="408"/>
                      <a:pt x="14" y="408"/>
                      <a:pt x="14" y="408"/>
                    </a:cubicBezTo>
                    <a:cubicBezTo>
                      <a:pt x="16" y="410"/>
                      <a:pt x="17" y="412"/>
                      <a:pt x="18" y="414"/>
                    </a:cubicBezTo>
                    <a:cubicBezTo>
                      <a:pt x="18" y="416"/>
                      <a:pt x="18" y="419"/>
                      <a:pt x="18" y="422"/>
                    </a:cubicBezTo>
                    <a:cubicBezTo>
                      <a:pt x="17" y="423"/>
                      <a:pt x="17" y="424"/>
                      <a:pt x="16" y="425"/>
                    </a:cubicBezTo>
                    <a:cubicBezTo>
                      <a:pt x="16" y="425"/>
                      <a:pt x="16" y="425"/>
                      <a:pt x="16" y="425"/>
                    </a:cubicBezTo>
                    <a:cubicBezTo>
                      <a:pt x="18" y="426"/>
                      <a:pt x="19" y="427"/>
                      <a:pt x="20" y="429"/>
                    </a:cubicBezTo>
                    <a:cubicBezTo>
                      <a:pt x="21" y="432"/>
                      <a:pt x="20" y="437"/>
                      <a:pt x="19" y="440"/>
                    </a:cubicBezTo>
                    <a:cubicBezTo>
                      <a:pt x="17" y="442"/>
                      <a:pt x="15" y="443"/>
                      <a:pt x="14" y="444"/>
                    </a:cubicBezTo>
                    <a:cubicBezTo>
                      <a:pt x="14" y="444"/>
                      <a:pt x="14" y="444"/>
                      <a:pt x="14" y="444"/>
                    </a:cubicBezTo>
                    <a:cubicBezTo>
                      <a:pt x="14" y="444"/>
                      <a:pt x="15" y="445"/>
                      <a:pt x="15" y="446"/>
                    </a:cubicBezTo>
                    <a:cubicBezTo>
                      <a:pt x="16" y="449"/>
                      <a:pt x="15" y="453"/>
                      <a:pt x="15" y="453"/>
                    </a:cubicBezTo>
                    <a:cubicBezTo>
                      <a:pt x="15" y="455"/>
                      <a:pt x="14" y="456"/>
                      <a:pt x="14" y="457"/>
                    </a:cubicBezTo>
                    <a:cubicBezTo>
                      <a:pt x="14" y="457"/>
                      <a:pt x="13" y="458"/>
                      <a:pt x="13" y="458"/>
                    </a:cubicBezTo>
                    <a:cubicBezTo>
                      <a:pt x="13" y="458"/>
                      <a:pt x="14" y="458"/>
                      <a:pt x="14" y="458"/>
                    </a:cubicBezTo>
                    <a:cubicBezTo>
                      <a:pt x="14" y="459"/>
                      <a:pt x="14" y="459"/>
                      <a:pt x="14" y="459"/>
                    </a:cubicBezTo>
                    <a:cubicBezTo>
                      <a:pt x="15" y="459"/>
                      <a:pt x="16" y="460"/>
                      <a:pt x="16" y="461"/>
                    </a:cubicBezTo>
                    <a:cubicBezTo>
                      <a:pt x="17" y="462"/>
                      <a:pt x="17" y="463"/>
                      <a:pt x="18" y="464"/>
                    </a:cubicBezTo>
                    <a:cubicBezTo>
                      <a:pt x="19" y="464"/>
                      <a:pt x="20" y="465"/>
                      <a:pt x="21" y="465"/>
                    </a:cubicBezTo>
                    <a:cubicBezTo>
                      <a:pt x="22" y="466"/>
                      <a:pt x="23" y="468"/>
                      <a:pt x="23" y="469"/>
                    </a:cubicBezTo>
                    <a:cubicBezTo>
                      <a:pt x="24" y="469"/>
                      <a:pt x="24" y="469"/>
                      <a:pt x="24" y="469"/>
                    </a:cubicBezTo>
                    <a:cubicBezTo>
                      <a:pt x="33" y="471"/>
                      <a:pt x="33" y="471"/>
                      <a:pt x="33" y="471"/>
                    </a:cubicBezTo>
                    <a:cubicBezTo>
                      <a:pt x="168" y="435"/>
                      <a:pt x="168" y="435"/>
                      <a:pt x="168" y="435"/>
                    </a:cubicBezTo>
                    <a:cubicBezTo>
                      <a:pt x="169" y="435"/>
                      <a:pt x="169" y="434"/>
                      <a:pt x="170" y="434"/>
                    </a:cubicBezTo>
                    <a:cubicBezTo>
                      <a:pt x="169" y="432"/>
                      <a:pt x="169" y="430"/>
                      <a:pt x="171" y="428"/>
                    </a:cubicBezTo>
                    <a:cubicBezTo>
                      <a:pt x="172" y="426"/>
                      <a:pt x="174" y="425"/>
                      <a:pt x="176" y="425"/>
                    </a:cubicBezTo>
                    <a:cubicBezTo>
                      <a:pt x="176" y="425"/>
                      <a:pt x="176" y="425"/>
                      <a:pt x="175" y="424"/>
                    </a:cubicBezTo>
                    <a:cubicBezTo>
                      <a:pt x="175" y="422"/>
                      <a:pt x="175" y="419"/>
                      <a:pt x="176" y="417"/>
                    </a:cubicBezTo>
                    <a:cubicBezTo>
                      <a:pt x="177" y="415"/>
                      <a:pt x="179" y="412"/>
                      <a:pt x="182" y="410"/>
                    </a:cubicBezTo>
                    <a:cubicBezTo>
                      <a:pt x="183" y="409"/>
                      <a:pt x="186" y="409"/>
                      <a:pt x="187" y="409"/>
                    </a:cubicBezTo>
                    <a:cubicBezTo>
                      <a:pt x="188" y="409"/>
                      <a:pt x="188" y="409"/>
                      <a:pt x="189" y="409"/>
                    </a:cubicBezTo>
                    <a:cubicBezTo>
                      <a:pt x="189" y="409"/>
                      <a:pt x="189" y="409"/>
                      <a:pt x="189" y="409"/>
                    </a:cubicBezTo>
                    <a:cubicBezTo>
                      <a:pt x="189" y="409"/>
                      <a:pt x="189" y="409"/>
                      <a:pt x="189" y="409"/>
                    </a:cubicBezTo>
                    <a:cubicBezTo>
                      <a:pt x="189" y="407"/>
                      <a:pt x="188" y="405"/>
                      <a:pt x="190" y="402"/>
                    </a:cubicBezTo>
                    <a:cubicBezTo>
                      <a:pt x="191" y="400"/>
                      <a:pt x="193" y="399"/>
                      <a:pt x="195" y="398"/>
                    </a:cubicBezTo>
                    <a:cubicBezTo>
                      <a:pt x="195" y="398"/>
                      <a:pt x="196" y="398"/>
                      <a:pt x="196" y="398"/>
                    </a:cubicBezTo>
                    <a:cubicBezTo>
                      <a:pt x="196" y="398"/>
                      <a:pt x="197" y="397"/>
                      <a:pt x="198" y="397"/>
                    </a:cubicBezTo>
                    <a:cubicBezTo>
                      <a:pt x="198" y="396"/>
                      <a:pt x="199" y="396"/>
                      <a:pt x="200" y="395"/>
                    </a:cubicBezTo>
                    <a:cubicBezTo>
                      <a:pt x="200" y="394"/>
                      <a:pt x="201" y="392"/>
                      <a:pt x="202" y="391"/>
                    </a:cubicBezTo>
                    <a:cubicBezTo>
                      <a:pt x="204" y="389"/>
                      <a:pt x="206" y="389"/>
                      <a:pt x="209" y="389"/>
                    </a:cubicBezTo>
                    <a:cubicBezTo>
                      <a:pt x="210" y="389"/>
                      <a:pt x="210" y="389"/>
                      <a:pt x="211" y="389"/>
                    </a:cubicBezTo>
                    <a:cubicBezTo>
                      <a:pt x="212" y="389"/>
                      <a:pt x="213" y="389"/>
                      <a:pt x="214" y="390"/>
                    </a:cubicBezTo>
                    <a:cubicBezTo>
                      <a:pt x="215" y="390"/>
                      <a:pt x="215" y="390"/>
                      <a:pt x="215" y="390"/>
                    </a:cubicBezTo>
                    <a:cubicBezTo>
                      <a:pt x="218" y="387"/>
                      <a:pt x="218" y="387"/>
                      <a:pt x="218" y="387"/>
                    </a:cubicBezTo>
                    <a:cubicBezTo>
                      <a:pt x="218" y="386"/>
                      <a:pt x="217" y="385"/>
                      <a:pt x="218" y="385"/>
                    </a:cubicBezTo>
                    <a:cubicBezTo>
                      <a:pt x="218" y="383"/>
                      <a:pt x="221" y="380"/>
                      <a:pt x="221" y="378"/>
                    </a:cubicBezTo>
                    <a:cubicBezTo>
                      <a:pt x="222" y="377"/>
                      <a:pt x="222" y="374"/>
                      <a:pt x="222" y="372"/>
                    </a:cubicBezTo>
                    <a:cubicBezTo>
                      <a:pt x="222" y="370"/>
                      <a:pt x="222" y="366"/>
                      <a:pt x="222" y="364"/>
                    </a:cubicBezTo>
                    <a:cubicBezTo>
                      <a:pt x="223" y="364"/>
                      <a:pt x="223" y="363"/>
                      <a:pt x="224" y="362"/>
                    </a:cubicBezTo>
                    <a:cubicBezTo>
                      <a:pt x="224" y="355"/>
                      <a:pt x="224" y="355"/>
                      <a:pt x="224" y="355"/>
                    </a:cubicBezTo>
                    <a:lnTo>
                      <a:pt x="216" y="355"/>
                    </a:ln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79"/>
              <p:cNvSpPr>
                <a:spLocks/>
              </p:cNvSpPr>
              <p:nvPr/>
            </p:nvSpPr>
            <p:spPr bwMode="auto">
              <a:xfrm>
                <a:off x="6392862" y="2170113"/>
                <a:ext cx="7937" cy="9525"/>
              </a:xfrm>
              <a:custGeom>
                <a:avLst/>
                <a:gdLst>
                  <a:gd name="T0" fmla="*/ 8 w 10"/>
                  <a:gd name="T1" fmla="*/ 6 h 11"/>
                  <a:gd name="T2" fmla="*/ 5 w 10"/>
                  <a:gd name="T3" fmla="*/ 6 h 11"/>
                  <a:gd name="T4" fmla="*/ 3 w 10"/>
                  <a:gd name="T5" fmla="*/ 2 h 11"/>
                  <a:gd name="T6" fmla="*/ 1 w 10"/>
                  <a:gd name="T7" fmla="*/ 1 h 11"/>
                  <a:gd name="T8" fmla="*/ 1 w 10"/>
                  <a:gd name="T9" fmla="*/ 5 h 11"/>
                  <a:gd name="T10" fmla="*/ 2 w 10"/>
                  <a:gd name="T11" fmla="*/ 8 h 11"/>
                  <a:gd name="T12" fmla="*/ 6 w 10"/>
                  <a:gd name="T13" fmla="*/ 9 h 11"/>
                  <a:gd name="T14" fmla="*/ 8 w 10"/>
                  <a:gd name="T15" fmla="*/ 11 h 11"/>
                  <a:gd name="T16" fmla="*/ 10 w 10"/>
                  <a:gd name="T17" fmla="*/ 9 h 11"/>
                  <a:gd name="T18" fmla="*/ 8 w 10"/>
                  <a:gd name="T1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11">
                    <a:moveTo>
                      <a:pt x="8" y="6"/>
                    </a:moveTo>
                    <a:cubicBezTo>
                      <a:pt x="7" y="6"/>
                      <a:pt x="6" y="6"/>
                      <a:pt x="5" y="6"/>
                    </a:cubicBezTo>
                    <a:cubicBezTo>
                      <a:pt x="4" y="5"/>
                      <a:pt x="4" y="2"/>
                      <a:pt x="3" y="2"/>
                    </a:cubicBezTo>
                    <a:cubicBezTo>
                      <a:pt x="3" y="1"/>
                      <a:pt x="1" y="0"/>
                      <a:pt x="1" y="1"/>
                    </a:cubicBezTo>
                    <a:cubicBezTo>
                      <a:pt x="0" y="1"/>
                      <a:pt x="1" y="4"/>
                      <a:pt x="1" y="5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3" y="9"/>
                      <a:pt x="5" y="8"/>
                      <a:pt x="6" y="9"/>
                    </a:cubicBezTo>
                    <a:cubicBezTo>
                      <a:pt x="6" y="9"/>
                      <a:pt x="7" y="11"/>
                      <a:pt x="8" y="11"/>
                    </a:cubicBezTo>
                    <a:cubicBezTo>
                      <a:pt x="8" y="11"/>
                      <a:pt x="9" y="10"/>
                      <a:pt x="10" y="9"/>
                    </a:cubicBezTo>
                    <a:cubicBezTo>
                      <a:pt x="10" y="8"/>
                      <a:pt x="8" y="6"/>
                      <a:pt x="8" y="6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80"/>
              <p:cNvSpPr>
                <a:spLocks/>
              </p:cNvSpPr>
              <p:nvPr/>
            </p:nvSpPr>
            <p:spPr bwMode="auto">
              <a:xfrm>
                <a:off x="6403974" y="2187575"/>
                <a:ext cx="4762" cy="4763"/>
              </a:xfrm>
              <a:custGeom>
                <a:avLst/>
                <a:gdLst>
                  <a:gd name="T0" fmla="*/ 2 w 6"/>
                  <a:gd name="T1" fmla="*/ 1 h 6"/>
                  <a:gd name="T2" fmla="*/ 0 w 6"/>
                  <a:gd name="T3" fmla="*/ 4 h 6"/>
                  <a:gd name="T4" fmla="*/ 3 w 6"/>
                  <a:gd name="T5" fmla="*/ 6 h 6"/>
                  <a:gd name="T6" fmla="*/ 5 w 6"/>
                  <a:gd name="T7" fmla="*/ 4 h 6"/>
                  <a:gd name="T8" fmla="*/ 6 w 6"/>
                  <a:gd name="T9" fmla="*/ 1 h 6"/>
                  <a:gd name="T10" fmla="*/ 2 w 6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1" y="1"/>
                      <a:pt x="0" y="3"/>
                      <a:pt x="0" y="4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3" y="6"/>
                      <a:pt x="4" y="5"/>
                      <a:pt x="5" y="4"/>
                    </a:cubicBezTo>
                    <a:cubicBezTo>
                      <a:pt x="5" y="3"/>
                      <a:pt x="6" y="2"/>
                      <a:pt x="6" y="1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81"/>
              <p:cNvSpPr>
                <a:spLocks/>
              </p:cNvSpPr>
              <p:nvPr/>
            </p:nvSpPr>
            <p:spPr bwMode="auto">
              <a:xfrm>
                <a:off x="6424612" y="2173288"/>
                <a:ext cx="6350" cy="9525"/>
              </a:xfrm>
              <a:custGeom>
                <a:avLst/>
                <a:gdLst>
                  <a:gd name="T0" fmla="*/ 6 w 8"/>
                  <a:gd name="T1" fmla="*/ 1 h 10"/>
                  <a:gd name="T2" fmla="*/ 0 w 8"/>
                  <a:gd name="T3" fmla="*/ 4 h 10"/>
                  <a:gd name="T4" fmla="*/ 2 w 8"/>
                  <a:gd name="T5" fmla="*/ 9 h 10"/>
                  <a:gd name="T6" fmla="*/ 6 w 8"/>
                  <a:gd name="T7" fmla="*/ 10 h 10"/>
                  <a:gd name="T8" fmla="*/ 6 w 8"/>
                  <a:gd name="T9" fmla="*/ 5 h 10"/>
                  <a:gd name="T10" fmla="*/ 8 w 8"/>
                  <a:gd name="T11" fmla="*/ 3 h 10"/>
                  <a:gd name="T12" fmla="*/ 6 w 8"/>
                  <a:gd name="T13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6" y="1"/>
                    </a:moveTo>
                    <a:cubicBezTo>
                      <a:pt x="4" y="0"/>
                      <a:pt x="1" y="2"/>
                      <a:pt x="0" y="4"/>
                    </a:cubicBezTo>
                    <a:cubicBezTo>
                      <a:pt x="0" y="5"/>
                      <a:pt x="1" y="8"/>
                      <a:pt x="2" y="9"/>
                    </a:cubicBezTo>
                    <a:cubicBezTo>
                      <a:pt x="3" y="10"/>
                      <a:pt x="6" y="10"/>
                      <a:pt x="6" y="10"/>
                    </a:cubicBezTo>
                    <a:cubicBezTo>
                      <a:pt x="7" y="9"/>
                      <a:pt x="6" y="6"/>
                      <a:pt x="6" y="5"/>
                    </a:cubicBezTo>
                    <a:cubicBezTo>
                      <a:pt x="6" y="5"/>
                      <a:pt x="8" y="4"/>
                      <a:pt x="8" y="3"/>
                    </a:cubicBezTo>
                    <a:cubicBezTo>
                      <a:pt x="8" y="2"/>
                      <a:pt x="6" y="1"/>
                      <a:pt x="6" y="1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82"/>
              <p:cNvSpPr>
                <a:spLocks/>
              </p:cNvSpPr>
              <p:nvPr/>
            </p:nvSpPr>
            <p:spPr bwMode="auto">
              <a:xfrm>
                <a:off x="6099175" y="1746250"/>
                <a:ext cx="427037" cy="676275"/>
              </a:xfrm>
              <a:custGeom>
                <a:avLst/>
                <a:gdLst>
                  <a:gd name="T0" fmla="*/ 456 w 506"/>
                  <a:gd name="T1" fmla="*/ 320 h 801"/>
                  <a:gd name="T2" fmla="*/ 435 w 506"/>
                  <a:gd name="T3" fmla="*/ 328 h 801"/>
                  <a:gd name="T4" fmla="*/ 419 w 506"/>
                  <a:gd name="T5" fmla="*/ 290 h 801"/>
                  <a:gd name="T6" fmla="*/ 409 w 506"/>
                  <a:gd name="T7" fmla="*/ 262 h 801"/>
                  <a:gd name="T8" fmla="*/ 372 w 506"/>
                  <a:gd name="T9" fmla="*/ 257 h 801"/>
                  <a:gd name="T10" fmla="*/ 351 w 506"/>
                  <a:gd name="T11" fmla="*/ 241 h 801"/>
                  <a:gd name="T12" fmla="*/ 345 w 506"/>
                  <a:gd name="T13" fmla="*/ 212 h 801"/>
                  <a:gd name="T14" fmla="*/ 243 w 506"/>
                  <a:gd name="T15" fmla="*/ 11 h 801"/>
                  <a:gd name="T16" fmla="*/ 198 w 506"/>
                  <a:gd name="T17" fmla="*/ 8 h 801"/>
                  <a:gd name="T18" fmla="*/ 176 w 506"/>
                  <a:gd name="T19" fmla="*/ 29 h 801"/>
                  <a:gd name="T20" fmla="*/ 141 w 506"/>
                  <a:gd name="T21" fmla="*/ 52 h 801"/>
                  <a:gd name="T22" fmla="*/ 114 w 506"/>
                  <a:gd name="T23" fmla="*/ 22 h 801"/>
                  <a:gd name="T24" fmla="*/ 56 w 506"/>
                  <a:gd name="T25" fmla="*/ 209 h 801"/>
                  <a:gd name="T26" fmla="*/ 46 w 506"/>
                  <a:gd name="T27" fmla="*/ 248 h 801"/>
                  <a:gd name="T28" fmla="*/ 52 w 506"/>
                  <a:gd name="T29" fmla="*/ 282 h 801"/>
                  <a:gd name="T30" fmla="*/ 56 w 506"/>
                  <a:gd name="T31" fmla="*/ 308 h 801"/>
                  <a:gd name="T32" fmla="*/ 56 w 506"/>
                  <a:gd name="T33" fmla="*/ 348 h 801"/>
                  <a:gd name="T34" fmla="*/ 29 w 506"/>
                  <a:gd name="T35" fmla="*/ 396 h 801"/>
                  <a:gd name="T36" fmla="*/ 37 w 506"/>
                  <a:gd name="T37" fmla="*/ 420 h 801"/>
                  <a:gd name="T38" fmla="*/ 30 w 506"/>
                  <a:gd name="T39" fmla="*/ 437 h 801"/>
                  <a:gd name="T40" fmla="*/ 13 w 506"/>
                  <a:gd name="T41" fmla="*/ 437 h 801"/>
                  <a:gd name="T42" fmla="*/ 105 w 506"/>
                  <a:gd name="T43" fmla="*/ 729 h 801"/>
                  <a:gd name="T44" fmla="*/ 114 w 506"/>
                  <a:gd name="T45" fmla="*/ 759 h 801"/>
                  <a:gd name="T46" fmla="*/ 140 w 506"/>
                  <a:gd name="T47" fmla="*/ 776 h 801"/>
                  <a:gd name="T48" fmla="*/ 165 w 506"/>
                  <a:gd name="T49" fmla="*/ 767 h 801"/>
                  <a:gd name="T50" fmla="*/ 177 w 506"/>
                  <a:gd name="T51" fmla="*/ 723 h 801"/>
                  <a:gd name="T52" fmla="*/ 189 w 506"/>
                  <a:gd name="T53" fmla="*/ 695 h 801"/>
                  <a:gd name="T54" fmla="*/ 192 w 506"/>
                  <a:gd name="T55" fmla="*/ 660 h 801"/>
                  <a:gd name="T56" fmla="*/ 206 w 506"/>
                  <a:gd name="T57" fmla="*/ 662 h 801"/>
                  <a:gd name="T58" fmla="*/ 223 w 506"/>
                  <a:gd name="T59" fmla="*/ 658 h 801"/>
                  <a:gd name="T60" fmla="*/ 239 w 506"/>
                  <a:gd name="T61" fmla="*/ 644 h 801"/>
                  <a:gd name="T62" fmla="*/ 251 w 506"/>
                  <a:gd name="T63" fmla="*/ 637 h 801"/>
                  <a:gd name="T64" fmla="*/ 260 w 506"/>
                  <a:gd name="T65" fmla="*/ 627 h 801"/>
                  <a:gd name="T66" fmla="*/ 269 w 506"/>
                  <a:gd name="T67" fmla="*/ 606 h 801"/>
                  <a:gd name="T68" fmla="*/ 286 w 506"/>
                  <a:gd name="T69" fmla="*/ 606 h 801"/>
                  <a:gd name="T70" fmla="*/ 299 w 506"/>
                  <a:gd name="T71" fmla="*/ 588 h 801"/>
                  <a:gd name="T72" fmla="*/ 295 w 506"/>
                  <a:gd name="T73" fmla="*/ 564 h 801"/>
                  <a:gd name="T74" fmla="*/ 297 w 506"/>
                  <a:gd name="T75" fmla="*/ 521 h 801"/>
                  <a:gd name="T76" fmla="*/ 306 w 506"/>
                  <a:gd name="T77" fmla="*/ 504 h 801"/>
                  <a:gd name="T78" fmla="*/ 322 w 506"/>
                  <a:gd name="T79" fmla="*/ 519 h 801"/>
                  <a:gd name="T80" fmla="*/ 353 w 506"/>
                  <a:gd name="T81" fmla="*/ 518 h 801"/>
                  <a:gd name="T82" fmla="*/ 352 w 506"/>
                  <a:gd name="T83" fmla="*/ 493 h 801"/>
                  <a:gd name="T84" fmla="*/ 356 w 506"/>
                  <a:gd name="T85" fmla="*/ 488 h 801"/>
                  <a:gd name="T86" fmla="*/ 364 w 506"/>
                  <a:gd name="T87" fmla="*/ 502 h 801"/>
                  <a:gd name="T88" fmla="*/ 383 w 506"/>
                  <a:gd name="T89" fmla="*/ 507 h 801"/>
                  <a:gd name="T90" fmla="*/ 373 w 506"/>
                  <a:gd name="T91" fmla="*/ 484 h 801"/>
                  <a:gd name="T92" fmla="*/ 384 w 506"/>
                  <a:gd name="T93" fmla="*/ 474 h 801"/>
                  <a:gd name="T94" fmla="*/ 408 w 506"/>
                  <a:gd name="T95" fmla="*/ 491 h 801"/>
                  <a:gd name="T96" fmla="*/ 416 w 506"/>
                  <a:gd name="T97" fmla="*/ 469 h 801"/>
                  <a:gd name="T98" fmla="*/ 422 w 506"/>
                  <a:gd name="T99" fmla="*/ 458 h 801"/>
                  <a:gd name="T100" fmla="*/ 428 w 506"/>
                  <a:gd name="T101" fmla="*/ 443 h 801"/>
                  <a:gd name="T102" fmla="*/ 445 w 506"/>
                  <a:gd name="T103" fmla="*/ 443 h 801"/>
                  <a:gd name="T104" fmla="*/ 450 w 506"/>
                  <a:gd name="T105" fmla="*/ 439 h 801"/>
                  <a:gd name="T106" fmla="*/ 462 w 506"/>
                  <a:gd name="T107" fmla="*/ 424 h 801"/>
                  <a:gd name="T108" fmla="*/ 471 w 506"/>
                  <a:gd name="T109" fmla="*/ 401 h 801"/>
                  <a:gd name="T110" fmla="*/ 483 w 506"/>
                  <a:gd name="T111" fmla="*/ 415 h 801"/>
                  <a:gd name="T112" fmla="*/ 498 w 506"/>
                  <a:gd name="T113" fmla="*/ 379 h 8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06" h="801">
                    <a:moveTo>
                      <a:pt x="505" y="364"/>
                    </a:moveTo>
                    <a:cubicBezTo>
                      <a:pt x="505" y="363"/>
                      <a:pt x="503" y="362"/>
                      <a:pt x="503" y="362"/>
                    </a:cubicBezTo>
                    <a:cubicBezTo>
                      <a:pt x="502" y="361"/>
                      <a:pt x="502" y="358"/>
                      <a:pt x="501" y="357"/>
                    </a:cubicBezTo>
                    <a:cubicBezTo>
                      <a:pt x="501" y="356"/>
                      <a:pt x="501" y="353"/>
                      <a:pt x="500" y="352"/>
                    </a:cubicBezTo>
                    <a:cubicBezTo>
                      <a:pt x="499" y="351"/>
                      <a:pt x="497" y="351"/>
                      <a:pt x="496" y="350"/>
                    </a:cubicBezTo>
                    <a:cubicBezTo>
                      <a:pt x="495" y="349"/>
                      <a:pt x="494" y="348"/>
                      <a:pt x="493" y="348"/>
                    </a:cubicBezTo>
                    <a:cubicBezTo>
                      <a:pt x="485" y="341"/>
                      <a:pt x="473" y="321"/>
                      <a:pt x="463" y="317"/>
                    </a:cubicBezTo>
                    <a:cubicBezTo>
                      <a:pt x="462" y="317"/>
                      <a:pt x="459" y="317"/>
                      <a:pt x="458" y="317"/>
                    </a:cubicBezTo>
                    <a:cubicBezTo>
                      <a:pt x="457" y="318"/>
                      <a:pt x="457" y="320"/>
                      <a:pt x="456" y="320"/>
                    </a:cubicBezTo>
                    <a:cubicBezTo>
                      <a:pt x="456" y="320"/>
                      <a:pt x="454" y="320"/>
                      <a:pt x="453" y="320"/>
                    </a:cubicBezTo>
                    <a:cubicBezTo>
                      <a:pt x="453" y="319"/>
                      <a:pt x="452" y="318"/>
                      <a:pt x="451" y="317"/>
                    </a:cubicBezTo>
                    <a:cubicBezTo>
                      <a:pt x="450" y="317"/>
                      <a:pt x="448" y="317"/>
                      <a:pt x="448" y="318"/>
                    </a:cubicBezTo>
                    <a:cubicBezTo>
                      <a:pt x="447" y="318"/>
                      <a:pt x="446" y="320"/>
                      <a:pt x="447" y="321"/>
                    </a:cubicBezTo>
                    <a:cubicBezTo>
                      <a:pt x="447" y="322"/>
                      <a:pt x="448" y="323"/>
                      <a:pt x="448" y="324"/>
                    </a:cubicBezTo>
                    <a:cubicBezTo>
                      <a:pt x="448" y="325"/>
                      <a:pt x="447" y="327"/>
                      <a:pt x="447" y="328"/>
                    </a:cubicBezTo>
                    <a:cubicBezTo>
                      <a:pt x="447" y="329"/>
                      <a:pt x="445" y="331"/>
                      <a:pt x="444" y="332"/>
                    </a:cubicBezTo>
                    <a:cubicBezTo>
                      <a:pt x="443" y="332"/>
                      <a:pt x="441" y="331"/>
                      <a:pt x="440" y="331"/>
                    </a:cubicBezTo>
                    <a:cubicBezTo>
                      <a:pt x="439" y="330"/>
                      <a:pt x="436" y="329"/>
                      <a:pt x="435" y="328"/>
                    </a:cubicBezTo>
                    <a:cubicBezTo>
                      <a:pt x="434" y="327"/>
                      <a:pt x="433" y="325"/>
                      <a:pt x="433" y="324"/>
                    </a:cubicBezTo>
                    <a:cubicBezTo>
                      <a:pt x="432" y="322"/>
                      <a:pt x="429" y="320"/>
                      <a:pt x="428" y="319"/>
                    </a:cubicBezTo>
                    <a:cubicBezTo>
                      <a:pt x="427" y="318"/>
                      <a:pt x="425" y="317"/>
                      <a:pt x="424" y="316"/>
                    </a:cubicBezTo>
                    <a:cubicBezTo>
                      <a:pt x="423" y="315"/>
                      <a:pt x="420" y="314"/>
                      <a:pt x="420" y="313"/>
                    </a:cubicBezTo>
                    <a:cubicBezTo>
                      <a:pt x="419" y="312"/>
                      <a:pt x="421" y="310"/>
                      <a:pt x="421" y="309"/>
                    </a:cubicBezTo>
                    <a:cubicBezTo>
                      <a:pt x="421" y="308"/>
                      <a:pt x="420" y="306"/>
                      <a:pt x="420" y="305"/>
                    </a:cubicBezTo>
                    <a:cubicBezTo>
                      <a:pt x="420" y="304"/>
                      <a:pt x="421" y="302"/>
                      <a:pt x="421" y="301"/>
                    </a:cubicBezTo>
                    <a:cubicBezTo>
                      <a:pt x="421" y="299"/>
                      <a:pt x="422" y="296"/>
                      <a:pt x="422" y="294"/>
                    </a:cubicBezTo>
                    <a:cubicBezTo>
                      <a:pt x="421" y="293"/>
                      <a:pt x="420" y="291"/>
                      <a:pt x="419" y="290"/>
                    </a:cubicBezTo>
                    <a:cubicBezTo>
                      <a:pt x="417" y="289"/>
                      <a:pt x="413" y="289"/>
                      <a:pt x="412" y="288"/>
                    </a:cubicBezTo>
                    <a:cubicBezTo>
                      <a:pt x="410" y="287"/>
                      <a:pt x="408" y="284"/>
                      <a:pt x="407" y="282"/>
                    </a:cubicBezTo>
                    <a:cubicBezTo>
                      <a:pt x="406" y="281"/>
                      <a:pt x="405" y="279"/>
                      <a:pt x="405" y="278"/>
                    </a:cubicBezTo>
                    <a:cubicBezTo>
                      <a:pt x="405" y="277"/>
                      <a:pt x="406" y="275"/>
                      <a:pt x="407" y="274"/>
                    </a:cubicBezTo>
                    <a:cubicBezTo>
                      <a:pt x="408" y="274"/>
                      <a:pt x="410" y="274"/>
                      <a:pt x="411" y="273"/>
                    </a:cubicBezTo>
                    <a:cubicBezTo>
                      <a:pt x="412" y="273"/>
                      <a:pt x="413" y="272"/>
                      <a:pt x="413" y="271"/>
                    </a:cubicBezTo>
                    <a:cubicBezTo>
                      <a:pt x="413" y="270"/>
                      <a:pt x="412" y="269"/>
                      <a:pt x="412" y="269"/>
                    </a:cubicBezTo>
                    <a:cubicBezTo>
                      <a:pt x="411" y="268"/>
                      <a:pt x="411" y="266"/>
                      <a:pt x="410" y="265"/>
                    </a:cubicBezTo>
                    <a:cubicBezTo>
                      <a:pt x="410" y="264"/>
                      <a:pt x="409" y="262"/>
                      <a:pt x="409" y="262"/>
                    </a:cubicBezTo>
                    <a:cubicBezTo>
                      <a:pt x="408" y="261"/>
                      <a:pt x="408" y="259"/>
                      <a:pt x="407" y="259"/>
                    </a:cubicBezTo>
                    <a:cubicBezTo>
                      <a:pt x="406" y="258"/>
                      <a:pt x="404" y="257"/>
                      <a:pt x="403" y="257"/>
                    </a:cubicBezTo>
                    <a:cubicBezTo>
                      <a:pt x="402" y="257"/>
                      <a:pt x="401" y="258"/>
                      <a:pt x="400" y="259"/>
                    </a:cubicBezTo>
                    <a:cubicBezTo>
                      <a:pt x="399" y="259"/>
                      <a:pt x="398" y="261"/>
                      <a:pt x="397" y="262"/>
                    </a:cubicBezTo>
                    <a:cubicBezTo>
                      <a:pt x="395" y="263"/>
                      <a:pt x="392" y="264"/>
                      <a:pt x="390" y="264"/>
                    </a:cubicBezTo>
                    <a:cubicBezTo>
                      <a:pt x="389" y="264"/>
                      <a:pt x="386" y="261"/>
                      <a:pt x="384" y="261"/>
                    </a:cubicBezTo>
                    <a:cubicBezTo>
                      <a:pt x="382" y="261"/>
                      <a:pt x="379" y="263"/>
                      <a:pt x="378" y="263"/>
                    </a:cubicBezTo>
                    <a:cubicBezTo>
                      <a:pt x="377" y="263"/>
                      <a:pt x="375" y="262"/>
                      <a:pt x="374" y="261"/>
                    </a:cubicBezTo>
                    <a:cubicBezTo>
                      <a:pt x="373" y="260"/>
                      <a:pt x="373" y="258"/>
                      <a:pt x="372" y="257"/>
                    </a:cubicBezTo>
                    <a:cubicBezTo>
                      <a:pt x="372" y="256"/>
                      <a:pt x="370" y="255"/>
                      <a:pt x="369" y="255"/>
                    </a:cubicBezTo>
                    <a:cubicBezTo>
                      <a:pt x="368" y="256"/>
                      <a:pt x="367" y="259"/>
                      <a:pt x="366" y="260"/>
                    </a:cubicBezTo>
                    <a:cubicBezTo>
                      <a:pt x="364" y="261"/>
                      <a:pt x="361" y="260"/>
                      <a:pt x="360" y="259"/>
                    </a:cubicBezTo>
                    <a:cubicBezTo>
                      <a:pt x="359" y="259"/>
                      <a:pt x="357" y="257"/>
                      <a:pt x="356" y="256"/>
                    </a:cubicBezTo>
                    <a:cubicBezTo>
                      <a:pt x="356" y="255"/>
                      <a:pt x="356" y="254"/>
                      <a:pt x="356" y="253"/>
                    </a:cubicBezTo>
                    <a:cubicBezTo>
                      <a:pt x="356" y="251"/>
                      <a:pt x="358" y="249"/>
                      <a:pt x="358" y="248"/>
                    </a:cubicBezTo>
                    <a:cubicBezTo>
                      <a:pt x="358" y="247"/>
                      <a:pt x="357" y="246"/>
                      <a:pt x="356" y="246"/>
                    </a:cubicBezTo>
                    <a:cubicBezTo>
                      <a:pt x="356" y="245"/>
                      <a:pt x="355" y="244"/>
                      <a:pt x="354" y="244"/>
                    </a:cubicBezTo>
                    <a:cubicBezTo>
                      <a:pt x="353" y="243"/>
                      <a:pt x="351" y="242"/>
                      <a:pt x="351" y="241"/>
                    </a:cubicBezTo>
                    <a:cubicBezTo>
                      <a:pt x="351" y="240"/>
                      <a:pt x="353" y="238"/>
                      <a:pt x="353" y="237"/>
                    </a:cubicBezTo>
                    <a:cubicBezTo>
                      <a:pt x="354" y="236"/>
                      <a:pt x="355" y="235"/>
                      <a:pt x="355" y="235"/>
                    </a:cubicBezTo>
                    <a:cubicBezTo>
                      <a:pt x="356" y="234"/>
                      <a:pt x="354" y="232"/>
                      <a:pt x="353" y="231"/>
                    </a:cubicBezTo>
                    <a:cubicBezTo>
                      <a:pt x="353" y="230"/>
                      <a:pt x="350" y="230"/>
                      <a:pt x="350" y="229"/>
                    </a:cubicBezTo>
                    <a:cubicBezTo>
                      <a:pt x="349" y="229"/>
                      <a:pt x="348" y="227"/>
                      <a:pt x="347" y="226"/>
                    </a:cubicBezTo>
                    <a:cubicBezTo>
                      <a:pt x="347" y="225"/>
                      <a:pt x="348" y="223"/>
                      <a:pt x="349" y="222"/>
                    </a:cubicBezTo>
                    <a:cubicBezTo>
                      <a:pt x="349" y="221"/>
                      <a:pt x="351" y="220"/>
                      <a:pt x="351" y="218"/>
                    </a:cubicBezTo>
                    <a:cubicBezTo>
                      <a:pt x="351" y="217"/>
                      <a:pt x="349" y="215"/>
                      <a:pt x="348" y="214"/>
                    </a:cubicBezTo>
                    <a:cubicBezTo>
                      <a:pt x="347" y="213"/>
                      <a:pt x="345" y="212"/>
                      <a:pt x="345" y="212"/>
                    </a:cubicBezTo>
                    <a:cubicBezTo>
                      <a:pt x="344" y="210"/>
                      <a:pt x="342" y="205"/>
                      <a:pt x="342" y="205"/>
                    </a:cubicBezTo>
                    <a:cubicBezTo>
                      <a:pt x="280" y="30"/>
                      <a:pt x="280" y="30"/>
                      <a:pt x="280" y="30"/>
                    </a:cubicBezTo>
                    <a:cubicBezTo>
                      <a:pt x="280" y="30"/>
                      <a:pt x="272" y="29"/>
                      <a:pt x="269" y="28"/>
                    </a:cubicBezTo>
                    <a:cubicBezTo>
                      <a:pt x="268" y="28"/>
                      <a:pt x="266" y="27"/>
                      <a:pt x="265" y="26"/>
                    </a:cubicBezTo>
                    <a:cubicBezTo>
                      <a:pt x="264" y="25"/>
                      <a:pt x="263" y="22"/>
                      <a:pt x="262" y="21"/>
                    </a:cubicBezTo>
                    <a:cubicBezTo>
                      <a:pt x="261" y="21"/>
                      <a:pt x="258" y="20"/>
                      <a:pt x="257" y="20"/>
                    </a:cubicBezTo>
                    <a:cubicBezTo>
                      <a:pt x="256" y="19"/>
                      <a:pt x="254" y="17"/>
                      <a:pt x="253" y="16"/>
                    </a:cubicBezTo>
                    <a:cubicBezTo>
                      <a:pt x="252" y="16"/>
                      <a:pt x="250" y="15"/>
                      <a:pt x="249" y="15"/>
                    </a:cubicBezTo>
                    <a:cubicBezTo>
                      <a:pt x="247" y="14"/>
                      <a:pt x="245" y="11"/>
                      <a:pt x="243" y="11"/>
                    </a:cubicBezTo>
                    <a:cubicBezTo>
                      <a:pt x="242" y="10"/>
                      <a:pt x="240" y="11"/>
                      <a:pt x="238" y="11"/>
                    </a:cubicBezTo>
                    <a:cubicBezTo>
                      <a:pt x="237" y="10"/>
                      <a:pt x="234" y="9"/>
                      <a:pt x="232" y="9"/>
                    </a:cubicBezTo>
                    <a:cubicBezTo>
                      <a:pt x="231" y="8"/>
                      <a:pt x="228" y="7"/>
                      <a:pt x="227" y="6"/>
                    </a:cubicBezTo>
                    <a:cubicBezTo>
                      <a:pt x="226" y="5"/>
                      <a:pt x="223" y="4"/>
                      <a:pt x="222" y="3"/>
                    </a:cubicBezTo>
                    <a:cubicBezTo>
                      <a:pt x="221" y="2"/>
                      <a:pt x="219" y="1"/>
                      <a:pt x="217" y="0"/>
                    </a:cubicBezTo>
                    <a:cubicBezTo>
                      <a:pt x="216" y="0"/>
                      <a:pt x="213" y="1"/>
                      <a:pt x="211" y="1"/>
                    </a:cubicBezTo>
                    <a:cubicBezTo>
                      <a:pt x="210" y="1"/>
                      <a:pt x="207" y="1"/>
                      <a:pt x="205" y="2"/>
                    </a:cubicBezTo>
                    <a:cubicBezTo>
                      <a:pt x="204" y="2"/>
                      <a:pt x="201" y="3"/>
                      <a:pt x="200" y="5"/>
                    </a:cubicBezTo>
                    <a:cubicBezTo>
                      <a:pt x="199" y="5"/>
                      <a:pt x="198" y="7"/>
                      <a:pt x="198" y="8"/>
                    </a:cubicBezTo>
                    <a:cubicBezTo>
                      <a:pt x="198" y="9"/>
                      <a:pt x="199" y="12"/>
                      <a:pt x="199" y="13"/>
                    </a:cubicBezTo>
                    <a:cubicBezTo>
                      <a:pt x="200" y="13"/>
                      <a:pt x="201" y="14"/>
                      <a:pt x="201" y="15"/>
                    </a:cubicBezTo>
                    <a:cubicBezTo>
                      <a:pt x="201" y="16"/>
                      <a:pt x="199" y="18"/>
                      <a:pt x="199" y="18"/>
                    </a:cubicBezTo>
                    <a:cubicBezTo>
                      <a:pt x="198" y="19"/>
                      <a:pt x="196" y="22"/>
                      <a:pt x="194" y="22"/>
                    </a:cubicBezTo>
                    <a:cubicBezTo>
                      <a:pt x="193" y="22"/>
                      <a:pt x="191" y="19"/>
                      <a:pt x="190" y="19"/>
                    </a:cubicBezTo>
                    <a:cubicBezTo>
                      <a:pt x="189" y="19"/>
                      <a:pt x="185" y="20"/>
                      <a:pt x="184" y="21"/>
                    </a:cubicBezTo>
                    <a:cubicBezTo>
                      <a:pt x="183" y="21"/>
                      <a:pt x="182" y="24"/>
                      <a:pt x="181" y="25"/>
                    </a:cubicBezTo>
                    <a:cubicBezTo>
                      <a:pt x="180" y="25"/>
                      <a:pt x="178" y="25"/>
                      <a:pt x="177" y="25"/>
                    </a:cubicBezTo>
                    <a:cubicBezTo>
                      <a:pt x="176" y="26"/>
                      <a:pt x="176" y="28"/>
                      <a:pt x="176" y="29"/>
                    </a:cubicBezTo>
                    <a:cubicBezTo>
                      <a:pt x="176" y="30"/>
                      <a:pt x="176" y="32"/>
                      <a:pt x="175" y="34"/>
                    </a:cubicBezTo>
                    <a:cubicBezTo>
                      <a:pt x="175" y="35"/>
                      <a:pt x="173" y="36"/>
                      <a:pt x="173" y="37"/>
                    </a:cubicBezTo>
                    <a:cubicBezTo>
                      <a:pt x="171" y="37"/>
                      <a:pt x="167" y="37"/>
                      <a:pt x="165" y="38"/>
                    </a:cubicBezTo>
                    <a:cubicBezTo>
                      <a:pt x="164" y="39"/>
                      <a:pt x="161" y="41"/>
                      <a:pt x="160" y="43"/>
                    </a:cubicBezTo>
                    <a:cubicBezTo>
                      <a:pt x="159" y="44"/>
                      <a:pt x="157" y="45"/>
                      <a:pt x="156" y="46"/>
                    </a:cubicBezTo>
                    <a:cubicBezTo>
                      <a:pt x="155" y="47"/>
                      <a:pt x="154" y="49"/>
                      <a:pt x="153" y="50"/>
                    </a:cubicBezTo>
                    <a:cubicBezTo>
                      <a:pt x="152" y="51"/>
                      <a:pt x="150" y="54"/>
                      <a:pt x="149" y="55"/>
                    </a:cubicBezTo>
                    <a:cubicBezTo>
                      <a:pt x="148" y="55"/>
                      <a:pt x="146" y="55"/>
                      <a:pt x="146" y="55"/>
                    </a:cubicBezTo>
                    <a:cubicBezTo>
                      <a:pt x="144" y="55"/>
                      <a:pt x="143" y="53"/>
                      <a:pt x="141" y="52"/>
                    </a:cubicBezTo>
                    <a:cubicBezTo>
                      <a:pt x="140" y="52"/>
                      <a:pt x="139" y="53"/>
                      <a:pt x="138" y="53"/>
                    </a:cubicBezTo>
                    <a:cubicBezTo>
                      <a:pt x="136" y="53"/>
                      <a:pt x="132" y="50"/>
                      <a:pt x="130" y="49"/>
                    </a:cubicBezTo>
                    <a:cubicBezTo>
                      <a:pt x="129" y="49"/>
                      <a:pt x="127" y="48"/>
                      <a:pt x="127" y="47"/>
                    </a:cubicBezTo>
                    <a:cubicBezTo>
                      <a:pt x="125" y="45"/>
                      <a:pt x="124" y="41"/>
                      <a:pt x="123" y="39"/>
                    </a:cubicBezTo>
                    <a:cubicBezTo>
                      <a:pt x="122" y="37"/>
                      <a:pt x="121" y="33"/>
                      <a:pt x="121" y="33"/>
                    </a:cubicBezTo>
                    <a:cubicBezTo>
                      <a:pt x="120" y="32"/>
                      <a:pt x="121" y="28"/>
                      <a:pt x="121" y="27"/>
                    </a:cubicBezTo>
                    <a:cubicBezTo>
                      <a:pt x="121" y="26"/>
                      <a:pt x="121" y="23"/>
                      <a:pt x="120" y="22"/>
                    </a:cubicBezTo>
                    <a:cubicBezTo>
                      <a:pt x="120" y="21"/>
                      <a:pt x="118" y="19"/>
                      <a:pt x="117" y="19"/>
                    </a:cubicBezTo>
                    <a:cubicBezTo>
                      <a:pt x="116" y="19"/>
                      <a:pt x="115" y="22"/>
                      <a:pt x="114" y="22"/>
                    </a:cubicBezTo>
                    <a:cubicBezTo>
                      <a:pt x="113" y="22"/>
                      <a:pt x="112" y="21"/>
                      <a:pt x="111" y="21"/>
                    </a:cubicBezTo>
                    <a:cubicBezTo>
                      <a:pt x="109" y="20"/>
                      <a:pt x="105" y="20"/>
                      <a:pt x="103" y="20"/>
                    </a:cubicBezTo>
                    <a:cubicBezTo>
                      <a:pt x="102" y="20"/>
                      <a:pt x="98" y="21"/>
                      <a:pt x="96" y="22"/>
                    </a:cubicBezTo>
                    <a:cubicBezTo>
                      <a:pt x="95" y="23"/>
                      <a:pt x="94" y="26"/>
                      <a:pt x="93" y="27"/>
                    </a:cubicBezTo>
                    <a:cubicBezTo>
                      <a:pt x="93" y="29"/>
                      <a:pt x="90" y="35"/>
                      <a:pt x="90" y="35"/>
                    </a:cubicBezTo>
                    <a:cubicBezTo>
                      <a:pt x="50" y="174"/>
                      <a:pt x="50" y="174"/>
                      <a:pt x="50" y="174"/>
                    </a:cubicBezTo>
                    <a:cubicBezTo>
                      <a:pt x="50" y="174"/>
                      <a:pt x="49" y="179"/>
                      <a:pt x="49" y="181"/>
                    </a:cubicBezTo>
                    <a:cubicBezTo>
                      <a:pt x="50" y="185"/>
                      <a:pt x="51" y="192"/>
                      <a:pt x="52" y="196"/>
                    </a:cubicBezTo>
                    <a:cubicBezTo>
                      <a:pt x="53" y="199"/>
                      <a:pt x="55" y="206"/>
                      <a:pt x="56" y="209"/>
                    </a:cubicBezTo>
                    <a:cubicBezTo>
                      <a:pt x="56" y="211"/>
                      <a:pt x="57" y="216"/>
                      <a:pt x="57" y="218"/>
                    </a:cubicBezTo>
                    <a:cubicBezTo>
                      <a:pt x="57" y="220"/>
                      <a:pt x="57" y="224"/>
                      <a:pt x="56" y="226"/>
                    </a:cubicBezTo>
                    <a:cubicBezTo>
                      <a:pt x="55" y="227"/>
                      <a:pt x="54" y="227"/>
                      <a:pt x="53" y="228"/>
                    </a:cubicBezTo>
                    <a:cubicBezTo>
                      <a:pt x="53" y="229"/>
                      <a:pt x="53" y="232"/>
                      <a:pt x="52" y="233"/>
                    </a:cubicBezTo>
                    <a:cubicBezTo>
                      <a:pt x="52" y="234"/>
                      <a:pt x="51" y="237"/>
                      <a:pt x="50" y="238"/>
                    </a:cubicBezTo>
                    <a:cubicBezTo>
                      <a:pt x="49" y="239"/>
                      <a:pt x="47" y="238"/>
                      <a:pt x="46" y="238"/>
                    </a:cubicBezTo>
                    <a:cubicBezTo>
                      <a:pt x="46" y="239"/>
                      <a:pt x="45" y="241"/>
                      <a:pt x="45" y="243"/>
                    </a:cubicBezTo>
                    <a:cubicBezTo>
                      <a:pt x="45" y="243"/>
                      <a:pt x="45" y="245"/>
                      <a:pt x="45" y="245"/>
                    </a:cubicBezTo>
                    <a:cubicBezTo>
                      <a:pt x="45" y="246"/>
                      <a:pt x="46" y="247"/>
                      <a:pt x="46" y="248"/>
                    </a:cubicBezTo>
                    <a:cubicBezTo>
                      <a:pt x="47" y="249"/>
                      <a:pt x="47" y="250"/>
                      <a:pt x="46" y="251"/>
                    </a:cubicBezTo>
                    <a:cubicBezTo>
                      <a:pt x="46" y="252"/>
                      <a:pt x="44" y="253"/>
                      <a:pt x="43" y="254"/>
                    </a:cubicBezTo>
                    <a:cubicBezTo>
                      <a:pt x="42" y="255"/>
                      <a:pt x="41" y="258"/>
                      <a:pt x="41" y="260"/>
                    </a:cubicBezTo>
                    <a:cubicBezTo>
                      <a:pt x="41" y="261"/>
                      <a:pt x="43" y="263"/>
                      <a:pt x="43" y="265"/>
                    </a:cubicBezTo>
                    <a:cubicBezTo>
                      <a:pt x="43" y="266"/>
                      <a:pt x="41" y="268"/>
                      <a:pt x="41" y="269"/>
                    </a:cubicBezTo>
                    <a:cubicBezTo>
                      <a:pt x="42" y="270"/>
                      <a:pt x="42" y="272"/>
                      <a:pt x="43" y="273"/>
                    </a:cubicBezTo>
                    <a:cubicBezTo>
                      <a:pt x="44" y="273"/>
                      <a:pt x="47" y="273"/>
                      <a:pt x="48" y="273"/>
                    </a:cubicBezTo>
                    <a:cubicBezTo>
                      <a:pt x="49" y="274"/>
                      <a:pt x="51" y="275"/>
                      <a:pt x="52" y="277"/>
                    </a:cubicBezTo>
                    <a:cubicBezTo>
                      <a:pt x="53" y="278"/>
                      <a:pt x="53" y="281"/>
                      <a:pt x="52" y="282"/>
                    </a:cubicBezTo>
                    <a:cubicBezTo>
                      <a:pt x="52" y="283"/>
                      <a:pt x="49" y="284"/>
                      <a:pt x="48" y="285"/>
                    </a:cubicBezTo>
                    <a:cubicBezTo>
                      <a:pt x="48" y="287"/>
                      <a:pt x="47" y="289"/>
                      <a:pt x="47" y="290"/>
                    </a:cubicBezTo>
                    <a:cubicBezTo>
                      <a:pt x="48" y="292"/>
                      <a:pt x="52" y="291"/>
                      <a:pt x="52" y="293"/>
                    </a:cubicBezTo>
                    <a:cubicBezTo>
                      <a:pt x="53" y="293"/>
                      <a:pt x="51" y="295"/>
                      <a:pt x="51" y="296"/>
                    </a:cubicBezTo>
                    <a:cubicBezTo>
                      <a:pt x="50" y="297"/>
                      <a:pt x="47" y="299"/>
                      <a:pt x="47" y="301"/>
                    </a:cubicBezTo>
                    <a:cubicBezTo>
                      <a:pt x="47" y="302"/>
                      <a:pt x="49" y="303"/>
                      <a:pt x="49" y="303"/>
                    </a:cubicBezTo>
                    <a:cubicBezTo>
                      <a:pt x="50" y="303"/>
                      <a:pt x="53" y="303"/>
                      <a:pt x="54" y="304"/>
                    </a:cubicBezTo>
                    <a:cubicBezTo>
                      <a:pt x="54" y="305"/>
                      <a:pt x="51" y="309"/>
                      <a:pt x="52" y="310"/>
                    </a:cubicBezTo>
                    <a:cubicBezTo>
                      <a:pt x="53" y="311"/>
                      <a:pt x="55" y="309"/>
                      <a:pt x="56" y="308"/>
                    </a:cubicBezTo>
                    <a:cubicBezTo>
                      <a:pt x="58" y="308"/>
                      <a:pt x="60" y="308"/>
                      <a:pt x="61" y="309"/>
                    </a:cubicBezTo>
                    <a:cubicBezTo>
                      <a:pt x="62" y="310"/>
                      <a:pt x="60" y="312"/>
                      <a:pt x="60" y="313"/>
                    </a:cubicBezTo>
                    <a:cubicBezTo>
                      <a:pt x="60" y="314"/>
                      <a:pt x="62" y="315"/>
                      <a:pt x="62" y="316"/>
                    </a:cubicBezTo>
                    <a:cubicBezTo>
                      <a:pt x="62" y="318"/>
                      <a:pt x="61" y="323"/>
                      <a:pt x="59" y="325"/>
                    </a:cubicBezTo>
                    <a:cubicBezTo>
                      <a:pt x="58" y="326"/>
                      <a:pt x="55" y="329"/>
                      <a:pt x="54" y="331"/>
                    </a:cubicBezTo>
                    <a:cubicBezTo>
                      <a:pt x="53" y="332"/>
                      <a:pt x="52" y="335"/>
                      <a:pt x="51" y="336"/>
                    </a:cubicBezTo>
                    <a:cubicBezTo>
                      <a:pt x="50" y="338"/>
                      <a:pt x="49" y="340"/>
                      <a:pt x="49" y="342"/>
                    </a:cubicBezTo>
                    <a:cubicBezTo>
                      <a:pt x="50" y="343"/>
                      <a:pt x="51" y="344"/>
                      <a:pt x="52" y="344"/>
                    </a:cubicBezTo>
                    <a:cubicBezTo>
                      <a:pt x="53" y="345"/>
                      <a:pt x="55" y="347"/>
                      <a:pt x="56" y="348"/>
                    </a:cubicBezTo>
                    <a:cubicBezTo>
                      <a:pt x="56" y="350"/>
                      <a:pt x="56" y="352"/>
                      <a:pt x="55" y="353"/>
                    </a:cubicBezTo>
                    <a:cubicBezTo>
                      <a:pt x="54" y="355"/>
                      <a:pt x="51" y="357"/>
                      <a:pt x="50" y="358"/>
                    </a:cubicBezTo>
                    <a:cubicBezTo>
                      <a:pt x="48" y="360"/>
                      <a:pt x="44" y="365"/>
                      <a:pt x="42" y="367"/>
                    </a:cubicBezTo>
                    <a:cubicBezTo>
                      <a:pt x="42" y="367"/>
                      <a:pt x="40" y="368"/>
                      <a:pt x="40" y="369"/>
                    </a:cubicBezTo>
                    <a:cubicBezTo>
                      <a:pt x="39" y="370"/>
                      <a:pt x="38" y="373"/>
                      <a:pt x="37" y="375"/>
                    </a:cubicBezTo>
                    <a:cubicBezTo>
                      <a:pt x="37" y="376"/>
                      <a:pt x="35" y="378"/>
                      <a:pt x="34" y="379"/>
                    </a:cubicBezTo>
                    <a:cubicBezTo>
                      <a:pt x="33" y="380"/>
                      <a:pt x="32" y="383"/>
                      <a:pt x="31" y="385"/>
                    </a:cubicBezTo>
                    <a:cubicBezTo>
                      <a:pt x="31" y="386"/>
                      <a:pt x="31" y="390"/>
                      <a:pt x="30" y="392"/>
                    </a:cubicBezTo>
                    <a:cubicBezTo>
                      <a:pt x="30" y="393"/>
                      <a:pt x="29" y="395"/>
                      <a:pt x="29" y="396"/>
                    </a:cubicBezTo>
                    <a:cubicBezTo>
                      <a:pt x="29" y="397"/>
                      <a:pt x="29" y="400"/>
                      <a:pt x="30" y="402"/>
                    </a:cubicBezTo>
                    <a:cubicBezTo>
                      <a:pt x="30" y="402"/>
                      <a:pt x="32" y="403"/>
                      <a:pt x="32" y="404"/>
                    </a:cubicBezTo>
                    <a:cubicBezTo>
                      <a:pt x="33" y="405"/>
                      <a:pt x="36" y="405"/>
                      <a:pt x="37" y="406"/>
                    </a:cubicBezTo>
                    <a:cubicBezTo>
                      <a:pt x="39" y="406"/>
                      <a:pt x="43" y="407"/>
                      <a:pt x="45" y="408"/>
                    </a:cubicBezTo>
                    <a:cubicBezTo>
                      <a:pt x="46" y="409"/>
                      <a:pt x="47" y="412"/>
                      <a:pt x="48" y="413"/>
                    </a:cubicBezTo>
                    <a:cubicBezTo>
                      <a:pt x="48" y="415"/>
                      <a:pt x="48" y="419"/>
                      <a:pt x="46" y="420"/>
                    </a:cubicBezTo>
                    <a:cubicBezTo>
                      <a:pt x="46" y="421"/>
                      <a:pt x="43" y="421"/>
                      <a:pt x="43" y="421"/>
                    </a:cubicBezTo>
                    <a:cubicBezTo>
                      <a:pt x="42" y="420"/>
                      <a:pt x="41" y="419"/>
                      <a:pt x="40" y="419"/>
                    </a:cubicBezTo>
                    <a:cubicBezTo>
                      <a:pt x="39" y="419"/>
                      <a:pt x="38" y="420"/>
                      <a:pt x="37" y="420"/>
                    </a:cubicBezTo>
                    <a:cubicBezTo>
                      <a:pt x="35" y="421"/>
                      <a:pt x="33" y="420"/>
                      <a:pt x="32" y="419"/>
                    </a:cubicBezTo>
                    <a:cubicBezTo>
                      <a:pt x="31" y="418"/>
                      <a:pt x="30" y="416"/>
                      <a:pt x="29" y="415"/>
                    </a:cubicBezTo>
                    <a:cubicBezTo>
                      <a:pt x="29" y="415"/>
                      <a:pt x="26" y="416"/>
                      <a:pt x="26" y="416"/>
                    </a:cubicBezTo>
                    <a:cubicBezTo>
                      <a:pt x="25" y="417"/>
                      <a:pt x="23" y="419"/>
                      <a:pt x="23" y="421"/>
                    </a:cubicBezTo>
                    <a:cubicBezTo>
                      <a:pt x="23" y="421"/>
                      <a:pt x="24" y="423"/>
                      <a:pt x="24" y="424"/>
                    </a:cubicBezTo>
                    <a:cubicBezTo>
                      <a:pt x="24" y="425"/>
                      <a:pt x="26" y="425"/>
                      <a:pt x="26" y="426"/>
                    </a:cubicBezTo>
                    <a:cubicBezTo>
                      <a:pt x="27" y="427"/>
                      <a:pt x="26" y="430"/>
                      <a:pt x="26" y="431"/>
                    </a:cubicBezTo>
                    <a:cubicBezTo>
                      <a:pt x="27" y="432"/>
                      <a:pt x="30" y="432"/>
                      <a:pt x="31" y="433"/>
                    </a:cubicBezTo>
                    <a:cubicBezTo>
                      <a:pt x="31" y="434"/>
                      <a:pt x="31" y="436"/>
                      <a:pt x="30" y="437"/>
                    </a:cubicBezTo>
                    <a:cubicBezTo>
                      <a:pt x="30" y="437"/>
                      <a:pt x="28" y="438"/>
                      <a:pt x="28" y="439"/>
                    </a:cubicBezTo>
                    <a:cubicBezTo>
                      <a:pt x="28" y="440"/>
                      <a:pt x="29" y="442"/>
                      <a:pt x="29" y="443"/>
                    </a:cubicBezTo>
                    <a:cubicBezTo>
                      <a:pt x="29" y="443"/>
                      <a:pt x="29" y="447"/>
                      <a:pt x="29" y="448"/>
                    </a:cubicBezTo>
                    <a:cubicBezTo>
                      <a:pt x="29" y="449"/>
                      <a:pt x="27" y="451"/>
                      <a:pt x="26" y="452"/>
                    </a:cubicBezTo>
                    <a:cubicBezTo>
                      <a:pt x="26" y="452"/>
                      <a:pt x="24" y="453"/>
                      <a:pt x="24" y="452"/>
                    </a:cubicBezTo>
                    <a:cubicBezTo>
                      <a:pt x="22" y="452"/>
                      <a:pt x="22" y="449"/>
                      <a:pt x="21" y="448"/>
                    </a:cubicBezTo>
                    <a:cubicBezTo>
                      <a:pt x="20" y="447"/>
                      <a:pt x="17" y="446"/>
                      <a:pt x="17" y="445"/>
                    </a:cubicBezTo>
                    <a:cubicBezTo>
                      <a:pt x="16" y="444"/>
                      <a:pt x="17" y="441"/>
                      <a:pt x="16" y="440"/>
                    </a:cubicBezTo>
                    <a:cubicBezTo>
                      <a:pt x="16" y="439"/>
                      <a:pt x="14" y="438"/>
                      <a:pt x="13" y="437"/>
                    </a:cubicBezTo>
                    <a:cubicBezTo>
                      <a:pt x="12" y="437"/>
                      <a:pt x="10" y="438"/>
                      <a:pt x="9" y="438"/>
                    </a:cubicBezTo>
                    <a:cubicBezTo>
                      <a:pt x="7" y="438"/>
                      <a:pt x="4" y="435"/>
                      <a:pt x="3" y="436"/>
                    </a:cubicBezTo>
                    <a:cubicBezTo>
                      <a:pt x="3" y="437"/>
                      <a:pt x="4" y="439"/>
                      <a:pt x="4" y="440"/>
                    </a:cubicBezTo>
                    <a:cubicBezTo>
                      <a:pt x="3" y="441"/>
                      <a:pt x="3" y="443"/>
                      <a:pt x="2" y="443"/>
                    </a:cubicBezTo>
                    <a:cubicBezTo>
                      <a:pt x="1" y="444"/>
                      <a:pt x="1" y="444"/>
                      <a:pt x="0" y="444"/>
                    </a:cubicBezTo>
                    <a:cubicBezTo>
                      <a:pt x="2" y="449"/>
                      <a:pt x="2" y="449"/>
                      <a:pt x="2" y="449"/>
                    </a:cubicBezTo>
                    <a:cubicBezTo>
                      <a:pt x="35" y="532"/>
                      <a:pt x="35" y="532"/>
                      <a:pt x="35" y="532"/>
                    </a:cubicBezTo>
                    <a:cubicBezTo>
                      <a:pt x="96" y="704"/>
                      <a:pt x="96" y="704"/>
                      <a:pt x="96" y="704"/>
                    </a:cubicBezTo>
                    <a:cubicBezTo>
                      <a:pt x="105" y="729"/>
                      <a:pt x="105" y="729"/>
                      <a:pt x="105" y="729"/>
                    </a:cubicBezTo>
                    <a:cubicBezTo>
                      <a:pt x="108" y="730"/>
                      <a:pt x="109" y="731"/>
                      <a:pt x="109" y="732"/>
                    </a:cubicBezTo>
                    <a:cubicBezTo>
                      <a:pt x="110" y="734"/>
                      <a:pt x="110" y="736"/>
                      <a:pt x="111" y="738"/>
                    </a:cubicBezTo>
                    <a:cubicBezTo>
                      <a:pt x="111" y="738"/>
                      <a:pt x="111" y="739"/>
                      <a:pt x="111" y="739"/>
                    </a:cubicBezTo>
                    <a:cubicBezTo>
                      <a:pt x="111" y="740"/>
                      <a:pt x="111" y="740"/>
                      <a:pt x="112" y="741"/>
                    </a:cubicBezTo>
                    <a:cubicBezTo>
                      <a:pt x="112" y="743"/>
                      <a:pt x="113" y="745"/>
                      <a:pt x="113" y="747"/>
                    </a:cubicBezTo>
                    <a:cubicBezTo>
                      <a:pt x="113" y="748"/>
                      <a:pt x="113" y="750"/>
                      <a:pt x="113" y="751"/>
                    </a:cubicBezTo>
                    <a:cubicBezTo>
                      <a:pt x="113" y="752"/>
                      <a:pt x="113" y="753"/>
                      <a:pt x="113" y="753"/>
                    </a:cubicBezTo>
                    <a:cubicBezTo>
                      <a:pt x="113" y="754"/>
                      <a:pt x="113" y="754"/>
                      <a:pt x="113" y="754"/>
                    </a:cubicBezTo>
                    <a:cubicBezTo>
                      <a:pt x="113" y="755"/>
                      <a:pt x="113" y="758"/>
                      <a:pt x="114" y="759"/>
                    </a:cubicBezTo>
                    <a:cubicBezTo>
                      <a:pt x="114" y="761"/>
                      <a:pt x="115" y="763"/>
                      <a:pt x="116" y="764"/>
                    </a:cubicBezTo>
                    <a:cubicBezTo>
                      <a:pt x="116" y="764"/>
                      <a:pt x="117" y="765"/>
                      <a:pt x="117" y="765"/>
                    </a:cubicBezTo>
                    <a:cubicBezTo>
                      <a:pt x="117" y="765"/>
                      <a:pt x="117" y="765"/>
                      <a:pt x="117" y="765"/>
                    </a:cubicBezTo>
                    <a:cubicBezTo>
                      <a:pt x="118" y="765"/>
                      <a:pt x="118" y="765"/>
                      <a:pt x="119" y="765"/>
                    </a:cubicBezTo>
                    <a:cubicBezTo>
                      <a:pt x="120" y="765"/>
                      <a:pt x="122" y="765"/>
                      <a:pt x="123" y="766"/>
                    </a:cubicBezTo>
                    <a:cubicBezTo>
                      <a:pt x="125" y="767"/>
                      <a:pt x="126" y="769"/>
                      <a:pt x="127" y="771"/>
                    </a:cubicBezTo>
                    <a:cubicBezTo>
                      <a:pt x="127" y="771"/>
                      <a:pt x="128" y="772"/>
                      <a:pt x="128" y="772"/>
                    </a:cubicBezTo>
                    <a:cubicBezTo>
                      <a:pt x="128" y="773"/>
                      <a:pt x="130" y="774"/>
                      <a:pt x="132" y="774"/>
                    </a:cubicBezTo>
                    <a:cubicBezTo>
                      <a:pt x="133" y="775"/>
                      <a:pt x="137" y="776"/>
                      <a:pt x="140" y="776"/>
                    </a:cubicBezTo>
                    <a:cubicBezTo>
                      <a:pt x="143" y="777"/>
                      <a:pt x="143" y="777"/>
                      <a:pt x="143" y="777"/>
                    </a:cubicBezTo>
                    <a:cubicBezTo>
                      <a:pt x="146" y="797"/>
                      <a:pt x="146" y="797"/>
                      <a:pt x="146" y="797"/>
                    </a:cubicBezTo>
                    <a:cubicBezTo>
                      <a:pt x="154" y="801"/>
                      <a:pt x="154" y="801"/>
                      <a:pt x="154" y="801"/>
                    </a:cubicBezTo>
                    <a:cubicBezTo>
                      <a:pt x="164" y="801"/>
                      <a:pt x="164" y="801"/>
                      <a:pt x="164" y="801"/>
                    </a:cubicBezTo>
                    <a:cubicBezTo>
                      <a:pt x="164" y="800"/>
                      <a:pt x="164" y="799"/>
                      <a:pt x="164" y="798"/>
                    </a:cubicBezTo>
                    <a:cubicBezTo>
                      <a:pt x="165" y="797"/>
                      <a:pt x="164" y="793"/>
                      <a:pt x="165" y="792"/>
                    </a:cubicBezTo>
                    <a:cubicBezTo>
                      <a:pt x="165" y="789"/>
                      <a:pt x="168" y="784"/>
                      <a:pt x="168" y="781"/>
                    </a:cubicBezTo>
                    <a:cubicBezTo>
                      <a:pt x="168" y="780"/>
                      <a:pt x="167" y="778"/>
                      <a:pt x="166" y="776"/>
                    </a:cubicBezTo>
                    <a:cubicBezTo>
                      <a:pt x="166" y="774"/>
                      <a:pt x="165" y="769"/>
                      <a:pt x="165" y="767"/>
                    </a:cubicBezTo>
                    <a:cubicBezTo>
                      <a:pt x="165" y="765"/>
                      <a:pt x="163" y="760"/>
                      <a:pt x="164" y="758"/>
                    </a:cubicBezTo>
                    <a:cubicBezTo>
                      <a:pt x="165" y="756"/>
                      <a:pt x="168" y="755"/>
                      <a:pt x="169" y="754"/>
                    </a:cubicBezTo>
                    <a:cubicBezTo>
                      <a:pt x="170" y="753"/>
                      <a:pt x="174" y="752"/>
                      <a:pt x="175" y="751"/>
                    </a:cubicBezTo>
                    <a:cubicBezTo>
                      <a:pt x="176" y="750"/>
                      <a:pt x="177" y="747"/>
                      <a:pt x="178" y="746"/>
                    </a:cubicBezTo>
                    <a:cubicBezTo>
                      <a:pt x="178" y="745"/>
                      <a:pt x="177" y="742"/>
                      <a:pt x="177" y="741"/>
                    </a:cubicBezTo>
                    <a:cubicBezTo>
                      <a:pt x="178" y="740"/>
                      <a:pt x="180" y="739"/>
                      <a:pt x="181" y="738"/>
                    </a:cubicBezTo>
                    <a:cubicBezTo>
                      <a:pt x="182" y="737"/>
                      <a:pt x="182" y="734"/>
                      <a:pt x="182" y="732"/>
                    </a:cubicBezTo>
                    <a:cubicBezTo>
                      <a:pt x="181" y="731"/>
                      <a:pt x="180" y="730"/>
                      <a:pt x="179" y="729"/>
                    </a:cubicBezTo>
                    <a:cubicBezTo>
                      <a:pt x="179" y="727"/>
                      <a:pt x="178" y="725"/>
                      <a:pt x="177" y="723"/>
                    </a:cubicBezTo>
                    <a:cubicBezTo>
                      <a:pt x="177" y="723"/>
                      <a:pt x="177" y="721"/>
                      <a:pt x="177" y="720"/>
                    </a:cubicBezTo>
                    <a:cubicBezTo>
                      <a:pt x="177" y="718"/>
                      <a:pt x="178" y="715"/>
                      <a:pt x="179" y="714"/>
                    </a:cubicBezTo>
                    <a:cubicBezTo>
                      <a:pt x="180" y="713"/>
                      <a:pt x="182" y="713"/>
                      <a:pt x="183" y="712"/>
                    </a:cubicBezTo>
                    <a:cubicBezTo>
                      <a:pt x="184" y="711"/>
                      <a:pt x="185" y="709"/>
                      <a:pt x="186" y="709"/>
                    </a:cubicBezTo>
                    <a:cubicBezTo>
                      <a:pt x="187" y="708"/>
                      <a:pt x="189" y="709"/>
                      <a:pt x="190" y="709"/>
                    </a:cubicBezTo>
                    <a:cubicBezTo>
                      <a:pt x="191" y="708"/>
                      <a:pt x="194" y="708"/>
                      <a:pt x="194" y="707"/>
                    </a:cubicBezTo>
                    <a:cubicBezTo>
                      <a:pt x="195" y="706"/>
                      <a:pt x="194" y="704"/>
                      <a:pt x="194" y="703"/>
                    </a:cubicBezTo>
                    <a:cubicBezTo>
                      <a:pt x="194" y="702"/>
                      <a:pt x="193" y="700"/>
                      <a:pt x="192" y="699"/>
                    </a:cubicBezTo>
                    <a:cubicBezTo>
                      <a:pt x="192" y="698"/>
                      <a:pt x="190" y="696"/>
                      <a:pt x="189" y="695"/>
                    </a:cubicBezTo>
                    <a:cubicBezTo>
                      <a:pt x="188" y="694"/>
                      <a:pt x="187" y="693"/>
                      <a:pt x="186" y="692"/>
                    </a:cubicBezTo>
                    <a:cubicBezTo>
                      <a:pt x="186" y="691"/>
                      <a:pt x="184" y="690"/>
                      <a:pt x="184" y="690"/>
                    </a:cubicBezTo>
                    <a:cubicBezTo>
                      <a:pt x="183" y="689"/>
                      <a:pt x="183" y="687"/>
                      <a:pt x="183" y="687"/>
                    </a:cubicBezTo>
                    <a:cubicBezTo>
                      <a:pt x="183" y="686"/>
                      <a:pt x="185" y="684"/>
                      <a:pt x="185" y="683"/>
                    </a:cubicBezTo>
                    <a:cubicBezTo>
                      <a:pt x="185" y="682"/>
                      <a:pt x="185" y="678"/>
                      <a:pt x="185" y="677"/>
                    </a:cubicBezTo>
                    <a:cubicBezTo>
                      <a:pt x="185" y="675"/>
                      <a:pt x="184" y="673"/>
                      <a:pt x="184" y="672"/>
                    </a:cubicBezTo>
                    <a:cubicBezTo>
                      <a:pt x="185" y="671"/>
                      <a:pt x="187" y="670"/>
                      <a:pt x="188" y="669"/>
                    </a:cubicBezTo>
                    <a:cubicBezTo>
                      <a:pt x="188" y="668"/>
                      <a:pt x="188" y="665"/>
                      <a:pt x="188" y="664"/>
                    </a:cubicBezTo>
                    <a:cubicBezTo>
                      <a:pt x="189" y="663"/>
                      <a:pt x="191" y="661"/>
                      <a:pt x="192" y="660"/>
                    </a:cubicBezTo>
                    <a:cubicBezTo>
                      <a:pt x="193" y="659"/>
                      <a:pt x="195" y="658"/>
                      <a:pt x="196" y="657"/>
                    </a:cubicBezTo>
                    <a:cubicBezTo>
                      <a:pt x="196" y="656"/>
                      <a:pt x="197" y="655"/>
                      <a:pt x="197" y="654"/>
                    </a:cubicBezTo>
                    <a:cubicBezTo>
                      <a:pt x="198" y="653"/>
                      <a:pt x="198" y="651"/>
                      <a:pt x="198" y="650"/>
                    </a:cubicBezTo>
                    <a:cubicBezTo>
                      <a:pt x="199" y="649"/>
                      <a:pt x="200" y="648"/>
                      <a:pt x="200" y="648"/>
                    </a:cubicBezTo>
                    <a:cubicBezTo>
                      <a:pt x="201" y="647"/>
                      <a:pt x="203" y="648"/>
                      <a:pt x="203" y="649"/>
                    </a:cubicBezTo>
                    <a:cubicBezTo>
                      <a:pt x="204" y="650"/>
                      <a:pt x="202" y="652"/>
                      <a:pt x="202" y="653"/>
                    </a:cubicBezTo>
                    <a:cubicBezTo>
                      <a:pt x="202" y="654"/>
                      <a:pt x="203" y="654"/>
                      <a:pt x="204" y="655"/>
                    </a:cubicBezTo>
                    <a:cubicBezTo>
                      <a:pt x="204" y="655"/>
                      <a:pt x="207" y="656"/>
                      <a:pt x="207" y="657"/>
                    </a:cubicBezTo>
                    <a:cubicBezTo>
                      <a:pt x="208" y="658"/>
                      <a:pt x="207" y="661"/>
                      <a:pt x="206" y="662"/>
                    </a:cubicBezTo>
                    <a:cubicBezTo>
                      <a:pt x="206" y="663"/>
                      <a:pt x="204" y="663"/>
                      <a:pt x="203" y="663"/>
                    </a:cubicBezTo>
                    <a:cubicBezTo>
                      <a:pt x="203" y="664"/>
                      <a:pt x="203" y="666"/>
                      <a:pt x="203" y="667"/>
                    </a:cubicBezTo>
                    <a:cubicBezTo>
                      <a:pt x="204" y="668"/>
                      <a:pt x="205" y="669"/>
                      <a:pt x="205" y="669"/>
                    </a:cubicBezTo>
                    <a:cubicBezTo>
                      <a:pt x="206" y="670"/>
                      <a:pt x="208" y="670"/>
                      <a:pt x="209" y="669"/>
                    </a:cubicBezTo>
                    <a:cubicBezTo>
                      <a:pt x="210" y="669"/>
                      <a:pt x="211" y="667"/>
                      <a:pt x="211" y="666"/>
                    </a:cubicBezTo>
                    <a:cubicBezTo>
                      <a:pt x="211" y="666"/>
                      <a:pt x="211" y="664"/>
                      <a:pt x="211" y="664"/>
                    </a:cubicBezTo>
                    <a:cubicBezTo>
                      <a:pt x="212" y="662"/>
                      <a:pt x="214" y="660"/>
                      <a:pt x="215" y="659"/>
                    </a:cubicBezTo>
                    <a:cubicBezTo>
                      <a:pt x="216" y="658"/>
                      <a:pt x="219" y="656"/>
                      <a:pt x="220" y="656"/>
                    </a:cubicBezTo>
                    <a:cubicBezTo>
                      <a:pt x="221" y="656"/>
                      <a:pt x="223" y="657"/>
                      <a:pt x="223" y="658"/>
                    </a:cubicBezTo>
                    <a:cubicBezTo>
                      <a:pt x="224" y="658"/>
                      <a:pt x="224" y="661"/>
                      <a:pt x="224" y="662"/>
                    </a:cubicBezTo>
                    <a:cubicBezTo>
                      <a:pt x="225" y="663"/>
                      <a:pt x="226" y="666"/>
                      <a:pt x="227" y="667"/>
                    </a:cubicBezTo>
                    <a:cubicBezTo>
                      <a:pt x="228" y="667"/>
                      <a:pt x="229" y="668"/>
                      <a:pt x="230" y="668"/>
                    </a:cubicBezTo>
                    <a:cubicBezTo>
                      <a:pt x="231" y="668"/>
                      <a:pt x="232" y="665"/>
                      <a:pt x="233" y="664"/>
                    </a:cubicBezTo>
                    <a:cubicBezTo>
                      <a:pt x="233" y="663"/>
                      <a:pt x="234" y="660"/>
                      <a:pt x="234" y="659"/>
                    </a:cubicBezTo>
                    <a:cubicBezTo>
                      <a:pt x="235" y="658"/>
                      <a:pt x="237" y="657"/>
                      <a:pt x="237" y="656"/>
                    </a:cubicBezTo>
                    <a:cubicBezTo>
                      <a:pt x="238" y="655"/>
                      <a:pt x="239" y="653"/>
                      <a:pt x="240" y="652"/>
                    </a:cubicBezTo>
                    <a:cubicBezTo>
                      <a:pt x="240" y="651"/>
                      <a:pt x="240" y="648"/>
                      <a:pt x="240" y="647"/>
                    </a:cubicBezTo>
                    <a:cubicBezTo>
                      <a:pt x="240" y="646"/>
                      <a:pt x="239" y="645"/>
                      <a:pt x="239" y="644"/>
                    </a:cubicBezTo>
                    <a:cubicBezTo>
                      <a:pt x="239" y="643"/>
                      <a:pt x="241" y="642"/>
                      <a:pt x="242" y="642"/>
                    </a:cubicBezTo>
                    <a:cubicBezTo>
                      <a:pt x="242" y="642"/>
                      <a:pt x="244" y="644"/>
                      <a:pt x="244" y="644"/>
                    </a:cubicBezTo>
                    <a:cubicBezTo>
                      <a:pt x="244" y="645"/>
                      <a:pt x="244" y="647"/>
                      <a:pt x="245" y="648"/>
                    </a:cubicBezTo>
                    <a:cubicBezTo>
                      <a:pt x="246" y="648"/>
                      <a:pt x="247" y="648"/>
                      <a:pt x="248" y="647"/>
                    </a:cubicBezTo>
                    <a:cubicBezTo>
                      <a:pt x="249" y="646"/>
                      <a:pt x="248" y="644"/>
                      <a:pt x="248" y="643"/>
                    </a:cubicBezTo>
                    <a:cubicBezTo>
                      <a:pt x="248" y="642"/>
                      <a:pt x="246" y="641"/>
                      <a:pt x="246" y="640"/>
                    </a:cubicBezTo>
                    <a:cubicBezTo>
                      <a:pt x="246" y="639"/>
                      <a:pt x="246" y="637"/>
                      <a:pt x="247" y="637"/>
                    </a:cubicBezTo>
                    <a:cubicBezTo>
                      <a:pt x="247" y="636"/>
                      <a:pt x="249" y="636"/>
                      <a:pt x="249" y="636"/>
                    </a:cubicBezTo>
                    <a:cubicBezTo>
                      <a:pt x="250" y="636"/>
                      <a:pt x="251" y="637"/>
                      <a:pt x="251" y="637"/>
                    </a:cubicBezTo>
                    <a:cubicBezTo>
                      <a:pt x="252" y="638"/>
                      <a:pt x="251" y="639"/>
                      <a:pt x="252" y="640"/>
                    </a:cubicBezTo>
                    <a:cubicBezTo>
                      <a:pt x="252" y="640"/>
                      <a:pt x="254" y="641"/>
                      <a:pt x="254" y="640"/>
                    </a:cubicBezTo>
                    <a:cubicBezTo>
                      <a:pt x="255" y="640"/>
                      <a:pt x="255" y="639"/>
                      <a:pt x="256" y="638"/>
                    </a:cubicBezTo>
                    <a:cubicBezTo>
                      <a:pt x="256" y="637"/>
                      <a:pt x="256" y="635"/>
                      <a:pt x="256" y="634"/>
                    </a:cubicBezTo>
                    <a:cubicBezTo>
                      <a:pt x="256" y="634"/>
                      <a:pt x="257" y="632"/>
                      <a:pt x="257" y="631"/>
                    </a:cubicBezTo>
                    <a:cubicBezTo>
                      <a:pt x="257" y="631"/>
                      <a:pt x="256" y="629"/>
                      <a:pt x="256" y="629"/>
                    </a:cubicBezTo>
                    <a:cubicBezTo>
                      <a:pt x="256" y="628"/>
                      <a:pt x="254" y="626"/>
                      <a:pt x="255" y="625"/>
                    </a:cubicBezTo>
                    <a:cubicBezTo>
                      <a:pt x="255" y="624"/>
                      <a:pt x="257" y="625"/>
                      <a:pt x="258" y="625"/>
                    </a:cubicBezTo>
                    <a:cubicBezTo>
                      <a:pt x="258" y="625"/>
                      <a:pt x="260" y="626"/>
                      <a:pt x="260" y="627"/>
                    </a:cubicBezTo>
                    <a:cubicBezTo>
                      <a:pt x="260" y="627"/>
                      <a:pt x="259" y="629"/>
                      <a:pt x="260" y="630"/>
                    </a:cubicBezTo>
                    <a:cubicBezTo>
                      <a:pt x="260" y="631"/>
                      <a:pt x="261" y="634"/>
                      <a:pt x="262" y="634"/>
                    </a:cubicBezTo>
                    <a:cubicBezTo>
                      <a:pt x="263" y="634"/>
                      <a:pt x="264" y="631"/>
                      <a:pt x="264" y="630"/>
                    </a:cubicBezTo>
                    <a:cubicBezTo>
                      <a:pt x="265" y="629"/>
                      <a:pt x="265" y="625"/>
                      <a:pt x="265" y="624"/>
                    </a:cubicBezTo>
                    <a:cubicBezTo>
                      <a:pt x="265" y="623"/>
                      <a:pt x="263" y="621"/>
                      <a:pt x="263" y="620"/>
                    </a:cubicBezTo>
                    <a:cubicBezTo>
                      <a:pt x="263" y="619"/>
                      <a:pt x="265" y="617"/>
                      <a:pt x="265" y="616"/>
                    </a:cubicBezTo>
                    <a:cubicBezTo>
                      <a:pt x="265" y="615"/>
                      <a:pt x="264" y="612"/>
                      <a:pt x="264" y="611"/>
                    </a:cubicBezTo>
                    <a:cubicBezTo>
                      <a:pt x="264" y="610"/>
                      <a:pt x="265" y="608"/>
                      <a:pt x="266" y="607"/>
                    </a:cubicBezTo>
                    <a:cubicBezTo>
                      <a:pt x="266" y="606"/>
                      <a:pt x="269" y="606"/>
                      <a:pt x="269" y="606"/>
                    </a:cubicBezTo>
                    <a:cubicBezTo>
                      <a:pt x="270" y="605"/>
                      <a:pt x="271" y="604"/>
                      <a:pt x="272" y="603"/>
                    </a:cubicBezTo>
                    <a:cubicBezTo>
                      <a:pt x="273" y="603"/>
                      <a:pt x="275" y="602"/>
                      <a:pt x="276" y="602"/>
                    </a:cubicBezTo>
                    <a:cubicBezTo>
                      <a:pt x="277" y="602"/>
                      <a:pt x="278" y="603"/>
                      <a:pt x="278" y="603"/>
                    </a:cubicBezTo>
                    <a:cubicBezTo>
                      <a:pt x="279" y="604"/>
                      <a:pt x="278" y="605"/>
                      <a:pt x="278" y="606"/>
                    </a:cubicBezTo>
                    <a:cubicBezTo>
                      <a:pt x="278" y="607"/>
                      <a:pt x="279" y="609"/>
                      <a:pt x="280" y="609"/>
                    </a:cubicBezTo>
                    <a:cubicBezTo>
                      <a:pt x="281" y="609"/>
                      <a:pt x="281" y="608"/>
                      <a:pt x="281" y="607"/>
                    </a:cubicBezTo>
                    <a:cubicBezTo>
                      <a:pt x="282" y="606"/>
                      <a:pt x="281" y="605"/>
                      <a:pt x="281" y="604"/>
                    </a:cubicBezTo>
                    <a:cubicBezTo>
                      <a:pt x="282" y="604"/>
                      <a:pt x="282" y="604"/>
                      <a:pt x="283" y="604"/>
                    </a:cubicBezTo>
                    <a:cubicBezTo>
                      <a:pt x="284" y="604"/>
                      <a:pt x="285" y="605"/>
                      <a:pt x="286" y="606"/>
                    </a:cubicBezTo>
                    <a:cubicBezTo>
                      <a:pt x="286" y="606"/>
                      <a:pt x="285" y="609"/>
                      <a:pt x="286" y="609"/>
                    </a:cubicBezTo>
                    <a:cubicBezTo>
                      <a:pt x="286" y="610"/>
                      <a:pt x="288" y="609"/>
                      <a:pt x="289" y="609"/>
                    </a:cubicBezTo>
                    <a:cubicBezTo>
                      <a:pt x="290" y="608"/>
                      <a:pt x="291" y="607"/>
                      <a:pt x="291" y="606"/>
                    </a:cubicBezTo>
                    <a:cubicBezTo>
                      <a:pt x="292" y="606"/>
                      <a:pt x="293" y="604"/>
                      <a:pt x="293" y="604"/>
                    </a:cubicBezTo>
                    <a:cubicBezTo>
                      <a:pt x="293" y="603"/>
                      <a:pt x="293" y="601"/>
                      <a:pt x="293" y="600"/>
                    </a:cubicBezTo>
                    <a:cubicBezTo>
                      <a:pt x="293" y="600"/>
                      <a:pt x="292" y="599"/>
                      <a:pt x="292" y="598"/>
                    </a:cubicBezTo>
                    <a:cubicBezTo>
                      <a:pt x="292" y="597"/>
                      <a:pt x="293" y="594"/>
                      <a:pt x="294" y="593"/>
                    </a:cubicBezTo>
                    <a:cubicBezTo>
                      <a:pt x="295" y="593"/>
                      <a:pt x="297" y="592"/>
                      <a:pt x="297" y="591"/>
                    </a:cubicBezTo>
                    <a:cubicBezTo>
                      <a:pt x="298" y="590"/>
                      <a:pt x="298" y="588"/>
                      <a:pt x="299" y="588"/>
                    </a:cubicBezTo>
                    <a:cubicBezTo>
                      <a:pt x="299" y="586"/>
                      <a:pt x="300" y="583"/>
                      <a:pt x="301" y="582"/>
                    </a:cubicBezTo>
                    <a:cubicBezTo>
                      <a:pt x="302" y="581"/>
                      <a:pt x="303" y="580"/>
                      <a:pt x="304" y="580"/>
                    </a:cubicBezTo>
                    <a:cubicBezTo>
                      <a:pt x="305" y="579"/>
                      <a:pt x="307" y="577"/>
                      <a:pt x="307" y="575"/>
                    </a:cubicBezTo>
                    <a:cubicBezTo>
                      <a:pt x="307" y="574"/>
                      <a:pt x="306" y="573"/>
                      <a:pt x="305" y="572"/>
                    </a:cubicBezTo>
                    <a:cubicBezTo>
                      <a:pt x="305" y="571"/>
                      <a:pt x="303" y="571"/>
                      <a:pt x="303" y="571"/>
                    </a:cubicBezTo>
                    <a:cubicBezTo>
                      <a:pt x="302" y="571"/>
                      <a:pt x="301" y="574"/>
                      <a:pt x="300" y="574"/>
                    </a:cubicBezTo>
                    <a:cubicBezTo>
                      <a:pt x="299" y="575"/>
                      <a:pt x="296" y="573"/>
                      <a:pt x="295" y="572"/>
                    </a:cubicBezTo>
                    <a:cubicBezTo>
                      <a:pt x="295" y="570"/>
                      <a:pt x="297" y="568"/>
                      <a:pt x="297" y="567"/>
                    </a:cubicBezTo>
                    <a:cubicBezTo>
                      <a:pt x="297" y="566"/>
                      <a:pt x="296" y="565"/>
                      <a:pt x="295" y="564"/>
                    </a:cubicBezTo>
                    <a:cubicBezTo>
                      <a:pt x="295" y="563"/>
                      <a:pt x="297" y="561"/>
                      <a:pt x="297" y="560"/>
                    </a:cubicBezTo>
                    <a:cubicBezTo>
                      <a:pt x="297" y="559"/>
                      <a:pt x="298" y="556"/>
                      <a:pt x="298" y="555"/>
                    </a:cubicBezTo>
                    <a:cubicBezTo>
                      <a:pt x="298" y="553"/>
                      <a:pt x="297" y="550"/>
                      <a:pt x="297" y="548"/>
                    </a:cubicBezTo>
                    <a:cubicBezTo>
                      <a:pt x="297" y="547"/>
                      <a:pt x="297" y="545"/>
                      <a:pt x="297" y="544"/>
                    </a:cubicBezTo>
                    <a:cubicBezTo>
                      <a:pt x="297" y="542"/>
                      <a:pt x="296" y="538"/>
                      <a:pt x="297" y="536"/>
                    </a:cubicBezTo>
                    <a:cubicBezTo>
                      <a:pt x="297" y="535"/>
                      <a:pt x="299" y="535"/>
                      <a:pt x="299" y="535"/>
                    </a:cubicBezTo>
                    <a:cubicBezTo>
                      <a:pt x="300" y="534"/>
                      <a:pt x="301" y="532"/>
                      <a:pt x="301" y="530"/>
                    </a:cubicBezTo>
                    <a:cubicBezTo>
                      <a:pt x="301" y="529"/>
                      <a:pt x="300" y="526"/>
                      <a:pt x="299" y="525"/>
                    </a:cubicBezTo>
                    <a:cubicBezTo>
                      <a:pt x="299" y="524"/>
                      <a:pt x="298" y="522"/>
                      <a:pt x="297" y="521"/>
                    </a:cubicBezTo>
                    <a:cubicBezTo>
                      <a:pt x="296" y="521"/>
                      <a:pt x="295" y="520"/>
                      <a:pt x="294" y="519"/>
                    </a:cubicBezTo>
                    <a:cubicBezTo>
                      <a:pt x="293" y="518"/>
                      <a:pt x="292" y="517"/>
                      <a:pt x="291" y="516"/>
                    </a:cubicBezTo>
                    <a:cubicBezTo>
                      <a:pt x="291" y="515"/>
                      <a:pt x="292" y="513"/>
                      <a:pt x="293" y="512"/>
                    </a:cubicBezTo>
                    <a:cubicBezTo>
                      <a:pt x="293" y="512"/>
                      <a:pt x="295" y="512"/>
                      <a:pt x="296" y="511"/>
                    </a:cubicBezTo>
                    <a:cubicBezTo>
                      <a:pt x="297" y="510"/>
                      <a:pt x="297" y="508"/>
                      <a:pt x="298" y="507"/>
                    </a:cubicBezTo>
                    <a:cubicBezTo>
                      <a:pt x="298" y="506"/>
                      <a:pt x="299" y="506"/>
                      <a:pt x="300" y="506"/>
                    </a:cubicBezTo>
                    <a:cubicBezTo>
                      <a:pt x="301" y="506"/>
                      <a:pt x="302" y="509"/>
                      <a:pt x="303" y="509"/>
                    </a:cubicBezTo>
                    <a:cubicBezTo>
                      <a:pt x="303" y="509"/>
                      <a:pt x="304" y="508"/>
                      <a:pt x="304" y="507"/>
                    </a:cubicBezTo>
                    <a:cubicBezTo>
                      <a:pt x="305" y="507"/>
                      <a:pt x="306" y="505"/>
                      <a:pt x="306" y="504"/>
                    </a:cubicBezTo>
                    <a:cubicBezTo>
                      <a:pt x="307" y="503"/>
                      <a:pt x="308" y="501"/>
                      <a:pt x="309" y="500"/>
                    </a:cubicBezTo>
                    <a:cubicBezTo>
                      <a:pt x="310" y="500"/>
                      <a:pt x="311" y="499"/>
                      <a:pt x="311" y="499"/>
                    </a:cubicBezTo>
                    <a:cubicBezTo>
                      <a:pt x="313" y="500"/>
                      <a:pt x="312" y="504"/>
                      <a:pt x="312" y="505"/>
                    </a:cubicBezTo>
                    <a:cubicBezTo>
                      <a:pt x="313" y="507"/>
                      <a:pt x="313" y="510"/>
                      <a:pt x="313" y="511"/>
                    </a:cubicBezTo>
                    <a:cubicBezTo>
                      <a:pt x="313" y="512"/>
                      <a:pt x="315" y="515"/>
                      <a:pt x="315" y="516"/>
                    </a:cubicBezTo>
                    <a:cubicBezTo>
                      <a:pt x="315" y="517"/>
                      <a:pt x="316" y="521"/>
                      <a:pt x="316" y="522"/>
                    </a:cubicBezTo>
                    <a:cubicBezTo>
                      <a:pt x="316" y="523"/>
                      <a:pt x="317" y="526"/>
                      <a:pt x="318" y="526"/>
                    </a:cubicBezTo>
                    <a:cubicBezTo>
                      <a:pt x="319" y="527"/>
                      <a:pt x="321" y="526"/>
                      <a:pt x="322" y="525"/>
                    </a:cubicBezTo>
                    <a:cubicBezTo>
                      <a:pt x="323" y="524"/>
                      <a:pt x="321" y="520"/>
                      <a:pt x="322" y="519"/>
                    </a:cubicBezTo>
                    <a:cubicBezTo>
                      <a:pt x="323" y="519"/>
                      <a:pt x="325" y="518"/>
                      <a:pt x="326" y="519"/>
                    </a:cubicBezTo>
                    <a:cubicBezTo>
                      <a:pt x="327" y="519"/>
                      <a:pt x="328" y="521"/>
                      <a:pt x="329" y="521"/>
                    </a:cubicBezTo>
                    <a:cubicBezTo>
                      <a:pt x="331" y="522"/>
                      <a:pt x="335" y="522"/>
                      <a:pt x="338" y="522"/>
                    </a:cubicBezTo>
                    <a:cubicBezTo>
                      <a:pt x="338" y="522"/>
                      <a:pt x="340" y="521"/>
                      <a:pt x="341" y="521"/>
                    </a:cubicBezTo>
                    <a:cubicBezTo>
                      <a:pt x="342" y="521"/>
                      <a:pt x="344" y="522"/>
                      <a:pt x="345" y="523"/>
                    </a:cubicBezTo>
                    <a:cubicBezTo>
                      <a:pt x="346" y="523"/>
                      <a:pt x="349" y="526"/>
                      <a:pt x="350" y="527"/>
                    </a:cubicBezTo>
                    <a:cubicBezTo>
                      <a:pt x="351" y="527"/>
                      <a:pt x="354" y="528"/>
                      <a:pt x="355" y="528"/>
                    </a:cubicBezTo>
                    <a:cubicBezTo>
                      <a:pt x="356" y="527"/>
                      <a:pt x="356" y="525"/>
                      <a:pt x="356" y="524"/>
                    </a:cubicBezTo>
                    <a:cubicBezTo>
                      <a:pt x="355" y="523"/>
                      <a:pt x="355" y="519"/>
                      <a:pt x="353" y="518"/>
                    </a:cubicBezTo>
                    <a:cubicBezTo>
                      <a:pt x="353" y="517"/>
                      <a:pt x="350" y="517"/>
                      <a:pt x="349" y="517"/>
                    </a:cubicBezTo>
                    <a:cubicBezTo>
                      <a:pt x="348" y="516"/>
                      <a:pt x="347" y="515"/>
                      <a:pt x="347" y="514"/>
                    </a:cubicBezTo>
                    <a:cubicBezTo>
                      <a:pt x="346" y="513"/>
                      <a:pt x="347" y="511"/>
                      <a:pt x="347" y="510"/>
                    </a:cubicBezTo>
                    <a:cubicBezTo>
                      <a:pt x="347" y="508"/>
                      <a:pt x="345" y="506"/>
                      <a:pt x="344" y="505"/>
                    </a:cubicBezTo>
                    <a:cubicBezTo>
                      <a:pt x="344" y="504"/>
                      <a:pt x="342" y="503"/>
                      <a:pt x="342" y="502"/>
                    </a:cubicBezTo>
                    <a:cubicBezTo>
                      <a:pt x="343" y="500"/>
                      <a:pt x="346" y="500"/>
                      <a:pt x="347" y="499"/>
                    </a:cubicBezTo>
                    <a:cubicBezTo>
                      <a:pt x="347" y="498"/>
                      <a:pt x="348" y="497"/>
                      <a:pt x="349" y="496"/>
                    </a:cubicBezTo>
                    <a:cubicBezTo>
                      <a:pt x="349" y="495"/>
                      <a:pt x="349" y="493"/>
                      <a:pt x="349" y="493"/>
                    </a:cubicBezTo>
                    <a:cubicBezTo>
                      <a:pt x="350" y="492"/>
                      <a:pt x="351" y="493"/>
                      <a:pt x="352" y="493"/>
                    </a:cubicBezTo>
                    <a:cubicBezTo>
                      <a:pt x="352" y="493"/>
                      <a:pt x="353" y="495"/>
                      <a:pt x="353" y="496"/>
                    </a:cubicBezTo>
                    <a:cubicBezTo>
                      <a:pt x="354" y="497"/>
                      <a:pt x="353" y="499"/>
                      <a:pt x="353" y="500"/>
                    </a:cubicBezTo>
                    <a:cubicBezTo>
                      <a:pt x="353" y="500"/>
                      <a:pt x="354" y="502"/>
                      <a:pt x="355" y="502"/>
                    </a:cubicBezTo>
                    <a:cubicBezTo>
                      <a:pt x="355" y="502"/>
                      <a:pt x="356" y="500"/>
                      <a:pt x="356" y="500"/>
                    </a:cubicBezTo>
                    <a:cubicBezTo>
                      <a:pt x="356" y="499"/>
                      <a:pt x="356" y="497"/>
                      <a:pt x="356" y="496"/>
                    </a:cubicBezTo>
                    <a:cubicBezTo>
                      <a:pt x="355" y="495"/>
                      <a:pt x="354" y="494"/>
                      <a:pt x="354" y="493"/>
                    </a:cubicBezTo>
                    <a:cubicBezTo>
                      <a:pt x="353" y="492"/>
                      <a:pt x="352" y="490"/>
                      <a:pt x="352" y="489"/>
                    </a:cubicBezTo>
                    <a:cubicBezTo>
                      <a:pt x="353" y="488"/>
                      <a:pt x="353" y="488"/>
                      <a:pt x="354" y="487"/>
                    </a:cubicBezTo>
                    <a:cubicBezTo>
                      <a:pt x="355" y="487"/>
                      <a:pt x="356" y="488"/>
                      <a:pt x="356" y="488"/>
                    </a:cubicBezTo>
                    <a:cubicBezTo>
                      <a:pt x="357" y="489"/>
                      <a:pt x="357" y="491"/>
                      <a:pt x="358" y="492"/>
                    </a:cubicBezTo>
                    <a:cubicBezTo>
                      <a:pt x="358" y="493"/>
                      <a:pt x="358" y="495"/>
                      <a:pt x="359" y="495"/>
                    </a:cubicBezTo>
                    <a:cubicBezTo>
                      <a:pt x="360" y="495"/>
                      <a:pt x="360" y="494"/>
                      <a:pt x="360" y="494"/>
                    </a:cubicBezTo>
                    <a:cubicBezTo>
                      <a:pt x="361" y="493"/>
                      <a:pt x="360" y="491"/>
                      <a:pt x="361" y="490"/>
                    </a:cubicBezTo>
                    <a:cubicBezTo>
                      <a:pt x="361" y="489"/>
                      <a:pt x="362" y="488"/>
                      <a:pt x="363" y="488"/>
                    </a:cubicBezTo>
                    <a:cubicBezTo>
                      <a:pt x="363" y="488"/>
                      <a:pt x="365" y="489"/>
                      <a:pt x="365" y="490"/>
                    </a:cubicBezTo>
                    <a:cubicBezTo>
                      <a:pt x="366" y="491"/>
                      <a:pt x="367" y="493"/>
                      <a:pt x="367" y="494"/>
                    </a:cubicBezTo>
                    <a:cubicBezTo>
                      <a:pt x="366" y="495"/>
                      <a:pt x="365" y="496"/>
                      <a:pt x="365" y="497"/>
                    </a:cubicBezTo>
                    <a:cubicBezTo>
                      <a:pt x="364" y="499"/>
                      <a:pt x="364" y="501"/>
                      <a:pt x="364" y="502"/>
                    </a:cubicBezTo>
                    <a:cubicBezTo>
                      <a:pt x="364" y="504"/>
                      <a:pt x="364" y="506"/>
                      <a:pt x="365" y="508"/>
                    </a:cubicBezTo>
                    <a:cubicBezTo>
                      <a:pt x="365" y="509"/>
                      <a:pt x="366" y="513"/>
                      <a:pt x="367" y="514"/>
                    </a:cubicBezTo>
                    <a:cubicBezTo>
                      <a:pt x="368" y="516"/>
                      <a:pt x="370" y="519"/>
                      <a:pt x="371" y="519"/>
                    </a:cubicBezTo>
                    <a:cubicBezTo>
                      <a:pt x="372" y="520"/>
                      <a:pt x="374" y="518"/>
                      <a:pt x="375" y="518"/>
                    </a:cubicBezTo>
                    <a:cubicBezTo>
                      <a:pt x="376" y="518"/>
                      <a:pt x="378" y="520"/>
                      <a:pt x="379" y="520"/>
                    </a:cubicBezTo>
                    <a:cubicBezTo>
                      <a:pt x="380" y="520"/>
                      <a:pt x="382" y="518"/>
                      <a:pt x="382" y="518"/>
                    </a:cubicBezTo>
                    <a:cubicBezTo>
                      <a:pt x="383" y="517"/>
                      <a:pt x="383" y="515"/>
                      <a:pt x="383" y="514"/>
                    </a:cubicBezTo>
                    <a:cubicBezTo>
                      <a:pt x="383" y="513"/>
                      <a:pt x="381" y="512"/>
                      <a:pt x="381" y="511"/>
                    </a:cubicBezTo>
                    <a:cubicBezTo>
                      <a:pt x="381" y="510"/>
                      <a:pt x="382" y="508"/>
                      <a:pt x="383" y="507"/>
                    </a:cubicBezTo>
                    <a:cubicBezTo>
                      <a:pt x="384" y="506"/>
                      <a:pt x="387" y="506"/>
                      <a:pt x="389" y="505"/>
                    </a:cubicBezTo>
                    <a:cubicBezTo>
                      <a:pt x="390" y="504"/>
                      <a:pt x="393" y="501"/>
                      <a:pt x="394" y="499"/>
                    </a:cubicBezTo>
                    <a:cubicBezTo>
                      <a:pt x="394" y="498"/>
                      <a:pt x="393" y="495"/>
                      <a:pt x="393" y="494"/>
                    </a:cubicBezTo>
                    <a:cubicBezTo>
                      <a:pt x="393" y="493"/>
                      <a:pt x="391" y="491"/>
                      <a:pt x="390" y="490"/>
                    </a:cubicBezTo>
                    <a:cubicBezTo>
                      <a:pt x="390" y="489"/>
                      <a:pt x="388" y="488"/>
                      <a:pt x="388" y="488"/>
                    </a:cubicBezTo>
                    <a:cubicBezTo>
                      <a:pt x="387" y="487"/>
                      <a:pt x="384" y="487"/>
                      <a:pt x="382" y="487"/>
                    </a:cubicBezTo>
                    <a:cubicBezTo>
                      <a:pt x="381" y="486"/>
                      <a:pt x="380" y="485"/>
                      <a:pt x="379" y="484"/>
                    </a:cubicBezTo>
                    <a:cubicBezTo>
                      <a:pt x="378" y="484"/>
                      <a:pt x="377" y="483"/>
                      <a:pt x="376" y="483"/>
                    </a:cubicBezTo>
                    <a:cubicBezTo>
                      <a:pt x="375" y="483"/>
                      <a:pt x="374" y="484"/>
                      <a:pt x="373" y="484"/>
                    </a:cubicBezTo>
                    <a:cubicBezTo>
                      <a:pt x="372" y="484"/>
                      <a:pt x="372" y="482"/>
                      <a:pt x="372" y="481"/>
                    </a:cubicBezTo>
                    <a:cubicBezTo>
                      <a:pt x="372" y="480"/>
                      <a:pt x="373" y="478"/>
                      <a:pt x="374" y="478"/>
                    </a:cubicBezTo>
                    <a:cubicBezTo>
                      <a:pt x="374" y="477"/>
                      <a:pt x="373" y="474"/>
                      <a:pt x="374" y="474"/>
                    </a:cubicBezTo>
                    <a:cubicBezTo>
                      <a:pt x="374" y="473"/>
                      <a:pt x="376" y="473"/>
                      <a:pt x="376" y="474"/>
                    </a:cubicBezTo>
                    <a:cubicBezTo>
                      <a:pt x="377" y="474"/>
                      <a:pt x="377" y="477"/>
                      <a:pt x="378" y="477"/>
                    </a:cubicBezTo>
                    <a:cubicBezTo>
                      <a:pt x="378" y="477"/>
                      <a:pt x="379" y="476"/>
                      <a:pt x="379" y="475"/>
                    </a:cubicBezTo>
                    <a:cubicBezTo>
                      <a:pt x="379" y="474"/>
                      <a:pt x="379" y="472"/>
                      <a:pt x="379" y="471"/>
                    </a:cubicBezTo>
                    <a:cubicBezTo>
                      <a:pt x="380" y="471"/>
                      <a:pt x="381" y="471"/>
                      <a:pt x="382" y="471"/>
                    </a:cubicBezTo>
                    <a:cubicBezTo>
                      <a:pt x="383" y="472"/>
                      <a:pt x="383" y="474"/>
                      <a:pt x="384" y="474"/>
                    </a:cubicBezTo>
                    <a:cubicBezTo>
                      <a:pt x="384" y="474"/>
                      <a:pt x="385" y="473"/>
                      <a:pt x="386" y="473"/>
                    </a:cubicBezTo>
                    <a:cubicBezTo>
                      <a:pt x="386" y="472"/>
                      <a:pt x="387" y="470"/>
                      <a:pt x="387" y="470"/>
                    </a:cubicBezTo>
                    <a:cubicBezTo>
                      <a:pt x="388" y="469"/>
                      <a:pt x="391" y="470"/>
                      <a:pt x="391" y="471"/>
                    </a:cubicBezTo>
                    <a:cubicBezTo>
                      <a:pt x="392" y="471"/>
                      <a:pt x="393" y="473"/>
                      <a:pt x="394" y="474"/>
                    </a:cubicBezTo>
                    <a:cubicBezTo>
                      <a:pt x="395" y="476"/>
                      <a:pt x="395" y="479"/>
                      <a:pt x="396" y="480"/>
                    </a:cubicBezTo>
                    <a:cubicBezTo>
                      <a:pt x="396" y="482"/>
                      <a:pt x="397" y="484"/>
                      <a:pt x="397" y="485"/>
                    </a:cubicBezTo>
                    <a:cubicBezTo>
                      <a:pt x="399" y="486"/>
                      <a:pt x="402" y="486"/>
                      <a:pt x="404" y="487"/>
                    </a:cubicBezTo>
                    <a:cubicBezTo>
                      <a:pt x="404" y="488"/>
                      <a:pt x="404" y="490"/>
                      <a:pt x="405" y="491"/>
                    </a:cubicBezTo>
                    <a:cubicBezTo>
                      <a:pt x="406" y="491"/>
                      <a:pt x="408" y="491"/>
                      <a:pt x="408" y="491"/>
                    </a:cubicBezTo>
                    <a:cubicBezTo>
                      <a:pt x="409" y="490"/>
                      <a:pt x="409" y="488"/>
                      <a:pt x="409" y="487"/>
                    </a:cubicBezTo>
                    <a:cubicBezTo>
                      <a:pt x="408" y="486"/>
                      <a:pt x="407" y="483"/>
                      <a:pt x="407" y="482"/>
                    </a:cubicBezTo>
                    <a:cubicBezTo>
                      <a:pt x="407" y="480"/>
                      <a:pt x="407" y="477"/>
                      <a:pt x="408" y="477"/>
                    </a:cubicBezTo>
                    <a:cubicBezTo>
                      <a:pt x="409" y="476"/>
                      <a:pt x="410" y="477"/>
                      <a:pt x="411" y="478"/>
                    </a:cubicBezTo>
                    <a:cubicBezTo>
                      <a:pt x="411" y="478"/>
                      <a:pt x="411" y="481"/>
                      <a:pt x="412" y="481"/>
                    </a:cubicBezTo>
                    <a:cubicBezTo>
                      <a:pt x="413" y="481"/>
                      <a:pt x="413" y="479"/>
                      <a:pt x="414" y="479"/>
                    </a:cubicBezTo>
                    <a:cubicBezTo>
                      <a:pt x="414" y="477"/>
                      <a:pt x="412" y="475"/>
                      <a:pt x="412" y="474"/>
                    </a:cubicBezTo>
                    <a:cubicBezTo>
                      <a:pt x="413" y="473"/>
                      <a:pt x="414" y="473"/>
                      <a:pt x="415" y="472"/>
                    </a:cubicBezTo>
                    <a:cubicBezTo>
                      <a:pt x="415" y="471"/>
                      <a:pt x="416" y="470"/>
                      <a:pt x="416" y="469"/>
                    </a:cubicBezTo>
                    <a:cubicBezTo>
                      <a:pt x="417" y="469"/>
                      <a:pt x="419" y="468"/>
                      <a:pt x="420" y="469"/>
                    </a:cubicBezTo>
                    <a:cubicBezTo>
                      <a:pt x="420" y="470"/>
                      <a:pt x="419" y="471"/>
                      <a:pt x="419" y="472"/>
                    </a:cubicBezTo>
                    <a:cubicBezTo>
                      <a:pt x="419" y="474"/>
                      <a:pt x="419" y="477"/>
                      <a:pt x="420" y="477"/>
                    </a:cubicBezTo>
                    <a:cubicBezTo>
                      <a:pt x="421" y="477"/>
                      <a:pt x="422" y="475"/>
                      <a:pt x="422" y="475"/>
                    </a:cubicBezTo>
                    <a:cubicBezTo>
                      <a:pt x="423" y="474"/>
                      <a:pt x="422" y="472"/>
                      <a:pt x="422" y="471"/>
                    </a:cubicBezTo>
                    <a:cubicBezTo>
                      <a:pt x="423" y="470"/>
                      <a:pt x="425" y="470"/>
                      <a:pt x="425" y="469"/>
                    </a:cubicBezTo>
                    <a:cubicBezTo>
                      <a:pt x="426" y="468"/>
                      <a:pt x="425" y="466"/>
                      <a:pt x="425" y="465"/>
                    </a:cubicBezTo>
                    <a:cubicBezTo>
                      <a:pt x="424" y="464"/>
                      <a:pt x="423" y="463"/>
                      <a:pt x="422" y="463"/>
                    </a:cubicBezTo>
                    <a:cubicBezTo>
                      <a:pt x="422" y="462"/>
                      <a:pt x="422" y="459"/>
                      <a:pt x="422" y="458"/>
                    </a:cubicBezTo>
                    <a:cubicBezTo>
                      <a:pt x="422" y="457"/>
                      <a:pt x="422" y="454"/>
                      <a:pt x="421" y="453"/>
                    </a:cubicBezTo>
                    <a:cubicBezTo>
                      <a:pt x="421" y="453"/>
                      <a:pt x="420" y="451"/>
                      <a:pt x="419" y="451"/>
                    </a:cubicBezTo>
                    <a:cubicBezTo>
                      <a:pt x="419" y="450"/>
                      <a:pt x="418" y="448"/>
                      <a:pt x="418" y="447"/>
                    </a:cubicBezTo>
                    <a:cubicBezTo>
                      <a:pt x="418" y="446"/>
                      <a:pt x="419" y="445"/>
                      <a:pt x="419" y="445"/>
                    </a:cubicBezTo>
                    <a:cubicBezTo>
                      <a:pt x="420" y="444"/>
                      <a:pt x="422" y="444"/>
                      <a:pt x="422" y="444"/>
                    </a:cubicBezTo>
                    <a:cubicBezTo>
                      <a:pt x="423" y="445"/>
                      <a:pt x="423" y="447"/>
                      <a:pt x="423" y="448"/>
                    </a:cubicBezTo>
                    <a:cubicBezTo>
                      <a:pt x="424" y="448"/>
                      <a:pt x="425" y="448"/>
                      <a:pt x="425" y="448"/>
                    </a:cubicBezTo>
                    <a:cubicBezTo>
                      <a:pt x="426" y="448"/>
                      <a:pt x="426" y="446"/>
                      <a:pt x="426" y="446"/>
                    </a:cubicBezTo>
                    <a:cubicBezTo>
                      <a:pt x="426" y="445"/>
                      <a:pt x="427" y="443"/>
                      <a:pt x="428" y="443"/>
                    </a:cubicBezTo>
                    <a:cubicBezTo>
                      <a:pt x="428" y="443"/>
                      <a:pt x="430" y="443"/>
                      <a:pt x="430" y="443"/>
                    </a:cubicBezTo>
                    <a:cubicBezTo>
                      <a:pt x="431" y="444"/>
                      <a:pt x="433" y="446"/>
                      <a:pt x="433" y="447"/>
                    </a:cubicBezTo>
                    <a:cubicBezTo>
                      <a:pt x="434" y="448"/>
                      <a:pt x="433" y="450"/>
                      <a:pt x="434" y="451"/>
                    </a:cubicBezTo>
                    <a:cubicBezTo>
                      <a:pt x="434" y="451"/>
                      <a:pt x="436" y="451"/>
                      <a:pt x="436" y="451"/>
                    </a:cubicBezTo>
                    <a:cubicBezTo>
                      <a:pt x="437" y="451"/>
                      <a:pt x="438" y="449"/>
                      <a:pt x="439" y="448"/>
                    </a:cubicBezTo>
                    <a:cubicBezTo>
                      <a:pt x="439" y="447"/>
                      <a:pt x="438" y="446"/>
                      <a:pt x="438" y="445"/>
                    </a:cubicBezTo>
                    <a:cubicBezTo>
                      <a:pt x="438" y="444"/>
                      <a:pt x="437" y="441"/>
                      <a:pt x="438" y="440"/>
                    </a:cubicBezTo>
                    <a:cubicBezTo>
                      <a:pt x="438" y="439"/>
                      <a:pt x="441" y="440"/>
                      <a:pt x="442" y="441"/>
                    </a:cubicBezTo>
                    <a:cubicBezTo>
                      <a:pt x="443" y="441"/>
                      <a:pt x="444" y="443"/>
                      <a:pt x="445" y="443"/>
                    </a:cubicBezTo>
                    <a:cubicBezTo>
                      <a:pt x="446" y="443"/>
                      <a:pt x="447" y="444"/>
                      <a:pt x="448" y="444"/>
                    </a:cubicBezTo>
                    <a:cubicBezTo>
                      <a:pt x="449" y="445"/>
                      <a:pt x="450" y="446"/>
                      <a:pt x="451" y="447"/>
                    </a:cubicBezTo>
                    <a:cubicBezTo>
                      <a:pt x="451" y="448"/>
                      <a:pt x="451" y="451"/>
                      <a:pt x="452" y="452"/>
                    </a:cubicBezTo>
                    <a:cubicBezTo>
                      <a:pt x="452" y="452"/>
                      <a:pt x="453" y="455"/>
                      <a:pt x="454" y="455"/>
                    </a:cubicBezTo>
                    <a:cubicBezTo>
                      <a:pt x="456" y="455"/>
                      <a:pt x="458" y="453"/>
                      <a:pt x="458" y="452"/>
                    </a:cubicBezTo>
                    <a:cubicBezTo>
                      <a:pt x="459" y="450"/>
                      <a:pt x="458" y="448"/>
                      <a:pt x="458" y="447"/>
                    </a:cubicBezTo>
                    <a:cubicBezTo>
                      <a:pt x="457" y="446"/>
                      <a:pt x="455" y="445"/>
                      <a:pt x="454" y="444"/>
                    </a:cubicBezTo>
                    <a:cubicBezTo>
                      <a:pt x="453" y="443"/>
                      <a:pt x="451" y="443"/>
                      <a:pt x="450" y="442"/>
                    </a:cubicBezTo>
                    <a:cubicBezTo>
                      <a:pt x="450" y="441"/>
                      <a:pt x="450" y="440"/>
                      <a:pt x="450" y="439"/>
                    </a:cubicBezTo>
                    <a:cubicBezTo>
                      <a:pt x="450" y="438"/>
                      <a:pt x="452" y="437"/>
                      <a:pt x="452" y="436"/>
                    </a:cubicBezTo>
                    <a:cubicBezTo>
                      <a:pt x="452" y="435"/>
                      <a:pt x="450" y="434"/>
                      <a:pt x="450" y="433"/>
                    </a:cubicBezTo>
                    <a:cubicBezTo>
                      <a:pt x="450" y="432"/>
                      <a:pt x="450" y="429"/>
                      <a:pt x="450" y="428"/>
                    </a:cubicBezTo>
                    <a:cubicBezTo>
                      <a:pt x="450" y="427"/>
                      <a:pt x="448" y="425"/>
                      <a:pt x="448" y="424"/>
                    </a:cubicBezTo>
                    <a:cubicBezTo>
                      <a:pt x="448" y="423"/>
                      <a:pt x="450" y="422"/>
                      <a:pt x="450" y="422"/>
                    </a:cubicBezTo>
                    <a:cubicBezTo>
                      <a:pt x="451" y="421"/>
                      <a:pt x="452" y="419"/>
                      <a:pt x="453" y="419"/>
                    </a:cubicBezTo>
                    <a:cubicBezTo>
                      <a:pt x="454" y="418"/>
                      <a:pt x="456" y="419"/>
                      <a:pt x="457" y="419"/>
                    </a:cubicBezTo>
                    <a:cubicBezTo>
                      <a:pt x="458" y="420"/>
                      <a:pt x="458" y="423"/>
                      <a:pt x="458" y="424"/>
                    </a:cubicBezTo>
                    <a:cubicBezTo>
                      <a:pt x="459" y="424"/>
                      <a:pt x="461" y="424"/>
                      <a:pt x="462" y="424"/>
                    </a:cubicBezTo>
                    <a:cubicBezTo>
                      <a:pt x="463" y="424"/>
                      <a:pt x="463" y="421"/>
                      <a:pt x="464" y="421"/>
                    </a:cubicBezTo>
                    <a:cubicBezTo>
                      <a:pt x="464" y="420"/>
                      <a:pt x="466" y="422"/>
                      <a:pt x="467" y="422"/>
                    </a:cubicBezTo>
                    <a:cubicBezTo>
                      <a:pt x="467" y="421"/>
                      <a:pt x="468" y="420"/>
                      <a:pt x="468" y="419"/>
                    </a:cubicBezTo>
                    <a:cubicBezTo>
                      <a:pt x="469" y="418"/>
                      <a:pt x="467" y="416"/>
                      <a:pt x="468" y="415"/>
                    </a:cubicBezTo>
                    <a:cubicBezTo>
                      <a:pt x="468" y="414"/>
                      <a:pt x="470" y="414"/>
                      <a:pt x="471" y="413"/>
                    </a:cubicBezTo>
                    <a:cubicBezTo>
                      <a:pt x="471" y="412"/>
                      <a:pt x="470" y="408"/>
                      <a:pt x="469" y="407"/>
                    </a:cubicBezTo>
                    <a:cubicBezTo>
                      <a:pt x="469" y="407"/>
                      <a:pt x="466" y="407"/>
                      <a:pt x="466" y="406"/>
                    </a:cubicBezTo>
                    <a:cubicBezTo>
                      <a:pt x="465" y="406"/>
                      <a:pt x="466" y="403"/>
                      <a:pt x="467" y="403"/>
                    </a:cubicBezTo>
                    <a:cubicBezTo>
                      <a:pt x="467" y="402"/>
                      <a:pt x="470" y="402"/>
                      <a:pt x="471" y="401"/>
                    </a:cubicBezTo>
                    <a:cubicBezTo>
                      <a:pt x="472" y="401"/>
                      <a:pt x="472" y="398"/>
                      <a:pt x="473" y="398"/>
                    </a:cubicBezTo>
                    <a:cubicBezTo>
                      <a:pt x="474" y="398"/>
                      <a:pt x="474" y="400"/>
                      <a:pt x="474" y="401"/>
                    </a:cubicBezTo>
                    <a:cubicBezTo>
                      <a:pt x="474" y="402"/>
                      <a:pt x="474" y="403"/>
                      <a:pt x="474" y="404"/>
                    </a:cubicBezTo>
                    <a:cubicBezTo>
                      <a:pt x="474" y="405"/>
                      <a:pt x="476" y="406"/>
                      <a:pt x="476" y="407"/>
                    </a:cubicBezTo>
                    <a:cubicBezTo>
                      <a:pt x="477" y="407"/>
                      <a:pt x="478" y="409"/>
                      <a:pt x="478" y="410"/>
                    </a:cubicBezTo>
                    <a:cubicBezTo>
                      <a:pt x="478" y="411"/>
                      <a:pt x="475" y="412"/>
                      <a:pt x="475" y="413"/>
                    </a:cubicBezTo>
                    <a:cubicBezTo>
                      <a:pt x="475" y="415"/>
                      <a:pt x="476" y="418"/>
                      <a:pt x="477" y="419"/>
                    </a:cubicBezTo>
                    <a:cubicBezTo>
                      <a:pt x="477" y="419"/>
                      <a:pt x="479" y="419"/>
                      <a:pt x="479" y="419"/>
                    </a:cubicBezTo>
                    <a:cubicBezTo>
                      <a:pt x="480" y="418"/>
                      <a:pt x="482" y="416"/>
                      <a:pt x="483" y="415"/>
                    </a:cubicBezTo>
                    <a:cubicBezTo>
                      <a:pt x="483" y="415"/>
                      <a:pt x="484" y="414"/>
                      <a:pt x="484" y="413"/>
                    </a:cubicBezTo>
                    <a:cubicBezTo>
                      <a:pt x="484" y="412"/>
                      <a:pt x="483" y="410"/>
                      <a:pt x="483" y="409"/>
                    </a:cubicBezTo>
                    <a:cubicBezTo>
                      <a:pt x="483" y="408"/>
                      <a:pt x="484" y="407"/>
                      <a:pt x="485" y="406"/>
                    </a:cubicBezTo>
                    <a:cubicBezTo>
                      <a:pt x="486" y="406"/>
                      <a:pt x="489" y="405"/>
                      <a:pt x="490" y="405"/>
                    </a:cubicBezTo>
                    <a:cubicBezTo>
                      <a:pt x="491" y="404"/>
                      <a:pt x="493" y="400"/>
                      <a:pt x="494" y="399"/>
                    </a:cubicBezTo>
                    <a:cubicBezTo>
                      <a:pt x="495" y="397"/>
                      <a:pt x="496" y="392"/>
                      <a:pt x="496" y="392"/>
                    </a:cubicBezTo>
                    <a:cubicBezTo>
                      <a:pt x="496" y="392"/>
                      <a:pt x="495" y="387"/>
                      <a:pt x="495" y="386"/>
                    </a:cubicBezTo>
                    <a:cubicBezTo>
                      <a:pt x="495" y="385"/>
                      <a:pt x="496" y="383"/>
                      <a:pt x="496" y="383"/>
                    </a:cubicBezTo>
                    <a:cubicBezTo>
                      <a:pt x="497" y="381"/>
                      <a:pt x="498" y="379"/>
                      <a:pt x="498" y="379"/>
                    </a:cubicBezTo>
                    <a:cubicBezTo>
                      <a:pt x="499" y="378"/>
                      <a:pt x="502" y="377"/>
                      <a:pt x="503" y="376"/>
                    </a:cubicBezTo>
                    <a:cubicBezTo>
                      <a:pt x="504" y="375"/>
                      <a:pt x="505" y="372"/>
                      <a:pt x="505" y="371"/>
                    </a:cubicBezTo>
                    <a:cubicBezTo>
                      <a:pt x="505" y="370"/>
                      <a:pt x="506" y="369"/>
                      <a:pt x="506" y="368"/>
                    </a:cubicBezTo>
                    <a:cubicBezTo>
                      <a:pt x="506" y="367"/>
                      <a:pt x="506" y="365"/>
                      <a:pt x="505" y="364"/>
                    </a:cubicBezTo>
                    <a:close/>
                  </a:path>
                </a:pathLst>
              </a:custGeom>
              <a:grpFill/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01" name="Group 200"/>
            <p:cNvGrpSpPr/>
            <p:nvPr/>
          </p:nvGrpSpPr>
          <p:grpSpPr>
            <a:xfrm>
              <a:off x="1348136" y="3259970"/>
              <a:ext cx="332804" cy="499206"/>
              <a:chOff x="2564328" y="5760731"/>
              <a:chExt cx="332804" cy="499206"/>
            </a:xfrm>
          </p:grpSpPr>
          <p:sp>
            <p:nvSpPr>
              <p:cNvPr id="2" name="Oval 1"/>
              <p:cNvSpPr/>
              <p:nvPr/>
            </p:nvSpPr>
            <p:spPr>
              <a:xfrm>
                <a:off x="2636267" y="5821408"/>
                <a:ext cx="188926" cy="188926"/>
              </a:xfrm>
              <a:prstGeom prst="ellipse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83"/>
              <p:cNvSpPr>
                <a:spLocks noEditPoints="1"/>
              </p:cNvSpPr>
              <p:nvPr/>
            </p:nvSpPr>
            <p:spPr bwMode="auto">
              <a:xfrm>
                <a:off x="2564328" y="57607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02" name="Group 201"/>
            <p:cNvGrpSpPr/>
            <p:nvPr/>
          </p:nvGrpSpPr>
          <p:grpSpPr>
            <a:xfrm>
              <a:off x="1090910" y="2635381"/>
              <a:ext cx="317077" cy="475616"/>
              <a:chOff x="2716728" y="5913131"/>
              <a:chExt cx="332804" cy="499206"/>
            </a:xfrm>
          </p:grpSpPr>
          <p:sp>
            <p:nvSpPr>
              <p:cNvPr id="203" name="Oval 202"/>
              <p:cNvSpPr/>
              <p:nvPr/>
            </p:nvSpPr>
            <p:spPr>
              <a:xfrm>
                <a:off x="2788667" y="5973808"/>
                <a:ext cx="188926" cy="188926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83"/>
              <p:cNvSpPr>
                <a:spLocks noEditPoints="1"/>
              </p:cNvSpPr>
              <p:nvPr/>
            </p:nvSpPr>
            <p:spPr bwMode="auto">
              <a:xfrm>
                <a:off x="2716728" y="59131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05" name="Group 204"/>
            <p:cNvGrpSpPr/>
            <p:nvPr/>
          </p:nvGrpSpPr>
          <p:grpSpPr>
            <a:xfrm>
              <a:off x="1033437" y="2907527"/>
              <a:ext cx="292416" cy="438624"/>
              <a:chOff x="2716728" y="5913131"/>
              <a:chExt cx="332804" cy="499206"/>
            </a:xfrm>
          </p:grpSpPr>
          <p:sp>
            <p:nvSpPr>
              <p:cNvPr id="206" name="Oval 205"/>
              <p:cNvSpPr/>
              <p:nvPr/>
            </p:nvSpPr>
            <p:spPr>
              <a:xfrm>
                <a:off x="2788667" y="5973808"/>
                <a:ext cx="188926" cy="188926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83"/>
              <p:cNvSpPr>
                <a:spLocks noEditPoints="1"/>
              </p:cNvSpPr>
              <p:nvPr/>
            </p:nvSpPr>
            <p:spPr bwMode="auto">
              <a:xfrm>
                <a:off x="2716728" y="59131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08" name="Group 207"/>
            <p:cNvGrpSpPr/>
            <p:nvPr/>
          </p:nvGrpSpPr>
          <p:grpSpPr>
            <a:xfrm>
              <a:off x="1124175" y="3846623"/>
              <a:ext cx="292416" cy="438624"/>
              <a:chOff x="2716728" y="5913131"/>
              <a:chExt cx="332804" cy="499206"/>
            </a:xfrm>
          </p:grpSpPr>
          <p:sp>
            <p:nvSpPr>
              <p:cNvPr id="209" name="Oval 208"/>
              <p:cNvSpPr/>
              <p:nvPr/>
            </p:nvSpPr>
            <p:spPr>
              <a:xfrm>
                <a:off x="2788667" y="5973808"/>
                <a:ext cx="188926" cy="188926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83"/>
              <p:cNvSpPr>
                <a:spLocks noEditPoints="1"/>
              </p:cNvSpPr>
              <p:nvPr/>
            </p:nvSpPr>
            <p:spPr bwMode="auto">
              <a:xfrm>
                <a:off x="2716728" y="59131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1" name="Group 210"/>
            <p:cNvGrpSpPr/>
            <p:nvPr/>
          </p:nvGrpSpPr>
          <p:grpSpPr>
            <a:xfrm>
              <a:off x="5546142" y="2600330"/>
              <a:ext cx="292416" cy="438624"/>
              <a:chOff x="2716728" y="5913131"/>
              <a:chExt cx="332804" cy="499206"/>
            </a:xfrm>
          </p:grpSpPr>
          <p:sp>
            <p:nvSpPr>
              <p:cNvPr id="212" name="Oval 211"/>
              <p:cNvSpPr/>
              <p:nvPr/>
            </p:nvSpPr>
            <p:spPr>
              <a:xfrm>
                <a:off x="2788667" y="5973808"/>
                <a:ext cx="188926" cy="188926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83"/>
              <p:cNvSpPr>
                <a:spLocks noEditPoints="1"/>
              </p:cNvSpPr>
              <p:nvPr/>
            </p:nvSpPr>
            <p:spPr bwMode="auto">
              <a:xfrm>
                <a:off x="2716728" y="59131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4" name="Group 213"/>
            <p:cNvGrpSpPr/>
            <p:nvPr/>
          </p:nvGrpSpPr>
          <p:grpSpPr>
            <a:xfrm>
              <a:off x="5224464" y="4641709"/>
              <a:ext cx="292416" cy="438624"/>
              <a:chOff x="2716728" y="5913131"/>
              <a:chExt cx="332804" cy="499206"/>
            </a:xfrm>
          </p:grpSpPr>
          <p:sp>
            <p:nvSpPr>
              <p:cNvPr id="215" name="Oval 214"/>
              <p:cNvSpPr/>
              <p:nvPr/>
            </p:nvSpPr>
            <p:spPr>
              <a:xfrm>
                <a:off x="2788667" y="5973808"/>
                <a:ext cx="188926" cy="188926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83"/>
              <p:cNvSpPr>
                <a:spLocks noEditPoints="1"/>
              </p:cNvSpPr>
              <p:nvPr/>
            </p:nvSpPr>
            <p:spPr bwMode="auto">
              <a:xfrm>
                <a:off x="2716728" y="59131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216"/>
            <p:cNvGrpSpPr/>
            <p:nvPr/>
          </p:nvGrpSpPr>
          <p:grpSpPr>
            <a:xfrm>
              <a:off x="2990155" y="2323952"/>
              <a:ext cx="292416" cy="438624"/>
              <a:chOff x="2716728" y="5913131"/>
              <a:chExt cx="332804" cy="499206"/>
            </a:xfrm>
          </p:grpSpPr>
          <p:sp>
            <p:nvSpPr>
              <p:cNvPr id="218" name="Oval 217"/>
              <p:cNvSpPr/>
              <p:nvPr/>
            </p:nvSpPr>
            <p:spPr>
              <a:xfrm>
                <a:off x="2788667" y="5973808"/>
                <a:ext cx="188926" cy="188926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83"/>
              <p:cNvSpPr>
                <a:spLocks noEditPoints="1"/>
              </p:cNvSpPr>
              <p:nvPr/>
            </p:nvSpPr>
            <p:spPr bwMode="auto">
              <a:xfrm>
                <a:off x="2716728" y="59131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20" name="Group 219"/>
            <p:cNvGrpSpPr/>
            <p:nvPr/>
          </p:nvGrpSpPr>
          <p:grpSpPr>
            <a:xfrm>
              <a:off x="3219557" y="4717945"/>
              <a:ext cx="292416" cy="438624"/>
              <a:chOff x="2716728" y="5913131"/>
              <a:chExt cx="332804" cy="499206"/>
            </a:xfrm>
          </p:grpSpPr>
          <p:sp>
            <p:nvSpPr>
              <p:cNvPr id="221" name="Oval 220"/>
              <p:cNvSpPr/>
              <p:nvPr/>
            </p:nvSpPr>
            <p:spPr>
              <a:xfrm>
                <a:off x="2788667" y="5973808"/>
                <a:ext cx="188926" cy="188926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83"/>
              <p:cNvSpPr>
                <a:spLocks noEditPoints="1"/>
              </p:cNvSpPr>
              <p:nvPr/>
            </p:nvSpPr>
            <p:spPr bwMode="auto">
              <a:xfrm>
                <a:off x="2716728" y="59131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23" name="Group 222"/>
            <p:cNvGrpSpPr/>
            <p:nvPr/>
          </p:nvGrpSpPr>
          <p:grpSpPr>
            <a:xfrm>
              <a:off x="3001899" y="3079552"/>
              <a:ext cx="292416" cy="438624"/>
              <a:chOff x="2716728" y="5913131"/>
              <a:chExt cx="332804" cy="499206"/>
            </a:xfrm>
          </p:grpSpPr>
          <p:sp>
            <p:nvSpPr>
              <p:cNvPr id="224" name="Oval 223"/>
              <p:cNvSpPr/>
              <p:nvPr/>
            </p:nvSpPr>
            <p:spPr>
              <a:xfrm>
                <a:off x="2788667" y="5973808"/>
                <a:ext cx="188926" cy="188926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83"/>
              <p:cNvSpPr>
                <a:spLocks noEditPoints="1"/>
              </p:cNvSpPr>
              <p:nvPr/>
            </p:nvSpPr>
            <p:spPr bwMode="auto">
              <a:xfrm>
                <a:off x="2716728" y="59131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26" name="Group 225"/>
            <p:cNvGrpSpPr/>
            <p:nvPr/>
          </p:nvGrpSpPr>
          <p:grpSpPr>
            <a:xfrm>
              <a:off x="3289921" y="3443534"/>
              <a:ext cx="292416" cy="438624"/>
              <a:chOff x="2716728" y="5913131"/>
              <a:chExt cx="332804" cy="499206"/>
            </a:xfrm>
          </p:grpSpPr>
          <p:sp>
            <p:nvSpPr>
              <p:cNvPr id="227" name="Oval 226"/>
              <p:cNvSpPr/>
              <p:nvPr/>
            </p:nvSpPr>
            <p:spPr>
              <a:xfrm>
                <a:off x="2788667" y="5973808"/>
                <a:ext cx="188926" cy="188926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83"/>
              <p:cNvSpPr>
                <a:spLocks noEditPoints="1"/>
              </p:cNvSpPr>
              <p:nvPr/>
            </p:nvSpPr>
            <p:spPr bwMode="auto">
              <a:xfrm>
                <a:off x="2716728" y="59131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29" name="Group 228"/>
            <p:cNvGrpSpPr/>
            <p:nvPr/>
          </p:nvGrpSpPr>
          <p:grpSpPr>
            <a:xfrm>
              <a:off x="2634157" y="3279030"/>
              <a:ext cx="292416" cy="438624"/>
              <a:chOff x="2716728" y="5913131"/>
              <a:chExt cx="332804" cy="499206"/>
            </a:xfrm>
          </p:grpSpPr>
          <p:sp>
            <p:nvSpPr>
              <p:cNvPr id="230" name="Oval 229"/>
              <p:cNvSpPr/>
              <p:nvPr/>
            </p:nvSpPr>
            <p:spPr>
              <a:xfrm>
                <a:off x="2788667" y="5973808"/>
                <a:ext cx="188926" cy="188926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83"/>
              <p:cNvSpPr>
                <a:spLocks noEditPoints="1"/>
              </p:cNvSpPr>
              <p:nvPr/>
            </p:nvSpPr>
            <p:spPr bwMode="auto">
              <a:xfrm>
                <a:off x="2716728" y="59131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32" name="Group 231"/>
            <p:cNvGrpSpPr/>
            <p:nvPr/>
          </p:nvGrpSpPr>
          <p:grpSpPr>
            <a:xfrm>
              <a:off x="4593759" y="2593269"/>
              <a:ext cx="292416" cy="438624"/>
              <a:chOff x="2716728" y="5913131"/>
              <a:chExt cx="332804" cy="499206"/>
            </a:xfrm>
          </p:grpSpPr>
          <p:sp>
            <p:nvSpPr>
              <p:cNvPr id="233" name="Oval 232"/>
              <p:cNvSpPr/>
              <p:nvPr/>
            </p:nvSpPr>
            <p:spPr>
              <a:xfrm>
                <a:off x="2788667" y="5973808"/>
                <a:ext cx="188926" cy="188926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83"/>
              <p:cNvSpPr>
                <a:spLocks noEditPoints="1"/>
              </p:cNvSpPr>
              <p:nvPr/>
            </p:nvSpPr>
            <p:spPr bwMode="auto">
              <a:xfrm>
                <a:off x="2716728" y="59131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35" name="Group 234"/>
            <p:cNvGrpSpPr/>
            <p:nvPr/>
          </p:nvGrpSpPr>
          <p:grpSpPr>
            <a:xfrm>
              <a:off x="4618379" y="4308722"/>
              <a:ext cx="292416" cy="438624"/>
              <a:chOff x="2716728" y="5913131"/>
              <a:chExt cx="332804" cy="499206"/>
            </a:xfrm>
          </p:grpSpPr>
          <p:sp>
            <p:nvSpPr>
              <p:cNvPr id="236" name="Oval 235"/>
              <p:cNvSpPr/>
              <p:nvPr/>
            </p:nvSpPr>
            <p:spPr>
              <a:xfrm>
                <a:off x="2788667" y="5973808"/>
                <a:ext cx="188926" cy="188926"/>
              </a:xfrm>
              <a:prstGeom prst="ellipse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83"/>
              <p:cNvSpPr>
                <a:spLocks noEditPoints="1"/>
              </p:cNvSpPr>
              <p:nvPr/>
            </p:nvSpPr>
            <p:spPr bwMode="auto">
              <a:xfrm>
                <a:off x="2716728" y="59131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38" name="Group 237"/>
            <p:cNvGrpSpPr/>
            <p:nvPr/>
          </p:nvGrpSpPr>
          <p:grpSpPr>
            <a:xfrm>
              <a:off x="2438459" y="2398665"/>
              <a:ext cx="332804" cy="499206"/>
              <a:chOff x="2564328" y="5760731"/>
              <a:chExt cx="332804" cy="499206"/>
            </a:xfrm>
          </p:grpSpPr>
          <p:sp>
            <p:nvSpPr>
              <p:cNvPr id="239" name="Oval 238"/>
              <p:cNvSpPr/>
              <p:nvPr/>
            </p:nvSpPr>
            <p:spPr>
              <a:xfrm>
                <a:off x="2636267" y="5821408"/>
                <a:ext cx="188926" cy="188926"/>
              </a:xfrm>
              <a:prstGeom prst="ellipse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83"/>
              <p:cNvSpPr>
                <a:spLocks noEditPoints="1"/>
              </p:cNvSpPr>
              <p:nvPr/>
            </p:nvSpPr>
            <p:spPr bwMode="auto">
              <a:xfrm>
                <a:off x="2564328" y="57607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41" name="Group 240"/>
            <p:cNvGrpSpPr/>
            <p:nvPr/>
          </p:nvGrpSpPr>
          <p:grpSpPr>
            <a:xfrm>
              <a:off x="2560006" y="4150023"/>
              <a:ext cx="332804" cy="499206"/>
              <a:chOff x="2564328" y="5760731"/>
              <a:chExt cx="332804" cy="499206"/>
            </a:xfrm>
          </p:grpSpPr>
          <p:sp>
            <p:nvSpPr>
              <p:cNvPr id="242" name="Oval 241"/>
              <p:cNvSpPr/>
              <p:nvPr/>
            </p:nvSpPr>
            <p:spPr>
              <a:xfrm>
                <a:off x="2636267" y="5821408"/>
                <a:ext cx="188926" cy="188926"/>
              </a:xfrm>
              <a:prstGeom prst="ellipse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83"/>
              <p:cNvSpPr>
                <a:spLocks noEditPoints="1"/>
              </p:cNvSpPr>
              <p:nvPr/>
            </p:nvSpPr>
            <p:spPr bwMode="auto">
              <a:xfrm>
                <a:off x="2564328" y="57607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44" name="Group 243"/>
            <p:cNvGrpSpPr/>
            <p:nvPr/>
          </p:nvGrpSpPr>
          <p:grpSpPr>
            <a:xfrm>
              <a:off x="3445238" y="3934543"/>
              <a:ext cx="332804" cy="499206"/>
              <a:chOff x="2564328" y="5760731"/>
              <a:chExt cx="332804" cy="499206"/>
            </a:xfrm>
          </p:grpSpPr>
          <p:sp>
            <p:nvSpPr>
              <p:cNvPr id="245" name="Oval 244"/>
              <p:cNvSpPr/>
              <p:nvPr/>
            </p:nvSpPr>
            <p:spPr>
              <a:xfrm>
                <a:off x="2636267" y="5821408"/>
                <a:ext cx="188926" cy="188926"/>
              </a:xfrm>
              <a:prstGeom prst="ellipse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83"/>
              <p:cNvSpPr>
                <a:spLocks noEditPoints="1"/>
              </p:cNvSpPr>
              <p:nvPr/>
            </p:nvSpPr>
            <p:spPr bwMode="auto">
              <a:xfrm>
                <a:off x="2564328" y="57607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47" name="Group 246"/>
            <p:cNvGrpSpPr/>
            <p:nvPr/>
          </p:nvGrpSpPr>
          <p:grpSpPr>
            <a:xfrm>
              <a:off x="3566786" y="3013398"/>
              <a:ext cx="332804" cy="499206"/>
              <a:chOff x="2564328" y="5760731"/>
              <a:chExt cx="332804" cy="499206"/>
            </a:xfrm>
          </p:grpSpPr>
          <p:sp>
            <p:nvSpPr>
              <p:cNvPr id="248" name="Oval 247"/>
              <p:cNvSpPr/>
              <p:nvPr/>
            </p:nvSpPr>
            <p:spPr>
              <a:xfrm>
                <a:off x="2636267" y="5821408"/>
                <a:ext cx="188926" cy="188926"/>
              </a:xfrm>
              <a:prstGeom prst="ellipse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83"/>
              <p:cNvSpPr>
                <a:spLocks noEditPoints="1"/>
              </p:cNvSpPr>
              <p:nvPr/>
            </p:nvSpPr>
            <p:spPr bwMode="auto">
              <a:xfrm>
                <a:off x="2564328" y="57607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50" name="Group 249"/>
            <p:cNvGrpSpPr/>
            <p:nvPr/>
          </p:nvGrpSpPr>
          <p:grpSpPr>
            <a:xfrm>
              <a:off x="5427962" y="2877588"/>
              <a:ext cx="332804" cy="499206"/>
              <a:chOff x="2564328" y="5760731"/>
              <a:chExt cx="332804" cy="499206"/>
            </a:xfrm>
          </p:grpSpPr>
          <p:sp>
            <p:nvSpPr>
              <p:cNvPr id="251" name="Oval 250"/>
              <p:cNvSpPr/>
              <p:nvPr/>
            </p:nvSpPr>
            <p:spPr>
              <a:xfrm>
                <a:off x="2636267" y="5821408"/>
                <a:ext cx="188926" cy="188926"/>
              </a:xfrm>
              <a:prstGeom prst="ellipse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83"/>
              <p:cNvSpPr>
                <a:spLocks noEditPoints="1"/>
              </p:cNvSpPr>
              <p:nvPr/>
            </p:nvSpPr>
            <p:spPr bwMode="auto">
              <a:xfrm>
                <a:off x="2564328" y="57607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53" name="Group 252"/>
            <p:cNvGrpSpPr/>
            <p:nvPr/>
          </p:nvGrpSpPr>
          <p:grpSpPr>
            <a:xfrm>
              <a:off x="4778652" y="3498765"/>
              <a:ext cx="332804" cy="499206"/>
              <a:chOff x="2564328" y="5760731"/>
              <a:chExt cx="332804" cy="499206"/>
            </a:xfrm>
          </p:grpSpPr>
          <p:sp>
            <p:nvSpPr>
              <p:cNvPr id="254" name="Oval 253"/>
              <p:cNvSpPr/>
              <p:nvPr/>
            </p:nvSpPr>
            <p:spPr>
              <a:xfrm>
                <a:off x="2636267" y="5821408"/>
                <a:ext cx="188926" cy="188926"/>
              </a:xfrm>
              <a:prstGeom prst="ellipse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83"/>
              <p:cNvSpPr>
                <a:spLocks noEditPoints="1"/>
              </p:cNvSpPr>
              <p:nvPr/>
            </p:nvSpPr>
            <p:spPr bwMode="auto">
              <a:xfrm>
                <a:off x="2564328" y="5760731"/>
                <a:ext cx="332804" cy="499206"/>
              </a:xfrm>
              <a:custGeom>
                <a:avLst/>
                <a:gdLst/>
                <a:ahLst/>
                <a:cxnLst>
                  <a:cxn ang="0">
                    <a:pos x="38" y="26"/>
                  </a:cxn>
                  <a:cxn ang="0">
                    <a:pos x="24" y="55"/>
                  </a:cxn>
                  <a:cxn ang="0">
                    <a:pos x="20" y="58"/>
                  </a:cxn>
                  <a:cxn ang="0">
                    <a:pos x="16" y="55"/>
                  </a:cxn>
                  <a:cxn ang="0">
                    <a:pos x="2" y="26"/>
                  </a:cxn>
                  <a:cxn ang="0">
                    <a:pos x="0" y="19"/>
                  </a:cxn>
                  <a:cxn ang="0">
                    <a:pos x="20" y="0"/>
                  </a:cxn>
                  <a:cxn ang="0">
                    <a:pos x="39" y="19"/>
                  </a:cxn>
                  <a:cxn ang="0">
                    <a:pos x="38" y="26"/>
                  </a:cxn>
                  <a:cxn ang="0">
                    <a:pos x="20" y="9"/>
                  </a:cxn>
                  <a:cxn ang="0">
                    <a:pos x="10" y="19"/>
                  </a:cxn>
                  <a:cxn ang="0">
                    <a:pos x="20" y="29"/>
                  </a:cxn>
                  <a:cxn ang="0">
                    <a:pos x="30" y="19"/>
                  </a:cxn>
                  <a:cxn ang="0">
                    <a:pos x="20" y="9"/>
                  </a:cxn>
                </a:cxnLst>
                <a:rect l="0" t="0" r="r" b="b"/>
                <a:pathLst>
                  <a:path w="39" h="58">
                    <a:moveTo>
                      <a:pt x="38" y="26"/>
                    </a:moveTo>
                    <a:cubicBezTo>
                      <a:pt x="24" y="55"/>
                      <a:pt x="24" y="55"/>
                      <a:pt x="24" y="55"/>
                    </a:cubicBezTo>
                    <a:cubicBezTo>
                      <a:pt x="23" y="57"/>
                      <a:pt x="22" y="58"/>
                      <a:pt x="20" y="58"/>
                    </a:cubicBezTo>
                    <a:cubicBezTo>
                      <a:pt x="18" y="58"/>
                      <a:pt x="16" y="57"/>
                      <a:pt x="16" y="55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1" y="24"/>
                      <a:pt x="0" y="21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39" y="8"/>
                      <a:pt x="39" y="19"/>
                    </a:cubicBezTo>
                    <a:cubicBezTo>
                      <a:pt x="39" y="21"/>
                      <a:pt x="39" y="24"/>
                      <a:pt x="38" y="26"/>
                    </a:cubicBezTo>
                    <a:close/>
                    <a:moveTo>
                      <a:pt x="20" y="9"/>
                    </a:moveTo>
                    <a:cubicBezTo>
                      <a:pt x="15" y="9"/>
                      <a:pt x="10" y="14"/>
                      <a:pt x="10" y="19"/>
                    </a:cubicBezTo>
                    <a:cubicBezTo>
                      <a:pt x="10" y="24"/>
                      <a:pt x="15" y="29"/>
                      <a:pt x="20" y="29"/>
                    </a:cubicBezTo>
                    <a:cubicBezTo>
                      <a:pt x="25" y="29"/>
                      <a:pt x="30" y="24"/>
                      <a:pt x="30" y="19"/>
                    </a:cubicBezTo>
                    <a:cubicBezTo>
                      <a:pt x="30" y="14"/>
                      <a:pt x="25" y="9"/>
                      <a:pt x="20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112" name="Slide Number Placeholder 11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latin typeface="Arial" panose="020B0604020202020204" pitchFamily="34" charset="0"/>
                <a:cs typeface="Arial" panose="020B0604020202020204" pitchFamily="34" charset="0"/>
              </a:rPr>
              <a:t>23</a:t>
            </a:fld>
            <a:endParaRPr 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68019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08" grpId="0"/>
      <p:bldP spid="109" grpId="0"/>
      <p:bldP spid="110" grpId="0"/>
      <p:bldP spid="111" grpId="0"/>
      <p:bldP spid="112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Russia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grpSp>
        <p:nvGrpSpPr>
          <p:cNvPr id="4" name="Group 3"/>
          <p:cNvGrpSpPr>
            <a:grpSpLocks noChangeAspect="1"/>
          </p:cNvGrpSpPr>
          <p:nvPr/>
        </p:nvGrpSpPr>
        <p:grpSpPr bwMode="auto">
          <a:xfrm>
            <a:off x="1918280" y="1516296"/>
            <a:ext cx="8230645" cy="4317727"/>
            <a:chOff x="762" y="1755"/>
            <a:chExt cx="4362" cy="2567"/>
          </a:xfrm>
          <a:gradFill>
            <a:gsLst>
              <a:gs pos="0">
                <a:schemeClr val="accent5"/>
              </a:gs>
              <a:gs pos="100000">
                <a:schemeClr val="accent1"/>
              </a:gs>
            </a:gsLst>
            <a:lin ang="2700000" scaled="1"/>
          </a:gradFill>
        </p:grpSpPr>
        <p:sp>
          <p:nvSpPr>
            <p:cNvPr id="5" name="Freeform 9"/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10"/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11"/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12"/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13"/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4"/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5"/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6"/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7"/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8"/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9"/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20"/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22"/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23"/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24"/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5"/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6"/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7"/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8"/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9"/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30"/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31"/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32"/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33"/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34"/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35"/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6"/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7"/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8"/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9"/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40"/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41"/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42"/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43"/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44"/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45"/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6"/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7"/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8"/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9"/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50"/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51"/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52"/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53"/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54"/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55"/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56"/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57"/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8"/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9"/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60"/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61"/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62"/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63"/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64"/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65"/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66"/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67"/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68"/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69"/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70"/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71"/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72"/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73"/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74"/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75"/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76"/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77"/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78"/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79"/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80"/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81"/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82"/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83"/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84"/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85"/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86"/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87"/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88"/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89"/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90"/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91"/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92"/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8" name="Oval 87"/>
          <p:cNvSpPr/>
          <p:nvPr/>
        </p:nvSpPr>
        <p:spPr>
          <a:xfrm>
            <a:off x="2756062" y="3491682"/>
            <a:ext cx="732328" cy="732328"/>
          </a:xfrm>
          <a:prstGeom prst="ellipse">
            <a:avLst/>
          </a:prstGeom>
          <a:solidFill>
            <a:schemeClr val="accent1">
              <a:alpha val="75000"/>
            </a:schemeClr>
          </a:solidFill>
          <a:ln w="19050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9" name="Oval 88"/>
          <p:cNvSpPr/>
          <p:nvPr/>
        </p:nvSpPr>
        <p:spPr>
          <a:xfrm>
            <a:off x="6101448" y="2899114"/>
            <a:ext cx="532789" cy="532789"/>
          </a:xfrm>
          <a:prstGeom prst="ellipse">
            <a:avLst/>
          </a:prstGeom>
          <a:solidFill>
            <a:schemeClr val="accent2">
              <a:alpha val="75000"/>
            </a:schemeClr>
          </a:solidFill>
          <a:ln w="19050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0" name="Oval 89"/>
          <p:cNvSpPr/>
          <p:nvPr/>
        </p:nvSpPr>
        <p:spPr>
          <a:xfrm>
            <a:off x="8140404" y="2115977"/>
            <a:ext cx="1058385" cy="1058385"/>
          </a:xfrm>
          <a:prstGeom prst="ellipse">
            <a:avLst/>
          </a:prstGeom>
          <a:solidFill>
            <a:schemeClr val="accent3">
              <a:alpha val="75000"/>
            </a:schemeClr>
          </a:solidFill>
          <a:ln w="19050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1" name="Oval 90"/>
          <p:cNvSpPr/>
          <p:nvPr/>
        </p:nvSpPr>
        <p:spPr>
          <a:xfrm>
            <a:off x="8891140" y="4380424"/>
            <a:ext cx="327940" cy="327940"/>
          </a:xfrm>
          <a:prstGeom prst="ellipse">
            <a:avLst/>
          </a:prstGeom>
          <a:solidFill>
            <a:schemeClr val="accent4">
              <a:alpha val="75000"/>
            </a:schemeClr>
          </a:solidFill>
          <a:ln w="19050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3" name="Oval 92"/>
          <p:cNvSpPr/>
          <p:nvPr/>
        </p:nvSpPr>
        <p:spPr>
          <a:xfrm>
            <a:off x="4567619" y="4396897"/>
            <a:ext cx="532789" cy="532789"/>
          </a:xfrm>
          <a:prstGeom prst="ellipse">
            <a:avLst/>
          </a:prstGeom>
          <a:solidFill>
            <a:schemeClr val="accent5">
              <a:alpha val="75000"/>
            </a:schemeClr>
          </a:solidFill>
          <a:ln w="19050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94" name="Straight Arrow Connector 93"/>
          <p:cNvCxnSpPr/>
          <p:nvPr/>
        </p:nvCxnSpPr>
        <p:spPr>
          <a:xfrm>
            <a:off x="2345113" y="3106295"/>
            <a:ext cx="662899" cy="662899"/>
          </a:xfrm>
          <a:prstGeom prst="straightConnector1">
            <a:avLst/>
          </a:prstGeom>
          <a:ln w="12700">
            <a:solidFill>
              <a:schemeClr val="accent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/>
          <p:cNvCxnSpPr/>
          <p:nvPr/>
        </p:nvCxnSpPr>
        <p:spPr>
          <a:xfrm flipH="1">
            <a:off x="1316736" y="3106295"/>
            <a:ext cx="1028377" cy="0"/>
          </a:xfrm>
          <a:prstGeom prst="line">
            <a:avLst/>
          </a:prstGeom>
          <a:ln w="12700"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TextBox 98"/>
          <p:cNvSpPr txBox="1"/>
          <p:nvPr/>
        </p:nvSpPr>
        <p:spPr>
          <a:xfrm>
            <a:off x="1430907" y="3112725"/>
            <a:ext cx="8727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rPr>
              <a:t>Content 01</a:t>
            </a:r>
            <a:endParaRPr lang="id-ID" sz="1200" dirty="0">
              <a:solidFill>
                <a:schemeClr val="tx2">
                  <a:lumMod val="60000"/>
                  <a:lumOff val="40000"/>
                </a:schemeClr>
              </a:solidFill>
              <a:latin typeface="+mj-lt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1486403" y="2703761"/>
            <a:ext cx="76174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accent1"/>
                </a:solidFill>
                <a:latin typeface="+mj-lt"/>
              </a:rPr>
              <a:t>45</a:t>
            </a:r>
            <a:r>
              <a:rPr lang="id-ID" sz="2000" b="1" dirty="0">
                <a:solidFill>
                  <a:schemeClr val="accent1"/>
                </a:solidFill>
                <a:latin typeface="+mj-lt"/>
              </a:rPr>
              <a:t>%</a:t>
            </a:r>
          </a:p>
        </p:txBody>
      </p:sp>
      <p:cxnSp>
        <p:nvCxnSpPr>
          <p:cNvPr id="102" name="Straight Arrow Connector 101"/>
          <p:cNvCxnSpPr/>
          <p:nvPr/>
        </p:nvCxnSpPr>
        <p:spPr>
          <a:xfrm flipH="1">
            <a:off x="8823620" y="1841220"/>
            <a:ext cx="662899" cy="662899"/>
          </a:xfrm>
          <a:prstGeom prst="straightConnector1">
            <a:avLst/>
          </a:prstGeom>
          <a:ln w="12700">
            <a:solidFill>
              <a:schemeClr val="accent3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Straight Connector 102"/>
          <p:cNvCxnSpPr/>
          <p:nvPr/>
        </p:nvCxnSpPr>
        <p:spPr>
          <a:xfrm>
            <a:off x="9486519" y="1841220"/>
            <a:ext cx="1028377" cy="0"/>
          </a:xfrm>
          <a:prstGeom prst="line">
            <a:avLst/>
          </a:prstGeom>
          <a:ln w="12700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/>
          <p:cNvSpPr txBox="1"/>
          <p:nvPr/>
        </p:nvSpPr>
        <p:spPr>
          <a:xfrm>
            <a:off x="9551723" y="1847650"/>
            <a:ext cx="8727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rPr>
              <a:t>Content 01</a:t>
            </a:r>
            <a:endParaRPr lang="id-ID" sz="1200" dirty="0">
              <a:solidFill>
                <a:schemeClr val="tx2">
                  <a:lumMod val="60000"/>
                  <a:lumOff val="40000"/>
                </a:schemeClr>
              </a:solidFill>
              <a:latin typeface="+mj-lt"/>
            </a:endParaRPr>
          </a:p>
        </p:txBody>
      </p:sp>
      <p:sp>
        <p:nvSpPr>
          <p:cNvPr id="105" name="TextBox 104"/>
          <p:cNvSpPr txBox="1"/>
          <p:nvPr/>
        </p:nvSpPr>
        <p:spPr>
          <a:xfrm>
            <a:off x="9607219" y="1438686"/>
            <a:ext cx="76174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id-ID" sz="2000" b="1" dirty="0">
                <a:solidFill>
                  <a:schemeClr val="accent3"/>
                </a:solidFill>
                <a:latin typeface="+mj-lt"/>
              </a:rPr>
              <a:t>55%</a:t>
            </a:r>
          </a:p>
        </p:txBody>
      </p:sp>
      <p:cxnSp>
        <p:nvCxnSpPr>
          <p:cNvPr id="108" name="Straight Arrow Connector 107"/>
          <p:cNvCxnSpPr/>
          <p:nvPr/>
        </p:nvCxnSpPr>
        <p:spPr>
          <a:xfrm flipV="1">
            <a:off x="4121679" y="4702029"/>
            <a:ext cx="690802" cy="1162006"/>
          </a:xfrm>
          <a:prstGeom prst="straightConnector1">
            <a:avLst/>
          </a:prstGeom>
          <a:ln w="12700">
            <a:solidFill>
              <a:schemeClr val="accent5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/>
          <p:cNvCxnSpPr/>
          <p:nvPr/>
        </p:nvCxnSpPr>
        <p:spPr>
          <a:xfrm rot="10800000">
            <a:off x="3093302" y="5864034"/>
            <a:ext cx="1028377" cy="0"/>
          </a:xfrm>
          <a:prstGeom prst="line">
            <a:avLst/>
          </a:prstGeom>
          <a:ln w="12700">
            <a:solidFill>
              <a:schemeClr val="accent5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extBox 110"/>
          <p:cNvSpPr txBox="1"/>
          <p:nvPr/>
        </p:nvSpPr>
        <p:spPr>
          <a:xfrm>
            <a:off x="3190000" y="5872913"/>
            <a:ext cx="8727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rPr>
              <a:t>Content 01</a:t>
            </a:r>
            <a:endParaRPr lang="id-ID" sz="1200" dirty="0">
              <a:solidFill>
                <a:schemeClr val="tx2">
                  <a:lumMod val="60000"/>
                  <a:lumOff val="40000"/>
                </a:schemeClr>
              </a:solidFill>
              <a:latin typeface="+mj-lt"/>
            </a:endParaRPr>
          </a:p>
        </p:txBody>
      </p:sp>
      <p:sp>
        <p:nvSpPr>
          <p:cNvPr id="112" name="TextBox 111"/>
          <p:cNvSpPr txBox="1"/>
          <p:nvPr/>
        </p:nvSpPr>
        <p:spPr>
          <a:xfrm>
            <a:off x="3245496" y="5463949"/>
            <a:ext cx="76174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accent5"/>
                </a:solidFill>
                <a:latin typeface="+mj-lt"/>
              </a:rPr>
              <a:t>25</a:t>
            </a:r>
            <a:r>
              <a:rPr lang="id-ID" sz="2000" b="1" dirty="0">
                <a:solidFill>
                  <a:schemeClr val="accent5"/>
                </a:solidFill>
                <a:latin typeface="+mj-lt"/>
              </a:rPr>
              <a:t>%</a:t>
            </a:r>
          </a:p>
        </p:txBody>
      </p:sp>
      <p:cxnSp>
        <p:nvCxnSpPr>
          <p:cNvPr id="114" name="Straight Arrow Connector 113"/>
          <p:cNvCxnSpPr/>
          <p:nvPr/>
        </p:nvCxnSpPr>
        <p:spPr>
          <a:xfrm rot="10800000" flipH="1" flipV="1">
            <a:off x="5639986" y="1884656"/>
            <a:ext cx="690802" cy="1162006"/>
          </a:xfrm>
          <a:prstGeom prst="straightConnector1">
            <a:avLst/>
          </a:prstGeom>
          <a:ln w="12700">
            <a:solidFill>
              <a:schemeClr val="accent2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/>
          <p:cNvCxnSpPr/>
          <p:nvPr/>
        </p:nvCxnSpPr>
        <p:spPr>
          <a:xfrm flipH="1">
            <a:off x="4611609" y="1884657"/>
            <a:ext cx="1028377" cy="0"/>
          </a:xfrm>
          <a:prstGeom prst="line">
            <a:avLst/>
          </a:prstGeom>
          <a:ln w="12700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TextBox 115"/>
          <p:cNvSpPr txBox="1"/>
          <p:nvPr/>
        </p:nvSpPr>
        <p:spPr>
          <a:xfrm>
            <a:off x="4681794" y="1880065"/>
            <a:ext cx="8727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rPr>
              <a:t>Content 01</a:t>
            </a:r>
            <a:endParaRPr lang="id-ID" sz="1200" dirty="0">
              <a:solidFill>
                <a:schemeClr val="tx2">
                  <a:lumMod val="60000"/>
                  <a:lumOff val="40000"/>
                </a:schemeClr>
              </a:solidFill>
              <a:latin typeface="+mj-lt"/>
            </a:endParaRPr>
          </a:p>
        </p:txBody>
      </p:sp>
      <p:sp>
        <p:nvSpPr>
          <p:cNvPr id="117" name="TextBox 116"/>
          <p:cNvSpPr txBox="1"/>
          <p:nvPr/>
        </p:nvSpPr>
        <p:spPr>
          <a:xfrm>
            <a:off x="4737290" y="1471101"/>
            <a:ext cx="76174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accent2"/>
                </a:solidFill>
                <a:latin typeface="+mj-lt"/>
              </a:rPr>
              <a:t>25</a:t>
            </a:r>
            <a:r>
              <a:rPr lang="id-ID" sz="2000" b="1" dirty="0">
                <a:solidFill>
                  <a:schemeClr val="accent2"/>
                </a:solidFill>
                <a:latin typeface="+mj-lt"/>
              </a:rPr>
              <a:t>%</a:t>
            </a:r>
          </a:p>
        </p:txBody>
      </p:sp>
      <p:cxnSp>
        <p:nvCxnSpPr>
          <p:cNvPr id="119" name="Straight Arrow Connector 118"/>
          <p:cNvCxnSpPr/>
          <p:nvPr/>
        </p:nvCxnSpPr>
        <p:spPr>
          <a:xfrm flipH="1" flipV="1">
            <a:off x="9079683" y="4572595"/>
            <a:ext cx="690802" cy="1162006"/>
          </a:xfrm>
          <a:prstGeom prst="straightConnector1">
            <a:avLst/>
          </a:prstGeom>
          <a:ln w="12700">
            <a:solidFill>
              <a:schemeClr val="accent4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Straight Connector 119"/>
          <p:cNvCxnSpPr/>
          <p:nvPr/>
        </p:nvCxnSpPr>
        <p:spPr>
          <a:xfrm rot="10800000" flipH="1">
            <a:off x="9770485" y="5734600"/>
            <a:ext cx="1028377" cy="0"/>
          </a:xfrm>
          <a:prstGeom prst="line">
            <a:avLst/>
          </a:prstGeom>
          <a:ln w="12700">
            <a:solidFill>
              <a:schemeClr val="accent4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/>
          <p:cNvSpPr txBox="1"/>
          <p:nvPr/>
        </p:nvSpPr>
        <p:spPr>
          <a:xfrm>
            <a:off x="9842707" y="5748047"/>
            <a:ext cx="87273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rPr>
              <a:t>Content 01</a:t>
            </a:r>
            <a:endParaRPr lang="id-ID" sz="1200" dirty="0">
              <a:solidFill>
                <a:schemeClr val="tx2">
                  <a:lumMod val="60000"/>
                  <a:lumOff val="40000"/>
                </a:schemeClr>
              </a:solidFill>
              <a:latin typeface="+mj-lt"/>
            </a:endParaRPr>
          </a:p>
        </p:txBody>
      </p:sp>
      <p:sp>
        <p:nvSpPr>
          <p:cNvPr id="122" name="TextBox 121"/>
          <p:cNvSpPr txBox="1"/>
          <p:nvPr/>
        </p:nvSpPr>
        <p:spPr>
          <a:xfrm>
            <a:off x="9898203" y="5339083"/>
            <a:ext cx="76174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b="1" dirty="0">
                <a:solidFill>
                  <a:schemeClr val="accent4"/>
                </a:solidFill>
                <a:latin typeface="+mj-lt"/>
              </a:rPr>
              <a:t>10</a:t>
            </a:r>
            <a:r>
              <a:rPr lang="id-ID" sz="2000" b="1" dirty="0">
                <a:solidFill>
                  <a:schemeClr val="accent4"/>
                </a:solidFill>
                <a:latin typeface="+mj-lt"/>
              </a:rPr>
              <a:t>%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80873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500"/>
                            </p:stCondLst>
                            <p:childTnLst>
                              <p:par>
                                <p:cTn id="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0"/>
                            </p:stCondLst>
                            <p:childTnLst>
                              <p:par>
                                <p:cTn id="4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500"/>
                            </p:stCondLst>
                            <p:childTnLst>
                              <p:par>
                                <p:cTn id="6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500"/>
                            </p:stCondLst>
                            <p:childTnLst>
                              <p:par>
                                <p:cTn id="7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0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10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1500"/>
                            </p:stCondLst>
                            <p:childTnLst>
                              <p:par>
                                <p:cTn id="10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200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250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3000"/>
                            </p:stCondLst>
                            <p:childTnLst>
                              <p:par>
                                <p:cTn id="121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 animBg="1"/>
      <p:bldP spid="89" grpId="0" animBg="1"/>
      <p:bldP spid="90" grpId="0" animBg="1"/>
      <p:bldP spid="91" grpId="0" animBg="1"/>
      <p:bldP spid="93" grpId="0" animBg="1"/>
      <p:bldP spid="99" grpId="0"/>
      <p:bldP spid="100" grpId="0"/>
      <p:bldP spid="104" grpId="0"/>
      <p:bldP spid="105" grpId="0"/>
      <p:bldP spid="111" grpId="0"/>
      <p:bldP spid="112" grpId="0"/>
      <p:bldP spid="116" grpId="0"/>
      <p:bldP spid="117" grpId="0"/>
      <p:bldP spid="121" grpId="0"/>
      <p:bldP spid="122" grpId="0"/>
      <p:bldP spid="2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China 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Map</a:t>
            </a:r>
          </a:p>
        </p:txBody>
      </p:sp>
      <p:grpSp>
        <p:nvGrpSpPr>
          <p:cNvPr id="13" name="Group 12"/>
          <p:cNvGrpSpPr/>
          <p:nvPr/>
        </p:nvGrpSpPr>
        <p:grpSpPr>
          <a:xfrm>
            <a:off x="3191927" y="1859659"/>
            <a:ext cx="5465156" cy="4191798"/>
            <a:chOff x="3127375" y="1144587"/>
            <a:chExt cx="6581775" cy="5048251"/>
          </a:xfrm>
          <a:gradFill>
            <a:gsLst>
              <a:gs pos="46000">
                <a:schemeClr val="accent2"/>
              </a:gs>
              <a:gs pos="100000">
                <a:schemeClr val="accent3"/>
              </a:gs>
            </a:gsLst>
            <a:path path="circle">
              <a:fillToRect l="50000" t="-80000" r="50000" b="180000"/>
            </a:path>
          </a:gradFill>
        </p:grpSpPr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824788" y="3460750"/>
              <a:ext cx="868363" cy="554037"/>
            </a:xfrm>
            <a:custGeom>
              <a:avLst/>
              <a:gdLst>
                <a:gd name="T0" fmla="*/ 43 w 350"/>
                <a:gd name="T1" fmla="*/ 154 h 223"/>
                <a:gd name="T2" fmla="*/ 39 w 350"/>
                <a:gd name="T3" fmla="*/ 156 h 223"/>
                <a:gd name="T4" fmla="*/ 20 w 350"/>
                <a:gd name="T5" fmla="*/ 172 h 223"/>
                <a:gd name="T6" fmla="*/ 0 w 350"/>
                <a:gd name="T7" fmla="*/ 184 h 223"/>
                <a:gd name="T8" fmla="*/ 1 w 350"/>
                <a:gd name="T9" fmla="*/ 185 h 223"/>
                <a:gd name="T10" fmla="*/ 13 w 350"/>
                <a:gd name="T11" fmla="*/ 190 h 223"/>
                <a:gd name="T12" fmla="*/ 30 w 350"/>
                <a:gd name="T13" fmla="*/ 202 h 223"/>
                <a:gd name="T14" fmla="*/ 57 w 350"/>
                <a:gd name="T15" fmla="*/ 220 h 223"/>
                <a:gd name="T16" fmla="*/ 79 w 350"/>
                <a:gd name="T17" fmla="*/ 197 h 223"/>
                <a:gd name="T18" fmla="*/ 106 w 350"/>
                <a:gd name="T19" fmla="*/ 204 h 223"/>
                <a:gd name="T20" fmla="*/ 115 w 350"/>
                <a:gd name="T21" fmla="*/ 208 h 223"/>
                <a:gd name="T22" fmla="*/ 124 w 350"/>
                <a:gd name="T23" fmla="*/ 218 h 223"/>
                <a:gd name="T24" fmla="*/ 127 w 350"/>
                <a:gd name="T25" fmla="*/ 223 h 223"/>
                <a:gd name="T26" fmla="*/ 129 w 350"/>
                <a:gd name="T27" fmla="*/ 222 h 223"/>
                <a:gd name="T28" fmla="*/ 158 w 350"/>
                <a:gd name="T29" fmla="*/ 205 h 223"/>
                <a:gd name="T30" fmla="*/ 165 w 350"/>
                <a:gd name="T31" fmla="*/ 210 h 223"/>
                <a:gd name="T32" fmla="*/ 172 w 350"/>
                <a:gd name="T33" fmla="*/ 219 h 223"/>
                <a:gd name="T34" fmla="*/ 185 w 350"/>
                <a:gd name="T35" fmla="*/ 200 h 223"/>
                <a:gd name="T36" fmla="*/ 201 w 350"/>
                <a:gd name="T37" fmla="*/ 188 h 223"/>
                <a:gd name="T38" fmla="*/ 204 w 350"/>
                <a:gd name="T39" fmla="*/ 191 h 223"/>
                <a:gd name="T40" fmla="*/ 207 w 350"/>
                <a:gd name="T41" fmla="*/ 170 h 223"/>
                <a:gd name="T42" fmla="*/ 233 w 350"/>
                <a:gd name="T43" fmla="*/ 141 h 223"/>
                <a:gd name="T44" fmla="*/ 258 w 350"/>
                <a:gd name="T45" fmla="*/ 116 h 223"/>
                <a:gd name="T46" fmla="*/ 271 w 350"/>
                <a:gd name="T47" fmla="*/ 100 h 223"/>
                <a:gd name="T48" fmla="*/ 296 w 350"/>
                <a:gd name="T49" fmla="*/ 77 h 223"/>
                <a:gd name="T50" fmla="*/ 319 w 350"/>
                <a:gd name="T51" fmla="*/ 63 h 223"/>
                <a:gd name="T52" fmla="*/ 342 w 350"/>
                <a:gd name="T53" fmla="*/ 56 h 223"/>
                <a:gd name="T54" fmla="*/ 350 w 350"/>
                <a:gd name="T55" fmla="*/ 26 h 223"/>
                <a:gd name="T56" fmla="*/ 326 w 350"/>
                <a:gd name="T57" fmla="*/ 26 h 223"/>
                <a:gd name="T58" fmla="*/ 308 w 350"/>
                <a:gd name="T59" fmla="*/ 26 h 223"/>
                <a:gd name="T60" fmla="*/ 279 w 350"/>
                <a:gd name="T61" fmla="*/ 26 h 223"/>
                <a:gd name="T62" fmla="*/ 253 w 350"/>
                <a:gd name="T63" fmla="*/ 8 h 223"/>
                <a:gd name="T64" fmla="*/ 226 w 350"/>
                <a:gd name="T65" fmla="*/ 32 h 223"/>
                <a:gd name="T66" fmla="*/ 201 w 350"/>
                <a:gd name="T67" fmla="*/ 54 h 223"/>
                <a:gd name="T68" fmla="*/ 174 w 350"/>
                <a:gd name="T69" fmla="*/ 40 h 223"/>
                <a:gd name="T70" fmla="*/ 181 w 350"/>
                <a:gd name="T71" fmla="*/ 25 h 223"/>
                <a:gd name="T72" fmla="*/ 174 w 350"/>
                <a:gd name="T73" fmla="*/ 17 h 223"/>
                <a:gd name="T74" fmla="*/ 172 w 350"/>
                <a:gd name="T75" fmla="*/ 8 h 223"/>
                <a:gd name="T76" fmla="*/ 147 w 350"/>
                <a:gd name="T77" fmla="*/ 8 h 223"/>
                <a:gd name="T78" fmla="*/ 128 w 350"/>
                <a:gd name="T79" fmla="*/ 13 h 223"/>
                <a:gd name="T80" fmla="*/ 120 w 350"/>
                <a:gd name="T81" fmla="*/ 22 h 223"/>
                <a:gd name="T82" fmla="*/ 119 w 350"/>
                <a:gd name="T83" fmla="*/ 22 h 223"/>
                <a:gd name="T84" fmla="*/ 99 w 350"/>
                <a:gd name="T85" fmla="*/ 33 h 223"/>
                <a:gd name="T86" fmla="*/ 50 w 350"/>
                <a:gd name="T87" fmla="*/ 57 h 223"/>
                <a:gd name="T88" fmla="*/ 26 w 350"/>
                <a:gd name="T89" fmla="*/ 118 h 223"/>
                <a:gd name="T90" fmla="*/ 25 w 350"/>
                <a:gd name="T91" fmla="*/ 118 h 223"/>
                <a:gd name="T92" fmla="*/ 22 w 350"/>
                <a:gd name="T93" fmla="*/ 122 h 223"/>
                <a:gd name="T94" fmla="*/ 24 w 350"/>
                <a:gd name="T95" fmla="*/ 125 h 223"/>
                <a:gd name="T96" fmla="*/ 46 w 350"/>
                <a:gd name="T97" fmla="*/ 139 h 223"/>
                <a:gd name="T98" fmla="*/ 49 w 350"/>
                <a:gd name="T99" fmla="*/ 147 h 223"/>
                <a:gd name="T100" fmla="*/ 43 w 350"/>
                <a:gd name="T101" fmla="*/ 1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0" h="223">
                  <a:moveTo>
                    <a:pt x="43" y="154"/>
                  </a:moveTo>
                  <a:cubicBezTo>
                    <a:pt x="41" y="155"/>
                    <a:pt x="40" y="155"/>
                    <a:pt x="39" y="156"/>
                  </a:cubicBezTo>
                  <a:cubicBezTo>
                    <a:pt x="36" y="157"/>
                    <a:pt x="35" y="157"/>
                    <a:pt x="20" y="172"/>
                  </a:cubicBezTo>
                  <a:cubicBezTo>
                    <a:pt x="12" y="180"/>
                    <a:pt x="5" y="183"/>
                    <a:pt x="0" y="184"/>
                  </a:cubicBezTo>
                  <a:cubicBezTo>
                    <a:pt x="1" y="184"/>
                    <a:pt x="1" y="184"/>
                    <a:pt x="1" y="185"/>
                  </a:cubicBezTo>
                  <a:cubicBezTo>
                    <a:pt x="6" y="189"/>
                    <a:pt x="9" y="190"/>
                    <a:pt x="13" y="190"/>
                  </a:cubicBezTo>
                  <a:cubicBezTo>
                    <a:pt x="18" y="191"/>
                    <a:pt x="24" y="193"/>
                    <a:pt x="30" y="202"/>
                  </a:cubicBezTo>
                  <a:cubicBezTo>
                    <a:pt x="36" y="212"/>
                    <a:pt x="50" y="218"/>
                    <a:pt x="57" y="220"/>
                  </a:cubicBezTo>
                  <a:cubicBezTo>
                    <a:pt x="59" y="212"/>
                    <a:pt x="67" y="197"/>
                    <a:pt x="79" y="197"/>
                  </a:cubicBezTo>
                  <a:cubicBezTo>
                    <a:pt x="89" y="197"/>
                    <a:pt x="99" y="201"/>
                    <a:pt x="106" y="204"/>
                  </a:cubicBezTo>
                  <a:cubicBezTo>
                    <a:pt x="109" y="206"/>
                    <a:pt x="112" y="207"/>
                    <a:pt x="115" y="208"/>
                  </a:cubicBezTo>
                  <a:cubicBezTo>
                    <a:pt x="119" y="209"/>
                    <a:pt x="122" y="214"/>
                    <a:pt x="124" y="218"/>
                  </a:cubicBezTo>
                  <a:cubicBezTo>
                    <a:pt x="125" y="220"/>
                    <a:pt x="127" y="222"/>
                    <a:pt x="127" y="223"/>
                  </a:cubicBezTo>
                  <a:cubicBezTo>
                    <a:pt x="128" y="223"/>
                    <a:pt x="128" y="223"/>
                    <a:pt x="129" y="222"/>
                  </a:cubicBezTo>
                  <a:cubicBezTo>
                    <a:pt x="137" y="213"/>
                    <a:pt x="149" y="204"/>
                    <a:pt x="158" y="205"/>
                  </a:cubicBezTo>
                  <a:cubicBezTo>
                    <a:pt x="161" y="206"/>
                    <a:pt x="164" y="207"/>
                    <a:pt x="165" y="210"/>
                  </a:cubicBezTo>
                  <a:cubicBezTo>
                    <a:pt x="167" y="213"/>
                    <a:pt x="170" y="217"/>
                    <a:pt x="172" y="219"/>
                  </a:cubicBezTo>
                  <a:cubicBezTo>
                    <a:pt x="185" y="200"/>
                    <a:pt x="185" y="200"/>
                    <a:pt x="185" y="200"/>
                  </a:cubicBezTo>
                  <a:cubicBezTo>
                    <a:pt x="201" y="188"/>
                    <a:pt x="201" y="188"/>
                    <a:pt x="201" y="188"/>
                  </a:cubicBezTo>
                  <a:cubicBezTo>
                    <a:pt x="204" y="191"/>
                    <a:pt x="204" y="191"/>
                    <a:pt x="204" y="191"/>
                  </a:cubicBezTo>
                  <a:cubicBezTo>
                    <a:pt x="204" y="191"/>
                    <a:pt x="193" y="176"/>
                    <a:pt x="207" y="170"/>
                  </a:cubicBezTo>
                  <a:cubicBezTo>
                    <a:pt x="220" y="164"/>
                    <a:pt x="227" y="145"/>
                    <a:pt x="233" y="141"/>
                  </a:cubicBezTo>
                  <a:cubicBezTo>
                    <a:pt x="239" y="137"/>
                    <a:pt x="250" y="118"/>
                    <a:pt x="258" y="116"/>
                  </a:cubicBezTo>
                  <a:cubicBezTo>
                    <a:pt x="267" y="113"/>
                    <a:pt x="260" y="111"/>
                    <a:pt x="271" y="100"/>
                  </a:cubicBezTo>
                  <a:cubicBezTo>
                    <a:pt x="282" y="89"/>
                    <a:pt x="286" y="77"/>
                    <a:pt x="296" y="77"/>
                  </a:cubicBezTo>
                  <a:cubicBezTo>
                    <a:pt x="306" y="77"/>
                    <a:pt x="313" y="63"/>
                    <a:pt x="319" y="63"/>
                  </a:cubicBezTo>
                  <a:cubicBezTo>
                    <a:pt x="326" y="63"/>
                    <a:pt x="335" y="72"/>
                    <a:pt x="342" y="56"/>
                  </a:cubicBezTo>
                  <a:cubicBezTo>
                    <a:pt x="349" y="39"/>
                    <a:pt x="350" y="26"/>
                    <a:pt x="350" y="26"/>
                  </a:cubicBezTo>
                  <a:cubicBezTo>
                    <a:pt x="326" y="26"/>
                    <a:pt x="326" y="26"/>
                    <a:pt x="326" y="26"/>
                  </a:cubicBezTo>
                  <a:cubicBezTo>
                    <a:pt x="326" y="26"/>
                    <a:pt x="314" y="25"/>
                    <a:pt x="308" y="26"/>
                  </a:cubicBezTo>
                  <a:cubicBezTo>
                    <a:pt x="303" y="28"/>
                    <a:pt x="279" y="26"/>
                    <a:pt x="279" y="26"/>
                  </a:cubicBezTo>
                  <a:cubicBezTo>
                    <a:pt x="279" y="26"/>
                    <a:pt x="264" y="4"/>
                    <a:pt x="253" y="8"/>
                  </a:cubicBezTo>
                  <a:cubicBezTo>
                    <a:pt x="241" y="12"/>
                    <a:pt x="230" y="24"/>
                    <a:pt x="226" y="32"/>
                  </a:cubicBezTo>
                  <a:cubicBezTo>
                    <a:pt x="222" y="40"/>
                    <a:pt x="220" y="57"/>
                    <a:pt x="201" y="54"/>
                  </a:cubicBezTo>
                  <a:cubicBezTo>
                    <a:pt x="181" y="51"/>
                    <a:pt x="172" y="49"/>
                    <a:pt x="174" y="40"/>
                  </a:cubicBezTo>
                  <a:cubicBezTo>
                    <a:pt x="177" y="32"/>
                    <a:pt x="181" y="29"/>
                    <a:pt x="181" y="25"/>
                  </a:cubicBezTo>
                  <a:cubicBezTo>
                    <a:pt x="181" y="21"/>
                    <a:pt x="174" y="22"/>
                    <a:pt x="174" y="17"/>
                  </a:cubicBezTo>
                  <a:cubicBezTo>
                    <a:pt x="174" y="11"/>
                    <a:pt x="187" y="11"/>
                    <a:pt x="172" y="8"/>
                  </a:cubicBezTo>
                  <a:cubicBezTo>
                    <a:pt x="156" y="4"/>
                    <a:pt x="154" y="0"/>
                    <a:pt x="147" y="8"/>
                  </a:cubicBezTo>
                  <a:cubicBezTo>
                    <a:pt x="141" y="13"/>
                    <a:pt x="133" y="15"/>
                    <a:pt x="128" y="13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9" y="22"/>
                    <a:pt x="106" y="28"/>
                    <a:pt x="99" y="33"/>
                  </a:cubicBezTo>
                  <a:cubicBezTo>
                    <a:pt x="92" y="38"/>
                    <a:pt x="58" y="53"/>
                    <a:pt x="50" y="57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3" y="119"/>
                    <a:pt x="21" y="121"/>
                    <a:pt x="22" y="122"/>
                  </a:cubicBezTo>
                  <a:cubicBezTo>
                    <a:pt x="22" y="123"/>
                    <a:pt x="22" y="123"/>
                    <a:pt x="24" y="125"/>
                  </a:cubicBezTo>
                  <a:cubicBezTo>
                    <a:pt x="36" y="130"/>
                    <a:pt x="45" y="139"/>
                    <a:pt x="46" y="139"/>
                  </a:cubicBezTo>
                  <a:cubicBezTo>
                    <a:pt x="46" y="139"/>
                    <a:pt x="49" y="142"/>
                    <a:pt x="49" y="147"/>
                  </a:cubicBezTo>
                  <a:cubicBezTo>
                    <a:pt x="49" y="149"/>
                    <a:pt x="47" y="152"/>
                    <a:pt x="43" y="1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5265739" y="2733674"/>
              <a:ext cx="2114550" cy="1671637"/>
            </a:xfrm>
            <a:custGeom>
              <a:avLst/>
              <a:gdLst>
                <a:gd name="T0" fmla="*/ 798 w 851"/>
                <a:gd name="T1" fmla="*/ 525 h 673"/>
                <a:gd name="T2" fmla="*/ 812 w 851"/>
                <a:gd name="T3" fmla="*/ 415 h 673"/>
                <a:gd name="T4" fmla="*/ 820 w 851"/>
                <a:gd name="T5" fmla="*/ 321 h 673"/>
                <a:gd name="T6" fmla="*/ 843 w 851"/>
                <a:gd name="T7" fmla="*/ 244 h 673"/>
                <a:gd name="T8" fmla="*/ 743 w 851"/>
                <a:gd name="T9" fmla="*/ 310 h 673"/>
                <a:gd name="T10" fmla="*/ 683 w 851"/>
                <a:gd name="T11" fmla="*/ 341 h 673"/>
                <a:gd name="T12" fmla="*/ 711 w 851"/>
                <a:gd name="T13" fmla="*/ 396 h 673"/>
                <a:gd name="T14" fmla="*/ 729 w 851"/>
                <a:gd name="T15" fmla="*/ 471 h 673"/>
                <a:gd name="T16" fmla="*/ 685 w 851"/>
                <a:gd name="T17" fmla="*/ 487 h 673"/>
                <a:gd name="T18" fmla="*/ 671 w 851"/>
                <a:gd name="T19" fmla="*/ 509 h 673"/>
                <a:gd name="T20" fmla="*/ 618 w 851"/>
                <a:gd name="T21" fmla="*/ 517 h 673"/>
                <a:gd name="T22" fmla="*/ 631 w 851"/>
                <a:gd name="T23" fmla="*/ 544 h 673"/>
                <a:gd name="T24" fmla="*/ 623 w 851"/>
                <a:gd name="T25" fmla="*/ 590 h 673"/>
                <a:gd name="T26" fmla="*/ 587 w 851"/>
                <a:gd name="T27" fmla="*/ 614 h 673"/>
                <a:gd name="T28" fmla="*/ 625 w 851"/>
                <a:gd name="T29" fmla="*/ 557 h 673"/>
                <a:gd name="T30" fmla="*/ 623 w 851"/>
                <a:gd name="T31" fmla="*/ 542 h 673"/>
                <a:gd name="T32" fmla="*/ 622 w 851"/>
                <a:gd name="T33" fmla="*/ 487 h 673"/>
                <a:gd name="T34" fmla="*/ 569 w 851"/>
                <a:gd name="T35" fmla="*/ 409 h 673"/>
                <a:gd name="T36" fmla="*/ 513 w 851"/>
                <a:gd name="T37" fmla="*/ 344 h 673"/>
                <a:gd name="T38" fmla="*/ 480 w 851"/>
                <a:gd name="T39" fmla="*/ 311 h 673"/>
                <a:gd name="T40" fmla="*/ 503 w 851"/>
                <a:gd name="T41" fmla="*/ 227 h 673"/>
                <a:gd name="T42" fmla="*/ 427 w 851"/>
                <a:gd name="T43" fmla="*/ 237 h 673"/>
                <a:gd name="T44" fmla="*/ 356 w 851"/>
                <a:gd name="T45" fmla="*/ 216 h 673"/>
                <a:gd name="T46" fmla="*/ 338 w 851"/>
                <a:gd name="T47" fmla="*/ 137 h 673"/>
                <a:gd name="T48" fmla="*/ 267 w 851"/>
                <a:gd name="T49" fmla="*/ 138 h 673"/>
                <a:gd name="T50" fmla="*/ 246 w 851"/>
                <a:gd name="T51" fmla="*/ 64 h 673"/>
                <a:gd name="T52" fmla="*/ 184 w 851"/>
                <a:gd name="T53" fmla="*/ 0 h 673"/>
                <a:gd name="T54" fmla="*/ 159 w 851"/>
                <a:gd name="T55" fmla="*/ 57 h 673"/>
                <a:gd name="T56" fmla="*/ 26 w 851"/>
                <a:gd name="T57" fmla="*/ 128 h 673"/>
                <a:gd name="T58" fmla="*/ 45 w 851"/>
                <a:gd name="T59" fmla="*/ 218 h 673"/>
                <a:gd name="T60" fmla="*/ 92 w 851"/>
                <a:gd name="T61" fmla="*/ 239 h 673"/>
                <a:gd name="T62" fmla="*/ 170 w 851"/>
                <a:gd name="T63" fmla="*/ 244 h 673"/>
                <a:gd name="T64" fmla="*/ 228 w 851"/>
                <a:gd name="T65" fmla="*/ 225 h 673"/>
                <a:gd name="T66" fmla="*/ 332 w 851"/>
                <a:gd name="T67" fmla="*/ 262 h 673"/>
                <a:gd name="T68" fmla="*/ 421 w 851"/>
                <a:gd name="T69" fmla="*/ 329 h 673"/>
                <a:gd name="T70" fmla="*/ 443 w 851"/>
                <a:gd name="T71" fmla="*/ 433 h 673"/>
                <a:gd name="T72" fmla="*/ 404 w 851"/>
                <a:gd name="T73" fmla="*/ 500 h 673"/>
                <a:gd name="T74" fmla="*/ 344 w 851"/>
                <a:gd name="T75" fmla="*/ 525 h 673"/>
                <a:gd name="T76" fmla="*/ 388 w 851"/>
                <a:gd name="T77" fmla="*/ 577 h 673"/>
                <a:gd name="T78" fmla="*/ 405 w 851"/>
                <a:gd name="T79" fmla="*/ 553 h 673"/>
                <a:gd name="T80" fmla="*/ 446 w 851"/>
                <a:gd name="T81" fmla="*/ 518 h 673"/>
                <a:gd name="T82" fmla="*/ 519 w 851"/>
                <a:gd name="T83" fmla="*/ 585 h 673"/>
                <a:gd name="T84" fmla="*/ 536 w 851"/>
                <a:gd name="T85" fmla="*/ 622 h 673"/>
                <a:gd name="T86" fmla="*/ 618 w 851"/>
                <a:gd name="T87" fmla="*/ 625 h 673"/>
                <a:gd name="T88" fmla="*/ 720 w 851"/>
                <a:gd name="T89" fmla="*/ 656 h 673"/>
                <a:gd name="T90" fmla="*/ 768 w 851"/>
                <a:gd name="T91" fmla="*/ 644 h 673"/>
                <a:gd name="T92" fmla="*/ 760 w 851"/>
                <a:gd name="T93" fmla="*/ 598 h 673"/>
                <a:gd name="T94" fmla="*/ 818 w 851"/>
                <a:gd name="T95" fmla="*/ 597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51" h="673">
                  <a:moveTo>
                    <a:pt x="831" y="566"/>
                  </a:moveTo>
                  <a:cubicBezTo>
                    <a:pt x="813" y="529"/>
                    <a:pt x="813" y="529"/>
                    <a:pt x="813" y="529"/>
                  </a:cubicBezTo>
                  <a:cubicBezTo>
                    <a:pt x="811" y="529"/>
                    <a:pt x="809" y="529"/>
                    <a:pt x="805" y="529"/>
                  </a:cubicBezTo>
                  <a:cubicBezTo>
                    <a:pt x="802" y="529"/>
                    <a:pt x="800" y="528"/>
                    <a:pt x="798" y="525"/>
                  </a:cubicBezTo>
                  <a:cubicBezTo>
                    <a:pt x="791" y="513"/>
                    <a:pt x="808" y="475"/>
                    <a:pt x="812" y="467"/>
                  </a:cubicBezTo>
                  <a:cubicBezTo>
                    <a:pt x="817" y="459"/>
                    <a:pt x="814" y="444"/>
                    <a:pt x="813" y="438"/>
                  </a:cubicBezTo>
                  <a:cubicBezTo>
                    <a:pt x="812" y="437"/>
                    <a:pt x="812" y="436"/>
                    <a:pt x="812" y="436"/>
                  </a:cubicBezTo>
                  <a:cubicBezTo>
                    <a:pt x="812" y="434"/>
                    <a:pt x="812" y="428"/>
                    <a:pt x="812" y="415"/>
                  </a:cubicBezTo>
                  <a:cubicBezTo>
                    <a:pt x="812" y="404"/>
                    <a:pt x="812" y="393"/>
                    <a:pt x="812" y="388"/>
                  </a:cubicBezTo>
                  <a:cubicBezTo>
                    <a:pt x="812" y="378"/>
                    <a:pt x="820" y="366"/>
                    <a:pt x="822" y="363"/>
                  </a:cubicBezTo>
                  <a:cubicBezTo>
                    <a:pt x="823" y="360"/>
                    <a:pt x="828" y="346"/>
                    <a:pt x="830" y="337"/>
                  </a:cubicBezTo>
                  <a:cubicBezTo>
                    <a:pt x="831" y="331"/>
                    <a:pt x="825" y="326"/>
                    <a:pt x="820" y="321"/>
                  </a:cubicBezTo>
                  <a:cubicBezTo>
                    <a:pt x="816" y="318"/>
                    <a:pt x="813" y="316"/>
                    <a:pt x="812" y="313"/>
                  </a:cubicBezTo>
                  <a:cubicBezTo>
                    <a:pt x="810" y="306"/>
                    <a:pt x="818" y="301"/>
                    <a:pt x="829" y="293"/>
                  </a:cubicBezTo>
                  <a:cubicBezTo>
                    <a:pt x="834" y="290"/>
                    <a:pt x="839" y="286"/>
                    <a:pt x="844" y="283"/>
                  </a:cubicBezTo>
                  <a:cubicBezTo>
                    <a:pt x="851" y="276"/>
                    <a:pt x="847" y="255"/>
                    <a:pt x="843" y="244"/>
                  </a:cubicBezTo>
                  <a:cubicBezTo>
                    <a:pt x="839" y="245"/>
                    <a:pt x="835" y="245"/>
                    <a:pt x="835" y="245"/>
                  </a:cubicBezTo>
                  <a:cubicBezTo>
                    <a:pt x="816" y="245"/>
                    <a:pt x="816" y="245"/>
                    <a:pt x="816" y="245"/>
                  </a:cubicBezTo>
                  <a:cubicBezTo>
                    <a:pt x="774" y="270"/>
                    <a:pt x="774" y="270"/>
                    <a:pt x="774" y="270"/>
                  </a:cubicBezTo>
                  <a:cubicBezTo>
                    <a:pt x="743" y="310"/>
                    <a:pt x="743" y="310"/>
                    <a:pt x="743" y="310"/>
                  </a:cubicBezTo>
                  <a:cubicBezTo>
                    <a:pt x="743" y="310"/>
                    <a:pt x="733" y="324"/>
                    <a:pt x="731" y="338"/>
                  </a:cubicBezTo>
                  <a:cubicBezTo>
                    <a:pt x="731" y="342"/>
                    <a:pt x="729" y="344"/>
                    <a:pt x="727" y="345"/>
                  </a:cubicBezTo>
                  <a:cubicBezTo>
                    <a:pt x="721" y="349"/>
                    <a:pt x="712" y="347"/>
                    <a:pt x="701" y="344"/>
                  </a:cubicBezTo>
                  <a:cubicBezTo>
                    <a:pt x="695" y="342"/>
                    <a:pt x="688" y="341"/>
                    <a:pt x="683" y="341"/>
                  </a:cubicBezTo>
                  <a:cubicBezTo>
                    <a:pt x="669" y="365"/>
                    <a:pt x="669" y="365"/>
                    <a:pt x="669" y="365"/>
                  </a:cubicBezTo>
                  <a:cubicBezTo>
                    <a:pt x="676" y="372"/>
                    <a:pt x="676" y="372"/>
                    <a:pt x="676" y="372"/>
                  </a:cubicBezTo>
                  <a:cubicBezTo>
                    <a:pt x="710" y="395"/>
                    <a:pt x="710" y="395"/>
                    <a:pt x="710" y="395"/>
                  </a:cubicBezTo>
                  <a:cubicBezTo>
                    <a:pt x="711" y="396"/>
                    <a:pt x="711" y="396"/>
                    <a:pt x="711" y="396"/>
                  </a:cubicBezTo>
                  <a:cubicBezTo>
                    <a:pt x="711" y="396"/>
                    <a:pt x="712" y="408"/>
                    <a:pt x="719" y="415"/>
                  </a:cubicBezTo>
                  <a:cubicBezTo>
                    <a:pt x="727" y="422"/>
                    <a:pt x="729" y="429"/>
                    <a:pt x="729" y="440"/>
                  </a:cubicBezTo>
                  <a:cubicBezTo>
                    <a:pt x="729" y="443"/>
                    <a:pt x="729" y="446"/>
                    <a:pt x="730" y="450"/>
                  </a:cubicBezTo>
                  <a:cubicBezTo>
                    <a:pt x="730" y="461"/>
                    <a:pt x="730" y="468"/>
                    <a:pt x="729" y="471"/>
                  </a:cubicBezTo>
                  <a:cubicBezTo>
                    <a:pt x="727" y="475"/>
                    <a:pt x="717" y="481"/>
                    <a:pt x="708" y="484"/>
                  </a:cubicBezTo>
                  <a:cubicBezTo>
                    <a:pt x="707" y="485"/>
                    <a:pt x="707" y="485"/>
                    <a:pt x="707" y="485"/>
                  </a:cubicBezTo>
                  <a:cubicBezTo>
                    <a:pt x="706" y="485"/>
                    <a:pt x="706" y="485"/>
                    <a:pt x="706" y="485"/>
                  </a:cubicBezTo>
                  <a:cubicBezTo>
                    <a:pt x="700" y="484"/>
                    <a:pt x="688" y="485"/>
                    <a:pt x="685" y="487"/>
                  </a:cubicBezTo>
                  <a:cubicBezTo>
                    <a:pt x="685" y="488"/>
                    <a:pt x="685" y="488"/>
                    <a:pt x="685" y="488"/>
                  </a:cubicBezTo>
                  <a:cubicBezTo>
                    <a:pt x="685" y="489"/>
                    <a:pt x="685" y="490"/>
                    <a:pt x="685" y="491"/>
                  </a:cubicBezTo>
                  <a:cubicBezTo>
                    <a:pt x="685" y="497"/>
                    <a:pt x="685" y="502"/>
                    <a:pt x="682" y="505"/>
                  </a:cubicBezTo>
                  <a:cubicBezTo>
                    <a:pt x="679" y="508"/>
                    <a:pt x="676" y="509"/>
                    <a:pt x="671" y="509"/>
                  </a:cubicBezTo>
                  <a:cubicBezTo>
                    <a:pt x="671" y="509"/>
                    <a:pt x="671" y="509"/>
                    <a:pt x="671" y="509"/>
                  </a:cubicBezTo>
                  <a:cubicBezTo>
                    <a:pt x="659" y="509"/>
                    <a:pt x="644" y="499"/>
                    <a:pt x="643" y="499"/>
                  </a:cubicBezTo>
                  <a:cubicBezTo>
                    <a:pt x="628" y="491"/>
                    <a:pt x="628" y="491"/>
                    <a:pt x="628" y="491"/>
                  </a:cubicBezTo>
                  <a:cubicBezTo>
                    <a:pt x="624" y="498"/>
                    <a:pt x="618" y="510"/>
                    <a:pt x="618" y="517"/>
                  </a:cubicBezTo>
                  <a:cubicBezTo>
                    <a:pt x="618" y="523"/>
                    <a:pt x="621" y="525"/>
                    <a:pt x="625" y="526"/>
                  </a:cubicBezTo>
                  <a:cubicBezTo>
                    <a:pt x="626" y="526"/>
                    <a:pt x="628" y="527"/>
                    <a:pt x="629" y="527"/>
                  </a:cubicBezTo>
                  <a:cubicBezTo>
                    <a:pt x="634" y="530"/>
                    <a:pt x="632" y="538"/>
                    <a:pt x="631" y="544"/>
                  </a:cubicBezTo>
                  <a:cubicBezTo>
                    <a:pt x="631" y="544"/>
                    <a:pt x="631" y="544"/>
                    <a:pt x="631" y="544"/>
                  </a:cubicBezTo>
                  <a:cubicBezTo>
                    <a:pt x="632" y="545"/>
                    <a:pt x="634" y="547"/>
                    <a:pt x="635" y="549"/>
                  </a:cubicBezTo>
                  <a:cubicBezTo>
                    <a:pt x="636" y="553"/>
                    <a:pt x="635" y="556"/>
                    <a:pt x="632" y="561"/>
                  </a:cubicBezTo>
                  <a:cubicBezTo>
                    <a:pt x="625" y="571"/>
                    <a:pt x="623" y="585"/>
                    <a:pt x="623" y="585"/>
                  </a:cubicBezTo>
                  <a:cubicBezTo>
                    <a:pt x="623" y="590"/>
                    <a:pt x="623" y="590"/>
                    <a:pt x="623" y="590"/>
                  </a:cubicBezTo>
                  <a:cubicBezTo>
                    <a:pt x="618" y="588"/>
                    <a:pt x="618" y="588"/>
                    <a:pt x="618" y="588"/>
                  </a:cubicBezTo>
                  <a:cubicBezTo>
                    <a:pt x="608" y="585"/>
                    <a:pt x="597" y="583"/>
                    <a:pt x="595" y="584"/>
                  </a:cubicBezTo>
                  <a:cubicBezTo>
                    <a:pt x="595" y="596"/>
                    <a:pt x="595" y="614"/>
                    <a:pt x="595" y="615"/>
                  </a:cubicBezTo>
                  <a:cubicBezTo>
                    <a:pt x="587" y="614"/>
                    <a:pt x="587" y="614"/>
                    <a:pt x="587" y="614"/>
                  </a:cubicBezTo>
                  <a:cubicBezTo>
                    <a:pt x="587" y="614"/>
                    <a:pt x="587" y="596"/>
                    <a:pt x="587" y="585"/>
                  </a:cubicBezTo>
                  <a:cubicBezTo>
                    <a:pt x="587" y="582"/>
                    <a:pt x="588" y="579"/>
                    <a:pt x="590" y="578"/>
                  </a:cubicBezTo>
                  <a:cubicBezTo>
                    <a:pt x="596" y="574"/>
                    <a:pt x="609" y="577"/>
                    <a:pt x="616" y="579"/>
                  </a:cubicBezTo>
                  <a:cubicBezTo>
                    <a:pt x="617" y="574"/>
                    <a:pt x="620" y="564"/>
                    <a:pt x="625" y="557"/>
                  </a:cubicBezTo>
                  <a:cubicBezTo>
                    <a:pt x="627" y="553"/>
                    <a:pt x="627" y="551"/>
                    <a:pt x="627" y="551"/>
                  </a:cubicBezTo>
                  <a:cubicBezTo>
                    <a:pt x="627" y="551"/>
                    <a:pt x="626" y="551"/>
                    <a:pt x="626" y="550"/>
                  </a:cubicBezTo>
                  <a:cubicBezTo>
                    <a:pt x="625" y="550"/>
                    <a:pt x="623" y="548"/>
                    <a:pt x="623" y="546"/>
                  </a:cubicBezTo>
                  <a:cubicBezTo>
                    <a:pt x="623" y="545"/>
                    <a:pt x="623" y="544"/>
                    <a:pt x="623" y="542"/>
                  </a:cubicBezTo>
                  <a:cubicBezTo>
                    <a:pt x="624" y="541"/>
                    <a:pt x="625" y="536"/>
                    <a:pt x="624" y="534"/>
                  </a:cubicBezTo>
                  <a:cubicBezTo>
                    <a:pt x="624" y="534"/>
                    <a:pt x="623" y="534"/>
                    <a:pt x="623" y="534"/>
                  </a:cubicBezTo>
                  <a:cubicBezTo>
                    <a:pt x="619" y="532"/>
                    <a:pt x="610" y="530"/>
                    <a:pt x="610" y="517"/>
                  </a:cubicBezTo>
                  <a:cubicBezTo>
                    <a:pt x="610" y="507"/>
                    <a:pt x="618" y="493"/>
                    <a:pt x="622" y="487"/>
                  </a:cubicBezTo>
                  <a:cubicBezTo>
                    <a:pt x="615" y="480"/>
                    <a:pt x="606" y="472"/>
                    <a:pt x="602" y="471"/>
                  </a:cubicBezTo>
                  <a:cubicBezTo>
                    <a:pt x="593" y="469"/>
                    <a:pt x="571" y="452"/>
                    <a:pt x="570" y="436"/>
                  </a:cubicBezTo>
                  <a:cubicBezTo>
                    <a:pt x="570" y="431"/>
                    <a:pt x="570" y="427"/>
                    <a:pt x="570" y="423"/>
                  </a:cubicBezTo>
                  <a:cubicBezTo>
                    <a:pt x="570" y="417"/>
                    <a:pt x="570" y="412"/>
                    <a:pt x="569" y="409"/>
                  </a:cubicBezTo>
                  <a:cubicBezTo>
                    <a:pt x="568" y="406"/>
                    <a:pt x="568" y="402"/>
                    <a:pt x="569" y="397"/>
                  </a:cubicBezTo>
                  <a:cubicBezTo>
                    <a:pt x="570" y="391"/>
                    <a:pt x="571" y="384"/>
                    <a:pt x="569" y="376"/>
                  </a:cubicBezTo>
                  <a:cubicBezTo>
                    <a:pt x="566" y="365"/>
                    <a:pt x="553" y="354"/>
                    <a:pt x="549" y="351"/>
                  </a:cubicBezTo>
                  <a:cubicBezTo>
                    <a:pt x="538" y="350"/>
                    <a:pt x="524" y="347"/>
                    <a:pt x="513" y="344"/>
                  </a:cubicBezTo>
                  <a:cubicBezTo>
                    <a:pt x="506" y="343"/>
                    <a:pt x="498" y="341"/>
                    <a:pt x="496" y="341"/>
                  </a:cubicBezTo>
                  <a:cubicBezTo>
                    <a:pt x="494" y="342"/>
                    <a:pt x="493" y="342"/>
                    <a:pt x="491" y="341"/>
                  </a:cubicBezTo>
                  <a:cubicBezTo>
                    <a:pt x="486" y="337"/>
                    <a:pt x="482" y="321"/>
                    <a:pt x="480" y="312"/>
                  </a:cubicBezTo>
                  <a:cubicBezTo>
                    <a:pt x="480" y="311"/>
                    <a:pt x="480" y="311"/>
                    <a:pt x="480" y="311"/>
                  </a:cubicBezTo>
                  <a:cubicBezTo>
                    <a:pt x="480" y="284"/>
                    <a:pt x="480" y="284"/>
                    <a:pt x="480" y="284"/>
                  </a:cubicBezTo>
                  <a:cubicBezTo>
                    <a:pt x="482" y="283"/>
                    <a:pt x="482" y="283"/>
                    <a:pt x="482" y="283"/>
                  </a:cubicBezTo>
                  <a:cubicBezTo>
                    <a:pt x="482" y="283"/>
                    <a:pt x="501" y="266"/>
                    <a:pt x="510" y="255"/>
                  </a:cubicBezTo>
                  <a:cubicBezTo>
                    <a:pt x="517" y="247"/>
                    <a:pt x="512" y="238"/>
                    <a:pt x="503" y="227"/>
                  </a:cubicBezTo>
                  <a:cubicBezTo>
                    <a:pt x="500" y="223"/>
                    <a:pt x="485" y="231"/>
                    <a:pt x="478" y="234"/>
                  </a:cubicBezTo>
                  <a:cubicBezTo>
                    <a:pt x="469" y="238"/>
                    <a:pt x="464" y="241"/>
                    <a:pt x="460" y="241"/>
                  </a:cubicBezTo>
                  <a:cubicBezTo>
                    <a:pt x="456" y="241"/>
                    <a:pt x="453" y="240"/>
                    <a:pt x="450" y="238"/>
                  </a:cubicBezTo>
                  <a:cubicBezTo>
                    <a:pt x="444" y="236"/>
                    <a:pt x="438" y="234"/>
                    <a:pt x="427" y="237"/>
                  </a:cubicBezTo>
                  <a:cubicBezTo>
                    <a:pt x="411" y="242"/>
                    <a:pt x="404" y="259"/>
                    <a:pt x="404" y="259"/>
                  </a:cubicBezTo>
                  <a:cubicBezTo>
                    <a:pt x="402" y="263"/>
                    <a:pt x="402" y="263"/>
                    <a:pt x="402" y="263"/>
                  </a:cubicBezTo>
                  <a:cubicBezTo>
                    <a:pt x="367" y="249"/>
                    <a:pt x="367" y="249"/>
                    <a:pt x="367" y="249"/>
                  </a:cubicBezTo>
                  <a:cubicBezTo>
                    <a:pt x="356" y="216"/>
                    <a:pt x="356" y="216"/>
                    <a:pt x="356" y="216"/>
                  </a:cubicBezTo>
                  <a:cubicBezTo>
                    <a:pt x="340" y="207"/>
                    <a:pt x="340" y="207"/>
                    <a:pt x="340" y="207"/>
                  </a:cubicBezTo>
                  <a:cubicBezTo>
                    <a:pt x="329" y="199"/>
                    <a:pt x="316" y="188"/>
                    <a:pt x="316" y="181"/>
                  </a:cubicBezTo>
                  <a:cubicBezTo>
                    <a:pt x="316" y="178"/>
                    <a:pt x="318" y="174"/>
                    <a:pt x="324" y="167"/>
                  </a:cubicBezTo>
                  <a:cubicBezTo>
                    <a:pt x="330" y="158"/>
                    <a:pt x="338" y="146"/>
                    <a:pt x="338" y="137"/>
                  </a:cubicBezTo>
                  <a:cubicBezTo>
                    <a:pt x="338" y="130"/>
                    <a:pt x="338" y="129"/>
                    <a:pt x="334" y="129"/>
                  </a:cubicBezTo>
                  <a:cubicBezTo>
                    <a:pt x="332" y="129"/>
                    <a:pt x="329" y="129"/>
                    <a:pt x="326" y="127"/>
                  </a:cubicBezTo>
                  <a:cubicBezTo>
                    <a:pt x="318" y="124"/>
                    <a:pt x="290" y="133"/>
                    <a:pt x="286" y="138"/>
                  </a:cubicBezTo>
                  <a:cubicBezTo>
                    <a:pt x="279" y="144"/>
                    <a:pt x="271" y="141"/>
                    <a:pt x="267" y="138"/>
                  </a:cubicBezTo>
                  <a:cubicBezTo>
                    <a:pt x="267" y="137"/>
                    <a:pt x="267" y="137"/>
                    <a:pt x="267" y="137"/>
                  </a:cubicBezTo>
                  <a:cubicBezTo>
                    <a:pt x="247" y="112"/>
                    <a:pt x="247" y="112"/>
                    <a:pt x="247" y="112"/>
                  </a:cubicBezTo>
                  <a:cubicBezTo>
                    <a:pt x="235" y="80"/>
                    <a:pt x="235" y="80"/>
                    <a:pt x="235" y="80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35" y="49"/>
                    <a:pt x="235" y="49"/>
                    <a:pt x="235" y="49"/>
                  </a:cubicBezTo>
                  <a:cubicBezTo>
                    <a:pt x="235" y="1"/>
                    <a:pt x="235" y="1"/>
                    <a:pt x="235" y="1"/>
                  </a:cubicBezTo>
                  <a:cubicBezTo>
                    <a:pt x="239" y="1"/>
                    <a:pt x="239" y="1"/>
                    <a:pt x="239" y="1"/>
                  </a:cubicBezTo>
                  <a:cubicBezTo>
                    <a:pt x="219" y="0"/>
                    <a:pt x="184" y="0"/>
                    <a:pt x="184" y="0"/>
                  </a:cubicBezTo>
                  <a:cubicBezTo>
                    <a:pt x="188" y="1"/>
                    <a:pt x="188" y="1"/>
                    <a:pt x="188" y="1"/>
                  </a:cubicBezTo>
                  <a:cubicBezTo>
                    <a:pt x="185" y="13"/>
                    <a:pt x="185" y="13"/>
                    <a:pt x="185" y="13"/>
                  </a:cubicBezTo>
                  <a:cubicBezTo>
                    <a:pt x="185" y="36"/>
                    <a:pt x="185" y="36"/>
                    <a:pt x="185" y="36"/>
                  </a:cubicBezTo>
                  <a:cubicBezTo>
                    <a:pt x="185" y="39"/>
                    <a:pt x="184" y="49"/>
                    <a:pt x="159" y="57"/>
                  </a:cubicBezTo>
                  <a:cubicBezTo>
                    <a:pt x="138" y="63"/>
                    <a:pt x="113" y="59"/>
                    <a:pt x="106" y="57"/>
                  </a:cubicBezTo>
                  <a:cubicBezTo>
                    <a:pt x="66" y="95"/>
                    <a:pt x="66" y="95"/>
                    <a:pt x="66" y="95"/>
                  </a:cubicBezTo>
                  <a:cubicBezTo>
                    <a:pt x="63" y="97"/>
                    <a:pt x="48" y="109"/>
                    <a:pt x="42" y="111"/>
                  </a:cubicBezTo>
                  <a:cubicBezTo>
                    <a:pt x="40" y="112"/>
                    <a:pt x="32" y="120"/>
                    <a:pt x="26" y="128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26" y="207"/>
                    <a:pt x="26" y="207"/>
                    <a:pt x="26" y="207"/>
                  </a:cubicBezTo>
                  <a:cubicBezTo>
                    <a:pt x="45" y="207"/>
                    <a:pt x="45" y="207"/>
                    <a:pt x="45" y="207"/>
                  </a:cubicBezTo>
                  <a:cubicBezTo>
                    <a:pt x="45" y="218"/>
                    <a:pt x="45" y="218"/>
                    <a:pt x="45" y="218"/>
                  </a:cubicBezTo>
                  <a:cubicBezTo>
                    <a:pt x="65" y="216"/>
                    <a:pt x="65" y="216"/>
                    <a:pt x="65" y="216"/>
                  </a:cubicBezTo>
                  <a:cubicBezTo>
                    <a:pt x="80" y="230"/>
                    <a:pt x="80" y="230"/>
                    <a:pt x="80" y="230"/>
                  </a:cubicBezTo>
                  <a:cubicBezTo>
                    <a:pt x="80" y="240"/>
                    <a:pt x="80" y="240"/>
                    <a:pt x="80" y="240"/>
                  </a:cubicBezTo>
                  <a:cubicBezTo>
                    <a:pt x="92" y="239"/>
                    <a:pt x="92" y="239"/>
                    <a:pt x="92" y="239"/>
                  </a:cubicBezTo>
                  <a:cubicBezTo>
                    <a:pt x="110" y="245"/>
                    <a:pt x="110" y="245"/>
                    <a:pt x="110" y="245"/>
                  </a:cubicBezTo>
                  <a:cubicBezTo>
                    <a:pt x="133" y="259"/>
                    <a:pt x="133" y="259"/>
                    <a:pt x="133" y="259"/>
                  </a:cubicBezTo>
                  <a:cubicBezTo>
                    <a:pt x="155" y="261"/>
                    <a:pt x="155" y="261"/>
                    <a:pt x="155" y="261"/>
                  </a:cubicBezTo>
                  <a:cubicBezTo>
                    <a:pt x="170" y="244"/>
                    <a:pt x="170" y="244"/>
                    <a:pt x="170" y="244"/>
                  </a:cubicBezTo>
                  <a:cubicBezTo>
                    <a:pt x="180" y="221"/>
                    <a:pt x="180" y="221"/>
                    <a:pt x="180" y="221"/>
                  </a:cubicBezTo>
                  <a:cubicBezTo>
                    <a:pt x="180" y="207"/>
                    <a:pt x="180" y="207"/>
                    <a:pt x="180" y="207"/>
                  </a:cubicBezTo>
                  <a:cubicBezTo>
                    <a:pt x="208" y="207"/>
                    <a:pt x="208" y="207"/>
                    <a:pt x="208" y="207"/>
                  </a:cubicBezTo>
                  <a:cubicBezTo>
                    <a:pt x="228" y="225"/>
                    <a:pt x="228" y="225"/>
                    <a:pt x="228" y="225"/>
                  </a:cubicBezTo>
                  <a:cubicBezTo>
                    <a:pt x="270" y="218"/>
                    <a:pt x="270" y="218"/>
                    <a:pt x="270" y="218"/>
                  </a:cubicBezTo>
                  <a:cubicBezTo>
                    <a:pt x="312" y="279"/>
                    <a:pt x="312" y="279"/>
                    <a:pt x="312" y="279"/>
                  </a:cubicBezTo>
                  <a:cubicBezTo>
                    <a:pt x="329" y="259"/>
                    <a:pt x="329" y="259"/>
                    <a:pt x="329" y="259"/>
                  </a:cubicBezTo>
                  <a:cubicBezTo>
                    <a:pt x="332" y="262"/>
                    <a:pt x="332" y="262"/>
                    <a:pt x="332" y="262"/>
                  </a:cubicBezTo>
                  <a:cubicBezTo>
                    <a:pt x="333" y="263"/>
                    <a:pt x="351" y="287"/>
                    <a:pt x="358" y="296"/>
                  </a:cubicBezTo>
                  <a:cubicBezTo>
                    <a:pt x="363" y="302"/>
                    <a:pt x="385" y="312"/>
                    <a:pt x="399" y="317"/>
                  </a:cubicBezTo>
                  <a:cubicBezTo>
                    <a:pt x="418" y="317"/>
                    <a:pt x="418" y="317"/>
                    <a:pt x="418" y="317"/>
                  </a:cubicBezTo>
                  <a:cubicBezTo>
                    <a:pt x="421" y="329"/>
                    <a:pt x="421" y="329"/>
                    <a:pt x="421" y="329"/>
                  </a:cubicBezTo>
                  <a:cubicBezTo>
                    <a:pt x="422" y="332"/>
                    <a:pt x="434" y="360"/>
                    <a:pt x="444" y="372"/>
                  </a:cubicBezTo>
                  <a:cubicBezTo>
                    <a:pt x="456" y="386"/>
                    <a:pt x="463" y="421"/>
                    <a:pt x="464" y="422"/>
                  </a:cubicBezTo>
                  <a:cubicBezTo>
                    <a:pt x="465" y="426"/>
                    <a:pt x="465" y="426"/>
                    <a:pt x="465" y="426"/>
                  </a:cubicBezTo>
                  <a:cubicBezTo>
                    <a:pt x="443" y="433"/>
                    <a:pt x="443" y="433"/>
                    <a:pt x="443" y="433"/>
                  </a:cubicBezTo>
                  <a:cubicBezTo>
                    <a:pt x="443" y="453"/>
                    <a:pt x="443" y="453"/>
                    <a:pt x="443" y="453"/>
                  </a:cubicBezTo>
                  <a:cubicBezTo>
                    <a:pt x="424" y="467"/>
                    <a:pt x="424" y="467"/>
                    <a:pt x="424" y="467"/>
                  </a:cubicBezTo>
                  <a:cubicBezTo>
                    <a:pt x="412" y="489"/>
                    <a:pt x="412" y="489"/>
                    <a:pt x="412" y="489"/>
                  </a:cubicBezTo>
                  <a:cubicBezTo>
                    <a:pt x="404" y="500"/>
                    <a:pt x="404" y="500"/>
                    <a:pt x="404" y="500"/>
                  </a:cubicBezTo>
                  <a:cubicBezTo>
                    <a:pt x="404" y="500"/>
                    <a:pt x="399" y="507"/>
                    <a:pt x="404" y="517"/>
                  </a:cubicBezTo>
                  <a:cubicBezTo>
                    <a:pt x="406" y="522"/>
                    <a:pt x="405" y="527"/>
                    <a:pt x="401" y="530"/>
                  </a:cubicBezTo>
                  <a:cubicBezTo>
                    <a:pt x="393" y="536"/>
                    <a:pt x="378" y="535"/>
                    <a:pt x="368" y="526"/>
                  </a:cubicBezTo>
                  <a:cubicBezTo>
                    <a:pt x="360" y="520"/>
                    <a:pt x="349" y="523"/>
                    <a:pt x="344" y="525"/>
                  </a:cubicBezTo>
                  <a:cubicBezTo>
                    <a:pt x="353" y="547"/>
                    <a:pt x="353" y="547"/>
                    <a:pt x="353" y="547"/>
                  </a:cubicBezTo>
                  <a:cubicBezTo>
                    <a:pt x="374" y="564"/>
                    <a:pt x="374" y="564"/>
                    <a:pt x="374" y="564"/>
                  </a:cubicBezTo>
                  <a:cubicBezTo>
                    <a:pt x="374" y="576"/>
                    <a:pt x="374" y="576"/>
                    <a:pt x="374" y="576"/>
                  </a:cubicBezTo>
                  <a:cubicBezTo>
                    <a:pt x="388" y="577"/>
                    <a:pt x="388" y="577"/>
                    <a:pt x="388" y="577"/>
                  </a:cubicBezTo>
                  <a:cubicBezTo>
                    <a:pt x="390" y="575"/>
                    <a:pt x="399" y="571"/>
                    <a:pt x="410" y="566"/>
                  </a:cubicBezTo>
                  <a:cubicBezTo>
                    <a:pt x="411" y="566"/>
                    <a:pt x="413" y="565"/>
                    <a:pt x="413" y="563"/>
                  </a:cubicBezTo>
                  <a:cubicBezTo>
                    <a:pt x="413" y="561"/>
                    <a:pt x="410" y="558"/>
                    <a:pt x="408" y="556"/>
                  </a:cubicBezTo>
                  <a:cubicBezTo>
                    <a:pt x="405" y="553"/>
                    <a:pt x="405" y="553"/>
                    <a:pt x="405" y="553"/>
                  </a:cubicBezTo>
                  <a:cubicBezTo>
                    <a:pt x="408" y="550"/>
                    <a:pt x="408" y="550"/>
                    <a:pt x="408" y="550"/>
                  </a:cubicBezTo>
                  <a:cubicBezTo>
                    <a:pt x="408" y="550"/>
                    <a:pt x="419" y="539"/>
                    <a:pt x="426" y="524"/>
                  </a:cubicBezTo>
                  <a:cubicBezTo>
                    <a:pt x="428" y="520"/>
                    <a:pt x="430" y="515"/>
                    <a:pt x="435" y="514"/>
                  </a:cubicBezTo>
                  <a:cubicBezTo>
                    <a:pt x="439" y="512"/>
                    <a:pt x="443" y="515"/>
                    <a:pt x="446" y="518"/>
                  </a:cubicBezTo>
                  <a:cubicBezTo>
                    <a:pt x="448" y="519"/>
                    <a:pt x="451" y="521"/>
                    <a:pt x="453" y="521"/>
                  </a:cubicBezTo>
                  <a:cubicBezTo>
                    <a:pt x="463" y="523"/>
                    <a:pt x="464" y="541"/>
                    <a:pt x="464" y="550"/>
                  </a:cubicBezTo>
                  <a:cubicBezTo>
                    <a:pt x="471" y="553"/>
                    <a:pt x="489" y="559"/>
                    <a:pt x="495" y="563"/>
                  </a:cubicBezTo>
                  <a:cubicBezTo>
                    <a:pt x="503" y="567"/>
                    <a:pt x="513" y="573"/>
                    <a:pt x="519" y="585"/>
                  </a:cubicBezTo>
                  <a:cubicBezTo>
                    <a:pt x="522" y="592"/>
                    <a:pt x="521" y="598"/>
                    <a:pt x="520" y="603"/>
                  </a:cubicBezTo>
                  <a:cubicBezTo>
                    <a:pt x="519" y="608"/>
                    <a:pt x="517" y="614"/>
                    <a:pt x="519" y="621"/>
                  </a:cubicBezTo>
                  <a:cubicBezTo>
                    <a:pt x="520" y="624"/>
                    <a:pt x="521" y="624"/>
                    <a:pt x="521" y="624"/>
                  </a:cubicBezTo>
                  <a:cubicBezTo>
                    <a:pt x="524" y="626"/>
                    <a:pt x="531" y="624"/>
                    <a:pt x="536" y="622"/>
                  </a:cubicBezTo>
                  <a:cubicBezTo>
                    <a:pt x="542" y="621"/>
                    <a:pt x="547" y="619"/>
                    <a:pt x="551" y="620"/>
                  </a:cubicBezTo>
                  <a:cubicBezTo>
                    <a:pt x="554" y="620"/>
                    <a:pt x="560" y="620"/>
                    <a:pt x="566" y="619"/>
                  </a:cubicBezTo>
                  <a:cubicBezTo>
                    <a:pt x="576" y="618"/>
                    <a:pt x="587" y="616"/>
                    <a:pt x="595" y="620"/>
                  </a:cubicBezTo>
                  <a:cubicBezTo>
                    <a:pt x="599" y="622"/>
                    <a:pt x="609" y="624"/>
                    <a:pt x="618" y="625"/>
                  </a:cubicBezTo>
                  <a:cubicBezTo>
                    <a:pt x="637" y="627"/>
                    <a:pt x="648" y="629"/>
                    <a:pt x="649" y="636"/>
                  </a:cubicBezTo>
                  <a:cubicBezTo>
                    <a:pt x="651" y="639"/>
                    <a:pt x="672" y="649"/>
                    <a:pt x="690" y="655"/>
                  </a:cubicBezTo>
                  <a:cubicBezTo>
                    <a:pt x="720" y="655"/>
                    <a:pt x="720" y="655"/>
                    <a:pt x="720" y="655"/>
                  </a:cubicBezTo>
                  <a:cubicBezTo>
                    <a:pt x="720" y="656"/>
                    <a:pt x="720" y="656"/>
                    <a:pt x="720" y="656"/>
                  </a:cubicBezTo>
                  <a:cubicBezTo>
                    <a:pt x="762" y="672"/>
                    <a:pt x="762" y="672"/>
                    <a:pt x="762" y="672"/>
                  </a:cubicBezTo>
                  <a:cubicBezTo>
                    <a:pt x="766" y="673"/>
                    <a:pt x="766" y="673"/>
                    <a:pt x="766" y="673"/>
                  </a:cubicBezTo>
                  <a:cubicBezTo>
                    <a:pt x="766" y="645"/>
                    <a:pt x="766" y="645"/>
                    <a:pt x="766" y="645"/>
                  </a:cubicBezTo>
                  <a:cubicBezTo>
                    <a:pt x="768" y="644"/>
                    <a:pt x="768" y="644"/>
                    <a:pt x="768" y="644"/>
                  </a:cubicBezTo>
                  <a:cubicBezTo>
                    <a:pt x="780" y="640"/>
                    <a:pt x="793" y="635"/>
                    <a:pt x="797" y="633"/>
                  </a:cubicBezTo>
                  <a:cubicBezTo>
                    <a:pt x="797" y="631"/>
                    <a:pt x="797" y="629"/>
                    <a:pt x="797" y="626"/>
                  </a:cubicBezTo>
                  <a:cubicBezTo>
                    <a:pt x="783" y="617"/>
                    <a:pt x="783" y="617"/>
                    <a:pt x="783" y="617"/>
                  </a:cubicBezTo>
                  <a:cubicBezTo>
                    <a:pt x="760" y="598"/>
                    <a:pt x="760" y="598"/>
                    <a:pt x="760" y="598"/>
                  </a:cubicBezTo>
                  <a:cubicBezTo>
                    <a:pt x="770" y="597"/>
                    <a:pt x="770" y="597"/>
                    <a:pt x="770" y="597"/>
                  </a:cubicBezTo>
                  <a:cubicBezTo>
                    <a:pt x="770" y="597"/>
                    <a:pt x="779" y="597"/>
                    <a:pt x="786" y="597"/>
                  </a:cubicBezTo>
                  <a:cubicBezTo>
                    <a:pt x="787" y="597"/>
                    <a:pt x="790" y="597"/>
                    <a:pt x="793" y="596"/>
                  </a:cubicBezTo>
                  <a:cubicBezTo>
                    <a:pt x="799" y="595"/>
                    <a:pt x="809" y="593"/>
                    <a:pt x="818" y="597"/>
                  </a:cubicBezTo>
                  <a:cubicBezTo>
                    <a:pt x="825" y="601"/>
                    <a:pt x="840" y="606"/>
                    <a:pt x="849" y="609"/>
                  </a:cubicBezTo>
                  <a:cubicBezTo>
                    <a:pt x="842" y="588"/>
                    <a:pt x="842" y="588"/>
                    <a:pt x="842" y="588"/>
                  </a:cubicBezTo>
                  <a:lnTo>
                    <a:pt x="831" y="56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6375401" y="4840287"/>
              <a:ext cx="790574" cy="641350"/>
            </a:xfrm>
            <a:custGeom>
              <a:avLst/>
              <a:gdLst>
                <a:gd name="T0" fmla="*/ 174 w 318"/>
                <a:gd name="T1" fmla="*/ 209 h 258"/>
                <a:gd name="T2" fmla="*/ 208 w 318"/>
                <a:gd name="T3" fmla="*/ 233 h 258"/>
                <a:gd name="T4" fmla="*/ 216 w 318"/>
                <a:gd name="T5" fmla="*/ 233 h 258"/>
                <a:gd name="T6" fmla="*/ 221 w 318"/>
                <a:gd name="T7" fmla="*/ 226 h 258"/>
                <a:gd name="T8" fmla="*/ 248 w 318"/>
                <a:gd name="T9" fmla="*/ 208 h 258"/>
                <a:gd name="T10" fmla="*/ 274 w 318"/>
                <a:gd name="T11" fmla="*/ 207 h 258"/>
                <a:gd name="T12" fmla="*/ 307 w 318"/>
                <a:gd name="T13" fmla="*/ 194 h 258"/>
                <a:gd name="T14" fmla="*/ 307 w 318"/>
                <a:gd name="T15" fmla="*/ 194 h 258"/>
                <a:gd name="T16" fmla="*/ 313 w 318"/>
                <a:gd name="T17" fmla="*/ 194 h 258"/>
                <a:gd name="T18" fmla="*/ 310 w 318"/>
                <a:gd name="T19" fmla="*/ 153 h 258"/>
                <a:gd name="T20" fmla="*/ 318 w 318"/>
                <a:gd name="T21" fmla="*/ 132 h 258"/>
                <a:gd name="T22" fmla="*/ 310 w 318"/>
                <a:gd name="T23" fmla="*/ 125 h 258"/>
                <a:gd name="T24" fmla="*/ 287 w 318"/>
                <a:gd name="T25" fmla="*/ 123 h 258"/>
                <a:gd name="T26" fmla="*/ 287 w 318"/>
                <a:gd name="T27" fmla="*/ 110 h 258"/>
                <a:gd name="T28" fmla="*/ 311 w 318"/>
                <a:gd name="T29" fmla="*/ 94 h 258"/>
                <a:gd name="T30" fmla="*/ 312 w 318"/>
                <a:gd name="T31" fmla="*/ 67 h 258"/>
                <a:gd name="T32" fmla="*/ 313 w 318"/>
                <a:gd name="T33" fmla="*/ 55 h 258"/>
                <a:gd name="T34" fmla="*/ 290 w 318"/>
                <a:gd name="T35" fmla="*/ 55 h 258"/>
                <a:gd name="T36" fmla="*/ 255 w 318"/>
                <a:gd name="T37" fmla="*/ 30 h 258"/>
                <a:gd name="T38" fmla="*/ 256 w 318"/>
                <a:gd name="T39" fmla="*/ 27 h 258"/>
                <a:gd name="T40" fmla="*/ 261 w 318"/>
                <a:gd name="T41" fmla="*/ 7 h 258"/>
                <a:gd name="T42" fmla="*/ 260 w 318"/>
                <a:gd name="T43" fmla="*/ 7 h 258"/>
                <a:gd name="T44" fmla="*/ 232 w 318"/>
                <a:gd name="T45" fmla="*/ 7 h 258"/>
                <a:gd name="T46" fmla="*/ 231 w 318"/>
                <a:gd name="T47" fmla="*/ 5 h 258"/>
                <a:gd name="T48" fmla="*/ 223 w 318"/>
                <a:gd name="T49" fmla="*/ 1 h 258"/>
                <a:gd name="T50" fmla="*/ 219 w 318"/>
                <a:gd name="T51" fmla="*/ 5 h 258"/>
                <a:gd name="T52" fmla="*/ 199 w 318"/>
                <a:gd name="T53" fmla="*/ 20 h 258"/>
                <a:gd name="T54" fmla="*/ 186 w 318"/>
                <a:gd name="T55" fmla="*/ 26 h 258"/>
                <a:gd name="T56" fmla="*/ 186 w 318"/>
                <a:gd name="T57" fmla="*/ 40 h 258"/>
                <a:gd name="T58" fmla="*/ 160 w 318"/>
                <a:gd name="T59" fmla="*/ 38 h 258"/>
                <a:gd name="T60" fmla="*/ 134 w 318"/>
                <a:gd name="T61" fmla="*/ 28 h 258"/>
                <a:gd name="T62" fmla="*/ 130 w 318"/>
                <a:gd name="T63" fmla="*/ 38 h 258"/>
                <a:gd name="T64" fmla="*/ 145 w 318"/>
                <a:gd name="T65" fmla="*/ 61 h 258"/>
                <a:gd name="T66" fmla="*/ 147 w 318"/>
                <a:gd name="T67" fmla="*/ 63 h 258"/>
                <a:gd name="T68" fmla="*/ 138 w 318"/>
                <a:gd name="T69" fmla="*/ 83 h 258"/>
                <a:gd name="T70" fmla="*/ 99 w 318"/>
                <a:gd name="T71" fmla="*/ 83 h 258"/>
                <a:gd name="T72" fmla="*/ 82 w 318"/>
                <a:gd name="T73" fmla="*/ 97 h 258"/>
                <a:gd name="T74" fmla="*/ 48 w 318"/>
                <a:gd name="T75" fmla="*/ 107 h 258"/>
                <a:gd name="T76" fmla="*/ 16 w 318"/>
                <a:gd name="T77" fmla="*/ 101 h 258"/>
                <a:gd name="T78" fmla="*/ 0 w 318"/>
                <a:gd name="T79" fmla="*/ 111 h 258"/>
                <a:gd name="T80" fmla="*/ 9 w 318"/>
                <a:gd name="T81" fmla="*/ 127 h 258"/>
                <a:gd name="T82" fmla="*/ 5 w 318"/>
                <a:gd name="T83" fmla="*/ 133 h 258"/>
                <a:gd name="T84" fmla="*/ 4 w 318"/>
                <a:gd name="T85" fmla="*/ 133 h 258"/>
                <a:gd name="T86" fmla="*/ 6 w 318"/>
                <a:gd name="T87" fmla="*/ 135 h 258"/>
                <a:gd name="T88" fmla="*/ 14 w 318"/>
                <a:gd name="T89" fmla="*/ 140 h 258"/>
                <a:gd name="T90" fmla="*/ 22 w 318"/>
                <a:gd name="T91" fmla="*/ 136 h 258"/>
                <a:gd name="T92" fmla="*/ 34 w 318"/>
                <a:gd name="T93" fmla="*/ 131 h 258"/>
                <a:gd name="T94" fmla="*/ 42 w 318"/>
                <a:gd name="T95" fmla="*/ 138 h 258"/>
                <a:gd name="T96" fmla="*/ 40 w 318"/>
                <a:gd name="T97" fmla="*/ 173 h 258"/>
                <a:gd name="T98" fmla="*/ 39 w 318"/>
                <a:gd name="T99" fmla="*/ 179 h 258"/>
                <a:gd name="T100" fmla="*/ 44 w 318"/>
                <a:gd name="T101" fmla="*/ 214 h 258"/>
                <a:gd name="T102" fmla="*/ 44 w 318"/>
                <a:gd name="T103" fmla="*/ 215 h 258"/>
                <a:gd name="T104" fmla="*/ 44 w 318"/>
                <a:gd name="T105" fmla="*/ 215 h 258"/>
                <a:gd name="T106" fmla="*/ 41 w 318"/>
                <a:gd name="T107" fmla="*/ 252 h 258"/>
                <a:gd name="T108" fmla="*/ 41 w 318"/>
                <a:gd name="T109" fmla="*/ 255 h 258"/>
                <a:gd name="T110" fmla="*/ 85 w 318"/>
                <a:gd name="T111" fmla="*/ 238 h 258"/>
                <a:gd name="T112" fmla="*/ 87 w 318"/>
                <a:gd name="T113" fmla="*/ 239 h 258"/>
                <a:gd name="T114" fmla="*/ 118 w 318"/>
                <a:gd name="T115" fmla="*/ 256 h 258"/>
                <a:gd name="T116" fmla="*/ 130 w 318"/>
                <a:gd name="T117" fmla="*/ 251 h 258"/>
                <a:gd name="T118" fmla="*/ 135 w 318"/>
                <a:gd name="T119" fmla="*/ 248 h 258"/>
                <a:gd name="T120" fmla="*/ 158 w 318"/>
                <a:gd name="T121" fmla="*/ 231 h 258"/>
                <a:gd name="T122" fmla="*/ 161 w 318"/>
                <a:gd name="T123" fmla="*/ 209 h 258"/>
                <a:gd name="T124" fmla="*/ 174 w 318"/>
                <a:gd name="T125" fmla="*/ 20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8" h="258">
                  <a:moveTo>
                    <a:pt x="174" y="209"/>
                  </a:moveTo>
                  <a:cubicBezTo>
                    <a:pt x="190" y="216"/>
                    <a:pt x="206" y="230"/>
                    <a:pt x="208" y="233"/>
                  </a:cubicBezTo>
                  <a:cubicBezTo>
                    <a:pt x="209" y="233"/>
                    <a:pt x="213" y="235"/>
                    <a:pt x="216" y="233"/>
                  </a:cubicBezTo>
                  <a:cubicBezTo>
                    <a:pt x="217" y="232"/>
                    <a:pt x="219" y="229"/>
                    <a:pt x="221" y="226"/>
                  </a:cubicBezTo>
                  <a:cubicBezTo>
                    <a:pt x="228" y="216"/>
                    <a:pt x="237" y="203"/>
                    <a:pt x="248" y="208"/>
                  </a:cubicBezTo>
                  <a:cubicBezTo>
                    <a:pt x="258" y="212"/>
                    <a:pt x="270" y="210"/>
                    <a:pt x="274" y="207"/>
                  </a:cubicBezTo>
                  <a:cubicBezTo>
                    <a:pt x="280" y="204"/>
                    <a:pt x="304" y="195"/>
                    <a:pt x="307" y="194"/>
                  </a:cubicBezTo>
                  <a:cubicBezTo>
                    <a:pt x="307" y="194"/>
                    <a:pt x="307" y="194"/>
                    <a:pt x="307" y="194"/>
                  </a:cubicBezTo>
                  <a:cubicBezTo>
                    <a:pt x="313" y="194"/>
                    <a:pt x="313" y="194"/>
                    <a:pt x="313" y="194"/>
                  </a:cubicBezTo>
                  <a:cubicBezTo>
                    <a:pt x="310" y="153"/>
                    <a:pt x="310" y="153"/>
                    <a:pt x="310" y="153"/>
                  </a:cubicBezTo>
                  <a:cubicBezTo>
                    <a:pt x="318" y="132"/>
                    <a:pt x="318" y="132"/>
                    <a:pt x="318" y="132"/>
                  </a:cubicBezTo>
                  <a:cubicBezTo>
                    <a:pt x="310" y="125"/>
                    <a:pt x="310" y="125"/>
                    <a:pt x="310" y="125"/>
                  </a:cubicBezTo>
                  <a:cubicBezTo>
                    <a:pt x="287" y="123"/>
                    <a:pt x="287" y="123"/>
                    <a:pt x="287" y="123"/>
                  </a:cubicBezTo>
                  <a:cubicBezTo>
                    <a:pt x="287" y="110"/>
                    <a:pt x="287" y="110"/>
                    <a:pt x="287" y="110"/>
                  </a:cubicBezTo>
                  <a:cubicBezTo>
                    <a:pt x="311" y="94"/>
                    <a:pt x="311" y="94"/>
                    <a:pt x="311" y="94"/>
                  </a:cubicBezTo>
                  <a:cubicBezTo>
                    <a:pt x="310" y="89"/>
                    <a:pt x="309" y="77"/>
                    <a:pt x="312" y="67"/>
                  </a:cubicBezTo>
                  <a:cubicBezTo>
                    <a:pt x="312" y="64"/>
                    <a:pt x="313" y="60"/>
                    <a:pt x="313" y="55"/>
                  </a:cubicBezTo>
                  <a:cubicBezTo>
                    <a:pt x="290" y="55"/>
                    <a:pt x="290" y="55"/>
                    <a:pt x="290" y="55"/>
                  </a:cubicBezTo>
                  <a:cubicBezTo>
                    <a:pt x="255" y="30"/>
                    <a:pt x="255" y="30"/>
                    <a:pt x="255" y="30"/>
                  </a:cubicBezTo>
                  <a:cubicBezTo>
                    <a:pt x="256" y="27"/>
                    <a:pt x="256" y="27"/>
                    <a:pt x="256" y="27"/>
                  </a:cubicBezTo>
                  <a:cubicBezTo>
                    <a:pt x="260" y="20"/>
                    <a:pt x="263" y="10"/>
                    <a:pt x="261" y="7"/>
                  </a:cubicBezTo>
                  <a:cubicBezTo>
                    <a:pt x="261" y="7"/>
                    <a:pt x="261" y="7"/>
                    <a:pt x="260" y="7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31" y="5"/>
                    <a:pt x="231" y="5"/>
                    <a:pt x="231" y="5"/>
                  </a:cubicBezTo>
                  <a:cubicBezTo>
                    <a:pt x="230" y="4"/>
                    <a:pt x="226" y="0"/>
                    <a:pt x="223" y="1"/>
                  </a:cubicBezTo>
                  <a:cubicBezTo>
                    <a:pt x="221" y="1"/>
                    <a:pt x="220" y="2"/>
                    <a:pt x="219" y="5"/>
                  </a:cubicBezTo>
                  <a:cubicBezTo>
                    <a:pt x="211" y="17"/>
                    <a:pt x="202" y="20"/>
                    <a:pt x="199" y="20"/>
                  </a:cubicBezTo>
                  <a:cubicBezTo>
                    <a:pt x="186" y="26"/>
                    <a:pt x="186" y="26"/>
                    <a:pt x="186" y="26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60" y="38"/>
                    <a:pt x="160" y="38"/>
                    <a:pt x="160" y="38"/>
                  </a:cubicBezTo>
                  <a:cubicBezTo>
                    <a:pt x="134" y="28"/>
                    <a:pt x="134" y="28"/>
                    <a:pt x="134" y="28"/>
                  </a:cubicBezTo>
                  <a:cubicBezTo>
                    <a:pt x="132" y="30"/>
                    <a:pt x="130" y="33"/>
                    <a:pt x="130" y="38"/>
                  </a:cubicBezTo>
                  <a:cubicBezTo>
                    <a:pt x="130" y="43"/>
                    <a:pt x="139" y="55"/>
                    <a:pt x="145" y="6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99" y="83"/>
                    <a:pt x="99" y="83"/>
                    <a:pt x="99" y="83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77" y="104"/>
                    <a:pt x="63" y="111"/>
                    <a:pt x="48" y="107"/>
                  </a:cubicBezTo>
                  <a:cubicBezTo>
                    <a:pt x="26" y="100"/>
                    <a:pt x="17" y="100"/>
                    <a:pt x="16" y="101"/>
                  </a:cubicBezTo>
                  <a:cubicBezTo>
                    <a:pt x="14" y="102"/>
                    <a:pt x="7" y="107"/>
                    <a:pt x="0" y="111"/>
                  </a:cubicBezTo>
                  <a:cubicBezTo>
                    <a:pt x="5" y="115"/>
                    <a:pt x="10" y="122"/>
                    <a:pt x="9" y="127"/>
                  </a:cubicBezTo>
                  <a:cubicBezTo>
                    <a:pt x="9" y="129"/>
                    <a:pt x="7" y="131"/>
                    <a:pt x="5" y="133"/>
                  </a:cubicBezTo>
                  <a:cubicBezTo>
                    <a:pt x="5" y="133"/>
                    <a:pt x="4" y="133"/>
                    <a:pt x="4" y="133"/>
                  </a:cubicBezTo>
                  <a:cubicBezTo>
                    <a:pt x="4" y="133"/>
                    <a:pt x="4" y="134"/>
                    <a:pt x="6" y="135"/>
                  </a:cubicBezTo>
                  <a:cubicBezTo>
                    <a:pt x="7" y="138"/>
                    <a:pt x="11" y="140"/>
                    <a:pt x="14" y="140"/>
                  </a:cubicBezTo>
                  <a:cubicBezTo>
                    <a:pt x="16" y="140"/>
                    <a:pt x="19" y="138"/>
                    <a:pt x="22" y="136"/>
                  </a:cubicBezTo>
                  <a:cubicBezTo>
                    <a:pt x="25" y="133"/>
                    <a:pt x="29" y="130"/>
                    <a:pt x="34" y="131"/>
                  </a:cubicBezTo>
                  <a:cubicBezTo>
                    <a:pt x="37" y="131"/>
                    <a:pt x="40" y="134"/>
                    <a:pt x="42" y="138"/>
                  </a:cubicBezTo>
                  <a:cubicBezTo>
                    <a:pt x="48" y="151"/>
                    <a:pt x="44" y="164"/>
                    <a:pt x="40" y="173"/>
                  </a:cubicBezTo>
                  <a:cubicBezTo>
                    <a:pt x="40" y="175"/>
                    <a:pt x="39" y="178"/>
                    <a:pt x="39" y="179"/>
                  </a:cubicBezTo>
                  <a:cubicBezTo>
                    <a:pt x="39" y="183"/>
                    <a:pt x="42" y="202"/>
                    <a:pt x="44" y="214"/>
                  </a:cubicBezTo>
                  <a:cubicBezTo>
                    <a:pt x="44" y="215"/>
                    <a:pt x="44" y="215"/>
                    <a:pt x="44" y="215"/>
                  </a:cubicBezTo>
                  <a:cubicBezTo>
                    <a:pt x="44" y="215"/>
                    <a:pt x="44" y="215"/>
                    <a:pt x="44" y="215"/>
                  </a:cubicBezTo>
                  <a:cubicBezTo>
                    <a:pt x="44" y="215"/>
                    <a:pt x="41" y="234"/>
                    <a:pt x="41" y="252"/>
                  </a:cubicBezTo>
                  <a:cubicBezTo>
                    <a:pt x="41" y="253"/>
                    <a:pt x="41" y="254"/>
                    <a:pt x="41" y="255"/>
                  </a:cubicBezTo>
                  <a:cubicBezTo>
                    <a:pt x="85" y="238"/>
                    <a:pt x="85" y="238"/>
                    <a:pt x="85" y="238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7" y="239"/>
                    <a:pt x="113" y="254"/>
                    <a:pt x="118" y="256"/>
                  </a:cubicBezTo>
                  <a:cubicBezTo>
                    <a:pt x="121" y="258"/>
                    <a:pt x="127" y="253"/>
                    <a:pt x="130" y="251"/>
                  </a:cubicBezTo>
                  <a:cubicBezTo>
                    <a:pt x="132" y="250"/>
                    <a:pt x="134" y="249"/>
                    <a:pt x="135" y="248"/>
                  </a:cubicBezTo>
                  <a:cubicBezTo>
                    <a:pt x="139" y="245"/>
                    <a:pt x="153" y="235"/>
                    <a:pt x="158" y="231"/>
                  </a:cubicBezTo>
                  <a:cubicBezTo>
                    <a:pt x="157" y="225"/>
                    <a:pt x="156" y="214"/>
                    <a:pt x="161" y="209"/>
                  </a:cubicBezTo>
                  <a:cubicBezTo>
                    <a:pt x="164" y="208"/>
                    <a:pt x="167" y="206"/>
                    <a:pt x="174" y="2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7108826" y="4684712"/>
              <a:ext cx="682624" cy="823913"/>
            </a:xfrm>
            <a:custGeom>
              <a:avLst/>
              <a:gdLst>
                <a:gd name="T0" fmla="*/ 215 w 275"/>
                <a:gd name="T1" fmla="*/ 281 h 332"/>
                <a:gd name="T2" fmla="*/ 255 w 275"/>
                <a:gd name="T3" fmla="*/ 281 h 332"/>
                <a:gd name="T4" fmla="*/ 264 w 275"/>
                <a:gd name="T5" fmla="*/ 283 h 332"/>
                <a:gd name="T6" fmla="*/ 268 w 275"/>
                <a:gd name="T7" fmla="*/ 283 h 332"/>
                <a:gd name="T8" fmla="*/ 275 w 275"/>
                <a:gd name="T9" fmla="*/ 240 h 332"/>
                <a:gd name="T10" fmla="*/ 275 w 275"/>
                <a:gd name="T11" fmla="*/ 211 h 332"/>
                <a:gd name="T12" fmla="*/ 271 w 275"/>
                <a:gd name="T13" fmla="*/ 202 h 332"/>
                <a:gd name="T14" fmla="*/ 268 w 275"/>
                <a:gd name="T15" fmla="*/ 174 h 332"/>
                <a:gd name="T16" fmla="*/ 243 w 275"/>
                <a:gd name="T17" fmla="*/ 145 h 332"/>
                <a:gd name="T18" fmla="*/ 260 w 275"/>
                <a:gd name="T19" fmla="*/ 114 h 332"/>
                <a:gd name="T20" fmla="*/ 275 w 275"/>
                <a:gd name="T21" fmla="*/ 79 h 332"/>
                <a:gd name="T22" fmla="*/ 263 w 275"/>
                <a:gd name="T23" fmla="*/ 66 h 332"/>
                <a:gd name="T24" fmla="*/ 245 w 275"/>
                <a:gd name="T25" fmla="*/ 66 h 332"/>
                <a:gd name="T26" fmla="*/ 243 w 275"/>
                <a:gd name="T27" fmla="*/ 31 h 332"/>
                <a:gd name="T28" fmla="*/ 230 w 275"/>
                <a:gd name="T29" fmla="*/ 31 h 332"/>
                <a:gd name="T30" fmla="*/ 208 w 275"/>
                <a:gd name="T31" fmla="*/ 54 h 332"/>
                <a:gd name="T32" fmla="*/ 208 w 275"/>
                <a:gd name="T33" fmla="*/ 25 h 332"/>
                <a:gd name="T34" fmla="*/ 182 w 275"/>
                <a:gd name="T35" fmla="*/ 25 h 332"/>
                <a:gd name="T36" fmla="*/ 125 w 275"/>
                <a:gd name="T37" fmla="*/ 12 h 332"/>
                <a:gd name="T38" fmla="*/ 78 w 275"/>
                <a:gd name="T39" fmla="*/ 3 h 332"/>
                <a:gd name="T40" fmla="*/ 78 w 275"/>
                <a:gd name="T41" fmla="*/ 7 h 332"/>
                <a:gd name="T42" fmla="*/ 77 w 275"/>
                <a:gd name="T43" fmla="*/ 34 h 332"/>
                <a:gd name="T44" fmla="*/ 74 w 275"/>
                <a:gd name="T45" fmla="*/ 39 h 332"/>
                <a:gd name="T46" fmla="*/ 71 w 275"/>
                <a:gd name="T47" fmla="*/ 35 h 332"/>
                <a:gd name="T48" fmla="*/ 52 w 275"/>
                <a:gd name="T49" fmla="*/ 31 h 332"/>
                <a:gd name="T50" fmla="*/ 24 w 275"/>
                <a:gd name="T51" fmla="*/ 62 h 332"/>
                <a:gd name="T52" fmla="*/ 25 w 275"/>
                <a:gd name="T53" fmla="*/ 96 h 332"/>
                <a:gd name="T54" fmla="*/ 24 w 275"/>
                <a:gd name="T55" fmla="*/ 132 h 332"/>
                <a:gd name="T56" fmla="*/ 24 w 275"/>
                <a:gd name="T57" fmla="*/ 158 h 332"/>
                <a:gd name="T58" fmla="*/ 25 w 275"/>
                <a:gd name="T59" fmla="*/ 160 h 332"/>
                <a:gd name="T60" fmla="*/ 0 w 275"/>
                <a:gd name="T61" fmla="*/ 177 h 332"/>
                <a:gd name="T62" fmla="*/ 0 w 275"/>
                <a:gd name="T63" fmla="*/ 179 h 332"/>
                <a:gd name="T64" fmla="*/ 18 w 275"/>
                <a:gd name="T65" fmla="*/ 181 h 332"/>
                <a:gd name="T66" fmla="*/ 33 w 275"/>
                <a:gd name="T67" fmla="*/ 193 h 332"/>
                <a:gd name="T68" fmla="*/ 23 w 275"/>
                <a:gd name="T69" fmla="*/ 217 h 332"/>
                <a:gd name="T70" fmla="*/ 26 w 275"/>
                <a:gd name="T71" fmla="*/ 257 h 332"/>
                <a:gd name="T72" fmla="*/ 32 w 275"/>
                <a:gd name="T73" fmla="*/ 257 h 332"/>
                <a:gd name="T74" fmla="*/ 40 w 275"/>
                <a:gd name="T75" fmla="*/ 224 h 332"/>
                <a:gd name="T76" fmla="*/ 46 w 275"/>
                <a:gd name="T77" fmla="*/ 229 h 332"/>
                <a:gd name="T78" fmla="*/ 61 w 275"/>
                <a:gd name="T79" fmla="*/ 240 h 332"/>
                <a:gd name="T80" fmla="*/ 75 w 275"/>
                <a:gd name="T81" fmla="*/ 226 h 332"/>
                <a:gd name="T82" fmla="*/ 81 w 275"/>
                <a:gd name="T83" fmla="*/ 228 h 332"/>
                <a:gd name="T84" fmla="*/ 105 w 275"/>
                <a:gd name="T85" fmla="*/ 227 h 332"/>
                <a:gd name="T86" fmla="*/ 108 w 275"/>
                <a:gd name="T87" fmla="*/ 226 h 332"/>
                <a:gd name="T88" fmla="*/ 109 w 275"/>
                <a:gd name="T89" fmla="*/ 228 h 332"/>
                <a:gd name="T90" fmla="*/ 121 w 275"/>
                <a:gd name="T91" fmla="*/ 255 h 332"/>
                <a:gd name="T92" fmla="*/ 112 w 275"/>
                <a:gd name="T93" fmla="*/ 288 h 332"/>
                <a:gd name="T94" fmla="*/ 104 w 275"/>
                <a:gd name="T95" fmla="*/ 305 h 332"/>
                <a:gd name="T96" fmla="*/ 120 w 275"/>
                <a:gd name="T97" fmla="*/ 298 h 332"/>
                <a:gd name="T98" fmla="*/ 128 w 275"/>
                <a:gd name="T99" fmla="*/ 323 h 332"/>
                <a:gd name="T100" fmla="*/ 138 w 275"/>
                <a:gd name="T101" fmla="*/ 318 h 332"/>
                <a:gd name="T102" fmla="*/ 154 w 275"/>
                <a:gd name="T103" fmla="*/ 329 h 332"/>
                <a:gd name="T104" fmla="*/ 154 w 275"/>
                <a:gd name="T105" fmla="*/ 330 h 332"/>
                <a:gd name="T106" fmla="*/ 155 w 275"/>
                <a:gd name="T107" fmla="*/ 331 h 332"/>
                <a:gd name="T108" fmla="*/ 155 w 275"/>
                <a:gd name="T109" fmla="*/ 332 h 332"/>
                <a:gd name="T110" fmla="*/ 169 w 275"/>
                <a:gd name="T111" fmla="*/ 317 h 332"/>
                <a:gd name="T112" fmla="*/ 180 w 275"/>
                <a:gd name="T113" fmla="*/ 294 h 332"/>
                <a:gd name="T114" fmla="*/ 192 w 275"/>
                <a:gd name="T115" fmla="*/ 295 h 332"/>
                <a:gd name="T116" fmla="*/ 209 w 275"/>
                <a:gd name="T117" fmla="*/ 307 h 332"/>
                <a:gd name="T118" fmla="*/ 210 w 275"/>
                <a:gd name="T119" fmla="*/ 285 h 332"/>
                <a:gd name="T120" fmla="*/ 215 w 275"/>
                <a:gd name="T121" fmla="*/ 281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5" h="332">
                  <a:moveTo>
                    <a:pt x="215" y="281"/>
                  </a:moveTo>
                  <a:cubicBezTo>
                    <a:pt x="225" y="279"/>
                    <a:pt x="238" y="279"/>
                    <a:pt x="255" y="281"/>
                  </a:cubicBezTo>
                  <a:cubicBezTo>
                    <a:pt x="260" y="281"/>
                    <a:pt x="263" y="282"/>
                    <a:pt x="264" y="283"/>
                  </a:cubicBezTo>
                  <a:cubicBezTo>
                    <a:pt x="265" y="283"/>
                    <a:pt x="266" y="283"/>
                    <a:pt x="268" y="283"/>
                  </a:cubicBezTo>
                  <a:cubicBezTo>
                    <a:pt x="275" y="240"/>
                    <a:pt x="275" y="240"/>
                    <a:pt x="275" y="240"/>
                  </a:cubicBezTo>
                  <a:cubicBezTo>
                    <a:pt x="275" y="211"/>
                    <a:pt x="275" y="211"/>
                    <a:pt x="275" y="211"/>
                  </a:cubicBezTo>
                  <a:cubicBezTo>
                    <a:pt x="271" y="202"/>
                    <a:pt x="271" y="202"/>
                    <a:pt x="271" y="202"/>
                  </a:cubicBezTo>
                  <a:cubicBezTo>
                    <a:pt x="268" y="174"/>
                    <a:pt x="268" y="174"/>
                    <a:pt x="268" y="174"/>
                  </a:cubicBezTo>
                  <a:cubicBezTo>
                    <a:pt x="256" y="164"/>
                    <a:pt x="243" y="151"/>
                    <a:pt x="243" y="145"/>
                  </a:cubicBezTo>
                  <a:cubicBezTo>
                    <a:pt x="243" y="139"/>
                    <a:pt x="255" y="122"/>
                    <a:pt x="260" y="114"/>
                  </a:cubicBezTo>
                  <a:cubicBezTo>
                    <a:pt x="275" y="79"/>
                    <a:pt x="275" y="79"/>
                    <a:pt x="275" y="79"/>
                  </a:cubicBezTo>
                  <a:cubicBezTo>
                    <a:pt x="274" y="76"/>
                    <a:pt x="272" y="66"/>
                    <a:pt x="263" y="66"/>
                  </a:cubicBezTo>
                  <a:cubicBezTo>
                    <a:pt x="245" y="66"/>
                    <a:pt x="245" y="66"/>
                    <a:pt x="245" y="66"/>
                  </a:cubicBezTo>
                  <a:cubicBezTo>
                    <a:pt x="243" y="31"/>
                    <a:pt x="243" y="31"/>
                    <a:pt x="243" y="31"/>
                  </a:cubicBezTo>
                  <a:cubicBezTo>
                    <a:pt x="230" y="31"/>
                    <a:pt x="230" y="31"/>
                    <a:pt x="230" y="31"/>
                  </a:cubicBezTo>
                  <a:cubicBezTo>
                    <a:pt x="208" y="54"/>
                    <a:pt x="208" y="54"/>
                    <a:pt x="208" y="54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81" y="25"/>
                    <a:pt x="153" y="21"/>
                    <a:pt x="125" y="12"/>
                  </a:cubicBezTo>
                  <a:cubicBezTo>
                    <a:pt x="91" y="0"/>
                    <a:pt x="81" y="1"/>
                    <a:pt x="78" y="3"/>
                  </a:cubicBezTo>
                  <a:cubicBezTo>
                    <a:pt x="78" y="4"/>
                    <a:pt x="77" y="5"/>
                    <a:pt x="78" y="7"/>
                  </a:cubicBezTo>
                  <a:cubicBezTo>
                    <a:pt x="82" y="25"/>
                    <a:pt x="78" y="33"/>
                    <a:pt x="77" y="34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1" y="35"/>
                    <a:pt x="66" y="31"/>
                    <a:pt x="52" y="31"/>
                  </a:cubicBezTo>
                  <a:cubicBezTo>
                    <a:pt x="37" y="31"/>
                    <a:pt x="26" y="43"/>
                    <a:pt x="24" y="62"/>
                  </a:cubicBezTo>
                  <a:cubicBezTo>
                    <a:pt x="24" y="72"/>
                    <a:pt x="24" y="84"/>
                    <a:pt x="25" y="96"/>
                  </a:cubicBezTo>
                  <a:cubicBezTo>
                    <a:pt x="26" y="111"/>
                    <a:pt x="27" y="124"/>
                    <a:pt x="24" y="132"/>
                  </a:cubicBezTo>
                  <a:cubicBezTo>
                    <a:pt x="21" y="144"/>
                    <a:pt x="24" y="158"/>
                    <a:pt x="24" y="158"/>
                  </a:cubicBezTo>
                  <a:cubicBezTo>
                    <a:pt x="25" y="160"/>
                    <a:pt x="25" y="160"/>
                    <a:pt x="25" y="160"/>
                  </a:cubicBezTo>
                  <a:cubicBezTo>
                    <a:pt x="0" y="177"/>
                    <a:pt x="0" y="177"/>
                    <a:pt x="0" y="177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33" y="193"/>
                    <a:pt x="33" y="193"/>
                    <a:pt x="33" y="193"/>
                  </a:cubicBezTo>
                  <a:cubicBezTo>
                    <a:pt x="23" y="217"/>
                    <a:pt x="23" y="217"/>
                    <a:pt x="23" y="217"/>
                  </a:cubicBezTo>
                  <a:cubicBezTo>
                    <a:pt x="26" y="257"/>
                    <a:pt x="26" y="257"/>
                    <a:pt x="26" y="257"/>
                  </a:cubicBezTo>
                  <a:cubicBezTo>
                    <a:pt x="32" y="257"/>
                    <a:pt x="32" y="257"/>
                    <a:pt x="32" y="257"/>
                  </a:cubicBezTo>
                  <a:cubicBezTo>
                    <a:pt x="33" y="225"/>
                    <a:pt x="37" y="225"/>
                    <a:pt x="40" y="224"/>
                  </a:cubicBezTo>
                  <a:cubicBezTo>
                    <a:pt x="42" y="224"/>
                    <a:pt x="45" y="224"/>
                    <a:pt x="46" y="229"/>
                  </a:cubicBezTo>
                  <a:cubicBezTo>
                    <a:pt x="50" y="237"/>
                    <a:pt x="57" y="239"/>
                    <a:pt x="61" y="240"/>
                  </a:cubicBezTo>
                  <a:cubicBezTo>
                    <a:pt x="64" y="235"/>
                    <a:pt x="69" y="226"/>
                    <a:pt x="75" y="226"/>
                  </a:cubicBezTo>
                  <a:cubicBezTo>
                    <a:pt x="77" y="225"/>
                    <a:pt x="79" y="226"/>
                    <a:pt x="81" y="228"/>
                  </a:cubicBezTo>
                  <a:cubicBezTo>
                    <a:pt x="83" y="230"/>
                    <a:pt x="95" y="229"/>
                    <a:pt x="105" y="227"/>
                  </a:cubicBezTo>
                  <a:cubicBezTo>
                    <a:pt x="108" y="226"/>
                    <a:pt x="108" y="226"/>
                    <a:pt x="108" y="226"/>
                  </a:cubicBezTo>
                  <a:cubicBezTo>
                    <a:pt x="109" y="228"/>
                    <a:pt x="109" y="228"/>
                    <a:pt x="109" y="228"/>
                  </a:cubicBezTo>
                  <a:cubicBezTo>
                    <a:pt x="111" y="231"/>
                    <a:pt x="121" y="247"/>
                    <a:pt x="121" y="255"/>
                  </a:cubicBezTo>
                  <a:cubicBezTo>
                    <a:pt x="121" y="263"/>
                    <a:pt x="113" y="286"/>
                    <a:pt x="112" y="288"/>
                  </a:cubicBezTo>
                  <a:cubicBezTo>
                    <a:pt x="104" y="305"/>
                    <a:pt x="104" y="305"/>
                    <a:pt x="104" y="305"/>
                  </a:cubicBezTo>
                  <a:cubicBezTo>
                    <a:pt x="120" y="298"/>
                    <a:pt x="120" y="298"/>
                    <a:pt x="120" y="298"/>
                  </a:cubicBezTo>
                  <a:cubicBezTo>
                    <a:pt x="128" y="323"/>
                    <a:pt x="128" y="323"/>
                    <a:pt x="128" y="323"/>
                  </a:cubicBezTo>
                  <a:cubicBezTo>
                    <a:pt x="130" y="320"/>
                    <a:pt x="134" y="318"/>
                    <a:pt x="138" y="318"/>
                  </a:cubicBezTo>
                  <a:cubicBezTo>
                    <a:pt x="145" y="318"/>
                    <a:pt x="152" y="327"/>
                    <a:pt x="154" y="329"/>
                  </a:cubicBezTo>
                  <a:cubicBezTo>
                    <a:pt x="154" y="330"/>
                    <a:pt x="154" y="330"/>
                    <a:pt x="154" y="330"/>
                  </a:cubicBezTo>
                  <a:cubicBezTo>
                    <a:pt x="155" y="331"/>
                    <a:pt x="155" y="331"/>
                    <a:pt x="155" y="331"/>
                  </a:cubicBezTo>
                  <a:cubicBezTo>
                    <a:pt x="155" y="331"/>
                    <a:pt x="155" y="332"/>
                    <a:pt x="155" y="332"/>
                  </a:cubicBezTo>
                  <a:cubicBezTo>
                    <a:pt x="163" y="326"/>
                    <a:pt x="169" y="319"/>
                    <a:pt x="169" y="317"/>
                  </a:cubicBezTo>
                  <a:cubicBezTo>
                    <a:pt x="169" y="311"/>
                    <a:pt x="172" y="298"/>
                    <a:pt x="180" y="294"/>
                  </a:cubicBezTo>
                  <a:cubicBezTo>
                    <a:pt x="183" y="291"/>
                    <a:pt x="188" y="292"/>
                    <a:pt x="192" y="295"/>
                  </a:cubicBezTo>
                  <a:cubicBezTo>
                    <a:pt x="197" y="298"/>
                    <a:pt x="204" y="303"/>
                    <a:pt x="209" y="307"/>
                  </a:cubicBezTo>
                  <a:cubicBezTo>
                    <a:pt x="207" y="299"/>
                    <a:pt x="207" y="290"/>
                    <a:pt x="210" y="285"/>
                  </a:cubicBezTo>
                  <a:cubicBezTo>
                    <a:pt x="211" y="283"/>
                    <a:pt x="213" y="281"/>
                    <a:pt x="215" y="2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4776789" y="3219449"/>
              <a:ext cx="1619250" cy="1093787"/>
            </a:xfrm>
            <a:custGeom>
              <a:avLst/>
              <a:gdLst>
                <a:gd name="T0" fmla="*/ 0 w 652"/>
                <a:gd name="T1" fmla="*/ 216 h 440"/>
                <a:gd name="T2" fmla="*/ 1 w 652"/>
                <a:gd name="T3" fmla="*/ 251 h 440"/>
                <a:gd name="T4" fmla="*/ 13 w 652"/>
                <a:gd name="T5" fmla="*/ 279 h 440"/>
                <a:gd name="T6" fmla="*/ 44 w 652"/>
                <a:gd name="T7" fmla="*/ 304 h 440"/>
                <a:gd name="T8" fmla="*/ 89 w 652"/>
                <a:gd name="T9" fmla="*/ 343 h 440"/>
                <a:gd name="T10" fmla="*/ 127 w 652"/>
                <a:gd name="T11" fmla="*/ 348 h 440"/>
                <a:gd name="T12" fmla="*/ 197 w 652"/>
                <a:gd name="T13" fmla="*/ 388 h 440"/>
                <a:gd name="T14" fmla="*/ 228 w 652"/>
                <a:gd name="T15" fmla="*/ 394 h 440"/>
                <a:gd name="T16" fmla="*/ 271 w 652"/>
                <a:gd name="T17" fmla="*/ 440 h 440"/>
                <a:gd name="T18" fmla="*/ 296 w 652"/>
                <a:gd name="T19" fmla="*/ 430 h 440"/>
                <a:gd name="T20" fmla="*/ 315 w 652"/>
                <a:gd name="T21" fmla="*/ 440 h 440"/>
                <a:gd name="T22" fmla="*/ 349 w 652"/>
                <a:gd name="T23" fmla="*/ 411 h 440"/>
                <a:gd name="T24" fmla="*/ 357 w 652"/>
                <a:gd name="T25" fmla="*/ 395 h 440"/>
                <a:gd name="T26" fmla="*/ 381 w 652"/>
                <a:gd name="T27" fmla="*/ 323 h 440"/>
                <a:gd name="T28" fmla="*/ 427 w 652"/>
                <a:gd name="T29" fmla="*/ 333 h 440"/>
                <a:gd name="T30" fmla="*/ 441 w 652"/>
                <a:gd name="T31" fmla="*/ 370 h 440"/>
                <a:gd name="T32" fmla="*/ 486 w 652"/>
                <a:gd name="T33" fmla="*/ 394 h 440"/>
                <a:gd name="T34" fmla="*/ 514 w 652"/>
                <a:gd name="T35" fmla="*/ 412 h 440"/>
                <a:gd name="T36" fmla="*/ 544 w 652"/>
                <a:gd name="T37" fmla="*/ 402 h 440"/>
                <a:gd name="T38" fmla="*/ 563 w 652"/>
                <a:gd name="T39" fmla="*/ 372 h 440"/>
                <a:gd name="T40" fmla="*/ 531 w 652"/>
                <a:gd name="T41" fmla="*/ 326 h 440"/>
                <a:gd name="T42" fmla="*/ 570 w 652"/>
                <a:gd name="T43" fmla="*/ 324 h 440"/>
                <a:gd name="T44" fmla="*/ 593 w 652"/>
                <a:gd name="T45" fmla="*/ 324 h 440"/>
                <a:gd name="T46" fmla="*/ 603 w 652"/>
                <a:gd name="T47" fmla="*/ 288 h 440"/>
                <a:gd name="T48" fmla="*/ 632 w 652"/>
                <a:gd name="T49" fmla="*/ 253 h 440"/>
                <a:gd name="T50" fmla="*/ 652 w 652"/>
                <a:gd name="T51" fmla="*/ 224 h 440"/>
                <a:gd name="T52" fmla="*/ 610 w 652"/>
                <a:gd name="T53" fmla="*/ 136 h 440"/>
                <a:gd name="T54" fmla="*/ 609 w 652"/>
                <a:gd name="T55" fmla="*/ 129 h 440"/>
                <a:gd name="T56" fmla="*/ 594 w 652"/>
                <a:gd name="T57" fmla="*/ 128 h 440"/>
                <a:gd name="T58" fmla="*/ 526 w 652"/>
                <a:gd name="T59" fmla="*/ 75 h 440"/>
                <a:gd name="T60" fmla="*/ 463 w 652"/>
                <a:gd name="T61" fmla="*/ 31 h 440"/>
                <a:gd name="T62" fmla="*/ 402 w 652"/>
                <a:gd name="T63" fmla="*/ 19 h 440"/>
                <a:gd name="T64" fmla="*/ 385 w 652"/>
                <a:gd name="T65" fmla="*/ 27 h 440"/>
                <a:gd name="T66" fmla="*/ 355 w 652"/>
                <a:gd name="T67" fmla="*/ 73 h 440"/>
                <a:gd name="T68" fmla="*/ 303 w 652"/>
                <a:gd name="T69" fmla="*/ 56 h 440"/>
                <a:gd name="T70" fmla="*/ 269 w 652"/>
                <a:gd name="T71" fmla="*/ 53 h 440"/>
                <a:gd name="T72" fmla="*/ 259 w 652"/>
                <a:gd name="T73" fmla="*/ 28 h 440"/>
                <a:gd name="T74" fmla="*/ 234 w 652"/>
                <a:gd name="T75" fmla="*/ 19 h 440"/>
                <a:gd name="T76" fmla="*/ 190 w 652"/>
                <a:gd name="T77" fmla="*/ 0 h 440"/>
                <a:gd name="T78" fmla="*/ 80 w 652"/>
                <a:gd name="T79" fmla="*/ 11 h 440"/>
                <a:gd name="T80" fmla="*/ 103 w 652"/>
                <a:gd name="T81" fmla="*/ 61 h 440"/>
                <a:gd name="T82" fmla="*/ 103 w 652"/>
                <a:gd name="T83" fmla="*/ 103 h 440"/>
                <a:gd name="T84" fmla="*/ 84 w 652"/>
                <a:gd name="T85" fmla="*/ 145 h 440"/>
                <a:gd name="T86" fmla="*/ 15 w 652"/>
                <a:gd name="T87" fmla="*/ 172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52" h="440">
                  <a:moveTo>
                    <a:pt x="0" y="195"/>
                  </a:moveTo>
                  <a:cubicBezTo>
                    <a:pt x="0" y="216"/>
                    <a:pt x="0" y="216"/>
                    <a:pt x="0" y="216"/>
                  </a:cubicBezTo>
                  <a:cubicBezTo>
                    <a:pt x="15" y="226"/>
                    <a:pt x="15" y="226"/>
                    <a:pt x="15" y="226"/>
                  </a:cubicBezTo>
                  <a:cubicBezTo>
                    <a:pt x="1" y="251"/>
                    <a:pt x="1" y="251"/>
                    <a:pt x="1" y="251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3" y="279"/>
                    <a:pt x="13" y="279"/>
                    <a:pt x="13" y="279"/>
                  </a:cubicBezTo>
                  <a:cubicBezTo>
                    <a:pt x="14" y="284"/>
                    <a:pt x="17" y="300"/>
                    <a:pt x="25" y="305"/>
                  </a:cubicBezTo>
                  <a:cubicBezTo>
                    <a:pt x="28" y="308"/>
                    <a:pt x="37" y="306"/>
                    <a:pt x="44" y="304"/>
                  </a:cubicBezTo>
                  <a:cubicBezTo>
                    <a:pt x="53" y="301"/>
                    <a:pt x="64" y="298"/>
                    <a:pt x="69" y="307"/>
                  </a:cubicBezTo>
                  <a:cubicBezTo>
                    <a:pt x="73" y="316"/>
                    <a:pt x="85" y="336"/>
                    <a:pt x="89" y="343"/>
                  </a:cubicBezTo>
                  <a:cubicBezTo>
                    <a:pt x="98" y="340"/>
                    <a:pt x="117" y="336"/>
                    <a:pt x="124" y="341"/>
                  </a:cubicBezTo>
                  <a:cubicBezTo>
                    <a:pt x="126" y="343"/>
                    <a:pt x="127" y="345"/>
                    <a:pt x="127" y="348"/>
                  </a:cubicBezTo>
                  <a:cubicBezTo>
                    <a:pt x="127" y="353"/>
                    <a:pt x="141" y="366"/>
                    <a:pt x="154" y="374"/>
                  </a:cubicBezTo>
                  <a:cubicBezTo>
                    <a:pt x="197" y="388"/>
                    <a:pt x="197" y="388"/>
                    <a:pt x="197" y="388"/>
                  </a:cubicBezTo>
                  <a:cubicBezTo>
                    <a:pt x="201" y="386"/>
                    <a:pt x="213" y="382"/>
                    <a:pt x="222" y="389"/>
                  </a:cubicBezTo>
                  <a:cubicBezTo>
                    <a:pt x="224" y="391"/>
                    <a:pt x="226" y="392"/>
                    <a:pt x="228" y="394"/>
                  </a:cubicBezTo>
                  <a:cubicBezTo>
                    <a:pt x="235" y="399"/>
                    <a:pt x="244" y="405"/>
                    <a:pt x="253" y="420"/>
                  </a:cubicBezTo>
                  <a:cubicBezTo>
                    <a:pt x="261" y="433"/>
                    <a:pt x="268" y="438"/>
                    <a:pt x="271" y="440"/>
                  </a:cubicBezTo>
                  <a:cubicBezTo>
                    <a:pt x="294" y="429"/>
                    <a:pt x="294" y="429"/>
                    <a:pt x="294" y="429"/>
                  </a:cubicBezTo>
                  <a:cubicBezTo>
                    <a:pt x="296" y="430"/>
                    <a:pt x="296" y="430"/>
                    <a:pt x="296" y="430"/>
                  </a:cubicBezTo>
                  <a:cubicBezTo>
                    <a:pt x="303" y="435"/>
                    <a:pt x="311" y="440"/>
                    <a:pt x="313" y="440"/>
                  </a:cubicBezTo>
                  <a:cubicBezTo>
                    <a:pt x="315" y="440"/>
                    <a:pt x="315" y="440"/>
                    <a:pt x="315" y="440"/>
                  </a:cubicBezTo>
                  <a:cubicBezTo>
                    <a:pt x="339" y="430"/>
                    <a:pt x="339" y="430"/>
                    <a:pt x="339" y="430"/>
                  </a:cubicBezTo>
                  <a:cubicBezTo>
                    <a:pt x="349" y="411"/>
                    <a:pt x="349" y="411"/>
                    <a:pt x="349" y="411"/>
                  </a:cubicBezTo>
                  <a:cubicBezTo>
                    <a:pt x="364" y="411"/>
                    <a:pt x="364" y="411"/>
                    <a:pt x="364" y="411"/>
                  </a:cubicBezTo>
                  <a:cubicBezTo>
                    <a:pt x="357" y="395"/>
                    <a:pt x="357" y="395"/>
                    <a:pt x="357" y="395"/>
                  </a:cubicBezTo>
                  <a:cubicBezTo>
                    <a:pt x="366" y="364"/>
                    <a:pt x="366" y="364"/>
                    <a:pt x="366" y="364"/>
                  </a:cubicBezTo>
                  <a:cubicBezTo>
                    <a:pt x="367" y="348"/>
                    <a:pt x="369" y="323"/>
                    <a:pt x="381" y="323"/>
                  </a:cubicBezTo>
                  <a:cubicBezTo>
                    <a:pt x="391" y="323"/>
                    <a:pt x="422" y="332"/>
                    <a:pt x="425" y="333"/>
                  </a:cubicBezTo>
                  <a:cubicBezTo>
                    <a:pt x="427" y="333"/>
                    <a:pt x="427" y="333"/>
                    <a:pt x="427" y="333"/>
                  </a:cubicBezTo>
                  <a:cubicBezTo>
                    <a:pt x="428" y="335"/>
                    <a:pt x="428" y="335"/>
                    <a:pt x="428" y="335"/>
                  </a:cubicBezTo>
                  <a:cubicBezTo>
                    <a:pt x="428" y="335"/>
                    <a:pt x="433" y="350"/>
                    <a:pt x="441" y="370"/>
                  </a:cubicBezTo>
                  <a:cubicBezTo>
                    <a:pt x="452" y="400"/>
                    <a:pt x="463" y="412"/>
                    <a:pt x="467" y="411"/>
                  </a:cubicBezTo>
                  <a:cubicBezTo>
                    <a:pt x="475" y="408"/>
                    <a:pt x="483" y="398"/>
                    <a:pt x="486" y="394"/>
                  </a:cubicBezTo>
                  <a:cubicBezTo>
                    <a:pt x="488" y="390"/>
                    <a:pt x="488" y="390"/>
                    <a:pt x="488" y="390"/>
                  </a:cubicBezTo>
                  <a:cubicBezTo>
                    <a:pt x="514" y="412"/>
                    <a:pt x="514" y="412"/>
                    <a:pt x="514" y="412"/>
                  </a:cubicBezTo>
                  <a:cubicBezTo>
                    <a:pt x="527" y="422"/>
                    <a:pt x="527" y="422"/>
                    <a:pt x="527" y="422"/>
                  </a:cubicBezTo>
                  <a:cubicBezTo>
                    <a:pt x="544" y="402"/>
                    <a:pt x="544" y="402"/>
                    <a:pt x="544" y="402"/>
                  </a:cubicBezTo>
                  <a:cubicBezTo>
                    <a:pt x="563" y="393"/>
                    <a:pt x="563" y="393"/>
                    <a:pt x="563" y="393"/>
                  </a:cubicBezTo>
                  <a:cubicBezTo>
                    <a:pt x="563" y="372"/>
                    <a:pt x="563" y="372"/>
                    <a:pt x="563" y="372"/>
                  </a:cubicBezTo>
                  <a:cubicBezTo>
                    <a:pt x="543" y="356"/>
                    <a:pt x="543" y="356"/>
                    <a:pt x="543" y="356"/>
                  </a:cubicBezTo>
                  <a:cubicBezTo>
                    <a:pt x="531" y="326"/>
                    <a:pt x="531" y="326"/>
                    <a:pt x="531" y="326"/>
                  </a:cubicBezTo>
                  <a:cubicBezTo>
                    <a:pt x="534" y="324"/>
                    <a:pt x="534" y="324"/>
                    <a:pt x="534" y="324"/>
                  </a:cubicBezTo>
                  <a:cubicBezTo>
                    <a:pt x="534" y="323"/>
                    <a:pt x="555" y="311"/>
                    <a:pt x="570" y="324"/>
                  </a:cubicBezTo>
                  <a:cubicBezTo>
                    <a:pt x="578" y="331"/>
                    <a:pt x="589" y="331"/>
                    <a:pt x="593" y="328"/>
                  </a:cubicBezTo>
                  <a:cubicBezTo>
                    <a:pt x="594" y="327"/>
                    <a:pt x="594" y="326"/>
                    <a:pt x="593" y="324"/>
                  </a:cubicBezTo>
                  <a:cubicBezTo>
                    <a:pt x="587" y="310"/>
                    <a:pt x="594" y="299"/>
                    <a:pt x="595" y="299"/>
                  </a:cubicBezTo>
                  <a:cubicBezTo>
                    <a:pt x="603" y="288"/>
                    <a:pt x="603" y="288"/>
                    <a:pt x="603" y="288"/>
                  </a:cubicBezTo>
                  <a:cubicBezTo>
                    <a:pt x="614" y="265"/>
                    <a:pt x="614" y="265"/>
                    <a:pt x="614" y="265"/>
                  </a:cubicBezTo>
                  <a:cubicBezTo>
                    <a:pt x="632" y="253"/>
                    <a:pt x="632" y="253"/>
                    <a:pt x="632" y="253"/>
                  </a:cubicBezTo>
                  <a:cubicBezTo>
                    <a:pt x="632" y="232"/>
                    <a:pt x="632" y="232"/>
                    <a:pt x="632" y="232"/>
                  </a:cubicBezTo>
                  <a:cubicBezTo>
                    <a:pt x="652" y="224"/>
                    <a:pt x="652" y="224"/>
                    <a:pt x="652" y="224"/>
                  </a:cubicBezTo>
                  <a:cubicBezTo>
                    <a:pt x="650" y="215"/>
                    <a:pt x="643" y="192"/>
                    <a:pt x="635" y="181"/>
                  </a:cubicBezTo>
                  <a:cubicBezTo>
                    <a:pt x="623" y="168"/>
                    <a:pt x="610" y="137"/>
                    <a:pt x="610" y="136"/>
                  </a:cubicBezTo>
                  <a:cubicBezTo>
                    <a:pt x="610" y="135"/>
                    <a:pt x="610" y="135"/>
                    <a:pt x="610" y="135"/>
                  </a:cubicBezTo>
                  <a:cubicBezTo>
                    <a:pt x="609" y="129"/>
                    <a:pt x="609" y="129"/>
                    <a:pt x="609" y="129"/>
                  </a:cubicBezTo>
                  <a:cubicBezTo>
                    <a:pt x="594" y="129"/>
                    <a:pt x="594" y="129"/>
                    <a:pt x="594" y="129"/>
                  </a:cubicBezTo>
                  <a:cubicBezTo>
                    <a:pt x="594" y="128"/>
                    <a:pt x="594" y="128"/>
                    <a:pt x="594" y="128"/>
                  </a:cubicBezTo>
                  <a:cubicBezTo>
                    <a:pt x="590" y="127"/>
                    <a:pt x="557" y="115"/>
                    <a:pt x="549" y="105"/>
                  </a:cubicBezTo>
                  <a:cubicBezTo>
                    <a:pt x="544" y="98"/>
                    <a:pt x="532" y="83"/>
                    <a:pt x="526" y="75"/>
                  </a:cubicBezTo>
                  <a:cubicBezTo>
                    <a:pt x="509" y="97"/>
                    <a:pt x="509" y="97"/>
                    <a:pt x="509" y="97"/>
                  </a:cubicBezTo>
                  <a:cubicBezTo>
                    <a:pt x="463" y="31"/>
                    <a:pt x="463" y="31"/>
                    <a:pt x="463" y="31"/>
                  </a:cubicBezTo>
                  <a:cubicBezTo>
                    <a:pt x="423" y="38"/>
                    <a:pt x="423" y="38"/>
                    <a:pt x="423" y="38"/>
                  </a:cubicBezTo>
                  <a:cubicBezTo>
                    <a:pt x="402" y="19"/>
                    <a:pt x="402" y="19"/>
                    <a:pt x="402" y="19"/>
                  </a:cubicBezTo>
                  <a:cubicBezTo>
                    <a:pt x="385" y="19"/>
                    <a:pt x="385" y="19"/>
                    <a:pt x="385" y="19"/>
                  </a:cubicBezTo>
                  <a:cubicBezTo>
                    <a:pt x="385" y="27"/>
                    <a:pt x="385" y="27"/>
                    <a:pt x="385" y="27"/>
                  </a:cubicBezTo>
                  <a:cubicBezTo>
                    <a:pt x="373" y="53"/>
                    <a:pt x="373" y="53"/>
                    <a:pt x="373" y="53"/>
                  </a:cubicBezTo>
                  <a:cubicBezTo>
                    <a:pt x="355" y="73"/>
                    <a:pt x="355" y="73"/>
                    <a:pt x="355" y="73"/>
                  </a:cubicBezTo>
                  <a:cubicBezTo>
                    <a:pt x="328" y="71"/>
                    <a:pt x="328" y="71"/>
                    <a:pt x="328" y="71"/>
                  </a:cubicBezTo>
                  <a:cubicBezTo>
                    <a:pt x="303" y="56"/>
                    <a:pt x="303" y="56"/>
                    <a:pt x="303" y="56"/>
                  </a:cubicBezTo>
                  <a:cubicBezTo>
                    <a:pt x="288" y="51"/>
                    <a:pt x="288" y="51"/>
                    <a:pt x="288" y="51"/>
                  </a:cubicBezTo>
                  <a:cubicBezTo>
                    <a:pt x="269" y="53"/>
                    <a:pt x="269" y="53"/>
                    <a:pt x="269" y="53"/>
                  </a:cubicBezTo>
                  <a:cubicBezTo>
                    <a:pt x="269" y="37"/>
                    <a:pt x="269" y="37"/>
                    <a:pt x="269" y="37"/>
                  </a:cubicBezTo>
                  <a:cubicBezTo>
                    <a:pt x="259" y="28"/>
                    <a:pt x="259" y="28"/>
                    <a:pt x="259" y="28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20" y="19"/>
                    <a:pt x="220" y="19"/>
                    <a:pt x="220" y="19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91" y="0"/>
                    <a:pt x="81" y="9"/>
                    <a:pt x="80" y="1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5" y="35"/>
                    <a:pt x="101" y="50"/>
                    <a:pt x="103" y="61"/>
                  </a:cubicBezTo>
                  <a:cubicBezTo>
                    <a:pt x="105" y="72"/>
                    <a:pt x="103" y="101"/>
                    <a:pt x="103" y="102"/>
                  </a:cubicBezTo>
                  <a:cubicBezTo>
                    <a:pt x="103" y="103"/>
                    <a:pt x="103" y="103"/>
                    <a:pt x="103" y="103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84" y="145"/>
                    <a:pt x="84" y="145"/>
                    <a:pt x="84" y="145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52"/>
                    <a:pt x="18" y="167"/>
                    <a:pt x="15" y="172"/>
                  </a:cubicBezTo>
                  <a:cubicBezTo>
                    <a:pt x="11" y="176"/>
                    <a:pt x="3" y="191"/>
                    <a:pt x="0" y="1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732713" y="4684712"/>
              <a:ext cx="603250" cy="814388"/>
            </a:xfrm>
            <a:custGeom>
              <a:avLst/>
              <a:gdLst>
                <a:gd name="T0" fmla="*/ 216 w 243"/>
                <a:gd name="T1" fmla="*/ 34 h 328"/>
                <a:gd name="T2" fmla="*/ 219 w 243"/>
                <a:gd name="T3" fmla="*/ 24 h 328"/>
                <a:gd name="T4" fmla="*/ 218 w 243"/>
                <a:gd name="T5" fmla="*/ 23 h 328"/>
                <a:gd name="T6" fmla="*/ 211 w 243"/>
                <a:gd name="T7" fmla="*/ 19 h 328"/>
                <a:gd name="T8" fmla="*/ 198 w 243"/>
                <a:gd name="T9" fmla="*/ 14 h 328"/>
                <a:gd name="T10" fmla="*/ 180 w 243"/>
                <a:gd name="T11" fmla="*/ 6 h 328"/>
                <a:gd name="T12" fmla="*/ 168 w 243"/>
                <a:gd name="T13" fmla="*/ 1 h 328"/>
                <a:gd name="T14" fmla="*/ 161 w 243"/>
                <a:gd name="T15" fmla="*/ 10 h 328"/>
                <a:gd name="T16" fmla="*/ 148 w 243"/>
                <a:gd name="T17" fmla="*/ 1 h 328"/>
                <a:gd name="T18" fmla="*/ 137 w 243"/>
                <a:gd name="T19" fmla="*/ 2 h 328"/>
                <a:gd name="T20" fmla="*/ 96 w 243"/>
                <a:gd name="T21" fmla="*/ 16 h 328"/>
                <a:gd name="T22" fmla="*/ 53 w 243"/>
                <a:gd name="T23" fmla="*/ 32 h 328"/>
                <a:gd name="T24" fmla="*/ 24 w 243"/>
                <a:gd name="T25" fmla="*/ 62 h 328"/>
                <a:gd name="T26" fmla="*/ 32 w 243"/>
                <a:gd name="T27" fmla="*/ 79 h 328"/>
                <a:gd name="T28" fmla="*/ 32 w 243"/>
                <a:gd name="T29" fmla="*/ 80 h 328"/>
                <a:gd name="T30" fmla="*/ 15 w 243"/>
                <a:gd name="T31" fmla="*/ 118 h 328"/>
                <a:gd name="T32" fmla="*/ 0 w 243"/>
                <a:gd name="T33" fmla="*/ 146 h 328"/>
                <a:gd name="T34" fmla="*/ 23 w 243"/>
                <a:gd name="T35" fmla="*/ 168 h 328"/>
                <a:gd name="T36" fmla="*/ 24 w 243"/>
                <a:gd name="T37" fmla="*/ 169 h 328"/>
                <a:gd name="T38" fmla="*/ 28 w 243"/>
                <a:gd name="T39" fmla="*/ 200 h 328"/>
                <a:gd name="T40" fmla="*/ 32 w 243"/>
                <a:gd name="T41" fmla="*/ 210 h 328"/>
                <a:gd name="T42" fmla="*/ 32 w 243"/>
                <a:gd name="T43" fmla="*/ 241 h 328"/>
                <a:gd name="T44" fmla="*/ 25 w 243"/>
                <a:gd name="T45" fmla="*/ 283 h 328"/>
                <a:gd name="T46" fmla="*/ 51 w 243"/>
                <a:gd name="T47" fmla="*/ 280 h 328"/>
                <a:gd name="T48" fmla="*/ 56 w 243"/>
                <a:gd name="T49" fmla="*/ 278 h 328"/>
                <a:gd name="T50" fmla="*/ 56 w 243"/>
                <a:gd name="T51" fmla="*/ 314 h 328"/>
                <a:gd name="T52" fmla="*/ 54 w 243"/>
                <a:gd name="T53" fmla="*/ 315 h 328"/>
                <a:gd name="T54" fmla="*/ 39 w 243"/>
                <a:gd name="T55" fmla="*/ 325 h 328"/>
                <a:gd name="T56" fmla="*/ 39 w 243"/>
                <a:gd name="T57" fmla="*/ 326 h 328"/>
                <a:gd name="T58" fmla="*/ 80 w 243"/>
                <a:gd name="T59" fmla="*/ 322 h 328"/>
                <a:gd name="T60" fmla="*/ 87 w 243"/>
                <a:gd name="T61" fmla="*/ 318 h 328"/>
                <a:gd name="T62" fmla="*/ 107 w 243"/>
                <a:gd name="T63" fmla="*/ 317 h 328"/>
                <a:gd name="T64" fmla="*/ 112 w 243"/>
                <a:gd name="T65" fmla="*/ 319 h 328"/>
                <a:gd name="T66" fmla="*/ 112 w 243"/>
                <a:gd name="T67" fmla="*/ 286 h 328"/>
                <a:gd name="T68" fmla="*/ 130 w 243"/>
                <a:gd name="T69" fmla="*/ 261 h 328"/>
                <a:gd name="T70" fmla="*/ 142 w 243"/>
                <a:gd name="T71" fmla="*/ 226 h 328"/>
                <a:gd name="T72" fmla="*/ 150 w 243"/>
                <a:gd name="T73" fmla="*/ 213 h 328"/>
                <a:gd name="T74" fmla="*/ 150 w 243"/>
                <a:gd name="T75" fmla="*/ 201 h 328"/>
                <a:gd name="T76" fmla="*/ 162 w 243"/>
                <a:gd name="T77" fmla="*/ 181 h 328"/>
                <a:gd name="T78" fmla="*/ 176 w 243"/>
                <a:gd name="T79" fmla="*/ 157 h 328"/>
                <a:gd name="T80" fmla="*/ 175 w 243"/>
                <a:gd name="T81" fmla="*/ 155 h 328"/>
                <a:gd name="T82" fmla="*/ 169 w 243"/>
                <a:gd name="T83" fmla="*/ 127 h 328"/>
                <a:gd name="T84" fmla="*/ 180 w 243"/>
                <a:gd name="T85" fmla="*/ 119 h 328"/>
                <a:gd name="T86" fmla="*/ 202 w 243"/>
                <a:gd name="T87" fmla="*/ 117 h 328"/>
                <a:gd name="T88" fmla="*/ 220 w 243"/>
                <a:gd name="T89" fmla="*/ 113 h 328"/>
                <a:gd name="T90" fmla="*/ 226 w 243"/>
                <a:gd name="T91" fmla="*/ 106 h 328"/>
                <a:gd name="T92" fmla="*/ 243 w 243"/>
                <a:gd name="T93" fmla="*/ 88 h 328"/>
                <a:gd name="T94" fmla="*/ 243 w 243"/>
                <a:gd name="T95" fmla="*/ 62 h 328"/>
                <a:gd name="T96" fmla="*/ 214 w 243"/>
                <a:gd name="T97" fmla="*/ 37 h 328"/>
                <a:gd name="T98" fmla="*/ 216 w 243"/>
                <a:gd name="T99" fmla="*/ 34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3" h="328">
                  <a:moveTo>
                    <a:pt x="216" y="34"/>
                  </a:moveTo>
                  <a:cubicBezTo>
                    <a:pt x="217" y="31"/>
                    <a:pt x="219" y="26"/>
                    <a:pt x="219" y="24"/>
                  </a:cubicBezTo>
                  <a:cubicBezTo>
                    <a:pt x="218" y="23"/>
                    <a:pt x="218" y="23"/>
                    <a:pt x="218" y="23"/>
                  </a:cubicBezTo>
                  <a:cubicBezTo>
                    <a:pt x="215" y="21"/>
                    <a:pt x="213" y="20"/>
                    <a:pt x="211" y="19"/>
                  </a:cubicBezTo>
                  <a:cubicBezTo>
                    <a:pt x="208" y="17"/>
                    <a:pt x="206" y="15"/>
                    <a:pt x="198" y="14"/>
                  </a:cubicBezTo>
                  <a:cubicBezTo>
                    <a:pt x="192" y="13"/>
                    <a:pt x="185" y="9"/>
                    <a:pt x="180" y="6"/>
                  </a:cubicBezTo>
                  <a:cubicBezTo>
                    <a:pt x="176" y="4"/>
                    <a:pt x="170" y="0"/>
                    <a:pt x="168" y="1"/>
                  </a:cubicBezTo>
                  <a:cubicBezTo>
                    <a:pt x="161" y="10"/>
                    <a:pt x="161" y="10"/>
                    <a:pt x="161" y="10"/>
                  </a:cubicBezTo>
                  <a:cubicBezTo>
                    <a:pt x="148" y="1"/>
                    <a:pt x="148" y="1"/>
                    <a:pt x="148" y="1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3" y="3"/>
                    <a:pt x="108" y="12"/>
                    <a:pt x="96" y="16"/>
                  </a:cubicBezTo>
                  <a:cubicBezTo>
                    <a:pt x="84" y="19"/>
                    <a:pt x="58" y="30"/>
                    <a:pt x="53" y="32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9" y="67"/>
                    <a:pt x="31" y="74"/>
                    <a:pt x="32" y="79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15" y="118"/>
                    <a:pt x="15" y="118"/>
                    <a:pt x="15" y="118"/>
                  </a:cubicBezTo>
                  <a:cubicBezTo>
                    <a:pt x="8" y="129"/>
                    <a:pt x="0" y="143"/>
                    <a:pt x="0" y="146"/>
                  </a:cubicBezTo>
                  <a:cubicBezTo>
                    <a:pt x="1" y="148"/>
                    <a:pt x="13" y="160"/>
                    <a:pt x="23" y="168"/>
                  </a:cubicBezTo>
                  <a:cubicBezTo>
                    <a:pt x="24" y="169"/>
                    <a:pt x="24" y="169"/>
                    <a:pt x="24" y="169"/>
                  </a:cubicBezTo>
                  <a:cubicBezTo>
                    <a:pt x="28" y="200"/>
                    <a:pt x="28" y="200"/>
                    <a:pt x="28" y="200"/>
                  </a:cubicBezTo>
                  <a:cubicBezTo>
                    <a:pt x="32" y="210"/>
                    <a:pt x="32" y="210"/>
                    <a:pt x="32" y="210"/>
                  </a:cubicBezTo>
                  <a:cubicBezTo>
                    <a:pt x="32" y="241"/>
                    <a:pt x="32" y="241"/>
                    <a:pt x="32" y="241"/>
                  </a:cubicBezTo>
                  <a:cubicBezTo>
                    <a:pt x="25" y="283"/>
                    <a:pt x="25" y="283"/>
                    <a:pt x="25" y="283"/>
                  </a:cubicBezTo>
                  <a:cubicBezTo>
                    <a:pt x="40" y="282"/>
                    <a:pt x="51" y="280"/>
                    <a:pt x="51" y="280"/>
                  </a:cubicBezTo>
                  <a:cubicBezTo>
                    <a:pt x="56" y="278"/>
                    <a:pt x="56" y="278"/>
                    <a:pt x="56" y="278"/>
                  </a:cubicBezTo>
                  <a:cubicBezTo>
                    <a:pt x="56" y="314"/>
                    <a:pt x="56" y="314"/>
                    <a:pt x="56" y="314"/>
                  </a:cubicBezTo>
                  <a:cubicBezTo>
                    <a:pt x="54" y="315"/>
                    <a:pt x="54" y="315"/>
                    <a:pt x="54" y="315"/>
                  </a:cubicBezTo>
                  <a:cubicBezTo>
                    <a:pt x="47" y="318"/>
                    <a:pt x="41" y="323"/>
                    <a:pt x="39" y="325"/>
                  </a:cubicBezTo>
                  <a:cubicBezTo>
                    <a:pt x="39" y="326"/>
                    <a:pt x="39" y="326"/>
                    <a:pt x="39" y="326"/>
                  </a:cubicBezTo>
                  <a:cubicBezTo>
                    <a:pt x="52" y="327"/>
                    <a:pt x="69" y="328"/>
                    <a:pt x="80" y="322"/>
                  </a:cubicBezTo>
                  <a:cubicBezTo>
                    <a:pt x="83" y="321"/>
                    <a:pt x="85" y="320"/>
                    <a:pt x="87" y="318"/>
                  </a:cubicBezTo>
                  <a:cubicBezTo>
                    <a:pt x="93" y="315"/>
                    <a:pt x="99" y="311"/>
                    <a:pt x="107" y="317"/>
                  </a:cubicBezTo>
                  <a:cubicBezTo>
                    <a:pt x="108" y="318"/>
                    <a:pt x="110" y="319"/>
                    <a:pt x="112" y="319"/>
                  </a:cubicBezTo>
                  <a:cubicBezTo>
                    <a:pt x="112" y="286"/>
                    <a:pt x="112" y="286"/>
                    <a:pt x="112" y="286"/>
                  </a:cubicBezTo>
                  <a:cubicBezTo>
                    <a:pt x="130" y="261"/>
                    <a:pt x="130" y="261"/>
                    <a:pt x="130" y="261"/>
                  </a:cubicBezTo>
                  <a:cubicBezTo>
                    <a:pt x="142" y="226"/>
                    <a:pt x="142" y="226"/>
                    <a:pt x="142" y="226"/>
                  </a:cubicBezTo>
                  <a:cubicBezTo>
                    <a:pt x="150" y="213"/>
                    <a:pt x="150" y="213"/>
                    <a:pt x="150" y="213"/>
                  </a:cubicBezTo>
                  <a:cubicBezTo>
                    <a:pt x="150" y="201"/>
                    <a:pt x="150" y="201"/>
                    <a:pt x="150" y="201"/>
                  </a:cubicBezTo>
                  <a:cubicBezTo>
                    <a:pt x="151" y="199"/>
                    <a:pt x="153" y="186"/>
                    <a:pt x="162" y="181"/>
                  </a:cubicBezTo>
                  <a:cubicBezTo>
                    <a:pt x="167" y="179"/>
                    <a:pt x="175" y="162"/>
                    <a:pt x="176" y="157"/>
                  </a:cubicBezTo>
                  <a:cubicBezTo>
                    <a:pt x="176" y="157"/>
                    <a:pt x="176" y="156"/>
                    <a:pt x="175" y="155"/>
                  </a:cubicBezTo>
                  <a:cubicBezTo>
                    <a:pt x="171" y="149"/>
                    <a:pt x="164" y="136"/>
                    <a:pt x="169" y="127"/>
                  </a:cubicBezTo>
                  <a:cubicBezTo>
                    <a:pt x="170" y="124"/>
                    <a:pt x="173" y="120"/>
                    <a:pt x="180" y="119"/>
                  </a:cubicBezTo>
                  <a:cubicBezTo>
                    <a:pt x="188" y="118"/>
                    <a:pt x="195" y="117"/>
                    <a:pt x="202" y="117"/>
                  </a:cubicBezTo>
                  <a:cubicBezTo>
                    <a:pt x="210" y="116"/>
                    <a:pt x="218" y="115"/>
                    <a:pt x="220" y="113"/>
                  </a:cubicBezTo>
                  <a:cubicBezTo>
                    <a:pt x="222" y="112"/>
                    <a:pt x="224" y="109"/>
                    <a:pt x="226" y="106"/>
                  </a:cubicBezTo>
                  <a:cubicBezTo>
                    <a:pt x="231" y="99"/>
                    <a:pt x="236" y="91"/>
                    <a:pt x="243" y="88"/>
                  </a:cubicBezTo>
                  <a:cubicBezTo>
                    <a:pt x="243" y="62"/>
                    <a:pt x="243" y="62"/>
                    <a:pt x="243" y="62"/>
                  </a:cubicBezTo>
                  <a:cubicBezTo>
                    <a:pt x="214" y="37"/>
                    <a:pt x="214" y="37"/>
                    <a:pt x="214" y="37"/>
                  </a:cubicBezTo>
                  <a:lnTo>
                    <a:pt x="216" y="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254876" y="3135312"/>
              <a:ext cx="482600" cy="892176"/>
            </a:xfrm>
            <a:custGeom>
              <a:avLst/>
              <a:gdLst>
                <a:gd name="T0" fmla="*/ 150 w 194"/>
                <a:gd name="T1" fmla="*/ 35 h 359"/>
                <a:gd name="T2" fmla="*/ 145 w 194"/>
                <a:gd name="T3" fmla="*/ 34 h 359"/>
                <a:gd name="T4" fmla="*/ 128 w 194"/>
                <a:gd name="T5" fmla="*/ 34 h 359"/>
                <a:gd name="T6" fmla="*/ 89 w 194"/>
                <a:gd name="T7" fmla="*/ 35 h 359"/>
                <a:gd name="T8" fmla="*/ 66 w 194"/>
                <a:gd name="T9" fmla="*/ 71 h 359"/>
                <a:gd name="T10" fmla="*/ 50 w 194"/>
                <a:gd name="T11" fmla="*/ 80 h 359"/>
                <a:gd name="T12" fmla="*/ 48 w 194"/>
                <a:gd name="T13" fmla="*/ 127 h 359"/>
                <a:gd name="T14" fmla="*/ 33 w 194"/>
                <a:gd name="T15" fmla="*/ 138 h 359"/>
                <a:gd name="T16" fmla="*/ 19 w 194"/>
                <a:gd name="T17" fmla="*/ 148 h 359"/>
                <a:gd name="T18" fmla="*/ 24 w 194"/>
                <a:gd name="T19" fmla="*/ 153 h 359"/>
                <a:gd name="T20" fmla="*/ 37 w 194"/>
                <a:gd name="T21" fmla="*/ 176 h 359"/>
                <a:gd name="T22" fmla="*/ 28 w 194"/>
                <a:gd name="T23" fmla="*/ 205 h 359"/>
                <a:gd name="T24" fmla="*/ 28 w 194"/>
                <a:gd name="T25" fmla="*/ 205 h 359"/>
                <a:gd name="T26" fmla="*/ 28 w 194"/>
                <a:gd name="T27" fmla="*/ 206 h 359"/>
                <a:gd name="T28" fmla="*/ 19 w 194"/>
                <a:gd name="T29" fmla="*/ 226 h 359"/>
                <a:gd name="T30" fmla="*/ 19 w 194"/>
                <a:gd name="T31" fmla="*/ 253 h 359"/>
                <a:gd name="T32" fmla="*/ 19 w 194"/>
                <a:gd name="T33" fmla="*/ 273 h 359"/>
                <a:gd name="T34" fmla="*/ 19 w 194"/>
                <a:gd name="T35" fmla="*/ 275 h 359"/>
                <a:gd name="T36" fmla="*/ 18 w 194"/>
                <a:gd name="T37" fmla="*/ 310 h 359"/>
                <a:gd name="T38" fmla="*/ 4 w 194"/>
                <a:gd name="T39" fmla="*/ 359 h 359"/>
                <a:gd name="T40" fmla="*/ 18 w 194"/>
                <a:gd name="T41" fmla="*/ 357 h 359"/>
                <a:gd name="T42" fmla="*/ 42 w 194"/>
                <a:gd name="T43" fmla="*/ 351 h 359"/>
                <a:gd name="T44" fmla="*/ 90 w 194"/>
                <a:gd name="T45" fmla="*/ 334 h 359"/>
                <a:gd name="T46" fmla="*/ 113 w 194"/>
                <a:gd name="T47" fmla="*/ 316 h 359"/>
                <a:gd name="T48" fmla="*/ 121 w 194"/>
                <a:gd name="T49" fmla="*/ 313 h 359"/>
                <a:gd name="T50" fmla="*/ 159 w 194"/>
                <a:gd name="T51" fmla="*/ 291 h 359"/>
                <a:gd name="T52" fmla="*/ 171 w 194"/>
                <a:gd name="T53" fmla="*/ 248 h 359"/>
                <a:gd name="T54" fmla="*/ 162 w 194"/>
                <a:gd name="T55" fmla="*/ 219 h 359"/>
                <a:gd name="T56" fmla="*/ 167 w 194"/>
                <a:gd name="T57" fmla="*/ 200 h 359"/>
                <a:gd name="T58" fmla="*/ 171 w 194"/>
                <a:gd name="T59" fmla="*/ 184 h 359"/>
                <a:gd name="T60" fmla="*/ 176 w 194"/>
                <a:gd name="T61" fmla="*/ 174 h 359"/>
                <a:gd name="T62" fmla="*/ 172 w 194"/>
                <a:gd name="T63" fmla="*/ 154 h 359"/>
                <a:gd name="T64" fmla="*/ 156 w 194"/>
                <a:gd name="T65" fmla="*/ 110 h 359"/>
                <a:gd name="T66" fmla="*/ 156 w 194"/>
                <a:gd name="T67" fmla="*/ 108 h 359"/>
                <a:gd name="T68" fmla="*/ 158 w 194"/>
                <a:gd name="T69" fmla="*/ 107 h 359"/>
                <a:gd name="T70" fmla="*/ 180 w 194"/>
                <a:gd name="T71" fmla="*/ 91 h 359"/>
                <a:gd name="T72" fmla="*/ 182 w 194"/>
                <a:gd name="T73" fmla="*/ 89 h 359"/>
                <a:gd name="T74" fmla="*/ 194 w 194"/>
                <a:gd name="T75" fmla="*/ 69 h 359"/>
                <a:gd name="T76" fmla="*/ 186 w 194"/>
                <a:gd name="T77" fmla="*/ 53 h 359"/>
                <a:gd name="T78" fmla="*/ 183 w 194"/>
                <a:gd name="T79" fmla="*/ 54 h 359"/>
                <a:gd name="T80" fmla="*/ 175 w 194"/>
                <a:gd name="T81" fmla="*/ 42 h 359"/>
                <a:gd name="T82" fmla="*/ 173 w 194"/>
                <a:gd name="T83" fmla="*/ 33 h 359"/>
                <a:gd name="T84" fmla="*/ 181 w 194"/>
                <a:gd name="T85" fmla="*/ 38 h 359"/>
                <a:gd name="T86" fmla="*/ 182 w 194"/>
                <a:gd name="T87" fmla="*/ 39 h 359"/>
                <a:gd name="T88" fmla="*/ 182 w 194"/>
                <a:gd name="T89" fmla="*/ 30 h 359"/>
                <a:gd name="T90" fmla="*/ 179 w 194"/>
                <a:gd name="T91" fmla="*/ 0 h 359"/>
                <a:gd name="T92" fmla="*/ 174 w 194"/>
                <a:gd name="T93" fmla="*/ 1 h 359"/>
                <a:gd name="T94" fmla="*/ 174 w 194"/>
                <a:gd name="T95" fmla="*/ 1 h 359"/>
                <a:gd name="T96" fmla="*/ 150 w 194"/>
                <a:gd name="T97" fmla="*/ 10 h 359"/>
                <a:gd name="T98" fmla="*/ 150 w 194"/>
                <a:gd name="T99" fmla="*/ 35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4" h="359">
                  <a:moveTo>
                    <a:pt x="150" y="35"/>
                  </a:moveTo>
                  <a:cubicBezTo>
                    <a:pt x="145" y="34"/>
                    <a:pt x="145" y="34"/>
                    <a:pt x="145" y="34"/>
                  </a:cubicBezTo>
                  <a:cubicBezTo>
                    <a:pt x="145" y="34"/>
                    <a:pt x="136" y="33"/>
                    <a:pt x="128" y="34"/>
                  </a:cubicBezTo>
                  <a:cubicBezTo>
                    <a:pt x="120" y="36"/>
                    <a:pt x="97" y="35"/>
                    <a:pt x="89" y="35"/>
                  </a:cubicBezTo>
                  <a:cubicBezTo>
                    <a:pt x="86" y="42"/>
                    <a:pt x="78" y="61"/>
                    <a:pt x="66" y="71"/>
                  </a:cubicBezTo>
                  <a:cubicBezTo>
                    <a:pt x="61" y="75"/>
                    <a:pt x="55" y="78"/>
                    <a:pt x="50" y="80"/>
                  </a:cubicBezTo>
                  <a:cubicBezTo>
                    <a:pt x="53" y="90"/>
                    <a:pt x="60" y="117"/>
                    <a:pt x="48" y="127"/>
                  </a:cubicBezTo>
                  <a:cubicBezTo>
                    <a:pt x="43" y="131"/>
                    <a:pt x="38" y="134"/>
                    <a:pt x="33" y="138"/>
                  </a:cubicBezTo>
                  <a:cubicBezTo>
                    <a:pt x="28" y="141"/>
                    <a:pt x="20" y="146"/>
                    <a:pt x="19" y="148"/>
                  </a:cubicBezTo>
                  <a:cubicBezTo>
                    <a:pt x="20" y="150"/>
                    <a:pt x="22" y="152"/>
                    <a:pt x="24" y="153"/>
                  </a:cubicBezTo>
                  <a:cubicBezTo>
                    <a:pt x="30" y="159"/>
                    <a:pt x="39" y="167"/>
                    <a:pt x="37" y="176"/>
                  </a:cubicBezTo>
                  <a:cubicBezTo>
                    <a:pt x="34" y="188"/>
                    <a:pt x="29" y="204"/>
                    <a:pt x="28" y="205"/>
                  </a:cubicBezTo>
                  <a:cubicBezTo>
                    <a:pt x="28" y="205"/>
                    <a:pt x="28" y="205"/>
                    <a:pt x="28" y="205"/>
                  </a:cubicBezTo>
                  <a:cubicBezTo>
                    <a:pt x="28" y="206"/>
                    <a:pt x="28" y="206"/>
                    <a:pt x="28" y="206"/>
                  </a:cubicBezTo>
                  <a:cubicBezTo>
                    <a:pt x="25" y="209"/>
                    <a:pt x="19" y="219"/>
                    <a:pt x="19" y="226"/>
                  </a:cubicBezTo>
                  <a:cubicBezTo>
                    <a:pt x="19" y="230"/>
                    <a:pt x="19" y="242"/>
                    <a:pt x="19" y="253"/>
                  </a:cubicBezTo>
                  <a:cubicBezTo>
                    <a:pt x="19" y="262"/>
                    <a:pt x="19" y="271"/>
                    <a:pt x="19" y="273"/>
                  </a:cubicBezTo>
                  <a:cubicBezTo>
                    <a:pt x="19" y="273"/>
                    <a:pt x="19" y="274"/>
                    <a:pt x="19" y="275"/>
                  </a:cubicBezTo>
                  <a:cubicBezTo>
                    <a:pt x="21" y="282"/>
                    <a:pt x="25" y="299"/>
                    <a:pt x="18" y="310"/>
                  </a:cubicBezTo>
                  <a:cubicBezTo>
                    <a:pt x="10" y="322"/>
                    <a:pt x="0" y="355"/>
                    <a:pt x="4" y="359"/>
                  </a:cubicBezTo>
                  <a:cubicBezTo>
                    <a:pt x="11" y="359"/>
                    <a:pt x="12" y="359"/>
                    <a:pt x="18" y="357"/>
                  </a:cubicBezTo>
                  <a:cubicBezTo>
                    <a:pt x="23" y="356"/>
                    <a:pt x="29" y="354"/>
                    <a:pt x="42" y="351"/>
                  </a:cubicBezTo>
                  <a:cubicBezTo>
                    <a:pt x="89" y="341"/>
                    <a:pt x="90" y="334"/>
                    <a:pt x="90" y="334"/>
                  </a:cubicBezTo>
                  <a:cubicBezTo>
                    <a:pt x="89" y="324"/>
                    <a:pt x="98" y="321"/>
                    <a:pt x="113" y="316"/>
                  </a:cubicBezTo>
                  <a:cubicBezTo>
                    <a:pt x="121" y="313"/>
                    <a:pt x="121" y="313"/>
                    <a:pt x="121" y="313"/>
                  </a:cubicBezTo>
                  <a:cubicBezTo>
                    <a:pt x="136" y="309"/>
                    <a:pt x="153" y="303"/>
                    <a:pt x="159" y="291"/>
                  </a:cubicBezTo>
                  <a:cubicBezTo>
                    <a:pt x="165" y="279"/>
                    <a:pt x="170" y="254"/>
                    <a:pt x="171" y="248"/>
                  </a:cubicBezTo>
                  <a:cubicBezTo>
                    <a:pt x="168" y="243"/>
                    <a:pt x="158" y="228"/>
                    <a:pt x="162" y="219"/>
                  </a:cubicBezTo>
                  <a:cubicBezTo>
                    <a:pt x="164" y="213"/>
                    <a:pt x="166" y="207"/>
                    <a:pt x="167" y="200"/>
                  </a:cubicBezTo>
                  <a:cubicBezTo>
                    <a:pt x="169" y="194"/>
                    <a:pt x="170" y="189"/>
                    <a:pt x="171" y="184"/>
                  </a:cubicBezTo>
                  <a:cubicBezTo>
                    <a:pt x="173" y="180"/>
                    <a:pt x="174" y="176"/>
                    <a:pt x="176" y="174"/>
                  </a:cubicBezTo>
                  <a:cubicBezTo>
                    <a:pt x="179" y="167"/>
                    <a:pt x="181" y="164"/>
                    <a:pt x="172" y="154"/>
                  </a:cubicBezTo>
                  <a:cubicBezTo>
                    <a:pt x="157" y="136"/>
                    <a:pt x="156" y="111"/>
                    <a:pt x="156" y="110"/>
                  </a:cubicBezTo>
                  <a:cubicBezTo>
                    <a:pt x="156" y="108"/>
                    <a:pt x="156" y="108"/>
                    <a:pt x="156" y="108"/>
                  </a:cubicBezTo>
                  <a:cubicBezTo>
                    <a:pt x="158" y="107"/>
                    <a:pt x="158" y="107"/>
                    <a:pt x="158" y="107"/>
                  </a:cubicBezTo>
                  <a:cubicBezTo>
                    <a:pt x="166" y="102"/>
                    <a:pt x="177" y="93"/>
                    <a:pt x="180" y="91"/>
                  </a:cubicBezTo>
                  <a:cubicBezTo>
                    <a:pt x="181" y="90"/>
                    <a:pt x="181" y="89"/>
                    <a:pt x="182" y="89"/>
                  </a:cubicBezTo>
                  <a:cubicBezTo>
                    <a:pt x="187" y="85"/>
                    <a:pt x="192" y="80"/>
                    <a:pt x="194" y="69"/>
                  </a:cubicBezTo>
                  <a:cubicBezTo>
                    <a:pt x="194" y="63"/>
                    <a:pt x="190" y="57"/>
                    <a:pt x="186" y="53"/>
                  </a:cubicBezTo>
                  <a:cubicBezTo>
                    <a:pt x="185" y="53"/>
                    <a:pt x="184" y="54"/>
                    <a:pt x="183" y="54"/>
                  </a:cubicBezTo>
                  <a:cubicBezTo>
                    <a:pt x="179" y="54"/>
                    <a:pt x="177" y="51"/>
                    <a:pt x="175" y="42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81" y="38"/>
                    <a:pt x="181" y="38"/>
                    <a:pt x="182" y="39"/>
                  </a:cubicBezTo>
                  <a:cubicBezTo>
                    <a:pt x="182" y="36"/>
                    <a:pt x="182" y="34"/>
                    <a:pt x="182" y="30"/>
                  </a:cubicBezTo>
                  <a:cubicBezTo>
                    <a:pt x="184" y="8"/>
                    <a:pt x="180" y="1"/>
                    <a:pt x="179" y="0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74" y="1"/>
                    <a:pt x="174" y="1"/>
                    <a:pt x="174" y="1"/>
                  </a:cubicBezTo>
                  <a:cubicBezTo>
                    <a:pt x="150" y="10"/>
                    <a:pt x="150" y="10"/>
                    <a:pt x="150" y="10"/>
                  </a:cubicBezTo>
                  <a:lnTo>
                    <a:pt x="150" y="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8037514" y="3935412"/>
              <a:ext cx="690563" cy="577850"/>
            </a:xfrm>
            <a:custGeom>
              <a:avLst/>
              <a:gdLst>
                <a:gd name="T0" fmla="*/ 105 w 278"/>
                <a:gd name="T1" fmla="*/ 14 h 232"/>
                <a:gd name="T2" fmla="*/ 88 w 278"/>
                <a:gd name="T3" fmla="*/ 39 h 232"/>
                <a:gd name="T4" fmla="*/ 85 w 278"/>
                <a:gd name="T5" fmla="*/ 37 h 232"/>
                <a:gd name="T6" fmla="*/ 72 w 278"/>
                <a:gd name="T7" fmla="*/ 23 h 232"/>
                <a:gd name="T8" fmla="*/ 71 w 278"/>
                <a:gd name="T9" fmla="*/ 22 h 232"/>
                <a:gd name="T10" fmla="*/ 49 w 278"/>
                <a:gd name="T11" fmla="*/ 36 h 232"/>
                <a:gd name="T12" fmla="*/ 41 w 278"/>
                <a:gd name="T13" fmla="*/ 40 h 232"/>
                <a:gd name="T14" fmla="*/ 41 w 278"/>
                <a:gd name="T15" fmla="*/ 40 h 232"/>
                <a:gd name="T16" fmla="*/ 31 w 278"/>
                <a:gd name="T17" fmla="*/ 31 h 232"/>
                <a:gd name="T18" fmla="*/ 27 w 278"/>
                <a:gd name="T19" fmla="*/ 25 h 232"/>
                <a:gd name="T20" fmla="*/ 17 w 278"/>
                <a:gd name="T21" fmla="*/ 21 h 232"/>
                <a:gd name="T22" fmla="*/ 0 w 278"/>
                <a:gd name="T23" fmla="*/ 14 h 232"/>
                <a:gd name="T24" fmla="*/ 15 w 278"/>
                <a:gd name="T25" fmla="*/ 38 h 232"/>
                <a:gd name="T26" fmla="*/ 51 w 278"/>
                <a:gd name="T27" fmla="*/ 52 h 232"/>
                <a:gd name="T28" fmla="*/ 52 w 278"/>
                <a:gd name="T29" fmla="*/ 53 h 232"/>
                <a:gd name="T30" fmla="*/ 80 w 278"/>
                <a:gd name="T31" fmla="*/ 67 h 232"/>
                <a:gd name="T32" fmla="*/ 80 w 278"/>
                <a:gd name="T33" fmla="*/ 70 h 232"/>
                <a:gd name="T34" fmla="*/ 80 w 278"/>
                <a:gd name="T35" fmla="*/ 94 h 232"/>
                <a:gd name="T36" fmla="*/ 100 w 278"/>
                <a:gd name="T37" fmla="*/ 126 h 232"/>
                <a:gd name="T38" fmla="*/ 116 w 278"/>
                <a:gd name="T39" fmla="*/ 126 h 232"/>
                <a:gd name="T40" fmla="*/ 134 w 278"/>
                <a:gd name="T41" fmla="*/ 110 h 232"/>
                <a:gd name="T42" fmla="*/ 139 w 278"/>
                <a:gd name="T43" fmla="*/ 117 h 232"/>
                <a:gd name="T44" fmla="*/ 125 w 278"/>
                <a:gd name="T45" fmla="*/ 144 h 232"/>
                <a:gd name="T46" fmla="*/ 118 w 278"/>
                <a:gd name="T47" fmla="*/ 158 h 232"/>
                <a:gd name="T48" fmla="*/ 103 w 278"/>
                <a:gd name="T49" fmla="*/ 166 h 232"/>
                <a:gd name="T50" fmla="*/ 102 w 278"/>
                <a:gd name="T51" fmla="*/ 166 h 232"/>
                <a:gd name="T52" fmla="*/ 103 w 278"/>
                <a:gd name="T53" fmla="*/ 174 h 232"/>
                <a:gd name="T54" fmla="*/ 119 w 278"/>
                <a:gd name="T55" fmla="*/ 192 h 232"/>
                <a:gd name="T56" fmla="*/ 126 w 278"/>
                <a:gd name="T57" fmla="*/ 199 h 232"/>
                <a:gd name="T58" fmla="*/ 128 w 278"/>
                <a:gd name="T59" fmla="*/ 205 h 232"/>
                <a:gd name="T60" fmla="*/ 139 w 278"/>
                <a:gd name="T61" fmla="*/ 212 h 232"/>
                <a:gd name="T62" fmla="*/ 147 w 278"/>
                <a:gd name="T63" fmla="*/ 215 h 232"/>
                <a:gd name="T64" fmla="*/ 175 w 278"/>
                <a:gd name="T65" fmla="*/ 213 h 232"/>
                <a:gd name="T66" fmla="*/ 184 w 278"/>
                <a:gd name="T67" fmla="*/ 206 h 232"/>
                <a:gd name="T68" fmla="*/ 194 w 278"/>
                <a:gd name="T69" fmla="*/ 214 h 232"/>
                <a:gd name="T70" fmla="*/ 219 w 278"/>
                <a:gd name="T71" fmla="*/ 232 h 232"/>
                <a:gd name="T72" fmla="*/ 235 w 278"/>
                <a:gd name="T73" fmla="*/ 224 h 232"/>
                <a:gd name="T74" fmla="*/ 251 w 278"/>
                <a:gd name="T75" fmla="*/ 194 h 232"/>
                <a:gd name="T76" fmla="*/ 255 w 278"/>
                <a:gd name="T77" fmla="*/ 196 h 232"/>
                <a:gd name="T78" fmla="*/ 233 w 278"/>
                <a:gd name="T79" fmla="*/ 178 h 232"/>
                <a:gd name="T80" fmla="*/ 246 w 278"/>
                <a:gd name="T81" fmla="*/ 167 h 232"/>
                <a:gd name="T82" fmla="*/ 266 w 278"/>
                <a:gd name="T83" fmla="*/ 176 h 232"/>
                <a:gd name="T84" fmla="*/ 267 w 278"/>
                <a:gd name="T85" fmla="*/ 166 h 232"/>
                <a:gd name="T86" fmla="*/ 245 w 278"/>
                <a:gd name="T87" fmla="*/ 146 h 232"/>
                <a:gd name="T88" fmla="*/ 233 w 278"/>
                <a:gd name="T89" fmla="*/ 123 h 232"/>
                <a:gd name="T90" fmla="*/ 214 w 278"/>
                <a:gd name="T91" fmla="*/ 123 h 232"/>
                <a:gd name="T92" fmla="*/ 214 w 278"/>
                <a:gd name="T93" fmla="*/ 103 h 232"/>
                <a:gd name="T94" fmla="*/ 196 w 278"/>
                <a:gd name="T95" fmla="*/ 89 h 232"/>
                <a:gd name="T96" fmla="*/ 189 w 278"/>
                <a:gd name="T97" fmla="*/ 68 h 232"/>
                <a:gd name="T98" fmla="*/ 151 w 278"/>
                <a:gd name="T99" fmla="*/ 21 h 232"/>
                <a:gd name="T100" fmla="*/ 118 w 278"/>
                <a:gd name="T101" fmla="*/ 0 h 232"/>
                <a:gd name="T102" fmla="*/ 120 w 278"/>
                <a:gd name="T103" fmla="*/ 3 h 232"/>
                <a:gd name="T104" fmla="*/ 105 w 278"/>
                <a:gd name="T105" fmla="*/ 14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8" h="232">
                  <a:moveTo>
                    <a:pt x="105" y="14"/>
                  </a:moveTo>
                  <a:cubicBezTo>
                    <a:pt x="88" y="39"/>
                    <a:pt x="88" y="39"/>
                    <a:pt x="88" y="39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4" y="36"/>
                    <a:pt x="77" y="31"/>
                    <a:pt x="72" y="23"/>
                  </a:cubicBezTo>
                  <a:cubicBezTo>
                    <a:pt x="72" y="22"/>
                    <a:pt x="72" y="22"/>
                    <a:pt x="71" y="22"/>
                  </a:cubicBezTo>
                  <a:cubicBezTo>
                    <a:pt x="67" y="22"/>
                    <a:pt x="57" y="27"/>
                    <a:pt x="49" y="36"/>
                  </a:cubicBezTo>
                  <a:cubicBezTo>
                    <a:pt x="48" y="37"/>
                    <a:pt x="45" y="40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36" y="40"/>
                    <a:pt x="33" y="35"/>
                    <a:pt x="31" y="31"/>
                  </a:cubicBezTo>
                  <a:cubicBezTo>
                    <a:pt x="30" y="29"/>
                    <a:pt x="28" y="25"/>
                    <a:pt x="27" y="25"/>
                  </a:cubicBezTo>
                  <a:cubicBezTo>
                    <a:pt x="24" y="24"/>
                    <a:pt x="20" y="22"/>
                    <a:pt x="17" y="21"/>
                  </a:cubicBezTo>
                  <a:cubicBezTo>
                    <a:pt x="12" y="18"/>
                    <a:pt x="6" y="16"/>
                    <a:pt x="0" y="14"/>
                  </a:cubicBezTo>
                  <a:cubicBezTo>
                    <a:pt x="6" y="25"/>
                    <a:pt x="12" y="36"/>
                    <a:pt x="15" y="38"/>
                  </a:cubicBezTo>
                  <a:cubicBezTo>
                    <a:pt x="19" y="40"/>
                    <a:pt x="39" y="48"/>
                    <a:pt x="51" y="52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80" y="67"/>
                    <a:pt x="80" y="67"/>
                    <a:pt x="80" y="67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70"/>
                    <a:pt x="78" y="86"/>
                    <a:pt x="80" y="94"/>
                  </a:cubicBezTo>
                  <a:cubicBezTo>
                    <a:pt x="81" y="101"/>
                    <a:pt x="95" y="122"/>
                    <a:pt x="100" y="126"/>
                  </a:cubicBezTo>
                  <a:cubicBezTo>
                    <a:pt x="102" y="126"/>
                    <a:pt x="107" y="125"/>
                    <a:pt x="116" y="126"/>
                  </a:cubicBezTo>
                  <a:cubicBezTo>
                    <a:pt x="123" y="114"/>
                    <a:pt x="129" y="109"/>
                    <a:pt x="134" y="110"/>
                  </a:cubicBezTo>
                  <a:cubicBezTo>
                    <a:pt x="136" y="110"/>
                    <a:pt x="139" y="112"/>
                    <a:pt x="139" y="117"/>
                  </a:cubicBezTo>
                  <a:cubicBezTo>
                    <a:pt x="141" y="130"/>
                    <a:pt x="141" y="141"/>
                    <a:pt x="125" y="144"/>
                  </a:cubicBezTo>
                  <a:cubicBezTo>
                    <a:pt x="126" y="148"/>
                    <a:pt x="124" y="152"/>
                    <a:pt x="118" y="158"/>
                  </a:cubicBezTo>
                  <a:cubicBezTo>
                    <a:pt x="112" y="163"/>
                    <a:pt x="107" y="165"/>
                    <a:pt x="103" y="166"/>
                  </a:cubicBezTo>
                  <a:cubicBezTo>
                    <a:pt x="103" y="166"/>
                    <a:pt x="102" y="166"/>
                    <a:pt x="102" y="166"/>
                  </a:cubicBezTo>
                  <a:cubicBezTo>
                    <a:pt x="102" y="167"/>
                    <a:pt x="102" y="169"/>
                    <a:pt x="103" y="174"/>
                  </a:cubicBezTo>
                  <a:cubicBezTo>
                    <a:pt x="109" y="190"/>
                    <a:pt x="113" y="191"/>
                    <a:pt x="119" y="192"/>
                  </a:cubicBezTo>
                  <a:cubicBezTo>
                    <a:pt x="124" y="193"/>
                    <a:pt x="126" y="195"/>
                    <a:pt x="126" y="199"/>
                  </a:cubicBezTo>
                  <a:cubicBezTo>
                    <a:pt x="126" y="201"/>
                    <a:pt x="127" y="202"/>
                    <a:pt x="128" y="205"/>
                  </a:cubicBezTo>
                  <a:cubicBezTo>
                    <a:pt x="130" y="209"/>
                    <a:pt x="133" y="210"/>
                    <a:pt x="139" y="212"/>
                  </a:cubicBezTo>
                  <a:cubicBezTo>
                    <a:pt x="141" y="212"/>
                    <a:pt x="144" y="213"/>
                    <a:pt x="147" y="215"/>
                  </a:cubicBezTo>
                  <a:cubicBezTo>
                    <a:pt x="150" y="216"/>
                    <a:pt x="163" y="215"/>
                    <a:pt x="175" y="213"/>
                  </a:cubicBezTo>
                  <a:cubicBezTo>
                    <a:pt x="177" y="208"/>
                    <a:pt x="180" y="206"/>
                    <a:pt x="184" y="206"/>
                  </a:cubicBezTo>
                  <a:cubicBezTo>
                    <a:pt x="189" y="206"/>
                    <a:pt x="193" y="211"/>
                    <a:pt x="194" y="214"/>
                  </a:cubicBezTo>
                  <a:cubicBezTo>
                    <a:pt x="204" y="222"/>
                    <a:pt x="216" y="232"/>
                    <a:pt x="219" y="232"/>
                  </a:cubicBezTo>
                  <a:cubicBezTo>
                    <a:pt x="222" y="232"/>
                    <a:pt x="229" y="228"/>
                    <a:pt x="235" y="224"/>
                  </a:cubicBezTo>
                  <a:cubicBezTo>
                    <a:pt x="251" y="194"/>
                    <a:pt x="251" y="194"/>
                    <a:pt x="251" y="194"/>
                  </a:cubicBezTo>
                  <a:cubicBezTo>
                    <a:pt x="255" y="196"/>
                    <a:pt x="255" y="196"/>
                    <a:pt x="255" y="196"/>
                  </a:cubicBezTo>
                  <a:cubicBezTo>
                    <a:pt x="247" y="191"/>
                    <a:pt x="237" y="183"/>
                    <a:pt x="233" y="178"/>
                  </a:cubicBezTo>
                  <a:cubicBezTo>
                    <a:pt x="228" y="171"/>
                    <a:pt x="236" y="163"/>
                    <a:pt x="246" y="167"/>
                  </a:cubicBezTo>
                  <a:cubicBezTo>
                    <a:pt x="256" y="171"/>
                    <a:pt x="266" y="176"/>
                    <a:pt x="266" y="176"/>
                  </a:cubicBezTo>
                  <a:cubicBezTo>
                    <a:pt x="266" y="176"/>
                    <a:pt x="278" y="178"/>
                    <a:pt x="267" y="166"/>
                  </a:cubicBezTo>
                  <a:cubicBezTo>
                    <a:pt x="256" y="155"/>
                    <a:pt x="247" y="150"/>
                    <a:pt x="245" y="146"/>
                  </a:cubicBezTo>
                  <a:cubicBezTo>
                    <a:pt x="242" y="142"/>
                    <a:pt x="243" y="123"/>
                    <a:pt x="233" y="123"/>
                  </a:cubicBezTo>
                  <a:cubicBezTo>
                    <a:pt x="224" y="123"/>
                    <a:pt x="214" y="123"/>
                    <a:pt x="214" y="123"/>
                  </a:cubicBezTo>
                  <a:cubicBezTo>
                    <a:pt x="214" y="123"/>
                    <a:pt x="215" y="107"/>
                    <a:pt x="214" y="103"/>
                  </a:cubicBezTo>
                  <a:cubicBezTo>
                    <a:pt x="213" y="99"/>
                    <a:pt x="196" y="89"/>
                    <a:pt x="196" y="89"/>
                  </a:cubicBezTo>
                  <a:cubicBezTo>
                    <a:pt x="196" y="89"/>
                    <a:pt x="189" y="78"/>
                    <a:pt x="189" y="68"/>
                  </a:cubicBezTo>
                  <a:cubicBezTo>
                    <a:pt x="189" y="58"/>
                    <a:pt x="169" y="36"/>
                    <a:pt x="151" y="21"/>
                  </a:cubicBezTo>
                  <a:cubicBezTo>
                    <a:pt x="133" y="5"/>
                    <a:pt x="118" y="0"/>
                    <a:pt x="118" y="0"/>
                  </a:cubicBezTo>
                  <a:cubicBezTo>
                    <a:pt x="120" y="3"/>
                    <a:pt x="120" y="3"/>
                    <a:pt x="120" y="3"/>
                  </a:cubicBezTo>
                  <a:lnTo>
                    <a:pt x="105" y="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5868988" y="1184274"/>
              <a:ext cx="2859087" cy="2401887"/>
            </a:xfrm>
            <a:custGeom>
              <a:avLst/>
              <a:gdLst>
                <a:gd name="T0" fmla="*/ 1 w 1151"/>
                <a:gd name="T1" fmla="*/ 704 h 966"/>
                <a:gd name="T2" fmla="*/ 37 w 1151"/>
                <a:gd name="T3" fmla="*/ 755 h 966"/>
                <a:gd name="T4" fmla="*/ 103 w 1151"/>
                <a:gd name="T5" fmla="*/ 760 h 966"/>
                <a:gd name="T6" fmla="*/ 101 w 1151"/>
                <a:gd name="T7" fmla="*/ 823 h 966"/>
                <a:gd name="T8" fmla="*/ 155 w 1151"/>
                <a:gd name="T9" fmla="*/ 875 h 966"/>
                <a:gd name="T10" fmla="*/ 217 w 1151"/>
                <a:gd name="T11" fmla="*/ 856 h 966"/>
                <a:gd name="T12" fmla="*/ 273 w 1151"/>
                <a:gd name="T13" fmla="*/ 883 h 966"/>
                <a:gd name="T14" fmla="*/ 252 w 1151"/>
                <a:gd name="T15" fmla="*/ 956 h 966"/>
                <a:gd name="T16" fmla="*/ 345 w 1151"/>
                <a:gd name="T17" fmla="*/ 946 h 966"/>
                <a:gd name="T18" fmla="*/ 364 w 1151"/>
                <a:gd name="T19" fmla="*/ 887 h 966"/>
                <a:gd name="T20" fmla="*/ 401 w 1151"/>
                <a:gd name="T21" fmla="*/ 880 h 966"/>
                <a:gd name="T22" fmla="*/ 437 w 1151"/>
                <a:gd name="T23" fmla="*/ 957 h 966"/>
                <a:gd name="T24" fmla="*/ 480 w 1151"/>
                <a:gd name="T25" fmla="*/ 960 h 966"/>
                <a:gd name="T26" fmla="*/ 570 w 1151"/>
                <a:gd name="T27" fmla="*/ 860 h 966"/>
                <a:gd name="T28" fmla="*/ 640 w 1151"/>
                <a:gd name="T29" fmla="*/ 814 h 966"/>
                <a:gd name="T30" fmla="*/ 684 w 1151"/>
                <a:gd name="T31" fmla="*/ 811 h 966"/>
                <a:gd name="T32" fmla="*/ 723 w 1151"/>
                <a:gd name="T33" fmla="*/ 781 h 966"/>
                <a:gd name="T34" fmla="*/ 752 w 1151"/>
                <a:gd name="T35" fmla="*/ 690 h 966"/>
                <a:gd name="T36" fmla="*/ 806 w 1151"/>
                <a:gd name="T37" fmla="*/ 700 h 966"/>
                <a:gd name="T38" fmla="*/ 849 w 1151"/>
                <a:gd name="T39" fmla="*/ 665 h 966"/>
                <a:gd name="T40" fmla="*/ 916 w 1151"/>
                <a:gd name="T41" fmla="*/ 705 h 966"/>
                <a:gd name="T42" fmla="*/ 950 w 1151"/>
                <a:gd name="T43" fmla="*/ 727 h 966"/>
                <a:gd name="T44" fmla="*/ 953 w 1151"/>
                <a:gd name="T45" fmla="*/ 666 h 966"/>
                <a:gd name="T46" fmla="*/ 1130 w 1151"/>
                <a:gd name="T47" fmla="*/ 595 h 966"/>
                <a:gd name="T48" fmla="*/ 1110 w 1151"/>
                <a:gd name="T49" fmla="*/ 536 h 966"/>
                <a:gd name="T50" fmla="*/ 1057 w 1151"/>
                <a:gd name="T51" fmla="*/ 521 h 966"/>
                <a:gd name="T52" fmla="*/ 1027 w 1151"/>
                <a:gd name="T53" fmla="*/ 462 h 966"/>
                <a:gd name="T54" fmla="*/ 1075 w 1151"/>
                <a:gd name="T55" fmla="*/ 432 h 966"/>
                <a:gd name="T56" fmla="*/ 1094 w 1151"/>
                <a:gd name="T57" fmla="*/ 382 h 966"/>
                <a:gd name="T58" fmla="*/ 1062 w 1151"/>
                <a:gd name="T59" fmla="*/ 369 h 966"/>
                <a:gd name="T60" fmla="*/ 1096 w 1151"/>
                <a:gd name="T61" fmla="*/ 302 h 966"/>
                <a:gd name="T62" fmla="*/ 1132 w 1151"/>
                <a:gd name="T63" fmla="*/ 164 h 966"/>
                <a:gd name="T64" fmla="*/ 1040 w 1151"/>
                <a:gd name="T65" fmla="*/ 115 h 966"/>
                <a:gd name="T66" fmla="*/ 977 w 1151"/>
                <a:gd name="T67" fmla="*/ 71 h 966"/>
                <a:gd name="T68" fmla="*/ 974 w 1151"/>
                <a:gd name="T69" fmla="*/ 2 h 966"/>
                <a:gd name="T70" fmla="*/ 925 w 1151"/>
                <a:gd name="T71" fmla="*/ 29 h 966"/>
                <a:gd name="T72" fmla="*/ 927 w 1151"/>
                <a:gd name="T73" fmla="*/ 115 h 966"/>
                <a:gd name="T74" fmla="*/ 897 w 1151"/>
                <a:gd name="T75" fmla="*/ 194 h 966"/>
                <a:gd name="T76" fmla="*/ 837 w 1151"/>
                <a:gd name="T77" fmla="*/ 248 h 966"/>
                <a:gd name="T78" fmla="*/ 777 w 1151"/>
                <a:gd name="T79" fmla="*/ 302 h 966"/>
                <a:gd name="T80" fmla="*/ 818 w 1151"/>
                <a:gd name="T81" fmla="*/ 355 h 966"/>
                <a:gd name="T82" fmla="*/ 918 w 1151"/>
                <a:gd name="T83" fmla="*/ 366 h 966"/>
                <a:gd name="T84" fmla="*/ 892 w 1151"/>
                <a:gd name="T85" fmla="*/ 406 h 966"/>
                <a:gd name="T86" fmla="*/ 832 w 1151"/>
                <a:gd name="T87" fmla="*/ 432 h 966"/>
                <a:gd name="T88" fmla="*/ 793 w 1151"/>
                <a:gd name="T89" fmla="*/ 486 h 966"/>
                <a:gd name="T90" fmla="*/ 731 w 1151"/>
                <a:gd name="T91" fmla="*/ 507 h 966"/>
                <a:gd name="T92" fmla="*/ 621 w 1151"/>
                <a:gd name="T93" fmla="*/ 530 h 966"/>
                <a:gd name="T94" fmla="*/ 621 w 1151"/>
                <a:gd name="T95" fmla="*/ 609 h 966"/>
                <a:gd name="T96" fmla="*/ 568 w 1151"/>
                <a:gd name="T97" fmla="*/ 648 h 966"/>
                <a:gd name="T98" fmla="*/ 475 w 1151"/>
                <a:gd name="T99" fmla="*/ 684 h 966"/>
                <a:gd name="T100" fmla="*/ 296 w 1151"/>
                <a:gd name="T101" fmla="*/ 712 h 966"/>
                <a:gd name="T102" fmla="*/ 206 w 1151"/>
                <a:gd name="T103" fmla="*/ 679 h 966"/>
                <a:gd name="T104" fmla="*/ 59 w 1151"/>
                <a:gd name="T105" fmla="*/ 640 h 966"/>
                <a:gd name="T106" fmla="*/ 0 w 1151"/>
                <a:gd name="T107" fmla="*/ 66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51" h="966">
                  <a:moveTo>
                    <a:pt x="0" y="669"/>
                  </a:moveTo>
                  <a:cubicBezTo>
                    <a:pt x="13" y="687"/>
                    <a:pt x="13" y="687"/>
                    <a:pt x="13" y="687"/>
                  </a:cubicBezTo>
                  <a:cubicBezTo>
                    <a:pt x="1" y="704"/>
                    <a:pt x="1" y="704"/>
                    <a:pt x="1" y="704"/>
                  </a:cubicBezTo>
                  <a:cubicBezTo>
                    <a:pt x="12" y="732"/>
                    <a:pt x="12" y="732"/>
                    <a:pt x="12" y="732"/>
                  </a:cubicBezTo>
                  <a:cubicBezTo>
                    <a:pt x="30" y="755"/>
                    <a:pt x="30" y="755"/>
                    <a:pt x="30" y="755"/>
                  </a:cubicBezTo>
                  <a:cubicBezTo>
                    <a:pt x="31" y="756"/>
                    <a:pt x="34" y="758"/>
                    <a:pt x="37" y="755"/>
                  </a:cubicBezTo>
                  <a:cubicBezTo>
                    <a:pt x="44" y="748"/>
                    <a:pt x="75" y="739"/>
                    <a:pt x="86" y="743"/>
                  </a:cubicBezTo>
                  <a:cubicBezTo>
                    <a:pt x="88" y="744"/>
                    <a:pt x="90" y="744"/>
                    <a:pt x="92" y="744"/>
                  </a:cubicBezTo>
                  <a:cubicBezTo>
                    <a:pt x="100" y="745"/>
                    <a:pt x="103" y="748"/>
                    <a:pt x="103" y="760"/>
                  </a:cubicBezTo>
                  <a:cubicBezTo>
                    <a:pt x="103" y="772"/>
                    <a:pt x="94" y="785"/>
                    <a:pt x="87" y="795"/>
                  </a:cubicBezTo>
                  <a:cubicBezTo>
                    <a:pt x="85" y="798"/>
                    <a:pt x="82" y="803"/>
                    <a:pt x="81" y="804"/>
                  </a:cubicBezTo>
                  <a:cubicBezTo>
                    <a:pt x="82" y="807"/>
                    <a:pt x="92" y="816"/>
                    <a:pt x="101" y="823"/>
                  </a:cubicBezTo>
                  <a:cubicBezTo>
                    <a:pt x="119" y="833"/>
                    <a:pt x="119" y="833"/>
                    <a:pt x="119" y="833"/>
                  </a:cubicBezTo>
                  <a:cubicBezTo>
                    <a:pt x="130" y="866"/>
                    <a:pt x="130" y="866"/>
                    <a:pt x="130" y="866"/>
                  </a:cubicBezTo>
                  <a:cubicBezTo>
                    <a:pt x="155" y="875"/>
                    <a:pt x="155" y="875"/>
                    <a:pt x="155" y="875"/>
                  </a:cubicBezTo>
                  <a:cubicBezTo>
                    <a:pt x="158" y="869"/>
                    <a:pt x="167" y="857"/>
                    <a:pt x="182" y="852"/>
                  </a:cubicBezTo>
                  <a:cubicBezTo>
                    <a:pt x="195" y="848"/>
                    <a:pt x="204" y="852"/>
                    <a:pt x="210" y="854"/>
                  </a:cubicBezTo>
                  <a:cubicBezTo>
                    <a:pt x="212" y="855"/>
                    <a:pt x="215" y="856"/>
                    <a:pt x="217" y="856"/>
                  </a:cubicBezTo>
                  <a:cubicBezTo>
                    <a:pt x="219" y="856"/>
                    <a:pt x="226" y="853"/>
                    <a:pt x="231" y="850"/>
                  </a:cubicBezTo>
                  <a:cubicBezTo>
                    <a:pt x="244" y="844"/>
                    <a:pt x="259" y="836"/>
                    <a:pt x="266" y="845"/>
                  </a:cubicBezTo>
                  <a:cubicBezTo>
                    <a:pt x="272" y="852"/>
                    <a:pt x="285" y="869"/>
                    <a:pt x="273" y="883"/>
                  </a:cubicBezTo>
                  <a:cubicBezTo>
                    <a:pt x="265" y="893"/>
                    <a:pt x="250" y="907"/>
                    <a:pt x="245" y="911"/>
                  </a:cubicBezTo>
                  <a:cubicBezTo>
                    <a:pt x="245" y="934"/>
                    <a:pt x="245" y="934"/>
                    <a:pt x="245" y="934"/>
                  </a:cubicBezTo>
                  <a:cubicBezTo>
                    <a:pt x="247" y="944"/>
                    <a:pt x="250" y="954"/>
                    <a:pt x="252" y="956"/>
                  </a:cubicBezTo>
                  <a:cubicBezTo>
                    <a:pt x="255" y="956"/>
                    <a:pt x="261" y="957"/>
                    <a:pt x="272" y="960"/>
                  </a:cubicBezTo>
                  <a:cubicBezTo>
                    <a:pt x="283" y="962"/>
                    <a:pt x="297" y="966"/>
                    <a:pt x="308" y="966"/>
                  </a:cubicBezTo>
                  <a:cubicBezTo>
                    <a:pt x="327" y="966"/>
                    <a:pt x="342" y="953"/>
                    <a:pt x="345" y="946"/>
                  </a:cubicBezTo>
                  <a:cubicBezTo>
                    <a:pt x="348" y="937"/>
                    <a:pt x="363" y="889"/>
                    <a:pt x="363" y="889"/>
                  </a:cubicBezTo>
                  <a:cubicBezTo>
                    <a:pt x="363" y="888"/>
                    <a:pt x="363" y="888"/>
                    <a:pt x="363" y="888"/>
                  </a:cubicBezTo>
                  <a:cubicBezTo>
                    <a:pt x="364" y="887"/>
                    <a:pt x="364" y="887"/>
                    <a:pt x="364" y="887"/>
                  </a:cubicBezTo>
                  <a:cubicBezTo>
                    <a:pt x="366" y="884"/>
                    <a:pt x="381" y="865"/>
                    <a:pt x="392" y="867"/>
                  </a:cubicBezTo>
                  <a:cubicBezTo>
                    <a:pt x="395" y="868"/>
                    <a:pt x="399" y="870"/>
                    <a:pt x="401" y="878"/>
                  </a:cubicBezTo>
                  <a:cubicBezTo>
                    <a:pt x="401" y="880"/>
                    <a:pt x="401" y="880"/>
                    <a:pt x="401" y="880"/>
                  </a:cubicBezTo>
                  <a:cubicBezTo>
                    <a:pt x="406" y="901"/>
                    <a:pt x="408" y="908"/>
                    <a:pt x="400" y="920"/>
                  </a:cubicBezTo>
                  <a:cubicBezTo>
                    <a:pt x="399" y="922"/>
                    <a:pt x="400" y="927"/>
                    <a:pt x="405" y="934"/>
                  </a:cubicBezTo>
                  <a:cubicBezTo>
                    <a:pt x="416" y="948"/>
                    <a:pt x="431" y="958"/>
                    <a:pt x="437" y="957"/>
                  </a:cubicBezTo>
                  <a:cubicBezTo>
                    <a:pt x="443" y="955"/>
                    <a:pt x="452" y="957"/>
                    <a:pt x="460" y="959"/>
                  </a:cubicBezTo>
                  <a:cubicBezTo>
                    <a:pt x="467" y="961"/>
                    <a:pt x="477" y="964"/>
                    <a:pt x="479" y="962"/>
                  </a:cubicBezTo>
                  <a:cubicBezTo>
                    <a:pt x="480" y="962"/>
                    <a:pt x="480" y="961"/>
                    <a:pt x="480" y="960"/>
                  </a:cubicBezTo>
                  <a:cubicBezTo>
                    <a:pt x="482" y="944"/>
                    <a:pt x="493" y="929"/>
                    <a:pt x="494" y="928"/>
                  </a:cubicBezTo>
                  <a:cubicBezTo>
                    <a:pt x="526" y="887"/>
                    <a:pt x="526" y="887"/>
                    <a:pt x="526" y="887"/>
                  </a:cubicBezTo>
                  <a:cubicBezTo>
                    <a:pt x="570" y="860"/>
                    <a:pt x="570" y="860"/>
                    <a:pt x="570" y="860"/>
                  </a:cubicBezTo>
                  <a:cubicBezTo>
                    <a:pt x="592" y="860"/>
                    <a:pt x="592" y="860"/>
                    <a:pt x="592" y="860"/>
                  </a:cubicBezTo>
                  <a:cubicBezTo>
                    <a:pt x="592" y="860"/>
                    <a:pt x="607" y="860"/>
                    <a:pt x="619" y="850"/>
                  </a:cubicBezTo>
                  <a:cubicBezTo>
                    <a:pt x="631" y="839"/>
                    <a:pt x="640" y="814"/>
                    <a:pt x="640" y="814"/>
                  </a:cubicBezTo>
                  <a:cubicBezTo>
                    <a:pt x="641" y="811"/>
                    <a:pt x="641" y="811"/>
                    <a:pt x="641" y="811"/>
                  </a:cubicBezTo>
                  <a:cubicBezTo>
                    <a:pt x="644" y="811"/>
                    <a:pt x="644" y="811"/>
                    <a:pt x="644" y="811"/>
                  </a:cubicBezTo>
                  <a:cubicBezTo>
                    <a:pt x="653" y="812"/>
                    <a:pt x="677" y="813"/>
                    <a:pt x="684" y="811"/>
                  </a:cubicBezTo>
                  <a:cubicBezTo>
                    <a:pt x="690" y="810"/>
                    <a:pt x="696" y="810"/>
                    <a:pt x="700" y="811"/>
                  </a:cubicBezTo>
                  <a:cubicBezTo>
                    <a:pt x="700" y="789"/>
                    <a:pt x="700" y="789"/>
                    <a:pt x="700" y="789"/>
                  </a:cubicBezTo>
                  <a:cubicBezTo>
                    <a:pt x="723" y="781"/>
                    <a:pt x="723" y="781"/>
                    <a:pt x="723" y="781"/>
                  </a:cubicBezTo>
                  <a:cubicBezTo>
                    <a:pt x="714" y="739"/>
                    <a:pt x="714" y="739"/>
                    <a:pt x="714" y="739"/>
                  </a:cubicBezTo>
                  <a:cubicBezTo>
                    <a:pt x="715" y="737"/>
                    <a:pt x="715" y="737"/>
                    <a:pt x="715" y="737"/>
                  </a:cubicBezTo>
                  <a:cubicBezTo>
                    <a:pt x="725" y="720"/>
                    <a:pt x="743" y="690"/>
                    <a:pt x="752" y="690"/>
                  </a:cubicBezTo>
                  <a:cubicBezTo>
                    <a:pt x="754" y="690"/>
                    <a:pt x="756" y="691"/>
                    <a:pt x="757" y="692"/>
                  </a:cubicBezTo>
                  <a:cubicBezTo>
                    <a:pt x="761" y="698"/>
                    <a:pt x="766" y="708"/>
                    <a:pt x="769" y="714"/>
                  </a:cubicBezTo>
                  <a:cubicBezTo>
                    <a:pt x="806" y="700"/>
                    <a:pt x="806" y="700"/>
                    <a:pt x="806" y="700"/>
                  </a:cubicBezTo>
                  <a:cubicBezTo>
                    <a:pt x="810" y="698"/>
                    <a:pt x="830" y="689"/>
                    <a:pt x="839" y="695"/>
                  </a:cubicBezTo>
                  <a:cubicBezTo>
                    <a:pt x="842" y="692"/>
                    <a:pt x="846" y="680"/>
                    <a:pt x="848" y="668"/>
                  </a:cubicBezTo>
                  <a:cubicBezTo>
                    <a:pt x="849" y="665"/>
                    <a:pt x="849" y="665"/>
                    <a:pt x="849" y="665"/>
                  </a:cubicBezTo>
                  <a:cubicBezTo>
                    <a:pt x="893" y="655"/>
                    <a:pt x="893" y="655"/>
                    <a:pt x="893" y="655"/>
                  </a:cubicBezTo>
                  <a:cubicBezTo>
                    <a:pt x="908" y="682"/>
                    <a:pt x="908" y="682"/>
                    <a:pt x="908" y="682"/>
                  </a:cubicBezTo>
                  <a:cubicBezTo>
                    <a:pt x="916" y="705"/>
                    <a:pt x="916" y="705"/>
                    <a:pt x="916" y="705"/>
                  </a:cubicBezTo>
                  <a:cubicBezTo>
                    <a:pt x="909" y="711"/>
                    <a:pt x="909" y="711"/>
                    <a:pt x="909" y="711"/>
                  </a:cubicBezTo>
                  <a:cubicBezTo>
                    <a:pt x="923" y="721"/>
                    <a:pt x="923" y="721"/>
                    <a:pt x="923" y="721"/>
                  </a:cubicBezTo>
                  <a:cubicBezTo>
                    <a:pt x="928" y="725"/>
                    <a:pt x="944" y="734"/>
                    <a:pt x="950" y="727"/>
                  </a:cubicBezTo>
                  <a:cubicBezTo>
                    <a:pt x="952" y="724"/>
                    <a:pt x="948" y="712"/>
                    <a:pt x="946" y="703"/>
                  </a:cubicBezTo>
                  <a:cubicBezTo>
                    <a:pt x="942" y="690"/>
                    <a:pt x="938" y="677"/>
                    <a:pt x="943" y="671"/>
                  </a:cubicBezTo>
                  <a:cubicBezTo>
                    <a:pt x="944" y="669"/>
                    <a:pt x="947" y="666"/>
                    <a:pt x="953" y="666"/>
                  </a:cubicBezTo>
                  <a:cubicBezTo>
                    <a:pt x="972" y="666"/>
                    <a:pt x="984" y="685"/>
                    <a:pt x="989" y="694"/>
                  </a:cubicBezTo>
                  <a:cubicBezTo>
                    <a:pt x="1006" y="681"/>
                    <a:pt x="1072" y="633"/>
                    <a:pt x="1114" y="620"/>
                  </a:cubicBezTo>
                  <a:cubicBezTo>
                    <a:pt x="1130" y="595"/>
                    <a:pt x="1130" y="595"/>
                    <a:pt x="1130" y="595"/>
                  </a:cubicBezTo>
                  <a:cubicBezTo>
                    <a:pt x="1114" y="577"/>
                    <a:pt x="1114" y="577"/>
                    <a:pt x="1114" y="577"/>
                  </a:cubicBezTo>
                  <a:cubicBezTo>
                    <a:pt x="1114" y="575"/>
                    <a:pt x="1114" y="575"/>
                    <a:pt x="1114" y="575"/>
                  </a:cubicBezTo>
                  <a:cubicBezTo>
                    <a:pt x="1115" y="562"/>
                    <a:pt x="1115" y="541"/>
                    <a:pt x="1110" y="536"/>
                  </a:cubicBezTo>
                  <a:cubicBezTo>
                    <a:pt x="1109" y="535"/>
                    <a:pt x="1109" y="535"/>
                    <a:pt x="1109" y="535"/>
                  </a:cubicBezTo>
                  <a:cubicBezTo>
                    <a:pt x="1082" y="535"/>
                    <a:pt x="1082" y="535"/>
                    <a:pt x="1082" y="535"/>
                  </a:cubicBezTo>
                  <a:cubicBezTo>
                    <a:pt x="1057" y="521"/>
                    <a:pt x="1057" y="521"/>
                    <a:pt x="1057" y="521"/>
                  </a:cubicBezTo>
                  <a:cubicBezTo>
                    <a:pt x="1049" y="490"/>
                    <a:pt x="1049" y="490"/>
                    <a:pt x="1049" y="490"/>
                  </a:cubicBezTo>
                  <a:cubicBezTo>
                    <a:pt x="1049" y="479"/>
                    <a:pt x="1049" y="479"/>
                    <a:pt x="1049" y="479"/>
                  </a:cubicBezTo>
                  <a:cubicBezTo>
                    <a:pt x="1027" y="462"/>
                    <a:pt x="1027" y="462"/>
                    <a:pt x="1027" y="462"/>
                  </a:cubicBezTo>
                  <a:cubicBezTo>
                    <a:pt x="1029" y="438"/>
                    <a:pt x="1029" y="438"/>
                    <a:pt x="1029" y="438"/>
                  </a:cubicBezTo>
                  <a:cubicBezTo>
                    <a:pt x="1074" y="438"/>
                    <a:pt x="1074" y="438"/>
                    <a:pt x="1074" y="438"/>
                  </a:cubicBezTo>
                  <a:cubicBezTo>
                    <a:pt x="1075" y="432"/>
                    <a:pt x="1075" y="432"/>
                    <a:pt x="1075" y="432"/>
                  </a:cubicBezTo>
                  <a:cubicBezTo>
                    <a:pt x="1081" y="397"/>
                    <a:pt x="1081" y="397"/>
                    <a:pt x="1081" y="397"/>
                  </a:cubicBezTo>
                  <a:cubicBezTo>
                    <a:pt x="1082" y="396"/>
                    <a:pt x="1082" y="396"/>
                    <a:pt x="1082" y="396"/>
                  </a:cubicBezTo>
                  <a:cubicBezTo>
                    <a:pt x="1087" y="391"/>
                    <a:pt x="1092" y="385"/>
                    <a:pt x="1094" y="382"/>
                  </a:cubicBezTo>
                  <a:cubicBezTo>
                    <a:pt x="1094" y="382"/>
                    <a:pt x="1093" y="382"/>
                    <a:pt x="1093" y="382"/>
                  </a:cubicBezTo>
                  <a:cubicBezTo>
                    <a:pt x="1076" y="386"/>
                    <a:pt x="1066" y="375"/>
                    <a:pt x="1062" y="369"/>
                  </a:cubicBezTo>
                  <a:cubicBezTo>
                    <a:pt x="1062" y="369"/>
                    <a:pt x="1062" y="369"/>
                    <a:pt x="1062" y="369"/>
                  </a:cubicBezTo>
                  <a:cubicBezTo>
                    <a:pt x="1046" y="312"/>
                    <a:pt x="1046" y="312"/>
                    <a:pt x="1046" y="312"/>
                  </a:cubicBezTo>
                  <a:cubicBezTo>
                    <a:pt x="1052" y="313"/>
                    <a:pt x="1052" y="313"/>
                    <a:pt x="1052" y="313"/>
                  </a:cubicBezTo>
                  <a:cubicBezTo>
                    <a:pt x="1052" y="313"/>
                    <a:pt x="1086" y="318"/>
                    <a:pt x="1096" y="302"/>
                  </a:cubicBezTo>
                  <a:cubicBezTo>
                    <a:pt x="1105" y="286"/>
                    <a:pt x="1117" y="279"/>
                    <a:pt x="1122" y="277"/>
                  </a:cubicBezTo>
                  <a:cubicBezTo>
                    <a:pt x="1131" y="241"/>
                    <a:pt x="1131" y="241"/>
                    <a:pt x="1131" y="241"/>
                  </a:cubicBezTo>
                  <a:cubicBezTo>
                    <a:pt x="1128" y="231"/>
                    <a:pt x="1117" y="179"/>
                    <a:pt x="1132" y="164"/>
                  </a:cubicBezTo>
                  <a:cubicBezTo>
                    <a:pt x="1141" y="155"/>
                    <a:pt x="1151" y="126"/>
                    <a:pt x="1143" y="112"/>
                  </a:cubicBezTo>
                  <a:cubicBezTo>
                    <a:pt x="1139" y="105"/>
                    <a:pt x="1130" y="102"/>
                    <a:pt x="1117" y="105"/>
                  </a:cubicBezTo>
                  <a:cubicBezTo>
                    <a:pt x="1067" y="117"/>
                    <a:pt x="1041" y="115"/>
                    <a:pt x="1040" y="115"/>
                  </a:cubicBezTo>
                  <a:cubicBezTo>
                    <a:pt x="1038" y="115"/>
                    <a:pt x="1038" y="115"/>
                    <a:pt x="1038" y="115"/>
                  </a:cubicBezTo>
                  <a:cubicBezTo>
                    <a:pt x="1005" y="66"/>
                    <a:pt x="1005" y="66"/>
                    <a:pt x="1005" y="66"/>
                  </a:cubicBezTo>
                  <a:cubicBezTo>
                    <a:pt x="999" y="69"/>
                    <a:pt x="985" y="75"/>
                    <a:pt x="977" y="71"/>
                  </a:cubicBezTo>
                  <a:cubicBezTo>
                    <a:pt x="975" y="69"/>
                    <a:pt x="972" y="67"/>
                    <a:pt x="971" y="61"/>
                  </a:cubicBezTo>
                  <a:cubicBezTo>
                    <a:pt x="970" y="55"/>
                    <a:pt x="972" y="46"/>
                    <a:pt x="973" y="37"/>
                  </a:cubicBezTo>
                  <a:cubicBezTo>
                    <a:pt x="974" y="26"/>
                    <a:pt x="977" y="5"/>
                    <a:pt x="974" y="2"/>
                  </a:cubicBezTo>
                  <a:cubicBezTo>
                    <a:pt x="973" y="2"/>
                    <a:pt x="972" y="2"/>
                    <a:pt x="969" y="4"/>
                  </a:cubicBezTo>
                  <a:cubicBezTo>
                    <a:pt x="967" y="0"/>
                    <a:pt x="967" y="0"/>
                    <a:pt x="967" y="0"/>
                  </a:cubicBezTo>
                  <a:cubicBezTo>
                    <a:pt x="947" y="8"/>
                    <a:pt x="934" y="20"/>
                    <a:pt x="925" y="29"/>
                  </a:cubicBezTo>
                  <a:cubicBezTo>
                    <a:pt x="913" y="42"/>
                    <a:pt x="922" y="44"/>
                    <a:pt x="931" y="51"/>
                  </a:cubicBezTo>
                  <a:cubicBezTo>
                    <a:pt x="939" y="58"/>
                    <a:pt x="955" y="79"/>
                    <a:pt x="948" y="88"/>
                  </a:cubicBezTo>
                  <a:cubicBezTo>
                    <a:pt x="941" y="96"/>
                    <a:pt x="929" y="106"/>
                    <a:pt x="927" y="115"/>
                  </a:cubicBezTo>
                  <a:cubicBezTo>
                    <a:pt x="924" y="125"/>
                    <a:pt x="918" y="138"/>
                    <a:pt x="917" y="142"/>
                  </a:cubicBezTo>
                  <a:cubicBezTo>
                    <a:pt x="915" y="146"/>
                    <a:pt x="902" y="162"/>
                    <a:pt x="902" y="166"/>
                  </a:cubicBezTo>
                  <a:cubicBezTo>
                    <a:pt x="902" y="170"/>
                    <a:pt x="897" y="194"/>
                    <a:pt x="897" y="194"/>
                  </a:cubicBezTo>
                  <a:cubicBezTo>
                    <a:pt x="897" y="194"/>
                    <a:pt x="911" y="202"/>
                    <a:pt x="902" y="206"/>
                  </a:cubicBezTo>
                  <a:cubicBezTo>
                    <a:pt x="892" y="210"/>
                    <a:pt x="876" y="213"/>
                    <a:pt x="872" y="220"/>
                  </a:cubicBezTo>
                  <a:cubicBezTo>
                    <a:pt x="868" y="227"/>
                    <a:pt x="837" y="248"/>
                    <a:pt x="837" y="248"/>
                  </a:cubicBezTo>
                  <a:cubicBezTo>
                    <a:pt x="837" y="248"/>
                    <a:pt x="832" y="242"/>
                    <a:pt x="815" y="240"/>
                  </a:cubicBezTo>
                  <a:cubicBezTo>
                    <a:pt x="798" y="237"/>
                    <a:pt x="805" y="242"/>
                    <a:pt x="797" y="255"/>
                  </a:cubicBezTo>
                  <a:cubicBezTo>
                    <a:pt x="789" y="267"/>
                    <a:pt x="779" y="295"/>
                    <a:pt x="777" y="302"/>
                  </a:cubicBezTo>
                  <a:cubicBezTo>
                    <a:pt x="776" y="309"/>
                    <a:pt x="759" y="325"/>
                    <a:pt x="762" y="333"/>
                  </a:cubicBezTo>
                  <a:cubicBezTo>
                    <a:pt x="765" y="341"/>
                    <a:pt x="783" y="361"/>
                    <a:pt x="790" y="360"/>
                  </a:cubicBezTo>
                  <a:cubicBezTo>
                    <a:pt x="797" y="358"/>
                    <a:pt x="807" y="357"/>
                    <a:pt x="818" y="355"/>
                  </a:cubicBezTo>
                  <a:cubicBezTo>
                    <a:pt x="829" y="354"/>
                    <a:pt x="840" y="369"/>
                    <a:pt x="844" y="360"/>
                  </a:cubicBezTo>
                  <a:cubicBezTo>
                    <a:pt x="849" y="350"/>
                    <a:pt x="844" y="350"/>
                    <a:pt x="867" y="350"/>
                  </a:cubicBezTo>
                  <a:cubicBezTo>
                    <a:pt x="889" y="350"/>
                    <a:pt x="906" y="346"/>
                    <a:pt x="918" y="366"/>
                  </a:cubicBezTo>
                  <a:cubicBezTo>
                    <a:pt x="931" y="387"/>
                    <a:pt x="959" y="400"/>
                    <a:pt x="945" y="407"/>
                  </a:cubicBezTo>
                  <a:cubicBezTo>
                    <a:pt x="931" y="414"/>
                    <a:pt x="936" y="419"/>
                    <a:pt x="921" y="414"/>
                  </a:cubicBezTo>
                  <a:cubicBezTo>
                    <a:pt x="906" y="408"/>
                    <a:pt x="892" y="406"/>
                    <a:pt x="892" y="406"/>
                  </a:cubicBezTo>
                  <a:cubicBezTo>
                    <a:pt x="868" y="414"/>
                    <a:pt x="868" y="414"/>
                    <a:pt x="868" y="414"/>
                  </a:cubicBezTo>
                  <a:cubicBezTo>
                    <a:pt x="868" y="414"/>
                    <a:pt x="849" y="415"/>
                    <a:pt x="847" y="419"/>
                  </a:cubicBezTo>
                  <a:cubicBezTo>
                    <a:pt x="846" y="424"/>
                    <a:pt x="832" y="432"/>
                    <a:pt x="832" y="432"/>
                  </a:cubicBezTo>
                  <a:cubicBezTo>
                    <a:pt x="816" y="438"/>
                    <a:pt x="816" y="438"/>
                    <a:pt x="816" y="438"/>
                  </a:cubicBezTo>
                  <a:cubicBezTo>
                    <a:pt x="816" y="438"/>
                    <a:pt x="797" y="465"/>
                    <a:pt x="797" y="470"/>
                  </a:cubicBezTo>
                  <a:cubicBezTo>
                    <a:pt x="797" y="474"/>
                    <a:pt x="793" y="486"/>
                    <a:pt x="793" y="486"/>
                  </a:cubicBezTo>
                  <a:cubicBezTo>
                    <a:pt x="777" y="489"/>
                    <a:pt x="777" y="489"/>
                    <a:pt x="777" y="489"/>
                  </a:cubicBezTo>
                  <a:cubicBezTo>
                    <a:pt x="757" y="503"/>
                    <a:pt x="757" y="503"/>
                    <a:pt x="757" y="503"/>
                  </a:cubicBezTo>
                  <a:cubicBezTo>
                    <a:pt x="731" y="507"/>
                    <a:pt x="731" y="507"/>
                    <a:pt x="731" y="507"/>
                  </a:cubicBezTo>
                  <a:cubicBezTo>
                    <a:pt x="697" y="537"/>
                    <a:pt x="697" y="537"/>
                    <a:pt x="697" y="537"/>
                  </a:cubicBezTo>
                  <a:cubicBezTo>
                    <a:pt x="652" y="537"/>
                    <a:pt x="652" y="537"/>
                    <a:pt x="652" y="537"/>
                  </a:cubicBezTo>
                  <a:cubicBezTo>
                    <a:pt x="652" y="537"/>
                    <a:pt x="630" y="524"/>
                    <a:pt x="621" y="530"/>
                  </a:cubicBezTo>
                  <a:cubicBezTo>
                    <a:pt x="613" y="535"/>
                    <a:pt x="602" y="559"/>
                    <a:pt x="602" y="564"/>
                  </a:cubicBezTo>
                  <a:cubicBezTo>
                    <a:pt x="602" y="570"/>
                    <a:pt x="613" y="583"/>
                    <a:pt x="616" y="587"/>
                  </a:cubicBezTo>
                  <a:cubicBezTo>
                    <a:pt x="618" y="591"/>
                    <a:pt x="621" y="609"/>
                    <a:pt x="621" y="609"/>
                  </a:cubicBezTo>
                  <a:cubicBezTo>
                    <a:pt x="621" y="609"/>
                    <a:pt x="613" y="623"/>
                    <a:pt x="609" y="623"/>
                  </a:cubicBezTo>
                  <a:cubicBezTo>
                    <a:pt x="605" y="623"/>
                    <a:pt x="588" y="630"/>
                    <a:pt x="588" y="630"/>
                  </a:cubicBezTo>
                  <a:cubicBezTo>
                    <a:pt x="588" y="630"/>
                    <a:pt x="571" y="640"/>
                    <a:pt x="568" y="648"/>
                  </a:cubicBezTo>
                  <a:cubicBezTo>
                    <a:pt x="564" y="657"/>
                    <a:pt x="561" y="665"/>
                    <a:pt x="547" y="669"/>
                  </a:cubicBezTo>
                  <a:cubicBezTo>
                    <a:pt x="533" y="673"/>
                    <a:pt x="545" y="663"/>
                    <a:pt x="533" y="673"/>
                  </a:cubicBezTo>
                  <a:cubicBezTo>
                    <a:pt x="522" y="683"/>
                    <a:pt x="493" y="683"/>
                    <a:pt x="475" y="684"/>
                  </a:cubicBezTo>
                  <a:cubicBezTo>
                    <a:pt x="457" y="686"/>
                    <a:pt x="401" y="691"/>
                    <a:pt x="383" y="697"/>
                  </a:cubicBezTo>
                  <a:cubicBezTo>
                    <a:pt x="365" y="703"/>
                    <a:pt x="348" y="726"/>
                    <a:pt x="323" y="723"/>
                  </a:cubicBezTo>
                  <a:cubicBezTo>
                    <a:pt x="298" y="721"/>
                    <a:pt x="316" y="714"/>
                    <a:pt x="296" y="712"/>
                  </a:cubicBezTo>
                  <a:cubicBezTo>
                    <a:pt x="277" y="711"/>
                    <a:pt x="273" y="718"/>
                    <a:pt x="259" y="711"/>
                  </a:cubicBezTo>
                  <a:cubicBezTo>
                    <a:pt x="245" y="704"/>
                    <a:pt x="242" y="700"/>
                    <a:pt x="234" y="693"/>
                  </a:cubicBezTo>
                  <a:cubicBezTo>
                    <a:pt x="225" y="686"/>
                    <a:pt x="225" y="679"/>
                    <a:pt x="206" y="679"/>
                  </a:cubicBezTo>
                  <a:cubicBezTo>
                    <a:pt x="186" y="679"/>
                    <a:pt x="174" y="662"/>
                    <a:pt x="174" y="662"/>
                  </a:cubicBezTo>
                  <a:cubicBezTo>
                    <a:pt x="174" y="662"/>
                    <a:pt x="164" y="644"/>
                    <a:pt x="123" y="644"/>
                  </a:cubicBezTo>
                  <a:cubicBezTo>
                    <a:pt x="83" y="644"/>
                    <a:pt x="77" y="647"/>
                    <a:pt x="59" y="640"/>
                  </a:cubicBezTo>
                  <a:cubicBezTo>
                    <a:pt x="41" y="633"/>
                    <a:pt x="22" y="626"/>
                    <a:pt x="5" y="624"/>
                  </a:cubicBezTo>
                  <a:cubicBezTo>
                    <a:pt x="4" y="624"/>
                    <a:pt x="2" y="624"/>
                    <a:pt x="0" y="624"/>
                  </a:cubicBezTo>
                  <a:lnTo>
                    <a:pt x="0" y="6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7842251" y="3998912"/>
              <a:ext cx="622300" cy="730250"/>
            </a:xfrm>
            <a:custGeom>
              <a:avLst/>
              <a:gdLst>
                <a:gd name="T0" fmla="*/ 47 w 251"/>
                <a:gd name="T1" fmla="*/ 171 h 294"/>
                <a:gd name="T2" fmla="*/ 42 w 251"/>
                <a:gd name="T3" fmla="*/ 168 h 294"/>
                <a:gd name="T4" fmla="*/ 35 w 251"/>
                <a:gd name="T5" fmla="*/ 195 h 294"/>
                <a:gd name="T6" fmla="*/ 58 w 251"/>
                <a:gd name="T7" fmla="*/ 200 h 294"/>
                <a:gd name="T8" fmla="*/ 75 w 251"/>
                <a:gd name="T9" fmla="*/ 222 h 294"/>
                <a:gd name="T10" fmla="*/ 54 w 251"/>
                <a:gd name="T11" fmla="*/ 231 h 294"/>
                <a:gd name="T12" fmla="*/ 58 w 251"/>
                <a:gd name="T13" fmla="*/ 236 h 294"/>
                <a:gd name="T14" fmla="*/ 77 w 251"/>
                <a:gd name="T15" fmla="*/ 275 h 294"/>
                <a:gd name="T16" fmla="*/ 91 w 251"/>
                <a:gd name="T17" fmla="*/ 270 h 294"/>
                <a:gd name="T18" fmla="*/ 115 w 251"/>
                <a:gd name="T19" fmla="*/ 275 h 294"/>
                <a:gd name="T20" fmla="*/ 140 w 251"/>
                <a:gd name="T21" fmla="*/ 275 h 294"/>
                <a:gd name="T22" fmla="*/ 172 w 251"/>
                <a:gd name="T23" fmla="*/ 288 h 294"/>
                <a:gd name="T24" fmla="*/ 180 w 251"/>
                <a:gd name="T25" fmla="*/ 294 h 294"/>
                <a:gd name="T26" fmla="*/ 212 w 251"/>
                <a:gd name="T27" fmla="*/ 261 h 294"/>
                <a:gd name="T28" fmla="*/ 213 w 251"/>
                <a:gd name="T29" fmla="*/ 243 h 294"/>
                <a:gd name="T30" fmla="*/ 242 w 251"/>
                <a:gd name="T31" fmla="*/ 239 h 294"/>
                <a:gd name="T32" fmla="*/ 238 w 251"/>
                <a:gd name="T33" fmla="*/ 235 h 294"/>
                <a:gd name="T34" fmla="*/ 251 w 251"/>
                <a:gd name="T35" fmla="*/ 196 h 294"/>
                <a:gd name="T36" fmla="*/ 222 w 251"/>
                <a:gd name="T37" fmla="*/ 196 h 294"/>
                <a:gd name="T38" fmla="*/ 200 w 251"/>
                <a:gd name="T39" fmla="*/ 183 h 294"/>
                <a:gd name="T40" fmla="*/ 197 w 251"/>
                <a:gd name="T41" fmla="*/ 175 h 294"/>
                <a:gd name="T42" fmla="*/ 175 w 251"/>
                <a:gd name="T43" fmla="*/ 151 h 294"/>
                <a:gd name="T44" fmla="*/ 180 w 251"/>
                <a:gd name="T45" fmla="*/ 133 h 294"/>
                <a:gd name="T46" fmla="*/ 196 w 251"/>
                <a:gd name="T47" fmla="*/ 119 h 294"/>
                <a:gd name="T48" fmla="*/ 203 w 251"/>
                <a:gd name="T49" fmla="*/ 111 h 294"/>
                <a:gd name="T50" fmla="*/ 200 w 251"/>
                <a:gd name="T51" fmla="*/ 107 h 294"/>
                <a:gd name="T52" fmla="*/ 196 w 251"/>
                <a:gd name="T53" fmla="*/ 109 h 294"/>
                <a:gd name="T54" fmla="*/ 177 w 251"/>
                <a:gd name="T55" fmla="*/ 109 h 294"/>
                <a:gd name="T56" fmla="*/ 150 w 251"/>
                <a:gd name="T57" fmla="*/ 46 h 294"/>
                <a:gd name="T58" fmla="*/ 89 w 251"/>
                <a:gd name="T59" fmla="*/ 20 h 294"/>
                <a:gd name="T60" fmla="*/ 71 w 251"/>
                <a:gd name="T61" fmla="*/ 4 h 294"/>
                <a:gd name="T62" fmla="*/ 78 w 251"/>
                <a:gd name="T63" fmla="*/ 16 h 294"/>
                <a:gd name="T64" fmla="*/ 75 w 251"/>
                <a:gd name="T65" fmla="*/ 49 h 294"/>
                <a:gd name="T66" fmla="*/ 45 w 251"/>
                <a:gd name="T67" fmla="*/ 42 h 294"/>
                <a:gd name="T68" fmla="*/ 40 w 251"/>
                <a:gd name="T69" fmla="*/ 58 h 294"/>
                <a:gd name="T70" fmla="*/ 35 w 251"/>
                <a:gd name="T71" fmla="*/ 82 h 294"/>
                <a:gd name="T72" fmla="*/ 22 w 251"/>
                <a:gd name="T73" fmla="*/ 97 h 294"/>
                <a:gd name="T74" fmla="*/ 0 w 251"/>
                <a:gd name="T75" fmla="*/ 101 h 294"/>
                <a:gd name="T76" fmla="*/ 37 w 251"/>
                <a:gd name="T77" fmla="*/ 124 h 294"/>
                <a:gd name="T78" fmla="*/ 66 w 251"/>
                <a:gd name="T79" fmla="*/ 146 h 294"/>
                <a:gd name="T80" fmla="*/ 61 w 251"/>
                <a:gd name="T81" fmla="*/ 175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1" h="294">
                  <a:moveTo>
                    <a:pt x="61" y="175"/>
                  </a:moveTo>
                  <a:cubicBezTo>
                    <a:pt x="56" y="176"/>
                    <a:pt x="51" y="173"/>
                    <a:pt x="47" y="171"/>
                  </a:cubicBezTo>
                  <a:cubicBezTo>
                    <a:pt x="45" y="170"/>
                    <a:pt x="43" y="168"/>
                    <a:pt x="42" y="168"/>
                  </a:cubicBezTo>
                  <a:cubicBezTo>
                    <a:pt x="42" y="168"/>
                    <a:pt x="42" y="168"/>
                    <a:pt x="42" y="168"/>
                  </a:cubicBezTo>
                  <a:cubicBezTo>
                    <a:pt x="42" y="168"/>
                    <a:pt x="41" y="169"/>
                    <a:pt x="41" y="172"/>
                  </a:cubicBezTo>
                  <a:cubicBezTo>
                    <a:pt x="39" y="181"/>
                    <a:pt x="37" y="190"/>
                    <a:pt x="35" y="195"/>
                  </a:cubicBezTo>
                  <a:cubicBezTo>
                    <a:pt x="40" y="194"/>
                    <a:pt x="47" y="194"/>
                    <a:pt x="51" y="197"/>
                  </a:cubicBezTo>
                  <a:cubicBezTo>
                    <a:pt x="52" y="198"/>
                    <a:pt x="55" y="199"/>
                    <a:pt x="58" y="200"/>
                  </a:cubicBezTo>
                  <a:cubicBezTo>
                    <a:pt x="69" y="205"/>
                    <a:pt x="77" y="209"/>
                    <a:pt x="78" y="215"/>
                  </a:cubicBezTo>
                  <a:cubicBezTo>
                    <a:pt x="78" y="216"/>
                    <a:pt x="78" y="219"/>
                    <a:pt x="75" y="222"/>
                  </a:cubicBezTo>
                  <a:cubicBezTo>
                    <a:pt x="71" y="225"/>
                    <a:pt x="66" y="227"/>
                    <a:pt x="62" y="228"/>
                  </a:cubicBezTo>
                  <a:cubicBezTo>
                    <a:pt x="59" y="229"/>
                    <a:pt x="55" y="230"/>
                    <a:pt x="54" y="231"/>
                  </a:cubicBezTo>
                  <a:cubicBezTo>
                    <a:pt x="54" y="232"/>
                    <a:pt x="55" y="232"/>
                    <a:pt x="56" y="233"/>
                  </a:cubicBezTo>
                  <a:cubicBezTo>
                    <a:pt x="58" y="236"/>
                    <a:pt x="58" y="236"/>
                    <a:pt x="58" y="236"/>
                  </a:cubicBezTo>
                  <a:cubicBezTo>
                    <a:pt x="69" y="249"/>
                    <a:pt x="76" y="257"/>
                    <a:pt x="76" y="263"/>
                  </a:cubicBezTo>
                  <a:cubicBezTo>
                    <a:pt x="77" y="266"/>
                    <a:pt x="77" y="271"/>
                    <a:pt x="77" y="275"/>
                  </a:cubicBezTo>
                  <a:cubicBezTo>
                    <a:pt x="84" y="272"/>
                    <a:pt x="90" y="270"/>
                    <a:pt x="90" y="270"/>
                  </a:cubicBezTo>
                  <a:cubicBezTo>
                    <a:pt x="91" y="270"/>
                    <a:pt x="91" y="270"/>
                    <a:pt x="91" y="270"/>
                  </a:cubicBezTo>
                  <a:cubicBezTo>
                    <a:pt x="106" y="268"/>
                    <a:pt x="106" y="268"/>
                    <a:pt x="106" y="268"/>
                  </a:cubicBezTo>
                  <a:cubicBezTo>
                    <a:pt x="115" y="275"/>
                    <a:pt x="115" y="275"/>
                    <a:pt x="115" y="275"/>
                  </a:cubicBezTo>
                  <a:cubicBezTo>
                    <a:pt x="118" y="271"/>
                    <a:pt x="118" y="271"/>
                    <a:pt x="118" y="271"/>
                  </a:cubicBezTo>
                  <a:cubicBezTo>
                    <a:pt x="124" y="265"/>
                    <a:pt x="132" y="270"/>
                    <a:pt x="140" y="275"/>
                  </a:cubicBezTo>
                  <a:cubicBezTo>
                    <a:pt x="145" y="278"/>
                    <a:pt x="150" y="281"/>
                    <a:pt x="155" y="282"/>
                  </a:cubicBezTo>
                  <a:cubicBezTo>
                    <a:pt x="165" y="283"/>
                    <a:pt x="169" y="286"/>
                    <a:pt x="172" y="288"/>
                  </a:cubicBezTo>
                  <a:cubicBezTo>
                    <a:pt x="174" y="289"/>
                    <a:pt x="175" y="290"/>
                    <a:pt x="177" y="292"/>
                  </a:cubicBezTo>
                  <a:cubicBezTo>
                    <a:pt x="179" y="292"/>
                    <a:pt x="180" y="293"/>
                    <a:pt x="180" y="294"/>
                  </a:cubicBezTo>
                  <a:cubicBezTo>
                    <a:pt x="200" y="279"/>
                    <a:pt x="200" y="279"/>
                    <a:pt x="200" y="279"/>
                  </a:cubicBezTo>
                  <a:cubicBezTo>
                    <a:pt x="212" y="261"/>
                    <a:pt x="212" y="261"/>
                    <a:pt x="212" y="261"/>
                  </a:cubicBezTo>
                  <a:cubicBezTo>
                    <a:pt x="210" y="251"/>
                    <a:pt x="210" y="251"/>
                    <a:pt x="210" y="251"/>
                  </a:cubicBezTo>
                  <a:cubicBezTo>
                    <a:pt x="210" y="247"/>
                    <a:pt x="211" y="244"/>
                    <a:pt x="213" y="243"/>
                  </a:cubicBezTo>
                  <a:cubicBezTo>
                    <a:pt x="217" y="238"/>
                    <a:pt x="226" y="238"/>
                    <a:pt x="235" y="239"/>
                  </a:cubicBezTo>
                  <a:cubicBezTo>
                    <a:pt x="238" y="239"/>
                    <a:pt x="240" y="239"/>
                    <a:pt x="242" y="239"/>
                  </a:cubicBezTo>
                  <a:cubicBezTo>
                    <a:pt x="241" y="238"/>
                    <a:pt x="241" y="237"/>
                    <a:pt x="240" y="237"/>
                  </a:cubicBezTo>
                  <a:cubicBezTo>
                    <a:pt x="238" y="235"/>
                    <a:pt x="238" y="235"/>
                    <a:pt x="238" y="235"/>
                  </a:cubicBezTo>
                  <a:cubicBezTo>
                    <a:pt x="239" y="232"/>
                    <a:pt x="239" y="232"/>
                    <a:pt x="239" y="232"/>
                  </a:cubicBezTo>
                  <a:cubicBezTo>
                    <a:pt x="239" y="232"/>
                    <a:pt x="246" y="211"/>
                    <a:pt x="251" y="196"/>
                  </a:cubicBezTo>
                  <a:cubicBezTo>
                    <a:pt x="245" y="197"/>
                    <a:pt x="238" y="198"/>
                    <a:pt x="232" y="198"/>
                  </a:cubicBezTo>
                  <a:cubicBezTo>
                    <a:pt x="227" y="198"/>
                    <a:pt x="224" y="198"/>
                    <a:pt x="222" y="196"/>
                  </a:cubicBezTo>
                  <a:cubicBezTo>
                    <a:pt x="220" y="196"/>
                    <a:pt x="218" y="195"/>
                    <a:pt x="216" y="194"/>
                  </a:cubicBezTo>
                  <a:cubicBezTo>
                    <a:pt x="210" y="193"/>
                    <a:pt x="203" y="191"/>
                    <a:pt x="200" y="183"/>
                  </a:cubicBezTo>
                  <a:cubicBezTo>
                    <a:pt x="198" y="180"/>
                    <a:pt x="198" y="177"/>
                    <a:pt x="197" y="175"/>
                  </a:cubicBezTo>
                  <a:cubicBezTo>
                    <a:pt x="197" y="175"/>
                    <a:pt x="197" y="175"/>
                    <a:pt x="197" y="175"/>
                  </a:cubicBezTo>
                  <a:cubicBezTo>
                    <a:pt x="197" y="175"/>
                    <a:pt x="197" y="175"/>
                    <a:pt x="196" y="175"/>
                  </a:cubicBezTo>
                  <a:cubicBezTo>
                    <a:pt x="188" y="173"/>
                    <a:pt x="181" y="171"/>
                    <a:pt x="175" y="151"/>
                  </a:cubicBezTo>
                  <a:cubicBezTo>
                    <a:pt x="173" y="145"/>
                    <a:pt x="172" y="141"/>
                    <a:pt x="174" y="138"/>
                  </a:cubicBezTo>
                  <a:cubicBezTo>
                    <a:pt x="175" y="135"/>
                    <a:pt x="178" y="134"/>
                    <a:pt x="180" y="133"/>
                  </a:cubicBezTo>
                  <a:cubicBezTo>
                    <a:pt x="183" y="132"/>
                    <a:pt x="187" y="131"/>
                    <a:pt x="192" y="127"/>
                  </a:cubicBezTo>
                  <a:cubicBezTo>
                    <a:pt x="197" y="122"/>
                    <a:pt x="196" y="120"/>
                    <a:pt x="196" y="119"/>
                  </a:cubicBezTo>
                  <a:cubicBezTo>
                    <a:pt x="196" y="119"/>
                    <a:pt x="194" y="117"/>
                    <a:pt x="195" y="114"/>
                  </a:cubicBezTo>
                  <a:cubicBezTo>
                    <a:pt x="197" y="112"/>
                    <a:pt x="200" y="111"/>
                    <a:pt x="203" y="111"/>
                  </a:cubicBezTo>
                  <a:cubicBezTo>
                    <a:pt x="210" y="110"/>
                    <a:pt x="212" y="108"/>
                    <a:pt x="210" y="94"/>
                  </a:cubicBezTo>
                  <a:cubicBezTo>
                    <a:pt x="208" y="96"/>
                    <a:pt x="204" y="102"/>
                    <a:pt x="200" y="107"/>
                  </a:cubicBezTo>
                  <a:cubicBezTo>
                    <a:pt x="199" y="110"/>
                    <a:pt x="199" y="110"/>
                    <a:pt x="199" y="110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0" y="109"/>
                    <a:pt x="183" y="108"/>
                    <a:pt x="181" y="109"/>
                  </a:cubicBezTo>
                  <a:cubicBezTo>
                    <a:pt x="180" y="110"/>
                    <a:pt x="178" y="110"/>
                    <a:pt x="177" y="109"/>
                  </a:cubicBezTo>
                  <a:cubicBezTo>
                    <a:pt x="171" y="107"/>
                    <a:pt x="153" y="80"/>
                    <a:pt x="151" y="71"/>
                  </a:cubicBezTo>
                  <a:cubicBezTo>
                    <a:pt x="149" y="63"/>
                    <a:pt x="150" y="52"/>
                    <a:pt x="150" y="46"/>
                  </a:cubicBezTo>
                  <a:cubicBezTo>
                    <a:pt x="127" y="35"/>
                    <a:pt x="127" y="35"/>
                    <a:pt x="127" y="35"/>
                  </a:cubicBezTo>
                  <a:cubicBezTo>
                    <a:pt x="123" y="33"/>
                    <a:pt x="95" y="23"/>
                    <a:pt x="89" y="20"/>
                  </a:cubicBezTo>
                  <a:cubicBezTo>
                    <a:pt x="85" y="17"/>
                    <a:pt x="80" y="8"/>
                    <a:pt x="76" y="0"/>
                  </a:cubicBezTo>
                  <a:cubicBezTo>
                    <a:pt x="74" y="1"/>
                    <a:pt x="72" y="3"/>
                    <a:pt x="71" y="4"/>
                  </a:cubicBezTo>
                  <a:cubicBezTo>
                    <a:pt x="71" y="4"/>
                    <a:pt x="72" y="5"/>
                    <a:pt x="72" y="5"/>
                  </a:cubicBezTo>
                  <a:cubicBezTo>
                    <a:pt x="75" y="7"/>
                    <a:pt x="77" y="10"/>
                    <a:pt x="78" y="16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81" y="33"/>
                    <a:pt x="83" y="42"/>
                    <a:pt x="75" y="49"/>
                  </a:cubicBezTo>
                  <a:cubicBezTo>
                    <a:pt x="66" y="57"/>
                    <a:pt x="66" y="57"/>
                    <a:pt x="66" y="57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1" y="46"/>
                    <a:pt x="38" y="50"/>
                    <a:pt x="38" y="52"/>
                  </a:cubicBezTo>
                  <a:cubicBezTo>
                    <a:pt x="38" y="52"/>
                    <a:pt x="39" y="55"/>
                    <a:pt x="40" y="58"/>
                  </a:cubicBezTo>
                  <a:cubicBezTo>
                    <a:pt x="42" y="64"/>
                    <a:pt x="45" y="72"/>
                    <a:pt x="42" y="77"/>
                  </a:cubicBezTo>
                  <a:cubicBezTo>
                    <a:pt x="41" y="79"/>
                    <a:pt x="39" y="81"/>
                    <a:pt x="35" y="82"/>
                  </a:cubicBezTo>
                  <a:cubicBezTo>
                    <a:pt x="26" y="83"/>
                    <a:pt x="23" y="94"/>
                    <a:pt x="23" y="94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19" y="97"/>
                    <a:pt x="19" y="97"/>
                    <a:pt x="19" y="97"/>
                  </a:cubicBezTo>
                  <a:cubicBezTo>
                    <a:pt x="10" y="97"/>
                    <a:pt x="1" y="99"/>
                    <a:pt x="0" y="101"/>
                  </a:cubicBezTo>
                  <a:cubicBezTo>
                    <a:pt x="0" y="101"/>
                    <a:pt x="0" y="101"/>
                    <a:pt x="2" y="103"/>
                  </a:cubicBezTo>
                  <a:cubicBezTo>
                    <a:pt x="11" y="114"/>
                    <a:pt x="34" y="123"/>
                    <a:pt x="37" y="124"/>
                  </a:cubicBezTo>
                  <a:cubicBezTo>
                    <a:pt x="46" y="125"/>
                    <a:pt x="64" y="127"/>
                    <a:pt x="64" y="137"/>
                  </a:cubicBezTo>
                  <a:cubicBezTo>
                    <a:pt x="64" y="139"/>
                    <a:pt x="65" y="143"/>
                    <a:pt x="66" y="146"/>
                  </a:cubicBezTo>
                  <a:cubicBezTo>
                    <a:pt x="68" y="158"/>
                    <a:pt x="70" y="167"/>
                    <a:pt x="66" y="172"/>
                  </a:cubicBezTo>
                  <a:cubicBezTo>
                    <a:pt x="65" y="174"/>
                    <a:pt x="63" y="175"/>
                    <a:pt x="61" y="1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5683250" y="4027488"/>
              <a:ext cx="2332038" cy="1211262"/>
            </a:xfrm>
            <a:custGeom>
              <a:avLst/>
              <a:gdLst>
                <a:gd name="T0" fmla="*/ 620 w 939"/>
                <a:gd name="T1" fmla="*/ 90 h 487"/>
                <a:gd name="T2" fmla="*/ 606 w 939"/>
                <a:gd name="T3" fmla="*/ 130 h 487"/>
                <a:gd name="T4" fmla="*/ 642 w 939"/>
                <a:gd name="T5" fmla="*/ 217 h 487"/>
                <a:gd name="T6" fmla="*/ 570 w 939"/>
                <a:gd name="T7" fmla="*/ 246 h 487"/>
                <a:gd name="T8" fmla="*/ 564 w 939"/>
                <a:gd name="T9" fmla="*/ 285 h 487"/>
                <a:gd name="T10" fmla="*/ 567 w 939"/>
                <a:gd name="T11" fmla="*/ 307 h 487"/>
                <a:gd name="T12" fmla="*/ 544 w 939"/>
                <a:gd name="T13" fmla="*/ 259 h 487"/>
                <a:gd name="T14" fmla="*/ 632 w 939"/>
                <a:gd name="T15" fmla="*/ 216 h 487"/>
                <a:gd name="T16" fmla="*/ 552 w 939"/>
                <a:gd name="T17" fmla="*/ 144 h 487"/>
                <a:gd name="T18" fmla="*/ 526 w 939"/>
                <a:gd name="T19" fmla="*/ 213 h 487"/>
                <a:gd name="T20" fmla="*/ 499 w 939"/>
                <a:gd name="T21" fmla="*/ 254 h 487"/>
                <a:gd name="T22" fmla="*/ 430 w 939"/>
                <a:gd name="T23" fmla="*/ 270 h 487"/>
                <a:gd name="T24" fmla="*/ 408 w 939"/>
                <a:gd name="T25" fmla="*/ 264 h 487"/>
                <a:gd name="T26" fmla="*/ 401 w 939"/>
                <a:gd name="T27" fmla="*/ 308 h 487"/>
                <a:gd name="T28" fmla="*/ 408 w 939"/>
                <a:gd name="T29" fmla="*/ 324 h 487"/>
                <a:gd name="T30" fmla="*/ 401 w 939"/>
                <a:gd name="T31" fmla="*/ 275 h 487"/>
                <a:gd name="T32" fmla="*/ 427 w 939"/>
                <a:gd name="T33" fmla="*/ 258 h 487"/>
                <a:gd name="T34" fmla="*/ 460 w 939"/>
                <a:gd name="T35" fmla="*/ 248 h 487"/>
                <a:gd name="T36" fmla="*/ 492 w 939"/>
                <a:gd name="T37" fmla="*/ 222 h 487"/>
                <a:gd name="T38" fmla="*/ 544 w 939"/>
                <a:gd name="T39" fmla="*/ 174 h 487"/>
                <a:gd name="T40" fmla="*/ 473 w 939"/>
                <a:gd name="T41" fmla="*/ 117 h 487"/>
                <a:gd name="T42" fmla="*/ 382 w 939"/>
                <a:gd name="T43" fmla="*/ 107 h 487"/>
                <a:gd name="T44" fmla="*/ 344 w 939"/>
                <a:gd name="T45" fmla="*/ 81 h 487"/>
                <a:gd name="T46" fmla="*/ 288 w 939"/>
                <a:gd name="T47" fmla="*/ 35 h 487"/>
                <a:gd name="T48" fmla="*/ 269 w 939"/>
                <a:gd name="T49" fmla="*/ 0 h 487"/>
                <a:gd name="T50" fmla="*/ 245 w 939"/>
                <a:gd name="T51" fmla="*/ 53 h 487"/>
                <a:gd name="T52" fmla="*/ 206 w 939"/>
                <a:gd name="T53" fmla="*/ 74 h 487"/>
                <a:gd name="T54" fmla="*/ 125 w 939"/>
                <a:gd name="T55" fmla="*/ 77 h 487"/>
                <a:gd name="T56" fmla="*/ 16 w 939"/>
                <a:gd name="T57" fmla="*/ 6 h 487"/>
                <a:gd name="T58" fmla="*/ 8 w 939"/>
                <a:gd name="T59" fmla="*/ 86 h 487"/>
                <a:gd name="T60" fmla="*/ 66 w 939"/>
                <a:gd name="T61" fmla="*/ 164 h 487"/>
                <a:gd name="T62" fmla="*/ 63 w 939"/>
                <a:gd name="T63" fmla="*/ 231 h 487"/>
                <a:gd name="T64" fmla="*/ 59 w 939"/>
                <a:gd name="T65" fmla="*/ 337 h 487"/>
                <a:gd name="T66" fmla="*/ 109 w 939"/>
                <a:gd name="T67" fmla="*/ 360 h 487"/>
                <a:gd name="T68" fmla="*/ 130 w 939"/>
                <a:gd name="T69" fmla="*/ 376 h 487"/>
                <a:gd name="T70" fmla="*/ 194 w 939"/>
                <a:gd name="T71" fmla="*/ 487 h 487"/>
                <a:gd name="T72" fmla="*/ 242 w 939"/>
                <a:gd name="T73" fmla="*/ 413 h 487"/>
                <a:gd name="T74" fmla="*/ 272 w 939"/>
                <a:gd name="T75" fmla="*/ 363 h 487"/>
                <a:gd name="T76" fmla="*/ 319 w 939"/>
                <a:gd name="T77" fmla="*/ 346 h 487"/>
                <a:gd name="T78" fmla="*/ 362 w 939"/>
                <a:gd name="T79" fmla="*/ 379 h 487"/>
                <a:gd name="T80" fmla="*/ 412 w 939"/>
                <a:gd name="T81" fmla="*/ 402 h 487"/>
                <a:gd name="T82" fmla="*/ 412 w 939"/>
                <a:gd name="T83" fmla="*/ 346 h 487"/>
                <a:gd name="T84" fmla="*/ 477 w 939"/>
                <a:gd name="T85" fmla="*/ 340 h 487"/>
                <a:gd name="T86" fmla="*/ 539 w 939"/>
                <a:gd name="T87" fmla="*/ 326 h 487"/>
                <a:gd name="T88" fmla="*/ 592 w 939"/>
                <a:gd name="T89" fmla="*/ 374 h 487"/>
                <a:gd name="T90" fmla="*/ 645 w 939"/>
                <a:gd name="T91" fmla="*/ 290 h 487"/>
                <a:gd name="T92" fmla="*/ 756 w 939"/>
                <a:gd name="T93" fmla="*/ 281 h 487"/>
                <a:gd name="T94" fmla="*/ 825 w 939"/>
                <a:gd name="T95" fmla="*/ 287 h 487"/>
                <a:gd name="T96" fmla="*/ 843 w 939"/>
                <a:gd name="T97" fmla="*/ 321 h 487"/>
                <a:gd name="T98" fmla="*/ 938 w 939"/>
                <a:gd name="T99" fmla="*/ 266 h 487"/>
                <a:gd name="T100" fmla="*/ 916 w 939"/>
                <a:gd name="T101" fmla="*/ 217 h 487"/>
                <a:gd name="T102" fmla="*/ 924 w 939"/>
                <a:gd name="T103" fmla="*/ 196 h 487"/>
                <a:gd name="T104" fmla="*/ 896 w 939"/>
                <a:gd name="T105" fmla="*/ 192 h 487"/>
                <a:gd name="T106" fmla="*/ 812 w 939"/>
                <a:gd name="T107" fmla="*/ 141 h 487"/>
                <a:gd name="T108" fmla="*/ 711 w 939"/>
                <a:gd name="T109" fmla="*/ 123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39" h="487">
                  <a:moveTo>
                    <a:pt x="626" y="83"/>
                  </a:moveTo>
                  <a:cubicBezTo>
                    <a:pt x="623" y="84"/>
                    <a:pt x="620" y="84"/>
                    <a:pt x="617" y="84"/>
                  </a:cubicBezTo>
                  <a:cubicBezTo>
                    <a:pt x="616" y="84"/>
                    <a:pt x="614" y="84"/>
                    <a:pt x="612" y="84"/>
                  </a:cubicBezTo>
                  <a:cubicBezTo>
                    <a:pt x="620" y="90"/>
                    <a:pt x="620" y="90"/>
                    <a:pt x="620" y="90"/>
                  </a:cubicBezTo>
                  <a:cubicBezTo>
                    <a:pt x="636" y="100"/>
                    <a:pt x="636" y="100"/>
                    <a:pt x="636" y="100"/>
                  </a:cubicBezTo>
                  <a:cubicBezTo>
                    <a:pt x="636" y="102"/>
                    <a:pt x="636" y="102"/>
                    <a:pt x="636" y="102"/>
                  </a:cubicBezTo>
                  <a:cubicBezTo>
                    <a:pt x="638" y="113"/>
                    <a:pt x="636" y="115"/>
                    <a:pt x="636" y="116"/>
                  </a:cubicBezTo>
                  <a:cubicBezTo>
                    <a:pt x="635" y="117"/>
                    <a:pt x="634" y="119"/>
                    <a:pt x="606" y="130"/>
                  </a:cubicBezTo>
                  <a:cubicBezTo>
                    <a:pt x="606" y="155"/>
                    <a:pt x="606" y="155"/>
                    <a:pt x="606" y="155"/>
                  </a:cubicBezTo>
                  <a:cubicBezTo>
                    <a:pt x="621" y="159"/>
                    <a:pt x="621" y="159"/>
                    <a:pt x="621" y="159"/>
                  </a:cubicBezTo>
                  <a:cubicBezTo>
                    <a:pt x="621" y="185"/>
                    <a:pt x="621" y="185"/>
                    <a:pt x="621" y="185"/>
                  </a:cubicBezTo>
                  <a:cubicBezTo>
                    <a:pt x="642" y="217"/>
                    <a:pt x="642" y="217"/>
                    <a:pt x="642" y="217"/>
                  </a:cubicBezTo>
                  <a:cubicBezTo>
                    <a:pt x="640" y="219"/>
                    <a:pt x="640" y="219"/>
                    <a:pt x="640" y="219"/>
                  </a:cubicBezTo>
                  <a:cubicBezTo>
                    <a:pt x="638" y="221"/>
                    <a:pt x="617" y="242"/>
                    <a:pt x="605" y="246"/>
                  </a:cubicBezTo>
                  <a:cubicBezTo>
                    <a:pt x="597" y="249"/>
                    <a:pt x="591" y="248"/>
                    <a:pt x="584" y="247"/>
                  </a:cubicBezTo>
                  <a:cubicBezTo>
                    <a:pt x="580" y="247"/>
                    <a:pt x="576" y="246"/>
                    <a:pt x="570" y="246"/>
                  </a:cubicBezTo>
                  <a:cubicBezTo>
                    <a:pt x="560" y="246"/>
                    <a:pt x="553" y="258"/>
                    <a:pt x="552" y="261"/>
                  </a:cubicBezTo>
                  <a:cubicBezTo>
                    <a:pt x="552" y="277"/>
                    <a:pt x="552" y="277"/>
                    <a:pt x="552" y="277"/>
                  </a:cubicBezTo>
                  <a:cubicBezTo>
                    <a:pt x="564" y="284"/>
                    <a:pt x="564" y="284"/>
                    <a:pt x="564" y="284"/>
                  </a:cubicBezTo>
                  <a:cubicBezTo>
                    <a:pt x="564" y="285"/>
                    <a:pt x="564" y="285"/>
                    <a:pt x="564" y="285"/>
                  </a:cubicBezTo>
                  <a:cubicBezTo>
                    <a:pt x="569" y="291"/>
                    <a:pt x="576" y="303"/>
                    <a:pt x="574" y="309"/>
                  </a:cubicBezTo>
                  <a:cubicBezTo>
                    <a:pt x="575" y="311"/>
                    <a:pt x="581" y="317"/>
                    <a:pt x="587" y="320"/>
                  </a:cubicBezTo>
                  <a:cubicBezTo>
                    <a:pt x="583" y="327"/>
                    <a:pt x="583" y="327"/>
                    <a:pt x="583" y="327"/>
                  </a:cubicBezTo>
                  <a:cubicBezTo>
                    <a:pt x="570" y="319"/>
                    <a:pt x="565" y="312"/>
                    <a:pt x="567" y="307"/>
                  </a:cubicBezTo>
                  <a:cubicBezTo>
                    <a:pt x="567" y="305"/>
                    <a:pt x="563" y="297"/>
                    <a:pt x="558" y="290"/>
                  </a:cubicBezTo>
                  <a:cubicBezTo>
                    <a:pt x="544" y="282"/>
                    <a:pt x="544" y="282"/>
                    <a:pt x="544" y="282"/>
                  </a:cubicBezTo>
                  <a:cubicBezTo>
                    <a:pt x="544" y="260"/>
                    <a:pt x="544" y="260"/>
                    <a:pt x="544" y="260"/>
                  </a:cubicBezTo>
                  <a:cubicBezTo>
                    <a:pt x="544" y="259"/>
                    <a:pt x="544" y="259"/>
                    <a:pt x="544" y="259"/>
                  </a:cubicBezTo>
                  <a:cubicBezTo>
                    <a:pt x="545" y="258"/>
                    <a:pt x="553" y="238"/>
                    <a:pt x="570" y="238"/>
                  </a:cubicBezTo>
                  <a:cubicBezTo>
                    <a:pt x="576" y="238"/>
                    <a:pt x="581" y="239"/>
                    <a:pt x="585" y="239"/>
                  </a:cubicBezTo>
                  <a:cubicBezTo>
                    <a:pt x="591" y="240"/>
                    <a:pt x="596" y="240"/>
                    <a:pt x="602" y="238"/>
                  </a:cubicBezTo>
                  <a:cubicBezTo>
                    <a:pt x="610" y="236"/>
                    <a:pt x="625" y="223"/>
                    <a:pt x="632" y="216"/>
                  </a:cubicBezTo>
                  <a:cubicBezTo>
                    <a:pt x="613" y="188"/>
                    <a:pt x="613" y="188"/>
                    <a:pt x="613" y="188"/>
                  </a:cubicBezTo>
                  <a:cubicBezTo>
                    <a:pt x="613" y="165"/>
                    <a:pt x="613" y="165"/>
                    <a:pt x="613" y="165"/>
                  </a:cubicBezTo>
                  <a:cubicBezTo>
                    <a:pt x="591" y="159"/>
                    <a:pt x="591" y="159"/>
                    <a:pt x="591" y="159"/>
                  </a:cubicBezTo>
                  <a:cubicBezTo>
                    <a:pt x="552" y="144"/>
                    <a:pt x="552" y="144"/>
                    <a:pt x="552" y="144"/>
                  </a:cubicBezTo>
                  <a:cubicBezTo>
                    <a:pt x="552" y="176"/>
                    <a:pt x="552" y="176"/>
                    <a:pt x="552" y="176"/>
                  </a:cubicBezTo>
                  <a:cubicBezTo>
                    <a:pt x="542" y="195"/>
                    <a:pt x="542" y="195"/>
                    <a:pt x="542" y="195"/>
                  </a:cubicBezTo>
                  <a:cubicBezTo>
                    <a:pt x="541" y="195"/>
                    <a:pt x="541" y="195"/>
                    <a:pt x="541" y="195"/>
                  </a:cubicBezTo>
                  <a:cubicBezTo>
                    <a:pt x="533" y="202"/>
                    <a:pt x="525" y="211"/>
                    <a:pt x="526" y="213"/>
                  </a:cubicBezTo>
                  <a:cubicBezTo>
                    <a:pt x="526" y="215"/>
                    <a:pt x="526" y="217"/>
                    <a:pt x="524" y="219"/>
                  </a:cubicBezTo>
                  <a:cubicBezTo>
                    <a:pt x="521" y="225"/>
                    <a:pt x="507" y="228"/>
                    <a:pt x="500" y="229"/>
                  </a:cubicBezTo>
                  <a:cubicBezTo>
                    <a:pt x="500" y="253"/>
                    <a:pt x="500" y="253"/>
                    <a:pt x="500" y="253"/>
                  </a:cubicBezTo>
                  <a:cubicBezTo>
                    <a:pt x="499" y="254"/>
                    <a:pt x="499" y="254"/>
                    <a:pt x="499" y="254"/>
                  </a:cubicBezTo>
                  <a:cubicBezTo>
                    <a:pt x="494" y="259"/>
                    <a:pt x="483" y="269"/>
                    <a:pt x="476" y="266"/>
                  </a:cubicBezTo>
                  <a:cubicBezTo>
                    <a:pt x="470" y="263"/>
                    <a:pt x="461" y="257"/>
                    <a:pt x="457" y="255"/>
                  </a:cubicBezTo>
                  <a:cubicBezTo>
                    <a:pt x="454" y="255"/>
                    <a:pt x="440" y="255"/>
                    <a:pt x="436" y="264"/>
                  </a:cubicBezTo>
                  <a:cubicBezTo>
                    <a:pt x="435" y="266"/>
                    <a:pt x="433" y="269"/>
                    <a:pt x="430" y="270"/>
                  </a:cubicBezTo>
                  <a:cubicBezTo>
                    <a:pt x="426" y="270"/>
                    <a:pt x="423" y="267"/>
                    <a:pt x="421" y="263"/>
                  </a:cubicBezTo>
                  <a:cubicBezTo>
                    <a:pt x="418" y="260"/>
                    <a:pt x="415" y="255"/>
                    <a:pt x="411" y="255"/>
                  </a:cubicBezTo>
                  <a:cubicBezTo>
                    <a:pt x="409" y="255"/>
                    <a:pt x="408" y="256"/>
                    <a:pt x="408" y="256"/>
                  </a:cubicBezTo>
                  <a:cubicBezTo>
                    <a:pt x="408" y="257"/>
                    <a:pt x="408" y="261"/>
                    <a:pt x="408" y="264"/>
                  </a:cubicBezTo>
                  <a:cubicBezTo>
                    <a:pt x="409" y="267"/>
                    <a:pt x="409" y="272"/>
                    <a:pt x="409" y="276"/>
                  </a:cubicBezTo>
                  <a:cubicBezTo>
                    <a:pt x="407" y="283"/>
                    <a:pt x="404" y="286"/>
                    <a:pt x="401" y="288"/>
                  </a:cubicBezTo>
                  <a:cubicBezTo>
                    <a:pt x="399" y="290"/>
                    <a:pt x="396" y="293"/>
                    <a:pt x="394" y="299"/>
                  </a:cubicBezTo>
                  <a:cubicBezTo>
                    <a:pt x="392" y="303"/>
                    <a:pt x="393" y="304"/>
                    <a:pt x="401" y="308"/>
                  </a:cubicBezTo>
                  <a:cubicBezTo>
                    <a:pt x="408" y="310"/>
                    <a:pt x="416" y="314"/>
                    <a:pt x="416" y="324"/>
                  </a:cubicBezTo>
                  <a:cubicBezTo>
                    <a:pt x="416" y="335"/>
                    <a:pt x="434" y="340"/>
                    <a:pt x="434" y="340"/>
                  </a:cubicBezTo>
                  <a:cubicBezTo>
                    <a:pt x="432" y="347"/>
                    <a:pt x="432" y="347"/>
                    <a:pt x="432" y="347"/>
                  </a:cubicBezTo>
                  <a:cubicBezTo>
                    <a:pt x="431" y="347"/>
                    <a:pt x="408" y="341"/>
                    <a:pt x="408" y="324"/>
                  </a:cubicBezTo>
                  <a:cubicBezTo>
                    <a:pt x="408" y="320"/>
                    <a:pt x="405" y="318"/>
                    <a:pt x="398" y="315"/>
                  </a:cubicBezTo>
                  <a:cubicBezTo>
                    <a:pt x="392" y="312"/>
                    <a:pt x="382" y="308"/>
                    <a:pt x="386" y="297"/>
                  </a:cubicBezTo>
                  <a:cubicBezTo>
                    <a:pt x="389" y="288"/>
                    <a:pt x="393" y="285"/>
                    <a:pt x="396" y="282"/>
                  </a:cubicBezTo>
                  <a:cubicBezTo>
                    <a:pt x="399" y="280"/>
                    <a:pt x="400" y="279"/>
                    <a:pt x="401" y="275"/>
                  </a:cubicBezTo>
                  <a:cubicBezTo>
                    <a:pt x="401" y="272"/>
                    <a:pt x="401" y="268"/>
                    <a:pt x="400" y="265"/>
                  </a:cubicBezTo>
                  <a:cubicBezTo>
                    <a:pt x="400" y="259"/>
                    <a:pt x="399" y="254"/>
                    <a:pt x="402" y="251"/>
                  </a:cubicBezTo>
                  <a:cubicBezTo>
                    <a:pt x="404" y="249"/>
                    <a:pt x="407" y="247"/>
                    <a:pt x="411" y="247"/>
                  </a:cubicBezTo>
                  <a:cubicBezTo>
                    <a:pt x="419" y="247"/>
                    <a:pt x="424" y="254"/>
                    <a:pt x="427" y="258"/>
                  </a:cubicBezTo>
                  <a:cubicBezTo>
                    <a:pt x="428" y="259"/>
                    <a:pt x="428" y="260"/>
                    <a:pt x="429" y="261"/>
                  </a:cubicBezTo>
                  <a:cubicBezTo>
                    <a:pt x="429" y="261"/>
                    <a:pt x="429" y="260"/>
                    <a:pt x="429" y="260"/>
                  </a:cubicBezTo>
                  <a:cubicBezTo>
                    <a:pt x="436" y="246"/>
                    <a:pt x="458" y="247"/>
                    <a:pt x="459" y="247"/>
                  </a:cubicBezTo>
                  <a:cubicBezTo>
                    <a:pt x="460" y="248"/>
                    <a:pt x="460" y="248"/>
                    <a:pt x="460" y="248"/>
                  </a:cubicBezTo>
                  <a:cubicBezTo>
                    <a:pt x="461" y="248"/>
                    <a:pt x="461" y="248"/>
                    <a:pt x="461" y="248"/>
                  </a:cubicBezTo>
                  <a:cubicBezTo>
                    <a:pt x="461" y="248"/>
                    <a:pt x="473" y="256"/>
                    <a:pt x="479" y="258"/>
                  </a:cubicBezTo>
                  <a:cubicBezTo>
                    <a:pt x="480" y="259"/>
                    <a:pt x="487" y="255"/>
                    <a:pt x="492" y="250"/>
                  </a:cubicBezTo>
                  <a:cubicBezTo>
                    <a:pt x="492" y="222"/>
                    <a:pt x="492" y="222"/>
                    <a:pt x="492" y="222"/>
                  </a:cubicBezTo>
                  <a:cubicBezTo>
                    <a:pt x="495" y="221"/>
                    <a:pt x="495" y="221"/>
                    <a:pt x="495" y="221"/>
                  </a:cubicBezTo>
                  <a:cubicBezTo>
                    <a:pt x="506" y="220"/>
                    <a:pt x="516" y="217"/>
                    <a:pt x="518" y="215"/>
                  </a:cubicBezTo>
                  <a:cubicBezTo>
                    <a:pt x="516" y="206"/>
                    <a:pt x="529" y="195"/>
                    <a:pt x="536" y="189"/>
                  </a:cubicBezTo>
                  <a:cubicBezTo>
                    <a:pt x="544" y="174"/>
                    <a:pt x="544" y="174"/>
                    <a:pt x="544" y="174"/>
                  </a:cubicBezTo>
                  <a:cubicBezTo>
                    <a:pt x="544" y="142"/>
                    <a:pt x="544" y="142"/>
                    <a:pt x="544" y="142"/>
                  </a:cubicBezTo>
                  <a:cubicBezTo>
                    <a:pt x="521" y="142"/>
                    <a:pt x="521" y="142"/>
                    <a:pt x="521" y="142"/>
                  </a:cubicBezTo>
                  <a:cubicBezTo>
                    <a:pt x="520" y="142"/>
                    <a:pt x="520" y="142"/>
                    <a:pt x="520" y="142"/>
                  </a:cubicBezTo>
                  <a:cubicBezTo>
                    <a:pt x="500" y="135"/>
                    <a:pt x="476" y="125"/>
                    <a:pt x="473" y="117"/>
                  </a:cubicBezTo>
                  <a:cubicBezTo>
                    <a:pt x="471" y="115"/>
                    <a:pt x="457" y="113"/>
                    <a:pt x="449" y="112"/>
                  </a:cubicBezTo>
                  <a:cubicBezTo>
                    <a:pt x="439" y="110"/>
                    <a:pt x="429" y="109"/>
                    <a:pt x="423" y="106"/>
                  </a:cubicBezTo>
                  <a:cubicBezTo>
                    <a:pt x="418" y="103"/>
                    <a:pt x="408" y="105"/>
                    <a:pt x="399" y="106"/>
                  </a:cubicBezTo>
                  <a:cubicBezTo>
                    <a:pt x="392" y="107"/>
                    <a:pt x="386" y="108"/>
                    <a:pt x="382" y="107"/>
                  </a:cubicBezTo>
                  <a:cubicBezTo>
                    <a:pt x="380" y="106"/>
                    <a:pt x="375" y="108"/>
                    <a:pt x="371" y="109"/>
                  </a:cubicBezTo>
                  <a:cubicBezTo>
                    <a:pt x="364" y="111"/>
                    <a:pt x="355" y="114"/>
                    <a:pt x="349" y="110"/>
                  </a:cubicBezTo>
                  <a:cubicBezTo>
                    <a:pt x="346" y="109"/>
                    <a:pt x="344" y="106"/>
                    <a:pt x="343" y="102"/>
                  </a:cubicBezTo>
                  <a:cubicBezTo>
                    <a:pt x="341" y="93"/>
                    <a:pt x="343" y="86"/>
                    <a:pt x="344" y="81"/>
                  </a:cubicBezTo>
                  <a:cubicBezTo>
                    <a:pt x="345" y="75"/>
                    <a:pt x="346" y="72"/>
                    <a:pt x="344" y="67"/>
                  </a:cubicBezTo>
                  <a:cubicBezTo>
                    <a:pt x="339" y="57"/>
                    <a:pt x="330" y="52"/>
                    <a:pt x="323" y="49"/>
                  </a:cubicBezTo>
                  <a:cubicBezTo>
                    <a:pt x="316" y="45"/>
                    <a:pt x="291" y="36"/>
                    <a:pt x="291" y="36"/>
                  </a:cubicBezTo>
                  <a:cubicBezTo>
                    <a:pt x="288" y="35"/>
                    <a:pt x="288" y="35"/>
                    <a:pt x="288" y="35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9" y="20"/>
                    <a:pt x="286" y="9"/>
                    <a:pt x="283" y="8"/>
                  </a:cubicBezTo>
                  <a:cubicBezTo>
                    <a:pt x="279" y="7"/>
                    <a:pt x="276" y="5"/>
                    <a:pt x="274" y="3"/>
                  </a:cubicBezTo>
                  <a:cubicBezTo>
                    <a:pt x="272" y="2"/>
                    <a:pt x="270" y="0"/>
                    <a:pt x="269" y="0"/>
                  </a:cubicBezTo>
                  <a:cubicBezTo>
                    <a:pt x="269" y="0"/>
                    <a:pt x="268" y="1"/>
                    <a:pt x="265" y="6"/>
                  </a:cubicBezTo>
                  <a:cubicBezTo>
                    <a:pt x="260" y="18"/>
                    <a:pt x="252" y="28"/>
                    <a:pt x="249" y="32"/>
                  </a:cubicBezTo>
                  <a:cubicBezTo>
                    <a:pt x="251" y="35"/>
                    <a:pt x="253" y="39"/>
                    <a:pt x="253" y="44"/>
                  </a:cubicBezTo>
                  <a:cubicBezTo>
                    <a:pt x="252" y="46"/>
                    <a:pt x="251" y="50"/>
                    <a:pt x="245" y="53"/>
                  </a:cubicBezTo>
                  <a:cubicBezTo>
                    <a:pt x="232" y="58"/>
                    <a:pt x="222" y="63"/>
                    <a:pt x="222" y="63"/>
                  </a:cubicBezTo>
                  <a:cubicBezTo>
                    <a:pt x="221" y="64"/>
                    <a:pt x="221" y="64"/>
                    <a:pt x="221" y="64"/>
                  </a:cubicBezTo>
                  <a:cubicBezTo>
                    <a:pt x="206" y="63"/>
                    <a:pt x="206" y="63"/>
                    <a:pt x="206" y="63"/>
                  </a:cubicBezTo>
                  <a:cubicBezTo>
                    <a:pt x="206" y="74"/>
                    <a:pt x="206" y="74"/>
                    <a:pt x="206" y="74"/>
                  </a:cubicBezTo>
                  <a:cubicBezTo>
                    <a:pt x="184" y="83"/>
                    <a:pt x="184" y="83"/>
                    <a:pt x="184" y="83"/>
                  </a:cubicBezTo>
                  <a:cubicBezTo>
                    <a:pt x="164" y="108"/>
                    <a:pt x="164" y="108"/>
                    <a:pt x="164" y="108"/>
                  </a:cubicBezTo>
                  <a:cubicBezTo>
                    <a:pt x="144" y="93"/>
                    <a:pt x="144" y="93"/>
                    <a:pt x="144" y="93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1" y="82"/>
                    <a:pt x="114" y="91"/>
                    <a:pt x="105" y="94"/>
                  </a:cubicBezTo>
                  <a:cubicBezTo>
                    <a:pt x="94" y="97"/>
                    <a:pt x="81" y="82"/>
                    <a:pt x="68" y="47"/>
                  </a:cubicBezTo>
                  <a:cubicBezTo>
                    <a:pt x="62" y="32"/>
                    <a:pt x="58" y="20"/>
                    <a:pt x="56" y="15"/>
                  </a:cubicBezTo>
                  <a:cubicBezTo>
                    <a:pt x="46" y="12"/>
                    <a:pt x="23" y="6"/>
                    <a:pt x="16" y="6"/>
                  </a:cubicBezTo>
                  <a:cubicBezTo>
                    <a:pt x="13" y="8"/>
                    <a:pt x="10" y="24"/>
                    <a:pt x="9" y="40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42" y="134"/>
                    <a:pt x="42" y="134"/>
                    <a:pt x="42" y="134"/>
                  </a:cubicBezTo>
                  <a:cubicBezTo>
                    <a:pt x="66" y="164"/>
                    <a:pt x="66" y="164"/>
                    <a:pt x="66" y="164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55" y="168"/>
                    <a:pt x="48" y="173"/>
                    <a:pt x="48" y="175"/>
                  </a:cubicBezTo>
                  <a:cubicBezTo>
                    <a:pt x="48" y="180"/>
                    <a:pt x="57" y="211"/>
                    <a:pt x="63" y="230"/>
                  </a:cubicBezTo>
                  <a:cubicBezTo>
                    <a:pt x="63" y="231"/>
                    <a:pt x="63" y="231"/>
                    <a:pt x="63" y="231"/>
                  </a:cubicBezTo>
                  <a:cubicBezTo>
                    <a:pt x="63" y="232"/>
                    <a:pt x="63" y="232"/>
                    <a:pt x="63" y="232"/>
                  </a:cubicBezTo>
                  <a:cubicBezTo>
                    <a:pt x="62" y="238"/>
                    <a:pt x="53" y="294"/>
                    <a:pt x="48" y="305"/>
                  </a:cubicBezTo>
                  <a:cubicBezTo>
                    <a:pt x="46" y="308"/>
                    <a:pt x="44" y="310"/>
                    <a:pt x="43" y="311"/>
                  </a:cubicBezTo>
                  <a:cubicBezTo>
                    <a:pt x="59" y="337"/>
                    <a:pt x="59" y="337"/>
                    <a:pt x="59" y="337"/>
                  </a:cubicBezTo>
                  <a:cubicBezTo>
                    <a:pt x="73" y="320"/>
                    <a:pt x="73" y="320"/>
                    <a:pt x="73" y="320"/>
                  </a:cubicBezTo>
                  <a:cubicBezTo>
                    <a:pt x="76" y="323"/>
                    <a:pt x="76" y="323"/>
                    <a:pt x="76" y="323"/>
                  </a:cubicBezTo>
                  <a:cubicBezTo>
                    <a:pt x="85" y="330"/>
                    <a:pt x="95" y="337"/>
                    <a:pt x="99" y="339"/>
                  </a:cubicBezTo>
                  <a:cubicBezTo>
                    <a:pt x="101" y="339"/>
                    <a:pt x="102" y="342"/>
                    <a:pt x="109" y="360"/>
                  </a:cubicBezTo>
                  <a:cubicBezTo>
                    <a:pt x="110" y="360"/>
                    <a:pt x="110" y="360"/>
                    <a:pt x="110" y="360"/>
                  </a:cubicBezTo>
                  <a:cubicBezTo>
                    <a:pt x="110" y="376"/>
                    <a:pt x="110" y="376"/>
                    <a:pt x="110" y="376"/>
                  </a:cubicBezTo>
                  <a:cubicBezTo>
                    <a:pt x="129" y="376"/>
                    <a:pt x="129" y="376"/>
                    <a:pt x="129" y="376"/>
                  </a:cubicBezTo>
                  <a:cubicBezTo>
                    <a:pt x="130" y="376"/>
                    <a:pt x="130" y="376"/>
                    <a:pt x="130" y="376"/>
                  </a:cubicBezTo>
                  <a:cubicBezTo>
                    <a:pt x="132" y="377"/>
                    <a:pt x="152" y="389"/>
                    <a:pt x="152" y="402"/>
                  </a:cubicBezTo>
                  <a:cubicBezTo>
                    <a:pt x="152" y="409"/>
                    <a:pt x="163" y="430"/>
                    <a:pt x="171" y="443"/>
                  </a:cubicBezTo>
                  <a:cubicBezTo>
                    <a:pt x="175" y="451"/>
                    <a:pt x="178" y="458"/>
                    <a:pt x="180" y="462"/>
                  </a:cubicBezTo>
                  <a:cubicBezTo>
                    <a:pt x="184" y="471"/>
                    <a:pt x="190" y="482"/>
                    <a:pt x="194" y="487"/>
                  </a:cubicBezTo>
                  <a:cubicBezTo>
                    <a:pt x="212" y="474"/>
                    <a:pt x="212" y="474"/>
                    <a:pt x="212" y="474"/>
                  </a:cubicBezTo>
                  <a:cubicBezTo>
                    <a:pt x="228" y="476"/>
                    <a:pt x="228" y="476"/>
                    <a:pt x="228" y="476"/>
                  </a:cubicBezTo>
                  <a:cubicBezTo>
                    <a:pt x="228" y="453"/>
                    <a:pt x="228" y="453"/>
                    <a:pt x="228" y="453"/>
                  </a:cubicBezTo>
                  <a:cubicBezTo>
                    <a:pt x="242" y="413"/>
                    <a:pt x="242" y="413"/>
                    <a:pt x="242" y="413"/>
                  </a:cubicBezTo>
                  <a:cubicBezTo>
                    <a:pt x="244" y="413"/>
                    <a:pt x="244" y="413"/>
                    <a:pt x="244" y="413"/>
                  </a:cubicBezTo>
                  <a:cubicBezTo>
                    <a:pt x="245" y="413"/>
                    <a:pt x="262" y="411"/>
                    <a:pt x="263" y="400"/>
                  </a:cubicBezTo>
                  <a:cubicBezTo>
                    <a:pt x="264" y="397"/>
                    <a:pt x="264" y="394"/>
                    <a:pt x="264" y="390"/>
                  </a:cubicBezTo>
                  <a:cubicBezTo>
                    <a:pt x="266" y="378"/>
                    <a:pt x="267" y="367"/>
                    <a:pt x="272" y="363"/>
                  </a:cubicBezTo>
                  <a:cubicBezTo>
                    <a:pt x="277" y="361"/>
                    <a:pt x="292" y="346"/>
                    <a:pt x="298" y="341"/>
                  </a:cubicBezTo>
                  <a:cubicBezTo>
                    <a:pt x="299" y="340"/>
                    <a:pt x="299" y="340"/>
                    <a:pt x="299" y="340"/>
                  </a:cubicBezTo>
                  <a:cubicBezTo>
                    <a:pt x="324" y="340"/>
                    <a:pt x="324" y="340"/>
                    <a:pt x="324" y="340"/>
                  </a:cubicBezTo>
                  <a:cubicBezTo>
                    <a:pt x="319" y="346"/>
                    <a:pt x="319" y="346"/>
                    <a:pt x="319" y="346"/>
                  </a:cubicBezTo>
                  <a:cubicBezTo>
                    <a:pt x="318" y="347"/>
                    <a:pt x="308" y="359"/>
                    <a:pt x="318" y="369"/>
                  </a:cubicBezTo>
                  <a:cubicBezTo>
                    <a:pt x="328" y="379"/>
                    <a:pt x="335" y="383"/>
                    <a:pt x="338" y="385"/>
                  </a:cubicBezTo>
                  <a:cubicBezTo>
                    <a:pt x="364" y="370"/>
                    <a:pt x="364" y="370"/>
                    <a:pt x="364" y="370"/>
                  </a:cubicBezTo>
                  <a:cubicBezTo>
                    <a:pt x="362" y="379"/>
                    <a:pt x="362" y="379"/>
                    <a:pt x="362" y="379"/>
                  </a:cubicBezTo>
                  <a:cubicBezTo>
                    <a:pt x="359" y="393"/>
                    <a:pt x="358" y="408"/>
                    <a:pt x="361" y="410"/>
                  </a:cubicBezTo>
                  <a:cubicBezTo>
                    <a:pt x="362" y="411"/>
                    <a:pt x="362" y="411"/>
                    <a:pt x="363" y="412"/>
                  </a:cubicBezTo>
                  <a:cubicBezTo>
                    <a:pt x="376" y="402"/>
                    <a:pt x="376" y="402"/>
                    <a:pt x="376" y="402"/>
                  </a:cubicBezTo>
                  <a:cubicBezTo>
                    <a:pt x="412" y="402"/>
                    <a:pt x="412" y="402"/>
                    <a:pt x="412" y="402"/>
                  </a:cubicBezTo>
                  <a:cubicBezTo>
                    <a:pt x="417" y="392"/>
                    <a:pt x="417" y="392"/>
                    <a:pt x="417" y="392"/>
                  </a:cubicBezTo>
                  <a:cubicBezTo>
                    <a:pt x="412" y="386"/>
                    <a:pt x="401" y="374"/>
                    <a:pt x="401" y="365"/>
                  </a:cubicBezTo>
                  <a:cubicBezTo>
                    <a:pt x="400" y="353"/>
                    <a:pt x="410" y="348"/>
                    <a:pt x="410" y="347"/>
                  </a:cubicBezTo>
                  <a:cubicBezTo>
                    <a:pt x="412" y="346"/>
                    <a:pt x="412" y="346"/>
                    <a:pt x="412" y="346"/>
                  </a:cubicBezTo>
                  <a:cubicBezTo>
                    <a:pt x="441" y="357"/>
                    <a:pt x="441" y="357"/>
                    <a:pt x="441" y="357"/>
                  </a:cubicBezTo>
                  <a:cubicBezTo>
                    <a:pt x="457" y="359"/>
                    <a:pt x="457" y="359"/>
                    <a:pt x="457" y="359"/>
                  </a:cubicBezTo>
                  <a:cubicBezTo>
                    <a:pt x="457" y="348"/>
                    <a:pt x="457" y="348"/>
                    <a:pt x="457" y="348"/>
                  </a:cubicBezTo>
                  <a:cubicBezTo>
                    <a:pt x="477" y="340"/>
                    <a:pt x="477" y="340"/>
                    <a:pt x="477" y="340"/>
                  </a:cubicBezTo>
                  <a:cubicBezTo>
                    <a:pt x="477" y="340"/>
                    <a:pt x="484" y="338"/>
                    <a:pt x="491" y="328"/>
                  </a:cubicBezTo>
                  <a:cubicBezTo>
                    <a:pt x="494" y="322"/>
                    <a:pt x="498" y="320"/>
                    <a:pt x="501" y="320"/>
                  </a:cubicBezTo>
                  <a:cubicBezTo>
                    <a:pt x="507" y="319"/>
                    <a:pt x="512" y="323"/>
                    <a:pt x="514" y="326"/>
                  </a:cubicBezTo>
                  <a:cubicBezTo>
                    <a:pt x="539" y="326"/>
                    <a:pt x="539" y="326"/>
                    <a:pt x="539" y="326"/>
                  </a:cubicBezTo>
                  <a:cubicBezTo>
                    <a:pt x="542" y="326"/>
                    <a:pt x="545" y="327"/>
                    <a:pt x="547" y="330"/>
                  </a:cubicBezTo>
                  <a:cubicBezTo>
                    <a:pt x="551" y="336"/>
                    <a:pt x="547" y="348"/>
                    <a:pt x="544" y="354"/>
                  </a:cubicBezTo>
                  <a:cubicBezTo>
                    <a:pt x="572" y="374"/>
                    <a:pt x="572" y="374"/>
                    <a:pt x="572" y="374"/>
                  </a:cubicBezTo>
                  <a:cubicBezTo>
                    <a:pt x="592" y="374"/>
                    <a:pt x="592" y="374"/>
                    <a:pt x="592" y="374"/>
                  </a:cubicBezTo>
                  <a:cubicBezTo>
                    <a:pt x="591" y="370"/>
                    <a:pt x="591" y="365"/>
                    <a:pt x="591" y="360"/>
                  </a:cubicBezTo>
                  <a:cubicBezTo>
                    <a:pt x="590" y="348"/>
                    <a:pt x="590" y="336"/>
                    <a:pt x="590" y="326"/>
                  </a:cubicBezTo>
                  <a:cubicBezTo>
                    <a:pt x="592" y="302"/>
                    <a:pt x="606" y="287"/>
                    <a:pt x="626" y="287"/>
                  </a:cubicBezTo>
                  <a:cubicBezTo>
                    <a:pt x="635" y="287"/>
                    <a:pt x="642" y="288"/>
                    <a:pt x="645" y="290"/>
                  </a:cubicBezTo>
                  <a:cubicBezTo>
                    <a:pt x="646" y="287"/>
                    <a:pt x="646" y="281"/>
                    <a:pt x="644" y="273"/>
                  </a:cubicBezTo>
                  <a:cubicBezTo>
                    <a:pt x="643" y="267"/>
                    <a:pt x="645" y="263"/>
                    <a:pt x="647" y="261"/>
                  </a:cubicBezTo>
                  <a:cubicBezTo>
                    <a:pt x="653" y="255"/>
                    <a:pt x="669" y="257"/>
                    <a:pt x="702" y="268"/>
                  </a:cubicBezTo>
                  <a:cubicBezTo>
                    <a:pt x="728" y="277"/>
                    <a:pt x="754" y="281"/>
                    <a:pt x="756" y="281"/>
                  </a:cubicBezTo>
                  <a:cubicBezTo>
                    <a:pt x="790" y="281"/>
                    <a:pt x="790" y="281"/>
                    <a:pt x="790" y="281"/>
                  </a:cubicBezTo>
                  <a:cubicBezTo>
                    <a:pt x="790" y="298"/>
                    <a:pt x="790" y="298"/>
                    <a:pt x="790" y="298"/>
                  </a:cubicBezTo>
                  <a:cubicBezTo>
                    <a:pt x="801" y="287"/>
                    <a:pt x="801" y="287"/>
                    <a:pt x="801" y="287"/>
                  </a:cubicBezTo>
                  <a:cubicBezTo>
                    <a:pt x="825" y="287"/>
                    <a:pt x="825" y="287"/>
                    <a:pt x="825" y="287"/>
                  </a:cubicBezTo>
                  <a:cubicBezTo>
                    <a:pt x="827" y="322"/>
                    <a:pt x="827" y="322"/>
                    <a:pt x="827" y="322"/>
                  </a:cubicBezTo>
                  <a:cubicBezTo>
                    <a:pt x="837" y="322"/>
                    <a:pt x="837" y="322"/>
                    <a:pt x="837" y="322"/>
                  </a:cubicBezTo>
                  <a:cubicBezTo>
                    <a:pt x="840" y="322"/>
                    <a:pt x="843" y="323"/>
                    <a:pt x="846" y="324"/>
                  </a:cubicBezTo>
                  <a:cubicBezTo>
                    <a:pt x="843" y="321"/>
                    <a:pt x="843" y="321"/>
                    <a:pt x="843" y="321"/>
                  </a:cubicBezTo>
                  <a:cubicBezTo>
                    <a:pt x="873" y="289"/>
                    <a:pt x="873" y="289"/>
                    <a:pt x="873" y="289"/>
                  </a:cubicBezTo>
                  <a:cubicBezTo>
                    <a:pt x="874" y="289"/>
                    <a:pt x="874" y="289"/>
                    <a:pt x="874" y="289"/>
                  </a:cubicBezTo>
                  <a:cubicBezTo>
                    <a:pt x="875" y="288"/>
                    <a:pt x="906" y="276"/>
                    <a:pt x="919" y="272"/>
                  </a:cubicBezTo>
                  <a:cubicBezTo>
                    <a:pt x="924" y="270"/>
                    <a:pt x="931" y="268"/>
                    <a:pt x="938" y="266"/>
                  </a:cubicBezTo>
                  <a:cubicBezTo>
                    <a:pt x="938" y="262"/>
                    <a:pt x="938" y="256"/>
                    <a:pt x="938" y="252"/>
                  </a:cubicBezTo>
                  <a:cubicBezTo>
                    <a:pt x="937" y="248"/>
                    <a:pt x="928" y="237"/>
                    <a:pt x="921" y="229"/>
                  </a:cubicBezTo>
                  <a:cubicBezTo>
                    <a:pt x="919" y="226"/>
                    <a:pt x="919" y="226"/>
                    <a:pt x="919" y="226"/>
                  </a:cubicBezTo>
                  <a:cubicBezTo>
                    <a:pt x="918" y="225"/>
                    <a:pt x="914" y="221"/>
                    <a:pt x="916" y="217"/>
                  </a:cubicBezTo>
                  <a:cubicBezTo>
                    <a:pt x="917" y="212"/>
                    <a:pt x="922" y="211"/>
                    <a:pt x="928" y="209"/>
                  </a:cubicBezTo>
                  <a:cubicBezTo>
                    <a:pt x="932" y="207"/>
                    <a:pt x="936" y="206"/>
                    <a:pt x="939" y="204"/>
                  </a:cubicBezTo>
                  <a:cubicBezTo>
                    <a:pt x="939" y="204"/>
                    <a:pt x="939" y="204"/>
                    <a:pt x="939" y="204"/>
                  </a:cubicBezTo>
                  <a:cubicBezTo>
                    <a:pt x="937" y="201"/>
                    <a:pt x="928" y="197"/>
                    <a:pt x="924" y="196"/>
                  </a:cubicBezTo>
                  <a:cubicBezTo>
                    <a:pt x="920" y="194"/>
                    <a:pt x="917" y="193"/>
                    <a:pt x="916" y="192"/>
                  </a:cubicBezTo>
                  <a:cubicBezTo>
                    <a:pt x="913" y="190"/>
                    <a:pt x="904" y="191"/>
                    <a:pt x="898" y="192"/>
                  </a:cubicBezTo>
                  <a:cubicBezTo>
                    <a:pt x="897" y="192"/>
                    <a:pt x="897" y="192"/>
                    <a:pt x="897" y="192"/>
                  </a:cubicBezTo>
                  <a:cubicBezTo>
                    <a:pt x="896" y="192"/>
                    <a:pt x="896" y="192"/>
                    <a:pt x="896" y="192"/>
                  </a:cubicBezTo>
                  <a:cubicBezTo>
                    <a:pt x="893" y="191"/>
                    <a:pt x="860" y="180"/>
                    <a:pt x="852" y="173"/>
                  </a:cubicBezTo>
                  <a:cubicBezTo>
                    <a:pt x="848" y="168"/>
                    <a:pt x="841" y="166"/>
                    <a:pt x="835" y="164"/>
                  </a:cubicBezTo>
                  <a:cubicBezTo>
                    <a:pt x="833" y="163"/>
                    <a:pt x="831" y="162"/>
                    <a:pt x="829" y="161"/>
                  </a:cubicBezTo>
                  <a:cubicBezTo>
                    <a:pt x="823" y="158"/>
                    <a:pt x="815" y="145"/>
                    <a:pt x="812" y="141"/>
                  </a:cubicBezTo>
                  <a:cubicBezTo>
                    <a:pt x="803" y="131"/>
                    <a:pt x="803" y="131"/>
                    <a:pt x="803" y="131"/>
                  </a:cubicBezTo>
                  <a:cubicBezTo>
                    <a:pt x="797" y="133"/>
                    <a:pt x="778" y="139"/>
                    <a:pt x="755" y="142"/>
                  </a:cubicBezTo>
                  <a:cubicBezTo>
                    <a:pt x="732" y="145"/>
                    <a:pt x="719" y="132"/>
                    <a:pt x="713" y="126"/>
                  </a:cubicBezTo>
                  <a:cubicBezTo>
                    <a:pt x="712" y="125"/>
                    <a:pt x="711" y="124"/>
                    <a:pt x="711" y="123"/>
                  </a:cubicBezTo>
                  <a:cubicBezTo>
                    <a:pt x="708" y="123"/>
                    <a:pt x="703" y="120"/>
                    <a:pt x="685" y="97"/>
                  </a:cubicBezTo>
                  <a:cubicBezTo>
                    <a:pt x="679" y="95"/>
                    <a:pt x="657" y="89"/>
                    <a:pt x="646" y="84"/>
                  </a:cubicBezTo>
                  <a:cubicBezTo>
                    <a:pt x="640" y="80"/>
                    <a:pt x="633" y="82"/>
                    <a:pt x="626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5513389" y="4800600"/>
              <a:ext cx="1165225" cy="1165225"/>
            </a:xfrm>
            <a:custGeom>
              <a:avLst/>
              <a:gdLst>
                <a:gd name="T0" fmla="*/ 445 w 469"/>
                <a:gd name="T1" fmla="*/ 346 h 469"/>
                <a:gd name="T2" fmla="*/ 468 w 469"/>
                <a:gd name="T3" fmla="*/ 318 h 469"/>
                <a:gd name="T4" fmla="*/ 426 w 469"/>
                <a:gd name="T5" fmla="*/ 306 h 469"/>
                <a:gd name="T6" fmla="*/ 393 w 469"/>
                <a:gd name="T7" fmla="*/ 287 h 469"/>
                <a:gd name="T8" fmla="*/ 383 w 469"/>
                <a:gd name="T9" fmla="*/ 230 h 469"/>
                <a:gd name="T10" fmla="*/ 380 w 469"/>
                <a:gd name="T11" fmla="*/ 186 h 469"/>
                <a:gd name="T12" fmla="*/ 379 w 469"/>
                <a:gd name="T13" fmla="*/ 154 h 469"/>
                <a:gd name="T14" fmla="*/ 361 w 469"/>
                <a:gd name="T15" fmla="*/ 164 h 469"/>
                <a:gd name="T16" fmla="*/ 348 w 469"/>
                <a:gd name="T17" fmla="*/ 142 h 469"/>
                <a:gd name="T18" fmla="*/ 334 w 469"/>
                <a:gd name="T19" fmla="*/ 126 h 469"/>
                <a:gd name="T20" fmla="*/ 359 w 469"/>
                <a:gd name="T21" fmla="*/ 110 h 469"/>
                <a:gd name="T22" fmla="*/ 421 w 469"/>
                <a:gd name="T23" fmla="*/ 110 h 469"/>
                <a:gd name="T24" fmla="*/ 421 w 469"/>
                <a:gd name="T25" fmla="*/ 75 h 469"/>
                <a:gd name="T26" fmla="*/ 404 w 469"/>
                <a:gd name="T27" fmla="*/ 82 h 469"/>
                <a:gd name="T28" fmla="*/ 376 w 469"/>
                <a:gd name="T29" fmla="*/ 37 h 469"/>
                <a:gd name="T30" fmla="*/ 345 w 469"/>
                <a:gd name="T31" fmla="*/ 59 h 469"/>
                <a:gd name="T32" fmla="*/ 339 w 469"/>
                <a:gd name="T33" fmla="*/ 90 h 469"/>
                <a:gd name="T34" fmla="*/ 304 w 469"/>
                <a:gd name="T35" fmla="*/ 144 h 469"/>
                <a:gd name="T36" fmla="*/ 282 w 469"/>
                <a:gd name="T37" fmla="*/ 171 h 469"/>
                <a:gd name="T38" fmla="*/ 258 w 469"/>
                <a:gd name="T39" fmla="*/ 184 h 469"/>
                <a:gd name="T40" fmla="*/ 231 w 469"/>
                <a:gd name="T41" fmla="*/ 136 h 469"/>
                <a:gd name="T42" fmla="*/ 195 w 469"/>
                <a:gd name="T43" fmla="*/ 73 h 469"/>
                <a:gd name="T44" fmla="*/ 170 w 469"/>
                <a:gd name="T45" fmla="*/ 51 h 469"/>
                <a:gd name="T46" fmla="*/ 142 w 469"/>
                <a:gd name="T47" fmla="*/ 20 h 469"/>
                <a:gd name="T48" fmla="*/ 102 w 469"/>
                <a:gd name="T49" fmla="*/ 1 h 469"/>
                <a:gd name="T50" fmla="*/ 99 w 469"/>
                <a:gd name="T51" fmla="*/ 37 h 469"/>
                <a:gd name="T52" fmla="*/ 63 w 469"/>
                <a:gd name="T53" fmla="*/ 33 h 469"/>
                <a:gd name="T54" fmla="*/ 87 w 469"/>
                <a:gd name="T55" fmla="*/ 88 h 469"/>
                <a:gd name="T56" fmla="*/ 28 w 469"/>
                <a:gd name="T57" fmla="*/ 212 h 469"/>
                <a:gd name="T58" fmla="*/ 13 w 469"/>
                <a:gd name="T59" fmla="*/ 253 h 469"/>
                <a:gd name="T60" fmla="*/ 0 w 469"/>
                <a:gd name="T61" fmla="*/ 281 h 469"/>
                <a:gd name="T62" fmla="*/ 63 w 469"/>
                <a:gd name="T63" fmla="*/ 277 h 469"/>
                <a:gd name="T64" fmla="*/ 63 w 469"/>
                <a:gd name="T65" fmla="*/ 311 h 469"/>
                <a:gd name="T66" fmla="*/ 94 w 469"/>
                <a:gd name="T67" fmla="*/ 341 h 469"/>
                <a:gd name="T68" fmla="*/ 87 w 469"/>
                <a:gd name="T69" fmla="*/ 362 h 469"/>
                <a:gd name="T70" fmla="*/ 77 w 469"/>
                <a:gd name="T71" fmla="*/ 401 h 469"/>
                <a:gd name="T72" fmla="*/ 128 w 469"/>
                <a:gd name="T73" fmla="*/ 437 h 469"/>
                <a:gd name="T74" fmla="*/ 191 w 469"/>
                <a:gd name="T75" fmla="*/ 469 h 469"/>
                <a:gd name="T76" fmla="*/ 225 w 469"/>
                <a:gd name="T77" fmla="*/ 440 h 469"/>
                <a:gd name="T78" fmla="*/ 229 w 469"/>
                <a:gd name="T79" fmla="*/ 396 h 469"/>
                <a:gd name="T80" fmla="*/ 278 w 469"/>
                <a:gd name="T81" fmla="*/ 392 h 469"/>
                <a:gd name="T82" fmla="*/ 329 w 469"/>
                <a:gd name="T83" fmla="*/ 391 h 469"/>
                <a:gd name="T84" fmla="*/ 378 w 469"/>
                <a:gd name="T85" fmla="*/ 385 h 469"/>
                <a:gd name="T86" fmla="*/ 434 w 469"/>
                <a:gd name="T87" fmla="*/ 367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69" h="469">
                  <a:moveTo>
                    <a:pt x="444" y="346"/>
                  </a:moveTo>
                  <a:cubicBezTo>
                    <a:pt x="445" y="346"/>
                    <a:pt x="445" y="346"/>
                    <a:pt x="445" y="346"/>
                  </a:cubicBezTo>
                  <a:cubicBezTo>
                    <a:pt x="454" y="342"/>
                    <a:pt x="466" y="335"/>
                    <a:pt x="468" y="332"/>
                  </a:cubicBezTo>
                  <a:cubicBezTo>
                    <a:pt x="469" y="330"/>
                    <a:pt x="469" y="324"/>
                    <a:pt x="468" y="318"/>
                  </a:cubicBezTo>
                  <a:cubicBezTo>
                    <a:pt x="448" y="318"/>
                    <a:pt x="448" y="318"/>
                    <a:pt x="448" y="318"/>
                  </a:cubicBezTo>
                  <a:cubicBezTo>
                    <a:pt x="426" y="306"/>
                    <a:pt x="426" y="306"/>
                    <a:pt x="426" y="306"/>
                  </a:cubicBezTo>
                  <a:cubicBezTo>
                    <a:pt x="425" y="306"/>
                    <a:pt x="411" y="295"/>
                    <a:pt x="400" y="290"/>
                  </a:cubicBezTo>
                  <a:cubicBezTo>
                    <a:pt x="398" y="288"/>
                    <a:pt x="395" y="288"/>
                    <a:pt x="393" y="287"/>
                  </a:cubicBezTo>
                  <a:cubicBezTo>
                    <a:pt x="385" y="285"/>
                    <a:pt x="380" y="283"/>
                    <a:pt x="380" y="268"/>
                  </a:cubicBezTo>
                  <a:cubicBezTo>
                    <a:pt x="380" y="251"/>
                    <a:pt x="383" y="234"/>
                    <a:pt x="383" y="230"/>
                  </a:cubicBezTo>
                  <a:cubicBezTo>
                    <a:pt x="382" y="225"/>
                    <a:pt x="378" y="201"/>
                    <a:pt x="378" y="195"/>
                  </a:cubicBezTo>
                  <a:cubicBezTo>
                    <a:pt x="378" y="193"/>
                    <a:pt x="379" y="190"/>
                    <a:pt x="380" y="186"/>
                  </a:cubicBezTo>
                  <a:cubicBezTo>
                    <a:pt x="383" y="179"/>
                    <a:pt x="386" y="167"/>
                    <a:pt x="382" y="158"/>
                  </a:cubicBezTo>
                  <a:cubicBezTo>
                    <a:pt x="380" y="155"/>
                    <a:pt x="379" y="154"/>
                    <a:pt x="379" y="154"/>
                  </a:cubicBezTo>
                  <a:cubicBezTo>
                    <a:pt x="378" y="154"/>
                    <a:pt x="375" y="156"/>
                    <a:pt x="374" y="158"/>
                  </a:cubicBezTo>
                  <a:cubicBezTo>
                    <a:pt x="370" y="161"/>
                    <a:pt x="366" y="164"/>
                    <a:pt x="361" y="164"/>
                  </a:cubicBezTo>
                  <a:cubicBezTo>
                    <a:pt x="353" y="164"/>
                    <a:pt x="345" y="157"/>
                    <a:pt x="344" y="151"/>
                  </a:cubicBezTo>
                  <a:cubicBezTo>
                    <a:pt x="343" y="147"/>
                    <a:pt x="344" y="144"/>
                    <a:pt x="348" y="142"/>
                  </a:cubicBezTo>
                  <a:cubicBezTo>
                    <a:pt x="347" y="139"/>
                    <a:pt x="343" y="134"/>
                    <a:pt x="338" y="129"/>
                  </a:cubicBezTo>
                  <a:cubicBezTo>
                    <a:pt x="334" y="126"/>
                    <a:pt x="334" y="126"/>
                    <a:pt x="334" y="126"/>
                  </a:cubicBezTo>
                  <a:cubicBezTo>
                    <a:pt x="339" y="123"/>
                    <a:pt x="339" y="123"/>
                    <a:pt x="339" y="123"/>
                  </a:cubicBezTo>
                  <a:cubicBezTo>
                    <a:pt x="340" y="122"/>
                    <a:pt x="356" y="112"/>
                    <a:pt x="359" y="110"/>
                  </a:cubicBezTo>
                  <a:cubicBezTo>
                    <a:pt x="366" y="107"/>
                    <a:pt x="384" y="111"/>
                    <a:pt x="398" y="115"/>
                  </a:cubicBezTo>
                  <a:cubicBezTo>
                    <a:pt x="407" y="118"/>
                    <a:pt x="416" y="114"/>
                    <a:pt x="421" y="110"/>
                  </a:cubicBezTo>
                  <a:cubicBezTo>
                    <a:pt x="424" y="108"/>
                    <a:pt x="424" y="106"/>
                    <a:pt x="424" y="105"/>
                  </a:cubicBezTo>
                  <a:cubicBezTo>
                    <a:pt x="417" y="100"/>
                    <a:pt x="419" y="85"/>
                    <a:pt x="421" y="75"/>
                  </a:cubicBezTo>
                  <a:cubicBezTo>
                    <a:pt x="406" y="82"/>
                    <a:pt x="406" y="82"/>
                    <a:pt x="406" y="82"/>
                  </a:cubicBezTo>
                  <a:cubicBezTo>
                    <a:pt x="404" y="82"/>
                    <a:pt x="404" y="82"/>
                    <a:pt x="404" y="82"/>
                  </a:cubicBezTo>
                  <a:cubicBezTo>
                    <a:pt x="404" y="82"/>
                    <a:pt x="394" y="78"/>
                    <a:pt x="381" y="64"/>
                  </a:cubicBezTo>
                  <a:cubicBezTo>
                    <a:pt x="372" y="55"/>
                    <a:pt x="373" y="44"/>
                    <a:pt x="376" y="37"/>
                  </a:cubicBezTo>
                  <a:cubicBezTo>
                    <a:pt x="370" y="37"/>
                    <a:pt x="370" y="37"/>
                    <a:pt x="370" y="37"/>
                  </a:cubicBezTo>
                  <a:cubicBezTo>
                    <a:pt x="366" y="41"/>
                    <a:pt x="350" y="56"/>
                    <a:pt x="345" y="59"/>
                  </a:cubicBezTo>
                  <a:cubicBezTo>
                    <a:pt x="342" y="61"/>
                    <a:pt x="341" y="72"/>
                    <a:pt x="340" y="80"/>
                  </a:cubicBezTo>
                  <a:cubicBezTo>
                    <a:pt x="340" y="83"/>
                    <a:pt x="340" y="87"/>
                    <a:pt x="339" y="90"/>
                  </a:cubicBezTo>
                  <a:cubicBezTo>
                    <a:pt x="337" y="104"/>
                    <a:pt x="322" y="108"/>
                    <a:pt x="316" y="109"/>
                  </a:cubicBezTo>
                  <a:cubicBezTo>
                    <a:pt x="304" y="144"/>
                    <a:pt x="304" y="144"/>
                    <a:pt x="304" y="144"/>
                  </a:cubicBezTo>
                  <a:cubicBezTo>
                    <a:pt x="304" y="174"/>
                    <a:pt x="304" y="174"/>
                    <a:pt x="304" y="174"/>
                  </a:cubicBezTo>
                  <a:cubicBezTo>
                    <a:pt x="282" y="171"/>
                    <a:pt x="282" y="171"/>
                    <a:pt x="282" y="171"/>
                  </a:cubicBezTo>
                  <a:cubicBezTo>
                    <a:pt x="260" y="188"/>
                    <a:pt x="260" y="188"/>
                    <a:pt x="260" y="188"/>
                  </a:cubicBezTo>
                  <a:cubicBezTo>
                    <a:pt x="258" y="184"/>
                    <a:pt x="258" y="184"/>
                    <a:pt x="258" y="184"/>
                  </a:cubicBezTo>
                  <a:cubicBezTo>
                    <a:pt x="257" y="184"/>
                    <a:pt x="246" y="167"/>
                    <a:pt x="240" y="154"/>
                  </a:cubicBezTo>
                  <a:cubicBezTo>
                    <a:pt x="239" y="150"/>
                    <a:pt x="235" y="144"/>
                    <a:pt x="231" y="136"/>
                  </a:cubicBezTo>
                  <a:cubicBezTo>
                    <a:pt x="221" y="115"/>
                    <a:pt x="212" y="99"/>
                    <a:pt x="212" y="91"/>
                  </a:cubicBezTo>
                  <a:cubicBezTo>
                    <a:pt x="212" y="85"/>
                    <a:pt x="202" y="77"/>
                    <a:pt x="195" y="73"/>
                  </a:cubicBezTo>
                  <a:cubicBezTo>
                    <a:pt x="170" y="73"/>
                    <a:pt x="170" y="73"/>
                    <a:pt x="170" y="73"/>
                  </a:cubicBezTo>
                  <a:cubicBezTo>
                    <a:pt x="170" y="51"/>
                    <a:pt x="170" y="51"/>
                    <a:pt x="170" y="51"/>
                  </a:cubicBezTo>
                  <a:cubicBezTo>
                    <a:pt x="167" y="45"/>
                    <a:pt x="164" y="38"/>
                    <a:pt x="163" y="36"/>
                  </a:cubicBezTo>
                  <a:cubicBezTo>
                    <a:pt x="160" y="34"/>
                    <a:pt x="154" y="30"/>
                    <a:pt x="142" y="20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1" y="1"/>
                    <a:pt x="100" y="0"/>
                    <a:pt x="99" y="0"/>
                  </a:cubicBezTo>
                  <a:cubicBezTo>
                    <a:pt x="99" y="37"/>
                    <a:pt x="99" y="37"/>
                    <a:pt x="99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59" y="49"/>
                    <a:pt x="70" y="65"/>
                  </a:cubicBezTo>
                  <a:cubicBezTo>
                    <a:pt x="81" y="80"/>
                    <a:pt x="87" y="84"/>
                    <a:pt x="87" y="88"/>
                  </a:cubicBezTo>
                  <a:cubicBezTo>
                    <a:pt x="87" y="93"/>
                    <a:pt x="94" y="147"/>
                    <a:pt x="78" y="168"/>
                  </a:cubicBezTo>
                  <a:cubicBezTo>
                    <a:pt x="63" y="189"/>
                    <a:pt x="28" y="212"/>
                    <a:pt x="28" y="212"/>
                  </a:cubicBezTo>
                  <a:cubicBezTo>
                    <a:pt x="14" y="242"/>
                    <a:pt x="14" y="242"/>
                    <a:pt x="14" y="242"/>
                  </a:cubicBezTo>
                  <a:cubicBezTo>
                    <a:pt x="13" y="253"/>
                    <a:pt x="13" y="253"/>
                    <a:pt x="13" y="253"/>
                  </a:cubicBezTo>
                  <a:cubicBezTo>
                    <a:pt x="13" y="267"/>
                    <a:pt x="13" y="267"/>
                    <a:pt x="13" y="267"/>
                  </a:cubicBezTo>
                  <a:cubicBezTo>
                    <a:pt x="0" y="281"/>
                    <a:pt x="0" y="281"/>
                    <a:pt x="0" y="281"/>
                  </a:cubicBezTo>
                  <a:cubicBezTo>
                    <a:pt x="31" y="285"/>
                    <a:pt x="31" y="285"/>
                    <a:pt x="31" y="285"/>
                  </a:cubicBezTo>
                  <a:cubicBezTo>
                    <a:pt x="63" y="277"/>
                    <a:pt x="63" y="277"/>
                    <a:pt x="63" y="277"/>
                  </a:cubicBezTo>
                  <a:cubicBezTo>
                    <a:pt x="59" y="289"/>
                    <a:pt x="59" y="289"/>
                    <a:pt x="59" y="289"/>
                  </a:cubicBezTo>
                  <a:cubicBezTo>
                    <a:pt x="63" y="311"/>
                    <a:pt x="63" y="311"/>
                    <a:pt x="63" y="311"/>
                  </a:cubicBezTo>
                  <a:cubicBezTo>
                    <a:pt x="73" y="335"/>
                    <a:pt x="73" y="335"/>
                    <a:pt x="73" y="335"/>
                  </a:cubicBezTo>
                  <a:cubicBezTo>
                    <a:pt x="94" y="341"/>
                    <a:pt x="94" y="341"/>
                    <a:pt x="94" y="341"/>
                  </a:cubicBezTo>
                  <a:cubicBezTo>
                    <a:pt x="103" y="346"/>
                    <a:pt x="103" y="346"/>
                    <a:pt x="103" y="346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7" y="362"/>
                    <a:pt x="87" y="370"/>
                    <a:pt x="87" y="378"/>
                  </a:cubicBezTo>
                  <a:cubicBezTo>
                    <a:pt x="87" y="387"/>
                    <a:pt x="77" y="401"/>
                    <a:pt x="77" y="401"/>
                  </a:cubicBezTo>
                  <a:cubicBezTo>
                    <a:pt x="119" y="409"/>
                    <a:pt x="119" y="409"/>
                    <a:pt x="119" y="409"/>
                  </a:cubicBezTo>
                  <a:cubicBezTo>
                    <a:pt x="119" y="409"/>
                    <a:pt x="106" y="427"/>
                    <a:pt x="128" y="437"/>
                  </a:cubicBezTo>
                  <a:cubicBezTo>
                    <a:pt x="151" y="447"/>
                    <a:pt x="169" y="438"/>
                    <a:pt x="180" y="440"/>
                  </a:cubicBezTo>
                  <a:cubicBezTo>
                    <a:pt x="191" y="441"/>
                    <a:pt x="191" y="469"/>
                    <a:pt x="191" y="469"/>
                  </a:cubicBezTo>
                  <a:cubicBezTo>
                    <a:pt x="222" y="469"/>
                    <a:pt x="222" y="469"/>
                    <a:pt x="222" y="469"/>
                  </a:cubicBezTo>
                  <a:cubicBezTo>
                    <a:pt x="225" y="440"/>
                    <a:pt x="225" y="440"/>
                    <a:pt x="225" y="440"/>
                  </a:cubicBezTo>
                  <a:cubicBezTo>
                    <a:pt x="218" y="412"/>
                    <a:pt x="218" y="412"/>
                    <a:pt x="218" y="412"/>
                  </a:cubicBezTo>
                  <a:cubicBezTo>
                    <a:pt x="218" y="412"/>
                    <a:pt x="218" y="396"/>
                    <a:pt x="229" y="396"/>
                  </a:cubicBezTo>
                  <a:cubicBezTo>
                    <a:pt x="240" y="396"/>
                    <a:pt x="262" y="390"/>
                    <a:pt x="262" y="390"/>
                  </a:cubicBezTo>
                  <a:cubicBezTo>
                    <a:pt x="262" y="390"/>
                    <a:pt x="272" y="387"/>
                    <a:pt x="278" y="392"/>
                  </a:cubicBezTo>
                  <a:cubicBezTo>
                    <a:pt x="283" y="398"/>
                    <a:pt x="303" y="402"/>
                    <a:pt x="308" y="398"/>
                  </a:cubicBezTo>
                  <a:cubicBezTo>
                    <a:pt x="314" y="394"/>
                    <a:pt x="318" y="391"/>
                    <a:pt x="329" y="391"/>
                  </a:cubicBezTo>
                  <a:cubicBezTo>
                    <a:pt x="340" y="391"/>
                    <a:pt x="357" y="391"/>
                    <a:pt x="360" y="390"/>
                  </a:cubicBezTo>
                  <a:cubicBezTo>
                    <a:pt x="363" y="388"/>
                    <a:pt x="374" y="388"/>
                    <a:pt x="378" y="385"/>
                  </a:cubicBezTo>
                  <a:cubicBezTo>
                    <a:pt x="382" y="383"/>
                    <a:pt x="378" y="369"/>
                    <a:pt x="407" y="363"/>
                  </a:cubicBezTo>
                  <a:cubicBezTo>
                    <a:pt x="426" y="359"/>
                    <a:pt x="429" y="362"/>
                    <a:pt x="434" y="367"/>
                  </a:cubicBezTo>
                  <a:lnTo>
                    <a:pt x="444" y="3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7305676" y="2224087"/>
              <a:ext cx="2168525" cy="2259012"/>
            </a:xfrm>
            <a:custGeom>
              <a:avLst/>
              <a:gdLst>
                <a:gd name="T0" fmla="*/ 793 w 873"/>
                <a:gd name="T1" fmla="*/ 106 h 909"/>
                <a:gd name="T2" fmla="*/ 745 w 873"/>
                <a:gd name="T3" fmla="*/ 96 h 909"/>
                <a:gd name="T4" fmla="*/ 703 w 873"/>
                <a:gd name="T5" fmla="*/ 70 h 909"/>
                <a:gd name="T6" fmla="*/ 668 w 873"/>
                <a:gd name="T7" fmla="*/ 55 h 909"/>
                <a:gd name="T8" fmla="*/ 546 w 873"/>
                <a:gd name="T9" fmla="*/ 26 h 909"/>
                <a:gd name="T10" fmla="*/ 502 w 873"/>
                <a:gd name="T11" fmla="*/ 28 h 909"/>
                <a:gd name="T12" fmla="*/ 479 w 873"/>
                <a:gd name="T13" fmla="*/ 72 h 909"/>
                <a:gd name="T14" fmla="*/ 538 w 873"/>
                <a:gd name="T15" fmla="*/ 112 h 909"/>
                <a:gd name="T16" fmla="*/ 574 w 873"/>
                <a:gd name="T17" fmla="*/ 154 h 909"/>
                <a:gd name="T18" fmla="*/ 630 w 873"/>
                <a:gd name="T19" fmla="*/ 231 h 909"/>
                <a:gd name="T20" fmla="*/ 667 w 873"/>
                <a:gd name="T21" fmla="*/ 297 h 909"/>
                <a:gd name="T22" fmla="*/ 623 w 873"/>
                <a:gd name="T23" fmla="*/ 226 h 909"/>
                <a:gd name="T24" fmla="*/ 572 w 873"/>
                <a:gd name="T25" fmla="*/ 162 h 909"/>
                <a:gd name="T26" fmla="*/ 539 w 873"/>
                <a:gd name="T27" fmla="*/ 209 h 909"/>
                <a:gd name="T28" fmla="*/ 375 w 873"/>
                <a:gd name="T29" fmla="*/ 256 h 909"/>
                <a:gd name="T30" fmla="*/ 341 w 873"/>
                <a:gd name="T31" fmla="*/ 310 h 909"/>
                <a:gd name="T32" fmla="*/ 311 w 873"/>
                <a:gd name="T33" fmla="*/ 246 h 909"/>
                <a:gd name="T34" fmla="*/ 231 w 873"/>
                <a:gd name="T35" fmla="*/ 289 h 909"/>
                <a:gd name="T36" fmla="*/ 174 w 873"/>
                <a:gd name="T37" fmla="*/ 280 h 909"/>
                <a:gd name="T38" fmla="*/ 159 w 873"/>
                <a:gd name="T39" fmla="*/ 358 h 909"/>
                <a:gd name="T40" fmla="*/ 182 w 873"/>
                <a:gd name="T41" fmla="*/ 437 h 909"/>
                <a:gd name="T42" fmla="*/ 158 w 873"/>
                <a:gd name="T43" fmla="*/ 516 h 909"/>
                <a:gd name="T44" fmla="*/ 150 w 873"/>
                <a:gd name="T45" fmla="*/ 589 h 909"/>
                <a:gd name="T46" fmla="*/ 146 w 873"/>
                <a:gd name="T47" fmla="*/ 661 h 909"/>
                <a:gd name="T48" fmla="*/ 24 w 873"/>
                <a:gd name="T49" fmla="*/ 726 h 909"/>
                <a:gd name="T50" fmla="*/ 29 w 873"/>
                <a:gd name="T51" fmla="*/ 790 h 909"/>
                <a:gd name="T52" fmla="*/ 101 w 873"/>
                <a:gd name="T53" fmla="*/ 860 h 909"/>
                <a:gd name="T54" fmla="*/ 180 w 873"/>
                <a:gd name="T55" fmla="*/ 880 h 909"/>
                <a:gd name="T56" fmla="*/ 249 w 873"/>
                <a:gd name="T57" fmla="*/ 884 h 909"/>
                <a:gd name="T58" fmla="*/ 274 w 873"/>
                <a:gd name="T59" fmla="*/ 862 h 909"/>
                <a:gd name="T60" fmla="*/ 212 w 873"/>
                <a:gd name="T61" fmla="*/ 822 h 909"/>
                <a:gd name="T62" fmla="*/ 251 w 873"/>
                <a:gd name="T63" fmla="*/ 787 h 909"/>
                <a:gd name="T64" fmla="*/ 261 w 873"/>
                <a:gd name="T65" fmla="*/ 746 h 909"/>
                <a:gd name="T66" fmla="*/ 286 w 873"/>
                <a:gd name="T67" fmla="*/ 731 h 909"/>
                <a:gd name="T68" fmla="*/ 274 w 873"/>
                <a:gd name="T69" fmla="*/ 725 h 909"/>
                <a:gd name="T70" fmla="*/ 286 w 873"/>
                <a:gd name="T71" fmla="*/ 703 h 909"/>
                <a:gd name="T72" fmla="*/ 232 w 873"/>
                <a:gd name="T73" fmla="*/ 704 h 909"/>
                <a:gd name="T74" fmla="*/ 204 w 873"/>
                <a:gd name="T75" fmla="*/ 675 h 909"/>
                <a:gd name="T76" fmla="*/ 250 w 873"/>
                <a:gd name="T77" fmla="*/ 644 h 909"/>
                <a:gd name="T78" fmla="*/ 228 w 873"/>
                <a:gd name="T79" fmla="*/ 611 h 909"/>
                <a:gd name="T80" fmla="*/ 324 w 873"/>
                <a:gd name="T81" fmla="*/ 513 h 909"/>
                <a:gd name="T82" fmla="*/ 324 w 873"/>
                <a:gd name="T83" fmla="*/ 481 h 909"/>
                <a:gd name="T84" fmla="*/ 280 w 873"/>
                <a:gd name="T85" fmla="*/ 469 h 909"/>
                <a:gd name="T86" fmla="*/ 284 w 873"/>
                <a:gd name="T87" fmla="*/ 434 h 909"/>
                <a:gd name="T88" fmla="*/ 237 w 873"/>
                <a:gd name="T89" fmla="*/ 434 h 909"/>
                <a:gd name="T90" fmla="*/ 208 w 873"/>
                <a:gd name="T91" fmla="*/ 408 h 909"/>
                <a:gd name="T92" fmla="*/ 230 w 873"/>
                <a:gd name="T93" fmla="*/ 387 h 909"/>
                <a:gd name="T94" fmla="*/ 269 w 873"/>
                <a:gd name="T95" fmla="*/ 334 h 909"/>
                <a:gd name="T96" fmla="*/ 306 w 873"/>
                <a:gd name="T97" fmla="*/ 345 h 909"/>
                <a:gd name="T98" fmla="*/ 310 w 873"/>
                <a:gd name="T99" fmla="*/ 373 h 909"/>
                <a:gd name="T100" fmla="*/ 329 w 873"/>
                <a:gd name="T101" fmla="*/ 396 h 909"/>
                <a:gd name="T102" fmla="*/ 338 w 873"/>
                <a:gd name="T103" fmla="*/ 436 h 909"/>
                <a:gd name="T104" fmla="*/ 316 w 873"/>
                <a:gd name="T105" fmla="*/ 383 h 909"/>
                <a:gd name="T106" fmla="*/ 291 w 873"/>
                <a:gd name="T107" fmla="*/ 431 h 909"/>
                <a:gd name="T108" fmla="*/ 286 w 873"/>
                <a:gd name="T109" fmla="*/ 463 h 909"/>
                <a:gd name="T110" fmla="*/ 396 w 873"/>
                <a:gd name="T111" fmla="*/ 418 h 909"/>
                <a:gd name="T112" fmla="*/ 462 w 873"/>
                <a:gd name="T113" fmla="*/ 319 h 909"/>
                <a:gd name="T114" fmla="*/ 489 w 873"/>
                <a:gd name="T115" fmla="*/ 418 h 909"/>
                <a:gd name="T116" fmla="*/ 626 w 873"/>
                <a:gd name="T117" fmla="*/ 343 h 909"/>
                <a:gd name="T118" fmla="*/ 771 w 873"/>
                <a:gd name="T119" fmla="*/ 229 h 909"/>
                <a:gd name="T120" fmla="*/ 835 w 873"/>
                <a:gd name="T121" fmla="*/ 151 h 909"/>
                <a:gd name="T122" fmla="*/ 873 w 873"/>
                <a:gd name="T123" fmla="*/ 110 h 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73" h="909">
                  <a:moveTo>
                    <a:pt x="830" y="90"/>
                  </a:moveTo>
                  <a:cubicBezTo>
                    <a:pt x="817" y="100"/>
                    <a:pt x="817" y="100"/>
                    <a:pt x="817" y="100"/>
                  </a:cubicBezTo>
                  <a:cubicBezTo>
                    <a:pt x="803" y="90"/>
                    <a:pt x="803" y="90"/>
                    <a:pt x="803" y="90"/>
                  </a:cubicBezTo>
                  <a:cubicBezTo>
                    <a:pt x="801" y="91"/>
                    <a:pt x="795" y="95"/>
                    <a:pt x="793" y="106"/>
                  </a:cubicBezTo>
                  <a:cubicBezTo>
                    <a:pt x="790" y="124"/>
                    <a:pt x="771" y="128"/>
                    <a:pt x="761" y="128"/>
                  </a:cubicBezTo>
                  <a:cubicBezTo>
                    <a:pt x="758" y="128"/>
                    <a:pt x="758" y="128"/>
                    <a:pt x="758" y="128"/>
                  </a:cubicBezTo>
                  <a:cubicBezTo>
                    <a:pt x="749" y="90"/>
                    <a:pt x="749" y="90"/>
                    <a:pt x="749" y="90"/>
                  </a:cubicBezTo>
                  <a:cubicBezTo>
                    <a:pt x="748" y="92"/>
                    <a:pt x="746" y="94"/>
                    <a:pt x="745" y="96"/>
                  </a:cubicBezTo>
                  <a:cubicBezTo>
                    <a:pt x="742" y="98"/>
                    <a:pt x="738" y="101"/>
                    <a:pt x="731" y="99"/>
                  </a:cubicBezTo>
                  <a:cubicBezTo>
                    <a:pt x="708" y="94"/>
                    <a:pt x="704" y="81"/>
                    <a:pt x="704" y="81"/>
                  </a:cubicBezTo>
                  <a:cubicBezTo>
                    <a:pt x="703" y="80"/>
                    <a:pt x="703" y="80"/>
                    <a:pt x="703" y="80"/>
                  </a:cubicBezTo>
                  <a:cubicBezTo>
                    <a:pt x="703" y="70"/>
                    <a:pt x="703" y="70"/>
                    <a:pt x="703" y="70"/>
                  </a:cubicBezTo>
                  <a:cubicBezTo>
                    <a:pt x="688" y="70"/>
                    <a:pt x="688" y="70"/>
                    <a:pt x="688" y="70"/>
                  </a:cubicBezTo>
                  <a:cubicBezTo>
                    <a:pt x="687" y="67"/>
                    <a:pt x="687" y="67"/>
                    <a:pt x="687" y="67"/>
                  </a:cubicBezTo>
                  <a:cubicBezTo>
                    <a:pt x="687" y="67"/>
                    <a:pt x="684" y="58"/>
                    <a:pt x="676" y="53"/>
                  </a:cubicBezTo>
                  <a:cubicBezTo>
                    <a:pt x="673" y="52"/>
                    <a:pt x="672" y="52"/>
                    <a:pt x="668" y="55"/>
                  </a:cubicBezTo>
                  <a:cubicBezTo>
                    <a:pt x="664" y="58"/>
                    <a:pt x="658" y="62"/>
                    <a:pt x="649" y="61"/>
                  </a:cubicBezTo>
                  <a:cubicBezTo>
                    <a:pt x="636" y="59"/>
                    <a:pt x="620" y="44"/>
                    <a:pt x="615" y="39"/>
                  </a:cubicBezTo>
                  <a:cubicBezTo>
                    <a:pt x="571" y="49"/>
                    <a:pt x="571" y="49"/>
                    <a:pt x="571" y="49"/>
                  </a:cubicBezTo>
                  <a:cubicBezTo>
                    <a:pt x="546" y="26"/>
                    <a:pt x="546" y="26"/>
                    <a:pt x="546" y="26"/>
                  </a:cubicBezTo>
                  <a:cubicBezTo>
                    <a:pt x="536" y="0"/>
                    <a:pt x="536" y="0"/>
                    <a:pt x="536" y="0"/>
                  </a:cubicBezTo>
                  <a:cubicBezTo>
                    <a:pt x="508" y="0"/>
                    <a:pt x="508" y="0"/>
                    <a:pt x="508" y="0"/>
                  </a:cubicBezTo>
                  <a:cubicBezTo>
                    <a:pt x="505" y="15"/>
                    <a:pt x="505" y="15"/>
                    <a:pt x="505" y="15"/>
                  </a:cubicBezTo>
                  <a:cubicBezTo>
                    <a:pt x="502" y="28"/>
                    <a:pt x="502" y="28"/>
                    <a:pt x="502" y="28"/>
                  </a:cubicBezTo>
                  <a:cubicBezTo>
                    <a:pt x="458" y="28"/>
                    <a:pt x="458" y="28"/>
                    <a:pt x="458" y="28"/>
                  </a:cubicBezTo>
                  <a:cubicBezTo>
                    <a:pt x="457" y="41"/>
                    <a:pt x="457" y="41"/>
                    <a:pt x="457" y="41"/>
                  </a:cubicBezTo>
                  <a:cubicBezTo>
                    <a:pt x="479" y="57"/>
                    <a:pt x="479" y="57"/>
                    <a:pt x="479" y="57"/>
                  </a:cubicBezTo>
                  <a:cubicBezTo>
                    <a:pt x="479" y="72"/>
                    <a:pt x="479" y="72"/>
                    <a:pt x="479" y="72"/>
                  </a:cubicBezTo>
                  <a:cubicBezTo>
                    <a:pt x="486" y="97"/>
                    <a:pt x="486" y="97"/>
                    <a:pt x="486" y="97"/>
                  </a:cubicBezTo>
                  <a:cubicBezTo>
                    <a:pt x="506" y="109"/>
                    <a:pt x="506" y="109"/>
                    <a:pt x="506" y="109"/>
                  </a:cubicBezTo>
                  <a:cubicBezTo>
                    <a:pt x="531" y="109"/>
                    <a:pt x="531" y="109"/>
                    <a:pt x="531" y="109"/>
                  </a:cubicBezTo>
                  <a:cubicBezTo>
                    <a:pt x="534" y="109"/>
                    <a:pt x="536" y="110"/>
                    <a:pt x="538" y="112"/>
                  </a:cubicBezTo>
                  <a:cubicBezTo>
                    <a:pt x="546" y="121"/>
                    <a:pt x="545" y="148"/>
                    <a:pt x="544" y="156"/>
                  </a:cubicBezTo>
                  <a:cubicBezTo>
                    <a:pt x="551" y="163"/>
                    <a:pt x="551" y="163"/>
                    <a:pt x="551" y="163"/>
                  </a:cubicBezTo>
                  <a:cubicBezTo>
                    <a:pt x="572" y="153"/>
                    <a:pt x="572" y="153"/>
                    <a:pt x="572" y="153"/>
                  </a:cubicBezTo>
                  <a:cubicBezTo>
                    <a:pt x="574" y="154"/>
                    <a:pt x="574" y="154"/>
                    <a:pt x="574" y="154"/>
                  </a:cubicBezTo>
                  <a:cubicBezTo>
                    <a:pt x="583" y="159"/>
                    <a:pt x="603" y="173"/>
                    <a:pt x="605" y="181"/>
                  </a:cubicBezTo>
                  <a:cubicBezTo>
                    <a:pt x="606" y="183"/>
                    <a:pt x="612" y="187"/>
                    <a:pt x="615" y="191"/>
                  </a:cubicBezTo>
                  <a:cubicBezTo>
                    <a:pt x="625" y="199"/>
                    <a:pt x="635" y="207"/>
                    <a:pt x="635" y="217"/>
                  </a:cubicBezTo>
                  <a:cubicBezTo>
                    <a:pt x="635" y="223"/>
                    <a:pt x="632" y="227"/>
                    <a:pt x="630" y="231"/>
                  </a:cubicBezTo>
                  <a:cubicBezTo>
                    <a:pt x="626" y="236"/>
                    <a:pt x="625" y="238"/>
                    <a:pt x="634" y="246"/>
                  </a:cubicBezTo>
                  <a:cubicBezTo>
                    <a:pt x="651" y="260"/>
                    <a:pt x="664" y="263"/>
                    <a:pt x="664" y="263"/>
                  </a:cubicBezTo>
                  <a:cubicBezTo>
                    <a:pt x="667" y="264"/>
                    <a:pt x="667" y="264"/>
                    <a:pt x="667" y="264"/>
                  </a:cubicBezTo>
                  <a:cubicBezTo>
                    <a:pt x="667" y="297"/>
                    <a:pt x="667" y="297"/>
                    <a:pt x="667" y="297"/>
                  </a:cubicBezTo>
                  <a:cubicBezTo>
                    <a:pt x="659" y="297"/>
                    <a:pt x="659" y="297"/>
                    <a:pt x="659" y="297"/>
                  </a:cubicBezTo>
                  <a:cubicBezTo>
                    <a:pt x="659" y="270"/>
                    <a:pt x="659" y="270"/>
                    <a:pt x="659" y="270"/>
                  </a:cubicBezTo>
                  <a:cubicBezTo>
                    <a:pt x="654" y="268"/>
                    <a:pt x="643" y="263"/>
                    <a:pt x="629" y="252"/>
                  </a:cubicBezTo>
                  <a:cubicBezTo>
                    <a:pt x="615" y="241"/>
                    <a:pt x="618" y="233"/>
                    <a:pt x="623" y="226"/>
                  </a:cubicBezTo>
                  <a:cubicBezTo>
                    <a:pt x="625" y="223"/>
                    <a:pt x="627" y="221"/>
                    <a:pt x="627" y="217"/>
                  </a:cubicBezTo>
                  <a:cubicBezTo>
                    <a:pt x="627" y="211"/>
                    <a:pt x="617" y="203"/>
                    <a:pt x="610" y="197"/>
                  </a:cubicBezTo>
                  <a:cubicBezTo>
                    <a:pt x="603" y="191"/>
                    <a:pt x="599" y="187"/>
                    <a:pt x="598" y="183"/>
                  </a:cubicBezTo>
                  <a:cubicBezTo>
                    <a:pt x="597" y="180"/>
                    <a:pt x="585" y="170"/>
                    <a:pt x="572" y="162"/>
                  </a:cubicBezTo>
                  <a:cubicBezTo>
                    <a:pt x="556" y="169"/>
                    <a:pt x="556" y="169"/>
                    <a:pt x="556" y="169"/>
                  </a:cubicBezTo>
                  <a:cubicBezTo>
                    <a:pt x="562" y="176"/>
                    <a:pt x="562" y="176"/>
                    <a:pt x="562" y="176"/>
                  </a:cubicBezTo>
                  <a:cubicBezTo>
                    <a:pt x="541" y="208"/>
                    <a:pt x="541" y="208"/>
                    <a:pt x="541" y="208"/>
                  </a:cubicBezTo>
                  <a:cubicBezTo>
                    <a:pt x="539" y="209"/>
                    <a:pt x="539" y="209"/>
                    <a:pt x="539" y="209"/>
                  </a:cubicBezTo>
                  <a:cubicBezTo>
                    <a:pt x="494" y="222"/>
                    <a:pt x="413" y="285"/>
                    <a:pt x="412" y="285"/>
                  </a:cubicBezTo>
                  <a:cubicBezTo>
                    <a:pt x="408" y="288"/>
                    <a:pt x="408" y="288"/>
                    <a:pt x="408" y="288"/>
                  </a:cubicBezTo>
                  <a:cubicBezTo>
                    <a:pt x="406" y="284"/>
                    <a:pt x="406" y="284"/>
                    <a:pt x="406" y="284"/>
                  </a:cubicBezTo>
                  <a:cubicBezTo>
                    <a:pt x="406" y="283"/>
                    <a:pt x="394" y="256"/>
                    <a:pt x="375" y="256"/>
                  </a:cubicBezTo>
                  <a:cubicBezTo>
                    <a:pt x="372" y="256"/>
                    <a:pt x="372" y="257"/>
                    <a:pt x="371" y="257"/>
                  </a:cubicBezTo>
                  <a:cubicBezTo>
                    <a:pt x="369" y="261"/>
                    <a:pt x="373" y="273"/>
                    <a:pt x="375" y="283"/>
                  </a:cubicBezTo>
                  <a:cubicBezTo>
                    <a:pt x="379" y="296"/>
                    <a:pt x="383" y="308"/>
                    <a:pt x="378" y="314"/>
                  </a:cubicBezTo>
                  <a:cubicBezTo>
                    <a:pt x="366" y="328"/>
                    <a:pt x="342" y="310"/>
                    <a:pt x="341" y="310"/>
                  </a:cubicBezTo>
                  <a:cubicBezTo>
                    <a:pt x="318" y="294"/>
                    <a:pt x="318" y="294"/>
                    <a:pt x="318" y="294"/>
                  </a:cubicBezTo>
                  <a:cubicBezTo>
                    <a:pt x="329" y="285"/>
                    <a:pt x="329" y="285"/>
                    <a:pt x="329" y="285"/>
                  </a:cubicBezTo>
                  <a:cubicBezTo>
                    <a:pt x="323" y="267"/>
                    <a:pt x="323" y="267"/>
                    <a:pt x="323" y="267"/>
                  </a:cubicBezTo>
                  <a:cubicBezTo>
                    <a:pt x="311" y="246"/>
                    <a:pt x="311" y="246"/>
                    <a:pt x="311" y="246"/>
                  </a:cubicBezTo>
                  <a:cubicBezTo>
                    <a:pt x="278" y="254"/>
                    <a:pt x="278" y="254"/>
                    <a:pt x="278" y="254"/>
                  </a:cubicBezTo>
                  <a:cubicBezTo>
                    <a:pt x="275" y="265"/>
                    <a:pt x="270" y="282"/>
                    <a:pt x="263" y="284"/>
                  </a:cubicBezTo>
                  <a:cubicBezTo>
                    <a:pt x="261" y="285"/>
                    <a:pt x="259" y="285"/>
                    <a:pt x="257" y="283"/>
                  </a:cubicBezTo>
                  <a:cubicBezTo>
                    <a:pt x="254" y="281"/>
                    <a:pt x="241" y="285"/>
                    <a:pt x="231" y="289"/>
                  </a:cubicBezTo>
                  <a:cubicBezTo>
                    <a:pt x="231" y="290"/>
                    <a:pt x="231" y="290"/>
                    <a:pt x="231" y="290"/>
                  </a:cubicBezTo>
                  <a:cubicBezTo>
                    <a:pt x="187" y="306"/>
                    <a:pt x="187" y="306"/>
                    <a:pt x="187" y="306"/>
                  </a:cubicBezTo>
                  <a:cubicBezTo>
                    <a:pt x="185" y="302"/>
                    <a:pt x="185" y="302"/>
                    <a:pt x="185" y="302"/>
                  </a:cubicBezTo>
                  <a:cubicBezTo>
                    <a:pt x="185" y="302"/>
                    <a:pt x="179" y="288"/>
                    <a:pt x="174" y="280"/>
                  </a:cubicBezTo>
                  <a:cubicBezTo>
                    <a:pt x="168" y="284"/>
                    <a:pt x="155" y="304"/>
                    <a:pt x="145" y="322"/>
                  </a:cubicBezTo>
                  <a:cubicBezTo>
                    <a:pt x="153" y="360"/>
                    <a:pt x="153" y="360"/>
                    <a:pt x="153" y="360"/>
                  </a:cubicBezTo>
                  <a:cubicBezTo>
                    <a:pt x="158" y="358"/>
                    <a:pt x="158" y="358"/>
                    <a:pt x="158" y="358"/>
                  </a:cubicBezTo>
                  <a:cubicBezTo>
                    <a:pt x="159" y="358"/>
                    <a:pt x="159" y="358"/>
                    <a:pt x="159" y="358"/>
                  </a:cubicBezTo>
                  <a:cubicBezTo>
                    <a:pt x="160" y="358"/>
                    <a:pt x="162" y="358"/>
                    <a:pt x="164" y="361"/>
                  </a:cubicBezTo>
                  <a:cubicBezTo>
                    <a:pt x="169" y="366"/>
                    <a:pt x="171" y="378"/>
                    <a:pt x="170" y="398"/>
                  </a:cubicBezTo>
                  <a:cubicBezTo>
                    <a:pt x="170" y="404"/>
                    <a:pt x="170" y="408"/>
                    <a:pt x="169" y="412"/>
                  </a:cubicBezTo>
                  <a:cubicBezTo>
                    <a:pt x="175" y="417"/>
                    <a:pt x="183" y="427"/>
                    <a:pt x="182" y="437"/>
                  </a:cubicBezTo>
                  <a:cubicBezTo>
                    <a:pt x="180" y="451"/>
                    <a:pt x="172" y="458"/>
                    <a:pt x="168" y="462"/>
                  </a:cubicBezTo>
                  <a:cubicBezTo>
                    <a:pt x="167" y="462"/>
                    <a:pt x="166" y="463"/>
                    <a:pt x="166" y="463"/>
                  </a:cubicBezTo>
                  <a:cubicBezTo>
                    <a:pt x="162" y="467"/>
                    <a:pt x="149" y="476"/>
                    <a:pt x="144" y="479"/>
                  </a:cubicBezTo>
                  <a:cubicBezTo>
                    <a:pt x="145" y="485"/>
                    <a:pt x="147" y="503"/>
                    <a:pt x="158" y="516"/>
                  </a:cubicBezTo>
                  <a:cubicBezTo>
                    <a:pt x="170" y="529"/>
                    <a:pt x="168" y="536"/>
                    <a:pt x="163" y="545"/>
                  </a:cubicBezTo>
                  <a:cubicBezTo>
                    <a:pt x="161" y="547"/>
                    <a:pt x="160" y="550"/>
                    <a:pt x="159" y="553"/>
                  </a:cubicBezTo>
                  <a:cubicBezTo>
                    <a:pt x="158" y="558"/>
                    <a:pt x="156" y="563"/>
                    <a:pt x="155" y="568"/>
                  </a:cubicBezTo>
                  <a:cubicBezTo>
                    <a:pt x="154" y="576"/>
                    <a:pt x="152" y="583"/>
                    <a:pt x="150" y="589"/>
                  </a:cubicBezTo>
                  <a:cubicBezTo>
                    <a:pt x="147" y="594"/>
                    <a:pt x="155" y="606"/>
                    <a:pt x="158" y="612"/>
                  </a:cubicBezTo>
                  <a:cubicBezTo>
                    <a:pt x="160" y="613"/>
                    <a:pt x="160" y="613"/>
                    <a:pt x="160" y="613"/>
                  </a:cubicBezTo>
                  <a:cubicBezTo>
                    <a:pt x="159" y="615"/>
                    <a:pt x="159" y="615"/>
                    <a:pt x="159" y="615"/>
                  </a:cubicBezTo>
                  <a:cubicBezTo>
                    <a:pt x="159" y="616"/>
                    <a:pt x="153" y="646"/>
                    <a:pt x="146" y="661"/>
                  </a:cubicBezTo>
                  <a:cubicBezTo>
                    <a:pt x="138" y="677"/>
                    <a:pt x="120" y="683"/>
                    <a:pt x="103" y="688"/>
                  </a:cubicBezTo>
                  <a:cubicBezTo>
                    <a:pt x="96" y="690"/>
                    <a:pt x="96" y="690"/>
                    <a:pt x="96" y="690"/>
                  </a:cubicBezTo>
                  <a:cubicBezTo>
                    <a:pt x="81" y="695"/>
                    <a:pt x="78" y="697"/>
                    <a:pt x="78" y="700"/>
                  </a:cubicBezTo>
                  <a:cubicBezTo>
                    <a:pt x="79" y="707"/>
                    <a:pt x="73" y="716"/>
                    <a:pt x="24" y="726"/>
                  </a:cubicBezTo>
                  <a:cubicBezTo>
                    <a:pt x="11" y="729"/>
                    <a:pt x="5" y="731"/>
                    <a:pt x="0" y="732"/>
                  </a:cubicBezTo>
                  <a:cubicBezTo>
                    <a:pt x="0" y="732"/>
                    <a:pt x="0" y="732"/>
                    <a:pt x="0" y="732"/>
                  </a:cubicBezTo>
                  <a:cubicBezTo>
                    <a:pt x="18" y="768"/>
                    <a:pt x="18" y="768"/>
                    <a:pt x="18" y="768"/>
                  </a:cubicBezTo>
                  <a:cubicBezTo>
                    <a:pt x="29" y="790"/>
                    <a:pt x="29" y="790"/>
                    <a:pt x="29" y="790"/>
                  </a:cubicBezTo>
                  <a:cubicBezTo>
                    <a:pt x="38" y="818"/>
                    <a:pt x="38" y="818"/>
                    <a:pt x="38" y="818"/>
                  </a:cubicBezTo>
                  <a:cubicBezTo>
                    <a:pt x="46" y="828"/>
                    <a:pt x="56" y="840"/>
                    <a:pt x="59" y="842"/>
                  </a:cubicBezTo>
                  <a:cubicBezTo>
                    <a:pt x="62" y="842"/>
                    <a:pt x="63" y="844"/>
                    <a:pt x="66" y="846"/>
                  </a:cubicBezTo>
                  <a:cubicBezTo>
                    <a:pt x="72" y="852"/>
                    <a:pt x="82" y="863"/>
                    <a:pt x="101" y="860"/>
                  </a:cubicBezTo>
                  <a:cubicBezTo>
                    <a:pt x="128" y="856"/>
                    <a:pt x="150" y="849"/>
                    <a:pt x="150" y="849"/>
                  </a:cubicBezTo>
                  <a:cubicBezTo>
                    <a:pt x="153" y="848"/>
                    <a:pt x="153" y="848"/>
                    <a:pt x="153" y="848"/>
                  </a:cubicBezTo>
                  <a:cubicBezTo>
                    <a:pt x="166" y="862"/>
                    <a:pt x="166" y="862"/>
                    <a:pt x="166" y="862"/>
                  </a:cubicBezTo>
                  <a:cubicBezTo>
                    <a:pt x="170" y="870"/>
                    <a:pt x="177" y="879"/>
                    <a:pt x="180" y="880"/>
                  </a:cubicBezTo>
                  <a:cubicBezTo>
                    <a:pt x="181" y="881"/>
                    <a:pt x="183" y="881"/>
                    <a:pt x="185" y="882"/>
                  </a:cubicBezTo>
                  <a:cubicBezTo>
                    <a:pt x="191" y="884"/>
                    <a:pt x="199" y="887"/>
                    <a:pt x="205" y="893"/>
                  </a:cubicBezTo>
                  <a:cubicBezTo>
                    <a:pt x="209" y="897"/>
                    <a:pt x="229" y="905"/>
                    <a:pt x="242" y="909"/>
                  </a:cubicBezTo>
                  <a:cubicBezTo>
                    <a:pt x="244" y="905"/>
                    <a:pt x="247" y="895"/>
                    <a:pt x="249" y="884"/>
                  </a:cubicBezTo>
                  <a:cubicBezTo>
                    <a:pt x="249" y="883"/>
                    <a:pt x="250" y="877"/>
                    <a:pt x="254" y="875"/>
                  </a:cubicBezTo>
                  <a:cubicBezTo>
                    <a:pt x="258" y="873"/>
                    <a:pt x="263" y="875"/>
                    <a:pt x="267" y="878"/>
                  </a:cubicBezTo>
                  <a:cubicBezTo>
                    <a:pt x="270" y="880"/>
                    <a:pt x="273" y="881"/>
                    <a:pt x="276" y="881"/>
                  </a:cubicBezTo>
                  <a:cubicBezTo>
                    <a:pt x="278" y="879"/>
                    <a:pt x="275" y="867"/>
                    <a:pt x="274" y="862"/>
                  </a:cubicBezTo>
                  <a:cubicBezTo>
                    <a:pt x="273" y="857"/>
                    <a:pt x="272" y="854"/>
                    <a:pt x="272" y="851"/>
                  </a:cubicBezTo>
                  <a:cubicBezTo>
                    <a:pt x="271" y="849"/>
                    <a:pt x="262" y="846"/>
                    <a:pt x="252" y="846"/>
                  </a:cubicBezTo>
                  <a:cubicBezTo>
                    <a:pt x="251" y="846"/>
                    <a:pt x="251" y="846"/>
                    <a:pt x="251" y="846"/>
                  </a:cubicBezTo>
                  <a:cubicBezTo>
                    <a:pt x="250" y="845"/>
                    <a:pt x="223" y="836"/>
                    <a:pt x="212" y="822"/>
                  </a:cubicBezTo>
                  <a:cubicBezTo>
                    <a:pt x="208" y="817"/>
                    <a:pt x="208" y="813"/>
                    <a:pt x="209" y="811"/>
                  </a:cubicBezTo>
                  <a:cubicBezTo>
                    <a:pt x="212" y="804"/>
                    <a:pt x="225" y="803"/>
                    <a:pt x="232" y="803"/>
                  </a:cubicBezTo>
                  <a:cubicBezTo>
                    <a:pt x="234" y="798"/>
                    <a:pt x="239" y="789"/>
                    <a:pt x="249" y="788"/>
                  </a:cubicBezTo>
                  <a:cubicBezTo>
                    <a:pt x="250" y="787"/>
                    <a:pt x="251" y="787"/>
                    <a:pt x="251" y="787"/>
                  </a:cubicBezTo>
                  <a:cubicBezTo>
                    <a:pt x="252" y="785"/>
                    <a:pt x="250" y="778"/>
                    <a:pt x="248" y="774"/>
                  </a:cubicBezTo>
                  <a:cubicBezTo>
                    <a:pt x="247" y="771"/>
                    <a:pt x="246" y="768"/>
                    <a:pt x="246" y="766"/>
                  </a:cubicBezTo>
                  <a:cubicBezTo>
                    <a:pt x="246" y="759"/>
                    <a:pt x="256" y="750"/>
                    <a:pt x="259" y="748"/>
                  </a:cubicBezTo>
                  <a:cubicBezTo>
                    <a:pt x="261" y="746"/>
                    <a:pt x="261" y="746"/>
                    <a:pt x="261" y="746"/>
                  </a:cubicBezTo>
                  <a:cubicBezTo>
                    <a:pt x="282" y="760"/>
                    <a:pt x="282" y="760"/>
                    <a:pt x="282" y="760"/>
                  </a:cubicBezTo>
                  <a:cubicBezTo>
                    <a:pt x="286" y="757"/>
                    <a:pt x="286" y="757"/>
                    <a:pt x="286" y="757"/>
                  </a:cubicBezTo>
                  <a:cubicBezTo>
                    <a:pt x="290" y="753"/>
                    <a:pt x="289" y="747"/>
                    <a:pt x="287" y="735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6" y="727"/>
                    <a:pt x="284" y="726"/>
                    <a:pt x="284" y="726"/>
                  </a:cubicBezTo>
                  <a:cubicBezTo>
                    <a:pt x="284" y="725"/>
                    <a:pt x="282" y="726"/>
                    <a:pt x="281" y="726"/>
                  </a:cubicBezTo>
                  <a:cubicBezTo>
                    <a:pt x="280" y="727"/>
                    <a:pt x="278" y="727"/>
                    <a:pt x="276" y="726"/>
                  </a:cubicBezTo>
                  <a:cubicBezTo>
                    <a:pt x="274" y="725"/>
                    <a:pt x="274" y="725"/>
                    <a:pt x="274" y="725"/>
                  </a:cubicBezTo>
                  <a:cubicBezTo>
                    <a:pt x="274" y="722"/>
                    <a:pt x="274" y="722"/>
                    <a:pt x="274" y="722"/>
                  </a:cubicBezTo>
                  <a:cubicBezTo>
                    <a:pt x="274" y="721"/>
                    <a:pt x="274" y="718"/>
                    <a:pt x="288" y="707"/>
                  </a:cubicBezTo>
                  <a:cubicBezTo>
                    <a:pt x="288" y="708"/>
                    <a:pt x="288" y="708"/>
                    <a:pt x="288" y="708"/>
                  </a:cubicBezTo>
                  <a:cubicBezTo>
                    <a:pt x="288" y="706"/>
                    <a:pt x="287" y="704"/>
                    <a:pt x="286" y="703"/>
                  </a:cubicBezTo>
                  <a:cubicBezTo>
                    <a:pt x="279" y="705"/>
                    <a:pt x="274" y="719"/>
                    <a:pt x="272" y="723"/>
                  </a:cubicBezTo>
                  <a:cubicBezTo>
                    <a:pt x="271" y="727"/>
                    <a:pt x="271" y="727"/>
                    <a:pt x="271" y="727"/>
                  </a:cubicBezTo>
                  <a:cubicBezTo>
                    <a:pt x="268" y="726"/>
                    <a:pt x="268" y="726"/>
                    <a:pt x="268" y="726"/>
                  </a:cubicBezTo>
                  <a:cubicBezTo>
                    <a:pt x="266" y="726"/>
                    <a:pt x="242" y="721"/>
                    <a:pt x="232" y="704"/>
                  </a:cubicBezTo>
                  <a:cubicBezTo>
                    <a:pt x="228" y="698"/>
                    <a:pt x="225" y="697"/>
                    <a:pt x="220" y="696"/>
                  </a:cubicBezTo>
                  <a:cubicBezTo>
                    <a:pt x="216" y="695"/>
                    <a:pt x="211" y="694"/>
                    <a:pt x="205" y="689"/>
                  </a:cubicBezTo>
                  <a:cubicBezTo>
                    <a:pt x="199" y="684"/>
                    <a:pt x="197" y="682"/>
                    <a:pt x="198" y="679"/>
                  </a:cubicBezTo>
                  <a:cubicBezTo>
                    <a:pt x="199" y="676"/>
                    <a:pt x="202" y="676"/>
                    <a:pt x="204" y="675"/>
                  </a:cubicBezTo>
                  <a:cubicBezTo>
                    <a:pt x="208" y="674"/>
                    <a:pt x="215" y="673"/>
                    <a:pt x="224" y="664"/>
                  </a:cubicBezTo>
                  <a:cubicBezTo>
                    <a:pt x="239" y="649"/>
                    <a:pt x="241" y="648"/>
                    <a:pt x="245" y="646"/>
                  </a:cubicBezTo>
                  <a:cubicBezTo>
                    <a:pt x="246" y="646"/>
                    <a:pt x="247" y="645"/>
                    <a:pt x="248" y="645"/>
                  </a:cubicBezTo>
                  <a:cubicBezTo>
                    <a:pt x="250" y="644"/>
                    <a:pt x="250" y="644"/>
                    <a:pt x="250" y="644"/>
                  </a:cubicBezTo>
                  <a:cubicBezTo>
                    <a:pt x="250" y="644"/>
                    <a:pt x="249" y="643"/>
                    <a:pt x="249" y="643"/>
                  </a:cubicBezTo>
                  <a:cubicBezTo>
                    <a:pt x="249" y="643"/>
                    <a:pt x="240" y="635"/>
                    <a:pt x="230" y="630"/>
                  </a:cubicBezTo>
                  <a:cubicBezTo>
                    <a:pt x="224" y="627"/>
                    <a:pt x="223" y="623"/>
                    <a:pt x="223" y="621"/>
                  </a:cubicBezTo>
                  <a:cubicBezTo>
                    <a:pt x="222" y="616"/>
                    <a:pt x="226" y="612"/>
                    <a:pt x="228" y="611"/>
                  </a:cubicBezTo>
                  <a:cubicBezTo>
                    <a:pt x="253" y="549"/>
                    <a:pt x="253" y="549"/>
                    <a:pt x="253" y="549"/>
                  </a:cubicBezTo>
                  <a:cubicBezTo>
                    <a:pt x="254" y="548"/>
                    <a:pt x="254" y="548"/>
                    <a:pt x="254" y="548"/>
                  </a:cubicBezTo>
                  <a:cubicBezTo>
                    <a:pt x="266" y="543"/>
                    <a:pt x="298" y="529"/>
                    <a:pt x="303" y="524"/>
                  </a:cubicBezTo>
                  <a:cubicBezTo>
                    <a:pt x="310" y="519"/>
                    <a:pt x="321" y="514"/>
                    <a:pt x="324" y="513"/>
                  </a:cubicBezTo>
                  <a:cubicBezTo>
                    <a:pt x="332" y="505"/>
                    <a:pt x="332" y="505"/>
                    <a:pt x="332" y="505"/>
                  </a:cubicBezTo>
                  <a:cubicBezTo>
                    <a:pt x="335" y="508"/>
                    <a:pt x="335" y="508"/>
                    <a:pt x="335" y="508"/>
                  </a:cubicBezTo>
                  <a:cubicBezTo>
                    <a:pt x="333" y="502"/>
                    <a:pt x="329" y="498"/>
                    <a:pt x="326" y="489"/>
                  </a:cubicBezTo>
                  <a:cubicBezTo>
                    <a:pt x="324" y="481"/>
                    <a:pt x="332" y="495"/>
                    <a:pt x="324" y="481"/>
                  </a:cubicBezTo>
                  <a:cubicBezTo>
                    <a:pt x="322" y="479"/>
                    <a:pt x="321" y="477"/>
                    <a:pt x="320" y="475"/>
                  </a:cubicBezTo>
                  <a:cubicBezTo>
                    <a:pt x="320" y="479"/>
                    <a:pt x="320" y="479"/>
                    <a:pt x="320" y="479"/>
                  </a:cubicBezTo>
                  <a:cubicBezTo>
                    <a:pt x="320" y="479"/>
                    <a:pt x="320" y="479"/>
                    <a:pt x="318" y="479"/>
                  </a:cubicBezTo>
                  <a:cubicBezTo>
                    <a:pt x="312" y="479"/>
                    <a:pt x="291" y="478"/>
                    <a:pt x="280" y="469"/>
                  </a:cubicBezTo>
                  <a:cubicBezTo>
                    <a:pt x="275" y="464"/>
                    <a:pt x="274" y="463"/>
                    <a:pt x="274" y="460"/>
                  </a:cubicBezTo>
                  <a:cubicBezTo>
                    <a:pt x="275" y="458"/>
                    <a:pt x="277" y="457"/>
                    <a:pt x="278" y="456"/>
                  </a:cubicBezTo>
                  <a:cubicBezTo>
                    <a:pt x="280" y="456"/>
                    <a:pt x="282" y="455"/>
                    <a:pt x="284" y="449"/>
                  </a:cubicBezTo>
                  <a:cubicBezTo>
                    <a:pt x="286" y="443"/>
                    <a:pt x="285" y="438"/>
                    <a:pt x="284" y="434"/>
                  </a:cubicBezTo>
                  <a:cubicBezTo>
                    <a:pt x="281" y="436"/>
                    <a:pt x="279" y="437"/>
                    <a:pt x="276" y="438"/>
                  </a:cubicBezTo>
                  <a:cubicBezTo>
                    <a:pt x="272" y="439"/>
                    <a:pt x="268" y="440"/>
                    <a:pt x="263" y="440"/>
                  </a:cubicBezTo>
                  <a:cubicBezTo>
                    <a:pt x="263" y="440"/>
                    <a:pt x="263" y="440"/>
                    <a:pt x="263" y="440"/>
                  </a:cubicBezTo>
                  <a:cubicBezTo>
                    <a:pt x="254" y="440"/>
                    <a:pt x="246" y="437"/>
                    <a:pt x="237" y="434"/>
                  </a:cubicBezTo>
                  <a:cubicBezTo>
                    <a:pt x="233" y="433"/>
                    <a:pt x="228" y="432"/>
                    <a:pt x="224" y="431"/>
                  </a:cubicBezTo>
                  <a:cubicBezTo>
                    <a:pt x="211" y="428"/>
                    <a:pt x="208" y="422"/>
                    <a:pt x="209" y="416"/>
                  </a:cubicBezTo>
                  <a:cubicBezTo>
                    <a:pt x="209" y="415"/>
                    <a:pt x="209" y="414"/>
                    <a:pt x="209" y="414"/>
                  </a:cubicBezTo>
                  <a:cubicBezTo>
                    <a:pt x="208" y="412"/>
                    <a:pt x="207" y="410"/>
                    <a:pt x="208" y="408"/>
                  </a:cubicBezTo>
                  <a:cubicBezTo>
                    <a:pt x="211" y="401"/>
                    <a:pt x="225" y="395"/>
                    <a:pt x="234" y="393"/>
                  </a:cubicBezTo>
                  <a:cubicBezTo>
                    <a:pt x="234" y="393"/>
                    <a:pt x="235" y="393"/>
                    <a:pt x="235" y="393"/>
                  </a:cubicBezTo>
                  <a:cubicBezTo>
                    <a:pt x="235" y="392"/>
                    <a:pt x="233" y="389"/>
                    <a:pt x="231" y="388"/>
                  </a:cubicBezTo>
                  <a:cubicBezTo>
                    <a:pt x="230" y="387"/>
                    <a:pt x="230" y="387"/>
                    <a:pt x="230" y="387"/>
                  </a:cubicBezTo>
                  <a:cubicBezTo>
                    <a:pt x="230" y="360"/>
                    <a:pt x="230" y="360"/>
                    <a:pt x="230" y="360"/>
                  </a:cubicBezTo>
                  <a:cubicBezTo>
                    <a:pt x="232" y="358"/>
                    <a:pt x="232" y="358"/>
                    <a:pt x="232" y="358"/>
                  </a:cubicBezTo>
                  <a:cubicBezTo>
                    <a:pt x="232" y="358"/>
                    <a:pt x="248" y="343"/>
                    <a:pt x="255" y="337"/>
                  </a:cubicBezTo>
                  <a:cubicBezTo>
                    <a:pt x="258" y="335"/>
                    <a:pt x="263" y="334"/>
                    <a:pt x="269" y="334"/>
                  </a:cubicBezTo>
                  <a:cubicBezTo>
                    <a:pt x="278" y="334"/>
                    <a:pt x="289" y="336"/>
                    <a:pt x="289" y="336"/>
                  </a:cubicBezTo>
                  <a:cubicBezTo>
                    <a:pt x="291" y="337"/>
                    <a:pt x="291" y="337"/>
                    <a:pt x="291" y="337"/>
                  </a:cubicBezTo>
                  <a:cubicBezTo>
                    <a:pt x="292" y="338"/>
                    <a:pt x="292" y="338"/>
                    <a:pt x="292" y="338"/>
                  </a:cubicBezTo>
                  <a:cubicBezTo>
                    <a:pt x="292" y="338"/>
                    <a:pt x="298" y="345"/>
                    <a:pt x="306" y="345"/>
                  </a:cubicBezTo>
                  <a:cubicBezTo>
                    <a:pt x="311" y="345"/>
                    <a:pt x="315" y="346"/>
                    <a:pt x="317" y="349"/>
                  </a:cubicBezTo>
                  <a:cubicBezTo>
                    <a:pt x="318" y="351"/>
                    <a:pt x="318" y="354"/>
                    <a:pt x="317" y="356"/>
                  </a:cubicBezTo>
                  <a:cubicBezTo>
                    <a:pt x="317" y="356"/>
                    <a:pt x="317" y="356"/>
                    <a:pt x="317" y="356"/>
                  </a:cubicBezTo>
                  <a:cubicBezTo>
                    <a:pt x="314" y="361"/>
                    <a:pt x="310" y="370"/>
                    <a:pt x="310" y="373"/>
                  </a:cubicBezTo>
                  <a:cubicBezTo>
                    <a:pt x="310" y="375"/>
                    <a:pt x="310" y="376"/>
                    <a:pt x="310" y="377"/>
                  </a:cubicBezTo>
                  <a:cubicBezTo>
                    <a:pt x="311" y="377"/>
                    <a:pt x="311" y="376"/>
                    <a:pt x="312" y="376"/>
                  </a:cubicBezTo>
                  <a:cubicBezTo>
                    <a:pt x="314" y="374"/>
                    <a:pt x="317" y="374"/>
                    <a:pt x="319" y="375"/>
                  </a:cubicBezTo>
                  <a:cubicBezTo>
                    <a:pt x="326" y="378"/>
                    <a:pt x="328" y="390"/>
                    <a:pt x="329" y="396"/>
                  </a:cubicBezTo>
                  <a:cubicBezTo>
                    <a:pt x="336" y="412"/>
                    <a:pt x="336" y="412"/>
                    <a:pt x="336" y="412"/>
                  </a:cubicBezTo>
                  <a:cubicBezTo>
                    <a:pt x="346" y="412"/>
                    <a:pt x="346" y="412"/>
                    <a:pt x="346" y="412"/>
                  </a:cubicBezTo>
                  <a:cubicBezTo>
                    <a:pt x="346" y="436"/>
                    <a:pt x="346" y="436"/>
                    <a:pt x="346" y="436"/>
                  </a:cubicBezTo>
                  <a:cubicBezTo>
                    <a:pt x="338" y="436"/>
                    <a:pt x="338" y="436"/>
                    <a:pt x="338" y="436"/>
                  </a:cubicBezTo>
                  <a:cubicBezTo>
                    <a:pt x="338" y="420"/>
                    <a:pt x="338" y="420"/>
                    <a:pt x="338" y="420"/>
                  </a:cubicBezTo>
                  <a:cubicBezTo>
                    <a:pt x="331" y="420"/>
                    <a:pt x="331" y="420"/>
                    <a:pt x="331" y="420"/>
                  </a:cubicBezTo>
                  <a:cubicBezTo>
                    <a:pt x="321" y="398"/>
                    <a:pt x="321" y="398"/>
                    <a:pt x="321" y="398"/>
                  </a:cubicBezTo>
                  <a:cubicBezTo>
                    <a:pt x="320" y="391"/>
                    <a:pt x="318" y="384"/>
                    <a:pt x="316" y="383"/>
                  </a:cubicBezTo>
                  <a:cubicBezTo>
                    <a:pt x="314" y="384"/>
                    <a:pt x="312" y="385"/>
                    <a:pt x="310" y="385"/>
                  </a:cubicBezTo>
                  <a:cubicBezTo>
                    <a:pt x="304" y="420"/>
                    <a:pt x="304" y="420"/>
                    <a:pt x="304" y="420"/>
                  </a:cubicBezTo>
                  <a:cubicBezTo>
                    <a:pt x="303" y="421"/>
                    <a:pt x="303" y="421"/>
                    <a:pt x="303" y="421"/>
                  </a:cubicBezTo>
                  <a:cubicBezTo>
                    <a:pt x="303" y="421"/>
                    <a:pt x="299" y="426"/>
                    <a:pt x="291" y="431"/>
                  </a:cubicBezTo>
                  <a:cubicBezTo>
                    <a:pt x="291" y="431"/>
                    <a:pt x="291" y="432"/>
                    <a:pt x="291" y="432"/>
                  </a:cubicBezTo>
                  <a:cubicBezTo>
                    <a:pt x="292" y="437"/>
                    <a:pt x="294" y="443"/>
                    <a:pt x="291" y="452"/>
                  </a:cubicBezTo>
                  <a:cubicBezTo>
                    <a:pt x="290" y="457"/>
                    <a:pt x="287" y="460"/>
                    <a:pt x="285" y="462"/>
                  </a:cubicBezTo>
                  <a:cubicBezTo>
                    <a:pt x="285" y="462"/>
                    <a:pt x="285" y="462"/>
                    <a:pt x="286" y="463"/>
                  </a:cubicBezTo>
                  <a:cubicBezTo>
                    <a:pt x="293" y="469"/>
                    <a:pt x="311" y="471"/>
                    <a:pt x="319" y="471"/>
                  </a:cubicBezTo>
                  <a:cubicBezTo>
                    <a:pt x="312" y="453"/>
                    <a:pt x="309" y="427"/>
                    <a:pt x="332" y="438"/>
                  </a:cubicBezTo>
                  <a:cubicBezTo>
                    <a:pt x="360" y="452"/>
                    <a:pt x="356" y="434"/>
                    <a:pt x="381" y="435"/>
                  </a:cubicBezTo>
                  <a:cubicBezTo>
                    <a:pt x="406" y="437"/>
                    <a:pt x="396" y="423"/>
                    <a:pt x="396" y="418"/>
                  </a:cubicBezTo>
                  <a:cubicBezTo>
                    <a:pt x="396" y="414"/>
                    <a:pt x="397" y="400"/>
                    <a:pt x="402" y="397"/>
                  </a:cubicBezTo>
                  <a:cubicBezTo>
                    <a:pt x="406" y="395"/>
                    <a:pt x="425" y="377"/>
                    <a:pt x="429" y="374"/>
                  </a:cubicBezTo>
                  <a:cubicBezTo>
                    <a:pt x="434" y="371"/>
                    <a:pt x="443" y="363"/>
                    <a:pt x="448" y="354"/>
                  </a:cubicBezTo>
                  <a:cubicBezTo>
                    <a:pt x="452" y="346"/>
                    <a:pt x="452" y="319"/>
                    <a:pt x="462" y="319"/>
                  </a:cubicBezTo>
                  <a:cubicBezTo>
                    <a:pt x="471" y="319"/>
                    <a:pt x="492" y="307"/>
                    <a:pt x="498" y="319"/>
                  </a:cubicBezTo>
                  <a:cubicBezTo>
                    <a:pt x="503" y="332"/>
                    <a:pt x="519" y="339"/>
                    <a:pt x="510" y="351"/>
                  </a:cubicBezTo>
                  <a:cubicBezTo>
                    <a:pt x="502" y="364"/>
                    <a:pt x="487" y="389"/>
                    <a:pt x="481" y="399"/>
                  </a:cubicBezTo>
                  <a:cubicBezTo>
                    <a:pt x="476" y="409"/>
                    <a:pt x="488" y="413"/>
                    <a:pt x="489" y="418"/>
                  </a:cubicBezTo>
                  <a:cubicBezTo>
                    <a:pt x="491" y="424"/>
                    <a:pt x="478" y="418"/>
                    <a:pt x="477" y="432"/>
                  </a:cubicBezTo>
                  <a:cubicBezTo>
                    <a:pt x="476" y="446"/>
                    <a:pt x="484" y="457"/>
                    <a:pt x="491" y="450"/>
                  </a:cubicBezTo>
                  <a:cubicBezTo>
                    <a:pt x="498" y="443"/>
                    <a:pt x="548" y="382"/>
                    <a:pt x="566" y="378"/>
                  </a:cubicBezTo>
                  <a:cubicBezTo>
                    <a:pt x="584" y="374"/>
                    <a:pt x="604" y="374"/>
                    <a:pt x="626" y="343"/>
                  </a:cubicBezTo>
                  <a:cubicBezTo>
                    <a:pt x="648" y="312"/>
                    <a:pt x="683" y="291"/>
                    <a:pt x="686" y="285"/>
                  </a:cubicBezTo>
                  <a:cubicBezTo>
                    <a:pt x="689" y="278"/>
                    <a:pt x="699" y="233"/>
                    <a:pt x="711" y="243"/>
                  </a:cubicBezTo>
                  <a:cubicBezTo>
                    <a:pt x="724" y="252"/>
                    <a:pt x="750" y="254"/>
                    <a:pt x="757" y="252"/>
                  </a:cubicBezTo>
                  <a:cubicBezTo>
                    <a:pt x="764" y="251"/>
                    <a:pt x="782" y="244"/>
                    <a:pt x="771" y="229"/>
                  </a:cubicBezTo>
                  <a:cubicBezTo>
                    <a:pt x="760" y="213"/>
                    <a:pt x="767" y="209"/>
                    <a:pt x="775" y="206"/>
                  </a:cubicBezTo>
                  <a:cubicBezTo>
                    <a:pt x="782" y="204"/>
                    <a:pt x="798" y="195"/>
                    <a:pt x="806" y="191"/>
                  </a:cubicBezTo>
                  <a:cubicBezTo>
                    <a:pt x="814" y="187"/>
                    <a:pt x="821" y="188"/>
                    <a:pt x="821" y="177"/>
                  </a:cubicBezTo>
                  <a:cubicBezTo>
                    <a:pt x="821" y="166"/>
                    <a:pt x="827" y="135"/>
                    <a:pt x="835" y="151"/>
                  </a:cubicBezTo>
                  <a:cubicBezTo>
                    <a:pt x="844" y="166"/>
                    <a:pt x="860" y="179"/>
                    <a:pt x="860" y="162"/>
                  </a:cubicBezTo>
                  <a:cubicBezTo>
                    <a:pt x="860" y="145"/>
                    <a:pt x="860" y="140"/>
                    <a:pt x="860" y="140"/>
                  </a:cubicBezTo>
                  <a:cubicBezTo>
                    <a:pt x="873" y="140"/>
                    <a:pt x="873" y="140"/>
                    <a:pt x="873" y="140"/>
                  </a:cubicBezTo>
                  <a:cubicBezTo>
                    <a:pt x="873" y="110"/>
                    <a:pt x="873" y="110"/>
                    <a:pt x="873" y="110"/>
                  </a:cubicBezTo>
                  <a:cubicBezTo>
                    <a:pt x="853" y="110"/>
                    <a:pt x="853" y="110"/>
                    <a:pt x="853" y="110"/>
                  </a:cubicBezTo>
                  <a:lnTo>
                    <a:pt x="830" y="9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7842251" y="3073400"/>
              <a:ext cx="233363" cy="223837"/>
            </a:xfrm>
            <a:custGeom>
              <a:avLst/>
              <a:gdLst>
                <a:gd name="T0" fmla="*/ 69 w 94"/>
                <a:gd name="T1" fmla="*/ 61 h 90"/>
                <a:gd name="T2" fmla="*/ 69 w 94"/>
                <a:gd name="T3" fmla="*/ 43 h 90"/>
                <a:gd name="T4" fmla="*/ 84 w 94"/>
                <a:gd name="T5" fmla="*/ 37 h 90"/>
                <a:gd name="T6" fmla="*/ 86 w 94"/>
                <a:gd name="T7" fmla="*/ 36 h 90"/>
                <a:gd name="T8" fmla="*/ 86 w 94"/>
                <a:gd name="T9" fmla="*/ 32 h 90"/>
                <a:gd name="T10" fmla="*/ 94 w 94"/>
                <a:gd name="T11" fmla="*/ 11 h 90"/>
                <a:gd name="T12" fmla="*/ 90 w 94"/>
                <a:gd name="T13" fmla="*/ 11 h 90"/>
                <a:gd name="T14" fmla="*/ 70 w 94"/>
                <a:gd name="T15" fmla="*/ 2 h 90"/>
                <a:gd name="T16" fmla="*/ 53 w 94"/>
                <a:gd name="T17" fmla="*/ 0 h 90"/>
                <a:gd name="T18" fmla="*/ 44 w 94"/>
                <a:gd name="T19" fmla="*/ 1 h 90"/>
                <a:gd name="T20" fmla="*/ 22 w 94"/>
                <a:gd name="T21" fmla="*/ 21 h 90"/>
                <a:gd name="T22" fmla="*/ 22 w 94"/>
                <a:gd name="T23" fmla="*/ 41 h 90"/>
                <a:gd name="T24" fmla="*/ 27 w 94"/>
                <a:gd name="T25" fmla="*/ 54 h 90"/>
                <a:gd name="T26" fmla="*/ 19 w 94"/>
                <a:gd name="T27" fmla="*/ 59 h 90"/>
                <a:gd name="T28" fmla="*/ 0 w 94"/>
                <a:gd name="T29" fmla="*/ 68 h 90"/>
                <a:gd name="T30" fmla="*/ 1 w 94"/>
                <a:gd name="T31" fmla="*/ 75 h 90"/>
                <a:gd name="T32" fmla="*/ 9 w 94"/>
                <a:gd name="T33" fmla="*/ 81 h 90"/>
                <a:gd name="T34" fmla="*/ 23 w 94"/>
                <a:gd name="T35" fmla="*/ 85 h 90"/>
                <a:gd name="T36" fmla="*/ 47 w 94"/>
                <a:gd name="T37" fmla="*/ 90 h 90"/>
                <a:gd name="T38" fmla="*/ 47 w 94"/>
                <a:gd name="T39" fmla="*/ 90 h 90"/>
                <a:gd name="T40" fmla="*/ 57 w 94"/>
                <a:gd name="T41" fmla="*/ 88 h 90"/>
                <a:gd name="T42" fmla="*/ 67 w 94"/>
                <a:gd name="T43" fmla="*/ 84 h 90"/>
                <a:gd name="T44" fmla="*/ 69 w 94"/>
                <a:gd name="T45" fmla="*/ 78 h 90"/>
                <a:gd name="T46" fmla="*/ 69 w 94"/>
                <a:gd name="T47" fmla="*/ 6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" h="90">
                  <a:moveTo>
                    <a:pt x="69" y="61"/>
                  </a:moveTo>
                  <a:cubicBezTo>
                    <a:pt x="68" y="54"/>
                    <a:pt x="66" y="47"/>
                    <a:pt x="69" y="43"/>
                  </a:cubicBezTo>
                  <a:cubicBezTo>
                    <a:pt x="72" y="37"/>
                    <a:pt x="79" y="37"/>
                    <a:pt x="84" y="37"/>
                  </a:cubicBezTo>
                  <a:cubicBezTo>
                    <a:pt x="85" y="37"/>
                    <a:pt x="85" y="37"/>
                    <a:pt x="86" y="36"/>
                  </a:cubicBezTo>
                  <a:cubicBezTo>
                    <a:pt x="86" y="35"/>
                    <a:pt x="86" y="34"/>
                    <a:pt x="86" y="32"/>
                  </a:cubicBezTo>
                  <a:cubicBezTo>
                    <a:pt x="85" y="25"/>
                    <a:pt x="91" y="15"/>
                    <a:pt x="94" y="11"/>
                  </a:cubicBezTo>
                  <a:cubicBezTo>
                    <a:pt x="93" y="11"/>
                    <a:pt x="92" y="11"/>
                    <a:pt x="90" y="11"/>
                  </a:cubicBezTo>
                  <a:cubicBezTo>
                    <a:pt x="80" y="11"/>
                    <a:pt x="73" y="4"/>
                    <a:pt x="70" y="2"/>
                  </a:cubicBezTo>
                  <a:cubicBezTo>
                    <a:pt x="68" y="1"/>
                    <a:pt x="60" y="0"/>
                    <a:pt x="53" y="0"/>
                  </a:cubicBezTo>
                  <a:cubicBezTo>
                    <a:pt x="47" y="0"/>
                    <a:pt x="45" y="1"/>
                    <a:pt x="44" y="1"/>
                  </a:cubicBezTo>
                  <a:cubicBezTo>
                    <a:pt x="39" y="6"/>
                    <a:pt x="26" y="17"/>
                    <a:pt x="22" y="2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5" y="44"/>
                    <a:pt x="28" y="49"/>
                    <a:pt x="27" y="54"/>
                  </a:cubicBezTo>
                  <a:cubicBezTo>
                    <a:pt x="26" y="56"/>
                    <a:pt x="24" y="59"/>
                    <a:pt x="19" y="59"/>
                  </a:cubicBezTo>
                  <a:cubicBezTo>
                    <a:pt x="11" y="60"/>
                    <a:pt x="2" y="65"/>
                    <a:pt x="0" y="68"/>
                  </a:cubicBezTo>
                  <a:cubicBezTo>
                    <a:pt x="2" y="70"/>
                    <a:pt x="1" y="73"/>
                    <a:pt x="1" y="75"/>
                  </a:cubicBezTo>
                  <a:cubicBezTo>
                    <a:pt x="1" y="77"/>
                    <a:pt x="1" y="79"/>
                    <a:pt x="9" y="81"/>
                  </a:cubicBezTo>
                  <a:cubicBezTo>
                    <a:pt x="14" y="82"/>
                    <a:pt x="19" y="83"/>
                    <a:pt x="23" y="85"/>
                  </a:cubicBezTo>
                  <a:cubicBezTo>
                    <a:pt x="32" y="87"/>
                    <a:pt x="39" y="90"/>
                    <a:pt x="47" y="90"/>
                  </a:cubicBezTo>
                  <a:cubicBezTo>
                    <a:pt x="47" y="90"/>
                    <a:pt x="47" y="90"/>
                    <a:pt x="47" y="90"/>
                  </a:cubicBezTo>
                  <a:cubicBezTo>
                    <a:pt x="51" y="90"/>
                    <a:pt x="54" y="89"/>
                    <a:pt x="57" y="88"/>
                  </a:cubicBezTo>
                  <a:cubicBezTo>
                    <a:pt x="61" y="87"/>
                    <a:pt x="64" y="85"/>
                    <a:pt x="67" y="84"/>
                  </a:cubicBezTo>
                  <a:cubicBezTo>
                    <a:pt x="67" y="82"/>
                    <a:pt x="68" y="80"/>
                    <a:pt x="69" y="78"/>
                  </a:cubicBezTo>
                  <a:cubicBezTo>
                    <a:pt x="71" y="75"/>
                    <a:pt x="70" y="68"/>
                    <a:pt x="69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8027989" y="3186113"/>
              <a:ext cx="26988" cy="76200"/>
            </a:xfrm>
            <a:custGeom>
              <a:avLst/>
              <a:gdLst>
                <a:gd name="T0" fmla="*/ 5 w 11"/>
                <a:gd name="T1" fmla="*/ 29 h 31"/>
                <a:gd name="T2" fmla="*/ 11 w 11"/>
                <a:gd name="T3" fmla="*/ 0 h 31"/>
                <a:gd name="T4" fmla="*/ 10 w 11"/>
                <a:gd name="T5" fmla="*/ 0 h 31"/>
                <a:gd name="T6" fmla="*/ 1 w 11"/>
                <a:gd name="T7" fmla="*/ 2 h 31"/>
                <a:gd name="T8" fmla="*/ 2 w 11"/>
                <a:gd name="T9" fmla="*/ 15 h 31"/>
                <a:gd name="T10" fmla="*/ 3 w 11"/>
                <a:gd name="T11" fmla="*/ 31 h 31"/>
                <a:gd name="T12" fmla="*/ 5 w 11"/>
                <a:gd name="T13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31">
                  <a:moveTo>
                    <a:pt x="5" y="29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2" y="0"/>
                    <a:pt x="1" y="2"/>
                  </a:cubicBezTo>
                  <a:cubicBezTo>
                    <a:pt x="0" y="4"/>
                    <a:pt x="1" y="10"/>
                    <a:pt x="2" y="15"/>
                  </a:cubicBezTo>
                  <a:cubicBezTo>
                    <a:pt x="3" y="21"/>
                    <a:pt x="4" y="26"/>
                    <a:pt x="3" y="31"/>
                  </a:cubicBezTo>
                  <a:cubicBezTo>
                    <a:pt x="4" y="31"/>
                    <a:pt x="5" y="30"/>
                    <a:pt x="5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8299450" y="1144587"/>
              <a:ext cx="1409700" cy="1377950"/>
            </a:xfrm>
            <a:custGeom>
              <a:avLst/>
              <a:gdLst>
                <a:gd name="T0" fmla="*/ 527 w 568"/>
                <a:gd name="T1" fmla="*/ 222 h 554"/>
                <a:gd name="T2" fmla="*/ 469 w 568"/>
                <a:gd name="T3" fmla="*/ 278 h 554"/>
                <a:gd name="T4" fmla="*/ 403 w 568"/>
                <a:gd name="T5" fmla="*/ 288 h 554"/>
                <a:gd name="T6" fmla="*/ 395 w 568"/>
                <a:gd name="T7" fmla="*/ 249 h 554"/>
                <a:gd name="T8" fmla="*/ 349 w 568"/>
                <a:gd name="T9" fmla="*/ 226 h 554"/>
                <a:gd name="T10" fmla="*/ 292 w 568"/>
                <a:gd name="T11" fmla="*/ 211 h 554"/>
                <a:gd name="T12" fmla="*/ 241 w 568"/>
                <a:gd name="T13" fmla="*/ 172 h 554"/>
                <a:gd name="T14" fmla="*/ 17 w 568"/>
                <a:gd name="T15" fmla="*/ 9 h 554"/>
                <a:gd name="T16" fmla="*/ 3 w 568"/>
                <a:gd name="T17" fmla="*/ 54 h 554"/>
                <a:gd name="T18" fmla="*/ 3 w 568"/>
                <a:gd name="T19" fmla="*/ 79 h 554"/>
                <a:gd name="T20" fmla="*/ 30 w 568"/>
                <a:gd name="T21" fmla="*/ 71 h 554"/>
                <a:gd name="T22" fmla="*/ 137 w 568"/>
                <a:gd name="T23" fmla="*/ 114 h 554"/>
                <a:gd name="T24" fmla="*/ 160 w 568"/>
                <a:gd name="T25" fmla="*/ 185 h 554"/>
                <a:gd name="T26" fmla="*/ 161 w 568"/>
                <a:gd name="T27" fmla="*/ 257 h 554"/>
                <a:gd name="T28" fmla="*/ 149 w 568"/>
                <a:gd name="T29" fmla="*/ 300 h 554"/>
                <a:gd name="T30" fmla="*/ 79 w 568"/>
                <a:gd name="T31" fmla="*/ 338 h 554"/>
                <a:gd name="T32" fmla="*/ 113 w 568"/>
                <a:gd name="T33" fmla="*/ 391 h 554"/>
                <a:gd name="T34" fmla="*/ 110 w 568"/>
                <a:gd name="T35" fmla="*/ 417 h 554"/>
                <a:gd name="T36" fmla="*/ 141 w 568"/>
                <a:gd name="T37" fmla="*/ 426 h 554"/>
                <a:gd name="T38" fmla="*/ 173 w 568"/>
                <a:gd name="T39" fmla="*/ 474 h 554"/>
                <a:gd name="T40" fmla="*/ 219 w 568"/>
                <a:gd name="T41" fmla="*/ 466 h 554"/>
                <a:gd name="T42" fmla="*/ 264 w 568"/>
                <a:gd name="T43" fmla="*/ 483 h 554"/>
                <a:gd name="T44" fmla="*/ 293 w 568"/>
                <a:gd name="T45" fmla="*/ 496 h 554"/>
                <a:gd name="T46" fmla="*/ 311 w 568"/>
                <a:gd name="T47" fmla="*/ 513 h 554"/>
                <a:gd name="T48" fmla="*/ 339 w 568"/>
                <a:gd name="T49" fmla="*/ 524 h 554"/>
                <a:gd name="T50" fmla="*/ 350 w 568"/>
                <a:gd name="T51" fmla="*/ 499 h 554"/>
                <a:gd name="T52" fmla="*/ 385 w 568"/>
                <a:gd name="T53" fmla="*/ 539 h 554"/>
                <a:gd name="T54" fmla="*/ 405 w 568"/>
                <a:gd name="T55" fmla="*/ 515 h 554"/>
                <a:gd name="T56" fmla="*/ 430 w 568"/>
                <a:gd name="T57" fmla="*/ 514 h 554"/>
                <a:gd name="T58" fmla="*/ 473 w 568"/>
                <a:gd name="T59" fmla="*/ 536 h 554"/>
                <a:gd name="T60" fmla="*/ 456 w 568"/>
                <a:gd name="T61" fmla="*/ 454 h 554"/>
                <a:gd name="T62" fmla="*/ 529 w 568"/>
                <a:gd name="T63" fmla="*/ 396 h 554"/>
                <a:gd name="T64" fmla="*/ 543 w 568"/>
                <a:gd name="T65" fmla="*/ 282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68" h="554">
                  <a:moveTo>
                    <a:pt x="557" y="254"/>
                  </a:moveTo>
                  <a:cubicBezTo>
                    <a:pt x="545" y="246"/>
                    <a:pt x="548" y="203"/>
                    <a:pt x="527" y="222"/>
                  </a:cubicBezTo>
                  <a:cubicBezTo>
                    <a:pt x="506" y="242"/>
                    <a:pt x="473" y="261"/>
                    <a:pt x="473" y="261"/>
                  </a:cubicBezTo>
                  <a:cubicBezTo>
                    <a:pt x="469" y="278"/>
                    <a:pt x="469" y="278"/>
                    <a:pt x="469" y="278"/>
                  </a:cubicBezTo>
                  <a:cubicBezTo>
                    <a:pt x="469" y="278"/>
                    <a:pt x="437" y="285"/>
                    <a:pt x="425" y="288"/>
                  </a:cubicBezTo>
                  <a:cubicBezTo>
                    <a:pt x="414" y="290"/>
                    <a:pt x="403" y="288"/>
                    <a:pt x="403" y="288"/>
                  </a:cubicBezTo>
                  <a:cubicBezTo>
                    <a:pt x="395" y="274"/>
                    <a:pt x="395" y="274"/>
                    <a:pt x="395" y="274"/>
                  </a:cubicBezTo>
                  <a:cubicBezTo>
                    <a:pt x="395" y="274"/>
                    <a:pt x="399" y="250"/>
                    <a:pt x="395" y="249"/>
                  </a:cubicBezTo>
                  <a:cubicBezTo>
                    <a:pt x="391" y="247"/>
                    <a:pt x="385" y="233"/>
                    <a:pt x="375" y="233"/>
                  </a:cubicBezTo>
                  <a:cubicBezTo>
                    <a:pt x="366" y="233"/>
                    <a:pt x="356" y="233"/>
                    <a:pt x="349" y="226"/>
                  </a:cubicBezTo>
                  <a:cubicBezTo>
                    <a:pt x="342" y="219"/>
                    <a:pt x="336" y="211"/>
                    <a:pt x="324" y="211"/>
                  </a:cubicBezTo>
                  <a:cubicBezTo>
                    <a:pt x="311" y="211"/>
                    <a:pt x="306" y="218"/>
                    <a:pt x="292" y="211"/>
                  </a:cubicBezTo>
                  <a:cubicBezTo>
                    <a:pt x="278" y="204"/>
                    <a:pt x="261" y="211"/>
                    <a:pt x="261" y="211"/>
                  </a:cubicBezTo>
                  <a:cubicBezTo>
                    <a:pt x="241" y="172"/>
                    <a:pt x="241" y="172"/>
                    <a:pt x="241" y="172"/>
                  </a:cubicBezTo>
                  <a:cubicBezTo>
                    <a:pt x="241" y="172"/>
                    <a:pt x="194" y="17"/>
                    <a:pt x="119" y="9"/>
                  </a:cubicBezTo>
                  <a:cubicBezTo>
                    <a:pt x="43" y="0"/>
                    <a:pt x="55" y="3"/>
                    <a:pt x="17" y="9"/>
                  </a:cubicBezTo>
                  <a:cubicBezTo>
                    <a:pt x="11" y="10"/>
                    <a:pt x="6" y="11"/>
                    <a:pt x="1" y="12"/>
                  </a:cubicBezTo>
                  <a:cubicBezTo>
                    <a:pt x="7" y="18"/>
                    <a:pt x="6" y="32"/>
                    <a:pt x="3" y="54"/>
                  </a:cubicBezTo>
                  <a:cubicBezTo>
                    <a:pt x="2" y="63"/>
                    <a:pt x="0" y="72"/>
                    <a:pt x="1" y="76"/>
                  </a:cubicBezTo>
                  <a:cubicBezTo>
                    <a:pt x="1" y="79"/>
                    <a:pt x="2" y="79"/>
                    <a:pt x="3" y="79"/>
                  </a:cubicBezTo>
                  <a:cubicBezTo>
                    <a:pt x="7" y="82"/>
                    <a:pt x="19" y="77"/>
                    <a:pt x="27" y="73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64" y="123"/>
                    <a:pt x="64" y="123"/>
                    <a:pt x="64" y="123"/>
                  </a:cubicBezTo>
                  <a:cubicBezTo>
                    <a:pt x="71" y="123"/>
                    <a:pt x="96" y="123"/>
                    <a:pt x="137" y="114"/>
                  </a:cubicBezTo>
                  <a:cubicBezTo>
                    <a:pt x="159" y="109"/>
                    <a:pt x="168" y="117"/>
                    <a:pt x="172" y="124"/>
                  </a:cubicBezTo>
                  <a:cubicBezTo>
                    <a:pt x="182" y="143"/>
                    <a:pt x="170" y="175"/>
                    <a:pt x="160" y="185"/>
                  </a:cubicBezTo>
                  <a:cubicBezTo>
                    <a:pt x="150" y="195"/>
                    <a:pt x="155" y="234"/>
                    <a:pt x="161" y="256"/>
                  </a:cubicBezTo>
                  <a:cubicBezTo>
                    <a:pt x="161" y="257"/>
                    <a:pt x="161" y="257"/>
                    <a:pt x="161" y="257"/>
                  </a:cubicBezTo>
                  <a:cubicBezTo>
                    <a:pt x="151" y="299"/>
                    <a:pt x="151" y="299"/>
                    <a:pt x="151" y="299"/>
                  </a:cubicBezTo>
                  <a:cubicBezTo>
                    <a:pt x="149" y="300"/>
                    <a:pt x="149" y="300"/>
                    <a:pt x="149" y="300"/>
                  </a:cubicBezTo>
                  <a:cubicBezTo>
                    <a:pt x="149" y="300"/>
                    <a:pt x="135" y="305"/>
                    <a:pt x="125" y="322"/>
                  </a:cubicBezTo>
                  <a:cubicBezTo>
                    <a:pt x="115" y="338"/>
                    <a:pt x="90" y="339"/>
                    <a:pt x="79" y="338"/>
                  </a:cubicBezTo>
                  <a:cubicBezTo>
                    <a:pt x="92" y="382"/>
                    <a:pt x="92" y="382"/>
                    <a:pt x="92" y="382"/>
                  </a:cubicBezTo>
                  <a:cubicBezTo>
                    <a:pt x="93" y="384"/>
                    <a:pt x="99" y="393"/>
                    <a:pt x="113" y="391"/>
                  </a:cubicBezTo>
                  <a:cubicBezTo>
                    <a:pt x="115" y="390"/>
                    <a:pt x="122" y="389"/>
                    <a:pt x="124" y="394"/>
                  </a:cubicBezTo>
                  <a:cubicBezTo>
                    <a:pt x="126" y="398"/>
                    <a:pt x="122" y="406"/>
                    <a:pt x="110" y="417"/>
                  </a:cubicBezTo>
                  <a:cubicBezTo>
                    <a:pt x="109" y="426"/>
                    <a:pt x="109" y="426"/>
                    <a:pt x="109" y="426"/>
                  </a:cubicBezTo>
                  <a:cubicBezTo>
                    <a:pt x="141" y="426"/>
                    <a:pt x="141" y="426"/>
                    <a:pt x="141" y="426"/>
                  </a:cubicBezTo>
                  <a:cubicBezTo>
                    <a:pt x="153" y="455"/>
                    <a:pt x="153" y="455"/>
                    <a:pt x="153" y="455"/>
                  </a:cubicBezTo>
                  <a:cubicBezTo>
                    <a:pt x="173" y="474"/>
                    <a:pt x="173" y="474"/>
                    <a:pt x="173" y="474"/>
                  </a:cubicBezTo>
                  <a:cubicBezTo>
                    <a:pt x="218" y="465"/>
                    <a:pt x="218" y="465"/>
                    <a:pt x="218" y="465"/>
                  </a:cubicBezTo>
                  <a:cubicBezTo>
                    <a:pt x="219" y="466"/>
                    <a:pt x="219" y="466"/>
                    <a:pt x="219" y="466"/>
                  </a:cubicBezTo>
                  <a:cubicBezTo>
                    <a:pt x="224" y="472"/>
                    <a:pt x="239" y="486"/>
                    <a:pt x="250" y="487"/>
                  </a:cubicBezTo>
                  <a:cubicBezTo>
                    <a:pt x="256" y="488"/>
                    <a:pt x="260" y="485"/>
                    <a:pt x="264" y="483"/>
                  </a:cubicBezTo>
                  <a:cubicBezTo>
                    <a:pt x="268" y="480"/>
                    <a:pt x="273" y="476"/>
                    <a:pt x="280" y="480"/>
                  </a:cubicBezTo>
                  <a:cubicBezTo>
                    <a:pt x="287" y="485"/>
                    <a:pt x="291" y="492"/>
                    <a:pt x="293" y="496"/>
                  </a:cubicBezTo>
                  <a:cubicBezTo>
                    <a:pt x="311" y="496"/>
                    <a:pt x="311" y="496"/>
                    <a:pt x="311" y="496"/>
                  </a:cubicBezTo>
                  <a:cubicBezTo>
                    <a:pt x="311" y="513"/>
                    <a:pt x="311" y="513"/>
                    <a:pt x="311" y="513"/>
                  </a:cubicBezTo>
                  <a:cubicBezTo>
                    <a:pt x="312" y="515"/>
                    <a:pt x="317" y="522"/>
                    <a:pt x="332" y="525"/>
                  </a:cubicBezTo>
                  <a:cubicBezTo>
                    <a:pt x="337" y="526"/>
                    <a:pt x="338" y="525"/>
                    <a:pt x="339" y="524"/>
                  </a:cubicBezTo>
                  <a:cubicBezTo>
                    <a:pt x="344" y="520"/>
                    <a:pt x="344" y="507"/>
                    <a:pt x="343" y="501"/>
                  </a:cubicBezTo>
                  <a:cubicBezTo>
                    <a:pt x="350" y="499"/>
                    <a:pt x="350" y="499"/>
                    <a:pt x="350" y="499"/>
                  </a:cubicBezTo>
                  <a:cubicBezTo>
                    <a:pt x="364" y="554"/>
                    <a:pt x="364" y="554"/>
                    <a:pt x="364" y="554"/>
                  </a:cubicBezTo>
                  <a:cubicBezTo>
                    <a:pt x="370" y="553"/>
                    <a:pt x="383" y="550"/>
                    <a:pt x="385" y="539"/>
                  </a:cubicBezTo>
                  <a:cubicBezTo>
                    <a:pt x="390" y="518"/>
                    <a:pt x="403" y="515"/>
                    <a:pt x="403" y="515"/>
                  </a:cubicBezTo>
                  <a:cubicBezTo>
                    <a:pt x="405" y="515"/>
                    <a:pt x="405" y="515"/>
                    <a:pt x="405" y="515"/>
                  </a:cubicBezTo>
                  <a:cubicBezTo>
                    <a:pt x="417" y="524"/>
                    <a:pt x="417" y="524"/>
                    <a:pt x="417" y="524"/>
                  </a:cubicBezTo>
                  <a:cubicBezTo>
                    <a:pt x="430" y="514"/>
                    <a:pt x="430" y="514"/>
                    <a:pt x="430" y="514"/>
                  </a:cubicBezTo>
                  <a:cubicBezTo>
                    <a:pt x="456" y="536"/>
                    <a:pt x="456" y="536"/>
                    <a:pt x="456" y="536"/>
                  </a:cubicBezTo>
                  <a:cubicBezTo>
                    <a:pt x="473" y="536"/>
                    <a:pt x="473" y="536"/>
                    <a:pt x="473" y="536"/>
                  </a:cubicBezTo>
                  <a:cubicBezTo>
                    <a:pt x="473" y="511"/>
                    <a:pt x="473" y="511"/>
                    <a:pt x="473" y="511"/>
                  </a:cubicBezTo>
                  <a:cubicBezTo>
                    <a:pt x="473" y="511"/>
                    <a:pt x="441" y="462"/>
                    <a:pt x="456" y="454"/>
                  </a:cubicBezTo>
                  <a:cubicBezTo>
                    <a:pt x="472" y="445"/>
                    <a:pt x="469" y="427"/>
                    <a:pt x="494" y="428"/>
                  </a:cubicBezTo>
                  <a:cubicBezTo>
                    <a:pt x="519" y="430"/>
                    <a:pt x="527" y="427"/>
                    <a:pt x="529" y="396"/>
                  </a:cubicBezTo>
                  <a:cubicBezTo>
                    <a:pt x="530" y="366"/>
                    <a:pt x="543" y="352"/>
                    <a:pt x="543" y="352"/>
                  </a:cubicBezTo>
                  <a:cubicBezTo>
                    <a:pt x="543" y="282"/>
                    <a:pt x="543" y="282"/>
                    <a:pt x="543" y="282"/>
                  </a:cubicBezTo>
                  <a:cubicBezTo>
                    <a:pt x="543" y="282"/>
                    <a:pt x="568" y="263"/>
                    <a:pt x="557" y="2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8288338" y="4427538"/>
              <a:ext cx="519113" cy="604837"/>
            </a:xfrm>
            <a:custGeom>
              <a:avLst/>
              <a:gdLst>
                <a:gd name="T0" fmla="*/ 178 w 209"/>
                <a:gd name="T1" fmla="*/ 72 h 243"/>
                <a:gd name="T2" fmla="*/ 129 w 209"/>
                <a:gd name="T3" fmla="*/ 68 h 243"/>
                <a:gd name="T4" fmla="*/ 127 w 209"/>
                <a:gd name="T5" fmla="*/ 57 h 243"/>
                <a:gd name="T6" fmla="*/ 149 w 209"/>
                <a:gd name="T7" fmla="*/ 36 h 243"/>
                <a:gd name="T8" fmla="*/ 165 w 209"/>
                <a:gd name="T9" fmla="*/ 26 h 243"/>
                <a:gd name="T10" fmla="*/ 162 w 209"/>
                <a:gd name="T11" fmla="*/ 3 h 243"/>
                <a:gd name="T12" fmla="*/ 157 w 209"/>
                <a:gd name="T13" fmla="*/ 0 h 243"/>
                <a:gd name="T14" fmla="*/ 140 w 209"/>
                <a:gd name="T15" fmla="*/ 32 h 243"/>
                <a:gd name="T16" fmla="*/ 139 w 209"/>
                <a:gd name="T17" fmla="*/ 32 h 243"/>
                <a:gd name="T18" fmla="*/ 118 w 209"/>
                <a:gd name="T19" fmla="*/ 42 h 243"/>
                <a:gd name="T20" fmla="*/ 88 w 209"/>
                <a:gd name="T21" fmla="*/ 21 h 243"/>
                <a:gd name="T22" fmla="*/ 87 w 209"/>
                <a:gd name="T23" fmla="*/ 21 h 243"/>
                <a:gd name="T24" fmla="*/ 87 w 209"/>
                <a:gd name="T25" fmla="*/ 20 h 243"/>
                <a:gd name="T26" fmla="*/ 83 w 209"/>
                <a:gd name="T27" fmla="*/ 16 h 243"/>
                <a:gd name="T28" fmla="*/ 81 w 209"/>
                <a:gd name="T29" fmla="*/ 20 h 243"/>
                <a:gd name="T30" fmla="*/ 67 w 209"/>
                <a:gd name="T31" fmla="*/ 60 h 243"/>
                <a:gd name="T32" fmla="*/ 71 w 209"/>
                <a:gd name="T33" fmla="*/ 69 h 243"/>
                <a:gd name="T34" fmla="*/ 62 w 209"/>
                <a:gd name="T35" fmla="*/ 74 h 243"/>
                <a:gd name="T36" fmla="*/ 55 w 209"/>
                <a:gd name="T37" fmla="*/ 74 h 243"/>
                <a:gd name="T38" fmla="*/ 39 w 209"/>
                <a:gd name="T39" fmla="*/ 75 h 243"/>
                <a:gd name="T40" fmla="*/ 38 w 209"/>
                <a:gd name="T41" fmla="*/ 77 h 243"/>
                <a:gd name="T42" fmla="*/ 40 w 209"/>
                <a:gd name="T43" fmla="*/ 89 h 243"/>
                <a:gd name="T44" fmla="*/ 26 w 209"/>
                <a:gd name="T45" fmla="*/ 112 h 243"/>
                <a:gd name="T46" fmla="*/ 3 w 209"/>
                <a:gd name="T47" fmla="*/ 130 h 243"/>
                <a:gd name="T48" fmla="*/ 0 w 209"/>
                <a:gd name="T49" fmla="*/ 138 h 243"/>
                <a:gd name="T50" fmla="*/ 27 w 209"/>
                <a:gd name="T51" fmla="*/ 161 h 243"/>
                <a:gd name="T52" fmla="*/ 27 w 209"/>
                <a:gd name="T53" fmla="*/ 190 h 243"/>
                <a:gd name="T54" fmla="*/ 28 w 209"/>
                <a:gd name="T55" fmla="*/ 190 h 243"/>
                <a:gd name="T56" fmla="*/ 49 w 209"/>
                <a:gd name="T57" fmla="*/ 210 h 243"/>
                <a:gd name="T58" fmla="*/ 65 w 209"/>
                <a:gd name="T59" fmla="*/ 239 h 243"/>
                <a:gd name="T60" fmla="*/ 74 w 209"/>
                <a:gd name="T61" fmla="*/ 225 h 243"/>
                <a:gd name="T62" fmla="*/ 75 w 209"/>
                <a:gd name="T63" fmla="*/ 225 h 243"/>
                <a:gd name="T64" fmla="*/ 92 w 209"/>
                <a:gd name="T65" fmla="*/ 220 h 243"/>
                <a:gd name="T66" fmla="*/ 98 w 209"/>
                <a:gd name="T67" fmla="*/ 227 h 243"/>
                <a:gd name="T68" fmla="*/ 109 w 209"/>
                <a:gd name="T69" fmla="*/ 241 h 243"/>
                <a:gd name="T70" fmla="*/ 136 w 209"/>
                <a:gd name="T71" fmla="*/ 239 h 243"/>
                <a:gd name="T72" fmla="*/ 137 w 209"/>
                <a:gd name="T73" fmla="*/ 243 h 243"/>
                <a:gd name="T74" fmla="*/ 157 w 209"/>
                <a:gd name="T75" fmla="*/ 200 h 243"/>
                <a:gd name="T76" fmla="*/ 176 w 209"/>
                <a:gd name="T77" fmla="*/ 176 h 243"/>
                <a:gd name="T78" fmla="*/ 176 w 209"/>
                <a:gd name="T79" fmla="*/ 159 h 243"/>
                <a:gd name="T80" fmla="*/ 176 w 209"/>
                <a:gd name="T81" fmla="*/ 131 h 243"/>
                <a:gd name="T82" fmla="*/ 192 w 209"/>
                <a:gd name="T83" fmla="*/ 118 h 243"/>
                <a:gd name="T84" fmla="*/ 192 w 209"/>
                <a:gd name="T85" fmla="*/ 98 h 243"/>
                <a:gd name="T86" fmla="*/ 205 w 209"/>
                <a:gd name="T87" fmla="*/ 91 h 243"/>
                <a:gd name="T88" fmla="*/ 205 w 209"/>
                <a:gd name="T89" fmla="*/ 59 h 243"/>
                <a:gd name="T90" fmla="*/ 178 w 209"/>
                <a:gd name="T91" fmla="*/ 72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9" h="243">
                  <a:moveTo>
                    <a:pt x="178" y="72"/>
                  </a:moveTo>
                  <a:cubicBezTo>
                    <a:pt x="178" y="72"/>
                    <a:pt x="146" y="59"/>
                    <a:pt x="129" y="68"/>
                  </a:cubicBezTo>
                  <a:cubicBezTo>
                    <a:pt x="129" y="68"/>
                    <a:pt x="119" y="67"/>
                    <a:pt x="127" y="57"/>
                  </a:cubicBezTo>
                  <a:cubicBezTo>
                    <a:pt x="135" y="47"/>
                    <a:pt x="141" y="40"/>
                    <a:pt x="149" y="36"/>
                  </a:cubicBezTo>
                  <a:cubicBezTo>
                    <a:pt x="158" y="32"/>
                    <a:pt x="165" y="36"/>
                    <a:pt x="165" y="26"/>
                  </a:cubicBezTo>
                  <a:cubicBezTo>
                    <a:pt x="165" y="17"/>
                    <a:pt x="169" y="5"/>
                    <a:pt x="162" y="3"/>
                  </a:cubicBezTo>
                  <a:cubicBezTo>
                    <a:pt x="160" y="2"/>
                    <a:pt x="159" y="1"/>
                    <a:pt x="157" y="0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6" y="35"/>
                    <a:pt x="124" y="42"/>
                    <a:pt x="118" y="42"/>
                  </a:cubicBezTo>
                  <a:cubicBezTo>
                    <a:pt x="112" y="42"/>
                    <a:pt x="96" y="29"/>
                    <a:pt x="88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6" y="18"/>
                    <a:pt x="84" y="16"/>
                    <a:pt x="83" y="16"/>
                  </a:cubicBezTo>
                  <a:cubicBezTo>
                    <a:pt x="83" y="16"/>
                    <a:pt x="82" y="17"/>
                    <a:pt x="81" y="20"/>
                  </a:cubicBezTo>
                  <a:cubicBezTo>
                    <a:pt x="76" y="31"/>
                    <a:pt x="69" y="52"/>
                    <a:pt x="67" y="60"/>
                  </a:cubicBezTo>
                  <a:cubicBezTo>
                    <a:pt x="70" y="62"/>
                    <a:pt x="72" y="66"/>
                    <a:pt x="71" y="69"/>
                  </a:cubicBezTo>
                  <a:cubicBezTo>
                    <a:pt x="70" y="72"/>
                    <a:pt x="67" y="74"/>
                    <a:pt x="62" y="74"/>
                  </a:cubicBezTo>
                  <a:cubicBezTo>
                    <a:pt x="60" y="74"/>
                    <a:pt x="57" y="74"/>
                    <a:pt x="55" y="74"/>
                  </a:cubicBezTo>
                  <a:cubicBezTo>
                    <a:pt x="49" y="73"/>
                    <a:pt x="40" y="73"/>
                    <a:pt x="39" y="75"/>
                  </a:cubicBezTo>
                  <a:cubicBezTo>
                    <a:pt x="38" y="75"/>
                    <a:pt x="38" y="76"/>
                    <a:pt x="38" y="77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3" y="130"/>
                    <a:pt x="3" y="130"/>
                    <a:pt x="3" y="130"/>
                  </a:cubicBezTo>
                  <a:cubicBezTo>
                    <a:pt x="2" y="133"/>
                    <a:pt x="1" y="136"/>
                    <a:pt x="0" y="138"/>
                  </a:cubicBezTo>
                  <a:cubicBezTo>
                    <a:pt x="27" y="161"/>
                    <a:pt x="27" y="161"/>
                    <a:pt x="27" y="161"/>
                  </a:cubicBezTo>
                  <a:cubicBezTo>
                    <a:pt x="27" y="190"/>
                    <a:pt x="27" y="190"/>
                    <a:pt x="27" y="190"/>
                  </a:cubicBezTo>
                  <a:cubicBezTo>
                    <a:pt x="27" y="190"/>
                    <a:pt x="27" y="190"/>
                    <a:pt x="28" y="190"/>
                  </a:cubicBezTo>
                  <a:cubicBezTo>
                    <a:pt x="37" y="189"/>
                    <a:pt x="44" y="190"/>
                    <a:pt x="49" y="210"/>
                  </a:cubicBezTo>
                  <a:cubicBezTo>
                    <a:pt x="53" y="225"/>
                    <a:pt x="61" y="235"/>
                    <a:pt x="65" y="239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77" y="224"/>
                    <a:pt x="86" y="217"/>
                    <a:pt x="92" y="220"/>
                  </a:cubicBezTo>
                  <a:cubicBezTo>
                    <a:pt x="94" y="221"/>
                    <a:pt x="97" y="223"/>
                    <a:pt x="98" y="227"/>
                  </a:cubicBezTo>
                  <a:cubicBezTo>
                    <a:pt x="99" y="235"/>
                    <a:pt x="106" y="240"/>
                    <a:pt x="109" y="241"/>
                  </a:cubicBezTo>
                  <a:cubicBezTo>
                    <a:pt x="136" y="239"/>
                    <a:pt x="136" y="239"/>
                    <a:pt x="136" y="239"/>
                  </a:cubicBezTo>
                  <a:cubicBezTo>
                    <a:pt x="137" y="243"/>
                    <a:pt x="137" y="243"/>
                    <a:pt x="137" y="243"/>
                  </a:cubicBezTo>
                  <a:cubicBezTo>
                    <a:pt x="137" y="243"/>
                    <a:pt x="140" y="210"/>
                    <a:pt x="157" y="200"/>
                  </a:cubicBezTo>
                  <a:cubicBezTo>
                    <a:pt x="174" y="191"/>
                    <a:pt x="176" y="176"/>
                    <a:pt x="176" y="176"/>
                  </a:cubicBezTo>
                  <a:cubicBezTo>
                    <a:pt x="176" y="176"/>
                    <a:pt x="174" y="165"/>
                    <a:pt x="176" y="159"/>
                  </a:cubicBezTo>
                  <a:cubicBezTo>
                    <a:pt x="178" y="154"/>
                    <a:pt x="170" y="137"/>
                    <a:pt x="176" y="131"/>
                  </a:cubicBezTo>
                  <a:cubicBezTo>
                    <a:pt x="181" y="126"/>
                    <a:pt x="192" y="118"/>
                    <a:pt x="192" y="118"/>
                  </a:cubicBezTo>
                  <a:cubicBezTo>
                    <a:pt x="192" y="98"/>
                    <a:pt x="192" y="98"/>
                    <a:pt x="192" y="98"/>
                  </a:cubicBezTo>
                  <a:cubicBezTo>
                    <a:pt x="205" y="91"/>
                    <a:pt x="205" y="91"/>
                    <a:pt x="205" y="91"/>
                  </a:cubicBezTo>
                  <a:cubicBezTo>
                    <a:pt x="205" y="91"/>
                    <a:pt x="209" y="64"/>
                    <a:pt x="205" y="59"/>
                  </a:cubicBezTo>
                  <a:cubicBezTo>
                    <a:pt x="202" y="53"/>
                    <a:pt x="185" y="38"/>
                    <a:pt x="178" y="7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6483351" y="5265738"/>
              <a:ext cx="1743075" cy="927100"/>
            </a:xfrm>
            <a:custGeom>
              <a:avLst/>
              <a:gdLst>
                <a:gd name="T0" fmla="*/ 669 w 702"/>
                <a:gd name="T1" fmla="*/ 79 h 373"/>
                <a:gd name="T2" fmla="*/ 663 w 702"/>
                <a:gd name="T3" fmla="*/ 78 h 373"/>
                <a:gd name="T4" fmla="*/ 627 w 702"/>
                <a:gd name="T5" fmla="*/ 90 h 373"/>
                <a:gd name="T6" fmla="*/ 594 w 702"/>
                <a:gd name="T7" fmla="*/ 91 h 373"/>
                <a:gd name="T8" fmla="*/ 542 w 702"/>
                <a:gd name="T9" fmla="*/ 100 h 373"/>
                <a:gd name="T10" fmla="*/ 551 w 702"/>
                <a:gd name="T11" fmla="*/ 75 h 373"/>
                <a:gd name="T12" fmla="*/ 523 w 702"/>
                <a:gd name="T13" fmla="*/ 57 h 373"/>
                <a:gd name="T14" fmla="*/ 506 w 702"/>
                <a:gd name="T15" fmla="*/ 55 h 373"/>
                <a:gd name="T16" fmla="*/ 471 w 702"/>
                <a:gd name="T17" fmla="*/ 82 h 373"/>
                <a:gd name="T18" fmla="*/ 465 w 702"/>
                <a:gd name="T19" fmla="*/ 87 h 373"/>
                <a:gd name="T20" fmla="*/ 435 w 702"/>
                <a:gd name="T21" fmla="*/ 67 h 373"/>
                <a:gd name="T22" fmla="*/ 408 w 702"/>
                <a:gd name="T23" fmla="*/ 107 h 373"/>
                <a:gd name="T24" fmla="*/ 373 w 702"/>
                <a:gd name="T25" fmla="*/ 157 h 373"/>
                <a:gd name="T26" fmla="*/ 347 w 702"/>
                <a:gd name="T27" fmla="*/ 219 h 373"/>
                <a:gd name="T28" fmla="*/ 334 w 702"/>
                <a:gd name="T29" fmla="*/ 244 h 373"/>
                <a:gd name="T30" fmla="*/ 295 w 702"/>
                <a:gd name="T31" fmla="*/ 272 h 373"/>
                <a:gd name="T32" fmla="*/ 275 w 702"/>
                <a:gd name="T33" fmla="*/ 278 h 373"/>
                <a:gd name="T34" fmla="*/ 293 w 702"/>
                <a:gd name="T35" fmla="*/ 264 h 373"/>
                <a:gd name="T36" fmla="*/ 333 w 702"/>
                <a:gd name="T37" fmla="*/ 236 h 373"/>
                <a:gd name="T38" fmla="*/ 362 w 702"/>
                <a:gd name="T39" fmla="*/ 196 h 373"/>
                <a:gd name="T40" fmla="*/ 367 w 702"/>
                <a:gd name="T41" fmla="*/ 152 h 373"/>
                <a:gd name="T42" fmla="*/ 399 w 702"/>
                <a:gd name="T43" fmla="*/ 99 h 373"/>
                <a:gd name="T44" fmla="*/ 382 w 702"/>
                <a:gd name="T45" fmla="*/ 99 h 373"/>
                <a:gd name="T46" fmla="*/ 367 w 702"/>
                <a:gd name="T47" fmla="*/ 75 h 373"/>
                <a:gd name="T48" fmla="*/ 356 w 702"/>
                <a:gd name="T49" fmla="*/ 51 h 373"/>
                <a:gd name="T50" fmla="*/ 356 w 702"/>
                <a:gd name="T51" fmla="*/ 1 h 373"/>
                <a:gd name="T52" fmla="*/ 319 w 702"/>
                <a:gd name="T53" fmla="*/ 12 h 373"/>
                <a:gd name="T54" fmla="*/ 315 w 702"/>
                <a:gd name="T55" fmla="*/ 14 h 373"/>
                <a:gd name="T56" fmla="*/ 291 w 702"/>
                <a:gd name="T57" fmla="*/ 27 h 373"/>
                <a:gd name="T58" fmla="*/ 266 w 702"/>
                <a:gd name="T59" fmla="*/ 31 h 373"/>
                <a:gd name="T60" fmla="*/ 202 w 702"/>
                <a:gd name="T61" fmla="*/ 44 h 373"/>
                <a:gd name="T62" fmla="*/ 178 w 702"/>
                <a:gd name="T63" fmla="*/ 68 h 373"/>
                <a:gd name="T64" fmla="*/ 160 w 702"/>
                <a:gd name="T65" fmla="*/ 68 h 373"/>
                <a:gd name="T66" fmla="*/ 124 w 702"/>
                <a:gd name="T67" fmla="*/ 45 h 373"/>
                <a:gd name="T68" fmla="*/ 125 w 702"/>
                <a:gd name="T69" fmla="*/ 64 h 373"/>
                <a:gd name="T70" fmla="*/ 96 w 702"/>
                <a:gd name="T71" fmla="*/ 84 h 373"/>
                <a:gd name="T72" fmla="*/ 72 w 702"/>
                <a:gd name="T73" fmla="*/ 93 h 373"/>
                <a:gd name="T74" fmla="*/ 0 w 702"/>
                <a:gd name="T75" fmla="*/ 91 h 373"/>
                <a:gd name="T76" fmla="*/ 14 w 702"/>
                <a:gd name="T77" fmla="*/ 96 h 373"/>
                <a:gd name="T78" fmla="*/ 60 w 702"/>
                <a:gd name="T79" fmla="*/ 123 h 373"/>
                <a:gd name="T80" fmla="*/ 85 w 702"/>
                <a:gd name="T81" fmla="*/ 126 h 373"/>
                <a:gd name="T82" fmla="*/ 60 w 702"/>
                <a:gd name="T83" fmla="*/ 165 h 373"/>
                <a:gd name="T84" fmla="*/ 48 w 702"/>
                <a:gd name="T85" fmla="*/ 183 h 373"/>
                <a:gd name="T86" fmla="*/ 104 w 702"/>
                <a:gd name="T87" fmla="*/ 197 h 373"/>
                <a:gd name="T88" fmla="*/ 114 w 702"/>
                <a:gd name="T89" fmla="*/ 253 h 373"/>
                <a:gd name="T90" fmla="*/ 185 w 702"/>
                <a:gd name="T91" fmla="*/ 285 h 373"/>
                <a:gd name="T92" fmla="*/ 224 w 702"/>
                <a:gd name="T93" fmla="*/ 276 h 373"/>
                <a:gd name="T94" fmla="*/ 267 w 702"/>
                <a:gd name="T95" fmla="*/ 290 h 373"/>
                <a:gd name="T96" fmla="*/ 316 w 702"/>
                <a:gd name="T97" fmla="*/ 366 h 373"/>
                <a:gd name="T98" fmla="*/ 323 w 702"/>
                <a:gd name="T99" fmla="*/ 334 h 373"/>
                <a:gd name="T100" fmla="*/ 445 w 702"/>
                <a:gd name="T101" fmla="*/ 274 h 373"/>
                <a:gd name="T102" fmla="*/ 509 w 702"/>
                <a:gd name="T103" fmla="*/ 211 h 373"/>
                <a:gd name="T104" fmla="*/ 568 w 702"/>
                <a:gd name="T105" fmla="*/ 210 h 373"/>
                <a:gd name="T106" fmla="*/ 648 w 702"/>
                <a:gd name="T107" fmla="*/ 198 h 373"/>
                <a:gd name="T108" fmla="*/ 702 w 702"/>
                <a:gd name="T109" fmla="*/ 151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02" h="373">
                  <a:moveTo>
                    <a:pt x="698" y="153"/>
                  </a:moveTo>
                  <a:cubicBezTo>
                    <a:pt x="698" y="152"/>
                    <a:pt x="680" y="102"/>
                    <a:pt x="669" y="79"/>
                  </a:cubicBezTo>
                  <a:cubicBezTo>
                    <a:pt x="667" y="75"/>
                    <a:pt x="665" y="73"/>
                    <a:pt x="664" y="72"/>
                  </a:cubicBezTo>
                  <a:cubicBezTo>
                    <a:pt x="664" y="73"/>
                    <a:pt x="663" y="75"/>
                    <a:pt x="663" y="78"/>
                  </a:cubicBezTo>
                  <a:cubicBezTo>
                    <a:pt x="663" y="80"/>
                    <a:pt x="663" y="80"/>
                    <a:pt x="663" y="80"/>
                  </a:cubicBezTo>
                  <a:cubicBezTo>
                    <a:pt x="627" y="90"/>
                    <a:pt x="627" y="90"/>
                    <a:pt x="627" y="90"/>
                  </a:cubicBezTo>
                  <a:cubicBezTo>
                    <a:pt x="625" y="91"/>
                    <a:pt x="613" y="96"/>
                    <a:pt x="605" y="89"/>
                  </a:cubicBezTo>
                  <a:cubicBezTo>
                    <a:pt x="601" y="87"/>
                    <a:pt x="600" y="87"/>
                    <a:pt x="594" y="91"/>
                  </a:cubicBezTo>
                  <a:cubicBezTo>
                    <a:pt x="592" y="93"/>
                    <a:pt x="590" y="94"/>
                    <a:pt x="587" y="95"/>
                  </a:cubicBezTo>
                  <a:cubicBezTo>
                    <a:pt x="573" y="102"/>
                    <a:pt x="556" y="101"/>
                    <a:pt x="542" y="100"/>
                  </a:cubicBezTo>
                  <a:cubicBezTo>
                    <a:pt x="537" y="99"/>
                    <a:pt x="534" y="97"/>
                    <a:pt x="533" y="94"/>
                  </a:cubicBezTo>
                  <a:cubicBezTo>
                    <a:pt x="532" y="89"/>
                    <a:pt x="538" y="82"/>
                    <a:pt x="551" y="75"/>
                  </a:cubicBezTo>
                  <a:cubicBezTo>
                    <a:pt x="551" y="54"/>
                    <a:pt x="551" y="54"/>
                    <a:pt x="551" y="54"/>
                  </a:cubicBezTo>
                  <a:cubicBezTo>
                    <a:pt x="545" y="55"/>
                    <a:pt x="536" y="57"/>
                    <a:pt x="523" y="57"/>
                  </a:cubicBezTo>
                  <a:cubicBezTo>
                    <a:pt x="514" y="57"/>
                    <a:pt x="512" y="57"/>
                    <a:pt x="511" y="56"/>
                  </a:cubicBezTo>
                  <a:cubicBezTo>
                    <a:pt x="510" y="55"/>
                    <a:pt x="509" y="55"/>
                    <a:pt x="506" y="55"/>
                  </a:cubicBezTo>
                  <a:cubicBezTo>
                    <a:pt x="490" y="53"/>
                    <a:pt x="477" y="53"/>
                    <a:pt x="468" y="55"/>
                  </a:cubicBezTo>
                  <a:cubicBezTo>
                    <a:pt x="467" y="56"/>
                    <a:pt x="467" y="69"/>
                    <a:pt x="471" y="82"/>
                  </a:cubicBezTo>
                  <a:cubicBezTo>
                    <a:pt x="475" y="95"/>
                    <a:pt x="475" y="95"/>
                    <a:pt x="475" y="95"/>
                  </a:cubicBezTo>
                  <a:cubicBezTo>
                    <a:pt x="465" y="87"/>
                    <a:pt x="465" y="87"/>
                    <a:pt x="465" y="87"/>
                  </a:cubicBezTo>
                  <a:cubicBezTo>
                    <a:pt x="465" y="87"/>
                    <a:pt x="450" y="75"/>
                    <a:pt x="439" y="67"/>
                  </a:cubicBezTo>
                  <a:cubicBezTo>
                    <a:pt x="437" y="66"/>
                    <a:pt x="436" y="66"/>
                    <a:pt x="435" y="67"/>
                  </a:cubicBezTo>
                  <a:cubicBezTo>
                    <a:pt x="432" y="69"/>
                    <a:pt x="429" y="78"/>
                    <a:pt x="429" y="83"/>
                  </a:cubicBezTo>
                  <a:cubicBezTo>
                    <a:pt x="429" y="91"/>
                    <a:pt x="414" y="103"/>
                    <a:pt x="408" y="107"/>
                  </a:cubicBezTo>
                  <a:cubicBezTo>
                    <a:pt x="409" y="116"/>
                    <a:pt x="410" y="127"/>
                    <a:pt x="405" y="132"/>
                  </a:cubicBezTo>
                  <a:cubicBezTo>
                    <a:pt x="400" y="137"/>
                    <a:pt x="379" y="153"/>
                    <a:pt x="373" y="157"/>
                  </a:cubicBezTo>
                  <a:cubicBezTo>
                    <a:pt x="369" y="200"/>
                    <a:pt x="369" y="200"/>
                    <a:pt x="369" y="200"/>
                  </a:cubicBezTo>
                  <a:cubicBezTo>
                    <a:pt x="347" y="219"/>
                    <a:pt x="347" y="219"/>
                    <a:pt x="347" y="219"/>
                  </a:cubicBezTo>
                  <a:cubicBezTo>
                    <a:pt x="338" y="246"/>
                    <a:pt x="338" y="246"/>
                    <a:pt x="338" y="246"/>
                  </a:cubicBezTo>
                  <a:cubicBezTo>
                    <a:pt x="334" y="244"/>
                    <a:pt x="334" y="244"/>
                    <a:pt x="334" y="244"/>
                  </a:cubicBezTo>
                  <a:cubicBezTo>
                    <a:pt x="333" y="244"/>
                    <a:pt x="324" y="241"/>
                    <a:pt x="319" y="253"/>
                  </a:cubicBezTo>
                  <a:cubicBezTo>
                    <a:pt x="312" y="269"/>
                    <a:pt x="299" y="272"/>
                    <a:pt x="295" y="272"/>
                  </a:cubicBezTo>
                  <a:cubicBezTo>
                    <a:pt x="281" y="284"/>
                    <a:pt x="281" y="284"/>
                    <a:pt x="281" y="284"/>
                  </a:cubicBezTo>
                  <a:cubicBezTo>
                    <a:pt x="275" y="278"/>
                    <a:pt x="275" y="278"/>
                    <a:pt x="275" y="278"/>
                  </a:cubicBezTo>
                  <a:cubicBezTo>
                    <a:pt x="291" y="264"/>
                    <a:pt x="291" y="264"/>
                    <a:pt x="291" y="264"/>
                  </a:cubicBezTo>
                  <a:cubicBezTo>
                    <a:pt x="293" y="264"/>
                    <a:pt x="293" y="264"/>
                    <a:pt x="293" y="264"/>
                  </a:cubicBezTo>
                  <a:cubicBezTo>
                    <a:pt x="293" y="264"/>
                    <a:pt x="305" y="264"/>
                    <a:pt x="312" y="250"/>
                  </a:cubicBezTo>
                  <a:cubicBezTo>
                    <a:pt x="317" y="237"/>
                    <a:pt x="327" y="235"/>
                    <a:pt x="333" y="236"/>
                  </a:cubicBezTo>
                  <a:cubicBezTo>
                    <a:pt x="340" y="214"/>
                    <a:pt x="340" y="214"/>
                    <a:pt x="340" y="214"/>
                  </a:cubicBezTo>
                  <a:cubicBezTo>
                    <a:pt x="362" y="196"/>
                    <a:pt x="362" y="196"/>
                    <a:pt x="362" y="196"/>
                  </a:cubicBezTo>
                  <a:cubicBezTo>
                    <a:pt x="365" y="153"/>
                    <a:pt x="365" y="153"/>
                    <a:pt x="365" y="153"/>
                  </a:cubicBezTo>
                  <a:cubicBezTo>
                    <a:pt x="367" y="152"/>
                    <a:pt x="367" y="152"/>
                    <a:pt x="367" y="152"/>
                  </a:cubicBezTo>
                  <a:cubicBezTo>
                    <a:pt x="374" y="146"/>
                    <a:pt x="395" y="131"/>
                    <a:pt x="400" y="126"/>
                  </a:cubicBezTo>
                  <a:cubicBezTo>
                    <a:pt x="402" y="124"/>
                    <a:pt x="401" y="111"/>
                    <a:pt x="399" y="99"/>
                  </a:cubicBezTo>
                  <a:cubicBezTo>
                    <a:pt x="396" y="96"/>
                    <a:pt x="392" y="92"/>
                    <a:pt x="390" y="92"/>
                  </a:cubicBezTo>
                  <a:cubicBezTo>
                    <a:pt x="388" y="92"/>
                    <a:pt x="384" y="96"/>
                    <a:pt x="382" y="99"/>
                  </a:cubicBezTo>
                  <a:cubicBezTo>
                    <a:pt x="377" y="107"/>
                    <a:pt x="377" y="107"/>
                    <a:pt x="377" y="107"/>
                  </a:cubicBezTo>
                  <a:cubicBezTo>
                    <a:pt x="367" y="75"/>
                    <a:pt x="367" y="75"/>
                    <a:pt x="367" y="75"/>
                  </a:cubicBezTo>
                  <a:cubicBezTo>
                    <a:pt x="341" y="87"/>
                    <a:pt x="341" y="87"/>
                    <a:pt x="341" y="87"/>
                  </a:cubicBezTo>
                  <a:cubicBezTo>
                    <a:pt x="356" y="51"/>
                    <a:pt x="356" y="51"/>
                    <a:pt x="356" y="51"/>
                  </a:cubicBezTo>
                  <a:cubicBezTo>
                    <a:pt x="360" y="42"/>
                    <a:pt x="365" y="26"/>
                    <a:pt x="365" y="21"/>
                  </a:cubicBezTo>
                  <a:cubicBezTo>
                    <a:pt x="365" y="17"/>
                    <a:pt x="360" y="8"/>
                    <a:pt x="356" y="1"/>
                  </a:cubicBezTo>
                  <a:cubicBezTo>
                    <a:pt x="349" y="3"/>
                    <a:pt x="333" y="6"/>
                    <a:pt x="327" y="0"/>
                  </a:cubicBezTo>
                  <a:cubicBezTo>
                    <a:pt x="325" y="1"/>
                    <a:pt x="321" y="6"/>
                    <a:pt x="319" y="12"/>
                  </a:cubicBezTo>
                  <a:cubicBezTo>
                    <a:pt x="318" y="14"/>
                    <a:pt x="318" y="14"/>
                    <a:pt x="318" y="14"/>
                  </a:cubicBezTo>
                  <a:cubicBezTo>
                    <a:pt x="315" y="14"/>
                    <a:pt x="315" y="14"/>
                    <a:pt x="315" y="14"/>
                  </a:cubicBezTo>
                  <a:cubicBezTo>
                    <a:pt x="315" y="14"/>
                    <a:pt x="301" y="14"/>
                    <a:pt x="294" y="3"/>
                  </a:cubicBezTo>
                  <a:cubicBezTo>
                    <a:pt x="293" y="9"/>
                    <a:pt x="292" y="18"/>
                    <a:pt x="291" y="2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66" y="31"/>
                    <a:pt x="266" y="31"/>
                    <a:pt x="266" y="31"/>
                  </a:cubicBezTo>
                  <a:cubicBezTo>
                    <a:pt x="255" y="34"/>
                    <a:pt x="239" y="41"/>
                    <a:pt x="236" y="43"/>
                  </a:cubicBezTo>
                  <a:cubicBezTo>
                    <a:pt x="228" y="48"/>
                    <a:pt x="214" y="49"/>
                    <a:pt x="202" y="44"/>
                  </a:cubicBezTo>
                  <a:cubicBezTo>
                    <a:pt x="197" y="42"/>
                    <a:pt x="190" y="53"/>
                    <a:pt x="185" y="59"/>
                  </a:cubicBezTo>
                  <a:cubicBezTo>
                    <a:pt x="182" y="63"/>
                    <a:pt x="180" y="66"/>
                    <a:pt x="178" y="68"/>
                  </a:cubicBezTo>
                  <a:cubicBezTo>
                    <a:pt x="172" y="73"/>
                    <a:pt x="164" y="71"/>
                    <a:pt x="161" y="68"/>
                  </a:cubicBezTo>
                  <a:cubicBezTo>
                    <a:pt x="160" y="68"/>
                    <a:pt x="160" y="68"/>
                    <a:pt x="160" y="68"/>
                  </a:cubicBezTo>
                  <a:cubicBezTo>
                    <a:pt x="160" y="68"/>
                    <a:pt x="144" y="52"/>
                    <a:pt x="128" y="45"/>
                  </a:cubicBezTo>
                  <a:cubicBezTo>
                    <a:pt x="125" y="44"/>
                    <a:pt x="124" y="44"/>
                    <a:pt x="124" y="45"/>
                  </a:cubicBezTo>
                  <a:cubicBezTo>
                    <a:pt x="122" y="46"/>
                    <a:pt x="122" y="55"/>
                    <a:pt x="124" y="61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2" y="66"/>
                    <a:pt x="102" y="80"/>
                    <a:pt x="96" y="84"/>
                  </a:cubicBezTo>
                  <a:cubicBezTo>
                    <a:pt x="95" y="84"/>
                    <a:pt x="93" y="85"/>
                    <a:pt x="92" y="86"/>
                  </a:cubicBezTo>
                  <a:cubicBezTo>
                    <a:pt x="86" y="91"/>
                    <a:pt x="78" y="96"/>
                    <a:pt x="72" y="93"/>
                  </a:cubicBezTo>
                  <a:cubicBezTo>
                    <a:pt x="67" y="90"/>
                    <a:pt x="47" y="79"/>
                    <a:pt x="42" y="76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1" y="92"/>
                    <a:pt x="3" y="92"/>
                    <a:pt x="5" y="93"/>
                  </a:cubicBezTo>
                  <a:cubicBezTo>
                    <a:pt x="7" y="93"/>
                    <a:pt x="10" y="94"/>
                    <a:pt x="14" y="96"/>
                  </a:cubicBezTo>
                  <a:cubicBezTo>
                    <a:pt x="25" y="101"/>
                    <a:pt x="38" y="111"/>
                    <a:pt x="40" y="113"/>
                  </a:cubicBezTo>
                  <a:cubicBezTo>
                    <a:pt x="60" y="123"/>
                    <a:pt x="60" y="123"/>
                    <a:pt x="60" y="123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85" y="126"/>
                    <a:pt x="85" y="126"/>
                    <a:pt x="85" y="126"/>
                  </a:cubicBezTo>
                  <a:cubicBezTo>
                    <a:pt x="86" y="129"/>
                    <a:pt x="89" y="143"/>
                    <a:pt x="84" y="150"/>
                  </a:cubicBezTo>
                  <a:cubicBezTo>
                    <a:pt x="81" y="155"/>
                    <a:pt x="65" y="163"/>
                    <a:pt x="60" y="165"/>
                  </a:cubicBezTo>
                  <a:cubicBezTo>
                    <a:pt x="51" y="185"/>
                    <a:pt x="51" y="185"/>
                    <a:pt x="51" y="185"/>
                  </a:cubicBezTo>
                  <a:cubicBezTo>
                    <a:pt x="48" y="183"/>
                    <a:pt x="48" y="183"/>
                    <a:pt x="48" y="183"/>
                  </a:cubicBezTo>
                  <a:cubicBezTo>
                    <a:pt x="50" y="185"/>
                    <a:pt x="52" y="187"/>
                    <a:pt x="56" y="189"/>
                  </a:cubicBezTo>
                  <a:cubicBezTo>
                    <a:pt x="74" y="197"/>
                    <a:pt x="101" y="193"/>
                    <a:pt x="104" y="197"/>
                  </a:cubicBezTo>
                  <a:cubicBezTo>
                    <a:pt x="107" y="201"/>
                    <a:pt x="100" y="222"/>
                    <a:pt x="100" y="229"/>
                  </a:cubicBezTo>
                  <a:cubicBezTo>
                    <a:pt x="100" y="236"/>
                    <a:pt x="114" y="253"/>
                    <a:pt x="114" y="253"/>
                  </a:cubicBezTo>
                  <a:cubicBezTo>
                    <a:pt x="114" y="253"/>
                    <a:pt x="118" y="282"/>
                    <a:pt x="147" y="276"/>
                  </a:cubicBezTo>
                  <a:cubicBezTo>
                    <a:pt x="176" y="271"/>
                    <a:pt x="172" y="285"/>
                    <a:pt x="185" y="285"/>
                  </a:cubicBezTo>
                  <a:cubicBezTo>
                    <a:pt x="197" y="285"/>
                    <a:pt x="217" y="283"/>
                    <a:pt x="217" y="283"/>
                  </a:cubicBezTo>
                  <a:cubicBezTo>
                    <a:pt x="224" y="276"/>
                    <a:pt x="224" y="276"/>
                    <a:pt x="224" y="276"/>
                  </a:cubicBezTo>
                  <a:cubicBezTo>
                    <a:pt x="224" y="276"/>
                    <a:pt x="236" y="276"/>
                    <a:pt x="240" y="286"/>
                  </a:cubicBezTo>
                  <a:cubicBezTo>
                    <a:pt x="245" y="296"/>
                    <a:pt x="254" y="290"/>
                    <a:pt x="267" y="290"/>
                  </a:cubicBezTo>
                  <a:cubicBezTo>
                    <a:pt x="279" y="290"/>
                    <a:pt x="292" y="283"/>
                    <a:pt x="284" y="304"/>
                  </a:cubicBezTo>
                  <a:cubicBezTo>
                    <a:pt x="275" y="325"/>
                    <a:pt x="282" y="373"/>
                    <a:pt x="316" y="366"/>
                  </a:cubicBezTo>
                  <a:cubicBezTo>
                    <a:pt x="349" y="359"/>
                    <a:pt x="323" y="354"/>
                    <a:pt x="323" y="354"/>
                  </a:cubicBezTo>
                  <a:cubicBezTo>
                    <a:pt x="323" y="334"/>
                    <a:pt x="323" y="334"/>
                    <a:pt x="323" y="334"/>
                  </a:cubicBezTo>
                  <a:cubicBezTo>
                    <a:pt x="323" y="334"/>
                    <a:pt x="308" y="291"/>
                    <a:pt x="360" y="289"/>
                  </a:cubicBezTo>
                  <a:cubicBezTo>
                    <a:pt x="412" y="287"/>
                    <a:pt x="438" y="283"/>
                    <a:pt x="445" y="274"/>
                  </a:cubicBezTo>
                  <a:cubicBezTo>
                    <a:pt x="453" y="265"/>
                    <a:pt x="451" y="261"/>
                    <a:pt x="473" y="255"/>
                  </a:cubicBezTo>
                  <a:cubicBezTo>
                    <a:pt x="496" y="250"/>
                    <a:pt x="494" y="203"/>
                    <a:pt x="509" y="211"/>
                  </a:cubicBezTo>
                  <a:cubicBezTo>
                    <a:pt x="523" y="218"/>
                    <a:pt x="522" y="248"/>
                    <a:pt x="536" y="239"/>
                  </a:cubicBezTo>
                  <a:cubicBezTo>
                    <a:pt x="551" y="229"/>
                    <a:pt x="557" y="206"/>
                    <a:pt x="568" y="210"/>
                  </a:cubicBezTo>
                  <a:cubicBezTo>
                    <a:pt x="579" y="215"/>
                    <a:pt x="602" y="212"/>
                    <a:pt x="613" y="210"/>
                  </a:cubicBezTo>
                  <a:cubicBezTo>
                    <a:pt x="624" y="207"/>
                    <a:pt x="635" y="205"/>
                    <a:pt x="648" y="198"/>
                  </a:cubicBezTo>
                  <a:cubicBezTo>
                    <a:pt x="661" y="190"/>
                    <a:pt x="678" y="161"/>
                    <a:pt x="685" y="157"/>
                  </a:cubicBezTo>
                  <a:cubicBezTo>
                    <a:pt x="690" y="155"/>
                    <a:pt x="695" y="155"/>
                    <a:pt x="702" y="151"/>
                  </a:cubicBezTo>
                  <a:lnTo>
                    <a:pt x="698" y="1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8031163" y="4918075"/>
              <a:ext cx="581025" cy="717550"/>
            </a:xfrm>
            <a:custGeom>
              <a:avLst/>
              <a:gdLst>
                <a:gd name="T0" fmla="*/ 211 w 234"/>
                <a:gd name="T1" fmla="*/ 52 h 289"/>
                <a:gd name="T2" fmla="*/ 210 w 234"/>
                <a:gd name="T3" fmla="*/ 52 h 289"/>
                <a:gd name="T4" fmla="*/ 194 w 234"/>
                <a:gd name="T5" fmla="*/ 32 h 289"/>
                <a:gd name="T6" fmla="*/ 193 w 234"/>
                <a:gd name="T7" fmla="*/ 30 h 289"/>
                <a:gd name="T8" fmla="*/ 184 w 234"/>
                <a:gd name="T9" fmla="*/ 34 h 289"/>
                <a:gd name="T10" fmla="*/ 171 w 234"/>
                <a:gd name="T11" fmla="*/ 54 h 289"/>
                <a:gd name="T12" fmla="*/ 168 w 234"/>
                <a:gd name="T13" fmla="*/ 52 h 289"/>
                <a:gd name="T14" fmla="*/ 146 w 234"/>
                <a:gd name="T15" fmla="*/ 15 h 289"/>
                <a:gd name="T16" fmla="*/ 132 w 234"/>
                <a:gd name="T17" fmla="*/ 1 h 289"/>
                <a:gd name="T18" fmla="*/ 127 w 234"/>
                <a:gd name="T19" fmla="*/ 2 h 289"/>
                <a:gd name="T20" fmla="*/ 112 w 234"/>
                <a:gd name="T21" fmla="*/ 17 h 289"/>
                <a:gd name="T22" fmla="*/ 106 w 234"/>
                <a:gd name="T23" fmla="*/ 25 h 289"/>
                <a:gd name="T24" fmla="*/ 82 w 234"/>
                <a:gd name="T25" fmla="*/ 31 h 289"/>
                <a:gd name="T26" fmla="*/ 61 w 234"/>
                <a:gd name="T27" fmla="*/ 33 h 289"/>
                <a:gd name="T28" fmla="*/ 56 w 234"/>
                <a:gd name="T29" fmla="*/ 36 h 289"/>
                <a:gd name="T30" fmla="*/ 62 w 234"/>
                <a:gd name="T31" fmla="*/ 58 h 289"/>
                <a:gd name="T32" fmla="*/ 64 w 234"/>
                <a:gd name="T33" fmla="*/ 63 h 289"/>
                <a:gd name="T34" fmla="*/ 45 w 234"/>
                <a:gd name="T35" fmla="*/ 94 h 289"/>
                <a:gd name="T36" fmla="*/ 38 w 234"/>
                <a:gd name="T37" fmla="*/ 108 h 289"/>
                <a:gd name="T38" fmla="*/ 38 w 234"/>
                <a:gd name="T39" fmla="*/ 122 h 289"/>
                <a:gd name="T40" fmla="*/ 29 w 234"/>
                <a:gd name="T41" fmla="*/ 136 h 289"/>
                <a:gd name="T42" fmla="*/ 17 w 234"/>
                <a:gd name="T43" fmla="*/ 171 h 289"/>
                <a:gd name="T44" fmla="*/ 0 w 234"/>
                <a:gd name="T45" fmla="*/ 194 h 289"/>
                <a:gd name="T46" fmla="*/ 0 w 234"/>
                <a:gd name="T47" fmla="*/ 223 h 289"/>
                <a:gd name="T48" fmla="*/ 1 w 234"/>
                <a:gd name="T49" fmla="*/ 223 h 289"/>
                <a:gd name="T50" fmla="*/ 2 w 234"/>
                <a:gd name="T51" fmla="*/ 222 h 289"/>
                <a:gd name="T52" fmla="*/ 32 w 234"/>
                <a:gd name="T53" fmla="*/ 214 h 289"/>
                <a:gd name="T54" fmla="*/ 40 w 234"/>
                <a:gd name="T55" fmla="*/ 203 h 289"/>
                <a:gd name="T56" fmla="*/ 53 w 234"/>
                <a:gd name="T57" fmla="*/ 216 h 289"/>
                <a:gd name="T58" fmla="*/ 82 w 234"/>
                <a:gd name="T59" fmla="*/ 289 h 289"/>
                <a:gd name="T60" fmla="*/ 92 w 234"/>
                <a:gd name="T61" fmla="*/ 275 h 289"/>
                <a:gd name="T62" fmla="*/ 111 w 234"/>
                <a:gd name="T63" fmla="*/ 243 h 289"/>
                <a:gd name="T64" fmla="*/ 111 w 234"/>
                <a:gd name="T65" fmla="*/ 217 h 289"/>
                <a:gd name="T66" fmla="*/ 142 w 234"/>
                <a:gd name="T67" fmla="*/ 217 h 289"/>
                <a:gd name="T68" fmla="*/ 157 w 234"/>
                <a:gd name="T69" fmla="*/ 185 h 289"/>
                <a:gd name="T70" fmla="*/ 177 w 234"/>
                <a:gd name="T71" fmla="*/ 165 h 289"/>
                <a:gd name="T72" fmla="*/ 205 w 234"/>
                <a:gd name="T73" fmla="*/ 146 h 289"/>
                <a:gd name="T74" fmla="*/ 208 w 234"/>
                <a:gd name="T75" fmla="*/ 100 h 289"/>
                <a:gd name="T76" fmla="*/ 224 w 234"/>
                <a:gd name="T77" fmla="*/ 66 h 289"/>
                <a:gd name="T78" fmla="*/ 234 w 234"/>
                <a:gd name="T79" fmla="*/ 51 h 289"/>
                <a:gd name="T80" fmla="*/ 211 w 234"/>
                <a:gd name="T81" fmla="*/ 52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4" h="289">
                  <a:moveTo>
                    <a:pt x="211" y="52"/>
                  </a:moveTo>
                  <a:cubicBezTo>
                    <a:pt x="210" y="52"/>
                    <a:pt x="210" y="52"/>
                    <a:pt x="210" y="52"/>
                  </a:cubicBezTo>
                  <a:cubicBezTo>
                    <a:pt x="210" y="52"/>
                    <a:pt x="196" y="45"/>
                    <a:pt x="194" y="32"/>
                  </a:cubicBezTo>
                  <a:cubicBezTo>
                    <a:pt x="194" y="31"/>
                    <a:pt x="194" y="30"/>
                    <a:pt x="193" y="30"/>
                  </a:cubicBezTo>
                  <a:cubicBezTo>
                    <a:pt x="192" y="30"/>
                    <a:pt x="188" y="31"/>
                    <a:pt x="184" y="34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7" y="51"/>
                    <a:pt x="152" y="39"/>
                    <a:pt x="146" y="15"/>
                  </a:cubicBezTo>
                  <a:cubicBezTo>
                    <a:pt x="142" y="0"/>
                    <a:pt x="139" y="1"/>
                    <a:pt x="132" y="1"/>
                  </a:cubicBezTo>
                  <a:cubicBezTo>
                    <a:pt x="131" y="1"/>
                    <a:pt x="129" y="2"/>
                    <a:pt x="127" y="2"/>
                  </a:cubicBezTo>
                  <a:cubicBezTo>
                    <a:pt x="123" y="2"/>
                    <a:pt x="116" y="11"/>
                    <a:pt x="112" y="17"/>
                  </a:cubicBezTo>
                  <a:cubicBezTo>
                    <a:pt x="110" y="20"/>
                    <a:pt x="108" y="23"/>
                    <a:pt x="106" y="25"/>
                  </a:cubicBezTo>
                  <a:cubicBezTo>
                    <a:pt x="101" y="29"/>
                    <a:pt x="93" y="30"/>
                    <a:pt x="82" y="31"/>
                  </a:cubicBezTo>
                  <a:cubicBezTo>
                    <a:pt x="76" y="31"/>
                    <a:pt x="69" y="32"/>
                    <a:pt x="61" y="33"/>
                  </a:cubicBezTo>
                  <a:cubicBezTo>
                    <a:pt x="57" y="34"/>
                    <a:pt x="56" y="36"/>
                    <a:pt x="56" y="36"/>
                  </a:cubicBezTo>
                  <a:cubicBezTo>
                    <a:pt x="53" y="42"/>
                    <a:pt x="60" y="53"/>
                    <a:pt x="62" y="58"/>
                  </a:cubicBezTo>
                  <a:cubicBezTo>
                    <a:pt x="64" y="60"/>
                    <a:pt x="64" y="61"/>
                    <a:pt x="64" y="63"/>
                  </a:cubicBezTo>
                  <a:cubicBezTo>
                    <a:pt x="64" y="66"/>
                    <a:pt x="54" y="90"/>
                    <a:pt x="45" y="94"/>
                  </a:cubicBezTo>
                  <a:cubicBezTo>
                    <a:pt x="41" y="96"/>
                    <a:pt x="39" y="105"/>
                    <a:pt x="38" y="108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17" y="171"/>
                    <a:pt x="17" y="171"/>
                    <a:pt x="17" y="171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223"/>
                    <a:pt x="0" y="223"/>
                    <a:pt x="0" y="223"/>
                  </a:cubicBezTo>
                  <a:cubicBezTo>
                    <a:pt x="1" y="223"/>
                    <a:pt x="1" y="223"/>
                    <a:pt x="1" y="223"/>
                  </a:cubicBezTo>
                  <a:cubicBezTo>
                    <a:pt x="2" y="222"/>
                    <a:pt x="2" y="222"/>
                    <a:pt x="2" y="222"/>
                  </a:cubicBezTo>
                  <a:cubicBezTo>
                    <a:pt x="32" y="214"/>
                    <a:pt x="32" y="214"/>
                    <a:pt x="32" y="214"/>
                  </a:cubicBezTo>
                  <a:cubicBezTo>
                    <a:pt x="33" y="209"/>
                    <a:pt x="35" y="204"/>
                    <a:pt x="40" y="203"/>
                  </a:cubicBezTo>
                  <a:cubicBezTo>
                    <a:pt x="45" y="202"/>
                    <a:pt x="50" y="209"/>
                    <a:pt x="53" y="216"/>
                  </a:cubicBezTo>
                  <a:cubicBezTo>
                    <a:pt x="63" y="237"/>
                    <a:pt x="79" y="281"/>
                    <a:pt x="82" y="289"/>
                  </a:cubicBezTo>
                  <a:cubicBezTo>
                    <a:pt x="85" y="286"/>
                    <a:pt x="89" y="281"/>
                    <a:pt x="92" y="275"/>
                  </a:cubicBezTo>
                  <a:cubicBezTo>
                    <a:pt x="103" y="252"/>
                    <a:pt x="111" y="243"/>
                    <a:pt x="111" y="243"/>
                  </a:cubicBezTo>
                  <a:cubicBezTo>
                    <a:pt x="111" y="243"/>
                    <a:pt x="96" y="217"/>
                    <a:pt x="111" y="217"/>
                  </a:cubicBezTo>
                  <a:cubicBezTo>
                    <a:pt x="125" y="217"/>
                    <a:pt x="137" y="230"/>
                    <a:pt x="142" y="217"/>
                  </a:cubicBezTo>
                  <a:cubicBezTo>
                    <a:pt x="148" y="204"/>
                    <a:pt x="148" y="198"/>
                    <a:pt x="157" y="185"/>
                  </a:cubicBezTo>
                  <a:cubicBezTo>
                    <a:pt x="166" y="172"/>
                    <a:pt x="170" y="165"/>
                    <a:pt x="177" y="165"/>
                  </a:cubicBezTo>
                  <a:cubicBezTo>
                    <a:pt x="185" y="165"/>
                    <a:pt x="218" y="158"/>
                    <a:pt x="205" y="146"/>
                  </a:cubicBezTo>
                  <a:cubicBezTo>
                    <a:pt x="192" y="135"/>
                    <a:pt x="193" y="111"/>
                    <a:pt x="208" y="100"/>
                  </a:cubicBezTo>
                  <a:cubicBezTo>
                    <a:pt x="224" y="89"/>
                    <a:pt x="220" y="81"/>
                    <a:pt x="224" y="66"/>
                  </a:cubicBezTo>
                  <a:cubicBezTo>
                    <a:pt x="226" y="59"/>
                    <a:pt x="230" y="54"/>
                    <a:pt x="234" y="51"/>
                  </a:cubicBezTo>
                  <a:lnTo>
                    <a:pt x="211" y="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6808789" y="3649663"/>
              <a:ext cx="250825" cy="328612"/>
            </a:xfrm>
            <a:custGeom>
              <a:avLst/>
              <a:gdLst>
                <a:gd name="T0" fmla="*/ 85 w 101"/>
                <a:gd name="T1" fmla="*/ 108 h 132"/>
                <a:gd name="T2" fmla="*/ 101 w 101"/>
                <a:gd name="T3" fmla="*/ 99 h 132"/>
                <a:gd name="T4" fmla="*/ 101 w 101"/>
                <a:gd name="T5" fmla="*/ 82 h 132"/>
                <a:gd name="T6" fmla="*/ 100 w 101"/>
                <a:gd name="T7" fmla="*/ 71 h 132"/>
                <a:gd name="T8" fmla="*/ 92 w 101"/>
                <a:gd name="T9" fmla="*/ 51 h 132"/>
                <a:gd name="T10" fmla="*/ 82 w 101"/>
                <a:gd name="T11" fmla="*/ 30 h 132"/>
                <a:gd name="T12" fmla="*/ 49 w 101"/>
                <a:gd name="T13" fmla="*/ 9 h 132"/>
                <a:gd name="T14" fmla="*/ 41 w 101"/>
                <a:gd name="T15" fmla="*/ 0 h 132"/>
                <a:gd name="T16" fmla="*/ 25 w 101"/>
                <a:gd name="T17" fmla="*/ 0 h 132"/>
                <a:gd name="T18" fmla="*/ 14 w 101"/>
                <a:gd name="T19" fmla="*/ 14 h 132"/>
                <a:gd name="T20" fmla="*/ 14 w 101"/>
                <a:gd name="T21" fmla="*/ 38 h 132"/>
                <a:gd name="T22" fmla="*/ 36 w 101"/>
                <a:gd name="T23" fmla="*/ 64 h 132"/>
                <a:gd name="T24" fmla="*/ 36 w 101"/>
                <a:gd name="T25" fmla="*/ 65 h 132"/>
                <a:gd name="T26" fmla="*/ 11 w 101"/>
                <a:gd name="T27" fmla="*/ 91 h 132"/>
                <a:gd name="T28" fmla="*/ 3 w 101"/>
                <a:gd name="T29" fmla="*/ 95 h 132"/>
                <a:gd name="T30" fmla="*/ 3 w 101"/>
                <a:gd name="T31" fmla="*/ 109 h 132"/>
                <a:gd name="T32" fmla="*/ 8 w 101"/>
                <a:gd name="T33" fmla="*/ 114 h 132"/>
                <a:gd name="T34" fmla="*/ 26 w 101"/>
                <a:gd name="T35" fmla="*/ 123 h 132"/>
                <a:gd name="T36" fmla="*/ 50 w 101"/>
                <a:gd name="T37" fmla="*/ 132 h 132"/>
                <a:gd name="T38" fmla="*/ 50 w 101"/>
                <a:gd name="T39" fmla="*/ 132 h 132"/>
                <a:gd name="T40" fmla="*/ 55 w 101"/>
                <a:gd name="T41" fmla="*/ 131 h 132"/>
                <a:gd name="T42" fmla="*/ 56 w 101"/>
                <a:gd name="T43" fmla="*/ 123 h 132"/>
                <a:gd name="T44" fmla="*/ 56 w 101"/>
                <a:gd name="T45" fmla="*/ 119 h 132"/>
                <a:gd name="T46" fmla="*/ 59 w 101"/>
                <a:gd name="T47" fmla="*/ 113 h 132"/>
                <a:gd name="T48" fmla="*/ 85 w 101"/>
                <a:gd name="T49" fmla="*/ 10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1" h="132">
                  <a:moveTo>
                    <a:pt x="85" y="108"/>
                  </a:moveTo>
                  <a:cubicBezTo>
                    <a:pt x="93" y="104"/>
                    <a:pt x="100" y="100"/>
                    <a:pt x="101" y="99"/>
                  </a:cubicBezTo>
                  <a:cubicBezTo>
                    <a:pt x="101" y="97"/>
                    <a:pt x="101" y="87"/>
                    <a:pt x="101" y="82"/>
                  </a:cubicBezTo>
                  <a:cubicBezTo>
                    <a:pt x="100" y="78"/>
                    <a:pt x="100" y="74"/>
                    <a:pt x="100" y="71"/>
                  </a:cubicBezTo>
                  <a:cubicBezTo>
                    <a:pt x="100" y="63"/>
                    <a:pt x="99" y="58"/>
                    <a:pt x="92" y="51"/>
                  </a:cubicBezTo>
                  <a:cubicBezTo>
                    <a:pt x="86" y="45"/>
                    <a:pt x="83" y="34"/>
                    <a:pt x="82" y="3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2" y="2"/>
                    <a:pt x="14" y="12"/>
                    <a:pt x="14" y="14"/>
                  </a:cubicBezTo>
                  <a:cubicBezTo>
                    <a:pt x="15" y="19"/>
                    <a:pt x="14" y="33"/>
                    <a:pt x="14" y="38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5"/>
                    <a:pt x="36" y="65"/>
                    <a:pt x="36" y="65"/>
                  </a:cubicBezTo>
                  <a:cubicBezTo>
                    <a:pt x="35" y="74"/>
                    <a:pt x="29" y="90"/>
                    <a:pt x="11" y="91"/>
                  </a:cubicBezTo>
                  <a:cubicBezTo>
                    <a:pt x="7" y="92"/>
                    <a:pt x="4" y="93"/>
                    <a:pt x="3" y="95"/>
                  </a:cubicBezTo>
                  <a:cubicBezTo>
                    <a:pt x="0" y="99"/>
                    <a:pt x="2" y="106"/>
                    <a:pt x="3" y="109"/>
                  </a:cubicBezTo>
                  <a:cubicBezTo>
                    <a:pt x="5" y="111"/>
                    <a:pt x="7" y="113"/>
                    <a:pt x="8" y="114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6" y="123"/>
                    <a:pt x="40" y="132"/>
                    <a:pt x="50" y="132"/>
                  </a:cubicBezTo>
                  <a:cubicBezTo>
                    <a:pt x="50" y="132"/>
                    <a:pt x="50" y="132"/>
                    <a:pt x="50" y="132"/>
                  </a:cubicBezTo>
                  <a:cubicBezTo>
                    <a:pt x="53" y="132"/>
                    <a:pt x="54" y="131"/>
                    <a:pt x="55" y="131"/>
                  </a:cubicBezTo>
                  <a:cubicBezTo>
                    <a:pt x="56" y="130"/>
                    <a:pt x="56" y="126"/>
                    <a:pt x="56" y="123"/>
                  </a:cubicBezTo>
                  <a:cubicBezTo>
                    <a:pt x="56" y="121"/>
                    <a:pt x="56" y="120"/>
                    <a:pt x="56" y="119"/>
                  </a:cubicBezTo>
                  <a:cubicBezTo>
                    <a:pt x="56" y="117"/>
                    <a:pt x="57" y="114"/>
                    <a:pt x="59" y="113"/>
                  </a:cubicBezTo>
                  <a:cubicBezTo>
                    <a:pt x="65" y="107"/>
                    <a:pt x="80" y="107"/>
                    <a:pt x="85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>
              <a:off x="3127375" y="1589087"/>
              <a:ext cx="2622550" cy="1971675"/>
            </a:xfrm>
            <a:custGeom>
              <a:avLst/>
              <a:gdLst>
                <a:gd name="T0" fmla="*/ 240 w 1056"/>
                <a:gd name="T1" fmla="*/ 713 h 793"/>
                <a:gd name="T2" fmla="*/ 361 w 1056"/>
                <a:gd name="T3" fmla="*/ 730 h 793"/>
                <a:gd name="T4" fmla="*/ 479 w 1056"/>
                <a:gd name="T5" fmla="*/ 766 h 793"/>
                <a:gd name="T6" fmla="*/ 590 w 1056"/>
                <a:gd name="T7" fmla="*/ 756 h 793"/>
                <a:gd name="T8" fmla="*/ 647 w 1056"/>
                <a:gd name="T9" fmla="*/ 766 h 793"/>
                <a:gd name="T10" fmla="*/ 740 w 1056"/>
                <a:gd name="T11" fmla="*/ 793 h 793"/>
                <a:gd name="T12" fmla="*/ 759 w 1056"/>
                <a:gd name="T13" fmla="*/ 756 h 793"/>
                <a:gd name="T14" fmla="*/ 738 w 1056"/>
                <a:gd name="T15" fmla="*/ 691 h 793"/>
                <a:gd name="T16" fmla="*/ 736 w 1056"/>
                <a:gd name="T17" fmla="*/ 667 h 793"/>
                <a:gd name="T18" fmla="*/ 853 w 1056"/>
                <a:gd name="T19" fmla="*/ 648 h 793"/>
                <a:gd name="T20" fmla="*/ 901 w 1056"/>
                <a:gd name="T21" fmla="*/ 563 h 793"/>
                <a:gd name="T22" fmla="*/ 964 w 1056"/>
                <a:gd name="T23" fmla="*/ 509 h 793"/>
                <a:gd name="T24" fmla="*/ 1018 w 1056"/>
                <a:gd name="T25" fmla="*/ 509 h 793"/>
                <a:gd name="T26" fmla="*/ 1037 w 1056"/>
                <a:gd name="T27" fmla="*/ 496 h 793"/>
                <a:gd name="T28" fmla="*/ 1038 w 1056"/>
                <a:gd name="T29" fmla="*/ 471 h 793"/>
                <a:gd name="T30" fmla="*/ 1045 w 1056"/>
                <a:gd name="T31" fmla="*/ 460 h 793"/>
                <a:gd name="T32" fmla="*/ 1020 w 1056"/>
                <a:gd name="T33" fmla="*/ 374 h 793"/>
                <a:gd name="T34" fmla="*/ 905 w 1056"/>
                <a:gd name="T35" fmla="*/ 298 h 793"/>
                <a:gd name="T36" fmla="*/ 844 w 1056"/>
                <a:gd name="T37" fmla="*/ 244 h 793"/>
                <a:gd name="T38" fmla="*/ 861 w 1056"/>
                <a:gd name="T39" fmla="*/ 166 h 793"/>
                <a:gd name="T40" fmla="*/ 826 w 1056"/>
                <a:gd name="T41" fmla="*/ 103 h 793"/>
                <a:gd name="T42" fmla="*/ 770 w 1056"/>
                <a:gd name="T43" fmla="*/ 42 h 793"/>
                <a:gd name="T44" fmla="*/ 725 w 1056"/>
                <a:gd name="T45" fmla="*/ 7 h 793"/>
                <a:gd name="T46" fmla="*/ 685 w 1056"/>
                <a:gd name="T47" fmla="*/ 47 h 793"/>
                <a:gd name="T48" fmla="*/ 657 w 1056"/>
                <a:gd name="T49" fmla="*/ 104 h 793"/>
                <a:gd name="T50" fmla="*/ 606 w 1056"/>
                <a:gd name="T51" fmla="*/ 120 h 793"/>
                <a:gd name="T52" fmla="*/ 560 w 1056"/>
                <a:gd name="T53" fmla="*/ 84 h 793"/>
                <a:gd name="T54" fmla="*/ 494 w 1056"/>
                <a:gd name="T55" fmla="*/ 160 h 793"/>
                <a:gd name="T56" fmla="*/ 498 w 1056"/>
                <a:gd name="T57" fmla="*/ 188 h 793"/>
                <a:gd name="T58" fmla="*/ 472 w 1056"/>
                <a:gd name="T59" fmla="*/ 174 h 793"/>
                <a:gd name="T60" fmla="*/ 396 w 1056"/>
                <a:gd name="T61" fmla="*/ 170 h 793"/>
                <a:gd name="T62" fmla="*/ 396 w 1056"/>
                <a:gd name="T63" fmla="*/ 205 h 793"/>
                <a:gd name="T64" fmla="*/ 396 w 1056"/>
                <a:gd name="T65" fmla="*/ 284 h 793"/>
                <a:gd name="T66" fmla="*/ 366 w 1056"/>
                <a:gd name="T67" fmla="*/ 304 h 793"/>
                <a:gd name="T68" fmla="*/ 332 w 1056"/>
                <a:gd name="T69" fmla="*/ 342 h 793"/>
                <a:gd name="T70" fmla="*/ 261 w 1056"/>
                <a:gd name="T71" fmla="*/ 350 h 793"/>
                <a:gd name="T72" fmla="*/ 214 w 1056"/>
                <a:gd name="T73" fmla="*/ 367 h 793"/>
                <a:gd name="T74" fmla="*/ 165 w 1056"/>
                <a:gd name="T75" fmla="*/ 371 h 793"/>
                <a:gd name="T76" fmla="*/ 111 w 1056"/>
                <a:gd name="T77" fmla="*/ 347 h 793"/>
                <a:gd name="T78" fmla="*/ 80 w 1056"/>
                <a:gd name="T79" fmla="*/ 360 h 793"/>
                <a:gd name="T80" fmla="*/ 28 w 1056"/>
                <a:gd name="T81" fmla="*/ 383 h 793"/>
                <a:gd name="T82" fmla="*/ 12 w 1056"/>
                <a:gd name="T83" fmla="*/ 411 h 793"/>
                <a:gd name="T84" fmla="*/ 12 w 1056"/>
                <a:gd name="T85" fmla="*/ 439 h 793"/>
                <a:gd name="T86" fmla="*/ 41 w 1056"/>
                <a:gd name="T87" fmla="*/ 484 h 793"/>
                <a:gd name="T88" fmla="*/ 12 w 1056"/>
                <a:gd name="T89" fmla="*/ 526 h 793"/>
                <a:gd name="T90" fmla="*/ 12 w 1056"/>
                <a:gd name="T91" fmla="*/ 537 h 793"/>
                <a:gd name="T92" fmla="*/ 51 w 1056"/>
                <a:gd name="T93" fmla="*/ 572 h 793"/>
                <a:gd name="T94" fmla="*/ 49 w 1056"/>
                <a:gd name="T95" fmla="*/ 626 h 793"/>
                <a:gd name="T96" fmla="*/ 81 w 1056"/>
                <a:gd name="T97" fmla="*/ 648 h 793"/>
                <a:gd name="T98" fmla="*/ 119 w 1056"/>
                <a:gd name="T99" fmla="*/ 680 h 793"/>
                <a:gd name="T100" fmla="*/ 125 w 1056"/>
                <a:gd name="T101" fmla="*/ 735 h 793"/>
                <a:gd name="T102" fmla="*/ 138 w 1056"/>
                <a:gd name="T103" fmla="*/ 742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56" h="793">
                  <a:moveTo>
                    <a:pt x="200" y="742"/>
                  </a:moveTo>
                  <a:cubicBezTo>
                    <a:pt x="240" y="713"/>
                    <a:pt x="240" y="713"/>
                    <a:pt x="240" y="713"/>
                  </a:cubicBezTo>
                  <a:cubicBezTo>
                    <a:pt x="283" y="727"/>
                    <a:pt x="283" y="727"/>
                    <a:pt x="283" y="727"/>
                  </a:cubicBezTo>
                  <a:cubicBezTo>
                    <a:pt x="294" y="723"/>
                    <a:pt x="349" y="704"/>
                    <a:pt x="361" y="730"/>
                  </a:cubicBezTo>
                  <a:cubicBezTo>
                    <a:pt x="371" y="751"/>
                    <a:pt x="403" y="764"/>
                    <a:pt x="408" y="766"/>
                  </a:cubicBezTo>
                  <a:cubicBezTo>
                    <a:pt x="479" y="766"/>
                    <a:pt x="479" y="766"/>
                    <a:pt x="479" y="766"/>
                  </a:cubicBezTo>
                  <a:cubicBezTo>
                    <a:pt x="488" y="763"/>
                    <a:pt x="512" y="754"/>
                    <a:pt x="517" y="754"/>
                  </a:cubicBezTo>
                  <a:cubicBezTo>
                    <a:pt x="523" y="754"/>
                    <a:pt x="587" y="756"/>
                    <a:pt x="590" y="756"/>
                  </a:cubicBezTo>
                  <a:cubicBezTo>
                    <a:pt x="590" y="756"/>
                    <a:pt x="590" y="756"/>
                    <a:pt x="590" y="756"/>
                  </a:cubicBezTo>
                  <a:cubicBezTo>
                    <a:pt x="647" y="766"/>
                    <a:pt x="647" y="766"/>
                    <a:pt x="647" y="766"/>
                  </a:cubicBezTo>
                  <a:cubicBezTo>
                    <a:pt x="680" y="793"/>
                    <a:pt x="680" y="793"/>
                    <a:pt x="680" y="793"/>
                  </a:cubicBezTo>
                  <a:cubicBezTo>
                    <a:pt x="740" y="793"/>
                    <a:pt x="740" y="793"/>
                    <a:pt x="740" y="793"/>
                  </a:cubicBezTo>
                  <a:cubicBezTo>
                    <a:pt x="740" y="775"/>
                    <a:pt x="740" y="775"/>
                    <a:pt x="740" y="775"/>
                  </a:cubicBezTo>
                  <a:cubicBezTo>
                    <a:pt x="759" y="756"/>
                    <a:pt x="759" y="756"/>
                    <a:pt x="759" y="756"/>
                  </a:cubicBezTo>
                  <a:cubicBezTo>
                    <a:pt x="759" y="750"/>
                    <a:pt x="760" y="727"/>
                    <a:pt x="759" y="718"/>
                  </a:cubicBezTo>
                  <a:cubicBezTo>
                    <a:pt x="758" y="711"/>
                    <a:pt x="745" y="698"/>
                    <a:pt x="738" y="691"/>
                  </a:cubicBezTo>
                  <a:cubicBezTo>
                    <a:pt x="736" y="690"/>
                    <a:pt x="736" y="690"/>
                    <a:pt x="736" y="690"/>
                  </a:cubicBezTo>
                  <a:cubicBezTo>
                    <a:pt x="736" y="667"/>
                    <a:pt x="736" y="667"/>
                    <a:pt x="736" y="667"/>
                  </a:cubicBezTo>
                  <a:cubicBezTo>
                    <a:pt x="736" y="659"/>
                    <a:pt x="752" y="648"/>
                    <a:pt x="764" y="648"/>
                  </a:cubicBezTo>
                  <a:cubicBezTo>
                    <a:pt x="853" y="648"/>
                    <a:pt x="853" y="648"/>
                    <a:pt x="853" y="648"/>
                  </a:cubicBezTo>
                  <a:cubicBezTo>
                    <a:pt x="880" y="583"/>
                    <a:pt x="880" y="583"/>
                    <a:pt x="880" y="583"/>
                  </a:cubicBezTo>
                  <a:cubicBezTo>
                    <a:pt x="884" y="579"/>
                    <a:pt x="895" y="565"/>
                    <a:pt x="901" y="563"/>
                  </a:cubicBezTo>
                  <a:cubicBezTo>
                    <a:pt x="904" y="562"/>
                    <a:pt x="916" y="554"/>
                    <a:pt x="922" y="549"/>
                  </a:cubicBezTo>
                  <a:cubicBezTo>
                    <a:pt x="964" y="509"/>
                    <a:pt x="964" y="509"/>
                    <a:pt x="964" y="509"/>
                  </a:cubicBezTo>
                  <a:cubicBezTo>
                    <a:pt x="966" y="509"/>
                    <a:pt x="966" y="509"/>
                    <a:pt x="966" y="509"/>
                  </a:cubicBezTo>
                  <a:cubicBezTo>
                    <a:pt x="967" y="509"/>
                    <a:pt x="995" y="516"/>
                    <a:pt x="1018" y="509"/>
                  </a:cubicBezTo>
                  <a:cubicBezTo>
                    <a:pt x="1034" y="504"/>
                    <a:pt x="1038" y="498"/>
                    <a:pt x="1038" y="497"/>
                  </a:cubicBezTo>
                  <a:cubicBezTo>
                    <a:pt x="1037" y="496"/>
                    <a:pt x="1037" y="496"/>
                    <a:pt x="1037" y="496"/>
                  </a:cubicBezTo>
                  <a:cubicBezTo>
                    <a:pt x="1038" y="496"/>
                    <a:pt x="1038" y="496"/>
                    <a:pt x="1038" y="496"/>
                  </a:cubicBezTo>
                  <a:cubicBezTo>
                    <a:pt x="1038" y="471"/>
                    <a:pt x="1038" y="471"/>
                    <a:pt x="1038" y="471"/>
                  </a:cubicBezTo>
                  <a:cubicBezTo>
                    <a:pt x="1041" y="459"/>
                    <a:pt x="1041" y="459"/>
                    <a:pt x="1041" y="459"/>
                  </a:cubicBezTo>
                  <a:cubicBezTo>
                    <a:pt x="1045" y="460"/>
                    <a:pt x="1045" y="460"/>
                    <a:pt x="1045" y="460"/>
                  </a:cubicBezTo>
                  <a:cubicBezTo>
                    <a:pt x="1045" y="460"/>
                    <a:pt x="1039" y="441"/>
                    <a:pt x="1032" y="428"/>
                  </a:cubicBezTo>
                  <a:cubicBezTo>
                    <a:pt x="1025" y="415"/>
                    <a:pt x="1056" y="392"/>
                    <a:pt x="1020" y="374"/>
                  </a:cubicBezTo>
                  <a:cubicBezTo>
                    <a:pt x="983" y="355"/>
                    <a:pt x="970" y="326"/>
                    <a:pt x="970" y="326"/>
                  </a:cubicBezTo>
                  <a:cubicBezTo>
                    <a:pt x="970" y="326"/>
                    <a:pt x="911" y="301"/>
                    <a:pt x="905" y="298"/>
                  </a:cubicBezTo>
                  <a:cubicBezTo>
                    <a:pt x="900" y="296"/>
                    <a:pt x="844" y="280"/>
                    <a:pt x="844" y="272"/>
                  </a:cubicBezTo>
                  <a:cubicBezTo>
                    <a:pt x="844" y="263"/>
                    <a:pt x="833" y="255"/>
                    <a:pt x="844" y="244"/>
                  </a:cubicBezTo>
                  <a:cubicBezTo>
                    <a:pt x="855" y="233"/>
                    <a:pt x="864" y="219"/>
                    <a:pt x="864" y="210"/>
                  </a:cubicBezTo>
                  <a:cubicBezTo>
                    <a:pt x="864" y="202"/>
                    <a:pt x="866" y="181"/>
                    <a:pt x="861" y="166"/>
                  </a:cubicBezTo>
                  <a:cubicBezTo>
                    <a:pt x="855" y="150"/>
                    <a:pt x="848" y="130"/>
                    <a:pt x="848" y="130"/>
                  </a:cubicBezTo>
                  <a:cubicBezTo>
                    <a:pt x="826" y="103"/>
                    <a:pt x="826" y="103"/>
                    <a:pt x="826" y="103"/>
                  </a:cubicBezTo>
                  <a:cubicBezTo>
                    <a:pt x="802" y="92"/>
                    <a:pt x="802" y="92"/>
                    <a:pt x="802" y="92"/>
                  </a:cubicBezTo>
                  <a:cubicBezTo>
                    <a:pt x="802" y="92"/>
                    <a:pt x="770" y="64"/>
                    <a:pt x="770" y="42"/>
                  </a:cubicBezTo>
                  <a:cubicBezTo>
                    <a:pt x="770" y="19"/>
                    <a:pt x="780" y="17"/>
                    <a:pt x="760" y="17"/>
                  </a:cubicBezTo>
                  <a:cubicBezTo>
                    <a:pt x="741" y="17"/>
                    <a:pt x="732" y="0"/>
                    <a:pt x="725" y="7"/>
                  </a:cubicBezTo>
                  <a:cubicBezTo>
                    <a:pt x="719" y="14"/>
                    <a:pt x="724" y="25"/>
                    <a:pt x="714" y="32"/>
                  </a:cubicBezTo>
                  <a:cubicBezTo>
                    <a:pt x="705" y="39"/>
                    <a:pt x="712" y="46"/>
                    <a:pt x="685" y="47"/>
                  </a:cubicBezTo>
                  <a:cubicBezTo>
                    <a:pt x="659" y="49"/>
                    <a:pt x="657" y="58"/>
                    <a:pt x="657" y="63"/>
                  </a:cubicBezTo>
                  <a:cubicBezTo>
                    <a:pt x="657" y="67"/>
                    <a:pt x="657" y="104"/>
                    <a:pt x="657" y="104"/>
                  </a:cubicBezTo>
                  <a:cubicBezTo>
                    <a:pt x="657" y="104"/>
                    <a:pt x="663" y="121"/>
                    <a:pt x="649" y="121"/>
                  </a:cubicBezTo>
                  <a:cubicBezTo>
                    <a:pt x="635" y="121"/>
                    <a:pt x="606" y="120"/>
                    <a:pt x="606" y="120"/>
                  </a:cubicBezTo>
                  <a:cubicBezTo>
                    <a:pt x="583" y="109"/>
                    <a:pt x="583" y="109"/>
                    <a:pt x="583" y="109"/>
                  </a:cubicBezTo>
                  <a:cubicBezTo>
                    <a:pt x="560" y="84"/>
                    <a:pt x="560" y="84"/>
                    <a:pt x="560" y="84"/>
                  </a:cubicBezTo>
                  <a:cubicBezTo>
                    <a:pt x="525" y="113"/>
                    <a:pt x="525" y="113"/>
                    <a:pt x="525" y="113"/>
                  </a:cubicBezTo>
                  <a:cubicBezTo>
                    <a:pt x="494" y="160"/>
                    <a:pt x="494" y="160"/>
                    <a:pt x="494" y="160"/>
                  </a:cubicBezTo>
                  <a:cubicBezTo>
                    <a:pt x="494" y="160"/>
                    <a:pt x="490" y="170"/>
                    <a:pt x="494" y="174"/>
                  </a:cubicBezTo>
                  <a:cubicBezTo>
                    <a:pt x="498" y="178"/>
                    <a:pt x="498" y="188"/>
                    <a:pt x="498" y="188"/>
                  </a:cubicBezTo>
                  <a:cubicBezTo>
                    <a:pt x="484" y="184"/>
                    <a:pt x="484" y="184"/>
                    <a:pt x="484" y="184"/>
                  </a:cubicBezTo>
                  <a:cubicBezTo>
                    <a:pt x="472" y="174"/>
                    <a:pt x="472" y="174"/>
                    <a:pt x="472" y="174"/>
                  </a:cubicBezTo>
                  <a:cubicBezTo>
                    <a:pt x="472" y="174"/>
                    <a:pt x="424" y="170"/>
                    <a:pt x="410" y="170"/>
                  </a:cubicBezTo>
                  <a:cubicBezTo>
                    <a:pt x="396" y="170"/>
                    <a:pt x="396" y="170"/>
                    <a:pt x="396" y="170"/>
                  </a:cubicBezTo>
                  <a:cubicBezTo>
                    <a:pt x="381" y="174"/>
                    <a:pt x="381" y="174"/>
                    <a:pt x="381" y="174"/>
                  </a:cubicBezTo>
                  <a:cubicBezTo>
                    <a:pt x="381" y="174"/>
                    <a:pt x="402" y="190"/>
                    <a:pt x="396" y="205"/>
                  </a:cubicBezTo>
                  <a:cubicBezTo>
                    <a:pt x="391" y="220"/>
                    <a:pt x="394" y="236"/>
                    <a:pt x="394" y="243"/>
                  </a:cubicBezTo>
                  <a:cubicBezTo>
                    <a:pt x="394" y="249"/>
                    <a:pt x="396" y="284"/>
                    <a:pt x="396" y="284"/>
                  </a:cubicBezTo>
                  <a:cubicBezTo>
                    <a:pt x="381" y="290"/>
                    <a:pt x="381" y="290"/>
                    <a:pt x="381" y="290"/>
                  </a:cubicBezTo>
                  <a:cubicBezTo>
                    <a:pt x="366" y="304"/>
                    <a:pt x="366" y="304"/>
                    <a:pt x="366" y="304"/>
                  </a:cubicBezTo>
                  <a:cubicBezTo>
                    <a:pt x="356" y="332"/>
                    <a:pt x="356" y="332"/>
                    <a:pt x="356" y="332"/>
                  </a:cubicBezTo>
                  <a:cubicBezTo>
                    <a:pt x="356" y="332"/>
                    <a:pt x="357" y="337"/>
                    <a:pt x="332" y="342"/>
                  </a:cubicBezTo>
                  <a:cubicBezTo>
                    <a:pt x="307" y="346"/>
                    <a:pt x="283" y="347"/>
                    <a:pt x="283" y="347"/>
                  </a:cubicBezTo>
                  <a:cubicBezTo>
                    <a:pt x="261" y="350"/>
                    <a:pt x="261" y="350"/>
                    <a:pt x="261" y="350"/>
                  </a:cubicBezTo>
                  <a:cubicBezTo>
                    <a:pt x="239" y="354"/>
                    <a:pt x="239" y="354"/>
                    <a:pt x="239" y="354"/>
                  </a:cubicBezTo>
                  <a:cubicBezTo>
                    <a:pt x="214" y="367"/>
                    <a:pt x="214" y="367"/>
                    <a:pt x="214" y="367"/>
                  </a:cubicBezTo>
                  <a:cubicBezTo>
                    <a:pt x="214" y="367"/>
                    <a:pt x="198" y="348"/>
                    <a:pt x="193" y="350"/>
                  </a:cubicBezTo>
                  <a:cubicBezTo>
                    <a:pt x="187" y="351"/>
                    <a:pt x="165" y="371"/>
                    <a:pt x="165" y="371"/>
                  </a:cubicBezTo>
                  <a:cubicBezTo>
                    <a:pt x="165" y="371"/>
                    <a:pt x="143" y="376"/>
                    <a:pt x="134" y="368"/>
                  </a:cubicBezTo>
                  <a:cubicBezTo>
                    <a:pt x="126" y="360"/>
                    <a:pt x="111" y="347"/>
                    <a:pt x="111" y="347"/>
                  </a:cubicBezTo>
                  <a:cubicBezTo>
                    <a:pt x="97" y="347"/>
                    <a:pt x="97" y="347"/>
                    <a:pt x="97" y="347"/>
                  </a:cubicBezTo>
                  <a:cubicBezTo>
                    <a:pt x="80" y="360"/>
                    <a:pt x="80" y="360"/>
                    <a:pt x="80" y="360"/>
                  </a:cubicBezTo>
                  <a:cubicBezTo>
                    <a:pt x="48" y="360"/>
                    <a:pt x="48" y="360"/>
                    <a:pt x="48" y="360"/>
                  </a:cubicBezTo>
                  <a:cubicBezTo>
                    <a:pt x="48" y="360"/>
                    <a:pt x="32" y="383"/>
                    <a:pt x="28" y="383"/>
                  </a:cubicBezTo>
                  <a:cubicBezTo>
                    <a:pt x="24" y="383"/>
                    <a:pt x="12" y="397"/>
                    <a:pt x="12" y="397"/>
                  </a:cubicBezTo>
                  <a:cubicBezTo>
                    <a:pt x="12" y="411"/>
                    <a:pt x="12" y="411"/>
                    <a:pt x="12" y="411"/>
                  </a:cubicBezTo>
                  <a:cubicBezTo>
                    <a:pt x="12" y="427"/>
                    <a:pt x="12" y="427"/>
                    <a:pt x="12" y="427"/>
                  </a:cubicBezTo>
                  <a:cubicBezTo>
                    <a:pt x="12" y="439"/>
                    <a:pt x="12" y="439"/>
                    <a:pt x="12" y="439"/>
                  </a:cubicBezTo>
                  <a:cubicBezTo>
                    <a:pt x="34" y="446"/>
                    <a:pt x="34" y="446"/>
                    <a:pt x="34" y="446"/>
                  </a:cubicBezTo>
                  <a:cubicBezTo>
                    <a:pt x="34" y="446"/>
                    <a:pt x="46" y="464"/>
                    <a:pt x="41" y="484"/>
                  </a:cubicBezTo>
                  <a:cubicBezTo>
                    <a:pt x="35" y="503"/>
                    <a:pt x="31" y="527"/>
                    <a:pt x="31" y="527"/>
                  </a:cubicBezTo>
                  <a:cubicBezTo>
                    <a:pt x="12" y="526"/>
                    <a:pt x="12" y="526"/>
                    <a:pt x="12" y="526"/>
                  </a:cubicBezTo>
                  <a:cubicBezTo>
                    <a:pt x="0" y="526"/>
                    <a:pt x="0" y="526"/>
                    <a:pt x="0" y="526"/>
                  </a:cubicBezTo>
                  <a:cubicBezTo>
                    <a:pt x="12" y="537"/>
                    <a:pt x="12" y="537"/>
                    <a:pt x="12" y="537"/>
                  </a:cubicBezTo>
                  <a:cubicBezTo>
                    <a:pt x="37" y="553"/>
                    <a:pt x="37" y="553"/>
                    <a:pt x="37" y="553"/>
                  </a:cubicBezTo>
                  <a:cubicBezTo>
                    <a:pt x="51" y="572"/>
                    <a:pt x="51" y="572"/>
                    <a:pt x="51" y="572"/>
                  </a:cubicBezTo>
                  <a:cubicBezTo>
                    <a:pt x="51" y="572"/>
                    <a:pt x="55" y="577"/>
                    <a:pt x="52" y="594"/>
                  </a:cubicBezTo>
                  <a:cubicBezTo>
                    <a:pt x="49" y="611"/>
                    <a:pt x="49" y="626"/>
                    <a:pt x="49" y="626"/>
                  </a:cubicBezTo>
                  <a:cubicBezTo>
                    <a:pt x="66" y="633"/>
                    <a:pt x="66" y="633"/>
                    <a:pt x="66" y="633"/>
                  </a:cubicBezTo>
                  <a:cubicBezTo>
                    <a:pt x="81" y="648"/>
                    <a:pt x="81" y="648"/>
                    <a:pt x="81" y="648"/>
                  </a:cubicBezTo>
                  <a:cubicBezTo>
                    <a:pt x="112" y="671"/>
                    <a:pt x="112" y="671"/>
                    <a:pt x="112" y="671"/>
                  </a:cubicBezTo>
                  <a:cubicBezTo>
                    <a:pt x="119" y="680"/>
                    <a:pt x="119" y="680"/>
                    <a:pt x="119" y="680"/>
                  </a:cubicBezTo>
                  <a:cubicBezTo>
                    <a:pt x="126" y="701"/>
                    <a:pt x="126" y="701"/>
                    <a:pt x="126" y="701"/>
                  </a:cubicBezTo>
                  <a:cubicBezTo>
                    <a:pt x="125" y="735"/>
                    <a:pt x="125" y="735"/>
                    <a:pt x="125" y="735"/>
                  </a:cubicBezTo>
                  <a:cubicBezTo>
                    <a:pt x="138" y="746"/>
                    <a:pt x="138" y="746"/>
                    <a:pt x="138" y="746"/>
                  </a:cubicBezTo>
                  <a:cubicBezTo>
                    <a:pt x="138" y="742"/>
                    <a:pt x="138" y="742"/>
                    <a:pt x="138" y="742"/>
                  </a:cubicBezTo>
                  <a:lnTo>
                    <a:pt x="200" y="74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>
              <a:off x="6656388" y="3357563"/>
              <a:ext cx="284163" cy="542925"/>
            </a:xfrm>
            <a:custGeom>
              <a:avLst/>
              <a:gdLst>
                <a:gd name="T0" fmla="*/ 77 w 114"/>
                <a:gd name="T1" fmla="*/ 8 h 219"/>
                <a:gd name="T2" fmla="*/ 76 w 114"/>
                <a:gd name="T3" fmla="*/ 6 h 219"/>
                <a:gd name="T4" fmla="*/ 73 w 114"/>
                <a:gd name="T5" fmla="*/ 1 h 219"/>
                <a:gd name="T6" fmla="*/ 54 w 114"/>
                <a:gd name="T7" fmla="*/ 18 h 219"/>
                <a:gd name="T8" fmla="*/ 35 w 114"/>
                <a:gd name="T9" fmla="*/ 75 h 219"/>
                <a:gd name="T10" fmla="*/ 0 w 114"/>
                <a:gd name="T11" fmla="*/ 99 h 219"/>
                <a:gd name="T12" fmla="*/ 16 w 114"/>
                <a:gd name="T13" fmla="*/ 123 h 219"/>
                <a:gd name="T14" fmla="*/ 17 w 114"/>
                <a:gd name="T15" fmla="*/ 147 h 219"/>
                <a:gd name="T16" fmla="*/ 16 w 114"/>
                <a:gd name="T17" fmla="*/ 156 h 219"/>
                <a:gd name="T18" fmla="*/ 18 w 114"/>
                <a:gd name="T19" fmla="*/ 172 h 219"/>
                <a:gd name="T20" fmla="*/ 18 w 114"/>
                <a:gd name="T21" fmla="*/ 185 h 219"/>
                <a:gd name="T22" fmla="*/ 44 w 114"/>
                <a:gd name="T23" fmla="*/ 213 h 219"/>
                <a:gd name="T24" fmla="*/ 55 w 114"/>
                <a:gd name="T25" fmla="*/ 219 h 219"/>
                <a:gd name="T26" fmla="*/ 57 w 114"/>
                <a:gd name="T27" fmla="*/ 209 h 219"/>
                <a:gd name="T28" fmla="*/ 71 w 114"/>
                <a:gd name="T29" fmla="*/ 201 h 219"/>
                <a:gd name="T30" fmla="*/ 89 w 114"/>
                <a:gd name="T31" fmla="*/ 184 h 219"/>
                <a:gd name="T32" fmla="*/ 67 w 114"/>
                <a:gd name="T33" fmla="*/ 158 h 219"/>
                <a:gd name="T34" fmla="*/ 67 w 114"/>
                <a:gd name="T35" fmla="*/ 157 h 219"/>
                <a:gd name="T36" fmla="*/ 67 w 114"/>
                <a:gd name="T37" fmla="*/ 133 h 219"/>
                <a:gd name="T38" fmla="*/ 75 w 114"/>
                <a:gd name="T39" fmla="*/ 118 h 219"/>
                <a:gd name="T40" fmla="*/ 85 w 114"/>
                <a:gd name="T41" fmla="*/ 110 h 219"/>
                <a:gd name="T42" fmla="*/ 102 w 114"/>
                <a:gd name="T43" fmla="*/ 110 h 219"/>
                <a:gd name="T44" fmla="*/ 114 w 114"/>
                <a:gd name="T45" fmla="*/ 90 h 219"/>
                <a:gd name="T46" fmla="*/ 82 w 114"/>
                <a:gd name="T47" fmla="*/ 64 h 219"/>
                <a:gd name="T48" fmla="*/ 76 w 114"/>
                <a:gd name="T49" fmla="*/ 41 h 219"/>
                <a:gd name="T50" fmla="*/ 77 w 114"/>
                <a:gd name="T51" fmla="*/ 8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4" h="219">
                  <a:moveTo>
                    <a:pt x="77" y="8"/>
                  </a:moveTo>
                  <a:cubicBezTo>
                    <a:pt x="76" y="6"/>
                    <a:pt x="76" y="6"/>
                    <a:pt x="76" y="6"/>
                  </a:cubicBezTo>
                  <a:cubicBezTo>
                    <a:pt x="76" y="4"/>
                    <a:pt x="75" y="1"/>
                    <a:pt x="73" y="1"/>
                  </a:cubicBezTo>
                  <a:cubicBezTo>
                    <a:pt x="69" y="0"/>
                    <a:pt x="60" y="9"/>
                    <a:pt x="54" y="18"/>
                  </a:cubicBezTo>
                  <a:cubicBezTo>
                    <a:pt x="52" y="24"/>
                    <a:pt x="39" y="66"/>
                    <a:pt x="35" y="75"/>
                  </a:cubicBezTo>
                  <a:cubicBezTo>
                    <a:pt x="32" y="84"/>
                    <a:pt x="18" y="96"/>
                    <a:pt x="0" y="99"/>
                  </a:cubicBezTo>
                  <a:cubicBezTo>
                    <a:pt x="6" y="104"/>
                    <a:pt x="14" y="113"/>
                    <a:pt x="16" y="123"/>
                  </a:cubicBezTo>
                  <a:cubicBezTo>
                    <a:pt x="19" y="132"/>
                    <a:pt x="18" y="141"/>
                    <a:pt x="17" y="147"/>
                  </a:cubicBezTo>
                  <a:cubicBezTo>
                    <a:pt x="16" y="151"/>
                    <a:pt x="16" y="154"/>
                    <a:pt x="16" y="156"/>
                  </a:cubicBezTo>
                  <a:cubicBezTo>
                    <a:pt x="18" y="160"/>
                    <a:pt x="18" y="165"/>
                    <a:pt x="18" y="172"/>
                  </a:cubicBezTo>
                  <a:cubicBezTo>
                    <a:pt x="18" y="176"/>
                    <a:pt x="18" y="180"/>
                    <a:pt x="18" y="185"/>
                  </a:cubicBezTo>
                  <a:cubicBezTo>
                    <a:pt x="19" y="195"/>
                    <a:pt x="37" y="211"/>
                    <a:pt x="44" y="213"/>
                  </a:cubicBezTo>
                  <a:cubicBezTo>
                    <a:pt x="47" y="213"/>
                    <a:pt x="51" y="216"/>
                    <a:pt x="55" y="219"/>
                  </a:cubicBezTo>
                  <a:cubicBezTo>
                    <a:pt x="55" y="216"/>
                    <a:pt x="55" y="212"/>
                    <a:pt x="57" y="209"/>
                  </a:cubicBezTo>
                  <a:cubicBezTo>
                    <a:pt x="59" y="206"/>
                    <a:pt x="63" y="202"/>
                    <a:pt x="71" y="201"/>
                  </a:cubicBezTo>
                  <a:cubicBezTo>
                    <a:pt x="84" y="200"/>
                    <a:pt x="88" y="189"/>
                    <a:pt x="89" y="184"/>
                  </a:cubicBezTo>
                  <a:cubicBezTo>
                    <a:pt x="67" y="158"/>
                    <a:pt x="67" y="158"/>
                    <a:pt x="67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2"/>
                    <a:pt x="68" y="138"/>
                    <a:pt x="67" y="133"/>
                  </a:cubicBezTo>
                  <a:cubicBezTo>
                    <a:pt x="67" y="129"/>
                    <a:pt x="71" y="122"/>
                    <a:pt x="75" y="118"/>
                  </a:cubicBezTo>
                  <a:cubicBezTo>
                    <a:pt x="82" y="110"/>
                    <a:pt x="84" y="110"/>
                    <a:pt x="85" y="110"/>
                  </a:cubicBezTo>
                  <a:cubicBezTo>
                    <a:pt x="102" y="110"/>
                    <a:pt x="102" y="110"/>
                    <a:pt x="102" y="110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03" y="87"/>
                    <a:pt x="89" y="75"/>
                    <a:pt x="82" y="64"/>
                  </a:cubicBezTo>
                  <a:cubicBezTo>
                    <a:pt x="75" y="55"/>
                    <a:pt x="73" y="47"/>
                    <a:pt x="76" y="41"/>
                  </a:cubicBezTo>
                  <a:cubicBezTo>
                    <a:pt x="83" y="32"/>
                    <a:pt x="82" y="28"/>
                    <a:pt x="77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auto">
            <a:xfrm>
              <a:off x="3325813" y="3368674"/>
              <a:ext cx="2493963" cy="1628775"/>
            </a:xfrm>
            <a:custGeom>
              <a:avLst/>
              <a:gdLst>
                <a:gd name="T0" fmla="*/ 972 w 1004"/>
                <a:gd name="T1" fmla="*/ 559 h 655"/>
                <a:gd name="T2" fmla="*/ 987 w 1004"/>
                <a:gd name="T3" fmla="*/ 569 h 655"/>
                <a:gd name="T4" fmla="*/ 1004 w 1004"/>
                <a:gd name="T5" fmla="*/ 496 h 655"/>
                <a:gd name="T6" fmla="*/ 1002 w 1004"/>
                <a:gd name="T7" fmla="*/ 426 h 655"/>
                <a:gd name="T8" fmla="*/ 972 w 1004"/>
                <a:gd name="T9" fmla="*/ 366 h 655"/>
                <a:gd name="T10" fmla="*/ 938 w 1004"/>
                <a:gd name="T11" fmla="*/ 359 h 655"/>
                <a:gd name="T12" fmla="*/ 901 w 1004"/>
                <a:gd name="T13" fmla="*/ 388 h 655"/>
                <a:gd name="T14" fmla="*/ 877 w 1004"/>
                <a:gd name="T15" fmla="*/ 378 h 655"/>
                <a:gd name="T16" fmla="*/ 854 w 1004"/>
                <a:gd name="T17" fmla="*/ 388 h 655"/>
                <a:gd name="T18" fmla="*/ 807 w 1004"/>
                <a:gd name="T19" fmla="*/ 340 h 655"/>
                <a:gd name="T20" fmla="*/ 783 w 1004"/>
                <a:gd name="T21" fmla="*/ 336 h 655"/>
                <a:gd name="T22" fmla="*/ 734 w 1004"/>
                <a:gd name="T23" fmla="*/ 321 h 655"/>
                <a:gd name="T24" fmla="*/ 673 w 1004"/>
                <a:gd name="T25" fmla="*/ 292 h 655"/>
                <a:gd name="T26" fmla="*/ 668 w 1004"/>
                <a:gd name="T27" fmla="*/ 290 h 655"/>
                <a:gd name="T28" fmla="*/ 630 w 1004"/>
                <a:gd name="T29" fmla="*/ 252 h 655"/>
                <a:gd name="T30" fmla="*/ 590 w 1004"/>
                <a:gd name="T31" fmla="*/ 220 h 655"/>
                <a:gd name="T32" fmla="*/ 588 w 1004"/>
                <a:gd name="T33" fmla="*/ 168 h 655"/>
                <a:gd name="T34" fmla="*/ 576 w 1004"/>
                <a:gd name="T35" fmla="*/ 132 h 655"/>
                <a:gd name="T36" fmla="*/ 592 w 1004"/>
                <a:gd name="T37" fmla="*/ 107 h 655"/>
                <a:gd name="T38" fmla="*/ 598 w 1004"/>
                <a:gd name="T39" fmla="*/ 85 h 655"/>
                <a:gd name="T40" fmla="*/ 509 w 1004"/>
                <a:gd name="T41" fmla="*/ 48 h 655"/>
                <a:gd name="T42" fmla="*/ 401 w 1004"/>
                <a:gd name="T43" fmla="*/ 57 h 655"/>
                <a:gd name="T44" fmla="*/ 327 w 1004"/>
                <a:gd name="T45" fmla="*/ 58 h 655"/>
                <a:gd name="T46" fmla="*/ 274 w 1004"/>
                <a:gd name="T47" fmla="*/ 17 h 655"/>
                <a:gd name="T48" fmla="*/ 203 w 1004"/>
                <a:gd name="T49" fmla="*/ 20 h 655"/>
                <a:gd name="T50" fmla="*/ 123 w 1004"/>
                <a:gd name="T51" fmla="*/ 34 h 655"/>
                <a:gd name="T52" fmla="*/ 58 w 1004"/>
                <a:gd name="T53" fmla="*/ 30 h 655"/>
                <a:gd name="T54" fmla="*/ 43 w 1004"/>
                <a:gd name="T55" fmla="*/ 72 h 655"/>
                <a:gd name="T56" fmla="*/ 51 w 1004"/>
                <a:gd name="T57" fmla="*/ 103 h 655"/>
                <a:gd name="T58" fmla="*/ 31 w 1004"/>
                <a:gd name="T59" fmla="*/ 147 h 655"/>
                <a:gd name="T60" fmla="*/ 11 w 1004"/>
                <a:gd name="T61" fmla="*/ 130 h 655"/>
                <a:gd name="T62" fmla="*/ 5 w 1004"/>
                <a:gd name="T63" fmla="*/ 168 h 655"/>
                <a:gd name="T64" fmla="*/ 24 w 1004"/>
                <a:gd name="T65" fmla="*/ 238 h 655"/>
                <a:gd name="T66" fmla="*/ 60 w 1004"/>
                <a:gd name="T67" fmla="*/ 279 h 655"/>
                <a:gd name="T68" fmla="*/ 100 w 1004"/>
                <a:gd name="T69" fmla="*/ 316 h 655"/>
                <a:gd name="T70" fmla="*/ 150 w 1004"/>
                <a:gd name="T71" fmla="*/ 341 h 655"/>
                <a:gd name="T72" fmla="*/ 209 w 1004"/>
                <a:gd name="T73" fmla="*/ 402 h 655"/>
                <a:gd name="T74" fmla="*/ 240 w 1004"/>
                <a:gd name="T75" fmla="*/ 440 h 655"/>
                <a:gd name="T76" fmla="*/ 298 w 1004"/>
                <a:gd name="T77" fmla="*/ 496 h 655"/>
                <a:gd name="T78" fmla="*/ 346 w 1004"/>
                <a:gd name="T79" fmla="*/ 510 h 655"/>
                <a:gd name="T80" fmla="*/ 428 w 1004"/>
                <a:gd name="T81" fmla="*/ 533 h 655"/>
                <a:gd name="T82" fmla="*/ 446 w 1004"/>
                <a:gd name="T83" fmla="*/ 560 h 655"/>
                <a:gd name="T84" fmla="*/ 473 w 1004"/>
                <a:gd name="T85" fmla="*/ 583 h 655"/>
                <a:gd name="T86" fmla="*/ 510 w 1004"/>
                <a:gd name="T87" fmla="*/ 540 h 655"/>
                <a:gd name="T88" fmla="*/ 569 w 1004"/>
                <a:gd name="T89" fmla="*/ 572 h 655"/>
                <a:gd name="T90" fmla="*/ 599 w 1004"/>
                <a:gd name="T91" fmla="*/ 599 h 655"/>
                <a:gd name="T92" fmla="*/ 615 w 1004"/>
                <a:gd name="T93" fmla="*/ 641 h 655"/>
                <a:gd name="T94" fmla="*/ 703 w 1004"/>
                <a:gd name="T95" fmla="*/ 653 h 655"/>
                <a:gd name="T96" fmla="*/ 803 w 1004"/>
                <a:gd name="T97" fmla="*/ 602 h 655"/>
                <a:gd name="T98" fmla="*/ 896 w 1004"/>
                <a:gd name="T99" fmla="*/ 627 h 655"/>
                <a:gd name="T100" fmla="*/ 926 w 1004"/>
                <a:gd name="T101" fmla="*/ 588 h 655"/>
                <a:gd name="T102" fmla="*/ 944 w 1004"/>
                <a:gd name="T103" fmla="*/ 609 h 655"/>
                <a:gd name="T104" fmla="*/ 972 w 1004"/>
                <a:gd name="T105" fmla="*/ 605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04" h="655">
                  <a:moveTo>
                    <a:pt x="972" y="605"/>
                  </a:moveTo>
                  <a:cubicBezTo>
                    <a:pt x="972" y="559"/>
                    <a:pt x="972" y="559"/>
                    <a:pt x="972" y="559"/>
                  </a:cubicBezTo>
                  <a:cubicBezTo>
                    <a:pt x="979" y="566"/>
                    <a:pt x="979" y="566"/>
                    <a:pt x="979" y="566"/>
                  </a:cubicBezTo>
                  <a:cubicBezTo>
                    <a:pt x="981" y="567"/>
                    <a:pt x="984" y="570"/>
                    <a:pt x="987" y="569"/>
                  </a:cubicBezTo>
                  <a:cubicBezTo>
                    <a:pt x="987" y="569"/>
                    <a:pt x="988" y="569"/>
                    <a:pt x="990" y="567"/>
                  </a:cubicBezTo>
                  <a:cubicBezTo>
                    <a:pt x="994" y="558"/>
                    <a:pt x="1001" y="514"/>
                    <a:pt x="1004" y="496"/>
                  </a:cubicBezTo>
                  <a:cubicBezTo>
                    <a:pt x="1001" y="486"/>
                    <a:pt x="989" y="448"/>
                    <a:pt x="989" y="440"/>
                  </a:cubicBezTo>
                  <a:cubicBezTo>
                    <a:pt x="989" y="433"/>
                    <a:pt x="996" y="428"/>
                    <a:pt x="1002" y="426"/>
                  </a:cubicBezTo>
                  <a:cubicBezTo>
                    <a:pt x="984" y="403"/>
                    <a:pt x="984" y="403"/>
                    <a:pt x="984" y="403"/>
                  </a:cubicBezTo>
                  <a:cubicBezTo>
                    <a:pt x="972" y="366"/>
                    <a:pt x="972" y="366"/>
                    <a:pt x="972" y="366"/>
                  </a:cubicBezTo>
                  <a:cubicBezTo>
                    <a:pt x="963" y="359"/>
                    <a:pt x="963" y="359"/>
                    <a:pt x="963" y="359"/>
                  </a:cubicBezTo>
                  <a:cubicBezTo>
                    <a:pt x="938" y="359"/>
                    <a:pt x="938" y="359"/>
                    <a:pt x="938" y="359"/>
                  </a:cubicBezTo>
                  <a:cubicBezTo>
                    <a:pt x="929" y="376"/>
                    <a:pt x="929" y="376"/>
                    <a:pt x="929" y="376"/>
                  </a:cubicBezTo>
                  <a:cubicBezTo>
                    <a:pt x="901" y="388"/>
                    <a:pt x="901" y="388"/>
                    <a:pt x="901" y="388"/>
                  </a:cubicBezTo>
                  <a:cubicBezTo>
                    <a:pt x="896" y="388"/>
                    <a:pt x="896" y="388"/>
                    <a:pt x="896" y="388"/>
                  </a:cubicBezTo>
                  <a:cubicBezTo>
                    <a:pt x="893" y="388"/>
                    <a:pt x="884" y="383"/>
                    <a:pt x="877" y="378"/>
                  </a:cubicBezTo>
                  <a:cubicBezTo>
                    <a:pt x="856" y="389"/>
                    <a:pt x="856" y="389"/>
                    <a:pt x="856" y="389"/>
                  </a:cubicBezTo>
                  <a:cubicBezTo>
                    <a:pt x="854" y="388"/>
                    <a:pt x="854" y="388"/>
                    <a:pt x="854" y="388"/>
                  </a:cubicBezTo>
                  <a:cubicBezTo>
                    <a:pt x="854" y="388"/>
                    <a:pt x="842" y="384"/>
                    <a:pt x="830" y="364"/>
                  </a:cubicBezTo>
                  <a:cubicBezTo>
                    <a:pt x="822" y="350"/>
                    <a:pt x="815" y="345"/>
                    <a:pt x="807" y="340"/>
                  </a:cubicBezTo>
                  <a:cubicBezTo>
                    <a:pt x="805" y="339"/>
                    <a:pt x="803" y="337"/>
                    <a:pt x="801" y="336"/>
                  </a:cubicBezTo>
                  <a:cubicBezTo>
                    <a:pt x="794" y="330"/>
                    <a:pt x="783" y="336"/>
                    <a:pt x="783" y="336"/>
                  </a:cubicBezTo>
                  <a:cubicBezTo>
                    <a:pt x="782" y="337"/>
                    <a:pt x="782" y="337"/>
                    <a:pt x="782" y="337"/>
                  </a:cubicBezTo>
                  <a:cubicBezTo>
                    <a:pt x="734" y="321"/>
                    <a:pt x="734" y="321"/>
                    <a:pt x="734" y="321"/>
                  </a:cubicBezTo>
                  <a:cubicBezTo>
                    <a:pt x="729" y="318"/>
                    <a:pt x="703" y="301"/>
                    <a:pt x="703" y="288"/>
                  </a:cubicBezTo>
                  <a:cubicBezTo>
                    <a:pt x="701" y="286"/>
                    <a:pt x="686" y="287"/>
                    <a:pt x="673" y="292"/>
                  </a:cubicBezTo>
                  <a:cubicBezTo>
                    <a:pt x="670" y="293"/>
                    <a:pt x="670" y="293"/>
                    <a:pt x="670" y="293"/>
                  </a:cubicBezTo>
                  <a:cubicBezTo>
                    <a:pt x="668" y="290"/>
                    <a:pt x="668" y="290"/>
                    <a:pt x="668" y="290"/>
                  </a:cubicBezTo>
                  <a:cubicBezTo>
                    <a:pt x="667" y="289"/>
                    <a:pt x="651" y="262"/>
                    <a:pt x="646" y="251"/>
                  </a:cubicBezTo>
                  <a:cubicBezTo>
                    <a:pt x="644" y="248"/>
                    <a:pt x="636" y="250"/>
                    <a:pt x="630" y="252"/>
                  </a:cubicBezTo>
                  <a:cubicBezTo>
                    <a:pt x="621" y="254"/>
                    <a:pt x="611" y="257"/>
                    <a:pt x="604" y="252"/>
                  </a:cubicBezTo>
                  <a:cubicBezTo>
                    <a:pt x="593" y="244"/>
                    <a:pt x="590" y="224"/>
                    <a:pt x="590" y="220"/>
                  </a:cubicBezTo>
                  <a:cubicBezTo>
                    <a:pt x="576" y="191"/>
                    <a:pt x="576" y="191"/>
                    <a:pt x="576" y="191"/>
                  </a:cubicBezTo>
                  <a:cubicBezTo>
                    <a:pt x="588" y="168"/>
                    <a:pt x="588" y="168"/>
                    <a:pt x="588" y="168"/>
                  </a:cubicBezTo>
                  <a:cubicBezTo>
                    <a:pt x="576" y="160"/>
                    <a:pt x="576" y="160"/>
                    <a:pt x="576" y="160"/>
                  </a:cubicBezTo>
                  <a:cubicBezTo>
                    <a:pt x="576" y="132"/>
                    <a:pt x="576" y="132"/>
                    <a:pt x="576" y="132"/>
                  </a:cubicBezTo>
                  <a:cubicBezTo>
                    <a:pt x="577" y="131"/>
                    <a:pt x="577" y="131"/>
                    <a:pt x="577" y="131"/>
                  </a:cubicBezTo>
                  <a:cubicBezTo>
                    <a:pt x="577" y="131"/>
                    <a:pt x="588" y="113"/>
                    <a:pt x="592" y="107"/>
                  </a:cubicBezTo>
                  <a:cubicBezTo>
                    <a:pt x="594" y="104"/>
                    <a:pt x="598" y="94"/>
                    <a:pt x="601" y="85"/>
                  </a:cubicBezTo>
                  <a:cubicBezTo>
                    <a:pt x="598" y="85"/>
                    <a:pt x="598" y="85"/>
                    <a:pt x="598" y="85"/>
                  </a:cubicBezTo>
                  <a:cubicBezTo>
                    <a:pt x="564" y="57"/>
                    <a:pt x="564" y="57"/>
                    <a:pt x="564" y="57"/>
                  </a:cubicBezTo>
                  <a:cubicBezTo>
                    <a:pt x="509" y="48"/>
                    <a:pt x="509" y="48"/>
                    <a:pt x="509" y="48"/>
                  </a:cubicBezTo>
                  <a:cubicBezTo>
                    <a:pt x="505" y="48"/>
                    <a:pt x="443" y="46"/>
                    <a:pt x="437" y="46"/>
                  </a:cubicBezTo>
                  <a:cubicBezTo>
                    <a:pt x="434" y="46"/>
                    <a:pt x="417" y="52"/>
                    <a:pt x="401" y="57"/>
                  </a:cubicBezTo>
                  <a:cubicBezTo>
                    <a:pt x="401" y="58"/>
                    <a:pt x="401" y="58"/>
                    <a:pt x="401" y="58"/>
                  </a:cubicBezTo>
                  <a:cubicBezTo>
                    <a:pt x="327" y="58"/>
                    <a:pt x="327" y="58"/>
                    <a:pt x="327" y="58"/>
                  </a:cubicBezTo>
                  <a:cubicBezTo>
                    <a:pt x="326" y="57"/>
                    <a:pt x="326" y="57"/>
                    <a:pt x="326" y="57"/>
                  </a:cubicBezTo>
                  <a:cubicBezTo>
                    <a:pt x="325" y="57"/>
                    <a:pt x="285" y="43"/>
                    <a:pt x="274" y="17"/>
                  </a:cubicBezTo>
                  <a:cubicBezTo>
                    <a:pt x="266" y="0"/>
                    <a:pt x="220" y="13"/>
                    <a:pt x="204" y="19"/>
                  </a:cubicBezTo>
                  <a:cubicBezTo>
                    <a:pt x="203" y="20"/>
                    <a:pt x="203" y="20"/>
                    <a:pt x="203" y="20"/>
                  </a:cubicBezTo>
                  <a:cubicBezTo>
                    <a:pt x="161" y="6"/>
                    <a:pt x="161" y="6"/>
                    <a:pt x="161" y="6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58" y="34"/>
                    <a:pt x="58" y="34"/>
                    <a:pt x="58" y="34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1" y="54"/>
                    <a:pt x="51" y="54"/>
                    <a:pt x="51" y="54"/>
                  </a:cubicBezTo>
                  <a:cubicBezTo>
                    <a:pt x="51" y="54"/>
                    <a:pt x="43" y="66"/>
                    <a:pt x="43" y="72"/>
                  </a:cubicBezTo>
                  <a:cubicBezTo>
                    <a:pt x="43" y="77"/>
                    <a:pt x="47" y="95"/>
                    <a:pt x="47" y="95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51" y="103"/>
                    <a:pt x="47" y="129"/>
                    <a:pt x="47" y="133"/>
                  </a:cubicBezTo>
                  <a:cubicBezTo>
                    <a:pt x="47" y="137"/>
                    <a:pt x="31" y="147"/>
                    <a:pt x="31" y="147"/>
                  </a:cubicBezTo>
                  <a:cubicBezTo>
                    <a:pt x="24" y="133"/>
                    <a:pt x="24" y="133"/>
                    <a:pt x="24" y="133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5" y="168"/>
                    <a:pt x="5" y="168"/>
                    <a:pt x="5" y="168"/>
                  </a:cubicBezTo>
                  <a:cubicBezTo>
                    <a:pt x="5" y="168"/>
                    <a:pt x="0" y="175"/>
                    <a:pt x="4" y="199"/>
                  </a:cubicBezTo>
                  <a:cubicBezTo>
                    <a:pt x="8" y="222"/>
                    <a:pt x="19" y="238"/>
                    <a:pt x="24" y="238"/>
                  </a:cubicBezTo>
                  <a:cubicBezTo>
                    <a:pt x="28" y="238"/>
                    <a:pt x="49" y="249"/>
                    <a:pt x="49" y="249"/>
                  </a:cubicBezTo>
                  <a:cubicBezTo>
                    <a:pt x="49" y="249"/>
                    <a:pt x="56" y="277"/>
                    <a:pt x="60" y="279"/>
                  </a:cubicBezTo>
                  <a:cubicBezTo>
                    <a:pt x="64" y="282"/>
                    <a:pt x="78" y="298"/>
                    <a:pt x="78" y="298"/>
                  </a:cubicBezTo>
                  <a:cubicBezTo>
                    <a:pt x="100" y="316"/>
                    <a:pt x="100" y="316"/>
                    <a:pt x="100" y="316"/>
                  </a:cubicBezTo>
                  <a:cubicBezTo>
                    <a:pt x="128" y="310"/>
                    <a:pt x="128" y="310"/>
                    <a:pt x="128" y="310"/>
                  </a:cubicBezTo>
                  <a:cubicBezTo>
                    <a:pt x="128" y="310"/>
                    <a:pt x="146" y="335"/>
                    <a:pt x="150" y="341"/>
                  </a:cubicBezTo>
                  <a:cubicBezTo>
                    <a:pt x="155" y="346"/>
                    <a:pt x="170" y="366"/>
                    <a:pt x="178" y="372"/>
                  </a:cubicBezTo>
                  <a:cubicBezTo>
                    <a:pt x="187" y="377"/>
                    <a:pt x="209" y="402"/>
                    <a:pt x="209" y="402"/>
                  </a:cubicBezTo>
                  <a:cubicBezTo>
                    <a:pt x="224" y="408"/>
                    <a:pt x="224" y="408"/>
                    <a:pt x="224" y="408"/>
                  </a:cubicBezTo>
                  <a:cubicBezTo>
                    <a:pt x="224" y="408"/>
                    <a:pt x="233" y="431"/>
                    <a:pt x="240" y="440"/>
                  </a:cubicBezTo>
                  <a:cubicBezTo>
                    <a:pt x="247" y="448"/>
                    <a:pt x="268" y="457"/>
                    <a:pt x="272" y="458"/>
                  </a:cubicBezTo>
                  <a:cubicBezTo>
                    <a:pt x="276" y="459"/>
                    <a:pt x="291" y="490"/>
                    <a:pt x="298" y="496"/>
                  </a:cubicBezTo>
                  <a:cubicBezTo>
                    <a:pt x="305" y="501"/>
                    <a:pt x="316" y="510"/>
                    <a:pt x="322" y="510"/>
                  </a:cubicBezTo>
                  <a:cubicBezTo>
                    <a:pt x="328" y="510"/>
                    <a:pt x="333" y="504"/>
                    <a:pt x="346" y="510"/>
                  </a:cubicBezTo>
                  <a:cubicBezTo>
                    <a:pt x="358" y="515"/>
                    <a:pt x="397" y="532"/>
                    <a:pt x="397" y="532"/>
                  </a:cubicBezTo>
                  <a:cubicBezTo>
                    <a:pt x="397" y="532"/>
                    <a:pt x="424" y="533"/>
                    <a:pt x="428" y="533"/>
                  </a:cubicBezTo>
                  <a:cubicBezTo>
                    <a:pt x="432" y="533"/>
                    <a:pt x="447" y="533"/>
                    <a:pt x="447" y="533"/>
                  </a:cubicBezTo>
                  <a:cubicBezTo>
                    <a:pt x="446" y="560"/>
                    <a:pt x="446" y="560"/>
                    <a:pt x="446" y="560"/>
                  </a:cubicBezTo>
                  <a:cubicBezTo>
                    <a:pt x="454" y="588"/>
                    <a:pt x="454" y="588"/>
                    <a:pt x="454" y="588"/>
                  </a:cubicBezTo>
                  <a:cubicBezTo>
                    <a:pt x="473" y="583"/>
                    <a:pt x="473" y="583"/>
                    <a:pt x="473" y="583"/>
                  </a:cubicBezTo>
                  <a:cubicBezTo>
                    <a:pt x="475" y="558"/>
                    <a:pt x="475" y="558"/>
                    <a:pt x="475" y="558"/>
                  </a:cubicBezTo>
                  <a:cubicBezTo>
                    <a:pt x="510" y="540"/>
                    <a:pt x="510" y="540"/>
                    <a:pt x="510" y="540"/>
                  </a:cubicBezTo>
                  <a:cubicBezTo>
                    <a:pt x="540" y="551"/>
                    <a:pt x="540" y="551"/>
                    <a:pt x="540" y="551"/>
                  </a:cubicBezTo>
                  <a:cubicBezTo>
                    <a:pt x="569" y="572"/>
                    <a:pt x="569" y="572"/>
                    <a:pt x="569" y="572"/>
                  </a:cubicBezTo>
                  <a:cubicBezTo>
                    <a:pt x="586" y="572"/>
                    <a:pt x="586" y="572"/>
                    <a:pt x="586" y="572"/>
                  </a:cubicBezTo>
                  <a:cubicBezTo>
                    <a:pt x="599" y="599"/>
                    <a:pt x="599" y="599"/>
                    <a:pt x="599" y="599"/>
                  </a:cubicBezTo>
                  <a:cubicBezTo>
                    <a:pt x="604" y="616"/>
                    <a:pt x="604" y="616"/>
                    <a:pt x="604" y="616"/>
                  </a:cubicBezTo>
                  <a:cubicBezTo>
                    <a:pt x="615" y="641"/>
                    <a:pt x="615" y="641"/>
                    <a:pt x="615" y="641"/>
                  </a:cubicBezTo>
                  <a:cubicBezTo>
                    <a:pt x="654" y="650"/>
                    <a:pt x="654" y="650"/>
                    <a:pt x="654" y="650"/>
                  </a:cubicBezTo>
                  <a:cubicBezTo>
                    <a:pt x="654" y="650"/>
                    <a:pt x="698" y="655"/>
                    <a:pt x="703" y="653"/>
                  </a:cubicBezTo>
                  <a:cubicBezTo>
                    <a:pt x="707" y="652"/>
                    <a:pt x="722" y="618"/>
                    <a:pt x="753" y="618"/>
                  </a:cubicBezTo>
                  <a:cubicBezTo>
                    <a:pt x="784" y="618"/>
                    <a:pt x="797" y="604"/>
                    <a:pt x="803" y="602"/>
                  </a:cubicBezTo>
                  <a:cubicBezTo>
                    <a:pt x="809" y="599"/>
                    <a:pt x="832" y="588"/>
                    <a:pt x="860" y="607"/>
                  </a:cubicBezTo>
                  <a:cubicBezTo>
                    <a:pt x="888" y="627"/>
                    <a:pt x="887" y="632"/>
                    <a:pt x="896" y="627"/>
                  </a:cubicBezTo>
                  <a:cubicBezTo>
                    <a:pt x="906" y="621"/>
                    <a:pt x="909" y="606"/>
                    <a:pt x="913" y="599"/>
                  </a:cubicBezTo>
                  <a:cubicBezTo>
                    <a:pt x="917" y="592"/>
                    <a:pt x="926" y="588"/>
                    <a:pt x="926" y="588"/>
                  </a:cubicBezTo>
                  <a:cubicBezTo>
                    <a:pt x="931" y="604"/>
                    <a:pt x="931" y="604"/>
                    <a:pt x="931" y="604"/>
                  </a:cubicBezTo>
                  <a:cubicBezTo>
                    <a:pt x="944" y="609"/>
                    <a:pt x="944" y="609"/>
                    <a:pt x="944" y="609"/>
                  </a:cubicBezTo>
                  <a:cubicBezTo>
                    <a:pt x="944" y="605"/>
                    <a:pt x="944" y="605"/>
                    <a:pt x="944" y="605"/>
                  </a:cubicBezTo>
                  <a:lnTo>
                    <a:pt x="972" y="6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aphicFrame>
        <p:nvGraphicFramePr>
          <p:cNvPr id="37" name="Chart 36"/>
          <p:cNvGraphicFramePr/>
          <p:nvPr>
            <p:extLst>
              <p:ext uri="{D42A27DB-BD31-4B8C-83A1-F6EECF244321}">
                <p14:modId xmlns:p14="http://schemas.microsoft.com/office/powerpoint/2010/main" val="4245215418"/>
              </p:ext>
            </p:extLst>
          </p:nvPr>
        </p:nvGraphicFramePr>
        <p:xfrm>
          <a:off x="1044275" y="2349171"/>
          <a:ext cx="1572270" cy="11634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38" name="Chart 37"/>
          <p:cNvGraphicFramePr/>
          <p:nvPr>
            <p:extLst>
              <p:ext uri="{D42A27DB-BD31-4B8C-83A1-F6EECF244321}">
                <p14:modId xmlns:p14="http://schemas.microsoft.com/office/powerpoint/2010/main" val="3091012424"/>
              </p:ext>
            </p:extLst>
          </p:nvPr>
        </p:nvGraphicFramePr>
        <p:xfrm>
          <a:off x="2161232" y="4495482"/>
          <a:ext cx="1572270" cy="11634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39" name="Chart 38"/>
          <p:cNvGraphicFramePr/>
          <p:nvPr>
            <p:extLst>
              <p:ext uri="{D42A27DB-BD31-4B8C-83A1-F6EECF244321}">
                <p14:modId xmlns:p14="http://schemas.microsoft.com/office/powerpoint/2010/main" val="1714438830"/>
              </p:ext>
            </p:extLst>
          </p:nvPr>
        </p:nvGraphicFramePr>
        <p:xfrm>
          <a:off x="5173146" y="1476538"/>
          <a:ext cx="1572270" cy="11634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40" name="Chart 39"/>
          <p:cNvGraphicFramePr/>
          <p:nvPr>
            <p:extLst>
              <p:ext uri="{D42A27DB-BD31-4B8C-83A1-F6EECF244321}">
                <p14:modId xmlns:p14="http://schemas.microsoft.com/office/powerpoint/2010/main" val="3573026916"/>
              </p:ext>
            </p:extLst>
          </p:nvPr>
        </p:nvGraphicFramePr>
        <p:xfrm>
          <a:off x="8654934" y="4215707"/>
          <a:ext cx="1572270" cy="11634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41" name="Chart 40"/>
          <p:cNvGraphicFramePr/>
          <p:nvPr>
            <p:extLst>
              <p:ext uri="{D42A27DB-BD31-4B8C-83A1-F6EECF244321}">
                <p14:modId xmlns:p14="http://schemas.microsoft.com/office/powerpoint/2010/main" val="1652901904"/>
              </p:ext>
            </p:extLst>
          </p:nvPr>
        </p:nvGraphicFramePr>
        <p:xfrm>
          <a:off x="8666460" y="2947944"/>
          <a:ext cx="1572270" cy="11634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cxnSp>
        <p:nvCxnSpPr>
          <p:cNvPr id="42" name="Straight Arrow Connector 41"/>
          <p:cNvCxnSpPr/>
          <p:nvPr/>
        </p:nvCxnSpPr>
        <p:spPr>
          <a:xfrm flipH="1">
            <a:off x="3843783" y="5588777"/>
            <a:ext cx="1743116" cy="0"/>
          </a:xfrm>
          <a:prstGeom prst="straightConnector1">
            <a:avLst/>
          </a:prstGeom>
          <a:ln w="19050">
            <a:solidFill>
              <a:schemeClr val="bg2">
                <a:lumMod val="60000"/>
                <a:lumOff val="40000"/>
              </a:schemeClr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Arrow Connector 42"/>
          <p:cNvCxnSpPr/>
          <p:nvPr/>
        </p:nvCxnSpPr>
        <p:spPr>
          <a:xfrm flipH="1">
            <a:off x="2601125" y="3431160"/>
            <a:ext cx="963258" cy="0"/>
          </a:xfrm>
          <a:prstGeom prst="straightConnector1">
            <a:avLst/>
          </a:prstGeom>
          <a:ln w="19050">
            <a:solidFill>
              <a:schemeClr val="bg2">
                <a:lumMod val="60000"/>
                <a:lumOff val="40000"/>
              </a:schemeClr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Arrow Connector 43"/>
          <p:cNvCxnSpPr/>
          <p:nvPr/>
        </p:nvCxnSpPr>
        <p:spPr>
          <a:xfrm flipV="1">
            <a:off x="6183860" y="2635555"/>
            <a:ext cx="0" cy="795606"/>
          </a:xfrm>
          <a:prstGeom prst="straightConnector1">
            <a:avLst/>
          </a:prstGeom>
          <a:ln w="19050">
            <a:solidFill>
              <a:schemeClr val="bg2">
                <a:lumMod val="60000"/>
                <a:lumOff val="40000"/>
              </a:schemeClr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Arrow Connector 44"/>
          <p:cNvCxnSpPr/>
          <p:nvPr/>
        </p:nvCxnSpPr>
        <p:spPr>
          <a:xfrm>
            <a:off x="7504998" y="5298887"/>
            <a:ext cx="1743116" cy="0"/>
          </a:xfrm>
          <a:prstGeom prst="straightConnector1">
            <a:avLst/>
          </a:prstGeom>
          <a:ln w="19050">
            <a:solidFill>
              <a:schemeClr val="bg2">
                <a:lumMod val="60000"/>
                <a:lumOff val="40000"/>
              </a:schemeClr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Arrow Connector 45"/>
          <p:cNvCxnSpPr/>
          <p:nvPr/>
        </p:nvCxnSpPr>
        <p:spPr>
          <a:xfrm>
            <a:off x="7426731" y="4040724"/>
            <a:ext cx="1434333" cy="0"/>
          </a:xfrm>
          <a:prstGeom prst="straightConnector1">
            <a:avLst/>
          </a:prstGeom>
          <a:ln w="19050">
            <a:solidFill>
              <a:schemeClr val="bg2">
                <a:lumMod val="60000"/>
                <a:lumOff val="40000"/>
              </a:schemeClr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25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76585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000"/>
                            </p:stCondLst>
                            <p:childTnLst>
                              <p:par>
                                <p:cTn id="5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Graphic spid="37" grpId="0">
        <p:bldAsOne/>
      </p:bldGraphic>
      <p:bldGraphic spid="38" grpId="0">
        <p:bldAsOne/>
      </p:bldGraphic>
      <p:bldGraphic spid="39" grpId="0">
        <p:bldAsOne/>
      </p:bldGraphic>
      <p:bldGraphic spid="40" grpId="0">
        <p:bldAsOne/>
      </p:bldGraphic>
      <p:bldGraphic spid="41" grpId="0">
        <p:bldAsOne/>
      </p:bldGraphic>
      <p:bldP spid="2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India 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Map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4199226" y="1515427"/>
            <a:ext cx="4487692" cy="4936173"/>
            <a:chOff x="5880101" y="-3581400"/>
            <a:chExt cx="4940300" cy="5434013"/>
          </a:xfrm>
          <a:solidFill>
            <a:schemeClr val="tx1">
              <a:lumMod val="60000"/>
              <a:lumOff val="40000"/>
            </a:schemeClr>
          </a:solidFill>
        </p:grpSpPr>
        <p:sp>
          <p:nvSpPr>
            <p:cNvPr id="5" name="Freeform 4"/>
            <p:cNvSpPr>
              <a:spLocks/>
            </p:cNvSpPr>
            <p:nvPr/>
          </p:nvSpPr>
          <p:spPr bwMode="auto">
            <a:xfrm>
              <a:off x="6859588" y="-1636713"/>
              <a:ext cx="1550988" cy="1052513"/>
            </a:xfrm>
            <a:custGeom>
              <a:avLst/>
              <a:gdLst>
                <a:gd name="T0" fmla="*/ 526 w 666"/>
                <a:gd name="T1" fmla="*/ 385 h 452"/>
                <a:gd name="T2" fmla="*/ 553 w 666"/>
                <a:gd name="T3" fmla="*/ 353 h 452"/>
                <a:gd name="T4" fmla="*/ 589 w 666"/>
                <a:gd name="T5" fmla="*/ 323 h 452"/>
                <a:gd name="T6" fmla="*/ 585 w 666"/>
                <a:gd name="T7" fmla="*/ 273 h 452"/>
                <a:gd name="T8" fmla="*/ 627 w 666"/>
                <a:gd name="T9" fmla="*/ 254 h 452"/>
                <a:gd name="T10" fmla="*/ 656 w 666"/>
                <a:gd name="T11" fmla="*/ 243 h 452"/>
                <a:gd name="T12" fmla="*/ 656 w 666"/>
                <a:gd name="T13" fmla="*/ 225 h 452"/>
                <a:gd name="T14" fmla="*/ 662 w 666"/>
                <a:gd name="T15" fmla="*/ 186 h 452"/>
                <a:gd name="T16" fmla="*/ 626 w 666"/>
                <a:gd name="T17" fmla="*/ 185 h 452"/>
                <a:gd name="T18" fmla="*/ 599 w 666"/>
                <a:gd name="T19" fmla="*/ 166 h 452"/>
                <a:gd name="T20" fmla="*/ 567 w 666"/>
                <a:gd name="T21" fmla="*/ 146 h 452"/>
                <a:gd name="T22" fmla="*/ 546 w 666"/>
                <a:gd name="T23" fmla="*/ 157 h 452"/>
                <a:gd name="T24" fmla="*/ 519 w 666"/>
                <a:gd name="T25" fmla="*/ 140 h 452"/>
                <a:gd name="T26" fmla="*/ 505 w 666"/>
                <a:gd name="T27" fmla="*/ 144 h 452"/>
                <a:gd name="T28" fmla="*/ 485 w 666"/>
                <a:gd name="T29" fmla="*/ 150 h 452"/>
                <a:gd name="T30" fmla="*/ 490 w 666"/>
                <a:gd name="T31" fmla="*/ 132 h 452"/>
                <a:gd name="T32" fmla="*/ 449 w 666"/>
                <a:gd name="T33" fmla="*/ 139 h 452"/>
                <a:gd name="T34" fmla="*/ 414 w 666"/>
                <a:gd name="T35" fmla="*/ 123 h 452"/>
                <a:gd name="T36" fmla="*/ 391 w 666"/>
                <a:gd name="T37" fmla="*/ 134 h 452"/>
                <a:gd name="T38" fmla="*/ 379 w 666"/>
                <a:gd name="T39" fmla="*/ 121 h 452"/>
                <a:gd name="T40" fmla="*/ 374 w 666"/>
                <a:gd name="T41" fmla="*/ 107 h 452"/>
                <a:gd name="T42" fmla="*/ 354 w 666"/>
                <a:gd name="T43" fmla="*/ 123 h 452"/>
                <a:gd name="T44" fmla="*/ 381 w 666"/>
                <a:gd name="T45" fmla="*/ 180 h 452"/>
                <a:gd name="T46" fmla="*/ 363 w 666"/>
                <a:gd name="T47" fmla="*/ 206 h 452"/>
                <a:gd name="T48" fmla="*/ 334 w 666"/>
                <a:gd name="T49" fmla="*/ 186 h 452"/>
                <a:gd name="T50" fmla="*/ 342 w 666"/>
                <a:gd name="T51" fmla="*/ 127 h 452"/>
                <a:gd name="T52" fmla="*/ 369 w 666"/>
                <a:gd name="T53" fmla="*/ 96 h 452"/>
                <a:gd name="T54" fmla="*/ 388 w 666"/>
                <a:gd name="T55" fmla="*/ 59 h 452"/>
                <a:gd name="T56" fmla="*/ 382 w 666"/>
                <a:gd name="T57" fmla="*/ 7 h 452"/>
                <a:gd name="T58" fmla="*/ 336 w 666"/>
                <a:gd name="T59" fmla="*/ 0 h 452"/>
                <a:gd name="T60" fmla="*/ 275 w 666"/>
                <a:gd name="T61" fmla="*/ 33 h 452"/>
                <a:gd name="T62" fmla="*/ 205 w 666"/>
                <a:gd name="T63" fmla="*/ 83 h 452"/>
                <a:gd name="T64" fmla="*/ 267 w 666"/>
                <a:gd name="T65" fmla="*/ 109 h 452"/>
                <a:gd name="T66" fmla="*/ 232 w 666"/>
                <a:gd name="T67" fmla="*/ 136 h 452"/>
                <a:gd name="T68" fmla="*/ 237 w 666"/>
                <a:gd name="T69" fmla="*/ 183 h 452"/>
                <a:gd name="T70" fmla="*/ 211 w 666"/>
                <a:gd name="T71" fmla="*/ 199 h 452"/>
                <a:gd name="T72" fmla="*/ 167 w 666"/>
                <a:gd name="T73" fmla="*/ 212 h 452"/>
                <a:gd name="T74" fmla="*/ 126 w 666"/>
                <a:gd name="T75" fmla="*/ 227 h 452"/>
                <a:gd name="T76" fmla="*/ 145 w 666"/>
                <a:gd name="T77" fmla="*/ 189 h 452"/>
                <a:gd name="T78" fmla="*/ 132 w 666"/>
                <a:gd name="T79" fmla="*/ 159 h 452"/>
                <a:gd name="T80" fmla="*/ 97 w 666"/>
                <a:gd name="T81" fmla="*/ 142 h 452"/>
                <a:gd name="T82" fmla="*/ 77 w 666"/>
                <a:gd name="T83" fmla="*/ 159 h 452"/>
                <a:gd name="T84" fmla="*/ 84 w 666"/>
                <a:gd name="T85" fmla="*/ 192 h 452"/>
                <a:gd name="T86" fmla="*/ 53 w 666"/>
                <a:gd name="T87" fmla="*/ 255 h 452"/>
                <a:gd name="T88" fmla="*/ 33 w 666"/>
                <a:gd name="T89" fmla="*/ 283 h 452"/>
                <a:gd name="T90" fmla="*/ 21 w 666"/>
                <a:gd name="T91" fmla="*/ 326 h 452"/>
                <a:gd name="T92" fmla="*/ 12 w 666"/>
                <a:gd name="T93" fmla="*/ 377 h 452"/>
                <a:gd name="T94" fmla="*/ 82 w 666"/>
                <a:gd name="T95" fmla="*/ 412 h 452"/>
                <a:gd name="T96" fmla="*/ 155 w 666"/>
                <a:gd name="T97" fmla="*/ 429 h 452"/>
                <a:gd name="T98" fmla="*/ 188 w 666"/>
                <a:gd name="T99" fmla="*/ 444 h 452"/>
                <a:gd name="T100" fmla="*/ 209 w 666"/>
                <a:gd name="T101" fmla="*/ 412 h 452"/>
                <a:gd name="T102" fmla="*/ 264 w 666"/>
                <a:gd name="T103" fmla="*/ 423 h 452"/>
                <a:gd name="T104" fmla="*/ 304 w 666"/>
                <a:gd name="T105" fmla="*/ 428 h 452"/>
                <a:gd name="T106" fmla="*/ 345 w 666"/>
                <a:gd name="T107" fmla="*/ 430 h 452"/>
                <a:gd name="T108" fmla="*/ 390 w 666"/>
                <a:gd name="T109" fmla="*/ 413 h 452"/>
                <a:gd name="T110" fmla="*/ 456 w 666"/>
                <a:gd name="T111" fmla="*/ 426 h 452"/>
                <a:gd name="T112" fmla="*/ 503 w 666"/>
                <a:gd name="T113" fmla="*/ 416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" h="452">
                  <a:moveTo>
                    <a:pt x="503" y="416"/>
                  </a:moveTo>
                  <a:cubicBezTo>
                    <a:pt x="510" y="417"/>
                    <a:pt x="514" y="412"/>
                    <a:pt x="512" y="406"/>
                  </a:cubicBezTo>
                  <a:cubicBezTo>
                    <a:pt x="512" y="403"/>
                    <a:pt x="510" y="400"/>
                    <a:pt x="510" y="397"/>
                  </a:cubicBezTo>
                  <a:cubicBezTo>
                    <a:pt x="510" y="393"/>
                    <a:pt x="514" y="394"/>
                    <a:pt x="516" y="393"/>
                  </a:cubicBezTo>
                  <a:cubicBezTo>
                    <a:pt x="517" y="390"/>
                    <a:pt x="516" y="386"/>
                    <a:pt x="517" y="383"/>
                  </a:cubicBezTo>
                  <a:cubicBezTo>
                    <a:pt x="520" y="383"/>
                    <a:pt x="523" y="386"/>
                    <a:pt x="526" y="385"/>
                  </a:cubicBezTo>
                  <a:cubicBezTo>
                    <a:pt x="526" y="383"/>
                    <a:pt x="526" y="381"/>
                    <a:pt x="526" y="380"/>
                  </a:cubicBezTo>
                  <a:cubicBezTo>
                    <a:pt x="522" y="378"/>
                    <a:pt x="528" y="372"/>
                    <a:pt x="528" y="370"/>
                  </a:cubicBezTo>
                  <a:cubicBezTo>
                    <a:pt x="530" y="370"/>
                    <a:pt x="532" y="370"/>
                    <a:pt x="534" y="370"/>
                  </a:cubicBezTo>
                  <a:cubicBezTo>
                    <a:pt x="534" y="365"/>
                    <a:pt x="534" y="360"/>
                    <a:pt x="534" y="355"/>
                  </a:cubicBezTo>
                  <a:cubicBezTo>
                    <a:pt x="539" y="355"/>
                    <a:pt x="543" y="356"/>
                    <a:pt x="547" y="354"/>
                  </a:cubicBezTo>
                  <a:cubicBezTo>
                    <a:pt x="549" y="354"/>
                    <a:pt x="550" y="352"/>
                    <a:pt x="553" y="353"/>
                  </a:cubicBezTo>
                  <a:cubicBezTo>
                    <a:pt x="555" y="353"/>
                    <a:pt x="557" y="355"/>
                    <a:pt x="559" y="355"/>
                  </a:cubicBezTo>
                  <a:cubicBezTo>
                    <a:pt x="559" y="349"/>
                    <a:pt x="568" y="351"/>
                    <a:pt x="571" y="347"/>
                  </a:cubicBezTo>
                  <a:cubicBezTo>
                    <a:pt x="573" y="344"/>
                    <a:pt x="572" y="344"/>
                    <a:pt x="575" y="342"/>
                  </a:cubicBezTo>
                  <a:cubicBezTo>
                    <a:pt x="578" y="341"/>
                    <a:pt x="582" y="340"/>
                    <a:pt x="582" y="336"/>
                  </a:cubicBezTo>
                  <a:cubicBezTo>
                    <a:pt x="582" y="333"/>
                    <a:pt x="581" y="331"/>
                    <a:pt x="584" y="329"/>
                  </a:cubicBezTo>
                  <a:cubicBezTo>
                    <a:pt x="586" y="327"/>
                    <a:pt x="589" y="326"/>
                    <a:pt x="589" y="323"/>
                  </a:cubicBezTo>
                  <a:cubicBezTo>
                    <a:pt x="590" y="320"/>
                    <a:pt x="590" y="317"/>
                    <a:pt x="592" y="316"/>
                  </a:cubicBezTo>
                  <a:cubicBezTo>
                    <a:pt x="594" y="314"/>
                    <a:pt x="596" y="313"/>
                    <a:pt x="595" y="310"/>
                  </a:cubicBezTo>
                  <a:cubicBezTo>
                    <a:pt x="605" y="310"/>
                    <a:pt x="612" y="310"/>
                    <a:pt x="611" y="298"/>
                  </a:cubicBezTo>
                  <a:cubicBezTo>
                    <a:pt x="610" y="292"/>
                    <a:pt x="604" y="281"/>
                    <a:pt x="598" y="281"/>
                  </a:cubicBezTo>
                  <a:cubicBezTo>
                    <a:pt x="598" y="278"/>
                    <a:pt x="595" y="275"/>
                    <a:pt x="593" y="275"/>
                  </a:cubicBezTo>
                  <a:cubicBezTo>
                    <a:pt x="591" y="280"/>
                    <a:pt x="588" y="274"/>
                    <a:pt x="585" y="273"/>
                  </a:cubicBezTo>
                  <a:cubicBezTo>
                    <a:pt x="581" y="271"/>
                    <a:pt x="577" y="277"/>
                    <a:pt x="574" y="274"/>
                  </a:cubicBezTo>
                  <a:cubicBezTo>
                    <a:pt x="567" y="268"/>
                    <a:pt x="571" y="264"/>
                    <a:pt x="576" y="260"/>
                  </a:cubicBezTo>
                  <a:cubicBezTo>
                    <a:pt x="583" y="254"/>
                    <a:pt x="577" y="253"/>
                    <a:pt x="573" y="249"/>
                  </a:cubicBezTo>
                  <a:cubicBezTo>
                    <a:pt x="567" y="245"/>
                    <a:pt x="584" y="238"/>
                    <a:pt x="583" y="249"/>
                  </a:cubicBezTo>
                  <a:cubicBezTo>
                    <a:pt x="587" y="250"/>
                    <a:pt x="617" y="245"/>
                    <a:pt x="616" y="253"/>
                  </a:cubicBezTo>
                  <a:cubicBezTo>
                    <a:pt x="619" y="253"/>
                    <a:pt x="627" y="250"/>
                    <a:pt x="627" y="254"/>
                  </a:cubicBezTo>
                  <a:cubicBezTo>
                    <a:pt x="630" y="255"/>
                    <a:pt x="633" y="253"/>
                    <a:pt x="635" y="254"/>
                  </a:cubicBezTo>
                  <a:cubicBezTo>
                    <a:pt x="637" y="255"/>
                    <a:pt x="637" y="260"/>
                    <a:pt x="639" y="259"/>
                  </a:cubicBezTo>
                  <a:cubicBezTo>
                    <a:pt x="641" y="258"/>
                    <a:pt x="640" y="253"/>
                    <a:pt x="642" y="252"/>
                  </a:cubicBezTo>
                  <a:cubicBezTo>
                    <a:pt x="643" y="251"/>
                    <a:pt x="646" y="253"/>
                    <a:pt x="647" y="252"/>
                  </a:cubicBezTo>
                  <a:cubicBezTo>
                    <a:pt x="650" y="251"/>
                    <a:pt x="649" y="248"/>
                    <a:pt x="649" y="246"/>
                  </a:cubicBezTo>
                  <a:cubicBezTo>
                    <a:pt x="650" y="243"/>
                    <a:pt x="654" y="244"/>
                    <a:pt x="656" y="243"/>
                  </a:cubicBezTo>
                  <a:cubicBezTo>
                    <a:pt x="658" y="243"/>
                    <a:pt x="660" y="241"/>
                    <a:pt x="661" y="239"/>
                  </a:cubicBezTo>
                  <a:cubicBezTo>
                    <a:pt x="661" y="239"/>
                    <a:pt x="661" y="238"/>
                    <a:pt x="661" y="237"/>
                  </a:cubicBezTo>
                  <a:cubicBezTo>
                    <a:pt x="657" y="237"/>
                    <a:pt x="659" y="234"/>
                    <a:pt x="658" y="232"/>
                  </a:cubicBezTo>
                  <a:cubicBezTo>
                    <a:pt x="657" y="230"/>
                    <a:pt x="655" y="228"/>
                    <a:pt x="653" y="227"/>
                  </a:cubicBezTo>
                  <a:cubicBezTo>
                    <a:pt x="653" y="227"/>
                    <a:pt x="653" y="225"/>
                    <a:pt x="653" y="225"/>
                  </a:cubicBezTo>
                  <a:cubicBezTo>
                    <a:pt x="654" y="225"/>
                    <a:pt x="655" y="224"/>
                    <a:pt x="656" y="225"/>
                  </a:cubicBezTo>
                  <a:cubicBezTo>
                    <a:pt x="657" y="219"/>
                    <a:pt x="659" y="217"/>
                    <a:pt x="660" y="213"/>
                  </a:cubicBezTo>
                  <a:cubicBezTo>
                    <a:pt x="662" y="209"/>
                    <a:pt x="662" y="205"/>
                    <a:pt x="657" y="205"/>
                  </a:cubicBezTo>
                  <a:cubicBezTo>
                    <a:pt x="657" y="203"/>
                    <a:pt x="657" y="201"/>
                    <a:pt x="657" y="199"/>
                  </a:cubicBezTo>
                  <a:cubicBezTo>
                    <a:pt x="657" y="199"/>
                    <a:pt x="656" y="199"/>
                    <a:pt x="655" y="199"/>
                  </a:cubicBezTo>
                  <a:cubicBezTo>
                    <a:pt x="655" y="196"/>
                    <a:pt x="655" y="194"/>
                    <a:pt x="655" y="192"/>
                  </a:cubicBezTo>
                  <a:cubicBezTo>
                    <a:pt x="660" y="194"/>
                    <a:pt x="666" y="191"/>
                    <a:pt x="662" y="186"/>
                  </a:cubicBezTo>
                  <a:cubicBezTo>
                    <a:pt x="661" y="185"/>
                    <a:pt x="659" y="186"/>
                    <a:pt x="658" y="185"/>
                  </a:cubicBezTo>
                  <a:cubicBezTo>
                    <a:pt x="658" y="184"/>
                    <a:pt x="658" y="183"/>
                    <a:pt x="657" y="181"/>
                  </a:cubicBezTo>
                  <a:cubicBezTo>
                    <a:pt x="656" y="180"/>
                    <a:pt x="653" y="179"/>
                    <a:pt x="651" y="179"/>
                  </a:cubicBezTo>
                  <a:cubicBezTo>
                    <a:pt x="648" y="184"/>
                    <a:pt x="637" y="181"/>
                    <a:pt x="631" y="181"/>
                  </a:cubicBezTo>
                  <a:cubicBezTo>
                    <a:pt x="631" y="184"/>
                    <a:pt x="632" y="186"/>
                    <a:pt x="632" y="188"/>
                  </a:cubicBezTo>
                  <a:cubicBezTo>
                    <a:pt x="629" y="189"/>
                    <a:pt x="629" y="185"/>
                    <a:pt x="626" y="185"/>
                  </a:cubicBezTo>
                  <a:cubicBezTo>
                    <a:pt x="625" y="184"/>
                    <a:pt x="626" y="182"/>
                    <a:pt x="626" y="181"/>
                  </a:cubicBezTo>
                  <a:cubicBezTo>
                    <a:pt x="624" y="181"/>
                    <a:pt x="622" y="181"/>
                    <a:pt x="621" y="180"/>
                  </a:cubicBezTo>
                  <a:cubicBezTo>
                    <a:pt x="621" y="178"/>
                    <a:pt x="621" y="175"/>
                    <a:pt x="621" y="172"/>
                  </a:cubicBezTo>
                  <a:cubicBezTo>
                    <a:pt x="618" y="172"/>
                    <a:pt x="615" y="172"/>
                    <a:pt x="612" y="172"/>
                  </a:cubicBezTo>
                  <a:cubicBezTo>
                    <a:pt x="612" y="171"/>
                    <a:pt x="612" y="169"/>
                    <a:pt x="612" y="168"/>
                  </a:cubicBezTo>
                  <a:cubicBezTo>
                    <a:pt x="609" y="168"/>
                    <a:pt x="601" y="170"/>
                    <a:pt x="599" y="166"/>
                  </a:cubicBezTo>
                  <a:cubicBezTo>
                    <a:pt x="597" y="163"/>
                    <a:pt x="598" y="158"/>
                    <a:pt x="598" y="155"/>
                  </a:cubicBezTo>
                  <a:cubicBezTo>
                    <a:pt x="594" y="154"/>
                    <a:pt x="587" y="157"/>
                    <a:pt x="585" y="151"/>
                  </a:cubicBezTo>
                  <a:cubicBezTo>
                    <a:pt x="584" y="147"/>
                    <a:pt x="579" y="149"/>
                    <a:pt x="576" y="149"/>
                  </a:cubicBezTo>
                  <a:cubicBezTo>
                    <a:pt x="575" y="145"/>
                    <a:pt x="579" y="141"/>
                    <a:pt x="576" y="138"/>
                  </a:cubicBezTo>
                  <a:cubicBezTo>
                    <a:pt x="574" y="136"/>
                    <a:pt x="570" y="137"/>
                    <a:pt x="568" y="137"/>
                  </a:cubicBezTo>
                  <a:cubicBezTo>
                    <a:pt x="569" y="141"/>
                    <a:pt x="566" y="143"/>
                    <a:pt x="567" y="146"/>
                  </a:cubicBezTo>
                  <a:cubicBezTo>
                    <a:pt x="564" y="146"/>
                    <a:pt x="563" y="145"/>
                    <a:pt x="561" y="143"/>
                  </a:cubicBezTo>
                  <a:cubicBezTo>
                    <a:pt x="561" y="142"/>
                    <a:pt x="561" y="141"/>
                    <a:pt x="560" y="140"/>
                  </a:cubicBezTo>
                  <a:cubicBezTo>
                    <a:pt x="557" y="139"/>
                    <a:pt x="555" y="142"/>
                    <a:pt x="554" y="144"/>
                  </a:cubicBezTo>
                  <a:cubicBezTo>
                    <a:pt x="553" y="143"/>
                    <a:pt x="553" y="142"/>
                    <a:pt x="553" y="141"/>
                  </a:cubicBezTo>
                  <a:cubicBezTo>
                    <a:pt x="552" y="141"/>
                    <a:pt x="550" y="140"/>
                    <a:pt x="549" y="142"/>
                  </a:cubicBezTo>
                  <a:cubicBezTo>
                    <a:pt x="553" y="148"/>
                    <a:pt x="544" y="151"/>
                    <a:pt x="546" y="157"/>
                  </a:cubicBezTo>
                  <a:cubicBezTo>
                    <a:pt x="543" y="157"/>
                    <a:pt x="528" y="158"/>
                    <a:pt x="528" y="155"/>
                  </a:cubicBezTo>
                  <a:cubicBezTo>
                    <a:pt x="524" y="155"/>
                    <a:pt x="522" y="160"/>
                    <a:pt x="518" y="159"/>
                  </a:cubicBezTo>
                  <a:cubicBezTo>
                    <a:pt x="520" y="155"/>
                    <a:pt x="521" y="152"/>
                    <a:pt x="521" y="148"/>
                  </a:cubicBezTo>
                  <a:cubicBezTo>
                    <a:pt x="521" y="146"/>
                    <a:pt x="521" y="144"/>
                    <a:pt x="522" y="142"/>
                  </a:cubicBezTo>
                  <a:cubicBezTo>
                    <a:pt x="523" y="142"/>
                    <a:pt x="524" y="141"/>
                    <a:pt x="524" y="140"/>
                  </a:cubicBezTo>
                  <a:cubicBezTo>
                    <a:pt x="523" y="140"/>
                    <a:pt x="521" y="140"/>
                    <a:pt x="519" y="140"/>
                  </a:cubicBezTo>
                  <a:cubicBezTo>
                    <a:pt x="519" y="141"/>
                    <a:pt x="519" y="143"/>
                    <a:pt x="518" y="144"/>
                  </a:cubicBezTo>
                  <a:cubicBezTo>
                    <a:pt x="518" y="143"/>
                    <a:pt x="518" y="142"/>
                    <a:pt x="518" y="141"/>
                  </a:cubicBezTo>
                  <a:cubicBezTo>
                    <a:pt x="516" y="141"/>
                    <a:pt x="513" y="140"/>
                    <a:pt x="511" y="141"/>
                  </a:cubicBezTo>
                  <a:cubicBezTo>
                    <a:pt x="511" y="143"/>
                    <a:pt x="512" y="144"/>
                    <a:pt x="513" y="144"/>
                  </a:cubicBezTo>
                  <a:cubicBezTo>
                    <a:pt x="513" y="144"/>
                    <a:pt x="513" y="145"/>
                    <a:pt x="513" y="145"/>
                  </a:cubicBezTo>
                  <a:cubicBezTo>
                    <a:pt x="511" y="145"/>
                    <a:pt x="506" y="146"/>
                    <a:pt x="505" y="144"/>
                  </a:cubicBezTo>
                  <a:cubicBezTo>
                    <a:pt x="504" y="142"/>
                    <a:pt x="504" y="140"/>
                    <a:pt x="501" y="141"/>
                  </a:cubicBezTo>
                  <a:cubicBezTo>
                    <a:pt x="501" y="142"/>
                    <a:pt x="501" y="143"/>
                    <a:pt x="500" y="144"/>
                  </a:cubicBezTo>
                  <a:cubicBezTo>
                    <a:pt x="499" y="142"/>
                    <a:pt x="497" y="142"/>
                    <a:pt x="495" y="143"/>
                  </a:cubicBezTo>
                  <a:cubicBezTo>
                    <a:pt x="496" y="146"/>
                    <a:pt x="497" y="154"/>
                    <a:pt x="492" y="153"/>
                  </a:cubicBezTo>
                  <a:cubicBezTo>
                    <a:pt x="492" y="150"/>
                    <a:pt x="493" y="146"/>
                    <a:pt x="490" y="145"/>
                  </a:cubicBezTo>
                  <a:cubicBezTo>
                    <a:pt x="487" y="145"/>
                    <a:pt x="484" y="147"/>
                    <a:pt x="485" y="150"/>
                  </a:cubicBezTo>
                  <a:cubicBezTo>
                    <a:pt x="483" y="150"/>
                    <a:pt x="481" y="150"/>
                    <a:pt x="479" y="150"/>
                  </a:cubicBezTo>
                  <a:cubicBezTo>
                    <a:pt x="479" y="148"/>
                    <a:pt x="480" y="147"/>
                    <a:pt x="482" y="147"/>
                  </a:cubicBezTo>
                  <a:cubicBezTo>
                    <a:pt x="483" y="146"/>
                    <a:pt x="483" y="146"/>
                    <a:pt x="484" y="146"/>
                  </a:cubicBezTo>
                  <a:cubicBezTo>
                    <a:pt x="484" y="145"/>
                    <a:pt x="485" y="144"/>
                    <a:pt x="485" y="143"/>
                  </a:cubicBezTo>
                  <a:cubicBezTo>
                    <a:pt x="485" y="143"/>
                    <a:pt x="484" y="143"/>
                    <a:pt x="484" y="143"/>
                  </a:cubicBezTo>
                  <a:cubicBezTo>
                    <a:pt x="483" y="138"/>
                    <a:pt x="491" y="138"/>
                    <a:pt x="490" y="132"/>
                  </a:cubicBezTo>
                  <a:cubicBezTo>
                    <a:pt x="488" y="131"/>
                    <a:pt x="485" y="127"/>
                    <a:pt x="483" y="125"/>
                  </a:cubicBezTo>
                  <a:cubicBezTo>
                    <a:pt x="480" y="123"/>
                    <a:pt x="480" y="121"/>
                    <a:pt x="480" y="118"/>
                  </a:cubicBezTo>
                  <a:cubicBezTo>
                    <a:pt x="478" y="118"/>
                    <a:pt x="470" y="120"/>
                    <a:pt x="470" y="122"/>
                  </a:cubicBezTo>
                  <a:cubicBezTo>
                    <a:pt x="468" y="121"/>
                    <a:pt x="465" y="121"/>
                    <a:pt x="462" y="121"/>
                  </a:cubicBezTo>
                  <a:cubicBezTo>
                    <a:pt x="465" y="126"/>
                    <a:pt x="456" y="131"/>
                    <a:pt x="453" y="129"/>
                  </a:cubicBezTo>
                  <a:cubicBezTo>
                    <a:pt x="448" y="126"/>
                    <a:pt x="449" y="137"/>
                    <a:pt x="449" y="139"/>
                  </a:cubicBezTo>
                  <a:cubicBezTo>
                    <a:pt x="443" y="139"/>
                    <a:pt x="436" y="140"/>
                    <a:pt x="431" y="139"/>
                  </a:cubicBezTo>
                  <a:cubicBezTo>
                    <a:pt x="430" y="135"/>
                    <a:pt x="425" y="133"/>
                    <a:pt x="425" y="139"/>
                  </a:cubicBezTo>
                  <a:cubicBezTo>
                    <a:pt x="423" y="139"/>
                    <a:pt x="420" y="137"/>
                    <a:pt x="417" y="139"/>
                  </a:cubicBezTo>
                  <a:cubicBezTo>
                    <a:pt x="415" y="140"/>
                    <a:pt x="417" y="143"/>
                    <a:pt x="417" y="145"/>
                  </a:cubicBezTo>
                  <a:cubicBezTo>
                    <a:pt x="405" y="143"/>
                    <a:pt x="422" y="131"/>
                    <a:pt x="421" y="127"/>
                  </a:cubicBezTo>
                  <a:cubicBezTo>
                    <a:pt x="417" y="127"/>
                    <a:pt x="413" y="128"/>
                    <a:pt x="414" y="123"/>
                  </a:cubicBezTo>
                  <a:cubicBezTo>
                    <a:pt x="411" y="123"/>
                    <a:pt x="409" y="120"/>
                    <a:pt x="406" y="120"/>
                  </a:cubicBezTo>
                  <a:cubicBezTo>
                    <a:pt x="407" y="123"/>
                    <a:pt x="412" y="132"/>
                    <a:pt x="408" y="132"/>
                  </a:cubicBezTo>
                  <a:cubicBezTo>
                    <a:pt x="408" y="133"/>
                    <a:pt x="408" y="135"/>
                    <a:pt x="408" y="136"/>
                  </a:cubicBezTo>
                  <a:cubicBezTo>
                    <a:pt x="404" y="137"/>
                    <a:pt x="402" y="136"/>
                    <a:pt x="399" y="135"/>
                  </a:cubicBezTo>
                  <a:cubicBezTo>
                    <a:pt x="396" y="134"/>
                    <a:pt x="394" y="136"/>
                    <a:pt x="391" y="136"/>
                  </a:cubicBezTo>
                  <a:cubicBezTo>
                    <a:pt x="392" y="135"/>
                    <a:pt x="391" y="134"/>
                    <a:pt x="391" y="134"/>
                  </a:cubicBezTo>
                  <a:cubicBezTo>
                    <a:pt x="388" y="133"/>
                    <a:pt x="391" y="130"/>
                    <a:pt x="389" y="128"/>
                  </a:cubicBezTo>
                  <a:cubicBezTo>
                    <a:pt x="387" y="127"/>
                    <a:pt x="384" y="129"/>
                    <a:pt x="383" y="129"/>
                  </a:cubicBezTo>
                  <a:cubicBezTo>
                    <a:pt x="383" y="131"/>
                    <a:pt x="381" y="132"/>
                    <a:pt x="379" y="132"/>
                  </a:cubicBezTo>
                  <a:cubicBezTo>
                    <a:pt x="379" y="131"/>
                    <a:pt x="379" y="129"/>
                    <a:pt x="380" y="129"/>
                  </a:cubicBezTo>
                  <a:cubicBezTo>
                    <a:pt x="383" y="127"/>
                    <a:pt x="383" y="125"/>
                    <a:pt x="383" y="121"/>
                  </a:cubicBezTo>
                  <a:cubicBezTo>
                    <a:pt x="382" y="121"/>
                    <a:pt x="380" y="121"/>
                    <a:pt x="379" y="121"/>
                  </a:cubicBezTo>
                  <a:cubicBezTo>
                    <a:pt x="379" y="123"/>
                    <a:pt x="378" y="125"/>
                    <a:pt x="378" y="126"/>
                  </a:cubicBezTo>
                  <a:cubicBezTo>
                    <a:pt x="377" y="126"/>
                    <a:pt x="376" y="125"/>
                    <a:pt x="375" y="124"/>
                  </a:cubicBezTo>
                  <a:cubicBezTo>
                    <a:pt x="374" y="118"/>
                    <a:pt x="379" y="117"/>
                    <a:pt x="384" y="117"/>
                  </a:cubicBezTo>
                  <a:cubicBezTo>
                    <a:pt x="383" y="114"/>
                    <a:pt x="380" y="111"/>
                    <a:pt x="381" y="108"/>
                  </a:cubicBezTo>
                  <a:cubicBezTo>
                    <a:pt x="382" y="106"/>
                    <a:pt x="384" y="104"/>
                    <a:pt x="383" y="102"/>
                  </a:cubicBezTo>
                  <a:cubicBezTo>
                    <a:pt x="379" y="103"/>
                    <a:pt x="378" y="107"/>
                    <a:pt x="374" y="107"/>
                  </a:cubicBezTo>
                  <a:cubicBezTo>
                    <a:pt x="374" y="109"/>
                    <a:pt x="374" y="110"/>
                    <a:pt x="374" y="112"/>
                  </a:cubicBezTo>
                  <a:cubicBezTo>
                    <a:pt x="372" y="112"/>
                    <a:pt x="371" y="112"/>
                    <a:pt x="370" y="112"/>
                  </a:cubicBezTo>
                  <a:cubicBezTo>
                    <a:pt x="369" y="118"/>
                    <a:pt x="369" y="118"/>
                    <a:pt x="363" y="117"/>
                  </a:cubicBezTo>
                  <a:cubicBezTo>
                    <a:pt x="363" y="111"/>
                    <a:pt x="360" y="110"/>
                    <a:pt x="355" y="113"/>
                  </a:cubicBezTo>
                  <a:cubicBezTo>
                    <a:pt x="353" y="116"/>
                    <a:pt x="351" y="120"/>
                    <a:pt x="347" y="120"/>
                  </a:cubicBezTo>
                  <a:cubicBezTo>
                    <a:pt x="346" y="123"/>
                    <a:pt x="352" y="122"/>
                    <a:pt x="354" y="123"/>
                  </a:cubicBezTo>
                  <a:cubicBezTo>
                    <a:pt x="359" y="126"/>
                    <a:pt x="356" y="132"/>
                    <a:pt x="358" y="136"/>
                  </a:cubicBezTo>
                  <a:cubicBezTo>
                    <a:pt x="364" y="135"/>
                    <a:pt x="360" y="150"/>
                    <a:pt x="362" y="153"/>
                  </a:cubicBezTo>
                  <a:cubicBezTo>
                    <a:pt x="364" y="157"/>
                    <a:pt x="368" y="154"/>
                    <a:pt x="369" y="158"/>
                  </a:cubicBezTo>
                  <a:cubicBezTo>
                    <a:pt x="370" y="164"/>
                    <a:pt x="367" y="171"/>
                    <a:pt x="367" y="177"/>
                  </a:cubicBezTo>
                  <a:cubicBezTo>
                    <a:pt x="371" y="178"/>
                    <a:pt x="375" y="175"/>
                    <a:pt x="378" y="175"/>
                  </a:cubicBezTo>
                  <a:cubicBezTo>
                    <a:pt x="378" y="178"/>
                    <a:pt x="380" y="178"/>
                    <a:pt x="381" y="180"/>
                  </a:cubicBezTo>
                  <a:cubicBezTo>
                    <a:pt x="382" y="182"/>
                    <a:pt x="381" y="184"/>
                    <a:pt x="381" y="186"/>
                  </a:cubicBezTo>
                  <a:cubicBezTo>
                    <a:pt x="379" y="185"/>
                    <a:pt x="378" y="187"/>
                    <a:pt x="378" y="189"/>
                  </a:cubicBezTo>
                  <a:cubicBezTo>
                    <a:pt x="382" y="190"/>
                    <a:pt x="383" y="192"/>
                    <a:pt x="385" y="195"/>
                  </a:cubicBezTo>
                  <a:cubicBezTo>
                    <a:pt x="382" y="197"/>
                    <a:pt x="382" y="200"/>
                    <a:pt x="381" y="203"/>
                  </a:cubicBezTo>
                  <a:cubicBezTo>
                    <a:pt x="377" y="204"/>
                    <a:pt x="374" y="208"/>
                    <a:pt x="370" y="210"/>
                  </a:cubicBezTo>
                  <a:cubicBezTo>
                    <a:pt x="370" y="205"/>
                    <a:pt x="366" y="205"/>
                    <a:pt x="363" y="206"/>
                  </a:cubicBezTo>
                  <a:cubicBezTo>
                    <a:pt x="363" y="207"/>
                    <a:pt x="362" y="208"/>
                    <a:pt x="362" y="209"/>
                  </a:cubicBezTo>
                  <a:cubicBezTo>
                    <a:pt x="356" y="208"/>
                    <a:pt x="359" y="200"/>
                    <a:pt x="355" y="198"/>
                  </a:cubicBezTo>
                  <a:cubicBezTo>
                    <a:pt x="352" y="196"/>
                    <a:pt x="348" y="198"/>
                    <a:pt x="347" y="193"/>
                  </a:cubicBezTo>
                  <a:cubicBezTo>
                    <a:pt x="343" y="196"/>
                    <a:pt x="343" y="198"/>
                    <a:pt x="342" y="203"/>
                  </a:cubicBezTo>
                  <a:cubicBezTo>
                    <a:pt x="340" y="203"/>
                    <a:pt x="339" y="202"/>
                    <a:pt x="337" y="202"/>
                  </a:cubicBezTo>
                  <a:cubicBezTo>
                    <a:pt x="336" y="197"/>
                    <a:pt x="341" y="188"/>
                    <a:pt x="334" y="186"/>
                  </a:cubicBezTo>
                  <a:cubicBezTo>
                    <a:pt x="330" y="185"/>
                    <a:pt x="327" y="186"/>
                    <a:pt x="328" y="181"/>
                  </a:cubicBezTo>
                  <a:cubicBezTo>
                    <a:pt x="338" y="179"/>
                    <a:pt x="324" y="158"/>
                    <a:pt x="324" y="154"/>
                  </a:cubicBezTo>
                  <a:cubicBezTo>
                    <a:pt x="327" y="154"/>
                    <a:pt x="331" y="151"/>
                    <a:pt x="333" y="149"/>
                  </a:cubicBezTo>
                  <a:cubicBezTo>
                    <a:pt x="337" y="146"/>
                    <a:pt x="336" y="142"/>
                    <a:pt x="337" y="138"/>
                  </a:cubicBezTo>
                  <a:cubicBezTo>
                    <a:pt x="341" y="138"/>
                    <a:pt x="339" y="132"/>
                    <a:pt x="344" y="133"/>
                  </a:cubicBezTo>
                  <a:cubicBezTo>
                    <a:pt x="344" y="131"/>
                    <a:pt x="343" y="129"/>
                    <a:pt x="342" y="127"/>
                  </a:cubicBezTo>
                  <a:cubicBezTo>
                    <a:pt x="337" y="127"/>
                    <a:pt x="338" y="120"/>
                    <a:pt x="338" y="116"/>
                  </a:cubicBezTo>
                  <a:cubicBezTo>
                    <a:pt x="338" y="114"/>
                    <a:pt x="337" y="112"/>
                    <a:pt x="338" y="110"/>
                  </a:cubicBezTo>
                  <a:cubicBezTo>
                    <a:pt x="340" y="107"/>
                    <a:pt x="343" y="110"/>
                    <a:pt x="345" y="109"/>
                  </a:cubicBezTo>
                  <a:cubicBezTo>
                    <a:pt x="345" y="105"/>
                    <a:pt x="344" y="100"/>
                    <a:pt x="349" y="99"/>
                  </a:cubicBezTo>
                  <a:cubicBezTo>
                    <a:pt x="353" y="99"/>
                    <a:pt x="359" y="102"/>
                    <a:pt x="363" y="99"/>
                  </a:cubicBezTo>
                  <a:cubicBezTo>
                    <a:pt x="365" y="98"/>
                    <a:pt x="366" y="96"/>
                    <a:pt x="369" y="96"/>
                  </a:cubicBezTo>
                  <a:cubicBezTo>
                    <a:pt x="371" y="97"/>
                    <a:pt x="373" y="97"/>
                    <a:pt x="374" y="95"/>
                  </a:cubicBezTo>
                  <a:cubicBezTo>
                    <a:pt x="376" y="92"/>
                    <a:pt x="371" y="89"/>
                    <a:pt x="371" y="86"/>
                  </a:cubicBezTo>
                  <a:cubicBezTo>
                    <a:pt x="372" y="86"/>
                    <a:pt x="372" y="86"/>
                    <a:pt x="373" y="86"/>
                  </a:cubicBezTo>
                  <a:cubicBezTo>
                    <a:pt x="373" y="84"/>
                    <a:pt x="373" y="77"/>
                    <a:pt x="376" y="81"/>
                  </a:cubicBezTo>
                  <a:cubicBezTo>
                    <a:pt x="377" y="77"/>
                    <a:pt x="380" y="74"/>
                    <a:pt x="381" y="70"/>
                  </a:cubicBezTo>
                  <a:cubicBezTo>
                    <a:pt x="385" y="69"/>
                    <a:pt x="384" y="61"/>
                    <a:pt x="388" y="59"/>
                  </a:cubicBezTo>
                  <a:cubicBezTo>
                    <a:pt x="388" y="57"/>
                    <a:pt x="388" y="54"/>
                    <a:pt x="389" y="52"/>
                  </a:cubicBezTo>
                  <a:cubicBezTo>
                    <a:pt x="392" y="52"/>
                    <a:pt x="390" y="46"/>
                    <a:pt x="396" y="46"/>
                  </a:cubicBezTo>
                  <a:cubicBezTo>
                    <a:pt x="395" y="41"/>
                    <a:pt x="398" y="35"/>
                    <a:pt x="396" y="30"/>
                  </a:cubicBezTo>
                  <a:cubicBezTo>
                    <a:pt x="394" y="26"/>
                    <a:pt x="390" y="23"/>
                    <a:pt x="391" y="19"/>
                  </a:cubicBezTo>
                  <a:cubicBezTo>
                    <a:pt x="391" y="15"/>
                    <a:pt x="391" y="13"/>
                    <a:pt x="387" y="11"/>
                  </a:cubicBezTo>
                  <a:cubicBezTo>
                    <a:pt x="385" y="11"/>
                    <a:pt x="381" y="10"/>
                    <a:pt x="382" y="7"/>
                  </a:cubicBezTo>
                  <a:cubicBezTo>
                    <a:pt x="377" y="4"/>
                    <a:pt x="376" y="2"/>
                    <a:pt x="370" y="2"/>
                  </a:cubicBezTo>
                  <a:cubicBezTo>
                    <a:pt x="370" y="2"/>
                    <a:pt x="370" y="3"/>
                    <a:pt x="370" y="4"/>
                  </a:cubicBezTo>
                  <a:cubicBezTo>
                    <a:pt x="366" y="4"/>
                    <a:pt x="362" y="4"/>
                    <a:pt x="358" y="4"/>
                  </a:cubicBezTo>
                  <a:cubicBezTo>
                    <a:pt x="354" y="3"/>
                    <a:pt x="351" y="1"/>
                    <a:pt x="348" y="0"/>
                  </a:cubicBezTo>
                  <a:cubicBezTo>
                    <a:pt x="344" y="0"/>
                    <a:pt x="341" y="2"/>
                    <a:pt x="338" y="1"/>
                  </a:cubicBezTo>
                  <a:cubicBezTo>
                    <a:pt x="337" y="1"/>
                    <a:pt x="336" y="1"/>
                    <a:pt x="336" y="0"/>
                  </a:cubicBezTo>
                  <a:cubicBezTo>
                    <a:pt x="334" y="2"/>
                    <a:pt x="331" y="5"/>
                    <a:pt x="331" y="6"/>
                  </a:cubicBezTo>
                  <a:cubicBezTo>
                    <a:pt x="330" y="7"/>
                    <a:pt x="328" y="12"/>
                    <a:pt x="329" y="12"/>
                  </a:cubicBezTo>
                  <a:cubicBezTo>
                    <a:pt x="320" y="14"/>
                    <a:pt x="305" y="8"/>
                    <a:pt x="303" y="21"/>
                  </a:cubicBezTo>
                  <a:cubicBezTo>
                    <a:pt x="300" y="22"/>
                    <a:pt x="296" y="22"/>
                    <a:pt x="293" y="24"/>
                  </a:cubicBezTo>
                  <a:cubicBezTo>
                    <a:pt x="292" y="25"/>
                    <a:pt x="291" y="27"/>
                    <a:pt x="289" y="28"/>
                  </a:cubicBezTo>
                  <a:cubicBezTo>
                    <a:pt x="285" y="31"/>
                    <a:pt x="280" y="33"/>
                    <a:pt x="275" y="33"/>
                  </a:cubicBezTo>
                  <a:cubicBezTo>
                    <a:pt x="273" y="38"/>
                    <a:pt x="264" y="38"/>
                    <a:pt x="260" y="40"/>
                  </a:cubicBezTo>
                  <a:cubicBezTo>
                    <a:pt x="257" y="41"/>
                    <a:pt x="256" y="44"/>
                    <a:pt x="255" y="46"/>
                  </a:cubicBezTo>
                  <a:cubicBezTo>
                    <a:pt x="252" y="50"/>
                    <a:pt x="248" y="49"/>
                    <a:pt x="244" y="50"/>
                  </a:cubicBezTo>
                  <a:cubicBezTo>
                    <a:pt x="237" y="52"/>
                    <a:pt x="231" y="59"/>
                    <a:pt x="227" y="66"/>
                  </a:cubicBezTo>
                  <a:cubicBezTo>
                    <a:pt x="224" y="71"/>
                    <a:pt x="218" y="73"/>
                    <a:pt x="211" y="73"/>
                  </a:cubicBezTo>
                  <a:cubicBezTo>
                    <a:pt x="208" y="75"/>
                    <a:pt x="211" y="84"/>
                    <a:pt x="205" y="83"/>
                  </a:cubicBezTo>
                  <a:cubicBezTo>
                    <a:pt x="207" y="90"/>
                    <a:pt x="210" y="97"/>
                    <a:pt x="211" y="105"/>
                  </a:cubicBezTo>
                  <a:cubicBezTo>
                    <a:pt x="212" y="110"/>
                    <a:pt x="215" y="111"/>
                    <a:pt x="219" y="113"/>
                  </a:cubicBezTo>
                  <a:cubicBezTo>
                    <a:pt x="226" y="116"/>
                    <a:pt x="236" y="118"/>
                    <a:pt x="244" y="116"/>
                  </a:cubicBezTo>
                  <a:cubicBezTo>
                    <a:pt x="247" y="116"/>
                    <a:pt x="249" y="114"/>
                    <a:pt x="251" y="115"/>
                  </a:cubicBezTo>
                  <a:cubicBezTo>
                    <a:pt x="254" y="115"/>
                    <a:pt x="255" y="117"/>
                    <a:pt x="257" y="117"/>
                  </a:cubicBezTo>
                  <a:cubicBezTo>
                    <a:pt x="259" y="111"/>
                    <a:pt x="260" y="109"/>
                    <a:pt x="267" y="109"/>
                  </a:cubicBezTo>
                  <a:cubicBezTo>
                    <a:pt x="267" y="112"/>
                    <a:pt x="265" y="119"/>
                    <a:pt x="270" y="118"/>
                  </a:cubicBezTo>
                  <a:cubicBezTo>
                    <a:pt x="270" y="124"/>
                    <a:pt x="270" y="129"/>
                    <a:pt x="270" y="135"/>
                  </a:cubicBezTo>
                  <a:cubicBezTo>
                    <a:pt x="267" y="135"/>
                    <a:pt x="264" y="136"/>
                    <a:pt x="262" y="136"/>
                  </a:cubicBezTo>
                  <a:cubicBezTo>
                    <a:pt x="262" y="135"/>
                    <a:pt x="262" y="133"/>
                    <a:pt x="262" y="132"/>
                  </a:cubicBezTo>
                  <a:cubicBezTo>
                    <a:pt x="258" y="133"/>
                    <a:pt x="254" y="136"/>
                    <a:pt x="249" y="137"/>
                  </a:cubicBezTo>
                  <a:cubicBezTo>
                    <a:pt x="243" y="137"/>
                    <a:pt x="237" y="136"/>
                    <a:pt x="232" y="136"/>
                  </a:cubicBezTo>
                  <a:cubicBezTo>
                    <a:pt x="231" y="139"/>
                    <a:pt x="230" y="142"/>
                    <a:pt x="231" y="144"/>
                  </a:cubicBezTo>
                  <a:cubicBezTo>
                    <a:pt x="232" y="147"/>
                    <a:pt x="235" y="148"/>
                    <a:pt x="235" y="151"/>
                  </a:cubicBezTo>
                  <a:cubicBezTo>
                    <a:pt x="235" y="156"/>
                    <a:pt x="229" y="155"/>
                    <a:pt x="226" y="155"/>
                  </a:cubicBezTo>
                  <a:cubicBezTo>
                    <a:pt x="228" y="161"/>
                    <a:pt x="231" y="162"/>
                    <a:pt x="237" y="163"/>
                  </a:cubicBezTo>
                  <a:cubicBezTo>
                    <a:pt x="242" y="165"/>
                    <a:pt x="245" y="168"/>
                    <a:pt x="244" y="173"/>
                  </a:cubicBezTo>
                  <a:cubicBezTo>
                    <a:pt x="244" y="177"/>
                    <a:pt x="242" y="184"/>
                    <a:pt x="237" y="183"/>
                  </a:cubicBezTo>
                  <a:cubicBezTo>
                    <a:pt x="233" y="182"/>
                    <a:pt x="232" y="177"/>
                    <a:pt x="227" y="178"/>
                  </a:cubicBezTo>
                  <a:cubicBezTo>
                    <a:pt x="229" y="184"/>
                    <a:pt x="226" y="202"/>
                    <a:pt x="232" y="204"/>
                  </a:cubicBezTo>
                  <a:cubicBezTo>
                    <a:pt x="232" y="209"/>
                    <a:pt x="224" y="208"/>
                    <a:pt x="224" y="212"/>
                  </a:cubicBezTo>
                  <a:cubicBezTo>
                    <a:pt x="220" y="213"/>
                    <a:pt x="219" y="210"/>
                    <a:pt x="219" y="207"/>
                  </a:cubicBezTo>
                  <a:cubicBezTo>
                    <a:pt x="216" y="207"/>
                    <a:pt x="214" y="205"/>
                    <a:pt x="211" y="205"/>
                  </a:cubicBezTo>
                  <a:cubicBezTo>
                    <a:pt x="211" y="203"/>
                    <a:pt x="211" y="201"/>
                    <a:pt x="211" y="199"/>
                  </a:cubicBezTo>
                  <a:cubicBezTo>
                    <a:pt x="211" y="199"/>
                    <a:pt x="210" y="199"/>
                    <a:pt x="210" y="200"/>
                  </a:cubicBezTo>
                  <a:cubicBezTo>
                    <a:pt x="208" y="200"/>
                    <a:pt x="206" y="200"/>
                    <a:pt x="204" y="200"/>
                  </a:cubicBezTo>
                  <a:cubicBezTo>
                    <a:pt x="204" y="201"/>
                    <a:pt x="203" y="203"/>
                    <a:pt x="203" y="204"/>
                  </a:cubicBezTo>
                  <a:cubicBezTo>
                    <a:pt x="198" y="202"/>
                    <a:pt x="193" y="202"/>
                    <a:pt x="188" y="201"/>
                  </a:cubicBezTo>
                  <a:cubicBezTo>
                    <a:pt x="183" y="199"/>
                    <a:pt x="177" y="197"/>
                    <a:pt x="172" y="198"/>
                  </a:cubicBezTo>
                  <a:cubicBezTo>
                    <a:pt x="172" y="203"/>
                    <a:pt x="169" y="208"/>
                    <a:pt x="167" y="212"/>
                  </a:cubicBezTo>
                  <a:cubicBezTo>
                    <a:pt x="165" y="215"/>
                    <a:pt x="161" y="214"/>
                    <a:pt x="158" y="215"/>
                  </a:cubicBezTo>
                  <a:cubicBezTo>
                    <a:pt x="158" y="218"/>
                    <a:pt x="160" y="220"/>
                    <a:pt x="160" y="224"/>
                  </a:cubicBezTo>
                  <a:cubicBezTo>
                    <a:pt x="157" y="224"/>
                    <a:pt x="155" y="224"/>
                    <a:pt x="154" y="227"/>
                  </a:cubicBezTo>
                  <a:cubicBezTo>
                    <a:pt x="150" y="227"/>
                    <a:pt x="144" y="225"/>
                    <a:pt x="140" y="226"/>
                  </a:cubicBezTo>
                  <a:cubicBezTo>
                    <a:pt x="139" y="228"/>
                    <a:pt x="140" y="232"/>
                    <a:pt x="138" y="234"/>
                  </a:cubicBezTo>
                  <a:cubicBezTo>
                    <a:pt x="133" y="230"/>
                    <a:pt x="134" y="227"/>
                    <a:pt x="126" y="227"/>
                  </a:cubicBezTo>
                  <a:cubicBezTo>
                    <a:pt x="125" y="223"/>
                    <a:pt x="125" y="209"/>
                    <a:pt x="131" y="213"/>
                  </a:cubicBezTo>
                  <a:cubicBezTo>
                    <a:pt x="135" y="215"/>
                    <a:pt x="137" y="216"/>
                    <a:pt x="142" y="215"/>
                  </a:cubicBezTo>
                  <a:cubicBezTo>
                    <a:pt x="146" y="214"/>
                    <a:pt x="149" y="211"/>
                    <a:pt x="153" y="210"/>
                  </a:cubicBezTo>
                  <a:cubicBezTo>
                    <a:pt x="153" y="207"/>
                    <a:pt x="148" y="208"/>
                    <a:pt x="147" y="204"/>
                  </a:cubicBezTo>
                  <a:cubicBezTo>
                    <a:pt x="147" y="201"/>
                    <a:pt x="149" y="198"/>
                    <a:pt x="149" y="195"/>
                  </a:cubicBezTo>
                  <a:cubicBezTo>
                    <a:pt x="150" y="189"/>
                    <a:pt x="146" y="192"/>
                    <a:pt x="145" y="189"/>
                  </a:cubicBezTo>
                  <a:cubicBezTo>
                    <a:pt x="145" y="186"/>
                    <a:pt x="146" y="181"/>
                    <a:pt x="150" y="180"/>
                  </a:cubicBezTo>
                  <a:cubicBezTo>
                    <a:pt x="157" y="188"/>
                    <a:pt x="158" y="175"/>
                    <a:pt x="158" y="171"/>
                  </a:cubicBezTo>
                  <a:cubicBezTo>
                    <a:pt x="156" y="171"/>
                    <a:pt x="153" y="170"/>
                    <a:pt x="151" y="169"/>
                  </a:cubicBezTo>
                  <a:cubicBezTo>
                    <a:pt x="151" y="165"/>
                    <a:pt x="151" y="161"/>
                    <a:pt x="151" y="157"/>
                  </a:cubicBezTo>
                  <a:cubicBezTo>
                    <a:pt x="145" y="156"/>
                    <a:pt x="143" y="157"/>
                    <a:pt x="139" y="159"/>
                  </a:cubicBezTo>
                  <a:cubicBezTo>
                    <a:pt x="136" y="161"/>
                    <a:pt x="130" y="166"/>
                    <a:pt x="132" y="159"/>
                  </a:cubicBezTo>
                  <a:cubicBezTo>
                    <a:pt x="124" y="158"/>
                    <a:pt x="117" y="158"/>
                    <a:pt x="110" y="157"/>
                  </a:cubicBezTo>
                  <a:cubicBezTo>
                    <a:pt x="104" y="155"/>
                    <a:pt x="107" y="149"/>
                    <a:pt x="112" y="149"/>
                  </a:cubicBezTo>
                  <a:cubicBezTo>
                    <a:pt x="112" y="145"/>
                    <a:pt x="111" y="140"/>
                    <a:pt x="116" y="140"/>
                  </a:cubicBezTo>
                  <a:cubicBezTo>
                    <a:pt x="116" y="137"/>
                    <a:pt x="117" y="133"/>
                    <a:pt x="116" y="130"/>
                  </a:cubicBezTo>
                  <a:cubicBezTo>
                    <a:pt x="112" y="129"/>
                    <a:pt x="105" y="128"/>
                    <a:pt x="102" y="132"/>
                  </a:cubicBezTo>
                  <a:cubicBezTo>
                    <a:pt x="100" y="136"/>
                    <a:pt x="102" y="140"/>
                    <a:pt x="97" y="142"/>
                  </a:cubicBezTo>
                  <a:cubicBezTo>
                    <a:pt x="94" y="144"/>
                    <a:pt x="89" y="144"/>
                    <a:pt x="86" y="141"/>
                  </a:cubicBezTo>
                  <a:cubicBezTo>
                    <a:pt x="85" y="138"/>
                    <a:pt x="85" y="134"/>
                    <a:pt x="81" y="133"/>
                  </a:cubicBezTo>
                  <a:cubicBezTo>
                    <a:pt x="75" y="143"/>
                    <a:pt x="90" y="149"/>
                    <a:pt x="90" y="158"/>
                  </a:cubicBezTo>
                  <a:cubicBezTo>
                    <a:pt x="86" y="158"/>
                    <a:pt x="85" y="155"/>
                    <a:pt x="83" y="153"/>
                  </a:cubicBezTo>
                  <a:cubicBezTo>
                    <a:pt x="81" y="151"/>
                    <a:pt x="79" y="154"/>
                    <a:pt x="80" y="150"/>
                  </a:cubicBezTo>
                  <a:cubicBezTo>
                    <a:pt x="72" y="148"/>
                    <a:pt x="77" y="156"/>
                    <a:pt x="77" y="159"/>
                  </a:cubicBezTo>
                  <a:cubicBezTo>
                    <a:pt x="77" y="162"/>
                    <a:pt x="72" y="162"/>
                    <a:pt x="71" y="165"/>
                  </a:cubicBezTo>
                  <a:cubicBezTo>
                    <a:pt x="70" y="167"/>
                    <a:pt x="71" y="171"/>
                    <a:pt x="71" y="173"/>
                  </a:cubicBezTo>
                  <a:cubicBezTo>
                    <a:pt x="74" y="173"/>
                    <a:pt x="77" y="174"/>
                    <a:pt x="78" y="177"/>
                  </a:cubicBezTo>
                  <a:cubicBezTo>
                    <a:pt x="75" y="179"/>
                    <a:pt x="77" y="183"/>
                    <a:pt x="76" y="186"/>
                  </a:cubicBezTo>
                  <a:cubicBezTo>
                    <a:pt x="75" y="188"/>
                    <a:pt x="72" y="190"/>
                    <a:pt x="71" y="192"/>
                  </a:cubicBezTo>
                  <a:cubicBezTo>
                    <a:pt x="75" y="192"/>
                    <a:pt x="79" y="192"/>
                    <a:pt x="84" y="192"/>
                  </a:cubicBezTo>
                  <a:cubicBezTo>
                    <a:pt x="84" y="196"/>
                    <a:pt x="84" y="201"/>
                    <a:pt x="86" y="205"/>
                  </a:cubicBezTo>
                  <a:cubicBezTo>
                    <a:pt x="87" y="208"/>
                    <a:pt x="88" y="210"/>
                    <a:pt x="86" y="214"/>
                  </a:cubicBezTo>
                  <a:cubicBezTo>
                    <a:pt x="84" y="217"/>
                    <a:pt x="82" y="218"/>
                    <a:pt x="81" y="222"/>
                  </a:cubicBezTo>
                  <a:cubicBezTo>
                    <a:pt x="81" y="226"/>
                    <a:pt x="81" y="229"/>
                    <a:pt x="81" y="232"/>
                  </a:cubicBezTo>
                  <a:cubicBezTo>
                    <a:pt x="81" y="238"/>
                    <a:pt x="81" y="244"/>
                    <a:pt x="75" y="248"/>
                  </a:cubicBezTo>
                  <a:cubicBezTo>
                    <a:pt x="68" y="251"/>
                    <a:pt x="60" y="252"/>
                    <a:pt x="53" y="255"/>
                  </a:cubicBezTo>
                  <a:cubicBezTo>
                    <a:pt x="52" y="260"/>
                    <a:pt x="55" y="261"/>
                    <a:pt x="51" y="265"/>
                  </a:cubicBezTo>
                  <a:cubicBezTo>
                    <a:pt x="53" y="266"/>
                    <a:pt x="67" y="270"/>
                    <a:pt x="63" y="274"/>
                  </a:cubicBezTo>
                  <a:cubicBezTo>
                    <a:pt x="58" y="280"/>
                    <a:pt x="47" y="277"/>
                    <a:pt x="43" y="284"/>
                  </a:cubicBezTo>
                  <a:cubicBezTo>
                    <a:pt x="42" y="283"/>
                    <a:pt x="37" y="281"/>
                    <a:pt x="36" y="283"/>
                  </a:cubicBezTo>
                  <a:cubicBezTo>
                    <a:pt x="35" y="284"/>
                    <a:pt x="35" y="284"/>
                    <a:pt x="34" y="283"/>
                  </a:cubicBezTo>
                  <a:cubicBezTo>
                    <a:pt x="34" y="283"/>
                    <a:pt x="34" y="283"/>
                    <a:pt x="33" y="283"/>
                  </a:cubicBezTo>
                  <a:cubicBezTo>
                    <a:pt x="33" y="285"/>
                    <a:pt x="33" y="287"/>
                    <a:pt x="32" y="289"/>
                  </a:cubicBezTo>
                  <a:cubicBezTo>
                    <a:pt x="32" y="292"/>
                    <a:pt x="32" y="298"/>
                    <a:pt x="37" y="299"/>
                  </a:cubicBezTo>
                  <a:cubicBezTo>
                    <a:pt x="41" y="300"/>
                    <a:pt x="44" y="298"/>
                    <a:pt x="44" y="304"/>
                  </a:cubicBezTo>
                  <a:cubicBezTo>
                    <a:pt x="44" y="309"/>
                    <a:pt x="41" y="312"/>
                    <a:pt x="37" y="316"/>
                  </a:cubicBezTo>
                  <a:cubicBezTo>
                    <a:pt x="33" y="320"/>
                    <a:pt x="31" y="319"/>
                    <a:pt x="25" y="320"/>
                  </a:cubicBezTo>
                  <a:cubicBezTo>
                    <a:pt x="24" y="322"/>
                    <a:pt x="23" y="325"/>
                    <a:pt x="21" y="326"/>
                  </a:cubicBezTo>
                  <a:cubicBezTo>
                    <a:pt x="17" y="329"/>
                    <a:pt x="13" y="327"/>
                    <a:pt x="9" y="327"/>
                  </a:cubicBezTo>
                  <a:cubicBezTo>
                    <a:pt x="6" y="339"/>
                    <a:pt x="27" y="330"/>
                    <a:pt x="25" y="342"/>
                  </a:cubicBezTo>
                  <a:cubicBezTo>
                    <a:pt x="24" y="343"/>
                    <a:pt x="0" y="343"/>
                    <a:pt x="6" y="349"/>
                  </a:cubicBezTo>
                  <a:cubicBezTo>
                    <a:pt x="8" y="353"/>
                    <a:pt x="10" y="356"/>
                    <a:pt x="12" y="360"/>
                  </a:cubicBezTo>
                  <a:cubicBezTo>
                    <a:pt x="13" y="362"/>
                    <a:pt x="9" y="367"/>
                    <a:pt x="10" y="370"/>
                  </a:cubicBezTo>
                  <a:cubicBezTo>
                    <a:pt x="10" y="373"/>
                    <a:pt x="11" y="375"/>
                    <a:pt x="12" y="377"/>
                  </a:cubicBezTo>
                  <a:cubicBezTo>
                    <a:pt x="15" y="377"/>
                    <a:pt x="17" y="379"/>
                    <a:pt x="20" y="380"/>
                  </a:cubicBezTo>
                  <a:cubicBezTo>
                    <a:pt x="27" y="382"/>
                    <a:pt x="26" y="373"/>
                    <a:pt x="32" y="373"/>
                  </a:cubicBezTo>
                  <a:cubicBezTo>
                    <a:pt x="32" y="373"/>
                    <a:pt x="40" y="381"/>
                    <a:pt x="40" y="381"/>
                  </a:cubicBezTo>
                  <a:cubicBezTo>
                    <a:pt x="42" y="388"/>
                    <a:pt x="40" y="395"/>
                    <a:pt x="46" y="401"/>
                  </a:cubicBezTo>
                  <a:cubicBezTo>
                    <a:pt x="51" y="406"/>
                    <a:pt x="61" y="401"/>
                    <a:pt x="68" y="401"/>
                  </a:cubicBezTo>
                  <a:cubicBezTo>
                    <a:pt x="76" y="402"/>
                    <a:pt x="79" y="405"/>
                    <a:pt x="82" y="412"/>
                  </a:cubicBezTo>
                  <a:cubicBezTo>
                    <a:pt x="85" y="418"/>
                    <a:pt x="87" y="422"/>
                    <a:pt x="95" y="422"/>
                  </a:cubicBezTo>
                  <a:cubicBezTo>
                    <a:pt x="98" y="422"/>
                    <a:pt x="100" y="424"/>
                    <a:pt x="104" y="423"/>
                  </a:cubicBezTo>
                  <a:cubicBezTo>
                    <a:pt x="108" y="422"/>
                    <a:pt x="110" y="422"/>
                    <a:pt x="114" y="423"/>
                  </a:cubicBezTo>
                  <a:cubicBezTo>
                    <a:pt x="121" y="427"/>
                    <a:pt x="132" y="423"/>
                    <a:pt x="140" y="424"/>
                  </a:cubicBezTo>
                  <a:cubicBezTo>
                    <a:pt x="143" y="424"/>
                    <a:pt x="146" y="423"/>
                    <a:pt x="148" y="427"/>
                  </a:cubicBezTo>
                  <a:cubicBezTo>
                    <a:pt x="149" y="429"/>
                    <a:pt x="153" y="428"/>
                    <a:pt x="155" y="429"/>
                  </a:cubicBezTo>
                  <a:cubicBezTo>
                    <a:pt x="159" y="431"/>
                    <a:pt x="160" y="443"/>
                    <a:pt x="158" y="447"/>
                  </a:cubicBezTo>
                  <a:cubicBezTo>
                    <a:pt x="158" y="447"/>
                    <a:pt x="158" y="447"/>
                    <a:pt x="158" y="447"/>
                  </a:cubicBezTo>
                  <a:cubicBezTo>
                    <a:pt x="158" y="452"/>
                    <a:pt x="167" y="450"/>
                    <a:pt x="170" y="450"/>
                  </a:cubicBezTo>
                  <a:cubicBezTo>
                    <a:pt x="173" y="450"/>
                    <a:pt x="175" y="451"/>
                    <a:pt x="178" y="451"/>
                  </a:cubicBezTo>
                  <a:cubicBezTo>
                    <a:pt x="181" y="450"/>
                    <a:pt x="180" y="446"/>
                    <a:pt x="180" y="444"/>
                  </a:cubicBezTo>
                  <a:cubicBezTo>
                    <a:pt x="183" y="444"/>
                    <a:pt x="186" y="445"/>
                    <a:pt x="188" y="444"/>
                  </a:cubicBezTo>
                  <a:cubicBezTo>
                    <a:pt x="191" y="444"/>
                    <a:pt x="192" y="441"/>
                    <a:pt x="195" y="441"/>
                  </a:cubicBezTo>
                  <a:cubicBezTo>
                    <a:pt x="196" y="437"/>
                    <a:pt x="194" y="436"/>
                    <a:pt x="191" y="435"/>
                  </a:cubicBezTo>
                  <a:cubicBezTo>
                    <a:pt x="193" y="433"/>
                    <a:pt x="195" y="429"/>
                    <a:pt x="198" y="429"/>
                  </a:cubicBezTo>
                  <a:cubicBezTo>
                    <a:pt x="199" y="426"/>
                    <a:pt x="200" y="426"/>
                    <a:pt x="202" y="425"/>
                  </a:cubicBezTo>
                  <a:cubicBezTo>
                    <a:pt x="206" y="424"/>
                    <a:pt x="205" y="420"/>
                    <a:pt x="205" y="417"/>
                  </a:cubicBezTo>
                  <a:cubicBezTo>
                    <a:pt x="208" y="417"/>
                    <a:pt x="209" y="415"/>
                    <a:pt x="209" y="412"/>
                  </a:cubicBezTo>
                  <a:cubicBezTo>
                    <a:pt x="215" y="412"/>
                    <a:pt x="218" y="409"/>
                    <a:pt x="223" y="407"/>
                  </a:cubicBezTo>
                  <a:cubicBezTo>
                    <a:pt x="226" y="407"/>
                    <a:pt x="233" y="406"/>
                    <a:pt x="232" y="410"/>
                  </a:cubicBezTo>
                  <a:cubicBezTo>
                    <a:pt x="234" y="409"/>
                    <a:pt x="238" y="410"/>
                    <a:pt x="240" y="410"/>
                  </a:cubicBezTo>
                  <a:cubicBezTo>
                    <a:pt x="243" y="404"/>
                    <a:pt x="247" y="401"/>
                    <a:pt x="255" y="402"/>
                  </a:cubicBezTo>
                  <a:cubicBezTo>
                    <a:pt x="263" y="404"/>
                    <a:pt x="263" y="415"/>
                    <a:pt x="268" y="420"/>
                  </a:cubicBezTo>
                  <a:cubicBezTo>
                    <a:pt x="266" y="421"/>
                    <a:pt x="265" y="422"/>
                    <a:pt x="264" y="423"/>
                  </a:cubicBezTo>
                  <a:cubicBezTo>
                    <a:pt x="264" y="422"/>
                    <a:pt x="263" y="421"/>
                    <a:pt x="263" y="420"/>
                  </a:cubicBezTo>
                  <a:cubicBezTo>
                    <a:pt x="261" y="421"/>
                    <a:pt x="256" y="420"/>
                    <a:pt x="253" y="420"/>
                  </a:cubicBezTo>
                  <a:cubicBezTo>
                    <a:pt x="254" y="423"/>
                    <a:pt x="255" y="432"/>
                    <a:pt x="259" y="433"/>
                  </a:cubicBezTo>
                  <a:cubicBezTo>
                    <a:pt x="259" y="431"/>
                    <a:pt x="262" y="425"/>
                    <a:pt x="264" y="429"/>
                  </a:cubicBezTo>
                  <a:cubicBezTo>
                    <a:pt x="267" y="433"/>
                    <a:pt x="268" y="431"/>
                    <a:pt x="272" y="432"/>
                  </a:cubicBezTo>
                  <a:cubicBezTo>
                    <a:pt x="284" y="435"/>
                    <a:pt x="292" y="428"/>
                    <a:pt x="304" y="428"/>
                  </a:cubicBezTo>
                  <a:cubicBezTo>
                    <a:pt x="304" y="423"/>
                    <a:pt x="309" y="418"/>
                    <a:pt x="315" y="420"/>
                  </a:cubicBezTo>
                  <a:cubicBezTo>
                    <a:pt x="317" y="421"/>
                    <a:pt x="319" y="423"/>
                    <a:pt x="322" y="422"/>
                  </a:cubicBezTo>
                  <a:cubicBezTo>
                    <a:pt x="324" y="421"/>
                    <a:pt x="323" y="417"/>
                    <a:pt x="327" y="418"/>
                  </a:cubicBezTo>
                  <a:cubicBezTo>
                    <a:pt x="327" y="420"/>
                    <a:pt x="326" y="423"/>
                    <a:pt x="327" y="425"/>
                  </a:cubicBezTo>
                  <a:cubicBezTo>
                    <a:pt x="328" y="430"/>
                    <a:pt x="332" y="426"/>
                    <a:pt x="333" y="424"/>
                  </a:cubicBezTo>
                  <a:cubicBezTo>
                    <a:pt x="338" y="423"/>
                    <a:pt x="341" y="429"/>
                    <a:pt x="345" y="430"/>
                  </a:cubicBezTo>
                  <a:cubicBezTo>
                    <a:pt x="351" y="433"/>
                    <a:pt x="359" y="429"/>
                    <a:pt x="365" y="430"/>
                  </a:cubicBezTo>
                  <a:cubicBezTo>
                    <a:pt x="366" y="426"/>
                    <a:pt x="365" y="423"/>
                    <a:pt x="365" y="420"/>
                  </a:cubicBezTo>
                  <a:cubicBezTo>
                    <a:pt x="370" y="420"/>
                    <a:pt x="375" y="423"/>
                    <a:pt x="380" y="423"/>
                  </a:cubicBezTo>
                  <a:cubicBezTo>
                    <a:pt x="379" y="422"/>
                    <a:pt x="380" y="421"/>
                    <a:pt x="380" y="420"/>
                  </a:cubicBezTo>
                  <a:cubicBezTo>
                    <a:pt x="381" y="420"/>
                    <a:pt x="383" y="419"/>
                    <a:pt x="384" y="420"/>
                  </a:cubicBezTo>
                  <a:cubicBezTo>
                    <a:pt x="385" y="418"/>
                    <a:pt x="386" y="410"/>
                    <a:pt x="390" y="413"/>
                  </a:cubicBezTo>
                  <a:cubicBezTo>
                    <a:pt x="394" y="416"/>
                    <a:pt x="393" y="420"/>
                    <a:pt x="398" y="420"/>
                  </a:cubicBezTo>
                  <a:cubicBezTo>
                    <a:pt x="402" y="420"/>
                    <a:pt x="406" y="420"/>
                    <a:pt x="406" y="425"/>
                  </a:cubicBezTo>
                  <a:cubicBezTo>
                    <a:pt x="406" y="429"/>
                    <a:pt x="416" y="426"/>
                    <a:pt x="418" y="426"/>
                  </a:cubicBezTo>
                  <a:cubicBezTo>
                    <a:pt x="424" y="425"/>
                    <a:pt x="428" y="426"/>
                    <a:pt x="433" y="429"/>
                  </a:cubicBezTo>
                  <a:cubicBezTo>
                    <a:pt x="437" y="431"/>
                    <a:pt x="442" y="431"/>
                    <a:pt x="446" y="431"/>
                  </a:cubicBezTo>
                  <a:cubicBezTo>
                    <a:pt x="451" y="430"/>
                    <a:pt x="453" y="430"/>
                    <a:pt x="456" y="426"/>
                  </a:cubicBezTo>
                  <a:cubicBezTo>
                    <a:pt x="457" y="425"/>
                    <a:pt x="459" y="423"/>
                    <a:pt x="461" y="425"/>
                  </a:cubicBezTo>
                  <a:cubicBezTo>
                    <a:pt x="462" y="427"/>
                    <a:pt x="463" y="427"/>
                    <a:pt x="466" y="427"/>
                  </a:cubicBezTo>
                  <a:cubicBezTo>
                    <a:pt x="467" y="430"/>
                    <a:pt x="472" y="429"/>
                    <a:pt x="473" y="433"/>
                  </a:cubicBezTo>
                  <a:cubicBezTo>
                    <a:pt x="475" y="439"/>
                    <a:pt x="480" y="445"/>
                    <a:pt x="487" y="446"/>
                  </a:cubicBezTo>
                  <a:cubicBezTo>
                    <a:pt x="490" y="446"/>
                    <a:pt x="493" y="447"/>
                    <a:pt x="495" y="448"/>
                  </a:cubicBezTo>
                  <a:cubicBezTo>
                    <a:pt x="502" y="441"/>
                    <a:pt x="503" y="422"/>
                    <a:pt x="503" y="416"/>
                  </a:cubicBezTo>
                  <a:close/>
                </a:path>
              </a:pathLst>
            </a:custGeom>
            <a:solidFill>
              <a:schemeClr val="accent3"/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5880101" y="-1331913"/>
              <a:ext cx="1081088" cy="885825"/>
            </a:xfrm>
            <a:custGeom>
              <a:avLst/>
              <a:gdLst>
                <a:gd name="T0" fmla="*/ 345 w 464"/>
                <a:gd name="T1" fmla="*/ 377 h 380"/>
                <a:gd name="T2" fmla="*/ 358 w 464"/>
                <a:gd name="T3" fmla="*/ 376 h 380"/>
                <a:gd name="T4" fmla="*/ 375 w 464"/>
                <a:gd name="T5" fmla="*/ 339 h 380"/>
                <a:gd name="T6" fmla="*/ 409 w 464"/>
                <a:gd name="T7" fmla="*/ 336 h 380"/>
                <a:gd name="T8" fmla="*/ 402 w 464"/>
                <a:gd name="T9" fmla="*/ 302 h 380"/>
                <a:gd name="T10" fmla="*/ 437 w 464"/>
                <a:gd name="T11" fmla="*/ 283 h 380"/>
                <a:gd name="T12" fmla="*/ 407 w 464"/>
                <a:gd name="T13" fmla="*/ 254 h 380"/>
                <a:gd name="T14" fmla="*/ 430 w 464"/>
                <a:gd name="T15" fmla="*/ 239 h 380"/>
                <a:gd name="T16" fmla="*/ 445 w 464"/>
                <a:gd name="T17" fmla="*/ 189 h 380"/>
                <a:gd name="T18" fmla="*/ 450 w 464"/>
                <a:gd name="T19" fmla="*/ 152 h 380"/>
                <a:gd name="T20" fmla="*/ 429 w 464"/>
                <a:gd name="T21" fmla="*/ 130 h 380"/>
                <a:gd name="T22" fmla="*/ 400 w 464"/>
                <a:gd name="T23" fmla="*/ 78 h 380"/>
                <a:gd name="T24" fmla="*/ 382 w 464"/>
                <a:gd name="T25" fmla="*/ 35 h 380"/>
                <a:gd name="T26" fmla="*/ 332 w 464"/>
                <a:gd name="T27" fmla="*/ 34 h 380"/>
                <a:gd name="T28" fmla="*/ 296 w 464"/>
                <a:gd name="T29" fmla="*/ 12 h 380"/>
                <a:gd name="T30" fmla="*/ 254 w 464"/>
                <a:gd name="T31" fmla="*/ 11 h 380"/>
                <a:gd name="T32" fmla="*/ 230 w 464"/>
                <a:gd name="T33" fmla="*/ 6 h 380"/>
                <a:gd name="T34" fmla="*/ 223 w 464"/>
                <a:gd name="T35" fmla="*/ 25 h 380"/>
                <a:gd name="T36" fmla="*/ 178 w 464"/>
                <a:gd name="T37" fmla="*/ 17 h 380"/>
                <a:gd name="T38" fmla="*/ 125 w 464"/>
                <a:gd name="T39" fmla="*/ 24 h 380"/>
                <a:gd name="T40" fmla="*/ 93 w 464"/>
                <a:gd name="T41" fmla="*/ 17 h 380"/>
                <a:gd name="T42" fmla="*/ 59 w 464"/>
                <a:gd name="T43" fmla="*/ 9 h 380"/>
                <a:gd name="T44" fmla="*/ 18 w 464"/>
                <a:gd name="T45" fmla="*/ 34 h 380"/>
                <a:gd name="T46" fmla="*/ 0 w 464"/>
                <a:gd name="T47" fmla="*/ 64 h 380"/>
                <a:gd name="T48" fmla="*/ 41 w 464"/>
                <a:gd name="T49" fmla="*/ 54 h 380"/>
                <a:gd name="T50" fmla="*/ 20 w 464"/>
                <a:gd name="T51" fmla="*/ 75 h 380"/>
                <a:gd name="T52" fmla="*/ 34 w 464"/>
                <a:gd name="T53" fmla="*/ 94 h 380"/>
                <a:gd name="T54" fmla="*/ 51 w 464"/>
                <a:gd name="T55" fmla="*/ 116 h 380"/>
                <a:gd name="T56" fmla="*/ 106 w 464"/>
                <a:gd name="T57" fmla="*/ 142 h 380"/>
                <a:gd name="T58" fmla="*/ 151 w 464"/>
                <a:gd name="T59" fmla="*/ 133 h 380"/>
                <a:gd name="T60" fmla="*/ 178 w 464"/>
                <a:gd name="T61" fmla="*/ 124 h 380"/>
                <a:gd name="T62" fmla="*/ 150 w 464"/>
                <a:gd name="T63" fmla="*/ 166 h 380"/>
                <a:gd name="T64" fmla="*/ 131 w 464"/>
                <a:gd name="T65" fmla="*/ 166 h 380"/>
                <a:gd name="T66" fmla="*/ 109 w 464"/>
                <a:gd name="T67" fmla="*/ 178 h 380"/>
                <a:gd name="T68" fmla="*/ 91 w 464"/>
                <a:gd name="T69" fmla="*/ 179 h 380"/>
                <a:gd name="T70" fmla="*/ 71 w 464"/>
                <a:gd name="T71" fmla="*/ 180 h 380"/>
                <a:gd name="T72" fmla="*/ 56 w 464"/>
                <a:gd name="T73" fmla="*/ 165 h 380"/>
                <a:gd name="T74" fmla="*/ 87 w 464"/>
                <a:gd name="T75" fmla="*/ 229 h 380"/>
                <a:gd name="T76" fmla="*/ 136 w 464"/>
                <a:gd name="T77" fmla="*/ 285 h 380"/>
                <a:gd name="T78" fmla="*/ 178 w 464"/>
                <a:gd name="T79" fmla="*/ 315 h 380"/>
                <a:gd name="T80" fmla="*/ 223 w 464"/>
                <a:gd name="T81" fmla="*/ 309 h 380"/>
                <a:gd name="T82" fmla="*/ 259 w 464"/>
                <a:gd name="T83" fmla="*/ 298 h 380"/>
                <a:gd name="T84" fmla="*/ 296 w 464"/>
                <a:gd name="T85" fmla="*/ 268 h 380"/>
                <a:gd name="T86" fmla="*/ 306 w 464"/>
                <a:gd name="T87" fmla="*/ 218 h 380"/>
                <a:gd name="T88" fmla="*/ 321 w 464"/>
                <a:gd name="T89" fmla="*/ 206 h 380"/>
                <a:gd name="T90" fmla="*/ 353 w 464"/>
                <a:gd name="T91" fmla="*/ 207 h 380"/>
                <a:gd name="T92" fmla="*/ 324 w 464"/>
                <a:gd name="T93" fmla="*/ 222 h 380"/>
                <a:gd name="T94" fmla="*/ 322 w 464"/>
                <a:gd name="T95" fmla="*/ 245 h 380"/>
                <a:gd name="T96" fmla="*/ 324 w 464"/>
                <a:gd name="T97" fmla="*/ 262 h 380"/>
                <a:gd name="T98" fmla="*/ 325 w 464"/>
                <a:gd name="T99" fmla="*/ 273 h 380"/>
                <a:gd name="T100" fmla="*/ 330 w 464"/>
                <a:gd name="T101" fmla="*/ 295 h 380"/>
                <a:gd name="T102" fmla="*/ 340 w 464"/>
                <a:gd name="T103" fmla="*/ 309 h 380"/>
                <a:gd name="T104" fmla="*/ 332 w 464"/>
                <a:gd name="T105" fmla="*/ 344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4" h="380">
                  <a:moveTo>
                    <a:pt x="331" y="353"/>
                  </a:moveTo>
                  <a:cubicBezTo>
                    <a:pt x="331" y="354"/>
                    <a:pt x="331" y="354"/>
                    <a:pt x="331" y="354"/>
                  </a:cubicBezTo>
                  <a:cubicBezTo>
                    <a:pt x="336" y="355"/>
                    <a:pt x="347" y="364"/>
                    <a:pt x="348" y="368"/>
                  </a:cubicBezTo>
                  <a:cubicBezTo>
                    <a:pt x="348" y="372"/>
                    <a:pt x="344" y="371"/>
                    <a:pt x="341" y="371"/>
                  </a:cubicBezTo>
                  <a:cubicBezTo>
                    <a:pt x="341" y="374"/>
                    <a:pt x="338" y="372"/>
                    <a:pt x="338" y="374"/>
                  </a:cubicBezTo>
                  <a:cubicBezTo>
                    <a:pt x="337" y="378"/>
                    <a:pt x="343" y="377"/>
                    <a:pt x="345" y="377"/>
                  </a:cubicBezTo>
                  <a:cubicBezTo>
                    <a:pt x="345" y="376"/>
                    <a:pt x="345" y="376"/>
                    <a:pt x="345" y="375"/>
                  </a:cubicBezTo>
                  <a:cubicBezTo>
                    <a:pt x="346" y="375"/>
                    <a:pt x="347" y="375"/>
                    <a:pt x="348" y="375"/>
                  </a:cubicBezTo>
                  <a:cubicBezTo>
                    <a:pt x="348" y="375"/>
                    <a:pt x="349" y="375"/>
                    <a:pt x="349" y="375"/>
                  </a:cubicBezTo>
                  <a:cubicBezTo>
                    <a:pt x="349" y="376"/>
                    <a:pt x="349" y="378"/>
                    <a:pt x="349" y="379"/>
                  </a:cubicBezTo>
                  <a:cubicBezTo>
                    <a:pt x="351" y="378"/>
                    <a:pt x="354" y="380"/>
                    <a:pt x="356" y="379"/>
                  </a:cubicBezTo>
                  <a:cubicBezTo>
                    <a:pt x="357" y="379"/>
                    <a:pt x="358" y="376"/>
                    <a:pt x="358" y="376"/>
                  </a:cubicBezTo>
                  <a:cubicBezTo>
                    <a:pt x="360" y="376"/>
                    <a:pt x="362" y="376"/>
                    <a:pt x="364" y="376"/>
                  </a:cubicBezTo>
                  <a:cubicBezTo>
                    <a:pt x="364" y="373"/>
                    <a:pt x="363" y="367"/>
                    <a:pt x="366" y="365"/>
                  </a:cubicBezTo>
                  <a:cubicBezTo>
                    <a:pt x="369" y="364"/>
                    <a:pt x="367" y="359"/>
                    <a:pt x="368" y="356"/>
                  </a:cubicBezTo>
                  <a:cubicBezTo>
                    <a:pt x="369" y="353"/>
                    <a:pt x="374" y="341"/>
                    <a:pt x="367" y="340"/>
                  </a:cubicBezTo>
                  <a:cubicBezTo>
                    <a:pt x="368" y="338"/>
                    <a:pt x="369" y="336"/>
                    <a:pt x="370" y="334"/>
                  </a:cubicBezTo>
                  <a:cubicBezTo>
                    <a:pt x="373" y="334"/>
                    <a:pt x="373" y="337"/>
                    <a:pt x="375" y="339"/>
                  </a:cubicBezTo>
                  <a:cubicBezTo>
                    <a:pt x="377" y="341"/>
                    <a:pt x="381" y="341"/>
                    <a:pt x="384" y="341"/>
                  </a:cubicBezTo>
                  <a:cubicBezTo>
                    <a:pt x="384" y="343"/>
                    <a:pt x="384" y="345"/>
                    <a:pt x="384" y="346"/>
                  </a:cubicBezTo>
                  <a:cubicBezTo>
                    <a:pt x="387" y="346"/>
                    <a:pt x="388" y="348"/>
                    <a:pt x="389" y="350"/>
                  </a:cubicBezTo>
                  <a:cubicBezTo>
                    <a:pt x="391" y="344"/>
                    <a:pt x="401" y="349"/>
                    <a:pt x="401" y="343"/>
                  </a:cubicBezTo>
                  <a:cubicBezTo>
                    <a:pt x="401" y="341"/>
                    <a:pt x="399" y="340"/>
                    <a:pt x="399" y="338"/>
                  </a:cubicBezTo>
                  <a:cubicBezTo>
                    <a:pt x="399" y="336"/>
                    <a:pt x="407" y="337"/>
                    <a:pt x="409" y="336"/>
                  </a:cubicBezTo>
                  <a:cubicBezTo>
                    <a:pt x="410" y="326"/>
                    <a:pt x="408" y="320"/>
                    <a:pt x="401" y="314"/>
                  </a:cubicBezTo>
                  <a:cubicBezTo>
                    <a:pt x="397" y="310"/>
                    <a:pt x="396" y="308"/>
                    <a:pt x="391" y="308"/>
                  </a:cubicBezTo>
                  <a:cubicBezTo>
                    <a:pt x="390" y="308"/>
                    <a:pt x="387" y="308"/>
                    <a:pt x="386" y="307"/>
                  </a:cubicBezTo>
                  <a:cubicBezTo>
                    <a:pt x="386" y="307"/>
                    <a:pt x="386" y="304"/>
                    <a:pt x="386" y="304"/>
                  </a:cubicBezTo>
                  <a:cubicBezTo>
                    <a:pt x="389" y="304"/>
                    <a:pt x="393" y="305"/>
                    <a:pt x="396" y="304"/>
                  </a:cubicBezTo>
                  <a:cubicBezTo>
                    <a:pt x="398" y="304"/>
                    <a:pt x="400" y="302"/>
                    <a:pt x="402" y="302"/>
                  </a:cubicBezTo>
                  <a:cubicBezTo>
                    <a:pt x="406" y="301"/>
                    <a:pt x="404" y="297"/>
                    <a:pt x="405" y="294"/>
                  </a:cubicBezTo>
                  <a:cubicBezTo>
                    <a:pt x="408" y="291"/>
                    <a:pt x="414" y="292"/>
                    <a:pt x="418" y="291"/>
                  </a:cubicBezTo>
                  <a:cubicBezTo>
                    <a:pt x="418" y="290"/>
                    <a:pt x="418" y="288"/>
                    <a:pt x="418" y="287"/>
                  </a:cubicBezTo>
                  <a:cubicBezTo>
                    <a:pt x="421" y="287"/>
                    <a:pt x="423" y="287"/>
                    <a:pt x="425" y="286"/>
                  </a:cubicBezTo>
                  <a:cubicBezTo>
                    <a:pt x="426" y="285"/>
                    <a:pt x="427" y="283"/>
                    <a:pt x="428" y="282"/>
                  </a:cubicBezTo>
                  <a:cubicBezTo>
                    <a:pt x="431" y="282"/>
                    <a:pt x="434" y="283"/>
                    <a:pt x="437" y="283"/>
                  </a:cubicBezTo>
                  <a:cubicBezTo>
                    <a:pt x="440" y="283"/>
                    <a:pt x="442" y="281"/>
                    <a:pt x="445" y="281"/>
                  </a:cubicBezTo>
                  <a:cubicBezTo>
                    <a:pt x="439" y="276"/>
                    <a:pt x="427" y="270"/>
                    <a:pt x="420" y="276"/>
                  </a:cubicBezTo>
                  <a:cubicBezTo>
                    <a:pt x="410" y="285"/>
                    <a:pt x="413" y="270"/>
                    <a:pt x="408" y="271"/>
                  </a:cubicBezTo>
                  <a:cubicBezTo>
                    <a:pt x="407" y="268"/>
                    <a:pt x="410" y="265"/>
                    <a:pt x="411" y="264"/>
                  </a:cubicBezTo>
                  <a:cubicBezTo>
                    <a:pt x="412" y="262"/>
                    <a:pt x="412" y="260"/>
                    <a:pt x="412" y="258"/>
                  </a:cubicBezTo>
                  <a:cubicBezTo>
                    <a:pt x="409" y="257"/>
                    <a:pt x="406" y="258"/>
                    <a:pt x="407" y="254"/>
                  </a:cubicBezTo>
                  <a:cubicBezTo>
                    <a:pt x="409" y="254"/>
                    <a:pt x="412" y="255"/>
                    <a:pt x="414" y="254"/>
                  </a:cubicBezTo>
                  <a:cubicBezTo>
                    <a:pt x="417" y="253"/>
                    <a:pt x="417" y="249"/>
                    <a:pt x="421" y="248"/>
                  </a:cubicBezTo>
                  <a:cubicBezTo>
                    <a:pt x="422" y="248"/>
                    <a:pt x="424" y="248"/>
                    <a:pt x="425" y="248"/>
                  </a:cubicBezTo>
                  <a:cubicBezTo>
                    <a:pt x="428" y="248"/>
                    <a:pt x="429" y="246"/>
                    <a:pt x="431" y="246"/>
                  </a:cubicBezTo>
                  <a:cubicBezTo>
                    <a:pt x="432" y="246"/>
                    <a:pt x="432" y="246"/>
                    <a:pt x="432" y="246"/>
                  </a:cubicBezTo>
                  <a:cubicBezTo>
                    <a:pt x="431" y="244"/>
                    <a:pt x="430" y="242"/>
                    <a:pt x="430" y="239"/>
                  </a:cubicBezTo>
                  <a:cubicBezTo>
                    <a:pt x="429" y="236"/>
                    <a:pt x="433" y="231"/>
                    <a:pt x="432" y="229"/>
                  </a:cubicBezTo>
                  <a:cubicBezTo>
                    <a:pt x="430" y="225"/>
                    <a:pt x="428" y="222"/>
                    <a:pt x="426" y="218"/>
                  </a:cubicBezTo>
                  <a:cubicBezTo>
                    <a:pt x="420" y="212"/>
                    <a:pt x="444" y="212"/>
                    <a:pt x="445" y="211"/>
                  </a:cubicBezTo>
                  <a:cubicBezTo>
                    <a:pt x="447" y="199"/>
                    <a:pt x="426" y="208"/>
                    <a:pt x="429" y="196"/>
                  </a:cubicBezTo>
                  <a:cubicBezTo>
                    <a:pt x="433" y="196"/>
                    <a:pt x="437" y="198"/>
                    <a:pt x="441" y="195"/>
                  </a:cubicBezTo>
                  <a:cubicBezTo>
                    <a:pt x="443" y="194"/>
                    <a:pt x="444" y="191"/>
                    <a:pt x="445" y="189"/>
                  </a:cubicBezTo>
                  <a:cubicBezTo>
                    <a:pt x="451" y="188"/>
                    <a:pt x="453" y="189"/>
                    <a:pt x="457" y="185"/>
                  </a:cubicBezTo>
                  <a:cubicBezTo>
                    <a:pt x="461" y="181"/>
                    <a:pt x="464" y="178"/>
                    <a:pt x="464" y="173"/>
                  </a:cubicBezTo>
                  <a:cubicBezTo>
                    <a:pt x="464" y="167"/>
                    <a:pt x="461" y="169"/>
                    <a:pt x="457" y="168"/>
                  </a:cubicBezTo>
                  <a:cubicBezTo>
                    <a:pt x="452" y="167"/>
                    <a:pt x="452" y="161"/>
                    <a:pt x="452" y="158"/>
                  </a:cubicBezTo>
                  <a:cubicBezTo>
                    <a:pt x="453" y="156"/>
                    <a:pt x="453" y="154"/>
                    <a:pt x="453" y="152"/>
                  </a:cubicBezTo>
                  <a:cubicBezTo>
                    <a:pt x="452" y="152"/>
                    <a:pt x="451" y="152"/>
                    <a:pt x="450" y="152"/>
                  </a:cubicBezTo>
                  <a:cubicBezTo>
                    <a:pt x="451" y="152"/>
                    <a:pt x="452" y="152"/>
                    <a:pt x="453" y="152"/>
                  </a:cubicBezTo>
                  <a:cubicBezTo>
                    <a:pt x="453" y="149"/>
                    <a:pt x="453" y="145"/>
                    <a:pt x="450" y="145"/>
                  </a:cubicBezTo>
                  <a:cubicBezTo>
                    <a:pt x="448" y="144"/>
                    <a:pt x="440" y="148"/>
                    <a:pt x="441" y="142"/>
                  </a:cubicBezTo>
                  <a:cubicBezTo>
                    <a:pt x="441" y="139"/>
                    <a:pt x="443" y="136"/>
                    <a:pt x="440" y="133"/>
                  </a:cubicBezTo>
                  <a:cubicBezTo>
                    <a:pt x="437" y="131"/>
                    <a:pt x="432" y="132"/>
                    <a:pt x="429" y="131"/>
                  </a:cubicBezTo>
                  <a:cubicBezTo>
                    <a:pt x="429" y="131"/>
                    <a:pt x="429" y="131"/>
                    <a:pt x="429" y="130"/>
                  </a:cubicBezTo>
                  <a:cubicBezTo>
                    <a:pt x="424" y="131"/>
                    <a:pt x="425" y="125"/>
                    <a:pt x="421" y="124"/>
                  </a:cubicBezTo>
                  <a:cubicBezTo>
                    <a:pt x="418" y="123"/>
                    <a:pt x="412" y="125"/>
                    <a:pt x="409" y="122"/>
                  </a:cubicBezTo>
                  <a:cubicBezTo>
                    <a:pt x="404" y="117"/>
                    <a:pt x="415" y="101"/>
                    <a:pt x="400" y="108"/>
                  </a:cubicBezTo>
                  <a:cubicBezTo>
                    <a:pt x="398" y="105"/>
                    <a:pt x="400" y="100"/>
                    <a:pt x="398" y="98"/>
                  </a:cubicBezTo>
                  <a:cubicBezTo>
                    <a:pt x="396" y="95"/>
                    <a:pt x="392" y="96"/>
                    <a:pt x="390" y="93"/>
                  </a:cubicBezTo>
                  <a:cubicBezTo>
                    <a:pt x="388" y="88"/>
                    <a:pt x="398" y="83"/>
                    <a:pt x="400" y="78"/>
                  </a:cubicBezTo>
                  <a:cubicBezTo>
                    <a:pt x="402" y="72"/>
                    <a:pt x="396" y="64"/>
                    <a:pt x="391" y="71"/>
                  </a:cubicBezTo>
                  <a:cubicBezTo>
                    <a:pt x="387" y="76"/>
                    <a:pt x="383" y="72"/>
                    <a:pt x="385" y="66"/>
                  </a:cubicBezTo>
                  <a:cubicBezTo>
                    <a:pt x="379" y="66"/>
                    <a:pt x="376" y="61"/>
                    <a:pt x="377" y="56"/>
                  </a:cubicBezTo>
                  <a:cubicBezTo>
                    <a:pt x="378" y="50"/>
                    <a:pt x="383" y="49"/>
                    <a:pt x="387" y="46"/>
                  </a:cubicBezTo>
                  <a:cubicBezTo>
                    <a:pt x="385" y="45"/>
                    <a:pt x="383" y="45"/>
                    <a:pt x="381" y="45"/>
                  </a:cubicBezTo>
                  <a:cubicBezTo>
                    <a:pt x="380" y="42"/>
                    <a:pt x="382" y="39"/>
                    <a:pt x="382" y="35"/>
                  </a:cubicBezTo>
                  <a:cubicBezTo>
                    <a:pt x="378" y="35"/>
                    <a:pt x="373" y="33"/>
                    <a:pt x="371" y="36"/>
                  </a:cubicBezTo>
                  <a:cubicBezTo>
                    <a:pt x="370" y="39"/>
                    <a:pt x="370" y="47"/>
                    <a:pt x="365" y="45"/>
                  </a:cubicBezTo>
                  <a:cubicBezTo>
                    <a:pt x="364" y="40"/>
                    <a:pt x="354" y="42"/>
                    <a:pt x="349" y="42"/>
                  </a:cubicBezTo>
                  <a:cubicBezTo>
                    <a:pt x="349" y="39"/>
                    <a:pt x="349" y="37"/>
                    <a:pt x="349" y="35"/>
                  </a:cubicBezTo>
                  <a:cubicBezTo>
                    <a:pt x="345" y="34"/>
                    <a:pt x="341" y="27"/>
                    <a:pt x="338" y="28"/>
                  </a:cubicBezTo>
                  <a:cubicBezTo>
                    <a:pt x="336" y="30"/>
                    <a:pt x="336" y="33"/>
                    <a:pt x="332" y="34"/>
                  </a:cubicBezTo>
                  <a:cubicBezTo>
                    <a:pt x="332" y="30"/>
                    <a:pt x="331" y="28"/>
                    <a:pt x="328" y="26"/>
                  </a:cubicBezTo>
                  <a:cubicBezTo>
                    <a:pt x="325" y="23"/>
                    <a:pt x="326" y="21"/>
                    <a:pt x="325" y="18"/>
                  </a:cubicBezTo>
                  <a:cubicBezTo>
                    <a:pt x="322" y="15"/>
                    <a:pt x="316" y="18"/>
                    <a:pt x="313" y="16"/>
                  </a:cubicBezTo>
                  <a:cubicBezTo>
                    <a:pt x="309" y="15"/>
                    <a:pt x="310" y="11"/>
                    <a:pt x="309" y="8"/>
                  </a:cubicBezTo>
                  <a:cubicBezTo>
                    <a:pt x="306" y="8"/>
                    <a:pt x="300" y="10"/>
                    <a:pt x="299" y="14"/>
                  </a:cubicBezTo>
                  <a:cubicBezTo>
                    <a:pt x="297" y="15"/>
                    <a:pt x="296" y="13"/>
                    <a:pt x="296" y="12"/>
                  </a:cubicBezTo>
                  <a:cubicBezTo>
                    <a:pt x="293" y="11"/>
                    <a:pt x="291" y="15"/>
                    <a:pt x="291" y="18"/>
                  </a:cubicBezTo>
                  <a:cubicBezTo>
                    <a:pt x="288" y="18"/>
                    <a:pt x="287" y="15"/>
                    <a:pt x="286" y="12"/>
                  </a:cubicBezTo>
                  <a:cubicBezTo>
                    <a:pt x="285" y="9"/>
                    <a:pt x="282" y="8"/>
                    <a:pt x="278" y="9"/>
                  </a:cubicBezTo>
                  <a:cubicBezTo>
                    <a:pt x="274" y="9"/>
                    <a:pt x="272" y="8"/>
                    <a:pt x="268" y="7"/>
                  </a:cubicBezTo>
                  <a:cubicBezTo>
                    <a:pt x="264" y="5"/>
                    <a:pt x="259" y="7"/>
                    <a:pt x="254" y="7"/>
                  </a:cubicBezTo>
                  <a:cubicBezTo>
                    <a:pt x="254" y="8"/>
                    <a:pt x="254" y="9"/>
                    <a:pt x="254" y="11"/>
                  </a:cubicBezTo>
                  <a:cubicBezTo>
                    <a:pt x="251" y="12"/>
                    <a:pt x="248" y="11"/>
                    <a:pt x="247" y="9"/>
                  </a:cubicBezTo>
                  <a:cubicBezTo>
                    <a:pt x="246" y="7"/>
                    <a:pt x="247" y="3"/>
                    <a:pt x="246" y="2"/>
                  </a:cubicBezTo>
                  <a:cubicBezTo>
                    <a:pt x="243" y="0"/>
                    <a:pt x="233" y="3"/>
                    <a:pt x="231" y="4"/>
                  </a:cubicBezTo>
                  <a:cubicBezTo>
                    <a:pt x="230" y="4"/>
                    <a:pt x="229" y="5"/>
                    <a:pt x="228" y="5"/>
                  </a:cubicBezTo>
                  <a:cubicBezTo>
                    <a:pt x="228" y="5"/>
                    <a:pt x="228" y="5"/>
                    <a:pt x="228" y="5"/>
                  </a:cubicBezTo>
                  <a:cubicBezTo>
                    <a:pt x="229" y="5"/>
                    <a:pt x="229" y="6"/>
                    <a:pt x="230" y="6"/>
                  </a:cubicBezTo>
                  <a:cubicBezTo>
                    <a:pt x="230" y="10"/>
                    <a:pt x="227" y="14"/>
                    <a:pt x="228" y="18"/>
                  </a:cubicBezTo>
                  <a:cubicBezTo>
                    <a:pt x="232" y="19"/>
                    <a:pt x="235" y="18"/>
                    <a:pt x="239" y="19"/>
                  </a:cubicBezTo>
                  <a:cubicBezTo>
                    <a:pt x="239" y="19"/>
                    <a:pt x="239" y="20"/>
                    <a:pt x="239" y="20"/>
                  </a:cubicBezTo>
                  <a:cubicBezTo>
                    <a:pt x="238" y="20"/>
                    <a:pt x="238" y="21"/>
                    <a:pt x="237" y="21"/>
                  </a:cubicBezTo>
                  <a:cubicBezTo>
                    <a:pt x="234" y="21"/>
                    <a:pt x="231" y="24"/>
                    <a:pt x="229" y="26"/>
                  </a:cubicBezTo>
                  <a:cubicBezTo>
                    <a:pt x="228" y="25"/>
                    <a:pt x="225" y="25"/>
                    <a:pt x="223" y="25"/>
                  </a:cubicBezTo>
                  <a:cubicBezTo>
                    <a:pt x="223" y="25"/>
                    <a:pt x="223" y="26"/>
                    <a:pt x="223" y="26"/>
                  </a:cubicBezTo>
                  <a:cubicBezTo>
                    <a:pt x="219" y="26"/>
                    <a:pt x="217" y="29"/>
                    <a:pt x="217" y="33"/>
                  </a:cubicBezTo>
                  <a:cubicBezTo>
                    <a:pt x="212" y="33"/>
                    <a:pt x="204" y="34"/>
                    <a:pt x="200" y="32"/>
                  </a:cubicBezTo>
                  <a:cubicBezTo>
                    <a:pt x="193" y="29"/>
                    <a:pt x="198" y="22"/>
                    <a:pt x="197" y="16"/>
                  </a:cubicBezTo>
                  <a:cubicBezTo>
                    <a:pt x="193" y="16"/>
                    <a:pt x="188" y="16"/>
                    <a:pt x="184" y="16"/>
                  </a:cubicBezTo>
                  <a:cubicBezTo>
                    <a:pt x="182" y="16"/>
                    <a:pt x="180" y="16"/>
                    <a:pt x="178" y="17"/>
                  </a:cubicBezTo>
                  <a:cubicBezTo>
                    <a:pt x="176" y="17"/>
                    <a:pt x="175" y="19"/>
                    <a:pt x="172" y="20"/>
                  </a:cubicBezTo>
                  <a:cubicBezTo>
                    <a:pt x="170" y="21"/>
                    <a:pt x="168" y="21"/>
                    <a:pt x="166" y="21"/>
                  </a:cubicBezTo>
                  <a:cubicBezTo>
                    <a:pt x="162" y="21"/>
                    <a:pt x="162" y="21"/>
                    <a:pt x="160" y="23"/>
                  </a:cubicBezTo>
                  <a:cubicBezTo>
                    <a:pt x="157" y="25"/>
                    <a:pt x="154" y="27"/>
                    <a:pt x="152" y="29"/>
                  </a:cubicBezTo>
                  <a:cubicBezTo>
                    <a:pt x="151" y="33"/>
                    <a:pt x="141" y="31"/>
                    <a:pt x="138" y="31"/>
                  </a:cubicBezTo>
                  <a:cubicBezTo>
                    <a:pt x="131" y="31"/>
                    <a:pt x="129" y="29"/>
                    <a:pt x="125" y="24"/>
                  </a:cubicBezTo>
                  <a:cubicBezTo>
                    <a:pt x="124" y="22"/>
                    <a:pt x="122" y="19"/>
                    <a:pt x="120" y="18"/>
                  </a:cubicBezTo>
                  <a:cubicBezTo>
                    <a:pt x="119" y="17"/>
                    <a:pt x="115" y="18"/>
                    <a:pt x="113" y="18"/>
                  </a:cubicBezTo>
                  <a:cubicBezTo>
                    <a:pt x="110" y="18"/>
                    <a:pt x="108" y="17"/>
                    <a:pt x="106" y="16"/>
                  </a:cubicBezTo>
                  <a:cubicBezTo>
                    <a:pt x="104" y="16"/>
                    <a:pt x="102" y="15"/>
                    <a:pt x="102" y="19"/>
                  </a:cubicBezTo>
                  <a:cubicBezTo>
                    <a:pt x="99" y="19"/>
                    <a:pt x="99" y="18"/>
                    <a:pt x="97" y="17"/>
                  </a:cubicBezTo>
                  <a:cubicBezTo>
                    <a:pt x="94" y="16"/>
                    <a:pt x="95" y="16"/>
                    <a:pt x="93" y="17"/>
                  </a:cubicBezTo>
                  <a:cubicBezTo>
                    <a:pt x="89" y="17"/>
                    <a:pt x="86" y="19"/>
                    <a:pt x="82" y="17"/>
                  </a:cubicBezTo>
                  <a:cubicBezTo>
                    <a:pt x="81" y="17"/>
                    <a:pt x="80" y="14"/>
                    <a:pt x="78" y="14"/>
                  </a:cubicBezTo>
                  <a:cubicBezTo>
                    <a:pt x="77" y="14"/>
                    <a:pt x="76" y="16"/>
                    <a:pt x="75" y="16"/>
                  </a:cubicBezTo>
                  <a:cubicBezTo>
                    <a:pt x="69" y="18"/>
                    <a:pt x="70" y="15"/>
                    <a:pt x="68" y="11"/>
                  </a:cubicBezTo>
                  <a:cubicBezTo>
                    <a:pt x="66" y="10"/>
                    <a:pt x="63" y="16"/>
                    <a:pt x="62" y="19"/>
                  </a:cubicBezTo>
                  <a:cubicBezTo>
                    <a:pt x="59" y="19"/>
                    <a:pt x="60" y="11"/>
                    <a:pt x="59" y="9"/>
                  </a:cubicBezTo>
                  <a:cubicBezTo>
                    <a:pt x="56" y="3"/>
                    <a:pt x="55" y="12"/>
                    <a:pt x="55" y="15"/>
                  </a:cubicBezTo>
                  <a:cubicBezTo>
                    <a:pt x="55" y="19"/>
                    <a:pt x="54" y="22"/>
                    <a:pt x="53" y="26"/>
                  </a:cubicBezTo>
                  <a:cubicBezTo>
                    <a:pt x="52" y="29"/>
                    <a:pt x="52" y="34"/>
                    <a:pt x="50" y="37"/>
                  </a:cubicBezTo>
                  <a:cubicBezTo>
                    <a:pt x="43" y="37"/>
                    <a:pt x="35" y="36"/>
                    <a:pt x="27" y="36"/>
                  </a:cubicBezTo>
                  <a:cubicBezTo>
                    <a:pt x="25" y="36"/>
                    <a:pt x="23" y="36"/>
                    <a:pt x="22" y="36"/>
                  </a:cubicBezTo>
                  <a:cubicBezTo>
                    <a:pt x="20" y="36"/>
                    <a:pt x="19" y="34"/>
                    <a:pt x="18" y="34"/>
                  </a:cubicBezTo>
                  <a:cubicBezTo>
                    <a:pt x="15" y="34"/>
                    <a:pt x="16" y="36"/>
                    <a:pt x="14" y="37"/>
                  </a:cubicBezTo>
                  <a:cubicBezTo>
                    <a:pt x="13" y="38"/>
                    <a:pt x="11" y="38"/>
                    <a:pt x="9" y="38"/>
                  </a:cubicBezTo>
                  <a:cubicBezTo>
                    <a:pt x="8" y="39"/>
                    <a:pt x="7" y="40"/>
                    <a:pt x="6" y="41"/>
                  </a:cubicBezTo>
                  <a:cubicBezTo>
                    <a:pt x="5" y="44"/>
                    <a:pt x="7" y="46"/>
                    <a:pt x="4" y="47"/>
                  </a:cubicBezTo>
                  <a:cubicBezTo>
                    <a:pt x="4" y="50"/>
                    <a:pt x="3" y="52"/>
                    <a:pt x="2" y="55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2" y="65"/>
                    <a:pt x="8" y="65"/>
                    <a:pt x="11" y="66"/>
                  </a:cubicBezTo>
                  <a:cubicBezTo>
                    <a:pt x="18" y="66"/>
                    <a:pt x="16" y="60"/>
                    <a:pt x="19" y="56"/>
                  </a:cubicBezTo>
                  <a:cubicBezTo>
                    <a:pt x="22" y="52"/>
                    <a:pt x="28" y="55"/>
                    <a:pt x="32" y="54"/>
                  </a:cubicBezTo>
                  <a:cubicBezTo>
                    <a:pt x="34" y="54"/>
                    <a:pt x="37" y="52"/>
                    <a:pt x="38" y="51"/>
                  </a:cubicBezTo>
                  <a:cubicBezTo>
                    <a:pt x="40" y="50"/>
                    <a:pt x="41" y="47"/>
                    <a:pt x="43" y="47"/>
                  </a:cubicBezTo>
                  <a:cubicBezTo>
                    <a:pt x="42" y="49"/>
                    <a:pt x="42" y="53"/>
                    <a:pt x="41" y="54"/>
                  </a:cubicBezTo>
                  <a:cubicBezTo>
                    <a:pt x="40" y="56"/>
                    <a:pt x="37" y="55"/>
                    <a:pt x="35" y="56"/>
                  </a:cubicBezTo>
                  <a:cubicBezTo>
                    <a:pt x="34" y="56"/>
                    <a:pt x="32" y="59"/>
                    <a:pt x="31" y="60"/>
                  </a:cubicBezTo>
                  <a:cubicBezTo>
                    <a:pt x="28" y="61"/>
                    <a:pt x="29" y="61"/>
                    <a:pt x="25" y="61"/>
                  </a:cubicBezTo>
                  <a:cubicBezTo>
                    <a:pt x="23" y="61"/>
                    <a:pt x="22" y="61"/>
                    <a:pt x="22" y="62"/>
                  </a:cubicBezTo>
                  <a:cubicBezTo>
                    <a:pt x="21" y="62"/>
                    <a:pt x="21" y="63"/>
                    <a:pt x="21" y="64"/>
                  </a:cubicBezTo>
                  <a:cubicBezTo>
                    <a:pt x="20" y="66"/>
                    <a:pt x="20" y="72"/>
                    <a:pt x="20" y="75"/>
                  </a:cubicBezTo>
                  <a:cubicBezTo>
                    <a:pt x="23" y="74"/>
                    <a:pt x="25" y="75"/>
                    <a:pt x="26" y="78"/>
                  </a:cubicBezTo>
                  <a:cubicBezTo>
                    <a:pt x="27" y="81"/>
                    <a:pt x="25" y="79"/>
                    <a:pt x="22" y="82"/>
                  </a:cubicBezTo>
                  <a:cubicBezTo>
                    <a:pt x="25" y="82"/>
                    <a:pt x="29" y="83"/>
                    <a:pt x="31" y="84"/>
                  </a:cubicBezTo>
                  <a:cubicBezTo>
                    <a:pt x="35" y="86"/>
                    <a:pt x="28" y="89"/>
                    <a:pt x="29" y="93"/>
                  </a:cubicBezTo>
                  <a:cubicBezTo>
                    <a:pt x="32" y="93"/>
                    <a:pt x="32" y="89"/>
                    <a:pt x="35" y="88"/>
                  </a:cubicBezTo>
                  <a:cubicBezTo>
                    <a:pt x="35" y="91"/>
                    <a:pt x="35" y="92"/>
                    <a:pt x="34" y="94"/>
                  </a:cubicBezTo>
                  <a:cubicBezTo>
                    <a:pt x="33" y="95"/>
                    <a:pt x="30" y="94"/>
                    <a:pt x="32" y="97"/>
                  </a:cubicBezTo>
                  <a:cubicBezTo>
                    <a:pt x="34" y="96"/>
                    <a:pt x="37" y="91"/>
                    <a:pt x="40" y="92"/>
                  </a:cubicBezTo>
                  <a:cubicBezTo>
                    <a:pt x="40" y="93"/>
                    <a:pt x="40" y="93"/>
                    <a:pt x="40" y="94"/>
                  </a:cubicBezTo>
                  <a:cubicBezTo>
                    <a:pt x="36" y="94"/>
                    <a:pt x="37" y="100"/>
                    <a:pt x="34" y="100"/>
                  </a:cubicBezTo>
                  <a:cubicBezTo>
                    <a:pt x="36" y="102"/>
                    <a:pt x="37" y="103"/>
                    <a:pt x="38" y="107"/>
                  </a:cubicBezTo>
                  <a:cubicBezTo>
                    <a:pt x="43" y="107"/>
                    <a:pt x="47" y="114"/>
                    <a:pt x="51" y="116"/>
                  </a:cubicBezTo>
                  <a:cubicBezTo>
                    <a:pt x="57" y="119"/>
                    <a:pt x="61" y="121"/>
                    <a:pt x="65" y="125"/>
                  </a:cubicBezTo>
                  <a:cubicBezTo>
                    <a:pt x="67" y="127"/>
                    <a:pt x="69" y="129"/>
                    <a:pt x="71" y="131"/>
                  </a:cubicBezTo>
                  <a:cubicBezTo>
                    <a:pt x="73" y="133"/>
                    <a:pt x="75" y="136"/>
                    <a:pt x="78" y="137"/>
                  </a:cubicBezTo>
                  <a:cubicBezTo>
                    <a:pt x="82" y="138"/>
                    <a:pt x="90" y="135"/>
                    <a:pt x="90" y="142"/>
                  </a:cubicBezTo>
                  <a:cubicBezTo>
                    <a:pt x="91" y="142"/>
                    <a:pt x="93" y="143"/>
                    <a:pt x="95" y="142"/>
                  </a:cubicBezTo>
                  <a:cubicBezTo>
                    <a:pt x="94" y="139"/>
                    <a:pt x="104" y="141"/>
                    <a:pt x="106" y="142"/>
                  </a:cubicBezTo>
                  <a:cubicBezTo>
                    <a:pt x="109" y="142"/>
                    <a:pt x="112" y="143"/>
                    <a:pt x="115" y="143"/>
                  </a:cubicBezTo>
                  <a:cubicBezTo>
                    <a:pt x="117" y="143"/>
                    <a:pt x="119" y="141"/>
                    <a:pt x="122" y="142"/>
                  </a:cubicBezTo>
                  <a:cubicBezTo>
                    <a:pt x="122" y="141"/>
                    <a:pt x="122" y="141"/>
                    <a:pt x="122" y="140"/>
                  </a:cubicBezTo>
                  <a:cubicBezTo>
                    <a:pt x="126" y="137"/>
                    <a:pt x="132" y="140"/>
                    <a:pt x="138" y="138"/>
                  </a:cubicBezTo>
                  <a:cubicBezTo>
                    <a:pt x="141" y="137"/>
                    <a:pt x="141" y="134"/>
                    <a:pt x="144" y="133"/>
                  </a:cubicBezTo>
                  <a:cubicBezTo>
                    <a:pt x="146" y="133"/>
                    <a:pt x="149" y="134"/>
                    <a:pt x="151" y="133"/>
                  </a:cubicBezTo>
                  <a:cubicBezTo>
                    <a:pt x="152" y="133"/>
                    <a:pt x="155" y="129"/>
                    <a:pt x="153" y="129"/>
                  </a:cubicBezTo>
                  <a:cubicBezTo>
                    <a:pt x="152" y="129"/>
                    <a:pt x="150" y="129"/>
                    <a:pt x="149" y="129"/>
                  </a:cubicBezTo>
                  <a:cubicBezTo>
                    <a:pt x="149" y="127"/>
                    <a:pt x="152" y="124"/>
                    <a:pt x="154" y="126"/>
                  </a:cubicBezTo>
                  <a:cubicBezTo>
                    <a:pt x="157" y="127"/>
                    <a:pt x="155" y="131"/>
                    <a:pt x="160" y="128"/>
                  </a:cubicBezTo>
                  <a:cubicBezTo>
                    <a:pt x="159" y="122"/>
                    <a:pt x="166" y="120"/>
                    <a:pt x="170" y="120"/>
                  </a:cubicBezTo>
                  <a:cubicBezTo>
                    <a:pt x="170" y="126"/>
                    <a:pt x="175" y="127"/>
                    <a:pt x="178" y="124"/>
                  </a:cubicBezTo>
                  <a:cubicBezTo>
                    <a:pt x="177" y="126"/>
                    <a:pt x="177" y="127"/>
                    <a:pt x="175" y="129"/>
                  </a:cubicBezTo>
                  <a:cubicBezTo>
                    <a:pt x="173" y="131"/>
                    <a:pt x="172" y="130"/>
                    <a:pt x="170" y="133"/>
                  </a:cubicBezTo>
                  <a:cubicBezTo>
                    <a:pt x="168" y="138"/>
                    <a:pt x="167" y="142"/>
                    <a:pt x="166" y="147"/>
                  </a:cubicBezTo>
                  <a:cubicBezTo>
                    <a:pt x="162" y="148"/>
                    <a:pt x="159" y="153"/>
                    <a:pt x="156" y="156"/>
                  </a:cubicBezTo>
                  <a:cubicBezTo>
                    <a:pt x="155" y="157"/>
                    <a:pt x="152" y="159"/>
                    <a:pt x="151" y="160"/>
                  </a:cubicBezTo>
                  <a:cubicBezTo>
                    <a:pt x="150" y="162"/>
                    <a:pt x="150" y="164"/>
                    <a:pt x="150" y="166"/>
                  </a:cubicBezTo>
                  <a:cubicBezTo>
                    <a:pt x="147" y="166"/>
                    <a:pt x="144" y="165"/>
                    <a:pt x="141" y="165"/>
                  </a:cubicBezTo>
                  <a:cubicBezTo>
                    <a:pt x="140" y="165"/>
                    <a:pt x="141" y="167"/>
                    <a:pt x="139" y="167"/>
                  </a:cubicBezTo>
                  <a:cubicBezTo>
                    <a:pt x="137" y="166"/>
                    <a:pt x="137" y="164"/>
                    <a:pt x="136" y="163"/>
                  </a:cubicBezTo>
                  <a:cubicBezTo>
                    <a:pt x="135" y="163"/>
                    <a:pt x="132" y="163"/>
                    <a:pt x="132" y="164"/>
                  </a:cubicBezTo>
                  <a:cubicBezTo>
                    <a:pt x="130" y="164"/>
                    <a:pt x="128" y="165"/>
                    <a:pt x="126" y="166"/>
                  </a:cubicBezTo>
                  <a:cubicBezTo>
                    <a:pt x="128" y="166"/>
                    <a:pt x="129" y="166"/>
                    <a:pt x="131" y="166"/>
                  </a:cubicBezTo>
                  <a:cubicBezTo>
                    <a:pt x="130" y="170"/>
                    <a:pt x="124" y="172"/>
                    <a:pt x="124" y="175"/>
                  </a:cubicBezTo>
                  <a:cubicBezTo>
                    <a:pt x="123" y="175"/>
                    <a:pt x="122" y="176"/>
                    <a:pt x="121" y="176"/>
                  </a:cubicBezTo>
                  <a:cubicBezTo>
                    <a:pt x="121" y="176"/>
                    <a:pt x="121" y="176"/>
                    <a:pt x="121" y="177"/>
                  </a:cubicBezTo>
                  <a:cubicBezTo>
                    <a:pt x="120" y="177"/>
                    <a:pt x="119" y="177"/>
                    <a:pt x="118" y="177"/>
                  </a:cubicBezTo>
                  <a:cubicBezTo>
                    <a:pt x="120" y="171"/>
                    <a:pt x="112" y="174"/>
                    <a:pt x="110" y="175"/>
                  </a:cubicBezTo>
                  <a:cubicBezTo>
                    <a:pt x="109" y="176"/>
                    <a:pt x="110" y="177"/>
                    <a:pt x="109" y="178"/>
                  </a:cubicBezTo>
                  <a:cubicBezTo>
                    <a:pt x="109" y="178"/>
                    <a:pt x="108" y="177"/>
                    <a:pt x="107" y="178"/>
                  </a:cubicBezTo>
                  <a:cubicBezTo>
                    <a:pt x="106" y="179"/>
                    <a:pt x="104" y="177"/>
                    <a:pt x="104" y="181"/>
                  </a:cubicBezTo>
                  <a:cubicBezTo>
                    <a:pt x="104" y="181"/>
                    <a:pt x="103" y="181"/>
                    <a:pt x="102" y="181"/>
                  </a:cubicBezTo>
                  <a:cubicBezTo>
                    <a:pt x="102" y="180"/>
                    <a:pt x="102" y="179"/>
                    <a:pt x="102" y="178"/>
                  </a:cubicBezTo>
                  <a:cubicBezTo>
                    <a:pt x="98" y="177"/>
                    <a:pt x="94" y="178"/>
                    <a:pt x="89" y="178"/>
                  </a:cubicBezTo>
                  <a:cubicBezTo>
                    <a:pt x="90" y="179"/>
                    <a:pt x="90" y="179"/>
                    <a:pt x="91" y="179"/>
                  </a:cubicBezTo>
                  <a:cubicBezTo>
                    <a:pt x="91" y="180"/>
                    <a:pt x="91" y="181"/>
                    <a:pt x="91" y="182"/>
                  </a:cubicBezTo>
                  <a:cubicBezTo>
                    <a:pt x="87" y="183"/>
                    <a:pt x="87" y="179"/>
                    <a:pt x="85" y="179"/>
                  </a:cubicBezTo>
                  <a:cubicBezTo>
                    <a:pt x="83" y="178"/>
                    <a:pt x="81" y="180"/>
                    <a:pt x="79" y="181"/>
                  </a:cubicBezTo>
                  <a:cubicBezTo>
                    <a:pt x="77" y="181"/>
                    <a:pt x="74" y="181"/>
                    <a:pt x="72" y="182"/>
                  </a:cubicBezTo>
                  <a:cubicBezTo>
                    <a:pt x="70" y="183"/>
                    <a:pt x="69" y="184"/>
                    <a:pt x="68" y="185"/>
                  </a:cubicBezTo>
                  <a:cubicBezTo>
                    <a:pt x="68" y="182"/>
                    <a:pt x="71" y="183"/>
                    <a:pt x="71" y="180"/>
                  </a:cubicBezTo>
                  <a:cubicBezTo>
                    <a:pt x="63" y="181"/>
                    <a:pt x="70" y="174"/>
                    <a:pt x="72" y="170"/>
                  </a:cubicBezTo>
                  <a:cubicBezTo>
                    <a:pt x="70" y="172"/>
                    <a:pt x="68" y="170"/>
                    <a:pt x="65" y="170"/>
                  </a:cubicBezTo>
                  <a:cubicBezTo>
                    <a:pt x="64" y="170"/>
                    <a:pt x="63" y="172"/>
                    <a:pt x="61" y="172"/>
                  </a:cubicBezTo>
                  <a:cubicBezTo>
                    <a:pt x="58" y="171"/>
                    <a:pt x="56" y="169"/>
                    <a:pt x="59" y="167"/>
                  </a:cubicBezTo>
                  <a:cubicBezTo>
                    <a:pt x="60" y="165"/>
                    <a:pt x="63" y="167"/>
                    <a:pt x="63" y="164"/>
                  </a:cubicBezTo>
                  <a:cubicBezTo>
                    <a:pt x="61" y="164"/>
                    <a:pt x="58" y="163"/>
                    <a:pt x="56" y="165"/>
                  </a:cubicBezTo>
                  <a:cubicBezTo>
                    <a:pt x="55" y="166"/>
                    <a:pt x="56" y="167"/>
                    <a:pt x="56" y="168"/>
                  </a:cubicBezTo>
                  <a:cubicBezTo>
                    <a:pt x="55" y="170"/>
                    <a:pt x="54" y="170"/>
                    <a:pt x="54" y="171"/>
                  </a:cubicBezTo>
                  <a:cubicBezTo>
                    <a:pt x="46" y="174"/>
                    <a:pt x="55" y="184"/>
                    <a:pt x="58" y="188"/>
                  </a:cubicBezTo>
                  <a:cubicBezTo>
                    <a:pt x="59" y="191"/>
                    <a:pt x="61" y="195"/>
                    <a:pt x="63" y="198"/>
                  </a:cubicBezTo>
                  <a:cubicBezTo>
                    <a:pt x="68" y="206"/>
                    <a:pt x="74" y="212"/>
                    <a:pt x="79" y="220"/>
                  </a:cubicBezTo>
                  <a:cubicBezTo>
                    <a:pt x="82" y="224"/>
                    <a:pt x="83" y="226"/>
                    <a:pt x="87" y="229"/>
                  </a:cubicBezTo>
                  <a:cubicBezTo>
                    <a:pt x="91" y="231"/>
                    <a:pt x="93" y="235"/>
                    <a:pt x="96" y="238"/>
                  </a:cubicBezTo>
                  <a:cubicBezTo>
                    <a:pt x="100" y="241"/>
                    <a:pt x="102" y="243"/>
                    <a:pt x="105" y="247"/>
                  </a:cubicBezTo>
                  <a:cubicBezTo>
                    <a:pt x="106" y="251"/>
                    <a:pt x="108" y="254"/>
                    <a:pt x="112" y="254"/>
                  </a:cubicBezTo>
                  <a:cubicBezTo>
                    <a:pt x="111" y="254"/>
                    <a:pt x="112" y="254"/>
                    <a:pt x="111" y="255"/>
                  </a:cubicBezTo>
                  <a:cubicBezTo>
                    <a:pt x="111" y="263"/>
                    <a:pt x="121" y="271"/>
                    <a:pt x="126" y="276"/>
                  </a:cubicBezTo>
                  <a:cubicBezTo>
                    <a:pt x="130" y="279"/>
                    <a:pt x="132" y="282"/>
                    <a:pt x="136" y="285"/>
                  </a:cubicBezTo>
                  <a:cubicBezTo>
                    <a:pt x="138" y="287"/>
                    <a:pt x="140" y="288"/>
                    <a:pt x="142" y="290"/>
                  </a:cubicBezTo>
                  <a:cubicBezTo>
                    <a:pt x="143" y="292"/>
                    <a:pt x="145" y="294"/>
                    <a:pt x="147" y="295"/>
                  </a:cubicBezTo>
                  <a:cubicBezTo>
                    <a:pt x="150" y="298"/>
                    <a:pt x="154" y="300"/>
                    <a:pt x="157" y="303"/>
                  </a:cubicBezTo>
                  <a:cubicBezTo>
                    <a:pt x="159" y="304"/>
                    <a:pt x="160" y="306"/>
                    <a:pt x="162" y="308"/>
                  </a:cubicBezTo>
                  <a:cubicBezTo>
                    <a:pt x="164" y="309"/>
                    <a:pt x="165" y="309"/>
                    <a:pt x="168" y="309"/>
                  </a:cubicBezTo>
                  <a:cubicBezTo>
                    <a:pt x="172" y="310"/>
                    <a:pt x="174" y="315"/>
                    <a:pt x="178" y="315"/>
                  </a:cubicBezTo>
                  <a:cubicBezTo>
                    <a:pt x="181" y="315"/>
                    <a:pt x="181" y="313"/>
                    <a:pt x="183" y="313"/>
                  </a:cubicBezTo>
                  <a:cubicBezTo>
                    <a:pt x="186" y="313"/>
                    <a:pt x="187" y="315"/>
                    <a:pt x="189" y="316"/>
                  </a:cubicBezTo>
                  <a:cubicBezTo>
                    <a:pt x="192" y="314"/>
                    <a:pt x="196" y="316"/>
                    <a:pt x="198" y="318"/>
                  </a:cubicBezTo>
                  <a:cubicBezTo>
                    <a:pt x="200" y="316"/>
                    <a:pt x="204" y="316"/>
                    <a:pt x="206" y="314"/>
                  </a:cubicBezTo>
                  <a:cubicBezTo>
                    <a:pt x="210" y="313"/>
                    <a:pt x="214" y="314"/>
                    <a:pt x="217" y="312"/>
                  </a:cubicBezTo>
                  <a:cubicBezTo>
                    <a:pt x="219" y="311"/>
                    <a:pt x="220" y="310"/>
                    <a:pt x="223" y="309"/>
                  </a:cubicBezTo>
                  <a:cubicBezTo>
                    <a:pt x="225" y="309"/>
                    <a:pt x="227" y="309"/>
                    <a:pt x="229" y="309"/>
                  </a:cubicBezTo>
                  <a:cubicBezTo>
                    <a:pt x="231" y="306"/>
                    <a:pt x="233" y="305"/>
                    <a:pt x="237" y="304"/>
                  </a:cubicBezTo>
                  <a:cubicBezTo>
                    <a:pt x="239" y="304"/>
                    <a:pt x="245" y="305"/>
                    <a:pt x="245" y="301"/>
                  </a:cubicBezTo>
                  <a:cubicBezTo>
                    <a:pt x="242" y="301"/>
                    <a:pt x="239" y="301"/>
                    <a:pt x="239" y="304"/>
                  </a:cubicBezTo>
                  <a:cubicBezTo>
                    <a:pt x="236" y="300"/>
                    <a:pt x="245" y="299"/>
                    <a:pt x="247" y="299"/>
                  </a:cubicBezTo>
                  <a:cubicBezTo>
                    <a:pt x="251" y="299"/>
                    <a:pt x="255" y="300"/>
                    <a:pt x="259" y="298"/>
                  </a:cubicBezTo>
                  <a:cubicBezTo>
                    <a:pt x="261" y="295"/>
                    <a:pt x="264" y="295"/>
                    <a:pt x="267" y="295"/>
                  </a:cubicBezTo>
                  <a:cubicBezTo>
                    <a:pt x="270" y="294"/>
                    <a:pt x="273" y="293"/>
                    <a:pt x="276" y="291"/>
                  </a:cubicBezTo>
                  <a:cubicBezTo>
                    <a:pt x="278" y="289"/>
                    <a:pt x="280" y="286"/>
                    <a:pt x="284" y="287"/>
                  </a:cubicBezTo>
                  <a:cubicBezTo>
                    <a:pt x="284" y="285"/>
                    <a:pt x="284" y="284"/>
                    <a:pt x="284" y="282"/>
                  </a:cubicBezTo>
                  <a:cubicBezTo>
                    <a:pt x="284" y="282"/>
                    <a:pt x="285" y="282"/>
                    <a:pt x="285" y="282"/>
                  </a:cubicBezTo>
                  <a:cubicBezTo>
                    <a:pt x="288" y="276"/>
                    <a:pt x="292" y="272"/>
                    <a:pt x="296" y="268"/>
                  </a:cubicBezTo>
                  <a:cubicBezTo>
                    <a:pt x="301" y="264"/>
                    <a:pt x="300" y="258"/>
                    <a:pt x="300" y="252"/>
                  </a:cubicBezTo>
                  <a:cubicBezTo>
                    <a:pt x="304" y="251"/>
                    <a:pt x="302" y="245"/>
                    <a:pt x="302" y="243"/>
                  </a:cubicBezTo>
                  <a:cubicBezTo>
                    <a:pt x="302" y="241"/>
                    <a:pt x="302" y="239"/>
                    <a:pt x="302" y="237"/>
                  </a:cubicBezTo>
                  <a:cubicBezTo>
                    <a:pt x="302" y="235"/>
                    <a:pt x="300" y="235"/>
                    <a:pt x="300" y="233"/>
                  </a:cubicBezTo>
                  <a:cubicBezTo>
                    <a:pt x="299" y="230"/>
                    <a:pt x="301" y="227"/>
                    <a:pt x="302" y="224"/>
                  </a:cubicBezTo>
                  <a:cubicBezTo>
                    <a:pt x="303" y="222"/>
                    <a:pt x="306" y="220"/>
                    <a:pt x="306" y="218"/>
                  </a:cubicBezTo>
                  <a:cubicBezTo>
                    <a:pt x="307" y="217"/>
                    <a:pt x="307" y="217"/>
                    <a:pt x="308" y="216"/>
                  </a:cubicBezTo>
                  <a:cubicBezTo>
                    <a:pt x="306" y="216"/>
                    <a:pt x="304" y="216"/>
                    <a:pt x="302" y="215"/>
                  </a:cubicBezTo>
                  <a:cubicBezTo>
                    <a:pt x="305" y="213"/>
                    <a:pt x="305" y="211"/>
                    <a:pt x="306" y="208"/>
                  </a:cubicBezTo>
                  <a:cubicBezTo>
                    <a:pt x="310" y="207"/>
                    <a:pt x="311" y="210"/>
                    <a:pt x="314" y="211"/>
                  </a:cubicBezTo>
                  <a:cubicBezTo>
                    <a:pt x="317" y="211"/>
                    <a:pt x="317" y="208"/>
                    <a:pt x="321" y="208"/>
                  </a:cubicBezTo>
                  <a:cubicBezTo>
                    <a:pt x="321" y="208"/>
                    <a:pt x="321" y="207"/>
                    <a:pt x="321" y="206"/>
                  </a:cubicBezTo>
                  <a:cubicBezTo>
                    <a:pt x="318" y="206"/>
                    <a:pt x="315" y="206"/>
                    <a:pt x="313" y="206"/>
                  </a:cubicBezTo>
                  <a:cubicBezTo>
                    <a:pt x="314" y="204"/>
                    <a:pt x="316" y="204"/>
                    <a:pt x="318" y="204"/>
                  </a:cubicBezTo>
                  <a:cubicBezTo>
                    <a:pt x="319" y="196"/>
                    <a:pt x="331" y="205"/>
                    <a:pt x="334" y="207"/>
                  </a:cubicBezTo>
                  <a:cubicBezTo>
                    <a:pt x="338" y="210"/>
                    <a:pt x="348" y="209"/>
                    <a:pt x="353" y="207"/>
                  </a:cubicBezTo>
                  <a:cubicBezTo>
                    <a:pt x="353" y="207"/>
                    <a:pt x="353" y="206"/>
                    <a:pt x="354" y="206"/>
                  </a:cubicBezTo>
                  <a:cubicBezTo>
                    <a:pt x="353" y="207"/>
                    <a:pt x="353" y="207"/>
                    <a:pt x="353" y="207"/>
                  </a:cubicBezTo>
                  <a:cubicBezTo>
                    <a:pt x="351" y="208"/>
                    <a:pt x="348" y="212"/>
                    <a:pt x="345" y="213"/>
                  </a:cubicBezTo>
                  <a:cubicBezTo>
                    <a:pt x="343" y="215"/>
                    <a:pt x="343" y="213"/>
                    <a:pt x="340" y="213"/>
                  </a:cubicBezTo>
                  <a:cubicBezTo>
                    <a:pt x="338" y="212"/>
                    <a:pt x="336" y="212"/>
                    <a:pt x="334" y="211"/>
                  </a:cubicBezTo>
                  <a:cubicBezTo>
                    <a:pt x="330" y="209"/>
                    <a:pt x="330" y="203"/>
                    <a:pt x="325" y="208"/>
                  </a:cubicBezTo>
                  <a:cubicBezTo>
                    <a:pt x="323" y="211"/>
                    <a:pt x="324" y="217"/>
                    <a:pt x="321" y="218"/>
                  </a:cubicBezTo>
                  <a:cubicBezTo>
                    <a:pt x="322" y="219"/>
                    <a:pt x="324" y="220"/>
                    <a:pt x="324" y="222"/>
                  </a:cubicBezTo>
                  <a:cubicBezTo>
                    <a:pt x="321" y="222"/>
                    <a:pt x="321" y="230"/>
                    <a:pt x="321" y="233"/>
                  </a:cubicBezTo>
                  <a:cubicBezTo>
                    <a:pt x="323" y="233"/>
                    <a:pt x="324" y="233"/>
                    <a:pt x="326" y="233"/>
                  </a:cubicBezTo>
                  <a:cubicBezTo>
                    <a:pt x="327" y="230"/>
                    <a:pt x="339" y="229"/>
                    <a:pt x="342" y="231"/>
                  </a:cubicBezTo>
                  <a:cubicBezTo>
                    <a:pt x="338" y="233"/>
                    <a:pt x="335" y="235"/>
                    <a:pt x="331" y="235"/>
                  </a:cubicBezTo>
                  <a:cubicBezTo>
                    <a:pt x="328" y="235"/>
                    <a:pt x="323" y="233"/>
                    <a:pt x="322" y="237"/>
                  </a:cubicBezTo>
                  <a:cubicBezTo>
                    <a:pt x="321" y="239"/>
                    <a:pt x="322" y="242"/>
                    <a:pt x="322" y="245"/>
                  </a:cubicBezTo>
                  <a:cubicBezTo>
                    <a:pt x="322" y="247"/>
                    <a:pt x="319" y="251"/>
                    <a:pt x="320" y="253"/>
                  </a:cubicBezTo>
                  <a:cubicBezTo>
                    <a:pt x="321" y="253"/>
                    <a:pt x="335" y="254"/>
                    <a:pt x="335" y="256"/>
                  </a:cubicBezTo>
                  <a:cubicBezTo>
                    <a:pt x="335" y="256"/>
                    <a:pt x="335" y="257"/>
                    <a:pt x="335" y="257"/>
                  </a:cubicBezTo>
                  <a:cubicBezTo>
                    <a:pt x="330" y="257"/>
                    <a:pt x="326" y="256"/>
                    <a:pt x="321" y="257"/>
                  </a:cubicBezTo>
                  <a:cubicBezTo>
                    <a:pt x="322" y="258"/>
                    <a:pt x="322" y="259"/>
                    <a:pt x="323" y="259"/>
                  </a:cubicBezTo>
                  <a:cubicBezTo>
                    <a:pt x="323" y="260"/>
                    <a:pt x="324" y="261"/>
                    <a:pt x="324" y="262"/>
                  </a:cubicBezTo>
                  <a:cubicBezTo>
                    <a:pt x="327" y="262"/>
                    <a:pt x="330" y="262"/>
                    <a:pt x="333" y="260"/>
                  </a:cubicBezTo>
                  <a:cubicBezTo>
                    <a:pt x="335" y="258"/>
                    <a:pt x="336" y="256"/>
                    <a:pt x="340" y="258"/>
                  </a:cubicBezTo>
                  <a:cubicBezTo>
                    <a:pt x="339" y="258"/>
                    <a:pt x="338" y="258"/>
                    <a:pt x="338" y="258"/>
                  </a:cubicBezTo>
                  <a:cubicBezTo>
                    <a:pt x="337" y="261"/>
                    <a:pt x="333" y="263"/>
                    <a:pt x="332" y="265"/>
                  </a:cubicBezTo>
                  <a:cubicBezTo>
                    <a:pt x="330" y="267"/>
                    <a:pt x="330" y="268"/>
                    <a:pt x="329" y="269"/>
                  </a:cubicBezTo>
                  <a:cubicBezTo>
                    <a:pt x="327" y="270"/>
                    <a:pt x="324" y="270"/>
                    <a:pt x="325" y="273"/>
                  </a:cubicBezTo>
                  <a:cubicBezTo>
                    <a:pt x="326" y="273"/>
                    <a:pt x="326" y="273"/>
                    <a:pt x="326" y="273"/>
                  </a:cubicBezTo>
                  <a:cubicBezTo>
                    <a:pt x="326" y="276"/>
                    <a:pt x="326" y="278"/>
                    <a:pt x="325" y="281"/>
                  </a:cubicBezTo>
                  <a:cubicBezTo>
                    <a:pt x="324" y="282"/>
                    <a:pt x="323" y="282"/>
                    <a:pt x="323" y="284"/>
                  </a:cubicBezTo>
                  <a:cubicBezTo>
                    <a:pt x="323" y="286"/>
                    <a:pt x="323" y="287"/>
                    <a:pt x="325" y="288"/>
                  </a:cubicBezTo>
                  <a:cubicBezTo>
                    <a:pt x="323" y="289"/>
                    <a:pt x="322" y="291"/>
                    <a:pt x="323" y="293"/>
                  </a:cubicBezTo>
                  <a:cubicBezTo>
                    <a:pt x="325" y="294"/>
                    <a:pt x="330" y="293"/>
                    <a:pt x="330" y="295"/>
                  </a:cubicBezTo>
                  <a:cubicBezTo>
                    <a:pt x="328" y="295"/>
                    <a:pt x="326" y="297"/>
                    <a:pt x="326" y="299"/>
                  </a:cubicBezTo>
                  <a:cubicBezTo>
                    <a:pt x="329" y="299"/>
                    <a:pt x="332" y="298"/>
                    <a:pt x="335" y="299"/>
                  </a:cubicBezTo>
                  <a:cubicBezTo>
                    <a:pt x="335" y="299"/>
                    <a:pt x="335" y="300"/>
                    <a:pt x="335" y="300"/>
                  </a:cubicBezTo>
                  <a:cubicBezTo>
                    <a:pt x="333" y="300"/>
                    <a:pt x="331" y="301"/>
                    <a:pt x="329" y="302"/>
                  </a:cubicBezTo>
                  <a:cubicBezTo>
                    <a:pt x="332" y="303"/>
                    <a:pt x="331" y="307"/>
                    <a:pt x="331" y="309"/>
                  </a:cubicBezTo>
                  <a:cubicBezTo>
                    <a:pt x="334" y="309"/>
                    <a:pt x="337" y="308"/>
                    <a:pt x="340" y="309"/>
                  </a:cubicBezTo>
                  <a:cubicBezTo>
                    <a:pt x="339" y="310"/>
                    <a:pt x="339" y="312"/>
                    <a:pt x="339" y="313"/>
                  </a:cubicBezTo>
                  <a:cubicBezTo>
                    <a:pt x="336" y="313"/>
                    <a:pt x="334" y="314"/>
                    <a:pt x="331" y="315"/>
                  </a:cubicBezTo>
                  <a:cubicBezTo>
                    <a:pt x="331" y="317"/>
                    <a:pt x="332" y="320"/>
                    <a:pt x="334" y="321"/>
                  </a:cubicBezTo>
                  <a:cubicBezTo>
                    <a:pt x="335" y="323"/>
                    <a:pt x="337" y="322"/>
                    <a:pt x="340" y="322"/>
                  </a:cubicBezTo>
                  <a:cubicBezTo>
                    <a:pt x="340" y="326"/>
                    <a:pt x="336" y="325"/>
                    <a:pt x="334" y="327"/>
                  </a:cubicBezTo>
                  <a:cubicBezTo>
                    <a:pt x="333" y="333"/>
                    <a:pt x="334" y="338"/>
                    <a:pt x="332" y="344"/>
                  </a:cubicBezTo>
                  <a:cubicBezTo>
                    <a:pt x="331" y="345"/>
                    <a:pt x="330" y="346"/>
                    <a:pt x="330" y="348"/>
                  </a:cubicBezTo>
                  <a:cubicBezTo>
                    <a:pt x="329" y="349"/>
                    <a:pt x="330" y="350"/>
                    <a:pt x="329" y="352"/>
                  </a:cubicBezTo>
                  <a:cubicBezTo>
                    <a:pt x="330" y="352"/>
                    <a:pt x="330" y="353"/>
                    <a:pt x="331" y="353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6702426" y="-852488"/>
              <a:ext cx="3175" cy="3175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6700838" y="352425"/>
              <a:ext cx="115888" cy="174625"/>
            </a:xfrm>
            <a:custGeom>
              <a:avLst/>
              <a:gdLst>
                <a:gd name="T0" fmla="*/ 33 w 50"/>
                <a:gd name="T1" fmla="*/ 71 h 75"/>
                <a:gd name="T2" fmla="*/ 40 w 50"/>
                <a:gd name="T3" fmla="*/ 74 h 75"/>
                <a:gd name="T4" fmla="*/ 43 w 50"/>
                <a:gd name="T5" fmla="*/ 68 h 75"/>
                <a:gd name="T6" fmla="*/ 44 w 50"/>
                <a:gd name="T7" fmla="*/ 58 h 75"/>
                <a:gd name="T8" fmla="*/ 45 w 50"/>
                <a:gd name="T9" fmla="*/ 58 h 75"/>
                <a:gd name="T10" fmla="*/ 41 w 50"/>
                <a:gd name="T11" fmla="*/ 51 h 75"/>
                <a:gd name="T12" fmla="*/ 47 w 50"/>
                <a:gd name="T13" fmla="*/ 50 h 75"/>
                <a:gd name="T14" fmla="*/ 49 w 50"/>
                <a:gd name="T15" fmla="*/ 49 h 75"/>
                <a:gd name="T16" fmla="*/ 43 w 50"/>
                <a:gd name="T17" fmla="*/ 41 h 75"/>
                <a:gd name="T18" fmla="*/ 45 w 50"/>
                <a:gd name="T19" fmla="*/ 30 h 75"/>
                <a:gd name="T20" fmla="*/ 43 w 50"/>
                <a:gd name="T21" fmla="*/ 22 h 75"/>
                <a:gd name="T22" fmla="*/ 37 w 50"/>
                <a:gd name="T23" fmla="*/ 18 h 75"/>
                <a:gd name="T24" fmla="*/ 35 w 50"/>
                <a:gd name="T25" fmla="*/ 18 h 75"/>
                <a:gd name="T26" fmla="*/ 20 w 50"/>
                <a:gd name="T27" fmla="*/ 16 h 75"/>
                <a:gd name="T28" fmla="*/ 13 w 50"/>
                <a:gd name="T29" fmla="*/ 0 h 75"/>
                <a:gd name="T30" fmla="*/ 6 w 50"/>
                <a:gd name="T31" fmla="*/ 4 h 75"/>
                <a:gd name="T32" fmla="*/ 0 w 50"/>
                <a:gd name="T33" fmla="*/ 4 h 75"/>
                <a:gd name="T34" fmla="*/ 3 w 50"/>
                <a:gd name="T35" fmla="*/ 12 h 75"/>
                <a:gd name="T36" fmla="*/ 7 w 50"/>
                <a:gd name="T37" fmla="*/ 21 h 75"/>
                <a:gd name="T38" fmla="*/ 16 w 50"/>
                <a:gd name="T39" fmla="*/ 24 h 75"/>
                <a:gd name="T40" fmla="*/ 11 w 50"/>
                <a:gd name="T41" fmla="*/ 28 h 75"/>
                <a:gd name="T42" fmla="*/ 20 w 50"/>
                <a:gd name="T43" fmla="*/ 30 h 75"/>
                <a:gd name="T44" fmla="*/ 13 w 50"/>
                <a:gd name="T45" fmla="*/ 31 h 75"/>
                <a:gd name="T46" fmla="*/ 20 w 50"/>
                <a:gd name="T47" fmla="*/ 51 h 75"/>
                <a:gd name="T48" fmla="*/ 19 w 50"/>
                <a:gd name="T49" fmla="*/ 51 h 75"/>
                <a:gd name="T50" fmla="*/ 22 w 50"/>
                <a:gd name="T51" fmla="*/ 57 h 75"/>
                <a:gd name="T52" fmla="*/ 26 w 50"/>
                <a:gd name="T53" fmla="*/ 64 h 75"/>
                <a:gd name="T54" fmla="*/ 28 w 50"/>
                <a:gd name="T55" fmla="*/ 71 h 75"/>
                <a:gd name="T56" fmla="*/ 32 w 50"/>
                <a:gd name="T57" fmla="*/ 75 h 75"/>
                <a:gd name="T58" fmla="*/ 34 w 50"/>
                <a:gd name="T59" fmla="*/ 75 h 75"/>
                <a:gd name="T60" fmla="*/ 33 w 50"/>
                <a:gd name="T61" fmla="*/ 7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" h="75">
                  <a:moveTo>
                    <a:pt x="33" y="71"/>
                  </a:moveTo>
                  <a:cubicBezTo>
                    <a:pt x="36" y="72"/>
                    <a:pt x="37" y="75"/>
                    <a:pt x="40" y="74"/>
                  </a:cubicBezTo>
                  <a:cubicBezTo>
                    <a:pt x="41" y="71"/>
                    <a:pt x="40" y="70"/>
                    <a:pt x="43" y="68"/>
                  </a:cubicBezTo>
                  <a:cubicBezTo>
                    <a:pt x="45" y="66"/>
                    <a:pt x="44" y="61"/>
                    <a:pt x="44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7" y="54"/>
                    <a:pt x="41" y="55"/>
                    <a:pt x="41" y="51"/>
                  </a:cubicBezTo>
                  <a:cubicBezTo>
                    <a:pt x="42" y="51"/>
                    <a:pt x="46" y="52"/>
                    <a:pt x="47" y="50"/>
                  </a:cubicBezTo>
                  <a:cubicBezTo>
                    <a:pt x="47" y="49"/>
                    <a:pt x="48" y="48"/>
                    <a:pt x="49" y="49"/>
                  </a:cubicBezTo>
                  <a:cubicBezTo>
                    <a:pt x="50" y="44"/>
                    <a:pt x="47" y="42"/>
                    <a:pt x="43" y="41"/>
                  </a:cubicBezTo>
                  <a:cubicBezTo>
                    <a:pt x="43" y="38"/>
                    <a:pt x="46" y="33"/>
                    <a:pt x="45" y="30"/>
                  </a:cubicBezTo>
                  <a:cubicBezTo>
                    <a:pt x="49" y="29"/>
                    <a:pt x="45" y="24"/>
                    <a:pt x="43" y="22"/>
                  </a:cubicBezTo>
                  <a:cubicBezTo>
                    <a:pt x="40" y="19"/>
                    <a:pt x="39" y="19"/>
                    <a:pt x="37" y="18"/>
                  </a:cubicBezTo>
                  <a:cubicBezTo>
                    <a:pt x="36" y="18"/>
                    <a:pt x="35" y="18"/>
                    <a:pt x="35" y="18"/>
                  </a:cubicBezTo>
                  <a:cubicBezTo>
                    <a:pt x="30" y="19"/>
                    <a:pt x="25" y="16"/>
                    <a:pt x="20" y="16"/>
                  </a:cubicBezTo>
                  <a:cubicBezTo>
                    <a:pt x="20" y="9"/>
                    <a:pt x="15" y="6"/>
                    <a:pt x="13" y="0"/>
                  </a:cubicBezTo>
                  <a:cubicBezTo>
                    <a:pt x="10" y="0"/>
                    <a:pt x="7" y="0"/>
                    <a:pt x="6" y="4"/>
                  </a:cubicBezTo>
                  <a:cubicBezTo>
                    <a:pt x="4" y="4"/>
                    <a:pt x="2" y="4"/>
                    <a:pt x="0" y="4"/>
                  </a:cubicBezTo>
                  <a:cubicBezTo>
                    <a:pt x="1" y="6"/>
                    <a:pt x="2" y="9"/>
                    <a:pt x="3" y="12"/>
                  </a:cubicBezTo>
                  <a:cubicBezTo>
                    <a:pt x="4" y="15"/>
                    <a:pt x="4" y="19"/>
                    <a:pt x="7" y="21"/>
                  </a:cubicBezTo>
                  <a:cubicBezTo>
                    <a:pt x="8" y="22"/>
                    <a:pt x="15" y="24"/>
                    <a:pt x="16" y="24"/>
                  </a:cubicBezTo>
                  <a:cubicBezTo>
                    <a:pt x="14" y="24"/>
                    <a:pt x="7" y="24"/>
                    <a:pt x="11" y="28"/>
                  </a:cubicBezTo>
                  <a:cubicBezTo>
                    <a:pt x="13" y="31"/>
                    <a:pt x="18" y="28"/>
                    <a:pt x="20" y="30"/>
                  </a:cubicBezTo>
                  <a:cubicBezTo>
                    <a:pt x="18" y="31"/>
                    <a:pt x="14" y="30"/>
                    <a:pt x="13" y="31"/>
                  </a:cubicBezTo>
                  <a:cubicBezTo>
                    <a:pt x="16" y="37"/>
                    <a:pt x="20" y="43"/>
                    <a:pt x="20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8" y="54"/>
                    <a:pt x="21" y="55"/>
                    <a:pt x="22" y="57"/>
                  </a:cubicBezTo>
                  <a:cubicBezTo>
                    <a:pt x="24" y="59"/>
                    <a:pt x="24" y="62"/>
                    <a:pt x="26" y="64"/>
                  </a:cubicBezTo>
                  <a:cubicBezTo>
                    <a:pt x="28" y="67"/>
                    <a:pt x="27" y="69"/>
                    <a:pt x="28" y="71"/>
                  </a:cubicBezTo>
                  <a:cubicBezTo>
                    <a:pt x="29" y="73"/>
                    <a:pt x="31" y="74"/>
                    <a:pt x="32" y="75"/>
                  </a:cubicBezTo>
                  <a:cubicBezTo>
                    <a:pt x="33" y="75"/>
                    <a:pt x="33" y="75"/>
                    <a:pt x="34" y="75"/>
                  </a:cubicBezTo>
                  <a:cubicBezTo>
                    <a:pt x="33" y="74"/>
                    <a:pt x="34" y="72"/>
                    <a:pt x="33" y="7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6754813" y="-84138"/>
              <a:ext cx="827088" cy="1271588"/>
            </a:xfrm>
            <a:custGeom>
              <a:avLst/>
              <a:gdLst>
                <a:gd name="T0" fmla="*/ 79 w 355"/>
                <a:gd name="T1" fmla="*/ 457 h 546"/>
                <a:gd name="T2" fmla="*/ 93 w 355"/>
                <a:gd name="T3" fmla="*/ 468 h 546"/>
                <a:gd name="T4" fmla="*/ 103 w 355"/>
                <a:gd name="T5" fmla="*/ 484 h 546"/>
                <a:gd name="T6" fmla="*/ 143 w 355"/>
                <a:gd name="T7" fmla="*/ 515 h 546"/>
                <a:gd name="T8" fmla="*/ 163 w 355"/>
                <a:gd name="T9" fmla="*/ 526 h 546"/>
                <a:gd name="T10" fmla="*/ 189 w 355"/>
                <a:gd name="T11" fmla="*/ 546 h 546"/>
                <a:gd name="T12" fmla="*/ 229 w 355"/>
                <a:gd name="T13" fmla="*/ 531 h 546"/>
                <a:gd name="T14" fmla="*/ 264 w 355"/>
                <a:gd name="T15" fmla="*/ 523 h 546"/>
                <a:gd name="T16" fmla="*/ 263 w 355"/>
                <a:gd name="T17" fmla="*/ 496 h 546"/>
                <a:gd name="T18" fmla="*/ 288 w 355"/>
                <a:gd name="T19" fmla="*/ 459 h 546"/>
                <a:gd name="T20" fmla="*/ 325 w 355"/>
                <a:gd name="T21" fmla="*/ 455 h 546"/>
                <a:gd name="T22" fmla="*/ 342 w 355"/>
                <a:gd name="T23" fmla="*/ 446 h 546"/>
                <a:gd name="T24" fmla="*/ 339 w 355"/>
                <a:gd name="T25" fmla="*/ 410 h 546"/>
                <a:gd name="T26" fmla="*/ 322 w 355"/>
                <a:gd name="T27" fmla="*/ 390 h 546"/>
                <a:gd name="T28" fmla="*/ 317 w 355"/>
                <a:gd name="T29" fmla="*/ 365 h 546"/>
                <a:gd name="T30" fmla="*/ 306 w 355"/>
                <a:gd name="T31" fmla="*/ 361 h 546"/>
                <a:gd name="T32" fmla="*/ 283 w 355"/>
                <a:gd name="T33" fmla="*/ 370 h 546"/>
                <a:gd name="T34" fmla="*/ 264 w 355"/>
                <a:gd name="T35" fmla="*/ 364 h 546"/>
                <a:gd name="T36" fmla="*/ 232 w 355"/>
                <a:gd name="T37" fmla="*/ 359 h 546"/>
                <a:gd name="T38" fmla="*/ 224 w 355"/>
                <a:gd name="T39" fmla="*/ 335 h 546"/>
                <a:gd name="T40" fmla="*/ 264 w 355"/>
                <a:gd name="T41" fmla="*/ 352 h 546"/>
                <a:gd name="T42" fmla="*/ 263 w 355"/>
                <a:gd name="T43" fmla="*/ 326 h 546"/>
                <a:gd name="T44" fmla="*/ 248 w 355"/>
                <a:gd name="T45" fmla="*/ 326 h 546"/>
                <a:gd name="T46" fmla="*/ 225 w 355"/>
                <a:gd name="T47" fmla="*/ 320 h 546"/>
                <a:gd name="T48" fmla="*/ 221 w 355"/>
                <a:gd name="T49" fmla="*/ 310 h 546"/>
                <a:gd name="T50" fmla="*/ 223 w 355"/>
                <a:gd name="T51" fmla="*/ 273 h 546"/>
                <a:gd name="T52" fmla="*/ 245 w 355"/>
                <a:gd name="T53" fmla="*/ 269 h 546"/>
                <a:gd name="T54" fmla="*/ 242 w 355"/>
                <a:gd name="T55" fmla="*/ 230 h 546"/>
                <a:gd name="T56" fmla="*/ 284 w 355"/>
                <a:gd name="T57" fmla="*/ 172 h 546"/>
                <a:gd name="T58" fmla="*/ 275 w 355"/>
                <a:gd name="T59" fmla="*/ 155 h 546"/>
                <a:gd name="T60" fmla="*/ 282 w 355"/>
                <a:gd name="T61" fmla="*/ 133 h 546"/>
                <a:gd name="T62" fmla="*/ 305 w 355"/>
                <a:gd name="T63" fmla="*/ 78 h 546"/>
                <a:gd name="T64" fmla="*/ 293 w 355"/>
                <a:gd name="T65" fmla="*/ 59 h 546"/>
                <a:gd name="T66" fmla="*/ 304 w 355"/>
                <a:gd name="T67" fmla="*/ 18 h 546"/>
                <a:gd name="T68" fmla="*/ 295 w 355"/>
                <a:gd name="T69" fmla="*/ 11 h 546"/>
                <a:gd name="T70" fmla="*/ 252 w 355"/>
                <a:gd name="T71" fmla="*/ 22 h 546"/>
                <a:gd name="T72" fmla="*/ 237 w 355"/>
                <a:gd name="T73" fmla="*/ 37 h 546"/>
                <a:gd name="T74" fmla="*/ 227 w 355"/>
                <a:gd name="T75" fmla="*/ 49 h 546"/>
                <a:gd name="T76" fmla="*/ 202 w 355"/>
                <a:gd name="T77" fmla="*/ 63 h 546"/>
                <a:gd name="T78" fmla="*/ 179 w 355"/>
                <a:gd name="T79" fmla="*/ 74 h 546"/>
                <a:gd name="T80" fmla="*/ 143 w 355"/>
                <a:gd name="T81" fmla="*/ 62 h 546"/>
                <a:gd name="T82" fmla="*/ 139 w 355"/>
                <a:gd name="T83" fmla="*/ 106 h 546"/>
                <a:gd name="T84" fmla="*/ 101 w 355"/>
                <a:gd name="T85" fmla="*/ 111 h 546"/>
                <a:gd name="T86" fmla="*/ 64 w 355"/>
                <a:gd name="T87" fmla="*/ 124 h 546"/>
                <a:gd name="T88" fmla="*/ 35 w 355"/>
                <a:gd name="T89" fmla="*/ 132 h 546"/>
                <a:gd name="T90" fmla="*/ 32 w 355"/>
                <a:gd name="T91" fmla="*/ 155 h 546"/>
                <a:gd name="T92" fmla="*/ 32 w 355"/>
                <a:gd name="T93" fmla="*/ 194 h 546"/>
                <a:gd name="T94" fmla="*/ 14 w 355"/>
                <a:gd name="T95" fmla="*/ 205 h 546"/>
                <a:gd name="T96" fmla="*/ 20 w 355"/>
                <a:gd name="T97" fmla="*/ 228 h 546"/>
                <a:gd name="T98" fmla="*/ 21 w 355"/>
                <a:gd name="T99" fmla="*/ 245 h 546"/>
                <a:gd name="T100" fmla="*/ 9 w 355"/>
                <a:gd name="T101" fmla="*/ 262 h 546"/>
                <a:gd name="T102" fmla="*/ 14 w 355"/>
                <a:gd name="T103" fmla="*/ 274 h 546"/>
                <a:gd name="T104" fmla="*/ 26 w 355"/>
                <a:gd name="T105" fmla="*/ 296 h 546"/>
                <a:gd name="T106" fmla="*/ 30 w 355"/>
                <a:gd name="T107" fmla="*/ 311 h 546"/>
                <a:gd name="T108" fmla="*/ 43 w 355"/>
                <a:gd name="T109" fmla="*/ 353 h 546"/>
                <a:gd name="T110" fmla="*/ 45 w 355"/>
                <a:gd name="T111" fmla="*/ 383 h 546"/>
                <a:gd name="T112" fmla="*/ 51 w 355"/>
                <a:gd name="T113" fmla="*/ 413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5" h="546">
                  <a:moveTo>
                    <a:pt x="67" y="446"/>
                  </a:moveTo>
                  <a:cubicBezTo>
                    <a:pt x="69" y="445"/>
                    <a:pt x="72" y="449"/>
                    <a:pt x="70" y="450"/>
                  </a:cubicBezTo>
                  <a:cubicBezTo>
                    <a:pt x="70" y="452"/>
                    <a:pt x="71" y="453"/>
                    <a:pt x="73" y="453"/>
                  </a:cubicBezTo>
                  <a:cubicBezTo>
                    <a:pt x="74" y="449"/>
                    <a:pt x="75" y="449"/>
                    <a:pt x="78" y="451"/>
                  </a:cubicBezTo>
                  <a:cubicBezTo>
                    <a:pt x="82" y="453"/>
                    <a:pt x="78" y="454"/>
                    <a:pt x="79" y="457"/>
                  </a:cubicBezTo>
                  <a:cubicBezTo>
                    <a:pt x="80" y="457"/>
                    <a:pt x="82" y="457"/>
                    <a:pt x="83" y="457"/>
                  </a:cubicBezTo>
                  <a:cubicBezTo>
                    <a:pt x="83" y="458"/>
                    <a:pt x="83" y="460"/>
                    <a:pt x="83" y="461"/>
                  </a:cubicBezTo>
                  <a:cubicBezTo>
                    <a:pt x="84" y="460"/>
                    <a:pt x="87" y="457"/>
                    <a:pt x="88" y="457"/>
                  </a:cubicBezTo>
                  <a:cubicBezTo>
                    <a:pt x="88" y="459"/>
                    <a:pt x="89" y="461"/>
                    <a:pt x="88" y="462"/>
                  </a:cubicBezTo>
                  <a:cubicBezTo>
                    <a:pt x="91" y="463"/>
                    <a:pt x="91" y="465"/>
                    <a:pt x="93" y="468"/>
                  </a:cubicBezTo>
                  <a:cubicBezTo>
                    <a:pt x="93" y="468"/>
                    <a:pt x="94" y="468"/>
                    <a:pt x="95" y="468"/>
                  </a:cubicBezTo>
                  <a:cubicBezTo>
                    <a:pt x="95" y="465"/>
                    <a:pt x="100" y="466"/>
                    <a:pt x="99" y="468"/>
                  </a:cubicBezTo>
                  <a:cubicBezTo>
                    <a:pt x="98" y="470"/>
                    <a:pt x="95" y="471"/>
                    <a:pt x="95" y="473"/>
                  </a:cubicBezTo>
                  <a:cubicBezTo>
                    <a:pt x="95" y="475"/>
                    <a:pt x="97" y="476"/>
                    <a:pt x="97" y="478"/>
                  </a:cubicBezTo>
                  <a:cubicBezTo>
                    <a:pt x="96" y="483"/>
                    <a:pt x="98" y="483"/>
                    <a:pt x="103" y="484"/>
                  </a:cubicBezTo>
                  <a:cubicBezTo>
                    <a:pt x="106" y="484"/>
                    <a:pt x="110" y="492"/>
                    <a:pt x="110" y="495"/>
                  </a:cubicBezTo>
                  <a:cubicBezTo>
                    <a:pt x="114" y="495"/>
                    <a:pt x="116" y="499"/>
                    <a:pt x="119" y="501"/>
                  </a:cubicBezTo>
                  <a:cubicBezTo>
                    <a:pt x="121" y="504"/>
                    <a:pt x="129" y="502"/>
                    <a:pt x="129" y="506"/>
                  </a:cubicBezTo>
                  <a:cubicBezTo>
                    <a:pt x="130" y="511"/>
                    <a:pt x="131" y="513"/>
                    <a:pt x="137" y="515"/>
                  </a:cubicBezTo>
                  <a:cubicBezTo>
                    <a:pt x="139" y="515"/>
                    <a:pt x="141" y="516"/>
                    <a:pt x="143" y="515"/>
                  </a:cubicBezTo>
                  <a:cubicBezTo>
                    <a:pt x="146" y="515"/>
                    <a:pt x="149" y="513"/>
                    <a:pt x="152" y="514"/>
                  </a:cubicBezTo>
                  <a:cubicBezTo>
                    <a:pt x="152" y="516"/>
                    <a:pt x="152" y="519"/>
                    <a:pt x="152" y="521"/>
                  </a:cubicBezTo>
                  <a:cubicBezTo>
                    <a:pt x="154" y="520"/>
                    <a:pt x="158" y="520"/>
                    <a:pt x="160" y="522"/>
                  </a:cubicBezTo>
                  <a:cubicBezTo>
                    <a:pt x="161" y="523"/>
                    <a:pt x="161" y="527"/>
                    <a:pt x="163" y="527"/>
                  </a:cubicBezTo>
                  <a:cubicBezTo>
                    <a:pt x="163" y="527"/>
                    <a:pt x="163" y="527"/>
                    <a:pt x="163" y="526"/>
                  </a:cubicBezTo>
                  <a:cubicBezTo>
                    <a:pt x="166" y="526"/>
                    <a:pt x="167" y="531"/>
                    <a:pt x="170" y="532"/>
                  </a:cubicBezTo>
                  <a:cubicBezTo>
                    <a:pt x="173" y="533"/>
                    <a:pt x="177" y="531"/>
                    <a:pt x="178" y="535"/>
                  </a:cubicBezTo>
                  <a:cubicBezTo>
                    <a:pt x="178" y="535"/>
                    <a:pt x="179" y="537"/>
                    <a:pt x="179" y="538"/>
                  </a:cubicBezTo>
                  <a:cubicBezTo>
                    <a:pt x="181" y="538"/>
                    <a:pt x="185" y="537"/>
                    <a:pt x="187" y="539"/>
                  </a:cubicBezTo>
                  <a:cubicBezTo>
                    <a:pt x="188" y="539"/>
                    <a:pt x="189" y="546"/>
                    <a:pt x="189" y="546"/>
                  </a:cubicBezTo>
                  <a:cubicBezTo>
                    <a:pt x="191" y="546"/>
                    <a:pt x="193" y="545"/>
                    <a:pt x="195" y="544"/>
                  </a:cubicBezTo>
                  <a:cubicBezTo>
                    <a:pt x="198" y="544"/>
                    <a:pt x="201" y="545"/>
                    <a:pt x="204" y="545"/>
                  </a:cubicBezTo>
                  <a:cubicBezTo>
                    <a:pt x="211" y="546"/>
                    <a:pt x="211" y="545"/>
                    <a:pt x="212" y="538"/>
                  </a:cubicBezTo>
                  <a:cubicBezTo>
                    <a:pt x="213" y="533"/>
                    <a:pt x="217" y="531"/>
                    <a:pt x="222" y="530"/>
                  </a:cubicBezTo>
                  <a:cubicBezTo>
                    <a:pt x="224" y="529"/>
                    <a:pt x="227" y="529"/>
                    <a:pt x="229" y="531"/>
                  </a:cubicBezTo>
                  <a:cubicBezTo>
                    <a:pt x="230" y="532"/>
                    <a:pt x="231" y="535"/>
                    <a:pt x="234" y="535"/>
                  </a:cubicBezTo>
                  <a:cubicBezTo>
                    <a:pt x="234" y="534"/>
                    <a:pt x="234" y="532"/>
                    <a:pt x="234" y="531"/>
                  </a:cubicBezTo>
                  <a:cubicBezTo>
                    <a:pt x="239" y="530"/>
                    <a:pt x="243" y="531"/>
                    <a:pt x="247" y="532"/>
                  </a:cubicBezTo>
                  <a:cubicBezTo>
                    <a:pt x="251" y="533"/>
                    <a:pt x="257" y="535"/>
                    <a:pt x="260" y="535"/>
                  </a:cubicBezTo>
                  <a:cubicBezTo>
                    <a:pt x="260" y="531"/>
                    <a:pt x="261" y="526"/>
                    <a:pt x="264" y="523"/>
                  </a:cubicBezTo>
                  <a:cubicBezTo>
                    <a:pt x="268" y="519"/>
                    <a:pt x="274" y="521"/>
                    <a:pt x="279" y="521"/>
                  </a:cubicBezTo>
                  <a:cubicBezTo>
                    <a:pt x="280" y="518"/>
                    <a:pt x="279" y="516"/>
                    <a:pt x="281" y="515"/>
                  </a:cubicBezTo>
                  <a:cubicBezTo>
                    <a:pt x="283" y="514"/>
                    <a:pt x="284" y="513"/>
                    <a:pt x="284" y="512"/>
                  </a:cubicBezTo>
                  <a:cubicBezTo>
                    <a:pt x="285" y="509"/>
                    <a:pt x="285" y="505"/>
                    <a:pt x="285" y="502"/>
                  </a:cubicBezTo>
                  <a:cubicBezTo>
                    <a:pt x="283" y="496"/>
                    <a:pt x="267" y="500"/>
                    <a:pt x="263" y="496"/>
                  </a:cubicBezTo>
                  <a:cubicBezTo>
                    <a:pt x="266" y="494"/>
                    <a:pt x="271" y="491"/>
                    <a:pt x="273" y="488"/>
                  </a:cubicBezTo>
                  <a:cubicBezTo>
                    <a:pt x="276" y="485"/>
                    <a:pt x="275" y="479"/>
                    <a:pt x="275" y="475"/>
                  </a:cubicBezTo>
                  <a:cubicBezTo>
                    <a:pt x="275" y="476"/>
                    <a:pt x="274" y="475"/>
                    <a:pt x="273" y="475"/>
                  </a:cubicBezTo>
                  <a:cubicBezTo>
                    <a:pt x="274" y="472"/>
                    <a:pt x="273" y="466"/>
                    <a:pt x="274" y="462"/>
                  </a:cubicBezTo>
                  <a:cubicBezTo>
                    <a:pt x="278" y="462"/>
                    <a:pt x="286" y="464"/>
                    <a:pt x="288" y="459"/>
                  </a:cubicBezTo>
                  <a:cubicBezTo>
                    <a:pt x="290" y="456"/>
                    <a:pt x="290" y="452"/>
                    <a:pt x="291" y="448"/>
                  </a:cubicBezTo>
                  <a:cubicBezTo>
                    <a:pt x="292" y="444"/>
                    <a:pt x="301" y="447"/>
                    <a:pt x="303" y="449"/>
                  </a:cubicBezTo>
                  <a:cubicBezTo>
                    <a:pt x="308" y="456"/>
                    <a:pt x="308" y="446"/>
                    <a:pt x="313" y="448"/>
                  </a:cubicBezTo>
                  <a:cubicBezTo>
                    <a:pt x="315" y="449"/>
                    <a:pt x="316" y="452"/>
                    <a:pt x="318" y="453"/>
                  </a:cubicBezTo>
                  <a:cubicBezTo>
                    <a:pt x="321" y="454"/>
                    <a:pt x="323" y="454"/>
                    <a:pt x="325" y="455"/>
                  </a:cubicBezTo>
                  <a:cubicBezTo>
                    <a:pt x="325" y="455"/>
                    <a:pt x="325" y="455"/>
                    <a:pt x="326" y="456"/>
                  </a:cubicBezTo>
                  <a:cubicBezTo>
                    <a:pt x="326" y="452"/>
                    <a:pt x="328" y="449"/>
                    <a:pt x="329" y="448"/>
                  </a:cubicBezTo>
                  <a:cubicBezTo>
                    <a:pt x="331" y="447"/>
                    <a:pt x="336" y="447"/>
                    <a:pt x="335" y="444"/>
                  </a:cubicBezTo>
                  <a:cubicBezTo>
                    <a:pt x="332" y="444"/>
                    <a:pt x="327" y="439"/>
                    <a:pt x="332" y="438"/>
                  </a:cubicBezTo>
                  <a:cubicBezTo>
                    <a:pt x="337" y="438"/>
                    <a:pt x="338" y="446"/>
                    <a:pt x="342" y="446"/>
                  </a:cubicBezTo>
                  <a:cubicBezTo>
                    <a:pt x="346" y="446"/>
                    <a:pt x="342" y="436"/>
                    <a:pt x="343" y="434"/>
                  </a:cubicBezTo>
                  <a:cubicBezTo>
                    <a:pt x="343" y="430"/>
                    <a:pt x="346" y="430"/>
                    <a:pt x="350" y="430"/>
                  </a:cubicBezTo>
                  <a:cubicBezTo>
                    <a:pt x="350" y="428"/>
                    <a:pt x="349" y="424"/>
                    <a:pt x="352" y="424"/>
                  </a:cubicBezTo>
                  <a:cubicBezTo>
                    <a:pt x="352" y="422"/>
                    <a:pt x="355" y="412"/>
                    <a:pt x="352" y="411"/>
                  </a:cubicBezTo>
                  <a:cubicBezTo>
                    <a:pt x="348" y="408"/>
                    <a:pt x="343" y="410"/>
                    <a:pt x="339" y="410"/>
                  </a:cubicBezTo>
                  <a:cubicBezTo>
                    <a:pt x="338" y="408"/>
                    <a:pt x="338" y="407"/>
                    <a:pt x="337" y="405"/>
                  </a:cubicBezTo>
                  <a:cubicBezTo>
                    <a:pt x="337" y="403"/>
                    <a:pt x="337" y="400"/>
                    <a:pt x="338" y="398"/>
                  </a:cubicBezTo>
                  <a:cubicBezTo>
                    <a:pt x="338" y="396"/>
                    <a:pt x="339" y="389"/>
                    <a:pt x="337" y="388"/>
                  </a:cubicBezTo>
                  <a:cubicBezTo>
                    <a:pt x="335" y="387"/>
                    <a:pt x="324" y="387"/>
                    <a:pt x="324" y="390"/>
                  </a:cubicBezTo>
                  <a:cubicBezTo>
                    <a:pt x="324" y="390"/>
                    <a:pt x="323" y="390"/>
                    <a:pt x="322" y="390"/>
                  </a:cubicBezTo>
                  <a:cubicBezTo>
                    <a:pt x="322" y="388"/>
                    <a:pt x="324" y="385"/>
                    <a:pt x="323" y="383"/>
                  </a:cubicBezTo>
                  <a:cubicBezTo>
                    <a:pt x="322" y="383"/>
                    <a:pt x="321" y="382"/>
                    <a:pt x="321" y="382"/>
                  </a:cubicBezTo>
                  <a:cubicBezTo>
                    <a:pt x="319" y="381"/>
                    <a:pt x="317" y="383"/>
                    <a:pt x="316" y="382"/>
                  </a:cubicBezTo>
                  <a:cubicBezTo>
                    <a:pt x="313" y="379"/>
                    <a:pt x="316" y="379"/>
                    <a:pt x="318" y="379"/>
                  </a:cubicBezTo>
                  <a:cubicBezTo>
                    <a:pt x="318" y="376"/>
                    <a:pt x="321" y="367"/>
                    <a:pt x="317" y="365"/>
                  </a:cubicBezTo>
                  <a:cubicBezTo>
                    <a:pt x="315" y="364"/>
                    <a:pt x="308" y="364"/>
                    <a:pt x="309" y="367"/>
                  </a:cubicBezTo>
                  <a:cubicBezTo>
                    <a:pt x="308" y="368"/>
                    <a:pt x="307" y="368"/>
                    <a:pt x="306" y="367"/>
                  </a:cubicBezTo>
                  <a:cubicBezTo>
                    <a:pt x="306" y="363"/>
                    <a:pt x="309" y="362"/>
                    <a:pt x="309" y="357"/>
                  </a:cubicBezTo>
                  <a:cubicBezTo>
                    <a:pt x="308" y="357"/>
                    <a:pt x="307" y="357"/>
                    <a:pt x="306" y="357"/>
                  </a:cubicBezTo>
                  <a:cubicBezTo>
                    <a:pt x="306" y="359"/>
                    <a:pt x="306" y="360"/>
                    <a:pt x="306" y="361"/>
                  </a:cubicBezTo>
                  <a:cubicBezTo>
                    <a:pt x="305" y="361"/>
                    <a:pt x="304" y="361"/>
                    <a:pt x="303" y="361"/>
                  </a:cubicBezTo>
                  <a:cubicBezTo>
                    <a:pt x="303" y="358"/>
                    <a:pt x="297" y="358"/>
                    <a:pt x="294" y="359"/>
                  </a:cubicBezTo>
                  <a:cubicBezTo>
                    <a:pt x="296" y="360"/>
                    <a:pt x="295" y="362"/>
                    <a:pt x="295" y="364"/>
                  </a:cubicBezTo>
                  <a:cubicBezTo>
                    <a:pt x="293" y="364"/>
                    <a:pt x="291" y="366"/>
                    <a:pt x="290" y="368"/>
                  </a:cubicBezTo>
                  <a:cubicBezTo>
                    <a:pt x="288" y="370"/>
                    <a:pt x="285" y="370"/>
                    <a:pt x="283" y="370"/>
                  </a:cubicBezTo>
                  <a:cubicBezTo>
                    <a:pt x="283" y="370"/>
                    <a:pt x="282" y="371"/>
                    <a:pt x="282" y="371"/>
                  </a:cubicBezTo>
                  <a:cubicBezTo>
                    <a:pt x="278" y="371"/>
                    <a:pt x="274" y="371"/>
                    <a:pt x="269" y="371"/>
                  </a:cubicBezTo>
                  <a:cubicBezTo>
                    <a:pt x="269" y="372"/>
                    <a:pt x="270" y="374"/>
                    <a:pt x="268" y="375"/>
                  </a:cubicBezTo>
                  <a:cubicBezTo>
                    <a:pt x="268" y="374"/>
                    <a:pt x="267" y="372"/>
                    <a:pt x="268" y="372"/>
                  </a:cubicBezTo>
                  <a:cubicBezTo>
                    <a:pt x="263" y="372"/>
                    <a:pt x="264" y="367"/>
                    <a:pt x="264" y="364"/>
                  </a:cubicBezTo>
                  <a:cubicBezTo>
                    <a:pt x="260" y="363"/>
                    <a:pt x="253" y="364"/>
                    <a:pt x="249" y="361"/>
                  </a:cubicBezTo>
                  <a:cubicBezTo>
                    <a:pt x="247" y="359"/>
                    <a:pt x="246" y="356"/>
                    <a:pt x="242" y="357"/>
                  </a:cubicBezTo>
                  <a:cubicBezTo>
                    <a:pt x="242" y="359"/>
                    <a:pt x="244" y="368"/>
                    <a:pt x="242" y="368"/>
                  </a:cubicBezTo>
                  <a:cubicBezTo>
                    <a:pt x="238" y="369"/>
                    <a:pt x="234" y="368"/>
                    <a:pt x="231" y="368"/>
                  </a:cubicBezTo>
                  <a:cubicBezTo>
                    <a:pt x="230" y="365"/>
                    <a:pt x="232" y="362"/>
                    <a:pt x="232" y="359"/>
                  </a:cubicBezTo>
                  <a:cubicBezTo>
                    <a:pt x="238" y="359"/>
                    <a:pt x="238" y="354"/>
                    <a:pt x="235" y="350"/>
                  </a:cubicBezTo>
                  <a:cubicBezTo>
                    <a:pt x="234" y="349"/>
                    <a:pt x="232" y="349"/>
                    <a:pt x="231" y="348"/>
                  </a:cubicBezTo>
                  <a:cubicBezTo>
                    <a:pt x="229" y="346"/>
                    <a:pt x="231" y="343"/>
                    <a:pt x="231" y="341"/>
                  </a:cubicBezTo>
                  <a:cubicBezTo>
                    <a:pt x="229" y="340"/>
                    <a:pt x="226" y="338"/>
                    <a:pt x="224" y="338"/>
                  </a:cubicBezTo>
                  <a:cubicBezTo>
                    <a:pt x="224" y="337"/>
                    <a:pt x="224" y="336"/>
                    <a:pt x="224" y="335"/>
                  </a:cubicBezTo>
                  <a:cubicBezTo>
                    <a:pt x="230" y="335"/>
                    <a:pt x="234" y="338"/>
                    <a:pt x="236" y="344"/>
                  </a:cubicBezTo>
                  <a:cubicBezTo>
                    <a:pt x="238" y="349"/>
                    <a:pt x="244" y="345"/>
                    <a:pt x="244" y="352"/>
                  </a:cubicBezTo>
                  <a:cubicBezTo>
                    <a:pt x="246" y="353"/>
                    <a:pt x="247" y="352"/>
                    <a:pt x="247" y="350"/>
                  </a:cubicBezTo>
                  <a:cubicBezTo>
                    <a:pt x="253" y="349"/>
                    <a:pt x="258" y="351"/>
                    <a:pt x="260" y="357"/>
                  </a:cubicBezTo>
                  <a:cubicBezTo>
                    <a:pt x="263" y="364"/>
                    <a:pt x="271" y="355"/>
                    <a:pt x="264" y="352"/>
                  </a:cubicBezTo>
                  <a:cubicBezTo>
                    <a:pt x="260" y="351"/>
                    <a:pt x="259" y="344"/>
                    <a:pt x="263" y="341"/>
                  </a:cubicBezTo>
                  <a:cubicBezTo>
                    <a:pt x="265" y="338"/>
                    <a:pt x="274" y="342"/>
                    <a:pt x="273" y="337"/>
                  </a:cubicBezTo>
                  <a:cubicBezTo>
                    <a:pt x="270" y="337"/>
                    <a:pt x="269" y="334"/>
                    <a:pt x="268" y="332"/>
                  </a:cubicBezTo>
                  <a:cubicBezTo>
                    <a:pt x="268" y="331"/>
                    <a:pt x="267" y="330"/>
                    <a:pt x="267" y="329"/>
                  </a:cubicBezTo>
                  <a:cubicBezTo>
                    <a:pt x="267" y="326"/>
                    <a:pt x="265" y="327"/>
                    <a:pt x="263" y="326"/>
                  </a:cubicBezTo>
                  <a:cubicBezTo>
                    <a:pt x="263" y="327"/>
                    <a:pt x="265" y="334"/>
                    <a:pt x="264" y="335"/>
                  </a:cubicBezTo>
                  <a:cubicBezTo>
                    <a:pt x="264" y="336"/>
                    <a:pt x="260" y="331"/>
                    <a:pt x="257" y="331"/>
                  </a:cubicBezTo>
                  <a:cubicBezTo>
                    <a:pt x="257" y="329"/>
                    <a:pt x="257" y="327"/>
                    <a:pt x="257" y="324"/>
                  </a:cubicBezTo>
                  <a:cubicBezTo>
                    <a:pt x="257" y="325"/>
                    <a:pt x="256" y="325"/>
                    <a:pt x="256" y="325"/>
                  </a:cubicBezTo>
                  <a:cubicBezTo>
                    <a:pt x="255" y="328"/>
                    <a:pt x="251" y="326"/>
                    <a:pt x="248" y="326"/>
                  </a:cubicBezTo>
                  <a:cubicBezTo>
                    <a:pt x="243" y="325"/>
                    <a:pt x="243" y="329"/>
                    <a:pt x="242" y="333"/>
                  </a:cubicBezTo>
                  <a:cubicBezTo>
                    <a:pt x="241" y="333"/>
                    <a:pt x="239" y="333"/>
                    <a:pt x="238" y="333"/>
                  </a:cubicBezTo>
                  <a:cubicBezTo>
                    <a:pt x="237" y="330"/>
                    <a:pt x="233" y="331"/>
                    <a:pt x="231" y="331"/>
                  </a:cubicBezTo>
                  <a:cubicBezTo>
                    <a:pt x="227" y="331"/>
                    <a:pt x="229" y="326"/>
                    <a:pt x="229" y="324"/>
                  </a:cubicBezTo>
                  <a:cubicBezTo>
                    <a:pt x="226" y="324"/>
                    <a:pt x="226" y="322"/>
                    <a:pt x="225" y="320"/>
                  </a:cubicBezTo>
                  <a:cubicBezTo>
                    <a:pt x="226" y="320"/>
                    <a:pt x="226" y="320"/>
                    <a:pt x="226" y="320"/>
                  </a:cubicBezTo>
                  <a:cubicBezTo>
                    <a:pt x="227" y="319"/>
                    <a:pt x="227" y="319"/>
                    <a:pt x="228" y="318"/>
                  </a:cubicBezTo>
                  <a:cubicBezTo>
                    <a:pt x="228" y="316"/>
                    <a:pt x="229" y="315"/>
                    <a:pt x="231" y="315"/>
                  </a:cubicBezTo>
                  <a:cubicBezTo>
                    <a:pt x="232" y="312"/>
                    <a:pt x="230" y="313"/>
                    <a:pt x="227" y="313"/>
                  </a:cubicBezTo>
                  <a:cubicBezTo>
                    <a:pt x="224" y="313"/>
                    <a:pt x="223" y="311"/>
                    <a:pt x="221" y="310"/>
                  </a:cubicBezTo>
                  <a:cubicBezTo>
                    <a:pt x="221" y="307"/>
                    <a:pt x="220" y="307"/>
                    <a:pt x="218" y="305"/>
                  </a:cubicBezTo>
                  <a:cubicBezTo>
                    <a:pt x="216" y="304"/>
                    <a:pt x="217" y="301"/>
                    <a:pt x="217" y="298"/>
                  </a:cubicBezTo>
                  <a:cubicBezTo>
                    <a:pt x="217" y="297"/>
                    <a:pt x="219" y="289"/>
                    <a:pt x="219" y="289"/>
                  </a:cubicBezTo>
                  <a:cubicBezTo>
                    <a:pt x="220" y="289"/>
                    <a:pt x="221" y="289"/>
                    <a:pt x="222" y="289"/>
                  </a:cubicBezTo>
                  <a:cubicBezTo>
                    <a:pt x="222" y="284"/>
                    <a:pt x="223" y="279"/>
                    <a:pt x="223" y="273"/>
                  </a:cubicBezTo>
                  <a:cubicBezTo>
                    <a:pt x="218" y="273"/>
                    <a:pt x="217" y="272"/>
                    <a:pt x="218" y="266"/>
                  </a:cubicBezTo>
                  <a:cubicBezTo>
                    <a:pt x="220" y="266"/>
                    <a:pt x="220" y="264"/>
                    <a:pt x="221" y="263"/>
                  </a:cubicBezTo>
                  <a:cubicBezTo>
                    <a:pt x="223" y="265"/>
                    <a:pt x="225" y="270"/>
                    <a:pt x="229" y="270"/>
                  </a:cubicBezTo>
                  <a:cubicBezTo>
                    <a:pt x="232" y="270"/>
                    <a:pt x="235" y="268"/>
                    <a:pt x="238" y="269"/>
                  </a:cubicBezTo>
                  <a:cubicBezTo>
                    <a:pt x="241" y="270"/>
                    <a:pt x="243" y="272"/>
                    <a:pt x="245" y="269"/>
                  </a:cubicBezTo>
                  <a:cubicBezTo>
                    <a:pt x="247" y="265"/>
                    <a:pt x="252" y="264"/>
                    <a:pt x="250" y="259"/>
                  </a:cubicBezTo>
                  <a:cubicBezTo>
                    <a:pt x="250" y="259"/>
                    <a:pt x="248" y="258"/>
                    <a:pt x="247" y="258"/>
                  </a:cubicBezTo>
                  <a:cubicBezTo>
                    <a:pt x="246" y="256"/>
                    <a:pt x="247" y="252"/>
                    <a:pt x="247" y="250"/>
                  </a:cubicBezTo>
                  <a:cubicBezTo>
                    <a:pt x="247" y="245"/>
                    <a:pt x="241" y="242"/>
                    <a:pt x="238" y="239"/>
                  </a:cubicBezTo>
                  <a:cubicBezTo>
                    <a:pt x="235" y="236"/>
                    <a:pt x="241" y="234"/>
                    <a:pt x="242" y="230"/>
                  </a:cubicBezTo>
                  <a:cubicBezTo>
                    <a:pt x="242" y="225"/>
                    <a:pt x="242" y="223"/>
                    <a:pt x="248" y="222"/>
                  </a:cubicBezTo>
                  <a:cubicBezTo>
                    <a:pt x="248" y="221"/>
                    <a:pt x="247" y="219"/>
                    <a:pt x="247" y="217"/>
                  </a:cubicBezTo>
                  <a:cubicBezTo>
                    <a:pt x="243" y="216"/>
                    <a:pt x="243" y="211"/>
                    <a:pt x="244" y="207"/>
                  </a:cubicBezTo>
                  <a:cubicBezTo>
                    <a:pt x="249" y="192"/>
                    <a:pt x="271" y="203"/>
                    <a:pt x="281" y="202"/>
                  </a:cubicBezTo>
                  <a:cubicBezTo>
                    <a:pt x="282" y="194"/>
                    <a:pt x="278" y="179"/>
                    <a:pt x="284" y="172"/>
                  </a:cubicBezTo>
                  <a:cubicBezTo>
                    <a:pt x="288" y="172"/>
                    <a:pt x="291" y="173"/>
                    <a:pt x="291" y="167"/>
                  </a:cubicBezTo>
                  <a:cubicBezTo>
                    <a:pt x="290" y="167"/>
                    <a:pt x="289" y="167"/>
                    <a:pt x="287" y="167"/>
                  </a:cubicBezTo>
                  <a:cubicBezTo>
                    <a:pt x="286" y="164"/>
                    <a:pt x="280" y="164"/>
                    <a:pt x="278" y="164"/>
                  </a:cubicBezTo>
                  <a:cubicBezTo>
                    <a:pt x="272" y="164"/>
                    <a:pt x="268" y="160"/>
                    <a:pt x="262" y="160"/>
                  </a:cubicBezTo>
                  <a:cubicBezTo>
                    <a:pt x="261" y="152"/>
                    <a:pt x="271" y="156"/>
                    <a:pt x="275" y="155"/>
                  </a:cubicBezTo>
                  <a:cubicBezTo>
                    <a:pt x="275" y="153"/>
                    <a:pt x="277" y="149"/>
                    <a:pt x="280" y="149"/>
                  </a:cubicBezTo>
                  <a:cubicBezTo>
                    <a:pt x="280" y="148"/>
                    <a:pt x="280" y="146"/>
                    <a:pt x="281" y="146"/>
                  </a:cubicBezTo>
                  <a:cubicBezTo>
                    <a:pt x="282" y="143"/>
                    <a:pt x="281" y="142"/>
                    <a:pt x="279" y="142"/>
                  </a:cubicBezTo>
                  <a:cubicBezTo>
                    <a:pt x="280" y="139"/>
                    <a:pt x="277" y="136"/>
                    <a:pt x="278" y="133"/>
                  </a:cubicBezTo>
                  <a:cubicBezTo>
                    <a:pt x="280" y="133"/>
                    <a:pt x="281" y="133"/>
                    <a:pt x="282" y="133"/>
                  </a:cubicBezTo>
                  <a:cubicBezTo>
                    <a:pt x="283" y="129"/>
                    <a:pt x="279" y="126"/>
                    <a:pt x="281" y="123"/>
                  </a:cubicBezTo>
                  <a:cubicBezTo>
                    <a:pt x="284" y="118"/>
                    <a:pt x="284" y="114"/>
                    <a:pt x="285" y="109"/>
                  </a:cubicBezTo>
                  <a:cubicBezTo>
                    <a:pt x="287" y="103"/>
                    <a:pt x="283" y="105"/>
                    <a:pt x="280" y="103"/>
                  </a:cubicBezTo>
                  <a:cubicBezTo>
                    <a:pt x="275" y="101"/>
                    <a:pt x="280" y="95"/>
                    <a:pt x="283" y="96"/>
                  </a:cubicBezTo>
                  <a:cubicBezTo>
                    <a:pt x="285" y="87"/>
                    <a:pt x="297" y="78"/>
                    <a:pt x="305" y="78"/>
                  </a:cubicBezTo>
                  <a:cubicBezTo>
                    <a:pt x="306" y="74"/>
                    <a:pt x="299" y="73"/>
                    <a:pt x="297" y="73"/>
                  </a:cubicBezTo>
                  <a:cubicBezTo>
                    <a:pt x="294" y="73"/>
                    <a:pt x="292" y="73"/>
                    <a:pt x="290" y="73"/>
                  </a:cubicBezTo>
                  <a:cubicBezTo>
                    <a:pt x="287" y="73"/>
                    <a:pt x="286" y="70"/>
                    <a:pt x="282" y="70"/>
                  </a:cubicBezTo>
                  <a:cubicBezTo>
                    <a:pt x="282" y="66"/>
                    <a:pt x="285" y="66"/>
                    <a:pt x="288" y="66"/>
                  </a:cubicBezTo>
                  <a:cubicBezTo>
                    <a:pt x="289" y="61"/>
                    <a:pt x="289" y="60"/>
                    <a:pt x="293" y="59"/>
                  </a:cubicBezTo>
                  <a:cubicBezTo>
                    <a:pt x="293" y="57"/>
                    <a:pt x="293" y="55"/>
                    <a:pt x="294" y="53"/>
                  </a:cubicBezTo>
                  <a:cubicBezTo>
                    <a:pt x="297" y="54"/>
                    <a:pt x="303" y="48"/>
                    <a:pt x="304" y="45"/>
                  </a:cubicBezTo>
                  <a:cubicBezTo>
                    <a:pt x="305" y="41"/>
                    <a:pt x="298" y="31"/>
                    <a:pt x="305" y="31"/>
                  </a:cubicBezTo>
                  <a:cubicBezTo>
                    <a:pt x="305" y="29"/>
                    <a:pt x="305" y="27"/>
                    <a:pt x="305" y="26"/>
                  </a:cubicBezTo>
                  <a:cubicBezTo>
                    <a:pt x="303" y="25"/>
                    <a:pt x="304" y="20"/>
                    <a:pt x="304" y="18"/>
                  </a:cubicBezTo>
                  <a:cubicBezTo>
                    <a:pt x="305" y="18"/>
                    <a:pt x="306" y="18"/>
                    <a:pt x="307" y="18"/>
                  </a:cubicBezTo>
                  <a:cubicBezTo>
                    <a:pt x="307" y="18"/>
                    <a:pt x="305" y="13"/>
                    <a:pt x="305" y="13"/>
                  </a:cubicBezTo>
                  <a:cubicBezTo>
                    <a:pt x="305" y="13"/>
                    <a:pt x="298" y="11"/>
                    <a:pt x="295" y="11"/>
                  </a:cubicBezTo>
                  <a:cubicBezTo>
                    <a:pt x="295" y="14"/>
                    <a:pt x="295" y="16"/>
                    <a:pt x="294" y="17"/>
                  </a:cubicBezTo>
                  <a:cubicBezTo>
                    <a:pt x="295" y="16"/>
                    <a:pt x="295" y="14"/>
                    <a:pt x="295" y="11"/>
                  </a:cubicBezTo>
                  <a:cubicBezTo>
                    <a:pt x="295" y="12"/>
                    <a:pt x="294" y="12"/>
                    <a:pt x="294" y="12"/>
                  </a:cubicBezTo>
                  <a:cubicBezTo>
                    <a:pt x="287" y="22"/>
                    <a:pt x="288" y="4"/>
                    <a:pt x="288" y="1"/>
                  </a:cubicBezTo>
                  <a:cubicBezTo>
                    <a:pt x="281" y="0"/>
                    <a:pt x="283" y="2"/>
                    <a:pt x="280" y="7"/>
                  </a:cubicBezTo>
                  <a:cubicBezTo>
                    <a:pt x="278" y="11"/>
                    <a:pt x="273" y="12"/>
                    <a:pt x="271" y="16"/>
                  </a:cubicBezTo>
                  <a:cubicBezTo>
                    <a:pt x="266" y="22"/>
                    <a:pt x="255" y="11"/>
                    <a:pt x="252" y="22"/>
                  </a:cubicBezTo>
                  <a:cubicBezTo>
                    <a:pt x="254" y="22"/>
                    <a:pt x="255" y="24"/>
                    <a:pt x="255" y="26"/>
                  </a:cubicBezTo>
                  <a:cubicBezTo>
                    <a:pt x="255" y="30"/>
                    <a:pt x="255" y="29"/>
                    <a:pt x="251" y="30"/>
                  </a:cubicBezTo>
                  <a:cubicBezTo>
                    <a:pt x="251" y="31"/>
                    <a:pt x="252" y="33"/>
                    <a:pt x="251" y="35"/>
                  </a:cubicBezTo>
                  <a:cubicBezTo>
                    <a:pt x="251" y="34"/>
                    <a:pt x="249" y="36"/>
                    <a:pt x="249" y="36"/>
                  </a:cubicBezTo>
                  <a:cubicBezTo>
                    <a:pt x="245" y="39"/>
                    <a:pt x="241" y="39"/>
                    <a:pt x="237" y="37"/>
                  </a:cubicBezTo>
                  <a:cubicBezTo>
                    <a:pt x="237" y="36"/>
                    <a:pt x="237" y="35"/>
                    <a:pt x="237" y="34"/>
                  </a:cubicBezTo>
                  <a:cubicBezTo>
                    <a:pt x="237" y="34"/>
                    <a:pt x="237" y="34"/>
                    <a:pt x="236" y="34"/>
                  </a:cubicBezTo>
                  <a:cubicBezTo>
                    <a:pt x="236" y="37"/>
                    <a:pt x="234" y="40"/>
                    <a:pt x="237" y="42"/>
                  </a:cubicBezTo>
                  <a:cubicBezTo>
                    <a:pt x="240" y="44"/>
                    <a:pt x="239" y="46"/>
                    <a:pt x="235" y="47"/>
                  </a:cubicBezTo>
                  <a:cubicBezTo>
                    <a:pt x="231" y="49"/>
                    <a:pt x="230" y="59"/>
                    <a:pt x="227" y="49"/>
                  </a:cubicBezTo>
                  <a:cubicBezTo>
                    <a:pt x="224" y="50"/>
                    <a:pt x="221" y="48"/>
                    <a:pt x="218" y="48"/>
                  </a:cubicBezTo>
                  <a:cubicBezTo>
                    <a:pt x="214" y="49"/>
                    <a:pt x="214" y="51"/>
                    <a:pt x="212" y="54"/>
                  </a:cubicBezTo>
                  <a:cubicBezTo>
                    <a:pt x="210" y="55"/>
                    <a:pt x="211" y="60"/>
                    <a:pt x="209" y="60"/>
                  </a:cubicBezTo>
                  <a:cubicBezTo>
                    <a:pt x="206" y="60"/>
                    <a:pt x="204" y="58"/>
                    <a:pt x="201" y="58"/>
                  </a:cubicBezTo>
                  <a:cubicBezTo>
                    <a:pt x="200" y="60"/>
                    <a:pt x="201" y="61"/>
                    <a:pt x="202" y="63"/>
                  </a:cubicBezTo>
                  <a:cubicBezTo>
                    <a:pt x="203" y="65"/>
                    <a:pt x="201" y="67"/>
                    <a:pt x="200" y="69"/>
                  </a:cubicBezTo>
                  <a:cubicBezTo>
                    <a:pt x="200" y="72"/>
                    <a:pt x="201" y="77"/>
                    <a:pt x="205" y="78"/>
                  </a:cubicBezTo>
                  <a:cubicBezTo>
                    <a:pt x="205" y="80"/>
                    <a:pt x="203" y="81"/>
                    <a:pt x="202" y="83"/>
                  </a:cubicBezTo>
                  <a:cubicBezTo>
                    <a:pt x="198" y="80"/>
                    <a:pt x="196" y="78"/>
                    <a:pt x="191" y="78"/>
                  </a:cubicBezTo>
                  <a:cubicBezTo>
                    <a:pt x="190" y="78"/>
                    <a:pt x="179" y="74"/>
                    <a:pt x="179" y="74"/>
                  </a:cubicBezTo>
                  <a:cubicBezTo>
                    <a:pt x="179" y="75"/>
                    <a:pt x="179" y="76"/>
                    <a:pt x="179" y="76"/>
                  </a:cubicBezTo>
                  <a:cubicBezTo>
                    <a:pt x="176" y="78"/>
                    <a:pt x="171" y="76"/>
                    <a:pt x="168" y="76"/>
                  </a:cubicBezTo>
                  <a:cubicBezTo>
                    <a:pt x="167" y="73"/>
                    <a:pt x="163" y="67"/>
                    <a:pt x="159" y="68"/>
                  </a:cubicBezTo>
                  <a:cubicBezTo>
                    <a:pt x="158" y="70"/>
                    <a:pt x="153" y="68"/>
                    <a:pt x="152" y="67"/>
                  </a:cubicBezTo>
                  <a:cubicBezTo>
                    <a:pt x="149" y="64"/>
                    <a:pt x="148" y="61"/>
                    <a:pt x="143" y="62"/>
                  </a:cubicBezTo>
                  <a:cubicBezTo>
                    <a:pt x="143" y="66"/>
                    <a:pt x="142" y="69"/>
                    <a:pt x="142" y="73"/>
                  </a:cubicBezTo>
                  <a:cubicBezTo>
                    <a:pt x="141" y="77"/>
                    <a:pt x="145" y="80"/>
                    <a:pt x="144" y="84"/>
                  </a:cubicBezTo>
                  <a:cubicBezTo>
                    <a:pt x="141" y="86"/>
                    <a:pt x="140" y="88"/>
                    <a:pt x="141" y="91"/>
                  </a:cubicBezTo>
                  <a:cubicBezTo>
                    <a:pt x="143" y="95"/>
                    <a:pt x="142" y="97"/>
                    <a:pt x="143" y="101"/>
                  </a:cubicBezTo>
                  <a:cubicBezTo>
                    <a:pt x="143" y="102"/>
                    <a:pt x="143" y="108"/>
                    <a:pt x="139" y="106"/>
                  </a:cubicBezTo>
                  <a:cubicBezTo>
                    <a:pt x="136" y="104"/>
                    <a:pt x="139" y="101"/>
                    <a:pt x="133" y="102"/>
                  </a:cubicBezTo>
                  <a:cubicBezTo>
                    <a:pt x="133" y="103"/>
                    <a:pt x="133" y="105"/>
                    <a:pt x="133" y="106"/>
                  </a:cubicBezTo>
                  <a:cubicBezTo>
                    <a:pt x="126" y="106"/>
                    <a:pt x="116" y="103"/>
                    <a:pt x="109" y="106"/>
                  </a:cubicBezTo>
                  <a:cubicBezTo>
                    <a:pt x="110" y="108"/>
                    <a:pt x="111" y="110"/>
                    <a:pt x="109" y="111"/>
                  </a:cubicBezTo>
                  <a:cubicBezTo>
                    <a:pt x="106" y="113"/>
                    <a:pt x="102" y="113"/>
                    <a:pt x="101" y="111"/>
                  </a:cubicBezTo>
                  <a:cubicBezTo>
                    <a:pt x="96" y="105"/>
                    <a:pt x="89" y="104"/>
                    <a:pt x="82" y="105"/>
                  </a:cubicBezTo>
                  <a:cubicBezTo>
                    <a:pt x="84" y="105"/>
                    <a:pt x="83" y="110"/>
                    <a:pt x="83" y="112"/>
                  </a:cubicBezTo>
                  <a:cubicBezTo>
                    <a:pt x="82" y="112"/>
                    <a:pt x="81" y="112"/>
                    <a:pt x="80" y="112"/>
                  </a:cubicBezTo>
                  <a:cubicBezTo>
                    <a:pt x="80" y="116"/>
                    <a:pt x="78" y="120"/>
                    <a:pt x="74" y="120"/>
                  </a:cubicBezTo>
                  <a:cubicBezTo>
                    <a:pt x="71" y="120"/>
                    <a:pt x="65" y="121"/>
                    <a:pt x="64" y="124"/>
                  </a:cubicBezTo>
                  <a:cubicBezTo>
                    <a:pt x="59" y="123"/>
                    <a:pt x="56" y="127"/>
                    <a:pt x="60" y="131"/>
                  </a:cubicBezTo>
                  <a:cubicBezTo>
                    <a:pt x="57" y="131"/>
                    <a:pt x="54" y="133"/>
                    <a:pt x="50" y="132"/>
                  </a:cubicBezTo>
                  <a:cubicBezTo>
                    <a:pt x="50" y="130"/>
                    <a:pt x="50" y="127"/>
                    <a:pt x="47" y="126"/>
                  </a:cubicBezTo>
                  <a:cubicBezTo>
                    <a:pt x="45" y="126"/>
                    <a:pt x="40" y="125"/>
                    <a:pt x="39" y="128"/>
                  </a:cubicBezTo>
                  <a:cubicBezTo>
                    <a:pt x="37" y="131"/>
                    <a:pt x="40" y="131"/>
                    <a:pt x="35" y="132"/>
                  </a:cubicBezTo>
                  <a:cubicBezTo>
                    <a:pt x="32" y="132"/>
                    <a:pt x="32" y="134"/>
                    <a:pt x="32" y="137"/>
                  </a:cubicBezTo>
                  <a:cubicBezTo>
                    <a:pt x="28" y="137"/>
                    <a:pt x="28" y="134"/>
                    <a:pt x="24" y="134"/>
                  </a:cubicBezTo>
                  <a:cubicBezTo>
                    <a:pt x="24" y="138"/>
                    <a:pt x="34" y="144"/>
                    <a:pt x="31" y="148"/>
                  </a:cubicBezTo>
                  <a:cubicBezTo>
                    <a:pt x="28" y="150"/>
                    <a:pt x="27" y="149"/>
                    <a:pt x="28" y="154"/>
                  </a:cubicBezTo>
                  <a:cubicBezTo>
                    <a:pt x="28" y="156"/>
                    <a:pt x="31" y="159"/>
                    <a:pt x="32" y="155"/>
                  </a:cubicBezTo>
                  <a:cubicBezTo>
                    <a:pt x="39" y="154"/>
                    <a:pt x="42" y="166"/>
                    <a:pt x="41" y="171"/>
                  </a:cubicBezTo>
                  <a:cubicBezTo>
                    <a:pt x="37" y="171"/>
                    <a:pt x="34" y="171"/>
                    <a:pt x="31" y="172"/>
                  </a:cubicBezTo>
                  <a:cubicBezTo>
                    <a:pt x="29" y="177"/>
                    <a:pt x="35" y="176"/>
                    <a:pt x="38" y="178"/>
                  </a:cubicBezTo>
                  <a:cubicBezTo>
                    <a:pt x="42" y="181"/>
                    <a:pt x="35" y="187"/>
                    <a:pt x="32" y="188"/>
                  </a:cubicBezTo>
                  <a:cubicBezTo>
                    <a:pt x="32" y="190"/>
                    <a:pt x="32" y="192"/>
                    <a:pt x="32" y="194"/>
                  </a:cubicBezTo>
                  <a:cubicBezTo>
                    <a:pt x="28" y="194"/>
                    <a:pt x="26" y="192"/>
                    <a:pt x="23" y="192"/>
                  </a:cubicBezTo>
                  <a:cubicBezTo>
                    <a:pt x="23" y="192"/>
                    <a:pt x="23" y="193"/>
                    <a:pt x="23" y="193"/>
                  </a:cubicBezTo>
                  <a:cubicBezTo>
                    <a:pt x="25" y="193"/>
                    <a:pt x="25" y="195"/>
                    <a:pt x="26" y="196"/>
                  </a:cubicBezTo>
                  <a:cubicBezTo>
                    <a:pt x="21" y="195"/>
                    <a:pt x="8" y="197"/>
                    <a:pt x="10" y="205"/>
                  </a:cubicBezTo>
                  <a:cubicBezTo>
                    <a:pt x="11" y="205"/>
                    <a:pt x="13" y="205"/>
                    <a:pt x="14" y="205"/>
                  </a:cubicBezTo>
                  <a:cubicBezTo>
                    <a:pt x="16" y="205"/>
                    <a:pt x="20" y="205"/>
                    <a:pt x="20" y="205"/>
                  </a:cubicBezTo>
                  <a:cubicBezTo>
                    <a:pt x="20" y="205"/>
                    <a:pt x="16" y="205"/>
                    <a:pt x="14" y="205"/>
                  </a:cubicBezTo>
                  <a:cubicBezTo>
                    <a:pt x="16" y="206"/>
                    <a:pt x="17" y="206"/>
                    <a:pt x="20" y="209"/>
                  </a:cubicBezTo>
                  <a:cubicBezTo>
                    <a:pt x="22" y="211"/>
                    <a:pt x="26" y="216"/>
                    <a:pt x="22" y="217"/>
                  </a:cubicBezTo>
                  <a:cubicBezTo>
                    <a:pt x="23" y="220"/>
                    <a:pt x="20" y="225"/>
                    <a:pt x="20" y="228"/>
                  </a:cubicBezTo>
                  <a:cubicBezTo>
                    <a:pt x="24" y="229"/>
                    <a:pt x="27" y="231"/>
                    <a:pt x="26" y="236"/>
                  </a:cubicBezTo>
                  <a:cubicBezTo>
                    <a:pt x="25" y="235"/>
                    <a:pt x="24" y="236"/>
                    <a:pt x="24" y="237"/>
                  </a:cubicBezTo>
                  <a:cubicBezTo>
                    <a:pt x="23" y="239"/>
                    <a:pt x="19" y="238"/>
                    <a:pt x="18" y="238"/>
                  </a:cubicBezTo>
                  <a:cubicBezTo>
                    <a:pt x="18" y="242"/>
                    <a:pt x="24" y="241"/>
                    <a:pt x="22" y="245"/>
                  </a:cubicBezTo>
                  <a:cubicBezTo>
                    <a:pt x="22" y="245"/>
                    <a:pt x="22" y="245"/>
                    <a:pt x="21" y="245"/>
                  </a:cubicBezTo>
                  <a:cubicBezTo>
                    <a:pt x="21" y="248"/>
                    <a:pt x="22" y="253"/>
                    <a:pt x="20" y="255"/>
                  </a:cubicBezTo>
                  <a:cubicBezTo>
                    <a:pt x="17" y="257"/>
                    <a:pt x="18" y="258"/>
                    <a:pt x="17" y="261"/>
                  </a:cubicBezTo>
                  <a:cubicBezTo>
                    <a:pt x="14" y="262"/>
                    <a:pt x="13" y="259"/>
                    <a:pt x="10" y="258"/>
                  </a:cubicBezTo>
                  <a:cubicBezTo>
                    <a:pt x="11" y="259"/>
                    <a:pt x="10" y="261"/>
                    <a:pt x="11" y="262"/>
                  </a:cubicBezTo>
                  <a:cubicBezTo>
                    <a:pt x="10" y="262"/>
                    <a:pt x="10" y="262"/>
                    <a:pt x="9" y="262"/>
                  </a:cubicBezTo>
                  <a:cubicBezTo>
                    <a:pt x="10" y="262"/>
                    <a:pt x="10" y="262"/>
                    <a:pt x="10" y="263"/>
                  </a:cubicBezTo>
                  <a:cubicBezTo>
                    <a:pt x="7" y="263"/>
                    <a:pt x="0" y="261"/>
                    <a:pt x="2" y="266"/>
                  </a:cubicBezTo>
                  <a:cubicBezTo>
                    <a:pt x="5" y="267"/>
                    <a:pt x="4" y="269"/>
                    <a:pt x="5" y="270"/>
                  </a:cubicBezTo>
                  <a:cubicBezTo>
                    <a:pt x="7" y="270"/>
                    <a:pt x="10" y="269"/>
                    <a:pt x="11" y="270"/>
                  </a:cubicBezTo>
                  <a:cubicBezTo>
                    <a:pt x="13" y="271"/>
                    <a:pt x="13" y="273"/>
                    <a:pt x="14" y="274"/>
                  </a:cubicBezTo>
                  <a:cubicBezTo>
                    <a:pt x="16" y="275"/>
                    <a:pt x="18" y="273"/>
                    <a:pt x="20" y="275"/>
                  </a:cubicBezTo>
                  <a:cubicBezTo>
                    <a:pt x="20" y="276"/>
                    <a:pt x="20" y="280"/>
                    <a:pt x="20" y="281"/>
                  </a:cubicBezTo>
                  <a:cubicBezTo>
                    <a:pt x="21" y="283"/>
                    <a:pt x="22" y="283"/>
                    <a:pt x="22" y="285"/>
                  </a:cubicBezTo>
                  <a:cubicBezTo>
                    <a:pt x="23" y="289"/>
                    <a:pt x="23" y="292"/>
                    <a:pt x="28" y="292"/>
                  </a:cubicBezTo>
                  <a:cubicBezTo>
                    <a:pt x="29" y="294"/>
                    <a:pt x="26" y="294"/>
                    <a:pt x="26" y="296"/>
                  </a:cubicBezTo>
                  <a:cubicBezTo>
                    <a:pt x="26" y="297"/>
                    <a:pt x="27" y="300"/>
                    <a:pt x="27" y="301"/>
                  </a:cubicBezTo>
                  <a:cubicBezTo>
                    <a:pt x="28" y="303"/>
                    <a:pt x="28" y="304"/>
                    <a:pt x="29" y="305"/>
                  </a:cubicBezTo>
                  <a:cubicBezTo>
                    <a:pt x="30" y="307"/>
                    <a:pt x="32" y="306"/>
                    <a:pt x="31" y="309"/>
                  </a:cubicBezTo>
                  <a:cubicBezTo>
                    <a:pt x="31" y="309"/>
                    <a:pt x="30" y="309"/>
                    <a:pt x="30" y="309"/>
                  </a:cubicBezTo>
                  <a:cubicBezTo>
                    <a:pt x="30" y="310"/>
                    <a:pt x="30" y="311"/>
                    <a:pt x="30" y="311"/>
                  </a:cubicBezTo>
                  <a:cubicBezTo>
                    <a:pt x="35" y="311"/>
                    <a:pt x="31" y="321"/>
                    <a:pt x="30" y="323"/>
                  </a:cubicBezTo>
                  <a:cubicBezTo>
                    <a:pt x="33" y="326"/>
                    <a:pt x="39" y="332"/>
                    <a:pt x="40" y="336"/>
                  </a:cubicBezTo>
                  <a:cubicBezTo>
                    <a:pt x="41" y="337"/>
                    <a:pt x="41" y="339"/>
                    <a:pt x="42" y="341"/>
                  </a:cubicBezTo>
                  <a:cubicBezTo>
                    <a:pt x="42" y="342"/>
                    <a:pt x="43" y="342"/>
                    <a:pt x="43" y="344"/>
                  </a:cubicBezTo>
                  <a:cubicBezTo>
                    <a:pt x="44" y="347"/>
                    <a:pt x="43" y="350"/>
                    <a:pt x="43" y="353"/>
                  </a:cubicBezTo>
                  <a:cubicBezTo>
                    <a:pt x="45" y="353"/>
                    <a:pt x="49" y="353"/>
                    <a:pt x="48" y="356"/>
                  </a:cubicBezTo>
                  <a:cubicBezTo>
                    <a:pt x="41" y="358"/>
                    <a:pt x="46" y="361"/>
                    <a:pt x="47" y="366"/>
                  </a:cubicBezTo>
                  <a:cubicBezTo>
                    <a:pt x="48" y="370"/>
                    <a:pt x="47" y="374"/>
                    <a:pt x="47" y="378"/>
                  </a:cubicBezTo>
                  <a:cubicBezTo>
                    <a:pt x="46" y="378"/>
                    <a:pt x="41" y="380"/>
                    <a:pt x="41" y="380"/>
                  </a:cubicBezTo>
                  <a:cubicBezTo>
                    <a:pt x="41" y="382"/>
                    <a:pt x="44" y="382"/>
                    <a:pt x="45" y="383"/>
                  </a:cubicBezTo>
                  <a:cubicBezTo>
                    <a:pt x="47" y="385"/>
                    <a:pt x="47" y="384"/>
                    <a:pt x="48" y="387"/>
                  </a:cubicBezTo>
                  <a:cubicBezTo>
                    <a:pt x="48" y="389"/>
                    <a:pt x="49" y="391"/>
                    <a:pt x="50" y="393"/>
                  </a:cubicBezTo>
                  <a:cubicBezTo>
                    <a:pt x="51" y="396"/>
                    <a:pt x="51" y="397"/>
                    <a:pt x="51" y="400"/>
                  </a:cubicBezTo>
                  <a:cubicBezTo>
                    <a:pt x="51" y="402"/>
                    <a:pt x="51" y="404"/>
                    <a:pt x="51" y="407"/>
                  </a:cubicBezTo>
                  <a:cubicBezTo>
                    <a:pt x="51" y="409"/>
                    <a:pt x="51" y="411"/>
                    <a:pt x="51" y="413"/>
                  </a:cubicBezTo>
                  <a:cubicBezTo>
                    <a:pt x="52" y="415"/>
                    <a:pt x="54" y="414"/>
                    <a:pt x="56" y="416"/>
                  </a:cubicBezTo>
                  <a:cubicBezTo>
                    <a:pt x="52" y="419"/>
                    <a:pt x="56" y="424"/>
                    <a:pt x="58" y="428"/>
                  </a:cubicBezTo>
                  <a:cubicBezTo>
                    <a:pt x="59" y="434"/>
                    <a:pt x="59" y="439"/>
                    <a:pt x="62" y="444"/>
                  </a:cubicBezTo>
                  <a:cubicBezTo>
                    <a:pt x="65" y="445"/>
                    <a:pt x="67" y="446"/>
                    <a:pt x="67" y="446"/>
                  </a:cubicBezTo>
                  <a:close/>
                </a:path>
              </a:pathLst>
            </a:custGeom>
            <a:solidFill>
              <a:schemeClr val="accent2"/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7045326" y="-2414588"/>
              <a:ext cx="519113" cy="627063"/>
            </a:xfrm>
            <a:custGeom>
              <a:avLst/>
              <a:gdLst>
                <a:gd name="T0" fmla="*/ 208 w 223"/>
                <a:gd name="T1" fmla="*/ 243 h 269"/>
                <a:gd name="T2" fmla="*/ 205 w 223"/>
                <a:gd name="T3" fmla="*/ 224 h 269"/>
                <a:gd name="T4" fmla="*/ 196 w 223"/>
                <a:gd name="T5" fmla="*/ 210 h 269"/>
                <a:gd name="T6" fmla="*/ 191 w 223"/>
                <a:gd name="T7" fmla="*/ 196 h 269"/>
                <a:gd name="T8" fmla="*/ 187 w 223"/>
                <a:gd name="T9" fmla="*/ 200 h 269"/>
                <a:gd name="T10" fmla="*/ 182 w 223"/>
                <a:gd name="T11" fmla="*/ 200 h 269"/>
                <a:gd name="T12" fmla="*/ 180 w 223"/>
                <a:gd name="T13" fmla="*/ 195 h 269"/>
                <a:gd name="T14" fmla="*/ 177 w 223"/>
                <a:gd name="T15" fmla="*/ 194 h 269"/>
                <a:gd name="T16" fmla="*/ 174 w 223"/>
                <a:gd name="T17" fmla="*/ 194 h 269"/>
                <a:gd name="T18" fmla="*/ 167 w 223"/>
                <a:gd name="T19" fmla="*/ 194 h 269"/>
                <a:gd name="T20" fmla="*/ 164 w 223"/>
                <a:gd name="T21" fmla="*/ 190 h 269"/>
                <a:gd name="T22" fmla="*/ 168 w 223"/>
                <a:gd name="T23" fmla="*/ 186 h 269"/>
                <a:gd name="T24" fmla="*/ 171 w 223"/>
                <a:gd name="T25" fmla="*/ 182 h 269"/>
                <a:gd name="T26" fmla="*/ 170 w 223"/>
                <a:gd name="T27" fmla="*/ 175 h 269"/>
                <a:gd name="T28" fmla="*/ 177 w 223"/>
                <a:gd name="T29" fmla="*/ 171 h 269"/>
                <a:gd name="T30" fmla="*/ 182 w 223"/>
                <a:gd name="T31" fmla="*/ 172 h 269"/>
                <a:gd name="T32" fmla="*/ 183 w 223"/>
                <a:gd name="T33" fmla="*/ 109 h 269"/>
                <a:gd name="T34" fmla="*/ 196 w 223"/>
                <a:gd name="T35" fmla="*/ 84 h 269"/>
                <a:gd name="T36" fmla="*/ 219 w 223"/>
                <a:gd name="T37" fmla="*/ 55 h 269"/>
                <a:gd name="T38" fmla="*/ 217 w 223"/>
                <a:gd name="T39" fmla="*/ 49 h 269"/>
                <a:gd name="T40" fmla="*/ 215 w 223"/>
                <a:gd name="T41" fmla="*/ 44 h 269"/>
                <a:gd name="T42" fmla="*/ 193 w 223"/>
                <a:gd name="T43" fmla="*/ 22 h 269"/>
                <a:gd name="T44" fmla="*/ 173 w 223"/>
                <a:gd name="T45" fmla="*/ 0 h 269"/>
                <a:gd name="T46" fmla="*/ 174 w 223"/>
                <a:gd name="T47" fmla="*/ 31 h 269"/>
                <a:gd name="T48" fmla="*/ 165 w 223"/>
                <a:gd name="T49" fmla="*/ 35 h 269"/>
                <a:gd name="T50" fmla="*/ 161 w 223"/>
                <a:gd name="T51" fmla="*/ 47 h 269"/>
                <a:gd name="T52" fmla="*/ 150 w 223"/>
                <a:gd name="T53" fmla="*/ 53 h 269"/>
                <a:gd name="T54" fmla="*/ 145 w 223"/>
                <a:gd name="T55" fmla="*/ 65 h 269"/>
                <a:gd name="T56" fmla="*/ 127 w 223"/>
                <a:gd name="T57" fmla="*/ 58 h 269"/>
                <a:gd name="T58" fmla="*/ 127 w 223"/>
                <a:gd name="T59" fmla="*/ 82 h 269"/>
                <a:gd name="T60" fmla="*/ 118 w 223"/>
                <a:gd name="T61" fmla="*/ 90 h 269"/>
                <a:gd name="T62" fmla="*/ 111 w 223"/>
                <a:gd name="T63" fmla="*/ 93 h 269"/>
                <a:gd name="T64" fmla="*/ 75 w 223"/>
                <a:gd name="T65" fmla="*/ 87 h 269"/>
                <a:gd name="T66" fmla="*/ 54 w 223"/>
                <a:gd name="T67" fmla="*/ 107 h 269"/>
                <a:gd name="T68" fmla="*/ 54 w 223"/>
                <a:gd name="T69" fmla="*/ 86 h 269"/>
                <a:gd name="T70" fmla="*/ 47 w 223"/>
                <a:gd name="T71" fmla="*/ 75 h 269"/>
                <a:gd name="T72" fmla="*/ 15 w 223"/>
                <a:gd name="T73" fmla="*/ 70 h 269"/>
                <a:gd name="T74" fmla="*/ 0 w 223"/>
                <a:gd name="T75" fmla="*/ 69 h 269"/>
                <a:gd name="T76" fmla="*/ 7 w 223"/>
                <a:gd name="T77" fmla="*/ 81 h 269"/>
                <a:gd name="T78" fmla="*/ 7 w 223"/>
                <a:gd name="T79" fmla="*/ 102 h 269"/>
                <a:gd name="T80" fmla="*/ 6 w 223"/>
                <a:gd name="T81" fmla="*/ 118 h 269"/>
                <a:gd name="T82" fmla="*/ 34 w 223"/>
                <a:gd name="T83" fmla="*/ 123 h 269"/>
                <a:gd name="T84" fmla="*/ 58 w 223"/>
                <a:gd name="T85" fmla="*/ 130 h 269"/>
                <a:gd name="T86" fmla="*/ 64 w 223"/>
                <a:gd name="T87" fmla="*/ 150 h 269"/>
                <a:gd name="T88" fmla="*/ 74 w 223"/>
                <a:gd name="T89" fmla="*/ 193 h 269"/>
                <a:gd name="T90" fmla="*/ 103 w 223"/>
                <a:gd name="T91" fmla="*/ 220 h 269"/>
                <a:gd name="T92" fmla="*/ 114 w 223"/>
                <a:gd name="T93" fmla="*/ 251 h 269"/>
                <a:gd name="T94" fmla="*/ 122 w 223"/>
                <a:gd name="T95" fmla="*/ 228 h 269"/>
                <a:gd name="T96" fmla="*/ 146 w 223"/>
                <a:gd name="T97" fmla="*/ 238 h 269"/>
                <a:gd name="T98" fmla="*/ 157 w 223"/>
                <a:gd name="T99" fmla="*/ 224 h 269"/>
                <a:gd name="T100" fmla="*/ 163 w 223"/>
                <a:gd name="T101" fmla="*/ 252 h 269"/>
                <a:gd name="T102" fmla="*/ 174 w 223"/>
                <a:gd name="T103" fmla="*/ 257 h 269"/>
                <a:gd name="T104" fmla="*/ 197 w 223"/>
                <a:gd name="T105" fmla="*/ 245 h 269"/>
                <a:gd name="T106" fmla="*/ 208 w 223"/>
                <a:gd name="T107" fmla="*/ 247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3" h="269">
                  <a:moveTo>
                    <a:pt x="208" y="247"/>
                  </a:moveTo>
                  <a:cubicBezTo>
                    <a:pt x="208" y="246"/>
                    <a:pt x="209" y="245"/>
                    <a:pt x="208" y="244"/>
                  </a:cubicBezTo>
                  <a:cubicBezTo>
                    <a:pt x="208" y="243"/>
                    <a:pt x="208" y="243"/>
                    <a:pt x="208" y="243"/>
                  </a:cubicBezTo>
                  <a:cubicBezTo>
                    <a:pt x="207" y="241"/>
                    <a:pt x="207" y="240"/>
                    <a:pt x="207" y="239"/>
                  </a:cubicBezTo>
                  <a:cubicBezTo>
                    <a:pt x="207" y="238"/>
                    <a:pt x="207" y="238"/>
                    <a:pt x="207" y="237"/>
                  </a:cubicBezTo>
                  <a:cubicBezTo>
                    <a:pt x="207" y="233"/>
                    <a:pt x="207" y="228"/>
                    <a:pt x="205" y="224"/>
                  </a:cubicBezTo>
                  <a:cubicBezTo>
                    <a:pt x="205" y="223"/>
                    <a:pt x="205" y="223"/>
                    <a:pt x="204" y="223"/>
                  </a:cubicBezTo>
                  <a:cubicBezTo>
                    <a:pt x="204" y="223"/>
                    <a:pt x="204" y="222"/>
                    <a:pt x="204" y="222"/>
                  </a:cubicBezTo>
                  <a:cubicBezTo>
                    <a:pt x="202" y="218"/>
                    <a:pt x="200" y="213"/>
                    <a:pt x="196" y="210"/>
                  </a:cubicBezTo>
                  <a:cubicBezTo>
                    <a:pt x="193" y="206"/>
                    <a:pt x="194" y="203"/>
                    <a:pt x="193" y="199"/>
                  </a:cubicBezTo>
                  <a:cubicBezTo>
                    <a:pt x="193" y="199"/>
                    <a:pt x="192" y="197"/>
                    <a:pt x="191" y="196"/>
                  </a:cubicBezTo>
                  <a:cubicBezTo>
                    <a:pt x="191" y="196"/>
                    <a:pt x="191" y="196"/>
                    <a:pt x="191" y="196"/>
                  </a:cubicBezTo>
                  <a:cubicBezTo>
                    <a:pt x="190" y="197"/>
                    <a:pt x="190" y="196"/>
                    <a:pt x="190" y="196"/>
                  </a:cubicBezTo>
                  <a:cubicBezTo>
                    <a:pt x="189" y="196"/>
                    <a:pt x="188" y="196"/>
                    <a:pt x="187" y="197"/>
                  </a:cubicBezTo>
                  <a:cubicBezTo>
                    <a:pt x="185" y="198"/>
                    <a:pt x="187" y="198"/>
                    <a:pt x="187" y="200"/>
                  </a:cubicBezTo>
                  <a:cubicBezTo>
                    <a:pt x="187" y="201"/>
                    <a:pt x="184" y="202"/>
                    <a:pt x="182" y="202"/>
                  </a:cubicBezTo>
                  <a:cubicBezTo>
                    <a:pt x="182" y="201"/>
                    <a:pt x="183" y="201"/>
                    <a:pt x="182" y="201"/>
                  </a:cubicBezTo>
                  <a:cubicBezTo>
                    <a:pt x="182" y="201"/>
                    <a:pt x="182" y="200"/>
                    <a:pt x="182" y="200"/>
                  </a:cubicBezTo>
                  <a:cubicBezTo>
                    <a:pt x="181" y="199"/>
                    <a:pt x="180" y="199"/>
                    <a:pt x="180" y="198"/>
                  </a:cubicBezTo>
                  <a:cubicBezTo>
                    <a:pt x="179" y="198"/>
                    <a:pt x="179" y="197"/>
                    <a:pt x="180" y="196"/>
                  </a:cubicBezTo>
                  <a:cubicBezTo>
                    <a:pt x="180" y="196"/>
                    <a:pt x="180" y="196"/>
                    <a:pt x="180" y="195"/>
                  </a:cubicBezTo>
                  <a:cubicBezTo>
                    <a:pt x="180" y="195"/>
                    <a:pt x="179" y="195"/>
                    <a:pt x="179" y="195"/>
                  </a:cubicBezTo>
                  <a:cubicBezTo>
                    <a:pt x="178" y="194"/>
                    <a:pt x="179" y="194"/>
                    <a:pt x="178" y="194"/>
                  </a:cubicBezTo>
                  <a:cubicBezTo>
                    <a:pt x="178" y="194"/>
                    <a:pt x="177" y="194"/>
                    <a:pt x="177" y="194"/>
                  </a:cubicBezTo>
                  <a:cubicBezTo>
                    <a:pt x="176" y="194"/>
                    <a:pt x="175" y="193"/>
                    <a:pt x="175" y="193"/>
                  </a:cubicBezTo>
                  <a:cubicBezTo>
                    <a:pt x="174" y="192"/>
                    <a:pt x="173" y="192"/>
                    <a:pt x="174" y="193"/>
                  </a:cubicBezTo>
                  <a:cubicBezTo>
                    <a:pt x="175" y="193"/>
                    <a:pt x="174" y="194"/>
                    <a:pt x="174" y="194"/>
                  </a:cubicBezTo>
                  <a:cubicBezTo>
                    <a:pt x="173" y="194"/>
                    <a:pt x="173" y="194"/>
                    <a:pt x="172" y="194"/>
                  </a:cubicBezTo>
                  <a:cubicBezTo>
                    <a:pt x="171" y="194"/>
                    <a:pt x="171" y="194"/>
                    <a:pt x="170" y="194"/>
                  </a:cubicBezTo>
                  <a:cubicBezTo>
                    <a:pt x="169" y="194"/>
                    <a:pt x="168" y="194"/>
                    <a:pt x="167" y="194"/>
                  </a:cubicBezTo>
                  <a:cubicBezTo>
                    <a:pt x="166" y="195"/>
                    <a:pt x="167" y="194"/>
                    <a:pt x="167" y="193"/>
                  </a:cubicBezTo>
                  <a:cubicBezTo>
                    <a:pt x="167" y="193"/>
                    <a:pt x="166" y="192"/>
                    <a:pt x="166" y="192"/>
                  </a:cubicBezTo>
                  <a:cubicBezTo>
                    <a:pt x="165" y="191"/>
                    <a:pt x="164" y="191"/>
                    <a:pt x="164" y="190"/>
                  </a:cubicBezTo>
                  <a:cubicBezTo>
                    <a:pt x="164" y="188"/>
                    <a:pt x="165" y="189"/>
                    <a:pt x="166" y="188"/>
                  </a:cubicBezTo>
                  <a:cubicBezTo>
                    <a:pt x="166" y="188"/>
                    <a:pt x="166" y="187"/>
                    <a:pt x="167" y="186"/>
                  </a:cubicBezTo>
                  <a:cubicBezTo>
                    <a:pt x="167" y="186"/>
                    <a:pt x="168" y="186"/>
                    <a:pt x="168" y="186"/>
                  </a:cubicBezTo>
                  <a:cubicBezTo>
                    <a:pt x="169" y="185"/>
                    <a:pt x="169" y="185"/>
                    <a:pt x="169" y="184"/>
                  </a:cubicBezTo>
                  <a:cubicBezTo>
                    <a:pt x="170" y="184"/>
                    <a:pt x="170" y="184"/>
                    <a:pt x="171" y="183"/>
                  </a:cubicBezTo>
                  <a:cubicBezTo>
                    <a:pt x="171" y="183"/>
                    <a:pt x="171" y="182"/>
                    <a:pt x="171" y="182"/>
                  </a:cubicBezTo>
                  <a:cubicBezTo>
                    <a:pt x="171" y="181"/>
                    <a:pt x="171" y="181"/>
                    <a:pt x="171" y="181"/>
                  </a:cubicBezTo>
                  <a:cubicBezTo>
                    <a:pt x="170" y="180"/>
                    <a:pt x="172" y="179"/>
                    <a:pt x="171" y="178"/>
                  </a:cubicBezTo>
                  <a:cubicBezTo>
                    <a:pt x="170" y="178"/>
                    <a:pt x="170" y="175"/>
                    <a:pt x="170" y="175"/>
                  </a:cubicBezTo>
                  <a:cubicBezTo>
                    <a:pt x="171" y="174"/>
                    <a:pt x="172" y="173"/>
                    <a:pt x="173" y="173"/>
                  </a:cubicBezTo>
                  <a:cubicBezTo>
                    <a:pt x="174" y="172"/>
                    <a:pt x="175" y="173"/>
                    <a:pt x="175" y="173"/>
                  </a:cubicBezTo>
                  <a:cubicBezTo>
                    <a:pt x="176" y="173"/>
                    <a:pt x="176" y="171"/>
                    <a:pt x="177" y="171"/>
                  </a:cubicBezTo>
                  <a:cubicBezTo>
                    <a:pt x="178" y="170"/>
                    <a:pt x="179" y="170"/>
                    <a:pt x="180" y="171"/>
                  </a:cubicBezTo>
                  <a:cubicBezTo>
                    <a:pt x="181" y="171"/>
                    <a:pt x="181" y="171"/>
                    <a:pt x="181" y="171"/>
                  </a:cubicBezTo>
                  <a:cubicBezTo>
                    <a:pt x="181" y="171"/>
                    <a:pt x="181" y="172"/>
                    <a:pt x="182" y="172"/>
                  </a:cubicBezTo>
                  <a:cubicBezTo>
                    <a:pt x="181" y="161"/>
                    <a:pt x="181" y="144"/>
                    <a:pt x="179" y="136"/>
                  </a:cubicBezTo>
                  <a:cubicBezTo>
                    <a:pt x="176" y="128"/>
                    <a:pt x="179" y="117"/>
                    <a:pt x="182" y="109"/>
                  </a:cubicBezTo>
                  <a:cubicBezTo>
                    <a:pt x="183" y="109"/>
                    <a:pt x="183" y="109"/>
                    <a:pt x="183" y="109"/>
                  </a:cubicBezTo>
                  <a:cubicBezTo>
                    <a:pt x="185" y="106"/>
                    <a:pt x="185" y="103"/>
                    <a:pt x="187" y="101"/>
                  </a:cubicBezTo>
                  <a:cubicBezTo>
                    <a:pt x="189" y="99"/>
                    <a:pt x="190" y="97"/>
                    <a:pt x="190" y="94"/>
                  </a:cubicBezTo>
                  <a:cubicBezTo>
                    <a:pt x="191" y="90"/>
                    <a:pt x="189" y="84"/>
                    <a:pt x="196" y="84"/>
                  </a:cubicBezTo>
                  <a:cubicBezTo>
                    <a:pt x="196" y="82"/>
                    <a:pt x="198" y="82"/>
                    <a:pt x="199" y="79"/>
                  </a:cubicBezTo>
                  <a:cubicBezTo>
                    <a:pt x="199" y="76"/>
                    <a:pt x="203" y="76"/>
                    <a:pt x="205" y="76"/>
                  </a:cubicBezTo>
                  <a:cubicBezTo>
                    <a:pt x="206" y="67"/>
                    <a:pt x="215" y="63"/>
                    <a:pt x="219" y="55"/>
                  </a:cubicBezTo>
                  <a:cubicBezTo>
                    <a:pt x="219" y="54"/>
                    <a:pt x="221" y="53"/>
                    <a:pt x="223" y="52"/>
                  </a:cubicBezTo>
                  <a:cubicBezTo>
                    <a:pt x="221" y="51"/>
                    <a:pt x="220" y="49"/>
                    <a:pt x="219" y="48"/>
                  </a:cubicBezTo>
                  <a:cubicBezTo>
                    <a:pt x="218" y="48"/>
                    <a:pt x="218" y="49"/>
                    <a:pt x="217" y="49"/>
                  </a:cubicBezTo>
                  <a:cubicBezTo>
                    <a:pt x="218" y="49"/>
                    <a:pt x="218" y="48"/>
                    <a:pt x="219" y="48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17" y="48"/>
                    <a:pt x="215" y="49"/>
                    <a:pt x="215" y="44"/>
                  </a:cubicBezTo>
                  <a:cubicBezTo>
                    <a:pt x="211" y="43"/>
                    <a:pt x="207" y="44"/>
                    <a:pt x="205" y="41"/>
                  </a:cubicBezTo>
                  <a:cubicBezTo>
                    <a:pt x="202" y="37"/>
                    <a:pt x="198" y="35"/>
                    <a:pt x="193" y="35"/>
                  </a:cubicBezTo>
                  <a:cubicBezTo>
                    <a:pt x="193" y="31"/>
                    <a:pt x="193" y="27"/>
                    <a:pt x="193" y="22"/>
                  </a:cubicBezTo>
                  <a:cubicBezTo>
                    <a:pt x="193" y="19"/>
                    <a:pt x="188" y="17"/>
                    <a:pt x="186" y="15"/>
                  </a:cubicBezTo>
                  <a:cubicBezTo>
                    <a:pt x="183" y="13"/>
                    <a:pt x="180" y="9"/>
                    <a:pt x="177" y="6"/>
                  </a:cubicBezTo>
                  <a:cubicBezTo>
                    <a:pt x="176" y="5"/>
                    <a:pt x="175" y="3"/>
                    <a:pt x="173" y="0"/>
                  </a:cubicBezTo>
                  <a:cubicBezTo>
                    <a:pt x="173" y="4"/>
                    <a:pt x="170" y="12"/>
                    <a:pt x="167" y="14"/>
                  </a:cubicBezTo>
                  <a:cubicBezTo>
                    <a:pt x="169" y="17"/>
                    <a:pt x="171" y="21"/>
                    <a:pt x="173" y="23"/>
                  </a:cubicBezTo>
                  <a:cubicBezTo>
                    <a:pt x="176" y="25"/>
                    <a:pt x="174" y="28"/>
                    <a:pt x="174" y="31"/>
                  </a:cubicBezTo>
                  <a:cubicBezTo>
                    <a:pt x="174" y="33"/>
                    <a:pt x="175" y="44"/>
                    <a:pt x="173" y="44"/>
                  </a:cubicBezTo>
                  <a:cubicBezTo>
                    <a:pt x="171" y="42"/>
                    <a:pt x="171" y="39"/>
                    <a:pt x="169" y="38"/>
                  </a:cubicBezTo>
                  <a:cubicBezTo>
                    <a:pt x="167" y="38"/>
                    <a:pt x="165" y="37"/>
                    <a:pt x="165" y="35"/>
                  </a:cubicBezTo>
                  <a:cubicBezTo>
                    <a:pt x="163" y="35"/>
                    <a:pt x="161" y="35"/>
                    <a:pt x="160" y="36"/>
                  </a:cubicBezTo>
                  <a:cubicBezTo>
                    <a:pt x="159" y="39"/>
                    <a:pt x="159" y="40"/>
                    <a:pt x="162" y="40"/>
                  </a:cubicBezTo>
                  <a:cubicBezTo>
                    <a:pt x="162" y="42"/>
                    <a:pt x="161" y="45"/>
                    <a:pt x="161" y="47"/>
                  </a:cubicBezTo>
                  <a:cubicBezTo>
                    <a:pt x="159" y="47"/>
                    <a:pt x="157" y="47"/>
                    <a:pt x="155" y="48"/>
                  </a:cubicBezTo>
                  <a:cubicBezTo>
                    <a:pt x="153" y="49"/>
                    <a:pt x="153" y="52"/>
                    <a:pt x="150" y="52"/>
                  </a:cubicBezTo>
                  <a:cubicBezTo>
                    <a:pt x="150" y="52"/>
                    <a:pt x="150" y="52"/>
                    <a:pt x="150" y="53"/>
                  </a:cubicBezTo>
                  <a:cubicBezTo>
                    <a:pt x="154" y="53"/>
                    <a:pt x="155" y="54"/>
                    <a:pt x="155" y="57"/>
                  </a:cubicBezTo>
                  <a:cubicBezTo>
                    <a:pt x="155" y="61"/>
                    <a:pt x="153" y="61"/>
                    <a:pt x="150" y="63"/>
                  </a:cubicBezTo>
                  <a:cubicBezTo>
                    <a:pt x="149" y="64"/>
                    <a:pt x="148" y="67"/>
                    <a:pt x="145" y="65"/>
                  </a:cubicBezTo>
                  <a:cubicBezTo>
                    <a:pt x="144" y="63"/>
                    <a:pt x="144" y="61"/>
                    <a:pt x="144" y="59"/>
                  </a:cubicBezTo>
                  <a:cubicBezTo>
                    <a:pt x="143" y="54"/>
                    <a:pt x="139" y="55"/>
                    <a:pt x="139" y="60"/>
                  </a:cubicBezTo>
                  <a:cubicBezTo>
                    <a:pt x="138" y="64"/>
                    <a:pt x="130" y="59"/>
                    <a:pt x="127" y="58"/>
                  </a:cubicBezTo>
                  <a:cubicBezTo>
                    <a:pt x="126" y="61"/>
                    <a:pt x="126" y="65"/>
                    <a:pt x="125" y="68"/>
                  </a:cubicBezTo>
                  <a:cubicBezTo>
                    <a:pt x="125" y="70"/>
                    <a:pt x="124" y="72"/>
                    <a:pt x="124" y="73"/>
                  </a:cubicBezTo>
                  <a:cubicBezTo>
                    <a:pt x="123" y="76"/>
                    <a:pt x="123" y="82"/>
                    <a:pt x="127" y="82"/>
                  </a:cubicBezTo>
                  <a:cubicBezTo>
                    <a:pt x="127" y="83"/>
                    <a:pt x="125" y="84"/>
                    <a:pt x="125" y="85"/>
                  </a:cubicBezTo>
                  <a:cubicBezTo>
                    <a:pt x="123" y="86"/>
                    <a:pt x="121" y="85"/>
                    <a:pt x="120" y="86"/>
                  </a:cubicBezTo>
                  <a:cubicBezTo>
                    <a:pt x="119" y="87"/>
                    <a:pt x="120" y="89"/>
                    <a:pt x="118" y="90"/>
                  </a:cubicBezTo>
                  <a:cubicBezTo>
                    <a:pt x="118" y="89"/>
                    <a:pt x="117" y="88"/>
                    <a:pt x="116" y="88"/>
                  </a:cubicBezTo>
                  <a:cubicBezTo>
                    <a:pt x="116" y="88"/>
                    <a:pt x="116" y="89"/>
                    <a:pt x="116" y="90"/>
                  </a:cubicBezTo>
                  <a:cubicBezTo>
                    <a:pt x="113" y="92"/>
                    <a:pt x="115" y="94"/>
                    <a:pt x="111" y="93"/>
                  </a:cubicBezTo>
                  <a:cubicBezTo>
                    <a:pt x="108" y="92"/>
                    <a:pt x="105" y="92"/>
                    <a:pt x="103" y="92"/>
                  </a:cubicBezTo>
                  <a:cubicBezTo>
                    <a:pt x="102" y="84"/>
                    <a:pt x="87" y="83"/>
                    <a:pt x="88" y="90"/>
                  </a:cubicBezTo>
                  <a:cubicBezTo>
                    <a:pt x="83" y="90"/>
                    <a:pt x="79" y="89"/>
                    <a:pt x="75" y="87"/>
                  </a:cubicBezTo>
                  <a:cubicBezTo>
                    <a:pt x="70" y="84"/>
                    <a:pt x="69" y="89"/>
                    <a:pt x="66" y="92"/>
                  </a:cubicBezTo>
                  <a:cubicBezTo>
                    <a:pt x="64" y="95"/>
                    <a:pt x="59" y="97"/>
                    <a:pt x="59" y="101"/>
                  </a:cubicBezTo>
                  <a:cubicBezTo>
                    <a:pt x="59" y="106"/>
                    <a:pt x="59" y="107"/>
                    <a:pt x="54" y="107"/>
                  </a:cubicBezTo>
                  <a:cubicBezTo>
                    <a:pt x="54" y="104"/>
                    <a:pt x="54" y="102"/>
                    <a:pt x="52" y="100"/>
                  </a:cubicBezTo>
                  <a:cubicBezTo>
                    <a:pt x="51" y="99"/>
                    <a:pt x="48" y="97"/>
                    <a:pt x="48" y="96"/>
                  </a:cubicBezTo>
                  <a:cubicBezTo>
                    <a:pt x="49" y="92"/>
                    <a:pt x="53" y="90"/>
                    <a:pt x="54" y="86"/>
                  </a:cubicBezTo>
                  <a:cubicBezTo>
                    <a:pt x="54" y="85"/>
                    <a:pt x="54" y="82"/>
                    <a:pt x="52" y="82"/>
                  </a:cubicBezTo>
                  <a:cubicBezTo>
                    <a:pt x="50" y="82"/>
                    <a:pt x="52" y="84"/>
                    <a:pt x="51" y="85"/>
                  </a:cubicBezTo>
                  <a:cubicBezTo>
                    <a:pt x="45" y="90"/>
                    <a:pt x="47" y="76"/>
                    <a:pt x="47" y="75"/>
                  </a:cubicBezTo>
                  <a:cubicBezTo>
                    <a:pt x="43" y="71"/>
                    <a:pt x="43" y="82"/>
                    <a:pt x="37" y="73"/>
                  </a:cubicBezTo>
                  <a:cubicBezTo>
                    <a:pt x="34" y="67"/>
                    <a:pt x="24" y="67"/>
                    <a:pt x="18" y="67"/>
                  </a:cubicBezTo>
                  <a:cubicBezTo>
                    <a:pt x="17" y="68"/>
                    <a:pt x="16" y="69"/>
                    <a:pt x="15" y="70"/>
                  </a:cubicBezTo>
                  <a:cubicBezTo>
                    <a:pt x="10" y="73"/>
                    <a:pt x="6" y="68"/>
                    <a:pt x="1" y="67"/>
                  </a:cubicBezTo>
                  <a:cubicBezTo>
                    <a:pt x="1" y="67"/>
                    <a:pt x="0" y="67"/>
                    <a:pt x="0" y="67"/>
                  </a:cubicBezTo>
                  <a:cubicBezTo>
                    <a:pt x="0" y="67"/>
                    <a:pt x="0" y="68"/>
                    <a:pt x="0" y="69"/>
                  </a:cubicBezTo>
                  <a:cubicBezTo>
                    <a:pt x="0" y="71"/>
                    <a:pt x="0" y="74"/>
                    <a:pt x="3" y="75"/>
                  </a:cubicBezTo>
                  <a:cubicBezTo>
                    <a:pt x="3" y="75"/>
                    <a:pt x="7" y="76"/>
                    <a:pt x="7" y="76"/>
                  </a:cubicBezTo>
                  <a:cubicBezTo>
                    <a:pt x="8" y="78"/>
                    <a:pt x="8" y="80"/>
                    <a:pt x="7" y="81"/>
                  </a:cubicBezTo>
                  <a:cubicBezTo>
                    <a:pt x="1" y="81"/>
                    <a:pt x="3" y="87"/>
                    <a:pt x="3" y="91"/>
                  </a:cubicBezTo>
                  <a:cubicBezTo>
                    <a:pt x="5" y="91"/>
                    <a:pt x="7" y="91"/>
                    <a:pt x="9" y="92"/>
                  </a:cubicBezTo>
                  <a:cubicBezTo>
                    <a:pt x="9" y="96"/>
                    <a:pt x="9" y="98"/>
                    <a:pt x="7" y="102"/>
                  </a:cubicBezTo>
                  <a:cubicBezTo>
                    <a:pt x="5" y="105"/>
                    <a:pt x="7" y="110"/>
                    <a:pt x="7" y="114"/>
                  </a:cubicBezTo>
                  <a:cubicBezTo>
                    <a:pt x="5" y="114"/>
                    <a:pt x="2" y="114"/>
                    <a:pt x="0" y="114"/>
                  </a:cubicBezTo>
                  <a:cubicBezTo>
                    <a:pt x="0" y="117"/>
                    <a:pt x="3" y="118"/>
                    <a:pt x="6" y="118"/>
                  </a:cubicBezTo>
                  <a:cubicBezTo>
                    <a:pt x="5" y="120"/>
                    <a:pt x="6" y="121"/>
                    <a:pt x="6" y="122"/>
                  </a:cubicBezTo>
                  <a:cubicBezTo>
                    <a:pt x="11" y="121"/>
                    <a:pt x="15" y="121"/>
                    <a:pt x="20" y="123"/>
                  </a:cubicBezTo>
                  <a:cubicBezTo>
                    <a:pt x="21" y="115"/>
                    <a:pt x="29" y="121"/>
                    <a:pt x="34" y="123"/>
                  </a:cubicBezTo>
                  <a:cubicBezTo>
                    <a:pt x="33" y="125"/>
                    <a:pt x="34" y="127"/>
                    <a:pt x="34" y="129"/>
                  </a:cubicBezTo>
                  <a:cubicBezTo>
                    <a:pt x="35" y="129"/>
                    <a:pt x="36" y="129"/>
                    <a:pt x="37" y="129"/>
                  </a:cubicBezTo>
                  <a:cubicBezTo>
                    <a:pt x="39" y="139"/>
                    <a:pt x="53" y="129"/>
                    <a:pt x="58" y="130"/>
                  </a:cubicBezTo>
                  <a:cubicBezTo>
                    <a:pt x="58" y="131"/>
                    <a:pt x="58" y="132"/>
                    <a:pt x="58" y="133"/>
                  </a:cubicBezTo>
                  <a:cubicBezTo>
                    <a:pt x="65" y="133"/>
                    <a:pt x="64" y="138"/>
                    <a:pt x="64" y="143"/>
                  </a:cubicBezTo>
                  <a:cubicBezTo>
                    <a:pt x="63" y="145"/>
                    <a:pt x="63" y="148"/>
                    <a:pt x="64" y="150"/>
                  </a:cubicBezTo>
                  <a:cubicBezTo>
                    <a:pt x="65" y="150"/>
                    <a:pt x="69" y="153"/>
                    <a:pt x="69" y="152"/>
                  </a:cubicBezTo>
                  <a:cubicBezTo>
                    <a:pt x="68" y="161"/>
                    <a:pt x="65" y="174"/>
                    <a:pt x="70" y="182"/>
                  </a:cubicBezTo>
                  <a:cubicBezTo>
                    <a:pt x="73" y="186"/>
                    <a:pt x="73" y="189"/>
                    <a:pt x="74" y="193"/>
                  </a:cubicBezTo>
                  <a:cubicBezTo>
                    <a:pt x="76" y="197"/>
                    <a:pt x="82" y="196"/>
                    <a:pt x="85" y="196"/>
                  </a:cubicBezTo>
                  <a:cubicBezTo>
                    <a:pt x="85" y="201"/>
                    <a:pt x="86" y="204"/>
                    <a:pt x="92" y="206"/>
                  </a:cubicBezTo>
                  <a:cubicBezTo>
                    <a:pt x="97" y="209"/>
                    <a:pt x="101" y="215"/>
                    <a:pt x="103" y="220"/>
                  </a:cubicBezTo>
                  <a:cubicBezTo>
                    <a:pt x="105" y="228"/>
                    <a:pt x="89" y="247"/>
                    <a:pt x="104" y="250"/>
                  </a:cubicBezTo>
                  <a:cubicBezTo>
                    <a:pt x="105" y="250"/>
                    <a:pt x="106" y="249"/>
                    <a:pt x="108" y="249"/>
                  </a:cubicBezTo>
                  <a:cubicBezTo>
                    <a:pt x="110" y="249"/>
                    <a:pt x="111" y="251"/>
                    <a:pt x="114" y="251"/>
                  </a:cubicBezTo>
                  <a:cubicBezTo>
                    <a:pt x="114" y="247"/>
                    <a:pt x="112" y="243"/>
                    <a:pt x="112" y="239"/>
                  </a:cubicBezTo>
                  <a:cubicBezTo>
                    <a:pt x="113" y="234"/>
                    <a:pt x="121" y="237"/>
                    <a:pt x="124" y="236"/>
                  </a:cubicBezTo>
                  <a:cubicBezTo>
                    <a:pt x="123" y="234"/>
                    <a:pt x="122" y="231"/>
                    <a:pt x="122" y="228"/>
                  </a:cubicBezTo>
                  <a:cubicBezTo>
                    <a:pt x="123" y="228"/>
                    <a:pt x="124" y="227"/>
                    <a:pt x="124" y="227"/>
                  </a:cubicBezTo>
                  <a:cubicBezTo>
                    <a:pt x="122" y="227"/>
                    <a:pt x="120" y="226"/>
                    <a:pt x="120" y="224"/>
                  </a:cubicBezTo>
                  <a:cubicBezTo>
                    <a:pt x="133" y="221"/>
                    <a:pt x="135" y="238"/>
                    <a:pt x="146" y="238"/>
                  </a:cubicBezTo>
                  <a:cubicBezTo>
                    <a:pt x="148" y="236"/>
                    <a:pt x="146" y="232"/>
                    <a:pt x="148" y="230"/>
                  </a:cubicBezTo>
                  <a:cubicBezTo>
                    <a:pt x="150" y="229"/>
                    <a:pt x="155" y="230"/>
                    <a:pt x="157" y="230"/>
                  </a:cubicBezTo>
                  <a:cubicBezTo>
                    <a:pt x="157" y="228"/>
                    <a:pt x="157" y="226"/>
                    <a:pt x="157" y="224"/>
                  </a:cubicBezTo>
                  <a:cubicBezTo>
                    <a:pt x="161" y="221"/>
                    <a:pt x="165" y="229"/>
                    <a:pt x="169" y="230"/>
                  </a:cubicBezTo>
                  <a:cubicBezTo>
                    <a:pt x="169" y="230"/>
                    <a:pt x="169" y="231"/>
                    <a:pt x="169" y="232"/>
                  </a:cubicBezTo>
                  <a:cubicBezTo>
                    <a:pt x="163" y="234"/>
                    <a:pt x="164" y="247"/>
                    <a:pt x="163" y="252"/>
                  </a:cubicBezTo>
                  <a:cubicBezTo>
                    <a:pt x="163" y="256"/>
                    <a:pt x="159" y="269"/>
                    <a:pt x="167" y="267"/>
                  </a:cubicBezTo>
                  <a:cubicBezTo>
                    <a:pt x="168" y="262"/>
                    <a:pt x="171" y="262"/>
                    <a:pt x="175" y="262"/>
                  </a:cubicBezTo>
                  <a:cubicBezTo>
                    <a:pt x="175" y="260"/>
                    <a:pt x="175" y="259"/>
                    <a:pt x="174" y="257"/>
                  </a:cubicBezTo>
                  <a:cubicBezTo>
                    <a:pt x="178" y="259"/>
                    <a:pt x="187" y="258"/>
                    <a:pt x="190" y="256"/>
                  </a:cubicBezTo>
                  <a:cubicBezTo>
                    <a:pt x="193" y="254"/>
                    <a:pt x="195" y="250"/>
                    <a:pt x="199" y="248"/>
                  </a:cubicBezTo>
                  <a:cubicBezTo>
                    <a:pt x="199" y="247"/>
                    <a:pt x="198" y="246"/>
                    <a:pt x="197" y="245"/>
                  </a:cubicBezTo>
                  <a:cubicBezTo>
                    <a:pt x="198" y="246"/>
                    <a:pt x="199" y="247"/>
                    <a:pt x="199" y="248"/>
                  </a:cubicBezTo>
                  <a:cubicBezTo>
                    <a:pt x="199" y="248"/>
                    <a:pt x="199" y="248"/>
                    <a:pt x="199" y="248"/>
                  </a:cubicBezTo>
                  <a:cubicBezTo>
                    <a:pt x="202" y="247"/>
                    <a:pt x="206" y="249"/>
                    <a:pt x="208" y="247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6596063" y="-768350"/>
              <a:ext cx="1455738" cy="1165225"/>
            </a:xfrm>
            <a:custGeom>
              <a:avLst/>
              <a:gdLst>
                <a:gd name="T0" fmla="*/ 78 w 625"/>
                <a:gd name="T1" fmla="*/ 499 h 500"/>
                <a:gd name="T2" fmla="*/ 106 w 625"/>
                <a:gd name="T3" fmla="*/ 472 h 500"/>
                <a:gd name="T4" fmla="*/ 92 w 625"/>
                <a:gd name="T5" fmla="*/ 428 h 500"/>
                <a:gd name="T6" fmla="*/ 128 w 625"/>
                <a:gd name="T7" fmla="*/ 425 h 500"/>
                <a:gd name="T8" fmla="*/ 169 w 625"/>
                <a:gd name="T9" fmla="*/ 405 h 500"/>
                <a:gd name="T10" fmla="*/ 211 w 625"/>
                <a:gd name="T11" fmla="*/ 395 h 500"/>
                <a:gd name="T12" fmla="*/ 227 w 625"/>
                <a:gd name="T13" fmla="*/ 362 h 500"/>
                <a:gd name="T14" fmla="*/ 273 w 625"/>
                <a:gd name="T15" fmla="*/ 372 h 500"/>
                <a:gd name="T16" fmla="*/ 286 w 625"/>
                <a:gd name="T17" fmla="*/ 342 h 500"/>
                <a:gd name="T18" fmla="*/ 305 w 625"/>
                <a:gd name="T19" fmla="*/ 331 h 500"/>
                <a:gd name="T20" fmla="*/ 339 w 625"/>
                <a:gd name="T21" fmla="*/ 310 h 500"/>
                <a:gd name="T22" fmla="*/ 366 w 625"/>
                <a:gd name="T23" fmla="*/ 292 h 500"/>
                <a:gd name="T24" fmla="*/ 390 w 625"/>
                <a:gd name="T25" fmla="*/ 260 h 500"/>
                <a:gd name="T26" fmla="*/ 400 w 625"/>
                <a:gd name="T27" fmla="*/ 219 h 500"/>
                <a:gd name="T28" fmla="*/ 425 w 625"/>
                <a:gd name="T29" fmla="*/ 211 h 500"/>
                <a:gd name="T30" fmla="*/ 441 w 625"/>
                <a:gd name="T31" fmla="*/ 186 h 500"/>
                <a:gd name="T32" fmla="*/ 474 w 625"/>
                <a:gd name="T33" fmla="*/ 209 h 500"/>
                <a:gd name="T34" fmla="*/ 499 w 625"/>
                <a:gd name="T35" fmla="*/ 201 h 500"/>
                <a:gd name="T36" fmla="*/ 518 w 625"/>
                <a:gd name="T37" fmla="*/ 208 h 500"/>
                <a:gd name="T38" fmla="*/ 554 w 625"/>
                <a:gd name="T39" fmla="*/ 223 h 500"/>
                <a:gd name="T40" fmla="*/ 569 w 625"/>
                <a:gd name="T41" fmla="*/ 281 h 500"/>
                <a:gd name="T42" fmla="*/ 580 w 625"/>
                <a:gd name="T43" fmla="*/ 270 h 500"/>
                <a:gd name="T44" fmla="*/ 605 w 625"/>
                <a:gd name="T45" fmla="*/ 234 h 500"/>
                <a:gd name="T46" fmla="*/ 624 w 625"/>
                <a:gd name="T47" fmla="*/ 218 h 500"/>
                <a:gd name="T48" fmla="*/ 592 w 625"/>
                <a:gd name="T49" fmla="*/ 189 h 500"/>
                <a:gd name="T50" fmla="*/ 591 w 625"/>
                <a:gd name="T51" fmla="*/ 155 h 500"/>
                <a:gd name="T52" fmla="*/ 593 w 625"/>
                <a:gd name="T53" fmla="*/ 102 h 500"/>
                <a:gd name="T54" fmla="*/ 608 w 625"/>
                <a:gd name="T55" fmla="*/ 75 h 500"/>
                <a:gd name="T56" fmla="*/ 574 w 625"/>
                <a:gd name="T57" fmla="*/ 52 h 500"/>
                <a:gd name="T58" fmla="*/ 511 w 625"/>
                <a:gd name="T59" fmla="*/ 47 h 500"/>
                <a:gd name="T60" fmla="*/ 478 w 625"/>
                <a:gd name="T61" fmla="*/ 57 h 500"/>
                <a:gd name="T62" fmla="*/ 428 w 625"/>
                <a:gd name="T63" fmla="*/ 47 h 500"/>
                <a:gd name="T64" fmla="*/ 376 w 625"/>
                <a:gd name="T65" fmla="*/ 47 h 500"/>
                <a:gd name="T66" fmla="*/ 336 w 625"/>
                <a:gd name="T67" fmla="*/ 34 h 500"/>
                <a:gd name="T68" fmla="*/ 308 w 625"/>
                <a:gd name="T69" fmla="*/ 68 h 500"/>
                <a:gd name="T70" fmla="*/ 271 w 625"/>
                <a:gd name="T71" fmla="*/ 74 h 500"/>
                <a:gd name="T72" fmla="*/ 208 w 625"/>
                <a:gd name="T73" fmla="*/ 49 h 500"/>
                <a:gd name="T74" fmla="*/ 133 w 625"/>
                <a:gd name="T75" fmla="*/ 7 h 500"/>
                <a:gd name="T76" fmla="*/ 114 w 625"/>
                <a:gd name="T77" fmla="*/ 6 h 500"/>
                <a:gd name="T78" fmla="*/ 113 w 625"/>
                <a:gd name="T79" fmla="*/ 34 h 500"/>
                <a:gd name="T80" fmla="*/ 111 w 625"/>
                <a:gd name="T81" fmla="*/ 49 h 500"/>
                <a:gd name="T82" fmla="*/ 84 w 625"/>
                <a:gd name="T83" fmla="*/ 66 h 500"/>
                <a:gd name="T84" fmla="*/ 77 w 625"/>
                <a:gd name="T85" fmla="*/ 104 h 500"/>
                <a:gd name="T86" fmla="*/ 59 w 625"/>
                <a:gd name="T87" fmla="*/ 123 h 500"/>
                <a:gd name="T88" fmla="*/ 18 w 625"/>
                <a:gd name="T89" fmla="*/ 135 h 500"/>
                <a:gd name="T90" fmla="*/ 6 w 625"/>
                <a:gd name="T91" fmla="*/ 133 h 500"/>
                <a:gd name="T92" fmla="*/ 4 w 625"/>
                <a:gd name="T93" fmla="*/ 152 h 500"/>
                <a:gd name="T94" fmla="*/ 4 w 625"/>
                <a:gd name="T95" fmla="*/ 183 h 500"/>
                <a:gd name="T96" fmla="*/ 7 w 625"/>
                <a:gd name="T97" fmla="*/ 212 h 500"/>
                <a:gd name="T98" fmla="*/ 21 w 625"/>
                <a:gd name="T99" fmla="*/ 213 h 500"/>
                <a:gd name="T100" fmla="*/ 17 w 625"/>
                <a:gd name="T101" fmla="*/ 231 h 500"/>
                <a:gd name="T102" fmla="*/ 10 w 625"/>
                <a:gd name="T103" fmla="*/ 252 h 500"/>
                <a:gd name="T104" fmla="*/ 11 w 625"/>
                <a:gd name="T105" fmla="*/ 270 h 500"/>
                <a:gd name="T106" fmla="*/ 13 w 625"/>
                <a:gd name="T107" fmla="*/ 284 h 500"/>
                <a:gd name="T108" fmla="*/ 24 w 625"/>
                <a:gd name="T109" fmla="*/ 333 h 500"/>
                <a:gd name="T110" fmla="*/ 26 w 625"/>
                <a:gd name="T111" fmla="*/ 368 h 500"/>
                <a:gd name="T112" fmla="*/ 26 w 625"/>
                <a:gd name="T113" fmla="*/ 412 h 500"/>
                <a:gd name="T114" fmla="*/ 29 w 625"/>
                <a:gd name="T115" fmla="*/ 457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25" h="500">
                  <a:moveTo>
                    <a:pt x="51" y="485"/>
                  </a:moveTo>
                  <a:cubicBezTo>
                    <a:pt x="52" y="481"/>
                    <a:pt x="55" y="481"/>
                    <a:pt x="58" y="481"/>
                  </a:cubicBezTo>
                  <a:cubicBezTo>
                    <a:pt x="60" y="487"/>
                    <a:pt x="65" y="490"/>
                    <a:pt x="65" y="497"/>
                  </a:cubicBezTo>
                  <a:cubicBezTo>
                    <a:pt x="70" y="497"/>
                    <a:pt x="75" y="500"/>
                    <a:pt x="80" y="499"/>
                  </a:cubicBezTo>
                  <a:cubicBezTo>
                    <a:pt x="80" y="499"/>
                    <a:pt x="81" y="499"/>
                    <a:pt x="82" y="499"/>
                  </a:cubicBezTo>
                  <a:cubicBezTo>
                    <a:pt x="81" y="499"/>
                    <a:pt x="79" y="499"/>
                    <a:pt x="78" y="499"/>
                  </a:cubicBezTo>
                  <a:cubicBezTo>
                    <a:pt x="76" y="491"/>
                    <a:pt x="89" y="489"/>
                    <a:pt x="94" y="490"/>
                  </a:cubicBezTo>
                  <a:cubicBezTo>
                    <a:pt x="93" y="489"/>
                    <a:pt x="93" y="487"/>
                    <a:pt x="91" y="487"/>
                  </a:cubicBezTo>
                  <a:cubicBezTo>
                    <a:pt x="91" y="487"/>
                    <a:pt x="91" y="486"/>
                    <a:pt x="91" y="486"/>
                  </a:cubicBezTo>
                  <a:cubicBezTo>
                    <a:pt x="94" y="486"/>
                    <a:pt x="96" y="488"/>
                    <a:pt x="100" y="488"/>
                  </a:cubicBezTo>
                  <a:cubicBezTo>
                    <a:pt x="100" y="486"/>
                    <a:pt x="100" y="484"/>
                    <a:pt x="100" y="482"/>
                  </a:cubicBezTo>
                  <a:cubicBezTo>
                    <a:pt x="103" y="481"/>
                    <a:pt x="110" y="475"/>
                    <a:pt x="106" y="472"/>
                  </a:cubicBezTo>
                  <a:cubicBezTo>
                    <a:pt x="103" y="470"/>
                    <a:pt x="97" y="471"/>
                    <a:pt x="99" y="466"/>
                  </a:cubicBezTo>
                  <a:cubicBezTo>
                    <a:pt x="102" y="465"/>
                    <a:pt x="105" y="465"/>
                    <a:pt x="109" y="465"/>
                  </a:cubicBezTo>
                  <a:cubicBezTo>
                    <a:pt x="110" y="460"/>
                    <a:pt x="107" y="448"/>
                    <a:pt x="100" y="449"/>
                  </a:cubicBezTo>
                  <a:cubicBezTo>
                    <a:pt x="99" y="453"/>
                    <a:pt x="96" y="450"/>
                    <a:pt x="96" y="448"/>
                  </a:cubicBezTo>
                  <a:cubicBezTo>
                    <a:pt x="95" y="443"/>
                    <a:pt x="96" y="444"/>
                    <a:pt x="99" y="442"/>
                  </a:cubicBezTo>
                  <a:cubicBezTo>
                    <a:pt x="102" y="438"/>
                    <a:pt x="92" y="432"/>
                    <a:pt x="92" y="428"/>
                  </a:cubicBezTo>
                  <a:cubicBezTo>
                    <a:pt x="96" y="428"/>
                    <a:pt x="96" y="431"/>
                    <a:pt x="100" y="431"/>
                  </a:cubicBezTo>
                  <a:cubicBezTo>
                    <a:pt x="100" y="428"/>
                    <a:pt x="100" y="426"/>
                    <a:pt x="103" y="426"/>
                  </a:cubicBezTo>
                  <a:cubicBezTo>
                    <a:pt x="108" y="425"/>
                    <a:pt x="105" y="425"/>
                    <a:pt x="107" y="422"/>
                  </a:cubicBezTo>
                  <a:cubicBezTo>
                    <a:pt x="108" y="419"/>
                    <a:pt x="113" y="420"/>
                    <a:pt x="115" y="420"/>
                  </a:cubicBezTo>
                  <a:cubicBezTo>
                    <a:pt x="118" y="421"/>
                    <a:pt x="118" y="424"/>
                    <a:pt x="118" y="426"/>
                  </a:cubicBezTo>
                  <a:cubicBezTo>
                    <a:pt x="122" y="427"/>
                    <a:pt x="125" y="425"/>
                    <a:pt x="128" y="425"/>
                  </a:cubicBezTo>
                  <a:cubicBezTo>
                    <a:pt x="124" y="421"/>
                    <a:pt x="127" y="417"/>
                    <a:pt x="132" y="418"/>
                  </a:cubicBezTo>
                  <a:cubicBezTo>
                    <a:pt x="133" y="415"/>
                    <a:pt x="139" y="414"/>
                    <a:pt x="142" y="414"/>
                  </a:cubicBezTo>
                  <a:cubicBezTo>
                    <a:pt x="146" y="414"/>
                    <a:pt x="148" y="410"/>
                    <a:pt x="148" y="406"/>
                  </a:cubicBezTo>
                  <a:cubicBezTo>
                    <a:pt x="149" y="406"/>
                    <a:pt x="150" y="406"/>
                    <a:pt x="151" y="406"/>
                  </a:cubicBezTo>
                  <a:cubicBezTo>
                    <a:pt x="151" y="404"/>
                    <a:pt x="152" y="399"/>
                    <a:pt x="150" y="399"/>
                  </a:cubicBezTo>
                  <a:cubicBezTo>
                    <a:pt x="157" y="398"/>
                    <a:pt x="164" y="399"/>
                    <a:pt x="169" y="405"/>
                  </a:cubicBezTo>
                  <a:cubicBezTo>
                    <a:pt x="170" y="407"/>
                    <a:pt x="174" y="407"/>
                    <a:pt x="177" y="405"/>
                  </a:cubicBezTo>
                  <a:cubicBezTo>
                    <a:pt x="179" y="404"/>
                    <a:pt x="178" y="402"/>
                    <a:pt x="177" y="400"/>
                  </a:cubicBezTo>
                  <a:cubicBezTo>
                    <a:pt x="184" y="397"/>
                    <a:pt x="194" y="400"/>
                    <a:pt x="201" y="400"/>
                  </a:cubicBezTo>
                  <a:cubicBezTo>
                    <a:pt x="201" y="399"/>
                    <a:pt x="201" y="397"/>
                    <a:pt x="201" y="396"/>
                  </a:cubicBezTo>
                  <a:cubicBezTo>
                    <a:pt x="207" y="395"/>
                    <a:pt x="204" y="398"/>
                    <a:pt x="207" y="400"/>
                  </a:cubicBezTo>
                  <a:cubicBezTo>
                    <a:pt x="211" y="402"/>
                    <a:pt x="211" y="396"/>
                    <a:pt x="211" y="395"/>
                  </a:cubicBezTo>
                  <a:cubicBezTo>
                    <a:pt x="210" y="391"/>
                    <a:pt x="211" y="389"/>
                    <a:pt x="209" y="385"/>
                  </a:cubicBezTo>
                  <a:cubicBezTo>
                    <a:pt x="208" y="382"/>
                    <a:pt x="209" y="380"/>
                    <a:pt x="212" y="378"/>
                  </a:cubicBezTo>
                  <a:cubicBezTo>
                    <a:pt x="213" y="374"/>
                    <a:pt x="209" y="371"/>
                    <a:pt x="210" y="367"/>
                  </a:cubicBezTo>
                  <a:cubicBezTo>
                    <a:pt x="210" y="363"/>
                    <a:pt x="211" y="360"/>
                    <a:pt x="211" y="356"/>
                  </a:cubicBezTo>
                  <a:cubicBezTo>
                    <a:pt x="216" y="355"/>
                    <a:pt x="217" y="358"/>
                    <a:pt x="220" y="361"/>
                  </a:cubicBezTo>
                  <a:cubicBezTo>
                    <a:pt x="221" y="362"/>
                    <a:pt x="226" y="364"/>
                    <a:pt x="227" y="362"/>
                  </a:cubicBezTo>
                  <a:cubicBezTo>
                    <a:pt x="231" y="361"/>
                    <a:pt x="235" y="367"/>
                    <a:pt x="236" y="370"/>
                  </a:cubicBezTo>
                  <a:cubicBezTo>
                    <a:pt x="239" y="370"/>
                    <a:pt x="244" y="372"/>
                    <a:pt x="247" y="370"/>
                  </a:cubicBezTo>
                  <a:cubicBezTo>
                    <a:pt x="247" y="370"/>
                    <a:pt x="247" y="369"/>
                    <a:pt x="247" y="368"/>
                  </a:cubicBezTo>
                  <a:cubicBezTo>
                    <a:pt x="247" y="368"/>
                    <a:pt x="258" y="372"/>
                    <a:pt x="259" y="372"/>
                  </a:cubicBezTo>
                  <a:cubicBezTo>
                    <a:pt x="264" y="372"/>
                    <a:pt x="266" y="374"/>
                    <a:pt x="270" y="377"/>
                  </a:cubicBezTo>
                  <a:cubicBezTo>
                    <a:pt x="271" y="375"/>
                    <a:pt x="273" y="374"/>
                    <a:pt x="273" y="372"/>
                  </a:cubicBezTo>
                  <a:cubicBezTo>
                    <a:pt x="269" y="371"/>
                    <a:pt x="268" y="366"/>
                    <a:pt x="268" y="363"/>
                  </a:cubicBezTo>
                  <a:cubicBezTo>
                    <a:pt x="269" y="361"/>
                    <a:pt x="271" y="359"/>
                    <a:pt x="270" y="357"/>
                  </a:cubicBezTo>
                  <a:cubicBezTo>
                    <a:pt x="269" y="355"/>
                    <a:pt x="268" y="354"/>
                    <a:pt x="269" y="352"/>
                  </a:cubicBezTo>
                  <a:cubicBezTo>
                    <a:pt x="272" y="352"/>
                    <a:pt x="274" y="354"/>
                    <a:pt x="277" y="354"/>
                  </a:cubicBezTo>
                  <a:cubicBezTo>
                    <a:pt x="279" y="354"/>
                    <a:pt x="278" y="349"/>
                    <a:pt x="280" y="348"/>
                  </a:cubicBezTo>
                  <a:cubicBezTo>
                    <a:pt x="282" y="345"/>
                    <a:pt x="282" y="343"/>
                    <a:pt x="286" y="342"/>
                  </a:cubicBezTo>
                  <a:cubicBezTo>
                    <a:pt x="289" y="342"/>
                    <a:pt x="292" y="344"/>
                    <a:pt x="295" y="343"/>
                  </a:cubicBezTo>
                  <a:cubicBezTo>
                    <a:pt x="298" y="353"/>
                    <a:pt x="299" y="343"/>
                    <a:pt x="303" y="341"/>
                  </a:cubicBezTo>
                  <a:cubicBezTo>
                    <a:pt x="307" y="340"/>
                    <a:pt x="308" y="338"/>
                    <a:pt x="305" y="336"/>
                  </a:cubicBezTo>
                  <a:cubicBezTo>
                    <a:pt x="302" y="334"/>
                    <a:pt x="304" y="331"/>
                    <a:pt x="304" y="328"/>
                  </a:cubicBezTo>
                  <a:cubicBezTo>
                    <a:pt x="305" y="328"/>
                    <a:pt x="305" y="328"/>
                    <a:pt x="305" y="328"/>
                  </a:cubicBezTo>
                  <a:cubicBezTo>
                    <a:pt x="305" y="329"/>
                    <a:pt x="305" y="330"/>
                    <a:pt x="305" y="331"/>
                  </a:cubicBezTo>
                  <a:cubicBezTo>
                    <a:pt x="309" y="333"/>
                    <a:pt x="313" y="333"/>
                    <a:pt x="317" y="330"/>
                  </a:cubicBezTo>
                  <a:cubicBezTo>
                    <a:pt x="317" y="330"/>
                    <a:pt x="319" y="328"/>
                    <a:pt x="319" y="329"/>
                  </a:cubicBezTo>
                  <a:cubicBezTo>
                    <a:pt x="320" y="327"/>
                    <a:pt x="319" y="325"/>
                    <a:pt x="319" y="324"/>
                  </a:cubicBezTo>
                  <a:cubicBezTo>
                    <a:pt x="323" y="323"/>
                    <a:pt x="323" y="324"/>
                    <a:pt x="323" y="320"/>
                  </a:cubicBezTo>
                  <a:cubicBezTo>
                    <a:pt x="323" y="318"/>
                    <a:pt x="322" y="316"/>
                    <a:pt x="320" y="316"/>
                  </a:cubicBezTo>
                  <a:cubicBezTo>
                    <a:pt x="323" y="305"/>
                    <a:pt x="334" y="316"/>
                    <a:pt x="339" y="310"/>
                  </a:cubicBezTo>
                  <a:cubicBezTo>
                    <a:pt x="341" y="306"/>
                    <a:pt x="346" y="305"/>
                    <a:pt x="348" y="301"/>
                  </a:cubicBezTo>
                  <a:cubicBezTo>
                    <a:pt x="351" y="296"/>
                    <a:pt x="349" y="294"/>
                    <a:pt x="356" y="295"/>
                  </a:cubicBezTo>
                  <a:cubicBezTo>
                    <a:pt x="356" y="298"/>
                    <a:pt x="355" y="316"/>
                    <a:pt x="362" y="306"/>
                  </a:cubicBezTo>
                  <a:cubicBezTo>
                    <a:pt x="362" y="306"/>
                    <a:pt x="363" y="306"/>
                    <a:pt x="363" y="305"/>
                  </a:cubicBezTo>
                  <a:cubicBezTo>
                    <a:pt x="363" y="304"/>
                    <a:pt x="364" y="303"/>
                    <a:pt x="364" y="303"/>
                  </a:cubicBezTo>
                  <a:cubicBezTo>
                    <a:pt x="365" y="300"/>
                    <a:pt x="367" y="296"/>
                    <a:pt x="366" y="292"/>
                  </a:cubicBezTo>
                  <a:cubicBezTo>
                    <a:pt x="365" y="290"/>
                    <a:pt x="363" y="290"/>
                    <a:pt x="364" y="287"/>
                  </a:cubicBezTo>
                  <a:cubicBezTo>
                    <a:pt x="365" y="286"/>
                    <a:pt x="365" y="284"/>
                    <a:pt x="365" y="282"/>
                  </a:cubicBezTo>
                  <a:cubicBezTo>
                    <a:pt x="367" y="283"/>
                    <a:pt x="369" y="281"/>
                    <a:pt x="368" y="279"/>
                  </a:cubicBezTo>
                  <a:cubicBezTo>
                    <a:pt x="371" y="278"/>
                    <a:pt x="374" y="280"/>
                    <a:pt x="377" y="279"/>
                  </a:cubicBezTo>
                  <a:cubicBezTo>
                    <a:pt x="378" y="279"/>
                    <a:pt x="380" y="272"/>
                    <a:pt x="380" y="270"/>
                  </a:cubicBezTo>
                  <a:cubicBezTo>
                    <a:pt x="383" y="266"/>
                    <a:pt x="385" y="262"/>
                    <a:pt x="390" y="260"/>
                  </a:cubicBezTo>
                  <a:cubicBezTo>
                    <a:pt x="393" y="258"/>
                    <a:pt x="394" y="257"/>
                    <a:pt x="394" y="254"/>
                  </a:cubicBezTo>
                  <a:cubicBezTo>
                    <a:pt x="394" y="254"/>
                    <a:pt x="391" y="253"/>
                    <a:pt x="391" y="253"/>
                  </a:cubicBezTo>
                  <a:cubicBezTo>
                    <a:pt x="391" y="248"/>
                    <a:pt x="377" y="241"/>
                    <a:pt x="387" y="237"/>
                  </a:cubicBezTo>
                  <a:cubicBezTo>
                    <a:pt x="392" y="236"/>
                    <a:pt x="389" y="231"/>
                    <a:pt x="391" y="227"/>
                  </a:cubicBezTo>
                  <a:cubicBezTo>
                    <a:pt x="393" y="224"/>
                    <a:pt x="396" y="224"/>
                    <a:pt x="395" y="220"/>
                  </a:cubicBezTo>
                  <a:cubicBezTo>
                    <a:pt x="397" y="219"/>
                    <a:pt x="398" y="219"/>
                    <a:pt x="400" y="219"/>
                  </a:cubicBezTo>
                  <a:cubicBezTo>
                    <a:pt x="400" y="224"/>
                    <a:pt x="406" y="225"/>
                    <a:pt x="404" y="229"/>
                  </a:cubicBezTo>
                  <a:cubicBezTo>
                    <a:pt x="406" y="226"/>
                    <a:pt x="411" y="227"/>
                    <a:pt x="414" y="227"/>
                  </a:cubicBezTo>
                  <a:cubicBezTo>
                    <a:pt x="414" y="226"/>
                    <a:pt x="415" y="226"/>
                    <a:pt x="416" y="225"/>
                  </a:cubicBezTo>
                  <a:cubicBezTo>
                    <a:pt x="414" y="223"/>
                    <a:pt x="414" y="221"/>
                    <a:pt x="412" y="219"/>
                  </a:cubicBezTo>
                  <a:cubicBezTo>
                    <a:pt x="410" y="218"/>
                    <a:pt x="409" y="218"/>
                    <a:pt x="409" y="216"/>
                  </a:cubicBezTo>
                  <a:cubicBezTo>
                    <a:pt x="416" y="215"/>
                    <a:pt x="420" y="216"/>
                    <a:pt x="425" y="211"/>
                  </a:cubicBezTo>
                  <a:cubicBezTo>
                    <a:pt x="427" y="208"/>
                    <a:pt x="427" y="199"/>
                    <a:pt x="427" y="196"/>
                  </a:cubicBezTo>
                  <a:cubicBezTo>
                    <a:pt x="426" y="194"/>
                    <a:pt x="424" y="195"/>
                    <a:pt x="425" y="192"/>
                  </a:cubicBezTo>
                  <a:cubicBezTo>
                    <a:pt x="426" y="191"/>
                    <a:pt x="428" y="191"/>
                    <a:pt x="429" y="190"/>
                  </a:cubicBezTo>
                  <a:cubicBezTo>
                    <a:pt x="433" y="185"/>
                    <a:pt x="426" y="183"/>
                    <a:pt x="426" y="179"/>
                  </a:cubicBezTo>
                  <a:cubicBezTo>
                    <a:pt x="427" y="178"/>
                    <a:pt x="428" y="177"/>
                    <a:pt x="429" y="176"/>
                  </a:cubicBezTo>
                  <a:cubicBezTo>
                    <a:pt x="431" y="179"/>
                    <a:pt x="442" y="182"/>
                    <a:pt x="441" y="186"/>
                  </a:cubicBezTo>
                  <a:cubicBezTo>
                    <a:pt x="446" y="187"/>
                    <a:pt x="451" y="184"/>
                    <a:pt x="456" y="185"/>
                  </a:cubicBezTo>
                  <a:cubicBezTo>
                    <a:pt x="460" y="187"/>
                    <a:pt x="464" y="186"/>
                    <a:pt x="468" y="187"/>
                  </a:cubicBezTo>
                  <a:cubicBezTo>
                    <a:pt x="468" y="191"/>
                    <a:pt x="467" y="195"/>
                    <a:pt x="468" y="198"/>
                  </a:cubicBezTo>
                  <a:cubicBezTo>
                    <a:pt x="471" y="199"/>
                    <a:pt x="475" y="197"/>
                    <a:pt x="478" y="198"/>
                  </a:cubicBezTo>
                  <a:cubicBezTo>
                    <a:pt x="479" y="201"/>
                    <a:pt x="477" y="201"/>
                    <a:pt x="476" y="202"/>
                  </a:cubicBezTo>
                  <a:cubicBezTo>
                    <a:pt x="473" y="203"/>
                    <a:pt x="473" y="207"/>
                    <a:pt x="474" y="209"/>
                  </a:cubicBezTo>
                  <a:cubicBezTo>
                    <a:pt x="478" y="210"/>
                    <a:pt x="482" y="209"/>
                    <a:pt x="486" y="210"/>
                  </a:cubicBezTo>
                  <a:cubicBezTo>
                    <a:pt x="487" y="209"/>
                    <a:pt x="487" y="209"/>
                    <a:pt x="487" y="209"/>
                  </a:cubicBezTo>
                  <a:cubicBezTo>
                    <a:pt x="491" y="208"/>
                    <a:pt x="492" y="214"/>
                    <a:pt x="497" y="213"/>
                  </a:cubicBezTo>
                  <a:cubicBezTo>
                    <a:pt x="495" y="212"/>
                    <a:pt x="494" y="208"/>
                    <a:pt x="497" y="207"/>
                  </a:cubicBezTo>
                  <a:cubicBezTo>
                    <a:pt x="497" y="205"/>
                    <a:pt x="497" y="203"/>
                    <a:pt x="497" y="201"/>
                  </a:cubicBezTo>
                  <a:cubicBezTo>
                    <a:pt x="498" y="200"/>
                    <a:pt x="498" y="200"/>
                    <a:pt x="499" y="201"/>
                  </a:cubicBezTo>
                  <a:cubicBezTo>
                    <a:pt x="500" y="201"/>
                    <a:pt x="500" y="203"/>
                    <a:pt x="501" y="204"/>
                  </a:cubicBezTo>
                  <a:cubicBezTo>
                    <a:pt x="503" y="205"/>
                    <a:pt x="506" y="205"/>
                    <a:pt x="508" y="205"/>
                  </a:cubicBezTo>
                  <a:cubicBezTo>
                    <a:pt x="508" y="205"/>
                    <a:pt x="508" y="207"/>
                    <a:pt x="508" y="207"/>
                  </a:cubicBezTo>
                  <a:cubicBezTo>
                    <a:pt x="509" y="207"/>
                    <a:pt x="510" y="208"/>
                    <a:pt x="511" y="208"/>
                  </a:cubicBezTo>
                  <a:cubicBezTo>
                    <a:pt x="511" y="211"/>
                    <a:pt x="515" y="216"/>
                    <a:pt x="518" y="213"/>
                  </a:cubicBezTo>
                  <a:cubicBezTo>
                    <a:pt x="519" y="211"/>
                    <a:pt x="517" y="209"/>
                    <a:pt x="518" y="208"/>
                  </a:cubicBezTo>
                  <a:cubicBezTo>
                    <a:pt x="520" y="207"/>
                    <a:pt x="522" y="209"/>
                    <a:pt x="521" y="211"/>
                  </a:cubicBezTo>
                  <a:cubicBezTo>
                    <a:pt x="524" y="211"/>
                    <a:pt x="525" y="208"/>
                    <a:pt x="525" y="206"/>
                  </a:cubicBezTo>
                  <a:cubicBezTo>
                    <a:pt x="529" y="206"/>
                    <a:pt x="532" y="208"/>
                    <a:pt x="535" y="207"/>
                  </a:cubicBezTo>
                  <a:cubicBezTo>
                    <a:pt x="537" y="206"/>
                    <a:pt x="538" y="207"/>
                    <a:pt x="539" y="208"/>
                  </a:cubicBezTo>
                  <a:cubicBezTo>
                    <a:pt x="542" y="212"/>
                    <a:pt x="547" y="216"/>
                    <a:pt x="551" y="217"/>
                  </a:cubicBezTo>
                  <a:cubicBezTo>
                    <a:pt x="551" y="219"/>
                    <a:pt x="554" y="221"/>
                    <a:pt x="554" y="223"/>
                  </a:cubicBezTo>
                  <a:cubicBezTo>
                    <a:pt x="554" y="226"/>
                    <a:pt x="553" y="228"/>
                    <a:pt x="552" y="230"/>
                  </a:cubicBezTo>
                  <a:cubicBezTo>
                    <a:pt x="550" y="235"/>
                    <a:pt x="552" y="241"/>
                    <a:pt x="549" y="245"/>
                  </a:cubicBezTo>
                  <a:cubicBezTo>
                    <a:pt x="545" y="248"/>
                    <a:pt x="543" y="252"/>
                    <a:pt x="548" y="254"/>
                  </a:cubicBezTo>
                  <a:cubicBezTo>
                    <a:pt x="552" y="256"/>
                    <a:pt x="553" y="266"/>
                    <a:pt x="552" y="269"/>
                  </a:cubicBezTo>
                  <a:cubicBezTo>
                    <a:pt x="547" y="270"/>
                    <a:pt x="552" y="274"/>
                    <a:pt x="554" y="276"/>
                  </a:cubicBezTo>
                  <a:cubicBezTo>
                    <a:pt x="558" y="279"/>
                    <a:pt x="563" y="280"/>
                    <a:pt x="569" y="281"/>
                  </a:cubicBezTo>
                  <a:cubicBezTo>
                    <a:pt x="570" y="281"/>
                    <a:pt x="570" y="281"/>
                    <a:pt x="571" y="281"/>
                  </a:cubicBezTo>
                  <a:cubicBezTo>
                    <a:pt x="571" y="281"/>
                    <a:pt x="571" y="281"/>
                    <a:pt x="571" y="281"/>
                  </a:cubicBezTo>
                  <a:cubicBezTo>
                    <a:pt x="571" y="281"/>
                    <a:pt x="571" y="281"/>
                    <a:pt x="571" y="281"/>
                  </a:cubicBezTo>
                  <a:cubicBezTo>
                    <a:pt x="572" y="281"/>
                    <a:pt x="572" y="281"/>
                    <a:pt x="572" y="281"/>
                  </a:cubicBezTo>
                  <a:cubicBezTo>
                    <a:pt x="573" y="279"/>
                    <a:pt x="573" y="277"/>
                    <a:pt x="572" y="277"/>
                  </a:cubicBezTo>
                  <a:cubicBezTo>
                    <a:pt x="571" y="271"/>
                    <a:pt x="576" y="272"/>
                    <a:pt x="580" y="270"/>
                  </a:cubicBezTo>
                  <a:cubicBezTo>
                    <a:pt x="587" y="267"/>
                    <a:pt x="578" y="263"/>
                    <a:pt x="577" y="260"/>
                  </a:cubicBezTo>
                  <a:cubicBezTo>
                    <a:pt x="576" y="258"/>
                    <a:pt x="574" y="249"/>
                    <a:pt x="578" y="248"/>
                  </a:cubicBezTo>
                  <a:cubicBezTo>
                    <a:pt x="582" y="247"/>
                    <a:pt x="578" y="240"/>
                    <a:pt x="583" y="239"/>
                  </a:cubicBezTo>
                  <a:cubicBezTo>
                    <a:pt x="583" y="238"/>
                    <a:pt x="583" y="238"/>
                    <a:pt x="583" y="237"/>
                  </a:cubicBezTo>
                  <a:cubicBezTo>
                    <a:pt x="588" y="238"/>
                    <a:pt x="596" y="226"/>
                    <a:pt x="599" y="227"/>
                  </a:cubicBezTo>
                  <a:cubicBezTo>
                    <a:pt x="601" y="229"/>
                    <a:pt x="602" y="233"/>
                    <a:pt x="605" y="234"/>
                  </a:cubicBezTo>
                  <a:cubicBezTo>
                    <a:pt x="608" y="235"/>
                    <a:pt x="611" y="236"/>
                    <a:pt x="615" y="235"/>
                  </a:cubicBezTo>
                  <a:cubicBezTo>
                    <a:pt x="616" y="234"/>
                    <a:pt x="617" y="234"/>
                    <a:pt x="619" y="232"/>
                  </a:cubicBezTo>
                  <a:cubicBezTo>
                    <a:pt x="620" y="231"/>
                    <a:pt x="619" y="232"/>
                    <a:pt x="621" y="231"/>
                  </a:cubicBezTo>
                  <a:cubicBezTo>
                    <a:pt x="620" y="228"/>
                    <a:pt x="622" y="228"/>
                    <a:pt x="624" y="226"/>
                  </a:cubicBezTo>
                  <a:cubicBezTo>
                    <a:pt x="623" y="226"/>
                    <a:pt x="622" y="225"/>
                    <a:pt x="621" y="225"/>
                  </a:cubicBezTo>
                  <a:cubicBezTo>
                    <a:pt x="620" y="222"/>
                    <a:pt x="625" y="221"/>
                    <a:pt x="624" y="218"/>
                  </a:cubicBezTo>
                  <a:cubicBezTo>
                    <a:pt x="623" y="213"/>
                    <a:pt x="616" y="213"/>
                    <a:pt x="612" y="213"/>
                  </a:cubicBezTo>
                  <a:cubicBezTo>
                    <a:pt x="612" y="212"/>
                    <a:pt x="612" y="211"/>
                    <a:pt x="612" y="209"/>
                  </a:cubicBezTo>
                  <a:cubicBezTo>
                    <a:pt x="606" y="209"/>
                    <a:pt x="606" y="206"/>
                    <a:pt x="606" y="201"/>
                  </a:cubicBezTo>
                  <a:cubicBezTo>
                    <a:pt x="602" y="199"/>
                    <a:pt x="603" y="194"/>
                    <a:pt x="600" y="193"/>
                  </a:cubicBezTo>
                  <a:cubicBezTo>
                    <a:pt x="596" y="190"/>
                    <a:pt x="593" y="194"/>
                    <a:pt x="590" y="196"/>
                  </a:cubicBezTo>
                  <a:cubicBezTo>
                    <a:pt x="588" y="192"/>
                    <a:pt x="591" y="192"/>
                    <a:pt x="592" y="189"/>
                  </a:cubicBezTo>
                  <a:cubicBezTo>
                    <a:pt x="593" y="187"/>
                    <a:pt x="590" y="185"/>
                    <a:pt x="591" y="182"/>
                  </a:cubicBezTo>
                  <a:cubicBezTo>
                    <a:pt x="597" y="182"/>
                    <a:pt x="598" y="182"/>
                    <a:pt x="598" y="175"/>
                  </a:cubicBezTo>
                  <a:cubicBezTo>
                    <a:pt x="599" y="169"/>
                    <a:pt x="596" y="168"/>
                    <a:pt x="592" y="166"/>
                  </a:cubicBezTo>
                  <a:cubicBezTo>
                    <a:pt x="591" y="167"/>
                    <a:pt x="590" y="167"/>
                    <a:pt x="588" y="167"/>
                  </a:cubicBezTo>
                  <a:cubicBezTo>
                    <a:pt x="588" y="165"/>
                    <a:pt x="587" y="163"/>
                    <a:pt x="588" y="161"/>
                  </a:cubicBezTo>
                  <a:cubicBezTo>
                    <a:pt x="589" y="159"/>
                    <a:pt x="592" y="158"/>
                    <a:pt x="591" y="155"/>
                  </a:cubicBezTo>
                  <a:cubicBezTo>
                    <a:pt x="592" y="159"/>
                    <a:pt x="602" y="153"/>
                    <a:pt x="603" y="151"/>
                  </a:cubicBezTo>
                  <a:cubicBezTo>
                    <a:pt x="604" y="148"/>
                    <a:pt x="603" y="144"/>
                    <a:pt x="604" y="141"/>
                  </a:cubicBezTo>
                  <a:cubicBezTo>
                    <a:pt x="604" y="137"/>
                    <a:pt x="605" y="134"/>
                    <a:pt x="605" y="131"/>
                  </a:cubicBezTo>
                  <a:cubicBezTo>
                    <a:pt x="602" y="130"/>
                    <a:pt x="599" y="133"/>
                    <a:pt x="597" y="132"/>
                  </a:cubicBezTo>
                  <a:cubicBezTo>
                    <a:pt x="596" y="124"/>
                    <a:pt x="607" y="116"/>
                    <a:pt x="601" y="107"/>
                  </a:cubicBezTo>
                  <a:cubicBezTo>
                    <a:pt x="599" y="104"/>
                    <a:pt x="595" y="105"/>
                    <a:pt x="593" y="102"/>
                  </a:cubicBezTo>
                  <a:cubicBezTo>
                    <a:pt x="592" y="99"/>
                    <a:pt x="593" y="96"/>
                    <a:pt x="593" y="92"/>
                  </a:cubicBezTo>
                  <a:cubicBezTo>
                    <a:pt x="593" y="90"/>
                    <a:pt x="592" y="88"/>
                    <a:pt x="592" y="86"/>
                  </a:cubicBezTo>
                  <a:cubicBezTo>
                    <a:pt x="594" y="86"/>
                    <a:pt x="596" y="86"/>
                    <a:pt x="596" y="89"/>
                  </a:cubicBezTo>
                  <a:cubicBezTo>
                    <a:pt x="599" y="90"/>
                    <a:pt x="601" y="86"/>
                    <a:pt x="603" y="85"/>
                  </a:cubicBezTo>
                  <a:cubicBezTo>
                    <a:pt x="606" y="85"/>
                    <a:pt x="608" y="84"/>
                    <a:pt x="609" y="81"/>
                  </a:cubicBezTo>
                  <a:cubicBezTo>
                    <a:pt x="611" y="78"/>
                    <a:pt x="610" y="76"/>
                    <a:pt x="608" y="75"/>
                  </a:cubicBezTo>
                  <a:cubicBezTo>
                    <a:pt x="606" y="76"/>
                    <a:pt x="604" y="77"/>
                    <a:pt x="602" y="78"/>
                  </a:cubicBezTo>
                  <a:cubicBezTo>
                    <a:pt x="604" y="77"/>
                    <a:pt x="606" y="76"/>
                    <a:pt x="608" y="75"/>
                  </a:cubicBezTo>
                  <a:cubicBezTo>
                    <a:pt x="606" y="74"/>
                    <a:pt x="603" y="73"/>
                    <a:pt x="600" y="73"/>
                  </a:cubicBezTo>
                  <a:cubicBezTo>
                    <a:pt x="593" y="72"/>
                    <a:pt x="588" y="66"/>
                    <a:pt x="586" y="60"/>
                  </a:cubicBezTo>
                  <a:cubicBezTo>
                    <a:pt x="585" y="56"/>
                    <a:pt x="580" y="57"/>
                    <a:pt x="579" y="54"/>
                  </a:cubicBezTo>
                  <a:cubicBezTo>
                    <a:pt x="576" y="54"/>
                    <a:pt x="575" y="54"/>
                    <a:pt x="574" y="52"/>
                  </a:cubicBezTo>
                  <a:cubicBezTo>
                    <a:pt x="572" y="50"/>
                    <a:pt x="570" y="52"/>
                    <a:pt x="569" y="53"/>
                  </a:cubicBezTo>
                  <a:cubicBezTo>
                    <a:pt x="566" y="57"/>
                    <a:pt x="564" y="57"/>
                    <a:pt x="559" y="58"/>
                  </a:cubicBezTo>
                  <a:cubicBezTo>
                    <a:pt x="555" y="58"/>
                    <a:pt x="550" y="58"/>
                    <a:pt x="546" y="56"/>
                  </a:cubicBezTo>
                  <a:cubicBezTo>
                    <a:pt x="541" y="53"/>
                    <a:pt x="537" y="52"/>
                    <a:pt x="531" y="53"/>
                  </a:cubicBezTo>
                  <a:cubicBezTo>
                    <a:pt x="529" y="53"/>
                    <a:pt x="519" y="56"/>
                    <a:pt x="519" y="52"/>
                  </a:cubicBezTo>
                  <a:cubicBezTo>
                    <a:pt x="519" y="47"/>
                    <a:pt x="515" y="47"/>
                    <a:pt x="511" y="47"/>
                  </a:cubicBezTo>
                  <a:cubicBezTo>
                    <a:pt x="506" y="47"/>
                    <a:pt x="507" y="43"/>
                    <a:pt x="503" y="40"/>
                  </a:cubicBezTo>
                  <a:cubicBezTo>
                    <a:pt x="499" y="37"/>
                    <a:pt x="498" y="45"/>
                    <a:pt x="497" y="47"/>
                  </a:cubicBezTo>
                  <a:cubicBezTo>
                    <a:pt x="496" y="46"/>
                    <a:pt x="494" y="47"/>
                    <a:pt x="493" y="47"/>
                  </a:cubicBezTo>
                  <a:cubicBezTo>
                    <a:pt x="493" y="48"/>
                    <a:pt x="492" y="49"/>
                    <a:pt x="493" y="50"/>
                  </a:cubicBezTo>
                  <a:cubicBezTo>
                    <a:pt x="488" y="50"/>
                    <a:pt x="483" y="47"/>
                    <a:pt x="478" y="47"/>
                  </a:cubicBezTo>
                  <a:cubicBezTo>
                    <a:pt x="478" y="50"/>
                    <a:pt x="479" y="53"/>
                    <a:pt x="478" y="57"/>
                  </a:cubicBezTo>
                  <a:cubicBezTo>
                    <a:pt x="472" y="56"/>
                    <a:pt x="464" y="60"/>
                    <a:pt x="458" y="57"/>
                  </a:cubicBezTo>
                  <a:cubicBezTo>
                    <a:pt x="454" y="56"/>
                    <a:pt x="451" y="50"/>
                    <a:pt x="446" y="51"/>
                  </a:cubicBezTo>
                  <a:cubicBezTo>
                    <a:pt x="445" y="53"/>
                    <a:pt x="441" y="57"/>
                    <a:pt x="440" y="52"/>
                  </a:cubicBezTo>
                  <a:cubicBezTo>
                    <a:pt x="439" y="50"/>
                    <a:pt x="440" y="47"/>
                    <a:pt x="440" y="45"/>
                  </a:cubicBezTo>
                  <a:cubicBezTo>
                    <a:pt x="436" y="44"/>
                    <a:pt x="437" y="48"/>
                    <a:pt x="435" y="49"/>
                  </a:cubicBezTo>
                  <a:cubicBezTo>
                    <a:pt x="432" y="50"/>
                    <a:pt x="430" y="48"/>
                    <a:pt x="428" y="47"/>
                  </a:cubicBezTo>
                  <a:cubicBezTo>
                    <a:pt x="422" y="45"/>
                    <a:pt x="417" y="50"/>
                    <a:pt x="417" y="55"/>
                  </a:cubicBezTo>
                  <a:cubicBezTo>
                    <a:pt x="405" y="55"/>
                    <a:pt x="397" y="62"/>
                    <a:pt x="385" y="59"/>
                  </a:cubicBezTo>
                  <a:cubicBezTo>
                    <a:pt x="381" y="58"/>
                    <a:pt x="380" y="60"/>
                    <a:pt x="377" y="56"/>
                  </a:cubicBezTo>
                  <a:cubicBezTo>
                    <a:pt x="375" y="52"/>
                    <a:pt x="372" y="58"/>
                    <a:pt x="372" y="60"/>
                  </a:cubicBezTo>
                  <a:cubicBezTo>
                    <a:pt x="368" y="59"/>
                    <a:pt x="367" y="50"/>
                    <a:pt x="366" y="47"/>
                  </a:cubicBezTo>
                  <a:cubicBezTo>
                    <a:pt x="369" y="47"/>
                    <a:pt x="374" y="48"/>
                    <a:pt x="376" y="47"/>
                  </a:cubicBezTo>
                  <a:cubicBezTo>
                    <a:pt x="376" y="48"/>
                    <a:pt x="377" y="49"/>
                    <a:pt x="377" y="50"/>
                  </a:cubicBezTo>
                  <a:cubicBezTo>
                    <a:pt x="378" y="49"/>
                    <a:pt x="379" y="48"/>
                    <a:pt x="381" y="47"/>
                  </a:cubicBezTo>
                  <a:cubicBezTo>
                    <a:pt x="376" y="42"/>
                    <a:pt x="376" y="31"/>
                    <a:pt x="368" y="29"/>
                  </a:cubicBezTo>
                  <a:cubicBezTo>
                    <a:pt x="360" y="28"/>
                    <a:pt x="356" y="31"/>
                    <a:pt x="353" y="37"/>
                  </a:cubicBezTo>
                  <a:cubicBezTo>
                    <a:pt x="351" y="37"/>
                    <a:pt x="347" y="36"/>
                    <a:pt x="345" y="37"/>
                  </a:cubicBezTo>
                  <a:cubicBezTo>
                    <a:pt x="346" y="33"/>
                    <a:pt x="339" y="34"/>
                    <a:pt x="336" y="34"/>
                  </a:cubicBezTo>
                  <a:cubicBezTo>
                    <a:pt x="331" y="36"/>
                    <a:pt x="328" y="39"/>
                    <a:pt x="322" y="39"/>
                  </a:cubicBezTo>
                  <a:cubicBezTo>
                    <a:pt x="322" y="42"/>
                    <a:pt x="321" y="44"/>
                    <a:pt x="318" y="44"/>
                  </a:cubicBezTo>
                  <a:cubicBezTo>
                    <a:pt x="318" y="47"/>
                    <a:pt x="319" y="51"/>
                    <a:pt x="315" y="52"/>
                  </a:cubicBezTo>
                  <a:cubicBezTo>
                    <a:pt x="313" y="53"/>
                    <a:pt x="312" y="53"/>
                    <a:pt x="311" y="56"/>
                  </a:cubicBezTo>
                  <a:cubicBezTo>
                    <a:pt x="308" y="56"/>
                    <a:pt x="306" y="60"/>
                    <a:pt x="304" y="62"/>
                  </a:cubicBezTo>
                  <a:cubicBezTo>
                    <a:pt x="307" y="63"/>
                    <a:pt x="309" y="64"/>
                    <a:pt x="308" y="68"/>
                  </a:cubicBezTo>
                  <a:cubicBezTo>
                    <a:pt x="305" y="68"/>
                    <a:pt x="304" y="71"/>
                    <a:pt x="301" y="71"/>
                  </a:cubicBezTo>
                  <a:cubicBezTo>
                    <a:pt x="299" y="72"/>
                    <a:pt x="296" y="71"/>
                    <a:pt x="293" y="71"/>
                  </a:cubicBezTo>
                  <a:cubicBezTo>
                    <a:pt x="293" y="73"/>
                    <a:pt x="294" y="77"/>
                    <a:pt x="291" y="78"/>
                  </a:cubicBezTo>
                  <a:cubicBezTo>
                    <a:pt x="288" y="78"/>
                    <a:pt x="286" y="77"/>
                    <a:pt x="283" y="77"/>
                  </a:cubicBezTo>
                  <a:cubicBezTo>
                    <a:pt x="280" y="77"/>
                    <a:pt x="271" y="79"/>
                    <a:pt x="271" y="74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3" y="70"/>
                    <a:pt x="272" y="58"/>
                    <a:pt x="268" y="56"/>
                  </a:cubicBezTo>
                  <a:cubicBezTo>
                    <a:pt x="266" y="55"/>
                    <a:pt x="262" y="56"/>
                    <a:pt x="261" y="54"/>
                  </a:cubicBezTo>
                  <a:cubicBezTo>
                    <a:pt x="259" y="50"/>
                    <a:pt x="256" y="51"/>
                    <a:pt x="253" y="51"/>
                  </a:cubicBezTo>
                  <a:cubicBezTo>
                    <a:pt x="245" y="50"/>
                    <a:pt x="234" y="54"/>
                    <a:pt x="227" y="50"/>
                  </a:cubicBezTo>
                  <a:cubicBezTo>
                    <a:pt x="223" y="49"/>
                    <a:pt x="221" y="49"/>
                    <a:pt x="217" y="50"/>
                  </a:cubicBezTo>
                  <a:cubicBezTo>
                    <a:pt x="213" y="51"/>
                    <a:pt x="211" y="49"/>
                    <a:pt x="208" y="49"/>
                  </a:cubicBezTo>
                  <a:cubicBezTo>
                    <a:pt x="200" y="49"/>
                    <a:pt x="198" y="45"/>
                    <a:pt x="195" y="39"/>
                  </a:cubicBezTo>
                  <a:cubicBezTo>
                    <a:pt x="192" y="32"/>
                    <a:pt x="189" y="29"/>
                    <a:pt x="181" y="28"/>
                  </a:cubicBezTo>
                  <a:cubicBezTo>
                    <a:pt x="174" y="28"/>
                    <a:pt x="164" y="33"/>
                    <a:pt x="159" y="28"/>
                  </a:cubicBezTo>
                  <a:cubicBezTo>
                    <a:pt x="153" y="22"/>
                    <a:pt x="155" y="15"/>
                    <a:pt x="153" y="8"/>
                  </a:cubicBezTo>
                  <a:cubicBezTo>
                    <a:pt x="153" y="8"/>
                    <a:pt x="145" y="0"/>
                    <a:pt x="145" y="0"/>
                  </a:cubicBezTo>
                  <a:cubicBezTo>
                    <a:pt x="139" y="0"/>
                    <a:pt x="140" y="9"/>
                    <a:pt x="133" y="7"/>
                  </a:cubicBezTo>
                  <a:cubicBezTo>
                    <a:pt x="130" y="6"/>
                    <a:pt x="128" y="4"/>
                    <a:pt x="125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6" y="4"/>
                    <a:pt x="126" y="4"/>
                    <a:pt x="125" y="4"/>
                  </a:cubicBezTo>
                  <a:cubicBezTo>
                    <a:pt x="125" y="4"/>
                    <a:pt x="125" y="4"/>
                    <a:pt x="124" y="4"/>
                  </a:cubicBezTo>
                  <a:cubicBezTo>
                    <a:pt x="122" y="4"/>
                    <a:pt x="121" y="6"/>
                    <a:pt x="118" y="6"/>
                  </a:cubicBezTo>
                  <a:cubicBezTo>
                    <a:pt x="117" y="6"/>
                    <a:pt x="115" y="6"/>
                    <a:pt x="114" y="6"/>
                  </a:cubicBezTo>
                  <a:cubicBezTo>
                    <a:pt x="110" y="7"/>
                    <a:pt x="110" y="11"/>
                    <a:pt x="107" y="12"/>
                  </a:cubicBezTo>
                  <a:cubicBezTo>
                    <a:pt x="105" y="13"/>
                    <a:pt x="102" y="12"/>
                    <a:pt x="100" y="12"/>
                  </a:cubicBezTo>
                  <a:cubicBezTo>
                    <a:pt x="99" y="16"/>
                    <a:pt x="102" y="15"/>
                    <a:pt x="105" y="16"/>
                  </a:cubicBezTo>
                  <a:cubicBezTo>
                    <a:pt x="105" y="18"/>
                    <a:pt x="105" y="20"/>
                    <a:pt x="104" y="22"/>
                  </a:cubicBezTo>
                  <a:cubicBezTo>
                    <a:pt x="103" y="23"/>
                    <a:pt x="100" y="26"/>
                    <a:pt x="101" y="29"/>
                  </a:cubicBezTo>
                  <a:cubicBezTo>
                    <a:pt x="106" y="28"/>
                    <a:pt x="103" y="43"/>
                    <a:pt x="113" y="34"/>
                  </a:cubicBezTo>
                  <a:cubicBezTo>
                    <a:pt x="120" y="28"/>
                    <a:pt x="132" y="34"/>
                    <a:pt x="138" y="39"/>
                  </a:cubicBezTo>
                  <a:cubicBezTo>
                    <a:pt x="135" y="39"/>
                    <a:pt x="133" y="41"/>
                    <a:pt x="130" y="41"/>
                  </a:cubicBezTo>
                  <a:cubicBezTo>
                    <a:pt x="127" y="41"/>
                    <a:pt x="124" y="40"/>
                    <a:pt x="121" y="40"/>
                  </a:cubicBezTo>
                  <a:cubicBezTo>
                    <a:pt x="120" y="41"/>
                    <a:pt x="119" y="43"/>
                    <a:pt x="118" y="44"/>
                  </a:cubicBezTo>
                  <a:cubicBezTo>
                    <a:pt x="116" y="45"/>
                    <a:pt x="114" y="45"/>
                    <a:pt x="111" y="45"/>
                  </a:cubicBezTo>
                  <a:cubicBezTo>
                    <a:pt x="111" y="46"/>
                    <a:pt x="111" y="48"/>
                    <a:pt x="111" y="49"/>
                  </a:cubicBezTo>
                  <a:cubicBezTo>
                    <a:pt x="107" y="50"/>
                    <a:pt x="101" y="49"/>
                    <a:pt x="98" y="52"/>
                  </a:cubicBezTo>
                  <a:cubicBezTo>
                    <a:pt x="97" y="55"/>
                    <a:pt x="99" y="59"/>
                    <a:pt x="95" y="60"/>
                  </a:cubicBezTo>
                  <a:cubicBezTo>
                    <a:pt x="93" y="60"/>
                    <a:pt x="91" y="62"/>
                    <a:pt x="89" y="62"/>
                  </a:cubicBezTo>
                  <a:cubicBezTo>
                    <a:pt x="86" y="63"/>
                    <a:pt x="82" y="62"/>
                    <a:pt x="79" y="62"/>
                  </a:cubicBezTo>
                  <a:cubicBezTo>
                    <a:pt x="79" y="62"/>
                    <a:pt x="79" y="65"/>
                    <a:pt x="79" y="65"/>
                  </a:cubicBezTo>
                  <a:cubicBezTo>
                    <a:pt x="80" y="66"/>
                    <a:pt x="83" y="66"/>
                    <a:pt x="84" y="66"/>
                  </a:cubicBezTo>
                  <a:cubicBezTo>
                    <a:pt x="89" y="66"/>
                    <a:pt x="90" y="68"/>
                    <a:pt x="94" y="72"/>
                  </a:cubicBezTo>
                  <a:cubicBezTo>
                    <a:pt x="101" y="78"/>
                    <a:pt x="103" y="84"/>
                    <a:pt x="102" y="94"/>
                  </a:cubicBezTo>
                  <a:cubicBezTo>
                    <a:pt x="100" y="95"/>
                    <a:pt x="92" y="94"/>
                    <a:pt x="92" y="96"/>
                  </a:cubicBezTo>
                  <a:cubicBezTo>
                    <a:pt x="92" y="98"/>
                    <a:pt x="94" y="99"/>
                    <a:pt x="94" y="101"/>
                  </a:cubicBezTo>
                  <a:cubicBezTo>
                    <a:pt x="94" y="107"/>
                    <a:pt x="84" y="102"/>
                    <a:pt x="82" y="108"/>
                  </a:cubicBezTo>
                  <a:cubicBezTo>
                    <a:pt x="81" y="106"/>
                    <a:pt x="80" y="104"/>
                    <a:pt x="77" y="104"/>
                  </a:cubicBezTo>
                  <a:cubicBezTo>
                    <a:pt x="77" y="103"/>
                    <a:pt x="77" y="101"/>
                    <a:pt x="77" y="99"/>
                  </a:cubicBezTo>
                  <a:cubicBezTo>
                    <a:pt x="74" y="99"/>
                    <a:pt x="70" y="99"/>
                    <a:pt x="68" y="97"/>
                  </a:cubicBezTo>
                  <a:cubicBezTo>
                    <a:pt x="66" y="95"/>
                    <a:pt x="66" y="92"/>
                    <a:pt x="63" y="92"/>
                  </a:cubicBezTo>
                  <a:cubicBezTo>
                    <a:pt x="62" y="94"/>
                    <a:pt x="61" y="96"/>
                    <a:pt x="60" y="98"/>
                  </a:cubicBezTo>
                  <a:cubicBezTo>
                    <a:pt x="67" y="99"/>
                    <a:pt x="62" y="111"/>
                    <a:pt x="61" y="114"/>
                  </a:cubicBezTo>
                  <a:cubicBezTo>
                    <a:pt x="60" y="117"/>
                    <a:pt x="62" y="122"/>
                    <a:pt x="59" y="123"/>
                  </a:cubicBezTo>
                  <a:cubicBezTo>
                    <a:pt x="56" y="125"/>
                    <a:pt x="57" y="131"/>
                    <a:pt x="57" y="134"/>
                  </a:cubicBezTo>
                  <a:cubicBezTo>
                    <a:pt x="55" y="134"/>
                    <a:pt x="53" y="134"/>
                    <a:pt x="51" y="134"/>
                  </a:cubicBezTo>
                  <a:cubicBezTo>
                    <a:pt x="51" y="134"/>
                    <a:pt x="50" y="137"/>
                    <a:pt x="49" y="137"/>
                  </a:cubicBezTo>
                  <a:cubicBezTo>
                    <a:pt x="47" y="138"/>
                    <a:pt x="44" y="136"/>
                    <a:pt x="42" y="137"/>
                  </a:cubicBezTo>
                  <a:cubicBezTo>
                    <a:pt x="42" y="139"/>
                    <a:pt x="42" y="141"/>
                    <a:pt x="41" y="143"/>
                  </a:cubicBezTo>
                  <a:cubicBezTo>
                    <a:pt x="25" y="144"/>
                    <a:pt x="23" y="158"/>
                    <a:pt x="18" y="135"/>
                  </a:cubicBezTo>
                  <a:cubicBezTo>
                    <a:pt x="18" y="132"/>
                    <a:pt x="18" y="121"/>
                    <a:pt x="19" y="116"/>
                  </a:cubicBezTo>
                  <a:cubicBezTo>
                    <a:pt x="19" y="116"/>
                    <a:pt x="18" y="116"/>
                    <a:pt x="17" y="116"/>
                  </a:cubicBezTo>
                  <a:cubicBezTo>
                    <a:pt x="17" y="117"/>
                    <a:pt x="17" y="118"/>
                    <a:pt x="16" y="119"/>
                  </a:cubicBezTo>
                  <a:cubicBezTo>
                    <a:pt x="15" y="121"/>
                    <a:pt x="10" y="119"/>
                    <a:pt x="9" y="122"/>
                  </a:cubicBezTo>
                  <a:cubicBezTo>
                    <a:pt x="9" y="124"/>
                    <a:pt x="12" y="126"/>
                    <a:pt x="11" y="128"/>
                  </a:cubicBezTo>
                  <a:cubicBezTo>
                    <a:pt x="10" y="132"/>
                    <a:pt x="8" y="129"/>
                    <a:pt x="6" y="133"/>
                  </a:cubicBezTo>
                  <a:cubicBezTo>
                    <a:pt x="3" y="138"/>
                    <a:pt x="11" y="141"/>
                    <a:pt x="10" y="146"/>
                  </a:cubicBezTo>
                  <a:cubicBezTo>
                    <a:pt x="9" y="144"/>
                    <a:pt x="8" y="144"/>
                    <a:pt x="8" y="142"/>
                  </a:cubicBezTo>
                  <a:cubicBezTo>
                    <a:pt x="6" y="142"/>
                    <a:pt x="5" y="141"/>
                    <a:pt x="4" y="142"/>
                  </a:cubicBezTo>
                  <a:cubicBezTo>
                    <a:pt x="2" y="144"/>
                    <a:pt x="3" y="145"/>
                    <a:pt x="4" y="147"/>
                  </a:cubicBezTo>
                  <a:cubicBezTo>
                    <a:pt x="4" y="148"/>
                    <a:pt x="7" y="152"/>
                    <a:pt x="7" y="152"/>
                  </a:cubicBezTo>
                  <a:cubicBezTo>
                    <a:pt x="6" y="152"/>
                    <a:pt x="5" y="153"/>
                    <a:pt x="4" y="152"/>
                  </a:cubicBezTo>
                  <a:cubicBezTo>
                    <a:pt x="3" y="156"/>
                    <a:pt x="2" y="159"/>
                    <a:pt x="2" y="163"/>
                  </a:cubicBezTo>
                  <a:cubicBezTo>
                    <a:pt x="8" y="163"/>
                    <a:pt x="0" y="178"/>
                    <a:pt x="2" y="178"/>
                  </a:cubicBezTo>
                  <a:cubicBezTo>
                    <a:pt x="4" y="178"/>
                    <a:pt x="5" y="178"/>
                    <a:pt x="7" y="178"/>
                  </a:cubicBezTo>
                  <a:cubicBezTo>
                    <a:pt x="7" y="176"/>
                    <a:pt x="6" y="173"/>
                    <a:pt x="8" y="172"/>
                  </a:cubicBezTo>
                  <a:cubicBezTo>
                    <a:pt x="9" y="172"/>
                    <a:pt x="12" y="176"/>
                    <a:pt x="13" y="177"/>
                  </a:cubicBezTo>
                  <a:cubicBezTo>
                    <a:pt x="11" y="180"/>
                    <a:pt x="5" y="179"/>
                    <a:pt x="4" y="183"/>
                  </a:cubicBezTo>
                  <a:cubicBezTo>
                    <a:pt x="4" y="185"/>
                    <a:pt x="5" y="185"/>
                    <a:pt x="6" y="187"/>
                  </a:cubicBezTo>
                  <a:cubicBezTo>
                    <a:pt x="6" y="189"/>
                    <a:pt x="6" y="191"/>
                    <a:pt x="6" y="193"/>
                  </a:cubicBezTo>
                  <a:cubicBezTo>
                    <a:pt x="9" y="194"/>
                    <a:pt x="13" y="194"/>
                    <a:pt x="16" y="194"/>
                  </a:cubicBezTo>
                  <a:cubicBezTo>
                    <a:pt x="13" y="196"/>
                    <a:pt x="6" y="193"/>
                    <a:pt x="5" y="197"/>
                  </a:cubicBezTo>
                  <a:cubicBezTo>
                    <a:pt x="4" y="198"/>
                    <a:pt x="6" y="207"/>
                    <a:pt x="7" y="208"/>
                  </a:cubicBezTo>
                  <a:cubicBezTo>
                    <a:pt x="7" y="209"/>
                    <a:pt x="7" y="211"/>
                    <a:pt x="7" y="212"/>
                  </a:cubicBezTo>
                  <a:cubicBezTo>
                    <a:pt x="4" y="213"/>
                    <a:pt x="7" y="215"/>
                    <a:pt x="6" y="218"/>
                  </a:cubicBezTo>
                  <a:cubicBezTo>
                    <a:pt x="4" y="218"/>
                    <a:pt x="3" y="225"/>
                    <a:pt x="7" y="225"/>
                  </a:cubicBezTo>
                  <a:cubicBezTo>
                    <a:pt x="8" y="222"/>
                    <a:pt x="10" y="220"/>
                    <a:pt x="11" y="216"/>
                  </a:cubicBezTo>
                  <a:cubicBezTo>
                    <a:pt x="13" y="216"/>
                    <a:pt x="15" y="217"/>
                    <a:pt x="17" y="216"/>
                  </a:cubicBezTo>
                  <a:cubicBezTo>
                    <a:pt x="18" y="214"/>
                    <a:pt x="17" y="207"/>
                    <a:pt x="20" y="208"/>
                  </a:cubicBezTo>
                  <a:cubicBezTo>
                    <a:pt x="19" y="210"/>
                    <a:pt x="21" y="211"/>
                    <a:pt x="21" y="213"/>
                  </a:cubicBezTo>
                  <a:cubicBezTo>
                    <a:pt x="22" y="215"/>
                    <a:pt x="21" y="217"/>
                    <a:pt x="20" y="219"/>
                  </a:cubicBezTo>
                  <a:cubicBezTo>
                    <a:pt x="19" y="219"/>
                    <a:pt x="17" y="218"/>
                    <a:pt x="16" y="219"/>
                  </a:cubicBezTo>
                  <a:cubicBezTo>
                    <a:pt x="14" y="220"/>
                    <a:pt x="15" y="220"/>
                    <a:pt x="14" y="222"/>
                  </a:cubicBezTo>
                  <a:cubicBezTo>
                    <a:pt x="12" y="223"/>
                    <a:pt x="7" y="227"/>
                    <a:pt x="12" y="228"/>
                  </a:cubicBezTo>
                  <a:cubicBezTo>
                    <a:pt x="12" y="229"/>
                    <a:pt x="12" y="230"/>
                    <a:pt x="12" y="231"/>
                  </a:cubicBezTo>
                  <a:cubicBezTo>
                    <a:pt x="14" y="232"/>
                    <a:pt x="15" y="231"/>
                    <a:pt x="17" y="231"/>
                  </a:cubicBezTo>
                  <a:cubicBezTo>
                    <a:pt x="18" y="232"/>
                    <a:pt x="19" y="233"/>
                    <a:pt x="20" y="234"/>
                  </a:cubicBezTo>
                  <a:cubicBezTo>
                    <a:pt x="18" y="236"/>
                    <a:pt x="14" y="235"/>
                    <a:pt x="12" y="235"/>
                  </a:cubicBezTo>
                  <a:cubicBezTo>
                    <a:pt x="12" y="234"/>
                    <a:pt x="11" y="234"/>
                    <a:pt x="11" y="233"/>
                  </a:cubicBezTo>
                  <a:cubicBezTo>
                    <a:pt x="5" y="232"/>
                    <a:pt x="4" y="241"/>
                    <a:pt x="6" y="245"/>
                  </a:cubicBezTo>
                  <a:cubicBezTo>
                    <a:pt x="7" y="246"/>
                    <a:pt x="8" y="247"/>
                    <a:pt x="9" y="248"/>
                  </a:cubicBezTo>
                  <a:cubicBezTo>
                    <a:pt x="9" y="249"/>
                    <a:pt x="9" y="251"/>
                    <a:pt x="10" y="252"/>
                  </a:cubicBezTo>
                  <a:cubicBezTo>
                    <a:pt x="10" y="254"/>
                    <a:pt x="12" y="256"/>
                    <a:pt x="14" y="258"/>
                  </a:cubicBezTo>
                  <a:cubicBezTo>
                    <a:pt x="13" y="258"/>
                    <a:pt x="12" y="258"/>
                    <a:pt x="11" y="258"/>
                  </a:cubicBezTo>
                  <a:cubicBezTo>
                    <a:pt x="11" y="258"/>
                    <a:pt x="11" y="257"/>
                    <a:pt x="11" y="257"/>
                  </a:cubicBezTo>
                  <a:cubicBezTo>
                    <a:pt x="10" y="257"/>
                    <a:pt x="10" y="257"/>
                    <a:pt x="9" y="257"/>
                  </a:cubicBezTo>
                  <a:cubicBezTo>
                    <a:pt x="8" y="260"/>
                    <a:pt x="8" y="265"/>
                    <a:pt x="8" y="269"/>
                  </a:cubicBezTo>
                  <a:cubicBezTo>
                    <a:pt x="9" y="269"/>
                    <a:pt x="10" y="270"/>
                    <a:pt x="11" y="270"/>
                  </a:cubicBezTo>
                  <a:cubicBezTo>
                    <a:pt x="12" y="272"/>
                    <a:pt x="12" y="275"/>
                    <a:pt x="10" y="276"/>
                  </a:cubicBezTo>
                  <a:cubicBezTo>
                    <a:pt x="12" y="276"/>
                    <a:pt x="13" y="277"/>
                    <a:pt x="15" y="276"/>
                  </a:cubicBezTo>
                  <a:cubicBezTo>
                    <a:pt x="15" y="275"/>
                    <a:pt x="16" y="274"/>
                    <a:pt x="18" y="274"/>
                  </a:cubicBezTo>
                  <a:cubicBezTo>
                    <a:pt x="17" y="277"/>
                    <a:pt x="18" y="279"/>
                    <a:pt x="18" y="281"/>
                  </a:cubicBezTo>
                  <a:cubicBezTo>
                    <a:pt x="17" y="277"/>
                    <a:pt x="12" y="278"/>
                    <a:pt x="9" y="278"/>
                  </a:cubicBezTo>
                  <a:cubicBezTo>
                    <a:pt x="7" y="283"/>
                    <a:pt x="11" y="282"/>
                    <a:pt x="13" y="284"/>
                  </a:cubicBezTo>
                  <a:cubicBezTo>
                    <a:pt x="14" y="287"/>
                    <a:pt x="11" y="290"/>
                    <a:pt x="11" y="292"/>
                  </a:cubicBezTo>
                  <a:cubicBezTo>
                    <a:pt x="11" y="292"/>
                    <a:pt x="12" y="292"/>
                    <a:pt x="13" y="292"/>
                  </a:cubicBezTo>
                  <a:cubicBezTo>
                    <a:pt x="13" y="295"/>
                    <a:pt x="14" y="302"/>
                    <a:pt x="18" y="301"/>
                  </a:cubicBezTo>
                  <a:cubicBezTo>
                    <a:pt x="11" y="303"/>
                    <a:pt x="16" y="310"/>
                    <a:pt x="18" y="314"/>
                  </a:cubicBezTo>
                  <a:cubicBezTo>
                    <a:pt x="22" y="320"/>
                    <a:pt x="19" y="325"/>
                    <a:pt x="20" y="331"/>
                  </a:cubicBezTo>
                  <a:cubicBezTo>
                    <a:pt x="21" y="331"/>
                    <a:pt x="23" y="332"/>
                    <a:pt x="24" y="333"/>
                  </a:cubicBezTo>
                  <a:cubicBezTo>
                    <a:pt x="23" y="334"/>
                    <a:pt x="21" y="334"/>
                    <a:pt x="20" y="335"/>
                  </a:cubicBezTo>
                  <a:cubicBezTo>
                    <a:pt x="22" y="340"/>
                    <a:pt x="25" y="350"/>
                    <a:pt x="20" y="355"/>
                  </a:cubicBezTo>
                  <a:cubicBezTo>
                    <a:pt x="22" y="355"/>
                    <a:pt x="24" y="355"/>
                    <a:pt x="25" y="355"/>
                  </a:cubicBezTo>
                  <a:cubicBezTo>
                    <a:pt x="26" y="358"/>
                    <a:pt x="23" y="357"/>
                    <a:pt x="23" y="358"/>
                  </a:cubicBezTo>
                  <a:cubicBezTo>
                    <a:pt x="22" y="360"/>
                    <a:pt x="23" y="362"/>
                    <a:pt x="23" y="364"/>
                  </a:cubicBezTo>
                  <a:cubicBezTo>
                    <a:pt x="25" y="364"/>
                    <a:pt x="27" y="365"/>
                    <a:pt x="26" y="368"/>
                  </a:cubicBezTo>
                  <a:cubicBezTo>
                    <a:pt x="24" y="368"/>
                    <a:pt x="23" y="370"/>
                    <a:pt x="24" y="372"/>
                  </a:cubicBezTo>
                  <a:cubicBezTo>
                    <a:pt x="28" y="372"/>
                    <a:pt x="25" y="379"/>
                    <a:pt x="25" y="382"/>
                  </a:cubicBezTo>
                  <a:cubicBezTo>
                    <a:pt x="26" y="382"/>
                    <a:pt x="27" y="383"/>
                    <a:pt x="28" y="383"/>
                  </a:cubicBezTo>
                  <a:cubicBezTo>
                    <a:pt x="28" y="385"/>
                    <a:pt x="26" y="385"/>
                    <a:pt x="24" y="385"/>
                  </a:cubicBezTo>
                  <a:cubicBezTo>
                    <a:pt x="27" y="389"/>
                    <a:pt x="26" y="399"/>
                    <a:pt x="26" y="404"/>
                  </a:cubicBezTo>
                  <a:cubicBezTo>
                    <a:pt x="27" y="406"/>
                    <a:pt x="26" y="410"/>
                    <a:pt x="26" y="412"/>
                  </a:cubicBezTo>
                  <a:cubicBezTo>
                    <a:pt x="26" y="416"/>
                    <a:pt x="27" y="419"/>
                    <a:pt x="28" y="423"/>
                  </a:cubicBezTo>
                  <a:cubicBezTo>
                    <a:pt x="28" y="426"/>
                    <a:pt x="27" y="429"/>
                    <a:pt x="29" y="432"/>
                  </a:cubicBezTo>
                  <a:cubicBezTo>
                    <a:pt x="30" y="435"/>
                    <a:pt x="30" y="438"/>
                    <a:pt x="31" y="441"/>
                  </a:cubicBezTo>
                  <a:cubicBezTo>
                    <a:pt x="31" y="443"/>
                    <a:pt x="30" y="446"/>
                    <a:pt x="31" y="448"/>
                  </a:cubicBezTo>
                  <a:cubicBezTo>
                    <a:pt x="31" y="449"/>
                    <a:pt x="33" y="450"/>
                    <a:pt x="33" y="451"/>
                  </a:cubicBezTo>
                  <a:cubicBezTo>
                    <a:pt x="34" y="454"/>
                    <a:pt x="31" y="455"/>
                    <a:pt x="29" y="457"/>
                  </a:cubicBezTo>
                  <a:cubicBezTo>
                    <a:pt x="30" y="460"/>
                    <a:pt x="32" y="460"/>
                    <a:pt x="34" y="462"/>
                  </a:cubicBezTo>
                  <a:cubicBezTo>
                    <a:pt x="35" y="463"/>
                    <a:pt x="37" y="465"/>
                    <a:pt x="38" y="467"/>
                  </a:cubicBezTo>
                  <a:cubicBezTo>
                    <a:pt x="41" y="471"/>
                    <a:pt x="41" y="476"/>
                    <a:pt x="43" y="480"/>
                  </a:cubicBezTo>
                  <a:cubicBezTo>
                    <a:pt x="44" y="482"/>
                    <a:pt x="44" y="483"/>
                    <a:pt x="45" y="485"/>
                  </a:cubicBezTo>
                  <a:cubicBezTo>
                    <a:pt x="47" y="485"/>
                    <a:pt x="49" y="485"/>
                    <a:pt x="51" y="485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6172201" y="-2293938"/>
              <a:ext cx="1471613" cy="1319213"/>
            </a:xfrm>
            <a:custGeom>
              <a:avLst/>
              <a:gdLst>
                <a:gd name="T0" fmla="*/ 129 w 632"/>
                <a:gd name="T1" fmla="*/ 420 h 566"/>
                <a:gd name="T2" fmla="*/ 166 w 632"/>
                <a:gd name="T3" fmla="*/ 431 h 566"/>
                <a:gd name="T4" fmla="*/ 188 w 632"/>
                <a:gd name="T5" fmla="*/ 429 h 566"/>
                <a:gd name="T6" fmla="*/ 213 w 632"/>
                <a:gd name="T7" fmla="*/ 441 h 566"/>
                <a:gd name="T8" fmla="*/ 246 w 632"/>
                <a:gd name="T9" fmla="*/ 449 h 566"/>
                <a:gd name="T10" fmla="*/ 252 w 632"/>
                <a:gd name="T11" fmla="*/ 469 h 566"/>
                <a:gd name="T12" fmla="*/ 265 w 632"/>
                <a:gd name="T13" fmla="*/ 506 h 566"/>
                <a:gd name="T14" fmla="*/ 296 w 632"/>
                <a:gd name="T15" fmla="*/ 537 h 566"/>
                <a:gd name="T16" fmla="*/ 316 w 632"/>
                <a:gd name="T17" fmla="*/ 555 h 566"/>
                <a:gd name="T18" fmla="*/ 331 w 632"/>
                <a:gd name="T19" fmla="*/ 565 h 566"/>
                <a:gd name="T20" fmla="*/ 348 w 632"/>
                <a:gd name="T21" fmla="*/ 537 h 566"/>
                <a:gd name="T22" fmla="*/ 381 w 632"/>
                <a:gd name="T23" fmla="*/ 496 h 566"/>
                <a:gd name="T24" fmla="*/ 371 w 632"/>
                <a:gd name="T25" fmla="*/ 468 h 566"/>
                <a:gd name="T26" fmla="*/ 372 w 632"/>
                <a:gd name="T27" fmla="*/ 441 h 566"/>
                <a:gd name="T28" fmla="*/ 376 w 632"/>
                <a:gd name="T29" fmla="*/ 415 h 566"/>
                <a:gd name="T30" fmla="*/ 411 w 632"/>
                <a:gd name="T31" fmla="*/ 412 h 566"/>
                <a:gd name="T32" fmla="*/ 427 w 632"/>
                <a:gd name="T33" fmla="*/ 441 h 566"/>
                <a:gd name="T34" fmla="*/ 453 w 632"/>
                <a:gd name="T35" fmla="*/ 453 h 566"/>
                <a:gd name="T36" fmla="*/ 442 w 632"/>
                <a:gd name="T37" fmla="*/ 486 h 566"/>
                <a:gd name="T38" fmla="*/ 421 w 632"/>
                <a:gd name="T39" fmla="*/ 509 h 566"/>
                <a:gd name="T40" fmla="*/ 455 w 632"/>
                <a:gd name="T41" fmla="*/ 506 h 566"/>
                <a:gd name="T42" fmla="*/ 483 w 632"/>
                <a:gd name="T43" fmla="*/ 483 h 566"/>
                <a:gd name="T44" fmla="*/ 506 w 632"/>
                <a:gd name="T45" fmla="*/ 481 h 566"/>
                <a:gd name="T46" fmla="*/ 527 w 632"/>
                <a:gd name="T47" fmla="*/ 486 h 566"/>
                <a:gd name="T48" fmla="*/ 532 w 632"/>
                <a:gd name="T49" fmla="*/ 445 h 566"/>
                <a:gd name="T50" fmla="*/ 527 w 632"/>
                <a:gd name="T51" fmla="*/ 418 h 566"/>
                <a:gd name="T52" fmla="*/ 565 w 632"/>
                <a:gd name="T53" fmla="*/ 417 h 566"/>
                <a:gd name="T54" fmla="*/ 546 w 632"/>
                <a:gd name="T55" fmla="*/ 397 h 566"/>
                <a:gd name="T56" fmla="*/ 500 w 632"/>
                <a:gd name="T57" fmla="*/ 365 h 566"/>
                <a:gd name="T58" fmla="*/ 550 w 632"/>
                <a:gd name="T59" fmla="*/ 328 h 566"/>
                <a:gd name="T60" fmla="*/ 588 w 632"/>
                <a:gd name="T61" fmla="*/ 306 h 566"/>
                <a:gd name="T62" fmla="*/ 631 w 632"/>
                <a:gd name="T63" fmla="*/ 282 h 566"/>
                <a:gd name="T64" fmla="*/ 621 w 632"/>
                <a:gd name="T65" fmla="*/ 274 h 566"/>
                <a:gd name="T66" fmla="*/ 594 w 632"/>
                <a:gd name="T67" fmla="*/ 274 h 566"/>
                <a:gd name="T68" fmla="*/ 579 w 632"/>
                <a:gd name="T69" fmla="*/ 273 h 566"/>
                <a:gd name="T70" fmla="*/ 589 w 632"/>
                <a:gd name="T71" fmla="*/ 257 h 566"/>
                <a:gd name="T72" fmla="*/ 584 w 632"/>
                <a:gd name="T73" fmla="*/ 239 h 566"/>
                <a:gd name="T74" fmla="*/ 565 w 632"/>
                <a:gd name="T75" fmla="*/ 204 h 566"/>
                <a:gd name="T76" fmla="*/ 538 w 632"/>
                <a:gd name="T77" fmla="*/ 200 h 566"/>
                <a:gd name="T78" fmla="*/ 532 w 632"/>
                <a:gd name="T79" fmla="*/ 178 h 566"/>
                <a:gd name="T80" fmla="*/ 499 w 632"/>
                <a:gd name="T81" fmla="*/ 175 h 566"/>
                <a:gd name="T82" fmla="*/ 489 w 632"/>
                <a:gd name="T83" fmla="*/ 199 h 566"/>
                <a:gd name="T84" fmla="*/ 467 w 632"/>
                <a:gd name="T85" fmla="*/ 154 h 566"/>
                <a:gd name="T86" fmla="*/ 444 w 632"/>
                <a:gd name="T87" fmla="*/ 100 h 566"/>
                <a:gd name="T88" fmla="*/ 433 w 632"/>
                <a:gd name="T89" fmla="*/ 78 h 566"/>
                <a:gd name="T90" fmla="*/ 395 w 632"/>
                <a:gd name="T91" fmla="*/ 71 h 566"/>
                <a:gd name="T92" fmla="*/ 382 w 632"/>
                <a:gd name="T93" fmla="*/ 62 h 566"/>
                <a:gd name="T94" fmla="*/ 382 w 632"/>
                <a:gd name="T95" fmla="*/ 29 h 566"/>
                <a:gd name="T96" fmla="*/ 375 w 632"/>
                <a:gd name="T97" fmla="*/ 15 h 566"/>
                <a:gd name="T98" fmla="*/ 334 w 632"/>
                <a:gd name="T99" fmla="*/ 0 h 566"/>
                <a:gd name="T100" fmla="*/ 296 w 632"/>
                <a:gd name="T101" fmla="*/ 32 h 566"/>
                <a:gd name="T102" fmla="*/ 240 w 632"/>
                <a:gd name="T103" fmla="*/ 93 h 566"/>
                <a:gd name="T104" fmla="*/ 203 w 632"/>
                <a:gd name="T105" fmla="*/ 131 h 566"/>
                <a:gd name="T106" fmla="*/ 130 w 632"/>
                <a:gd name="T107" fmla="*/ 164 h 566"/>
                <a:gd name="T108" fmla="*/ 62 w 632"/>
                <a:gd name="T109" fmla="*/ 152 h 566"/>
                <a:gd name="T110" fmla="*/ 18 w 632"/>
                <a:gd name="T111" fmla="*/ 195 h 566"/>
                <a:gd name="T112" fmla="*/ 25 w 632"/>
                <a:gd name="T113" fmla="*/ 250 h 566"/>
                <a:gd name="T114" fmla="*/ 50 w 632"/>
                <a:gd name="T115" fmla="*/ 271 h 566"/>
                <a:gd name="T116" fmla="*/ 45 w 632"/>
                <a:gd name="T117" fmla="*/ 307 h 566"/>
                <a:gd name="T118" fmla="*/ 72 w 632"/>
                <a:gd name="T119" fmla="*/ 326 h 566"/>
                <a:gd name="T120" fmla="*/ 95 w 632"/>
                <a:gd name="T121" fmla="*/ 381 h 566"/>
                <a:gd name="T122" fmla="*/ 106 w 632"/>
                <a:gd name="T123" fmla="*/ 417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2" h="566">
                  <a:moveTo>
                    <a:pt x="121" y="415"/>
                  </a:moveTo>
                  <a:cubicBezTo>
                    <a:pt x="122" y="416"/>
                    <a:pt x="121" y="420"/>
                    <a:pt x="122" y="422"/>
                  </a:cubicBezTo>
                  <a:cubicBezTo>
                    <a:pt x="123" y="424"/>
                    <a:pt x="126" y="425"/>
                    <a:pt x="129" y="424"/>
                  </a:cubicBezTo>
                  <a:cubicBezTo>
                    <a:pt x="129" y="422"/>
                    <a:pt x="129" y="421"/>
                    <a:pt x="129" y="420"/>
                  </a:cubicBezTo>
                  <a:cubicBezTo>
                    <a:pt x="134" y="420"/>
                    <a:pt x="139" y="418"/>
                    <a:pt x="143" y="420"/>
                  </a:cubicBezTo>
                  <a:cubicBezTo>
                    <a:pt x="147" y="421"/>
                    <a:pt x="149" y="422"/>
                    <a:pt x="153" y="422"/>
                  </a:cubicBezTo>
                  <a:cubicBezTo>
                    <a:pt x="157" y="421"/>
                    <a:pt x="160" y="422"/>
                    <a:pt x="161" y="425"/>
                  </a:cubicBezTo>
                  <a:cubicBezTo>
                    <a:pt x="162" y="428"/>
                    <a:pt x="163" y="431"/>
                    <a:pt x="166" y="431"/>
                  </a:cubicBezTo>
                  <a:cubicBezTo>
                    <a:pt x="166" y="428"/>
                    <a:pt x="168" y="424"/>
                    <a:pt x="171" y="425"/>
                  </a:cubicBezTo>
                  <a:cubicBezTo>
                    <a:pt x="171" y="426"/>
                    <a:pt x="172" y="428"/>
                    <a:pt x="174" y="427"/>
                  </a:cubicBezTo>
                  <a:cubicBezTo>
                    <a:pt x="175" y="423"/>
                    <a:pt x="181" y="421"/>
                    <a:pt x="184" y="421"/>
                  </a:cubicBezTo>
                  <a:cubicBezTo>
                    <a:pt x="185" y="424"/>
                    <a:pt x="184" y="428"/>
                    <a:pt x="188" y="429"/>
                  </a:cubicBezTo>
                  <a:cubicBezTo>
                    <a:pt x="191" y="431"/>
                    <a:pt x="197" y="428"/>
                    <a:pt x="200" y="431"/>
                  </a:cubicBezTo>
                  <a:cubicBezTo>
                    <a:pt x="201" y="434"/>
                    <a:pt x="200" y="436"/>
                    <a:pt x="203" y="439"/>
                  </a:cubicBezTo>
                  <a:cubicBezTo>
                    <a:pt x="206" y="441"/>
                    <a:pt x="207" y="443"/>
                    <a:pt x="207" y="447"/>
                  </a:cubicBezTo>
                  <a:cubicBezTo>
                    <a:pt x="211" y="446"/>
                    <a:pt x="211" y="443"/>
                    <a:pt x="213" y="441"/>
                  </a:cubicBezTo>
                  <a:cubicBezTo>
                    <a:pt x="216" y="440"/>
                    <a:pt x="220" y="447"/>
                    <a:pt x="224" y="448"/>
                  </a:cubicBezTo>
                  <a:cubicBezTo>
                    <a:pt x="224" y="450"/>
                    <a:pt x="224" y="452"/>
                    <a:pt x="224" y="455"/>
                  </a:cubicBezTo>
                  <a:cubicBezTo>
                    <a:pt x="229" y="455"/>
                    <a:pt x="239" y="453"/>
                    <a:pt x="240" y="458"/>
                  </a:cubicBezTo>
                  <a:cubicBezTo>
                    <a:pt x="245" y="460"/>
                    <a:pt x="245" y="452"/>
                    <a:pt x="246" y="449"/>
                  </a:cubicBezTo>
                  <a:cubicBezTo>
                    <a:pt x="248" y="446"/>
                    <a:pt x="253" y="448"/>
                    <a:pt x="257" y="448"/>
                  </a:cubicBezTo>
                  <a:cubicBezTo>
                    <a:pt x="257" y="452"/>
                    <a:pt x="255" y="455"/>
                    <a:pt x="256" y="458"/>
                  </a:cubicBezTo>
                  <a:cubicBezTo>
                    <a:pt x="258" y="458"/>
                    <a:pt x="260" y="458"/>
                    <a:pt x="262" y="459"/>
                  </a:cubicBezTo>
                  <a:cubicBezTo>
                    <a:pt x="258" y="462"/>
                    <a:pt x="253" y="463"/>
                    <a:pt x="252" y="469"/>
                  </a:cubicBezTo>
                  <a:cubicBezTo>
                    <a:pt x="251" y="474"/>
                    <a:pt x="254" y="479"/>
                    <a:pt x="260" y="479"/>
                  </a:cubicBezTo>
                  <a:cubicBezTo>
                    <a:pt x="258" y="485"/>
                    <a:pt x="262" y="489"/>
                    <a:pt x="266" y="484"/>
                  </a:cubicBezTo>
                  <a:cubicBezTo>
                    <a:pt x="271" y="477"/>
                    <a:pt x="277" y="485"/>
                    <a:pt x="275" y="491"/>
                  </a:cubicBezTo>
                  <a:cubicBezTo>
                    <a:pt x="273" y="496"/>
                    <a:pt x="263" y="501"/>
                    <a:pt x="265" y="506"/>
                  </a:cubicBezTo>
                  <a:cubicBezTo>
                    <a:pt x="267" y="509"/>
                    <a:pt x="271" y="508"/>
                    <a:pt x="273" y="511"/>
                  </a:cubicBezTo>
                  <a:cubicBezTo>
                    <a:pt x="275" y="513"/>
                    <a:pt x="273" y="518"/>
                    <a:pt x="275" y="521"/>
                  </a:cubicBezTo>
                  <a:cubicBezTo>
                    <a:pt x="290" y="514"/>
                    <a:pt x="279" y="530"/>
                    <a:pt x="284" y="535"/>
                  </a:cubicBezTo>
                  <a:cubicBezTo>
                    <a:pt x="287" y="538"/>
                    <a:pt x="293" y="536"/>
                    <a:pt x="296" y="537"/>
                  </a:cubicBezTo>
                  <a:cubicBezTo>
                    <a:pt x="300" y="538"/>
                    <a:pt x="299" y="544"/>
                    <a:pt x="304" y="543"/>
                  </a:cubicBezTo>
                  <a:cubicBezTo>
                    <a:pt x="304" y="544"/>
                    <a:pt x="304" y="544"/>
                    <a:pt x="304" y="544"/>
                  </a:cubicBezTo>
                  <a:cubicBezTo>
                    <a:pt x="307" y="545"/>
                    <a:pt x="312" y="544"/>
                    <a:pt x="315" y="546"/>
                  </a:cubicBezTo>
                  <a:cubicBezTo>
                    <a:pt x="318" y="549"/>
                    <a:pt x="316" y="552"/>
                    <a:pt x="316" y="555"/>
                  </a:cubicBezTo>
                  <a:cubicBezTo>
                    <a:pt x="315" y="561"/>
                    <a:pt x="323" y="557"/>
                    <a:pt x="325" y="558"/>
                  </a:cubicBezTo>
                  <a:cubicBezTo>
                    <a:pt x="328" y="558"/>
                    <a:pt x="328" y="562"/>
                    <a:pt x="328" y="565"/>
                  </a:cubicBezTo>
                  <a:cubicBezTo>
                    <a:pt x="329" y="565"/>
                    <a:pt x="329" y="565"/>
                    <a:pt x="329" y="565"/>
                  </a:cubicBezTo>
                  <a:cubicBezTo>
                    <a:pt x="330" y="566"/>
                    <a:pt x="330" y="566"/>
                    <a:pt x="331" y="565"/>
                  </a:cubicBezTo>
                  <a:cubicBezTo>
                    <a:pt x="332" y="563"/>
                    <a:pt x="337" y="565"/>
                    <a:pt x="338" y="566"/>
                  </a:cubicBezTo>
                  <a:cubicBezTo>
                    <a:pt x="342" y="559"/>
                    <a:pt x="353" y="562"/>
                    <a:pt x="358" y="556"/>
                  </a:cubicBezTo>
                  <a:cubicBezTo>
                    <a:pt x="362" y="552"/>
                    <a:pt x="348" y="548"/>
                    <a:pt x="346" y="547"/>
                  </a:cubicBezTo>
                  <a:cubicBezTo>
                    <a:pt x="350" y="543"/>
                    <a:pt x="347" y="542"/>
                    <a:pt x="348" y="537"/>
                  </a:cubicBezTo>
                  <a:cubicBezTo>
                    <a:pt x="355" y="534"/>
                    <a:pt x="363" y="533"/>
                    <a:pt x="370" y="530"/>
                  </a:cubicBezTo>
                  <a:cubicBezTo>
                    <a:pt x="376" y="526"/>
                    <a:pt x="376" y="520"/>
                    <a:pt x="376" y="514"/>
                  </a:cubicBezTo>
                  <a:cubicBezTo>
                    <a:pt x="376" y="511"/>
                    <a:pt x="376" y="508"/>
                    <a:pt x="376" y="504"/>
                  </a:cubicBezTo>
                  <a:cubicBezTo>
                    <a:pt x="377" y="500"/>
                    <a:pt x="379" y="499"/>
                    <a:pt x="381" y="496"/>
                  </a:cubicBezTo>
                  <a:cubicBezTo>
                    <a:pt x="383" y="492"/>
                    <a:pt x="382" y="490"/>
                    <a:pt x="381" y="487"/>
                  </a:cubicBezTo>
                  <a:cubicBezTo>
                    <a:pt x="379" y="483"/>
                    <a:pt x="379" y="478"/>
                    <a:pt x="379" y="474"/>
                  </a:cubicBezTo>
                  <a:cubicBezTo>
                    <a:pt x="374" y="474"/>
                    <a:pt x="370" y="474"/>
                    <a:pt x="366" y="474"/>
                  </a:cubicBezTo>
                  <a:cubicBezTo>
                    <a:pt x="367" y="472"/>
                    <a:pt x="370" y="470"/>
                    <a:pt x="371" y="468"/>
                  </a:cubicBezTo>
                  <a:cubicBezTo>
                    <a:pt x="372" y="465"/>
                    <a:pt x="370" y="461"/>
                    <a:pt x="373" y="459"/>
                  </a:cubicBezTo>
                  <a:cubicBezTo>
                    <a:pt x="372" y="456"/>
                    <a:pt x="369" y="455"/>
                    <a:pt x="366" y="455"/>
                  </a:cubicBezTo>
                  <a:cubicBezTo>
                    <a:pt x="366" y="453"/>
                    <a:pt x="365" y="449"/>
                    <a:pt x="366" y="447"/>
                  </a:cubicBezTo>
                  <a:cubicBezTo>
                    <a:pt x="367" y="444"/>
                    <a:pt x="372" y="444"/>
                    <a:pt x="372" y="441"/>
                  </a:cubicBezTo>
                  <a:cubicBezTo>
                    <a:pt x="372" y="438"/>
                    <a:pt x="367" y="430"/>
                    <a:pt x="375" y="432"/>
                  </a:cubicBezTo>
                  <a:cubicBezTo>
                    <a:pt x="374" y="436"/>
                    <a:pt x="376" y="433"/>
                    <a:pt x="378" y="435"/>
                  </a:cubicBezTo>
                  <a:cubicBezTo>
                    <a:pt x="380" y="437"/>
                    <a:pt x="381" y="440"/>
                    <a:pt x="385" y="440"/>
                  </a:cubicBezTo>
                  <a:cubicBezTo>
                    <a:pt x="385" y="431"/>
                    <a:pt x="370" y="425"/>
                    <a:pt x="376" y="415"/>
                  </a:cubicBezTo>
                  <a:cubicBezTo>
                    <a:pt x="380" y="416"/>
                    <a:pt x="380" y="420"/>
                    <a:pt x="381" y="423"/>
                  </a:cubicBezTo>
                  <a:cubicBezTo>
                    <a:pt x="384" y="426"/>
                    <a:pt x="389" y="426"/>
                    <a:pt x="392" y="424"/>
                  </a:cubicBezTo>
                  <a:cubicBezTo>
                    <a:pt x="397" y="422"/>
                    <a:pt x="395" y="418"/>
                    <a:pt x="397" y="414"/>
                  </a:cubicBezTo>
                  <a:cubicBezTo>
                    <a:pt x="400" y="410"/>
                    <a:pt x="407" y="411"/>
                    <a:pt x="411" y="412"/>
                  </a:cubicBezTo>
                  <a:cubicBezTo>
                    <a:pt x="412" y="415"/>
                    <a:pt x="411" y="419"/>
                    <a:pt x="411" y="422"/>
                  </a:cubicBezTo>
                  <a:cubicBezTo>
                    <a:pt x="406" y="422"/>
                    <a:pt x="407" y="427"/>
                    <a:pt x="407" y="431"/>
                  </a:cubicBezTo>
                  <a:cubicBezTo>
                    <a:pt x="402" y="431"/>
                    <a:pt x="399" y="437"/>
                    <a:pt x="405" y="439"/>
                  </a:cubicBezTo>
                  <a:cubicBezTo>
                    <a:pt x="412" y="440"/>
                    <a:pt x="419" y="440"/>
                    <a:pt x="427" y="441"/>
                  </a:cubicBezTo>
                  <a:cubicBezTo>
                    <a:pt x="425" y="448"/>
                    <a:pt x="431" y="443"/>
                    <a:pt x="434" y="441"/>
                  </a:cubicBezTo>
                  <a:cubicBezTo>
                    <a:pt x="438" y="439"/>
                    <a:pt x="440" y="438"/>
                    <a:pt x="446" y="439"/>
                  </a:cubicBezTo>
                  <a:cubicBezTo>
                    <a:pt x="446" y="443"/>
                    <a:pt x="446" y="447"/>
                    <a:pt x="446" y="451"/>
                  </a:cubicBezTo>
                  <a:cubicBezTo>
                    <a:pt x="448" y="452"/>
                    <a:pt x="451" y="453"/>
                    <a:pt x="453" y="453"/>
                  </a:cubicBezTo>
                  <a:cubicBezTo>
                    <a:pt x="453" y="457"/>
                    <a:pt x="452" y="470"/>
                    <a:pt x="445" y="462"/>
                  </a:cubicBezTo>
                  <a:cubicBezTo>
                    <a:pt x="441" y="463"/>
                    <a:pt x="440" y="468"/>
                    <a:pt x="440" y="471"/>
                  </a:cubicBezTo>
                  <a:cubicBezTo>
                    <a:pt x="441" y="474"/>
                    <a:pt x="445" y="471"/>
                    <a:pt x="444" y="477"/>
                  </a:cubicBezTo>
                  <a:cubicBezTo>
                    <a:pt x="444" y="480"/>
                    <a:pt x="442" y="483"/>
                    <a:pt x="442" y="486"/>
                  </a:cubicBezTo>
                  <a:cubicBezTo>
                    <a:pt x="443" y="490"/>
                    <a:pt x="448" y="489"/>
                    <a:pt x="448" y="492"/>
                  </a:cubicBezTo>
                  <a:cubicBezTo>
                    <a:pt x="444" y="493"/>
                    <a:pt x="441" y="496"/>
                    <a:pt x="437" y="497"/>
                  </a:cubicBezTo>
                  <a:cubicBezTo>
                    <a:pt x="432" y="498"/>
                    <a:pt x="430" y="497"/>
                    <a:pt x="426" y="495"/>
                  </a:cubicBezTo>
                  <a:cubicBezTo>
                    <a:pt x="420" y="491"/>
                    <a:pt x="420" y="505"/>
                    <a:pt x="421" y="509"/>
                  </a:cubicBezTo>
                  <a:cubicBezTo>
                    <a:pt x="429" y="509"/>
                    <a:pt x="428" y="512"/>
                    <a:pt x="433" y="516"/>
                  </a:cubicBezTo>
                  <a:cubicBezTo>
                    <a:pt x="435" y="514"/>
                    <a:pt x="434" y="510"/>
                    <a:pt x="435" y="508"/>
                  </a:cubicBezTo>
                  <a:cubicBezTo>
                    <a:pt x="439" y="507"/>
                    <a:pt x="445" y="509"/>
                    <a:pt x="449" y="509"/>
                  </a:cubicBezTo>
                  <a:cubicBezTo>
                    <a:pt x="450" y="506"/>
                    <a:pt x="452" y="506"/>
                    <a:pt x="455" y="506"/>
                  </a:cubicBezTo>
                  <a:cubicBezTo>
                    <a:pt x="455" y="502"/>
                    <a:pt x="453" y="500"/>
                    <a:pt x="453" y="497"/>
                  </a:cubicBezTo>
                  <a:cubicBezTo>
                    <a:pt x="456" y="496"/>
                    <a:pt x="460" y="497"/>
                    <a:pt x="462" y="494"/>
                  </a:cubicBezTo>
                  <a:cubicBezTo>
                    <a:pt x="464" y="490"/>
                    <a:pt x="467" y="485"/>
                    <a:pt x="467" y="480"/>
                  </a:cubicBezTo>
                  <a:cubicBezTo>
                    <a:pt x="472" y="479"/>
                    <a:pt x="478" y="481"/>
                    <a:pt x="483" y="483"/>
                  </a:cubicBezTo>
                  <a:cubicBezTo>
                    <a:pt x="488" y="484"/>
                    <a:pt x="493" y="484"/>
                    <a:pt x="498" y="486"/>
                  </a:cubicBezTo>
                  <a:cubicBezTo>
                    <a:pt x="498" y="485"/>
                    <a:pt x="499" y="483"/>
                    <a:pt x="499" y="482"/>
                  </a:cubicBezTo>
                  <a:cubicBezTo>
                    <a:pt x="501" y="482"/>
                    <a:pt x="503" y="482"/>
                    <a:pt x="505" y="482"/>
                  </a:cubicBezTo>
                  <a:cubicBezTo>
                    <a:pt x="505" y="481"/>
                    <a:pt x="506" y="481"/>
                    <a:pt x="506" y="481"/>
                  </a:cubicBezTo>
                  <a:cubicBezTo>
                    <a:pt x="506" y="483"/>
                    <a:pt x="506" y="485"/>
                    <a:pt x="506" y="487"/>
                  </a:cubicBezTo>
                  <a:cubicBezTo>
                    <a:pt x="509" y="487"/>
                    <a:pt x="511" y="489"/>
                    <a:pt x="514" y="489"/>
                  </a:cubicBezTo>
                  <a:cubicBezTo>
                    <a:pt x="514" y="492"/>
                    <a:pt x="515" y="495"/>
                    <a:pt x="519" y="494"/>
                  </a:cubicBezTo>
                  <a:cubicBezTo>
                    <a:pt x="519" y="490"/>
                    <a:pt x="527" y="491"/>
                    <a:pt x="527" y="486"/>
                  </a:cubicBezTo>
                  <a:cubicBezTo>
                    <a:pt x="521" y="484"/>
                    <a:pt x="524" y="466"/>
                    <a:pt x="522" y="460"/>
                  </a:cubicBezTo>
                  <a:cubicBezTo>
                    <a:pt x="527" y="459"/>
                    <a:pt x="528" y="464"/>
                    <a:pt x="532" y="465"/>
                  </a:cubicBezTo>
                  <a:cubicBezTo>
                    <a:pt x="537" y="466"/>
                    <a:pt x="539" y="459"/>
                    <a:pt x="539" y="455"/>
                  </a:cubicBezTo>
                  <a:cubicBezTo>
                    <a:pt x="540" y="450"/>
                    <a:pt x="537" y="447"/>
                    <a:pt x="532" y="445"/>
                  </a:cubicBezTo>
                  <a:cubicBezTo>
                    <a:pt x="526" y="444"/>
                    <a:pt x="523" y="443"/>
                    <a:pt x="521" y="437"/>
                  </a:cubicBezTo>
                  <a:cubicBezTo>
                    <a:pt x="524" y="437"/>
                    <a:pt x="530" y="438"/>
                    <a:pt x="530" y="433"/>
                  </a:cubicBezTo>
                  <a:cubicBezTo>
                    <a:pt x="530" y="430"/>
                    <a:pt x="527" y="429"/>
                    <a:pt x="526" y="426"/>
                  </a:cubicBezTo>
                  <a:cubicBezTo>
                    <a:pt x="525" y="424"/>
                    <a:pt x="526" y="421"/>
                    <a:pt x="527" y="418"/>
                  </a:cubicBezTo>
                  <a:cubicBezTo>
                    <a:pt x="532" y="418"/>
                    <a:pt x="538" y="419"/>
                    <a:pt x="544" y="419"/>
                  </a:cubicBezTo>
                  <a:cubicBezTo>
                    <a:pt x="549" y="418"/>
                    <a:pt x="553" y="415"/>
                    <a:pt x="557" y="414"/>
                  </a:cubicBezTo>
                  <a:cubicBezTo>
                    <a:pt x="557" y="415"/>
                    <a:pt x="557" y="417"/>
                    <a:pt x="557" y="418"/>
                  </a:cubicBezTo>
                  <a:cubicBezTo>
                    <a:pt x="559" y="418"/>
                    <a:pt x="562" y="417"/>
                    <a:pt x="565" y="417"/>
                  </a:cubicBezTo>
                  <a:cubicBezTo>
                    <a:pt x="565" y="411"/>
                    <a:pt x="565" y="406"/>
                    <a:pt x="565" y="400"/>
                  </a:cubicBezTo>
                  <a:cubicBezTo>
                    <a:pt x="560" y="401"/>
                    <a:pt x="562" y="394"/>
                    <a:pt x="562" y="391"/>
                  </a:cubicBezTo>
                  <a:cubicBezTo>
                    <a:pt x="555" y="391"/>
                    <a:pt x="554" y="393"/>
                    <a:pt x="552" y="399"/>
                  </a:cubicBezTo>
                  <a:cubicBezTo>
                    <a:pt x="550" y="399"/>
                    <a:pt x="549" y="397"/>
                    <a:pt x="546" y="397"/>
                  </a:cubicBezTo>
                  <a:cubicBezTo>
                    <a:pt x="544" y="396"/>
                    <a:pt x="542" y="398"/>
                    <a:pt x="539" y="398"/>
                  </a:cubicBezTo>
                  <a:cubicBezTo>
                    <a:pt x="531" y="400"/>
                    <a:pt x="521" y="398"/>
                    <a:pt x="514" y="395"/>
                  </a:cubicBezTo>
                  <a:cubicBezTo>
                    <a:pt x="510" y="393"/>
                    <a:pt x="507" y="392"/>
                    <a:pt x="506" y="387"/>
                  </a:cubicBezTo>
                  <a:cubicBezTo>
                    <a:pt x="505" y="379"/>
                    <a:pt x="502" y="372"/>
                    <a:pt x="500" y="365"/>
                  </a:cubicBezTo>
                  <a:cubicBezTo>
                    <a:pt x="506" y="366"/>
                    <a:pt x="503" y="357"/>
                    <a:pt x="506" y="355"/>
                  </a:cubicBezTo>
                  <a:cubicBezTo>
                    <a:pt x="513" y="355"/>
                    <a:pt x="519" y="353"/>
                    <a:pt x="522" y="348"/>
                  </a:cubicBezTo>
                  <a:cubicBezTo>
                    <a:pt x="526" y="341"/>
                    <a:pt x="532" y="334"/>
                    <a:pt x="539" y="332"/>
                  </a:cubicBezTo>
                  <a:cubicBezTo>
                    <a:pt x="543" y="331"/>
                    <a:pt x="547" y="332"/>
                    <a:pt x="550" y="328"/>
                  </a:cubicBezTo>
                  <a:cubicBezTo>
                    <a:pt x="551" y="326"/>
                    <a:pt x="552" y="323"/>
                    <a:pt x="555" y="322"/>
                  </a:cubicBezTo>
                  <a:cubicBezTo>
                    <a:pt x="559" y="320"/>
                    <a:pt x="568" y="320"/>
                    <a:pt x="570" y="315"/>
                  </a:cubicBezTo>
                  <a:cubicBezTo>
                    <a:pt x="575" y="315"/>
                    <a:pt x="580" y="313"/>
                    <a:pt x="584" y="310"/>
                  </a:cubicBezTo>
                  <a:cubicBezTo>
                    <a:pt x="586" y="309"/>
                    <a:pt x="587" y="307"/>
                    <a:pt x="588" y="306"/>
                  </a:cubicBezTo>
                  <a:cubicBezTo>
                    <a:pt x="591" y="304"/>
                    <a:pt x="595" y="304"/>
                    <a:pt x="598" y="303"/>
                  </a:cubicBezTo>
                  <a:cubicBezTo>
                    <a:pt x="600" y="290"/>
                    <a:pt x="615" y="296"/>
                    <a:pt x="624" y="294"/>
                  </a:cubicBezTo>
                  <a:cubicBezTo>
                    <a:pt x="623" y="294"/>
                    <a:pt x="625" y="289"/>
                    <a:pt x="626" y="288"/>
                  </a:cubicBezTo>
                  <a:cubicBezTo>
                    <a:pt x="626" y="287"/>
                    <a:pt x="629" y="284"/>
                    <a:pt x="631" y="282"/>
                  </a:cubicBezTo>
                  <a:cubicBezTo>
                    <a:pt x="630" y="281"/>
                    <a:pt x="630" y="278"/>
                    <a:pt x="632" y="277"/>
                  </a:cubicBezTo>
                  <a:cubicBezTo>
                    <a:pt x="629" y="277"/>
                    <a:pt x="627" y="274"/>
                    <a:pt x="626" y="271"/>
                  </a:cubicBezTo>
                  <a:cubicBezTo>
                    <a:pt x="624" y="271"/>
                    <a:pt x="624" y="272"/>
                    <a:pt x="623" y="274"/>
                  </a:cubicBezTo>
                  <a:cubicBezTo>
                    <a:pt x="623" y="274"/>
                    <a:pt x="622" y="274"/>
                    <a:pt x="621" y="274"/>
                  </a:cubicBezTo>
                  <a:cubicBezTo>
                    <a:pt x="620" y="276"/>
                    <a:pt x="619" y="278"/>
                    <a:pt x="619" y="281"/>
                  </a:cubicBezTo>
                  <a:cubicBezTo>
                    <a:pt x="615" y="282"/>
                    <a:pt x="615" y="278"/>
                    <a:pt x="615" y="275"/>
                  </a:cubicBezTo>
                  <a:cubicBezTo>
                    <a:pt x="612" y="274"/>
                    <a:pt x="606" y="280"/>
                    <a:pt x="604" y="278"/>
                  </a:cubicBezTo>
                  <a:cubicBezTo>
                    <a:pt x="601" y="274"/>
                    <a:pt x="599" y="274"/>
                    <a:pt x="594" y="274"/>
                  </a:cubicBezTo>
                  <a:cubicBezTo>
                    <a:pt x="594" y="276"/>
                    <a:pt x="593" y="278"/>
                    <a:pt x="594" y="280"/>
                  </a:cubicBezTo>
                  <a:cubicBezTo>
                    <a:pt x="586" y="280"/>
                    <a:pt x="575" y="276"/>
                    <a:pt x="575" y="287"/>
                  </a:cubicBezTo>
                  <a:cubicBezTo>
                    <a:pt x="569" y="287"/>
                    <a:pt x="572" y="274"/>
                    <a:pt x="579" y="274"/>
                  </a:cubicBezTo>
                  <a:cubicBezTo>
                    <a:pt x="579" y="273"/>
                    <a:pt x="579" y="273"/>
                    <a:pt x="579" y="273"/>
                  </a:cubicBezTo>
                  <a:cubicBezTo>
                    <a:pt x="582" y="272"/>
                    <a:pt x="586" y="273"/>
                    <a:pt x="589" y="273"/>
                  </a:cubicBezTo>
                  <a:cubicBezTo>
                    <a:pt x="589" y="269"/>
                    <a:pt x="594" y="269"/>
                    <a:pt x="597" y="269"/>
                  </a:cubicBezTo>
                  <a:cubicBezTo>
                    <a:pt x="596" y="263"/>
                    <a:pt x="589" y="264"/>
                    <a:pt x="584" y="264"/>
                  </a:cubicBezTo>
                  <a:cubicBezTo>
                    <a:pt x="584" y="260"/>
                    <a:pt x="584" y="255"/>
                    <a:pt x="589" y="257"/>
                  </a:cubicBezTo>
                  <a:cubicBezTo>
                    <a:pt x="589" y="255"/>
                    <a:pt x="589" y="253"/>
                    <a:pt x="591" y="252"/>
                  </a:cubicBezTo>
                  <a:cubicBezTo>
                    <a:pt x="594" y="245"/>
                    <a:pt x="585" y="250"/>
                    <a:pt x="585" y="245"/>
                  </a:cubicBezTo>
                  <a:cubicBezTo>
                    <a:pt x="585" y="244"/>
                    <a:pt x="591" y="244"/>
                    <a:pt x="589" y="242"/>
                  </a:cubicBezTo>
                  <a:cubicBezTo>
                    <a:pt x="588" y="240"/>
                    <a:pt x="586" y="240"/>
                    <a:pt x="584" y="239"/>
                  </a:cubicBezTo>
                  <a:cubicBezTo>
                    <a:pt x="580" y="238"/>
                    <a:pt x="574" y="238"/>
                    <a:pt x="574" y="233"/>
                  </a:cubicBezTo>
                  <a:cubicBezTo>
                    <a:pt x="574" y="224"/>
                    <a:pt x="563" y="211"/>
                    <a:pt x="571" y="203"/>
                  </a:cubicBezTo>
                  <a:cubicBezTo>
                    <a:pt x="573" y="201"/>
                    <a:pt x="574" y="199"/>
                    <a:pt x="574" y="196"/>
                  </a:cubicBezTo>
                  <a:cubicBezTo>
                    <a:pt x="570" y="198"/>
                    <a:pt x="568" y="202"/>
                    <a:pt x="565" y="204"/>
                  </a:cubicBezTo>
                  <a:cubicBezTo>
                    <a:pt x="562" y="206"/>
                    <a:pt x="553" y="207"/>
                    <a:pt x="549" y="205"/>
                  </a:cubicBezTo>
                  <a:cubicBezTo>
                    <a:pt x="550" y="207"/>
                    <a:pt x="550" y="208"/>
                    <a:pt x="550" y="210"/>
                  </a:cubicBezTo>
                  <a:cubicBezTo>
                    <a:pt x="546" y="210"/>
                    <a:pt x="543" y="210"/>
                    <a:pt x="542" y="215"/>
                  </a:cubicBezTo>
                  <a:cubicBezTo>
                    <a:pt x="534" y="217"/>
                    <a:pt x="538" y="204"/>
                    <a:pt x="538" y="200"/>
                  </a:cubicBezTo>
                  <a:cubicBezTo>
                    <a:pt x="539" y="195"/>
                    <a:pt x="538" y="182"/>
                    <a:pt x="544" y="180"/>
                  </a:cubicBezTo>
                  <a:cubicBezTo>
                    <a:pt x="544" y="179"/>
                    <a:pt x="544" y="178"/>
                    <a:pt x="544" y="178"/>
                  </a:cubicBezTo>
                  <a:cubicBezTo>
                    <a:pt x="540" y="177"/>
                    <a:pt x="536" y="169"/>
                    <a:pt x="532" y="172"/>
                  </a:cubicBezTo>
                  <a:cubicBezTo>
                    <a:pt x="532" y="174"/>
                    <a:pt x="532" y="176"/>
                    <a:pt x="532" y="178"/>
                  </a:cubicBezTo>
                  <a:cubicBezTo>
                    <a:pt x="530" y="178"/>
                    <a:pt x="525" y="177"/>
                    <a:pt x="523" y="178"/>
                  </a:cubicBezTo>
                  <a:cubicBezTo>
                    <a:pt x="521" y="180"/>
                    <a:pt x="523" y="184"/>
                    <a:pt x="521" y="186"/>
                  </a:cubicBezTo>
                  <a:cubicBezTo>
                    <a:pt x="510" y="186"/>
                    <a:pt x="508" y="169"/>
                    <a:pt x="495" y="172"/>
                  </a:cubicBezTo>
                  <a:cubicBezTo>
                    <a:pt x="495" y="174"/>
                    <a:pt x="497" y="175"/>
                    <a:pt x="499" y="175"/>
                  </a:cubicBezTo>
                  <a:cubicBezTo>
                    <a:pt x="499" y="175"/>
                    <a:pt x="498" y="176"/>
                    <a:pt x="497" y="176"/>
                  </a:cubicBezTo>
                  <a:cubicBezTo>
                    <a:pt x="497" y="179"/>
                    <a:pt x="498" y="182"/>
                    <a:pt x="499" y="184"/>
                  </a:cubicBezTo>
                  <a:cubicBezTo>
                    <a:pt x="496" y="185"/>
                    <a:pt x="488" y="182"/>
                    <a:pt x="487" y="187"/>
                  </a:cubicBezTo>
                  <a:cubicBezTo>
                    <a:pt x="487" y="191"/>
                    <a:pt x="489" y="195"/>
                    <a:pt x="489" y="199"/>
                  </a:cubicBezTo>
                  <a:cubicBezTo>
                    <a:pt x="486" y="199"/>
                    <a:pt x="485" y="197"/>
                    <a:pt x="483" y="197"/>
                  </a:cubicBezTo>
                  <a:cubicBezTo>
                    <a:pt x="481" y="197"/>
                    <a:pt x="480" y="198"/>
                    <a:pt x="479" y="198"/>
                  </a:cubicBezTo>
                  <a:cubicBezTo>
                    <a:pt x="464" y="195"/>
                    <a:pt x="480" y="176"/>
                    <a:pt x="478" y="168"/>
                  </a:cubicBezTo>
                  <a:cubicBezTo>
                    <a:pt x="476" y="163"/>
                    <a:pt x="472" y="157"/>
                    <a:pt x="467" y="154"/>
                  </a:cubicBezTo>
                  <a:cubicBezTo>
                    <a:pt x="461" y="152"/>
                    <a:pt x="460" y="149"/>
                    <a:pt x="460" y="144"/>
                  </a:cubicBezTo>
                  <a:cubicBezTo>
                    <a:pt x="457" y="144"/>
                    <a:pt x="451" y="145"/>
                    <a:pt x="449" y="141"/>
                  </a:cubicBezTo>
                  <a:cubicBezTo>
                    <a:pt x="448" y="137"/>
                    <a:pt x="448" y="134"/>
                    <a:pt x="445" y="130"/>
                  </a:cubicBezTo>
                  <a:cubicBezTo>
                    <a:pt x="440" y="122"/>
                    <a:pt x="443" y="109"/>
                    <a:pt x="444" y="100"/>
                  </a:cubicBezTo>
                  <a:cubicBezTo>
                    <a:pt x="444" y="101"/>
                    <a:pt x="440" y="98"/>
                    <a:pt x="439" y="98"/>
                  </a:cubicBezTo>
                  <a:cubicBezTo>
                    <a:pt x="438" y="96"/>
                    <a:pt x="438" y="93"/>
                    <a:pt x="439" y="91"/>
                  </a:cubicBezTo>
                  <a:cubicBezTo>
                    <a:pt x="439" y="86"/>
                    <a:pt x="440" y="81"/>
                    <a:pt x="433" y="81"/>
                  </a:cubicBezTo>
                  <a:cubicBezTo>
                    <a:pt x="433" y="80"/>
                    <a:pt x="433" y="79"/>
                    <a:pt x="433" y="78"/>
                  </a:cubicBezTo>
                  <a:cubicBezTo>
                    <a:pt x="428" y="77"/>
                    <a:pt x="414" y="87"/>
                    <a:pt x="412" y="77"/>
                  </a:cubicBezTo>
                  <a:cubicBezTo>
                    <a:pt x="411" y="77"/>
                    <a:pt x="410" y="77"/>
                    <a:pt x="409" y="77"/>
                  </a:cubicBezTo>
                  <a:cubicBezTo>
                    <a:pt x="409" y="75"/>
                    <a:pt x="408" y="73"/>
                    <a:pt x="409" y="71"/>
                  </a:cubicBezTo>
                  <a:cubicBezTo>
                    <a:pt x="404" y="69"/>
                    <a:pt x="396" y="63"/>
                    <a:pt x="395" y="71"/>
                  </a:cubicBezTo>
                  <a:cubicBezTo>
                    <a:pt x="390" y="69"/>
                    <a:pt x="386" y="69"/>
                    <a:pt x="381" y="70"/>
                  </a:cubicBezTo>
                  <a:cubicBezTo>
                    <a:pt x="381" y="69"/>
                    <a:pt x="380" y="68"/>
                    <a:pt x="381" y="66"/>
                  </a:cubicBezTo>
                  <a:cubicBezTo>
                    <a:pt x="378" y="66"/>
                    <a:pt x="375" y="65"/>
                    <a:pt x="375" y="62"/>
                  </a:cubicBezTo>
                  <a:cubicBezTo>
                    <a:pt x="377" y="62"/>
                    <a:pt x="380" y="62"/>
                    <a:pt x="382" y="62"/>
                  </a:cubicBezTo>
                  <a:cubicBezTo>
                    <a:pt x="382" y="58"/>
                    <a:pt x="380" y="53"/>
                    <a:pt x="382" y="50"/>
                  </a:cubicBezTo>
                  <a:cubicBezTo>
                    <a:pt x="384" y="46"/>
                    <a:pt x="384" y="44"/>
                    <a:pt x="384" y="40"/>
                  </a:cubicBezTo>
                  <a:cubicBezTo>
                    <a:pt x="382" y="39"/>
                    <a:pt x="380" y="39"/>
                    <a:pt x="378" y="39"/>
                  </a:cubicBezTo>
                  <a:cubicBezTo>
                    <a:pt x="378" y="35"/>
                    <a:pt x="376" y="29"/>
                    <a:pt x="382" y="29"/>
                  </a:cubicBezTo>
                  <a:cubicBezTo>
                    <a:pt x="383" y="28"/>
                    <a:pt x="383" y="26"/>
                    <a:pt x="382" y="24"/>
                  </a:cubicBezTo>
                  <a:cubicBezTo>
                    <a:pt x="382" y="24"/>
                    <a:pt x="378" y="23"/>
                    <a:pt x="378" y="23"/>
                  </a:cubicBezTo>
                  <a:cubicBezTo>
                    <a:pt x="375" y="22"/>
                    <a:pt x="375" y="19"/>
                    <a:pt x="375" y="17"/>
                  </a:cubicBezTo>
                  <a:cubicBezTo>
                    <a:pt x="375" y="16"/>
                    <a:pt x="375" y="15"/>
                    <a:pt x="375" y="15"/>
                  </a:cubicBezTo>
                  <a:cubicBezTo>
                    <a:pt x="370" y="14"/>
                    <a:pt x="365" y="15"/>
                    <a:pt x="361" y="14"/>
                  </a:cubicBezTo>
                  <a:cubicBezTo>
                    <a:pt x="356" y="12"/>
                    <a:pt x="353" y="11"/>
                    <a:pt x="348" y="11"/>
                  </a:cubicBezTo>
                  <a:cubicBezTo>
                    <a:pt x="345" y="11"/>
                    <a:pt x="339" y="12"/>
                    <a:pt x="340" y="8"/>
                  </a:cubicBezTo>
                  <a:cubicBezTo>
                    <a:pt x="340" y="5"/>
                    <a:pt x="337" y="2"/>
                    <a:pt x="334" y="0"/>
                  </a:cubicBezTo>
                  <a:cubicBezTo>
                    <a:pt x="332" y="3"/>
                    <a:pt x="331" y="5"/>
                    <a:pt x="328" y="5"/>
                  </a:cubicBezTo>
                  <a:cubicBezTo>
                    <a:pt x="324" y="5"/>
                    <a:pt x="320" y="4"/>
                    <a:pt x="316" y="4"/>
                  </a:cubicBezTo>
                  <a:cubicBezTo>
                    <a:pt x="310" y="4"/>
                    <a:pt x="307" y="6"/>
                    <a:pt x="302" y="8"/>
                  </a:cubicBezTo>
                  <a:cubicBezTo>
                    <a:pt x="301" y="16"/>
                    <a:pt x="299" y="24"/>
                    <a:pt x="296" y="32"/>
                  </a:cubicBezTo>
                  <a:cubicBezTo>
                    <a:pt x="294" y="36"/>
                    <a:pt x="293" y="40"/>
                    <a:pt x="291" y="45"/>
                  </a:cubicBezTo>
                  <a:cubicBezTo>
                    <a:pt x="290" y="49"/>
                    <a:pt x="287" y="53"/>
                    <a:pt x="284" y="56"/>
                  </a:cubicBezTo>
                  <a:cubicBezTo>
                    <a:pt x="275" y="63"/>
                    <a:pt x="274" y="74"/>
                    <a:pt x="264" y="80"/>
                  </a:cubicBezTo>
                  <a:cubicBezTo>
                    <a:pt x="257" y="86"/>
                    <a:pt x="248" y="87"/>
                    <a:pt x="240" y="93"/>
                  </a:cubicBezTo>
                  <a:cubicBezTo>
                    <a:pt x="237" y="96"/>
                    <a:pt x="233" y="95"/>
                    <a:pt x="229" y="96"/>
                  </a:cubicBezTo>
                  <a:cubicBezTo>
                    <a:pt x="221" y="98"/>
                    <a:pt x="217" y="107"/>
                    <a:pt x="214" y="113"/>
                  </a:cubicBezTo>
                  <a:cubicBezTo>
                    <a:pt x="208" y="114"/>
                    <a:pt x="212" y="122"/>
                    <a:pt x="211" y="125"/>
                  </a:cubicBezTo>
                  <a:cubicBezTo>
                    <a:pt x="209" y="129"/>
                    <a:pt x="207" y="130"/>
                    <a:pt x="203" y="131"/>
                  </a:cubicBezTo>
                  <a:cubicBezTo>
                    <a:pt x="200" y="133"/>
                    <a:pt x="196" y="135"/>
                    <a:pt x="194" y="138"/>
                  </a:cubicBezTo>
                  <a:cubicBezTo>
                    <a:pt x="189" y="144"/>
                    <a:pt x="190" y="152"/>
                    <a:pt x="183" y="157"/>
                  </a:cubicBezTo>
                  <a:cubicBezTo>
                    <a:pt x="174" y="166"/>
                    <a:pt x="161" y="161"/>
                    <a:pt x="149" y="161"/>
                  </a:cubicBezTo>
                  <a:cubicBezTo>
                    <a:pt x="142" y="161"/>
                    <a:pt x="136" y="162"/>
                    <a:pt x="130" y="164"/>
                  </a:cubicBezTo>
                  <a:cubicBezTo>
                    <a:pt x="123" y="167"/>
                    <a:pt x="116" y="173"/>
                    <a:pt x="108" y="171"/>
                  </a:cubicBezTo>
                  <a:cubicBezTo>
                    <a:pt x="103" y="170"/>
                    <a:pt x="96" y="162"/>
                    <a:pt x="95" y="158"/>
                  </a:cubicBezTo>
                  <a:cubicBezTo>
                    <a:pt x="94" y="152"/>
                    <a:pt x="96" y="149"/>
                    <a:pt x="92" y="145"/>
                  </a:cubicBezTo>
                  <a:cubicBezTo>
                    <a:pt x="83" y="137"/>
                    <a:pt x="69" y="144"/>
                    <a:pt x="62" y="152"/>
                  </a:cubicBezTo>
                  <a:cubicBezTo>
                    <a:pt x="61" y="154"/>
                    <a:pt x="60" y="156"/>
                    <a:pt x="59" y="158"/>
                  </a:cubicBezTo>
                  <a:cubicBezTo>
                    <a:pt x="55" y="162"/>
                    <a:pt x="52" y="166"/>
                    <a:pt x="49" y="171"/>
                  </a:cubicBezTo>
                  <a:cubicBezTo>
                    <a:pt x="45" y="175"/>
                    <a:pt x="40" y="182"/>
                    <a:pt x="35" y="185"/>
                  </a:cubicBezTo>
                  <a:cubicBezTo>
                    <a:pt x="30" y="189"/>
                    <a:pt x="24" y="191"/>
                    <a:pt x="18" y="195"/>
                  </a:cubicBezTo>
                  <a:cubicBezTo>
                    <a:pt x="10" y="200"/>
                    <a:pt x="11" y="204"/>
                    <a:pt x="9" y="213"/>
                  </a:cubicBezTo>
                  <a:cubicBezTo>
                    <a:pt x="8" y="217"/>
                    <a:pt x="5" y="219"/>
                    <a:pt x="4" y="223"/>
                  </a:cubicBezTo>
                  <a:cubicBezTo>
                    <a:pt x="0" y="237"/>
                    <a:pt x="11" y="238"/>
                    <a:pt x="20" y="245"/>
                  </a:cubicBezTo>
                  <a:cubicBezTo>
                    <a:pt x="22" y="246"/>
                    <a:pt x="23" y="248"/>
                    <a:pt x="25" y="250"/>
                  </a:cubicBezTo>
                  <a:cubicBezTo>
                    <a:pt x="26" y="251"/>
                    <a:pt x="26" y="252"/>
                    <a:pt x="28" y="253"/>
                  </a:cubicBezTo>
                  <a:cubicBezTo>
                    <a:pt x="30" y="253"/>
                    <a:pt x="30" y="251"/>
                    <a:pt x="31" y="251"/>
                  </a:cubicBezTo>
                  <a:cubicBezTo>
                    <a:pt x="36" y="250"/>
                    <a:pt x="43" y="252"/>
                    <a:pt x="47" y="255"/>
                  </a:cubicBezTo>
                  <a:cubicBezTo>
                    <a:pt x="52" y="259"/>
                    <a:pt x="50" y="265"/>
                    <a:pt x="50" y="271"/>
                  </a:cubicBezTo>
                  <a:cubicBezTo>
                    <a:pt x="50" y="275"/>
                    <a:pt x="50" y="277"/>
                    <a:pt x="48" y="280"/>
                  </a:cubicBezTo>
                  <a:cubicBezTo>
                    <a:pt x="46" y="282"/>
                    <a:pt x="44" y="283"/>
                    <a:pt x="42" y="286"/>
                  </a:cubicBezTo>
                  <a:cubicBezTo>
                    <a:pt x="40" y="289"/>
                    <a:pt x="39" y="298"/>
                    <a:pt x="41" y="302"/>
                  </a:cubicBezTo>
                  <a:cubicBezTo>
                    <a:pt x="42" y="305"/>
                    <a:pt x="45" y="305"/>
                    <a:pt x="45" y="307"/>
                  </a:cubicBezTo>
                  <a:cubicBezTo>
                    <a:pt x="46" y="309"/>
                    <a:pt x="45" y="313"/>
                    <a:pt x="45" y="315"/>
                  </a:cubicBezTo>
                  <a:cubicBezTo>
                    <a:pt x="50" y="316"/>
                    <a:pt x="48" y="318"/>
                    <a:pt x="50" y="320"/>
                  </a:cubicBezTo>
                  <a:cubicBezTo>
                    <a:pt x="52" y="322"/>
                    <a:pt x="54" y="323"/>
                    <a:pt x="56" y="323"/>
                  </a:cubicBezTo>
                  <a:cubicBezTo>
                    <a:pt x="61" y="325"/>
                    <a:pt x="66" y="326"/>
                    <a:pt x="72" y="326"/>
                  </a:cubicBezTo>
                  <a:cubicBezTo>
                    <a:pt x="81" y="326"/>
                    <a:pt x="80" y="328"/>
                    <a:pt x="80" y="336"/>
                  </a:cubicBezTo>
                  <a:cubicBezTo>
                    <a:pt x="80" y="342"/>
                    <a:pt x="80" y="347"/>
                    <a:pt x="82" y="352"/>
                  </a:cubicBezTo>
                  <a:cubicBezTo>
                    <a:pt x="83" y="357"/>
                    <a:pt x="86" y="362"/>
                    <a:pt x="88" y="367"/>
                  </a:cubicBezTo>
                  <a:cubicBezTo>
                    <a:pt x="90" y="372"/>
                    <a:pt x="94" y="376"/>
                    <a:pt x="95" y="381"/>
                  </a:cubicBezTo>
                  <a:cubicBezTo>
                    <a:pt x="96" y="387"/>
                    <a:pt x="99" y="389"/>
                    <a:pt x="102" y="394"/>
                  </a:cubicBezTo>
                  <a:cubicBezTo>
                    <a:pt x="105" y="399"/>
                    <a:pt x="113" y="408"/>
                    <a:pt x="112" y="414"/>
                  </a:cubicBezTo>
                  <a:cubicBezTo>
                    <a:pt x="108" y="413"/>
                    <a:pt x="104" y="414"/>
                    <a:pt x="103" y="418"/>
                  </a:cubicBezTo>
                  <a:cubicBezTo>
                    <a:pt x="104" y="418"/>
                    <a:pt x="105" y="417"/>
                    <a:pt x="106" y="417"/>
                  </a:cubicBezTo>
                  <a:cubicBezTo>
                    <a:pt x="108" y="416"/>
                    <a:pt x="118" y="413"/>
                    <a:pt x="121" y="415"/>
                  </a:cubicBezTo>
                  <a:close/>
                </a:path>
              </a:pathLst>
            </a:custGeom>
            <a:solidFill>
              <a:schemeClr val="accent4"/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554913" y="-2509838"/>
              <a:ext cx="581025" cy="542925"/>
            </a:xfrm>
            <a:custGeom>
              <a:avLst/>
              <a:gdLst>
                <a:gd name="T0" fmla="*/ 96 w 249"/>
                <a:gd name="T1" fmla="*/ 34 h 233"/>
                <a:gd name="T2" fmla="*/ 69 w 249"/>
                <a:gd name="T3" fmla="*/ 23 h 233"/>
                <a:gd name="T4" fmla="*/ 40 w 249"/>
                <a:gd name="T5" fmla="*/ 25 h 233"/>
                <a:gd name="T6" fmla="*/ 32 w 249"/>
                <a:gd name="T7" fmla="*/ 28 h 233"/>
                <a:gd name="T8" fmla="*/ 22 w 249"/>
                <a:gd name="T9" fmla="*/ 40 h 233"/>
                <a:gd name="T10" fmla="*/ 17 w 249"/>
                <a:gd name="T11" fmla="*/ 49 h 233"/>
                <a:gd name="T12" fmla="*/ 17 w 249"/>
                <a:gd name="T13" fmla="*/ 51 h 233"/>
                <a:gd name="T14" fmla="*/ 11 w 249"/>
                <a:gd name="T15" fmla="*/ 76 h 233"/>
                <a:gd name="T16" fmla="*/ 0 w 249"/>
                <a:gd name="T17" fmla="*/ 89 h 233"/>
                <a:gd name="T18" fmla="*/ 6 w 249"/>
                <a:gd name="T19" fmla="*/ 90 h 233"/>
                <a:gd name="T20" fmla="*/ 9 w 249"/>
                <a:gd name="T21" fmla="*/ 97 h 233"/>
                <a:gd name="T22" fmla="*/ 19 w 249"/>
                <a:gd name="T23" fmla="*/ 107 h 233"/>
                <a:gd name="T24" fmla="*/ 8 w 249"/>
                <a:gd name="T25" fmla="*/ 134 h 233"/>
                <a:gd name="T26" fmla="*/ 25 w 249"/>
                <a:gd name="T27" fmla="*/ 145 h 233"/>
                <a:gd name="T28" fmla="*/ 32 w 249"/>
                <a:gd name="T29" fmla="*/ 157 h 233"/>
                <a:gd name="T30" fmla="*/ 46 w 249"/>
                <a:gd name="T31" fmla="*/ 144 h 233"/>
                <a:gd name="T32" fmla="*/ 66 w 249"/>
                <a:gd name="T33" fmla="*/ 155 h 233"/>
                <a:gd name="T34" fmla="*/ 92 w 249"/>
                <a:gd name="T35" fmla="*/ 175 h 233"/>
                <a:gd name="T36" fmla="*/ 81 w 249"/>
                <a:gd name="T37" fmla="*/ 185 h 233"/>
                <a:gd name="T38" fmla="*/ 101 w 249"/>
                <a:gd name="T39" fmla="*/ 196 h 233"/>
                <a:gd name="T40" fmla="*/ 123 w 249"/>
                <a:gd name="T41" fmla="*/ 212 h 233"/>
                <a:gd name="T42" fmla="*/ 142 w 249"/>
                <a:gd name="T43" fmla="*/ 220 h 233"/>
                <a:gd name="T44" fmla="*/ 159 w 249"/>
                <a:gd name="T45" fmla="*/ 226 h 233"/>
                <a:gd name="T46" fmla="*/ 168 w 249"/>
                <a:gd name="T47" fmla="*/ 233 h 233"/>
                <a:gd name="T48" fmla="*/ 183 w 249"/>
                <a:gd name="T49" fmla="*/ 221 h 233"/>
                <a:gd name="T50" fmla="*/ 182 w 249"/>
                <a:gd name="T51" fmla="*/ 209 h 233"/>
                <a:gd name="T52" fmla="*/ 197 w 249"/>
                <a:gd name="T53" fmla="*/ 186 h 233"/>
                <a:gd name="T54" fmla="*/ 202 w 249"/>
                <a:gd name="T55" fmla="*/ 183 h 233"/>
                <a:gd name="T56" fmla="*/ 199 w 249"/>
                <a:gd name="T57" fmla="*/ 167 h 233"/>
                <a:gd name="T58" fmla="*/ 207 w 249"/>
                <a:gd name="T59" fmla="*/ 157 h 233"/>
                <a:gd name="T60" fmla="*/ 214 w 249"/>
                <a:gd name="T61" fmla="*/ 138 h 233"/>
                <a:gd name="T62" fmla="*/ 223 w 249"/>
                <a:gd name="T63" fmla="*/ 125 h 233"/>
                <a:gd name="T64" fmla="*/ 238 w 249"/>
                <a:gd name="T65" fmla="*/ 113 h 233"/>
                <a:gd name="T66" fmla="*/ 244 w 249"/>
                <a:gd name="T67" fmla="*/ 104 h 233"/>
                <a:gd name="T68" fmla="*/ 230 w 249"/>
                <a:gd name="T69" fmla="*/ 94 h 233"/>
                <a:gd name="T70" fmla="*/ 220 w 249"/>
                <a:gd name="T71" fmla="*/ 85 h 233"/>
                <a:gd name="T72" fmla="*/ 203 w 249"/>
                <a:gd name="T73" fmla="*/ 79 h 233"/>
                <a:gd name="T74" fmla="*/ 192 w 249"/>
                <a:gd name="T75" fmla="*/ 63 h 233"/>
                <a:gd name="T76" fmla="*/ 185 w 249"/>
                <a:gd name="T77" fmla="*/ 56 h 233"/>
                <a:gd name="T78" fmla="*/ 175 w 249"/>
                <a:gd name="T79" fmla="*/ 53 h 233"/>
                <a:gd name="T80" fmla="*/ 159 w 249"/>
                <a:gd name="T81" fmla="*/ 40 h 233"/>
                <a:gd name="T82" fmla="*/ 151 w 249"/>
                <a:gd name="T83" fmla="*/ 44 h 233"/>
                <a:gd name="T84" fmla="*/ 132 w 249"/>
                <a:gd name="T85" fmla="*/ 30 h 233"/>
                <a:gd name="T86" fmla="*/ 126 w 249"/>
                <a:gd name="T87" fmla="*/ 11 h 233"/>
                <a:gd name="T88" fmla="*/ 113 w 249"/>
                <a:gd name="T89" fmla="*/ 0 h 233"/>
                <a:gd name="T90" fmla="*/ 109 w 249"/>
                <a:gd name="T91" fmla="*/ 6 h 233"/>
                <a:gd name="T92" fmla="*/ 102 w 249"/>
                <a:gd name="T93" fmla="*/ 14 h 233"/>
                <a:gd name="T94" fmla="*/ 108 w 249"/>
                <a:gd name="T95" fmla="*/ 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9" h="233">
                  <a:moveTo>
                    <a:pt x="108" y="33"/>
                  </a:moveTo>
                  <a:cubicBezTo>
                    <a:pt x="108" y="35"/>
                    <a:pt x="98" y="34"/>
                    <a:pt x="96" y="34"/>
                  </a:cubicBezTo>
                  <a:cubicBezTo>
                    <a:pt x="97" y="27"/>
                    <a:pt x="86" y="25"/>
                    <a:pt x="81" y="25"/>
                  </a:cubicBezTo>
                  <a:cubicBezTo>
                    <a:pt x="76" y="25"/>
                    <a:pt x="73" y="25"/>
                    <a:pt x="69" y="23"/>
                  </a:cubicBezTo>
                  <a:cubicBezTo>
                    <a:pt x="65" y="22"/>
                    <a:pt x="58" y="21"/>
                    <a:pt x="54" y="21"/>
                  </a:cubicBezTo>
                  <a:cubicBezTo>
                    <a:pt x="51" y="26"/>
                    <a:pt x="45" y="22"/>
                    <a:pt x="40" y="25"/>
                  </a:cubicBezTo>
                  <a:cubicBezTo>
                    <a:pt x="40" y="27"/>
                    <a:pt x="39" y="31"/>
                    <a:pt x="37" y="32"/>
                  </a:cubicBezTo>
                  <a:cubicBezTo>
                    <a:pt x="35" y="32"/>
                    <a:pt x="33" y="29"/>
                    <a:pt x="32" y="28"/>
                  </a:cubicBezTo>
                  <a:cubicBezTo>
                    <a:pt x="27" y="27"/>
                    <a:pt x="19" y="36"/>
                    <a:pt x="20" y="40"/>
                  </a:cubicBezTo>
                  <a:cubicBezTo>
                    <a:pt x="20" y="40"/>
                    <a:pt x="21" y="40"/>
                    <a:pt x="22" y="40"/>
                  </a:cubicBezTo>
                  <a:cubicBezTo>
                    <a:pt x="23" y="44"/>
                    <a:pt x="18" y="42"/>
                    <a:pt x="15" y="42"/>
                  </a:cubicBezTo>
                  <a:cubicBezTo>
                    <a:pt x="15" y="45"/>
                    <a:pt x="16" y="47"/>
                    <a:pt x="17" y="49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50"/>
                    <a:pt x="17" y="51"/>
                    <a:pt x="17" y="51"/>
                  </a:cubicBezTo>
                  <a:cubicBezTo>
                    <a:pt x="14" y="50"/>
                    <a:pt x="10" y="61"/>
                    <a:pt x="10" y="64"/>
                  </a:cubicBezTo>
                  <a:cubicBezTo>
                    <a:pt x="15" y="64"/>
                    <a:pt x="11" y="73"/>
                    <a:pt x="11" y="76"/>
                  </a:cubicBezTo>
                  <a:cubicBezTo>
                    <a:pt x="14" y="76"/>
                    <a:pt x="16" y="80"/>
                    <a:pt x="13" y="81"/>
                  </a:cubicBezTo>
                  <a:cubicBezTo>
                    <a:pt x="11" y="83"/>
                    <a:pt x="4" y="87"/>
                    <a:pt x="0" y="89"/>
                  </a:cubicBezTo>
                  <a:cubicBezTo>
                    <a:pt x="1" y="90"/>
                    <a:pt x="2" y="92"/>
                    <a:pt x="4" y="93"/>
                  </a:cubicBezTo>
                  <a:cubicBezTo>
                    <a:pt x="5" y="92"/>
                    <a:pt x="6" y="91"/>
                    <a:pt x="6" y="90"/>
                  </a:cubicBezTo>
                  <a:cubicBezTo>
                    <a:pt x="6" y="91"/>
                    <a:pt x="5" y="92"/>
                    <a:pt x="4" y="93"/>
                  </a:cubicBezTo>
                  <a:cubicBezTo>
                    <a:pt x="5" y="95"/>
                    <a:pt x="7" y="96"/>
                    <a:pt x="9" y="97"/>
                  </a:cubicBezTo>
                  <a:cubicBezTo>
                    <a:pt x="14" y="102"/>
                    <a:pt x="21" y="102"/>
                    <a:pt x="26" y="105"/>
                  </a:cubicBezTo>
                  <a:cubicBezTo>
                    <a:pt x="24" y="105"/>
                    <a:pt x="22" y="106"/>
                    <a:pt x="19" y="107"/>
                  </a:cubicBezTo>
                  <a:cubicBezTo>
                    <a:pt x="18" y="112"/>
                    <a:pt x="17" y="118"/>
                    <a:pt x="14" y="122"/>
                  </a:cubicBezTo>
                  <a:cubicBezTo>
                    <a:pt x="11" y="125"/>
                    <a:pt x="5" y="129"/>
                    <a:pt x="8" y="134"/>
                  </a:cubicBezTo>
                  <a:cubicBezTo>
                    <a:pt x="10" y="137"/>
                    <a:pt x="8" y="144"/>
                    <a:pt x="11" y="146"/>
                  </a:cubicBezTo>
                  <a:cubicBezTo>
                    <a:pt x="15" y="148"/>
                    <a:pt x="21" y="146"/>
                    <a:pt x="25" y="145"/>
                  </a:cubicBezTo>
                  <a:cubicBezTo>
                    <a:pt x="24" y="147"/>
                    <a:pt x="26" y="150"/>
                    <a:pt x="24" y="152"/>
                  </a:cubicBezTo>
                  <a:cubicBezTo>
                    <a:pt x="26" y="153"/>
                    <a:pt x="30" y="159"/>
                    <a:pt x="32" y="157"/>
                  </a:cubicBezTo>
                  <a:cubicBezTo>
                    <a:pt x="36" y="154"/>
                    <a:pt x="33" y="151"/>
                    <a:pt x="39" y="150"/>
                  </a:cubicBezTo>
                  <a:cubicBezTo>
                    <a:pt x="43" y="148"/>
                    <a:pt x="42" y="143"/>
                    <a:pt x="46" y="144"/>
                  </a:cubicBezTo>
                  <a:cubicBezTo>
                    <a:pt x="51" y="144"/>
                    <a:pt x="53" y="140"/>
                    <a:pt x="58" y="143"/>
                  </a:cubicBezTo>
                  <a:cubicBezTo>
                    <a:pt x="62" y="146"/>
                    <a:pt x="63" y="151"/>
                    <a:pt x="66" y="155"/>
                  </a:cubicBezTo>
                  <a:cubicBezTo>
                    <a:pt x="70" y="160"/>
                    <a:pt x="77" y="164"/>
                    <a:pt x="82" y="168"/>
                  </a:cubicBezTo>
                  <a:cubicBezTo>
                    <a:pt x="84" y="170"/>
                    <a:pt x="92" y="173"/>
                    <a:pt x="92" y="175"/>
                  </a:cubicBezTo>
                  <a:cubicBezTo>
                    <a:pt x="93" y="179"/>
                    <a:pt x="85" y="178"/>
                    <a:pt x="83" y="179"/>
                  </a:cubicBezTo>
                  <a:cubicBezTo>
                    <a:pt x="81" y="181"/>
                    <a:pt x="81" y="183"/>
                    <a:pt x="81" y="185"/>
                  </a:cubicBezTo>
                  <a:cubicBezTo>
                    <a:pt x="85" y="186"/>
                    <a:pt x="86" y="192"/>
                    <a:pt x="90" y="192"/>
                  </a:cubicBezTo>
                  <a:cubicBezTo>
                    <a:pt x="90" y="200"/>
                    <a:pt x="97" y="196"/>
                    <a:pt x="101" y="196"/>
                  </a:cubicBezTo>
                  <a:cubicBezTo>
                    <a:pt x="109" y="197"/>
                    <a:pt x="108" y="200"/>
                    <a:pt x="108" y="206"/>
                  </a:cubicBezTo>
                  <a:cubicBezTo>
                    <a:pt x="114" y="206"/>
                    <a:pt x="118" y="211"/>
                    <a:pt x="123" y="212"/>
                  </a:cubicBezTo>
                  <a:cubicBezTo>
                    <a:pt x="128" y="213"/>
                    <a:pt x="129" y="214"/>
                    <a:pt x="129" y="219"/>
                  </a:cubicBezTo>
                  <a:cubicBezTo>
                    <a:pt x="134" y="219"/>
                    <a:pt x="138" y="219"/>
                    <a:pt x="142" y="220"/>
                  </a:cubicBezTo>
                  <a:cubicBezTo>
                    <a:pt x="148" y="222"/>
                    <a:pt x="153" y="218"/>
                    <a:pt x="159" y="220"/>
                  </a:cubicBezTo>
                  <a:cubicBezTo>
                    <a:pt x="159" y="222"/>
                    <a:pt x="159" y="224"/>
                    <a:pt x="159" y="226"/>
                  </a:cubicBezTo>
                  <a:cubicBezTo>
                    <a:pt x="160" y="226"/>
                    <a:pt x="161" y="226"/>
                    <a:pt x="163" y="226"/>
                  </a:cubicBezTo>
                  <a:cubicBezTo>
                    <a:pt x="163" y="230"/>
                    <a:pt x="169" y="226"/>
                    <a:pt x="168" y="233"/>
                  </a:cubicBezTo>
                  <a:cubicBezTo>
                    <a:pt x="170" y="233"/>
                    <a:pt x="172" y="233"/>
                    <a:pt x="174" y="233"/>
                  </a:cubicBezTo>
                  <a:cubicBezTo>
                    <a:pt x="176" y="231"/>
                    <a:pt x="180" y="225"/>
                    <a:pt x="183" y="221"/>
                  </a:cubicBezTo>
                  <a:cubicBezTo>
                    <a:pt x="181" y="220"/>
                    <a:pt x="179" y="220"/>
                    <a:pt x="178" y="218"/>
                  </a:cubicBezTo>
                  <a:cubicBezTo>
                    <a:pt x="177" y="215"/>
                    <a:pt x="180" y="211"/>
                    <a:pt x="182" y="209"/>
                  </a:cubicBezTo>
                  <a:cubicBezTo>
                    <a:pt x="186" y="205"/>
                    <a:pt x="189" y="201"/>
                    <a:pt x="191" y="196"/>
                  </a:cubicBezTo>
                  <a:cubicBezTo>
                    <a:pt x="193" y="193"/>
                    <a:pt x="194" y="188"/>
                    <a:pt x="197" y="186"/>
                  </a:cubicBezTo>
                  <a:cubicBezTo>
                    <a:pt x="197" y="185"/>
                    <a:pt x="197" y="184"/>
                    <a:pt x="198" y="183"/>
                  </a:cubicBezTo>
                  <a:cubicBezTo>
                    <a:pt x="199" y="183"/>
                    <a:pt x="201" y="184"/>
                    <a:pt x="202" y="183"/>
                  </a:cubicBezTo>
                  <a:cubicBezTo>
                    <a:pt x="203" y="182"/>
                    <a:pt x="203" y="180"/>
                    <a:pt x="201" y="180"/>
                  </a:cubicBezTo>
                  <a:cubicBezTo>
                    <a:pt x="199" y="176"/>
                    <a:pt x="197" y="171"/>
                    <a:pt x="199" y="167"/>
                  </a:cubicBezTo>
                  <a:cubicBezTo>
                    <a:pt x="201" y="166"/>
                    <a:pt x="200" y="162"/>
                    <a:pt x="201" y="160"/>
                  </a:cubicBezTo>
                  <a:cubicBezTo>
                    <a:pt x="203" y="157"/>
                    <a:pt x="205" y="159"/>
                    <a:pt x="207" y="157"/>
                  </a:cubicBezTo>
                  <a:cubicBezTo>
                    <a:pt x="211" y="154"/>
                    <a:pt x="206" y="146"/>
                    <a:pt x="208" y="141"/>
                  </a:cubicBezTo>
                  <a:cubicBezTo>
                    <a:pt x="209" y="138"/>
                    <a:pt x="212" y="138"/>
                    <a:pt x="214" y="138"/>
                  </a:cubicBezTo>
                  <a:cubicBezTo>
                    <a:pt x="217" y="136"/>
                    <a:pt x="218" y="135"/>
                    <a:pt x="220" y="132"/>
                  </a:cubicBezTo>
                  <a:cubicBezTo>
                    <a:pt x="220" y="129"/>
                    <a:pt x="221" y="126"/>
                    <a:pt x="223" y="125"/>
                  </a:cubicBezTo>
                  <a:cubicBezTo>
                    <a:pt x="224" y="123"/>
                    <a:pt x="228" y="124"/>
                    <a:pt x="230" y="124"/>
                  </a:cubicBezTo>
                  <a:cubicBezTo>
                    <a:pt x="232" y="120"/>
                    <a:pt x="236" y="117"/>
                    <a:pt x="238" y="113"/>
                  </a:cubicBezTo>
                  <a:cubicBezTo>
                    <a:pt x="240" y="110"/>
                    <a:pt x="241" y="109"/>
                    <a:pt x="245" y="110"/>
                  </a:cubicBezTo>
                  <a:cubicBezTo>
                    <a:pt x="249" y="111"/>
                    <a:pt x="244" y="104"/>
                    <a:pt x="244" y="104"/>
                  </a:cubicBezTo>
                  <a:cubicBezTo>
                    <a:pt x="242" y="101"/>
                    <a:pt x="242" y="100"/>
                    <a:pt x="238" y="99"/>
                  </a:cubicBezTo>
                  <a:cubicBezTo>
                    <a:pt x="234" y="98"/>
                    <a:pt x="232" y="99"/>
                    <a:pt x="230" y="94"/>
                  </a:cubicBezTo>
                  <a:cubicBezTo>
                    <a:pt x="228" y="91"/>
                    <a:pt x="228" y="88"/>
                    <a:pt x="225" y="87"/>
                  </a:cubicBezTo>
                  <a:cubicBezTo>
                    <a:pt x="223" y="86"/>
                    <a:pt x="221" y="86"/>
                    <a:pt x="220" y="85"/>
                  </a:cubicBezTo>
                  <a:cubicBezTo>
                    <a:pt x="217" y="84"/>
                    <a:pt x="216" y="82"/>
                    <a:pt x="213" y="81"/>
                  </a:cubicBezTo>
                  <a:cubicBezTo>
                    <a:pt x="210" y="80"/>
                    <a:pt x="206" y="79"/>
                    <a:pt x="203" y="79"/>
                  </a:cubicBezTo>
                  <a:cubicBezTo>
                    <a:pt x="200" y="79"/>
                    <a:pt x="195" y="79"/>
                    <a:pt x="194" y="76"/>
                  </a:cubicBezTo>
                  <a:cubicBezTo>
                    <a:pt x="191" y="73"/>
                    <a:pt x="191" y="67"/>
                    <a:pt x="192" y="63"/>
                  </a:cubicBezTo>
                  <a:cubicBezTo>
                    <a:pt x="189" y="63"/>
                    <a:pt x="188" y="61"/>
                    <a:pt x="187" y="59"/>
                  </a:cubicBezTo>
                  <a:cubicBezTo>
                    <a:pt x="186" y="58"/>
                    <a:pt x="186" y="57"/>
                    <a:pt x="185" y="56"/>
                  </a:cubicBezTo>
                  <a:cubicBezTo>
                    <a:pt x="185" y="55"/>
                    <a:pt x="183" y="54"/>
                    <a:pt x="181" y="54"/>
                  </a:cubicBezTo>
                  <a:cubicBezTo>
                    <a:pt x="179" y="53"/>
                    <a:pt x="177" y="54"/>
                    <a:pt x="175" y="53"/>
                  </a:cubicBezTo>
                  <a:cubicBezTo>
                    <a:pt x="173" y="52"/>
                    <a:pt x="167" y="46"/>
                    <a:pt x="167" y="43"/>
                  </a:cubicBezTo>
                  <a:cubicBezTo>
                    <a:pt x="164" y="42"/>
                    <a:pt x="162" y="39"/>
                    <a:pt x="159" y="40"/>
                  </a:cubicBezTo>
                  <a:cubicBezTo>
                    <a:pt x="156" y="41"/>
                    <a:pt x="154" y="43"/>
                    <a:pt x="151" y="43"/>
                  </a:cubicBezTo>
                  <a:cubicBezTo>
                    <a:pt x="151" y="44"/>
                    <a:pt x="151" y="44"/>
                    <a:pt x="151" y="44"/>
                  </a:cubicBezTo>
                  <a:cubicBezTo>
                    <a:pt x="145" y="46"/>
                    <a:pt x="143" y="38"/>
                    <a:pt x="139" y="34"/>
                  </a:cubicBezTo>
                  <a:cubicBezTo>
                    <a:pt x="137" y="32"/>
                    <a:pt x="134" y="33"/>
                    <a:pt x="132" y="30"/>
                  </a:cubicBezTo>
                  <a:cubicBezTo>
                    <a:pt x="131" y="27"/>
                    <a:pt x="132" y="25"/>
                    <a:pt x="130" y="23"/>
                  </a:cubicBezTo>
                  <a:cubicBezTo>
                    <a:pt x="124" y="22"/>
                    <a:pt x="127" y="16"/>
                    <a:pt x="126" y="11"/>
                  </a:cubicBezTo>
                  <a:cubicBezTo>
                    <a:pt x="124" y="11"/>
                    <a:pt x="122" y="10"/>
                    <a:pt x="120" y="10"/>
                  </a:cubicBezTo>
                  <a:cubicBezTo>
                    <a:pt x="124" y="10"/>
                    <a:pt x="115" y="0"/>
                    <a:pt x="113" y="0"/>
                  </a:cubicBezTo>
                  <a:cubicBezTo>
                    <a:pt x="113" y="1"/>
                    <a:pt x="114" y="4"/>
                    <a:pt x="113" y="5"/>
                  </a:cubicBezTo>
                  <a:cubicBezTo>
                    <a:pt x="112" y="6"/>
                    <a:pt x="110" y="5"/>
                    <a:pt x="109" y="6"/>
                  </a:cubicBezTo>
                  <a:cubicBezTo>
                    <a:pt x="106" y="8"/>
                    <a:pt x="108" y="10"/>
                    <a:pt x="106" y="12"/>
                  </a:cubicBezTo>
                  <a:cubicBezTo>
                    <a:pt x="105" y="14"/>
                    <a:pt x="103" y="15"/>
                    <a:pt x="102" y="14"/>
                  </a:cubicBezTo>
                  <a:cubicBezTo>
                    <a:pt x="102" y="20"/>
                    <a:pt x="103" y="25"/>
                    <a:pt x="104" y="26"/>
                  </a:cubicBezTo>
                  <a:cubicBezTo>
                    <a:pt x="105" y="28"/>
                    <a:pt x="107" y="30"/>
                    <a:pt x="108" y="33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7454901" y="-2293938"/>
              <a:ext cx="1255713" cy="1236663"/>
            </a:xfrm>
            <a:custGeom>
              <a:avLst/>
              <a:gdLst>
                <a:gd name="T0" fmla="*/ 172 w 539"/>
                <a:gd name="T1" fmla="*/ 126 h 531"/>
                <a:gd name="T2" fmla="*/ 126 w 539"/>
                <a:gd name="T3" fmla="*/ 86 h 531"/>
                <a:gd name="T4" fmla="*/ 82 w 539"/>
                <a:gd name="T5" fmla="*/ 57 h 531"/>
                <a:gd name="T6" fmla="*/ 57 w 539"/>
                <a:gd name="T7" fmla="*/ 29 h 531"/>
                <a:gd name="T8" fmla="*/ 29 w 539"/>
                <a:gd name="T9" fmla="*/ 24 h 531"/>
                <a:gd name="T10" fmla="*/ 6 w 539"/>
                <a:gd name="T11" fmla="*/ 57 h 531"/>
                <a:gd name="T12" fmla="*/ 8 w 539"/>
                <a:gd name="T13" fmla="*/ 123 h 531"/>
                <a:gd name="T14" fmla="*/ 12 w 539"/>
                <a:gd name="T15" fmla="*/ 128 h 531"/>
                <a:gd name="T16" fmla="*/ 15 w 539"/>
                <a:gd name="T17" fmla="*/ 140 h 531"/>
                <a:gd name="T18" fmla="*/ 29 w 539"/>
                <a:gd name="T19" fmla="*/ 172 h 531"/>
                <a:gd name="T20" fmla="*/ 23 w 539"/>
                <a:gd name="T21" fmla="*/ 196 h 531"/>
                <a:gd name="T22" fmla="*/ 34 w 539"/>
                <a:gd name="T23" fmla="*/ 245 h 531"/>
                <a:gd name="T24" fmla="*/ 28 w 539"/>
                <a:gd name="T25" fmla="*/ 273 h 531"/>
                <a:gd name="T26" fmla="*/ 64 w 539"/>
                <a:gd name="T27" fmla="*/ 275 h 531"/>
                <a:gd name="T28" fmla="*/ 80 w 539"/>
                <a:gd name="T29" fmla="*/ 282 h 531"/>
                <a:gd name="T30" fmla="*/ 114 w 539"/>
                <a:gd name="T31" fmla="*/ 286 h 531"/>
                <a:gd name="T32" fmla="*/ 140 w 539"/>
                <a:gd name="T33" fmla="*/ 328 h 531"/>
                <a:gd name="T34" fmla="*/ 115 w 539"/>
                <a:gd name="T35" fmla="*/ 368 h 531"/>
                <a:gd name="T36" fmla="*/ 82 w 539"/>
                <a:gd name="T37" fmla="*/ 392 h 531"/>
                <a:gd name="T38" fmla="*/ 68 w 539"/>
                <a:gd name="T39" fmla="*/ 436 h 531"/>
                <a:gd name="T40" fmla="*/ 99 w 539"/>
                <a:gd name="T41" fmla="*/ 480 h 531"/>
                <a:gd name="T42" fmla="*/ 122 w 539"/>
                <a:gd name="T43" fmla="*/ 471 h 531"/>
                <a:gd name="T44" fmla="*/ 106 w 539"/>
                <a:gd name="T45" fmla="*/ 435 h 531"/>
                <a:gd name="T46" fmla="*/ 114 w 539"/>
                <a:gd name="T47" fmla="*/ 394 h 531"/>
                <a:gd name="T48" fmla="*/ 119 w 539"/>
                <a:gd name="T49" fmla="*/ 406 h 531"/>
                <a:gd name="T50" fmla="*/ 127 w 539"/>
                <a:gd name="T51" fmla="*/ 411 h 531"/>
                <a:gd name="T52" fmla="*/ 152 w 539"/>
                <a:gd name="T53" fmla="*/ 414 h 531"/>
                <a:gd name="T54" fmla="*/ 169 w 539"/>
                <a:gd name="T55" fmla="*/ 421 h 531"/>
                <a:gd name="T56" fmla="*/ 224 w 539"/>
                <a:gd name="T57" fmla="*/ 400 h 531"/>
                <a:gd name="T58" fmla="*/ 226 w 539"/>
                <a:gd name="T59" fmla="*/ 429 h 531"/>
                <a:gd name="T60" fmla="*/ 244 w 539"/>
                <a:gd name="T61" fmla="*/ 426 h 531"/>
                <a:gd name="T62" fmla="*/ 262 w 539"/>
                <a:gd name="T63" fmla="*/ 423 h 531"/>
                <a:gd name="T64" fmla="*/ 262 w 539"/>
                <a:gd name="T65" fmla="*/ 441 h 531"/>
                <a:gd name="T66" fmla="*/ 304 w 539"/>
                <a:gd name="T67" fmla="*/ 422 h 531"/>
                <a:gd name="T68" fmla="*/ 329 w 539"/>
                <a:gd name="T69" fmla="*/ 433 h 531"/>
                <a:gd name="T70" fmla="*/ 365 w 539"/>
                <a:gd name="T71" fmla="*/ 462 h 531"/>
                <a:gd name="T72" fmla="*/ 401 w 539"/>
                <a:gd name="T73" fmla="*/ 463 h 531"/>
                <a:gd name="T74" fmla="*/ 401 w 539"/>
                <a:gd name="T75" fmla="*/ 487 h 531"/>
                <a:gd name="T76" fmla="*/ 405 w 539"/>
                <a:gd name="T77" fmla="*/ 519 h 531"/>
                <a:gd name="T78" fmla="*/ 438 w 539"/>
                <a:gd name="T79" fmla="*/ 516 h 531"/>
                <a:gd name="T80" fmla="*/ 446 w 539"/>
                <a:gd name="T81" fmla="*/ 503 h 531"/>
                <a:gd name="T82" fmla="*/ 450 w 539"/>
                <a:gd name="T83" fmla="*/ 478 h 531"/>
                <a:gd name="T84" fmla="*/ 454 w 539"/>
                <a:gd name="T85" fmla="*/ 417 h 531"/>
                <a:gd name="T86" fmla="*/ 508 w 539"/>
                <a:gd name="T87" fmla="*/ 385 h 531"/>
                <a:gd name="T88" fmla="*/ 503 w 539"/>
                <a:gd name="T89" fmla="*/ 352 h 531"/>
                <a:gd name="T90" fmla="*/ 493 w 539"/>
                <a:gd name="T91" fmla="*/ 315 h 531"/>
                <a:gd name="T92" fmla="*/ 511 w 539"/>
                <a:gd name="T93" fmla="*/ 291 h 531"/>
                <a:gd name="T94" fmla="*/ 472 w 539"/>
                <a:gd name="T95" fmla="*/ 239 h 531"/>
                <a:gd name="T96" fmla="*/ 419 w 539"/>
                <a:gd name="T97" fmla="*/ 236 h 531"/>
                <a:gd name="T98" fmla="*/ 370 w 539"/>
                <a:gd name="T99" fmla="*/ 208 h 531"/>
                <a:gd name="T100" fmla="*/ 324 w 539"/>
                <a:gd name="T101" fmla="*/ 190 h 531"/>
                <a:gd name="T102" fmla="*/ 290 w 539"/>
                <a:gd name="T103" fmla="*/ 160 h 531"/>
                <a:gd name="T104" fmla="*/ 251 w 539"/>
                <a:gd name="T105" fmla="*/ 135 h 531"/>
                <a:gd name="T106" fmla="*/ 225 w 539"/>
                <a:gd name="T107" fmla="*/ 132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39" h="531">
                  <a:moveTo>
                    <a:pt x="211" y="140"/>
                  </a:moveTo>
                  <a:cubicBezTo>
                    <a:pt x="212" y="133"/>
                    <a:pt x="206" y="137"/>
                    <a:pt x="206" y="133"/>
                  </a:cubicBezTo>
                  <a:cubicBezTo>
                    <a:pt x="204" y="133"/>
                    <a:pt x="203" y="133"/>
                    <a:pt x="202" y="133"/>
                  </a:cubicBezTo>
                  <a:cubicBezTo>
                    <a:pt x="202" y="131"/>
                    <a:pt x="202" y="129"/>
                    <a:pt x="202" y="127"/>
                  </a:cubicBezTo>
                  <a:cubicBezTo>
                    <a:pt x="196" y="125"/>
                    <a:pt x="191" y="129"/>
                    <a:pt x="185" y="127"/>
                  </a:cubicBezTo>
                  <a:cubicBezTo>
                    <a:pt x="181" y="126"/>
                    <a:pt x="177" y="126"/>
                    <a:pt x="172" y="126"/>
                  </a:cubicBezTo>
                  <a:cubicBezTo>
                    <a:pt x="172" y="121"/>
                    <a:pt x="171" y="120"/>
                    <a:pt x="166" y="119"/>
                  </a:cubicBezTo>
                  <a:cubicBezTo>
                    <a:pt x="161" y="118"/>
                    <a:pt x="157" y="113"/>
                    <a:pt x="151" y="113"/>
                  </a:cubicBezTo>
                  <a:cubicBezTo>
                    <a:pt x="151" y="107"/>
                    <a:pt x="152" y="104"/>
                    <a:pt x="144" y="103"/>
                  </a:cubicBezTo>
                  <a:cubicBezTo>
                    <a:pt x="140" y="103"/>
                    <a:pt x="133" y="107"/>
                    <a:pt x="133" y="99"/>
                  </a:cubicBezTo>
                  <a:cubicBezTo>
                    <a:pt x="129" y="99"/>
                    <a:pt x="128" y="93"/>
                    <a:pt x="124" y="92"/>
                  </a:cubicBezTo>
                  <a:cubicBezTo>
                    <a:pt x="124" y="90"/>
                    <a:pt x="124" y="88"/>
                    <a:pt x="126" y="86"/>
                  </a:cubicBezTo>
                  <a:cubicBezTo>
                    <a:pt x="128" y="85"/>
                    <a:pt x="136" y="86"/>
                    <a:pt x="135" y="82"/>
                  </a:cubicBezTo>
                  <a:cubicBezTo>
                    <a:pt x="135" y="80"/>
                    <a:pt x="127" y="77"/>
                    <a:pt x="125" y="75"/>
                  </a:cubicBezTo>
                  <a:cubicBezTo>
                    <a:pt x="120" y="71"/>
                    <a:pt x="113" y="67"/>
                    <a:pt x="109" y="62"/>
                  </a:cubicBezTo>
                  <a:cubicBezTo>
                    <a:pt x="106" y="58"/>
                    <a:pt x="105" y="53"/>
                    <a:pt x="101" y="50"/>
                  </a:cubicBezTo>
                  <a:cubicBezTo>
                    <a:pt x="96" y="47"/>
                    <a:pt x="94" y="51"/>
                    <a:pt x="89" y="51"/>
                  </a:cubicBezTo>
                  <a:cubicBezTo>
                    <a:pt x="85" y="50"/>
                    <a:pt x="86" y="55"/>
                    <a:pt x="82" y="57"/>
                  </a:cubicBezTo>
                  <a:cubicBezTo>
                    <a:pt x="76" y="58"/>
                    <a:pt x="79" y="61"/>
                    <a:pt x="75" y="64"/>
                  </a:cubicBezTo>
                  <a:cubicBezTo>
                    <a:pt x="73" y="66"/>
                    <a:pt x="69" y="60"/>
                    <a:pt x="67" y="59"/>
                  </a:cubicBezTo>
                  <a:cubicBezTo>
                    <a:pt x="69" y="57"/>
                    <a:pt x="67" y="54"/>
                    <a:pt x="68" y="52"/>
                  </a:cubicBezTo>
                  <a:cubicBezTo>
                    <a:pt x="64" y="53"/>
                    <a:pt x="58" y="55"/>
                    <a:pt x="54" y="53"/>
                  </a:cubicBezTo>
                  <a:cubicBezTo>
                    <a:pt x="51" y="51"/>
                    <a:pt x="53" y="44"/>
                    <a:pt x="51" y="41"/>
                  </a:cubicBezTo>
                  <a:cubicBezTo>
                    <a:pt x="48" y="36"/>
                    <a:pt x="54" y="32"/>
                    <a:pt x="57" y="29"/>
                  </a:cubicBezTo>
                  <a:cubicBezTo>
                    <a:pt x="60" y="25"/>
                    <a:pt x="61" y="19"/>
                    <a:pt x="62" y="14"/>
                  </a:cubicBezTo>
                  <a:cubicBezTo>
                    <a:pt x="65" y="13"/>
                    <a:pt x="67" y="12"/>
                    <a:pt x="69" y="12"/>
                  </a:cubicBezTo>
                  <a:cubicBezTo>
                    <a:pt x="64" y="9"/>
                    <a:pt x="57" y="9"/>
                    <a:pt x="52" y="4"/>
                  </a:cubicBezTo>
                  <a:cubicBezTo>
                    <a:pt x="50" y="3"/>
                    <a:pt x="48" y="2"/>
                    <a:pt x="47" y="0"/>
                  </a:cubicBezTo>
                  <a:cubicBezTo>
                    <a:pt x="45" y="1"/>
                    <a:pt x="43" y="2"/>
                    <a:pt x="43" y="3"/>
                  </a:cubicBezTo>
                  <a:cubicBezTo>
                    <a:pt x="39" y="11"/>
                    <a:pt x="30" y="15"/>
                    <a:pt x="29" y="24"/>
                  </a:cubicBezTo>
                  <a:cubicBezTo>
                    <a:pt x="27" y="24"/>
                    <a:pt x="23" y="24"/>
                    <a:pt x="23" y="27"/>
                  </a:cubicBezTo>
                  <a:cubicBezTo>
                    <a:pt x="22" y="30"/>
                    <a:pt x="20" y="30"/>
                    <a:pt x="20" y="32"/>
                  </a:cubicBezTo>
                  <a:cubicBezTo>
                    <a:pt x="13" y="32"/>
                    <a:pt x="15" y="38"/>
                    <a:pt x="14" y="42"/>
                  </a:cubicBezTo>
                  <a:cubicBezTo>
                    <a:pt x="14" y="45"/>
                    <a:pt x="13" y="47"/>
                    <a:pt x="11" y="49"/>
                  </a:cubicBezTo>
                  <a:cubicBezTo>
                    <a:pt x="9" y="51"/>
                    <a:pt x="9" y="54"/>
                    <a:pt x="7" y="57"/>
                  </a:cubicBezTo>
                  <a:cubicBezTo>
                    <a:pt x="7" y="57"/>
                    <a:pt x="7" y="57"/>
                    <a:pt x="6" y="57"/>
                  </a:cubicBezTo>
                  <a:cubicBezTo>
                    <a:pt x="3" y="65"/>
                    <a:pt x="0" y="76"/>
                    <a:pt x="3" y="84"/>
                  </a:cubicBezTo>
                  <a:cubicBezTo>
                    <a:pt x="5" y="92"/>
                    <a:pt x="5" y="109"/>
                    <a:pt x="6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7" y="120"/>
                    <a:pt x="7" y="119"/>
                    <a:pt x="8" y="119"/>
                  </a:cubicBezTo>
                  <a:cubicBezTo>
                    <a:pt x="9" y="120"/>
                    <a:pt x="10" y="122"/>
                    <a:pt x="10" y="122"/>
                  </a:cubicBezTo>
                  <a:cubicBezTo>
                    <a:pt x="10" y="123"/>
                    <a:pt x="9" y="122"/>
                    <a:pt x="8" y="123"/>
                  </a:cubicBezTo>
                  <a:cubicBezTo>
                    <a:pt x="8" y="123"/>
                    <a:pt x="9" y="124"/>
                    <a:pt x="9" y="124"/>
                  </a:cubicBezTo>
                  <a:cubicBezTo>
                    <a:pt x="10" y="124"/>
                    <a:pt x="10" y="125"/>
                    <a:pt x="10" y="125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11" y="125"/>
                    <a:pt x="10" y="126"/>
                    <a:pt x="11" y="126"/>
                  </a:cubicBezTo>
                  <a:cubicBezTo>
                    <a:pt x="11" y="127"/>
                    <a:pt x="11" y="126"/>
                    <a:pt x="12" y="127"/>
                  </a:cubicBezTo>
                  <a:cubicBezTo>
                    <a:pt x="12" y="127"/>
                    <a:pt x="12" y="128"/>
                    <a:pt x="12" y="128"/>
                  </a:cubicBezTo>
                  <a:cubicBezTo>
                    <a:pt x="13" y="129"/>
                    <a:pt x="13" y="128"/>
                    <a:pt x="13" y="130"/>
                  </a:cubicBezTo>
                  <a:cubicBezTo>
                    <a:pt x="13" y="130"/>
                    <a:pt x="15" y="129"/>
                    <a:pt x="16" y="129"/>
                  </a:cubicBezTo>
                  <a:cubicBezTo>
                    <a:pt x="16" y="130"/>
                    <a:pt x="16" y="131"/>
                    <a:pt x="15" y="132"/>
                  </a:cubicBezTo>
                  <a:cubicBezTo>
                    <a:pt x="15" y="132"/>
                    <a:pt x="15" y="133"/>
                    <a:pt x="15" y="134"/>
                  </a:cubicBezTo>
                  <a:cubicBezTo>
                    <a:pt x="16" y="136"/>
                    <a:pt x="18" y="136"/>
                    <a:pt x="15" y="137"/>
                  </a:cubicBezTo>
                  <a:cubicBezTo>
                    <a:pt x="13" y="138"/>
                    <a:pt x="14" y="139"/>
                    <a:pt x="15" y="140"/>
                  </a:cubicBezTo>
                  <a:cubicBezTo>
                    <a:pt x="16" y="142"/>
                    <a:pt x="17" y="143"/>
                    <a:pt x="15" y="144"/>
                  </a:cubicBezTo>
                  <a:cubicBezTo>
                    <a:pt x="16" y="145"/>
                    <a:pt x="17" y="147"/>
                    <a:pt x="17" y="147"/>
                  </a:cubicBezTo>
                  <a:cubicBezTo>
                    <a:pt x="18" y="151"/>
                    <a:pt x="17" y="154"/>
                    <a:pt x="20" y="158"/>
                  </a:cubicBezTo>
                  <a:cubicBezTo>
                    <a:pt x="24" y="161"/>
                    <a:pt x="26" y="166"/>
                    <a:pt x="28" y="170"/>
                  </a:cubicBezTo>
                  <a:cubicBezTo>
                    <a:pt x="28" y="170"/>
                    <a:pt x="28" y="171"/>
                    <a:pt x="28" y="171"/>
                  </a:cubicBezTo>
                  <a:cubicBezTo>
                    <a:pt x="29" y="171"/>
                    <a:pt x="29" y="171"/>
                    <a:pt x="29" y="172"/>
                  </a:cubicBezTo>
                  <a:cubicBezTo>
                    <a:pt x="31" y="176"/>
                    <a:pt x="31" y="181"/>
                    <a:pt x="31" y="185"/>
                  </a:cubicBezTo>
                  <a:cubicBezTo>
                    <a:pt x="31" y="186"/>
                    <a:pt x="31" y="186"/>
                    <a:pt x="31" y="187"/>
                  </a:cubicBezTo>
                  <a:cubicBezTo>
                    <a:pt x="31" y="188"/>
                    <a:pt x="31" y="189"/>
                    <a:pt x="32" y="191"/>
                  </a:cubicBezTo>
                  <a:cubicBezTo>
                    <a:pt x="32" y="191"/>
                    <a:pt x="32" y="191"/>
                    <a:pt x="32" y="192"/>
                  </a:cubicBezTo>
                  <a:cubicBezTo>
                    <a:pt x="33" y="193"/>
                    <a:pt x="32" y="194"/>
                    <a:pt x="32" y="195"/>
                  </a:cubicBezTo>
                  <a:cubicBezTo>
                    <a:pt x="30" y="197"/>
                    <a:pt x="26" y="195"/>
                    <a:pt x="23" y="196"/>
                  </a:cubicBezTo>
                  <a:cubicBezTo>
                    <a:pt x="23" y="196"/>
                    <a:pt x="23" y="196"/>
                    <a:pt x="23" y="196"/>
                  </a:cubicBezTo>
                  <a:cubicBezTo>
                    <a:pt x="23" y="199"/>
                    <a:pt x="22" y="201"/>
                    <a:pt x="20" y="203"/>
                  </a:cubicBezTo>
                  <a:cubicBezTo>
                    <a:pt x="12" y="211"/>
                    <a:pt x="23" y="224"/>
                    <a:pt x="23" y="233"/>
                  </a:cubicBezTo>
                  <a:cubicBezTo>
                    <a:pt x="23" y="238"/>
                    <a:pt x="29" y="238"/>
                    <a:pt x="33" y="239"/>
                  </a:cubicBezTo>
                  <a:cubicBezTo>
                    <a:pt x="35" y="240"/>
                    <a:pt x="37" y="240"/>
                    <a:pt x="38" y="242"/>
                  </a:cubicBezTo>
                  <a:cubicBezTo>
                    <a:pt x="40" y="244"/>
                    <a:pt x="34" y="244"/>
                    <a:pt x="34" y="245"/>
                  </a:cubicBezTo>
                  <a:cubicBezTo>
                    <a:pt x="34" y="250"/>
                    <a:pt x="43" y="245"/>
                    <a:pt x="40" y="252"/>
                  </a:cubicBezTo>
                  <a:cubicBezTo>
                    <a:pt x="38" y="253"/>
                    <a:pt x="38" y="255"/>
                    <a:pt x="38" y="257"/>
                  </a:cubicBezTo>
                  <a:cubicBezTo>
                    <a:pt x="33" y="255"/>
                    <a:pt x="33" y="260"/>
                    <a:pt x="33" y="264"/>
                  </a:cubicBezTo>
                  <a:cubicBezTo>
                    <a:pt x="38" y="264"/>
                    <a:pt x="45" y="263"/>
                    <a:pt x="46" y="269"/>
                  </a:cubicBezTo>
                  <a:cubicBezTo>
                    <a:pt x="43" y="269"/>
                    <a:pt x="38" y="269"/>
                    <a:pt x="38" y="273"/>
                  </a:cubicBezTo>
                  <a:cubicBezTo>
                    <a:pt x="35" y="273"/>
                    <a:pt x="31" y="272"/>
                    <a:pt x="28" y="273"/>
                  </a:cubicBezTo>
                  <a:cubicBezTo>
                    <a:pt x="28" y="273"/>
                    <a:pt x="28" y="273"/>
                    <a:pt x="28" y="274"/>
                  </a:cubicBezTo>
                  <a:cubicBezTo>
                    <a:pt x="21" y="274"/>
                    <a:pt x="18" y="287"/>
                    <a:pt x="24" y="287"/>
                  </a:cubicBezTo>
                  <a:cubicBezTo>
                    <a:pt x="24" y="276"/>
                    <a:pt x="35" y="280"/>
                    <a:pt x="43" y="280"/>
                  </a:cubicBezTo>
                  <a:cubicBezTo>
                    <a:pt x="42" y="278"/>
                    <a:pt x="43" y="276"/>
                    <a:pt x="43" y="274"/>
                  </a:cubicBezTo>
                  <a:cubicBezTo>
                    <a:pt x="48" y="274"/>
                    <a:pt x="50" y="274"/>
                    <a:pt x="53" y="278"/>
                  </a:cubicBezTo>
                  <a:cubicBezTo>
                    <a:pt x="55" y="280"/>
                    <a:pt x="61" y="274"/>
                    <a:pt x="64" y="275"/>
                  </a:cubicBezTo>
                  <a:cubicBezTo>
                    <a:pt x="64" y="278"/>
                    <a:pt x="64" y="282"/>
                    <a:pt x="68" y="281"/>
                  </a:cubicBezTo>
                  <a:cubicBezTo>
                    <a:pt x="68" y="278"/>
                    <a:pt x="69" y="276"/>
                    <a:pt x="70" y="274"/>
                  </a:cubicBezTo>
                  <a:cubicBezTo>
                    <a:pt x="71" y="274"/>
                    <a:pt x="72" y="274"/>
                    <a:pt x="72" y="274"/>
                  </a:cubicBezTo>
                  <a:cubicBezTo>
                    <a:pt x="73" y="272"/>
                    <a:pt x="73" y="271"/>
                    <a:pt x="75" y="271"/>
                  </a:cubicBezTo>
                  <a:cubicBezTo>
                    <a:pt x="76" y="274"/>
                    <a:pt x="78" y="277"/>
                    <a:pt x="81" y="277"/>
                  </a:cubicBezTo>
                  <a:cubicBezTo>
                    <a:pt x="79" y="278"/>
                    <a:pt x="79" y="281"/>
                    <a:pt x="80" y="282"/>
                  </a:cubicBezTo>
                  <a:cubicBezTo>
                    <a:pt x="82" y="280"/>
                    <a:pt x="84" y="279"/>
                    <a:pt x="85" y="279"/>
                  </a:cubicBezTo>
                  <a:cubicBezTo>
                    <a:pt x="84" y="279"/>
                    <a:pt x="82" y="280"/>
                    <a:pt x="80" y="282"/>
                  </a:cubicBezTo>
                  <a:cubicBezTo>
                    <a:pt x="80" y="283"/>
                    <a:pt x="81" y="283"/>
                    <a:pt x="82" y="283"/>
                  </a:cubicBezTo>
                  <a:cubicBezTo>
                    <a:pt x="85" y="284"/>
                    <a:pt x="88" y="282"/>
                    <a:pt x="92" y="282"/>
                  </a:cubicBezTo>
                  <a:cubicBezTo>
                    <a:pt x="95" y="283"/>
                    <a:pt x="98" y="285"/>
                    <a:pt x="102" y="286"/>
                  </a:cubicBezTo>
                  <a:cubicBezTo>
                    <a:pt x="106" y="286"/>
                    <a:pt x="110" y="286"/>
                    <a:pt x="114" y="286"/>
                  </a:cubicBezTo>
                  <a:cubicBezTo>
                    <a:pt x="114" y="285"/>
                    <a:pt x="114" y="284"/>
                    <a:pt x="114" y="284"/>
                  </a:cubicBezTo>
                  <a:cubicBezTo>
                    <a:pt x="120" y="284"/>
                    <a:pt x="121" y="286"/>
                    <a:pt x="126" y="289"/>
                  </a:cubicBezTo>
                  <a:cubicBezTo>
                    <a:pt x="125" y="292"/>
                    <a:pt x="129" y="293"/>
                    <a:pt x="131" y="293"/>
                  </a:cubicBezTo>
                  <a:cubicBezTo>
                    <a:pt x="135" y="295"/>
                    <a:pt x="135" y="297"/>
                    <a:pt x="135" y="301"/>
                  </a:cubicBezTo>
                  <a:cubicBezTo>
                    <a:pt x="134" y="305"/>
                    <a:pt x="138" y="308"/>
                    <a:pt x="140" y="312"/>
                  </a:cubicBezTo>
                  <a:cubicBezTo>
                    <a:pt x="142" y="317"/>
                    <a:pt x="139" y="323"/>
                    <a:pt x="140" y="328"/>
                  </a:cubicBezTo>
                  <a:cubicBezTo>
                    <a:pt x="134" y="328"/>
                    <a:pt x="136" y="334"/>
                    <a:pt x="133" y="334"/>
                  </a:cubicBezTo>
                  <a:cubicBezTo>
                    <a:pt x="132" y="336"/>
                    <a:pt x="132" y="339"/>
                    <a:pt x="132" y="341"/>
                  </a:cubicBezTo>
                  <a:cubicBezTo>
                    <a:pt x="128" y="343"/>
                    <a:pt x="129" y="351"/>
                    <a:pt x="125" y="352"/>
                  </a:cubicBezTo>
                  <a:cubicBezTo>
                    <a:pt x="124" y="356"/>
                    <a:pt x="121" y="359"/>
                    <a:pt x="120" y="363"/>
                  </a:cubicBezTo>
                  <a:cubicBezTo>
                    <a:pt x="117" y="359"/>
                    <a:pt x="117" y="366"/>
                    <a:pt x="117" y="368"/>
                  </a:cubicBezTo>
                  <a:cubicBezTo>
                    <a:pt x="116" y="368"/>
                    <a:pt x="116" y="368"/>
                    <a:pt x="115" y="368"/>
                  </a:cubicBezTo>
                  <a:cubicBezTo>
                    <a:pt x="115" y="371"/>
                    <a:pt x="120" y="374"/>
                    <a:pt x="118" y="377"/>
                  </a:cubicBezTo>
                  <a:cubicBezTo>
                    <a:pt x="117" y="379"/>
                    <a:pt x="115" y="379"/>
                    <a:pt x="113" y="378"/>
                  </a:cubicBezTo>
                  <a:cubicBezTo>
                    <a:pt x="110" y="378"/>
                    <a:pt x="109" y="380"/>
                    <a:pt x="107" y="381"/>
                  </a:cubicBezTo>
                  <a:cubicBezTo>
                    <a:pt x="103" y="384"/>
                    <a:pt x="97" y="381"/>
                    <a:pt x="93" y="381"/>
                  </a:cubicBezTo>
                  <a:cubicBezTo>
                    <a:pt x="88" y="382"/>
                    <a:pt x="89" y="387"/>
                    <a:pt x="89" y="391"/>
                  </a:cubicBezTo>
                  <a:cubicBezTo>
                    <a:pt x="87" y="392"/>
                    <a:pt x="84" y="389"/>
                    <a:pt x="82" y="392"/>
                  </a:cubicBezTo>
                  <a:cubicBezTo>
                    <a:pt x="81" y="394"/>
                    <a:pt x="82" y="396"/>
                    <a:pt x="82" y="398"/>
                  </a:cubicBezTo>
                  <a:cubicBezTo>
                    <a:pt x="82" y="402"/>
                    <a:pt x="81" y="409"/>
                    <a:pt x="86" y="409"/>
                  </a:cubicBezTo>
                  <a:cubicBezTo>
                    <a:pt x="87" y="411"/>
                    <a:pt x="88" y="413"/>
                    <a:pt x="88" y="415"/>
                  </a:cubicBezTo>
                  <a:cubicBezTo>
                    <a:pt x="83" y="414"/>
                    <a:pt x="85" y="420"/>
                    <a:pt x="81" y="420"/>
                  </a:cubicBezTo>
                  <a:cubicBezTo>
                    <a:pt x="80" y="424"/>
                    <a:pt x="81" y="428"/>
                    <a:pt x="77" y="431"/>
                  </a:cubicBezTo>
                  <a:cubicBezTo>
                    <a:pt x="75" y="433"/>
                    <a:pt x="71" y="436"/>
                    <a:pt x="68" y="436"/>
                  </a:cubicBezTo>
                  <a:cubicBezTo>
                    <a:pt x="68" y="440"/>
                    <a:pt x="82" y="461"/>
                    <a:pt x="72" y="463"/>
                  </a:cubicBezTo>
                  <a:cubicBezTo>
                    <a:pt x="71" y="468"/>
                    <a:pt x="74" y="467"/>
                    <a:pt x="78" y="468"/>
                  </a:cubicBezTo>
                  <a:cubicBezTo>
                    <a:pt x="85" y="470"/>
                    <a:pt x="80" y="479"/>
                    <a:pt x="81" y="484"/>
                  </a:cubicBezTo>
                  <a:cubicBezTo>
                    <a:pt x="83" y="484"/>
                    <a:pt x="84" y="485"/>
                    <a:pt x="86" y="485"/>
                  </a:cubicBezTo>
                  <a:cubicBezTo>
                    <a:pt x="87" y="480"/>
                    <a:pt x="87" y="478"/>
                    <a:pt x="91" y="475"/>
                  </a:cubicBezTo>
                  <a:cubicBezTo>
                    <a:pt x="92" y="480"/>
                    <a:pt x="96" y="478"/>
                    <a:pt x="99" y="480"/>
                  </a:cubicBezTo>
                  <a:cubicBezTo>
                    <a:pt x="103" y="482"/>
                    <a:pt x="100" y="490"/>
                    <a:pt x="106" y="491"/>
                  </a:cubicBezTo>
                  <a:cubicBezTo>
                    <a:pt x="106" y="490"/>
                    <a:pt x="107" y="489"/>
                    <a:pt x="107" y="488"/>
                  </a:cubicBezTo>
                  <a:cubicBezTo>
                    <a:pt x="110" y="487"/>
                    <a:pt x="114" y="487"/>
                    <a:pt x="114" y="492"/>
                  </a:cubicBezTo>
                  <a:cubicBezTo>
                    <a:pt x="118" y="490"/>
                    <a:pt x="121" y="486"/>
                    <a:pt x="125" y="485"/>
                  </a:cubicBezTo>
                  <a:cubicBezTo>
                    <a:pt x="126" y="482"/>
                    <a:pt x="126" y="479"/>
                    <a:pt x="129" y="477"/>
                  </a:cubicBezTo>
                  <a:cubicBezTo>
                    <a:pt x="127" y="474"/>
                    <a:pt x="126" y="472"/>
                    <a:pt x="122" y="471"/>
                  </a:cubicBezTo>
                  <a:cubicBezTo>
                    <a:pt x="122" y="469"/>
                    <a:pt x="123" y="467"/>
                    <a:pt x="125" y="468"/>
                  </a:cubicBezTo>
                  <a:cubicBezTo>
                    <a:pt x="125" y="466"/>
                    <a:pt x="126" y="464"/>
                    <a:pt x="125" y="462"/>
                  </a:cubicBezTo>
                  <a:cubicBezTo>
                    <a:pt x="124" y="460"/>
                    <a:pt x="122" y="460"/>
                    <a:pt x="122" y="457"/>
                  </a:cubicBezTo>
                  <a:cubicBezTo>
                    <a:pt x="119" y="457"/>
                    <a:pt x="115" y="460"/>
                    <a:pt x="111" y="459"/>
                  </a:cubicBezTo>
                  <a:cubicBezTo>
                    <a:pt x="111" y="453"/>
                    <a:pt x="114" y="446"/>
                    <a:pt x="113" y="440"/>
                  </a:cubicBezTo>
                  <a:cubicBezTo>
                    <a:pt x="112" y="436"/>
                    <a:pt x="108" y="439"/>
                    <a:pt x="106" y="435"/>
                  </a:cubicBezTo>
                  <a:cubicBezTo>
                    <a:pt x="104" y="432"/>
                    <a:pt x="108" y="417"/>
                    <a:pt x="102" y="418"/>
                  </a:cubicBezTo>
                  <a:cubicBezTo>
                    <a:pt x="100" y="414"/>
                    <a:pt x="103" y="408"/>
                    <a:pt x="98" y="405"/>
                  </a:cubicBezTo>
                  <a:cubicBezTo>
                    <a:pt x="96" y="404"/>
                    <a:pt x="90" y="405"/>
                    <a:pt x="91" y="402"/>
                  </a:cubicBezTo>
                  <a:cubicBezTo>
                    <a:pt x="95" y="402"/>
                    <a:pt x="97" y="398"/>
                    <a:pt x="99" y="395"/>
                  </a:cubicBezTo>
                  <a:cubicBezTo>
                    <a:pt x="104" y="392"/>
                    <a:pt x="107" y="393"/>
                    <a:pt x="107" y="399"/>
                  </a:cubicBezTo>
                  <a:cubicBezTo>
                    <a:pt x="113" y="400"/>
                    <a:pt x="113" y="400"/>
                    <a:pt x="114" y="394"/>
                  </a:cubicBezTo>
                  <a:cubicBezTo>
                    <a:pt x="115" y="394"/>
                    <a:pt x="116" y="394"/>
                    <a:pt x="118" y="394"/>
                  </a:cubicBezTo>
                  <a:cubicBezTo>
                    <a:pt x="118" y="392"/>
                    <a:pt x="118" y="391"/>
                    <a:pt x="118" y="389"/>
                  </a:cubicBezTo>
                  <a:cubicBezTo>
                    <a:pt x="122" y="389"/>
                    <a:pt x="123" y="385"/>
                    <a:pt x="127" y="384"/>
                  </a:cubicBezTo>
                  <a:cubicBezTo>
                    <a:pt x="128" y="386"/>
                    <a:pt x="126" y="388"/>
                    <a:pt x="125" y="390"/>
                  </a:cubicBezTo>
                  <a:cubicBezTo>
                    <a:pt x="124" y="393"/>
                    <a:pt x="127" y="396"/>
                    <a:pt x="128" y="399"/>
                  </a:cubicBezTo>
                  <a:cubicBezTo>
                    <a:pt x="123" y="399"/>
                    <a:pt x="118" y="400"/>
                    <a:pt x="119" y="406"/>
                  </a:cubicBezTo>
                  <a:cubicBezTo>
                    <a:pt x="120" y="407"/>
                    <a:pt x="121" y="408"/>
                    <a:pt x="122" y="408"/>
                  </a:cubicBezTo>
                  <a:cubicBezTo>
                    <a:pt x="122" y="407"/>
                    <a:pt x="123" y="405"/>
                    <a:pt x="123" y="403"/>
                  </a:cubicBezTo>
                  <a:cubicBezTo>
                    <a:pt x="124" y="403"/>
                    <a:pt x="126" y="403"/>
                    <a:pt x="127" y="403"/>
                  </a:cubicBezTo>
                  <a:cubicBezTo>
                    <a:pt x="127" y="407"/>
                    <a:pt x="127" y="409"/>
                    <a:pt x="124" y="411"/>
                  </a:cubicBezTo>
                  <a:cubicBezTo>
                    <a:pt x="123" y="411"/>
                    <a:pt x="123" y="413"/>
                    <a:pt x="123" y="414"/>
                  </a:cubicBezTo>
                  <a:cubicBezTo>
                    <a:pt x="125" y="414"/>
                    <a:pt x="127" y="413"/>
                    <a:pt x="127" y="411"/>
                  </a:cubicBezTo>
                  <a:cubicBezTo>
                    <a:pt x="128" y="411"/>
                    <a:pt x="131" y="409"/>
                    <a:pt x="133" y="410"/>
                  </a:cubicBezTo>
                  <a:cubicBezTo>
                    <a:pt x="135" y="412"/>
                    <a:pt x="132" y="415"/>
                    <a:pt x="135" y="416"/>
                  </a:cubicBezTo>
                  <a:cubicBezTo>
                    <a:pt x="135" y="416"/>
                    <a:pt x="136" y="417"/>
                    <a:pt x="135" y="418"/>
                  </a:cubicBezTo>
                  <a:cubicBezTo>
                    <a:pt x="138" y="418"/>
                    <a:pt x="140" y="416"/>
                    <a:pt x="143" y="417"/>
                  </a:cubicBezTo>
                  <a:cubicBezTo>
                    <a:pt x="146" y="418"/>
                    <a:pt x="148" y="419"/>
                    <a:pt x="152" y="418"/>
                  </a:cubicBezTo>
                  <a:cubicBezTo>
                    <a:pt x="152" y="417"/>
                    <a:pt x="152" y="415"/>
                    <a:pt x="152" y="414"/>
                  </a:cubicBezTo>
                  <a:cubicBezTo>
                    <a:pt x="156" y="414"/>
                    <a:pt x="151" y="405"/>
                    <a:pt x="150" y="402"/>
                  </a:cubicBezTo>
                  <a:cubicBezTo>
                    <a:pt x="153" y="402"/>
                    <a:pt x="155" y="405"/>
                    <a:pt x="158" y="405"/>
                  </a:cubicBezTo>
                  <a:cubicBezTo>
                    <a:pt x="157" y="410"/>
                    <a:pt x="161" y="409"/>
                    <a:pt x="165" y="409"/>
                  </a:cubicBezTo>
                  <a:cubicBezTo>
                    <a:pt x="166" y="413"/>
                    <a:pt x="149" y="425"/>
                    <a:pt x="161" y="427"/>
                  </a:cubicBezTo>
                  <a:cubicBezTo>
                    <a:pt x="161" y="425"/>
                    <a:pt x="159" y="422"/>
                    <a:pt x="161" y="421"/>
                  </a:cubicBezTo>
                  <a:cubicBezTo>
                    <a:pt x="164" y="419"/>
                    <a:pt x="167" y="421"/>
                    <a:pt x="169" y="421"/>
                  </a:cubicBezTo>
                  <a:cubicBezTo>
                    <a:pt x="169" y="415"/>
                    <a:pt x="174" y="417"/>
                    <a:pt x="175" y="421"/>
                  </a:cubicBezTo>
                  <a:cubicBezTo>
                    <a:pt x="180" y="422"/>
                    <a:pt x="187" y="421"/>
                    <a:pt x="193" y="421"/>
                  </a:cubicBezTo>
                  <a:cubicBezTo>
                    <a:pt x="193" y="419"/>
                    <a:pt x="192" y="408"/>
                    <a:pt x="197" y="411"/>
                  </a:cubicBezTo>
                  <a:cubicBezTo>
                    <a:pt x="200" y="413"/>
                    <a:pt x="209" y="408"/>
                    <a:pt x="206" y="403"/>
                  </a:cubicBezTo>
                  <a:cubicBezTo>
                    <a:pt x="209" y="403"/>
                    <a:pt x="212" y="403"/>
                    <a:pt x="214" y="404"/>
                  </a:cubicBezTo>
                  <a:cubicBezTo>
                    <a:pt x="214" y="402"/>
                    <a:pt x="222" y="400"/>
                    <a:pt x="224" y="400"/>
                  </a:cubicBezTo>
                  <a:cubicBezTo>
                    <a:pt x="224" y="403"/>
                    <a:pt x="224" y="405"/>
                    <a:pt x="227" y="407"/>
                  </a:cubicBezTo>
                  <a:cubicBezTo>
                    <a:pt x="229" y="409"/>
                    <a:pt x="232" y="413"/>
                    <a:pt x="234" y="414"/>
                  </a:cubicBezTo>
                  <a:cubicBezTo>
                    <a:pt x="235" y="420"/>
                    <a:pt x="227" y="420"/>
                    <a:pt x="228" y="425"/>
                  </a:cubicBezTo>
                  <a:cubicBezTo>
                    <a:pt x="228" y="425"/>
                    <a:pt x="229" y="425"/>
                    <a:pt x="229" y="425"/>
                  </a:cubicBezTo>
                  <a:cubicBezTo>
                    <a:pt x="229" y="426"/>
                    <a:pt x="228" y="427"/>
                    <a:pt x="228" y="428"/>
                  </a:cubicBezTo>
                  <a:cubicBezTo>
                    <a:pt x="227" y="428"/>
                    <a:pt x="227" y="428"/>
                    <a:pt x="226" y="429"/>
                  </a:cubicBezTo>
                  <a:cubicBezTo>
                    <a:pt x="224" y="429"/>
                    <a:pt x="223" y="430"/>
                    <a:pt x="223" y="432"/>
                  </a:cubicBezTo>
                  <a:cubicBezTo>
                    <a:pt x="225" y="432"/>
                    <a:pt x="227" y="432"/>
                    <a:pt x="229" y="432"/>
                  </a:cubicBezTo>
                  <a:cubicBezTo>
                    <a:pt x="228" y="429"/>
                    <a:pt x="231" y="427"/>
                    <a:pt x="234" y="427"/>
                  </a:cubicBezTo>
                  <a:cubicBezTo>
                    <a:pt x="237" y="428"/>
                    <a:pt x="236" y="432"/>
                    <a:pt x="236" y="435"/>
                  </a:cubicBezTo>
                  <a:cubicBezTo>
                    <a:pt x="241" y="436"/>
                    <a:pt x="240" y="428"/>
                    <a:pt x="239" y="425"/>
                  </a:cubicBezTo>
                  <a:cubicBezTo>
                    <a:pt x="241" y="424"/>
                    <a:pt x="243" y="424"/>
                    <a:pt x="244" y="426"/>
                  </a:cubicBezTo>
                  <a:cubicBezTo>
                    <a:pt x="245" y="425"/>
                    <a:pt x="245" y="424"/>
                    <a:pt x="245" y="423"/>
                  </a:cubicBezTo>
                  <a:cubicBezTo>
                    <a:pt x="248" y="422"/>
                    <a:pt x="248" y="424"/>
                    <a:pt x="249" y="426"/>
                  </a:cubicBezTo>
                  <a:cubicBezTo>
                    <a:pt x="250" y="428"/>
                    <a:pt x="255" y="427"/>
                    <a:pt x="257" y="427"/>
                  </a:cubicBezTo>
                  <a:cubicBezTo>
                    <a:pt x="257" y="427"/>
                    <a:pt x="257" y="426"/>
                    <a:pt x="257" y="426"/>
                  </a:cubicBezTo>
                  <a:cubicBezTo>
                    <a:pt x="256" y="426"/>
                    <a:pt x="255" y="425"/>
                    <a:pt x="255" y="423"/>
                  </a:cubicBezTo>
                  <a:cubicBezTo>
                    <a:pt x="257" y="422"/>
                    <a:pt x="260" y="423"/>
                    <a:pt x="262" y="423"/>
                  </a:cubicBezTo>
                  <a:cubicBezTo>
                    <a:pt x="262" y="424"/>
                    <a:pt x="262" y="425"/>
                    <a:pt x="262" y="426"/>
                  </a:cubicBezTo>
                  <a:cubicBezTo>
                    <a:pt x="263" y="425"/>
                    <a:pt x="263" y="423"/>
                    <a:pt x="263" y="422"/>
                  </a:cubicBezTo>
                  <a:cubicBezTo>
                    <a:pt x="265" y="422"/>
                    <a:pt x="267" y="422"/>
                    <a:pt x="268" y="422"/>
                  </a:cubicBezTo>
                  <a:cubicBezTo>
                    <a:pt x="268" y="423"/>
                    <a:pt x="267" y="424"/>
                    <a:pt x="266" y="424"/>
                  </a:cubicBezTo>
                  <a:cubicBezTo>
                    <a:pt x="265" y="426"/>
                    <a:pt x="265" y="428"/>
                    <a:pt x="265" y="430"/>
                  </a:cubicBezTo>
                  <a:cubicBezTo>
                    <a:pt x="265" y="434"/>
                    <a:pt x="264" y="437"/>
                    <a:pt x="262" y="441"/>
                  </a:cubicBezTo>
                  <a:cubicBezTo>
                    <a:pt x="266" y="442"/>
                    <a:pt x="268" y="437"/>
                    <a:pt x="272" y="437"/>
                  </a:cubicBezTo>
                  <a:cubicBezTo>
                    <a:pt x="272" y="440"/>
                    <a:pt x="287" y="439"/>
                    <a:pt x="290" y="439"/>
                  </a:cubicBezTo>
                  <a:cubicBezTo>
                    <a:pt x="288" y="433"/>
                    <a:pt x="297" y="430"/>
                    <a:pt x="293" y="424"/>
                  </a:cubicBezTo>
                  <a:cubicBezTo>
                    <a:pt x="294" y="422"/>
                    <a:pt x="296" y="423"/>
                    <a:pt x="297" y="423"/>
                  </a:cubicBezTo>
                  <a:cubicBezTo>
                    <a:pt x="297" y="424"/>
                    <a:pt x="297" y="425"/>
                    <a:pt x="298" y="426"/>
                  </a:cubicBezTo>
                  <a:cubicBezTo>
                    <a:pt x="299" y="424"/>
                    <a:pt x="301" y="421"/>
                    <a:pt x="304" y="422"/>
                  </a:cubicBezTo>
                  <a:cubicBezTo>
                    <a:pt x="305" y="423"/>
                    <a:pt x="305" y="424"/>
                    <a:pt x="305" y="425"/>
                  </a:cubicBezTo>
                  <a:cubicBezTo>
                    <a:pt x="307" y="427"/>
                    <a:pt x="308" y="428"/>
                    <a:pt x="311" y="428"/>
                  </a:cubicBezTo>
                  <a:cubicBezTo>
                    <a:pt x="310" y="425"/>
                    <a:pt x="313" y="423"/>
                    <a:pt x="312" y="419"/>
                  </a:cubicBezTo>
                  <a:cubicBezTo>
                    <a:pt x="314" y="419"/>
                    <a:pt x="318" y="418"/>
                    <a:pt x="320" y="420"/>
                  </a:cubicBezTo>
                  <a:cubicBezTo>
                    <a:pt x="323" y="423"/>
                    <a:pt x="319" y="427"/>
                    <a:pt x="320" y="431"/>
                  </a:cubicBezTo>
                  <a:cubicBezTo>
                    <a:pt x="323" y="431"/>
                    <a:pt x="328" y="429"/>
                    <a:pt x="329" y="433"/>
                  </a:cubicBezTo>
                  <a:cubicBezTo>
                    <a:pt x="331" y="439"/>
                    <a:pt x="338" y="436"/>
                    <a:pt x="342" y="437"/>
                  </a:cubicBezTo>
                  <a:cubicBezTo>
                    <a:pt x="342" y="440"/>
                    <a:pt x="341" y="445"/>
                    <a:pt x="343" y="448"/>
                  </a:cubicBezTo>
                  <a:cubicBezTo>
                    <a:pt x="345" y="452"/>
                    <a:pt x="353" y="450"/>
                    <a:pt x="356" y="450"/>
                  </a:cubicBezTo>
                  <a:cubicBezTo>
                    <a:pt x="356" y="451"/>
                    <a:pt x="356" y="453"/>
                    <a:pt x="356" y="454"/>
                  </a:cubicBezTo>
                  <a:cubicBezTo>
                    <a:pt x="359" y="454"/>
                    <a:pt x="362" y="454"/>
                    <a:pt x="365" y="454"/>
                  </a:cubicBezTo>
                  <a:cubicBezTo>
                    <a:pt x="365" y="457"/>
                    <a:pt x="365" y="460"/>
                    <a:pt x="365" y="462"/>
                  </a:cubicBezTo>
                  <a:cubicBezTo>
                    <a:pt x="366" y="463"/>
                    <a:pt x="368" y="463"/>
                    <a:pt x="370" y="463"/>
                  </a:cubicBezTo>
                  <a:cubicBezTo>
                    <a:pt x="370" y="464"/>
                    <a:pt x="369" y="466"/>
                    <a:pt x="370" y="467"/>
                  </a:cubicBezTo>
                  <a:cubicBezTo>
                    <a:pt x="373" y="467"/>
                    <a:pt x="373" y="471"/>
                    <a:pt x="376" y="470"/>
                  </a:cubicBezTo>
                  <a:cubicBezTo>
                    <a:pt x="376" y="468"/>
                    <a:pt x="375" y="466"/>
                    <a:pt x="375" y="463"/>
                  </a:cubicBezTo>
                  <a:cubicBezTo>
                    <a:pt x="381" y="463"/>
                    <a:pt x="392" y="466"/>
                    <a:pt x="395" y="461"/>
                  </a:cubicBezTo>
                  <a:cubicBezTo>
                    <a:pt x="397" y="461"/>
                    <a:pt x="400" y="462"/>
                    <a:pt x="401" y="463"/>
                  </a:cubicBezTo>
                  <a:cubicBezTo>
                    <a:pt x="402" y="465"/>
                    <a:pt x="402" y="466"/>
                    <a:pt x="402" y="467"/>
                  </a:cubicBezTo>
                  <a:cubicBezTo>
                    <a:pt x="403" y="468"/>
                    <a:pt x="405" y="467"/>
                    <a:pt x="406" y="468"/>
                  </a:cubicBezTo>
                  <a:cubicBezTo>
                    <a:pt x="410" y="473"/>
                    <a:pt x="404" y="476"/>
                    <a:pt x="399" y="474"/>
                  </a:cubicBezTo>
                  <a:cubicBezTo>
                    <a:pt x="399" y="476"/>
                    <a:pt x="399" y="478"/>
                    <a:pt x="399" y="481"/>
                  </a:cubicBezTo>
                  <a:cubicBezTo>
                    <a:pt x="400" y="481"/>
                    <a:pt x="401" y="481"/>
                    <a:pt x="401" y="481"/>
                  </a:cubicBezTo>
                  <a:cubicBezTo>
                    <a:pt x="401" y="483"/>
                    <a:pt x="401" y="485"/>
                    <a:pt x="401" y="487"/>
                  </a:cubicBezTo>
                  <a:cubicBezTo>
                    <a:pt x="406" y="487"/>
                    <a:pt x="406" y="491"/>
                    <a:pt x="404" y="495"/>
                  </a:cubicBezTo>
                  <a:cubicBezTo>
                    <a:pt x="403" y="499"/>
                    <a:pt x="401" y="501"/>
                    <a:pt x="400" y="507"/>
                  </a:cubicBezTo>
                  <a:cubicBezTo>
                    <a:pt x="399" y="506"/>
                    <a:pt x="398" y="507"/>
                    <a:pt x="397" y="507"/>
                  </a:cubicBezTo>
                  <a:cubicBezTo>
                    <a:pt x="397" y="507"/>
                    <a:pt x="397" y="509"/>
                    <a:pt x="397" y="509"/>
                  </a:cubicBezTo>
                  <a:cubicBezTo>
                    <a:pt x="399" y="510"/>
                    <a:pt x="401" y="512"/>
                    <a:pt x="402" y="514"/>
                  </a:cubicBezTo>
                  <a:cubicBezTo>
                    <a:pt x="403" y="516"/>
                    <a:pt x="401" y="519"/>
                    <a:pt x="405" y="519"/>
                  </a:cubicBezTo>
                  <a:cubicBezTo>
                    <a:pt x="405" y="520"/>
                    <a:pt x="405" y="521"/>
                    <a:pt x="405" y="521"/>
                  </a:cubicBezTo>
                  <a:cubicBezTo>
                    <a:pt x="406" y="520"/>
                    <a:pt x="407" y="519"/>
                    <a:pt x="408" y="518"/>
                  </a:cubicBezTo>
                  <a:cubicBezTo>
                    <a:pt x="407" y="519"/>
                    <a:pt x="406" y="520"/>
                    <a:pt x="405" y="521"/>
                  </a:cubicBezTo>
                  <a:cubicBezTo>
                    <a:pt x="406" y="524"/>
                    <a:pt x="411" y="523"/>
                    <a:pt x="414" y="524"/>
                  </a:cubicBezTo>
                  <a:cubicBezTo>
                    <a:pt x="414" y="531"/>
                    <a:pt x="430" y="531"/>
                    <a:pt x="434" y="528"/>
                  </a:cubicBezTo>
                  <a:cubicBezTo>
                    <a:pt x="439" y="526"/>
                    <a:pt x="435" y="520"/>
                    <a:pt x="438" y="516"/>
                  </a:cubicBezTo>
                  <a:cubicBezTo>
                    <a:pt x="440" y="514"/>
                    <a:pt x="441" y="517"/>
                    <a:pt x="441" y="514"/>
                  </a:cubicBezTo>
                  <a:cubicBezTo>
                    <a:pt x="442" y="511"/>
                    <a:pt x="445" y="512"/>
                    <a:pt x="447" y="512"/>
                  </a:cubicBezTo>
                  <a:cubicBezTo>
                    <a:pt x="447" y="511"/>
                    <a:pt x="446" y="510"/>
                    <a:pt x="446" y="509"/>
                  </a:cubicBezTo>
                  <a:cubicBezTo>
                    <a:pt x="446" y="509"/>
                    <a:pt x="446" y="509"/>
                    <a:pt x="446" y="509"/>
                  </a:cubicBezTo>
                  <a:cubicBezTo>
                    <a:pt x="446" y="509"/>
                    <a:pt x="446" y="509"/>
                    <a:pt x="446" y="509"/>
                  </a:cubicBezTo>
                  <a:cubicBezTo>
                    <a:pt x="445" y="507"/>
                    <a:pt x="443" y="505"/>
                    <a:pt x="446" y="503"/>
                  </a:cubicBezTo>
                  <a:cubicBezTo>
                    <a:pt x="448" y="501"/>
                    <a:pt x="452" y="500"/>
                    <a:pt x="449" y="497"/>
                  </a:cubicBezTo>
                  <a:cubicBezTo>
                    <a:pt x="447" y="493"/>
                    <a:pt x="449" y="491"/>
                    <a:pt x="451" y="488"/>
                  </a:cubicBezTo>
                  <a:cubicBezTo>
                    <a:pt x="453" y="486"/>
                    <a:pt x="450" y="485"/>
                    <a:pt x="450" y="483"/>
                  </a:cubicBezTo>
                  <a:cubicBezTo>
                    <a:pt x="449" y="481"/>
                    <a:pt x="450" y="480"/>
                    <a:pt x="450" y="478"/>
                  </a:cubicBezTo>
                  <a:cubicBezTo>
                    <a:pt x="448" y="478"/>
                    <a:pt x="447" y="477"/>
                    <a:pt x="446" y="477"/>
                  </a:cubicBezTo>
                  <a:cubicBezTo>
                    <a:pt x="447" y="477"/>
                    <a:pt x="448" y="478"/>
                    <a:pt x="450" y="478"/>
                  </a:cubicBezTo>
                  <a:cubicBezTo>
                    <a:pt x="450" y="478"/>
                    <a:pt x="450" y="478"/>
                    <a:pt x="450" y="477"/>
                  </a:cubicBezTo>
                  <a:cubicBezTo>
                    <a:pt x="455" y="477"/>
                    <a:pt x="459" y="475"/>
                    <a:pt x="459" y="470"/>
                  </a:cubicBezTo>
                  <a:cubicBezTo>
                    <a:pt x="459" y="463"/>
                    <a:pt x="456" y="460"/>
                    <a:pt x="452" y="457"/>
                  </a:cubicBezTo>
                  <a:cubicBezTo>
                    <a:pt x="446" y="454"/>
                    <a:pt x="448" y="448"/>
                    <a:pt x="446" y="443"/>
                  </a:cubicBezTo>
                  <a:cubicBezTo>
                    <a:pt x="444" y="437"/>
                    <a:pt x="444" y="432"/>
                    <a:pt x="446" y="426"/>
                  </a:cubicBezTo>
                  <a:cubicBezTo>
                    <a:pt x="447" y="422"/>
                    <a:pt x="449" y="418"/>
                    <a:pt x="454" y="417"/>
                  </a:cubicBezTo>
                  <a:cubicBezTo>
                    <a:pt x="460" y="415"/>
                    <a:pt x="463" y="412"/>
                    <a:pt x="468" y="409"/>
                  </a:cubicBezTo>
                  <a:cubicBezTo>
                    <a:pt x="472" y="407"/>
                    <a:pt x="477" y="407"/>
                    <a:pt x="480" y="403"/>
                  </a:cubicBezTo>
                  <a:cubicBezTo>
                    <a:pt x="483" y="399"/>
                    <a:pt x="484" y="394"/>
                    <a:pt x="490" y="393"/>
                  </a:cubicBezTo>
                  <a:cubicBezTo>
                    <a:pt x="491" y="390"/>
                    <a:pt x="494" y="391"/>
                    <a:pt x="496" y="390"/>
                  </a:cubicBezTo>
                  <a:cubicBezTo>
                    <a:pt x="498" y="388"/>
                    <a:pt x="498" y="386"/>
                    <a:pt x="499" y="384"/>
                  </a:cubicBezTo>
                  <a:cubicBezTo>
                    <a:pt x="500" y="379"/>
                    <a:pt x="509" y="380"/>
                    <a:pt x="508" y="385"/>
                  </a:cubicBezTo>
                  <a:cubicBezTo>
                    <a:pt x="512" y="386"/>
                    <a:pt x="512" y="383"/>
                    <a:pt x="515" y="382"/>
                  </a:cubicBezTo>
                  <a:cubicBezTo>
                    <a:pt x="519" y="379"/>
                    <a:pt x="525" y="383"/>
                    <a:pt x="529" y="383"/>
                  </a:cubicBezTo>
                  <a:cubicBezTo>
                    <a:pt x="539" y="384"/>
                    <a:pt x="538" y="374"/>
                    <a:pt x="531" y="372"/>
                  </a:cubicBezTo>
                  <a:cubicBezTo>
                    <a:pt x="523" y="370"/>
                    <a:pt x="518" y="365"/>
                    <a:pt x="511" y="362"/>
                  </a:cubicBezTo>
                  <a:cubicBezTo>
                    <a:pt x="509" y="361"/>
                    <a:pt x="507" y="360"/>
                    <a:pt x="505" y="358"/>
                  </a:cubicBezTo>
                  <a:cubicBezTo>
                    <a:pt x="503" y="357"/>
                    <a:pt x="504" y="354"/>
                    <a:pt x="503" y="352"/>
                  </a:cubicBezTo>
                  <a:cubicBezTo>
                    <a:pt x="500" y="347"/>
                    <a:pt x="495" y="346"/>
                    <a:pt x="493" y="340"/>
                  </a:cubicBezTo>
                  <a:cubicBezTo>
                    <a:pt x="497" y="341"/>
                    <a:pt x="502" y="339"/>
                    <a:pt x="505" y="337"/>
                  </a:cubicBezTo>
                  <a:cubicBezTo>
                    <a:pt x="507" y="335"/>
                    <a:pt x="505" y="331"/>
                    <a:pt x="505" y="329"/>
                  </a:cubicBezTo>
                  <a:cubicBezTo>
                    <a:pt x="504" y="326"/>
                    <a:pt x="502" y="327"/>
                    <a:pt x="499" y="327"/>
                  </a:cubicBezTo>
                  <a:cubicBezTo>
                    <a:pt x="495" y="326"/>
                    <a:pt x="492" y="324"/>
                    <a:pt x="489" y="323"/>
                  </a:cubicBezTo>
                  <a:cubicBezTo>
                    <a:pt x="487" y="319"/>
                    <a:pt x="487" y="315"/>
                    <a:pt x="493" y="315"/>
                  </a:cubicBezTo>
                  <a:cubicBezTo>
                    <a:pt x="498" y="315"/>
                    <a:pt x="496" y="312"/>
                    <a:pt x="500" y="310"/>
                  </a:cubicBezTo>
                  <a:cubicBezTo>
                    <a:pt x="506" y="309"/>
                    <a:pt x="512" y="311"/>
                    <a:pt x="518" y="310"/>
                  </a:cubicBezTo>
                  <a:cubicBezTo>
                    <a:pt x="521" y="310"/>
                    <a:pt x="523" y="308"/>
                    <a:pt x="521" y="305"/>
                  </a:cubicBezTo>
                  <a:cubicBezTo>
                    <a:pt x="519" y="304"/>
                    <a:pt x="516" y="304"/>
                    <a:pt x="514" y="304"/>
                  </a:cubicBezTo>
                  <a:cubicBezTo>
                    <a:pt x="514" y="302"/>
                    <a:pt x="513" y="301"/>
                    <a:pt x="511" y="301"/>
                  </a:cubicBezTo>
                  <a:cubicBezTo>
                    <a:pt x="510" y="298"/>
                    <a:pt x="511" y="295"/>
                    <a:pt x="511" y="291"/>
                  </a:cubicBezTo>
                  <a:cubicBezTo>
                    <a:pt x="506" y="290"/>
                    <a:pt x="501" y="292"/>
                    <a:pt x="498" y="289"/>
                  </a:cubicBezTo>
                  <a:cubicBezTo>
                    <a:pt x="493" y="286"/>
                    <a:pt x="496" y="280"/>
                    <a:pt x="496" y="276"/>
                  </a:cubicBezTo>
                  <a:cubicBezTo>
                    <a:pt x="495" y="270"/>
                    <a:pt x="488" y="273"/>
                    <a:pt x="489" y="268"/>
                  </a:cubicBezTo>
                  <a:cubicBezTo>
                    <a:pt x="491" y="263"/>
                    <a:pt x="485" y="260"/>
                    <a:pt x="485" y="255"/>
                  </a:cubicBezTo>
                  <a:cubicBezTo>
                    <a:pt x="482" y="255"/>
                    <a:pt x="480" y="249"/>
                    <a:pt x="480" y="244"/>
                  </a:cubicBezTo>
                  <a:cubicBezTo>
                    <a:pt x="477" y="243"/>
                    <a:pt x="474" y="241"/>
                    <a:pt x="472" y="239"/>
                  </a:cubicBezTo>
                  <a:cubicBezTo>
                    <a:pt x="466" y="237"/>
                    <a:pt x="460" y="237"/>
                    <a:pt x="453" y="237"/>
                  </a:cubicBezTo>
                  <a:cubicBezTo>
                    <a:pt x="453" y="239"/>
                    <a:pt x="452" y="241"/>
                    <a:pt x="450" y="243"/>
                  </a:cubicBezTo>
                  <a:cubicBezTo>
                    <a:pt x="449" y="244"/>
                    <a:pt x="445" y="245"/>
                    <a:pt x="444" y="247"/>
                  </a:cubicBezTo>
                  <a:cubicBezTo>
                    <a:pt x="441" y="248"/>
                    <a:pt x="440" y="243"/>
                    <a:pt x="439" y="241"/>
                  </a:cubicBezTo>
                  <a:cubicBezTo>
                    <a:pt x="438" y="239"/>
                    <a:pt x="436" y="237"/>
                    <a:pt x="434" y="236"/>
                  </a:cubicBezTo>
                  <a:cubicBezTo>
                    <a:pt x="429" y="234"/>
                    <a:pt x="423" y="236"/>
                    <a:pt x="419" y="236"/>
                  </a:cubicBezTo>
                  <a:cubicBezTo>
                    <a:pt x="418" y="231"/>
                    <a:pt x="408" y="233"/>
                    <a:pt x="404" y="233"/>
                  </a:cubicBezTo>
                  <a:cubicBezTo>
                    <a:pt x="404" y="230"/>
                    <a:pt x="405" y="227"/>
                    <a:pt x="405" y="224"/>
                  </a:cubicBezTo>
                  <a:cubicBezTo>
                    <a:pt x="404" y="221"/>
                    <a:pt x="402" y="219"/>
                    <a:pt x="401" y="216"/>
                  </a:cubicBezTo>
                  <a:cubicBezTo>
                    <a:pt x="395" y="214"/>
                    <a:pt x="389" y="219"/>
                    <a:pt x="383" y="218"/>
                  </a:cubicBezTo>
                  <a:cubicBezTo>
                    <a:pt x="380" y="217"/>
                    <a:pt x="380" y="214"/>
                    <a:pt x="377" y="212"/>
                  </a:cubicBezTo>
                  <a:cubicBezTo>
                    <a:pt x="375" y="209"/>
                    <a:pt x="373" y="209"/>
                    <a:pt x="370" y="208"/>
                  </a:cubicBezTo>
                  <a:cubicBezTo>
                    <a:pt x="366" y="206"/>
                    <a:pt x="361" y="203"/>
                    <a:pt x="356" y="201"/>
                  </a:cubicBezTo>
                  <a:cubicBezTo>
                    <a:pt x="353" y="199"/>
                    <a:pt x="353" y="198"/>
                    <a:pt x="349" y="200"/>
                  </a:cubicBezTo>
                  <a:cubicBezTo>
                    <a:pt x="347" y="201"/>
                    <a:pt x="346" y="204"/>
                    <a:pt x="343" y="204"/>
                  </a:cubicBezTo>
                  <a:cubicBezTo>
                    <a:pt x="342" y="200"/>
                    <a:pt x="337" y="198"/>
                    <a:pt x="334" y="197"/>
                  </a:cubicBezTo>
                  <a:cubicBezTo>
                    <a:pt x="330" y="196"/>
                    <a:pt x="328" y="195"/>
                    <a:pt x="324" y="193"/>
                  </a:cubicBezTo>
                  <a:cubicBezTo>
                    <a:pt x="325" y="192"/>
                    <a:pt x="324" y="191"/>
                    <a:pt x="324" y="190"/>
                  </a:cubicBezTo>
                  <a:cubicBezTo>
                    <a:pt x="320" y="188"/>
                    <a:pt x="317" y="187"/>
                    <a:pt x="314" y="184"/>
                  </a:cubicBezTo>
                  <a:cubicBezTo>
                    <a:pt x="310" y="181"/>
                    <a:pt x="309" y="178"/>
                    <a:pt x="304" y="179"/>
                  </a:cubicBezTo>
                  <a:cubicBezTo>
                    <a:pt x="304" y="179"/>
                    <a:pt x="304" y="180"/>
                    <a:pt x="304" y="180"/>
                  </a:cubicBezTo>
                  <a:cubicBezTo>
                    <a:pt x="301" y="181"/>
                    <a:pt x="302" y="173"/>
                    <a:pt x="301" y="170"/>
                  </a:cubicBezTo>
                  <a:cubicBezTo>
                    <a:pt x="300" y="167"/>
                    <a:pt x="298" y="163"/>
                    <a:pt x="295" y="162"/>
                  </a:cubicBezTo>
                  <a:cubicBezTo>
                    <a:pt x="293" y="161"/>
                    <a:pt x="292" y="162"/>
                    <a:pt x="290" y="160"/>
                  </a:cubicBezTo>
                  <a:cubicBezTo>
                    <a:pt x="288" y="160"/>
                    <a:pt x="287" y="158"/>
                    <a:pt x="285" y="158"/>
                  </a:cubicBezTo>
                  <a:cubicBezTo>
                    <a:pt x="283" y="157"/>
                    <a:pt x="280" y="154"/>
                    <a:pt x="279" y="154"/>
                  </a:cubicBezTo>
                  <a:cubicBezTo>
                    <a:pt x="278" y="153"/>
                    <a:pt x="275" y="154"/>
                    <a:pt x="273" y="154"/>
                  </a:cubicBezTo>
                  <a:cubicBezTo>
                    <a:pt x="273" y="153"/>
                    <a:pt x="273" y="151"/>
                    <a:pt x="273" y="150"/>
                  </a:cubicBezTo>
                  <a:cubicBezTo>
                    <a:pt x="266" y="150"/>
                    <a:pt x="262" y="146"/>
                    <a:pt x="257" y="141"/>
                  </a:cubicBezTo>
                  <a:cubicBezTo>
                    <a:pt x="255" y="139"/>
                    <a:pt x="254" y="135"/>
                    <a:pt x="251" y="135"/>
                  </a:cubicBezTo>
                  <a:cubicBezTo>
                    <a:pt x="246" y="135"/>
                    <a:pt x="247" y="140"/>
                    <a:pt x="247" y="144"/>
                  </a:cubicBezTo>
                  <a:cubicBezTo>
                    <a:pt x="244" y="144"/>
                    <a:pt x="243" y="139"/>
                    <a:pt x="240" y="138"/>
                  </a:cubicBezTo>
                  <a:cubicBezTo>
                    <a:pt x="237" y="136"/>
                    <a:pt x="235" y="139"/>
                    <a:pt x="232" y="135"/>
                  </a:cubicBezTo>
                  <a:cubicBezTo>
                    <a:pt x="231" y="134"/>
                    <a:pt x="230" y="132"/>
                    <a:pt x="229" y="130"/>
                  </a:cubicBezTo>
                  <a:cubicBezTo>
                    <a:pt x="229" y="130"/>
                    <a:pt x="228" y="129"/>
                    <a:pt x="227" y="129"/>
                  </a:cubicBezTo>
                  <a:cubicBezTo>
                    <a:pt x="226" y="130"/>
                    <a:pt x="224" y="132"/>
                    <a:pt x="225" y="132"/>
                  </a:cubicBezTo>
                  <a:cubicBezTo>
                    <a:pt x="224" y="132"/>
                    <a:pt x="226" y="130"/>
                    <a:pt x="227" y="129"/>
                  </a:cubicBezTo>
                  <a:cubicBezTo>
                    <a:pt x="227" y="129"/>
                    <a:pt x="227" y="128"/>
                    <a:pt x="226" y="128"/>
                  </a:cubicBezTo>
                  <a:cubicBezTo>
                    <a:pt x="223" y="132"/>
                    <a:pt x="219" y="138"/>
                    <a:pt x="217" y="140"/>
                  </a:cubicBezTo>
                  <a:cubicBezTo>
                    <a:pt x="215" y="140"/>
                    <a:pt x="213" y="140"/>
                    <a:pt x="211" y="14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6899276" y="950913"/>
              <a:ext cx="439738" cy="863600"/>
            </a:xfrm>
            <a:custGeom>
              <a:avLst/>
              <a:gdLst>
                <a:gd name="T0" fmla="*/ 167 w 189"/>
                <a:gd name="T1" fmla="*/ 362 h 371"/>
                <a:gd name="T2" fmla="*/ 166 w 189"/>
                <a:gd name="T3" fmla="*/ 338 h 371"/>
                <a:gd name="T4" fmla="*/ 172 w 189"/>
                <a:gd name="T5" fmla="*/ 308 h 371"/>
                <a:gd name="T6" fmla="*/ 178 w 189"/>
                <a:gd name="T7" fmla="*/ 271 h 371"/>
                <a:gd name="T8" fmla="*/ 174 w 189"/>
                <a:gd name="T9" fmla="*/ 247 h 371"/>
                <a:gd name="T10" fmla="*/ 164 w 189"/>
                <a:gd name="T11" fmla="*/ 209 h 371"/>
                <a:gd name="T12" fmla="*/ 144 w 189"/>
                <a:gd name="T13" fmla="*/ 203 h 371"/>
                <a:gd name="T14" fmla="*/ 132 w 189"/>
                <a:gd name="T15" fmla="*/ 158 h 371"/>
                <a:gd name="T16" fmla="*/ 114 w 189"/>
                <a:gd name="T17" fmla="*/ 135 h 371"/>
                <a:gd name="T18" fmla="*/ 114 w 189"/>
                <a:gd name="T19" fmla="*/ 116 h 371"/>
                <a:gd name="T20" fmla="*/ 109 w 189"/>
                <a:gd name="T21" fmla="*/ 103 h 371"/>
                <a:gd name="T22" fmla="*/ 108 w 189"/>
                <a:gd name="T23" fmla="*/ 88 h 371"/>
                <a:gd name="T24" fmla="*/ 90 w 189"/>
                <a:gd name="T25" fmla="*/ 77 h 371"/>
                <a:gd name="T26" fmla="*/ 67 w 189"/>
                <a:gd name="T27" fmla="*/ 62 h 371"/>
                <a:gd name="T28" fmla="*/ 35 w 189"/>
                <a:gd name="T29" fmla="*/ 34 h 371"/>
                <a:gd name="T30" fmla="*/ 31 w 189"/>
                <a:gd name="T31" fmla="*/ 24 h 371"/>
                <a:gd name="T32" fmla="*/ 21 w 189"/>
                <a:gd name="T33" fmla="*/ 13 h 371"/>
                <a:gd name="T34" fmla="*/ 8 w 189"/>
                <a:gd name="T35" fmla="*/ 6 h 371"/>
                <a:gd name="T36" fmla="*/ 7 w 189"/>
                <a:gd name="T37" fmla="*/ 16 h 371"/>
                <a:gd name="T38" fmla="*/ 18 w 189"/>
                <a:gd name="T39" fmla="*/ 55 h 371"/>
                <a:gd name="T40" fmla="*/ 25 w 189"/>
                <a:gd name="T41" fmla="*/ 59 h 371"/>
                <a:gd name="T42" fmla="*/ 33 w 189"/>
                <a:gd name="T43" fmla="*/ 72 h 371"/>
                <a:gd name="T44" fmla="*/ 48 w 189"/>
                <a:gd name="T45" fmla="*/ 86 h 371"/>
                <a:gd name="T46" fmla="*/ 50 w 189"/>
                <a:gd name="T47" fmla="*/ 96 h 371"/>
                <a:gd name="T48" fmla="*/ 56 w 189"/>
                <a:gd name="T49" fmla="*/ 106 h 371"/>
                <a:gd name="T50" fmla="*/ 61 w 189"/>
                <a:gd name="T51" fmla="*/ 114 h 371"/>
                <a:gd name="T52" fmla="*/ 65 w 189"/>
                <a:gd name="T53" fmla="*/ 126 h 371"/>
                <a:gd name="T54" fmla="*/ 69 w 189"/>
                <a:gd name="T55" fmla="*/ 139 h 371"/>
                <a:gd name="T56" fmla="*/ 74 w 189"/>
                <a:gd name="T57" fmla="*/ 161 h 371"/>
                <a:gd name="T58" fmla="*/ 76 w 189"/>
                <a:gd name="T59" fmla="*/ 161 h 371"/>
                <a:gd name="T60" fmla="*/ 78 w 189"/>
                <a:gd name="T61" fmla="*/ 168 h 371"/>
                <a:gd name="T62" fmla="*/ 80 w 189"/>
                <a:gd name="T63" fmla="*/ 178 h 371"/>
                <a:gd name="T64" fmla="*/ 84 w 189"/>
                <a:gd name="T65" fmla="*/ 183 h 371"/>
                <a:gd name="T66" fmla="*/ 87 w 189"/>
                <a:gd name="T67" fmla="*/ 195 h 371"/>
                <a:gd name="T68" fmla="*/ 90 w 189"/>
                <a:gd name="T69" fmla="*/ 209 h 371"/>
                <a:gd name="T70" fmla="*/ 94 w 189"/>
                <a:gd name="T71" fmla="*/ 211 h 371"/>
                <a:gd name="T72" fmla="*/ 93 w 189"/>
                <a:gd name="T73" fmla="*/ 218 h 371"/>
                <a:gd name="T74" fmla="*/ 105 w 189"/>
                <a:gd name="T75" fmla="*/ 238 h 371"/>
                <a:gd name="T76" fmla="*/ 111 w 189"/>
                <a:gd name="T77" fmla="*/ 262 h 371"/>
                <a:gd name="T78" fmla="*/ 103 w 189"/>
                <a:gd name="T79" fmla="*/ 262 h 371"/>
                <a:gd name="T80" fmla="*/ 101 w 189"/>
                <a:gd name="T81" fmla="*/ 241 h 371"/>
                <a:gd name="T82" fmla="*/ 94 w 189"/>
                <a:gd name="T83" fmla="*/ 226 h 371"/>
                <a:gd name="T84" fmla="*/ 102 w 189"/>
                <a:gd name="T85" fmla="*/ 273 h 371"/>
                <a:gd name="T86" fmla="*/ 111 w 189"/>
                <a:gd name="T87" fmla="*/ 301 h 371"/>
                <a:gd name="T88" fmla="*/ 111 w 189"/>
                <a:gd name="T89" fmla="*/ 295 h 371"/>
                <a:gd name="T90" fmla="*/ 113 w 189"/>
                <a:gd name="T91" fmla="*/ 300 h 371"/>
                <a:gd name="T92" fmla="*/ 115 w 189"/>
                <a:gd name="T93" fmla="*/ 312 h 371"/>
                <a:gd name="T94" fmla="*/ 119 w 189"/>
                <a:gd name="T95" fmla="*/ 314 h 371"/>
                <a:gd name="T96" fmla="*/ 126 w 189"/>
                <a:gd name="T97" fmla="*/ 321 h 371"/>
                <a:gd name="T98" fmla="*/ 144 w 189"/>
                <a:gd name="T99" fmla="*/ 351 h 371"/>
                <a:gd name="T100" fmla="*/ 161 w 189"/>
                <a:gd name="T101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9" h="371">
                  <a:moveTo>
                    <a:pt x="163" y="370"/>
                  </a:moveTo>
                  <a:cubicBezTo>
                    <a:pt x="163" y="370"/>
                    <a:pt x="164" y="370"/>
                    <a:pt x="164" y="370"/>
                  </a:cubicBezTo>
                  <a:cubicBezTo>
                    <a:pt x="165" y="367"/>
                    <a:pt x="165" y="365"/>
                    <a:pt x="165" y="362"/>
                  </a:cubicBezTo>
                  <a:cubicBezTo>
                    <a:pt x="165" y="362"/>
                    <a:pt x="166" y="362"/>
                    <a:pt x="167" y="362"/>
                  </a:cubicBezTo>
                  <a:cubicBezTo>
                    <a:pt x="167" y="360"/>
                    <a:pt x="167" y="358"/>
                    <a:pt x="167" y="357"/>
                  </a:cubicBezTo>
                  <a:cubicBezTo>
                    <a:pt x="174" y="360"/>
                    <a:pt x="172" y="353"/>
                    <a:pt x="171" y="349"/>
                  </a:cubicBezTo>
                  <a:cubicBezTo>
                    <a:pt x="170" y="349"/>
                    <a:pt x="170" y="349"/>
                    <a:pt x="170" y="349"/>
                  </a:cubicBezTo>
                  <a:cubicBezTo>
                    <a:pt x="170" y="345"/>
                    <a:pt x="166" y="342"/>
                    <a:pt x="166" y="338"/>
                  </a:cubicBezTo>
                  <a:cubicBezTo>
                    <a:pt x="167" y="336"/>
                    <a:pt x="170" y="332"/>
                    <a:pt x="173" y="332"/>
                  </a:cubicBezTo>
                  <a:cubicBezTo>
                    <a:pt x="174" y="329"/>
                    <a:pt x="174" y="326"/>
                    <a:pt x="173" y="323"/>
                  </a:cubicBezTo>
                  <a:cubicBezTo>
                    <a:pt x="170" y="323"/>
                    <a:pt x="167" y="317"/>
                    <a:pt x="167" y="314"/>
                  </a:cubicBezTo>
                  <a:cubicBezTo>
                    <a:pt x="166" y="311"/>
                    <a:pt x="170" y="311"/>
                    <a:pt x="172" y="308"/>
                  </a:cubicBezTo>
                  <a:cubicBezTo>
                    <a:pt x="174" y="304"/>
                    <a:pt x="174" y="289"/>
                    <a:pt x="180" y="291"/>
                  </a:cubicBezTo>
                  <a:cubicBezTo>
                    <a:pt x="180" y="288"/>
                    <a:pt x="182" y="279"/>
                    <a:pt x="184" y="278"/>
                  </a:cubicBezTo>
                  <a:cubicBezTo>
                    <a:pt x="189" y="275"/>
                    <a:pt x="183" y="272"/>
                    <a:pt x="183" y="268"/>
                  </a:cubicBezTo>
                  <a:cubicBezTo>
                    <a:pt x="180" y="267"/>
                    <a:pt x="179" y="269"/>
                    <a:pt x="178" y="271"/>
                  </a:cubicBezTo>
                  <a:cubicBezTo>
                    <a:pt x="174" y="272"/>
                    <a:pt x="172" y="267"/>
                    <a:pt x="168" y="266"/>
                  </a:cubicBezTo>
                  <a:cubicBezTo>
                    <a:pt x="173" y="266"/>
                    <a:pt x="169" y="254"/>
                    <a:pt x="175" y="252"/>
                  </a:cubicBezTo>
                  <a:cubicBezTo>
                    <a:pt x="174" y="251"/>
                    <a:pt x="174" y="249"/>
                    <a:pt x="174" y="247"/>
                  </a:cubicBezTo>
                  <a:cubicBezTo>
                    <a:pt x="174" y="247"/>
                    <a:pt x="174" y="247"/>
                    <a:pt x="174" y="247"/>
                  </a:cubicBezTo>
                  <a:cubicBezTo>
                    <a:pt x="172" y="242"/>
                    <a:pt x="186" y="232"/>
                    <a:pt x="174" y="230"/>
                  </a:cubicBezTo>
                  <a:cubicBezTo>
                    <a:pt x="174" y="228"/>
                    <a:pt x="173" y="227"/>
                    <a:pt x="173" y="225"/>
                  </a:cubicBezTo>
                  <a:cubicBezTo>
                    <a:pt x="180" y="226"/>
                    <a:pt x="180" y="210"/>
                    <a:pt x="175" y="207"/>
                  </a:cubicBezTo>
                  <a:cubicBezTo>
                    <a:pt x="172" y="206"/>
                    <a:pt x="167" y="206"/>
                    <a:pt x="164" y="209"/>
                  </a:cubicBezTo>
                  <a:cubicBezTo>
                    <a:pt x="162" y="212"/>
                    <a:pt x="156" y="211"/>
                    <a:pt x="156" y="217"/>
                  </a:cubicBezTo>
                  <a:cubicBezTo>
                    <a:pt x="155" y="217"/>
                    <a:pt x="155" y="217"/>
                    <a:pt x="154" y="217"/>
                  </a:cubicBezTo>
                  <a:cubicBezTo>
                    <a:pt x="153" y="213"/>
                    <a:pt x="150" y="214"/>
                    <a:pt x="147" y="212"/>
                  </a:cubicBezTo>
                  <a:cubicBezTo>
                    <a:pt x="145" y="211"/>
                    <a:pt x="145" y="206"/>
                    <a:pt x="144" y="203"/>
                  </a:cubicBezTo>
                  <a:cubicBezTo>
                    <a:pt x="143" y="199"/>
                    <a:pt x="144" y="195"/>
                    <a:pt x="145" y="191"/>
                  </a:cubicBezTo>
                  <a:cubicBezTo>
                    <a:pt x="146" y="187"/>
                    <a:pt x="144" y="181"/>
                    <a:pt x="148" y="179"/>
                  </a:cubicBezTo>
                  <a:cubicBezTo>
                    <a:pt x="149" y="175"/>
                    <a:pt x="149" y="169"/>
                    <a:pt x="147" y="165"/>
                  </a:cubicBezTo>
                  <a:cubicBezTo>
                    <a:pt x="145" y="163"/>
                    <a:pt x="135" y="158"/>
                    <a:pt x="132" y="158"/>
                  </a:cubicBezTo>
                  <a:cubicBezTo>
                    <a:pt x="133" y="155"/>
                    <a:pt x="132" y="152"/>
                    <a:pt x="134" y="149"/>
                  </a:cubicBezTo>
                  <a:cubicBezTo>
                    <a:pt x="135" y="149"/>
                    <a:pt x="136" y="149"/>
                    <a:pt x="137" y="149"/>
                  </a:cubicBezTo>
                  <a:cubicBezTo>
                    <a:pt x="138" y="145"/>
                    <a:pt x="139" y="138"/>
                    <a:pt x="134" y="135"/>
                  </a:cubicBezTo>
                  <a:cubicBezTo>
                    <a:pt x="129" y="132"/>
                    <a:pt x="120" y="135"/>
                    <a:pt x="114" y="135"/>
                  </a:cubicBezTo>
                  <a:cubicBezTo>
                    <a:pt x="115" y="135"/>
                    <a:pt x="115" y="135"/>
                    <a:pt x="115" y="135"/>
                  </a:cubicBezTo>
                  <a:cubicBezTo>
                    <a:pt x="116" y="132"/>
                    <a:pt x="121" y="125"/>
                    <a:pt x="123" y="124"/>
                  </a:cubicBezTo>
                  <a:cubicBezTo>
                    <a:pt x="124" y="121"/>
                    <a:pt x="121" y="121"/>
                    <a:pt x="119" y="120"/>
                  </a:cubicBezTo>
                  <a:cubicBezTo>
                    <a:pt x="117" y="120"/>
                    <a:pt x="116" y="117"/>
                    <a:pt x="114" y="116"/>
                  </a:cubicBezTo>
                  <a:cubicBezTo>
                    <a:pt x="112" y="115"/>
                    <a:pt x="110" y="115"/>
                    <a:pt x="108" y="114"/>
                  </a:cubicBezTo>
                  <a:cubicBezTo>
                    <a:pt x="106" y="112"/>
                    <a:pt x="103" y="112"/>
                    <a:pt x="100" y="112"/>
                  </a:cubicBezTo>
                  <a:cubicBezTo>
                    <a:pt x="100" y="108"/>
                    <a:pt x="100" y="103"/>
                    <a:pt x="101" y="100"/>
                  </a:cubicBezTo>
                  <a:cubicBezTo>
                    <a:pt x="104" y="101"/>
                    <a:pt x="105" y="103"/>
                    <a:pt x="109" y="103"/>
                  </a:cubicBezTo>
                  <a:cubicBezTo>
                    <a:pt x="110" y="97"/>
                    <a:pt x="116" y="101"/>
                    <a:pt x="116" y="94"/>
                  </a:cubicBezTo>
                  <a:cubicBezTo>
                    <a:pt x="116" y="94"/>
                    <a:pt x="117" y="94"/>
                    <a:pt x="117" y="94"/>
                  </a:cubicBezTo>
                  <a:cubicBezTo>
                    <a:pt x="117" y="93"/>
                    <a:pt x="116" y="91"/>
                    <a:pt x="116" y="91"/>
                  </a:cubicBezTo>
                  <a:cubicBezTo>
                    <a:pt x="115" y="87"/>
                    <a:pt x="111" y="89"/>
                    <a:pt x="108" y="88"/>
                  </a:cubicBezTo>
                  <a:cubicBezTo>
                    <a:pt x="105" y="87"/>
                    <a:pt x="104" y="82"/>
                    <a:pt x="101" y="82"/>
                  </a:cubicBezTo>
                  <a:cubicBezTo>
                    <a:pt x="101" y="83"/>
                    <a:pt x="101" y="83"/>
                    <a:pt x="101" y="83"/>
                  </a:cubicBezTo>
                  <a:cubicBezTo>
                    <a:pt x="99" y="83"/>
                    <a:pt x="99" y="79"/>
                    <a:pt x="98" y="78"/>
                  </a:cubicBezTo>
                  <a:cubicBezTo>
                    <a:pt x="96" y="76"/>
                    <a:pt x="92" y="76"/>
                    <a:pt x="90" y="77"/>
                  </a:cubicBezTo>
                  <a:cubicBezTo>
                    <a:pt x="90" y="75"/>
                    <a:pt x="90" y="72"/>
                    <a:pt x="90" y="70"/>
                  </a:cubicBezTo>
                  <a:cubicBezTo>
                    <a:pt x="87" y="69"/>
                    <a:pt x="84" y="71"/>
                    <a:pt x="81" y="71"/>
                  </a:cubicBezTo>
                  <a:cubicBezTo>
                    <a:pt x="79" y="72"/>
                    <a:pt x="77" y="71"/>
                    <a:pt x="75" y="71"/>
                  </a:cubicBezTo>
                  <a:cubicBezTo>
                    <a:pt x="69" y="69"/>
                    <a:pt x="68" y="67"/>
                    <a:pt x="67" y="62"/>
                  </a:cubicBezTo>
                  <a:cubicBezTo>
                    <a:pt x="67" y="58"/>
                    <a:pt x="59" y="60"/>
                    <a:pt x="57" y="57"/>
                  </a:cubicBezTo>
                  <a:cubicBezTo>
                    <a:pt x="54" y="55"/>
                    <a:pt x="52" y="51"/>
                    <a:pt x="48" y="51"/>
                  </a:cubicBezTo>
                  <a:cubicBezTo>
                    <a:pt x="48" y="48"/>
                    <a:pt x="44" y="40"/>
                    <a:pt x="41" y="40"/>
                  </a:cubicBezTo>
                  <a:cubicBezTo>
                    <a:pt x="36" y="39"/>
                    <a:pt x="34" y="39"/>
                    <a:pt x="35" y="34"/>
                  </a:cubicBezTo>
                  <a:cubicBezTo>
                    <a:pt x="35" y="32"/>
                    <a:pt x="33" y="31"/>
                    <a:pt x="33" y="29"/>
                  </a:cubicBezTo>
                  <a:cubicBezTo>
                    <a:pt x="33" y="27"/>
                    <a:pt x="36" y="26"/>
                    <a:pt x="37" y="24"/>
                  </a:cubicBezTo>
                  <a:cubicBezTo>
                    <a:pt x="38" y="22"/>
                    <a:pt x="33" y="21"/>
                    <a:pt x="33" y="24"/>
                  </a:cubicBezTo>
                  <a:cubicBezTo>
                    <a:pt x="32" y="24"/>
                    <a:pt x="31" y="24"/>
                    <a:pt x="31" y="24"/>
                  </a:cubicBezTo>
                  <a:cubicBezTo>
                    <a:pt x="29" y="21"/>
                    <a:pt x="29" y="19"/>
                    <a:pt x="26" y="18"/>
                  </a:cubicBezTo>
                  <a:cubicBezTo>
                    <a:pt x="27" y="17"/>
                    <a:pt x="26" y="15"/>
                    <a:pt x="26" y="13"/>
                  </a:cubicBezTo>
                  <a:cubicBezTo>
                    <a:pt x="25" y="13"/>
                    <a:pt x="22" y="16"/>
                    <a:pt x="21" y="17"/>
                  </a:cubicBezTo>
                  <a:cubicBezTo>
                    <a:pt x="21" y="16"/>
                    <a:pt x="21" y="14"/>
                    <a:pt x="21" y="13"/>
                  </a:cubicBezTo>
                  <a:cubicBezTo>
                    <a:pt x="20" y="13"/>
                    <a:pt x="18" y="13"/>
                    <a:pt x="17" y="13"/>
                  </a:cubicBezTo>
                  <a:cubicBezTo>
                    <a:pt x="16" y="10"/>
                    <a:pt x="20" y="9"/>
                    <a:pt x="16" y="7"/>
                  </a:cubicBezTo>
                  <a:cubicBezTo>
                    <a:pt x="13" y="5"/>
                    <a:pt x="12" y="5"/>
                    <a:pt x="11" y="9"/>
                  </a:cubicBezTo>
                  <a:cubicBezTo>
                    <a:pt x="9" y="9"/>
                    <a:pt x="8" y="8"/>
                    <a:pt x="8" y="6"/>
                  </a:cubicBezTo>
                  <a:cubicBezTo>
                    <a:pt x="10" y="5"/>
                    <a:pt x="7" y="1"/>
                    <a:pt x="5" y="2"/>
                  </a:cubicBezTo>
                  <a:cubicBezTo>
                    <a:pt x="5" y="2"/>
                    <a:pt x="3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" y="5"/>
                    <a:pt x="7" y="10"/>
                    <a:pt x="7" y="16"/>
                  </a:cubicBezTo>
                  <a:cubicBezTo>
                    <a:pt x="8" y="21"/>
                    <a:pt x="9" y="26"/>
                    <a:pt x="11" y="31"/>
                  </a:cubicBezTo>
                  <a:cubicBezTo>
                    <a:pt x="13" y="35"/>
                    <a:pt x="14" y="40"/>
                    <a:pt x="16" y="44"/>
                  </a:cubicBezTo>
                  <a:cubicBezTo>
                    <a:pt x="17" y="46"/>
                    <a:pt x="18" y="48"/>
                    <a:pt x="18" y="50"/>
                  </a:cubicBezTo>
                  <a:cubicBezTo>
                    <a:pt x="18" y="51"/>
                    <a:pt x="17" y="54"/>
                    <a:pt x="18" y="55"/>
                  </a:cubicBezTo>
                  <a:cubicBezTo>
                    <a:pt x="19" y="57"/>
                    <a:pt x="19" y="56"/>
                    <a:pt x="20" y="56"/>
                  </a:cubicBezTo>
                  <a:cubicBezTo>
                    <a:pt x="21" y="56"/>
                    <a:pt x="22" y="56"/>
                    <a:pt x="23" y="57"/>
                  </a:cubicBezTo>
                  <a:cubicBezTo>
                    <a:pt x="23" y="57"/>
                    <a:pt x="25" y="56"/>
                    <a:pt x="26" y="57"/>
                  </a:cubicBezTo>
                  <a:cubicBezTo>
                    <a:pt x="26" y="58"/>
                    <a:pt x="26" y="59"/>
                    <a:pt x="25" y="59"/>
                  </a:cubicBezTo>
                  <a:cubicBezTo>
                    <a:pt x="25" y="59"/>
                    <a:pt x="31" y="63"/>
                    <a:pt x="33" y="64"/>
                  </a:cubicBezTo>
                  <a:cubicBezTo>
                    <a:pt x="31" y="64"/>
                    <a:pt x="30" y="64"/>
                    <a:pt x="28" y="64"/>
                  </a:cubicBezTo>
                  <a:cubicBezTo>
                    <a:pt x="28" y="65"/>
                    <a:pt x="30" y="67"/>
                    <a:pt x="31" y="68"/>
                  </a:cubicBezTo>
                  <a:cubicBezTo>
                    <a:pt x="32" y="70"/>
                    <a:pt x="31" y="71"/>
                    <a:pt x="33" y="72"/>
                  </a:cubicBezTo>
                  <a:cubicBezTo>
                    <a:pt x="35" y="73"/>
                    <a:pt x="37" y="74"/>
                    <a:pt x="38" y="75"/>
                  </a:cubicBezTo>
                  <a:cubicBezTo>
                    <a:pt x="39" y="76"/>
                    <a:pt x="40" y="77"/>
                    <a:pt x="42" y="77"/>
                  </a:cubicBezTo>
                  <a:cubicBezTo>
                    <a:pt x="42" y="79"/>
                    <a:pt x="43" y="80"/>
                    <a:pt x="45" y="81"/>
                  </a:cubicBezTo>
                  <a:cubicBezTo>
                    <a:pt x="46" y="83"/>
                    <a:pt x="48" y="84"/>
                    <a:pt x="48" y="86"/>
                  </a:cubicBezTo>
                  <a:cubicBezTo>
                    <a:pt x="49" y="88"/>
                    <a:pt x="48" y="89"/>
                    <a:pt x="49" y="91"/>
                  </a:cubicBezTo>
                  <a:cubicBezTo>
                    <a:pt x="50" y="93"/>
                    <a:pt x="50" y="95"/>
                    <a:pt x="52" y="95"/>
                  </a:cubicBezTo>
                  <a:cubicBezTo>
                    <a:pt x="52" y="95"/>
                    <a:pt x="52" y="95"/>
                    <a:pt x="52" y="96"/>
                  </a:cubicBezTo>
                  <a:cubicBezTo>
                    <a:pt x="51" y="96"/>
                    <a:pt x="50" y="96"/>
                    <a:pt x="50" y="96"/>
                  </a:cubicBezTo>
                  <a:cubicBezTo>
                    <a:pt x="50" y="97"/>
                    <a:pt x="51" y="98"/>
                    <a:pt x="51" y="99"/>
                  </a:cubicBezTo>
                  <a:cubicBezTo>
                    <a:pt x="52" y="100"/>
                    <a:pt x="51" y="102"/>
                    <a:pt x="52" y="103"/>
                  </a:cubicBezTo>
                  <a:cubicBezTo>
                    <a:pt x="52" y="104"/>
                    <a:pt x="53" y="104"/>
                    <a:pt x="54" y="105"/>
                  </a:cubicBezTo>
                  <a:cubicBezTo>
                    <a:pt x="55" y="105"/>
                    <a:pt x="55" y="105"/>
                    <a:pt x="56" y="106"/>
                  </a:cubicBezTo>
                  <a:cubicBezTo>
                    <a:pt x="57" y="107"/>
                    <a:pt x="58" y="108"/>
                    <a:pt x="58" y="109"/>
                  </a:cubicBezTo>
                  <a:cubicBezTo>
                    <a:pt x="59" y="110"/>
                    <a:pt x="59" y="111"/>
                    <a:pt x="59" y="112"/>
                  </a:cubicBezTo>
                  <a:cubicBezTo>
                    <a:pt x="60" y="113"/>
                    <a:pt x="65" y="111"/>
                    <a:pt x="65" y="114"/>
                  </a:cubicBezTo>
                  <a:cubicBezTo>
                    <a:pt x="64" y="114"/>
                    <a:pt x="62" y="113"/>
                    <a:pt x="61" y="114"/>
                  </a:cubicBezTo>
                  <a:cubicBezTo>
                    <a:pt x="61" y="115"/>
                    <a:pt x="62" y="115"/>
                    <a:pt x="63" y="116"/>
                  </a:cubicBezTo>
                  <a:cubicBezTo>
                    <a:pt x="63" y="117"/>
                    <a:pt x="63" y="118"/>
                    <a:pt x="63" y="119"/>
                  </a:cubicBezTo>
                  <a:cubicBezTo>
                    <a:pt x="63" y="122"/>
                    <a:pt x="64" y="124"/>
                    <a:pt x="64" y="126"/>
                  </a:cubicBezTo>
                  <a:cubicBezTo>
                    <a:pt x="65" y="126"/>
                    <a:pt x="65" y="126"/>
                    <a:pt x="65" y="126"/>
                  </a:cubicBezTo>
                  <a:cubicBezTo>
                    <a:pt x="66" y="126"/>
                    <a:pt x="68" y="125"/>
                    <a:pt x="69" y="126"/>
                  </a:cubicBezTo>
                  <a:cubicBezTo>
                    <a:pt x="69" y="127"/>
                    <a:pt x="66" y="127"/>
                    <a:pt x="66" y="129"/>
                  </a:cubicBezTo>
                  <a:cubicBezTo>
                    <a:pt x="66" y="131"/>
                    <a:pt x="67" y="133"/>
                    <a:pt x="68" y="134"/>
                  </a:cubicBezTo>
                  <a:cubicBezTo>
                    <a:pt x="68" y="136"/>
                    <a:pt x="68" y="138"/>
                    <a:pt x="69" y="139"/>
                  </a:cubicBezTo>
                  <a:cubicBezTo>
                    <a:pt x="69" y="141"/>
                    <a:pt x="69" y="143"/>
                    <a:pt x="70" y="145"/>
                  </a:cubicBezTo>
                  <a:cubicBezTo>
                    <a:pt x="70" y="147"/>
                    <a:pt x="71" y="148"/>
                    <a:pt x="71" y="150"/>
                  </a:cubicBezTo>
                  <a:cubicBezTo>
                    <a:pt x="72" y="152"/>
                    <a:pt x="72" y="154"/>
                    <a:pt x="72" y="156"/>
                  </a:cubicBezTo>
                  <a:cubicBezTo>
                    <a:pt x="72" y="158"/>
                    <a:pt x="74" y="159"/>
                    <a:pt x="74" y="161"/>
                  </a:cubicBezTo>
                  <a:cubicBezTo>
                    <a:pt x="74" y="163"/>
                    <a:pt x="73" y="165"/>
                    <a:pt x="74" y="167"/>
                  </a:cubicBezTo>
                  <a:cubicBezTo>
                    <a:pt x="74" y="165"/>
                    <a:pt x="74" y="164"/>
                    <a:pt x="75" y="163"/>
                  </a:cubicBezTo>
                  <a:cubicBezTo>
                    <a:pt x="75" y="163"/>
                    <a:pt x="75" y="163"/>
                    <a:pt x="75" y="163"/>
                  </a:cubicBezTo>
                  <a:cubicBezTo>
                    <a:pt x="75" y="162"/>
                    <a:pt x="76" y="161"/>
                    <a:pt x="76" y="161"/>
                  </a:cubicBezTo>
                  <a:cubicBezTo>
                    <a:pt x="76" y="161"/>
                    <a:pt x="76" y="161"/>
                    <a:pt x="76" y="161"/>
                  </a:cubicBezTo>
                  <a:cubicBezTo>
                    <a:pt x="78" y="162"/>
                    <a:pt x="78" y="162"/>
                    <a:pt x="78" y="163"/>
                  </a:cubicBezTo>
                  <a:cubicBezTo>
                    <a:pt x="79" y="164"/>
                    <a:pt x="79" y="165"/>
                    <a:pt x="77" y="165"/>
                  </a:cubicBezTo>
                  <a:cubicBezTo>
                    <a:pt x="77" y="166"/>
                    <a:pt x="78" y="167"/>
                    <a:pt x="78" y="168"/>
                  </a:cubicBezTo>
                  <a:cubicBezTo>
                    <a:pt x="77" y="167"/>
                    <a:pt x="76" y="167"/>
                    <a:pt x="75" y="167"/>
                  </a:cubicBezTo>
                  <a:cubicBezTo>
                    <a:pt x="75" y="169"/>
                    <a:pt x="75" y="170"/>
                    <a:pt x="75" y="171"/>
                  </a:cubicBezTo>
                  <a:cubicBezTo>
                    <a:pt x="77" y="171"/>
                    <a:pt x="79" y="174"/>
                    <a:pt x="79" y="175"/>
                  </a:cubicBezTo>
                  <a:cubicBezTo>
                    <a:pt x="79" y="176"/>
                    <a:pt x="79" y="177"/>
                    <a:pt x="80" y="178"/>
                  </a:cubicBezTo>
                  <a:cubicBezTo>
                    <a:pt x="80" y="180"/>
                    <a:pt x="81" y="182"/>
                    <a:pt x="82" y="182"/>
                  </a:cubicBezTo>
                  <a:cubicBezTo>
                    <a:pt x="82" y="180"/>
                    <a:pt x="84" y="181"/>
                    <a:pt x="85" y="182"/>
                  </a:cubicBezTo>
                  <a:cubicBezTo>
                    <a:pt x="86" y="183"/>
                    <a:pt x="87" y="185"/>
                    <a:pt x="87" y="186"/>
                  </a:cubicBezTo>
                  <a:cubicBezTo>
                    <a:pt x="84" y="186"/>
                    <a:pt x="84" y="186"/>
                    <a:pt x="84" y="183"/>
                  </a:cubicBezTo>
                  <a:cubicBezTo>
                    <a:pt x="84" y="183"/>
                    <a:pt x="83" y="183"/>
                    <a:pt x="83" y="183"/>
                  </a:cubicBezTo>
                  <a:cubicBezTo>
                    <a:pt x="83" y="185"/>
                    <a:pt x="85" y="187"/>
                    <a:pt x="85" y="189"/>
                  </a:cubicBezTo>
                  <a:cubicBezTo>
                    <a:pt x="86" y="190"/>
                    <a:pt x="86" y="191"/>
                    <a:pt x="86" y="193"/>
                  </a:cubicBezTo>
                  <a:cubicBezTo>
                    <a:pt x="87" y="194"/>
                    <a:pt x="87" y="194"/>
                    <a:pt x="87" y="195"/>
                  </a:cubicBezTo>
                  <a:cubicBezTo>
                    <a:pt x="88" y="196"/>
                    <a:pt x="88" y="198"/>
                    <a:pt x="88" y="199"/>
                  </a:cubicBezTo>
                  <a:cubicBezTo>
                    <a:pt x="88" y="199"/>
                    <a:pt x="88" y="200"/>
                    <a:pt x="88" y="201"/>
                  </a:cubicBezTo>
                  <a:cubicBezTo>
                    <a:pt x="88" y="201"/>
                    <a:pt x="89" y="201"/>
                    <a:pt x="89" y="202"/>
                  </a:cubicBezTo>
                  <a:cubicBezTo>
                    <a:pt x="90" y="204"/>
                    <a:pt x="90" y="207"/>
                    <a:pt x="90" y="209"/>
                  </a:cubicBezTo>
                  <a:cubicBezTo>
                    <a:pt x="91" y="208"/>
                    <a:pt x="93" y="208"/>
                    <a:pt x="94" y="208"/>
                  </a:cubicBezTo>
                  <a:cubicBezTo>
                    <a:pt x="94" y="207"/>
                    <a:pt x="93" y="206"/>
                    <a:pt x="93" y="204"/>
                  </a:cubicBezTo>
                  <a:cubicBezTo>
                    <a:pt x="95" y="206"/>
                    <a:pt x="96" y="213"/>
                    <a:pt x="98" y="213"/>
                  </a:cubicBezTo>
                  <a:cubicBezTo>
                    <a:pt x="96" y="213"/>
                    <a:pt x="96" y="211"/>
                    <a:pt x="94" y="211"/>
                  </a:cubicBezTo>
                  <a:cubicBezTo>
                    <a:pt x="94" y="211"/>
                    <a:pt x="94" y="211"/>
                    <a:pt x="94" y="210"/>
                  </a:cubicBezTo>
                  <a:cubicBezTo>
                    <a:pt x="92" y="210"/>
                    <a:pt x="93" y="213"/>
                    <a:pt x="93" y="214"/>
                  </a:cubicBezTo>
                  <a:cubicBezTo>
                    <a:pt x="93" y="214"/>
                    <a:pt x="92" y="214"/>
                    <a:pt x="92" y="214"/>
                  </a:cubicBezTo>
                  <a:cubicBezTo>
                    <a:pt x="92" y="215"/>
                    <a:pt x="93" y="217"/>
                    <a:pt x="93" y="218"/>
                  </a:cubicBezTo>
                  <a:cubicBezTo>
                    <a:pt x="93" y="220"/>
                    <a:pt x="93" y="221"/>
                    <a:pt x="95" y="223"/>
                  </a:cubicBezTo>
                  <a:cubicBezTo>
                    <a:pt x="96" y="225"/>
                    <a:pt x="97" y="227"/>
                    <a:pt x="99" y="229"/>
                  </a:cubicBezTo>
                  <a:cubicBezTo>
                    <a:pt x="100" y="230"/>
                    <a:pt x="101" y="231"/>
                    <a:pt x="102" y="233"/>
                  </a:cubicBezTo>
                  <a:cubicBezTo>
                    <a:pt x="103" y="235"/>
                    <a:pt x="105" y="236"/>
                    <a:pt x="105" y="238"/>
                  </a:cubicBezTo>
                  <a:cubicBezTo>
                    <a:pt x="106" y="240"/>
                    <a:pt x="105" y="242"/>
                    <a:pt x="105" y="244"/>
                  </a:cubicBezTo>
                  <a:cubicBezTo>
                    <a:pt x="105" y="246"/>
                    <a:pt x="107" y="247"/>
                    <a:pt x="107" y="249"/>
                  </a:cubicBezTo>
                  <a:cubicBezTo>
                    <a:pt x="107" y="253"/>
                    <a:pt x="107" y="257"/>
                    <a:pt x="107" y="262"/>
                  </a:cubicBezTo>
                  <a:cubicBezTo>
                    <a:pt x="108" y="262"/>
                    <a:pt x="110" y="262"/>
                    <a:pt x="111" y="262"/>
                  </a:cubicBezTo>
                  <a:cubicBezTo>
                    <a:pt x="111" y="261"/>
                    <a:pt x="111" y="261"/>
                    <a:pt x="111" y="261"/>
                  </a:cubicBezTo>
                  <a:cubicBezTo>
                    <a:pt x="113" y="262"/>
                    <a:pt x="115" y="263"/>
                    <a:pt x="114" y="266"/>
                  </a:cubicBezTo>
                  <a:cubicBezTo>
                    <a:pt x="112" y="266"/>
                    <a:pt x="110" y="265"/>
                    <a:pt x="108" y="265"/>
                  </a:cubicBezTo>
                  <a:cubicBezTo>
                    <a:pt x="105" y="264"/>
                    <a:pt x="103" y="265"/>
                    <a:pt x="103" y="262"/>
                  </a:cubicBezTo>
                  <a:cubicBezTo>
                    <a:pt x="103" y="260"/>
                    <a:pt x="103" y="258"/>
                    <a:pt x="104" y="256"/>
                  </a:cubicBezTo>
                  <a:cubicBezTo>
                    <a:pt x="104" y="254"/>
                    <a:pt x="106" y="253"/>
                    <a:pt x="105" y="251"/>
                  </a:cubicBezTo>
                  <a:cubicBezTo>
                    <a:pt x="105" y="249"/>
                    <a:pt x="102" y="250"/>
                    <a:pt x="102" y="248"/>
                  </a:cubicBezTo>
                  <a:cubicBezTo>
                    <a:pt x="101" y="245"/>
                    <a:pt x="102" y="243"/>
                    <a:pt x="101" y="241"/>
                  </a:cubicBezTo>
                  <a:cubicBezTo>
                    <a:pt x="100" y="239"/>
                    <a:pt x="100" y="238"/>
                    <a:pt x="99" y="236"/>
                  </a:cubicBezTo>
                  <a:cubicBezTo>
                    <a:pt x="99" y="234"/>
                    <a:pt x="98" y="233"/>
                    <a:pt x="97" y="231"/>
                  </a:cubicBezTo>
                  <a:cubicBezTo>
                    <a:pt x="97" y="230"/>
                    <a:pt x="96" y="229"/>
                    <a:pt x="96" y="228"/>
                  </a:cubicBezTo>
                  <a:cubicBezTo>
                    <a:pt x="95" y="227"/>
                    <a:pt x="94" y="227"/>
                    <a:pt x="94" y="226"/>
                  </a:cubicBezTo>
                  <a:cubicBezTo>
                    <a:pt x="94" y="233"/>
                    <a:pt x="98" y="238"/>
                    <a:pt x="98" y="244"/>
                  </a:cubicBezTo>
                  <a:cubicBezTo>
                    <a:pt x="99" y="248"/>
                    <a:pt x="99" y="251"/>
                    <a:pt x="99" y="255"/>
                  </a:cubicBezTo>
                  <a:cubicBezTo>
                    <a:pt x="99" y="258"/>
                    <a:pt x="99" y="262"/>
                    <a:pt x="100" y="265"/>
                  </a:cubicBezTo>
                  <a:cubicBezTo>
                    <a:pt x="100" y="267"/>
                    <a:pt x="101" y="270"/>
                    <a:pt x="102" y="273"/>
                  </a:cubicBezTo>
                  <a:cubicBezTo>
                    <a:pt x="103" y="275"/>
                    <a:pt x="103" y="278"/>
                    <a:pt x="103" y="281"/>
                  </a:cubicBezTo>
                  <a:cubicBezTo>
                    <a:pt x="104" y="283"/>
                    <a:pt x="105" y="286"/>
                    <a:pt x="106" y="288"/>
                  </a:cubicBezTo>
                  <a:cubicBezTo>
                    <a:pt x="108" y="291"/>
                    <a:pt x="109" y="294"/>
                    <a:pt x="110" y="297"/>
                  </a:cubicBezTo>
                  <a:cubicBezTo>
                    <a:pt x="110" y="298"/>
                    <a:pt x="110" y="299"/>
                    <a:pt x="111" y="301"/>
                  </a:cubicBezTo>
                  <a:cubicBezTo>
                    <a:pt x="111" y="302"/>
                    <a:pt x="111" y="304"/>
                    <a:pt x="112" y="304"/>
                  </a:cubicBezTo>
                  <a:cubicBezTo>
                    <a:pt x="112" y="303"/>
                    <a:pt x="112" y="302"/>
                    <a:pt x="112" y="301"/>
                  </a:cubicBezTo>
                  <a:cubicBezTo>
                    <a:pt x="112" y="300"/>
                    <a:pt x="111" y="299"/>
                    <a:pt x="111" y="298"/>
                  </a:cubicBezTo>
                  <a:cubicBezTo>
                    <a:pt x="111" y="296"/>
                    <a:pt x="112" y="296"/>
                    <a:pt x="111" y="295"/>
                  </a:cubicBezTo>
                  <a:cubicBezTo>
                    <a:pt x="110" y="294"/>
                    <a:pt x="110" y="293"/>
                    <a:pt x="110" y="291"/>
                  </a:cubicBezTo>
                  <a:cubicBezTo>
                    <a:pt x="110" y="292"/>
                    <a:pt x="111" y="293"/>
                    <a:pt x="111" y="294"/>
                  </a:cubicBezTo>
                  <a:cubicBezTo>
                    <a:pt x="111" y="294"/>
                    <a:pt x="112" y="295"/>
                    <a:pt x="112" y="296"/>
                  </a:cubicBezTo>
                  <a:cubicBezTo>
                    <a:pt x="112" y="297"/>
                    <a:pt x="112" y="298"/>
                    <a:pt x="113" y="300"/>
                  </a:cubicBezTo>
                  <a:cubicBezTo>
                    <a:pt x="113" y="301"/>
                    <a:pt x="113" y="302"/>
                    <a:pt x="113" y="303"/>
                  </a:cubicBezTo>
                  <a:cubicBezTo>
                    <a:pt x="113" y="303"/>
                    <a:pt x="114" y="304"/>
                    <a:pt x="114" y="305"/>
                  </a:cubicBezTo>
                  <a:cubicBezTo>
                    <a:pt x="114" y="306"/>
                    <a:pt x="112" y="306"/>
                    <a:pt x="112" y="307"/>
                  </a:cubicBezTo>
                  <a:cubicBezTo>
                    <a:pt x="114" y="308"/>
                    <a:pt x="114" y="310"/>
                    <a:pt x="115" y="312"/>
                  </a:cubicBezTo>
                  <a:cubicBezTo>
                    <a:pt x="115" y="310"/>
                    <a:pt x="117" y="312"/>
                    <a:pt x="118" y="311"/>
                  </a:cubicBezTo>
                  <a:cubicBezTo>
                    <a:pt x="118" y="310"/>
                    <a:pt x="118" y="309"/>
                    <a:pt x="119" y="308"/>
                  </a:cubicBezTo>
                  <a:cubicBezTo>
                    <a:pt x="121" y="307"/>
                    <a:pt x="123" y="310"/>
                    <a:pt x="124" y="311"/>
                  </a:cubicBezTo>
                  <a:cubicBezTo>
                    <a:pt x="123" y="313"/>
                    <a:pt x="120" y="313"/>
                    <a:pt x="119" y="314"/>
                  </a:cubicBezTo>
                  <a:cubicBezTo>
                    <a:pt x="119" y="315"/>
                    <a:pt x="120" y="316"/>
                    <a:pt x="120" y="316"/>
                  </a:cubicBezTo>
                  <a:cubicBezTo>
                    <a:pt x="120" y="316"/>
                    <a:pt x="118" y="316"/>
                    <a:pt x="117" y="316"/>
                  </a:cubicBezTo>
                  <a:cubicBezTo>
                    <a:pt x="117" y="318"/>
                    <a:pt x="119" y="320"/>
                    <a:pt x="121" y="321"/>
                  </a:cubicBezTo>
                  <a:cubicBezTo>
                    <a:pt x="121" y="321"/>
                    <a:pt x="126" y="320"/>
                    <a:pt x="126" y="321"/>
                  </a:cubicBezTo>
                  <a:cubicBezTo>
                    <a:pt x="126" y="322"/>
                    <a:pt x="126" y="323"/>
                    <a:pt x="126" y="324"/>
                  </a:cubicBezTo>
                  <a:cubicBezTo>
                    <a:pt x="125" y="323"/>
                    <a:pt x="124" y="323"/>
                    <a:pt x="123" y="323"/>
                  </a:cubicBezTo>
                  <a:cubicBezTo>
                    <a:pt x="123" y="327"/>
                    <a:pt x="130" y="334"/>
                    <a:pt x="132" y="337"/>
                  </a:cubicBezTo>
                  <a:cubicBezTo>
                    <a:pt x="136" y="342"/>
                    <a:pt x="140" y="346"/>
                    <a:pt x="144" y="351"/>
                  </a:cubicBezTo>
                  <a:cubicBezTo>
                    <a:pt x="146" y="354"/>
                    <a:pt x="147" y="356"/>
                    <a:pt x="148" y="359"/>
                  </a:cubicBezTo>
                  <a:cubicBezTo>
                    <a:pt x="149" y="363"/>
                    <a:pt x="151" y="362"/>
                    <a:pt x="154" y="364"/>
                  </a:cubicBezTo>
                  <a:cubicBezTo>
                    <a:pt x="156" y="365"/>
                    <a:pt x="158" y="367"/>
                    <a:pt x="159" y="369"/>
                  </a:cubicBezTo>
                  <a:cubicBezTo>
                    <a:pt x="160" y="369"/>
                    <a:pt x="161" y="370"/>
                    <a:pt x="161" y="371"/>
                  </a:cubicBezTo>
                  <a:cubicBezTo>
                    <a:pt x="162" y="371"/>
                    <a:pt x="163" y="371"/>
                    <a:pt x="163" y="37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8489951" y="-1747838"/>
              <a:ext cx="827088" cy="623888"/>
            </a:xfrm>
            <a:custGeom>
              <a:avLst/>
              <a:gdLst>
                <a:gd name="T0" fmla="*/ 52 w 355"/>
                <a:gd name="T1" fmla="*/ 42 h 268"/>
                <a:gd name="T2" fmla="*/ 67 w 355"/>
                <a:gd name="T3" fmla="*/ 67 h 268"/>
                <a:gd name="T4" fmla="*/ 74 w 355"/>
                <a:gd name="T5" fmla="*/ 76 h 268"/>
                <a:gd name="T6" fmla="*/ 45 w 355"/>
                <a:gd name="T7" fmla="*/ 89 h 268"/>
                <a:gd name="T8" fmla="*/ 61 w 355"/>
                <a:gd name="T9" fmla="*/ 103 h 268"/>
                <a:gd name="T10" fmla="*/ 61 w 355"/>
                <a:gd name="T11" fmla="*/ 124 h 268"/>
                <a:gd name="T12" fmla="*/ 85 w 355"/>
                <a:gd name="T13" fmla="*/ 149 h 268"/>
                <a:gd name="T14" fmla="*/ 55 w 355"/>
                <a:gd name="T15" fmla="*/ 150 h 268"/>
                <a:gd name="T16" fmla="*/ 36 w 355"/>
                <a:gd name="T17" fmla="*/ 169 h 268"/>
                <a:gd name="T18" fmla="*/ 2 w 355"/>
                <a:gd name="T19" fmla="*/ 192 h 268"/>
                <a:gd name="T20" fmla="*/ 15 w 355"/>
                <a:gd name="T21" fmla="*/ 236 h 268"/>
                <a:gd name="T22" fmla="*/ 12 w 355"/>
                <a:gd name="T23" fmla="*/ 246 h 268"/>
                <a:gd name="T24" fmla="*/ 60 w 355"/>
                <a:gd name="T25" fmla="*/ 252 h 268"/>
                <a:gd name="T26" fmla="*/ 95 w 355"/>
                <a:gd name="T27" fmla="*/ 268 h 268"/>
                <a:gd name="T28" fmla="*/ 110 w 355"/>
                <a:gd name="T29" fmla="*/ 252 h 268"/>
                <a:gd name="T30" fmla="*/ 131 w 355"/>
                <a:gd name="T31" fmla="*/ 260 h 268"/>
                <a:gd name="T32" fmla="*/ 162 w 355"/>
                <a:gd name="T33" fmla="*/ 248 h 268"/>
                <a:gd name="T34" fmla="*/ 170 w 355"/>
                <a:gd name="T35" fmla="*/ 239 h 268"/>
                <a:gd name="T36" fmla="*/ 182 w 355"/>
                <a:gd name="T37" fmla="*/ 229 h 268"/>
                <a:gd name="T38" fmla="*/ 203 w 355"/>
                <a:gd name="T39" fmla="*/ 237 h 268"/>
                <a:gd name="T40" fmla="*/ 215 w 355"/>
                <a:gd name="T41" fmla="*/ 259 h 268"/>
                <a:gd name="T42" fmla="*/ 233 w 355"/>
                <a:gd name="T43" fmla="*/ 248 h 268"/>
                <a:gd name="T44" fmla="*/ 249 w 355"/>
                <a:gd name="T45" fmla="*/ 242 h 268"/>
                <a:gd name="T46" fmla="*/ 266 w 355"/>
                <a:gd name="T47" fmla="*/ 240 h 268"/>
                <a:gd name="T48" fmla="*/ 278 w 355"/>
                <a:gd name="T49" fmla="*/ 205 h 268"/>
                <a:gd name="T50" fmla="*/ 300 w 355"/>
                <a:gd name="T51" fmla="*/ 188 h 268"/>
                <a:gd name="T52" fmla="*/ 322 w 355"/>
                <a:gd name="T53" fmla="*/ 190 h 268"/>
                <a:gd name="T54" fmla="*/ 328 w 355"/>
                <a:gd name="T55" fmla="*/ 167 h 268"/>
                <a:gd name="T56" fmla="*/ 329 w 355"/>
                <a:gd name="T57" fmla="*/ 141 h 268"/>
                <a:gd name="T58" fmla="*/ 332 w 355"/>
                <a:gd name="T59" fmla="*/ 119 h 268"/>
                <a:gd name="T60" fmla="*/ 345 w 355"/>
                <a:gd name="T61" fmla="*/ 104 h 268"/>
                <a:gd name="T62" fmla="*/ 347 w 355"/>
                <a:gd name="T63" fmla="*/ 72 h 268"/>
                <a:gd name="T64" fmla="*/ 340 w 355"/>
                <a:gd name="T65" fmla="*/ 73 h 268"/>
                <a:gd name="T66" fmla="*/ 324 w 355"/>
                <a:gd name="T67" fmla="*/ 80 h 268"/>
                <a:gd name="T68" fmla="*/ 306 w 355"/>
                <a:gd name="T69" fmla="*/ 87 h 268"/>
                <a:gd name="T70" fmla="*/ 279 w 355"/>
                <a:gd name="T71" fmla="*/ 89 h 268"/>
                <a:gd name="T72" fmla="*/ 269 w 355"/>
                <a:gd name="T73" fmla="*/ 72 h 268"/>
                <a:gd name="T74" fmla="*/ 260 w 355"/>
                <a:gd name="T75" fmla="*/ 80 h 268"/>
                <a:gd name="T76" fmla="*/ 239 w 355"/>
                <a:gd name="T77" fmla="*/ 81 h 268"/>
                <a:gd name="T78" fmla="*/ 223 w 355"/>
                <a:gd name="T79" fmla="*/ 74 h 268"/>
                <a:gd name="T80" fmla="*/ 196 w 355"/>
                <a:gd name="T81" fmla="*/ 68 h 268"/>
                <a:gd name="T82" fmla="*/ 183 w 355"/>
                <a:gd name="T83" fmla="*/ 76 h 268"/>
                <a:gd name="T84" fmla="*/ 174 w 355"/>
                <a:gd name="T85" fmla="*/ 52 h 268"/>
                <a:gd name="T86" fmla="*/ 147 w 355"/>
                <a:gd name="T87" fmla="*/ 62 h 268"/>
                <a:gd name="T88" fmla="*/ 127 w 355"/>
                <a:gd name="T89" fmla="*/ 52 h 268"/>
                <a:gd name="T90" fmla="*/ 99 w 355"/>
                <a:gd name="T91" fmla="*/ 30 h 268"/>
                <a:gd name="T92" fmla="*/ 73 w 355"/>
                <a:gd name="T93" fmla="*/ 9 h 268"/>
                <a:gd name="T94" fmla="*/ 59 w 355"/>
                <a:gd name="T95" fmla="*/ 0 h 268"/>
                <a:gd name="T96" fmla="*/ 39 w 355"/>
                <a:gd name="T97" fmla="*/ 1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55" h="268">
                  <a:moveTo>
                    <a:pt x="41" y="21"/>
                  </a:moveTo>
                  <a:cubicBezTo>
                    <a:pt x="41" y="26"/>
                    <a:pt x="47" y="29"/>
                    <a:pt x="45" y="34"/>
                  </a:cubicBezTo>
                  <a:cubicBezTo>
                    <a:pt x="44" y="39"/>
                    <a:pt x="51" y="36"/>
                    <a:pt x="52" y="42"/>
                  </a:cubicBezTo>
                  <a:cubicBezTo>
                    <a:pt x="52" y="46"/>
                    <a:pt x="49" y="52"/>
                    <a:pt x="54" y="55"/>
                  </a:cubicBezTo>
                  <a:cubicBezTo>
                    <a:pt x="57" y="58"/>
                    <a:pt x="62" y="56"/>
                    <a:pt x="67" y="57"/>
                  </a:cubicBezTo>
                  <a:cubicBezTo>
                    <a:pt x="67" y="61"/>
                    <a:pt x="66" y="64"/>
                    <a:pt x="67" y="67"/>
                  </a:cubicBezTo>
                  <a:cubicBezTo>
                    <a:pt x="69" y="67"/>
                    <a:pt x="70" y="68"/>
                    <a:pt x="70" y="70"/>
                  </a:cubicBezTo>
                  <a:cubicBezTo>
                    <a:pt x="72" y="70"/>
                    <a:pt x="75" y="70"/>
                    <a:pt x="77" y="71"/>
                  </a:cubicBezTo>
                  <a:cubicBezTo>
                    <a:pt x="79" y="74"/>
                    <a:pt x="77" y="76"/>
                    <a:pt x="74" y="76"/>
                  </a:cubicBezTo>
                  <a:cubicBezTo>
                    <a:pt x="68" y="77"/>
                    <a:pt x="62" y="75"/>
                    <a:pt x="56" y="76"/>
                  </a:cubicBezTo>
                  <a:cubicBezTo>
                    <a:pt x="52" y="78"/>
                    <a:pt x="54" y="81"/>
                    <a:pt x="49" y="81"/>
                  </a:cubicBezTo>
                  <a:cubicBezTo>
                    <a:pt x="43" y="81"/>
                    <a:pt x="43" y="85"/>
                    <a:pt x="45" y="89"/>
                  </a:cubicBezTo>
                  <a:cubicBezTo>
                    <a:pt x="48" y="90"/>
                    <a:pt x="51" y="92"/>
                    <a:pt x="55" y="93"/>
                  </a:cubicBezTo>
                  <a:cubicBezTo>
                    <a:pt x="58" y="93"/>
                    <a:pt x="60" y="92"/>
                    <a:pt x="61" y="95"/>
                  </a:cubicBezTo>
                  <a:cubicBezTo>
                    <a:pt x="61" y="97"/>
                    <a:pt x="63" y="101"/>
                    <a:pt x="61" y="103"/>
                  </a:cubicBezTo>
                  <a:cubicBezTo>
                    <a:pt x="58" y="105"/>
                    <a:pt x="53" y="107"/>
                    <a:pt x="49" y="106"/>
                  </a:cubicBezTo>
                  <a:cubicBezTo>
                    <a:pt x="51" y="112"/>
                    <a:pt x="56" y="113"/>
                    <a:pt x="59" y="118"/>
                  </a:cubicBezTo>
                  <a:cubicBezTo>
                    <a:pt x="60" y="120"/>
                    <a:pt x="59" y="123"/>
                    <a:pt x="61" y="124"/>
                  </a:cubicBezTo>
                  <a:cubicBezTo>
                    <a:pt x="63" y="126"/>
                    <a:pt x="65" y="127"/>
                    <a:pt x="67" y="128"/>
                  </a:cubicBezTo>
                  <a:cubicBezTo>
                    <a:pt x="74" y="131"/>
                    <a:pt x="79" y="136"/>
                    <a:pt x="87" y="138"/>
                  </a:cubicBezTo>
                  <a:cubicBezTo>
                    <a:pt x="94" y="140"/>
                    <a:pt x="95" y="150"/>
                    <a:pt x="85" y="149"/>
                  </a:cubicBezTo>
                  <a:cubicBezTo>
                    <a:pt x="81" y="149"/>
                    <a:pt x="75" y="145"/>
                    <a:pt x="71" y="148"/>
                  </a:cubicBezTo>
                  <a:cubicBezTo>
                    <a:pt x="68" y="149"/>
                    <a:pt x="68" y="152"/>
                    <a:pt x="64" y="151"/>
                  </a:cubicBezTo>
                  <a:cubicBezTo>
                    <a:pt x="65" y="146"/>
                    <a:pt x="56" y="145"/>
                    <a:pt x="55" y="150"/>
                  </a:cubicBezTo>
                  <a:cubicBezTo>
                    <a:pt x="54" y="152"/>
                    <a:pt x="54" y="154"/>
                    <a:pt x="52" y="156"/>
                  </a:cubicBezTo>
                  <a:cubicBezTo>
                    <a:pt x="50" y="157"/>
                    <a:pt x="47" y="156"/>
                    <a:pt x="46" y="159"/>
                  </a:cubicBezTo>
                  <a:cubicBezTo>
                    <a:pt x="40" y="160"/>
                    <a:pt x="39" y="165"/>
                    <a:pt x="36" y="169"/>
                  </a:cubicBezTo>
                  <a:cubicBezTo>
                    <a:pt x="33" y="173"/>
                    <a:pt x="28" y="173"/>
                    <a:pt x="24" y="175"/>
                  </a:cubicBezTo>
                  <a:cubicBezTo>
                    <a:pt x="19" y="178"/>
                    <a:pt x="16" y="181"/>
                    <a:pt x="10" y="183"/>
                  </a:cubicBezTo>
                  <a:cubicBezTo>
                    <a:pt x="5" y="184"/>
                    <a:pt x="3" y="188"/>
                    <a:pt x="2" y="192"/>
                  </a:cubicBezTo>
                  <a:cubicBezTo>
                    <a:pt x="0" y="198"/>
                    <a:pt x="0" y="203"/>
                    <a:pt x="2" y="209"/>
                  </a:cubicBezTo>
                  <a:cubicBezTo>
                    <a:pt x="4" y="214"/>
                    <a:pt x="2" y="220"/>
                    <a:pt x="8" y="223"/>
                  </a:cubicBezTo>
                  <a:cubicBezTo>
                    <a:pt x="12" y="226"/>
                    <a:pt x="15" y="229"/>
                    <a:pt x="15" y="236"/>
                  </a:cubicBezTo>
                  <a:cubicBezTo>
                    <a:pt x="15" y="241"/>
                    <a:pt x="11" y="243"/>
                    <a:pt x="6" y="243"/>
                  </a:cubicBezTo>
                  <a:cubicBezTo>
                    <a:pt x="6" y="244"/>
                    <a:pt x="6" y="244"/>
                    <a:pt x="6" y="244"/>
                  </a:cubicBezTo>
                  <a:cubicBezTo>
                    <a:pt x="8" y="245"/>
                    <a:pt x="11" y="245"/>
                    <a:pt x="12" y="246"/>
                  </a:cubicBezTo>
                  <a:cubicBezTo>
                    <a:pt x="19" y="251"/>
                    <a:pt x="30" y="249"/>
                    <a:pt x="38" y="250"/>
                  </a:cubicBezTo>
                  <a:cubicBezTo>
                    <a:pt x="45" y="250"/>
                    <a:pt x="49" y="251"/>
                    <a:pt x="50" y="243"/>
                  </a:cubicBezTo>
                  <a:cubicBezTo>
                    <a:pt x="57" y="243"/>
                    <a:pt x="58" y="248"/>
                    <a:pt x="60" y="252"/>
                  </a:cubicBezTo>
                  <a:cubicBezTo>
                    <a:pt x="63" y="257"/>
                    <a:pt x="69" y="251"/>
                    <a:pt x="72" y="250"/>
                  </a:cubicBezTo>
                  <a:cubicBezTo>
                    <a:pt x="79" y="249"/>
                    <a:pt x="77" y="257"/>
                    <a:pt x="78" y="260"/>
                  </a:cubicBezTo>
                  <a:cubicBezTo>
                    <a:pt x="79" y="268"/>
                    <a:pt x="89" y="268"/>
                    <a:pt x="95" y="268"/>
                  </a:cubicBezTo>
                  <a:cubicBezTo>
                    <a:pt x="96" y="266"/>
                    <a:pt x="95" y="263"/>
                    <a:pt x="96" y="261"/>
                  </a:cubicBezTo>
                  <a:cubicBezTo>
                    <a:pt x="99" y="261"/>
                    <a:pt x="102" y="262"/>
                    <a:pt x="104" y="259"/>
                  </a:cubicBezTo>
                  <a:cubicBezTo>
                    <a:pt x="106" y="256"/>
                    <a:pt x="105" y="253"/>
                    <a:pt x="110" y="252"/>
                  </a:cubicBezTo>
                  <a:cubicBezTo>
                    <a:pt x="115" y="252"/>
                    <a:pt x="116" y="260"/>
                    <a:pt x="120" y="263"/>
                  </a:cubicBezTo>
                  <a:cubicBezTo>
                    <a:pt x="122" y="263"/>
                    <a:pt x="124" y="265"/>
                    <a:pt x="126" y="264"/>
                  </a:cubicBezTo>
                  <a:cubicBezTo>
                    <a:pt x="128" y="263"/>
                    <a:pt x="128" y="260"/>
                    <a:pt x="131" y="260"/>
                  </a:cubicBezTo>
                  <a:cubicBezTo>
                    <a:pt x="134" y="259"/>
                    <a:pt x="142" y="261"/>
                    <a:pt x="141" y="255"/>
                  </a:cubicBezTo>
                  <a:cubicBezTo>
                    <a:pt x="147" y="251"/>
                    <a:pt x="153" y="253"/>
                    <a:pt x="159" y="252"/>
                  </a:cubicBezTo>
                  <a:cubicBezTo>
                    <a:pt x="160" y="252"/>
                    <a:pt x="161" y="249"/>
                    <a:pt x="162" y="248"/>
                  </a:cubicBezTo>
                  <a:cubicBezTo>
                    <a:pt x="162" y="245"/>
                    <a:pt x="163" y="246"/>
                    <a:pt x="165" y="245"/>
                  </a:cubicBezTo>
                  <a:cubicBezTo>
                    <a:pt x="167" y="245"/>
                    <a:pt x="169" y="245"/>
                    <a:pt x="169" y="243"/>
                  </a:cubicBezTo>
                  <a:cubicBezTo>
                    <a:pt x="169" y="242"/>
                    <a:pt x="169" y="241"/>
                    <a:pt x="170" y="239"/>
                  </a:cubicBezTo>
                  <a:cubicBezTo>
                    <a:pt x="170" y="237"/>
                    <a:pt x="172" y="237"/>
                    <a:pt x="172" y="235"/>
                  </a:cubicBezTo>
                  <a:cubicBezTo>
                    <a:pt x="173" y="233"/>
                    <a:pt x="171" y="230"/>
                    <a:pt x="174" y="228"/>
                  </a:cubicBezTo>
                  <a:cubicBezTo>
                    <a:pt x="176" y="227"/>
                    <a:pt x="180" y="228"/>
                    <a:pt x="182" y="229"/>
                  </a:cubicBezTo>
                  <a:cubicBezTo>
                    <a:pt x="182" y="235"/>
                    <a:pt x="194" y="230"/>
                    <a:pt x="197" y="230"/>
                  </a:cubicBezTo>
                  <a:cubicBezTo>
                    <a:pt x="197" y="231"/>
                    <a:pt x="198" y="231"/>
                    <a:pt x="198" y="231"/>
                  </a:cubicBezTo>
                  <a:cubicBezTo>
                    <a:pt x="199" y="234"/>
                    <a:pt x="201" y="235"/>
                    <a:pt x="203" y="237"/>
                  </a:cubicBezTo>
                  <a:cubicBezTo>
                    <a:pt x="205" y="239"/>
                    <a:pt x="203" y="244"/>
                    <a:pt x="204" y="247"/>
                  </a:cubicBezTo>
                  <a:cubicBezTo>
                    <a:pt x="209" y="249"/>
                    <a:pt x="215" y="242"/>
                    <a:pt x="215" y="251"/>
                  </a:cubicBezTo>
                  <a:cubicBezTo>
                    <a:pt x="215" y="253"/>
                    <a:pt x="213" y="257"/>
                    <a:pt x="215" y="259"/>
                  </a:cubicBezTo>
                  <a:cubicBezTo>
                    <a:pt x="217" y="261"/>
                    <a:pt x="222" y="258"/>
                    <a:pt x="222" y="262"/>
                  </a:cubicBezTo>
                  <a:cubicBezTo>
                    <a:pt x="229" y="264"/>
                    <a:pt x="227" y="255"/>
                    <a:pt x="229" y="251"/>
                  </a:cubicBezTo>
                  <a:cubicBezTo>
                    <a:pt x="230" y="249"/>
                    <a:pt x="232" y="249"/>
                    <a:pt x="233" y="248"/>
                  </a:cubicBezTo>
                  <a:cubicBezTo>
                    <a:pt x="234" y="247"/>
                    <a:pt x="233" y="245"/>
                    <a:pt x="234" y="244"/>
                  </a:cubicBezTo>
                  <a:cubicBezTo>
                    <a:pt x="238" y="242"/>
                    <a:pt x="239" y="247"/>
                    <a:pt x="239" y="249"/>
                  </a:cubicBezTo>
                  <a:cubicBezTo>
                    <a:pt x="243" y="250"/>
                    <a:pt x="248" y="246"/>
                    <a:pt x="249" y="242"/>
                  </a:cubicBezTo>
                  <a:cubicBezTo>
                    <a:pt x="252" y="243"/>
                    <a:pt x="254" y="250"/>
                    <a:pt x="259" y="248"/>
                  </a:cubicBezTo>
                  <a:cubicBezTo>
                    <a:pt x="259" y="245"/>
                    <a:pt x="257" y="242"/>
                    <a:pt x="261" y="241"/>
                  </a:cubicBezTo>
                  <a:cubicBezTo>
                    <a:pt x="262" y="241"/>
                    <a:pt x="265" y="242"/>
                    <a:pt x="266" y="240"/>
                  </a:cubicBezTo>
                  <a:cubicBezTo>
                    <a:pt x="267" y="237"/>
                    <a:pt x="268" y="232"/>
                    <a:pt x="268" y="228"/>
                  </a:cubicBezTo>
                  <a:cubicBezTo>
                    <a:pt x="267" y="224"/>
                    <a:pt x="271" y="225"/>
                    <a:pt x="273" y="222"/>
                  </a:cubicBezTo>
                  <a:cubicBezTo>
                    <a:pt x="275" y="216"/>
                    <a:pt x="269" y="206"/>
                    <a:pt x="278" y="205"/>
                  </a:cubicBezTo>
                  <a:cubicBezTo>
                    <a:pt x="283" y="205"/>
                    <a:pt x="284" y="197"/>
                    <a:pt x="286" y="193"/>
                  </a:cubicBezTo>
                  <a:cubicBezTo>
                    <a:pt x="289" y="193"/>
                    <a:pt x="293" y="193"/>
                    <a:pt x="297" y="193"/>
                  </a:cubicBezTo>
                  <a:cubicBezTo>
                    <a:pt x="298" y="191"/>
                    <a:pt x="296" y="188"/>
                    <a:pt x="300" y="188"/>
                  </a:cubicBezTo>
                  <a:cubicBezTo>
                    <a:pt x="300" y="188"/>
                    <a:pt x="300" y="183"/>
                    <a:pt x="300" y="183"/>
                  </a:cubicBezTo>
                  <a:cubicBezTo>
                    <a:pt x="305" y="182"/>
                    <a:pt x="310" y="184"/>
                    <a:pt x="314" y="187"/>
                  </a:cubicBezTo>
                  <a:cubicBezTo>
                    <a:pt x="315" y="188"/>
                    <a:pt x="319" y="189"/>
                    <a:pt x="322" y="190"/>
                  </a:cubicBezTo>
                  <a:cubicBezTo>
                    <a:pt x="323" y="187"/>
                    <a:pt x="327" y="185"/>
                    <a:pt x="328" y="183"/>
                  </a:cubicBezTo>
                  <a:cubicBezTo>
                    <a:pt x="325" y="181"/>
                    <a:pt x="320" y="170"/>
                    <a:pt x="321" y="167"/>
                  </a:cubicBezTo>
                  <a:cubicBezTo>
                    <a:pt x="323" y="167"/>
                    <a:pt x="326" y="167"/>
                    <a:pt x="328" y="167"/>
                  </a:cubicBezTo>
                  <a:cubicBezTo>
                    <a:pt x="328" y="163"/>
                    <a:pt x="328" y="160"/>
                    <a:pt x="333" y="159"/>
                  </a:cubicBezTo>
                  <a:cubicBezTo>
                    <a:pt x="336" y="159"/>
                    <a:pt x="338" y="163"/>
                    <a:pt x="341" y="162"/>
                  </a:cubicBezTo>
                  <a:cubicBezTo>
                    <a:pt x="340" y="153"/>
                    <a:pt x="340" y="142"/>
                    <a:pt x="329" y="141"/>
                  </a:cubicBezTo>
                  <a:cubicBezTo>
                    <a:pt x="328" y="137"/>
                    <a:pt x="323" y="137"/>
                    <a:pt x="322" y="134"/>
                  </a:cubicBezTo>
                  <a:cubicBezTo>
                    <a:pt x="320" y="129"/>
                    <a:pt x="325" y="124"/>
                    <a:pt x="325" y="119"/>
                  </a:cubicBezTo>
                  <a:cubicBezTo>
                    <a:pt x="327" y="119"/>
                    <a:pt x="329" y="119"/>
                    <a:pt x="332" y="119"/>
                  </a:cubicBezTo>
                  <a:cubicBezTo>
                    <a:pt x="332" y="117"/>
                    <a:pt x="333" y="115"/>
                    <a:pt x="334" y="113"/>
                  </a:cubicBezTo>
                  <a:cubicBezTo>
                    <a:pt x="336" y="111"/>
                    <a:pt x="339" y="112"/>
                    <a:pt x="340" y="110"/>
                  </a:cubicBezTo>
                  <a:cubicBezTo>
                    <a:pt x="341" y="107"/>
                    <a:pt x="342" y="105"/>
                    <a:pt x="345" y="104"/>
                  </a:cubicBezTo>
                  <a:cubicBezTo>
                    <a:pt x="347" y="103"/>
                    <a:pt x="349" y="102"/>
                    <a:pt x="351" y="100"/>
                  </a:cubicBezTo>
                  <a:cubicBezTo>
                    <a:pt x="355" y="95"/>
                    <a:pt x="349" y="88"/>
                    <a:pt x="350" y="82"/>
                  </a:cubicBezTo>
                  <a:cubicBezTo>
                    <a:pt x="350" y="79"/>
                    <a:pt x="351" y="74"/>
                    <a:pt x="347" y="72"/>
                  </a:cubicBezTo>
                  <a:cubicBezTo>
                    <a:pt x="347" y="72"/>
                    <a:pt x="347" y="72"/>
                    <a:pt x="347" y="72"/>
                  </a:cubicBezTo>
                  <a:cubicBezTo>
                    <a:pt x="347" y="75"/>
                    <a:pt x="346" y="76"/>
                    <a:pt x="340" y="76"/>
                  </a:cubicBezTo>
                  <a:cubicBezTo>
                    <a:pt x="340" y="75"/>
                    <a:pt x="340" y="74"/>
                    <a:pt x="340" y="73"/>
                  </a:cubicBezTo>
                  <a:cubicBezTo>
                    <a:pt x="338" y="76"/>
                    <a:pt x="339" y="78"/>
                    <a:pt x="338" y="81"/>
                  </a:cubicBezTo>
                  <a:cubicBezTo>
                    <a:pt x="337" y="84"/>
                    <a:pt x="336" y="87"/>
                    <a:pt x="335" y="89"/>
                  </a:cubicBezTo>
                  <a:cubicBezTo>
                    <a:pt x="333" y="90"/>
                    <a:pt x="328" y="81"/>
                    <a:pt x="324" y="80"/>
                  </a:cubicBezTo>
                  <a:cubicBezTo>
                    <a:pt x="325" y="81"/>
                    <a:pt x="324" y="82"/>
                    <a:pt x="324" y="83"/>
                  </a:cubicBezTo>
                  <a:cubicBezTo>
                    <a:pt x="324" y="82"/>
                    <a:pt x="311" y="85"/>
                    <a:pt x="310" y="85"/>
                  </a:cubicBezTo>
                  <a:cubicBezTo>
                    <a:pt x="309" y="85"/>
                    <a:pt x="308" y="86"/>
                    <a:pt x="306" y="87"/>
                  </a:cubicBezTo>
                  <a:cubicBezTo>
                    <a:pt x="301" y="88"/>
                    <a:pt x="297" y="84"/>
                    <a:pt x="293" y="85"/>
                  </a:cubicBezTo>
                  <a:cubicBezTo>
                    <a:pt x="289" y="86"/>
                    <a:pt x="291" y="91"/>
                    <a:pt x="287" y="92"/>
                  </a:cubicBezTo>
                  <a:cubicBezTo>
                    <a:pt x="285" y="93"/>
                    <a:pt x="283" y="88"/>
                    <a:pt x="279" y="89"/>
                  </a:cubicBezTo>
                  <a:cubicBezTo>
                    <a:pt x="279" y="88"/>
                    <a:pt x="279" y="87"/>
                    <a:pt x="279" y="87"/>
                  </a:cubicBezTo>
                  <a:cubicBezTo>
                    <a:pt x="277" y="86"/>
                    <a:pt x="274" y="86"/>
                    <a:pt x="272" y="86"/>
                  </a:cubicBezTo>
                  <a:cubicBezTo>
                    <a:pt x="272" y="82"/>
                    <a:pt x="271" y="76"/>
                    <a:pt x="269" y="72"/>
                  </a:cubicBezTo>
                  <a:cubicBezTo>
                    <a:pt x="267" y="73"/>
                    <a:pt x="267" y="76"/>
                    <a:pt x="265" y="77"/>
                  </a:cubicBezTo>
                  <a:cubicBezTo>
                    <a:pt x="264" y="77"/>
                    <a:pt x="263" y="77"/>
                    <a:pt x="262" y="77"/>
                  </a:cubicBezTo>
                  <a:cubicBezTo>
                    <a:pt x="260" y="78"/>
                    <a:pt x="261" y="79"/>
                    <a:pt x="260" y="80"/>
                  </a:cubicBezTo>
                  <a:cubicBezTo>
                    <a:pt x="256" y="83"/>
                    <a:pt x="253" y="85"/>
                    <a:pt x="247" y="85"/>
                  </a:cubicBezTo>
                  <a:cubicBezTo>
                    <a:pt x="246" y="85"/>
                    <a:pt x="246" y="86"/>
                    <a:pt x="245" y="87"/>
                  </a:cubicBezTo>
                  <a:cubicBezTo>
                    <a:pt x="243" y="87"/>
                    <a:pt x="241" y="83"/>
                    <a:pt x="239" y="81"/>
                  </a:cubicBezTo>
                  <a:cubicBezTo>
                    <a:pt x="237" y="79"/>
                    <a:pt x="234" y="79"/>
                    <a:pt x="231" y="77"/>
                  </a:cubicBezTo>
                  <a:cubicBezTo>
                    <a:pt x="230" y="77"/>
                    <a:pt x="230" y="76"/>
                    <a:pt x="228" y="75"/>
                  </a:cubicBezTo>
                  <a:cubicBezTo>
                    <a:pt x="226" y="75"/>
                    <a:pt x="224" y="75"/>
                    <a:pt x="223" y="74"/>
                  </a:cubicBezTo>
                  <a:cubicBezTo>
                    <a:pt x="220" y="73"/>
                    <a:pt x="214" y="69"/>
                    <a:pt x="214" y="72"/>
                  </a:cubicBezTo>
                  <a:cubicBezTo>
                    <a:pt x="210" y="74"/>
                    <a:pt x="206" y="73"/>
                    <a:pt x="203" y="71"/>
                  </a:cubicBezTo>
                  <a:cubicBezTo>
                    <a:pt x="201" y="70"/>
                    <a:pt x="199" y="68"/>
                    <a:pt x="196" y="68"/>
                  </a:cubicBezTo>
                  <a:cubicBezTo>
                    <a:pt x="194" y="68"/>
                    <a:pt x="194" y="69"/>
                    <a:pt x="192" y="71"/>
                  </a:cubicBezTo>
                  <a:cubicBezTo>
                    <a:pt x="190" y="71"/>
                    <a:pt x="189" y="72"/>
                    <a:pt x="188" y="73"/>
                  </a:cubicBezTo>
                  <a:cubicBezTo>
                    <a:pt x="187" y="74"/>
                    <a:pt x="184" y="76"/>
                    <a:pt x="183" y="76"/>
                  </a:cubicBezTo>
                  <a:cubicBezTo>
                    <a:pt x="182" y="76"/>
                    <a:pt x="181" y="73"/>
                    <a:pt x="179" y="72"/>
                  </a:cubicBezTo>
                  <a:cubicBezTo>
                    <a:pt x="178" y="71"/>
                    <a:pt x="175" y="70"/>
                    <a:pt x="173" y="70"/>
                  </a:cubicBezTo>
                  <a:cubicBezTo>
                    <a:pt x="173" y="64"/>
                    <a:pt x="174" y="58"/>
                    <a:pt x="174" y="52"/>
                  </a:cubicBezTo>
                  <a:cubicBezTo>
                    <a:pt x="170" y="52"/>
                    <a:pt x="166" y="52"/>
                    <a:pt x="163" y="53"/>
                  </a:cubicBezTo>
                  <a:cubicBezTo>
                    <a:pt x="161" y="54"/>
                    <a:pt x="155" y="58"/>
                    <a:pt x="155" y="59"/>
                  </a:cubicBezTo>
                  <a:cubicBezTo>
                    <a:pt x="151" y="61"/>
                    <a:pt x="152" y="62"/>
                    <a:pt x="147" y="62"/>
                  </a:cubicBezTo>
                  <a:cubicBezTo>
                    <a:pt x="145" y="62"/>
                    <a:pt x="141" y="63"/>
                    <a:pt x="139" y="60"/>
                  </a:cubicBezTo>
                  <a:cubicBezTo>
                    <a:pt x="137" y="58"/>
                    <a:pt x="139" y="54"/>
                    <a:pt x="136" y="53"/>
                  </a:cubicBezTo>
                  <a:cubicBezTo>
                    <a:pt x="134" y="52"/>
                    <a:pt x="130" y="53"/>
                    <a:pt x="127" y="52"/>
                  </a:cubicBezTo>
                  <a:cubicBezTo>
                    <a:pt x="126" y="47"/>
                    <a:pt x="122" y="45"/>
                    <a:pt x="118" y="43"/>
                  </a:cubicBezTo>
                  <a:cubicBezTo>
                    <a:pt x="113" y="41"/>
                    <a:pt x="107" y="43"/>
                    <a:pt x="102" y="42"/>
                  </a:cubicBezTo>
                  <a:cubicBezTo>
                    <a:pt x="95" y="40"/>
                    <a:pt x="97" y="35"/>
                    <a:pt x="99" y="30"/>
                  </a:cubicBezTo>
                  <a:cubicBezTo>
                    <a:pt x="100" y="28"/>
                    <a:pt x="101" y="26"/>
                    <a:pt x="100" y="23"/>
                  </a:cubicBezTo>
                  <a:cubicBezTo>
                    <a:pt x="100" y="20"/>
                    <a:pt x="98" y="17"/>
                    <a:pt x="98" y="15"/>
                  </a:cubicBezTo>
                  <a:cubicBezTo>
                    <a:pt x="91" y="13"/>
                    <a:pt x="79" y="16"/>
                    <a:pt x="73" y="9"/>
                  </a:cubicBezTo>
                  <a:cubicBezTo>
                    <a:pt x="72" y="8"/>
                    <a:pt x="72" y="5"/>
                    <a:pt x="71" y="4"/>
                  </a:cubicBezTo>
                  <a:cubicBezTo>
                    <a:pt x="70" y="3"/>
                    <a:pt x="67" y="4"/>
                    <a:pt x="65" y="3"/>
                  </a:cubicBezTo>
                  <a:cubicBezTo>
                    <a:pt x="63" y="2"/>
                    <a:pt x="62" y="0"/>
                    <a:pt x="59" y="0"/>
                  </a:cubicBezTo>
                  <a:cubicBezTo>
                    <a:pt x="58" y="4"/>
                    <a:pt x="59" y="4"/>
                    <a:pt x="55" y="5"/>
                  </a:cubicBezTo>
                  <a:cubicBezTo>
                    <a:pt x="50" y="6"/>
                    <a:pt x="47" y="6"/>
                    <a:pt x="43" y="7"/>
                  </a:cubicBezTo>
                  <a:cubicBezTo>
                    <a:pt x="41" y="8"/>
                    <a:pt x="40" y="10"/>
                    <a:pt x="39" y="10"/>
                  </a:cubicBezTo>
                  <a:cubicBezTo>
                    <a:pt x="38" y="10"/>
                    <a:pt x="37" y="10"/>
                    <a:pt x="36" y="10"/>
                  </a:cubicBezTo>
                  <a:cubicBezTo>
                    <a:pt x="36" y="15"/>
                    <a:pt x="38" y="21"/>
                    <a:pt x="41" y="21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6950076" y="-2722563"/>
              <a:ext cx="504825" cy="557213"/>
            </a:xfrm>
            <a:custGeom>
              <a:avLst/>
              <a:gdLst>
                <a:gd name="T0" fmla="*/ 27 w 217"/>
                <a:gd name="T1" fmla="*/ 198 h 239"/>
                <a:gd name="T2" fmla="*/ 41 w 217"/>
                <a:gd name="T3" fmla="*/ 199 h 239"/>
                <a:gd name="T4" fmla="*/ 59 w 217"/>
                <a:gd name="T5" fmla="*/ 199 h 239"/>
                <a:gd name="T6" fmla="*/ 92 w 217"/>
                <a:gd name="T7" fmla="*/ 217 h 239"/>
                <a:gd name="T8" fmla="*/ 89 w 217"/>
                <a:gd name="T9" fmla="*/ 228 h 239"/>
                <a:gd name="T10" fmla="*/ 100 w 217"/>
                <a:gd name="T11" fmla="*/ 233 h 239"/>
                <a:gd name="T12" fmla="*/ 129 w 217"/>
                <a:gd name="T13" fmla="*/ 222 h 239"/>
                <a:gd name="T14" fmla="*/ 157 w 217"/>
                <a:gd name="T15" fmla="*/ 222 h 239"/>
                <a:gd name="T16" fmla="*/ 161 w 217"/>
                <a:gd name="T17" fmla="*/ 218 h 239"/>
                <a:gd name="T18" fmla="*/ 165 w 217"/>
                <a:gd name="T19" fmla="*/ 205 h 239"/>
                <a:gd name="T20" fmla="*/ 180 w 217"/>
                <a:gd name="T21" fmla="*/ 192 h 239"/>
                <a:gd name="T22" fmla="*/ 191 w 217"/>
                <a:gd name="T23" fmla="*/ 195 h 239"/>
                <a:gd name="T24" fmla="*/ 191 w 217"/>
                <a:gd name="T25" fmla="*/ 184 h 239"/>
                <a:gd name="T26" fmla="*/ 203 w 217"/>
                <a:gd name="T27" fmla="*/ 172 h 239"/>
                <a:gd name="T28" fmla="*/ 210 w 217"/>
                <a:gd name="T29" fmla="*/ 170 h 239"/>
                <a:gd name="T30" fmla="*/ 214 w 217"/>
                <a:gd name="T31" fmla="*/ 155 h 239"/>
                <a:gd name="T32" fmla="*/ 207 w 217"/>
                <a:gd name="T33" fmla="*/ 147 h 239"/>
                <a:gd name="T34" fmla="*/ 203 w 217"/>
                <a:gd name="T35" fmla="*/ 144 h 239"/>
                <a:gd name="T36" fmla="*/ 209 w 217"/>
                <a:gd name="T37" fmla="*/ 127 h 239"/>
                <a:gd name="T38" fmla="*/ 194 w 217"/>
                <a:gd name="T39" fmla="*/ 118 h 239"/>
                <a:gd name="T40" fmla="*/ 193 w 217"/>
                <a:gd name="T41" fmla="*/ 101 h 239"/>
                <a:gd name="T42" fmla="*/ 176 w 217"/>
                <a:gd name="T43" fmla="*/ 89 h 239"/>
                <a:gd name="T44" fmla="*/ 158 w 217"/>
                <a:gd name="T45" fmla="*/ 71 h 239"/>
                <a:gd name="T46" fmla="*/ 136 w 217"/>
                <a:gd name="T47" fmla="*/ 36 h 239"/>
                <a:gd name="T48" fmla="*/ 133 w 217"/>
                <a:gd name="T49" fmla="*/ 25 h 239"/>
                <a:gd name="T50" fmla="*/ 152 w 217"/>
                <a:gd name="T51" fmla="*/ 11 h 239"/>
                <a:gd name="T52" fmla="*/ 143 w 217"/>
                <a:gd name="T53" fmla="*/ 3 h 239"/>
                <a:gd name="T54" fmla="*/ 129 w 217"/>
                <a:gd name="T55" fmla="*/ 12 h 239"/>
                <a:gd name="T56" fmla="*/ 118 w 217"/>
                <a:gd name="T57" fmla="*/ 19 h 239"/>
                <a:gd name="T58" fmla="*/ 95 w 217"/>
                <a:gd name="T59" fmla="*/ 28 h 239"/>
                <a:gd name="T60" fmla="*/ 73 w 217"/>
                <a:gd name="T61" fmla="*/ 38 h 239"/>
                <a:gd name="T62" fmla="*/ 61 w 217"/>
                <a:gd name="T63" fmla="*/ 49 h 239"/>
                <a:gd name="T64" fmla="*/ 63 w 217"/>
                <a:gd name="T65" fmla="*/ 70 h 239"/>
                <a:gd name="T66" fmla="*/ 61 w 217"/>
                <a:gd name="T67" fmla="*/ 82 h 239"/>
                <a:gd name="T68" fmla="*/ 63 w 217"/>
                <a:gd name="T69" fmla="*/ 100 h 239"/>
                <a:gd name="T70" fmla="*/ 69 w 217"/>
                <a:gd name="T71" fmla="*/ 102 h 239"/>
                <a:gd name="T72" fmla="*/ 59 w 217"/>
                <a:gd name="T73" fmla="*/ 106 h 239"/>
                <a:gd name="T74" fmla="*/ 48 w 217"/>
                <a:gd name="T75" fmla="*/ 118 h 239"/>
                <a:gd name="T76" fmla="*/ 32 w 217"/>
                <a:gd name="T77" fmla="*/ 132 h 239"/>
                <a:gd name="T78" fmla="*/ 20 w 217"/>
                <a:gd name="T79" fmla="*/ 145 h 239"/>
                <a:gd name="T80" fmla="*/ 15 w 217"/>
                <a:gd name="T81" fmla="*/ 152 h 239"/>
                <a:gd name="T82" fmla="*/ 11 w 217"/>
                <a:gd name="T83" fmla="*/ 172 h 239"/>
                <a:gd name="T84" fmla="*/ 0 w 217"/>
                <a:gd name="T85" fmla="*/ 184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7" h="239">
                  <a:moveTo>
                    <a:pt x="6" y="192"/>
                  </a:moveTo>
                  <a:cubicBezTo>
                    <a:pt x="5" y="196"/>
                    <a:pt x="11" y="195"/>
                    <a:pt x="14" y="195"/>
                  </a:cubicBezTo>
                  <a:cubicBezTo>
                    <a:pt x="19" y="195"/>
                    <a:pt x="22" y="196"/>
                    <a:pt x="27" y="198"/>
                  </a:cubicBezTo>
                  <a:cubicBezTo>
                    <a:pt x="31" y="199"/>
                    <a:pt x="36" y="198"/>
                    <a:pt x="41" y="199"/>
                  </a:cubicBezTo>
                  <a:cubicBezTo>
                    <a:pt x="41" y="197"/>
                    <a:pt x="41" y="194"/>
                    <a:pt x="40" y="194"/>
                  </a:cubicBezTo>
                  <a:cubicBezTo>
                    <a:pt x="41" y="194"/>
                    <a:pt x="41" y="197"/>
                    <a:pt x="41" y="199"/>
                  </a:cubicBezTo>
                  <a:cubicBezTo>
                    <a:pt x="41" y="199"/>
                    <a:pt x="42" y="199"/>
                    <a:pt x="42" y="199"/>
                  </a:cubicBezTo>
                  <a:cubicBezTo>
                    <a:pt x="47" y="200"/>
                    <a:pt x="51" y="205"/>
                    <a:pt x="56" y="202"/>
                  </a:cubicBezTo>
                  <a:cubicBezTo>
                    <a:pt x="57" y="201"/>
                    <a:pt x="58" y="200"/>
                    <a:pt x="59" y="199"/>
                  </a:cubicBezTo>
                  <a:cubicBezTo>
                    <a:pt x="65" y="199"/>
                    <a:pt x="75" y="199"/>
                    <a:pt x="78" y="205"/>
                  </a:cubicBezTo>
                  <a:cubicBezTo>
                    <a:pt x="84" y="214"/>
                    <a:pt x="84" y="203"/>
                    <a:pt x="88" y="207"/>
                  </a:cubicBezTo>
                  <a:cubicBezTo>
                    <a:pt x="88" y="208"/>
                    <a:pt x="86" y="222"/>
                    <a:pt x="92" y="217"/>
                  </a:cubicBezTo>
                  <a:cubicBezTo>
                    <a:pt x="93" y="216"/>
                    <a:pt x="91" y="214"/>
                    <a:pt x="93" y="214"/>
                  </a:cubicBezTo>
                  <a:cubicBezTo>
                    <a:pt x="95" y="214"/>
                    <a:pt x="95" y="217"/>
                    <a:pt x="95" y="218"/>
                  </a:cubicBezTo>
                  <a:cubicBezTo>
                    <a:pt x="94" y="222"/>
                    <a:pt x="90" y="224"/>
                    <a:pt x="89" y="228"/>
                  </a:cubicBezTo>
                  <a:cubicBezTo>
                    <a:pt x="89" y="229"/>
                    <a:pt x="92" y="231"/>
                    <a:pt x="93" y="232"/>
                  </a:cubicBezTo>
                  <a:cubicBezTo>
                    <a:pt x="95" y="234"/>
                    <a:pt x="95" y="236"/>
                    <a:pt x="95" y="239"/>
                  </a:cubicBezTo>
                  <a:cubicBezTo>
                    <a:pt x="100" y="239"/>
                    <a:pt x="100" y="238"/>
                    <a:pt x="100" y="233"/>
                  </a:cubicBezTo>
                  <a:cubicBezTo>
                    <a:pt x="100" y="229"/>
                    <a:pt x="105" y="227"/>
                    <a:pt x="107" y="224"/>
                  </a:cubicBezTo>
                  <a:cubicBezTo>
                    <a:pt x="110" y="221"/>
                    <a:pt x="111" y="216"/>
                    <a:pt x="116" y="219"/>
                  </a:cubicBezTo>
                  <a:cubicBezTo>
                    <a:pt x="120" y="221"/>
                    <a:pt x="124" y="222"/>
                    <a:pt x="129" y="222"/>
                  </a:cubicBezTo>
                  <a:cubicBezTo>
                    <a:pt x="128" y="215"/>
                    <a:pt x="143" y="216"/>
                    <a:pt x="144" y="224"/>
                  </a:cubicBezTo>
                  <a:cubicBezTo>
                    <a:pt x="146" y="224"/>
                    <a:pt x="149" y="224"/>
                    <a:pt x="152" y="225"/>
                  </a:cubicBezTo>
                  <a:cubicBezTo>
                    <a:pt x="156" y="226"/>
                    <a:pt x="154" y="224"/>
                    <a:pt x="157" y="222"/>
                  </a:cubicBezTo>
                  <a:cubicBezTo>
                    <a:pt x="157" y="221"/>
                    <a:pt x="157" y="220"/>
                    <a:pt x="157" y="220"/>
                  </a:cubicBezTo>
                  <a:cubicBezTo>
                    <a:pt x="158" y="220"/>
                    <a:pt x="159" y="221"/>
                    <a:pt x="159" y="222"/>
                  </a:cubicBezTo>
                  <a:cubicBezTo>
                    <a:pt x="161" y="221"/>
                    <a:pt x="160" y="219"/>
                    <a:pt x="161" y="218"/>
                  </a:cubicBezTo>
                  <a:cubicBezTo>
                    <a:pt x="162" y="217"/>
                    <a:pt x="164" y="218"/>
                    <a:pt x="166" y="217"/>
                  </a:cubicBezTo>
                  <a:cubicBezTo>
                    <a:pt x="166" y="216"/>
                    <a:pt x="168" y="215"/>
                    <a:pt x="168" y="214"/>
                  </a:cubicBezTo>
                  <a:cubicBezTo>
                    <a:pt x="164" y="214"/>
                    <a:pt x="164" y="208"/>
                    <a:pt x="165" y="205"/>
                  </a:cubicBezTo>
                  <a:cubicBezTo>
                    <a:pt x="165" y="204"/>
                    <a:pt x="166" y="202"/>
                    <a:pt x="166" y="200"/>
                  </a:cubicBezTo>
                  <a:cubicBezTo>
                    <a:pt x="167" y="197"/>
                    <a:pt x="167" y="193"/>
                    <a:pt x="168" y="190"/>
                  </a:cubicBezTo>
                  <a:cubicBezTo>
                    <a:pt x="171" y="191"/>
                    <a:pt x="179" y="196"/>
                    <a:pt x="180" y="192"/>
                  </a:cubicBezTo>
                  <a:cubicBezTo>
                    <a:pt x="180" y="187"/>
                    <a:pt x="184" y="186"/>
                    <a:pt x="185" y="191"/>
                  </a:cubicBezTo>
                  <a:cubicBezTo>
                    <a:pt x="185" y="193"/>
                    <a:pt x="185" y="195"/>
                    <a:pt x="186" y="197"/>
                  </a:cubicBezTo>
                  <a:cubicBezTo>
                    <a:pt x="189" y="199"/>
                    <a:pt x="190" y="196"/>
                    <a:pt x="191" y="195"/>
                  </a:cubicBezTo>
                  <a:cubicBezTo>
                    <a:pt x="194" y="193"/>
                    <a:pt x="196" y="193"/>
                    <a:pt x="196" y="189"/>
                  </a:cubicBezTo>
                  <a:cubicBezTo>
                    <a:pt x="196" y="186"/>
                    <a:pt x="195" y="185"/>
                    <a:pt x="191" y="185"/>
                  </a:cubicBezTo>
                  <a:cubicBezTo>
                    <a:pt x="191" y="184"/>
                    <a:pt x="191" y="184"/>
                    <a:pt x="191" y="184"/>
                  </a:cubicBezTo>
                  <a:cubicBezTo>
                    <a:pt x="194" y="184"/>
                    <a:pt x="194" y="181"/>
                    <a:pt x="196" y="180"/>
                  </a:cubicBezTo>
                  <a:cubicBezTo>
                    <a:pt x="198" y="179"/>
                    <a:pt x="200" y="179"/>
                    <a:pt x="202" y="179"/>
                  </a:cubicBezTo>
                  <a:cubicBezTo>
                    <a:pt x="202" y="177"/>
                    <a:pt x="203" y="174"/>
                    <a:pt x="203" y="172"/>
                  </a:cubicBezTo>
                  <a:cubicBezTo>
                    <a:pt x="200" y="172"/>
                    <a:pt x="200" y="171"/>
                    <a:pt x="201" y="168"/>
                  </a:cubicBezTo>
                  <a:cubicBezTo>
                    <a:pt x="202" y="167"/>
                    <a:pt x="204" y="167"/>
                    <a:pt x="206" y="167"/>
                  </a:cubicBezTo>
                  <a:cubicBezTo>
                    <a:pt x="206" y="169"/>
                    <a:pt x="208" y="170"/>
                    <a:pt x="210" y="170"/>
                  </a:cubicBezTo>
                  <a:cubicBezTo>
                    <a:pt x="212" y="171"/>
                    <a:pt x="212" y="174"/>
                    <a:pt x="214" y="176"/>
                  </a:cubicBezTo>
                  <a:cubicBezTo>
                    <a:pt x="216" y="176"/>
                    <a:pt x="215" y="165"/>
                    <a:pt x="215" y="163"/>
                  </a:cubicBezTo>
                  <a:cubicBezTo>
                    <a:pt x="215" y="160"/>
                    <a:pt x="217" y="157"/>
                    <a:pt x="214" y="155"/>
                  </a:cubicBezTo>
                  <a:cubicBezTo>
                    <a:pt x="212" y="153"/>
                    <a:pt x="210" y="149"/>
                    <a:pt x="208" y="146"/>
                  </a:cubicBezTo>
                  <a:cubicBezTo>
                    <a:pt x="208" y="146"/>
                    <a:pt x="208" y="147"/>
                    <a:pt x="207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7" y="147"/>
                    <a:pt x="206" y="147"/>
                    <a:pt x="205" y="147"/>
                  </a:cubicBezTo>
                  <a:cubicBezTo>
                    <a:pt x="206" y="147"/>
                    <a:pt x="203" y="143"/>
                    <a:pt x="203" y="144"/>
                  </a:cubicBezTo>
                  <a:cubicBezTo>
                    <a:pt x="203" y="143"/>
                    <a:pt x="203" y="142"/>
                    <a:pt x="203" y="140"/>
                  </a:cubicBezTo>
                  <a:cubicBezTo>
                    <a:pt x="203" y="139"/>
                    <a:pt x="201" y="139"/>
                    <a:pt x="201" y="138"/>
                  </a:cubicBezTo>
                  <a:cubicBezTo>
                    <a:pt x="202" y="136"/>
                    <a:pt x="206" y="126"/>
                    <a:pt x="209" y="127"/>
                  </a:cubicBezTo>
                  <a:cubicBezTo>
                    <a:pt x="209" y="127"/>
                    <a:pt x="210" y="127"/>
                    <a:pt x="212" y="128"/>
                  </a:cubicBezTo>
                  <a:cubicBezTo>
                    <a:pt x="211" y="128"/>
                    <a:pt x="211" y="127"/>
                    <a:pt x="210" y="127"/>
                  </a:cubicBezTo>
                  <a:cubicBezTo>
                    <a:pt x="205" y="123"/>
                    <a:pt x="198" y="124"/>
                    <a:pt x="194" y="118"/>
                  </a:cubicBezTo>
                  <a:cubicBezTo>
                    <a:pt x="192" y="115"/>
                    <a:pt x="194" y="113"/>
                    <a:pt x="195" y="111"/>
                  </a:cubicBezTo>
                  <a:cubicBezTo>
                    <a:pt x="196" y="109"/>
                    <a:pt x="195" y="104"/>
                    <a:pt x="195" y="101"/>
                  </a:cubicBezTo>
                  <a:cubicBezTo>
                    <a:pt x="194" y="101"/>
                    <a:pt x="194" y="101"/>
                    <a:pt x="193" y="101"/>
                  </a:cubicBezTo>
                  <a:cubicBezTo>
                    <a:pt x="193" y="96"/>
                    <a:pt x="191" y="98"/>
                    <a:pt x="187" y="98"/>
                  </a:cubicBezTo>
                  <a:cubicBezTo>
                    <a:pt x="184" y="97"/>
                    <a:pt x="183" y="91"/>
                    <a:pt x="181" y="88"/>
                  </a:cubicBezTo>
                  <a:cubicBezTo>
                    <a:pt x="178" y="84"/>
                    <a:pt x="177" y="85"/>
                    <a:pt x="176" y="89"/>
                  </a:cubicBezTo>
                  <a:cubicBezTo>
                    <a:pt x="175" y="94"/>
                    <a:pt x="168" y="93"/>
                    <a:pt x="164" y="92"/>
                  </a:cubicBezTo>
                  <a:cubicBezTo>
                    <a:pt x="164" y="88"/>
                    <a:pt x="165" y="84"/>
                    <a:pt x="164" y="80"/>
                  </a:cubicBezTo>
                  <a:cubicBezTo>
                    <a:pt x="163" y="77"/>
                    <a:pt x="160" y="74"/>
                    <a:pt x="158" y="71"/>
                  </a:cubicBezTo>
                  <a:cubicBezTo>
                    <a:pt x="157" y="69"/>
                    <a:pt x="144" y="53"/>
                    <a:pt x="154" y="55"/>
                  </a:cubicBezTo>
                  <a:cubicBezTo>
                    <a:pt x="155" y="53"/>
                    <a:pt x="148" y="43"/>
                    <a:pt x="147" y="42"/>
                  </a:cubicBezTo>
                  <a:cubicBezTo>
                    <a:pt x="144" y="39"/>
                    <a:pt x="140" y="38"/>
                    <a:pt x="136" y="36"/>
                  </a:cubicBezTo>
                  <a:cubicBezTo>
                    <a:pt x="134" y="35"/>
                    <a:pt x="130" y="36"/>
                    <a:pt x="127" y="34"/>
                  </a:cubicBezTo>
                  <a:cubicBezTo>
                    <a:pt x="128" y="33"/>
                    <a:pt x="131" y="33"/>
                    <a:pt x="132" y="33"/>
                  </a:cubicBezTo>
                  <a:cubicBezTo>
                    <a:pt x="135" y="31"/>
                    <a:pt x="133" y="27"/>
                    <a:pt x="133" y="25"/>
                  </a:cubicBezTo>
                  <a:cubicBezTo>
                    <a:pt x="132" y="20"/>
                    <a:pt x="138" y="21"/>
                    <a:pt x="142" y="21"/>
                  </a:cubicBezTo>
                  <a:cubicBezTo>
                    <a:pt x="141" y="21"/>
                    <a:pt x="144" y="15"/>
                    <a:pt x="144" y="15"/>
                  </a:cubicBezTo>
                  <a:cubicBezTo>
                    <a:pt x="146" y="12"/>
                    <a:pt x="149" y="12"/>
                    <a:pt x="152" y="11"/>
                  </a:cubicBezTo>
                  <a:cubicBezTo>
                    <a:pt x="153" y="8"/>
                    <a:pt x="149" y="6"/>
                    <a:pt x="148" y="3"/>
                  </a:cubicBezTo>
                  <a:cubicBezTo>
                    <a:pt x="147" y="3"/>
                    <a:pt x="147" y="2"/>
                    <a:pt x="146" y="1"/>
                  </a:cubicBezTo>
                  <a:cubicBezTo>
                    <a:pt x="145" y="1"/>
                    <a:pt x="145" y="0"/>
                    <a:pt x="143" y="3"/>
                  </a:cubicBezTo>
                  <a:cubicBezTo>
                    <a:pt x="142" y="5"/>
                    <a:pt x="143" y="6"/>
                    <a:pt x="140" y="7"/>
                  </a:cubicBezTo>
                  <a:cubicBezTo>
                    <a:pt x="137" y="7"/>
                    <a:pt x="135" y="6"/>
                    <a:pt x="132" y="6"/>
                  </a:cubicBezTo>
                  <a:cubicBezTo>
                    <a:pt x="132" y="9"/>
                    <a:pt x="128" y="9"/>
                    <a:pt x="129" y="12"/>
                  </a:cubicBezTo>
                  <a:cubicBezTo>
                    <a:pt x="125" y="12"/>
                    <a:pt x="123" y="11"/>
                    <a:pt x="120" y="10"/>
                  </a:cubicBezTo>
                  <a:cubicBezTo>
                    <a:pt x="120" y="10"/>
                    <a:pt x="120" y="10"/>
                    <a:pt x="120" y="10"/>
                  </a:cubicBezTo>
                  <a:cubicBezTo>
                    <a:pt x="119" y="13"/>
                    <a:pt x="118" y="16"/>
                    <a:pt x="118" y="19"/>
                  </a:cubicBezTo>
                  <a:cubicBezTo>
                    <a:pt x="118" y="21"/>
                    <a:pt x="117" y="22"/>
                    <a:pt x="115" y="24"/>
                  </a:cubicBezTo>
                  <a:cubicBezTo>
                    <a:pt x="114" y="25"/>
                    <a:pt x="112" y="26"/>
                    <a:pt x="111" y="28"/>
                  </a:cubicBezTo>
                  <a:cubicBezTo>
                    <a:pt x="106" y="28"/>
                    <a:pt x="101" y="28"/>
                    <a:pt x="95" y="28"/>
                  </a:cubicBezTo>
                  <a:cubicBezTo>
                    <a:pt x="93" y="27"/>
                    <a:pt x="89" y="27"/>
                    <a:pt x="87" y="28"/>
                  </a:cubicBezTo>
                  <a:cubicBezTo>
                    <a:pt x="85" y="29"/>
                    <a:pt x="86" y="33"/>
                    <a:pt x="83" y="33"/>
                  </a:cubicBezTo>
                  <a:cubicBezTo>
                    <a:pt x="83" y="39"/>
                    <a:pt x="78" y="36"/>
                    <a:pt x="73" y="38"/>
                  </a:cubicBezTo>
                  <a:cubicBezTo>
                    <a:pt x="71" y="39"/>
                    <a:pt x="70" y="40"/>
                    <a:pt x="68" y="42"/>
                  </a:cubicBezTo>
                  <a:cubicBezTo>
                    <a:pt x="66" y="44"/>
                    <a:pt x="67" y="45"/>
                    <a:pt x="66" y="47"/>
                  </a:cubicBezTo>
                  <a:cubicBezTo>
                    <a:pt x="64" y="51"/>
                    <a:pt x="63" y="48"/>
                    <a:pt x="61" y="49"/>
                  </a:cubicBezTo>
                  <a:cubicBezTo>
                    <a:pt x="59" y="51"/>
                    <a:pt x="63" y="57"/>
                    <a:pt x="64" y="58"/>
                  </a:cubicBezTo>
                  <a:cubicBezTo>
                    <a:pt x="65" y="61"/>
                    <a:pt x="66" y="65"/>
                    <a:pt x="66" y="69"/>
                  </a:cubicBezTo>
                  <a:cubicBezTo>
                    <a:pt x="65" y="69"/>
                    <a:pt x="64" y="69"/>
                    <a:pt x="63" y="70"/>
                  </a:cubicBezTo>
                  <a:cubicBezTo>
                    <a:pt x="68" y="70"/>
                    <a:pt x="68" y="71"/>
                    <a:pt x="68" y="75"/>
                  </a:cubicBezTo>
                  <a:cubicBezTo>
                    <a:pt x="68" y="76"/>
                    <a:pt x="65" y="77"/>
                    <a:pt x="65" y="77"/>
                  </a:cubicBezTo>
                  <a:cubicBezTo>
                    <a:pt x="63" y="78"/>
                    <a:pt x="61" y="80"/>
                    <a:pt x="61" y="82"/>
                  </a:cubicBezTo>
                  <a:cubicBezTo>
                    <a:pt x="60" y="84"/>
                    <a:pt x="56" y="98"/>
                    <a:pt x="60" y="98"/>
                  </a:cubicBezTo>
                  <a:cubicBezTo>
                    <a:pt x="60" y="99"/>
                    <a:pt x="60" y="99"/>
                    <a:pt x="60" y="100"/>
                  </a:cubicBezTo>
                  <a:cubicBezTo>
                    <a:pt x="61" y="100"/>
                    <a:pt x="62" y="100"/>
                    <a:pt x="63" y="100"/>
                  </a:cubicBezTo>
                  <a:cubicBezTo>
                    <a:pt x="63" y="99"/>
                    <a:pt x="64" y="98"/>
                    <a:pt x="64" y="98"/>
                  </a:cubicBezTo>
                  <a:cubicBezTo>
                    <a:pt x="65" y="97"/>
                    <a:pt x="68" y="97"/>
                    <a:pt x="69" y="98"/>
                  </a:cubicBezTo>
                  <a:cubicBezTo>
                    <a:pt x="69" y="99"/>
                    <a:pt x="70" y="101"/>
                    <a:pt x="69" y="102"/>
                  </a:cubicBezTo>
                  <a:cubicBezTo>
                    <a:pt x="68" y="103"/>
                    <a:pt x="66" y="102"/>
                    <a:pt x="65" y="102"/>
                  </a:cubicBezTo>
                  <a:cubicBezTo>
                    <a:pt x="63" y="103"/>
                    <a:pt x="64" y="103"/>
                    <a:pt x="63" y="105"/>
                  </a:cubicBezTo>
                  <a:cubicBezTo>
                    <a:pt x="61" y="106"/>
                    <a:pt x="61" y="106"/>
                    <a:pt x="59" y="106"/>
                  </a:cubicBezTo>
                  <a:cubicBezTo>
                    <a:pt x="58" y="107"/>
                    <a:pt x="58" y="107"/>
                    <a:pt x="57" y="108"/>
                  </a:cubicBezTo>
                  <a:cubicBezTo>
                    <a:pt x="56" y="110"/>
                    <a:pt x="55" y="110"/>
                    <a:pt x="54" y="111"/>
                  </a:cubicBezTo>
                  <a:cubicBezTo>
                    <a:pt x="52" y="113"/>
                    <a:pt x="50" y="116"/>
                    <a:pt x="48" y="118"/>
                  </a:cubicBezTo>
                  <a:cubicBezTo>
                    <a:pt x="46" y="120"/>
                    <a:pt x="44" y="120"/>
                    <a:pt x="41" y="121"/>
                  </a:cubicBezTo>
                  <a:cubicBezTo>
                    <a:pt x="37" y="123"/>
                    <a:pt x="39" y="125"/>
                    <a:pt x="38" y="128"/>
                  </a:cubicBezTo>
                  <a:cubicBezTo>
                    <a:pt x="37" y="130"/>
                    <a:pt x="34" y="130"/>
                    <a:pt x="32" y="132"/>
                  </a:cubicBezTo>
                  <a:cubicBezTo>
                    <a:pt x="30" y="135"/>
                    <a:pt x="30" y="136"/>
                    <a:pt x="26" y="136"/>
                  </a:cubicBezTo>
                  <a:cubicBezTo>
                    <a:pt x="26" y="137"/>
                    <a:pt x="26" y="139"/>
                    <a:pt x="26" y="140"/>
                  </a:cubicBezTo>
                  <a:cubicBezTo>
                    <a:pt x="23" y="141"/>
                    <a:pt x="23" y="145"/>
                    <a:pt x="20" y="145"/>
                  </a:cubicBezTo>
                  <a:cubicBezTo>
                    <a:pt x="20" y="145"/>
                    <a:pt x="20" y="145"/>
                    <a:pt x="20" y="146"/>
                  </a:cubicBezTo>
                  <a:cubicBezTo>
                    <a:pt x="17" y="146"/>
                    <a:pt x="11" y="145"/>
                    <a:pt x="12" y="149"/>
                  </a:cubicBezTo>
                  <a:cubicBezTo>
                    <a:pt x="14" y="149"/>
                    <a:pt x="15" y="150"/>
                    <a:pt x="15" y="152"/>
                  </a:cubicBezTo>
                  <a:cubicBezTo>
                    <a:pt x="15" y="152"/>
                    <a:pt x="10" y="153"/>
                    <a:pt x="10" y="153"/>
                  </a:cubicBezTo>
                  <a:cubicBezTo>
                    <a:pt x="7" y="156"/>
                    <a:pt x="10" y="159"/>
                    <a:pt x="12" y="160"/>
                  </a:cubicBezTo>
                  <a:cubicBezTo>
                    <a:pt x="12" y="164"/>
                    <a:pt x="12" y="168"/>
                    <a:pt x="11" y="172"/>
                  </a:cubicBezTo>
                  <a:cubicBezTo>
                    <a:pt x="10" y="175"/>
                    <a:pt x="11" y="176"/>
                    <a:pt x="8" y="177"/>
                  </a:cubicBezTo>
                  <a:cubicBezTo>
                    <a:pt x="5" y="179"/>
                    <a:pt x="3" y="180"/>
                    <a:pt x="1" y="182"/>
                  </a:cubicBezTo>
                  <a:cubicBezTo>
                    <a:pt x="0" y="183"/>
                    <a:pt x="0" y="184"/>
                    <a:pt x="0" y="184"/>
                  </a:cubicBezTo>
                  <a:cubicBezTo>
                    <a:pt x="3" y="186"/>
                    <a:pt x="6" y="189"/>
                    <a:pt x="6" y="192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7926388" y="-1108075"/>
              <a:ext cx="730250" cy="1182688"/>
            </a:xfrm>
            <a:custGeom>
              <a:avLst/>
              <a:gdLst>
                <a:gd name="T0" fmla="*/ 300 w 314"/>
                <a:gd name="T1" fmla="*/ 87 h 508"/>
                <a:gd name="T2" fmla="*/ 288 w 314"/>
                <a:gd name="T3" fmla="*/ 41 h 508"/>
                <a:gd name="T4" fmla="*/ 270 w 314"/>
                <a:gd name="T5" fmla="*/ 27 h 508"/>
                <a:gd name="T6" fmla="*/ 244 w 314"/>
                <a:gd name="T7" fmla="*/ 0 h 508"/>
                <a:gd name="T8" fmla="*/ 236 w 314"/>
                <a:gd name="T9" fmla="*/ 7 h 508"/>
                <a:gd name="T10" fmla="*/ 203 w 314"/>
                <a:gd name="T11" fmla="*/ 12 h 508"/>
                <a:gd name="T12" fmla="*/ 189 w 314"/>
                <a:gd name="T13" fmla="*/ 25 h 508"/>
                <a:gd name="T14" fmla="*/ 177 w 314"/>
                <a:gd name="T15" fmla="*/ 27 h 508"/>
                <a:gd name="T16" fmla="*/ 125 w 314"/>
                <a:gd name="T17" fmla="*/ 22 h 508"/>
                <a:gd name="T18" fmla="*/ 116 w 314"/>
                <a:gd name="T19" fmla="*/ 47 h 508"/>
                <a:gd name="T20" fmla="*/ 140 w 314"/>
                <a:gd name="T21" fmla="*/ 54 h 508"/>
                <a:gd name="T22" fmla="*/ 134 w 314"/>
                <a:gd name="T23" fmla="*/ 89 h 508"/>
                <a:gd name="T24" fmla="*/ 124 w 314"/>
                <a:gd name="T25" fmla="*/ 109 h 508"/>
                <a:gd name="T26" fmla="*/ 101 w 314"/>
                <a:gd name="T27" fmla="*/ 128 h 508"/>
                <a:gd name="T28" fmla="*/ 76 w 314"/>
                <a:gd name="T29" fmla="*/ 128 h 508"/>
                <a:gd name="T30" fmla="*/ 68 w 314"/>
                <a:gd name="T31" fmla="*/ 153 h 508"/>
                <a:gd name="T32" fmla="*/ 58 w 314"/>
                <a:gd name="T33" fmla="*/ 166 h 508"/>
                <a:gd name="T34" fmla="*/ 45 w 314"/>
                <a:gd name="T35" fmla="*/ 189 h 508"/>
                <a:gd name="T36" fmla="*/ 32 w 314"/>
                <a:gd name="T37" fmla="*/ 231 h 508"/>
                <a:gd name="T38" fmla="*/ 22 w 314"/>
                <a:gd name="T39" fmla="*/ 238 h 508"/>
                <a:gd name="T40" fmla="*/ 26 w 314"/>
                <a:gd name="T41" fmla="*/ 278 h 508"/>
                <a:gd name="T42" fmla="*/ 32 w 314"/>
                <a:gd name="T43" fmla="*/ 297 h 508"/>
                <a:gd name="T44" fmla="*/ 17 w 314"/>
                <a:gd name="T45" fmla="*/ 313 h 508"/>
                <a:gd name="T46" fmla="*/ 20 w 314"/>
                <a:gd name="T47" fmla="*/ 328 h 508"/>
                <a:gd name="T48" fmla="*/ 29 w 314"/>
                <a:gd name="T49" fmla="*/ 339 h 508"/>
                <a:gd name="T50" fmla="*/ 41 w 314"/>
                <a:gd name="T51" fmla="*/ 359 h 508"/>
                <a:gd name="T52" fmla="*/ 53 w 314"/>
                <a:gd name="T53" fmla="*/ 372 h 508"/>
                <a:gd name="T54" fmla="*/ 44 w 314"/>
                <a:gd name="T55" fmla="*/ 381 h 508"/>
                <a:gd name="T56" fmla="*/ 12 w 314"/>
                <a:gd name="T57" fmla="*/ 383 h 508"/>
                <a:gd name="T58" fmla="*/ 6 w 314"/>
                <a:gd name="T59" fmla="*/ 406 h 508"/>
                <a:gd name="T60" fmla="*/ 1 w 314"/>
                <a:gd name="T61" fmla="*/ 427 h 508"/>
                <a:gd name="T62" fmla="*/ 17 w 314"/>
                <a:gd name="T63" fmla="*/ 434 h 508"/>
                <a:gd name="T64" fmla="*/ 38 w 314"/>
                <a:gd name="T65" fmla="*/ 472 h 508"/>
                <a:gd name="T66" fmla="*/ 55 w 314"/>
                <a:gd name="T67" fmla="*/ 473 h 508"/>
                <a:gd name="T68" fmla="*/ 58 w 314"/>
                <a:gd name="T69" fmla="*/ 495 h 508"/>
                <a:gd name="T70" fmla="*/ 81 w 314"/>
                <a:gd name="T71" fmla="*/ 501 h 508"/>
                <a:gd name="T72" fmla="*/ 93 w 314"/>
                <a:gd name="T73" fmla="*/ 467 h 508"/>
                <a:gd name="T74" fmla="*/ 110 w 314"/>
                <a:gd name="T75" fmla="*/ 459 h 508"/>
                <a:gd name="T76" fmla="*/ 123 w 314"/>
                <a:gd name="T77" fmla="*/ 432 h 508"/>
                <a:gd name="T78" fmla="*/ 143 w 314"/>
                <a:gd name="T79" fmla="*/ 413 h 508"/>
                <a:gd name="T80" fmla="*/ 146 w 314"/>
                <a:gd name="T81" fmla="*/ 372 h 508"/>
                <a:gd name="T82" fmla="*/ 140 w 314"/>
                <a:gd name="T83" fmla="*/ 343 h 508"/>
                <a:gd name="T84" fmla="*/ 127 w 314"/>
                <a:gd name="T85" fmla="*/ 317 h 508"/>
                <a:gd name="T86" fmla="*/ 164 w 314"/>
                <a:gd name="T87" fmla="*/ 338 h 508"/>
                <a:gd name="T88" fmla="*/ 188 w 314"/>
                <a:gd name="T89" fmla="*/ 338 h 508"/>
                <a:gd name="T90" fmla="*/ 165 w 314"/>
                <a:gd name="T91" fmla="*/ 321 h 508"/>
                <a:gd name="T92" fmla="*/ 163 w 314"/>
                <a:gd name="T93" fmla="*/ 284 h 508"/>
                <a:gd name="T94" fmla="*/ 168 w 314"/>
                <a:gd name="T95" fmla="*/ 251 h 508"/>
                <a:gd name="T96" fmla="*/ 184 w 314"/>
                <a:gd name="T97" fmla="*/ 230 h 508"/>
                <a:gd name="T98" fmla="*/ 227 w 314"/>
                <a:gd name="T99" fmla="*/ 235 h 508"/>
                <a:gd name="T100" fmla="*/ 244 w 314"/>
                <a:gd name="T101" fmla="*/ 217 h 508"/>
                <a:gd name="T102" fmla="*/ 249 w 314"/>
                <a:gd name="T103" fmla="*/ 191 h 508"/>
                <a:gd name="T104" fmla="*/ 256 w 314"/>
                <a:gd name="T105" fmla="*/ 161 h 508"/>
                <a:gd name="T106" fmla="*/ 284 w 314"/>
                <a:gd name="T107" fmla="*/ 138 h 508"/>
                <a:gd name="T108" fmla="*/ 295 w 314"/>
                <a:gd name="T109" fmla="*/ 123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" h="508">
                  <a:moveTo>
                    <a:pt x="312" y="104"/>
                  </a:moveTo>
                  <a:cubicBezTo>
                    <a:pt x="312" y="99"/>
                    <a:pt x="313" y="95"/>
                    <a:pt x="314" y="91"/>
                  </a:cubicBezTo>
                  <a:cubicBezTo>
                    <a:pt x="309" y="90"/>
                    <a:pt x="304" y="92"/>
                    <a:pt x="300" y="87"/>
                  </a:cubicBezTo>
                  <a:cubicBezTo>
                    <a:pt x="299" y="84"/>
                    <a:pt x="298" y="80"/>
                    <a:pt x="294" y="80"/>
                  </a:cubicBezTo>
                  <a:cubicBezTo>
                    <a:pt x="293" y="76"/>
                    <a:pt x="295" y="64"/>
                    <a:pt x="289" y="66"/>
                  </a:cubicBezTo>
                  <a:cubicBezTo>
                    <a:pt x="287" y="58"/>
                    <a:pt x="295" y="46"/>
                    <a:pt x="288" y="41"/>
                  </a:cubicBezTo>
                  <a:cubicBezTo>
                    <a:pt x="286" y="39"/>
                    <a:pt x="281" y="41"/>
                    <a:pt x="278" y="40"/>
                  </a:cubicBezTo>
                  <a:cubicBezTo>
                    <a:pt x="275" y="39"/>
                    <a:pt x="275" y="35"/>
                    <a:pt x="275" y="33"/>
                  </a:cubicBezTo>
                  <a:cubicBezTo>
                    <a:pt x="272" y="33"/>
                    <a:pt x="271" y="29"/>
                    <a:pt x="270" y="27"/>
                  </a:cubicBezTo>
                  <a:cubicBezTo>
                    <a:pt x="269" y="23"/>
                    <a:pt x="267" y="21"/>
                    <a:pt x="265" y="20"/>
                  </a:cubicBezTo>
                  <a:cubicBezTo>
                    <a:pt x="258" y="16"/>
                    <a:pt x="256" y="14"/>
                    <a:pt x="256" y="7"/>
                  </a:cubicBezTo>
                  <a:cubicBezTo>
                    <a:pt x="255" y="1"/>
                    <a:pt x="250" y="0"/>
                    <a:pt x="244" y="0"/>
                  </a:cubicBezTo>
                  <a:cubicBezTo>
                    <a:pt x="244" y="1"/>
                    <a:pt x="245" y="2"/>
                    <a:pt x="245" y="3"/>
                  </a:cubicBezTo>
                  <a:cubicBezTo>
                    <a:pt x="243" y="3"/>
                    <a:pt x="240" y="2"/>
                    <a:pt x="239" y="5"/>
                  </a:cubicBezTo>
                  <a:cubicBezTo>
                    <a:pt x="239" y="8"/>
                    <a:pt x="238" y="5"/>
                    <a:pt x="236" y="7"/>
                  </a:cubicBezTo>
                  <a:cubicBezTo>
                    <a:pt x="233" y="11"/>
                    <a:pt x="237" y="17"/>
                    <a:pt x="232" y="19"/>
                  </a:cubicBezTo>
                  <a:cubicBezTo>
                    <a:pt x="228" y="22"/>
                    <a:pt x="212" y="22"/>
                    <a:pt x="212" y="15"/>
                  </a:cubicBezTo>
                  <a:cubicBezTo>
                    <a:pt x="209" y="14"/>
                    <a:pt x="204" y="15"/>
                    <a:pt x="203" y="12"/>
                  </a:cubicBezTo>
                  <a:cubicBezTo>
                    <a:pt x="202" y="14"/>
                    <a:pt x="200" y="16"/>
                    <a:pt x="198" y="16"/>
                  </a:cubicBezTo>
                  <a:cubicBezTo>
                    <a:pt x="196" y="17"/>
                    <a:pt x="192" y="16"/>
                    <a:pt x="191" y="19"/>
                  </a:cubicBezTo>
                  <a:cubicBezTo>
                    <a:pt x="191" y="21"/>
                    <a:pt x="192" y="24"/>
                    <a:pt x="189" y="25"/>
                  </a:cubicBezTo>
                  <a:cubicBezTo>
                    <a:pt x="188" y="26"/>
                    <a:pt x="185" y="24"/>
                    <a:pt x="184" y="25"/>
                  </a:cubicBezTo>
                  <a:cubicBezTo>
                    <a:pt x="182" y="26"/>
                    <a:pt x="183" y="31"/>
                    <a:pt x="181" y="32"/>
                  </a:cubicBezTo>
                  <a:cubicBezTo>
                    <a:pt x="179" y="33"/>
                    <a:pt x="179" y="28"/>
                    <a:pt x="177" y="27"/>
                  </a:cubicBezTo>
                  <a:cubicBezTo>
                    <a:pt x="175" y="26"/>
                    <a:pt x="172" y="28"/>
                    <a:pt x="169" y="27"/>
                  </a:cubicBezTo>
                  <a:cubicBezTo>
                    <a:pt x="169" y="23"/>
                    <a:pt x="161" y="26"/>
                    <a:pt x="158" y="26"/>
                  </a:cubicBezTo>
                  <a:cubicBezTo>
                    <a:pt x="159" y="18"/>
                    <a:pt x="129" y="23"/>
                    <a:pt x="125" y="22"/>
                  </a:cubicBezTo>
                  <a:cubicBezTo>
                    <a:pt x="126" y="11"/>
                    <a:pt x="109" y="18"/>
                    <a:pt x="115" y="22"/>
                  </a:cubicBezTo>
                  <a:cubicBezTo>
                    <a:pt x="119" y="26"/>
                    <a:pt x="125" y="27"/>
                    <a:pt x="118" y="33"/>
                  </a:cubicBezTo>
                  <a:cubicBezTo>
                    <a:pt x="113" y="37"/>
                    <a:pt x="109" y="41"/>
                    <a:pt x="116" y="47"/>
                  </a:cubicBezTo>
                  <a:cubicBezTo>
                    <a:pt x="119" y="50"/>
                    <a:pt x="123" y="44"/>
                    <a:pt x="127" y="46"/>
                  </a:cubicBezTo>
                  <a:cubicBezTo>
                    <a:pt x="130" y="47"/>
                    <a:pt x="133" y="53"/>
                    <a:pt x="135" y="48"/>
                  </a:cubicBezTo>
                  <a:cubicBezTo>
                    <a:pt x="137" y="48"/>
                    <a:pt x="140" y="51"/>
                    <a:pt x="140" y="54"/>
                  </a:cubicBezTo>
                  <a:cubicBezTo>
                    <a:pt x="146" y="54"/>
                    <a:pt x="152" y="65"/>
                    <a:pt x="153" y="71"/>
                  </a:cubicBezTo>
                  <a:cubicBezTo>
                    <a:pt x="154" y="83"/>
                    <a:pt x="147" y="83"/>
                    <a:pt x="137" y="83"/>
                  </a:cubicBezTo>
                  <a:cubicBezTo>
                    <a:pt x="138" y="86"/>
                    <a:pt x="136" y="87"/>
                    <a:pt x="134" y="89"/>
                  </a:cubicBezTo>
                  <a:cubicBezTo>
                    <a:pt x="132" y="90"/>
                    <a:pt x="132" y="93"/>
                    <a:pt x="131" y="96"/>
                  </a:cubicBezTo>
                  <a:cubicBezTo>
                    <a:pt x="131" y="99"/>
                    <a:pt x="128" y="100"/>
                    <a:pt x="126" y="102"/>
                  </a:cubicBezTo>
                  <a:cubicBezTo>
                    <a:pt x="123" y="104"/>
                    <a:pt x="124" y="106"/>
                    <a:pt x="124" y="109"/>
                  </a:cubicBezTo>
                  <a:cubicBezTo>
                    <a:pt x="124" y="113"/>
                    <a:pt x="120" y="114"/>
                    <a:pt x="117" y="115"/>
                  </a:cubicBezTo>
                  <a:cubicBezTo>
                    <a:pt x="114" y="117"/>
                    <a:pt x="115" y="117"/>
                    <a:pt x="113" y="120"/>
                  </a:cubicBezTo>
                  <a:cubicBezTo>
                    <a:pt x="110" y="124"/>
                    <a:pt x="101" y="122"/>
                    <a:pt x="101" y="128"/>
                  </a:cubicBezTo>
                  <a:cubicBezTo>
                    <a:pt x="99" y="128"/>
                    <a:pt x="97" y="126"/>
                    <a:pt x="95" y="126"/>
                  </a:cubicBezTo>
                  <a:cubicBezTo>
                    <a:pt x="92" y="125"/>
                    <a:pt x="91" y="127"/>
                    <a:pt x="89" y="127"/>
                  </a:cubicBezTo>
                  <a:cubicBezTo>
                    <a:pt x="85" y="129"/>
                    <a:pt x="81" y="128"/>
                    <a:pt x="76" y="128"/>
                  </a:cubicBezTo>
                  <a:cubicBezTo>
                    <a:pt x="76" y="133"/>
                    <a:pt x="76" y="138"/>
                    <a:pt x="76" y="143"/>
                  </a:cubicBezTo>
                  <a:cubicBezTo>
                    <a:pt x="74" y="143"/>
                    <a:pt x="72" y="143"/>
                    <a:pt x="70" y="143"/>
                  </a:cubicBezTo>
                  <a:cubicBezTo>
                    <a:pt x="70" y="145"/>
                    <a:pt x="64" y="151"/>
                    <a:pt x="68" y="153"/>
                  </a:cubicBezTo>
                  <a:cubicBezTo>
                    <a:pt x="68" y="154"/>
                    <a:pt x="68" y="156"/>
                    <a:pt x="68" y="158"/>
                  </a:cubicBezTo>
                  <a:cubicBezTo>
                    <a:pt x="65" y="159"/>
                    <a:pt x="62" y="156"/>
                    <a:pt x="59" y="156"/>
                  </a:cubicBezTo>
                  <a:cubicBezTo>
                    <a:pt x="58" y="159"/>
                    <a:pt x="59" y="163"/>
                    <a:pt x="58" y="166"/>
                  </a:cubicBezTo>
                  <a:cubicBezTo>
                    <a:pt x="56" y="167"/>
                    <a:pt x="52" y="166"/>
                    <a:pt x="52" y="170"/>
                  </a:cubicBezTo>
                  <a:cubicBezTo>
                    <a:pt x="52" y="173"/>
                    <a:pt x="54" y="176"/>
                    <a:pt x="54" y="179"/>
                  </a:cubicBezTo>
                  <a:cubicBezTo>
                    <a:pt x="56" y="185"/>
                    <a:pt x="52" y="190"/>
                    <a:pt x="45" y="189"/>
                  </a:cubicBezTo>
                  <a:cubicBezTo>
                    <a:pt x="45" y="195"/>
                    <a:pt x="44" y="214"/>
                    <a:pt x="37" y="221"/>
                  </a:cubicBezTo>
                  <a:cubicBezTo>
                    <a:pt x="39" y="222"/>
                    <a:pt x="40" y="224"/>
                    <a:pt x="38" y="227"/>
                  </a:cubicBezTo>
                  <a:cubicBezTo>
                    <a:pt x="37" y="230"/>
                    <a:pt x="35" y="231"/>
                    <a:pt x="32" y="231"/>
                  </a:cubicBezTo>
                  <a:cubicBezTo>
                    <a:pt x="30" y="232"/>
                    <a:pt x="28" y="236"/>
                    <a:pt x="25" y="235"/>
                  </a:cubicBezTo>
                  <a:cubicBezTo>
                    <a:pt x="25" y="232"/>
                    <a:pt x="23" y="232"/>
                    <a:pt x="21" y="232"/>
                  </a:cubicBezTo>
                  <a:cubicBezTo>
                    <a:pt x="21" y="234"/>
                    <a:pt x="22" y="236"/>
                    <a:pt x="22" y="238"/>
                  </a:cubicBezTo>
                  <a:cubicBezTo>
                    <a:pt x="22" y="242"/>
                    <a:pt x="21" y="245"/>
                    <a:pt x="22" y="248"/>
                  </a:cubicBezTo>
                  <a:cubicBezTo>
                    <a:pt x="24" y="251"/>
                    <a:pt x="28" y="250"/>
                    <a:pt x="30" y="253"/>
                  </a:cubicBezTo>
                  <a:cubicBezTo>
                    <a:pt x="36" y="262"/>
                    <a:pt x="25" y="270"/>
                    <a:pt x="26" y="278"/>
                  </a:cubicBezTo>
                  <a:cubicBezTo>
                    <a:pt x="28" y="279"/>
                    <a:pt x="31" y="276"/>
                    <a:pt x="34" y="277"/>
                  </a:cubicBezTo>
                  <a:cubicBezTo>
                    <a:pt x="34" y="280"/>
                    <a:pt x="33" y="283"/>
                    <a:pt x="33" y="287"/>
                  </a:cubicBezTo>
                  <a:cubicBezTo>
                    <a:pt x="32" y="290"/>
                    <a:pt x="33" y="294"/>
                    <a:pt x="32" y="297"/>
                  </a:cubicBezTo>
                  <a:cubicBezTo>
                    <a:pt x="31" y="299"/>
                    <a:pt x="21" y="305"/>
                    <a:pt x="20" y="301"/>
                  </a:cubicBezTo>
                  <a:cubicBezTo>
                    <a:pt x="21" y="304"/>
                    <a:pt x="18" y="305"/>
                    <a:pt x="17" y="307"/>
                  </a:cubicBezTo>
                  <a:cubicBezTo>
                    <a:pt x="16" y="309"/>
                    <a:pt x="17" y="311"/>
                    <a:pt x="17" y="313"/>
                  </a:cubicBezTo>
                  <a:cubicBezTo>
                    <a:pt x="19" y="313"/>
                    <a:pt x="20" y="313"/>
                    <a:pt x="21" y="312"/>
                  </a:cubicBezTo>
                  <a:cubicBezTo>
                    <a:pt x="25" y="314"/>
                    <a:pt x="28" y="315"/>
                    <a:pt x="27" y="321"/>
                  </a:cubicBezTo>
                  <a:cubicBezTo>
                    <a:pt x="27" y="328"/>
                    <a:pt x="26" y="328"/>
                    <a:pt x="20" y="328"/>
                  </a:cubicBezTo>
                  <a:cubicBezTo>
                    <a:pt x="19" y="331"/>
                    <a:pt x="22" y="333"/>
                    <a:pt x="21" y="335"/>
                  </a:cubicBezTo>
                  <a:cubicBezTo>
                    <a:pt x="20" y="338"/>
                    <a:pt x="17" y="338"/>
                    <a:pt x="19" y="342"/>
                  </a:cubicBezTo>
                  <a:cubicBezTo>
                    <a:pt x="22" y="340"/>
                    <a:pt x="25" y="336"/>
                    <a:pt x="29" y="339"/>
                  </a:cubicBezTo>
                  <a:cubicBezTo>
                    <a:pt x="32" y="340"/>
                    <a:pt x="31" y="345"/>
                    <a:pt x="35" y="347"/>
                  </a:cubicBezTo>
                  <a:cubicBezTo>
                    <a:pt x="35" y="352"/>
                    <a:pt x="35" y="355"/>
                    <a:pt x="41" y="355"/>
                  </a:cubicBezTo>
                  <a:cubicBezTo>
                    <a:pt x="41" y="357"/>
                    <a:pt x="41" y="358"/>
                    <a:pt x="41" y="359"/>
                  </a:cubicBezTo>
                  <a:cubicBezTo>
                    <a:pt x="45" y="359"/>
                    <a:pt x="52" y="359"/>
                    <a:pt x="53" y="364"/>
                  </a:cubicBezTo>
                  <a:cubicBezTo>
                    <a:pt x="54" y="367"/>
                    <a:pt x="49" y="368"/>
                    <a:pt x="50" y="371"/>
                  </a:cubicBezTo>
                  <a:cubicBezTo>
                    <a:pt x="51" y="371"/>
                    <a:pt x="52" y="372"/>
                    <a:pt x="53" y="372"/>
                  </a:cubicBezTo>
                  <a:cubicBezTo>
                    <a:pt x="51" y="374"/>
                    <a:pt x="49" y="374"/>
                    <a:pt x="50" y="377"/>
                  </a:cubicBezTo>
                  <a:cubicBezTo>
                    <a:pt x="48" y="378"/>
                    <a:pt x="49" y="377"/>
                    <a:pt x="48" y="378"/>
                  </a:cubicBezTo>
                  <a:cubicBezTo>
                    <a:pt x="46" y="380"/>
                    <a:pt x="45" y="380"/>
                    <a:pt x="44" y="381"/>
                  </a:cubicBezTo>
                  <a:cubicBezTo>
                    <a:pt x="40" y="382"/>
                    <a:pt x="37" y="381"/>
                    <a:pt x="34" y="380"/>
                  </a:cubicBezTo>
                  <a:cubicBezTo>
                    <a:pt x="31" y="379"/>
                    <a:pt x="30" y="375"/>
                    <a:pt x="28" y="373"/>
                  </a:cubicBezTo>
                  <a:cubicBezTo>
                    <a:pt x="25" y="372"/>
                    <a:pt x="17" y="384"/>
                    <a:pt x="12" y="383"/>
                  </a:cubicBezTo>
                  <a:cubicBezTo>
                    <a:pt x="12" y="384"/>
                    <a:pt x="12" y="384"/>
                    <a:pt x="12" y="385"/>
                  </a:cubicBezTo>
                  <a:cubicBezTo>
                    <a:pt x="7" y="386"/>
                    <a:pt x="11" y="393"/>
                    <a:pt x="7" y="394"/>
                  </a:cubicBezTo>
                  <a:cubicBezTo>
                    <a:pt x="3" y="395"/>
                    <a:pt x="5" y="404"/>
                    <a:pt x="6" y="406"/>
                  </a:cubicBezTo>
                  <a:cubicBezTo>
                    <a:pt x="7" y="409"/>
                    <a:pt x="16" y="413"/>
                    <a:pt x="9" y="416"/>
                  </a:cubicBezTo>
                  <a:cubicBezTo>
                    <a:pt x="5" y="418"/>
                    <a:pt x="0" y="417"/>
                    <a:pt x="1" y="423"/>
                  </a:cubicBezTo>
                  <a:cubicBezTo>
                    <a:pt x="2" y="423"/>
                    <a:pt x="2" y="425"/>
                    <a:pt x="1" y="427"/>
                  </a:cubicBezTo>
                  <a:cubicBezTo>
                    <a:pt x="2" y="427"/>
                    <a:pt x="3" y="428"/>
                    <a:pt x="4" y="428"/>
                  </a:cubicBezTo>
                  <a:cubicBezTo>
                    <a:pt x="5" y="430"/>
                    <a:pt x="6" y="431"/>
                    <a:pt x="8" y="433"/>
                  </a:cubicBezTo>
                  <a:cubicBezTo>
                    <a:pt x="9" y="435"/>
                    <a:pt x="15" y="437"/>
                    <a:pt x="17" y="434"/>
                  </a:cubicBezTo>
                  <a:cubicBezTo>
                    <a:pt x="22" y="428"/>
                    <a:pt x="32" y="446"/>
                    <a:pt x="34" y="450"/>
                  </a:cubicBezTo>
                  <a:cubicBezTo>
                    <a:pt x="37" y="454"/>
                    <a:pt x="37" y="458"/>
                    <a:pt x="39" y="462"/>
                  </a:cubicBezTo>
                  <a:cubicBezTo>
                    <a:pt x="41" y="466"/>
                    <a:pt x="36" y="468"/>
                    <a:pt x="38" y="472"/>
                  </a:cubicBezTo>
                  <a:cubicBezTo>
                    <a:pt x="41" y="473"/>
                    <a:pt x="44" y="469"/>
                    <a:pt x="49" y="469"/>
                  </a:cubicBezTo>
                  <a:cubicBezTo>
                    <a:pt x="48" y="471"/>
                    <a:pt x="49" y="473"/>
                    <a:pt x="49" y="474"/>
                  </a:cubicBezTo>
                  <a:cubicBezTo>
                    <a:pt x="52" y="475"/>
                    <a:pt x="52" y="473"/>
                    <a:pt x="55" y="473"/>
                  </a:cubicBezTo>
                  <a:cubicBezTo>
                    <a:pt x="55" y="473"/>
                    <a:pt x="55" y="473"/>
                    <a:pt x="55" y="473"/>
                  </a:cubicBezTo>
                  <a:cubicBezTo>
                    <a:pt x="57" y="476"/>
                    <a:pt x="52" y="479"/>
                    <a:pt x="55" y="483"/>
                  </a:cubicBezTo>
                  <a:cubicBezTo>
                    <a:pt x="58" y="486"/>
                    <a:pt x="58" y="491"/>
                    <a:pt x="58" y="495"/>
                  </a:cubicBezTo>
                  <a:cubicBezTo>
                    <a:pt x="57" y="508"/>
                    <a:pt x="64" y="499"/>
                    <a:pt x="71" y="498"/>
                  </a:cubicBezTo>
                  <a:cubicBezTo>
                    <a:pt x="75" y="498"/>
                    <a:pt x="77" y="502"/>
                    <a:pt x="80" y="501"/>
                  </a:cubicBezTo>
                  <a:cubicBezTo>
                    <a:pt x="80" y="501"/>
                    <a:pt x="81" y="501"/>
                    <a:pt x="81" y="501"/>
                  </a:cubicBezTo>
                  <a:cubicBezTo>
                    <a:pt x="81" y="499"/>
                    <a:pt x="81" y="498"/>
                    <a:pt x="81" y="497"/>
                  </a:cubicBezTo>
                  <a:cubicBezTo>
                    <a:pt x="81" y="491"/>
                    <a:pt x="85" y="489"/>
                    <a:pt x="88" y="484"/>
                  </a:cubicBezTo>
                  <a:cubicBezTo>
                    <a:pt x="92" y="479"/>
                    <a:pt x="92" y="473"/>
                    <a:pt x="93" y="467"/>
                  </a:cubicBezTo>
                  <a:cubicBezTo>
                    <a:pt x="96" y="466"/>
                    <a:pt x="98" y="464"/>
                    <a:pt x="101" y="462"/>
                  </a:cubicBezTo>
                  <a:cubicBezTo>
                    <a:pt x="102" y="460"/>
                    <a:pt x="102" y="459"/>
                    <a:pt x="104" y="459"/>
                  </a:cubicBezTo>
                  <a:cubicBezTo>
                    <a:pt x="106" y="458"/>
                    <a:pt x="108" y="460"/>
                    <a:pt x="110" y="459"/>
                  </a:cubicBezTo>
                  <a:cubicBezTo>
                    <a:pt x="116" y="456"/>
                    <a:pt x="116" y="447"/>
                    <a:pt x="121" y="443"/>
                  </a:cubicBezTo>
                  <a:cubicBezTo>
                    <a:pt x="123" y="443"/>
                    <a:pt x="126" y="442"/>
                    <a:pt x="128" y="442"/>
                  </a:cubicBezTo>
                  <a:cubicBezTo>
                    <a:pt x="129" y="436"/>
                    <a:pt x="128" y="435"/>
                    <a:pt x="123" y="432"/>
                  </a:cubicBezTo>
                  <a:cubicBezTo>
                    <a:pt x="126" y="431"/>
                    <a:pt x="129" y="431"/>
                    <a:pt x="132" y="431"/>
                  </a:cubicBezTo>
                  <a:cubicBezTo>
                    <a:pt x="133" y="426"/>
                    <a:pt x="138" y="428"/>
                    <a:pt x="141" y="425"/>
                  </a:cubicBezTo>
                  <a:cubicBezTo>
                    <a:pt x="143" y="422"/>
                    <a:pt x="143" y="417"/>
                    <a:pt x="143" y="413"/>
                  </a:cubicBezTo>
                  <a:cubicBezTo>
                    <a:pt x="145" y="413"/>
                    <a:pt x="147" y="413"/>
                    <a:pt x="149" y="413"/>
                  </a:cubicBezTo>
                  <a:cubicBezTo>
                    <a:pt x="150" y="403"/>
                    <a:pt x="146" y="394"/>
                    <a:pt x="146" y="384"/>
                  </a:cubicBezTo>
                  <a:cubicBezTo>
                    <a:pt x="146" y="380"/>
                    <a:pt x="148" y="375"/>
                    <a:pt x="146" y="372"/>
                  </a:cubicBezTo>
                  <a:cubicBezTo>
                    <a:pt x="144" y="369"/>
                    <a:pt x="141" y="368"/>
                    <a:pt x="140" y="365"/>
                  </a:cubicBezTo>
                  <a:cubicBezTo>
                    <a:pt x="139" y="365"/>
                    <a:pt x="137" y="364"/>
                    <a:pt x="135" y="364"/>
                  </a:cubicBezTo>
                  <a:cubicBezTo>
                    <a:pt x="135" y="357"/>
                    <a:pt x="142" y="350"/>
                    <a:pt x="140" y="343"/>
                  </a:cubicBezTo>
                  <a:cubicBezTo>
                    <a:pt x="138" y="338"/>
                    <a:pt x="132" y="341"/>
                    <a:pt x="131" y="336"/>
                  </a:cubicBezTo>
                  <a:cubicBezTo>
                    <a:pt x="129" y="336"/>
                    <a:pt x="127" y="336"/>
                    <a:pt x="125" y="336"/>
                  </a:cubicBezTo>
                  <a:cubicBezTo>
                    <a:pt x="121" y="329"/>
                    <a:pt x="127" y="324"/>
                    <a:pt x="127" y="317"/>
                  </a:cubicBezTo>
                  <a:cubicBezTo>
                    <a:pt x="130" y="317"/>
                    <a:pt x="136" y="316"/>
                    <a:pt x="136" y="321"/>
                  </a:cubicBezTo>
                  <a:cubicBezTo>
                    <a:pt x="144" y="322"/>
                    <a:pt x="150" y="323"/>
                    <a:pt x="157" y="328"/>
                  </a:cubicBezTo>
                  <a:cubicBezTo>
                    <a:pt x="158" y="332"/>
                    <a:pt x="157" y="339"/>
                    <a:pt x="164" y="338"/>
                  </a:cubicBezTo>
                  <a:cubicBezTo>
                    <a:pt x="163" y="330"/>
                    <a:pt x="176" y="333"/>
                    <a:pt x="180" y="334"/>
                  </a:cubicBezTo>
                  <a:cubicBezTo>
                    <a:pt x="180" y="337"/>
                    <a:pt x="180" y="340"/>
                    <a:pt x="180" y="342"/>
                  </a:cubicBezTo>
                  <a:cubicBezTo>
                    <a:pt x="184" y="343"/>
                    <a:pt x="185" y="340"/>
                    <a:pt x="188" y="338"/>
                  </a:cubicBezTo>
                  <a:cubicBezTo>
                    <a:pt x="188" y="335"/>
                    <a:pt x="189" y="329"/>
                    <a:pt x="187" y="326"/>
                  </a:cubicBezTo>
                  <a:cubicBezTo>
                    <a:pt x="187" y="326"/>
                    <a:pt x="177" y="326"/>
                    <a:pt x="176" y="326"/>
                  </a:cubicBezTo>
                  <a:cubicBezTo>
                    <a:pt x="172" y="325"/>
                    <a:pt x="166" y="325"/>
                    <a:pt x="165" y="321"/>
                  </a:cubicBezTo>
                  <a:cubicBezTo>
                    <a:pt x="165" y="317"/>
                    <a:pt x="166" y="313"/>
                    <a:pt x="167" y="309"/>
                  </a:cubicBezTo>
                  <a:cubicBezTo>
                    <a:pt x="168" y="302"/>
                    <a:pt x="172" y="294"/>
                    <a:pt x="167" y="288"/>
                  </a:cubicBezTo>
                  <a:cubicBezTo>
                    <a:pt x="166" y="286"/>
                    <a:pt x="163" y="287"/>
                    <a:pt x="163" y="284"/>
                  </a:cubicBezTo>
                  <a:cubicBezTo>
                    <a:pt x="163" y="282"/>
                    <a:pt x="163" y="279"/>
                    <a:pt x="163" y="276"/>
                  </a:cubicBezTo>
                  <a:cubicBezTo>
                    <a:pt x="163" y="267"/>
                    <a:pt x="163" y="259"/>
                    <a:pt x="163" y="251"/>
                  </a:cubicBezTo>
                  <a:cubicBezTo>
                    <a:pt x="165" y="250"/>
                    <a:pt x="166" y="251"/>
                    <a:pt x="168" y="251"/>
                  </a:cubicBezTo>
                  <a:cubicBezTo>
                    <a:pt x="168" y="254"/>
                    <a:pt x="170" y="258"/>
                    <a:pt x="173" y="257"/>
                  </a:cubicBezTo>
                  <a:cubicBezTo>
                    <a:pt x="175" y="257"/>
                    <a:pt x="177" y="252"/>
                    <a:pt x="178" y="251"/>
                  </a:cubicBezTo>
                  <a:cubicBezTo>
                    <a:pt x="181" y="244"/>
                    <a:pt x="184" y="238"/>
                    <a:pt x="184" y="230"/>
                  </a:cubicBezTo>
                  <a:cubicBezTo>
                    <a:pt x="192" y="230"/>
                    <a:pt x="200" y="232"/>
                    <a:pt x="209" y="231"/>
                  </a:cubicBezTo>
                  <a:cubicBezTo>
                    <a:pt x="211" y="231"/>
                    <a:pt x="216" y="230"/>
                    <a:pt x="218" y="233"/>
                  </a:cubicBezTo>
                  <a:cubicBezTo>
                    <a:pt x="221" y="235"/>
                    <a:pt x="223" y="235"/>
                    <a:pt x="227" y="235"/>
                  </a:cubicBezTo>
                  <a:cubicBezTo>
                    <a:pt x="227" y="232"/>
                    <a:pt x="229" y="230"/>
                    <a:pt x="230" y="227"/>
                  </a:cubicBezTo>
                  <a:cubicBezTo>
                    <a:pt x="231" y="224"/>
                    <a:pt x="229" y="221"/>
                    <a:pt x="231" y="219"/>
                  </a:cubicBezTo>
                  <a:cubicBezTo>
                    <a:pt x="233" y="215"/>
                    <a:pt x="241" y="217"/>
                    <a:pt x="244" y="217"/>
                  </a:cubicBezTo>
                  <a:cubicBezTo>
                    <a:pt x="245" y="214"/>
                    <a:pt x="241" y="212"/>
                    <a:pt x="241" y="209"/>
                  </a:cubicBezTo>
                  <a:cubicBezTo>
                    <a:pt x="241" y="205"/>
                    <a:pt x="241" y="199"/>
                    <a:pt x="243" y="196"/>
                  </a:cubicBezTo>
                  <a:cubicBezTo>
                    <a:pt x="245" y="194"/>
                    <a:pt x="249" y="193"/>
                    <a:pt x="249" y="191"/>
                  </a:cubicBezTo>
                  <a:cubicBezTo>
                    <a:pt x="250" y="189"/>
                    <a:pt x="248" y="186"/>
                    <a:pt x="251" y="186"/>
                  </a:cubicBezTo>
                  <a:cubicBezTo>
                    <a:pt x="252" y="179"/>
                    <a:pt x="256" y="178"/>
                    <a:pt x="261" y="174"/>
                  </a:cubicBezTo>
                  <a:cubicBezTo>
                    <a:pt x="259" y="170"/>
                    <a:pt x="253" y="167"/>
                    <a:pt x="256" y="161"/>
                  </a:cubicBezTo>
                  <a:cubicBezTo>
                    <a:pt x="258" y="158"/>
                    <a:pt x="260" y="160"/>
                    <a:pt x="260" y="156"/>
                  </a:cubicBezTo>
                  <a:cubicBezTo>
                    <a:pt x="260" y="152"/>
                    <a:pt x="265" y="150"/>
                    <a:pt x="267" y="148"/>
                  </a:cubicBezTo>
                  <a:cubicBezTo>
                    <a:pt x="272" y="145"/>
                    <a:pt x="279" y="139"/>
                    <a:pt x="284" y="138"/>
                  </a:cubicBezTo>
                  <a:cubicBezTo>
                    <a:pt x="293" y="136"/>
                    <a:pt x="293" y="133"/>
                    <a:pt x="292" y="124"/>
                  </a:cubicBezTo>
                  <a:cubicBezTo>
                    <a:pt x="292" y="124"/>
                    <a:pt x="291" y="124"/>
                    <a:pt x="291" y="123"/>
                  </a:cubicBezTo>
                  <a:cubicBezTo>
                    <a:pt x="292" y="123"/>
                    <a:pt x="294" y="123"/>
                    <a:pt x="295" y="123"/>
                  </a:cubicBezTo>
                  <a:cubicBezTo>
                    <a:pt x="296" y="119"/>
                    <a:pt x="299" y="115"/>
                    <a:pt x="303" y="111"/>
                  </a:cubicBezTo>
                  <a:cubicBezTo>
                    <a:pt x="306" y="109"/>
                    <a:pt x="312" y="109"/>
                    <a:pt x="312" y="104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7245351" y="-2849563"/>
              <a:ext cx="561975" cy="549275"/>
            </a:xfrm>
            <a:custGeom>
              <a:avLst/>
              <a:gdLst>
                <a:gd name="T0" fmla="*/ 206 w 241"/>
                <a:gd name="T1" fmla="*/ 70 h 236"/>
                <a:gd name="T2" fmla="*/ 196 w 241"/>
                <a:gd name="T3" fmla="*/ 68 h 236"/>
                <a:gd name="T4" fmla="*/ 196 w 241"/>
                <a:gd name="T5" fmla="*/ 46 h 236"/>
                <a:gd name="T6" fmla="*/ 191 w 241"/>
                <a:gd name="T7" fmla="*/ 49 h 236"/>
                <a:gd name="T8" fmla="*/ 181 w 241"/>
                <a:gd name="T9" fmla="*/ 51 h 236"/>
                <a:gd name="T10" fmla="*/ 174 w 241"/>
                <a:gd name="T11" fmla="*/ 43 h 236"/>
                <a:gd name="T12" fmla="*/ 163 w 241"/>
                <a:gd name="T13" fmla="*/ 31 h 236"/>
                <a:gd name="T14" fmla="*/ 151 w 241"/>
                <a:gd name="T15" fmla="*/ 27 h 236"/>
                <a:gd name="T16" fmla="*/ 125 w 241"/>
                <a:gd name="T17" fmla="*/ 26 h 236"/>
                <a:gd name="T18" fmla="*/ 112 w 241"/>
                <a:gd name="T19" fmla="*/ 23 h 236"/>
                <a:gd name="T20" fmla="*/ 103 w 241"/>
                <a:gd name="T21" fmla="*/ 12 h 236"/>
                <a:gd name="T22" fmla="*/ 93 w 241"/>
                <a:gd name="T23" fmla="*/ 3 h 236"/>
                <a:gd name="T24" fmla="*/ 60 w 241"/>
                <a:gd name="T25" fmla="*/ 6 h 236"/>
                <a:gd name="T26" fmla="*/ 44 w 241"/>
                <a:gd name="T27" fmla="*/ 15 h 236"/>
                <a:gd name="T28" fmla="*/ 40 w 241"/>
                <a:gd name="T29" fmla="*/ 21 h 236"/>
                <a:gd name="T30" fmla="*/ 34 w 241"/>
                <a:gd name="T31" fmla="*/ 24 h 236"/>
                <a:gd name="T32" fmla="*/ 27 w 241"/>
                <a:gd name="T33" fmla="*/ 20 h 236"/>
                <a:gd name="T34" fmla="*/ 31 w 241"/>
                <a:gd name="T35" fmla="*/ 31 h 236"/>
                <a:gd name="T36" fmla="*/ 26 w 241"/>
                <a:gd name="T37" fmla="*/ 51 h 236"/>
                <a:gd name="T38" fmla="*/ 22 w 241"/>
                <a:gd name="T39" fmla="*/ 54 h 236"/>
                <a:gd name="T40" fmla="*/ 19 w 241"/>
                <a:gd name="T41" fmla="*/ 56 h 236"/>
                <a:gd name="T42" fmla="*/ 25 w 241"/>
                <a:gd name="T43" fmla="*/ 66 h 236"/>
                <a:gd name="T44" fmla="*/ 15 w 241"/>
                <a:gd name="T45" fmla="*/ 76 h 236"/>
                <a:gd name="T46" fmla="*/ 5 w 241"/>
                <a:gd name="T47" fmla="*/ 88 h 236"/>
                <a:gd name="T48" fmla="*/ 9 w 241"/>
                <a:gd name="T49" fmla="*/ 91 h 236"/>
                <a:gd name="T50" fmla="*/ 27 w 241"/>
                <a:gd name="T51" fmla="*/ 110 h 236"/>
                <a:gd name="T52" fmla="*/ 37 w 241"/>
                <a:gd name="T53" fmla="*/ 135 h 236"/>
                <a:gd name="T54" fmla="*/ 49 w 241"/>
                <a:gd name="T55" fmla="*/ 144 h 236"/>
                <a:gd name="T56" fmla="*/ 60 w 241"/>
                <a:gd name="T57" fmla="*/ 153 h 236"/>
                <a:gd name="T58" fmla="*/ 68 w 241"/>
                <a:gd name="T59" fmla="*/ 156 h 236"/>
                <a:gd name="T60" fmla="*/ 67 w 241"/>
                <a:gd name="T61" fmla="*/ 173 h 236"/>
                <a:gd name="T62" fmla="*/ 85 w 241"/>
                <a:gd name="T63" fmla="*/ 183 h 236"/>
                <a:gd name="T64" fmla="*/ 87 w 241"/>
                <a:gd name="T65" fmla="*/ 187 h 236"/>
                <a:gd name="T66" fmla="*/ 100 w 241"/>
                <a:gd name="T67" fmla="*/ 202 h 236"/>
                <a:gd name="T68" fmla="*/ 107 w 241"/>
                <a:gd name="T69" fmla="*/ 222 h 236"/>
                <a:gd name="T70" fmla="*/ 129 w 241"/>
                <a:gd name="T71" fmla="*/ 231 h 236"/>
                <a:gd name="T72" fmla="*/ 133 w 241"/>
                <a:gd name="T73" fmla="*/ 233 h 236"/>
                <a:gd name="T74" fmla="*/ 138 w 241"/>
                <a:gd name="T75" fmla="*/ 231 h 236"/>
                <a:gd name="T76" fmla="*/ 133 w 241"/>
                <a:gd name="T77" fmla="*/ 235 h 236"/>
                <a:gd name="T78" fmla="*/ 144 w 241"/>
                <a:gd name="T79" fmla="*/ 222 h 236"/>
                <a:gd name="T80" fmla="*/ 150 w 241"/>
                <a:gd name="T81" fmla="*/ 197 h 236"/>
                <a:gd name="T82" fmla="*/ 150 w 241"/>
                <a:gd name="T83" fmla="*/ 195 h 236"/>
                <a:gd name="T84" fmla="*/ 155 w 241"/>
                <a:gd name="T85" fmla="*/ 186 h 236"/>
                <a:gd name="T86" fmla="*/ 165 w 241"/>
                <a:gd name="T87" fmla="*/ 174 h 236"/>
                <a:gd name="T88" fmla="*/ 173 w 241"/>
                <a:gd name="T89" fmla="*/ 171 h 236"/>
                <a:gd name="T90" fmla="*/ 202 w 241"/>
                <a:gd name="T91" fmla="*/ 169 h 236"/>
                <a:gd name="T92" fmla="*/ 229 w 241"/>
                <a:gd name="T93" fmla="*/ 180 h 236"/>
                <a:gd name="T94" fmla="*/ 237 w 241"/>
                <a:gd name="T95" fmla="*/ 172 h 236"/>
                <a:gd name="T96" fmla="*/ 233 w 241"/>
                <a:gd name="T97" fmla="*/ 159 h 236"/>
                <a:gd name="T98" fmla="*/ 229 w 241"/>
                <a:gd name="T99" fmla="*/ 151 h 236"/>
                <a:gd name="T100" fmla="*/ 230 w 241"/>
                <a:gd name="T101" fmla="*/ 136 h 236"/>
                <a:gd name="T102" fmla="*/ 223 w 241"/>
                <a:gd name="T103" fmla="*/ 104 h 236"/>
                <a:gd name="T104" fmla="*/ 219 w 241"/>
                <a:gd name="T105" fmla="*/ 97 h 236"/>
                <a:gd name="T106" fmla="*/ 218 w 241"/>
                <a:gd name="T107" fmla="*/ 85 h 236"/>
                <a:gd name="T108" fmla="*/ 215 w 241"/>
                <a:gd name="T109" fmla="*/ 75 h 236"/>
                <a:gd name="T110" fmla="*/ 211 w 241"/>
                <a:gd name="T111" fmla="*/ 7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1" h="236">
                  <a:moveTo>
                    <a:pt x="211" y="72"/>
                  </a:moveTo>
                  <a:cubicBezTo>
                    <a:pt x="208" y="72"/>
                    <a:pt x="208" y="72"/>
                    <a:pt x="206" y="70"/>
                  </a:cubicBezTo>
                  <a:cubicBezTo>
                    <a:pt x="205" y="68"/>
                    <a:pt x="205" y="67"/>
                    <a:pt x="203" y="67"/>
                  </a:cubicBezTo>
                  <a:cubicBezTo>
                    <a:pt x="201" y="67"/>
                    <a:pt x="198" y="67"/>
                    <a:pt x="196" y="68"/>
                  </a:cubicBezTo>
                  <a:cubicBezTo>
                    <a:pt x="197" y="66"/>
                    <a:pt x="198" y="64"/>
                    <a:pt x="200" y="64"/>
                  </a:cubicBezTo>
                  <a:cubicBezTo>
                    <a:pt x="202" y="60"/>
                    <a:pt x="207" y="41"/>
                    <a:pt x="196" y="46"/>
                  </a:cubicBezTo>
                  <a:cubicBezTo>
                    <a:pt x="195" y="47"/>
                    <a:pt x="194" y="48"/>
                    <a:pt x="194" y="48"/>
                  </a:cubicBezTo>
                  <a:cubicBezTo>
                    <a:pt x="193" y="49"/>
                    <a:pt x="192" y="48"/>
                    <a:pt x="191" y="49"/>
                  </a:cubicBezTo>
                  <a:cubicBezTo>
                    <a:pt x="189" y="50"/>
                    <a:pt x="189" y="52"/>
                    <a:pt x="187" y="52"/>
                  </a:cubicBezTo>
                  <a:cubicBezTo>
                    <a:pt x="185" y="53"/>
                    <a:pt x="183" y="51"/>
                    <a:pt x="181" y="51"/>
                  </a:cubicBezTo>
                  <a:cubicBezTo>
                    <a:pt x="178" y="51"/>
                    <a:pt x="176" y="51"/>
                    <a:pt x="174" y="51"/>
                  </a:cubicBezTo>
                  <a:cubicBezTo>
                    <a:pt x="174" y="48"/>
                    <a:pt x="175" y="45"/>
                    <a:pt x="174" y="43"/>
                  </a:cubicBezTo>
                  <a:cubicBezTo>
                    <a:pt x="173" y="41"/>
                    <a:pt x="171" y="38"/>
                    <a:pt x="170" y="36"/>
                  </a:cubicBezTo>
                  <a:cubicBezTo>
                    <a:pt x="168" y="34"/>
                    <a:pt x="164" y="33"/>
                    <a:pt x="163" y="31"/>
                  </a:cubicBezTo>
                  <a:cubicBezTo>
                    <a:pt x="161" y="29"/>
                    <a:pt x="162" y="26"/>
                    <a:pt x="162" y="23"/>
                  </a:cubicBezTo>
                  <a:cubicBezTo>
                    <a:pt x="158" y="22"/>
                    <a:pt x="154" y="26"/>
                    <a:pt x="151" y="27"/>
                  </a:cubicBezTo>
                  <a:cubicBezTo>
                    <a:pt x="147" y="28"/>
                    <a:pt x="142" y="30"/>
                    <a:pt x="138" y="30"/>
                  </a:cubicBezTo>
                  <a:cubicBezTo>
                    <a:pt x="132" y="31"/>
                    <a:pt x="128" y="31"/>
                    <a:pt x="125" y="26"/>
                  </a:cubicBezTo>
                  <a:cubicBezTo>
                    <a:pt x="123" y="24"/>
                    <a:pt x="123" y="23"/>
                    <a:pt x="120" y="22"/>
                  </a:cubicBezTo>
                  <a:cubicBezTo>
                    <a:pt x="118" y="22"/>
                    <a:pt x="115" y="23"/>
                    <a:pt x="112" y="23"/>
                  </a:cubicBezTo>
                  <a:cubicBezTo>
                    <a:pt x="112" y="20"/>
                    <a:pt x="109" y="18"/>
                    <a:pt x="107" y="16"/>
                  </a:cubicBezTo>
                  <a:cubicBezTo>
                    <a:pt x="106" y="13"/>
                    <a:pt x="106" y="13"/>
                    <a:pt x="103" y="12"/>
                  </a:cubicBezTo>
                  <a:cubicBezTo>
                    <a:pt x="100" y="11"/>
                    <a:pt x="97" y="12"/>
                    <a:pt x="95" y="10"/>
                  </a:cubicBezTo>
                  <a:cubicBezTo>
                    <a:pt x="93" y="8"/>
                    <a:pt x="94" y="6"/>
                    <a:pt x="93" y="3"/>
                  </a:cubicBezTo>
                  <a:cubicBezTo>
                    <a:pt x="87" y="2"/>
                    <a:pt x="81" y="2"/>
                    <a:pt x="75" y="2"/>
                  </a:cubicBezTo>
                  <a:cubicBezTo>
                    <a:pt x="69" y="2"/>
                    <a:pt x="63" y="0"/>
                    <a:pt x="60" y="6"/>
                  </a:cubicBezTo>
                  <a:cubicBezTo>
                    <a:pt x="57" y="8"/>
                    <a:pt x="58" y="13"/>
                    <a:pt x="55" y="15"/>
                  </a:cubicBezTo>
                  <a:cubicBezTo>
                    <a:pt x="52" y="17"/>
                    <a:pt x="48" y="15"/>
                    <a:pt x="44" y="15"/>
                  </a:cubicBezTo>
                  <a:cubicBezTo>
                    <a:pt x="44" y="17"/>
                    <a:pt x="44" y="19"/>
                    <a:pt x="42" y="20"/>
                  </a:cubicBezTo>
                  <a:cubicBezTo>
                    <a:pt x="42" y="21"/>
                    <a:pt x="41" y="21"/>
                    <a:pt x="40" y="21"/>
                  </a:cubicBezTo>
                  <a:cubicBezTo>
                    <a:pt x="40" y="22"/>
                    <a:pt x="39" y="22"/>
                    <a:pt x="38" y="23"/>
                  </a:cubicBezTo>
                  <a:cubicBezTo>
                    <a:pt x="37" y="25"/>
                    <a:pt x="37" y="25"/>
                    <a:pt x="34" y="24"/>
                  </a:cubicBezTo>
                  <a:cubicBezTo>
                    <a:pt x="32" y="23"/>
                    <a:pt x="32" y="22"/>
                    <a:pt x="31" y="20"/>
                  </a:cubicBezTo>
                  <a:cubicBezTo>
                    <a:pt x="30" y="20"/>
                    <a:pt x="28" y="20"/>
                    <a:pt x="27" y="20"/>
                  </a:cubicBezTo>
                  <a:cubicBezTo>
                    <a:pt x="26" y="23"/>
                    <a:pt x="25" y="25"/>
                    <a:pt x="26" y="27"/>
                  </a:cubicBezTo>
                  <a:cubicBezTo>
                    <a:pt x="29" y="27"/>
                    <a:pt x="30" y="27"/>
                    <a:pt x="31" y="31"/>
                  </a:cubicBezTo>
                  <a:cubicBezTo>
                    <a:pt x="31" y="33"/>
                    <a:pt x="30" y="36"/>
                    <a:pt x="30" y="39"/>
                  </a:cubicBezTo>
                  <a:cubicBezTo>
                    <a:pt x="30" y="43"/>
                    <a:pt x="30" y="48"/>
                    <a:pt x="26" y="51"/>
                  </a:cubicBezTo>
                  <a:cubicBezTo>
                    <a:pt x="26" y="52"/>
                    <a:pt x="24" y="52"/>
                    <a:pt x="23" y="53"/>
                  </a:cubicBezTo>
                  <a:cubicBezTo>
                    <a:pt x="23" y="53"/>
                    <a:pt x="22" y="53"/>
                    <a:pt x="22" y="54"/>
                  </a:cubicBezTo>
                  <a:cubicBezTo>
                    <a:pt x="22" y="54"/>
                    <a:pt x="22" y="55"/>
                    <a:pt x="22" y="55"/>
                  </a:cubicBezTo>
                  <a:cubicBezTo>
                    <a:pt x="21" y="56"/>
                    <a:pt x="20" y="56"/>
                    <a:pt x="19" y="56"/>
                  </a:cubicBezTo>
                  <a:cubicBezTo>
                    <a:pt x="20" y="57"/>
                    <a:pt x="20" y="58"/>
                    <a:pt x="21" y="58"/>
                  </a:cubicBezTo>
                  <a:cubicBezTo>
                    <a:pt x="22" y="61"/>
                    <a:pt x="26" y="63"/>
                    <a:pt x="25" y="66"/>
                  </a:cubicBezTo>
                  <a:cubicBezTo>
                    <a:pt x="22" y="67"/>
                    <a:pt x="19" y="67"/>
                    <a:pt x="17" y="70"/>
                  </a:cubicBezTo>
                  <a:cubicBezTo>
                    <a:pt x="17" y="70"/>
                    <a:pt x="14" y="76"/>
                    <a:pt x="15" y="76"/>
                  </a:cubicBezTo>
                  <a:cubicBezTo>
                    <a:pt x="11" y="76"/>
                    <a:pt x="5" y="75"/>
                    <a:pt x="6" y="80"/>
                  </a:cubicBezTo>
                  <a:cubicBezTo>
                    <a:pt x="6" y="82"/>
                    <a:pt x="8" y="86"/>
                    <a:pt x="5" y="88"/>
                  </a:cubicBezTo>
                  <a:cubicBezTo>
                    <a:pt x="4" y="88"/>
                    <a:pt x="1" y="88"/>
                    <a:pt x="0" y="89"/>
                  </a:cubicBezTo>
                  <a:cubicBezTo>
                    <a:pt x="3" y="91"/>
                    <a:pt x="7" y="90"/>
                    <a:pt x="9" y="91"/>
                  </a:cubicBezTo>
                  <a:cubicBezTo>
                    <a:pt x="13" y="93"/>
                    <a:pt x="17" y="94"/>
                    <a:pt x="20" y="97"/>
                  </a:cubicBezTo>
                  <a:cubicBezTo>
                    <a:pt x="21" y="98"/>
                    <a:pt x="28" y="108"/>
                    <a:pt x="27" y="110"/>
                  </a:cubicBezTo>
                  <a:cubicBezTo>
                    <a:pt x="17" y="108"/>
                    <a:pt x="30" y="124"/>
                    <a:pt x="31" y="126"/>
                  </a:cubicBezTo>
                  <a:cubicBezTo>
                    <a:pt x="33" y="129"/>
                    <a:pt x="36" y="132"/>
                    <a:pt x="37" y="135"/>
                  </a:cubicBezTo>
                  <a:cubicBezTo>
                    <a:pt x="38" y="139"/>
                    <a:pt x="37" y="143"/>
                    <a:pt x="37" y="147"/>
                  </a:cubicBezTo>
                  <a:cubicBezTo>
                    <a:pt x="41" y="148"/>
                    <a:pt x="48" y="149"/>
                    <a:pt x="49" y="144"/>
                  </a:cubicBezTo>
                  <a:cubicBezTo>
                    <a:pt x="50" y="140"/>
                    <a:pt x="51" y="139"/>
                    <a:pt x="54" y="143"/>
                  </a:cubicBezTo>
                  <a:cubicBezTo>
                    <a:pt x="56" y="146"/>
                    <a:pt x="57" y="152"/>
                    <a:pt x="60" y="153"/>
                  </a:cubicBezTo>
                  <a:cubicBezTo>
                    <a:pt x="64" y="153"/>
                    <a:pt x="66" y="151"/>
                    <a:pt x="66" y="156"/>
                  </a:cubicBezTo>
                  <a:cubicBezTo>
                    <a:pt x="67" y="156"/>
                    <a:pt x="67" y="156"/>
                    <a:pt x="68" y="156"/>
                  </a:cubicBezTo>
                  <a:cubicBezTo>
                    <a:pt x="68" y="159"/>
                    <a:pt x="69" y="164"/>
                    <a:pt x="68" y="166"/>
                  </a:cubicBezTo>
                  <a:cubicBezTo>
                    <a:pt x="67" y="168"/>
                    <a:pt x="65" y="170"/>
                    <a:pt x="67" y="173"/>
                  </a:cubicBezTo>
                  <a:cubicBezTo>
                    <a:pt x="71" y="179"/>
                    <a:pt x="78" y="178"/>
                    <a:pt x="83" y="182"/>
                  </a:cubicBezTo>
                  <a:cubicBezTo>
                    <a:pt x="84" y="182"/>
                    <a:pt x="84" y="183"/>
                    <a:pt x="85" y="183"/>
                  </a:cubicBezTo>
                  <a:cubicBezTo>
                    <a:pt x="86" y="184"/>
                    <a:pt x="87" y="185"/>
                    <a:pt x="88" y="185"/>
                  </a:cubicBezTo>
                  <a:cubicBezTo>
                    <a:pt x="88" y="186"/>
                    <a:pt x="88" y="186"/>
                    <a:pt x="87" y="187"/>
                  </a:cubicBezTo>
                  <a:cubicBezTo>
                    <a:pt x="89" y="190"/>
                    <a:pt x="90" y="192"/>
                    <a:pt x="91" y="193"/>
                  </a:cubicBezTo>
                  <a:cubicBezTo>
                    <a:pt x="94" y="196"/>
                    <a:pt x="97" y="200"/>
                    <a:pt x="100" y="202"/>
                  </a:cubicBezTo>
                  <a:cubicBezTo>
                    <a:pt x="102" y="204"/>
                    <a:pt x="107" y="206"/>
                    <a:pt x="107" y="209"/>
                  </a:cubicBezTo>
                  <a:cubicBezTo>
                    <a:pt x="107" y="214"/>
                    <a:pt x="107" y="218"/>
                    <a:pt x="107" y="222"/>
                  </a:cubicBezTo>
                  <a:cubicBezTo>
                    <a:pt x="112" y="222"/>
                    <a:pt x="116" y="224"/>
                    <a:pt x="119" y="228"/>
                  </a:cubicBezTo>
                  <a:cubicBezTo>
                    <a:pt x="121" y="231"/>
                    <a:pt x="125" y="230"/>
                    <a:pt x="129" y="231"/>
                  </a:cubicBezTo>
                  <a:cubicBezTo>
                    <a:pt x="129" y="236"/>
                    <a:pt x="131" y="235"/>
                    <a:pt x="133" y="234"/>
                  </a:cubicBezTo>
                  <a:cubicBezTo>
                    <a:pt x="133" y="233"/>
                    <a:pt x="133" y="233"/>
                    <a:pt x="133" y="233"/>
                  </a:cubicBezTo>
                  <a:cubicBezTo>
                    <a:pt x="133" y="233"/>
                    <a:pt x="133" y="233"/>
                    <a:pt x="133" y="234"/>
                  </a:cubicBezTo>
                  <a:cubicBezTo>
                    <a:pt x="135" y="233"/>
                    <a:pt x="136" y="232"/>
                    <a:pt x="138" y="231"/>
                  </a:cubicBezTo>
                  <a:cubicBezTo>
                    <a:pt x="136" y="232"/>
                    <a:pt x="135" y="233"/>
                    <a:pt x="133" y="234"/>
                  </a:cubicBezTo>
                  <a:cubicBezTo>
                    <a:pt x="133" y="234"/>
                    <a:pt x="133" y="234"/>
                    <a:pt x="133" y="235"/>
                  </a:cubicBezTo>
                  <a:cubicBezTo>
                    <a:pt x="137" y="233"/>
                    <a:pt x="144" y="229"/>
                    <a:pt x="146" y="227"/>
                  </a:cubicBezTo>
                  <a:cubicBezTo>
                    <a:pt x="149" y="226"/>
                    <a:pt x="147" y="222"/>
                    <a:pt x="144" y="222"/>
                  </a:cubicBezTo>
                  <a:cubicBezTo>
                    <a:pt x="144" y="219"/>
                    <a:pt x="148" y="210"/>
                    <a:pt x="143" y="210"/>
                  </a:cubicBezTo>
                  <a:cubicBezTo>
                    <a:pt x="143" y="207"/>
                    <a:pt x="147" y="196"/>
                    <a:pt x="150" y="197"/>
                  </a:cubicBezTo>
                  <a:cubicBezTo>
                    <a:pt x="150" y="197"/>
                    <a:pt x="150" y="196"/>
                    <a:pt x="150" y="195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49" y="193"/>
                    <a:pt x="148" y="191"/>
                    <a:pt x="148" y="188"/>
                  </a:cubicBezTo>
                  <a:cubicBezTo>
                    <a:pt x="151" y="188"/>
                    <a:pt x="156" y="190"/>
                    <a:pt x="155" y="186"/>
                  </a:cubicBezTo>
                  <a:cubicBezTo>
                    <a:pt x="154" y="186"/>
                    <a:pt x="153" y="186"/>
                    <a:pt x="153" y="186"/>
                  </a:cubicBezTo>
                  <a:cubicBezTo>
                    <a:pt x="152" y="182"/>
                    <a:pt x="160" y="173"/>
                    <a:pt x="165" y="174"/>
                  </a:cubicBezTo>
                  <a:cubicBezTo>
                    <a:pt x="166" y="175"/>
                    <a:pt x="168" y="178"/>
                    <a:pt x="170" y="178"/>
                  </a:cubicBezTo>
                  <a:cubicBezTo>
                    <a:pt x="172" y="177"/>
                    <a:pt x="173" y="173"/>
                    <a:pt x="173" y="171"/>
                  </a:cubicBezTo>
                  <a:cubicBezTo>
                    <a:pt x="178" y="168"/>
                    <a:pt x="184" y="172"/>
                    <a:pt x="187" y="167"/>
                  </a:cubicBezTo>
                  <a:cubicBezTo>
                    <a:pt x="191" y="167"/>
                    <a:pt x="198" y="168"/>
                    <a:pt x="202" y="169"/>
                  </a:cubicBezTo>
                  <a:cubicBezTo>
                    <a:pt x="206" y="171"/>
                    <a:pt x="209" y="171"/>
                    <a:pt x="214" y="171"/>
                  </a:cubicBezTo>
                  <a:cubicBezTo>
                    <a:pt x="219" y="171"/>
                    <a:pt x="230" y="173"/>
                    <a:pt x="229" y="180"/>
                  </a:cubicBezTo>
                  <a:cubicBezTo>
                    <a:pt x="231" y="180"/>
                    <a:pt x="241" y="181"/>
                    <a:pt x="241" y="179"/>
                  </a:cubicBezTo>
                  <a:cubicBezTo>
                    <a:pt x="240" y="176"/>
                    <a:pt x="238" y="174"/>
                    <a:pt x="237" y="172"/>
                  </a:cubicBezTo>
                  <a:cubicBezTo>
                    <a:pt x="236" y="171"/>
                    <a:pt x="235" y="166"/>
                    <a:pt x="235" y="160"/>
                  </a:cubicBezTo>
                  <a:cubicBezTo>
                    <a:pt x="234" y="160"/>
                    <a:pt x="233" y="160"/>
                    <a:pt x="233" y="159"/>
                  </a:cubicBezTo>
                  <a:cubicBezTo>
                    <a:pt x="231" y="157"/>
                    <a:pt x="232" y="152"/>
                    <a:pt x="232" y="150"/>
                  </a:cubicBezTo>
                  <a:cubicBezTo>
                    <a:pt x="231" y="150"/>
                    <a:pt x="230" y="150"/>
                    <a:pt x="229" y="151"/>
                  </a:cubicBezTo>
                  <a:cubicBezTo>
                    <a:pt x="228" y="152"/>
                    <a:pt x="226" y="142"/>
                    <a:pt x="227" y="141"/>
                  </a:cubicBezTo>
                  <a:cubicBezTo>
                    <a:pt x="227" y="139"/>
                    <a:pt x="229" y="138"/>
                    <a:pt x="230" y="136"/>
                  </a:cubicBezTo>
                  <a:cubicBezTo>
                    <a:pt x="232" y="133"/>
                    <a:pt x="231" y="128"/>
                    <a:pt x="231" y="125"/>
                  </a:cubicBezTo>
                  <a:cubicBezTo>
                    <a:pt x="231" y="118"/>
                    <a:pt x="224" y="112"/>
                    <a:pt x="223" y="104"/>
                  </a:cubicBezTo>
                  <a:cubicBezTo>
                    <a:pt x="223" y="103"/>
                    <a:pt x="224" y="100"/>
                    <a:pt x="223" y="99"/>
                  </a:cubicBezTo>
                  <a:cubicBezTo>
                    <a:pt x="222" y="97"/>
                    <a:pt x="221" y="99"/>
                    <a:pt x="219" y="97"/>
                  </a:cubicBezTo>
                  <a:cubicBezTo>
                    <a:pt x="217" y="95"/>
                    <a:pt x="217" y="93"/>
                    <a:pt x="218" y="90"/>
                  </a:cubicBezTo>
                  <a:cubicBezTo>
                    <a:pt x="218" y="88"/>
                    <a:pt x="218" y="86"/>
                    <a:pt x="218" y="85"/>
                  </a:cubicBezTo>
                  <a:cubicBezTo>
                    <a:pt x="216" y="83"/>
                    <a:pt x="213" y="83"/>
                    <a:pt x="212" y="80"/>
                  </a:cubicBezTo>
                  <a:cubicBezTo>
                    <a:pt x="211" y="78"/>
                    <a:pt x="214" y="77"/>
                    <a:pt x="215" y="75"/>
                  </a:cubicBezTo>
                  <a:cubicBezTo>
                    <a:pt x="215" y="75"/>
                    <a:pt x="216" y="73"/>
                    <a:pt x="216" y="72"/>
                  </a:cubicBezTo>
                  <a:cubicBezTo>
                    <a:pt x="214" y="72"/>
                    <a:pt x="212" y="72"/>
                    <a:pt x="211" y="72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8113713" y="-823913"/>
              <a:ext cx="1104900" cy="882650"/>
            </a:xfrm>
            <a:custGeom>
              <a:avLst/>
              <a:gdLst>
                <a:gd name="T0" fmla="*/ 442 w 474"/>
                <a:gd name="T1" fmla="*/ 54 h 379"/>
                <a:gd name="T2" fmla="*/ 415 w 474"/>
                <a:gd name="T3" fmla="*/ 28 h 379"/>
                <a:gd name="T4" fmla="*/ 397 w 474"/>
                <a:gd name="T5" fmla="*/ 21 h 379"/>
                <a:gd name="T6" fmla="*/ 357 w 474"/>
                <a:gd name="T7" fmla="*/ 4 h 379"/>
                <a:gd name="T8" fmla="*/ 346 w 474"/>
                <a:gd name="T9" fmla="*/ 44 h 379"/>
                <a:gd name="T10" fmla="*/ 304 w 474"/>
                <a:gd name="T11" fmla="*/ 40 h 379"/>
                <a:gd name="T12" fmla="*/ 293 w 474"/>
                <a:gd name="T13" fmla="*/ 4 h 379"/>
                <a:gd name="T14" fmla="*/ 246 w 474"/>
                <a:gd name="T15" fmla="*/ 15 h 379"/>
                <a:gd name="T16" fmla="*/ 214 w 474"/>
                <a:gd name="T17" fmla="*/ 1 h 379"/>
                <a:gd name="T18" fmla="*/ 203 w 474"/>
                <a:gd name="T19" fmla="*/ 16 h 379"/>
                <a:gd name="T20" fmla="*/ 180 w 474"/>
                <a:gd name="T21" fmla="*/ 52 h 379"/>
                <a:gd name="T22" fmla="*/ 160 w 474"/>
                <a:gd name="T23" fmla="*/ 87 h 379"/>
                <a:gd name="T24" fmla="*/ 146 w 474"/>
                <a:gd name="T25" fmla="*/ 113 h 379"/>
                <a:gd name="T26" fmla="*/ 97 w 474"/>
                <a:gd name="T27" fmla="*/ 129 h 379"/>
                <a:gd name="T28" fmla="*/ 82 w 474"/>
                <a:gd name="T29" fmla="*/ 154 h 379"/>
                <a:gd name="T30" fmla="*/ 84 w 474"/>
                <a:gd name="T31" fmla="*/ 199 h 379"/>
                <a:gd name="T32" fmla="*/ 99 w 474"/>
                <a:gd name="T33" fmla="*/ 220 h 379"/>
                <a:gd name="T34" fmla="*/ 55 w 474"/>
                <a:gd name="T35" fmla="*/ 199 h 379"/>
                <a:gd name="T36" fmla="*/ 59 w 474"/>
                <a:gd name="T37" fmla="*/ 221 h 379"/>
                <a:gd name="T38" fmla="*/ 65 w 474"/>
                <a:gd name="T39" fmla="*/ 262 h 379"/>
                <a:gd name="T40" fmla="*/ 51 w 474"/>
                <a:gd name="T41" fmla="*/ 309 h 379"/>
                <a:gd name="T42" fmla="*/ 29 w 474"/>
                <a:gd name="T43" fmla="*/ 337 h 379"/>
                <a:gd name="T44" fmla="*/ 7 w 474"/>
                <a:gd name="T45" fmla="*/ 362 h 379"/>
                <a:gd name="T46" fmla="*/ 25 w 474"/>
                <a:gd name="T47" fmla="*/ 375 h 379"/>
                <a:gd name="T48" fmla="*/ 58 w 474"/>
                <a:gd name="T49" fmla="*/ 361 h 379"/>
                <a:gd name="T50" fmla="*/ 78 w 474"/>
                <a:gd name="T51" fmla="*/ 361 h 379"/>
                <a:gd name="T52" fmla="*/ 79 w 474"/>
                <a:gd name="T53" fmla="*/ 345 h 379"/>
                <a:gd name="T54" fmla="*/ 88 w 474"/>
                <a:gd name="T55" fmla="*/ 325 h 379"/>
                <a:gd name="T56" fmla="*/ 112 w 474"/>
                <a:gd name="T57" fmla="*/ 333 h 379"/>
                <a:gd name="T58" fmla="*/ 131 w 474"/>
                <a:gd name="T59" fmla="*/ 334 h 379"/>
                <a:gd name="T60" fmla="*/ 133 w 474"/>
                <a:gd name="T61" fmla="*/ 314 h 379"/>
                <a:gd name="T62" fmla="*/ 160 w 474"/>
                <a:gd name="T63" fmla="*/ 296 h 379"/>
                <a:gd name="T64" fmla="*/ 166 w 474"/>
                <a:gd name="T65" fmla="*/ 282 h 379"/>
                <a:gd name="T66" fmla="*/ 178 w 474"/>
                <a:gd name="T67" fmla="*/ 277 h 379"/>
                <a:gd name="T68" fmla="*/ 203 w 474"/>
                <a:gd name="T69" fmla="*/ 303 h 379"/>
                <a:gd name="T70" fmla="*/ 239 w 474"/>
                <a:gd name="T71" fmla="*/ 298 h 379"/>
                <a:gd name="T72" fmla="*/ 254 w 474"/>
                <a:gd name="T73" fmla="*/ 283 h 379"/>
                <a:gd name="T74" fmla="*/ 266 w 474"/>
                <a:gd name="T75" fmla="*/ 280 h 379"/>
                <a:gd name="T76" fmla="*/ 294 w 474"/>
                <a:gd name="T77" fmla="*/ 250 h 379"/>
                <a:gd name="T78" fmla="*/ 305 w 474"/>
                <a:gd name="T79" fmla="*/ 236 h 379"/>
                <a:gd name="T80" fmla="*/ 296 w 474"/>
                <a:gd name="T81" fmla="*/ 239 h 379"/>
                <a:gd name="T82" fmla="*/ 295 w 474"/>
                <a:gd name="T83" fmla="*/ 230 h 379"/>
                <a:gd name="T84" fmla="*/ 321 w 474"/>
                <a:gd name="T85" fmla="*/ 226 h 379"/>
                <a:gd name="T86" fmla="*/ 320 w 474"/>
                <a:gd name="T87" fmla="*/ 231 h 379"/>
                <a:gd name="T88" fmla="*/ 388 w 474"/>
                <a:gd name="T89" fmla="*/ 202 h 379"/>
                <a:gd name="T90" fmla="*/ 419 w 474"/>
                <a:gd name="T91" fmla="*/ 171 h 379"/>
                <a:gd name="T92" fmla="*/ 438 w 474"/>
                <a:gd name="T93" fmla="*/ 142 h 379"/>
                <a:gd name="T94" fmla="*/ 426 w 474"/>
                <a:gd name="T95" fmla="*/ 148 h 379"/>
                <a:gd name="T96" fmla="*/ 425 w 474"/>
                <a:gd name="T97" fmla="*/ 116 h 379"/>
                <a:gd name="T98" fmla="*/ 456 w 474"/>
                <a:gd name="T99" fmla="*/ 79 h 379"/>
                <a:gd name="T100" fmla="*/ 466 w 474"/>
                <a:gd name="T101" fmla="*/ 64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74" h="379">
                  <a:moveTo>
                    <a:pt x="466" y="64"/>
                  </a:moveTo>
                  <a:cubicBezTo>
                    <a:pt x="462" y="61"/>
                    <a:pt x="456" y="62"/>
                    <a:pt x="455" y="56"/>
                  </a:cubicBezTo>
                  <a:cubicBezTo>
                    <a:pt x="454" y="53"/>
                    <a:pt x="453" y="48"/>
                    <a:pt x="449" y="48"/>
                  </a:cubicBezTo>
                  <a:cubicBezTo>
                    <a:pt x="446" y="53"/>
                    <a:pt x="447" y="53"/>
                    <a:pt x="442" y="54"/>
                  </a:cubicBezTo>
                  <a:cubicBezTo>
                    <a:pt x="442" y="59"/>
                    <a:pt x="437" y="55"/>
                    <a:pt x="436" y="53"/>
                  </a:cubicBezTo>
                  <a:cubicBezTo>
                    <a:pt x="433" y="49"/>
                    <a:pt x="438" y="43"/>
                    <a:pt x="433" y="39"/>
                  </a:cubicBezTo>
                  <a:cubicBezTo>
                    <a:pt x="428" y="33"/>
                    <a:pt x="420" y="39"/>
                    <a:pt x="418" y="29"/>
                  </a:cubicBezTo>
                  <a:cubicBezTo>
                    <a:pt x="417" y="29"/>
                    <a:pt x="416" y="29"/>
                    <a:pt x="415" y="28"/>
                  </a:cubicBezTo>
                  <a:cubicBezTo>
                    <a:pt x="415" y="28"/>
                    <a:pt x="415" y="28"/>
                    <a:pt x="415" y="28"/>
                  </a:cubicBezTo>
                  <a:cubicBezTo>
                    <a:pt x="415" y="28"/>
                    <a:pt x="415" y="28"/>
                    <a:pt x="415" y="28"/>
                  </a:cubicBezTo>
                  <a:cubicBezTo>
                    <a:pt x="414" y="28"/>
                    <a:pt x="413" y="28"/>
                    <a:pt x="412" y="28"/>
                  </a:cubicBezTo>
                  <a:cubicBezTo>
                    <a:pt x="414" y="20"/>
                    <a:pt x="399" y="11"/>
                    <a:pt x="397" y="21"/>
                  </a:cubicBezTo>
                  <a:cubicBezTo>
                    <a:pt x="396" y="22"/>
                    <a:pt x="394" y="22"/>
                    <a:pt x="393" y="22"/>
                  </a:cubicBezTo>
                  <a:cubicBezTo>
                    <a:pt x="394" y="18"/>
                    <a:pt x="388" y="12"/>
                    <a:pt x="386" y="10"/>
                  </a:cubicBezTo>
                  <a:cubicBezTo>
                    <a:pt x="382" y="5"/>
                    <a:pt x="375" y="7"/>
                    <a:pt x="369" y="7"/>
                  </a:cubicBezTo>
                  <a:cubicBezTo>
                    <a:pt x="370" y="0"/>
                    <a:pt x="361" y="3"/>
                    <a:pt x="357" y="4"/>
                  </a:cubicBezTo>
                  <a:cubicBezTo>
                    <a:pt x="358" y="7"/>
                    <a:pt x="367" y="21"/>
                    <a:pt x="360" y="23"/>
                  </a:cubicBezTo>
                  <a:cubicBezTo>
                    <a:pt x="360" y="28"/>
                    <a:pt x="364" y="30"/>
                    <a:pt x="362" y="35"/>
                  </a:cubicBezTo>
                  <a:cubicBezTo>
                    <a:pt x="356" y="35"/>
                    <a:pt x="358" y="42"/>
                    <a:pt x="356" y="45"/>
                  </a:cubicBezTo>
                  <a:cubicBezTo>
                    <a:pt x="352" y="46"/>
                    <a:pt x="349" y="44"/>
                    <a:pt x="346" y="44"/>
                  </a:cubicBezTo>
                  <a:cubicBezTo>
                    <a:pt x="348" y="41"/>
                    <a:pt x="351" y="38"/>
                    <a:pt x="346" y="36"/>
                  </a:cubicBezTo>
                  <a:cubicBezTo>
                    <a:pt x="341" y="41"/>
                    <a:pt x="336" y="36"/>
                    <a:pt x="331" y="34"/>
                  </a:cubicBezTo>
                  <a:cubicBezTo>
                    <a:pt x="326" y="32"/>
                    <a:pt x="319" y="30"/>
                    <a:pt x="314" y="32"/>
                  </a:cubicBezTo>
                  <a:cubicBezTo>
                    <a:pt x="310" y="34"/>
                    <a:pt x="309" y="40"/>
                    <a:pt x="304" y="40"/>
                  </a:cubicBezTo>
                  <a:cubicBezTo>
                    <a:pt x="297" y="41"/>
                    <a:pt x="292" y="36"/>
                    <a:pt x="286" y="36"/>
                  </a:cubicBezTo>
                  <a:cubicBezTo>
                    <a:pt x="287" y="33"/>
                    <a:pt x="291" y="33"/>
                    <a:pt x="291" y="29"/>
                  </a:cubicBezTo>
                  <a:cubicBezTo>
                    <a:pt x="292" y="29"/>
                    <a:pt x="292" y="29"/>
                    <a:pt x="292" y="29"/>
                  </a:cubicBezTo>
                  <a:cubicBezTo>
                    <a:pt x="293" y="21"/>
                    <a:pt x="293" y="12"/>
                    <a:pt x="293" y="4"/>
                  </a:cubicBezTo>
                  <a:cubicBezTo>
                    <a:pt x="289" y="3"/>
                    <a:pt x="286" y="7"/>
                    <a:pt x="282" y="8"/>
                  </a:cubicBezTo>
                  <a:cubicBezTo>
                    <a:pt x="278" y="10"/>
                    <a:pt x="274" y="10"/>
                    <a:pt x="270" y="11"/>
                  </a:cubicBezTo>
                  <a:cubicBezTo>
                    <a:pt x="265" y="12"/>
                    <a:pt x="259" y="10"/>
                    <a:pt x="254" y="11"/>
                  </a:cubicBezTo>
                  <a:cubicBezTo>
                    <a:pt x="251" y="11"/>
                    <a:pt x="248" y="13"/>
                    <a:pt x="246" y="15"/>
                  </a:cubicBezTo>
                  <a:cubicBezTo>
                    <a:pt x="240" y="18"/>
                    <a:pt x="227" y="16"/>
                    <a:pt x="223" y="11"/>
                  </a:cubicBezTo>
                  <a:cubicBezTo>
                    <a:pt x="221" y="9"/>
                    <a:pt x="221" y="5"/>
                    <a:pt x="218" y="3"/>
                  </a:cubicBezTo>
                  <a:cubicBezTo>
                    <a:pt x="217" y="2"/>
                    <a:pt x="215" y="1"/>
                    <a:pt x="214" y="1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3" y="1"/>
                    <a:pt x="211" y="1"/>
                    <a:pt x="210" y="1"/>
                  </a:cubicBezTo>
                  <a:cubicBezTo>
                    <a:pt x="210" y="2"/>
                    <a:pt x="211" y="2"/>
                    <a:pt x="211" y="2"/>
                  </a:cubicBezTo>
                  <a:cubicBezTo>
                    <a:pt x="212" y="11"/>
                    <a:pt x="212" y="14"/>
                    <a:pt x="203" y="16"/>
                  </a:cubicBezTo>
                  <a:cubicBezTo>
                    <a:pt x="198" y="17"/>
                    <a:pt x="191" y="23"/>
                    <a:pt x="186" y="26"/>
                  </a:cubicBezTo>
                  <a:cubicBezTo>
                    <a:pt x="184" y="28"/>
                    <a:pt x="179" y="30"/>
                    <a:pt x="179" y="34"/>
                  </a:cubicBezTo>
                  <a:cubicBezTo>
                    <a:pt x="179" y="38"/>
                    <a:pt x="177" y="36"/>
                    <a:pt x="175" y="39"/>
                  </a:cubicBezTo>
                  <a:cubicBezTo>
                    <a:pt x="172" y="45"/>
                    <a:pt x="178" y="48"/>
                    <a:pt x="180" y="52"/>
                  </a:cubicBezTo>
                  <a:cubicBezTo>
                    <a:pt x="175" y="56"/>
                    <a:pt x="171" y="57"/>
                    <a:pt x="170" y="64"/>
                  </a:cubicBezTo>
                  <a:cubicBezTo>
                    <a:pt x="167" y="64"/>
                    <a:pt x="169" y="67"/>
                    <a:pt x="168" y="69"/>
                  </a:cubicBezTo>
                  <a:cubicBezTo>
                    <a:pt x="168" y="71"/>
                    <a:pt x="164" y="72"/>
                    <a:pt x="162" y="74"/>
                  </a:cubicBezTo>
                  <a:cubicBezTo>
                    <a:pt x="160" y="77"/>
                    <a:pt x="160" y="83"/>
                    <a:pt x="160" y="87"/>
                  </a:cubicBezTo>
                  <a:cubicBezTo>
                    <a:pt x="160" y="90"/>
                    <a:pt x="164" y="92"/>
                    <a:pt x="163" y="95"/>
                  </a:cubicBezTo>
                  <a:cubicBezTo>
                    <a:pt x="160" y="95"/>
                    <a:pt x="152" y="93"/>
                    <a:pt x="150" y="97"/>
                  </a:cubicBezTo>
                  <a:cubicBezTo>
                    <a:pt x="148" y="99"/>
                    <a:pt x="150" y="102"/>
                    <a:pt x="149" y="105"/>
                  </a:cubicBezTo>
                  <a:cubicBezTo>
                    <a:pt x="148" y="108"/>
                    <a:pt x="146" y="110"/>
                    <a:pt x="146" y="113"/>
                  </a:cubicBezTo>
                  <a:cubicBezTo>
                    <a:pt x="142" y="113"/>
                    <a:pt x="140" y="113"/>
                    <a:pt x="137" y="111"/>
                  </a:cubicBezTo>
                  <a:cubicBezTo>
                    <a:pt x="135" y="108"/>
                    <a:pt x="130" y="109"/>
                    <a:pt x="128" y="109"/>
                  </a:cubicBezTo>
                  <a:cubicBezTo>
                    <a:pt x="119" y="110"/>
                    <a:pt x="111" y="108"/>
                    <a:pt x="103" y="108"/>
                  </a:cubicBezTo>
                  <a:cubicBezTo>
                    <a:pt x="103" y="116"/>
                    <a:pt x="100" y="122"/>
                    <a:pt x="97" y="129"/>
                  </a:cubicBezTo>
                  <a:cubicBezTo>
                    <a:pt x="96" y="130"/>
                    <a:pt x="94" y="135"/>
                    <a:pt x="92" y="135"/>
                  </a:cubicBezTo>
                  <a:cubicBezTo>
                    <a:pt x="89" y="136"/>
                    <a:pt x="87" y="132"/>
                    <a:pt x="87" y="129"/>
                  </a:cubicBezTo>
                  <a:cubicBezTo>
                    <a:pt x="85" y="129"/>
                    <a:pt x="84" y="128"/>
                    <a:pt x="82" y="129"/>
                  </a:cubicBezTo>
                  <a:cubicBezTo>
                    <a:pt x="82" y="137"/>
                    <a:pt x="82" y="145"/>
                    <a:pt x="82" y="154"/>
                  </a:cubicBezTo>
                  <a:cubicBezTo>
                    <a:pt x="82" y="157"/>
                    <a:pt x="82" y="160"/>
                    <a:pt x="82" y="162"/>
                  </a:cubicBezTo>
                  <a:cubicBezTo>
                    <a:pt x="82" y="165"/>
                    <a:pt x="85" y="164"/>
                    <a:pt x="86" y="166"/>
                  </a:cubicBezTo>
                  <a:cubicBezTo>
                    <a:pt x="91" y="172"/>
                    <a:pt x="87" y="180"/>
                    <a:pt x="86" y="187"/>
                  </a:cubicBezTo>
                  <a:cubicBezTo>
                    <a:pt x="85" y="191"/>
                    <a:pt x="84" y="195"/>
                    <a:pt x="84" y="199"/>
                  </a:cubicBezTo>
                  <a:cubicBezTo>
                    <a:pt x="85" y="203"/>
                    <a:pt x="91" y="203"/>
                    <a:pt x="95" y="204"/>
                  </a:cubicBezTo>
                  <a:cubicBezTo>
                    <a:pt x="96" y="204"/>
                    <a:pt x="106" y="204"/>
                    <a:pt x="106" y="204"/>
                  </a:cubicBezTo>
                  <a:cubicBezTo>
                    <a:pt x="108" y="207"/>
                    <a:pt x="107" y="213"/>
                    <a:pt x="107" y="216"/>
                  </a:cubicBezTo>
                  <a:cubicBezTo>
                    <a:pt x="104" y="218"/>
                    <a:pt x="103" y="221"/>
                    <a:pt x="99" y="220"/>
                  </a:cubicBezTo>
                  <a:cubicBezTo>
                    <a:pt x="99" y="218"/>
                    <a:pt x="99" y="215"/>
                    <a:pt x="99" y="212"/>
                  </a:cubicBezTo>
                  <a:cubicBezTo>
                    <a:pt x="95" y="211"/>
                    <a:pt x="82" y="208"/>
                    <a:pt x="83" y="216"/>
                  </a:cubicBezTo>
                  <a:cubicBezTo>
                    <a:pt x="76" y="217"/>
                    <a:pt x="77" y="210"/>
                    <a:pt x="76" y="206"/>
                  </a:cubicBezTo>
                  <a:cubicBezTo>
                    <a:pt x="69" y="201"/>
                    <a:pt x="63" y="200"/>
                    <a:pt x="55" y="199"/>
                  </a:cubicBezTo>
                  <a:cubicBezTo>
                    <a:pt x="55" y="194"/>
                    <a:pt x="49" y="195"/>
                    <a:pt x="46" y="195"/>
                  </a:cubicBezTo>
                  <a:cubicBezTo>
                    <a:pt x="46" y="202"/>
                    <a:pt x="40" y="207"/>
                    <a:pt x="44" y="214"/>
                  </a:cubicBezTo>
                  <a:cubicBezTo>
                    <a:pt x="46" y="214"/>
                    <a:pt x="48" y="214"/>
                    <a:pt x="50" y="214"/>
                  </a:cubicBezTo>
                  <a:cubicBezTo>
                    <a:pt x="51" y="219"/>
                    <a:pt x="57" y="216"/>
                    <a:pt x="59" y="221"/>
                  </a:cubicBezTo>
                  <a:cubicBezTo>
                    <a:pt x="61" y="228"/>
                    <a:pt x="54" y="235"/>
                    <a:pt x="54" y="242"/>
                  </a:cubicBezTo>
                  <a:cubicBezTo>
                    <a:pt x="56" y="242"/>
                    <a:pt x="58" y="243"/>
                    <a:pt x="59" y="243"/>
                  </a:cubicBezTo>
                  <a:cubicBezTo>
                    <a:pt x="60" y="246"/>
                    <a:pt x="63" y="247"/>
                    <a:pt x="65" y="250"/>
                  </a:cubicBezTo>
                  <a:cubicBezTo>
                    <a:pt x="67" y="253"/>
                    <a:pt x="65" y="258"/>
                    <a:pt x="65" y="262"/>
                  </a:cubicBezTo>
                  <a:cubicBezTo>
                    <a:pt x="65" y="272"/>
                    <a:pt x="69" y="281"/>
                    <a:pt x="68" y="291"/>
                  </a:cubicBezTo>
                  <a:cubicBezTo>
                    <a:pt x="66" y="291"/>
                    <a:pt x="64" y="291"/>
                    <a:pt x="62" y="291"/>
                  </a:cubicBezTo>
                  <a:cubicBezTo>
                    <a:pt x="62" y="295"/>
                    <a:pt x="62" y="300"/>
                    <a:pt x="60" y="303"/>
                  </a:cubicBezTo>
                  <a:cubicBezTo>
                    <a:pt x="57" y="306"/>
                    <a:pt x="52" y="304"/>
                    <a:pt x="51" y="309"/>
                  </a:cubicBezTo>
                  <a:cubicBezTo>
                    <a:pt x="48" y="309"/>
                    <a:pt x="45" y="309"/>
                    <a:pt x="42" y="310"/>
                  </a:cubicBezTo>
                  <a:cubicBezTo>
                    <a:pt x="47" y="313"/>
                    <a:pt x="48" y="314"/>
                    <a:pt x="47" y="320"/>
                  </a:cubicBezTo>
                  <a:cubicBezTo>
                    <a:pt x="45" y="320"/>
                    <a:pt x="42" y="321"/>
                    <a:pt x="40" y="321"/>
                  </a:cubicBezTo>
                  <a:cubicBezTo>
                    <a:pt x="35" y="325"/>
                    <a:pt x="35" y="334"/>
                    <a:pt x="29" y="337"/>
                  </a:cubicBezTo>
                  <a:cubicBezTo>
                    <a:pt x="27" y="338"/>
                    <a:pt x="25" y="336"/>
                    <a:pt x="23" y="337"/>
                  </a:cubicBezTo>
                  <a:cubicBezTo>
                    <a:pt x="21" y="337"/>
                    <a:pt x="21" y="338"/>
                    <a:pt x="20" y="340"/>
                  </a:cubicBezTo>
                  <a:cubicBezTo>
                    <a:pt x="17" y="342"/>
                    <a:pt x="15" y="344"/>
                    <a:pt x="12" y="345"/>
                  </a:cubicBezTo>
                  <a:cubicBezTo>
                    <a:pt x="11" y="351"/>
                    <a:pt x="11" y="357"/>
                    <a:pt x="7" y="362"/>
                  </a:cubicBezTo>
                  <a:cubicBezTo>
                    <a:pt x="4" y="367"/>
                    <a:pt x="0" y="369"/>
                    <a:pt x="0" y="375"/>
                  </a:cubicBezTo>
                  <a:cubicBezTo>
                    <a:pt x="0" y="376"/>
                    <a:pt x="0" y="377"/>
                    <a:pt x="0" y="379"/>
                  </a:cubicBezTo>
                  <a:cubicBezTo>
                    <a:pt x="5" y="378"/>
                    <a:pt x="10" y="377"/>
                    <a:pt x="15" y="378"/>
                  </a:cubicBezTo>
                  <a:cubicBezTo>
                    <a:pt x="19" y="378"/>
                    <a:pt x="21" y="377"/>
                    <a:pt x="25" y="375"/>
                  </a:cubicBezTo>
                  <a:cubicBezTo>
                    <a:pt x="27" y="375"/>
                    <a:pt x="29" y="376"/>
                    <a:pt x="31" y="376"/>
                  </a:cubicBezTo>
                  <a:cubicBezTo>
                    <a:pt x="33" y="375"/>
                    <a:pt x="35" y="374"/>
                    <a:pt x="37" y="374"/>
                  </a:cubicBezTo>
                  <a:cubicBezTo>
                    <a:pt x="37" y="367"/>
                    <a:pt x="41" y="368"/>
                    <a:pt x="46" y="368"/>
                  </a:cubicBezTo>
                  <a:cubicBezTo>
                    <a:pt x="51" y="367"/>
                    <a:pt x="53" y="360"/>
                    <a:pt x="58" y="361"/>
                  </a:cubicBezTo>
                  <a:cubicBezTo>
                    <a:pt x="61" y="361"/>
                    <a:pt x="65" y="361"/>
                    <a:pt x="66" y="363"/>
                  </a:cubicBezTo>
                  <a:cubicBezTo>
                    <a:pt x="67" y="365"/>
                    <a:pt x="67" y="368"/>
                    <a:pt x="69" y="368"/>
                  </a:cubicBezTo>
                  <a:cubicBezTo>
                    <a:pt x="73" y="368"/>
                    <a:pt x="72" y="365"/>
                    <a:pt x="73" y="363"/>
                  </a:cubicBezTo>
                  <a:cubicBezTo>
                    <a:pt x="75" y="361"/>
                    <a:pt x="76" y="362"/>
                    <a:pt x="78" y="361"/>
                  </a:cubicBezTo>
                  <a:cubicBezTo>
                    <a:pt x="78" y="359"/>
                    <a:pt x="77" y="356"/>
                    <a:pt x="80" y="356"/>
                  </a:cubicBezTo>
                  <a:cubicBezTo>
                    <a:pt x="80" y="355"/>
                    <a:pt x="81" y="354"/>
                    <a:pt x="80" y="353"/>
                  </a:cubicBezTo>
                  <a:cubicBezTo>
                    <a:pt x="79" y="353"/>
                    <a:pt x="78" y="352"/>
                    <a:pt x="77" y="352"/>
                  </a:cubicBezTo>
                  <a:cubicBezTo>
                    <a:pt x="77" y="350"/>
                    <a:pt x="76" y="346"/>
                    <a:pt x="79" y="345"/>
                  </a:cubicBezTo>
                  <a:cubicBezTo>
                    <a:pt x="80" y="344"/>
                    <a:pt x="81" y="344"/>
                    <a:pt x="81" y="342"/>
                  </a:cubicBezTo>
                  <a:cubicBezTo>
                    <a:pt x="81" y="342"/>
                    <a:pt x="80" y="342"/>
                    <a:pt x="80" y="342"/>
                  </a:cubicBezTo>
                  <a:cubicBezTo>
                    <a:pt x="80" y="338"/>
                    <a:pt x="78" y="335"/>
                    <a:pt x="79" y="332"/>
                  </a:cubicBezTo>
                  <a:cubicBezTo>
                    <a:pt x="84" y="331"/>
                    <a:pt x="85" y="329"/>
                    <a:pt x="88" y="325"/>
                  </a:cubicBezTo>
                  <a:cubicBezTo>
                    <a:pt x="94" y="327"/>
                    <a:pt x="97" y="334"/>
                    <a:pt x="98" y="338"/>
                  </a:cubicBezTo>
                  <a:cubicBezTo>
                    <a:pt x="102" y="340"/>
                    <a:pt x="97" y="343"/>
                    <a:pt x="96" y="344"/>
                  </a:cubicBezTo>
                  <a:cubicBezTo>
                    <a:pt x="98" y="353"/>
                    <a:pt x="107" y="338"/>
                    <a:pt x="112" y="339"/>
                  </a:cubicBezTo>
                  <a:cubicBezTo>
                    <a:pt x="112" y="337"/>
                    <a:pt x="112" y="335"/>
                    <a:pt x="112" y="333"/>
                  </a:cubicBezTo>
                  <a:cubicBezTo>
                    <a:pt x="115" y="333"/>
                    <a:pt x="117" y="333"/>
                    <a:pt x="119" y="336"/>
                  </a:cubicBezTo>
                  <a:cubicBezTo>
                    <a:pt x="120" y="338"/>
                    <a:pt x="121" y="340"/>
                    <a:pt x="124" y="340"/>
                  </a:cubicBezTo>
                  <a:cubicBezTo>
                    <a:pt x="127" y="340"/>
                    <a:pt x="129" y="335"/>
                    <a:pt x="133" y="336"/>
                  </a:cubicBezTo>
                  <a:cubicBezTo>
                    <a:pt x="133" y="334"/>
                    <a:pt x="133" y="334"/>
                    <a:pt x="131" y="334"/>
                  </a:cubicBezTo>
                  <a:cubicBezTo>
                    <a:pt x="131" y="331"/>
                    <a:pt x="132" y="328"/>
                    <a:pt x="135" y="329"/>
                  </a:cubicBezTo>
                  <a:cubicBezTo>
                    <a:pt x="136" y="327"/>
                    <a:pt x="136" y="325"/>
                    <a:pt x="134" y="325"/>
                  </a:cubicBezTo>
                  <a:cubicBezTo>
                    <a:pt x="133" y="322"/>
                    <a:pt x="129" y="322"/>
                    <a:pt x="129" y="318"/>
                  </a:cubicBezTo>
                  <a:cubicBezTo>
                    <a:pt x="130" y="316"/>
                    <a:pt x="131" y="314"/>
                    <a:pt x="133" y="314"/>
                  </a:cubicBezTo>
                  <a:cubicBezTo>
                    <a:pt x="138" y="313"/>
                    <a:pt x="135" y="306"/>
                    <a:pt x="137" y="306"/>
                  </a:cubicBezTo>
                  <a:cubicBezTo>
                    <a:pt x="139" y="305"/>
                    <a:pt x="142" y="306"/>
                    <a:pt x="144" y="306"/>
                  </a:cubicBezTo>
                  <a:cubicBezTo>
                    <a:pt x="147" y="306"/>
                    <a:pt x="150" y="305"/>
                    <a:pt x="152" y="304"/>
                  </a:cubicBezTo>
                  <a:cubicBezTo>
                    <a:pt x="155" y="303"/>
                    <a:pt x="157" y="296"/>
                    <a:pt x="160" y="296"/>
                  </a:cubicBezTo>
                  <a:cubicBezTo>
                    <a:pt x="159" y="296"/>
                    <a:pt x="159" y="296"/>
                    <a:pt x="158" y="296"/>
                  </a:cubicBezTo>
                  <a:cubicBezTo>
                    <a:pt x="158" y="294"/>
                    <a:pt x="150" y="292"/>
                    <a:pt x="153" y="289"/>
                  </a:cubicBezTo>
                  <a:cubicBezTo>
                    <a:pt x="159" y="285"/>
                    <a:pt x="160" y="290"/>
                    <a:pt x="164" y="293"/>
                  </a:cubicBezTo>
                  <a:cubicBezTo>
                    <a:pt x="164" y="290"/>
                    <a:pt x="165" y="285"/>
                    <a:pt x="166" y="282"/>
                  </a:cubicBezTo>
                  <a:cubicBezTo>
                    <a:pt x="168" y="283"/>
                    <a:pt x="168" y="286"/>
                    <a:pt x="169" y="288"/>
                  </a:cubicBezTo>
                  <a:cubicBezTo>
                    <a:pt x="169" y="287"/>
                    <a:pt x="170" y="285"/>
                    <a:pt x="171" y="284"/>
                  </a:cubicBezTo>
                  <a:cubicBezTo>
                    <a:pt x="176" y="289"/>
                    <a:pt x="176" y="279"/>
                    <a:pt x="176" y="276"/>
                  </a:cubicBezTo>
                  <a:cubicBezTo>
                    <a:pt x="177" y="276"/>
                    <a:pt x="178" y="276"/>
                    <a:pt x="178" y="277"/>
                  </a:cubicBezTo>
                  <a:cubicBezTo>
                    <a:pt x="178" y="280"/>
                    <a:pt x="181" y="289"/>
                    <a:pt x="186" y="288"/>
                  </a:cubicBezTo>
                  <a:cubicBezTo>
                    <a:pt x="186" y="287"/>
                    <a:pt x="187" y="286"/>
                    <a:pt x="189" y="286"/>
                  </a:cubicBezTo>
                  <a:cubicBezTo>
                    <a:pt x="190" y="291"/>
                    <a:pt x="194" y="294"/>
                    <a:pt x="195" y="300"/>
                  </a:cubicBezTo>
                  <a:cubicBezTo>
                    <a:pt x="195" y="304"/>
                    <a:pt x="200" y="303"/>
                    <a:pt x="203" y="303"/>
                  </a:cubicBezTo>
                  <a:cubicBezTo>
                    <a:pt x="208" y="303"/>
                    <a:pt x="210" y="305"/>
                    <a:pt x="215" y="307"/>
                  </a:cubicBezTo>
                  <a:cubicBezTo>
                    <a:pt x="219" y="308"/>
                    <a:pt x="224" y="307"/>
                    <a:pt x="229" y="307"/>
                  </a:cubicBezTo>
                  <a:cubicBezTo>
                    <a:pt x="228" y="306"/>
                    <a:pt x="229" y="305"/>
                    <a:pt x="229" y="304"/>
                  </a:cubicBezTo>
                  <a:cubicBezTo>
                    <a:pt x="234" y="304"/>
                    <a:pt x="233" y="298"/>
                    <a:pt x="239" y="298"/>
                  </a:cubicBezTo>
                  <a:cubicBezTo>
                    <a:pt x="238" y="297"/>
                    <a:pt x="235" y="292"/>
                    <a:pt x="235" y="291"/>
                  </a:cubicBezTo>
                  <a:cubicBezTo>
                    <a:pt x="236" y="290"/>
                    <a:pt x="238" y="291"/>
                    <a:pt x="239" y="291"/>
                  </a:cubicBezTo>
                  <a:cubicBezTo>
                    <a:pt x="240" y="290"/>
                    <a:pt x="241" y="289"/>
                    <a:pt x="242" y="288"/>
                  </a:cubicBezTo>
                  <a:cubicBezTo>
                    <a:pt x="245" y="285"/>
                    <a:pt x="255" y="287"/>
                    <a:pt x="254" y="283"/>
                  </a:cubicBezTo>
                  <a:cubicBezTo>
                    <a:pt x="253" y="283"/>
                    <a:pt x="251" y="282"/>
                    <a:pt x="252" y="280"/>
                  </a:cubicBezTo>
                  <a:cubicBezTo>
                    <a:pt x="255" y="278"/>
                    <a:pt x="256" y="277"/>
                    <a:pt x="260" y="278"/>
                  </a:cubicBezTo>
                  <a:cubicBezTo>
                    <a:pt x="260" y="280"/>
                    <a:pt x="262" y="282"/>
                    <a:pt x="265" y="283"/>
                  </a:cubicBezTo>
                  <a:cubicBezTo>
                    <a:pt x="266" y="282"/>
                    <a:pt x="266" y="281"/>
                    <a:pt x="266" y="280"/>
                  </a:cubicBezTo>
                  <a:cubicBezTo>
                    <a:pt x="268" y="276"/>
                    <a:pt x="273" y="274"/>
                    <a:pt x="275" y="271"/>
                  </a:cubicBezTo>
                  <a:cubicBezTo>
                    <a:pt x="276" y="268"/>
                    <a:pt x="276" y="266"/>
                    <a:pt x="278" y="264"/>
                  </a:cubicBezTo>
                  <a:cubicBezTo>
                    <a:pt x="280" y="261"/>
                    <a:pt x="282" y="257"/>
                    <a:pt x="285" y="255"/>
                  </a:cubicBezTo>
                  <a:cubicBezTo>
                    <a:pt x="287" y="252"/>
                    <a:pt x="291" y="252"/>
                    <a:pt x="294" y="250"/>
                  </a:cubicBezTo>
                  <a:cubicBezTo>
                    <a:pt x="297" y="247"/>
                    <a:pt x="297" y="245"/>
                    <a:pt x="300" y="243"/>
                  </a:cubicBezTo>
                  <a:cubicBezTo>
                    <a:pt x="304" y="241"/>
                    <a:pt x="305" y="239"/>
                    <a:pt x="309" y="238"/>
                  </a:cubicBezTo>
                  <a:cubicBezTo>
                    <a:pt x="309" y="237"/>
                    <a:pt x="309" y="237"/>
                    <a:pt x="309" y="236"/>
                  </a:cubicBezTo>
                  <a:cubicBezTo>
                    <a:pt x="308" y="236"/>
                    <a:pt x="307" y="236"/>
                    <a:pt x="305" y="236"/>
                  </a:cubicBezTo>
                  <a:cubicBezTo>
                    <a:pt x="304" y="238"/>
                    <a:pt x="302" y="237"/>
                    <a:pt x="300" y="237"/>
                  </a:cubicBezTo>
                  <a:cubicBezTo>
                    <a:pt x="300" y="235"/>
                    <a:pt x="304" y="234"/>
                    <a:pt x="305" y="232"/>
                  </a:cubicBezTo>
                  <a:cubicBezTo>
                    <a:pt x="304" y="232"/>
                    <a:pt x="303" y="231"/>
                    <a:pt x="302" y="231"/>
                  </a:cubicBezTo>
                  <a:cubicBezTo>
                    <a:pt x="301" y="233"/>
                    <a:pt x="298" y="237"/>
                    <a:pt x="296" y="239"/>
                  </a:cubicBezTo>
                  <a:cubicBezTo>
                    <a:pt x="295" y="240"/>
                    <a:pt x="294" y="240"/>
                    <a:pt x="293" y="241"/>
                  </a:cubicBezTo>
                  <a:cubicBezTo>
                    <a:pt x="292" y="241"/>
                    <a:pt x="291" y="242"/>
                    <a:pt x="290" y="242"/>
                  </a:cubicBezTo>
                  <a:cubicBezTo>
                    <a:pt x="291" y="241"/>
                    <a:pt x="292" y="241"/>
                    <a:pt x="293" y="241"/>
                  </a:cubicBezTo>
                  <a:cubicBezTo>
                    <a:pt x="295" y="238"/>
                    <a:pt x="294" y="233"/>
                    <a:pt x="295" y="230"/>
                  </a:cubicBezTo>
                  <a:cubicBezTo>
                    <a:pt x="296" y="229"/>
                    <a:pt x="298" y="226"/>
                    <a:pt x="300" y="225"/>
                  </a:cubicBezTo>
                  <a:cubicBezTo>
                    <a:pt x="303" y="222"/>
                    <a:pt x="307" y="221"/>
                    <a:pt x="311" y="218"/>
                  </a:cubicBezTo>
                  <a:cubicBezTo>
                    <a:pt x="315" y="215"/>
                    <a:pt x="321" y="210"/>
                    <a:pt x="325" y="216"/>
                  </a:cubicBezTo>
                  <a:cubicBezTo>
                    <a:pt x="328" y="220"/>
                    <a:pt x="324" y="224"/>
                    <a:pt x="321" y="226"/>
                  </a:cubicBezTo>
                  <a:cubicBezTo>
                    <a:pt x="320" y="227"/>
                    <a:pt x="310" y="232"/>
                    <a:pt x="310" y="231"/>
                  </a:cubicBezTo>
                  <a:cubicBezTo>
                    <a:pt x="310" y="233"/>
                    <a:pt x="310" y="234"/>
                    <a:pt x="310" y="236"/>
                  </a:cubicBezTo>
                  <a:cubicBezTo>
                    <a:pt x="313" y="236"/>
                    <a:pt x="312" y="234"/>
                    <a:pt x="314" y="233"/>
                  </a:cubicBezTo>
                  <a:cubicBezTo>
                    <a:pt x="315" y="232"/>
                    <a:pt x="318" y="232"/>
                    <a:pt x="320" y="231"/>
                  </a:cubicBezTo>
                  <a:cubicBezTo>
                    <a:pt x="324" y="230"/>
                    <a:pt x="327" y="230"/>
                    <a:pt x="331" y="228"/>
                  </a:cubicBezTo>
                  <a:cubicBezTo>
                    <a:pt x="337" y="225"/>
                    <a:pt x="344" y="222"/>
                    <a:pt x="350" y="219"/>
                  </a:cubicBezTo>
                  <a:cubicBezTo>
                    <a:pt x="358" y="216"/>
                    <a:pt x="366" y="217"/>
                    <a:pt x="373" y="214"/>
                  </a:cubicBezTo>
                  <a:cubicBezTo>
                    <a:pt x="379" y="211"/>
                    <a:pt x="386" y="209"/>
                    <a:pt x="388" y="202"/>
                  </a:cubicBezTo>
                  <a:cubicBezTo>
                    <a:pt x="390" y="199"/>
                    <a:pt x="390" y="194"/>
                    <a:pt x="394" y="193"/>
                  </a:cubicBezTo>
                  <a:cubicBezTo>
                    <a:pt x="395" y="189"/>
                    <a:pt x="405" y="187"/>
                    <a:pt x="409" y="184"/>
                  </a:cubicBezTo>
                  <a:cubicBezTo>
                    <a:pt x="411" y="183"/>
                    <a:pt x="415" y="182"/>
                    <a:pt x="417" y="181"/>
                  </a:cubicBezTo>
                  <a:cubicBezTo>
                    <a:pt x="419" y="179"/>
                    <a:pt x="419" y="174"/>
                    <a:pt x="419" y="171"/>
                  </a:cubicBezTo>
                  <a:cubicBezTo>
                    <a:pt x="417" y="171"/>
                    <a:pt x="416" y="171"/>
                    <a:pt x="414" y="171"/>
                  </a:cubicBezTo>
                  <a:cubicBezTo>
                    <a:pt x="413" y="164"/>
                    <a:pt x="422" y="161"/>
                    <a:pt x="427" y="158"/>
                  </a:cubicBezTo>
                  <a:cubicBezTo>
                    <a:pt x="433" y="154"/>
                    <a:pt x="438" y="148"/>
                    <a:pt x="441" y="142"/>
                  </a:cubicBezTo>
                  <a:cubicBezTo>
                    <a:pt x="440" y="142"/>
                    <a:pt x="439" y="142"/>
                    <a:pt x="438" y="142"/>
                  </a:cubicBezTo>
                  <a:cubicBezTo>
                    <a:pt x="436" y="143"/>
                    <a:pt x="437" y="144"/>
                    <a:pt x="436" y="144"/>
                  </a:cubicBezTo>
                  <a:cubicBezTo>
                    <a:pt x="435" y="145"/>
                    <a:pt x="434" y="144"/>
                    <a:pt x="433" y="145"/>
                  </a:cubicBezTo>
                  <a:cubicBezTo>
                    <a:pt x="433" y="145"/>
                    <a:pt x="432" y="146"/>
                    <a:pt x="431" y="146"/>
                  </a:cubicBezTo>
                  <a:cubicBezTo>
                    <a:pt x="429" y="147"/>
                    <a:pt x="428" y="147"/>
                    <a:pt x="426" y="148"/>
                  </a:cubicBezTo>
                  <a:cubicBezTo>
                    <a:pt x="424" y="148"/>
                    <a:pt x="423" y="149"/>
                    <a:pt x="421" y="150"/>
                  </a:cubicBezTo>
                  <a:cubicBezTo>
                    <a:pt x="422" y="143"/>
                    <a:pt x="423" y="142"/>
                    <a:pt x="431" y="142"/>
                  </a:cubicBezTo>
                  <a:cubicBezTo>
                    <a:pt x="439" y="141"/>
                    <a:pt x="433" y="134"/>
                    <a:pt x="431" y="130"/>
                  </a:cubicBezTo>
                  <a:cubicBezTo>
                    <a:pt x="428" y="125"/>
                    <a:pt x="426" y="121"/>
                    <a:pt x="425" y="116"/>
                  </a:cubicBezTo>
                  <a:cubicBezTo>
                    <a:pt x="425" y="113"/>
                    <a:pt x="424" y="102"/>
                    <a:pt x="428" y="101"/>
                  </a:cubicBezTo>
                  <a:cubicBezTo>
                    <a:pt x="429" y="98"/>
                    <a:pt x="432" y="94"/>
                    <a:pt x="435" y="92"/>
                  </a:cubicBezTo>
                  <a:cubicBezTo>
                    <a:pt x="438" y="89"/>
                    <a:pt x="441" y="86"/>
                    <a:pt x="444" y="84"/>
                  </a:cubicBezTo>
                  <a:cubicBezTo>
                    <a:pt x="447" y="82"/>
                    <a:pt x="453" y="80"/>
                    <a:pt x="456" y="79"/>
                  </a:cubicBezTo>
                  <a:cubicBezTo>
                    <a:pt x="458" y="78"/>
                    <a:pt x="460" y="78"/>
                    <a:pt x="463" y="78"/>
                  </a:cubicBezTo>
                  <a:cubicBezTo>
                    <a:pt x="465" y="79"/>
                    <a:pt x="468" y="81"/>
                    <a:pt x="471" y="81"/>
                  </a:cubicBezTo>
                  <a:cubicBezTo>
                    <a:pt x="471" y="81"/>
                    <a:pt x="473" y="78"/>
                    <a:pt x="474" y="76"/>
                  </a:cubicBezTo>
                  <a:cubicBezTo>
                    <a:pt x="474" y="69"/>
                    <a:pt x="471" y="69"/>
                    <a:pt x="466" y="64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9832976" y="-1203325"/>
              <a:ext cx="188913" cy="271463"/>
            </a:xfrm>
            <a:custGeom>
              <a:avLst/>
              <a:gdLst>
                <a:gd name="T0" fmla="*/ 80 w 81"/>
                <a:gd name="T1" fmla="*/ 38 h 117"/>
                <a:gd name="T2" fmla="*/ 78 w 81"/>
                <a:gd name="T3" fmla="*/ 32 h 117"/>
                <a:gd name="T4" fmla="*/ 79 w 81"/>
                <a:gd name="T5" fmla="*/ 25 h 117"/>
                <a:gd name="T6" fmla="*/ 75 w 81"/>
                <a:gd name="T7" fmla="*/ 21 h 117"/>
                <a:gd name="T8" fmla="*/ 75 w 81"/>
                <a:gd name="T9" fmla="*/ 12 h 117"/>
                <a:gd name="T10" fmla="*/ 68 w 81"/>
                <a:gd name="T11" fmla="*/ 13 h 117"/>
                <a:gd name="T12" fmla="*/ 66 w 81"/>
                <a:gd name="T13" fmla="*/ 0 h 117"/>
                <a:gd name="T14" fmla="*/ 65 w 81"/>
                <a:gd name="T15" fmla="*/ 1 h 117"/>
                <a:gd name="T16" fmla="*/ 65 w 81"/>
                <a:gd name="T17" fmla="*/ 1 h 117"/>
                <a:gd name="T18" fmla="*/ 63 w 81"/>
                <a:gd name="T19" fmla="*/ 6 h 117"/>
                <a:gd name="T20" fmla="*/ 57 w 81"/>
                <a:gd name="T21" fmla="*/ 3 h 117"/>
                <a:gd name="T22" fmla="*/ 55 w 81"/>
                <a:gd name="T23" fmla="*/ 7 h 117"/>
                <a:gd name="T24" fmla="*/ 55 w 81"/>
                <a:gd name="T25" fmla="*/ 10 h 117"/>
                <a:gd name="T26" fmla="*/ 53 w 81"/>
                <a:gd name="T27" fmla="*/ 12 h 117"/>
                <a:gd name="T28" fmla="*/ 51 w 81"/>
                <a:gd name="T29" fmla="*/ 23 h 117"/>
                <a:gd name="T30" fmla="*/ 45 w 81"/>
                <a:gd name="T31" fmla="*/ 18 h 117"/>
                <a:gd name="T32" fmla="*/ 40 w 81"/>
                <a:gd name="T33" fmla="*/ 22 h 117"/>
                <a:gd name="T34" fmla="*/ 35 w 81"/>
                <a:gd name="T35" fmla="*/ 19 h 117"/>
                <a:gd name="T36" fmla="*/ 33 w 81"/>
                <a:gd name="T37" fmla="*/ 24 h 117"/>
                <a:gd name="T38" fmla="*/ 29 w 81"/>
                <a:gd name="T39" fmla="*/ 28 h 117"/>
                <a:gd name="T40" fmla="*/ 22 w 81"/>
                <a:gd name="T41" fmla="*/ 28 h 117"/>
                <a:gd name="T42" fmla="*/ 16 w 81"/>
                <a:gd name="T43" fmla="*/ 28 h 117"/>
                <a:gd name="T44" fmla="*/ 16 w 81"/>
                <a:gd name="T45" fmla="*/ 33 h 117"/>
                <a:gd name="T46" fmla="*/ 7 w 81"/>
                <a:gd name="T47" fmla="*/ 36 h 117"/>
                <a:gd name="T48" fmla="*/ 7 w 81"/>
                <a:gd name="T49" fmla="*/ 46 h 117"/>
                <a:gd name="T50" fmla="*/ 2 w 81"/>
                <a:gd name="T51" fmla="*/ 54 h 117"/>
                <a:gd name="T52" fmla="*/ 6 w 81"/>
                <a:gd name="T53" fmla="*/ 63 h 117"/>
                <a:gd name="T54" fmla="*/ 5 w 81"/>
                <a:gd name="T55" fmla="*/ 67 h 117"/>
                <a:gd name="T56" fmla="*/ 7 w 81"/>
                <a:gd name="T57" fmla="*/ 73 h 117"/>
                <a:gd name="T58" fmla="*/ 10 w 81"/>
                <a:gd name="T59" fmla="*/ 78 h 117"/>
                <a:gd name="T60" fmla="*/ 11 w 81"/>
                <a:gd name="T61" fmla="*/ 84 h 117"/>
                <a:gd name="T62" fmla="*/ 14 w 81"/>
                <a:gd name="T63" fmla="*/ 92 h 117"/>
                <a:gd name="T64" fmla="*/ 13 w 81"/>
                <a:gd name="T65" fmla="*/ 98 h 117"/>
                <a:gd name="T66" fmla="*/ 14 w 81"/>
                <a:gd name="T67" fmla="*/ 105 h 117"/>
                <a:gd name="T68" fmla="*/ 18 w 81"/>
                <a:gd name="T69" fmla="*/ 106 h 117"/>
                <a:gd name="T70" fmla="*/ 24 w 81"/>
                <a:gd name="T71" fmla="*/ 90 h 117"/>
                <a:gd name="T72" fmla="*/ 30 w 81"/>
                <a:gd name="T73" fmla="*/ 111 h 117"/>
                <a:gd name="T74" fmla="*/ 47 w 81"/>
                <a:gd name="T75" fmla="*/ 103 h 117"/>
                <a:gd name="T76" fmla="*/ 45 w 81"/>
                <a:gd name="T77" fmla="*/ 97 h 117"/>
                <a:gd name="T78" fmla="*/ 44 w 81"/>
                <a:gd name="T79" fmla="*/ 88 h 117"/>
                <a:gd name="T80" fmla="*/ 49 w 81"/>
                <a:gd name="T81" fmla="*/ 79 h 117"/>
                <a:gd name="T82" fmla="*/ 56 w 81"/>
                <a:gd name="T83" fmla="*/ 75 h 117"/>
                <a:gd name="T84" fmla="*/ 53 w 81"/>
                <a:gd name="T85" fmla="*/ 65 h 117"/>
                <a:gd name="T86" fmla="*/ 54 w 81"/>
                <a:gd name="T87" fmla="*/ 54 h 117"/>
                <a:gd name="T88" fmla="*/ 58 w 81"/>
                <a:gd name="T89" fmla="*/ 60 h 117"/>
                <a:gd name="T90" fmla="*/ 70 w 81"/>
                <a:gd name="T91" fmla="*/ 54 h 117"/>
                <a:gd name="T92" fmla="*/ 73 w 81"/>
                <a:gd name="T93" fmla="*/ 58 h 117"/>
                <a:gd name="T94" fmla="*/ 76 w 81"/>
                <a:gd name="T95" fmla="*/ 55 h 117"/>
                <a:gd name="T96" fmla="*/ 79 w 81"/>
                <a:gd name="T97" fmla="*/ 50 h 117"/>
                <a:gd name="T98" fmla="*/ 80 w 81"/>
                <a:gd name="T99" fmla="*/ 3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" h="117">
                  <a:moveTo>
                    <a:pt x="80" y="38"/>
                  </a:moveTo>
                  <a:cubicBezTo>
                    <a:pt x="80" y="36"/>
                    <a:pt x="78" y="34"/>
                    <a:pt x="78" y="32"/>
                  </a:cubicBezTo>
                  <a:cubicBezTo>
                    <a:pt x="78" y="30"/>
                    <a:pt x="78" y="27"/>
                    <a:pt x="79" y="25"/>
                  </a:cubicBezTo>
                  <a:cubicBezTo>
                    <a:pt x="79" y="23"/>
                    <a:pt x="75" y="21"/>
                    <a:pt x="75" y="21"/>
                  </a:cubicBezTo>
                  <a:cubicBezTo>
                    <a:pt x="75" y="18"/>
                    <a:pt x="75" y="15"/>
                    <a:pt x="75" y="12"/>
                  </a:cubicBezTo>
                  <a:cubicBezTo>
                    <a:pt x="72" y="13"/>
                    <a:pt x="68" y="13"/>
                    <a:pt x="68" y="13"/>
                  </a:cubicBezTo>
                  <a:cubicBezTo>
                    <a:pt x="69" y="8"/>
                    <a:pt x="68" y="3"/>
                    <a:pt x="66" y="0"/>
                  </a:cubicBezTo>
                  <a:cubicBezTo>
                    <a:pt x="66" y="0"/>
                    <a:pt x="65" y="1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3"/>
                    <a:pt x="64" y="5"/>
                    <a:pt x="63" y="6"/>
                  </a:cubicBezTo>
                  <a:cubicBezTo>
                    <a:pt x="61" y="7"/>
                    <a:pt x="59" y="3"/>
                    <a:pt x="57" y="3"/>
                  </a:cubicBezTo>
                  <a:cubicBezTo>
                    <a:pt x="56" y="5"/>
                    <a:pt x="55" y="5"/>
                    <a:pt x="55" y="7"/>
                  </a:cubicBezTo>
                  <a:cubicBezTo>
                    <a:pt x="54" y="8"/>
                    <a:pt x="55" y="9"/>
                    <a:pt x="55" y="10"/>
                  </a:cubicBezTo>
                  <a:cubicBezTo>
                    <a:pt x="54" y="11"/>
                    <a:pt x="53" y="11"/>
                    <a:pt x="53" y="12"/>
                  </a:cubicBezTo>
                  <a:cubicBezTo>
                    <a:pt x="51" y="15"/>
                    <a:pt x="54" y="20"/>
                    <a:pt x="51" y="23"/>
                  </a:cubicBezTo>
                  <a:cubicBezTo>
                    <a:pt x="49" y="21"/>
                    <a:pt x="48" y="18"/>
                    <a:pt x="45" y="18"/>
                  </a:cubicBezTo>
                  <a:cubicBezTo>
                    <a:pt x="41" y="17"/>
                    <a:pt x="40" y="19"/>
                    <a:pt x="40" y="22"/>
                  </a:cubicBezTo>
                  <a:cubicBezTo>
                    <a:pt x="37" y="23"/>
                    <a:pt x="36" y="20"/>
                    <a:pt x="35" y="19"/>
                  </a:cubicBezTo>
                  <a:cubicBezTo>
                    <a:pt x="33" y="20"/>
                    <a:pt x="34" y="22"/>
                    <a:pt x="33" y="24"/>
                  </a:cubicBezTo>
                  <a:cubicBezTo>
                    <a:pt x="32" y="25"/>
                    <a:pt x="30" y="27"/>
                    <a:pt x="29" y="28"/>
                  </a:cubicBezTo>
                  <a:cubicBezTo>
                    <a:pt x="26" y="30"/>
                    <a:pt x="25" y="29"/>
                    <a:pt x="22" y="28"/>
                  </a:cubicBezTo>
                  <a:cubicBezTo>
                    <a:pt x="20" y="28"/>
                    <a:pt x="18" y="28"/>
                    <a:pt x="16" y="28"/>
                  </a:cubicBezTo>
                  <a:cubicBezTo>
                    <a:pt x="15" y="29"/>
                    <a:pt x="16" y="31"/>
                    <a:pt x="16" y="33"/>
                  </a:cubicBezTo>
                  <a:cubicBezTo>
                    <a:pt x="12" y="33"/>
                    <a:pt x="11" y="36"/>
                    <a:pt x="7" y="36"/>
                  </a:cubicBezTo>
                  <a:cubicBezTo>
                    <a:pt x="6" y="39"/>
                    <a:pt x="7" y="42"/>
                    <a:pt x="7" y="46"/>
                  </a:cubicBezTo>
                  <a:cubicBezTo>
                    <a:pt x="6" y="49"/>
                    <a:pt x="3" y="51"/>
                    <a:pt x="2" y="54"/>
                  </a:cubicBezTo>
                  <a:cubicBezTo>
                    <a:pt x="0" y="59"/>
                    <a:pt x="5" y="59"/>
                    <a:pt x="6" y="63"/>
                  </a:cubicBezTo>
                  <a:cubicBezTo>
                    <a:pt x="6" y="64"/>
                    <a:pt x="5" y="66"/>
                    <a:pt x="5" y="67"/>
                  </a:cubicBezTo>
                  <a:cubicBezTo>
                    <a:pt x="5" y="69"/>
                    <a:pt x="7" y="71"/>
                    <a:pt x="7" y="73"/>
                  </a:cubicBezTo>
                  <a:cubicBezTo>
                    <a:pt x="8" y="74"/>
                    <a:pt x="9" y="76"/>
                    <a:pt x="10" y="78"/>
                  </a:cubicBezTo>
                  <a:cubicBezTo>
                    <a:pt x="11" y="80"/>
                    <a:pt x="10" y="82"/>
                    <a:pt x="11" y="84"/>
                  </a:cubicBezTo>
                  <a:cubicBezTo>
                    <a:pt x="11" y="87"/>
                    <a:pt x="14" y="89"/>
                    <a:pt x="14" y="92"/>
                  </a:cubicBezTo>
                  <a:cubicBezTo>
                    <a:pt x="14" y="94"/>
                    <a:pt x="13" y="96"/>
                    <a:pt x="13" y="98"/>
                  </a:cubicBezTo>
                  <a:cubicBezTo>
                    <a:pt x="13" y="100"/>
                    <a:pt x="13" y="103"/>
                    <a:pt x="14" y="105"/>
                  </a:cubicBezTo>
                  <a:cubicBezTo>
                    <a:pt x="14" y="105"/>
                    <a:pt x="18" y="108"/>
                    <a:pt x="18" y="106"/>
                  </a:cubicBezTo>
                  <a:cubicBezTo>
                    <a:pt x="18" y="103"/>
                    <a:pt x="16" y="85"/>
                    <a:pt x="24" y="90"/>
                  </a:cubicBezTo>
                  <a:cubicBezTo>
                    <a:pt x="30" y="95"/>
                    <a:pt x="24" y="106"/>
                    <a:pt x="30" y="111"/>
                  </a:cubicBezTo>
                  <a:cubicBezTo>
                    <a:pt x="35" y="117"/>
                    <a:pt x="47" y="109"/>
                    <a:pt x="47" y="103"/>
                  </a:cubicBezTo>
                  <a:cubicBezTo>
                    <a:pt x="47" y="101"/>
                    <a:pt x="45" y="99"/>
                    <a:pt x="45" y="97"/>
                  </a:cubicBezTo>
                  <a:cubicBezTo>
                    <a:pt x="44" y="94"/>
                    <a:pt x="42" y="90"/>
                    <a:pt x="44" y="88"/>
                  </a:cubicBezTo>
                  <a:cubicBezTo>
                    <a:pt x="45" y="84"/>
                    <a:pt x="49" y="83"/>
                    <a:pt x="49" y="79"/>
                  </a:cubicBezTo>
                  <a:cubicBezTo>
                    <a:pt x="50" y="76"/>
                    <a:pt x="52" y="75"/>
                    <a:pt x="56" y="75"/>
                  </a:cubicBezTo>
                  <a:cubicBezTo>
                    <a:pt x="57" y="71"/>
                    <a:pt x="53" y="68"/>
                    <a:pt x="53" y="65"/>
                  </a:cubicBezTo>
                  <a:cubicBezTo>
                    <a:pt x="53" y="62"/>
                    <a:pt x="52" y="56"/>
                    <a:pt x="54" y="54"/>
                  </a:cubicBezTo>
                  <a:cubicBezTo>
                    <a:pt x="59" y="53"/>
                    <a:pt x="56" y="58"/>
                    <a:pt x="58" y="60"/>
                  </a:cubicBezTo>
                  <a:cubicBezTo>
                    <a:pt x="63" y="63"/>
                    <a:pt x="66" y="55"/>
                    <a:pt x="70" y="54"/>
                  </a:cubicBezTo>
                  <a:cubicBezTo>
                    <a:pt x="72" y="54"/>
                    <a:pt x="72" y="56"/>
                    <a:pt x="73" y="58"/>
                  </a:cubicBezTo>
                  <a:cubicBezTo>
                    <a:pt x="72" y="57"/>
                    <a:pt x="76" y="56"/>
                    <a:pt x="76" y="55"/>
                  </a:cubicBezTo>
                  <a:cubicBezTo>
                    <a:pt x="77" y="54"/>
                    <a:pt x="78" y="51"/>
                    <a:pt x="79" y="50"/>
                  </a:cubicBezTo>
                  <a:cubicBezTo>
                    <a:pt x="80" y="46"/>
                    <a:pt x="81" y="42"/>
                    <a:pt x="80" y="38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7681913" y="1624013"/>
              <a:ext cx="46038" cy="31750"/>
            </a:xfrm>
            <a:custGeom>
              <a:avLst/>
              <a:gdLst>
                <a:gd name="T0" fmla="*/ 2 w 20"/>
                <a:gd name="T1" fmla="*/ 6 h 14"/>
                <a:gd name="T2" fmla="*/ 11 w 20"/>
                <a:gd name="T3" fmla="*/ 8 h 14"/>
                <a:gd name="T4" fmla="*/ 16 w 20"/>
                <a:gd name="T5" fmla="*/ 11 h 14"/>
                <a:gd name="T6" fmla="*/ 20 w 20"/>
                <a:gd name="T7" fmla="*/ 14 h 14"/>
                <a:gd name="T8" fmla="*/ 19 w 20"/>
                <a:gd name="T9" fmla="*/ 11 h 14"/>
                <a:gd name="T10" fmla="*/ 15 w 20"/>
                <a:gd name="T11" fmla="*/ 8 h 14"/>
                <a:gd name="T12" fmla="*/ 13 w 20"/>
                <a:gd name="T13" fmla="*/ 1 h 14"/>
                <a:gd name="T14" fmla="*/ 10 w 20"/>
                <a:gd name="T15" fmla="*/ 3 h 14"/>
                <a:gd name="T16" fmla="*/ 5 w 20"/>
                <a:gd name="T17" fmla="*/ 4 h 14"/>
                <a:gd name="T18" fmla="*/ 0 w 20"/>
                <a:gd name="T19" fmla="*/ 4 h 14"/>
                <a:gd name="T20" fmla="*/ 2 w 20"/>
                <a:gd name="T21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14">
                  <a:moveTo>
                    <a:pt x="2" y="6"/>
                  </a:moveTo>
                  <a:cubicBezTo>
                    <a:pt x="4" y="5"/>
                    <a:pt x="9" y="7"/>
                    <a:pt x="11" y="8"/>
                  </a:cubicBezTo>
                  <a:cubicBezTo>
                    <a:pt x="13" y="9"/>
                    <a:pt x="14" y="10"/>
                    <a:pt x="16" y="11"/>
                  </a:cubicBezTo>
                  <a:cubicBezTo>
                    <a:pt x="17" y="12"/>
                    <a:pt x="18" y="14"/>
                    <a:pt x="20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8" y="9"/>
                    <a:pt x="16" y="9"/>
                    <a:pt x="15" y="8"/>
                  </a:cubicBezTo>
                  <a:cubicBezTo>
                    <a:pt x="12" y="6"/>
                    <a:pt x="13" y="4"/>
                    <a:pt x="13" y="1"/>
                  </a:cubicBezTo>
                  <a:cubicBezTo>
                    <a:pt x="11" y="0"/>
                    <a:pt x="10" y="2"/>
                    <a:pt x="10" y="3"/>
                  </a:cubicBezTo>
                  <a:cubicBezTo>
                    <a:pt x="8" y="4"/>
                    <a:pt x="7" y="4"/>
                    <a:pt x="5" y="4"/>
                  </a:cubicBezTo>
                  <a:cubicBezTo>
                    <a:pt x="3" y="4"/>
                    <a:pt x="1" y="5"/>
                    <a:pt x="0" y="4"/>
                  </a:cubicBezTo>
                  <a:cubicBezTo>
                    <a:pt x="1" y="5"/>
                    <a:pt x="2" y="6"/>
                    <a:pt x="2" y="6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9986963" y="-1212850"/>
              <a:ext cx="7938" cy="9525"/>
            </a:xfrm>
            <a:custGeom>
              <a:avLst/>
              <a:gdLst>
                <a:gd name="T0" fmla="*/ 2 w 3"/>
                <a:gd name="T1" fmla="*/ 3 h 4"/>
                <a:gd name="T2" fmla="*/ 3 w 3"/>
                <a:gd name="T3" fmla="*/ 0 h 4"/>
                <a:gd name="T4" fmla="*/ 0 w 3"/>
                <a:gd name="T5" fmla="*/ 3 h 4"/>
                <a:gd name="T6" fmla="*/ 2 w 3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2" y="3"/>
                  </a:moveTo>
                  <a:cubicBezTo>
                    <a:pt x="3" y="2"/>
                    <a:pt x="3" y="1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1" y="3"/>
                    <a:pt x="2" y="4"/>
                    <a:pt x="2" y="3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7672388" y="1633538"/>
              <a:ext cx="9525" cy="0"/>
            </a:xfrm>
            <a:custGeom>
              <a:avLst/>
              <a:gdLst>
                <a:gd name="T0" fmla="*/ 4 w 4"/>
                <a:gd name="T1" fmla="*/ 1 w 4"/>
                <a:gd name="T2" fmla="*/ 0 w 4"/>
                <a:gd name="T3" fmla="*/ 2 w 4"/>
                <a:gd name="T4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10125076" y="-1460500"/>
              <a:ext cx="301625" cy="322263"/>
            </a:xfrm>
            <a:custGeom>
              <a:avLst/>
              <a:gdLst>
                <a:gd name="T0" fmla="*/ 107 w 130"/>
                <a:gd name="T1" fmla="*/ 1 h 138"/>
                <a:gd name="T2" fmla="*/ 101 w 130"/>
                <a:gd name="T3" fmla="*/ 9 h 138"/>
                <a:gd name="T4" fmla="*/ 93 w 130"/>
                <a:gd name="T5" fmla="*/ 14 h 138"/>
                <a:gd name="T6" fmla="*/ 83 w 130"/>
                <a:gd name="T7" fmla="*/ 17 h 138"/>
                <a:gd name="T8" fmla="*/ 77 w 130"/>
                <a:gd name="T9" fmla="*/ 16 h 138"/>
                <a:gd name="T10" fmla="*/ 67 w 130"/>
                <a:gd name="T11" fmla="*/ 15 h 138"/>
                <a:gd name="T12" fmla="*/ 51 w 130"/>
                <a:gd name="T13" fmla="*/ 20 h 138"/>
                <a:gd name="T14" fmla="*/ 50 w 130"/>
                <a:gd name="T15" fmla="*/ 31 h 138"/>
                <a:gd name="T16" fmla="*/ 36 w 130"/>
                <a:gd name="T17" fmla="*/ 37 h 138"/>
                <a:gd name="T18" fmla="*/ 32 w 130"/>
                <a:gd name="T19" fmla="*/ 36 h 138"/>
                <a:gd name="T20" fmla="*/ 23 w 130"/>
                <a:gd name="T21" fmla="*/ 43 h 138"/>
                <a:gd name="T22" fmla="*/ 20 w 130"/>
                <a:gd name="T23" fmla="*/ 55 h 138"/>
                <a:gd name="T24" fmla="*/ 16 w 130"/>
                <a:gd name="T25" fmla="*/ 65 h 138"/>
                <a:gd name="T26" fmla="*/ 7 w 130"/>
                <a:gd name="T27" fmla="*/ 74 h 138"/>
                <a:gd name="T28" fmla="*/ 4 w 130"/>
                <a:gd name="T29" fmla="*/ 99 h 138"/>
                <a:gd name="T30" fmla="*/ 1 w 130"/>
                <a:gd name="T31" fmla="*/ 107 h 138"/>
                <a:gd name="T32" fmla="*/ 3 w 130"/>
                <a:gd name="T33" fmla="*/ 120 h 138"/>
                <a:gd name="T34" fmla="*/ 11 w 130"/>
                <a:gd name="T35" fmla="*/ 126 h 138"/>
                <a:gd name="T36" fmla="*/ 20 w 130"/>
                <a:gd name="T37" fmla="*/ 128 h 138"/>
                <a:gd name="T38" fmla="*/ 30 w 130"/>
                <a:gd name="T39" fmla="*/ 128 h 138"/>
                <a:gd name="T40" fmla="*/ 33 w 130"/>
                <a:gd name="T41" fmla="*/ 121 h 138"/>
                <a:gd name="T42" fmla="*/ 45 w 130"/>
                <a:gd name="T43" fmla="*/ 130 h 138"/>
                <a:gd name="T44" fmla="*/ 60 w 130"/>
                <a:gd name="T45" fmla="*/ 125 h 138"/>
                <a:gd name="T46" fmla="*/ 77 w 130"/>
                <a:gd name="T47" fmla="*/ 129 h 138"/>
                <a:gd name="T48" fmla="*/ 97 w 130"/>
                <a:gd name="T49" fmla="*/ 114 h 138"/>
                <a:gd name="T50" fmla="*/ 101 w 130"/>
                <a:gd name="T51" fmla="*/ 103 h 138"/>
                <a:gd name="T52" fmla="*/ 105 w 130"/>
                <a:gd name="T53" fmla="*/ 94 h 138"/>
                <a:gd name="T54" fmla="*/ 107 w 130"/>
                <a:gd name="T55" fmla="*/ 86 h 138"/>
                <a:gd name="T56" fmla="*/ 115 w 130"/>
                <a:gd name="T57" fmla="*/ 78 h 138"/>
                <a:gd name="T58" fmla="*/ 120 w 130"/>
                <a:gd name="T59" fmla="*/ 68 h 138"/>
                <a:gd name="T60" fmla="*/ 125 w 130"/>
                <a:gd name="T61" fmla="*/ 57 h 138"/>
                <a:gd name="T62" fmla="*/ 129 w 130"/>
                <a:gd name="T63" fmla="*/ 44 h 138"/>
                <a:gd name="T64" fmla="*/ 123 w 130"/>
                <a:gd name="T65" fmla="*/ 37 h 138"/>
                <a:gd name="T66" fmla="*/ 118 w 130"/>
                <a:gd name="T67" fmla="*/ 24 h 138"/>
                <a:gd name="T68" fmla="*/ 121 w 130"/>
                <a:gd name="T69" fmla="*/ 18 h 138"/>
                <a:gd name="T70" fmla="*/ 110 w 130"/>
                <a:gd name="T71" fmla="*/ 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0" h="138">
                  <a:moveTo>
                    <a:pt x="110" y="2"/>
                  </a:moveTo>
                  <a:cubicBezTo>
                    <a:pt x="109" y="2"/>
                    <a:pt x="108" y="1"/>
                    <a:pt x="107" y="1"/>
                  </a:cubicBezTo>
                  <a:cubicBezTo>
                    <a:pt x="107" y="0"/>
                    <a:pt x="103" y="6"/>
                    <a:pt x="103" y="7"/>
                  </a:cubicBezTo>
                  <a:cubicBezTo>
                    <a:pt x="102" y="8"/>
                    <a:pt x="101" y="8"/>
                    <a:pt x="101" y="9"/>
                  </a:cubicBezTo>
                  <a:cubicBezTo>
                    <a:pt x="100" y="11"/>
                    <a:pt x="101" y="12"/>
                    <a:pt x="100" y="13"/>
                  </a:cubicBezTo>
                  <a:cubicBezTo>
                    <a:pt x="98" y="14"/>
                    <a:pt x="95" y="14"/>
                    <a:pt x="93" y="14"/>
                  </a:cubicBezTo>
                  <a:cubicBezTo>
                    <a:pt x="90" y="14"/>
                    <a:pt x="89" y="15"/>
                    <a:pt x="86" y="16"/>
                  </a:cubicBezTo>
                  <a:cubicBezTo>
                    <a:pt x="85" y="16"/>
                    <a:pt x="84" y="17"/>
                    <a:pt x="83" y="17"/>
                  </a:cubicBezTo>
                  <a:cubicBezTo>
                    <a:pt x="82" y="16"/>
                    <a:pt x="82" y="15"/>
                    <a:pt x="80" y="15"/>
                  </a:cubicBezTo>
                  <a:cubicBezTo>
                    <a:pt x="80" y="15"/>
                    <a:pt x="78" y="16"/>
                    <a:pt x="77" y="16"/>
                  </a:cubicBezTo>
                  <a:cubicBezTo>
                    <a:pt x="76" y="17"/>
                    <a:pt x="75" y="16"/>
                    <a:pt x="74" y="15"/>
                  </a:cubicBezTo>
                  <a:cubicBezTo>
                    <a:pt x="71" y="15"/>
                    <a:pt x="69" y="15"/>
                    <a:pt x="67" y="15"/>
                  </a:cubicBezTo>
                  <a:cubicBezTo>
                    <a:pt x="63" y="14"/>
                    <a:pt x="61" y="15"/>
                    <a:pt x="59" y="16"/>
                  </a:cubicBezTo>
                  <a:cubicBezTo>
                    <a:pt x="56" y="17"/>
                    <a:pt x="52" y="17"/>
                    <a:pt x="51" y="20"/>
                  </a:cubicBezTo>
                  <a:cubicBezTo>
                    <a:pt x="55" y="20"/>
                    <a:pt x="56" y="23"/>
                    <a:pt x="54" y="26"/>
                  </a:cubicBezTo>
                  <a:cubicBezTo>
                    <a:pt x="52" y="28"/>
                    <a:pt x="51" y="29"/>
                    <a:pt x="50" y="31"/>
                  </a:cubicBezTo>
                  <a:cubicBezTo>
                    <a:pt x="47" y="33"/>
                    <a:pt x="46" y="37"/>
                    <a:pt x="44" y="40"/>
                  </a:cubicBezTo>
                  <a:cubicBezTo>
                    <a:pt x="42" y="39"/>
                    <a:pt x="39" y="38"/>
                    <a:pt x="36" y="37"/>
                  </a:cubicBezTo>
                  <a:cubicBezTo>
                    <a:pt x="36" y="36"/>
                    <a:pt x="34" y="35"/>
                    <a:pt x="31" y="35"/>
                  </a:cubicBezTo>
                  <a:cubicBezTo>
                    <a:pt x="32" y="35"/>
                    <a:pt x="32" y="36"/>
                    <a:pt x="32" y="36"/>
                  </a:cubicBezTo>
                  <a:cubicBezTo>
                    <a:pt x="29" y="36"/>
                    <a:pt x="28" y="37"/>
                    <a:pt x="27" y="39"/>
                  </a:cubicBezTo>
                  <a:cubicBezTo>
                    <a:pt x="26" y="39"/>
                    <a:pt x="23" y="42"/>
                    <a:pt x="23" y="43"/>
                  </a:cubicBezTo>
                  <a:cubicBezTo>
                    <a:pt x="22" y="45"/>
                    <a:pt x="22" y="48"/>
                    <a:pt x="22" y="50"/>
                  </a:cubicBezTo>
                  <a:cubicBezTo>
                    <a:pt x="22" y="52"/>
                    <a:pt x="21" y="53"/>
                    <a:pt x="20" y="55"/>
                  </a:cubicBezTo>
                  <a:cubicBezTo>
                    <a:pt x="19" y="55"/>
                    <a:pt x="17" y="55"/>
                    <a:pt x="16" y="55"/>
                  </a:cubicBezTo>
                  <a:cubicBezTo>
                    <a:pt x="18" y="59"/>
                    <a:pt x="17" y="62"/>
                    <a:pt x="16" y="65"/>
                  </a:cubicBezTo>
                  <a:cubicBezTo>
                    <a:pt x="16" y="68"/>
                    <a:pt x="16" y="71"/>
                    <a:pt x="15" y="74"/>
                  </a:cubicBezTo>
                  <a:cubicBezTo>
                    <a:pt x="12" y="74"/>
                    <a:pt x="9" y="73"/>
                    <a:pt x="7" y="74"/>
                  </a:cubicBezTo>
                  <a:cubicBezTo>
                    <a:pt x="6" y="79"/>
                    <a:pt x="6" y="85"/>
                    <a:pt x="6" y="90"/>
                  </a:cubicBezTo>
                  <a:cubicBezTo>
                    <a:pt x="6" y="94"/>
                    <a:pt x="5" y="96"/>
                    <a:pt x="4" y="99"/>
                  </a:cubicBezTo>
                  <a:cubicBezTo>
                    <a:pt x="2" y="102"/>
                    <a:pt x="2" y="104"/>
                    <a:pt x="2" y="107"/>
                  </a:cubicBezTo>
                  <a:cubicBezTo>
                    <a:pt x="2" y="107"/>
                    <a:pt x="2" y="107"/>
                    <a:pt x="1" y="107"/>
                  </a:cubicBezTo>
                  <a:cubicBezTo>
                    <a:pt x="3" y="110"/>
                    <a:pt x="4" y="113"/>
                    <a:pt x="4" y="115"/>
                  </a:cubicBezTo>
                  <a:cubicBezTo>
                    <a:pt x="4" y="116"/>
                    <a:pt x="4" y="118"/>
                    <a:pt x="3" y="120"/>
                  </a:cubicBezTo>
                  <a:cubicBezTo>
                    <a:pt x="2" y="121"/>
                    <a:pt x="0" y="122"/>
                    <a:pt x="1" y="124"/>
                  </a:cubicBezTo>
                  <a:cubicBezTo>
                    <a:pt x="4" y="126"/>
                    <a:pt x="7" y="125"/>
                    <a:pt x="11" y="126"/>
                  </a:cubicBezTo>
                  <a:cubicBezTo>
                    <a:pt x="13" y="126"/>
                    <a:pt x="13" y="127"/>
                    <a:pt x="15" y="128"/>
                  </a:cubicBezTo>
                  <a:cubicBezTo>
                    <a:pt x="16" y="129"/>
                    <a:pt x="18" y="128"/>
                    <a:pt x="20" y="128"/>
                  </a:cubicBezTo>
                  <a:cubicBezTo>
                    <a:pt x="23" y="128"/>
                    <a:pt x="28" y="126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1" y="127"/>
                    <a:pt x="31" y="127"/>
                  </a:cubicBezTo>
                  <a:cubicBezTo>
                    <a:pt x="32" y="125"/>
                    <a:pt x="31" y="122"/>
                    <a:pt x="33" y="121"/>
                  </a:cubicBezTo>
                  <a:cubicBezTo>
                    <a:pt x="35" y="121"/>
                    <a:pt x="38" y="125"/>
                    <a:pt x="39" y="126"/>
                  </a:cubicBezTo>
                  <a:cubicBezTo>
                    <a:pt x="40" y="128"/>
                    <a:pt x="42" y="130"/>
                    <a:pt x="45" y="130"/>
                  </a:cubicBezTo>
                  <a:cubicBezTo>
                    <a:pt x="49" y="131"/>
                    <a:pt x="48" y="127"/>
                    <a:pt x="48" y="124"/>
                  </a:cubicBezTo>
                  <a:cubicBezTo>
                    <a:pt x="51" y="124"/>
                    <a:pt x="57" y="123"/>
                    <a:pt x="60" y="125"/>
                  </a:cubicBezTo>
                  <a:cubicBezTo>
                    <a:pt x="62" y="126"/>
                    <a:pt x="63" y="132"/>
                    <a:pt x="65" y="132"/>
                  </a:cubicBezTo>
                  <a:cubicBezTo>
                    <a:pt x="65" y="127"/>
                    <a:pt x="73" y="127"/>
                    <a:pt x="77" y="129"/>
                  </a:cubicBezTo>
                  <a:cubicBezTo>
                    <a:pt x="81" y="130"/>
                    <a:pt x="84" y="134"/>
                    <a:pt x="86" y="138"/>
                  </a:cubicBezTo>
                  <a:cubicBezTo>
                    <a:pt x="92" y="138"/>
                    <a:pt x="96" y="118"/>
                    <a:pt x="97" y="114"/>
                  </a:cubicBezTo>
                  <a:cubicBezTo>
                    <a:pt x="98" y="112"/>
                    <a:pt x="98" y="110"/>
                    <a:pt x="98" y="108"/>
                  </a:cubicBezTo>
                  <a:cubicBezTo>
                    <a:pt x="99" y="106"/>
                    <a:pt x="100" y="105"/>
                    <a:pt x="101" y="103"/>
                  </a:cubicBezTo>
                  <a:cubicBezTo>
                    <a:pt x="102" y="101"/>
                    <a:pt x="102" y="99"/>
                    <a:pt x="104" y="97"/>
                  </a:cubicBezTo>
                  <a:cubicBezTo>
                    <a:pt x="104" y="95"/>
                    <a:pt x="105" y="96"/>
                    <a:pt x="105" y="94"/>
                  </a:cubicBezTo>
                  <a:cubicBezTo>
                    <a:pt x="106" y="93"/>
                    <a:pt x="105" y="92"/>
                    <a:pt x="105" y="91"/>
                  </a:cubicBezTo>
                  <a:cubicBezTo>
                    <a:pt x="105" y="89"/>
                    <a:pt x="106" y="88"/>
                    <a:pt x="107" y="86"/>
                  </a:cubicBezTo>
                  <a:cubicBezTo>
                    <a:pt x="108" y="83"/>
                    <a:pt x="107" y="82"/>
                    <a:pt x="110" y="81"/>
                  </a:cubicBezTo>
                  <a:cubicBezTo>
                    <a:pt x="112" y="80"/>
                    <a:pt x="114" y="81"/>
                    <a:pt x="115" y="78"/>
                  </a:cubicBezTo>
                  <a:cubicBezTo>
                    <a:pt x="116" y="76"/>
                    <a:pt x="115" y="74"/>
                    <a:pt x="115" y="72"/>
                  </a:cubicBezTo>
                  <a:cubicBezTo>
                    <a:pt x="117" y="71"/>
                    <a:pt x="119" y="70"/>
                    <a:pt x="120" y="68"/>
                  </a:cubicBezTo>
                  <a:cubicBezTo>
                    <a:pt x="120" y="67"/>
                    <a:pt x="120" y="65"/>
                    <a:pt x="120" y="63"/>
                  </a:cubicBezTo>
                  <a:cubicBezTo>
                    <a:pt x="121" y="59"/>
                    <a:pt x="123" y="60"/>
                    <a:pt x="125" y="57"/>
                  </a:cubicBezTo>
                  <a:cubicBezTo>
                    <a:pt x="127" y="55"/>
                    <a:pt x="126" y="51"/>
                    <a:pt x="127" y="48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29" y="43"/>
                    <a:pt x="130" y="41"/>
                    <a:pt x="129" y="39"/>
                  </a:cubicBezTo>
                  <a:cubicBezTo>
                    <a:pt x="126" y="38"/>
                    <a:pt x="125" y="38"/>
                    <a:pt x="123" y="37"/>
                  </a:cubicBezTo>
                  <a:cubicBezTo>
                    <a:pt x="122" y="36"/>
                    <a:pt x="119" y="34"/>
                    <a:pt x="118" y="34"/>
                  </a:cubicBezTo>
                  <a:cubicBezTo>
                    <a:pt x="118" y="31"/>
                    <a:pt x="117" y="26"/>
                    <a:pt x="118" y="24"/>
                  </a:cubicBezTo>
                  <a:cubicBezTo>
                    <a:pt x="119" y="22"/>
                    <a:pt x="120" y="22"/>
                    <a:pt x="121" y="21"/>
                  </a:cubicBezTo>
                  <a:cubicBezTo>
                    <a:pt x="121" y="21"/>
                    <a:pt x="121" y="20"/>
                    <a:pt x="121" y="18"/>
                  </a:cubicBezTo>
                  <a:cubicBezTo>
                    <a:pt x="117" y="18"/>
                    <a:pt x="114" y="16"/>
                    <a:pt x="110" y="16"/>
                  </a:cubicBezTo>
                  <a:cubicBezTo>
                    <a:pt x="109" y="11"/>
                    <a:pt x="110" y="7"/>
                    <a:pt x="110" y="2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9871076" y="-2193925"/>
              <a:ext cx="949325" cy="827088"/>
            </a:xfrm>
            <a:custGeom>
              <a:avLst/>
              <a:gdLst>
                <a:gd name="T0" fmla="*/ 397 w 408"/>
                <a:gd name="T1" fmla="*/ 87 h 355"/>
                <a:gd name="T2" fmla="*/ 372 w 408"/>
                <a:gd name="T3" fmla="*/ 81 h 355"/>
                <a:gd name="T4" fmla="*/ 336 w 408"/>
                <a:gd name="T5" fmla="*/ 83 h 355"/>
                <a:gd name="T6" fmla="*/ 330 w 408"/>
                <a:gd name="T7" fmla="*/ 71 h 355"/>
                <a:gd name="T8" fmla="*/ 346 w 408"/>
                <a:gd name="T9" fmla="*/ 51 h 355"/>
                <a:gd name="T10" fmla="*/ 317 w 408"/>
                <a:gd name="T11" fmla="*/ 46 h 355"/>
                <a:gd name="T12" fmla="*/ 313 w 408"/>
                <a:gd name="T13" fmla="*/ 30 h 355"/>
                <a:gd name="T14" fmla="*/ 310 w 408"/>
                <a:gd name="T15" fmla="*/ 11 h 355"/>
                <a:gd name="T16" fmla="*/ 296 w 408"/>
                <a:gd name="T17" fmla="*/ 6 h 355"/>
                <a:gd name="T18" fmla="*/ 268 w 408"/>
                <a:gd name="T19" fmla="*/ 28 h 355"/>
                <a:gd name="T20" fmla="*/ 245 w 408"/>
                <a:gd name="T21" fmla="*/ 36 h 355"/>
                <a:gd name="T22" fmla="*/ 197 w 408"/>
                <a:gd name="T23" fmla="*/ 31 h 355"/>
                <a:gd name="T24" fmla="*/ 163 w 408"/>
                <a:gd name="T25" fmla="*/ 55 h 355"/>
                <a:gd name="T26" fmla="*/ 141 w 408"/>
                <a:gd name="T27" fmla="*/ 79 h 355"/>
                <a:gd name="T28" fmla="*/ 108 w 408"/>
                <a:gd name="T29" fmla="*/ 93 h 355"/>
                <a:gd name="T30" fmla="*/ 93 w 408"/>
                <a:gd name="T31" fmla="*/ 114 h 355"/>
                <a:gd name="T32" fmla="*/ 73 w 408"/>
                <a:gd name="T33" fmla="*/ 134 h 355"/>
                <a:gd name="T34" fmla="*/ 44 w 408"/>
                <a:gd name="T35" fmla="*/ 152 h 355"/>
                <a:gd name="T36" fmla="*/ 30 w 408"/>
                <a:gd name="T37" fmla="*/ 163 h 355"/>
                <a:gd name="T38" fmla="*/ 3 w 408"/>
                <a:gd name="T39" fmla="*/ 176 h 355"/>
                <a:gd name="T40" fmla="*/ 28 w 408"/>
                <a:gd name="T41" fmla="*/ 185 h 355"/>
                <a:gd name="T42" fmla="*/ 37 w 408"/>
                <a:gd name="T43" fmla="*/ 203 h 355"/>
                <a:gd name="T44" fmla="*/ 32 w 408"/>
                <a:gd name="T45" fmla="*/ 233 h 355"/>
                <a:gd name="T46" fmla="*/ 48 w 408"/>
                <a:gd name="T47" fmla="*/ 232 h 355"/>
                <a:gd name="T48" fmla="*/ 74 w 408"/>
                <a:gd name="T49" fmla="*/ 223 h 355"/>
                <a:gd name="T50" fmla="*/ 111 w 408"/>
                <a:gd name="T51" fmla="*/ 226 h 355"/>
                <a:gd name="T52" fmla="*/ 141 w 408"/>
                <a:gd name="T53" fmla="*/ 219 h 355"/>
                <a:gd name="T54" fmla="*/ 160 w 408"/>
                <a:gd name="T55" fmla="*/ 205 h 355"/>
                <a:gd name="T56" fmla="*/ 176 w 408"/>
                <a:gd name="T57" fmla="*/ 185 h 355"/>
                <a:gd name="T58" fmla="*/ 181 w 408"/>
                <a:gd name="T59" fmla="*/ 167 h 355"/>
                <a:gd name="T60" fmla="*/ 204 w 408"/>
                <a:gd name="T61" fmla="*/ 165 h 355"/>
                <a:gd name="T62" fmla="*/ 227 w 408"/>
                <a:gd name="T63" fmla="*/ 154 h 355"/>
                <a:gd name="T64" fmla="*/ 236 w 408"/>
                <a:gd name="T65" fmla="*/ 149 h 355"/>
                <a:gd name="T66" fmla="*/ 252 w 408"/>
                <a:gd name="T67" fmla="*/ 143 h 355"/>
                <a:gd name="T68" fmla="*/ 270 w 408"/>
                <a:gd name="T69" fmla="*/ 136 h 355"/>
                <a:gd name="T70" fmla="*/ 304 w 408"/>
                <a:gd name="T71" fmla="*/ 129 h 355"/>
                <a:gd name="T72" fmla="*/ 300 w 408"/>
                <a:gd name="T73" fmla="*/ 159 h 355"/>
                <a:gd name="T74" fmla="*/ 311 w 408"/>
                <a:gd name="T75" fmla="*/ 175 h 355"/>
                <a:gd name="T76" fmla="*/ 275 w 408"/>
                <a:gd name="T77" fmla="*/ 189 h 355"/>
                <a:gd name="T78" fmla="*/ 262 w 408"/>
                <a:gd name="T79" fmla="*/ 204 h 355"/>
                <a:gd name="T80" fmla="*/ 243 w 408"/>
                <a:gd name="T81" fmla="*/ 214 h 355"/>
                <a:gd name="T82" fmla="*/ 206 w 408"/>
                <a:gd name="T83" fmla="*/ 244 h 355"/>
                <a:gd name="T84" fmla="*/ 196 w 408"/>
                <a:gd name="T85" fmla="*/ 249 h 355"/>
                <a:gd name="T86" fmla="*/ 175 w 408"/>
                <a:gd name="T87" fmla="*/ 288 h 355"/>
                <a:gd name="T88" fmla="*/ 152 w 408"/>
                <a:gd name="T89" fmla="*/ 300 h 355"/>
                <a:gd name="T90" fmla="*/ 130 w 408"/>
                <a:gd name="T91" fmla="*/ 329 h 355"/>
                <a:gd name="T92" fmla="*/ 145 w 408"/>
                <a:gd name="T93" fmla="*/ 352 h 355"/>
                <a:gd name="T94" fmla="*/ 168 w 408"/>
                <a:gd name="T95" fmla="*/ 331 h 355"/>
                <a:gd name="T96" fmla="*/ 192 w 408"/>
                <a:gd name="T97" fmla="*/ 332 h 355"/>
                <a:gd name="T98" fmla="*/ 212 w 408"/>
                <a:gd name="T99" fmla="*/ 322 h 355"/>
                <a:gd name="T100" fmla="*/ 231 w 408"/>
                <a:gd name="T101" fmla="*/ 325 h 355"/>
                <a:gd name="T102" fmla="*/ 245 w 408"/>
                <a:gd name="T103" fmla="*/ 312 h 355"/>
                <a:gd name="T104" fmla="*/ 259 w 408"/>
                <a:gd name="T105" fmla="*/ 281 h 355"/>
                <a:gd name="T106" fmla="*/ 254 w 408"/>
                <a:gd name="T107" fmla="*/ 254 h 355"/>
                <a:gd name="T108" fmla="*/ 275 w 408"/>
                <a:gd name="T109" fmla="*/ 228 h 355"/>
                <a:gd name="T110" fmla="*/ 307 w 408"/>
                <a:gd name="T111" fmla="*/ 199 h 355"/>
                <a:gd name="T112" fmla="*/ 341 w 408"/>
                <a:gd name="T113" fmla="*/ 174 h 355"/>
                <a:gd name="T114" fmla="*/ 363 w 408"/>
                <a:gd name="T115" fmla="*/ 165 h 355"/>
                <a:gd name="T116" fmla="*/ 387 w 408"/>
                <a:gd name="T117" fmla="*/ 181 h 355"/>
                <a:gd name="T118" fmla="*/ 385 w 408"/>
                <a:gd name="T119" fmla="*/ 164 h 355"/>
                <a:gd name="T120" fmla="*/ 383 w 408"/>
                <a:gd name="T121" fmla="*/ 134 h 355"/>
                <a:gd name="T122" fmla="*/ 408 w 408"/>
                <a:gd name="T123" fmla="*/ 108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8" h="355">
                  <a:moveTo>
                    <a:pt x="408" y="108"/>
                  </a:moveTo>
                  <a:cubicBezTo>
                    <a:pt x="408" y="105"/>
                    <a:pt x="405" y="105"/>
                    <a:pt x="404" y="102"/>
                  </a:cubicBezTo>
                  <a:cubicBezTo>
                    <a:pt x="403" y="101"/>
                    <a:pt x="404" y="98"/>
                    <a:pt x="404" y="97"/>
                  </a:cubicBezTo>
                  <a:cubicBezTo>
                    <a:pt x="404" y="93"/>
                    <a:pt x="404" y="93"/>
                    <a:pt x="401" y="91"/>
                  </a:cubicBezTo>
                  <a:cubicBezTo>
                    <a:pt x="399" y="90"/>
                    <a:pt x="397" y="89"/>
                    <a:pt x="397" y="87"/>
                  </a:cubicBezTo>
                  <a:cubicBezTo>
                    <a:pt x="396" y="86"/>
                    <a:pt x="395" y="86"/>
                    <a:pt x="394" y="85"/>
                  </a:cubicBezTo>
                  <a:cubicBezTo>
                    <a:pt x="393" y="84"/>
                    <a:pt x="392" y="82"/>
                    <a:pt x="391" y="82"/>
                  </a:cubicBezTo>
                  <a:cubicBezTo>
                    <a:pt x="389" y="81"/>
                    <a:pt x="384" y="81"/>
                    <a:pt x="382" y="82"/>
                  </a:cubicBezTo>
                  <a:cubicBezTo>
                    <a:pt x="380" y="82"/>
                    <a:pt x="379" y="85"/>
                    <a:pt x="376" y="84"/>
                  </a:cubicBezTo>
                  <a:cubicBezTo>
                    <a:pt x="374" y="84"/>
                    <a:pt x="374" y="82"/>
                    <a:pt x="372" y="81"/>
                  </a:cubicBezTo>
                  <a:cubicBezTo>
                    <a:pt x="370" y="81"/>
                    <a:pt x="370" y="82"/>
                    <a:pt x="369" y="82"/>
                  </a:cubicBezTo>
                  <a:cubicBezTo>
                    <a:pt x="365" y="83"/>
                    <a:pt x="363" y="84"/>
                    <a:pt x="360" y="81"/>
                  </a:cubicBezTo>
                  <a:cubicBezTo>
                    <a:pt x="357" y="80"/>
                    <a:pt x="354" y="77"/>
                    <a:pt x="351" y="76"/>
                  </a:cubicBezTo>
                  <a:cubicBezTo>
                    <a:pt x="349" y="76"/>
                    <a:pt x="345" y="78"/>
                    <a:pt x="343" y="79"/>
                  </a:cubicBezTo>
                  <a:cubicBezTo>
                    <a:pt x="341" y="80"/>
                    <a:pt x="338" y="82"/>
                    <a:pt x="336" y="83"/>
                  </a:cubicBezTo>
                  <a:cubicBezTo>
                    <a:pt x="334" y="84"/>
                    <a:pt x="336" y="86"/>
                    <a:pt x="335" y="88"/>
                  </a:cubicBezTo>
                  <a:cubicBezTo>
                    <a:pt x="333" y="88"/>
                    <a:pt x="332" y="87"/>
                    <a:pt x="331" y="87"/>
                  </a:cubicBezTo>
                  <a:cubicBezTo>
                    <a:pt x="329" y="87"/>
                    <a:pt x="327" y="87"/>
                    <a:pt x="325" y="87"/>
                  </a:cubicBezTo>
                  <a:cubicBezTo>
                    <a:pt x="324" y="82"/>
                    <a:pt x="331" y="82"/>
                    <a:pt x="330" y="79"/>
                  </a:cubicBezTo>
                  <a:cubicBezTo>
                    <a:pt x="327" y="78"/>
                    <a:pt x="329" y="72"/>
                    <a:pt x="330" y="71"/>
                  </a:cubicBezTo>
                  <a:cubicBezTo>
                    <a:pt x="332" y="71"/>
                    <a:pt x="333" y="69"/>
                    <a:pt x="334" y="67"/>
                  </a:cubicBezTo>
                  <a:cubicBezTo>
                    <a:pt x="337" y="65"/>
                    <a:pt x="335" y="66"/>
                    <a:pt x="335" y="63"/>
                  </a:cubicBezTo>
                  <a:cubicBezTo>
                    <a:pt x="335" y="58"/>
                    <a:pt x="341" y="58"/>
                    <a:pt x="343" y="55"/>
                  </a:cubicBezTo>
                  <a:cubicBezTo>
                    <a:pt x="343" y="55"/>
                    <a:pt x="343" y="54"/>
                    <a:pt x="343" y="53"/>
                  </a:cubicBezTo>
                  <a:cubicBezTo>
                    <a:pt x="344" y="52"/>
                    <a:pt x="345" y="53"/>
                    <a:pt x="346" y="51"/>
                  </a:cubicBezTo>
                  <a:cubicBezTo>
                    <a:pt x="346" y="50"/>
                    <a:pt x="340" y="47"/>
                    <a:pt x="339" y="45"/>
                  </a:cubicBezTo>
                  <a:cubicBezTo>
                    <a:pt x="337" y="43"/>
                    <a:pt x="335" y="40"/>
                    <a:pt x="334" y="38"/>
                  </a:cubicBezTo>
                  <a:cubicBezTo>
                    <a:pt x="333" y="36"/>
                    <a:pt x="334" y="33"/>
                    <a:pt x="333" y="31"/>
                  </a:cubicBezTo>
                  <a:cubicBezTo>
                    <a:pt x="326" y="31"/>
                    <a:pt x="319" y="34"/>
                    <a:pt x="318" y="41"/>
                  </a:cubicBezTo>
                  <a:cubicBezTo>
                    <a:pt x="318" y="43"/>
                    <a:pt x="319" y="45"/>
                    <a:pt x="317" y="46"/>
                  </a:cubicBezTo>
                  <a:cubicBezTo>
                    <a:pt x="315" y="47"/>
                    <a:pt x="314" y="46"/>
                    <a:pt x="314" y="44"/>
                  </a:cubicBezTo>
                  <a:cubicBezTo>
                    <a:pt x="313" y="41"/>
                    <a:pt x="315" y="39"/>
                    <a:pt x="314" y="36"/>
                  </a:cubicBezTo>
                  <a:cubicBezTo>
                    <a:pt x="312" y="35"/>
                    <a:pt x="310" y="35"/>
                    <a:pt x="308" y="35"/>
                  </a:cubicBezTo>
                  <a:cubicBezTo>
                    <a:pt x="308" y="33"/>
                    <a:pt x="310" y="32"/>
                    <a:pt x="310" y="30"/>
                  </a:cubicBezTo>
                  <a:cubicBezTo>
                    <a:pt x="311" y="31"/>
                    <a:pt x="312" y="30"/>
                    <a:pt x="313" y="30"/>
                  </a:cubicBezTo>
                  <a:cubicBezTo>
                    <a:pt x="313" y="29"/>
                    <a:pt x="317" y="22"/>
                    <a:pt x="319" y="22"/>
                  </a:cubicBezTo>
                  <a:cubicBezTo>
                    <a:pt x="320" y="21"/>
                    <a:pt x="322" y="23"/>
                    <a:pt x="323" y="21"/>
                  </a:cubicBezTo>
                  <a:cubicBezTo>
                    <a:pt x="324" y="19"/>
                    <a:pt x="322" y="17"/>
                    <a:pt x="323" y="16"/>
                  </a:cubicBezTo>
                  <a:cubicBezTo>
                    <a:pt x="320" y="15"/>
                    <a:pt x="319" y="16"/>
                    <a:pt x="317" y="16"/>
                  </a:cubicBezTo>
                  <a:cubicBezTo>
                    <a:pt x="313" y="17"/>
                    <a:pt x="312" y="14"/>
                    <a:pt x="310" y="11"/>
                  </a:cubicBezTo>
                  <a:cubicBezTo>
                    <a:pt x="309" y="10"/>
                    <a:pt x="310" y="10"/>
                    <a:pt x="309" y="9"/>
                  </a:cubicBezTo>
                  <a:cubicBezTo>
                    <a:pt x="307" y="7"/>
                    <a:pt x="305" y="7"/>
                    <a:pt x="304" y="6"/>
                  </a:cubicBezTo>
                  <a:cubicBezTo>
                    <a:pt x="303" y="4"/>
                    <a:pt x="303" y="1"/>
                    <a:pt x="300" y="0"/>
                  </a:cubicBezTo>
                  <a:cubicBezTo>
                    <a:pt x="300" y="3"/>
                    <a:pt x="299" y="2"/>
                    <a:pt x="298" y="3"/>
                  </a:cubicBezTo>
                  <a:cubicBezTo>
                    <a:pt x="297" y="4"/>
                    <a:pt x="297" y="5"/>
                    <a:pt x="296" y="6"/>
                  </a:cubicBezTo>
                  <a:cubicBezTo>
                    <a:pt x="295" y="7"/>
                    <a:pt x="294" y="7"/>
                    <a:pt x="293" y="8"/>
                  </a:cubicBezTo>
                  <a:cubicBezTo>
                    <a:pt x="290" y="10"/>
                    <a:pt x="286" y="12"/>
                    <a:pt x="282" y="14"/>
                  </a:cubicBezTo>
                  <a:cubicBezTo>
                    <a:pt x="278" y="16"/>
                    <a:pt x="274" y="18"/>
                    <a:pt x="271" y="21"/>
                  </a:cubicBezTo>
                  <a:cubicBezTo>
                    <a:pt x="269" y="22"/>
                    <a:pt x="266" y="24"/>
                    <a:pt x="266" y="25"/>
                  </a:cubicBezTo>
                  <a:cubicBezTo>
                    <a:pt x="266" y="26"/>
                    <a:pt x="267" y="27"/>
                    <a:pt x="268" y="28"/>
                  </a:cubicBezTo>
                  <a:cubicBezTo>
                    <a:pt x="268" y="29"/>
                    <a:pt x="268" y="30"/>
                    <a:pt x="268" y="31"/>
                  </a:cubicBezTo>
                  <a:cubicBezTo>
                    <a:pt x="266" y="31"/>
                    <a:pt x="265" y="31"/>
                    <a:pt x="264" y="31"/>
                  </a:cubicBezTo>
                  <a:cubicBezTo>
                    <a:pt x="265" y="33"/>
                    <a:pt x="265" y="36"/>
                    <a:pt x="263" y="38"/>
                  </a:cubicBezTo>
                  <a:cubicBezTo>
                    <a:pt x="261" y="40"/>
                    <a:pt x="258" y="40"/>
                    <a:pt x="256" y="40"/>
                  </a:cubicBezTo>
                  <a:cubicBezTo>
                    <a:pt x="252" y="40"/>
                    <a:pt x="249" y="38"/>
                    <a:pt x="245" y="36"/>
                  </a:cubicBezTo>
                  <a:cubicBezTo>
                    <a:pt x="242" y="34"/>
                    <a:pt x="240" y="33"/>
                    <a:pt x="236" y="33"/>
                  </a:cubicBezTo>
                  <a:cubicBezTo>
                    <a:pt x="233" y="33"/>
                    <a:pt x="230" y="34"/>
                    <a:pt x="227" y="34"/>
                  </a:cubicBezTo>
                  <a:cubicBezTo>
                    <a:pt x="223" y="34"/>
                    <a:pt x="220" y="34"/>
                    <a:pt x="216" y="31"/>
                  </a:cubicBezTo>
                  <a:cubicBezTo>
                    <a:pt x="212" y="28"/>
                    <a:pt x="207" y="23"/>
                    <a:pt x="201" y="23"/>
                  </a:cubicBezTo>
                  <a:cubicBezTo>
                    <a:pt x="201" y="27"/>
                    <a:pt x="201" y="29"/>
                    <a:pt x="197" y="31"/>
                  </a:cubicBezTo>
                  <a:cubicBezTo>
                    <a:pt x="194" y="32"/>
                    <a:pt x="190" y="32"/>
                    <a:pt x="187" y="33"/>
                  </a:cubicBezTo>
                  <a:cubicBezTo>
                    <a:pt x="183" y="34"/>
                    <a:pt x="182" y="38"/>
                    <a:pt x="179" y="40"/>
                  </a:cubicBezTo>
                  <a:cubicBezTo>
                    <a:pt x="176" y="42"/>
                    <a:pt x="174" y="44"/>
                    <a:pt x="173" y="47"/>
                  </a:cubicBezTo>
                  <a:cubicBezTo>
                    <a:pt x="173" y="48"/>
                    <a:pt x="171" y="54"/>
                    <a:pt x="170" y="54"/>
                  </a:cubicBezTo>
                  <a:cubicBezTo>
                    <a:pt x="168" y="54"/>
                    <a:pt x="164" y="54"/>
                    <a:pt x="163" y="55"/>
                  </a:cubicBezTo>
                  <a:cubicBezTo>
                    <a:pt x="162" y="56"/>
                    <a:pt x="165" y="58"/>
                    <a:pt x="165" y="60"/>
                  </a:cubicBezTo>
                  <a:cubicBezTo>
                    <a:pt x="164" y="62"/>
                    <a:pt x="157" y="65"/>
                    <a:pt x="156" y="65"/>
                  </a:cubicBezTo>
                  <a:cubicBezTo>
                    <a:pt x="156" y="68"/>
                    <a:pt x="151" y="70"/>
                    <a:pt x="149" y="72"/>
                  </a:cubicBezTo>
                  <a:cubicBezTo>
                    <a:pt x="148" y="73"/>
                    <a:pt x="147" y="73"/>
                    <a:pt x="146" y="74"/>
                  </a:cubicBezTo>
                  <a:cubicBezTo>
                    <a:pt x="144" y="76"/>
                    <a:pt x="143" y="78"/>
                    <a:pt x="141" y="79"/>
                  </a:cubicBezTo>
                  <a:cubicBezTo>
                    <a:pt x="139" y="79"/>
                    <a:pt x="136" y="78"/>
                    <a:pt x="134" y="79"/>
                  </a:cubicBezTo>
                  <a:cubicBezTo>
                    <a:pt x="132" y="79"/>
                    <a:pt x="131" y="80"/>
                    <a:pt x="129" y="80"/>
                  </a:cubicBezTo>
                  <a:cubicBezTo>
                    <a:pt x="126" y="82"/>
                    <a:pt x="123" y="83"/>
                    <a:pt x="119" y="84"/>
                  </a:cubicBezTo>
                  <a:cubicBezTo>
                    <a:pt x="116" y="86"/>
                    <a:pt x="113" y="84"/>
                    <a:pt x="110" y="85"/>
                  </a:cubicBezTo>
                  <a:cubicBezTo>
                    <a:pt x="107" y="86"/>
                    <a:pt x="108" y="90"/>
                    <a:pt x="108" y="93"/>
                  </a:cubicBezTo>
                  <a:cubicBezTo>
                    <a:pt x="107" y="97"/>
                    <a:pt x="107" y="99"/>
                    <a:pt x="105" y="102"/>
                  </a:cubicBezTo>
                  <a:cubicBezTo>
                    <a:pt x="105" y="104"/>
                    <a:pt x="104" y="105"/>
                    <a:pt x="103" y="106"/>
                  </a:cubicBezTo>
                  <a:cubicBezTo>
                    <a:pt x="102" y="107"/>
                    <a:pt x="101" y="108"/>
                    <a:pt x="100" y="109"/>
                  </a:cubicBezTo>
                  <a:cubicBezTo>
                    <a:pt x="99" y="110"/>
                    <a:pt x="99" y="111"/>
                    <a:pt x="98" y="112"/>
                  </a:cubicBezTo>
                  <a:cubicBezTo>
                    <a:pt x="97" y="113"/>
                    <a:pt x="94" y="113"/>
                    <a:pt x="93" y="114"/>
                  </a:cubicBezTo>
                  <a:cubicBezTo>
                    <a:pt x="92" y="116"/>
                    <a:pt x="92" y="117"/>
                    <a:pt x="90" y="118"/>
                  </a:cubicBezTo>
                  <a:cubicBezTo>
                    <a:pt x="89" y="119"/>
                    <a:pt x="88" y="120"/>
                    <a:pt x="87" y="120"/>
                  </a:cubicBezTo>
                  <a:cubicBezTo>
                    <a:pt x="84" y="122"/>
                    <a:pt x="79" y="122"/>
                    <a:pt x="78" y="125"/>
                  </a:cubicBezTo>
                  <a:cubicBezTo>
                    <a:pt x="77" y="126"/>
                    <a:pt x="78" y="127"/>
                    <a:pt x="76" y="129"/>
                  </a:cubicBezTo>
                  <a:cubicBezTo>
                    <a:pt x="75" y="131"/>
                    <a:pt x="72" y="131"/>
                    <a:pt x="73" y="134"/>
                  </a:cubicBezTo>
                  <a:cubicBezTo>
                    <a:pt x="74" y="135"/>
                    <a:pt x="77" y="135"/>
                    <a:pt x="78" y="137"/>
                  </a:cubicBezTo>
                  <a:cubicBezTo>
                    <a:pt x="83" y="144"/>
                    <a:pt x="63" y="146"/>
                    <a:pt x="64" y="152"/>
                  </a:cubicBezTo>
                  <a:cubicBezTo>
                    <a:pt x="62" y="154"/>
                    <a:pt x="57" y="151"/>
                    <a:pt x="54" y="153"/>
                  </a:cubicBezTo>
                  <a:cubicBezTo>
                    <a:pt x="51" y="155"/>
                    <a:pt x="50" y="158"/>
                    <a:pt x="49" y="152"/>
                  </a:cubicBezTo>
                  <a:cubicBezTo>
                    <a:pt x="47" y="152"/>
                    <a:pt x="46" y="152"/>
                    <a:pt x="44" y="152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5" y="153"/>
                    <a:pt x="45" y="155"/>
                    <a:pt x="45" y="156"/>
                  </a:cubicBezTo>
                  <a:cubicBezTo>
                    <a:pt x="42" y="156"/>
                    <a:pt x="39" y="156"/>
                    <a:pt x="36" y="157"/>
                  </a:cubicBezTo>
                  <a:cubicBezTo>
                    <a:pt x="35" y="158"/>
                    <a:pt x="34" y="158"/>
                    <a:pt x="32" y="159"/>
                  </a:cubicBezTo>
                  <a:cubicBezTo>
                    <a:pt x="31" y="161"/>
                    <a:pt x="31" y="162"/>
                    <a:pt x="30" y="163"/>
                  </a:cubicBezTo>
                  <a:cubicBezTo>
                    <a:pt x="28" y="164"/>
                    <a:pt x="27" y="164"/>
                    <a:pt x="25" y="164"/>
                  </a:cubicBezTo>
                  <a:cubicBezTo>
                    <a:pt x="22" y="163"/>
                    <a:pt x="18" y="162"/>
                    <a:pt x="15" y="162"/>
                  </a:cubicBezTo>
                  <a:cubicBezTo>
                    <a:pt x="11" y="161"/>
                    <a:pt x="7" y="161"/>
                    <a:pt x="3" y="161"/>
                  </a:cubicBezTo>
                  <a:cubicBezTo>
                    <a:pt x="3" y="164"/>
                    <a:pt x="4" y="170"/>
                    <a:pt x="0" y="170"/>
                  </a:cubicBezTo>
                  <a:cubicBezTo>
                    <a:pt x="0" y="172"/>
                    <a:pt x="2" y="174"/>
                    <a:pt x="3" y="176"/>
                  </a:cubicBezTo>
                  <a:cubicBezTo>
                    <a:pt x="3" y="177"/>
                    <a:pt x="3" y="180"/>
                    <a:pt x="4" y="181"/>
                  </a:cubicBezTo>
                  <a:cubicBezTo>
                    <a:pt x="5" y="183"/>
                    <a:pt x="8" y="184"/>
                    <a:pt x="10" y="184"/>
                  </a:cubicBezTo>
                  <a:cubicBezTo>
                    <a:pt x="13" y="186"/>
                    <a:pt x="12" y="187"/>
                    <a:pt x="14" y="190"/>
                  </a:cubicBezTo>
                  <a:cubicBezTo>
                    <a:pt x="16" y="187"/>
                    <a:pt x="18" y="187"/>
                    <a:pt x="21" y="187"/>
                  </a:cubicBezTo>
                  <a:cubicBezTo>
                    <a:pt x="25" y="187"/>
                    <a:pt x="26" y="186"/>
                    <a:pt x="28" y="185"/>
                  </a:cubicBezTo>
                  <a:cubicBezTo>
                    <a:pt x="32" y="183"/>
                    <a:pt x="32" y="185"/>
                    <a:pt x="34" y="188"/>
                  </a:cubicBezTo>
                  <a:cubicBezTo>
                    <a:pt x="35" y="189"/>
                    <a:pt x="36" y="191"/>
                    <a:pt x="38" y="193"/>
                  </a:cubicBezTo>
                  <a:cubicBezTo>
                    <a:pt x="39" y="194"/>
                    <a:pt x="41" y="196"/>
                    <a:pt x="40" y="197"/>
                  </a:cubicBezTo>
                  <a:cubicBezTo>
                    <a:pt x="40" y="198"/>
                    <a:pt x="38" y="198"/>
                    <a:pt x="37" y="199"/>
                  </a:cubicBezTo>
                  <a:cubicBezTo>
                    <a:pt x="37" y="200"/>
                    <a:pt x="37" y="202"/>
                    <a:pt x="37" y="203"/>
                  </a:cubicBezTo>
                  <a:cubicBezTo>
                    <a:pt x="36" y="204"/>
                    <a:pt x="34" y="204"/>
                    <a:pt x="33" y="205"/>
                  </a:cubicBezTo>
                  <a:cubicBezTo>
                    <a:pt x="33" y="206"/>
                    <a:pt x="32" y="210"/>
                    <a:pt x="32" y="212"/>
                  </a:cubicBezTo>
                  <a:cubicBezTo>
                    <a:pt x="33" y="214"/>
                    <a:pt x="38" y="217"/>
                    <a:pt x="40" y="217"/>
                  </a:cubicBezTo>
                  <a:cubicBezTo>
                    <a:pt x="40" y="222"/>
                    <a:pt x="43" y="225"/>
                    <a:pt x="42" y="230"/>
                  </a:cubicBezTo>
                  <a:cubicBezTo>
                    <a:pt x="41" y="233"/>
                    <a:pt x="36" y="233"/>
                    <a:pt x="32" y="233"/>
                  </a:cubicBezTo>
                  <a:cubicBezTo>
                    <a:pt x="32" y="233"/>
                    <a:pt x="32" y="232"/>
                    <a:pt x="32" y="232"/>
                  </a:cubicBezTo>
                  <a:cubicBezTo>
                    <a:pt x="32" y="231"/>
                    <a:pt x="30" y="231"/>
                    <a:pt x="29" y="231"/>
                  </a:cubicBezTo>
                  <a:cubicBezTo>
                    <a:pt x="30" y="232"/>
                    <a:pt x="32" y="233"/>
                    <a:pt x="33" y="233"/>
                  </a:cubicBezTo>
                  <a:cubicBezTo>
                    <a:pt x="36" y="234"/>
                    <a:pt x="39" y="234"/>
                    <a:pt x="42" y="233"/>
                  </a:cubicBezTo>
                  <a:cubicBezTo>
                    <a:pt x="44" y="232"/>
                    <a:pt x="46" y="232"/>
                    <a:pt x="48" y="232"/>
                  </a:cubicBezTo>
                  <a:cubicBezTo>
                    <a:pt x="49" y="231"/>
                    <a:pt x="51" y="231"/>
                    <a:pt x="52" y="231"/>
                  </a:cubicBezTo>
                  <a:cubicBezTo>
                    <a:pt x="54" y="231"/>
                    <a:pt x="55" y="230"/>
                    <a:pt x="57" y="229"/>
                  </a:cubicBezTo>
                  <a:cubicBezTo>
                    <a:pt x="59" y="228"/>
                    <a:pt x="61" y="228"/>
                    <a:pt x="63" y="228"/>
                  </a:cubicBezTo>
                  <a:cubicBezTo>
                    <a:pt x="66" y="228"/>
                    <a:pt x="68" y="226"/>
                    <a:pt x="71" y="225"/>
                  </a:cubicBezTo>
                  <a:cubicBezTo>
                    <a:pt x="72" y="224"/>
                    <a:pt x="73" y="223"/>
                    <a:pt x="74" y="223"/>
                  </a:cubicBezTo>
                  <a:cubicBezTo>
                    <a:pt x="75" y="223"/>
                    <a:pt x="76" y="223"/>
                    <a:pt x="77" y="223"/>
                  </a:cubicBezTo>
                  <a:cubicBezTo>
                    <a:pt x="79" y="222"/>
                    <a:pt x="79" y="220"/>
                    <a:pt x="82" y="220"/>
                  </a:cubicBezTo>
                  <a:cubicBezTo>
                    <a:pt x="86" y="220"/>
                    <a:pt x="90" y="221"/>
                    <a:pt x="94" y="222"/>
                  </a:cubicBezTo>
                  <a:cubicBezTo>
                    <a:pt x="97" y="223"/>
                    <a:pt x="99" y="224"/>
                    <a:pt x="101" y="225"/>
                  </a:cubicBezTo>
                  <a:cubicBezTo>
                    <a:pt x="105" y="227"/>
                    <a:pt x="107" y="226"/>
                    <a:pt x="111" y="226"/>
                  </a:cubicBezTo>
                  <a:cubicBezTo>
                    <a:pt x="113" y="226"/>
                    <a:pt x="116" y="226"/>
                    <a:pt x="118" y="224"/>
                  </a:cubicBezTo>
                  <a:cubicBezTo>
                    <a:pt x="121" y="221"/>
                    <a:pt x="125" y="221"/>
                    <a:pt x="130" y="222"/>
                  </a:cubicBezTo>
                  <a:cubicBezTo>
                    <a:pt x="132" y="222"/>
                    <a:pt x="134" y="222"/>
                    <a:pt x="136" y="221"/>
                  </a:cubicBezTo>
                  <a:cubicBezTo>
                    <a:pt x="137" y="221"/>
                    <a:pt x="137" y="220"/>
                    <a:pt x="138" y="220"/>
                  </a:cubicBezTo>
                  <a:cubicBezTo>
                    <a:pt x="139" y="219"/>
                    <a:pt x="140" y="219"/>
                    <a:pt x="141" y="219"/>
                  </a:cubicBezTo>
                  <a:cubicBezTo>
                    <a:pt x="144" y="219"/>
                    <a:pt x="146" y="220"/>
                    <a:pt x="148" y="219"/>
                  </a:cubicBezTo>
                  <a:cubicBezTo>
                    <a:pt x="150" y="219"/>
                    <a:pt x="152" y="218"/>
                    <a:pt x="153" y="216"/>
                  </a:cubicBezTo>
                  <a:cubicBezTo>
                    <a:pt x="154" y="215"/>
                    <a:pt x="155" y="213"/>
                    <a:pt x="156" y="212"/>
                  </a:cubicBezTo>
                  <a:cubicBezTo>
                    <a:pt x="157" y="210"/>
                    <a:pt x="158" y="210"/>
                    <a:pt x="161" y="210"/>
                  </a:cubicBezTo>
                  <a:cubicBezTo>
                    <a:pt x="161" y="208"/>
                    <a:pt x="160" y="207"/>
                    <a:pt x="160" y="205"/>
                  </a:cubicBezTo>
                  <a:cubicBezTo>
                    <a:pt x="160" y="203"/>
                    <a:pt x="161" y="201"/>
                    <a:pt x="162" y="200"/>
                  </a:cubicBezTo>
                  <a:cubicBezTo>
                    <a:pt x="164" y="197"/>
                    <a:pt x="166" y="195"/>
                    <a:pt x="169" y="192"/>
                  </a:cubicBezTo>
                  <a:cubicBezTo>
                    <a:pt x="169" y="192"/>
                    <a:pt x="170" y="191"/>
                    <a:pt x="171" y="190"/>
                  </a:cubicBezTo>
                  <a:cubicBezTo>
                    <a:pt x="171" y="190"/>
                    <a:pt x="172" y="189"/>
                    <a:pt x="172" y="189"/>
                  </a:cubicBezTo>
                  <a:cubicBezTo>
                    <a:pt x="174" y="187"/>
                    <a:pt x="175" y="186"/>
                    <a:pt x="176" y="185"/>
                  </a:cubicBezTo>
                  <a:cubicBezTo>
                    <a:pt x="178" y="184"/>
                    <a:pt x="179" y="183"/>
                    <a:pt x="180" y="182"/>
                  </a:cubicBezTo>
                  <a:cubicBezTo>
                    <a:pt x="181" y="180"/>
                    <a:pt x="182" y="178"/>
                    <a:pt x="184" y="178"/>
                  </a:cubicBezTo>
                  <a:cubicBezTo>
                    <a:pt x="184" y="178"/>
                    <a:pt x="184" y="178"/>
                    <a:pt x="185" y="177"/>
                  </a:cubicBezTo>
                  <a:cubicBezTo>
                    <a:pt x="185" y="175"/>
                    <a:pt x="185" y="170"/>
                    <a:pt x="183" y="168"/>
                  </a:cubicBezTo>
                  <a:cubicBezTo>
                    <a:pt x="182" y="168"/>
                    <a:pt x="182" y="168"/>
                    <a:pt x="181" y="167"/>
                  </a:cubicBezTo>
                  <a:cubicBezTo>
                    <a:pt x="181" y="166"/>
                    <a:pt x="182" y="165"/>
                    <a:pt x="182" y="164"/>
                  </a:cubicBezTo>
                  <a:cubicBezTo>
                    <a:pt x="184" y="164"/>
                    <a:pt x="187" y="165"/>
                    <a:pt x="188" y="166"/>
                  </a:cubicBezTo>
                  <a:cubicBezTo>
                    <a:pt x="190" y="167"/>
                    <a:pt x="192" y="169"/>
                    <a:pt x="194" y="169"/>
                  </a:cubicBezTo>
                  <a:cubicBezTo>
                    <a:pt x="196" y="169"/>
                    <a:pt x="197" y="167"/>
                    <a:pt x="199" y="167"/>
                  </a:cubicBezTo>
                  <a:cubicBezTo>
                    <a:pt x="201" y="166"/>
                    <a:pt x="204" y="167"/>
                    <a:pt x="204" y="165"/>
                  </a:cubicBezTo>
                  <a:cubicBezTo>
                    <a:pt x="207" y="164"/>
                    <a:pt x="208" y="165"/>
                    <a:pt x="210" y="164"/>
                  </a:cubicBezTo>
                  <a:cubicBezTo>
                    <a:pt x="212" y="162"/>
                    <a:pt x="215" y="161"/>
                    <a:pt x="216" y="160"/>
                  </a:cubicBezTo>
                  <a:cubicBezTo>
                    <a:pt x="218" y="159"/>
                    <a:pt x="220" y="159"/>
                    <a:pt x="222" y="157"/>
                  </a:cubicBezTo>
                  <a:cubicBezTo>
                    <a:pt x="223" y="156"/>
                    <a:pt x="223" y="155"/>
                    <a:pt x="225" y="155"/>
                  </a:cubicBezTo>
                  <a:cubicBezTo>
                    <a:pt x="225" y="154"/>
                    <a:pt x="226" y="154"/>
                    <a:pt x="227" y="154"/>
                  </a:cubicBezTo>
                  <a:cubicBezTo>
                    <a:pt x="227" y="154"/>
                    <a:pt x="227" y="153"/>
                    <a:pt x="228" y="154"/>
                  </a:cubicBezTo>
                  <a:cubicBezTo>
                    <a:pt x="228" y="153"/>
                    <a:pt x="228" y="153"/>
                    <a:pt x="228" y="153"/>
                  </a:cubicBezTo>
                  <a:cubicBezTo>
                    <a:pt x="229" y="152"/>
                    <a:pt x="229" y="152"/>
                    <a:pt x="230" y="152"/>
                  </a:cubicBezTo>
                  <a:cubicBezTo>
                    <a:pt x="231" y="151"/>
                    <a:pt x="233" y="151"/>
                    <a:pt x="233" y="151"/>
                  </a:cubicBezTo>
                  <a:cubicBezTo>
                    <a:pt x="234" y="150"/>
                    <a:pt x="235" y="150"/>
                    <a:pt x="236" y="149"/>
                  </a:cubicBezTo>
                  <a:cubicBezTo>
                    <a:pt x="237" y="149"/>
                    <a:pt x="237" y="149"/>
                    <a:pt x="238" y="148"/>
                  </a:cubicBezTo>
                  <a:cubicBezTo>
                    <a:pt x="240" y="146"/>
                    <a:pt x="242" y="147"/>
                    <a:pt x="244" y="146"/>
                  </a:cubicBezTo>
                  <a:cubicBezTo>
                    <a:pt x="245" y="146"/>
                    <a:pt x="246" y="145"/>
                    <a:pt x="247" y="144"/>
                  </a:cubicBezTo>
                  <a:cubicBezTo>
                    <a:pt x="247" y="144"/>
                    <a:pt x="249" y="144"/>
                    <a:pt x="249" y="144"/>
                  </a:cubicBezTo>
                  <a:cubicBezTo>
                    <a:pt x="251" y="144"/>
                    <a:pt x="251" y="144"/>
                    <a:pt x="252" y="143"/>
                  </a:cubicBezTo>
                  <a:cubicBezTo>
                    <a:pt x="253" y="142"/>
                    <a:pt x="253" y="141"/>
                    <a:pt x="254" y="140"/>
                  </a:cubicBezTo>
                  <a:cubicBezTo>
                    <a:pt x="255" y="140"/>
                    <a:pt x="256" y="141"/>
                    <a:pt x="257" y="140"/>
                  </a:cubicBezTo>
                  <a:cubicBezTo>
                    <a:pt x="258" y="140"/>
                    <a:pt x="257" y="139"/>
                    <a:pt x="258" y="138"/>
                  </a:cubicBezTo>
                  <a:cubicBezTo>
                    <a:pt x="260" y="138"/>
                    <a:pt x="263" y="138"/>
                    <a:pt x="264" y="137"/>
                  </a:cubicBezTo>
                  <a:cubicBezTo>
                    <a:pt x="266" y="137"/>
                    <a:pt x="269" y="137"/>
                    <a:pt x="270" y="136"/>
                  </a:cubicBezTo>
                  <a:cubicBezTo>
                    <a:pt x="272" y="135"/>
                    <a:pt x="273" y="133"/>
                    <a:pt x="275" y="133"/>
                  </a:cubicBezTo>
                  <a:cubicBezTo>
                    <a:pt x="278" y="133"/>
                    <a:pt x="278" y="133"/>
                    <a:pt x="280" y="131"/>
                  </a:cubicBezTo>
                  <a:cubicBezTo>
                    <a:pt x="282" y="128"/>
                    <a:pt x="283" y="129"/>
                    <a:pt x="286" y="129"/>
                  </a:cubicBezTo>
                  <a:cubicBezTo>
                    <a:pt x="288" y="129"/>
                    <a:pt x="290" y="128"/>
                    <a:pt x="292" y="128"/>
                  </a:cubicBezTo>
                  <a:cubicBezTo>
                    <a:pt x="295" y="128"/>
                    <a:pt x="302" y="126"/>
                    <a:pt x="304" y="129"/>
                  </a:cubicBezTo>
                  <a:cubicBezTo>
                    <a:pt x="304" y="130"/>
                    <a:pt x="302" y="132"/>
                    <a:pt x="301" y="134"/>
                  </a:cubicBezTo>
                  <a:cubicBezTo>
                    <a:pt x="300" y="135"/>
                    <a:pt x="299" y="136"/>
                    <a:pt x="298" y="137"/>
                  </a:cubicBezTo>
                  <a:cubicBezTo>
                    <a:pt x="297" y="137"/>
                    <a:pt x="296" y="138"/>
                    <a:pt x="295" y="139"/>
                  </a:cubicBezTo>
                  <a:cubicBezTo>
                    <a:pt x="294" y="140"/>
                    <a:pt x="294" y="144"/>
                    <a:pt x="294" y="146"/>
                  </a:cubicBezTo>
                  <a:cubicBezTo>
                    <a:pt x="294" y="152"/>
                    <a:pt x="294" y="157"/>
                    <a:pt x="300" y="159"/>
                  </a:cubicBezTo>
                  <a:cubicBezTo>
                    <a:pt x="300" y="162"/>
                    <a:pt x="299" y="164"/>
                    <a:pt x="300" y="166"/>
                  </a:cubicBezTo>
                  <a:cubicBezTo>
                    <a:pt x="301" y="167"/>
                    <a:pt x="302" y="169"/>
                    <a:pt x="302" y="171"/>
                  </a:cubicBezTo>
                  <a:cubicBezTo>
                    <a:pt x="304" y="171"/>
                    <a:pt x="305" y="171"/>
                    <a:pt x="306" y="171"/>
                  </a:cubicBezTo>
                  <a:cubicBezTo>
                    <a:pt x="308" y="170"/>
                    <a:pt x="308" y="168"/>
                    <a:pt x="309" y="168"/>
                  </a:cubicBezTo>
                  <a:cubicBezTo>
                    <a:pt x="312" y="167"/>
                    <a:pt x="311" y="173"/>
                    <a:pt x="311" y="175"/>
                  </a:cubicBezTo>
                  <a:cubicBezTo>
                    <a:pt x="310" y="179"/>
                    <a:pt x="305" y="183"/>
                    <a:pt x="300" y="182"/>
                  </a:cubicBezTo>
                  <a:cubicBezTo>
                    <a:pt x="300" y="184"/>
                    <a:pt x="296" y="184"/>
                    <a:pt x="295" y="184"/>
                  </a:cubicBezTo>
                  <a:cubicBezTo>
                    <a:pt x="293" y="185"/>
                    <a:pt x="292" y="186"/>
                    <a:pt x="291" y="186"/>
                  </a:cubicBezTo>
                  <a:cubicBezTo>
                    <a:pt x="288" y="187"/>
                    <a:pt x="281" y="187"/>
                    <a:pt x="280" y="185"/>
                  </a:cubicBezTo>
                  <a:cubicBezTo>
                    <a:pt x="277" y="185"/>
                    <a:pt x="276" y="185"/>
                    <a:pt x="275" y="189"/>
                  </a:cubicBezTo>
                  <a:cubicBezTo>
                    <a:pt x="275" y="190"/>
                    <a:pt x="275" y="193"/>
                    <a:pt x="274" y="194"/>
                  </a:cubicBezTo>
                  <a:cubicBezTo>
                    <a:pt x="274" y="196"/>
                    <a:pt x="270" y="196"/>
                    <a:pt x="269" y="197"/>
                  </a:cubicBezTo>
                  <a:cubicBezTo>
                    <a:pt x="268" y="198"/>
                    <a:pt x="266" y="201"/>
                    <a:pt x="265" y="201"/>
                  </a:cubicBezTo>
                  <a:cubicBezTo>
                    <a:pt x="264" y="202"/>
                    <a:pt x="265" y="202"/>
                    <a:pt x="266" y="202"/>
                  </a:cubicBezTo>
                  <a:cubicBezTo>
                    <a:pt x="265" y="203"/>
                    <a:pt x="263" y="203"/>
                    <a:pt x="262" y="204"/>
                  </a:cubicBezTo>
                  <a:cubicBezTo>
                    <a:pt x="261" y="204"/>
                    <a:pt x="259" y="204"/>
                    <a:pt x="257" y="204"/>
                  </a:cubicBezTo>
                  <a:cubicBezTo>
                    <a:pt x="255" y="205"/>
                    <a:pt x="255" y="206"/>
                    <a:pt x="254" y="207"/>
                  </a:cubicBezTo>
                  <a:cubicBezTo>
                    <a:pt x="253" y="209"/>
                    <a:pt x="251" y="210"/>
                    <a:pt x="250" y="211"/>
                  </a:cubicBezTo>
                  <a:cubicBezTo>
                    <a:pt x="249" y="212"/>
                    <a:pt x="248" y="213"/>
                    <a:pt x="247" y="214"/>
                  </a:cubicBezTo>
                  <a:cubicBezTo>
                    <a:pt x="245" y="214"/>
                    <a:pt x="244" y="214"/>
                    <a:pt x="243" y="214"/>
                  </a:cubicBezTo>
                  <a:cubicBezTo>
                    <a:pt x="241" y="215"/>
                    <a:pt x="238" y="215"/>
                    <a:pt x="236" y="216"/>
                  </a:cubicBezTo>
                  <a:cubicBezTo>
                    <a:pt x="235" y="217"/>
                    <a:pt x="236" y="219"/>
                    <a:pt x="235" y="221"/>
                  </a:cubicBezTo>
                  <a:cubicBezTo>
                    <a:pt x="233" y="221"/>
                    <a:pt x="232" y="224"/>
                    <a:pt x="231" y="226"/>
                  </a:cubicBezTo>
                  <a:cubicBezTo>
                    <a:pt x="229" y="228"/>
                    <a:pt x="227" y="229"/>
                    <a:pt x="225" y="230"/>
                  </a:cubicBezTo>
                  <a:cubicBezTo>
                    <a:pt x="218" y="234"/>
                    <a:pt x="209" y="236"/>
                    <a:pt x="206" y="244"/>
                  </a:cubicBezTo>
                  <a:cubicBezTo>
                    <a:pt x="205" y="246"/>
                    <a:pt x="205" y="248"/>
                    <a:pt x="204" y="250"/>
                  </a:cubicBezTo>
                  <a:cubicBezTo>
                    <a:pt x="204" y="252"/>
                    <a:pt x="201" y="253"/>
                    <a:pt x="200" y="255"/>
                  </a:cubicBezTo>
                  <a:cubicBezTo>
                    <a:pt x="199" y="256"/>
                    <a:pt x="199" y="256"/>
                    <a:pt x="198" y="257"/>
                  </a:cubicBezTo>
                  <a:cubicBezTo>
                    <a:pt x="197" y="257"/>
                    <a:pt x="196" y="256"/>
                    <a:pt x="196" y="255"/>
                  </a:cubicBezTo>
                  <a:cubicBezTo>
                    <a:pt x="195" y="254"/>
                    <a:pt x="196" y="251"/>
                    <a:pt x="196" y="249"/>
                  </a:cubicBezTo>
                  <a:cubicBezTo>
                    <a:pt x="195" y="249"/>
                    <a:pt x="192" y="250"/>
                    <a:pt x="191" y="250"/>
                  </a:cubicBezTo>
                  <a:cubicBezTo>
                    <a:pt x="188" y="254"/>
                    <a:pt x="189" y="260"/>
                    <a:pt x="187" y="264"/>
                  </a:cubicBezTo>
                  <a:cubicBezTo>
                    <a:pt x="185" y="266"/>
                    <a:pt x="183" y="266"/>
                    <a:pt x="181" y="268"/>
                  </a:cubicBezTo>
                  <a:cubicBezTo>
                    <a:pt x="181" y="268"/>
                    <a:pt x="174" y="281"/>
                    <a:pt x="174" y="280"/>
                  </a:cubicBezTo>
                  <a:cubicBezTo>
                    <a:pt x="176" y="284"/>
                    <a:pt x="179" y="284"/>
                    <a:pt x="175" y="288"/>
                  </a:cubicBezTo>
                  <a:cubicBezTo>
                    <a:pt x="172" y="291"/>
                    <a:pt x="172" y="290"/>
                    <a:pt x="173" y="294"/>
                  </a:cubicBezTo>
                  <a:cubicBezTo>
                    <a:pt x="175" y="300"/>
                    <a:pt x="173" y="306"/>
                    <a:pt x="166" y="306"/>
                  </a:cubicBezTo>
                  <a:cubicBezTo>
                    <a:pt x="163" y="306"/>
                    <a:pt x="162" y="306"/>
                    <a:pt x="161" y="303"/>
                  </a:cubicBezTo>
                  <a:cubicBezTo>
                    <a:pt x="160" y="302"/>
                    <a:pt x="158" y="299"/>
                    <a:pt x="160" y="297"/>
                  </a:cubicBezTo>
                  <a:cubicBezTo>
                    <a:pt x="158" y="299"/>
                    <a:pt x="155" y="299"/>
                    <a:pt x="152" y="300"/>
                  </a:cubicBezTo>
                  <a:cubicBezTo>
                    <a:pt x="151" y="302"/>
                    <a:pt x="152" y="304"/>
                    <a:pt x="154" y="305"/>
                  </a:cubicBezTo>
                  <a:cubicBezTo>
                    <a:pt x="152" y="310"/>
                    <a:pt x="146" y="310"/>
                    <a:pt x="143" y="314"/>
                  </a:cubicBezTo>
                  <a:cubicBezTo>
                    <a:pt x="141" y="316"/>
                    <a:pt x="143" y="318"/>
                    <a:pt x="142" y="320"/>
                  </a:cubicBezTo>
                  <a:cubicBezTo>
                    <a:pt x="141" y="322"/>
                    <a:pt x="139" y="321"/>
                    <a:pt x="139" y="325"/>
                  </a:cubicBezTo>
                  <a:cubicBezTo>
                    <a:pt x="137" y="325"/>
                    <a:pt x="132" y="327"/>
                    <a:pt x="130" y="329"/>
                  </a:cubicBezTo>
                  <a:cubicBezTo>
                    <a:pt x="129" y="331"/>
                    <a:pt x="130" y="330"/>
                    <a:pt x="131" y="332"/>
                  </a:cubicBezTo>
                  <a:cubicBezTo>
                    <a:pt x="131" y="332"/>
                    <a:pt x="133" y="335"/>
                    <a:pt x="134" y="335"/>
                  </a:cubicBezTo>
                  <a:cubicBezTo>
                    <a:pt x="138" y="338"/>
                    <a:pt x="140" y="334"/>
                    <a:pt x="140" y="341"/>
                  </a:cubicBezTo>
                  <a:cubicBezTo>
                    <a:pt x="140" y="344"/>
                    <a:pt x="139" y="347"/>
                    <a:pt x="140" y="350"/>
                  </a:cubicBezTo>
                  <a:cubicBezTo>
                    <a:pt x="143" y="350"/>
                    <a:pt x="145" y="351"/>
                    <a:pt x="145" y="352"/>
                  </a:cubicBezTo>
                  <a:cubicBezTo>
                    <a:pt x="148" y="353"/>
                    <a:pt x="151" y="354"/>
                    <a:pt x="153" y="355"/>
                  </a:cubicBezTo>
                  <a:cubicBezTo>
                    <a:pt x="155" y="352"/>
                    <a:pt x="156" y="348"/>
                    <a:pt x="159" y="346"/>
                  </a:cubicBezTo>
                  <a:cubicBezTo>
                    <a:pt x="160" y="344"/>
                    <a:pt x="161" y="343"/>
                    <a:pt x="163" y="341"/>
                  </a:cubicBezTo>
                  <a:cubicBezTo>
                    <a:pt x="165" y="338"/>
                    <a:pt x="164" y="335"/>
                    <a:pt x="160" y="335"/>
                  </a:cubicBezTo>
                  <a:cubicBezTo>
                    <a:pt x="161" y="332"/>
                    <a:pt x="165" y="332"/>
                    <a:pt x="168" y="331"/>
                  </a:cubicBezTo>
                  <a:cubicBezTo>
                    <a:pt x="170" y="330"/>
                    <a:pt x="172" y="329"/>
                    <a:pt x="176" y="330"/>
                  </a:cubicBezTo>
                  <a:cubicBezTo>
                    <a:pt x="178" y="330"/>
                    <a:pt x="180" y="330"/>
                    <a:pt x="183" y="330"/>
                  </a:cubicBezTo>
                  <a:cubicBezTo>
                    <a:pt x="184" y="331"/>
                    <a:pt x="185" y="332"/>
                    <a:pt x="186" y="331"/>
                  </a:cubicBezTo>
                  <a:cubicBezTo>
                    <a:pt x="187" y="331"/>
                    <a:pt x="189" y="330"/>
                    <a:pt x="189" y="330"/>
                  </a:cubicBezTo>
                  <a:cubicBezTo>
                    <a:pt x="191" y="330"/>
                    <a:pt x="191" y="331"/>
                    <a:pt x="192" y="332"/>
                  </a:cubicBezTo>
                  <a:cubicBezTo>
                    <a:pt x="193" y="332"/>
                    <a:pt x="194" y="331"/>
                    <a:pt x="195" y="331"/>
                  </a:cubicBezTo>
                  <a:cubicBezTo>
                    <a:pt x="198" y="330"/>
                    <a:pt x="199" y="329"/>
                    <a:pt x="202" y="329"/>
                  </a:cubicBezTo>
                  <a:cubicBezTo>
                    <a:pt x="204" y="329"/>
                    <a:pt x="207" y="329"/>
                    <a:pt x="209" y="328"/>
                  </a:cubicBezTo>
                  <a:cubicBezTo>
                    <a:pt x="210" y="327"/>
                    <a:pt x="209" y="326"/>
                    <a:pt x="210" y="324"/>
                  </a:cubicBezTo>
                  <a:cubicBezTo>
                    <a:pt x="210" y="323"/>
                    <a:pt x="211" y="323"/>
                    <a:pt x="212" y="322"/>
                  </a:cubicBezTo>
                  <a:cubicBezTo>
                    <a:pt x="212" y="321"/>
                    <a:pt x="216" y="315"/>
                    <a:pt x="216" y="316"/>
                  </a:cubicBezTo>
                  <a:cubicBezTo>
                    <a:pt x="217" y="316"/>
                    <a:pt x="218" y="317"/>
                    <a:pt x="219" y="317"/>
                  </a:cubicBezTo>
                  <a:cubicBezTo>
                    <a:pt x="219" y="322"/>
                    <a:pt x="218" y="326"/>
                    <a:pt x="219" y="331"/>
                  </a:cubicBezTo>
                  <a:cubicBezTo>
                    <a:pt x="223" y="331"/>
                    <a:pt x="226" y="333"/>
                    <a:pt x="230" y="333"/>
                  </a:cubicBezTo>
                  <a:cubicBezTo>
                    <a:pt x="231" y="330"/>
                    <a:pt x="231" y="325"/>
                    <a:pt x="231" y="325"/>
                  </a:cubicBezTo>
                  <a:cubicBezTo>
                    <a:pt x="233" y="324"/>
                    <a:pt x="235" y="324"/>
                    <a:pt x="237" y="324"/>
                  </a:cubicBezTo>
                  <a:cubicBezTo>
                    <a:pt x="239" y="323"/>
                    <a:pt x="238" y="322"/>
                    <a:pt x="239" y="320"/>
                  </a:cubicBezTo>
                  <a:cubicBezTo>
                    <a:pt x="240" y="318"/>
                    <a:pt x="243" y="317"/>
                    <a:pt x="244" y="316"/>
                  </a:cubicBezTo>
                  <a:cubicBezTo>
                    <a:pt x="245" y="315"/>
                    <a:pt x="245" y="316"/>
                    <a:pt x="245" y="315"/>
                  </a:cubicBezTo>
                  <a:cubicBezTo>
                    <a:pt x="246" y="314"/>
                    <a:pt x="245" y="312"/>
                    <a:pt x="245" y="312"/>
                  </a:cubicBezTo>
                  <a:cubicBezTo>
                    <a:pt x="247" y="311"/>
                    <a:pt x="247" y="309"/>
                    <a:pt x="248" y="308"/>
                  </a:cubicBezTo>
                  <a:cubicBezTo>
                    <a:pt x="248" y="306"/>
                    <a:pt x="249" y="305"/>
                    <a:pt x="250" y="303"/>
                  </a:cubicBezTo>
                  <a:cubicBezTo>
                    <a:pt x="253" y="301"/>
                    <a:pt x="256" y="301"/>
                    <a:pt x="256" y="297"/>
                  </a:cubicBezTo>
                  <a:cubicBezTo>
                    <a:pt x="255" y="293"/>
                    <a:pt x="252" y="292"/>
                    <a:pt x="254" y="288"/>
                  </a:cubicBezTo>
                  <a:cubicBezTo>
                    <a:pt x="255" y="285"/>
                    <a:pt x="257" y="284"/>
                    <a:pt x="259" y="281"/>
                  </a:cubicBezTo>
                  <a:cubicBezTo>
                    <a:pt x="261" y="279"/>
                    <a:pt x="261" y="276"/>
                    <a:pt x="261" y="273"/>
                  </a:cubicBezTo>
                  <a:cubicBezTo>
                    <a:pt x="258" y="273"/>
                    <a:pt x="259" y="270"/>
                    <a:pt x="259" y="268"/>
                  </a:cubicBezTo>
                  <a:cubicBezTo>
                    <a:pt x="259" y="266"/>
                    <a:pt x="258" y="265"/>
                    <a:pt x="257" y="264"/>
                  </a:cubicBezTo>
                  <a:cubicBezTo>
                    <a:pt x="257" y="263"/>
                    <a:pt x="257" y="262"/>
                    <a:pt x="256" y="261"/>
                  </a:cubicBezTo>
                  <a:cubicBezTo>
                    <a:pt x="256" y="258"/>
                    <a:pt x="254" y="257"/>
                    <a:pt x="254" y="254"/>
                  </a:cubicBezTo>
                  <a:cubicBezTo>
                    <a:pt x="254" y="248"/>
                    <a:pt x="254" y="247"/>
                    <a:pt x="257" y="242"/>
                  </a:cubicBezTo>
                  <a:cubicBezTo>
                    <a:pt x="258" y="241"/>
                    <a:pt x="258" y="240"/>
                    <a:pt x="259" y="239"/>
                  </a:cubicBezTo>
                  <a:cubicBezTo>
                    <a:pt x="260" y="237"/>
                    <a:pt x="262" y="235"/>
                    <a:pt x="263" y="233"/>
                  </a:cubicBezTo>
                  <a:cubicBezTo>
                    <a:pt x="265" y="231"/>
                    <a:pt x="267" y="229"/>
                    <a:pt x="270" y="229"/>
                  </a:cubicBezTo>
                  <a:cubicBezTo>
                    <a:pt x="272" y="228"/>
                    <a:pt x="274" y="229"/>
                    <a:pt x="275" y="228"/>
                  </a:cubicBezTo>
                  <a:cubicBezTo>
                    <a:pt x="276" y="224"/>
                    <a:pt x="280" y="221"/>
                    <a:pt x="282" y="217"/>
                  </a:cubicBezTo>
                  <a:cubicBezTo>
                    <a:pt x="283" y="215"/>
                    <a:pt x="286" y="213"/>
                    <a:pt x="288" y="212"/>
                  </a:cubicBezTo>
                  <a:cubicBezTo>
                    <a:pt x="290" y="212"/>
                    <a:pt x="290" y="212"/>
                    <a:pt x="292" y="211"/>
                  </a:cubicBezTo>
                  <a:cubicBezTo>
                    <a:pt x="293" y="211"/>
                    <a:pt x="294" y="210"/>
                    <a:pt x="295" y="210"/>
                  </a:cubicBezTo>
                  <a:cubicBezTo>
                    <a:pt x="300" y="206"/>
                    <a:pt x="301" y="199"/>
                    <a:pt x="307" y="199"/>
                  </a:cubicBezTo>
                  <a:cubicBezTo>
                    <a:pt x="311" y="198"/>
                    <a:pt x="311" y="197"/>
                    <a:pt x="313" y="193"/>
                  </a:cubicBezTo>
                  <a:cubicBezTo>
                    <a:pt x="315" y="188"/>
                    <a:pt x="320" y="181"/>
                    <a:pt x="325" y="178"/>
                  </a:cubicBezTo>
                  <a:cubicBezTo>
                    <a:pt x="326" y="177"/>
                    <a:pt x="328" y="177"/>
                    <a:pt x="330" y="176"/>
                  </a:cubicBezTo>
                  <a:cubicBezTo>
                    <a:pt x="332" y="175"/>
                    <a:pt x="334" y="175"/>
                    <a:pt x="337" y="174"/>
                  </a:cubicBezTo>
                  <a:cubicBezTo>
                    <a:pt x="338" y="174"/>
                    <a:pt x="339" y="174"/>
                    <a:pt x="341" y="174"/>
                  </a:cubicBezTo>
                  <a:cubicBezTo>
                    <a:pt x="342" y="174"/>
                    <a:pt x="343" y="172"/>
                    <a:pt x="345" y="172"/>
                  </a:cubicBezTo>
                  <a:cubicBezTo>
                    <a:pt x="347" y="171"/>
                    <a:pt x="350" y="171"/>
                    <a:pt x="353" y="170"/>
                  </a:cubicBezTo>
                  <a:cubicBezTo>
                    <a:pt x="355" y="169"/>
                    <a:pt x="354" y="166"/>
                    <a:pt x="356" y="164"/>
                  </a:cubicBezTo>
                  <a:cubicBezTo>
                    <a:pt x="357" y="165"/>
                    <a:pt x="358" y="167"/>
                    <a:pt x="360" y="167"/>
                  </a:cubicBezTo>
                  <a:cubicBezTo>
                    <a:pt x="362" y="168"/>
                    <a:pt x="361" y="166"/>
                    <a:pt x="363" y="165"/>
                  </a:cubicBezTo>
                  <a:cubicBezTo>
                    <a:pt x="365" y="164"/>
                    <a:pt x="368" y="164"/>
                    <a:pt x="370" y="165"/>
                  </a:cubicBezTo>
                  <a:cubicBezTo>
                    <a:pt x="371" y="166"/>
                    <a:pt x="371" y="167"/>
                    <a:pt x="372" y="168"/>
                  </a:cubicBezTo>
                  <a:cubicBezTo>
                    <a:pt x="373" y="168"/>
                    <a:pt x="375" y="169"/>
                    <a:pt x="376" y="169"/>
                  </a:cubicBezTo>
                  <a:cubicBezTo>
                    <a:pt x="377" y="171"/>
                    <a:pt x="376" y="174"/>
                    <a:pt x="376" y="177"/>
                  </a:cubicBezTo>
                  <a:cubicBezTo>
                    <a:pt x="381" y="177"/>
                    <a:pt x="384" y="179"/>
                    <a:pt x="387" y="181"/>
                  </a:cubicBezTo>
                  <a:cubicBezTo>
                    <a:pt x="389" y="181"/>
                    <a:pt x="392" y="184"/>
                    <a:pt x="393" y="183"/>
                  </a:cubicBezTo>
                  <a:cubicBezTo>
                    <a:pt x="395" y="183"/>
                    <a:pt x="395" y="180"/>
                    <a:pt x="397" y="180"/>
                  </a:cubicBezTo>
                  <a:cubicBezTo>
                    <a:pt x="397" y="177"/>
                    <a:pt x="393" y="173"/>
                    <a:pt x="391" y="171"/>
                  </a:cubicBezTo>
                  <a:cubicBezTo>
                    <a:pt x="390" y="169"/>
                    <a:pt x="389" y="168"/>
                    <a:pt x="388" y="167"/>
                  </a:cubicBezTo>
                  <a:cubicBezTo>
                    <a:pt x="388" y="166"/>
                    <a:pt x="385" y="164"/>
                    <a:pt x="385" y="164"/>
                  </a:cubicBezTo>
                  <a:cubicBezTo>
                    <a:pt x="384" y="163"/>
                    <a:pt x="383" y="162"/>
                    <a:pt x="382" y="161"/>
                  </a:cubicBezTo>
                  <a:cubicBezTo>
                    <a:pt x="382" y="160"/>
                    <a:pt x="382" y="159"/>
                    <a:pt x="381" y="158"/>
                  </a:cubicBezTo>
                  <a:cubicBezTo>
                    <a:pt x="380" y="158"/>
                    <a:pt x="378" y="157"/>
                    <a:pt x="378" y="157"/>
                  </a:cubicBezTo>
                  <a:cubicBezTo>
                    <a:pt x="377" y="154"/>
                    <a:pt x="372" y="139"/>
                    <a:pt x="378" y="140"/>
                  </a:cubicBezTo>
                  <a:cubicBezTo>
                    <a:pt x="379" y="138"/>
                    <a:pt x="381" y="134"/>
                    <a:pt x="383" y="134"/>
                  </a:cubicBezTo>
                  <a:cubicBezTo>
                    <a:pt x="385" y="130"/>
                    <a:pt x="394" y="127"/>
                    <a:pt x="393" y="121"/>
                  </a:cubicBezTo>
                  <a:cubicBezTo>
                    <a:pt x="395" y="119"/>
                    <a:pt x="396" y="118"/>
                    <a:pt x="399" y="118"/>
                  </a:cubicBezTo>
                  <a:cubicBezTo>
                    <a:pt x="402" y="118"/>
                    <a:pt x="404" y="118"/>
                    <a:pt x="406" y="118"/>
                  </a:cubicBezTo>
                  <a:cubicBezTo>
                    <a:pt x="407" y="115"/>
                    <a:pt x="406" y="111"/>
                    <a:pt x="407" y="108"/>
                  </a:cubicBezTo>
                  <a:cubicBezTo>
                    <a:pt x="407" y="108"/>
                    <a:pt x="408" y="108"/>
                    <a:pt x="408" y="108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9583738" y="-1498600"/>
              <a:ext cx="508000" cy="176213"/>
            </a:xfrm>
            <a:custGeom>
              <a:avLst/>
              <a:gdLst>
                <a:gd name="T0" fmla="*/ 217 w 218"/>
                <a:gd name="T1" fmla="*/ 63 h 76"/>
                <a:gd name="T2" fmla="*/ 205 w 218"/>
                <a:gd name="T3" fmla="*/ 45 h 76"/>
                <a:gd name="T4" fmla="*/ 199 w 218"/>
                <a:gd name="T5" fmla="*/ 32 h 76"/>
                <a:gd name="T6" fmla="*/ 182 w 218"/>
                <a:gd name="T7" fmla="*/ 26 h 76"/>
                <a:gd name="T8" fmla="*/ 173 w 218"/>
                <a:gd name="T9" fmla="*/ 19 h 76"/>
                <a:gd name="T10" fmla="*/ 174 w 218"/>
                <a:gd name="T11" fmla="*/ 6 h 76"/>
                <a:gd name="T12" fmla="*/ 168 w 218"/>
                <a:gd name="T13" fmla="*/ 3 h 76"/>
                <a:gd name="T14" fmla="*/ 144 w 218"/>
                <a:gd name="T15" fmla="*/ 2 h 76"/>
                <a:gd name="T16" fmla="*/ 139 w 218"/>
                <a:gd name="T17" fmla="*/ 16 h 76"/>
                <a:gd name="T18" fmla="*/ 129 w 218"/>
                <a:gd name="T19" fmla="*/ 8 h 76"/>
                <a:gd name="T20" fmla="*/ 123 w 218"/>
                <a:gd name="T21" fmla="*/ 20 h 76"/>
                <a:gd name="T22" fmla="*/ 110 w 218"/>
                <a:gd name="T23" fmla="*/ 26 h 76"/>
                <a:gd name="T24" fmla="*/ 101 w 218"/>
                <a:gd name="T25" fmla="*/ 28 h 76"/>
                <a:gd name="T26" fmla="*/ 96 w 218"/>
                <a:gd name="T27" fmla="*/ 21 h 76"/>
                <a:gd name="T28" fmla="*/ 89 w 218"/>
                <a:gd name="T29" fmla="*/ 19 h 76"/>
                <a:gd name="T30" fmla="*/ 73 w 218"/>
                <a:gd name="T31" fmla="*/ 15 h 76"/>
                <a:gd name="T32" fmla="*/ 55 w 218"/>
                <a:gd name="T33" fmla="*/ 15 h 76"/>
                <a:gd name="T34" fmla="*/ 41 w 218"/>
                <a:gd name="T35" fmla="*/ 13 h 76"/>
                <a:gd name="T36" fmla="*/ 15 w 218"/>
                <a:gd name="T37" fmla="*/ 18 h 76"/>
                <a:gd name="T38" fmla="*/ 5 w 218"/>
                <a:gd name="T39" fmla="*/ 26 h 76"/>
                <a:gd name="T40" fmla="*/ 7 w 218"/>
                <a:gd name="T41" fmla="*/ 32 h 76"/>
                <a:gd name="T42" fmla="*/ 0 w 218"/>
                <a:gd name="T43" fmla="*/ 44 h 76"/>
                <a:gd name="T44" fmla="*/ 14 w 218"/>
                <a:gd name="T45" fmla="*/ 60 h 76"/>
                <a:gd name="T46" fmla="*/ 35 w 218"/>
                <a:gd name="T47" fmla="*/ 67 h 76"/>
                <a:gd name="T48" fmla="*/ 65 w 218"/>
                <a:gd name="T49" fmla="*/ 69 h 76"/>
                <a:gd name="T50" fmla="*/ 94 w 218"/>
                <a:gd name="T51" fmla="*/ 68 h 76"/>
                <a:gd name="T52" fmla="*/ 112 w 218"/>
                <a:gd name="T53" fmla="*/ 68 h 76"/>
                <a:gd name="T54" fmla="*/ 129 w 218"/>
                <a:gd name="T55" fmla="*/ 70 h 76"/>
                <a:gd name="T56" fmla="*/ 132 w 218"/>
                <a:gd name="T57" fmla="*/ 71 h 76"/>
                <a:gd name="T58" fmla="*/ 144 w 218"/>
                <a:gd name="T59" fmla="*/ 68 h 76"/>
                <a:gd name="T60" fmla="*/ 169 w 218"/>
                <a:gd name="T61" fmla="*/ 68 h 76"/>
                <a:gd name="T62" fmla="*/ 193 w 218"/>
                <a:gd name="T63" fmla="*/ 76 h 76"/>
                <a:gd name="T64" fmla="*/ 203 w 218"/>
                <a:gd name="T65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8" h="76">
                  <a:moveTo>
                    <a:pt x="212" y="64"/>
                  </a:moveTo>
                  <a:cubicBezTo>
                    <a:pt x="213" y="64"/>
                    <a:pt x="215" y="63"/>
                    <a:pt x="217" y="63"/>
                  </a:cubicBezTo>
                  <a:cubicBezTo>
                    <a:pt x="218" y="60"/>
                    <a:pt x="218" y="56"/>
                    <a:pt x="216" y="54"/>
                  </a:cubicBezTo>
                  <a:cubicBezTo>
                    <a:pt x="214" y="50"/>
                    <a:pt x="206" y="50"/>
                    <a:pt x="205" y="45"/>
                  </a:cubicBezTo>
                  <a:cubicBezTo>
                    <a:pt x="204" y="43"/>
                    <a:pt x="205" y="34"/>
                    <a:pt x="208" y="33"/>
                  </a:cubicBezTo>
                  <a:cubicBezTo>
                    <a:pt x="205" y="34"/>
                    <a:pt x="201" y="33"/>
                    <a:pt x="199" y="32"/>
                  </a:cubicBezTo>
                  <a:cubicBezTo>
                    <a:pt x="195" y="30"/>
                    <a:pt x="196" y="26"/>
                    <a:pt x="192" y="25"/>
                  </a:cubicBezTo>
                  <a:cubicBezTo>
                    <a:pt x="189" y="24"/>
                    <a:pt x="184" y="26"/>
                    <a:pt x="182" y="26"/>
                  </a:cubicBezTo>
                  <a:cubicBezTo>
                    <a:pt x="178" y="27"/>
                    <a:pt x="176" y="30"/>
                    <a:pt x="172" y="29"/>
                  </a:cubicBezTo>
                  <a:cubicBezTo>
                    <a:pt x="172" y="26"/>
                    <a:pt x="173" y="22"/>
                    <a:pt x="173" y="19"/>
                  </a:cubicBezTo>
                  <a:cubicBezTo>
                    <a:pt x="174" y="15"/>
                    <a:pt x="175" y="12"/>
                    <a:pt x="170" y="11"/>
                  </a:cubicBezTo>
                  <a:cubicBezTo>
                    <a:pt x="170" y="9"/>
                    <a:pt x="172" y="6"/>
                    <a:pt x="174" y="6"/>
                  </a:cubicBezTo>
                  <a:cubicBezTo>
                    <a:pt x="175" y="5"/>
                    <a:pt x="179" y="5"/>
                    <a:pt x="178" y="2"/>
                  </a:cubicBezTo>
                  <a:cubicBezTo>
                    <a:pt x="175" y="2"/>
                    <a:pt x="172" y="3"/>
                    <a:pt x="168" y="3"/>
                  </a:cubicBezTo>
                  <a:cubicBezTo>
                    <a:pt x="166" y="3"/>
                    <a:pt x="163" y="3"/>
                    <a:pt x="160" y="3"/>
                  </a:cubicBezTo>
                  <a:cubicBezTo>
                    <a:pt x="156" y="9"/>
                    <a:pt x="149" y="0"/>
                    <a:pt x="144" y="2"/>
                  </a:cubicBezTo>
                  <a:cubicBezTo>
                    <a:pt x="141" y="4"/>
                    <a:pt x="143" y="7"/>
                    <a:pt x="142" y="10"/>
                  </a:cubicBezTo>
                  <a:cubicBezTo>
                    <a:pt x="141" y="12"/>
                    <a:pt x="139" y="13"/>
                    <a:pt x="139" y="16"/>
                  </a:cubicBezTo>
                  <a:cubicBezTo>
                    <a:pt x="136" y="15"/>
                    <a:pt x="137" y="11"/>
                    <a:pt x="135" y="9"/>
                  </a:cubicBezTo>
                  <a:cubicBezTo>
                    <a:pt x="133" y="7"/>
                    <a:pt x="131" y="8"/>
                    <a:pt x="129" y="8"/>
                  </a:cubicBezTo>
                  <a:cubicBezTo>
                    <a:pt x="128" y="11"/>
                    <a:pt x="124" y="11"/>
                    <a:pt x="123" y="14"/>
                  </a:cubicBezTo>
                  <a:cubicBezTo>
                    <a:pt x="123" y="18"/>
                    <a:pt x="129" y="19"/>
                    <a:pt x="123" y="20"/>
                  </a:cubicBezTo>
                  <a:cubicBezTo>
                    <a:pt x="119" y="21"/>
                    <a:pt x="115" y="19"/>
                    <a:pt x="114" y="25"/>
                  </a:cubicBezTo>
                  <a:cubicBezTo>
                    <a:pt x="112" y="26"/>
                    <a:pt x="111" y="25"/>
                    <a:pt x="110" y="26"/>
                  </a:cubicBezTo>
                  <a:cubicBezTo>
                    <a:pt x="108" y="27"/>
                    <a:pt x="108" y="29"/>
                    <a:pt x="108" y="31"/>
                  </a:cubicBezTo>
                  <a:cubicBezTo>
                    <a:pt x="104" y="31"/>
                    <a:pt x="102" y="31"/>
                    <a:pt x="101" y="28"/>
                  </a:cubicBezTo>
                  <a:cubicBezTo>
                    <a:pt x="101" y="26"/>
                    <a:pt x="102" y="23"/>
                    <a:pt x="102" y="20"/>
                  </a:cubicBezTo>
                  <a:cubicBezTo>
                    <a:pt x="99" y="20"/>
                    <a:pt x="98" y="20"/>
                    <a:pt x="96" y="21"/>
                  </a:cubicBezTo>
                  <a:cubicBezTo>
                    <a:pt x="95" y="22"/>
                    <a:pt x="96" y="25"/>
                    <a:pt x="93" y="25"/>
                  </a:cubicBezTo>
                  <a:cubicBezTo>
                    <a:pt x="90" y="24"/>
                    <a:pt x="91" y="21"/>
                    <a:pt x="89" y="19"/>
                  </a:cubicBezTo>
                  <a:cubicBezTo>
                    <a:pt x="87" y="16"/>
                    <a:pt x="84" y="18"/>
                    <a:pt x="81" y="17"/>
                  </a:cubicBezTo>
                  <a:cubicBezTo>
                    <a:pt x="78" y="16"/>
                    <a:pt x="76" y="15"/>
                    <a:pt x="73" y="15"/>
                  </a:cubicBezTo>
                  <a:cubicBezTo>
                    <a:pt x="70" y="15"/>
                    <a:pt x="68" y="16"/>
                    <a:pt x="65" y="16"/>
                  </a:cubicBezTo>
                  <a:cubicBezTo>
                    <a:pt x="62" y="16"/>
                    <a:pt x="58" y="16"/>
                    <a:pt x="55" y="15"/>
                  </a:cubicBezTo>
                  <a:cubicBezTo>
                    <a:pt x="52" y="15"/>
                    <a:pt x="51" y="14"/>
                    <a:pt x="49" y="13"/>
                  </a:cubicBezTo>
                  <a:cubicBezTo>
                    <a:pt x="46" y="12"/>
                    <a:pt x="44" y="12"/>
                    <a:pt x="41" y="13"/>
                  </a:cubicBezTo>
                  <a:cubicBezTo>
                    <a:pt x="38" y="14"/>
                    <a:pt x="36" y="14"/>
                    <a:pt x="32" y="14"/>
                  </a:cubicBezTo>
                  <a:cubicBezTo>
                    <a:pt x="32" y="20"/>
                    <a:pt x="19" y="18"/>
                    <a:pt x="15" y="18"/>
                  </a:cubicBezTo>
                  <a:cubicBezTo>
                    <a:pt x="12" y="19"/>
                    <a:pt x="13" y="18"/>
                    <a:pt x="11" y="20"/>
                  </a:cubicBezTo>
                  <a:cubicBezTo>
                    <a:pt x="9" y="23"/>
                    <a:pt x="8" y="26"/>
                    <a:pt x="5" y="26"/>
                  </a:cubicBezTo>
                  <a:cubicBezTo>
                    <a:pt x="5" y="28"/>
                    <a:pt x="5" y="30"/>
                    <a:pt x="5" y="31"/>
                  </a:cubicBezTo>
                  <a:cubicBezTo>
                    <a:pt x="5" y="31"/>
                    <a:pt x="6" y="32"/>
                    <a:pt x="7" y="32"/>
                  </a:cubicBezTo>
                  <a:cubicBezTo>
                    <a:pt x="8" y="34"/>
                    <a:pt x="11" y="42"/>
                    <a:pt x="8" y="44"/>
                  </a:cubicBezTo>
                  <a:cubicBezTo>
                    <a:pt x="7" y="45"/>
                    <a:pt x="4" y="45"/>
                    <a:pt x="0" y="44"/>
                  </a:cubicBezTo>
                  <a:cubicBezTo>
                    <a:pt x="0" y="49"/>
                    <a:pt x="0" y="54"/>
                    <a:pt x="3" y="58"/>
                  </a:cubicBezTo>
                  <a:cubicBezTo>
                    <a:pt x="5" y="62"/>
                    <a:pt x="10" y="60"/>
                    <a:pt x="14" y="60"/>
                  </a:cubicBezTo>
                  <a:cubicBezTo>
                    <a:pt x="19" y="59"/>
                    <a:pt x="21" y="63"/>
                    <a:pt x="25" y="65"/>
                  </a:cubicBezTo>
                  <a:cubicBezTo>
                    <a:pt x="28" y="66"/>
                    <a:pt x="33" y="66"/>
                    <a:pt x="35" y="67"/>
                  </a:cubicBezTo>
                  <a:cubicBezTo>
                    <a:pt x="39" y="68"/>
                    <a:pt x="41" y="69"/>
                    <a:pt x="45" y="70"/>
                  </a:cubicBezTo>
                  <a:cubicBezTo>
                    <a:pt x="51" y="70"/>
                    <a:pt x="58" y="70"/>
                    <a:pt x="65" y="69"/>
                  </a:cubicBezTo>
                  <a:cubicBezTo>
                    <a:pt x="72" y="68"/>
                    <a:pt x="79" y="69"/>
                    <a:pt x="86" y="69"/>
                  </a:cubicBezTo>
                  <a:cubicBezTo>
                    <a:pt x="89" y="69"/>
                    <a:pt x="92" y="68"/>
                    <a:pt x="94" y="68"/>
                  </a:cubicBezTo>
                  <a:cubicBezTo>
                    <a:pt x="97" y="68"/>
                    <a:pt x="100" y="70"/>
                    <a:pt x="103" y="71"/>
                  </a:cubicBezTo>
                  <a:cubicBezTo>
                    <a:pt x="107" y="71"/>
                    <a:pt x="109" y="68"/>
                    <a:pt x="112" y="68"/>
                  </a:cubicBezTo>
                  <a:cubicBezTo>
                    <a:pt x="116" y="67"/>
                    <a:pt x="119" y="72"/>
                    <a:pt x="123" y="71"/>
                  </a:cubicBezTo>
                  <a:cubicBezTo>
                    <a:pt x="125" y="71"/>
                    <a:pt x="127" y="69"/>
                    <a:pt x="129" y="70"/>
                  </a:cubicBezTo>
                  <a:cubicBezTo>
                    <a:pt x="129" y="70"/>
                    <a:pt x="130" y="71"/>
                    <a:pt x="130" y="71"/>
                  </a:cubicBezTo>
                  <a:cubicBezTo>
                    <a:pt x="131" y="72"/>
                    <a:pt x="132" y="71"/>
                    <a:pt x="132" y="71"/>
                  </a:cubicBezTo>
                  <a:cubicBezTo>
                    <a:pt x="134" y="71"/>
                    <a:pt x="141" y="73"/>
                    <a:pt x="142" y="71"/>
                  </a:cubicBezTo>
                  <a:cubicBezTo>
                    <a:pt x="143" y="70"/>
                    <a:pt x="142" y="69"/>
                    <a:pt x="144" y="68"/>
                  </a:cubicBezTo>
                  <a:cubicBezTo>
                    <a:pt x="146" y="67"/>
                    <a:pt x="148" y="68"/>
                    <a:pt x="150" y="68"/>
                  </a:cubicBezTo>
                  <a:cubicBezTo>
                    <a:pt x="156" y="68"/>
                    <a:pt x="163" y="68"/>
                    <a:pt x="169" y="68"/>
                  </a:cubicBezTo>
                  <a:cubicBezTo>
                    <a:pt x="174" y="69"/>
                    <a:pt x="180" y="70"/>
                    <a:pt x="183" y="76"/>
                  </a:cubicBezTo>
                  <a:cubicBezTo>
                    <a:pt x="186" y="76"/>
                    <a:pt x="191" y="75"/>
                    <a:pt x="193" y="76"/>
                  </a:cubicBezTo>
                  <a:cubicBezTo>
                    <a:pt x="193" y="76"/>
                    <a:pt x="194" y="76"/>
                    <a:pt x="194" y="76"/>
                  </a:cubicBezTo>
                  <a:cubicBezTo>
                    <a:pt x="196" y="75"/>
                    <a:pt x="200" y="75"/>
                    <a:pt x="203" y="73"/>
                  </a:cubicBezTo>
                  <a:cubicBezTo>
                    <a:pt x="206" y="71"/>
                    <a:pt x="209" y="67"/>
                    <a:pt x="212" y="64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10007601" y="-1223963"/>
              <a:ext cx="219075" cy="458788"/>
            </a:xfrm>
            <a:custGeom>
              <a:avLst/>
              <a:gdLst>
                <a:gd name="T0" fmla="*/ 65 w 94"/>
                <a:gd name="T1" fmla="*/ 27 h 197"/>
                <a:gd name="T2" fmla="*/ 51 w 94"/>
                <a:gd name="T3" fmla="*/ 23 h 197"/>
                <a:gd name="T4" fmla="*/ 54 w 94"/>
                <a:gd name="T5" fmla="*/ 14 h 197"/>
                <a:gd name="T6" fmla="*/ 44 w 94"/>
                <a:gd name="T7" fmla="*/ 6 h 197"/>
                <a:gd name="T8" fmla="*/ 30 w 94"/>
                <a:gd name="T9" fmla="*/ 0 h 197"/>
                <a:gd name="T10" fmla="*/ 23 w 94"/>
                <a:gd name="T11" fmla="*/ 14 h 197"/>
                <a:gd name="T12" fmla="*/ 19 w 94"/>
                <a:gd name="T13" fmla="*/ 19 h 197"/>
                <a:gd name="T14" fmla="*/ 9 w 94"/>
                <a:gd name="T15" fmla="*/ 29 h 197"/>
                <a:gd name="T16" fmla="*/ 0 w 94"/>
                <a:gd name="T17" fmla="*/ 21 h 197"/>
                <a:gd name="T18" fmla="*/ 4 w 94"/>
                <a:gd name="T19" fmla="*/ 34 h 197"/>
                <a:gd name="T20" fmla="*/ 5 w 94"/>
                <a:gd name="T21" fmla="*/ 47 h 197"/>
                <a:gd name="T22" fmla="*/ 4 w 94"/>
                <a:gd name="T23" fmla="*/ 59 h 197"/>
                <a:gd name="T24" fmla="*/ 10 w 94"/>
                <a:gd name="T25" fmla="*/ 75 h 197"/>
                <a:gd name="T26" fmla="*/ 15 w 94"/>
                <a:gd name="T27" fmla="*/ 87 h 197"/>
                <a:gd name="T28" fmla="*/ 14 w 94"/>
                <a:gd name="T29" fmla="*/ 109 h 197"/>
                <a:gd name="T30" fmla="*/ 18 w 94"/>
                <a:gd name="T31" fmla="*/ 125 h 197"/>
                <a:gd name="T32" fmla="*/ 26 w 94"/>
                <a:gd name="T33" fmla="*/ 140 h 197"/>
                <a:gd name="T34" fmla="*/ 29 w 94"/>
                <a:gd name="T35" fmla="*/ 149 h 197"/>
                <a:gd name="T36" fmla="*/ 33 w 94"/>
                <a:gd name="T37" fmla="*/ 162 h 197"/>
                <a:gd name="T38" fmla="*/ 37 w 94"/>
                <a:gd name="T39" fmla="*/ 190 h 197"/>
                <a:gd name="T40" fmla="*/ 42 w 94"/>
                <a:gd name="T41" fmla="*/ 187 h 197"/>
                <a:gd name="T42" fmla="*/ 47 w 94"/>
                <a:gd name="T43" fmla="*/ 183 h 197"/>
                <a:gd name="T44" fmla="*/ 54 w 94"/>
                <a:gd name="T45" fmla="*/ 192 h 197"/>
                <a:gd name="T46" fmla="*/ 63 w 94"/>
                <a:gd name="T47" fmla="*/ 196 h 197"/>
                <a:gd name="T48" fmla="*/ 70 w 94"/>
                <a:gd name="T49" fmla="*/ 185 h 197"/>
                <a:gd name="T50" fmla="*/ 79 w 94"/>
                <a:gd name="T51" fmla="*/ 179 h 197"/>
                <a:gd name="T52" fmla="*/ 81 w 94"/>
                <a:gd name="T53" fmla="*/ 175 h 197"/>
                <a:gd name="T54" fmla="*/ 81 w 94"/>
                <a:gd name="T55" fmla="*/ 159 h 197"/>
                <a:gd name="T56" fmla="*/ 76 w 94"/>
                <a:gd name="T57" fmla="*/ 147 h 197"/>
                <a:gd name="T58" fmla="*/ 76 w 94"/>
                <a:gd name="T59" fmla="*/ 125 h 197"/>
                <a:gd name="T60" fmla="*/ 70 w 94"/>
                <a:gd name="T61" fmla="*/ 116 h 197"/>
                <a:gd name="T62" fmla="*/ 81 w 94"/>
                <a:gd name="T63" fmla="*/ 117 h 197"/>
                <a:gd name="T64" fmla="*/ 89 w 94"/>
                <a:gd name="T65" fmla="*/ 107 h 197"/>
                <a:gd name="T66" fmla="*/ 93 w 94"/>
                <a:gd name="T67" fmla="*/ 93 h 197"/>
                <a:gd name="T68" fmla="*/ 91 w 94"/>
                <a:gd name="T69" fmla="*/ 60 h 197"/>
                <a:gd name="T70" fmla="*/ 83 w 94"/>
                <a:gd name="T71" fmla="*/ 41 h 197"/>
                <a:gd name="T72" fmla="*/ 80 w 94"/>
                <a:gd name="T73" fmla="*/ 32 h 197"/>
                <a:gd name="T74" fmla="*/ 80 w 94"/>
                <a:gd name="T75" fmla="*/ 2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4" h="197">
                  <a:moveTo>
                    <a:pt x="70" y="27"/>
                  </a:moveTo>
                  <a:cubicBezTo>
                    <a:pt x="68" y="27"/>
                    <a:pt x="66" y="28"/>
                    <a:pt x="65" y="27"/>
                  </a:cubicBezTo>
                  <a:cubicBezTo>
                    <a:pt x="63" y="26"/>
                    <a:pt x="63" y="25"/>
                    <a:pt x="61" y="25"/>
                  </a:cubicBezTo>
                  <a:cubicBezTo>
                    <a:pt x="57" y="24"/>
                    <a:pt x="54" y="25"/>
                    <a:pt x="51" y="23"/>
                  </a:cubicBezTo>
                  <a:cubicBezTo>
                    <a:pt x="50" y="21"/>
                    <a:pt x="52" y="20"/>
                    <a:pt x="53" y="19"/>
                  </a:cubicBezTo>
                  <a:cubicBezTo>
                    <a:pt x="54" y="17"/>
                    <a:pt x="54" y="15"/>
                    <a:pt x="54" y="14"/>
                  </a:cubicBezTo>
                  <a:cubicBezTo>
                    <a:pt x="54" y="12"/>
                    <a:pt x="53" y="9"/>
                    <a:pt x="51" y="6"/>
                  </a:cubicBezTo>
                  <a:cubicBezTo>
                    <a:pt x="49" y="7"/>
                    <a:pt x="46" y="5"/>
                    <a:pt x="44" y="6"/>
                  </a:cubicBezTo>
                  <a:cubicBezTo>
                    <a:pt x="42" y="6"/>
                    <a:pt x="40" y="9"/>
                    <a:pt x="37" y="9"/>
                  </a:cubicBezTo>
                  <a:cubicBezTo>
                    <a:pt x="36" y="5"/>
                    <a:pt x="31" y="3"/>
                    <a:pt x="30" y="0"/>
                  </a:cubicBezTo>
                  <a:cubicBezTo>
                    <a:pt x="30" y="3"/>
                    <a:pt x="30" y="8"/>
                    <a:pt x="27" y="11"/>
                  </a:cubicBezTo>
                  <a:cubicBezTo>
                    <a:pt x="26" y="12"/>
                    <a:pt x="24" y="12"/>
                    <a:pt x="23" y="14"/>
                  </a:cubicBezTo>
                  <a:cubicBezTo>
                    <a:pt x="23" y="15"/>
                    <a:pt x="23" y="18"/>
                    <a:pt x="23" y="19"/>
                  </a:cubicBezTo>
                  <a:cubicBezTo>
                    <a:pt x="21" y="19"/>
                    <a:pt x="20" y="19"/>
                    <a:pt x="19" y="19"/>
                  </a:cubicBezTo>
                  <a:cubicBezTo>
                    <a:pt x="18" y="22"/>
                    <a:pt x="19" y="24"/>
                    <a:pt x="16" y="26"/>
                  </a:cubicBezTo>
                  <a:cubicBezTo>
                    <a:pt x="15" y="28"/>
                    <a:pt x="12" y="29"/>
                    <a:pt x="9" y="29"/>
                  </a:cubicBezTo>
                  <a:cubicBezTo>
                    <a:pt x="9" y="26"/>
                    <a:pt x="9" y="23"/>
                    <a:pt x="9" y="20"/>
                  </a:cubicBezTo>
                  <a:cubicBezTo>
                    <a:pt x="8" y="20"/>
                    <a:pt x="4" y="21"/>
                    <a:pt x="0" y="21"/>
                  </a:cubicBezTo>
                  <a:cubicBezTo>
                    <a:pt x="0" y="24"/>
                    <a:pt x="0" y="27"/>
                    <a:pt x="0" y="30"/>
                  </a:cubicBezTo>
                  <a:cubicBezTo>
                    <a:pt x="0" y="30"/>
                    <a:pt x="4" y="32"/>
                    <a:pt x="4" y="34"/>
                  </a:cubicBezTo>
                  <a:cubicBezTo>
                    <a:pt x="3" y="36"/>
                    <a:pt x="3" y="39"/>
                    <a:pt x="3" y="41"/>
                  </a:cubicBezTo>
                  <a:cubicBezTo>
                    <a:pt x="3" y="43"/>
                    <a:pt x="5" y="45"/>
                    <a:pt x="5" y="47"/>
                  </a:cubicBezTo>
                  <a:cubicBezTo>
                    <a:pt x="6" y="51"/>
                    <a:pt x="5" y="55"/>
                    <a:pt x="4" y="59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8" y="57"/>
                    <a:pt x="9" y="67"/>
                    <a:pt x="10" y="69"/>
                  </a:cubicBezTo>
                  <a:cubicBezTo>
                    <a:pt x="11" y="71"/>
                    <a:pt x="11" y="73"/>
                    <a:pt x="10" y="75"/>
                  </a:cubicBezTo>
                  <a:cubicBezTo>
                    <a:pt x="10" y="77"/>
                    <a:pt x="9" y="80"/>
                    <a:pt x="11" y="81"/>
                  </a:cubicBezTo>
                  <a:cubicBezTo>
                    <a:pt x="12" y="84"/>
                    <a:pt x="15" y="85"/>
                    <a:pt x="15" y="87"/>
                  </a:cubicBezTo>
                  <a:cubicBezTo>
                    <a:pt x="16" y="92"/>
                    <a:pt x="15" y="97"/>
                    <a:pt x="14" y="102"/>
                  </a:cubicBezTo>
                  <a:cubicBezTo>
                    <a:pt x="14" y="104"/>
                    <a:pt x="14" y="107"/>
                    <a:pt x="14" y="109"/>
                  </a:cubicBezTo>
                  <a:cubicBezTo>
                    <a:pt x="14" y="112"/>
                    <a:pt x="15" y="114"/>
                    <a:pt x="16" y="117"/>
                  </a:cubicBezTo>
                  <a:cubicBezTo>
                    <a:pt x="17" y="120"/>
                    <a:pt x="17" y="123"/>
                    <a:pt x="18" y="125"/>
                  </a:cubicBezTo>
                  <a:cubicBezTo>
                    <a:pt x="19" y="126"/>
                    <a:pt x="20" y="127"/>
                    <a:pt x="21" y="129"/>
                  </a:cubicBezTo>
                  <a:cubicBezTo>
                    <a:pt x="23" y="132"/>
                    <a:pt x="24" y="136"/>
                    <a:pt x="26" y="140"/>
                  </a:cubicBezTo>
                  <a:cubicBezTo>
                    <a:pt x="26" y="141"/>
                    <a:pt x="26" y="143"/>
                    <a:pt x="27" y="144"/>
                  </a:cubicBezTo>
                  <a:cubicBezTo>
                    <a:pt x="27" y="146"/>
                    <a:pt x="29" y="148"/>
                    <a:pt x="29" y="149"/>
                  </a:cubicBezTo>
                  <a:cubicBezTo>
                    <a:pt x="30" y="151"/>
                    <a:pt x="30" y="152"/>
                    <a:pt x="31" y="154"/>
                  </a:cubicBezTo>
                  <a:cubicBezTo>
                    <a:pt x="31" y="157"/>
                    <a:pt x="33" y="159"/>
                    <a:pt x="33" y="162"/>
                  </a:cubicBezTo>
                  <a:cubicBezTo>
                    <a:pt x="33" y="169"/>
                    <a:pt x="34" y="176"/>
                    <a:pt x="35" y="183"/>
                  </a:cubicBezTo>
                  <a:cubicBezTo>
                    <a:pt x="35" y="186"/>
                    <a:pt x="37" y="187"/>
                    <a:pt x="37" y="190"/>
                  </a:cubicBezTo>
                  <a:cubicBezTo>
                    <a:pt x="37" y="192"/>
                    <a:pt x="37" y="193"/>
                    <a:pt x="40" y="193"/>
                  </a:cubicBezTo>
                  <a:cubicBezTo>
                    <a:pt x="43" y="192"/>
                    <a:pt x="42" y="190"/>
                    <a:pt x="42" y="187"/>
                  </a:cubicBezTo>
                  <a:cubicBezTo>
                    <a:pt x="42" y="185"/>
                    <a:pt x="42" y="181"/>
                    <a:pt x="44" y="181"/>
                  </a:cubicBezTo>
                  <a:cubicBezTo>
                    <a:pt x="46" y="181"/>
                    <a:pt x="46" y="182"/>
                    <a:pt x="47" y="183"/>
                  </a:cubicBezTo>
                  <a:cubicBezTo>
                    <a:pt x="48" y="184"/>
                    <a:pt x="49" y="185"/>
                    <a:pt x="50" y="186"/>
                  </a:cubicBezTo>
                  <a:cubicBezTo>
                    <a:pt x="52" y="188"/>
                    <a:pt x="53" y="189"/>
                    <a:pt x="54" y="192"/>
                  </a:cubicBezTo>
                  <a:cubicBezTo>
                    <a:pt x="55" y="194"/>
                    <a:pt x="55" y="196"/>
                    <a:pt x="57" y="197"/>
                  </a:cubicBezTo>
                  <a:cubicBezTo>
                    <a:pt x="59" y="197"/>
                    <a:pt x="62" y="196"/>
                    <a:pt x="63" y="196"/>
                  </a:cubicBezTo>
                  <a:cubicBezTo>
                    <a:pt x="64" y="194"/>
                    <a:pt x="64" y="191"/>
                    <a:pt x="66" y="189"/>
                  </a:cubicBezTo>
                  <a:cubicBezTo>
                    <a:pt x="68" y="187"/>
                    <a:pt x="70" y="188"/>
                    <a:pt x="70" y="185"/>
                  </a:cubicBezTo>
                  <a:cubicBezTo>
                    <a:pt x="71" y="182"/>
                    <a:pt x="70" y="180"/>
                    <a:pt x="72" y="179"/>
                  </a:cubicBezTo>
                  <a:cubicBezTo>
                    <a:pt x="75" y="176"/>
                    <a:pt x="77" y="181"/>
                    <a:pt x="79" y="179"/>
                  </a:cubicBezTo>
                  <a:cubicBezTo>
                    <a:pt x="80" y="179"/>
                    <a:pt x="80" y="177"/>
                    <a:pt x="80" y="177"/>
                  </a:cubicBezTo>
                  <a:cubicBezTo>
                    <a:pt x="81" y="176"/>
                    <a:pt x="81" y="176"/>
                    <a:pt x="81" y="175"/>
                  </a:cubicBezTo>
                  <a:cubicBezTo>
                    <a:pt x="82" y="173"/>
                    <a:pt x="80" y="165"/>
                    <a:pt x="83" y="164"/>
                  </a:cubicBezTo>
                  <a:cubicBezTo>
                    <a:pt x="84" y="162"/>
                    <a:pt x="82" y="161"/>
                    <a:pt x="81" y="159"/>
                  </a:cubicBezTo>
                  <a:cubicBezTo>
                    <a:pt x="80" y="158"/>
                    <a:pt x="79" y="157"/>
                    <a:pt x="78" y="156"/>
                  </a:cubicBezTo>
                  <a:cubicBezTo>
                    <a:pt x="76" y="154"/>
                    <a:pt x="76" y="150"/>
                    <a:pt x="76" y="147"/>
                  </a:cubicBezTo>
                  <a:cubicBezTo>
                    <a:pt x="76" y="144"/>
                    <a:pt x="74" y="141"/>
                    <a:pt x="75" y="137"/>
                  </a:cubicBezTo>
                  <a:cubicBezTo>
                    <a:pt x="77" y="134"/>
                    <a:pt x="76" y="129"/>
                    <a:pt x="76" y="125"/>
                  </a:cubicBezTo>
                  <a:cubicBezTo>
                    <a:pt x="73" y="126"/>
                    <a:pt x="72" y="126"/>
                    <a:pt x="71" y="124"/>
                  </a:cubicBezTo>
                  <a:cubicBezTo>
                    <a:pt x="71" y="122"/>
                    <a:pt x="70" y="118"/>
                    <a:pt x="70" y="116"/>
                  </a:cubicBezTo>
                  <a:cubicBezTo>
                    <a:pt x="73" y="115"/>
                    <a:pt x="73" y="116"/>
                    <a:pt x="75" y="117"/>
                  </a:cubicBezTo>
                  <a:cubicBezTo>
                    <a:pt x="77" y="118"/>
                    <a:pt x="79" y="117"/>
                    <a:pt x="81" y="117"/>
                  </a:cubicBezTo>
                  <a:cubicBezTo>
                    <a:pt x="84" y="117"/>
                    <a:pt x="86" y="117"/>
                    <a:pt x="87" y="114"/>
                  </a:cubicBezTo>
                  <a:cubicBezTo>
                    <a:pt x="88" y="111"/>
                    <a:pt x="88" y="109"/>
                    <a:pt x="89" y="107"/>
                  </a:cubicBezTo>
                  <a:cubicBezTo>
                    <a:pt x="90" y="106"/>
                    <a:pt x="91" y="105"/>
                    <a:pt x="91" y="103"/>
                  </a:cubicBezTo>
                  <a:cubicBezTo>
                    <a:pt x="92" y="100"/>
                    <a:pt x="93" y="97"/>
                    <a:pt x="93" y="93"/>
                  </a:cubicBezTo>
                  <a:cubicBezTo>
                    <a:pt x="94" y="87"/>
                    <a:pt x="94" y="81"/>
                    <a:pt x="94" y="75"/>
                  </a:cubicBezTo>
                  <a:cubicBezTo>
                    <a:pt x="94" y="70"/>
                    <a:pt x="93" y="65"/>
                    <a:pt x="91" y="60"/>
                  </a:cubicBezTo>
                  <a:cubicBezTo>
                    <a:pt x="89" y="57"/>
                    <a:pt x="90" y="53"/>
                    <a:pt x="88" y="49"/>
                  </a:cubicBezTo>
                  <a:cubicBezTo>
                    <a:pt x="87" y="46"/>
                    <a:pt x="84" y="43"/>
                    <a:pt x="83" y="41"/>
                  </a:cubicBezTo>
                  <a:cubicBezTo>
                    <a:pt x="83" y="39"/>
                    <a:pt x="83" y="38"/>
                    <a:pt x="82" y="36"/>
                  </a:cubicBezTo>
                  <a:cubicBezTo>
                    <a:pt x="82" y="34"/>
                    <a:pt x="82" y="34"/>
                    <a:pt x="80" y="32"/>
                  </a:cubicBezTo>
                  <a:cubicBezTo>
                    <a:pt x="78" y="30"/>
                    <a:pt x="79" y="29"/>
                    <a:pt x="80" y="27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78" y="25"/>
                    <a:pt x="73" y="27"/>
                    <a:pt x="70" y="27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7258051" y="-358775"/>
              <a:ext cx="1473200" cy="1368425"/>
            </a:xfrm>
            <a:custGeom>
              <a:avLst/>
              <a:gdLst>
                <a:gd name="T0" fmla="*/ 603 w 633"/>
                <a:gd name="T1" fmla="*/ 91 h 587"/>
                <a:gd name="T2" fmla="*/ 563 w 633"/>
                <a:gd name="T3" fmla="*/ 100 h 587"/>
                <a:gd name="T4" fmla="*/ 537 w 633"/>
                <a:gd name="T5" fmla="*/ 88 h 587"/>
                <a:gd name="T6" fmla="*/ 520 w 633"/>
                <a:gd name="T7" fmla="*/ 104 h 587"/>
                <a:gd name="T8" fmla="*/ 503 w 633"/>
                <a:gd name="T9" fmla="*/ 129 h 587"/>
                <a:gd name="T10" fmla="*/ 480 w 633"/>
                <a:gd name="T11" fmla="*/ 139 h 587"/>
                <a:gd name="T12" fmla="*/ 449 w 633"/>
                <a:gd name="T13" fmla="*/ 142 h 587"/>
                <a:gd name="T14" fmla="*/ 441 w 633"/>
                <a:gd name="T15" fmla="*/ 163 h 587"/>
                <a:gd name="T16" fmla="*/ 399 w 633"/>
                <a:gd name="T17" fmla="*/ 176 h 587"/>
                <a:gd name="T18" fmla="*/ 367 w 633"/>
                <a:gd name="T19" fmla="*/ 179 h 587"/>
                <a:gd name="T20" fmla="*/ 336 w 633"/>
                <a:gd name="T21" fmla="*/ 152 h 587"/>
                <a:gd name="T22" fmla="*/ 295 w 633"/>
                <a:gd name="T23" fmla="*/ 111 h 587"/>
                <a:gd name="T24" fmla="*/ 270 w 633"/>
                <a:gd name="T25" fmla="*/ 100 h 587"/>
                <a:gd name="T26" fmla="*/ 267 w 633"/>
                <a:gd name="T27" fmla="*/ 41 h 587"/>
                <a:gd name="T28" fmla="*/ 234 w 633"/>
                <a:gd name="T29" fmla="*/ 37 h 587"/>
                <a:gd name="T30" fmla="*/ 213 w 633"/>
                <a:gd name="T31" fmla="*/ 25 h 587"/>
                <a:gd name="T32" fmla="*/ 192 w 633"/>
                <a:gd name="T33" fmla="*/ 26 h 587"/>
                <a:gd name="T34" fmla="*/ 145 w 633"/>
                <a:gd name="T35" fmla="*/ 0 h 587"/>
                <a:gd name="T36" fmla="*/ 125 w 633"/>
                <a:gd name="T37" fmla="*/ 40 h 587"/>
                <a:gd name="T38" fmla="*/ 111 w 633"/>
                <a:gd name="T39" fmla="*/ 44 h 587"/>
                <a:gd name="T40" fmla="*/ 96 w 633"/>
                <a:gd name="T41" fmla="*/ 94 h 587"/>
                <a:gd name="T42" fmla="*/ 80 w 633"/>
                <a:gd name="T43" fmla="*/ 127 h 587"/>
                <a:gd name="T44" fmla="*/ 89 w 633"/>
                <a:gd name="T45" fmla="*/ 149 h 587"/>
                <a:gd name="T46" fmla="*/ 74 w 633"/>
                <a:gd name="T47" fmla="*/ 191 h 587"/>
                <a:gd name="T48" fmla="*/ 65 w 633"/>
                <a:gd name="T49" fmla="*/ 241 h 587"/>
                <a:gd name="T50" fmla="*/ 59 w 633"/>
                <a:gd name="T51" fmla="*/ 273 h 587"/>
                <a:gd name="T52" fmla="*/ 65 w 633"/>
                <a:gd name="T53" fmla="*/ 320 h 587"/>
                <a:gd name="T54" fmla="*/ 31 w 633"/>
                <a:gd name="T55" fmla="*/ 368 h 587"/>
                <a:gd name="T56" fmla="*/ 5 w 633"/>
                <a:gd name="T57" fmla="*/ 381 h 587"/>
                <a:gd name="T58" fmla="*/ 2 w 633"/>
                <a:gd name="T59" fmla="*/ 423 h 587"/>
                <a:gd name="T60" fmla="*/ 9 w 633"/>
                <a:gd name="T61" fmla="*/ 438 h 587"/>
                <a:gd name="T62" fmla="*/ 40 w 633"/>
                <a:gd name="T63" fmla="*/ 443 h 587"/>
                <a:gd name="T64" fmla="*/ 52 w 633"/>
                <a:gd name="T65" fmla="*/ 450 h 587"/>
                <a:gd name="T66" fmla="*/ 28 w 633"/>
                <a:gd name="T67" fmla="*/ 470 h 587"/>
                <a:gd name="T68" fmla="*/ 19 w 633"/>
                <a:gd name="T69" fmla="*/ 468 h 587"/>
                <a:gd name="T70" fmla="*/ 48 w 633"/>
                <a:gd name="T71" fmla="*/ 482 h 587"/>
                <a:gd name="T72" fmla="*/ 74 w 633"/>
                <a:gd name="T73" fmla="*/ 486 h 587"/>
                <a:gd name="T74" fmla="*/ 93 w 633"/>
                <a:gd name="T75" fmla="*/ 475 h 587"/>
                <a:gd name="T76" fmla="*/ 105 w 633"/>
                <a:gd name="T77" fmla="*/ 500 h 587"/>
                <a:gd name="T78" fmla="*/ 121 w 633"/>
                <a:gd name="T79" fmla="*/ 523 h 587"/>
                <a:gd name="T80" fmla="*/ 126 w 633"/>
                <a:gd name="T81" fmla="*/ 564 h 587"/>
                <a:gd name="T82" fmla="*/ 119 w 633"/>
                <a:gd name="T83" fmla="*/ 584 h 587"/>
                <a:gd name="T84" fmla="*/ 169 w 633"/>
                <a:gd name="T85" fmla="*/ 548 h 587"/>
                <a:gd name="T86" fmla="*/ 206 w 633"/>
                <a:gd name="T87" fmla="*/ 534 h 587"/>
                <a:gd name="T88" fmla="*/ 245 w 633"/>
                <a:gd name="T89" fmla="*/ 535 h 587"/>
                <a:gd name="T90" fmla="*/ 259 w 633"/>
                <a:gd name="T91" fmla="*/ 518 h 587"/>
                <a:gd name="T92" fmla="*/ 267 w 633"/>
                <a:gd name="T93" fmla="*/ 495 h 587"/>
                <a:gd name="T94" fmla="*/ 281 w 633"/>
                <a:gd name="T95" fmla="*/ 515 h 587"/>
                <a:gd name="T96" fmla="*/ 272 w 633"/>
                <a:gd name="T97" fmla="*/ 451 h 587"/>
                <a:gd name="T98" fmla="*/ 279 w 633"/>
                <a:gd name="T99" fmla="*/ 421 h 587"/>
                <a:gd name="T100" fmla="*/ 292 w 633"/>
                <a:gd name="T101" fmla="*/ 336 h 587"/>
                <a:gd name="T102" fmla="*/ 328 w 633"/>
                <a:gd name="T103" fmla="*/ 330 h 587"/>
                <a:gd name="T104" fmla="*/ 340 w 633"/>
                <a:gd name="T105" fmla="*/ 334 h 587"/>
                <a:gd name="T106" fmla="*/ 357 w 633"/>
                <a:gd name="T107" fmla="*/ 309 h 587"/>
                <a:gd name="T108" fmla="*/ 368 w 633"/>
                <a:gd name="T109" fmla="*/ 290 h 587"/>
                <a:gd name="T110" fmla="*/ 400 w 633"/>
                <a:gd name="T111" fmla="*/ 293 h 587"/>
                <a:gd name="T112" fmla="*/ 443 w 633"/>
                <a:gd name="T113" fmla="*/ 275 h 587"/>
                <a:gd name="T114" fmla="*/ 445 w 633"/>
                <a:gd name="T115" fmla="*/ 246 h 587"/>
                <a:gd name="T116" fmla="*/ 475 w 633"/>
                <a:gd name="T117" fmla="*/ 217 h 587"/>
                <a:gd name="T118" fmla="*/ 524 w 633"/>
                <a:gd name="T119" fmla="*/ 183 h 587"/>
                <a:gd name="T120" fmla="*/ 584 w 633"/>
                <a:gd name="T121" fmla="*/ 140 h 587"/>
                <a:gd name="T122" fmla="*/ 615 w 633"/>
                <a:gd name="T123" fmla="*/ 10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3" h="587">
                  <a:moveTo>
                    <a:pt x="628" y="78"/>
                  </a:moveTo>
                  <a:cubicBezTo>
                    <a:pt x="624" y="77"/>
                    <a:pt x="623" y="78"/>
                    <a:pt x="620" y="80"/>
                  </a:cubicBezTo>
                  <a:cubicBezTo>
                    <a:pt x="619" y="82"/>
                    <a:pt x="621" y="83"/>
                    <a:pt x="622" y="83"/>
                  </a:cubicBezTo>
                  <a:cubicBezTo>
                    <a:pt x="623" y="87"/>
                    <a:pt x="613" y="85"/>
                    <a:pt x="610" y="88"/>
                  </a:cubicBezTo>
                  <a:cubicBezTo>
                    <a:pt x="609" y="89"/>
                    <a:pt x="608" y="90"/>
                    <a:pt x="607" y="91"/>
                  </a:cubicBezTo>
                  <a:cubicBezTo>
                    <a:pt x="606" y="91"/>
                    <a:pt x="604" y="90"/>
                    <a:pt x="603" y="91"/>
                  </a:cubicBezTo>
                  <a:cubicBezTo>
                    <a:pt x="603" y="92"/>
                    <a:pt x="606" y="97"/>
                    <a:pt x="607" y="98"/>
                  </a:cubicBezTo>
                  <a:cubicBezTo>
                    <a:pt x="601" y="98"/>
                    <a:pt x="602" y="104"/>
                    <a:pt x="597" y="104"/>
                  </a:cubicBezTo>
                  <a:cubicBezTo>
                    <a:pt x="597" y="105"/>
                    <a:pt x="596" y="106"/>
                    <a:pt x="597" y="107"/>
                  </a:cubicBezTo>
                  <a:cubicBezTo>
                    <a:pt x="592" y="107"/>
                    <a:pt x="587" y="108"/>
                    <a:pt x="583" y="107"/>
                  </a:cubicBezTo>
                  <a:cubicBezTo>
                    <a:pt x="578" y="105"/>
                    <a:pt x="576" y="103"/>
                    <a:pt x="571" y="103"/>
                  </a:cubicBezTo>
                  <a:cubicBezTo>
                    <a:pt x="568" y="103"/>
                    <a:pt x="563" y="104"/>
                    <a:pt x="563" y="100"/>
                  </a:cubicBezTo>
                  <a:cubicBezTo>
                    <a:pt x="562" y="94"/>
                    <a:pt x="558" y="91"/>
                    <a:pt x="557" y="86"/>
                  </a:cubicBezTo>
                  <a:cubicBezTo>
                    <a:pt x="555" y="86"/>
                    <a:pt x="554" y="87"/>
                    <a:pt x="554" y="88"/>
                  </a:cubicBezTo>
                  <a:cubicBezTo>
                    <a:pt x="549" y="89"/>
                    <a:pt x="546" y="80"/>
                    <a:pt x="546" y="77"/>
                  </a:cubicBezTo>
                  <a:cubicBezTo>
                    <a:pt x="546" y="76"/>
                    <a:pt x="545" y="76"/>
                    <a:pt x="544" y="76"/>
                  </a:cubicBezTo>
                  <a:cubicBezTo>
                    <a:pt x="544" y="79"/>
                    <a:pt x="544" y="89"/>
                    <a:pt x="539" y="84"/>
                  </a:cubicBezTo>
                  <a:cubicBezTo>
                    <a:pt x="538" y="85"/>
                    <a:pt x="537" y="87"/>
                    <a:pt x="537" y="88"/>
                  </a:cubicBezTo>
                  <a:cubicBezTo>
                    <a:pt x="536" y="86"/>
                    <a:pt x="536" y="83"/>
                    <a:pt x="534" y="82"/>
                  </a:cubicBezTo>
                  <a:cubicBezTo>
                    <a:pt x="533" y="85"/>
                    <a:pt x="532" y="90"/>
                    <a:pt x="532" y="93"/>
                  </a:cubicBezTo>
                  <a:cubicBezTo>
                    <a:pt x="528" y="90"/>
                    <a:pt x="527" y="85"/>
                    <a:pt x="521" y="89"/>
                  </a:cubicBezTo>
                  <a:cubicBezTo>
                    <a:pt x="518" y="92"/>
                    <a:pt x="526" y="94"/>
                    <a:pt x="526" y="96"/>
                  </a:cubicBezTo>
                  <a:cubicBezTo>
                    <a:pt x="527" y="96"/>
                    <a:pt x="527" y="96"/>
                    <a:pt x="528" y="96"/>
                  </a:cubicBezTo>
                  <a:cubicBezTo>
                    <a:pt x="525" y="96"/>
                    <a:pt x="523" y="103"/>
                    <a:pt x="520" y="104"/>
                  </a:cubicBezTo>
                  <a:cubicBezTo>
                    <a:pt x="518" y="105"/>
                    <a:pt x="515" y="106"/>
                    <a:pt x="512" y="106"/>
                  </a:cubicBezTo>
                  <a:cubicBezTo>
                    <a:pt x="510" y="106"/>
                    <a:pt x="507" y="105"/>
                    <a:pt x="505" y="106"/>
                  </a:cubicBezTo>
                  <a:cubicBezTo>
                    <a:pt x="503" y="106"/>
                    <a:pt x="506" y="113"/>
                    <a:pt x="501" y="114"/>
                  </a:cubicBezTo>
                  <a:cubicBezTo>
                    <a:pt x="499" y="114"/>
                    <a:pt x="498" y="116"/>
                    <a:pt x="497" y="118"/>
                  </a:cubicBezTo>
                  <a:cubicBezTo>
                    <a:pt x="497" y="122"/>
                    <a:pt x="501" y="122"/>
                    <a:pt x="502" y="125"/>
                  </a:cubicBezTo>
                  <a:cubicBezTo>
                    <a:pt x="504" y="125"/>
                    <a:pt x="504" y="127"/>
                    <a:pt x="503" y="129"/>
                  </a:cubicBezTo>
                  <a:cubicBezTo>
                    <a:pt x="500" y="128"/>
                    <a:pt x="499" y="131"/>
                    <a:pt x="499" y="134"/>
                  </a:cubicBezTo>
                  <a:cubicBezTo>
                    <a:pt x="501" y="134"/>
                    <a:pt x="501" y="134"/>
                    <a:pt x="501" y="136"/>
                  </a:cubicBezTo>
                  <a:cubicBezTo>
                    <a:pt x="497" y="135"/>
                    <a:pt x="495" y="140"/>
                    <a:pt x="492" y="140"/>
                  </a:cubicBezTo>
                  <a:cubicBezTo>
                    <a:pt x="489" y="140"/>
                    <a:pt x="488" y="138"/>
                    <a:pt x="487" y="136"/>
                  </a:cubicBezTo>
                  <a:cubicBezTo>
                    <a:pt x="485" y="133"/>
                    <a:pt x="483" y="133"/>
                    <a:pt x="480" y="133"/>
                  </a:cubicBezTo>
                  <a:cubicBezTo>
                    <a:pt x="480" y="135"/>
                    <a:pt x="480" y="137"/>
                    <a:pt x="480" y="139"/>
                  </a:cubicBezTo>
                  <a:cubicBezTo>
                    <a:pt x="475" y="138"/>
                    <a:pt x="466" y="153"/>
                    <a:pt x="464" y="144"/>
                  </a:cubicBezTo>
                  <a:cubicBezTo>
                    <a:pt x="465" y="143"/>
                    <a:pt x="470" y="140"/>
                    <a:pt x="466" y="138"/>
                  </a:cubicBezTo>
                  <a:cubicBezTo>
                    <a:pt x="465" y="134"/>
                    <a:pt x="462" y="127"/>
                    <a:pt x="456" y="125"/>
                  </a:cubicBezTo>
                  <a:cubicBezTo>
                    <a:pt x="453" y="129"/>
                    <a:pt x="452" y="131"/>
                    <a:pt x="447" y="132"/>
                  </a:cubicBezTo>
                  <a:cubicBezTo>
                    <a:pt x="446" y="135"/>
                    <a:pt x="448" y="138"/>
                    <a:pt x="448" y="142"/>
                  </a:cubicBezTo>
                  <a:cubicBezTo>
                    <a:pt x="448" y="142"/>
                    <a:pt x="449" y="142"/>
                    <a:pt x="449" y="142"/>
                  </a:cubicBezTo>
                  <a:cubicBezTo>
                    <a:pt x="449" y="144"/>
                    <a:pt x="448" y="144"/>
                    <a:pt x="447" y="145"/>
                  </a:cubicBezTo>
                  <a:cubicBezTo>
                    <a:pt x="444" y="146"/>
                    <a:pt x="445" y="150"/>
                    <a:pt x="445" y="152"/>
                  </a:cubicBezTo>
                  <a:cubicBezTo>
                    <a:pt x="446" y="152"/>
                    <a:pt x="447" y="153"/>
                    <a:pt x="448" y="153"/>
                  </a:cubicBezTo>
                  <a:cubicBezTo>
                    <a:pt x="449" y="154"/>
                    <a:pt x="448" y="155"/>
                    <a:pt x="448" y="156"/>
                  </a:cubicBezTo>
                  <a:cubicBezTo>
                    <a:pt x="445" y="156"/>
                    <a:pt x="446" y="159"/>
                    <a:pt x="446" y="161"/>
                  </a:cubicBezTo>
                  <a:cubicBezTo>
                    <a:pt x="444" y="162"/>
                    <a:pt x="443" y="161"/>
                    <a:pt x="441" y="163"/>
                  </a:cubicBezTo>
                  <a:cubicBezTo>
                    <a:pt x="440" y="165"/>
                    <a:pt x="441" y="168"/>
                    <a:pt x="437" y="168"/>
                  </a:cubicBezTo>
                  <a:cubicBezTo>
                    <a:pt x="435" y="168"/>
                    <a:pt x="435" y="165"/>
                    <a:pt x="434" y="163"/>
                  </a:cubicBezTo>
                  <a:cubicBezTo>
                    <a:pt x="433" y="161"/>
                    <a:pt x="429" y="161"/>
                    <a:pt x="426" y="161"/>
                  </a:cubicBezTo>
                  <a:cubicBezTo>
                    <a:pt x="421" y="160"/>
                    <a:pt x="419" y="167"/>
                    <a:pt x="414" y="168"/>
                  </a:cubicBezTo>
                  <a:cubicBezTo>
                    <a:pt x="409" y="168"/>
                    <a:pt x="405" y="167"/>
                    <a:pt x="405" y="174"/>
                  </a:cubicBezTo>
                  <a:cubicBezTo>
                    <a:pt x="403" y="174"/>
                    <a:pt x="401" y="175"/>
                    <a:pt x="399" y="176"/>
                  </a:cubicBezTo>
                  <a:cubicBezTo>
                    <a:pt x="397" y="176"/>
                    <a:pt x="395" y="175"/>
                    <a:pt x="393" y="175"/>
                  </a:cubicBezTo>
                  <a:cubicBezTo>
                    <a:pt x="389" y="177"/>
                    <a:pt x="387" y="178"/>
                    <a:pt x="383" y="178"/>
                  </a:cubicBezTo>
                  <a:cubicBezTo>
                    <a:pt x="378" y="177"/>
                    <a:pt x="373" y="178"/>
                    <a:pt x="368" y="179"/>
                  </a:cubicBezTo>
                  <a:cubicBezTo>
                    <a:pt x="368" y="180"/>
                    <a:pt x="368" y="182"/>
                    <a:pt x="368" y="183"/>
                  </a:cubicBezTo>
                  <a:cubicBezTo>
                    <a:pt x="368" y="182"/>
                    <a:pt x="368" y="180"/>
                    <a:pt x="368" y="179"/>
                  </a:cubicBezTo>
                  <a:cubicBezTo>
                    <a:pt x="368" y="179"/>
                    <a:pt x="367" y="179"/>
                    <a:pt x="367" y="179"/>
                  </a:cubicBezTo>
                  <a:cubicBezTo>
                    <a:pt x="364" y="180"/>
                    <a:pt x="362" y="176"/>
                    <a:pt x="358" y="176"/>
                  </a:cubicBezTo>
                  <a:cubicBezTo>
                    <a:pt x="351" y="177"/>
                    <a:pt x="344" y="186"/>
                    <a:pt x="345" y="173"/>
                  </a:cubicBezTo>
                  <a:cubicBezTo>
                    <a:pt x="345" y="169"/>
                    <a:pt x="345" y="164"/>
                    <a:pt x="342" y="161"/>
                  </a:cubicBezTo>
                  <a:cubicBezTo>
                    <a:pt x="339" y="157"/>
                    <a:pt x="344" y="154"/>
                    <a:pt x="342" y="151"/>
                  </a:cubicBezTo>
                  <a:cubicBezTo>
                    <a:pt x="342" y="151"/>
                    <a:pt x="342" y="151"/>
                    <a:pt x="342" y="151"/>
                  </a:cubicBezTo>
                  <a:cubicBezTo>
                    <a:pt x="339" y="151"/>
                    <a:pt x="339" y="153"/>
                    <a:pt x="336" y="152"/>
                  </a:cubicBezTo>
                  <a:cubicBezTo>
                    <a:pt x="336" y="151"/>
                    <a:pt x="335" y="149"/>
                    <a:pt x="336" y="147"/>
                  </a:cubicBezTo>
                  <a:cubicBezTo>
                    <a:pt x="331" y="147"/>
                    <a:pt x="328" y="151"/>
                    <a:pt x="325" y="150"/>
                  </a:cubicBezTo>
                  <a:cubicBezTo>
                    <a:pt x="323" y="146"/>
                    <a:pt x="328" y="144"/>
                    <a:pt x="326" y="140"/>
                  </a:cubicBezTo>
                  <a:cubicBezTo>
                    <a:pt x="324" y="136"/>
                    <a:pt x="324" y="132"/>
                    <a:pt x="321" y="128"/>
                  </a:cubicBezTo>
                  <a:cubicBezTo>
                    <a:pt x="319" y="124"/>
                    <a:pt x="309" y="106"/>
                    <a:pt x="304" y="112"/>
                  </a:cubicBezTo>
                  <a:cubicBezTo>
                    <a:pt x="302" y="115"/>
                    <a:pt x="296" y="113"/>
                    <a:pt x="295" y="111"/>
                  </a:cubicBezTo>
                  <a:cubicBezTo>
                    <a:pt x="293" y="109"/>
                    <a:pt x="292" y="108"/>
                    <a:pt x="291" y="106"/>
                  </a:cubicBezTo>
                  <a:cubicBezTo>
                    <a:pt x="290" y="106"/>
                    <a:pt x="289" y="105"/>
                    <a:pt x="288" y="105"/>
                  </a:cubicBezTo>
                  <a:cubicBezTo>
                    <a:pt x="288" y="108"/>
                    <a:pt x="288" y="110"/>
                    <a:pt x="288" y="110"/>
                  </a:cubicBezTo>
                  <a:cubicBezTo>
                    <a:pt x="282" y="114"/>
                    <a:pt x="287" y="107"/>
                    <a:pt x="287" y="105"/>
                  </a:cubicBezTo>
                  <a:cubicBezTo>
                    <a:pt x="286" y="105"/>
                    <a:pt x="286" y="105"/>
                    <a:pt x="285" y="105"/>
                  </a:cubicBezTo>
                  <a:cubicBezTo>
                    <a:pt x="279" y="104"/>
                    <a:pt x="274" y="103"/>
                    <a:pt x="270" y="100"/>
                  </a:cubicBezTo>
                  <a:cubicBezTo>
                    <a:pt x="268" y="98"/>
                    <a:pt x="263" y="94"/>
                    <a:pt x="268" y="93"/>
                  </a:cubicBezTo>
                  <a:cubicBezTo>
                    <a:pt x="269" y="90"/>
                    <a:pt x="268" y="80"/>
                    <a:pt x="264" y="78"/>
                  </a:cubicBezTo>
                  <a:cubicBezTo>
                    <a:pt x="259" y="76"/>
                    <a:pt x="261" y="72"/>
                    <a:pt x="265" y="69"/>
                  </a:cubicBezTo>
                  <a:cubicBezTo>
                    <a:pt x="268" y="65"/>
                    <a:pt x="266" y="59"/>
                    <a:pt x="268" y="54"/>
                  </a:cubicBezTo>
                  <a:cubicBezTo>
                    <a:pt x="269" y="52"/>
                    <a:pt x="270" y="50"/>
                    <a:pt x="270" y="47"/>
                  </a:cubicBezTo>
                  <a:cubicBezTo>
                    <a:pt x="270" y="45"/>
                    <a:pt x="267" y="43"/>
                    <a:pt x="267" y="41"/>
                  </a:cubicBezTo>
                  <a:cubicBezTo>
                    <a:pt x="263" y="40"/>
                    <a:pt x="258" y="36"/>
                    <a:pt x="255" y="32"/>
                  </a:cubicBezTo>
                  <a:cubicBezTo>
                    <a:pt x="254" y="31"/>
                    <a:pt x="253" y="30"/>
                    <a:pt x="251" y="31"/>
                  </a:cubicBezTo>
                  <a:cubicBezTo>
                    <a:pt x="248" y="32"/>
                    <a:pt x="245" y="30"/>
                    <a:pt x="241" y="30"/>
                  </a:cubicBezTo>
                  <a:cubicBezTo>
                    <a:pt x="241" y="32"/>
                    <a:pt x="240" y="35"/>
                    <a:pt x="237" y="35"/>
                  </a:cubicBezTo>
                  <a:cubicBezTo>
                    <a:pt x="238" y="33"/>
                    <a:pt x="236" y="31"/>
                    <a:pt x="234" y="32"/>
                  </a:cubicBezTo>
                  <a:cubicBezTo>
                    <a:pt x="233" y="33"/>
                    <a:pt x="235" y="35"/>
                    <a:pt x="234" y="37"/>
                  </a:cubicBezTo>
                  <a:cubicBezTo>
                    <a:pt x="231" y="40"/>
                    <a:pt x="227" y="35"/>
                    <a:pt x="227" y="32"/>
                  </a:cubicBezTo>
                  <a:cubicBezTo>
                    <a:pt x="226" y="32"/>
                    <a:pt x="225" y="31"/>
                    <a:pt x="224" y="31"/>
                  </a:cubicBezTo>
                  <a:cubicBezTo>
                    <a:pt x="224" y="31"/>
                    <a:pt x="224" y="29"/>
                    <a:pt x="224" y="29"/>
                  </a:cubicBezTo>
                  <a:cubicBezTo>
                    <a:pt x="222" y="29"/>
                    <a:pt x="219" y="29"/>
                    <a:pt x="217" y="28"/>
                  </a:cubicBezTo>
                  <a:cubicBezTo>
                    <a:pt x="216" y="27"/>
                    <a:pt x="216" y="25"/>
                    <a:pt x="215" y="25"/>
                  </a:cubicBezTo>
                  <a:cubicBezTo>
                    <a:pt x="214" y="24"/>
                    <a:pt x="214" y="24"/>
                    <a:pt x="213" y="25"/>
                  </a:cubicBezTo>
                  <a:cubicBezTo>
                    <a:pt x="213" y="27"/>
                    <a:pt x="213" y="29"/>
                    <a:pt x="213" y="31"/>
                  </a:cubicBezTo>
                  <a:cubicBezTo>
                    <a:pt x="210" y="32"/>
                    <a:pt x="211" y="36"/>
                    <a:pt x="213" y="37"/>
                  </a:cubicBezTo>
                  <a:cubicBezTo>
                    <a:pt x="208" y="38"/>
                    <a:pt x="207" y="32"/>
                    <a:pt x="203" y="33"/>
                  </a:cubicBezTo>
                  <a:cubicBezTo>
                    <a:pt x="203" y="33"/>
                    <a:pt x="203" y="33"/>
                    <a:pt x="202" y="34"/>
                  </a:cubicBezTo>
                  <a:cubicBezTo>
                    <a:pt x="198" y="33"/>
                    <a:pt x="194" y="34"/>
                    <a:pt x="190" y="33"/>
                  </a:cubicBezTo>
                  <a:cubicBezTo>
                    <a:pt x="189" y="31"/>
                    <a:pt x="189" y="27"/>
                    <a:pt x="192" y="26"/>
                  </a:cubicBezTo>
                  <a:cubicBezTo>
                    <a:pt x="193" y="25"/>
                    <a:pt x="195" y="25"/>
                    <a:pt x="194" y="22"/>
                  </a:cubicBezTo>
                  <a:cubicBezTo>
                    <a:pt x="191" y="21"/>
                    <a:pt x="187" y="23"/>
                    <a:pt x="184" y="22"/>
                  </a:cubicBezTo>
                  <a:cubicBezTo>
                    <a:pt x="183" y="19"/>
                    <a:pt x="184" y="15"/>
                    <a:pt x="184" y="11"/>
                  </a:cubicBezTo>
                  <a:cubicBezTo>
                    <a:pt x="180" y="10"/>
                    <a:pt x="176" y="11"/>
                    <a:pt x="172" y="9"/>
                  </a:cubicBezTo>
                  <a:cubicBezTo>
                    <a:pt x="167" y="8"/>
                    <a:pt x="162" y="11"/>
                    <a:pt x="157" y="10"/>
                  </a:cubicBezTo>
                  <a:cubicBezTo>
                    <a:pt x="158" y="6"/>
                    <a:pt x="147" y="3"/>
                    <a:pt x="145" y="0"/>
                  </a:cubicBezTo>
                  <a:cubicBezTo>
                    <a:pt x="144" y="1"/>
                    <a:pt x="143" y="2"/>
                    <a:pt x="142" y="3"/>
                  </a:cubicBezTo>
                  <a:cubicBezTo>
                    <a:pt x="142" y="7"/>
                    <a:pt x="149" y="9"/>
                    <a:pt x="145" y="14"/>
                  </a:cubicBezTo>
                  <a:cubicBezTo>
                    <a:pt x="144" y="15"/>
                    <a:pt x="142" y="15"/>
                    <a:pt x="141" y="16"/>
                  </a:cubicBezTo>
                  <a:cubicBezTo>
                    <a:pt x="140" y="19"/>
                    <a:pt x="142" y="18"/>
                    <a:pt x="143" y="20"/>
                  </a:cubicBezTo>
                  <a:cubicBezTo>
                    <a:pt x="143" y="23"/>
                    <a:pt x="143" y="32"/>
                    <a:pt x="141" y="35"/>
                  </a:cubicBezTo>
                  <a:cubicBezTo>
                    <a:pt x="136" y="40"/>
                    <a:pt x="132" y="39"/>
                    <a:pt x="125" y="40"/>
                  </a:cubicBezTo>
                  <a:cubicBezTo>
                    <a:pt x="125" y="42"/>
                    <a:pt x="126" y="42"/>
                    <a:pt x="128" y="43"/>
                  </a:cubicBezTo>
                  <a:cubicBezTo>
                    <a:pt x="130" y="45"/>
                    <a:pt x="130" y="47"/>
                    <a:pt x="132" y="49"/>
                  </a:cubicBezTo>
                  <a:cubicBezTo>
                    <a:pt x="131" y="50"/>
                    <a:pt x="130" y="50"/>
                    <a:pt x="130" y="51"/>
                  </a:cubicBezTo>
                  <a:cubicBezTo>
                    <a:pt x="127" y="51"/>
                    <a:pt x="122" y="50"/>
                    <a:pt x="120" y="53"/>
                  </a:cubicBezTo>
                  <a:cubicBezTo>
                    <a:pt x="122" y="49"/>
                    <a:pt x="116" y="48"/>
                    <a:pt x="116" y="43"/>
                  </a:cubicBezTo>
                  <a:cubicBezTo>
                    <a:pt x="114" y="43"/>
                    <a:pt x="113" y="43"/>
                    <a:pt x="111" y="44"/>
                  </a:cubicBezTo>
                  <a:cubicBezTo>
                    <a:pt x="112" y="48"/>
                    <a:pt x="109" y="48"/>
                    <a:pt x="107" y="51"/>
                  </a:cubicBezTo>
                  <a:cubicBezTo>
                    <a:pt x="105" y="55"/>
                    <a:pt x="108" y="60"/>
                    <a:pt x="103" y="61"/>
                  </a:cubicBezTo>
                  <a:cubicBezTo>
                    <a:pt x="93" y="65"/>
                    <a:pt x="107" y="72"/>
                    <a:pt x="107" y="77"/>
                  </a:cubicBezTo>
                  <a:cubicBezTo>
                    <a:pt x="107" y="77"/>
                    <a:pt x="110" y="78"/>
                    <a:pt x="110" y="78"/>
                  </a:cubicBezTo>
                  <a:cubicBezTo>
                    <a:pt x="110" y="81"/>
                    <a:pt x="109" y="82"/>
                    <a:pt x="106" y="84"/>
                  </a:cubicBezTo>
                  <a:cubicBezTo>
                    <a:pt x="101" y="86"/>
                    <a:pt x="99" y="90"/>
                    <a:pt x="96" y="94"/>
                  </a:cubicBezTo>
                  <a:cubicBezTo>
                    <a:pt x="96" y="96"/>
                    <a:pt x="94" y="103"/>
                    <a:pt x="93" y="103"/>
                  </a:cubicBezTo>
                  <a:cubicBezTo>
                    <a:pt x="90" y="104"/>
                    <a:pt x="87" y="102"/>
                    <a:pt x="84" y="103"/>
                  </a:cubicBezTo>
                  <a:cubicBezTo>
                    <a:pt x="85" y="105"/>
                    <a:pt x="83" y="107"/>
                    <a:pt x="81" y="106"/>
                  </a:cubicBezTo>
                  <a:cubicBezTo>
                    <a:pt x="81" y="108"/>
                    <a:pt x="81" y="110"/>
                    <a:pt x="80" y="111"/>
                  </a:cubicBezTo>
                  <a:cubicBezTo>
                    <a:pt x="79" y="114"/>
                    <a:pt x="81" y="114"/>
                    <a:pt x="82" y="116"/>
                  </a:cubicBezTo>
                  <a:cubicBezTo>
                    <a:pt x="83" y="120"/>
                    <a:pt x="81" y="124"/>
                    <a:pt x="80" y="127"/>
                  </a:cubicBezTo>
                  <a:cubicBezTo>
                    <a:pt x="80" y="127"/>
                    <a:pt x="79" y="128"/>
                    <a:pt x="79" y="129"/>
                  </a:cubicBezTo>
                  <a:cubicBezTo>
                    <a:pt x="82" y="129"/>
                    <a:pt x="89" y="131"/>
                    <a:pt x="89" y="131"/>
                  </a:cubicBezTo>
                  <a:cubicBezTo>
                    <a:pt x="89" y="131"/>
                    <a:pt x="91" y="136"/>
                    <a:pt x="91" y="136"/>
                  </a:cubicBezTo>
                  <a:cubicBezTo>
                    <a:pt x="90" y="136"/>
                    <a:pt x="89" y="136"/>
                    <a:pt x="88" y="136"/>
                  </a:cubicBezTo>
                  <a:cubicBezTo>
                    <a:pt x="88" y="138"/>
                    <a:pt x="87" y="143"/>
                    <a:pt x="89" y="144"/>
                  </a:cubicBezTo>
                  <a:cubicBezTo>
                    <a:pt x="89" y="145"/>
                    <a:pt x="89" y="147"/>
                    <a:pt x="89" y="149"/>
                  </a:cubicBezTo>
                  <a:cubicBezTo>
                    <a:pt x="82" y="149"/>
                    <a:pt x="89" y="159"/>
                    <a:pt x="88" y="163"/>
                  </a:cubicBezTo>
                  <a:cubicBezTo>
                    <a:pt x="87" y="166"/>
                    <a:pt x="81" y="172"/>
                    <a:pt x="78" y="171"/>
                  </a:cubicBezTo>
                  <a:cubicBezTo>
                    <a:pt x="77" y="173"/>
                    <a:pt x="77" y="175"/>
                    <a:pt x="77" y="177"/>
                  </a:cubicBezTo>
                  <a:cubicBezTo>
                    <a:pt x="73" y="178"/>
                    <a:pt x="73" y="179"/>
                    <a:pt x="72" y="184"/>
                  </a:cubicBezTo>
                  <a:cubicBezTo>
                    <a:pt x="69" y="184"/>
                    <a:pt x="66" y="184"/>
                    <a:pt x="66" y="188"/>
                  </a:cubicBezTo>
                  <a:cubicBezTo>
                    <a:pt x="70" y="188"/>
                    <a:pt x="71" y="191"/>
                    <a:pt x="74" y="191"/>
                  </a:cubicBezTo>
                  <a:cubicBezTo>
                    <a:pt x="76" y="191"/>
                    <a:pt x="78" y="191"/>
                    <a:pt x="81" y="191"/>
                  </a:cubicBezTo>
                  <a:cubicBezTo>
                    <a:pt x="83" y="191"/>
                    <a:pt x="90" y="192"/>
                    <a:pt x="89" y="196"/>
                  </a:cubicBezTo>
                  <a:cubicBezTo>
                    <a:pt x="81" y="196"/>
                    <a:pt x="69" y="205"/>
                    <a:pt x="67" y="214"/>
                  </a:cubicBezTo>
                  <a:cubicBezTo>
                    <a:pt x="64" y="213"/>
                    <a:pt x="59" y="219"/>
                    <a:pt x="64" y="221"/>
                  </a:cubicBezTo>
                  <a:cubicBezTo>
                    <a:pt x="67" y="223"/>
                    <a:pt x="71" y="221"/>
                    <a:pt x="69" y="227"/>
                  </a:cubicBezTo>
                  <a:cubicBezTo>
                    <a:pt x="68" y="232"/>
                    <a:pt x="68" y="236"/>
                    <a:pt x="65" y="241"/>
                  </a:cubicBezTo>
                  <a:cubicBezTo>
                    <a:pt x="63" y="244"/>
                    <a:pt x="67" y="247"/>
                    <a:pt x="66" y="251"/>
                  </a:cubicBezTo>
                  <a:cubicBezTo>
                    <a:pt x="65" y="251"/>
                    <a:pt x="64" y="251"/>
                    <a:pt x="62" y="251"/>
                  </a:cubicBezTo>
                  <a:cubicBezTo>
                    <a:pt x="61" y="254"/>
                    <a:pt x="64" y="257"/>
                    <a:pt x="63" y="260"/>
                  </a:cubicBezTo>
                  <a:cubicBezTo>
                    <a:pt x="65" y="260"/>
                    <a:pt x="66" y="261"/>
                    <a:pt x="65" y="264"/>
                  </a:cubicBezTo>
                  <a:cubicBezTo>
                    <a:pt x="64" y="264"/>
                    <a:pt x="64" y="266"/>
                    <a:pt x="64" y="267"/>
                  </a:cubicBezTo>
                  <a:cubicBezTo>
                    <a:pt x="61" y="267"/>
                    <a:pt x="59" y="271"/>
                    <a:pt x="59" y="273"/>
                  </a:cubicBezTo>
                  <a:cubicBezTo>
                    <a:pt x="55" y="274"/>
                    <a:pt x="45" y="270"/>
                    <a:pt x="46" y="278"/>
                  </a:cubicBezTo>
                  <a:cubicBezTo>
                    <a:pt x="52" y="278"/>
                    <a:pt x="56" y="282"/>
                    <a:pt x="62" y="282"/>
                  </a:cubicBezTo>
                  <a:cubicBezTo>
                    <a:pt x="64" y="282"/>
                    <a:pt x="70" y="282"/>
                    <a:pt x="71" y="285"/>
                  </a:cubicBezTo>
                  <a:cubicBezTo>
                    <a:pt x="73" y="285"/>
                    <a:pt x="74" y="285"/>
                    <a:pt x="75" y="285"/>
                  </a:cubicBezTo>
                  <a:cubicBezTo>
                    <a:pt x="75" y="291"/>
                    <a:pt x="72" y="290"/>
                    <a:pt x="68" y="290"/>
                  </a:cubicBezTo>
                  <a:cubicBezTo>
                    <a:pt x="62" y="297"/>
                    <a:pt x="66" y="312"/>
                    <a:pt x="65" y="320"/>
                  </a:cubicBezTo>
                  <a:cubicBezTo>
                    <a:pt x="55" y="321"/>
                    <a:pt x="33" y="310"/>
                    <a:pt x="28" y="325"/>
                  </a:cubicBezTo>
                  <a:cubicBezTo>
                    <a:pt x="27" y="329"/>
                    <a:pt x="27" y="334"/>
                    <a:pt x="31" y="335"/>
                  </a:cubicBezTo>
                  <a:cubicBezTo>
                    <a:pt x="31" y="337"/>
                    <a:pt x="32" y="339"/>
                    <a:pt x="32" y="340"/>
                  </a:cubicBezTo>
                  <a:cubicBezTo>
                    <a:pt x="26" y="341"/>
                    <a:pt x="26" y="343"/>
                    <a:pt x="26" y="348"/>
                  </a:cubicBezTo>
                  <a:cubicBezTo>
                    <a:pt x="25" y="352"/>
                    <a:pt x="19" y="354"/>
                    <a:pt x="22" y="357"/>
                  </a:cubicBezTo>
                  <a:cubicBezTo>
                    <a:pt x="25" y="360"/>
                    <a:pt x="31" y="363"/>
                    <a:pt x="31" y="368"/>
                  </a:cubicBezTo>
                  <a:cubicBezTo>
                    <a:pt x="31" y="370"/>
                    <a:pt x="30" y="374"/>
                    <a:pt x="31" y="376"/>
                  </a:cubicBezTo>
                  <a:cubicBezTo>
                    <a:pt x="32" y="376"/>
                    <a:pt x="34" y="377"/>
                    <a:pt x="34" y="377"/>
                  </a:cubicBezTo>
                  <a:cubicBezTo>
                    <a:pt x="36" y="382"/>
                    <a:pt x="31" y="383"/>
                    <a:pt x="29" y="387"/>
                  </a:cubicBezTo>
                  <a:cubicBezTo>
                    <a:pt x="27" y="390"/>
                    <a:pt x="25" y="388"/>
                    <a:pt x="22" y="387"/>
                  </a:cubicBezTo>
                  <a:cubicBezTo>
                    <a:pt x="19" y="386"/>
                    <a:pt x="16" y="388"/>
                    <a:pt x="13" y="388"/>
                  </a:cubicBezTo>
                  <a:cubicBezTo>
                    <a:pt x="9" y="388"/>
                    <a:pt x="7" y="383"/>
                    <a:pt x="5" y="381"/>
                  </a:cubicBezTo>
                  <a:cubicBezTo>
                    <a:pt x="4" y="382"/>
                    <a:pt x="4" y="384"/>
                    <a:pt x="2" y="384"/>
                  </a:cubicBezTo>
                  <a:cubicBezTo>
                    <a:pt x="1" y="390"/>
                    <a:pt x="2" y="391"/>
                    <a:pt x="7" y="391"/>
                  </a:cubicBezTo>
                  <a:cubicBezTo>
                    <a:pt x="7" y="397"/>
                    <a:pt x="6" y="402"/>
                    <a:pt x="6" y="407"/>
                  </a:cubicBezTo>
                  <a:cubicBezTo>
                    <a:pt x="5" y="407"/>
                    <a:pt x="4" y="407"/>
                    <a:pt x="3" y="407"/>
                  </a:cubicBezTo>
                  <a:cubicBezTo>
                    <a:pt x="3" y="407"/>
                    <a:pt x="1" y="415"/>
                    <a:pt x="1" y="416"/>
                  </a:cubicBezTo>
                  <a:cubicBezTo>
                    <a:pt x="1" y="419"/>
                    <a:pt x="0" y="422"/>
                    <a:pt x="2" y="423"/>
                  </a:cubicBezTo>
                  <a:cubicBezTo>
                    <a:pt x="4" y="425"/>
                    <a:pt x="5" y="425"/>
                    <a:pt x="5" y="428"/>
                  </a:cubicBezTo>
                  <a:cubicBezTo>
                    <a:pt x="7" y="429"/>
                    <a:pt x="8" y="431"/>
                    <a:pt x="11" y="431"/>
                  </a:cubicBezTo>
                  <a:cubicBezTo>
                    <a:pt x="14" y="431"/>
                    <a:pt x="16" y="430"/>
                    <a:pt x="15" y="433"/>
                  </a:cubicBezTo>
                  <a:cubicBezTo>
                    <a:pt x="13" y="433"/>
                    <a:pt x="12" y="434"/>
                    <a:pt x="12" y="436"/>
                  </a:cubicBezTo>
                  <a:cubicBezTo>
                    <a:pt x="11" y="437"/>
                    <a:pt x="11" y="437"/>
                    <a:pt x="10" y="438"/>
                  </a:cubicBezTo>
                  <a:cubicBezTo>
                    <a:pt x="10" y="438"/>
                    <a:pt x="10" y="438"/>
                    <a:pt x="9" y="438"/>
                  </a:cubicBezTo>
                  <a:cubicBezTo>
                    <a:pt x="10" y="440"/>
                    <a:pt x="10" y="442"/>
                    <a:pt x="13" y="442"/>
                  </a:cubicBezTo>
                  <a:cubicBezTo>
                    <a:pt x="13" y="444"/>
                    <a:pt x="11" y="449"/>
                    <a:pt x="15" y="449"/>
                  </a:cubicBezTo>
                  <a:cubicBezTo>
                    <a:pt x="17" y="449"/>
                    <a:pt x="21" y="448"/>
                    <a:pt x="22" y="451"/>
                  </a:cubicBezTo>
                  <a:cubicBezTo>
                    <a:pt x="23" y="451"/>
                    <a:pt x="25" y="451"/>
                    <a:pt x="26" y="451"/>
                  </a:cubicBezTo>
                  <a:cubicBezTo>
                    <a:pt x="27" y="447"/>
                    <a:pt x="27" y="443"/>
                    <a:pt x="32" y="444"/>
                  </a:cubicBezTo>
                  <a:cubicBezTo>
                    <a:pt x="35" y="444"/>
                    <a:pt x="39" y="446"/>
                    <a:pt x="40" y="443"/>
                  </a:cubicBezTo>
                  <a:cubicBezTo>
                    <a:pt x="40" y="443"/>
                    <a:pt x="41" y="443"/>
                    <a:pt x="41" y="442"/>
                  </a:cubicBezTo>
                  <a:cubicBezTo>
                    <a:pt x="41" y="445"/>
                    <a:pt x="41" y="447"/>
                    <a:pt x="41" y="449"/>
                  </a:cubicBezTo>
                  <a:cubicBezTo>
                    <a:pt x="44" y="449"/>
                    <a:pt x="48" y="454"/>
                    <a:pt x="48" y="453"/>
                  </a:cubicBezTo>
                  <a:cubicBezTo>
                    <a:pt x="49" y="452"/>
                    <a:pt x="47" y="445"/>
                    <a:pt x="47" y="444"/>
                  </a:cubicBezTo>
                  <a:cubicBezTo>
                    <a:pt x="49" y="445"/>
                    <a:pt x="51" y="444"/>
                    <a:pt x="51" y="447"/>
                  </a:cubicBezTo>
                  <a:cubicBezTo>
                    <a:pt x="51" y="448"/>
                    <a:pt x="52" y="449"/>
                    <a:pt x="52" y="450"/>
                  </a:cubicBezTo>
                  <a:cubicBezTo>
                    <a:pt x="53" y="452"/>
                    <a:pt x="54" y="455"/>
                    <a:pt x="57" y="455"/>
                  </a:cubicBezTo>
                  <a:cubicBezTo>
                    <a:pt x="58" y="460"/>
                    <a:pt x="49" y="456"/>
                    <a:pt x="47" y="459"/>
                  </a:cubicBezTo>
                  <a:cubicBezTo>
                    <a:pt x="43" y="462"/>
                    <a:pt x="44" y="469"/>
                    <a:pt x="48" y="470"/>
                  </a:cubicBezTo>
                  <a:cubicBezTo>
                    <a:pt x="55" y="473"/>
                    <a:pt x="47" y="482"/>
                    <a:pt x="44" y="475"/>
                  </a:cubicBezTo>
                  <a:cubicBezTo>
                    <a:pt x="42" y="469"/>
                    <a:pt x="37" y="467"/>
                    <a:pt x="31" y="468"/>
                  </a:cubicBezTo>
                  <a:cubicBezTo>
                    <a:pt x="31" y="470"/>
                    <a:pt x="30" y="471"/>
                    <a:pt x="28" y="470"/>
                  </a:cubicBezTo>
                  <a:cubicBezTo>
                    <a:pt x="28" y="463"/>
                    <a:pt x="22" y="467"/>
                    <a:pt x="20" y="462"/>
                  </a:cubicBezTo>
                  <a:cubicBezTo>
                    <a:pt x="18" y="456"/>
                    <a:pt x="14" y="453"/>
                    <a:pt x="8" y="453"/>
                  </a:cubicBezTo>
                  <a:cubicBezTo>
                    <a:pt x="8" y="454"/>
                    <a:pt x="8" y="455"/>
                    <a:pt x="8" y="456"/>
                  </a:cubicBezTo>
                  <a:cubicBezTo>
                    <a:pt x="10" y="456"/>
                    <a:pt x="13" y="458"/>
                    <a:pt x="15" y="459"/>
                  </a:cubicBezTo>
                  <a:cubicBezTo>
                    <a:pt x="15" y="461"/>
                    <a:pt x="13" y="464"/>
                    <a:pt x="15" y="466"/>
                  </a:cubicBezTo>
                  <a:cubicBezTo>
                    <a:pt x="16" y="467"/>
                    <a:pt x="18" y="467"/>
                    <a:pt x="19" y="468"/>
                  </a:cubicBezTo>
                  <a:cubicBezTo>
                    <a:pt x="22" y="472"/>
                    <a:pt x="22" y="477"/>
                    <a:pt x="16" y="477"/>
                  </a:cubicBezTo>
                  <a:cubicBezTo>
                    <a:pt x="16" y="480"/>
                    <a:pt x="14" y="483"/>
                    <a:pt x="15" y="486"/>
                  </a:cubicBezTo>
                  <a:cubicBezTo>
                    <a:pt x="18" y="486"/>
                    <a:pt x="22" y="487"/>
                    <a:pt x="26" y="486"/>
                  </a:cubicBezTo>
                  <a:cubicBezTo>
                    <a:pt x="28" y="486"/>
                    <a:pt x="26" y="477"/>
                    <a:pt x="26" y="475"/>
                  </a:cubicBezTo>
                  <a:cubicBezTo>
                    <a:pt x="30" y="474"/>
                    <a:pt x="31" y="477"/>
                    <a:pt x="33" y="479"/>
                  </a:cubicBezTo>
                  <a:cubicBezTo>
                    <a:pt x="37" y="482"/>
                    <a:pt x="44" y="481"/>
                    <a:pt x="48" y="482"/>
                  </a:cubicBezTo>
                  <a:cubicBezTo>
                    <a:pt x="48" y="485"/>
                    <a:pt x="47" y="490"/>
                    <a:pt x="52" y="490"/>
                  </a:cubicBezTo>
                  <a:cubicBezTo>
                    <a:pt x="51" y="490"/>
                    <a:pt x="52" y="492"/>
                    <a:pt x="52" y="493"/>
                  </a:cubicBezTo>
                  <a:cubicBezTo>
                    <a:pt x="54" y="492"/>
                    <a:pt x="53" y="490"/>
                    <a:pt x="53" y="489"/>
                  </a:cubicBezTo>
                  <a:cubicBezTo>
                    <a:pt x="58" y="489"/>
                    <a:pt x="62" y="489"/>
                    <a:pt x="66" y="489"/>
                  </a:cubicBezTo>
                  <a:cubicBezTo>
                    <a:pt x="66" y="489"/>
                    <a:pt x="67" y="488"/>
                    <a:pt x="67" y="488"/>
                  </a:cubicBezTo>
                  <a:cubicBezTo>
                    <a:pt x="69" y="488"/>
                    <a:pt x="72" y="488"/>
                    <a:pt x="74" y="486"/>
                  </a:cubicBezTo>
                  <a:cubicBezTo>
                    <a:pt x="75" y="484"/>
                    <a:pt x="77" y="482"/>
                    <a:pt x="79" y="482"/>
                  </a:cubicBezTo>
                  <a:cubicBezTo>
                    <a:pt x="79" y="480"/>
                    <a:pt x="80" y="478"/>
                    <a:pt x="78" y="477"/>
                  </a:cubicBezTo>
                  <a:cubicBezTo>
                    <a:pt x="81" y="476"/>
                    <a:pt x="87" y="476"/>
                    <a:pt x="87" y="479"/>
                  </a:cubicBezTo>
                  <a:cubicBezTo>
                    <a:pt x="88" y="479"/>
                    <a:pt x="89" y="479"/>
                    <a:pt x="90" y="479"/>
                  </a:cubicBezTo>
                  <a:cubicBezTo>
                    <a:pt x="90" y="478"/>
                    <a:pt x="90" y="477"/>
                    <a:pt x="90" y="475"/>
                  </a:cubicBezTo>
                  <a:cubicBezTo>
                    <a:pt x="91" y="475"/>
                    <a:pt x="92" y="475"/>
                    <a:pt x="93" y="475"/>
                  </a:cubicBezTo>
                  <a:cubicBezTo>
                    <a:pt x="93" y="480"/>
                    <a:pt x="90" y="481"/>
                    <a:pt x="90" y="485"/>
                  </a:cubicBezTo>
                  <a:cubicBezTo>
                    <a:pt x="91" y="486"/>
                    <a:pt x="92" y="486"/>
                    <a:pt x="93" y="485"/>
                  </a:cubicBezTo>
                  <a:cubicBezTo>
                    <a:pt x="92" y="482"/>
                    <a:pt x="99" y="482"/>
                    <a:pt x="101" y="483"/>
                  </a:cubicBezTo>
                  <a:cubicBezTo>
                    <a:pt x="105" y="485"/>
                    <a:pt x="102" y="494"/>
                    <a:pt x="102" y="497"/>
                  </a:cubicBezTo>
                  <a:cubicBezTo>
                    <a:pt x="100" y="497"/>
                    <a:pt x="97" y="497"/>
                    <a:pt x="100" y="500"/>
                  </a:cubicBezTo>
                  <a:cubicBezTo>
                    <a:pt x="101" y="501"/>
                    <a:pt x="103" y="499"/>
                    <a:pt x="105" y="500"/>
                  </a:cubicBezTo>
                  <a:cubicBezTo>
                    <a:pt x="105" y="500"/>
                    <a:pt x="106" y="501"/>
                    <a:pt x="107" y="501"/>
                  </a:cubicBezTo>
                  <a:cubicBezTo>
                    <a:pt x="108" y="503"/>
                    <a:pt x="106" y="506"/>
                    <a:pt x="106" y="508"/>
                  </a:cubicBezTo>
                  <a:cubicBezTo>
                    <a:pt x="107" y="508"/>
                    <a:pt x="108" y="508"/>
                    <a:pt x="108" y="508"/>
                  </a:cubicBezTo>
                  <a:cubicBezTo>
                    <a:pt x="108" y="505"/>
                    <a:pt x="119" y="505"/>
                    <a:pt x="121" y="506"/>
                  </a:cubicBezTo>
                  <a:cubicBezTo>
                    <a:pt x="123" y="507"/>
                    <a:pt x="122" y="514"/>
                    <a:pt x="122" y="516"/>
                  </a:cubicBezTo>
                  <a:cubicBezTo>
                    <a:pt x="121" y="518"/>
                    <a:pt x="121" y="521"/>
                    <a:pt x="121" y="523"/>
                  </a:cubicBezTo>
                  <a:cubicBezTo>
                    <a:pt x="122" y="525"/>
                    <a:pt x="122" y="526"/>
                    <a:pt x="123" y="528"/>
                  </a:cubicBezTo>
                  <a:cubicBezTo>
                    <a:pt x="127" y="528"/>
                    <a:pt x="132" y="526"/>
                    <a:pt x="136" y="529"/>
                  </a:cubicBezTo>
                  <a:cubicBezTo>
                    <a:pt x="139" y="530"/>
                    <a:pt x="136" y="540"/>
                    <a:pt x="136" y="542"/>
                  </a:cubicBezTo>
                  <a:cubicBezTo>
                    <a:pt x="133" y="542"/>
                    <a:pt x="134" y="546"/>
                    <a:pt x="134" y="548"/>
                  </a:cubicBezTo>
                  <a:cubicBezTo>
                    <a:pt x="130" y="548"/>
                    <a:pt x="127" y="548"/>
                    <a:pt x="127" y="552"/>
                  </a:cubicBezTo>
                  <a:cubicBezTo>
                    <a:pt x="126" y="554"/>
                    <a:pt x="130" y="564"/>
                    <a:pt x="126" y="564"/>
                  </a:cubicBezTo>
                  <a:cubicBezTo>
                    <a:pt x="122" y="564"/>
                    <a:pt x="121" y="556"/>
                    <a:pt x="116" y="556"/>
                  </a:cubicBezTo>
                  <a:cubicBezTo>
                    <a:pt x="111" y="557"/>
                    <a:pt x="116" y="562"/>
                    <a:pt x="119" y="562"/>
                  </a:cubicBezTo>
                  <a:cubicBezTo>
                    <a:pt x="120" y="565"/>
                    <a:pt x="115" y="565"/>
                    <a:pt x="113" y="566"/>
                  </a:cubicBezTo>
                  <a:cubicBezTo>
                    <a:pt x="112" y="567"/>
                    <a:pt x="110" y="570"/>
                    <a:pt x="110" y="574"/>
                  </a:cubicBezTo>
                  <a:cubicBezTo>
                    <a:pt x="110" y="575"/>
                    <a:pt x="110" y="577"/>
                    <a:pt x="110" y="578"/>
                  </a:cubicBezTo>
                  <a:cubicBezTo>
                    <a:pt x="112" y="580"/>
                    <a:pt x="116" y="583"/>
                    <a:pt x="119" y="584"/>
                  </a:cubicBezTo>
                  <a:cubicBezTo>
                    <a:pt x="124" y="587"/>
                    <a:pt x="128" y="581"/>
                    <a:pt x="132" y="578"/>
                  </a:cubicBezTo>
                  <a:cubicBezTo>
                    <a:pt x="135" y="576"/>
                    <a:pt x="137" y="568"/>
                    <a:pt x="141" y="568"/>
                  </a:cubicBezTo>
                  <a:cubicBezTo>
                    <a:pt x="142" y="565"/>
                    <a:pt x="142" y="561"/>
                    <a:pt x="142" y="558"/>
                  </a:cubicBezTo>
                  <a:cubicBezTo>
                    <a:pt x="141" y="557"/>
                    <a:pt x="141" y="557"/>
                    <a:pt x="141" y="557"/>
                  </a:cubicBezTo>
                  <a:cubicBezTo>
                    <a:pt x="141" y="556"/>
                    <a:pt x="141" y="554"/>
                    <a:pt x="141" y="552"/>
                  </a:cubicBezTo>
                  <a:cubicBezTo>
                    <a:pt x="149" y="548"/>
                    <a:pt x="161" y="546"/>
                    <a:pt x="169" y="548"/>
                  </a:cubicBezTo>
                  <a:cubicBezTo>
                    <a:pt x="173" y="549"/>
                    <a:pt x="174" y="554"/>
                    <a:pt x="178" y="555"/>
                  </a:cubicBezTo>
                  <a:cubicBezTo>
                    <a:pt x="181" y="555"/>
                    <a:pt x="186" y="555"/>
                    <a:pt x="186" y="551"/>
                  </a:cubicBezTo>
                  <a:cubicBezTo>
                    <a:pt x="187" y="551"/>
                    <a:pt x="188" y="551"/>
                    <a:pt x="189" y="551"/>
                  </a:cubicBezTo>
                  <a:cubicBezTo>
                    <a:pt x="190" y="541"/>
                    <a:pt x="194" y="553"/>
                    <a:pt x="197" y="548"/>
                  </a:cubicBezTo>
                  <a:cubicBezTo>
                    <a:pt x="198" y="544"/>
                    <a:pt x="199" y="543"/>
                    <a:pt x="203" y="542"/>
                  </a:cubicBezTo>
                  <a:cubicBezTo>
                    <a:pt x="206" y="541"/>
                    <a:pt x="203" y="536"/>
                    <a:pt x="206" y="534"/>
                  </a:cubicBezTo>
                  <a:cubicBezTo>
                    <a:pt x="199" y="531"/>
                    <a:pt x="206" y="529"/>
                    <a:pt x="210" y="530"/>
                  </a:cubicBezTo>
                  <a:cubicBezTo>
                    <a:pt x="216" y="530"/>
                    <a:pt x="217" y="532"/>
                    <a:pt x="217" y="538"/>
                  </a:cubicBezTo>
                  <a:cubicBezTo>
                    <a:pt x="218" y="538"/>
                    <a:pt x="219" y="537"/>
                    <a:pt x="220" y="536"/>
                  </a:cubicBezTo>
                  <a:cubicBezTo>
                    <a:pt x="221" y="529"/>
                    <a:pt x="228" y="536"/>
                    <a:pt x="227" y="540"/>
                  </a:cubicBezTo>
                  <a:cubicBezTo>
                    <a:pt x="229" y="541"/>
                    <a:pt x="232" y="541"/>
                    <a:pt x="234" y="541"/>
                  </a:cubicBezTo>
                  <a:cubicBezTo>
                    <a:pt x="233" y="533"/>
                    <a:pt x="238" y="535"/>
                    <a:pt x="245" y="535"/>
                  </a:cubicBezTo>
                  <a:cubicBezTo>
                    <a:pt x="245" y="532"/>
                    <a:pt x="243" y="531"/>
                    <a:pt x="243" y="529"/>
                  </a:cubicBezTo>
                  <a:cubicBezTo>
                    <a:pt x="249" y="526"/>
                    <a:pt x="246" y="519"/>
                    <a:pt x="253" y="520"/>
                  </a:cubicBezTo>
                  <a:cubicBezTo>
                    <a:pt x="253" y="517"/>
                    <a:pt x="253" y="515"/>
                    <a:pt x="253" y="512"/>
                  </a:cubicBezTo>
                  <a:cubicBezTo>
                    <a:pt x="255" y="512"/>
                    <a:pt x="257" y="512"/>
                    <a:pt x="257" y="514"/>
                  </a:cubicBezTo>
                  <a:cubicBezTo>
                    <a:pt x="258" y="514"/>
                    <a:pt x="258" y="514"/>
                    <a:pt x="259" y="514"/>
                  </a:cubicBezTo>
                  <a:cubicBezTo>
                    <a:pt x="259" y="515"/>
                    <a:pt x="259" y="516"/>
                    <a:pt x="259" y="518"/>
                  </a:cubicBezTo>
                  <a:cubicBezTo>
                    <a:pt x="262" y="519"/>
                    <a:pt x="263" y="516"/>
                    <a:pt x="264" y="514"/>
                  </a:cubicBezTo>
                  <a:cubicBezTo>
                    <a:pt x="267" y="515"/>
                    <a:pt x="272" y="517"/>
                    <a:pt x="276" y="518"/>
                  </a:cubicBezTo>
                  <a:cubicBezTo>
                    <a:pt x="276" y="517"/>
                    <a:pt x="276" y="517"/>
                    <a:pt x="276" y="516"/>
                  </a:cubicBezTo>
                  <a:cubicBezTo>
                    <a:pt x="275" y="513"/>
                    <a:pt x="275" y="512"/>
                    <a:pt x="271" y="512"/>
                  </a:cubicBezTo>
                  <a:cubicBezTo>
                    <a:pt x="271" y="510"/>
                    <a:pt x="268" y="508"/>
                    <a:pt x="268" y="505"/>
                  </a:cubicBezTo>
                  <a:cubicBezTo>
                    <a:pt x="273" y="506"/>
                    <a:pt x="267" y="497"/>
                    <a:pt x="267" y="495"/>
                  </a:cubicBezTo>
                  <a:cubicBezTo>
                    <a:pt x="266" y="492"/>
                    <a:pt x="267" y="487"/>
                    <a:pt x="267" y="483"/>
                  </a:cubicBezTo>
                  <a:cubicBezTo>
                    <a:pt x="267" y="483"/>
                    <a:pt x="268" y="483"/>
                    <a:pt x="269" y="483"/>
                  </a:cubicBezTo>
                  <a:cubicBezTo>
                    <a:pt x="269" y="490"/>
                    <a:pt x="274" y="495"/>
                    <a:pt x="275" y="502"/>
                  </a:cubicBezTo>
                  <a:cubicBezTo>
                    <a:pt x="275" y="505"/>
                    <a:pt x="276" y="505"/>
                    <a:pt x="277" y="507"/>
                  </a:cubicBezTo>
                  <a:cubicBezTo>
                    <a:pt x="277" y="509"/>
                    <a:pt x="277" y="511"/>
                    <a:pt x="277" y="512"/>
                  </a:cubicBezTo>
                  <a:cubicBezTo>
                    <a:pt x="277" y="513"/>
                    <a:pt x="279" y="516"/>
                    <a:pt x="281" y="515"/>
                  </a:cubicBezTo>
                  <a:cubicBezTo>
                    <a:pt x="282" y="513"/>
                    <a:pt x="280" y="512"/>
                    <a:pt x="280" y="511"/>
                  </a:cubicBezTo>
                  <a:cubicBezTo>
                    <a:pt x="279" y="509"/>
                    <a:pt x="280" y="505"/>
                    <a:pt x="280" y="502"/>
                  </a:cubicBezTo>
                  <a:cubicBezTo>
                    <a:pt x="279" y="497"/>
                    <a:pt x="278" y="492"/>
                    <a:pt x="277" y="486"/>
                  </a:cubicBezTo>
                  <a:cubicBezTo>
                    <a:pt x="277" y="482"/>
                    <a:pt x="277" y="478"/>
                    <a:pt x="276" y="474"/>
                  </a:cubicBezTo>
                  <a:cubicBezTo>
                    <a:pt x="275" y="470"/>
                    <a:pt x="274" y="466"/>
                    <a:pt x="274" y="462"/>
                  </a:cubicBezTo>
                  <a:cubicBezTo>
                    <a:pt x="274" y="458"/>
                    <a:pt x="272" y="455"/>
                    <a:pt x="272" y="451"/>
                  </a:cubicBezTo>
                  <a:cubicBezTo>
                    <a:pt x="270" y="451"/>
                    <a:pt x="268" y="451"/>
                    <a:pt x="268" y="453"/>
                  </a:cubicBezTo>
                  <a:cubicBezTo>
                    <a:pt x="267" y="449"/>
                    <a:pt x="270" y="450"/>
                    <a:pt x="273" y="450"/>
                  </a:cubicBezTo>
                  <a:cubicBezTo>
                    <a:pt x="273" y="447"/>
                    <a:pt x="273" y="446"/>
                    <a:pt x="274" y="444"/>
                  </a:cubicBezTo>
                  <a:cubicBezTo>
                    <a:pt x="275" y="442"/>
                    <a:pt x="277" y="442"/>
                    <a:pt x="278" y="439"/>
                  </a:cubicBezTo>
                  <a:cubicBezTo>
                    <a:pt x="279" y="435"/>
                    <a:pt x="278" y="431"/>
                    <a:pt x="279" y="426"/>
                  </a:cubicBezTo>
                  <a:cubicBezTo>
                    <a:pt x="279" y="425"/>
                    <a:pt x="279" y="422"/>
                    <a:pt x="279" y="421"/>
                  </a:cubicBezTo>
                  <a:cubicBezTo>
                    <a:pt x="278" y="416"/>
                    <a:pt x="275" y="412"/>
                    <a:pt x="274" y="407"/>
                  </a:cubicBezTo>
                  <a:cubicBezTo>
                    <a:pt x="273" y="401"/>
                    <a:pt x="271" y="395"/>
                    <a:pt x="271" y="390"/>
                  </a:cubicBezTo>
                  <a:cubicBezTo>
                    <a:pt x="270" y="384"/>
                    <a:pt x="271" y="378"/>
                    <a:pt x="273" y="373"/>
                  </a:cubicBezTo>
                  <a:cubicBezTo>
                    <a:pt x="274" y="371"/>
                    <a:pt x="275" y="370"/>
                    <a:pt x="276" y="368"/>
                  </a:cubicBezTo>
                  <a:cubicBezTo>
                    <a:pt x="277" y="362"/>
                    <a:pt x="279" y="354"/>
                    <a:pt x="284" y="350"/>
                  </a:cubicBezTo>
                  <a:cubicBezTo>
                    <a:pt x="289" y="346"/>
                    <a:pt x="288" y="340"/>
                    <a:pt x="292" y="336"/>
                  </a:cubicBezTo>
                  <a:cubicBezTo>
                    <a:pt x="293" y="333"/>
                    <a:pt x="295" y="329"/>
                    <a:pt x="299" y="328"/>
                  </a:cubicBezTo>
                  <a:cubicBezTo>
                    <a:pt x="301" y="328"/>
                    <a:pt x="303" y="329"/>
                    <a:pt x="305" y="328"/>
                  </a:cubicBezTo>
                  <a:cubicBezTo>
                    <a:pt x="307" y="328"/>
                    <a:pt x="309" y="326"/>
                    <a:pt x="311" y="325"/>
                  </a:cubicBezTo>
                  <a:cubicBezTo>
                    <a:pt x="311" y="325"/>
                    <a:pt x="311" y="324"/>
                    <a:pt x="311" y="324"/>
                  </a:cubicBezTo>
                  <a:cubicBezTo>
                    <a:pt x="315" y="321"/>
                    <a:pt x="321" y="322"/>
                    <a:pt x="327" y="322"/>
                  </a:cubicBezTo>
                  <a:cubicBezTo>
                    <a:pt x="326" y="325"/>
                    <a:pt x="328" y="327"/>
                    <a:pt x="328" y="330"/>
                  </a:cubicBezTo>
                  <a:cubicBezTo>
                    <a:pt x="328" y="332"/>
                    <a:pt x="326" y="337"/>
                    <a:pt x="330" y="336"/>
                  </a:cubicBezTo>
                  <a:cubicBezTo>
                    <a:pt x="330" y="334"/>
                    <a:pt x="330" y="332"/>
                    <a:pt x="333" y="331"/>
                  </a:cubicBezTo>
                  <a:cubicBezTo>
                    <a:pt x="333" y="333"/>
                    <a:pt x="332" y="335"/>
                    <a:pt x="332" y="337"/>
                  </a:cubicBezTo>
                  <a:cubicBezTo>
                    <a:pt x="336" y="337"/>
                    <a:pt x="335" y="330"/>
                    <a:pt x="336" y="327"/>
                  </a:cubicBezTo>
                  <a:cubicBezTo>
                    <a:pt x="337" y="329"/>
                    <a:pt x="336" y="333"/>
                    <a:pt x="340" y="333"/>
                  </a:cubicBezTo>
                  <a:cubicBezTo>
                    <a:pt x="340" y="333"/>
                    <a:pt x="340" y="334"/>
                    <a:pt x="340" y="334"/>
                  </a:cubicBezTo>
                  <a:cubicBezTo>
                    <a:pt x="340" y="334"/>
                    <a:pt x="341" y="334"/>
                    <a:pt x="342" y="334"/>
                  </a:cubicBezTo>
                  <a:cubicBezTo>
                    <a:pt x="342" y="333"/>
                    <a:pt x="342" y="332"/>
                    <a:pt x="342" y="331"/>
                  </a:cubicBezTo>
                  <a:cubicBezTo>
                    <a:pt x="342" y="332"/>
                    <a:pt x="344" y="333"/>
                    <a:pt x="345" y="332"/>
                  </a:cubicBezTo>
                  <a:cubicBezTo>
                    <a:pt x="342" y="332"/>
                    <a:pt x="343" y="327"/>
                    <a:pt x="345" y="325"/>
                  </a:cubicBezTo>
                  <a:cubicBezTo>
                    <a:pt x="349" y="321"/>
                    <a:pt x="354" y="321"/>
                    <a:pt x="356" y="315"/>
                  </a:cubicBezTo>
                  <a:cubicBezTo>
                    <a:pt x="356" y="313"/>
                    <a:pt x="356" y="311"/>
                    <a:pt x="357" y="309"/>
                  </a:cubicBezTo>
                  <a:cubicBezTo>
                    <a:pt x="359" y="307"/>
                    <a:pt x="361" y="306"/>
                    <a:pt x="362" y="304"/>
                  </a:cubicBezTo>
                  <a:cubicBezTo>
                    <a:pt x="364" y="302"/>
                    <a:pt x="364" y="302"/>
                    <a:pt x="364" y="298"/>
                  </a:cubicBezTo>
                  <a:cubicBezTo>
                    <a:pt x="365" y="293"/>
                    <a:pt x="367" y="292"/>
                    <a:pt x="372" y="292"/>
                  </a:cubicBezTo>
                  <a:cubicBezTo>
                    <a:pt x="375" y="291"/>
                    <a:pt x="379" y="291"/>
                    <a:pt x="382" y="290"/>
                  </a:cubicBezTo>
                  <a:cubicBezTo>
                    <a:pt x="383" y="287"/>
                    <a:pt x="377" y="286"/>
                    <a:pt x="375" y="287"/>
                  </a:cubicBezTo>
                  <a:cubicBezTo>
                    <a:pt x="372" y="288"/>
                    <a:pt x="372" y="290"/>
                    <a:pt x="368" y="290"/>
                  </a:cubicBezTo>
                  <a:cubicBezTo>
                    <a:pt x="369" y="286"/>
                    <a:pt x="378" y="287"/>
                    <a:pt x="382" y="287"/>
                  </a:cubicBezTo>
                  <a:cubicBezTo>
                    <a:pt x="384" y="287"/>
                    <a:pt x="387" y="287"/>
                    <a:pt x="390" y="288"/>
                  </a:cubicBezTo>
                  <a:cubicBezTo>
                    <a:pt x="393" y="288"/>
                    <a:pt x="395" y="291"/>
                    <a:pt x="398" y="291"/>
                  </a:cubicBezTo>
                  <a:cubicBezTo>
                    <a:pt x="398" y="292"/>
                    <a:pt x="398" y="292"/>
                    <a:pt x="398" y="293"/>
                  </a:cubicBezTo>
                  <a:cubicBezTo>
                    <a:pt x="398" y="291"/>
                    <a:pt x="398" y="289"/>
                    <a:pt x="399" y="287"/>
                  </a:cubicBezTo>
                  <a:cubicBezTo>
                    <a:pt x="401" y="287"/>
                    <a:pt x="400" y="291"/>
                    <a:pt x="400" y="293"/>
                  </a:cubicBezTo>
                  <a:cubicBezTo>
                    <a:pt x="405" y="294"/>
                    <a:pt x="410" y="292"/>
                    <a:pt x="414" y="290"/>
                  </a:cubicBezTo>
                  <a:cubicBezTo>
                    <a:pt x="419" y="289"/>
                    <a:pt x="421" y="285"/>
                    <a:pt x="425" y="284"/>
                  </a:cubicBezTo>
                  <a:cubicBezTo>
                    <a:pt x="429" y="282"/>
                    <a:pt x="434" y="281"/>
                    <a:pt x="438" y="279"/>
                  </a:cubicBezTo>
                  <a:cubicBezTo>
                    <a:pt x="439" y="278"/>
                    <a:pt x="440" y="277"/>
                    <a:pt x="441" y="275"/>
                  </a:cubicBezTo>
                  <a:cubicBezTo>
                    <a:pt x="442" y="273"/>
                    <a:pt x="441" y="270"/>
                    <a:pt x="443" y="269"/>
                  </a:cubicBezTo>
                  <a:cubicBezTo>
                    <a:pt x="443" y="271"/>
                    <a:pt x="443" y="273"/>
                    <a:pt x="443" y="275"/>
                  </a:cubicBezTo>
                  <a:cubicBezTo>
                    <a:pt x="444" y="275"/>
                    <a:pt x="444" y="275"/>
                    <a:pt x="445" y="275"/>
                  </a:cubicBezTo>
                  <a:cubicBezTo>
                    <a:pt x="446" y="274"/>
                    <a:pt x="445" y="266"/>
                    <a:pt x="445" y="265"/>
                  </a:cubicBezTo>
                  <a:cubicBezTo>
                    <a:pt x="446" y="262"/>
                    <a:pt x="447" y="259"/>
                    <a:pt x="448" y="256"/>
                  </a:cubicBezTo>
                  <a:cubicBezTo>
                    <a:pt x="449" y="253"/>
                    <a:pt x="451" y="252"/>
                    <a:pt x="451" y="249"/>
                  </a:cubicBezTo>
                  <a:cubicBezTo>
                    <a:pt x="450" y="247"/>
                    <a:pt x="447" y="243"/>
                    <a:pt x="445" y="243"/>
                  </a:cubicBezTo>
                  <a:cubicBezTo>
                    <a:pt x="445" y="244"/>
                    <a:pt x="445" y="245"/>
                    <a:pt x="445" y="246"/>
                  </a:cubicBezTo>
                  <a:cubicBezTo>
                    <a:pt x="446" y="246"/>
                    <a:pt x="446" y="246"/>
                    <a:pt x="447" y="246"/>
                  </a:cubicBezTo>
                  <a:cubicBezTo>
                    <a:pt x="447" y="249"/>
                    <a:pt x="447" y="254"/>
                    <a:pt x="445" y="257"/>
                  </a:cubicBezTo>
                  <a:cubicBezTo>
                    <a:pt x="438" y="258"/>
                    <a:pt x="445" y="240"/>
                    <a:pt x="446" y="237"/>
                  </a:cubicBezTo>
                  <a:cubicBezTo>
                    <a:pt x="449" y="234"/>
                    <a:pt x="453" y="234"/>
                    <a:pt x="456" y="232"/>
                  </a:cubicBezTo>
                  <a:cubicBezTo>
                    <a:pt x="460" y="229"/>
                    <a:pt x="463" y="226"/>
                    <a:pt x="467" y="224"/>
                  </a:cubicBezTo>
                  <a:cubicBezTo>
                    <a:pt x="470" y="222"/>
                    <a:pt x="473" y="221"/>
                    <a:pt x="475" y="217"/>
                  </a:cubicBezTo>
                  <a:cubicBezTo>
                    <a:pt x="478" y="213"/>
                    <a:pt x="481" y="212"/>
                    <a:pt x="487" y="209"/>
                  </a:cubicBezTo>
                  <a:cubicBezTo>
                    <a:pt x="491" y="207"/>
                    <a:pt x="496" y="205"/>
                    <a:pt x="501" y="204"/>
                  </a:cubicBezTo>
                  <a:cubicBezTo>
                    <a:pt x="504" y="203"/>
                    <a:pt x="507" y="202"/>
                    <a:pt x="510" y="201"/>
                  </a:cubicBezTo>
                  <a:cubicBezTo>
                    <a:pt x="513" y="199"/>
                    <a:pt x="513" y="196"/>
                    <a:pt x="516" y="195"/>
                  </a:cubicBezTo>
                  <a:cubicBezTo>
                    <a:pt x="517" y="193"/>
                    <a:pt x="520" y="192"/>
                    <a:pt x="522" y="190"/>
                  </a:cubicBezTo>
                  <a:cubicBezTo>
                    <a:pt x="523" y="188"/>
                    <a:pt x="523" y="185"/>
                    <a:pt x="524" y="183"/>
                  </a:cubicBezTo>
                  <a:cubicBezTo>
                    <a:pt x="527" y="178"/>
                    <a:pt x="531" y="175"/>
                    <a:pt x="535" y="171"/>
                  </a:cubicBezTo>
                  <a:cubicBezTo>
                    <a:pt x="541" y="166"/>
                    <a:pt x="549" y="163"/>
                    <a:pt x="556" y="159"/>
                  </a:cubicBezTo>
                  <a:cubicBezTo>
                    <a:pt x="557" y="157"/>
                    <a:pt x="559" y="156"/>
                    <a:pt x="560" y="155"/>
                  </a:cubicBezTo>
                  <a:cubicBezTo>
                    <a:pt x="562" y="153"/>
                    <a:pt x="564" y="153"/>
                    <a:pt x="566" y="152"/>
                  </a:cubicBezTo>
                  <a:cubicBezTo>
                    <a:pt x="569" y="150"/>
                    <a:pt x="574" y="149"/>
                    <a:pt x="577" y="147"/>
                  </a:cubicBezTo>
                  <a:cubicBezTo>
                    <a:pt x="579" y="145"/>
                    <a:pt x="580" y="141"/>
                    <a:pt x="584" y="140"/>
                  </a:cubicBezTo>
                  <a:cubicBezTo>
                    <a:pt x="587" y="139"/>
                    <a:pt x="585" y="133"/>
                    <a:pt x="586" y="131"/>
                  </a:cubicBezTo>
                  <a:cubicBezTo>
                    <a:pt x="587" y="129"/>
                    <a:pt x="590" y="129"/>
                    <a:pt x="592" y="128"/>
                  </a:cubicBezTo>
                  <a:cubicBezTo>
                    <a:pt x="595" y="126"/>
                    <a:pt x="599" y="122"/>
                    <a:pt x="602" y="122"/>
                  </a:cubicBezTo>
                  <a:cubicBezTo>
                    <a:pt x="602" y="120"/>
                    <a:pt x="603" y="119"/>
                    <a:pt x="605" y="119"/>
                  </a:cubicBezTo>
                  <a:cubicBezTo>
                    <a:pt x="606" y="116"/>
                    <a:pt x="608" y="113"/>
                    <a:pt x="610" y="110"/>
                  </a:cubicBezTo>
                  <a:cubicBezTo>
                    <a:pt x="612" y="108"/>
                    <a:pt x="614" y="107"/>
                    <a:pt x="615" y="106"/>
                  </a:cubicBezTo>
                  <a:cubicBezTo>
                    <a:pt x="616" y="104"/>
                    <a:pt x="616" y="102"/>
                    <a:pt x="617" y="100"/>
                  </a:cubicBezTo>
                  <a:cubicBezTo>
                    <a:pt x="619" y="98"/>
                    <a:pt x="622" y="95"/>
                    <a:pt x="624" y="93"/>
                  </a:cubicBezTo>
                  <a:cubicBezTo>
                    <a:pt x="627" y="91"/>
                    <a:pt x="630" y="89"/>
                    <a:pt x="632" y="86"/>
                  </a:cubicBezTo>
                  <a:cubicBezTo>
                    <a:pt x="633" y="85"/>
                    <a:pt x="633" y="84"/>
                    <a:pt x="633" y="83"/>
                  </a:cubicBezTo>
                  <a:cubicBezTo>
                    <a:pt x="630" y="82"/>
                    <a:pt x="628" y="80"/>
                    <a:pt x="628" y="78"/>
                  </a:cubicBezTo>
                  <a:close/>
                </a:path>
              </a:pathLst>
            </a:custGeom>
            <a:solidFill>
              <a:schemeClr val="accent1"/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8924926" y="-1697038"/>
              <a:ext cx="666750" cy="1049338"/>
            </a:xfrm>
            <a:custGeom>
              <a:avLst/>
              <a:gdLst>
                <a:gd name="T0" fmla="*/ 286 w 286"/>
                <a:gd name="T1" fmla="*/ 59 h 451"/>
                <a:gd name="T2" fmla="*/ 282 w 286"/>
                <a:gd name="T3" fmla="*/ 35 h 451"/>
                <a:gd name="T4" fmla="*/ 254 w 286"/>
                <a:gd name="T5" fmla="*/ 31 h 451"/>
                <a:gd name="T6" fmla="*/ 222 w 286"/>
                <a:gd name="T7" fmla="*/ 21 h 451"/>
                <a:gd name="T8" fmla="*/ 206 w 286"/>
                <a:gd name="T9" fmla="*/ 5 h 451"/>
                <a:gd name="T10" fmla="*/ 182 w 286"/>
                <a:gd name="T11" fmla="*/ 3 h 451"/>
                <a:gd name="T12" fmla="*/ 153 w 286"/>
                <a:gd name="T13" fmla="*/ 8 h 451"/>
                <a:gd name="T14" fmla="*/ 155 w 286"/>
                <a:gd name="T15" fmla="*/ 11 h 451"/>
                <a:gd name="T16" fmla="*/ 165 w 286"/>
                <a:gd name="T17" fmla="*/ 38 h 451"/>
                <a:gd name="T18" fmla="*/ 160 w 286"/>
                <a:gd name="T19" fmla="*/ 50 h 451"/>
                <a:gd name="T20" fmla="*/ 153 w 286"/>
                <a:gd name="T21" fmla="*/ 88 h 451"/>
                <a:gd name="T22" fmla="*/ 135 w 286"/>
                <a:gd name="T23" fmla="*/ 112 h 451"/>
                <a:gd name="T24" fmla="*/ 141 w 286"/>
                <a:gd name="T25" fmla="*/ 145 h 451"/>
                <a:gd name="T26" fmla="*/ 146 w 286"/>
                <a:gd name="T27" fmla="*/ 171 h 451"/>
                <a:gd name="T28" fmla="*/ 143 w 286"/>
                <a:gd name="T29" fmla="*/ 197 h 451"/>
                <a:gd name="T30" fmla="*/ 137 w 286"/>
                <a:gd name="T31" fmla="*/ 215 h 451"/>
                <a:gd name="T32" fmla="*/ 131 w 286"/>
                <a:gd name="T33" fmla="*/ 247 h 451"/>
                <a:gd name="T34" fmla="*/ 117 w 286"/>
                <a:gd name="T35" fmla="*/ 262 h 451"/>
                <a:gd name="T36" fmla="*/ 102 w 286"/>
                <a:gd name="T37" fmla="*/ 267 h 451"/>
                <a:gd name="T38" fmla="*/ 79 w 286"/>
                <a:gd name="T39" fmla="*/ 271 h 451"/>
                <a:gd name="T40" fmla="*/ 45 w 286"/>
                <a:gd name="T41" fmla="*/ 295 h 451"/>
                <a:gd name="T42" fmla="*/ 15 w 286"/>
                <a:gd name="T43" fmla="*/ 297 h 451"/>
                <a:gd name="T44" fmla="*/ 0 w 286"/>
                <a:gd name="T45" fmla="*/ 325 h 451"/>
                <a:gd name="T46" fmla="*/ 27 w 286"/>
                <a:gd name="T47" fmla="*/ 339 h 451"/>
                <a:gd name="T48" fmla="*/ 52 w 286"/>
                <a:gd name="T49" fmla="*/ 346 h 451"/>
                <a:gd name="T50" fmla="*/ 59 w 286"/>
                <a:gd name="T51" fmla="*/ 373 h 451"/>
                <a:gd name="T52" fmla="*/ 74 w 286"/>
                <a:gd name="T53" fmla="*/ 392 h 451"/>
                <a:gd name="T54" fmla="*/ 70 w 286"/>
                <a:gd name="T55" fmla="*/ 404 h 451"/>
                <a:gd name="T56" fmla="*/ 101 w 286"/>
                <a:gd name="T57" fmla="*/ 423 h 451"/>
                <a:gd name="T58" fmla="*/ 128 w 286"/>
                <a:gd name="T59" fmla="*/ 448 h 451"/>
                <a:gd name="T60" fmla="*/ 155 w 286"/>
                <a:gd name="T61" fmla="*/ 428 h 451"/>
                <a:gd name="T62" fmla="*/ 168 w 286"/>
                <a:gd name="T63" fmla="*/ 415 h 451"/>
                <a:gd name="T64" fmla="*/ 171 w 286"/>
                <a:gd name="T65" fmla="*/ 396 h 451"/>
                <a:gd name="T66" fmla="*/ 179 w 286"/>
                <a:gd name="T67" fmla="*/ 425 h 451"/>
                <a:gd name="T68" fmla="*/ 194 w 286"/>
                <a:gd name="T69" fmla="*/ 425 h 451"/>
                <a:gd name="T70" fmla="*/ 205 w 286"/>
                <a:gd name="T71" fmla="*/ 404 h 451"/>
                <a:gd name="T72" fmla="*/ 230 w 286"/>
                <a:gd name="T73" fmla="*/ 392 h 451"/>
                <a:gd name="T74" fmla="*/ 228 w 286"/>
                <a:gd name="T75" fmla="*/ 362 h 451"/>
                <a:gd name="T76" fmla="*/ 224 w 286"/>
                <a:gd name="T77" fmla="*/ 337 h 451"/>
                <a:gd name="T78" fmla="*/ 220 w 286"/>
                <a:gd name="T79" fmla="*/ 312 h 451"/>
                <a:gd name="T80" fmla="*/ 213 w 286"/>
                <a:gd name="T81" fmla="*/ 295 h 451"/>
                <a:gd name="T82" fmla="*/ 197 w 286"/>
                <a:gd name="T83" fmla="*/ 284 h 451"/>
                <a:gd name="T84" fmla="*/ 206 w 286"/>
                <a:gd name="T85" fmla="*/ 259 h 451"/>
                <a:gd name="T86" fmla="*/ 188 w 286"/>
                <a:gd name="T87" fmla="*/ 225 h 451"/>
                <a:gd name="T88" fmla="*/ 162 w 286"/>
                <a:gd name="T89" fmla="*/ 207 h 451"/>
                <a:gd name="T90" fmla="*/ 163 w 286"/>
                <a:gd name="T91" fmla="*/ 191 h 451"/>
                <a:gd name="T92" fmla="*/ 180 w 286"/>
                <a:gd name="T93" fmla="*/ 184 h 451"/>
                <a:gd name="T94" fmla="*/ 187 w 286"/>
                <a:gd name="T95" fmla="*/ 160 h 451"/>
                <a:gd name="T96" fmla="*/ 224 w 286"/>
                <a:gd name="T97" fmla="*/ 144 h 451"/>
                <a:gd name="T98" fmla="*/ 208 w 286"/>
                <a:gd name="T99" fmla="*/ 132 h 451"/>
                <a:gd name="T100" fmla="*/ 184 w 286"/>
                <a:gd name="T101" fmla="*/ 123 h 451"/>
                <a:gd name="T102" fmla="*/ 161 w 286"/>
                <a:gd name="T103" fmla="*/ 113 h 451"/>
                <a:gd name="T104" fmla="*/ 176 w 286"/>
                <a:gd name="T105" fmla="*/ 78 h 451"/>
                <a:gd name="T106" fmla="*/ 178 w 286"/>
                <a:gd name="T107" fmla="*/ 57 h 451"/>
                <a:gd name="T108" fmla="*/ 181 w 286"/>
                <a:gd name="T109" fmla="*/ 50 h 451"/>
                <a:gd name="T110" fmla="*/ 195 w 286"/>
                <a:gd name="T111" fmla="*/ 64 h 451"/>
                <a:gd name="T112" fmla="*/ 205 w 286"/>
                <a:gd name="T113" fmla="*/ 78 h 451"/>
                <a:gd name="T114" fmla="*/ 211 w 286"/>
                <a:gd name="T115" fmla="*/ 78 h 451"/>
                <a:gd name="T116" fmla="*/ 225 w 286"/>
                <a:gd name="T117" fmla="*/ 76 h 451"/>
                <a:gd name="T118" fmla="*/ 229 w 286"/>
                <a:gd name="T119" fmla="*/ 65 h 451"/>
                <a:gd name="T120" fmla="*/ 251 w 286"/>
                <a:gd name="T121" fmla="*/ 92 h 451"/>
                <a:gd name="T122" fmla="*/ 266 w 286"/>
                <a:gd name="T123" fmla="*/ 83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6" h="451">
                  <a:moveTo>
                    <a:pt x="274" y="74"/>
                  </a:moveTo>
                  <a:cubicBezTo>
                    <a:pt x="275" y="73"/>
                    <a:pt x="276" y="72"/>
                    <a:pt x="277" y="70"/>
                  </a:cubicBezTo>
                  <a:cubicBezTo>
                    <a:pt x="279" y="68"/>
                    <a:pt x="281" y="67"/>
                    <a:pt x="283" y="65"/>
                  </a:cubicBezTo>
                  <a:cubicBezTo>
                    <a:pt x="284" y="63"/>
                    <a:pt x="285" y="61"/>
                    <a:pt x="286" y="59"/>
                  </a:cubicBezTo>
                  <a:cubicBezTo>
                    <a:pt x="283" y="60"/>
                    <a:pt x="282" y="58"/>
                    <a:pt x="281" y="56"/>
                  </a:cubicBezTo>
                  <a:cubicBezTo>
                    <a:pt x="280" y="52"/>
                    <a:pt x="282" y="46"/>
                    <a:pt x="283" y="43"/>
                  </a:cubicBezTo>
                  <a:cubicBezTo>
                    <a:pt x="284" y="40"/>
                    <a:pt x="285" y="38"/>
                    <a:pt x="286" y="34"/>
                  </a:cubicBezTo>
                  <a:cubicBezTo>
                    <a:pt x="284" y="35"/>
                    <a:pt x="283" y="35"/>
                    <a:pt x="282" y="35"/>
                  </a:cubicBezTo>
                  <a:cubicBezTo>
                    <a:pt x="278" y="36"/>
                    <a:pt x="273" y="36"/>
                    <a:pt x="269" y="36"/>
                  </a:cubicBezTo>
                  <a:cubicBezTo>
                    <a:pt x="265" y="35"/>
                    <a:pt x="261" y="36"/>
                    <a:pt x="258" y="38"/>
                  </a:cubicBezTo>
                  <a:cubicBezTo>
                    <a:pt x="257" y="35"/>
                    <a:pt x="260" y="34"/>
                    <a:pt x="261" y="32"/>
                  </a:cubicBezTo>
                  <a:cubicBezTo>
                    <a:pt x="259" y="32"/>
                    <a:pt x="256" y="32"/>
                    <a:pt x="254" y="31"/>
                  </a:cubicBezTo>
                  <a:cubicBezTo>
                    <a:pt x="252" y="30"/>
                    <a:pt x="250" y="27"/>
                    <a:pt x="248" y="26"/>
                  </a:cubicBezTo>
                  <a:cubicBezTo>
                    <a:pt x="241" y="24"/>
                    <a:pt x="239" y="30"/>
                    <a:pt x="233" y="29"/>
                  </a:cubicBezTo>
                  <a:cubicBezTo>
                    <a:pt x="230" y="29"/>
                    <a:pt x="228" y="29"/>
                    <a:pt x="226" y="26"/>
                  </a:cubicBezTo>
                  <a:cubicBezTo>
                    <a:pt x="225" y="23"/>
                    <a:pt x="226" y="22"/>
                    <a:pt x="222" y="21"/>
                  </a:cubicBezTo>
                  <a:cubicBezTo>
                    <a:pt x="218" y="21"/>
                    <a:pt x="218" y="22"/>
                    <a:pt x="215" y="19"/>
                  </a:cubicBezTo>
                  <a:cubicBezTo>
                    <a:pt x="214" y="18"/>
                    <a:pt x="212" y="17"/>
                    <a:pt x="211" y="15"/>
                  </a:cubicBezTo>
                  <a:cubicBezTo>
                    <a:pt x="209" y="13"/>
                    <a:pt x="210" y="10"/>
                    <a:pt x="209" y="9"/>
                  </a:cubicBezTo>
                  <a:cubicBezTo>
                    <a:pt x="206" y="6"/>
                    <a:pt x="206" y="6"/>
                    <a:pt x="206" y="5"/>
                  </a:cubicBezTo>
                  <a:cubicBezTo>
                    <a:pt x="203" y="5"/>
                    <a:pt x="201" y="4"/>
                    <a:pt x="200" y="4"/>
                  </a:cubicBezTo>
                  <a:cubicBezTo>
                    <a:pt x="199" y="5"/>
                    <a:pt x="198" y="6"/>
                    <a:pt x="197" y="7"/>
                  </a:cubicBezTo>
                  <a:cubicBezTo>
                    <a:pt x="195" y="2"/>
                    <a:pt x="195" y="6"/>
                    <a:pt x="191" y="5"/>
                  </a:cubicBezTo>
                  <a:cubicBezTo>
                    <a:pt x="188" y="5"/>
                    <a:pt x="186" y="0"/>
                    <a:pt x="182" y="3"/>
                  </a:cubicBezTo>
                  <a:cubicBezTo>
                    <a:pt x="182" y="4"/>
                    <a:pt x="182" y="6"/>
                    <a:pt x="182" y="7"/>
                  </a:cubicBezTo>
                  <a:cubicBezTo>
                    <a:pt x="177" y="10"/>
                    <a:pt x="175" y="14"/>
                    <a:pt x="169" y="11"/>
                  </a:cubicBezTo>
                  <a:cubicBezTo>
                    <a:pt x="166" y="9"/>
                    <a:pt x="165" y="9"/>
                    <a:pt x="161" y="9"/>
                  </a:cubicBezTo>
                  <a:cubicBezTo>
                    <a:pt x="159" y="9"/>
                    <a:pt x="155" y="9"/>
                    <a:pt x="153" y="8"/>
                  </a:cubicBezTo>
                  <a:cubicBezTo>
                    <a:pt x="153" y="8"/>
                    <a:pt x="150" y="6"/>
                    <a:pt x="150" y="6"/>
                  </a:cubicBezTo>
                  <a:cubicBezTo>
                    <a:pt x="150" y="5"/>
                    <a:pt x="149" y="5"/>
                    <a:pt x="149" y="4"/>
                  </a:cubicBezTo>
                  <a:cubicBezTo>
                    <a:pt x="149" y="6"/>
                    <a:pt x="149" y="9"/>
                    <a:pt x="150" y="10"/>
                  </a:cubicBezTo>
                  <a:cubicBezTo>
                    <a:pt x="151" y="11"/>
                    <a:pt x="154" y="9"/>
                    <a:pt x="155" y="11"/>
                  </a:cubicBezTo>
                  <a:cubicBezTo>
                    <a:pt x="157" y="13"/>
                    <a:pt x="154" y="16"/>
                    <a:pt x="158" y="16"/>
                  </a:cubicBezTo>
                  <a:cubicBezTo>
                    <a:pt x="158" y="18"/>
                    <a:pt x="158" y="21"/>
                    <a:pt x="158" y="23"/>
                  </a:cubicBezTo>
                  <a:cubicBezTo>
                    <a:pt x="158" y="27"/>
                    <a:pt x="160" y="27"/>
                    <a:pt x="162" y="30"/>
                  </a:cubicBezTo>
                  <a:cubicBezTo>
                    <a:pt x="163" y="32"/>
                    <a:pt x="166" y="36"/>
                    <a:pt x="165" y="38"/>
                  </a:cubicBezTo>
                  <a:cubicBezTo>
                    <a:pt x="165" y="39"/>
                    <a:pt x="162" y="40"/>
                    <a:pt x="161" y="41"/>
                  </a:cubicBezTo>
                  <a:cubicBezTo>
                    <a:pt x="160" y="43"/>
                    <a:pt x="160" y="45"/>
                    <a:pt x="160" y="47"/>
                  </a:cubicBezTo>
                  <a:cubicBezTo>
                    <a:pt x="160" y="48"/>
                    <a:pt x="160" y="49"/>
                    <a:pt x="160" y="50"/>
                  </a:cubicBezTo>
                  <a:cubicBezTo>
                    <a:pt x="160" y="50"/>
                    <a:pt x="160" y="50"/>
                    <a:pt x="160" y="50"/>
                  </a:cubicBezTo>
                  <a:cubicBezTo>
                    <a:pt x="164" y="52"/>
                    <a:pt x="163" y="57"/>
                    <a:pt x="163" y="60"/>
                  </a:cubicBezTo>
                  <a:cubicBezTo>
                    <a:pt x="162" y="66"/>
                    <a:pt x="168" y="73"/>
                    <a:pt x="164" y="78"/>
                  </a:cubicBezTo>
                  <a:cubicBezTo>
                    <a:pt x="162" y="80"/>
                    <a:pt x="160" y="81"/>
                    <a:pt x="158" y="82"/>
                  </a:cubicBezTo>
                  <a:cubicBezTo>
                    <a:pt x="155" y="83"/>
                    <a:pt x="154" y="85"/>
                    <a:pt x="153" y="88"/>
                  </a:cubicBezTo>
                  <a:cubicBezTo>
                    <a:pt x="152" y="90"/>
                    <a:pt x="149" y="89"/>
                    <a:pt x="147" y="91"/>
                  </a:cubicBezTo>
                  <a:cubicBezTo>
                    <a:pt x="146" y="93"/>
                    <a:pt x="145" y="95"/>
                    <a:pt x="145" y="97"/>
                  </a:cubicBezTo>
                  <a:cubicBezTo>
                    <a:pt x="142" y="97"/>
                    <a:pt x="140" y="97"/>
                    <a:pt x="138" y="97"/>
                  </a:cubicBezTo>
                  <a:cubicBezTo>
                    <a:pt x="138" y="102"/>
                    <a:pt x="133" y="107"/>
                    <a:pt x="135" y="112"/>
                  </a:cubicBezTo>
                  <a:cubicBezTo>
                    <a:pt x="136" y="115"/>
                    <a:pt x="141" y="115"/>
                    <a:pt x="142" y="119"/>
                  </a:cubicBezTo>
                  <a:cubicBezTo>
                    <a:pt x="153" y="120"/>
                    <a:pt x="153" y="131"/>
                    <a:pt x="154" y="140"/>
                  </a:cubicBezTo>
                  <a:cubicBezTo>
                    <a:pt x="151" y="141"/>
                    <a:pt x="149" y="137"/>
                    <a:pt x="146" y="137"/>
                  </a:cubicBezTo>
                  <a:cubicBezTo>
                    <a:pt x="141" y="138"/>
                    <a:pt x="141" y="141"/>
                    <a:pt x="141" y="145"/>
                  </a:cubicBezTo>
                  <a:cubicBezTo>
                    <a:pt x="139" y="145"/>
                    <a:pt x="136" y="145"/>
                    <a:pt x="134" y="145"/>
                  </a:cubicBezTo>
                  <a:cubicBezTo>
                    <a:pt x="133" y="148"/>
                    <a:pt x="138" y="159"/>
                    <a:pt x="141" y="161"/>
                  </a:cubicBezTo>
                  <a:cubicBezTo>
                    <a:pt x="140" y="163"/>
                    <a:pt x="136" y="165"/>
                    <a:pt x="135" y="168"/>
                  </a:cubicBezTo>
                  <a:cubicBezTo>
                    <a:pt x="140" y="169"/>
                    <a:pt x="144" y="170"/>
                    <a:pt x="146" y="171"/>
                  </a:cubicBezTo>
                  <a:cubicBezTo>
                    <a:pt x="144" y="170"/>
                    <a:pt x="140" y="169"/>
                    <a:pt x="135" y="168"/>
                  </a:cubicBezTo>
                  <a:cubicBezTo>
                    <a:pt x="135" y="168"/>
                    <a:pt x="135" y="168"/>
                    <a:pt x="135" y="169"/>
                  </a:cubicBezTo>
                  <a:cubicBezTo>
                    <a:pt x="135" y="171"/>
                    <a:pt x="140" y="174"/>
                    <a:pt x="142" y="176"/>
                  </a:cubicBezTo>
                  <a:cubicBezTo>
                    <a:pt x="146" y="182"/>
                    <a:pt x="143" y="190"/>
                    <a:pt x="143" y="197"/>
                  </a:cubicBezTo>
                  <a:cubicBezTo>
                    <a:pt x="141" y="197"/>
                    <a:pt x="141" y="198"/>
                    <a:pt x="140" y="198"/>
                  </a:cubicBezTo>
                  <a:cubicBezTo>
                    <a:pt x="139" y="202"/>
                    <a:pt x="143" y="202"/>
                    <a:pt x="145" y="205"/>
                  </a:cubicBezTo>
                  <a:cubicBezTo>
                    <a:pt x="147" y="207"/>
                    <a:pt x="145" y="212"/>
                    <a:pt x="145" y="215"/>
                  </a:cubicBezTo>
                  <a:cubicBezTo>
                    <a:pt x="142" y="215"/>
                    <a:pt x="140" y="214"/>
                    <a:pt x="137" y="215"/>
                  </a:cubicBezTo>
                  <a:cubicBezTo>
                    <a:pt x="138" y="217"/>
                    <a:pt x="132" y="221"/>
                    <a:pt x="139" y="223"/>
                  </a:cubicBezTo>
                  <a:cubicBezTo>
                    <a:pt x="139" y="229"/>
                    <a:pt x="138" y="232"/>
                    <a:pt x="134" y="237"/>
                  </a:cubicBezTo>
                  <a:cubicBezTo>
                    <a:pt x="133" y="239"/>
                    <a:pt x="127" y="241"/>
                    <a:pt x="128" y="244"/>
                  </a:cubicBezTo>
                  <a:cubicBezTo>
                    <a:pt x="129" y="244"/>
                    <a:pt x="131" y="246"/>
                    <a:pt x="131" y="247"/>
                  </a:cubicBezTo>
                  <a:cubicBezTo>
                    <a:pt x="128" y="248"/>
                    <a:pt x="124" y="247"/>
                    <a:pt x="124" y="251"/>
                  </a:cubicBezTo>
                  <a:cubicBezTo>
                    <a:pt x="118" y="247"/>
                    <a:pt x="118" y="253"/>
                    <a:pt x="118" y="257"/>
                  </a:cubicBezTo>
                  <a:cubicBezTo>
                    <a:pt x="118" y="257"/>
                    <a:pt x="117" y="257"/>
                    <a:pt x="117" y="257"/>
                  </a:cubicBezTo>
                  <a:cubicBezTo>
                    <a:pt x="117" y="259"/>
                    <a:pt x="117" y="261"/>
                    <a:pt x="117" y="262"/>
                  </a:cubicBezTo>
                  <a:cubicBezTo>
                    <a:pt x="112" y="262"/>
                    <a:pt x="113" y="259"/>
                    <a:pt x="110" y="258"/>
                  </a:cubicBezTo>
                  <a:cubicBezTo>
                    <a:pt x="108" y="257"/>
                    <a:pt x="104" y="256"/>
                    <a:pt x="102" y="257"/>
                  </a:cubicBezTo>
                  <a:cubicBezTo>
                    <a:pt x="99" y="257"/>
                    <a:pt x="104" y="262"/>
                    <a:pt x="104" y="263"/>
                  </a:cubicBezTo>
                  <a:cubicBezTo>
                    <a:pt x="104" y="265"/>
                    <a:pt x="103" y="265"/>
                    <a:pt x="102" y="267"/>
                  </a:cubicBezTo>
                  <a:cubicBezTo>
                    <a:pt x="102" y="269"/>
                    <a:pt x="102" y="270"/>
                    <a:pt x="102" y="272"/>
                  </a:cubicBezTo>
                  <a:cubicBezTo>
                    <a:pt x="99" y="272"/>
                    <a:pt x="97" y="270"/>
                    <a:pt x="94" y="270"/>
                  </a:cubicBezTo>
                  <a:cubicBezTo>
                    <a:pt x="96" y="271"/>
                    <a:pt x="96" y="274"/>
                    <a:pt x="96" y="276"/>
                  </a:cubicBezTo>
                  <a:cubicBezTo>
                    <a:pt x="89" y="276"/>
                    <a:pt x="85" y="272"/>
                    <a:pt x="79" y="271"/>
                  </a:cubicBezTo>
                  <a:cubicBezTo>
                    <a:pt x="76" y="271"/>
                    <a:pt x="76" y="276"/>
                    <a:pt x="76" y="277"/>
                  </a:cubicBezTo>
                  <a:cubicBezTo>
                    <a:pt x="70" y="271"/>
                    <a:pt x="72" y="285"/>
                    <a:pt x="67" y="286"/>
                  </a:cubicBezTo>
                  <a:cubicBezTo>
                    <a:pt x="63" y="287"/>
                    <a:pt x="59" y="286"/>
                    <a:pt x="55" y="288"/>
                  </a:cubicBezTo>
                  <a:cubicBezTo>
                    <a:pt x="52" y="290"/>
                    <a:pt x="48" y="293"/>
                    <a:pt x="45" y="295"/>
                  </a:cubicBezTo>
                  <a:cubicBezTo>
                    <a:pt x="41" y="298"/>
                    <a:pt x="40" y="299"/>
                    <a:pt x="39" y="303"/>
                  </a:cubicBezTo>
                  <a:cubicBezTo>
                    <a:pt x="38" y="306"/>
                    <a:pt x="37" y="306"/>
                    <a:pt x="34" y="306"/>
                  </a:cubicBezTo>
                  <a:cubicBezTo>
                    <a:pt x="27" y="306"/>
                    <a:pt x="25" y="303"/>
                    <a:pt x="24" y="297"/>
                  </a:cubicBezTo>
                  <a:cubicBezTo>
                    <a:pt x="21" y="297"/>
                    <a:pt x="18" y="296"/>
                    <a:pt x="15" y="297"/>
                  </a:cubicBezTo>
                  <a:cubicBezTo>
                    <a:pt x="14" y="300"/>
                    <a:pt x="17" y="301"/>
                    <a:pt x="16" y="304"/>
                  </a:cubicBezTo>
                  <a:cubicBezTo>
                    <a:pt x="12" y="304"/>
                    <a:pt x="8" y="303"/>
                    <a:pt x="4" y="304"/>
                  </a:cubicBezTo>
                  <a:cubicBezTo>
                    <a:pt x="6" y="306"/>
                    <a:pt x="7" y="316"/>
                    <a:pt x="3" y="316"/>
                  </a:cubicBezTo>
                  <a:cubicBezTo>
                    <a:pt x="1" y="318"/>
                    <a:pt x="0" y="322"/>
                    <a:pt x="0" y="325"/>
                  </a:cubicBezTo>
                  <a:cubicBezTo>
                    <a:pt x="2" y="325"/>
                    <a:pt x="6" y="324"/>
                    <a:pt x="6" y="327"/>
                  </a:cubicBezTo>
                  <a:cubicBezTo>
                    <a:pt x="6" y="329"/>
                    <a:pt x="6" y="329"/>
                    <a:pt x="9" y="329"/>
                  </a:cubicBezTo>
                  <a:cubicBezTo>
                    <a:pt x="14" y="329"/>
                    <a:pt x="17" y="329"/>
                    <a:pt x="19" y="334"/>
                  </a:cubicBezTo>
                  <a:cubicBezTo>
                    <a:pt x="24" y="333"/>
                    <a:pt x="25" y="336"/>
                    <a:pt x="27" y="339"/>
                  </a:cubicBezTo>
                  <a:cubicBezTo>
                    <a:pt x="30" y="344"/>
                    <a:pt x="34" y="341"/>
                    <a:pt x="38" y="341"/>
                  </a:cubicBezTo>
                  <a:cubicBezTo>
                    <a:pt x="38" y="343"/>
                    <a:pt x="39" y="344"/>
                    <a:pt x="41" y="344"/>
                  </a:cubicBezTo>
                  <a:cubicBezTo>
                    <a:pt x="41" y="343"/>
                    <a:pt x="41" y="343"/>
                    <a:pt x="41" y="343"/>
                  </a:cubicBezTo>
                  <a:cubicBezTo>
                    <a:pt x="44" y="343"/>
                    <a:pt x="54" y="342"/>
                    <a:pt x="52" y="346"/>
                  </a:cubicBezTo>
                  <a:cubicBezTo>
                    <a:pt x="48" y="348"/>
                    <a:pt x="43" y="353"/>
                    <a:pt x="47" y="358"/>
                  </a:cubicBezTo>
                  <a:cubicBezTo>
                    <a:pt x="48" y="360"/>
                    <a:pt x="50" y="362"/>
                    <a:pt x="51" y="363"/>
                  </a:cubicBezTo>
                  <a:cubicBezTo>
                    <a:pt x="53" y="365"/>
                    <a:pt x="57" y="367"/>
                    <a:pt x="60" y="367"/>
                  </a:cubicBezTo>
                  <a:cubicBezTo>
                    <a:pt x="60" y="369"/>
                    <a:pt x="59" y="371"/>
                    <a:pt x="59" y="373"/>
                  </a:cubicBezTo>
                  <a:cubicBezTo>
                    <a:pt x="61" y="373"/>
                    <a:pt x="63" y="372"/>
                    <a:pt x="65" y="372"/>
                  </a:cubicBezTo>
                  <a:cubicBezTo>
                    <a:pt x="64" y="376"/>
                    <a:pt x="70" y="378"/>
                    <a:pt x="71" y="380"/>
                  </a:cubicBezTo>
                  <a:cubicBezTo>
                    <a:pt x="72" y="384"/>
                    <a:pt x="69" y="383"/>
                    <a:pt x="68" y="385"/>
                  </a:cubicBezTo>
                  <a:cubicBezTo>
                    <a:pt x="71" y="388"/>
                    <a:pt x="74" y="388"/>
                    <a:pt x="74" y="392"/>
                  </a:cubicBezTo>
                  <a:cubicBezTo>
                    <a:pt x="75" y="397"/>
                    <a:pt x="76" y="394"/>
                    <a:pt x="79" y="398"/>
                  </a:cubicBezTo>
                  <a:cubicBezTo>
                    <a:pt x="76" y="398"/>
                    <a:pt x="74" y="402"/>
                    <a:pt x="70" y="402"/>
                  </a:cubicBezTo>
                  <a:cubicBezTo>
                    <a:pt x="69" y="402"/>
                    <a:pt x="68" y="403"/>
                    <a:pt x="67" y="403"/>
                  </a:cubicBezTo>
                  <a:cubicBezTo>
                    <a:pt x="68" y="404"/>
                    <a:pt x="69" y="404"/>
                    <a:pt x="70" y="404"/>
                  </a:cubicBezTo>
                  <a:cubicBezTo>
                    <a:pt x="72" y="414"/>
                    <a:pt x="80" y="408"/>
                    <a:pt x="85" y="414"/>
                  </a:cubicBezTo>
                  <a:cubicBezTo>
                    <a:pt x="90" y="418"/>
                    <a:pt x="85" y="424"/>
                    <a:pt x="88" y="428"/>
                  </a:cubicBezTo>
                  <a:cubicBezTo>
                    <a:pt x="89" y="430"/>
                    <a:pt x="94" y="434"/>
                    <a:pt x="94" y="429"/>
                  </a:cubicBezTo>
                  <a:cubicBezTo>
                    <a:pt x="99" y="428"/>
                    <a:pt x="98" y="428"/>
                    <a:pt x="101" y="423"/>
                  </a:cubicBezTo>
                  <a:cubicBezTo>
                    <a:pt x="105" y="423"/>
                    <a:pt x="106" y="428"/>
                    <a:pt x="107" y="431"/>
                  </a:cubicBezTo>
                  <a:cubicBezTo>
                    <a:pt x="108" y="437"/>
                    <a:pt x="114" y="436"/>
                    <a:pt x="118" y="439"/>
                  </a:cubicBezTo>
                  <a:cubicBezTo>
                    <a:pt x="123" y="444"/>
                    <a:pt x="126" y="444"/>
                    <a:pt x="126" y="451"/>
                  </a:cubicBezTo>
                  <a:cubicBezTo>
                    <a:pt x="127" y="450"/>
                    <a:pt x="128" y="449"/>
                    <a:pt x="128" y="448"/>
                  </a:cubicBezTo>
                  <a:cubicBezTo>
                    <a:pt x="132" y="446"/>
                    <a:pt x="133" y="443"/>
                    <a:pt x="138" y="442"/>
                  </a:cubicBezTo>
                  <a:cubicBezTo>
                    <a:pt x="142" y="441"/>
                    <a:pt x="147" y="442"/>
                    <a:pt x="148" y="436"/>
                  </a:cubicBezTo>
                  <a:cubicBezTo>
                    <a:pt x="149" y="434"/>
                    <a:pt x="148" y="433"/>
                    <a:pt x="149" y="432"/>
                  </a:cubicBezTo>
                  <a:cubicBezTo>
                    <a:pt x="151" y="430"/>
                    <a:pt x="153" y="430"/>
                    <a:pt x="155" y="428"/>
                  </a:cubicBezTo>
                  <a:cubicBezTo>
                    <a:pt x="156" y="426"/>
                    <a:pt x="156" y="424"/>
                    <a:pt x="157" y="423"/>
                  </a:cubicBezTo>
                  <a:cubicBezTo>
                    <a:pt x="158" y="422"/>
                    <a:pt x="159" y="422"/>
                    <a:pt x="160" y="421"/>
                  </a:cubicBezTo>
                  <a:cubicBezTo>
                    <a:pt x="161" y="420"/>
                    <a:pt x="162" y="418"/>
                    <a:pt x="163" y="417"/>
                  </a:cubicBezTo>
                  <a:cubicBezTo>
                    <a:pt x="166" y="416"/>
                    <a:pt x="166" y="418"/>
                    <a:pt x="168" y="415"/>
                  </a:cubicBezTo>
                  <a:cubicBezTo>
                    <a:pt x="169" y="413"/>
                    <a:pt x="167" y="413"/>
                    <a:pt x="170" y="412"/>
                  </a:cubicBezTo>
                  <a:cubicBezTo>
                    <a:pt x="171" y="411"/>
                    <a:pt x="173" y="411"/>
                    <a:pt x="174" y="411"/>
                  </a:cubicBezTo>
                  <a:cubicBezTo>
                    <a:pt x="175" y="408"/>
                    <a:pt x="175" y="405"/>
                    <a:pt x="175" y="402"/>
                  </a:cubicBezTo>
                  <a:cubicBezTo>
                    <a:pt x="174" y="399"/>
                    <a:pt x="172" y="398"/>
                    <a:pt x="171" y="396"/>
                  </a:cubicBezTo>
                  <a:cubicBezTo>
                    <a:pt x="178" y="394"/>
                    <a:pt x="179" y="403"/>
                    <a:pt x="178" y="408"/>
                  </a:cubicBezTo>
                  <a:cubicBezTo>
                    <a:pt x="177" y="411"/>
                    <a:pt x="175" y="412"/>
                    <a:pt x="174" y="415"/>
                  </a:cubicBezTo>
                  <a:cubicBezTo>
                    <a:pt x="174" y="417"/>
                    <a:pt x="176" y="419"/>
                    <a:pt x="177" y="421"/>
                  </a:cubicBezTo>
                  <a:cubicBezTo>
                    <a:pt x="178" y="423"/>
                    <a:pt x="179" y="423"/>
                    <a:pt x="179" y="425"/>
                  </a:cubicBezTo>
                  <a:cubicBezTo>
                    <a:pt x="179" y="426"/>
                    <a:pt x="178" y="429"/>
                    <a:pt x="179" y="430"/>
                  </a:cubicBezTo>
                  <a:cubicBezTo>
                    <a:pt x="181" y="432"/>
                    <a:pt x="184" y="428"/>
                    <a:pt x="185" y="426"/>
                  </a:cubicBezTo>
                  <a:cubicBezTo>
                    <a:pt x="186" y="424"/>
                    <a:pt x="186" y="422"/>
                    <a:pt x="189" y="421"/>
                  </a:cubicBezTo>
                  <a:cubicBezTo>
                    <a:pt x="192" y="420"/>
                    <a:pt x="194" y="422"/>
                    <a:pt x="194" y="425"/>
                  </a:cubicBezTo>
                  <a:cubicBezTo>
                    <a:pt x="195" y="425"/>
                    <a:pt x="196" y="425"/>
                    <a:pt x="197" y="425"/>
                  </a:cubicBezTo>
                  <a:cubicBezTo>
                    <a:pt x="198" y="420"/>
                    <a:pt x="198" y="420"/>
                    <a:pt x="203" y="420"/>
                  </a:cubicBezTo>
                  <a:cubicBezTo>
                    <a:pt x="203" y="418"/>
                    <a:pt x="202" y="413"/>
                    <a:pt x="203" y="412"/>
                  </a:cubicBezTo>
                  <a:cubicBezTo>
                    <a:pt x="203" y="409"/>
                    <a:pt x="205" y="408"/>
                    <a:pt x="205" y="404"/>
                  </a:cubicBezTo>
                  <a:cubicBezTo>
                    <a:pt x="208" y="404"/>
                    <a:pt x="216" y="406"/>
                    <a:pt x="215" y="400"/>
                  </a:cubicBezTo>
                  <a:cubicBezTo>
                    <a:pt x="219" y="399"/>
                    <a:pt x="220" y="398"/>
                    <a:pt x="222" y="395"/>
                  </a:cubicBezTo>
                  <a:cubicBezTo>
                    <a:pt x="223" y="393"/>
                    <a:pt x="222" y="393"/>
                    <a:pt x="224" y="391"/>
                  </a:cubicBezTo>
                  <a:cubicBezTo>
                    <a:pt x="226" y="391"/>
                    <a:pt x="228" y="391"/>
                    <a:pt x="230" y="392"/>
                  </a:cubicBezTo>
                  <a:cubicBezTo>
                    <a:pt x="232" y="393"/>
                    <a:pt x="235" y="396"/>
                    <a:pt x="237" y="398"/>
                  </a:cubicBezTo>
                  <a:cubicBezTo>
                    <a:pt x="236" y="393"/>
                    <a:pt x="236" y="393"/>
                    <a:pt x="236" y="393"/>
                  </a:cubicBezTo>
                  <a:cubicBezTo>
                    <a:pt x="233" y="387"/>
                    <a:pt x="232" y="384"/>
                    <a:pt x="232" y="378"/>
                  </a:cubicBezTo>
                  <a:cubicBezTo>
                    <a:pt x="232" y="371"/>
                    <a:pt x="230" y="368"/>
                    <a:pt x="228" y="362"/>
                  </a:cubicBezTo>
                  <a:cubicBezTo>
                    <a:pt x="227" y="359"/>
                    <a:pt x="227" y="357"/>
                    <a:pt x="227" y="354"/>
                  </a:cubicBezTo>
                  <a:cubicBezTo>
                    <a:pt x="226" y="351"/>
                    <a:pt x="224" y="349"/>
                    <a:pt x="227" y="348"/>
                  </a:cubicBezTo>
                  <a:cubicBezTo>
                    <a:pt x="227" y="345"/>
                    <a:pt x="227" y="343"/>
                    <a:pt x="227" y="341"/>
                  </a:cubicBezTo>
                  <a:cubicBezTo>
                    <a:pt x="226" y="338"/>
                    <a:pt x="224" y="338"/>
                    <a:pt x="224" y="337"/>
                  </a:cubicBezTo>
                  <a:cubicBezTo>
                    <a:pt x="223" y="335"/>
                    <a:pt x="222" y="334"/>
                    <a:pt x="221" y="334"/>
                  </a:cubicBezTo>
                  <a:cubicBezTo>
                    <a:pt x="222" y="330"/>
                    <a:pt x="220" y="322"/>
                    <a:pt x="225" y="320"/>
                  </a:cubicBezTo>
                  <a:cubicBezTo>
                    <a:pt x="226" y="317"/>
                    <a:pt x="227" y="315"/>
                    <a:pt x="230" y="316"/>
                  </a:cubicBezTo>
                  <a:cubicBezTo>
                    <a:pt x="228" y="315"/>
                    <a:pt x="222" y="312"/>
                    <a:pt x="220" y="312"/>
                  </a:cubicBezTo>
                  <a:cubicBezTo>
                    <a:pt x="215" y="312"/>
                    <a:pt x="212" y="319"/>
                    <a:pt x="210" y="314"/>
                  </a:cubicBezTo>
                  <a:cubicBezTo>
                    <a:pt x="208" y="311"/>
                    <a:pt x="210" y="305"/>
                    <a:pt x="211" y="302"/>
                  </a:cubicBezTo>
                  <a:cubicBezTo>
                    <a:pt x="211" y="300"/>
                    <a:pt x="211" y="299"/>
                    <a:pt x="211" y="298"/>
                  </a:cubicBezTo>
                  <a:cubicBezTo>
                    <a:pt x="212" y="297"/>
                    <a:pt x="213" y="297"/>
                    <a:pt x="213" y="295"/>
                  </a:cubicBezTo>
                  <a:cubicBezTo>
                    <a:pt x="214" y="292"/>
                    <a:pt x="211" y="292"/>
                    <a:pt x="209" y="291"/>
                  </a:cubicBezTo>
                  <a:cubicBezTo>
                    <a:pt x="206" y="290"/>
                    <a:pt x="204" y="288"/>
                    <a:pt x="202" y="286"/>
                  </a:cubicBezTo>
                  <a:cubicBezTo>
                    <a:pt x="202" y="286"/>
                    <a:pt x="202" y="285"/>
                    <a:pt x="201" y="284"/>
                  </a:cubicBezTo>
                  <a:cubicBezTo>
                    <a:pt x="200" y="283"/>
                    <a:pt x="198" y="284"/>
                    <a:pt x="197" y="284"/>
                  </a:cubicBezTo>
                  <a:cubicBezTo>
                    <a:pt x="197" y="279"/>
                    <a:pt x="196" y="274"/>
                    <a:pt x="197" y="269"/>
                  </a:cubicBezTo>
                  <a:cubicBezTo>
                    <a:pt x="197" y="268"/>
                    <a:pt x="197" y="264"/>
                    <a:pt x="198" y="263"/>
                  </a:cubicBezTo>
                  <a:cubicBezTo>
                    <a:pt x="200" y="262"/>
                    <a:pt x="202" y="264"/>
                    <a:pt x="204" y="263"/>
                  </a:cubicBezTo>
                  <a:cubicBezTo>
                    <a:pt x="206" y="262"/>
                    <a:pt x="205" y="261"/>
                    <a:pt x="206" y="259"/>
                  </a:cubicBezTo>
                  <a:cubicBezTo>
                    <a:pt x="208" y="254"/>
                    <a:pt x="210" y="252"/>
                    <a:pt x="211" y="247"/>
                  </a:cubicBezTo>
                  <a:cubicBezTo>
                    <a:pt x="212" y="242"/>
                    <a:pt x="209" y="232"/>
                    <a:pt x="205" y="229"/>
                  </a:cubicBezTo>
                  <a:cubicBezTo>
                    <a:pt x="202" y="228"/>
                    <a:pt x="199" y="228"/>
                    <a:pt x="196" y="228"/>
                  </a:cubicBezTo>
                  <a:cubicBezTo>
                    <a:pt x="193" y="228"/>
                    <a:pt x="191" y="226"/>
                    <a:pt x="188" y="225"/>
                  </a:cubicBezTo>
                  <a:cubicBezTo>
                    <a:pt x="185" y="224"/>
                    <a:pt x="182" y="224"/>
                    <a:pt x="178" y="224"/>
                  </a:cubicBezTo>
                  <a:cubicBezTo>
                    <a:pt x="179" y="220"/>
                    <a:pt x="176" y="219"/>
                    <a:pt x="173" y="218"/>
                  </a:cubicBezTo>
                  <a:cubicBezTo>
                    <a:pt x="171" y="216"/>
                    <a:pt x="166" y="215"/>
                    <a:pt x="164" y="212"/>
                  </a:cubicBezTo>
                  <a:cubicBezTo>
                    <a:pt x="163" y="210"/>
                    <a:pt x="163" y="208"/>
                    <a:pt x="162" y="207"/>
                  </a:cubicBezTo>
                  <a:cubicBezTo>
                    <a:pt x="161" y="205"/>
                    <a:pt x="158" y="204"/>
                    <a:pt x="157" y="202"/>
                  </a:cubicBezTo>
                  <a:cubicBezTo>
                    <a:pt x="156" y="199"/>
                    <a:pt x="159" y="200"/>
                    <a:pt x="160" y="198"/>
                  </a:cubicBezTo>
                  <a:cubicBezTo>
                    <a:pt x="160" y="197"/>
                    <a:pt x="160" y="195"/>
                    <a:pt x="160" y="194"/>
                  </a:cubicBezTo>
                  <a:cubicBezTo>
                    <a:pt x="161" y="193"/>
                    <a:pt x="162" y="193"/>
                    <a:pt x="163" y="191"/>
                  </a:cubicBezTo>
                  <a:cubicBezTo>
                    <a:pt x="165" y="188"/>
                    <a:pt x="164" y="183"/>
                    <a:pt x="165" y="179"/>
                  </a:cubicBezTo>
                  <a:cubicBezTo>
                    <a:pt x="167" y="179"/>
                    <a:pt x="173" y="178"/>
                    <a:pt x="174" y="179"/>
                  </a:cubicBezTo>
                  <a:cubicBezTo>
                    <a:pt x="175" y="181"/>
                    <a:pt x="174" y="183"/>
                    <a:pt x="175" y="184"/>
                  </a:cubicBezTo>
                  <a:cubicBezTo>
                    <a:pt x="176" y="185"/>
                    <a:pt x="179" y="184"/>
                    <a:pt x="180" y="184"/>
                  </a:cubicBezTo>
                  <a:cubicBezTo>
                    <a:pt x="178" y="183"/>
                    <a:pt x="177" y="182"/>
                    <a:pt x="177" y="179"/>
                  </a:cubicBezTo>
                  <a:cubicBezTo>
                    <a:pt x="179" y="179"/>
                    <a:pt x="181" y="179"/>
                    <a:pt x="183" y="179"/>
                  </a:cubicBezTo>
                  <a:cubicBezTo>
                    <a:pt x="184" y="174"/>
                    <a:pt x="183" y="173"/>
                    <a:pt x="188" y="172"/>
                  </a:cubicBezTo>
                  <a:cubicBezTo>
                    <a:pt x="189" y="168"/>
                    <a:pt x="186" y="165"/>
                    <a:pt x="187" y="160"/>
                  </a:cubicBezTo>
                  <a:cubicBezTo>
                    <a:pt x="190" y="159"/>
                    <a:pt x="195" y="159"/>
                    <a:pt x="198" y="159"/>
                  </a:cubicBezTo>
                  <a:cubicBezTo>
                    <a:pt x="203" y="158"/>
                    <a:pt x="207" y="159"/>
                    <a:pt x="211" y="159"/>
                  </a:cubicBezTo>
                  <a:cubicBezTo>
                    <a:pt x="212" y="155"/>
                    <a:pt x="218" y="160"/>
                    <a:pt x="220" y="158"/>
                  </a:cubicBezTo>
                  <a:cubicBezTo>
                    <a:pt x="222" y="157"/>
                    <a:pt x="225" y="146"/>
                    <a:pt x="224" y="144"/>
                  </a:cubicBezTo>
                  <a:cubicBezTo>
                    <a:pt x="220" y="143"/>
                    <a:pt x="222" y="147"/>
                    <a:pt x="220" y="148"/>
                  </a:cubicBezTo>
                  <a:cubicBezTo>
                    <a:pt x="218" y="149"/>
                    <a:pt x="215" y="146"/>
                    <a:pt x="214" y="144"/>
                  </a:cubicBezTo>
                  <a:cubicBezTo>
                    <a:pt x="212" y="142"/>
                    <a:pt x="212" y="140"/>
                    <a:pt x="211" y="138"/>
                  </a:cubicBezTo>
                  <a:cubicBezTo>
                    <a:pt x="210" y="136"/>
                    <a:pt x="209" y="134"/>
                    <a:pt x="208" y="132"/>
                  </a:cubicBezTo>
                  <a:cubicBezTo>
                    <a:pt x="206" y="134"/>
                    <a:pt x="205" y="135"/>
                    <a:pt x="202" y="136"/>
                  </a:cubicBezTo>
                  <a:cubicBezTo>
                    <a:pt x="198" y="138"/>
                    <a:pt x="197" y="137"/>
                    <a:pt x="194" y="136"/>
                  </a:cubicBezTo>
                  <a:cubicBezTo>
                    <a:pt x="191" y="134"/>
                    <a:pt x="185" y="132"/>
                    <a:pt x="184" y="127"/>
                  </a:cubicBezTo>
                  <a:cubicBezTo>
                    <a:pt x="183" y="126"/>
                    <a:pt x="184" y="124"/>
                    <a:pt x="184" y="123"/>
                  </a:cubicBezTo>
                  <a:cubicBezTo>
                    <a:pt x="183" y="121"/>
                    <a:pt x="181" y="120"/>
                    <a:pt x="180" y="119"/>
                  </a:cubicBezTo>
                  <a:cubicBezTo>
                    <a:pt x="178" y="117"/>
                    <a:pt x="177" y="116"/>
                    <a:pt x="175" y="115"/>
                  </a:cubicBezTo>
                  <a:cubicBezTo>
                    <a:pt x="173" y="114"/>
                    <a:pt x="171" y="114"/>
                    <a:pt x="169" y="113"/>
                  </a:cubicBezTo>
                  <a:cubicBezTo>
                    <a:pt x="166" y="112"/>
                    <a:pt x="164" y="113"/>
                    <a:pt x="161" y="113"/>
                  </a:cubicBezTo>
                  <a:cubicBezTo>
                    <a:pt x="161" y="108"/>
                    <a:pt x="159" y="97"/>
                    <a:pt x="166" y="95"/>
                  </a:cubicBezTo>
                  <a:cubicBezTo>
                    <a:pt x="166" y="93"/>
                    <a:pt x="164" y="92"/>
                    <a:pt x="164" y="90"/>
                  </a:cubicBezTo>
                  <a:cubicBezTo>
                    <a:pt x="163" y="87"/>
                    <a:pt x="165" y="86"/>
                    <a:pt x="166" y="84"/>
                  </a:cubicBezTo>
                  <a:cubicBezTo>
                    <a:pt x="169" y="80"/>
                    <a:pt x="173" y="81"/>
                    <a:pt x="176" y="78"/>
                  </a:cubicBezTo>
                  <a:cubicBezTo>
                    <a:pt x="179" y="76"/>
                    <a:pt x="177" y="73"/>
                    <a:pt x="180" y="70"/>
                  </a:cubicBezTo>
                  <a:cubicBezTo>
                    <a:pt x="182" y="69"/>
                    <a:pt x="184" y="68"/>
                    <a:pt x="187" y="68"/>
                  </a:cubicBezTo>
                  <a:cubicBezTo>
                    <a:pt x="187" y="66"/>
                    <a:pt x="186" y="64"/>
                    <a:pt x="185" y="62"/>
                  </a:cubicBezTo>
                  <a:cubicBezTo>
                    <a:pt x="180" y="61"/>
                    <a:pt x="180" y="61"/>
                    <a:pt x="178" y="57"/>
                  </a:cubicBezTo>
                  <a:cubicBezTo>
                    <a:pt x="177" y="55"/>
                    <a:pt x="175" y="54"/>
                    <a:pt x="176" y="51"/>
                  </a:cubicBezTo>
                  <a:cubicBezTo>
                    <a:pt x="177" y="49"/>
                    <a:pt x="178" y="48"/>
                    <a:pt x="178" y="46"/>
                  </a:cubicBezTo>
                  <a:cubicBezTo>
                    <a:pt x="178" y="46"/>
                    <a:pt x="178" y="48"/>
                    <a:pt x="178" y="50"/>
                  </a:cubicBezTo>
                  <a:cubicBezTo>
                    <a:pt x="179" y="49"/>
                    <a:pt x="180" y="50"/>
                    <a:pt x="181" y="50"/>
                  </a:cubicBezTo>
                  <a:cubicBezTo>
                    <a:pt x="181" y="53"/>
                    <a:pt x="187" y="57"/>
                    <a:pt x="189" y="56"/>
                  </a:cubicBezTo>
                  <a:cubicBezTo>
                    <a:pt x="189" y="57"/>
                    <a:pt x="190" y="59"/>
                    <a:pt x="189" y="60"/>
                  </a:cubicBezTo>
                  <a:cubicBezTo>
                    <a:pt x="192" y="60"/>
                    <a:pt x="194" y="60"/>
                    <a:pt x="196" y="60"/>
                  </a:cubicBezTo>
                  <a:cubicBezTo>
                    <a:pt x="196" y="62"/>
                    <a:pt x="195" y="63"/>
                    <a:pt x="195" y="64"/>
                  </a:cubicBezTo>
                  <a:cubicBezTo>
                    <a:pt x="197" y="64"/>
                    <a:pt x="200" y="65"/>
                    <a:pt x="202" y="65"/>
                  </a:cubicBezTo>
                  <a:cubicBezTo>
                    <a:pt x="202" y="67"/>
                    <a:pt x="203" y="70"/>
                    <a:pt x="202" y="72"/>
                  </a:cubicBezTo>
                  <a:cubicBezTo>
                    <a:pt x="201" y="74"/>
                    <a:pt x="199" y="76"/>
                    <a:pt x="199" y="78"/>
                  </a:cubicBezTo>
                  <a:cubicBezTo>
                    <a:pt x="201" y="79"/>
                    <a:pt x="203" y="78"/>
                    <a:pt x="205" y="78"/>
                  </a:cubicBezTo>
                  <a:cubicBezTo>
                    <a:pt x="205" y="81"/>
                    <a:pt x="204" y="84"/>
                    <a:pt x="205" y="86"/>
                  </a:cubicBezTo>
                  <a:cubicBezTo>
                    <a:pt x="205" y="84"/>
                    <a:pt x="206" y="82"/>
                    <a:pt x="206" y="80"/>
                  </a:cubicBezTo>
                  <a:cubicBezTo>
                    <a:pt x="209" y="79"/>
                    <a:pt x="206" y="73"/>
                    <a:pt x="210" y="73"/>
                  </a:cubicBezTo>
                  <a:cubicBezTo>
                    <a:pt x="210" y="75"/>
                    <a:pt x="211" y="76"/>
                    <a:pt x="211" y="78"/>
                  </a:cubicBezTo>
                  <a:cubicBezTo>
                    <a:pt x="212" y="77"/>
                    <a:pt x="211" y="74"/>
                    <a:pt x="212" y="74"/>
                  </a:cubicBezTo>
                  <a:cubicBezTo>
                    <a:pt x="214" y="71"/>
                    <a:pt x="214" y="73"/>
                    <a:pt x="216" y="74"/>
                  </a:cubicBezTo>
                  <a:cubicBezTo>
                    <a:pt x="218" y="74"/>
                    <a:pt x="217" y="75"/>
                    <a:pt x="220" y="76"/>
                  </a:cubicBezTo>
                  <a:cubicBezTo>
                    <a:pt x="221" y="76"/>
                    <a:pt x="223" y="76"/>
                    <a:pt x="225" y="76"/>
                  </a:cubicBezTo>
                  <a:cubicBezTo>
                    <a:pt x="223" y="73"/>
                    <a:pt x="222" y="71"/>
                    <a:pt x="220" y="69"/>
                  </a:cubicBezTo>
                  <a:cubicBezTo>
                    <a:pt x="218" y="66"/>
                    <a:pt x="215" y="65"/>
                    <a:pt x="216" y="61"/>
                  </a:cubicBezTo>
                  <a:cubicBezTo>
                    <a:pt x="218" y="60"/>
                    <a:pt x="221" y="60"/>
                    <a:pt x="224" y="60"/>
                  </a:cubicBezTo>
                  <a:cubicBezTo>
                    <a:pt x="223" y="64"/>
                    <a:pt x="228" y="63"/>
                    <a:pt x="229" y="65"/>
                  </a:cubicBezTo>
                  <a:cubicBezTo>
                    <a:pt x="230" y="67"/>
                    <a:pt x="230" y="71"/>
                    <a:pt x="231" y="73"/>
                  </a:cubicBezTo>
                  <a:cubicBezTo>
                    <a:pt x="231" y="76"/>
                    <a:pt x="231" y="77"/>
                    <a:pt x="232" y="79"/>
                  </a:cubicBezTo>
                  <a:cubicBezTo>
                    <a:pt x="233" y="83"/>
                    <a:pt x="234" y="84"/>
                    <a:pt x="237" y="85"/>
                  </a:cubicBezTo>
                  <a:cubicBezTo>
                    <a:pt x="242" y="88"/>
                    <a:pt x="246" y="92"/>
                    <a:pt x="251" y="92"/>
                  </a:cubicBezTo>
                  <a:cubicBezTo>
                    <a:pt x="253" y="93"/>
                    <a:pt x="260" y="94"/>
                    <a:pt x="262" y="93"/>
                  </a:cubicBezTo>
                  <a:cubicBezTo>
                    <a:pt x="263" y="92"/>
                    <a:pt x="263" y="90"/>
                    <a:pt x="263" y="89"/>
                  </a:cubicBezTo>
                  <a:cubicBezTo>
                    <a:pt x="264" y="87"/>
                    <a:pt x="265" y="86"/>
                    <a:pt x="266" y="85"/>
                  </a:cubicBezTo>
                  <a:cubicBezTo>
                    <a:pt x="266" y="85"/>
                    <a:pt x="266" y="83"/>
                    <a:pt x="266" y="83"/>
                  </a:cubicBezTo>
                  <a:cubicBezTo>
                    <a:pt x="267" y="81"/>
                    <a:pt x="268" y="81"/>
                    <a:pt x="269" y="80"/>
                  </a:cubicBezTo>
                  <a:cubicBezTo>
                    <a:pt x="270" y="78"/>
                    <a:pt x="271" y="76"/>
                    <a:pt x="274" y="74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9267826" y="-1874838"/>
              <a:ext cx="150813" cy="209550"/>
            </a:xfrm>
            <a:custGeom>
              <a:avLst/>
              <a:gdLst>
                <a:gd name="T0" fmla="*/ 6 w 65"/>
                <a:gd name="T1" fmla="*/ 84 h 90"/>
                <a:gd name="T2" fmla="*/ 14 w 65"/>
                <a:gd name="T3" fmla="*/ 85 h 90"/>
                <a:gd name="T4" fmla="*/ 22 w 65"/>
                <a:gd name="T5" fmla="*/ 87 h 90"/>
                <a:gd name="T6" fmla="*/ 35 w 65"/>
                <a:gd name="T7" fmla="*/ 83 h 90"/>
                <a:gd name="T8" fmla="*/ 35 w 65"/>
                <a:gd name="T9" fmla="*/ 79 h 90"/>
                <a:gd name="T10" fmla="*/ 44 w 65"/>
                <a:gd name="T11" fmla="*/ 81 h 90"/>
                <a:gd name="T12" fmla="*/ 50 w 65"/>
                <a:gd name="T13" fmla="*/ 83 h 90"/>
                <a:gd name="T14" fmla="*/ 53 w 65"/>
                <a:gd name="T15" fmla="*/ 80 h 90"/>
                <a:gd name="T16" fmla="*/ 59 w 65"/>
                <a:gd name="T17" fmla="*/ 81 h 90"/>
                <a:gd name="T18" fmla="*/ 59 w 65"/>
                <a:gd name="T19" fmla="*/ 78 h 90"/>
                <a:gd name="T20" fmla="*/ 64 w 65"/>
                <a:gd name="T21" fmla="*/ 71 h 90"/>
                <a:gd name="T22" fmla="*/ 65 w 65"/>
                <a:gd name="T23" fmla="*/ 64 h 90"/>
                <a:gd name="T24" fmla="*/ 61 w 65"/>
                <a:gd name="T25" fmla="*/ 60 h 90"/>
                <a:gd name="T26" fmla="*/ 57 w 65"/>
                <a:gd name="T27" fmla="*/ 48 h 90"/>
                <a:gd name="T28" fmla="*/ 57 w 65"/>
                <a:gd name="T29" fmla="*/ 47 h 90"/>
                <a:gd name="T30" fmla="*/ 56 w 65"/>
                <a:gd name="T31" fmla="*/ 45 h 90"/>
                <a:gd name="T32" fmla="*/ 58 w 65"/>
                <a:gd name="T33" fmla="*/ 45 h 90"/>
                <a:gd name="T34" fmla="*/ 62 w 65"/>
                <a:gd name="T35" fmla="*/ 37 h 90"/>
                <a:gd name="T36" fmla="*/ 64 w 65"/>
                <a:gd name="T37" fmla="*/ 30 h 90"/>
                <a:gd name="T38" fmla="*/ 63 w 65"/>
                <a:gd name="T39" fmla="*/ 25 h 90"/>
                <a:gd name="T40" fmla="*/ 64 w 65"/>
                <a:gd name="T41" fmla="*/ 18 h 90"/>
                <a:gd name="T42" fmla="*/ 61 w 65"/>
                <a:gd name="T43" fmla="*/ 12 h 90"/>
                <a:gd name="T44" fmla="*/ 58 w 65"/>
                <a:gd name="T45" fmla="*/ 5 h 90"/>
                <a:gd name="T46" fmla="*/ 53 w 65"/>
                <a:gd name="T47" fmla="*/ 3 h 90"/>
                <a:gd name="T48" fmla="*/ 50 w 65"/>
                <a:gd name="T49" fmla="*/ 4 h 90"/>
                <a:gd name="T50" fmla="*/ 48 w 65"/>
                <a:gd name="T51" fmla="*/ 0 h 90"/>
                <a:gd name="T52" fmla="*/ 44 w 65"/>
                <a:gd name="T53" fmla="*/ 0 h 90"/>
                <a:gd name="T54" fmla="*/ 44 w 65"/>
                <a:gd name="T55" fmla="*/ 3 h 90"/>
                <a:gd name="T56" fmla="*/ 41 w 65"/>
                <a:gd name="T57" fmla="*/ 3 h 90"/>
                <a:gd name="T58" fmla="*/ 40 w 65"/>
                <a:gd name="T59" fmla="*/ 7 h 90"/>
                <a:gd name="T60" fmla="*/ 36 w 65"/>
                <a:gd name="T61" fmla="*/ 5 h 90"/>
                <a:gd name="T62" fmla="*/ 33 w 65"/>
                <a:gd name="T63" fmla="*/ 9 h 90"/>
                <a:gd name="T64" fmla="*/ 32 w 65"/>
                <a:gd name="T65" fmla="*/ 12 h 90"/>
                <a:gd name="T66" fmla="*/ 30 w 65"/>
                <a:gd name="T67" fmla="*/ 9 h 90"/>
                <a:gd name="T68" fmla="*/ 23 w 65"/>
                <a:gd name="T69" fmla="*/ 13 h 90"/>
                <a:gd name="T70" fmla="*/ 16 w 65"/>
                <a:gd name="T71" fmla="*/ 13 h 90"/>
                <a:gd name="T72" fmla="*/ 11 w 65"/>
                <a:gd name="T73" fmla="*/ 13 h 90"/>
                <a:gd name="T74" fmla="*/ 15 w 65"/>
                <a:gd name="T75" fmla="*/ 21 h 90"/>
                <a:gd name="T76" fmla="*/ 13 w 65"/>
                <a:gd name="T77" fmla="*/ 29 h 90"/>
                <a:gd name="T78" fmla="*/ 11 w 65"/>
                <a:gd name="T79" fmla="*/ 34 h 90"/>
                <a:gd name="T80" fmla="*/ 9 w 65"/>
                <a:gd name="T81" fmla="*/ 37 h 90"/>
                <a:gd name="T82" fmla="*/ 8 w 65"/>
                <a:gd name="T83" fmla="*/ 41 h 90"/>
                <a:gd name="T84" fmla="*/ 3 w 65"/>
                <a:gd name="T85" fmla="*/ 47 h 90"/>
                <a:gd name="T86" fmla="*/ 4 w 65"/>
                <a:gd name="T87" fmla="*/ 56 h 90"/>
                <a:gd name="T88" fmla="*/ 3 w 65"/>
                <a:gd name="T89" fmla="*/ 62 h 90"/>
                <a:gd name="T90" fmla="*/ 0 w 65"/>
                <a:gd name="T91" fmla="*/ 71 h 90"/>
                <a:gd name="T92" fmla="*/ 2 w 65"/>
                <a:gd name="T93" fmla="*/ 72 h 90"/>
                <a:gd name="T94" fmla="*/ 2 w 65"/>
                <a:gd name="T95" fmla="*/ 80 h 90"/>
                <a:gd name="T96" fmla="*/ 3 w 65"/>
                <a:gd name="T97" fmla="*/ 82 h 90"/>
                <a:gd name="T98" fmla="*/ 6 w 65"/>
                <a:gd name="T99" fmla="*/ 8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" h="90">
                  <a:moveTo>
                    <a:pt x="6" y="84"/>
                  </a:moveTo>
                  <a:cubicBezTo>
                    <a:pt x="8" y="85"/>
                    <a:pt x="12" y="85"/>
                    <a:pt x="14" y="85"/>
                  </a:cubicBezTo>
                  <a:cubicBezTo>
                    <a:pt x="18" y="85"/>
                    <a:pt x="19" y="85"/>
                    <a:pt x="22" y="87"/>
                  </a:cubicBezTo>
                  <a:cubicBezTo>
                    <a:pt x="28" y="90"/>
                    <a:pt x="30" y="86"/>
                    <a:pt x="35" y="83"/>
                  </a:cubicBezTo>
                  <a:cubicBezTo>
                    <a:pt x="35" y="82"/>
                    <a:pt x="35" y="80"/>
                    <a:pt x="35" y="79"/>
                  </a:cubicBezTo>
                  <a:cubicBezTo>
                    <a:pt x="39" y="76"/>
                    <a:pt x="41" y="81"/>
                    <a:pt x="44" y="81"/>
                  </a:cubicBezTo>
                  <a:cubicBezTo>
                    <a:pt x="48" y="82"/>
                    <a:pt x="48" y="78"/>
                    <a:pt x="50" y="83"/>
                  </a:cubicBezTo>
                  <a:cubicBezTo>
                    <a:pt x="51" y="82"/>
                    <a:pt x="52" y="81"/>
                    <a:pt x="53" y="80"/>
                  </a:cubicBezTo>
                  <a:cubicBezTo>
                    <a:pt x="54" y="80"/>
                    <a:pt x="56" y="81"/>
                    <a:pt x="59" y="81"/>
                  </a:cubicBezTo>
                  <a:cubicBezTo>
                    <a:pt x="59" y="80"/>
                    <a:pt x="59" y="80"/>
                    <a:pt x="59" y="78"/>
                  </a:cubicBezTo>
                  <a:cubicBezTo>
                    <a:pt x="60" y="74"/>
                    <a:pt x="58" y="70"/>
                    <a:pt x="64" y="71"/>
                  </a:cubicBezTo>
                  <a:cubicBezTo>
                    <a:pt x="64" y="69"/>
                    <a:pt x="65" y="66"/>
                    <a:pt x="65" y="64"/>
                  </a:cubicBezTo>
                  <a:cubicBezTo>
                    <a:pt x="65" y="61"/>
                    <a:pt x="63" y="61"/>
                    <a:pt x="61" y="60"/>
                  </a:cubicBezTo>
                  <a:cubicBezTo>
                    <a:pt x="58" y="57"/>
                    <a:pt x="57" y="52"/>
                    <a:pt x="57" y="48"/>
                  </a:cubicBezTo>
                  <a:cubicBezTo>
                    <a:pt x="57" y="48"/>
                    <a:pt x="57" y="48"/>
                    <a:pt x="57" y="47"/>
                  </a:cubicBezTo>
                  <a:cubicBezTo>
                    <a:pt x="56" y="47"/>
                    <a:pt x="56" y="46"/>
                    <a:pt x="56" y="45"/>
                  </a:cubicBezTo>
                  <a:cubicBezTo>
                    <a:pt x="57" y="45"/>
                    <a:pt x="58" y="45"/>
                    <a:pt x="58" y="45"/>
                  </a:cubicBezTo>
                  <a:cubicBezTo>
                    <a:pt x="58" y="42"/>
                    <a:pt x="61" y="40"/>
                    <a:pt x="62" y="37"/>
                  </a:cubicBezTo>
                  <a:cubicBezTo>
                    <a:pt x="63" y="35"/>
                    <a:pt x="64" y="32"/>
                    <a:pt x="64" y="30"/>
                  </a:cubicBezTo>
                  <a:cubicBezTo>
                    <a:pt x="60" y="30"/>
                    <a:pt x="62" y="26"/>
                    <a:pt x="63" y="25"/>
                  </a:cubicBezTo>
                  <a:cubicBezTo>
                    <a:pt x="64" y="22"/>
                    <a:pt x="65" y="21"/>
                    <a:pt x="64" y="18"/>
                  </a:cubicBezTo>
                  <a:cubicBezTo>
                    <a:pt x="59" y="19"/>
                    <a:pt x="62" y="16"/>
                    <a:pt x="61" y="12"/>
                  </a:cubicBezTo>
                  <a:cubicBezTo>
                    <a:pt x="61" y="9"/>
                    <a:pt x="61" y="6"/>
                    <a:pt x="58" y="5"/>
                  </a:cubicBezTo>
                  <a:cubicBezTo>
                    <a:pt x="57" y="5"/>
                    <a:pt x="54" y="4"/>
                    <a:pt x="53" y="3"/>
                  </a:cubicBezTo>
                  <a:cubicBezTo>
                    <a:pt x="52" y="3"/>
                    <a:pt x="51" y="4"/>
                    <a:pt x="50" y="4"/>
                  </a:cubicBezTo>
                  <a:cubicBezTo>
                    <a:pt x="47" y="3"/>
                    <a:pt x="50" y="2"/>
                    <a:pt x="48" y="0"/>
                  </a:cubicBezTo>
                  <a:cubicBezTo>
                    <a:pt x="47" y="0"/>
                    <a:pt x="45" y="0"/>
                    <a:pt x="44" y="0"/>
                  </a:cubicBezTo>
                  <a:cubicBezTo>
                    <a:pt x="44" y="1"/>
                    <a:pt x="44" y="2"/>
                    <a:pt x="44" y="3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41" y="4"/>
                    <a:pt x="41" y="6"/>
                    <a:pt x="40" y="7"/>
                  </a:cubicBezTo>
                  <a:cubicBezTo>
                    <a:pt x="39" y="8"/>
                    <a:pt x="38" y="5"/>
                    <a:pt x="36" y="5"/>
                  </a:cubicBezTo>
                  <a:cubicBezTo>
                    <a:pt x="35" y="7"/>
                    <a:pt x="34" y="8"/>
                    <a:pt x="33" y="9"/>
                  </a:cubicBezTo>
                  <a:cubicBezTo>
                    <a:pt x="33" y="9"/>
                    <a:pt x="32" y="11"/>
                    <a:pt x="32" y="12"/>
                  </a:cubicBezTo>
                  <a:cubicBezTo>
                    <a:pt x="29" y="13"/>
                    <a:pt x="31" y="9"/>
                    <a:pt x="30" y="9"/>
                  </a:cubicBezTo>
                  <a:cubicBezTo>
                    <a:pt x="24" y="8"/>
                    <a:pt x="27" y="12"/>
                    <a:pt x="23" y="13"/>
                  </a:cubicBezTo>
                  <a:cubicBezTo>
                    <a:pt x="22" y="13"/>
                    <a:pt x="16" y="11"/>
                    <a:pt x="16" y="13"/>
                  </a:cubicBezTo>
                  <a:cubicBezTo>
                    <a:pt x="15" y="13"/>
                    <a:pt x="13" y="13"/>
                    <a:pt x="11" y="13"/>
                  </a:cubicBezTo>
                  <a:cubicBezTo>
                    <a:pt x="11" y="17"/>
                    <a:pt x="14" y="18"/>
                    <a:pt x="15" y="21"/>
                  </a:cubicBezTo>
                  <a:cubicBezTo>
                    <a:pt x="15" y="22"/>
                    <a:pt x="14" y="27"/>
                    <a:pt x="13" y="29"/>
                  </a:cubicBezTo>
                  <a:cubicBezTo>
                    <a:pt x="13" y="31"/>
                    <a:pt x="11" y="32"/>
                    <a:pt x="11" y="34"/>
                  </a:cubicBezTo>
                  <a:cubicBezTo>
                    <a:pt x="10" y="35"/>
                    <a:pt x="10" y="36"/>
                    <a:pt x="9" y="37"/>
                  </a:cubicBezTo>
                  <a:cubicBezTo>
                    <a:pt x="9" y="38"/>
                    <a:pt x="8" y="40"/>
                    <a:pt x="8" y="41"/>
                  </a:cubicBezTo>
                  <a:cubicBezTo>
                    <a:pt x="7" y="44"/>
                    <a:pt x="3" y="44"/>
                    <a:pt x="3" y="47"/>
                  </a:cubicBezTo>
                  <a:cubicBezTo>
                    <a:pt x="3" y="50"/>
                    <a:pt x="5" y="53"/>
                    <a:pt x="4" y="56"/>
                  </a:cubicBezTo>
                  <a:cubicBezTo>
                    <a:pt x="4" y="58"/>
                    <a:pt x="2" y="59"/>
                    <a:pt x="3" y="62"/>
                  </a:cubicBezTo>
                  <a:cubicBezTo>
                    <a:pt x="3" y="67"/>
                    <a:pt x="5" y="69"/>
                    <a:pt x="0" y="71"/>
                  </a:cubicBezTo>
                  <a:cubicBezTo>
                    <a:pt x="0" y="71"/>
                    <a:pt x="2" y="72"/>
                    <a:pt x="2" y="72"/>
                  </a:cubicBezTo>
                  <a:cubicBezTo>
                    <a:pt x="3" y="74"/>
                    <a:pt x="2" y="77"/>
                    <a:pt x="2" y="80"/>
                  </a:cubicBezTo>
                  <a:cubicBezTo>
                    <a:pt x="2" y="81"/>
                    <a:pt x="3" y="81"/>
                    <a:pt x="3" y="82"/>
                  </a:cubicBezTo>
                  <a:cubicBezTo>
                    <a:pt x="3" y="82"/>
                    <a:pt x="6" y="84"/>
                    <a:pt x="6" y="84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7913688" y="-114300"/>
              <a:ext cx="14288" cy="22225"/>
            </a:xfrm>
            <a:custGeom>
              <a:avLst/>
              <a:gdLst>
                <a:gd name="T0" fmla="*/ 5 w 6"/>
                <a:gd name="T1" fmla="*/ 0 h 9"/>
                <a:gd name="T2" fmla="*/ 6 w 6"/>
                <a:gd name="T3" fmla="*/ 5 h 9"/>
                <a:gd name="T4" fmla="*/ 6 w 6"/>
                <a:gd name="T5" fmla="*/ 0 h 9"/>
                <a:gd name="T6" fmla="*/ 5 w 6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5" y="2"/>
                    <a:pt x="0" y="9"/>
                    <a:pt x="6" y="5"/>
                  </a:cubicBezTo>
                  <a:cubicBezTo>
                    <a:pt x="6" y="5"/>
                    <a:pt x="6" y="3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3" name="Freeform 32"/>
            <p:cNvSpPr>
              <a:spLocks noEditPoints="1"/>
            </p:cNvSpPr>
            <p:nvPr/>
          </p:nvSpPr>
          <p:spPr bwMode="auto">
            <a:xfrm>
              <a:off x="7131051" y="835025"/>
              <a:ext cx="785813" cy="1017588"/>
            </a:xfrm>
            <a:custGeom>
              <a:avLst/>
              <a:gdLst>
                <a:gd name="T0" fmla="*/ 307 w 337"/>
                <a:gd name="T1" fmla="*/ 0 h 437"/>
                <a:gd name="T2" fmla="*/ 288 w 337"/>
                <a:gd name="T3" fmla="*/ 29 h 437"/>
                <a:gd name="T4" fmla="*/ 264 w 337"/>
                <a:gd name="T5" fmla="*/ 18 h 437"/>
                <a:gd name="T6" fmla="*/ 243 w 337"/>
                <a:gd name="T7" fmla="*/ 39 h 437"/>
                <a:gd name="T8" fmla="*/ 195 w 337"/>
                <a:gd name="T9" fmla="*/ 40 h 437"/>
                <a:gd name="T10" fmla="*/ 186 w 337"/>
                <a:gd name="T11" fmla="*/ 66 h 437"/>
                <a:gd name="T12" fmla="*/ 162 w 337"/>
                <a:gd name="T13" fmla="*/ 69 h 437"/>
                <a:gd name="T14" fmla="*/ 151 w 337"/>
                <a:gd name="T15" fmla="*/ 54 h 437"/>
                <a:gd name="T16" fmla="*/ 112 w 337"/>
                <a:gd name="T17" fmla="*/ 68 h 437"/>
                <a:gd name="T18" fmla="*/ 101 w 337"/>
                <a:gd name="T19" fmla="*/ 102 h 437"/>
                <a:gd name="T20" fmla="*/ 117 w 337"/>
                <a:gd name="T21" fmla="*/ 127 h 437"/>
                <a:gd name="T22" fmla="*/ 72 w 337"/>
                <a:gd name="T23" fmla="*/ 137 h 437"/>
                <a:gd name="T24" fmla="*/ 50 w 337"/>
                <a:gd name="T25" fmla="*/ 144 h 437"/>
                <a:gd name="T26" fmla="*/ 25 w 337"/>
                <a:gd name="T27" fmla="*/ 145 h 437"/>
                <a:gd name="T28" fmla="*/ 16 w 337"/>
                <a:gd name="T29" fmla="*/ 144 h 437"/>
                <a:gd name="T30" fmla="*/ 8 w 337"/>
                <a:gd name="T31" fmla="*/ 164 h 437"/>
                <a:gd name="T32" fmla="*/ 15 w 337"/>
                <a:gd name="T33" fmla="*/ 185 h 437"/>
                <a:gd name="T34" fmla="*/ 34 w 337"/>
                <a:gd name="T35" fmla="*/ 199 h 437"/>
                <a:gd name="T36" fmla="*/ 45 w 337"/>
                <a:gd name="T37" fmla="*/ 241 h 437"/>
                <a:gd name="T38" fmla="*/ 56 w 337"/>
                <a:gd name="T39" fmla="*/ 267 h 437"/>
                <a:gd name="T40" fmla="*/ 74 w 337"/>
                <a:gd name="T41" fmla="*/ 280 h 437"/>
                <a:gd name="T42" fmla="*/ 68 w 337"/>
                <a:gd name="T43" fmla="*/ 316 h 437"/>
                <a:gd name="T44" fmla="*/ 80 w 337"/>
                <a:gd name="T45" fmla="*/ 341 h 437"/>
                <a:gd name="T46" fmla="*/ 73 w 337"/>
                <a:gd name="T47" fmla="*/ 382 h 437"/>
                <a:gd name="T48" fmla="*/ 67 w 337"/>
                <a:gd name="T49" fmla="*/ 407 h 437"/>
                <a:gd name="T50" fmla="*/ 63 w 337"/>
                <a:gd name="T51" fmla="*/ 420 h 437"/>
                <a:gd name="T52" fmla="*/ 89 w 337"/>
                <a:gd name="T53" fmla="*/ 436 h 437"/>
                <a:gd name="T54" fmla="*/ 100 w 337"/>
                <a:gd name="T55" fmla="*/ 435 h 437"/>
                <a:gd name="T56" fmla="*/ 119 w 337"/>
                <a:gd name="T57" fmla="*/ 427 h 437"/>
                <a:gd name="T58" fmla="*/ 133 w 337"/>
                <a:gd name="T59" fmla="*/ 418 h 437"/>
                <a:gd name="T60" fmla="*/ 148 w 337"/>
                <a:gd name="T61" fmla="*/ 400 h 437"/>
                <a:gd name="T62" fmla="*/ 147 w 337"/>
                <a:gd name="T63" fmla="*/ 394 h 437"/>
                <a:gd name="T64" fmla="*/ 154 w 337"/>
                <a:gd name="T65" fmla="*/ 365 h 437"/>
                <a:gd name="T66" fmla="*/ 170 w 337"/>
                <a:gd name="T67" fmla="*/ 355 h 437"/>
                <a:gd name="T68" fmla="*/ 196 w 337"/>
                <a:gd name="T69" fmla="*/ 348 h 437"/>
                <a:gd name="T70" fmla="*/ 220 w 337"/>
                <a:gd name="T71" fmla="*/ 343 h 437"/>
                <a:gd name="T72" fmla="*/ 227 w 337"/>
                <a:gd name="T73" fmla="*/ 339 h 437"/>
                <a:gd name="T74" fmla="*/ 226 w 337"/>
                <a:gd name="T75" fmla="*/ 304 h 437"/>
                <a:gd name="T76" fmla="*/ 245 w 337"/>
                <a:gd name="T77" fmla="*/ 282 h 437"/>
                <a:gd name="T78" fmla="*/ 251 w 337"/>
                <a:gd name="T79" fmla="*/ 260 h 437"/>
                <a:gd name="T80" fmla="*/ 270 w 337"/>
                <a:gd name="T81" fmla="*/ 261 h 437"/>
                <a:gd name="T82" fmla="*/ 284 w 337"/>
                <a:gd name="T83" fmla="*/ 257 h 437"/>
                <a:gd name="T84" fmla="*/ 291 w 337"/>
                <a:gd name="T85" fmla="*/ 263 h 437"/>
                <a:gd name="T86" fmla="*/ 293 w 337"/>
                <a:gd name="T87" fmla="*/ 187 h 437"/>
                <a:gd name="T88" fmla="*/ 289 w 337"/>
                <a:gd name="T89" fmla="*/ 166 h 437"/>
                <a:gd name="T90" fmla="*/ 286 w 337"/>
                <a:gd name="T91" fmla="*/ 147 h 437"/>
                <a:gd name="T92" fmla="*/ 279 w 337"/>
                <a:gd name="T93" fmla="*/ 144 h 437"/>
                <a:gd name="T94" fmla="*/ 275 w 337"/>
                <a:gd name="T95" fmla="*/ 130 h 437"/>
                <a:gd name="T96" fmla="*/ 280 w 337"/>
                <a:gd name="T97" fmla="*/ 128 h 437"/>
                <a:gd name="T98" fmla="*/ 283 w 337"/>
                <a:gd name="T99" fmla="*/ 132 h 437"/>
                <a:gd name="T100" fmla="*/ 296 w 337"/>
                <a:gd name="T101" fmla="*/ 120 h 437"/>
                <a:gd name="T102" fmla="*/ 298 w 337"/>
                <a:gd name="T103" fmla="*/ 114 h 437"/>
                <a:gd name="T104" fmla="*/ 302 w 337"/>
                <a:gd name="T105" fmla="*/ 106 h 437"/>
                <a:gd name="T106" fmla="*/ 317 w 337"/>
                <a:gd name="T107" fmla="*/ 90 h 437"/>
                <a:gd name="T108" fmla="*/ 315 w 337"/>
                <a:gd name="T109" fmla="*/ 81 h 437"/>
                <a:gd name="T110" fmla="*/ 330 w 337"/>
                <a:gd name="T111" fmla="*/ 48 h 437"/>
                <a:gd name="T112" fmla="*/ 318 w 337"/>
                <a:gd name="T113" fmla="*/ 2 h 437"/>
                <a:gd name="T114" fmla="*/ 291 w 337"/>
                <a:gd name="T115" fmla="*/ 213 h 437"/>
                <a:gd name="T116" fmla="*/ 283 w 337"/>
                <a:gd name="T117" fmla="*/ 219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7" h="437">
                  <a:moveTo>
                    <a:pt x="313" y="6"/>
                  </a:moveTo>
                  <a:cubicBezTo>
                    <a:pt x="313" y="4"/>
                    <a:pt x="313" y="3"/>
                    <a:pt x="313" y="2"/>
                  </a:cubicBezTo>
                  <a:cubicBezTo>
                    <a:pt x="312" y="2"/>
                    <a:pt x="312" y="2"/>
                    <a:pt x="311" y="2"/>
                  </a:cubicBezTo>
                  <a:cubicBezTo>
                    <a:pt x="311" y="0"/>
                    <a:pt x="309" y="0"/>
                    <a:pt x="307" y="0"/>
                  </a:cubicBezTo>
                  <a:cubicBezTo>
                    <a:pt x="307" y="3"/>
                    <a:pt x="307" y="5"/>
                    <a:pt x="307" y="8"/>
                  </a:cubicBezTo>
                  <a:cubicBezTo>
                    <a:pt x="300" y="7"/>
                    <a:pt x="303" y="14"/>
                    <a:pt x="297" y="17"/>
                  </a:cubicBezTo>
                  <a:cubicBezTo>
                    <a:pt x="297" y="19"/>
                    <a:pt x="299" y="20"/>
                    <a:pt x="299" y="23"/>
                  </a:cubicBezTo>
                  <a:cubicBezTo>
                    <a:pt x="292" y="23"/>
                    <a:pt x="287" y="21"/>
                    <a:pt x="288" y="29"/>
                  </a:cubicBezTo>
                  <a:cubicBezTo>
                    <a:pt x="286" y="29"/>
                    <a:pt x="283" y="29"/>
                    <a:pt x="281" y="28"/>
                  </a:cubicBezTo>
                  <a:cubicBezTo>
                    <a:pt x="282" y="24"/>
                    <a:pt x="275" y="17"/>
                    <a:pt x="274" y="24"/>
                  </a:cubicBezTo>
                  <a:cubicBezTo>
                    <a:pt x="273" y="25"/>
                    <a:pt x="272" y="26"/>
                    <a:pt x="271" y="26"/>
                  </a:cubicBezTo>
                  <a:cubicBezTo>
                    <a:pt x="271" y="20"/>
                    <a:pt x="270" y="18"/>
                    <a:pt x="264" y="18"/>
                  </a:cubicBezTo>
                  <a:cubicBezTo>
                    <a:pt x="260" y="17"/>
                    <a:pt x="253" y="19"/>
                    <a:pt x="260" y="22"/>
                  </a:cubicBezTo>
                  <a:cubicBezTo>
                    <a:pt x="257" y="24"/>
                    <a:pt x="260" y="29"/>
                    <a:pt x="257" y="30"/>
                  </a:cubicBezTo>
                  <a:cubicBezTo>
                    <a:pt x="253" y="31"/>
                    <a:pt x="252" y="32"/>
                    <a:pt x="251" y="36"/>
                  </a:cubicBezTo>
                  <a:cubicBezTo>
                    <a:pt x="248" y="41"/>
                    <a:pt x="244" y="29"/>
                    <a:pt x="243" y="39"/>
                  </a:cubicBezTo>
                  <a:cubicBezTo>
                    <a:pt x="242" y="39"/>
                    <a:pt x="241" y="39"/>
                    <a:pt x="240" y="39"/>
                  </a:cubicBezTo>
                  <a:cubicBezTo>
                    <a:pt x="240" y="43"/>
                    <a:pt x="235" y="43"/>
                    <a:pt x="232" y="43"/>
                  </a:cubicBezTo>
                  <a:cubicBezTo>
                    <a:pt x="228" y="42"/>
                    <a:pt x="227" y="37"/>
                    <a:pt x="223" y="36"/>
                  </a:cubicBezTo>
                  <a:cubicBezTo>
                    <a:pt x="215" y="34"/>
                    <a:pt x="203" y="36"/>
                    <a:pt x="195" y="40"/>
                  </a:cubicBezTo>
                  <a:cubicBezTo>
                    <a:pt x="195" y="42"/>
                    <a:pt x="195" y="44"/>
                    <a:pt x="195" y="45"/>
                  </a:cubicBezTo>
                  <a:cubicBezTo>
                    <a:pt x="195" y="45"/>
                    <a:pt x="195" y="45"/>
                    <a:pt x="196" y="46"/>
                  </a:cubicBezTo>
                  <a:cubicBezTo>
                    <a:pt x="196" y="49"/>
                    <a:pt x="196" y="53"/>
                    <a:pt x="195" y="56"/>
                  </a:cubicBezTo>
                  <a:cubicBezTo>
                    <a:pt x="191" y="56"/>
                    <a:pt x="189" y="64"/>
                    <a:pt x="186" y="66"/>
                  </a:cubicBezTo>
                  <a:cubicBezTo>
                    <a:pt x="182" y="69"/>
                    <a:pt x="178" y="75"/>
                    <a:pt x="173" y="72"/>
                  </a:cubicBezTo>
                  <a:cubicBezTo>
                    <a:pt x="170" y="71"/>
                    <a:pt x="166" y="68"/>
                    <a:pt x="164" y="66"/>
                  </a:cubicBezTo>
                  <a:cubicBezTo>
                    <a:pt x="164" y="65"/>
                    <a:pt x="164" y="63"/>
                    <a:pt x="164" y="62"/>
                  </a:cubicBezTo>
                  <a:cubicBezTo>
                    <a:pt x="163" y="65"/>
                    <a:pt x="162" y="68"/>
                    <a:pt x="162" y="69"/>
                  </a:cubicBezTo>
                  <a:cubicBezTo>
                    <a:pt x="162" y="68"/>
                    <a:pt x="163" y="65"/>
                    <a:pt x="164" y="62"/>
                  </a:cubicBezTo>
                  <a:cubicBezTo>
                    <a:pt x="163" y="61"/>
                    <a:pt x="163" y="61"/>
                    <a:pt x="163" y="61"/>
                  </a:cubicBezTo>
                  <a:cubicBezTo>
                    <a:pt x="161" y="60"/>
                    <a:pt x="159" y="60"/>
                    <a:pt x="156" y="59"/>
                  </a:cubicBezTo>
                  <a:cubicBezTo>
                    <a:pt x="154" y="58"/>
                    <a:pt x="153" y="55"/>
                    <a:pt x="151" y="54"/>
                  </a:cubicBezTo>
                  <a:cubicBezTo>
                    <a:pt x="146" y="52"/>
                    <a:pt x="146" y="62"/>
                    <a:pt x="141" y="55"/>
                  </a:cubicBezTo>
                  <a:cubicBezTo>
                    <a:pt x="139" y="53"/>
                    <a:pt x="130" y="50"/>
                    <a:pt x="129" y="54"/>
                  </a:cubicBezTo>
                  <a:cubicBezTo>
                    <a:pt x="128" y="58"/>
                    <a:pt x="128" y="62"/>
                    <a:pt x="126" y="65"/>
                  </a:cubicBezTo>
                  <a:cubicBezTo>
                    <a:pt x="124" y="70"/>
                    <a:pt x="116" y="68"/>
                    <a:pt x="112" y="68"/>
                  </a:cubicBezTo>
                  <a:cubicBezTo>
                    <a:pt x="111" y="72"/>
                    <a:pt x="112" y="78"/>
                    <a:pt x="111" y="81"/>
                  </a:cubicBezTo>
                  <a:cubicBezTo>
                    <a:pt x="112" y="81"/>
                    <a:pt x="113" y="82"/>
                    <a:pt x="113" y="81"/>
                  </a:cubicBezTo>
                  <a:cubicBezTo>
                    <a:pt x="113" y="85"/>
                    <a:pt x="114" y="91"/>
                    <a:pt x="111" y="94"/>
                  </a:cubicBezTo>
                  <a:cubicBezTo>
                    <a:pt x="109" y="97"/>
                    <a:pt x="104" y="100"/>
                    <a:pt x="101" y="102"/>
                  </a:cubicBezTo>
                  <a:cubicBezTo>
                    <a:pt x="105" y="106"/>
                    <a:pt x="121" y="102"/>
                    <a:pt x="123" y="108"/>
                  </a:cubicBezTo>
                  <a:cubicBezTo>
                    <a:pt x="123" y="111"/>
                    <a:pt x="123" y="115"/>
                    <a:pt x="122" y="118"/>
                  </a:cubicBezTo>
                  <a:cubicBezTo>
                    <a:pt x="122" y="119"/>
                    <a:pt x="121" y="120"/>
                    <a:pt x="119" y="121"/>
                  </a:cubicBezTo>
                  <a:cubicBezTo>
                    <a:pt x="117" y="122"/>
                    <a:pt x="118" y="124"/>
                    <a:pt x="117" y="127"/>
                  </a:cubicBezTo>
                  <a:cubicBezTo>
                    <a:pt x="112" y="127"/>
                    <a:pt x="106" y="125"/>
                    <a:pt x="102" y="129"/>
                  </a:cubicBezTo>
                  <a:cubicBezTo>
                    <a:pt x="99" y="132"/>
                    <a:pt x="98" y="137"/>
                    <a:pt x="98" y="141"/>
                  </a:cubicBezTo>
                  <a:cubicBezTo>
                    <a:pt x="95" y="141"/>
                    <a:pt x="89" y="139"/>
                    <a:pt x="85" y="138"/>
                  </a:cubicBezTo>
                  <a:cubicBezTo>
                    <a:pt x="81" y="137"/>
                    <a:pt x="77" y="136"/>
                    <a:pt x="72" y="137"/>
                  </a:cubicBezTo>
                  <a:cubicBezTo>
                    <a:pt x="72" y="138"/>
                    <a:pt x="72" y="140"/>
                    <a:pt x="72" y="141"/>
                  </a:cubicBezTo>
                  <a:cubicBezTo>
                    <a:pt x="69" y="141"/>
                    <a:pt x="68" y="138"/>
                    <a:pt x="67" y="137"/>
                  </a:cubicBezTo>
                  <a:cubicBezTo>
                    <a:pt x="65" y="135"/>
                    <a:pt x="62" y="135"/>
                    <a:pt x="60" y="136"/>
                  </a:cubicBezTo>
                  <a:cubicBezTo>
                    <a:pt x="55" y="137"/>
                    <a:pt x="51" y="139"/>
                    <a:pt x="50" y="144"/>
                  </a:cubicBezTo>
                  <a:cubicBezTo>
                    <a:pt x="49" y="151"/>
                    <a:pt x="49" y="152"/>
                    <a:pt x="42" y="151"/>
                  </a:cubicBezTo>
                  <a:cubicBezTo>
                    <a:pt x="39" y="151"/>
                    <a:pt x="36" y="150"/>
                    <a:pt x="33" y="150"/>
                  </a:cubicBezTo>
                  <a:cubicBezTo>
                    <a:pt x="31" y="151"/>
                    <a:pt x="29" y="152"/>
                    <a:pt x="27" y="152"/>
                  </a:cubicBezTo>
                  <a:cubicBezTo>
                    <a:pt x="27" y="152"/>
                    <a:pt x="26" y="145"/>
                    <a:pt x="25" y="145"/>
                  </a:cubicBezTo>
                  <a:cubicBezTo>
                    <a:pt x="23" y="143"/>
                    <a:pt x="19" y="144"/>
                    <a:pt x="17" y="144"/>
                  </a:cubicBezTo>
                  <a:cubicBezTo>
                    <a:pt x="17" y="148"/>
                    <a:pt x="17" y="152"/>
                    <a:pt x="18" y="153"/>
                  </a:cubicBezTo>
                  <a:cubicBezTo>
                    <a:pt x="17" y="152"/>
                    <a:pt x="17" y="148"/>
                    <a:pt x="17" y="144"/>
                  </a:cubicBezTo>
                  <a:cubicBezTo>
                    <a:pt x="17" y="144"/>
                    <a:pt x="16" y="144"/>
                    <a:pt x="16" y="144"/>
                  </a:cubicBezTo>
                  <a:cubicBezTo>
                    <a:pt x="16" y="151"/>
                    <a:pt x="10" y="147"/>
                    <a:pt x="9" y="153"/>
                  </a:cubicBezTo>
                  <a:cubicBezTo>
                    <a:pt x="5" y="153"/>
                    <a:pt x="4" y="151"/>
                    <a:pt x="1" y="150"/>
                  </a:cubicBezTo>
                  <a:cubicBezTo>
                    <a:pt x="0" y="153"/>
                    <a:pt x="0" y="158"/>
                    <a:pt x="0" y="162"/>
                  </a:cubicBezTo>
                  <a:cubicBezTo>
                    <a:pt x="3" y="162"/>
                    <a:pt x="6" y="162"/>
                    <a:pt x="8" y="164"/>
                  </a:cubicBezTo>
                  <a:cubicBezTo>
                    <a:pt x="10" y="165"/>
                    <a:pt x="12" y="165"/>
                    <a:pt x="14" y="166"/>
                  </a:cubicBezTo>
                  <a:cubicBezTo>
                    <a:pt x="16" y="167"/>
                    <a:pt x="17" y="170"/>
                    <a:pt x="19" y="170"/>
                  </a:cubicBezTo>
                  <a:cubicBezTo>
                    <a:pt x="21" y="171"/>
                    <a:pt x="24" y="171"/>
                    <a:pt x="23" y="174"/>
                  </a:cubicBezTo>
                  <a:cubicBezTo>
                    <a:pt x="21" y="175"/>
                    <a:pt x="16" y="182"/>
                    <a:pt x="15" y="185"/>
                  </a:cubicBezTo>
                  <a:cubicBezTo>
                    <a:pt x="15" y="185"/>
                    <a:pt x="15" y="185"/>
                    <a:pt x="14" y="185"/>
                  </a:cubicBezTo>
                  <a:cubicBezTo>
                    <a:pt x="20" y="185"/>
                    <a:pt x="29" y="182"/>
                    <a:pt x="34" y="185"/>
                  </a:cubicBezTo>
                  <a:cubicBezTo>
                    <a:pt x="39" y="188"/>
                    <a:pt x="38" y="195"/>
                    <a:pt x="37" y="199"/>
                  </a:cubicBezTo>
                  <a:cubicBezTo>
                    <a:pt x="36" y="199"/>
                    <a:pt x="35" y="199"/>
                    <a:pt x="34" y="199"/>
                  </a:cubicBezTo>
                  <a:cubicBezTo>
                    <a:pt x="32" y="202"/>
                    <a:pt x="33" y="205"/>
                    <a:pt x="32" y="208"/>
                  </a:cubicBezTo>
                  <a:cubicBezTo>
                    <a:pt x="35" y="208"/>
                    <a:pt x="45" y="213"/>
                    <a:pt x="47" y="215"/>
                  </a:cubicBezTo>
                  <a:cubicBezTo>
                    <a:pt x="49" y="219"/>
                    <a:pt x="49" y="225"/>
                    <a:pt x="48" y="229"/>
                  </a:cubicBezTo>
                  <a:cubicBezTo>
                    <a:pt x="44" y="231"/>
                    <a:pt x="46" y="237"/>
                    <a:pt x="45" y="241"/>
                  </a:cubicBezTo>
                  <a:cubicBezTo>
                    <a:pt x="44" y="245"/>
                    <a:pt x="43" y="249"/>
                    <a:pt x="44" y="253"/>
                  </a:cubicBezTo>
                  <a:cubicBezTo>
                    <a:pt x="45" y="256"/>
                    <a:pt x="45" y="261"/>
                    <a:pt x="47" y="262"/>
                  </a:cubicBezTo>
                  <a:cubicBezTo>
                    <a:pt x="50" y="264"/>
                    <a:pt x="53" y="263"/>
                    <a:pt x="54" y="267"/>
                  </a:cubicBezTo>
                  <a:cubicBezTo>
                    <a:pt x="55" y="267"/>
                    <a:pt x="55" y="267"/>
                    <a:pt x="56" y="267"/>
                  </a:cubicBezTo>
                  <a:cubicBezTo>
                    <a:pt x="56" y="261"/>
                    <a:pt x="62" y="262"/>
                    <a:pt x="64" y="259"/>
                  </a:cubicBezTo>
                  <a:cubicBezTo>
                    <a:pt x="67" y="256"/>
                    <a:pt x="72" y="256"/>
                    <a:pt x="75" y="257"/>
                  </a:cubicBezTo>
                  <a:cubicBezTo>
                    <a:pt x="80" y="260"/>
                    <a:pt x="80" y="276"/>
                    <a:pt x="73" y="275"/>
                  </a:cubicBezTo>
                  <a:cubicBezTo>
                    <a:pt x="73" y="277"/>
                    <a:pt x="74" y="278"/>
                    <a:pt x="74" y="280"/>
                  </a:cubicBezTo>
                  <a:cubicBezTo>
                    <a:pt x="86" y="282"/>
                    <a:pt x="72" y="292"/>
                    <a:pt x="74" y="297"/>
                  </a:cubicBezTo>
                  <a:cubicBezTo>
                    <a:pt x="74" y="297"/>
                    <a:pt x="74" y="297"/>
                    <a:pt x="74" y="297"/>
                  </a:cubicBezTo>
                  <a:cubicBezTo>
                    <a:pt x="74" y="299"/>
                    <a:pt x="74" y="301"/>
                    <a:pt x="75" y="302"/>
                  </a:cubicBezTo>
                  <a:cubicBezTo>
                    <a:pt x="69" y="304"/>
                    <a:pt x="73" y="316"/>
                    <a:pt x="68" y="316"/>
                  </a:cubicBezTo>
                  <a:cubicBezTo>
                    <a:pt x="72" y="317"/>
                    <a:pt x="74" y="322"/>
                    <a:pt x="78" y="321"/>
                  </a:cubicBezTo>
                  <a:cubicBezTo>
                    <a:pt x="79" y="319"/>
                    <a:pt x="80" y="317"/>
                    <a:pt x="83" y="318"/>
                  </a:cubicBezTo>
                  <a:cubicBezTo>
                    <a:pt x="83" y="322"/>
                    <a:pt x="89" y="325"/>
                    <a:pt x="84" y="328"/>
                  </a:cubicBezTo>
                  <a:cubicBezTo>
                    <a:pt x="82" y="329"/>
                    <a:pt x="80" y="338"/>
                    <a:pt x="80" y="341"/>
                  </a:cubicBezTo>
                  <a:cubicBezTo>
                    <a:pt x="74" y="339"/>
                    <a:pt x="74" y="354"/>
                    <a:pt x="72" y="358"/>
                  </a:cubicBezTo>
                  <a:cubicBezTo>
                    <a:pt x="70" y="361"/>
                    <a:pt x="66" y="361"/>
                    <a:pt x="67" y="364"/>
                  </a:cubicBezTo>
                  <a:cubicBezTo>
                    <a:pt x="67" y="367"/>
                    <a:pt x="70" y="373"/>
                    <a:pt x="73" y="373"/>
                  </a:cubicBezTo>
                  <a:cubicBezTo>
                    <a:pt x="74" y="376"/>
                    <a:pt x="74" y="379"/>
                    <a:pt x="73" y="382"/>
                  </a:cubicBezTo>
                  <a:cubicBezTo>
                    <a:pt x="70" y="382"/>
                    <a:pt x="67" y="386"/>
                    <a:pt x="66" y="388"/>
                  </a:cubicBezTo>
                  <a:cubicBezTo>
                    <a:pt x="66" y="392"/>
                    <a:pt x="70" y="395"/>
                    <a:pt x="70" y="399"/>
                  </a:cubicBezTo>
                  <a:cubicBezTo>
                    <a:pt x="70" y="399"/>
                    <a:pt x="70" y="399"/>
                    <a:pt x="71" y="399"/>
                  </a:cubicBezTo>
                  <a:cubicBezTo>
                    <a:pt x="72" y="403"/>
                    <a:pt x="74" y="410"/>
                    <a:pt x="67" y="407"/>
                  </a:cubicBezTo>
                  <a:cubicBezTo>
                    <a:pt x="67" y="408"/>
                    <a:pt x="67" y="410"/>
                    <a:pt x="67" y="412"/>
                  </a:cubicBezTo>
                  <a:cubicBezTo>
                    <a:pt x="66" y="412"/>
                    <a:pt x="65" y="412"/>
                    <a:pt x="65" y="412"/>
                  </a:cubicBezTo>
                  <a:cubicBezTo>
                    <a:pt x="65" y="415"/>
                    <a:pt x="65" y="417"/>
                    <a:pt x="64" y="420"/>
                  </a:cubicBezTo>
                  <a:cubicBezTo>
                    <a:pt x="64" y="420"/>
                    <a:pt x="63" y="420"/>
                    <a:pt x="63" y="420"/>
                  </a:cubicBezTo>
                  <a:cubicBezTo>
                    <a:pt x="63" y="421"/>
                    <a:pt x="62" y="421"/>
                    <a:pt x="61" y="421"/>
                  </a:cubicBezTo>
                  <a:cubicBezTo>
                    <a:pt x="62" y="423"/>
                    <a:pt x="62" y="425"/>
                    <a:pt x="64" y="426"/>
                  </a:cubicBezTo>
                  <a:cubicBezTo>
                    <a:pt x="67" y="428"/>
                    <a:pt x="71" y="430"/>
                    <a:pt x="74" y="431"/>
                  </a:cubicBezTo>
                  <a:cubicBezTo>
                    <a:pt x="79" y="433"/>
                    <a:pt x="84" y="435"/>
                    <a:pt x="89" y="436"/>
                  </a:cubicBezTo>
                  <a:cubicBezTo>
                    <a:pt x="92" y="437"/>
                    <a:pt x="94" y="437"/>
                    <a:pt x="96" y="437"/>
                  </a:cubicBezTo>
                  <a:cubicBezTo>
                    <a:pt x="97" y="437"/>
                    <a:pt x="98" y="437"/>
                    <a:pt x="98" y="437"/>
                  </a:cubicBezTo>
                  <a:cubicBezTo>
                    <a:pt x="99" y="437"/>
                    <a:pt x="100" y="435"/>
                    <a:pt x="100" y="435"/>
                  </a:cubicBezTo>
                  <a:cubicBezTo>
                    <a:pt x="100" y="435"/>
                    <a:pt x="100" y="435"/>
                    <a:pt x="100" y="435"/>
                  </a:cubicBezTo>
                  <a:cubicBezTo>
                    <a:pt x="101" y="434"/>
                    <a:pt x="101" y="432"/>
                    <a:pt x="103" y="431"/>
                  </a:cubicBezTo>
                  <a:cubicBezTo>
                    <a:pt x="104" y="430"/>
                    <a:pt x="107" y="431"/>
                    <a:pt x="108" y="431"/>
                  </a:cubicBezTo>
                  <a:cubicBezTo>
                    <a:pt x="111" y="431"/>
                    <a:pt x="113" y="430"/>
                    <a:pt x="115" y="429"/>
                  </a:cubicBezTo>
                  <a:cubicBezTo>
                    <a:pt x="117" y="429"/>
                    <a:pt x="118" y="428"/>
                    <a:pt x="119" y="427"/>
                  </a:cubicBezTo>
                  <a:cubicBezTo>
                    <a:pt x="120" y="425"/>
                    <a:pt x="120" y="423"/>
                    <a:pt x="122" y="421"/>
                  </a:cubicBezTo>
                  <a:cubicBezTo>
                    <a:pt x="123" y="421"/>
                    <a:pt x="126" y="420"/>
                    <a:pt x="127" y="420"/>
                  </a:cubicBezTo>
                  <a:cubicBezTo>
                    <a:pt x="128" y="420"/>
                    <a:pt x="129" y="420"/>
                    <a:pt x="130" y="420"/>
                  </a:cubicBezTo>
                  <a:cubicBezTo>
                    <a:pt x="131" y="419"/>
                    <a:pt x="132" y="418"/>
                    <a:pt x="133" y="418"/>
                  </a:cubicBezTo>
                  <a:cubicBezTo>
                    <a:pt x="136" y="417"/>
                    <a:pt x="137" y="416"/>
                    <a:pt x="139" y="414"/>
                  </a:cubicBezTo>
                  <a:cubicBezTo>
                    <a:pt x="141" y="412"/>
                    <a:pt x="143" y="410"/>
                    <a:pt x="144" y="407"/>
                  </a:cubicBezTo>
                  <a:cubicBezTo>
                    <a:pt x="144" y="406"/>
                    <a:pt x="145" y="404"/>
                    <a:pt x="145" y="403"/>
                  </a:cubicBezTo>
                  <a:cubicBezTo>
                    <a:pt x="147" y="402"/>
                    <a:pt x="147" y="402"/>
                    <a:pt x="148" y="400"/>
                  </a:cubicBezTo>
                  <a:cubicBezTo>
                    <a:pt x="148" y="399"/>
                    <a:pt x="148" y="397"/>
                    <a:pt x="147" y="396"/>
                  </a:cubicBezTo>
                  <a:cubicBezTo>
                    <a:pt x="147" y="395"/>
                    <a:pt x="144" y="394"/>
                    <a:pt x="144" y="396"/>
                  </a:cubicBezTo>
                  <a:cubicBezTo>
                    <a:pt x="142" y="396"/>
                    <a:pt x="140" y="396"/>
                    <a:pt x="138" y="396"/>
                  </a:cubicBezTo>
                  <a:cubicBezTo>
                    <a:pt x="139" y="392"/>
                    <a:pt x="145" y="394"/>
                    <a:pt x="147" y="394"/>
                  </a:cubicBezTo>
                  <a:cubicBezTo>
                    <a:pt x="148" y="392"/>
                    <a:pt x="148" y="390"/>
                    <a:pt x="149" y="388"/>
                  </a:cubicBezTo>
                  <a:cubicBezTo>
                    <a:pt x="150" y="387"/>
                    <a:pt x="151" y="386"/>
                    <a:pt x="152" y="384"/>
                  </a:cubicBezTo>
                  <a:cubicBezTo>
                    <a:pt x="153" y="381"/>
                    <a:pt x="152" y="376"/>
                    <a:pt x="152" y="372"/>
                  </a:cubicBezTo>
                  <a:cubicBezTo>
                    <a:pt x="152" y="370"/>
                    <a:pt x="153" y="366"/>
                    <a:pt x="154" y="365"/>
                  </a:cubicBezTo>
                  <a:cubicBezTo>
                    <a:pt x="155" y="364"/>
                    <a:pt x="156" y="365"/>
                    <a:pt x="157" y="364"/>
                  </a:cubicBezTo>
                  <a:cubicBezTo>
                    <a:pt x="158" y="364"/>
                    <a:pt x="158" y="363"/>
                    <a:pt x="159" y="362"/>
                  </a:cubicBezTo>
                  <a:cubicBezTo>
                    <a:pt x="161" y="361"/>
                    <a:pt x="164" y="362"/>
                    <a:pt x="165" y="360"/>
                  </a:cubicBezTo>
                  <a:cubicBezTo>
                    <a:pt x="167" y="359"/>
                    <a:pt x="168" y="356"/>
                    <a:pt x="170" y="355"/>
                  </a:cubicBezTo>
                  <a:cubicBezTo>
                    <a:pt x="171" y="354"/>
                    <a:pt x="174" y="354"/>
                    <a:pt x="176" y="354"/>
                  </a:cubicBezTo>
                  <a:cubicBezTo>
                    <a:pt x="182" y="353"/>
                    <a:pt x="187" y="352"/>
                    <a:pt x="192" y="351"/>
                  </a:cubicBezTo>
                  <a:cubicBezTo>
                    <a:pt x="194" y="350"/>
                    <a:pt x="195" y="350"/>
                    <a:pt x="196" y="350"/>
                  </a:cubicBezTo>
                  <a:cubicBezTo>
                    <a:pt x="196" y="349"/>
                    <a:pt x="197" y="349"/>
                    <a:pt x="196" y="348"/>
                  </a:cubicBezTo>
                  <a:cubicBezTo>
                    <a:pt x="198" y="348"/>
                    <a:pt x="200" y="347"/>
                    <a:pt x="202" y="347"/>
                  </a:cubicBezTo>
                  <a:cubicBezTo>
                    <a:pt x="203" y="346"/>
                    <a:pt x="203" y="345"/>
                    <a:pt x="204" y="345"/>
                  </a:cubicBezTo>
                  <a:cubicBezTo>
                    <a:pt x="205" y="345"/>
                    <a:pt x="206" y="345"/>
                    <a:pt x="207" y="344"/>
                  </a:cubicBezTo>
                  <a:cubicBezTo>
                    <a:pt x="211" y="344"/>
                    <a:pt x="215" y="342"/>
                    <a:pt x="220" y="343"/>
                  </a:cubicBezTo>
                  <a:cubicBezTo>
                    <a:pt x="222" y="343"/>
                    <a:pt x="225" y="344"/>
                    <a:pt x="228" y="344"/>
                  </a:cubicBezTo>
                  <a:cubicBezTo>
                    <a:pt x="229" y="344"/>
                    <a:pt x="231" y="343"/>
                    <a:pt x="232" y="343"/>
                  </a:cubicBezTo>
                  <a:cubicBezTo>
                    <a:pt x="231" y="342"/>
                    <a:pt x="230" y="342"/>
                    <a:pt x="229" y="341"/>
                  </a:cubicBezTo>
                  <a:cubicBezTo>
                    <a:pt x="229" y="341"/>
                    <a:pt x="228" y="340"/>
                    <a:pt x="227" y="339"/>
                  </a:cubicBezTo>
                  <a:cubicBezTo>
                    <a:pt x="227" y="339"/>
                    <a:pt x="226" y="339"/>
                    <a:pt x="225" y="338"/>
                  </a:cubicBezTo>
                  <a:cubicBezTo>
                    <a:pt x="223" y="337"/>
                    <a:pt x="221" y="336"/>
                    <a:pt x="219" y="335"/>
                  </a:cubicBezTo>
                  <a:cubicBezTo>
                    <a:pt x="211" y="331"/>
                    <a:pt x="216" y="319"/>
                    <a:pt x="218" y="313"/>
                  </a:cubicBezTo>
                  <a:cubicBezTo>
                    <a:pt x="220" y="310"/>
                    <a:pt x="224" y="308"/>
                    <a:pt x="226" y="304"/>
                  </a:cubicBezTo>
                  <a:cubicBezTo>
                    <a:pt x="227" y="301"/>
                    <a:pt x="228" y="299"/>
                    <a:pt x="231" y="297"/>
                  </a:cubicBezTo>
                  <a:cubicBezTo>
                    <a:pt x="231" y="293"/>
                    <a:pt x="236" y="290"/>
                    <a:pt x="239" y="287"/>
                  </a:cubicBezTo>
                  <a:cubicBezTo>
                    <a:pt x="240" y="286"/>
                    <a:pt x="241" y="284"/>
                    <a:pt x="242" y="283"/>
                  </a:cubicBezTo>
                  <a:cubicBezTo>
                    <a:pt x="242" y="283"/>
                    <a:pt x="244" y="283"/>
                    <a:pt x="245" y="282"/>
                  </a:cubicBezTo>
                  <a:cubicBezTo>
                    <a:pt x="247" y="280"/>
                    <a:pt x="244" y="279"/>
                    <a:pt x="242" y="279"/>
                  </a:cubicBezTo>
                  <a:cubicBezTo>
                    <a:pt x="242" y="277"/>
                    <a:pt x="243" y="269"/>
                    <a:pt x="245" y="270"/>
                  </a:cubicBezTo>
                  <a:cubicBezTo>
                    <a:pt x="245" y="268"/>
                    <a:pt x="245" y="267"/>
                    <a:pt x="246" y="266"/>
                  </a:cubicBezTo>
                  <a:cubicBezTo>
                    <a:pt x="247" y="264"/>
                    <a:pt x="250" y="261"/>
                    <a:pt x="251" y="260"/>
                  </a:cubicBezTo>
                  <a:cubicBezTo>
                    <a:pt x="253" y="259"/>
                    <a:pt x="255" y="259"/>
                    <a:pt x="257" y="259"/>
                  </a:cubicBezTo>
                  <a:cubicBezTo>
                    <a:pt x="259" y="259"/>
                    <a:pt x="260" y="260"/>
                    <a:pt x="261" y="260"/>
                  </a:cubicBezTo>
                  <a:cubicBezTo>
                    <a:pt x="262" y="260"/>
                    <a:pt x="263" y="260"/>
                    <a:pt x="264" y="260"/>
                  </a:cubicBezTo>
                  <a:cubicBezTo>
                    <a:pt x="266" y="260"/>
                    <a:pt x="268" y="262"/>
                    <a:pt x="270" y="261"/>
                  </a:cubicBezTo>
                  <a:cubicBezTo>
                    <a:pt x="270" y="260"/>
                    <a:pt x="269" y="258"/>
                    <a:pt x="268" y="257"/>
                  </a:cubicBezTo>
                  <a:cubicBezTo>
                    <a:pt x="269" y="256"/>
                    <a:pt x="270" y="256"/>
                    <a:pt x="271" y="256"/>
                  </a:cubicBezTo>
                  <a:cubicBezTo>
                    <a:pt x="275" y="257"/>
                    <a:pt x="278" y="257"/>
                    <a:pt x="281" y="257"/>
                  </a:cubicBezTo>
                  <a:cubicBezTo>
                    <a:pt x="282" y="257"/>
                    <a:pt x="283" y="257"/>
                    <a:pt x="284" y="257"/>
                  </a:cubicBezTo>
                  <a:cubicBezTo>
                    <a:pt x="286" y="258"/>
                    <a:pt x="286" y="259"/>
                    <a:pt x="288" y="259"/>
                  </a:cubicBezTo>
                  <a:cubicBezTo>
                    <a:pt x="289" y="259"/>
                    <a:pt x="290" y="258"/>
                    <a:pt x="291" y="259"/>
                  </a:cubicBezTo>
                  <a:cubicBezTo>
                    <a:pt x="293" y="260"/>
                    <a:pt x="289" y="262"/>
                    <a:pt x="289" y="262"/>
                  </a:cubicBezTo>
                  <a:cubicBezTo>
                    <a:pt x="289" y="263"/>
                    <a:pt x="290" y="263"/>
                    <a:pt x="291" y="263"/>
                  </a:cubicBezTo>
                  <a:cubicBezTo>
                    <a:pt x="294" y="256"/>
                    <a:pt x="294" y="256"/>
                    <a:pt x="294" y="256"/>
                  </a:cubicBezTo>
                  <a:cubicBezTo>
                    <a:pt x="294" y="251"/>
                    <a:pt x="294" y="246"/>
                    <a:pt x="294" y="241"/>
                  </a:cubicBezTo>
                  <a:cubicBezTo>
                    <a:pt x="294" y="231"/>
                    <a:pt x="293" y="222"/>
                    <a:pt x="293" y="212"/>
                  </a:cubicBezTo>
                  <a:cubicBezTo>
                    <a:pt x="292" y="204"/>
                    <a:pt x="293" y="196"/>
                    <a:pt x="293" y="187"/>
                  </a:cubicBezTo>
                  <a:cubicBezTo>
                    <a:pt x="293" y="183"/>
                    <a:pt x="293" y="179"/>
                    <a:pt x="292" y="174"/>
                  </a:cubicBezTo>
                  <a:cubicBezTo>
                    <a:pt x="292" y="174"/>
                    <a:pt x="291" y="173"/>
                    <a:pt x="291" y="172"/>
                  </a:cubicBezTo>
                  <a:cubicBezTo>
                    <a:pt x="291" y="171"/>
                    <a:pt x="291" y="170"/>
                    <a:pt x="291" y="168"/>
                  </a:cubicBezTo>
                  <a:cubicBezTo>
                    <a:pt x="291" y="167"/>
                    <a:pt x="290" y="167"/>
                    <a:pt x="289" y="166"/>
                  </a:cubicBezTo>
                  <a:cubicBezTo>
                    <a:pt x="287" y="162"/>
                    <a:pt x="289" y="154"/>
                    <a:pt x="290" y="151"/>
                  </a:cubicBezTo>
                  <a:cubicBezTo>
                    <a:pt x="290" y="149"/>
                    <a:pt x="290" y="148"/>
                    <a:pt x="290" y="147"/>
                  </a:cubicBezTo>
                  <a:cubicBezTo>
                    <a:pt x="289" y="147"/>
                    <a:pt x="288" y="147"/>
                    <a:pt x="287" y="147"/>
                  </a:cubicBezTo>
                  <a:cubicBezTo>
                    <a:pt x="287" y="147"/>
                    <a:pt x="286" y="147"/>
                    <a:pt x="286" y="147"/>
                  </a:cubicBezTo>
                  <a:cubicBezTo>
                    <a:pt x="285" y="147"/>
                    <a:pt x="285" y="147"/>
                    <a:pt x="284" y="147"/>
                  </a:cubicBezTo>
                  <a:cubicBezTo>
                    <a:pt x="284" y="147"/>
                    <a:pt x="284" y="145"/>
                    <a:pt x="284" y="145"/>
                  </a:cubicBezTo>
                  <a:cubicBezTo>
                    <a:pt x="283" y="144"/>
                    <a:pt x="283" y="144"/>
                    <a:pt x="282" y="144"/>
                  </a:cubicBezTo>
                  <a:cubicBezTo>
                    <a:pt x="282" y="146"/>
                    <a:pt x="279" y="146"/>
                    <a:pt x="279" y="144"/>
                  </a:cubicBezTo>
                  <a:cubicBezTo>
                    <a:pt x="277" y="144"/>
                    <a:pt x="276" y="143"/>
                    <a:pt x="275" y="142"/>
                  </a:cubicBezTo>
                  <a:cubicBezTo>
                    <a:pt x="277" y="139"/>
                    <a:pt x="271" y="137"/>
                    <a:pt x="268" y="137"/>
                  </a:cubicBezTo>
                  <a:cubicBezTo>
                    <a:pt x="269" y="134"/>
                    <a:pt x="274" y="135"/>
                    <a:pt x="274" y="135"/>
                  </a:cubicBezTo>
                  <a:cubicBezTo>
                    <a:pt x="274" y="133"/>
                    <a:pt x="273" y="131"/>
                    <a:pt x="275" y="130"/>
                  </a:cubicBezTo>
                  <a:cubicBezTo>
                    <a:pt x="275" y="130"/>
                    <a:pt x="275" y="129"/>
                    <a:pt x="275" y="128"/>
                  </a:cubicBezTo>
                  <a:cubicBezTo>
                    <a:pt x="273" y="129"/>
                    <a:pt x="273" y="127"/>
                    <a:pt x="274" y="125"/>
                  </a:cubicBezTo>
                  <a:cubicBezTo>
                    <a:pt x="275" y="125"/>
                    <a:pt x="277" y="124"/>
                    <a:pt x="278" y="126"/>
                  </a:cubicBezTo>
                  <a:cubicBezTo>
                    <a:pt x="279" y="126"/>
                    <a:pt x="278" y="129"/>
                    <a:pt x="280" y="128"/>
                  </a:cubicBezTo>
                  <a:cubicBezTo>
                    <a:pt x="282" y="127"/>
                    <a:pt x="281" y="124"/>
                    <a:pt x="283" y="125"/>
                  </a:cubicBezTo>
                  <a:cubicBezTo>
                    <a:pt x="285" y="125"/>
                    <a:pt x="284" y="128"/>
                    <a:pt x="283" y="129"/>
                  </a:cubicBezTo>
                  <a:cubicBezTo>
                    <a:pt x="283" y="129"/>
                    <a:pt x="284" y="130"/>
                    <a:pt x="284" y="130"/>
                  </a:cubicBezTo>
                  <a:cubicBezTo>
                    <a:pt x="283" y="130"/>
                    <a:pt x="283" y="131"/>
                    <a:pt x="283" y="132"/>
                  </a:cubicBezTo>
                  <a:cubicBezTo>
                    <a:pt x="284" y="132"/>
                    <a:pt x="285" y="132"/>
                    <a:pt x="286" y="132"/>
                  </a:cubicBezTo>
                  <a:cubicBezTo>
                    <a:pt x="288" y="131"/>
                    <a:pt x="290" y="130"/>
                    <a:pt x="292" y="131"/>
                  </a:cubicBezTo>
                  <a:cubicBezTo>
                    <a:pt x="293" y="129"/>
                    <a:pt x="294" y="127"/>
                    <a:pt x="295" y="125"/>
                  </a:cubicBezTo>
                  <a:cubicBezTo>
                    <a:pt x="295" y="123"/>
                    <a:pt x="296" y="122"/>
                    <a:pt x="296" y="120"/>
                  </a:cubicBezTo>
                  <a:cubicBezTo>
                    <a:pt x="296" y="119"/>
                    <a:pt x="297" y="117"/>
                    <a:pt x="297" y="116"/>
                  </a:cubicBezTo>
                  <a:cubicBezTo>
                    <a:pt x="296" y="114"/>
                    <a:pt x="293" y="116"/>
                    <a:pt x="292" y="114"/>
                  </a:cubicBezTo>
                  <a:cubicBezTo>
                    <a:pt x="292" y="113"/>
                    <a:pt x="295" y="110"/>
                    <a:pt x="297" y="111"/>
                  </a:cubicBezTo>
                  <a:cubicBezTo>
                    <a:pt x="298" y="111"/>
                    <a:pt x="299" y="114"/>
                    <a:pt x="298" y="114"/>
                  </a:cubicBezTo>
                  <a:cubicBezTo>
                    <a:pt x="300" y="114"/>
                    <a:pt x="300" y="113"/>
                    <a:pt x="300" y="112"/>
                  </a:cubicBezTo>
                  <a:cubicBezTo>
                    <a:pt x="301" y="112"/>
                    <a:pt x="300" y="111"/>
                    <a:pt x="300" y="111"/>
                  </a:cubicBezTo>
                  <a:cubicBezTo>
                    <a:pt x="300" y="110"/>
                    <a:pt x="301" y="110"/>
                    <a:pt x="301" y="109"/>
                  </a:cubicBezTo>
                  <a:cubicBezTo>
                    <a:pt x="302" y="108"/>
                    <a:pt x="301" y="107"/>
                    <a:pt x="302" y="106"/>
                  </a:cubicBezTo>
                  <a:cubicBezTo>
                    <a:pt x="303" y="105"/>
                    <a:pt x="304" y="104"/>
                    <a:pt x="305" y="104"/>
                  </a:cubicBezTo>
                  <a:cubicBezTo>
                    <a:pt x="307" y="101"/>
                    <a:pt x="310" y="99"/>
                    <a:pt x="313" y="97"/>
                  </a:cubicBezTo>
                  <a:cubicBezTo>
                    <a:pt x="314" y="95"/>
                    <a:pt x="314" y="95"/>
                    <a:pt x="314" y="93"/>
                  </a:cubicBezTo>
                  <a:cubicBezTo>
                    <a:pt x="315" y="92"/>
                    <a:pt x="316" y="91"/>
                    <a:pt x="317" y="90"/>
                  </a:cubicBezTo>
                  <a:cubicBezTo>
                    <a:pt x="318" y="88"/>
                    <a:pt x="318" y="87"/>
                    <a:pt x="318" y="85"/>
                  </a:cubicBezTo>
                  <a:cubicBezTo>
                    <a:pt x="317" y="83"/>
                    <a:pt x="316" y="84"/>
                    <a:pt x="315" y="83"/>
                  </a:cubicBezTo>
                  <a:cubicBezTo>
                    <a:pt x="314" y="82"/>
                    <a:pt x="313" y="81"/>
                    <a:pt x="312" y="81"/>
                  </a:cubicBezTo>
                  <a:cubicBezTo>
                    <a:pt x="313" y="81"/>
                    <a:pt x="314" y="81"/>
                    <a:pt x="315" y="81"/>
                  </a:cubicBezTo>
                  <a:cubicBezTo>
                    <a:pt x="316" y="82"/>
                    <a:pt x="317" y="83"/>
                    <a:pt x="317" y="83"/>
                  </a:cubicBezTo>
                  <a:cubicBezTo>
                    <a:pt x="322" y="83"/>
                    <a:pt x="326" y="71"/>
                    <a:pt x="327" y="68"/>
                  </a:cubicBezTo>
                  <a:cubicBezTo>
                    <a:pt x="328" y="64"/>
                    <a:pt x="330" y="63"/>
                    <a:pt x="330" y="59"/>
                  </a:cubicBezTo>
                  <a:cubicBezTo>
                    <a:pt x="330" y="55"/>
                    <a:pt x="330" y="52"/>
                    <a:pt x="330" y="48"/>
                  </a:cubicBezTo>
                  <a:cubicBezTo>
                    <a:pt x="330" y="42"/>
                    <a:pt x="336" y="38"/>
                    <a:pt x="336" y="31"/>
                  </a:cubicBezTo>
                  <a:cubicBezTo>
                    <a:pt x="337" y="26"/>
                    <a:pt x="337" y="20"/>
                    <a:pt x="335" y="14"/>
                  </a:cubicBezTo>
                  <a:cubicBezTo>
                    <a:pt x="335" y="11"/>
                    <a:pt x="332" y="9"/>
                    <a:pt x="330" y="6"/>
                  </a:cubicBezTo>
                  <a:cubicBezTo>
                    <a:pt x="326" y="5"/>
                    <a:pt x="321" y="3"/>
                    <a:pt x="318" y="2"/>
                  </a:cubicBezTo>
                  <a:cubicBezTo>
                    <a:pt x="317" y="4"/>
                    <a:pt x="316" y="7"/>
                    <a:pt x="313" y="6"/>
                  </a:cubicBezTo>
                  <a:close/>
                  <a:moveTo>
                    <a:pt x="282" y="209"/>
                  </a:moveTo>
                  <a:cubicBezTo>
                    <a:pt x="284" y="208"/>
                    <a:pt x="286" y="208"/>
                    <a:pt x="288" y="209"/>
                  </a:cubicBezTo>
                  <a:cubicBezTo>
                    <a:pt x="289" y="210"/>
                    <a:pt x="290" y="211"/>
                    <a:pt x="291" y="213"/>
                  </a:cubicBezTo>
                  <a:cubicBezTo>
                    <a:pt x="292" y="216"/>
                    <a:pt x="292" y="220"/>
                    <a:pt x="291" y="223"/>
                  </a:cubicBezTo>
                  <a:cubicBezTo>
                    <a:pt x="289" y="224"/>
                    <a:pt x="289" y="223"/>
                    <a:pt x="287" y="222"/>
                  </a:cubicBezTo>
                  <a:cubicBezTo>
                    <a:pt x="286" y="221"/>
                    <a:pt x="285" y="221"/>
                    <a:pt x="284" y="220"/>
                  </a:cubicBezTo>
                  <a:cubicBezTo>
                    <a:pt x="284" y="220"/>
                    <a:pt x="284" y="219"/>
                    <a:pt x="283" y="219"/>
                  </a:cubicBezTo>
                  <a:cubicBezTo>
                    <a:pt x="283" y="219"/>
                    <a:pt x="283" y="218"/>
                    <a:pt x="283" y="218"/>
                  </a:cubicBezTo>
                  <a:cubicBezTo>
                    <a:pt x="281" y="218"/>
                    <a:pt x="278" y="215"/>
                    <a:pt x="278" y="213"/>
                  </a:cubicBezTo>
                  <a:cubicBezTo>
                    <a:pt x="281" y="213"/>
                    <a:pt x="279" y="209"/>
                    <a:pt x="282" y="209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>
              <a:off x="8486776" y="-1323975"/>
              <a:ext cx="781050" cy="606425"/>
            </a:xfrm>
            <a:custGeom>
              <a:avLst/>
              <a:gdLst>
                <a:gd name="T0" fmla="*/ 298 w 335"/>
                <a:gd name="T1" fmla="*/ 11 h 261"/>
                <a:gd name="T2" fmla="*/ 274 w 335"/>
                <a:gd name="T3" fmla="*/ 40 h 261"/>
                <a:gd name="T4" fmla="*/ 262 w 335"/>
                <a:gd name="T5" fmla="*/ 59 h 261"/>
                <a:gd name="T6" fmla="*/ 240 w 335"/>
                <a:gd name="T7" fmla="*/ 67 h 261"/>
                <a:gd name="T8" fmla="*/ 230 w 335"/>
                <a:gd name="T9" fmla="*/ 69 h 261"/>
                <a:gd name="T10" fmla="*/ 216 w 335"/>
                <a:gd name="T11" fmla="*/ 69 h 261"/>
                <a:gd name="T12" fmla="*/ 199 w 335"/>
                <a:gd name="T13" fmla="*/ 49 h 261"/>
                <a:gd name="T14" fmla="*/ 175 w 335"/>
                <a:gd name="T15" fmla="*/ 46 h 261"/>
                <a:gd name="T16" fmla="*/ 170 w 335"/>
                <a:gd name="T17" fmla="*/ 61 h 261"/>
                <a:gd name="T18" fmla="*/ 160 w 335"/>
                <a:gd name="T19" fmla="*/ 70 h 261"/>
                <a:gd name="T20" fmla="*/ 127 w 335"/>
                <a:gd name="T21" fmla="*/ 82 h 261"/>
                <a:gd name="T22" fmla="*/ 105 w 335"/>
                <a:gd name="T23" fmla="*/ 77 h 261"/>
                <a:gd name="T24" fmla="*/ 79 w 335"/>
                <a:gd name="T25" fmla="*/ 78 h 261"/>
                <a:gd name="T26" fmla="*/ 51 w 335"/>
                <a:gd name="T27" fmla="*/ 61 h 261"/>
                <a:gd name="T28" fmla="*/ 7 w 335"/>
                <a:gd name="T29" fmla="*/ 62 h 261"/>
                <a:gd name="T30" fmla="*/ 6 w 335"/>
                <a:gd name="T31" fmla="*/ 81 h 261"/>
                <a:gd name="T32" fmla="*/ 15 w 335"/>
                <a:gd name="T33" fmla="*/ 100 h 261"/>
                <a:gd name="T34" fmla="*/ 34 w 335"/>
                <a:gd name="T35" fmla="*/ 126 h 261"/>
                <a:gd name="T36" fmla="*/ 48 w 335"/>
                <a:gd name="T37" fmla="*/ 159 h 261"/>
                <a:gd name="T38" fmla="*/ 73 w 335"/>
                <a:gd name="T39" fmla="*/ 184 h 261"/>
                <a:gd name="T40" fmla="*/ 54 w 335"/>
                <a:gd name="T41" fmla="*/ 216 h 261"/>
                <a:gd name="T42" fmla="*/ 86 w 335"/>
                <a:gd name="T43" fmla="*/ 230 h 261"/>
                <a:gd name="T44" fmla="*/ 122 w 335"/>
                <a:gd name="T45" fmla="*/ 223 h 261"/>
                <a:gd name="T46" fmla="*/ 131 w 335"/>
                <a:gd name="T47" fmla="*/ 244 h 261"/>
                <a:gd name="T48" fmla="*/ 154 w 335"/>
                <a:gd name="T49" fmla="*/ 247 h 261"/>
                <a:gd name="T50" fmla="*/ 186 w 335"/>
                <a:gd name="T51" fmla="*/ 259 h 261"/>
                <a:gd name="T52" fmla="*/ 200 w 335"/>
                <a:gd name="T53" fmla="*/ 238 h 261"/>
                <a:gd name="T54" fmla="*/ 226 w 335"/>
                <a:gd name="T55" fmla="*/ 225 h 261"/>
                <a:gd name="T56" fmla="*/ 252 w 335"/>
                <a:gd name="T57" fmla="*/ 243 h 261"/>
                <a:gd name="T58" fmla="*/ 267 w 335"/>
                <a:gd name="T59" fmla="*/ 238 h 261"/>
                <a:gd name="T60" fmla="*/ 259 w 335"/>
                <a:gd name="T61" fmla="*/ 220 h 261"/>
                <a:gd name="T62" fmla="*/ 248 w 335"/>
                <a:gd name="T63" fmla="*/ 207 h 261"/>
                <a:gd name="T64" fmla="*/ 240 w 335"/>
                <a:gd name="T65" fmla="*/ 186 h 261"/>
                <a:gd name="T66" fmla="*/ 226 w 335"/>
                <a:gd name="T67" fmla="*/ 181 h 261"/>
                <a:gd name="T68" fmla="*/ 197 w 335"/>
                <a:gd name="T69" fmla="*/ 169 h 261"/>
                <a:gd name="T70" fmla="*/ 191 w 335"/>
                <a:gd name="T71" fmla="*/ 156 h 261"/>
                <a:gd name="T72" fmla="*/ 203 w 335"/>
                <a:gd name="T73" fmla="*/ 137 h 261"/>
                <a:gd name="T74" fmla="*/ 227 w 335"/>
                <a:gd name="T75" fmla="*/ 143 h 261"/>
                <a:gd name="T76" fmla="*/ 255 w 335"/>
                <a:gd name="T77" fmla="*/ 126 h 261"/>
                <a:gd name="T78" fmla="*/ 284 w 335"/>
                <a:gd name="T79" fmla="*/ 116 h 261"/>
                <a:gd name="T80" fmla="*/ 290 w 335"/>
                <a:gd name="T81" fmla="*/ 107 h 261"/>
                <a:gd name="T82" fmla="*/ 298 w 335"/>
                <a:gd name="T83" fmla="*/ 98 h 261"/>
                <a:gd name="T84" fmla="*/ 306 w 335"/>
                <a:gd name="T85" fmla="*/ 97 h 261"/>
                <a:gd name="T86" fmla="*/ 316 w 335"/>
                <a:gd name="T87" fmla="*/ 84 h 261"/>
                <a:gd name="T88" fmla="*/ 325 w 335"/>
                <a:gd name="T89" fmla="*/ 55 h 261"/>
                <a:gd name="T90" fmla="*/ 328 w 335"/>
                <a:gd name="T91" fmla="*/ 38 h 261"/>
                <a:gd name="T92" fmla="*/ 323 w 335"/>
                <a:gd name="T93" fmla="*/ 9 h 261"/>
                <a:gd name="T94" fmla="*/ 301 w 335"/>
                <a:gd name="T95" fmla="*/ 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35" h="261">
                  <a:moveTo>
                    <a:pt x="301" y="1"/>
                  </a:moveTo>
                  <a:cubicBezTo>
                    <a:pt x="301" y="1"/>
                    <a:pt x="301" y="6"/>
                    <a:pt x="301" y="6"/>
                  </a:cubicBezTo>
                  <a:cubicBezTo>
                    <a:pt x="297" y="6"/>
                    <a:pt x="299" y="9"/>
                    <a:pt x="298" y="11"/>
                  </a:cubicBezTo>
                  <a:cubicBezTo>
                    <a:pt x="294" y="11"/>
                    <a:pt x="290" y="11"/>
                    <a:pt x="287" y="11"/>
                  </a:cubicBezTo>
                  <a:cubicBezTo>
                    <a:pt x="285" y="15"/>
                    <a:pt x="284" y="23"/>
                    <a:pt x="279" y="23"/>
                  </a:cubicBezTo>
                  <a:cubicBezTo>
                    <a:pt x="270" y="24"/>
                    <a:pt x="276" y="34"/>
                    <a:pt x="274" y="40"/>
                  </a:cubicBezTo>
                  <a:cubicBezTo>
                    <a:pt x="272" y="43"/>
                    <a:pt x="268" y="42"/>
                    <a:pt x="269" y="46"/>
                  </a:cubicBezTo>
                  <a:cubicBezTo>
                    <a:pt x="269" y="50"/>
                    <a:pt x="268" y="55"/>
                    <a:pt x="267" y="58"/>
                  </a:cubicBezTo>
                  <a:cubicBezTo>
                    <a:pt x="266" y="60"/>
                    <a:pt x="263" y="59"/>
                    <a:pt x="262" y="59"/>
                  </a:cubicBezTo>
                  <a:cubicBezTo>
                    <a:pt x="258" y="60"/>
                    <a:pt x="260" y="63"/>
                    <a:pt x="260" y="66"/>
                  </a:cubicBezTo>
                  <a:cubicBezTo>
                    <a:pt x="255" y="68"/>
                    <a:pt x="253" y="61"/>
                    <a:pt x="250" y="60"/>
                  </a:cubicBezTo>
                  <a:cubicBezTo>
                    <a:pt x="249" y="64"/>
                    <a:pt x="244" y="68"/>
                    <a:pt x="240" y="67"/>
                  </a:cubicBezTo>
                  <a:cubicBezTo>
                    <a:pt x="240" y="65"/>
                    <a:pt x="239" y="60"/>
                    <a:pt x="235" y="62"/>
                  </a:cubicBezTo>
                  <a:cubicBezTo>
                    <a:pt x="234" y="63"/>
                    <a:pt x="235" y="65"/>
                    <a:pt x="234" y="66"/>
                  </a:cubicBezTo>
                  <a:cubicBezTo>
                    <a:pt x="233" y="67"/>
                    <a:pt x="231" y="67"/>
                    <a:pt x="230" y="69"/>
                  </a:cubicBezTo>
                  <a:cubicBezTo>
                    <a:pt x="228" y="73"/>
                    <a:pt x="230" y="82"/>
                    <a:pt x="223" y="80"/>
                  </a:cubicBezTo>
                  <a:cubicBezTo>
                    <a:pt x="223" y="76"/>
                    <a:pt x="218" y="79"/>
                    <a:pt x="216" y="77"/>
                  </a:cubicBezTo>
                  <a:cubicBezTo>
                    <a:pt x="214" y="75"/>
                    <a:pt x="216" y="71"/>
                    <a:pt x="216" y="69"/>
                  </a:cubicBezTo>
                  <a:cubicBezTo>
                    <a:pt x="216" y="60"/>
                    <a:pt x="210" y="67"/>
                    <a:pt x="205" y="65"/>
                  </a:cubicBezTo>
                  <a:cubicBezTo>
                    <a:pt x="204" y="62"/>
                    <a:pt x="206" y="57"/>
                    <a:pt x="204" y="55"/>
                  </a:cubicBezTo>
                  <a:cubicBezTo>
                    <a:pt x="202" y="53"/>
                    <a:pt x="200" y="52"/>
                    <a:pt x="199" y="49"/>
                  </a:cubicBezTo>
                  <a:cubicBezTo>
                    <a:pt x="199" y="49"/>
                    <a:pt x="198" y="49"/>
                    <a:pt x="198" y="48"/>
                  </a:cubicBezTo>
                  <a:cubicBezTo>
                    <a:pt x="195" y="48"/>
                    <a:pt x="183" y="53"/>
                    <a:pt x="183" y="47"/>
                  </a:cubicBezTo>
                  <a:cubicBezTo>
                    <a:pt x="181" y="46"/>
                    <a:pt x="177" y="45"/>
                    <a:pt x="175" y="46"/>
                  </a:cubicBezTo>
                  <a:cubicBezTo>
                    <a:pt x="172" y="48"/>
                    <a:pt x="174" y="51"/>
                    <a:pt x="173" y="53"/>
                  </a:cubicBezTo>
                  <a:cubicBezTo>
                    <a:pt x="173" y="55"/>
                    <a:pt x="171" y="55"/>
                    <a:pt x="171" y="57"/>
                  </a:cubicBezTo>
                  <a:cubicBezTo>
                    <a:pt x="170" y="59"/>
                    <a:pt x="170" y="60"/>
                    <a:pt x="170" y="61"/>
                  </a:cubicBezTo>
                  <a:cubicBezTo>
                    <a:pt x="170" y="63"/>
                    <a:pt x="168" y="63"/>
                    <a:pt x="166" y="63"/>
                  </a:cubicBezTo>
                  <a:cubicBezTo>
                    <a:pt x="164" y="64"/>
                    <a:pt x="163" y="63"/>
                    <a:pt x="163" y="66"/>
                  </a:cubicBezTo>
                  <a:cubicBezTo>
                    <a:pt x="162" y="67"/>
                    <a:pt x="161" y="70"/>
                    <a:pt x="160" y="70"/>
                  </a:cubicBezTo>
                  <a:cubicBezTo>
                    <a:pt x="154" y="71"/>
                    <a:pt x="148" y="69"/>
                    <a:pt x="142" y="73"/>
                  </a:cubicBezTo>
                  <a:cubicBezTo>
                    <a:pt x="143" y="79"/>
                    <a:pt x="135" y="77"/>
                    <a:pt x="132" y="78"/>
                  </a:cubicBezTo>
                  <a:cubicBezTo>
                    <a:pt x="129" y="78"/>
                    <a:pt x="129" y="81"/>
                    <a:pt x="127" y="82"/>
                  </a:cubicBezTo>
                  <a:cubicBezTo>
                    <a:pt x="125" y="83"/>
                    <a:pt x="123" y="81"/>
                    <a:pt x="121" y="81"/>
                  </a:cubicBezTo>
                  <a:cubicBezTo>
                    <a:pt x="117" y="78"/>
                    <a:pt x="116" y="70"/>
                    <a:pt x="111" y="70"/>
                  </a:cubicBezTo>
                  <a:cubicBezTo>
                    <a:pt x="106" y="71"/>
                    <a:pt x="107" y="74"/>
                    <a:pt x="105" y="77"/>
                  </a:cubicBezTo>
                  <a:cubicBezTo>
                    <a:pt x="103" y="80"/>
                    <a:pt x="100" y="79"/>
                    <a:pt x="97" y="79"/>
                  </a:cubicBezTo>
                  <a:cubicBezTo>
                    <a:pt x="96" y="81"/>
                    <a:pt x="97" y="84"/>
                    <a:pt x="96" y="86"/>
                  </a:cubicBezTo>
                  <a:cubicBezTo>
                    <a:pt x="90" y="86"/>
                    <a:pt x="80" y="86"/>
                    <a:pt x="79" y="78"/>
                  </a:cubicBezTo>
                  <a:cubicBezTo>
                    <a:pt x="78" y="75"/>
                    <a:pt x="80" y="67"/>
                    <a:pt x="73" y="68"/>
                  </a:cubicBezTo>
                  <a:cubicBezTo>
                    <a:pt x="70" y="69"/>
                    <a:pt x="64" y="75"/>
                    <a:pt x="61" y="70"/>
                  </a:cubicBezTo>
                  <a:cubicBezTo>
                    <a:pt x="59" y="66"/>
                    <a:pt x="58" y="61"/>
                    <a:pt x="51" y="61"/>
                  </a:cubicBezTo>
                  <a:cubicBezTo>
                    <a:pt x="50" y="69"/>
                    <a:pt x="46" y="68"/>
                    <a:pt x="39" y="68"/>
                  </a:cubicBezTo>
                  <a:cubicBezTo>
                    <a:pt x="31" y="67"/>
                    <a:pt x="20" y="69"/>
                    <a:pt x="13" y="64"/>
                  </a:cubicBezTo>
                  <a:cubicBezTo>
                    <a:pt x="12" y="63"/>
                    <a:pt x="9" y="63"/>
                    <a:pt x="7" y="62"/>
                  </a:cubicBezTo>
                  <a:cubicBezTo>
                    <a:pt x="7" y="64"/>
                    <a:pt x="6" y="65"/>
                    <a:pt x="7" y="67"/>
                  </a:cubicBezTo>
                  <a:cubicBezTo>
                    <a:pt x="7" y="69"/>
                    <a:pt x="10" y="70"/>
                    <a:pt x="8" y="72"/>
                  </a:cubicBezTo>
                  <a:cubicBezTo>
                    <a:pt x="6" y="75"/>
                    <a:pt x="4" y="77"/>
                    <a:pt x="6" y="81"/>
                  </a:cubicBezTo>
                  <a:cubicBezTo>
                    <a:pt x="9" y="84"/>
                    <a:pt x="5" y="85"/>
                    <a:pt x="3" y="87"/>
                  </a:cubicBezTo>
                  <a:cubicBezTo>
                    <a:pt x="0" y="89"/>
                    <a:pt x="2" y="91"/>
                    <a:pt x="3" y="93"/>
                  </a:cubicBezTo>
                  <a:cubicBezTo>
                    <a:pt x="9" y="93"/>
                    <a:pt x="14" y="94"/>
                    <a:pt x="15" y="100"/>
                  </a:cubicBezTo>
                  <a:cubicBezTo>
                    <a:pt x="15" y="107"/>
                    <a:pt x="17" y="109"/>
                    <a:pt x="24" y="113"/>
                  </a:cubicBezTo>
                  <a:cubicBezTo>
                    <a:pt x="26" y="114"/>
                    <a:pt x="28" y="116"/>
                    <a:pt x="29" y="120"/>
                  </a:cubicBezTo>
                  <a:cubicBezTo>
                    <a:pt x="30" y="122"/>
                    <a:pt x="31" y="126"/>
                    <a:pt x="34" y="126"/>
                  </a:cubicBezTo>
                  <a:cubicBezTo>
                    <a:pt x="34" y="128"/>
                    <a:pt x="34" y="132"/>
                    <a:pt x="37" y="133"/>
                  </a:cubicBezTo>
                  <a:cubicBezTo>
                    <a:pt x="40" y="134"/>
                    <a:pt x="45" y="132"/>
                    <a:pt x="47" y="134"/>
                  </a:cubicBezTo>
                  <a:cubicBezTo>
                    <a:pt x="54" y="139"/>
                    <a:pt x="46" y="151"/>
                    <a:pt x="48" y="159"/>
                  </a:cubicBezTo>
                  <a:cubicBezTo>
                    <a:pt x="54" y="157"/>
                    <a:pt x="52" y="169"/>
                    <a:pt x="53" y="173"/>
                  </a:cubicBezTo>
                  <a:cubicBezTo>
                    <a:pt x="57" y="173"/>
                    <a:pt x="58" y="177"/>
                    <a:pt x="59" y="180"/>
                  </a:cubicBezTo>
                  <a:cubicBezTo>
                    <a:pt x="63" y="185"/>
                    <a:pt x="68" y="183"/>
                    <a:pt x="73" y="184"/>
                  </a:cubicBezTo>
                  <a:cubicBezTo>
                    <a:pt x="72" y="188"/>
                    <a:pt x="71" y="192"/>
                    <a:pt x="71" y="197"/>
                  </a:cubicBezTo>
                  <a:cubicBezTo>
                    <a:pt x="71" y="202"/>
                    <a:pt x="65" y="202"/>
                    <a:pt x="62" y="204"/>
                  </a:cubicBezTo>
                  <a:cubicBezTo>
                    <a:pt x="58" y="208"/>
                    <a:pt x="55" y="212"/>
                    <a:pt x="54" y="216"/>
                  </a:cubicBezTo>
                  <a:cubicBezTo>
                    <a:pt x="55" y="216"/>
                    <a:pt x="57" y="217"/>
                    <a:pt x="58" y="218"/>
                  </a:cubicBezTo>
                  <a:cubicBezTo>
                    <a:pt x="61" y="220"/>
                    <a:pt x="61" y="224"/>
                    <a:pt x="63" y="226"/>
                  </a:cubicBezTo>
                  <a:cubicBezTo>
                    <a:pt x="67" y="231"/>
                    <a:pt x="80" y="233"/>
                    <a:pt x="86" y="230"/>
                  </a:cubicBezTo>
                  <a:cubicBezTo>
                    <a:pt x="88" y="228"/>
                    <a:pt x="91" y="226"/>
                    <a:pt x="94" y="226"/>
                  </a:cubicBezTo>
                  <a:cubicBezTo>
                    <a:pt x="99" y="225"/>
                    <a:pt x="105" y="227"/>
                    <a:pt x="110" y="226"/>
                  </a:cubicBezTo>
                  <a:cubicBezTo>
                    <a:pt x="114" y="225"/>
                    <a:pt x="118" y="225"/>
                    <a:pt x="122" y="223"/>
                  </a:cubicBezTo>
                  <a:cubicBezTo>
                    <a:pt x="126" y="222"/>
                    <a:pt x="129" y="218"/>
                    <a:pt x="133" y="219"/>
                  </a:cubicBezTo>
                  <a:cubicBezTo>
                    <a:pt x="133" y="227"/>
                    <a:pt x="133" y="236"/>
                    <a:pt x="132" y="244"/>
                  </a:cubicBezTo>
                  <a:cubicBezTo>
                    <a:pt x="132" y="244"/>
                    <a:pt x="132" y="244"/>
                    <a:pt x="131" y="244"/>
                  </a:cubicBezTo>
                  <a:cubicBezTo>
                    <a:pt x="131" y="248"/>
                    <a:pt x="127" y="248"/>
                    <a:pt x="126" y="251"/>
                  </a:cubicBezTo>
                  <a:cubicBezTo>
                    <a:pt x="132" y="251"/>
                    <a:pt x="137" y="256"/>
                    <a:pt x="144" y="255"/>
                  </a:cubicBezTo>
                  <a:cubicBezTo>
                    <a:pt x="149" y="255"/>
                    <a:pt x="150" y="249"/>
                    <a:pt x="154" y="247"/>
                  </a:cubicBezTo>
                  <a:cubicBezTo>
                    <a:pt x="159" y="245"/>
                    <a:pt x="166" y="247"/>
                    <a:pt x="171" y="249"/>
                  </a:cubicBezTo>
                  <a:cubicBezTo>
                    <a:pt x="176" y="251"/>
                    <a:pt x="181" y="256"/>
                    <a:pt x="186" y="251"/>
                  </a:cubicBezTo>
                  <a:cubicBezTo>
                    <a:pt x="191" y="253"/>
                    <a:pt x="188" y="256"/>
                    <a:pt x="186" y="259"/>
                  </a:cubicBezTo>
                  <a:cubicBezTo>
                    <a:pt x="189" y="259"/>
                    <a:pt x="192" y="261"/>
                    <a:pt x="196" y="260"/>
                  </a:cubicBezTo>
                  <a:cubicBezTo>
                    <a:pt x="198" y="257"/>
                    <a:pt x="196" y="250"/>
                    <a:pt x="202" y="250"/>
                  </a:cubicBezTo>
                  <a:cubicBezTo>
                    <a:pt x="204" y="245"/>
                    <a:pt x="200" y="243"/>
                    <a:pt x="200" y="238"/>
                  </a:cubicBezTo>
                  <a:cubicBezTo>
                    <a:pt x="207" y="236"/>
                    <a:pt x="198" y="222"/>
                    <a:pt x="197" y="219"/>
                  </a:cubicBezTo>
                  <a:cubicBezTo>
                    <a:pt x="201" y="218"/>
                    <a:pt x="210" y="215"/>
                    <a:pt x="209" y="222"/>
                  </a:cubicBezTo>
                  <a:cubicBezTo>
                    <a:pt x="215" y="222"/>
                    <a:pt x="222" y="220"/>
                    <a:pt x="226" y="225"/>
                  </a:cubicBezTo>
                  <a:cubicBezTo>
                    <a:pt x="228" y="227"/>
                    <a:pt x="234" y="233"/>
                    <a:pt x="233" y="237"/>
                  </a:cubicBezTo>
                  <a:cubicBezTo>
                    <a:pt x="234" y="237"/>
                    <a:pt x="236" y="237"/>
                    <a:pt x="237" y="236"/>
                  </a:cubicBezTo>
                  <a:cubicBezTo>
                    <a:pt x="239" y="226"/>
                    <a:pt x="254" y="235"/>
                    <a:pt x="252" y="243"/>
                  </a:cubicBezTo>
                  <a:cubicBezTo>
                    <a:pt x="253" y="243"/>
                    <a:pt x="254" y="243"/>
                    <a:pt x="255" y="243"/>
                  </a:cubicBezTo>
                  <a:cubicBezTo>
                    <a:pt x="256" y="243"/>
                    <a:pt x="257" y="242"/>
                    <a:pt x="258" y="242"/>
                  </a:cubicBezTo>
                  <a:cubicBezTo>
                    <a:pt x="262" y="242"/>
                    <a:pt x="264" y="238"/>
                    <a:pt x="267" y="238"/>
                  </a:cubicBezTo>
                  <a:cubicBezTo>
                    <a:pt x="264" y="234"/>
                    <a:pt x="263" y="237"/>
                    <a:pt x="262" y="232"/>
                  </a:cubicBezTo>
                  <a:cubicBezTo>
                    <a:pt x="262" y="228"/>
                    <a:pt x="259" y="228"/>
                    <a:pt x="256" y="225"/>
                  </a:cubicBezTo>
                  <a:cubicBezTo>
                    <a:pt x="257" y="223"/>
                    <a:pt x="260" y="224"/>
                    <a:pt x="259" y="220"/>
                  </a:cubicBezTo>
                  <a:cubicBezTo>
                    <a:pt x="258" y="218"/>
                    <a:pt x="252" y="216"/>
                    <a:pt x="253" y="212"/>
                  </a:cubicBezTo>
                  <a:cubicBezTo>
                    <a:pt x="251" y="212"/>
                    <a:pt x="249" y="213"/>
                    <a:pt x="247" y="213"/>
                  </a:cubicBezTo>
                  <a:cubicBezTo>
                    <a:pt x="247" y="211"/>
                    <a:pt x="248" y="209"/>
                    <a:pt x="248" y="207"/>
                  </a:cubicBezTo>
                  <a:cubicBezTo>
                    <a:pt x="245" y="207"/>
                    <a:pt x="241" y="205"/>
                    <a:pt x="239" y="203"/>
                  </a:cubicBezTo>
                  <a:cubicBezTo>
                    <a:pt x="238" y="202"/>
                    <a:pt x="236" y="200"/>
                    <a:pt x="235" y="198"/>
                  </a:cubicBezTo>
                  <a:cubicBezTo>
                    <a:pt x="231" y="193"/>
                    <a:pt x="236" y="188"/>
                    <a:pt x="240" y="186"/>
                  </a:cubicBezTo>
                  <a:cubicBezTo>
                    <a:pt x="242" y="182"/>
                    <a:pt x="232" y="183"/>
                    <a:pt x="229" y="183"/>
                  </a:cubicBezTo>
                  <a:cubicBezTo>
                    <a:pt x="229" y="183"/>
                    <a:pt x="229" y="183"/>
                    <a:pt x="229" y="184"/>
                  </a:cubicBezTo>
                  <a:cubicBezTo>
                    <a:pt x="227" y="184"/>
                    <a:pt x="226" y="183"/>
                    <a:pt x="226" y="181"/>
                  </a:cubicBezTo>
                  <a:cubicBezTo>
                    <a:pt x="222" y="181"/>
                    <a:pt x="218" y="184"/>
                    <a:pt x="215" y="179"/>
                  </a:cubicBezTo>
                  <a:cubicBezTo>
                    <a:pt x="213" y="176"/>
                    <a:pt x="212" y="173"/>
                    <a:pt x="207" y="174"/>
                  </a:cubicBezTo>
                  <a:cubicBezTo>
                    <a:pt x="205" y="169"/>
                    <a:pt x="202" y="169"/>
                    <a:pt x="197" y="169"/>
                  </a:cubicBezTo>
                  <a:cubicBezTo>
                    <a:pt x="194" y="169"/>
                    <a:pt x="194" y="169"/>
                    <a:pt x="194" y="167"/>
                  </a:cubicBezTo>
                  <a:cubicBezTo>
                    <a:pt x="194" y="164"/>
                    <a:pt x="190" y="165"/>
                    <a:pt x="188" y="165"/>
                  </a:cubicBezTo>
                  <a:cubicBezTo>
                    <a:pt x="188" y="162"/>
                    <a:pt x="189" y="158"/>
                    <a:pt x="191" y="156"/>
                  </a:cubicBezTo>
                  <a:cubicBezTo>
                    <a:pt x="195" y="156"/>
                    <a:pt x="194" y="146"/>
                    <a:pt x="192" y="144"/>
                  </a:cubicBezTo>
                  <a:cubicBezTo>
                    <a:pt x="196" y="143"/>
                    <a:pt x="200" y="144"/>
                    <a:pt x="204" y="144"/>
                  </a:cubicBezTo>
                  <a:cubicBezTo>
                    <a:pt x="205" y="141"/>
                    <a:pt x="202" y="140"/>
                    <a:pt x="203" y="137"/>
                  </a:cubicBezTo>
                  <a:cubicBezTo>
                    <a:pt x="206" y="136"/>
                    <a:pt x="209" y="137"/>
                    <a:pt x="212" y="137"/>
                  </a:cubicBezTo>
                  <a:cubicBezTo>
                    <a:pt x="213" y="143"/>
                    <a:pt x="215" y="146"/>
                    <a:pt x="222" y="146"/>
                  </a:cubicBezTo>
                  <a:cubicBezTo>
                    <a:pt x="225" y="146"/>
                    <a:pt x="226" y="146"/>
                    <a:pt x="227" y="143"/>
                  </a:cubicBezTo>
                  <a:cubicBezTo>
                    <a:pt x="228" y="139"/>
                    <a:pt x="229" y="138"/>
                    <a:pt x="233" y="135"/>
                  </a:cubicBezTo>
                  <a:cubicBezTo>
                    <a:pt x="236" y="133"/>
                    <a:pt x="240" y="130"/>
                    <a:pt x="243" y="128"/>
                  </a:cubicBezTo>
                  <a:cubicBezTo>
                    <a:pt x="247" y="126"/>
                    <a:pt x="251" y="127"/>
                    <a:pt x="255" y="126"/>
                  </a:cubicBezTo>
                  <a:cubicBezTo>
                    <a:pt x="260" y="125"/>
                    <a:pt x="258" y="111"/>
                    <a:pt x="264" y="117"/>
                  </a:cubicBezTo>
                  <a:cubicBezTo>
                    <a:pt x="264" y="116"/>
                    <a:pt x="264" y="111"/>
                    <a:pt x="267" y="111"/>
                  </a:cubicBezTo>
                  <a:cubicBezTo>
                    <a:pt x="273" y="112"/>
                    <a:pt x="277" y="116"/>
                    <a:pt x="284" y="116"/>
                  </a:cubicBezTo>
                  <a:cubicBezTo>
                    <a:pt x="284" y="114"/>
                    <a:pt x="284" y="111"/>
                    <a:pt x="282" y="110"/>
                  </a:cubicBezTo>
                  <a:cubicBezTo>
                    <a:pt x="285" y="110"/>
                    <a:pt x="287" y="112"/>
                    <a:pt x="290" y="112"/>
                  </a:cubicBezTo>
                  <a:cubicBezTo>
                    <a:pt x="290" y="110"/>
                    <a:pt x="290" y="109"/>
                    <a:pt x="290" y="107"/>
                  </a:cubicBezTo>
                  <a:cubicBezTo>
                    <a:pt x="291" y="105"/>
                    <a:pt x="292" y="105"/>
                    <a:pt x="292" y="103"/>
                  </a:cubicBezTo>
                  <a:cubicBezTo>
                    <a:pt x="292" y="102"/>
                    <a:pt x="287" y="97"/>
                    <a:pt x="290" y="97"/>
                  </a:cubicBezTo>
                  <a:cubicBezTo>
                    <a:pt x="292" y="96"/>
                    <a:pt x="296" y="97"/>
                    <a:pt x="298" y="98"/>
                  </a:cubicBezTo>
                  <a:cubicBezTo>
                    <a:pt x="301" y="99"/>
                    <a:pt x="300" y="102"/>
                    <a:pt x="305" y="102"/>
                  </a:cubicBezTo>
                  <a:cubicBezTo>
                    <a:pt x="305" y="101"/>
                    <a:pt x="305" y="99"/>
                    <a:pt x="305" y="97"/>
                  </a:cubicBezTo>
                  <a:cubicBezTo>
                    <a:pt x="305" y="97"/>
                    <a:pt x="306" y="97"/>
                    <a:pt x="306" y="97"/>
                  </a:cubicBezTo>
                  <a:cubicBezTo>
                    <a:pt x="306" y="93"/>
                    <a:pt x="306" y="87"/>
                    <a:pt x="312" y="91"/>
                  </a:cubicBezTo>
                  <a:cubicBezTo>
                    <a:pt x="312" y="87"/>
                    <a:pt x="316" y="88"/>
                    <a:pt x="319" y="87"/>
                  </a:cubicBezTo>
                  <a:cubicBezTo>
                    <a:pt x="319" y="86"/>
                    <a:pt x="317" y="84"/>
                    <a:pt x="316" y="84"/>
                  </a:cubicBezTo>
                  <a:cubicBezTo>
                    <a:pt x="315" y="81"/>
                    <a:pt x="321" y="79"/>
                    <a:pt x="322" y="77"/>
                  </a:cubicBezTo>
                  <a:cubicBezTo>
                    <a:pt x="326" y="72"/>
                    <a:pt x="327" y="69"/>
                    <a:pt x="327" y="63"/>
                  </a:cubicBezTo>
                  <a:cubicBezTo>
                    <a:pt x="320" y="61"/>
                    <a:pt x="326" y="57"/>
                    <a:pt x="325" y="55"/>
                  </a:cubicBezTo>
                  <a:cubicBezTo>
                    <a:pt x="328" y="54"/>
                    <a:pt x="330" y="55"/>
                    <a:pt x="333" y="55"/>
                  </a:cubicBezTo>
                  <a:cubicBezTo>
                    <a:pt x="333" y="52"/>
                    <a:pt x="335" y="47"/>
                    <a:pt x="333" y="45"/>
                  </a:cubicBezTo>
                  <a:cubicBezTo>
                    <a:pt x="331" y="42"/>
                    <a:pt x="327" y="42"/>
                    <a:pt x="328" y="38"/>
                  </a:cubicBezTo>
                  <a:cubicBezTo>
                    <a:pt x="329" y="38"/>
                    <a:pt x="329" y="37"/>
                    <a:pt x="331" y="37"/>
                  </a:cubicBezTo>
                  <a:cubicBezTo>
                    <a:pt x="331" y="30"/>
                    <a:pt x="334" y="22"/>
                    <a:pt x="330" y="16"/>
                  </a:cubicBezTo>
                  <a:cubicBezTo>
                    <a:pt x="328" y="14"/>
                    <a:pt x="323" y="11"/>
                    <a:pt x="323" y="9"/>
                  </a:cubicBezTo>
                  <a:cubicBezTo>
                    <a:pt x="323" y="8"/>
                    <a:pt x="323" y="8"/>
                    <a:pt x="323" y="8"/>
                  </a:cubicBezTo>
                  <a:cubicBezTo>
                    <a:pt x="320" y="7"/>
                    <a:pt x="316" y="6"/>
                    <a:pt x="315" y="5"/>
                  </a:cubicBezTo>
                  <a:cubicBezTo>
                    <a:pt x="311" y="2"/>
                    <a:pt x="306" y="0"/>
                    <a:pt x="301" y="1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>
              <a:off x="8789988" y="-261938"/>
              <a:ext cx="6350" cy="1588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3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auto">
            <a:xfrm>
              <a:off x="7427913" y="-2019300"/>
              <a:ext cx="69850" cy="74613"/>
            </a:xfrm>
            <a:custGeom>
              <a:avLst/>
              <a:gdLst>
                <a:gd name="T0" fmla="*/ 16 w 30"/>
                <a:gd name="T1" fmla="*/ 1 h 32"/>
                <a:gd name="T2" fmla="*/ 13 w 30"/>
                <a:gd name="T3" fmla="*/ 1 h 32"/>
                <a:gd name="T4" fmla="*/ 11 w 30"/>
                <a:gd name="T5" fmla="*/ 3 h 32"/>
                <a:gd name="T6" fmla="*/ 9 w 30"/>
                <a:gd name="T7" fmla="*/ 3 h 32"/>
                <a:gd name="T8" fmla="*/ 6 w 30"/>
                <a:gd name="T9" fmla="*/ 5 h 32"/>
                <a:gd name="T10" fmla="*/ 7 w 30"/>
                <a:gd name="T11" fmla="*/ 8 h 32"/>
                <a:gd name="T12" fmla="*/ 7 w 30"/>
                <a:gd name="T13" fmla="*/ 11 h 32"/>
                <a:gd name="T14" fmla="*/ 7 w 30"/>
                <a:gd name="T15" fmla="*/ 12 h 32"/>
                <a:gd name="T16" fmla="*/ 7 w 30"/>
                <a:gd name="T17" fmla="*/ 13 h 32"/>
                <a:gd name="T18" fmla="*/ 5 w 30"/>
                <a:gd name="T19" fmla="*/ 14 h 32"/>
                <a:gd name="T20" fmla="*/ 4 w 30"/>
                <a:gd name="T21" fmla="*/ 16 h 32"/>
                <a:gd name="T22" fmla="*/ 3 w 30"/>
                <a:gd name="T23" fmla="*/ 16 h 32"/>
                <a:gd name="T24" fmla="*/ 2 w 30"/>
                <a:gd name="T25" fmla="*/ 18 h 32"/>
                <a:gd name="T26" fmla="*/ 0 w 30"/>
                <a:gd name="T27" fmla="*/ 20 h 32"/>
                <a:gd name="T28" fmla="*/ 2 w 30"/>
                <a:gd name="T29" fmla="*/ 22 h 32"/>
                <a:gd name="T30" fmla="*/ 3 w 30"/>
                <a:gd name="T31" fmla="*/ 23 h 32"/>
                <a:gd name="T32" fmla="*/ 3 w 30"/>
                <a:gd name="T33" fmla="*/ 24 h 32"/>
                <a:gd name="T34" fmla="*/ 6 w 30"/>
                <a:gd name="T35" fmla="*/ 24 h 32"/>
                <a:gd name="T36" fmla="*/ 8 w 30"/>
                <a:gd name="T37" fmla="*/ 24 h 32"/>
                <a:gd name="T38" fmla="*/ 10 w 30"/>
                <a:gd name="T39" fmla="*/ 24 h 32"/>
                <a:gd name="T40" fmla="*/ 10 w 30"/>
                <a:gd name="T41" fmla="*/ 23 h 32"/>
                <a:gd name="T42" fmla="*/ 11 w 30"/>
                <a:gd name="T43" fmla="*/ 23 h 32"/>
                <a:gd name="T44" fmla="*/ 13 w 30"/>
                <a:gd name="T45" fmla="*/ 24 h 32"/>
                <a:gd name="T46" fmla="*/ 14 w 30"/>
                <a:gd name="T47" fmla="*/ 24 h 32"/>
                <a:gd name="T48" fmla="*/ 15 w 30"/>
                <a:gd name="T49" fmla="*/ 25 h 32"/>
                <a:gd name="T50" fmla="*/ 16 w 30"/>
                <a:gd name="T51" fmla="*/ 25 h 32"/>
                <a:gd name="T52" fmla="*/ 16 w 30"/>
                <a:gd name="T53" fmla="*/ 26 h 32"/>
                <a:gd name="T54" fmla="*/ 16 w 30"/>
                <a:gd name="T55" fmla="*/ 28 h 32"/>
                <a:gd name="T56" fmla="*/ 18 w 30"/>
                <a:gd name="T57" fmla="*/ 30 h 32"/>
                <a:gd name="T58" fmla="*/ 18 w 30"/>
                <a:gd name="T59" fmla="*/ 31 h 32"/>
                <a:gd name="T60" fmla="*/ 18 w 30"/>
                <a:gd name="T61" fmla="*/ 32 h 32"/>
                <a:gd name="T62" fmla="*/ 23 w 30"/>
                <a:gd name="T63" fmla="*/ 30 h 32"/>
                <a:gd name="T64" fmla="*/ 23 w 30"/>
                <a:gd name="T65" fmla="*/ 27 h 32"/>
                <a:gd name="T66" fmla="*/ 26 w 30"/>
                <a:gd name="T67" fmla="*/ 26 h 32"/>
                <a:gd name="T68" fmla="*/ 27 w 30"/>
                <a:gd name="T69" fmla="*/ 26 h 32"/>
                <a:gd name="T70" fmla="*/ 27 w 30"/>
                <a:gd name="T71" fmla="*/ 26 h 32"/>
                <a:gd name="T72" fmla="*/ 23 w 30"/>
                <a:gd name="T73" fmla="*/ 22 h 32"/>
                <a:gd name="T74" fmla="*/ 27 w 30"/>
                <a:gd name="T75" fmla="*/ 26 h 32"/>
                <a:gd name="T76" fmla="*/ 27 w 30"/>
                <a:gd name="T77" fmla="*/ 22 h 32"/>
                <a:gd name="T78" fmla="*/ 27 w 30"/>
                <a:gd name="T79" fmla="*/ 19 h 32"/>
                <a:gd name="T80" fmla="*/ 27 w 30"/>
                <a:gd name="T81" fmla="*/ 16 h 32"/>
                <a:gd name="T82" fmla="*/ 27 w 30"/>
                <a:gd name="T83" fmla="*/ 14 h 32"/>
                <a:gd name="T84" fmla="*/ 28 w 30"/>
                <a:gd name="T85" fmla="*/ 11 h 32"/>
                <a:gd name="T86" fmla="*/ 25 w 30"/>
                <a:gd name="T87" fmla="*/ 12 h 32"/>
                <a:gd name="T88" fmla="*/ 24 w 30"/>
                <a:gd name="T89" fmla="*/ 10 h 32"/>
                <a:gd name="T90" fmla="*/ 24 w 30"/>
                <a:gd name="T91" fmla="*/ 9 h 32"/>
                <a:gd name="T92" fmla="*/ 23 w 30"/>
                <a:gd name="T93" fmla="*/ 8 h 32"/>
                <a:gd name="T94" fmla="*/ 22 w 30"/>
                <a:gd name="T95" fmla="*/ 7 h 32"/>
                <a:gd name="T96" fmla="*/ 22 w 30"/>
                <a:gd name="T97" fmla="*/ 7 h 32"/>
                <a:gd name="T98" fmla="*/ 21 w 30"/>
                <a:gd name="T99" fmla="*/ 6 h 32"/>
                <a:gd name="T100" fmla="*/ 20 w 30"/>
                <a:gd name="T101" fmla="*/ 5 h 32"/>
                <a:gd name="T102" fmla="*/ 22 w 30"/>
                <a:gd name="T103" fmla="*/ 4 h 32"/>
                <a:gd name="T104" fmla="*/ 20 w 30"/>
                <a:gd name="T105" fmla="*/ 1 h 32"/>
                <a:gd name="T106" fmla="*/ 18 w 30"/>
                <a:gd name="T107" fmla="*/ 2 h 32"/>
                <a:gd name="T108" fmla="*/ 18 w 30"/>
                <a:gd name="T109" fmla="*/ 2 h 32"/>
                <a:gd name="T110" fmla="*/ 18 w 30"/>
                <a:gd name="T111" fmla="*/ 6 h 32"/>
                <a:gd name="T112" fmla="*/ 18 w 30"/>
                <a:gd name="T113" fmla="*/ 2 h 32"/>
                <a:gd name="T114" fmla="*/ 17 w 30"/>
                <a:gd name="T115" fmla="*/ 1 h 32"/>
                <a:gd name="T116" fmla="*/ 16 w 30"/>
                <a:gd name="T117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" h="32">
                  <a:moveTo>
                    <a:pt x="16" y="1"/>
                  </a:moveTo>
                  <a:cubicBezTo>
                    <a:pt x="15" y="0"/>
                    <a:pt x="14" y="0"/>
                    <a:pt x="13" y="1"/>
                  </a:cubicBezTo>
                  <a:cubicBezTo>
                    <a:pt x="12" y="1"/>
                    <a:pt x="12" y="3"/>
                    <a:pt x="11" y="3"/>
                  </a:cubicBezTo>
                  <a:cubicBezTo>
                    <a:pt x="11" y="3"/>
                    <a:pt x="10" y="2"/>
                    <a:pt x="9" y="3"/>
                  </a:cubicBezTo>
                  <a:cubicBezTo>
                    <a:pt x="8" y="3"/>
                    <a:pt x="7" y="4"/>
                    <a:pt x="6" y="5"/>
                  </a:cubicBezTo>
                  <a:cubicBezTo>
                    <a:pt x="6" y="5"/>
                    <a:pt x="6" y="8"/>
                    <a:pt x="7" y="8"/>
                  </a:cubicBezTo>
                  <a:cubicBezTo>
                    <a:pt x="8" y="9"/>
                    <a:pt x="6" y="10"/>
                    <a:pt x="7" y="11"/>
                  </a:cubicBezTo>
                  <a:cubicBezTo>
                    <a:pt x="7" y="11"/>
                    <a:pt x="7" y="11"/>
                    <a:pt x="7" y="12"/>
                  </a:cubicBezTo>
                  <a:cubicBezTo>
                    <a:pt x="7" y="12"/>
                    <a:pt x="7" y="13"/>
                    <a:pt x="7" y="13"/>
                  </a:cubicBezTo>
                  <a:cubicBezTo>
                    <a:pt x="6" y="14"/>
                    <a:pt x="6" y="14"/>
                    <a:pt x="5" y="14"/>
                  </a:cubicBezTo>
                  <a:cubicBezTo>
                    <a:pt x="5" y="15"/>
                    <a:pt x="5" y="15"/>
                    <a:pt x="4" y="16"/>
                  </a:cubicBezTo>
                  <a:cubicBezTo>
                    <a:pt x="4" y="16"/>
                    <a:pt x="3" y="16"/>
                    <a:pt x="3" y="16"/>
                  </a:cubicBezTo>
                  <a:cubicBezTo>
                    <a:pt x="2" y="17"/>
                    <a:pt x="2" y="18"/>
                    <a:pt x="2" y="18"/>
                  </a:cubicBezTo>
                  <a:cubicBezTo>
                    <a:pt x="1" y="19"/>
                    <a:pt x="0" y="18"/>
                    <a:pt x="0" y="20"/>
                  </a:cubicBezTo>
                  <a:cubicBezTo>
                    <a:pt x="0" y="21"/>
                    <a:pt x="1" y="21"/>
                    <a:pt x="2" y="22"/>
                  </a:cubicBezTo>
                  <a:cubicBezTo>
                    <a:pt x="2" y="22"/>
                    <a:pt x="3" y="23"/>
                    <a:pt x="3" y="23"/>
                  </a:cubicBezTo>
                  <a:cubicBezTo>
                    <a:pt x="3" y="24"/>
                    <a:pt x="2" y="25"/>
                    <a:pt x="3" y="24"/>
                  </a:cubicBezTo>
                  <a:cubicBezTo>
                    <a:pt x="4" y="24"/>
                    <a:pt x="5" y="24"/>
                    <a:pt x="6" y="24"/>
                  </a:cubicBezTo>
                  <a:cubicBezTo>
                    <a:pt x="7" y="24"/>
                    <a:pt x="7" y="24"/>
                    <a:pt x="8" y="24"/>
                  </a:cubicBezTo>
                  <a:cubicBezTo>
                    <a:pt x="9" y="24"/>
                    <a:pt x="9" y="24"/>
                    <a:pt x="10" y="24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9" y="22"/>
                    <a:pt x="10" y="22"/>
                    <a:pt x="11" y="23"/>
                  </a:cubicBezTo>
                  <a:cubicBezTo>
                    <a:pt x="11" y="23"/>
                    <a:pt x="12" y="24"/>
                    <a:pt x="13" y="24"/>
                  </a:cubicBezTo>
                  <a:cubicBezTo>
                    <a:pt x="13" y="24"/>
                    <a:pt x="14" y="24"/>
                    <a:pt x="14" y="24"/>
                  </a:cubicBezTo>
                  <a:cubicBezTo>
                    <a:pt x="15" y="24"/>
                    <a:pt x="14" y="24"/>
                    <a:pt x="15" y="25"/>
                  </a:cubicBezTo>
                  <a:cubicBezTo>
                    <a:pt x="15" y="25"/>
                    <a:pt x="16" y="25"/>
                    <a:pt x="16" y="25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5" y="27"/>
                    <a:pt x="15" y="28"/>
                    <a:pt x="16" y="28"/>
                  </a:cubicBezTo>
                  <a:cubicBezTo>
                    <a:pt x="16" y="29"/>
                    <a:pt x="17" y="29"/>
                    <a:pt x="18" y="30"/>
                  </a:cubicBezTo>
                  <a:cubicBezTo>
                    <a:pt x="18" y="30"/>
                    <a:pt x="18" y="31"/>
                    <a:pt x="18" y="31"/>
                  </a:cubicBezTo>
                  <a:cubicBezTo>
                    <a:pt x="19" y="31"/>
                    <a:pt x="18" y="31"/>
                    <a:pt x="18" y="32"/>
                  </a:cubicBezTo>
                  <a:cubicBezTo>
                    <a:pt x="20" y="32"/>
                    <a:pt x="23" y="31"/>
                    <a:pt x="23" y="30"/>
                  </a:cubicBezTo>
                  <a:cubicBezTo>
                    <a:pt x="23" y="28"/>
                    <a:pt x="21" y="28"/>
                    <a:pt x="23" y="27"/>
                  </a:cubicBezTo>
                  <a:cubicBezTo>
                    <a:pt x="24" y="26"/>
                    <a:pt x="25" y="26"/>
                    <a:pt x="26" y="26"/>
                  </a:cubicBezTo>
                  <a:cubicBezTo>
                    <a:pt x="26" y="26"/>
                    <a:pt x="26" y="27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5"/>
                    <a:pt x="24" y="23"/>
                    <a:pt x="23" y="22"/>
                  </a:cubicBezTo>
                  <a:cubicBezTo>
                    <a:pt x="24" y="23"/>
                    <a:pt x="26" y="25"/>
                    <a:pt x="27" y="26"/>
                  </a:cubicBezTo>
                  <a:cubicBezTo>
                    <a:pt x="29" y="25"/>
                    <a:pt x="28" y="24"/>
                    <a:pt x="27" y="22"/>
                  </a:cubicBezTo>
                  <a:cubicBezTo>
                    <a:pt x="26" y="21"/>
                    <a:pt x="25" y="20"/>
                    <a:pt x="27" y="19"/>
                  </a:cubicBezTo>
                  <a:cubicBezTo>
                    <a:pt x="30" y="18"/>
                    <a:pt x="28" y="18"/>
                    <a:pt x="27" y="16"/>
                  </a:cubicBezTo>
                  <a:cubicBezTo>
                    <a:pt x="27" y="15"/>
                    <a:pt x="27" y="14"/>
                    <a:pt x="27" y="14"/>
                  </a:cubicBezTo>
                  <a:cubicBezTo>
                    <a:pt x="28" y="13"/>
                    <a:pt x="28" y="12"/>
                    <a:pt x="28" y="11"/>
                  </a:cubicBezTo>
                  <a:cubicBezTo>
                    <a:pt x="27" y="11"/>
                    <a:pt x="25" y="12"/>
                    <a:pt x="25" y="12"/>
                  </a:cubicBezTo>
                  <a:cubicBezTo>
                    <a:pt x="25" y="10"/>
                    <a:pt x="25" y="11"/>
                    <a:pt x="24" y="10"/>
                  </a:cubicBezTo>
                  <a:cubicBezTo>
                    <a:pt x="24" y="10"/>
                    <a:pt x="24" y="9"/>
                    <a:pt x="24" y="9"/>
                  </a:cubicBezTo>
                  <a:cubicBezTo>
                    <a:pt x="23" y="8"/>
                    <a:pt x="23" y="9"/>
                    <a:pt x="23" y="8"/>
                  </a:cubicBezTo>
                  <a:cubicBezTo>
                    <a:pt x="22" y="8"/>
                    <a:pt x="23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6"/>
                    <a:pt x="21" y="6"/>
                  </a:cubicBezTo>
                  <a:cubicBezTo>
                    <a:pt x="21" y="6"/>
                    <a:pt x="20" y="5"/>
                    <a:pt x="20" y="5"/>
                  </a:cubicBezTo>
                  <a:cubicBezTo>
                    <a:pt x="21" y="4"/>
                    <a:pt x="22" y="5"/>
                    <a:pt x="22" y="4"/>
                  </a:cubicBezTo>
                  <a:cubicBezTo>
                    <a:pt x="22" y="4"/>
                    <a:pt x="21" y="2"/>
                    <a:pt x="20" y="1"/>
                  </a:cubicBezTo>
                  <a:cubicBezTo>
                    <a:pt x="19" y="1"/>
                    <a:pt x="19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3"/>
                    <a:pt x="18" y="5"/>
                    <a:pt x="18" y="6"/>
                  </a:cubicBezTo>
                  <a:cubicBezTo>
                    <a:pt x="18" y="5"/>
                    <a:pt x="18" y="3"/>
                    <a:pt x="18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auto">
            <a:xfrm>
              <a:off x="6840538" y="-3581400"/>
              <a:ext cx="1212850" cy="911225"/>
            </a:xfrm>
            <a:custGeom>
              <a:avLst/>
              <a:gdLst>
                <a:gd name="T0" fmla="*/ 193 w 521"/>
                <a:gd name="T1" fmla="*/ 370 h 391"/>
                <a:gd name="T2" fmla="*/ 197 w 521"/>
                <a:gd name="T3" fmla="*/ 367 h 391"/>
                <a:gd name="T4" fmla="*/ 201 w 521"/>
                <a:gd name="T5" fmla="*/ 334 h 391"/>
                <a:gd name="T6" fmla="*/ 216 w 521"/>
                <a:gd name="T7" fmla="*/ 334 h 391"/>
                <a:gd name="T8" fmla="*/ 267 w 521"/>
                <a:gd name="T9" fmla="*/ 317 h 391"/>
                <a:gd name="T10" fmla="*/ 294 w 521"/>
                <a:gd name="T11" fmla="*/ 336 h 391"/>
                <a:gd name="T12" fmla="*/ 337 w 521"/>
                <a:gd name="T13" fmla="*/ 345 h 391"/>
                <a:gd name="T14" fmla="*/ 361 w 521"/>
                <a:gd name="T15" fmla="*/ 366 h 391"/>
                <a:gd name="T16" fmla="*/ 370 w 521"/>
                <a:gd name="T17" fmla="*/ 382 h 391"/>
                <a:gd name="T18" fmla="*/ 390 w 521"/>
                <a:gd name="T19" fmla="*/ 384 h 391"/>
                <a:gd name="T20" fmla="*/ 404 w 521"/>
                <a:gd name="T21" fmla="*/ 359 h 391"/>
                <a:gd name="T22" fmla="*/ 416 w 521"/>
                <a:gd name="T23" fmla="*/ 385 h 391"/>
                <a:gd name="T24" fmla="*/ 430 w 521"/>
                <a:gd name="T25" fmla="*/ 379 h 391"/>
                <a:gd name="T26" fmla="*/ 455 w 521"/>
                <a:gd name="T27" fmla="*/ 364 h 391"/>
                <a:gd name="T28" fmla="*/ 446 w 521"/>
                <a:gd name="T29" fmla="*/ 333 h 391"/>
                <a:gd name="T30" fmla="*/ 431 w 521"/>
                <a:gd name="T31" fmla="*/ 284 h 391"/>
                <a:gd name="T32" fmla="*/ 433 w 521"/>
                <a:gd name="T33" fmla="*/ 252 h 391"/>
                <a:gd name="T34" fmla="*/ 459 w 521"/>
                <a:gd name="T35" fmla="*/ 247 h 391"/>
                <a:gd name="T36" fmla="*/ 472 w 521"/>
                <a:gd name="T37" fmla="*/ 219 h 391"/>
                <a:gd name="T38" fmla="*/ 503 w 521"/>
                <a:gd name="T39" fmla="*/ 191 h 391"/>
                <a:gd name="T40" fmla="*/ 519 w 521"/>
                <a:gd name="T41" fmla="*/ 140 h 391"/>
                <a:gd name="T42" fmla="*/ 490 w 521"/>
                <a:gd name="T43" fmla="*/ 119 h 391"/>
                <a:gd name="T44" fmla="*/ 442 w 521"/>
                <a:gd name="T45" fmla="*/ 113 h 391"/>
                <a:gd name="T46" fmla="*/ 389 w 521"/>
                <a:gd name="T47" fmla="*/ 121 h 391"/>
                <a:gd name="T48" fmla="*/ 362 w 521"/>
                <a:gd name="T49" fmla="*/ 128 h 391"/>
                <a:gd name="T50" fmla="*/ 327 w 521"/>
                <a:gd name="T51" fmla="*/ 134 h 391"/>
                <a:gd name="T52" fmla="*/ 324 w 521"/>
                <a:gd name="T53" fmla="*/ 118 h 391"/>
                <a:gd name="T54" fmla="*/ 284 w 521"/>
                <a:gd name="T55" fmla="*/ 103 h 391"/>
                <a:gd name="T56" fmla="*/ 244 w 521"/>
                <a:gd name="T57" fmla="*/ 63 h 391"/>
                <a:gd name="T58" fmla="*/ 206 w 521"/>
                <a:gd name="T59" fmla="*/ 26 h 391"/>
                <a:gd name="T60" fmla="*/ 179 w 521"/>
                <a:gd name="T61" fmla="*/ 7 h 391"/>
                <a:gd name="T62" fmla="*/ 154 w 521"/>
                <a:gd name="T63" fmla="*/ 1 h 391"/>
                <a:gd name="T64" fmla="*/ 114 w 521"/>
                <a:gd name="T65" fmla="*/ 10 h 391"/>
                <a:gd name="T66" fmla="*/ 95 w 521"/>
                <a:gd name="T67" fmla="*/ 17 h 391"/>
                <a:gd name="T68" fmla="*/ 54 w 521"/>
                <a:gd name="T69" fmla="*/ 20 h 391"/>
                <a:gd name="T70" fmla="*/ 27 w 521"/>
                <a:gd name="T71" fmla="*/ 38 h 391"/>
                <a:gd name="T72" fmla="*/ 1 w 521"/>
                <a:gd name="T73" fmla="*/ 64 h 391"/>
                <a:gd name="T74" fmla="*/ 11 w 521"/>
                <a:gd name="T75" fmla="*/ 86 h 391"/>
                <a:gd name="T76" fmla="*/ 32 w 521"/>
                <a:gd name="T77" fmla="*/ 85 h 391"/>
                <a:gd name="T78" fmla="*/ 50 w 521"/>
                <a:gd name="T79" fmla="*/ 105 h 391"/>
                <a:gd name="T80" fmla="*/ 81 w 521"/>
                <a:gd name="T81" fmla="*/ 119 h 391"/>
                <a:gd name="T82" fmla="*/ 92 w 521"/>
                <a:gd name="T83" fmla="*/ 146 h 391"/>
                <a:gd name="T84" fmla="*/ 91 w 521"/>
                <a:gd name="T85" fmla="*/ 167 h 391"/>
                <a:gd name="T86" fmla="*/ 71 w 521"/>
                <a:gd name="T87" fmla="*/ 174 h 391"/>
                <a:gd name="T88" fmla="*/ 50 w 521"/>
                <a:gd name="T89" fmla="*/ 196 h 391"/>
                <a:gd name="T90" fmla="*/ 56 w 521"/>
                <a:gd name="T91" fmla="*/ 249 h 391"/>
                <a:gd name="T92" fmla="*/ 55 w 521"/>
                <a:gd name="T93" fmla="*/ 272 h 391"/>
                <a:gd name="T94" fmla="*/ 55 w 521"/>
                <a:gd name="T95" fmla="*/ 298 h 391"/>
                <a:gd name="T96" fmla="*/ 89 w 521"/>
                <a:gd name="T97" fmla="*/ 326 h 391"/>
                <a:gd name="T98" fmla="*/ 119 w 521"/>
                <a:gd name="T99" fmla="*/ 333 h 391"/>
                <a:gd name="T100" fmla="*/ 122 w 521"/>
                <a:gd name="T101" fmla="*/ 355 h 391"/>
                <a:gd name="T102" fmla="*/ 140 w 521"/>
                <a:gd name="T103" fmla="*/ 364 h 391"/>
                <a:gd name="T104" fmla="*/ 153 w 521"/>
                <a:gd name="T105" fmla="*/ 367 h 391"/>
                <a:gd name="T106" fmla="*/ 176 w 521"/>
                <a:gd name="T107" fmla="*/ 381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21" h="391">
                  <a:moveTo>
                    <a:pt x="176" y="381"/>
                  </a:moveTo>
                  <a:cubicBezTo>
                    <a:pt x="175" y="378"/>
                    <a:pt x="179" y="378"/>
                    <a:pt x="179" y="375"/>
                  </a:cubicBezTo>
                  <a:cubicBezTo>
                    <a:pt x="182" y="375"/>
                    <a:pt x="184" y="376"/>
                    <a:pt x="187" y="376"/>
                  </a:cubicBezTo>
                  <a:cubicBezTo>
                    <a:pt x="190" y="375"/>
                    <a:pt x="189" y="374"/>
                    <a:pt x="190" y="372"/>
                  </a:cubicBezTo>
                  <a:cubicBezTo>
                    <a:pt x="192" y="369"/>
                    <a:pt x="192" y="370"/>
                    <a:pt x="193" y="370"/>
                  </a:cubicBezTo>
                  <a:cubicBezTo>
                    <a:pt x="193" y="368"/>
                    <a:pt x="192" y="365"/>
                    <a:pt x="191" y="365"/>
                  </a:cubicBezTo>
                  <a:cubicBezTo>
                    <a:pt x="192" y="365"/>
                    <a:pt x="193" y="368"/>
                    <a:pt x="193" y="370"/>
                  </a:cubicBezTo>
                  <a:cubicBezTo>
                    <a:pt x="194" y="370"/>
                    <a:pt x="195" y="370"/>
                    <a:pt x="196" y="369"/>
                  </a:cubicBezTo>
                  <a:cubicBezTo>
                    <a:pt x="196" y="369"/>
                    <a:pt x="196" y="368"/>
                    <a:pt x="196" y="368"/>
                  </a:cubicBezTo>
                  <a:cubicBezTo>
                    <a:pt x="196" y="367"/>
                    <a:pt x="197" y="367"/>
                    <a:pt x="197" y="367"/>
                  </a:cubicBezTo>
                  <a:cubicBezTo>
                    <a:pt x="198" y="366"/>
                    <a:pt x="200" y="366"/>
                    <a:pt x="200" y="365"/>
                  </a:cubicBezTo>
                  <a:cubicBezTo>
                    <a:pt x="204" y="362"/>
                    <a:pt x="204" y="357"/>
                    <a:pt x="204" y="353"/>
                  </a:cubicBezTo>
                  <a:cubicBezTo>
                    <a:pt x="204" y="350"/>
                    <a:pt x="205" y="347"/>
                    <a:pt x="205" y="345"/>
                  </a:cubicBezTo>
                  <a:cubicBezTo>
                    <a:pt x="204" y="341"/>
                    <a:pt x="203" y="341"/>
                    <a:pt x="200" y="341"/>
                  </a:cubicBezTo>
                  <a:cubicBezTo>
                    <a:pt x="199" y="339"/>
                    <a:pt x="200" y="337"/>
                    <a:pt x="201" y="334"/>
                  </a:cubicBezTo>
                  <a:cubicBezTo>
                    <a:pt x="202" y="334"/>
                    <a:pt x="204" y="334"/>
                    <a:pt x="205" y="334"/>
                  </a:cubicBezTo>
                  <a:cubicBezTo>
                    <a:pt x="206" y="336"/>
                    <a:pt x="206" y="337"/>
                    <a:pt x="208" y="338"/>
                  </a:cubicBezTo>
                  <a:cubicBezTo>
                    <a:pt x="211" y="339"/>
                    <a:pt x="211" y="339"/>
                    <a:pt x="212" y="337"/>
                  </a:cubicBezTo>
                  <a:cubicBezTo>
                    <a:pt x="213" y="336"/>
                    <a:pt x="214" y="336"/>
                    <a:pt x="214" y="335"/>
                  </a:cubicBezTo>
                  <a:cubicBezTo>
                    <a:pt x="215" y="335"/>
                    <a:pt x="216" y="335"/>
                    <a:pt x="216" y="334"/>
                  </a:cubicBezTo>
                  <a:cubicBezTo>
                    <a:pt x="218" y="333"/>
                    <a:pt x="218" y="331"/>
                    <a:pt x="218" y="329"/>
                  </a:cubicBezTo>
                  <a:cubicBezTo>
                    <a:pt x="222" y="329"/>
                    <a:pt x="226" y="331"/>
                    <a:pt x="229" y="329"/>
                  </a:cubicBezTo>
                  <a:cubicBezTo>
                    <a:pt x="232" y="327"/>
                    <a:pt x="231" y="322"/>
                    <a:pt x="234" y="320"/>
                  </a:cubicBezTo>
                  <a:cubicBezTo>
                    <a:pt x="237" y="314"/>
                    <a:pt x="243" y="316"/>
                    <a:pt x="249" y="316"/>
                  </a:cubicBezTo>
                  <a:cubicBezTo>
                    <a:pt x="255" y="316"/>
                    <a:pt x="261" y="316"/>
                    <a:pt x="267" y="317"/>
                  </a:cubicBezTo>
                  <a:cubicBezTo>
                    <a:pt x="268" y="320"/>
                    <a:pt x="267" y="322"/>
                    <a:pt x="269" y="324"/>
                  </a:cubicBezTo>
                  <a:cubicBezTo>
                    <a:pt x="271" y="326"/>
                    <a:pt x="274" y="325"/>
                    <a:pt x="277" y="326"/>
                  </a:cubicBezTo>
                  <a:cubicBezTo>
                    <a:pt x="280" y="327"/>
                    <a:pt x="280" y="327"/>
                    <a:pt x="281" y="330"/>
                  </a:cubicBezTo>
                  <a:cubicBezTo>
                    <a:pt x="283" y="332"/>
                    <a:pt x="286" y="334"/>
                    <a:pt x="286" y="337"/>
                  </a:cubicBezTo>
                  <a:cubicBezTo>
                    <a:pt x="289" y="337"/>
                    <a:pt x="292" y="336"/>
                    <a:pt x="294" y="336"/>
                  </a:cubicBezTo>
                  <a:cubicBezTo>
                    <a:pt x="297" y="337"/>
                    <a:pt x="297" y="338"/>
                    <a:pt x="299" y="340"/>
                  </a:cubicBezTo>
                  <a:cubicBezTo>
                    <a:pt x="302" y="345"/>
                    <a:pt x="306" y="345"/>
                    <a:pt x="312" y="344"/>
                  </a:cubicBezTo>
                  <a:cubicBezTo>
                    <a:pt x="316" y="344"/>
                    <a:pt x="321" y="342"/>
                    <a:pt x="325" y="341"/>
                  </a:cubicBezTo>
                  <a:cubicBezTo>
                    <a:pt x="328" y="340"/>
                    <a:pt x="332" y="336"/>
                    <a:pt x="336" y="337"/>
                  </a:cubicBezTo>
                  <a:cubicBezTo>
                    <a:pt x="336" y="340"/>
                    <a:pt x="335" y="343"/>
                    <a:pt x="337" y="345"/>
                  </a:cubicBezTo>
                  <a:cubicBezTo>
                    <a:pt x="338" y="347"/>
                    <a:pt x="342" y="348"/>
                    <a:pt x="344" y="350"/>
                  </a:cubicBezTo>
                  <a:cubicBezTo>
                    <a:pt x="345" y="352"/>
                    <a:pt x="347" y="355"/>
                    <a:pt x="348" y="357"/>
                  </a:cubicBezTo>
                  <a:cubicBezTo>
                    <a:pt x="349" y="359"/>
                    <a:pt x="348" y="362"/>
                    <a:pt x="348" y="365"/>
                  </a:cubicBezTo>
                  <a:cubicBezTo>
                    <a:pt x="350" y="365"/>
                    <a:pt x="352" y="365"/>
                    <a:pt x="355" y="365"/>
                  </a:cubicBezTo>
                  <a:cubicBezTo>
                    <a:pt x="357" y="365"/>
                    <a:pt x="359" y="367"/>
                    <a:pt x="361" y="366"/>
                  </a:cubicBezTo>
                  <a:cubicBezTo>
                    <a:pt x="363" y="366"/>
                    <a:pt x="363" y="364"/>
                    <a:pt x="365" y="363"/>
                  </a:cubicBezTo>
                  <a:cubicBezTo>
                    <a:pt x="366" y="362"/>
                    <a:pt x="367" y="363"/>
                    <a:pt x="368" y="362"/>
                  </a:cubicBezTo>
                  <a:cubicBezTo>
                    <a:pt x="368" y="362"/>
                    <a:pt x="369" y="361"/>
                    <a:pt x="370" y="360"/>
                  </a:cubicBezTo>
                  <a:cubicBezTo>
                    <a:pt x="381" y="355"/>
                    <a:pt x="376" y="374"/>
                    <a:pt x="374" y="378"/>
                  </a:cubicBezTo>
                  <a:cubicBezTo>
                    <a:pt x="372" y="378"/>
                    <a:pt x="371" y="380"/>
                    <a:pt x="370" y="382"/>
                  </a:cubicBezTo>
                  <a:cubicBezTo>
                    <a:pt x="372" y="381"/>
                    <a:pt x="375" y="381"/>
                    <a:pt x="377" y="381"/>
                  </a:cubicBezTo>
                  <a:cubicBezTo>
                    <a:pt x="379" y="381"/>
                    <a:pt x="379" y="382"/>
                    <a:pt x="380" y="384"/>
                  </a:cubicBezTo>
                  <a:cubicBezTo>
                    <a:pt x="382" y="386"/>
                    <a:pt x="382" y="386"/>
                    <a:pt x="385" y="386"/>
                  </a:cubicBezTo>
                  <a:cubicBezTo>
                    <a:pt x="386" y="386"/>
                    <a:pt x="388" y="386"/>
                    <a:pt x="390" y="386"/>
                  </a:cubicBezTo>
                  <a:cubicBezTo>
                    <a:pt x="390" y="385"/>
                    <a:pt x="390" y="384"/>
                    <a:pt x="390" y="384"/>
                  </a:cubicBezTo>
                  <a:cubicBezTo>
                    <a:pt x="389" y="381"/>
                    <a:pt x="388" y="378"/>
                    <a:pt x="386" y="376"/>
                  </a:cubicBezTo>
                  <a:cubicBezTo>
                    <a:pt x="385" y="375"/>
                    <a:pt x="382" y="375"/>
                    <a:pt x="382" y="374"/>
                  </a:cubicBezTo>
                  <a:cubicBezTo>
                    <a:pt x="381" y="372"/>
                    <a:pt x="385" y="371"/>
                    <a:pt x="386" y="371"/>
                  </a:cubicBezTo>
                  <a:cubicBezTo>
                    <a:pt x="388" y="365"/>
                    <a:pt x="396" y="365"/>
                    <a:pt x="401" y="364"/>
                  </a:cubicBezTo>
                  <a:cubicBezTo>
                    <a:pt x="401" y="362"/>
                    <a:pt x="403" y="361"/>
                    <a:pt x="404" y="359"/>
                  </a:cubicBezTo>
                  <a:cubicBezTo>
                    <a:pt x="405" y="359"/>
                    <a:pt x="405" y="359"/>
                    <a:pt x="406" y="359"/>
                  </a:cubicBezTo>
                  <a:cubicBezTo>
                    <a:pt x="406" y="365"/>
                    <a:pt x="404" y="369"/>
                    <a:pt x="404" y="374"/>
                  </a:cubicBezTo>
                  <a:cubicBezTo>
                    <a:pt x="406" y="375"/>
                    <a:pt x="407" y="375"/>
                    <a:pt x="409" y="376"/>
                  </a:cubicBezTo>
                  <a:cubicBezTo>
                    <a:pt x="409" y="377"/>
                    <a:pt x="408" y="379"/>
                    <a:pt x="409" y="381"/>
                  </a:cubicBezTo>
                  <a:cubicBezTo>
                    <a:pt x="412" y="381"/>
                    <a:pt x="414" y="383"/>
                    <a:pt x="416" y="385"/>
                  </a:cubicBezTo>
                  <a:cubicBezTo>
                    <a:pt x="416" y="386"/>
                    <a:pt x="421" y="391"/>
                    <a:pt x="421" y="389"/>
                  </a:cubicBezTo>
                  <a:cubicBezTo>
                    <a:pt x="421" y="385"/>
                    <a:pt x="423" y="385"/>
                    <a:pt x="425" y="384"/>
                  </a:cubicBezTo>
                  <a:cubicBezTo>
                    <a:pt x="426" y="383"/>
                    <a:pt x="427" y="384"/>
                    <a:pt x="427" y="383"/>
                  </a:cubicBezTo>
                  <a:cubicBezTo>
                    <a:pt x="428" y="383"/>
                    <a:pt x="427" y="382"/>
                    <a:pt x="428" y="382"/>
                  </a:cubicBezTo>
                  <a:cubicBezTo>
                    <a:pt x="429" y="381"/>
                    <a:pt x="429" y="380"/>
                    <a:pt x="430" y="379"/>
                  </a:cubicBezTo>
                  <a:cubicBezTo>
                    <a:pt x="431" y="379"/>
                    <a:pt x="436" y="378"/>
                    <a:pt x="436" y="378"/>
                  </a:cubicBezTo>
                  <a:cubicBezTo>
                    <a:pt x="436" y="374"/>
                    <a:pt x="439" y="371"/>
                    <a:pt x="442" y="369"/>
                  </a:cubicBezTo>
                  <a:cubicBezTo>
                    <a:pt x="442" y="371"/>
                    <a:pt x="445" y="373"/>
                    <a:pt x="447" y="373"/>
                  </a:cubicBezTo>
                  <a:cubicBezTo>
                    <a:pt x="450" y="372"/>
                    <a:pt x="449" y="370"/>
                    <a:pt x="451" y="368"/>
                  </a:cubicBezTo>
                  <a:cubicBezTo>
                    <a:pt x="452" y="365"/>
                    <a:pt x="452" y="365"/>
                    <a:pt x="455" y="364"/>
                  </a:cubicBezTo>
                  <a:cubicBezTo>
                    <a:pt x="457" y="363"/>
                    <a:pt x="459" y="362"/>
                    <a:pt x="462" y="361"/>
                  </a:cubicBezTo>
                  <a:cubicBezTo>
                    <a:pt x="459" y="358"/>
                    <a:pt x="461" y="355"/>
                    <a:pt x="459" y="352"/>
                  </a:cubicBezTo>
                  <a:cubicBezTo>
                    <a:pt x="458" y="350"/>
                    <a:pt x="456" y="349"/>
                    <a:pt x="455" y="348"/>
                  </a:cubicBezTo>
                  <a:cubicBezTo>
                    <a:pt x="454" y="346"/>
                    <a:pt x="454" y="345"/>
                    <a:pt x="453" y="343"/>
                  </a:cubicBezTo>
                  <a:cubicBezTo>
                    <a:pt x="451" y="340"/>
                    <a:pt x="447" y="337"/>
                    <a:pt x="446" y="333"/>
                  </a:cubicBezTo>
                  <a:cubicBezTo>
                    <a:pt x="445" y="328"/>
                    <a:pt x="448" y="326"/>
                    <a:pt x="450" y="322"/>
                  </a:cubicBezTo>
                  <a:cubicBezTo>
                    <a:pt x="457" y="313"/>
                    <a:pt x="441" y="314"/>
                    <a:pt x="436" y="313"/>
                  </a:cubicBezTo>
                  <a:cubicBezTo>
                    <a:pt x="429" y="312"/>
                    <a:pt x="422" y="305"/>
                    <a:pt x="421" y="298"/>
                  </a:cubicBezTo>
                  <a:cubicBezTo>
                    <a:pt x="421" y="294"/>
                    <a:pt x="423" y="289"/>
                    <a:pt x="421" y="285"/>
                  </a:cubicBezTo>
                  <a:cubicBezTo>
                    <a:pt x="420" y="285"/>
                    <a:pt x="431" y="284"/>
                    <a:pt x="431" y="284"/>
                  </a:cubicBezTo>
                  <a:cubicBezTo>
                    <a:pt x="432" y="281"/>
                    <a:pt x="431" y="281"/>
                    <a:pt x="430" y="279"/>
                  </a:cubicBezTo>
                  <a:cubicBezTo>
                    <a:pt x="427" y="272"/>
                    <a:pt x="426" y="263"/>
                    <a:pt x="423" y="256"/>
                  </a:cubicBezTo>
                  <a:cubicBezTo>
                    <a:pt x="423" y="255"/>
                    <a:pt x="423" y="255"/>
                    <a:pt x="422" y="255"/>
                  </a:cubicBezTo>
                  <a:cubicBezTo>
                    <a:pt x="424" y="254"/>
                    <a:pt x="427" y="251"/>
                    <a:pt x="429" y="251"/>
                  </a:cubicBezTo>
                  <a:cubicBezTo>
                    <a:pt x="431" y="250"/>
                    <a:pt x="432" y="252"/>
                    <a:pt x="433" y="252"/>
                  </a:cubicBezTo>
                  <a:cubicBezTo>
                    <a:pt x="435" y="252"/>
                    <a:pt x="437" y="252"/>
                    <a:pt x="438" y="252"/>
                  </a:cubicBezTo>
                  <a:cubicBezTo>
                    <a:pt x="442" y="253"/>
                    <a:pt x="443" y="255"/>
                    <a:pt x="447" y="254"/>
                  </a:cubicBezTo>
                  <a:cubicBezTo>
                    <a:pt x="451" y="254"/>
                    <a:pt x="453" y="254"/>
                    <a:pt x="457" y="254"/>
                  </a:cubicBezTo>
                  <a:cubicBezTo>
                    <a:pt x="456" y="253"/>
                    <a:pt x="455" y="250"/>
                    <a:pt x="455" y="250"/>
                  </a:cubicBezTo>
                  <a:cubicBezTo>
                    <a:pt x="456" y="247"/>
                    <a:pt x="457" y="248"/>
                    <a:pt x="459" y="247"/>
                  </a:cubicBezTo>
                  <a:cubicBezTo>
                    <a:pt x="463" y="245"/>
                    <a:pt x="465" y="242"/>
                    <a:pt x="465" y="238"/>
                  </a:cubicBezTo>
                  <a:cubicBezTo>
                    <a:pt x="465" y="237"/>
                    <a:pt x="464" y="235"/>
                    <a:pt x="464" y="234"/>
                  </a:cubicBezTo>
                  <a:cubicBezTo>
                    <a:pt x="464" y="231"/>
                    <a:pt x="466" y="230"/>
                    <a:pt x="465" y="228"/>
                  </a:cubicBezTo>
                  <a:cubicBezTo>
                    <a:pt x="465" y="226"/>
                    <a:pt x="463" y="222"/>
                    <a:pt x="462" y="221"/>
                  </a:cubicBezTo>
                  <a:cubicBezTo>
                    <a:pt x="466" y="220"/>
                    <a:pt x="468" y="219"/>
                    <a:pt x="472" y="219"/>
                  </a:cubicBezTo>
                  <a:cubicBezTo>
                    <a:pt x="474" y="219"/>
                    <a:pt x="478" y="220"/>
                    <a:pt x="479" y="219"/>
                  </a:cubicBezTo>
                  <a:cubicBezTo>
                    <a:pt x="481" y="218"/>
                    <a:pt x="479" y="215"/>
                    <a:pt x="480" y="213"/>
                  </a:cubicBezTo>
                  <a:cubicBezTo>
                    <a:pt x="481" y="209"/>
                    <a:pt x="485" y="207"/>
                    <a:pt x="488" y="205"/>
                  </a:cubicBezTo>
                  <a:cubicBezTo>
                    <a:pt x="492" y="203"/>
                    <a:pt x="496" y="204"/>
                    <a:pt x="500" y="204"/>
                  </a:cubicBezTo>
                  <a:cubicBezTo>
                    <a:pt x="501" y="199"/>
                    <a:pt x="500" y="195"/>
                    <a:pt x="503" y="191"/>
                  </a:cubicBezTo>
                  <a:cubicBezTo>
                    <a:pt x="504" y="190"/>
                    <a:pt x="505" y="189"/>
                    <a:pt x="506" y="187"/>
                  </a:cubicBezTo>
                  <a:cubicBezTo>
                    <a:pt x="507" y="184"/>
                    <a:pt x="507" y="182"/>
                    <a:pt x="509" y="181"/>
                  </a:cubicBezTo>
                  <a:cubicBezTo>
                    <a:pt x="510" y="176"/>
                    <a:pt x="507" y="166"/>
                    <a:pt x="514" y="165"/>
                  </a:cubicBezTo>
                  <a:cubicBezTo>
                    <a:pt x="517" y="160"/>
                    <a:pt x="513" y="153"/>
                    <a:pt x="516" y="147"/>
                  </a:cubicBezTo>
                  <a:cubicBezTo>
                    <a:pt x="517" y="144"/>
                    <a:pt x="521" y="145"/>
                    <a:pt x="519" y="140"/>
                  </a:cubicBezTo>
                  <a:cubicBezTo>
                    <a:pt x="517" y="138"/>
                    <a:pt x="516" y="137"/>
                    <a:pt x="515" y="134"/>
                  </a:cubicBezTo>
                  <a:cubicBezTo>
                    <a:pt x="514" y="134"/>
                    <a:pt x="513" y="133"/>
                    <a:pt x="512" y="132"/>
                  </a:cubicBezTo>
                  <a:cubicBezTo>
                    <a:pt x="511" y="132"/>
                    <a:pt x="509" y="132"/>
                    <a:pt x="508" y="132"/>
                  </a:cubicBezTo>
                  <a:cubicBezTo>
                    <a:pt x="505" y="130"/>
                    <a:pt x="504" y="127"/>
                    <a:pt x="503" y="124"/>
                  </a:cubicBezTo>
                  <a:cubicBezTo>
                    <a:pt x="499" y="119"/>
                    <a:pt x="497" y="117"/>
                    <a:pt x="490" y="119"/>
                  </a:cubicBezTo>
                  <a:cubicBezTo>
                    <a:pt x="483" y="120"/>
                    <a:pt x="480" y="118"/>
                    <a:pt x="474" y="116"/>
                  </a:cubicBezTo>
                  <a:cubicBezTo>
                    <a:pt x="469" y="114"/>
                    <a:pt x="462" y="110"/>
                    <a:pt x="458" y="110"/>
                  </a:cubicBezTo>
                  <a:cubicBezTo>
                    <a:pt x="458" y="107"/>
                    <a:pt x="457" y="105"/>
                    <a:pt x="454" y="104"/>
                  </a:cubicBezTo>
                  <a:cubicBezTo>
                    <a:pt x="450" y="103"/>
                    <a:pt x="448" y="106"/>
                    <a:pt x="446" y="106"/>
                  </a:cubicBezTo>
                  <a:cubicBezTo>
                    <a:pt x="444" y="108"/>
                    <a:pt x="445" y="112"/>
                    <a:pt x="442" y="113"/>
                  </a:cubicBezTo>
                  <a:cubicBezTo>
                    <a:pt x="439" y="114"/>
                    <a:pt x="434" y="113"/>
                    <a:pt x="432" y="112"/>
                  </a:cubicBezTo>
                  <a:cubicBezTo>
                    <a:pt x="427" y="111"/>
                    <a:pt x="418" y="109"/>
                    <a:pt x="413" y="111"/>
                  </a:cubicBezTo>
                  <a:cubicBezTo>
                    <a:pt x="409" y="111"/>
                    <a:pt x="407" y="114"/>
                    <a:pt x="403" y="115"/>
                  </a:cubicBezTo>
                  <a:cubicBezTo>
                    <a:pt x="400" y="116"/>
                    <a:pt x="397" y="117"/>
                    <a:pt x="394" y="119"/>
                  </a:cubicBezTo>
                  <a:cubicBezTo>
                    <a:pt x="392" y="120"/>
                    <a:pt x="391" y="121"/>
                    <a:pt x="389" y="121"/>
                  </a:cubicBezTo>
                  <a:cubicBezTo>
                    <a:pt x="387" y="121"/>
                    <a:pt x="385" y="120"/>
                    <a:pt x="384" y="121"/>
                  </a:cubicBezTo>
                  <a:cubicBezTo>
                    <a:pt x="382" y="121"/>
                    <a:pt x="382" y="123"/>
                    <a:pt x="380" y="124"/>
                  </a:cubicBezTo>
                  <a:cubicBezTo>
                    <a:pt x="379" y="125"/>
                    <a:pt x="377" y="125"/>
                    <a:pt x="376" y="125"/>
                  </a:cubicBezTo>
                  <a:cubicBezTo>
                    <a:pt x="376" y="126"/>
                    <a:pt x="375" y="127"/>
                    <a:pt x="375" y="128"/>
                  </a:cubicBezTo>
                  <a:cubicBezTo>
                    <a:pt x="371" y="129"/>
                    <a:pt x="366" y="127"/>
                    <a:pt x="362" y="128"/>
                  </a:cubicBezTo>
                  <a:cubicBezTo>
                    <a:pt x="358" y="128"/>
                    <a:pt x="359" y="131"/>
                    <a:pt x="356" y="133"/>
                  </a:cubicBezTo>
                  <a:cubicBezTo>
                    <a:pt x="354" y="136"/>
                    <a:pt x="353" y="135"/>
                    <a:pt x="350" y="133"/>
                  </a:cubicBezTo>
                  <a:cubicBezTo>
                    <a:pt x="346" y="132"/>
                    <a:pt x="347" y="133"/>
                    <a:pt x="343" y="134"/>
                  </a:cubicBezTo>
                  <a:cubicBezTo>
                    <a:pt x="340" y="135"/>
                    <a:pt x="337" y="134"/>
                    <a:pt x="335" y="134"/>
                  </a:cubicBezTo>
                  <a:cubicBezTo>
                    <a:pt x="332" y="134"/>
                    <a:pt x="330" y="134"/>
                    <a:pt x="327" y="134"/>
                  </a:cubicBezTo>
                  <a:cubicBezTo>
                    <a:pt x="325" y="134"/>
                    <a:pt x="320" y="136"/>
                    <a:pt x="319" y="135"/>
                  </a:cubicBezTo>
                  <a:cubicBezTo>
                    <a:pt x="312" y="133"/>
                    <a:pt x="326" y="127"/>
                    <a:pt x="329" y="126"/>
                  </a:cubicBezTo>
                  <a:cubicBezTo>
                    <a:pt x="329" y="124"/>
                    <a:pt x="329" y="123"/>
                    <a:pt x="327" y="121"/>
                  </a:cubicBezTo>
                  <a:cubicBezTo>
                    <a:pt x="327" y="121"/>
                    <a:pt x="326" y="121"/>
                    <a:pt x="325" y="120"/>
                  </a:cubicBezTo>
                  <a:cubicBezTo>
                    <a:pt x="324" y="120"/>
                    <a:pt x="324" y="118"/>
                    <a:pt x="324" y="118"/>
                  </a:cubicBezTo>
                  <a:cubicBezTo>
                    <a:pt x="320" y="115"/>
                    <a:pt x="318" y="116"/>
                    <a:pt x="314" y="115"/>
                  </a:cubicBezTo>
                  <a:cubicBezTo>
                    <a:pt x="312" y="115"/>
                    <a:pt x="310" y="114"/>
                    <a:pt x="309" y="113"/>
                  </a:cubicBezTo>
                  <a:cubicBezTo>
                    <a:pt x="307" y="112"/>
                    <a:pt x="307" y="110"/>
                    <a:pt x="306" y="109"/>
                  </a:cubicBezTo>
                  <a:cubicBezTo>
                    <a:pt x="304" y="107"/>
                    <a:pt x="298" y="108"/>
                    <a:pt x="295" y="108"/>
                  </a:cubicBezTo>
                  <a:cubicBezTo>
                    <a:pt x="289" y="107"/>
                    <a:pt x="288" y="108"/>
                    <a:pt x="284" y="103"/>
                  </a:cubicBezTo>
                  <a:cubicBezTo>
                    <a:pt x="279" y="99"/>
                    <a:pt x="281" y="95"/>
                    <a:pt x="280" y="89"/>
                  </a:cubicBezTo>
                  <a:cubicBezTo>
                    <a:pt x="280" y="86"/>
                    <a:pt x="278" y="83"/>
                    <a:pt x="276" y="80"/>
                  </a:cubicBezTo>
                  <a:cubicBezTo>
                    <a:pt x="273" y="77"/>
                    <a:pt x="271" y="78"/>
                    <a:pt x="267" y="78"/>
                  </a:cubicBezTo>
                  <a:cubicBezTo>
                    <a:pt x="261" y="76"/>
                    <a:pt x="260" y="72"/>
                    <a:pt x="258" y="67"/>
                  </a:cubicBezTo>
                  <a:cubicBezTo>
                    <a:pt x="255" y="62"/>
                    <a:pt x="248" y="66"/>
                    <a:pt x="244" y="63"/>
                  </a:cubicBezTo>
                  <a:cubicBezTo>
                    <a:pt x="242" y="62"/>
                    <a:pt x="241" y="59"/>
                    <a:pt x="239" y="58"/>
                  </a:cubicBezTo>
                  <a:cubicBezTo>
                    <a:pt x="238" y="56"/>
                    <a:pt x="235" y="55"/>
                    <a:pt x="233" y="54"/>
                  </a:cubicBezTo>
                  <a:cubicBezTo>
                    <a:pt x="231" y="52"/>
                    <a:pt x="230" y="47"/>
                    <a:pt x="229" y="45"/>
                  </a:cubicBezTo>
                  <a:cubicBezTo>
                    <a:pt x="227" y="41"/>
                    <a:pt x="227" y="38"/>
                    <a:pt x="225" y="35"/>
                  </a:cubicBezTo>
                  <a:cubicBezTo>
                    <a:pt x="221" y="29"/>
                    <a:pt x="214" y="23"/>
                    <a:pt x="206" y="26"/>
                  </a:cubicBezTo>
                  <a:cubicBezTo>
                    <a:pt x="204" y="27"/>
                    <a:pt x="205" y="28"/>
                    <a:pt x="203" y="29"/>
                  </a:cubicBezTo>
                  <a:cubicBezTo>
                    <a:pt x="201" y="30"/>
                    <a:pt x="199" y="28"/>
                    <a:pt x="198" y="27"/>
                  </a:cubicBezTo>
                  <a:cubicBezTo>
                    <a:pt x="197" y="24"/>
                    <a:pt x="198" y="18"/>
                    <a:pt x="198" y="15"/>
                  </a:cubicBezTo>
                  <a:cubicBezTo>
                    <a:pt x="199" y="9"/>
                    <a:pt x="196" y="9"/>
                    <a:pt x="191" y="9"/>
                  </a:cubicBezTo>
                  <a:cubicBezTo>
                    <a:pt x="186" y="9"/>
                    <a:pt x="183" y="9"/>
                    <a:pt x="179" y="7"/>
                  </a:cubicBezTo>
                  <a:cubicBezTo>
                    <a:pt x="179" y="7"/>
                    <a:pt x="179" y="6"/>
                    <a:pt x="178" y="6"/>
                  </a:cubicBezTo>
                  <a:cubicBezTo>
                    <a:pt x="177" y="6"/>
                    <a:pt x="175" y="6"/>
                    <a:pt x="175" y="6"/>
                  </a:cubicBezTo>
                  <a:cubicBezTo>
                    <a:pt x="172" y="6"/>
                    <a:pt x="170" y="6"/>
                    <a:pt x="168" y="6"/>
                  </a:cubicBezTo>
                  <a:cubicBezTo>
                    <a:pt x="164" y="8"/>
                    <a:pt x="160" y="11"/>
                    <a:pt x="158" y="4"/>
                  </a:cubicBezTo>
                  <a:cubicBezTo>
                    <a:pt x="156" y="4"/>
                    <a:pt x="156" y="2"/>
                    <a:pt x="154" y="1"/>
                  </a:cubicBezTo>
                  <a:cubicBezTo>
                    <a:pt x="153" y="0"/>
                    <a:pt x="149" y="1"/>
                    <a:pt x="148" y="1"/>
                  </a:cubicBezTo>
                  <a:cubicBezTo>
                    <a:pt x="145" y="2"/>
                    <a:pt x="145" y="5"/>
                    <a:pt x="143" y="6"/>
                  </a:cubicBezTo>
                  <a:cubicBezTo>
                    <a:pt x="141" y="7"/>
                    <a:pt x="140" y="5"/>
                    <a:pt x="138" y="4"/>
                  </a:cubicBezTo>
                  <a:cubicBezTo>
                    <a:pt x="133" y="3"/>
                    <a:pt x="130" y="6"/>
                    <a:pt x="126" y="7"/>
                  </a:cubicBezTo>
                  <a:cubicBezTo>
                    <a:pt x="122" y="8"/>
                    <a:pt x="119" y="10"/>
                    <a:pt x="114" y="10"/>
                  </a:cubicBezTo>
                  <a:cubicBezTo>
                    <a:pt x="114" y="11"/>
                    <a:pt x="114" y="12"/>
                    <a:pt x="113" y="14"/>
                  </a:cubicBezTo>
                  <a:cubicBezTo>
                    <a:pt x="107" y="14"/>
                    <a:pt x="104" y="12"/>
                    <a:pt x="98" y="11"/>
                  </a:cubicBezTo>
                  <a:cubicBezTo>
                    <a:pt x="94" y="9"/>
                    <a:pt x="84" y="7"/>
                    <a:pt x="81" y="9"/>
                  </a:cubicBezTo>
                  <a:cubicBezTo>
                    <a:pt x="85" y="11"/>
                    <a:pt x="90" y="8"/>
                    <a:pt x="91" y="15"/>
                  </a:cubicBezTo>
                  <a:cubicBezTo>
                    <a:pt x="93" y="16"/>
                    <a:pt x="94" y="16"/>
                    <a:pt x="95" y="17"/>
                  </a:cubicBezTo>
                  <a:cubicBezTo>
                    <a:pt x="95" y="18"/>
                    <a:pt x="95" y="20"/>
                    <a:pt x="95" y="21"/>
                  </a:cubicBezTo>
                  <a:cubicBezTo>
                    <a:pt x="93" y="22"/>
                    <a:pt x="91" y="22"/>
                    <a:pt x="89" y="22"/>
                  </a:cubicBezTo>
                  <a:cubicBezTo>
                    <a:pt x="86" y="22"/>
                    <a:pt x="84" y="23"/>
                    <a:pt x="81" y="23"/>
                  </a:cubicBezTo>
                  <a:cubicBezTo>
                    <a:pt x="76" y="24"/>
                    <a:pt x="73" y="21"/>
                    <a:pt x="68" y="20"/>
                  </a:cubicBezTo>
                  <a:cubicBezTo>
                    <a:pt x="63" y="19"/>
                    <a:pt x="59" y="20"/>
                    <a:pt x="54" y="20"/>
                  </a:cubicBezTo>
                  <a:cubicBezTo>
                    <a:pt x="52" y="20"/>
                    <a:pt x="49" y="19"/>
                    <a:pt x="47" y="20"/>
                  </a:cubicBezTo>
                  <a:cubicBezTo>
                    <a:pt x="45" y="21"/>
                    <a:pt x="43" y="24"/>
                    <a:pt x="42" y="25"/>
                  </a:cubicBezTo>
                  <a:cubicBezTo>
                    <a:pt x="42" y="28"/>
                    <a:pt x="41" y="30"/>
                    <a:pt x="37" y="30"/>
                  </a:cubicBezTo>
                  <a:cubicBezTo>
                    <a:pt x="36" y="33"/>
                    <a:pt x="35" y="35"/>
                    <a:pt x="35" y="38"/>
                  </a:cubicBezTo>
                  <a:cubicBezTo>
                    <a:pt x="32" y="38"/>
                    <a:pt x="30" y="38"/>
                    <a:pt x="27" y="38"/>
                  </a:cubicBezTo>
                  <a:cubicBezTo>
                    <a:pt x="27" y="47"/>
                    <a:pt x="15" y="45"/>
                    <a:pt x="15" y="53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0" y="55"/>
                    <a:pt x="8" y="50"/>
                    <a:pt x="5" y="54"/>
                  </a:cubicBezTo>
                  <a:cubicBezTo>
                    <a:pt x="4" y="56"/>
                    <a:pt x="5" y="58"/>
                    <a:pt x="4" y="60"/>
                  </a:cubicBezTo>
                  <a:cubicBezTo>
                    <a:pt x="4" y="61"/>
                    <a:pt x="1" y="64"/>
                    <a:pt x="1" y="64"/>
                  </a:cubicBezTo>
                  <a:cubicBezTo>
                    <a:pt x="1" y="66"/>
                    <a:pt x="2" y="66"/>
                    <a:pt x="3" y="68"/>
                  </a:cubicBezTo>
                  <a:cubicBezTo>
                    <a:pt x="3" y="70"/>
                    <a:pt x="3" y="73"/>
                    <a:pt x="2" y="75"/>
                  </a:cubicBezTo>
                  <a:cubicBezTo>
                    <a:pt x="2" y="77"/>
                    <a:pt x="0" y="77"/>
                    <a:pt x="1" y="79"/>
                  </a:cubicBezTo>
                  <a:cubicBezTo>
                    <a:pt x="2" y="79"/>
                    <a:pt x="5" y="79"/>
                    <a:pt x="6" y="79"/>
                  </a:cubicBezTo>
                  <a:cubicBezTo>
                    <a:pt x="5" y="83"/>
                    <a:pt x="12" y="82"/>
                    <a:pt x="11" y="86"/>
                  </a:cubicBezTo>
                  <a:cubicBezTo>
                    <a:pt x="15" y="87"/>
                    <a:pt x="15" y="82"/>
                    <a:pt x="19" y="83"/>
                  </a:cubicBezTo>
                  <a:cubicBezTo>
                    <a:pt x="19" y="83"/>
                    <a:pt x="19" y="84"/>
                    <a:pt x="19" y="84"/>
                  </a:cubicBezTo>
                  <a:cubicBezTo>
                    <a:pt x="23" y="85"/>
                    <a:pt x="25" y="82"/>
                    <a:pt x="28" y="83"/>
                  </a:cubicBezTo>
                  <a:cubicBezTo>
                    <a:pt x="29" y="83"/>
                    <a:pt x="29" y="85"/>
                    <a:pt x="30" y="85"/>
                  </a:cubicBezTo>
                  <a:cubicBezTo>
                    <a:pt x="30" y="85"/>
                    <a:pt x="31" y="85"/>
                    <a:pt x="32" y="85"/>
                  </a:cubicBezTo>
                  <a:cubicBezTo>
                    <a:pt x="34" y="85"/>
                    <a:pt x="35" y="85"/>
                    <a:pt x="37" y="85"/>
                  </a:cubicBezTo>
                  <a:cubicBezTo>
                    <a:pt x="37" y="88"/>
                    <a:pt x="39" y="90"/>
                    <a:pt x="40" y="91"/>
                  </a:cubicBezTo>
                  <a:cubicBezTo>
                    <a:pt x="41" y="93"/>
                    <a:pt x="40" y="96"/>
                    <a:pt x="41" y="98"/>
                  </a:cubicBezTo>
                  <a:cubicBezTo>
                    <a:pt x="42" y="101"/>
                    <a:pt x="44" y="99"/>
                    <a:pt x="46" y="101"/>
                  </a:cubicBezTo>
                  <a:cubicBezTo>
                    <a:pt x="48" y="102"/>
                    <a:pt x="47" y="105"/>
                    <a:pt x="50" y="105"/>
                  </a:cubicBezTo>
                  <a:cubicBezTo>
                    <a:pt x="51" y="107"/>
                    <a:pt x="55" y="106"/>
                    <a:pt x="57" y="107"/>
                  </a:cubicBezTo>
                  <a:cubicBezTo>
                    <a:pt x="59" y="108"/>
                    <a:pt x="59" y="110"/>
                    <a:pt x="61" y="111"/>
                  </a:cubicBezTo>
                  <a:cubicBezTo>
                    <a:pt x="62" y="112"/>
                    <a:pt x="64" y="112"/>
                    <a:pt x="65" y="113"/>
                  </a:cubicBezTo>
                  <a:cubicBezTo>
                    <a:pt x="71" y="114"/>
                    <a:pt x="77" y="112"/>
                    <a:pt x="81" y="115"/>
                  </a:cubicBezTo>
                  <a:cubicBezTo>
                    <a:pt x="82" y="116"/>
                    <a:pt x="82" y="118"/>
                    <a:pt x="81" y="119"/>
                  </a:cubicBezTo>
                  <a:cubicBezTo>
                    <a:pt x="80" y="119"/>
                    <a:pt x="79" y="120"/>
                    <a:pt x="79" y="122"/>
                  </a:cubicBezTo>
                  <a:cubicBezTo>
                    <a:pt x="74" y="122"/>
                    <a:pt x="73" y="134"/>
                    <a:pt x="77" y="136"/>
                  </a:cubicBezTo>
                  <a:cubicBezTo>
                    <a:pt x="78" y="137"/>
                    <a:pt x="80" y="136"/>
                    <a:pt x="81" y="136"/>
                  </a:cubicBezTo>
                  <a:cubicBezTo>
                    <a:pt x="84" y="137"/>
                    <a:pt x="83" y="139"/>
                    <a:pt x="85" y="140"/>
                  </a:cubicBezTo>
                  <a:cubicBezTo>
                    <a:pt x="87" y="142"/>
                    <a:pt x="91" y="142"/>
                    <a:pt x="92" y="146"/>
                  </a:cubicBezTo>
                  <a:cubicBezTo>
                    <a:pt x="95" y="146"/>
                    <a:pt x="99" y="145"/>
                    <a:pt x="100" y="148"/>
                  </a:cubicBezTo>
                  <a:cubicBezTo>
                    <a:pt x="101" y="151"/>
                    <a:pt x="99" y="154"/>
                    <a:pt x="98" y="156"/>
                  </a:cubicBezTo>
                  <a:cubicBezTo>
                    <a:pt x="97" y="158"/>
                    <a:pt x="96" y="159"/>
                    <a:pt x="96" y="160"/>
                  </a:cubicBezTo>
                  <a:cubicBezTo>
                    <a:pt x="95" y="162"/>
                    <a:pt x="96" y="164"/>
                    <a:pt x="95" y="165"/>
                  </a:cubicBezTo>
                  <a:cubicBezTo>
                    <a:pt x="95" y="166"/>
                    <a:pt x="92" y="166"/>
                    <a:pt x="91" y="167"/>
                  </a:cubicBezTo>
                  <a:cubicBezTo>
                    <a:pt x="90" y="167"/>
                    <a:pt x="90" y="170"/>
                    <a:pt x="89" y="170"/>
                  </a:cubicBezTo>
                  <a:cubicBezTo>
                    <a:pt x="87" y="171"/>
                    <a:pt x="85" y="170"/>
                    <a:pt x="83" y="170"/>
                  </a:cubicBezTo>
                  <a:cubicBezTo>
                    <a:pt x="82" y="170"/>
                    <a:pt x="81" y="170"/>
                    <a:pt x="80" y="171"/>
                  </a:cubicBezTo>
                  <a:cubicBezTo>
                    <a:pt x="78" y="171"/>
                    <a:pt x="78" y="172"/>
                    <a:pt x="77" y="173"/>
                  </a:cubicBezTo>
                  <a:cubicBezTo>
                    <a:pt x="76" y="173"/>
                    <a:pt x="72" y="173"/>
                    <a:pt x="71" y="174"/>
                  </a:cubicBezTo>
                  <a:cubicBezTo>
                    <a:pt x="69" y="175"/>
                    <a:pt x="70" y="179"/>
                    <a:pt x="70" y="181"/>
                  </a:cubicBezTo>
                  <a:cubicBezTo>
                    <a:pt x="70" y="183"/>
                    <a:pt x="69" y="184"/>
                    <a:pt x="68" y="187"/>
                  </a:cubicBezTo>
                  <a:cubicBezTo>
                    <a:pt x="66" y="190"/>
                    <a:pt x="67" y="190"/>
                    <a:pt x="64" y="190"/>
                  </a:cubicBezTo>
                  <a:cubicBezTo>
                    <a:pt x="62" y="190"/>
                    <a:pt x="54" y="188"/>
                    <a:pt x="52" y="190"/>
                  </a:cubicBezTo>
                  <a:cubicBezTo>
                    <a:pt x="51" y="191"/>
                    <a:pt x="51" y="194"/>
                    <a:pt x="50" y="196"/>
                  </a:cubicBezTo>
                  <a:cubicBezTo>
                    <a:pt x="50" y="198"/>
                    <a:pt x="47" y="204"/>
                    <a:pt x="50" y="205"/>
                  </a:cubicBezTo>
                  <a:cubicBezTo>
                    <a:pt x="50" y="210"/>
                    <a:pt x="50" y="214"/>
                    <a:pt x="51" y="218"/>
                  </a:cubicBezTo>
                  <a:cubicBezTo>
                    <a:pt x="51" y="218"/>
                    <a:pt x="52" y="218"/>
                    <a:pt x="52" y="218"/>
                  </a:cubicBezTo>
                  <a:cubicBezTo>
                    <a:pt x="52" y="225"/>
                    <a:pt x="52" y="232"/>
                    <a:pt x="54" y="239"/>
                  </a:cubicBezTo>
                  <a:cubicBezTo>
                    <a:pt x="55" y="242"/>
                    <a:pt x="56" y="245"/>
                    <a:pt x="56" y="249"/>
                  </a:cubicBezTo>
                  <a:cubicBezTo>
                    <a:pt x="56" y="250"/>
                    <a:pt x="55" y="251"/>
                    <a:pt x="55" y="253"/>
                  </a:cubicBezTo>
                  <a:cubicBezTo>
                    <a:pt x="55" y="254"/>
                    <a:pt x="56" y="254"/>
                    <a:pt x="56" y="255"/>
                  </a:cubicBezTo>
                  <a:cubicBezTo>
                    <a:pt x="56" y="256"/>
                    <a:pt x="56" y="257"/>
                    <a:pt x="56" y="258"/>
                  </a:cubicBezTo>
                  <a:cubicBezTo>
                    <a:pt x="56" y="261"/>
                    <a:pt x="54" y="264"/>
                    <a:pt x="54" y="268"/>
                  </a:cubicBezTo>
                  <a:cubicBezTo>
                    <a:pt x="54" y="269"/>
                    <a:pt x="55" y="271"/>
                    <a:pt x="55" y="272"/>
                  </a:cubicBezTo>
                  <a:cubicBezTo>
                    <a:pt x="56" y="275"/>
                    <a:pt x="56" y="277"/>
                    <a:pt x="56" y="279"/>
                  </a:cubicBezTo>
                  <a:cubicBezTo>
                    <a:pt x="56" y="281"/>
                    <a:pt x="56" y="283"/>
                    <a:pt x="56" y="285"/>
                  </a:cubicBezTo>
                  <a:cubicBezTo>
                    <a:pt x="55" y="286"/>
                    <a:pt x="53" y="288"/>
                    <a:pt x="53" y="289"/>
                  </a:cubicBezTo>
                  <a:cubicBezTo>
                    <a:pt x="53" y="291"/>
                    <a:pt x="54" y="291"/>
                    <a:pt x="55" y="293"/>
                  </a:cubicBezTo>
                  <a:cubicBezTo>
                    <a:pt x="55" y="294"/>
                    <a:pt x="55" y="297"/>
                    <a:pt x="55" y="298"/>
                  </a:cubicBezTo>
                  <a:cubicBezTo>
                    <a:pt x="55" y="299"/>
                    <a:pt x="55" y="299"/>
                    <a:pt x="55" y="299"/>
                  </a:cubicBezTo>
                  <a:cubicBezTo>
                    <a:pt x="56" y="302"/>
                    <a:pt x="55" y="304"/>
                    <a:pt x="54" y="307"/>
                  </a:cubicBezTo>
                  <a:cubicBezTo>
                    <a:pt x="59" y="307"/>
                    <a:pt x="64" y="308"/>
                    <a:pt x="63" y="314"/>
                  </a:cubicBezTo>
                  <a:cubicBezTo>
                    <a:pt x="68" y="315"/>
                    <a:pt x="83" y="315"/>
                    <a:pt x="84" y="321"/>
                  </a:cubicBezTo>
                  <a:cubicBezTo>
                    <a:pt x="87" y="322"/>
                    <a:pt x="87" y="325"/>
                    <a:pt x="89" y="326"/>
                  </a:cubicBezTo>
                  <a:cubicBezTo>
                    <a:pt x="91" y="327"/>
                    <a:pt x="94" y="326"/>
                    <a:pt x="95" y="327"/>
                  </a:cubicBezTo>
                  <a:cubicBezTo>
                    <a:pt x="99" y="329"/>
                    <a:pt x="96" y="338"/>
                    <a:pt x="104" y="337"/>
                  </a:cubicBezTo>
                  <a:cubicBezTo>
                    <a:pt x="104" y="336"/>
                    <a:pt x="104" y="336"/>
                    <a:pt x="104" y="335"/>
                  </a:cubicBezTo>
                  <a:cubicBezTo>
                    <a:pt x="110" y="335"/>
                    <a:pt x="113" y="338"/>
                    <a:pt x="119" y="338"/>
                  </a:cubicBezTo>
                  <a:cubicBezTo>
                    <a:pt x="119" y="336"/>
                    <a:pt x="119" y="335"/>
                    <a:pt x="119" y="333"/>
                  </a:cubicBezTo>
                  <a:cubicBezTo>
                    <a:pt x="121" y="332"/>
                    <a:pt x="123" y="331"/>
                    <a:pt x="125" y="332"/>
                  </a:cubicBezTo>
                  <a:cubicBezTo>
                    <a:pt x="125" y="336"/>
                    <a:pt x="122" y="339"/>
                    <a:pt x="122" y="343"/>
                  </a:cubicBezTo>
                  <a:cubicBezTo>
                    <a:pt x="123" y="343"/>
                    <a:pt x="123" y="343"/>
                    <a:pt x="123" y="343"/>
                  </a:cubicBezTo>
                  <a:cubicBezTo>
                    <a:pt x="123" y="345"/>
                    <a:pt x="124" y="347"/>
                    <a:pt x="123" y="350"/>
                  </a:cubicBezTo>
                  <a:cubicBezTo>
                    <a:pt x="122" y="351"/>
                    <a:pt x="117" y="354"/>
                    <a:pt x="122" y="355"/>
                  </a:cubicBezTo>
                  <a:cubicBezTo>
                    <a:pt x="122" y="357"/>
                    <a:pt x="121" y="359"/>
                    <a:pt x="122" y="360"/>
                  </a:cubicBezTo>
                  <a:cubicBezTo>
                    <a:pt x="125" y="356"/>
                    <a:pt x="133" y="358"/>
                    <a:pt x="137" y="358"/>
                  </a:cubicBezTo>
                  <a:cubicBezTo>
                    <a:pt x="137" y="360"/>
                    <a:pt x="138" y="361"/>
                    <a:pt x="138" y="363"/>
                  </a:cubicBezTo>
                  <a:cubicBezTo>
                    <a:pt x="139" y="363"/>
                    <a:pt x="140" y="363"/>
                    <a:pt x="140" y="363"/>
                  </a:cubicBezTo>
                  <a:cubicBezTo>
                    <a:pt x="140" y="363"/>
                    <a:pt x="140" y="363"/>
                    <a:pt x="140" y="364"/>
                  </a:cubicBezTo>
                  <a:cubicBezTo>
                    <a:pt x="141" y="364"/>
                    <a:pt x="143" y="364"/>
                    <a:pt x="144" y="364"/>
                  </a:cubicBezTo>
                  <a:cubicBezTo>
                    <a:pt x="144" y="362"/>
                    <a:pt x="145" y="361"/>
                    <a:pt x="146" y="361"/>
                  </a:cubicBezTo>
                  <a:cubicBezTo>
                    <a:pt x="147" y="361"/>
                    <a:pt x="147" y="361"/>
                    <a:pt x="147" y="361"/>
                  </a:cubicBezTo>
                  <a:cubicBezTo>
                    <a:pt x="148" y="361"/>
                    <a:pt x="149" y="361"/>
                    <a:pt x="151" y="361"/>
                  </a:cubicBezTo>
                  <a:cubicBezTo>
                    <a:pt x="151" y="363"/>
                    <a:pt x="154" y="364"/>
                    <a:pt x="153" y="367"/>
                  </a:cubicBezTo>
                  <a:cubicBezTo>
                    <a:pt x="155" y="367"/>
                    <a:pt x="158" y="367"/>
                    <a:pt x="159" y="367"/>
                  </a:cubicBezTo>
                  <a:cubicBezTo>
                    <a:pt x="162" y="368"/>
                    <a:pt x="167" y="372"/>
                    <a:pt x="167" y="375"/>
                  </a:cubicBezTo>
                  <a:cubicBezTo>
                    <a:pt x="167" y="376"/>
                    <a:pt x="167" y="377"/>
                    <a:pt x="167" y="379"/>
                  </a:cubicBezTo>
                  <a:cubicBezTo>
                    <a:pt x="167" y="379"/>
                    <a:pt x="167" y="379"/>
                    <a:pt x="167" y="379"/>
                  </a:cubicBezTo>
                  <a:cubicBezTo>
                    <a:pt x="170" y="380"/>
                    <a:pt x="172" y="381"/>
                    <a:pt x="176" y="381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auto">
            <a:xfrm>
              <a:off x="9551988" y="-1900238"/>
              <a:ext cx="1046163" cy="742950"/>
            </a:xfrm>
            <a:custGeom>
              <a:avLst/>
              <a:gdLst>
                <a:gd name="T0" fmla="*/ 196 w 449"/>
                <a:gd name="T1" fmla="*/ 311 h 319"/>
                <a:gd name="T2" fmla="*/ 215 w 449"/>
                <a:gd name="T3" fmla="*/ 309 h 319"/>
                <a:gd name="T4" fmla="*/ 226 w 449"/>
                <a:gd name="T5" fmla="*/ 290 h 319"/>
                <a:gd name="T6" fmla="*/ 244 w 449"/>
                <a:gd name="T7" fmla="*/ 289 h 319"/>
                <a:gd name="T8" fmla="*/ 252 w 449"/>
                <a:gd name="T9" fmla="*/ 279 h 319"/>
                <a:gd name="T10" fmla="*/ 262 w 449"/>
                <a:gd name="T11" fmla="*/ 244 h 319"/>
                <a:gd name="T12" fmla="*/ 273 w 449"/>
                <a:gd name="T13" fmla="*/ 228 h 319"/>
                <a:gd name="T14" fmla="*/ 277 w 449"/>
                <a:gd name="T15" fmla="*/ 224 h 319"/>
                <a:gd name="T16" fmla="*/ 267 w 449"/>
                <a:gd name="T17" fmla="*/ 203 h 319"/>
                <a:gd name="T18" fmla="*/ 291 w 449"/>
                <a:gd name="T19" fmla="*/ 179 h 319"/>
                <a:gd name="T20" fmla="*/ 303 w 449"/>
                <a:gd name="T21" fmla="*/ 180 h 319"/>
                <a:gd name="T22" fmla="*/ 318 w 449"/>
                <a:gd name="T23" fmla="*/ 142 h 319"/>
                <a:gd name="T24" fmla="*/ 333 w 449"/>
                <a:gd name="T25" fmla="*/ 129 h 319"/>
                <a:gd name="T26" fmla="*/ 343 w 449"/>
                <a:gd name="T27" fmla="*/ 118 h 319"/>
                <a:gd name="T28" fmla="*/ 373 w 449"/>
                <a:gd name="T29" fmla="*/ 90 h 319"/>
                <a:gd name="T30" fmla="*/ 391 w 449"/>
                <a:gd name="T31" fmla="*/ 81 h 319"/>
                <a:gd name="T32" fmla="*/ 402 w 449"/>
                <a:gd name="T33" fmla="*/ 75 h 319"/>
                <a:gd name="T34" fmla="*/ 417 w 449"/>
                <a:gd name="T35" fmla="*/ 59 h 319"/>
                <a:gd name="T36" fmla="*/ 448 w 449"/>
                <a:gd name="T37" fmla="*/ 49 h 319"/>
                <a:gd name="T38" fmla="*/ 437 w 449"/>
                <a:gd name="T39" fmla="*/ 40 h 319"/>
                <a:gd name="T40" fmla="*/ 435 w 449"/>
                <a:gd name="T41" fmla="*/ 11 h 319"/>
                <a:gd name="T42" fmla="*/ 423 w 449"/>
                <a:gd name="T43" fmla="*/ 3 h 319"/>
                <a:gd name="T44" fmla="*/ 401 w 449"/>
                <a:gd name="T45" fmla="*/ 11 h 319"/>
                <a:gd name="T46" fmla="*/ 389 w 449"/>
                <a:gd name="T47" fmla="*/ 17 h 319"/>
                <a:gd name="T48" fmla="*/ 375 w 449"/>
                <a:gd name="T49" fmla="*/ 22 h 319"/>
                <a:gd name="T50" fmla="*/ 365 w 449"/>
                <a:gd name="T51" fmla="*/ 27 h 319"/>
                <a:gd name="T52" fmla="*/ 359 w 449"/>
                <a:gd name="T53" fmla="*/ 31 h 319"/>
                <a:gd name="T54" fmla="*/ 336 w 449"/>
                <a:gd name="T55" fmla="*/ 41 h 319"/>
                <a:gd name="T56" fmla="*/ 318 w 449"/>
                <a:gd name="T57" fmla="*/ 41 h 319"/>
                <a:gd name="T58" fmla="*/ 317 w 449"/>
                <a:gd name="T59" fmla="*/ 56 h 319"/>
                <a:gd name="T60" fmla="*/ 306 w 449"/>
                <a:gd name="T61" fmla="*/ 66 h 319"/>
                <a:gd name="T62" fmla="*/ 293 w 449"/>
                <a:gd name="T63" fmla="*/ 86 h 319"/>
                <a:gd name="T64" fmla="*/ 275 w 449"/>
                <a:gd name="T65" fmla="*/ 94 h 319"/>
                <a:gd name="T66" fmla="*/ 248 w 449"/>
                <a:gd name="T67" fmla="*/ 100 h 319"/>
                <a:gd name="T68" fmla="*/ 214 w 449"/>
                <a:gd name="T69" fmla="*/ 97 h 319"/>
                <a:gd name="T70" fmla="*/ 194 w 449"/>
                <a:gd name="T71" fmla="*/ 103 h 319"/>
                <a:gd name="T72" fmla="*/ 170 w 449"/>
                <a:gd name="T73" fmla="*/ 107 h 319"/>
                <a:gd name="T74" fmla="*/ 162 w 449"/>
                <a:gd name="T75" fmla="*/ 114 h 319"/>
                <a:gd name="T76" fmla="*/ 136 w 449"/>
                <a:gd name="T77" fmla="*/ 115 h 319"/>
                <a:gd name="T78" fmla="*/ 125 w 449"/>
                <a:gd name="T79" fmla="*/ 115 h 319"/>
                <a:gd name="T80" fmla="*/ 87 w 449"/>
                <a:gd name="T81" fmla="*/ 116 h 319"/>
                <a:gd name="T82" fmla="*/ 47 w 449"/>
                <a:gd name="T83" fmla="*/ 106 h 319"/>
                <a:gd name="T84" fmla="*/ 17 w 449"/>
                <a:gd name="T85" fmla="*/ 121 h 319"/>
                <a:gd name="T86" fmla="*/ 14 w 449"/>
                <a:gd name="T87" fmla="*/ 152 h 319"/>
                <a:gd name="T88" fmla="*/ 1 w 449"/>
                <a:gd name="T89" fmla="*/ 166 h 319"/>
                <a:gd name="T90" fmla="*/ 15 w 449"/>
                <a:gd name="T91" fmla="*/ 203 h 319"/>
                <a:gd name="T92" fmla="*/ 19 w 449"/>
                <a:gd name="T93" fmla="*/ 203 h 319"/>
                <a:gd name="T94" fmla="*/ 46 w 449"/>
                <a:gd name="T95" fmla="*/ 186 h 319"/>
                <a:gd name="T96" fmla="*/ 79 w 449"/>
                <a:gd name="T97" fmla="*/ 188 h 319"/>
                <a:gd name="T98" fmla="*/ 107 w 449"/>
                <a:gd name="T99" fmla="*/ 197 h 319"/>
                <a:gd name="T100" fmla="*/ 122 w 449"/>
                <a:gd name="T101" fmla="*/ 203 h 319"/>
                <a:gd name="T102" fmla="*/ 137 w 449"/>
                <a:gd name="T103" fmla="*/ 186 h 319"/>
                <a:gd name="T104" fmla="*/ 156 w 449"/>
                <a:gd name="T105" fmla="*/ 182 h 319"/>
                <a:gd name="T106" fmla="*/ 192 w 449"/>
                <a:gd name="T107" fmla="*/ 174 h 319"/>
                <a:gd name="T108" fmla="*/ 186 w 449"/>
                <a:gd name="T109" fmla="*/ 201 h 319"/>
                <a:gd name="T110" fmla="*/ 222 w 449"/>
                <a:gd name="T111" fmla="*/ 205 h 319"/>
                <a:gd name="T112" fmla="*/ 226 w 449"/>
                <a:gd name="T113" fmla="*/ 236 h 319"/>
                <a:gd name="T114" fmla="*/ 215 w 449"/>
                <a:gd name="T115" fmla="*/ 258 h 319"/>
                <a:gd name="T116" fmla="*/ 197 w 449"/>
                <a:gd name="T117" fmla="*/ 278 h 319"/>
                <a:gd name="T118" fmla="*/ 189 w 449"/>
                <a:gd name="T119" fmla="*/ 298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49" h="319">
                  <a:moveTo>
                    <a:pt x="189" y="312"/>
                  </a:moveTo>
                  <a:cubicBezTo>
                    <a:pt x="189" y="312"/>
                    <a:pt x="193" y="312"/>
                    <a:pt x="196" y="311"/>
                  </a:cubicBezTo>
                  <a:cubicBezTo>
                    <a:pt x="196" y="310"/>
                    <a:pt x="196" y="309"/>
                    <a:pt x="197" y="309"/>
                  </a:cubicBezTo>
                  <a:cubicBezTo>
                    <a:pt x="196" y="309"/>
                    <a:pt x="196" y="310"/>
                    <a:pt x="196" y="311"/>
                  </a:cubicBezTo>
                  <a:cubicBezTo>
                    <a:pt x="200" y="311"/>
                    <a:pt x="204" y="310"/>
                    <a:pt x="205" y="310"/>
                  </a:cubicBezTo>
                  <a:cubicBezTo>
                    <a:pt x="205" y="313"/>
                    <a:pt x="205" y="316"/>
                    <a:pt x="205" y="319"/>
                  </a:cubicBezTo>
                  <a:cubicBezTo>
                    <a:pt x="208" y="319"/>
                    <a:pt x="211" y="318"/>
                    <a:pt x="212" y="316"/>
                  </a:cubicBezTo>
                  <a:cubicBezTo>
                    <a:pt x="215" y="314"/>
                    <a:pt x="214" y="312"/>
                    <a:pt x="215" y="309"/>
                  </a:cubicBezTo>
                  <a:cubicBezTo>
                    <a:pt x="216" y="309"/>
                    <a:pt x="217" y="309"/>
                    <a:pt x="219" y="309"/>
                  </a:cubicBezTo>
                  <a:cubicBezTo>
                    <a:pt x="219" y="308"/>
                    <a:pt x="219" y="305"/>
                    <a:pt x="219" y="304"/>
                  </a:cubicBezTo>
                  <a:cubicBezTo>
                    <a:pt x="220" y="302"/>
                    <a:pt x="222" y="302"/>
                    <a:pt x="223" y="301"/>
                  </a:cubicBezTo>
                  <a:cubicBezTo>
                    <a:pt x="226" y="298"/>
                    <a:pt x="226" y="293"/>
                    <a:pt x="226" y="290"/>
                  </a:cubicBezTo>
                  <a:cubicBezTo>
                    <a:pt x="227" y="293"/>
                    <a:pt x="232" y="295"/>
                    <a:pt x="233" y="299"/>
                  </a:cubicBezTo>
                  <a:cubicBezTo>
                    <a:pt x="236" y="299"/>
                    <a:pt x="238" y="296"/>
                    <a:pt x="240" y="296"/>
                  </a:cubicBezTo>
                  <a:cubicBezTo>
                    <a:pt x="242" y="295"/>
                    <a:pt x="245" y="297"/>
                    <a:pt x="247" y="296"/>
                  </a:cubicBezTo>
                  <a:cubicBezTo>
                    <a:pt x="246" y="293"/>
                    <a:pt x="245" y="290"/>
                    <a:pt x="244" y="289"/>
                  </a:cubicBezTo>
                  <a:cubicBezTo>
                    <a:pt x="245" y="290"/>
                    <a:pt x="246" y="293"/>
                    <a:pt x="247" y="296"/>
                  </a:cubicBezTo>
                  <a:cubicBezTo>
                    <a:pt x="248" y="296"/>
                    <a:pt x="248" y="296"/>
                    <a:pt x="248" y="296"/>
                  </a:cubicBezTo>
                  <a:cubicBezTo>
                    <a:pt x="248" y="293"/>
                    <a:pt x="248" y="291"/>
                    <a:pt x="250" y="288"/>
                  </a:cubicBezTo>
                  <a:cubicBezTo>
                    <a:pt x="251" y="285"/>
                    <a:pt x="252" y="283"/>
                    <a:pt x="252" y="279"/>
                  </a:cubicBezTo>
                  <a:cubicBezTo>
                    <a:pt x="252" y="274"/>
                    <a:pt x="252" y="268"/>
                    <a:pt x="253" y="263"/>
                  </a:cubicBezTo>
                  <a:cubicBezTo>
                    <a:pt x="255" y="262"/>
                    <a:pt x="258" y="263"/>
                    <a:pt x="261" y="263"/>
                  </a:cubicBezTo>
                  <a:cubicBezTo>
                    <a:pt x="262" y="260"/>
                    <a:pt x="262" y="257"/>
                    <a:pt x="262" y="254"/>
                  </a:cubicBezTo>
                  <a:cubicBezTo>
                    <a:pt x="263" y="251"/>
                    <a:pt x="264" y="248"/>
                    <a:pt x="262" y="244"/>
                  </a:cubicBezTo>
                  <a:cubicBezTo>
                    <a:pt x="263" y="244"/>
                    <a:pt x="265" y="244"/>
                    <a:pt x="266" y="244"/>
                  </a:cubicBezTo>
                  <a:cubicBezTo>
                    <a:pt x="267" y="242"/>
                    <a:pt x="268" y="241"/>
                    <a:pt x="268" y="239"/>
                  </a:cubicBezTo>
                  <a:cubicBezTo>
                    <a:pt x="268" y="237"/>
                    <a:pt x="268" y="234"/>
                    <a:pt x="269" y="232"/>
                  </a:cubicBezTo>
                  <a:cubicBezTo>
                    <a:pt x="269" y="231"/>
                    <a:pt x="272" y="228"/>
                    <a:pt x="273" y="228"/>
                  </a:cubicBezTo>
                  <a:cubicBezTo>
                    <a:pt x="274" y="226"/>
                    <a:pt x="275" y="225"/>
                    <a:pt x="278" y="225"/>
                  </a:cubicBezTo>
                  <a:cubicBezTo>
                    <a:pt x="278" y="225"/>
                    <a:pt x="278" y="224"/>
                    <a:pt x="277" y="224"/>
                  </a:cubicBezTo>
                  <a:cubicBezTo>
                    <a:pt x="274" y="224"/>
                    <a:pt x="271" y="224"/>
                    <a:pt x="270" y="224"/>
                  </a:cubicBezTo>
                  <a:cubicBezTo>
                    <a:pt x="271" y="224"/>
                    <a:pt x="274" y="224"/>
                    <a:pt x="277" y="224"/>
                  </a:cubicBezTo>
                  <a:cubicBezTo>
                    <a:pt x="276" y="221"/>
                    <a:pt x="277" y="218"/>
                    <a:pt x="277" y="215"/>
                  </a:cubicBezTo>
                  <a:cubicBezTo>
                    <a:pt x="277" y="208"/>
                    <a:pt x="275" y="212"/>
                    <a:pt x="271" y="209"/>
                  </a:cubicBezTo>
                  <a:cubicBezTo>
                    <a:pt x="270" y="209"/>
                    <a:pt x="268" y="206"/>
                    <a:pt x="268" y="206"/>
                  </a:cubicBezTo>
                  <a:cubicBezTo>
                    <a:pt x="267" y="204"/>
                    <a:pt x="266" y="205"/>
                    <a:pt x="267" y="203"/>
                  </a:cubicBezTo>
                  <a:cubicBezTo>
                    <a:pt x="269" y="201"/>
                    <a:pt x="274" y="199"/>
                    <a:pt x="276" y="199"/>
                  </a:cubicBezTo>
                  <a:cubicBezTo>
                    <a:pt x="276" y="195"/>
                    <a:pt x="278" y="196"/>
                    <a:pt x="279" y="194"/>
                  </a:cubicBezTo>
                  <a:cubicBezTo>
                    <a:pt x="280" y="192"/>
                    <a:pt x="278" y="190"/>
                    <a:pt x="280" y="188"/>
                  </a:cubicBezTo>
                  <a:cubicBezTo>
                    <a:pt x="283" y="184"/>
                    <a:pt x="289" y="184"/>
                    <a:pt x="291" y="179"/>
                  </a:cubicBezTo>
                  <a:cubicBezTo>
                    <a:pt x="289" y="178"/>
                    <a:pt x="288" y="176"/>
                    <a:pt x="289" y="174"/>
                  </a:cubicBezTo>
                  <a:cubicBezTo>
                    <a:pt x="292" y="173"/>
                    <a:pt x="295" y="173"/>
                    <a:pt x="297" y="171"/>
                  </a:cubicBezTo>
                  <a:cubicBezTo>
                    <a:pt x="295" y="173"/>
                    <a:pt x="297" y="176"/>
                    <a:pt x="298" y="177"/>
                  </a:cubicBezTo>
                  <a:cubicBezTo>
                    <a:pt x="299" y="180"/>
                    <a:pt x="300" y="180"/>
                    <a:pt x="303" y="180"/>
                  </a:cubicBezTo>
                  <a:cubicBezTo>
                    <a:pt x="310" y="180"/>
                    <a:pt x="312" y="174"/>
                    <a:pt x="310" y="168"/>
                  </a:cubicBezTo>
                  <a:cubicBezTo>
                    <a:pt x="309" y="164"/>
                    <a:pt x="309" y="165"/>
                    <a:pt x="312" y="162"/>
                  </a:cubicBezTo>
                  <a:cubicBezTo>
                    <a:pt x="316" y="158"/>
                    <a:pt x="313" y="158"/>
                    <a:pt x="311" y="154"/>
                  </a:cubicBezTo>
                  <a:cubicBezTo>
                    <a:pt x="311" y="155"/>
                    <a:pt x="318" y="142"/>
                    <a:pt x="318" y="142"/>
                  </a:cubicBezTo>
                  <a:cubicBezTo>
                    <a:pt x="320" y="140"/>
                    <a:pt x="322" y="140"/>
                    <a:pt x="324" y="138"/>
                  </a:cubicBezTo>
                  <a:cubicBezTo>
                    <a:pt x="326" y="134"/>
                    <a:pt x="325" y="128"/>
                    <a:pt x="328" y="124"/>
                  </a:cubicBezTo>
                  <a:cubicBezTo>
                    <a:pt x="329" y="124"/>
                    <a:pt x="332" y="123"/>
                    <a:pt x="333" y="123"/>
                  </a:cubicBezTo>
                  <a:cubicBezTo>
                    <a:pt x="333" y="125"/>
                    <a:pt x="332" y="128"/>
                    <a:pt x="333" y="129"/>
                  </a:cubicBezTo>
                  <a:cubicBezTo>
                    <a:pt x="333" y="130"/>
                    <a:pt x="334" y="131"/>
                    <a:pt x="335" y="131"/>
                  </a:cubicBezTo>
                  <a:cubicBezTo>
                    <a:pt x="336" y="130"/>
                    <a:pt x="336" y="130"/>
                    <a:pt x="337" y="129"/>
                  </a:cubicBezTo>
                  <a:cubicBezTo>
                    <a:pt x="338" y="127"/>
                    <a:pt x="341" y="126"/>
                    <a:pt x="341" y="124"/>
                  </a:cubicBezTo>
                  <a:cubicBezTo>
                    <a:pt x="342" y="122"/>
                    <a:pt x="342" y="120"/>
                    <a:pt x="343" y="118"/>
                  </a:cubicBezTo>
                  <a:cubicBezTo>
                    <a:pt x="346" y="110"/>
                    <a:pt x="355" y="108"/>
                    <a:pt x="362" y="104"/>
                  </a:cubicBezTo>
                  <a:cubicBezTo>
                    <a:pt x="364" y="103"/>
                    <a:pt x="366" y="102"/>
                    <a:pt x="368" y="100"/>
                  </a:cubicBezTo>
                  <a:cubicBezTo>
                    <a:pt x="369" y="98"/>
                    <a:pt x="370" y="95"/>
                    <a:pt x="372" y="95"/>
                  </a:cubicBezTo>
                  <a:cubicBezTo>
                    <a:pt x="373" y="93"/>
                    <a:pt x="372" y="91"/>
                    <a:pt x="373" y="90"/>
                  </a:cubicBezTo>
                  <a:cubicBezTo>
                    <a:pt x="375" y="89"/>
                    <a:pt x="378" y="89"/>
                    <a:pt x="380" y="88"/>
                  </a:cubicBezTo>
                  <a:cubicBezTo>
                    <a:pt x="381" y="88"/>
                    <a:pt x="382" y="88"/>
                    <a:pt x="384" y="88"/>
                  </a:cubicBezTo>
                  <a:cubicBezTo>
                    <a:pt x="385" y="87"/>
                    <a:pt x="386" y="86"/>
                    <a:pt x="387" y="85"/>
                  </a:cubicBezTo>
                  <a:cubicBezTo>
                    <a:pt x="388" y="84"/>
                    <a:pt x="390" y="83"/>
                    <a:pt x="391" y="81"/>
                  </a:cubicBezTo>
                  <a:cubicBezTo>
                    <a:pt x="392" y="80"/>
                    <a:pt x="392" y="79"/>
                    <a:pt x="394" y="78"/>
                  </a:cubicBezTo>
                  <a:cubicBezTo>
                    <a:pt x="396" y="78"/>
                    <a:pt x="398" y="78"/>
                    <a:pt x="399" y="78"/>
                  </a:cubicBezTo>
                  <a:cubicBezTo>
                    <a:pt x="400" y="77"/>
                    <a:pt x="402" y="77"/>
                    <a:pt x="403" y="76"/>
                  </a:cubicBezTo>
                  <a:cubicBezTo>
                    <a:pt x="402" y="76"/>
                    <a:pt x="401" y="76"/>
                    <a:pt x="402" y="75"/>
                  </a:cubicBezTo>
                  <a:cubicBezTo>
                    <a:pt x="403" y="75"/>
                    <a:pt x="405" y="72"/>
                    <a:pt x="406" y="71"/>
                  </a:cubicBezTo>
                  <a:cubicBezTo>
                    <a:pt x="407" y="70"/>
                    <a:pt x="411" y="70"/>
                    <a:pt x="411" y="68"/>
                  </a:cubicBezTo>
                  <a:cubicBezTo>
                    <a:pt x="412" y="67"/>
                    <a:pt x="412" y="64"/>
                    <a:pt x="412" y="63"/>
                  </a:cubicBezTo>
                  <a:cubicBezTo>
                    <a:pt x="413" y="59"/>
                    <a:pt x="414" y="59"/>
                    <a:pt x="417" y="59"/>
                  </a:cubicBezTo>
                  <a:cubicBezTo>
                    <a:pt x="418" y="61"/>
                    <a:pt x="425" y="61"/>
                    <a:pt x="428" y="60"/>
                  </a:cubicBezTo>
                  <a:cubicBezTo>
                    <a:pt x="429" y="60"/>
                    <a:pt x="430" y="59"/>
                    <a:pt x="432" y="58"/>
                  </a:cubicBezTo>
                  <a:cubicBezTo>
                    <a:pt x="433" y="58"/>
                    <a:pt x="437" y="58"/>
                    <a:pt x="437" y="56"/>
                  </a:cubicBezTo>
                  <a:cubicBezTo>
                    <a:pt x="442" y="57"/>
                    <a:pt x="447" y="53"/>
                    <a:pt x="448" y="49"/>
                  </a:cubicBezTo>
                  <a:cubicBezTo>
                    <a:pt x="448" y="47"/>
                    <a:pt x="449" y="41"/>
                    <a:pt x="446" y="42"/>
                  </a:cubicBezTo>
                  <a:cubicBezTo>
                    <a:pt x="445" y="42"/>
                    <a:pt x="445" y="44"/>
                    <a:pt x="443" y="45"/>
                  </a:cubicBezTo>
                  <a:cubicBezTo>
                    <a:pt x="442" y="45"/>
                    <a:pt x="441" y="45"/>
                    <a:pt x="439" y="45"/>
                  </a:cubicBezTo>
                  <a:cubicBezTo>
                    <a:pt x="439" y="43"/>
                    <a:pt x="438" y="41"/>
                    <a:pt x="437" y="40"/>
                  </a:cubicBezTo>
                  <a:cubicBezTo>
                    <a:pt x="436" y="38"/>
                    <a:pt x="437" y="36"/>
                    <a:pt x="437" y="33"/>
                  </a:cubicBezTo>
                  <a:cubicBezTo>
                    <a:pt x="431" y="31"/>
                    <a:pt x="431" y="26"/>
                    <a:pt x="431" y="20"/>
                  </a:cubicBezTo>
                  <a:cubicBezTo>
                    <a:pt x="431" y="18"/>
                    <a:pt x="431" y="14"/>
                    <a:pt x="432" y="13"/>
                  </a:cubicBezTo>
                  <a:cubicBezTo>
                    <a:pt x="433" y="12"/>
                    <a:pt x="434" y="11"/>
                    <a:pt x="435" y="11"/>
                  </a:cubicBezTo>
                  <a:cubicBezTo>
                    <a:pt x="436" y="10"/>
                    <a:pt x="437" y="9"/>
                    <a:pt x="438" y="8"/>
                  </a:cubicBezTo>
                  <a:cubicBezTo>
                    <a:pt x="439" y="6"/>
                    <a:pt x="441" y="4"/>
                    <a:pt x="441" y="3"/>
                  </a:cubicBezTo>
                  <a:cubicBezTo>
                    <a:pt x="439" y="0"/>
                    <a:pt x="432" y="2"/>
                    <a:pt x="429" y="2"/>
                  </a:cubicBezTo>
                  <a:cubicBezTo>
                    <a:pt x="427" y="2"/>
                    <a:pt x="425" y="3"/>
                    <a:pt x="423" y="3"/>
                  </a:cubicBezTo>
                  <a:cubicBezTo>
                    <a:pt x="420" y="3"/>
                    <a:pt x="419" y="2"/>
                    <a:pt x="417" y="5"/>
                  </a:cubicBezTo>
                  <a:cubicBezTo>
                    <a:pt x="415" y="7"/>
                    <a:pt x="415" y="7"/>
                    <a:pt x="412" y="7"/>
                  </a:cubicBezTo>
                  <a:cubicBezTo>
                    <a:pt x="410" y="7"/>
                    <a:pt x="409" y="9"/>
                    <a:pt x="407" y="10"/>
                  </a:cubicBezTo>
                  <a:cubicBezTo>
                    <a:pt x="406" y="11"/>
                    <a:pt x="403" y="11"/>
                    <a:pt x="401" y="11"/>
                  </a:cubicBezTo>
                  <a:cubicBezTo>
                    <a:pt x="400" y="12"/>
                    <a:pt x="397" y="12"/>
                    <a:pt x="395" y="12"/>
                  </a:cubicBezTo>
                  <a:cubicBezTo>
                    <a:pt x="394" y="13"/>
                    <a:pt x="395" y="14"/>
                    <a:pt x="394" y="14"/>
                  </a:cubicBezTo>
                  <a:cubicBezTo>
                    <a:pt x="393" y="15"/>
                    <a:pt x="392" y="14"/>
                    <a:pt x="391" y="14"/>
                  </a:cubicBezTo>
                  <a:cubicBezTo>
                    <a:pt x="390" y="15"/>
                    <a:pt x="390" y="16"/>
                    <a:pt x="389" y="17"/>
                  </a:cubicBezTo>
                  <a:cubicBezTo>
                    <a:pt x="388" y="18"/>
                    <a:pt x="388" y="18"/>
                    <a:pt x="386" y="18"/>
                  </a:cubicBezTo>
                  <a:cubicBezTo>
                    <a:pt x="386" y="18"/>
                    <a:pt x="384" y="18"/>
                    <a:pt x="384" y="18"/>
                  </a:cubicBezTo>
                  <a:cubicBezTo>
                    <a:pt x="383" y="19"/>
                    <a:pt x="382" y="20"/>
                    <a:pt x="381" y="20"/>
                  </a:cubicBezTo>
                  <a:cubicBezTo>
                    <a:pt x="379" y="21"/>
                    <a:pt x="377" y="20"/>
                    <a:pt x="375" y="22"/>
                  </a:cubicBezTo>
                  <a:cubicBezTo>
                    <a:pt x="374" y="23"/>
                    <a:pt x="374" y="23"/>
                    <a:pt x="373" y="23"/>
                  </a:cubicBezTo>
                  <a:cubicBezTo>
                    <a:pt x="372" y="24"/>
                    <a:pt x="371" y="24"/>
                    <a:pt x="370" y="25"/>
                  </a:cubicBezTo>
                  <a:cubicBezTo>
                    <a:pt x="370" y="25"/>
                    <a:pt x="368" y="25"/>
                    <a:pt x="367" y="26"/>
                  </a:cubicBezTo>
                  <a:cubicBezTo>
                    <a:pt x="366" y="26"/>
                    <a:pt x="366" y="26"/>
                    <a:pt x="365" y="27"/>
                  </a:cubicBezTo>
                  <a:cubicBezTo>
                    <a:pt x="365" y="27"/>
                    <a:pt x="365" y="27"/>
                    <a:pt x="365" y="28"/>
                  </a:cubicBezTo>
                  <a:cubicBezTo>
                    <a:pt x="364" y="27"/>
                    <a:pt x="364" y="28"/>
                    <a:pt x="364" y="28"/>
                  </a:cubicBezTo>
                  <a:cubicBezTo>
                    <a:pt x="363" y="28"/>
                    <a:pt x="362" y="28"/>
                    <a:pt x="362" y="29"/>
                  </a:cubicBezTo>
                  <a:cubicBezTo>
                    <a:pt x="360" y="29"/>
                    <a:pt x="360" y="30"/>
                    <a:pt x="359" y="31"/>
                  </a:cubicBezTo>
                  <a:cubicBezTo>
                    <a:pt x="357" y="33"/>
                    <a:pt x="355" y="33"/>
                    <a:pt x="353" y="34"/>
                  </a:cubicBezTo>
                  <a:cubicBezTo>
                    <a:pt x="352" y="35"/>
                    <a:pt x="349" y="36"/>
                    <a:pt x="347" y="38"/>
                  </a:cubicBezTo>
                  <a:cubicBezTo>
                    <a:pt x="345" y="39"/>
                    <a:pt x="344" y="38"/>
                    <a:pt x="341" y="39"/>
                  </a:cubicBezTo>
                  <a:cubicBezTo>
                    <a:pt x="341" y="41"/>
                    <a:pt x="338" y="40"/>
                    <a:pt x="336" y="41"/>
                  </a:cubicBezTo>
                  <a:cubicBezTo>
                    <a:pt x="334" y="41"/>
                    <a:pt x="333" y="43"/>
                    <a:pt x="331" y="43"/>
                  </a:cubicBezTo>
                  <a:cubicBezTo>
                    <a:pt x="329" y="43"/>
                    <a:pt x="327" y="41"/>
                    <a:pt x="325" y="40"/>
                  </a:cubicBezTo>
                  <a:cubicBezTo>
                    <a:pt x="324" y="39"/>
                    <a:pt x="321" y="38"/>
                    <a:pt x="319" y="38"/>
                  </a:cubicBezTo>
                  <a:cubicBezTo>
                    <a:pt x="319" y="39"/>
                    <a:pt x="318" y="40"/>
                    <a:pt x="318" y="41"/>
                  </a:cubicBezTo>
                  <a:cubicBezTo>
                    <a:pt x="319" y="42"/>
                    <a:pt x="319" y="42"/>
                    <a:pt x="320" y="42"/>
                  </a:cubicBezTo>
                  <a:cubicBezTo>
                    <a:pt x="322" y="44"/>
                    <a:pt x="322" y="49"/>
                    <a:pt x="322" y="51"/>
                  </a:cubicBezTo>
                  <a:cubicBezTo>
                    <a:pt x="321" y="52"/>
                    <a:pt x="321" y="52"/>
                    <a:pt x="321" y="52"/>
                  </a:cubicBezTo>
                  <a:cubicBezTo>
                    <a:pt x="319" y="52"/>
                    <a:pt x="318" y="54"/>
                    <a:pt x="317" y="56"/>
                  </a:cubicBezTo>
                  <a:cubicBezTo>
                    <a:pt x="316" y="57"/>
                    <a:pt x="315" y="58"/>
                    <a:pt x="313" y="59"/>
                  </a:cubicBezTo>
                  <a:cubicBezTo>
                    <a:pt x="312" y="60"/>
                    <a:pt x="311" y="61"/>
                    <a:pt x="309" y="63"/>
                  </a:cubicBezTo>
                  <a:cubicBezTo>
                    <a:pt x="309" y="63"/>
                    <a:pt x="308" y="64"/>
                    <a:pt x="308" y="64"/>
                  </a:cubicBezTo>
                  <a:cubicBezTo>
                    <a:pt x="307" y="65"/>
                    <a:pt x="306" y="66"/>
                    <a:pt x="306" y="66"/>
                  </a:cubicBezTo>
                  <a:cubicBezTo>
                    <a:pt x="303" y="69"/>
                    <a:pt x="301" y="71"/>
                    <a:pt x="299" y="74"/>
                  </a:cubicBezTo>
                  <a:cubicBezTo>
                    <a:pt x="298" y="75"/>
                    <a:pt x="297" y="77"/>
                    <a:pt x="297" y="79"/>
                  </a:cubicBezTo>
                  <a:cubicBezTo>
                    <a:pt x="297" y="81"/>
                    <a:pt x="298" y="82"/>
                    <a:pt x="298" y="84"/>
                  </a:cubicBezTo>
                  <a:cubicBezTo>
                    <a:pt x="295" y="84"/>
                    <a:pt x="294" y="84"/>
                    <a:pt x="293" y="86"/>
                  </a:cubicBezTo>
                  <a:cubicBezTo>
                    <a:pt x="292" y="87"/>
                    <a:pt x="291" y="89"/>
                    <a:pt x="290" y="90"/>
                  </a:cubicBezTo>
                  <a:cubicBezTo>
                    <a:pt x="289" y="92"/>
                    <a:pt x="287" y="93"/>
                    <a:pt x="285" y="93"/>
                  </a:cubicBezTo>
                  <a:cubicBezTo>
                    <a:pt x="283" y="94"/>
                    <a:pt x="281" y="93"/>
                    <a:pt x="278" y="93"/>
                  </a:cubicBezTo>
                  <a:cubicBezTo>
                    <a:pt x="277" y="93"/>
                    <a:pt x="276" y="93"/>
                    <a:pt x="275" y="94"/>
                  </a:cubicBezTo>
                  <a:cubicBezTo>
                    <a:pt x="274" y="94"/>
                    <a:pt x="274" y="95"/>
                    <a:pt x="273" y="95"/>
                  </a:cubicBezTo>
                  <a:cubicBezTo>
                    <a:pt x="271" y="96"/>
                    <a:pt x="269" y="96"/>
                    <a:pt x="267" y="96"/>
                  </a:cubicBezTo>
                  <a:cubicBezTo>
                    <a:pt x="262" y="95"/>
                    <a:pt x="258" y="95"/>
                    <a:pt x="255" y="98"/>
                  </a:cubicBezTo>
                  <a:cubicBezTo>
                    <a:pt x="253" y="100"/>
                    <a:pt x="250" y="100"/>
                    <a:pt x="248" y="100"/>
                  </a:cubicBezTo>
                  <a:cubicBezTo>
                    <a:pt x="244" y="100"/>
                    <a:pt x="242" y="101"/>
                    <a:pt x="238" y="99"/>
                  </a:cubicBezTo>
                  <a:cubicBezTo>
                    <a:pt x="236" y="98"/>
                    <a:pt x="234" y="97"/>
                    <a:pt x="231" y="96"/>
                  </a:cubicBezTo>
                  <a:cubicBezTo>
                    <a:pt x="227" y="95"/>
                    <a:pt x="223" y="94"/>
                    <a:pt x="219" y="94"/>
                  </a:cubicBezTo>
                  <a:cubicBezTo>
                    <a:pt x="216" y="94"/>
                    <a:pt x="216" y="96"/>
                    <a:pt x="214" y="97"/>
                  </a:cubicBezTo>
                  <a:cubicBezTo>
                    <a:pt x="213" y="97"/>
                    <a:pt x="212" y="97"/>
                    <a:pt x="211" y="97"/>
                  </a:cubicBezTo>
                  <a:cubicBezTo>
                    <a:pt x="210" y="97"/>
                    <a:pt x="209" y="98"/>
                    <a:pt x="208" y="99"/>
                  </a:cubicBezTo>
                  <a:cubicBezTo>
                    <a:pt x="205" y="100"/>
                    <a:pt x="203" y="102"/>
                    <a:pt x="200" y="102"/>
                  </a:cubicBezTo>
                  <a:cubicBezTo>
                    <a:pt x="198" y="102"/>
                    <a:pt x="196" y="102"/>
                    <a:pt x="194" y="103"/>
                  </a:cubicBezTo>
                  <a:cubicBezTo>
                    <a:pt x="192" y="104"/>
                    <a:pt x="191" y="105"/>
                    <a:pt x="189" y="105"/>
                  </a:cubicBezTo>
                  <a:cubicBezTo>
                    <a:pt x="188" y="105"/>
                    <a:pt x="186" y="105"/>
                    <a:pt x="185" y="106"/>
                  </a:cubicBezTo>
                  <a:cubicBezTo>
                    <a:pt x="183" y="106"/>
                    <a:pt x="181" y="106"/>
                    <a:pt x="179" y="107"/>
                  </a:cubicBezTo>
                  <a:cubicBezTo>
                    <a:pt x="176" y="108"/>
                    <a:pt x="173" y="108"/>
                    <a:pt x="170" y="107"/>
                  </a:cubicBezTo>
                  <a:cubicBezTo>
                    <a:pt x="169" y="107"/>
                    <a:pt x="167" y="106"/>
                    <a:pt x="166" y="105"/>
                  </a:cubicBezTo>
                  <a:cubicBezTo>
                    <a:pt x="166" y="105"/>
                    <a:pt x="165" y="105"/>
                    <a:pt x="165" y="105"/>
                  </a:cubicBezTo>
                  <a:cubicBezTo>
                    <a:pt x="163" y="106"/>
                    <a:pt x="164" y="106"/>
                    <a:pt x="164" y="108"/>
                  </a:cubicBezTo>
                  <a:cubicBezTo>
                    <a:pt x="164" y="110"/>
                    <a:pt x="165" y="112"/>
                    <a:pt x="162" y="114"/>
                  </a:cubicBezTo>
                  <a:cubicBezTo>
                    <a:pt x="162" y="111"/>
                    <a:pt x="162" y="109"/>
                    <a:pt x="160" y="108"/>
                  </a:cubicBezTo>
                  <a:cubicBezTo>
                    <a:pt x="156" y="107"/>
                    <a:pt x="156" y="110"/>
                    <a:pt x="155" y="111"/>
                  </a:cubicBezTo>
                  <a:cubicBezTo>
                    <a:pt x="152" y="114"/>
                    <a:pt x="148" y="112"/>
                    <a:pt x="145" y="112"/>
                  </a:cubicBezTo>
                  <a:cubicBezTo>
                    <a:pt x="141" y="113"/>
                    <a:pt x="139" y="116"/>
                    <a:pt x="136" y="115"/>
                  </a:cubicBezTo>
                  <a:cubicBezTo>
                    <a:pt x="136" y="113"/>
                    <a:pt x="136" y="112"/>
                    <a:pt x="136" y="110"/>
                  </a:cubicBezTo>
                  <a:cubicBezTo>
                    <a:pt x="134" y="110"/>
                    <a:pt x="133" y="109"/>
                    <a:pt x="132" y="110"/>
                  </a:cubicBezTo>
                  <a:cubicBezTo>
                    <a:pt x="131" y="110"/>
                    <a:pt x="129" y="110"/>
                    <a:pt x="129" y="111"/>
                  </a:cubicBezTo>
                  <a:cubicBezTo>
                    <a:pt x="126" y="112"/>
                    <a:pt x="125" y="113"/>
                    <a:pt x="125" y="115"/>
                  </a:cubicBezTo>
                  <a:cubicBezTo>
                    <a:pt x="122" y="117"/>
                    <a:pt x="116" y="117"/>
                    <a:pt x="112" y="116"/>
                  </a:cubicBezTo>
                  <a:cubicBezTo>
                    <a:pt x="110" y="116"/>
                    <a:pt x="108" y="114"/>
                    <a:pt x="105" y="115"/>
                  </a:cubicBezTo>
                  <a:cubicBezTo>
                    <a:pt x="102" y="116"/>
                    <a:pt x="101" y="118"/>
                    <a:pt x="98" y="117"/>
                  </a:cubicBezTo>
                  <a:cubicBezTo>
                    <a:pt x="94" y="117"/>
                    <a:pt x="91" y="116"/>
                    <a:pt x="87" y="116"/>
                  </a:cubicBezTo>
                  <a:cubicBezTo>
                    <a:pt x="83" y="116"/>
                    <a:pt x="79" y="116"/>
                    <a:pt x="75" y="115"/>
                  </a:cubicBezTo>
                  <a:cubicBezTo>
                    <a:pt x="73" y="114"/>
                    <a:pt x="69" y="111"/>
                    <a:pt x="67" y="110"/>
                  </a:cubicBezTo>
                  <a:cubicBezTo>
                    <a:pt x="64" y="108"/>
                    <a:pt x="62" y="106"/>
                    <a:pt x="59" y="106"/>
                  </a:cubicBezTo>
                  <a:cubicBezTo>
                    <a:pt x="56" y="106"/>
                    <a:pt x="51" y="106"/>
                    <a:pt x="47" y="106"/>
                  </a:cubicBezTo>
                  <a:cubicBezTo>
                    <a:pt x="47" y="110"/>
                    <a:pt x="47" y="113"/>
                    <a:pt x="43" y="114"/>
                  </a:cubicBezTo>
                  <a:cubicBezTo>
                    <a:pt x="39" y="115"/>
                    <a:pt x="36" y="116"/>
                    <a:pt x="33" y="117"/>
                  </a:cubicBezTo>
                  <a:cubicBezTo>
                    <a:pt x="30" y="118"/>
                    <a:pt x="27" y="118"/>
                    <a:pt x="24" y="119"/>
                  </a:cubicBezTo>
                  <a:cubicBezTo>
                    <a:pt x="22" y="119"/>
                    <a:pt x="19" y="120"/>
                    <a:pt x="17" y="121"/>
                  </a:cubicBezTo>
                  <a:cubicBezTo>
                    <a:pt x="16" y="125"/>
                    <a:pt x="15" y="127"/>
                    <a:pt x="14" y="130"/>
                  </a:cubicBezTo>
                  <a:cubicBezTo>
                    <a:pt x="13" y="133"/>
                    <a:pt x="11" y="139"/>
                    <a:pt x="12" y="143"/>
                  </a:cubicBezTo>
                  <a:cubicBezTo>
                    <a:pt x="13" y="145"/>
                    <a:pt x="14" y="147"/>
                    <a:pt x="17" y="146"/>
                  </a:cubicBezTo>
                  <a:cubicBezTo>
                    <a:pt x="16" y="148"/>
                    <a:pt x="15" y="150"/>
                    <a:pt x="14" y="152"/>
                  </a:cubicBezTo>
                  <a:cubicBezTo>
                    <a:pt x="12" y="154"/>
                    <a:pt x="10" y="155"/>
                    <a:pt x="8" y="157"/>
                  </a:cubicBezTo>
                  <a:cubicBezTo>
                    <a:pt x="7" y="159"/>
                    <a:pt x="6" y="160"/>
                    <a:pt x="5" y="161"/>
                  </a:cubicBezTo>
                  <a:cubicBezTo>
                    <a:pt x="2" y="163"/>
                    <a:pt x="1" y="165"/>
                    <a:pt x="0" y="167"/>
                  </a:cubicBezTo>
                  <a:cubicBezTo>
                    <a:pt x="0" y="167"/>
                    <a:pt x="1" y="167"/>
                    <a:pt x="1" y="166"/>
                  </a:cubicBezTo>
                  <a:cubicBezTo>
                    <a:pt x="2" y="165"/>
                    <a:pt x="3" y="164"/>
                    <a:pt x="4" y="163"/>
                  </a:cubicBezTo>
                  <a:cubicBezTo>
                    <a:pt x="15" y="158"/>
                    <a:pt x="9" y="178"/>
                    <a:pt x="15" y="181"/>
                  </a:cubicBezTo>
                  <a:cubicBezTo>
                    <a:pt x="16" y="185"/>
                    <a:pt x="14" y="188"/>
                    <a:pt x="14" y="192"/>
                  </a:cubicBezTo>
                  <a:cubicBezTo>
                    <a:pt x="14" y="195"/>
                    <a:pt x="15" y="199"/>
                    <a:pt x="15" y="203"/>
                  </a:cubicBezTo>
                  <a:cubicBezTo>
                    <a:pt x="15" y="207"/>
                    <a:pt x="14" y="212"/>
                    <a:pt x="14" y="216"/>
                  </a:cubicBezTo>
                  <a:cubicBezTo>
                    <a:pt x="18" y="217"/>
                    <a:pt x="21" y="217"/>
                    <a:pt x="22" y="216"/>
                  </a:cubicBezTo>
                  <a:cubicBezTo>
                    <a:pt x="25" y="214"/>
                    <a:pt x="22" y="206"/>
                    <a:pt x="21" y="204"/>
                  </a:cubicBezTo>
                  <a:cubicBezTo>
                    <a:pt x="20" y="204"/>
                    <a:pt x="19" y="203"/>
                    <a:pt x="19" y="203"/>
                  </a:cubicBezTo>
                  <a:cubicBezTo>
                    <a:pt x="19" y="202"/>
                    <a:pt x="19" y="200"/>
                    <a:pt x="19" y="198"/>
                  </a:cubicBezTo>
                  <a:cubicBezTo>
                    <a:pt x="22" y="198"/>
                    <a:pt x="23" y="195"/>
                    <a:pt x="25" y="192"/>
                  </a:cubicBezTo>
                  <a:cubicBezTo>
                    <a:pt x="27" y="190"/>
                    <a:pt x="26" y="191"/>
                    <a:pt x="29" y="190"/>
                  </a:cubicBezTo>
                  <a:cubicBezTo>
                    <a:pt x="33" y="190"/>
                    <a:pt x="46" y="192"/>
                    <a:pt x="46" y="186"/>
                  </a:cubicBezTo>
                  <a:cubicBezTo>
                    <a:pt x="50" y="186"/>
                    <a:pt x="52" y="186"/>
                    <a:pt x="55" y="185"/>
                  </a:cubicBezTo>
                  <a:cubicBezTo>
                    <a:pt x="58" y="184"/>
                    <a:pt x="60" y="184"/>
                    <a:pt x="63" y="185"/>
                  </a:cubicBezTo>
                  <a:cubicBezTo>
                    <a:pt x="65" y="186"/>
                    <a:pt x="66" y="187"/>
                    <a:pt x="69" y="187"/>
                  </a:cubicBezTo>
                  <a:cubicBezTo>
                    <a:pt x="72" y="188"/>
                    <a:pt x="76" y="188"/>
                    <a:pt x="79" y="188"/>
                  </a:cubicBezTo>
                  <a:cubicBezTo>
                    <a:pt x="82" y="188"/>
                    <a:pt x="84" y="187"/>
                    <a:pt x="87" y="187"/>
                  </a:cubicBezTo>
                  <a:cubicBezTo>
                    <a:pt x="90" y="187"/>
                    <a:pt x="92" y="188"/>
                    <a:pt x="95" y="189"/>
                  </a:cubicBezTo>
                  <a:cubicBezTo>
                    <a:pt x="98" y="190"/>
                    <a:pt x="101" y="188"/>
                    <a:pt x="103" y="191"/>
                  </a:cubicBezTo>
                  <a:cubicBezTo>
                    <a:pt x="105" y="193"/>
                    <a:pt x="104" y="196"/>
                    <a:pt x="107" y="197"/>
                  </a:cubicBezTo>
                  <a:cubicBezTo>
                    <a:pt x="110" y="197"/>
                    <a:pt x="109" y="194"/>
                    <a:pt x="110" y="193"/>
                  </a:cubicBezTo>
                  <a:cubicBezTo>
                    <a:pt x="112" y="192"/>
                    <a:pt x="113" y="192"/>
                    <a:pt x="116" y="192"/>
                  </a:cubicBezTo>
                  <a:cubicBezTo>
                    <a:pt x="116" y="195"/>
                    <a:pt x="115" y="198"/>
                    <a:pt x="115" y="200"/>
                  </a:cubicBezTo>
                  <a:cubicBezTo>
                    <a:pt x="116" y="203"/>
                    <a:pt x="118" y="203"/>
                    <a:pt x="122" y="203"/>
                  </a:cubicBezTo>
                  <a:cubicBezTo>
                    <a:pt x="122" y="201"/>
                    <a:pt x="122" y="199"/>
                    <a:pt x="124" y="198"/>
                  </a:cubicBezTo>
                  <a:cubicBezTo>
                    <a:pt x="125" y="197"/>
                    <a:pt x="126" y="198"/>
                    <a:pt x="128" y="197"/>
                  </a:cubicBezTo>
                  <a:cubicBezTo>
                    <a:pt x="129" y="191"/>
                    <a:pt x="133" y="193"/>
                    <a:pt x="137" y="192"/>
                  </a:cubicBezTo>
                  <a:cubicBezTo>
                    <a:pt x="143" y="191"/>
                    <a:pt x="137" y="190"/>
                    <a:pt x="137" y="186"/>
                  </a:cubicBezTo>
                  <a:cubicBezTo>
                    <a:pt x="138" y="183"/>
                    <a:pt x="142" y="183"/>
                    <a:pt x="143" y="180"/>
                  </a:cubicBezTo>
                  <a:cubicBezTo>
                    <a:pt x="145" y="180"/>
                    <a:pt x="147" y="179"/>
                    <a:pt x="149" y="181"/>
                  </a:cubicBezTo>
                  <a:cubicBezTo>
                    <a:pt x="151" y="183"/>
                    <a:pt x="150" y="187"/>
                    <a:pt x="153" y="188"/>
                  </a:cubicBezTo>
                  <a:cubicBezTo>
                    <a:pt x="153" y="185"/>
                    <a:pt x="155" y="184"/>
                    <a:pt x="156" y="182"/>
                  </a:cubicBezTo>
                  <a:cubicBezTo>
                    <a:pt x="157" y="179"/>
                    <a:pt x="155" y="176"/>
                    <a:pt x="158" y="174"/>
                  </a:cubicBezTo>
                  <a:cubicBezTo>
                    <a:pt x="163" y="172"/>
                    <a:pt x="170" y="181"/>
                    <a:pt x="174" y="175"/>
                  </a:cubicBezTo>
                  <a:cubicBezTo>
                    <a:pt x="177" y="175"/>
                    <a:pt x="180" y="175"/>
                    <a:pt x="182" y="175"/>
                  </a:cubicBezTo>
                  <a:cubicBezTo>
                    <a:pt x="186" y="175"/>
                    <a:pt x="189" y="174"/>
                    <a:pt x="192" y="174"/>
                  </a:cubicBezTo>
                  <a:cubicBezTo>
                    <a:pt x="193" y="177"/>
                    <a:pt x="189" y="177"/>
                    <a:pt x="188" y="178"/>
                  </a:cubicBezTo>
                  <a:cubicBezTo>
                    <a:pt x="186" y="178"/>
                    <a:pt x="184" y="181"/>
                    <a:pt x="184" y="183"/>
                  </a:cubicBezTo>
                  <a:cubicBezTo>
                    <a:pt x="189" y="184"/>
                    <a:pt x="188" y="187"/>
                    <a:pt x="187" y="191"/>
                  </a:cubicBezTo>
                  <a:cubicBezTo>
                    <a:pt x="187" y="194"/>
                    <a:pt x="186" y="198"/>
                    <a:pt x="186" y="201"/>
                  </a:cubicBezTo>
                  <a:cubicBezTo>
                    <a:pt x="190" y="202"/>
                    <a:pt x="192" y="199"/>
                    <a:pt x="196" y="198"/>
                  </a:cubicBezTo>
                  <a:cubicBezTo>
                    <a:pt x="198" y="198"/>
                    <a:pt x="203" y="196"/>
                    <a:pt x="206" y="197"/>
                  </a:cubicBezTo>
                  <a:cubicBezTo>
                    <a:pt x="210" y="198"/>
                    <a:pt x="209" y="202"/>
                    <a:pt x="213" y="204"/>
                  </a:cubicBezTo>
                  <a:cubicBezTo>
                    <a:pt x="215" y="205"/>
                    <a:pt x="219" y="206"/>
                    <a:pt x="222" y="205"/>
                  </a:cubicBezTo>
                  <a:cubicBezTo>
                    <a:pt x="219" y="206"/>
                    <a:pt x="218" y="215"/>
                    <a:pt x="219" y="217"/>
                  </a:cubicBezTo>
                  <a:cubicBezTo>
                    <a:pt x="220" y="222"/>
                    <a:pt x="228" y="222"/>
                    <a:pt x="230" y="226"/>
                  </a:cubicBezTo>
                  <a:cubicBezTo>
                    <a:pt x="232" y="228"/>
                    <a:pt x="232" y="232"/>
                    <a:pt x="231" y="235"/>
                  </a:cubicBezTo>
                  <a:cubicBezTo>
                    <a:pt x="229" y="235"/>
                    <a:pt x="227" y="236"/>
                    <a:pt x="226" y="236"/>
                  </a:cubicBezTo>
                  <a:cubicBezTo>
                    <a:pt x="223" y="239"/>
                    <a:pt x="220" y="243"/>
                    <a:pt x="217" y="245"/>
                  </a:cubicBezTo>
                  <a:cubicBezTo>
                    <a:pt x="214" y="247"/>
                    <a:pt x="210" y="247"/>
                    <a:pt x="208" y="248"/>
                  </a:cubicBezTo>
                  <a:cubicBezTo>
                    <a:pt x="210" y="250"/>
                    <a:pt x="209" y="254"/>
                    <a:pt x="209" y="257"/>
                  </a:cubicBezTo>
                  <a:cubicBezTo>
                    <a:pt x="211" y="257"/>
                    <a:pt x="214" y="257"/>
                    <a:pt x="215" y="258"/>
                  </a:cubicBezTo>
                  <a:cubicBezTo>
                    <a:pt x="216" y="259"/>
                    <a:pt x="217" y="264"/>
                    <a:pt x="216" y="265"/>
                  </a:cubicBezTo>
                  <a:cubicBezTo>
                    <a:pt x="212" y="270"/>
                    <a:pt x="203" y="261"/>
                    <a:pt x="198" y="261"/>
                  </a:cubicBezTo>
                  <a:cubicBezTo>
                    <a:pt x="196" y="266"/>
                    <a:pt x="199" y="266"/>
                    <a:pt x="201" y="270"/>
                  </a:cubicBezTo>
                  <a:cubicBezTo>
                    <a:pt x="203" y="275"/>
                    <a:pt x="199" y="276"/>
                    <a:pt x="197" y="278"/>
                  </a:cubicBezTo>
                  <a:cubicBezTo>
                    <a:pt x="196" y="281"/>
                    <a:pt x="196" y="283"/>
                    <a:pt x="196" y="285"/>
                  </a:cubicBezTo>
                  <a:cubicBezTo>
                    <a:pt x="195" y="289"/>
                    <a:pt x="195" y="289"/>
                    <a:pt x="193" y="292"/>
                  </a:cubicBezTo>
                  <a:cubicBezTo>
                    <a:pt x="192" y="293"/>
                    <a:pt x="191" y="294"/>
                    <a:pt x="190" y="295"/>
                  </a:cubicBezTo>
                  <a:cubicBezTo>
                    <a:pt x="190" y="296"/>
                    <a:pt x="190" y="297"/>
                    <a:pt x="189" y="298"/>
                  </a:cubicBezTo>
                  <a:cubicBezTo>
                    <a:pt x="189" y="299"/>
                    <a:pt x="188" y="298"/>
                    <a:pt x="187" y="298"/>
                  </a:cubicBezTo>
                  <a:cubicBezTo>
                    <a:pt x="187" y="299"/>
                    <a:pt x="187" y="299"/>
                    <a:pt x="187" y="299"/>
                  </a:cubicBezTo>
                  <a:cubicBezTo>
                    <a:pt x="189" y="302"/>
                    <a:pt x="190" y="307"/>
                    <a:pt x="189" y="312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6635751" y="-511175"/>
              <a:ext cx="15875" cy="12700"/>
            </a:xfrm>
            <a:custGeom>
              <a:avLst/>
              <a:gdLst>
                <a:gd name="T0" fmla="*/ 2 w 7"/>
                <a:gd name="T1" fmla="*/ 6 h 6"/>
                <a:gd name="T2" fmla="*/ 4 w 7"/>
                <a:gd name="T3" fmla="*/ 2 h 6"/>
                <a:gd name="T4" fmla="*/ 7 w 7"/>
                <a:gd name="T5" fmla="*/ 2 h 6"/>
                <a:gd name="T6" fmla="*/ 7 w 7"/>
                <a:gd name="T7" fmla="*/ 1 h 6"/>
                <a:gd name="T8" fmla="*/ 5 w 7"/>
                <a:gd name="T9" fmla="*/ 0 h 6"/>
                <a:gd name="T10" fmla="*/ 4 w 7"/>
                <a:gd name="T11" fmla="*/ 0 h 6"/>
                <a:gd name="T12" fmla="*/ 1 w 7"/>
                <a:gd name="T13" fmla="*/ 3 h 6"/>
                <a:gd name="T14" fmla="*/ 0 w 7"/>
                <a:gd name="T15" fmla="*/ 6 h 6"/>
                <a:gd name="T16" fmla="*/ 2 w 7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6">
                  <a:moveTo>
                    <a:pt x="2" y="6"/>
                  </a:moveTo>
                  <a:cubicBezTo>
                    <a:pt x="3" y="4"/>
                    <a:pt x="3" y="3"/>
                    <a:pt x="4" y="2"/>
                  </a:cubicBezTo>
                  <a:cubicBezTo>
                    <a:pt x="5" y="2"/>
                    <a:pt x="6" y="2"/>
                    <a:pt x="7" y="2"/>
                  </a:cubicBezTo>
                  <a:cubicBezTo>
                    <a:pt x="7" y="2"/>
                    <a:pt x="7" y="2"/>
                    <a:pt x="7" y="1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1"/>
                    <a:pt x="2" y="1"/>
                    <a:pt x="1" y="3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1" y="6"/>
                    <a:pt x="2" y="6"/>
                    <a:pt x="2" y="6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7418388" y="-2428875"/>
              <a:ext cx="30163" cy="49213"/>
            </a:xfrm>
            <a:custGeom>
              <a:avLst/>
              <a:gdLst>
                <a:gd name="T0" fmla="*/ 13 w 13"/>
                <a:gd name="T1" fmla="*/ 6 h 21"/>
                <a:gd name="T2" fmla="*/ 11 w 13"/>
                <a:gd name="T3" fmla="*/ 2 h 21"/>
                <a:gd name="T4" fmla="*/ 8 w 13"/>
                <a:gd name="T5" fmla="*/ 1 h 21"/>
                <a:gd name="T6" fmla="*/ 0 w 13"/>
                <a:gd name="T7" fmla="*/ 12 h 21"/>
                <a:gd name="T8" fmla="*/ 2 w 13"/>
                <a:gd name="T9" fmla="*/ 14 h 21"/>
                <a:gd name="T10" fmla="*/ 2 w 13"/>
                <a:gd name="T11" fmla="*/ 18 h 21"/>
                <a:gd name="T12" fmla="*/ 4 w 13"/>
                <a:gd name="T13" fmla="*/ 21 h 21"/>
                <a:gd name="T14" fmla="*/ 6 w 13"/>
                <a:gd name="T15" fmla="*/ 21 h 21"/>
                <a:gd name="T16" fmla="*/ 7 w 13"/>
                <a:gd name="T17" fmla="*/ 18 h 21"/>
                <a:gd name="T18" fmla="*/ 7 w 13"/>
                <a:gd name="T19" fmla="*/ 20 h 21"/>
                <a:gd name="T20" fmla="*/ 13 w 13"/>
                <a:gd name="T21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21">
                  <a:moveTo>
                    <a:pt x="13" y="6"/>
                  </a:moveTo>
                  <a:cubicBezTo>
                    <a:pt x="12" y="5"/>
                    <a:pt x="12" y="4"/>
                    <a:pt x="11" y="2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5" y="0"/>
                    <a:pt x="1" y="10"/>
                    <a:pt x="0" y="12"/>
                  </a:cubicBezTo>
                  <a:cubicBezTo>
                    <a:pt x="0" y="13"/>
                    <a:pt x="2" y="13"/>
                    <a:pt x="2" y="14"/>
                  </a:cubicBezTo>
                  <a:cubicBezTo>
                    <a:pt x="2" y="16"/>
                    <a:pt x="2" y="17"/>
                    <a:pt x="2" y="18"/>
                  </a:cubicBezTo>
                  <a:cubicBezTo>
                    <a:pt x="2" y="17"/>
                    <a:pt x="5" y="21"/>
                    <a:pt x="4" y="21"/>
                  </a:cubicBezTo>
                  <a:cubicBezTo>
                    <a:pt x="5" y="21"/>
                    <a:pt x="6" y="21"/>
                    <a:pt x="6" y="21"/>
                  </a:cubicBezTo>
                  <a:cubicBezTo>
                    <a:pt x="6" y="20"/>
                    <a:pt x="6" y="17"/>
                    <a:pt x="7" y="18"/>
                  </a:cubicBezTo>
                  <a:cubicBezTo>
                    <a:pt x="7" y="18"/>
                    <a:pt x="7" y="19"/>
                    <a:pt x="7" y="20"/>
                  </a:cubicBezTo>
                  <a:cubicBezTo>
                    <a:pt x="10" y="18"/>
                    <a:pt x="13" y="10"/>
                    <a:pt x="13" y="6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7432676" y="-2389188"/>
              <a:ext cx="1588" cy="9525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1 w 1"/>
                <a:gd name="T5" fmla="*/ 1 h 4"/>
                <a:gd name="T6" fmla="*/ 0 w 1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0" y="0"/>
                    <a:pt x="0" y="3"/>
                    <a:pt x="0" y="4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7443788" y="-2424113"/>
              <a:ext cx="6350" cy="9525"/>
            </a:xfrm>
            <a:custGeom>
              <a:avLst/>
              <a:gdLst>
                <a:gd name="T0" fmla="*/ 3 w 3"/>
                <a:gd name="T1" fmla="*/ 2 h 4"/>
                <a:gd name="T2" fmla="*/ 0 w 3"/>
                <a:gd name="T3" fmla="*/ 0 h 4"/>
                <a:gd name="T4" fmla="*/ 2 w 3"/>
                <a:gd name="T5" fmla="*/ 4 h 4"/>
                <a:gd name="T6" fmla="*/ 3 w 3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3" y="3"/>
                    <a:pt x="3" y="3"/>
                    <a:pt x="3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3" name="Freeform 42"/>
            <p:cNvSpPr>
              <a:spLocks/>
            </p:cNvSpPr>
            <p:nvPr/>
          </p:nvSpPr>
          <p:spPr bwMode="auto">
            <a:xfrm>
              <a:off x="7756526" y="1122363"/>
              <a:ext cx="55563" cy="53975"/>
            </a:xfrm>
            <a:custGeom>
              <a:avLst/>
              <a:gdLst>
                <a:gd name="T0" fmla="*/ 18 w 24"/>
                <a:gd name="T1" fmla="*/ 8 h 23"/>
                <a:gd name="T2" fmla="*/ 15 w 24"/>
                <a:gd name="T3" fmla="*/ 8 h 23"/>
                <a:gd name="T4" fmla="*/ 16 w 24"/>
                <a:gd name="T5" fmla="*/ 6 h 23"/>
                <a:gd name="T6" fmla="*/ 15 w 24"/>
                <a:gd name="T7" fmla="*/ 5 h 23"/>
                <a:gd name="T8" fmla="*/ 15 w 24"/>
                <a:gd name="T9" fmla="*/ 1 h 23"/>
                <a:gd name="T10" fmla="*/ 12 w 24"/>
                <a:gd name="T11" fmla="*/ 4 h 23"/>
                <a:gd name="T12" fmla="*/ 10 w 24"/>
                <a:gd name="T13" fmla="*/ 2 h 23"/>
                <a:gd name="T14" fmla="*/ 6 w 24"/>
                <a:gd name="T15" fmla="*/ 1 h 23"/>
                <a:gd name="T16" fmla="*/ 7 w 24"/>
                <a:gd name="T17" fmla="*/ 4 h 23"/>
                <a:gd name="T18" fmla="*/ 7 w 24"/>
                <a:gd name="T19" fmla="*/ 6 h 23"/>
                <a:gd name="T20" fmla="*/ 6 w 24"/>
                <a:gd name="T21" fmla="*/ 11 h 23"/>
                <a:gd name="T22" fmla="*/ 0 w 24"/>
                <a:gd name="T23" fmla="*/ 13 h 23"/>
                <a:gd name="T24" fmla="*/ 7 w 24"/>
                <a:gd name="T25" fmla="*/ 18 h 23"/>
                <a:gd name="T26" fmla="*/ 11 w 24"/>
                <a:gd name="T27" fmla="*/ 20 h 23"/>
                <a:gd name="T28" fmla="*/ 14 w 24"/>
                <a:gd name="T29" fmla="*/ 20 h 23"/>
                <a:gd name="T30" fmla="*/ 16 w 24"/>
                <a:gd name="T31" fmla="*/ 21 h 23"/>
                <a:gd name="T32" fmla="*/ 16 w 24"/>
                <a:gd name="T33" fmla="*/ 23 h 23"/>
                <a:gd name="T34" fmla="*/ 18 w 24"/>
                <a:gd name="T35" fmla="*/ 23 h 23"/>
                <a:gd name="T36" fmla="*/ 19 w 24"/>
                <a:gd name="T37" fmla="*/ 23 h 23"/>
                <a:gd name="T38" fmla="*/ 22 w 24"/>
                <a:gd name="T39" fmla="*/ 23 h 23"/>
                <a:gd name="T40" fmla="*/ 23 w 24"/>
                <a:gd name="T41" fmla="*/ 18 h 23"/>
                <a:gd name="T42" fmla="*/ 24 w 24"/>
                <a:gd name="T43" fmla="*/ 9 h 23"/>
                <a:gd name="T44" fmla="*/ 24 w 24"/>
                <a:gd name="T45" fmla="*/ 7 h 23"/>
                <a:gd name="T46" fmla="*/ 18 w 24"/>
                <a:gd name="T47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" h="23">
                  <a:moveTo>
                    <a:pt x="18" y="8"/>
                  </a:moveTo>
                  <a:cubicBezTo>
                    <a:pt x="17" y="8"/>
                    <a:pt x="16" y="8"/>
                    <a:pt x="15" y="8"/>
                  </a:cubicBezTo>
                  <a:cubicBezTo>
                    <a:pt x="15" y="7"/>
                    <a:pt x="15" y="6"/>
                    <a:pt x="16" y="6"/>
                  </a:cubicBezTo>
                  <a:cubicBezTo>
                    <a:pt x="16" y="6"/>
                    <a:pt x="15" y="5"/>
                    <a:pt x="15" y="5"/>
                  </a:cubicBezTo>
                  <a:cubicBezTo>
                    <a:pt x="16" y="4"/>
                    <a:pt x="17" y="1"/>
                    <a:pt x="15" y="1"/>
                  </a:cubicBezTo>
                  <a:cubicBezTo>
                    <a:pt x="13" y="0"/>
                    <a:pt x="14" y="3"/>
                    <a:pt x="12" y="4"/>
                  </a:cubicBezTo>
                  <a:cubicBezTo>
                    <a:pt x="10" y="5"/>
                    <a:pt x="11" y="2"/>
                    <a:pt x="10" y="2"/>
                  </a:cubicBezTo>
                  <a:cubicBezTo>
                    <a:pt x="9" y="0"/>
                    <a:pt x="7" y="1"/>
                    <a:pt x="6" y="1"/>
                  </a:cubicBezTo>
                  <a:cubicBezTo>
                    <a:pt x="5" y="3"/>
                    <a:pt x="5" y="5"/>
                    <a:pt x="7" y="4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5" y="7"/>
                    <a:pt x="6" y="9"/>
                    <a:pt x="6" y="11"/>
                  </a:cubicBezTo>
                  <a:cubicBezTo>
                    <a:pt x="6" y="11"/>
                    <a:pt x="1" y="10"/>
                    <a:pt x="0" y="13"/>
                  </a:cubicBezTo>
                  <a:cubicBezTo>
                    <a:pt x="3" y="13"/>
                    <a:pt x="9" y="15"/>
                    <a:pt x="7" y="18"/>
                  </a:cubicBezTo>
                  <a:cubicBezTo>
                    <a:pt x="8" y="19"/>
                    <a:pt x="9" y="20"/>
                    <a:pt x="11" y="20"/>
                  </a:cubicBezTo>
                  <a:cubicBezTo>
                    <a:pt x="11" y="22"/>
                    <a:pt x="14" y="22"/>
                    <a:pt x="14" y="20"/>
                  </a:cubicBezTo>
                  <a:cubicBezTo>
                    <a:pt x="15" y="20"/>
                    <a:pt x="15" y="20"/>
                    <a:pt x="16" y="21"/>
                  </a:cubicBezTo>
                  <a:cubicBezTo>
                    <a:pt x="16" y="21"/>
                    <a:pt x="16" y="23"/>
                    <a:pt x="16" y="23"/>
                  </a:cubicBezTo>
                  <a:cubicBezTo>
                    <a:pt x="17" y="23"/>
                    <a:pt x="17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0" y="23"/>
                    <a:pt x="21" y="23"/>
                    <a:pt x="22" y="23"/>
                  </a:cubicBezTo>
                  <a:cubicBezTo>
                    <a:pt x="23" y="21"/>
                    <a:pt x="23" y="20"/>
                    <a:pt x="23" y="18"/>
                  </a:cubicBezTo>
                  <a:cubicBezTo>
                    <a:pt x="23" y="15"/>
                    <a:pt x="23" y="12"/>
                    <a:pt x="24" y="9"/>
                  </a:cubicBezTo>
                  <a:cubicBezTo>
                    <a:pt x="24" y="8"/>
                    <a:pt x="24" y="7"/>
                    <a:pt x="24" y="7"/>
                  </a:cubicBezTo>
                  <a:cubicBezTo>
                    <a:pt x="22" y="6"/>
                    <a:pt x="20" y="7"/>
                    <a:pt x="18" y="8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4" name="Freeform 43"/>
            <p:cNvSpPr>
              <a:spLocks/>
            </p:cNvSpPr>
            <p:nvPr/>
          </p:nvSpPr>
          <p:spPr bwMode="auto">
            <a:xfrm>
              <a:off x="7778751" y="1319213"/>
              <a:ext cx="33338" cy="36513"/>
            </a:xfrm>
            <a:custGeom>
              <a:avLst/>
              <a:gdLst>
                <a:gd name="T0" fmla="*/ 5 w 14"/>
                <a:gd name="T1" fmla="*/ 10 h 16"/>
                <a:gd name="T2" fmla="*/ 5 w 14"/>
                <a:gd name="T3" fmla="*/ 11 h 16"/>
                <a:gd name="T4" fmla="*/ 6 w 14"/>
                <a:gd name="T5" fmla="*/ 12 h 16"/>
                <a:gd name="T6" fmla="*/ 9 w 14"/>
                <a:gd name="T7" fmla="*/ 14 h 16"/>
                <a:gd name="T8" fmla="*/ 13 w 14"/>
                <a:gd name="T9" fmla="*/ 15 h 16"/>
                <a:gd name="T10" fmla="*/ 13 w 14"/>
                <a:gd name="T11" fmla="*/ 5 h 16"/>
                <a:gd name="T12" fmla="*/ 10 w 14"/>
                <a:gd name="T13" fmla="*/ 1 h 16"/>
                <a:gd name="T14" fmla="*/ 4 w 14"/>
                <a:gd name="T15" fmla="*/ 1 h 16"/>
                <a:gd name="T16" fmla="*/ 0 w 14"/>
                <a:gd name="T17" fmla="*/ 5 h 16"/>
                <a:gd name="T18" fmla="*/ 5 w 14"/>
                <a:gd name="T19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16">
                  <a:moveTo>
                    <a:pt x="5" y="10"/>
                  </a:moveTo>
                  <a:cubicBezTo>
                    <a:pt x="5" y="10"/>
                    <a:pt x="5" y="11"/>
                    <a:pt x="5" y="11"/>
                  </a:cubicBezTo>
                  <a:cubicBezTo>
                    <a:pt x="6" y="11"/>
                    <a:pt x="6" y="12"/>
                    <a:pt x="6" y="12"/>
                  </a:cubicBezTo>
                  <a:cubicBezTo>
                    <a:pt x="7" y="13"/>
                    <a:pt x="8" y="13"/>
                    <a:pt x="9" y="14"/>
                  </a:cubicBezTo>
                  <a:cubicBezTo>
                    <a:pt x="11" y="15"/>
                    <a:pt x="11" y="16"/>
                    <a:pt x="13" y="15"/>
                  </a:cubicBezTo>
                  <a:cubicBezTo>
                    <a:pt x="14" y="12"/>
                    <a:pt x="14" y="8"/>
                    <a:pt x="13" y="5"/>
                  </a:cubicBezTo>
                  <a:cubicBezTo>
                    <a:pt x="12" y="3"/>
                    <a:pt x="11" y="2"/>
                    <a:pt x="10" y="1"/>
                  </a:cubicBezTo>
                  <a:cubicBezTo>
                    <a:pt x="8" y="0"/>
                    <a:pt x="6" y="0"/>
                    <a:pt x="4" y="1"/>
                  </a:cubicBezTo>
                  <a:cubicBezTo>
                    <a:pt x="1" y="1"/>
                    <a:pt x="3" y="5"/>
                    <a:pt x="0" y="5"/>
                  </a:cubicBezTo>
                  <a:cubicBezTo>
                    <a:pt x="0" y="7"/>
                    <a:pt x="3" y="10"/>
                    <a:pt x="5" y="1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auto">
            <a:xfrm>
              <a:off x="6637338" y="-508000"/>
              <a:ext cx="55563" cy="107950"/>
            </a:xfrm>
            <a:custGeom>
              <a:avLst/>
              <a:gdLst>
                <a:gd name="T0" fmla="*/ 23 w 24"/>
                <a:gd name="T1" fmla="*/ 21 h 46"/>
                <a:gd name="T2" fmla="*/ 20 w 24"/>
                <a:gd name="T3" fmla="*/ 21 h 46"/>
                <a:gd name="T4" fmla="*/ 20 w 24"/>
                <a:gd name="T5" fmla="*/ 23 h 46"/>
                <a:gd name="T6" fmla="*/ 13 w 24"/>
                <a:gd name="T7" fmla="*/ 20 h 46"/>
                <a:gd name="T8" fmla="*/ 16 w 24"/>
                <a:gd name="T9" fmla="*/ 17 h 46"/>
                <a:gd name="T10" fmla="*/ 23 w 24"/>
                <a:gd name="T11" fmla="*/ 14 h 46"/>
                <a:gd name="T12" fmla="*/ 6 w 24"/>
                <a:gd name="T13" fmla="*/ 0 h 46"/>
                <a:gd name="T14" fmla="*/ 2 w 24"/>
                <a:gd name="T15" fmla="*/ 4 h 46"/>
                <a:gd name="T16" fmla="*/ 1 w 24"/>
                <a:gd name="T17" fmla="*/ 4 h 46"/>
                <a:gd name="T18" fmla="*/ 0 w 24"/>
                <a:gd name="T19" fmla="*/ 23 h 46"/>
                <a:gd name="T20" fmla="*/ 23 w 24"/>
                <a:gd name="T21" fmla="*/ 31 h 46"/>
                <a:gd name="T22" fmla="*/ 24 w 24"/>
                <a:gd name="T23" fmla="*/ 25 h 46"/>
                <a:gd name="T24" fmla="*/ 24 w 24"/>
                <a:gd name="T25" fmla="*/ 25 h 46"/>
                <a:gd name="T26" fmla="*/ 24 w 24"/>
                <a:gd name="T27" fmla="*/ 25 h 46"/>
                <a:gd name="T28" fmla="*/ 24 w 24"/>
                <a:gd name="T29" fmla="*/ 21 h 46"/>
                <a:gd name="T30" fmla="*/ 23 w 24"/>
                <a:gd name="T31" fmla="*/ 2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46">
                  <a:moveTo>
                    <a:pt x="23" y="21"/>
                  </a:moveTo>
                  <a:cubicBezTo>
                    <a:pt x="22" y="21"/>
                    <a:pt x="21" y="21"/>
                    <a:pt x="20" y="21"/>
                  </a:cubicBezTo>
                  <a:cubicBezTo>
                    <a:pt x="20" y="22"/>
                    <a:pt x="20" y="22"/>
                    <a:pt x="20" y="23"/>
                  </a:cubicBezTo>
                  <a:cubicBezTo>
                    <a:pt x="18" y="23"/>
                    <a:pt x="12" y="24"/>
                    <a:pt x="13" y="20"/>
                  </a:cubicBezTo>
                  <a:cubicBezTo>
                    <a:pt x="13" y="18"/>
                    <a:pt x="16" y="20"/>
                    <a:pt x="16" y="17"/>
                  </a:cubicBezTo>
                  <a:cubicBezTo>
                    <a:pt x="19" y="17"/>
                    <a:pt x="23" y="18"/>
                    <a:pt x="23" y="14"/>
                  </a:cubicBezTo>
                  <a:cubicBezTo>
                    <a:pt x="22" y="10"/>
                    <a:pt x="11" y="1"/>
                    <a:pt x="6" y="0"/>
                  </a:cubicBezTo>
                  <a:cubicBezTo>
                    <a:pt x="5" y="2"/>
                    <a:pt x="3" y="2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9"/>
                    <a:pt x="0" y="20"/>
                    <a:pt x="0" y="23"/>
                  </a:cubicBezTo>
                  <a:cubicBezTo>
                    <a:pt x="5" y="46"/>
                    <a:pt x="7" y="32"/>
                    <a:pt x="23" y="31"/>
                  </a:cubicBezTo>
                  <a:cubicBezTo>
                    <a:pt x="24" y="29"/>
                    <a:pt x="24" y="27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4"/>
                    <a:pt x="24" y="22"/>
                    <a:pt x="24" y="21"/>
                  </a:cubicBezTo>
                  <a:cubicBezTo>
                    <a:pt x="24" y="21"/>
                    <a:pt x="23" y="21"/>
                    <a:pt x="23" y="2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auto">
            <a:xfrm>
              <a:off x="6640513" y="-508000"/>
              <a:ext cx="11113" cy="9525"/>
            </a:xfrm>
            <a:custGeom>
              <a:avLst/>
              <a:gdLst>
                <a:gd name="T0" fmla="*/ 5 w 5"/>
                <a:gd name="T1" fmla="*/ 0 h 4"/>
                <a:gd name="T2" fmla="*/ 2 w 5"/>
                <a:gd name="T3" fmla="*/ 0 h 4"/>
                <a:gd name="T4" fmla="*/ 0 w 5"/>
                <a:gd name="T5" fmla="*/ 4 h 4"/>
                <a:gd name="T6" fmla="*/ 1 w 5"/>
                <a:gd name="T7" fmla="*/ 4 h 4"/>
                <a:gd name="T8" fmla="*/ 5 w 5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1" y="2"/>
                    <a:pt x="0" y="4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2"/>
                    <a:pt x="4" y="2"/>
                    <a:pt x="5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F8C6DBEE-9530-47D0-B161-D61C5D68F01A}"/>
              </a:ext>
            </a:extLst>
          </p:cNvPr>
          <p:cNvGrpSpPr/>
          <p:nvPr/>
        </p:nvGrpSpPr>
        <p:grpSpPr>
          <a:xfrm>
            <a:off x="5959541" y="4147274"/>
            <a:ext cx="4031805" cy="972303"/>
            <a:chOff x="5959541" y="4147274"/>
            <a:chExt cx="4031805" cy="972303"/>
          </a:xfrm>
        </p:grpSpPr>
        <p:sp>
          <p:nvSpPr>
            <p:cNvPr id="47" name="Rectangle 46"/>
            <p:cNvSpPr/>
            <p:nvPr/>
          </p:nvSpPr>
          <p:spPr>
            <a:xfrm>
              <a:off x="7785483" y="4147274"/>
              <a:ext cx="2205863" cy="876300"/>
            </a:xfrm>
            <a:prstGeom prst="rect">
              <a:avLst/>
            </a:prstGeom>
            <a:solidFill>
              <a:schemeClr val="accent1"/>
            </a:solidFill>
            <a:ln w="317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bg1"/>
                </a:solidFill>
              </a:endParaRPr>
            </a:p>
          </p:txBody>
        </p:sp>
        <p:cxnSp>
          <p:nvCxnSpPr>
            <p:cNvPr id="48" name="Straight Arrow Connector 47"/>
            <p:cNvCxnSpPr/>
            <p:nvPr/>
          </p:nvCxnSpPr>
          <p:spPr>
            <a:xfrm flipH="1">
              <a:off x="5959541" y="4582249"/>
              <a:ext cx="537328" cy="537328"/>
            </a:xfrm>
            <a:prstGeom prst="straightConnector1">
              <a:avLst/>
            </a:prstGeom>
            <a:ln w="19050">
              <a:solidFill>
                <a:schemeClr val="accent1">
                  <a:lumMod val="75000"/>
                </a:schemeClr>
              </a:solidFill>
              <a:headEnd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/>
            <p:cNvCxnSpPr/>
            <p:nvPr/>
          </p:nvCxnSpPr>
          <p:spPr>
            <a:xfrm>
              <a:off x="6495118" y="4582249"/>
              <a:ext cx="1009650" cy="0"/>
            </a:xfrm>
            <a:prstGeom prst="line">
              <a:avLst/>
            </a:prstGeom>
            <a:ln w="19050">
              <a:solidFill>
                <a:schemeClr val="accent1">
                  <a:lumMod val="75000"/>
                </a:schemeClr>
              </a:solidFill>
              <a:headEnd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Oval 49"/>
            <p:cNvSpPr/>
            <p:nvPr/>
          </p:nvSpPr>
          <p:spPr>
            <a:xfrm>
              <a:off x="7475921" y="4272686"/>
              <a:ext cx="619125" cy="619125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635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bg1"/>
                </a:solidFill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8095046" y="4167779"/>
              <a:ext cx="81913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1400" b="1" dirty="0">
                  <a:solidFill>
                    <a:schemeClr val="bg1"/>
                  </a:solidFill>
                  <a:latin typeface="+mj-lt"/>
                </a:rPr>
                <a:t>Branch 1</a:t>
              </a: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8437947" y="4392046"/>
              <a:ext cx="136235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bg1"/>
                  </a:solidFill>
                </a:rPr>
                <a:t>Location</a:t>
              </a:r>
              <a:endParaRPr lang="en-US" sz="1200" b="1" dirty="0">
                <a:solidFill>
                  <a:schemeClr val="bg1"/>
                </a:solidFill>
                <a:latin typeface="Signika Negative" pitchFamily="2" charset="0"/>
              </a:endParaRPr>
            </a:p>
          </p:txBody>
        </p:sp>
        <p:sp>
          <p:nvSpPr>
            <p:cNvPr id="53" name="TextBox 52"/>
            <p:cNvSpPr txBox="1"/>
            <p:nvPr/>
          </p:nvSpPr>
          <p:spPr>
            <a:xfrm>
              <a:off x="8437947" y="4658028"/>
              <a:ext cx="136235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bg1"/>
                  </a:solidFill>
                </a:rPr>
                <a:t>+85 777 3789</a:t>
              </a:r>
              <a:endParaRPr lang="en-US" sz="1200" b="1" dirty="0">
                <a:solidFill>
                  <a:schemeClr val="bg1"/>
                </a:solidFill>
                <a:latin typeface="Signika Negative" pitchFamily="2" charset="0"/>
              </a:endParaRPr>
            </a:p>
          </p:txBody>
        </p:sp>
        <p:grpSp>
          <p:nvGrpSpPr>
            <p:cNvPr id="54" name="Group 53"/>
            <p:cNvGrpSpPr/>
            <p:nvPr/>
          </p:nvGrpSpPr>
          <p:grpSpPr>
            <a:xfrm>
              <a:off x="8314800" y="4455097"/>
              <a:ext cx="117231" cy="155306"/>
              <a:chOff x="6351" y="0"/>
              <a:chExt cx="371475" cy="492125"/>
            </a:xfrm>
            <a:solidFill>
              <a:schemeClr val="bg1"/>
            </a:solidFill>
          </p:grpSpPr>
          <p:sp>
            <p:nvSpPr>
              <p:cNvPr id="55" name="Freeform 23"/>
              <p:cNvSpPr>
                <a:spLocks noEditPoints="1"/>
              </p:cNvSpPr>
              <p:nvPr/>
            </p:nvSpPr>
            <p:spPr bwMode="auto">
              <a:xfrm>
                <a:off x="98426" y="88900"/>
                <a:ext cx="185738" cy="184150"/>
              </a:xfrm>
              <a:custGeom>
                <a:avLst/>
                <a:gdLst>
                  <a:gd name="T0" fmla="*/ 24 w 48"/>
                  <a:gd name="T1" fmla="*/ 48 h 48"/>
                  <a:gd name="T2" fmla="*/ 48 w 48"/>
                  <a:gd name="T3" fmla="*/ 24 h 48"/>
                  <a:gd name="T4" fmla="*/ 24 w 48"/>
                  <a:gd name="T5" fmla="*/ 0 h 48"/>
                  <a:gd name="T6" fmla="*/ 0 w 48"/>
                  <a:gd name="T7" fmla="*/ 24 h 48"/>
                  <a:gd name="T8" fmla="*/ 24 w 48"/>
                  <a:gd name="T9" fmla="*/ 48 h 48"/>
                  <a:gd name="T10" fmla="*/ 24 w 48"/>
                  <a:gd name="T11" fmla="*/ 4 h 48"/>
                  <a:gd name="T12" fmla="*/ 44 w 48"/>
                  <a:gd name="T13" fmla="*/ 24 h 48"/>
                  <a:gd name="T14" fmla="*/ 24 w 48"/>
                  <a:gd name="T15" fmla="*/ 44 h 48"/>
                  <a:gd name="T16" fmla="*/ 4 w 48"/>
                  <a:gd name="T17" fmla="*/ 24 h 48"/>
                  <a:gd name="T18" fmla="*/ 24 w 48"/>
                  <a:gd name="T19" fmla="*/ 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48">
                    <a:moveTo>
                      <a:pt x="24" y="48"/>
                    </a:moveTo>
                    <a:cubicBezTo>
                      <a:pt x="37" y="48"/>
                      <a:pt x="48" y="37"/>
                      <a:pt x="48" y="24"/>
                    </a:cubicBezTo>
                    <a:cubicBezTo>
                      <a:pt x="48" y="11"/>
                      <a:pt x="37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7"/>
                      <a:pt x="11" y="48"/>
                      <a:pt x="24" y="48"/>
                    </a:cubicBezTo>
                    <a:close/>
                    <a:moveTo>
                      <a:pt x="24" y="4"/>
                    </a:moveTo>
                    <a:cubicBezTo>
                      <a:pt x="35" y="4"/>
                      <a:pt x="44" y="13"/>
                      <a:pt x="44" y="24"/>
                    </a:cubicBezTo>
                    <a:cubicBezTo>
                      <a:pt x="44" y="35"/>
                      <a:pt x="35" y="44"/>
                      <a:pt x="24" y="44"/>
                    </a:cubicBezTo>
                    <a:cubicBezTo>
                      <a:pt x="13" y="44"/>
                      <a:pt x="4" y="35"/>
                      <a:pt x="4" y="24"/>
                    </a:cubicBezTo>
                    <a:cubicBezTo>
                      <a:pt x="4" y="13"/>
                      <a:pt x="13" y="4"/>
                      <a:pt x="2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56" name="Freeform 24"/>
              <p:cNvSpPr>
                <a:spLocks noEditPoints="1"/>
              </p:cNvSpPr>
              <p:nvPr/>
            </p:nvSpPr>
            <p:spPr bwMode="auto">
              <a:xfrm>
                <a:off x="6351" y="0"/>
                <a:ext cx="371475" cy="492125"/>
              </a:xfrm>
              <a:custGeom>
                <a:avLst/>
                <a:gdLst>
                  <a:gd name="T0" fmla="*/ 48 w 96"/>
                  <a:gd name="T1" fmla="*/ 0 h 128"/>
                  <a:gd name="T2" fmla="*/ 0 w 96"/>
                  <a:gd name="T3" fmla="*/ 48 h 128"/>
                  <a:gd name="T4" fmla="*/ 41 w 96"/>
                  <a:gd name="T5" fmla="*/ 125 h 128"/>
                  <a:gd name="T6" fmla="*/ 48 w 96"/>
                  <a:gd name="T7" fmla="*/ 128 h 128"/>
                  <a:gd name="T8" fmla="*/ 48 w 96"/>
                  <a:gd name="T9" fmla="*/ 128 h 128"/>
                  <a:gd name="T10" fmla="*/ 54 w 96"/>
                  <a:gd name="T11" fmla="*/ 125 h 128"/>
                  <a:gd name="T12" fmla="*/ 96 w 96"/>
                  <a:gd name="T13" fmla="*/ 48 h 128"/>
                  <a:gd name="T14" fmla="*/ 48 w 96"/>
                  <a:gd name="T15" fmla="*/ 0 h 128"/>
                  <a:gd name="T16" fmla="*/ 48 w 96"/>
                  <a:gd name="T17" fmla="*/ 120 h 128"/>
                  <a:gd name="T18" fmla="*/ 48 w 96"/>
                  <a:gd name="T19" fmla="*/ 120 h 128"/>
                  <a:gd name="T20" fmla="*/ 47 w 96"/>
                  <a:gd name="T21" fmla="*/ 119 h 128"/>
                  <a:gd name="T22" fmla="*/ 8 w 96"/>
                  <a:gd name="T23" fmla="*/ 48 h 128"/>
                  <a:gd name="T24" fmla="*/ 48 w 96"/>
                  <a:gd name="T25" fmla="*/ 8 h 128"/>
                  <a:gd name="T26" fmla="*/ 88 w 96"/>
                  <a:gd name="T27" fmla="*/ 48 h 128"/>
                  <a:gd name="T28" fmla="*/ 48 w 96"/>
                  <a:gd name="T29" fmla="*/ 12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6" h="128">
                    <a:moveTo>
                      <a:pt x="48" y="0"/>
                    </a:moveTo>
                    <a:cubicBezTo>
                      <a:pt x="22" y="0"/>
                      <a:pt x="0" y="21"/>
                      <a:pt x="0" y="48"/>
                    </a:cubicBezTo>
                    <a:cubicBezTo>
                      <a:pt x="0" y="76"/>
                      <a:pt x="24" y="105"/>
                      <a:pt x="41" y="125"/>
                    </a:cubicBezTo>
                    <a:cubicBezTo>
                      <a:pt x="42" y="125"/>
                      <a:pt x="44" y="128"/>
                      <a:pt x="48" y="128"/>
                    </a:cubicBezTo>
                    <a:cubicBezTo>
                      <a:pt x="48" y="128"/>
                      <a:pt x="48" y="128"/>
                      <a:pt x="48" y="128"/>
                    </a:cubicBezTo>
                    <a:cubicBezTo>
                      <a:pt x="52" y="128"/>
                      <a:pt x="54" y="125"/>
                      <a:pt x="54" y="125"/>
                    </a:cubicBezTo>
                    <a:cubicBezTo>
                      <a:pt x="72" y="105"/>
                      <a:pt x="96" y="76"/>
                      <a:pt x="96" y="48"/>
                    </a:cubicBezTo>
                    <a:cubicBezTo>
                      <a:pt x="96" y="21"/>
                      <a:pt x="74" y="0"/>
                      <a:pt x="48" y="0"/>
                    </a:cubicBezTo>
                    <a:close/>
                    <a:moveTo>
                      <a:pt x="48" y="120"/>
                    </a:moveTo>
                    <a:cubicBezTo>
                      <a:pt x="48" y="120"/>
                      <a:pt x="48" y="120"/>
                      <a:pt x="48" y="120"/>
                    </a:cubicBezTo>
                    <a:cubicBezTo>
                      <a:pt x="48" y="120"/>
                      <a:pt x="48" y="120"/>
                      <a:pt x="47" y="119"/>
                    </a:cubicBezTo>
                    <a:cubicBezTo>
                      <a:pt x="33" y="103"/>
                      <a:pt x="8" y="74"/>
                      <a:pt x="8" y="48"/>
                    </a:cubicBezTo>
                    <a:cubicBezTo>
                      <a:pt x="8" y="26"/>
                      <a:pt x="26" y="8"/>
                      <a:pt x="48" y="8"/>
                    </a:cubicBezTo>
                    <a:cubicBezTo>
                      <a:pt x="70" y="8"/>
                      <a:pt x="88" y="26"/>
                      <a:pt x="88" y="48"/>
                    </a:cubicBezTo>
                    <a:cubicBezTo>
                      <a:pt x="88" y="74"/>
                      <a:pt x="63" y="103"/>
                      <a:pt x="48" y="1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57" name="Group 56"/>
            <p:cNvGrpSpPr/>
            <p:nvPr/>
          </p:nvGrpSpPr>
          <p:grpSpPr>
            <a:xfrm>
              <a:off x="8314800" y="4709733"/>
              <a:ext cx="117231" cy="185416"/>
              <a:chOff x="8992499" y="1015780"/>
              <a:chExt cx="209779" cy="331792"/>
            </a:xfrm>
            <a:solidFill>
              <a:schemeClr val="bg1"/>
            </a:solidFill>
          </p:grpSpPr>
          <p:sp>
            <p:nvSpPr>
              <p:cNvPr id="58" name="Freeform 9"/>
              <p:cNvSpPr>
                <a:spLocks noEditPoints="1"/>
              </p:cNvSpPr>
              <p:nvPr/>
            </p:nvSpPr>
            <p:spPr bwMode="auto">
              <a:xfrm>
                <a:off x="8992499" y="1015780"/>
                <a:ext cx="209779" cy="331792"/>
              </a:xfrm>
              <a:custGeom>
                <a:avLst/>
                <a:gdLst>
                  <a:gd name="T0" fmla="*/ 68 w 80"/>
                  <a:gd name="T1" fmla="*/ 0 h 128"/>
                  <a:gd name="T2" fmla="*/ 11 w 80"/>
                  <a:gd name="T3" fmla="*/ 0 h 128"/>
                  <a:gd name="T4" fmla="*/ 0 w 80"/>
                  <a:gd name="T5" fmla="*/ 11 h 128"/>
                  <a:gd name="T6" fmla="*/ 0 w 80"/>
                  <a:gd name="T7" fmla="*/ 116 h 128"/>
                  <a:gd name="T8" fmla="*/ 11 w 80"/>
                  <a:gd name="T9" fmla="*/ 128 h 128"/>
                  <a:gd name="T10" fmla="*/ 68 w 80"/>
                  <a:gd name="T11" fmla="*/ 128 h 128"/>
                  <a:gd name="T12" fmla="*/ 80 w 80"/>
                  <a:gd name="T13" fmla="*/ 116 h 128"/>
                  <a:gd name="T14" fmla="*/ 80 w 80"/>
                  <a:gd name="T15" fmla="*/ 11 h 128"/>
                  <a:gd name="T16" fmla="*/ 68 w 80"/>
                  <a:gd name="T17" fmla="*/ 0 h 128"/>
                  <a:gd name="T18" fmla="*/ 72 w 80"/>
                  <a:gd name="T19" fmla="*/ 116 h 128"/>
                  <a:gd name="T20" fmla="*/ 68 w 80"/>
                  <a:gd name="T21" fmla="*/ 120 h 128"/>
                  <a:gd name="T22" fmla="*/ 11 w 80"/>
                  <a:gd name="T23" fmla="*/ 120 h 128"/>
                  <a:gd name="T24" fmla="*/ 8 w 80"/>
                  <a:gd name="T25" fmla="*/ 116 h 128"/>
                  <a:gd name="T26" fmla="*/ 8 w 80"/>
                  <a:gd name="T27" fmla="*/ 11 h 128"/>
                  <a:gd name="T28" fmla="*/ 11 w 80"/>
                  <a:gd name="T29" fmla="*/ 8 h 128"/>
                  <a:gd name="T30" fmla="*/ 68 w 80"/>
                  <a:gd name="T31" fmla="*/ 8 h 128"/>
                  <a:gd name="T32" fmla="*/ 72 w 80"/>
                  <a:gd name="T33" fmla="*/ 11 h 128"/>
                  <a:gd name="T34" fmla="*/ 72 w 80"/>
                  <a:gd name="T35" fmla="*/ 11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0" h="128">
                    <a:moveTo>
                      <a:pt x="68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23"/>
                      <a:pt x="5" y="128"/>
                      <a:pt x="11" y="128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75" y="128"/>
                      <a:pt x="80" y="123"/>
                      <a:pt x="80" y="116"/>
                    </a:cubicBezTo>
                    <a:cubicBezTo>
                      <a:pt x="80" y="11"/>
                      <a:pt x="80" y="11"/>
                      <a:pt x="80" y="11"/>
                    </a:cubicBezTo>
                    <a:cubicBezTo>
                      <a:pt x="80" y="5"/>
                      <a:pt x="75" y="0"/>
                      <a:pt x="68" y="0"/>
                    </a:cubicBezTo>
                    <a:close/>
                    <a:moveTo>
                      <a:pt x="72" y="116"/>
                    </a:moveTo>
                    <a:cubicBezTo>
                      <a:pt x="72" y="118"/>
                      <a:pt x="70" y="120"/>
                      <a:pt x="68" y="120"/>
                    </a:cubicBezTo>
                    <a:cubicBezTo>
                      <a:pt x="11" y="120"/>
                      <a:pt x="11" y="120"/>
                      <a:pt x="11" y="120"/>
                    </a:cubicBezTo>
                    <a:cubicBezTo>
                      <a:pt x="9" y="120"/>
                      <a:pt x="8" y="118"/>
                      <a:pt x="8" y="116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9"/>
                      <a:pt x="9" y="8"/>
                      <a:pt x="11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70" y="8"/>
                      <a:pt x="72" y="9"/>
                      <a:pt x="72" y="11"/>
                    </a:cubicBezTo>
                    <a:lnTo>
                      <a:pt x="72" y="1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59" name="Freeform 10"/>
              <p:cNvSpPr>
                <a:spLocks noEditPoints="1"/>
              </p:cNvSpPr>
              <p:nvPr/>
            </p:nvSpPr>
            <p:spPr bwMode="auto">
              <a:xfrm>
                <a:off x="9035312" y="1067154"/>
                <a:ext cx="125225" cy="218341"/>
              </a:xfrm>
              <a:custGeom>
                <a:avLst/>
                <a:gdLst>
                  <a:gd name="T0" fmla="*/ 40 w 48"/>
                  <a:gd name="T1" fmla="*/ 0 h 84"/>
                  <a:gd name="T2" fmla="*/ 7 w 48"/>
                  <a:gd name="T3" fmla="*/ 0 h 84"/>
                  <a:gd name="T4" fmla="*/ 7 w 48"/>
                  <a:gd name="T5" fmla="*/ 0 h 84"/>
                  <a:gd name="T6" fmla="*/ 7 w 48"/>
                  <a:gd name="T7" fmla="*/ 0 h 84"/>
                  <a:gd name="T8" fmla="*/ 0 w 48"/>
                  <a:gd name="T9" fmla="*/ 7 h 84"/>
                  <a:gd name="T10" fmla="*/ 0 w 48"/>
                  <a:gd name="T11" fmla="*/ 76 h 84"/>
                  <a:gd name="T12" fmla="*/ 7 w 48"/>
                  <a:gd name="T13" fmla="*/ 84 h 84"/>
                  <a:gd name="T14" fmla="*/ 40 w 48"/>
                  <a:gd name="T15" fmla="*/ 84 h 84"/>
                  <a:gd name="T16" fmla="*/ 48 w 48"/>
                  <a:gd name="T17" fmla="*/ 76 h 84"/>
                  <a:gd name="T18" fmla="*/ 48 w 48"/>
                  <a:gd name="T19" fmla="*/ 7 h 84"/>
                  <a:gd name="T20" fmla="*/ 40 w 48"/>
                  <a:gd name="T21" fmla="*/ 0 h 84"/>
                  <a:gd name="T22" fmla="*/ 44 w 48"/>
                  <a:gd name="T23" fmla="*/ 76 h 84"/>
                  <a:gd name="T24" fmla="*/ 40 w 48"/>
                  <a:gd name="T25" fmla="*/ 80 h 84"/>
                  <a:gd name="T26" fmla="*/ 7 w 48"/>
                  <a:gd name="T27" fmla="*/ 80 h 84"/>
                  <a:gd name="T28" fmla="*/ 4 w 48"/>
                  <a:gd name="T29" fmla="*/ 76 h 84"/>
                  <a:gd name="T30" fmla="*/ 4 w 48"/>
                  <a:gd name="T31" fmla="*/ 7 h 84"/>
                  <a:gd name="T32" fmla="*/ 7 w 48"/>
                  <a:gd name="T33" fmla="*/ 4 h 84"/>
                  <a:gd name="T34" fmla="*/ 40 w 48"/>
                  <a:gd name="T35" fmla="*/ 4 h 84"/>
                  <a:gd name="T36" fmla="*/ 44 w 48"/>
                  <a:gd name="T37" fmla="*/ 7 h 84"/>
                  <a:gd name="T38" fmla="*/ 44 w 48"/>
                  <a:gd name="T39" fmla="*/ 7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" h="84">
                    <a:moveTo>
                      <a:pt x="40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80"/>
                      <a:pt x="3" y="84"/>
                      <a:pt x="7" y="84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44" y="84"/>
                      <a:pt x="48" y="80"/>
                      <a:pt x="48" y="76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3"/>
                      <a:pt x="44" y="0"/>
                      <a:pt x="40" y="0"/>
                    </a:cubicBezTo>
                    <a:close/>
                    <a:moveTo>
                      <a:pt x="44" y="76"/>
                    </a:moveTo>
                    <a:cubicBezTo>
                      <a:pt x="44" y="78"/>
                      <a:pt x="42" y="80"/>
                      <a:pt x="40" y="80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0"/>
                      <a:pt x="4" y="78"/>
                      <a:pt x="4" y="7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5"/>
                      <a:pt x="5" y="4"/>
                      <a:pt x="7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2" y="4"/>
                      <a:pt x="44" y="5"/>
                      <a:pt x="44" y="7"/>
                    </a:cubicBezTo>
                    <a:lnTo>
                      <a:pt x="44" y="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60" name="Freeform 11"/>
              <p:cNvSpPr>
                <a:spLocks/>
              </p:cNvSpPr>
              <p:nvPr/>
            </p:nvSpPr>
            <p:spPr bwMode="auto">
              <a:xfrm>
                <a:off x="9077053" y="1046819"/>
                <a:ext cx="41742" cy="10703"/>
              </a:xfrm>
              <a:custGeom>
                <a:avLst/>
                <a:gdLst>
                  <a:gd name="T0" fmla="*/ 2 w 16"/>
                  <a:gd name="T1" fmla="*/ 4 h 4"/>
                  <a:gd name="T2" fmla="*/ 14 w 16"/>
                  <a:gd name="T3" fmla="*/ 4 h 4"/>
                  <a:gd name="T4" fmla="*/ 16 w 16"/>
                  <a:gd name="T5" fmla="*/ 2 h 4"/>
                  <a:gd name="T6" fmla="*/ 14 w 16"/>
                  <a:gd name="T7" fmla="*/ 0 h 4"/>
                  <a:gd name="T8" fmla="*/ 2 w 16"/>
                  <a:gd name="T9" fmla="*/ 0 h 4"/>
                  <a:gd name="T10" fmla="*/ 0 w 16"/>
                  <a:gd name="T11" fmla="*/ 2 h 4"/>
                  <a:gd name="T12" fmla="*/ 2 w 1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">
                    <a:moveTo>
                      <a:pt x="2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6" y="3"/>
                      <a:pt x="16" y="2"/>
                    </a:cubicBezTo>
                    <a:cubicBezTo>
                      <a:pt x="16" y="1"/>
                      <a:pt x="15" y="0"/>
                      <a:pt x="1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61" name="Oval 12"/>
              <p:cNvSpPr>
                <a:spLocks noChangeArrowheads="1"/>
              </p:cNvSpPr>
              <p:nvPr/>
            </p:nvSpPr>
            <p:spPr bwMode="auto">
              <a:xfrm>
                <a:off x="9087756" y="1295128"/>
                <a:ext cx="20336" cy="2140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62" name="Group 61"/>
            <p:cNvGrpSpPr/>
            <p:nvPr/>
          </p:nvGrpSpPr>
          <p:grpSpPr>
            <a:xfrm rot="21545399">
              <a:off x="7665655" y="4380221"/>
              <a:ext cx="255686" cy="385941"/>
              <a:chOff x="2289175" y="1751013"/>
              <a:chExt cx="168275" cy="254001"/>
            </a:xfrm>
            <a:solidFill>
              <a:schemeClr val="accent1"/>
            </a:solidFill>
          </p:grpSpPr>
          <p:sp>
            <p:nvSpPr>
              <p:cNvPr id="63" name="Freeform 110"/>
              <p:cNvSpPr>
                <a:spLocks noEditPoints="1"/>
              </p:cNvSpPr>
              <p:nvPr/>
            </p:nvSpPr>
            <p:spPr bwMode="auto">
              <a:xfrm>
                <a:off x="2289175" y="1812926"/>
                <a:ext cx="168275" cy="192088"/>
              </a:xfrm>
              <a:custGeom>
                <a:avLst/>
                <a:gdLst>
                  <a:gd name="T0" fmla="*/ 32 w 63"/>
                  <a:gd name="T1" fmla="*/ 56 h 72"/>
                  <a:gd name="T2" fmla="*/ 48 w 63"/>
                  <a:gd name="T3" fmla="*/ 72 h 72"/>
                  <a:gd name="T4" fmla="*/ 63 w 63"/>
                  <a:gd name="T5" fmla="*/ 72 h 72"/>
                  <a:gd name="T6" fmla="*/ 33 w 63"/>
                  <a:gd name="T7" fmla="*/ 15 h 72"/>
                  <a:gd name="T8" fmla="*/ 39 w 63"/>
                  <a:gd name="T9" fmla="*/ 7 h 72"/>
                  <a:gd name="T10" fmla="*/ 32 w 63"/>
                  <a:gd name="T11" fmla="*/ 0 h 72"/>
                  <a:gd name="T12" fmla="*/ 24 w 63"/>
                  <a:gd name="T13" fmla="*/ 7 h 72"/>
                  <a:gd name="T14" fmla="*/ 31 w 63"/>
                  <a:gd name="T15" fmla="*/ 15 h 72"/>
                  <a:gd name="T16" fmla="*/ 0 w 63"/>
                  <a:gd name="T17" fmla="*/ 72 h 72"/>
                  <a:gd name="T18" fmla="*/ 16 w 63"/>
                  <a:gd name="T19" fmla="*/ 72 h 72"/>
                  <a:gd name="T20" fmla="*/ 32 w 63"/>
                  <a:gd name="T21" fmla="*/ 56 h 72"/>
                  <a:gd name="T22" fmla="*/ 32 w 63"/>
                  <a:gd name="T23" fmla="*/ 33 h 72"/>
                  <a:gd name="T24" fmla="*/ 32 w 63"/>
                  <a:gd name="T25" fmla="*/ 32 h 72"/>
                  <a:gd name="T26" fmla="*/ 32 w 63"/>
                  <a:gd name="T27" fmla="*/ 33 h 72"/>
                  <a:gd name="T28" fmla="*/ 41 w 63"/>
                  <a:gd name="T29" fmla="*/ 52 h 72"/>
                  <a:gd name="T30" fmla="*/ 32 w 63"/>
                  <a:gd name="T31" fmla="*/ 50 h 72"/>
                  <a:gd name="T32" fmla="*/ 23 w 63"/>
                  <a:gd name="T33" fmla="*/ 52 h 72"/>
                  <a:gd name="T34" fmla="*/ 32 w 63"/>
                  <a:gd name="T35" fmla="*/ 33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3" h="72">
                    <a:moveTo>
                      <a:pt x="32" y="56"/>
                    </a:moveTo>
                    <a:cubicBezTo>
                      <a:pt x="41" y="56"/>
                      <a:pt x="48" y="63"/>
                      <a:pt x="48" y="72"/>
                    </a:cubicBezTo>
                    <a:cubicBezTo>
                      <a:pt x="63" y="72"/>
                      <a:pt x="63" y="72"/>
                      <a:pt x="63" y="72"/>
                    </a:cubicBezTo>
                    <a:cubicBezTo>
                      <a:pt x="44" y="51"/>
                      <a:pt x="36" y="26"/>
                      <a:pt x="33" y="15"/>
                    </a:cubicBezTo>
                    <a:cubicBezTo>
                      <a:pt x="37" y="14"/>
                      <a:pt x="39" y="11"/>
                      <a:pt x="39" y="7"/>
                    </a:cubicBezTo>
                    <a:cubicBezTo>
                      <a:pt x="39" y="3"/>
                      <a:pt x="36" y="0"/>
                      <a:pt x="32" y="0"/>
                    </a:cubicBezTo>
                    <a:cubicBezTo>
                      <a:pt x="28" y="0"/>
                      <a:pt x="24" y="3"/>
                      <a:pt x="24" y="7"/>
                    </a:cubicBezTo>
                    <a:cubicBezTo>
                      <a:pt x="24" y="11"/>
                      <a:pt x="27" y="14"/>
                      <a:pt x="31" y="15"/>
                    </a:cubicBezTo>
                    <a:cubicBezTo>
                      <a:pt x="28" y="26"/>
                      <a:pt x="20" y="51"/>
                      <a:pt x="0" y="72"/>
                    </a:cubicBezTo>
                    <a:cubicBezTo>
                      <a:pt x="16" y="72"/>
                      <a:pt x="16" y="72"/>
                      <a:pt x="16" y="72"/>
                    </a:cubicBezTo>
                    <a:cubicBezTo>
                      <a:pt x="16" y="63"/>
                      <a:pt x="23" y="56"/>
                      <a:pt x="32" y="56"/>
                    </a:cubicBezTo>
                    <a:close/>
                    <a:moveTo>
                      <a:pt x="32" y="33"/>
                    </a:move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3"/>
                    </a:cubicBezTo>
                    <a:cubicBezTo>
                      <a:pt x="35" y="39"/>
                      <a:pt x="38" y="46"/>
                      <a:pt x="41" y="52"/>
                    </a:cubicBezTo>
                    <a:cubicBezTo>
                      <a:pt x="38" y="50"/>
                      <a:pt x="35" y="50"/>
                      <a:pt x="32" y="50"/>
                    </a:cubicBezTo>
                    <a:cubicBezTo>
                      <a:pt x="29" y="50"/>
                      <a:pt x="26" y="50"/>
                      <a:pt x="23" y="52"/>
                    </a:cubicBezTo>
                    <a:cubicBezTo>
                      <a:pt x="26" y="46"/>
                      <a:pt x="29" y="39"/>
                      <a:pt x="32" y="3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64" name="Freeform 111"/>
              <p:cNvSpPr>
                <a:spLocks/>
              </p:cNvSpPr>
              <p:nvPr/>
            </p:nvSpPr>
            <p:spPr bwMode="auto">
              <a:xfrm>
                <a:off x="2290763" y="1751013"/>
                <a:ext cx="166687" cy="155575"/>
              </a:xfrm>
              <a:custGeom>
                <a:avLst/>
                <a:gdLst>
                  <a:gd name="T0" fmla="*/ 15 w 62"/>
                  <a:gd name="T1" fmla="*/ 57 h 58"/>
                  <a:gd name="T2" fmla="*/ 18 w 62"/>
                  <a:gd name="T3" fmla="*/ 57 h 58"/>
                  <a:gd name="T4" fmla="*/ 17 w 62"/>
                  <a:gd name="T5" fmla="*/ 54 h 58"/>
                  <a:gd name="T6" fmla="*/ 3 w 62"/>
                  <a:gd name="T7" fmla="*/ 30 h 58"/>
                  <a:gd name="T8" fmla="*/ 31 w 62"/>
                  <a:gd name="T9" fmla="*/ 3 h 58"/>
                  <a:gd name="T10" fmla="*/ 59 w 62"/>
                  <a:gd name="T11" fmla="*/ 30 h 58"/>
                  <a:gd name="T12" fmla="*/ 45 w 62"/>
                  <a:gd name="T13" fmla="*/ 54 h 58"/>
                  <a:gd name="T14" fmla="*/ 44 w 62"/>
                  <a:gd name="T15" fmla="*/ 57 h 58"/>
                  <a:gd name="T16" fmla="*/ 45 w 62"/>
                  <a:gd name="T17" fmla="*/ 57 h 58"/>
                  <a:gd name="T18" fmla="*/ 46 w 62"/>
                  <a:gd name="T19" fmla="*/ 57 h 58"/>
                  <a:gd name="T20" fmla="*/ 57 w 62"/>
                  <a:gd name="T21" fmla="*/ 46 h 58"/>
                  <a:gd name="T22" fmla="*/ 62 w 62"/>
                  <a:gd name="T23" fmla="*/ 30 h 58"/>
                  <a:gd name="T24" fmla="*/ 31 w 62"/>
                  <a:gd name="T25" fmla="*/ 0 h 58"/>
                  <a:gd name="T26" fmla="*/ 0 w 62"/>
                  <a:gd name="T27" fmla="*/ 30 h 58"/>
                  <a:gd name="T28" fmla="*/ 4 w 62"/>
                  <a:gd name="T29" fmla="*/ 46 h 58"/>
                  <a:gd name="T30" fmla="*/ 15 w 62"/>
                  <a:gd name="T31" fmla="*/ 5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2" h="58">
                    <a:moveTo>
                      <a:pt x="15" y="57"/>
                    </a:moveTo>
                    <a:cubicBezTo>
                      <a:pt x="16" y="58"/>
                      <a:pt x="17" y="57"/>
                      <a:pt x="18" y="57"/>
                    </a:cubicBezTo>
                    <a:cubicBezTo>
                      <a:pt x="18" y="56"/>
                      <a:pt x="18" y="55"/>
                      <a:pt x="17" y="54"/>
                    </a:cubicBezTo>
                    <a:cubicBezTo>
                      <a:pt x="8" y="50"/>
                      <a:pt x="3" y="40"/>
                      <a:pt x="3" y="30"/>
                    </a:cubicBezTo>
                    <a:cubicBezTo>
                      <a:pt x="3" y="15"/>
                      <a:pt x="16" y="3"/>
                      <a:pt x="31" y="3"/>
                    </a:cubicBezTo>
                    <a:cubicBezTo>
                      <a:pt x="46" y="3"/>
                      <a:pt x="59" y="15"/>
                      <a:pt x="59" y="30"/>
                    </a:cubicBezTo>
                    <a:cubicBezTo>
                      <a:pt x="59" y="40"/>
                      <a:pt x="53" y="50"/>
                      <a:pt x="45" y="54"/>
                    </a:cubicBezTo>
                    <a:cubicBezTo>
                      <a:pt x="44" y="55"/>
                      <a:pt x="44" y="56"/>
                      <a:pt x="44" y="57"/>
                    </a:cubicBezTo>
                    <a:cubicBezTo>
                      <a:pt x="44" y="57"/>
                      <a:pt x="45" y="57"/>
                      <a:pt x="45" y="57"/>
                    </a:cubicBezTo>
                    <a:cubicBezTo>
                      <a:pt x="46" y="57"/>
                      <a:pt x="46" y="57"/>
                      <a:pt x="46" y="57"/>
                    </a:cubicBezTo>
                    <a:cubicBezTo>
                      <a:pt x="51" y="54"/>
                      <a:pt x="55" y="51"/>
                      <a:pt x="57" y="46"/>
                    </a:cubicBezTo>
                    <a:cubicBezTo>
                      <a:pt x="60" y="41"/>
                      <a:pt x="62" y="36"/>
                      <a:pt x="62" y="30"/>
                    </a:cubicBezTo>
                    <a:cubicBezTo>
                      <a:pt x="62" y="14"/>
                      <a:pt x="48" y="0"/>
                      <a:pt x="31" y="0"/>
                    </a:cubicBezTo>
                    <a:cubicBezTo>
                      <a:pt x="14" y="0"/>
                      <a:pt x="0" y="14"/>
                      <a:pt x="0" y="30"/>
                    </a:cubicBezTo>
                    <a:cubicBezTo>
                      <a:pt x="0" y="36"/>
                      <a:pt x="2" y="41"/>
                      <a:pt x="4" y="46"/>
                    </a:cubicBezTo>
                    <a:cubicBezTo>
                      <a:pt x="7" y="51"/>
                      <a:pt x="11" y="54"/>
                      <a:pt x="15" y="5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65" name="Freeform 112"/>
              <p:cNvSpPr>
                <a:spLocks/>
              </p:cNvSpPr>
              <p:nvPr/>
            </p:nvSpPr>
            <p:spPr bwMode="auto">
              <a:xfrm>
                <a:off x="2309813" y="1770063"/>
                <a:ext cx="125412" cy="117475"/>
              </a:xfrm>
              <a:custGeom>
                <a:avLst/>
                <a:gdLst>
                  <a:gd name="T0" fmla="*/ 36 w 47"/>
                  <a:gd name="T1" fmla="*/ 44 h 44"/>
                  <a:gd name="T2" fmla="*/ 44 w 47"/>
                  <a:gd name="T3" fmla="*/ 35 h 44"/>
                  <a:gd name="T4" fmla="*/ 47 w 47"/>
                  <a:gd name="T5" fmla="*/ 23 h 44"/>
                  <a:gd name="T6" fmla="*/ 24 w 47"/>
                  <a:gd name="T7" fmla="*/ 0 h 44"/>
                  <a:gd name="T8" fmla="*/ 0 w 47"/>
                  <a:gd name="T9" fmla="*/ 23 h 44"/>
                  <a:gd name="T10" fmla="*/ 3 w 47"/>
                  <a:gd name="T11" fmla="*/ 35 h 44"/>
                  <a:gd name="T12" fmla="*/ 11 w 47"/>
                  <a:gd name="T13" fmla="*/ 44 h 44"/>
                  <a:gd name="T14" fmla="*/ 12 w 47"/>
                  <a:gd name="T15" fmla="*/ 44 h 44"/>
                  <a:gd name="T16" fmla="*/ 14 w 47"/>
                  <a:gd name="T17" fmla="*/ 43 h 44"/>
                  <a:gd name="T18" fmla="*/ 13 w 47"/>
                  <a:gd name="T19" fmla="*/ 41 h 44"/>
                  <a:gd name="T20" fmla="*/ 3 w 47"/>
                  <a:gd name="T21" fmla="*/ 23 h 44"/>
                  <a:gd name="T22" fmla="*/ 24 w 47"/>
                  <a:gd name="T23" fmla="*/ 3 h 44"/>
                  <a:gd name="T24" fmla="*/ 44 w 47"/>
                  <a:gd name="T25" fmla="*/ 23 h 44"/>
                  <a:gd name="T26" fmla="*/ 35 w 47"/>
                  <a:gd name="T27" fmla="*/ 41 h 44"/>
                  <a:gd name="T28" fmla="*/ 34 w 47"/>
                  <a:gd name="T29" fmla="*/ 43 h 44"/>
                  <a:gd name="T30" fmla="*/ 36 w 47"/>
                  <a:gd name="T31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44">
                    <a:moveTo>
                      <a:pt x="36" y="44"/>
                    </a:moveTo>
                    <a:cubicBezTo>
                      <a:pt x="40" y="41"/>
                      <a:pt x="42" y="39"/>
                      <a:pt x="44" y="35"/>
                    </a:cubicBezTo>
                    <a:cubicBezTo>
                      <a:pt x="46" y="32"/>
                      <a:pt x="47" y="28"/>
                      <a:pt x="47" y="23"/>
                    </a:cubicBezTo>
                    <a:cubicBezTo>
                      <a:pt x="47" y="11"/>
                      <a:pt x="37" y="0"/>
                      <a:pt x="24" y="0"/>
                    </a:cubicBezTo>
                    <a:cubicBezTo>
                      <a:pt x="11" y="0"/>
                      <a:pt x="0" y="11"/>
                      <a:pt x="0" y="23"/>
                    </a:cubicBezTo>
                    <a:cubicBezTo>
                      <a:pt x="0" y="28"/>
                      <a:pt x="1" y="32"/>
                      <a:pt x="3" y="35"/>
                    </a:cubicBezTo>
                    <a:cubicBezTo>
                      <a:pt x="5" y="39"/>
                      <a:pt x="8" y="41"/>
                      <a:pt x="11" y="44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13" y="44"/>
                      <a:pt x="13" y="43"/>
                      <a:pt x="14" y="43"/>
                    </a:cubicBezTo>
                    <a:cubicBezTo>
                      <a:pt x="14" y="42"/>
                      <a:pt x="14" y="41"/>
                      <a:pt x="13" y="41"/>
                    </a:cubicBezTo>
                    <a:cubicBezTo>
                      <a:pt x="7" y="37"/>
                      <a:pt x="3" y="31"/>
                      <a:pt x="3" y="23"/>
                    </a:cubicBezTo>
                    <a:cubicBezTo>
                      <a:pt x="3" y="12"/>
                      <a:pt x="13" y="3"/>
                      <a:pt x="24" y="3"/>
                    </a:cubicBezTo>
                    <a:cubicBezTo>
                      <a:pt x="35" y="3"/>
                      <a:pt x="44" y="12"/>
                      <a:pt x="44" y="23"/>
                    </a:cubicBezTo>
                    <a:cubicBezTo>
                      <a:pt x="44" y="31"/>
                      <a:pt x="41" y="37"/>
                      <a:pt x="35" y="41"/>
                    </a:cubicBezTo>
                    <a:cubicBezTo>
                      <a:pt x="34" y="41"/>
                      <a:pt x="34" y="42"/>
                      <a:pt x="34" y="43"/>
                    </a:cubicBezTo>
                    <a:cubicBezTo>
                      <a:pt x="35" y="44"/>
                      <a:pt x="35" y="44"/>
                      <a:pt x="36" y="44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66" name="Freeform 113"/>
              <p:cNvSpPr>
                <a:spLocks/>
              </p:cNvSpPr>
              <p:nvPr/>
            </p:nvSpPr>
            <p:spPr bwMode="auto">
              <a:xfrm>
                <a:off x="2332038" y="1789113"/>
                <a:ext cx="85725" cy="79375"/>
              </a:xfrm>
              <a:custGeom>
                <a:avLst/>
                <a:gdLst>
                  <a:gd name="T0" fmla="*/ 24 w 32"/>
                  <a:gd name="T1" fmla="*/ 27 h 30"/>
                  <a:gd name="T2" fmla="*/ 23 w 32"/>
                  <a:gd name="T3" fmla="*/ 29 h 30"/>
                  <a:gd name="T4" fmla="*/ 25 w 32"/>
                  <a:gd name="T5" fmla="*/ 30 h 30"/>
                  <a:gd name="T6" fmla="*/ 25 w 32"/>
                  <a:gd name="T7" fmla="*/ 30 h 30"/>
                  <a:gd name="T8" fmla="*/ 32 w 32"/>
                  <a:gd name="T9" fmla="*/ 16 h 30"/>
                  <a:gd name="T10" fmla="*/ 16 w 32"/>
                  <a:gd name="T11" fmla="*/ 0 h 30"/>
                  <a:gd name="T12" fmla="*/ 0 w 32"/>
                  <a:gd name="T13" fmla="*/ 16 h 30"/>
                  <a:gd name="T14" fmla="*/ 6 w 32"/>
                  <a:gd name="T15" fmla="*/ 30 h 30"/>
                  <a:gd name="T16" fmla="*/ 8 w 32"/>
                  <a:gd name="T17" fmla="*/ 29 h 30"/>
                  <a:gd name="T18" fmla="*/ 8 w 32"/>
                  <a:gd name="T19" fmla="*/ 27 h 30"/>
                  <a:gd name="T20" fmla="*/ 3 w 32"/>
                  <a:gd name="T21" fmla="*/ 16 h 30"/>
                  <a:gd name="T22" fmla="*/ 16 w 32"/>
                  <a:gd name="T23" fmla="*/ 3 h 30"/>
                  <a:gd name="T24" fmla="*/ 29 w 32"/>
                  <a:gd name="T25" fmla="*/ 16 h 30"/>
                  <a:gd name="T26" fmla="*/ 24 w 32"/>
                  <a:gd name="T27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30">
                    <a:moveTo>
                      <a:pt x="24" y="27"/>
                    </a:moveTo>
                    <a:cubicBezTo>
                      <a:pt x="23" y="28"/>
                      <a:pt x="23" y="29"/>
                      <a:pt x="23" y="29"/>
                    </a:cubicBezTo>
                    <a:cubicBezTo>
                      <a:pt x="24" y="30"/>
                      <a:pt x="24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30" y="27"/>
                      <a:pt x="32" y="22"/>
                      <a:pt x="32" y="16"/>
                    </a:cubicBezTo>
                    <a:cubicBezTo>
                      <a:pt x="32" y="7"/>
                      <a:pt x="25" y="0"/>
                      <a:pt x="16" y="0"/>
                    </a:cubicBezTo>
                    <a:cubicBezTo>
                      <a:pt x="7" y="0"/>
                      <a:pt x="0" y="7"/>
                      <a:pt x="0" y="16"/>
                    </a:cubicBezTo>
                    <a:cubicBezTo>
                      <a:pt x="0" y="22"/>
                      <a:pt x="2" y="27"/>
                      <a:pt x="6" y="30"/>
                    </a:cubicBezTo>
                    <a:cubicBezTo>
                      <a:pt x="7" y="30"/>
                      <a:pt x="8" y="30"/>
                      <a:pt x="8" y="29"/>
                    </a:cubicBezTo>
                    <a:cubicBezTo>
                      <a:pt x="9" y="29"/>
                      <a:pt x="9" y="28"/>
                      <a:pt x="8" y="27"/>
                    </a:cubicBezTo>
                    <a:cubicBezTo>
                      <a:pt x="5" y="25"/>
                      <a:pt x="3" y="21"/>
                      <a:pt x="3" y="16"/>
                    </a:cubicBezTo>
                    <a:cubicBezTo>
                      <a:pt x="3" y="9"/>
                      <a:pt x="9" y="3"/>
                      <a:pt x="16" y="3"/>
                    </a:cubicBezTo>
                    <a:cubicBezTo>
                      <a:pt x="23" y="3"/>
                      <a:pt x="29" y="9"/>
                      <a:pt x="29" y="16"/>
                    </a:cubicBezTo>
                    <a:cubicBezTo>
                      <a:pt x="29" y="21"/>
                      <a:pt x="27" y="25"/>
                      <a:pt x="24" y="2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67FE38E2-6F75-4707-97A3-2A0B8F9BCC02}"/>
              </a:ext>
            </a:extLst>
          </p:cNvPr>
          <p:cNvGrpSpPr/>
          <p:nvPr/>
        </p:nvGrpSpPr>
        <p:grpSpPr>
          <a:xfrm>
            <a:off x="1623194" y="4702171"/>
            <a:ext cx="3689606" cy="876300"/>
            <a:chOff x="1623194" y="4702171"/>
            <a:chExt cx="3689606" cy="876300"/>
          </a:xfrm>
        </p:grpSpPr>
        <p:sp>
          <p:nvSpPr>
            <p:cNvPr id="67" name="Rectangle 66"/>
            <p:cNvSpPr/>
            <p:nvPr/>
          </p:nvSpPr>
          <p:spPr>
            <a:xfrm>
              <a:off x="1623194" y="4702171"/>
              <a:ext cx="2205863" cy="876300"/>
            </a:xfrm>
            <a:prstGeom prst="rect">
              <a:avLst/>
            </a:prstGeom>
            <a:solidFill>
              <a:schemeClr val="accent2"/>
            </a:solidFill>
            <a:ln w="317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bg1"/>
                </a:solidFill>
              </a:endParaRPr>
            </a:p>
          </p:txBody>
        </p:sp>
        <p:cxnSp>
          <p:nvCxnSpPr>
            <p:cNvPr id="68" name="Straight Arrow Connector 67"/>
            <p:cNvCxnSpPr/>
            <p:nvPr/>
          </p:nvCxnSpPr>
          <p:spPr>
            <a:xfrm>
              <a:off x="5094992" y="5129109"/>
              <a:ext cx="217808" cy="217808"/>
            </a:xfrm>
            <a:prstGeom prst="straightConnector1">
              <a:avLst/>
            </a:prstGeom>
            <a:ln w="19050">
              <a:solidFill>
                <a:schemeClr val="accent2">
                  <a:lumMod val="75000"/>
                </a:schemeClr>
              </a:solidFill>
              <a:headEnd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/>
            <p:cNvCxnSpPr/>
            <p:nvPr/>
          </p:nvCxnSpPr>
          <p:spPr>
            <a:xfrm flipH="1">
              <a:off x="4099793" y="5131649"/>
              <a:ext cx="1009650" cy="0"/>
            </a:xfrm>
            <a:prstGeom prst="line">
              <a:avLst/>
            </a:prstGeom>
            <a:ln w="19050">
              <a:solidFill>
                <a:schemeClr val="accent2">
                  <a:lumMod val="75000"/>
                </a:schemeClr>
              </a:solidFill>
              <a:headEnd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" name="Oval 69"/>
            <p:cNvSpPr/>
            <p:nvPr/>
          </p:nvSpPr>
          <p:spPr>
            <a:xfrm>
              <a:off x="3504382" y="4827583"/>
              <a:ext cx="619125" cy="619125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635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bg1"/>
                </a:solidFill>
              </a:endParaRPr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2485504" y="4722676"/>
              <a:ext cx="81913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id-ID" sz="1400" b="1" dirty="0">
                  <a:solidFill>
                    <a:schemeClr val="bg1"/>
                  </a:solidFill>
                  <a:latin typeface="+mj-lt"/>
                </a:rPr>
                <a:t>Branch 2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694633" y="4946943"/>
              <a:ext cx="136235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id-ID" sz="1200" dirty="0">
                  <a:solidFill>
                    <a:schemeClr val="bg1"/>
                  </a:solidFill>
                </a:rPr>
                <a:t>Location</a:t>
              </a:r>
              <a:endParaRPr lang="en-US" sz="1200" b="1" dirty="0">
                <a:solidFill>
                  <a:schemeClr val="bg1"/>
                </a:solidFill>
                <a:latin typeface="Signika Negative" pitchFamily="2" charset="0"/>
              </a:endParaRPr>
            </a:p>
          </p:txBody>
        </p:sp>
        <p:sp>
          <p:nvSpPr>
            <p:cNvPr id="73" name="TextBox 72"/>
            <p:cNvSpPr txBox="1"/>
            <p:nvPr/>
          </p:nvSpPr>
          <p:spPr>
            <a:xfrm>
              <a:off x="1694633" y="5212925"/>
              <a:ext cx="136235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id-ID" sz="1200" dirty="0">
                  <a:solidFill>
                    <a:schemeClr val="bg1"/>
                  </a:solidFill>
                </a:rPr>
                <a:t>+85 777 3789</a:t>
              </a:r>
              <a:endParaRPr lang="en-US" sz="1200" b="1" dirty="0">
                <a:solidFill>
                  <a:schemeClr val="bg1"/>
                </a:solidFill>
                <a:latin typeface="Signika Negative" pitchFamily="2" charset="0"/>
              </a:endParaRPr>
            </a:p>
          </p:txBody>
        </p:sp>
        <p:grpSp>
          <p:nvGrpSpPr>
            <p:cNvPr id="74" name="Group 73"/>
            <p:cNvGrpSpPr/>
            <p:nvPr/>
          </p:nvGrpSpPr>
          <p:grpSpPr>
            <a:xfrm>
              <a:off x="3085961" y="5009994"/>
              <a:ext cx="117231" cy="155306"/>
              <a:chOff x="6351" y="0"/>
              <a:chExt cx="371475" cy="492125"/>
            </a:xfrm>
            <a:solidFill>
              <a:schemeClr val="bg1"/>
            </a:solidFill>
          </p:grpSpPr>
          <p:sp>
            <p:nvSpPr>
              <p:cNvPr id="75" name="Freeform 23"/>
              <p:cNvSpPr>
                <a:spLocks noEditPoints="1"/>
              </p:cNvSpPr>
              <p:nvPr/>
            </p:nvSpPr>
            <p:spPr bwMode="auto">
              <a:xfrm>
                <a:off x="98426" y="88900"/>
                <a:ext cx="185738" cy="184150"/>
              </a:xfrm>
              <a:custGeom>
                <a:avLst/>
                <a:gdLst>
                  <a:gd name="T0" fmla="*/ 24 w 48"/>
                  <a:gd name="T1" fmla="*/ 48 h 48"/>
                  <a:gd name="T2" fmla="*/ 48 w 48"/>
                  <a:gd name="T3" fmla="*/ 24 h 48"/>
                  <a:gd name="T4" fmla="*/ 24 w 48"/>
                  <a:gd name="T5" fmla="*/ 0 h 48"/>
                  <a:gd name="T6" fmla="*/ 0 w 48"/>
                  <a:gd name="T7" fmla="*/ 24 h 48"/>
                  <a:gd name="T8" fmla="*/ 24 w 48"/>
                  <a:gd name="T9" fmla="*/ 48 h 48"/>
                  <a:gd name="T10" fmla="*/ 24 w 48"/>
                  <a:gd name="T11" fmla="*/ 4 h 48"/>
                  <a:gd name="T12" fmla="*/ 44 w 48"/>
                  <a:gd name="T13" fmla="*/ 24 h 48"/>
                  <a:gd name="T14" fmla="*/ 24 w 48"/>
                  <a:gd name="T15" fmla="*/ 44 h 48"/>
                  <a:gd name="T16" fmla="*/ 4 w 48"/>
                  <a:gd name="T17" fmla="*/ 24 h 48"/>
                  <a:gd name="T18" fmla="*/ 24 w 48"/>
                  <a:gd name="T19" fmla="*/ 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48">
                    <a:moveTo>
                      <a:pt x="24" y="48"/>
                    </a:moveTo>
                    <a:cubicBezTo>
                      <a:pt x="37" y="48"/>
                      <a:pt x="48" y="37"/>
                      <a:pt x="48" y="24"/>
                    </a:cubicBezTo>
                    <a:cubicBezTo>
                      <a:pt x="48" y="11"/>
                      <a:pt x="37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7"/>
                      <a:pt x="11" y="48"/>
                      <a:pt x="24" y="48"/>
                    </a:cubicBezTo>
                    <a:close/>
                    <a:moveTo>
                      <a:pt x="24" y="4"/>
                    </a:moveTo>
                    <a:cubicBezTo>
                      <a:pt x="35" y="4"/>
                      <a:pt x="44" y="13"/>
                      <a:pt x="44" y="24"/>
                    </a:cubicBezTo>
                    <a:cubicBezTo>
                      <a:pt x="44" y="35"/>
                      <a:pt x="35" y="44"/>
                      <a:pt x="24" y="44"/>
                    </a:cubicBezTo>
                    <a:cubicBezTo>
                      <a:pt x="13" y="44"/>
                      <a:pt x="4" y="35"/>
                      <a:pt x="4" y="24"/>
                    </a:cubicBezTo>
                    <a:cubicBezTo>
                      <a:pt x="4" y="13"/>
                      <a:pt x="13" y="4"/>
                      <a:pt x="2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76" name="Freeform 24"/>
              <p:cNvSpPr>
                <a:spLocks noEditPoints="1"/>
              </p:cNvSpPr>
              <p:nvPr/>
            </p:nvSpPr>
            <p:spPr bwMode="auto">
              <a:xfrm>
                <a:off x="6351" y="0"/>
                <a:ext cx="371475" cy="492125"/>
              </a:xfrm>
              <a:custGeom>
                <a:avLst/>
                <a:gdLst>
                  <a:gd name="T0" fmla="*/ 48 w 96"/>
                  <a:gd name="T1" fmla="*/ 0 h 128"/>
                  <a:gd name="T2" fmla="*/ 0 w 96"/>
                  <a:gd name="T3" fmla="*/ 48 h 128"/>
                  <a:gd name="T4" fmla="*/ 41 w 96"/>
                  <a:gd name="T5" fmla="*/ 125 h 128"/>
                  <a:gd name="T6" fmla="*/ 48 w 96"/>
                  <a:gd name="T7" fmla="*/ 128 h 128"/>
                  <a:gd name="T8" fmla="*/ 48 w 96"/>
                  <a:gd name="T9" fmla="*/ 128 h 128"/>
                  <a:gd name="T10" fmla="*/ 54 w 96"/>
                  <a:gd name="T11" fmla="*/ 125 h 128"/>
                  <a:gd name="T12" fmla="*/ 96 w 96"/>
                  <a:gd name="T13" fmla="*/ 48 h 128"/>
                  <a:gd name="T14" fmla="*/ 48 w 96"/>
                  <a:gd name="T15" fmla="*/ 0 h 128"/>
                  <a:gd name="T16" fmla="*/ 48 w 96"/>
                  <a:gd name="T17" fmla="*/ 120 h 128"/>
                  <a:gd name="T18" fmla="*/ 48 w 96"/>
                  <a:gd name="T19" fmla="*/ 120 h 128"/>
                  <a:gd name="T20" fmla="*/ 47 w 96"/>
                  <a:gd name="T21" fmla="*/ 119 h 128"/>
                  <a:gd name="T22" fmla="*/ 8 w 96"/>
                  <a:gd name="T23" fmla="*/ 48 h 128"/>
                  <a:gd name="T24" fmla="*/ 48 w 96"/>
                  <a:gd name="T25" fmla="*/ 8 h 128"/>
                  <a:gd name="T26" fmla="*/ 88 w 96"/>
                  <a:gd name="T27" fmla="*/ 48 h 128"/>
                  <a:gd name="T28" fmla="*/ 48 w 96"/>
                  <a:gd name="T29" fmla="*/ 12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6" h="128">
                    <a:moveTo>
                      <a:pt x="48" y="0"/>
                    </a:moveTo>
                    <a:cubicBezTo>
                      <a:pt x="22" y="0"/>
                      <a:pt x="0" y="21"/>
                      <a:pt x="0" y="48"/>
                    </a:cubicBezTo>
                    <a:cubicBezTo>
                      <a:pt x="0" y="76"/>
                      <a:pt x="24" y="105"/>
                      <a:pt x="41" y="125"/>
                    </a:cubicBezTo>
                    <a:cubicBezTo>
                      <a:pt x="42" y="125"/>
                      <a:pt x="44" y="128"/>
                      <a:pt x="48" y="128"/>
                    </a:cubicBezTo>
                    <a:cubicBezTo>
                      <a:pt x="48" y="128"/>
                      <a:pt x="48" y="128"/>
                      <a:pt x="48" y="128"/>
                    </a:cubicBezTo>
                    <a:cubicBezTo>
                      <a:pt x="52" y="128"/>
                      <a:pt x="54" y="125"/>
                      <a:pt x="54" y="125"/>
                    </a:cubicBezTo>
                    <a:cubicBezTo>
                      <a:pt x="72" y="105"/>
                      <a:pt x="96" y="76"/>
                      <a:pt x="96" y="48"/>
                    </a:cubicBezTo>
                    <a:cubicBezTo>
                      <a:pt x="96" y="21"/>
                      <a:pt x="74" y="0"/>
                      <a:pt x="48" y="0"/>
                    </a:cubicBezTo>
                    <a:close/>
                    <a:moveTo>
                      <a:pt x="48" y="120"/>
                    </a:moveTo>
                    <a:cubicBezTo>
                      <a:pt x="48" y="120"/>
                      <a:pt x="48" y="120"/>
                      <a:pt x="48" y="120"/>
                    </a:cubicBezTo>
                    <a:cubicBezTo>
                      <a:pt x="48" y="120"/>
                      <a:pt x="48" y="120"/>
                      <a:pt x="47" y="119"/>
                    </a:cubicBezTo>
                    <a:cubicBezTo>
                      <a:pt x="33" y="103"/>
                      <a:pt x="8" y="74"/>
                      <a:pt x="8" y="48"/>
                    </a:cubicBezTo>
                    <a:cubicBezTo>
                      <a:pt x="8" y="26"/>
                      <a:pt x="26" y="8"/>
                      <a:pt x="48" y="8"/>
                    </a:cubicBezTo>
                    <a:cubicBezTo>
                      <a:pt x="70" y="8"/>
                      <a:pt x="88" y="26"/>
                      <a:pt x="88" y="48"/>
                    </a:cubicBezTo>
                    <a:cubicBezTo>
                      <a:pt x="88" y="74"/>
                      <a:pt x="63" y="103"/>
                      <a:pt x="48" y="1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3085961" y="5264630"/>
              <a:ext cx="117231" cy="185416"/>
              <a:chOff x="8992499" y="1015780"/>
              <a:chExt cx="209779" cy="331792"/>
            </a:xfrm>
            <a:solidFill>
              <a:schemeClr val="bg1"/>
            </a:solidFill>
          </p:grpSpPr>
          <p:sp>
            <p:nvSpPr>
              <p:cNvPr id="78" name="Freeform 9"/>
              <p:cNvSpPr>
                <a:spLocks noEditPoints="1"/>
              </p:cNvSpPr>
              <p:nvPr/>
            </p:nvSpPr>
            <p:spPr bwMode="auto">
              <a:xfrm>
                <a:off x="8992499" y="1015780"/>
                <a:ext cx="209779" cy="331792"/>
              </a:xfrm>
              <a:custGeom>
                <a:avLst/>
                <a:gdLst>
                  <a:gd name="T0" fmla="*/ 68 w 80"/>
                  <a:gd name="T1" fmla="*/ 0 h 128"/>
                  <a:gd name="T2" fmla="*/ 11 w 80"/>
                  <a:gd name="T3" fmla="*/ 0 h 128"/>
                  <a:gd name="T4" fmla="*/ 0 w 80"/>
                  <a:gd name="T5" fmla="*/ 11 h 128"/>
                  <a:gd name="T6" fmla="*/ 0 w 80"/>
                  <a:gd name="T7" fmla="*/ 116 h 128"/>
                  <a:gd name="T8" fmla="*/ 11 w 80"/>
                  <a:gd name="T9" fmla="*/ 128 h 128"/>
                  <a:gd name="T10" fmla="*/ 68 w 80"/>
                  <a:gd name="T11" fmla="*/ 128 h 128"/>
                  <a:gd name="T12" fmla="*/ 80 w 80"/>
                  <a:gd name="T13" fmla="*/ 116 h 128"/>
                  <a:gd name="T14" fmla="*/ 80 w 80"/>
                  <a:gd name="T15" fmla="*/ 11 h 128"/>
                  <a:gd name="T16" fmla="*/ 68 w 80"/>
                  <a:gd name="T17" fmla="*/ 0 h 128"/>
                  <a:gd name="T18" fmla="*/ 72 w 80"/>
                  <a:gd name="T19" fmla="*/ 116 h 128"/>
                  <a:gd name="T20" fmla="*/ 68 w 80"/>
                  <a:gd name="T21" fmla="*/ 120 h 128"/>
                  <a:gd name="T22" fmla="*/ 11 w 80"/>
                  <a:gd name="T23" fmla="*/ 120 h 128"/>
                  <a:gd name="T24" fmla="*/ 8 w 80"/>
                  <a:gd name="T25" fmla="*/ 116 h 128"/>
                  <a:gd name="T26" fmla="*/ 8 w 80"/>
                  <a:gd name="T27" fmla="*/ 11 h 128"/>
                  <a:gd name="T28" fmla="*/ 11 w 80"/>
                  <a:gd name="T29" fmla="*/ 8 h 128"/>
                  <a:gd name="T30" fmla="*/ 68 w 80"/>
                  <a:gd name="T31" fmla="*/ 8 h 128"/>
                  <a:gd name="T32" fmla="*/ 72 w 80"/>
                  <a:gd name="T33" fmla="*/ 11 h 128"/>
                  <a:gd name="T34" fmla="*/ 72 w 80"/>
                  <a:gd name="T35" fmla="*/ 11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0" h="128">
                    <a:moveTo>
                      <a:pt x="68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23"/>
                      <a:pt x="5" y="128"/>
                      <a:pt x="11" y="128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75" y="128"/>
                      <a:pt x="80" y="123"/>
                      <a:pt x="80" y="116"/>
                    </a:cubicBezTo>
                    <a:cubicBezTo>
                      <a:pt x="80" y="11"/>
                      <a:pt x="80" y="11"/>
                      <a:pt x="80" y="11"/>
                    </a:cubicBezTo>
                    <a:cubicBezTo>
                      <a:pt x="80" y="5"/>
                      <a:pt x="75" y="0"/>
                      <a:pt x="68" y="0"/>
                    </a:cubicBezTo>
                    <a:close/>
                    <a:moveTo>
                      <a:pt x="72" y="116"/>
                    </a:moveTo>
                    <a:cubicBezTo>
                      <a:pt x="72" y="118"/>
                      <a:pt x="70" y="120"/>
                      <a:pt x="68" y="120"/>
                    </a:cubicBezTo>
                    <a:cubicBezTo>
                      <a:pt x="11" y="120"/>
                      <a:pt x="11" y="120"/>
                      <a:pt x="11" y="120"/>
                    </a:cubicBezTo>
                    <a:cubicBezTo>
                      <a:pt x="9" y="120"/>
                      <a:pt x="8" y="118"/>
                      <a:pt x="8" y="116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9"/>
                      <a:pt x="9" y="8"/>
                      <a:pt x="11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70" y="8"/>
                      <a:pt x="72" y="9"/>
                      <a:pt x="72" y="11"/>
                    </a:cubicBezTo>
                    <a:lnTo>
                      <a:pt x="72" y="1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79" name="Freeform 10"/>
              <p:cNvSpPr>
                <a:spLocks noEditPoints="1"/>
              </p:cNvSpPr>
              <p:nvPr/>
            </p:nvSpPr>
            <p:spPr bwMode="auto">
              <a:xfrm>
                <a:off x="9035312" y="1067154"/>
                <a:ext cx="125225" cy="218341"/>
              </a:xfrm>
              <a:custGeom>
                <a:avLst/>
                <a:gdLst>
                  <a:gd name="T0" fmla="*/ 40 w 48"/>
                  <a:gd name="T1" fmla="*/ 0 h 84"/>
                  <a:gd name="T2" fmla="*/ 7 w 48"/>
                  <a:gd name="T3" fmla="*/ 0 h 84"/>
                  <a:gd name="T4" fmla="*/ 7 w 48"/>
                  <a:gd name="T5" fmla="*/ 0 h 84"/>
                  <a:gd name="T6" fmla="*/ 7 w 48"/>
                  <a:gd name="T7" fmla="*/ 0 h 84"/>
                  <a:gd name="T8" fmla="*/ 0 w 48"/>
                  <a:gd name="T9" fmla="*/ 7 h 84"/>
                  <a:gd name="T10" fmla="*/ 0 w 48"/>
                  <a:gd name="T11" fmla="*/ 76 h 84"/>
                  <a:gd name="T12" fmla="*/ 7 w 48"/>
                  <a:gd name="T13" fmla="*/ 84 h 84"/>
                  <a:gd name="T14" fmla="*/ 40 w 48"/>
                  <a:gd name="T15" fmla="*/ 84 h 84"/>
                  <a:gd name="T16" fmla="*/ 48 w 48"/>
                  <a:gd name="T17" fmla="*/ 76 h 84"/>
                  <a:gd name="T18" fmla="*/ 48 w 48"/>
                  <a:gd name="T19" fmla="*/ 7 h 84"/>
                  <a:gd name="T20" fmla="*/ 40 w 48"/>
                  <a:gd name="T21" fmla="*/ 0 h 84"/>
                  <a:gd name="T22" fmla="*/ 44 w 48"/>
                  <a:gd name="T23" fmla="*/ 76 h 84"/>
                  <a:gd name="T24" fmla="*/ 40 w 48"/>
                  <a:gd name="T25" fmla="*/ 80 h 84"/>
                  <a:gd name="T26" fmla="*/ 7 w 48"/>
                  <a:gd name="T27" fmla="*/ 80 h 84"/>
                  <a:gd name="T28" fmla="*/ 4 w 48"/>
                  <a:gd name="T29" fmla="*/ 76 h 84"/>
                  <a:gd name="T30" fmla="*/ 4 w 48"/>
                  <a:gd name="T31" fmla="*/ 7 h 84"/>
                  <a:gd name="T32" fmla="*/ 7 w 48"/>
                  <a:gd name="T33" fmla="*/ 4 h 84"/>
                  <a:gd name="T34" fmla="*/ 40 w 48"/>
                  <a:gd name="T35" fmla="*/ 4 h 84"/>
                  <a:gd name="T36" fmla="*/ 44 w 48"/>
                  <a:gd name="T37" fmla="*/ 7 h 84"/>
                  <a:gd name="T38" fmla="*/ 44 w 48"/>
                  <a:gd name="T39" fmla="*/ 7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" h="84">
                    <a:moveTo>
                      <a:pt x="40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80"/>
                      <a:pt x="3" y="84"/>
                      <a:pt x="7" y="84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44" y="84"/>
                      <a:pt x="48" y="80"/>
                      <a:pt x="48" y="76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3"/>
                      <a:pt x="44" y="0"/>
                      <a:pt x="40" y="0"/>
                    </a:cubicBezTo>
                    <a:close/>
                    <a:moveTo>
                      <a:pt x="44" y="76"/>
                    </a:moveTo>
                    <a:cubicBezTo>
                      <a:pt x="44" y="78"/>
                      <a:pt x="42" y="80"/>
                      <a:pt x="40" y="80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0"/>
                      <a:pt x="4" y="78"/>
                      <a:pt x="4" y="7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5"/>
                      <a:pt x="5" y="4"/>
                      <a:pt x="7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2" y="4"/>
                      <a:pt x="44" y="5"/>
                      <a:pt x="44" y="7"/>
                    </a:cubicBezTo>
                    <a:lnTo>
                      <a:pt x="44" y="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80" name="Freeform 11"/>
              <p:cNvSpPr>
                <a:spLocks/>
              </p:cNvSpPr>
              <p:nvPr/>
            </p:nvSpPr>
            <p:spPr bwMode="auto">
              <a:xfrm>
                <a:off x="9077053" y="1046819"/>
                <a:ext cx="41742" cy="10703"/>
              </a:xfrm>
              <a:custGeom>
                <a:avLst/>
                <a:gdLst>
                  <a:gd name="T0" fmla="*/ 2 w 16"/>
                  <a:gd name="T1" fmla="*/ 4 h 4"/>
                  <a:gd name="T2" fmla="*/ 14 w 16"/>
                  <a:gd name="T3" fmla="*/ 4 h 4"/>
                  <a:gd name="T4" fmla="*/ 16 w 16"/>
                  <a:gd name="T5" fmla="*/ 2 h 4"/>
                  <a:gd name="T6" fmla="*/ 14 w 16"/>
                  <a:gd name="T7" fmla="*/ 0 h 4"/>
                  <a:gd name="T8" fmla="*/ 2 w 16"/>
                  <a:gd name="T9" fmla="*/ 0 h 4"/>
                  <a:gd name="T10" fmla="*/ 0 w 16"/>
                  <a:gd name="T11" fmla="*/ 2 h 4"/>
                  <a:gd name="T12" fmla="*/ 2 w 1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">
                    <a:moveTo>
                      <a:pt x="2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6" y="3"/>
                      <a:pt x="16" y="2"/>
                    </a:cubicBezTo>
                    <a:cubicBezTo>
                      <a:pt x="16" y="1"/>
                      <a:pt x="15" y="0"/>
                      <a:pt x="1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81" name="Oval 12"/>
              <p:cNvSpPr>
                <a:spLocks noChangeArrowheads="1"/>
              </p:cNvSpPr>
              <p:nvPr/>
            </p:nvSpPr>
            <p:spPr bwMode="auto">
              <a:xfrm>
                <a:off x="9087756" y="1295128"/>
                <a:ext cx="20336" cy="2140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82" name="Group 81"/>
            <p:cNvGrpSpPr/>
            <p:nvPr/>
          </p:nvGrpSpPr>
          <p:grpSpPr>
            <a:xfrm>
              <a:off x="3639115" y="5014117"/>
              <a:ext cx="354797" cy="267859"/>
              <a:chOff x="9344026" y="4991101"/>
              <a:chExt cx="239713" cy="180975"/>
            </a:xfrm>
            <a:solidFill>
              <a:schemeClr val="accent2"/>
            </a:solidFill>
          </p:grpSpPr>
          <p:sp>
            <p:nvSpPr>
              <p:cNvPr id="83" name="Freeform 271"/>
              <p:cNvSpPr>
                <a:spLocks/>
              </p:cNvSpPr>
              <p:nvPr/>
            </p:nvSpPr>
            <p:spPr bwMode="auto">
              <a:xfrm>
                <a:off x="9344026" y="5141913"/>
                <a:ext cx="239713" cy="30163"/>
              </a:xfrm>
              <a:custGeom>
                <a:avLst/>
                <a:gdLst>
                  <a:gd name="T0" fmla="*/ 60 w 64"/>
                  <a:gd name="T1" fmla="*/ 0 h 8"/>
                  <a:gd name="T2" fmla="*/ 4 w 64"/>
                  <a:gd name="T3" fmla="*/ 0 h 8"/>
                  <a:gd name="T4" fmla="*/ 0 w 64"/>
                  <a:gd name="T5" fmla="*/ 4 h 8"/>
                  <a:gd name="T6" fmla="*/ 4 w 64"/>
                  <a:gd name="T7" fmla="*/ 8 h 8"/>
                  <a:gd name="T8" fmla="*/ 60 w 64"/>
                  <a:gd name="T9" fmla="*/ 8 h 8"/>
                  <a:gd name="T10" fmla="*/ 64 w 64"/>
                  <a:gd name="T11" fmla="*/ 4 h 8"/>
                  <a:gd name="T12" fmla="*/ 60 w 64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8">
                    <a:moveTo>
                      <a:pt x="6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60" y="8"/>
                      <a:pt x="60" y="8"/>
                      <a:pt x="60" y="8"/>
                    </a:cubicBezTo>
                    <a:cubicBezTo>
                      <a:pt x="62" y="8"/>
                      <a:pt x="64" y="6"/>
                      <a:pt x="64" y="4"/>
                    </a:cubicBezTo>
                    <a:cubicBezTo>
                      <a:pt x="64" y="2"/>
                      <a:pt x="62" y="0"/>
                      <a:pt x="6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84" name="Freeform 272"/>
              <p:cNvSpPr>
                <a:spLocks noEditPoints="1"/>
              </p:cNvSpPr>
              <p:nvPr/>
            </p:nvSpPr>
            <p:spPr bwMode="auto">
              <a:xfrm>
                <a:off x="9388476" y="4991101"/>
                <a:ext cx="195263" cy="134938"/>
              </a:xfrm>
              <a:custGeom>
                <a:avLst/>
                <a:gdLst>
                  <a:gd name="T0" fmla="*/ 8 w 52"/>
                  <a:gd name="T1" fmla="*/ 36 h 36"/>
                  <a:gd name="T2" fmla="*/ 32 w 52"/>
                  <a:gd name="T3" fmla="*/ 36 h 36"/>
                  <a:gd name="T4" fmla="*/ 40 w 52"/>
                  <a:gd name="T5" fmla="*/ 28 h 36"/>
                  <a:gd name="T6" fmla="*/ 52 w 52"/>
                  <a:gd name="T7" fmla="*/ 16 h 36"/>
                  <a:gd name="T8" fmla="*/ 40 w 52"/>
                  <a:gd name="T9" fmla="*/ 4 h 36"/>
                  <a:gd name="T10" fmla="*/ 40 w 52"/>
                  <a:gd name="T11" fmla="*/ 0 h 36"/>
                  <a:gd name="T12" fmla="*/ 0 w 52"/>
                  <a:gd name="T13" fmla="*/ 0 h 36"/>
                  <a:gd name="T14" fmla="*/ 0 w 52"/>
                  <a:gd name="T15" fmla="*/ 28 h 36"/>
                  <a:gd name="T16" fmla="*/ 8 w 52"/>
                  <a:gd name="T17" fmla="*/ 36 h 36"/>
                  <a:gd name="T18" fmla="*/ 48 w 52"/>
                  <a:gd name="T19" fmla="*/ 16 h 36"/>
                  <a:gd name="T20" fmla="*/ 40 w 52"/>
                  <a:gd name="T21" fmla="*/ 24 h 36"/>
                  <a:gd name="T22" fmla="*/ 40 w 52"/>
                  <a:gd name="T23" fmla="*/ 8 h 36"/>
                  <a:gd name="T24" fmla="*/ 48 w 52"/>
                  <a:gd name="T25" fmla="*/ 16 h 36"/>
                  <a:gd name="T26" fmla="*/ 4 w 52"/>
                  <a:gd name="T27" fmla="*/ 4 h 36"/>
                  <a:gd name="T28" fmla="*/ 8 w 52"/>
                  <a:gd name="T29" fmla="*/ 4 h 36"/>
                  <a:gd name="T30" fmla="*/ 8 w 52"/>
                  <a:gd name="T31" fmla="*/ 32 h 36"/>
                  <a:gd name="T32" fmla="*/ 4 w 52"/>
                  <a:gd name="T33" fmla="*/ 28 h 36"/>
                  <a:gd name="T34" fmla="*/ 4 w 52"/>
                  <a:gd name="T35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2" h="36">
                    <a:moveTo>
                      <a:pt x="8" y="36"/>
                    </a:moveTo>
                    <a:cubicBezTo>
                      <a:pt x="32" y="36"/>
                      <a:pt x="32" y="36"/>
                      <a:pt x="32" y="36"/>
                    </a:cubicBezTo>
                    <a:cubicBezTo>
                      <a:pt x="36" y="36"/>
                      <a:pt x="40" y="32"/>
                      <a:pt x="40" y="28"/>
                    </a:cubicBezTo>
                    <a:cubicBezTo>
                      <a:pt x="47" y="28"/>
                      <a:pt x="52" y="23"/>
                      <a:pt x="52" y="16"/>
                    </a:cubicBezTo>
                    <a:cubicBezTo>
                      <a:pt x="52" y="9"/>
                      <a:pt x="47" y="4"/>
                      <a:pt x="40" y="4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2"/>
                      <a:pt x="4" y="36"/>
                      <a:pt x="8" y="36"/>
                    </a:cubicBezTo>
                    <a:close/>
                    <a:moveTo>
                      <a:pt x="48" y="16"/>
                    </a:moveTo>
                    <a:cubicBezTo>
                      <a:pt x="48" y="20"/>
                      <a:pt x="44" y="24"/>
                      <a:pt x="40" y="24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4" y="8"/>
                      <a:pt x="48" y="12"/>
                      <a:pt x="48" y="16"/>
                    </a:cubicBezTo>
                    <a:close/>
                    <a:moveTo>
                      <a:pt x="4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6" y="32"/>
                      <a:pt x="4" y="30"/>
                      <a:pt x="4" y="28"/>
                    </a:cubicBezTo>
                    <a:lnTo>
                      <a:pt x="4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1EF9B25-2E57-4A72-A2F8-98B353E74155}"/>
              </a:ext>
            </a:extLst>
          </p:cNvPr>
          <p:cNvGrpSpPr/>
          <p:nvPr/>
        </p:nvGrpSpPr>
        <p:grpSpPr>
          <a:xfrm>
            <a:off x="6201648" y="1816517"/>
            <a:ext cx="4677590" cy="2062380"/>
            <a:chOff x="6201648" y="1816517"/>
            <a:chExt cx="4677590" cy="2062380"/>
          </a:xfrm>
        </p:grpSpPr>
        <p:sp>
          <p:nvSpPr>
            <p:cNvPr id="85" name="Rectangle 84"/>
            <p:cNvSpPr/>
            <p:nvPr/>
          </p:nvSpPr>
          <p:spPr>
            <a:xfrm>
              <a:off x="8673375" y="1816517"/>
              <a:ext cx="2205863" cy="876300"/>
            </a:xfrm>
            <a:prstGeom prst="rect">
              <a:avLst/>
            </a:prstGeom>
            <a:solidFill>
              <a:schemeClr val="accent3"/>
            </a:solidFill>
            <a:ln w="317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bg1"/>
                </a:solidFill>
              </a:endParaRPr>
            </a:p>
          </p:txBody>
        </p:sp>
        <p:cxnSp>
          <p:nvCxnSpPr>
            <p:cNvPr id="86" name="Straight Arrow Connector 85"/>
            <p:cNvCxnSpPr/>
            <p:nvPr/>
          </p:nvCxnSpPr>
          <p:spPr>
            <a:xfrm flipH="1">
              <a:off x="6201648" y="2248644"/>
              <a:ext cx="1630253" cy="1630253"/>
            </a:xfrm>
            <a:prstGeom prst="straightConnector1">
              <a:avLst/>
            </a:prstGeom>
            <a:ln w="19050">
              <a:solidFill>
                <a:schemeClr val="accent3">
                  <a:lumMod val="75000"/>
                </a:schemeClr>
              </a:solidFill>
              <a:headEnd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/>
            <p:cNvCxnSpPr/>
            <p:nvPr/>
          </p:nvCxnSpPr>
          <p:spPr>
            <a:xfrm>
              <a:off x="7834496" y="2251492"/>
              <a:ext cx="558164" cy="0"/>
            </a:xfrm>
            <a:prstGeom prst="line">
              <a:avLst/>
            </a:prstGeom>
            <a:ln w="19050">
              <a:solidFill>
                <a:schemeClr val="accent3">
                  <a:lumMod val="75000"/>
                </a:schemeClr>
              </a:solidFill>
              <a:headEnd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Oval 87"/>
            <p:cNvSpPr/>
            <p:nvPr/>
          </p:nvSpPr>
          <p:spPr>
            <a:xfrm>
              <a:off x="8363813" y="1941929"/>
              <a:ext cx="619125" cy="619125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635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bg1"/>
                </a:solidFill>
              </a:endParaRPr>
            </a:p>
          </p:txBody>
        </p:sp>
        <p:sp>
          <p:nvSpPr>
            <p:cNvPr id="89" name="TextBox 88"/>
            <p:cNvSpPr txBox="1"/>
            <p:nvPr/>
          </p:nvSpPr>
          <p:spPr>
            <a:xfrm>
              <a:off x="8982938" y="1837022"/>
              <a:ext cx="81913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1400" b="1" dirty="0">
                  <a:solidFill>
                    <a:schemeClr val="bg1"/>
                  </a:solidFill>
                  <a:latin typeface="+mj-lt"/>
                </a:rPr>
                <a:t>Branch 3</a:t>
              </a: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9325839" y="2061289"/>
              <a:ext cx="136235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bg1"/>
                  </a:solidFill>
                </a:rPr>
                <a:t>Location</a:t>
              </a:r>
              <a:endParaRPr lang="en-US" sz="1200" b="1" dirty="0">
                <a:solidFill>
                  <a:schemeClr val="bg1"/>
                </a:solidFill>
                <a:latin typeface="Signika Negative" pitchFamily="2" charset="0"/>
              </a:endParaRPr>
            </a:p>
          </p:txBody>
        </p:sp>
        <p:sp>
          <p:nvSpPr>
            <p:cNvPr id="91" name="TextBox 90"/>
            <p:cNvSpPr txBox="1"/>
            <p:nvPr/>
          </p:nvSpPr>
          <p:spPr>
            <a:xfrm>
              <a:off x="9325839" y="2327271"/>
              <a:ext cx="136235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bg1"/>
                  </a:solidFill>
                </a:rPr>
                <a:t>+85 777 3789</a:t>
              </a:r>
              <a:endParaRPr lang="en-US" sz="1200" b="1" dirty="0">
                <a:solidFill>
                  <a:schemeClr val="bg1"/>
                </a:solidFill>
                <a:latin typeface="Signika Negative" pitchFamily="2" charset="0"/>
              </a:endParaRPr>
            </a:p>
          </p:txBody>
        </p:sp>
        <p:grpSp>
          <p:nvGrpSpPr>
            <p:cNvPr id="92" name="Group 91"/>
            <p:cNvGrpSpPr/>
            <p:nvPr/>
          </p:nvGrpSpPr>
          <p:grpSpPr>
            <a:xfrm>
              <a:off x="9202692" y="2124340"/>
              <a:ext cx="117231" cy="155306"/>
              <a:chOff x="6351" y="0"/>
              <a:chExt cx="371475" cy="492125"/>
            </a:xfrm>
            <a:solidFill>
              <a:schemeClr val="bg1"/>
            </a:solidFill>
          </p:grpSpPr>
          <p:sp>
            <p:nvSpPr>
              <p:cNvPr id="93" name="Freeform 23"/>
              <p:cNvSpPr>
                <a:spLocks noEditPoints="1"/>
              </p:cNvSpPr>
              <p:nvPr/>
            </p:nvSpPr>
            <p:spPr bwMode="auto">
              <a:xfrm>
                <a:off x="98426" y="88900"/>
                <a:ext cx="185738" cy="184150"/>
              </a:xfrm>
              <a:custGeom>
                <a:avLst/>
                <a:gdLst>
                  <a:gd name="T0" fmla="*/ 24 w 48"/>
                  <a:gd name="T1" fmla="*/ 48 h 48"/>
                  <a:gd name="T2" fmla="*/ 48 w 48"/>
                  <a:gd name="T3" fmla="*/ 24 h 48"/>
                  <a:gd name="T4" fmla="*/ 24 w 48"/>
                  <a:gd name="T5" fmla="*/ 0 h 48"/>
                  <a:gd name="T6" fmla="*/ 0 w 48"/>
                  <a:gd name="T7" fmla="*/ 24 h 48"/>
                  <a:gd name="T8" fmla="*/ 24 w 48"/>
                  <a:gd name="T9" fmla="*/ 48 h 48"/>
                  <a:gd name="T10" fmla="*/ 24 w 48"/>
                  <a:gd name="T11" fmla="*/ 4 h 48"/>
                  <a:gd name="T12" fmla="*/ 44 w 48"/>
                  <a:gd name="T13" fmla="*/ 24 h 48"/>
                  <a:gd name="T14" fmla="*/ 24 w 48"/>
                  <a:gd name="T15" fmla="*/ 44 h 48"/>
                  <a:gd name="T16" fmla="*/ 4 w 48"/>
                  <a:gd name="T17" fmla="*/ 24 h 48"/>
                  <a:gd name="T18" fmla="*/ 24 w 48"/>
                  <a:gd name="T19" fmla="*/ 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48">
                    <a:moveTo>
                      <a:pt x="24" y="48"/>
                    </a:moveTo>
                    <a:cubicBezTo>
                      <a:pt x="37" y="48"/>
                      <a:pt x="48" y="37"/>
                      <a:pt x="48" y="24"/>
                    </a:cubicBezTo>
                    <a:cubicBezTo>
                      <a:pt x="48" y="11"/>
                      <a:pt x="37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7"/>
                      <a:pt x="11" y="48"/>
                      <a:pt x="24" y="48"/>
                    </a:cubicBezTo>
                    <a:close/>
                    <a:moveTo>
                      <a:pt x="24" y="4"/>
                    </a:moveTo>
                    <a:cubicBezTo>
                      <a:pt x="35" y="4"/>
                      <a:pt x="44" y="13"/>
                      <a:pt x="44" y="24"/>
                    </a:cubicBezTo>
                    <a:cubicBezTo>
                      <a:pt x="44" y="35"/>
                      <a:pt x="35" y="44"/>
                      <a:pt x="24" y="44"/>
                    </a:cubicBezTo>
                    <a:cubicBezTo>
                      <a:pt x="13" y="44"/>
                      <a:pt x="4" y="35"/>
                      <a:pt x="4" y="24"/>
                    </a:cubicBezTo>
                    <a:cubicBezTo>
                      <a:pt x="4" y="13"/>
                      <a:pt x="13" y="4"/>
                      <a:pt x="2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94" name="Freeform 24"/>
              <p:cNvSpPr>
                <a:spLocks noEditPoints="1"/>
              </p:cNvSpPr>
              <p:nvPr/>
            </p:nvSpPr>
            <p:spPr bwMode="auto">
              <a:xfrm>
                <a:off x="6351" y="0"/>
                <a:ext cx="371475" cy="492125"/>
              </a:xfrm>
              <a:custGeom>
                <a:avLst/>
                <a:gdLst>
                  <a:gd name="T0" fmla="*/ 48 w 96"/>
                  <a:gd name="T1" fmla="*/ 0 h 128"/>
                  <a:gd name="T2" fmla="*/ 0 w 96"/>
                  <a:gd name="T3" fmla="*/ 48 h 128"/>
                  <a:gd name="T4" fmla="*/ 41 w 96"/>
                  <a:gd name="T5" fmla="*/ 125 h 128"/>
                  <a:gd name="T6" fmla="*/ 48 w 96"/>
                  <a:gd name="T7" fmla="*/ 128 h 128"/>
                  <a:gd name="T8" fmla="*/ 48 w 96"/>
                  <a:gd name="T9" fmla="*/ 128 h 128"/>
                  <a:gd name="T10" fmla="*/ 54 w 96"/>
                  <a:gd name="T11" fmla="*/ 125 h 128"/>
                  <a:gd name="T12" fmla="*/ 96 w 96"/>
                  <a:gd name="T13" fmla="*/ 48 h 128"/>
                  <a:gd name="T14" fmla="*/ 48 w 96"/>
                  <a:gd name="T15" fmla="*/ 0 h 128"/>
                  <a:gd name="T16" fmla="*/ 48 w 96"/>
                  <a:gd name="T17" fmla="*/ 120 h 128"/>
                  <a:gd name="T18" fmla="*/ 48 w 96"/>
                  <a:gd name="T19" fmla="*/ 120 h 128"/>
                  <a:gd name="T20" fmla="*/ 47 w 96"/>
                  <a:gd name="T21" fmla="*/ 119 h 128"/>
                  <a:gd name="T22" fmla="*/ 8 w 96"/>
                  <a:gd name="T23" fmla="*/ 48 h 128"/>
                  <a:gd name="T24" fmla="*/ 48 w 96"/>
                  <a:gd name="T25" fmla="*/ 8 h 128"/>
                  <a:gd name="T26" fmla="*/ 88 w 96"/>
                  <a:gd name="T27" fmla="*/ 48 h 128"/>
                  <a:gd name="T28" fmla="*/ 48 w 96"/>
                  <a:gd name="T29" fmla="*/ 12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6" h="128">
                    <a:moveTo>
                      <a:pt x="48" y="0"/>
                    </a:moveTo>
                    <a:cubicBezTo>
                      <a:pt x="22" y="0"/>
                      <a:pt x="0" y="21"/>
                      <a:pt x="0" y="48"/>
                    </a:cubicBezTo>
                    <a:cubicBezTo>
                      <a:pt x="0" y="76"/>
                      <a:pt x="24" y="105"/>
                      <a:pt x="41" y="125"/>
                    </a:cubicBezTo>
                    <a:cubicBezTo>
                      <a:pt x="42" y="125"/>
                      <a:pt x="44" y="128"/>
                      <a:pt x="48" y="128"/>
                    </a:cubicBezTo>
                    <a:cubicBezTo>
                      <a:pt x="48" y="128"/>
                      <a:pt x="48" y="128"/>
                      <a:pt x="48" y="128"/>
                    </a:cubicBezTo>
                    <a:cubicBezTo>
                      <a:pt x="52" y="128"/>
                      <a:pt x="54" y="125"/>
                      <a:pt x="54" y="125"/>
                    </a:cubicBezTo>
                    <a:cubicBezTo>
                      <a:pt x="72" y="105"/>
                      <a:pt x="96" y="76"/>
                      <a:pt x="96" y="48"/>
                    </a:cubicBezTo>
                    <a:cubicBezTo>
                      <a:pt x="96" y="21"/>
                      <a:pt x="74" y="0"/>
                      <a:pt x="48" y="0"/>
                    </a:cubicBezTo>
                    <a:close/>
                    <a:moveTo>
                      <a:pt x="48" y="120"/>
                    </a:moveTo>
                    <a:cubicBezTo>
                      <a:pt x="48" y="120"/>
                      <a:pt x="48" y="120"/>
                      <a:pt x="48" y="120"/>
                    </a:cubicBezTo>
                    <a:cubicBezTo>
                      <a:pt x="48" y="120"/>
                      <a:pt x="48" y="120"/>
                      <a:pt x="47" y="119"/>
                    </a:cubicBezTo>
                    <a:cubicBezTo>
                      <a:pt x="33" y="103"/>
                      <a:pt x="8" y="74"/>
                      <a:pt x="8" y="48"/>
                    </a:cubicBezTo>
                    <a:cubicBezTo>
                      <a:pt x="8" y="26"/>
                      <a:pt x="26" y="8"/>
                      <a:pt x="48" y="8"/>
                    </a:cubicBezTo>
                    <a:cubicBezTo>
                      <a:pt x="70" y="8"/>
                      <a:pt x="88" y="26"/>
                      <a:pt x="88" y="48"/>
                    </a:cubicBezTo>
                    <a:cubicBezTo>
                      <a:pt x="88" y="74"/>
                      <a:pt x="63" y="103"/>
                      <a:pt x="48" y="1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95" name="Group 94"/>
            <p:cNvGrpSpPr/>
            <p:nvPr/>
          </p:nvGrpSpPr>
          <p:grpSpPr>
            <a:xfrm>
              <a:off x="9202692" y="2378976"/>
              <a:ext cx="117231" cy="185416"/>
              <a:chOff x="8992499" y="1015780"/>
              <a:chExt cx="209779" cy="331792"/>
            </a:xfrm>
            <a:solidFill>
              <a:schemeClr val="bg1"/>
            </a:solidFill>
          </p:grpSpPr>
          <p:sp>
            <p:nvSpPr>
              <p:cNvPr id="96" name="Freeform 9"/>
              <p:cNvSpPr>
                <a:spLocks noEditPoints="1"/>
              </p:cNvSpPr>
              <p:nvPr/>
            </p:nvSpPr>
            <p:spPr bwMode="auto">
              <a:xfrm>
                <a:off x="8992499" y="1015780"/>
                <a:ext cx="209779" cy="331792"/>
              </a:xfrm>
              <a:custGeom>
                <a:avLst/>
                <a:gdLst>
                  <a:gd name="T0" fmla="*/ 68 w 80"/>
                  <a:gd name="T1" fmla="*/ 0 h 128"/>
                  <a:gd name="T2" fmla="*/ 11 w 80"/>
                  <a:gd name="T3" fmla="*/ 0 h 128"/>
                  <a:gd name="T4" fmla="*/ 0 w 80"/>
                  <a:gd name="T5" fmla="*/ 11 h 128"/>
                  <a:gd name="T6" fmla="*/ 0 w 80"/>
                  <a:gd name="T7" fmla="*/ 116 h 128"/>
                  <a:gd name="T8" fmla="*/ 11 w 80"/>
                  <a:gd name="T9" fmla="*/ 128 h 128"/>
                  <a:gd name="T10" fmla="*/ 68 w 80"/>
                  <a:gd name="T11" fmla="*/ 128 h 128"/>
                  <a:gd name="T12" fmla="*/ 80 w 80"/>
                  <a:gd name="T13" fmla="*/ 116 h 128"/>
                  <a:gd name="T14" fmla="*/ 80 w 80"/>
                  <a:gd name="T15" fmla="*/ 11 h 128"/>
                  <a:gd name="T16" fmla="*/ 68 w 80"/>
                  <a:gd name="T17" fmla="*/ 0 h 128"/>
                  <a:gd name="T18" fmla="*/ 72 w 80"/>
                  <a:gd name="T19" fmla="*/ 116 h 128"/>
                  <a:gd name="T20" fmla="*/ 68 w 80"/>
                  <a:gd name="T21" fmla="*/ 120 h 128"/>
                  <a:gd name="T22" fmla="*/ 11 w 80"/>
                  <a:gd name="T23" fmla="*/ 120 h 128"/>
                  <a:gd name="T24" fmla="*/ 8 w 80"/>
                  <a:gd name="T25" fmla="*/ 116 h 128"/>
                  <a:gd name="T26" fmla="*/ 8 w 80"/>
                  <a:gd name="T27" fmla="*/ 11 h 128"/>
                  <a:gd name="T28" fmla="*/ 11 w 80"/>
                  <a:gd name="T29" fmla="*/ 8 h 128"/>
                  <a:gd name="T30" fmla="*/ 68 w 80"/>
                  <a:gd name="T31" fmla="*/ 8 h 128"/>
                  <a:gd name="T32" fmla="*/ 72 w 80"/>
                  <a:gd name="T33" fmla="*/ 11 h 128"/>
                  <a:gd name="T34" fmla="*/ 72 w 80"/>
                  <a:gd name="T35" fmla="*/ 11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0" h="128">
                    <a:moveTo>
                      <a:pt x="68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23"/>
                      <a:pt x="5" y="128"/>
                      <a:pt x="11" y="128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75" y="128"/>
                      <a:pt x="80" y="123"/>
                      <a:pt x="80" y="116"/>
                    </a:cubicBezTo>
                    <a:cubicBezTo>
                      <a:pt x="80" y="11"/>
                      <a:pt x="80" y="11"/>
                      <a:pt x="80" y="11"/>
                    </a:cubicBezTo>
                    <a:cubicBezTo>
                      <a:pt x="80" y="5"/>
                      <a:pt x="75" y="0"/>
                      <a:pt x="68" y="0"/>
                    </a:cubicBezTo>
                    <a:close/>
                    <a:moveTo>
                      <a:pt x="72" y="116"/>
                    </a:moveTo>
                    <a:cubicBezTo>
                      <a:pt x="72" y="118"/>
                      <a:pt x="70" y="120"/>
                      <a:pt x="68" y="120"/>
                    </a:cubicBezTo>
                    <a:cubicBezTo>
                      <a:pt x="11" y="120"/>
                      <a:pt x="11" y="120"/>
                      <a:pt x="11" y="120"/>
                    </a:cubicBezTo>
                    <a:cubicBezTo>
                      <a:pt x="9" y="120"/>
                      <a:pt x="8" y="118"/>
                      <a:pt x="8" y="116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9"/>
                      <a:pt x="9" y="8"/>
                      <a:pt x="11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70" y="8"/>
                      <a:pt x="72" y="9"/>
                      <a:pt x="72" y="11"/>
                    </a:cubicBezTo>
                    <a:lnTo>
                      <a:pt x="72" y="1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97" name="Freeform 10"/>
              <p:cNvSpPr>
                <a:spLocks noEditPoints="1"/>
              </p:cNvSpPr>
              <p:nvPr/>
            </p:nvSpPr>
            <p:spPr bwMode="auto">
              <a:xfrm>
                <a:off x="9035312" y="1067154"/>
                <a:ext cx="125225" cy="218341"/>
              </a:xfrm>
              <a:custGeom>
                <a:avLst/>
                <a:gdLst>
                  <a:gd name="T0" fmla="*/ 40 w 48"/>
                  <a:gd name="T1" fmla="*/ 0 h 84"/>
                  <a:gd name="T2" fmla="*/ 7 w 48"/>
                  <a:gd name="T3" fmla="*/ 0 h 84"/>
                  <a:gd name="T4" fmla="*/ 7 w 48"/>
                  <a:gd name="T5" fmla="*/ 0 h 84"/>
                  <a:gd name="T6" fmla="*/ 7 w 48"/>
                  <a:gd name="T7" fmla="*/ 0 h 84"/>
                  <a:gd name="T8" fmla="*/ 0 w 48"/>
                  <a:gd name="T9" fmla="*/ 7 h 84"/>
                  <a:gd name="T10" fmla="*/ 0 w 48"/>
                  <a:gd name="T11" fmla="*/ 76 h 84"/>
                  <a:gd name="T12" fmla="*/ 7 w 48"/>
                  <a:gd name="T13" fmla="*/ 84 h 84"/>
                  <a:gd name="T14" fmla="*/ 40 w 48"/>
                  <a:gd name="T15" fmla="*/ 84 h 84"/>
                  <a:gd name="T16" fmla="*/ 48 w 48"/>
                  <a:gd name="T17" fmla="*/ 76 h 84"/>
                  <a:gd name="T18" fmla="*/ 48 w 48"/>
                  <a:gd name="T19" fmla="*/ 7 h 84"/>
                  <a:gd name="T20" fmla="*/ 40 w 48"/>
                  <a:gd name="T21" fmla="*/ 0 h 84"/>
                  <a:gd name="T22" fmla="*/ 44 w 48"/>
                  <a:gd name="T23" fmla="*/ 76 h 84"/>
                  <a:gd name="T24" fmla="*/ 40 w 48"/>
                  <a:gd name="T25" fmla="*/ 80 h 84"/>
                  <a:gd name="T26" fmla="*/ 7 w 48"/>
                  <a:gd name="T27" fmla="*/ 80 h 84"/>
                  <a:gd name="T28" fmla="*/ 4 w 48"/>
                  <a:gd name="T29" fmla="*/ 76 h 84"/>
                  <a:gd name="T30" fmla="*/ 4 w 48"/>
                  <a:gd name="T31" fmla="*/ 7 h 84"/>
                  <a:gd name="T32" fmla="*/ 7 w 48"/>
                  <a:gd name="T33" fmla="*/ 4 h 84"/>
                  <a:gd name="T34" fmla="*/ 40 w 48"/>
                  <a:gd name="T35" fmla="*/ 4 h 84"/>
                  <a:gd name="T36" fmla="*/ 44 w 48"/>
                  <a:gd name="T37" fmla="*/ 7 h 84"/>
                  <a:gd name="T38" fmla="*/ 44 w 48"/>
                  <a:gd name="T39" fmla="*/ 7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" h="84">
                    <a:moveTo>
                      <a:pt x="40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80"/>
                      <a:pt x="3" y="84"/>
                      <a:pt x="7" y="84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44" y="84"/>
                      <a:pt x="48" y="80"/>
                      <a:pt x="48" y="76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3"/>
                      <a:pt x="44" y="0"/>
                      <a:pt x="40" y="0"/>
                    </a:cubicBezTo>
                    <a:close/>
                    <a:moveTo>
                      <a:pt x="44" y="76"/>
                    </a:moveTo>
                    <a:cubicBezTo>
                      <a:pt x="44" y="78"/>
                      <a:pt x="42" y="80"/>
                      <a:pt x="40" y="80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0"/>
                      <a:pt x="4" y="78"/>
                      <a:pt x="4" y="7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5"/>
                      <a:pt x="5" y="4"/>
                      <a:pt x="7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2" y="4"/>
                      <a:pt x="44" y="5"/>
                      <a:pt x="44" y="7"/>
                    </a:cubicBezTo>
                    <a:lnTo>
                      <a:pt x="44" y="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98" name="Freeform 11"/>
              <p:cNvSpPr>
                <a:spLocks/>
              </p:cNvSpPr>
              <p:nvPr/>
            </p:nvSpPr>
            <p:spPr bwMode="auto">
              <a:xfrm>
                <a:off x="9077053" y="1046819"/>
                <a:ext cx="41742" cy="10703"/>
              </a:xfrm>
              <a:custGeom>
                <a:avLst/>
                <a:gdLst>
                  <a:gd name="T0" fmla="*/ 2 w 16"/>
                  <a:gd name="T1" fmla="*/ 4 h 4"/>
                  <a:gd name="T2" fmla="*/ 14 w 16"/>
                  <a:gd name="T3" fmla="*/ 4 h 4"/>
                  <a:gd name="T4" fmla="*/ 16 w 16"/>
                  <a:gd name="T5" fmla="*/ 2 h 4"/>
                  <a:gd name="T6" fmla="*/ 14 w 16"/>
                  <a:gd name="T7" fmla="*/ 0 h 4"/>
                  <a:gd name="T8" fmla="*/ 2 w 16"/>
                  <a:gd name="T9" fmla="*/ 0 h 4"/>
                  <a:gd name="T10" fmla="*/ 0 w 16"/>
                  <a:gd name="T11" fmla="*/ 2 h 4"/>
                  <a:gd name="T12" fmla="*/ 2 w 1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">
                    <a:moveTo>
                      <a:pt x="2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6" y="3"/>
                      <a:pt x="16" y="2"/>
                    </a:cubicBezTo>
                    <a:cubicBezTo>
                      <a:pt x="16" y="1"/>
                      <a:pt x="15" y="0"/>
                      <a:pt x="1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99" name="Oval 12"/>
              <p:cNvSpPr>
                <a:spLocks noChangeArrowheads="1"/>
              </p:cNvSpPr>
              <p:nvPr/>
            </p:nvSpPr>
            <p:spPr bwMode="auto">
              <a:xfrm>
                <a:off x="9087756" y="1295128"/>
                <a:ext cx="20336" cy="2140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100" name="Freeform 9"/>
            <p:cNvSpPr>
              <a:spLocks noEditPoints="1"/>
            </p:cNvSpPr>
            <p:nvPr/>
          </p:nvSpPr>
          <p:spPr bwMode="auto">
            <a:xfrm>
              <a:off x="8452318" y="2124340"/>
              <a:ext cx="339577" cy="281515"/>
            </a:xfrm>
            <a:custGeom>
              <a:avLst/>
              <a:gdLst>
                <a:gd name="T0" fmla="*/ 221 w 242"/>
                <a:gd name="T1" fmla="*/ 0 h 200"/>
                <a:gd name="T2" fmla="*/ 171 w 242"/>
                <a:gd name="T3" fmla="*/ 0 h 200"/>
                <a:gd name="T4" fmla="*/ 135 w 242"/>
                <a:gd name="T5" fmla="*/ 15 h 200"/>
                <a:gd name="T6" fmla="*/ 51 w 242"/>
                <a:gd name="T7" fmla="*/ 99 h 200"/>
                <a:gd name="T8" fmla="*/ 51 w 242"/>
                <a:gd name="T9" fmla="*/ 129 h 200"/>
                <a:gd name="T10" fmla="*/ 113 w 242"/>
                <a:gd name="T11" fmla="*/ 192 h 200"/>
                <a:gd name="T12" fmla="*/ 143 w 242"/>
                <a:gd name="T13" fmla="*/ 192 h 200"/>
                <a:gd name="T14" fmla="*/ 227 w 242"/>
                <a:gd name="T15" fmla="*/ 108 h 200"/>
                <a:gd name="T16" fmla="*/ 242 w 242"/>
                <a:gd name="T17" fmla="*/ 71 h 200"/>
                <a:gd name="T18" fmla="*/ 242 w 242"/>
                <a:gd name="T19" fmla="*/ 22 h 200"/>
                <a:gd name="T20" fmla="*/ 221 w 242"/>
                <a:gd name="T21" fmla="*/ 0 h 200"/>
                <a:gd name="T22" fmla="*/ 192 w 242"/>
                <a:gd name="T23" fmla="*/ 71 h 200"/>
                <a:gd name="T24" fmla="*/ 171 w 242"/>
                <a:gd name="T25" fmla="*/ 50 h 200"/>
                <a:gd name="T26" fmla="*/ 192 w 242"/>
                <a:gd name="T27" fmla="*/ 29 h 200"/>
                <a:gd name="T28" fmla="*/ 214 w 242"/>
                <a:gd name="T29" fmla="*/ 50 h 200"/>
                <a:gd name="T30" fmla="*/ 192 w 242"/>
                <a:gd name="T31" fmla="*/ 71 h 200"/>
                <a:gd name="T32" fmla="*/ 19 w 242"/>
                <a:gd name="T33" fmla="*/ 119 h 200"/>
                <a:gd name="T34" fmla="*/ 95 w 242"/>
                <a:gd name="T35" fmla="*/ 196 h 200"/>
                <a:gd name="T36" fmla="*/ 70 w 242"/>
                <a:gd name="T37" fmla="*/ 192 h 200"/>
                <a:gd name="T38" fmla="*/ 8 w 242"/>
                <a:gd name="T39" fmla="*/ 129 h 200"/>
                <a:gd name="T40" fmla="*/ 8 w 242"/>
                <a:gd name="T41" fmla="*/ 99 h 200"/>
                <a:gd name="T42" fmla="*/ 92 w 242"/>
                <a:gd name="T43" fmla="*/ 15 h 200"/>
                <a:gd name="T44" fmla="*/ 128 w 242"/>
                <a:gd name="T45" fmla="*/ 0 h 200"/>
                <a:gd name="T46" fmla="*/ 19 w 242"/>
                <a:gd name="T47" fmla="*/ 109 h 200"/>
                <a:gd name="T48" fmla="*/ 19 w 242"/>
                <a:gd name="T49" fmla="*/ 119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2" h="200">
                  <a:moveTo>
                    <a:pt x="221" y="0"/>
                  </a:moveTo>
                  <a:cubicBezTo>
                    <a:pt x="171" y="0"/>
                    <a:pt x="171" y="0"/>
                    <a:pt x="171" y="0"/>
                  </a:cubicBezTo>
                  <a:cubicBezTo>
                    <a:pt x="159" y="0"/>
                    <a:pt x="143" y="7"/>
                    <a:pt x="135" y="15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42" y="107"/>
                    <a:pt x="42" y="121"/>
                    <a:pt x="51" y="129"/>
                  </a:cubicBezTo>
                  <a:cubicBezTo>
                    <a:pt x="113" y="192"/>
                    <a:pt x="113" y="192"/>
                    <a:pt x="113" y="192"/>
                  </a:cubicBezTo>
                  <a:cubicBezTo>
                    <a:pt x="121" y="200"/>
                    <a:pt x="135" y="200"/>
                    <a:pt x="143" y="192"/>
                  </a:cubicBezTo>
                  <a:cubicBezTo>
                    <a:pt x="227" y="108"/>
                    <a:pt x="227" y="108"/>
                    <a:pt x="227" y="108"/>
                  </a:cubicBezTo>
                  <a:cubicBezTo>
                    <a:pt x="236" y="100"/>
                    <a:pt x="242" y="83"/>
                    <a:pt x="242" y="71"/>
                  </a:cubicBezTo>
                  <a:cubicBezTo>
                    <a:pt x="242" y="22"/>
                    <a:pt x="242" y="22"/>
                    <a:pt x="242" y="22"/>
                  </a:cubicBezTo>
                  <a:cubicBezTo>
                    <a:pt x="242" y="10"/>
                    <a:pt x="233" y="0"/>
                    <a:pt x="221" y="0"/>
                  </a:cubicBezTo>
                  <a:moveTo>
                    <a:pt x="192" y="71"/>
                  </a:moveTo>
                  <a:cubicBezTo>
                    <a:pt x="181" y="71"/>
                    <a:pt x="171" y="62"/>
                    <a:pt x="171" y="50"/>
                  </a:cubicBezTo>
                  <a:cubicBezTo>
                    <a:pt x="171" y="38"/>
                    <a:pt x="181" y="29"/>
                    <a:pt x="192" y="29"/>
                  </a:cubicBezTo>
                  <a:cubicBezTo>
                    <a:pt x="204" y="29"/>
                    <a:pt x="214" y="38"/>
                    <a:pt x="214" y="50"/>
                  </a:cubicBezTo>
                  <a:cubicBezTo>
                    <a:pt x="214" y="62"/>
                    <a:pt x="204" y="71"/>
                    <a:pt x="192" y="71"/>
                  </a:cubicBezTo>
                  <a:moveTo>
                    <a:pt x="19" y="119"/>
                  </a:moveTo>
                  <a:cubicBezTo>
                    <a:pt x="95" y="196"/>
                    <a:pt x="95" y="196"/>
                    <a:pt x="95" y="196"/>
                  </a:cubicBezTo>
                  <a:cubicBezTo>
                    <a:pt x="87" y="200"/>
                    <a:pt x="77" y="199"/>
                    <a:pt x="70" y="192"/>
                  </a:cubicBezTo>
                  <a:cubicBezTo>
                    <a:pt x="8" y="129"/>
                    <a:pt x="8" y="129"/>
                    <a:pt x="8" y="129"/>
                  </a:cubicBezTo>
                  <a:cubicBezTo>
                    <a:pt x="0" y="121"/>
                    <a:pt x="0" y="107"/>
                    <a:pt x="8" y="99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100" y="7"/>
                    <a:pt x="116" y="0"/>
                    <a:pt x="128" y="0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16" y="112"/>
                    <a:pt x="16" y="117"/>
                    <a:pt x="19" y="119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bg1"/>
                </a:solidFill>
              </a:endParaRPr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ECA2D059-8C06-4399-AC6A-D47B5C78BEC6}"/>
              </a:ext>
            </a:extLst>
          </p:cNvPr>
          <p:cNvGrpSpPr/>
          <p:nvPr/>
        </p:nvGrpSpPr>
        <p:grpSpPr>
          <a:xfrm>
            <a:off x="1556504" y="2660331"/>
            <a:ext cx="3702306" cy="876300"/>
            <a:chOff x="1556504" y="2660331"/>
            <a:chExt cx="3702306" cy="876300"/>
          </a:xfrm>
        </p:grpSpPr>
        <p:sp>
          <p:nvSpPr>
            <p:cNvPr id="101" name="Rectangle 100"/>
            <p:cNvSpPr/>
            <p:nvPr/>
          </p:nvSpPr>
          <p:spPr>
            <a:xfrm>
              <a:off x="1556504" y="2660331"/>
              <a:ext cx="2205863" cy="876300"/>
            </a:xfrm>
            <a:prstGeom prst="rect">
              <a:avLst/>
            </a:prstGeom>
            <a:solidFill>
              <a:schemeClr val="accent4"/>
            </a:solidFill>
            <a:ln w="317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bg1"/>
                </a:solidFill>
              </a:endParaRPr>
            </a:p>
          </p:txBody>
        </p:sp>
        <p:cxnSp>
          <p:nvCxnSpPr>
            <p:cNvPr id="102" name="Straight Arrow Connector 101"/>
            <p:cNvCxnSpPr/>
            <p:nvPr/>
          </p:nvCxnSpPr>
          <p:spPr>
            <a:xfrm>
              <a:off x="5041002" y="3089809"/>
              <a:ext cx="217808" cy="217808"/>
            </a:xfrm>
            <a:prstGeom prst="straightConnector1">
              <a:avLst/>
            </a:prstGeom>
            <a:ln w="19050">
              <a:solidFill>
                <a:schemeClr val="accent4">
                  <a:lumMod val="75000"/>
                </a:schemeClr>
              </a:solidFill>
              <a:headEnd w="sm" len="sm"/>
              <a:tailEnd type="oval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/>
            <p:cNvCxnSpPr/>
            <p:nvPr/>
          </p:nvCxnSpPr>
          <p:spPr>
            <a:xfrm flipH="1">
              <a:off x="4033103" y="3089809"/>
              <a:ext cx="1009650" cy="0"/>
            </a:xfrm>
            <a:prstGeom prst="line">
              <a:avLst/>
            </a:prstGeom>
            <a:ln w="19050">
              <a:solidFill>
                <a:schemeClr val="accent4">
                  <a:lumMod val="75000"/>
                </a:schemeClr>
              </a:solidFill>
              <a:headEnd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Oval 103"/>
            <p:cNvSpPr/>
            <p:nvPr/>
          </p:nvSpPr>
          <p:spPr>
            <a:xfrm>
              <a:off x="3437692" y="2785743"/>
              <a:ext cx="619125" cy="619125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 w="635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bg1"/>
                </a:solidFill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418814" y="2680836"/>
              <a:ext cx="81913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id-ID" sz="1400" b="1" dirty="0">
                  <a:solidFill>
                    <a:schemeClr val="bg1"/>
                  </a:solidFill>
                  <a:latin typeface="+mj-lt"/>
                </a:rPr>
                <a:t>Branch 4</a:t>
              </a: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1627943" y="2905103"/>
              <a:ext cx="136235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id-ID" sz="1200" dirty="0">
                  <a:solidFill>
                    <a:schemeClr val="bg1"/>
                  </a:solidFill>
                </a:rPr>
                <a:t>Location</a:t>
              </a:r>
              <a:endParaRPr lang="en-US" sz="1200" b="1" dirty="0">
                <a:solidFill>
                  <a:schemeClr val="bg1"/>
                </a:solidFill>
                <a:latin typeface="Signika Negative" pitchFamily="2" charset="0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1627943" y="3171085"/>
              <a:ext cx="136235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id-ID" sz="1200" dirty="0">
                  <a:solidFill>
                    <a:schemeClr val="bg1"/>
                  </a:solidFill>
                </a:rPr>
                <a:t>+85 777 3789</a:t>
              </a:r>
              <a:endParaRPr lang="en-US" sz="1200" b="1" dirty="0">
                <a:solidFill>
                  <a:schemeClr val="bg1"/>
                </a:solidFill>
                <a:latin typeface="Signika Negative" pitchFamily="2" charset="0"/>
              </a:endParaRPr>
            </a:p>
          </p:txBody>
        </p:sp>
        <p:grpSp>
          <p:nvGrpSpPr>
            <p:cNvPr id="108" name="Group 107"/>
            <p:cNvGrpSpPr/>
            <p:nvPr/>
          </p:nvGrpSpPr>
          <p:grpSpPr>
            <a:xfrm>
              <a:off x="3019271" y="2968154"/>
              <a:ext cx="117231" cy="155306"/>
              <a:chOff x="6351" y="0"/>
              <a:chExt cx="371475" cy="492125"/>
            </a:xfrm>
            <a:solidFill>
              <a:schemeClr val="bg1"/>
            </a:solidFill>
          </p:grpSpPr>
          <p:sp>
            <p:nvSpPr>
              <p:cNvPr id="109" name="Freeform 23"/>
              <p:cNvSpPr>
                <a:spLocks noEditPoints="1"/>
              </p:cNvSpPr>
              <p:nvPr/>
            </p:nvSpPr>
            <p:spPr bwMode="auto">
              <a:xfrm>
                <a:off x="98426" y="88900"/>
                <a:ext cx="185738" cy="184150"/>
              </a:xfrm>
              <a:custGeom>
                <a:avLst/>
                <a:gdLst>
                  <a:gd name="T0" fmla="*/ 24 w 48"/>
                  <a:gd name="T1" fmla="*/ 48 h 48"/>
                  <a:gd name="T2" fmla="*/ 48 w 48"/>
                  <a:gd name="T3" fmla="*/ 24 h 48"/>
                  <a:gd name="T4" fmla="*/ 24 w 48"/>
                  <a:gd name="T5" fmla="*/ 0 h 48"/>
                  <a:gd name="T6" fmla="*/ 0 w 48"/>
                  <a:gd name="T7" fmla="*/ 24 h 48"/>
                  <a:gd name="T8" fmla="*/ 24 w 48"/>
                  <a:gd name="T9" fmla="*/ 48 h 48"/>
                  <a:gd name="T10" fmla="*/ 24 w 48"/>
                  <a:gd name="T11" fmla="*/ 4 h 48"/>
                  <a:gd name="T12" fmla="*/ 44 w 48"/>
                  <a:gd name="T13" fmla="*/ 24 h 48"/>
                  <a:gd name="T14" fmla="*/ 24 w 48"/>
                  <a:gd name="T15" fmla="*/ 44 h 48"/>
                  <a:gd name="T16" fmla="*/ 4 w 48"/>
                  <a:gd name="T17" fmla="*/ 24 h 48"/>
                  <a:gd name="T18" fmla="*/ 24 w 48"/>
                  <a:gd name="T19" fmla="*/ 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8" h="48">
                    <a:moveTo>
                      <a:pt x="24" y="48"/>
                    </a:moveTo>
                    <a:cubicBezTo>
                      <a:pt x="37" y="48"/>
                      <a:pt x="48" y="37"/>
                      <a:pt x="48" y="24"/>
                    </a:cubicBezTo>
                    <a:cubicBezTo>
                      <a:pt x="48" y="11"/>
                      <a:pt x="37" y="0"/>
                      <a:pt x="24" y="0"/>
                    </a:cubicBezTo>
                    <a:cubicBezTo>
                      <a:pt x="11" y="0"/>
                      <a:pt x="0" y="11"/>
                      <a:pt x="0" y="24"/>
                    </a:cubicBezTo>
                    <a:cubicBezTo>
                      <a:pt x="0" y="37"/>
                      <a:pt x="11" y="48"/>
                      <a:pt x="24" y="48"/>
                    </a:cubicBezTo>
                    <a:close/>
                    <a:moveTo>
                      <a:pt x="24" y="4"/>
                    </a:moveTo>
                    <a:cubicBezTo>
                      <a:pt x="35" y="4"/>
                      <a:pt x="44" y="13"/>
                      <a:pt x="44" y="24"/>
                    </a:cubicBezTo>
                    <a:cubicBezTo>
                      <a:pt x="44" y="35"/>
                      <a:pt x="35" y="44"/>
                      <a:pt x="24" y="44"/>
                    </a:cubicBezTo>
                    <a:cubicBezTo>
                      <a:pt x="13" y="44"/>
                      <a:pt x="4" y="35"/>
                      <a:pt x="4" y="24"/>
                    </a:cubicBezTo>
                    <a:cubicBezTo>
                      <a:pt x="4" y="13"/>
                      <a:pt x="13" y="4"/>
                      <a:pt x="24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110" name="Freeform 24"/>
              <p:cNvSpPr>
                <a:spLocks noEditPoints="1"/>
              </p:cNvSpPr>
              <p:nvPr/>
            </p:nvSpPr>
            <p:spPr bwMode="auto">
              <a:xfrm>
                <a:off x="6351" y="0"/>
                <a:ext cx="371475" cy="492125"/>
              </a:xfrm>
              <a:custGeom>
                <a:avLst/>
                <a:gdLst>
                  <a:gd name="T0" fmla="*/ 48 w 96"/>
                  <a:gd name="T1" fmla="*/ 0 h 128"/>
                  <a:gd name="T2" fmla="*/ 0 w 96"/>
                  <a:gd name="T3" fmla="*/ 48 h 128"/>
                  <a:gd name="T4" fmla="*/ 41 w 96"/>
                  <a:gd name="T5" fmla="*/ 125 h 128"/>
                  <a:gd name="T6" fmla="*/ 48 w 96"/>
                  <a:gd name="T7" fmla="*/ 128 h 128"/>
                  <a:gd name="T8" fmla="*/ 48 w 96"/>
                  <a:gd name="T9" fmla="*/ 128 h 128"/>
                  <a:gd name="T10" fmla="*/ 54 w 96"/>
                  <a:gd name="T11" fmla="*/ 125 h 128"/>
                  <a:gd name="T12" fmla="*/ 96 w 96"/>
                  <a:gd name="T13" fmla="*/ 48 h 128"/>
                  <a:gd name="T14" fmla="*/ 48 w 96"/>
                  <a:gd name="T15" fmla="*/ 0 h 128"/>
                  <a:gd name="T16" fmla="*/ 48 w 96"/>
                  <a:gd name="T17" fmla="*/ 120 h 128"/>
                  <a:gd name="T18" fmla="*/ 48 w 96"/>
                  <a:gd name="T19" fmla="*/ 120 h 128"/>
                  <a:gd name="T20" fmla="*/ 47 w 96"/>
                  <a:gd name="T21" fmla="*/ 119 h 128"/>
                  <a:gd name="T22" fmla="*/ 8 w 96"/>
                  <a:gd name="T23" fmla="*/ 48 h 128"/>
                  <a:gd name="T24" fmla="*/ 48 w 96"/>
                  <a:gd name="T25" fmla="*/ 8 h 128"/>
                  <a:gd name="T26" fmla="*/ 88 w 96"/>
                  <a:gd name="T27" fmla="*/ 48 h 128"/>
                  <a:gd name="T28" fmla="*/ 48 w 96"/>
                  <a:gd name="T29" fmla="*/ 12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6" h="128">
                    <a:moveTo>
                      <a:pt x="48" y="0"/>
                    </a:moveTo>
                    <a:cubicBezTo>
                      <a:pt x="22" y="0"/>
                      <a:pt x="0" y="21"/>
                      <a:pt x="0" y="48"/>
                    </a:cubicBezTo>
                    <a:cubicBezTo>
                      <a:pt x="0" y="76"/>
                      <a:pt x="24" y="105"/>
                      <a:pt x="41" y="125"/>
                    </a:cubicBezTo>
                    <a:cubicBezTo>
                      <a:pt x="42" y="125"/>
                      <a:pt x="44" y="128"/>
                      <a:pt x="48" y="128"/>
                    </a:cubicBezTo>
                    <a:cubicBezTo>
                      <a:pt x="48" y="128"/>
                      <a:pt x="48" y="128"/>
                      <a:pt x="48" y="128"/>
                    </a:cubicBezTo>
                    <a:cubicBezTo>
                      <a:pt x="52" y="128"/>
                      <a:pt x="54" y="125"/>
                      <a:pt x="54" y="125"/>
                    </a:cubicBezTo>
                    <a:cubicBezTo>
                      <a:pt x="72" y="105"/>
                      <a:pt x="96" y="76"/>
                      <a:pt x="96" y="48"/>
                    </a:cubicBezTo>
                    <a:cubicBezTo>
                      <a:pt x="96" y="21"/>
                      <a:pt x="74" y="0"/>
                      <a:pt x="48" y="0"/>
                    </a:cubicBezTo>
                    <a:close/>
                    <a:moveTo>
                      <a:pt x="48" y="120"/>
                    </a:moveTo>
                    <a:cubicBezTo>
                      <a:pt x="48" y="120"/>
                      <a:pt x="48" y="120"/>
                      <a:pt x="48" y="120"/>
                    </a:cubicBezTo>
                    <a:cubicBezTo>
                      <a:pt x="48" y="120"/>
                      <a:pt x="48" y="120"/>
                      <a:pt x="47" y="119"/>
                    </a:cubicBezTo>
                    <a:cubicBezTo>
                      <a:pt x="33" y="103"/>
                      <a:pt x="8" y="74"/>
                      <a:pt x="8" y="48"/>
                    </a:cubicBezTo>
                    <a:cubicBezTo>
                      <a:pt x="8" y="26"/>
                      <a:pt x="26" y="8"/>
                      <a:pt x="48" y="8"/>
                    </a:cubicBezTo>
                    <a:cubicBezTo>
                      <a:pt x="70" y="8"/>
                      <a:pt x="88" y="26"/>
                      <a:pt x="88" y="48"/>
                    </a:cubicBezTo>
                    <a:cubicBezTo>
                      <a:pt x="88" y="74"/>
                      <a:pt x="63" y="103"/>
                      <a:pt x="48" y="1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11" name="Group 110"/>
            <p:cNvGrpSpPr/>
            <p:nvPr/>
          </p:nvGrpSpPr>
          <p:grpSpPr>
            <a:xfrm>
              <a:off x="3019271" y="3222790"/>
              <a:ext cx="117231" cy="185416"/>
              <a:chOff x="8992499" y="1015780"/>
              <a:chExt cx="209779" cy="331792"/>
            </a:xfrm>
            <a:solidFill>
              <a:schemeClr val="bg1"/>
            </a:solidFill>
          </p:grpSpPr>
          <p:sp>
            <p:nvSpPr>
              <p:cNvPr id="112" name="Freeform 9"/>
              <p:cNvSpPr>
                <a:spLocks noEditPoints="1"/>
              </p:cNvSpPr>
              <p:nvPr/>
            </p:nvSpPr>
            <p:spPr bwMode="auto">
              <a:xfrm>
                <a:off x="8992499" y="1015780"/>
                <a:ext cx="209779" cy="331792"/>
              </a:xfrm>
              <a:custGeom>
                <a:avLst/>
                <a:gdLst>
                  <a:gd name="T0" fmla="*/ 68 w 80"/>
                  <a:gd name="T1" fmla="*/ 0 h 128"/>
                  <a:gd name="T2" fmla="*/ 11 w 80"/>
                  <a:gd name="T3" fmla="*/ 0 h 128"/>
                  <a:gd name="T4" fmla="*/ 0 w 80"/>
                  <a:gd name="T5" fmla="*/ 11 h 128"/>
                  <a:gd name="T6" fmla="*/ 0 w 80"/>
                  <a:gd name="T7" fmla="*/ 116 h 128"/>
                  <a:gd name="T8" fmla="*/ 11 w 80"/>
                  <a:gd name="T9" fmla="*/ 128 h 128"/>
                  <a:gd name="T10" fmla="*/ 68 w 80"/>
                  <a:gd name="T11" fmla="*/ 128 h 128"/>
                  <a:gd name="T12" fmla="*/ 80 w 80"/>
                  <a:gd name="T13" fmla="*/ 116 h 128"/>
                  <a:gd name="T14" fmla="*/ 80 w 80"/>
                  <a:gd name="T15" fmla="*/ 11 h 128"/>
                  <a:gd name="T16" fmla="*/ 68 w 80"/>
                  <a:gd name="T17" fmla="*/ 0 h 128"/>
                  <a:gd name="T18" fmla="*/ 72 w 80"/>
                  <a:gd name="T19" fmla="*/ 116 h 128"/>
                  <a:gd name="T20" fmla="*/ 68 w 80"/>
                  <a:gd name="T21" fmla="*/ 120 h 128"/>
                  <a:gd name="T22" fmla="*/ 11 w 80"/>
                  <a:gd name="T23" fmla="*/ 120 h 128"/>
                  <a:gd name="T24" fmla="*/ 8 w 80"/>
                  <a:gd name="T25" fmla="*/ 116 h 128"/>
                  <a:gd name="T26" fmla="*/ 8 w 80"/>
                  <a:gd name="T27" fmla="*/ 11 h 128"/>
                  <a:gd name="T28" fmla="*/ 11 w 80"/>
                  <a:gd name="T29" fmla="*/ 8 h 128"/>
                  <a:gd name="T30" fmla="*/ 68 w 80"/>
                  <a:gd name="T31" fmla="*/ 8 h 128"/>
                  <a:gd name="T32" fmla="*/ 72 w 80"/>
                  <a:gd name="T33" fmla="*/ 11 h 128"/>
                  <a:gd name="T34" fmla="*/ 72 w 80"/>
                  <a:gd name="T35" fmla="*/ 11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0" h="128">
                    <a:moveTo>
                      <a:pt x="68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0" y="123"/>
                      <a:pt x="5" y="128"/>
                      <a:pt x="11" y="128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75" y="128"/>
                      <a:pt x="80" y="123"/>
                      <a:pt x="80" y="116"/>
                    </a:cubicBezTo>
                    <a:cubicBezTo>
                      <a:pt x="80" y="11"/>
                      <a:pt x="80" y="11"/>
                      <a:pt x="80" y="11"/>
                    </a:cubicBezTo>
                    <a:cubicBezTo>
                      <a:pt x="80" y="5"/>
                      <a:pt x="75" y="0"/>
                      <a:pt x="68" y="0"/>
                    </a:cubicBezTo>
                    <a:close/>
                    <a:moveTo>
                      <a:pt x="72" y="116"/>
                    </a:moveTo>
                    <a:cubicBezTo>
                      <a:pt x="72" y="118"/>
                      <a:pt x="70" y="120"/>
                      <a:pt x="68" y="120"/>
                    </a:cubicBezTo>
                    <a:cubicBezTo>
                      <a:pt x="11" y="120"/>
                      <a:pt x="11" y="120"/>
                      <a:pt x="11" y="120"/>
                    </a:cubicBezTo>
                    <a:cubicBezTo>
                      <a:pt x="9" y="120"/>
                      <a:pt x="8" y="118"/>
                      <a:pt x="8" y="116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9"/>
                      <a:pt x="9" y="8"/>
                      <a:pt x="11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70" y="8"/>
                      <a:pt x="72" y="9"/>
                      <a:pt x="72" y="11"/>
                    </a:cubicBezTo>
                    <a:lnTo>
                      <a:pt x="72" y="1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113" name="Freeform 10"/>
              <p:cNvSpPr>
                <a:spLocks noEditPoints="1"/>
              </p:cNvSpPr>
              <p:nvPr/>
            </p:nvSpPr>
            <p:spPr bwMode="auto">
              <a:xfrm>
                <a:off x="9035312" y="1067154"/>
                <a:ext cx="125225" cy="218341"/>
              </a:xfrm>
              <a:custGeom>
                <a:avLst/>
                <a:gdLst>
                  <a:gd name="T0" fmla="*/ 40 w 48"/>
                  <a:gd name="T1" fmla="*/ 0 h 84"/>
                  <a:gd name="T2" fmla="*/ 7 w 48"/>
                  <a:gd name="T3" fmla="*/ 0 h 84"/>
                  <a:gd name="T4" fmla="*/ 7 w 48"/>
                  <a:gd name="T5" fmla="*/ 0 h 84"/>
                  <a:gd name="T6" fmla="*/ 7 w 48"/>
                  <a:gd name="T7" fmla="*/ 0 h 84"/>
                  <a:gd name="T8" fmla="*/ 0 w 48"/>
                  <a:gd name="T9" fmla="*/ 7 h 84"/>
                  <a:gd name="T10" fmla="*/ 0 w 48"/>
                  <a:gd name="T11" fmla="*/ 76 h 84"/>
                  <a:gd name="T12" fmla="*/ 7 w 48"/>
                  <a:gd name="T13" fmla="*/ 84 h 84"/>
                  <a:gd name="T14" fmla="*/ 40 w 48"/>
                  <a:gd name="T15" fmla="*/ 84 h 84"/>
                  <a:gd name="T16" fmla="*/ 48 w 48"/>
                  <a:gd name="T17" fmla="*/ 76 h 84"/>
                  <a:gd name="T18" fmla="*/ 48 w 48"/>
                  <a:gd name="T19" fmla="*/ 7 h 84"/>
                  <a:gd name="T20" fmla="*/ 40 w 48"/>
                  <a:gd name="T21" fmla="*/ 0 h 84"/>
                  <a:gd name="T22" fmla="*/ 44 w 48"/>
                  <a:gd name="T23" fmla="*/ 76 h 84"/>
                  <a:gd name="T24" fmla="*/ 40 w 48"/>
                  <a:gd name="T25" fmla="*/ 80 h 84"/>
                  <a:gd name="T26" fmla="*/ 7 w 48"/>
                  <a:gd name="T27" fmla="*/ 80 h 84"/>
                  <a:gd name="T28" fmla="*/ 4 w 48"/>
                  <a:gd name="T29" fmla="*/ 76 h 84"/>
                  <a:gd name="T30" fmla="*/ 4 w 48"/>
                  <a:gd name="T31" fmla="*/ 7 h 84"/>
                  <a:gd name="T32" fmla="*/ 7 w 48"/>
                  <a:gd name="T33" fmla="*/ 4 h 84"/>
                  <a:gd name="T34" fmla="*/ 40 w 48"/>
                  <a:gd name="T35" fmla="*/ 4 h 84"/>
                  <a:gd name="T36" fmla="*/ 44 w 48"/>
                  <a:gd name="T37" fmla="*/ 7 h 84"/>
                  <a:gd name="T38" fmla="*/ 44 w 48"/>
                  <a:gd name="T39" fmla="*/ 7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8" h="84">
                    <a:moveTo>
                      <a:pt x="40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0" y="80"/>
                      <a:pt x="3" y="84"/>
                      <a:pt x="7" y="84"/>
                    </a:cubicBezTo>
                    <a:cubicBezTo>
                      <a:pt x="40" y="84"/>
                      <a:pt x="40" y="84"/>
                      <a:pt x="40" y="84"/>
                    </a:cubicBezTo>
                    <a:cubicBezTo>
                      <a:pt x="44" y="84"/>
                      <a:pt x="48" y="80"/>
                      <a:pt x="48" y="76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8" y="3"/>
                      <a:pt x="44" y="0"/>
                      <a:pt x="40" y="0"/>
                    </a:cubicBezTo>
                    <a:close/>
                    <a:moveTo>
                      <a:pt x="44" y="76"/>
                    </a:moveTo>
                    <a:cubicBezTo>
                      <a:pt x="44" y="78"/>
                      <a:pt x="42" y="80"/>
                      <a:pt x="40" y="80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0"/>
                      <a:pt x="4" y="78"/>
                      <a:pt x="4" y="7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5"/>
                      <a:pt x="5" y="4"/>
                      <a:pt x="7" y="4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2" y="4"/>
                      <a:pt x="44" y="5"/>
                      <a:pt x="44" y="7"/>
                    </a:cubicBezTo>
                    <a:lnTo>
                      <a:pt x="44" y="7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114" name="Freeform 11"/>
              <p:cNvSpPr>
                <a:spLocks/>
              </p:cNvSpPr>
              <p:nvPr/>
            </p:nvSpPr>
            <p:spPr bwMode="auto">
              <a:xfrm>
                <a:off x="9077053" y="1046819"/>
                <a:ext cx="41742" cy="10703"/>
              </a:xfrm>
              <a:custGeom>
                <a:avLst/>
                <a:gdLst>
                  <a:gd name="T0" fmla="*/ 2 w 16"/>
                  <a:gd name="T1" fmla="*/ 4 h 4"/>
                  <a:gd name="T2" fmla="*/ 14 w 16"/>
                  <a:gd name="T3" fmla="*/ 4 h 4"/>
                  <a:gd name="T4" fmla="*/ 16 w 16"/>
                  <a:gd name="T5" fmla="*/ 2 h 4"/>
                  <a:gd name="T6" fmla="*/ 14 w 16"/>
                  <a:gd name="T7" fmla="*/ 0 h 4"/>
                  <a:gd name="T8" fmla="*/ 2 w 16"/>
                  <a:gd name="T9" fmla="*/ 0 h 4"/>
                  <a:gd name="T10" fmla="*/ 0 w 16"/>
                  <a:gd name="T11" fmla="*/ 2 h 4"/>
                  <a:gd name="T12" fmla="*/ 2 w 1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">
                    <a:moveTo>
                      <a:pt x="2" y="4"/>
                    </a:moveTo>
                    <a:cubicBezTo>
                      <a:pt x="14" y="4"/>
                      <a:pt x="14" y="4"/>
                      <a:pt x="14" y="4"/>
                    </a:cubicBezTo>
                    <a:cubicBezTo>
                      <a:pt x="15" y="4"/>
                      <a:pt x="16" y="3"/>
                      <a:pt x="16" y="2"/>
                    </a:cubicBezTo>
                    <a:cubicBezTo>
                      <a:pt x="16" y="1"/>
                      <a:pt x="15" y="0"/>
                      <a:pt x="1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115" name="Oval 12"/>
              <p:cNvSpPr>
                <a:spLocks noChangeArrowheads="1"/>
              </p:cNvSpPr>
              <p:nvPr/>
            </p:nvSpPr>
            <p:spPr bwMode="auto">
              <a:xfrm>
                <a:off x="9087756" y="1295128"/>
                <a:ext cx="20336" cy="21406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16" name="Group 115"/>
            <p:cNvGrpSpPr/>
            <p:nvPr/>
          </p:nvGrpSpPr>
          <p:grpSpPr>
            <a:xfrm>
              <a:off x="3571066" y="2905102"/>
              <a:ext cx="349012" cy="393517"/>
              <a:chOff x="6775450" y="3722688"/>
              <a:chExt cx="473075" cy="533400"/>
            </a:xfrm>
            <a:solidFill>
              <a:schemeClr val="accent4"/>
            </a:solidFill>
          </p:grpSpPr>
          <p:sp>
            <p:nvSpPr>
              <p:cNvPr id="117" name="Freeform 174"/>
              <p:cNvSpPr>
                <a:spLocks noEditPoints="1"/>
              </p:cNvSpPr>
              <p:nvPr/>
            </p:nvSpPr>
            <p:spPr bwMode="auto">
              <a:xfrm>
                <a:off x="6775450" y="3827463"/>
                <a:ext cx="473075" cy="428625"/>
              </a:xfrm>
              <a:custGeom>
                <a:avLst/>
                <a:gdLst>
                  <a:gd name="T0" fmla="*/ 119 w 126"/>
                  <a:gd name="T1" fmla="*/ 51 h 114"/>
                  <a:gd name="T2" fmla="*/ 118 w 126"/>
                  <a:gd name="T3" fmla="*/ 51 h 114"/>
                  <a:gd name="T4" fmla="*/ 114 w 126"/>
                  <a:gd name="T5" fmla="*/ 40 h 114"/>
                  <a:gd name="T6" fmla="*/ 88 w 126"/>
                  <a:gd name="T7" fmla="*/ 49 h 114"/>
                  <a:gd name="T8" fmla="*/ 48 w 126"/>
                  <a:gd name="T9" fmla="*/ 13 h 114"/>
                  <a:gd name="T10" fmla="*/ 29 w 126"/>
                  <a:gd name="T11" fmla="*/ 2 h 114"/>
                  <a:gd name="T12" fmla="*/ 23 w 126"/>
                  <a:gd name="T13" fmla="*/ 5 h 114"/>
                  <a:gd name="T14" fmla="*/ 23 w 126"/>
                  <a:gd name="T15" fmla="*/ 27 h 114"/>
                  <a:gd name="T16" fmla="*/ 11 w 126"/>
                  <a:gd name="T17" fmla="*/ 46 h 114"/>
                  <a:gd name="T18" fmla="*/ 6 w 126"/>
                  <a:gd name="T19" fmla="*/ 46 h 114"/>
                  <a:gd name="T20" fmla="*/ 0 w 126"/>
                  <a:gd name="T21" fmla="*/ 52 h 114"/>
                  <a:gd name="T22" fmla="*/ 0 w 126"/>
                  <a:gd name="T23" fmla="*/ 64 h 114"/>
                  <a:gd name="T24" fmla="*/ 6 w 126"/>
                  <a:gd name="T25" fmla="*/ 70 h 114"/>
                  <a:gd name="T26" fmla="*/ 11 w 126"/>
                  <a:gd name="T27" fmla="*/ 70 h 114"/>
                  <a:gd name="T28" fmla="*/ 37 w 126"/>
                  <a:gd name="T29" fmla="*/ 98 h 114"/>
                  <a:gd name="T30" fmla="*/ 37 w 126"/>
                  <a:gd name="T31" fmla="*/ 99 h 114"/>
                  <a:gd name="T32" fmla="*/ 37 w 126"/>
                  <a:gd name="T33" fmla="*/ 107 h 114"/>
                  <a:gd name="T34" fmla="*/ 43 w 126"/>
                  <a:gd name="T35" fmla="*/ 114 h 114"/>
                  <a:gd name="T36" fmla="*/ 50 w 126"/>
                  <a:gd name="T37" fmla="*/ 114 h 114"/>
                  <a:gd name="T38" fmla="*/ 56 w 126"/>
                  <a:gd name="T39" fmla="*/ 107 h 114"/>
                  <a:gd name="T40" fmla="*/ 56 w 126"/>
                  <a:gd name="T41" fmla="*/ 104 h 114"/>
                  <a:gd name="T42" fmla="*/ 64 w 126"/>
                  <a:gd name="T43" fmla="*/ 104 h 114"/>
                  <a:gd name="T44" fmla="*/ 70 w 126"/>
                  <a:gd name="T45" fmla="*/ 104 h 114"/>
                  <a:gd name="T46" fmla="*/ 70 w 126"/>
                  <a:gd name="T47" fmla="*/ 107 h 114"/>
                  <a:gd name="T48" fmla="*/ 76 w 126"/>
                  <a:gd name="T49" fmla="*/ 114 h 114"/>
                  <a:gd name="T50" fmla="*/ 83 w 126"/>
                  <a:gd name="T51" fmla="*/ 114 h 114"/>
                  <a:gd name="T52" fmla="*/ 90 w 126"/>
                  <a:gd name="T53" fmla="*/ 107 h 114"/>
                  <a:gd name="T54" fmla="*/ 90 w 126"/>
                  <a:gd name="T55" fmla="*/ 99 h 114"/>
                  <a:gd name="T56" fmla="*/ 90 w 126"/>
                  <a:gd name="T57" fmla="*/ 99 h 114"/>
                  <a:gd name="T58" fmla="*/ 118 w 126"/>
                  <a:gd name="T59" fmla="*/ 64 h 114"/>
                  <a:gd name="T60" fmla="*/ 119 w 126"/>
                  <a:gd name="T61" fmla="*/ 65 h 114"/>
                  <a:gd name="T62" fmla="*/ 126 w 126"/>
                  <a:gd name="T63" fmla="*/ 58 h 114"/>
                  <a:gd name="T64" fmla="*/ 119 w 126"/>
                  <a:gd name="T65" fmla="*/ 51 h 114"/>
                  <a:gd name="T66" fmla="*/ 29 w 126"/>
                  <a:gd name="T67" fmla="*/ 48 h 114"/>
                  <a:gd name="T68" fmla="*/ 23 w 126"/>
                  <a:gd name="T69" fmla="*/ 42 h 114"/>
                  <a:gd name="T70" fmla="*/ 29 w 126"/>
                  <a:gd name="T71" fmla="*/ 36 h 114"/>
                  <a:gd name="T72" fmla="*/ 35 w 126"/>
                  <a:gd name="T73" fmla="*/ 42 h 114"/>
                  <a:gd name="T74" fmla="*/ 29 w 126"/>
                  <a:gd name="T75" fmla="*/ 48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6" h="114">
                    <a:moveTo>
                      <a:pt x="119" y="51"/>
                    </a:moveTo>
                    <a:cubicBezTo>
                      <a:pt x="119" y="51"/>
                      <a:pt x="118" y="51"/>
                      <a:pt x="118" y="51"/>
                    </a:cubicBezTo>
                    <a:cubicBezTo>
                      <a:pt x="117" y="47"/>
                      <a:pt x="116" y="43"/>
                      <a:pt x="114" y="40"/>
                    </a:cubicBezTo>
                    <a:cubicBezTo>
                      <a:pt x="107" y="45"/>
                      <a:pt x="98" y="49"/>
                      <a:pt x="88" y="49"/>
                    </a:cubicBezTo>
                    <a:cubicBezTo>
                      <a:pt x="67" y="49"/>
                      <a:pt x="50" y="33"/>
                      <a:pt x="48" y="13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6" y="0"/>
                      <a:pt x="23" y="1"/>
                      <a:pt x="23" y="5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17" y="32"/>
                      <a:pt x="13" y="39"/>
                      <a:pt x="11" y="46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3" y="46"/>
                      <a:pt x="0" y="49"/>
                      <a:pt x="0" y="52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67"/>
                      <a:pt x="3" y="70"/>
                      <a:pt x="6" y="70"/>
                    </a:cubicBezTo>
                    <a:cubicBezTo>
                      <a:pt x="11" y="70"/>
                      <a:pt x="11" y="70"/>
                      <a:pt x="11" y="70"/>
                    </a:cubicBezTo>
                    <a:cubicBezTo>
                      <a:pt x="15" y="82"/>
                      <a:pt x="24" y="92"/>
                      <a:pt x="37" y="98"/>
                    </a:cubicBezTo>
                    <a:cubicBezTo>
                      <a:pt x="37" y="99"/>
                      <a:pt x="37" y="99"/>
                      <a:pt x="37" y="99"/>
                    </a:cubicBezTo>
                    <a:cubicBezTo>
                      <a:pt x="37" y="107"/>
                      <a:pt x="37" y="107"/>
                      <a:pt x="37" y="107"/>
                    </a:cubicBezTo>
                    <a:cubicBezTo>
                      <a:pt x="37" y="111"/>
                      <a:pt x="40" y="114"/>
                      <a:pt x="43" y="114"/>
                    </a:cubicBezTo>
                    <a:cubicBezTo>
                      <a:pt x="50" y="114"/>
                      <a:pt x="50" y="114"/>
                      <a:pt x="50" y="114"/>
                    </a:cubicBezTo>
                    <a:cubicBezTo>
                      <a:pt x="54" y="114"/>
                      <a:pt x="56" y="111"/>
                      <a:pt x="56" y="107"/>
                    </a:cubicBezTo>
                    <a:cubicBezTo>
                      <a:pt x="56" y="104"/>
                      <a:pt x="56" y="104"/>
                      <a:pt x="56" y="104"/>
                    </a:cubicBezTo>
                    <a:cubicBezTo>
                      <a:pt x="59" y="104"/>
                      <a:pt x="61" y="104"/>
                      <a:pt x="64" y="104"/>
                    </a:cubicBezTo>
                    <a:cubicBezTo>
                      <a:pt x="66" y="104"/>
                      <a:pt x="68" y="104"/>
                      <a:pt x="70" y="104"/>
                    </a:cubicBezTo>
                    <a:cubicBezTo>
                      <a:pt x="70" y="107"/>
                      <a:pt x="70" y="107"/>
                      <a:pt x="70" y="107"/>
                    </a:cubicBezTo>
                    <a:cubicBezTo>
                      <a:pt x="70" y="111"/>
                      <a:pt x="73" y="114"/>
                      <a:pt x="76" y="114"/>
                    </a:cubicBezTo>
                    <a:cubicBezTo>
                      <a:pt x="83" y="114"/>
                      <a:pt x="83" y="114"/>
                      <a:pt x="83" y="114"/>
                    </a:cubicBezTo>
                    <a:cubicBezTo>
                      <a:pt x="87" y="114"/>
                      <a:pt x="90" y="111"/>
                      <a:pt x="90" y="107"/>
                    </a:cubicBezTo>
                    <a:cubicBezTo>
                      <a:pt x="90" y="99"/>
                      <a:pt x="90" y="99"/>
                      <a:pt x="90" y="99"/>
                    </a:cubicBezTo>
                    <a:cubicBezTo>
                      <a:pt x="90" y="99"/>
                      <a:pt x="90" y="99"/>
                      <a:pt x="90" y="99"/>
                    </a:cubicBezTo>
                    <a:cubicBezTo>
                      <a:pt x="105" y="92"/>
                      <a:pt x="115" y="79"/>
                      <a:pt x="118" y="64"/>
                    </a:cubicBezTo>
                    <a:cubicBezTo>
                      <a:pt x="118" y="65"/>
                      <a:pt x="119" y="65"/>
                      <a:pt x="119" y="65"/>
                    </a:cubicBezTo>
                    <a:cubicBezTo>
                      <a:pt x="123" y="65"/>
                      <a:pt x="126" y="62"/>
                      <a:pt x="126" y="58"/>
                    </a:cubicBezTo>
                    <a:cubicBezTo>
                      <a:pt x="126" y="54"/>
                      <a:pt x="123" y="51"/>
                      <a:pt x="119" y="51"/>
                    </a:cubicBezTo>
                    <a:close/>
                    <a:moveTo>
                      <a:pt x="29" y="48"/>
                    </a:moveTo>
                    <a:cubicBezTo>
                      <a:pt x="25" y="48"/>
                      <a:pt x="23" y="45"/>
                      <a:pt x="23" y="42"/>
                    </a:cubicBezTo>
                    <a:cubicBezTo>
                      <a:pt x="23" y="38"/>
                      <a:pt x="25" y="36"/>
                      <a:pt x="29" y="36"/>
                    </a:cubicBezTo>
                    <a:cubicBezTo>
                      <a:pt x="32" y="36"/>
                      <a:pt x="35" y="38"/>
                      <a:pt x="35" y="42"/>
                    </a:cubicBezTo>
                    <a:cubicBezTo>
                      <a:pt x="35" y="45"/>
                      <a:pt x="32" y="48"/>
                      <a:pt x="29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  <p:sp>
            <p:nvSpPr>
              <p:cNvPr id="118" name="Freeform 175"/>
              <p:cNvSpPr>
                <a:spLocks noEditPoints="1"/>
              </p:cNvSpPr>
              <p:nvPr/>
            </p:nvSpPr>
            <p:spPr bwMode="auto">
              <a:xfrm>
                <a:off x="6970713" y="3722688"/>
                <a:ext cx="269875" cy="274638"/>
              </a:xfrm>
              <a:custGeom>
                <a:avLst/>
                <a:gdLst>
                  <a:gd name="T0" fmla="*/ 36 w 72"/>
                  <a:gd name="T1" fmla="*/ 73 h 73"/>
                  <a:gd name="T2" fmla="*/ 72 w 72"/>
                  <a:gd name="T3" fmla="*/ 37 h 73"/>
                  <a:gd name="T4" fmla="*/ 36 w 72"/>
                  <a:gd name="T5" fmla="*/ 0 h 73"/>
                  <a:gd name="T6" fmla="*/ 0 w 72"/>
                  <a:gd name="T7" fmla="*/ 37 h 73"/>
                  <a:gd name="T8" fmla="*/ 36 w 72"/>
                  <a:gd name="T9" fmla="*/ 73 h 73"/>
                  <a:gd name="T10" fmla="*/ 34 w 72"/>
                  <a:gd name="T11" fmla="*/ 38 h 73"/>
                  <a:gd name="T12" fmla="*/ 25 w 72"/>
                  <a:gd name="T13" fmla="*/ 28 h 73"/>
                  <a:gd name="T14" fmla="*/ 34 w 72"/>
                  <a:gd name="T15" fmla="*/ 19 h 73"/>
                  <a:gd name="T16" fmla="*/ 34 w 72"/>
                  <a:gd name="T17" fmla="*/ 14 h 73"/>
                  <a:gd name="T18" fmla="*/ 39 w 72"/>
                  <a:gd name="T19" fmla="*/ 14 h 73"/>
                  <a:gd name="T20" fmla="*/ 39 w 72"/>
                  <a:gd name="T21" fmla="*/ 19 h 73"/>
                  <a:gd name="T22" fmla="*/ 47 w 72"/>
                  <a:gd name="T23" fmla="*/ 20 h 73"/>
                  <a:gd name="T24" fmla="*/ 45 w 72"/>
                  <a:gd name="T25" fmla="*/ 26 h 73"/>
                  <a:gd name="T26" fmla="*/ 37 w 72"/>
                  <a:gd name="T27" fmla="*/ 24 h 73"/>
                  <a:gd name="T28" fmla="*/ 33 w 72"/>
                  <a:gd name="T29" fmla="*/ 27 h 73"/>
                  <a:gd name="T30" fmla="*/ 39 w 72"/>
                  <a:gd name="T31" fmla="*/ 32 h 73"/>
                  <a:gd name="T32" fmla="*/ 48 w 72"/>
                  <a:gd name="T33" fmla="*/ 42 h 73"/>
                  <a:gd name="T34" fmla="*/ 39 w 72"/>
                  <a:gd name="T35" fmla="*/ 52 h 73"/>
                  <a:gd name="T36" fmla="*/ 39 w 72"/>
                  <a:gd name="T37" fmla="*/ 57 h 73"/>
                  <a:gd name="T38" fmla="*/ 33 w 72"/>
                  <a:gd name="T39" fmla="*/ 57 h 73"/>
                  <a:gd name="T40" fmla="*/ 33 w 72"/>
                  <a:gd name="T41" fmla="*/ 52 h 73"/>
                  <a:gd name="T42" fmla="*/ 24 w 72"/>
                  <a:gd name="T43" fmla="*/ 50 h 73"/>
                  <a:gd name="T44" fmla="*/ 26 w 72"/>
                  <a:gd name="T45" fmla="*/ 44 h 73"/>
                  <a:gd name="T46" fmla="*/ 35 w 72"/>
                  <a:gd name="T47" fmla="*/ 46 h 73"/>
                  <a:gd name="T48" fmla="*/ 40 w 72"/>
                  <a:gd name="T49" fmla="*/ 43 h 73"/>
                  <a:gd name="T50" fmla="*/ 34 w 72"/>
                  <a:gd name="T51" fmla="*/ 3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2" h="73">
                    <a:moveTo>
                      <a:pt x="36" y="73"/>
                    </a:moveTo>
                    <a:cubicBezTo>
                      <a:pt x="56" y="73"/>
                      <a:pt x="72" y="57"/>
                      <a:pt x="72" y="37"/>
                    </a:cubicBezTo>
                    <a:cubicBezTo>
                      <a:pt x="72" y="17"/>
                      <a:pt x="56" y="0"/>
                      <a:pt x="36" y="0"/>
                    </a:cubicBezTo>
                    <a:cubicBezTo>
                      <a:pt x="16" y="0"/>
                      <a:pt x="0" y="17"/>
                      <a:pt x="0" y="37"/>
                    </a:cubicBezTo>
                    <a:cubicBezTo>
                      <a:pt x="0" y="57"/>
                      <a:pt x="16" y="73"/>
                      <a:pt x="36" y="73"/>
                    </a:cubicBezTo>
                    <a:close/>
                    <a:moveTo>
                      <a:pt x="34" y="38"/>
                    </a:moveTo>
                    <a:cubicBezTo>
                      <a:pt x="28" y="36"/>
                      <a:pt x="25" y="34"/>
                      <a:pt x="25" y="28"/>
                    </a:cubicBezTo>
                    <a:cubicBezTo>
                      <a:pt x="25" y="24"/>
                      <a:pt x="28" y="20"/>
                      <a:pt x="34" y="19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42" y="19"/>
                      <a:pt x="45" y="19"/>
                      <a:pt x="47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4" y="26"/>
                      <a:pt x="41" y="24"/>
                      <a:pt x="37" y="24"/>
                    </a:cubicBezTo>
                    <a:cubicBezTo>
                      <a:pt x="34" y="24"/>
                      <a:pt x="33" y="26"/>
                      <a:pt x="33" y="27"/>
                    </a:cubicBezTo>
                    <a:cubicBezTo>
                      <a:pt x="33" y="29"/>
                      <a:pt x="35" y="30"/>
                      <a:pt x="39" y="32"/>
                    </a:cubicBezTo>
                    <a:cubicBezTo>
                      <a:pt x="46" y="34"/>
                      <a:pt x="48" y="37"/>
                      <a:pt x="48" y="42"/>
                    </a:cubicBezTo>
                    <a:cubicBezTo>
                      <a:pt x="48" y="47"/>
                      <a:pt x="45" y="51"/>
                      <a:pt x="39" y="52"/>
                    </a:cubicBezTo>
                    <a:cubicBezTo>
                      <a:pt x="39" y="57"/>
                      <a:pt x="39" y="57"/>
                      <a:pt x="39" y="57"/>
                    </a:cubicBezTo>
                    <a:cubicBezTo>
                      <a:pt x="33" y="57"/>
                      <a:pt x="33" y="57"/>
                      <a:pt x="33" y="57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0" y="52"/>
                      <a:pt x="26" y="51"/>
                      <a:pt x="24" y="50"/>
                    </a:cubicBezTo>
                    <a:cubicBezTo>
                      <a:pt x="26" y="44"/>
                      <a:pt x="26" y="44"/>
                      <a:pt x="26" y="44"/>
                    </a:cubicBezTo>
                    <a:cubicBezTo>
                      <a:pt x="28" y="45"/>
                      <a:pt x="31" y="46"/>
                      <a:pt x="35" y="46"/>
                    </a:cubicBezTo>
                    <a:cubicBezTo>
                      <a:pt x="38" y="46"/>
                      <a:pt x="40" y="45"/>
                      <a:pt x="40" y="43"/>
                    </a:cubicBezTo>
                    <a:cubicBezTo>
                      <a:pt x="40" y="41"/>
                      <a:pt x="38" y="39"/>
                      <a:pt x="34" y="3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26</a:t>
            </a:fld>
            <a:endParaRPr lang="en-US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28168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2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734806" y="365125"/>
            <a:ext cx="10515600" cy="1325563"/>
          </a:xfrm>
        </p:spPr>
        <p:txBody>
          <a:bodyPr/>
          <a:lstStyle/>
          <a:p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Brazil Map</a:t>
            </a:r>
          </a:p>
        </p:txBody>
      </p:sp>
      <p:grpSp>
        <p:nvGrpSpPr>
          <p:cNvPr id="4" name="Group 205"/>
          <p:cNvGrpSpPr>
            <a:grpSpLocks/>
          </p:cNvGrpSpPr>
          <p:nvPr/>
        </p:nvGrpSpPr>
        <p:grpSpPr bwMode="auto">
          <a:xfrm>
            <a:off x="6656770" y="1361559"/>
            <a:ext cx="5014528" cy="5030682"/>
            <a:chOff x="345" y="948"/>
            <a:chExt cx="3050" cy="3060"/>
          </a:xfrm>
          <a:solidFill>
            <a:schemeClr val="tx1">
              <a:lumMod val="50000"/>
              <a:lumOff val="50000"/>
            </a:schemeClr>
          </a:solidFill>
        </p:grpSpPr>
        <p:sp>
          <p:nvSpPr>
            <p:cNvPr id="5" name="Freeform 4"/>
            <p:cNvSpPr>
              <a:spLocks/>
            </p:cNvSpPr>
            <p:nvPr/>
          </p:nvSpPr>
          <p:spPr bwMode="auto">
            <a:xfrm>
              <a:off x="2209" y="1495"/>
              <a:ext cx="51" cy="31"/>
            </a:xfrm>
            <a:custGeom>
              <a:avLst/>
              <a:gdLst>
                <a:gd name="T0" fmla="*/ 39 w 51"/>
                <a:gd name="T1" fmla="*/ 1 h 31"/>
                <a:gd name="T2" fmla="*/ 37 w 51"/>
                <a:gd name="T3" fmla="*/ 4 h 31"/>
                <a:gd name="T4" fmla="*/ 35 w 51"/>
                <a:gd name="T5" fmla="*/ 10 h 31"/>
                <a:gd name="T6" fmla="*/ 24 w 51"/>
                <a:gd name="T7" fmla="*/ 12 h 31"/>
                <a:gd name="T8" fmla="*/ 14 w 51"/>
                <a:gd name="T9" fmla="*/ 9 h 31"/>
                <a:gd name="T10" fmla="*/ 8 w 51"/>
                <a:gd name="T11" fmla="*/ 8 h 31"/>
                <a:gd name="T12" fmla="*/ 7 w 51"/>
                <a:gd name="T13" fmla="*/ 8 h 31"/>
                <a:gd name="T14" fmla="*/ 4 w 51"/>
                <a:gd name="T15" fmla="*/ 8 h 31"/>
                <a:gd name="T16" fmla="*/ 1 w 51"/>
                <a:gd name="T17" fmla="*/ 10 h 31"/>
                <a:gd name="T18" fmla="*/ 0 w 51"/>
                <a:gd name="T19" fmla="*/ 11 h 31"/>
                <a:gd name="T20" fmla="*/ 0 w 51"/>
                <a:gd name="T21" fmla="*/ 11 h 31"/>
                <a:gd name="T22" fmla="*/ 1 w 51"/>
                <a:gd name="T23" fmla="*/ 11 h 31"/>
                <a:gd name="T24" fmla="*/ 6 w 51"/>
                <a:gd name="T25" fmla="*/ 12 h 31"/>
                <a:gd name="T26" fmla="*/ 13 w 51"/>
                <a:gd name="T27" fmla="*/ 23 h 31"/>
                <a:gd name="T28" fmla="*/ 18 w 51"/>
                <a:gd name="T29" fmla="*/ 31 h 31"/>
                <a:gd name="T30" fmla="*/ 19 w 51"/>
                <a:gd name="T31" fmla="*/ 27 h 31"/>
                <a:gd name="T32" fmla="*/ 30 w 51"/>
                <a:gd name="T33" fmla="*/ 15 h 31"/>
                <a:gd name="T34" fmla="*/ 36 w 51"/>
                <a:gd name="T35" fmla="*/ 14 h 31"/>
                <a:gd name="T36" fmla="*/ 42 w 51"/>
                <a:gd name="T37" fmla="*/ 12 h 31"/>
                <a:gd name="T38" fmla="*/ 50 w 51"/>
                <a:gd name="T39" fmla="*/ 4 h 31"/>
                <a:gd name="T40" fmla="*/ 51 w 51"/>
                <a:gd name="T41" fmla="*/ 3 h 31"/>
                <a:gd name="T42" fmla="*/ 45 w 51"/>
                <a:gd name="T43" fmla="*/ 1 h 31"/>
                <a:gd name="T44" fmla="*/ 39 w 51"/>
                <a:gd name="T45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" h="31">
                  <a:moveTo>
                    <a:pt x="39" y="1"/>
                  </a:moveTo>
                  <a:cubicBezTo>
                    <a:pt x="37" y="2"/>
                    <a:pt x="37" y="3"/>
                    <a:pt x="37" y="4"/>
                  </a:cubicBezTo>
                  <a:cubicBezTo>
                    <a:pt x="37" y="5"/>
                    <a:pt x="37" y="8"/>
                    <a:pt x="35" y="10"/>
                  </a:cubicBezTo>
                  <a:cubicBezTo>
                    <a:pt x="33" y="12"/>
                    <a:pt x="29" y="12"/>
                    <a:pt x="24" y="12"/>
                  </a:cubicBezTo>
                  <a:cubicBezTo>
                    <a:pt x="20" y="12"/>
                    <a:pt x="17" y="11"/>
                    <a:pt x="14" y="9"/>
                  </a:cubicBezTo>
                  <a:cubicBezTo>
                    <a:pt x="12" y="9"/>
                    <a:pt x="10" y="8"/>
                    <a:pt x="8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5" y="8"/>
                    <a:pt x="5" y="8"/>
                    <a:pt x="4" y="8"/>
                  </a:cubicBezTo>
                  <a:cubicBezTo>
                    <a:pt x="4" y="8"/>
                    <a:pt x="3" y="9"/>
                    <a:pt x="1" y="10"/>
                  </a:cubicBezTo>
                  <a:cubicBezTo>
                    <a:pt x="1" y="10"/>
                    <a:pt x="0" y="10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1" y="11"/>
                  </a:cubicBezTo>
                  <a:cubicBezTo>
                    <a:pt x="3" y="10"/>
                    <a:pt x="5" y="11"/>
                    <a:pt x="6" y="12"/>
                  </a:cubicBezTo>
                  <a:cubicBezTo>
                    <a:pt x="8" y="16"/>
                    <a:pt x="11" y="19"/>
                    <a:pt x="13" y="23"/>
                  </a:cubicBezTo>
                  <a:cubicBezTo>
                    <a:pt x="14" y="25"/>
                    <a:pt x="16" y="28"/>
                    <a:pt x="18" y="31"/>
                  </a:cubicBezTo>
                  <a:cubicBezTo>
                    <a:pt x="18" y="30"/>
                    <a:pt x="18" y="29"/>
                    <a:pt x="19" y="27"/>
                  </a:cubicBezTo>
                  <a:cubicBezTo>
                    <a:pt x="21" y="23"/>
                    <a:pt x="23" y="18"/>
                    <a:pt x="30" y="15"/>
                  </a:cubicBezTo>
                  <a:cubicBezTo>
                    <a:pt x="32" y="14"/>
                    <a:pt x="35" y="14"/>
                    <a:pt x="36" y="14"/>
                  </a:cubicBezTo>
                  <a:cubicBezTo>
                    <a:pt x="39" y="13"/>
                    <a:pt x="40" y="13"/>
                    <a:pt x="42" y="12"/>
                  </a:cubicBezTo>
                  <a:cubicBezTo>
                    <a:pt x="45" y="10"/>
                    <a:pt x="48" y="7"/>
                    <a:pt x="50" y="4"/>
                  </a:cubicBezTo>
                  <a:cubicBezTo>
                    <a:pt x="50" y="3"/>
                    <a:pt x="51" y="3"/>
                    <a:pt x="51" y="3"/>
                  </a:cubicBezTo>
                  <a:cubicBezTo>
                    <a:pt x="49" y="2"/>
                    <a:pt x="47" y="2"/>
                    <a:pt x="45" y="1"/>
                  </a:cubicBezTo>
                  <a:cubicBezTo>
                    <a:pt x="42" y="0"/>
                    <a:pt x="40" y="0"/>
                    <a:pt x="39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3208" y="17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1844" y="1035"/>
              <a:ext cx="374" cy="422"/>
            </a:xfrm>
            <a:custGeom>
              <a:avLst/>
              <a:gdLst>
                <a:gd name="T0" fmla="*/ 49 w 376"/>
                <a:gd name="T1" fmla="*/ 167 h 425"/>
                <a:gd name="T2" fmla="*/ 15 w 376"/>
                <a:gd name="T3" fmla="*/ 163 h 425"/>
                <a:gd name="T4" fmla="*/ 4 w 376"/>
                <a:gd name="T5" fmla="*/ 158 h 425"/>
                <a:gd name="T6" fmla="*/ 1 w 376"/>
                <a:gd name="T7" fmla="*/ 166 h 425"/>
                <a:gd name="T8" fmla="*/ 0 w 376"/>
                <a:gd name="T9" fmla="*/ 189 h 425"/>
                <a:gd name="T10" fmla="*/ 9 w 376"/>
                <a:gd name="T11" fmla="*/ 189 h 425"/>
                <a:gd name="T12" fmla="*/ 50 w 376"/>
                <a:gd name="T13" fmla="*/ 209 h 425"/>
                <a:gd name="T14" fmla="*/ 70 w 376"/>
                <a:gd name="T15" fmla="*/ 221 h 425"/>
                <a:gd name="T16" fmla="*/ 80 w 376"/>
                <a:gd name="T17" fmla="*/ 227 h 425"/>
                <a:gd name="T18" fmla="*/ 95 w 376"/>
                <a:gd name="T19" fmla="*/ 240 h 425"/>
                <a:gd name="T20" fmla="*/ 103 w 376"/>
                <a:gd name="T21" fmla="*/ 258 h 425"/>
                <a:gd name="T22" fmla="*/ 117 w 376"/>
                <a:gd name="T23" fmla="*/ 268 h 425"/>
                <a:gd name="T24" fmla="*/ 122 w 376"/>
                <a:gd name="T25" fmla="*/ 272 h 425"/>
                <a:gd name="T26" fmla="*/ 124 w 376"/>
                <a:gd name="T27" fmla="*/ 285 h 425"/>
                <a:gd name="T28" fmla="*/ 125 w 376"/>
                <a:gd name="T29" fmla="*/ 305 h 425"/>
                <a:gd name="T30" fmla="*/ 130 w 376"/>
                <a:gd name="T31" fmla="*/ 317 h 425"/>
                <a:gd name="T32" fmla="*/ 133 w 376"/>
                <a:gd name="T33" fmla="*/ 327 h 425"/>
                <a:gd name="T34" fmla="*/ 154 w 376"/>
                <a:gd name="T35" fmla="*/ 356 h 425"/>
                <a:gd name="T36" fmla="*/ 171 w 376"/>
                <a:gd name="T37" fmla="*/ 386 h 425"/>
                <a:gd name="T38" fmla="*/ 195 w 376"/>
                <a:gd name="T39" fmla="*/ 417 h 425"/>
                <a:gd name="T40" fmla="*/ 231 w 376"/>
                <a:gd name="T41" fmla="*/ 391 h 425"/>
                <a:gd name="T42" fmla="*/ 261 w 376"/>
                <a:gd name="T43" fmla="*/ 354 h 425"/>
                <a:gd name="T44" fmla="*/ 283 w 376"/>
                <a:gd name="T45" fmla="*/ 343 h 425"/>
                <a:gd name="T46" fmla="*/ 291 w 376"/>
                <a:gd name="T47" fmla="*/ 321 h 425"/>
                <a:gd name="T48" fmla="*/ 310 w 376"/>
                <a:gd name="T49" fmla="*/ 297 h 425"/>
                <a:gd name="T50" fmla="*/ 353 w 376"/>
                <a:gd name="T51" fmla="*/ 257 h 425"/>
                <a:gd name="T52" fmla="*/ 368 w 376"/>
                <a:gd name="T53" fmla="*/ 207 h 425"/>
                <a:gd name="T54" fmla="*/ 352 w 376"/>
                <a:gd name="T55" fmla="*/ 200 h 425"/>
                <a:gd name="T56" fmla="*/ 333 w 376"/>
                <a:gd name="T57" fmla="*/ 190 h 425"/>
                <a:gd name="T58" fmla="*/ 326 w 376"/>
                <a:gd name="T59" fmla="*/ 182 h 425"/>
                <a:gd name="T60" fmla="*/ 318 w 376"/>
                <a:gd name="T61" fmla="*/ 174 h 425"/>
                <a:gd name="T62" fmla="*/ 312 w 376"/>
                <a:gd name="T63" fmla="*/ 169 h 425"/>
                <a:gd name="T64" fmla="*/ 306 w 376"/>
                <a:gd name="T65" fmla="*/ 150 h 425"/>
                <a:gd name="T66" fmla="*/ 301 w 376"/>
                <a:gd name="T67" fmla="*/ 135 h 425"/>
                <a:gd name="T68" fmla="*/ 290 w 376"/>
                <a:gd name="T69" fmla="*/ 112 h 425"/>
                <a:gd name="T70" fmla="*/ 281 w 376"/>
                <a:gd name="T71" fmla="*/ 96 h 425"/>
                <a:gd name="T72" fmla="*/ 279 w 376"/>
                <a:gd name="T73" fmla="*/ 64 h 425"/>
                <a:gd name="T74" fmla="*/ 280 w 376"/>
                <a:gd name="T75" fmla="*/ 45 h 425"/>
                <a:gd name="T76" fmla="*/ 270 w 376"/>
                <a:gd name="T77" fmla="*/ 23 h 425"/>
                <a:gd name="T78" fmla="*/ 261 w 376"/>
                <a:gd name="T79" fmla="*/ 9 h 425"/>
                <a:gd name="T80" fmla="*/ 253 w 376"/>
                <a:gd name="T81" fmla="*/ 2 h 425"/>
                <a:gd name="T82" fmla="*/ 239 w 376"/>
                <a:gd name="T83" fmla="*/ 13 h 425"/>
                <a:gd name="T84" fmla="*/ 224 w 376"/>
                <a:gd name="T85" fmla="*/ 36 h 425"/>
                <a:gd name="T86" fmla="*/ 210 w 376"/>
                <a:gd name="T87" fmla="*/ 54 h 425"/>
                <a:gd name="T88" fmla="*/ 177 w 376"/>
                <a:gd name="T89" fmla="*/ 105 h 425"/>
                <a:gd name="T90" fmla="*/ 165 w 376"/>
                <a:gd name="T91" fmla="*/ 126 h 425"/>
                <a:gd name="T92" fmla="*/ 156 w 376"/>
                <a:gd name="T93" fmla="*/ 147 h 425"/>
                <a:gd name="T94" fmla="*/ 113 w 376"/>
                <a:gd name="T95" fmla="*/ 170 h 425"/>
                <a:gd name="T96" fmla="*/ 102 w 376"/>
                <a:gd name="T97" fmla="*/ 161 h 425"/>
                <a:gd name="T98" fmla="*/ 97 w 376"/>
                <a:gd name="T99" fmla="*/ 160 h 425"/>
                <a:gd name="T100" fmla="*/ 75 w 376"/>
                <a:gd name="T101" fmla="*/ 157 h 425"/>
                <a:gd name="T102" fmla="*/ 60 w 376"/>
                <a:gd name="T103" fmla="*/ 16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6" h="425">
                  <a:moveTo>
                    <a:pt x="60" y="160"/>
                  </a:moveTo>
                  <a:cubicBezTo>
                    <a:pt x="57" y="162"/>
                    <a:pt x="53" y="165"/>
                    <a:pt x="49" y="167"/>
                  </a:cubicBezTo>
                  <a:cubicBezTo>
                    <a:pt x="41" y="169"/>
                    <a:pt x="33" y="170"/>
                    <a:pt x="26" y="168"/>
                  </a:cubicBezTo>
                  <a:cubicBezTo>
                    <a:pt x="21" y="167"/>
                    <a:pt x="18" y="165"/>
                    <a:pt x="15" y="163"/>
                  </a:cubicBezTo>
                  <a:cubicBezTo>
                    <a:pt x="14" y="161"/>
                    <a:pt x="12" y="160"/>
                    <a:pt x="10" y="160"/>
                  </a:cubicBezTo>
                  <a:cubicBezTo>
                    <a:pt x="8" y="159"/>
                    <a:pt x="6" y="158"/>
                    <a:pt x="4" y="158"/>
                  </a:cubicBezTo>
                  <a:cubicBezTo>
                    <a:pt x="4" y="158"/>
                    <a:pt x="3" y="158"/>
                    <a:pt x="2" y="157"/>
                  </a:cubicBezTo>
                  <a:cubicBezTo>
                    <a:pt x="2" y="160"/>
                    <a:pt x="1" y="163"/>
                    <a:pt x="1" y="166"/>
                  </a:cubicBezTo>
                  <a:cubicBezTo>
                    <a:pt x="0" y="172"/>
                    <a:pt x="0" y="177"/>
                    <a:pt x="0" y="182"/>
                  </a:cubicBezTo>
                  <a:cubicBezTo>
                    <a:pt x="0" y="187"/>
                    <a:pt x="0" y="189"/>
                    <a:pt x="0" y="189"/>
                  </a:cubicBezTo>
                  <a:cubicBezTo>
                    <a:pt x="0" y="189"/>
                    <a:pt x="3" y="189"/>
                    <a:pt x="5" y="189"/>
                  </a:cubicBezTo>
                  <a:cubicBezTo>
                    <a:pt x="9" y="189"/>
                    <a:pt x="9" y="189"/>
                    <a:pt x="9" y="189"/>
                  </a:cubicBezTo>
                  <a:cubicBezTo>
                    <a:pt x="21" y="190"/>
                    <a:pt x="34" y="197"/>
                    <a:pt x="42" y="207"/>
                  </a:cubicBezTo>
                  <a:cubicBezTo>
                    <a:pt x="44" y="208"/>
                    <a:pt x="47" y="209"/>
                    <a:pt x="50" y="209"/>
                  </a:cubicBezTo>
                  <a:cubicBezTo>
                    <a:pt x="54" y="210"/>
                    <a:pt x="59" y="211"/>
                    <a:pt x="64" y="214"/>
                  </a:cubicBezTo>
                  <a:cubicBezTo>
                    <a:pt x="66" y="216"/>
                    <a:pt x="68" y="218"/>
                    <a:pt x="70" y="221"/>
                  </a:cubicBezTo>
                  <a:cubicBezTo>
                    <a:pt x="72" y="223"/>
                    <a:pt x="73" y="225"/>
                    <a:pt x="76" y="226"/>
                  </a:cubicBezTo>
                  <a:cubicBezTo>
                    <a:pt x="77" y="227"/>
                    <a:pt x="78" y="227"/>
                    <a:pt x="80" y="227"/>
                  </a:cubicBezTo>
                  <a:cubicBezTo>
                    <a:pt x="82" y="227"/>
                    <a:pt x="86" y="226"/>
                    <a:pt x="89" y="229"/>
                  </a:cubicBezTo>
                  <a:cubicBezTo>
                    <a:pt x="94" y="233"/>
                    <a:pt x="95" y="236"/>
                    <a:pt x="95" y="240"/>
                  </a:cubicBezTo>
                  <a:cubicBezTo>
                    <a:pt x="94" y="241"/>
                    <a:pt x="94" y="242"/>
                    <a:pt x="95" y="242"/>
                  </a:cubicBezTo>
                  <a:cubicBezTo>
                    <a:pt x="97" y="248"/>
                    <a:pt x="100" y="253"/>
                    <a:pt x="103" y="258"/>
                  </a:cubicBezTo>
                  <a:cubicBezTo>
                    <a:pt x="105" y="261"/>
                    <a:pt x="105" y="261"/>
                    <a:pt x="105" y="261"/>
                  </a:cubicBezTo>
                  <a:cubicBezTo>
                    <a:pt x="110" y="267"/>
                    <a:pt x="111" y="269"/>
                    <a:pt x="117" y="268"/>
                  </a:cubicBezTo>
                  <a:cubicBezTo>
                    <a:pt x="119" y="268"/>
                    <a:pt x="121" y="269"/>
                    <a:pt x="122" y="271"/>
                  </a:cubicBezTo>
                  <a:cubicBezTo>
                    <a:pt x="122" y="271"/>
                    <a:pt x="122" y="271"/>
                    <a:pt x="122" y="272"/>
                  </a:cubicBezTo>
                  <a:cubicBezTo>
                    <a:pt x="123" y="273"/>
                    <a:pt x="124" y="274"/>
                    <a:pt x="123" y="276"/>
                  </a:cubicBezTo>
                  <a:cubicBezTo>
                    <a:pt x="123" y="277"/>
                    <a:pt x="124" y="281"/>
                    <a:pt x="124" y="285"/>
                  </a:cubicBezTo>
                  <a:cubicBezTo>
                    <a:pt x="125" y="291"/>
                    <a:pt x="125" y="297"/>
                    <a:pt x="125" y="300"/>
                  </a:cubicBezTo>
                  <a:cubicBezTo>
                    <a:pt x="125" y="301"/>
                    <a:pt x="125" y="303"/>
                    <a:pt x="125" y="305"/>
                  </a:cubicBezTo>
                  <a:cubicBezTo>
                    <a:pt x="125" y="307"/>
                    <a:pt x="125" y="310"/>
                    <a:pt x="125" y="312"/>
                  </a:cubicBezTo>
                  <a:cubicBezTo>
                    <a:pt x="127" y="314"/>
                    <a:pt x="129" y="315"/>
                    <a:pt x="130" y="317"/>
                  </a:cubicBezTo>
                  <a:cubicBezTo>
                    <a:pt x="130" y="319"/>
                    <a:pt x="131" y="321"/>
                    <a:pt x="131" y="322"/>
                  </a:cubicBezTo>
                  <a:cubicBezTo>
                    <a:pt x="132" y="324"/>
                    <a:pt x="132" y="325"/>
                    <a:pt x="133" y="327"/>
                  </a:cubicBezTo>
                  <a:cubicBezTo>
                    <a:pt x="136" y="334"/>
                    <a:pt x="142" y="350"/>
                    <a:pt x="147" y="354"/>
                  </a:cubicBezTo>
                  <a:cubicBezTo>
                    <a:pt x="150" y="355"/>
                    <a:pt x="151" y="356"/>
                    <a:pt x="154" y="356"/>
                  </a:cubicBezTo>
                  <a:cubicBezTo>
                    <a:pt x="157" y="357"/>
                    <a:pt x="161" y="358"/>
                    <a:pt x="165" y="364"/>
                  </a:cubicBezTo>
                  <a:cubicBezTo>
                    <a:pt x="170" y="370"/>
                    <a:pt x="171" y="378"/>
                    <a:pt x="171" y="386"/>
                  </a:cubicBezTo>
                  <a:cubicBezTo>
                    <a:pt x="171" y="389"/>
                    <a:pt x="172" y="392"/>
                    <a:pt x="172" y="395"/>
                  </a:cubicBezTo>
                  <a:cubicBezTo>
                    <a:pt x="174" y="404"/>
                    <a:pt x="181" y="411"/>
                    <a:pt x="195" y="417"/>
                  </a:cubicBezTo>
                  <a:cubicBezTo>
                    <a:pt x="201" y="420"/>
                    <a:pt x="214" y="425"/>
                    <a:pt x="217" y="424"/>
                  </a:cubicBezTo>
                  <a:cubicBezTo>
                    <a:pt x="223" y="422"/>
                    <a:pt x="228" y="401"/>
                    <a:pt x="231" y="391"/>
                  </a:cubicBezTo>
                  <a:cubicBezTo>
                    <a:pt x="234" y="380"/>
                    <a:pt x="236" y="375"/>
                    <a:pt x="239" y="375"/>
                  </a:cubicBezTo>
                  <a:cubicBezTo>
                    <a:pt x="245" y="367"/>
                    <a:pt x="252" y="361"/>
                    <a:pt x="261" y="354"/>
                  </a:cubicBezTo>
                  <a:cubicBezTo>
                    <a:pt x="264" y="351"/>
                    <a:pt x="269" y="349"/>
                    <a:pt x="274" y="347"/>
                  </a:cubicBezTo>
                  <a:cubicBezTo>
                    <a:pt x="277" y="346"/>
                    <a:pt x="281" y="344"/>
                    <a:pt x="283" y="343"/>
                  </a:cubicBezTo>
                  <a:cubicBezTo>
                    <a:pt x="286" y="340"/>
                    <a:pt x="286" y="336"/>
                    <a:pt x="288" y="331"/>
                  </a:cubicBezTo>
                  <a:cubicBezTo>
                    <a:pt x="288" y="328"/>
                    <a:pt x="289" y="324"/>
                    <a:pt x="291" y="321"/>
                  </a:cubicBezTo>
                  <a:cubicBezTo>
                    <a:pt x="298" y="309"/>
                    <a:pt x="304" y="301"/>
                    <a:pt x="309" y="298"/>
                  </a:cubicBezTo>
                  <a:cubicBezTo>
                    <a:pt x="309" y="298"/>
                    <a:pt x="310" y="298"/>
                    <a:pt x="310" y="297"/>
                  </a:cubicBezTo>
                  <a:cubicBezTo>
                    <a:pt x="314" y="282"/>
                    <a:pt x="340" y="264"/>
                    <a:pt x="340" y="264"/>
                  </a:cubicBezTo>
                  <a:cubicBezTo>
                    <a:pt x="344" y="261"/>
                    <a:pt x="349" y="259"/>
                    <a:pt x="353" y="257"/>
                  </a:cubicBezTo>
                  <a:cubicBezTo>
                    <a:pt x="361" y="253"/>
                    <a:pt x="369" y="249"/>
                    <a:pt x="372" y="243"/>
                  </a:cubicBezTo>
                  <a:cubicBezTo>
                    <a:pt x="376" y="236"/>
                    <a:pt x="375" y="218"/>
                    <a:pt x="368" y="207"/>
                  </a:cubicBezTo>
                  <a:cubicBezTo>
                    <a:pt x="366" y="204"/>
                    <a:pt x="362" y="199"/>
                    <a:pt x="357" y="199"/>
                  </a:cubicBezTo>
                  <a:cubicBezTo>
                    <a:pt x="355" y="199"/>
                    <a:pt x="353" y="200"/>
                    <a:pt x="352" y="200"/>
                  </a:cubicBezTo>
                  <a:cubicBezTo>
                    <a:pt x="348" y="201"/>
                    <a:pt x="344" y="203"/>
                    <a:pt x="338" y="198"/>
                  </a:cubicBezTo>
                  <a:cubicBezTo>
                    <a:pt x="335" y="196"/>
                    <a:pt x="334" y="193"/>
                    <a:pt x="333" y="190"/>
                  </a:cubicBezTo>
                  <a:cubicBezTo>
                    <a:pt x="332" y="188"/>
                    <a:pt x="332" y="187"/>
                    <a:pt x="331" y="186"/>
                  </a:cubicBezTo>
                  <a:cubicBezTo>
                    <a:pt x="330" y="183"/>
                    <a:pt x="329" y="183"/>
                    <a:pt x="326" y="182"/>
                  </a:cubicBezTo>
                  <a:cubicBezTo>
                    <a:pt x="325" y="181"/>
                    <a:pt x="323" y="180"/>
                    <a:pt x="322" y="178"/>
                  </a:cubicBezTo>
                  <a:cubicBezTo>
                    <a:pt x="320" y="177"/>
                    <a:pt x="319" y="176"/>
                    <a:pt x="318" y="174"/>
                  </a:cubicBezTo>
                  <a:cubicBezTo>
                    <a:pt x="317" y="173"/>
                    <a:pt x="317" y="172"/>
                    <a:pt x="316" y="171"/>
                  </a:cubicBezTo>
                  <a:cubicBezTo>
                    <a:pt x="314" y="170"/>
                    <a:pt x="313" y="169"/>
                    <a:pt x="312" y="169"/>
                  </a:cubicBezTo>
                  <a:cubicBezTo>
                    <a:pt x="309" y="168"/>
                    <a:pt x="307" y="166"/>
                    <a:pt x="306" y="161"/>
                  </a:cubicBezTo>
                  <a:cubicBezTo>
                    <a:pt x="305" y="157"/>
                    <a:pt x="305" y="153"/>
                    <a:pt x="306" y="150"/>
                  </a:cubicBezTo>
                  <a:cubicBezTo>
                    <a:pt x="306" y="146"/>
                    <a:pt x="307" y="143"/>
                    <a:pt x="306" y="141"/>
                  </a:cubicBezTo>
                  <a:cubicBezTo>
                    <a:pt x="305" y="138"/>
                    <a:pt x="304" y="137"/>
                    <a:pt x="301" y="135"/>
                  </a:cubicBezTo>
                  <a:cubicBezTo>
                    <a:pt x="298" y="133"/>
                    <a:pt x="295" y="131"/>
                    <a:pt x="293" y="127"/>
                  </a:cubicBezTo>
                  <a:cubicBezTo>
                    <a:pt x="290" y="122"/>
                    <a:pt x="290" y="117"/>
                    <a:pt x="290" y="112"/>
                  </a:cubicBezTo>
                  <a:cubicBezTo>
                    <a:pt x="290" y="105"/>
                    <a:pt x="290" y="101"/>
                    <a:pt x="282" y="97"/>
                  </a:cubicBezTo>
                  <a:cubicBezTo>
                    <a:pt x="282" y="97"/>
                    <a:pt x="281" y="97"/>
                    <a:pt x="281" y="96"/>
                  </a:cubicBezTo>
                  <a:cubicBezTo>
                    <a:pt x="279" y="96"/>
                    <a:pt x="277" y="94"/>
                    <a:pt x="277" y="92"/>
                  </a:cubicBezTo>
                  <a:cubicBezTo>
                    <a:pt x="276" y="82"/>
                    <a:pt x="278" y="73"/>
                    <a:pt x="279" y="64"/>
                  </a:cubicBezTo>
                  <a:cubicBezTo>
                    <a:pt x="279" y="58"/>
                    <a:pt x="280" y="53"/>
                    <a:pt x="280" y="47"/>
                  </a:cubicBezTo>
                  <a:cubicBezTo>
                    <a:pt x="280" y="46"/>
                    <a:pt x="280" y="45"/>
                    <a:pt x="280" y="45"/>
                  </a:cubicBezTo>
                  <a:cubicBezTo>
                    <a:pt x="278" y="44"/>
                    <a:pt x="276" y="44"/>
                    <a:pt x="273" y="41"/>
                  </a:cubicBezTo>
                  <a:cubicBezTo>
                    <a:pt x="269" y="36"/>
                    <a:pt x="269" y="29"/>
                    <a:pt x="270" y="23"/>
                  </a:cubicBezTo>
                  <a:cubicBezTo>
                    <a:pt x="270" y="21"/>
                    <a:pt x="270" y="18"/>
                    <a:pt x="270" y="17"/>
                  </a:cubicBezTo>
                  <a:cubicBezTo>
                    <a:pt x="264" y="16"/>
                    <a:pt x="262" y="13"/>
                    <a:pt x="261" y="9"/>
                  </a:cubicBezTo>
                  <a:cubicBezTo>
                    <a:pt x="260" y="8"/>
                    <a:pt x="259" y="7"/>
                    <a:pt x="258" y="5"/>
                  </a:cubicBezTo>
                  <a:cubicBezTo>
                    <a:pt x="257" y="4"/>
                    <a:pt x="255" y="3"/>
                    <a:pt x="253" y="2"/>
                  </a:cubicBezTo>
                  <a:cubicBezTo>
                    <a:pt x="251" y="2"/>
                    <a:pt x="250" y="1"/>
                    <a:pt x="248" y="0"/>
                  </a:cubicBezTo>
                  <a:cubicBezTo>
                    <a:pt x="245" y="4"/>
                    <a:pt x="242" y="9"/>
                    <a:pt x="239" y="13"/>
                  </a:cubicBezTo>
                  <a:cubicBezTo>
                    <a:pt x="236" y="17"/>
                    <a:pt x="233" y="22"/>
                    <a:pt x="230" y="26"/>
                  </a:cubicBezTo>
                  <a:cubicBezTo>
                    <a:pt x="228" y="29"/>
                    <a:pt x="226" y="32"/>
                    <a:pt x="224" y="36"/>
                  </a:cubicBezTo>
                  <a:cubicBezTo>
                    <a:pt x="223" y="39"/>
                    <a:pt x="221" y="41"/>
                    <a:pt x="219" y="44"/>
                  </a:cubicBezTo>
                  <a:cubicBezTo>
                    <a:pt x="216" y="48"/>
                    <a:pt x="213" y="51"/>
                    <a:pt x="210" y="54"/>
                  </a:cubicBezTo>
                  <a:cubicBezTo>
                    <a:pt x="207" y="56"/>
                    <a:pt x="204" y="58"/>
                    <a:pt x="202" y="61"/>
                  </a:cubicBezTo>
                  <a:cubicBezTo>
                    <a:pt x="192" y="75"/>
                    <a:pt x="184" y="89"/>
                    <a:pt x="177" y="105"/>
                  </a:cubicBezTo>
                  <a:cubicBezTo>
                    <a:pt x="174" y="109"/>
                    <a:pt x="172" y="113"/>
                    <a:pt x="170" y="118"/>
                  </a:cubicBezTo>
                  <a:cubicBezTo>
                    <a:pt x="169" y="121"/>
                    <a:pt x="167" y="123"/>
                    <a:pt x="165" y="126"/>
                  </a:cubicBezTo>
                  <a:cubicBezTo>
                    <a:pt x="162" y="131"/>
                    <a:pt x="160" y="135"/>
                    <a:pt x="158" y="139"/>
                  </a:cubicBezTo>
                  <a:cubicBezTo>
                    <a:pt x="157" y="142"/>
                    <a:pt x="156" y="144"/>
                    <a:pt x="156" y="147"/>
                  </a:cubicBezTo>
                  <a:cubicBezTo>
                    <a:pt x="155" y="151"/>
                    <a:pt x="154" y="156"/>
                    <a:pt x="147" y="160"/>
                  </a:cubicBezTo>
                  <a:cubicBezTo>
                    <a:pt x="147" y="161"/>
                    <a:pt x="125" y="170"/>
                    <a:pt x="113" y="170"/>
                  </a:cubicBezTo>
                  <a:cubicBezTo>
                    <a:pt x="110" y="170"/>
                    <a:pt x="108" y="170"/>
                    <a:pt x="107" y="169"/>
                  </a:cubicBezTo>
                  <a:cubicBezTo>
                    <a:pt x="103" y="166"/>
                    <a:pt x="102" y="163"/>
                    <a:pt x="102" y="161"/>
                  </a:cubicBezTo>
                  <a:cubicBezTo>
                    <a:pt x="102" y="160"/>
                    <a:pt x="102" y="160"/>
                    <a:pt x="102" y="159"/>
                  </a:cubicBezTo>
                  <a:cubicBezTo>
                    <a:pt x="101" y="159"/>
                    <a:pt x="98" y="160"/>
                    <a:pt x="97" y="160"/>
                  </a:cubicBezTo>
                  <a:cubicBezTo>
                    <a:pt x="93" y="160"/>
                    <a:pt x="90" y="161"/>
                    <a:pt x="87" y="161"/>
                  </a:cubicBezTo>
                  <a:cubicBezTo>
                    <a:pt x="83" y="160"/>
                    <a:pt x="79" y="159"/>
                    <a:pt x="75" y="157"/>
                  </a:cubicBezTo>
                  <a:cubicBezTo>
                    <a:pt x="71" y="155"/>
                    <a:pt x="69" y="154"/>
                    <a:pt x="67" y="155"/>
                  </a:cubicBezTo>
                  <a:cubicBezTo>
                    <a:pt x="64" y="156"/>
                    <a:pt x="62" y="157"/>
                    <a:pt x="60" y="16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7"/>
            <p:cNvSpPr>
              <a:spLocks/>
            </p:cNvSpPr>
            <p:nvPr/>
          </p:nvSpPr>
          <p:spPr bwMode="auto">
            <a:xfrm>
              <a:off x="2333" y="1466"/>
              <a:ext cx="513" cy="701"/>
            </a:xfrm>
            <a:custGeom>
              <a:avLst/>
              <a:gdLst>
                <a:gd name="T0" fmla="*/ 182 w 516"/>
                <a:gd name="T1" fmla="*/ 19 h 705"/>
                <a:gd name="T2" fmla="*/ 167 w 516"/>
                <a:gd name="T3" fmla="*/ 40 h 705"/>
                <a:gd name="T4" fmla="*/ 165 w 516"/>
                <a:gd name="T5" fmla="*/ 42 h 705"/>
                <a:gd name="T6" fmla="*/ 179 w 516"/>
                <a:gd name="T7" fmla="*/ 45 h 705"/>
                <a:gd name="T8" fmla="*/ 172 w 516"/>
                <a:gd name="T9" fmla="*/ 65 h 705"/>
                <a:gd name="T10" fmla="*/ 162 w 516"/>
                <a:gd name="T11" fmla="*/ 87 h 705"/>
                <a:gd name="T12" fmla="*/ 151 w 516"/>
                <a:gd name="T13" fmla="*/ 112 h 705"/>
                <a:gd name="T14" fmla="*/ 149 w 516"/>
                <a:gd name="T15" fmla="*/ 129 h 705"/>
                <a:gd name="T16" fmla="*/ 132 w 516"/>
                <a:gd name="T17" fmla="*/ 157 h 705"/>
                <a:gd name="T18" fmla="*/ 118 w 516"/>
                <a:gd name="T19" fmla="*/ 182 h 705"/>
                <a:gd name="T20" fmla="*/ 108 w 516"/>
                <a:gd name="T21" fmla="*/ 204 h 705"/>
                <a:gd name="T22" fmla="*/ 82 w 516"/>
                <a:gd name="T23" fmla="*/ 242 h 705"/>
                <a:gd name="T24" fmla="*/ 48 w 516"/>
                <a:gd name="T25" fmla="*/ 265 h 705"/>
                <a:gd name="T26" fmla="*/ 21 w 516"/>
                <a:gd name="T27" fmla="*/ 291 h 705"/>
                <a:gd name="T28" fmla="*/ 0 w 516"/>
                <a:gd name="T29" fmla="*/ 312 h 705"/>
                <a:gd name="T30" fmla="*/ 15 w 516"/>
                <a:gd name="T31" fmla="*/ 314 h 705"/>
                <a:gd name="T32" fmla="*/ 38 w 516"/>
                <a:gd name="T33" fmla="*/ 320 h 705"/>
                <a:gd name="T34" fmla="*/ 76 w 516"/>
                <a:gd name="T35" fmla="*/ 339 h 705"/>
                <a:gd name="T36" fmla="*/ 80 w 516"/>
                <a:gd name="T37" fmla="*/ 425 h 705"/>
                <a:gd name="T38" fmla="*/ 82 w 516"/>
                <a:gd name="T39" fmla="*/ 489 h 705"/>
                <a:gd name="T40" fmla="*/ 94 w 516"/>
                <a:gd name="T41" fmla="*/ 504 h 705"/>
                <a:gd name="T42" fmla="*/ 124 w 516"/>
                <a:gd name="T43" fmla="*/ 529 h 705"/>
                <a:gd name="T44" fmla="*/ 159 w 516"/>
                <a:gd name="T45" fmla="*/ 545 h 705"/>
                <a:gd name="T46" fmla="*/ 149 w 516"/>
                <a:gd name="T47" fmla="*/ 577 h 705"/>
                <a:gd name="T48" fmla="*/ 143 w 516"/>
                <a:gd name="T49" fmla="*/ 572 h 705"/>
                <a:gd name="T50" fmla="*/ 129 w 516"/>
                <a:gd name="T51" fmla="*/ 587 h 705"/>
                <a:gd name="T52" fmla="*/ 117 w 516"/>
                <a:gd name="T53" fmla="*/ 613 h 705"/>
                <a:gd name="T54" fmla="*/ 139 w 516"/>
                <a:gd name="T55" fmla="*/ 636 h 705"/>
                <a:gd name="T56" fmla="*/ 155 w 516"/>
                <a:gd name="T57" fmla="*/ 657 h 705"/>
                <a:gd name="T58" fmla="*/ 172 w 516"/>
                <a:gd name="T59" fmla="*/ 696 h 705"/>
                <a:gd name="T60" fmla="*/ 194 w 516"/>
                <a:gd name="T61" fmla="*/ 702 h 705"/>
                <a:gd name="T62" fmla="*/ 197 w 516"/>
                <a:gd name="T63" fmla="*/ 692 h 705"/>
                <a:gd name="T64" fmla="*/ 199 w 516"/>
                <a:gd name="T65" fmla="*/ 660 h 705"/>
                <a:gd name="T66" fmla="*/ 195 w 516"/>
                <a:gd name="T67" fmla="*/ 634 h 705"/>
                <a:gd name="T68" fmla="*/ 196 w 516"/>
                <a:gd name="T69" fmla="*/ 611 h 705"/>
                <a:gd name="T70" fmla="*/ 210 w 516"/>
                <a:gd name="T71" fmla="*/ 574 h 705"/>
                <a:gd name="T72" fmla="*/ 246 w 516"/>
                <a:gd name="T73" fmla="*/ 494 h 705"/>
                <a:gd name="T74" fmla="*/ 319 w 516"/>
                <a:gd name="T75" fmla="*/ 456 h 705"/>
                <a:gd name="T76" fmla="*/ 424 w 516"/>
                <a:gd name="T77" fmla="*/ 428 h 705"/>
                <a:gd name="T78" fmla="*/ 436 w 516"/>
                <a:gd name="T79" fmla="*/ 402 h 705"/>
                <a:gd name="T80" fmla="*/ 427 w 516"/>
                <a:gd name="T81" fmla="*/ 397 h 705"/>
                <a:gd name="T82" fmla="*/ 419 w 516"/>
                <a:gd name="T83" fmla="*/ 385 h 705"/>
                <a:gd name="T84" fmla="*/ 423 w 516"/>
                <a:gd name="T85" fmla="*/ 326 h 705"/>
                <a:gd name="T86" fmla="*/ 431 w 516"/>
                <a:gd name="T87" fmla="*/ 282 h 705"/>
                <a:gd name="T88" fmla="*/ 429 w 516"/>
                <a:gd name="T89" fmla="*/ 233 h 705"/>
                <a:gd name="T90" fmla="*/ 457 w 516"/>
                <a:gd name="T91" fmla="*/ 184 h 705"/>
                <a:gd name="T92" fmla="*/ 486 w 516"/>
                <a:gd name="T93" fmla="*/ 166 h 705"/>
                <a:gd name="T94" fmla="*/ 516 w 516"/>
                <a:gd name="T95" fmla="*/ 135 h 705"/>
                <a:gd name="T96" fmla="*/ 514 w 516"/>
                <a:gd name="T97" fmla="*/ 124 h 705"/>
                <a:gd name="T98" fmla="*/ 429 w 516"/>
                <a:gd name="T99" fmla="*/ 107 h 705"/>
                <a:gd name="T100" fmla="*/ 375 w 516"/>
                <a:gd name="T101" fmla="*/ 108 h 705"/>
                <a:gd name="T102" fmla="*/ 361 w 516"/>
                <a:gd name="T103" fmla="*/ 115 h 705"/>
                <a:gd name="T104" fmla="*/ 331 w 516"/>
                <a:gd name="T105" fmla="*/ 121 h 705"/>
                <a:gd name="T106" fmla="*/ 307 w 516"/>
                <a:gd name="T107" fmla="*/ 144 h 705"/>
                <a:gd name="T108" fmla="*/ 293 w 516"/>
                <a:gd name="T109" fmla="*/ 143 h 705"/>
                <a:gd name="T110" fmla="*/ 305 w 516"/>
                <a:gd name="T111" fmla="*/ 101 h 705"/>
                <a:gd name="T112" fmla="*/ 304 w 516"/>
                <a:gd name="T113" fmla="*/ 70 h 705"/>
                <a:gd name="T114" fmla="*/ 294 w 516"/>
                <a:gd name="T115" fmla="*/ 49 h 705"/>
                <a:gd name="T116" fmla="*/ 269 w 516"/>
                <a:gd name="T117" fmla="*/ 29 h 705"/>
                <a:gd name="T118" fmla="*/ 245 w 516"/>
                <a:gd name="T119" fmla="*/ 17 h 705"/>
                <a:gd name="T120" fmla="*/ 205 w 516"/>
                <a:gd name="T121" fmla="*/ 4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6" h="705">
                  <a:moveTo>
                    <a:pt x="205" y="4"/>
                  </a:moveTo>
                  <a:cubicBezTo>
                    <a:pt x="199" y="2"/>
                    <a:pt x="191" y="0"/>
                    <a:pt x="184" y="1"/>
                  </a:cubicBezTo>
                  <a:cubicBezTo>
                    <a:pt x="185" y="6"/>
                    <a:pt x="183" y="13"/>
                    <a:pt x="182" y="19"/>
                  </a:cubicBezTo>
                  <a:cubicBezTo>
                    <a:pt x="180" y="27"/>
                    <a:pt x="180" y="27"/>
                    <a:pt x="180" y="27"/>
                  </a:cubicBezTo>
                  <a:cubicBezTo>
                    <a:pt x="179" y="31"/>
                    <a:pt x="178" y="33"/>
                    <a:pt x="174" y="37"/>
                  </a:cubicBezTo>
                  <a:cubicBezTo>
                    <a:pt x="172" y="38"/>
                    <a:pt x="170" y="39"/>
                    <a:pt x="167" y="40"/>
                  </a:cubicBezTo>
                  <a:cubicBezTo>
                    <a:pt x="166" y="40"/>
                    <a:pt x="164" y="41"/>
                    <a:pt x="163" y="41"/>
                  </a:cubicBezTo>
                  <a:cubicBezTo>
                    <a:pt x="163" y="41"/>
                    <a:pt x="163" y="41"/>
                    <a:pt x="163" y="41"/>
                  </a:cubicBezTo>
                  <a:cubicBezTo>
                    <a:pt x="164" y="41"/>
                    <a:pt x="165" y="42"/>
                    <a:pt x="165" y="42"/>
                  </a:cubicBezTo>
                  <a:cubicBezTo>
                    <a:pt x="167" y="43"/>
                    <a:pt x="169" y="44"/>
                    <a:pt x="171" y="45"/>
                  </a:cubicBezTo>
                  <a:cubicBezTo>
                    <a:pt x="171" y="44"/>
                    <a:pt x="172" y="43"/>
                    <a:pt x="173" y="42"/>
                  </a:cubicBezTo>
                  <a:cubicBezTo>
                    <a:pt x="175" y="41"/>
                    <a:pt x="178" y="42"/>
                    <a:pt x="179" y="45"/>
                  </a:cubicBezTo>
                  <a:cubicBezTo>
                    <a:pt x="182" y="52"/>
                    <a:pt x="178" y="55"/>
                    <a:pt x="176" y="57"/>
                  </a:cubicBezTo>
                  <a:cubicBezTo>
                    <a:pt x="175" y="58"/>
                    <a:pt x="174" y="58"/>
                    <a:pt x="174" y="59"/>
                  </a:cubicBezTo>
                  <a:cubicBezTo>
                    <a:pt x="173" y="61"/>
                    <a:pt x="173" y="62"/>
                    <a:pt x="172" y="65"/>
                  </a:cubicBezTo>
                  <a:cubicBezTo>
                    <a:pt x="172" y="66"/>
                    <a:pt x="172" y="68"/>
                    <a:pt x="171" y="70"/>
                  </a:cubicBezTo>
                  <a:cubicBezTo>
                    <a:pt x="170" y="73"/>
                    <a:pt x="168" y="76"/>
                    <a:pt x="166" y="79"/>
                  </a:cubicBezTo>
                  <a:cubicBezTo>
                    <a:pt x="165" y="82"/>
                    <a:pt x="163" y="84"/>
                    <a:pt x="162" y="87"/>
                  </a:cubicBezTo>
                  <a:cubicBezTo>
                    <a:pt x="161" y="89"/>
                    <a:pt x="160" y="92"/>
                    <a:pt x="160" y="95"/>
                  </a:cubicBezTo>
                  <a:cubicBezTo>
                    <a:pt x="159" y="99"/>
                    <a:pt x="158" y="102"/>
                    <a:pt x="156" y="106"/>
                  </a:cubicBezTo>
                  <a:cubicBezTo>
                    <a:pt x="155" y="108"/>
                    <a:pt x="153" y="110"/>
                    <a:pt x="151" y="112"/>
                  </a:cubicBezTo>
                  <a:cubicBezTo>
                    <a:pt x="149" y="114"/>
                    <a:pt x="148" y="115"/>
                    <a:pt x="148" y="117"/>
                  </a:cubicBezTo>
                  <a:cubicBezTo>
                    <a:pt x="148" y="118"/>
                    <a:pt x="148" y="120"/>
                    <a:pt x="148" y="121"/>
                  </a:cubicBezTo>
                  <a:cubicBezTo>
                    <a:pt x="149" y="123"/>
                    <a:pt x="150" y="126"/>
                    <a:pt x="149" y="129"/>
                  </a:cubicBezTo>
                  <a:cubicBezTo>
                    <a:pt x="149" y="131"/>
                    <a:pt x="146" y="142"/>
                    <a:pt x="144" y="145"/>
                  </a:cubicBezTo>
                  <a:cubicBezTo>
                    <a:pt x="143" y="148"/>
                    <a:pt x="140" y="151"/>
                    <a:pt x="137" y="152"/>
                  </a:cubicBezTo>
                  <a:cubicBezTo>
                    <a:pt x="135" y="154"/>
                    <a:pt x="133" y="155"/>
                    <a:pt x="132" y="157"/>
                  </a:cubicBezTo>
                  <a:cubicBezTo>
                    <a:pt x="130" y="159"/>
                    <a:pt x="130" y="162"/>
                    <a:pt x="128" y="165"/>
                  </a:cubicBezTo>
                  <a:cubicBezTo>
                    <a:pt x="127" y="169"/>
                    <a:pt x="126" y="173"/>
                    <a:pt x="123" y="177"/>
                  </a:cubicBezTo>
                  <a:cubicBezTo>
                    <a:pt x="121" y="179"/>
                    <a:pt x="119" y="181"/>
                    <a:pt x="118" y="182"/>
                  </a:cubicBezTo>
                  <a:cubicBezTo>
                    <a:pt x="116" y="183"/>
                    <a:pt x="115" y="184"/>
                    <a:pt x="114" y="185"/>
                  </a:cubicBezTo>
                  <a:cubicBezTo>
                    <a:pt x="113" y="187"/>
                    <a:pt x="112" y="191"/>
                    <a:pt x="111" y="194"/>
                  </a:cubicBezTo>
                  <a:cubicBezTo>
                    <a:pt x="110" y="198"/>
                    <a:pt x="109" y="201"/>
                    <a:pt x="108" y="204"/>
                  </a:cubicBezTo>
                  <a:cubicBezTo>
                    <a:pt x="104" y="211"/>
                    <a:pt x="100" y="217"/>
                    <a:pt x="95" y="223"/>
                  </a:cubicBezTo>
                  <a:cubicBezTo>
                    <a:pt x="93" y="226"/>
                    <a:pt x="90" y="229"/>
                    <a:pt x="87" y="233"/>
                  </a:cubicBezTo>
                  <a:cubicBezTo>
                    <a:pt x="85" y="236"/>
                    <a:pt x="84" y="239"/>
                    <a:pt x="82" y="242"/>
                  </a:cubicBezTo>
                  <a:cubicBezTo>
                    <a:pt x="78" y="250"/>
                    <a:pt x="73" y="259"/>
                    <a:pt x="61" y="263"/>
                  </a:cubicBezTo>
                  <a:cubicBezTo>
                    <a:pt x="58" y="265"/>
                    <a:pt x="54" y="265"/>
                    <a:pt x="52" y="264"/>
                  </a:cubicBezTo>
                  <a:cubicBezTo>
                    <a:pt x="50" y="264"/>
                    <a:pt x="49" y="264"/>
                    <a:pt x="48" y="265"/>
                  </a:cubicBezTo>
                  <a:cubicBezTo>
                    <a:pt x="46" y="266"/>
                    <a:pt x="44" y="268"/>
                    <a:pt x="42" y="271"/>
                  </a:cubicBezTo>
                  <a:cubicBezTo>
                    <a:pt x="41" y="273"/>
                    <a:pt x="40" y="274"/>
                    <a:pt x="39" y="276"/>
                  </a:cubicBezTo>
                  <a:cubicBezTo>
                    <a:pt x="34" y="283"/>
                    <a:pt x="27" y="287"/>
                    <a:pt x="21" y="291"/>
                  </a:cubicBezTo>
                  <a:cubicBezTo>
                    <a:pt x="16" y="295"/>
                    <a:pt x="11" y="298"/>
                    <a:pt x="6" y="303"/>
                  </a:cubicBezTo>
                  <a:cubicBezTo>
                    <a:pt x="5" y="304"/>
                    <a:pt x="3" y="307"/>
                    <a:pt x="2" y="309"/>
                  </a:cubicBezTo>
                  <a:cubicBezTo>
                    <a:pt x="1" y="310"/>
                    <a:pt x="1" y="311"/>
                    <a:pt x="0" y="312"/>
                  </a:cubicBezTo>
                  <a:cubicBezTo>
                    <a:pt x="1" y="312"/>
                    <a:pt x="3" y="313"/>
                    <a:pt x="4" y="313"/>
                  </a:cubicBezTo>
                  <a:cubicBezTo>
                    <a:pt x="7" y="313"/>
                    <a:pt x="10" y="314"/>
                    <a:pt x="12" y="314"/>
                  </a:cubicBezTo>
                  <a:cubicBezTo>
                    <a:pt x="12" y="314"/>
                    <a:pt x="14" y="314"/>
                    <a:pt x="15" y="314"/>
                  </a:cubicBezTo>
                  <a:cubicBezTo>
                    <a:pt x="18" y="313"/>
                    <a:pt x="21" y="313"/>
                    <a:pt x="24" y="313"/>
                  </a:cubicBezTo>
                  <a:cubicBezTo>
                    <a:pt x="29" y="314"/>
                    <a:pt x="32" y="316"/>
                    <a:pt x="34" y="318"/>
                  </a:cubicBezTo>
                  <a:cubicBezTo>
                    <a:pt x="35" y="318"/>
                    <a:pt x="36" y="319"/>
                    <a:pt x="38" y="320"/>
                  </a:cubicBezTo>
                  <a:cubicBezTo>
                    <a:pt x="41" y="322"/>
                    <a:pt x="43" y="322"/>
                    <a:pt x="47" y="322"/>
                  </a:cubicBezTo>
                  <a:cubicBezTo>
                    <a:pt x="49" y="322"/>
                    <a:pt x="52" y="322"/>
                    <a:pt x="55" y="322"/>
                  </a:cubicBezTo>
                  <a:cubicBezTo>
                    <a:pt x="66" y="324"/>
                    <a:pt x="72" y="329"/>
                    <a:pt x="76" y="339"/>
                  </a:cubicBezTo>
                  <a:cubicBezTo>
                    <a:pt x="84" y="357"/>
                    <a:pt x="82" y="379"/>
                    <a:pt x="81" y="399"/>
                  </a:cubicBezTo>
                  <a:cubicBezTo>
                    <a:pt x="80" y="407"/>
                    <a:pt x="80" y="415"/>
                    <a:pt x="80" y="421"/>
                  </a:cubicBezTo>
                  <a:cubicBezTo>
                    <a:pt x="80" y="425"/>
                    <a:pt x="80" y="425"/>
                    <a:pt x="80" y="425"/>
                  </a:cubicBezTo>
                  <a:cubicBezTo>
                    <a:pt x="80" y="443"/>
                    <a:pt x="80" y="458"/>
                    <a:pt x="67" y="471"/>
                  </a:cubicBezTo>
                  <a:cubicBezTo>
                    <a:pt x="71" y="474"/>
                    <a:pt x="76" y="477"/>
                    <a:pt x="78" y="482"/>
                  </a:cubicBezTo>
                  <a:cubicBezTo>
                    <a:pt x="80" y="484"/>
                    <a:pt x="81" y="487"/>
                    <a:pt x="82" y="489"/>
                  </a:cubicBezTo>
                  <a:cubicBezTo>
                    <a:pt x="83" y="491"/>
                    <a:pt x="83" y="492"/>
                    <a:pt x="84" y="494"/>
                  </a:cubicBezTo>
                  <a:cubicBezTo>
                    <a:pt x="85" y="497"/>
                    <a:pt x="87" y="498"/>
                    <a:pt x="89" y="500"/>
                  </a:cubicBezTo>
                  <a:cubicBezTo>
                    <a:pt x="90" y="501"/>
                    <a:pt x="92" y="502"/>
                    <a:pt x="94" y="504"/>
                  </a:cubicBezTo>
                  <a:cubicBezTo>
                    <a:pt x="98" y="508"/>
                    <a:pt x="101" y="514"/>
                    <a:pt x="103" y="520"/>
                  </a:cubicBezTo>
                  <a:cubicBezTo>
                    <a:pt x="110" y="532"/>
                    <a:pt x="112" y="535"/>
                    <a:pt x="117" y="532"/>
                  </a:cubicBezTo>
                  <a:cubicBezTo>
                    <a:pt x="119" y="531"/>
                    <a:pt x="122" y="530"/>
                    <a:pt x="124" y="529"/>
                  </a:cubicBezTo>
                  <a:cubicBezTo>
                    <a:pt x="132" y="525"/>
                    <a:pt x="139" y="522"/>
                    <a:pt x="146" y="525"/>
                  </a:cubicBezTo>
                  <a:cubicBezTo>
                    <a:pt x="151" y="527"/>
                    <a:pt x="154" y="532"/>
                    <a:pt x="157" y="541"/>
                  </a:cubicBezTo>
                  <a:cubicBezTo>
                    <a:pt x="157" y="542"/>
                    <a:pt x="158" y="543"/>
                    <a:pt x="159" y="545"/>
                  </a:cubicBezTo>
                  <a:cubicBezTo>
                    <a:pt x="166" y="564"/>
                    <a:pt x="169" y="574"/>
                    <a:pt x="164" y="579"/>
                  </a:cubicBezTo>
                  <a:cubicBezTo>
                    <a:pt x="162" y="582"/>
                    <a:pt x="159" y="583"/>
                    <a:pt x="157" y="583"/>
                  </a:cubicBezTo>
                  <a:cubicBezTo>
                    <a:pt x="152" y="582"/>
                    <a:pt x="150" y="579"/>
                    <a:pt x="149" y="577"/>
                  </a:cubicBezTo>
                  <a:cubicBezTo>
                    <a:pt x="148" y="576"/>
                    <a:pt x="148" y="575"/>
                    <a:pt x="147" y="575"/>
                  </a:cubicBezTo>
                  <a:cubicBezTo>
                    <a:pt x="146" y="574"/>
                    <a:pt x="145" y="573"/>
                    <a:pt x="145" y="572"/>
                  </a:cubicBezTo>
                  <a:cubicBezTo>
                    <a:pt x="144" y="572"/>
                    <a:pt x="144" y="572"/>
                    <a:pt x="143" y="572"/>
                  </a:cubicBezTo>
                  <a:cubicBezTo>
                    <a:pt x="141" y="572"/>
                    <a:pt x="131" y="577"/>
                    <a:pt x="129" y="578"/>
                  </a:cubicBezTo>
                  <a:cubicBezTo>
                    <a:pt x="129" y="579"/>
                    <a:pt x="129" y="581"/>
                    <a:pt x="129" y="582"/>
                  </a:cubicBezTo>
                  <a:cubicBezTo>
                    <a:pt x="130" y="584"/>
                    <a:pt x="130" y="586"/>
                    <a:pt x="129" y="587"/>
                  </a:cubicBezTo>
                  <a:cubicBezTo>
                    <a:pt x="129" y="595"/>
                    <a:pt x="126" y="602"/>
                    <a:pt x="123" y="607"/>
                  </a:cubicBezTo>
                  <a:cubicBezTo>
                    <a:pt x="122" y="609"/>
                    <a:pt x="120" y="610"/>
                    <a:pt x="119" y="611"/>
                  </a:cubicBezTo>
                  <a:cubicBezTo>
                    <a:pt x="118" y="612"/>
                    <a:pt x="117" y="612"/>
                    <a:pt x="117" y="613"/>
                  </a:cubicBezTo>
                  <a:cubicBezTo>
                    <a:pt x="118" y="613"/>
                    <a:pt x="120" y="614"/>
                    <a:pt x="121" y="614"/>
                  </a:cubicBezTo>
                  <a:cubicBezTo>
                    <a:pt x="126" y="616"/>
                    <a:pt x="131" y="618"/>
                    <a:pt x="134" y="622"/>
                  </a:cubicBezTo>
                  <a:cubicBezTo>
                    <a:pt x="137" y="627"/>
                    <a:pt x="138" y="632"/>
                    <a:pt x="139" y="636"/>
                  </a:cubicBezTo>
                  <a:cubicBezTo>
                    <a:pt x="140" y="643"/>
                    <a:pt x="140" y="644"/>
                    <a:pt x="148" y="644"/>
                  </a:cubicBezTo>
                  <a:cubicBezTo>
                    <a:pt x="151" y="644"/>
                    <a:pt x="153" y="646"/>
                    <a:pt x="153" y="649"/>
                  </a:cubicBezTo>
                  <a:cubicBezTo>
                    <a:pt x="153" y="652"/>
                    <a:pt x="154" y="654"/>
                    <a:pt x="155" y="657"/>
                  </a:cubicBezTo>
                  <a:cubicBezTo>
                    <a:pt x="155" y="660"/>
                    <a:pt x="156" y="664"/>
                    <a:pt x="157" y="667"/>
                  </a:cubicBezTo>
                  <a:cubicBezTo>
                    <a:pt x="162" y="672"/>
                    <a:pt x="164" y="679"/>
                    <a:pt x="166" y="685"/>
                  </a:cubicBezTo>
                  <a:cubicBezTo>
                    <a:pt x="168" y="690"/>
                    <a:pt x="169" y="694"/>
                    <a:pt x="172" y="696"/>
                  </a:cubicBezTo>
                  <a:cubicBezTo>
                    <a:pt x="174" y="698"/>
                    <a:pt x="176" y="698"/>
                    <a:pt x="179" y="698"/>
                  </a:cubicBezTo>
                  <a:cubicBezTo>
                    <a:pt x="182" y="698"/>
                    <a:pt x="184" y="697"/>
                    <a:pt x="187" y="698"/>
                  </a:cubicBezTo>
                  <a:cubicBezTo>
                    <a:pt x="190" y="699"/>
                    <a:pt x="192" y="701"/>
                    <a:pt x="194" y="702"/>
                  </a:cubicBezTo>
                  <a:cubicBezTo>
                    <a:pt x="195" y="703"/>
                    <a:pt x="197" y="704"/>
                    <a:pt x="199" y="705"/>
                  </a:cubicBezTo>
                  <a:cubicBezTo>
                    <a:pt x="199" y="704"/>
                    <a:pt x="199" y="703"/>
                    <a:pt x="198" y="702"/>
                  </a:cubicBezTo>
                  <a:cubicBezTo>
                    <a:pt x="198" y="699"/>
                    <a:pt x="197" y="696"/>
                    <a:pt x="197" y="692"/>
                  </a:cubicBezTo>
                  <a:cubicBezTo>
                    <a:pt x="197" y="688"/>
                    <a:pt x="198" y="684"/>
                    <a:pt x="200" y="680"/>
                  </a:cubicBezTo>
                  <a:cubicBezTo>
                    <a:pt x="201" y="676"/>
                    <a:pt x="202" y="673"/>
                    <a:pt x="202" y="669"/>
                  </a:cubicBezTo>
                  <a:cubicBezTo>
                    <a:pt x="201" y="666"/>
                    <a:pt x="200" y="663"/>
                    <a:pt x="199" y="660"/>
                  </a:cubicBezTo>
                  <a:cubicBezTo>
                    <a:pt x="197" y="656"/>
                    <a:pt x="195" y="651"/>
                    <a:pt x="195" y="647"/>
                  </a:cubicBezTo>
                  <a:cubicBezTo>
                    <a:pt x="195" y="645"/>
                    <a:pt x="195" y="642"/>
                    <a:pt x="195" y="640"/>
                  </a:cubicBezTo>
                  <a:cubicBezTo>
                    <a:pt x="195" y="638"/>
                    <a:pt x="195" y="636"/>
                    <a:pt x="195" y="634"/>
                  </a:cubicBezTo>
                  <a:cubicBezTo>
                    <a:pt x="195" y="634"/>
                    <a:pt x="194" y="633"/>
                    <a:pt x="194" y="632"/>
                  </a:cubicBezTo>
                  <a:cubicBezTo>
                    <a:pt x="193" y="629"/>
                    <a:pt x="192" y="626"/>
                    <a:pt x="193" y="623"/>
                  </a:cubicBezTo>
                  <a:cubicBezTo>
                    <a:pt x="193" y="619"/>
                    <a:pt x="195" y="615"/>
                    <a:pt x="196" y="611"/>
                  </a:cubicBezTo>
                  <a:cubicBezTo>
                    <a:pt x="197" y="609"/>
                    <a:pt x="198" y="607"/>
                    <a:pt x="199" y="605"/>
                  </a:cubicBezTo>
                  <a:cubicBezTo>
                    <a:pt x="199" y="604"/>
                    <a:pt x="199" y="602"/>
                    <a:pt x="200" y="600"/>
                  </a:cubicBezTo>
                  <a:cubicBezTo>
                    <a:pt x="201" y="590"/>
                    <a:pt x="202" y="584"/>
                    <a:pt x="210" y="574"/>
                  </a:cubicBezTo>
                  <a:cubicBezTo>
                    <a:pt x="214" y="569"/>
                    <a:pt x="217" y="563"/>
                    <a:pt x="219" y="555"/>
                  </a:cubicBezTo>
                  <a:cubicBezTo>
                    <a:pt x="220" y="550"/>
                    <a:pt x="221" y="545"/>
                    <a:pt x="222" y="539"/>
                  </a:cubicBezTo>
                  <a:cubicBezTo>
                    <a:pt x="224" y="521"/>
                    <a:pt x="226" y="500"/>
                    <a:pt x="246" y="494"/>
                  </a:cubicBezTo>
                  <a:cubicBezTo>
                    <a:pt x="252" y="492"/>
                    <a:pt x="258" y="490"/>
                    <a:pt x="263" y="489"/>
                  </a:cubicBezTo>
                  <a:cubicBezTo>
                    <a:pt x="273" y="487"/>
                    <a:pt x="281" y="485"/>
                    <a:pt x="288" y="481"/>
                  </a:cubicBezTo>
                  <a:cubicBezTo>
                    <a:pt x="300" y="474"/>
                    <a:pt x="311" y="465"/>
                    <a:pt x="319" y="456"/>
                  </a:cubicBezTo>
                  <a:cubicBezTo>
                    <a:pt x="325" y="448"/>
                    <a:pt x="337" y="437"/>
                    <a:pt x="344" y="431"/>
                  </a:cubicBezTo>
                  <a:cubicBezTo>
                    <a:pt x="358" y="422"/>
                    <a:pt x="376" y="429"/>
                    <a:pt x="384" y="432"/>
                  </a:cubicBezTo>
                  <a:cubicBezTo>
                    <a:pt x="399" y="438"/>
                    <a:pt x="409" y="434"/>
                    <a:pt x="424" y="428"/>
                  </a:cubicBezTo>
                  <a:cubicBezTo>
                    <a:pt x="426" y="427"/>
                    <a:pt x="426" y="427"/>
                    <a:pt x="426" y="427"/>
                  </a:cubicBezTo>
                  <a:cubicBezTo>
                    <a:pt x="437" y="423"/>
                    <a:pt x="437" y="422"/>
                    <a:pt x="436" y="407"/>
                  </a:cubicBezTo>
                  <a:cubicBezTo>
                    <a:pt x="436" y="405"/>
                    <a:pt x="436" y="403"/>
                    <a:pt x="436" y="402"/>
                  </a:cubicBezTo>
                  <a:cubicBezTo>
                    <a:pt x="436" y="402"/>
                    <a:pt x="436" y="402"/>
                    <a:pt x="436" y="402"/>
                  </a:cubicBezTo>
                  <a:cubicBezTo>
                    <a:pt x="436" y="402"/>
                    <a:pt x="435" y="401"/>
                    <a:pt x="434" y="400"/>
                  </a:cubicBezTo>
                  <a:cubicBezTo>
                    <a:pt x="432" y="399"/>
                    <a:pt x="430" y="398"/>
                    <a:pt x="427" y="397"/>
                  </a:cubicBezTo>
                  <a:cubicBezTo>
                    <a:pt x="424" y="396"/>
                    <a:pt x="421" y="395"/>
                    <a:pt x="418" y="393"/>
                  </a:cubicBezTo>
                  <a:cubicBezTo>
                    <a:pt x="416" y="391"/>
                    <a:pt x="416" y="388"/>
                    <a:pt x="417" y="386"/>
                  </a:cubicBezTo>
                  <a:cubicBezTo>
                    <a:pt x="418" y="385"/>
                    <a:pt x="418" y="385"/>
                    <a:pt x="419" y="385"/>
                  </a:cubicBezTo>
                  <a:cubicBezTo>
                    <a:pt x="414" y="372"/>
                    <a:pt x="415" y="361"/>
                    <a:pt x="416" y="348"/>
                  </a:cubicBezTo>
                  <a:cubicBezTo>
                    <a:pt x="416" y="342"/>
                    <a:pt x="416" y="342"/>
                    <a:pt x="416" y="342"/>
                  </a:cubicBezTo>
                  <a:cubicBezTo>
                    <a:pt x="417" y="335"/>
                    <a:pt x="420" y="330"/>
                    <a:pt x="423" y="326"/>
                  </a:cubicBezTo>
                  <a:cubicBezTo>
                    <a:pt x="424" y="324"/>
                    <a:pt x="425" y="322"/>
                    <a:pt x="427" y="320"/>
                  </a:cubicBezTo>
                  <a:cubicBezTo>
                    <a:pt x="431" y="313"/>
                    <a:pt x="431" y="302"/>
                    <a:pt x="431" y="292"/>
                  </a:cubicBezTo>
                  <a:cubicBezTo>
                    <a:pt x="431" y="289"/>
                    <a:pt x="431" y="286"/>
                    <a:pt x="431" y="282"/>
                  </a:cubicBezTo>
                  <a:cubicBezTo>
                    <a:pt x="431" y="275"/>
                    <a:pt x="430" y="271"/>
                    <a:pt x="427" y="265"/>
                  </a:cubicBezTo>
                  <a:cubicBezTo>
                    <a:pt x="426" y="262"/>
                    <a:pt x="425" y="259"/>
                    <a:pt x="424" y="255"/>
                  </a:cubicBezTo>
                  <a:cubicBezTo>
                    <a:pt x="421" y="245"/>
                    <a:pt x="425" y="240"/>
                    <a:pt x="429" y="233"/>
                  </a:cubicBezTo>
                  <a:cubicBezTo>
                    <a:pt x="429" y="232"/>
                    <a:pt x="430" y="230"/>
                    <a:pt x="431" y="228"/>
                  </a:cubicBezTo>
                  <a:cubicBezTo>
                    <a:pt x="433" y="225"/>
                    <a:pt x="435" y="220"/>
                    <a:pt x="437" y="216"/>
                  </a:cubicBezTo>
                  <a:cubicBezTo>
                    <a:pt x="442" y="204"/>
                    <a:pt x="447" y="192"/>
                    <a:pt x="457" y="184"/>
                  </a:cubicBezTo>
                  <a:cubicBezTo>
                    <a:pt x="461" y="182"/>
                    <a:pt x="464" y="181"/>
                    <a:pt x="467" y="180"/>
                  </a:cubicBezTo>
                  <a:cubicBezTo>
                    <a:pt x="469" y="179"/>
                    <a:pt x="472" y="178"/>
                    <a:pt x="474" y="177"/>
                  </a:cubicBezTo>
                  <a:cubicBezTo>
                    <a:pt x="478" y="174"/>
                    <a:pt x="482" y="170"/>
                    <a:pt x="486" y="166"/>
                  </a:cubicBezTo>
                  <a:cubicBezTo>
                    <a:pt x="489" y="163"/>
                    <a:pt x="492" y="160"/>
                    <a:pt x="495" y="157"/>
                  </a:cubicBezTo>
                  <a:cubicBezTo>
                    <a:pt x="498" y="155"/>
                    <a:pt x="500" y="154"/>
                    <a:pt x="502" y="152"/>
                  </a:cubicBezTo>
                  <a:cubicBezTo>
                    <a:pt x="509" y="147"/>
                    <a:pt x="514" y="143"/>
                    <a:pt x="516" y="135"/>
                  </a:cubicBezTo>
                  <a:cubicBezTo>
                    <a:pt x="514" y="135"/>
                    <a:pt x="513" y="133"/>
                    <a:pt x="513" y="131"/>
                  </a:cubicBezTo>
                  <a:cubicBezTo>
                    <a:pt x="513" y="129"/>
                    <a:pt x="514" y="128"/>
                    <a:pt x="516" y="127"/>
                  </a:cubicBezTo>
                  <a:cubicBezTo>
                    <a:pt x="516" y="126"/>
                    <a:pt x="515" y="125"/>
                    <a:pt x="514" y="124"/>
                  </a:cubicBezTo>
                  <a:cubicBezTo>
                    <a:pt x="510" y="120"/>
                    <a:pt x="499" y="121"/>
                    <a:pt x="489" y="121"/>
                  </a:cubicBezTo>
                  <a:cubicBezTo>
                    <a:pt x="482" y="122"/>
                    <a:pt x="476" y="122"/>
                    <a:pt x="470" y="121"/>
                  </a:cubicBezTo>
                  <a:cubicBezTo>
                    <a:pt x="458" y="119"/>
                    <a:pt x="440" y="117"/>
                    <a:pt x="429" y="107"/>
                  </a:cubicBezTo>
                  <a:cubicBezTo>
                    <a:pt x="419" y="99"/>
                    <a:pt x="417" y="99"/>
                    <a:pt x="405" y="101"/>
                  </a:cubicBezTo>
                  <a:cubicBezTo>
                    <a:pt x="400" y="102"/>
                    <a:pt x="396" y="103"/>
                    <a:pt x="391" y="104"/>
                  </a:cubicBezTo>
                  <a:cubicBezTo>
                    <a:pt x="386" y="106"/>
                    <a:pt x="381" y="107"/>
                    <a:pt x="375" y="108"/>
                  </a:cubicBezTo>
                  <a:cubicBezTo>
                    <a:pt x="374" y="108"/>
                    <a:pt x="373" y="108"/>
                    <a:pt x="372" y="108"/>
                  </a:cubicBezTo>
                  <a:cubicBezTo>
                    <a:pt x="369" y="109"/>
                    <a:pt x="366" y="109"/>
                    <a:pt x="364" y="110"/>
                  </a:cubicBezTo>
                  <a:cubicBezTo>
                    <a:pt x="363" y="111"/>
                    <a:pt x="362" y="113"/>
                    <a:pt x="361" y="115"/>
                  </a:cubicBezTo>
                  <a:cubicBezTo>
                    <a:pt x="360" y="118"/>
                    <a:pt x="358" y="121"/>
                    <a:pt x="354" y="123"/>
                  </a:cubicBezTo>
                  <a:cubicBezTo>
                    <a:pt x="348" y="127"/>
                    <a:pt x="343" y="124"/>
                    <a:pt x="339" y="122"/>
                  </a:cubicBezTo>
                  <a:cubicBezTo>
                    <a:pt x="336" y="121"/>
                    <a:pt x="334" y="120"/>
                    <a:pt x="331" y="121"/>
                  </a:cubicBezTo>
                  <a:cubicBezTo>
                    <a:pt x="329" y="122"/>
                    <a:pt x="327" y="126"/>
                    <a:pt x="325" y="129"/>
                  </a:cubicBezTo>
                  <a:cubicBezTo>
                    <a:pt x="323" y="132"/>
                    <a:pt x="320" y="135"/>
                    <a:pt x="318" y="137"/>
                  </a:cubicBezTo>
                  <a:cubicBezTo>
                    <a:pt x="314" y="140"/>
                    <a:pt x="310" y="142"/>
                    <a:pt x="307" y="144"/>
                  </a:cubicBezTo>
                  <a:cubicBezTo>
                    <a:pt x="305" y="146"/>
                    <a:pt x="302" y="147"/>
                    <a:pt x="301" y="148"/>
                  </a:cubicBezTo>
                  <a:cubicBezTo>
                    <a:pt x="299" y="149"/>
                    <a:pt x="297" y="149"/>
                    <a:pt x="295" y="148"/>
                  </a:cubicBezTo>
                  <a:cubicBezTo>
                    <a:pt x="294" y="147"/>
                    <a:pt x="293" y="145"/>
                    <a:pt x="293" y="143"/>
                  </a:cubicBezTo>
                  <a:cubicBezTo>
                    <a:pt x="295" y="139"/>
                    <a:pt x="294" y="135"/>
                    <a:pt x="293" y="130"/>
                  </a:cubicBezTo>
                  <a:cubicBezTo>
                    <a:pt x="292" y="126"/>
                    <a:pt x="291" y="121"/>
                    <a:pt x="292" y="116"/>
                  </a:cubicBezTo>
                  <a:cubicBezTo>
                    <a:pt x="293" y="108"/>
                    <a:pt x="300" y="104"/>
                    <a:pt x="305" y="101"/>
                  </a:cubicBezTo>
                  <a:cubicBezTo>
                    <a:pt x="309" y="99"/>
                    <a:pt x="313" y="97"/>
                    <a:pt x="314" y="94"/>
                  </a:cubicBezTo>
                  <a:cubicBezTo>
                    <a:pt x="318" y="87"/>
                    <a:pt x="314" y="81"/>
                    <a:pt x="307" y="73"/>
                  </a:cubicBezTo>
                  <a:cubicBezTo>
                    <a:pt x="306" y="72"/>
                    <a:pt x="305" y="71"/>
                    <a:pt x="304" y="70"/>
                  </a:cubicBezTo>
                  <a:cubicBezTo>
                    <a:pt x="301" y="66"/>
                    <a:pt x="300" y="62"/>
                    <a:pt x="300" y="59"/>
                  </a:cubicBezTo>
                  <a:cubicBezTo>
                    <a:pt x="299" y="57"/>
                    <a:pt x="299" y="55"/>
                    <a:pt x="298" y="53"/>
                  </a:cubicBezTo>
                  <a:cubicBezTo>
                    <a:pt x="297" y="51"/>
                    <a:pt x="296" y="50"/>
                    <a:pt x="294" y="49"/>
                  </a:cubicBezTo>
                  <a:cubicBezTo>
                    <a:pt x="292" y="48"/>
                    <a:pt x="290" y="47"/>
                    <a:pt x="288" y="44"/>
                  </a:cubicBezTo>
                  <a:cubicBezTo>
                    <a:pt x="285" y="42"/>
                    <a:pt x="283" y="39"/>
                    <a:pt x="281" y="37"/>
                  </a:cubicBezTo>
                  <a:cubicBezTo>
                    <a:pt x="278" y="33"/>
                    <a:pt x="276" y="30"/>
                    <a:pt x="269" y="29"/>
                  </a:cubicBezTo>
                  <a:cubicBezTo>
                    <a:pt x="267" y="28"/>
                    <a:pt x="265" y="28"/>
                    <a:pt x="263" y="28"/>
                  </a:cubicBezTo>
                  <a:cubicBezTo>
                    <a:pt x="260" y="27"/>
                    <a:pt x="256" y="27"/>
                    <a:pt x="253" y="25"/>
                  </a:cubicBezTo>
                  <a:cubicBezTo>
                    <a:pt x="248" y="23"/>
                    <a:pt x="246" y="20"/>
                    <a:pt x="245" y="17"/>
                  </a:cubicBezTo>
                  <a:cubicBezTo>
                    <a:pt x="244" y="16"/>
                    <a:pt x="244" y="15"/>
                    <a:pt x="243" y="15"/>
                  </a:cubicBezTo>
                  <a:cubicBezTo>
                    <a:pt x="237" y="9"/>
                    <a:pt x="224" y="7"/>
                    <a:pt x="214" y="5"/>
                  </a:cubicBezTo>
                  <a:cubicBezTo>
                    <a:pt x="211" y="5"/>
                    <a:pt x="208" y="4"/>
                    <a:pt x="205" y="4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8"/>
            <p:cNvSpPr>
              <a:spLocks/>
            </p:cNvSpPr>
            <p:nvPr/>
          </p:nvSpPr>
          <p:spPr bwMode="auto">
            <a:xfrm>
              <a:off x="2264" y="149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9"/>
            <p:cNvSpPr>
              <a:spLocks/>
            </p:cNvSpPr>
            <p:nvPr/>
          </p:nvSpPr>
          <p:spPr bwMode="auto">
            <a:xfrm>
              <a:off x="2268" y="1494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10"/>
            <p:cNvSpPr>
              <a:spLocks/>
            </p:cNvSpPr>
            <p:nvPr/>
          </p:nvSpPr>
          <p:spPr bwMode="auto">
            <a:xfrm>
              <a:off x="2266" y="149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11"/>
            <p:cNvSpPr>
              <a:spLocks/>
            </p:cNvSpPr>
            <p:nvPr/>
          </p:nvSpPr>
          <p:spPr bwMode="auto">
            <a:xfrm>
              <a:off x="2345" y="2581"/>
              <a:ext cx="66" cy="38"/>
            </a:xfrm>
            <a:custGeom>
              <a:avLst/>
              <a:gdLst>
                <a:gd name="T0" fmla="*/ 53 w 66"/>
                <a:gd name="T1" fmla="*/ 1 h 38"/>
                <a:gd name="T2" fmla="*/ 48 w 66"/>
                <a:gd name="T3" fmla="*/ 2 h 38"/>
                <a:gd name="T4" fmla="*/ 47 w 66"/>
                <a:gd name="T5" fmla="*/ 7 h 38"/>
                <a:gd name="T6" fmla="*/ 40 w 66"/>
                <a:gd name="T7" fmla="*/ 6 h 38"/>
                <a:gd name="T8" fmla="*/ 12 w 66"/>
                <a:gd name="T9" fmla="*/ 5 h 38"/>
                <a:gd name="T10" fmla="*/ 4 w 66"/>
                <a:gd name="T11" fmla="*/ 14 h 38"/>
                <a:gd name="T12" fmla="*/ 4 w 66"/>
                <a:gd name="T13" fmla="*/ 25 h 38"/>
                <a:gd name="T14" fmla="*/ 3 w 66"/>
                <a:gd name="T15" fmla="*/ 28 h 38"/>
                <a:gd name="T16" fmla="*/ 3 w 66"/>
                <a:gd name="T17" fmla="*/ 31 h 38"/>
                <a:gd name="T18" fmla="*/ 2 w 66"/>
                <a:gd name="T19" fmla="*/ 32 h 38"/>
                <a:gd name="T20" fmla="*/ 0 w 66"/>
                <a:gd name="T21" fmla="*/ 36 h 38"/>
                <a:gd name="T22" fmla="*/ 28 w 66"/>
                <a:gd name="T23" fmla="*/ 37 h 38"/>
                <a:gd name="T24" fmla="*/ 35 w 66"/>
                <a:gd name="T25" fmla="*/ 36 h 38"/>
                <a:gd name="T26" fmla="*/ 43 w 66"/>
                <a:gd name="T27" fmla="*/ 37 h 38"/>
                <a:gd name="T28" fmla="*/ 61 w 66"/>
                <a:gd name="T29" fmla="*/ 36 h 38"/>
                <a:gd name="T30" fmla="*/ 65 w 66"/>
                <a:gd name="T31" fmla="*/ 20 h 38"/>
                <a:gd name="T32" fmla="*/ 64 w 66"/>
                <a:gd name="T33" fmla="*/ 8 h 38"/>
                <a:gd name="T34" fmla="*/ 66 w 66"/>
                <a:gd name="T35" fmla="*/ 1 h 38"/>
                <a:gd name="T36" fmla="*/ 66 w 66"/>
                <a:gd name="T37" fmla="*/ 0 h 38"/>
                <a:gd name="T38" fmla="*/ 64 w 66"/>
                <a:gd name="T39" fmla="*/ 0 h 38"/>
                <a:gd name="T40" fmla="*/ 53 w 66"/>
                <a:gd name="T4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" h="38">
                  <a:moveTo>
                    <a:pt x="53" y="1"/>
                  </a:moveTo>
                  <a:cubicBezTo>
                    <a:pt x="52" y="1"/>
                    <a:pt x="50" y="2"/>
                    <a:pt x="48" y="2"/>
                  </a:cubicBezTo>
                  <a:cubicBezTo>
                    <a:pt x="49" y="4"/>
                    <a:pt x="48" y="6"/>
                    <a:pt x="47" y="7"/>
                  </a:cubicBezTo>
                  <a:cubicBezTo>
                    <a:pt x="45" y="8"/>
                    <a:pt x="42" y="8"/>
                    <a:pt x="40" y="6"/>
                  </a:cubicBezTo>
                  <a:cubicBezTo>
                    <a:pt x="39" y="4"/>
                    <a:pt x="30" y="2"/>
                    <a:pt x="12" y="5"/>
                  </a:cubicBezTo>
                  <a:cubicBezTo>
                    <a:pt x="4" y="6"/>
                    <a:pt x="4" y="7"/>
                    <a:pt x="4" y="14"/>
                  </a:cubicBezTo>
                  <a:cubicBezTo>
                    <a:pt x="4" y="17"/>
                    <a:pt x="4" y="21"/>
                    <a:pt x="4" y="25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9"/>
                    <a:pt x="3" y="30"/>
                    <a:pt x="3" y="31"/>
                  </a:cubicBezTo>
                  <a:cubicBezTo>
                    <a:pt x="3" y="31"/>
                    <a:pt x="3" y="32"/>
                    <a:pt x="2" y="32"/>
                  </a:cubicBezTo>
                  <a:cubicBezTo>
                    <a:pt x="2" y="34"/>
                    <a:pt x="1" y="35"/>
                    <a:pt x="0" y="36"/>
                  </a:cubicBezTo>
                  <a:cubicBezTo>
                    <a:pt x="4" y="37"/>
                    <a:pt x="14" y="37"/>
                    <a:pt x="28" y="37"/>
                  </a:cubicBezTo>
                  <a:cubicBezTo>
                    <a:pt x="31" y="36"/>
                    <a:pt x="33" y="36"/>
                    <a:pt x="35" y="36"/>
                  </a:cubicBezTo>
                  <a:cubicBezTo>
                    <a:pt x="37" y="36"/>
                    <a:pt x="40" y="37"/>
                    <a:pt x="43" y="37"/>
                  </a:cubicBezTo>
                  <a:cubicBezTo>
                    <a:pt x="49" y="37"/>
                    <a:pt x="57" y="38"/>
                    <a:pt x="61" y="36"/>
                  </a:cubicBezTo>
                  <a:cubicBezTo>
                    <a:pt x="66" y="34"/>
                    <a:pt x="66" y="29"/>
                    <a:pt x="65" y="20"/>
                  </a:cubicBezTo>
                  <a:cubicBezTo>
                    <a:pt x="64" y="16"/>
                    <a:pt x="64" y="12"/>
                    <a:pt x="64" y="8"/>
                  </a:cubicBezTo>
                  <a:cubicBezTo>
                    <a:pt x="65" y="5"/>
                    <a:pt x="65" y="2"/>
                    <a:pt x="66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65" y="0"/>
                    <a:pt x="64" y="0"/>
                  </a:cubicBezTo>
                  <a:cubicBezTo>
                    <a:pt x="60" y="0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2205" y="1509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3090" y="1851"/>
              <a:ext cx="301" cy="167"/>
            </a:xfrm>
            <a:custGeom>
              <a:avLst/>
              <a:gdLst>
                <a:gd name="T0" fmla="*/ 302 w 303"/>
                <a:gd name="T1" fmla="*/ 56 h 168"/>
                <a:gd name="T2" fmla="*/ 292 w 303"/>
                <a:gd name="T3" fmla="*/ 48 h 168"/>
                <a:gd name="T4" fmla="*/ 290 w 303"/>
                <a:gd name="T5" fmla="*/ 40 h 168"/>
                <a:gd name="T6" fmla="*/ 292 w 303"/>
                <a:gd name="T7" fmla="*/ 37 h 168"/>
                <a:gd name="T8" fmla="*/ 281 w 303"/>
                <a:gd name="T9" fmla="*/ 34 h 168"/>
                <a:gd name="T10" fmla="*/ 270 w 303"/>
                <a:gd name="T11" fmla="*/ 33 h 168"/>
                <a:gd name="T12" fmla="*/ 248 w 303"/>
                <a:gd name="T13" fmla="*/ 28 h 168"/>
                <a:gd name="T14" fmla="*/ 237 w 303"/>
                <a:gd name="T15" fmla="*/ 30 h 168"/>
                <a:gd name="T16" fmla="*/ 223 w 303"/>
                <a:gd name="T17" fmla="*/ 37 h 168"/>
                <a:gd name="T18" fmla="*/ 214 w 303"/>
                <a:gd name="T19" fmla="*/ 33 h 168"/>
                <a:gd name="T20" fmla="*/ 194 w 303"/>
                <a:gd name="T21" fmla="*/ 29 h 168"/>
                <a:gd name="T22" fmla="*/ 181 w 303"/>
                <a:gd name="T23" fmla="*/ 24 h 168"/>
                <a:gd name="T24" fmla="*/ 185 w 303"/>
                <a:gd name="T25" fmla="*/ 33 h 168"/>
                <a:gd name="T26" fmla="*/ 183 w 303"/>
                <a:gd name="T27" fmla="*/ 41 h 168"/>
                <a:gd name="T28" fmla="*/ 181 w 303"/>
                <a:gd name="T29" fmla="*/ 43 h 168"/>
                <a:gd name="T30" fmla="*/ 175 w 303"/>
                <a:gd name="T31" fmla="*/ 56 h 168"/>
                <a:gd name="T32" fmla="*/ 158 w 303"/>
                <a:gd name="T33" fmla="*/ 74 h 168"/>
                <a:gd name="T34" fmla="*/ 154 w 303"/>
                <a:gd name="T35" fmla="*/ 63 h 168"/>
                <a:gd name="T36" fmla="*/ 127 w 303"/>
                <a:gd name="T37" fmla="*/ 62 h 168"/>
                <a:gd name="T38" fmla="*/ 119 w 303"/>
                <a:gd name="T39" fmla="*/ 60 h 168"/>
                <a:gd name="T40" fmla="*/ 102 w 303"/>
                <a:gd name="T41" fmla="*/ 50 h 168"/>
                <a:gd name="T42" fmla="*/ 94 w 303"/>
                <a:gd name="T43" fmla="*/ 39 h 168"/>
                <a:gd name="T44" fmla="*/ 96 w 303"/>
                <a:gd name="T45" fmla="*/ 33 h 168"/>
                <a:gd name="T46" fmla="*/ 97 w 303"/>
                <a:gd name="T47" fmla="*/ 30 h 168"/>
                <a:gd name="T48" fmla="*/ 114 w 303"/>
                <a:gd name="T49" fmla="*/ 14 h 168"/>
                <a:gd name="T50" fmla="*/ 78 w 303"/>
                <a:gd name="T51" fmla="*/ 13 h 168"/>
                <a:gd name="T52" fmla="*/ 61 w 303"/>
                <a:gd name="T53" fmla="*/ 32 h 168"/>
                <a:gd name="T54" fmla="*/ 38 w 303"/>
                <a:gd name="T55" fmla="*/ 33 h 168"/>
                <a:gd name="T56" fmla="*/ 27 w 303"/>
                <a:gd name="T57" fmla="*/ 26 h 168"/>
                <a:gd name="T58" fmla="*/ 20 w 303"/>
                <a:gd name="T59" fmla="*/ 20 h 168"/>
                <a:gd name="T60" fmla="*/ 17 w 303"/>
                <a:gd name="T61" fmla="*/ 46 h 168"/>
                <a:gd name="T62" fmla="*/ 0 w 303"/>
                <a:gd name="T63" fmla="*/ 60 h 168"/>
                <a:gd name="T64" fmla="*/ 4 w 303"/>
                <a:gd name="T65" fmla="*/ 63 h 168"/>
                <a:gd name="T66" fmla="*/ 12 w 303"/>
                <a:gd name="T67" fmla="*/ 81 h 168"/>
                <a:gd name="T68" fmla="*/ 16 w 303"/>
                <a:gd name="T69" fmla="*/ 114 h 168"/>
                <a:gd name="T70" fmla="*/ 16 w 303"/>
                <a:gd name="T71" fmla="*/ 119 h 168"/>
                <a:gd name="T72" fmla="*/ 28 w 303"/>
                <a:gd name="T73" fmla="*/ 124 h 168"/>
                <a:gd name="T74" fmla="*/ 47 w 303"/>
                <a:gd name="T75" fmla="*/ 124 h 168"/>
                <a:gd name="T76" fmla="*/ 50 w 303"/>
                <a:gd name="T77" fmla="*/ 116 h 168"/>
                <a:gd name="T78" fmla="*/ 90 w 303"/>
                <a:gd name="T79" fmla="*/ 101 h 168"/>
                <a:gd name="T80" fmla="*/ 125 w 303"/>
                <a:gd name="T81" fmla="*/ 91 h 168"/>
                <a:gd name="T82" fmla="*/ 132 w 303"/>
                <a:gd name="T83" fmla="*/ 97 h 168"/>
                <a:gd name="T84" fmla="*/ 128 w 303"/>
                <a:gd name="T85" fmla="*/ 114 h 168"/>
                <a:gd name="T86" fmla="*/ 125 w 303"/>
                <a:gd name="T87" fmla="*/ 119 h 168"/>
                <a:gd name="T88" fmla="*/ 123 w 303"/>
                <a:gd name="T89" fmla="*/ 139 h 168"/>
                <a:gd name="T90" fmla="*/ 135 w 303"/>
                <a:gd name="T91" fmla="*/ 163 h 168"/>
                <a:gd name="T92" fmla="*/ 135 w 303"/>
                <a:gd name="T93" fmla="*/ 166 h 168"/>
                <a:gd name="T94" fmla="*/ 153 w 303"/>
                <a:gd name="T95" fmla="*/ 152 h 168"/>
                <a:gd name="T96" fmla="*/ 168 w 303"/>
                <a:gd name="T97" fmla="*/ 148 h 168"/>
                <a:gd name="T98" fmla="*/ 175 w 303"/>
                <a:gd name="T99" fmla="*/ 137 h 168"/>
                <a:gd name="T100" fmla="*/ 212 w 303"/>
                <a:gd name="T101" fmla="*/ 123 h 168"/>
                <a:gd name="T102" fmla="*/ 221 w 303"/>
                <a:gd name="T103" fmla="*/ 122 h 168"/>
                <a:gd name="T104" fmla="*/ 236 w 303"/>
                <a:gd name="T105" fmla="*/ 114 h 168"/>
                <a:gd name="T106" fmla="*/ 251 w 303"/>
                <a:gd name="T107" fmla="*/ 112 h 168"/>
                <a:gd name="T108" fmla="*/ 255 w 303"/>
                <a:gd name="T109" fmla="*/ 103 h 168"/>
                <a:gd name="T110" fmla="*/ 294 w 303"/>
                <a:gd name="T111" fmla="*/ 100 h 168"/>
                <a:gd name="T112" fmla="*/ 298 w 303"/>
                <a:gd name="T113" fmla="*/ 102 h 168"/>
                <a:gd name="T114" fmla="*/ 302 w 303"/>
                <a:gd name="T115" fmla="*/ 89 h 168"/>
                <a:gd name="T116" fmla="*/ 298 w 303"/>
                <a:gd name="T117" fmla="*/ 7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3" h="168">
                  <a:moveTo>
                    <a:pt x="301" y="63"/>
                  </a:moveTo>
                  <a:cubicBezTo>
                    <a:pt x="303" y="61"/>
                    <a:pt x="303" y="60"/>
                    <a:pt x="302" y="56"/>
                  </a:cubicBezTo>
                  <a:cubicBezTo>
                    <a:pt x="301" y="51"/>
                    <a:pt x="300" y="50"/>
                    <a:pt x="294" y="48"/>
                  </a:cubicBezTo>
                  <a:cubicBezTo>
                    <a:pt x="292" y="48"/>
                    <a:pt x="292" y="48"/>
                    <a:pt x="292" y="48"/>
                  </a:cubicBezTo>
                  <a:cubicBezTo>
                    <a:pt x="290" y="47"/>
                    <a:pt x="289" y="46"/>
                    <a:pt x="288" y="44"/>
                  </a:cubicBezTo>
                  <a:cubicBezTo>
                    <a:pt x="288" y="42"/>
                    <a:pt x="289" y="41"/>
                    <a:pt x="290" y="40"/>
                  </a:cubicBezTo>
                  <a:cubicBezTo>
                    <a:pt x="292" y="39"/>
                    <a:pt x="292" y="38"/>
                    <a:pt x="292" y="37"/>
                  </a:cubicBezTo>
                  <a:cubicBezTo>
                    <a:pt x="292" y="37"/>
                    <a:pt x="292" y="37"/>
                    <a:pt x="292" y="37"/>
                  </a:cubicBezTo>
                  <a:cubicBezTo>
                    <a:pt x="291" y="36"/>
                    <a:pt x="291" y="35"/>
                    <a:pt x="291" y="34"/>
                  </a:cubicBezTo>
                  <a:cubicBezTo>
                    <a:pt x="287" y="36"/>
                    <a:pt x="283" y="35"/>
                    <a:pt x="281" y="34"/>
                  </a:cubicBezTo>
                  <a:cubicBezTo>
                    <a:pt x="280" y="33"/>
                    <a:pt x="279" y="33"/>
                    <a:pt x="277" y="33"/>
                  </a:cubicBezTo>
                  <a:cubicBezTo>
                    <a:pt x="275" y="33"/>
                    <a:pt x="273" y="33"/>
                    <a:pt x="270" y="33"/>
                  </a:cubicBezTo>
                  <a:cubicBezTo>
                    <a:pt x="265" y="33"/>
                    <a:pt x="260" y="33"/>
                    <a:pt x="255" y="32"/>
                  </a:cubicBezTo>
                  <a:cubicBezTo>
                    <a:pt x="251" y="30"/>
                    <a:pt x="249" y="29"/>
                    <a:pt x="248" y="28"/>
                  </a:cubicBezTo>
                  <a:cubicBezTo>
                    <a:pt x="246" y="27"/>
                    <a:pt x="245" y="27"/>
                    <a:pt x="242" y="28"/>
                  </a:cubicBezTo>
                  <a:cubicBezTo>
                    <a:pt x="240" y="29"/>
                    <a:pt x="239" y="29"/>
                    <a:pt x="237" y="30"/>
                  </a:cubicBezTo>
                  <a:cubicBezTo>
                    <a:pt x="235" y="31"/>
                    <a:pt x="231" y="32"/>
                    <a:pt x="228" y="33"/>
                  </a:cubicBezTo>
                  <a:cubicBezTo>
                    <a:pt x="227" y="35"/>
                    <a:pt x="225" y="37"/>
                    <a:pt x="223" y="37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6" y="37"/>
                    <a:pt x="214" y="35"/>
                    <a:pt x="214" y="33"/>
                  </a:cubicBezTo>
                  <a:cubicBezTo>
                    <a:pt x="208" y="32"/>
                    <a:pt x="202" y="31"/>
                    <a:pt x="196" y="29"/>
                  </a:cubicBezTo>
                  <a:cubicBezTo>
                    <a:pt x="194" y="29"/>
                    <a:pt x="194" y="29"/>
                    <a:pt x="194" y="29"/>
                  </a:cubicBezTo>
                  <a:cubicBezTo>
                    <a:pt x="192" y="28"/>
                    <a:pt x="190" y="27"/>
                    <a:pt x="188" y="27"/>
                  </a:cubicBezTo>
                  <a:cubicBezTo>
                    <a:pt x="186" y="26"/>
                    <a:pt x="182" y="24"/>
                    <a:pt x="181" y="24"/>
                  </a:cubicBezTo>
                  <a:cubicBezTo>
                    <a:pt x="181" y="24"/>
                    <a:pt x="181" y="25"/>
                    <a:pt x="181" y="25"/>
                  </a:cubicBezTo>
                  <a:cubicBezTo>
                    <a:pt x="181" y="28"/>
                    <a:pt x="183" y="32"/>
                    <a:pt x="185" y="33"/>
                  </a:cubicBezTo>
                  <a:cubicBezTo>
                    <a:pt x="186" y="34"/>
                    <a:pt x="187" y="36"/>
                    <a:pt x="187" y="38"/>
                  </a:cubicBezTo>
                  <a:cubicBezTo>
                    <a:pt x="186" y="40"/>
                    <a:pt x="185" y="41"/>
                    <a:pt x="183" y="41"/>
                  </a:cubicBezTo>
                  <a:cubicBezTo>
                    <a:pt x="182" y="42"/>
                    <a:pt x="181" y="42"/>
                    <a:pt x="180" y="42"/>
                  </a:cubicBezTo>
                  <a:cubicBezTo>
                    <a:pt x="180" y="42"/>
                    <a:pt x="180" y="43"/>
                    <a:pt x="181" y="43"/>
                  </a:cubicBezTo>
                  <a:cubicBezTo>
                    <a:pt x="181" y="45"/>
                    <a:pt x="180" y="47"/>
                    <a:pt x="178" y="47"/>
                  </a:cubicBezTo>
                  <a:cubicBezTo>
                    <a:pt x="176" y="49"/>
                    <a:pt x="175" y="52"/>
                    <a:pt x="175" y="56"/>
                  </a:cubicBezTo>
                  <a:cubicBezTo>
                    <a:pt x="173" y="62"/>
                    <a:pt x="172" y="70"/>
                    <a:pt x="161" y="74"/>
                  </a:cubicBezTo>
                  <a:cubicBezTo>
                    <a:pt x="160" y="75"/>
                    <a:pt x="159" y="75"/>
                    <a:pt x="158" y="74"/>
                  </a:cubicBezTo>
                  <a:cubicBezTo>
                    <a:pt x="156" y="73"/>
                    <a:pt x="155" y="72"/>
                    <a:pt x="155" y="71"/>
                  </a:cubicBezTo>
                  <a:cubicBezTo>
                    <a:pt x="155" y="68"/>
                    <a:pt x="154" y="66"/>
                    <a:pt x="154" y="63"/>
                  </a:cubicBezTo>
                  <a:cubicBezTo>
                    <a:pt x="154" y="57"/>
                    <a:pt x="154" y="56"/>
                    <a:pt x="150" y="54"/>
                  </a:cubicBezTo>
                  <a:cubicBezTo>
                    <a:pt x="143" y="51"/>
                    <a:pt x="133" y="56"/>
                    <a:pt x="127" y="62"/>
                  </a:cubicBezTo>
                  <a:cubicBezTo>
                    <a:pt x="126" y="63"/>
                    <a:pt x="124" y="63"/>
                    <a:pt x="123" y="63"/>
                  </a:cubicBezTo>
                  <a:cubicBezTo>
                    <a:pt x="121" y="63"/>
                    <a:pt x="120" y="62"/>
                    <a:pt x="119" y="60"/>
                  </a:cubicBezTo>
                  <a:cubicBezTo>
                    <a:pt x="118" y="57"/>
                    <a:pt x="112" y="53"/>
                    <a:pt x="108" y="52"/>
                  </a:cubicBezTo>
                  <a:cubicBezTo>
                    <a:pt x="105" y="50"/>
                    <a:pt x="103" y="50"/>
                    <a:pt x="102" y="50"/>
                  </a:cubicBezTo>
                  <a:cubicBezTo>
                    <a:pt x="97" y="49"/>
                    <a:pt x="94" y="47"/>
                    <a:pt x="94" y="40"/>
                  </a:cubicBezTo>
                  <a:cubicBezTo>
                    <a:pt x="94" y="40"/>
                    <a:pt x="94" y="39"/>
                    <a:pt x="94" y="39"/>
                  </a:cubicBezTo>
                  <a:cubicBezTo>
                    <a:pt x="94" y="38"/>
                    <a:pt x="94" y="37"/>
                    <a:pt x="95" y="36"/>
                  </a:cubicBezTo>
                  <a:cubicBezTo>
                    <a:pt x="95" y="36"/>
                    <a:pt x="95" y="34"/>
                    <a:pt x="96" y="33"/>
                  </a:cubicBezTo>
                  <a:cubicBezTo>
                    <a:pt x="96" y="32"/>
                    <a:pt x="97" y="31"/>
                    <a:pt x="97" y="30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100" y="26"/>
                    <a:pt x="103" y="23"/>
                    <a:pt x="107" y="21"/>
                  </a:cubicBezTo>
                  <a:cubicBezTo>
                    <a:pt x="110" y="19"/>
                    <a:pt x="113" y="16"/>
                    <a:pt x="114" y="14"/>
                  </a:cubicBezTo>
                  <a:cubicBezTo>
                    <a:pt x="114" y="13"/>
                    <a:pt x="111" y="6"/>
                    <a:pt x="110" y="5"/>
                  </a:cubicBezTo>
                  <a:cubicBezTo>
                    <a:pt x="104" y="0"/>
                    <a:pt x="84" y="8"/>
                    <a:pt x="78" y="13"/>
                  </a:cubicBezTo>
                  <a:cubicBezTo>
                    <a:pt x="76" y="14"/>
                    <a:pt x="74" y="17"/>
                    <a:pt x="72" y="20"/>
                  </a:cubicBezTo>
                  <a:cubicBezTo>
                    <a:pt x="69" y="25"/>
                    <a:pt x="66" y="30"/>
                    <a:pt x="61" y="32"/>
                  </a:cubicBezTo>
                  <a:cubicBezTo>
                    <a:pt x="54" y="36"/>
                    <a:pt x="47" y="34"/>
                    <a:pt x="41" y="33"/>
                  </a:cubicBezTo>
                  <a:cubicBezTo>
                    <a:pt x="39" y="33"/>
                    <a:pt x="38" y="33"/>
                    <a:pt x="38" y="33"/>
                  </a:cubicBezTo>
                  <a:cubicBezTo>
                    <a:pt x="36" y="33"/>
                    <a:pt x="33" y="33"/>
                    <a:pt x="31" y="32"/>
                  </a:cubicBezTo>
                  <a:cubicBezTo>
                    <a:pt x="28" y="30"/>
                    <a:pt x="27" y="27"/>
                    <a:pt x="27" y="26"/>
                  </a:cubicBezTo>
                  <a:cubicBezTo>
                    <a:pt x="26" y="25"/>
                    <a:pt x="26" y="25"/>
                    <a:pt x="25" y="24"/>
                  </a:cubicBezTo>
                  <a:cubicBezTo>
                    <a:pt x="24" y="23"/>
                    <a:pt x="22" y="21"/>
                    <a:pt x="20" y="20"/>
                  </a:cubicBezTo>
                  <a:cubicBezTo>
                    <a:pt x="17" y="21"/>
                    <a:pt x="16" y="25"/>
                    <a:pt x="17" y="35"/>
                  </a:cubicBezTo>
                  <a:cubicBezTo>
                    <a:pt x="18" y="39"/>
                    <a:pt x="18" y="43"/>
                    <a:pt x="17" y="46"/>
                  </a:cubicBezTo>
                  <a:cubicBezTo>
                    <a:pt x="16" y="49"/>
                    <a:pt x="12" y="51"/>
                    <a:pt x="7" y="55"/>
                  </a:cubicBezTo>
                  <a:cubicBezTo>
                    <a:pt x="5" y="56"/>
                    <a:pt x="2" y="58"/>
                    <a:pt x="0" y="60"/>
                  </a:cubicBezTo>
                  <a:cubicBezTo>
                    <a:pt x="0" y="60"/>
                    <a:pt x="1" y="60"/>
                    <a:pt x="1" y="60"/>
                  </a:cubicBezTo>
                  <a:cubicBezTo>
                    <a:pt x="2" y="60"/>
                    <a:pt x="4" y="61"/>
                    <a:pt x="4" y="63"/>
                  </a:cubicBezTo>
                  <a:cubicBezTo>
                    <a:pt x="5" y="64"/>
                    <a:pt x="4" y="66"/>
                    <a:pt x="3" y="67"/>
                  </a:cubicBezTo>
                  <a:cubicBezTo>
                    <a:pt x="1" y="70"/>
                    <a:pt x="3" y="73"/>
                    <a:pt x="12" y="81"/>
                  </a:cubicBezTo>
                  <a:cubicBezTo>
                    <a:pt x="17" y="85"/>
                    <a:pt x="21" y="90"/>
                    <a:pt x="23" y="95"/>
                  </a:cubicBezTo>
                  <a:cubicBezTo>
                    <a:pt x="26" y="105"/>
                    <a:pt x="21" y="110"/>
                    <a:pt x="16" y="114"/>
                  </a:cubicBezTo>
                  <a:cubicBezTo>
                    <a:pt x="15" y="114"/>
                    <a:pt x="15" y="115"/>
                    <a:pt x="14" y="115"/>
                  </a:cubicBezTo>
                  <a:cubicBezTo>
                    <a:pt x="15" y="116"/>
                    <a:pt x="16" y="117"/>
                    <a:pt x="16" y="119"/>
                  </a:cubicBezTo>
                  <a:cubicBezTo>
                    <a:pt x="17" y="119"/>
                    <a:pt x="17" y="120"/>
                    <a:pt x="16" y="121"/>
                  </a:cubicBezTo>
                  <a:cubicBezTo>
                    <a:pt x="19" y="122"/>
                    <a:pt x="22" y="123"/>
                    <a:pt x="28" y="124"/>
                  </a:cubicBezTo>
                  <a:cubicBezTo>
                    <a:pt x="28" y="124"/>
                    <a:pt x="29" y="124"/>
                    <a:pt x="29" y="124"/>
                  </a:cubicBezTo>
                  <a:cubicBezTo>
                    <a:pt x="33" y="125"/>
                    <a:pt x="43" y="127"/>
                    <a:pt x="47" y="124"/>
                  </a:cubicBezTo>
                  <a:cubicBezTo>
                    <a:pt x="47" y="124"/>
                    <a:pt x="47" y="124"/>
                    <a:pt x="47" y="122"/>
                  </a:cubicBezTo>
                  <a:cubicBezTo>
                    <a:pt x="48" y="121"/>
                    <a:pt x="48" y="118"/>
                    <a:pt x="50" y="116"/>
                  </a:cubicBezTo>
                  <a:cubicBezTo>
                    <a:pt x="57" y="110"/>
                    <a:pt x="66" y="108"/>
                    <a:pt x="74" y="106"/>
                  </a:cubicBezTo>
                  <a:cubicBezTo>
                    <a:pt x="80" y="105"/>
                    <a:pt x="86" y="104"/>
                    <a:pt x="90" y="101"/>
                  </a:cubicBezTo>
                  <a:cubicBezTo>
                    <a:pt x="92" y="100"/>
                    <a:pt x="94" y="99"/>
                    <a:pt x="96" y="98"/>
                  </a:cubicBezTo>
                  <a:cubicBezTo>
                    <a:pt x="103" y="92"/>
                    <a:pt x="111" y="88"/>
                    <a:pt x="125" y="91"/>
                  </a:cubicBezTo>
                  <a:cubicBezTo>
                    <a:pt x="126" y="91"/>
                    <a:pt x="128" y="93"/>
                    <a:pt x="128" y="94"/>
                  </a:cubicBezTo>
                  <a:cubicBezTo>
                    <a:pt x="128" y="95"/>
                    <a:pt x="131" y="96"/>
                    <a:pt x="132" y="97"/>
                  </a:cubicBezTo>
                  <a:cubicBezTo>
                    <a:pt x="135" y="99"/>
                    <a:pt x="141" y="102"/>
                    <a:pt x="139" y="108"/>
                  </a:cubicBezTo>
                  <a:cubicBezTo>
                    <a:pt x="138" y="113"/>
                    <a:pt x="133" y="113"/>
                    <a:pt x="128" y="114"/>
                  </a:cubicBezTo>
                  <a:cubicBezTo>
                    <a:pt x="127" y="114"/>
                    <a:pt x="124" y="114"/>
                    <a:pt x="123" y="115"/>
                  </a:cubicBezTo>
                  <a:cubicBezTo>
                    <a:pt x="123" y="115"/>
                    <a:pt x="123" y="116"/>
                    <a:pt x="125" y="119"/>
                  </a:cubicBezTo>
                  <a:cubicBezTo>
                    <a:pt x="127" y="122"/>
                    <a:pt x="129" y="126"/>
                    <a:pt x="128" y="131"/>
                  </a:cubicBezTo>
                  <a:cubicBezTo>
                    <a:pt x="128" y="134"/>
                    <a:pt x="125" y="137"/>
                    <a:pt x="123" y="139"/>
                  </a:cubicBezTo>
                  <a:cubicBezTo>
                    <a:pt x="130" y="141"/>
                    <a:pt x="138" y="146"/>
                    <a:pt x="137" y="156"/>
                  </a:cubicBezTo>
                  <a:cubicBezTo>
                    <a:pt x="136" y="159"/>
                    <a:pt x="135" y="161"/>
                    <a:pt x="135" y="163"/>
                  </a:cubicBezTo>
                  <a:cubicBezTo>
                    <a:pt x="134" y="164"/>
                    <a:pt x="134" y="165"/>
                    <a:pt x="134" y="165"/>
                  </a:cubicBezTo>
                  <a:cubicBezTo>
                    <a:pt x="134" y="165"/>
                    <a:pt x="134" y="166"/>
                    <a:pt x="135" y="166"/>
                  </a:cubicBezTo>
                  <a:cubicBezTo>
                    <a:pt x="138" y="168"/>
                    <a:pt x="144" y="161"/>
                    <a:pt x="147" y="158"/>
                  </a:cubicBezTo>
                  <a:cubicBezTo>
                    <a:pt x="149" y="155"/>
                    <a:pt x="151" y="153"/>
                    <a:pt x="153" y="152"/>
                  </a:cubicBezTo>
                  <a:cubicBezTo>
                    <a:pt x="157" y="149"/>
                    <a:pt x="161" y="149"/>
                    <a:pt x="164" y="149"/>
                  </a:cubicBezTo>
                  <a:cubicBezTo>
                    <a:pt x="165" y="148"/>
                    <a:pt x="167" y="148"/>
                    <a:pt x="168" y="148"/>
                  </a:cubicBezTo>
                  <a:cubicBezTo>
                    <a:pt x="172" y="147"/>
                    <a:pt x="172" y="146"/>
                    <a:pt x="172" y="146"/>
                  </a:cubicBezTo>
                  <a:cubicBezTo>
                    <a:pt x="172" y="144"/>
                    <a:pt x="173" y="141"/>
                    <a:pt x="175" y="137"/>
                  </a:cubicBezTo>
                  <a:cubicBezTo>
                    <a:pt x="181" y="127"/>
                    <a:pt x="198" y="123"/>
                    <a:pt x="212" y="123"/>
                  </a:cubicBezTo>
                  <a:cubicBezTo>
                    <a:pt x="212" y="123"/>
                    <a:pt x="212" y="123"/>
                    <a:pt x="212" y="123"/>
                  </a:cubicBezTo>
                  <a:cubicBezTo>
                    <a:pt x="215" y="123"/>
                    <a:pt x="216" y="123"/>
                    <a:pt x="217" y="123"/>
                  </a:cubicBezTo>
                  <a:cubicBezTo>
                    <a:pt x="218" y="123"/>
                    <a:pt x="219" y="123"/>
                    <a:pt x="221" y="122"/>
                  </a:cubicBezTo>
                  <a:cubicBezTo>
                    <a:pt x="223" y="122"/>
                    <a:pt x="224" y="120"/>
                    <a:pt x="226" y="119"/>
                  </a:cubicBezTo>
                  <a:cubicBezTo>
                    <a:pt x="228" y="117"/>
                    <a:pt x="232" y="115"/>
                    <a:pt x="236" y="114"/>
                  </a:cubicBezTo>
                  <a:cubicBezTo>
                    <a:pt x="239" y="113"/>
                    <a:pt x="242" y="113"/>
                    <a:pt x="245" y="113"/>
                  </a:cubicBezTo>
                  <a:cubicBezTo>
                    <a:pt x="248" y="113"/>
                    <a:pt x="249" y="113"/>
                    <a:pt x="251" y="112"/>
                  </a:cubicBezTo>
                  <a:cubicBezTo>
                    <a:pt x="253" y="111"/>
                    <a:pt x="253" y="111"/>
                    <a:pt x="253" y="111"/>
                  </a:cubicBezTo>
                  <a:cubicBezTo>
                    <a:pt x="253" y="109"/>
                    <a:pt x="253" y="106"/>
                    <a:pt x="255" y="103"/>
                  </a:cubicBezTo>
                  <a:cubicBezTo>
                    <a:pt x="259" y="94"/>
                    <a:pt x="272" y="92"/>
                    <a:pt x="281" y="93"/>
                  </a:cubicBezTo>
                  <a:cubicBezTo>
                    <a:pt x="286" y="94"/>
                    <a:pt x="290" y="97"/>
                    <a:pt x="294" y="100"/>
                  </a:cubicBezTo>
                  <a:cubicBezTo>
                    <a:pt x="294" y="101"/>
                    <a:pt x="295" y="101"/>
                    <a:pt x="296" y="102"/>
                  </a:cubicBezTo>
                  <a:cubicBezTo>
                    <a:pt x="297" y="102"/>
                    <a:pt x="297" y="101"/>
                    <a:pt x="298" y="102"/>
                  </a:cubicBezTo>
                  <a:cubicBezTo>
                    <a:pt x="299" y="99"/>
                    <a:pt x="300" y="96"/>
                    <a:pt x="301" y="94"/>
                  </a:cubicBezTo>
                  <a:cubicBezTo>
                    <a:pt x="301" y="92"/>
                    <a:pt x="302" y="90"/>
                    <a:pt x="302" y="89"/>
                  </a:cubicBezTo>
                  <a:cubicBezTo>
                    <a:pt x="302" y="88"/>
                    <a:pt x="302" y="86"/>
                    <a:pt x="300" y="84"/>
                  </a:cubicBezTo>
                  <a:cubicBezTo>
                    <a:pt x="299" y="81"/>
                    <a:pt x="296" y="77"/>
                    <a:pt x="298" y="71"/>
                  </a:cubicBezTo>
                  <a:cubicBezTo>
                    <a:pt x="298" y="67"/>
                    <a:pt x="300" y="65"/>
                    <a:pt x="301" y="63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2165" y="1784"/>
              <a:ext cx="366" cy="635"/>
            </a:xfrm>
            <a:custGeom>
              <a:avLst/>
              <a:gdLst>
                <a:gd name="T0" fmla="*/ 349 w 368"/>
                <a:gd name="T1" fmla="*/ 387 h 639"/>
                <a:gd name="T2" fmla="*/ 318 w 368"/>
                <a:gd name="T3" fmla="*/ 353 h 639"/>
                <a:gd name="T4" fmla="*/ 313 w 368"/>
                <a:gd name="T5" fmla="*/ 333 h 639"/>
                <a:gd name="T6" fmla="*/ 287 w 368"/>
                <a:gd name="T7" fmla="*/ 303 h 639"/>
                <a:gd name="T8" fmla="*/ 284 w 368"/>
                <a:gd name="T9" fmla="*/ 282 h 639"/>
                <a:gd name="T10" fmla="*/ 291 w 368"/>
                <a:gd name="T11" fmla="*/ 252 h 639"/>
                <a:gd name="T12" fmla="*/ 322 w 368"/>
                <a:gd name="T13" fmla="*/ 248 h 639"/>
                <a:gd name="T14" fmla="*/ 326 w 368"/>
                <a:gd name="T15" fmla="*/ 253 h 639"/>
                <a:gd name="T16" fmla="*/ 311 w 368"/>
                <a:gd name="T17" fmla="*/ 214 h 639"/>
                <a:gd name="T18" fmla="*/ 264 w 368"/>
                <a:gd name="T19" fmla="*/ 204 h 639"/>
                <a:gd name="T20" fmla="*/ 244 w 368"/>
                <a:gd name="T21" fmla="*/ 178 h 639"/>
                <a:gd name="T22" fmla="*/ 229 w 368"/>
                <a:gd name="T23" fmla="*/ 157 h 639"/>
                <a:gd name="T24" fmla="*/ 225 w 368"/>
                <a:gd name="T25" fmla="*/ 147 h 639"/>
                <a:gd name="T26" fmla="*/ 241 w 368"/>
                <a:gd name="T27" fmla="*/ 79 h 639"/>
                <a:gd name="T28" fmla="*/ 216 w 368"/>
                <a:gd name="T29" fmla="*/ 11 h 639"/>
                <a:gd name="T30" fmla="*/ 191 w 368"/>
                <a:gd name="T31" fmla="*/ 2 h 639"/>
                <a:gd name="T32" fmla="*/ 171 w 368"/>
                <a:gd name="T33" fmla="*/ 2 h 639"/>
                <a:gd name="T34" fmla="*/ 156 w 368"/>
                <a:gd name="T35" fmla="*/ 2 h 639"/>
                <a:gd name="T36" fmla="*/ 182 w 368"/>
                <a:gd name="T37" fmla="*/ 16 h 639"/>
                <a:gd name="T38" fmla="*/ 186 w 368"/>
                <a:gd name="T39" fmla="*/ 44 h 639"/>
                <a:gd name="T40" fmla="*/ 185 w 368"/>
                <a:gd name="T41" fmla="*/ 61 h 639"/>
                <a:gd name="T42" fmla="*/ 163 w 368"/>
                <a:gd name="T43" fmla="*/ 96 h 639"/>
                <a:gd name="T44" fmla="*/ 140 w 368"/>
                <a:gd name="T45" fmla="*/ 119 h 639"/>
                <a:gd name="T46" fmla="*/ 122 w 368"/>
                <a:gd name="T47" fmla="*/ 122 h 639"/>
                <a:gd name="T48" fmla="*/ 114 w 368"/>
                <a:gd name="T49" fmla="*/ 156 h 639"/>
                <a:gd name="T50" fmla="*/ 107 w 368"/>
                <a:gd name="T51" fmla="*/ 193 h 639"/>
                <a:gd name="T52" fmla="*/ 89 w 368"/>
                <a:gd name="T53" fmla="*/ 264 h 639"/>
                <a:gd name="T54" fmla="*/ 55 w 368"/>
                <a:gd name="T55" fmla="*/ 309 h 639"/>
                <a:gd name="T56" fmla="*/ 42 w 368"/>
                <a:gd name="T57" fmla="*/ 333 h 639"/>
                <a:gd name="T58" fmla="*/ 41 w 368"/>
                <a:gd name="T59" fmla="*/ 356 h 639"/>
                <a:gd name="T60" fmla="*/ 37 w 368"/>
                <a:gd name="T61" fmla="*/ 362 h 639"/>
                <a:gd name="T62" fmla="*/ 10 w 368"/>
                <a:gd name="T63" fmla="*/ 442 h 639"/>
                <a:gd name="T64" fmla="*/ 1 w 368"/>
                <a:gd name="T65" fmla="*/ 491 h 639"/>
                <a:gd name="T66" fmla="*/ 6 w 368"/>
                <a:gd name="T67" fmla="*/ 578 h 639"/>
                <a:gd name="T68" fmla="*/ 13 w 368"/>
                <a:gd name="T69" fmla="*/ 568 h 639"/>
                <a:gd name="T70" fmla="*/ 34 w 368"/>
                <a:gd name="T71" fmla="*/ 551 h 639"/>
                <a:gd name="T72" fmla="*/ 35 w 368"/>
                <a:gd name="T73" fmla="*/ 580 h 639"/>
                <a:gd name="T74" fmla="*/ 57 w 368"/>
                <a:gd name="T75" fmla="*/ 601 h 639"/>
                <a:gd name="T76" fmla="*/ 91 w 368"/>
                <a:gd name="T77" fmla="*/ 620 h 639"/>
                <a:gd name="T78" fmla="*/ 106 w 368"/>
                <a:gd name="T79" fmla="*/ 598 h 639"/>
                <a:gd name="T80" fmla="*/ 110 w 368"/>
                <a:gd name="T81" fmla="*/ 594 h 639"/>
                <a:gd name="T82" fmla="*/ 127 w 368"/>
                <a:gd name="T83" fmla="*/ 598 h 639"/>
                <a:gd name="T84" fmla="*/ 169 w 368"/>
                <a:gd name="T85" fmla="*/ 620 h 639"/>
                <a:gd name="T86" fmla="*/ 222 w 368"/>
                <a:gd name="T87" fmla="*/ 632 h 639"/>
                <a:gd name="T88" fmla="*/ 241 w 368"/>
                <a:gd name="T89" fmla="*/ 629 h 639"/>
                <a:gd name="T90" fmla="*/ 276 w 368"/>
                <a:gd name="T91" fmla="*/ 614 h 639"/>
                <a:gd name="T92" fmla="*/ 309 w 368"/>
                <a:gd name="T93" fmla="*/ 598 h 639"/>
                <a:gd name="T94" fmla="*/ 340 w 368"/>
                <a:gd name="T95" fmla="*/ 596 h 639"/>
                <a:gd name="T96" fmla="*/ 344 w 368"/>
                <a:gd name="T97" fmla="*/ 594 h 639"/>
                <a:gd name="T98" fmla="*/ 338 w 368"/>
                <a:gd name="T99" fmla="*/ 572 h 639"/>
                <a:gd name="T100" fmla="*/ 336 w 368"/>
                <a:gd name="T101" fmla="*/ 558 h 639"/>
                <a:gd name="T102" fmla="*/ 345 w 368"/>
                <a:gd name="T103" fmla="*/ 520 h 639"/>
                <a:gd name="T104" fmla="*/ 343 w 368"/>
                <a:gd name="T105" fmla="*/ 508 h 639"/>
                <a:gd name="T106" fmla="*/ 330 w 368"/>
                <a:gd name="T107" fmla="*/ 491 h 639"/>
                <a:gd name="T108" fmla="*/ 325 w 368"/>
                <a:gd name="T109" fmla="*/ 460 h 639"/>
                <a:gd name="T110" fmla="*/ 335 w 368"/>
                <a:gd name="T111" fmla="*/ 437 h 639"/>
                <a:gd name="T112" fmla="*/ 354 w 368"/>
                <a:gd name="T113" fmla="*/ 418 h 639"/>
                <a:gd name="T114" fmla="*/ 365 w 368"/>
                <a:gd name="T115" fmla="*/ 394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8" h="639">
                  <a:moveTo>
                    <a:pt x="357" y="390"/>
                  </a:moveTo>
                  <a:cubicBezTo>
                    <a:pt x="356" y="389"/>
                    <a:pt x="354" y="388"/>
                    <a:pt x="353" y="387"/>
                  </a:cubicBezTo>
                  <a:cubicBezTo>
                    <a:pt x="352" y="387"/>
                    <a:pt x="351" y="387"/>
                    <a:pt x="349" y="387"/>
                  </a:cubicBezTo>
                  <a:cubicBezTo>
                    <a:pt x="345" y="387"/>
                    <a:pt x="340" y="388"/>
                    <a:pt x="335" y="384"/>
                  </a:cubicBezTo>
                  <a:cubicBezTo>
                    <a:pt x="330" y="380"/>
                    <a:pt x="328" y="374"/>
                    <a:pt x="326" y="367"/>
                  </a:cubicBezTo>
                  <a:cubicBezTo>
                    <a:pt x="324" y="362"/>
                    <a:pt x="323" y="356"/>
                    <a:pt x="318" y="353"/>
                  </a:cubicBezTo>
                  <a:cubicBezTo>
                    <a:pt x="317" y="352"/>
                    <a:pt x="316" y="351"/>
                    <a:pt x="316" y="349"/>
                  </a:cubicBezTo>
                  <a:cubicBezTo>
                    <a:pt x="316" y="346"/>
                    <a:pt x="316" y="343"/>
                    <a:pt x="315" y="340"/>
                  </a:cubicBezTo>
                  <a:cubicBezTo>
                    <a:pt x="314" y="338"/>
                    <a:pt x="313" y="336"/>
                    <a:pt x="313" y="333"/>
                  </a:cubicBezTo>
                  <a:cubicBezTo>
                    <a:pt x="301" y="332"/>
                    <a:pt x="299" y="324"/>
                    <a:pt x="299" y="318"/>
                  </a:cubicBezTo>
                  <a:cubicBezTo>
                    <a:pt x="298" y="314"/>
                    <a:pt x="297" y="311"/>
                    <a:pt x="295" y="307"/>
                  </a:cubicBezTo>
                  <a:cubicBezTo>
                    <a:pt x="294" y="305"/>
                    <a:pt x="290" y="304"/>
                    <a:pt x="287" y="303"/>
                  </a:cubicBezTo>
                  <a:cubicBezTo>
                    <a:pt x="284" y="302"/>
                    <a:pt x="280" y="301"/>
                    <a:pt x="278" y="298"/>
                  </a:cubicBezTo>
                  <a:cubicBezTo>
                    <a:pt x="274" y="290"/>
                    <a:pt x="279" y="286"/>
                    <a:pt x="282" y="284"/>
                  </a:cubicBezTo>
                  <a:cubicBezTo>
                    <a:pt x="283" y="283"/>
                    <a:pt x="284" y="282"/>
                    <a:pt x="284" y="282"/>
                  </a:cubicBezTo>
                  <a:cubicBezTo>
                    <a:pt x="287" y="278"/>
                    <a:pt x="288" y="272"/>
                    <a:pt x="289" y="266"/>
                  </a:cubicBezTo>
                  <a:cubicBezTo>
                    <a:pt x="289" y="265"/>
                    <a:pt x="289" y="264"/>
                    <a:pt x="289" y="263"/>
                  </a:cubicBezTo>
                  <a:cubicBezTo>
                    <a:pt x="289" y="260"/>
                    <a:pt x="289" y="256"/>
                    <a:pt x="291" y="252"/>
                  </a:cubicBezTo>
                  <a:cubicBezTo>
                    <a:pt x="293" y="249"/>
                    <a:pt x="308" y="243"/>
                    <a:pt x="312" y="243"/>
                  </a:cubicBezTo>
                  <a:cubicBezTo>
                    <a:pt x="316" y="242"/>
                    <a:pt x="320" y="242"/>
                    <a:pt x="321" y="247"/>
                  </a:cubicBezTo>
                  <a:cubicBezTo>
                    <a:pt x="321" y="247"/>
                    <a:pt x="321" y="247"/>
                    <a:pt x="322" y="248"/>
                  </a:cubicBezTo>
                  <a:cubicBezTo>
                    <a:pt x="324" y="249"/>
                    <a:pt x="324" y="250"/>
                    <a:pt x="325" y="251"/>
                  </a:cubicBezTo>
                  <a:cubicBezTo>
                    <a:pt x="325" y="252"/>
                    <a:pt x="326" y="252"/>
                    <a:pt x="326" y="253"/>
                  </a:cubicBezTo>
                  <a:cubicBezTo>
                    <a:pt x="326" y="253"/>
                    <a:pt x="326" y="253"/>
                    <a:pt x="326" y="253"/>
                  </a:cubicBezTo>
                  <a:cubicBezTo>
                    <a:pt x="327" y="251"/>
                    <a:pt x="324" y="243"/>
                    <a:pt x="319" y="229"/>
                  </a:cubicBezTo>
                  <a:cubicBezTo>
                    <a:pt x="318" y="227"/>
                    <a:pt x="317" y="225"/>
                    <a:pt x="317" y="224"/>
                  </a:cubicBezTo>
                  <a:cubicBezTo>
                    <a:pt x="315" y="218"/>
                    <a:pt x="313" y="214"/>
                    <a:pt x="311" y="214"/>
                  </a:cubicBezTo>
                  <a:cubicBezTo>
                    <a:pt x="308" y="212"/>
                    <a:pt x="303" y="215"/>
                    <a:pt x="297" y="218"/>
                  </a:cubicBezTo>
                  <a:cubicBezTo>
                    <a:pt x="294" y="219"/>
                    <a:pt x="292" y="220"/>
                    <a:pt x="289" y="221"/>
                  </a:cubicBezTo>
                  <a:cubicBezTo>
                    <a:pt x="275" y="227"/>
                    <a:pt x="269" y="214"/>
                    <a:pt x="264" y="204"/>
                  </a:cubicBezTo>
                  <a:cubicBezTo>
                    <a:pt x="262" y="199"/>
                    <a:pt x="259" y="193"/>
                    <a:pt x="256" y="191"/>
                  </a:cubicBezTo>
                  <a:cubicBezTo>
                    <a:pt x="254" y="189"/>
                    <a:pt x="253" y="188"/>
                    <a:pt x="252" y="187"/>
                  </a:cubicBezTo>
                  <a:cubicBezTo>
                    <a:pt x="250" y="185"/>
                    <a:pt x="247" y="183"/>
                    <a:pt x="244" y="178"/>
                  </a:cubicBezTo>
                  <a:cubicBezTo>
                    <a:pt x="243" y="176"/>
                    <a:pt x="243" y="174"/>
                    <a:pt x="242" y="172"/>
                  </a:cubicBezTo>
                  <a:cubicBezTo>
                    <a:pt x="241" y="170"/>
                    <a:pt x="241" y="168"/>
                    <a:pt x="240" y="167"/>
                  </a:cubicBezTo>
                  <a:cubicBezTo>
                    <a:pt x="237" y="163"/>
                    <a:pt x="233" y="160"/>
                    <a:pt x="229" y="157"/>
                  </a:cubicBezTo>
                  <a:cubicBezTo>
                    <a:pt x="228" y="156"/>
                    <a:pt x="226" y="155"/>
                    <a:pt x="225" y="155"/>
                  </a:cubicBezTo>
                  <a:cubicBezTo>
                    <a:pt x="224" y="154"/>
                    <a:pt x="223" y="152"/>
                    <a:pt x="223" y="151"/>
                  </a:cubicBezTo>
                  <a:cubicBezTo>
                    <a:pt x="223" y="149"/>
                    <a:pt x="224" y="148"/>
                    <a:pt x="225" y="147"/>
                  </a:cubicBezTo>
                  <a:cubicBezTo>
                    <a:pt x="240" y="137"/>
                    <a:pt x="240" y="124"/>
                    <a:pt x="240" y="105"/>
                  </a:cubicBezTo>
                  <a:cubicBezTo>
                    <a:pt x="240" y="101"/>
                    <a:pt x="240" y="101"/>
                    <a:pt x="240" y="101"/>
                  </a:cubicBezTo>
                  <a:cubicBezTo>
                    <a:pt x="240" y="94"/>
                    <a:pt x="240" y="87"/>
                    <a:pt x="241" y="79"/>
                  </a:cubicBezTo>
                  <a:cubicBezTo>
                    <a:pt x="242" y="59"/>
                    <a:pt x="243" y="38"/>
                    <a:pt x="237" y="23"/>
                  </a:cubicBezTo>
                  <a:cubicBezTo>
                    <a:pt x="234" y="15"/>
                    <a:pt x="230" y="12"/>
                    <a:pt x="222" y="11"/>
                  </a:cubicBezTo>
                  <a:cubicBezTo>
                    <a:pt x="220" y="11"/>
                    <a:pt x="218" y="11"/>
                    <a:pt x="216" y="11"/>
                  </a:cubicBezTo>
                  <a:cubicBezTo>
                    <a:pt x="212" y="11"/>
                    <a:pt x="207" y="11"/>
                    <a:pt x="202" y="8"/>
                  </a:cubicBezTo>
                  <a:cubicBezTo>
                    <a:pt x="200" y="7"/>
                    <a:pt x="198" y="6"/>
                    <a:pt x="197" y="5"/>
                  </a:cubicBezTo>
                  <a:cubicBezTo>
                    <a:pt x="195" y="3"/>
                    <a:pt x="194" y="3"/>
                    <a:pt x="191" y="2"/>
                  </a:cubicBezTo>
                  <a:cubicBezTo>
                    <a:pt x="190" y="2"/>
                    <a:pt x="188" y="2"/>
                    <a:pt x="186" y="3"/>
                  </a:cubicBezTo>
                  <a:cubicBezTo>
                    <a:pt x="184" y="3"/>
                    <a:pt x="182" y="4"/>
                    <a:pt x="180" y="4"/>
                  </a:cubicBezTo>
                  <a:cubicBezTo>
                    <a:pt x="178" y="3"/>
                    <a:pt x="174" y="3"/>
                    <a:pt x="171" y="2"/>
                  </a:cubicBezTo>
                  <a:cubicBezTo>
                    <a:pt x="168" y="1"/>
                    <a:pt x="164" y="1"/>
                    <a:pt x="162" y="0"/>
                  </a:cubicBezTo>
                  <a:cubicBezTo>
                    <a:pt x="162" y="0"/>
                    <a:pt x="161" y="0"/>
                    <a:pt x="160" y="0"/>
                  </a:cubicBezTo>
                  <a:cubicBezTo>
                    <a:pt x="159" y="1"/>
                    <a:pt x="158" y="2"/>
                    <a:pt x="156" y="2"/>
                  </a:cubicBezTo>
                  <a:cubicBezTo>
                    <a:pt x="154" y="4"/>
                    <a:pt x="152" y="5"/>
                    <a:pt x="150" y="6"/>
                  </a:cubicBezTo>
                  <a:cubicBezTo>
                    <a:pt x="155" y="9"/>
                    <a:pt x="161" y="10"/>
                    <a:pt x="167" y="11"/>
                  </a:cubicBezTo>
                  <a:cubicBezTo>
                    <a:pt x="172" y="13"/>
                    <a:pt x="177" y="14"/>
                    <a:pt x="182" y="16"/>
                  </a:cubicBezTo>
                  <a:cubicBezTo>
                    <a:pt x="189" y="19"/>
                    <a:pt x="192" y="22"/>
                    <a:pt x="193" y="26"/>
                  </a:cubicBezTo>
                  <a:cubicBezTo>
                    <a:pt x="194" y="31"/>
                    <a:pt x="192" y="34"/>
                    <a:pt x="189" y="38"/>
                  </a:cubicBezTo>
                  <a:cubicBezTo>
                    <a:pt x="188" y="39"/>
                    <a:pt x="187" y="41"/>
                    <a:pt x="186" y="44"/>
                  </a:cubicBezTo>
                  <a:cubicBezTo>
                    <a:pt x="186" y="46"/>
                    <a:pt x="187" y="48"/>
                    <a:pt x="187" y="51"/>
                  </a:cubicBezTo>
                  <a:cubicBezTo>
                    <a:pt x="187" y="54"/>
                    <a:pt x="186" y="56"/>
                    <a:pt x="185" y="59"/>
                  </a:cubicBezTo>
                  <a:cubicBezTo>
                    <a:pt x="185" y="60"/>
                    <a:pt x="185" y="60"/>
                    <a:pt x="185" y="61"/>
                  </a:cubicBezTo>
                  <a:cubicBezTo>
                    <a:pt x="182" y="70"/>
                    <a:pt x="179" y="73"/>
                    <a:pt x="175" y="77"/>
                  </a:cubicBezTo>
                  <a:cubicBezTo>
                    <a:pt x="173" y="78"/>
                    <a:pt x="172" y="79"/>
                    <a:pt x="170" y="81"/>
                  </a:cubicBezTo>
                  <a:cubicBezTo>
                    <a:pt x="166" y="85"/>
                    <a:pt x="165" y="91"/>
                    <a:pt x="163" y="96"/>
                  </a:cubicBezTo>
                  <a:cubicBezTo>
                    <a:pt x="161" y="105"/>
                    <a:pt x="158" y="116"/>
                    <a:pt x="145" y="118"/>
                  </a:cubicBezTo>
                  <a:cubicBezTo>
                    <a:pt x="144" y="119"/>
                    <a:pt x="143" y="119"/>
                    <a:pt x="142" y="119"/>
                  </a:cubicBezTo>
                  <a:cubicBezTo>
                    <a:pt x="141" y="119"/>
                    <a:pt x="141" y="119"/>
                    <a:pt x="140" y="119"/>
                  </a:cubicBezTo>
                  <a:cubicBezTo>
                    <a:pt x="138" y="119"/>
                    <a:pt x="136" y="119"/>
                    <a:pt x="135" y="118"/>
                  </a:cubicBezTo>
                  <a:cubicBezTo>
                    <a:pt x="134" y="118"/>
                    <a:pt x="134" y="118"/>
                    <a:pt x="134" y="118"/>
                  </a:cubicBezTo>
                  <a:cubicBezTo>
                    <a:pt x="131" y="118"/>
                    <a:pt x="126" y="120"/>
                    <a:pt x="122" y="122"/>
                  </a:cubicBezTo>
                  <a:cubicBezTo>
                    <a:pt x="117" y="126"/>
                    <a:pt x="114" y="130"/>
                    <a:pt x="114" y="132"/>
                  </a:cubicBezTo>
                  <a:cubicBezTo>
                    <a:pt x="114" y="134"/>
                    <a:pt x="114" y="136"/>
                    <a:pt x="115" y="139"/>
                  </a:cubicBezTo>
                  <a:cubicBezTo>
                    <a:pt x="116" y="144"/>
                    <a:pt x="117" y="150"/>
                    <a:pt x="114" y="156"/>
                  </a:cubicBezTo>
                  <a:cubicBezTo>
                    <a:pt x="113" y="160"/>
                    <a:pt x="110" y="162"/>
                    <a:pt x="107" y="164"/>
                  </a:cubicBezTo>
                  <a:cubicBezTo>
                    <a:pt x="105" y="166"/>
                    <a:pt x="103" y="167"/>
                    <a:pt x="102" y="169"/>
                  </a:cubicBezTo>
                  <a:cubicBezTo>
                    <a:pt x="98" y="177"/>
                    <a:pt x="101" y="183"/>
                    <a:pt x="107" y="193"/>
                  </a:cubicBezTo>
                  <a:cubicBezTo>
                    <a:pt x="114" y="205"/>
                    <a:pt x="116" y="219"/>
                    <a:pt x="111" y="229"/>
                  </a:cubicBezTo>
                  <a:cubicBezTo>
                    <a:pt x="108" y="236"/>
                    <a:pt x="104" y="241"/>
                    <a:pt x="100" y="247"/>
                  </a:cubicBezTo>
                  <a:cubicBezTo>
                    <a:pt x="96" y="252"/>
                    <a:pt x="92" y="258"/>
                    <a:pt x="89" y="264"/>
                  </a:cubicBezTo>
                  <a:cubicBezTo>
                    <a:pt x="88" y="268"/>
                    <a:pt x="87" y="271"/>
                    <a:pt x="87" y="274"/>
                  </a:cubicBezTo>
                  <a:cubicBezTo>
                    <a:pt x="85" y="282"/>
                    <a:pt x="83" y="287"/>
                    <a:pt x="70" y="292"/>
                  </a:cubicBezTo>
                  <a:cubicBezTo>
                    <a:pt x="60" y="296"/>
                    <a:pt x="58" y="301"/>
                    <a:pt x="55" y="309"/>
                  </a:cubicBezTo>
                  <a:cubicBezTo>
                    <a:pt x="54" y="313"/>
                    <a:pt x="52" y="317"/>
                    <a:pt x="50" y="321"/>
                  </a:cubicBezTo>
                  <a:cubicBezTo>
                    <a:pt x="49" y="323"/>
                    <a:pt x="47" y="325"/>
                    <a:pt x="46" y="326"/>
                  </a:cubicBezTo>
                  <a:cubicBezTo>
                    <a:pt x="44" y="329"/>
                    <a:pt x="43" y="330"/>
                    <a:pt x="42" y="333"/>
                  </a:cubicBezTo>
                  <a:cubicBezTo>
                    <a:pt x="41" y="338"/>
                    <a:pt x="41" y="344"/>
                    <a:pt x="40" y="350"/>
                  </a:cubicBezTo>
                  <a:cubicBezTo>
                    <a:pt x="40" y="350"/>
                    <a:pt x="40" y="350"/>
                    <a:pt x="40" y="350"/>
                  </a:cubicBezTo>
                  <a:cubicBezTo>
                    <a:pt x="42" y="352"/>
                    <a:pt x="42" y="354"/>
                    <a:pt x="41" y="356"/>
                  </a:cubicBezTo>
                  <a:cubicBezTo>
                    <a:pt x="41" y="357"/>
                    <a:pt x="40" y="357"/>
                    <a:pt x="40" y="358"/>
                  </a:cubicBezTo>
                  <a:cubicBezTo>
                    <a:pt x="40" y="359"/>
                    <a:pt x="39" y="360"/>
                    <a:pt x="38" y="361"/>
                  </a:cubicBezTo>
                  <a:cubicBezTo>
                    <a:pt x="38" y="361"/>
                    <a:pt x="38" y="361"/>
                    <a:pt x="37" y="362"/>
                  </a:cubicBezTo>
                  <a:cubicBezTo>
                    <a:pt x="35" y="375"/>
                    <a:pt x="30" y="385"/>
                    <a:pt x="24" y="394"/>
                  </a:cubicBezTo>
                  <a:cubicBezTo>
                    <a:pt x="20" y="402"/>
                    <a:pt x="17" y="408"/>
                    <a:pt x="14" y="416"/>
                  </a:cubicBezTo>
                  <a:cubicBezTo>
                    <a:pt x="11" y="424"/>
                    <a:pt x="10" y="433"/>
                    <a:pt x="10" y="442"/>
                  </a:cubicBezTo>
                  <a:cubicBezTo>
                    <a:pt x="9" y="450"/>
                    <a:pt x="8" y="459"/>
                    <a:pt x="6" y="466"/>
                  </a:cubicBezTo>
                  <a:cubicBezTo>
                    <a:pt x="5" y="469"/>
                    <a:pt x="5" y="471"/>
                    <a:pt x="4" y="473"/>
                  </a:cubicBezTo>
                  <a:cubicBezTo>
                    <a:pt x="2" y="479"/>
                    <a:pt x="1" y="483"/>
                    <a:pt x="1" y="491"/>
                  </a:cubicBezTo>
                  <a:cubicBezTo>
                    <a:pt x="3" y="508"/>
                    <a:pt x="3" y="524"/>
                    <a:pt x="2" y="541"/>
                  </a:cubicBezTo>
                  <a:cubicBezTo>
                    <a:pt x="0" y="558"/>
                    <a:pt x="1" y="571"/>
                    <a:pt x="3" y="584"/>
                  </a:cubicBezTo>
                  <a:cubicBezTo>
                    <a:pt x="4" y="582"/>
                    <a:pt x="5" y="580"/>
                    <a:pt x="6" y="578"/>
                  </a:cubicBezTo>
                  <a:cubicBezTo>
                    <a:pt x="8" y="576"/>
                    <a:pt x="9" y="574"/>
                    <a:pt x="10" y="572"/>
                  </a:cubicBezTo>
                  <a:cubicBezTo>
                    <a:pt x="10" y="572"/>
                    <a:pt x="10" y="571"/>
                    <a:pt x="10" y="571"/>
                  </a:cubicBezTo>
                  <a:cubicBezTo>
                    <a:pt x="11" y="570"/>
                    <a:pt x="12" y="568"/>
                    <a:pt x="13" y="568"/>
                  </a:cubicBezTo>
                  <a:cubicBezTo>
                    <a:pt x="14" y="567"/>
                    <a:pt x="15" y="566"/>
                    <a:pt x="16" y="565"/>
                  </a:cubicBezTo>
                  <a:cubicBezTo>
                    <a:pt x="21" y="562"/>
                    <a:pt x="25" y="559"/>
                    <a:pt x="29" y="556"/>
                  </a:cubicBezTo>
                  <a:cubicBezTo>
                    <a:pt x="34" y="551"/>
                    <a:pt x="34" y="551"/>
                    <a:pt x="34" y="551"/>
                  </a:cubicBezTo>
                  <a:cubicBezTo>
                    <a:pt x="35" y="551"/>
                    <a:pt x="37" y="550"/>
                    <a:pt x="38" y="551"/>
                  </a:cubicBezTo>
                  <a:cubicBezTo>
                    <a:pt x="39" y="551"/>
                    <a:pt x="41" y="552"/>
                    <a:pt x="41" y="554"/>
                  </a:cubicBezTo>
                  <a:cubicBezTo>
                    <a:pt x="44" y="561"/>
                    <a:pt x="39" y="571"/>
                    <a:pt x="35" y="580"/>
                  </a:cubicBezTo>
                  <a:cubicBezTo>
                    <a:pt x="31" y="587"/>
                    <a:pt x="27" y="597"/>
                    <a:pt x="29" y="599"/>
                  </a:cubicBezTo>
                  <a:cubicBezTo>
                    <a:pt x="31" y="601"/>
                    <a:pt x="37" y="600"/>
                    <a:pt x="41" y="600"/>
                  </a:cubicBezTo>
                  <a:cubicBezTo>
                    <a:pt x="47" y="600"/>
                    <a:pt x="53" y="599"/>
                    <a:pt x="57" y="601"/>
                  </a:cubicBezTo>
                  <a:cubicBezTo>
                    <a:pt x="63" y="603"/>
                    <a:pt x="72" y="607"/>
                    <a:pt x="79" y="612"/>
                  </a:cubicBezTo>
                  <a:cubicBezTo>
                    <a:pt x="81" y="613"/>
                    <a:pt x="84" y="615"/>
                    <a:pt x="86" y="616"/>
                  </a:cubicBezTo>
                  <a:cubicBezTo>
                    <a:pt x="87" y="618"/>
                    <a:pt x="90" y="620"/>
                    <a:pt x="91" y="620"/>
                  </a:cubicBezTo>
                  <a:cubicBezTo>
                    <a:pt x="91" y="620"/>
                    <a:pt x="92" y="619"/>
                    <a:pt x="93" y="614"/>
                  </a:cubicBezTo>
                  <a:cubicBezTo>
                    <a:pt x="95" y="605"/>
                    <a:pt x="96" y="604"/>
                    <a:pt x="101" y="601"/>
                  </a:cubicBezTo>
                  <a:cubicBezTo>
                    <a:pt x="102" y="600"/>
                    <a:pt x="104" y="599"/>
                    <a:pt x="106" y="598"/>
                  </a:cubicBezTo>
                  <a:cubicBezTo>
                    <a:pt x="107" y="597"/>
                    <a:pt x="108" y="597"/>
                    <a:pt x="109" y="596"/>
                  </a:cubicBezTo>
                  <a:cubicBezTo>
                    <a:pt x="109" y="596"/>
                    <a:pt x="110" y="595"/>
                    <a:pt x="110" y="595"/>
                  </a:cubicBezTo>
                  <a:cubicBezTo>
                    <a:pt x="110" y="595"/>
                    <a:pt x="110" y="595"/>
                    <a:pt x="110" y="594"/>
                  </a:cubicBezTo>
                  <a:cubicBezTo>
                    <a:pt x="109" y="593"/>
                    <a:pt x="109" y="591"/>
                    <a:pt x="110" y="590"/>
                  </a:cubicBezTo>
                  <a:cubicBezTo>
                    <a:pt x="110" y="588"/>
                    <a:pt x="112" y="587"/>
                    <a:pt x="113" y="587"/>
                  </a:cubicBezTo>
                  <a:cubicBezTo>
                    <a:pt x="120" y="587"/>
                    <a:pt x="125" y="592"/>
                    <a:pt x="127" y="598"/>
                  </a:cubicBezTo>
                  <a:cubicBezTo>
                    <a:pt x="129" y="597"/>
                    <a:pt x="130" y="596"/>
                    <a:pt x="131" y="594"/>
                  </a:cubicBezTo>
                  <a:cubicBezTo>
                    <a:pt x="137" y="588"/>
                    <a:pt x="142" y="587"/>
                    <a:pt x="153" y="596"/>
                  </a:cubicBezTo>
                  <a:cubicBezTo>
                    <a:pt x="159" y="601"/>
                    <a:pt x="168" y="611"/>
                    <a:pt x="169" y="620"/>
                  </a:cubicBezTo>
                  <a:cubicBezTo>
                    <a:pt x="169" y="621"/>
                    <a:pt x="169" y="622"/>
                    <a:pt x="168" y="623"/>
                  </a:cubicBezTo>
                  <a:cubicBezTo>
                    <a:pt x="174" y="624"/>
                    <a:pt x="179" y="624"/>
                    <a:pt x="184" y="624"/>
                  </a:cubicBezTo>
                  <a:cubicBezTo>
                    <a:pt x="196" y="625"/>
                    <a:pt x="209" y="626"/>
                    <a:pt x="222" y="632"/>
                  </a:cubicBezTo>
                  <a:cubicBezTo>
                    <a:pt x="223" y="633"/>
                    <a:pt x="225" y="634"/>
                    <a:pt x="227" y="634"/>
                  </a:cubicBezTo>
                  <a:cubicBezTo>
                    <a:pt x="234" y="638"/>
                    <a:pt x="237" y="639"/>
                    <a:pt x="239" y="636"/>
                  </a:cubicBezTo>
                  <a:cubicBezTo>
                    <a:pt x="241" y="635"/>
                    <a:pt x="241" y="633"/>
                    <a:pt x="241" y="629"/>
                  </a:cubicBezTo>
                  <a:cubicBezTo>
                    <a:pt x="240" y="625"/>
                    <a:pt x="240" y="620"/>
                    <a:pt x="243" y="617"/>
                  </a:cubicBezTo>
                  <a:cubicBezTo>
                    <a:pt x="248" y="612"/>
                    <a:pt x="257" y="613"/>
                    <a:pt x="267" y="614"/>
                  </a:cubicBezTo>
                  <a:cubicBezTo>
                    <a:pt x="271" y="614"/>
                    <a:pt x="274" y="614"/>
                    <a:pt x="276" y="614"/>
                  </a:cubicBezTo>
                  <a:cubicBezTo>
                    <a:pt x="283" y="612"/>
                    <a:pt x="292" y="608"/>
                    <a:pt x="299" y="603"/>
                  </a:cubicBezTo>
                  <a:cubicBezTo>
                    <a:pt x="302" y="602"/>
                    <a:pt x="305" y="600"/>
                    <a:pt x="308" y="599"/>
                  </a:cubicBezTo>
                  <a:cubicBezTo>
                    <a:pt x="309" y="598"/>
                    <a:pt x="309" y="598"/>
                    <a:pt x="309" y="598"/>
                  </a:cubicBezTo>
                  <a:cubicBezTo>
                    <a:pt x="317" y="594"/>
                    <a:pt x="321" y="591"/>
                    <a:pt x="329" y="593"/>
                  </a:cubicBezTo>
                  <a:cubicBezTo>
                    <a:pt x="332" y="593"/>
                    <a:pt x="334" y="594"/>
                    <a:pt x="336" y="595"/>
                  </a:cubicBezTo>
                  <a:cubicBezTo>
                    <a:pt x="337" y="596"/>
                    <a:pt x="339" y="596"/>
                    <a:pt x="340" y="596"/>
                  </a:cubicBezTo>
                  <a:cubicBezTo>
                    <a:pt x="341" y="596"/>
                    <a:pt x="342" y="596"/>
                    <a:pt x="343" y="596"/>
                  </a:cubicBezTo>
                  <a:cubicBezTo>
                    <a:pt x="343" y="596"/>
                    <a:pt x="343" y="595"/>
                    <a:pt x="343" y="595"/>
                  </a:cubicBezTo>
                  <a:cubicBezTo>
                    <a:pt x="343" y="594"/>
                    <a:pt x="344" y="594"/>
                    <a:pt x="344" y="594"/>
                  </a:cubicBezTo>
                  <a:cubicBezTo>
                    <a:pt x="344" y="593"/>
                    <a:pt x="343" y="593"/>
                    <a:pt x="343" y="592"/>
                  </a:cubicBezTo>
                  <a:cubicBezTo>
                    <a:pt x="342" y="589"/>
                    <a:pt x="342" y="587"/>
                    <a:pt x="341" y="586"/>
                  </a:cubicBezTo>
                  <a:cubicBezTo>
                    <a:pt x="339" y="582"/>
                    <a:pt x="338" y="578"/>
                    <a:pt x="338" y="572"/>
                  </a:cubicBezTo>
                  <a:cubicBezTo>
                    <a:pt x="338" y="570"/>
                    <a:pt x="338" y="568"/>
                    <a:pt x="338" y="567"/>
                  </a:cubicBezTo>
                  <a:cubicBezTo>
                    <a:pt x="339" y="565"/>
                    <a:pt x="339" y="564"/>
                    <a:pt x="339" y="564"/>
                  </a:cubicBezTo>
                  <a:cubicBezTo>
                    <a:pt x="338" y="562"/>
                    <a:pt x="337" y="560"/>
                    <a:pt x="336" y="558"/>
                  </a:cubicBezTo>
                  <a:cubicBezTo>
                    <a:pt x="335" y="557"/>
                    <a:pt x="333" y="555"/>
                    <a:pt x="333" y="552"/>
                  </a:cubicBezTo>
                  <a:cubicBezTo>
                    <a:pt x="329" y="539"/>
                    <a:pt x="334" y="533"/>
                    <a:pt x="340" y="527"/>
                  </a:cubicBezTo>
                  <a:cubicBezTo>
                    <a:pt x="342" y="525"/>
                    <a:pt x="344" y="523"/>
                    <a:pt x="345" y="520"/>
                  </a:cubicBezTo>
                  <a:cubicBezTo>
                    <a:pt x="347" y="517"/>
                    <a:pt x="347" y="516"/>
                    <a:pt x="347" y="516"/>
                  </a:cubicBezTo>
                  <a:cubicBezTo>
                    <a:pt x="347" y="516"/>
                    <a:pt x="347" y="515"/>
                    <a:pt x="347" y="515"/>
                  </a:cubicBezTo>
                  <a:cubicBezTo>
                    <a:pt x="345" y="513"/>
                    <a:pt x="344" y="511"/>
                    <a:pt x="343" y="508"/>
                  </a:cubicBezTo>
                  <a:cubicBezTo>
                    <a:pt x="342" y="501"/>
                    <a:pt x="345" y="497"/>
                    <a:pt x="348" y="493"/>
                  </a:cubicBezTo>
                  <a:cubicBezTo>
                    <a:pt x="344" y="492"/>
                    <a:pt x="339" y="490"/>
                    <a:pt x="334" y="490"/>
                  </a:cubicBezTo>
                  <a:cubicBezTo>
                    <a:pt x="333" y="490"/>
                    <a:pt x="332" y="490"/>
                    <a:pt x="330" y="491"/>
                  </a:cubicBezTo>
                  <a:cubicBezTo>
                    <a:pt x="324" y="491"/>
                    <a:pt x="314" y="492"/>
                    <a:pt x="310" y="485"/>
                  </a:cubicBezTo>
                  <a:cubicBezTo>
                    <a:pt x="307" y="476"/>
                    <a:pt x="315" y="469"/>
                    <a:pt x="321" y="464"/>
                  </a:cubicBezTo>
                  <a:cubicBezTo>
                    <a:pt x="322" y="462"/>
                    <a:pt x="324" y="461"/>
                    <a:pt x="325" y="460"/>
                  </a:cubicBezTo>
                  <a:cubicBezTo>
                    <a:pt x="327" y="457"/>
                    <a:pt x="327" y="455"/>
                    <a:pt x="327" y="452"/>
                  </a:cubicBezTo>
                  <a:cubicBezTo>
                    <a:pt x="328" y="449"/>
                    <a:pt x="328" y="445"/>
                    <a:pt x="330" y="441"/>
                  </a:cubicBezTo>
                  <a:cubicBezTo>
                    <a:pt x="331" y="439"/>
                    <a:pt x="334" y="438"/>
                    <a:pt x="335" y="437"/>
                  </a:cubicBezTo>
                  <a:cubicBezTo>
                    <a:pt x="336" y="437"/>
                    <a:pt x="336" y="435"/>
                    <a:pt x="337" y="434"/>
                  </a:cubicBezTo>
                  <a:cubicBezTo>
                    <a:pt x="338" y="430"/>
                    <a:pt x="339" y="426"/>
                    <a:pt x="343" y="424"/>
                  </a:cubicBezTo>
                  <a:cubicBezTo>
                    <a:pt x="346" y="421"/>
                    <a:pt x="350" y="419"/>
                    <a:pt x="354" y="418"/>
                  </a:cubicBezTo>
                  <a:cubicBezTo>
                    <a:pt x="357" y="418"/>
                    <a:pt x="360" y="417"/>
                    <a:pt x="362" y="415"/>
                  </a:cubicBezTo>
                  <a:cubicBezTo>
                    <a:pt x="368" y="410"/>
                    <a:pt x="368" y="408"/>
                    <a:pt x="367" y="403"/>
                  </a:cubicBezTo>
                  <a:cubicBezTo>
                    <a:pt x="366" y="401"/>
                    <a:pt x="365" y="398"/>
                    <a:pt x="365" y="394"/>
                  </a:cubicBezTo>
                  <a:cubicBezTo>
                    <a:pt x="362" y="393"/>
                    <a:pt x="360" y="391"/>
                    <a:pt x="357" y="39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3118" y="1752"/>
              <a:ext cx="260" cy="159"/>
            </a:xfrm>
            <a:custGeom>
              <a:avLst/>
              <a:gdLst>
                <a:gd name="T0" fmla="*/ 53 w 262"/>
                <a:gd name="T1" fmla="*/ 24 h 160"/>
                <a:gd name="T2" fmla="*/ 45 w 262"/>
                <a:gd name="T3" fmla="*/ 42 h 160"/>
                <a:gd name="T4" fmla="*/ 35 w 262"/>
                <a:gd name="T5" fmla="*/ 62 h 160"/>
                <a:gd name="T6" fmla="*/ 26 w 262"/>
                <a:gd name="T7" fmla="*/ 76 h 160"/>
                <a:gd name="T8" fmla="*/ 14 w 262"/>
                <a:gd name="T9" fmla="*/ 97 h 160"/>
                <a:gd name="T10" fmla="*/ 0 w 262"/>
                <a:gd name="T11" fmla="*/ 113 h 160"/>
                <a:gd name="T12" fmla="*/ 6 w 262"/>
                <a:gd name="T13" fmla="*/ 118 h 160"/>
                <a:gd name="T14" fmla="*/ 11 w 262"/>
                <a:gd name="T15" fmla="*/ 123 h 160"/>
                <a:gd name="T16" fmla="*/ 29 w 262"/>
                <a:gd name="T17" fmla="*/ 123 h 160"/>
                <a:gd name="T18" fmla="*/ 44 w 262"/>
                <a:gd name="T19" fmla="*/ 105 h 160"/>
                <a:gd name="T20" fmla="*/ 95 w 262"/>
                <a:gd name="T21" fmla="*/ 115 h 160"/>
                <a:gd name="T22" fmla="*/ 77 w 262"/>
                <a:gd name="T23" fmla="*/ 133 h 160"/>
                <a:gd name="T24" fmla="*/ 75 w 262"/>
                <a:gd name="T25" fmla="*/ 139 h 160"/>
                <a:gd name="T26" fmla="*/ 75 w 262"/>
                <a:gd name="T27" fmla="*/ 140 h 160"/>
                <a:gd name="T28" fmla="*/ 96 w 262"/>
                <a:gd name="T29" fmla="*/ 151 h 160"/>
                <a:gd name="T30" fmla="*/ 135 w 262"/>
                <a:gd name="T31" fmla="*/ 160 h 160"/>
                <a:gd name="T32" fmla="*/ 141 w 262"/>
                <a:gd name="T33" fmla="*/ 143 h 160"/>
                <a:gd name="T34" fmla="*/ 142 w 262"/>
                <a:gd name="T35" fmla="*/ 137 h 160"/>
                <a:gd name="T36" fmla="*/ 144 w 262"/>
                <a:gd name="T37" fmla="*/ 125 h 160"/>
                <a:gd name="T38" fmla="*/ 164 w 262"/>
                <a:gd name="T39" fmla="*/ 117 h 160"/>
                <a:gd name="T40" fmla="*/ 170 w 262"/>
                <a:gd name="T41" fmla="*/ 119 h 160"/>
                <a:gd name="T42" fmla="*/ 198 w 262"/>
                <a:gd name="T43" fmla="*/ 122 h 160"/>
                <a:gd name="T44" fmla="*/ 206 w 262"/>
                <a:gd name="T45" fmla="*/ 120 h 160"/>
                <a:gd name="T46" fmla="*/ 224 w 262"/>
                <a:gd name="T47" fmla="*/ 119 h 160"/>
                <a:gd name="T48" fmla="*/ 242 w 262"/>
                <a:gd name="T49" fmla="*/ 123 h 160"/>
                <a:gd name="T50" fmla="*/ 256 w 262"/>
                <a:gd name="T51" fmla="*/ 124 h 160"/>
                <a:gd name="T52" fmla="*/ 262 w 262"/>
                <a:gd name="T53" fmla="*/ 123 h 160"/>
                <a:gd name="T54" fmla="*/ 256 w 262"/>
                <a:gd name="T55" fmla="*/ 117 h 160"/>
                <a:gd name="T56" fmla="*/ 247 w 262"/>
                <a:gd name="T57" fmla="*/ 108 h 160"/>
                <a:gd name="T58" fmla="*/ 247 w 262"/>
                <a:gd name="T59" fmla="*/ 87 h 160"/>
                <a:gd name="T60" fmla="*/ 243 w 262"/>
                <a:gd name="T61" fmla="*/ 75 h 160"/>
                <a:gd name="T62" fmla="*/ 235 w 262"/>
                <a:gd name="T63" fmla="*/ 48 h 160"/>
                <a:gd name="T64" fmla="*/ 227 w 262"/>
                <a:gd name="T65" fmla="*/ 32 h 160"/>
                <a:gd name="T66" fmla="*/ 217 w 262"/>
                <a:gd name="T67" fmla="*/ 24 h 160"/>
                <a:gd name="T68" fmla="*/ 199 w 262"/>
                <a:gd name="T69" fmla="*/ 19 h 160"/>
                <a:gd name="T70" fmla="*/ 175 w 262"/>
                <a:gd name="T71" fmla="*/ 19 h 160"/>
                <a:gd name="T72" fmla="*/ 134 w 262"/>
                <a:gd name="T73" fmla="*/ 17 h 160"/>
                <a:gd name="T74" fmla="*/ 115 w 262"/>
                <a:gd name="T75" fmla="*/ 15 h 160"/>
                <a:gd name="T76" fmla="*/ 91 w 262"/>
                <a:gd name="T77" fmla="*/ 2 h 160"/>
                <a:gd name="T78" fmla="*/ 77 w 262"/>
                <a:gd name="T79" fmla="*/ 3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2" h="160">
                  <a:moveTo>
                    <a:pt x="59" y="16"/>
                  </a:moveTo>
                  <a:cubicBezTo>
                    <a:pt x="57" y="18"/>
                    <a:pt x="56" y="21"/>
                    <a:pt x="53" y="24"/>
                  </a:cubicBezTo>
                  <a:cubicBezTo>
                    <a:pt x="49" y="29"/>
                    <a:pt x="46" y="33"/>
                    <a:pt x="46" y="37"/>
                  </a:cubicBezTo>
                  <a:cubicBezTo>
                    <a:pt x="45" y="39"/>
                    <a:pt x="45" y="41"/>
                    <a:pt x="45" y="42"/>
                  </a:cubicBezTo>
                  <a:cubicBezTo>
                    <a:pt x="45" y="46"/>
                    <a:pt x="45" y="50"/>
                    <a:pt x="42" y="54"/>
                  </a:cubicBezTo>
                  <a:cubicBezTo>
                    <a:pt x="40" y="57"/>
                    <a:pt x="37" y="60"/>
                    <a:pt x="35" y="62"/>
                  </a:cubicBezTo>
                  <a:cubicBezTo>
                    <a:pt x="32" y="65"/>
                    <a:pt x="30" y="67"/>
                    <a:pt x="28" y="70"/>
                  </a:cubicBezTo>
                  <a:cubicBezTo>
                    <a:pt x="28" y="72"/>
                    <a:pt x="27" y="74"/>
                    <a:pt x="26" y="76"/>
                  </a:cubicBezTo>
                  <a:cubicBezTo>
                    <a:pt x="25" y="80"/>
                    <a:pt x="24" y="83"/>
                    <a:pt x="21" y="88"/>
                  </a:cubicBezTo>
                  <a:cubicBezTo>
                    <a:pt x="19" y="91"/>
                    <a:pt x="16" y="94"/>
                    <a:pt x="14" y="97"/>
                  </a:cubicBezTo>
                  <a:cubicBezTo>
                    <a:pt x="11" y="100"/>
                    <a:pt x="9" y="102"/>
                    <a:pt x="7" y="105"/>
                  </a:cubicBezTo>
                  <a:cubicBezTo>
                    <a:pt x="5" y="109"/>
                    <a:pt x="2" y="111"/>
                    <a:pt x="0" y="113"/>
                  </a:cubicBezTo>
                  <a:cubicBezTo>
                    <a:pt x="1" y="114"/>
                    <a:pt x="2" y="115"/>
                    <a:pt x="4" y="116"/>
                  </a:cubicBezTo>
                  <a:cubicBezTo>
                    <a:pt x="5" y="117"/>
                    <a:pt x="5" y="118"/>
                    <a:pt x="6" y="118"/>
                  </a:cubicBezTo>
                  <a:cubicBezTo>
                    <a:pt x="8" y="119"/>
                    <a:pt x="8" y="121"/>
                    <a:pt x="8" y="123"/>
                  </a:cubicBezTo>
                  <a:cubicBezTo>
                    <a:pt x="9" y="123"/>
                    <a:pt x="10" y="123"/>
                    <a:pt x="11" y="123"/>
                  </a:cubicBezTo>
                  <a:cubicBezTo>
                    <a:pt x="12" y="123"/>
                    <a:pt x="13" y="123"/>
                    <a:pt x="14" y="123"/>
                  </a:cubicBezTo>
                  <a:cubicBezTo>
                    <a:pt x="20" y="124"/>
                    <a:pt x="25" y="125"/>
                    <a:pt x="29" y="123"/>
                  </a:cubicBezTo>
                  <a:cubicBezTo>
                    <a:pt x="31" y="121"/>
                    <a:pt x="34" y="117"/>
                    <a:pt x="36" y="114"/>
                  </a:cubicBezTo>
                  <a:cubicBezTo>
                    <a:pt x="38" y="111"/>
                    <a:pt x="41" y="107"/>
                    <a:pt x="44" y="105"/>
                  </a:cubicBezTo>
                  <a:cubicBezTo>
                    <a:pt x="50" y="99"/>
                    <a:pt x="75" y="88"/>
                    <a:pt x="87" y="96"/>
                  </a:cubicBezTo>
                  <a:cubicBezTo>
                    <a:pt x="92" y="98"/>
                    <a:pt x="96" y="110"/>
                    <a:pt x="95" y="115"/>
                  </a:cubicBezTo>
                  <a:cubicBezTo>
                    <a:pt x="93" y="121"/>
                    <a:pt x="88" y="124"/>
                    <a:pt x="84" y="127"/>
                  </a:cubicBezTo>
                  <a:cubicBezTo>
                    <a:pt x="81" y="129"/>
                    <a:pt x="79" y="131"/>
                    <a:pt x="77" y="133"/>
                  </a:cubicBezTo>
                  <a:cubicBezTo>
                    <a:pt x="77" y="134"/>
                    <a:pt x="77" y="135"/>
                    <a:pt x="76" y="135"/>
                  </a:cubicBezTo>
                  <a:cubicBezTo>
                    <a:pt x="76" y="137"/>
                    <a:pt x="75" y="138"/>
                    <a:pt x="75" y="139"/>
                  </a:cubicBezTo>
                  <a:cubicBezTo>
                    <a:pt x="75" y="139"/>
                    <a:pt x="75" y="139"/>
                    <a:pt x="75" y="139"/>
                  </a:cubicBezTo>
                  <a:cubicBezTo>
                    <a:pt x="75" y="139"/>
                    <a:pt x="75" y="139"/>
                    <a:pt x="75" y="140"/>
                  </a:cubicBezTo>
                  <a:cubicBezTo>
                    <a:pt x="77" y="140"/>
                    <a:pt x="80" y="140"/>
                    <a:pt x="83" y="142"/>
                  </a:cubicBezTo>
                  <a:cubicBezTo>
                    <a:pt x="87" y="143"/>
                    <a:pt x="93" y="146"/>
                    <a:pt x="96" y="151"/>
                  </a:cubicBezTo>
                  <a:cubicBezTo>
                    <a:pt x="105" y="145"/>
                    <a:pt x="116" y="140"/>
                    <a:pt x="125" y="144"/>
                  </a:cubicBezTo>
                  <a:cubicBezTo>
                    <a:pt x="134" y="148"/>
                    <a:pt x="135" y="154"/>
                    <a:pt x="135" y="160"/>
                  </a:cubicBezTo>
                  <a:cubicBezTo>
                    <a:pt x="136" y="158"/>
                    <a:pt x="137" y="156"/>
                    <a:pt x="137" y="153"/>
                  </a:cubicBezTo>
                  <a:cubicBezTo>
                    <a:pt x="138" y="150"/>
                    <a:pt x="139" y="146"/>
                    <a:pt x="141" y="143"/>
                  </a:cubicBezTo>
                  <a:cubicBezTo>
                    <a:pt x="141" y="142"/>
                    <a:pt x="141" y="142"/>
                    <a:pt x="140" y="141"/>
                  </a:cubicBezTo>
                  <a:cubicBezTo>
                    <a:pt x="140" y="139"/>
                    <a:pt x="141" y="138"/>
                    <a:pt x="142" y="137"/>
                  </a:cubicBezTo>
                  <a:cubicBezTo>
                    <a:pt x="143" y="136"/>
                    <a:pt x="144" y="134"/>
                    <a:pt x="146" y="134"/>
                  </a:cubicBezTo>
                  <a:cubicBezTo>
                    <a:pt x="145" y="131"/>
                    <a:pt x="144" y="128"/>
                    <a:pt x="144" y="125"/>
                  </a:cubicBezTo>
                  <a:cubicBezTo>
                    <a:pt x="143" y="121"/>
                    <a:pt x="145" y="118"/>
                    <a:pt x="147" y="115"/>
                  </a:cubicBezTo>
                  <a:cubicBezTo>
                    <a:pt x="152" y="112"/>
                    <a:pt x="158" y="115"/>
                    <a:pt x="164" y="117"/>
                  </a:cubicBezTo>
                  <a:cubicBezTo>
                    <a:pt x="165" y="118"/>
                    <a:pt x="167" y="118"/>
                    <a:pt x="168" y="119"/>
                  </a:cubicBezTo>
                  <a:cubicBezTo>
                    <a:pt x="170" y="119"/>
                    <a:pt x="170" y="119"/>
                    <a:pt x="170" y="119"/>
                  </a:cubicBezTo>
                  <a:cubicBezTo>
                    <a:pt x="176" y="121"/>
                    <a:pt x="189" y="124"/>
                    <a:pt x="193" y="122"/>
                  </a:cubicBezTo>
                  <a:cubicBezTo>
                    <a:pt x="195" y="121"/>
                    <a:pt x="196" y="121"/>
                    <a:pt x="198" y="122"/>
                  </a:cubicBezTo>
                  <a:cubicBezTo>
                    <a:pt x="198" y="122"/>
                    <a:pt x="198" y="123"/>
                    <a:pt x="198" y="123"/>
                  </a:cubicBezTo>
                  <a:cubicBezTo>
                    <a:pt x="201" y="122"/>
                    <a:pt x="203" y="121"/>
                    <a:pt x="206" y="120"/>
                  </a:cubicBezTo>
                  <a:cubicBezTo>
                    <a:pt x="208" y="120"/>
                    <a:pt x="209" y="119"/>
                    <a:pt x="210" y="119"/>
                  </a:cubicBezTo>
                  <a:cubicBezTo>
                    <a:pt x="217" y="116"/>
                    <a:pt x="220" y="117"/>
                    <a:pt x="224" y="119"/>
                  </a:cubicBezTo>
                  <a:cubicBezTo>
                    <a:pt x="225" y="120"/>
                    <a:pt x="227" y="121"/>
                    <a:pt x="230" y="122"/>
                  </a:cubicBezTo>
                  <a:cubicBezTo>
                    <a:pt x="233" y="123"/>
                    <a:pt x="238" y="123"/>
                    <a:pt x="242" y="123"/>
                  </a:cubicBezTo>
                  <a:cubicBezTo>
                    <a:pt x="245" y="122"/>
                    <a:pt x="247" y="122"/>
                    <a:pt x="250" y="123"/>
                  </a:cubicBezTo>
                  <a:cubicBezTo>
                    <a:pt x="253" y="123"/>
                    <a:pt x="254" y="123"/>
                    <a:pt x="256" y="124"/>
                  </a:cubicBezTo>
                  <a:cubicBezTo>
                    <a:pt x="259" y="125"/>
                    <a:pt x="259" y="125"/>
                    <a:pt x="260" y="124"/>
                  </a:cubicBezTo>
                  <a:cubicBezTo>
                    <a:pt x="261" y="123"/>
                    <a:pt x="262" y="123"/>
                    <a:pt x="262" y="123"/>
                  </a:cubicBezTo>
                  <a:cubicBezTo>
                    <a:pt x="262" y="122"/>
                    <a:pt x="262" y="121"/>
                    <a:pt x="261" y="120"/>
                  </a:cubicBezTo>
                  <a:cubicBezTo>
                    <a:pt x="260" y="119"/>
                    <a:pt x="258" y="118"/>
                    <a:pt x="256" y="117"/>
                  </a:cubicBezTo>
                  <a:cubicBezTo>
                    <a:pt x="253" y="116"/>
                    <a:pt x="249" y="115"/>
                    <a:pt x="247" y="110"/>
                  </a:cubicBezTo>
                  <a:cubicBezTo>
                    <a:pt x="247" y="109"/>
                    <a:pt x="247" y="109"/>
                    <a:pt x="247" y="108"/>
                  </a:cubicBezTo>
                  <a:cubicBezTo>
                    <a:pt x="247" y="94"/>
                    <a:pt x="247" y="94"/>
                    <a:pt x="247" y="94"/>
                  </a:cubicBezTo>
                  <a:cubicBezTo>
                    <a:pt x="246" y="92"/>
                    <a:pt x="247" y="89"/>
                    <a:pt x="247" y="87"/>
                  </a:cubicBezTo>
                  <a:cubicBezTo>
                    <a:pt x="247" y="84"/>
                    <a:pt x="248" y="81"/>
                    <a:pt x="247" y="80"/>
                  </a:cubicBezTo>
                  <a:cubicBezTo>
                    <a:pt x="246" y="78"/>
                    <a:pt x="245" y="77"/>
                    <a:pt x="243" y="75"/>
                  </a:cubicBezTo>
                  <a:cubicBezTo>
                    <a:pt x="240" y="72"/>
                    <a:pt x="237" y="69"/>
                    <a:pt x="236" y="63"/>
                  </a:cubicBezTo>
                  <a:cubicBezTo>
                    <a:pt x="234" y="58"/>
                    <a:pt x="234" y="53"/>
                    <a:pt x="235" y="48"/>
                  </a:cubicBezTo>
                  <a:cubicBezTo>
                    <a:pt x="235" y="42"/>
                    <a:pt x="235" y="38"/>
                    <a:pt x="232" y="35"/>
                  </a:cubicBezTo>
                  <a:cubicBezTo>
                    <a:pt x="231" y="34"/>
                    <a:pt x="229" y="33"/>
                    <a:pt x="227" y="32"/>
                  </a:cubicBezTo>
                  <a:cubicBezTo>
                    <a:pt x="225" y="31"/>
                    <a:pt x="223" y="30"/>
                    <a:pt x="220" y="28"/>
                  </a:cubicBezTo>
                  <a:cubicBezTo>
                    <a:pt x="219" y="27"/>
                    <a:pt x="218" y="25"/>
                    <a:pt x="217" y="24"/>
                  </a:cubicBezTo>
                  <a:cubicBezTo>
                    <a:pt x="215" y="22"/>
                    <a:pt x="213" y="19"/>
                    <a:pt x="211" y="19"/>
                  </a:cubicBezTo>
                  <a:cubicBezTo>
                    <a:pt x="208" y="18"/>
                    <a:pt x="203" y="18"/>
                    <a:pt x="199" y="19"/>
                  </a:cubicBezTo>
                  <a:cubicBezTo>
                    <a:pt x="197" y="19"/>
                    <a:pt x="197" y="19"/>
                    <a:pt x="197" y="19"/>
                  </a:cubicBezTo>
                  <a:cubicBezTo>
                    <a:pt x="189" y="20"/>
                    <a:pt x="182" y="19"/>
                    <a:pt x="175" y="19"/>
                  </a:cubicBezTo>
                  <a:cubicBezTo>
                    <a:pt x="168" y="18"/>
                    <a:pt x="162" y="18"/>
                    <a:pt x="156" y="19"/>
                  </a:cubicBezTo>
                  <a:cubicBezTo>
                    <a:pt x="148" y="19"/>
                    <a:pt x="141" y="19"/>
                    <a:pt x="134" y="17"/>
                  </a:cubicBezTo>
                  <a:cubicBezTo>
                    <a:pt x="133" y="17"/>
                    <a:pt x="131" y="17"/>
                    <a:pt x="129" y="17"/>
                  </a:cubicBezTo>
                  <a:cubicBezTo>
                    <a:pt x="124" y="17"/>
                    <a:pt x="118" y="17"/>
                    <a:pt x="115" y="15"/>
                  </a:cubicBezTo>
                  <a:cubicBezTo>
                    <a:pt x="111" y="14"/>
                    <a:pt x="108" y="11"/>
                    <a:pt x="105" y="8"/>
                  </a:cubicBezTo>
                  <a:cubicBezTo>
                    <a:pt x="99" y="2"/>
                    <a:pt x="96" y="0"/>
                    <a:pt x="91" y="2"/>
                  </a:cubicBezTo>
                  <a:cubicBezTo>
                    <a:pt x="89" y="3"/>
                    <a:pt x="87" y="3"/>
                    <a:pt x="86" y="1"/>
                  </a:cubicBezTo>
                  <a:cubicBezTo>
                    <a:pt x="83" y="2"/>
                    <a:pt x="80" y="2"/>
                    <a:pt x="77" y="3"/>
                  </a:cubicBezTo>
                  <a:cubicBezTo>
                    <a:pt x="66" y="4"/>
                    <a:pt x="64" y="8"/>
                    <a:pt x="59" y="16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3204" y="17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3388" y="1879"/>
              <a:ext cx="0" cy="3"/>
            </a:xfrm>
            <a:custGeom>
              <a:avLst/>
              <a:gdLst>
                <a:gd name="T0" fmla="*/ 3 h 3"/>
                <a:gd name="T1" fmla="*/ 3 h 3"/>
                <a:gd name="T2" fmla="*/ 0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3389" y="1890"/>
              <a:ext cx="1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2534" y="1601"/>
              <a:ext cx="424" cy="613"/>
            </a:xfrm>
            <a:custGeom>
              <a:avLst/>
              <a:gdLst>
                <a:gd name="T0" fmla="*/ 413 w 426"/>
                <a:gd name="T1" fmla="*/ 383 h 616"/>
                <a:gd name="T2" fmla="*/ 405 w 426"/>
                <a:gd name="T3" fmla="*/ 357 h 616"/>
                <a:gd name="T4" fmla="*/ 408 w 426"/>
                <a:gd name="T5" fmla="*/ 349 h 616"/>
                <a:gd name="T6" fmla="*/ 426 w 426"/>
                <a:gd name="T7" fmla="*/ 309 h 616"/>
                <a:gd name="T8" fmla="*/ 402 w 426"/>
                <a:gd name="T9" fmla="*/ 284 h 616"/>
                <a:gd name="T10" fmla="*/ 400 w 426"/>
                <a:gd name="T11" fmla="*/ 274 h 616"/>
                <a:gd name="T12" fmla="*/ 400 w 426"/>
                <a:gd name="T13" fmla="*/ 262 h 616"/>
                <a:gd name="T14" fmla="*/ 387 w 426"/>
                <a:gd name="T15" fmla="*/ 217 h 616"/>
                <a:gd name="T16" fmla="*/ 384 w 426"/>
                <a:gd name="T17" fmla="*/ 168 h 616"/>
                <a:gd name="T18" fmla="*/ 380 w 426"/>
                <a:gd name="T19" fmla="*/ 133 h 616"/>
                <a:gd name="T20" fmla="*/ 378 w 426"/>
                <a:gd name="T21" fmla="*/ 111 h 616"/>
                <a:gd name="T22" fmla="*/ 363 w 426"/>
                <a:gd name="T23" fmla="*/ 79 h 616"/>
                <a:gd name="T24" fmla="*/ 355 w 426"/>
                <a:gd name="T25" fmla="*/ 62 h 616"/>
                <a:gd name="T26" fmla="*/ 356 w 426"/>
                <a:gd name="T27" fmla="*/ 12 h 616"/>
                <a:gd name="T28" fmla="*/ 299 w 426"/>
                <a:gd name="T29" fmla="*/ 28 h 616"/>
                <a:gd name="T30" fmla="*/ 268 w 426"/>
                <a:gd name="T31" fmla="*/ 53 h 616"/>
                <a:gd name="T32" fmla="*/ 238 w 426"/>
                <a:gd name="T33" fmla="*/ 97 h 616"/>
                <a:gd name="T34" fmla="*/ 234 w 426"/>
                <a:gd name="T35" fmla="*/ 126 h 616"/>
                <a:gd name="T36" fmla="*/ 233 w 426"/>
                <a:gd name="T37" fmla="*/ 189 h 616"/>
                <a:gd name="T38" fmla="*/ 223 w 426"/>
                <a:gd name="T39" fmla="*/ 213 h 616"/>
                <a:gd name="T40" fmla="*/ 229 w 426"/>
                <a:gd name="T41" fmla="*/ 252 h 616"/>
                <a:gd name="T42" fmla="*/ 243 w 426"/>
                <a:gd name="T43" fmla="*/ 271 h 616"/>
                <a:gd name="T44" fmla="*/ 178 w 426"/>
                <a:gd name="T45" fmla="*/ 305 h 616"/>
                <a:gd name="T46" fmla="*/ 91 w 426"/>
                <a:gd name="T47" fmla="*/ 353 h 616"/>
                <a:gd name="T48" fmla="*/ 29 w 426"/>
                <a:gd name="T49" fmla="*/ 404 h 616"/>
                <a:gd name="T50" fmla="*/ 7 w 426"/>
                <a:gd name="T51" fmla="*/ 465 h 616"/>
                <a:gd name="T52" fmla="*/ 0 w 426"/>
                <a:gd name="T53" fmla="*/ 488 h 616"/>
                <a:gd name="T54" fmla="*/ 2 w 426"/>
                <a:gd name="T55" fmla="*/ 504 h 616"/>
                <a:gd name="T56" fmla="*/ 9 w 426"/>
                <a:gd name="T57" fmla="*/ 531 h 616"/>
                <a:gd name="T58" fmla="*/ 6 w 426"/>
                <a:gd name="T59" fmla="*/ 564 h 616"/>
                <a:gd name="T60" fmla="*/ 47 w 426"/>
                <a:gd name="T61" fmla="*/ 597 h 616"/>
                <a:gd name="T62" fmla="*/ 88 w 426"/>
                <a:gd name="T63" fmla="*/ 612 h 616"/>
                <a:gd name="T64" fmla="*/ 120 w 426"/>
                <a:gd name="T65" fmla="*/ 592 h 616"/>
                <a:gd name="T66" fmla="*/ 153 w 426"/>
                <a:gd name="T67" fmla="*/ 586 h 616"/>
                <a:gd name="T68" fmla="*/ 174 w 426"/>
                <a:gd name="T69" fmla="*/ 544 h 616"/>
                <a:gd name="T70" fmla="*/ 172 w 426"/>
                <a:gd name="T71" fmla="*/ 509 h 616"/>
                <a:gd name="T72" fmla="*/ 188 w 426"/>
                <a:gd name="T73" fmla="*/ 491 h 616"/>
                <a:gd name="T74" fmla="*/ 205 w 426"/>
                <a:gd name="T75" fmla="*/ 501 h 616"/>
                <a:gd name="T76" fmla="*/ 240 w 426"/>
                <a:gd name="T77" fmla="*/ 506 h 616"/>
                <a:gd name="T78" fmla="*/ 263 w 426"/>
                <a:gd name="T79" fmla="*/ 508 h 616"/>
                <a:gd name="T80" fmla="*/ 298 w 426"/>
                <a:gd name="T81" fmla="*/ 497 h 616"/>
                <a:gd name="T82" fmla="*/ 333 w 426"/>
                <a:gd name="T83" fmla="*/ 483 h 616"/>
                <a:gd name="T84" fmla="*/ 330 w 426"/>
                <a:gd name="T85" fmla="*/ 471 h 616"/>
                <a:gd name="T86" fmla="*/ 353 w 426"/>
                <a:gd name="T87" fmla="*/ 456 h 616"/>
                <a:gd name="T88" fmla="*/ 369 w 426"/>
                <a:gd name="T89" fmla="*/ 439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26" h="616">
                  <a:moveTo>
                    <a:pt x="385" y="429"/>
                  </a:moveTo>
                  <a:cubicBezTo>
                    <a:pt x="387" y="426"/>
                    <a:pt x="390" y="424"/>
                    <a:pt x="392" y="422"/>
                  </a:cubicBezTo>
                  <a:cubicBezTo>
                    <a:pt x="409" y="409"/>
                    <a:pt x="417" y="399"/>
                    <a:pt x="413" y="383"/>
                  </a:cubicBezTo>
                  <a:cubicBezTo>
                    <a:pt x="412" y="379"/>
                    <a:pt x="411" y="376"/>
                    <a:pt x="411" y="372"/>
                  </a:cubicBezTo>
                  <a:cubicBezTo>
                    <a:pt x="411" y="367"/>
                    <a:pt x="410" y="361"/>
                    <a:pt x="408" y="360"/>
                  </a:cubicBezTo>
                  <a:cubicBezTo>
                    <a:pt x="406" y="359"/>
                    <a:pt x="406" y="358"/>
                    <a:pt x="405" y="357"/>
                  </a:cubicBezTo>
                  <a:cubicBezTo>
                    <a:pt x="405" y="356"/>
                    <a:pt x="405" y="355"/>
                    <a:pt x="405" y="355"/>
                  </a:cubicBezTo>
                  <a:cubicBezTo>
                    <a:pt x="405" y="353"/>
                    <a:pt x="405" y="352"/>
                    <a:pt x="406" y="351"/>
                  </a:cubicBezTo>
                  <a:cubicBezTo>
                    <a:pt x="407" y="350"/>
                    <a:pt x="407" y="350"/>
                    <a:pt x="408" y="349"/>
                  </a:cubicBezTo>
                  <a:cubicBezTo>
                    <a:pt x="411" y="345"/>
                    <a:pt x="413" y="340"/>
                    <a:pt x="416" y="334"/>
                  </a:cubicBezTo>
                  <a:cubicBezTo>
                    <a:pt x="417" y="332"/>
                    <a:pt x="418" y="329"/>
                    <a:pt x="420" y="326"/>
                  </a:cubicBezTo>
                  <a:cubicBezTo>
                    <a:pt x="422" y="320"/>
                    <a:pt x="426" y="313"/>
                    <a:pt x="426" y="309"/>
                  </a:cubicBezTo>
                  <a:cubicBezTo>
                    <a:pt x="425" y="305"/>
                    <a:pt x="425" y="305"/>
                    <a:pt x="421" y="304"/>
                  </a:cubicBezTo>
                  <a:cubicBezTo>
                    <a:pt x="418" y="304"/>
                    <a:pt x="416" y="303"/>
                    <a:pt x="413" y="302"/>
                  </a:cubicBezTo>
                  <a:cubicBezTo>
                    <a:pt x="404" y="298"/>
                    <a:pt x="403" y="290"/>
                    <a:pt x="402" y="284"/>
                  </a:cubicBezTo>
                  <a:cubicBezTo>
                    <a:pt x="402" y="281"/>
                    <a:pt x="402" y="279"/>
                    <a:pt x="401" y="276"/>
                  </a:cubicBezTo>
                  <a:cubicBezTo>
                    <a:pt x="400" y="275"/>
                    <a:pt x="400" y="275"/>
                    <a:pt x="400" y="274"/>
                  </a:cubicBezTo>
                  <a:cubicBezTo>
                    <a:pt x="400" y="274"/>
                    <a:pt x="400" y="274"/>
                    <a:pt x="400" y="274"/>
                  </a:cubicBezTo>
                  <a:cubicBezTo>
                    <a:pt x="399" y="272"/>
                    <a:pt x="399" y="271"/>
                    <a:pt x="400" y="269"/>
                  </a:cubicBezTo>
                  <a:cubicBezTo>
                    <a:pt x="400" y="269"/>
                    <a:pt x="400" y="269"/>
                    <a:pt x="400" y="269"/>
                  </a:cubicBezTo>
                  <a:cubicBezTo>
                    <a:pt x="400" y="267"/>
                    <a:pt x="400" y="264"/>
                    <a:pt x="400" y="262"/>
                  </a:cubicBezTo>
                  <a:cubicBezTo>
                    <a:pt x="399" y="261"/>
                    <a:pt x="399" y="260"/>
                    <a:pt x="398" y="260"/>
                  </a:cubicBezTo>
                  <a:cubicBezTo>
                    <a:pt x="396" y="259"/>
                    <a:pt x="394" y="258"/>
                    <a:pt x="392" y="255"/>
                  </a:cubicBezTo>
                  <a:cubicBezTo>
                    <a:pt x="384" y="246"/>
                    <a:pt x="386" y="230"/>
                    <a:pt x="387" y="217"/>
                  </a:cubicBezTo>
                  <a:cubicBezTo>
                    <a:pt x="388" y="214"/>
                    <a:pt x="388" y="211"/>
                    <a:pt x="388" y="208"/>
                  </a:cubicBezTo>
                  <a:cubicBezTo>
                    <a:pt x="389" y="199"/>
                    <a:pt x="389" y="190"/>
                    <a:pt x="388" y="182"/>
                  </a:cubicBezTo>
                  <a:cubicBezTo>
                    <a:pt x="388" y="177"/>
                    <a:pt x="386" y="173"/>
                    <a:pt x="384" y="168"/>
                  </a:cubicBezTo>
                  <a:cubicBezTo>
                    <a:pt x="381" y="164"/>
                    <a:pt x="379" y="159"/>
                    <a:pt x="379" y="154"/>
                  </a:cubicBezTo>
                  <a:cubicBezTo>
                    <a:pt x="378" y="149"/>
                    <a:pt x="379" y="146"/>
                    <a:pt x="380" y="142"/>
                  </a:cubicBezTo>
                  <a:cubicBezTo>
                    <a:pt x="380" y="139"/>
                    <a:pt x="381" y="136"/>
                    <a:pt x="380" y="133"/>
                  </a:cubicBezTo>
                  <a:cubicBezTo>
                    <a:pt x="379" y="131"/>
                    <a:pt x="379" y="130"/>
                    <a:pt x="379" y="128"/>
                  </a:cubicBezTo>
                  <a:cubicBezTo>
                    <a:pt x="378" y="124"/>
                    <a:pt x="377" y="122"/>
                    <a:pt x="377" y="115"/>
                  </a:cubicBezTo>
                  <a:cubicBezTo>
                    <a:pt x="378" y="114"/>
                    <a:pt x="378" y="112"/>
                    <a:pt x="378" y="111"/>
                  </a:cubicBezTo>
                  <a:cubicBezTo>
                    <a:pt x="379" y="106"/>
                    <a:pt x="379" y="105"/>
                    <a:pt x="375" y="100"/>
                  </a:cubicBezTo>
                  <a:cubicBezTo>
                    <a:pt x="374" y="98"/>
                    <a:pt x="373" y="97"/>
                    <a:pt x="372" y="96"/>
                  </a:cubicBezTo>
                  <a:cubicBezTo>
                    <a:pt x="368" y="91"/>
                    <a:pt x="365" y="86"/>
                    <a:pt x="363" y="79"/>
                  </a:cubicBezTo>
                  <a:cubicBezTo>
                    <a:pt x="362" y="76"/>
                    <a:pt x="362" y="74"/>
                    <a:pt x="362" y="73"/>
                  </a:cubicBezTo>
                  <a:cubicBezTo>
                    <a:pt x="362" y="69"/>
                    <a:pt x="361" y="69"/>
                    <a:pt x="358" y="65"/>
                  </a:cubicBezTo>
                  <a:cubicBezTo>
                    <a:pt x="356" y="64"/>
                    <a:pt x="355" y="63"/>
                    <a:pt x="355" y="62"/>
                  </a:cubicBezTo>
                  <a:cubicBezTo>
                    <a:pt x="351" y="59"/>
                    <a:pt x="350" y="58"/>
                    <a:pt x="349" y="51"/>
                  </a:cubicBezTo>
                  <a:cubicBezTo>
                    <a:pt x="348" y="44"/>
                    <a:pt x="350" y="36"/>
                    <a:pt x="353" y="29"/>
                  </a:cubicBezTo>
                  <a:cubicBezTo>
                    <a:pt x="355" y="22"/>
                    <a:pt x="358" y="16"/>
                    <a:pt x="356" y="12"/>
                  </a:cubicBezTo>
                  <a:cubicBezTo>
                    <a:pt x="353" y="6"/>
                    <a:pt x="336" y="1"/>
                    <a:pt x="323" y="0"/>
                  </a:cubicBezTo>
                  <a:cubicBezTo>
                    <a:pt x="321" y="12"/>
                    <a:pt x="313" y="18"/>
                    <a:pt x="305" y="24"/>
                  </a:cubicBezTo>
                  <a:cubicBezTo>
                    <a:pt x="303" y="25"/>
                    <a:pt x="301" y="27"/>
                    <a:pt x="299" y="28"/>
                  </a:cubicBezTo>
                  <a:cubicBezTo>
                    <a:pt x="296" y="31"/>
                    <a:pt x="294" y="33"/>
                    <a:pt x="291" y="36"/>
                  </a:cubicBezTo>
                  <a:cubicBezTo>
                    <a:pt x="286" y="41"/>
                    <a:pt x="282" y="45"/>
                    <a:pt x="277" y="48"/>
                  </a:cubicBezTo>
                  <a:cubicBezTo>
                    <a:pt x="274" y="50"/>
                    <a:pt x="271" y="52"/>
                    <a:pt x="268" y="53"/>
                  </a:cubicBezTo>
                  <a:cubicBezTo>
                    <a:pt x="265" y="54"/>
                    <a:pt x="263" y="55"/>
                    <a:pt x="260" y="56"/>
                  </a:cubicBezTo>
                  <a:cubicBezTo>
                    <a:pt x="253" y="62"/>
                    <a:pt x="248" y="73"/>
                    <a:pt x="244" y="84"/>
                  </a:cubicBezTo>
                  <a:cubicBezTo>
                    <a:pt x="242" y="88"/>
                    <a:pt x="240" y="93"/>
                    <a:pt x="238" y="97"/>
                  </a:cubicBezTo>
                  <a:cubicBezTo>
                    <a:pt x="237" y="99"/>
                    <a:pt x="235" y="101"/>
                    <a:pt x="234" y="102"/>
                  </a:cubicBezTo>
                  <a:cubicBezTo>
                    <a:pt x="231" y="108"/>
                    <a:pt x="229" y="111"/>
                    <a:pt x="231" y="117"/>
                  </a:cubicBezTo>
                  <a:cubicBezTo>
                    <a:pt x="232" y="120"/>
                    <a:pt x="233" y="123"/>
                    <a:pt x="234" y="126"/>
                  </a:cubicBezTo>
                  <a:cubicBezTo>
                    <a:pt x="236" y="132"/>
                    <a:pt x="239" y="138"/>
                    <a:pt x="238" y="147"/>
                  </a:cubicBezTo>
                  <a:cubicBezTo>
                    <a:pt x="238" y="150"/>
                    <a:pt x="238" y="153"/>
                    <a:pt x="238" y="156"/>
                  </a:cubicBezTo>
                  <a:cubicBezTo>
                    <a:pt x="238" y="167"/>
                    <a:pt x="238" y="179"/>
                    <a:pt x="233" y="189"/>
                  </a:cubicBezTo>
                  <a:cubicBezTo>
                    <a:pt x="231" y="191"/>
                    <a:pt x="230" y="193"/>
                    <a:pt x="228" y="195"/>
                  </a:cubicBezTo>
                  <a:cubicBezTo>
                    <a:pt x="226" y="199"/>
                    <a:pt x="224" y="202"/>
                    <a:pt x="224" y="207"/>
                  </a:cubicBezTo>
                  <a:cubicBezTo>
                    <a:pt x="223" y="213"/>
                    <a:pt x="223" y="213"/>
                    <a:pt x="223" y="213"/>
                  </a:cubicBezTo>
                  <a:cubicBezTo>
                    <a:pt x="222" y="227"/>
                    <a:pt x="221" y="238"/>
                    <a:pt x="228" y="251"/>
                  </a:cubicBezTo>
                  <a:cubicBezTo>
                    <a:pt x="228" y="251"/>
                    <a:pt x="228" y="252"/>
                    <a:pt x="228" y="252"/>
                  </a:cubicBezTo>
                  <a:cubicBezTo>
                    <a:pt x="228" y="252"/>
                    <a:pt x="228" y="252"/>
                    <a:pt x="229" y="252"/>
                  </a:cubicBezTo>
                  <a:cubicBezTo>
                    <a:pt x="232" y="253"/>
                    <a:pt x="235" y="255"/>
                    <a:pt x="238" y="257"/>
                  </a:cubicBezTo>
                  <a:cubicBezTo>
                    <a:pt x="242" y="261"/>
                    <a:pt x="244" y="263"/>
                    <a:pt x="243" y="268"/>
                  </a:cubicBezTo>
                  <a:cubicBezTo>
                    <a:pt x="243" y="268"/>
                    <a:pt x="243" y="269"/>
                    <a:pt x="243" y="271"/>
                  </a:cubicBezTo>
                  <a:cubicBezTo>
                    <a:pt x="244" y="288"/>
                    <a:pt x="243" y="294"/>
                    <a:pt x="227" y="300"/>
                  </a:cubicBezTo>
                  <a:cubicBezTo>
                    <a:pt x="226" y="301"/>
                    <a:pt x="226" y="301"/>
                    <a:pt x="226" y="301"/>
                  </a:cubicBezTo>
                  <a:cubicBezTo>
                    <a:pt x="210" y="307"/>
                    <a:pt x="197" y="313"/>
                    <a:pt x="178" y="305"/>
                  </a:cubicBezTo>
                  <a:cubicBezTo>
                    <a:pt x="168" y="301"/>
                    <a:pt x="156" y="297"/>
                    <a:pt x="147" y="303"/>
                  </a:cubicBezTo>
                  <a:cubicBezTo>
                    <a:pt x="141" y="308"/>
                    <a:pt x="130" y="319"/>
                    <a:pt x="124" y="326"/>
                  </a:cubicBezTo>
                  <a:cubicBezTo>
                    <a:pt x="115" y="336"/>
                    <a:pt x="103" y="346"/>
                    <a:pt x="91" y="353"/>
                  </a:cubicBezTo>
                  <a:cubicBezTo>
                    <a:pt x="83" y="358"/>
                    <a:pt x="73" y="360"/>
                    <a:pt x="63" y="362"/>
                  </a:cubicBezTo>
                  <a:cubicBezTo>
                    <a:pt x="58" y="363"/>
                    <a:pt x="52" y="365"/>
                    <a:pt x="47" y="366"/>
                  </a:cubicBezTo>
                  <a:cubicBezTo>
                    <a:pt x="33" y="371"/>
                    <a:pt x="31" y="387"/>
                    <a:pt x="29" y="404"/>
                  </a:cubicBezTo>
                  <a:cubicBezTo>
                    <a:pt x="28" y="410"/>
                    <a:pt x="28" y="416"/>
                    <a:pt x="26" y="421"/>
                  </a:cubicBezTo>
                  <a:cubicBezTo>
                    <a:pt x="23" y="430"/>
                    <a:pt x="20" y="437"/>
                    <a:pt x="15" y="444"/>
                  </a:cubicBezTo>
                  <a:cubicBezTo>
                    <a:pt x="9" y="452"/>
                    <a:pt x="8" y="456"/>
                    <a:pt x="7" y="465"/>
                  </a:cubicBezTo>
                  <a:cubicBezTo>
                    <a:pt x="7" y="467"/>
                    <a:pt x="6" y="469"/>
                    <a:pt x="6" y="472"/>
                  </a:cubicBezTo>
                  <a:cubicBezTo>
                    <a:pt x="5" y="475"/>
                    <a:pt x="4" y="477"/>
                    <a:pt x="3" y="479"/>
                  </a:cubicBezTo>
                  <a:cubicBezTo>
                    <a:pt x="1" y="482"/>
                    <a:pt x="0" y="485"/>
                    <a:pt x="0" y="488"/>
                  </a:cubicBezTo>
                  <a:cubicBezTo>
                    <a:pt x="0" y="489"/>
                    <a:pt x="0" y="490"/>
                    <a:pt x="1" y="492"/>
                  </a:cubicBezTo>
                  <a:cubicBezTo>
                    <a:pt x="1" y="494"/>
                    <a:pt x="2" y="495"/>
                    <a:pt x="2" y="497"/>
                  </a:cubicBezTo>
                  <a:cubicBezTo>
                    <a:pt x="3" y="500"/>
                    <a:pt x="2" y="502"/>
                    <a:pt x="2" y="504"/>
                  </a:cubicBezTo>
                  <a:cubicBezTo>
                    <a:pt x="2" y="506"/>
                    <a:pt x="2" y="508"/>
                    <a:pt x="2" y="510"/>
                  </a:cubicBezTo>
                  <a:cubicBezTo>
                    <a:pt x="2" y="513"/>
                    <a:pt x="4" y="517"/>
                    <a:pt x="5" y="521"/>
                  </a:cubicBezTo>
                  <a:cubicBezTo>
                    <a:pt x="7" y="524"/>
                    <a:pt x="8" y="528"/>
                    <a:pt x="9" y="531"/>
                  </a:cubicBezTo>
                  <a:cubicBezTo>
                    <a:pt x="9" y="538"/>
                    <a:pt x="8" y="542"/>
                    <a:pt x="7" y="547"/>
                  </a:cubicBezTo>
                  <a:cubicBezTo>
                    <a:pt x="6" y="550"/>
                    <a:pt x="5" y="553"/>
                    <a:pt x="5" y="556"/>
                  </a:cubicBezTo>
                  <a:cubicBezTo>
                    <a:pt x="5" y="559"/>
                    <a:pt x="5" y="562"/>
                    <a:pt x="6" y="564"/>
                  </a:cubicBezTo>
                  <a:cubicBezTo>
                    <a:pt x="6" y="567"/>
                    <a:pt x="7" y="570"/>
                    <a:pt x="7" y="573"/>
                  </a:cubicBezTo>
                  <a:cubicBezTo>
                    <a:pt x="18" y="570"/>
                    <a:pt x="35" y="571"/>
                    <a:pt x="43" y="579"/>
                  </a:cubicBezTo>
                  <a:cubicBezTo>
                    <a:pt x="48" y="586"/>
                    <a:pt x="47" y="592"/>
                    <a:pt x="47" y="597"/>
                  </a:cubicBezTo>
                  <a:cubicBezTo>
                    <a:pt x="46" y="602"/>
                    <a:pt x="46" y="604"/>
                    <a:pt x="52" y="606"/>
                  </a:cubicBezTo>
                  <a:cubicBezTo>
                    <a:pt x="55" y="607"/>
                    <a:pt x="58" y="608"/>
                    <a:pt x="60" y="609"/>
                  </a:cubicBezTo>
                  <a:cubicBezTo>
                    <a:pt x="70" y="613"/>
                    <a:pt x="77" y="616"/>
                    <a:pt x="88" y="612"/>
                  </a:cubicBezTo>
                  <a:cubicBezTo>
                    <a:pt x="95" y="609"/>
                    <a:pt x="101" y="604"/>
                    <a:pt x="107" y="600"/>
                  </a:cubicBezTo>
                  <a:cubicBezTo>
                    <a:pt x="108" y="599"/>
                    <a:pt x="109" y="598"/>
                    <a:pt x="109" y="598"/>
                  </a:cubicBezTo>
                  <a:cubicBezTo>
                    <a:pt x="111" y="596"/>
                    <a:pt x="114" y="593"/>
                    <a:pt x="120" y="592"/>
                  </a:cubicBezTo>
                  <a:cubicBezTo>
                    <a:pt x="123" y="592"/>
                    <a:pt x="127" y="593"/>
                    <a:pt x="129" y="593"/>
                  </a:cubicBezTo>
                  <a:cubicBezTo>
                    <a:pt x="132" y="594"/>
                    <a:pt x="133" y="595"/>
                    <a:pt x="135" y="595"/>
                  </a:cubicBezTo>
                  <a:cubicBezTo>
                    <a:pt x="139" y="595"/>
                    <a:pt x="146" y="591"/>
                    <a:pt x="153" y="586"/>
                  </a:cubicBezTo>
                  <a:cubicBezTo>
                    <a:pt x="160" y="581"/>
                    <a:pt x="162" y="576"/>
                    <a:pt x="165" y="567"/>
                  </a:cubicBezTo>
                  <a:cubicBezTo>
                    <a:pt x="166" y="565"/>
                    <a:pt x="167" y="563"/>
                    <a:pt x="168" y="560"/>
                  </a:cubicBezTo>
                  <a:cubicBezTo>
                    <a:pt x="170" y="556"/>
                    <a:pt x="175" y="546"/>
                    <a:pt x="174" y="544"/>
                  </a:cubicBezTo>
                  <a:cubicBezTo>
                    <a:pt x="174" y="542"/>
                    <a:pt x="171" y="540"/>
                    <a:pt x="169" y="538"/>
                  </a:cubicBezTo>
                  <a:cubicBezTo>
                    <a:pt x="164" y="533"/>
                    <a:pt x="158" y="527"/>
                    <a:pt x="160" y="518"/>
                  </a:cubicBezTo>
                  <a:cubicBezTo>
                    <a:pt x="161" y="514"/>
                    <a:pt x="167" y="511"/>
                    <a:pt x="172" y="509"/>
                  </a:cubicBezTo>
                  <a:cubicBezTo>
                    <a:pt x="174" y="508"/>
                    <a:pt x="178" y="506"/>
                    <a:pt x="179" y="505"/>
                  </a:cubicBezTo>
                  <a:cubicBezTo>
                    <a:pt x="181" y="503"/>
                    <a:pt x="182" y="500"/>
                    <a:pt x="184" y="498"/>
                  </a:cubicBezTo>
                  <a:cubicBezTo>
                    <a:pt x="185" y="495"/>
                    <a:pt x="186" y="493"/>
                    <a:pt x="188" y="491"/>
                  </a:cubicBezTo>
                  <a:cubicBezTo>
                    <a:pt x="189" y="489"/>
                    <a:pt x="192" y="489"/>
                    <a:pt x="194" y="490"/>
                  </a:cubicBezTo>
                  <a:cubicBezTo>
                    <a:pt x="197" y="492"/>
                    <a:pt x="199" y="495"/>
                    <a:pt x="200" y="497"/>
                  </a:cubicBezTo>
                  <a:cubicBezTo>
                    <a:pt x="202" y="500"/>
                    <a:pt x="203" y="501"/>
                    <a:pt x="205" y="501"/>
                  </a:cubicBezTo>
                  <a:cubicBezTo>
                    <a:pt x="208" y="501"/>
                    <a:pt x="211" y="501"/>
                    <a:pt x="214" y="500"/>
                  </a:cubicBezTo>
                  <a:cubicBezTo>
                    <a:pt x="220" y="499"/>
                    <a:pt x="226" y="498"/>
                    <a:pt x="232" y="500"/>
                  </a:cubicBezTo>
                  <a:cubicBezTo>
                    <a:pt x="236" y="502"/>
                    <a:pt x="238" y="504"/>
                    <a:pt x="240" y="506"/>
                  </a:cubicBezTo>
                  <a:cubicBezTo>
                    <a:pt x="242" y="508"/>
                    <a:pt x="244" y="510"/>
                    <a:pt x="246" y="511"/>
                  </a:cubicBezTo>
                  <a:cubicBezTo>
                    <a:pt x="249" y="512"/>
                    <a:pt x="255" y="510"/>
                    <a:pt x="260" y="509"/>
                  </a:cubicBezTo>
                  <a:cubicBezTo>
                    <a:pt x="263" y="508"/>
                    <a:pt x="263" y="508"/>
                    <a:pt x="263" y="508"/>
                  </a:cubicBezTo>
                  <a:cubicBezTo>
                    <a:pt x="267" y="507"/>
                    <a:pt x="270" y="505"/>
                    <a:pt x="274" y="503"/>
                  </a:cubicBezTo>
                  <a:cubicBezTo>
                    <a:pt x="276" y="502"/>
                    <a:pt x="277" y="501"/>
                    <a:pt x="280" y="500"/>
                  </a:cubicBezTo>
                  <a:cubicBezTo>
                    <a:pt x="288" y="496"/>
                    <a:pt x="292" y="497"/>
                    <a:pt x="298" y="497"/>
                  </a:cubicBezTo>
                  <a:cubicBezTo>
                    <a:pt x="302" y="497"/>
                    <a:pt x="302" y="497"/>
                    <a:pt x="302" y="497"/>
                  </a:cubicBezTo>
                  <a:cubicBezTo>
                    <a:pt x="310" y="498"/>
                    <a:pt x="330" y="494"/>
                    <a:pt x="334" y="487"/>
                  </a:cubicBezTo>
                  <a:cubicBezTo>
                    <a:pt x="334" y="486"/>
                    <a:pt x="334" y="485"/>
                    <a:pt x="333" y="483"/>
                  </a:cubicBezTo>
                  <a:cubicBezTo>
                    <a:pt x="329" y="483"/>
                    <a:pt x="326" y="481"/>
                    <a:pt x="324" y="478"/>
                  </a:cubicBezTo>
                  <a:cubicBezTo>
                    <a:pt x="323" y="475"/>
                    <a:pt x="324" y="472"/>
                    <a:pt x="326" y="471"/>
                  </a:cubicBezTo>
                  <a:cubicBezTo>
                    <a:pt x="327" y="471"/>
                    <a:pt x="329" y="471"/>
                    <a:pt x="330" y="471"/>
                  </a:cubicBezTo>
                  <a:cubicBezTo>
                    <a:pt x="332" y="470"/>
                    <a:pt x="334" y="470"/>
                    <a:pt x="336" y="471"/>
                  </a:cubicBezTo>
                  <a:cubicBezTo>
                    <a:pt x="336" y="472"/>
                    <a:pt x="336" y="472"/>
                    <a:pt x="337" y="473"/>
                  </a:cubicBezTo>
                  <a:cubicBezTo>
                    <a:pt x="343" y="469"/>
                    <a:pt x="352" y="460"/>
                    <a:pt x="353" y="456"/>
                  </a:cubicBezTo>
                  <a:cubicBezTo>
                    <a:pt x="354" y="455"/>
                    <a:pt x="354" y="454"/>
                    <a:pt x="354" y="453"/>
                  </a:cubicBezTo>
                  <a:cubicBezTo>
                    <a:pt x="354" y="452"/>
                    <a:pt x="355" y="449"/>
                    <a:pt x="356" y="446"/>
                  </a:cubicBezTo>
                  <a:cubicBezTo>
                    <a:pt x="359" y="442"/>
                    <a:pt x="364" y="440"/>
                    <a:pt x="369" y="439"/>
                  </a:cubicBezTo>
                  <a:cubicBezTo>
                    <a:pt x="371" y="438"/>
                    <a:pt x="372" y="438"/>
                    <a:pt x="374" y="437"/>
                  </a:cubicBezTo>
                  <a:cubicBezTo>
                    <a:pt x="378" y="435"/>
                    <a:pt x="381" y="432"/>
                    <a:pt x="385" y="429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2141" y="1355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2154" y="134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2144" y="1352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2128" y="1099"/>
              <a:ext cx="2" cy="24"/>
            </a:xfrm>
            <a:custGeom>
              <a:avLst/>
              <a:gdLst>
                <a:gd name="T0" fmla="*/ 0 w 2"/>
                <a:gd name="T1" fmla="*/ 24 h 24"/>
                <a:gd name="T2" fmla="*/ 2 w 2"/>
                <a:gd name="T3" fmla="*/ 0 h 24"/>
                <a:gd name="T4" fmla="*/ 0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24"/>
                  </a:moveTo>
                  <a:cubicBezTo>
                    <a:pt x="0" y="16"/>
                    <a:pt x="1" y="8"/>
                    <a:pt x="2" y="0"/>
                  </a:cubicBezTo>
                  <a:cubicBezTo>
                    <a:pt x="1" y="8"/>
                    <a:pt x="0" y="16"/>
                    <a:pt x="0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2146" y="1349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2155" y="1341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2158" y="1381"/>
              <a:ext cx="175" cy="121"/>
            </a:xfrm>
            <a:custGeom>
              <a:avLst/>
              <a:gdLst>
                <a:gd name="T0" fmla="*/ 57 w 176"/>
                <a:gd name="T1" fmla="*/ 15 h 121"/>
                <a:gd name="T2" fmla="*/ 37 w 176"/>
                <a:gd name="T3" fmla="*/ 10 h 121"/>
                <a:gd name="T4" fmla="*/ 27 w 176"/>
                <a:gd name="T5" fmla="*/ 36 h 121"/>
                <a:gd name="T6" fmla="*/ 6 w 176"/>
                <a:gd name="T7" fmla="*/ 39 h 121"/>
                <a:gd name="T8" fmla="*/ 3 w 176"/>
                <a:gd name="T9" fmla="*/ 40 h 121"/>
                <a:gd name="T10" fmla="*/ 23 w 176"/>
                <a:gd name="T11" fmla="*/ 59 h 121"/>
                <a:gd name="T12" fmla="*/ 15 w 176"/>
                <a:gd name="T13" fmla="*/ 67 h 121"/>
                <a:gd name="T14" fmla="*/ 16 w 176"/>
                <a:gd name="T15" fmla="*/ 68 h 121"/>
                <a:gd name="T16" fmla="*/ 28 w 176"/>
                <a:gd name="T17" fmla="*/ 76 h 121"/>
                <a:gd name="T18" fmla="*/ 13 w 176"/>
                <a:gd name="T19" fmla="*/ 88 h 121"/>
                <a:gd name="T20" fmla="*/ 9 w 176"/>
                <a:gd name="T21" fmla="*/ 89 h 121"/>
                <a:gd name="T22" fmla="*/ 0 w 176"/>
                <a:gd name="T23" fmla="*/ 93 h 121"/>
                <a:gd name="T24" fmla="*/ 13 w 176"/>
                <a:gd name="T25" fmla="*/ 98 h 121"/>
                <a:gd name="T26" fmla="*/ 18 w 176"/>
                <a:gd name="T27" fmla="*/ 105 h 121"/>
                <a:gd name="T28" fmla="*/ 37 w 176"/>
                <a:gd name="T29" fmla="*/ 118 h 121"/>
                <a:gd name="T30" fmla="*/ 43 w 176"/>
                <a:gd name="T31" fmla="*/ 119 h 121"/>
                <a:gd name="T32" fmla="*/ 50 w 176"/>
                <a:gd name="T33" fmla="*/ 114 h 121"/>
                <a:gd name="T34" fmla="*/ 60 w 176"/>
                <a:gd name="T35" fmla="*/ 112 h 121"/>
                <a:gd name="T36" fmla="*/ 77 w 176"/>
                <a:gd name="T37" fmla="*/ 117 h 121"/>
                <a:gd name="T38" fmla="*/ 85 w 176"/>
                <a:gd name="T39" fmla="*/ 107 h 121"/>
                <a:gd name="T40" fmla="*/ 106 w 176"/>
                <a:gd name="T41" fmla="*/ 106 h 121"/>
                <a:gd name="T42" fmla="*/ 114 w 176"/>
                <a:gd name="T43" fmla="*/ 90 h 121"/>
                <a:gd name="T44" fmla="*/ 127 w 176"/>
                <a:gd name="T45" fmla="*/ 96 h 121"/>
                <a:gd name="T46" fmla="*/ 129 w 176"/>
                <a:gd name="T47" fmla="*/ 93 h 121"/>
                <a:gd name="T48" fmla="*/ 129 w 176"/>
                <a:gd name="T49" fmla="*/ 90 h 121"/>
                <a:gd name="T50" fmla="*/ 140 w 176"/>
                <a:gd name="T51" fmla="*/ 70 h 121"/>
                <a:gd name="T52" fmla="*/ 166 w 176"/>
                <a:gd name="T53" fmla="*/ 40 h 121"/>
                <a:gd name="T54" fmla="*/ 173 w 176"/>
                <a:gd name="T55" fmla="*/ 29 h 121"/>
                <a:gd name="T56" fmla="*/ 173 w 176"/>
                <a:gd name="T57" fmla="*/ 20 h 121"/>
                <a:gd name="T58" fmla="*/ 158 w 176"/>
                <a:gd name="T59" fmla="*/ 11 h 121"/>
                <a:gd name="T60" fmla="*/ 141 w 176"/>
                <a:gd name="T61" fmla="*/ 3 h 121"/>
                <a:gd name="T62" fmla="*/ 122 w 176"/>
                <a:gd name="T63" fmla="*/ 5 h 121"/>
                <a:gd name="T64" fmla="*/ 109 w 176"/>
                <a:gd name="T65" fmla="*/ 0 h 121"/>
                <a:gd name="T66" fmla="*/ 99 w 176"/>
                <a:gd name="T67" fmla="*/ 3 h 121"/>
                <a:gd name="T68" fmla="*/ 79 w 176"/>
                <a:gd name="T69" fmla="*/ 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6" h="121">
                  <a:moveTo>
                    <a:pt x="71" y="9"/>
                  </a:moveTo>
                  <a:cubicBezTo>
                    <a:pt x="67" y="11"/>
                    <a:pt x="62" y="15"/>
                    <a:pt x="57" y="15"/>
                  </a:cubicBezTo>
                  <a:cubicBezTo>
                    <a:pt x="52" y="15"/>
                    <a:pt x="47" y="13"/>
                    <a:pt x="44" y="12"/>
                  </a:cubicBezTo>
                  <a:cubicBezTo>
                    <a:pt x="41" y="10"/>
                    <a:pt x="39" y="9"/>
                    <a:pt x="37" y="10"/>
                  </a:cubicBezTo>
                  <a:cubicBezTo>
                    <a:pt x="32" y="10"/>
                    <a:pt x="32" y="13"/>
                    <a:pt x="31" y="21"/>
                  </a:cubicBezTo>
                  <a:cubicBezTo>
                    <a:pt x="31" y="26"/>
                    <a:pt x="31" y="32"/>
                    <a:pt x="27" y="36"/>
                  </a:cubicBezTo>
                  <a:cubicBezTo>
                    <a:pt x="22" y="40"/>
                    <a:pt x="16" y="39"/>
                    <a:pt x="11" y="39"/>
                  </a:cubicBezTo>
                  <a:cubicBezTo>
                    <a:pt x="9" y="39"/>
                    <a:pt x="7" y="38"/>
                    <a:pt x="6" y="39"/>
                  </a:cubicBezTo>
                  <a:cubicBezTo>
                    <a:pt x="5" y="39"/>
                    <a:pt x="5" y="39"/>
                    <a:pt x="4" y="39"/>
                  </a:cubicBezTo>
                  <a:cubicBezTo>
                    <a:pt x="4" y="40"/>
                    <a:pt x="4" y="40"/>
                    <a:pt x="3" y="40"/>
                  </a:cubicBezTo>
                  <a:cubicBezTo>
                    <a:pt x="11" y="43"/>
                    <a:pt x="17" y="46"/>
                    <a:pt x="20" y="50"/>
                  </a:cubicBezTo>
                  <a:cubicBezTo>
                    <a:pt x="23" y="53"/>
                    <a:pt x="24" y="56"/>
                    <a:pt x="23" y="59"/>
                  </a:cubicBezTo>
                  <a:cubicBezTo>
                    <a:pt x="22" y="63"/>
                    <a:pt x="19" y="65"/>
                    <a:pt x="17" y="66"/>
                  </a:cubicBezTo>
                  <a:cubicBezTo>
                    <a:pt x="17" y="67"/>
                    <a:pt x="16" y="67"/>
                    <a:pt x="15" y="67"/>
                  </a:cubicBezTo>
                  <a:cubicBezTo>
                    <a:pt x="16" y="67"/>
                    <a:pt x="16" y="68"/>
                    <a:pt x="16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8"/>
                    <a:pt x="17" y="68"/>
                    <a:pt x="18" y="69"/>
                  </a:cubicBezTo>
                  <a:cubicBezTo>
                    <a:pt x="22" y="70"/>
                    <a:pt x="26" y="72"/>
                    <a:pt x="28" y="76"/>
                  </a:cubicBezTo>
                  <a:cubicBezTo>
                    <a:pt x="28" y="79"/>
                    <a:pt x="27" y="82"/>
                    <a:pt x="25" y="85"/>
                  </a:cubicBezTo>
                  <a:cubicBezTo>
                    <a:pt x="22" y="88"/>
                    <a:pt x="17" y="88"/>
                    <a:pt x="13" y="88"/>
                  </a:cubicBezTo>
                  <a:cubicBezTo>
                    <a:pt x="12" y="88"/>
                    <a:pt x="10" y="88"/>
                    <a:pt x="10" y="88"/>
                  </a:cubicBezTo>
                  <a:cubicBezTo>
                    <a:pt x="9" y="88"/>
                    <a:pt x="9" y="89"/>
                    <a:pt x="9" y="89"/>
                  </a:cubicBezTo>
                  <a:cubicBezTo>
                    <a:pt x="4" y="89"/>
                    <a:pt x="1" y="90"/>
                    <a:pt x="1" y="92"/>
                  </a:cubicBezTo>
                  <a:cubicBezTo>
                    <a:pt x="0" y="92"/>
                    <a:pt x="0" y="92"/>
                    <a:pt x="0" y="93"/>
                  </a:cubicBezTo>
                  <a:cubicBezTo>
                    <a:pt x="1" y="93"/>
                    <a:pt x="4" y="94"/>
                    <a:pt x="5" y="95"/>
                  </a:cubicBezTo>
                  <a:cubicBezTo>
                    <a:pt x="7" y="95"/>
                    <a:pt x="11" y="96"/>
                    <a:pt x="13" y="98"/>
                  </a:cubicBezTo>
                  <a:cubicBezTo>
                    <a:pt x="15" y="99"/>
                    <a:pt x="16" y="101"/>
                    <a:pt x="17" y="103"/>
                  </a:cubicBezTo>
                  <a:cubicBezTo>
                    <a:pt x="17" y="103"/>
                    <a:pt x="17" y="104"/>
                    <a:pt x="18" y="105"/>
                  </a:cubicBezTo>
                  <a:cubicBezTo>
                    <a:pt x="22" y="113"/>
                    <a:pt x="22" y="113"/>
                    <a:pt x="32" y="116"/>
                  </a:cubicBezTo>
                  <a:cubicBezTo>
                    <a:pt x="33" y="117"/>
                    <a:pt x="35" y="118"/>
                    <a:pt x="37" y="118"/>
                  </a:cubicBezTo>
                  <a:cubicBezTo>
                    <a:pt x="39" y="119"/>
                    <a:pt x="41" y="121"/>
                    <a:pt x="43" y="120"/>
                  </a:cubicBezTo>
                  <a:cubicBezTo>
                    <a:pt x="43" y="120"/>
                    <a:pt x="43" y="120"/>
                    <a:pt x="43" y="119"/>
                  </a:cubicBezTo>
                  <a:cubicBezTo>
                    <a:pt x="44" y="118"/>
                    <a:pt x="45" y="117"/>
                    <a:pt x="47" y="115"/>
                  </a:cubicBezTo>
                  <a:cubicBezTo>
                    <a:pt x="49" y="115"/>
                    <a:pt x="50" y="114"/>
                    <a:pt x="50" y="114"/>
                  </a:cubicBezTo>
                  <a:cubicBezTo>
                    <a:pt x="53" y="112"/>
                    <a:pt x="54" y="112"/>
                    <a:pt x="59" y="112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3" y="113"/>
                    <a:pt x="66" y="114"/>
                    <a:pt x="68" y="115"/>
                  </a:cubicBezTo>
                  <a:cubicBezTo>
                    <a:pt x="72" y="116"/>
                    <a:pt x="75" y="117"/>
                    <a:pt x="77" y="117"/>
                  </a:cubicBezTo>
                  <a:cubicBezTo>
                    <a:pt x="78" y="117"/>
                    <a:pt x="79" y="117"/>
                    <a:pt x="79" y="117"/>
                  </a:cubicBezTo>
                  <a:cubicBezTo>
                    <a:pt x="79" y="114"/>
                    <a:pt x="80" y="110"/>
                    <a:pt x="85" y="107"/>
                  </a:cubicBezTo>
                  <a:cubicBezTo>
                    <a:pt x="90" y="104"/>
                    <a:pt x="95" y="105"/>
                    <a:pt x="99" y="106"/>
                  </a:cubicBezTo>
                  <a:cubicBezTo>
                    <a:pt x="103" y="107"/>
                    <a:pt x="104" y="108"/>
                    <a:pt x="106" y="106"/>
                  </a:cubicBezTo>
                  <a:cubicBezTo>
                    <a:pt x="106" y="106"/>
                    <a:pt x="107" y="103"/>
                    <a:pt x="108" y="101"/>
                  </a:cubicBezTo>
                  <a:cubicBezTo>
                    <a:pt x="109" y="97"/>
                    <a:pt x="110" y="92"/>
                    <a:pt x="114" y="90"/>
                  </a:cubicBezTo>
                  <a:cubicBezTo>
                    <a:pt x="115" y="89"/>
                    <a:pt x="118" y="89"/>
                    <a:pt x="121" y="90"/>
                  </a:cubicBezTo>
                  <a:cubicBezTo>
                    <a:pt x="124" y="90"/>
                    <a:pt x="126" y="94"/>
                    <a:pt x="127" y="96"/>
                  </a:cubicBezTo>
                  <a:cubicBezTo>
                    <a:pt x="127" y="96"/>
                    <a:pt x="128" y="97"/>
                    <a:pt x="128" y="98"/>
                  </a:cubicBezTo>
                  <a:cubicBezTo>
                    <a:pt x="128" y="97"/>
                    <a:pt x="129" y="94"/>
                    <a:pt x="129" y="93"/>
                  </a:cubicBezTo>
                  <a:cubicBezTo>
                    <a:pt x="129" y="92"/>
                    <a:pt x="129" y="91"/>
                    <a:pt x="129" y="90"/>
                  </a:cubicBezTo>
                  <a:cubicBezTo>
                    <a:pt x="129" y="90"/>
                    <a:pt x="129" y="90"/>
                    <a:pt x="129" y="90"/>
                  </a:cubicBezTo>
                  <a:cubicBezTo>
                    <a:pt x="128" y="88"/>
                    <a:pt x="127" y="85"/>
                    <a:pt x="127" y="82"/>
                  </a:cubicBezTo>
                  <a:cubicBezTo>
                    <a:pt x="129" y="76"/>
                    <a:pt x="135" y="73"/>
                    <a:pt x="140" y="70"/>
                  </a:cubicBezTo>
                  <a:cubicBezTo>
                    <a:pt x="142" y="69"/>
                    <a:pt x="142" y="69"/>
                    <a:pt x="142" y="69"/>
                  </a:cubicBezTo>
                  <a:cubicBezTo>
                    <a:pt x="154" y="61"/>
                    <a:pt x="159" y="52"/>
                    <a:pt x="166" y="40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71" y="32"/>
                    <a:pt x="172" y="31"/>
                    <a:pt x="173" y="29"/>
                  </a:cubicBezTo>
                  <a:cubicBezTo>
                    <a:pt x="175" y="27"/>
                    <a:pt x="176" y="24"/>
                    <a:pt x="176" y="24"/>
                  </a:cubicBezTo>
                  <a:cubicBezTo>
                    <a:pt x="176" y="23"/>
                    <a:pt x="176" y="22"/>
                    <a:pt x="173" y="20"/>
                  </a:cubicBezTo>
                  <a:cubicBezTo>
                    <a:pt x="170" y="18"/>
                    <a:pt x="168" y="16"/>
                    <a:pt x="164" y="15"/>
                  </a:cubicBezTo>
                  <a:cubicBezTo>
                    <a:pt x="162" y="14"/>
                    <a:pt x="160" y="13"/>
                    <a:pt x="158" y="11"/>
                  </a:cubicBezTo>
                  <a:cubicBezTo>
                    <a:pt x="156" y="11"/>
                    <a:pt x="154" y="10"/>
                    <a:pt x="153" y="8"/>
                  </a:cubicBezTo>
                  <a:cubicBezTo>
                    <a:pt x="149" y="6"/>
                    <a:pt x="145" y="4"/>
                    <a:pt x="141" y="3"/>
                  </a:cubicBezTo>
                  <a:cubicBezTo>
                    <a:pt x="139" y="3"/>
                    <a:pt x="136" y="4"/>
                    <a:pt x="134" y="4"/>
                  </a:cubicBezTo>
                  <a:cubicBezTo>
                    <a:pt x="130" y="5"/>
                    <a:pt x="126" y="6"/>
                    <a:pt x="122" y="5"/>
                  </a:cubicBezTo>
                  <a:cubicBezTo>
                    <a:pt x="119" y="4"/>
                    <a:pt x="117" y="3"/>
                    <a:pt x="115" y="2"/>
                  </a:cubicBezTo>
                  <a:cubicBezTo>
                    <a:pt x="113" y="1"/>
                    <a:pt x="111" y="1"/>
                    <a:pt x="109" y="0"/>
                  </a:cubicBezTo>
                  <a:cubicBezTo>
                    <a:pt x="108" y="0"/>
                    <a:pt x="107" y="1"/>
                    <a:pt x="105" y="2"/>
                  </a:cubicBezTo>
                  <a:cubicBezTo>
                    <a:pt x="103" y="3"/>
                    <a:pt x="101" y="3"/>
                    <a:pt x="99" y="3"/>
                  </a:cubicBezTo>
                  <a:cubicBezTo>
                    <a:pt x="95" y="4"/>
                    <a:pt x="92" y="4"/>
                    <a:pt x="88" y="4"/>
                  </a:cubicBezTo>
                  <a:cubicBezTo>
                    <a:pt x="85" y="4"/>
                    <a:pt x="82" y="4"/>
                    <a:pt x="79" y="4"/>
                  </a:cubicBezTo>
                  <a:cubicBezTo>
                    <a:pt x="77" y="5"/>
                    <a:pt x="74" y="7"/>
                    <a:pt x="71" y="9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2203" y="1510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2068" y="146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auto">
            <a:xfrm>
              <a:off x="2073" y="1473"/>
              <a:ext cx="2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1" y="1"/>
                    <a:pt x="1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" name="Freeform 30"/>
            <p:cNvSpPr>
              <a:spLocks/>
            </p:cNvSpPr>
            <p:nvPr/>
          </p:nvSpPr>
          <p:spPr bwMode="auto">
            <a:xfrm>
              <a:off x="2085" y="1417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0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auto">
            <a:xfrm>
              <a:off x="2088" y="1416"/>
              <a:ext cx="22" cy="37"/>
            </a:xfrm>
            <a:custGeom>
              <a:avLst/>
              <a:gdLst>
                <a:gd name="T0" fmla="*/ 20 w 22"/>
                <a:gd name="T1" fmla="*/ 10 h 37"/>
                <a:gd name="T2" fmla="*/ 20 w 22"/>
                <a:gd name="T3" fmla="*/ 7 h 37"/>
                <a:gd name="T4" fmla="*/ 22 w 22"/>
                <a:gd name="T5" fmla="*/ 0 h 37"/>
                <a:gd name="T6" fmla="*/ 13 w 22"/>
                <a:gd name="T7" fmla="*/ 6 h 37"/>
                <a:gd name="T8" fmla="*/ 11 w 22"/>
                <a:gd name="T9" fmla="*/ 12 h 37"/>
                <a:gd name="T10" fmla="*/ 11 w 22"/>
                <a:gd name="T11" fmla="*/ 16 h 37"/>
                <a:gd name="T12" fmla="*/ 6 w 22"/>
                <a:gd name="T13" fmla="*/ 28 h 37"/>
                <a:gd name="T14" fmla="*/ 3 w 22"/>
                <a:gd name="T15" fmla="*/ 31 h 37"/>
                <a:gd name="T16" fmla="*/ 0 w 22"/>
                <a:gd name="T17" fmla="*/ 37 h 37"/>
                <a:gd name="T18" fmla="*/ 6 w 22"/>
                <a:gd name="T19" fmla="*/ 32 h 37"/>
                <a:gd name="T20" fmla="*/ 9 w 22"/>
                <a:gd name="T21" fmla="*/ 31 h 37"/>
                <a:gd name="T22" fmla="*/ 20 w 22"/>
                <a:gd name="T23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7">
                  <a:moveTo>
                    <a:pt x="20" y="10"/>
                  </a:moveTo>
                  <a:cubicBezTo>
                    <a:pt x="20" y="10"/>
                    <a:pt x="20" y="9"/>
                    <a:pt x="20" y="7"/>
                  </a:cubicBezTo>
                  <a:cubicBezTo>
                    <a:pt x="21" y="6"/>
                    <a:pt x="22" y="1"/>
                    <a:pt x="22" y="0"/>
                  </a:cubicBezTo>
                  <a:cubicBezTo>
                    <a:pt x="21" y="0"/>
                    <a:pt x="15" y="3"/>
                    <a:pt x="13" y="6"/>
                  </a:cubicBezTo>
                  <a:cubicBezTo>
                    <a:pt x="11" y="8"/>
                    <a:pt x="11" y="9"/>
                    <a:pt x="11" y="12"/>
                  </a:cubicBezTo>
                  <a:cubicBezTo>
                    <a:pt x="11" y="13"/>
                    <a:pt x="11" y="14"/>
                    <a:pt x="11" y="16"/>
                  </a:cubicBezTo>
                  <a:cubicBezTo>
                    <a:pt x="10" y="23"/>
                    <a:pt x="8" y="25"/>
                    <a:pt x="6" y="28"/>
                  </a:cubicBezTo>
                  <a:cubicBezTo>
                    <a:pt x="5" y="29"/>
                    <a:pt x="4" y="30"/>
                    <a:pt x="3" y="31"/>
                  </a:cubicBezTo>
                  <a:cubicBezTo>
                    <a:pt x="2" y="33"/>
                    <a:pt x="1" y="35"/>
                    <a:pt x="0" y="37"/>
                  </a:cubicBezTo>
                  <a:cubicBezTo>
                    <a:pt x="2" y="36"/>
                    <a:pt x="4" y="34"/>
                    <a:pt x="6" y="32"/>
                  </a:cubicBezTo>
                  <a:cubicBezTo>
                    <a:pt x="7" y="31"/>
                    <a:pt x="8" y="31"/>
                    <a:pt x="9" y="31"/>
                  </a:cubicBezTo>
                  <a:cubicBezTo>
                    <a:pt x="14" y="25"/>
                    <a:pt x="17" y="18"/>
                    <a:pt x="2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auto">
            <a:xfrm>
              <a:off x="2148" y="1347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auto">
            <a:xfrm>
              <a:off x="2149" y="1345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auto">
            <a:xfrm>
              <a:off x="2151" y="1343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auto">
            <a:xfrm>
              <a:off x="2889" y="1596"/>
              <a:ext cx="307" cy="386"/>
            </a:xfrm>
            <a:custGeom>
              <a:avLst/>
              <a:gdLst>
                <a:gd name="T0" fmla="*/ 8 w 309"/>
                <a:gd name="T1" fmla="*/ 14 h 388"/>
                <a:gd name="T2" fmla="*/ 1 w 309"/>
                <a:gd name="T3" fmla="*/ 54 h 388"/>
                <a:gd name="T4" fmla="*/ 3 w 309"/>
                <a:gd name="T5" fmla="*/ 60 h 388"/>
                <a:gd name="T6" fmla="*/ 14 w 309"/>
                <a:gd name="T7" fmla="*/ 77 h 388"/>
                <a:gd name="T8" fmla="*/ 22 w 309"/>
                <a:gd name="T9" fmla="*/ 95 h 388"/>
                <a:gd name="T10" fmla="*/ 30 w 309"/>
                <a:gd name="T11" fmla="*/ 117 h 388"/>
                <a:gd name="T12" fmla="*/ 31 w 309"/>
                <a:gd name="T13" fmla="*/ 131 h 388"/>
                <a:gd name="T14" fmla="*/ 32 w 309"/>
                <a:gd name="T15" fmla="*/ 149 h 388"/>
                <a:gd name="T16" fmla="*/ 35 w 309"/>
                <a:gd name="T17" fmla="*/ 169 h 388"/>
                <a:gd name="T18" fmla="*/ 40 w 309"/>
                <a:gd name="T19" fmla="*/ 213 h 388"/>
                <a:gd name="T20" fmla="*/ 42 w 309"/>
                <a:gd name="T21" fmla="*/ 255 h 388"/>
                <a:gd name="T22" fmla="*/ 52 w 309"/>
                <a:gd name="T23" fmla="*/ 265 h 388"/>
                <a:gd name="T24" fmla="*/ 52 w 309"/>
                <a:gd name="T25" fmla="*/ 277 h 388"/>
                <a:gd name="T26" fmla="*/ 60 w 309"/>
                <a:gd name="T27" fmla="*/ 299 h 388"/>
                <a:gd name="T28" fmla="*/ 78 w 309"/>
                <a:gd name="T29" fmla="*/ 313 h 388"/>
                <a:gd name="T30" fmla="*/ 67 w 309"/>
                <a:gd name="T31" fmla="*/ 343 h 388"/>
                <a:gd name="T32" fmla="*/ 72 w 309"/>
                <a:gd name="T33" fmla="*/ 350 h 388"/>
                <a:gd name="T34" fmla="*/ 94 w 309"/>
                <a:gd name="T35" fmla="*/ 351 h 388"/>
                <a:gd name="T36" fmla="*/ 130 w 309"/>
                <a:gd name="T37" fmla="*/ 349 h 388"/>
                <a:gd name="T38" fmla="*/ 163 w 309"/>
                <a:gd name="T39" fmla="*/ 372 h 388"/>
                <a:gd name="T40" fmla="*/ 177 w 309"/>
                <a:gd name="T41" fmla="*/ 378 h 388"/>
                <a:gd name="T42" fmla="*/ 185 w 309"/>
                <a:gd name="T43" fmla="*/ 388 h 388"/>
                <a:gd name="T44" fmla="*/ 203 w 309"/>
                <a:gd name="T45" fmla="*/ 372 h 388"/>
                <a:gd name="T46" fmla="*/ 212 w 309"/>
                <a:gd name="T47" fmla="*/ 362 h 388"/>
                <a:gd name="T48" fmla="*/ 207 w 309"/>
                <a:gd name="T49" fmla="*/ 344 h 388"/>
                <a:gd name="T50" fmla="*/ 191 w 309"/>
                <a:gd name="T51" fmla="*/ 318 h 388"/>
                <a:gd name="T52" fmla="*/ 210 w 309"/>
                <a:gd name="T53" fmla="*/ 298 h 388"/>
                <a:gd name="T54" fmla="*/ 211 w 309"/>
                <a:gd name="T55" fmla="*/ 275 h 388"/>
                <a:gd name="T56" fmla="*/ 220 w 309"/>
                <a:gd name="T57" fmla="*/ 265 h 388"/>
                <a:gd name="T58" fmla="*/ 237 w 309"/>
                <a:gd name="T59" fmla="*/ 248 h 388"/>
                <a:gd name="T60" fmla="*/ 248 w 309"/>
                <a:gd name="T61" fmla="*/ 230 h 388"/>
                <a:gd name="T62" fmla="*/ 258 w 309"/>
                <a:gd name="T63" fmla="*/ 213 h 388"/>
                <a:gd name="T64" fmla="*/ 266 w 309"/>
                <a:gd name="T65" fmla="*/ 199 h 388"/>
                <a:gd name="T66" fmla="*/ 276 w 309"/>
                <a:gd name="T67" fmla="*/ 175 h 388"/>
                <a:gd name="T68" fmla="*/ 306 w 309"/>
                <a:gd name="T69" fmla="*/ 151 h 388"/>
                <a:gd name="T70" fmla="*/ 303 w 309"/>
                <a:gd name="T71" fmla="*/ 145 h 388"/>
                <a:gd name="T72" fmla="*/ 265 w 309"/>
                <a:gd name="T73" fmla="*/ 121 h 388"/>
                <a:gd name="T74" fmla="*/ 250 w 309"/>
                <a:gd name="T75" fmla="*/ 100 h 388"/>
                <a:gd name="T76" fmla="*/ 225 w 309"/>
                <a:gd name="T77" fmla="*/ 79 h 388"/>
                <a:gd name="T78" fmla="*/ 145 w 309"/>
                <a:gd name="T79" fmla="*/ 27 h 388"/>
                <a:gd name="T80" fmla="*/ 105 w 309"/>
                <a:gd name="T81" fmla="*/ 7 h 388"/>
                <a:gd name="T82" fmla="*/ 75 w 309"/>
                <a:gd name="T83" fmla="*/ 2 h 388"/>
                <a:gd name="T84" fmla="*/ 59 w 309"/>
                <a:gd name="T85" fmla="*/ 3 h 388"/>
                <a:gd name="T86" fmla="*/ 51 w 309"/>
                <a:gd name="T87" fmla="*/ 11 h 388"/>
                <a:gd name="T88" fmla="*/ 49 w 309"/>
                <a:gd name="T89" fmla="*/ 22 h 388"/>
                <a:gd name="T90" fmla="*/ 37 w 309"/>
                <a:gd name="T91" fmla="*/ 14 h 388"/>
                <a:gd name="T92" fmla="*/ 26 w 309"/>
                <a:gd name="T93" fmla="*/ 10 h 388"/>
                <a:gd name="T94" fmla="*/ 8 w 309"/>
                <a:gd name="T95" fmla="*/ 14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" h="388">
                  <a:moveTo>
                    <a:pt x="8" y="14"/>
                  </a:moveTo>
                  <a:cubicBezTo>
                    <a:pt x="8" y="14"/>
                    <a:pt x="8" y="14"/>
                    <a:pt x="8" y="14"/>
                  </a:cubicBezTo>
                  <a:cubicBezTo>
                    <a:pt x="10" y="21"/>
                    <a:pt x="8" y="29"/>
                    <a:pt x="5" y="37"/>
                  </a:cubicBezTo>
                  <a:cubicBezTo>
                    <a:pt x="3" y="43"/>
                    <a:pt x="0" y="49"/>
                    <a:pt x="1" y="54"/>
                  </a:cubicBezTo>
                  <a:cubicBezTo>
                    <a:pt x="2" y="57"/>
                    <a:pt x="2" y="58"/>
                    <a:pt x="2" y="59"/>
                  </a:cubicBezTo>
                  <a:cubicBezTo>
                    <a:pt x="2" y="59"/>
                    <a:pt x="3" y="59"/>
                    <a:pt x="3" y="60"/>
                  </a:cubicBezTo>
                  <a:cubicBezTo>
                    <a:pt x="4" y="61"/>
                    <a:pt x="5" y="62"/>
                    <a:pt x="7" y="63"/>
                  </a:cubicBezTo>
                  <a:cubicBezTo>
                    <a:pt x="13" y="69"/>
                    <a:pt x="13" y="71"/>
                    <a:pt x="14" y="77"/>
                  </a:cubicBezTo>
                  <a:cubicBezTo>
                    <a:pt x="14" y="78"/>
                    <a:pt x="15" y="80"/>
                    <a:pt x="15" y="82"/>
                  </a:cubicBezTo>
                  <a:cubicBezTo>
                    <a:pt x="16" y="87"/>
                    <a:pt x="19" y="91"/>
                    <a:pt x="22" y="95"/>
                  </a:cubicBezTo>
                  <a:cubicBezTo>
                    <a:pt x="23" y="96"/>
                    <a:pt x="25" y="98"/>
                    <a:pt x="26" y="99"/>
                  </a:cubicBezTo>
                  <a:cubicBezTo>
                    <a:pt x="32" y="107"/>
                    <a:pt x="31" y="111"/>
                    <a:pt x="30" y="117"/>
                  </a:cubicBezTo>
                  <a:cubicBezTo>
                    <a:pt x="30" y="119"/>
                    <a:pt x="30" y="120"/>
                    <a:pt x="30" y="121"/>
                  </a:cubicBezTo>
                  <a:cubicBezTo>
                    <a:pt x="29" y="126"/>
                    <a:pt x="30" y="127"/>
                    <a:pt x="31" y="131"/>
                  </a:cubicBezTo>
                  <a:cubicBezTo>
                    <a:pt x="31" y="132"/>
                    <a:pt x="31" y="134"/>
                    <a:pt x="32" y="135"/>
                  </a:cubicBezTo>
                  <a:cubicBezTo>
                    <a:pt x="33" y="141"/>
                    <a:pt x="32" y="145"/>
                    <a:pt x="32" y="149"/>
                  </a:cubicBezTo>
                  <a:cubicBezTo>
                    <a:pt x="31" y="152"/>
                    <a:pt x="31" y="155"/>
                    <a:pt x="31" y="158"/>
                  </a:cubicBezTo>
                  <a:cubicBezTo>
                    <a:pt x="31" y="162"/>
                    <a:pt x="33" y="165"/>
                    <a:pt x="35" y="169"/>
                  </a:cubicBezTo>
                  <a:cubicBezTo>
                    <a:pt x="37" y="174"/>
                    <a:pt x="40" y="180"/>
                    <a:pt x="40" y="186"/>
                  </a:cubicBezTo>
                  <a:cubicBezTo>
                    <a:pt x="41" y="195"/>
                    <a:pt x="41" y="205"/>
                    <a:pt x="40" y="213"/>
                  </a:cubicBezTo>
                  <a:cubicBezTo>
                    <a:pt x="40" y="216"/>
                    <a:pt x="40" y="219"/>
                    <a:pt x="40" y="223"/>
                  </a:cubicBezTo>
                  <a:cubicBezTo>
                    <a:pt x="38" y="234"/>
                    <a:pt x="37" y="248"/>
                    <a:pt x="42" y="255"/>
                  </a:cubicBezTo>
                  <a:cubicBezTo>
                    <a:pt x="43" y="256"/>
                    <a:pt x="44" y="256"/>
                    <a:pt x="45" y="257"/>
                  </a:cubicBezTo>
                  <a:cubicBezTo>
                    <a:pt x="47" y="258"/>
                    <a:pt x="50" y="259"/>
                    <a:pt x="52" y="265"/>
                  </a:cubicBezTo>
                  <a:cubicBezTo>
                    <a:pt x="52" y="268"/>
                    <a:pt x="52" y="272"/>
                    <a:pt x="52" y="275"/>
                  </a:cubicBezTo>
                  <a:cubicBezTo>
                    <a:pt x="52" y="275"/>
                    <a:pt x="52" y="276"/>
                    <a:pt x="52" y="277"/>
                  </a:cubicBezTo>
                  <a:cubicBezTo>
                    <a:pt x="54" y="281"/>
                    <a:pt x="54" y="285"/>
                    <a:pt x="54" y="288"/>
                  </a:cubicBezTo>
                  <a:cubicBezTo>
                    <a:pt x="55" y="294"/>
                    <a:pt x="56" y="297"/>
                    <a:pt x="60" y="299"/>
                  </a:cubicBezTo>
                  <a:cubicBezTo>
                    <a:pt x="61" y="299"/>
                    <a:pt x="63" y="300"/>
                    <a:pt x="65" y="300"/>
                  </a:cubicBezTo>
                  <a:cubicBezTo>
                    <a:pt x="69" y="300"/>
                    <a:pt x="77" y="301"/>
                    <a:pt x="78" y="313"/>
                  </a:cubicBezTo>
                  <a:cubicBezTo>
                    <a:pt x="79" y="320"/>
                    <a:pt x="74" y="328"/>
                    <a:pt x="71" y="335"/>
                  </a:cubicBezTo>
                  <a:cubicBezTo>
                    <a:pt x="70" y="338"/>
                    <a:pt x="68" y="340"/>
                    <a:pt x="67" y="343"/>
                  </a:cubicBezTo>
                  <a:cubicBezTo>
                    <a:pt x="67" y="345"/>
                    <a:pt x="66" y="346"/>
                    <a:pt x="65" y="348"/>
                  </a:cubicBezTo>
                  <a:cubicBezTo>
                    <a:pt x="67" y="348"/>
                    <a:pt x="70" y="349"/>
                    <a:pt x="72" y="350"/>
                  </a:cubicBezTo>
                  <a:cubicBezTo>
                    <a:pt x="75" y="352"/>
                    <a:pt x="78" y="353"/>
                    <a:pt x="82" y="353"/>
                  </a:cubicBezTo>
                  <a:cubicBezTo>
                    <a:pt x="85" y="353"/>
                    <a:pt x="89" y="352"/>
                    <a:pt x="94" y="351"/>
                  </a:cubicBezTo>
                  <a:cubicBezTo>
                    <a:pt x="97" y="350"/>
                    <a:pt x="101" y="348"/>
                    <a:pt x="104" y="348"/>
                  </a:cubicBezTo>
                  <a:cubicBezTo>
                    <a:pt x="114" y="347"/>
                    <a:pt x="121" y="347"/>
                    <a:pt x="130" y="349"/>
                  </a:cubicBezTo>
                  <a:cubicBezTo>
                    <a:pt x="147" y="351"/>
                    <a:pt x="151" y="355"/>
                    <a:pt x="159" y="366"/>
                  </a:cubicBezTo>
                  <a:cubicBezTo>
                    <a:pt x="160" y="368"/>
                    <a:pt x="161" y="370"/>
                    <a:pt x="163" y="372"/>
                  </a:cubicBezTo>
                  <a:cubicBezTo>
                    <a:pt x="165" y="374"/>
                    <a:pt x="166" y="374"/>
                    <a:pt x="169" y="375"/>
                  </a:cubicBezTo>
                  <a:cubicBezTo>
                    <a:pt x="171" y="375"/>
                    <a:pt x="174" y="375"/>
                    <a:pt x="177" y="378"/>
                  </a:cubicBezTo>
                  <a:cubicBezTo>
                    <a:pt x="181" y="380"/>
                    <a:pt x="183" y="384"/>
                    <a:pt x="185" y="388"/>
                  </a:cubicBezTo>
                  <a:cubicBezTo>
                    <a:pt x="185" y="388"/>
                    <a:pt x="185" y="388"/>
                    <a:pt x="185" y="388"/>
                  </a:cubicBezTo>
                  <a:cubicBezTo>
                    <a:pt x="186" y="384"/>
                    <a:pt x="187" y="379"/>
                    <a:pt x="192" y="376"/>
                  </a:cubicBezTo>
                  <a:cubicBezTo>
                    <a:pt x="195" y="373"/>
                    <a:pt x="199" y="372"/>
                    <a:pt x="203" y="372"/>
                  </a:cubicBezTo>
                  <a:cubicBezTo>
                    <a:pt x="203" y="372"/>
                    <a:pt x="203" y="371"/>
                    <a:pt x="203" y="371"/>
                  </a:cubicBezTo>
                  <a:cubicBezTo>
                    <a:pt x="206" y="367"/>
                    <a:pt x="209" y="364"/>
                    <a:pt x="212" y="362"/>
                  </a:cubicBezTo>
                  <a:cubicBezTo>
                    <a:pt x="216" y="359"/>
                    <a:pt x="217" y="358"/>
                    <a:pt x="216" y="353"/>
                  </a:cubicBezTo>
                  <a:cubicBezTo>
                    <a:pt x="215" y="351"/>
                    <a:pt x="211" y="347"/>
                    <a:pt x="207" y="344"/>
                  </a:cubicBezTo>
                  <a:cubicBezTo>
                    <a:pt x="201" y="338"/>
                    <a:pt x="194" y="331"/>
                    <a:pt x="195" y="323"/>
                  </a:cubicBezTo>
                  <a:cubicBezTo>
                    <a:pt x="193" y="322"/>
                    <a:pt x="192" y="320"/>
                    <a:pt x="191" y="318"/>
                  </a:cubicBezTo>
                  <a:cubicBezTo>
                    <a:pt x="190" y="312"/>
                    <a:pt x="196" y="308"/>
                    <a:pt x="203" y="303"/>
                  </a:cubicBezTo>
                  <a:cubicBezTo>
                    <a:pt x="206" y="301"/>
                    <a:pt x="210" y="299"/>
                    <a:pt x="210" y="298"/>
                  </a:cubicBezTo>
                  <a:cubicBezTo>
                    <a:pt x="210" y="297"/>
                    <a:pt x="210" y="294"/>
                    <a:pt x="210" y="291"/>
                  </a:cubicBezTo>
                  <a:cubicBezTo>
                    <a:pt x="209" y="287"/>
                    <a:pt x="209" y="280"/>
                    <a:pt x="211" y="275"/>
                  </a:cubicBezTo>
                  <a:cubicBezTo>
                    <a:pt x="210" y="273"/>
                    <a:pt x="211" y="270"/>
                    <a:pt x="213" y="269"/>
                  </a:cubicBezTo>
                  <a:cubicBezTo>
                    <a:pt x="215" y="267"/>
                    <a:pt x="218" y="266"/>
                    <a:pt x="220" y="265"/>
                  </a:cubicBezTo>
                  <a:cubicBezTo>
                    <a:pt x="224" y="263"/>
                    <a:pt x="227" y="261"/>
                    <a:pt x="229" y="257"/>
                  </a:cubicBezTo>
                  <a:cubicBezTo>
                    <a:pt x="232" y="254"/>
                    <a:pt x="234" y="251"/>
                    <a:pt x="237" y="248"/>
                  </a:cubicBezTo>
                  <a:cubicBezTo>
                    <a:pt x="239" y="245"/>
                    <a:pt x="241" y="242"/>
                    <a:pt x="243" y="239"/>
                  </a:cubicBezTo>
                  <a:cubicBezTo>
                    <a:pt x="246" y="236"/>
                    <a:pt x="247" y="234"/>
                    <a:pt x="248" y="230"/>
                  </a:cubicBezTo>
                  <a:cubicBezTo>
                    <a:pt x="248" y="228"/>
                    <a:pt x="249" y="226"/>
                    <a:pt x="250" y="223"/>
                  </a:cubicBezTo>
                  <a:cubicBezTo>
                    <a:pt x="252" y="219"/>
                    <a:pt x="255" y="215"/>
                    <a:pt x="258" y="213"/>
                  </a:cubicBezTo>
                  <a:cubicBezTo>
                    <a:pt x="261" y="210"/>
                    <a:pt x="263" y="208"/>
                    <a:pt x="264" y="206"/>
                  </a:cubicBezTo>
                  <a:cubicBezTo>
                    <a:pt x="266" y="204"/>
                    <a:pt x="266" y="202"/>
                    <a:pt x="266" y="199"/>
                  </a:cubicBezTo>
                  <a:cubicBezTo>
                    <a:pt x="266" y="197"/>
                    <a:pt x="266" y="195"/>
                    <a:pt x="267" y="192"/>
                  </a:cubicBezTo>
                  <a:cubicBezTo>
                    <a:pt x="268" y="185"/>
                    <a:pt x="273" y="179"/>
                    <a:pt x="276" y="175"/>
                  </a:cubicBezTo>
                  <a:cubicBezTo>
                    <a:pt x="278" y="173"/>
                    <a:pt x="280" y="170"/>
                    <a:pt x="281" y="168"/>
                  </a:cubicBezTo>
                  <a:cubicBezTo>
                    <a:pt x="286" y="159"/>
                    <a:pt x="290" y="153"/>
                    <a:pt x="306" y="151"/>
                  </a:cubicBezTo>
                  <a:cubicBezTo>
                    <a:pt x="307" y="150"/>
                    <a:pt x="308" y="150"/>
                    <a:pt x="309" y="150"/>
                  </a:cubicBezTo>
                  <a:cubicBezTo>
                    <a:pt x="307" y="149"/>
                    <a:pt x="305" y="147"/>
                    <a:pt x="303" y="145"/>
                  </a:cubicBezTo>
                  <a:cubicBezTo>
                    <a:pt x="299" y="141"/>
                    <a:pt x="293" y="139"/>
                    <a:pt x="287" y="137"/>
                  </a:cubicBezTo>
                  <a:cubicBezTo>
                    <a:pt x="279" y="134"/>
                    <a:pt x="270" y="131"/>
                    <a:pt x="265" y="121"/>
                  </a:cubicBezTo>
                  <a:cubicBezTo>
                    <a:pt x="263" y="118"/>
                    <a:pt x="263" y="118"/>
                    <a:pt x="263" y="118"/>
                  </a:cubicBezTo>
                  <a:cubicBezTo>
                    <a:pt x="259" y="110"/>
                    <a:pt x="257" y="105"/>
                    <a:pt x="250" y="100"/>
                  </a:cubicBezTo>
                  <a:cubicBezTo>
                    <a:pt x="247" y="97"/>
                    <a:pt x="247" y="97"/>
                    <a:pt x="247" y="97"/>
                  </a:cubicBezTo>
                  <a:cubicBezTo>
                    <a:pt x="240" y="92"/>
                    <a:pt x="232" y="87"/>
                    <a:pt x="225" y="79"/>
                  </a:cubicBezTo>
                  <a:cubicBezTo>
                    <a:pt x="207" y="61"/>
                    <a:pt x="191" y="52"/>
                    <a:pt x="167" y="41"/>
                  </a:cubicBezTo>
                  <a:cubicBezTo>
                    <a:pt x="159" y="37"/>
                    <a:pt x="152" y="32"/>
                    <a:pt x="145" y="27"/>
                  </a:cubicBezTo>
                  <a:cubicBezTo>
                    <a:pt x="136" y="21"/>
                    <a:pt x="126" y="15"/>
                    <a:pt x="116" y="11"/>
                  </a:cubicBezTo>
                  <a:cubicBezTo>
                    <a:pt x="113" y="10"/>
                    <a:pt x="109" y="9"/>
                    <a:pt x="105" y="7"/>
                  </a:cubicBezTo>
                  <a:cubicBezTo>
                    <a:pt x="100" y="5"/>
                    <a:pt x="94" y="3"/>
                    <a:pt x="88" y="2"/>
                  </a:cubicBezTo>
                  <a:cubicBezTo>
                    <a:pt x="82" y="0"/>
                    <a:pt x="80" y="0"/>
                    <a:pt x="75" y="2"/>
                  </a:cubicBezTo>
                  <a:cubicBezTo>
                    <a:pt x="73" y="2"/>
                    <a:pt x="71" y="3"/>
                    <a:pt x="68" y="3"/>
                  </a:cubicBezTo>
                  <a:cubicBezTo>
                    <a:pt x="66" y="4"/>
                    <a:pt x="63" y="4"/>
                    <a:pt x="59" y="3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50" y="4"/>
                    <a:pt x="50" y="6"/>
                    <a:pt x="51" y="11"/>
                  </a:cubicBezTo>
                  <a:cubicBezTo>
                    <a:pt x="52" y="14"/>
                    <a:pt x="52" y="16"/>
                    <a:pt x="52" y="19"/>
                  </a:cubicBezTo>
                  <a:cubicBezTo>
                    <a:pt x="52" y="20"/>
                    <a:pt x="51" y="22"/>
                    <a:pt x="49" y="22"/>
                  </a:cubicBezTo>
                  <a:cubicBezTo>
                    <a:pt x="48" y="23"/>
                    <a:pt x="46" y="23"/>
                    <a:pt x="45" y="22"/>
                  </a:cubicBezTo>
                  <a:cubicBezTo>
                    <a:pt x="42" y="21"/>
                    <a:pt x="39" y="18"/>
                    <a:pt x="37" y="14"/>
                  </a:cubicBezTo>
                  <a:cubicBezTo>
                    <a:pt x="34" y="14"/>
                    <a:pt x="31" y="13"/>
                    <a:pt x="29" y="11"/>
                  </a:cubicBezTo>
                  <a:cubicBezTo>
                    <a:pt x="28" y="11"/>
                    <a:pt x="27" y="10"/>
                    <a:pt x="26" y="10"/>
                  </a:cubicBezTo>
                  <a:cubicBezTo>
                    <a:pt x="17" y="7"/>
                    <a:pt x="17" y="7"/>
                    <a:pt x="9" y="13"/>
                  </a:cubicBezTo>
                  <a:lnTo>
                    <a:pt x="8" y="14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auto">
            <a:xfrm>
              <a:off x="1587" y="2740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auto">
            <a:xfrm>
              <a:off x="899" y="2154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894" y="215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auto">
            <a:xfrm>
              <a:off x="1587" y="274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" name="Freeform 40"/>
            <p:cNvSpPr>
              <a:spLocks/>
            </p:cNvSpPr>
            <p:nvPr/>
          </p:nvSpPr>
          <p:spPr bwMode="auto">
            <a:xfrm>
              <a:off x="1587" y="27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Freeform 41"/>
            <p:cNvSpPr>
              <a:spLocks/>
            </p:cNvSpPr>
            <p:nvPr/>
          </p:nvSpPr>
          <p:spPr bwMode="auto">
            <a:xfrm>
              <a:off x="348" y="1928"/>
              <a:ext cx="2" cy="2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2" y="1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" name="Oval 42"/>
            <p:cNvSpPr>
              <a:spLocks noChangeArrowheads="1"/>
            </p:cNvSpPr>
            <p:nvPr/>
          </p:nvSpPr>
          <p:spPr bwMode="auto">
            <a:xfrm>
              <a:off x="351" y="1934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Freeform 43"/>
            <p:cNvSpPr>
              <a:spLocks/>
            </p:cNvSpPr>
            <p:nvPr/>
          </p:nvSpPr>
          <p:spPr bwMode="auto">
            <a:xfrm>
              <a:off x="351" y="19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auto">
            <a:xfrm>
              <a:off x="350" y="1932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auto">
            <a:xfrm>
              <a:off x="1867" y="3264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" name="Oval 46"/>
            <p:cNvSpPr>
              <a:spLocks noChangeArrowheads="1"/>
            </p:cNvSpPr>
            <p:nvPr/>
          </p:nvSpPr>
          <p:spPr bwMode="auto">
            <a:xfrm>
              <a:off x="1867" y="3260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auto">
            <a:xfrm>
              <a:off x="1867" y="326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auto">
            <a:xfrm>
              <a:off x="1582" y="2738"/>
              <a:ext cx="5" cy="2"/>
            </a:xfrm>
            <a:custGeom>
              <a:avLst/>
              <a:gdLst>
                <a:gd name="T0" fmla="*/ 5 w 5"/>
                <a:gd name="T1" fmla="*/ 2 h 2"/>
                <a:gd name="T2" fmla="*/ 5 w 5"/>
                <a:gd name="T3" fmla="*/ 1 h 2"/>
                <a:gd name="T4" fmla="*/ 0 w 5"/>
                <a:gd name="T5" fmla="*/ 0 h 2"/>
                <a:gd name="T6" fmla="*/ 5 w 5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3" y="1"/>
                    <a:pt x="0" y="0"/>
                  </a:cubicBezTo>
                  <a:cubicBezTo>
                    <a:pt x="3" y="1"/>
                    <a:pt x="4" y="1"/>
                    <a:pt x="5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auto">
            <a:xfrm>
              <a:off x="1587" y="274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" name="Freeform 50"/>
            <p:cNvSpPr>
              <a:spLocks noEditPoints="1"/>
            </p:cNvSpPr>
            <p:nvPr/>
          </p:nvSpPr>
          <p:spPr bwMode="auto">
            <a:xfrm>
              <a:off x="1965" y="2347"/>
              <a:ext cx="563" cy="542"/>
            </a:xfrm>
            <a:custGeom>
              <a:avLst/>
              <a:gdLst>
                <a:gd name="T0" fmla="*/ 533 w 566"/>
                <a:gd name="T1" fmla="*/ 37 h 545"/>
                <a:gd name="T2" fmla="*/ 505 w 566"/>
                <a:gd name="T3" fmla="*/ 46 h 545"/>
                <a:gd name="T4" fmla="*/ 451 w 566"/>
                <a:gd name="T5" fmla="*/ 62 h 545"/>
                <a:gd name="T6" fmla="*/ 419 w 566"/>
                <a:gd name="T7" fmla="*/ 75 h 545"/>
                <a:gd name="T8" fmla="*/ 359 w 566"/>
                <a:gd name="T9" fmla="*/ 57 h 545"/>
                <a:gd name="T10" fmla="*/ 339 w 566"/>
                <a:gd name="T11" fmla="*/ 35 h 545"/>
                <a:gd name="T12" fmla="*/ 319 w 566"/>
                <a:gd name="T13" fmla="*/ 34 h 545"/>
                <a:gd name="T14" fmla="*/ 303 w 566"/>
                <a:gd name="T15" fmla="*/ 50 h 545"/>
                <a:gd name="T16" fmla="*/ 255 w 566"/>
                <a:gd name="T17" fmla="*/ 44 h 545"/>
                <a:gd name="T18" fmla="*/ 232 w 566"/>
                <a:gd name="T19" fmla="*/ 0 h 545"/>
                <a:gd name="T20" fmla="*/ 218 w 566"/>
                <a:gd name="T21" fmla="*/ 21 h 545"/>
                <a:gd name="T22" fmla="*/ 201 w 566"/>
                <a:gd name="T23" fmla="*/ 75 h 545"/>
                <a:gd name="T24" fmla="*/ 184 w 566"/>
                <a:gd name="T25" fmla="*/ 131 h 545"/>
                <a:gd name="T26" fmla="*/ 156 w 566"/>
                <a:gd name="T27" fmla="*/ 194 h 545"/>
                <a:gd name="T28" fmla="*/ 108 w 566"/>
                <a:gd name="T29" fmla="*/ 245 h 545"/>
                <a:gd name="T30" fmla="*/ 68 w 566"/>
                <a:gd name="T31" fmla="*/ 280 h 545"/>
                <a:gd name="T32" fmla="*/ 23 w 566"/>
                <a:gd name="T33" fmla="*/ 338 h 545"/>
                <a:gd name="T34" fmla="*/ 3 w 566"/>
                <a:gd name="T35" fmla="*/ 393 h 545"/>
                <a:gd name="T36" fmla="*/ 0 w 566"/>
                <a:gd name="T37" fmla="*/ 443 h 545"/>
                <a:gd name="T38" fmla="*/ 27 w 566"/>
                <a:gd name="T39" fmla="*/ 472 h 545"/>
                <a:gd name="T40" fmla="*/ 71 w 566"/>
                <a:gd name="T41" fmla="*/ 494 h 545"/>
                <a:gd name="T42" fmla="*/ 122 w 566"/>
                <a:gd name="T43" fmla="*/ 518 h 545"/>
                <a:gd name="T44" fmla="*/ 174 w 566"/>
                <a:gd name="T45" fmla="*/ 545 h 545"/>
                <a:gd name="T46" fmla="*/ 182 w 566"/>
                <a:gd name="T47" fmla="*/ 529 h 545"/>
                <a:gd name="T48" fmla="*/ 230 w 566"/>
                <a:gd name="T49" fmla="*/ 483 h 545"/>
                <a:gd name="T50" fmla="*/ 286 w 566"/>
                <a:gd name="T51" fmla="*/ 470 h 545"/>
                <a:gd name="T52" fmla="*/ 308 w 566"/>
                <a:gd name="T53" fmla="*/ 465 h 545"/>
                <a:gd name="T54" fmla="*/ 355 w 566"/>
                <a:gd name="T55" fmla="*/ 459 h 545"/>
                <a:gd name="T56" fmla="*/ 414 w 566"/>
                <a:gd name="T57" fmla="*/ 468 h 545"/>
                <a:gd name="T58" fmla="*/ 443 w 566"/>
                <a:gd name="T59" fmla="*/ 444 h 545"/>
                <a:gd name="T60" fmla="*/ 455 w 566"/>
                <a:gd name="T61" fmla="*/ 412 h 545"/>
                <a:gd name="T62" fmla="*/ 441 w 566"/>
                <a:gd name="T63" fmla="*/ 384 h 545"/>
                <a:gd name="T64" fmla="*/ 462 w 566"/>
                <a:gd name="T65" fmla="*/ 350 h 545"/>
                <a:gd name="T66" fmla="*/ 442 w 566"/>
                <a:gd name="T67" fmla="*/ 303 h 545"/>
                <a:gd name="T68" fmla="*/ 456 w 566"/>
                <a:gd name="T69" fmla="*/ 281 h 545"/>
                <a:gd name="T70" fmla="*/ 487 w 566"/>
                <a:gd name="T71" fmla="*/ 236 h 545"/>
                <a:gd name="T72" fmla="*/ 493 w 566"/>
                <a:gd name="T73" fmla="*/ 203 h 545"/>
                <a:gd name="T74" fmla="*/ 513 w 566"/>
                <a:gd name="T75" fmla="*/ 191 h 545"/>
                <a:gd name="T76" fmla="*/ 511 w 566"/>
                <a:gd name="T77" fmla="*/ 176 h 545"/>
                <a:gd name="T78" fmla="*/ 532 w 566"/>
                <a:gd name="T79" fmla="*/ 172 h 545"/>
                <a:gd name="T80" fmla="*/ 547 w 566"/>
                <a:gd name="T81" fmla="*/ 183 h 545"/>
                <a:gd name="T82" fmla="*/ 561 w 566"/>
                <a:gd name="T83" fmla="*/ 173 h 545"/>
                <a:gd name="T84" fmla="*/ 553 w 566"/>
                <a:gd name="T85" fmla="*/ 137 h 545"/>
                <a:gd name="T86" fmla="*/ 538 w 566"/>
                <a:gd name="T87" fmla="*/ 89 h 545"/>
                <a:gd name="T88" fmla="*/ 547 w 566"/>
                <a:gd name="T89" fmla="*/ 64 h 545"/>
                <a:gd name="T90" fmla="*/ 542 w 566"/>
                <a:gd name="T91" fmla="*/ 59 h 545"/>
                <a:gd name="T92" fmla="*/ 447 w 566"/>
                <a:gd name="T93" fmla="*/ 281 h 545"/>
                <a:gd name="T94" fmla="*/ 372 w 566"/>
                <a:gd name="T95" fmla="*/ 277 h 545"/>
                <a:gd name="T96" fmla="*/ 376 w 566"/>
                <a:gd name="T97" fmla="*/ 262 h 545"/>
                <a:gd name="T98" fmla="*/ 401 w 566"/>
                <a:gd name="T99" fmla="*/ 231 h 545"/>
                <a:gd name="T100" fmla="*/ 445 w 566"/>
                <a:gd name="T101" fmla="*/ 227 h 545"/>
                <a:gd name="T102" fmla="*/ 456 w 566"/>
                <a:gd name="T103" fmla="*/ 25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66" h="545">
                  <a:moveTo>
                    <a:pt x="545" y="47"/>
                  </a:moveTo>
                  <a:cubicBezTo>
                    <a:pt x="546" y="45"/>
                    <a:pt x="548" y="41"/>
                    <a:pt x="549" y="39"/>
                  </a:cubicBezTo>
                  <a:cubicBezTo>
                    <a:pt x="546" y="40"/>
                    <a:pt x="543" y="40"/>
                    <a:pt x="540" y="40"/>
                  </a:cubicBezTo>
                  <a:cubicBezTo>
                    <a:pt x="537" y="39"/>
                    <a:pt x="535" y="38"/>
                    <a:pt x="533" y="37"/>
                  </a:cubicBezTo>
                  <a:cubicBezTo>
                    <a:pt x="531" y="37"/>
                    <a:pt x="530" y="36"/>
                    <a:pt x="529" y="36"/>
                  </a:cubicBezTo>
                  <a:cubicBezTo>
                    <a:pt x="523" y="35"/>
                    <a:pt x="522" y="36"/>
                    <a:pt x="515" y="40"/>
                  </a:cubicBezTo>
                  <a:cubicBezTo>
                    <a:pt x="513" y="41"/>
                    <a:pt x="513" y="41"/>
                    <a:pt x="513" y="41"/>
                  </a:cubicBezTo>
                  <a:cubicBezTo>
                    <a:pt x="510" y="42"/>
                    <a:pt x="508" y="44"/>
                    <a:pt x="505" y="46"/>
                  </a:cubicBezTo>
                  <a:cubicBezTo>
                    <a:pt x="496" y="50"/>
                    <a:pt x="487" y="55"/>
                    <a:pt x="479" y="57"/>
                  </a:cubicBezTo>
                  <a:cubicBezTo>
                    <a:pt x="476" y="58"/>
                    <a:pt x="472" y="57"/>
                    <a:pt x="467" y="57"/>
                  </a:cubicBezTo>
                  <a:cubicBezTo>
                    <a:pt x="463" y="56"/>
                    <a:pt x="453" y="56"/>
                    <a:pt x="451" y="57"/>
                  </a:cubicBezTo>
                  <a:cubicBezTo>
                    <a:pt x="451" y="58"/>
                    <a:pt x="451" y="61"/>
                    <a:pt x="451" y="62"/>
                  </a:cubicBezTo>
                  <a:cubicBezTo>
                    <a:pt x="451" y="67"/>
                    <a:pt x="452" y="73"/>
                    <a:pt x="447" y="77"/>
                  </a:cubicBezTo>
                  <a:cubicBezTo>
                    <a:pt x="443" y="80"/>
                    <a:pt x="440" y="81"/>
                    <a:pt x="437" y="81"/>
                  </a:cubicBezTo>
                  <a:cubicBezTo>
                    <a:pt x="432" y="81"/>
                    <a:pt x="427" y="79"/>
                    <a:pt x="423" y="77"/>
                  </a:cubicBezTo>
                  <a:cubicBezTo>
                    <a:pt x="422" y="76"/>
                    <a:pt x="421" y="75"/>
                    <a:pt x="419" y="75"/>
                  </a:cubicBezTo>
                  <a:cubicBezTo>
                    <a:pt x="407" y="69"/>
                    <a:pt x="396" y="69"/>
                    <a:pt x="384" y="68"/>
                  </a:cubicBezTo>
                  <a:cubicBezTo>
                    <a:pt x="377" y="67"/>
                    <a:pt x="370" y="67"/>
                    <a:pt x="362" y="65"/>
                  </a:cubicBezTo>
                  <a:cubicBezTo>
                    <a:pt x="360" y="65"/>
                    <a:pt x="359" y="63"/>
                    <a:pt x="358" y="62"/>
                  </a:cubicBezTo>
                  <a:cubicBezTo>
                    <a:pt x="358" y="60"/>
                    <a:pt x="358" y="58"/>
                    <a:pt x="359" y="57"/>
                  </a:cubicBezTo>
                  <a:cubicBezTo>
                    <a:pt x="360" y="56"/>
                    <a:pt x="360" y="56"/>
                    <a:pt x="360" y="55"/>
                  </a:cubicBezTo>
                  <a:cubicBezTo>
                    <a:pt x="360" y="51"/>
                    <a:pt x="355" y="44"/>
                    <a:pt x="348" y="37"/>
                  </a:cubicBezTo>
                  <a:cubicBezTo>
                    <a:pt x="342" y="32"/>
                    <a:pt x="341" y="33"/>
                    <a:pt x="341" y="33"/>
                  </a:cubicBezTo>
                  <a:cubicBezTo>
                    <a:pt x="341" y="33"/>
                    <a:pt x="339" y="34"/>
                    <a:pt x="339" y="35"/>
                  </a:cubicBezTo>
                  <a:cubicBezTo>
                    <a:pt x="336" y="37"/>
                    <a:pt x="333" y="41"/>
                    <a:pt x="326" y="43"/>
                  </a:cubicBezTo>
                  <a:cubicBezTo>
                    <a:pt x="325" y="43"/>
                    <a:pt x="324" y="43"/>
                    <a:pt x="322" y="42"/>
                  </a:cubicBezTo>
                  <a:cubicBezTo>
                    <a:pt x="321" y="41"/>
                    <a:pt x="321" y="40"/>
                    <a:pt x="320" y="39"/>
                  </a:cubicBezTo>
                  <a:cubicBezTo>
                    <a:pt x="320" y="37"/>
                    <a:pt x="320" y="36"/>
                    <a:pt x="319" y="34"/>
                  </a:cubicBezTo>
                  <a:cubicBezTo>
                    <a:pt x="318" y="36"/>
                    <a:pt x="316" y="37"/>
                    <a:pt x="314" y="38"/>
                  </a:cubicBezTo>
                  <a:cubicBezTo>
                    <a:pt x="313" y="39"/>
                    <a:pt x="313" y="39"/>
                    <a:pt x="312" y="40"/>
                  </a:cubicBezTo>
                  <a:cubicBezTo>
                    <a:pt x="310" y="41"/>
                    <a:pt x="308" y="42"/>
                    <a:pt x="307" y="43"/>
                  </a:cubicBezTo>
                  <a:cubicBezTo>
                    <a:pt x="304" y="44"/>
                    <a:pt x="304" y="44"/>
                    <a:pt x="303" y="50"/>
                  </a:cubicBezTo>
                  <a:cubicBezTo>
                    <a:pt x="302" y="56"/>
                    <a:pt x="300" y="62"/>
                    <a:pt x="295" y="63"/>
                  </a:cubicBezTo>
                  <a:cubicBezTo>
                    <a:pt x="290" y="65"/>
                    <a:pt x="285" y="61"/>
                    <a:pt x="281" y="58"/>
                  </a:cubicBezTo>
                  <a:cubicBezTo>
                    <a:pt x="279" y="56"/>
                    <a:pt x="277" y="55"/>
                    <a:pt x="275" y="53"/>
                  </a:cubicBezTo>
                  <a:cubicBezTo>
                    <a:pt x="269" y="49"/>
                    <a:pt x="261" y="45"/>
                    <a:pt x="255" y="44"/>
                  </a:cubicBezTo>
                  <a:cubicBezTo>
                    <a:pt x="252" y="43"/>
                    <a:pt x="247" y="43"/>
                    <a:pt x="243" y="43"/>
                  </a:cubicBezTo>
                  <a:cubicBezTo>
                    <a:pt x="236" y="44"/>
                    <a:pt x="229" y="44"/>
                    <a:pt x="224" y="40"/>
                  </a:cubicBezTo>
                  <a:cubicBezTo>
                    <a:pt x="216" y="33"/>
                    <a:pt x="222" y="22"/>
                    <a:pt x="227" y="10"/>
                  </a:cubicBezTo>
                  <a:cubicBezTo>
                    <a:pt x="229" y="7"/>
                    <a:pt x="230" y="3"/>
                    <a:pt x="232" y="0"/>
                  </a:cubicBezTo>
                  <a:cubicBezTo>
                    <a:pt x="229" y="2"/>
                    <a:pt x="226" y="4"/>
                    <a:pt x="223" y="7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3" y="8"/>
                    <a:pt x="223" y="8"/>
                    <a:pt x="223" y="9"/>
                  </a:cubicBezTo>
                  <a:cubicBezTo>
                    <a:pt x="224" y="13"/>
                    <a:pt x="221" y="17"/>
                    <a:pt x="218" y="21"/>
                  </a:cubicBezTo>
                  <a:cubicBezTo>
                    <a:pt x="217" y="22"/>
                    <a:pt x="216" y="23"/>
                    <a:pt x="216" y="23"/>
                  </a:cubicBezTo>
                  <a:cubicBezTo>
                    <a:pt x="213" y="29"/>
                    <a:pt x="211" y="39"/>
                    <a:pt x="209" y="47"/>
                  </a:cubicBezTo>
                  <a:cubicBezTo>
                    <a:pt x="208" y="51"/>
                    <a:pt x="208" y="55"/>
                    <a:pt x="207" y="58"/>
                  </a:cubicBezTo>
                  <a:cubicBezTo>
                    <a:pt x="206" y="65"/>
                    <a:pt x="203" y="70"/>
                    <a:pt x="201" y="75"/>
                  </a:cubicBezTo>
                  <a:cubicBezTo>
                    <a:pt x="199" y="78"/>
                    <a:pt x="198" y="81"/>
                    <a:pt x="197" y="84"/>
                  </a:cubicBezTo>
                  <a:cubicBezTo>
                    <a:pt x="194" y="91"/>
                    <a:pt x="191" y="97"/>
                    <a:pt x="189" y="104"/>
                  </a:cubicBezTo>
                  <a:cubicBezTo>
                    <a:pt x="186" y="112"/>
                    <a:pt x="185" y="119"/>
                    <a:pt x="184" y="127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3" y="140"/>
                    <a:pt x="180" y="148"/>
                    <a:pt x="177" y="156"/>
                  </a:cubicBezTo>
                  <a:cubicBezTo>
                    <a:pt x="175" y="160"/>
                    <a:pt x="173" y="165"/>
                    <a:pt x="172" y="170"/>
                  </a:cubicBezTo>
                  <a:cubicBezTo>
                    <a:pt x="171" y="172"/>
                    <a:pt x="171" y="174"/>
                    <a:pt x="171" y="175"/>
                  </a:cubicBezTo>
                  <a:cubicBezTo>
                    <a:pt x="169" y="182"/>
                    <a:pt x="168" y="189"/>
                    <a:pt x="156" y="194"/>
                  </a:cubicBezTo>
                  <a:cubicBezTo>
                    <a:pt x="153" y="196"/>
                    <a:pt x="150" y="196"/>
                    <a:pt x="147" y="197"/>
                  </a:cubicBezTo>
                  <a:cubicBezTo>
                    <a:pt x="144" y="197"/>
                    <a:pt x="141" y="198"/>
                    <a:pt x="138" y="199"/>
                  </a:cubicBezTo>
                  <a:cubicBezTo>
                    <a:pt x="124" y="205"/>
                    <a:pt x="114" y="227"/>
                    <a:pt x="110" y="236"/>
                  </a:cubicBezTo>
                  <a:cubicBezTo>
                    <a:pt x="109" y="239"/>
                    <a:pt x="109" y="242"/>
                    <a:pt x="108" y="245"/>
                  </a:cubicBezTo>
                  <a:cubicBezTo>
                    <a:pt x="107" y="251"/>
                    <a:pt x="106" y="258"/>
                    <a:pt x="99" y="265"/>
                  </a:cubicBezTo>
                  <a:cubicBezTo>
                    <a:pt x="93" y="269"/>
                    <a:pt x="88" y="269"/>
                    <a:pt x="83" y="270"/>
                  </a:cubicBezTo>
                  <a:cubicBezTo>
                    <a:pt x="80" y="270"/>
                    <a:pt x="76" y="270"/>
                    <a:pt x="74" y="272"/>
                  </a:cubicBezTo>
                  <a:cubicBezTo>
                    <a:pt x="71" y="274"/>
                    <a:pt x="70" y="277"/>
                    <a:pt x="68" y="280"/>
                  </a:cubicBezTo>
                  <a:cubicBezTo>
                    <a:pt x="67" y="283"/>
                    <a:pt x="65" y="287"/>
                    <a:pt x="63" y="289"/>
                  </a:cubicBezTo>
                  <a:cubicBezTo>
                    <a:pt x="60" y="293"/>
                    <a:pt x="57" y="296"/>
                    <a:pt x="54" y="300"/>
                  </a:cubicBezTo>
                  <a:cubicBezTo>
                    <a:pt x="48" y="306"/>
                    <a:pt x="43" y="312"/>
                    <a:pt x="39" y="319"/>
                  </a:cubicBezTo>
                  <a:cubicBezTo>
                    <a:pt x="34" y="328"/>
                    <a:pt x="28" y="333"/>
                    <a:pt x="23" y="338"/>
                  </a:cubicBezTo>
                  <a:cubicBezTo>
                    <a:pt x="15" y="345"/>
                    <a:pt x="9" y="350"/>
                    <a:pt x="7" y="360"/>
                  </a:cubicBezTo>
                  <a:cubicBezTo>
                    <a:pt x="4" y="369"/>
                    <a:pt x="4" y="374"/>
                    <a:pt x="4" y="383"/>
                  </a:cubicBezTo>
                  <a:cubicBezTo>
                    <a:pt x="4" y="388"/>
                    <a:pt x="4" y="388"/>
                    <a:pt x="4" y="388"/>
                  </a:cubicBezTo>
                  <a:cubicBezTo>
                    <a:pt x="4" y="390"/>
                    <a:pt x="3" y="392"/>
                    <a:pt x="3" y="393"/>
                  </a:cubicBezTo>
                  <a:cubicBezTo>
                    <a:pt x="2" y="395"/>
                    <a:pt x="2" y="396"/>
                    <a:pt x="2" y="397"/>
                  </a:cubicBezTo>
                  <a:cubicBezTo>
                    <a:pt x="3" y="398"/>
                    <a:pt x="3" y="398"/>
                    <a:pt x="4" y="399"/>
                  </a:cubicBezTo>
                  <a:cubicBezTo>
                    <a:pt x="5" y="400"/>
                    <a:pt x="6" y="401"/>
                    <a:pt x="7" y="404"/>
                  </a:cubicBezTo>
                  <a:cubicBezTo>
                    <a:pt x="12" y="415"/>
                    <a:pt x="6" y="432"/>
                    <a:pt x="0" y="443"/>
                  </a:cubicBezTo>
                  <a:cubicBezTo>
                    <a:pt x="2" y="445"/>
                    <a:pt x="3" y="446"/>
                    <a:pt x="7" y="447"/>
                  </a:cubicBezTo>
                  <a:cubicBezTo>
                    <a:pt x="10" y="448"/>
                    <a:pt x="10" y="448"/>
                    <a:pt x="10" y="448"/>
                  </a:cubicBezTo>
                  <a:cubicBezTo>
                    <a:pt x="16" y="450"/>
                    <a:pt x="25" y="454"/>
                    <a:pt x="28" y="460"/>
                  </a:cubicBezTo>
                  <a:cubicBezTo>
                    <a:pt x="32" y="466"/>
                    <a:pt x="29" y="470"/>
                    <a:pt x="27" y="472"/>
                  </a:cubicBezTo>
                  <a:cubicBezTo>
                    <a:pt x="27" y="473"/>
                    <a:pt x="26" y="473"/>
                    <a:pt x="26" y="473"/>
                  </a:cubicBezTo>
                  <a:cubicBezTo>
                    <a:pt x="29" y="475"/>
                    <a:pt x="33" y="476"/>
                    <a:pt x="37" y="477"/>
                  </a:cubicBezTo>
                  <a:cubicBezTo>
                    <a:pt x="41" y="477"/>
                    <a:pt x="45" y="478"/>
                    <a:pt x="49" y="480"/>
                  </a:cubicBezTo>
                  <a:cubicBezTo>
                    <a:pt x="57" y="483"/>
                    <a:pt x="64" y="489"/>
                    <a:pt x="71" y="494"/>
                  </a:cubicBezTo>
                  <a:cubicBezTo>
                    <a:pt x="74" y="496"/>
                    <a:pt x="74" y="496"/>
                    <a:pt x="74" y="496"/>
                  </a:cubicBezTo>
                  <a:cubicBezTo>
                    <a:pt x="83" y="503"/>
                    <a:pt x="89" y="505"/>
                    <a:pt x="98" y="508"/>
                  </a:cubicBezTo>
                  <a:cubicBezTo>
                    <a:pt x="105" y="509"/>
                    <a:pt x="105" y="509"/>
                    <a:pt x="105" y="509"/>
                  </a:cubicBezTo>
                  <a:cubicBezTo>
                    <a:pt x="111" y="511"/>
                    <a:pt x="117" y="515"/>
                    <a:pt x="122" y="518"/>
                  </a:cubicBezTo>
                  <a:cubicBezTo>
                    <a:pt x="126" y="520"/>
                    <a:pt x="129" y="522"/>
                    <a:pt x="133" y="523"/>
                  </a:cubicBezTo>
                  <a:cubicBezTo>
                    <a:pt x="136" y="525"/>
                    <a:pt x="140" y="526"/>
                    <a:pt x="145" y="527"/>
                  </a:cubicBezTo>
                  <a:cubicBezTo>
                    <a:pt x="154" y="529"/>
                    <a:pt x="163" y="531"/>
                    <a:pt x="168" y="535"/>
                  </a:cubicBezTo>
                  <a:cubicBezTo>
                    <a:pt x="169" y="536"/>
                    <a:pt x="172" y="541"/>
                    <a:pt x="174" y="545"/>
                  </a:cubicBezTo>
                  <a:cubicBezTo>
                    <a:pt x="175" y="545"/>
                    <a:pt x="175" y="545"/>
                    <a:pt x="175" y="545"/>
                  </a:cubicBezTo>
                  <a:cubicBezTo>
                    <a:pt x="180" y="545"/>
                    <a:pt x="181" y="545"/>
                    <a:pt x="182" y="543"/>
                  </a:cubicBezTo>
                  <a:cubicBezTo>
                    <a:pt x="182" y="543"/>
                    <a:pt x="182" y="541"/>
                    <a:pt x="181" y="540"/>
                  </a:cubicBezTo>
                  <a:cubicBezTo>
                    <a:pt x="181" y="537"/>
                    <a:pt x="179" y="533"/>
                    <a:pt x="182" y="529"/>
                  </a:cubicBezTo>
                  <a:cubicBezTo>
                    <a:pt x="184" y="524"/>
                    <a:pt x="187" y="523"/>
                    <a:pt x="190" y="523"/>
                  </a:cubicBezTo>
                  <a:cubicBezTo>
                    <a:pt x="191" y="523"/>
                    <a:pt x="191" y="523"/>
                    <a:pt x="192" y="522"/>
                  </a:cubicBezTo>
                  <a:cubicBezTo>
                    <a:pt x="197" y="519"/>
                    <a:pt x="201" y="513"/>
                    <a:pt x="205" y="507"/>
                  </a:cubicBezTo>
                  <a:cubicBezTo>
                    <a:pt x="212" y="498"/>
                    <a:pt x="219" y="488"/>
                    <a:pt x="230" y="483"/>
                  </a:cubicBezTo>
                  <a:cubicBezTo>
                    <a:pt x="239" y="479"/>
                    <a:pt x="249" y="477"/>
                    <a:pt x="259" y="476"/>
                  </a:cubicBezTo>
                  <a:cubicBezTo>
                    <a:pt x="265" y="475"/>
                    <a:pt x="271" y="474"/>
                    <a:pt x="276" y="473"/>
                  </a:cubicBezTo>
                  <a:cubicBezTo>
                    <a:pt x="277" y="473"/>
                    <a:pt x="277" y="472"/>
                    <a:pt x="278" y="472"/>
                  </a:cubicBezTo>
                  <a:cubicBezTo>
                    <a:pt x="281" y="471"/>
                    <a:pt x="284" y="470"/>
                    <a:pt x="286" y="470"/>
                  </a:cubicBezTo>
                  <a:cubicBezTo>
                    <a:pt x="289" y="470"/>
                    <a:pt x="291" y="472"/>
                    <a:pt x="293" y="474"/>
                  </a:cubicBezTo>
                  <a:cubicBezTo>
                    <a:pt x="293" y="474"/>
                    <a:pt x="293" y="474"/>
                    <a:pt x="294" y="474"/>
                  </a:cubicBezTo>
                  <a:cubicBezTo>
                    <a:pt x="296" y="474"/>
                    <a:pt x="298" y="472"/>
                    <a:pt x="301" y="470"/>
                  </a:cubicBezTo>
                  <a:cubicBezTo>
                    <a:pt x="303" y="468"/>
                    <a:pt x="306" y="466"/>
                    <a:pt x="308" y="465"/>
                  </a:cubicBezTo>
                  <a:cubicBezTo>
                    <a:pt x="316" y="461"/>
                    <a:pt x="319" y="461"/>
                    <a:pt x="325" y="462"/>
                  </a:cubicBezTo>
                  <a:cubicBezTo>
                    <a:pt x="329" y="462"/>
                    <a:pt x="329" y="462"/>
                    <a:pt x="329" y="462"/>
                  </a:cubicBezTo>
                  <a:cubicBezTo>
                    <a:pt x="333" y="462"/>
                    <a:pt x="338" y="461"/>
                    <a:pt x="343" y="461"/>
                  </a:cubicBezTo>
                  <a:cubicBezTo>
                    <a:pt x="347" y="460"/>
                    <a:pt x="351" y="459"/>
                    <a:pt x="355" y="459"/>
                  </a:cubicBezTo>
                  <a:cubicBezTo>
                    <a:pt x="362" y="458"/>
                    <a:pt x="362" y="458"/>
                    <a:pt x="362" y="458"/>
                  </a:cubicBezTo>
                  <a:cubicBezTo>
                    <a:pt x="375" y="458"/>
                    <a:pt x="389" y="457"/>
                    <a:pt x="400" y="459"/>
                  </a:cubicBezTo>
                  <a:cubicBezTo>
                    <a:pt x="404" y="460"/>
                    <a:pt x="407" y="463"/>
                    <a:pt x="409" y="465"/>
                  </a:cubicBezTo>
                  <a:cubicBezTo>
                    <a:pt x="411" y="467"/>
                    <a:pt x="412" y="468"/>
                    <a:pt x="414" y="468"/>
                  </a:cubicBezTo>
                  <a:cubicBezTo>
                    <a:pt x="417" y="468"/>
                    <a:pt x="426" y="462"/>
                    <a:pt x="427" y="459"/>
                  </a:cubicBezTo>
                  <a:cubicBezTo>
                    <a:pt x="430" y="456"/>
                    <a:pt x="430" y="455"/>
                    <a:pt x="431" y="454"/>
                  </a:cubicBezTo>
                  <a:cubicBezTo>
                    <a:pt x="433" y="450"/>
                    <a:pt x="434" y="449"/>
                    <a:pt x="441" y="445"/>
                  </a:cubicBezTo>
                  <a:cubicBezTo>
                    <a:pt x="443" y="444"/>
                    <a:pt x="443" y="444"/>
                    <a:pt x="443" y="444"/>
                  </a:cubicBezTo>
                  <a:cubicBezTo>
                    <a:pt x="450" y="441"/>
                    <a:pt x="454" y="439"/>
                    <a:pt x="455" y="431"/>
                  </a:cubicBezTo>
                  <a:cubicBezTo>
                    <a:pt x="455" y="429"/>
                    <a:pt x="455" y="428"/>
                    <a:pt x="454" y="426"/>
                  </a:cubicBezTo>
                  <a:cubicBezTo>
                    <a:pt x="454" y="424"/>
                    <a:pt x="453" y="421"/>
                    <a:pt x="453" y="419"/>
                  </a:cubicBezTo>
                  <a:cubicBezTo>
                    <a:pt x="454" y="415"/>
                    <a:pt x="454" y="414"/>
                    <a:pt x="455" y="412"/>
                  </a:cubicBezTo>
                  <a:cubicBezTo>
                    <a:pt x="456" y="411"/>
                    <a:pt x="456" y="409"/>
                    <a:pt x="456" y="408"/>
                  </a:cubicBezTo>
                  <a:cubicBezTo>
                    <a:pt x="458" y="401"/>
                    <a:pt x="457" y="401"/>
                    <a:pt x="452" y="399"/>
                  </a:cubicBezTo>
                  <a:cubicBezTo>
                    <a:pt x="448" y="397"/>
                    <a:pt x="443" y="395"/>
                    <a:pt x="440" y="389"/>
                  </a:cubicBezTo>
                  <a:cubicBezTo>
                    <a:pt x="439" y="387"/>
                    <a:pt x="439" y="385"/>
                    <a:pt x="441" y="384"/>
                  </a:cubicBezTo>
                  <a:cubicBezTo>
                    <a:pt x="444" y="380"/>
                    <a:pt x="448" y="377"/>
                    <a:pt x="452" y="374"/>
                  </a:cubicBezTo>
                  <a:cubicBezTo>
                    <a:pt x="457" y="370"/>
                    <a:pt x="462" y="367"/>
                    <a:pt x="465" y="362"/>
                  </a:cubicBezTo>
                  <a:cubicBezTo>
                    <a:pt x="468" y="357"/>
                    <a:pt x="468" y="357"/>
                    <a:pt x="465" y="353"/>
                  </a:cubicBezTo>
                  <a:cubicBezTo>
                    <a:pt x="464" y="352"/>
                    <a:pt x="463" y="351"/>
                    <a:pt x="462" y="350"/>
                  </a:cubicBezTo>
                  <a:cubicBezTo>
                    <a:pt x="458" y="344"/>
                    <a:pt x="455" y="338"/>
                    <a:pt x="453" y="331"/>
                  </a:cubicBezTo>
                  <a:cubicBezTo>
                    <a:pt x="450" y="324"/>
                    <a:pt x="447" y="316"/>
                    <a:pt x="441" y="310"/>
                  </a:cubicBezTo>
                  <a:cubicBezTo>
                    <a:pt x="440" y="310"/>
                    <a:pt x="440" y="308"/>
                    <a:pt x="440" y="307"/>
                  </a:cubicBezTo>
                  <a:cubicBezTo>
                    <a:pt x="440" y="305"/>
                    <a:pt x="441" y="304"/>
                    <a:pt x="442" y="303"/>
                  </a:cubicBezTo>
                  <a:cubicBezTo>
                    <a:pt x="443" y="302"/>
                    <a:pt x="446" y="301"/>
                    <a:pt x="448" y="300"/>
                  </a:cubicBezTo>
                  <a:cubicBezTo>
                    <a:pt x="451" y="298"/>
                    <a:pt x="455" y="296"/>
                    <a:pt x="456" y="294"/>
                  </a:cubicBezTo>
                  <a:cubicBezTo>
                    <a:pt x="456" y="293"/>
                    <a:pt x="456" y="292"/>
                    <a:pt x="456" y="290"/>
                  </a:cubicBezTo>
                  <a:cubicBezTo>
                    <a:pt x="455" y="287"/>
                    <a:pt x="455" y="284"/>
                    <a:pt x="456" y="281"/>
                  </a:cubicBezTo>
                  <a:cubicBezTo>
                    <a:pt x="460" y="271"/>
                    <a:pt x="479" y="266"/>
                    <a:pt x="483" y="265"/>
                  </a:cubicBezTo>
                  <a:cubicBezTo>
                    <a:pt x="484" y="265"/>
                    <a:pt x="486" y="265"/>
                    <a:pt x="487" y="264"/>
                  </a:cubicBezTo>
                  <a:cubicBezTo>
                    <a:pt x="497" y="262"/>
                    <a:pt x="499" y="261"/>
                    <a:pt x="497" y="254"/>
                  </a:cubicBezTo>
                  <a:cubicBezTo>
                    <a:pt x="496" y="247"/>
                    <a:pt x="490" y="236"/>
                    <a:pt x="487" y="236"/>
                  </a:cubicBezTo>
                  <a:cubicBezTo>
                    <a:pt x="486" y="235"/>
                    <a:pt x="485" y="234"/>
                    <a:pt x="484" y="233"/>
                  </a:cubicBezTo>
                  <a:cubicBezTo>
                    <a:pt x="483" y="232"/>
                    <a:pt x="483" y="230"/>
                    <a:pt x="484" y="229"/>
                  </a:cubicBezTo>
                  <a:cubicBezTo>
                    <a:pt x="487" y="224"/>
                    <a:pt x="492" y="214"/>
                    <a:pt x="493" y="209"/>
                  </a:cubicBezTo>
                  <a:cubicBezTo>
                    <a:pt x="494" y="207"/>
                    <a:pt x="494" y="205"/>
                    <a:pt x="493" y="203"/>
                  </a:cubicBezTo>
                  <a:cubicBezTo>
                    <a:pt x="493" y="200"/>
                    <a:pt x="493" y="197"/>
                    <a:pt x="495" y="194"/>
                  </a:cubicBezTo>
                  <a:cubicBezTo>
                    <a:pt x="497" y="191"/>
                    <a:pt x="501" y="190"/>
                    <a:pt x="507" y="190"/>
                  </a:cubicBezTo>
                  <a:cubicBezTo>
                    <a:pt x="507" y="190"/>
                    <a:pt x="507" y="190"/>
                    <a:pt x="507" y="190"/>
                  </a:cubicBezTo>
                  <a:cubicBezTo>
                    <a:pt x="510" y="190"/>
                    <a:pt x="511" y="190"/>
                    <a:pt x="513" y="191"/>
                  </a:cubicBezTo>
                  <a:cubicBezTo>
                    <a:pt x="513" y="191"/>
                    <a:pt x="513" y="191"/>
                    <a:pt x="514" y="191"/>
                  </a:cubicBezTo>
                  <a:cubicBezTo>
                    <a:pt x="514" y="191"/>
                    <a:pt x="514" y="190"/>
                    <a:pt x="514" y="190"/>
                  </a:cubicBezTo>
                  <a:cubicBezTo>
                    <a:pt x="515" y="189"/>
                    <a:pt x="515" y="188"/>
                    <a:pt x="513" y="185"/>
                  </a:cubicBezTo>
                  <a:cubicBezTo>
                    <a:pt x="512" y="183"/>
                    <a:pt x="511" y="179"/>
                    <a:pt x="511" y="176"/>
                  </a:cubicBezTo>
                  <a:cubicBezTo>
                    <a:pt x="511" y="175"/>
                    <a:pt x="511" y="174"/>
                    <a:pt x="511" y="173"/>
                  </a:cubicBezTo>
                  <a:cubicBezTo>
                    <a:pt x="511" y="170"/>
                    <a:pt x="513" y="168"/>
                    <a:pt x="516" y="169"/>
                  </a:cubicBezTo>
                  <a:cubicBezTo>
                    <a:pt x="517" y="169"/>
                    <a:pt x="519" y="169"/>
                    <a:pt x="520" y="168"/>
                  </a:cubicBezTo>
                  <a:cubicBezTo>
                    <a:pt x="524" y="168"/>
                    <a:pt x="528" y="168"/>
                    <a:pt x="532" y="172"/>
                  </a:cubicBezTo>
                  <a:cubicBezTo>
                    <a:pt x="535" y="175"/>
                    <a:pt x="535" y="178"/>
                    <a:pt x="534" y="179"/>
                  </a:cubicBezTo>
                  <a:cubicBezTo>
                    <a:pt x="534" y="180"/>
                    <a:pt x="534" y="180"/>
                    <a:pt x="534" y="180"/>
                  </a:cubicBezTo>
                  <a:cubicBezTo>
                    <a:pt x="535" y="180"/>
                    <a:pt x="536" y="180"/>
                    <a:pt x="537" y="180"/>
                  </a:cubicBezTo>
                  <a:cubicBezTo>
                    <a:pt x="540" y="180"/>
                    <a:pt x="544" y="180"/>
                    <a:pt x="547" y="183"/>
                  </a:cubicBezTo>
                  <a:cubicBezTo>
                    <a:pt x="548" y="185"/>
                    <a:pt x="548" y="187"/>
                    <a:pt x="549" y="190"/>
                  </a:cubicBezTo>
                  <a:cubicBezTo>
                    <a:pt x="551" y="190"/>
                    <a:pt x="554" y="189"/>
                    <a:pt x="556" y="190"/>
                  </a:cubicBezTo>
                  <a:cubicBezTo>
                    <a:pt x="557" y="186"/>
                    <a:pt x="558" y="181"/>
                    <a:pt x="558" y="178"/>
                  </a:cubicBezTo>
                  <a:cubicBezTo>
                    <a:pt x="557" y="176"/>
                    <a:pt x="559" y="174"/>
                    <a:pt x="561" y="173"/>
                  </a:cubicBezTo>
                  <a:cubicBezTo>
                    <a:pt x="566" y="171"/>
                    <a:pt x="565" y="165"/>
                    <a:pt x="562" y="154"/>
                  </a:cubicBezTo>
                  <a:cubicBezTo>
                    <a:pt x="561" y="150"/>
                    <a:pt x="561" y="150"/>
                    <a:pt x="561" y="150"/>
                  </a:cubicBezTo>
                  <a:cubicBezTo>
                    <a:pt x="560" y="149"/>
                    <a:pt x="560" y="147"/>
                    <a:pt x="559" y="146"/>
                  </a:cubicBezTo>
                  <a:cubicBezTo>
                    <a:pt x="558" y="142"/>
                    <a:pt x="558" y="141"/>
                    <a:pt x="553" y="137"/>
                  </a:cubicBezTo>
                  <a:cubicBezTo>
                    <a:pt x="551" y="136"/>
                    <a:pt x="550" y="135"/>
                    <a:pt x="549" y="134"/>
                  </a:cubicBezTo>
                  <a:cubicBezTo>
                    <a:pt x="544" y="131"/>
                    <a:pt x="540" y="127"/>
                    <a:pt x="537" y="118"/>
                  </a:cubicBezTo>
                  <a:cubicBezTo>
                    <a:pt x="536" y="111"/>
                    <a:pt x="537" y="104"/>
                    <a:pt x="538" y="97"/>
                  </a:cubicBezTo>
                  <a:cubicBezTo>
                    <a:pt x="538" y="94"/>
                    <a:pt x="538" y="92"/>
                    <a:pt x="538" y="89"/>
                  </a:cubicBezTo>
                  <a:cubicBezTo>
                    <a:pt x="538" y="87"/>
                    <a:pt x="538" y="85"/>
                    <a:pt x="538" y="83"/>
                  </a:cubicBezTo>
                  <a:cubicBezTo>
                    <a:pt x="538" y="78"/>
                    <a:pt x="537" y="72"/>
                    <a:pt x="539" y="66"/>
                  </a:cubicBezTo>
                  <a:cubicBezTo>
                    <a:pt x="540" y="64"/>
                    <a:pt x="541" y="63"/>
                    <a:pt x="543" y="63"/>
                  </a:cubicBezTo>
                  <a:cubicBezTo>
                    <a:pt x="544" y="63"/>
                    <a:pt x="546" y="63"/>
                    <a:pt x="547" y="64"/>
                  </a:cubicBezTo>
                  <a:cubicBezTo>
                    <a:pt x="548" y="65"/>
                    <a:pt x="548" y="65"/>
                    <a:pt x="548" y="65"/>
                  </a:cubicBezTo>
                  <a:cubicBezTo>
                    <a:pt x="548" y="65"/>
                    <a:pt x="549" y="64"/>
                    <a:pt x="549" y="63"/>
                  </a:cubicBezTo>
                  <a:cubicBezTo>
                    <a:pt x="549" y="61"/>
                    <a:pt x="546" y="61"/>
                    <a:pt x="545" y="61"/>
                  </a:cubicBezTo>
                  <a:cubicBezTo>
                    <a:pt x="543" y="61"/>
                    <a:pt x="542" y="60"/>
                    <a:pt x="542" y="59"/>
                  </a:cubicBezTo>
                  <a:cubicBezTo>
                    <a:pt x="541" y="58"/>
                    <a:pt x="541" y="56"/>
                    <a:pt x="541" y="55"/>
                  </a:cubicBezTo>
                  <a:cubicBezTo>
                    <a:pt x="542" y="52"/>
                    <a:pt x="543" y="50"/>
                    <a:pt x="545" y="47"/>
                  </a:cubicBezTo>
                  <a:close/>
                  <a:moveTo>
                    <a:pt x="456" y="254"/>
                  </a:moveTo>
                  <a:cubicBezTo>
                    <a:pt x="457" y="263"/>
                    <a:pt x="459" y="275"/>
                    <a:pt x="447" y="281"/>
                  </a:cubicBezTo>
                  <a:cubicBezTo>
                    <a:pt x="444" y="282"/>
                    <a:pt x="440" y="283"/>
                    <a:pt x="435" y="283"/>
                  </a:cubicBezTo>
                  <a:cubicBezTo>
                    <a:pt x="432" y="283"/>
                    <a:pt x="428" y="283"/>
                    <a:pt x="424" y="282"/>
                  </a:cubicBezTo>
                  <a:cubicBezTo>
                    <a:pt x="419" y="282"/>
                    <a:pt x="417" y="281"/>
                    <a:pt x="411" y="282"/>
                  </a:cubicBezTo>
                  <a:cubicBezTo>
                    <a:pt x="390" y="283"/>
                    <a:pt x="377" y="283"/>
                    <a:pt x="372" y="277"/>
                  </a:cubicBezTo>
                  <a:cubicBezTo>
                    <a:pt x="371" y="275"/>
                    <a:pt x="369" y="272"/>
                    <a:pt x="370" y="269"/>
                  </a:cubicBezTo>
                  <a:cubicBezTo>
                    <a:pt x="371" y="266"/>
                    <a:pt x="374" y="265"/>
                    <a:pt x="375" y="264"/>
                  </a:cubicBezTo>
                  <a:cubicBezTo>
                    <a:pt x="376" y="264"/>
                    <a:pt x="376" y="264"/>
                    <a:pt x="376" y="264"/>
                  </a:cubicBezTo>
                  <a:cubicBezTo>
                    <a:pt x="376" y="263"/>
                    <a:pt x="376" y="263"/>
                    <a:pt x="376" y="262"/>
                  </a:cubicBezTo>
                  <a:cubicBezTo>
                    <a:pt x="377" y="259"/>
                    <a:pt x="377" y="259"/>
                    <a:pt x="377" y="259"/>
                  </a:cubicBezTo>
                  <a:cubicBezTo>
                    <a:pt x="377" y="256"/>
                    <a:pt x="377" y="253"/>
                    <a:pt x="377" y="251"/>
                  </a:cubicBezTo>
                  <a:cubicBezTo>
                    <a:pt x="376" y="241"/>
                    <a:pt x="377" y="234"/>
                    <a:pt x="393" y="232"/>
                  </a:cubicBezTo>
                  <a:cubicBezTo>
                    <a:pt x="396" y="231"/>
                    <a:pt x="399" y="231"/>
                    <a:pt x="401" y="231"/>
                  </a:cubicBezTo>
                  <a:cubicBezTo>
                    <a:pt x="401" y="230"/>
                    <a:pt x="401" y="230"/>
                    <a:pt x="402" y="230"/>
                  </a:cubicBezTo>
                  <a:cubicBezTo>
                    <a:pt x="403" y="227"/>
                    <a:pt x="405" y="226"/>
                    <a:pt x="408" y="227"/>
                  </a:cubicBezTo>
                  <a:cubicBezTo>
                    <a:pt x="418" y="230"/>
                    <a:pt x="425" y="229"/>
                    <a:pt x="434" y="228"/>
                  </a:cubicBezTo>
                  <a:cubicBezTo>
                    <a:pt x="437" y="227"/>
                    <a:pt x="441" y="227"/>
                    <a:pt x="445" y="227"/>
                  </a:cubicBezTo>
                  <a:cubicBezTo>
                    <a:pt x="449" y="226"/>
                    <a:pt x="454" y="226"/>
                    <a:pt x="457" y="229"/>
                  </a:cubicBezTo>
                  <a:cubicBezTo>
                    <a:pt x="459" y="232"/>
                    <a:pt x="458" y="236"/>
                    <a:pt x="457" y="240"/>
                  </a:cubicBezTo>
                  <a:cubicBezTo>
                    <a:pt x="456" y="241"/>
                    <a:pt x="456" y="243"/>
                    <a:pt x="455" y="245"/>
                  </a:cubicBezTo>
                  <a:cubicBezTo>
                    <a:pt x="455" y="248"/>
                    <a:pt x="456" y="251"/>
                    <a:pt x="456" y="254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auto">
            <a:xfrm>
              <a:off x="1866" y="3261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auto">
            <a:xfrm>
              <a:off x="1588" y="274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auto">
            <a:xfrm>
              <a:off x="1865" y="3254"/>
              <a:ext cx="2" cy="5"/>
            </a:xfrm>
            <a:custGeom>
              <a:avLst/>
              <a:gdLst>
                <a:gd name="T0" fmla="*/ 2 w 2"/>
                <a:gd name="T1" fmla="*/ 4 h 5"/>
                <a:gd name="T2" fmla="*/ 1 w 2"/>
                <a:gd name="T3" fmla="*/ 5 h 5"/>
                <a:gd name="T4" fmla="*/ 2 w 2"/>
                <a:gd name="T5" fmla="*/ 4 h 5"/>
                <a:gd name="T6" fmla="*/ 0 w 2"/>
                <a:gd name="T7" fmla="*/ 0 h 5"/>
                <a:gd name="T8" fmla="*/ 2 w 2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4"/>
                  </a:moveTo>
                  <a:cubicBezTo>
                    <a:pt x="1" y="4"/>
                    <a:pt x="1" y="4"/>
                    <a:pt x="1" y="5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1" y="2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auto">
            <a:xfrm>
              <a:off x="1513" y="1255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auto">
            <a:xfrm>
              <a:off x="2879" y="15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auto">
            <a:xfrm>
              <a:off x="2859" y="1592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" name="Freeform 57"/>
            <p:cNvSpPr>
              <a:spLocks/>
            </p:cNvSpPr>
            <p:nvPr/>
          </p:nvSpPr>
          <p:spPr bwMode="auto">
            <a:xfrm>
              <a:off x="2133" y="2489"/>
              <a:ext cx="861" cy="674"/>
            </a:xfrm>
            <a:custGeom>
              <a:avLst/>
              <a:gdLst>
                <a:gd name="T0" fmla="*/ 565 w 866"/>
                <a:gd name="T1" fmla="*/ 3 h 678"/>
                <a:gd name="T2" fmla="*/ 508 w 866"/>
                <a:gd name="T3" fmla="*/ 8 h 678"/>
                <a:gd name="T4" fmla="*/ 469 w 866"/>
                <a:gd name="T5" fmla="*/ 35 h 678"/>
                <a:gd name="T6" fmla="*/ 389 w 866"/>
                <a:gd name="T7" fmla="*/ 78 h 678"/>
                <a:gd name="T8" fmla="*/ 381 w 866"/>
                <a:gd name="T9" fmla="*/ 56 h 678"/>
                <a:gd name="T10" fmla="*/ 366 w 866"/>
                <a:gd name="T11" fmla="*/ 46 h 678"/>
                <a:gd name="T12" fmla="*/ 351 w 866"/>
                <a:gd name="T13" fmla="*/ 35 h 678"/>
                <a:gd name="T14" fmla="*/ 333 w 866"/>
                <a:gd name="T15" fmla="*/ 57 h 678"/>
                <a:gd name="T16" fmla="*/ 320 w 866"/>
                <a:gd name="T17" fmla="*/ 130 h 678"/>
                <a:gd name="T18" fmla="*/ 283 w 866"/>
                <a:gd name="T19" fmla="*/ 165 h 678"/>
                <a:gd name="T20" fmla="*/ 304 w 866"/>
                <a:gd name="T21" fmla="*/ 225 h 678"/>
                <a:gd name="T22" fmla="*/ 295 w 866"/>
                <a:gd name="T23" fmla="*/ 272 h 678"/>
                <a:gd name="T24" fmla="*/ 276 w 866"/>
                <a:gd name="T25" fmla="*/ 311 h 678"/>
                <a:gd name="T26" fmla="*/ 234 w 866"/>
                <a:gd name="T27" fmla="*/ 328 h 678"/>
                <a:gd name="T28" fmla="*/ 159 w 866"/>
                <a:gd name="T29" fmla="*/ 328 h 678"/>
                <a:gd name="T30" fmla="*/ 117 w 866"/>
                <a:gd name="T31" fmla="*/ 337 h 678"/>
                <a:gd name="T32" fmla="*/ 65 w 866"/>
                <a:gd name="T33" fmla="*/ 348 h 678"/>
                <a:gd name="T34" fmla="*/ 22 w 866"/>
                <a:gd name="T35" fmla="*/ 394 h 678"/>
                <a:gd name="T36" fmla="*/ 1 w 866"/>
                <a:gd name="T37" fmla="*/ 439 h 678"/>
                <a:gd name="T38" fmla="*/ 29 w 866"/>
                <a:gd name="T39" fmla="*/ 426 h 678"/>
                <a:gd name="T40" fmla="*/ 67 w 866"/>
                <a:gd name="T41" fmla="*/ 431 h 678"/>
                <a:gd name="T42" fmla="*/ 142 w 866"/>
                <a:gd name="T43" fmla="*/ 465 h 678"/>
                <a:gd name="T44" fmla="*/ 162 w 866"/>
                <a:gd name="T45" fmla="*/ 478 h 678"/>
                <a:gd name="T46" fmla="*/ 212 w 866"/>
                <a:gd name="T47" fmla="*/ 453 h 678"/>
                <a:gd name="T48" fmla="*/ 243 w 866"/>
                <a:gd name="T49" fmla="*/ 445 h 678"/>
                <a:gd name="T50" fmla="*/ 280 w 866"/>
                <a:gd name="T51" fmla="*/ 451 h 678"/>
                <a:gd name="T52" fmla="*/ 298 w 866"/>
                <a:gd name="T53" fmla="*/ 491 h 678"/>
                <a:gd name="T54" fmla="*/ 302 w 866"/>
                <a:gd name="T55" fmla="*/ 518 h 678"/>
                <a:gd name="T56" fmla="*/ 344 w 866"/>
                <a:gd name="T57" fmla="*/ 560 h 678"/>
                <a:gd name="T58" fmla="*/ 342 w 866"/>
                <a:gd name="T59" fmla="*/ 620 h 678"/>
                <a:gd name="T60" fmla="*/ 347 w 866"/>
                <a:gd name="T61" fmla="*/ 641 h 678"/>
                <a:gd name="T62" fmla="*/ 392 w 866"/>
                <a:gd name="T63" fmla="*/ 672 h 678"/>
                <a:gd name="T64" fmla="*/ 419 w 866"/>
                <a:gd name="T65" fmla="*/ 659 h 678"/>
                <a:gd name="T66" fmla="*/ 467 w 866"/>
                <a:gd name="T67" fmla="*/ 641 h 678"/>
                <a:gd name="T68" fmla="*/ 531 w 866"/>
                <a:gd name="T69" fmla="*/ 624 h 678"/>
                <a:gd name="T70" fmla="*/ 585 w 866"/>
                <a:gd name="T71" fmla="*/ 607 h 678"/>
                <a:gd name="T72" fmla="*/ 660 w 866"/>
                <a:gd name="T73" fmla="*/ 590 h 678"/>
                <a:gd name="T74" fmla="*/ 686 w 866"/>
                <a:gd name="T75" fmla="*/ 549 h 678"/>
                <a:gd name="T76" fmla="*/ 707 w 866"/>
                <a:gd name="T77" fmla="*/ 515 h 678"/>
                <a:gd name="T78" fmla="*/ 720 w 866"/>
                <a:gd name="T79" fmla="*/ 467 h 678"/>
                <a:gd name="T80" fmla="*/ 772 w 866"/>
                <a:gd name="T81" fmla="*/ 422 h 678"/>
                <a:gd name="T82" fmla="*/ 777 w 866"/>
                <a:gd name="T83" fmla="*/ 386 h 678"/>
                <a:gd name="T84" fmla="*/ 765 w 866"/>
                <a:gd name="T85" fmla="*/ 362 h 678"/>
                <a:gd name="T86" fmla="*/ 776 w 866"/>
                <a:gd name="T87" fmla="*/ 329 h 678"/>
                <a:gd name="T88" fmla="*/ 798 w 866"/>
                <a:gd name="T89" fmla="*/ 288 h 678"/>
                <a:gd name="T90" fmla="*/ 834 w 866"/>
                <a:gd name="T91" fmla="*/ 273 h 678"/>
                <a:gd name="T92" fmla="*/ 814 w 866"/>
                <a:gd name="T93" fmla="*/ 249 h 678"/>
                <a:gd name="T94" fmla="*/ 837 w 866"/>
                <a:gd name="T95" fmla="*/ 196 h 678"/>
                <a:gd name="T96" fmla="*/ 850 w 866"/>
                <a:gd name="T97" fmla="*/ 176 h 678"/>
                <a:gd name="T98" fmla="*/ 861 w 866"/>
                <a:gd name="T99" fmla="*/ 154 h 678"/>
                <a:gd name="T100" fmla="*/ 788 w 866"/>
                <a:gd name="T101" fmla="*/ 115 h 678"/>
                <a:gd name="T102" fmla="*/ 745 w 866"/>
                <a:gd name="T103" fmla="*/ 92 h 678"/>
                <a:gd name="T104" fmla="*/ 682 w 866"/>
                <a:gd name="T105" fmla="*/ 64 h 678"/>
                <a:gd name="T106" fmla="*/ 625 w 866"/>
                <a:gd name="T107" fmla="*/ 34 h 678"/>
                <a:gd name="T108" fmla="*/ 597 w 866"/>
                <a:gd name="T109" fmla="*/ 45 h 678"/>
                <a:gd name="T110" fmla="*/ 562 w 866"/>
                <a:gd name="T111" fmla="*/ 38 h 678"/>
                <a:gd name="T112" fmla="*/ 562 w 866"/>
                <a:gd name="T113" fmla="*/ 7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66" h="678">
                  <a:moveTo>
                    <a:pt x="562" y="7"/>
                  </a:moveTo>
                  <a:cubicBezTo>
                    <a:pt x="563" y="7"/>
                    <a:pt x="565" y="7"/>
                    <a:pt x="566" y="7"/>
                  </a:cubicBezTo>
                  <a:cubicBezTo>
                    <a:pt x="566" y="6"/>
                    <a:pt x="567" y="4"/>
                    <a:pt x="567" y="4"/>
                  </a:cubicBezTo>
                  <a:cubicBezTo>
                    <a:pt x="567" y="4"/>
                    <a:pt x="567" y="4"/>
                    <a:pt x="567" y="4"/>
                  </a:cubicBezTo>
                  <a:cubicBezTo>
                    <a:pt x="567" y="4"/>
                    <a:pt x="566" y="4"/>
                    <a:pt x="565" y="3"/>
                  </a:cubicBezTo>
                  <a:cubicBezTo>
                    <a:pt x="561" y="1"/>
                    <a:pt x="553" y="1"/>
                    <a:pt x="547" y="1"/>
                  </a:cubicBezTo>
                  <a:cubicBezTo>
                    <a:pt x="542" y="1"/>
                    <a:pt x="538" y="2"/>
                    <a:pt x="535" y="1"/>
                  </a:cubicBezTo>
                  <a:cubicBezTo>
                    <a:pt x="527" y="0"/>
                    <a:pt x="527" y="0"/>
                    <a:pt x="522" y="3"/>
                  </a:cubicBezTo>
                  <a:cubicBezTo>
                    <a:pt x="521" y="3"/>
                    <a:pt x="520" y="4"/>
                    <a:pt x="519" y="5"/>
                  </a:cubicBezTo>
                  <a:cubicBezTo>
                    <a:pt x="515" y="7"/>
                    <a:pt x="511" y="7"/>
                    <a:pt x="508" y="8"/>
                  </a:cubicBezTo>
                  <a:cubicBezTo>
                    <a:pt x="505" y="8"/>
                    <a:pt x="502" y="9"/>
                    <a:pt x="500" y="10"/>
                  </a:cubicBezTo>
                  <a:cubicBezTo>
                    <a:pt x="499" y="11"/>
                    <a:pt x="498" y="11"/>
                    <a:pt x="498" y="12"/>
                  </a:cubicBezTo>
                  <a:cubicBezTo>
                    <a:pt x="498" y="12"/>
                    <a:pt x="497" y="14"/>
                    <a:pt x="496" y="16"/>
                  </a:cubicBezTo>
                  <a:cubicBezTo>
                    <a:pt x="489" y="27"/>
                    <a:pt x="483" y="29"/>
                    <a:pt x="474" y="33"/>
                  </a:cubicBezTo>
                  <a:cubicBezTo>
                    <a:pt x="473" y="33"/>
                    <a:pt x="471" y="34"/>
                    <a:pt x="469" y="35"/>
                  </a:cubicBezTo>
                  <a:cubicBezTo>
                    <a:pt x="459" y="40"/>
                    <a:pt x="451" y="47"/>
                    <a:pt x="443" y="53"/>
                  </a:cubicBezTo>
                  <a:cubicBezTo>
                    <a:pt x="436" y="59"/>
                    <a:pt x="426" y="62"/>
                    <a:pt x="418" y="65"/>
                  </a:cubicBezTo>
                  <a:cubicBezTo>
                    <a:pt x="409" y="67"/>
                    <a:pt x="400" y="70"/>
                    <a:pt x="395" y="76"/>
                  </a:cubicBezTo>
                  <a:cubicBezTo>
                    <a:pt x="394" y="77"/>
                    <a:pt x="393" y="78"/>
                    <a:pt x="391" y="78"/>
                  </a:cubicBezTo>
                  <a:cubicBezTo>
                    <a:pt x="391" y="78"/>
                    <a:pt x="390" y="78"/>
                    <a:pt x="389" y="78"/>
                  </a:cubicBezTo>
                  <a:cubicBezTo>
                    <a:pt x="389" y="78"/>
                    <a:pt x="388" y="78"/>
                    <a:pt x="388" y="78"/>
                  </a:cubicBezTo>
                  <a:cubicBezTo>
                    <a:pt x="385" y="77"/>
                    <a:pt x="384" y="75"/>
                    <a:pt x="385" y="72"/>
                  </a:cubicBezTo>
                  <a:cubicBezTo>
                    <a:pt x="386" y="68"/>
                    <a:pt x="386" y="61"/>
                    <a:pt x="386" y="58"/>
                  </a:cubicBezTo>
                  <a:cubicBezTo>
                    <a:pt x="385" y="58"/>
                    <a:pt x="384" y="57"/>
                    <a:pt x="384" y="56"/>
                  </a:cubicBezTo>
                  <a:cubicBezTo>
                    <a:pt x="383" y="56"/>
                    <a:pt x="382" y="56"/>
                    <a:pt x="381" y="56"/>
                  </a:cubicBezTo>
                  <a:cubicBezTo>
                    <a:pt x="380" y="57"/>
                    <a:pt x="378" y="57"/>
                    <a:pt x="376" y="58"/>
                  </a:cubicBezTo>
                  <a:cubicBezTo>
                    <a:pt x="373" y="58"/>
                    <a:pt x="371" y="57"/>
                    <a:pt x="371" y="54"/>
                  </a:cubicBezTo>
                  <a:cubicBezTo>
                    <a:pt x="370" y="53"/>
                    <a:pt x="370" y="51"/>
                    <a:pt x="370" y="49"/>
                  </a:cubicBezTo>
                  <a:cubicBezTo>
                    <a:pt x="370" y="48"/>
                    <a:pt x="370" y="47"/>
                    <a:pt x="370" y="46"/>
                  </a:cubicBezTo>
                  <a:cubicBezTo>
                    <a:pt x="369" y="46"/>
                    <a:pt x="367" y="46"/>
                    <a:pt x="366" y="46"/>
                  </a:cubicBezTo>
                  <a:cubicBezTo>
                    <a:pt x="364" y="46"/>
                    <a:pt x="361" y="46"/>
                    <a:pt x="359" y="44"/>
                  </a:cubicBezTo>
                  <a:cubicBezTo>
                    <a:pt x="356" y="42"/>
                    <a:pt x="356" y="38"/>
                    <a:pt x="356" y="36"/>
                  </a:cubicBezTo>
                  <a:cubicBezTo>
                    <a:pt x="356" y="36"/>
                    <a:pt x="356" y="36"/>
                    <a:pt x="356" y="35"/>
                  </a:cubicBezTo>
                  <a:cubicBezTo>
                    <a:pt x="355" y="35"/>
                    <a:pt x="354" y="35"/>
                    <a:pt x="352" y="35"/>
                  </a:cubicBezTo>
                  <a:cubicBezTo>
                    <a:pt x="352" y="35"/>
                    <a:pt x="352" y="35"/>
                    <a:pt x="351" y="35"/>
                  </a:cubicBezTo>
                  <a:cubicBezTo>
                    <a:pt x="352" y="35"/>
                    <a:pt x="352" y="36"/>
                    <a:pt x="353" y="38"/>
                  </a:cubicBezTo>
                  <a:cubicBezTo>
                    <a:pt x="354" y="41"/>
                    <a:pt x="357" y="46"/>
                    <a:pt x="353" y="51"/>
                  </a:cubicBezTo>
                  <a:cubicBezTo>
                    <a:pt x="349" y="59"/>
                    <a:pt x="344" y="57"/>
                    <a:pt x="341" y="57"/>
                  </a:cubicBezTo>
                  <a:cubicBezTo>
                    <a:pt x="340" y="56"/>
                    <a:pt x="339" y="56"/>
                    <a:pt x="338" y="56"/>
                  </a:cubicBezTo>
                  <a:cubicBezTo>
                    <a:pt x="335" y="56"/>
                    <a:pt x="334" y="57"/>
                    <a:pt x="333" y="57"/>
                  </a:cubicBezTo>
                  <a:cubicBezTo>
                    <a:pt x="333" y="57"/>
                    <a:pt x="333" y="58"/>
                    <a:pt x="333" y="58"/>
                  </a:cubicBezTo>
                  <a:cubicBezTo>
                    <a:pt x="334" y="61"/>
                    <a:pt x="334" y="64"/>
                    <a:pt x="333" y="69"/>
                  </a:cubicBezTo>
                  <a:cubicBezTo>
                    <a:pt x="332" y="73"/>
                    <a:pt x="328" y="81"/>
                    <a:pt x="326" y="86"/>
                  </a:cubicBezTo>
                  <a:cubicBezTo>
                    <a:pt x="332" y="92"/>
                    <a:pt x="337" y="105"/>
                    <a:pt x="338" y="110"/>
                  </a:cubicBezTo>
                  <a:cubicBezTo>
                    <a:pt x="340" y="126"/>
                    <a:pt x="328" y="129"/>
                    <a:pt x="320" y="130"/>
                  </a:cubicBezTo>
                  <a:cubicBezTo>
                    <a:pt x="316" y="131"/>
                    <a:pt x="316" y="131"/>
                    <a:pt x="316" y="131"/>
                  </a:cubicBezTo>
                  <a:cubicBezTo>
                    <a:pt x="308" y="133"/>
                    <a:pt x="297" y="138"/>
                    <a:pt x="296" y="142"/>
                  </a:cubicBezTo>
                  <a:cubicBezTo>
                    <a:pt x="295" y="142"/>
                    <a:pt x="296" y="143"/>
                    <a:pt x="296" y="145"/>
                  </a:cubicBezTo>
                  <a:cubicBezTo>
                    <a:pt x="296" y="147"/>
                    <a:pt x="297" y="152"/>
                    <a:pt x="295" y="156"/>
                  </a:cubicBezTo>
                  <a:cubicBezTo>
                    <a:pt x="292" y="161"/>
                    <a:pt x="287" y="163"/>
                    <a:pt x="283" y="165"/>
                  </a:cubicBezTo>
                  <a:cubicBezTo>
                    <a:pt x="283" y="165"/>
                    <a:pt x="283" y="165"/>
                    <a:pt x="283" y="165"/>
                  </a:cubicBezTo>
                  <a:cubicBezTo>
                    <a:pt x="287" y="171"/>
                    <a:pt x="290" y="178"/>
                    <a:pt x="292" y="185"/>
                  </a:cubicBezTo>
                  <a:cubicBezTo>
                    <a:pt x="295" y="191"/>
                    <a:pt x="297" y="197"/>
                    <a:pt x="300" y="201"/>
                  </a:cubicBezTo>
                  <a:cubicBezTo>
                    <a:pt x="301" y="202"/>
                    <a:pt x="302" y="203"/>
                    <a:pt x="303" y="204"/>
                  </a:cubicBezTo>
                  <a:cubicBezTo>
                    <a:pt x="308" y="211"/>
                    <a:pt x="310" y="215"/>
                    <a:pt x="304" y="225"/>
                  </a:cubicBezTo>
                  <a:cubicBezTo>
                    <a:pt x="299" y="230"/>
                    <a:pt x="294" y="235"/>
                    <a:pt x="289" y="238"/>
                  </a:cubicBezTo>
                  <a:cubicBezTo>
                    <a:pt x="286" y="240"/>
                    <a:pt x="284" y="242"/>
                    <a:pt x="281" y="244"/>
                  </a:cubicBezTo>
                  <a:cubicBezTo>
                    <a:pt x="283" y="245"/>
                    <a:pt x="285" y="246"/>
                    <a:pt x="287" y="247"/>
                  </a:cubicBezTo>
                  <a:cubicBezTo>
                    <a:pt x="292" y="249"/>
                    <a:pt x="300" y="253"/>
                    <a:pt x="297" y="266"/>
                  </a:cubicBezTo>
                  <a:cubicBezTo>
                    <a:pt x="296" y="269"/>
                    <a:pt x="295" y="271"/>
                    <a:pt x="295" y="272"/>
                  </a:cubicBezTo>
                  <a:cubicBezTo>
                    <a:pt x="294" y="274"/>
                    <a:pt x="294" y="275"/>
                    <a:pt x="294" y="276"/>
                  </a:cubicBezTo>
                  <a:cubicBezTo>
                    <a:pt x="294" y="277"/>
                    <a:pt x="294" y="279"/>
                    <a:pt x="294" y="280"/>
                  </a:cubicBezTo>
                  <a:cubicBezTo>
                    <a:pt x="295" y="283"/>
                    <a:pt x="296" y="286"/>
                    <a:pt x="295" y="289"/>
                  </a:cubicBezTo>
                  <a:cubicBezTo>
                    <a:pt x="294" y="302"/>
                    <a:pt x="286" y="306"/>
                    <a:pt x="278" y="310"/>
                  </a:cubicBezTo>
                  <a:cubicBezTo>
                    <a:pt x="276" y="311"/>
                    <a:pt x="276" y="311"/>
                    <a:pt x="276" y="311"/>
                  </a:cubicBezTo>
                  <a:cubicBezTo>
                    <a:pt x="271" y="313"/>
                    <a:pt x="271" y="313"/>
                    <a:pt x="270" y="315"/>
                  </a:cubicBezTo>
                  <a:cubicBezTo>
                    <a:pt x="269" y="316"/>
                    <a:pt x="268" y="318"/>
                    <a:pt x="266" y="321"/>
                  </a:cubicBezTo>
                  <a:cubicBezTo>
                    <a:pt x="264" y="325"/>
                    <a:pt x="252" y="334"/>
                    <a:pt x="245" y="334"/>
                  </a:cubicBezTo>
                  <a:cubicBezTo>
                    <a:pt x="244" y="334"/>
                    <a:pt x="244" y="334"/>
                    <a:pt x="244" y="334"/>
                  </a:cubicBezTo>
                  <a:cubicBezTo>
                    <a:pt x="239" y="334"/>
                    <a:pt x="236" y="331"/>
                    <a:pt x="234" y="328"/>
                  </a:cubicBezTo>
                  <a:cubicBezTo>
                    <a:pt x="232" y="327"/>
                    <a:pt x="231" y="326"/>
                    <a:pt x="229" y="326"/>
                  </a:cubicBezTo>
                  <a:cubicBezTo>
                    <a:pt x="220" y="323"/>
                    <a:pt x="206" y="324"/>
                    <a:pt x="194" y="325"/>
                  </a:cubicBezTo>
                  <a:cubicBezTo>
                    <a:pt x="187" y="325"/>
                    <a:pt x="187" y="325"/>
                    <a:pt x="187" y="325"/>
                  </a:cubicBezTo>
                  <a:cubicBezTo>
                    <a:pt x="183" y="325"/>
                    <a:pt x="179" y="326"/>
                    <a:pt x="175" y="327"/>
                  </a:cubicBezTo>
                  <a:cubicBezTo>
                    <a:pt x="170" y="327"/>
                    <a:pt x="165" y="328"/>
                    <a:pt x="159" y="328"/>
                  </a:cubicBezTo>
                  <a:cubicBezTo>
                    <a:pt x="155" y="328"/>
                    <a:pt x="155" y="328"/>
                    <a:pt x="155" y="328"/>
                  </a:cubicBezTo>
                  <a:cubicBezTo>
                    <a:pt x="151" y="327"/>
                    <a:pt x="149" y="327"/>
                    <a:pt x="144" y="330"/>
                  </a:cubicBezTo>
                  <a:cubicBezTo>
                    <a:pt x="142" y="331"/>
                    <a:pt x="140" y="333"/>
                    <a:pt x="138" y="334"/>
                  </a:cubicBezTo>
                  <a:cubicBezTo>
                    <a:pt x="134" y="337"/>
                    <a:pt x="130" y="341"/>
                    <a:pt x="124" y="341"/>
                  </a:cubicBezTo>
                  <a:cubicBezTo>
                    <a:pt x="121" y="341"/>
                    <a:pt x="119" y="339"/>
                    <a:pt x="117" y="337"/>
                  </a:cubicBezTo>
                  <a:cubicBezTo>
                    <a:pt x="117" y="337"/>
                    <a:pt x="116" y="336"/>
                    <a:pt x="116" y="336"/>
                  </a:cubicBezTo>
                  <a:cubicBezTo>
                    <a:pt x="115" y="336"/>
                    <a:pt x="114" y="337"/>
                    <a:pt x="113" y="337"/>
                  </a:cubicBezTo>
                  <a:cubicBezTo>
                    <a:pt x="112" y="338"/>
                    <a:pt x="110" y="339"/>
                    <a:pt x="109" y="339"/>
                  </a:cubicBezTo>
                  <a:cubicBezTo>
                    <a:pt x="103" y="340"/>
                    <a:pt x="97" y="341"/>
                    <a:pt x="92" y="342"/>
                  </a:cubicBezTo>
                  <a:cubicBezTo>
                    <a:pt x="82" y="343"/>
                    <a:pt x="73" y="345"/>
                    <a:pt x="65" y="348"/>
                  </a:cubicBezTo>
                  <a:cubicBezTo>
                    <a:pt x="56" y="352"/>
                    <a:pt x="50" y="361"/>
                    <a:pt x="43" y="369"/>
                  </a:cubicBezTo>
                  <a:cubicBezTo>
                    <a:pt x="39" y="375"/>
                    <a:pt x="35" y="382"/>
                    <a:pt x="29" y="387"/>
                  </a:cubicBezTo>
                  <a:cubicBezTo>
                    <a:pt x="26" y="389"/>
                    <a:pt x="23" y="389"/>
                    <a:pt x="22" y="389"/>
                  </a:cubicBezTo>
                  <a:cubicBezTo>
                    <a:pt x="22" y="389"/>
                    <a:pt x="21" y="389"/>
                    <a:pt x="21" y="390"/>
                  </a:cubicBezTo>
                  <a:cubicBezTo>
                    <a:pt x="21" y="391"/>
                    <a:pt x="21" y="393"/>
                    <a:pt x="22" y="394"/>
                  </a:cubicBezTo>
                  <a:cubicBezTo>
                    <a:pt x="22" y="397"/>
                    <a:pt x="23" y="401"/>
                    <a:pt x="22" y="404"/>
                  </a:cubicBezTo>
                  <a:cubicBezTo>
                    <a:pt x="18" y="410"/>
                    <a:pt x="13" y="411"/>
                    <a:pt x="8" y="411"/>
                  </a:cubicBezTo>
                  <a:cubicBezTo>
                    <a:pt x="8" y="415"/>
                    <a:pt x="5" y="418"/>
                    <a:pt x="4" y="421"/>
                  </a:cubicBezTo>
                  <a:cubicBezTo>
                    <a:pt x="2" y="423"/>
                    <a:pt x="1" y="425"/>
                    <a:pt x="0" y="427"/>
                  </a:cubicBezTo>
                  <a:cubicBezTo>
                    <a:pt x="0" y="431"/>
                    <a:pt x="0" y="434"/>
                    <a:pt x="1" y="439"/>
                  </a:cubicBezTo>
                  <a:cubicBezTo>
                    <a:pt x="1" y="439"/>
                    <a:pt x="1" y="439"/>
                    <a:pt x="1" y="439"/>
                  </a:cubicBezTo>
                  <a:cubicBezTo>
                    <a:pt x="3" y="438"/>
                    <a:pt x="6" y="437"/>
                    <a:pt x="8" y="436"/>
                  </a:cubicBezTo>
                  <a:cubicBezTo>
                    <a:pt x="10" y="436"/>
                    <a:pt x="12" y="435"/>
                    <a:pt x="14" y="434"/>
                  </a:cubicBezTo>
                  <a:cubicBezTo>
                    <a:pt x="16" y="433"/>
                    <a:pt x="18" y="432"/>
                    <a:pt x="20" y="430"/>
                  </a:cubicBezTo>
                  <a:cubicBezTo>
                    <a:pt x="23" y="429"/>
                    <a:pt x="26" y="427"/>
                    <a:pt x="29" y="426"/>
                  </a:cubicBezTo>
                  <a:cubicBezTo>
                    <a:pt x="35" y="424"/>
                    <a:pt x="37" y="423"/>
                    <a:pt x="39" y="426"/>
                  </a:cubicBezTo>
                  <a:cubicBezTo>
                    <a:pt x="42" y="427"/>
                    <a:pt x="44" y="428"/>
                    <a:pt x="46" y="429"/>
                  </a:cubicBezTo>
                  <a:cubicBezTo>
                    <a:pt x="47" y="430"/>
                    <a:pt x="48" y="431"/>
                    <a:pt x="50" y="431"/>
                  </a:cubicBezTo>
                  <a:cubicBezTo>
                    <a:pt x="53" y="432"/>
                    <a:pt x="57" y="432"/>
                    <a:pt x="61" y="431"/>
                  </a:cubicBezTo>
                  <a:cubicBezTo>
                    <a:pt x="63" y="431"/>
                    <a:pt x="65" y="431"/>
                    <a:pt x="67" y="431"/>
                  </a:cubicBezTo>
                  <a:cubicBezTo>
                    <a:pt x="69" y="431"/>
                    <a:pt x="73" y="431"/>
                    <a:pt x="76" y="430"/>
                  </a:cubicBezTo>
                  <a:cubicBezTo>
                    <a:pt x="95" y="429"/>
                    <a:pt x="121" y="427"/>
                    <a:pt x="134" y="440"/>
                  </a:cubicBezTo>
                  <a:cubicBezTo>
                    <a:pt x="139" y="445"/>
                    <a:pt x="139" y="451"/>
                    <a:pt x="139" y="455"/>
                  </a:cubicBezTo>
                  <a:cubicBezTo>
                    <a:pt x="138" y="458"/>
                    <a:pt x="138" y="460"/>
                    <a:pt x="139" y="462"/>
                  </a:cubicBezTo>
                  <a:cubicBezTo>
                    <a:pt x="140" y="464"/>
                    <a:pt x="141" y="465"/>
                    <a:pt x="142" y="465"/>
                  </a:cubicBezTo>
                  <a:cubicBezTo>
                    <a:pt x="142" y="465"/>
                    <a:pt x="144" y="464"/>
                    <a:pt x="145" y="462"/>
                  </a:cubicBezTo>
                  <a:cubicBezTo>
                    <a:pt x="145" y="461"/>
                    <a:pt x="146" y="460"/>
                    <a:pt x="147" y="459"/>
                  </a:cubicBezTo>
                  <a:cubicBezTo>
                    <a:pt x="148" y="459"/>
                    <a:pt x="149" y="459"/>
                    <a:pt x="151" y="459"/>
                  </a:cubicBezTo>
                  <a:cubicBezTo>
                    <a:pt x="156" y="461"/>
                    <a:pt x="158" y="467"/>
                    <a:pt x="159" y="472"/>
                  </a:cubicBezTo>
                  <a:cubicBezTo>
                    <a:pt x="160" y="474"/>
                    <a:pt x="161" y="477"/>
                    <a:pt x="162" y="478"/>
                  </a:cubicBezTo>
                  <a:cubicBezTo>
                    <a:pt x="162" y="477"/>
                    <a:pt x="164" y="473"/>
                    <a:pt x="164" y="460"/>
                  </a:cubicBezTo>
                  <a:cubicBezTo>
                    <a:pt x="164" y="458"/>
                    <a:pt x="165" y="456"/>
                    <a:pt x="167" y="455"/>
                  </a:cubicBezTo>
                  <a:cubicBezTo>
                    <a:pt x="173" y="453"/>
                    <a:pt x="180" y="454"/>
                    <a:pt x="187" y="454"/>
                  </a:cubicBezTo>
                  <a:cubicBezTo>
                    <a:pt x="192" y="455"/>
                    <a:pt x="197" y="455"/>
                    <a:pt x="201" y="455"/>
                  </a:cubicBezTo>
                  <a:cubicBezTo>
                    <a:pt x="205" y="454"/>
                    <a:pt x="208" y="453"/>
                    <a:pt x="212" y="453"/>
                  </a:cubicBezTo>
                  <a:cubicBezTo>
                    <a:pt x="216" y="452"/>
                    <a:pt x="221" y="451"/>
                    <a:pt x="226" y="450"/>
                  </a:cubicBezTo>
                  <a:cubicBezTo>
                    <a:pt x="227" y="451"/>
                    <a:pt x="229" y="451"/>
                    <a:pt x="231" y="451"/>
                  </a:cubicBezTo>
                  <a:cubicBezTo>
                    <a:pt x="233" y="451"/>
                    <a:pt x="235" y="451"/>
                    <a:pt x="236" y="451"/>
                  </a:cubicBezTo>
                  <a:cubicBezTo>
                    <a:pt x="237" y="451"/>
                    <a:pt x="237" y="450"/>
                    <a:pt x="238" y="449"/>
                  </a:cubicBezTo>
                  <a:cubicBezTo>
                    <a:pt x="240" y="448"/>
                    <a:pt x="241" y="446"/>
                    <a:pt x="243" y="445"/>
                  </a:cubicBezTo>
                  <a:cubicBezTo>
                    <a:pt x="246" y="444"/>
                    <a:pt x="250" y="444"/>
                    <a:pt x="255" y="445"/>
                  </a:cubicBezTo>
                  <a:cubicBezTo>
                    <a:pt x="257" y="445"/>
                    <a:pt x="262" y="445"/>
                    <a:pt x="264" y="444"/>
                  </a:cubicBezTo>
                  <a:cubicBezTo>
                    <a:pt x="264" y="443"/>
                    <a:pt x="265" y="441"/>
                    <a:pt x="267" y="441"/>
                  </a:cubicBezTo>
                  <a:cubicBezTo>
                    <a:pt x="269" y="441"/>
                    <a:pt x="271" y="442"/>
                    <a:pt x="272" y="443"/>
                  </a:cubicBezTo>
                  <a:cubicBezTo>
                    <a:pt x="274" y="446"/>
                    <a:pt x="277" y="449"/>
                    <a:pt x="280" y="451"/>
                  </a:cubicBezTo>
                  <a:cubicBezTo>
                    <a:pt x="284" y="455"/>
                    <a:pt x="289" y="459"/>
                    <a:pt x="291" y="463"/>
                  </a:cubicBezTo>
                  <a:cubicBezTo>
                    <a:pt x="294" y="467"/>
                    <a:pt x="294" y="471"/>
                    <a:pt x="294" y="474"/>
                  </a:cubicBezTo>
                  <a:cubicBezTo>
                    <a:pt x="294" y="475"/>
                    <a:pt x="294" y="477"/>
                    <a:pt x="294" y="478"/>
                  </a:cubicBezTo>
                  <a:cubicBezTo>
                    <a:pt x="294" y="479"/>
                    <a:pt x="295" y="486"/>
                    <a:pt x="295" y="489"/>
                  </a:cubicBezTo>
                  <a:cubicBezTo>
                    <a:pt x="296" y="490"/>
                    <a:pt x="297" y="491"/>
                    <a:pt x="298" y="491"/>
                  </a:cubicBezTo>
                  <a:cubicBezTo>
                    <a:pt x="300" y="491"/>
                    <a:pt x="304" y="491"/>
                    <a:pt x="305" y="494"/>
                  </a:cubicBezTo>
                  <a:cubicBezTo>
                    <a:pt x="307" y="497"/>
                    <a:pt x="307" y="501"/>
                    <a:pt x="305" y="506"/>
                  </a:cubicBezTo>
                  <a:cubicBezTo>
                    <a:pt x="304" y="510"/>
                    <a:pt x="301" y="513"/>
                    <a:pt x="299" y="515"/>
                  </a:cubicBezTo>
                  <a:cubicBezTo>
                    <a:pt x="299" y="516"/>
                    <a:pt x="299" y="516"/>
                    <a:pt x="299" y="516"/>
                  </a:cubicBezTo>
                  <a:cubicBezTo>
                    <a:pt x="300" y="517"/>
                    <a:pt x="301" y="517"/>
                    <a:pt x="302" y="518"/>
                  </a:cubicBezTo>
                  <a:cubicBezTo>
                    <a:pt x="305" y="521"/>
                    <a:pt x="305" y="526"/>
                    <a:pt x="305" y="529"/>
                  </a:cubicBezTo>
                  <a:cubicBezTo>
                    <a:pt x="305" y="531"/>
                    <a:pt x="305" y="532"/>
                    <a:pt x="305" y="533"/>
                  </a:cubicBezTo>
                  <a:cubicBezTo>
                    <a:pt x="307" y="541"/>
                    <a:pt x="311" y="545"/>
                    <a:pt x="318" y="549"/>
                  </a:cubicBezTo>
                  <a:cubicBezTo>
                    <a:pt x="321" y="551"/>
                    <a:pt x="325" y="552"/>
                    <a:pt x="330" y="554"/>
                  </a:cubicBezTo>
                  <a:cubicBezTo>
                    <a:pt x="335" y="556"/>
                    <a:pt x="340" y="558"/>
                    <a:pt x="344" y="560"/>
                  </a:cubicBezTo>
                  <a:cubicBezTo>
                    <a:pt x="355" y="568"/>
                    <a:pt x="352" y="574"/>
                    <a:pt x="348" y="581"/>
                  </a:cubicBezTo>
                  <a:cubicBezTo>
                    <a:pt x="346" y="583"/>
                    <a:pt x="346" y="583"/>
                    <a:pt x="346" y="583"/>
                  </a:cubicBezTo>
                  <a:cubicBezTo>
                    <a:pt x="342" y="590"/>
                    <a:pt x="340" y="595"/>
                    <a:pt x="341" y="602"/>
                  </a:cubicBezTo>
                  <a:cubicBezTo>
                    <a:pt x="341" y="603"/>
                    <a:pt x="341" y="605"/>
                    <a:pt x="341" y="607"/>
                  </a:cubicBezTo>
                  <a:cubicBezTo>
                    <a:pt x="342" y="611"/>
                    <a:pt x="343" y="615"/>
                    <a:pt x="342" y="620"/>
                  </a:cubicBezTo>
                  <a:cubicBezTo>
                    <a:pt x="341" y="623"/>
                    <a:pt x="339" y="625"/>
                    <a:pt x="338" y="627"/>
                  </a:cubicBezTo>
                  <a:cubicBezTo>
                    <a:pt x="337" y="628"/>
                    <a:pt x="336" y="629"/>
                    <a:pt x="336" y="629"/>
                  </a:cubicBezTo>
                  <a:cubicBezTo>
                    <a:pt x="337" y="630"/>
                    <a:pt x="339" y="638"/>
                    <a:pt x="340" y="640"/>
                  </a:cubicBezTo>
                  <a:cubicBezTo>
                    <a:pt x="340" y="640"/>
                    <a:pt x="340" y="640"/>
                    <a:pt x="340" y="640"/>
                  </a:cubicBezTo>
                  <a:cubicBezTo>
                    <a:pt x="342" y="640"/>
                    <a:pt x="344" y="639"/>
                    <a:pt x="347" y="641"/>
                  </a:cubicBezTo>
                  <a:cubicBezTo>
                    <a:pt x="354" y="644"/>
                    <a:pt x="359" y="650"/>
                    <a:pt x="360" y="657"/>
                  </a:cubicBezTo>
                  <a:cubicBezTo>
                    <a:pt x="361" y="660"/>
                    <a:pt x="360" y="664"/>
                    <a:pt x="358" y="667"/>
                  </a:cubicBezTo>
                  <a:cubicBezTo>
                    <a:pt x="361" y="670"/>
                    <a:pt x="363" y="674"/>
                    <a:pt x="363" y="678"/>
                  </a:cubicBezTo>
                  <a:cubicBezTo>
                    <a:pt x="370" y="678"/>
                    <a:pt x="376" y="676"/>
                    <a:pt x="383" y="674"/>
                  </a:cubicBezTo>
                  <a:cubicBezTo>
                    <a:pt x="386" y="673"/>
                    <a:pt x="389" y="673"/>
                    <a:pt x="392" y="672"/>
                  </a:cubicBezTo>
                  <a:cubicBezTo>
                    <a:pt x="395" y="671"/>
                    <a:pt x="397" y="671"/>
                    <a:pt x="399" y="672"/>
                  </a:cubicBezTo>
                  <a:cubicBezTo>
                    <a:pt x="401" y="672"/>
                    <a:pt x="401" y="672"/>
                    <a:pt x="401" y="672"/>
                  </a:cubicBezTo>
                  <a:cubicBezTo>
                    <a:pt x="402" y="671"/>
                    <a:pt x="402" y="670"/>
                    <a:pt x="402" y="668"/>
                  </a:cubicBezTo>
                  <a:cubicBezTo>
                    <a:pt x="402" y="665"/>
                    <a:pt x="403" y="659"/>
                    <a:pt x="409" y="657"/>
                  </a:cubicBezTo>
                  <a:cubicBezTo>
                    <a:pt x="413" y="656"/>
                    <a:pt x="417" y="658"/>
                    <a:pt x="419" y="659"/>
                  </a:cubicBezTo>
                  <a:cubicBezTo>
                    <a:pt x="419" y="660"/>
                    <a:pt x="420" y="660"/>
                    <a:pt x="421" y="660"/>
                  </a:cubicBezTo>
                  <a:cubicBezTo>
                    <a:pt x="423" y="660"/>
                    <a:pt x="424" y="659"/>
                    <a:pt x="427" y="658"/>
                  </a:cubicBezTo>
                  <a:cubicBezTo>
                    <a:pt x="428" y="657"/>
                    <a:pt x="430" y="656"/>
                    <a:pt x="432" y="655"/>
                  </a:cubicBezTo>
                  <a:cubicBezTo>
                    <a:pt x="438" y="650"/>
                    <a:pt x="446" y="648"/>
                    <a:pt x="454" y="645"/>
                  </a:cubicBezTo>
                  <a:cubicBezTo>
                    <a:pt x="458" y="644"/>
                    <a:pt x="463" y="642"/>
                    <a:pt x="467" y="641"/>
                  </a:cubicBezTo>
                  <a:cubicBezTo>
                    <a:pt x="468" y="640"/>
                    <a:pt x="468" y="640"/>
                    <a:pt x="468" y="640"/>
                  </a:cubicBezTo>
                  <a:cubicBezTo>
                    <a:pt x="474" y="637"/>
                    <a:pt x="475" y="637"/>
                    <a:pt x="481" y="639"/>
                  </a:cubicBezTo>
                  <a:cubicBezTo>
                    <a:pt x="481" y="639"/>
                    <a:pt x="481" y="639"/>
                    <a:pt x="481" y="639"/>
                  </a:cubicBezTo>
                  <a:cubicBezTo>
                    <a:pt x="492" y="630"/>
                    <a:pt x="504" y="628"/>
                    <a:pt x="516" y="627"/>
                  </a:cubicBezTo>
                  <a:cubicBezTo>
                    <a:pt x="521" y="626"/>
                    <a:pt x="526" y="625"/>
                    <a:pt x="531" y="624"/>
                  </a:cubicBezTo>
                  <a:cubicBezTo>
                    <a:pt x="537" y="622"/>
                    <a:pt x="541" y="620"/>
                    <a:pt x="546" y="617"/>
                  </a:cubicBezTo>
                  <a:cubicBezTo>
                    <a:pt x="549" y="615"/>
                    <a:pt x="549" y="615"/>
                    <a:pt x="549" y="615"/>
                  </a:cubicBezTo>
                  <a:cubicBezTo>
                    <a:pt x="556" y="612"/>
                    <a:pt x="562" y="611"/>
                    <a:pt x="568" y="611"/>
                  </a:cubicBezTo>
                  <a:cubicBezTo>
                    <a:pt x="571" y="610"/>
                    <a:pt x="575" y="610"/>
                    <a:pt x="578" y="609"/>
                  </a:cubicBezTo>
                  <a:cubicBezTo>
                    <a:pt x="580" y="609"/>
                    <a:pt x="583" y="608"/>
                    <a:pt x="585" y="607"/>
                  </a:cubicBezTo>
                  <a:cubicBezTo>
                    <a:pt x="589" y="606"/>
                    <a:pt x="594" y="604"/>
                    <a:pt x="599" y="604"/>
                  </a:cubicBezTo>
                  <a:cubicBezTo>
                    <a:pt x="603" y="604"/>
                    <a:pt x="606" y="606"/>
                    <a:pt x="609" y="607"/>
                  </a:cubicBezTo>
                  <a:cubicBezTo>
                    <a:pt x="611" y="608"/>
                    <a:pt x="614" y="609"/>
                    <a:pt x="616" y="609"/>
                  </a:cubicBezTo>
                  <a:cubicBezTo>
                    <a:pt x="625" y="610"/>
                    <a:pt x="633" y="605"/>
                    <a:pt x="642" y="599"/>
                  </a:cubicBezTo>
                  <a:cubicBezTo>
                    <a:pt x="648" y="596"/>
                    <a:pt x="654" y="592"/>
                    <a:pt x="660" y="590"/>
                  </a:cubicBezTo>
                  <a:cubicBezTo>
                    <a:pt x="664" y="589"/>
                    <a:pt x="668" y="588"/>
                    <a:pt x="671" y="588"/>
                  </a:cubicBezTo>
                  <a:cubicBezTo>
                    <a:pt x="677" y="587"/>
                    <a:pt x="677" y="587"/>
                    <a:pt x="677" y="578"/>
                  </a:cubicBezTo>
                  <a:cubicBezTo>
                    <a:pt x="676" y="575"/>
                    <a:pt x="676" y="575"/>
                    <a:pt x="676" y="575"/>
                  </a:cubicBezTo>
                  <a:cubicBezTo>
                    <a:pt x="676" y="569"/>
                    <a:pt x="676" y="562"/>
                    <a:pt x="680" y="555"/>
                  </a:cubicBezTo>
                  <a:cubicBezTo>
                    <a:pt x="682" y="552"/>
                    <a:pt x="684" y="550"/>
                    <a:pt x="686" y="549"/>
                  </a:cubicBezTo>
                  <a:cubicBezTo>
                    <a:pt x="688" y="547"/>
                    <a:pt x="689" y="545"/>
                    <a:pt x="690" y="543"/>
                  </a:cubicBezTo>
                  <a:cubicBezTo>
                    <a:pt x="691" y="541"/>
                    <a:pt x="691" y="539"/>
                    <a:pt x="691" y="537"/>
                  </a:cubicBezTo>
                  <a:cubicBezTo>
                    <a:pt x="691" y="533"/>
                    <a:pt x="690" y="528"/>
                    <a:pt x="694" y="524"/>
                  </a:cubicBezTo>
                  <a:cubicBezTo>
                    <a:pt x="696" y="520"/>
                    <a:pt x="700" y="518"/>
                    <a:pt x="703" y="517"/>
                  </a:cubicBezTo>
                  <a:cubicBezTo>
                    <a:pt x="705" y="516"/>
                    <a:pt x="706" y="516"/>
                    <a:pt x="707" y="515"/>
                  </a:cubicBezTo>
                  <a:cubicBezTo>
                    <a:pt x="710" y="513"/>
                    <a:pt x="711" y="511"/>
                    <a:pt x="713" y="509"/>
                  </a:cubicBezTo>
                  <a:cubicBezTo>
                    <a:pt x="715" y="506"/>
                    <a:pt x="717" y="503"/>
                    <a:pt x="720" y="501"/>
                  </a:cubicBezTo>
                  <a:cubicBezTo>
                    <a:pt x="720" y="501"/>
                    <a:pt x="720" y="501"/>
                    <a:pt x="720" y="500"/>
                  </a:cubicBezTo>
                  <a:cubicBezTo>
                    <a:pt x="718" y="499"/>
                    <a:pt x="716" y="497"/>
                    <a:pt x="715" y="494"/>
                  </a:cubicBezTo>
                  <a:cubicBezTo>
                    <a:pt x="713" y="487"/>
                    <a:pt x="717" y="472"/>
                    <a:pt x="720" y="467"/>
                  </a:cubicBezTo>
                  <a:cubicBezTo>
                    <a:pt x="724" y="461"/>
                    <a:pt x="739" y="455"/>
                    <a:pt x="748" y="457"/>
                  </a:cubicBezTo>
                  <a:cubicBezTo>
                    <a:pt x="750" y="458"/>
                    <a:pt x="752" y="458"/>
                    <a:pt x="753" y="460"/>
                  </a:cubicBezTo>
                  <a:cubicBezTo>
                    <a:pt x="755" y="456"/>
                    <a:pt x="757" y="451"/>
                    <a:pt x="758" y="446"/>
                  </a:cubicBezTo>
                  <a:cubicBezTo>
                    <a:pt x="760" y="440"/>
                    <a:pt x="761" y="434"/>
                    <a:pt x="765" y="429"/>
                  </a:cubicBezTo>
                  <a:cubicBezTo>
                    <a:pt x="766" y="426"/>
                    <a:pt x="769" y="424"/>
                    <a:pt x="772" y="422"/>
                  </a:cubicBezTo>
                  <a:cubicBezTo>
                    <a:pt x="774" y="420"/>
                    <a:pt x="778" y="418"/>
                    <a:pt x="778" y="416"/>
                  </a:cubicBezTo>
                  <a:cubicBezTo>
                    <a:pt x="778" y="416"/>
                    <a:pt x="777" y="414"/>
                    <a:pt x="776" y="413"/>
                  </a:cubicBezTo>
                  <a:cubicBezTo>
                    <a:pt x="775" y="411"/>
                    <a:pt x="774" y="409"/>
                    <a:pt x="774" y="406"/>
                  </a:cubicBezTo>
                  <a:cubicBezTo>
                    <a:pt x="773" y="401"/>
                    <a:pt x="774" y="396"/>
                    <a:pt x="775" y="391"/>
                  </a:cubicBezTo>
                  <a:cubicBezTo>
                    <a:pt x="777" y="386"/>
                    <a:pt x="777" y="386"/>
                    <a:pt x="777" y="386"/>
                  </a:cubicBezTo>
                  <a:cubicBezTo>
                    <a:pt x="778" y="380"/>
                    <a:pt x="779" y="377"/>
                    <a:pt x="777" y="374"/>
                  </a:cubicBezTo>
                  <a:cubicBezTo>
                    <a:pt x="777" y="375"/>
                    <a:pt x="776" y="376"/>
                    <a:pt x="775" y="377"/>
                  </a:cubicBezTo>
                  <a:cubicBezTo>
                    <a:pt x="774" y="377"/>
                    <a:pt x="773" y="378"/>
                    <a:pt x="772" y="378"/>
                  </a:cubicBezTo>
                  <a:cubicBezTo>
                    <a:pt x="771" y="378"/>
                    <a:pt x="769" y="377"/>
                    <a:pt x="768" y="375"/>
                  </a:cubicBezTo>
                  <a:cubicBezTo>
                    <a:pt x="766" y="372"/>
                    <a:pt x="763" y="366"/>
                    <a:pt x="765" y="362"/>
                  </a:cubicBezTo>
                  <a:cubicBezTo>
                    <a:pt x="767" y="357"/>
                    <a:pt x="772" y="355"/>
                    <a:pt x="777" y="354"/>
                  </a:cubicBezTo>
                  <a:cubicBezTo>
                    <a:pt x="778" y="353"/>
                    <a:pt x="780" y="353"/>
                    <a:pt x="781" y="353"/>
                  </a:cubicBezTo>
                  <a:cubicBezTo>
                    <a:pt x="781" y="352"/>
                    <a:pt x="781" y="352"/>
                    <a:pt x="781" y="352"/>
                  </a:cubicBezTo>
                  <a:cubicBezTo>
                    <a:pt x="781" y="350"/>
                    <a:pt x="781" y="350"/>
                    <a:pt x="781" y="350"/>
                  </a:cubicBezTo>
                  <a:cubicBezTo>
                    <a:pt x="780" y="333"/>
                    <a:pt x="778" y="330"/>
                    <a:pt x="776" y="329"/>
                  </a:cubicBezTo>
                  <a:cubicBezTo>
                    <a:pt x="775" y="329"/>
                    <a:pt x="774" y="329"/>
                    <a:pt x="773" y="329"/>
                  </a:cubicBezTo>
                  <a:cubicBezTo>
                    <a:pt x="772" y="328"/>
                    <a:pt x="771" y="328"/>
                    <a:pt x="770" y="326"/>
                  </a:cubicBezTo>
                  <a:cubicBezTo>
                    <a:pt x="762" y="307"/>
                    <a:pt x="782" y="298"/>
                    <a:pt x="794" y="293"/>
                  </a:cubicBezTo>
                  <a:cubicBezTo>
                    <a:pt x="795" y="293"/>
                    <a:pt x="796" y="293"/>
                    <a:pt x="796" y="293"/>
                  </a:cubicBezTo>
                  <a:cubicBezTo>
                    <a:pt x="796" y="291"/>
                    <a:pt x="796" y="289"/>
                    <a:pt x="798" y="288"/>
                  </a:cubicBezTo>
                  <a:cubicBezTo>
                    <a:pt x="807" y="281"/>
                    <a:pt x="815" y="282"/>
                    <a:pt x="823" y="281"/>
                  </a:cubicBezTo>
                  <a:cubicBezTo>
                    <a:pt x="825" y="281"/>
                    <a:pt x="827" y="282"/>
                    <a:pt x="829" y="282"/>
                  </a:cubicBezTo>
                  <a:cubicBezTo>
                    <a:pt x="833" y="282"/>
                    <a:pt x="839" y="282"/>
                    <a:pt x="840" y="281"/>
                  </a:cubicBezTo>
                  <a:cubicBezTo>
                    <a:pt x="841" y="281"/>
                    <a:pt x="841" y="279"/>
                    <a:pt x="841" y="278"/>
                  </a:cubicBezTo>
                  <a:cubicBezTo>
                    <a:pt x="840" y="275"/>
                    <a:pt x="839" y="274"/>
                    <a:pt x="834" y="273"/>
                  </a:cubicBezTo>
                  <a:cubicBezTo>
                    <a:pt x="831" y="272"/>
                    <a:pt x="828" y="271"/>
                    <a:pt x="825" y="268"/>
                  </a:cubicBezTo>
                  <a:cubicBezTo>
                    <a:pt x="822" y="265"/>
                    <a:pt x="821" y="261"/>
                    <a:pt x="821" y="258"/>
                  </a:cubicBezTo>
                  <a:cubicBezTo>
                    <a:pt x="821" y="256"/>
                    <a:pt x="820" y="254"/>
                    <a:pt x="820" y="253"/>
                  </a:cubicBezTo>
                  <a:cubicBezTo>
                    <a:pt x="819" y="254"/>
                    <a:pt x="817" y="254"/>
                    <a:pt x="816" y="252"/>
                  </a:cubicBezTo>
                  <a:cubicBezTo>
                    <a:pt x="815" y="251"/>
                    <a:pt x="814" y="250"/>
                    <a:pt x="814" y="249"/>
                  </a:cubicBezTo>
                  <a:cubicBezTo>
                    <a:pt x="815" y="242"/>
                    <a:pt x="816" y="229"/>
                    <a:pt x="814" y="219"/>
                  </a:cubicBezTo>
                  <a:cubicBezTo>
                    <a:pt x="814" y="217"/>
                    <a:pt x="815" y="215"/>
                    <a:pt x="816" y="214"/>
                  </a:cubicBezTo>
                  <a:cubicBezTo>
                    <a:pt x="819" y="207"/>
                    <a:pt x="824" y="203"/>
                    <a:pt x="831" y="199"/>
                  </a:cubicBezTo>
                  <a:cubicBezTo>
                    <a:pt x="832" y="198"/>
                    <a:pt x="834" y="197"/>
                    <a:pt x="835" y="196"/>
                  </a:cubicBezTo>
                  <a:cubicBezTo>
                    <a:pt x="836" y="196"/>
                    <a:pt x="837" y="196"/>
                    <a:pt x="837" y="196"/>
                  </a:cubicBezTo>
                  <a:cubicBezTo>
                    <a:pt x="837" y="196"/>
                    <a:pt x="837" y="194"/>
                    <a:pt x="837" y="193"/>
                  </a:cubicBezTo>
                  <a:cubicBezTo>
                    <a:pt x="837" y="191"/>
                    <a:pt x="837" y="188"/>
                    <a:pt x="839" y="185"/>
                  </a:cubicBezTo>
                  <a:cubicBezTo>
                    <a:pt x="842" y="182"/>
                    <a:pt x="844" y="181"/>
                    <a:pt x="846" y="180"/>
                  </a:cubicBezTo>
                  <a:cubicBezTo>
                    <a:pt x="847" y="180"/>
                    <a:pt x="848" y="179"/>
                    <a:pt x="849" y="179"/>
                  </a:cubicBezTo>
                  <a:cubicBezTo>
                    <a:pt x="849" y="178"/>
                    <a:pt x="850" y="177"/>
                    <a:pt x="850" y="176"/>
                  </a:cubicBezTo>
                  <a:cubicBezTo>
                    <a:pt x="851" y="174"/>
                    <a:pt x="852" y="172"/>
                    <a:pt x="853" y="170"/>
                  </a:cubicBezTo>
                  <a:cubicBezTo>
                    <a:pt x="854" y="169"/>
                    <a:pt x="856" y="167"/>
                    <a:pt x="858" y="166"/>
                  </a:cubicBezTo>
                  <a:cubicBezTo>
                    <a:pt x="859" y="165"/>
                    <a:pt x="862" y="163"/>
                    <a:pt x="862" y="162"/>
                  </a:cubicBezTo>
                  <a:cubicBezTo>
                    <a:pt x="862" y="162"/>
                    <a:pt x="862" y="161"/>
                    <a:pt x="861" y="160"/>
                  </a:cubicBezTo>
                  <a:cubicBezTo>
                    <a:pt x="859" y="159"/>
                    <a:pt x="859" y="156"/>
                    <a:pt x="861" y="154"/>
                  </a:cubicBezTo>
                  <a:cubicBezTo>
                    <a:pt x="862" y="153"/>
                    <a:pt x="863" y="152"/>
                    <a:pt x="865" y="152"/>
                  </a:cubicBezTo>
                  <a:cubicBezTo>
                    <a:pt x="866" y="151"/>
                    <a:pt x="866" y="150"/>
                    <a:pt x="866" y="149"/>
                  </a:cubicBezTo>
                  <a:cubicBezTo>
                    <a:pt x="865" y="143"/>
                    <a:pt x="849" y="131"/>
                    <a:pt x="825" y="121"/>
                  </a:cubicBezTo>
                  <a:cubicBezTo>
                    <a:pt x="817" y="117"/>
                    <a:pt x="794" y="111"/>
                    <a:pt x="789" y="112"/>
                  </a:cubicBezTo>
                  <a:cubicBezTo>
                    <a:pt x="789" y="112"/>
                    <a:pt x="788" y="114"/>
                    <a:pt x="788" y="115"/>
                  </a:cubicBezTo>
                  <a:cubicBezTo>
                    <a:pt x="786" y="117"/>
                    <a:pt x="783" y="121"/>
                    <a:pt x="779" y="123"/>
                  </a:cubicBezTo>
                  <a:cubicBezTo>
                    <a:pt x="776" y="123"/>
                    <a:pt x="764" y="124"/>
                    <a:pt x="760" y="121"/>
                  </a:cubicBezTo>
                  <a:cubicBezTo>
                    <a:pt x="757" y="118"/>
                    <a:pt x="756" y="113"/>
                    <a:pt x="754" y="107"/>
                  </a:cubicBezTo>
                  <a:cubicBezTo>
                    <a:pt x="754" y="106"/>
                    <a:pt x="754" y="105"/>
                    <a:pt x="753" y="104"/>
                  </a:cubicBezTo>
                  <a:cubicBezTo>
                    <a:pt x="751" y="100"/>
                    <a:pt x="748" y="96"/>
                    <a:pt x="745" y="92"/>
                  </a:cubicBezTo>
                  <a:cubicBezTo>
                    <a:pt x="743" y="90"/>
                    <a:pt x="742" y="88"/>
                    <a:pt x="742" y="87"/>
                  </a:cubicBezTo>
                  <a:cubicBezTo>
                    <a:pt x="737" y="79"/>
                    <a:pt x="734" y="75"/>
                    <a:pt x="727" y="74"/>
                  </a:cubicBezTo>
                  <a:cubicBezTo>
                    <a:pt x="719" y="73"/>
                    <a:pt x="714" y="71"/>
                    <a:pt x="709" y="70"/>
                  </a:cubicBezTo>
                  <a:cubicBezTo>
                    <a:pt x="704" y="68"/>
                    <a:pt x="700" y="66"/>
                    <a:pt x="692" y="65"/>
                  </a:cubicBezTo>
                  <a:cubicBezTo>
                    <a:pt x="688" y="65"/>
                    <a:pt x="685" y="64"/>
                    <a:pt x="682" y="64"/>
                  </a:cubicBezTo>
                  <a:cubicBezTo>
                    <a:pt x="671" y="64"/>
                    <a:pt x="661" y="63"/>
                    <a:pt x="652" y="51"/>
                  </a:cubicBezTo>
                  <a:cubicBezTo>
                    <a:pt x="648" y="46"/>
                    <a:pt x="647" y="46"/>
                    <a:pt x="644" y="46"/>
                  </a:cubicBezTo>
                  <a:cubicBezTo>
                    <a:pt x="642" y="45"/>
                    <a:pt x="639" y="45"/>
                    <a:pt x="634" y="42"/>
                  </a:cubicBezTo>
                  <a:cubicBezTo>
                    <a:pt x="632" y="41"/>
                    <a:pt x="630" y="39"/>
                    <a:pt x="629" y="37"/>
                  </a:cubicBezTo>
                  <a:cubicBezTo>
                    <a:pt x="628" y="36"/>
                    <a:pt x="627" y="35"/>
                    <a:pt x="625" y="34"/>
                  </a:cubicBezTo>
                  <a:cubicBezTo>
                    <a:pt x="617" y="31"/>
                    <a:pt x="608" y="29"/>
                    <a:pt x="606" y="31"/>
                  </a:cubicBezTo>
                  <a:cubicBezTo>
                    <a:pt x="604" y="31"/>
                    <a:pt x="604" y="32"/>
                    <a:pt x="605" y="36"/>
                  </a:cubicBezTo>
                  <a:cubicBezTo>
                    <a:pt x="605" y="38"/>
                    <a:pt x="605" y="40"/>
                    <a:pt x="605" y="42"/>
                  </a:cubicBezTo>
                  <a:cubicBezTo>
                    <a:pt x="605" y="44"/>
                    <a:pt x="604" y="46"/>
                    <a:pt x="602" y="46"/>
                  </a:cubicBezTo>
                  <a:cubicBezTo>
                    <a:pt x="600" y="47"/>
                    <a:pt x="598" y="46"/>
                    <a:pt x="597" y="45"/>
                  </a:cubicBezTo>
                  <a:cubicBezTo>
                    <a:pt x="595" y="46"/>
                    <a:pt x="593" y="46"/>
                    <a:pt x="590" y="46"/>
                  </a:cubicBezTo>
                  <a:cubicBezTo>
                    <a:pt x="586" y="44"/>
                    <a:pt x="585" y="43"/>
                    <a:pt x="583" y="42"/>
                  </a:cubicBezTo>
                  <a:cubicBezTo>
                    <a:pt x="583" y="41"/>
                    <a:pt x="582" y="41"/>
                    <a:pt x="581" y="40"/>
                  </a:cubicBezTo>
                  <a:cubicBezTo>
                    <a:pt x="575" y="36"/>
                    <a:pt x="572" y="36"/>
                    <a:pt x="564" y="38"/>
                  </a:cubicBezTo>
                  <a:cubicBezTo>
                    <a:pt x="562" y="38"/>
                    <a:pt x="562" y="38"/>
                    <a:pt x="562" y="38"/>
                  </a:cubicBezTo>
                  <a:cubicBezTo>
                    <a:pt x="560" y="38"/>
                    <a:pt x="559" y="37"/>
                    <a:pt x="558" y="36"/>
                  </a:cubicBezTo>
                  <a:cubicBezTo>
                    <a:pt x="557" y="35"/>
                    <a:pt x="557" y="33"/>
                    <a:pt x="557" y="31"/>
                  </a:cubicBezTo>
                  <a:cubicBezTo>
                    <a:pt x="558" y="29"/>
                    <a:pt x="557" y="27"/>
                    <a:pt x="557" y="24"/>
                  </a:cubicBezTo>
                  <a:cubicBezTo>
                    <a:pt x="555" y="20"/>
                    <a:pt x="554" y="14"/>
                    <a:pt x="557" y="9"/>
                  </a:cubicBezTo>
                  <a:cubicBezTo>
                    <a:pt x="558" y="7"/>
                    <a:pt x="560" y="7"/>
                    <a:pt x="562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9" name="Freeform 58"/>
            <p:cNvSpPr>
              <a:spLocks/>
            </p:cNvSpPr>
            <p:nvPr/>
          </p:nvSpPr>
          <p:spPr bwMode="auto">
            <a:xfrm>
              <a:off x="2864" y="15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" name="Freeform 59"/>
            <p:cNvSpPr>
              <a:spLocks/>
            </p:cNvSpPr>
            <p:nvPr/>
          </p:nvSpPr>
          <p:spPr bwMode="auto">
            <a:xfrm>
              <a:off x="1515" y="125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1" name="Freeform 60"/>
            <p:cNvSpPr>
              <a:spLocks/>
            </p:cNvSpPr>
            <p:nvPr/>
          </p:nvSpPr>
          <p:spPr bwMode="auto">
            <a:xfrm>
              <a:off x="1519" y="126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2" name="Freeform 61"/>
            <p:cNvSpPr>
              <a:spLocks/>
            </p:cNvSpPr>
            <p:nvPr/>
          </p:nvSpPr>
          <p:spPr bwMode="auto">
            <a:xfrm>
              <a:off x="352" y="1936"/>
              <a:ext cx="1" cy="5"/>
            </a:xfrm>
            <a:custGeom>
              <a:avLst/>
              <a:gdLst>
                <a:gd name="T0" fmla="*/ 1 w 1"/>
                <a:gd name="T1" fmla="*/ 5 h 5"/>
                <a:gd name="T2" fmla="*/ 0 w 1"/>
                <a:gd name="T3" fmla="*/ 0 h 5"/>
                <a:gd name="T4" fmla="*/ 0 w 1"/>
                <a:gd name="T5" fmla="*/ 0 h 5"/>
                <a:gd name="T6" fmla="*/ 1 w 1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4"/>
                    <a:pt x="1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4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" name="Freeform 62"/>
            <p:cNvSpPr>
              <a:spLocks/>
            </p:cNvSpPr>
            <p:nvPr/>
          </p:nvSpPr>
          <p:spPr bwMode="auto">
            <a:xfrm>
              <a:off x="1152" y="118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4" name="Freeform 63"/>
            <p:cNvSpPr>
              <a:spLocks/>
            </p:cNvSpPr>
            <p:nvPr/>
          </p:nvSpPr>
          <p:spPr bwMode="auto">
            <a:xfrm>
              <a:off x="1152" y="1185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5" name="Freeform 64"/>
            <p:cNvSpPr>
              <a:spLocks/>
            </p:cNvSpPr>
            <p:nvPr/>
          </p:nvSpPr>
          <p:spPr bwMode="auto">
            <a:xfrm>
              <a:off x="350" y="1931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6" name="Freeform 65"/>
            <p:cNvSpPr>
              <a:spLocks/>
            </p:cNvSpPr>
            <p:nvPr/>
          </p:nvSpPr>
          <p:spPr bwMode="auto">
            <a:xfrm>
              <a:off x="1152" y="1189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" name="Freeform 66"/>
            <p:cNvSpPr>
              <a:spLocks/>
            </p:cNvSpPr>
            <p:nvPr/>
          </p:nvSpPr>
          <p:spPr bwMode="auto">
            <a:xfrm>
              <a:off x="1147" y="1192"/>
              <a:ext cx="5" cy="0"/>
            </a:xfrm>
            <a:custGeom>
              <a:avLst/>
              <a:gdLst>
                <a:gd name="T0" fmla="*/ 5 w 5"/>
                <a:gd name="T1" fmla="*/ 5 w 5"/>
                <a:gd name="T2" fmla="*/ 0 w 5"/>
                <a:gd name="T3" fmla="*/ 5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"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1" y="0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8" name="Freeform 67"/>
            <p:cNvSpPr>
              <a:spLocks/>
            </p:cNvSpPr>
            <p:nvPr/>
          </p:nvSpPr>
          <p:spPr bwMode="auto">
            <a:xfrm>
              <a:off x="1152" y="1178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9" name="Freeform 68"/>
            <p:cNvSpPr>
              <a:spLocks/>
            </p:cNvSpPr>
            <p:nvPr/>
          </p:nvSpPr>
          <p:spPr bwMode="auto">
            <a:xfrm>
              <a:off x="350" y="193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0" name="Freeform 69"/>
            <p:cNvSpPr>
              <a:spLocks/>
            </p:cNvSpPr>
            <p:nvPr/>
          </p:nvSpPr>
          <p:spPr bwMode="auto">
            <a:xfrm>
              <a:off x="2047" y="3864"/>
              <a:ext cx="18" cy="10"/>
            </a:xfrm>
            <a:custGeom>
              <a:avLst/>
              <a:gdLst>
                <a:gd name="T0" fmla="*/ 2 w 18"/>
                <a:gd name="T1" fmla="*/ 10 h 10"/>
                <a:gd name="T2" fmla="*/ 18 w 18"/>
                <a:gd name="T3" fmla="*/ 0 h 10"/>
                <a:gd name="T4" fmla="*/ 9 w 18"/>
                <a:gd name="T5" fmla="*/ 2 h 10"/>
                <a:gd name="T6" fmla="*/ 0 w 18"/>
                <a:gd name="T7" fmla="*/ 4 h 10"/>
                <a:gd name="T8" fmla="*/ 2 w 18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0">
                  <a:moveTo>
                    <a:pt x="2" y="10"/>
                  </a:moveTo>
                  <a:cubicBezTo>
                    <a:pt x="7" y="7"/>
                    <a:pt x="13" y="4"/>
                    <a:pt x="18" y="0"/>
                  </a:cubicBezTo>
                  <a:cubicBezTo>
                    <a:pt x="15" y="1"/>
                    <a:pt x="12" y="1"/>
                    <a:pt x="9" y="2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0" y="6"/>
                    <a:pt x="2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1" name="Freeform 70"/>
            <p:cNvSpPr>
              <a:spLocks/>
            </p:cNvSpPr>
            <p:nvPr/>
          </p:nvSpPr>
          <p:spPr bwMode="auto">
            <a:xfrm>
              <a:off x="1800" y="3821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" name="Freeform 71"/>
            <p:cNvSpPr>
              <a:spLocks/>
            </p:cNvSpPr>
            <p:nvPr/>
          </p:nvSpPr>
          <p:spPr bwMode="auto">
            <a:xfrm>
              <a:off x="2035" y="3736"/>
              <a:ext cx="129" cy="140"/>
            </a:xfrm>
            <a:custGeom>
              <a:avLst/>
              <a:gdLst>
                <a:gd name="T0" fmla="*/ 70 w 130"/>
                <a:gd name="T1" fmla="*/ 92 h 141"/>
                <a:gd name="T2" fmla="*/ 74 w 130"/>
                <a:gd name="T3" fmla="*/ 84 h 141"/>
                <a:gd name="T4" fmla="*/ 76 w 130"/>
                <a:gd name="T5" fmla="*/ 76 h 141"/>
                <a:gd name="T6" fmla="*/ 85 w 130"/>
                <a:gd name="T7" fmla="*/ 66 h 141"/>
                <a:gd name="T8" fmla="*/ 89 w 130"/>
                <a:gd name="T9" fmla="*/ 62 h 141"/>
                <a:gd name="T10" fmla="*/ 93 w 130"/>
                <a:gd name="T11" fmla="*/ 58 h 141"/>
                <a:gd name="T12" fmla="*/ 103 w 130"/>
                <a:gd name="T13" fmla="*/ 48 h 141"/>
                <a:gd name="T14" fmla="*/ 108 w 130"/>
                <a:gd name="T15" fmla="*/ 45 h 141"/>
                <a:gd name="T16" fmla="*/ 112 w 130"/>
                <a:gd name="T17" fmla="*/ 42 h 141"/>
                <a:gd name="T18" fmla="*/ 113 w 130"/>
                <a:gd name="T19" fmla="*/ 32 h 141"/>
                <a:gd name="T20" fmla="*/ 117 w 130"/>
                <a:gd name="T21" fmla="*/ 15 h 141"/>
                <a:gd name="T22" fmla="*/ 127 w 130"/>
                <a:gd name="T23" fmla="*/ 14 h 141"/>
                <a:gd name="T24" fmla="*/ 128 w 130"/>
                <a:gd name="T25" fmla="*/ 14 h 141"/>
                <a:gd name="T26" fmla="*/ 128 w 130"/>
                <a:gd name="T27" fmla="*/ 0 h 141"/>
                <a:gd name="T28" fmla="*/ 128 w 130"/>
                <a:gd name="T29" fmla="*/ 0 h 141"/>
                <a:gd name="T30" fmla="*/ 113 w 130"/>
                <a:gd name="T31" fmla="*/ 4 h 141"/>
                <a:gd name="T32" fmla="*/ 107 w 130"/>
                <a:gd name="T33" fmla="*/ 8 h 141"/>
                <a:gd name="T34" fmla="*/ 97 w 130"/>
                <a:gd name="T35" fmla="*/ 13 h 141"/>
                <a:gd name="T36" fmla="*/ 92 w 130"/>
                <a:gd name="T37" fmla="*/ 12 h 141"/>
                <a:gd name="T38" fmla="*/ 91 w 130"/>
                <a:gd name="T39" fmla="*/ 11 h 141"/>
                <a:gd name="T40" fmla="*/ 87 w 130"/>
                <a:gd name="T41" fmla="*/ 13 h 141"/>
                <a:gd name="T42" fmla="*/ 85 w 130"/>
                <a:gd name="T43" fmla="*/ 14 h 141"/>
                <a:gd name="T44" fmla="*/ 65 w 130"/>
                <a:gd name="T45" fmla="*/ 37 h 141"/>
                <a:gd name="T46" fmla="*/ 64 w 130"/>
                <a:gd name="T47" fmla="*/ 42 h 141"/>
                <a:gd name="T48" fmla="*/ 46 w 130"/>
                <a:gd name="T49" fmla="*/ 82 h 141"/>
                <a:gd name="T50" fmla="*/ 34 w 130"/>
                <a:gd name="T51" fmla="*/ 88 h 141"/>
                <a:gd name="T52" fmla="*/ 22 w 130"/>
                <a:gd name="T53" fmla="*/ 97 h 141"/>
                <a:gd name="T54" fmla="*/ 21 w 130"/>
                <a:gd name="T55" fmla="*/ 101 h 141"/>
                <a:gd name="T56" fmla="*/ 12 w 130"/>
                <a:gd name="T57" fmla="*/ 112 h 141"/>
                <a:gd name="T58" fmla="*/ 7 w 130"/>
                <a:gd name="T59" fmla="*/ 115 h 141"/>
                <a:gd name="T60" fmla="*/ 1 w 130"/>
                <a:gd name="T61" fmla="*/ 120 h 141"/>
                <a:gd name="T62" fmla="*/ 2 w 130"/>
                <a:gd name="T63" fmla="*/ 139 h 141"/>
                <a:gd name="T64" fmla="*/ 4 w 130"/>
                <a:gd name="T65" fmla="*/ 141 h 141"/>
                <a:gd name="T66" fmla="*/ 5 w 130"/>
                <a:gd name="T67" fmla="*/ 141 h 141"/>
                <a:gd name="T68" fmla="*/ 3 w 130"/>
                <a:gd name="T69" fmla="*/ 129 h 141"/>
                <a:gd name="T70" fmla="*/ 19 w 130"/>
                <a:gd name="T71" fmla="*/ 122 h 141"/>
                <a:gd name="T72" fmla="*/ 48 w 130"/>
                <a:gd name="T73" fmla="*/ 110 h 141"/>
                <a:gd name="T74" fmla="*/ 50 w 130"/>
                <a:gd name="T75" fmla="*/ 107 h 141"/>
                <a:gd name="T76" fmla="*/ 60 w 130"/>
                <a:gd name="T77" fmla="*/ 99 h 141"/>
                <a:gd name="T78" fmla="*/ 65 w 130"/>
                <a:gd name="T79" fmla="*/ 96 h 141"/>
                <a:gd name="T80" fmla="*/ 70 w 130"/>
                <a:gd name="T81" fmla="*/ 9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0" h="141">
                  <a:moveTo>
                    <a:pt x="70" y="92"/>
                  </a:moveTo>
                  <a:cubicBezTo>
                    <a:pt x="72" y="90"/>
                    <a:pt x="73" y="87"/>
                    <a:pt x="74" y="84"/>
                  </a:cubicBezTo>
                  <a:cubicBezTo>
                    <a:pt x="74" y="81"/>
                    <a:pt x="75" y="79"/>
                    <a:pt x="76" y="76"/>
                  </a:cubicBezTo>
                  <a:cubicBezTo>
                    <a:pt x="78" y="71"/>
                    <a:pt x="82" y="68"/>
                    <a:pt x="85" y="66"/>
                  </a:cubicBezTo>
                  <a:cubicBezTo>
                    <a:pt x="87" y="65"/>
                    <a:pt x="88" y="63"/>
                    <a:pt x="89" y="62"/>
                  </a:cubicBezTo>
                  <a:cubicBezTo>
                    <a:pt x="91" y="61"/>
                    <a:pt x="92" y="59"/>
                    <a:pt x="93" y="58"/>
                  </a:cubicBezTo>
                  <a:cubicBezTo>
                    <a:pt x="96" y="54"/>
                    <a:pt x="98" y="51"/>
                    <a:pt x="103" y="48"/>
                  </a:cubicBezTo>
                  <a:cubicBezTo>
                    <a:pt x="105" y="47"/>
                    <a:pt x="106" y="46"/>
                    <a:pt x="108" y="45"/>
                  </a:cubicBezTo>
                  <a:cubicBezTo>
                    <a:pt x="110" y="44"/>
                    <a:pt x="111" y="43"/>
                    <a:pt x="112" y="42"/>
                  </a:cubicBezTo>
                  <a:cubicBezTo>
                    <a:pt x="113" y="40"/>
                    <a:pt x="113" y="36"/>
                    <a:pt x="113" y="32"/>
                  </a:cubicBezTo>
                  <a:cubicBezTo>
                    <a:pt x="113" y="26"/>
                    <a:pt x="112" y="19"/>
                    <a:pt x="117" y="15"/>
                  </a:cubicBezTo>
                  <a:cubicBezTo>
                    <a:pt x="120" y="12"/>
                    <a:pt x="124" y="13"/>
                    <a:pt x="127" y="14"/>
                  </a:cubicBezTo>
                  <a:cubicBezTo>
                    <a:pt x="127" y="14"/>
                    <a:pt x="128" y="14"/>
                    <a:pt x="128" y="14"/>
                  </a:cubicBezTo>
                  <a:cubicBezTo>
                    <a:pt x="130" y="12"/>
                    <a:pt x="129" y="2"/>
                    <a:pt x="128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6" y="0"/>
                    <a:pt x="117" y="2"/>
                    <a:pt x="113" y="4"/>
                  </a:cubicBezTo>
                  <a:cubicBezTo>
                    <a:pt x="111" y="5"/>
                    <a:pt x="109" y="7"/>
                    <a:pt x="107" y="8"/>
                  </a:cubicBezTo>
                  <a:cubicBezTo>
                    <a:pt x="104" y="10"/>
                    <a:pt x="101" y="12"/>
                    <a:pt x="97" y="13"/>
                  </a:cubicBezTo>
                  <a:cubicBezTo>
                    <a:pt x="95" y="13"/>
                    <a:pt x="93" y="12"/>
                    <a:pt x="92" y="12"/>
                  </a:cubicBezTo>
                  <a:cubicBezTo>
                    <a:pt x="92" y="11"/>
                    <a:pt x="92" y="11"/>
                    <a:pt x="91" y="11"/>
                  </a:cubicBezTo>
                  <a:cubicBezTo>
                    <a:pt x="90" y="11"/>
                    <a:pt x="89" y="12"/>
                    <a:pt x="87" y="13"/>
                  </a:cubicBezTo>
                  <a:cubicBezTo>
                    <a:pt x="86" y="14"/>
                    <a:pt x="85" y="14"/>
                    <a:pt x="85" y="14"/>
                  </a:cubicBezTo>
                  <a:cubicBezTo>
                    <a:pt x="74" y="20"/>
                    <a:pt x="68" y="26"/>
                    <a:pt x="65" y="37"/>
                  </a:cubicBezTo>
                  <a:cubicBezTo>
                    <a:pt x="64" y="42"/>
                    <a:pt x="64" y="42"/>
                    <a:pt x="64" y="42"/>
                  </a:cubicBezTo>
                  <a:cubicBezTo>
                    <a:pt x="61" y="55"/>
                    <a:pt x="57" y="72"/>
                    <a:pt x="46" y="82"/>
                  </a:cubicBezTo>
                  <a:cubicBezTo>
                    <a:pt x="42" y="85"/>
                    <a:pt x="38" y="87"/>
                    <a:pt x="34" y="88"/>
                  </a:cubicBezTo>
                  <a:cubicBezTo>
                    <a:pt x="28" y="90"/>
                    <a:pt x="25" y="91"/>
                    <a:pt x="22" y="97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19" y="106"/>
                    <a:pt x="18" y="108"/>
                    <a:pt x="12" y="112"/>
                  </a:cubicBezTo>
                  <a:cubicBezTo>
                    <a:pt x="10" y="114"/>
                    <a:pt x="8" y="114"/>
                    <a:pt x="7" y="115"/>
                  </a:cubicBezTo>
                  <a:cubicBezTo>
                    <a:pt x="4" y="117"/>
                    <a:pt x="2" y="117"/>
                    <a:pt x="1" y="120"/>
                  </a:cubicBezTo>
                  <a:cubicBezTo>
                    <a:pt x="0" y="123"/>
                    <a:pt x="0" y="136"/>
                    <a:pt x="2" y="139"/>
                  </a:cubicBezTo>
                  <a:cubicBezTo>
                    <a:pt x="2" y="139"/>
                    <a:pt x="3" y="140"/>
                    <a:pt x="4" y="141"/>
                  </a:cubicBezTo>
                  <a:cubicBezTo>
                    <a:pt x="4" y="141"/>
                    <a:pt x="4" y="141"/>
                    <a:pt x="5" y="141"/>
                  </a:cubicBezTo>
                  <a:cubicBezTo>
                    <a:pt x="2" y="137"/>
                    <a:pt x="2" y="133"/>
                    <a:pt x="3" y="129"/>
                  </a:cubicBezTo>
                  <a:cubicBezTo>
                    <a:pt x="5" y="124"/>
                    <a:pt x="11" y="123"/>
                    <a:pt x="19" y="122"/>
                  </a:cubicBezTo>
                  <a:cubicBezTo>
                    <a:pt x="32" y="120"/>
                    <a:pt x="40" y="119"/>
                    <a:pt x="48" y="110"/>
                  </a:cubicBezTo>
                  <a:cubicBezTo>
                    <a:pt x="49" y="109"/>
                    <a:pt x="50" y="108"/>
                    <a:pt x="50" y="107"/>
                  </a:cubicBezTo>
                  <a:cubicBezTo>
                    <a:pt x="52" y="104"/>
                    <a:pt x="55" y="101"/>
                    <a:pt x="60" y="99"/>
                  </a:cubicBezTo>
                  <a:cubicBezTo>
                    <a:pt x="61" y="98"/>
                    <a:pt x="63" y="97"/>
                    <a:pt x="65" y="96"/>
                  </a:cubicBezTo>
                  <a:cubicBezTo>
                    <a:pt x="67" y="95"/>
                    <a:pt x="69" y="94"/>
                    <a:pt x="70" y="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" name="Freeform 72"/>
            <p:cNvSpPr>
              <a:spLocks/>
            </p:cNvSpPr>
            <p:nvPr/>
          </p:nvSpPr>
          <p:spPr bwMode="auto">
            <a:xfrm>
              <a:off x="1923" y="3915"/>
              <a:ext cx="3" cy="3"/>
            </a:xfrm>
            <a:custGeom>
              <a:avLst/>
              <a:gdLst>
                <a:gd name="T0" fmla="*/ 0 w 3"/>
                <a:gd name="T1" fmla="*/ 0 h 3"/>
                <a:gd name="T2" fmla="*/ 2 w 3"/>
                <a:gd name="T3" fmla="*/ 3 h 3"/>
                <a:gd name="T4" fmla="*/ 3 w 3"/>
                <a:gd name="T5" fmla="*/ 3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4" name="Freeform 73"/>
            <p:cNvSpPr>
              <a:spLocks/>
            </p:cNvSpPr>
            <p:nvPr/>
          </p:nvSpPr>
          <p:spPr bwMode="auto">
            <a:xfrm>
              <a:off x="1621" y="3495"/>
              <a:ext cx="603" cy="513"/>
            </a:xfrm>
            <a:custGeom>
              <a:avLst/>
              <a:gdLst>
                <a:gd name="T0" fmla="*/ 603 w 606"/>
                <a:gd name="T1" fmla="*/ 172 h 516"/>
                <a:gd name="T2" fmla="*/ 597 w 606"/>
                <a:gd name="T3" fmla="*/ 165 h 516"/>
                <a:gd name="T4" fmla="*/ 575 w 606"/>
                <a:gd name="T5" fmla="*/ 171 h 516"/>
                <a:gd name="T6" fmla="*/ 587 w 606"/>
                <a:gd name="T7" fmla="*/ 136 h 516"/>
                <a:gd name="T8" fmla="*/ 606 w 606"/>
                <a:gd name="T9" fmla="*/ 115 h 516"/>
                <a:gd name="T10" fmla="*/ 556 w 606"/>
                <a:gd name="T11" fmla="*/ 101 h 516"/>
                <a:gd name="T12" fmla="*/ 464 w 606"/>
                <a:gd name="T13" fmla="*/ 33 h 516"/>
                <a:gd name="T14" fmla="*/ 430 w 606"/>
                <a:gd name="T15" fmla="*/ 22 h 516"/>
                <a:gd name="T16" fmla="*/ 302 w 606"/>
                <a:gd name="T17" fmla="*/ 3 h 516"/>
                <a:gd name="T18" fmla="*/ 291 w 606"/>
                <a:gd name="T19" fmla="*/ 1 h 516"/>
                <a:gd name="T20" fmla="*/ 215 w 606"/>
                <a:gd name="T21" fmla="*/ 37 h 516"/>
                <a:gd name="T22" fmla="*/ 161 w 606"/>
                <a:gd name="T23" fmla="*/ 71 h 516"/>
                <a:gd name="T24" fmla="*/ 143 w 606"/>
                <a:gd name="T25" fmla="*/ 95 h 516"/>
                <a:gd name="T26" fmla="*/ 119 w 606"/>
                <a:gd name="T27" fmla="*/ 112 h 516"/>
                <a:gd name="T28" fmla="*/ 97 w 606"/>
                <a:gd name="T29" fmla="*/ 139 h 516"/>
                <a:gd name="T30" fmla="*/ 62 w 606"/>
                <a:gd name="T31" fmla="*/ 170 h 516"/>
                <a:gd name="T32" fmla="*/ 27 w 606"/>
                <a:gd name="T33" fmla="*/ 205 h 516"/>
                <a:gd name="T34" fmla="*/ 2 w 606"/>
                <a:gd name="T35" fmla="*/ 237 h 516"/>
                <a:gd name="T36" fmla="*/ 28 w 606"/>
                <a:gd name="T37" fmla="*/ 239 h 516"/>
                <a:gd name="T38" fmla="*/ 28 w 606"/>
                <a:gd name="T39" fmla="*/ 229 h 516"/>
                <a:gd name="T40" fmla="*/ 79 w 606"/>
                <a:gd name="T41" fmla="*/ 245 h 516"/>
                <a:gd name="T42" fmla="*/ 120 w 606"/>
                <a:gd name="T43" fmla="*/ 288 h 516"/>
                <a:gd name="T44" fmla="*/ 125 w 606"/>
                <a:gd name="T45" fmla="*/ 303 h 516"/>
                <a:gd name="T46" fmla="*/ 157 w 606"/>
                <a:gd name="T47" fmla="*/ 288 h 516"/>
                <a:gd name="T48" fmla="*/ 179 w 606"/>
                <a:gd name="T49" fmla="*/ 313 h 516"/>
                <a:gd name="T50" fmla="*/ 211 w 606"/>
                <a:gd name="T51" fmla="*/ 325 h 516"/>
                <a:gd name="T52" fmla="*/ 225 w 606"/>
                <a:gd name="T53" fmla="*/ 335 h 516"/>
                <a:gd name="T54" fmla="*/ 248 w 606"/>
                <a:gd name="T55" fmla="*/ 359 h 516"/>
                <a:gd name="T56" fmla="*/ 265 w 606"/>
                <a:gd name="T57" fmla="*/ 371 h 516"/>
                <a:gd name="T58" fmla="*/ 281 w 606"/>
                <a:gd name="T59" fmla="*/ 372 h 516"/>
                <a:gd name="T60" fmla="*/ 339 w 606"/>
                <a:gd name="T61" fmla="*/ 427 h 516"/>
                <a:gd name="T62" fmla="*/ 311 w 606"/>
                <a:gd name="T63" fmla="*/ 428 h 516"/>
                <a:gd name="T64" fmla="*/ 314 w 606"/>
                <a:gd name="T65" fmla="*/ 487 h 516"/>
                <a:gd name="T66" fmla="*/ 324 w 606"/>
                <a:gd name="T67" fmla="*/ 516 h 516"/>
                <a:gd name="T68" fmla="*/ 393 w 606"/>
                <a:gd name="T69" fmla="*/ 425 h 516"/>
                <a:gd name="T70" fmla="*/ 402 w 606"/>
                <a:gd name="T71" fmla="*/ 411 h 516"/>
                <a:gd name="T72" fmla="*/ 417 w 606"/>
                <a:gd name="T73" fmla="*/ 392 h 516"/>
                <a:gd name="T74" fmla="*/ 408 w 606"/>
                <a:gd name="T75" fmla="*/ 358 h 516"/>
                <a:gd name="T76" fmla="*/ 428 w 606"/>
                <a:gd name="T77" fmla="*/ 339 h 516"/>
                <a:gd name="T78" fmla="*/ 456 w 606"/>
                <a:gd name="T79" fmla="*/ 316 h 516"/>
                <a:gd name="T80" fmla="*/ 496 w 606"/>
                <a:gd name="T81" fmla="*/ 248 h 516"/>
                <a:gd name="T82" fmla="*/ 512 w 606"/>
                <a:gd name="T83" fmla="*/ 245 h 516"/>
                <a:gd name="T84" fmla="*/ 550 w 606"/>
                <a:gd name="T85" fmla="*/ 235 h 516"/>
                <a:gd name="T86" fmla="*/ 540 w 606"/>
                <a:gd name="T87" fmla="*/ 264 h 516"/>
                <a:gd name="T88" fmla="*/ 536 w 606"/>
                <a:gd name="T89" fmla="*/ 288 h 516"/>
                <a:gd name="T90" fmla="*/ 516 w 606"/>
                <a:gd name="T91" fmla="*/ 306 h 516"/>
                <a:gd name="T92" fmla="*/ 500 w 606"/>
                <a:gd name="T93" fmla="*/ 322 h 516"/>
                <a:gd name="T94" fmla="*/ 502 w 606"/>
                <a:gd name="T95" fmla="*/ 328 h 516"/>
                <a:gd name="T96" fmla="*/ 538 w 606"/>
                <a:gd name="T97" fmla="*/ 291 h 516"/>
                <a:gd name="T98" fmla="*/ 554 w 606"/>
                <a:gd name="T99" fmla="*/ 261 h 516"/>
                <a:gd name="T100" fmla="*/ 573 w 606"/>
                <a:gd name="T101" fmla="*/ 229 h 516"/>
                <a:gd name="T102" fmla="*/ 593 w 606"/>
                <a:gd name="T103" fmla="*/ 195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06" h="516">
                  <a:moveTo>
                    <a:pt x="602" y="178"/>
                  </a:moveTo>
                  <a:cubicBezTo>
                    <a:pt x="602" y="178"/>
                    <a:pt x="602" y="177"/>
                    <a:pt x="602" y="177"/>
                  </a:cubicBezTo>
                  <a:cubicBezTo>
                    <a:pt x="601" y="175"/>
                    <a:pt x="601" y="173"/>
                    <a:pt x="603" y="172"/>
                  </a:cubicBezTo>
                  <a:cubicBezTo>
                    <a:pt x="602" y="170"/>
                    <a:pt x="602" y="169"/>
                    <a:pt x="601" y="168"/>
                  </a:cubicBezTo>
                  <a:cubicBezTo>
                    <a:pt x="600" y="167"/>
                    <a:pt x="599" y="165"/>
                    <a:pt x="597" y="165"/>
                  </a:cubicBezTo>
                  <a:cubicBezTo>
                    <a:pt x="597" y="165"/>
                    <a:pt x="597" y="165"/>
                    <a:pt x="597" y="165"/>
                  </a:cubicBezTo>
                  <a:cubicBezTo>
                    <a:pt x="596" y="165"/>
                    <a:pt x="594" y="166"/>
                    <a:pt x="592" y="168"/>
                  </a:cubicBezTo>
                  <a:cubicBezTo>
                    <a:pt x="591" y="169"/>
                    <a:pt x="589" y="170"/>
                    <a:pt x="588" y="170"/>
                  </a:cubicBezTo>
                  <a:cubicBezTo>
                    <a:pt x="585" y="172"/>
                    <a:pt x="578" y="175"/>
                    <a:pt x="575" y="171"/>
                  </a:cubicBezTo>
                  <a:cubicBezTo>
                    <a:pt x="571" y="167"/>
                    <a:pt x="575" y="160"/>
                    <a:pt x="580" y="150"/>
                  </a:cubicBezTo>
                  <a:cubicBezTo>
                    <a:pt x="582" y="147"/>
                    <a:pt x="585" y="143"/>
                    <a:pt x="585" y="141"/>
                  </a:cubicBezTo>
                  <a:cubicBezTo>
                    <a:pt x="586" y="139"/>
                    <a:pt x="587" y="138"/>
                    <a:pt x="587" y="136"/>
                  </a:cubicBezTo>
                  <a:cubicBezTo>
                    <a:pt x="589" y="131"/>
                    <a:pt x="590" y="127"/>
                    <a:pt x="596" y="122"/>
                  </a:cubicBezTo>
                  <a:cubicBezTo>
                    <a:pt x="598" y="120"/>
                    <a:pt x="600" y="119"/>
                    <a:pt x="602" y="118"/>
                  </a:cubicBezTo>
                  <a:cubicBezTo>
                    <a:pt x="605" y="117"/>
                    <a:pt x="606" y="116"/>
                    <a:pt x="606" y="115"/>
                  </a:cubicBezTo>
                  <a:cubicBezTo>
                    <a:pt x="605" y="114"/>
                    <a:pt x="605" y="113"/>
                    <a:pt x="605" y="112"/>
                  </a:cubicBezTo>
                  <a:cubicBezTo>
                    <a:pt x="592" y="113"/>
                    <a:pt x="572" y="108"/>
                    <a:pt x="564" y="105"/>
                  </a:cubicBezTo>
                  <a:cubicBezTo>
                    <a:pt x="562" y="103"/>
                    <a:pt x="559" y="102"/>
                    <a:pt x="556" y="101"/>
                  </a:cubicBezTo>
                  <a:cubicBezTo>
                    <a:pt x="541" y="95"/>
                    <a:pt x="526" y="89"/>
                    <a:pt x="516" y="72"/>
                  </a:cubicBezTo>
                  <a:cubicBezTo>
                    <a:pt x="508" y="59"/>
                    <a:pt x="492" y="44"/>
                    <a:pt x="480" y="37"/>
                  </a:cubicBezTo>
                  <a:cubicBezTo>
                    <a:pt x="475" y="34"/>
                    <a:pt x="470" y="34"/>
                    <a:pt x="464" y="33"/>
                  </a:cubicBezTo>
                  <a:cubicBezTo>
                    <a:pt x="460" y="33"/>
                    <a:pt x="456" y="33"/>
                    <a:pt x="452" y="32"/>
                  </a:cubicBezTo>
                  <a:cubicBezTo>
                    <a:pt x="446" y="30"/>
                    <a:pt x="441" y="27"/>
                    <a:pt x="436" y="25"/>
                  </a:cubicBezTo>
                  <a:cubicBezTo>
                    <a:pt x="434" y="24"/>
                    <a:pt x="432" y="23"/>
                    <a:pt x="430" y="22"/>
                  </a:cubicBezTo>
                  <a:cubicBezTo>
                    <a:pt x="404" y="8"/>
                    <a:pt x="373" y="7"/>
                    <a:pt x="343" y="6"/>
                  </a:cubicBezTo>
                  <a:cubicBezTo>
                    <a:pt x="331" y="5"/>
                    <a:pt x="319" y="5"/>
                    <a:pt x="307" y="3"/>
                  </a:cubicBezTo>
                  <a:cubicBezTo>
                    <a:pt x="302" y="3"/>
                    <a:pt x="302" y="3"/>
                    <a:pt x="302" y="3"/>
                  </a:cubicBezTo>
                  <a:cubicBezTo>
                    <a:pt x="300" y="3"/>
                    <a:pt x="299" y="2"/>
                    <a:pt x="297" y="2"/>
                  </a:cubicBezTo>
                  <a:cubicBezTo>
                    <a:pt x="297" y="3"/>
                    <a:pt x="296" y="3"/>
                    <a:pt x="294" y="3"/>
                  </a:cubicBezTo>
                  <a:cubicBezTo>
                    <a:pt x="293" y="3"/>
                    <a:pt x="292" y="2"/>
                    <a:pt x="291" y="1"/>
                  </a:cubicBezTo>
                  <a:cubicBezTo>
                    <a:pt x="282" y="0"/>
                    <a:pt x="274" y="1"/>
                    <a:pt x="264" y="7"/>
                  </a:cubicBezTo>
                  <a:cubicBezTo>
                    <a:pt x="252" y="14"/>
                    <a:pt x="252" y="14"/>
                    <a:pt x="252" y="14"/>
                  </a:cubicBezTo>
                  <a:cubicBezTo>
                    <a:pt x="240" y="22"/>
                    <a:pt x="228" y="30"/>
                    <a:pt x="215" y="37"/>
                  </a:cubicBezTo>
                  <a:cubicBezTo>
                    <a:pt x="202" y="44"/>
                    <a:pt x="189" y="53"/>
                    <a:pt x="177" y="61"/>
                  </a:cubicBezTo>
                  <a:cubicBezTo>
                    <a:pt x="169" y="66"/>
                    <a:pt x="169" y="66"/>
                    <a:pt x="169" y="66"/>
                  </a:cubicBezTo>
                  <a:cubicBezTo>
                    <a:pt x="167" y="68"/>
                    <a:pt x="164" y="69"/>
                    <a:pt x="161" y="71"/>
                  </a:cubicBezTo>
                  <a:cubicBezTo>
                    <a:pt x="155" y="73"/>
                    <a:pt x="148" y="77"/>
                    <a:pt x="146" y="80"/>
                  </a:cubicBezTo>
                  <a:cubicBezTo>
                    <a:pt x="145" y="82"/>
                    <a:pt x="144" y="85"/>
                    <a:pt x="144" y="89"/>
                  </a:cubicBezTo>
                  <a:cubicBezTo>
                    <a:pt x="144" y="91"/>
                    <a:pt x="144" y="93"/>
                    <a:pt x="143" y="95"/>
                  </a:cubicBezTo>
                  <a:cubicBezTo>
                    <a:pt x="143" y="97"/>
                    <a:pt x="142" y="98"/>
                    <a:pt x="141" y="98"/>
                  </a:cubicBezTo>
                  <a:cubicBezTo>
                    <a:pt x="140" y="99"/>
                    <a:pt x="138" y="99"/>
                    <a:pt x="137" y="98"/>
                  </a:cubicBezTo>
                  <a:cubicBezTo>
                    <a:pt x="131" y="96"/>
                    <a:pt x="125" y="103"/>
                    <a:pt x="119" y="112"/>
                  </a:cubicBezTo>
                  <a:cubicBezTo>
                    <a:pt x="117" y="114"/>
                    <a:pt x="115" y="116"/>
                    <a:pt x="114" y="117"/>
                  </a:cubicBezTo>
                  <a:cubicBezTo>
                    <a:pt x="109" y="122"/>
                    <a:pt x="106" y="126"/>
                    <a:pt x="103" y="130"/>
                  </a:cubicBezTo>
                  <a:cubicBezTo>
                    <a:pt x="101" y="133"/>
                    <a:pt x="99" y="136"/>
                    <a:pt x="97" y="139"/>
                  </a:cubicBezTo>
                  <a:cubicBezTo>
                    <a:pt x="92" y="143"/>
                    <a:pt x="87" y="147"/>
                    <a:pt x="83" y="150"/>
                  </a:cubicBezTo>
                  <a:cubicBezTo>
                    <a:pt x="79" y="152"/>
                    <a:pt x="76" y="155"/>
                    <a:pt x="73" y="157"/>
                  </a:cubicBezTo>
                  <a:cubicBezTo>
                    <a:pt x="68" y="161"/>
                    <a:pt x="66" y="166"/>
                    <a:pt x="62" y="170"/>
                  </a:cubicBezTo>
                  <a:cubicBezTo>
                    <a:pt x="61" y="174"/>
                    <a:pt x="59" y="177"/>
                    <a:pt x="56" y="180"/>
                  </a:cubicBezTo>
                  <a:cubicBezTo>
                    <a:pt x="51" y="186"/>
                    <a:pt x="45" y="191"/>
                    <a:pt x="38" y="196"/>
                  </a:cubicBezTo>
                  <a:cubicBezTo>
                    <a:pt x="34" y="199"/>
                    <a:pt x="31" y="202"/>
                    <a:pt x="27" y="205"/>
                  </a:cubicBezTo>
                  <a:cubicBezTo>
                    <a:pt x="22" y="210"/>
                    <a:pt x="17" y="216"/>
                    <a:pt x="12" y="221"/>
                  </a:cubicBezTo>
                  <a:cubicBezTo>
                    <a:pt x="8" y="226"/>
                    <a:pt x="4" y="230"/>
                    <a:pt x="0" y="234"/>
                  </a:cubicBezTo>
                  <a:cubicBezTo>
                    <a:pt x="1" y="235"/>
                    <a:pt x="2" y="236"/>
                    <a:pt x="2" y="237"/>
                  </a:cubicBezTo>
                  <a:cubicBezTo>
                    <a:pt x="7" y="239"/>
                    <a:pt x="11" y="239"/>
                    <a:pt x="18" y="239"/>
                  </a:cubicBezTo>
                  <a:cubicBezTo>
                    <a:pt x="20" y="239"/>
                    <a:pt x="20" y="239"/>
                    <a:pt x="20" y="239"/>
                  </a:cubicBezTo>
                  <a:cubicBezTo>
                    <a:pt x="22" y="239"/>
                    <a:pt x="26" y="239"/>
                    <a:pt x="28" y="239"/>
                  </a:cubicBezTo>
                  <a:cubicBezTo>
                    <a:pt x="28" y="238"/>
                    <a:pt x="27" y="237"/>
                    <a:pt x="27" y="236"/>
                  </a:cubicBezTo>
                  <a:cubicBezTo>
                    <a:pt x="26" y="235"/>
                    <a:pt x="25" y="234"/>
                    <a:pt x="26" y="232"/>
                  </a:cubicBezTo>
                  <a:cubicBezTo>
                    <a:pt x="26" y="231"/>
                    <a:pt x="27" y="230"/>
                    <a:pt x="28" y="229"/>
                  </a:cubicBezTo>
                  <a:cubicBezTo>
                    <a:pt x="35" y="227"/>
                    <a:pt x="56" y="221"/>
                    <a:pt x="66" y="227"/>
                  </a:cubicBezTo>
                  <a:cubicBezTo>
                    <a:pt x="69" y="230"/>
                    <a:pt x="71" y="233"/>
                    <a:pt x="73" y="237"/>
                  </a:cubicBezTo>
                  <a:cubicBezTo>
                    <a:pt x="75" y="240"/>
                    <a:pt x="77" y="244"/>
                    <a:pt x="79" y="245"/>
                  </a:cubicBezTo>
                  <a:cubicBezTo>
                    <a:pt x="83" y="249"/>
                    <a:pt x="87" y="251"/>
                    <a:pt x="92" y="254"/>
                  </a:cubicBezTo>
                  <a:cubicBezTo>
                    <a:pt x="100" y="258"/>
                    <a:pt x="108" y="262"/>
                    <a:pt x="113" y="270"/>
                  </a:cubicBezTo>
                  <a:cubicBezTo>
                    <a:pt x="116" y="275"/>
                    <a:pt x="118" y="282"/>
                    <a:pt x="120" y="288"/>
                  </a:cubicBezTo>
                  <a:cubicBezTo>
                    <a:pt x="121" y="291"/>
                    <a:pt x="122" y="295"/>
                    <a:pt x="123" y="298"/>
                  </a:cubicBezTo>
                  <a:cubicBezTo>
                    <a:pt x="124" y="300"/>
                    <a:pt x="125" y="302"/>
                    <a:pt x="125" y="303"/>
                  </a:cubicBezTo>
                  <a:cubicBezTo>
                    <a:pt x="125" y="303"/>
                    <a:pt x="125" y="303"/>
                    <a:pt x="125" y="303"/>
                  </a:cubicBezTo>
                  <a:cubicBezTo>
                    <a:pt x="127" y="304"/>
                    <a:pt x="130" y="304"/>
                    <a:pt x="138" y="300"/>
                  </a:cubicBezTo>
                  <a:cubicBezTo>
                    <a:pt x="141" y="298"/>
                    <a:pt x="142" y="297"/>
                    <a:pt x="143" y="294"/>
                  </a:cubicBezTo>
                  <a:cubicBezTo>
                    <a:pt x="145" y="291"/>
                    <a:pt x="149" y="286"/>
                    <a:pt x="157" y="288"/>
                  </a:cubicBezTo>
                  <a:cubicBezTo>
                    <a:pt x="165" y="290"/>
                    <a:pt x="172" y="302"/>
                    <a:pt x="175" y="309"/>
                  </a:cubicBezTo>
                  <a:cubicBezTo>
                    <a:pt x="177" y="309"/>
                    <a:pt x="178" y="310"/>
                    <a:pt x="179" y="311"/>
                  </a:cubicBezTo>
                  <a:cubicBezTo>
                    <a:pt x="179" y="313"/>
                    <a:pt x="179" y="313"/>
                    <a:pt x="179" y="313"/>
                  </a:cubicBezTo>
                  <a:cubicBezTo>
                    <a:pt x="182" y="320"/>
                    <a:pt x="182" y="320"/>
                    <a:pt x="192" y="321"/>
                  </a:cubicBezTo>
                  <a:cubicBezTo>
                    <a:pt x="194" y="322"/>
                    <a:pt x="196" y="322"/>
                    <a:pt x="199" y="323"/>
                  </a:cubicBezTo>
                  <a:cubicBezTo>
                    <a:pt x="204" y="323"/>
                    <a:pt x="208" y="324"/>
                    <a:pt x="211" y="325"/>
                  </a:cubicBezTo>
                  <a:cubicBezTo>
                    <a:pt x="214" y="327"/>
                    <a:pt x="215" y="329"/>
                    <a:pt x="216" y="331"/>
                  </a:cubicBezTo>
                  <a:cubicBezTo>
                    <a:pt x="216" y="331"/>
                    <a:pt x="217" y="332"/>
                    <a:pt x="217" y="332"/>
                  </a:cubicBezTo>
                  <a:cubicBezTo>
                    <a:pt x="220" y="334"/>
                    <a:pt x="223" y="335"/>
                    <a:pt x="225" y="335"/>
                  </a:cubicBezTo>
                  <a:cubicBezTo>
                    <a:pt x="231" y="337"/>
                    <a:pt x="237" y="338"/>
                    <a:pt x="242" y="346"/>
                  </a:cubicBezTo>
                  <a:cubicBezTo>
                    <a:pt x="243" y="349"/>
                    <a:pt x="244" y="351"/>
                    <a:pt x="245" y="353"/>
                  </a:cubicBezTo>
                  <a:cubicBezTo>
                    <a:pt x="246" y="356"/>
                    <a:pt x="246" y="358"/>
                    <a:pt x="248" y="359"/>
                  </a:cubicBezTo>
                  <a:cubicBezTo>
                    <a:pt x="249" y="360"/>
                    <a:pt x="250" y="360"/>
                    <a:pt x="252" y="360"/>
                  </a:cubicBezTo>
                  <a:cubicBezTo>
                    <a:pt x="254" y="361"/>
                    <a:pt x="257" y="362"/>
                    <a:pt x="260" y="364"/>
                  </a:cubicBezTo>
                  <a:cubicBezTo>
                    <a:pt x="264" y="367"/>
                    <a:pt x="264" y="369"/>
                    <a:pt x="265" y="371"/>
                  </a:cubicBezTo>
                  <a:cubicBezTo>
                    <a:pt x="265" y="371"/>
                    <a:pt x="265" y="371"/>
                    <a:pt x="266" y="372"/>
                  </a:cubicBezTo>
                  <a:cubicBezTo>
                    <a:pt x="267" y="372"/>
                    <a:pt x="269" y="372"/>
                    <a:pt x="270" y="372"/>
                  </a:cubicBezTo>
                  <a:cubicBezTo>
                    <a:pt x="274" y="371"/>
                    <a:pt x="278" y="371"/>
                    <a:pt x="281" y="372"/>
                  </a:cubicBezTo>
                  <a:cubicBezTo>
                    <a:pt x="296" y="379"/>
                    <a:pt x="299" y="392"/>
                    <a:pt x="302" y="404"/>
                  </a:cubicBezTo>
                  <a:cubicBezTo>
                    <a:pt x="303" y="405"/>
                    <a:pt x="303" y="405"/>
                    <a:pt x="303" y="405"/>
                  </a:cubicBezTo>
                  <a:cubicBezTo>
                    <a:pt x="305" y="418"/>
                    <a:pt x="324" y="427"/>
                    <a:pt x="339" y="427"/>
                  </a:cubicBezTo>
                  <a:cubicBezTo>
                    <a:pt x="342" y="427"/>
                    <a:pt x="344" y="429"/>
                    <a:pt x="344" y="432"/>
                  </a:cubicBezTo>
                  <a:cubicBezTo>
                    <a:pt x="344" y="434"/>
                    <a:pt x="342" y="436"/>
                    <a:pt x="339" y="436"/>
                  </a:cubicBezTo>
                  <a:cubicBezTo>
                    <a:pt x="331" y="436"/>
                    <a:pt x="320" y="433"/>
                    <a:pt x="311" y="428"/>
                  </a:cubicBezTo>
                  <a:cubicBezTo>
                    <a:pt x="307" y="435"/>
                    <a:pt x="303" y="449"/>
                    <a:pt x="309" y="472"/>
                  </a:cubicBezTo>
                  <a:cubicBezTo>
                    <a:pt x="311" y="472"/>
                    <a:pt x="313" y="474"/>
                    <a:pt x="314" y="476"/>
                  </a:cubicBezTo>
                  <a:cubicBezTo>
                    <a:pt x="314" y="479"/>
                    <a:pt x="314" y="483"/>
                    <a:pt x="314" y="487"/>
                  </a:cubicBezTo>
                  <a:cubicBezTo>
                    <a:pt x="314" y="493"/>
                    <a:pt x="314" y="499"/>
                    <a:pt x="316" y="503"/>
                  </a:cubicBezTo>
                  <a:cubicBezTo>
                    <a:pt x="317" y="505"/>
                    <a:pt x="318" y="507"/>
                    <a:pt x="320" y="508"/>
                  </a:cubicBezTo>
                  <a:cubicBezTo>
                    <a:pt x="321" y="511"/>
                    <a:pt x="323" y="513"/>
                    <a:pt x="324" y="516"/>
                  </a:cubicBezTo>
                  <a:cubicBezTo>
                    <a:pt x="346" y="506"/>
                    <a:pt x="366" y="488"/>
                    <a:pt x="384" y="461"/>
                  </a:cubicBezTo>
                  <a:cubicBezTo>
                    <a:pt x="387" y="457"/>
                    <a:pt x="387" y="452"/>
                    <a:pt x="388" y="446"/>
                  </a:cubicBezTo>
                  <a:cubicBezTo>
                    <a:pt x="388" y="439"/>
                    <a:pt x="388" y="432"/>
                    <a:pt x="393" y="425"/>
                  </a:cubicBezTo>
                  <a:cubicBezTo>
                    <a:pt x="394" y="423"/>
                    <a:pt x="396" y="421"/>
                    <a:pt x="398" y="419"/>
                  </a:cubicBezTo>
                  <a:cubicBezTo>
                    <a:pt x="400" y="417"/>
                    <a:pt x="401" y="416"/>
                    <a:pt x="402" y="415"/>
                  </a:cubicBezTo>
                  <a:cubicBezTo>
                    <a:pt x="402" y="414"/>
                    <a:pt x="402" y="413"/>
                    <a:pt x="402" y="411"/>
                  </a:cubicBezTo>
                  <a:cubicBezTo>
                    <a:pt x="402" y="408"/>
                    <a:pt x="403" y="404"/>
                    <a:pt x="406" y="399"/>
                  </a:cubicBezTo>
                  <a:cubicBezTo>
                    <a:pt x="408" y="397"/>
                    <a:pt x="411" y="396"/>
                    <a:pt x="413" y="395"/>
                  </a:cubicBezTo>
                  <a:cubicBezTo>
                    <a:pt x="416" y="393"/>
                    <a:pt x="417" y="393"/>
                    <a:pt x="417" y="392"/>
                  </a:cubicBezTo>
                  <a:cubicBezTo>
                    <a:pt x="417" y="392"/>
                    <a:pt x="417" y="391"/>
                    <a:pt x="415" y="390"/>
                  </a:cubicBezTo>
                  <a:cubicBezTo>
                    <a:pt x="413" y="389"/>
                    <a:pt x="411" y="388"/>
                    <a:pt x="410" y="385"/>
                  </a:cubicBezTo>
                  <a:cubicBezTo>
                    <a:pt x="407" y="380"/>
                    <a:pt x="406" y="364"/>
                    <a:pt x="408" y="358"/>
                  </a:cubicBezTo>
                  <a:cubicBezTo>
                    <a:pt x="411" y="352"/>
                    <a:pt x="415" y="350"/>
                    <a:pt x="419" y="348"/>
                  </a:cubicBezTo>
                  <a:cubicBezTo>
                    <a:pt x="420" y="348"/>
                    <a:pt x="421" y="347"/>
                    <a:pt x="422" y="347"/>
                  </a:cubicBezTo>
                  <a:cubicBezTo>
                    <a:pt x="426" y="344"/>
                    <a:pt x="427" y="343"/>
                    <a:pt x="428" y="339"/>
                  </a:cubicBezTo>
                  <a:cubicBezTo>
                    <a:pt x="430" y="336"/>
                    <a:pt x="430" y="336"/>
                    <a:pt x="430" y="336"/>
                  </a:cubicBezTo>
                  <a:cubicBezTo>
                    <a:pt x="434" y="326"/>
                    <a:pt x="441" y="323"/>
                    <a:pt x="447" y="321"/>
                  </a:cubicBezTo>
                  <a:cubicBezTo>
                    <a:pt x="450" y="320"/>
                    <a:pt x="453" y="319"/>
                    <a:pt x="456" y="316"/>
                  </a:cubicBezTo>
                  <a:cubicBezTo>
                    <a:pt x="465" y="309"/>
                    <a:pt x="468" y="294"/>
                    <a:pt x="471" y="282"/>
                  </a:cubicBezTo>
                  <a:cubicBezTo>
                    <a:pt x="472" y="276"/>
                    <a:pt x="472" y="276"/>
                    <a:pt x="472" y="276"/>
                  </a:cubicBezTo>
                  <a:cubicBezTo>
                    <a:pt x="476" y="261"/>
                    <a:pt x="486" y="254"/>
                    <a:pt x="496" y="248"/>
                  </a:cubicBezTo>
                  <a:cubicBezTo>
                    <a:pt x="497" y="248"/>
                    <a:pt x="498" y="247"/>
                    <a:pt x="499" y="247"/>
                  </a:cubicBezTo>
                  <a:cubicBezTo>
                    <a:pt x="501" y="245"/>
                    <a:pt x="504" y="244"/>
                    <a:pt x="506" y="243"/>
                  </a:cubicBezTo>
                  <a:cubicBezTo>
                    <a:pt x="508" y="243"/>
                    <a:pt x="511" y="244"/>
                    <a:pt x="512" y="245"/>
                  </a:cubicBezTo>
                  <a:cubicBezTo>
                    <a:pt x="514" y="244"/>
                    <a:pt x="516" y="243"/>
                    <a:pt x="518" y="241"/>
                  </a:cubicBezTo>
                  <a:cubicBezTo>
                    <a:pt x="520" y="240"/>
                    <a:pt x="522" y="239"/>
                    <a:pt x="525" y="238"/>
                  </a:cubicBezTo>
                  <a:cubicBezTo>
                    <a:pt x="525" y="238"/>
                    <a:pt x="543" y="229"/>
                    <a:pt x="550" y="235"/>
                  </a:cubicBezTo>
                  <a:cubicBezTo>
                    <a:pt x="551" y="236"/>
                    <a:pt x="553" y="238"/>
                    <a:pt x="554" y="245"/>
                  </a:cubicBezTo>
                  <a:cubicBezTo>
                    <a:pt x="555" y="249"/>
                    <a:pt x="555" y="257"/>
                    <a:pt x="552" y="261"/>
                  </a:cubicBezTo>
                  <a:cubicBezTo>
                    <a:pt x="548" y="266"/>
                    <a:pt x="543" y="265"/>
                    <a:pt x="540" y="264"/>
                  </a:cubicBezTo>
                  <a:cubicBezTo>
                    <a:pt x="540" y="264"/>
                    <a:pt x="539" y="264"/>
                    <a:pt x="539" y="264"/>
                  </a:cubicBezTo>
                  <a:cubicBezTo>
                    <a:pt x="538" y="265"/>
                    <a:pt x="538" y="270"/>
                    <a:pt x="538" y="274"/>
                  </a:cubicBezTo>
                  <a:cubicBezTo>
                    <a:pt x="538" y="279"/>
                    <a:pt x="539" y="284"/>
                    <a:pt x="536" y="288"/>
                  </a:cubicBezTo>
                  <a:cubicBezTo>
                    <a:pt x="534" y="292"/>
                    <a:pt x="530" y="294"/>
                    <a:pt x="528" y="296"/>
                  </a:cubicBezTo>
                  <a:cubicBezTo>
                    <a:pt x="527" y="296"/>
                    <a:pt x="526" y="296"/>
                    <a:pt x="525" y="297"/>
                  </a:cubicBezTo>
                  <a:cubicBezTo>
                    <a:pt x="521" y="300"/>
                    <a:pt x="519" y="302"/>
                    <a:pt x="516" y="306"/>
                  </a:cubicBezTo>
                  <a:cubicBezTo>
                    <a:pt x="515" y="307"/>
                    <a:pt x="514" y="309"/>
                    <a:pt x="512" y="310"/>
                  </a:cubicBezTo>
                  <a:cubicBezTo>
                    <a:pt x="511" y="312"/>
                    <a:pt x="509" y="313"/>
                    <a:pt x="507" y="315"/>
                  </a:cubicBezTo>
                  <a:cubicBezTo>
                    <a:pt x="504" y="317"/>
                    <a:pt x="502" y="319"/>
                    <a:pt x="500" y="322"/>
                  </a:cubicBezTo>
                  <a:cubicBezTo>
                    <a:pt x="500" y="323"/>
                    <a:pt x="499" y="325"/>
                    <a:pt x="499" y="327"/>
                  </a:cubicBezTo>
                  <a:cubicBezTo>
                    <a:pt x="498" y="330"/>
                    <a:pt x="498" y="332"/>
                    <a:pt x="497" y="334"/>
                  </a:cubicBezTo>
                  <a:cubicBezTo>
                    <a:pt x="499" y="332"/>
                    <a:pt x="500" y="330"/>
                    <a:pt x="502" y="328"/>
                  </a:cubicBezTo>
                  <a:cubicBezTo>
                    <a:pt x="507" y="322"/>
                    <a:pt x="513" y="318"/>
                    <a:pt x="519" y="314"/>
                  </a:cubicBezTo>
                  <a:cubicBezTo>
                    <a:pt x="527" y="309"/>
                    <a:pt x="533" y="304"/>
                    <a:pt x="537" y="298"/>
                  </a:cubicBezTo>
                  <a:cubicBezTo>
                    <a:pt x="538" y="296"/>
                    <a:pt x="538" y="294"/>
                    <a:pt x="538" y="291"/>
                  </a:cubicBezTo>
                  <a:cubicBezTo>
                    <a:pt x="539" y="289"/>
                    <a:pt x="539" y="286"/>
                    <a:pt x="540" y="284"/>
                  </a:cubicBezTo>
                  <a:cubicBezTo>
                    <a:pt x="542" y="277"/>
                    <a:pt x="547" y="271"/>
                    <a:pt x="552" y="265"/>
                  </a:cubicBezTo>
                  <a:cubicBezTo>
                    <a:pt x="554" y="261"/>
                    <a:pt x="554" y="261"/>
                    <a:pt x="554" y="261"/>
                  </a:cubicBezTo>
                  <a:cubicBezTo>
                    <a:pt x="556" y="258"/>
                    <a:pt x="559" y="255"/>
                    <a:pt x="562" y="251"/>
                  </a:cubicBezTo>
                  <a:cubicBezTo>
                    <a:pt x="567" y="246"/>
                    <a:pt x="571" y="241"/>
                    <a:pt x="572" y="234"/>
                  </a:cubicBezTo>
                  <a:cubicBezTo>
                    <a:pt x="573" y="232"/>
                    <a:pt x="573" y="231"/>
                    <a:pt x="573" y="229"/>
                  </a:cubicBezTo>
                  <a:cubicBezTo>
                    <a:pt x="573" y="225"/>
                    <a:pt x="573" y="220"/>
                    <a:pt x="575" y="215"/>
                  </a:cubicBezTo>
                  <a:cubicBezTo>
                    <a:pt x="578" y="210"/>
                    <a:pt x="582" y="206"/>
                    <a:pt x="586" y="202"/>
                  </a:cubicBezTo>
                  <a:cubicBezTo>
                    <a:pt x="589" y="200"/>
                    <a:pt x="591" y="197"/>
                    <a:pt x="593" y="195"/>
                  </a:cubicBezTo>
                  <a:cubicBezTo>
                    <a:pt x="597" y="191"/>
                    <a:pt x="601" y="184"/>
                    <a:pt x="602" y="178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auto">
            <a:xfrm>
              <a:off x="1920" y="3405"/>
              <a:ext cx="397" cy="252"/>
            </a:xfrm>
            <a:custGeom>
              <a:avLst/>
              <a:gdLst>
                <a:gd name="T0" fmla="*/ 399 w 400"/>
                <a:gd name="T1" fmla="*/ 100 h 254"/>
                <a:gd name="T2" fmla="*/ 394 w 400"/>
                <a:gd name="T3" fmla="*/ 87 h 254"/>
                <a:gd name="T4" fmla="*/ 390 w 400"/>
                <a:gd name="T5" fmla="*/ 49 h 254"/>
                <a:gd name="T6" fmla="*/ 391 w 400"/>
                <a:gd name="T7" fmla="*/ 16 h 254"/>
                <a:gd name="T8" fmla="*/ 393 w 400"/>
                <a:gd name="T9" fmla="*/ 7 h 254"/>
                <a:gd name="T10" fmla="*/ 390 w 400"/>
                <a:gd name="T11" fmla="*/ 1 h 254"/>
                <a:gd name="T12" fmla="*/ 375 w 400"/>
                <a:gd name="T13" fmla="*/ 0 h 254"/>
                <a:gd name="T14" fmla="*/ 333 w 400"/>
                <a:gd name="T15" fmla="*/ 17 h 254"/>
                <a:gd name="T16" fmla="*/ 293 w 400"/>
                <a:gd name="T17" fmla="*/ 6 h 254"/>
                <a:gd name="T18" fmla="*/ 277 w 400"/>
                <a:gd name="T19" fmla="*/ 12 h 254"/>
                <a:gd name="T20" fmla="*/ 255 w 400"/>
                <a:gd name="T21" fmla="*/ 8 h 254"/>
                <a:gd name="T22" fmla="*/ 225 w 400"/>
                <a:gd name="T23" fmla="*/ 21 h 254"/>
                <a:gd name="T24" fmla="*/ 208 w 400"/>
                <a:gd name="T25" fmla="*/ 23 h 254"/>
                <a:gd name="T26" fmla="*/ 202 w 400"/>
                <a:gd name="T27" fmla="*/ 23 h 254"/>
                <a:gd name="T28" fmla="*/ 200 w 400"/>
                <a:gd name="T29" fmla="*/ 34 h 254"/>
                <a:gd name="T30" fmla="*/ 166 w 400"/>
                <a:gd name="T31" fmla="*/ 55 h 254"/>
                <a:gd name="T32" fmla="*/ 149 w 400"/>
                <a:gd name="T33" fmla="*/ 49 h 254"/>
                <a:gd name="T34" fmla="*/ 82 w 400"/>
                <a:gd name="T35" fmla="*/ 37 h 254"/>
                <a:gd name="T36" fmla="*/ 46 w 400"/>
                <a:gd name="T37" fmla="*/ 30 h 254"/>
                <a:gd name="T38" fmla="*/ 34 w 400"/>
                <a:gd name="T39" fmla="*/ 26 h 254"/>
                <a:gd name="T40" fmla="*/ 6 w 400"/>
                <a:gd name="T41" fmla="*/ 25 h 254"/>
                <a:gd name="T42" fmla="*/ 3 w 400"/>
                <a:gd name="T43" fmla="*/ 54 h 254"/>
                <a:gd name="T44" fmla="*/ 2 w 400"/>
                <a:gd name="T45" fmla="*/ 79 h 254"/>
                <a:gd name="T46" fmla="*/ 3 w 400"/>
                <a:gd name="T47" fmla="*/ 84 h 254"/>
                <a:gd name="T48" fmla="*/ 43 w 400"/>
                <a:gd name="T49" fmla="*/ 87 h 254"/>
                <a:gd name="T50" fmla="*/ 140 w 400"/>
                <a:gd name="T51" fmla="*/ 107 h 254"/>
                <a:gd name="T52" fmla="*/ 165 w 400"/>
                <a:gd name="T53" fmla="*/ 115 h 254"/>
                <a:gd name="T54" fmla="*/ 224 w 400"/>
                <a:gd name="T55" fmla="*/ 158 h 254"/>
                <a:gd name="T56" fmla="*/ 268 w 400"/>
                <a:gd name="T57" fmla="*/ 187 h 254"/>
                <a:gd name="T58" fmla="*/ 312 w 400"/>
                <a:gd name="T59" fmla="*/ 197 h 254"/>
                <a:gd name="T60" fmla="*/ 313 w 400"/>
                <a:gd name="T61" fmla="*/ 198 h 254"/>
                <a:gd name="T62" fmla="*/ 314 w 400"/>
                <a:gd name="T63" fmla="*/ 202 h 254"/>
                <a:gd name="T64" fmla="*/ 306 w 400"/>
                <a:gd name="T65" fmla="*/ 218 h 254"/>
                <a:gd name="T66" fmla="*/ 296 w 400"/>
                <a:gd name="T67" fmla="*/ 230 h 254"/>
                <a:gd name="T68" fmla="*/ 288 w 400"/>
                <a:gd name="T69" fmla="*/ 246 h 254"/>
                <a:gd name="T70" fmla="*/ 287 w 400"/>
                <a:gd name="T71" fmla="*/ 251 h 254"/>
                <a:gd name="T72" fmla="*/ 309 w 400"/>
                <a:gd name="T73" fmla="*/ 253 h 254"/>
                <a:gd name="T74" fmla="*/ 312 w 400"/>
                <a:gd name="T75" fmla="*/ 250 h 254"/>
                <a:gd name="T76" fmla="*/ 328 w 400"/>
                <a:gd name="T77" fmla="*/ 236 h 254"/>
                <a:gd name="T78" fmla="*/ 368 w 400"/>
                <a:gd name="T79" fmla="*/ 203 h 254"/>
                <a:gd name="T80" fmla="*/ 386 w 400"/>
                <a:gd name="T81" fmla="*/ 186 h 254"/>
                <a:gd name="T82" fmla="*/ 395 w 400"/>
                <a:gd name="T83" fmla="*/ 155 h 254"/>
                <a:gd name="T84" fmla="*/ 395 w 400"/>
                <a:gd name="T85" fmla="*/ 139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00" h="254">
                  <a:moveTo>
                    <a:pt x="397" y="117"/>
                  </a:moveTo>
                  <a:cubicBezTo>
                    <a:pt x="399" y="111"/>
                    <a:pt x="400" y="105"/>
                    <a:pt x="399" y="100"/>
                  </a:cubicBezTo>
                  <a:cubicBezTo>
                    <a:pt x="399" y="98"/>
                    <a:pt x="398" y="96"/>
                    <a:pt x="397" y="94"/>
                  </a:cubicBezTo>
                  <a:cubicBezTo>
                    <a:pt x="396" y="92"/>
                    <a:pt x="395" y="90"/>
                    <a:pt x="394" y="87"/>
                  </a:cubicBezTo>
                  <a:cubicBezTo>
                    <a:pt x="392" y="81"/>
                    <a:pt x="392" y="73"/>
                    <a:pt x="392" y="66"/>
                  </a:cubicBezTo>
                  <a:cubicBezTo>
                    <a:pt x="392" y="60"/>
                    <a:pt x="392" y="55"/>
                    <a:pt x="390" y="49"/>
                  </a:cubicBezTo>
                  <a:cubicBezTo>
                    <a:pt x="388" y="41"/>
                    <a:pt x="386" y="32"/>
                    <a:pt x="388" y="24"/>
                  </a:cubicBezTo>
                  <a:cubicBezTo>
                    <a:pt x="389" y="22"/>
                    <a:pt x="390" y="19"/>
                    <a:pt x="391" y="16"/>
                  </a:cubicBezTo>
                  <a:cubicBezTo>
                    <a:pt x="392" y="14"/>
                    <a:pt x="393" y="12"/>
                    <a:pt x="393" y="10"/>
                  </a:cubicBezTo>
                  <a:cubicBezTo>
                    <a:pt x="393" y="9"/>
                    <a:pt x="393" y="8"/>
                    <a:pt x="393" y="7"/>
                  </a:cubicBezTo>
                  <a:cubicBezTo>
                    <a:pt x="393" y="7"/>
                    <a:pt x="393" y="7"/>
                    <a:pt x="393" y="7"/>
                  </a:cubicBezTo>
                  <a:cubicBezTo>
                    <a:pt x="391" y="5"/>
                    <a:pt x="390" y="3"/>
                    <a:pt x="390" y="1"/>
                  </a:cubicBezTo>
                  <a:cubicBezTo>
                    <a:pt x="387" y="0"/>
                    <a:pt x="382" y="0"/>
                    <a:pt x="378" y="0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367" y="1"/>
                    <a:pt x="361" y="5"/>
                    <a:pt x="354" y="8"/>
                  </a:cubicBezTo>
                  <a:cubicBezTo>
                    <a:pt x="348" y="12"/>
                    <a:pt x="342" y="16"/>
                    <a:pt x="333" y="17"/>
                  </a:cubicBezTo>
                  <a:cubicBezTo>
                    <a:pt x="323" y="18"/>
                    <a:pt x="315" y="15"/>
                    <a:pt x="308" y="11"/>
                  </a:cubicBezTo>
                  <a:cubicBezTo>
                    <a:pt x="303" y="9"/>
                    <a:pt x="298" y="7"/>
                    <a:pt x="293" y="6"/>
                  </a:cubicBezTo>
                  <a:cubicBezTo>
                    <a:pt x="290" y="6"/>
                    <a:pt x="286" y="6"/>
                    <a:pt x="282" y="7"/>
                  </a:cubicBezTo>
                  <a:cubicBezTo>
                    <a:pt x="281" y="9"/>
                    <a:pt x="280" y="11"/>
                    <a:pt x="277" y="12"/>
                  </a:cubicBezTo>
                  <a:cubicBezTo>
                    <a:pt x="272" y="13"/>
                    <a:pt x="267" y="11"/>
                    <a:pt x="263" y="10"/>
                  </a:cubicBezTo>
                  <a:cubicBezTo>
                    <a:pt x="260" y="9"/>
                    <a:pt x="257" y="8"/>
                    <a:pt x="255" y="8"/>
                  </a:cubicBezTo>
                  <a:cubicBezTo>
                    <a:pt x="248" y="7"/>
                    <a:pt x="245" y="10"/>
                    <a:pt x="240" y="13"/>
                  </a:cubicBezTo>
                  <a:cubicBezTo>
                    <a:pt x="237" y="16"/>
                    <a:pt x="232" y="19"/>
                    <a:pt x="225" y="21"/>
                  </a:cubicBezTo>
                  <a:cubicBezTo>
                    <a:pt x="220" y="21"/>
                    <a:pt x="220" y="21"/>
                    <a:pt x="220" y="21"/>
                  </a:cubicBezTo>
                  <a:cubicBezTo>
                    <a:pt x="216" y="22"/>
                    <a:pt x="212" y="22"/>
                    <a:pt x="208" y="23"/>
                  </a:cubicBezTo>
                  <a:cubicBezTo>
                    <a:pt x="204" y="23"/>
                    <a:pt x="204" y="23"/>
                    <a:pt x="204" y="23"/>
                  </a:cubicBezTo>
                  <a:cubicBezTo>
                    <a:pt x="203" y="23"/>
                    <a:pt x="203" y="23"/>
                    <a:pt x="202" y="23"/>
                  </a:cubicBezTo>
                  <a:cubicBezTo>
                    <a:pt x="202" y="25"/>
                    <a:pt x="202" y="26"/>
                    <a:pt x="201" y="27"/>
                  </a:cubicBezTo>
                  <a:cubicBezTo>
                    <a:pt x="201" y="29"/>
                    <a:pt x="200" y="32"/>
                    <a:pt x="200" y="34"/>
                  </a:cubicBezTo>
                  <a:cubicBezTo>
                    <a:pt x="198" y="44"/>
                    <a:pt x="196" y="57"/>
                    <a:pt x="179" y="59"/>
                  </a:cubicBezTo>
                  <a:cubicBezTo>
                    <a:pt x="171" y="60"/>
                    <a:pt x="169" y="58"/>
                    <a:pt x="166" y="55"/>
                  </a:cubicBezTo>
                  <a:cubicBezTo>
                    <a:pt x="165" y="54"/>
                    <a:pt x="164" y="53"/>
                    <a:pt x="162" y="52"/>
                  </a:cubicBezTo>
                  <a:cubicBezTo>
                    <a:pt x="158" y="50"/>
                    <a:pt x="154" y="49"/>
                    <a:pt x="149" y="49"/>
                  </a:cubicBezTo>
                  <a:cubicBezTo>
                    <a:pt x="144" y="49"/>
                    <a:pt x="139" y="48"/>
                    <a:pt x="135" y="47"/>
                  </a:cubicBezTo>
                  <a:cubicBezTo>
                    <a:pt x="118" y="40"/>
                    <a:pt x="100" y="38"/>
                    <a:pt x="82" y="37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63" y="35"/>
                    <a:pt x="55" y="34"/>
                    <a:pt x="46" y="30"/>
                  </a:cubicBezTo>
                  <a:cubicBezTo>
                    <a:pt x="44" y="29"/>
                    <a:pt x="43" y="29"/>
                    <a:pt x="42" y="28"/>
                  </a:cubicBezTo>
                  <a:cubicBezTo>
                    <a:pt x="40" y="27"/>
                    <a:pt x="38" y="26"/>
                    <a:pt x="34" y="26"/>
                  </a:cubicBezTo>
                  <a:cubicBezTo>
                    <a:pt x="28" y="24"/>
                    <a:pt x="20" y="24"/>
                    <a:pt x="10" y="25"/>
                  </a:cubicBezTo>
                  <a:cubicBezTo>
                    <a:pt x="9" y="25"/>
                    <a:pt x="7" y="25"/>
                    <a:pt x="6" y="25"/>
                  </a:cubicBezTo>
                  <a:cubicBezTo>
                    <a:pt x="6" y="26"/>
                    <a:pt x="5" y="27"/>
                    <a:pt x="5" y="28"/>
                  </a:cubicBezTo>
                  <a:cubicBezTo>
                    <a:pt x="0" y="35"/>
                    <a:pt x="2" y="45"/>
                    <a:pt x="3" y="54"/>
                  </a:cubicBezTo>
                  <a:cubicBezTo>
                    <a:pt x="3" y="57"/>
                    <a:pt x="4" y="59"/>
                    <a:pt x="4" y="62"/>
                  </a:cubicBezTo>
                  <a:cubicBezTo>
                    <a:pt x="5" y="69"/>
                    <a:pt x="3" y="74"/>
                    <a:pt x="2" y="79"/>
                  </a:cubicBezTo>
                  <a:cubicBezTo>
                    <a:pt x="1" y="80"/>
                    <a:pt x="1" y="82"/>
                    <a:pt x="0" y="84"/>
                  </a:cubicBezTo>
                  <a:cubicBezTo>
                    <a:pt x="1" y="84"/>
                    <a:pt x="2" y="84"/>
                    <a:pt x="3" y="84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20" y="86"/>
                    <a:pt x="31" y="87"/>
                    <a:pt x="43" y="87"/>
                  </a:cubicBezTo>
                  <a:cubicBezTo>
                    <a:pt x="75" y="88"/>
                    <a:pt x="107" y="90"/>
                    <a:pt x="134" y="104"/>
                  </a:cubicBezTo>
                  <a:cubicBezTo>
                    <a:pt x="136" y="105"/>
                    <a:pt x="138" y="106"/>
                    <a:pt x="140" y="107"/>
                  </a:cubicBezTo>
                  <a:cubicBezTo>
                    <a:pt x="145" y="110"/>
                    <a:pt x="149" y="113"/>
                    <a:pt x="154" y="114"/>
                  </a:cubicBezTo>
                  <a:cubicBezTo>
                    <a:pt x="158" y="114"/>
                    <a:pt x="161" y="115"/>
                    <a:pt x="165" y="115"/>
                  </a:cubicBezTo>
                  <a:cubicBezTo>
                    <a:pt x="171" y="116"/>
                    <a:pt x="178" y="116"/>
                    <a:pt x="185" y="120"/>
                  </a:cubicBezTo>
                  <a:cubicBezTo>
                    <a:pt x="198" y="128"/>
                    <a:pt x="215" y="144"/>
                    <a:pt x="224" y="158"/>
                  </a:cubicBezTo>
                  <a:cubicBezTo>
                    <a:pt x="233" y="172"/>
                    <a:pt x="245" y="178"/>
                    <a:pt x="259" y="183"/>
                  </a:cubicBezTo>
                  <a:cubicBezTo>
                    <a:pt x="262" y="185"/>
                    <a:pt x="265" y="186"/>
                    <a:pt x="268" y="187"/>
                  </a:cubicBezTo>
                  <a:cubicBezTo>
                    <a:pt x="277" y="191"/>
                    <a:pt x="298" y="196"/>
                    <a:pt x="306" y="193"/>
                  </a:cubicBezTo>
                  <a:cubicBezTo>
                    <a:pt x="309" y="193"/>
                    <a:pt x="312" y="194"/>
                    <a:pt x="312" y="197"/>
                  </a:cubicBezTo>
                  <a:cubicBezTo>
                    <a:pt x="312" y="197"/>
                    <a:pt x="312" y="197"/>
                    <a:pt x="312" y="198"/>
                  </a:cubicBezTo>
                  <a:cubicBezTo>
                    <a:pt x="312" y="198"/>
                    <a:pt x="313" y="198"/>
                    <a:pt x="313" y="198"/>
                  </a:cubicBezTo>
                  <a:cubicBezTo>
                    <a:pt x="313" y="199"/>
                    <a:pt x="313" y="199"/>
                    <a:pt x="313" y="200"/>
                  </a:cubicBezTo>
                  <a:cubicBezTo>
                    <a:pt x="314" y="201"/>
                    <a:pt x="314" y="201"/>
                    <a:pt x="314" y="202"/>
                  </a:cubicBezTo>
                  <a:cubicBezTo>
                    <a:pt x="315" y="202"/>
                    <a:pt x="315" y="203"/>
                    <a:pt x="315" y="204"/>
                  </a:cubicBezTo>
                  <a:cubicBezTo>
                    <a:pt x="316" y="212"/>
                    <a:pt x="310" y="216"/>
                    <a:pt x="306" y="218"/>
                  </a:cubicBezTo>
                  <a:cubicBezTo>
                    <a:pt x="305" y="218"/>
                    <a:pt x="303" y="219"/>
                    <a:pt x="302" y="220"/>
                  </a:cubicBezTo>
                  <a:cubicBezTo>
                    <a:pt x="299" y="223"/>
                    <a:pt x="298" y="226"/>
                    <a:pt x="296" y="230"/>
                  </a:cubicBezTo>
                  <a:cubicBezTo>
                    <a:pt x="295" y="232"/>
                    <a:pt x="295" y="234"/>
                    <a:pt x="294" y="236"/>
                  </a:cubicBezTo>
                  <a:cubicBezTo>
                    <a:pt x="293" y="238"/>
                    <a:pt x="291" y="242"/>
                    <a:pt x="288" y="246"/>
                  </a:cubicBezTo>
                  <a:cubicBezTo>
                    <a:pt x="287" y="248"/>
                    <a:pt x="286" y="250"/>
                    <a:pt x="285" y="252"/>
                  </a:cubicBezTo>
                  <a:cubicBezTo>
                    <a:pt x="285" y="252"/>
                    <a:pt x="286" y="251"/>
                    <a:pt x="287" y="251"/>
                  </a:cubicBezTo>
                  <a:cubicBezTo>
                    <a:pt x="290" y="249"/>
                    <a:pt x="293" y="247"/>
                    <a:pt x="297" y="246"/>
                  </a:cubicBezTo>
                  <a:cubicBezTo>
                    <a:pt x="301" y="246"/>
                    <a:pt x="305" y="248"/>
                    <a:pt x="309" y="253"/>
                  </a:cubicBezTo>
                  <a:cubicBezTo>
                    <a:pt x="309" y="254"/>
                    <a:pt x="309" y="254"/>
                    <a:pt x="309" y="254"/>
                  </a:cubicBezTo>
                  <a:cubicBezTo>
                    <a:pt x="310" y="253"/>
                    <a:pt x="311" y="252"/>
                    <a:pt x="312" y="250"/>
                  </a:cubicBezTo>
                  <a:cubicBezTo>
                    <a:pt x="315" y="246"/>
                    <a:pt x="318" y="243"/>
                    <a:pt x="322" y="241"/>
                  </a:cubicBezTo>
                  <a:cubicBezTo>
                    <a:pt x="324" y="239"/>
                    <a:pt x="326" y="237"/>
                    <a:pt x="328" y="236"/>
                  </a:cubicBezTo>
                  <a:cubicBezTo>
                    <a:pt x="336" y="228"/>
                    <a:pt x="345" y="221"/>
                    <a:pt x="354" y="215"/>
                  </a:cubicBezTo>
                  <a:cubicBezTo>
                    <a:pt x="359" y="211"/>
                    <a:pt x="363" y="207"/>
                    <a:pt x="368" y="203"/>
                  </a:cubicBezTo>
                  <a:cubicBezTo>
                    <a:pt x="373" y="200"/>
                    <a:pt x="375" y="197"/>
                    <a:pt x="379" y="193"/>
                  </a:cubicBezTo>
                  <a:cubicBezTo>
                    <a:pt x="381" y="190"/>
                    <a:pt x="383" y="188"/>
                    <a:pt x="386" y="186"/>
                  </a:cubicBezTo>
                  <a:cubicBezTo>
                    <a:pt x="389" y="184"/>
                    <a:pt x="392" y="181"/>
                    <a:pt x="394" y="178"/>
                  </a:cubicBezTo>
                  <a:cubicBezTo>
                    <a:pt x="397" y="172"/>
                    <a:pt x="396" y="164"/>
                    <a:pt x="395" y="155"/>
                  </a:cubicBezTo>
                  <a:cubicBezTo>
                    <a:pt x="395" y="150"/>
                    <a:pt x="395" y="146"/>
                    <a:pt x="395" y="142"/>
                  </a:cubicBezTo>
                  <a:cubicBezTo>
                    <a:pt x="395" y="139"/>
                    <a:pt x="395" y="139"/>
                    <a:pt x="395" y="139"/>
                  </a:cubicBezTo>
                  <a:cubicBezTo>
                    <a:pt x="396" y="132"/>
                    <a:pt x="396" y="124"/>
                    <a:pt x="397" y="117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auto">
            <a:xfrm>
              <a:off x="1981" y="2920"/>
              <a:ext cx="677" cy="418"/>
            </a:xfrm>
            <a:custGeom>
              <a:avLst/>
              <a:gdLst>
                <a:gd name="T0" fmla="*/ 633 w 681"/>
                <a:gd name="T1" fmla="*/ 273 h 420"/>
                <a:gd name="T2" fmla="*/ 636 w 681"/>
                <a:gd name="T3" fmla="*/ 249 h 420"/>
                <a:gd name="T4" fmla="*/ 650 w 681"/>
                <a:gd name="T5" fmla="*/ 241 h 420"/>
                <a:gd name="T6" fmla="*/ 680 w 681"/>
                <a:gd name="T7" fmla="*/ 224 h 420"/>
                <a:gd name="T8" fmla="*/ 639 w 681"/>
                <a:gd name="T9" fmla="*/ 219 h 420"/>
                <a:gd name="T10" fmla="*/ 631 w 681"/>
                <a:gd name="T11" fmla="*/ 217 h 420"/>
                <a:gd name="T12" fmla="*/ 625 w 681"/>
                <a:gd name="T13" fmla="*/ 215 h 420"/>
                <a:gd name="T14" fmla="*/ 589 w 681"/>
                <a:gd name="T15" fmla="*/ 229 h 420"/>
                <a:gd name="T16" fmla="*/ 567 w 681"/>
                <a:gd name="T17" fmla="*/ 233 h 420"/>
                <a:gd name="T18" fmla="*/ 560 w 681"/>
                <a:gd name="T19" fmla="*/ 245 h 420"/>
                <a:gd name="T20" fmla="*/ 538 w 681"/>
                <a:gd name="T21" fmla="*/ 249 h 420"/>
                <a:gd name="T22" fmla="*/ 502 w 681"/>
                <a:gd name="T23" fmla="*/ 237 h 420"/>
                <a:gd name="T24" fmla="*/ 504 w 681"/>
                <a:gd name="T25" fmla="*/ 224 h 420"/>
                <a:gd name="T26" fmla="*/ 486 w 681"/>
                <a:gd name="T27" fmla="*/ 212 h 420"/>
                <a:gd name="T28" fmla="*/ 486 w 681"/>
                <a:gd name="T29" fmla="*/ 184 h 420"/>
                <a:gd name="T30" fmla="*/ 492 w 681"/>
                <a:gd name="T31" fmla="*/ 144 h 420"/>
                <a:gd name="T32" fmla="*/ 492 w 681"/>
                <a:gd name="T33" fmla="*/ 134 h 420"/>
                <a:gd name="T34" fmla="*/ 449 w 681"/>
                <a:gd name="T35" fmla="*/ 101 h 420"/>
                <a:gd name="T36" fmla="*/ 443 w 681"/>
                <a:gd name="T37" fmla="*/ 92 h 420"/>
                <a:gd name="T38" fmla="*/ 445 w 681"/>
                <a:gd name="T39" fmla="*/ 76 h 420"/>
                <a:gd name="T40" fmla="*/ 440 w 681"/>
                <a:gd name="T41" fmla="*/ 61 h 420"/>
                <a:gd name="T42" fmla="*/ 436 w 681"/>
                <a:gd name="T43" fmla="*/ 34 h 420"/>
                <a:gd name="T44" fmla="*/ 407 w 681"/>
                <a:gd name="T45" fmla="*/ 20 h 420"/>
                <a:gd name="T46" fmla="*/ 391 w 681"/>
                <a:gd name="T47" fmla="*/ 26 h 420"/>
                <a:gd name="T48" fmla="*/ 367 w 681"/>
                <a:gd name="T49" fmla="*/ 28 h 420"/>
                <a:gd name="T50" fmla="*/ 326 w 681"/>
                <a:gd name="T51" fmla="*/ 29 h 420"/>
                <a:gd name="T52" fmla="*/ 304 w 681"/>
                <a:gd name="T53" fmla="*/ 41 h 420"/>
                <a:gd name="T54" fmla="*/ 295 w 681"/>
                <a:gd name="T55" fmla="*/ 41 h 420"/>
                <a:gd name="T56" fmla="*/ 280 w 681"/>
                <a:gd name="T57" fmla="*/ 12 h 420"/>
                <a:gd name="T58" fmla="*/ 215 w 681"/>
                <a:gd name="T59" fmla="*/ 7 h 420"/>
                <a:gd name="T60" fmla="*/ 191 w 681"/>
                <a:gd name="T61" fmla="*/ 1 h 420"/>
                <a:gd name="T62" fmla="*/ 179 w 681"/>
                <a:gd name="T63" fmla="*/ 4 h 420"/>
                <a:gd name="T64" fmla="*/ 156 w 681"/>
                <a:gd name="T65" fmla="*/ 18 h 420"/>
                <a:gd name="T66" fmla="*/ 156 w 681"/>
                <a:gd name="T67" fmla="*/ 32 h 420"/>
                <a:gd name="T68" fmla="*/ 132 w 681"/>
                <a:gd name="T69" fmla="*/ 44 h 420"/>
                <a:gd name="T70" fmla="*/ 110 w 681"/>
                <a:gd name="T71" fmla="*/ 68 h 420"/>
                <a:gd name="T72" fmla="*/ 99 w 681"/>
                <a:gd name="T73" fmla="*/ 86 h 420"/>
                <a:gd name="T74" fmla="*/ 80 w 681"/>
                <a:gd name="T75" fmla="*/ 114 h 420"/>
                <a:gd name="T76" fmla="*/ 70 w 681"/>
                <a:gd name="T77" fmla="*/ 140 h 420"/>
                <a:gd name="T78" fmla="*/ 62 w 681"/>
                <a:gd name="T79" fmla="*/ 161 h 420"/>
                <a:gd name="T80" fmla="*/ 49 w 681"/>
                <a:gd name="T81" fmla="*/ 177 h 420"/>
                <a:gd name="T82" fmla="*/ 0 w 681"/>
                <a:gd name="T83" fmla="*/ 213 h 420"/>
                <a:gd name="T84" fmla="*/ 48 w 681"/>
                <a:gd name="T85" fmla="*/ 215 h 420"/>
                <a:gd name="T86" fmla="*/ 144 w 681"/>
                <a:gd name="T87" fmla="*/ 232 h 420"/>
                <a:gd name="T88" fmla="*/ 201 w 681"/>
                <a:gd name="T89" fmla="*/ 237 h 420"/>
                <a:gd name="T90" fmla="*/ 256 w 681"/>
                <a:gd name="T91" fmla="*/ 274 h 420"/>
                <a:gd name="T92" fmla="*/ 271 w 681"/>
                <a:gd name="T93" fmla="*/ 336 h 420"/>
                <a:gd name="T94" fmla="*/ 287 w 681"/>
                <a:gd name="T95" fmla="*/ 370 h 420"/>
                <a:gd name="T96" fmla="*/ 315 w 681"/>
                <a:gd name="T97" fmla="*/ 380 h 420"/>
                <a:gd name="T98" fmla="*/ 353 w 681"/>
                <a:gd name="T99" fmla="*/ 389 h 420"/>
                <a:gd name="T100" fmla="*/ 351 w 681"/>
                <a:gd name="T101" fmla="*/ 408 h 420"/>
                <a:gd name="T102" fmla="*/ 376 w 681"/>
                <a:gd name="T103" fmla="*/ 419 h 420"/>
                <a:gd name="T104" fmla="*/ 385 w 681"/>
                <a:gd name="T105" fmla="*/ 420 h 420"/>
                <a:gd name="T106" fmla="*/ 388 w 681"/>
                <a:gd name="T107" fmla="*/ 408 h 420"/>
                <a:gd name="T108" fmla="*/ 419 w 681"/>
                <a:gd name="T109" fmla="*/ 387 h 420"/>
                <a:gd name="T110" fmla="*/ 435 w 681"/>
                <a:gd name="T111" fmla="*/ 370 h 420"/>
                <a:gd name="T112" fmla="*/ 464 w 681"/>
                <a:gd name="T113" fmla="*/ 353 h 420"/>
                <a:gd name="T114" fmla="*/ 493 w 681"/>
                <a:gd name="T115" fmla="*/ 330 h 420"/>
                <a:gd name="T116" fmla="*/ 529 w 681"/>
                <a:gd name="T117" fmla="*/ 316 h 420"/>
                <a:gd name="T118" fmla="*/ 570 w 681"/>
                <a:gd name="T119" fmla="*/ 308 h 420"/>
                <a:gd name="T120" fmla="*/ 598 w 681"/>
                <a:gd name="T121" fmla="*/ 316 h 420"/>
                <a:gd name="T122" fmla="*/ 592 w 681"/>
                <a:gd name="T123" fmla="*/ 310 h 420"/>
                <a:gd name="T124" fmla="*/ 658 w 681"/>
                <a:gd name="T125" fmla="*/ 26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1" h="420">
                  <a:moveTo>
                    <a:pt x="642" y="272"/>
                  </a:moveTo>
                  <a:cubicBezTo>
                    <a:pt x="640" y="273"/>
                    <a:pt x="638" y="273"/>
                    <a:pt x="637" y="274"/>
                  </a:cubicBezTo>
                  <a:cubicBezTo>
                    <a:pt x="635" y="274"/>
                    <a:pt x="634" y="273"/>
                    <a:pt x="633" y="273"/>
                  </a:cubicBezTo>
                  <a:cubicBezTo>
                    <a:pt x="632" y="272"/>
                    <a:pt x="631" y="270"/>
                    <a:pt x="631" y="269"/>
                  </a:cubicBezTo>
                  <a:cubicBezTo>
                    <a:pt x="631" y="268"/>
                    <a:pt x="631" y="266"/>
                    <a:pt x="631" y="265"/>
                  </a:cubicBezTo>
                  <a:cubicBezTo>
                    <a:pt x="631" y="260"/>
                    <a:pt x="631" y="254"/>
                    <a:pt x="636" y="249"/>
                  </a:cubicBezTo>
                  <a:cubicBezTo>
                    <a:pt x="637" y="247"/>
                    <a:pt x="640" y="246"/>
                    <a:pt x="643" y="245"/>
                  </a:cubicBezTo>
                  <a:cubicBezTo>
                    <a:pt x="644" y="244"/>
                    <a:pt x="646" y="243"/>
                    <a:pt x="647" y="243"/>
                  </a:cubicBezTo>
                  <a:cubicBezTo>
                    <a:pt x="648" y="242"/>
                    <a:pt x="649" y="241"/>
                    <a:pt x="650" y="241"/>
                  </a:cubicBezTo>
                  <a:cubicBezTo>
                    <a:pt x="652" y="239"/>
                    <a:pt x="655" y="237"/>
                    <a:pt x="658" y="235"/>
                  </a:cubicBezTo>
                  <a:cubicBezTo>
                    <a:pt x="660" y="234"/>
                    <a:pt x="663" y="234"/>
                    <a:pt x="666" y="233"/>
                  </a:cubicBezTo>
                  <a:cubicBezTo>
                    <a:pt x="676" y="230"/>
                    <a:pt x="681" y="229"/>
                    <a:pt x="680" y="224"/>
                  </a:cubicBezTo>
                  <a:cubicBezTo>
                    <a:pt x="680" y="221"/>
                    <a:pt x="672" y="221"/>
                    <a:pt x="663" y="223"/>
                  </a:cubicBezTo>
                  <a:cubicBezTo>
                    <a:pt x="656" y="223"/>
                    <a:pt x="651" y="224"/>
                    <a:pt x="647" y="223"/>
                  </a:cubicBezTo>
                  <a:cubicBezTo>
                    <a:pt x="644" y="222"/>
                    <a:pt x="641" y="220"/>
                    <a:pt x="639" y="219"/>
                  </a:cubicBezTo>
                  <a:cubicBezTo>
                    <a:pt x="638" y="218"/>
                    <a:pt x="637" y="217"/>
                    <a:pt x="636" y="217"/>
                  </a:cubicBezTo>
                  <a:cubicBezTo>
                    <a:pt x="636" y="217"/>
                    <a:pt x="635" y="218"/>
                    <a:pt x="634" y="218"/>
                  </a:cubicBezTo>
                  <a:cubicBezTo>
                    <a:pt x="633" y="218"/>
                    <a:pt x="632" y="217"/>
                    <a:pt x="631" y="217"/>
                  </a:cubicBezTo>
                  <a:cubicBezTo>
                    <a:pt x="630" y="216"/>
                    <a:pt x="629" y="215"/>
                    <a:pt x="629" y="214"/>
                  </a:cubicBezTo>
                  <a:cubicBezTo>
                    <a:pt x="629" y="214"/>
                    <a:pt x="628" y="213"/>
                    <a:pt x="628" y="213"/>
                  </a:cubicBezTo>
                  <a:cubicBezTo>
                    <a:pt x="628" y="213"/>
                    <a:pt x="626" y="214"/>
                    <a:pt x="625" y="215"/>
                  </a:cubicBezTo>
                  <a:cubicBezTo>
                    <a:pt x="624" y="215"/>
                    <a:pt x="624" y="215"/>
                    <a:pt x="624" y="215"/>
                  </a:cubicBezTo>
                  <a:cubicBezTo>
                    <a:pt x="619" y="217"/>
                    <a:pt x="615" y="219"/>
                    <a:pt x="610" y="220"/>
                  </a:cubicBezTo>
                  <a:cubicBezTo>
                    <a:pt x="602" y="223"/>
                    <a:pt x="595" y="225"/>
                    <a:pt x="589" y="229"/>
                  </a:cubicBezTo>
                  <a:cubicBezTo>
                    <a:pt x="587" y="230"/>
                    <a:pt x="586" y="231"/>
                    <a:pt x="585" y="231"/>
                  </a:cubicBezTo>
                  <a:cubicBezTo>
                    <a:pt x="582" y="233"/>
                    <a:pt x="579" y="236"/>
                    <a:pt x="573" y="236"/>
                  </a:cubicBezTo>
                  <a:cubicBezTo>
                    <a:pt x="571" y="236"/>
                    <a:pt x="569" y="234"/>
                    <a:pt x="567" y="233"/>
                  </a:cubicBezTo>
                  <a:cubicBezTo>
                    <a:pt x="567" y="233"/>
                    <a:pt x="565" y="232"/>
                    <a:pt x="565" y="232"/>
                  </a:cubicBezTo>
                  <a:cubicBezTo>
                    <a:pt x="565" y="233"/>
                    <a:pt x="564" y="234"/>
                    <a:pt x="564" y="235"/>
                  </a:cubicBezTo>
                  <a:cubicBezTo>
                    <a:pt x="564" y="238"/>
                    <a:pt x="563" y="242"/>
                    <a:pt x="560" y="245"/>
                  </a:cubicBezTo>
                  <a:cubicBezTo>
                    <a:pt x="556" y="248"/>
                    <a:pt x="553" y="247"/>
                    <a:pt x="550" y="247"/>
                  </a:cubicBezTo>
                  <a:cubicBezTo>
                    <a:pt x="549" y="247"/>
                    <a:pt x="548" y="247"/>
                    <a:pt x="548" y="247"/>
                  </a:cubicBezTo>
                  <a:cubicBezTo>
                    <a:pt x="544" y="248"/>
                    <a:pt x="541" y="249"/>
                    <a:pt x="538" y="249"/>
                  </a:cubicBezTo>
                  <a:cubicBezTo>
                    <a:pt x="530" y="252"/>
                    <a:pt x="522" y="254"/>
                    <a:pt x="511" y="252"/>
                  </a:cubicBezTo>
                  <a:cubicBezTo>
                    <a:pt x="509" y="252"/>
                    <a:pt x="507" y="250"/>
                    <a:pt x="507" y="247"/>
                  </a:cubicBezTo>
                  <a:cubicBezTo>
                    <a:pt x="508" y="243"/>
                    <a:pt x="506" y="240"/>
                    <a:pt x="502" y="237"/>
                  </a:cubicBezTo>
                  <a:cubicBezTo>
                    <a:pt x="501" y="237"/>
                    <a:pt x="500" y="235"/>
                    <a:pt x="500" y="234"/>
                  </a:cubicBezTo>
                  <a:cubicBezTo>
                    <a:pt x="500" y="232"/>
                    <a:pt x="500" y="231"/>
                    <a:pt x="502" y="230"/>
                  </a:cubicBezTo>
                  <a:cubicBezTo>
                    <a:pt x="504" y="228"/>
                    <a:pt x="504" y="226"/>
                    <a:pt x="504" y="224"/>
                  </a:cubicBezTo>
                  <a:cubicBezTo>
                    <a:pt x="504" y="221"/>
                    <a:pt x="500" y="217"/>
                    <a:pt x="497" y="215"/>
                  </a:cubicBezTo>
                  <a:cubicBezTo>
                    <a:pt x="496" y="215"/>
                    <a:pt x="496" y="215"/>
                    <a:pt x="495" y="215"/>
                  </a:cubicBezTo>
                  <a:cubicBezTo>
                    <a:pt x="493" y="216"/>
                    <a:pt x="490" y="216"/>
                    <a:pt x="486" y="212"/>
                  </a:cubicBezTo>
                  <a:cubicBezTo>
                    <a:pt x="483" y="208"/>
                    <a:pt x="480" y="197"/>
                    <a:pt x="480" y="195"/>
                  </a:cubicBezTo>
                  <a:cubicBezTo>
                    <a:pt x="481" y="191"/>
                    <a:pt x="482" y="189"/>
                    <a:pt x="484" y="187"/>
                  </a:cubicBezTo>
                  <a:cubicBezTo>
                    <a:pt x="484" y="186"/>
                    <a:pt x="485" y="185"/>
                    <a:pt x="486" y="184"/>
                  </a:cubicBezTo>
                  <a:cubicBezTo>
                    <a:pt x="486" y="181"/>
                    <a:pt x="486" y="178"/>
                    <a:pt x="485" y="175"/>
                  </a:cubicBezTo>
                  <a:cubicBezTo>
                    <a:pt x="485" y="173"/>
                    <a:pt x="484" y="171"/>
                    <a:pt x="484" y="169"/>
                  </a:cubicBezTo>
                  <a:cubicBezTo>
                    <a:pt x="484" y="159"/>
                    <a:pt x="486" y="152"/>
                    <a:pt x="492" y="144"/>
                  </a:cubicBezTo>
                  <a:cubicBezTo>
                    <a:pt x="493" y="141"/>
                    <a:pt x="493" y="141"/>
                    <a:pt x="493" y="141"/>
                  </a:cubicBezTo>
                  <a:cubicBezTo>
                    <a:pt x="494" y="140"/>
                    <a:pt x="496" y="138"/>
                    <a:pt x="496" y="138"/>
                  </a:cubicBezTo>
                  <a:cubicBezTo>
                    <a:pt x="496" y="138"/>
                    <a:pt x="495" y="136"/>
                    <a:pt x="492" y="134"/>
                  </a:cubicBezTo>
                  <a:cubicBezTo>
                    <a:pt x="489" y="132"/>
                    <a:pt x="484" y="130"/>
                    <a:pt x="480" y="129"/>
                  </a:cubicBezTo>
                  <a:cubicBezTo>
                    <a:pt x="475" y="127"/>
                    <a:pt x="470" y="125"/>
                    <a:pt x="466" y="123"/>
                  </a:cubicBezTo>
                  <a:cubicBezTo>
                    <a:pt x="460" y="119"/>
                    <a:pt x="452" y="114"/>
                    <a:pt x="449" y="101"/>
                  </a:cubicBezTo>
                  <a:cubicBezTo>
                    <a:pt x="449" y="100"/>
                    <a:pt x="449" y="97"/>
                    <a:pt x="449" y="95"/>
                  </a:cubicBezTo>
                  <a:cubicBezTo>
                    <a:pt x="449" y="94"/>
                    <a:pt x="449" y="93"/>
                    <a:pt x="449" y="92"/>
                  </a:cubicBezTo>
                  <a:cubicBezTo>
                    <a:pt x="448" y="92"/>
                    <a:pt x="445" y="93"/>
                    <a:pt x="443" y="92"/>
                  </a:cubicBezTo>
                  <a:cubicBezTo>
                    <a:pt x="443" y="92"/>
                    <a:pt x="443" y="92"/>
                    <a:pt x="443" y="92"/>
                  </a:cubicBezTo>
                  <a:cubicBezTo>
                    <a:pt x="441" y="91"/>
                    <a:pt x="439" y="89"/>
                    <a:pt x="439" y="87"/>
                  </a:cubicBezTo>
                  <a:cubicBezTo>
                    <a:pt x="440" y="82"/>
                    <a:pt x="443" y="79"/>
                    <a:pt x="445" y="76"/>
                  </a:cubicBezTo>
                  <a:cubicBezTo>
                    <a:pt x="447" y="74"/>
                    <a:pt x="448" y="71"/>
                    <a:pt x="449" y="69"/>
                  </a:cubicBezTo>
                  <a:cubicBezTo>
                    <a:pt x="450" y="68"/>
                    <a:pt x="450" y="67"/>
                    <a:pt x="450" y="66"/>
                  </a:cubicBezTo>
                  <a:cubicBezTo>
                    <a:pt x="448" y="66"/>
                    <a:pt x="443" y="65"/>
                    <a:pt x="440" y="61"/>
                  </a:cubicBezTo>
                  <a:cubicBezTo>
                    <a:pt x="438" y="59"/>
                    <a:pt x="438" y="54"/>
                    <a:pt x="438" y="45"/>
                  </a:cubicBezTo>
                  <a:cubicBezTo>
                    <a:pt x="438" y="44"/>
                    <a:pt x="438" y="42"/>
                    <a:pt x="438" y="41"/>
                  </a:cubicBezTo>
                  <a:cubicBezTo>
                    <a:pt x="437" y="38"/>
                    <a:pt x="437" y="36"/>
                    <a:pt x="436" y="34"/>
                  </a:cubicBezTo>
                  <a:cubicBezTo>
                    <a:pt x="435" y="31"/>
                    <a:pt x="431" y="28"/>
                    <a:pt x="427" y="24"/>
                  </a:cubicBezTo>
                  <a:cubicBezTo>
                    <a:pt x="425" y="23"/>
                    <a:pt x="423" y="21"/>
                    <a:pt x="421" y="19"/>
                  </a:cubicBezTo>
                  <a:cubicBezTo>
                    <a:pt x="417" y="21"/>
                    <a:pt x="411" y="20"/>
                    <a:pt x="407" y="20"/>
                  </a:cubicBezTo>
                  <a:cubicBezTo>
                    <a:pt x="404" y="20"/>
                    <a:pt x="401" y="19"/>
                    <a:pt x="400" y="20"/>
                  </a:cubicBezTo>
                  <a:cubicBezTo>
                    <a:pt x="399" y="20"/>
                    <a:pt x="399" y="21"/>
                    <a:pt x="398" y="21"/>
                  </a:cubicBezTo>
                  <a:cubicBezTo>
                    <a:pt x="397" y="23"/>
                    <a:pt x="395" y="25"/>
                    <a:pt x="391" y="26"/>
                  </a:cubicBezTo>
                  <a:cubicBezTo>
                    <a:pt x="388" y="27"/>
                    <a:pt x="385" y="26"/>
                    <a:pt x="383" y="26"/>
                  </a:cubicBezTo>
                  <a:cubicBezTo>
                    <a:pt x="381" y="26"/>
                    <a:pt x="380" y="26"/>
                    <a:pt x="379" y="26"/>
                  </a:cubicBezTo>
                  <a:cubicBezTo>
                    <a:pt x="375" y="26"/>
                    <a:pt x="371" y="27"/>
                    <a:pt x="367" y="28"/>
                  </a:cubicBezTo>
                  <a:cubicBezTo>
                    <a:pt x="363" y="29"/>
                    <a:pt x="359" y="29"/>
                    <a:pt x="355" y="30"/>
                  </a:cubicBezTo>
                  <a:cubicBezTo>
                    <a:pt x="350" y="31"/>
                    <a:pt x="344" y="30"/>
                    <a:pt x="339" y="30"/>
                  </a:cubicBezTo>
                  <a:cubicBezTo>
                    <a:pt x="334" y="29"/>
                    <a:pt x="330" y="29"/>
                    <a:pt x="326" y="29"/>
                  </a:cubicBezTo>
                  <a:cubicBezTo>
                    <a:pt x="325" y="46"/>
                    <a:pt x="322" y="50"/>
                    <a:pt x="319" y="52"/>
                  </a:cubicBezTo>
                  <a:cubicBezTo>
                    <a:pt x="317" y="54"/>
                    <a:pt x="315" y="54"/>
                    <a:pt x="312" y="53"/>
                  </a:cubicBezTo>
                  <a:cubicBezTo>
                    <a:pt x="307" y="52"/>
                    <a:pt x="305" y="47"/>
                    <a:pt x="304" y="41"/>
                  </a:cubicBezTo>
                  <a:cubicBezTo>
                    <a:pt x="303" y="40"/>
                    <a:pt x="303" y="39"/>
                    <a:pt x="302" y="38"/>
                  </a:cubicBezTo>
                  <a:cubicBezTo>
                    <a:pt x="300" y="39"/>
                    <a:pt x="298" y="40"/>
                    <a:pt x="296" y="41"/>
                  </a:cubicBezTo>
                  <a:cubicBezTo>
                    <a:pt x="295" y="41"/>
                    <a:pt x="295" y="41"/>
                    <a:pt x="295" y="41"/>
                  </a:cubicBezTo>
                  <a:cubicBezTo>
                    <a:pt x="290" y="41"/>
                    <a:pt x="286" y="37"/>
                    <a:pt x="284" y="32"/>
                  </a:cubicBezTo>
                  <a:cubicBezTo>
                    <a:pt x="282" y="28"/>
                    <a:pt x="282" y="24"/>
                    <a:pt x="282" y="20"/>
                  </a:cubicBezTo>
                  <a:cubicBezTo>
                    <a:pt x="282" y="16"/>
                    <a:pt x="283" y="15"/>
                    <a:pt x="280" y="12"/>
                  </a:cubicBezTo>
                  <a:cubicBezTo>
                    <a:pt x="270" y="3"/>
                    <a:pt x="246" y="5"/>
                    <a:pt x="230" y="6"/>
                  </a:cubicBezTo>
                  <a:cubicBezTo>
                    <a:pt x="226" y="6"/>
                    <a:pt x="223" y="6"/>
                    <a:pt x="220" y="6"/>
                  </a:cubicBezTo>
                  <a:cubicBezTo>
                    <a:pt x="218" y="6"/>
                    <a:pt x="216" y="6"/>
                    <a:pt x="215" y="7"/>
                  </a:cubicBezTo>
                  <a:cubicBezTo>
                    <a:pt x="210" y="7"/>
                    <a:pt x="206" y="7"/>
                    <a:pt x="201" y="6"/>
                  </a:cubicBezTo>
                  <a:cubicBezTo>
                    <a:pt x="198" y="6"/>
                    <a:pt x="195" y="4"/>
                    <a:pt x="193" y="3"/>
                  </a:cubicBezTo>
                  <a:cubicBezTo>
                    <a:pt x="192" y="2"/>
                    <a:pt x="191" y="2"/>
                    <a:pt x="191" y="1"/>
                  </a:cubicBezTo>
                  <a:cubicBezTo>
                    <a:pt x="189" y="1"/>
                    <a:pt x="188" y="0"/>
                    <a:pt x="187" y="0"/>
                  </a:cubicBezTo>
                  <a:cubicBezTo>
                    <a:pt x="187" y="0"/>
                    <a:pt x="186" y="0"/>
                    <a:pt x="184" y="1"/>
                  </a:cubicBezTo>
                  <a:cubicBezTo>
                    <a:pt x="183" y="1"/>
                    <a:pt x="181" y="3"/>
                    <a:pt x="179" y="4"/>
                  </a:cubicBezTo>
                  <a:cubicBezTo>
                    <a:pt x="176" y="6"/>
                    <a:pt x="174" y="7"/>
                    <a:pt x="171" y="8"/>
                  </a:cubicBezTo>
                  <a:cubicBezTo>
                    <a:pt x="169" y="9"/>
                    <a:pt x="166" y="10"/>
                    <a:pt x="164" y="11"/>
                  </a:cubicBezTo>
                  <a:cubicBezTo>
                    <a:pt x="158" y="13"/>
                    <a:pt x="157" y="13"/>
                    <a:pt x="156" y="18"/>
                  </a:cubicBezTo>
                  <a:cubicBezTo>
                    <a:pt x="156" y="21"/>
                    <a:pt x="156" y="24"/>
                    <a:pt x="157" y="26"/>
                  </a:cubicBezTo>
                  <a:cubicBezTo>
                    <a:pt x="157" y="28"/>
                    <a:pt x="157" y="28"/>
                    <a:pt x="157" y="28"/>
                  </a:cubicBezTo>
                  <a:cubicBezTo>
                    <a:pt x="158" y="29"/>
                    <a:pt x="157" y="31"/>
                    <a:pt x="156" y="32"/>
                  </a:cubicBezTo>
                  <a:cubicBezTo>
                    <a:pt x="156" y="32"/>
                    <a:pt x="155" y="33"/>
                    <a:pt x="155" y="33"/>
                  </a:cubicBezTo>
                  <a:cubicBezTo>
                    <a:pt x="152" y="36"/>
                    <a:pt x="147" y="38"/>
                    <a:pt x="140" y="41"/>
                  </a:cubicBezTo>
                  <a:cubicBezTo>
                    <a:pt x="136" y="42"/>
                    <a:pt x="133" y="43"/>
                    <a:pt x="132" y="44"/>
                  </a:cubicBezTo>
                  <a:cubicBezTo>
                    <a:pt x="128" y="47"/>
                    <a:pt x="126" y="50"/>
                    <a:pt x="124" y="53"/>
                  </a:cubicBezTo>
                  <a:cubicBezTo>
                    <a:pt x="123" y="55"/>
                    <a:pt x="121" y="58"/>
                    <a:pt x="119" y="60"/>
                  </a:cubicBezTo>
                  <a:cubicBezTo>
                    <a:pt x="117" y="64"/>
                    <a:pt x="113" y="66"/>
                    <a:pt x="110" y="68"/>
                  </a:cubicBezTo>
                  <a:cubicBezTo>
                    <a:pt x="107" y="69"/>
                    <a:pt x="104" y="71"/>
                    <a:pt x="103" y="73"/>
                  </a:cubicBezTo>
                  <a:cubicBezTo>
                    <a:pt x="102" y="75"/>
                    <a:pt x="101" y="77"/>
                    <a:pt x="101" y="79"/>
                  </a:cubicBezTo>
                  <a:cubicBezTo>
                    <a:pt x="100" y="82"/>
                    <a:pt x="100" y="84"/>
                    <a:pt x="99" y="86"/>
                  </a:cubicBezTo>
                  <a:cubicBezTo>
                    <a:pt x="96" y="93"/>
                    <a:pt x="91" y="96"/>
                    <a:pt x="86" y="98"/>
                  </a:cubicBezTo>
                  <a:cubicBezTo>
                    <a:pt x="83" y="100"/>
                    <a:pt x="81" y="101"/>
                    <a:pt x="80" y="103"/>
                  </a:cubicBezTo>
                  <a:cubicBezTo>
                    <a:pt x="79" y="105"/>
                    <a:pt x="79" y="110"/>
                    <a:pt x="80" y="114"/>
                  </a:cubicBezTo>
                  <a:cubicBezTo>
                    <a:pt x="81" y="121"/>
                    <a:pt x="82" y="128"/>
                    <a:pt x="78" y="134"/>
                  </a:cubicBezTo>
                  <a:cubicBezTo>
                    <a:pt x="76" y="137"/>
                    <a:pt x="73" y="138"/>
                    <a:pt x="72" y="139"/>
                  </a:cubicBezTo>
                  <a:cubicBezTo>
                    <a:pt x="71" y="139"/>
                    <a:pt x="71" y="139"/>
                    <a:pt x="70" y="140"/>
                  </a:cubicBezTo>
                  <a:cubicBezTo>
                    <a:pt x="70" y="140"/>
                    <a:pt x="70" y="141"/>
                    <a:pt x="71" y="142"/>
                  </a:cubicBezTo>
                  <a:cubicBezTo>
                    <a:pt x="72" y="144"/>
                    <a:pt x="73" y="148"/>
                    <a:pt x="71" y="153"/>
                  </a:cubicBezTo>
                  <a:cubicBezTo>
                    <a:pt x="69" y="156"/>
                    <a:pt x="66" y="159"/>
                    <a:pt x="62" y="161"/>
                  </a:cubicBezTo>
                  <a:cubicBezTo>
                    <a:pt x="61" y="162"/>
                    <a:pt x="59" y="163"/>
                    <a:pt x="58" y="164"/>
                  </a:cubicBezTo>
                  <a:cubicBezTo>
                    <a:pt x="57" y="165"/>
                    <a:pt x="56" y="167"/>
                    <a:pt x="55" y="169"/>
                  </a:cubicBezTo>
                  <a:cubicBezTo>
                    <a:pt x="54" y="171"/>
                    <a:pt x="52" y="174"/>
                    <a:pt x="49" y="177"/>
                  </a:cubicBezTo>
                  <a:cubicBezTo>
                    <a:pt x="43" y="183"/>
                    <a:pt x="36" y="187"/>
                    <a:pt x="29" y="192"/>
                  </a:cubicBezTo>
                  <a:cubicBezTo>
                    <a:pt x="24" y="195"/>
                    <a:pt x="18" y="198"/>
                    <a:pt x="14" y="202"/>
                  </a:cubicBezTo>
                  <a:cubicBezTo>
                    <a:pt x="9" y="205"/>
                    <a:pt x="5" y="209"/>
                    <a:pt x="0" y="213"/>
                  </a:cubicBezTo>
                  <a:cubicBezTo>
                    <a:pt x="4" y="213"/>
                    <a:pt x="8" y="214"/>
                    <a:pt x="12" y="214"/>
                  </a:cubicBezTo>
                  <a:cubicBezTo>
                    <a:pt x="18" y="215"/>
                    <a:pt x="25" y="217"/>
                    <a:pt x="32" y="216"/>
                  </a:cubicBezTo>
                  <a:cubicBezTo>
                    <a:pt x="38" y="216"/>
                    <a:pt x="43" y="215"/>
                    <a:pt x="48" y="215"/>
                  </a:cubicBezTo>
                  <a:cubicBezTo>
                    <a:pt x="64" y="213"/>
                    <a:pt x="79" y="212"/>
                    <a:pt x="97" y="217"/>
                  </a:cubicBezTo>
                  <a:cubicBezTo>
                    <a:pt x="106" y="219"/>
                    <a:pt x="106" y="219"/>
                    <a:pt x="106" y="219"/>
                  </a:cubicBezTo>
                  <a:cubicBezTo>
                    <a:pt x="119" y="222"/>
                    <a:pt x="132" y="226"/>
                    <a:pt x="144" y="232"/>
                  </a:cubicBezTo>
                  <a:cubicBezTo>
                    <a:pt x="160" y="238"/>
                    <a:pt x="173" y="238"/>
                    <a:pt x="190" y="237"/>
                  </a:cubicBezTo>
                  <a:cubicBezTo>
                    <a:pt x="195" y="237"/>
                    <a:pt x="195" y="237"/>
                    <a:pt x="195" y="237"/>
                  </a:cubicBezTo>
                  <a:cubicBezTo>
                    <a:pt x="197" y="237"/>
                    <a:pt x="199" y="237"/>
                    <a:pt x="201" y="237"/>
                  </a:cubicBezTo>
                  <a:cubicBezTo>
                    <a:pt x="213" y="237"/>
                    <a:pt x="225" y="237"/>
                    <a:pt x="236" y="244"/>
                  </a:cubicBezTo>
                  <a:cubicBezTo>
                    <a:pt x="244" y="249"/>
                    <a:pt x="248" y="257"/>
                    <a:pt x="251" y="264"/>
                  </a:cubicBezTo>
                  <a:cubicBezTo>
                    <a:pt x="252" y="268"/>
                    <a:pt x="254" y="271"/>
                    <a:pt x="256" y="274"/>
                  </a:cubicBezTo>
                  <a:cubicBezTo>
                    <a:pt x="263" y="285"/>
                    <a:pt x="267" y="292"/>
                    <a:pt x="268" y="305"/>
                  </a:cubicBezTo>
                  <a:cubicBezTo>
                    <a:pt x="269" y="309"/>
                    <a:pt x="268" y="313"/>
                    <a:pt x="268" y="316"/>
                  </a:cubicBezTo>
                  <a:cubicBezTo>
                    <a:pt x="268" y="324"/>
                    <a:pt x="268" y="331"/>
                    <a:pt x="271" y="336"/>
                  </a:cubicBezTo>
                  <a:cubicBezTo>
                    <a:pt x="272" y="339"/>
                    <a:pt x="274" y="341"/>
                    <a:pt x="277" y="344"/>
                  </a:cubicBezTo>
                  <a:cubicBezTo>
                    <a:pt x="281" y="349"/>
                    <a:pt x="285" y="353"/>
                    <a:pt x="286" y="361"/>
                  </a:cubicBezTo>
                  <a:cubicBezTo>
                    <a:pt x="287" y="364"/>
                    <a:pt x="287" y="367"/>
                    <a:pt x="287" y="370"/>
                  </a:cubicBezTo>
                  <a:cubicBezTo>
                    <a:pt x="287" y="376"/>
                    <a:pt x="287" y="378"/>
                    <a:pt x="290" y="380"/>
                  </a:cubicBezTo>
                  <a:cubicBezTo>
                    <a:pt x="293" y="381"/>
                    <a:pt x="300" y="381"/>
                    <a:pt x="305" y="380"/>
                  </a:cubicBezTo>
                  <a:cubicBezTo>
                    <a:pt x="309" y="380"/>
                    <a:pt x="313" y="380"/>
                    <a:pt x="315" y="380"/>
                  </a:cubicBezTo>
                  <a:cubicBezTo>
                    <a:pt x="321" y="380"/>
                    <a:pt x="321" y="380"/>
                    <a:pt x="321" y="380"/>
                  </a:cubicBezTo>
                  <a:cubicBezTo>
                    <a:pt x="327" y="380"/>
                    <a:pt x="334" y="380"/>
                    <a:pt x="340" y="381"/>
                  </a:cubicBezTo>
                  <a:cubicBezTo>
                    <a:pt x="345" y="382"/>
                    <a:pt x="351" y="383"/>
                    <a:pt x="353" y="389"/>
                  </a:cubicBezTo>
                  <a:cubicBezTo>
                    <a:pt x="355" y="394"/>
                    <a:pt x="351" y="399"/>
                    <a:pt x="347" y="405"/>
                  </a:cubicBezTo>
                  <a:cubicBezTo>
                    <a:pt x="346" y="406"/>
                    <a:pt x="345" y="407"/>
                    <a:pt x="344" y="408"/>
                  </a:cubicBezTo>
                  <a:cubicBezTo>
                    <a:pt x="346" y="408"/>
                    <a:pt x="349" y="408"/>
                    <a:pt x="351" y="408"/>
                  </a:cubicBezTo>
                  <a:cubicBezTo>
                    <a:pt x="356" y="407"/>
                    <a:pt x="362" y="407"/>
                    <a:pt x="367" y="409"/>
                  </a:cubicBezTo>
                  <a:cubicBezTo>
                    <a:pt x="370" y="410"/>
                    <a:pt x="372" y="414"/>
                    <a:pt x="374" y="416"/>
                  </a:cubicBezTo>
                  <a:cubicBezTo>
                    <a:pt x="374" y="417"/>
                    <a:pt x="375" y="418"/>
                    <a:pt x="376" y="419"/>
                  </a:cubicBezTo>
                  <a:cubicBezTo>
                    <a:pt x="376" y="419"/>
                    <a:pt x="377" y="419"/>
                    <a:pt x="378" y="419"/>
                  </a:cubicBezTo>
                  <a:cubicBezTo>
                    <a:pt x="380" y="419"/>
                    <a:pt x="383" y="419"/>
                    <a:pt x="385" y="420"/>
                  </a:cubicBezTo>
                  <a:cubicBezTo>
                    <a:pt x="385" y="420"/>
                    <a:pt x="385" y="420"/>
                    <a:pt x="385" y="420"/>
                  </a:cubicBezTo>
                  <a:cubicBezTo>
                    <a:pt x="387" y="420"/>
                    <a:pt x="387" y="420"/>
                    <a:pt x="387" y="419"/>
                  </a:cubicBezTo>
                  <a:cubicBezTo>
                    <a:pt x="387" y="419"/>
                    <a:pt x="387" y="417"/>
                    <a:pt x="387" y="416"/>
                  </a:cubicBezTo>
                  <a:cubicBezTo>
                    <a:pt x="387" y="414"/>
                    <a:pt x="386" y="411"/>
                    <a:pt x="388" y="408"/>
                  </a:cubicBezTo>
                  <a:cubicBezTo>
                    <a:pt x="391" y="400"/>
                    <a:pt x="399" y="397"/>
                    <a:pt x="407" y="394"/>
                  </a:cubicBezTo>
                  <a:cubicBezTo>
                    <a:pt x="412" y="392"/>
                    <a:pt x="417" y="391"/>
                    <a:pt x="420" y="387"/>
                  </a:cubicBezTo>
                  <a:cubicBezTo>
                    <a:pt x="420" y="387"/>
                    <a:pt x="419" y="387"/>
                    <a:pt x="419" y="387"/>
                  </a:cubicBezTo>
                  <a:cubicBezTo>
                    <a:pt x="419" y="385"/>
                    <a:pt x="419" y="382"/>
                    <a:pt x="421" y="380"/>
                  </a:cubicBezTo>
                  <a:cubicBezTo>
                    <a:pt x="425" y="376"/>
                    <a:pt x="430" y="373"/>
                    <a:pt x="434" y="371"/>
                  </a:cubicBezTo>
                  <a:cubicBezTo>
                    <a:pt x="435" y="370"/>
                    <a:pt x="435" y="370"/>
                    <a:pt x="435" y="370"/>
                  </a:cubicBezTo>
                  <a:cubicBezTo>
                    <a:pt x="437" y="369"/>
                    <a:pt x="440" y="368"/>
                    <a:pt x="442" y="367"/>
                  </a:cubicBezTo>
                  <a:cubicBezTo>
                    <a:pt x="445" y="366"/>
                    <a:pt x="447" y="365"/>
                    <a:pt x="449" y="364"/>
                  </a:cubicBezTo>
                  <a:cubicBezTo>
                    <a:pt x="455" y="361"/>
                    <a:pt x="459" y="357"/>
                    <a:pt x="464" y="353"/>
                  </a:cubicBezTo>
                  <a:cubicBezTo>
                    <a:pt x="468" y="349"/>
                    <a:pt x="468" y="349"/>
                    <a:pt x="468" y="349"/>
                  </a:cubicBezTo>
                  <a:cubicBezTo>
                    <a:pt x="473" y="344"/>
                    <a:pt x="479" y="340"/>
                    <a:pt x="484" y="336"/>
                  </a:cubicBezTo>
                  <a:cubicBezTo>
                    <a:pt x="487" y="334"/>
                    <a:pt x="490" y="332"/>
                    <a:pt x="493" y="330"/>
                  </a:cubicBezTo>
                  <a:cubicBezTo>
                    <a:pt x="500" y="324"/>
                    <a:pt x="506" y="324"/>
                    <a:pt x="512" y="324"/>
                  </a:cubicBezTo>
                  <a:cubicBezTo>
                    <a:pt x="516" y="324"/>
                    <a:pt x="519" y="323"/>
                    <a:pt x="523" y="322"/>
                  </a:cubicBezTo>
                  <a:cubicBezTo>
                    <a:pt x="525" y="322"/>
                    <a:pt x="527" y="319"/>
                    <a:pt x="529" y="316"/>
                  </a:cubicBezTo>
                  <a:cubicBezTo>
                    <a:pt x="531" y="313"/>
                    <a:pt x="534" y="310"/>
                    <a:pt x="539" y="308"/>
                  </a:cubicBezTo>
                  <a:cubicBezTo>
                    <a:pt x="543" y="307"/>
                    <a:pt x="551" y="307"/>
                    <a:pt x="561" y="307"/>
                  </a:cubicBezTo>
                  <a:cubicBezTo>
                    <a:pt x="565" y="308"/>
                    <a:pt x="568" y="308"/>
                    <a:pt x="570" y="308"/>
                  </a:cubicBezTo>
                  <a:cubicBezTo>
                    <a:pt x="579" y="308"/>
                    <a:pt x="582" y="313"/>
                    <a:pt x="585" y="316"/>
                  </a:cubicBezTo>
                  <a:cubicBezTo>
                    <a:pt x="587" y="319"/>
                    <a:pt x="588" y="320"/>
                    <a:pt x="592" y="320"/>
                  </a:cubicBezTo>
                  <a:cubicBezTo>
                    <a:pt x="596" y="320"/>
                    <a:pt x="597" y="317"/>
                    <a:pt x="598" y="316"/>
                  </a:cubicBezTo>
                  <a:cubicBezTo>
                    <a:pt x="599" y="314"/>
                    <a:pt x="599" y="312"/>
                    <a:pt x="598" y="312"/>
                  </a:cubicBezTo>
                  <a:cubicBezTo>
                    <a:pt x="598" y="312"/>
                    <a:pt x="597" y="311"/>
                    <a:pt x="596" y="312"/>
                  </a:cubicBezTo>
                  <a:cubicBezTo>
                    <a:pt x="595" y="312"/>
                    <a:pt x="593" y="311"/>
                    <a:pt x="592" y="310"/>
                  </a:cubicBezTo>
                  <a:cubicBezTo>
                    <a:pt x="591" y="309"/>
                    <a:pt x="591" y="307"/>
                    <a:pt x="591" y="305"/>
                  </a:cubicBezTo>
                  <a:cubicBezTo>
                    <a:pt x="600" y="285"/>
                    <a:pt x="618" y="279"/>
                    <a:pt x="633" y="276"/>
                  </a:cubicBezTo>
                  <a:cubicBezTo>
                    <a:pt x="642" y="275"/>
                    <a:pt x="654" y="272"/>
                    <a:pt x="658" y="269"/>
                  </a:cubicBezTo>
                  <a:cubicBezTo>
                    <a:pt x="653" y="269"/>
                    <a:pt x="645" y="271"/>
                    <a:pt x="642" y="272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7" name="Freeform 76"/>
            <p:cNvSpPr>
              <a:spLocks/>
            </p:cNvSpPr>
            <p:nvPr/>
          </p:nvSpPr>
          <p:spPr bwMode="auto">
            <a:xfrm>
              <a:off x="1856" y="3140"/>
              <a:ext cx="500" cy="314"/>
            </a:xfrm>
            <a:custGeom>
              <a:avLst/>
              <a:gdLst>
                <a:gd name="T0" fmla="*/ 497 w 503"/>
                <a:gd name="T1" fmla="*/ 206 h 316"/>
                <a:gd name="T2" fmla="*/ 489 w 503"/>
                <a:gd name="T3" fmla="*/ 197 h 316"/>
                <a:gd name="T4" fmla="*/ 461 w 503"/>
                <a:gd name="T5" fmla="*/ 194 h 316"/>
                <a:gd name="T6" fmla="*/ 459 w 503"/>
                <a:gd name="T7" fmla="*/ 188 h 316"/>
                <a:gd name="T8" fmla="*/ 471 w 503"/>
                <a:gd name="T9" fmla="*/ 171 h 316"/>
                <a:gd name="T10" fmla="*/ 447 w 503"/>
                <a:gd name="T11" fmla="*/ 169 h 316"/>
                <a:gd name="T12" fmla="*/ 432 w 503"/>
                <a:gd name="T13" fmla="*/ 169 h 316"/>
                <a:gd name="T14" fmla="*/ 404 w 503"/>
                <a:gd name="T15" fmla="*/ 149 h 316"/>
                <a:gd name="T16" fmla="*/ 396 w 503"/>
                <a:gd name="T17" fmla="*/ 129 h 316"/>
                <a:gd name="T18" fmla="*/ 385 w 503"/>
                <a:gd name="T19" fmla="*/ 95 h 316"/>
                <a:gd name="T20" fmla="*/ 374 w 503"/>
                <a:gd name="T21" fmla="*/ 58 h 316"/>
                <a:gd name="T22" fmla="*/ 357 w 503"/>
                <a:gd name="T23" fmla="*/ 31 h 316"/>
                <a:gd name="T24" fmla="*/ 321 w 503"/>
                <a:gd name="T25" fmla="*/ 26 h 316"/>
                <a:gd name="T26" fmla="*/ 267 w 503"/>
                <a:gd name="T27" fmla="*/ 19 h 316"/>
                <a:gd name="T28" fmla="*/ 221 w 503"/>
                <a:gd name="T29" fmla="*/ 5 h 316"/>
                <a:gd name="T30" fmla="*/ 158 w 503"/>
                <a:gd name="T31" fmla="*/ 4 h 316"/>
                <a:gd name="T32" fmla="*/ 116 w 503"/>
                <a:gd name="T33" fmla="*/ 1 h 316"/>
                <a:gd name="T34" fmla="*/ 113 w 503"/>
                <a:gd name="T35" fmla="*/ 1 h 316"/>
                <a:gd name="T36" fmla="*/ 94 w 503"/>
                <a:gd name="T37" fmla="*/ 14 h 316"/>
                <a:gd name="T38" fmla="*/ 77 w 503"/>
                <a:gd name="T39" fmla="*/ 25 h 316"/>
                <a:gd name="T40" fmla="*/ 62 w 503"/>
                <a:gd name="T41" fmla="*/ 42 h 316"/>
                <a:gd name="T42" fmla="*/ 50 w 503"/>
                <a:gd name="T43" fmla="*/ 65 h 316"/>
                <a:gd name="T44" fmla="*/ 42 w 503"/>
                <a:gd name="T45" fmla="*/ 82 h 316"/>
                <a:gd name="T46" fmla="*/ 21 w 503"/>
                <a:gd name="T47" fmla="*/ 122 h 316"/>
                <a:gd name="T48" fmla="*/ 17 w 503"/>
                <a:gd name="T49" fmla="*/ 192 h 316"/>
                <a:gd name="T50" fmla="*/ 9 w 503"/>
                <a:gd name="T51" fmla="*/ 211 h 316"/>
                <a:gd name="T52" fmla="*/ 2 w 503"/>
                <a:gd name="T53" fmla="*/ 226 h 316"/>
                <a:gd name="T54" fmla="*/ 27 w 503"/>
                <a:gd name="T55" fmla="*/ 229 h 316"/>
                <a:gd name="T56" fmla="*/ 50 w 503"/>
                <a:gd name="T57" fmla="*/ 249 h 316"/>
                <a:gd name="T58" fmla="*/ 56 w 503"/>
                <a:gd name="T59" fmla="*/ 259 h 316"/>
                <a:gd name="T60" fmla="*/ 64 w 503"/>
                <a:gd name="T61" fmla="*/ 276 h 316"/>
                <a:gd name="T62" fmla="*/ 65 w 503"/>
                <a:gd name="T63" fmla="*/ 283 h 316"/>
                <a:gd name="T64" fmla="*/ 73 w 503"/>
                <a:gd name="T65" fmla="*/ 281 h 316"/>
                <a:gd name="T66" fmla="*/ 110 w 503"/>
                <a:gd name="T67" fmla="*/ 286 h 316"/>
                <a:gd name="T68" fmla="*/ 136 w 503"/>
                <a:gd name="T69" fmla="*/ 292 h 316"/>
                <a:gd name="T70" fmla="*/ 202 w 503"/>
                <a:gd name="T71" fmla="*/ 304 h 316"/>
                <a:gd name="T72" fmla="*/ 230 w 503"/>
                <a:gd name="T73" fmla="*/ 310 h 316"/>
                <a:gd name="T74" fmla="*/ 242 w 503"/>
                <a:gd name="T75" fmla="*/ 316 h 316"/>
                <a:gd name="T76" fmla="*/ 256 w 503"/>
                <a:gd name="T77" fmla="*/ 291 h 316"/>
                <a:gd name="T78" fmla="*/ 267 w 503"/>
                <a:gd name="T79" fmla="*/ 280 h 316"/>
                <a:gd name="T80" fmla="*/ 283 w 503"/>
                <a:gd name="T81" fmla="*/ 278 h 316"/>
                <a:gd name="T82" fmla="*/ 299 w 503"/>
                <a:gd name="T83" fmla="*/ 272 h 316"/>
                <a:gd name="T84" fmla="*/ 329 w 503"/>
                <a:gd name="T85" fmla="*/ 267 h 316"/>
                <a:gd name="T86" fmla="*/ 341 w 503"/>
                <a:gd name="T87" fmla="*/ 265 h 316"/>
                <a:gd name="T88" fmla="*/ 376 w 503"/>
                <a:gd name="T89" fmla="*/ 269 h 316"/>
                <a:gd name="T90" fmla="*/ 414 w 503"/>
                <a:gd name="T91" fmla="*/ 266 h 316"/>
                <a:gd name="T92" fmla="*/ 442 w 503"/>
                <a:gd name="T93" fmla="*/ 257 h 316"/>
                <a:gd name="T94" fmla="*/ 466 w 503"/>
                <a:gd name="T95" fmla="*/ 247 h 316"/>
                <a:gd name="T96" fmla="*/ 469 w 503"/>
                <a:gd name="T97" fmla="*/ 234 h 316"/>
                <a:gd name="T98" fmla="*/ 481 w 503"/>
                <a:gd name="T99" fmla="*/ 221 h 316"/>
                <a:gd name="T100" fmla="*/ 503 w 503"/>
                <a:gd name="T101" fmla="*/ 207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03" h="316">
                  <a:moveTo>
                    <a:pt x="503" y="207"/>
                  </a:moveTo>
                  <a:cubicBezTo>
                    <a:pt x="501" y="207"/>
                    <a:pt x="499" y="207"/>
                    <a:pt x="497" y="206"/>
                  </a:cubicBezTo>
                  <a:cubicBezTo>
                    <a:pt x="494" y="204"/>
                    <a:pt x="493" y="202"/>
                    <a:pt x="492" y="200"/>
                  </a:cubicBezTo>
                  <a:cubicBezTo>
                    <a:pt x="490" y="198"/>
                    <a:pt x="490" y="197"/>
                    <a:pt x="489" y="197"/>
                  </a:cubicBezTo>
                  <a:cubicBezTo>
                    <a:pt x="486" y="195"/>
                    <a:pt x="482" y="196"/>
                    <a:pt x="478" y="196"/>
                  </a:cubicBezTo>
                  <a:cubicBezTo>
                    <a:pt x="472" y="196"/>
                    <a:pt x="466" y="197"/>
                    <a:pt x="461" y="194"/>
                  </a:cubicBezTo>
                  <a:cubicBezTo>
                    <a:pt x="460" y="193"/>
                    <a:pt x="459" y="193"/>
                    <a:pt x="458" y="191"/>
                  </a:cubicBezTo>
                  <a:cubicBezTo>
                    <a:pt x="458" y="190"/>
                    <a:pt x="458" y="189"/>
                    <a:pt x="459" y="188"/>
                  </a:cubicBezTo>
                  <a:cubicBezTo>
                    <a:pt x="461" y="184"/>
                    <a:pt x="463" y="181"/>
                    <a:pt x="466" y="178"/>
                  </a:cubicBezTo>
                  <a:cubicBezTo>
                    <a:pt x="467" y="176"/>
                    <a:pt x="470" y="172"/>
                    <a:pt x="471" y="171"/>
                  </a:cubicBezTo>
                  <a:cubicBezTo>
                    <a:pt x="470" y="171"/>
                    <a:pt x="469" y="170"/>
                    <a:pt x="465" y="169"/>
                  </a:cubicBezTo>
                  <a:cubicBezTo>
                    <a:pt x="459" y="168"/>
                    <a:pt x="453" y="168"/>
                    <a:pt x="447" y="169"/>
                  </a:cubicBezTo>
                  <a:cubicBezTo>
                    <a:pt x="445" y="169"/>
                    <a:pt x="443" y="169"/>
                    <a:pt x="441" y="169"/>
                  </a:cubicBezTo>
                  <a:cubicBezTo>
                    <a:pt x="438" y="168"/>
                    <a:pt x="435" y="169"/>
                    <a:pt x="432" y="169"/>
                  </a:cubicBezTo>
                  <a:cubicBezTo>
                    <a:pt x="425" y="169"/>
                    <a:pt x="417" y="169"/>
                    <a:pt x="412" y="167"/>
                  </a:cubicBezTo>
                  <a:cubicBezTo>
                    <a:pt x="404" y="162"/>
                    <a:pt x="404" y="155"/>
                    <a:pt x="404" y="149"/>
                  </a:cubicBezTo>
                  <a:cubicBezTo>
                    <a:pt x="404" y="146"/>
                    <a:pt x="404" y="144"/>
                    <a:pt x="403" y="142"/>
                  </a:cubicBezTo>
                  <a:cubicBezTo>
                    <a:pt x="402" y="137"/>
                    <a:pt x="399" y="133"/>
                    <a:pt x="396" y="129"/>
                  </a:cubicBezTo>
                  <a:cubicBezTo>
                    <a:pt x="393" y="126"/>
                    <a:pt x="391" y="123"/>
                    <a:pt x="389" y="120"/>
                  </a:cubicBezTo>
                  <a:cubicBezTo>
                    <a:pt x="384" y="112"/>
                    <a:pt x="385" y="103"/>
                    <a:pt x="385" y="95"/>
                  </a:cubicBezTo>
                  <a:cubicBezTo>
                    <a:pt x="385" y="92"/>
                    <a:pt x="385" y="88"/>
                    <a:pt x="385" y="85"/>
                  </a:cubicBezTo>
                  <a:cubicBezTo>
                    <a:pt x="384" y="74"/>
                    <a:pt x="381" y="68"/>
                    <a:pt x="374" y="58"/>
                  </a:cubicBezTo>
                  <a:cubicBezTo>
                    <a:pt x="372" y="55"/>
                    <a:pt x="370" y="51"/>
                    <a:pt x="368" y="47"/>
                  </a:cubicBezTo>
                  <a:cubicBezTo>
                    <a:pt x="366" y="40"/>
                    <a:pt x="363" y="34"/>
                    <a:pt x="357" y="31"/>
                  </a:cubicBezTo>
                  <a:cubicBezTo>
                    <a:pt x="349" y="25"/>
                    <a:pt x="338" y="25"/>
                    <a:pt x="327" y="25"/>
                  </a:cubicBezTo>
                  <a:cubicBezTo>
                    <a:pt x="325" y="26"/>
                    <a:pt x="323" y="26"/>
                    <a:pt x="321" y="26"/>
                  </a:cubicBezTo>
                  <a:cubicBezTo>
                    <a:pt x="317" y="26"/>
                    <a:pt x="317" y="26"/>
                    <a:pt x="317" y="26"/>
                  </a:cubicBezTo>
                  <a:cubicBezTo>
                    <a:pt x="299" y="26"/>
                    <a:pt x="284" y="27"/>
                    <a:pt x="267" y="19"/>
                  </a:cubicBezTo>
                  <a:cubicBezTo>
                    <a:pt x="255" y="13"/>
                    <a:pt x="242" y="10"/>
                    <a:pt x="230" y="7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05" y="1"/>
                    <a:pt x="191" y="2"/>
                    <a:pt x="175" y="3"/>
                  </a:cubicBezTo>
                  <a:cubicBezTo>
                    <a:pt x="170" y="4"/>
                    <a:pt x="164" y="4"/>
                    <a:pt x="158" y="4"/>
                  </a:cubicBezTo>
                  <a:cubicBezTo>
                    <a:pt x="151" y="5"/>
                    <a:pt x="143" y="4"/>
                    <a:pt x="136" y="2"/>
                  </a:cubicBezTo>
                  <a:cubicBezTo>
                    <a:pt x="129" y="1"/>
                    <a:pt x="122" y="0"/>
                    <a:pt x="116" y="1"/>
                  </a:cubicBezTo>
                  <a:cubicBezTo>
                    <a:pt x="115" y="1"/>
                    <a:pt x="114" y="1"/>
                    <a:pt x="113" y="1"/>
                  </a:cubicBezTo>
                  <a:cubicBezTo>
                    <a:pt x="113" y="1"/>
                    <a:pt x="113" y="1"/>
                    <a:pt x="113" y="1"/>
                  </a:cubicBezTo>
                  <a:cubicBezTo>
                    <a:pt x="110" y="2"/>
                    <a:pt x="107" y="3"/>
                    <a:pt x="104" y="4"/>
                  </a:cubicBezTo>
                  <a:cubicBezTo>
                    <a:pt x="100" y="7"/>
                    <a:pt x="97" y="10"/>
                    <a:pt x="94" y="14"/>
                  </a:cubicBezTo>
                  <a:cubicBezTo>
                    <a:pt x="92" y="16"/>
                    <a:pt x="90" y="17"/>
                    <a:pt x="88" y="19"/>
                  </a:cubicBezTo>
                  <a:cubicBezTo>
                    <a:pt x="84" y="22"/>
                    <a:pt x="80" y="24"/>
                    <a:pt x="77" y="25"/>
                  </a:cubicBezTo>
                  <a:cubicBezTo>
                    <a:pt x="74" y="25"/>
                    <a:pt x="72" y="26"/>
                    <a:pt x="70" y="27"/>
                  </a:cubicBezTo>
                  <a:cubicBezTo>
                    <a:pt x="65" y="30"/>
                    <a:pt x="63" y="36"/>
                    <a:pt x="62" y="42"/>
                  </a:cubicBezTo>
                  <a:cubicBezTo>
                    <a:pt x="61" y="47"/>
                    <a:pt x="59" y="53"/>
                    <a:pt x="56" y="57"/>
                  </a:cubicBezTo>
                  <a:cubicBezTo>
                    <a:pt x="55" y="60"/>
                    <a:pt x="52" y="63"/>
                    <a:pt x="50" y="65"/>
                  </a:cubicBezTo>
                  <a:cubicBezTo>
                    <a:pt x="47" y="68"/>
                    <a:pt x="45" y="70"/>
                    <a:pt x="44" y="72"/>
                  </a:cubicBezTo>
                  <a:cubicBezTo>
                    <a:pt x="43" y="75"/>
                    <a:pt x="42" y="78"/>
                    <a:pt x="42" y="82"/>
                  </a:cubicBezTo>
                  <a:cubicBezTo>
                    <a:pt x="41" y="86"/>
                    <a:pt x="40" y="90"/>
                    <a:pt x="39" y="94"/>
                  </a:cubicBezTo>
                  <a:cubicBezTo>
                    <a:pt x="34" y="105"/>
                    <a:pt x="27" y="114"/>
                    <a:pt x="21" y="122"/>
                  </a:cubicBezTo>
                  <a:cubicBezTo>
                    <a:pt x="30" y="144"/>
                    <a:pt x="23" y="168"/>
                    <a:pt x="17" y="188"/>
                  </a:cubicBezTo>
                  <a:cubicBezTo>
                    <a:pt x="17" y="189"/>
                    <a:pt x="17" y="190"/>
                    <a:pt x="17" y="192"/>
                  </a:cubicBezTo>
                  <a:cubicBezTo>
                    <a:pt x="17" y="194"/>
                    <a:pt x="17" y="197"/>
                    <a:pt x="16" y="200"/>
                  </a:cubicBezTo>
                  <a:cubicBezTo>
                    <a:pt x="14" y="205"/>
                    <a:pt x="12" y="208"/>
                    <a:pt x="9" y="211"/>
                  </a:cubicBezTo>
                  <a:cubicBezTo>
                    <a:pt x="8" y="212"/>
                    <a:pt x="7" y="213"/>
                    <a:pt x="6" y="214"/>
                  </a:cubicBezTo>
                  <a:cubicBezTo>
                    <a:pt x="2" y="220"/>
                    <a:pt x="0" y="223"/>
                    <a:pt x="2" y="226"/>
                  </a:cubicBezTo>
                  <a:cubicBezTo>
                    <a:pt x="4" y="229"/>
                    <a:pt x="12" y="229"/>
                    <a:pt x="19" y="229"/>
                  </a:cubicBezTo>
                  <a:cubicBezTo>
                    <a:pt x="22" y="229"/>
                    <a:pt x="24" y="229"/>
                    <a:pt x="27" y="229"/>
                  </a:cubicBezTo>
                  <a:cubicBezTo>
                    <a:pt x="39" y="229"/>
                    <a:pt x="43" y="231"/>
                    <a:pt x="49" y="244"/>
                  </a:cubicBezTo>
                  <a:cubicBezTo>
                    <a:pt x="50" y="246"/>
                    <a:pt x="50" y="248"/>
                    <a:pt x="50" y="249"/>
                  </a:cubicBezTo>
                  <a:cubicBezTo>
                    <a:pt x="51" y="251"/>
                    <a:pt x="51" y="254"/>
                    <a:pt x="52" y="255"/>
                  </a:cubicBezTo>
                  <a:cubicBezTo>
                    <a:pt x="53" y="257"/>
                    <a:pt x="54" y="258"/>
                    <a:pt x="56" y="259"/>
                  </a:cubicBezTo>
                  <a:cubicBezTo>
                    <a:pt x="58" y="261"/>
                    <a:pt x="61" y="263"/>
                    <a:pt x="63" y="266"/>
                  </a:cubicBezTo>
                  <a:cubicBezTo>
                    <a:pt x="64" y="269"/>
                    <a:pt x="64" y="272"/>
                    <a:pt x="64" y="276"/>
                  </a:cubicBezTo>
                  <a:cubicBezTo>
                    <a:pt x="64" y="278"/>
                    <a:pt x="64" y="279"/>
                    <a:pt x="64" y="281"/>
                  </a:cubicBezTo>
                  <a:cubicBezTo>
                    <a:pt x="64" y="281"/>
                    <a:pt x="65" y="282"/>
                    <a:pt x="65" y="283"/>
                  </a:cubicBezTo>
                  <a:cubicBezTo>
                    <a:pt x="66" y="282"/>
                    <a:pt x="68" y="282"/>
                    <a:pt x="69" y="282"/>
                  </a:cubicBezTo>
                  <a:cubicBezTo>
                    <a:pt x="70" y="282"/>
                    <a:pt x="71" y="282"/>
                    <a:pt x="73" y="281"/>
                  </a:cubicBezTo>
                  <a:cubicBezTo>
                    <a:pt x="84" y="281"/>
                    <a:pt x="93" y="281"/>
                    <a:pt x="100" y="283"/>
                  </a:cubicBezTo>
                  <a:cubicBezTo>
                    <a:pt x="105" y="284"/>
                    <a:pt x="107" y="285"/>
                    <a:pt x="110" y="286"/>
                  </a:cubicBezTo>
                  <a:cubicBezTo>
                    <a:pt x="111" y="286"/>
                    <a:pt x="112" y="287"/>
                    <a:pt x="114" y="288"/>
                  </a:cubicBezTo>
                  <a:cubicBezTo>
                    <a:pt x="121" y="291"/>
                    <a:pt x="129" y="292"/>
                    <a:pt x="136" y="292"/>
                  </a:cubicBezTo>
                  <a:cubicBezTo>
                    <a:pt x="147" y="293"/>
                    <a:pt x="147" y="293"/>
                    <a:pt x="147" y="293"/>
                  </a:cubicBezTo>
                  <a:cubicBezTo>
                    <a:pt x="165" y="295"/>
                    <a:pt x="184" y="297"/>
                    <a:pt x="202" y="304"/>
                  </a:cubicBezTo>
                  <a:cubicBezTo>
                    <a:pt x="205" y="305"/>
                    <a:pt x="209" y="305"/>
                    <a:pt x="213" y="306"/>
                  </a:cubicBezTo>
                  <a:cubicBezTo>
                    <a:pt x="219" y="306"/>
                    <a:pt x="225" y="307"/>
                    <a:pt x="230" y="310"/>
                  </a:cubicBezTo>
                  <a:cubicBezTo>
                    <a:pt x="234" y="311"/>
                    <a:pt x="236" y="313"/>
                    <a:pt x="237" y="315"/>
                  </a:cubicBezTo>
                  <a:cubicBezTo>
                    <a:pt x="238" y="316"/>
                    <a:pt x="238" y="316"/>
                    <a:pt x="242" y="316"/>
                  </a:cubicBezTo>
                  <a:cubicBezTo>
                    <a:pt x="252" y="315"/>
                    <a:pt x="253" y="309"/>
                    <a:pt x="255" y="299"/>
                  </a:cubicBezTo>
                  <a:cubicBezTo>
                    <a:pt x="255" y="296"/>
                    <a:pt x="256" y="293"/>
                    <a:pt x="256" y="291"/>
                  </a:cubicBezTo>
                  <a:cubicBezTo>
                    <a:pt x="257" y="290"/>
                    <a:pt x="257" y="288"/>
                    <a:pt x="257" y="288"/>
                  </a:cubicBezTo>
                  <a:cubicBezTo>
                    <a:pt x="258" y="281"/>
                    <a:pt x="262" y="280"/>
                    <a:pt x="267" y="280"/>
                  </a:cubicBezTo>
                  <a:cubicBezTo>
                    <a:pt x="271" y="279"/>
                    <a:pt x="271" y="279"/>
                    <a:pt x="271" y="279"/>
                  </a:cubicBezTo>
                  <a:cubicBezTo>
                    <a:pt x="275" y="279"/>
                    <a:pt x="279" y="279"/>
                    <a:pt x="283" y="278"/>
                  </a:cubicBezTo>
                  <a:cubicBezTo>
                    <a:pt x="288" y="278"/>
                    <a:pt x="288" y="278"/>
                    <a:pt x="288" y="278"/>
                  </a:cubicBezTo>
                  <a:cubicBezTo>
                    <a:pt x="292" y="277"/>
                    <a:pt x="295" y="274"/>
                    <a:pt x="299" y="272"/>
                  </a:cubicBezTo>
                  <a:cubicBezTo>
                    <a:pt x="303" y="268"/>
                    <a:pt x="309" y="264"/>
                    <a:pt x="320" y="265"/>
                  </a:cubicBezTo>
                  <a:cubicBezTo>
                    <a:pt x="323" y="265"/>
                    <a:pt x="326" y="266"/>
                    <a:pt x="329" y="267"/>
                  </a:cubicBezTo>
                  <a:cubicBezTo>
                    <a:pt x="332" y="268"/>
                    <a:pt x="335" y="269"/>
                    <a:pt x="338" y="269"/>
                  </a:cubicBezTo>
                  <a:cubicBezTo>
                    <a:pt x="338" y="267"/>
                    <a:pt x="339" y="265"/>
                    <a:pt x="341" y="265"/>
                  </a:cubicBezTo>
                  <a:cubicBezTo>
                    <a:pt x="348" y="263"/>
                    <a:pt x="353" y="263"/>
                    <a:pt x="358" y="263"/>
                  </a:cubicBezTo>
                  <a:cubicBezTo>
                    <a:pt x="365" y="264"/>
                    <a:pt x="370" y="267"/>
                    <a:pt x="376" y="269"/>
                  </a:cubicBezTo>
                  <a:cubicBezTo>
                    <a:pt x="382" y="272"/>
                    <a:pt x="389" y="275"/>
                    <a:pt x="396" y="274"/>
                  </a:cubicBezTo>
                  <a:cubicBezTo>
                    <a:pt x="402" y="273"/>
                    <a:pt x="408" y="270"/>
                    <a:pt x="414" y="266"/>
                  </a:cubicBezTo>
                  <a:cubicBezTo>
                    <a:pt x="421" y="262"/>
                    <a:pt x="429" y="258"/>
                    <a:pt x="439" y="257"/>
                  </a:cubicBezTo>
                  <a:cubicBezTo>
                    <a:pt x="442" y="257"/>
                    <a:pt x="442" y="257"/>
                    <a:pt x="442" y="257"/>
                  </a:cubicBezTo>
                  <a:cubicBezTo>
                    <a:pt x="447" y="257"/>
                    <a:pt x="452" y="257"/>
                    <a:pt x="456" y="258"/>
                  </a:cubicBezTo>
                  <a:cubicBezTo>
                    <a:pt x="458" y="253"/>
                    <a:pt x="462" y="250"/>
                    <a:pt x="466" y="247"/>
                  </a:cubicBezTo>
                  <a:cubicBezTo>
                    <a:pt x="468" y="244"/>
                    <a:pt x="474" y="239"/>
                    <a:pt x="474" y="237"/>
                  </a:cubicBezTo>
                  <a:cubicBezTo>
                    <a:pt x="474" y="237"/>
                    <a:pt x="473" y="235"/>
                    <a:pt x="469" y="234"/>
                  </a:cubicBezTo>
                  <a:cubicBezTo>
                    <a:pt x="467" y="233"/>
                    <a:pt x="466" y="230"/>
                    <a:pt x="467" y="228"/>
                  </a:cubicBezTo>
                  <a:cubicBezTo>
                    <a:pt x="469" y="223"/>
                    <a:pt x="475" y="222"/>
                    <a:pt x="481" y="221"/>
                  </a:cubicBezTo>
                  <a:cubicBezTo>
                    <a:pt x="483" y="221"/>
                    <a:pt x="485" y="220"/>
                    <a:pt x="487" y="220"/>
                  </a:cubicBezTo>
                  <a:cubicBezTo>
                    <a:pt x="491" y="217"/>
                    <a:pt x="500" y="211"/>
                    <a:pt x="503" y="207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auto">
            <a:xfrm>
              <a:off x="1300" y="1952"/>
              <a:ext cx="892" cy="828"/>
            </a:xfrm>
            <a:custGeom>
              <a:avLst/>
              <a:gdLst>
                <a:gd name="T0" fmla="*/ 274 w 897"/>
                <a:gd name="T1" fmla="*/ 776 h 833"/>
                <a:gd name="T2" fmla="*/ 302 w 897"/>
                <a:gd name="T3" fmla="*/ 781 h 833"/>
                <a:gd name="T4" fmla="*/ 323 w 897"/>
                <a:gd name="T5" fmla="*/ 799 h 833"/>
                <a:gd name="T6" fmla="*/ 364 w 897"/>
                <a:gd name="T7" fmla="*/ 788 h 833"/>
                <a:gd name="T8" fmla="*/ 424 w 897"/>
                <a:gd name="T9" fmla="*/ 761 h 833"/>
                <a:gd name="T10" fmla="*/ 495 w 897"/>
                <a:gd name="T11" fmla="*/ 788 h 833"/>
                <a:gd name="T12" fmla="*/ 548 w 897"/>
                <a:gd name="T13" fmla="*/ 788 h 833"/>
                <a:gd name="T14" fmla="*/ 614 w 897"/>
                <a:gd name="T15" fmla="*/ 772 h 833"/>
                <a:gd name="T16" fmla="*/ 623 w 897"/>
                <a:gd name="T17" fmla="*/ 819 h 833"/>
                <a:gd name="T18" fmla="*/ 635 w 897"/>
                <a:gd name="T19" fmla="*/ 825 h 833"/>
                <a:gd name="T20" fmla="*/ 668 w 897"/>
                <a:gd name="T21" fmla="*/ 804 h 833"/>
                <a:gd name="T22" fmla="*/ 664 w 897"/>
                <a:gd name="T23" fmla="*/ 785 h 833"/>
                <a:gd name="T24" fmla="*/ 700 w 897"/>
                <a:gd name="T25" fmla="*/ 712 h 833"/>
                <a:gd name="T26" fmla="*/ 738 w 897"/>
                <a:gd name="T27" fmla="*/ 662 h 833"/>
                <a:gd name="T28" fmla="*/ 771 w 897"/>
                <a:gd name="T29" fmla="*/ 630 h 833"/>
                <a:gd name="T30" fmla="*/ 831 w 897"/>
                <a:gd name="T31" fmla="*/ 571 h 833"/>
                <a:gd name="T32" fmla="*/ 844 w 897"/>
                <a:gd name="T33" fmla="*/ 523 h 833"/>
                <a:gd name="T34" fmla="*/ 867 w 897"/>
                <a:gd name="T35" fmla="*/ 453 h 833"/>
                <a:gd name="T36" fmla="*/ 866 w 897"/>
                <a:gd name="T37" fmla="*/ 425 h 833"/>
                <a:gd name="T38" fmla="*/ 867 w 897"/>
                <a:gd name="T39" fmla="*/ 295 h 833"/>
                <a:gd name="T40" fmla="*/ 897 w 897"/>
                <a:gd name="T41" fmla="*/ 195 h 833"/>
                <a:gd name="T42" fmla="*/ 758 w 897"/>
                <a:gd name="T43" fmla="*/ 181 h 833"/>
                <a:gd name="T44" fmla="*/ 562 w 897"/>
                <a:gd name="T45" fmla="*/ 171 h 833"/>
                <a:gd name="T46" fmla="*/ 470 w 897"/>
                <a:gd name="T47" fmla="*/ 165 h 833"/>
                <a:gd name="T48" fmla="*/ 406 w 897"/>
                <a:gd name="T49" fmla="*/ 164 h 833"/>
                <a:gd name="T50" fmla="*/ 368 w 897"/>
                <a:gd name="T51" fmla="*/ 153 h 833"/>
                <a:gd name="T52" fmla="*/ 333 w 897"/>
                <a:gd name="T53" fmla="*/ 122 h 833"/>
                <a:gd name="T54" fmla="*/ 310 w 897"/>
                <a:gd name="T55" fmla="*/ 105 h 833"/>
                <a:gd name="T56" fmla="*/ 302 w 897"/>
                <a:gd name="T57" fmla="*/ 53 h 833"/>
                <a:gd name="T58" fmla="*/ 279 w 897"/>
                <a:gd name="T59" fmla="*/ 0 h 833"/>
                <a:gd name="T60" fmla="*/ 264 w 897"/>
                <a:gd name="T61" fmla="*/ 42 h 833"/>
                <a:gd name="T62" fmla="*/ 259 w 897"/>
                <a:gd name="T63" fmla="*/ 100 h 833"/>
                <a:gd name="T64" fmla="*/ 173 w 897"/>
                <a:gd name="T65" fmla="*/ 109 h 833"/>
                <a:gd name="T66" fmla="*/ 35 w 897"/>
                <a:gd name="T67" fmla="*/ 112 h 833"/>
                <a:gd name="T68" fmla="*/ 1 w 897"/>
                <a:gd name="T69" fmla="*/ 135 h 833"/>
                <a:gd name="T70" fmla="*/ 4 w 897"/>
                <a:gd name="T71" fmla="*/ 224 h 833"/>
                <a:gd name="T72" fmla="*/ 70 w 897"/>
                <a:gd name="T73" fmla="*/ 272 h 833"/>
                <a:gd name="T74" fmla="*/ 111 w 897"/>
                <a:gd name="T75" fmla="*/ 282 h 833"/>
                <a:gd name="T76" fmla="*/ 128 w 897"/>
                <a:gd name="T77" fmla="*/ 319 h 833"/>
                <a:gd name="T78" fmla="*/ 136 w 897"/>
                <a:gd name="T79" fmla="*/ 367 h 833"/>
                <a:gd name="T80" fmla="*/ 116 w 897"/>
                <a:gd name="T81" fmla="*/ 437 h 833"/>
                <a:gd name="T82" fmla="*/ 79 w 897"/>
                <a:gd name="T83" fmla="*/ 482 h 833"/>
                <a:gd name="T84" fmla="*/ 98 w 897"/>
                <a:gd name="T85" fmla="*/ 513 h 833"/>
                <a:gd name="T86" fmla="*/ 96 w 897"/>
                <a:gd name="T87" fmla="*/ 548 h 833"/>
                <a:gd name="T88" fmla="*/ 108 w 897"/>
                <a:gd name="T89" fmla="*/ 574 h 833"/>
                <a:gd name="T90" fmla="*/ 99 w 897"/>
                <a:gd name="T91" fmla="*/ 611 h 833"/>
                <a:gd name="T92" fmla="*/ 114 w 897"/>
                <a:gd name="T93" fmla="*/ 657 h 833"/>
                <a:gd name="T94" fmla="*/ 195 w 897"/>
                <a:gd name="T95" fmla="*/ 689 h 833"/>
                <a:gd name="T96" fmla="*/ 263 w 897"/>
                <a:gd name="T97" fmla="*/ 695 h 833"/>
                <a:gd name="T98" fmla="*/ 251 w 897"/>
                <a:gd name="T99" fmla="*/ 728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97" h="833">
                  <a:moveTo>
                    <a:pt x="258" y="762"/>
                  </a:moveTo>
                  <a:cubicBezTo>
                    <a:pt x="259" y="763"/>
                    <a:pt x="261" y="763"/>
                    <a:pt x="262" y="764"/>
                  </a:cubicBezTo>
                  <a:cubicBezTo>
                    <a:pt x="264" y="765"/>
                    <a:pt x="267" y="766"/>
                    <a:pt x="269" y="768"/>
                  </a:cubicBezTo>
                  <a:cubicBezTo>
                    <a:pt x="271" y="770"/>
                    <a:pt x="273" y="773"/>
                    <a:pt x="274" y="776"/>
                  </a:cubicBezTo>
                  <a:cubicBezTo>
                    <a:pt x="276" y="778"/>
                    <a:pt x="277" y="780"/>
                    <a:pt x="278" y="781"/>
                  </a:cubicBezTo>
                  <a:cubicBezTo>
                    <a:pt x="280" y="782"/>
                    <a:pt x="282" y="782"/>
                    <a:pt x="284" y="782"/>
                  </a:cubicBezTo>
                  <a:cubicBezTo>
                    <a:pt x="287" y="782"/>
                    <a:pt x="292" y="783"/>
                    <a:pt x="295" y="786"/>
                  </a:cubicBezTo>
                  <a:cubicBezTo>
                    <a:pt x="297" y="784"/>
                    <a:pt x="299" y="782"/>
                    <a:pt x="302" y="781"/>
                  </a:cubicBezTo>
                  <a:cubicBezTo>
                    <a:pt x="302" y="781"/>
                    <a:pt x="302" y="781"/>
                    <a:pt x="302" y="781"/>
                  </a:cubicBezTo>
                  <a:cubicBezTo>
                    <a:pt x="309" y="781"/>
                    <a:pt x="314" y="787"/>
                    <a:pt x="318" y="792"/>
                  </a:cubicBezTo>
                  <a:cubicBezTo>
                    <a:pt x="320" y="795"/>
                    <a:pt x="320" y="795"/>
                    <a:pt x="320" y="795"/>
                  </a:cubicBezTo>
                  <a:cubicBezTo>
                    <a:pt x="321" y="796"/>
                    <a:pt x="322" y="797"/>
                    <a:pt x="323" y="799"/>
                  </a:cubicBezTo>
                  <a:cubicBezTo>
                    <a:pt x="326" y="802"/>
                    <a:pt x="328" y="805"/>
                    <a:pt x="333" y="806"/>
                  </a:cubicBezTo>
                  <a:cubicBezTo>
                    <a:pt x="336" y="807"/>
                    <a:pt x="340" y="806"/>
                    <a:pt x="345" y="803"/>
                  </a:cubicBezTo>
                  <a:cubicBezTo>
                    <a:pt x="347" y="802"/>
                    <a:pt x="349" y="801"/>
                    <a:pt x="351" y="800"/>
                  </a:cubicBezTo>
                  <a:cubicBezTo>
                    <a:pt x="357" y="797"/>
                    <a:pt x="360" y="793"/>
                    <a:pt x="364" y="788"/>
                  </a:cubicBezTo>
                  <a:cubicBezTo>
                    <a:pt x="367" y="784"/>
                    <a:pt x="370" y="780"/>
                    <a:pt x="376" y="776"/>
                  </a:cubicBezTo>
                  <a:cubicBezTo>
                    <a:pt x="385" y="769"/>
                    <a:pt x="391" y="771"/>
                    <a:pt x="401" y="771"/>
                  </a:cubicBezTo>
                  <a:cubicBezTo>
                    <a:pt x="412" y="770"/>
                    <a:pt x="421" y="766"/>
                    <a:pt x="422" y="764"/>
                  </a:cubicBezTo>
                  <a:cubicBezTo>
                    <a:pt x="422" y="763"/>
                    <a:pt x="423" y="761"/>
                    <a:pt x="424" y="761"/>
                  </a:cubicBezTo>
                  <a:cubicBezTo>
                    <a:pt x="432" y="757"/>
                    <a:pt x="446" y="763"/>
                    <a:pt x="462" y="770"/>
                  </a:cubicBezTo>
                  <a:cubicBezTo>
                    <a:pt x="465" y="771"/>
                    <a:pt x="467" y="772"/>
                    <a:pt x="469" y="773"/>
                  </a:cubicBezTo>
                  <a:cubicBezTo>
                    <a:pt x="479" y="777"/>
                    <a:pt x="484" y="780"/>
                    <a:pt x="492" y="786"/>
                  </a:cubicBezTo>
                  <a:cubicBezTo>
                    <a:pt x="495" y="788"/>
                    <a:pt x="495" y="788"/>
                    <a:pt x="495" y="788"/>
                  </a:cubicBezTo>
                  <a:cubicBezTo>
                    <a:pt x="502" y="794"/>
                    <a:pt x="506" y="793"/>
                    <a:pt x="517" y="792"/>
                  </a:cubicBezTo>
                  <a:cubicBezTo>
                    <a:pt x="521" y="792"/>
                    <a:pt x="525" y="792"/>
                    <a:pt x="529" y="791"/>
                  </a:cubicBezTo>
                  <a:cubicBezTo>
                    <a:pt x="535" y="791"/>
                    <a:pt x="541" y="791"/>
                    <a:pt x="547" y="789"/>
                  </a:cubicBezTo>
                  <a:cubicBezTo>
                    <a:pt x="547" y="789"/>
                    <a:pt x="548" y="789"/>
                    <a:pt x="548" y="788"/>
                  </a:cubicBezTo>
                  <a:cubicBezTo>
                    <a:pt x="550" y="787"/>
                    <a:pt x="552" y="786"/>
                    <a:pt x="557" y="786"/>
                  </a:cubicBezTo>
                  <a:cubicBezTo>
                    <a:pt x="560" y="786"/>
                    <a:pt x="562" y="787"/>
                    <a:pt x="565" y="788"/>
                  </a:cubicBezTo>
                  <a:cubicBezTo>
                    <a:pt x="567" y="788"/>
                    <a:pt x="569" y="789"/>
                    <a:pt x="571" y="789"/>
                  </a:cubicBezTo>
                  <a:cubicBezTo>
                    <a:pt x="583" y="788"/>
                    <a:pt x="597" y="783"/>
                    <a:pt x="614" y="772"/>
                  </a:cubicBezTo>
                  <a:cubicBezTo>
                    <a:pt x="615" y="772"/>
                    <a:pt x="616" y="771"/>
                    <a:pt x="618" y="772"/>
                  </a:cubicBezTo>
                  <a:cubicBezTo>
                    <a:pt x="619" y="772"/>
                    <a:pt x="620" y="773"/>
                    <a:pt x="621" y="774"/>
                  </a:cubicBezTo>
                  <a:cubicBezTo>
                    <a:pt x="628" y="787"/>
                    <a:pt x="629" y="801"/>
                    <a:pt x="625" y="815"/>
                  </a:cubicBezTo>
                  <a:cubicBezTo>
                    <a:pt x="624" y="817"/>
                    <a:pt x="623" y="818"/>
                    <a:pt x="623" y="819"/>
                  </a:cubicBezTo>
                  <a:cubicBezTo>
                    <a:pt x="622" y="821"/>
                    <a:pt x="622" y="822"/>
                    <a:pt x="622" y="823"/>
                  </a:cubicBezTo>
                  <a:cubicBezTo>
                    <a:pt x="622" y="823"/>
                    <a:pt x="622" y="823"/>
                    <a:pt x="622" y="823"/>
                  </a:cubicBezTo>
                  <a:cubicBezTo>
                    <a:pt x="622" y="823"/>
                    <a:pt x="623" y="824"/>
                    <a:pt x="625" y="824"/>
                  </a:cubicBezTo>
                  <a:cubicBezTo>
                    <a:pt x="627" y="825"/>
                    <a:pt x="631" y="825"/>
                    <a:pt x="635" y="825"/>
                  </a:cubicBezTo>
                  <a:cubicBezTo>
                    <a:pt x="639" y="825"/>
                    <a:pt x="643" y="825"/>
                    <a:pt x="647" y="826"/>
                  </a:cubicBezTo>
                  <a:cubicBezTo>
                    <a:pt x="651" y="828"/>
                    <a:pt x="651" y="828"/>
                    <a:pt x="651" y="828"/>
                  </a:cubicBezTo>
                  <a:cubicBezTo>
                    <a:pt x="656" y="830"/>
                    <a:pt x="660" y="831"/>
                    <a:pt x="662" y="833"/>
                  </a:cubicBezTo>
                  <a:cubicBezTo>
                    <a:pt x="667" y="823"/>
                    <a:pt x="670" y="811"/>
                    <a:pt x="668" y="804"/>
                  </a:cubicBezTo>
                  <a:cubicBezTo>
                    <a:pt x="667" y="804"/>
                    <a:pt x="667" y="804"/>
                    <a:pt x="666" y="803"/>
                  </a:cubicBezTo>
                  <a:cubicBezTo>
                    <a:pt x="665" y="802"/>
                    <a:pt x="663" y="800"/>
                    <a:pt x="662" y="796"/>
                  </a:cubicBezTo>
                  <a:cubicBezTo>
                    <a:pt x="661" y="793"/>
                    <a:pt x="662" y="790"/>
                    <a:pt x="663" y="788"/>
                  </a:cubicBezTo>
                  <a:cubicBezTo>
                    <a:pt x="663" y="787"/>
                    <a:pt x="664" y="786"/>
                    <a:pt x="664" y="785"/>
                  </a:cubicBezTo>
                  <a:cubicBezTo>
                    <a:pt x="664" y="781"/>
                    <a:pt x="664" y="781"/>
                    <a:pt x="664" y="781"/>
                  </a:cubicBezTo>
                  <a:cubicBezTo>
                    <a:pt x="664" y="771"/>
                    <a:pt x="664" y="765"/>
                    <a:pt x="667" y="754"/>
                  </a:cubicBezTo>
                  <a:cubicBezTo>
                    <a:pt x="670" y="742"/>
                    <a:pt x="678" y="735"/>
                    <a:pt x="686" y="728"/>
                  </a:cubicBezTo>
                  <a:cubicBezTo>
                    <a:pt x="691" y="724"/>
                    <a:pt x="696" y="719"/>
                    <a:pt x="700" y="712"/>
                  </a:cubicBezTo>
                  <a:cubicBezTo>
                    <a:pt x="704" y="703"/>
                    <a:pt x="710" y="697"/>
                    <a:pt x="716" y="690"/>
                  </a:cubicBezTo>
                  <a:cubicBezTo>
                    <a:pt x="719" y="687"/>
                    <a:pt x="722" y="684"/>
                    <a:pt x="725" y="680"/>
                  </a:cubicBezTo>
                  <a:cubicBezTo>
                    <a:pt x="727" y="678"/>
                    <a:pt x="728" y="676"/>
                    <a:pt x="729" y="673"/>
                  </a:cubicBezTo>
                  <a:cubicBezTo>
                    <a:pt x="731" y="669"/>
                    <a:pt x="733" y="664"/>
                    <a:pt x="738" y="662"/>
                  </a:cubicBezTo>
                  <a:cubicBezTo>
                    <a:pt x="742" y="658"/>
                    <a:pt x="747" y="658"/>
                    <a:pt x="752" y="658"/>
                  </a:cubicBezTo>
                  <a:cubicBezTo>
                    <a:pt x="756" y="657"/>
                    <a:pt x="759" y="657"/>
                    <a:pt x="762" y="655"/>
                  </a:cubicBezTo>
                  <a:cubicBezTo>
                    <a:pt x="767" y="651"/>
                    <a:pt x="767" y="646"/>
                    <a:pt x="768" y="640"/>
                  </a:cubicBezTo>
                  <a:cubicBezTo>
                    <a:pt x="769" y="637"/>
                    <a:pt x="769" y="633"/>
                    <a:pt x="771" y="630"/>
                  </a:cubicBezTo>
                  <a:cubicBezTo>
                    <a:pt x="776" y="617"/>
                    <a:pt x="786" y="595"/>
                    <a:pt x="803" y="588"/>
                  </a:cubicBezTo>
                  <a:cubicBezTo>
                    <a:pt x="807" y="586"/>
                    <a:pt x="811" y="585"/>
                    <a:pt x="814" y="585"/>
                  </a:cubicBezTo>
                  <a:cubicBezTo>
                    <a:pt x="817" y="584"/>
                    <a:pt x="819" y="584"/>
                    <a:pt x="821" y="583"/>
                  </a:cubicBezTo>
                  <a:cubicBezTo>
                    <a:pt x="829" y="580"/>
                    <a:pt x="829" y="577"/>
                    <a:pt x="831" y="571"/>
                  </a:cubicBezTo>
                  <a:cubicBezTo>
                    <a:pt x="831" y="569"/>
                    <a:pt x="831" y="566"/>
                    <a:pt x="832" y="564"/>
                  </a:cubicBezTo>
                  <a:cubicBezTo>
                    <a:pt x="833" y="559"/>
                    <a:pt x="835" y="554"/>
                    <a:pt x="837" y="550"/>
                  </a:cubicBezTo>
                  <a:cubicBezTo>
                    <a:pt x="840" y="542"/>
                    <a:pt x="843" y="535"/>
                    <a:pt x="843" y="527"/>
                  </a:cubicBezTo>
                  <a:cubicBezTo>
                    <a:pt x="844" y="523"/>
                    <a:pt x="844" y="523"/>
                    <a:pt x="844" y="523"/>
                  </a:cubicBezTo>
                  <a:cubicBezTo>
                    <a:pt x="845" y="515"/>
                    <a:pt x="846" y="507"/>
                    <a:pt x="849" y="498"/>
                  </a:cubicBezTo>
                  <a:cubicBezTo>
                    <a:pt x="852" y="491"/>
                    <a:pt x="854" y="484"/>
                    <a:pt x="857" y="478"/>
                  </a:cubicBezTo>
                  <a:cubicBezTo>
                    <a:pt x="858" y="475"/>
                    <a:pt x="860" y="472"/>
                    <a:pt x="861" y="468"/>
                  </a:cubicBezTo>
                  <a:cubicBezTo>
                    <a:pt x="864" y="463"/>
                    <a:pt x="866" y="459"/>
                    <a:pt x="867" y="453"/>
                  </a:cubicBezTo>
                  <a:cubicBezTo>
                    <a:pt x="868" y="450"/>
                    <a:pt x="868" y="446"/>
                    <a:pt x="869" y="443"/>
                  </a:cubicBezTo>
                  <a:cubicBezTo>
                    <a:pt x="870" y="438"/>
                    <a:pt x="871" y="433"/>
                    <a:pt x="872" y="428"/>
                  </a:cubicBezTo>
                  <a:cubicBezTo>
                    <a:pt x="871" y="429"/>
                    <a:pt x="870" y="429"/>
                    <a:pt x="869" y="429"/>
                  </a:cubicBezTo>
                  <a:cubicBezTo>
                    <a:pt x="867" y="428"/>
                    <a:pt x="866" y="427"/>
                    <a:pt x="866" y="425"/>
                  </a:cubicBezTo>
                  <a:cubicBezTo>
                    <a:pt x="862" y="409"/>
                    <a:pt x="861" y="393"/>
                    <a:pt x="862" y="371"/>
                  </a:cubicBezTo>
                  <a:cubicBezTo>
                    <a:pt x="863" y="355"/>
                    <a:pt x="863" y="339"/>
                    <a:pt x="862" y="322"/>
                  </a:cubicBezTo>
                  <a:cubicBezTo>
                    <a:pt x="861" y="313"/>
                    <a:pt x="863" y="308"/>
                    <a:pt x="865" y="301"/>
                  </a:cubicBezTo>
                  <a:cubicBezTo>
                    <a:pt x="866" y="299"/>
                    <a:pt x="866" y="297"/>
                    <a:pt x="867" y="295"/>
                  </a:cubicBezTo>
                  <a:cubicBezTo>
                    <a:pt x="869" y="288"/>
                    <a:pt x="870" y="281"/>
                    <a:pt x="870" y="273"/>
                  </a:cubicBezTo>
                  <a:cubicBezTo>
                    <a:pt x="871" y="263"/>
                    <a:pt x="872" y="253"/>
                    <a:pt x="875" y="244"/>
                  </a:cubicBezTo>
                  <a:cubicBezTo>
                    <a:pt x="878" y="235"/>
                    <a:pt x="882" y="228"/>
                    <a:pt x="886" y="221"/>
                  </a:cubicBezTo>
                  <a:cubicBezTo>
                    <a:pt x="891" y="213"/>
                    <a:pt x="895" y="205"/>
                    <a:pt x="897" y="195"/>
                  </a:cubicBezTo>
                  <a:cubicBezTo>
                    <a:pt x="895" y="195"/>
                    <a:pt x="893" y="196"/>
                    <a:pt x="890" y="196"/>
                  </a:cubicBezTo>
                  <a:cubicBezTo>
                    <a:pt x="882" y="196"/>
                    <a:pt x="873" y="194"/>
                    <a:pt x="867" y="192"/>
                  </a:cubicBezTo>
                  <a:cubicBezTo>
                    <a:pt x="863" y="192"/>
                    <a:pt x="863" y="192"/>
                    <a:pt x="863" y="192"/>
                  </a:cubicBezTo>
                  <a:cubicBezTo>
                    <a:pt x="826" y="184"/>
                    <a:pt x="791" y="181"/>
                    <a:pt x="758" y="181"/>
                  </a:cubicBezTo>
                  <a:cubicBezTo>
                    <a:pt x="730" y="181"/>
                    <a:pt x="702" y="179"/>
                    <a:pt x="675" y="177"/>
                  </a:cubicBezTo>
                  <a:cubicBezTo>
                    <a:pt x="651" y="176"/>
                    <a:pt x="626" y="174"/>
                    <a:pt x="601" y="174"/>
                  </a:cubicBezTo>
                  <a:cubicBezTo>
                    <a:pt x="591" y="174"/>
                    <a:pt x="580" y="173"/>
                    <a:pt x="570" y="172"/>
                  </a:cubicBezTo>
                  <a:cubicBezTo>
                    <a:pt x="562" y="171"/>
                    <a:pt x="562" y="171"/>
                    <a:pt x="562" y="171"/>
                  </a:cubicBezTo>
                  <a:cubicBezTo>
                    <a:pt x="553" y="170"/>
                    <a:pt x="546" y="170"/>
                    <a:pt x="537" y="170"/>
                  </a:cubicBezTo>
                  <a:cubicBezTo>
                    <a:pt x="532" y="170"/>
                    <a:pt x="526" y="170"/>
                    <a:pt x="521" y="170"/>
                  </a:cubicBezTo>
                  <a:cubicBezTo>
                    <a:pt x="508" y="169"/>
                    <a:pt x="496" y="168"/>
                    <a:pt x="481" y="168"/>
                  </a:cubicBezTo>
                  <a:cubicBezTo>
                    <a:pt x="477" y="167"/>
                    <a:pt x="473" y="166"/>
                    <a:pt x="470" y="165"/>
                  </a:cubicBezTo>
                  <a:cubicBezTo>
                    <a:pt x="464" y="164"/>
                    <a:pt x="459" y="163"/>
                    <a:pt x="453" y="163"/>
                  </a:cubicBezTo>
                  <a:cubicBezTo>
                    <a:pt x="447" y="164"/>
                    <a:pt x="440" y="163"/>
                    <a:pt x="433" y="163"/>
                  </a:cubicBezTo>
                  <a:cubicBezTo>
                    <a:pt x="426" y="163"/>
                    <a:pt x="420" y="163"/>
                    <a:pt x="413" y="163"/>
                  </a:cubicBezTo>
                  <a:cubicBezTo>
                    <a:pt x="411" y="163"/>
                    <a:pt x="408" y="164"/>
                    <a:pt x="406" y="164"/>
                  </a:cubicBezTo>
                  <a:cubicBezTo>
                    <a:pt x="399" y="166"/>
                    <a:pt x="391" y="167"/>
                    <a:pt x="385" y="163"/>
                  </a:cubicBezTo>
                  <a:cubicBezTo>
                    <a:pt x="382" y="161"/>
                    <a:pt x="380" y="159"/>
                    <a:pt x="379" y="157"/>
                  </a:cubicBezTo>
                  <a:cubicBezTo>
                    <a:pt x="377" y="155"/>
                    <a:pt x="376" y="154"/>
                    <a:pt x="373" y="153"/>
                  </a:cubicBezTo>
                  <a:cubicBezTo>
                    <a:pt x="371" y="153"/>
                    <a:pt x="370" y="153"/>
                    <a:pt x="368" y="153"/>
                  </a:cubicBezTo>
                  <a:cubicBezTo>
                    <a:pt x="364" y="153"/>
                    <a:pt x="359" y="153"/>
                    <a:pt x="355" y="148"/>
                  </a:cubicBezTo>
                  <a:cubicBezTo>
                    <a:pt x="352" y="145"/>
                    <a:pt x="350" y="141"/>
                    <a:pt x="348" y="138"/>
                  </a:cubicBezTo>
                  <a:cubicBezTo>
                    <a:pt x="347" y="135"/>
                    <a:pt x="345" y="132"/>
                    <a:pt x="344" y="130"/>
                  </a:cubicBezTo>
                  <a:cubicBezTo>
                    <a:pt x="340" y="127"/>
                    <a:pt x="338" y="124"/>
                    <a:pt x="333" y="122"/>
                  </a:cubicBezTo>
                  <a:cubicBezTo>
                    <a:pt x="331" y="120"/>
                    <a:pt x="330" y="118"/>
                    <a:pt x="328" y="117"/>
                  </a:cubicBezTo>
                  <a:cubicBezTo>
                    <a:pt x="324" y="112"/>
                    <a:pt x="320" y="109"/>
                    <a:pt x="317" y="110"/>
                  </a:cubicBezTo>
                  <a:cubicBezTo>
                    <a:pt x="315" y="111"/>
                    <a:pt x="313" y="110"/>
                    <a:pt x="312" y="108"/>
                  </a:cubicBezTo>
                  <a:cubicBezTo>
                    <a:pt x="311" y="107"/>
                    <a:pt x="310" y="106"/>
                    <a:pt x="310" y="105"/>
                  </a:cubicBezTo>
                  <a:cubicBezTo>
                    <a:pt x="310" y="100"/>
                    <a:pt x="309" y="96"/>
                    <a:pt x="309" y="91"/>
                  </a:cubicBezTo>
                  <a:cubicBezTo>
                    <a:pt x="309" y="87"/>
                    <a:pt x="309" y="82"/>
                    <a:pt x="309" y="78"/>
                  </a:cubicBezTo>
                  <a:cubicBezTo>
                    <a:pt x="309" y="71"/>
                    <a:pt x="306" y="64"/>
                    <a:pt x="304" y="58"/>
                  </a:cubicBezTo>
                  <a:cubicBezTo>
                    <a:pt x="302" y="53"/>
                    <a:pt x="302" y="53"/>
                    <a:pt x="302" y="53"/>
                  </a:cubicBezTo>
                  <a:cubicBezTo>
                    <a:pt x="300" y="49"/>
                    <a:pt x="297" y="46"/>
                    <a:pt x="295" y="42"/>
                  </a:cubicBezTo>
                  <a:cubicBezTo>
                    <a:pt x="291" y="37"/>
                    <a:pt x="287" y="32"/>
                    <a:pt x="285" y="26"/>
                  </a:cubicBezTo>
                  <a:cubicBezTo>
                    <a:pt x="284" y="22"/>
                    <a:pt x="284" y="18"/>
                    <a:pt x="284" y="14"/>
                  </a:cubicBezTo>
                  <a:cubicBezTo>
                    <a:pt x="283" y="7"/>
                    <a:pt x="282" y="2"/>
                    <a:pt x="279" y="0"/>
                  </a:cubicBezTo>
                  <a:cubicBezTo>
                    <a:pt x="279" y="1"/>
                    <a:pt x="279" y="1"/>
                    <a:pt x="278" y="2"/>
                  </a:cubicBezTo>
                  <a:cubicBezTo>
                    <a:pt x="278" y="2"/>
                    <a:pt x="277" y="3"/>
                    <a:pt x="276" y="3"/>
                  </a:cubicBezTo>
                  <a:cubicBezTo>
                    <a:pt x="276" y="3"/>
                    <a:pt x="276" y="3"/>
                    <a:pt x="276" y="3"/>
                  </a:cubicBezTo>
                  <a:cubicBezTo>
                    <a:pt x="270" y="16"/>
                    <a:pt x="263" y="28"/>
                    <a:pt x="264" y="42"/>
                  </a:cubicBezTo>
                  <a:cubicBezTo>
                    <a:pt x="264" y="45"/>
                    <a:pt x="264" y="47"/>
                    <a:pt x="264" y="50"/>
                  </a:cubicBezTo>
                  <a:cubicBezTo>
                    <a:pt x="265" y="60"/>
                    <a:pt x="266" y="72"/>
                    <a:pt x="263" y="81"/>
                  </a:cubicBezTo>
                  <a:cubicBezTo>
                    <a:pt x="263" y="84"/>
                    <a:pt x="262" y="87"/>
                    <a:pt x="260" y="89"/>
                  </a:cubicBezTo>
                  <a:cubicBezTo>
                    <a:pt x="259" y="93"/>
                    <a:pt x="258" y="96"/>
                    <a:pt x="259" y="100"/>
                  </a:cubicBezTo>
                  <a:cubicBezTo>
                    <a:pt x="259" y="102"/>
                    <a:pt x="258" y="104"/>
                    <a:pt x="257" y="105"/>
                  </a:cubicBezTo>
                  <a:cubicBezTo>
                    <a:pt x="248" y="111"/>
                    <a:pt x="234" y="110"/>
                    <a:pt x="223" y="109"/>
                  </a:cubicBezTo>
                  <a:cubicBezTo>
                    <a:pt x="220" y="109"/>
                    <a:pt x="217" y="109"/>
                    <a:pt x="214" y="109"/>
                  </a:cubicBezTo>
                  <a:cubicBezTo>
                    <a:pt x="201" y="109"/>
                    <a:pt x="187" y="109"/>
                    <a:pt x="173" y="109"/>
                  </a:cubicBezTo>
                  <a:cubicBezTo>
                    <a:pt x="157" y="109"/>
                    <a:pt x="140" y="109"/>
                    <a:pt x="123" y="110"/>
                  </a:cubicBezTo>
                  <a:cubicBezTo>
                    <a:pt x="122" y="110"/>
                    <a:pt x="122" y="110"/>
                    <a:pt x="122" y="110"/>
                  </a:cubicBezTo>
                  <a:cubicBezTo>
                    <a:pt x="96" y="112"/>
                    <a:pt x="72" y="114"/>
                    <a:pt x="46" y="112"/>
                  </a:cubicBezTo>
                  <a:cubicBezTo>
                    <a:pt x="44" y="112"/>
                    <a:pt x="40" y="112"/>
                    <a:pt x="35" y="112"/>
                  </a:cubicBezTo>
                  <a:cubicBezTo>
                    <a:pt x="23" y="113"/>
                    <a:pt x="15" y="113"/>
                    <a:pt x="8" y="113"/>
                  </a:cubicBezTo>
                  <a:cubicBezTo>
                    <a:pt x="7" y="113"/>
                    <a:pt x="7" y="113"/>
                    <a:pt x="6" y="113"/>
                  </a:cubicBezTo>
                  <a:cubicBezTo>
                    <a:pt x="7" y="118"/>
                    <a:pt x="5" y="124"/>
                    <a:pt x="3" y="128"/>
                  </a:cubicBezTo>
                  <a:cubicBezTo>
                    <a:pt x="2" y="131"/>
                    <a:pt x="1" y="134"/>
                    <a:pt x="1" y="135"/>
                  </a:cubicBezTo>
                  <a:cubicBezTo>
                    <a:pt x="0" y="139"/>
                    <a:pt x="1" y="142"/>
                    <a:pt x="2" y="146"/>
                  </a:cubicBezTo>
                  <a:cubicBezTo>
                    <a:pt x="3" y="148"/>
                    <a:pt x="4" y="151"/>
                    <a:pt x="4" y="154"/>
                  </a:cubicBezTo>
                  <a:cubicBezTo>
                    <a:pt x="6" y="163"/>
                    <a:pt x="5" y="172"/>
                    <a:pt x="4" y="181"/>
                  </a:cubicBezTo>
                  <a:cubicBezTo>
                    <a:pt x="1" y="198"/>
                    <a:pt x="1" y="209"/>
                    <a:pt x="4" y="224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7" y="245"/>
                    <a:pt x="9" y="260"/>
                    <a:pt x="10" y="275"/>
                  </a:cubicBezTo>
                  <a:cubicBezTo>
                    <a:pt x="24" y="277"/>
                    <a:pt x="38" y="275"/>
                    <a:pt x="53" y="273"/>
                  </a:cubicBezTo>
                  <a:cubicBezTo>
                    <a:pt x="59" y="273"/>
                    <a:pt x="64" y="272"/>
                    <a:pt x="70" y="272"/>
                  </a:cubicBezTo>
                  <a:cubicBezTo>
                    <a:pt x="80" y="271"/>
                    <a:pt x="85" y="275"/>
                    <a:pt x="90" y="279"/>
                  </a:cubicBezTo>
                  <a:cubicBezTo>
                    <a:pt x="93" y="281"/>
                    <a:pt x="96" y="283"/>
                    <a:pt x="99" y="284"/>
                  </a:cubicBezTo>
                  <a:cubicBezTo>
                    <a:pt x="101" y="284"/>
                    <a:pt x="103" y="284"/>
                    <a:pt x="104" y="283"/>
                  </a:cubicBezTo>
                  <a:cubicBezTo>
                    <a:pt x="106" y="283"/>
                    <a:pt x="109" y="282"/>
                    <a:pt x="111" y="282"/>
                  </a:cubicBezTo>
                  <a:cubicBezTo>
                    <a:pt x="120" y="282"/>
                    <a:pt x="122" y="283"/>
                    <a:pt x="125" y="289"/>
                  </a:cubicBezTo>
                  <a:cubicBezTo>
                    <a:pt x="128" y="294"/>
                    <a:pt x="128" y="294"/>
                    <a:pt x="128" y="294"/>
                  </a:cubicBezTo>
                  <a:cubicBezTo>
                    <a:pt x="131" y="299"/>
                    <a:pt x="135" y="305"/>
                    <a:pt x="133" y="313"/>
                  </a:cubicBezTo>
                  <a:cubicBezTo>
                    <a:pt x="132" y="316"/>
                    <a:pt x="130" y="317"/>
                    <a:pt x="128" y="319"/>
                  </a:cubicBezTo>
                  <a:cubicBezTo>
                    <a:pt x="126" y="320"/>
                    <a:pt x="125" y="321"/>
                    <a:pt x="125" y="322"/>
                  </a:cubicBezTo>
                  <a:cubicBezTo>
                    <a:pt x="122" y="329"/>
                    <a:pt x="124" y="345"/>
                    <a:pt x="128" y="352"/>
                  </a:cubicBezTo>
                  <a:cubicBezTo>
                    <a:pt x="129" y="353"/>
                    <a:pt x="130" y="354"/>
                    <a:pt x="131" y="355"/>
                  </a:cubicBezTo>
                  <a:cubicBezTo>
                    <a:pt x="133" y="358"/>
                    <a:pt x="135" y="360"/>
                    <a:pt x="136" y="367"/>
                  </a:cubicBezTo>
                  <a:cubicBezTo>
                    <a:pt x="137" y="373"/>
                    <a:pt x="137" y="380"/>
                    <a:pt x="137" y="387"/>
                  </a:cubicBezTo>
                  <a:cubicBezTo>
                    <a:pt x="137" y="393"/>
                    <a:pt x="137" y="393"/>
                    <a:pt x="137" y="393"/>
                  </a:cubicBezTo>
                  <a:cubicBezTo>
                    <a:pt x="136" y="406"/>
                    <a:pt x="131" y="419"/>
                    <a:pt x="122" y="431"/>
                  </a:cubicBezTo>
                  <a:cubicBezTo>
                    <a:pt x="120" y="433"/>
                    <a:pt x="118" y="435"/>
                    <a:pt x="116" y="437"/>
                  </a:cubicBezTo>
                  <a:cubicBezTo>
                    <a:pt x="112" y="441"/>
                    <a:pt x="109" y="444"/>
                    <a:pt x="107" y="448"/>
                  </a:cubicBezTo>
                  <a:cubicBezTo>
                    <a:pt x="106" y="450"/>
                    <a:pt x="105" y="452"/>
                    <a:pt x="105" y="453"/>
                  </a:cubicBezTo>
                  <a:cubicBezTo>
                    <a:pt x="103" y="457"/>
                    <a:pt x="102" y="460"/>
                    <a:pt x="99" y="464"/>
                  </a:cubicBezTo>
                  <a:cubicBezTo>
                    <a:pt x="93" y="473"/>
                    <a:pt x="86" y="477"/>
                    <a:pt x="79" y="482"/>
                  </a:cubicBezTo>
                  <a:cubicBezTo>
                    <a:pt x="77" y="483"/>
                    <a:pt x="76" y="484"/>
                    <a:pt x="75" y="484"/>
                  </a:cubicBezTo>
                  <a:cubicBezTo>
                    <a:pt x="75" y="485"/>
                    <a:pt x="75" y="485"/>
                    <a:pt x="75" y="485"/>
                  </a:cubicBezTo>
                  <a:cubicBezTo>
                    <a:pt x="79" y="485"/>
                    <a:pt x="83" y="485"/>
                    <a:pt x="86" y="488"/>
                  </a:cubicBezTo>
                  <a:cubicBezTo>
                    <a:pt x="91" y="491"/>
                    <a:pt x="99" y="505"/>
                    <a:pt x="98" y="513"/>
                  </a:cubicBezTo>
                  <a:cubicBezTo>
                    <a:pt x="98" y="516"/>
                    <a:pt x="96" y="519"/>
                    <a:pt x="94" y="521"/>
                  </a:cubicBezTo>
                  <a:cubicBezTo>
                    <a:pt x="93" y="523"/>
                    <a:pt x="91" y="525"/>
                    <a:pt x="91" y="526"/>
                  </a:cubicBezTo>
                  <a:cubicBezTo>
                    <a:pt x="91" y="529"/>
                    <a:pt x="91" y="538"/>
                    <a:pt x="92" y="542"/>
                  </a:cubicBezTo>
                  <a:cubicBezTo>
                    <a:pt x="93" y="545"/>
                    <a:pt x="94" y="546"/>
                    <a:pt x="96" y="548"/>
                  </a:cubicBezTo>
                  <a:cubicBezTo>
                    <a:pt x="98" y="549"/>
                    <a:pt x="99" y="550"/>
                    <a:pt x="100" y="552"/>
                  </a:cubicBezTo>
                  <a:cubicBezTo>
                    <a:pt x="104" y="557"/>
                    <a:pt x="104" y="560"/>
                    <a:pt x="105" y="565"/>
                  </a:cubicBezTo>
                  <a:cubicBezTo>
                    <a:pt x="106" y="567"/>
                    <a:pt x="106" y="567"/>
                    <a:pt x="106" y="567"/>
                  </a:cubicBezTo>
                  <a:cubicBezTo>
                    <a:pt x="106" y="569"/>
                    <a:pt x="107" y="571"/>
                    <a:pt x="108" y="574"/>
                  </a:cubicBezTo>
                  <a:cubicBezTo>
                    <a:pt x="111" y="583"/>
                    <a:pt x="115" y="594"/>
                    <a:pt x="108" y="600"/>
                  </a:cubicBezTo>
                  <a:cubicBezTo>
                    <a:pt x="104" y="604"/>
                    <a:pt x="98" y="604"/>
                    <a:pt x="94" y="604"/>
                  </a:cubicBezTo>
                  <a:cubicBezTo>
                    <a:pt x="94" y="604"/>
                    <a:pt x="94" y="604"/>
                    <a:pt x="94" y="604"/>
                  </a:cubicBezTo>
                  <a:cubicBezTo>
                    <a:pt x="96" y="607"/>
                    <a:pt x="97" y="609"/>
                    <a:pt x="99" y="611"/>
                  </a:cubicBezTo>
                  <a:cubicBezTo>
                    <a:pt x="101" y="614"/>
                    <a:pt x="104" y="617"/>
                    <a:pt x="106" y="621"/>
                  </a:cubicBezTo>
                  <a:cubicBezTo>
                    <a:pt x="107" y="623"/>
                    <a:pt x="107" y="624"/>
                    <a:pt x="108" y="626"/>
                  </a:cubicBezTo>
                  <a:cubicBezTo>
                    <a:pt x="110" y="631"/>
                    <a:pt x="112" y="636"/>
                    <a:pt x="113" y="643"/>
                  </a:cubicBezTo>
                  <a:cubicBezTo>
                    <a:pt x="114" y="648"/>
                    <a:pt x="114" y="652"/>
                    <a:pt x="114" y="657"/>
                  </a:cubicBezTo>
                  <a:cubicBezTo>
                    <a:pt x="114" y="669"/>
                    <a:pt x="114" y="678"/>
                    <a:pt x="122" y="686"/>
                  </a:cubicBezTo>
                  <a:cubicBezTo>
                    <a:pt x="133" y="696"/>
                    <a:pt x="144" y="693"/>
                    <a:pt x="158" y="690"/>
                  </a:cubicBezTo>
                  <a:cubicBezTo>
                    <a:pt x="162" y="688"/>
                    <a:pt x="167" y="687"/>
                    <a:pt x="172" y="686"/>
                  </a:cubicBezTo>
                  <a:cubicBezTo>
                    <a:pt x="181" y="685"/>
                    <a:pt x="188" y="687"/>
                    <a:pt x="195" y="689"/>
                  </a:cubicBezTo>
                  <a:cubicBezTo>
                    <a:pt x="200" y="690"/>
                    <a:pt x="203" y="691"/>
                    <a:pt x="208" y="691"/>
                  </a:cubicBezTo>
                  <a:cubicBezTo>
                    <a:pt x="216" y="692"/>
                    <a:pt x="226" y="691"/>
                    <a:pt x="235" y="690"/>
                  </a:cubicBezTo>
                  <a:cubicBezTo>
                    <a:pt x="237" y="690"/>
                    <a:pt x="240" y="689"/>
                    <a:pt x="242" y="689"/>
                  </a:cubicBezTo>
                  <a:cubicBezTo>
                    <a:pt x="251" y="689"/>
                    <a:pt x="260" y="689"/>
                    <a:pt x="263" y="695"/>
                  </a:cubicBezTo>
                  <a:cubicBezTo>
                    <a:pt x="266" y="699"/>
                    <a:pt x="265" y="703"/>
                    <a:pt x="262" y="709"/>
                  </a:cubicBezTo>
                  <a:cubicBezTo>
                    <a:pt x="260" y="712"/>
                    <a:pt x="257" y="713"/>
                    <a:pt x="254" y="714"/>
                  </a:cubicBezTo>
                  <a:cubicBezTo>
                    <a:pt x="253" y="715"/>
                    <a:pt x="252" y="715"/>
                    <a:pt x="252" y="716"/>
                  </a:cubicBezTo>
                  <a:cubicBezTo>
                    <a:pt x="250" y="719"/>
                    <a:pt x="250" y="724"/>
                    <a:pt x="251" y="728"/>
                  </a:cubicBezTo>
                  <a:cubicBezTo>
                    <a:pt x="251" y="729"/>
                    <a:pt x="251" y="729"/>
                    <a:pt x="251" y="729"/>
                  </a:cubicBezTo>
                  <a:cubicBezTo>
                    <a:pt x="251" y="731"/>
                    <a:pt x="251" y="733"/>
                    <a:pt x="252" y="736"/>
                  </a:cubicBezTo>
                  <a:cubicBezTo>
                    <a:pt x="252" y="744"/>
                    <a:pt x="254" y="757"/>
                    <a:pt x="258" y="76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auto">
            <a:xfrm>
              <a:off x="902" y="2151"/>
              <a:ext cx="1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auto">
            <a:xfrm>
              <a:off x="1571" y="2717"/>
              <a:ext cx="560" cy="533"/>
            </a:xfrm>
            <a:custGeom>
              <a:avLst/>
              <a:gdLst>
                <a:gd name="T0" fmla="*/ 51 w 564"/>
                <a:gd name="T1" fmla="*/ 389 h 537"/>
                <a:gd name="T2" fmla="*/ 74 w 564"/>
                <a:gd name="T3" fmla="*/ 395 h 537"/>
                <a:gd name="T4" fmla="*/ 122 w 564"/>
                <a:gd name="T5" fmla="*/ 391 h 537"/>
                <a:gd name="T6" fmla="*/ 125 w 564"/>
                <a:gd name="T7" fmla="*/ 384 h 537"/>
                <a:gd name="T8" fmla="*/ 160 w 564"/>
                <a:gd name="T9" fmla="*/ 395 h 537"/>
                <a:gd name="T10" fmla="*/ 191 w 564"/>
                <a:gd name="T11" fmla="*/ 418 h 537"/>
                <a:gd name="T12" fmla="*/ 204 w 564"/>
                <a:gd name="T13" fmla="*/ 454 h 537"/>
                <a:gd name="T14" fmla="*/ 217 w 564"/>
                <a:gd name="T15" fmla="*/ 508 h 537"/>
                <a:gd name="T16" fmla="*/ 232 w 564"/>
                <a:gd name="T17" fmla="*/ 531 h 537"/>
                <a:gd name="T18" fmla="*/ 245 w 564"/>
                <a:gd name="T19" fmla="*/ 525 h 537"/>
                <a:gd name="T20" fmla="*/ 317 w 564"/>
                <a:gd name="T21" fmla="*/ 516 h 537"/>
                <a:gd name="T22" fmla="*/ 330 w 564"/>
                <a:gd name="T23" fmla="*/ 485 h 537"/>
                <a:gd name="T24" fmla="*/ 352 w 564"/>
                <a:gd name="T25" fmla="*/ 445 h 537"/>
                <a:gd name="T26" fmla="*/ 374 w 564"/>
                <a:gd name="T27" fmla="*/ 433 h 537"/>
                <a:gd name="T28" fmla="*/ 405 w 564"/>
                <a:gd name="T29" fmla="*/ 412 h 537"/>
                <a:gd name="T30" fmla="*/ 456 w 564"/>
                <a:gd name="T31" fmla="*/ 375 h 537"/>
                <a:gd name="T32" fmla="*/ 470 w 564"/>
                <a:gd name="T33" fmla="*/ 359 h 537"/>
                <a:gd name="T34" fmla="*/ 474 w 564"/>
                <a:gd name="T35" fmla="*/ 343 h 537"/>
                <a:gd name="T36" fmla="*/ 484 w 564"/>
                <a:gd name="T37" fmla="*/ 321 h 537"/>
                <a:gd name="T38" fmla="*/ 504 w 564"/>
                <a:gd name="T39" fmla="*/ 288 h 537"/>
                <a:gd name="T40" fmla="*/ 518 w 564"/>
                <a:gd name="T41" fmla="*/ 265 h 537"/>
                <a:gd name="T42" fmla="*/ 540 w 564"/>
                <a:gd name="T43" fmla="*/ 242 h 537"/>
                <a:gd name="T44" fmla="*/ 560 w 564"/>
                <a:gd name="T45" fmla="*/ 228 h 537"/>
                <a:gd name="T46" fmla="*/ 557 w 564"/>
                <a:gd name="T47" fmla="*/ 197 h 537"/>
                <a:gd name="T48" fmla="*/ 561 w 564"/>
                <a:gd name="T49" fmla="*/ 180 h 537"/>
                <a:gd name="T50" fmla="*/ 540 w 564"/>
                <a:gd name="T51" fmla="*/ 164 h 537"/>
                <a:gd name="T52" fmla="*/ 499 w 564"/>
                <a:gd name="T53" fmla="*/ 147 h 537"/>
                <a:gd name="T54" fmla="*/ 462 w 564"/>
                <a:gd name="T55" fmla="*/ 130 h 537"/>
                <a:gd name="T56" fmla="*/ 414 w 564"/>
                <a:gd name="T57" fmla="*/ 107 h 537"/>
                <a:gd name="T58" fmla="*/ 417 w 564"/>
                <a:gd name="T59" fmla="*/ 93 h 537"/>
                <a:gd name="T60" fmla="*/ 401 w 564"/>
                <a:gd name="T61" fmla="*/ 84 h 537"/>
                <a:gd name="T62" fmla="*/ 388 w 564"/>
                <a:gd name="T63" fmla="*/ 74 h 537"/>
                <a:gd name="T64" fmla="*/ 371 w 564"/>
                <a:gd name="T65" fmla="*/ 66 h 537"/>
                <a:gd name="T66" fmla="*/ 341 w 564"/>
                <a:gd name="T67" fmla="*/ 58 h 537"/>
                <a:gd name="T68" fmla="*/ 342 w 564"/>
                <a:gd name="T69" fmla="*/ 14 h 537"/>
                <a:gd name="T70" fmla="*/ 285 w 564"/>
                <a:gd name="T71" fmla="*/ 27 h 537"/>
                <a:gd name="T72" fmla="*/ 257 w 564"/>
                <a:gd name="T73" fmla="*/ 32 h 537"/>
                <a:gd name="T74" fmla="*/ 214 w 564"/>
                <a:gd name="T75" fmla="*/ 25 h 537"/>
                <a:gd name="T76" fmla="*/ 159 w 564"/>
                <a:gd name="T77" fmla="*/ 0 h 537"/>
                <a:gd name="T78" fmla="*/ 109 w 564"/>
                <a:gd name="T79" fmla="*/ 14 h 537"/>
                <a:gd name="T80" fmla="*/ 77 w 564"/>
                <a:gd name="T81" fmla="*/ 42 h 537"/>
                <a:gd name="T82" fmla="*/ 41 w 564"/>
                <a:gd name="T83" fmla="*/ 32 h 537"/>
                <a:gd name="T84" fmla="*/ 31 w 564"/>
                <a:gd name="T85" fmla="*/ 23 h 537"/>
                <a:gd name="T86" fmla="*/ 28 w 564"/>
                <a:gd name="T87" fmla="*/ 37 h 537"/>
                <a:gd name="T88" fmla="*/ 46 w 564"/>
                <a:gd name="T89" fmla="*/ 79 h 537"/>
                <a:gd name="T90" fmla="*/ 42 w 564"/>
                <a:gd name="T91" fmla="*/ 91 h 537"/>
                <a:gd name="T92" fmla="*/ 33 w 564"/>
                <a:gd name="T93" fmla="*/ 113 h 537"/>
                <a:gd name="T94" fmla="*/ 26 w 564"/>
                <a:gd name="T95" fmla="*/ 159 h 537"/>
                <a:gd name="T96" fmla="*/ 9 w 564"/>
                <a:gd name="T97" fmla="*/ 177 h 537"/>
                <a:gd name="T98" fmla="*/ 4 w 564"/>
                <a:gd name="T99" fmla="*/ 206 h 537"/>
                <a:gd name="T100" fmla="*/ 7 w 564"/>
                <a:gd name="T101" fmla="*/ 233 h 537"/>
                <a:gd name="T102" fmla="*/ 10 w 564"/>
                <a:gd name="T103" fmla="*/ 264 h 537"/>
                <a:gd name="T104" fmla="*/ 18 w 564"/>
                <a:gd name="T105" fmla="*/ 286 h 537"/>
                <a:gd name="T106" fmla="*/ 23 w 564"/>
                <a:gd name="T107" fmla="*/ 323 h 537"/>
                <a:gd name="T108" fmla="*/ 19 w 564"/>
                <a:gd name="T109" fmla="*/ 359 h 537"/>
                <a:gd name="T110" fmla="*/ 30 w 564"/>
                <a:gd name="T111" fmla="*/ 381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64" h="537">
                  <a:moveTo>
                    <a:pt x="36" y="382"/>
                  </a:moveTo>
                  <a:cubicBezTo>
                    <a:pt x="38" y="383"/>
                    <a:pt x="39" y="384"/>
                    <a:pt x="41" y="384"/>
                  </a:cubicBezTo>
                  <a:cubicBezTo>
                    <a:pt x="44" y="386"/>
                    <a:pt x="47" y="387"/>
                    <a:pt x="51" y="389"/>
                  </a:cubicBezTo>
                  <a:cubicBezTo>
                    <a:pt x="52" y="391"/>
                    <a:pt x="53" y="392"/>
                    <a:pt x="54" y="394"/>
                  </a:cubicBezTo>
                  <a:cubicBezTo>
                    <a:pt x="55" y="395"/>
                    <a:pt x="56" y="396"/>
                    <a:pt x="57" y="397"/>
                  </a:cubicBezTo>
                  <a:cubicBezTo>
                    <a:pt x="61" y="398"/>
                    <a:pt x="68" y="396"/>
                    <a:pt x="74" y="395"/>
                  </a:cubicBezTo>
                  <a:cubicBezTo>
                    <a:pt x="81" y="393"/>
                    <a:pt x="87" y="391"/>
                    <a:pt x="93" y="391"/>
                  </a:cubicBezTo>
                  <a:cubicBezTo>
                    <a:pt x="95" y="392"/>
                    <a:pt x="95" y="392"/>
                    <a:pt x="95" y="392"/>
                  </a:cubicBezTo>
                  <a:cubicBezTo>
                    <a:pt x="118" y="394"/>
                    <a:pt x="122" y="392"/>
                    <a:pt x="122" y="391"/>
                  </a:cubicBezTo>
                  <a:cubicBezTo>
                    <a:pt x="122" y="391"/>
                    <a:pt x="122" y="391"/>
                    <a:pt x="122" y="390"/>
                  </a:cubicBezTo>
                  <a:cubicBezTo>
                    <a:pt x="122" y="389"/>
                    <a:pt x="122" y="388"/>
                    <a:pt x="122" y="387"/>
                  </a:cubicBezTo>
                  <a:cubicBezTo>
                    <a:pt x="123" y="385"/>
                    <a:pt x="123" y="384"/>
                    <a:pt x="125" y="384"/>
                  </a:cubicBezTo>
                  <a:cubicBezTo>
                    <a:pt x="132" y="381"/>
                    <a:pt x="139" y="386"/>
                    <a:pt x="144" y="390"/>
                  </a:cubicBezTo>
                  <a:cubicBezTo>
                    <a:pt x="147" y="392"/>
                    <a:pt x="149" y="394"/>
                    <a:pt x="151" y="395"/>
                  </a:cubicBezTo>
                  <a:cubicBezTo>
                    <a:pt x="153" y="395"/>
                    <a:pt x="157" y="395"/>
                    <a:pt x="160" y="395"/>
                  </a:cubicBezTo>
                  <a:cubicBezTo>
                    <a:pt x="168" y="395"/>
                    <a:pt x="177" y="395"/>
                    <a:pt x="184" y="403"/>
                  </a:cubicBezTo>
                  <a:cubicBezTo>
                    <a:pt x="186" y="405"/>
                    <a:pt x="187" y="408"/>
                    <a:pt x="188" y="411"/>
                  </a:cubicBezTo>
                  <a:cubicBezTo>
                    <a:pt x="189" y="414"/>
                    <a:pt x="190" y="416"/>
                    <a:pt x="191" y="418"/>
                  </a:cubicBezTo>
                  <a:cubicBezTo>
                    <a:pt x="193" y="421"/>
                    <a:pt x="193" y="421"/>
                    <a:pt x="193" y="421"/>
                  </a:cubicBezTo>
                  <a:cubicBezTo>
                    <a:pt x="200" y="429"/>
                    <a:pt x="205" y="438"/>
                    <a:pt x="205" y="450"/>
                  </a:cubicBezTo>
                  <a:cubicBezTo>
                    <a:pt x="204" y="454"/>
                    <a:pt x="204" y="454"/>
                    <a:pt x="204" y="454"/>
                  </a:cubicBezTo>
                  <a:cubicBezTo>
                    <a:pt x="204" y="464"/>
                    <a:pt x="204" y="470"/>
                    <a:pt x="207" y="479"/>
                  </a:cubicBezTo>
                  <a:cubicBezTo>
                    <a:pt x="208" y="482"/>
                    <a:pt x="209" y="484"/>
                    <a:pt x="210" y="486"/>
                  </a:cubicBezTo>
                  <a:cubicBezTo>
                    <a:pt x="214" y="492"/>
                    <a:pt x="217" y="498"/>
                    <a:pt x="217" y="508"/>
                  </a:cubicBezTo>
                  <a:cubicBezTo>
                    <a:pt x="217" y="510"/>
                    <a:pt x="217" y="512"/>
                    <a:pt x="216" y="514"/>
                  </a:cubicBezTo>
                  <a:cubicBezTo>
                    <a:pt x="216" y="521"/>
                    <a:pt x="215" y="527"/>
                    <a:pt x="219" y="530"/>
                  </a:cubicBezTo>
                  <a:cubicBezTo>
                    <a:pt x="221" y="532"/>
                    <a:pt x="227" y="531"/>
                    <a:pt x="232" y="531"/>
                  </a:cubicBezTo>
                  <a:cubicBezTo>
                    <a:pt x="233" y="531"/>
                    <a:pt x="234" y="531"/>
                    <a:pt x="236" y="531"/>
                  </a:cubicBezTo>
                  <a:cubicBezTo>
                    <a:pt x="236" y="531"/>
                    <a:pt x="236" y="531"/>
                    <a:pt x="236" y="531"/>
                  </a:cubicBezTo>
                  <a:cubicBezTo>
                    <a:pt x="239" y="529"/>
                    <a:pt x="243" y="528"/>
                    <a:pt x="245" y="525"/>
                  </a:cubicBezTo>
                  <a:cubicBezTo>
                    <a:pt x="256" y="517"/>
                    <a:pt x="260" y="517"/>
                    <a:pt x="273" y="520"/>
                  </a:cubicBezTo>
                  <a:cubicBezTo>
                    <a:pt x="285" y="522"/>
                    <a:pt x="297" y="526"/>
                    <a:pt x="304" y="537"/>
                  </a:cubicBezTo>
                  <a:cubicBezTo>
                    <a:pt x="309" y="531"/>
                    <a:pt x="314" y="524"/>
                    <a:pt x="317" y="516"/>
                  </a:cubicBezTo>
                  <a:cubicBezTo>
                    <a:pt x="318" y="514"/>
                    <a:pt x="319" y="510"/>
                    <a:pt x="319" y="506"/>
                  </a:cubicBezTo>
                  <a:cubicBezTo>
                    <a:pt x="320" y="502"/>
                    <a:pt x="321" y="498"/>
                    <a:pt x="323" y="494"/>
                  </a:cubicBezTo>
                  <a:cubicBezTo>
                    <a:pt x="324" y="491"/>
                    <a:pt x="327" y="488"/>
                    <a:pt x="330" y="485"/>
                  </a:cubicBezTo>
                  <a:cubicBezTo>
                    <a:pt x="332" y="483"/>
                    <a:pt x="334" y="480"/>
                    <a:pt x="335" y="478"/>
                  </a:cubicBezTo>
                  <a:cubicBezTo>
                    <a:pt x="338" y="475"/>
                    <a:pt x="339" y="471"/>
                    <a:pt x="340" y="466"/>
                  </a:cubicBezTo>
                  <a:cubicBezTo>
                    <a:pt x="341" y="459"/>
                    <a:pt x="344" y="450"/>
                    <a:pt x="352" y="445"/>
                  </a:cubicBezTo>
                  <a:cubicBezTo>
                    <a:pt x="355" y="443"/>
                    <a:pt x="358" y="443"/>
                    <a:pt x="361" y="442"/>
                  </a:cubicBezTo>
                  <a:cubicBezTo>
                    <a:pt x="364" y="441"/>
                    <a:pt x="367" y="440"/>
                    <a:pt x="369" y="438"/>
                  </a:cubicBezTo>
                  <a:cubicBezTo>
                    <a:pt x="371" y="436"/>
                    <a:pt x="372" y="435"/>
                    <a:pt x="374" y="433"/>
                  </a:cubicBezTo>
                  <a:cubicBezTo>
                    <a:pt x="378" y="429"/>
                    <a:pt x="382" y="426"/>
                    <a:pt x="386" y="422"/>
                  </a:cubicBezTo>
                  <a:cubicBezTo>
                    <a:pt x="391" y="420"/>
                    <a:pt x="395" y="419"/>
                    <a:pt x="399" y="418"/>
                  </a:cubicBezTo>
                  <a:cubicBezTo>
                    <a:pt x="401" y="416"/>
                    <a:pt x="403" y="414"/>
                    <a:pt x="405" y="412"/>
                  </a:cubicBezTo>
                  <a:cubicBezTo>
                    <a:pt x="411" y="408"/>
                    <a:pt x="416" y="403"/>
                    <a:pt x="421" y="399"/>
                  </a:cubicBezTo>
                  <a:cubicBezTo>
                    <a:pt x="426" y="395"/>
                    <a:pt x="432" y="392"/>
                    <a:pt x="437" y="389"/>
                  </a:cubicBezTo>
                  <a:cubicBezTo>
                    <a:pt x="444" y="384"/>
                    <a:pt x="451" y="380"/>
                    <a:pt x="456" y="375"/>
                  </a:cubicBezTo>
                  <a:cubicBezTo>
                    <a:pt x="457" y="374"/>
                    <a:pt x="459" y="371"/>
                    <a:pt x="460" y="369"/>
                  </a:cubicBezTo>
                  <a:cubicBezTo>
                    <a:pt x="462" y="367"/>
                    <a:pt x="463" y="365"/>
                    <a:pt x="465" y="363"/>
                  </a:cubicBezTo>
                  <a:cubicBezTo>
                    <a:pt x="466" y="362"/>
                    <a:pt x="468" y="360"/>
                    <a:pt x="470" y="359"/>
                  </a:cubicBezTo>
                  <a:cubicBezTo>
                    <a:pt x="472" y="357"/>
                    <a:pt x="475" y="355"/>
                    <a:pt x="475" y="354"/>
                  </a:cubicBezTo>
                  <a:cubicBezTo>
                    <a:pt x="476" y="352"/>
                    <a:pt x="476" y="352"/>
                    <a:pt x="475" y="351"/>
                  </a:cubicBezTo>
                  <a:cubicBezTo>
                    <a:pt x="475" y="349"/>
                    <a:pt x="473" y="346"/>
                    <a:pt x="474" y="343"/>
                  </a:cubicBezTo>
                  <a:cubicBezTo>
                    <a:pt x="476" y="337"/>
                    <a:pt x="479" y="336"/>
                    <a:pt x="482" y="335"/>
                  </a:cubicBezTo>
                  <a:cubicBezTo>
                    <a:pt x="483" y="334"/>
                    <a:pt x="483" y="334"/>
                    <a:pt x="484" y="334"/>
                  </a:cubicBezTo>
                  <a:cubicBezTo>
                    <a:pt x="486" y="331"/>
                    <a:pt x="485" y="326"/>
                    <a:pt x="484" y="321"/>
                  </a:cubicBezTo>
                  <a:cubicBezTo>
                    <a:pt x="483" y="315"/>
                    <a:pt x="482" y="308"/>
                    <a:pt x="485" y="303"/>
                  </a:cubicBezTo>
                  <a:cubicBezTo>
                    <a:pt x="488" y="299"/>
                    <a:pt x="492" y="297"/>
                    <a:pt x="495" y="295"/>
                  </a:cubicBezTo>
                  <a:cubicBezTo>
                    <a:pt x="499" y="293"/>
                    <a:pt x="502" y="292"/>
                    <a:pt x="504" y="288"/>
                  </a:cubicBezTo>
                  <a:cubicBezTo>
                    <a:pt x="504" y="286"/>
                    <a:pt x="504" y="285"/>
                    <a:pt x="505" y="283"/>
                  </a:cubicBezTo>
                  <a:cubicBezTo>
                    <a:pt x="505" y="280"/>
                    <a:pt x="506" y="276"/>
                    <a:pt x="508" y="273"/>
                  </a:cubicBezTo>
                  <a:cubicBezTo>
                    <a:pt x="511" y="269"/>
                    <a:pt x="515" y="267"/>
                    <a:pt x="518" y="265"/>
                  </a:cubicBezTo>
                  <a:cubicBezTo>
                    <a:pt x="521" y="263"/>
                    <a:pt x="523" y="262"/>
                    <a:pt x="525" y="260"/>
                  </a:cubicBezTo>
                  <a:cubicBezTo>
                    <a:pt x="527" y="257"/>
                    <a:pt x="528" y="255"/>
                    <a:pt x="530" y="253"/>
                  </a:cubicBezTo>
                  <a:cubicBezTo>
                    <a:pt x="532" y="249"/>
                    <a:pt x="535" y="245"/>
                    <a:pt x="540" y="242"/>
                  </a:cubicBezTo>
                  <a:cubicBezTo>
                    <a:pt x="542" y="240"/>
                    <a:pt x="545" y="239"/>
                    <a:pt x="549" y="237"/>
                  </a:cubicBezTo>
                  <a:cubicBezTo>
                    <a:pt x="553" y="236"/>
                    <a:pt x="559" y="234"/>
                    <a:pt x="561" y="232"/>
                  </a:cubicBezTo>
                  <a:cubicBezTo>
                    <a:pt x="561" y="231"/>
                    <a:pt x="560" y="229"/>
                    <a:pt x="560" y="228"/>
                  </a:cubicBezTo>
                  <a:cubicBezTo>
                    <a:pt x="559" y="227"/>
                    <a:pt x="558" y="225"/>
                    <a:pt x="558" y="224"/>
                  </a:cubicBezTo>
                  <a:cubicBezTo>
                    <a:pt x="559" y="220"/>
                    <a:pt x="558" y="216"/>
                    <a:pt x="558" y="211"/>
                  </a:cubicBezTo>
                  <a:cubicBezTo>
                    <a:pt x="557" y="207"/>
                    <a:pt x="556" y="202"/>
                    <a:pt x="557" y="197"/>
                  </a:cubicBezTo>
                  <a:cubicBezTo>
                    <a:pt x="557" y="193"/>
                    <a:pt x="560" y="189"/>
                    <a:pt x="562" y="187"/>
                  </a:cubicBezTo>
                  <a:cubicBezTo>
                    <a:pt x="563" y="185"/>
                    <a:pt x="564" y="184"/>
                    <a:pt x="564" y="183"/>
                  </a:cubicBezTo>
                  <a:cubicBezTo>
                    <a:pt x="563" y="183"/>
                    <a:pt x="561" y="181"/>
                    <a:pt x="561" y="180"/>
                  </a:cubicBezTo>
                  <a:cubicBezTo>
                    <a:pt x="560" y="178"/>
                    <a:pt x="561" y="177"/>
                    <a:pt x="562" y="175"/>
                  </a:cubicBezTo>
                  <a:cubicBezTo>
                    <a:pt x="560" y="173"/>
                    <a:pt x="559" y="171"/>
                    <a:pt x="558" y="170"/>
                  </a:cubicBezTo>
                  <a:cubicBezTo>
                    <a:pt x="555" y="167"/>
                    <a:pt x="547" y="166"/>
                    <a:pt x="540" y="164"/>
                  </a:cubicBezTo>
                  <a:cubicBezTo>
                    <a:pt x="534" y="163"/>
                    <a:pt x="530" y="162"/>
                    <a:pt x="526" y="160"/>
                  </a:cubicBezTo>
                  <a:cubicBezTo>
                    <a:pt x="522" y="159"/>
                    <a:pt x="518" y="156"/>
                    <a:pt x="514" y="154"/>
                  </a:cubicBezTo>
                  <a:cubicBezTo>
                    <a:pt x="509" y="151"/>
                    <a:pt x="504" y="148"/>
                    <a:pt x="499" y="147"/>
                  </a:cubicBezTo>
                  <a:cubicBezTo>
                    <a:pt x="493" y="145"/>
                    <a:pt x="493" y="145"/>
                    <a:pt x="493" y="145"/>
                  </a:cubicBezTo>
                  <a:cubicBezTo>
                    <a:pt x="483" y="142"/>
                    <a:pt x="476" y="140"/>
                    <a:pt x="465" y="132"/>
                  </a:cubicBezTo>
                  <a:cubicBezTo>
                    <a:pt x="462" y="130"/>
                    <a:pt x="462" y="130"/>
                    <a:pt x="462" y="130"/>
                  </a:cubicBezTo>
                  <a:cubicBezTo>
                    <a:pt x="456" y="125"/>
                    <a:pt x="450" y="120"/>
                    <a:pt x="442" y="117"/>
                  </a:cubicBezTo>
                  <a:cubicBezTo>
                    <a:pt x="439" y="116"/>
                    <a:pt x="436" y="115"/>
                    <a:pt x="432" y="114"/>
                  </a:cubicBezTo>
                  <a:cubicBezTo>
                    <a:pt x="426" y="113"/>
                    <a:pt x="419" y="112"/>
                    <a:pt x="414" y="107"/>
                  </a:cubicBezTo>
                  <a:cubicBezTo>
                    <a:pt x="412" y="106"/>
                    <a:pt x="412" y="104"/>
                    <a:pt x="412" y="102"/>
                  </a:cubicBezTo>
                  <a:cubicBezTo>
                    <a:pt x="413" y="99"/>
                    <a:pt x="415" y="97"/>
                    <a:pt x="416" y="95"/>
                  </a:cubicBezTo>
                  <a:cubicBezTo>
                    <a:pt x="417" y="94"/>
                    <a:pt x="417" y="94"/>
                    <a:pt x="417" y="93"/>
                  </a:cubicBezTo>
                  <a:cubicBezTo>
                    <a:pt x="417" y="93"/>
                    <a:pt x="417" y="92"/>
                    <a:pt x="417" y="92"/>
                  </a:cubicBezTo>
                  <a:cubicBezTo>
                    <a:pt x="416" y="89"/>
                    <a:pt x="407" y="86"/>
                    <a:pt x="403" y="85"/>
                  </a:cubicBezTo>
                  <a:cubicBezTo>
                    <a:pt x="401" y="84"/>
                    <a:pt x="401" y="84"/>
                    <a:pt x="401" y="84"/>
                  </a:cubicBezTo>
                  <a:cubicBezTo>
                    <a:pt x="394" y="82"/>
                    <a:pt x="391" y="79"/>
                    <a:pt x="389" y="76"/>
                  </a:cubicBezTo>
                  <a:cubicBezTo>
                    <a:pt x="389" y="76"/>
                    <a:pt x="389" y="75"/>
                    <a:pt x="388" y="75"/>
                  </a:cubicBezTo>
                  <a:cubicBezTo>
                    <a:pt x="388" y="75"/>
                    <a:pt x="388" y="74"/>
                    <a:pt x="388" y="74"/>
                  </a:cubicBezTo>
                  <a:cubicBezTo>
                    <a:pt x="387" y="73"/>
                    <a:pt x="386" y="73"/>
                    <a:pt x="385" y="72"/>
                  </a:cubicBezTo>
                  <a:cubicBezTo>
                    <a:pt x="384" y="71"/>
                    <a:pt x="379" y="69"/>
                    <a:pt x="376" y="68"/>
                  </a:cubicBezTo>
                  <a:cubicBezTo>
                    <a:pt x="371" y="66"/>
                    <a:pt x="371" y="66"/>
                    <a:pt x="371" y="66"/>
                  </a:cubicBezTo>
                  <a:cubicBezTo>
                    <a:pt x="369" y="66"/>
                    <a:pt x="366" y="66"/>
                    <a:pt x="363" y="66"/>
                  </a:cubicBezTo>
                  <a:cubicBezTo>
                    <a:pt x="358" y="66"/>
                    <a:pt x="354" y="66"/>
                    <a:pt x="349" y="64"/>
                  </a:cubicBezTo>
                  <a:cubicBezTo>
                    <a:pt x="346" y="63"/>
                    <a:pt x="342" y="61"/>
                    <a:pt x="341" y="58"/>
                  </a:cubicBezTo>
                  <a:cubicBezTo>
                    <a:pt x="339" y="54"/>
                    <a:pt x="341" y="51"/>
                    <a:pt x="342" y="47"/>
                  </a:cubicBezTo>
                  <a:cubicBezTo>
                    <a:pt x="343" y="46"/>
                    <a:pt x="343" y="45"/>
                    <a:pt x="344" y="43"/>
                  </a:cubicBezTo>
                  <a:cubicBezTo>
                    <a:pt x="347" y="33"/>
                    <a:pt x="346" y="24"/>
                    <a:pt x="342" y="14"/>
                  </a:cubicBezTo>
                  <a:cubicBezTo>
                    <a:pt x="326" y="24"/>
                    <a:pt x="312" y="29"/>
                    <a:pt x="299" y="29"/>
                  </a:cubicBezTo>
                  <a:cubicBezTo>
                    <a:pt x="296" y="29"/>
                    <a:pt x="293" y="28"/>
                    <a:pt x="291" y="28"/>
                  </a:cubicBezTo>
                  <a:cubicBezTo>
                    <a:pt x="289" y="27"/>
                    <a:pt x="286" y="27"/>
                    <a:pt x="285" y="27"/>
                  </a:cubicBezTo>
                  <a:cubicBezTo>
                    <a:pt x="283" y="27"/>
                    <a:pt x="282" y="27"/>
                    <a:pt x="281" y="28"/>
                  </a:cubicBezTo>
                  <a:cubicBezTo>
                    <a:pt x="280" y="28"/>
                    <a:pt x="279" y="29"/>
                    <a:pt x="277" y="29"/>
                  </a:cubicBezTo>
                  <a:cubicBezTo>
                    <a:pt x="270" y="31"/>
                    <a:pt x="264" y="31"/>
                    <a:pt x="257" y="32"/>
                  </a:cubicBezTo>
                  <a:cubicBezTo>
                    <a:pt x="254" y="32"/>
                    <a:pt x="250" y="32"/>
                    <a:pt x="246" y="33"/>
                  </a:cubicBezTo>
                  <a:cubicBezTo>
                    <a:pt x="234" y="34"/>
                    <a:pt x="228" y="35"/>
                    <a:pt x="217" y="27"/>
                  </a:cubicBezTo>
                  <a:cubicBezTo>
                    <a:pt x="214" y="25"/>
                    <a:pt x="214" y="25"/>
                    <a:pt x="214" y="25"/>
                  </a:cubicBezTo>
                  <a:cubicBezTo>
                    <a:pt x="207" y="19"/>
                    <a:pt x="203" y="16"/>
                    <a:pt x="194" y="13"/>
                  </a:cubicBezTo>
                  <a:cubicBezTo>
                    <a:pt x="192" y="12"/>
                    <a:pt x="189" y="11"/>
                    <a:pt x="186" y="9"/>
                  </a:cubicBezTo>
                  <a:cubicBezTo>
                    <a:pt x="179" y="6"/>
                    <a:pt x="165" y="0"/>
                    <a:pt x="159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53" y="8"/>
                    <a:pt x="136" y="10"/>
                    <a:pt x="130" y="11"/>
                  </a:cubicBezTo>
                  <a:cubicBezTo>
                    <a:pt x="119" y="12"/>
                    <a:pt x="116" y="10"/>
                    <a:pt x="109" y="14"/>
                  </a:cubicBezTo>
                  <a:cubicBezTo>
                    <a:pt x="105" y="18"/>
                    <a:pt x="102" y="21"/>
                    <a:pt x="99" y="25"/>
                  </a:cubicBezTo>
                  <a:cubicBezTo>
                    <a:pt x="95" y="30"/>
                    <a:pt x="91" y="36"/>
                    <a:pt x="83" y="40"/>
                  </a:cubicBezTo>
                  <a:cubicBezTo>
                    <a:pt x="81" y="40"/>
                    <a:pt x="79" y="41"/>
                    <a:pt x="77" y="42"/>
                  </a:cubicBezTo>
                  <a:cubicBezTo>
                    <a:pt x="72" y="45"/>
                    <a:pt x="66" y="48"/>
                    <a:pt x="58" y="46"/>
                  </a:cubicBezTo>
                  <a:cubicBezTo>
                    <a:pt x="50" y="45"/>
                    <a:pt x="47" y="39"/>
                    <a:pt x="44" y="35"/>
                  </a:cubicBezTo>
                  <a:cubicBezTo>
                    <a:pt x="43" y="34"/>
                    <a:pt x="42" y="33"/>
                    <a:pt x="41" y="32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7" y="27"/>
                    <a:pt x="34" y="23"/>
                    <a:pt x="32" y="21"/>
                  </a:cubicBezTo>
                  <a:cubicBezTo>
                    <a:pt x="31" y="22"/>
                    <a:pt x="31" y="22"/>
                    <a:pt x="31" y="23"/>
                  </a:cubicBezTo>
                  <a:cubicBezTo>
                    <a:pt x="30" y="25"/>
                    <a:pt x="29" y="27"/>
                    <a:pt x="27" y="28"/>
                  </a:cubicBezTo>
                  <a:cubicBezTo>
                    <a:pt x="28" y="30"/>
                    <a:pt x="28" y="33"/>
                    <a:pt x="28" y="35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30" y="43"/>
                    <a:pt x="30" y="45"/>
                    <a:pt x="34" y="51"/>
                  </a:cubicBezTo>
                  <a:cubicBezTo>
                    <a:pt x="36" y="54"/>
                    <a:pt x="38" y="59"/>
                    <a:pt x="40" y="65"/>
                  </a:cubicBezTo>
                  <a:cubicBezTo>
                    <a:pt x="41" y="70"/>
                    <a:pt x="44" y="78"/>
                    <a:pt x="46" y="79"/>
                  </a:cubicBezTo>
                  <a:cubicBezTo>
                    <a:pt x="47" y="80"/>
                    <a:pt x="48" y="81"/>
                    <a:pt x="49" y="82"/>
                  </a:cubicBezTo>
                  <a:cubicBezTo>
                    <a:pt x="49" y="84"/>
                    <a:pt x="49" y="85"/>
                    <a:pt x="48" y="86"/>
                  </a:cubicBezTo>
                  <a:cubicBezTo>
                    <a:pt x="46" y="89"/>
                    <a:pt x="44" y="90"/>
                    <a:pt x="42" y="91"/>
                  </a:cubicBezTo>
                  <a:cubicBezTo>
                    <a:pt x="40" y="93"/>
                    <a:pt x="38" y="94"/>
                    <a:pt x="38" y="95"/>
                  </a:cubicBezTo>
                  <a:cubicBezTo>
                    <a:pt x="37" y="97"/>
                    <a:pt x="36" y="100"/>
                    <a:pt x="36" y="103"/>
                  </a:cubicBezTo>
                  <a:cubicBezTo>
                    <a:pt x="35" y="106"/>
                    <a:pt x="34" y="109"/>
                    <a:pt x="33" y="113"/>
                  </a:cubicBezTo>
                  <a:cubicBezTo>
                    <a:pt x="29" y="121"/>
                    <a:pt x="29" y="124"/>
                    <a:pt x="31" y="134"/>
                  </a:cubicBezTo>
                  <a:cubicBezTo>
                    <a:pt x="31" y="135"/>
                    <a:pt x="31" y="135"/>
                    <a:pt x="31" y="135"/>
                  </a:cubicBezTo>
                  <a:cubicBezTo>
                    <a:pt x="32" y="143"/>
                    <a:pt x="34" y="152"/>
                    <a:pt x="26" y="159"/>
                  </a:cubicBezTo>
                  <a:cubicBezTo>
                    <a:pt x="23" y="161"/>
                    <a:pt x="21" y="162"/>
                    <a:pt x="18" y="163"/>
                  </a:cubicBezTo>
                  <a:cubicBezTo>
                    <a:pt x="16" y="164"/>
                    <a:pt x="14" y="164"/>
                    <a:pt x="13" y="165"/>
                  </a:cubicBezTo>
                  <a:cubicBezTo>
                    <a:pt x="11" y="168"/>
                    <a:pt x="10" y="172"/>
                    <a:pt x="9" y="177"/>
                  </a:cubicBezTo>
                  <a:cubicBezTo>
                    <a:pt x="9" y="180"/>
                    <a:pt x="8" y="183"/>
                    <a:pt x="7" y="185"/>
                  </a:cubicBezTo>
                  <a:cubicBezTo>
                    <a:pt x="7" y="187"/>
                    <a:pt x="6" y="189"/>
                    <a:pt x="5" y="190"/>
                  </a:cubicBezTo>
                  <a:cubicBezTo>
                    <a:pt x="3" y="197"/>
                    <a:pt x="1" y="202"/>
                    <a:pt x="4" y="206"/>
                  </a:cubicBezTo>
                  <a:cubicBezTo>
                    <a:pt x="4" y="207"/>
                    <a:pt x="6" y="207"/>
                    <a:pt x="7" y="207"/>
                  </a:cubicBezTo>
                  <a:cubicBezTo>
                    <a:pt x="10" y="209"/>
                    <a:pt x="15" y="211"/>
                    <a:pt x="16" y="218"/>
                  </a:cubicBezTo>
                  <a:cubicBezTo>
                    <a:pt x="16" y="225"/>
                    <a:pt x="11" y="229"/>
                    <a:pt x="7" y="233"/>
                  </a:cubicBezTo>
                  <a:cubicBezTo>
                    <a:pt x="6" y="233"/>
                    <a:pt x="5" y="234"/>
                    <a:pt x="4" y="235"/>
                  </a:cubicBezTo>
                  <a:cubicBezTo>
                    <a:pt x="0" y="240"/>
                    <a:pt x="2" y="243"/>
                    <a:pt x="5" y="250"/>
                  </a:cubicBezTo>
                  <a:cubicBezTo>
                    <a:pt x="7" y="254"/>
                    <a:pt x="9" y="259"/>
                    <a:pt x="10" y="264"/>
                  </a:cubicBezTo>
                  <a:cubicBezTo>
                    <a:pt x="11" y="266"/>
                    <a:pt x="11" y="268"/>
                    <a:pt x="11" y="270"/>
                  </a:cubicBezTo>
                  <a:cubicBezTo>
                    <a:pt x="12" y="275"/>
                    <a:pt x="12" y="281"/>
                    <a:pt x="15" y="284"/>
                  </a:cubicBezTo>
                  <a:cubicBezTo>
                    <a:pt x="16" y="285"/>
                    <a:pt x="17" y="286"/>
                    <a:pt x="18" y="286"/>
                  </a:cubicBezTo>
                  <a:cubicBezTo>
                    <a:pt x="21" y="287"/>
                    <a:pt x="24" y="289"/>
                    <a:pt x="26" y="293"/>
                  </a:cubicBezTo>
                  <a:cubicBezTo>
                    <a:pt x="27" y="295"/>
                    <a:pt x="28" y="299"/>
                    <a:pt x="28" y="310"/>
                  </a:cubicBezTo>
                  <a:cubicBezTo>
                    <a:pt x="28" y="317"/>
                    <a:pt x="28" y="319"/>
                    <a:pt x="23" y="323"/>
                  </a:cubicBezTo>
                  <a:cubicBezTo>
                    <a:pt x="22" y="323"/>
                    <a:pt x="21" y="324"/>
                    <a:pt x="19" y="326"/>
                  </a:cubicBezTo>
                  <a:cubicBezTo>
                    <a:pt x="15" y="331"/>
                    <a:pt x="16" y="337"/>
                    <a:pt x="18" y="346"/>
                  </a:cubicBezTo>
                  <a:cubicBezTo>
                    <a:pt x="18" y="350"/>
                    <a:pt x="19" y="354"/>
                    <a:pt x="19" y="359"/>
                  </a:cubicBezTo>
                  <a:cubicBezTo>
                    <a:pt x="19" y="361"/>
                    <a:pt x="19" y="363"/>
                    <a:pt x="19" y="365"/>
                  </a:cubicBezTo>
                  <a:cubicBezTo>
                    <a:pt x="18" y="369"/>
                    <a:pt x="18" y="375"/>
                    <a:pt x="19" y="377"/>
                  </a:cubicBezTo>
                  <a:cubicBezTo>
                    <a:pt x="20" y="378"/>
                    <a:pt x="27" y="380"/>
                    <a:pt x="30" y="381"/>
                  </a:cubicBezTo>
                  <a:cubicBezTo>
                    <a:pt x="33" y="381"/>
                    <a:pt x="34" y="382"/>
                    <a:pt x="36" y="382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auto">
            <a:xfrm>
              <a:off x="992" y="215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" name="Oval 81"/>
            <p:cNvSpPr>
              <a:spLocks noChangeArrowheads="1"/>
            </p:cNvSpPr>
            <p:nvPr/>
          </p:nvSpPr>
          <p:spPr bwMode="auto">
            <a:xfrm>
              <a:off x="994" y="2154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auto">
            <a:xfrm>
              <a:off x="2621" y="3004"/>
              <a:ext cx="290" cy="165"/>
            </a:xfrm>
            <a:custGeom>
              <a:avLst/>
              <a:gdLst>
                <a:gd name="T0" fmla="*/ 284 w 292"/>
                <a:gd name="T1" fmla="*/ 43 h 166"/>
                <a:gd name="T2" fmla="*/ 290 w 292"/>
                <a:gd name="T3" fmla="*/ 29 h 166"/>
                <a:gd name="T4" fmla="*/ 249 w 292"/>
                <a:gd name="T5" fmla="*/ 28 h 166"/>
                <a:gd name="T6" fmla="*/ 244 w 292"/>
                <a:gd name="T7" fmla="*/ 22 h 166"/>
                <a:gd name="T8" fmla="*/ 231 w 292"/>
                <a:gd name="T9" fmla="*/ 19 h 166"/>
                <a:gd name="T10" fmla="*/ 223 w 292"/>
                <a:gd name="T11" fmla="*/ 4 h 166"/>
                <a:gd name="T12" fmla="*/ 211 w 292"/>
                <a:gd name="T13" fmla="*/ 11 h 166"/>
                <a:gd name="T14" fmla="*/ 209 w 292"/>
                <a:gd name="T15" fmla="*/ 28 h 166"/>
                <a:gd name="T16" fmla="*/ 198 w 292"/>
                <a:gd name="T17" fmla="*/ 42 h 166"/>
                <a:gd name="T18" fmla="*/ 196 w 292"/>
                <a:gd name="T19" fmla="*/ 59 h 166"/>
                <a:gd name="T20" fmla="*/ 173 w 292"/>
                <a:gd name="T21" fmla="*/ 81 h 166"/>
                <a:gd name="T22" fmla="*/ 125 w 292"/>
                <a:gd name="T23" fmla="*/ 100 h 166"/>
                <a:gd name="T24" fmla="*/ 108 w 292"/>
                <a:gd name="T25" fmla="*/ 95 h 166"/>
                <a:gd name="T26" fmla="*/ 90 w 292"/>
                <a:gd name="T27" fmla="*/ 100 h 166"/>
                <a:gd name="T28" fmla="*/ 64 w 292"/>
                <a:gd name="T29" fmla="*/ 105 h 166"/>
                <a:gd name="T30" fmla="*/ 43 w 292"/>
                <a:gd name="T31" fmla="*/ 115 h 166"/>
                <a:gd name="T32" fmla="*/ 0 w 292"/>
                <a:gd name="T33" fmla="*/ 126 h 166"/>
                <a:gd name="T34" fmla="*/ 6 w 292"/>
                <a:gd name="T35" fmla="*/ 130 h 166"/>
                <a:gd name="T36" fmla="*/ 47 w 292"/>
                <a:gd name="T37" fmla="*/ 139 h 166"/>
                <a:gd name="T38" fmla="*/ 34 w 292"/>
                <a:gd name="T39" fmla="*/ 157 h 166"/>
                <a:gd name="T40" fmla="*/ 52 w 292"/>
                <a:gd name="T41" fmla="*/ 158 h 166"/>
                <a:gd name="T42" fmla="*/ 51 w 292"/>
                <a:gd name="T43" fmla="*/ 166 h 166"/>
                <a:gd name="T44" fmla="*/ 79 w 292"/>
                <a:gd name="T45" fmla="*/ 152 h 166"/>
                <a:gd name="T46" fmla="*/ 82 w 292"/>
                <a:gd name="T47" fmla="*/ 164 h 166"/>
                <a:gd name="T48" fmla="*/ 105 w 292"/>
                <a:gd name="T49" fmla="*/ 158 h 166"/>
                <a:gd name="T50" fmla="*/ 124 w 292"/>
                <a:gd name="T51" fmla="*/ 155 h 166"/>
                <a:gd name="T52" fmla="*/ 141 w 292"/>
                <a:gd name="T53" fmla="*/ 156 h 166"/>
                <a:gd name="T54" fmla="*/ 177 w 292"/>
                <a:gd name="T55" fmla="*/ 156 h 166"/>
                <a:gd name="T56" fmla="*/ 218 w 292"/>
                <a:gd name="T57" fmla="*/ 151 h 166"/>
                <a:gd name="T58" fmla="*/ 222 w 292"/>
                <a:gd name="T59" fmla="*/ 138 h 166"/>
                <a:gd name="T60" fmla="*/ 233 w 292"/>
                <a:gd name="T61" fmla="*/ 117 h 166"/>
                <a:gd name="T62" fmla="*/ 242 w 292"/>
                <a:gd name="T63" fmla="*/ 102 h 166"/>
                <a:gd name="T64" fmla="*/ 270 w 292"/>
                <a:gd name="T65" fmla="*/ 89 h 166"/>
                <a:gd name="T66" fmla="*/ 291 w 292"/>
                <a:gd name="T67" fmla="*/ 78 h 166"/>
                <a:gd name="T68" fmla="*/ 290 w 292"/>
                <a:gd name="T69" fmla="*/ 56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92" h="166">
                  <a:moveTo>
                    <a:pt x="287" y="50"/>
                  </a:moveTo>
                  <a:cubicBezTo>
                    <a:pt x="286" y="47"/>
                    <a:pt x="285" y="45"/>
                    <a:pt x="284" y="43"/>
                  </a:cubicBezTo>
                  <a:cubicBezTo>
                    <a:pt x="284" y="36"/>
                    <a:pt x="287" y="33"/>
                    <a:pt x="289" y="30"/>
                  </a:cubicBezTo>
                  <a:cubicBezTo>
                    <a:pt x="290" y="30"/>
                    <a:pt x="290" y="29"/>
                    <a:pt x="290" y="29"/>
                  </a:cubicBezTo>
                  <a:cubicBezTo>
                    <a:pt x="286" y="28"/>
                    <a:pt x="281" y="29"/>
                    <a:pt x="276" y="30"/>
                  </a:cubicBezTo>
                  <a:cubicBezTo>
                    <a:pt x="267" y="32"/>
                    <a:pt x="257" y="33"/>
                    <a:pt x="249" y="28"/>
                  </a:cubicBezTo>
                  <a:cubicBezTo>
                    <a:pt x="247" y="27"/>
                    <a:pt x="246" y="25"/>
                    <a:pt x="245" y="23"/>
                  </a:cubicBezTo>
                  <a:cubicBezTo>
                    <a:pt x="245" y="23"/>
                    <a:pt x="244" y="22"/>
                    <a:pt x="244" y="22"/>
                  </a:cubicBezTo>
                  <a:cubicBezTo>
                    <a:pt x="243" y="22"/>
                    <a:pt x="241" y="21"/>
                    <a:pt x="240" y="21"/>
                  </a:cubicBezTo>
                  <a:cubicBezTo>
                    <a:pt x="237" y="21"/>
                    <a:pt x="233" y="21"/>
                    <a:pt x="231" y="19"/>
                  </a:cubicBezTo>
                  <a:cubicBezTo>
                    <a:pt x="227" y="15"/>
                    <a:pt x="227" y="7"/>
                    <a:pt x="227" y="0"/>
                  </a:cubicBezTo>
                  <a:cubicBezTo>
                    <a:pt x="226" y="1"/>
                    <a:pt x="225" y="3"/>
                    <a:pt x="223" y="4"/>
                  </a:cubicBezTo>
                  <a:cubicBezTo>
                    <a:pt x="221" y="5"/>
                    <a:pt x="219" y="6"/>
                    <a:pt x="217" y="7"/>
                  </a:cubicBezTo>
                  <a:cubicBezTo>
                    <a:pt x="214" y="8"/>
                    <a:pt x="212" y="9"/>
                    <a:pt x="211" y="11"/>
                  </a:cubicBezTo>
                  <a:cubicBezTo>
                    <a:pt x="210" y="13"/>
                    <a:pt x="210" y="15"/>
                    <a:pt x="210" y="18"/>
                  </a:cubicBezTo>
                  <a:cubicBezTo>
                    <a:pt x="210" y="21"/>
                    <a:pt x="210" y="24"/>
                    <a:pt x="209" y="28"/>
                  </a:cubicBezTo>
                  <a:cubicBezTo>
                    <a:pt x="207" y="32"/>
                    <a:pt x="205" y="35"/>
                    <a:pt x="202" y="37"/>
                  </a:cubicBezTo>
                  <a:cubicBezTo>
                    <a:pt x="201" y="39"/>
                    <a:pt x="199" y="40"/>
                    <a:pt x="198" y="42"/>
                  </a:cubicBezTo>
                  <a:cubicBezTo>
                    <a:pt x="196" y="46"/>
                    <a:pt x="196" y="51"/>
                    <a:pt x="196" y="57"/>
                  </a:cubicBezTo>
                  <a:cubicBezTo>
                    <a:pt x="196" y="59"/>
                    <a:pt x="196" y="59"/>
                    <a:pt x="196" y="59"/>
                  </a:cubicBezTo>
                  <a:cubicBezTo>
                    <a:pt x="196" y="75"/>
                    <a:pt x="192" y="78"/>
                    <a:pt x="182" y="79"/>
                  </a:cubicBezTo>
                  <a:cubicBezTo>
                    <a:pt x="179" y="79"/>
                    <a:pt x="176" y="80"/>
                    <a:pt x="173" y="81"/>
                  </a:cubicBezTo>
                  <a:cubicBezTo>
                    <a:pt x="168" y="82"/>
                    <a:pt x="162" y="86"/>
                    <a:pt x="157" y="89"/>
                  </a:cubicBezTo>
                  <a:cubicBezTo>
                    <a:pt x="147" y="95"/>
                    <a:pt x="137" y="101"/>
                    <a:pt x="125" y="100"/>
                  </a:cubicBezTo>
                  <a:cubicBezTo>
                    <a:pt x="121" y="100"/>
                    <a:pt x="118" y="99"/>
                    <a:pt x="115" y="97"/>
                  </a:cubicBezTo>
                  <a:cubicBezTo>
                    <a:pt x="113" y="96"/>
                    <a:pt x="110" y="95"/>
                    <a:pt x="108" y="95"/>
                  </a:cubicBezTo>
                  <a:cubicBezTo>
                    <a:pt x="104" y="96"/>
                    <a:pt x="101" y="97"/>
                    <a:pt x="98" y="98"/>
                  </a:cubicBezTo>
                  <a:cubicBezTo>
                    <a:pt x="95" y="99"/>
                    <a:pt x="93" y="100"/>
                    <a:pt x="90" y="100"/>
                  </a:cubicBezTo>
                  <a:cubicBezTo>
                    <a:pt x="86" y="101"/>
                    <a:pt x="82" y="101"/>
                    <a:pt x="78" y="102"/>
                  </a:cubicBezTo>
                  <a:cubicBezTo>
                    <a:pt x="73" y="102"/>
                    <a:pt x="68" y="103"/>
                    <a:pt x="64" y="105"/>
                  </a:cubicBezTo>
                  <a:cubicBezTo>
                    <a:pt x="60" y="107"/>
                    <a:pt x="60" y="107"/>
                    <a:pt x="60" y="107"/>
                  </a:cubicBezTo>
                  <a:cubicBezTo>
                    <a:pt x="55" y="110"/>
                    <a:pt x="50" y="113"/>
                    <a:pt x="43" y="115"/>
                  </a:cubicBezTo>
                  <a:cubicBezTo>
                    <a:pt x="37" y="116"/>
                    <a:pt x="32" y="117"/>
                    <a:pt x="27" y="118"/>
                  </a:cubicBezTo>
                  <a:cubicBezTo>
                    <a:pt x="17" y="119"/>
                    <a:pt x="8" y="120"/>
                    <a:pt x="0" y="126"/>
                  </a:cubicBezTo>
                  <a:cubicBezTo>
                    <a:pt x="1" y="126"/>
                    <a:pt x="1" y="127"/>
                    <a:pt x="2" y="127"/>
                  </a:cubicBezTo>
                  <a:cubicBezTo>
                    <a:pt x="3" y="128"/>
                    <a:pt x="5" y="129"/>
                    <a:pt x="6" y="130"/>
                  </a:cubicBezTo>
                  <a:cubicBezTo>
                    <a:pt x="9" y="131"/>
                    <a:pt x="14" y="130"/>
                    <a:pt x="19" y="129"/>
                  </a:cubicBezTo>
                  <a:cubicBezTo>
                    <a:pt x="29" y="128"/>
                    <a:pt x="45" y="126"/>
                    <a:pt x="47" y="139"/>
                  </a:cubicBezTo>
                  <a:cubicBezTo>
                    <a:pt x="48" y="151"/>
                    <a:pt x="36" y="155"/>
                    <a:pt x="27" y="157"/>
                  </a:cubicBezTo>
                  <a:cubicBezTo>
                    <a:pt x="29" y="157"/>
                    <a:pt x="32" y="157"/>
                    <a:pt x="34" y="157"/>
                  </a:cubicBezTo>
                  <a:cubicBezTo>
                    <a:pt x="39" y="157"/>
                    <a:pt x="43" y="157"/>
                    <a:pt x="48" y="156"/>
                  </a:cubicBezTo>
                  <a:cubicBezTo>
                    <a:pt x="49" y="156"/>
                    <a:pt x="51" y="157"/>
                    <a:pt x="52" y="158"/>
                  </a:cubicBezTo>
                  <a:cubicBezTo>
                    <a:pt x="53" y="159"/>
                    <a:pt x="53" y="161"/>
                    <a:pt x="53" y="162"/>
                  </a:cubicBezTo>
                  <a:cubicBezTo>
                    <a:pt x="52" y="163"/>
                    <a:pt x="52" y="165"/>
                    <a:pt x="51" y="166"/>
                  </a:cubicBezTo>
                  <a:cubicBezTo>
                    <a:pt x="53" y="164"/>
                    <a:pt x="54" y="163"/>
                    <a:pt x="56" y="162"/>
                  </a:cubicBezTo>
                  <a:cubicBezTo>
                    <a:pt x="62" y="157"/>
                    <a:pt x="69" y="152"/>
                    <a:pt x="79" y="152"/>
                  </a:cubicBezTo>
                  <a:cubicBezTo>
                    <a:pt x="82" y="152"/>
                    <a:pt x="84" y="154"/>
                    <a:pt x="84" y="156"/>
                  </a:cubicBezTo>
                  <a:cubicBezTo>
                    <a:pt x="85" y="159"/>
                    <a:pt x="84" y="162"/>
                    <a:pt x="82" y="164"/>
                  </a:cubicBezTo>
                  <a:cubicBezTo>
                    <a:pt x="87" y="164"/>
                    <a:pt x="94" y="163"/>
                    <a:pt x="99" y="161"/>
                  </a:cubicBezTo>
                  <a:cubicBezTo>
                    <a:pt x="101" y="161"/>
                    <a:pt x="103" y="159"/>
                    <a:pt x="105" y="158"/>
                  </a:cubicBezTo>
                  <a:cubicBezTo>
                    <a:pt x="107" y="156"/>
                    <a:pt x="110" y="154"/>
                    <a:pt x="114" y="153"/>
                  </a:cubicBezTo>
                  <a:cubicBezTo>
                    <a:pt x="117" y="152"/>
                    <a:pt x="120" y="153"/>
                    <a:pt x="124" y="155"/>
                  </a:cubicBezTo>
                  <a:cubicBezTo>
                    <a:pt x="125" y="155"/>
                    <a:pt x="128" y="156"/>
                    <a:pt x="128" y="156"/>
                  </a:cubicBezTo>
                  <a:cubicBezTo>
                    <a:pt x="133" y="157"/>
                    <a:pt x="137" y="156"/>
                    <a:pt x="141" y="156"/>
                  </a:cubicBezTo>
                  <a:cubicBezTo>
                    <a:pt x="142" y="155"/>
                    <a:pt x="143" y="155"/>
                    <a:pt x="145" y="155"/>
                  </a:cubicBezTo>
                  <a:cubicBezTo>
                    <a:pt x="156" y="154"/>
                    <a:pt x="167" y="155"/>
                    <a:pt x="177" y="156"/>
                  </a:cubicBezTo>
                  <a:cubicBezTo>
                    <a:pt x="180" y="156"/>
                    <a:pt x="180" y="156"/>
                    <a:pt x="180" y="156"/>
                  </a:cubicBezTo>
                  <a:cubicBezTo>
                    <a:pt x="191" y="156"/>
                    <a:pt x="211" y="158"/>
                    <a:pt x="218" y="151"/>
                  </a:cubicBezTo>
                  <a:cubicBezTo>
                    <a:pt x="221" y="149"/>
                    <a:pt x="221" y="148"/>
                    <a:pt x="221" y="144"/>
                  </a:cubicBezTo>
                  <a:cubicBezTo>
                    <a:pt x="221" y="142"/>
                    <a:pt x="221" y="140"/>
                    <a:pt x="222" y="138"/>
                  </a:cubicBezTo>
                  <a:cubicBezTo>
                    <a:pt x="223" y="130"/>
                    <a:pt x="227" y="124"/>
                    <a:pt x="231" y="119"/>
                  </a:cubicBezTo>
                  <a:cubicBezTo>
                    <a:pt x="233" y="117"/>
                    <a:pt x="233" y="117"/>
                    <a:pt x="233" y="117"/>
                  </a:cubicBezTo>
                  <a:cubicBezTo>
                    <a:pt x="235" y="115"/>
                    <a:pt x="236" y="112"/>
                    <a:pt x="237" y="110"/>
                  </a:cubicBezTo>
                  <a:cubicBezTo>
                    <a:pt x="239" y="107"/>
                    <a:pt x="240" y="104"/>
                    <a:pt x="242" y="102"/>
                  </a:cubicBezTo>
                  <a:cubicBezTo>
                    <a:pt x="249" y="96"/>
                    <a:pt x="254" y="99"/>
                    <a:pt x="257" y="97"/>
                  </a:cubicBezTo>
                  <a:cubicBezTo>
                    <a:pt x="262" y="96"/>
                    <a:pt x="266" y="93"/>
                    <a:pt x="270" y="89"/>
                  </a:cubicBezTo>
                  <a:cubicBezTo>
                    <a:pt x="274" y="86"/>
                    <a:pt x="278" y="82"/>
                    <a:pt x="284" y="80"/>
                  </a:cubicBezTo>
                  <a:cubicBezTo>
                    <a:pt x="287" y="79"/>
                    <a:pt x="289" y="78"/>
                    <a:pt x="291" y="78"/>
                  </a:cubicBezTo>
                  <a:cubicBezTo>
                    <a:pt x="291" y="78"/>
                    <a:pt x="291" y="78"/>
                    <a:pt x="292" y="76"/>
                  </a:cubicBezTo>
                  <a:cubicBezTo>
                    <a:pt x="292" y="73"/>
                    <a:pt x="291" y="60"/>
                    <a:pt x="290" y="56"/>
                  </a:cubicBezTo>
                  <a:cubicBezTo>
                    <a:pt x="289" y="54"/>
                    <a:pt x="288" y="52"/>
                    <a:pt x="287" y="50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auto">
            <a:xfrm>
              <a:off x="888" y="1997"/>
              <a:ext cx="540" cy="431"/>
            </a:xfrm>
            <a:custGeom>
              <a:avLst/>
              <a:gdLst>
                <a:gd name="T0" fmla="*/ 479 w 543"/>
                <a:gd name="T1" fmla="*/ 434 h 434"/>
                <a:gd name="T2" fmla="*/ 506 w 543"/>
                <a:gd name="T3" fmla="*/ 414 h 434"/>
                <a:gd name="T4" fmla="*/ 524 w 543"/>
                <a:gd name="T5" fmla="*/ 386 h 434"/>
                <a:gd name="T6" fmla="*/ 543 w 543"/>
                <a:gd name="T7" fmla="*/ 341 h 434"/>
                <a:gd name="T8" fmla="*/ 535 w 543"/>
                <a:gd name="T9" fmla="*/ 311 h 434"/>
                <a:gd name="T10" fmla="*/ 539 w 543"/>
                <a:gd name="T11" fmla="*/ 265 h 434"/>
                <a:gd name="T12" fmla="*/ 531 w 543"/>
                <a:gd name="T13" fmla="*/ 247 h 434"/>
                <a:gd name="T14" fmla="*/ 511 w 543"/>
                <a:gd name="T15" fmla="*/ 248 h 434"/>
                <a:gd name="T16" fmla="*/ 469 w 543"/>
                <a:gd name="T17" fmla="*/ 238 h 434"/>
                <a:gd name="T18" fmla="*/ 416 w 543"/>
                <a:gd name="T19" fmla="*/ 238 h 434"/>
                <a:gd name="T20" fmla="*/ 409 w 543"/>
                <a:gd name="T21" fmla="*/ 135 h 434"/>
                <a:gd name="T22" fmla="*/ 406 w 543"/>
                <a:gd name="T23" fmla="*/ 89 h 434"/>
                <a:gd name="T24" fmla="*/ 409 w 543"/>
                <a:gd name="T25" fmla="*/ 69 h 434"/>
                <a:gd name="T26" fmla="*/ 404 w 543"/>
                <a:gd name="T27" fmla="*/ 65 h 434"/>
                <a:gd name="T28" fmla="*/ 392 w 543"/>
                <a:gd name="T29" fmla="*/ 64 h 434"/>
                <a:gd name="T30" fmla="*/ 372 w 543"/>
                <a:gd name="T31" fmla="*/ 64 h 434"/>
                <a:gd name="T32" fmla="*/ 338 w 543"/>
                <a:gd name="T33" fmla="*/ 37 h 434"/>
                <a:gd name="T34" fmla="*/ 329 w 543"/>
                <a:gd name="T35" fmla="*/ 30 h 434"/>
                <a:gd name="T36" fmla="*/ 311 w 543"/>
                <a:gd name="T37" fmla="*/ 13 h 434"/>
                <a:gd name="T38" fmla="*/ 297 w 543"/>
                <a:gd name="T39" fmla="*/ 3 h 434"/>
                <a:gd name="T40" fmla="*/ 276 w 543"/>
                <a:gd name="T41" fmla="*/ 2 h 434"/>
                <a:gd name="T42" fmla="*/ 261 w 543"/>
                <a:gd name="T43" fmla="*/ 8 h 434"/>
                <a:gd name="T44" fmla="*/ 244 w 543"/>
                <a:gd name="T45" fmla="*/ 23 h 434"/>
                <a:gd name="T46" fmla="*/ 227 w 543"/>
                <a:gd name="T47" fmla="*/ 38 h 434"/>
                <a:gd name="T48" fmla="*/ 215 w 543"/>
                <a:gd name="T49" fmla="*/ 56 h 434"/>
                <a:gd name="T50" fmla="*/ 197 w 543"/>
                <a:gd name="T51" fmla="*/ 74 h 434"/>
                <a:gd name="T52" fmla="*/ 149 w 543"/>
                <a:gd name="T53" fmla="*/ 95 h 434"/>
                <a:gd name="T54" fmla="*/ 118 w 543"/>
                <a:gd name="T55" fmla="*/ 108 h 434"/>
                <a:gd name="T56" fmla="*/ 92 w 543"/>
                <a:gd name="T57" fmla="*/ 120 h 434"/>
                <a:gd name="T58" fmla="*/ 67 w 543"/>
                <a:gd name="T59" fmla="*/ 118 h 434"/>
                <a:gd name="T60" fmla="*/ 26 w 543"/>
                <a:gd name="T61" fmla="*/ 124 h 434"/>
                <a:gd name="T62" fmla="*/ 14 w 543"/>
                <a:gd name="T63" fmla="*/ 136 h 434"/>
                <a:gd name="T64" fmla="*/ 10 w 543"/>
                <a:gd name="T65" fmla="*/ 140 h 434"/>
                <a:gd name="T66" fmla="*/ 16 w 543"/>
                <a:gd name="T67" fmla="*/ 146 h 434"/>
                <a:gd name="T68" fmla="*/ 28 w 543"/>
                <a:gd name="T69" fmla="*/ 146 h 434"/>
                <a:gd name="T70" fmla="*/ 52 w 543"/>
                <a:gd name="T71" fmla="*/ 136 h 434"/>
                <a:gd name="T72" fmla="*/ 83 w 543"/>
                <a:gd name="T73" fmla="*/ 132 h 434"/>
                <a:gd name="T74" fmla="*/ 93 w 543"/>
                <a:gd name="T75" fmla="*/ 135 h 434"/>
                <a:gd name="T76" fmla="*/ 115 w 543"/>
                <a:gd name="T77" fmla="*/ 140 h 434"/>
                <a:gd name="T78" fmla="*/ 115 w 543"/>
                <a:gd name="T79" fmla="*/ 166 h 434"/>
                <a:gd name="T80" fmla="*/ 111 w 543"/>
                <a:gd name="T81" fmla="*/ 186 h 434"/>
                <a:gd name="T82" fmla="*/ 119 w 543"/>
                <a:gd name="T83" fmla="*/ 239 h 434"/>
                <a:gd name="T84" fmla="*/ 120 w 543"/>
                <a:gd name="T85" fmla="*/ 271 h 434"/>
                <a:gd name="T86" fmla="*/ 157 w 543"/>
                <a:gd name="T87" fmla="*/ 313 h 434"/>
                <a:gd name="T88" fmla="*/ 183 w 543"/>
                <a:gd name="T89" fmla="*/ 339 h 434"/>
                <a:gd name="T90" fmla="*/ 245 w 543"/>
                <a:gd name="T91" fmla="*/ 348 h 434"/>
                <a:gd name="T92" fmla="*/ 273 w 543"/>
                <a:gd name="T93" fmla="*/ 364 h 434"/>
                <a:gd name="T94" fmla="*/ 309 w 543"/>
                <a:gd name="T95" fmla="*/ 384 h 434"/>
                <a:gd name="T96" fmla="*/ 349 w 543"/>
                <a:gd name="T97" fmla="*/ 398 h 434"/>
                <a:gd name="T98" fmla="*/ 373 w 543"/>
                <a:gd name="T99" fmla="*/ 415 h 434"/>
                <a:gd name="T100" fmla="*/ 400 w 543"/>
                <a:gd name="T101" fmla="*/ 422 h 434"/>
                <a:gd name="T102" fmla="*/ 424 w 543"/>
                <a:gd name="T103" fmla="*/ 42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3" h="434">
                  <a:moveTo>
                    <a:pt x="472" y="432"/>
                  </a:moveTo>
                  <a:cubicBezTo>
                    <a:pt x="474" y="433"/>
                    <a:pt x="476" y="433"/>
                    <a:pt x="477" y="434"/>
                  </a:cubicBezTo>
                  <a:cubicBezTo>
                    <a:pt x="478" y="434"/>
                    <a:pt x="479" y="434"/>
                    <a:pt x="479" y="434"/>
                  </a:cubicBezTo>
                  <a:cubicBezTo>
                    <a:pt x="480" y="434"/>
                    <a:pt x="481" y="433"/>
                    <a:pt x="482" y="433"/>
                  </a:cubicBezTo>
                  <a:cubicBezTo>
                    <a:pt x="484" y="432"/>
                    <a:pt x="486" y="430"/>
                    <a:pt x="489" y="429"/>
                  </a:cubicBezTo>
                  <a:cubicBezTo>
                    <a:pt x="496" y="425"/>
                    <a:pt x="501" y="421"/>
                    <a:pt x="506" y="414"/>
                  </a:cubicBezTo>
                  <a:cubicBezTo>
                    <a:pt x="509" y="411"/>
                    <a:pt x="510" y="408"/>
                    <a:pt x="511" y="405"/>
                  </a:cubicBezTo>
                  <a:cubicBezTo>
                    <a:pt x="512" y="403"/>
                    <a:pt x="512" y="401"/>
                    <a:pt x="514" y="399"/>
                  </a:cubicBezTo>
                  <a:cubicBezTo>
                    <a:pt x="516" y="393"/>
                    <a:pt x="520" y="389"/>
                    <a:pt x="524" y="386"/>
                  </a:cubicBezTo>
                  <a:cubicBezTo>
                    <a:pt x="526" y="384"/>
                    <a:pt x="528" y="382"/>
                    <a:pt x="529" y="380"/>
                  </a:cubicBezTo>
                  <a:cubicBezTo>
                    <a:pt x="538" y="370"/>
                    <a:pt x="542" y="359"/>
                    <a:pt x="543" y="347"/>
                  </a:cubicBezTo>
                  <a:cubicBezTo>
                    <a:pt x="543" y="341"/>
                    <a:pt x="543" y="341"/>
                    <a:pt x="543" y="341"/>
                  </a:cubicBezTo>
                  <a:cubicBezTo>
                    <a:pt x="543" y="335"/>
                    <a:pt x="543" y="329"/>
                    <a:pt x="542" y="323"/>
                  </a:cubicBezTo>
                  <a:cubicBezTo>
                    <a:pt x="542" y="320"/>
                    <a:pt x="541" y="319"/>
                    <a:pt x="539" y="317"/>
                  </a:cubicBezTo>
                  <a:cubicBezTo>
                    <a:pt x="538" y="315"/>
                    <a:pt x="536" y="314"/>
                    <a:pt x="535" y="311"/>
                  </a:cubicBezTo>
                  <a:cubicBezTo>
                    <a:pt x="529" y="303"/>
                    <a:pt x="527" y="284"/>
                    <a:pt x="531" y="274"/>
                  </a:cubicBezTo>
                  <a:cubicBezTo>
                    <a:pt x="532" y="271"/>
                    <a:pt x="535" y="269"/>
                    <a:pt x="536" y="267"/>
                  </a:cubicBezTo>
                  <a:cubicBezTo>
                    <a:pt x="537" y="266"/>
                    <a:pt x="539" y="265"/>
                    <a:pt x="539" y="265"/>
                  </a:cubicBezTo>
                  <a:cubicBezTo>
                    <a:pt x="540" y="261"/>
                    <a:pt x="538" y="259"/>
                    <a:pt x="535" y="254"/>
                  </a:cubicBezTo>
                  <a:cubicBezTo>
                    <a:pt x="532" y="249"/>
                    <a:pt x="532" y="249"/>
                    <a:pt x="532" y="249"/>
                  </a:cubicBezTo>
                  <a:cubicBezTo>
                    <a:pt x="532" y="248"/>
                    <a:pt x="531" y="247"/>
                    <a:pt x="531" y="247"/>
                  </a:cubicBezTo>
                  <a:cubicBezTo>
                    <a:pt x="530" y="247"/>
                    <a:pt x="527" y="247"/>
                    <a:pt x="526" y="247"/>
                  </a:cubicBezTo>
                  <a:cubicBezTo>
                    <a:pt x="524" y="247"/>
                    <a:pt x="523" y="247"/>
                    <a:pt x="521" y="247"/>
                  </a:cubicBezTo>
                  <a:cubicBezTo>
                    <a:pt x="518" y="248"/>
                    <a:pt x="515" y="249"/>
                    <a:pt x="511" y="248"/>
                  </a:cubicBezTo>
                  <a:cubicBezTo>
                    <a:pt x="506" y="246"/>
                    <a:pt x="503" y="244"/>
                    <a:pt x="500" y="241"/>
                  </a:cubicBezTo>
                  <a:cubicBezTo>
                    <a:pt x="495" y="238"/>
                    <a:pt x="492" y="235"/>
                    <a:pt x="485" y="236"/>
                  </a:cubicBezTo>
                  <a:cubicBezTo>
                    <a:pt x="480" y="236"/>
                    <a:pt x="475" y="237"/>
                    <a:pt x="469" y="238"/>
                  </a:cubicBezTo>
                  <a:cubicBezTo>
                    <a:pt x="455" y="239"/>
                    <a:pt x="440" y="241"/>
                    <a:pt x="425" y="240"/>
                  </a:cubicBezTo>
                  <a:cubicBezTo>
                    <a:pt x="424" y="241"/>
                    <a:pt x="423" y="243"/>
                    <a:pt x="421" y="243"/>
                  </a:cubicBezTo>
                  <a:cubicBezTo>
                    <a:pt x="418" y="243"/>
                    <a:pt x="416" y="241"/>
                    <a:pt x="416" y="238"/>
                  </a:cubicBezTo>
                  <a:cubicBezTo>
                    <a:pt x="416" y="221"/>
                    <a:pt x="413" y="204"/>
                    <a:pt x="410" y="187"/>
                  </a:cubicBezTo>
                  <a:cubicBezTo>
                    <a:pt x="409" y="181"/>
                    <a:pt x="409" y="181"/>
                    <a:pt x="409" y="181"/>
                  </a:cubicBezTo>
                  <a:cubicBezTo>
                    <a:pt x="407" y="165"/>
                    <a:pt x="407" y="153"/>
                    <a:pt x="409" y="135"/>
                  </a:cubicBezTo>
                  <a:cubicBezTo>
                    <a:pt x="411" y="126"/>
                    <a:pt x="412" y="118"/>
                    <a:pt x="410" y="110"/>
                  </a:cubicBezTo>
                  <a:cubicBezTo>
                    <a:pt x="410" y="108"/>
                    <a:pt x="409" y="106"/>
                    <a:pt x="408" y="103"/>
                  </a:cubicBezTo>
                  <a:cubicBezTo>
                    <a:pt x="407" y="99"/>
                    <a:pt x="405" y="95"/>
                    <a:pt x="406" y="89"/>
                  </a:cubicBezTo>
                  <a:cubicBezTo>
                    <a:pt x="407" y="87"/>
                    <a:pt x="408" y="83"/>
                    <a:pt x="409" y="80"/>
                  </a:cubicBezTo>
                  <a:cubicBezTo>
                    <a:pt x="411" y="77"/>
                    <a:pt x="413" y="72"/>
                    <a:pt x="412" y="70"/>
                  </a:cubicBezTo>
                  <a:cubicBezTo>
                    <a:pt x="412" y="69"/>
                    <a:pt x="411" y="69"/>
                    <a:pt x="409" y="69"/>
                  </a:cubicBezTo>
                  <a:cubicBezTo>
                    <a:pt x="408" y="68"/>
                    <a:pt x="407" y="68"/>
                    <a:pt x="406" y="67"/>
                  </a:cubicBezTo>
                  <a:cubicBezTo>
                    <a:pt x="405" y="66"/>
                    <a:pt x="404" y="65"/>
                    <a:pt x="404" y="65"/>
                  </a:cubicBezTo>
                  <a:cubicBezTo>
                    <a:pt x="404" y="65"/>
                    <a:pt x="404" y="65"/>
                    <a:pt x="404" y="65"/>
                  </a:cubicBezTo>
                  <a:cubicBezTo>
                    <a:pt x="402" y="64"/>
                    <a:pt x="399" y="63"/>
                    <a:pt x="397" y="63"/>
                  </a:cubicBezTo>
                  <a:cubicBezTo>
                    <a:pt x="394" y="63"/>
                    <a:pt x="393" y="63"/>
                    <a:pt x="392" y="63"/>
                  </a:cubicBezTo>
                  <a:cubicBezTo>
                    <a:pt x="393" y="63"/>
                    <a:pt x="392" y="64"/>
                    <a:pt x="392" y="64"/>
                  </a:cubicBezTo>
                  <a:cubicBezTo>
                    <a:pt x="392" y="66"/>
                    <a:pt x="391" y="69"/>
                    <a:pt x="388" y="73"/>
                  </a:cubicBezTo>
                  <a:cubicBezTo>
                    <a:pt x="386" y="75"/>
                    <a:pt x="384" y="75"/>
                    <a:pt x="382" y="74"/>
                  </a:cubicBezTo>
                  <a:cubicBezTo>
                    <a:pt x="378" y="71"/>
                    <a:pt x="375" y="67"/>
                    <a:pt x="372" y="64"/>
                  </a:cubicBezTo>
                  <a:cubicBezTo>
                    <a:pt x="370" y="61"/>
                    <a:pt x="367" y="58"/>
                    <a:pt x="364" y="55"/>
                  </a:cubicBezTo>
                  <a:cubicBezTo>
                    <a:pt x="361" y="53"/>
                    <a:pt x="358" y="52"/>
                    <a:pt x="355" y="50"/>
                  </a:cubicBezTo>
                  <a:cubicBezTo>
                    <a:pt x="349" y="47"/>
                    <a:pt x="343" y="44"/>
                    <a:pt x="338" y="37"/>
                  </a:cubicBezTo>
                  <a:cubicBezTo>
                    <a:pt x="336" y="34"/>
                    <a:pt x="336" y="33"/>
                    <a:pt x="335" y="31"/>
                  </a:cubicBezTo>
                  <a:cubicBezTo>
                    <a:pt x="335" y="31"/>
                    <a:pt x="335" y="31"/>
                    <a:pt x="334" y="30"/>
                  </a:cubicBezTo>
                  <a:cubicBezTo>
                    <a:pt x="333" y="29"/>
                    <a:pt x="331" y="30"/>
                    <a:pt x="329" y="30"/>
                  </a:cubicBezTo>
                  <a:cubicBezTo>
                    <a:pt x="326" y="30"/>
                    <a:pt x="323" y="30"/>
                    <a:pt x="321" y="28"/>
                  </a:cubicBezTo>
                  <a:cubicBezTo>
                    <a:pt x="315" y="25"/>
                    <a:pt x="314" y="21"/>
                    <a:pt x="313" y="18"/>
                  </a:cubicBezTo>
                  <a:cubicBezTo>
                    <a:pt x="313" y="16"/>
                    <a:pt x="312" y="15"/>
                    <a:pt x="311" y="13"/>
                  </a:cubicBezTo>
                  <a:cubicBezTo>
                    <a:pt x="310" y="12"/>
                    <a:pt x="309" y="11"/>
                    <a:pt x="307" y="10"/>
                  </a:cubicBezTo>
                  <a:cubicBezTo>
                    <a:pt x="305" y="10"/>
                    <a:pt x="303" y="8"/>
                    <a:pt x="301" y="7"/>
                  </a:cubicBezTo>
                  <a:cubicBezTo>
                    <a:pt x="300" y="6"/>
                    <a:pt x="298" y="4"/>
                    <a:pt x="297" y="3"/>
                  </a:cubicBezTo>
                  <a:cubicBezTo>
                    <a:pt x="296" y="2"/>
                    <a:pt x="296" y="1"/>
                    <a:pt x="294" y="1"/>
                  </a:cubicBezTo>
                  <a:cubicBezTo>
                    <a:pt x="291" y="0"/>
                    <a:pt x="287" y="1"/>
                    <a:pt x="283" y="1"/>
                  </a:cubicBezTo>
                  <a:cubicBezTo>
                    <a:pt x="281" y="2"/>
                    <a:pt x="278" y="2"/>
                    <a:pt x="276" y="2"/>
                  </a:cubicBezTo>
                  <a:cubicBezTo>
                    <a:pt x="274" y="3"/>
                    <a:pt x="272" y="2"/>
                    <a:pt x="269" y="2"/>
                  </a:cubicBezTo>
                  <a:cubicBezTo>
                    <a:pt x="268" y="2"/>
                    <a:pt x="265" y="2"/>
                    <a:pt x="263" y="2"/>
                  </a:cubicBezTo>
                  <a:cubicBezTo>
                    <a:pt x="263" y="4"/>
                    <a:pt x="263" y="6"/>
                    <a:pt x="261" y="8"/>
                  </a:cubicBezTo>
                  <a:cubicBezTo>
                    <a:pt x="259" y="9"/>
                    <a:pt x="257" y="11"/>
                    <a:pt x="255" y="12"/>
                  </a:cubicBezTo>
                  <a:cubicBezTo>
                    <a:pt x="252" y="14"/>
                    <a:pt x="248" y="16"/>
                    <a:pt x="247" y="18"/>
                  </a:cubicBezTo>
                  <a:cubicBezTo>
                    <a:pt x="245" y="20"/>
                    <a:pt x="245" y="22"/>
                    <a:pt x="244" y="23"/>
                  </a:cubicBezTo>
                  <a:cubicBezTo>
                    <a:pt x="243" y="26"/>
                    <a:pt x="241" y="28"/>
                    <a:pt x="238" y="31"/>
                  </a:cubicBezTo>
                  <a:cubicBezTo>
                    <a:pt x="236" y="33"/>
                    <a:pt x="234" y="34"/>
                    <a:pt x="232" y="34"/>
                  </a:cubicBezTo>
                  <a:cubicBezTo>
                    <a:pt x="230" y="35"/>
                    <a:pt x="229" y="36"/>
                    <a:pt x="227" y="38"/>
                  </a:cubicBezTo>
                  <a:cubicBezTo>
                    <a:pt x="226" y="40"/>
                    <a:pt x="224" y="41"/>
                    <a:pt x="223" y="43"/>
                  </a:cubicBezTo>
                  <a:cubicBezTo>
                    <a:pt x="220" y="46"/>
                    <a:pt x="218" y="48"/>
                    <a:pt x="217" y="50"/>
                  </a:cubicBezTo>
                  <a:cubicBezTo>
                    <a:pt x="216" y="52"/>
                    <a:pt x="215" y="54"/>
                    <a:pt x="215" y="56"/>
                  </a:cubicBezTo>
                  <a:cubicBezTo>
                    <a:pt x="214" y="60"/>
                    <a:pt x="213" y="64"/>
                    <a:pt x="210" y="67"/>
                  </a:cubicBezTo>
                  <a:cubicBezTo>
                    <a:pt x="207" y="71"/>
                    <a:pt x="202" y="72"/>
                    <a:pt x="198" y="74"/>
                  </a:cubicBezTo>
                  <a:cubicBezTo>
                    <a:pt x="197" y="74"/>
                    <a:pt x="197" y="74"/>
                    <a:pt x="197" y="74"/>
                  </a:cubicBezTo>
                  <a:cubicBezTo>
                    <a:pt x="192" y="76"/>
                    <a:pt x="185" y="77"/>
                    <a:pt x="179" y="78"/>
                  </a:cubicBezTo>
                  <a:cubicBezTo>
                    <a:pt x="169" y="80"/>
                    <a:pt x="160" y="81"/>
                    <a:pt x="155" y="86"/>
                  </a:cubicBezTo>
                  <a:cubicBezTo>
                    <a:pt x="153" y="89"/>
                    <a:pt x="151" y="92"/>
                    <a:pt x="149" y="95"/>
                  </a:cubicBezTo>
                  <a:cubicBezTo>
                    <a:pt x="148" y="99"/>
                    <a:pt x="146" y="103"/>
                    <a:pt x="143" y="106"/>
                  </a:cubicBezTo>
                  <a:cubicBezTo>
                    <a:pt x="139" y="109"/>
                    <a:pt x="130" y="117"/>
                    <a:pt x="123" y="113"/>
                  </a:cubicBezTo>
                  <a:cubicBezTo>
                    <a:pt x="121" y="113"/>
                    <a:pt x="119" y="111"/>
                    <a:pt x="118" y="108"/>
                  </a:cubicBezTo>
                  <a:cubicBezTo>
                    <a:pt x="116" y="109"/>
                    <a:pt x="115" y="110"/>
                    <a:pt x="113" y="112"/>
                  </a:cubicBezTo>
                  <a:cubicBezTo>
                    <a:pt x="111" y="114"/>
                    <a:pt x="108" y="117"/>
                    <a:pt x="103" y="119"/>
                  </a:cubicBezTo>
                  <a:cubicBezTo>
                    <a:pt x="99" y="121"/>
                    <a:pt x="95" y="121"/>
                    <a:pt x="92" y="120"/>
                  </a:cubicBezTo>
                  <a:cubicBezTo>
                    <a:pt x="88" y="120"/>
                    <a:pt x="86" y="120"/>
                    <a:pt x="84" y="123"/>
                  </a:cubicBezTo>
                  <a:cubicBezTo>
                    <a:pt x="83" y="125"/>
                    <a:pt x="81" y="126"/>
                    <a:pt x="79" y="125"/>
                  </a:cubicBezTo>
                  <a:cubicBezTo>
                    <a:pt x="73" y="124"/>
                    <a:pt x="70" y="121"/>
                    <a:pt x="67" y="118"/>
                  </a:cubicBezTo>
                  <a:cubicBezTo>
                    <a:pt x="64" y="116"/>
                    <a:pt x="62" y="114"/>
                    <a:pt x="58" y="113"/>
                  </a:cubicBezTo>
                  <a:cubicBezTo>
                    <a:pt x="48" y="113"/>
                    <a:pt x="40" y="115"/>
                    <a:pt x="30" y="122"/>
                  </a:cubicBezTo>
                  <a:cubicBezTo>
                    <a:pt x="30" y="123"/>
                    <a:pt x="28" y="123"/>
                    <a:pt x="26" y="124"/>
                  </a:cubicBezTo>
                  <a:cubicBezTo>
                    <a:pt x="27" y="125"/>
                    <a:pt x="27" y="127"/>
                    <a:pt x="25" y="129"/>
                  </a:cubicBezTo>
                  <a:cubicBezTo>
                    <a:pt x="24" y="130"/>
                    <a:pt x="24" y="130"/>
                    <a:pt x="24" y="131"/>
                  </a:cubicBezTo>
                  <a:cubicBezTo>
                    <a:pt x="22" y="135"/>
                    <a:pt x="19" y="136"/>
                    <a:pt x="14" y="136"/>
                  </a:cubicBezTo>
                  <a:cubicBezTo>
                    <a:pt x="11" y="137"/>
                    <a:pt x="8" y="137"/>
                    <a:pt x="6" y="137"/>
                  </a:cubicBezTo>
                  <a:cubicBezTo>
                    <a:pt x="4" y="137"/>
                    <a:pt x="2" y="137"/>
                    <a:pt x="0" y="137"/>
                  </a:cubicBezTo>
                  <a:cubicBezTo>
                    <a:pt x="3" y="138"/>
                    <a:pt x="7" y="138"/>
                    <a:pt x="10" y="140"/>
                  </a:cubicBezTo>
                  <a:cubicBezTo>
                    <a:pt x="12" y="141"/>
                    <a:pt x="12" y="143"/>
                    <a:pt x="13" y="145"/>
                  </a:cubicBezTo>
                  <a:cubicBezTo>
                    <a:pt x="13" y="145"/>
                    <a:pt x="14" y="145"/>
                    <a:pt x="14" y="145"/>
                  </a:cubicBezTo>
                  <a:cubicBezTo>
                    <a:pt x="15" y="145"/>
                    <a:pt x="15" y="145"/>
                    <a:pt x="16" y="146"/>
                  </a:cubicBezTo>
                  <a:cubicBezTo>
                    <a:pt x="17" y="145"/>
                    <a:pt x="18" y="145"/>
                    <a:pt x="20" y="145"/>
                  </a:cubicBezTo>
                  <a:cubicBezTo>
                    <a:pt x="21" y="145"/>
                    <a:pt x="24" y="145"/>
                    <a:pt x="26" y="146"/>
                  </a:cubicBezTo>
                  <a:cubicBezTo>
                    <a:pt x="27" y="146"/>
                    <a:pt x="28" y="146"/>
                    <a:pt x="28" y="146"/>
                  </a:cubicBezTo>
                  <a:cubicBezTo>
                    <a:pt x="28" y="146"/>
                    <a:pt x="29" y="145"/>
                    <a:pt x="30" y="144"/>
                  </a:cubicBezTo>
                  <a:cubicBezTo>
                    <a:pt x="31" y="143"/>
                    <a:pt x="31" y="141"/>
                    <a:pt x="33" y="140"/>
                  </a:cubicBezTo>
                  <a:cubicBezTo>
                    <a:pt x="39" y="137"/>
                    <a:pt x="46" y="137"/>
                    <a:pt x="52" y="136"/>
                  </a:cubicBezTo>
                  <a:cubicBezTo>
                    <a:pt x="57" y="136"/>
                    <a:pt x="61" y="136"/>
                    <a:pt x="64" y="135"/>
                  </a:cubicBezTo>
                  <a:cubicBezTo>
                    <a:pt x="66" y="135"/>
                    <a:pt x="67" y="134"/>
                    <a:pt x="68" y="134"/>
                  </a:cubicBezTo>
                  <a:cubicBezTo>
                    <a:pt x="73" y="133"/>
                    <a:pt x="77" y="132"/>
                    <a:pt x="83" y="132"/>
                  </a:cubicBezTo>
                  <a:cubicBezTo>
                    <a:pt x="85" y="132"/>
                    <a:pt x="87" y="134"/>
                    <a:pt x="89" y="134"/>
                  </a:cubicBezTo>
                  <a:cubicBezTo>
                    <a:pt x="90" y="135"/>
                    <a:pt x="91" y="136"/>
                    <a:pt x="92" y="136"/>
                  </a:cubicBezTo>
                  <a:cubicBezTo>
                    <a:pt x="91" y="136"/>
                    <a:pt x="92" y="135"/>
                    <a:pt x="93" y="135"/>
                  </a:cubicBezTo>
                  <a:cubicBezTo>
                    <a:pt x="95" y="134"/>
                    <a:pt x="96" y="133"/>
                    <a:pt x="99" y="133"/>
                  </a:cubicBezTo>
                  <a:cubicBezTo>
                    <a:pt x="99" y="133"/>
                    <a:pt x="99" y="132"/>
                    <a:pt x="100" y="132"/>
                  </a:cubicBezTo>
                  <a:cubicBezTo>
                    <a:pt x="104" y="131"/>
                    <a:pt x="111" y="129"/>
                    <a:pt x="115" y="140"/>
                  </a:cubicBezTo>
                  <a:cubicBezTo>
                    <a:pt x="117" y="144"/>
                    <a:pt x="117" y="148"/>
                    <a:pt x="117" y="152"/>
                  </a:cubicBezTo>
                  <a:cubicBezTo>
                    <a:pt x="117" y="155"/>
                    <a:pt x="116" y="158"/>
                    <a:pt x="117" y="161"/>
                  </a:cubicBezTo>
                  <a:cubicBezTo>
                    <a:pt x="118" y="163"/>
                    <a:pt x="117" y="165"/>
                    <a:pt x="115" y="166"/>
                  </a:cubicBezTo>
                  <a:cubicBezTo>
                    <a:pt x="115" y="169"/>
                    <a:pt x="115" y="172"/>
                    <a:pt x="115" y="175"/>
                  </a:cubicBezTo>
                  <a:cubicBezTo>
                    <a:pt x="115" y="178"/>
                    <a:pt x="113" y="181"/>
                    <a:pt x="112" y="183"/>
                  </a:cubicBezTo>
                  <a:cubicBezTo>
                    <a:pt x="111" y="184"/>
                    <a:pt x="111" y="185"/>
                    <a:pt x="111" y="186"/>
                  </a:cubicBezTo>
                  <a:cubicBezTo>
                    <a:pt x="109" y="193"/>
                    <a:pt x="111" y="208"/>
                    <a:pt x="114" y="216"/>
                  </a:cubicBezTo>
                  <a:cubicBezTo>
                    <a:pt x="116" y="220"/>
                    <a:pt x="116" y="220"/>
                    <a:pt x="116" y="220"/>
                  </a:cubicBezTo>
                  <a:cubicBezTo>
                    <a:pt x="118" y="226"/>
                    <a:pt x="120" y="232"/>
                    <a:pt x="119" y="239"/>
                  </a:cubicBezTo>
                  <a:cubicBezTo>
                    <a:pt x="119" y="242"/>
                    <a:pt x="118" y="244"/>
                    <a:pt x="117" y="246"/>
                  </a:cubicBezTo>
                  <a:cubicBezTo>
                    <a:pt x="117" y="248"/>
                    <a:pt x="116" y="249"/>
                    <a:pt x="116" y="251"/>
                  </a:cubicBezTo>
                  <a:cubicBezTo>
                    <a:pt x="116" y="257"/>
                    <a:pt x="118" y="265"/>
                    <a:pt x="120" y="271"/>
                  </a:cubicBezTo>
                  <a:cubicBezTo>
                    <a:pt x="126" y="284"/>
                    <a:pt x="133" y="290"/>
                    <a:pt x="145" y="299"/>
                  </a:cubicBezTo>
                  <a:cubicBezTo>
                    <a:pt x="150" y="303"/>
                    <a:pt x="152" y="306"/>
                    <a:pt x="154" y="310"/>
                  </a:cubicBezTo>
                  <a:cubicBezTo>
                    <a:pt x="155" y="311"/>
                    <a:pt x="156" y="312"/>
                    <a:pt x="157" y="313"/>
                  </a:cubicBezTo>
                  <a:cubicBezTo>
                    <a:pt x="159" y="317"/>
                    <a:pt x="161" y="318"/>
                    <a:pt x="164" y="319"/>
                  </a:cubicBezTo>
                  <a:cubicBezTo>
                    <a:pt x="167" y="321"/>
                    <a:pt x="171" y="322"/>
                    <a:pt x="174" y="325"/>
                  </a:cubicBezTo>
                  <a:cubicBezTo>
                    <a:pt x="179" y="330"/>
                    <a:pt x="181" y="335"/>
                    <a:pt x="183" y="339"/>
                  </a:cubicBezTo>
                  <a:cubicBezTo>
                    <a:pt x="185" y="344"/>
                    <a:pt x="186" y="347"/>
                    <a:pt x="195" y="348"/>
                  </a:cubicBezTo>
                  <a:cubicBezTo>
                    <a:pt x="200" y="349"/>
                    <a:pt x="207" y="348"/>
                    <a:pt x="213" y="347"/>
                  </a:cubicBezTo>
                  <a:cubicBezTo>
                    <a:pt x="224" y="345"/>
                    <a:pt x="235" y="343"/>
                    <a:pt x="245" y="348"/>
                  </a:cubicBezTo>
                  <a:cubicBezTo>
                    <a:pt x="249" y="350"/>
                    <a:pt x="252" y="354"/>
                    <a:pt x="255" y="357"/>
                  </a:cubicBezTo>
                  <a:cubicBezTo>
                    <a:pt x="258" y="360"/>
                    <a:pt x="260" y="362"/>
                    <a:pt x="263" y="363"/>
                  </a:cubicBezTo>
                  <a:cubicBezTo>
                    <a:pt x="265" y="364"/>
                    <a:pt x="269" y="364"/>
                    <a:pt x="273" y="364"/>
                  </a:cubicBezTo>
                  <a:cubicBezTo>
                    <a:pt x="276" y="364"/>
                    <a:pt x="279" y="363"/>
                    <a:pt x="282" y="364"/>
                  </a:cubicBezTo>
                  <a:cubicBezTo>
                    <a:pt x="294" y="365"/>
                    <a:pt x="298" y="371"/>
                    <a:pt x="302" y="376"/>
                  </a:cubicBezTo>
                  <a:cubicBezTo>
                    <a:pt x="304" y="379"/>
                    <a:pt x="306" y="382"/>
                    <a:pt x="309" y="384"/>
                  </a:cubicBezTo>
                  <a:cubicBezTo>
                    <a:pt x="314" y="388"/>
                    <a:pt x="321" y="390"/>
                    <a:pt x="328" y="391"/>
                  </a:cubicBezTo>
                  <a:cubicBezTo>
                    <a:pt x="333" y="393"/>
                    <a:pt x="339" y="394"/>
                    <a:pt x="344" y="396"/>
                  </a:cubicBezTo>
                  <a:cubicBezTo>
                    <a:pt x="346" y="397"/>
                    <a:pt x="347" y="397"/>
                    <a:pt x="349" y="398"/>
                  </a:cubicBezTo>
                  <a:cubicBezTo>
                    <a:pt x="352" y="399"/>
                    <a:pt x="355" y="399"/>
                    <a:pt x="358" y="401"/>
                  </a:cubicBezTo>
                  <a:cubicBezTo>
                    <a:pt x="362" y="403"/>
                    <a:pt x="366" y="407"/>
                    <a:pt x="368" y="410"/>
                  </a:cubicBezTo>
                  <a:cubicBezTo>
                    <a:pt x="370" y="412"/>
                    <a:pt x="371" y="414"/>
                    <a:pt x="373" y="415"/>
                  </a:cubicBezTo>
                  <a:cubicBezTo>
                    <a:pt x="376" y="418"/>
                    <a:pt x="382" y="423"/>
                    <a:pt x="385" y="424"/>
                  </a:cubicBezTo>
                  <a:cubicBezTo>
                    <a:pt x="388" y="425"/>
                    <a:pt x="389" y="424"/>
                    <a:pt x="391" y="424"/>
                  </a:cubicBezTo>
                  <a:cubicBezTo>
                    <a:pt x="393" y="423"/>
                    <a:pt x="395" y="422"/>
                    <a:pt x="400" y="422"/>
                  </a:cubicBezTo>
                  <a:cubicBezTo>
                    <a:pt x="404" y="422"/>
                    <a:pt x="407" y="423"/>
                    <a:pt x="410" y="424"/>
                  </a:cubicBezTo>
                  <a:cubicBezTo>
                    <a:pt x="412" y="425"/>
                    <a:pt x="414" y="426"/>
                    <a:pt x="416" y="426"/>
                  </a:cubicBezTo>
                  <a:cubicBezTo>
                    <a:pt x="418" y="426"/>
                    <a:pt x="421" y="425"/>
                    <a:pt x="424" y="424"/>
                  </a:cubicBezTo>
                  <a:cubicBezTo>
                    <a:pt x="427" y="423"/>
                    <a:pt x="430" y="422"/>
                    <a:pt x="434" y="422"/>
                  </a:cubicBezTo>
                  <a:cubicBezTo>
                    <a:pt x="447" y="423"/>
                    <a:pt x="463" y="428"/>
                    <a:pt x="472" y="432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auto">
            <a:xfrm>
              <a:off x="992" y="215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auto">
            <a:xfrm>
              <a:off x="993" y="215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auto">
            <a:xfrm>
              <a:off x="2922" y="303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" name="Freeform 87"/>
            <p:cNvSpPr>
              <a:spLocks/>
            </p:cNvSpPr>
            <p:nvPr/>
          </p:nvSpPr>
          <p:spPr bwMode="auto">
            <a:xfrm>
              <a:off x="3201" y="2267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" name="Freeform 88"/>
            <p:cNvSpPr>
              <a:spLocks/>
            </p:cNvSpPr>
            <p:nvPr/>
          </p:nvSpPr>
          <p:spPr bwMode="auto">
            <a:xfrm>
              <a:off x="3088" y="2391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0" name="Freeform 89"/>
            <p:cNvSpPr>
              <a:spLocks/>
            </p:cNvSpPr>
            <p:nvPr/>
          </p:nvSpPr>
          <p:spPr bwMode="auto">
            <a:xfrm>
              <a:off x="3143" y="2115"/>
              <a:ext cx="119" cy="152"/>
            </a:xfrm>
            <a:custGeom>
              <a:avLst/>
              <a:gdLst>
                <a:gd name="T0" fmla="*/ 114 w 120"/>
                <a:gd name="T1" fmla="*/ 77 h 153"/>
                <a:gd name="T2" fmla="*/ 117 w 120"/>
                <a:gd name="T3" fmla="*/ 75 h 153"/>
                <a:gd name="T4" fmla="*/ 119 w 120"/>
                <a:gd name="T5" fmla="*/ 73 h 153"/>
                <a:gd name="T6" fmla="*/ 120 w 120"/>
                <a:gd name="T7" fmla="*/ 70 h 153"/>
                <a:gd name="T8" fmla="*/ 97 w 120"/>
                <a:gd name="T9" fmla="*/ 54 h 153"/>
                <a:gd name="T10" fmla="*/ 86 w 120"/>
                <a:gd name="T11" fmla="*/ 47 h 153"/>
                <a:gd name="T12" fmla="*/ 77 w 120"/>
                <a:gd name="T13" fmla="*/ 37 h 153"/>
                <a:gd name="T14" fmla="*/ 65 w 120"/>
                <a:gd name="T15" fmla="*/ 26 h 153"/>
                <a:gd name="T16" fmla="*/ 58 w 120"/>
                <a:gd name="T17" fmla="*/ 26 h 153"/>
                <a:gd name="T18" fmla="*/ 48 w 120"/>
                <a:gd name="T19" fmla="*/ 26 h 153"/>
                <a:gd name="T20" fmla="*/ 36 w 120"/>
                <a:gd name="T21" fmla="*/ 18 h 153"/>
                <a:gd name="T22" fmla="*/ 26 w 120"/>
                <a:gd name="T23" fmla="*/ 12 h 153"/>
                <a:gd name="T24" fmla="*/ 13 w 120"/>
                <a:gd name="T25" fmla="*/ 4 h 153"/>
                <a:gd name="T26" fmla="*/ 7 w 120"/>
                <a:gd name="T27" fmla="*/ 0 h 153"/>
                <a:gd name="T28" fmla="*/ 7 w 120"/>
                <a:gd name="T29" fmla="*/ 0 h 153"/>
                <a:gd name="T30" fmla="*/ 10 w 120"/>
                <a:gd name="T31" fmla="*/ 16 h 153"/>
                <a:gd name="T32" fmla="*/ 11 w 120"/>
                <a:gd name="T33" fmla="*/ 27 h 153"/>
                <a:gd name="T34" fmla="*/ 18 w 120"/>
                <a:gd name="T35" fmla="*/ 30 h 153"/>
                <a:gd name="T36" fmla="*/ 29 w 120"/>
                <a:gd name="T37" fmla="*/ 38 h 153"/>
                <a:gd name="T38" fmla="*/ 30 w 120"/>
                <a:gd name="T39" fmla="*/ 74 h 153"/>
                <a:gd name="T40" fmla="*/ 29 w 120"/>
                <a:gd name="T41" fmla="*/ 82 h 153"/>
                <a:gd name="T42" fmla="*/ 28 w 120"/>
                <a:gd name="T43" fmla="*/ 90 h 153"/>
                <a:gd name="T44" fmla="*/ 18 w 120"/>
                <a:gd name="T45" fmla="*/ 106 h 153"/>
                <a:gd name="T46" fmla="*/ 6 w 120"/>
                <a:gd name="T47" fmla="*/ 104 h 153"/>
                <a:gd name="T48" fmla="*/ 0 w 120"/>
                <a:gd name="T49" fmla="*/ 103 h 153"/>
                <a:gd name="T50" fmla="*/ 13 w 120"/>
                <a:gd name="T51" fmla="*/ 134 h 153"/>
                <a:gd name="T52" fmla="*/ 16 w 120"/>
                <a:gd name="T53" fmla="*/ 139 h 153"/>
                <a:gd name="T54" fmla="*/ 31 w 120"/>
                <a:gd name="T55" fmla="*/ 153 h 153"/>
                <a:gd name="T56" fmla="*/ 33 w 120"/>
                <a:gd name="T57" fmla="*/ 153 h 153"/>
                <a:gd name="T58" fmla="*/ 76 w 120"/>
                <a:gd name="T59" fmla="*/ 119 h 153"/>
                <a:gd name="T60" fmla="*/ 81 w 120"/>
                <a:gd name="T61" fmla="*/ 113 h 153"/>
                <a:gd name="T62" fmla="*/ 92 w 120"/>
                <a:gd name="T63" fmla="*/ 101 h 153"/>
                <a:gd name="T64" fmla="*/ 97 w 120"/>
                <a:gd name="T65" fmla="*/ 98 h 153"/>
                <a:gd name="T66" fmla="*/ 104 w 120"/>
                <a:gd name="T67" fmla="*/ 92 h 153"/>
                <a:gd name="T68" fmla="*/ 106 w 120"/>
                <a:gd name="T69" fmla="*/ 87 h 153"/>
                <a:gd name="T70" fmla="*/ 114 w 120"/>
                <a:gd name="T71" fmla="*/ 77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0" h="153">
                  <a:moveTo>
                    <a:pt x="114" y="77"/>
                  </a:moveTo>
                  <a:cubicBezTo>
                    <a:pt x="115" y="77"/>
                    <a:pt x="116" y="76"/>
                    <a:pt x="117" y="75"/>
                  </a:cubicBezTo>
                  <a:cubicBezTo>
                    <a:pt x="118" y="74"/>
                    <a:pt x="118" y="74"/>
                    <a:pt x="119" y="73"/>
                  </a:cubicBezTo>
                  <a:cubicBezTo>
                    <a:pt x="119" y="72"/>
                    <a:pt x="119" y="71"/>
                    <a:pt x="120" y="70"/>
                  </a:cubicBezTo>
                  <a:cubicBezTo>
                    <a:pt x="118" y="66"/>
                    <a:pt x="104" y="58"/>
                    <a:pt x="97" y="54"/>
                  </a:cubicBezTo>
                  <a:cubicBezTo>
                    <a:pt x="93" y="51"/>
                    <a:pt x="89" y="49"/>
                    <a:pt x="86" y="47"/>
                  </a:cubicBezTo>
                  <a:cubicBezTo>
                    <a:pt x="82" y="44"/>
                    <a:pt x="79" y="40"/>
                    <a:pt x="77" y="37"/>
                  </a:cubicBezTo>
                  <a:cubicBezTo>
                    <a:pt x="73" y="32"/>
                    <a:pt x="70" y="27"/>
                    <a:pt x="65" y="26"/>
                  </a:cubicBezTo>
                  <a:cubicBezTo>
                    <a:pt x="63" y="26"/>
                    <a:pt x="61" y="26"/>
                    <a:pt x="58" y="26"/>
                  </a:cubicBezTo>
                  <a:cubicBezTo>
                    <a:pt x="55" y="26"/>
                    <a:pt x="52" y="27"/>
                    <a:pt x="48" y="26"/>
                  </a:cubicBezTo>
                  <a:cubicBezTo>
                    <a:pt x="44" y="24"/>
                    <a:pt x="40" y="21"/>
                    <a:pt x="36" y="18"/>
                  </a:cubicBezTo>
                  <a:cubicBezTo>
                    <a:pt x="32" y="16"/>
                    <a:pt x="29" y="13"/>
                    <a:pt x="26" y="12"/>
                  </a:cubicBezTo>
                  <a:cubicBezTo>
                    <a:pt x="22" y="10"/>
                    <a:pt x="18" y="7"/>
                    <a:pt x="13" y="4"/>
                  </a:cubicBezTo>
                  <a:cubicBezTo>
                    <a:pt x="11" y="3"/>
                    <a:pt x="9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1" y="4"/>
                    <a:pt x="11" y="10"/>
                    <a:pt x="10" y="16"/>
                  </a:cubicBezTo>
                  <a:cubicBezTo>
                    <a:pt x="10" y="20"/>
                    <a:pt x="10" y="25"/>
                    <a:pt x="11" y="27"/>
                  </a:cubicBezTo>
                  <a:cubicBezTo>
                    <a:pt x="13" y="28"/>
                    <a:pt x="15" y="29"/>
                    <a:pt x="18" y="30"/>
                  </a:cubicBezTo>
                  <a:cubicBezTo>
                    <a:pt x="21" y="31"/>
                    <a:pt x="26" y="32"/>
                    <a:pt x="29" y="38"/>
                  </a:cubicBezTo>
                  <a:cubicBezTo>
                    <a:pt x="34" y="47"/>
                    <a:pt x="32" y="62"/>
                    <a:pt x="30" y="74"/>
                  </a:cubicBezTo>
                  <a:cubicBezTo>
                    <a:pt x="29" y="77"/>
                    <a:pt x="29" y="80"/>
                    <a:pt x="29" y="82"/>
                  </a:cubicBezTo>
                  <a:cubicBezTo>
                    <a:pt x="28" y="85"/>
                    <a:pt x="28" y="88"/>
                    <a:pt x="28" y="90"/>
                  </a:cubicBezTo>
                  <a:cubicBezTo>
                    <a:pt x="28" y="96"/>
                    <a:pt x="28" y="103"/>
                    <a:pt x="18" y="106"/>
                  </a:cubicBezTo>
                  <a:cubicBezTo>
                    <a:pt x="14" y="107"/>
                    <a:pt x="11" y="106"/>
                    <a:pt x="6" y="104"/>
                  </a:cubicBezTo>
                  <a:cubicBezTo>
                    <a:pt x="5" y="104"/>
                    <a:pt x="2" y="103"/>
                    <a:pt x="0" y="103"/>
                  </a:cubicBezTo>
                  <a:cubicBezTo>
                    <a:pt x="1" y="109"/>
                    <a:pt x="10" y="127"/>
                    <a:pt x="13" y="134"/>
                  </a:cubicBezTo>
                  <a:cubicBezTo>
                    <a:pt x="14" y="136"/>
                    <a:pt x="15" y="138"/>
                    <a:pt x="16" y="139"/>
                  </a:cubicBezTo>
                  <a:cubicBezTo>
                    <a:pt x="20" y="148"/>
                    <a:pt x="25" y="152"/>
                    <a:pt x="31" y="153"/>
                  </a:cubicBezTo>
                  <a:cubicBezTo>
                    <a:pt x="32" y="153"/>
                    <a:pt x="32" y="153"/>
                    <a:pt x="33" y="153"/>
                  </a:cubicBezTo>
                  <a:cubicBezTo>
                    <a:pt x="44" y="153"/>
                    <a:pt x="58" y="141"/>
                    <a:pt x="76" y="119"/>
                  </a:cubicBezTo>
                  <a:cubicBezTo>
                    <a:pt x="78" y="117"/>
                    <a:pt x="79" y="115"/>
                    <a:pt x="81" y="113"/>
                  </a:cubicBezTo>
                  <a:cubicBezTo>
                    <a:pt x="84" y="109"/>
                    <a:pt x="88" y="105"/>
                    <a:pt x="92" y="101"/>
                  </a:cubicBezTo>
                  <a:cubicBezTo>
                    <a:pt x="94" y="100"/>
                    <a:pt x="95" y="99"/>
                    <a:pt x="97" y="98"/>
                  </a:cubicBezTo>
                  <a:cubicBezTo>
                    <a:pt x="100" y="97"/>
                    <a:pt x="103" y="95"/>
                    <a:pt x="104" y="92"/>
                  </a:cubicBezTo>
                  <a:cubicBezTo>
                    <a:pt x="105" y="90"/>
                    <a:pt x="106" y="89"/>
                    <a:pt x="106" y="87"/>
                  </a:cubicBezTo>
                  <a:cubicBezTo>
                    <a:pt x="108" y="84"/>
                    <a:pt x="109" y="81"/>
                    <a:pt x="114" y="77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" name="Freeform 90"/>
            <p:cNvSpPr>
              <a:spLocks/>
            </p:cNvSpPr>
            <p:nvPr/>
          </p:nvSpPr>
          <p:spPr bwMode="auto">
            <a:xfrm>
              <a:off x="2902" y="1948"/>
              <a:ext cx="483" cy="153"/>
            </a:xfrm>
            <a:custGeom>
              <a:avLst/>
              <a:gdLst>
                <a:gd name="T0" fmla="*/ 452 w 486"/>
                <a:gd name="T1" fmla="*/ 9 h 154"/>
                <a:gd name="T2" fmla="*/ 444 w 486"/>
                <a:gd name="T3" fmla="*/ 22 h 154"/>
                <a:gd name="T4" fmla="*/ 427 w 486"/>
                <a:gd name="T5" fmla="*/ 25 h 154"/>
                <a:gd name="T6" fmla="*/ 414 w 486"/>
                <a:gd name="T7" fmla="*/ 33 h 154"/>
                <a:gd name="T8" fmla="*/ 401 w 486"/>
                <a:gd name="T9" fmla="*/ 34 h 154"/>
                <a:gd name="T10" fmla="*/ 370 w 486"/>
                <a:gd name="T11" fmla="*/ 49 h 154"/>
                <a:gd name="T12" fmla="*/ 354 w 486"/>
                <a:gd name="T13" fmla="*/ 60 h 154"/>
                <a:gd name="T14" fmla="*/ 343 w 486"/>
                <a:gd name="T15" fmla="*/ 66 h 154"/>
                <a:gd name="T16" fmla="*/ 319 w 486"/>
                <a:gd name="T17" fmla="*/ 76 h 154"/>
                <a:gd name="T18" fmla="*/ 316 w 486"/>
                <a:gd name="T19" fmla="*/ 57 h 154"/>
                <a:gd name="T20" fmla="*/ 306 w 486"/>
                <a:gd name="T21" fmla="*/ 52 h 154"/>
                <a:gd name="T22" fmla="*/ 300 w 486"/>
                <a:gd name="T23" fmla="*/ 48 h 154"/>
                <a:gd name="T24" fmla="*/ 298 w 486"/>
                <a:gd name="T25" fmla="*/ 45 h 154"/>
                <a:gd name="T26" fmla="*/ 303 w 486"/>
                <a:gd name="T27" fmla="*/ 37 h 154"/>
                <a:gd name="T28" fmla="*/ 308 w 486"/>
                <a:gd name="T29" fmla="*/ 31 h 154"/>
                <a:gd name="T30" fmla="*/ 304 w 486"/>
                <a:gd name="T31" fmla="*/ 11 h 154"/>
                <a:gd name="T32" fmla="*/ 309 w 486"/>
                <a:gd name="T33" fmla="*/ 1 h 154"/>
                <a:gd name="T34" fmla="*/ 284 w 486"/>
                <a:gd name="T35" fmla="*/ 11 h 154"/>
                <a:gd name="T36" fmla="*/ 246 w 486"/>
                <a:gd name="T37" fmla="*/ 25 h 154"/>
                <a:gd name="T38" fmla="*/ 241 w 486"/>
                <a:gd name="T39" fmla="*/ 33 h 154"/>
                <a:gd name="T40" fmla="*/ 195 w 486"/>
                <a:gd name="T41" fmla="*/ 27 h 154"/>
                <a:gd name="T42" fmla="*/ 184 w 486"/>
                <a:gd name="T43" fmla="*/ 30 h 154"/>
                <a:gd name="T44" fmla="*/ 174 w 486"/>
                <a:gd name="T45" fmla="*/ 47 h 154"/>
                <a:gd name="T46" fmla="*/ 168 w 486"/>
                <a:gd name="T47" fmla="*/ 46 h 154"/>
                <a:gd name="T48" fmla="*/ 159 w 486"/>
                <a:gd name="T49" fmla="*/ 31 h 154"/>
                <a:gd name="T50" fmla="*/ 142 w 486"/>
                <a:gd name="T51" fmla="*/ 23 h 154"/>
                <a:gd name="T52" fmla="*/ 116 w 486"/>
                <a:gd name="T53" fmla="*/ 4 h 154"/>
                <a:gd name="T54" fmla="*/ 83 w 486"/>
                <a:gd name="T55" fmla="*/ 6 h 154"/>
                <a:gd name="T56" fmla="*/ 55 w 486"/>
                <a:gd name="T57" fmla="*/ 5 h 154"/>
                <a:gd name="T58" fmla="*/ 50 w 486"/>
                <a:gd name="T59" fmla="*/ 22 h 154"/>
                <a:gd name="T60" fmla="*/ 28 w 486"/>
                <a:gd name="T61" fmla="*/ 81 h 154"/>
                <a:gd name="T62" fmla="*/ 8 w 486"/>
                <a:gd name="T63" fmla="*/ 96 h 154"/>
                <a:gd name="T64" fmla="*/ 0 w 486"/>
                <a:gd name="T65" fmla="*/ 99 h 154"/>
                <a:gd name="T66" fmla="*/ 31 w 486"/>
                <a:gd name="T67" fmla="*/ 107 h 154"/>
                <a:gd name="T68" fmla="*/ 37 w 486"/>
                <a:gd name="T69" fmla="*/ 129 h 154"/>
                <a:gd name="T70" fmla="*/ 37 w 486"/>
                <a:gd name="T71" fmla="*/ 133 h 154"/>
                <a:gd name="T72" fmla="*/ 43 w 486"/>
                <a:gd name="T73" fmla="*/ 138 h 154"/>
                <a:gd name="T74" fmla="*/ 56 w 486"/>
                <a:gd name="T75" fmla="*/ 153 h 154"/>
                <a:gd name="T76" fmla="*/ 60 w 486"/>
                <a:gd name="T77" fmla="*/ 144 h 154"/>
                <a:gd name="T78" fmla="*/ 89 w 486"/>
                <a:gd name="T79" fmla="*/ 129 h 154"/>
                <a:gd name="T80" fmla="*/ 91 w 486"/>
                <a:gd name="T81" fmla="*/ 129 h 154"/>
                <a:gd name="T82" fmla="*/ 101 w 486"/>
                <a:gd name="T83" fmla="*/ 113 h 154"/>
                <a:gd name="T84" fmla="*/ 169 w 486"/>
                <a:gd name="T85" fmla="*/ 97 h 154"/>
                <a:gd name="T86" fmla="*/ 216 w 486"/>
                <a:gd name="T87" fmla="*/ 123 h 154"/>
                <a:gd name="T88" fmla="*/ 240 w 486"/>
                <a:gd name="T89" fmla="*/ 134 h 154"/>
                <a:gd name="T90" fmla="*/ 254 w 486"/>
                <a:gd name="T91" fmla="*/ 124 h 154"/>
                <a:gd name="T92" fmla="*/ 298 w 486"/>
                <a:gd name="T93" fmla="*/ 128 h 154"/>
                <a:gd name="T94" fmla="*/ 330 w 486"/>
                <a:gd name="T95" fmla="*/ 140 h 154"/>
                <a:gd name="T96" fmla="*/ 347 w 486"/>
                <a:gd name="T97" fmla="*/ 141 h 154"/>
                <a:gd name="T98" fmla="*/ 394 w 486"/>
                <a:gd name="T99" fmla="*/ 118 h 154"/>
                <a:gd name="T100" fmla="*/ 393 w 486"/>
                <a:gd name="T101" fmla="*/ 111 h 154"/>
                <a:gd name="T102" fmla="*/ 402 w 486"/>
                <a:gd name="T103" fmla="*/ 105 h 154"/>
                <a:gd name="T104" fmla="*/ 426 w 486"/>
                <a:gd name="T105" fmla="*/ 105 h 154"/>
                <a:gd name="T106" fmla="*/ 443 w 486"/>
                <a:gd name="T107" fmla="*/ 107 h 154"/>
                <a:gd name="T108" fmla="*/ 462 w 486"/>
                <a:gd name="T109" fmla="*/ 107 h 154"/>
                <a:gd name="T110" fmla="*/ 479 w 486"/>
                <a:gd name="T111" fmla="*/ 69 h 154"/>
                <a:gd name="T112" fmla="*/ 477 w 486"/>
                <a:gd name="T113" fmla="*/ 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6" h="154">
                  <a:moveTo>
                    <a:pt x="469" y="4"/>
                  </a:moveTo>
                  <a:cubicBezTo>
                    <a:pt x="462" y="3"/>
                    <a:pt x="454" y="6"/>
                    <a:pt x="452" y="9"/>
                  </a:cubicBezTo>
                  <a:cubicBezTo>
                    <a:pt x="451" y="10"/>
                    <a:pt x="451" y="10"/>
                    <a:pt x="451" y="12"/>
                  </a:cubicBezTo>
                  <a:cubicBezTo>
                    <a:pt x="452" y="16"/>
                    <a:pt x="451" y="19"/>
                    <a:pt x="444" y="22"/>
                  </a:cubicBezTo>
                  <a:cubicBezTo>
                    <a:pt x="441" y="25"/>
                    <a:pt x="436" y="25"/>
                    <a:pt x="433" y="24"/>
                  </a:cubicBezTo>
                  <a:cubicBezTo>
                    <a:pt x="431" y="24"/>
                    <a:pt x="429" y="24"/>
                    <a:pt x="427" y="25"/>
                  </a:cubicBezTo>
                  <a:cubicBezTo>
                    <a:pt x="425" y="25"/>
                    <a:pt x="423" y="27"/>
                    <a:pt x="420" y="29"/>
                  </a:cubicBezTo>
                  <a:cubicBezTo>
                    <a:pt x="418" y="30"/>
                    <a:pt x="416" y="32"/>
                    <a:pt x="414" y="33"/>
                  </a:cubicBezTo>
                  <a:cubicBezTo>
                    <a:pt x="409" y="35"/>
                    <a:pt x="407" y="35"/>
                    <a:pt x="404" y="34"/>
                  </a:cubicBezTo>
                  <a:cubicBezTo>
                    <a:pt x="403" y="34"/>
                    <a:pt x="402" y="34"/>
                    <a:pt x="401" y="34"/>
                  </a:cubicBezTo>
                  <a:cubicBezTo>
                    <a:pt x="386" y="35"/>
                    <a:pt x="375" y="38"/>
                    <a:pt x="372" y="43"/>
                  </a:cubicBezTo>
                  <a:cubicBezTo>
                    <a:pt x="371" y="46"/>
                    <a:pt x="370" y="48"/>
                    <a:pt x="370" y="49"/>
                  </a:cubicBezTo>
                  <a:cubicBezTo>
                    <a:pt x="370" y="55"/>
                    <a:pt x="367" y="56"/>
                    <a:pt x="360" y="58"/>
                  </a:cubicBezTo>
                  <a:cubicBezTo>
                    <a:pt x="358" y="59"/>
                    <a:pt x="356" y="59"/>
                    <a:pt x="354" y="60"/>
                  </a:cubicBezTo>
                  <a:cubicBezTo>
                    <a:pt x="351" y="60"/>
                    <a:pt x="350" y="60"/>
                    <a:pt x="347" y="62"/>
                  </a:cubicBezTo>
                  <a:cubicBezTo>
                    <a:pt x="346" y="63"/>
                    <a:pt x="344" y="64"/>
                    <a:pt x="343" y="66"/>
                  </a:cubicBezTo>
                  <a:cubicBezTo>
                    <a:pt x="338" y="71"/>
                    <a:pt x="332" y="78"/>
                    <a:pt x="325" y="78"/>
                  </a:cubicBezTo>
                  <a:cubicBezTo>
                    <a:pt x="323" y="78"/>
                    <a:pt x="321" y="77"/>
                    <a:pt x="319" y="76"/>
                  </a:cubicBezTo>
                  <a:cubicBezTo>
                    <a:pt x="311" y="72"/>
                    <a:pt x="314" y="65"/>
                    <a:pt x="315" y="62"/>
                  </a:cubicBezTo>
                  <a:cubicBezTo>
                    <a:pt x="316" y="60"/>
                    <a:pt x="316" y="59"/>
                    <a:pt x="316" y="57"/>
                  </a:cubicBezTo>
                  <a:cubicBezTo>
                    <a:pt x="317" y="54"/>
                    <a:pt x="315" y="52"/>
                    <a:pt x="309" y="50"/>
                  </a:cubicBezTo>
                  <a:cubicBezTo>
                    <a:pt x="308" y="51"/>
                    <a:pt x="307" y="52"/>
                    <a:pt x="306" y="52"/>
                  </a:cubicBezTo>
                  <a:cubicBezTo>
                    <a:pt x="305" y="52"/>
                    <a:pt x="305" y="52"/>
                    <a:pt x="305" y="52"/>
                  </a:cubicBezTo>
                  <a:cubicBezTo>
                    <a:pt x="303" y="52"/>
                    <a:pt x="301" y="51"/>
                    <a:pt x="300" y="48"/>
                  </a:cubicBezTo>
                  <a:cubicBezTo>
                    <a:pt x="300" y="48"/>
                    <a:pt x="300" y="47"/>
                    <a:pt x="300" y="46"/>
                  </a:cubicBezTo>
                  <a:cubicBezTo>
                    <a:pt x="299" y="46"/>
                    <a:pt x="299" y="45"/>
                    <a:pt x="298" y="45"/>
                  </a:cubicBezTo>
                  <a:cubicBezTo>
                    <a:pt x="298" y="43"/>
                    <a:pt x="297" y="41"/>
                    <a:pt x="298" y="40"/>
                  </a:cubicBezTo>
                  <a:cubicBezTo>
                    <a:pt x="299" y="38"/>
                    <a:pt x="301" y="37"/>
                    <a:pt x="303" y="37"/>
                  </a:cubicBezTo>
                  <a:cubicBezTo>
                    <a:pt x="304" y="36"/>
                    <a:pt x="305" y="35"/>
                    <a:pt x="305" y="34"/>
                  </a:cubicBezTo>
                  <a:cubicBezTo>
                    <a:pt x="306" y="33"/>
                    <a:pt x="308" y="32"/>
                    <a:pt x="308" y="31"/>
                  </a:cubicBezTo>
                  <a:cubicBezTo>
                    <a:pt x="308" y="29"/>
                    <a:pt x="307" y="27"/>
                    <a:pt x="306" y="25"/>
                  </a:cubicBezTo>
                  <a:cubicBezTo>
                    <a:pt x="304" y="22"/>
                    <a:pt x="301" y="17"/>
                    <a:pt x="304" y="11"/>
                  </a:cubicBezTo>
                  <a:cubicBezTo>
                    <a:pt x="307" y="8"/>
                    <a:pt x="311" y="7"/>
                    <a:pt x="315" y="6"/>
                  </a:cubicBezTo>
                  <a:cubicBezTo>
                    <a:pt x="313" y="5"/>
                    <a:pt x="311" y="4"/>
                    <a:pt x="309" y="1"/>
                  </a:cubicBezTo>
                  <a:cubicBezTo>
                    <a:pt x="301" y="0"/>
                    <a:pt x="297" y="2"/>
                    <a:pt x="290" y="7"/>
                  </a:cubicBezTo>
                  <a:cubicBezTo>
                    <a:pt x="288" y="8"/>
                    <a:pt x="286" y="10"/>
                    <a:pt x="284" y="11"/>
                  </a:cubicBezTo>
                  <a:cubicBezTo>
                    <a:pt x="278" y="14"/>
                    <a:pt x="271" y="16"/>
                    <a:pt x="265" y="17"/>
                  </a:cubicBezTo>
                  <a:cubicBezTo>
                    <a:pt x="258" y="18"/>
                    <a:pt x="251" y="20"/>
                    <a:pt x="246" y="25"/>
                  </a:cubicBezTo>
                  <a:cubicBezTo>
                    <a:pt x="246" y="25"/>
                    <a:pt x="245" y="26"/>
                    <a:pt x="245" y="26"/>
                  </a:cubicBezTo>
                  <a:cubicBezTo>
                    <a:pt x="245" y="28"/>
                    <a:pt x="244" y="31"/>
                    <a:pt x="241" y="33"/>
                  </a:cubicBezTo>
                  <a:cubicBezTo>
                    <a:pt x="234" y="38"/>
                    <a:pt x="223" y="36"/>
                    <a:pt x="216" y="35"/>
                  </a:cubicBezTo>
                  <a:cubicBezTo>
                    <a:pt x="206" y="33"/>
                    <a:pt x="201" y="31"/>
                    <a:pt x="195" y="27"/>
                  </a:cubicBezTo>
                  <a:cubicBezTo>
                    <a:pt x="195" y="27"/>
                    <a:pt x="195" y="27"/>
                    <a:pt x="195" y="27"/>
                  </a:cubicBezTo>
                  <a:cubicBezTo>
                    <a:pt x="191" y="27"/>
                    <a:pt x="187" y="27"/>
                    <a:pt x="184" y="30"/>
                  </a:cubicBezTo>
                  <a:cubicBezTo>
                    <a:pt x="182" y="31"/>
                    <a:pt x="182" y="34"/>
                    <a:pt x="181" y="37"/>
                  </a:cubicBezTo>
                  <a:cubicBezTo>
                    <a:pt x="179" y="40"/>
                    <a:pt x="178" y="44"/>
                    <a:pt x="174" y="47"/>
                  </a:cubicBezTo>
                  <a:cubicBezTo>
                    <a:pt x="173" y="48"/>
                    <a:pt x="172" y="48"/>
                    <a:pt x="171" y="48"/>
                  </a:cubicBezTo>
                  <a:cubicBezTo>
                    <a:pt x="170" y="48"/>
                    <a:pt x="169" y="47"/>
                    <a:pt x="168" y="46"/>
                  </a:cubicBezTo>
                  <a:cubicBezTo>
                    <a:pt x="166" y="44"/>
                    <a:pt x="165" y="41"/>
                    <a:pt x="163" y="38"/>
                  </a:cubicBezTo>
                  <a:cubicBezTo>
                    <a:pt x="162" y="35"/>
                    <a:pt x="161" y="32"/>
                    <a:pt x="159" y="31"/>
                  </a:cubicBezTo>
                  <a:cubicBezTo>
                    <a:pt x="158" y="30"/>
                    <a:pt x="156" y="30"/>
                    <a:pt x="154" y="30"/>
                  </a:cubicBezTo>
                  <a:cubicBezTo>
                    <a:pt x="151" y="29"/>
                    <a:pt x="147" y="29"/>
                    <a:pt x="142" y="23"/>
                  </a:cubicBezTo>
                  <a:cubicBezTo>
                    <a:pt x="141" y="21"/>
                    <a:pt x="139" y="19"/>
                    <a:pt x="138" y="18"/>
                  </a:cubicBezTo>
                  <a:cubicBezTo>
                    <a:pt x="132" y="8"/>
                    <a:pt x="130" y="6"/>
                    <a:pt x="116" y="4"/>
                  </a:cubicBezTo>
                  <a:cubicBezTo>
                    <a:pt x="107" y="2"/>
                    <a:pt x="101" y="2"/>
                    <a:pt x="92" y="3"/>
                  </a:cubicBezTo>
                  <a:cubicBezTo>
                    <a:pt x="90" y="4"/>
                    <a:pt x="86" y="5"/>
                    <a:pt x="83" y="6"/>
                  </a:cubicBezTo>
                  <a:cubicBezTo>
                    <a:pt x="78" y="7"/>
                    <a:pt x="73" y="9"/>
                    <a:pt x="69" y="9"/>
                  </a:cubicBezTo>
                  <a:cubicBezTo>
                    <a:pt x="62" y="8"/>
                    <a:pt x="58" y="6"/>
                    <a:pt x="55" y="5"/>
                  </a:cubicBezTo>
                  <a:cubicBezTo>
                    <a:pt x="51" y="3"/>
                    <a:pt x="50" y="2"/>
                    <a:pt x="46" y="6"/>
                  </a:cubicBezTo>
                  <a:cubicBezTo>
                    <a:pt x="49" y="10"/>
                    <a:pt x="50" y="16"/>
                    <a:pt x="50" y="22"/>
                  </a:cubicBezTo>
                  <a:cubicBezTo>
                    <a:pt x="51" y="26"/>
                    <a:pt x="51" y="29"/>
                    <a:pt x="52" y="31"/>
                  </a:cubicBezTo>
                  <a:cubicBezTo>
                    <a:pt x="59" y="54"/>
                    <a:pt x="43" y="69"/>
                    <a:pt x="28" y="81"/>
                  </a:cubicBezTo>
                  <a:cubicBezTo>
                    <a:pt x="26" y="83"/>
                    <a:pt x="23" y="85"/>
                    <a:pt x="21" y="87"/>
                  </a:cubicBezTo>
                  <a:cubicBezTo>
                    <a:pt x="17" y="90"/>
                    <a:pt x="13" y="93"/>
                    <a:pt x="8" y="96"/>
                  </a:cubicBezTo>
                  <a:cubicBezTo>
                    <a:pt x="6" y="97"/>
                    <a:pt x="4" y="98"/>
                    <a:pt x="2" y="99"/>
                  </a:cubicBezTo>
                  <a:cubicBezTo>
                    <a:pt x="1" y="99"/>
                    <a:pt x="1" y="99"/>
                    <a:pt x="0" y="99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12" y="100"/>
                    <a:pt x="25" y="102"/>
                    <a:pt x="31" y="107"/>
                  </a:cubicBezTo>
                  <a:cubicBezTo>
                    <a:pt x="38" y="112"/>
                    <a:pt x="38" y="118"/>
                    <a:pt x="37" y="123"/>
                  </a:cubicBezTo>
                  <a:cubicBezTo>
                    <a:pt x="37" y="125"/>
                    <a:pt x="37" y="127"/>
                    <a:pt x="37" y="129"/>
                  </a:cubicBezTo>
                  <a:cubicBezTo>
                    <a:pt x="37" y="130"/>
                    <a:pt x="37" y="131"/>
                    <a:pt x="37" y="132"/>
                  </a:cubicBezTo>
                  <a:cubicBezTo>
                    <a:pt x="37" y="132"/>
                    <a:pt x="37" y="132"/>
                    <a:pt x="37" y="133"/>
                  </a:cubicBezTo>
                  <a:cubicBezTo>
                    <a:pt x="37" y="133"/>
                    <a:pt x="37" y="133"/>
                    <a:pt x="38" y="134"/>
                  </a:cubicBezTo>
                  <a:cubicBezTo>
                    <a:pt x="39" y="134"/>
                    <a:pt x="42" y="135"/>
                    <a:pt x="43" y="138"/>
                  </a:cubicBezTo>
                  <a:cubicBezTo>
                    <a:pt x="47" y="145"/>
                    <a:pt x="45" y="150"/>
                    <a:pt x="42" y="154"/>
                  </a:cubicBezTo>
                  <a:cubicBezTo>
                    <a:pt x="47" y="154"/>
                    <a:pt x="53" y="154"/>
                    <a:pt x="56" y="153"/>
                  </a:cubicBezTo>
                  <a:cubicBezTo>
                    <a:pt x="56" y="153"/>
                    <a:pt x="58" y="152"/>
                    <a:pt x="59" y="152"/>
                  </a:cubicBezTo>
                  <a:cubicBezTo>
                    <a:pt x="59" y="149"/>
                    <a:pt x="59" y="147"/>
                    <a:pt x="60" y="144"/>
                  </a:cubicBezTo>
                  <a:cubicBezTo>
                    <a:pt x="63" y="132"/>
                    <a:pt x="70" y="126"/>
                    <a:pt x="82" y="127"/>
                  </a:cubicBezTo>
                  <a:cubicBezTo>
                    <a:pt x="85" y="128"/>
                    <a:pt x="87" y="129"/>
                    <a:pt x="89" y="129"/>
                  </a:cubicBezTo>
                  <a:cubicBezTo>
                    <a:pt x="89" y="130"/>
                    <a:pt x="90" y="130"/>
                    <a:pt x="90" y="130"/>
                  </a:cubicBezTo>
                  <a:cubicBezTo>
                    <a:pt x="90" y="130"/>
                    <a:pt x="90" y="130"/>
                    <a:pt x="91" y="129"/>
                  </a:cubicBezTo>
                  <a:cubicBezTo>
                    <a:pt x="93" y="128"/>
                    <a:pt x="94" y="125"/>
                    <a:pt x="95" y="122"/>
                  </a:cubicBezTo>
                  <a:cubicBezTo>
                    <a:pt x="97" y="119"/>
                    <a:pt x="99" y="115"/>
                    <a:pt x="101" y="113"/>
                  </a:cubicBezTo>
                  <a:cubicBezTo>
                    <a:pt x="107" y="107"/>
                    <a:pt x="119" y="99"/>
                    <a:pt x="125" y="96"/>
                  </a:cubicBezTo>
                  <a:cubicBezTo>
                    <a:pt x="136" y="92"/>
                    <a:pt x="158" y="93"/>
                    <a:pt x="169" y="97"/>
                  </a:cubicBezTo>
                  <a:cubicBezTo>
                    <a:pt x="183" y="101"/>
                    <a:pt x="198" y="111"/>
                    <a:pt x="211" y="119"/>
                  </a:cubicBezTo>
                  <a:cubicBezTo>
                    <a:pt x="216" y="123"/>
                    <a:pt x="216" y="123"/>
                    <a:pt x="216" y="123"/>
                  </a:cubicBezTo>
                  <a:cubicBezTo>
                    <a:pt x="223" y="127"/>
                    <a:pt x="228" y="130"/>
                    <a:pt x="233" y="137"/>
                  </a:cubicBezTo>
                  <a:cubicBezTo>
                    <a:pt x="235" y="136"/>
                    <a:pt x="238" y="135"/>
                    <a:pt x="240" y="134"/>
                  </a:cubicBezTo>
                  <a:cubicBezTo>
                    <a:pt x="244" y="132"/>
                    <a:pt x="248" y="131"/>
                    <a:pt x="250" y="129"/>
                  </a:cubicBezTo>
                  <a:cubicBezTo>
                    <a:pt x="252" y="127"/>
                    <a:pt x="253" y="126"/>
                    <a:pt x="254" y="124"/>
                  </a:cubicBezTo>
                  <a:cubicBezTo>
                    <a:pt x="255" y="120"/>
                    <a:pt x="257" y="116"/>
                    <a:pt x="265" y="113"/>
                  </a:cubicBezTo>
                  <a:cubicBezTo>
                    <a:pt x="282" y="109"/>
                    <a:pt x="291" y="120"/>
                    <a:pt x="298" y="128"/>
                  </a:cubicBezTo>
                  <a:cubicBezTo>
                    <a:pt x="301" y="132"/>
                    <a:pt x="305" y="135"/>
                    <a:pt x="308" y="138"/>
                  </a:cubicBezTo>
                  <a:cubicBezTo>
                    <a:pt x="313" y="141"/>
                    <a:pt x="322" y="141"/>
                    <a:pt x="330" y="140"/>
                  </a:cubicBezTo>
                  <a:cubicBezTo>
                    <a:pt x="333" y="140"/>
                    <a:pt x="337" y="140"/>
                    <a:pt x="339" y="140"/>
                  </a:cubicBezTo>
                  <a:cubicBezTo>
                    <a:pt x="341" y="140"/>
                    <a:pt x="344" y="141"/>
                    <a:pt x="347" y="141"/>
                  </a:cubicBezTo>
                  <a:cubicBezTo>
                    <a:pt x="354" y="141"/>
                    <a:pt x="362" y="141"/>
                    <a:pt x="368" y="140"/>
                  </a:cubicBezTo>
                  <a:cubicBezTo>
                    <a:pt x="372" y="139"/>
                    <a:pt x="392" y="126"/>
                    <a:pt x="394" y="118"/>
                  </a:cubicBezTo>
                  <a:cubicBezTo>
                    <a:pt x="395" y="116"/>
                    <a:pt x="394" y="115"/>
                    <a:pt x="394" y="115"/>
                  </a:cubicBezTo>
                  <a:cubicBezTo>
                    <a:pt x="393" y="114"/>
                    <a:pt x="393" y="112"/>
                    <a:pt x="393" y="111"/>
                  </a:cubicBezTo>
                  <a:cubicBezTo>
                    <a:pt x="394" y="109"/>
                    <a:pt x="395" y="108"/>
                    <a:pt x="397" y="107"/>
                  </a:cubicBezTo>
                  <a:cubicBezTo>
                    <a:pt x="398" y="107"/>
                    <a:pt x="400" y="106"/>
                    <a:pt x="402" y="105"/>
                  </a:cubicBezTo>
                  <a:cubicBezTo>
                    <a:pt x="408" y="103"/>
                    <a:pt x="414" y="101"/>
                    <a:pt x="420" y="102"/>
                  </a:cubicBezTo>
                  <a:cubicBezTo>
                    <a:pt x="422" y="102"/>
                    <a:pt x="424" y="103"/>
                    <a:pt x="426" y="105"/>
                  </a:cubicBezTo>
                  <a:cubicBezTo>
                    <a:pt x="428" y="106"/>
                    <a:pt x="429" y="106"/>
                    <a:pt x="431" y="107"/>
                  </a:cubicBezTo>
                  <a:cubicBezTo>
                    <a:pt x="435" y="107"/>
                    <a:pt x="439" y="107"/>
                    <a:pt x="443" y="107"/>
                  </a:cubicBezTo>
                  <a:cubicBezTo>
                    <a:pt x="448" y="106"/>
                    <a:pt x="454" y="106"/>
                    <a:pt x="459" y="107"/>
                  </a:cubicBezTo>
                  <a:cubicBezTo>
                    <a:pt x="460" y="107"/>
                    <a:pt x="461" y="107"/>
                    <a:pt x="462" y="107"/>
                  </a:cubicBezTo>
                  <a:cubicBezTo>
                    <a:pt x="465" y="96"/>
                    <a:pt x="470" y="86"/>
                    <a:pt x="475" y="76"/>
                  </a:cubicBezTo>
                  <a:cubicBezTo>
                    <a:pt x="479" y="69"/>
                    <a:pt x="479" y="69"/>
                    <a:pt x="479" y="69"/>
                  </a:cubicBezTo>
                  <a:cubicBezTo>
                    <a:pt x="482" y="62"/>
                    <a:pt x="486" y="26"/>
                    <a:pt x="485" y="15"/>
                  </a:cubicBezTo>
                  <a:cubicBezTo>
                    <a:pt x="481" y="14"/>
                    <a:pt x="479" y="11"/>
                    <a:pt x="477" y="9"/>
                  </a:cubicBezTo>
                  <a:cubicBezTo>
                    <a:pt x="474" y="7"/>
                    <a:pt x="471" y="5"/>
                    <a:pt x="469" y="4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" name="Freeform 91"/>
            <p:cNvSpPr>
              <a:spLocks/>
            </p:cNvSpPr>
            <p:nvPr/>
          </p:nvSpPr>
          <p:spPr bwMode="auto">
            <a:xfrm>
              <a:off x="3139" y="2057"/>
              <a:ext cx="218" cy="125"/>
            </a:xfrm>
            <a:custGeom>
              <a:avLst/>
              <a:gdLst>
                <a:gd name="T0" fmla="*/ 220 w 220"/>
                <a:gd name="T1" fmla="*/ 6 h 125"/>
                <a:gd name="T2" fmla="*/ 219 w 220"/>
                <a:gd name="T3" fmla="*/ 6 h 125"/>
                <a:gd name="T4" fmla="*/ 206 w 220"/>
                <a:gd name="T5" fmla="*/ 6 h 125"/>
                <a:gd name="T6" fmla="*/ 191 w 220"/>
                <a:gd name="T7" fmla="*/ 6 h 125"/>
                <a:gd name="T8" fmla="*/ 183 w 220"/>
                <a:gd name="T9" fmla="*/ 3 h 125"/>
                <a:gd name="T10" fmla="*/ 180 w 220"/>
                <a:gd name="T11" fmla="*/ 1 h 125"/>
                <a:gd name="T12" fmla="*/ 168 w 220"/>
                <a:gd name="T13" fmla="*/ 4 h 125"/>
                <a:gd name="T14" fmla="*/ 166 w 220"/>
                <a:gd name="T15" fmla="*/ 5 h 125"/>
                <a:gd name="T16" fmla="*/ 165 w 220"/>
                <a:gd name="T17" fmla="*/ 11 h 125"/>
                <a:gd name="T18" fmla="*/ 131 w 220"/>
                <a:gd name="T19" fmla="*/ 39 h 125"/>
                <a:gd name="T20" fmla="*/ 118 w 220"/>
                <a:gd name="T21" fmla="*/ 40 h 125"/>
                <a:gd name="T22" fmla="*/ 108 w 220"/>
                <a:gd name="T23" fmla="*/ 40 h 125"/>
                <a:gd name="T24" fmla="*/ 101 w 220"/>
                <a:gd name="T25" fmla="*/ 40 h 125"/>
                <a:gd name="T26" fmla="*/ 92 w 220"/>
                <a:gd name="T27" fmla="*/ 40 h 125"/>
                <a:gd name="T28" fmla="*/ 65 w 220"/>
                <a:gd name="T29" fmla="*/ 35 h 125"/>
                <a:gd name="T30" fmla="*/ 53 w 220"/>
                <a:gd name="T31" fmla="*/ 24 h 125"/>
                <a:gd name="T32" fmla="*/ 30 w 220"/>
                <a:gd name="T33" fmla="*/ 12 h 125"/>
                <a:gd name="T34" fmla="*/ 24 w 220"/>
                <a:gd name="T35" fmla="*/ 18 h 125"/>
                <a:gd name="T36" fmla="*/ 19 w 220"/>
                <a:gd name="T37" fmla="*/ 25 h 125"/>
                <a:gd name="T38" fmla="*/ 5 w 220"/>
                <a:gd name="T39" fmla="*/ 33 h 125"/>
                <a:gd name="T40" fmla="*/ 0 w 220"/>
                <a:gd name="T41" fmla="*/ 35 h 125"/>
                <a:gd name="T42" fmla="*/ 5 w 220"/>
                <a:gd name="T43" fmla="*/ 45 h 125"/>
                <a:gd name="T44" fmla="*/ 23 w 220"/>
                <a:gd name="T45" fmla="*/ 55 h 125"/>
                <a:gd name="T46" fmla="*/ 34 w 220"/>
                <a:gd name="T47" fmla="*/ 62 h 125"/>
                <a:gd name="T48" fmla="*/ 45 w 220"/>
                <a:gd name="T49" fmla="*/ 69 h 125"/>
                <a:gd name="T50" fmla="*/ 56 w 220"/>
                <a:gd name="T51" fmla="*/ 75 h 125"/>
                <a:gd name="T52" fmla="*/ 61 w 220"/>
                <a:gd name="T53" fmla="*/ 75 h 125"/>
                <a:gd name="T54" fmla="*/ 72 w 220"/>
                <a:gd name="T55" fmla="*/ 75 h 125"/>
                <a:gd name="T56" fmla="*/ 88 w 220"/>
                <a:gd name="T57" fmla="*/ 89 h 125"/>
                <a:gd name="T58" fmla="*/ 96 w 220"/>
                <a:gd name="T59" fmla="*/ 98 h 125"/>
                <a:gd name="T60" fmla="*/ 106 w 220"/>
                <a:gd name="T61" fmla="*/ 104 h 125"/>
                <a:gd name="T62" fmla="*/ 132 w 220"/>
                <a:gd name="T63" fmla="*/ 125 h 125"/>
                <a:gd name="T64" fmla="*/ 134 w 220"/>
                <a:gd name="T65" fmla="*/ 125 h 125"/>
                <a:gd name="T66" fmla="*/ 141 w 220"/>
                <a:gd name="T67" fmla="*/ 123 h 125"/>
                <a:gd name="T68" fmla="*/ 144 w 220"/>
                <a:gd name="T69" fmla="*/ 116 h 125"/>
                <a:gd name="T70" fmla="*/ 148 w 220"/>
                <a:gd name="T71" fmla="*/ 103 h 125"/>
                <a:gd name="T72" fmla="*/ 157 w 220"/>
                <a:gd name="T73" fmla="*/ 98 h 125"/>
                <a:gd name="T74" fmla="*/ 163 w 220"/>
                <a:gd name="T75" fmla="*/ 94 h 125"/>
                <a:gd name="T76" fmla="*/ 168 w 220"/>
                <a:gd name="T77" fmla="*/ 85 h 125"/>
                <a:gd name="T78" fmla="*/ 177 w 220"/>
                <a:gd name="T79" fmla="*/ 71 h 125"/>
                <a:gd name="T80" fmla="*/ 188 w 220"/>
                <a:gd name="T81" fmla="*/ 61 h 125"/>
                <a:gd name="T82" fmla="*/ 206 w 220"/>
                <a:gd name="T83" fmla="*/ 42 h 125"/>
                <a:gd name="T84" fmla="*/ 210 w 220"/>
                <a:gd name="T85" fmla="*/ 30 h 125"/>
                <a:gd name="T86" fmla="*/ 220 w 220"/>
                <a:gd name="T87" fmla="*/ 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0" h="125">
                  <a:moveTo>
                    <a:pt x="220" y="6"/>
                  </a:moveTo>
                  <a:cubicBezTo>
                    <a:pt x="220" y="6"/>
                    <a:pt x="220" y="6"/>
                    <a:pt x="219" y="6"/>
                  </a:cubicBezTo>
                  <a:cubicBezTo>
                    <a:pt x="215" y="5"/>
                    <a:pt x="210" y="6"/>
                    <a:pt x="206" y="6"/>
                  </a:cubicBezTo>
                  <a:cubicBezTo>
                    <a:pt x="201" y="6"/>
                    <a:pt x="196" y="6"/>
                    <a:pt x="191" y="6"/>
                  </a:cubicBezTo>
                  <a:cubicBezTo>
                    <a:pt x="188" y="5"/>
                    <a:pt x="185" y="4"/>
                    <a:pt x="183" y="3"/>
                  </a:cubicBezTo>
                  <a:cubicBezTo>
                    <a:pt x="182" y="2"/>
                    <a:pt x="181" y="1"/>
                    <a:pt x="180" y="1"/>
                  </a:cubicBezTo>
                  <a:cubicBezTo>
                    <a:pt x="177" y="0"/>
                    <a:pt x="172" y="2"/>
                    <a:pt x="168" y="4"/>
                  </a:cubicBezTo>
                  <a:cubicBezTo>
                    <a:pt x="167" y="4"/>
                    <a:pt x="166" y="4"/>
                    <a:pt x="166" y="5"/>
                  </a:cubicBezTo>
                  <a:cubicBezTo>
                    <a:pt x="166" y="7"/>
                    <a:pt x="166" y="9"/>
                    <a:pt x="165" y="11"/>
                  </a:cubicBezTo>
                  <a:cubicBezTo>
                    <a:pt x="161" y="23"/>
                    <a:pt x="138" y="38"/>
                    <a:pt x="131" y="39"/>
                  </a:cubicBezTo>
                  <a:cubicBezTo>
                    <a:pt x="128" y="40"/>
                    <a:pt x="123" y="40"/>
                    <a:pt x="118" y="40"/>
                  </a:cubicBezTo>
                  <a:cubicBezTo>
                    <a:pt x="115" y="40"/>
                    <a:pt x="112" y="40"/>
                    <a:pt x="108" y="40"/>
                  </a:cubicBezTo>
                  <a:cubicBezTo>
                    <a:pt x="106" y="40"/>
                    <a:pt x="103" y="40"/>
                    <a:pt x="101" y="40"/>
                  </a:cubicBezTo>
                  <a:cubicBezTo>
                    <a:pt x="98" y="40"/>
                    <a:pt x="95" y="40"/>
                    <a:pt x="92" y="40"/>
                  </a:cubicBezTo>
                  <a:cubicBezTo>
                    <a:pt x="83" y="40"/>
                    <a:pt x="72" y="40"/>
                    <a:pt x="65" y="35"/>
                  </a:cubicBezTo>
                  <a:cubicBezTo>
                    <a:pt x="60" y="32"/>
                    <a:pt x="57" y="28"/>
                    <a:pt x="53" y="24"/>
                  </a:cubicBezTo>
                  <a:cubicBezTo>
                    <a:pt x="46" y="16"/>
                    <a:pt x="41" y="10"/>
                    <a:pt x="30" y="12"/>
                  </a:cubicBezTo>
                  <a:cubicBezTo>
                    <a:pt x="26" y="13"/>
                    <a:pt x="25" y="15"/>
                    <a:pt x="24" y="18"/>
                  </a:cubicBezTo>
                  <a:cubicBezTo>
                    <a:pt x="23" y="20"/>
                    <a:pt x="22" y="22"/>
                    <a:pt x="19" y="25"/>
                  </a:cubicBezTo>
                  <a:cubicBezTo>
                    <a:pt x="16" y="29"/>
                    <a:pt x="11" y="31"/>
                    <a:pt x="5" y="33"/>
                  </a:cubicBezTo>
                  <a:cubicBezTo>
                    <a:pt x="3" y="33"/>
                    <a:pt x="2" y="34"/>
                    <a:pt x="0" y="35"/>
                  </a:cubicBezTo>
                  <a:cubicBezTo>
                    <a:pt x="2" y="38"/>
                    <a:pt x="3" y="41"/>
                    <a:pt x="5" y="45"/>
                  </a:cubicBezTo>
                  <a:cubicBezTo>
                    <a:pt x="11" y="47"/>
                    <a:pt x="17" y="51"/>
                    <a:pt x="23" y="55"/>
                  </a:cubicBezTo>
                  <a:cubicBezTo>
                    <a:pt x="27" y="58"/>
                    <a:pt x="31" y="60"/>
                    <a:pt x="34" y="62"/>
                  </a:cubicBezTo>
                  <a:cubicBezTo>
                    <a:pt x="38" y="63"/>
                    <a:pt x="42" y="66"/>
                    <a:pt x="45" y="69"/>
                  </a:cubicBezTo>
                  <a:cubicBezTo>
                    <a:pt x="49" y="71"/>
                    <a:pt x="52" y="74"/>
                    <a:pt x="56" y="75"/>
                  </a:cubicBezTo>
                  <a:cubicBezTo>
                    <a:pt x="57" y="75"/>
                    <a:pt x="59" y="75"/>
                    <a:pt x="61" y="75"/>
                  </a:cubicBezTo>
                  <a:cubicBezTo>
                    <a:pt x="65" y="75"/>
                    <a:pt x="68" y="74"/>
                    <a:pt x="72" y="75"/>
                  </a:cubicBezTo>
                  <a:cubicBezTo>
                    <a:pt x="79" y="77"/>
                    <a:pt x="84" y="84"/>
                    <a:pt x="88" y="89"/>
                  </a:cubicBezTo>
                  <a:cubicBezTo>
                    <a:pt x="91" y="93"/>
                    <a:pt x="93" y="96"/>
                    <a:pt x="96" y="98"/>
                  </a:cubicBezTo>
                  <a:cubicBezTo>
                    <a:pt x="98" y="100"/>
                    <a:pt x="102" y="102"/>
                    <a:pt x="106" y="104"/>
                  </a:cubicBezTo>
                  <a:cubicBezTo>
                    <a:pt x="119" y="112"/>
                    <a:pt x="129" y="118"/>
                    <a:pt x="132" y="125"/>
                  </a:cubicBezTo>
                  <a:cubicBezTo>
                    <a:pt x="133" y="125"/>
                    <a:pt x="133" y="125"/>
                    <a:pt x="134" y="125"/>
                  </a:cubicBezTo>
                  <a:cubicBezTo>
                    <a:pt x="137" y="125"/>
                    <a:pt x="140" y="124"/>
                    <a:pt x="141" y="123"/>
                  </a:cubicBezTo>
                  <a:cubicBezTo>
                    <a:pt x="145" y="121"/>
                    <a:pt x="145" y="120"/>
                    <a:pt x="144" y="116"/>
                  </a:cubicBezTo>
                  <a:cubicBezTo>
                    <a:pt x="144" y="113"/>
                    <a:pt x="144" y="108"/>
                    <a:pt x="148" y="103"/>
                  </a:cubicBezTo>
                  <a:cubicBezTo>
                    <a:pt x="151" y="101"/>
                    <a:pt x="154" y="99"/>
                    <a:pt x="157" y="98"/>
                  </a:cubicBezTo>
                  <a:cubicBezTo>
                    <a:pt x="159" y="97"/>
                    <a:pt x="162" y="96"/>
                    <a:pt x="163" y="94"/>
                  </a:cubicBezTo>
                  <a:cubicBezTo>
                    <a:pt x="165" y="91"/>
                    <a:pt x="166" y="88"/>
                    <a:pt x="168" y="85"/>
                  </a:cubicBezTo>
                  <a:cubicBezTo>
                    <a:pt x="170" y="80"/>
                    <a:pt x="173" y="75"/>
                    <a:pt x="177" y="71"/>
                  </a:cubicBezTo>
                  <a:cubicBezTo>
                    <a:pt x="180" y="67"/>
                    <a:pt x="184" y="64"/>
                    <a:pt x="188" y="61"/>
                  </a:cubicBezTo>
                  <a:cubicBezTo>
                    <a:pt x="195" y="55"/>
                    <a:pt x="202" y="48"/>
                    <a:pt x="206" y="42"/>
                  </a:cubicBezTo>
                  <a:cubicBezTo>
                    <a:pt x="207" y="39"/>
                    <a:pt x="208" y="35"/>
                    <a:pt x="210" y="30"/>
                  </a:cubicBezTo>
                  <a:cubicBezTo>
                    <a:pt x="212" y="22"/>
                    <a:pt x="215" y="12"/>
                    <a:pt x="220" y="6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" name="Freeform 92"/>
            <p:cNvSpPr>
              <a:spLocks/>
            </p:cNvSpPr>
            <p:nvPr/>
          </p:nvSpPr>
          <p:spPr bwMode="auto">
            <a:xfrm>
              <a:off x="3087" y="23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4" name="Freeform 93"/>
            <p:cNvSpPr>
              <a:spLocks/>
            </p:cNvSpPr>
            <p:nvPr/>
          </p:nvSpPr>
          <p:spPr bwMode="auto">
            <a:xfrm>
              <a:off x="2481" y="2049"/>
              <a:ext cx="708" cy="745"/>
            </a:xfrm>
            <a:custGeom>
              <a:avLst/>
              <a:gdLst>
                <a:gd name="T0" fmla="*/ 672 w 712"/>
                <a:gd name="T1" fmla="*/ 210 h 750"/>
                <a:gd name="T2" fmla="*/ 681 w 712"/>
                <a:gd name="T3" fmla="*/ 164 h 750"/>
                <a:gd name="T4" fmla="*/ 686 w 712"/>
                <a:gd name="T5" fmla="*/ 109 h 750"/>
                <a:gd name="T6" fmla="*/ 666 w 712"/>
                <a:gd name="T7" fmla="*/ 74 h 750"/>
                <a:gd name="T8" fmla="*/ 658 w 712"/>
                <a:gd name="T9" fmla="*/ 61 h 750"/>
                <a:gd name="T10" fmla="*/ 634 w 712"/>
                <a:gd name="T11" fmla="*/ 29 h 750"/>
                <a:gd name="T12" fmla="*/ 531 w 712"/>
                <a:gd name="T13" fmla="*/ 19 h 750"/>
                <a:gd name="T14" fmla="*/ 504 w 712"/>
                <a:gd name="T15" fmla="*/ 36 h 750"/>
                <a:gd name="T16" fmla="*/ 456 w 712"/>
                <a:gd name="T17" fmla="*/ 60 h 750"/>
                <a:gd name="T18" fmla="*/ 458 w 712"/>
                <a:gd name="T19" fmla="*/ 42 h 750"/>
                <a:gd name="T20" fmla="*/ 451 w 712"/>
                <a:gd name="T21" fmla="*/ 22 h 750"/>
                <a:gd name="T22" fmla="*/ 416 w 712"/>
                <a:gd name="T23" fmla="*/ 6 h 750"/>
                <a:gd name="T24" fmla="*/ 354 w 712"/>
                <a:gd name="T25" fmla="*/ 57 h 750"/>
                <a:gd name="T26" fmla="*/ 318 w 712"/>
                <a:gd name="T27" fmla="*/ 67 h 750"/>
                <a:gd name="T28" fmla="*/ 282 w 712"/>
                <a:gd name="T29" fmla="*/ 59 h 750"/>
                <a:gd name="T30" fmla="*/ 245 w 712"/>
                <a:gd name="T31" fmla="*/ 52 h 750"/>
                <a:gd name="T32" fmla="*/ 222 w 712"/>
                <a:gd name="T33" fmla="*/ 71 h 750"/>
                <a:gd name="T34" fmla="*/ 227 w 712"/>
                <a:gd name="T35" fmla="*/ 120 h 750"/>
                <a:gd name="T36" fmla="*/ 173 w 712"/>
                <a:gd name="T37" fmla="*/ 151 h 750"/>
                <a:gd name="T38" fmla="*/ 131 w 712"/>
                <a:gd name="T39" fmla="*/ 173 h 750"/>
                <a:gd name="T40" fmla="*/ 89 w 712"/>
                <a:gd name="T41" fmla="*/ 135 h 750"/>
                <a:gd name="T42" fmla="*/ 51 w 712"/>
                <a:gd name="T43" fmla="*/ 156 h 750"/>
                <a:gd name="T44" fmla="*/ 25 w 712"/>
                <a:gd name="T45" fmla="*/ 177 h 750"/>
                <a:gd name="T46" fmla="*/ 9 w 712"/>
                <a:gd name="T47" fmla="*/ 205 h 750"/>
                <a:gd name="T48" fmla="*/ 41 w 712"/>
                <a:gd name="T49" fmla="*/ 221 h 750"/>
                <a:gd name="T50" fmla="*/ 34 w 712"/>
                <a:gd name="T51" fmla="*/ 240 h 750"/>
                <a:gd name="T52" fmla="*/ 24 w 712"/>
                <a:gd name="T53" fmla="*/ 284 h 750"/>
                <a:gd name="T54" fmla="*/ 29 w 712"/>
                <a:gd name="T55" fmla="*/ 305 h 750"/>
                <a:gd name="T56" fmla="*/ 38 w 712"/>
                <a:gd name="T57" fmla="*/ 334 h 750"/>
                <a:gd name="T58" fmla="*/ 33 w 712"/>
                <a:gd name="T59" fmla="*/ 373 h 750"/>
                <a:gd name="T60" fmla="*/ 28 w 712"/>
                <a:gd name="T61" fmla="*/ 398 h 750"/>
                <a:gd name="T62" fmla="*/ 49 w 712"/>
                <a:gd name="T63" fmla="*/ 443 h 750"/>
                <a:gd name="T64" fmla="*/ 45 w 712"/>
                <a:gd name="T65" fmla="*/ 497 h 750"/>
                <a:gd name="T66" fmla="*/ 115 w 712"/>
                <a:gd name="T67" fmla="*/ 470 h 750"/>
                <a:gd name="T68" fmla="*/ 145 w 712"/>
                <a:gd name="T69" fmla="*/ 445 h 750"/>
                <a:gd name="T70" fmla="*/ 186 w 712"/>
                <a:gd name="T71" fmla="*/ 435 h 750"/>
                <a:gd name="T72" fmla="*/ 224 w 712"/>
                <a:gd name="T73" fmla="*/ 457 h 750"/>
                <a:gd name="T74" fmla="*/ 215 w 712"/>
                <a:gd name="T75" fmla="*/ 464 h 750"/>
                <a:gd name="T76" fmla="*/ 243 w 712"/>
                <a:gd name="T77" fmla="*/ 480 h 750"/>
                <a:gd name="T78" fmla="*/ 278 w 712"/>
                <a:gd name="T79" fmla="*/ 468 h 750"/>
                <a:gd name="T80" fmla="*/ 309 w 712"/>
                <a:gd name="T81" fmla="*/ 488 h 750"/>
                <a:gd name="T82" fmla="*/ 377 w 712"/>
                <a:gd name="T83" fmla="*/ 508 h 750"/>
                <a:gd name="T84" fmla="*/ 412 w 712"/>
                <a:gd name="T85" fmla="*/ 544 h 750"/>
                <a:gd name="T86" fmla="*/ 430 w 712"/>
                <a:gd name="T87" fmla="*/ 552 h 750"/>
                <a:gd name="T88" fmla="*/ 521 w 712"/>
                <a:gd name="T89" fmla="*/ 602 h 750"/>
                <a:gd name="T90" fmla="*/ 509 w 712"/>
                <a:gd name="T91" fmla="*/ 622 h 750"/>
                <a:gd name="T92" fmla="*/ 496 w 712"/>
                <a:gd name="T93" fmla="*/ 637 h 750"/>
                <a:gd name="T94" fmla="*/ 475 w 712"/>
                <a:gd name="T95" fmla="*/ 662 h 750"/>
                <a:gd name="T96" fmla="*/ 480 w 712"/>
                <a:gd name="T97" fmla="*/ 699 h 750"/>
                <a:gd name="T98" fmla="*/ 500 w 712"/>
                <a:gd name="T99" fmla="*/ 725 h 750"/>
                <a:gd name="T100" fmla="*/ 532 w 712"/>
                <a:gd name="T101" fmla="*/ 750 h 750"/>
                <a:gd name="T102" fmla="*/ 572 w 712"/>
                <a:gd name="T103" fmla="*/ 701 h 750"/>
                <a:gd name="T104" fmla="*/ 571 w 712"/>
                <a:gd name="T105" fmla="*/ 661 h 750"/>
                <a:gd name="T106" fmla="*/ 582 w 712"/>
                <a:gd name="T107" fmla="*/ 611 h 750"/>
                <a:gd name="T108" fmla="*/ 594 w 712"/>
                <a:gd name="T109" fmla="*/ 553 h 750"/>
                <a:gd name="T110" fmla="*/ 590 w 712"/>
                <a:gd name="T111" fmla="*/ 489 h 750"/>
                <a:gd name="T112" fmla="*/ 587 w 712"/>
                <a:gd name="T113" fmla="*/ 413 h 750"/>
                <a:gd name="T114" fmla="*/ 587 w 712"/>
                <a:gd name="T115" fmla="*/ 392 h 750"/>
                <a:gd name="T116" fmla="*/ 591 w 712"/>
                <a:gd name="T117" fmla="*/ 369 h 750"/>
                <a:gd name="T118" fmla="*/ 631 w 712"/>
                <a:gd name="T119" fmla="*/ 335 h 750"/>
                <a:gd name="T120" fmla="*/ 662 w 712"/>
                <a:gd name="T121" fmla="*/ 308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12" h="750">
                  <a:moveTo>
                    <a:pt x="712" y="225"/>
                  </a:moveTo>
                  <a:cubicBezTo>
                    <a:pt x="707" y="228"/>
                    <a:pt x="703" y="229"/>
                    <a:pt x="698" y="229"/>
                  </a:cubicBezTo>
                  <a:cubicBezTo>
                    <a:pt x="697" y="229"/>
                    <a:pt x="696" y="229"/>
                    <a:pt x="696" y="229"/>
                  </a:cubicBezTo>
                  <a:cubicBezTo>
                    <a:pt x="686" y="228"/>
                    <a:pt x="678" y="222"/>
                    <a:pt x="672" y="210"/>
                  </a:cubicBezTo>
                  <a:cubicBezTo>
                    <a:pt x="672" y="209"/>
                    <a:pt x="671" y="207"/>
                    <a:pt x="669" y="205"/>
                  </a:cubicBezTo>
                  <a:cubicBezTo>
                    <a:pt x="657" y="179"/>
                    <a:pt x="654" y="170"/>
                    <a:pt x="657" y="165"/>
                  </a:cubicBezTo>
                  <a:cubicBezTo>
                    <a:pt x="660" y="158"/>
                    <a:pt x="668" y="161"/>
                    <a:pt x="674" y="163"/>
                  </a:cubicBezTo>
                  <a:cubicBezTo>
                    <a:pt x="676" y="163"/>
                    <a:pt x="679" y="164"/>
                    <a:pt x="681" y="164"/>
                  </a:cubicBezTo>
                  <a:cubicBezTo>
                    <a:pt x="683" y="163"/>
                    <a:pt x="684" y="163"/>
                    <a:pt x="684" y="157"/>
                  </a:cubicBezTo>
                  <a:cubicBezTo>
                    <a:pt x="684" y="154"/>
                    <a:pt x="684" y="151"/>
                    <a:pt x="684" y="148"/>
                  </a:cubicBezTo>
                  <a:cubicBezTo>
                    <a:pt x="685" y="146"/>
                    <a:pt x="685" y="143"/>
                    <a:pt x="686" y="139"/>
                  </a:cubicBezTo>
                  <a:cubicBezTo>
                    <a:pt x="687" y="129"/>
                    <a:pt x="690" y="116"/>
                    <a:pt x="686" y="109"/>
                  </a:cubicBezTo>
                  <a:cubicBezTo>
                    <a:pt x="685" y="107"/>
                    <a:pt x="684" y="107"/>
                    <a:pt x="680" y="106"/>
                  </a:cubicBezTo>
                  <a:cubicBezTo>
                    <a:pt x="677" y="105"/>
                    <a:pt x="673" y="104"/>
                    <a:pt x="669" y="100"/>
                  </a:cubicBezTo>
                  <a:cubicBezTo>
                    <a:pt x="665" y="95"/>
                    <a:pt x="666" y="88"/>
                    <a:pt x="666" y="82"/>
                  </a:cubicBezTo>
                  <a:cubicBezTo>
                    <a:pt x="666" y="79"/>
                    <a:pt x="667" y="75"/>
                    <a:pt x="666" y="74"/>
                  </a:cubicBezTo>
                  <a:cubicBezTo>
                    <a:pt x="666" y="74"/>
                    <a:pt x="665" y="73"/>
                    <a:pt x="662" y="74"/>
                  </a:cubicBezTo>
                  <a:cubicBezTo>
                    <a:pt x="660" y="74"/>
                    <a:pt x="658" y="73"/>
                    <a:pt x="658" y="72"/>
                  </a:cubicBezTo>
                  <a:cubicBezTo>
                    <a:pt x="657" y="70"/>
                    <a:pt x="656" y="69"/>
                    <a:pt x="657" y="67"/>
                  </a:cubicBezTo>
                  <a:cubicBezTo>
                    <a:pt x="658" y="65"/>
                    <a:pt x="658" y="63"/>
                    <a:pt x="658" y="61"/>
                  </a:cubicBezTo>
                  <a:cubicBezTo>
                    <a:pt x="657" y="60"/>
                    <a:pt x="657" y="59"/>
                    <a:pt x="657" y="58"/>
                  </a:cubicBezTo>
                  <a:cubicBezTo>
                    <a:pt x="657" y="58"/>
                    <a:pt x="657" y="57"/>
                    <a:pt x="657" y="57"/>
                  </a:cubicBezTo>
                  <a:cubicBezTo>
                    <a:pt x="655" y="53"/>
                    <a:pt x="653" y="48"/>
                    <a:pt x="650" y="44"/>
                  </a:cubicBezTo>
                  <a:cubicBezTo>
                    <a:pt x="645" y="37"/>
                    <a:pt x="641" y="34"/>
                    <a:pt x="634" y="29"/>
                  </a:cubicBezTo>
                  <a:cubicBezTo>
                    <a:pt x="629" y="26"/>
                    <a:pt x="629" y="26"/>
                    <a:pt x="629" y="26"/>
                  </a:cubicBezTo>
                  <a:cubicBezTo>
                    <a:pt x="617" y="18"/>
                    <a:pt x="602" y="8"/>
                    <a:pt x="589" y="5"/>
                  </a:cubicBezTo>
                  <a:cubicBezTo>
                    <a:pt x="580" y="2"/>
                    <a:pt x="560" y="0"/>
                    <a:pt x="552" y="4"/>
                  </a:cubicBezTo>
                  <a:cubicBezTo>
                    <a:pt x="546" y="6"/>
                    <a:pt x="536" y="13"/>
                    <a:pt x="531" y="19"/>
                  </a:cubicBezTo>
                  <a:cubicBezTo>
                    <a:pt x="529" y="20"/>
                    <a:pt x="528" y="22"/>
                    <a:pt x="527" y="25"/>
                  </a:cubicBezTo>
                  <a:cubicBezTo>
                    <a:pt x="525" y="29"/>
                    <a:pt x="523" y="34"/>
                    <a:pt x="519" y="36"/>
                  </a:cubicBezTo>
                  <a:cubicBezTo>
                    <a:pt x="514" y="39"/>
                    <a:pt x="510" y="38"/>
                    <a:pt x="507" y="37"/>
                  </a:cubicBezTo>
                  <a:cubicBezTo>
                    <a:pt x="506" y="36"/>
                    <a:pt x="505" y="36"/>
                    <a:pt x="504" y="36"/>
                  </a:cubicBezTo>
                  <a:cubicBezTo>
                    <a:pt x="498" y="35"/>
                    <a:pt x="494" y="37"/>
                    <a:pt x="492" y="45"/>
                  </a:cubicBezTo>
                  <a:cubicBezTo>
                    <a:pt x="491" y="48"/>
                    <a:pt x="491" y="50"/>
                    <a:pt x="491" y="51"/>
                  </a:cubicBezTo>
                  <a:cubicBezTo>
                    <a:pt x="491" y="57"/>
                    <a:pt x="488" y="58"/>
                    <a:pt x="482" y="61"/>
                  </a:cubicBezTo>
                  <a:cubicBezTo>
                    <a:pt x="474" y="64"/>
                    <a:pt x="462" y="62"/>
                    <a:pt x="456" y="60"/>
                  </a:cubicBezTo>
                  <a:cubicBezTo>
                    <a:pt x="455" y="60"/>
                    <a:pt x="454" y="59"/>
                    <a:pt x="453" y="57"/>
                  </a:cubicBezTo>
                  <a:cubicBezTo>
                    <a:pt x="452" y="56"/>
                    <a:pt x="453" y="55"/>
                    <a:pt x="453" y="53"/>
                  </a:cubicBezTo>
                  <a:cubicBezTo>
                    <a:pt x="454" y="52"/>
                    <a:pt x="455" y="51"/>
                    <a:pt x="456" y="49"/>
                  </a:cubicBezTo>
                  <a:cubicBezTo>
                    <a:pt x="459" y="45"/>
                    <a:pt x="459" y="44"/>
                    <a:pt x="458" y="42"/>
                  </a:cubicBezTo>
                  <a:cubicBezTo>
                    <a:pt x="458" y="42"/>
                    <a:pt x="457" y="41"/>
                    <a:pt x="457" y="41"/>
                  </a:cubicBezTo>
                  <a:cubicBezTo>
                    <a:pt x="455" y="40"/>
                    <a:pt x="452" y="39"/>
                    <a:pt x="451" y="35"/>
                  </a:cubicBezTo>
                  <a:cubicBezTo>
                    <a:pt x="450" y="33"/>
                    <a:pt x="450" y="31"/>
                    <a:pt x="451" y="29"/>
                  </a:cubicBezTo>
                  <a:cubicBezTo>
                    <a:pt x="451" y="26"/>
                    <a:pt x="451" y="24"/>
                    <a:pt x="451" y="22"/>
                  </a:cubicBezTo>
                  <a:cubicBezTo>
                    <a:pt x="451" y="17"/>
                    <a:pt x="451" y="15"/>
                    <a:pt x="448" y="13"/>
                  </a:cubicBezTo>
                  <a:cubicBezTo>
                    <a:pt x="444" y="9"/>
                    <a:pt x="428" y="8"/>
                    <a:pt x="422" y="8"/>
                  </a:cubicBezTo>
                  <a:cubicBezTo>
                    <a:pt x="420" y="7"/>
                    <a:pt x="419" y="7"/>
                    <a:pt x="418" y="7"/>
                  </a:cubicBezTo>
                  <a:cubicBezTo>
                    <a:pt x="417" y="7"/>
                    <a:pt x="417" y="7"/>
                    <a:pt x="416" y="6"/>
                  </a:cubicBezTo>
                  <a:cubicBezTo>
                    <a:pt x="416" y="7"/>
                    <a:pt x="415" y="9"/>
                    <a:pt x="414" y="10"/>
                  </a:cubicBezTo>
                  <a:cubicBezTo>
                    <a:pt x="413" y="15"/>
                    <a:pt x="404" y="25"/>
                    <a:pt x="395" y="30"/>
                  </a:cubicBezTo>
                  <a:cubicBezTo>
                    <a:pt x="397" y="35"/>
                    <a:pt x="396" y="38"/>
                    <a:pt x="395" y="41"/>
                  </a:cubicBezTo>
                  <a:cubicBezTo>
                    <a:pt x="389" y="53"/>
                    <a:pt x="364" y="58"/>
                    <a:pt x="354" y="57"/>
                  </a:cubicBezTo>
                  <a:cubicBezTo>
                    <a:pt x="350" y="56"/>
                    <a:pt x="350" y="56"/>
                    <a:pt x="350" y="56"/>
                  </a:cubicBezTo>
                  <a:cubicBezTo>
                    <a:pt x="345" y="56"/>
                    <a:pt x="342" y="56"/>
                    <a:pt x="337" y="58"/>
                  </a:cubicBezTo>
                  <a:cubicBezTo>
                    <a:pt x="335" y="59"/>
                    <a:pt x="333" y="60"/>
                    <a:pt x="331" y="61"/>
                  </a:cubicBezTo>
                  <a:cubicBezTo>
                    <a:pt x="327" y="64"/>
                    <a:pt x="323" y="66"/>
                    <a:pt x="318" y="67"/>
                  </a:cubicBezTo>
                  <a:cubicBezTo>
                    <a:pt x="315" y="68"/>
                    <a:pt x="315" y="68"/>
                    <a:pt x="315" y="68"/>
                  </a:cubicBezTo>
                  <a:cubicBezTo>
                    <a:pt x="309" y="69"/>
                    <a:pt x="302" y="71"/>
                    <a:pt x="296" y="70"/>
                  </a:cubicBezTo>
                  <a:cubicBezTo>
                    <a:pt x="292" y="68"/>
                    <a:pt x="289" y="65"/>
                    <a:pt x="286" y="63"/>
                  </a:cubicBezTo>
                  <a:cubicBezTo>
                    <a:pt x="285" y="61"/>
                    <a:pt x="283" y="59"/>
                    <a:pt x="282" y="59"/>
                  </a:cubicBezTo>
                  <a:cubicBezTo>
                    <a:pt x="278" y="57"/>
                    <a:pt x="274" y="58"/>
                    <a:pt x="269" y="59"/>
                  </a:cubicBezTo>
                  <a:cubicBezTo>
                    <a:pt x="265" y="60"/>
                    <a:pt x="261" y="61"/>
                    <a:pt x="257" y="60"/>
                  </a:cubicBezTo>
                  <a:cubicBezTo>
                    <a:pt x="250" y="59"/>
                    <a:pt x="247" y="55"/>
                    <a:pt x="246" y="52"/>
                  </a:cubicBezTo>
                  <a:cubicBezTo>
                    <a:pt x="245" y="52"/>
                    <a:pt x="245" y="52"/>
                    <a:pt x="245" y="52"/>
                  </a:cubicBezTo>
                  <a:cubicBezTo>
                    <a:pt x="245" y="52"/>
                    <a:pt x="245" y="52"/>
                    <a:pt x="245" y="52"/>
                  </a:cubicBezTo>
                  <a:cubicBezTo>
                    <a:pt x="243" y="55"/>
                    <a:pt x="241" y="58"/>
                    <a:pt x="238" y="61"/>
                  </a:cubicBezTo>
                  <a:cubicBezTo>
                    <a:pt x="236" y="64"/>
                    <a:pt x="233" y="65"/>
                    <a:pt x="229" y="67"/>
                  </a:cubicBezTo>
                  <a:cubicBezTo>
                    <a:pt x="227" y="68"/>
                    <a:pt x="223" y="70"/>
                    <a:pt x="222" y="71"/>
                  </a:cubicBezTo>
                  <a:cubicBezTo>
                    <a:pt x="221" y="74"/>
                    <a:pt x="224" y="77"/>
                    <a:pt x="229" y="82"/>
                  </a:cubicBezTo>
                  <a:cubicBezTo>
                    <a:pt x="232" y="85"/>
                    <a:pt x="235" y="88"/>
                    <a:pt x="236" y="92"/>
                  </a:cubicBezTo>
                  <a:cubicBezTo>
                    <a:pt x="238" y="97"/>
                    <a:pt x="234" y="104"/>
                    <a:pt x="230" y="114"/>
                  </a:cubicBezTo>
                  <a:cubicBezTo>
                    <a:pt x="228" y="116"/>
                    <a:pt x="227" y="118"/>
                    <a:pt x="227" y="120"/>
                  </a:cubicBezTo>
                  <a:cubicBezTo>
                    <a:pt x="224" y="130"/>
                    <a:pt x="220" y="137"/>
                    <a:pt x="211" y="143"/>
                  </a:cubicBezTo>
                  <a:cubicBezTo>
                    <a:pt x="205" y="148"/>
                    <a:pt x="196" y="154"/>
                    <a:pt x="188" y="154"/>
                  </a:cubicBezTo>
                  <a:cubicBezTo>
                    <a:pt x="185" y="154"/>
                    <a:pt x="182" y="153"/>
                    <a:pt x="180" y="152"/>
                  </a:cubicBezTo>
                  <a:cubicBezTo>
                    <a:pt x="178" y="152"/>
                    <a:pt x="176" y="151"/>
                    <a:pt x="173" y="151"/>
                  </a:cubicBezTo>
                  <a:cubicBezTo>
                    <a:pt x="171" y="152"/>
                    <a:pt x="171" y="152"/>
                    <a:pt x="169" y="154"/>
                  </a:cubicBezTo>
                  <a:cubicBezTo>
                    <a:pt x="168" y="155"/>
                    <a:pt x="167" y="156"/>
                    <a:pt x="165" y="157"/>
                  </a:cubicBezTo>
                  <a:cubicBezTo>
                    <a:pt x="160" y="162"/>
                    <a:pt x="153" y="167"/>
                    <a:pt x="145" y="170"/>
                  </a:cubicBezTo>
                  <a:cubicBezTo>
                    <a:pt x="140" y="172"/>
                    <a:pt x="135" y="173"/>
                    <a:pt x="131" y="173"/>
                  </a:cubicBezTo>
                  <a:cubicBezTo>
                    <a:pt x="123" y="173"/>
                    <a:pt x="116" y="170"/>
                    <a:pt x="109" y="167"/>
                  </a:cubicBezTo>
                  <a:cubicBezTo>
                    <a:pt x="107" y="166"/>
                    <a:pt x="105" y="165"/>
                    <a:pt x="102" y="164"/>
                  </a:cubicBezTo>
                  <a:cubicBezTo>
                    <a:pt x="89" y="160"/>
                    <a:pt x="90" y="151"/>
                    <a:pt x="91" y="146"/>
                  </a:cubicBezTo>
                  <a:cubicBezTo>
                    <a:pt x="91" y="141"/>
                    <a:pt x="91" y="138"/>
                    <a:pt x="89" y="135"/>
                  </a:cubicBezTo>
                  <a:cubicBezTo>
                    <a:pt x="84" y="130"/>
                    <a:pt x="65" y="130"/>
                    <a:pt x="57" y="134"/>
                  </a:cubicBezTo>
                  <a:cubicBezTo>
                    <a:pt x="57" y="134"/>
                    <a:pt x="57" y="134"/>
                    <a:pt x="57" y="134"/>
                  </a:cubicBezTo>
                  <a:cubicBezTo>
                    <a:pt x="57" y="134"/>
                    <a:pt x="58" y="135"/>
                    <a:pt x="58" y="135"/>
                  </a:cubicBezTo>
                  <a:cubicBezTo>
                    <a:pt x="59" y="142"/>
                    <a:pt x="60" y="147"/>
                    <a:pt x="51" y="156"/>
                  </a:cubicBezTo>
                  <a:cubicBezTo>
                    <a:pt x="47" y="159"/>
                    <a:pt x="42" y="160"/>
                    <a:pt x="38" y="161"/>
                  </a:cubicBezTo>
                  <a:cubicBezTo>
                    <a:pt x="35" y="162"/>
                    <a:pt x="33" y="163"/>
                    <a:pt x="31" y="165"/>
                  </a:cubicBezTo>
                  <a:cubicBezTo>
                    <a:pt x="29" y="166"/>
                    <a:pt x="29" y="168"/>
                    <a:pt x="28" y="171"/>
                  </a:cubicBezTo>
                  <a:cubicBezTo>
                    <a:pt x="27" y="173"/>
                    <a:pt x="26" y="175"/>
                    <a:pt x="25" y="177"/>
                  </a:cubicBezTo>
                  <a:cubicBezTo>
                    <a:pt x="23" y="179"/>
                    <a:pt x="21" y="180"/>
                    <a:pt x="20" y="180"/>
                  </a:cubicBezTo>
                  <a:cubicBezTo>
                    <a:pt x="19" y="183"/>
                    <a:pt x="19" y="185"/>
                    <a:pt x="19" y="187"/>
                  </a:cubicBezTo>
                  <a:cubicBezTo>
                    <a:pt x="18" y="190"/>
                    <a:pt x="18" y="195"/>
                    <a:pt x="15" y="200"/>
                  </a:cubicBezTo>
                  <a:cubicBezTo>
                    <a:pt x="13" y="201"/>
                    <a:pt x="11" y="203"/>
                    <a:pt x="9" y="205"/>
                  </a:cubicBezTo>
                  <a:cubicBezTo>
                    <a:pt x="5" y="208"/>
                    <a:pt x="0" y="213"/>
                    <a:pt x="1" y="215"/>
                  </a:cubicBezTo>
                  <a:cubicBezTo>
                    <a:pt x="1" y="216"/>
                    <a:pt x="8" y="216"/>
                    <a:pt x="11" y="215"/>
                  </a:cubicBezTo>
                  <a:cubicBezTo>
                    <a:pt x="13" y="215"/>
                    <a:pt x="15" y="215"/>
                    <a:pt x="16" y="215"/>
                  </a:cubicBezTo>
                  <a:cubicBezTo>
                    <a:pt x="26" y="215"/>
                    <a:pt x="33" y="218"/>
                    <a:pt x="41" y="221"/>
                  </a:cubicBezTo>
                  <a:cubicBezTo>
                    <a:pt x="42" y="222"/>
                    <a:pt x="43" y="223"/>
                    <a:pt x="44" y="225"/>
                  </a:cubicBezTo>
                  <a:cubicBezTo>
                    <a:pt x="44" y="227"/>
                    <a:pt x="43" y="228"/>
                    <a:pt x="42" y="229"/>
                  </a:cubicBezTo>
                  <a:cubicBezTo>
                    <a:pt x="40" y="231"/>
                    <a:pt x="40" y="231"/>
                    <a:pt x="40" y="231"/>
                  </a:cubicBezTo>
                  <a:cubicBezTo>
                    <a:pt x="36" y="235"/>
                    <a:pt x="34" y="237"/>
                    <a:pt x="34" y="240"/>
                  </a:cubicBezTo>
                  <a:cubicBezTo>
                    <a:pt x="34" y="241"/>
                    <a:pt x="35" y="242"/>
                    <a:pt x="36" y="243"/>
                  </a:cubicBezTo>
                  <a:cubicBezTo>
                    <a:pt x="39" y="247"/>
                    <a:pt x="40" y="251"/>
                    <a:pt x="35" y="259"/>
                  </a:cubicBezTo>
                  <a:cubicBezTo>
                    <a:pt x="33" y="263"/>
                    <a:pt x="31" y="265"/>
                    <a:pt x="28" y="268"/>
                  </a:cubicBezTo>
                  <a:cubicBezTo>
                    <a:pt x="24" y="273"/>
                    <a:pt x="21" y="275"/>
                    <a:pt x="24" y="284"/>
                  </a:cubicBezTo>
                  <a:cubicBezTo>
                    <a:pt x="24" y="285"/>
                    <a:pt x="25" y="286"/>
                    <a:pt x="26" y="287"/>
                  </a:cubicBezTo>
                  <a:cubicBezTo>
                    <a:pt x="27" y="289"/>
                    <a:pt x="29" y="292"/>
                    <a:pt x="30" y="296"/>
                  </a:cubicBezTo>
                  <a:cubicBezTo>
                    <a:pt x="30" y="298"/>
                    <a:pt x="30" y="301"/>
                    <a:pt x="30" y="302"/>
                  </a:cubicBezTo>
                  <a:cubicBezTo>
                    <a:pt x="29" y="303"/>
                    <a:pt x="29" y="305"/>
                    <a:pt x="29" y="305"/>
                  </a:cubicBezTo>
                  <a:cubicBezTo>
                    <a:pt x="29" y="310"/>
                    <a:pt x="30" y="313"/>
                    <a:pt x="32" y="316"/>
                  </a:cubicBezTo>
                  <a:cubicBezTo>
                    <a:pt x="32" y="318"/>
                    <a:pt x="33" y="320"/>
                    <a:pt x="34" y="323"/>
                  </a:cubicBezTo>
                  <a:cubicBezTo>
                    <a:pt x="34" y="325"/>
                    <a:pt x="35" y="327"/>
                    <a:pt x="35" y="329"/>
                  </a:cubicBezTo>
                  <a:cubicBezTo>
                    <a:pt x="37" y="330"/>
                    <a:pt x="38" y="332"/>
                    <a:pt x="38" y="334"/>
                  </a:cubicBezTo>
                  <a:cubicBezTo>
                    <a:pt x="40" y="340"/>
                    <a:pt x="37" y="347"/>
                    <a:pt x="34" y="352"/>
                  </a:cubicBezTo>
                  <a:cubicBezTo>
                    <a:pt x="33" y="352"/>
                    <a:pt x="33" y="353"/>
                    <a:pt x="33" y="353"/>
                  </a:cubicBezTo>
                  <a:cubicBezTo>
                    <a:pt x="36" y="355"/>
                    <a:pt x="38" y="358"/>
                    <a:pt x="39" y="361"/>
                  </a:cubicBezTo>
                  <a:cubicBezTo>
                    <a:pt x="40" y="366"/>
                    <a:pt x="37" y="371"/>
                    <a:pt x="33" y="373"/>
                  </a:cubicBezTo>
                  <a:cubicBezTo>
                    <a:pt x="32" y="374"/>
                    <a:pt x="30" y="375"/>
                    <a:pt x="28" y="374"/>
                  </a:cubicBezTo>
                  <a:cubicBezTo>
                    <a:pt x="28" y="377"/>
                    <a:pt x="28" y="380"/>
                    <a:pt x="28" y="383"/>
                  </a:cubicBezTo>
                  <a:cubicBezTo>
                    <a:pt x="28" y="385"/>
                    <a:pt x="29" y="387"/>
                    <a:pt x="29" y="389"/>
                  </a:cubicBezTo>
                  <a:cubicBezTo>
                    <a:pt x="28" y="392"/>
                    <a:pt x="28" y="395"/>
                    <a:pt x="28" y="398"/>
                  </a:cubicBezTo>
                  <a:cubicBezTo>
                    <a:pt x="27" y="404"/>
                    <a:pt x="26" y="411"/>
                    <a:pt x="27" y="416"/>
                  </a:cubicBezTo>
                  <a:cubicBezTo>
                    <a:pt x="29" y="421"/>
                    <a:pt x="31" y="423"/>
                    <a:pt x="36" y="427"/>
                  </a:cubicBezTo>
                  <a:cubicBezTo>
                    <a:pt x="37" y="428"/>
                    <a:pt x="38" y="429"/>
                    <a:pt x="40" y="430"/>
                  </a:cubicBezTo>
                  <a:cubicBezTo>
                    <a:pt x="46" y="435"/>
                    <a:pt x="48" y="438"/>
                    <a:pt x="49" y="443"/>
                  </a:cubicBezTo>
                  <a:cubicBezTo>
                    <a:pt x="49" y="444"/>
                    <a:pt x="50" y="446"/>
                    <a:pt x="51" y="447"/>
                  </a:cubicBezTo>
                  <a:cubicBezTo>
                    <a:pt x="52" y="451"/>
                    <a:pt x="52" y="451"/>
                    <a:pt x="52" y="451"/>
                  </a:cubicBezTo>
                  <a:cubicBezTo>
                    <a:pt x="54" y="459"/>
                    <a:pt x="59" y="473"/>
                    <a:pt x="48" y="480"/>
                  </a:cubicBezTo>
                  <a:cubicBezTo>
                    <a:pt x="48" y="485"/>
                    <a:pt x="47" y="492"/>
                    <a:pt x="45" y="497"/>
                  </a:cubicBezTo>
                  <a:cubicBezTo>
                    <a:pt x="46" y="500"/>
                    <a:pt x="46" y="503"/>
                    <a:pt x="45" y="507"/>
                  </a:cubicBezTo>
                  <a:cubicBezTo>
                    <a:pt x="51" y="503"/>
                    <a:pt x="58" y="501"/>
                    <a:pt x="65" y="499"/>
                  </a:cubicBezTo>
                  <a:cubicBezTo>
                    <a:pt x="73" y="496"/>
                    <a:pt x="81" y="494"/>
                    <a:pt x="87" y="489"/>
                  </a:cubicBezTo>
                  <a:cubicBezTo>
                    <a:pt x="95" y="482"/>
                    <a:pt x="104" y="475"/>
                    <a:pt x="115" y="470"/>
                  </a:cubicBezTo>
                  <a:cubicBezTo>
                    <a:pt x="117" y="469"/>
                    <a:pt x="119" y="468"/>
                    <a:pt x="121" y="467"/>
                  </a:cubicBezTo>
                  <a:cubicBezTo>
                    <a:pt x="129" y="464"/>
                    <a:pt x="132" y="462"/>
                    <a:pt x="138" y="454"/>
                  </a:cubicBezTo>
                  <a:cubicBezTo>
                    <a:pt x="139" y="452"/>
                    <a:pt x="139" y="451"/>
                    <a:pt x="139" y="451"/>
                  </a:cubicBezTo>
                  <a:cubicBezTo>
                    <a:pt x="140" y="448"/>
                    <a:pt x="142" y="447"/>
                    <a:pt x="145" y="445"/>
                  </a:cubicBezTo>
                  <a:cubicBezTo>
                    <a:pt x="148" y="443"/>
                    <a:pt x="152" y="442"/>
                    <a:pt x="156" y="442"/>
                  </a:cubicBezTo>
                  <a:cubicBezTo>
                    <a:pt x="159" y="441"/>
                    <a:pt x="162" y="441"/>
                    <a:pt x="164" y="439"/>
                  </a:cubicBezTo>
                  <a:cubicBezTo>
                    <a:pt x="168" y="438"/>
                    <a:pt x="168" y="438"/>
                    <a:pt x="168" y="438"/>
                  </a:cubicBezTo>
                  <a:cubicBezTo>
                    <a:pt x="174" y="434"/>
                    <a:pt x="176" y="434"/>
                    <a:pt x="186" y="435"/>
                  </a:cubicBezTo>
                  <a:cubicBezTo>
                    <a:pt x="189" y="435"/>
                    <a:pt x="193" y="435"/>
                    <a:pt x="197" y="435"/>
                  </a:cubicBezTo>
                  <a:cubicBezTo>
                    <a:pt x="205" y="435"/>
                    <a:pt x="214" y="434"/>
                    <a:pt x="219" y="438"/>
                  </a:cubicBezTo>
                  <a:cubicBezTo>
                    <a:pt x="228" y="442"/>
                    <a:pt x="226" y="448"/>
                    <a:pt x="225" y="453"/>
                  </a:cubicBezTo>
                  <a:cubicBezTo>
                    <a:pt x="225" y="454"/>
                    <a:pt x="224" y="455"/>
                    <a:pt x="224" y="457"/>
                  </a:cubicBezTo>
                  <a:cubicBezTo>
                    <a:pt x="224" y="458"/>
                    <a:pt x="223" y="459"/>
                    <a:pt x="221" y="460"/>
                  </a:cubicBezTo>
                  <a:cubicBezTo>
                    <a:pt x="220" y="460"/>
                    <a:pt x="219" y="460"/>
                    <a:pt x="217" y="460"/>
                  </a:cubicBezTo>
                  <a:cubicBezTo>
                    <a:pt x="217" y="460"/>
                    <a:pt x="216" y="459"/>
                    <a:pt x="214" y="459"/>
                  </a:cubicBezTo>
                  <a:cubicBezTo>
                    <a:pt x="215" y="461"/>
                    <a:pt x="215" y="462"/>
                    <a:pt x="215" y="464"/>
                  </a:cubicBezTo>
                  <a:cubicBezTo>
                    <a:pt x="216" y="466"/>
                    <a:pt x="217" y="468"/>
                    <a:pt x="217" y="471"/>
                  </a:cubicBezTo>
                  <a:cubicBezTo>
                    <a:pt x="223" y="470"/>
                    <a:pt x="229" y="470"/>
                    <a:pt x="235" y="475"/>
                  </a:cubicBezTo>
                  <a:cubicBezTo>
                    <a:pt x="237" y="476"/>
                    <a:pt x="239" y="477"/>
                    <a:pt x="240" y="478"/>
                  </a:cubicBezTo>
                  <a:cubicBezTo>
                    <a:pt x="240" y="479"/>
                    <a:pt x="241" y="479"/>
                    <a:pt x="243" y="480"/>
                  </a:cubicBezTo>
                  <a:cubicBezTo>
                    <a:pt x="243" y="480"/>
                    <a:pt x="243" y="480"/>
                    <a:pt x="244" y="479"/>
                  </a:cubicBezTo>
                  <a:cubicBezTo>
                    <a:pt x="244" y="479"/>
                    <a:pt x="245" y="479"/>
                    <a:pt x="245" y="478"/>
                  </a:cubicBezTo>
                  <a:cubicBezTo>
                    <a:pt x="245" y="474"/>
                    <a:pt x="245" y="469"/>
                    <a:pt x="251" y="465"/>
                  </a:cubicBezTo>
                  <a:cubicBezTo>
                    <a:pt x="258" y="461"/>
                    <a:pt x="273" y="466"/>
                    <a:pt x="278" y="468"/>
                  </a:cubicBezTo>
                  <a:cubicBezTo>
                    <a:pt x="283" y="470"/>
                    <a:pt x="285" y="473"/>
                    <a:pt x="286" y="475"/>
                  </a:cubicBezTo>
                  <a:cubicBezTo>
                    <a:pt x="287" y="476"/>
                    <a:pt x="288" y="476"/>
                    <a:pt x="288" y="477"/>
                  </a:cubicBezTo>
                  <a:cubicBezTo>
                    <a:pt x="292" y="479"/>
                    <a:pt x="294" y="479"/>
                    <a:pt x="296" y="479"/>
                  </a:cubicBezTo>
                  <a:cubicBezTo>
                    <a:pt x="300" y="480"/>
                    <a:pt x="303" y="481"/>
                    <a:pt x="309" y="488"/>
                  </a:cubicBezTo>
                  <a:cubicBezTo>
                    <a:pt x="316" y="497"/>
                    <a:pt x="322" y="497"/>
                    <a:pt x="333" y="498"/>
                  </a:cubicBezTo>
                  <a:cubicBezTo>
                    <a:pt x="336" y="498"/>
                    <a:pt x="339" y="498"/>
                    <a:pt x="342" y="499"/>
                  </a:cubicBezTo>
                  <a:cubicBezTo>
                    <a:pt x="352" y="500"/>
                    <a:pt x="357" y="502"/>
                    <a:pt x="362" y="504"/>
                  </a:cubicBezTo>
                  <a:cubicBezTo>
                    <a:pt x="367" y="506"/>
                    <a:pt x="371" y="507"/>
                    <a:pt x="377" y="508"/>
                  </a:cubicBezTo>
                  <a:cubicBezTo>
                    <a:pt x="390" y="509"/>
                    <a:pt x="395" y="517"/>
                    <a:pt x="400" y="525"/>
                  </a:cubicBezTo>
                  <a:cubicBezTo>
                    <a:pt x="400" y="526"/>
                    <a:pt x="401" y="528"/>
                    <a:pt x="402" y="529"/>
                  </a:cubicBezTo>
                  <a:cubicBezTo>
                    <a:pt x="404" y="531"/>
                    <a:pt x="408" y="536"/>
                    <a:pt x="412" y="542"/>
                  </a:cubicBezTo>
                  <a:cubicBezTo>
                    <a:pt x="412" y="543"/>
                    <a:pt x="412" y="543"/>
                    <a:pt x="412" y="544"/>
                  </a:cubicBezTo>
                  <a:cubicBezTo>
                    <a:pt x="413" y="545"/>
                    <a:pt x="413" y="546"/>
                    <a:pt x="413" y="548"/>
                  </a:cubicBezTo>
                  <a:cubicBezTo>
                    <a:pt x="414" y="550"/>
                    <a:pt x="415" y="556"/>
                    <a:pt x="416" y="557"/>
                  </a:cubicBezTo>
                  <a:cubicBezTo>
                    <a:pt x="417" y="557"/>
                    <a:pt x="424" y="557"/>
                    <a:pt x="426" y="557"/>
                  </a:cubicBezTo>
                  <a:cubicBezTo>
                    <a:pt x="427" y="556"/>
                    <a:pt x="429" y="554"/>
                    <a:pt x="430" y="552"/>
                  </a:cubicBezTo>
                  <a:cubicBezTo>
                    <a:pt x="431" y="550"/>
                    <a:pt x="433" y="548"/>
                    <a:pt x="435" y="547"/>
                  </a:cubicBezTo>
                  <a:cubicBezTo>
                    <a:pt x="445" y="543"/>
                    <a:pt x="472" y="552"/>
                    <a:pt x="479" y="556"/>
                  </a:cubicBezTo>
                  <a:cubicBezTo>
                    <a:pt x="499" y="564"/>
                    <a:pt x="524" y="577"/>
                    <a:pt x="525" y="591"/>
                  </a:cubicBezTo>
                  <a:cubicBezTo>
                    <a:pt x="525" y="594"/>
                    <a:pt x="525" y="598"/>
                    <a:pt x="521" y="602"/>
                  </a:cubicBezTo>
                  <a:cubicBezTo>
                    <a:pt x="521" y="603"/>
                    <a:pt x="521" y="604"/>
                    <a:pt x="521" y="605"/>
                  </a:cubicBezTo>
                  <a:cubicBezTo>
                    <a:pt x="521" y="610"/>
                    <a:pt x="517" y="613"/>
                    <a:pt x="514" y="616"/>
                  </a:cubicBezTo>
                  <a:cubicBezTo>
                    <a:pt x="512" y="617"/>
                    <a:pt x="511" y="618"/>
                    <a:pt x="511" y="619"/>
                  </a:cubicBezTo>
                  <a:cubicBezTo>
                    <a:pt x="510" y="620"/>
                    <a:pt x="510" y="621"/>
                    <a:pt x="509" y="622"/>
                  </a:cubicBezTo>
                  <a:cubicBezTo>
                    <a:pt x="508" y="624"/>
                    <a:pt x="508" y="626"/>
                    <a:pt x="505" y="629"/>
                  </a:cubicBezTo>
                  <a:cubicBezTo>
                    <a:pt x="503" y="631"/>
                    <a:pt x="501" y="631"/>
                    <a:pt x="499" y="632"/>
                  </a:cubicBezTo>
                  <a:cubicBezTo>
                    <a:pt x="498" y="633"/>
                    <a:pt x="497" y="633"/>
                    <a:pt x="496" y="633"/>
                  </a:cubicBezTo>
                  <a:cubicBezTo>
                    <a:pt x="496" y="634"/>
                    <a:pt x="496" y="635"/>
                    <a:pt x="496" y="637"/>
                  </a:cubicBezTo>
                  <a:cubicBezTo>
                    <a:pt x="496" y="639"/>
                    <a:pt x="496" y="642"/>
                    <a:pt x="494" y="644"/>
                  </a:cubicBezTo>
                  <a:cubicBezTo>
                    <a:pt x="492" y="647"/>
                    <a:pt x="490" y="648"/>
                    <a:pt x="489" y="648"/>
                  </a:cubicBezTo>
                  <a:cubicBezTo>
                    <a:pt x="488" y="649"/>
                    <a:pt x="487" y="649"/>
                    <a:pt x="486" y="650"/>
                  </a:cubicBezTo>
                  <a:cubicBezTo>
                    <a:pt x="478" y="655"/>
                    <a:pt x="475" y="657"/>
                    <a:pt x="475" y="662"/>
                  </a:cubicBezTo>
                  <a:cubicBezTo>
                    <a:pt x="474" y="663"/>
                    <a:pt x="474" y="663"/>
                    <a:pt x="474" y="664"/>
                  </a:cubicBezTo>
                  <a:cubicBezTo>
                    <a:pt x="475" y="672"/>
                    <a:pt x="475" y="681"/>
                    <a:pt x="474" y="688"/>
                  </a:cubicBezTo>
                  <a:cubicBezTo>
                    <a:pt x="475" y="688"/>
                    <a:pt x="475" y="689"/>
                    <a:pt x="476" y="689"/>
                  </a:cubicBezTo>
                  <a:cubicBezTo>
                    <a:pt x="479" y="691"/>
                    <a:pt x="480" y="696"/>
                    <a:pt x="480" y="699"/>
                  </a:cubicBezTo>
                  <a:cubicBezTo>
                    <a:pt x="481" y="701"/>
                    <a:pt x="481" y="704"/>
                    <a:pt x="482" y="705"/>
                  </a:cubicBezTo>
                  <a:cubicBezTo>
                    <a:pt x="483" y="705"/>
                    <a:pt x="485" y="706"/>
                    <a:pt x="487" y="707"/>
                  </a:cubicBezTo>
                  <a:cubicBezTo>
                    <a:pt x="491" y="708"/>
                    <a:pt x="498" y="710"/>
                    <a:pt x="500" y="720"/>
                  </a:cubicBezTo>
                  <a:cubicBezTo>
                    <a:pt x="500" y="722"/>
                    <a:pt x="500" y="724"/>
                    <a:pt x="500" y="725"/>
                  </a:cubicBezTo>
                  <a:cubicBezTo>
                    <a:pt x="507" y="727"/>
                    <a:pt x="512" y="733"/>
                    <a:pt x="517" y="739"/>
                  </a:cubicBezTo>
                  <a:cubicBezTo>
                    <a:pt x="520" y="741"/>
                    <a:pt x="522" y="744"/>
                    <a:pt x="524" y="745"/>
                  </a:cubicBezTo>
                  <a:cubicBezTo>
                    <a:pt x="526" y="747"/>
                    <a:pt x="528" y="748"/>
                    <a:pt x="531" y="749"/>
                  </a:cubicBezTo>
                  <a:cubicBezTo>
                    <a:pt x="531" y="749"/>
                    <a:pt x="531" y="750"/>
                    <a:pt x="532" y="750"/>
                  </a:cubicBezTo>
                  <a:cubicBezTo>
                    <a:pt x="534" y="739"/>
                    <a:pt x="541" y="730"/>
                    <a:pt x="549" y="722"/>
                  </a:cubicBezTo>
                  <a:cubicBezTo>
                    <a:pt x="551" y="720"/>
                    <a:pt x="553" y="717"/>
                    <a:pt x="555" y="715"/>
                  </a:cubicBezTo>
                  <a:cubicBezTo>
                    <a:pt x="558" y="710"/>
                    <a:pt x="562" y="706"/>
                    <a:pt x="565" y="703"/>
                  </a:cubicBezTo>
                  <a:cubicBezTo>
                    <a:pt x="568" y="702"/>
                    <a:pt x="570" y="701"/>
                    <a:pt x="572" y="701"/>
                  </a:cubicBezTo>
                  <a:cubicBezTo>
                    <a:pt x="573" y="701"/>
                    <a:pt x="575" y="700"/>
                    <a:pt x="576" y="700"/>
                  </a:cubicBezTo>
                  <a:cubicBezTo>
                    <a:pt x="576" y="699"/>
                    <a:pt x="574" y="696"/>
                    <a:pt x="573" y="694"/>
                  </a:cubicBezTo>
                  <a:cubicBezTo>
                    <a:pt x="571" y="692"/>
                    <a:pt x="570" y="689"/>
                    <a:pt x="570" y="687"/>
                  </a:cubicBezTo>
                  <a:cubicBezTo>
                    <a:pt x="568" y="679"/>
                    <a:pt x="570" y="670"/>
                    <a:pt x="571" y="661"/>
                  </a:cubicBezTo>
                  <a:cubicBezTo>
                    <a:pt x="572" y="658"/>
                    <a:pt x="572" y="655"/>
                    <a:pt x="573" y="651"/>
                  </a:cubicBezTo>
                  <a:cubicBezTo>
                    <a:pt x="573" y="645"/>
                    <a:pt x="574" y="642"/>
                    <a:pt x="577" y="637"/>
                  </a:cubicBezTo>
                  <a:cubicBezTo>
                    <a:pt x="577" y="636"/>
                    <a:pt x="578" y="634"/>
                    <a:pt x="579" y="632"/>
                  </a:cubicBezTo>
                  <a:cubicBezTo>
                    <a:pt x="582" y="626"/>
                    <a:pt x="582" y="618"/>
                    <a:pt x="582" y="611"/>
                  </a:cubicBezTo>
                  <a:cubicBezTo>
                    <a:pt x="582" y="606"/>
                    <a:pt x="582" y="601"/>
                    <a:pt x="583" y="596"/>
                  </a:cubicBezTo>
                  <a:cubicBezTo>
                    <a:pt x="585" y="588"/>
                    <a:pt x="587" y="583"/>
                    <a:pt x="591" y="577"/>
                  </a:cubicBezTo>
                  <a:cubicBezTo>
                    <a:pt x="592" y="574"/>
                    <a:pt x="592" y="574"/>
                    <a:pt x="592" y="574"/>
                  </a:cubicBezTo>
                  <a:cubicBezTo>
                    <a:pt x="595" y="567"/>
                    <a:pt x="595" y="561"/>
                    <a:pt x="594" y="553"/>
                  </a:cubicBezTo>
                  <a:cubicBezTo>
                    <a:pt x="593" y="549"/>
                    <a:pt x="593" y="549"/>
                    <a:pt x="593" y="549"/>
                  </a:cubicBezTo>
                  <a:cubicBezTo>
                    <a:pt x="591" y="535"/>
                    <a:pt x="591" y="520"/>
                    <a:pt x="591" y="505"/>
                  </a:cubicBezTo>
                  <a:cubicBezTo>
                    <a:pt x="591" y="498"/>
                    <a:pt x="591" y="498"/>
                    <a:pt x="591" y="498"/>
                  </a:cubicBezTo>
                  <a:cubicBezTo>
                    <a:pt x="591" y="495"/>
                    <a:pt x="590" y="492"/>
                    <a:pt x="590" y="489"/>
                  </a:cubicBezTo>
                  <a:cubicBezTo>
                    <a:pt x="589" y="487"/>
                    <a:pt x="589" y="485"/>
                    <a:pt x="588" y="482"/>
                  </a:cubicBezTo>
                  <a:cubicBezTo>
                    <a:pt x="587" y="474"/>
                    <a:pt x="589" y="466"/>
                    <a:pt x="590" y="458"/>
                  </a:cubicBezTo>
                  <a:cubicBezTo>
                    <a:pt x="592" y="452"/>
                    <a:pt x="593" y="447"/>
                    <a:pt x="593" y="441"/>
                  </a:cubicBezTo>
                  <a:cubicBezTo>
                    <a:pt x="593" y="430"/>
                    <a:pt x="592" y="423"/>
                    <a:pt x="587" y="413"/>
                  </a:cubicBezTo>
                  <a:cubicBezTo>
                    <a:pt x="585" y="411"/>
                    <a:pt x="585" y="411"/>
                    <a:pt x="584" y="410"/>
                  </a:cubicBezTo>
                  <a:cubicBezTo>
                    <a:pt x="581" y="408"/>
                    <a:pt x="582" y="405"/>
                    <a:pt x="583" y="402"/>
                  </a:cubicBezTo>
                  <a:cubicBezTo>
                    <a:pt x="583" y="400"/>
                    <a:pt x="583" y="400"/>
                    <a:pt x="583" y="400"/>
                  </a:cubicBezTo>
                  <a:cubicBezTo>
                    <a:pt x="584" y="397"/>
                    <a:pt x="585" y="394"/>
                    <a:pt x="587" y="392"/>
                  </a:cubicBezTo>
                  <a:cubicBezTo>
                    <a:pt x="588" y="390"/>
                    <a:pt x="589" y="387"/>
                    <a:pt x="590" y="385"/>
                  </a:cubicBezTo>
                  <a:cubicBezTo>
                    <a:pt x="590" y="382"/>
                    <a:pt x="591" y="379"/>
                    <a:pt x="591" y="377"/>
                  </a:cubicBezTo>
                  <a:cubicBezTo>
                    <a:pt x="591" y="375"/>
                    <a:pt x="591" y="374"/>
                    <a:pt x="591" y="373"/>
                  </a:cubicBezTo>
                  <a:cubicBezTo>
                    <a:pt x="590" y="371"/>
                    <a:pt x="590" y="370"/>
                    <a:pt x="591" y="369"/>
                  </a:cubicBezTo>
                  <a:cubicBezTo>
                    <a:pt x="592" y="366"/>
                    <a:pt x="593" y="362"/>
                    <a:pt x="594" y="359"/>
                  </a:cubicBezTo>
                  <a:cubicBezTo>
                    <a:pt x="597" y="350"/>
                    <a:pt x="600" y="340"/>
                    <a:pt x="606" y="336"/>
                  </a:cubicBezTo>
                  <a:cubicBezTo>
                    <a:pt x="613" y="331"/>
                    <a:pt x="619" y="332"/>
                    <a:pt x="623" y="334"/>
                  </a:cubicBezTo>
                  <a:cubicBezTo>
                    <a:pt x="626" y="335"/>
                    <a:pt x="628" y="335"/>
                    <a:pt x="631" y="335"/>
                  </a:cubicBezTo>
                  <a:cubicBezTo>
                    <a:pt x="634" y="334"/>
                    <a:pt x="639" y="332"/>
                    <a:pt x="642" y="329"/>
                  </a:cubicBezTo>
                  <a:cubicBezTo>
                    <a:pt x="645" y="328"/>
                    <a:pt x="648" y="326"/>
                    <a:pt x="650" y="325"/>
                  </a:cubicBezTo>
                  <a:cubicBezTo>
                    <a:pt x="658" y="322"/>
                    <a:pt x="658" y="321"/>
                    <a:pt x="660" y="313"/>
                  </a:cubicBezTo>
                  <a:cubicBezTo>
                    <a:pt x="660" y="312"/>
                    <a:pt x="661" y="310"/>
                    <a:pt x="662" y="308"/>
                  </a:cubicBezTo>
                  <a:cubicBezTo>
                    <a:pt x="667" y="289"/>
                    <a:pt x="680" y="271"/>
                    <a:pt x="692" y="255"/>
                  </a:cubicBezTo>
                  <a:cubicBezTo>
                    <a:pt x="699" y="245"/>
                    <a:pt x="706" y="235"/>
                    <a:pt x="712" y="225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" name="Freeform 94"/>
            <p:cNvSpPr>
              <a:spLocks/>
            </p:cNvSpPr>
            <p:nvPr/>
          </p:nvSpPr>
          <p:spPr bwMode="auto">
            <a:xfrm>
              <a:off x="2852" y="2777"/>
              <a:ext cx="164" cy="251"/>
            </a:xfrm>
            <a:custGeom>
              <a:avLst/>
              <a:gdLst>
                <a:gd name="T0" fmla="*/ 160 w 165"/>
                <a:gd name="T1" fmla="*/ 77 h 252"/>
                <a:gd name="T2" fmla="*/ 159 w 165"/>
                <a:gd name="T3" fmla="*/ 48 h 252"/>
                <a:gd name="T4" fmla="*/ 162 w 165"/>
                <a:gd name="T5" fmla="*/ 32 h 252"/>
                <a:gd name="T6" fmla="*/ 159 w 165"/>
                <a:gd name="T7" fmla="*/ 27 h 252"/>
                <a:gd name="T8" fmla="*/ 145 w 165"/>
                <a:gd name="T9" fmla="*/ 20 h 252"/>
                <a:gd name="T10" fmla="*/ 122 w 165"/>
                <a:gd name="T11" fmla="*/ 1 h 252"/>
                <a:gd name="T12" fmla="*/ 106 w 165"/>
                <a:gd name="T13" fmla="*/ 1 h 252"/>
                <a:gd name="T14" fmla="*/ 83 w 165"/>
                <a:gd name="T15" fmla="*/ 3 h 252"/>
                <a:gd name="T16" fmla="*/ 81 w 165"/>
                <a:gd name="T17" fmla="*/ 9 h 252"/>
                <a:gd name="T18" fmla="*/ 55 w 165"/>
                <a:gd name="T19" fmla="*/ 30 h 252"/>
                <a:gd name="T20" fmla="*/ 67 w 165"/>
                <a:gd name="T21" fmla="*/ 58 h 252"/>
                <a:gd name="T22" fmla="*/ 70 w 165"/>
                <a:gd name="T23" fmla="*/ 65 h 252"/>
                <a:gd name="T24" fmla="*/ 55 w 165"/>
                <a:gd name="T25" fmla="*/ 73 h 252"/>
                <a:gd name="T26" fmla="*/ 61 w 165"/>
                <a:gd name="T27" fmla="*/ 104 h 252"/>
                <a:gd name="T28" fmla="*/ 61 w 165"/>
                <a:gd name="T29" fmla="*/ 118 h 252"/>
                <a:gd name="T30" fmla="*/ 54 w 165"/>
                <a:gd name="T31" fmla="*/ 140 h 252"/>
                <a:gd name="T32" fmla="*/ 44 w 165"/>
                <a:gd name="T33" fmla="*/ 159 h 252"/>
                <a:gd name="T34" fmla="*/ 27 w 165"/>
                <a:gd name="T35" fmla="*/ 182 h 252"/>
                <a:gd name="T36" fmla="*/ 23 w 165"/>
                <a:gd name="T37" fmla="*/ 176 h 252"/>
                <a:gd name="T38" fmla="*/ 1 w 165"/>
                <a:gd name="T39" fmla="*/ 201 h 252"/>
                <a:gd name="T40" fmla="*/ 8 w 165"/>
                <a:gd name="T41" fmla="*/ 211 h 252"/>
                <a:gd name="T42" fmla="*/ 4 w 165"/>
                <a:gd name="T43" fmla="*/ 217 h 252"/>
                <a:gd name="T44" fmla="*/ 4 w 165"/>
                <a:gd name="T45" fmla="*/ 224 h 252"/>
                <a:gd name="T46" fmla="*/ 7 w 165"/>
                <a:gd name="T47" fmla="*/ 240 h 252"/>
                <a:gd name="T48" fmla="*/ 20 w 165"/>
                <a:gd name="T49" fmla="*/ 246 h 252"/>
                <a:gd name="T50" fmla="*/ 41 w 165"/>
                <a:gd name="T51" fmla="*/ 249 h 252"/>
                <a:gd name="T52" fmla="*/ 69 w 165"/>
                <a:gd name="T53" fmla="*/ 239 h 252"/>
                <a:gd name="T54" fmla="*/ 85 w 165"/>
                <a:gd name="T55" fmla="*/ 224 h 252"/>
                <a:gd name="T56" fmla="*/ 101 w 165"/>
                <a:gd name="T57" fmla="*/ 203 h 252"/>
                <a:gd name="T58" fmla="*/ 111 w 165"/>
                <a:gd name="T59" fmla="*/ 195 h 252"/>
                <a:gd name="T60" fmla="*/ 117 w 165"/>
                <a:gd name="T61" fmla="*/ 172 h 252"/>
                <a:gd name="T62" fmla="*/ 161 w 165"/>
                <a:gd name="T63" fmla="*/ 103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" h="252">
                  <a:moveTo>
                    <a:pt x="161" y="103"/>
                  </a:moveTo>
                  <a:cubicBezTo>
                    <a:pt x="165" y="92"/>
                    <a:pt x="163" y="86"/>
                    <a:pt x="160" y="77"/>
                  </a:cubicBezTo>
                  <a:cubicBezTo>
                    <a:pt x="159" y="74"/>
                    <a:pt x="158" y="72"/>
                    <a:pt x="157" y="69"/>
                  </a:cubicBezTo>
                  <a:cubicBezTo>
                    <a:pt x="154" y="60"/>
                    <a:pt x="157" y="54"/>
                    <a:pt x="159" y="48"/>
                  </a:cubicBezTo>
                  <a:cubicBezTo>
                    <a:pt x="160" y="44"/>
                    <a:pt x="162" y="41"/>
                    <a:pt x="162" y="37"/>
                  </a:cubicBezTo>
                  <a:cubicBezTo>
                    <a:pt x="162" y="35"/>
                    <a:pt x="162" y="34"/>
                    <a:pt x="162" y="32"/>
                  </a:cubicBezTo>
                  <a:cubicBezTo>
                    <a:pt x="160" y="32"/>
                    <a:pt x="159" y="31"/>
                    <a:pt x="159" y="29"/>
                  </a:cubicBezTo>
                  <a:cubicBezTo>
                    <a:pt x="159" y="28"/>
                    <a:pt x="159" y="28"/>
                    <a:pt x="159" y="27"/>
                  </a:cubicBezTo>
                  <a:cubicBezTo>
                    <a:pt x="157" y="26"/>
                    <a:pt x="155" y="25"/>
                    <a:pt x="153" y="24"/>
                  </a:cubicBezTo>
                  <a:cubicBezTo>
                    <a:pt x="151" y="23"/>
                    <a:pt x="148" y="22"/>
                    <a:pt x="145" y="20"/>
                  </a:cubicBezTo>
                  <a:cubicBezTo>
                    <a:pt x="143" y="18"/>
                    <a:pt x="140" y="15"/>
                    <a:pt x="137" y="12"/>
                  </a:cubicBezTo>
                  <a:cubicBezTo>
                    <a:pt x="132" y="6"/>
                    <a:pt x="127" y="1"/>
                    <a:pt x="122" y="1"/>
                  </a:cubicBezTo>
                  <a:cubicBezTo>
                    <a:pt x="121" y="1"/>
                    <a:pt x="120" y="1"/>
                    <a:pt x="120" y="0"/>
                  </a:cubicBezTo>
                  <a:cubicBezTo>
                    <a:pt x="116" y="2"/>
                    <a:pt x="111" y="1"/>
                    <a:pt x="106" y="1"/>
                  </a:cubicBezTo>
                  <a:cubicBezTo>
                    <a:pt x="103" y="1"/>
                    <a:pt x="101" y="1"/>
                    <a:pt x="99" y="1"/>
                  </a:cubicBezTo>
                  <a:cubicBezTo>
                    <a:pt x="92" y="1"/>
                    <a:pt x="88" y="1"/>
                    <a:pt x="83" y="3"/>
                  </a:cubicBezTo>
                  <a:cubicBezTo>
                    <a:pt x="84" y="4"/>
                    <a:pt x="84" y="5"/>
                    <a:pt x="84" y="5"/>
                  </a:cubicBezTo>
                  <a:cubicBezTo>
                    <a:pt x="84" y="7"/>
                    <a:pt x="83" y="9"/>
                    <a:pt x="81" y="9"/>
                  </a:cubicBezTo>
                  <a:cubicBezTo>
                    <a:pt x="79" y="10"/>
                    <a:pt x="77" y="11"/>
                    <a:pt x="75" y="12"/>
                  </a:cubicBezTo>
                  <a:cubicBezTo>
                    <a:pt x="61" y="18"/>
                    <a:pt x="54" y="22"/>
                    <a:pt x="55" y="30"/>
                  </a:cubicBezTo>
                  <a:cubicBezTo>
                    <a:pt x="56" y="30"/>
                    <a:pt x="57" y="30"/>
                    <a:pt x="58" y="31"/>
                  </a:cubicBezTo>
                  <a:cubicBezTo>
                    <a:pt x="65" y="35"/>
                    <a:pt x="66" y="46"/>
                    <a:pt x="67" y="58"/>
                  </a:cubicBezTo>
                  <a:cubicBezTo>
                    <a:pt x="68" y="58"/>
                    <a:pt x="69" y="59"/>
                    <a:pt x="70" y="60"/>
                  </a:cubicBezTo>
                  <a:cubicBezTo>
                    <a:pt x="71" y="62"/>
                    <a:pt x="71" y="64"/>
                    <a:pt x="70" y="65"/>
                  </a:cubicBezTo>
                  <a:cubicBezTo>
                    <a:pt x="67" y="70"/>
                    <a:pt x="61" y="71"/>
                    <a:pt x="57" y="73"/>
                  </a:cubicBezTo>
                  <a:cubicBezTo>
                    <a:pt x="56" y="73"/>
                    <a:pt x="56" y="73"/>
                    <a:pt x="55" y="73"/>
                  </a:cubicBezTo>
                  <a:cubicBezTo>
                    <a:pt x="67" y="80"/>
                    <a:pt x="65" y="90"/>
                    <a:pt x="63" y="98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0" y="108"/>
                    <a:pt x="59" y="111"/>
                    <a:pt x="60" y="115"/>
                  </a:cubicBezTo>
                  <a:cubicBezTo>
                    <a:pt x="60" y="116"/>
                    <a:pt x="61" y="117"/>
                    <a:pt x="61" y="118"/>
                  </a:cubicBezTo>
                  <a:cubicBezTo>
                    <a:pt x="63" y="121"/>
                    <a:pt x="65" y="124"/>
                    <a:pt x="64" y="128"/>
                  </a:cubicBezTo>
                  <a:cubicBezTo>
                    <a:pt x="63" y="133"/>
                    <a:pt x="59" y="137"/>
                    <a:pt x="54" y="140"/>
                  </a:cubicBezTo>
                  <a:cubicBezTo>
                    <a:pt x="52" y="141"/>
                    <a:pt x="50" y="143"/>
                    <a:pt x="50" y="144"/>
                  </a:cubicBezTo>
                  <a:cubicBezTo>
                    <a:pt x="47" y="148"/>
                    <a:pt x="45" y="153"/>
                    <a:pt x="44" y="159"/>
                  </a:cubicBezTo>
                  <a:cubicBezTo>
                    <a:pt x="42" y="167"/>
                    <a:pt x="39" y="176"/>
                    <a:pt x="32" y="181"/>
                  </a:cubicBezTo>
                  <a:cubicBezTo>
                    <a:pt x="31" y="182"/>
                    <a:pt x="29" y="183"/>
                    <a:pt x="27" y="182"/>
                  </a:cubicBezTo>
                  <a:cubicBezTo>
                    <a:pt x="26" y="181"/>
                    <a:pt x="25" y="180"/>
                    <a:pt x="25" y="178"/>
                  </a:cubicBezTo>
                  <a:cubicBezTo>
                    <a:pt x="25" y="177"/>
                    <a:pt x="24" y="176"/>
                    <a:pt x="23" y="176"/>
                  </a:cubicBezTo>
                  <a:cubicBezTo>
                    <a:pt x="17" y="175"/>
                    <a:pt x="7" y="179"/>
                    <a:pt x="5" y="182"/>
                  </a:cubicBezTo>
                  <a:cubicBezTo>
                    <a:pt x="2" y="186"/>
                    <a:pt x="0" y="197"/>
                    <a:pt x="1" y="201"/>
                  </a:cubicBezTo>
                  <a:cubicBezTo>
                    <a:pt x="1" y="202"/>
                    <a:pt x="2" y="203"/>
                    <a:pt x="3" y="204"/>
                  </a:cubicBezTo>
                  <a:cubicBezTo>
                    <a:pt x="5" y="206"/>
                    <a:pt x="7" y="208"/>
                    <a:pt x="8" y="211"/>
                  </a:cubicBezTo>
                  <a:cubicBezTo>
                    <a:pt x="9" y="214"/>
                    <a:pt x="8" y="216"/>
                    <a:pt x="5" y="217"/>
                  </a:cubicBezTo>
                  <a:cubicBezTo>
                    <a:pt x="5" y="217"/>
                    <a:pt x="5" y="217"/>
                    <a:pt x="4" y="217"/>
                  </a:cubicBezTo>
                  <a:cubicBezTo>
                    <a:pt x="4" y="217"/>
                    <a:pt x="4" y="217"/>
                    <a:pt x="4" y="218"/>
                  </a:cubicBezTo>
                  <a:cubicBezTo>
                    <a:pt x="4" y="219"/>
                    <a:pt x="4" y="221"/>
                    <a:pt x="4" y="224"/>
                  </a:cubicBezTo>
                  <a:cubicBezTo>
                    <a:pt x="3" y="228"/>
                    <a:pt x="2" y="238"/>
                    <a:pt x="5" y="240"/>
                  </a:cubicBezTo>
                  <a:cubicBezTo>
                    <a:pt x="5" y="240"/>
                    <a:pt x="6" y="240"/>
                    <a:pt x="7" y="240"/>
                  </a:cubicBezTo>
                  <a:cubicBezTo>
                    <a:pt x="10" y="240"/>
                    <a:pt x="13" y="240"/>
                    <a:pt x="15" y="242"/>
                  </a:cubicBezTo>
                  <a:cubicBezTo>
                    <a:pt x="18" y="243"/>
                    <a:pt x="19" y="245"/>
                    <a:pt x="20" y="246"/>
                  </a:cubicBezTo>
                  <a:cubicBezTo>
                    <a:pt x="20" y="247"/>
                    <a:pt x="20" y="248"/>
                    <a:pt x="21" y="248"/>
                  </a:cubicBezTo>
                  <a:cubicBezTo>
                    <a:pt x="26" y="252"/>
                    <a:pt x="33" y="250"/>
                    <a:pt x="41" y="249"/>
                  </a:cubicBezTo>
                  <a:cubicBezTo>
                    <a:pt x="49" y="248"/>
                    <a:pt x="57" y="246"/>
                    <a:pt x="65" y="250"/>
                  </a:cubicBezTo>
                  <a:cubicBezTo>
                    <a:pt x="68" y="248"/>
                    <a:pt x="72" y="244"/>
                    <a:pt x="69" y="239"/>
                  </a:cubicBezTo>
                  <a:cubicBezTo>
                    <a:pt x="68" y="237"/>
                    <a:pt x="69" y="234"/>
                    <a:pt x="71" y="233"/>
                  </a:cubicBezTo>
                  <a:cubicBezTo>
                    <a:pt x="77" y="230"/>
                    <a:pt x="81" y="227"/>
                    <a:pt x="85" y="224"/>
                  </a:cubicBezTo>
                  <a:cubicBezTo>
                    <a:pt x="91" y="219"/>
                    <a:pt x="93" y="215"/>
                    <a:pt x="97" y="209"/>
                  </a:cubicBezTo>
                  <a:cubicBezTo>
                    <a:pt x="98" y="207"/>
                    <a:pt x="99" y="206"/>
                    <a:pt x="101" y="203"/>
                  </a:cubicBezTo>
                  <a:cubicBezTo>
                    <a:pt x="103" y="200"/>
                    <a:pt x="106" y="199"/>
                    <a:pt x="108" y="197"/>
                  </a:cubicBezTo>
                  <a:cubicBezTo>
                    <a:pt x="110" y="197"/>
                    <a:pt x="111" y="196"/>
                    <a:pt x="111" y="195"/>
                  </a:cubicBezTo>
                  <a:cubicBezTo>
                    <a:pt x="115" y="192"/>
                    <a:pt x="115" y="187"/>
                    <a:pt x="116" y="182"/>
                  </a:cubicBezTo>
                  <a:cubicBezTo>
                    <a:pt x="116" y="179"/>
                    <a:pt x="116" y="175"/>
                    <a:pt x="117" y="172"/>
                  </a:cubicBezTo>
                  <a:cubicBezTo>
                    <a:pt x="122" y="157"/>
                    <a:pt x="131" y="146"/>
                    <a:pt x="140" y="135"/>
                  </a:cubicBezTo>
                  <a:cubicBezTo>
                    <a:pt x="148" y="125"/>
                    <a:pt x="156" y="115"/>
                    <a:pt x="161" y="103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6" name="Oval 95"/>
            <p:cNvSpPr>
              <a:spLocks noChangeArrowheads="1"/>
            </p:cNvSpPr>
            <p:nvPr/>
          </p:nvSpPr>
          <p:spPr bwMode="auto">
            <a:xfrm>
              <a:off x="2919" y="3036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" name="Freeform 96"/>
            <p:cNvSpPr>
              <a:spLocks/>
            </p:cNvSpPr>
            <p:nvPr/>
          </p:nvSpPr>
          <p:spPr bwMode="auto">
            <a:xfrm>
              <a:off x="3086" y="2394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8" name="Freeform 97"/>
            <p:cNvSpPr>
              <a:spLocks/>
            </p:cNvSpPr>
            <p:nvPr/>
          </p:nvSpPr>
          <p:spPr bwMode="auto">
            <a:xfrm>
              <a:off x="3082" y="240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" name="Freeform 98"/>
            <p:cNvSpPr>
              <a:spLocks/>
            </p:cNvSpPr>
            <p:nvPr/>
          </p:nvSpPr>
          <p:spPr bwMode="auto">
            <a:xfrm>
              <a:off x="3085" y="2396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0" name="Freeform 99"/>
            <p:cNvSpPr>
              <a:spLocks/>
            </p:cNvSpPr>
            <p:nvPr/>
          </p:nvSpPr>
          <p:spPr bwMode="auto">
            <a:xfrm>
              <a:off x="3084" y="2398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1" name="Freeform 100"/>
            <p:cNvSpPr>
              <a:spLocks/>
            </p:cNvSpPr>
            <p:nvPr/>
          </p:nvSpPr>
          <p:spPr bwMode="auto">
            <a:xfrm>
              <a:off x="3083" y="240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2" name="Freeform 101"/>
            <p:cNvSpPr>
              <a:spLocks/>
            </p:cNvSpPr>
            <p:nvPr/>
          </p:nvSpPr>
          <p:spPr bwMode="auto">
            <a:xfrm>
              <a:off x="1434" y="114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3" name="Freeform 102"/>
            <p:cNvSpPr>
              <a:spLocks/>
            </p:cNvSpPr>
            <p:nvPr/>
          </p:nvSpPr>
          <p:spPr bwMode="auto">
            <a:xfrm>
              <a:off x="1063" y="948"/>
              <a:ext cx="450" cy="528"/>
            </a:xfrm>
            <a:custGeom>
              <a:avLst/>
              <a:gdLst>
                <a:gd name="T0" fmla="*/ 20 w 453"/>
                <a:gd name="T1" fmla="*/ 95 h 531"/>
                <a:gd name="T2" fmla="*/ 36 w 453"/>
                <a:gd name="T3" fmla="*/ 123 h 531"/>
                <a:gd name="T4" fmla="*/ 26 w 453"/>
                <a:gd name="T5" fmla="*/ 161 h 531"/>
                <a:gd name="T6" fmla="*/ 31 w 453"/>
                <a:gd name="T7" fmla="*/ 172 h 531"/>
                <a:gd name="T8" fmla="*/ 33 w 453"/>
                <a:gd name="T9" fmla="*/ 204 h 531"/>
                <a:gd name="T10" fmla="*/ 60 w 453"/>
                <a:gd name="T11" fmla="*/ 224 h 531"/>
                <a:gd name="T12" fmla="*/ 76 w 453"/>
                <a:gd name="T13" fmla="*/ 222 h 531"/>
                <a:gd name="T14" fmla="*/ 98 w 453"/>
                <a:gd name="T15" fmla="*/ 248 h 531"/>
                <a:gd name="T16" fmla="*/ 124 w 453"/>
                <a:gd name="T17" fmla="*/ 276 h 531"/>
                <a:gd name="T18" fmla="*/ 138 w 453"/>
                <a:gd name="T19" fmla="*/ 306 h 531"/>
                <a:gd name="T20" fmla="*/ 151 w 453"/>
                <a:gd name="T21" fmla="*/ 336 h 531"/>
                <a:gd name="T22" fmla="*/ 160 w 453"/>
                <a:gd name="T23" fmla="*/ 375 h 531"/>
                <a:gd name="T24" fmla="*/ 167 w 453"/>
                <a:gd name="T25" fmla="*/ 428 h 531"/>
                <a:gd name="T26" fmla="*/ 174 w 453"/>
                <a:gd name="T27" fmla="*/ 480 h 531"/>
                <a:gd name="T28" fmla="*/ 177 w 453"/>
                <a:gd name="T29" fmla="*/ 497 h 531"/>
                <a:gd name="T30" fmla="*/ 228 w 453"/>
                <a:gd name="T31" fmla="*/ 500 h 531"/>
                <a:gd name="T32" fmla="*/ 263 w 453"/>
                <a:gd name="T33" fmla="*/ 461 h 531"/>
                <a:gd name="T34" fmla="*/ 304 w 453"/>
                <a:gd name="T35" fmla="*/ 487 h 531"/>
                <a:gd name="T36" fmla="*/ 325 w 453"/>
                <a:gd name="T37" fmla="*/ 471 h 531"/>
                <a:gd name="T38" fmla="*/ 344 w 453"/>
                <a:gd name="T39" fmla="*/ 442 h 531"/>
                <a:gd name="T40" fmla="*/ 367 w 453"/>
                <a:gd name="T41" fmla="*/ 403 h 531"/>
                <a:gd name="T42" fmla="*/ 406 w 453"/>
                <a:gd name="T43" fmla="*/ 397 h 531"/>
                <a:gd name="T44" fmla="*/ 451 w 453"/>
                <a:gd name="T45" fmla="*/ 392 h 531"/>
                <a:gd name="T46" fmla="*/ 448 w 453"/>
                <a:gd name="T47" fmla="*/ 360 h 531"/>
                <a:gd name="T48" fmla="*/ 451 w 453"/>
                <a:gd name="T49" fmla="*/ 332 h 531"/>
                <a:gd name="T50" fmla="*/ 432 w 453"/>
                <a:gd name="T51" fmla="*/ 314 h 531"/>
                <a:gd name="T52" fmla="*/ 414 w 453"/>
                <a:gd name="T53" fmla="*/ 301 h 531"/>
                <a:gd name="T54" fmla="*/ 380 w 453"/>
                <a:gd name="T55" fmla="*/ 252 h 531"/>
                <a:gd name="T56" fmla="*/ 375 w 453"/>
                <a:gd name="T57" fmla="*/ 229 h 531"/>
                <a:gd name="T58" fmla="*/ 364 w 453"/>
                <a:gd name="T59" fmla="*/ 187 h 531"/>
                <a:gd name="T60" fmla="*/ 369 w 453"/>
                <a:gd name="T61" fmla="*/ 150 h 531"/>
                <a:gd name="T62" fmla="*/ 392 w 453"/>
                <a:gd name="T63" fmla="*/ 112 h 531"/>
                <a:gd name="T64" fmla="*/ 399 w 453"/>
                <a:gd name="T65" fmla="*/ 100 h 531"/>
                <a:gd name="T66" fmla="*/ 366 w 453"/>
                <a:gd name="T67" fmla="*/ 59 h 531"/>
                <a:gd name="T68" fmla="*/ 350 w 453"/>
                <a:gd name="T69" fmla="*/ 44 h 531"/>
                <a:gd name="T70" fmla="*/ 361 w 453"/>
                <a:gd name="T71" fmla="*/ 20 h 531"/>
                <a:gd name="T72" fmla="*/ 353 w 453"/>
                <a:gd name="T73" fmla="*/ 5 h 531"/>
                <a:gd name="T74" fmla="*/ 343 w 453"/>
                <a:gd name="T75" fmla="*/ 5 h 531"/>
                <a:gd name="T76" fmla="*/ 316 w 453"/>
                <a:gd name="T77" fmla="*/ 7 h 531"/>
                <a:gd name="T78" fmla="*/ 305 w 453"/>
                <a:gd name="T79" fmla="*/ 37 h 531"/>
                <a:gd name="T80" fmla="*/ 299 w 453"/>
                <a:gd name="T81" fmla="*/ 45 h 531"/>
                <a:gd name="T82" fmla="*/ 277 w 453"/>
                <a:gd name="T83" fmla="*/ 58 h 531"/>
                <a:gd name="T84" fmla="*/ 262 w 453"/>
                <a:gd name="T85" fmla="*/ 61 h 531"/>
                <a:gd name="T86" fmla="*/ 250 w 453"/>
                <a:gd name="T87" fmla="*/ 66 h 531"/>
                <a:gd name="T88" fmla="*/ 229 w 453"/>
                <a:gd name="T89" fmla="*/ 80 h 531"/>
                <a:gd name="T90" fmla="*/ 203 w 453"/>
                <a:gd name="T91" fmla="*/ 92 h 531"/>
                <a:gd name="T92" fmla="*/ 157 w 453"/>
                <a:gd name="T93" fmla="*/ 105 h 531"/>
                <a:gd name="T94" fmla="*/ 125 w 453"/>
                <a:gd name="T95" fmla="*/ 127 h 531"/>
                <a:gd name="T96" fmla="*/ 95 w 453"/>
                <a:gd name="T97" fmla="*/ 111 h 531"/>
                <a:gd name="T98" fmla="*/ 53 w 453"/>
                <a:gd name="T99" fmla="*/ 100 h 531"/>
                <a:gd name="T100" fmla="*/ 1 w 453"/>
                <a:gd name="T101" fmla="*/ 81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3" h="531">
                  <a:moveTo>
                    <a:pt x="0" y="85"/>
                  </a:moveTo>
                  <a:cubicBezTo>
                    <a:pt x="2" y="88"/>
                    <a:pt x="8" y="93"/>
                    <a:pt x="12" y="94"/>
                  </a:cubicBezTo>
                  <a:cubicBezTo>
                    <a:pt x="16" y="95"/>
                    <a:pt x="18" y="95"/>
                    <a:pt x="20" y="95"/>
                  </a:cubicBezTo>
                  <a:cubicBezTo>
                    <a:pt x="29" y="97"/>
                    <a:pt x="29" y="99"/>
                    <a:pt x="31" y="109"/>
                  </a:cubicBezTo>
                  <a:cubicBezTo>
                    <a:pt x="32" y="113"/>
                    <a:pt x="32" y="113"/>
                    <a:pt x="32" y="113"/>
                  </a:cubicBezTo>
                  <a:cubicBezTo>
                    <a:pt x="33" y="117"/>
                    <a:pt x="34" y="120"/>
                    <a:pt x="36" y="123"/>
                  </a:cubicBezTo>
                  <a:cubicBezTo>
                    <a:pt x="39" y="128"/>
                    <a:pt x="43" y="134"/>
                    <a:pt x="39" y="145"/>
                  </a:cubicBezTo>
                  <a:cubicBezTo>
                    <a:pt x="36" y="150"/>
                    <a:pt x="33" y="153"/>
                    <a:pt x="30" y="156"/>
                  </a:cubicBezTo>
                  <a:cubicBezTo>
                    <a:pt x="28" y="157"/>
                    <a:pt x="27" y="159"/>
                    <a:pt x="26" y="161"/>
                  </a:cubicBezTo>
                  <a:cubicBezTo>
                    <a:pt x="24" y="164"/>
                    <a:pt x="25" y="167"/>
                    <a:pt x="25" y="167"/>
                  </a:cubicBezTo>
                  <a:cubicBezTo>
                    <a:pt x="25" y="168"/>
                    <a:pt x="26" y="168"/>
                    <a:pt x="26" y="168"/>
                  </a:cubicBezTo>
                  <a:cubicBezTo>
                    <a:pt x="29" y="168"/>
                    <a:pt x="30" y="170"/>
                    <a:pt x="31" y="172"/>
                  </a:cubicBezTo>
                  <a:cubicBezTo>
                    <a:pt x="31" y="175"/>
                    <a:pt x="31" y="178"/>
                    <a:pt x="32" y="181"/>
                  </a:cubicBezTo>
                  <a:cubicBezTo>
                    <a:pt x="32" y="186"/>
                    <a:pt x="33" y="192"/>
                    <a:pt x="33" y="197"/>
                  </a:cubicBezTo>
                  <a:cubicBezTo>
                    <a:pt x="33" y="199"/>
                    <a:pt x="33" y="202"/>
                    <a:pt x="33" y="204"/>
                  </a:cubicBezTo>
                  <a:cubicBezTo>
                    <a:pt x="33" y="209"/>
                    <a:pt x="32" y="214"/>
                    <a:pt x="34" y="216"/>
                  </a:cubicBezTo>
                  <a:cubicBezTo>
                    <a:pt x="36" y="217"/>
                    <a:pt x="42" y="216"/>
                    <a:pt x="47" y="217"/>
                  </a:cubicBezTo>
                  <a:cubicBezTo>
                    <a:pt x="53" y="219"/>
                    <a:pt x="56" y="221"/>
                    <a:pt x="60" y="224"/>
                  </a:cubicBezTo>
                  <a:cubicBezTo>
                    <a:pt x="63" y="223"/>
                    <a:pt x="66" y="223"/>
                    <a:pt x="68" y="224"/>
                  </a:cubicBezTo>
                  <a:cubicBezTo>
                    <a:pt x="70" y="224"/>
                    <a:pt x="71" y="225"/>
                    <a:pt x="73" y="225"/>
                  </a:cubicBezTo>
                  <a:cubicBezTo>
                    <a:pt x="73" y="224"/>
                    <a:pt x="75" y="223"/>
                    <a:pt x="76" y="222"/>
                  </a:cubicBezTo>
                  <a:cubicBezTo>
                    <a:pt x="80" y="220"/>
                    <a:pt x="85" y="217"/>
                    <a:pt x="91" y="219"/>
                  </a:cubicBezTo>
                  <a:cubicBezTo>
                    <a:pt x="93" y="220"/>
                    <a:pt x="96" y="222"/>
                    <a:pt x="98" y="228"/>
                  </a:cubicBezTo>
                  <a:cubicBezTo>
                    <a:pt x="100" y="233"/>
                    <a:pt x="100" y="242"/>
                    <a:pt x="98" y="248"/>
                  </a:cubicBezTo>
                  <a:cubicBezTo>
                    <a:pt x="108" y="250"/>
                    <a:pt x="117" y="253"/>
                    <a:pt x="120" y="261"/>
                  </a:cubicBezTo>
                  <a:cubicBezTo>
                    <a:pt x="121" y="263"/>
                    <a:pt x="122" y="266"/>
                    <a:pt x="122" y="269"/>
                  </a:cubicBezTo>
                  <a:cubicBezTo>
                    <a:pt x="122" y="271"/>
                    <a:pt x="123" y="274"/>
                    <a:pt x="124" y="276"/>
                  </a:cubicBezTo>
                  <a:cubicBezTo>
                    <a:pt x="125" y="278"/>
                    <a:pt x="125" y="278"/>
                    <a:pt x="125" y="278"/>
                  </a:cubicBezTo>
                  <a:cubicBezTo>
                    <a:pt x="127" y="283"/>
                    <a:pt x="129" y="286"/>
                    <a:pt x="131" y="292"/>
                  </a:cubicBezTo>
                  <a:cubicBezTo>
                    <a:pt x="132" y="298"/>
                    <a:pt x="135" y="301"/>
                    <a:pt x="138" y="306"/>
                  </a:cubicBezTo>
                  <a:cubicBezTo>
                    <a:pt x="141" y="310"/>
                    <a:pt x="145" y="315"/>
                    <a:pt x="147" y="321"/>
                  </a:cubicBezTo>
                  <a:cubicBezTo>
                    <a:pt x="148" y="324"/>
                    <a:pt x="148" y="326"/>
                    <a:pt x="149" y="328"/>
                  </a:cubicBezTo>
                  <a:cubicBezTo>
                    <a:pt x="149" y="332"/>
                    <a:pt x="150" y="334"/>
                    <a:pt x="151" y="336"/>
                  </a:cubicBezTo>
                  <a:cubicBezTo>
                    <a:pt x="153" y="335"/>
                    <a:pt x="154" y="335"/>
                    <a:pt x="156" y="336"/>
                  </a:cubicBezTo>
                  <a:cubicBezTo>
                    <a:pt x="162" y="341"/>
                    <a:pt x="161" y="354"/>
                    <a:pt x="160" y="365"/>
                  </a:cubicBezTo>
                  <a:cubicBezTo>
                    <a:pt x="160" y="369"/>
                    <a:pt x="160" y="373"/>
                    <a:pt x="160" y="375"/>
                  </a:cubicBezTo>
                  <a:cubicBezTo>
                    <a:pt x="160" y="382"/>
                    <a:pt x="162" y="389"/>
                    <a:pt x="163" y="397"/>
                  </a:cubicBezTo>
                  <a:cubicBezTo>
                    <a:pt x="165" y="402"/>
                    <a:pt x="166" y="408"/>
                    <a:pt x="166" y="414"/>
                  </a:cubicBezTo>
                  <a:cubicBezTo>
                    <a:pt x="167" y="419"/>
                    <a:pt x="167" y="424"/>
                    <a:pt x="167" y="428"/>
                  </a:cubicBezTo>
                  <a:cubicBezTo>
                    <a:pt x="167" y="436"/>
                    <a:pt x="167" y="443"/>
                    <a:pt x="170" y="450"/>
                  </a:cubicBezTo>
                  <a:cubicBezTo>
                    <a:pt x="171" y="451"/>
                    <a:pt x="171" y="451"/>
                    <a:pt x="171" y="451"/>
                  </a:cubicBezTo>
                  <a:cubicBezTo>
                    <a:pt x="176" y="465"/>
                    <a:pt x="179" y="475"/>
                    <a:pt x="174" y="480"/>
                  </a:cubicBezTo>
                  <a:cubicBezTo>
                    <a:pt x="172" y="484"/>
                    <a:pt x="168" y="484"/>
                    <a:pt x="165" y="484"/>
                  </a:cubicBezTo>
                  <a:cubicBezTo>
                    <a:pt x="165" y="484"/>
                    <a:pt x="165" y="484"/>
                    <a:pt x="165" y="484"/>
                  </a:cubicBezTo>
                  <a:cubicBezTo>
                    <a:pt x="167" y="488"/>
                    <a:pt x="172" y="492"/>
                    <a:pt x="177" y="497"/>
                  </a:cubicBezTo>
                  <a:cubicBezTo>
                    <a:pt x="179" y="499"/>
                    <a:pt x="182" y="502"/>
                    <a:pt x="184" y="504"/>
                  </a:cubicBezTo>
                  <a:cubicBezTo>
                    <a:pt x="197" y="518"/>
                    <a:pt x="210" y="526"/>
                    <a:pt x="227" y="531"/>
                  </a:cubicBezTo>
                  <a:cubicBezTo>
                    <a:pt x="228" y="521"/>
                    <a:pt x="228" y="511"/>
                    <a:pt x="228" y="500"/>
                  </a:cubicBezTo>
                  <a:cubicBezTo>
                    <a:pt x="228" y="487"/>
                    <a:pt x="228" y="480"/>
                    <a:pt x="242" y="472"/>
                  </a:cubicBezTo>
                  <a:cubicBezTo>
                    <a:pt x="244" y="471"/>
                    <a:pt x="247" y="470"/>
                    <a:pt x="249" y="468"/>
                  </a:cubicBezTo>
                  <a:cubicBezTo>
                    <a:pt x="254" y="465"/>
                    <a:pt x="258" y="462"/>
                    <a:pt x="263" y="461"/>
                  </a:cubicBezTo>
                  <a:cubicBezTo>
                    <a:pt x="274" y="458"/>
                    <a:pt x="281" y="464"/>
                    <a:pt x="286" y="470"/>
                  </a:cubicBezTo>
                  <a:cubicBezTo>
                    <a:pt x="290" y="473"/>
                    <a:pt x="292" y="476"/>
                    <a:pt x="294" y="478"/>
                  </a:cubicBezTo>
                  <a:cubicBezTo>
                    <a:pt x="298" y="482"/>
                    <a:pt x="301" y="485"/>
                    <a:pt x="304" y="487"/>
                  </a:cubicBezTo>
                  <a:cubicBezTo>
                    <a:pt x="307" y="486"/>
                    <a:pt x="310" y="486"/>
                    <a:pt x="313" y="485"/>
                  </a:cubicBezTo>
                  <a:cubicBezTo>
                    <a:pt x="317" y="485"/>
                    <a:pt x="320" y="485"/>
                    <a:pt x="322" y="482"/>
                  </a:cubicBezTo>
                  <a:cubicBezTo>
                    <a:pt x="324" y="479"/>
                    <a:pt x="324" y="475"/>
                    <a:pt x="325" y="471"/>
                  </a:cubicBezTo>
                  <a:cubicBezTo>
                    <a:pt x="325" y="465"/>
                    <a:pt x="326" y="459"/>
                    <a:pt x="331" y="453"/>
                  </a:cubicBezTo>
                  <a:cubicBezTo>
                    <a:pt x="333" y="450"/>
                    <a:pt x="336" y="449"/>
                    <a:pt x="339" y="447"/>
                  </a:cubicBezTo>
                  <a:cubicBezTo>
                    <a:pt x="341" y="446"/>
                    <a:pt x="343" y="444"/>
                    <a:pt x="344" y="442"/>
                  </a:cubicBezTo>
                  <a:cubicBezTo>
                    <a:pt x="345" y="441"/>
                    <a:pt x="346" y="438"/>
                    <a:pt x="346" y="436"/>
                  </a:cubicBezTo>
                  <a:cubicBezTo>
                    <a:pt x="347" y="434"/>
                    <a:pt x="347" y="432"/>
                    <a:pt x="348" y="431"/>
                  </a:cubicBezTo>
                  <a:cubicBezTo>
                    <a:pt x="351" y="421"/>
                    <a:pt x="356" y="406"/>
                    <a:pt x="367" y="403"/>
                  </a:cubicBezTo>
                  <a:cubicBezTo>
                    <a:pt x="371" y="401"/>
                    <a:pt x="377" y="401"/>
                    <a:pt x="383" y="401"/>
                  </a:cubicBezTo>
                  <a:cubicBezTo>
                    <a:pt x="387" y="401"/>
                    <a:pt x="391" y="401"/>
                    <a:pt x="394" y="401"/>
                  </a:cubicBezTo>
                  <a:cubicBezTo>
                    <a:pt x="398" y="400"/>
                    <a:pt x="402" y="399"/>
                    <a:pt x="406" y="397"/>
                  </a:cubicBezTo>
                  <a:cubicBezTo>
                    <a:pt x="411" y="396"/>
                    <a:pt x="416" y="394"/>
                    <a:pt x="421" y="393"/>
                  </a:cubicBezTo>
                  <a:cubicBezTo>
                    <a:pt x="425" y="393"/>
                    <a:pt x="430" y="393"/>
                    <a:pt x="435" y="394"/>
                  </a:cubicBezTo>
                  <a:cubicBezTo>
                    <a:pt x="441" y="394"/>
                    <a:pt x="450" y="395"/>
                    <a:pt x="451" y="392"/>
                  </a:cubicBezTo>
                  <a:cubicBezTo>
                    <a:pt x="452" y="390"/>
                    <a:pt x="452" y="377"/>
                    <a:pt x="451" y="372"/>
                  </a:cubicBezTo>
                  <a:cubicBezTo>
                    <a:pt x="451" y="369"/>
                    <a:pt x="450" y="368"/>
                    <a:pt x="450" y="366"/>
                  </a:cubicBezTo>
                  <a:cubicBezTo>
                    <a:pt x="449" y="364"/>
                    <a:pt x="448" y="363"/>
                    <a:pt x="448" y="360"/>
                  </a:cubicBezTo>
                  <a:cubicBezTo>
                    <a:pt x="446" y="356"/>
                    <a:pt x="445" y="346"/>
                    <a:pt x="447" y="341"/>
                  </a:cubicBezTo>
                  <a:cubicBezTo>
                    <a:pt x="447" y="338"/>
                    <a:pt x="449" y="337"/>
                    <a:pt x="450" y="335"/>
                  </a:cubicBezTo>
                  <a:cubicBezTo>
                    <a:pt x="451" y="334"/>
                    <a:pt x="451" y="333"/>
                    <a:pt x="451" y="332"/>
                  </a:cubicBezTo>
                  <a:cubicBezTo>
                    <a:pt x="451" y="331"/>
                    <a:pt x="452" y="329"/>
                    <a:pt x="453" y="328"/>
                  </a:cubicBezTo>
                  <a:cubicBezTo>
                    <a:pt x="453" y="322"/>
                    <a:pt x="452" y="318"/>
                    <a:pt x="447" y="316"/>
                  </a:cubicBezTo>
                  <a:cubicBezTo>
                    <a:pt x="443" y="315"/>
                    <a:pt x="438" y="316"/>
                    <a:pt x="432" y="314"/>
                  </a:cubicBezTo>
                  <a:cubicBezTo>
                    <a:pt x="428" y="313"/>
                    <a:pt x="425" y="310"/>
                    <a:pt x="423" y="307"/>
                  </a:cubicBezTo>
                  <a:cubicBezTo>
                    <a:pt x="422" y="306"/>
                    <a:pt x="421" y="304"/>
                    <a:pt x="419" y="303"/>
                  </a:cubicBezTo>
                  <a:cubicBezTo>
                    <a:pt x="418" y="302"/>
                    <a:pt x="416" y="301"/>
                    <a:pt x="414" y="301"/>
                  </a:cubicBezTo>
                  <a:cubicBezTo>
                    <a:pt x="410" y="298"/>
                    <a:pt x="407" y="297"/>
                    <a:pt x="402" y="290"/>
                  </a:cubicBezTo>
                  <a:cubicBezTo>
                    <a:pt x="398" y="282"/>
                    <a:pt x="396" y="280"/>
                    <a:pt x="390" y="274"/>
                  </a:cubicBezTo>
                  <a:cubicBezTo>
                    <a:pt x="383" y="268"/>
                    <a:pt x="382" y="259"/>
                    <a:pt x="380" y="252"/>
                  </a:cubicBezTo>
                  <a:cubicBezTo>
                    <a:pt x="380" y="249"/>
                    <a:pt x="380" y="247"/>
                    <a:pt x="379" y="245"/>
                  </a:cubicBezTo>
                  <a:cubicBezTo>
                    <a:pt x="379" y="243"/>
                    <a:pt x="378" y="242"/>
                    <a:pt x="378" y="240"/>
                  </a:cubicBezTo>
                  <a:cubicBezTo>
                    <a:pt x="377" y="236"/>
                    <a:pt x="376" y="232"/>
                    <a:pt x="375" y="229"/>
                  </a:cubicBezTo>
                  <a:cubicBezTo>
                    <a:pt x="375" y="229"/>
                    <a:pt x="374" y="228"/>
                    <a:pt x="373" y="227"/>
                  </a:cubicBezTo>
                  <a:cubicBezTo>
                    <a:pt x="372" y="226"/>
                    <a:pt x="370" y="225"/>
                    <a:pt x="369" y="223"/>
                  </a:cubicBezTo>
                  <a:cubicBezTo>
                    <a:pt x="364" y="215"/>
                    <a:pt x="364" y="200"/>
                    <a:pt x="364" y="187"/>
                  </a:cubicBezTo>
                  <a:cubicBezTo>
                    <a:pt x="363" y="186"/>
                    <a:pt x="362" y="184"/>
                    <a:pt x="363" y="182"/>
                  </a:cubicBezTo>
                  <a:cubicBezTo>
                    <a:pt x="364" y="177"/>
                    <a:pt x="365" y="173"/>
                    <a:pt x="365" y="168"/>
                  </a:cubicBezTo>
                  <a:cubicBezTo>
                    <a:pt x="365" y="163"/>
                    <a:pt x="365" y="156"/>
                    <a:pt x="369" y="150"/>
                  </a:cubicBezTo>
                  <a:cubicBezTo>
                    <a:pt x="371" y="146"/>
                    <a:pt x="373" y="142"/>
                    <a:pt x="374" y="138"/>
                  </a:cubicBezTo>
                  <a:cubicBezTo>
                    <a:pt x="377" y="130"/>
                    <a:pt x="380" y="123"/>
                    <a:pt x="387" y="116"/>
                  </a:cubicBezTo>
                  <a:cubicBezTo>
                    <a:pt x="388" y="115"/>
                    <a:pt x="390" y="113"/>
                    <a:pt x="392" y="112"/>
                  </a:cubicBezTo>
                  <a:cubicBezTo>
                    <a:pt x="396" y="109"/>
                    <a:pt x="400" y="106"/>
                    <a:pt x="400" y="103"/>
                  </a:cubicBezTo>
                  <a:cubicBezTo>
                    <a:pt x="400" y="102"/>
                    <a:pt x="400" y="101"/>
                    <a:pt x="400" y="101"/>
                  </a:cubicBezTo>
                  <a:cubicBezTo>
                    <a:pt x="400" y="101"/>
                    <a:pt x="399" y="101"/>
                    <a:pt x="399" y="100"/>
                  </a:cubicBezTo>
                  <a:cubicBezTo>
                    <a:pt x="398" y="100"/>
                    <a:pt x="396" y="99"/>
                    <a:pt x="395" y="97"/>
                  </a:cubicBezTo>
                  <a:cubicBezTo>
                    <a:pt x="388" y="87"/>
                    <a:pt x="385" y="81"/>
                    <a:pt x="382" y="71"/>
                  </a:cubicBezTo>
                  <a:cubicBezTo>
                    <a:pt x="379" y="62"/>
                    <a:pt x="375" y="61"/>
                    <a:pt x="366" y="59"/>
                  </a:cubicBezTo>
                  <a:cubicBezTo>
                    <a:pt x="363" y="59"/>
                    <a:pt x="363" y="59"/>
                    <a:pt x="363" y="59"/>
                  </a:cubicBezTo>
                  <a:cubicBezTo>
                    <a:pt x="361" y="58"/>
                    <a:pt x="360" y="58"/>
                    <a:pt x="360" y="58"/>
                  </a:cubicBezTo>
                  <a:cubicBezTo>
                    <a:pt x="353" y="56"/>
                    <a:pt x="349" y="54"/>
                    <a:pt x="350" y="44"/>
                  </a:cubicBezTo>
                  <a:cubicBezTo>
                    <a:pt x="351" y="37"/>
                    <a:pt x="354" y="35"/>
                    <a:pt x="357" y="34"/>
                  </a:cubicBezTo>
                  <a:cubicBezTo>
                    <a:pt x="358" y="34"/>
                    <a:pt x="359" y="34"/>
                    <a:pt x="359" y="33"/>
                  </a:cubicBezTo>
                  <a:cubicBezTo>
                    <a:pt x="361" y="31"/>
                    <a:pt x="362" y="25"/>
                    <a:pt x="361" y="20"/>
                  </a:cubicBezTo>
                  <a:cubicBezTo>
                    <a:pt x="361" y="18"/>
                    <a:pt x="361" y="18"/>
                    <a:pt x="360" y="18"/>
                  </a:cubicBezTo>
                  <a:cubicBezTo>
                    <a:pt x="359" y="17"/>
                    <a:pt x="357" y="16"/>
                    <a:pt x="355" y="13"/>
                  </a:cubicBezTo>
                  <a:cubicBezTo>
                    <a:pt x="353" y="10"/>
                    <a:pt x="353" y="7"/>
                    <a:pt x="353" y="5"/>
                  </a:cubicBezTo>
                  <a:cubicBezTo>
                    <a:pt x="352" y="3"/>
                    <a:pt x="352" y="2"/>
                    <a:pt x="351" y="1"/>
                  </a:cubicBezTo>
                  <a:cubicBezTo>
                    <a:pt x="349" y="0"/>
                    <a:pt x="347" y="0"/>
                    <a:pt x="347" y="0"/>
                  </a:cubicBezTo>
                  <a:cubicBezTo>
                    <a:pt x="347" y="3"/>
                    <a:pt x="346" y="5"/>
                    <a:pt x="343" y="5"/>
                  </a:cubicBezTo>
                  <a:cubicBezTo>
                    <a:pt x="341" y="5"/>
                    <a:pt x="339" y="5"/>
                    <a:pt x="336" y="6"/>
                  </a:cubicBezTo>
                  <a:cubicBezTo>
                    <a:pt x="329" y="7"/>
                    <a:pt x="322" y="8"/>
                    <a:pt x="315" y="6"/>
                  </a:cubicBezTo>
                  <a:cubicBezTo>
                    <a:pt x="315" y="7"/>
                    <a:pt x="315" y="7"/>
                    <a:pt x="316" y="7"/>
                  </a:cubicBezTo>
                  <a:cubicBezTo>
                    <a:pt x="319" y="10"/>
                    <a:pt x="320" y="12"/>
                    <a:pt x="321" y="13"/>
                  </a:cubicBezTo>
                  <a:cubicBezTo>
                    <a:pt x="324" y="23"/>
                    <a:pt x="316" y="29"/>
                    <a:pt x="311" y="32"/>
                  </a:cubicBezTo>
                  <a:cubicBezTo>
                    <a:pt x="307" y="34"/>
                    <a:pt x="305" y="36"/>
                    <a:pt x="305" y="37"/>
                  </a:cubicBezTo>
                  <a:cubicBezTo>
                    <a:pt x="305" y="38"/>
                    <a:pt x="305" y="39"/>
                    <a:pt x="304" y="40"/>
                  </a:cubicBezTo>
                  <a:cubicBezTo>
                    <a:pt x="304" y="42"/>
                    <a:pt x="303" y="44"/>
                    <a:pt x="300" y="45"/>
                  </a:cubicBezTo>
                  <a:cubicBezTo>
                    <a:pt x="300" y="45"/>
                    <a:pt x="299" y="45"/>
                    <a:pt x="299" y="45"/>
                  </a:cubicBezTo>
                  <a:cubicBezTo>
                    <a:pt x="298" y="46"/>
                    <a:pt x="298" y="46"/>
                    <a:pt x="297" y="48"/>
                  </a:cubicBezTo>
                  <a:cubicBezTo>
                    <a:pt x="296" y="50"/>
                    <a:pt x="295" y="54"/>
                    <a:pt x="288" y="57"/>
                  </a:cubicBezTo>
                  <a:cubicBezTo>
                    <a:pt x="285" y="58"/>
                    <a:pt x="280" y="58"/>
                    <a:pt x="277" y="58"/>
                  </a:cubicBezTo>
                  <a:cubicBezTo>
                    <a:pt x="274" y="58"/>
                    <a:pt x="271" y="58"/>
                    <a:pt x="270" y="59"/>
                  </a:cubicBezTo>
                  <a:cubicBezTo>
                    <a:pt x="268" y="59"/>
                    <a:pt x="267" y="59"/>
                    <a:pt x="266" y="60"/>
                  </a:cubicBezTo>
                  <a:cubicBezTo>
                    <a:pt x="264" y="60"/>
                    <a:pt x="263" y="61"/>
                    <a:pt x="262" y="61"/>
                  </a:cubicBezTo>
                  <a:cubicBezTo>
                    <a:pt x="260" y="62"/>
                    <a:pt x="258" y="62"/>
                    <a:pt x="256" y="62"/>
                  </a:cubicBezTo>
                  <a:cubicBezTo>
                    <a:pt x="253" y="62"/>
                    <a:pt x="252" y="63"/>
                    <a:pt x="251" y="64"/>
                  </a:cubicBezTo>
                  <a:cubicBezTo>
                    <a:pt x="250" y="65"/>
                    <a:pt x="250" y="65"/>
                    <a:pt x="250" y="66"/>
                  </a:cubicBezTo>
                  <a:cubicBezTo>
                    <a:pt x="249" y="69"/>
                    <a:pt x="247" y="72"/>
                    <a:pt x="243" y="74"/>
                  </a:cubicBezTo>
                  <a:cubicBezTo>
                    <a:pt x="239" y="77"/>
                    <a:pt x="235" y="77"/>
                    <a:pt x="233" y="78"/>
                  </a:cubicBezTo>
                  <a:cubicBezTo>
                    <a:pt x="230" y="78"/>
                    <a:pt x="230" y="78"/>
                    <a:pt x="229" y="80"/>
                  </a:cubicBezTo>
                  <a:cubicBezTo>
                    <a:pt x="229" y="81"/>
                    <a:pt x="229" y="81"/>
                    <a:pt x="229" y="82"/>
                  </a:cubicBezTo>
                  <a:cubicBezTo>
                    <a:pt x="230" y="85"/>
                    <a:pt x="230" y="88"/>
                    <a:pt x="225" y="91"/>
                  </a:cubicBezTo>
                  <a:cubicBezTo>
                    <a:pt x="220" y="94"/>
                    <a:pt x="213" y="93"/>
                    <a:pt x="203" y="92"/>
                  </a:cubicBezTo>
                  <a:cubicBezTo>
                    <a:pt x="201" y="92"/>
                    <a:pt x="198" y="92"/>
                    <a:pt x="197" y="92"/>
                  </a:cubicBezTo>
                  <a:cubicBezTo>
                    <a:pt x="188" y="92"/>
                    <a:pt x="165" y="92"/>
                    <a:pt x="158" y="97"/>
                  </a:cubicBezTo>
                  <a:cubicBezTo>
                    <a:pt x="156" y="99"/>
                    <a:pt x="156" y="100"/>
                    <a:pt x="157" y="105"/>
                  </a:cubicBezTo>
                  <a:cubicBezTo>
                    <a:pt x="157" y="109"/>
                    <a:pt x="158" y="112"/>
                    <a:pt x="157" y="117"/>
                  </a:cubicBezTo>
                  <a:cubicBezTo>
                    <a:pt x="156" y="121"/>
                    <a:pt x="153" y="125"/>
                    <a:pt x="148" y="127"/>
                  </a:cubicBezTo>
                  <a:cubicBezTo>
                    <a:pt x="141" y="131"/>
                    <a:pt x="131" y="131"/>
                    <a:pt x="125" y="127"/>
                  </a:cubicBezTo>
                  <a:cubicBezTo>
                    <a:pt x="120" y="125"/>
                    <a:pt x="118" y="121"/>
                    <a:pt x="117" y="118"/>
                  </a:cubicBezTo>
                  <a:cubicBezTo>
                    <a:pt x="116" y="115"/>
                    <a:pt x="115" y="113"/>
                    <a:pt x="113" y="112"/>
                  </a:cubicBezTo>
                  <a:cubicBezTo>
                    <a:pt x="109" y="110"/>
                    <a:pt x="101" y="110"/>
                    <a:pt x="95" y="111"/>
                  </a:cubicBezTo>
                  <a:cubicBezTo>
                    <a:pt x="93" y="111"/>
                    <a:pt x="91" y="111"/>
                    <a:pt x="89" y="111"/>
                  </a:cubicBezTo>
                  <a:cubicBezTo>
                    <a:pt x="81" y="110"/>
                    <a:pt x="75" y="107"/>
                    <a:pt x="70" y="105"/>
                  </a:cubicBezTo>
                  <a:cubicBezTo>
                    <a:pt x="65" y="102"/>
                    <a:pt x="60" y="100"/>
                    <a:pt x="53" y="100"/>
                  </a:cubicBezTo>
                  <a:cubicBezTo>
                    <a:pt x="41" y="99"/>
                    <a:pt x="38" y="94"/>
                    <a:pt x="36" y="88"/>
                  </a:cubicBezTo>
                  <a:cubicBezTo>
                    <a:pt x="35" y="86"/>
                    <a:pt x="34" y="84"/>
                    <a:pt x="30" y="82"/>
                  </a:cubicBezTo>
                  <a:cubicBezTo>
                    <a:pt x="27" y="80"/>
                    <a:pt x="5" y="79"/>
                    <a:pt x="1" y="81"/>
                  </a:cubicBezTo>
                  <a:cubicBezTo>
                    <a:pt x="0" y="83"/>
                    <a:pt x="0" y="84"/>
                    <a:pt x="0" y="85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4" name="Freeform 103"/>
            <p:cNvSpPr>
              <a:spLocks/>
            </p:cNvSpPr>
            <p:nvPr/>
          </p:nvSpPr>
          <p:spPr bwMode="auto">
            <a:xfrm>
              <a:off x="1357" y="981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5" name="Freeform 104"/>
            <p:cNvSpPr>
              <a:spLocks/>
            </p:cNvSpPr>
            <p:nvPr/>
          </p:nvSpPr>
          <p:spPr bwMode="auto">
            <a:xfrm>
              <a:off x="1358" y="97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6" name="Freeform 105"/>
            <p:cNvSpPr>
              <a:spLocks/>
            </p:cNvSpPr>
            <p:nvPr/>
          </p:nvSpPr>
          <p:spPr bwMode="auto">
            <a:xfrm>
              <a:off x="1435" y="1155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7" name="Freeform 106"/>
            <p:cNvSpPr>
              <a:spLocks/>
            </p:cNvSpPr>
            <p:nvPr/>
          </p:nvSpPr>
          <p:spPr bwMode="auto">
            <a:xfrm>
              <a:off x="1362" y="97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8" name="Freeform 107"/>
            <p:cNvSpPr>
              <a:spLocks/>
            </p:cNvSpPr>
            <p:nvPr/>
          </p:nvSpPr>
          <p:spPr bwMode="auto">
            <a:xfrm>
              <a:off x="1435" y="1152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9" name="Freeform 108"/>
            <p:cNvSpPr>
              <a:spLocks/>
            </p:cNvSpPr>
            <p:nvPr/>
          </p:nvSpPr>
          <p:spPr bwMode="auto">
            <a:xfrm>
              <a:off x="1363" y="974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0" name="Freeform 109"/>
            <p:cNvSpPr>
              <a:spLocks/>
            </p:cNvSpPr>
            <p:nvPr/>
          </p:nvSpPr>
          <p:spPr bwMode="auto">
            <a:xfrm>
              <a:off x="1365" y="972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2" y="0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1" name="Freeform 110"/>
            <p:cNvSpPr>
              <a:spLocks/>
            </p:cNvSpPr>
            <p:nvPr/>
          </p:nvSpPr>
          <p:spPr bwMode="auto">
            <a:xfrm>
              <a:off x="1434" y="113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2" name="Freeform 111"/>
            <p:cNvSpPr>
              <a:spLocks/>
            </p:cNvSpPr>
            <p:nvPr/>
          </p:nvSpPr>
          <p:spPr bwMode="auto">
            <a:xfrm>
              <a:off x="1434" y="1150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3" name="Freeform 112"/>
            <p:cNvSpPr>
              <a:spLocks/>
            </p:cNvSpPr>
            <p:nvPr/>
          </p:nvSpPr>
          <p:spPr bwMode="auto">
            <a:xfrm>
              <a:off x="1436" y="1160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4" name="Freeform 113"/>
            <p:cNvSpPr>
              <a:spLocks/>
            </p:cNvSpPr>
            <p:nvPr/>
          </p:nvSpPr>
          <p:spPr bwMode="auto">
            <a:xfrm>
              <a:off x="1436" y="115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5" name="Freeform 114"/>
            <p:cNvSpPr>
              <a:spLocks/>
            </p:cNvSpPr>
            <p:nvPr/>
          </p:nvSpPr>
          <p:spPr bwMode="auto">
            <a:xfrm>
              <a:off x="1437" y="1162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6" name="Freeform 115"/>
            <p:cNvSpPr>
              <a:spLocks/>
            </p:cNvSpPr>
            <p:nvPr/>
          </p:nvSpPr>
          <p:spPr bwMode="auto">
            <a:xfrm>
              <a:off x="1434" y="1141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7" name="Freeform 116"/>
            <p:cNvSpPr>
              <a:spLocks/>
            </p:cNvSpPr>
            <p:nvPr/>
          </p:nvSpPr>
          <p:spPr bwMode="auto">
            <a:xfrm>
              <a:off x="1434" y="114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8" name="Freeform 117"/>
            <p:cNvSpPr>
              <a:spLocks/>
            </p:cNvSpPr>
            <p:nvPr/>
          </p:nvSpPr>
          <p:spPr bwMode="auto">
            <a:xfrm>
              <a:off x="1515" y="1167"/>
              <a:ext cx="992" cy="973"/>
            </a:xfrm>
            <a:custGeom>
              <a:avLst/>
              <a:gdLst>
                <a:gd name="T0" fmla="*/ 3 w 998"/>
                <a:gd name="T1" fmla="*/ 125 h 979"/>
                <a:gd name="T2" fmla="*/ 4 w 998"/>
                <a:gd name="T3" fmla="*/ 176 h 979"/>
                <a:gd name="T4" fmla="*/ 7 w 998"/>
                <a:gd name="T5" fmla="*/ 209 h 979"/>
                <a:gd name="T6" fmla="*/ 18 w 998"/>
                <a:gd name="T7" fmla="*/ 257 h 979"/>
                <a:gd name="T8" fmla="*/ 45 w 998"/>
                <a:gd name="T9" fmla="*/ 283 h 979"/>
                <a:gd name="T10" fmla="*/ 96 w 998"/>
                <a:gd name="T11" fmla="*/ 319 h 979"/>
                <a:gd name="T12" fmla="*/ 157 w 998"/>
                <a:gd name="T13" fmla="*/ 350 h 979"/>
                <a:gd name="T14" fmla="*/ 214 w 998"/>
                <a:gd name="T15" fmla="*/ 351 h 979"/>
                <a:gd name="T16" fmla="*/ 220 w 998"/>
                <a:gd name="T17" fmla="*/ 375 h 979"/>
                <a:gd name="T18" fmla="*/ 125 w 998"/>
                <a:gd name="T19" fmla="*/ 559 h 979"/>
                <a:gd name="T20" fmla="*/ 82 w 998"/>
                <a:gd name="T21" fmla="*/ 649 h 979"/>
                <a:gd name="T22" fmla="*/ 45 w 998"/>
                <a:gd name="T23" fmla="*/ 728 h 979"/>
                <a:gd name="T24" fmla="*/ 63 w 998"/>
                <a:gd name="T25" fmla="*/ 780 h 979"/>
                <a:gd name="T26" fmla="*/ 96 w 998"/>
                <a:gd name="T27" fmla="*/ 844 h 979"/>
                <a:gd name="T28" fmla="*/ 123 w 998"/>
                <a:gd name="T29" fmla="*/ 904 h 979"/>
                <a:gd name="T30" fmla="*/ 159 w 998"/>
                <a:gd name="T31" fmla="*/ 934 h 979"/>
                <a:gd name="T32" fmla="*/ 217 w 998"/>
                <a:gd name="T33" fmla="*/ 944 h 979"/>
                <a:gd name="T34" fmla="*/ 305 w 998"/>
                <a:gd name="T35" fmla="*/ 951 h 979"/>
                <a:gd name="T36" fmla="*/ 460 w 998"/>
                <a:gd name="T37" fmla="*/ 958 h 979"/>
                <a:gd name="T38" fmla="*/ 685 w 998"/>
                <a:gd name="T39" fmla="*/ 971 h 979"/>
                <a:gd name="T40" fmla="*/ 720 w 998"/>
                <a:gd name="T41" fmla="*/ 905 h 979"/>
                <a:gd name="T42" fmla="*/ 753 w 998"/>
                <a:gd name="T43" fmla="*/ 819 h 979"/>
                <a:gd name="T44" fmla="*/ 758 w 998"/>
                <a:gd name="T45" fmla="*/ 752 h 979"/>
                <a:gd name="T46" fmla="*/ 808 w 998"/>
                <a:gd name="T47" fmla="*/ 715 h 979"/>
                <a:gd name="T48" fmla="*/ 831 w 998"/>
                <a:gd name="T49" fmla="*/ 672 h 979"/>
                <a:gd name="T50" fmla="*/ 838 w 998"/>
                <a:gd name="T51" fmla="*/ 649 h 979"/>
                <a:gd name="T52" fmla="*/ 806 w 998"/>
                <a:gd name="T53" fmla="*/ 615 h 979"/>
                <a:gd name="T54" fmla="*/ 855 w 998"/>
                <a:gd name="T55" fmla="*/ 571 h 979"/>
                <a:gd name="T56" fmla="*/ 897 w 998"/>
                <a:gd name="T57" fmla="*/ 538 h 979"/>
                <a:gd name="T58" fmla="*/ 929 w 998"/>
                <a:gd name="T59" fmla="*/ 481 h 979"/>
                <a:gd name="T60" fmla="*/ 954 w 998"/>
                <a:gd name="T61" fmla="*/ 446 h 979"/>
                <a:gd name="T62" fmla="*/ 968 w 998"/>
                <a:gd name="T63" fmla="*/ 406 h 979"/>
                <a:gd name="T64" fmla="*/ 986 w 998"/>
                <a:gd name="T65" fmla="*/ 367 h 979"/>
                <a:gd name="T66" fmla="*/ 976 w 998"/>
                <a:gd name="T67" fmla="*/ 344 h 979"/>
                <a:gd name="T68" fmla="*/ 996 w 998"/>
                <a:gd name="T69" fmla="*/ 319 h 979"/>
                <a:gd name="T70" fmla="*/ 989 w 998"/>
                <a:gd name="T71" fmla="*/ 289 h 979"/>
                <a:gd name="T72" fmla="*/ 950 w 998"/>
                <a:gd name="T73" fmla="*/ 271 h 979"/>
                <a:gd name="T74" fmla="*/ 895 w 998"/>
                <a:gd name="T75" fmla="*/ 263 h 979"/>
                <a:gd name="T76" fmla="*/ 839 w 998"/>
                <a:gd name="T77" fmla="*/ 289 h 979"/>
                <a:gd name="T78" fmla="*/ 795 w 998"/>
                <a:gd name="T79" fmla="*/ 323 h 979"/>
                <a:gd name="T80" fmla="*/ 748 w 998"/>
                <a:gd name="T81" fmla="*/ 351 h 979"/>
                <a:gd name="T82" fmla="*/ 726 w 998"/>
                <a:gd name="T83" fmla="*/ 361 h 979"/>
                <a:gd name="T84" fmla="*/ 701 w 998"/>
                <a:gd name="T85" fmla="*/ 355 h 979"/>
                <a:gd name="T86" fmla="*/ 640 w 998"/>
                <a:gd name="T87" fmla="*/ 350 h 979"/>
                <a:gd name="T88" fmla="*/ 624 w 998"/>
                <a:gd name="T89" fmla="*/ 305 h 979"/>
                <a:gd name="T90" fmla="*/ 581 w 998"/>
                <a:gd name="T91" fmla="*/ 308 h 979"/>
                <a:gd name="T92" fmla="*/ 525 w 998"/>
                <a:gd name="T93" fmla="*/ 315 h 979"/>
                <a:gd name="T94" fmla="*/ 494 w 998"/>
                <a:gd name="T95" fmla="*/ 263 h 979"/>
                <a:gd name="T96" fmla="*/ 455 w 998"/>
                <a:gd name="T97" fmla="*/ 198 h 979"/>
                <a:gd name="T98" fmla="*/ 447 w 998"/>
                <a:gd name="T99" fmla="*/ 171 h 979"/>
                <a:gd name="T100" fmla="*/ 427 w 998"/>
                <a:gd name="T101" fmla="*/ 130 h 979"/>
                <a:gd name="T102" fmla="*/ 404 w 998"/>
                <a:gd name="T103" fmla="*/ 102 h 979"/>
                <a:gd name="T104" fmla="*/ 376 w 998"/>
                <a:gd name="T105" fmla="*/ 89 h 979"/>
                <a:gd name="T106" fmla="*/ 340 w 998"/>
                <a:gd name="T107" fmla="*/ 66 h 979"/>
                <a:gd name="T108" fmla="*/ 324 w 998"/>
                <a:gd name="T109" fmla="*/ 20 h 979"/>
                <a:gd name="T110" fmla="*/ 268 w 998"/>
                <a:gd name="T111" fmla="*/ 11 h 979"/>
                <a:gd name="T112" fmla="*/ 228 w 998"/>
                <a:gd name="T113" fmla="*/ 18 h 979"/>
                <a:gd name="T114" fmla="*/ 233 w 998"/>
                <a:gd name="T115" fmla="*/ 38 h 979"/>
                <a:gd name="T116" fmla="*/ 127 w 998"/>
                <a:gd name="T117" fmla="*/ 56 h 979"/>
                <a:gd name="T118" fmla="*/ 74 w 998"/>
                <a:gd name="T119" fmla="*/ 75 h 979"/>
                <a:gd name="T120" fmla="*/ 34 w 998"/>
                <a:gd name="T121" fmla="*/ 96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979">
                  <a:moveTo>
                    <a:pt x="17" y="109"/>
                  </a:moveTo>
                  <a:cubicBezTo>
                    <a:pt x="14" y="110"/>
                    <a:pt x="10" y="111"/>
                    <a:pt x="8" y="112"/>
                  </a:cubicBezTo>
                  <a:cubicBezTo>
                    <a:pt x="8" y="113"/>
                    <a:pt x="8" y="114"/>
                    <a:pt x="8" y="115"/>
                  </a:cubicBezTo>
                  <a:cubicBezTo>
                    <a:pt x="7" y="117"/>
                    <a:pt x="7" y="119"/>
                    <a:pt x="7" y="121"/>
                  </a:cubicBezTo>
                  <a:cubicBezTo>
                    <a:pt x="7" y="123"/>
                    <a:pt x="5" y="125"/>
                    <a:pt x="3" y="125"/>
                  </a:cubicBezTo>
                  <a:cubicBezTo>
                    <a:pt x="2" y="125"/>
                    <a:pt x="1" y="125"/>
                    <a:pt x="1" y="125"/>
                  </a:cubicBezTo>
                  <a:cubicBezTo>
                    <a:pt x="0" y="129"/>
                    <a:pt x="1" y="135"/>
                    <a:pt x="2" y="138"/>
                  </a:cubicBezTo>
                  <a:cubicBezTo>
                    <a:pt x="2" y="140"/>
                    <a:pt x="2" y="141"/>
                    <a:pt x="3" y="142"/>
                  </a:cubicBezTo>
                  <a:cubicBezTo>
                    <a:pt x="4" y="144"/>
                    <a:pt x="5" y="147"/>
                    <a:pt x="5" y="150"/>
                  </a:cubicBezTo>
                  <a:cubicBezTo>
                    <a:pt x="6" y="153"/>
                    <a:pt x="7" y="170"/>
                    <a:pt x="4" y="176"/>
                  </a:cubicBezTo>
                  <a:cubicBezTo>
                    <a:pt x="4" y="176"/>
                    <a:pt x="4" y="176"/>
                    <a:pt x="4" y="177"/>
                  </a:cubicBezTo>
                  <a:cubicBezTo>
                    <a:pt x="4" y="177"/>
                    <a:pt x="4" y="177"/>
                    <a:pt x="4" y="177"/>
                  </a:cubicBezTo>
                  <a:cubicBezTo>
                    <a:pt x="4" y="179"/>
                    <a:pt x="4" y="179"/>
                    <a:pt x="4" y="179"/>
                  </a:cubicBezTo>
                  <a:cubicBezTo>
                    <a:pt x="4" y="181"/>
                    <a:pt x="3" y="183"/>
                    <a:pt x="2" y="183"/>
                  </a:cubicBezTo>
                  <a:cubicBezTo>
                    <a:pt x="0" y="191"/>
                    <a:pt x="4" y="200"/>
                    <a:pt x="7" y="209"/>
                  </a:cubicBezTo>
                  <a:cubicBezTo>
                    <a:pt x="9" y="215"/>
                    <a:pt x="12" y="221"/>
                    <a:pt x="13" y="227"/>
                  </a:cubicBezTo>
                  <a:cubicBezTo>
                    <a:pt x="13" y="230"/>
                    <a:pt x="13" y="232"/>
                    <a:pt x="13" y="234"/>
                  </a:cubicBezTo>
                  <a:cubicBezTo>
                    <a:pt x="13" y="236"/>
                    <a:pt x="13" y="239"/>
                    <a:pt x="14" y="241"/>
                  </a:cubicBezTo>
                  <a:cubicBezTo>
                    <a:pt x="14" y="243"/>
                    <a:pt x="15" y="246"/>
                    <a:pt x="15" y="248"/>
                  </a:cubicBezTo>
                  <a:cubicBezTo>
                    <a:pt x="16" y="253"/>
                    <a:pt x="16" y="256"/>
                    <a:pt x="18" y="257"/>
                  </a:cubicBezTo>
                  <a:cubicBezTo>
                    <a:pt x="19" y="257"/>
                    <a:pt x="21" y="257"/>
                    <a:pt x="23" y="257"/>
                  </a:cubicBezTo>
                  <a:cubicBezTo>
                    <a:pt x="26" y="256"/>
                    <a:pt x="31" y="256"/>
                    <a:pt x="35" y="259"/>
                  </a:cubicBezTo>
                  <a:cubicBezTo>
                    <a:pt x="39" y="263"/>
                    <a:pt x="40" y="268"/>
                    <a:pt x="41" y="272"/>
                  </a:cubicBezTo>
                  <a:cubicBezTo>
                    <a:pt x="41" y="273"/>
                    <a:pt x="41" y="274"/>
                    <a:pt x="41" y="275"/>
                  </a:cubicBezTo>
                  <a:cubicBezTo>
                    <a:pt x="43" y="281"/>
                    <a:pt x="43" y="281"/>
                    <a:pt x="45" y="283"/>
                  </a:cubicBezTo>
                  <a:cubicBezTo>
                    <a:pt x="45" y="284"/>
                    <a:pt x="47" y="285"/>
                    <a:pt x="48" y="287"/>
                  </a:cubicBezTo>
                  <a:cubicBezTo>
                    <a:pt x="51" y="290"/>
                    <a:pt x="51" y="292"/>
                    <a:pt x="52" y="295"/>
                  </a:cubicBezTo>
                  <a:cubicBezTo>
                    <a:pt x="52" y="296"/>
                    <a:pt x="53" y="297"/>
                    <a:pt x="53" y="299"/>
                  </a:cubicBezTo>
                  <a:cubicBezTo>
                    <a:pt x="56" y="304"/>
                    <a:pt x="68" y="313"/>
                    <a:pt x="74" y="316"/>
                  </a:cubicBezTo>
                  <a:cubicBezTo>
                    <a:pt x="80" y="318"/>
                    <a:pt x="88" y="318"/>
                    <a:pt x="96" y="319"/>
                  </a:cubicBezTo>
                  <a:cubicBezTo>
                    <a:pt x="104" y="319"/>
                    <a:pt x="112" y="319"/>
                    <a:pt x="119" y="321"/>
                  </a:cubicBezTo>
                  <a:cubicBezTo>
                    <a:pt x="123" y="322"/>
                    <a:pt x="123" y="322"/>
                    <a:pt x="123" y="322"/>
                  </a:cubicBezTo>
                  <a:cubicBezTo>
                    <a:pt x="134" y="325"/>
                    <a:pt x="142" y="327"/>
                    <a:pt x="150" y="341"/>
                  </a:cubicBezTo>
                  <a:cubicBezTo>
                    <a:pt x="152" y="345"/>
                    <a:pt x="153" y="347"/>
                    <a:pt x="153" y="348"/>
                  </a:cubicBezTo>
                  <a:cubicBezTo>
                    <a:pt x="153" y="349"/>
                    <a:pt x="155" y="349"/>
                    <a:pt x="157" y="350"/>
                  </a:cubicBezTo>
                  <a:cubicBezTo>
                    <a:pt x="159" y="350"/>
                    <a:pt x="161" y="350"/>
                    <a:pt x="162" y="350"/>
                  </a:cubicBezTo>
                  <a:cubicBezTo>
                    <a:pt x="168" y="351"/>
                    <a:pt x="172" y="352"/>
                    <a:pt x="177" y="359"/>
                  </a:cubicBezTo>
                  <a:cubicBezTo>
                    <a:pt x="178" y="360"/>
                    <a:pt x="178" y="362"/>
                    <a:pt x="178" y="364"/>
                  </a:cubicBezTo>
                  <a:cubicBezTo>
                    <a:pt x="190" y="364"/>
                    <a:pt x="203" y="359"/>
                    <a:pt x="212" y="352"/>
                  </a:cubicBezTo>
                  <a:cubicBezTo>
                    <a:pt x="214" y="351"/>
                    <a:pt x="214" y="351"/>
                    <a:pt x="214" y="351"/>
                  </a:cubicBezTo>
                  <a:cubicBezTo>
                    <a:pt x="218" y="348"/>
                    <a:pt x="223" y="344"/>
                    <a:pt x="228" y="346"/>
                  </a:cubicBezTo>
                  <a:cubicBezTo>
                    <a:pt x="230" y="346"/>
                    <a:pt x="233" y="348"/>
                    <a:pt x="235" y="352"/>
                  </a:cubicBezTo>
                  <a:cubicBezTo>
                    <a:pt x="237" y="359"/>
                    <a:pt x="230" y="365"/>
                    <a:pt x="225" y="369"/>
                  </a:cubicBezTo>
                  <a:cubicBezTo>
                    <a:pt x="224" y="369"/>
                    <a:pt x="223" y="370"/>
                    <a:pt x="222" y="371"/>
                  </a:cubicBezTo>
                  <a:cubicBezTo>
                    <a:pt x="222" y="372"/>
                    <a:pt x="222" y="374"/>
                    <a:pt x="220" y="375"/>
                  </a:cubicBezTo>
                  <a:cubicBezTo>
                    <a:pt x="205" y="388"/>
                    <a:pt x="193" y="411"/>
                    <a:pt x="183" y="431"/>
                  </a:cubicBezTo>
                  <a:cubicBezTo>
                    <a:pt x="178" y="442"/>
                    <a:pt x="172" y="453"/>
                    <a:pt x="167" y="463"/>
                  </a:cubicBezTo>
                  <a:cubicBezTo>
                    <a:pt x="159" y="476"/>
                    <a:pt x="151" y="490"/>
                    <a:pt x="146" y="505"/>
                  </a:cubicBezTo>
                  <a:cubicBezTo>
                    <a:pt x="143" y="511"/>
                    <a:pt x="141" y="517"/>
                    <a:pt x="139" y="524"/>
                  </a:cubicBezTo>
                  <a:cubicBezTo>
                    <a:pt x="134" y="535"/>
                    <a:pt x="130" y="547"/>
                    <a:pt x="125" y="559"/>
                  </a:cubicBezTo>
                  <a:cubicBezTo>
                    <a:pt x="123" y="562"/>
                    <a:pt x="121" y="566"/>
                    <a:pt x="119" y="570"/>
                  </a:cubicBezTo>
                  <a:cubicBezTo>
                    <a:pt x="117" y="574"/>
                    <a:pt x="114" y="578"/>
                    <a:pt x="113" y="582"/>
                  </a:cubicBezTo>
                  <a:cubicBezTo>
                    <a:pt x="110" y="588"/>
                    <a:pt x="109" y="594"/>
                    <a:pt x="107" y="600"/>
                  </a:cubicBezTo>
                  <a:cubicBezTo>
                    <a:pt x="105" y="606"/>
                    <a:pt x="103" y="613"/>
                    <a:pt x="101" y="619"/>
                  </a:cubicBezTo>
                  <a:cubicBezTo>
                    <a:pt x="96" y="630"/>
                    <a:pt x="89" y="640"/>
                    <a:pt x="82" y="649"/>
                  </a:cubicBezTo>
                  <a:cubicBezTo>
                    <a:pt x="78" y="656"/>
                    <a:pt x="73" y="662"/>
                    <a:pt x="69" y="669"/>
                  </a:cubicBezTo>
                  <a:cubicBezTo>
                    <a:pt x="64" y="680"/>
                    <a:pt x="58" y="690"/>
                    <a:pt x="54" y="702"/>
                  </a:cubicBezTo>
                  <a:cubicBezTo>
                    <a:pt x="53" y="704"/>
                    <a:pt x="52" y="706"/>
                    <a:pt x="51" y="709"/>
                  </a:cubicBezTo>
                  <a:cubicBezTo>
                    <a:pt x="50" y="714"/>
                    <a:pt x="48" y="720"/>
                    <a:pt x="45" y="725"/>
                  </a:cubicBezTo>
                  <a:cubicBezTo>
                    <a:pt x="45" y="726"/>
                    <a:pt x="45" y="727"/>
                    <a:pt x="45" y="728"/>
                  </a:cubicBezTo>
                  <a:cubicBezTo>
                    <a:pt x="44" y="733"/>
                    <a:pt x="45" y="735"/>
                    <a:pt x="51" y="740"/>
                  </a:cubicBezTo>
                  <a:cubicBezTo>
                    <a:pt x="55" y="742"/>
                    <a:pt x="60" y="746"/>
                    <a:pt x="62" y="752"/>
                  </a:cubicBezTo>
                  <a:cubicBezTo>
                    <a:pt x="65" y="757"/>
                    <a:pt x="67" y="764"/>
                    <a:pt x="66" y="772"/>
                  </a:cubicBezTo>
                  <a:cubicBezTo>
                    <a:pt x="65" y="774"/>
                    <a:pt x="64" y="776"/>
                    <a:pt x="63" y="778"/>
                  </a:cubicBezTo>
                  <a:cubicBezTo>
                    <a:pt x="63" y="779"/>
                    <a:pt x="63" y="779"/>
                    <a:pt x="63" y="780"/>
                  </a:cubicBezTo>
                  <a:cubicBezTo>
                    <a:pt x="75" y="783"/>
                    <a:pt x="76" y="795"/>
                    <a:pt x="77" y="803"/>
                  </a:cubicBezTo>
                  <a:cubicBezTo>
                    <a:pt x="77" y="807"/>
                    <a:pt x="77" y="810"/>
                    <a:pt x="78" y="813"/>
                  </a:cubicBezTo>
                  <a:cubicBezTo>
                    <a:pt x="80" y="818"/>
                    <a:pt x="83" y="822"/>
                    <a:pt x="86" y="826"/>
                  </a:cubicBezTo>
                  <a:cubicBezTo>
                    <a:pt x="89" y="830"/>
                    <a:pt x="92" y="834"/>
                    <a:pt x="94" y="839"/>
                  </a:cubicBezTo>
                  <a:cubicBezTo>
                    <a:pt x="96" y="844"/>
                    <a:pt x="96" y="844"/>
                    <a:pt x="96" y="844"/>
                  </a:cubicBezTo>
                  <a:cubicBezTo>
                    <a:pt x="99" y="852"/>
                    <a:pt x="102" y="860"/>
                    <a:pt x="102" y="868"/>
                  </a:cubicBezTo>
                  <a:cubicBezTo>
                    <a:pt x="102" y="872"/>
                    <a:pt x="102" y="876"/>
                    <a:pt x="103" y="881"/>
                  </a:cubicBezTo>
                  <a:cubicBezTo>
                    <a:pt x="103" y="884"/>
                    <a:pt x="103" y="887"/>
                    <a:pt x="103" y="891"/>
                  </a:cubicBezTo>
                  <a:cubicBezTo>
                    <a:pt x="110" y="891"/>
                    <a:pt x="115" y="896"/>
                    <a:pt x="119" y="900"/>
                  </a:cubicBezTo>
                  <a:cubicBezTo>
                    <a:pt x="120" y="902"/>
                    <a:pt x="121" y="903"/>
                    <a:pt x="123" y="904"/>
                  </a:cubicBezTo>
                  <a:cubicBezTo>
                    <a:pt x="127" y="907"/>
                    <a:pt x="131" y="910"/>
                    <a:pt x="134" y="914"/>
                  </a:cubicBezTo>
                  <a:cubicBezTo>
                    <a:pt x="137" y="917"/>
                    <a:pt x="139" y="920"/>
                    <a:pt x="140" y="923"/>
                  </a:cubicBezTo>
                  <a:cubicBezTo>
                    <a:pt x="142" y="927"/>
                    <a:pt x="144" y="930"/>
                    <a:pt x="145" y="932"/>
                  </a:cubicBezTo>
                  <a:cubicBezTo>
                    <a:pt x="147" y="934"/>
                    <a:pt x="148" y="934"/>
                    <a:pt x="152" y="934"/>
                  </a:cubicBezTo>
                  <a:cubicBezTo>
                    <a:pt x="154" y="933"/>
                    <a:pt x="156" y="933"/>
                    <a:pt x="159" y="934"/>
                  </a:cubicBezTo>
                  <a:cubicBezTo>
                    <a:pt x="166" y="935"/>
                    <a:pt x="168" y="939"/>
                    <a:pt x="170" y="942"/>
                  </a:cubicBezTo>
                  <a:cubicBezTo>
                    <a:pt x="171" y="943"/>
                    <a:pt x="172" y="944"/>
                    <a:pt x="174" y="945"/>
                  </a:cubicBezTo>
                  <a:cubicBezTo>
                    <a:pt x="177" y="947"/>
                    <a:pt x="183" y="946"/>
                    <a:pt x="188" y="945"/>
                  </a:cubicBezTo>
                  <a:cubicBezTo>
                    <a:pt x="191" y="945"/>
                    <a:pt x="194" y="944"/>
                    <a:pt x="197" y="944"/>
                  </a:cubicBezTo>
                  <a:cubicBezTo>
                    <a:pt x="204" y="944"/>
                    <a:pt x="210" y="944"/>
                    <a:pt x="217" y="944"/>
                  </a:cubicBezTo>
                  <a:cubicBezTo>
                    <a:pt x="224" y="944"/>
                    <a:pt x="231" y="944"/>
                    <a:pt x="237" y="944"/>
                  </a:cubicBezTo>
                  <a:cubicBezTo>
                    <a:pt x="237" y="944"/>
                    <a:pt x="237" y="944"/>
                    <a:pt x="237" y="944"/>
                  </a:cubicBezTo>
                  <a:cubicBezTo>
                    <a:pt x="244" y="944"/>
                    <a:pt x="250" y="945"/>
                    <a:pt x="255" y="946"/>
                  </a:cubicBezTo>
                  <a:cubicBezTo>
                    <a:pt x="259" y="947"/>
                    <a:pt x="262" y="948"/>
                    <a:pt x="266" y="948"/>
                  </a:cubicBezTo>
                  <a:cubicBezTo>
                    <a:pt x="280" y="949"/>
                    <a:pt x="292" y="950"/>
                    <a:pt x="305" y="951"/>
                  </a:cubicBezTo>
                  <a:cubicBezTo>
                    <a:pt x="311" y="951"/>
                    <a:pt x="316" y="951"/>
                    <a:pt x="321" y="951"/>
                  </a:cubicBezTo>
                  <a:cubicBezTo>
                    <a:pt x="329" y="951"/>
                    <a:pt x="338" y="951"/>
                    <a:pt x="346" y="952"/>
                  </a:cubicBezTo>
                  <a:cubicBezTo>
                    <a:pt x="355" y="953"/>
                    <a:pt x="355" y="953"/>
                    <a:pt x="355" y="953"/>
                  </a:cubicBezTo>
                  <a:cubicBezTo>
                    <a:pt x="365" y="954"/>
                    <a:pt x="375" y="955"/>
                    <a:pt x="385" y="955"/>
                  </a:cubicBezTo>
                  <a:cubicBezTo>
                    <a:pt x="410" y="955"/>
                    <a:pt x="436" y="957"/>
                    <a:pt x="460" y="958"/>
                  </a:cubicBezTo>
                  <a:cubicBezTo>
                    <a:pt x="487" y="960"/>
                    <a:pt x="515" y="961"/>
                    <a:pt x="542" y="961"/>
                  </a:cubicBezTo>
                  <a:cubicBezTo>
                    <a:pt x="575" y="961"/>
                    <a:pt x="611" y="965"/>
                    <a:pt x="649" y="972"/>
                  </a:cubicBezTo>
                  <a:cubicBezTo>
                    <a:pt x="653" y="973"/>
                    <a:pt x="653" y="973"/>
                    <a:pt x="653" y="973"/>
                  </a:cubicBezTo>
                  <a:cubicBezTo>
                    <a:pt x="660" y="975"/>
                    <a:pt x="678" y="979"/>
                    <a:pt x="685" y="974"/>
                  </a:cubicBezTo>
                  <a:cubicBezTo>
                    <a:pt x="685" y="973"/>
                    <a:pt x="685" y="972"/>
                    <a:pt x="685" y="971"/>
                  </a:cubicBezTo>
                  <a:cubicBezTo>
                    <a:pt x="685" y="964"/>
                    <a:pt x="686" y="958"/>
                    <a:pt x="687" y="952"/>
                  </a:cubicBezTo>
                  <a:cubicBezTo>
                    <a:pt x="689" y="947"/>
                    <a:pt x="691" y="944"/>
                    <a:pt x="693" y="942"/>
                  </a:cubicBezTo>
                  <a:cubicBezTo>
                    <a:pt x="694" y="940"/>
                    <a:pt x="695" y="939"/>
                    <a:pt x="696" y="937"/>
                  </a:cubicBezTo>
                  <a:cubicBezTo>
                    <a:pt x="698" y="934"/>
                    <a:pt x="699" y="930"/>
                    <a:pt x="701" y="927"/>
                  </a:cubicBezTo>
                  <a:cubicBezTo>
                    <a:pt x="704" y="918"/>
                    <a:pt x="707" y="910"/>
                    <a:pt x="720" y="905"/>
                  </a:cubicBezTo>
                  <a:cubicBezTo>
                    <a:pt x="730" y="901"/>
                    <a:pt x="730" y="899"/>
                    <a:pt x="732" y="892"/>
                  </a:cubicBezTo>
                  <a:cubicBezTo>
                    <a:pt x="732" y="890"/>
                    <a:pt x="733" y="886"/>
                    <a:pt x="735" y="882"/>
                  </a:cubicBezTo>
                  <a:cubicBezTo>
                    <a:pt x="737" y="874"/>
                    <a:pt x="742" y="868"/>
                    <a:pt x="747" y="862"/>
                  </a:cubicBezTo>
                  <a:cubicBezTo>
                    <a:pt x="750" y="857"/>
                    <a:pt x="754" y="852"/>
                    <a:pt x="756" y="847"/>
                  </a:cubicBezTo>
                  <a:cubicBezTo>
                    <a:pt x="761" y="835"/>
                    <a:pt x="756" y="823"/>
                    <a:pt x="753" y="819"/>
                  </a:cubicBezTo>
                  <a:cubicBezTo>
                    <a:pt x="747" y="809"/>
                    <a:pt x="741" y="799"/>
                    <a:pt x="748" y="785"/>
                  </a:cubicBezTo>
                  <a:cubicBezTo>
                    <a:pt x="750" y="782"/>
                    <a:pt x="753" y="780"/>
                    <a:pt x="755" y="778"/>
                  </a:cubicBezTo>
                  <a:cubicBezTo>
                    <a:pt x="757" y="776"/>
                    <a:pt x="759" y="775"/>
                    <a:pt x="760" y="773"/>
                  </a:cubicBezTo>
                  <a:cubicBezTo>
                    <a:pt x="762" y="770"/>
                    <a:pt x="761" y="766"/>
                    <a:pt x="760" y="762"/>
                  </a:cubicBezTo>
                  <a:cubicBezTo>
                    <a:pt x="759" y="759"/>
                    <a:pt x="758" y="755"/>
                    <a:pt x="758" y="752"/>
                  </a:cubicBezTo>
                  <a:cubicBezTo>
                    <a:pt x="759" y="744"/>
                    <a:pt x="768" y="738"/>
                    <a:pt x="771" y="736"/>
                  </a:cubicBezTo>
                  <a:cubicBezTo>
                    <a:pt x="777" y="732"/>
                    <a:pt x="786" y="728"/>
                    <a:pt x="793" y="730"/>
                  </a:cubicBezTo>
                  <a:cubicBezTo>
                    <a:pt x="793" y="728"/>
                    <a:pt x="795" y="726"/>
                    <a:pt x="797" y="727"/>
                  </a:cubicBezTo>
                  <a:cubicBezTo>
                    <a:pt x="799" y="727"/>
                    <a:pt x="800" y="728"/>
                    <a:pt x="801" y="729"/>
                  </a:cubicBezTo>
                  <a:cubicBezTo>
                    <a:pt x="805" y="727"/>
                    <a:pt x="807" y="722"/>
                    <a:pt x="808" y="715"/>
                  </a:cubicBezTo>
                  <a:cubicBezTo>
                    <a:pt x="810" y="709"/>
                    <a:pt x="812" y="701"/>
                    <a:pt x="818" y="696"/>
                  </a:cubicBezTo>
                  <a:cubicBezTo>
                    <a:pt x="819" y="694"/>
                    <a:pt x="821" y="692"/>
                    <a:pt x="822" y="691"/>
                  </a:cubicBezTo>
                  <a:cubicBezTo>
                    <a:pt x="826" y="688"/>
                    <a:pt x="828" y="686"/>
                    <a:pt x="830" y="680"/>
                  </a:cubicBezTo>
                  <a:cubicBezTo>
                    <a:pt x="830" y="679"/>
                    <a:pt x="830" y="678"/>
                    <a:pt x="830" y="677"/>
                  </a:cubicBezTo>
                  <a:cubicBezTo>
                    <a:pt x="831" y="675"/>
                    <a:pt x="831" y="674"/>
                    <a:pt x="831" y="672"/>
                  </a:cubicBezTo>
                  <a:cubicBezTo>
                    <a:pt x="831" y="671"/>
                    <a:pt x="831" y="668"/>
                    <a:pt x="831" y="667"/>
                  </a:cubicBezTo>
                  <a:cubicBezTo>
                    <a:pt x="830" y="666"/>
                    <a:pt x="830" y="666"/>
                    <a:pt x="830" y="665"/>
                  </a:cubicBezTo>
                  <a:cubicBezTo>
                    <a:pt x="830" y="665"/>
                    <a:pt x="830" y="664"/>
                    <a:pt x="830" y="664"/>
                  </a:cubicBezTo>
                  <a:cubicBezTo>
                    <a:pt x="831" y="659"/>
                    <a:pt x="834" y="656"/>
                    <a:pt x="836" y="653"/>
                  </a:cubicBezTo>
                  <a:cubicBezTo>
                    <a:pt x="837" y="652"/>
                    <a:pt x="838" y="650"/>
                    <a:pt x="838" y="649"/>
                  </a:cubicBezTo>
                  <a:cubicBezTo>
                    <a:pt x="838" y="649"/>
                    <a:pt x="837" y="648"/>
                    <a:pt x="832" y="645"/>
                  </a:cubicBezTo>
                  <a:cubicBezTo>
                    <a:pt x="828" y="644"/>
                    <a:pt x="824" y="643"/>
                    <a:pt x="819" y="642"/>
                  </a:cubicBezTo>
                  <a:cubicBezTo>
                    <a:pt x="810" y="640"/>
                    <a:pt x="800" y="638"/>
                    <a:pt x="795" y="631"/>
                  </a:cubicBezTo>
                  <a:cubicBezTo>
                    <a:pt x="793" y="629"/>
                    <a:pt x="793" y="627"/>
                    <a:pt x="794" y="625"/>
                  </a:cubicBezTo>
                  <a:cubicBezTo>
                    <a:pt x="797" y="619"/>
                    <a:pt x="802" y="617"/>
                    <a:pt x="806" y="615"/>
                  </a:cubicBezTo>
                  <a:cubicBezTo>
                    <a:pt x="809" y="614"/>
                    <a:pt x="811" y="613"/>
                    <a:pt x="813" y="611"/>
                  </a:cubicBezTo>
                  <a:cubicBezTo>
                    <a:pt x="814" y="610"/>
                    <a:pt x="816" y="607"/>
                    <a:pt x="817" y="605"/>
                  </a:cubicBezTo>
                  <a:cubicBezTo>
                    <a:pt x="819" y="602"/>
                    <a:pt x="820" y="600"/>
                    <a:pt x="822" y="597"/>
                  </a:cubicBezTo>
                  <a:cubicBezTo>
                    <a:pt x="828" y="592"/>
                    <a:pt x="833" y="588"/>
                    <a:pt x="839" y="584"/>
                  </a:cubicBezTo>
                  <a:cubicBezTo>
                    <a:pt x="845" y="581"/>
                    <a:pt x="851" y="577"/>
                    <a:pt x="855" y="571"/>
                  </a:cubicBezTo>
                  <a:cubicBezTo>
                    <a:pt x="856" y="570"/>
                    <a:pt x="856" y="568"/>
                    <a:pt x="857" y="567"/>
                  </a:cubicBezTo>
                  <a:cubicBezTo>
                    <a:pt x="859" y="564"/>
                    <a:pt x="862" y="559"/>
                    <a:pt x="867" y="557"/>
                  </a:cubicBezTo>
                  <a:cubicBezTo>
                    <a:pt x="870" y="556"/>
                    <a:pt x="873" y="556"/>
                    <a:pt x="875" y="556"/>
                  </a:cubicBezTo>
                  <a:cubicBezTo>
                    <a:pt x="877" y="556"/>
                    <a:pt x="879" y="556"/>
                    <a:pt x="881" y="556"/>
                  </a:cubicBezTo>
                  <a:cubicBezTo>
                    <a:pt x="889" y="553"/>
                    <a:pt x="893" y="546"/>
                    <a:pt x="897" y="538"/>
                  </a:cubicBezTo>
                  <a:cubicBezTo>
                    <a:pt x="899" y="535"/>
                    <a:pt x="901" y="531"/>
                    <a:pt x="903" y="528"/>
                  </a:cubicBezTo>
                  <a:cubicBezTo>
                    <a:pt x="905" y="525"/>
                    <a:pt x="908" y="521"/>
                    <a:pt x="911" y="518"/>
                  </a:cubicBezTo>
                  <a:cubicBezTo>
                    <a:pt x="915" y="512"/>
                    <a:pt x="919" y="507"/>
                    <a:pt x="922" y="501"/>
                  </a:cubicBezTo>
                  <a:cubicBezTo>
                    <a:pt x="923" y="499"/>
                    <a:pt x="924" y="496"/>
                    <a:pt x="925" y="493"/>
                  </a:cubicBezTo>
                  <a:cubicBezTo>
                    <a:pt x="926" y="489"/>
                    <a:pt x="927" y="484"/>
                    <a:pt x="929" y="481"/>
                  </a:cubicBezTo>
                  <a:cubicBezTo>
                    <a:pt x="931" y="479"/>
                    <a:pt x="933" y="477"/>
                    <a:pt x="935" y="475"/>
                  </a:cubicBezTo>
                  <a:cubicBezTo>
                    <a:pt x="936" y="474"/>
                    <a:pt x="938" y="473"/>
                    <a:pt x="939" y="473"/>
                  </a:cubicBezTo>
                  <a:cubicBezTo>
                    <a:pt x="941" y="470"/>
                    <a:pt x="942" y="467"/>
                    <a:pt x="943" y="463"/>
                  </a:cubicBezTo>
                  <a:cubicBezTo>
                    <a:pt x="944" y="460"/>
                    <a:pt x="945" y="456"/>
                    <a:pt x="947" y="452"/>
                  </a:cubicBezTo>
                  <a:cubicBezTo>
                    <a:pt x="950" y="449"/>
                    <a:pt x="952" y="448"/>
                    <a:pt x="954" y="446"/>
                  </a:cubicBezTo>
                  <a:cubicBezTo>
                    <a:pt x="957" y="444"/>
                    <a:pt x="958" y="443"/>
                    <a:pt x="959" y="441"/>
                  </a:cubicBezTo>
                  <a:cubicBezTo>
                    <a:pt x="960" y="439"/>
                    <a:pt x="963" y="431"/>
                    <a:pt x="963" y="430"/>
                  </a:cubicBezTo>
                  <a:cubicBezTo>
                    <a:pt x="963" y="428"/>
                    <a:pt x="963" y="426"/>
                    <a:pt x="962" y="424"/>
                  </a:cubicBezTo>
                  <a:cubicBezTo>
                    <a:pt x="962" y="422"/>
                    <a:pt x="961" y="420"/>
                    <a:pt x="962" y="416"/>
                  </a:cubicBezTo>
                  <a:cubicBezTo>
                    <a:pt x="962" y="411"/>
                    <a:pt x="966" y="408"/>
                    <a:pt x="968" y="406"/>
                  </a:cubicBezTo>
                  <a:cubicBezTo>
                    <a:pt x="969" y="405"/>
                    <a:pt x="971" y="404"/>
                    <a:pt x="971" y="402"/>
                  </a:cubicBezTo>
                  <a:cubicBezTo>
                    <a:pt x="972" y="400"/>
                    <a:pt x="973" y="397"/>
                    <a:pt x="974" y="394"/>
                  </a:cubicBezTo>
                  <a:cubicBezTo>
                    <a:pt x="974" y="391"/>
                    <a:pt x="975" y="387"/>
                    <a:pt x="977" y="384"/>
                  </a:cubicBezTo>
                  <a:cubicBezTo>
                    <a:pt x="978" y="381"/>
                    <a:pt x="980" y="378"/>
                    <a:pt x="981" y="375"/>
                  </a:cubicBezTo>
                  <a:cubicBezTo>
                    <a:pt x="983" y="373"/>
                    <a:pt x="984" y="370"/>
                    <a:pt x="986" y="367"/>
                  </a:cubicBezTo>
                  <a:cubicBezTo>
                    <a:pt x="986" y="367"/>
                    <a:pt x="986" y="366"/>
                    <a:pt x="986" y="364"/>
                  </a:cubicBezTo>
                  <a:cubicBezTo>
                    <a:pt x="986" y="362"/>
                    <a:pt x="987" y="358"/>
                    <a:pt x="989" y="355"/>
                  </a:cubicBezTo>
                  <a:cubicBezTo>
                    <a:pt x="989" y="355"/>
                    <a:pt x="989" y="355"/>
                    <a:pt x="989" y="355"/>
                  </a:cubicBezTo>
                  <a:cubicBezTo>
                    <a:pt x="989" y="354"/>
                    <a:pt x="989" y="353"/>
                    <a:pt x="985" y="352"/>
                  </a:cubicBezTo>
                  <a:cubicBezTo>
                    <a:pt x="981" y="350"/>
                    <a:pt x="977" y="349"/>
                    <a:pt x="976" y="344"/>
                  </a:cubicBezTo>
                  <a:cubicBezTo>
                    <a:pt x="976" y="340"/>
                    <a:pt x="978" y="337"/>
                    <a:pt x="979" y="336"/>
                  </a:cubicBezTo>
                  <a:cubicBezTo>
                    <a:pt x="981" y="334"/>
                    <a:pt x="984" y="333"/>
                    <a:pt x="988" y="332"/>
                  </a:cubicBezTo>
                  <a:cubicBezTo>
                    <a:pt x="989" y="331"/>
                    <a:pt x="990" y="331"/>
                    <a:pt x="991" y="330"/>
                  </a:cubicBezTo>
                  <a:cubicBezTo>
                    <a:pt x="993" y="328"/>
                    <a:pt x="993" y="328"/>
                    <a:pt x="995" y="325"/>
                  </a:cubicBezTo>
                  <a:cubicBezTo>
                    <a:pt x="996" y="319"/>
                    <a:pt x="996" y="319"/>
                    <a:pt x="996" y="319"/>
                  </a:cubicBezTo>
                  <a:cubicBezTo>
                    <a:pt x="997" y="314"/>
                    <a:pt x="998" y="307"/>
                    <a:pt x="998" y="303"/>
                  </a:cubicBezTo>
                  <a:cubicBezTo>
                    <a:pt x="997" y="302"/>
                    <a:pt x="997" y="302"/>
                    <a:pt x="996" y="301"/>
                  </a:cubicBezTo>
                  <a:cubicBezTo>
                    <a:pt x="995" y="299"/>
                    <a:pt x="996" y="297"/>
                    <a:pt x="997" y="295"/>
                  </a:cubicBezTo>
                  <a:cubicBezTo>
                    <a:pt x="996" y="293"/>
                    <a:pt x="995" y="293"/>
                    <a:pt x="992" y="291"/>
                  </a:cubicBezTo>
                  <a:cubicBezTo>
                    <a:pt x="989" y="289"/>
                    <a:pt x="989" y="289"/>
                    <a:pt x="989" y="289"/>
                  </a:cubicBezTo>
                  <a:cubicBezTo>
                    <a:pt x="986" y="288"/>
                    <a:pt x="984" y="286"/>
                    <a:pt x="981" y="284"/>
                  </a:cubicBezTo>
                  <a:cubicBezTo>
                    <a:pt x="978" y="281"/>
                    <a:pt x="975" y="279"/>
                    <a:pt x="972" y="278"/>
                  </a:cubicBezTo>
                  <a:cubicBezTo>
                    <a:pt x="971" y="278"/>
                    <a:pt x="970" y="278"/>
                    <a:pt x="968" y="278"/>
                  </a:cubicBezTo>
                  <a:cubicBezTo>
                    <a:pt x="965" y="278"/>
                    <a:pt x="961" y="278"/>
                    <a:pt x="958" y="277"/>
                  </a:cubicBezTo>
                  <a:cubicBezTo>
                    <a:pt x="954" y="276"/>
                    <a:pt x="952" y="273"/>
                    <a:pt x="950" y="271"/>
                  </a:cubicBezTo>
                  <a:cubicBezTo>
                    <a:pt x="949" y="270"/>
                    <a:pt x="948" y="269"/>
                    <a:pt x="946" y="268"/>
                  </a:cubicBezTo>
                  <a:cubicBezTo>
                    <a:pt x="942" y="266"/>
                    <a:pt x="936" y="265"/>
                    <a:pt x="930" y="266"/>
                  </a:cubicBezTo>
                  <a:cubicBezTo>
                    <a:pt x="927" y="266"/>
                    <a:pt x="923" y="266"/>
                    <a:pt x="920" y="265"/>
                  </a:cubicBezTo>
                  <a:cubicBezTo>
                    <a:pt x="916" y="265"/>
                    <a:pt x="913" y="264"/>
                    <a:pt x="910" y="264"/>
                  </a:cubicBezTo>
                  <a:cubicBezTo>
                    <a:pt x="905" y="264"/>
                    <a:pt x="900" y="264"/>
                    <a:pt x="895" y="263"/>
                  </a:cubicBezTo>
                  <a:cubicBezTo>
                    <a:pt x="893" y="262"/>
                    <a:pt x="891" y="261"/>
                    <a:pt x="889" y="261"/>
                  </a:cubicBezTo>
                  <a:cubicBezTo>
                    <a:pt x="883" y="259"/>
                    <a:pt x="879" y="257"/>
                    <a:pt x="873" y="260"/>
                  </a:cubicBezTo>
                  <a:cubicBezTo>
                    <a:pt x="868" y="262"/>
                    <a:pt x="860" y="268"/>
                    <a:pt x="857" y="272"/>
                  </a:cubicBezTo>
                  <a:cubicBezTo>
                    <a:pt x="852" y="280"/>
                    <a:pt x="849" y="282"/>
                    <a:pt x="842" y="287"/>
                  </a:cubicBezTo>
                  <a:cubicBezTo>
                    <a:pt x="839" y="289"/>
                    <a:pt x="839" y="289"/>
                    <a:pt x="839" y="289"/>
                  </a:cubicBezTo>
                  <a:cubicBezTo>
                    <a:pt x="835" y="291"/>
                    <a:pt x="833" y="295"/>
                    <a:pt x="830" y="299"/>
                  </a:cubicBezTo>
                  <a:cubicBezTo>
                    <a:pt x="828" y="301"/>
                    <a:pt x="827" y="303"/>
                    <a:pt x="825" y="305"/>
                  </a:cubicBezTo>
                  <a:cubicBezTo>
                    <a:pt x="820" y="310"/>
                    <a:pt x="813" y="313"/>
                    <a:pt x="807" y="316"/>
                  </a:cubicBezTo>
                  <a:cubicBezTo>
                    <a:pt x="804" y="318"/>
                    <a:pt x="801" y="319"/>
                    <a:pt x="799" y="321"/>
                  </a:cubicBezTo>
                  <a:cubicBezTo>
                    <a:pt x="795" y="323"/>
                    <a:pt x="795" y="323"/>
                    <a:pt x="795" y="323"/>
                  </a:cubicBezTo>
                  <a:cubicBezTo>
                    <a:pt x="788" y="328"/>
                    <a:pt x="780" y="334"/>
                    <a:pt x="775" y="340"/>
                  </a:cubicBezTo>
                  <a:cubicBezTo>
                    <a:pt x="773" y="342"/>
                    <a:pt x="772" y="344"/>
                    <a:pt x="771" y="346"/>
                  </a:cubicBezTo>
                  <a:cubicBezTo>
                    <a:pt x="767" y="352"/>
                    <a:pt x="762" y="361"/>
                    <a:pt x="751" y="359"/>
                  </a:cubicBezTo>
                  <a:cubicBezTo>
                    <a:pt x="749" y="358"/>
                    <a:pt x="747" y="356"/>
                    <a:pt x="748" y="353"/>
                  </a:cubicBezTo>
                  <a:cubicBezTo>
                    <a:pt x="748" y="351"/>
                    <a:pt x="748" y="351"/>
                    <a:pt x="748" y="351"/>
                  </a:cubicBezTo>
                  <a:cubicBezTo>
                    <a:pt x="749" y="349"/>
                    <a:pt x="749" y="348"/>
                    <a:pt x="749" y="346"/>
                  </a:cubicBezTo>
                  <a:cubicBezTo>
                    <a:pt x="748" y="347"/>
                    <a:pt x="747" y="349"/>
                    <a:pt x="745" y="350"/>
                  </a:cubicBezTo>
                  <a:cubicBezTo>
                    <a:pt x="741" y="352"/>
                    <a:pt x="738" y="353"/>
                    <a:pt x="735" y="353"/>
                  </a:cubicBezTo>
                  <a:cubicBezTo>
                    <a:pt x="734" y="353"/>
                    <a:pt x="733" y="353"/>
                    <a:pt x="732" y="354"/>
                  </a:cubicBezTo>
                  <a:cubicBezTo>
                    <a:pt x="728" y="355"/>
                    <a:pt x="727" y="357"/>
                    <a:pt x="726" y="361"/>
                  </a:cubicBezTo>
                  <a:cubicBezTo>
                    <a:pt x="724" y="364"/>
                    <a:pt x="723" y="368"/>
                    <a:pt x="718" y="372"/>
                  </a:cubicBezTo>
                  <a:cubicBezTo>
                    <a:pt x="717" y="372"/>
                    <a:pt x="716" y="373"/>
                    <a:pt x="715" y="373"/>
                  </a:cubicBezTo>
                  <a:cubicBezTo>
                    <a:pt x="714" y="373"/>
                    <a:pt x="713" y="372"/>
                    <a:pt x="712" y="371"/>
                  </a:cubicBezTo>
                  <a:cubicBezTo>
                    <a:pt x="708" y="367"/>
                    <a:pt x="705" y="362"/>
                    <a:pt x="703" y="357"/>
                  </a:cubicBezTo>
                  <a:cubicBezTo>
                    <a:pt x="702" y="357"/>
                    <a:pt x="701" y="356"/>
                    <a:pt x="701" y="355"/>
                  </a:cubicBezTo>
                  <a:cubicBezTo>
                    <a:pt x="699" y="356"/>
                    <a:pt x="697" y="356"/>
                    <a:pt x="695" y="357"/>
                  </a:cubicBezTo>
                  <a:cubicBezTo>
                    <a:pt x="694" y="357"/>
                    <a:pt x="693" y="357"/>
                    <a:pt x="691" y="357"/>
                  </a:cubicBezTo>
                  <a:cubicBezTo>
                    <a:pt x="688" y="358"/>
                    <a:pt x="685" y="360"/>
                    <a:pt x="682" y="362"/>
                  </a:cubicBezTo>
                  <a:cubicBezTo>
                    <a:pt x="679" y="364"/>
                    <a:pt x="675" y="366"/>
                    <a:pt x="672" y="367"/>
                  </a:cubicBezTo>
                  <a:cubicBezTo>
                    <a:pt x="662" y="369"/>
                    <a:pt x="645" y="356"/>
                    <a:pt x="640" y="350"/>
                  </a:cubicBezTo>
                  <a:cubicBezTo>
                    <a:pt x="637" y="346"/>
                    <a:pt x="636" y="340"/>
                    <a:pt x="635" y="335"/>
                  </a:cubicBezTo>
                  <a:cubicBezTo>
                    <a:pt x="634" y="331"/>
                    <a:pt x="633" y="327"/>
                    <a:pt x="631" y="324"/>
                  </a:cubicBezTo>
                  <a:cubicBezTo>
                    <a:pt x="630" y="323"/>
                    <a:pt x="630" y="322"/>
                    <a:pt x="629" y="322"/>
                  </a:cubicBezTo>
                  <a:cubicBezTo>
                    <a:pt x="627" y="319"/>
                    <a:pt x="625" y="317"/>
                    <a:pt x="623" y="313"/>
                  </a:cubicBezTo>
                  <a:cubicBezTo>
                    <a:pt x="622" y="310"/>
                    <a:pt x="623" y="307"/>
                    <a:pt x="624" y="305"/>
                  </a:cubicBezTo>
                  <a:cubicBezTo>
                    <a:pt x="624" y="304"/>
                    <a:pt x="625" y="303"/>
                    <a:pt x="624" y="302"/>
                  </a:cubicBezTo>
                  <a:cubicBezTo>
                    <a:pt x="624" y="298"/>
                    <a:pt x="623" y="296"/>
                    <a:pt x="617" y="295"/>
                  </a:cubicBezTo>
                  <a:cubicBezTo>
                    <a:pt x="611" y="295"/>
                    <a:pt x="603" y="295"/>
                    <a:pt x="600" y="297"/>
                  </a:cubicBezTo>
                  <a:cubicBezTo>
                    <a:pt x="597" y="299"/>
                    <a:pt x="596" y="301"/>
                    <a:pt x="595" y="302"/>
                  </a:cubicBezTo>
                  <a:cubicBezTo>
                    <a:pt x="592" y="306"/>
                    <a:pt x="590" y="308"/>
                    <a:pt x="581" y="308"/>
                  </a:cubicBezTo>
                  <a:cubicBezTo>
                    <a:pt x="579" y="308"/>
                    <a:pt x="579" y="308"/>
                    <a:pt x="579" y="308"/>
                  </a:cubicBezTo>
                  <a:cubicBezTo>
                    <a:pt x="573" y="309"/>
                    <a:pt x="573" y="309"/>
                    <a:pt x="569" y="316"/>
                  </a:cubicBezTo>
                  <a:cubicBezTo>
                    <a:pt x="563" y="326"/>
                    <a:pt x="559" y="333"/>
                    <a:pt x="546" y="336"/>
                  </a:cubicBezTo>
                  <a:cubicBezTo>
                    <a:pt x="537" y="339"/>
                    <a:pt x="521" y="336"/>
                    <a:pt x="518" y="328"/>
                  </a:cubicBezTo>
                  <a:cubicBezTo>
                    <a:pt x="517" y="325"/>
                    <a:pt x="516" y="320"/>
                    <a:pt x="525" y="315"/>
                  </a:cubicBezTo>
                  <a:cubicBezTo>
                    <a:pt x="528" y="313"/>
                    <a:pt x="531" y="313"/>
                    <a:pt x="534" y="312"/>
                  </a:cubicBezTo>
                  <a:cubicBezTo>
                    <a:pt x="537" y="312"/>
                    <a:pt x="539" y="312"/>
                    <a:pt x="542" y="309"/>
                  </a:cubicBezTo>
                  <a:cubicBezTo>
                    <a:pt x="544" y="307"/>
                    <a:pt x="546" y="304"/>
                    <a:pt x="547" y="300"/>
                  </a:cubicBezTo>
                  <a:cubicBezTo>
                    <a:pt x="537" y="300"/>
                    <a:pt x="522" y="293"/>
                    <a:pt x="522" y="293"/>
                  </a:cubicBezTo>
                  <a:cubicBezTo>
                    <a:pt x="511" y="288"/>
                    <a:pt x="498" y="280"/>
                    <a:pt x="494" y="263"/>
                  </a:cubicBezTo>
                  <a:cubicBezTo>
                    <a:pt x="494" y="260"/>
                    <a:pt x="493" y="257"/>
                    <a:pt x="493" y="254"/>
                  </a:cubicBezTo>
                  <a:cubicBezTo>
                    <a:pt x="492" y="247"/>
                    <a:pt x="492" y="240"/>
                    <a:pt x="489" y="236"/>
                  </a:cubicBezTo>
                  <a:cubicBezTo>
                    <a:pt x="487" y="233"/>
                    <a:pt x="485" y="233"/>
                    <a:pt x="482" y="232"/>
                  </a:cubicBezTo>
                  <a:cubicBezTo>
                    <a:pt x="480" y="232"/>
                    <a:pt x="477" y="231"/>
                    <a:pt x="473" y="228"/>
                  </a:cubicBezTo>
                  <a:cubicBezTo>
                    <a:pt x="466" y="223"/>
                    <a:pt x="460" y="210"/>
                    <a:pt x="455" y="198"/>
                  </a:cubicBezTo>
                  <a:cubicBezTo>
                    <a:pt x="455" y="196"/>
                    <a:pt x="454" y="194"/>
                    <a:pt x="453" y="192"/>
                  </a:cubicBezTo>
                  <a:cubicBezTo>
                    <a:pt x="453" y="190"/>
                    <a:pt x="453" y="189"/>
                    <a:pt x="452" y="188"/>
                  </a:cubicBezTo>
                  <a:cubicBezTo>
                    <a:pt x="452" y="188"/>
                    <a:pt x="452" y="187"/>
                    <a:pt x="451" y="187"/>
                  </a:cubicBezTo>
                  <a:cubicBezTo>
                    <a:pt x="450" y="186"/>
                    <a:pt x="448" y="185"/>
                    <a:pt x="447" y="184"/>
                  </a:cubicBezTo>
                  <a:cubicBezTo>
                    <a:pt x="446" y="179"/>
                    <a:pt x="446" y="175"/>
                    <a:pt x="447" y="171"/>
                  </a:cubicBezTo>
                  <a:cubicBezTo>
                    <a:pt x="447" y="170"/>
                    <a:pt x="447" y="168"/>
                    <a:pt x="447" y="167"/>
                  </a:cubicBezTo>
                  <a:cubicBezTo>
                    <a:pt x="447" y="164"/>
                    <a:pt x="446" y="159"/>
                    <a:pt x="446" y="153"/>
                  </a:cubicBezTo>
                  <a:cubicBezTo>
                    <a:pt x="446" y="149"/>
                    <a:pt x="445" y="147"/>
                    <a:pt x="445" y="145"/>
                  </a:cubicBezTo>
                  <a:cubicBezTo>
                    <a:pt x="436" y="144"/>
                    <a:pt x="432" y="138"/>
                    <a:pt x="429" y="133"/>
                  </a:cubicBezTo>
                  <a:cubicBezTo>
                    <a:pt x="427" y="130"/>
                    <a:pt x="427" y="130"/>
                    <a:pt x="427" y="130"/>
                  </a:cubicBezTo>
                  <a:cubicBezTo>
                    <a:pt x="423" y="125"/>
                    <a:pt x="420" y="119"/>
                    <a:pt x="417" y="113"/>
                  </a:cubicBezTo>
                  <a:cubicBezTo>
                    <a:pt x="416" y="110"/>
                    <a:pt x="416" y="108"/>
                    <a:pt x="416" y="106"/>
                  </a:cubicBezTo>
                  <a:cubicBezTo>
                    <a:pt x="416" y="105"/>
                    <a:pt x="416" y="105"/>
                    <a:pt x="415" y="103"/>
                  </a:cubicBezTo>
                  <a:cubicBezTo>
                    <a:pt x="414" y="103"/>
                    <a:pt x="413" y="103"/>
                    <a:pt x="411" y="103"/>
                  </a:cubicBezTo>
                  <a:cubicBezTo>
                    <a:pt x="409" y="103"/>
                    <a:pt x="407" y="103"/>
                    <a:pt x="404" y="102"/>
                  </a:cubicBezTo>
                  <a:cubicBezTo>
                    <a:pt x="399" y="100"/>
                    <a:pt x="396" y="97"/>
                    <a:pt x="393" y="93"/>
                  </a:cubicBezTo>
                  <a:cubicBezTo>
                    <a:pt x="392" y="92"/>
                    <a:pt x="391" y="90"/>
                    <a:pt x="389" y="89"/>
                  </a:cubicBezTo>
                  <a:cubicBezTo>
                    <a:pt x="386" y="87"/>
                    <a:pt x="383" y="86"/>
                    <a:pt x="379" y="85"/>
                  </a:cubicBezTo>
                  <a:cubicBezTo>
                    <a:pt x="379" y="85"/>
                    <a:pt x="378" y="85"/>
                    <a:pt x="378" y="85"/>
                  </a:cubicBezTo>
                  <a:cubicBezTo>
                    <a:pt x="378" y="87"/>
                    <a:pt x="377" y="88"/>
                    <a:pt x="376" y="89"/>
                  </a:cubicBezTo>
                  <a:cubicBezTo>
                    <a:pt x="374" y="90"/>
                    <a:pt x="371" y="89"/>
                    <a:pt x="370" y="86"/>
                  </a:cubicBezTo>
                  <a:cubicBezTo>
                    <a:pt x="369" y="85"/>
                    <a:pt x="368" y="83"/>
                    <a:pt x="367" y="82"/>
                  </a:cubicBezTo>
                  <a:cubicBezTo>
                    <a:pt x="366" y="81"/>
                    <a:pt x="366" y="81"/>
                    <a:pt x="366" y="81"/>
                  </a:cubicBezTo>
                  <a:cubicBezTo>
                    <a:pt x="365" y="81"/>
                    <a:pt x="364" y="79"/>
                    <a:pt x="364" y="78"/>
                  </a:cubicBezTo>
                  <a:cubicBezTo>
                    <a:pt x="357" y="71"/>
                    <a:pt x="348" y="66"/>
                    <a:pt x="340" y="66"/>
                  </a:cubicBezTo>
                  <a:cubicBezTo>
                    <a:pt x="336" y="65"/>
                    <a:pt x="336" y="65"/>
                    <a:pt x="336" y="65"/>
                  </a:cubicBezTo>
                  <a:cubicBezTo>
                    <a:pt x="330" y="65"/>
                    <a:pt x="327" y="65"/>
                    <a:pt x="324" y="62"/>
                  </a:cubicBezTo>
                  <a:cubicBezTo>
                    <a:pt x="321" y="59"/>
                    <a:pt x="321" y="55"/>
                    <a:pt x="321" y="49"/>
                  </a:cubicBezTo>
                  <a:cubicBezTo>
                    <a:pt x="321" y="44"/>
                    <a:pt x="322" y="38"/>
                    <a:pt x="323" y="32"/>
                  </a:cubicBezTo>
                  <a:cubicBezTo>
                    <a:pt x="323" y="28"/>
                    <a:pt x="324" y="24"/>
                    <a:pt x="324" y="20"/>
                  </a:cubicBezTo>
                  <a:cubicBezTo>
                    <a:pt x="323" y="19"/>
                    <a:pt x="322" y="18"/>
                    <a:pt x="322" y="17"/>
                  </a:cubicBezTo>
                  <a:cubicBezTo>
                    <a:pt x="320" y="15"/>
                    <a:pt x="321" y="12"/>
                    <a:pt x="323" y="11"/>
                  </a:cubicBezTo>
                  <a:cubicBezTo>
                    <a:pt x="322" y="9"/>
                    <a:pt x="321" y="7"/>
                    <a:pt x="319" y="6"/>
                  </a:cubicBezTo>
                  <a:cubicBezTo>
                    <a:pt x="311" y="0"/>
                    <a:pt x="293" y="2"/>
                    <a:pt x="280" y="6"/>
                  </a:cubicBezTo>
                  <a:cubicBezTo>
                    <a:pt x="276" y="6"/>
                    <a:pt x="272" y="9"/>
                    <a:pt x="268" y="11"/>
                  </a:cubicBezTo>
                  <a:cubicBezTo>
                    <a:pt x="260" y="15"/>
                    <a:pt x="252" y="20"/>
                    <a:pt x="244" y="18"/>
                  </a:cubicBezTo>
                  <a:cubicBezTo>
                    <a:pt x="239" y="18"/>
                    <a:pt x="236" y="15"/>
                    <a:pt x="233" y="12"/>
                  </a:cubicBezTo>
                  <a:cubicBezTo>
                    <a:pt x="233" y="12"/>
                    <a:pt x="233" y="12"/>
                    <a:pt x="233" y="12"/>
                  </a:cubicBezTo>
                  <a:cubicBezTo>
                    <a:pt x="232" y="13"/>
                    <a:pt x="231" y="15"/>
                    <a:pt x="229" y="17"/>
                  </a:cubicBezTo>
                  <a:cubicBezTo>
                    <a:pt x="228" y="18"/>
                    <a:pt x="228" y="18"/>
                    <a:pt x="228" y="18"/>
                  </a:cubicBezTo>
                  <a:cubicBezTo>
                    <a:pt x="227" y="20"/>
                    <a:pt x="225" y="22"/>
                    <a:pt x="223" y="23"/>
                  </a:cubicBezTo>
                  <a:cubicBezTo>
                    <a:pt x="223" y="23"/>
                    <a:pt x="223" y="23"/>
                    <a:pt x="223" y="24"/>
                  </a:cubicBezTo>
                  <a:cubicBezTo>
                    <a:pt x="223" y="24"/>
                    <a:pt x="224" y="25"/>
                    <a:pt x="225" y="27"/>
                  </a:cubicBezTo>
                  <a:cubicBezTo>
                    <a:pt x="226" y="29"/>
                    <a:pt x="227" y="30"/>
                    <a:pt x="228" y="32"/>
                  </a:cubicBezTo>
                  <a:cubicBezTo>
                    <a:pt x="230" y="34"/>
                    <a:pt x="231" y="35"/>
                    <a:pt x="233" y="38"/>
                  </a:cubicBezTo>
                  <a:cubicBezTo>
                    <a:pt x="236" y="46"/>
                    <a:pt x="235" y="52"/>
                    <a:pt x="231" y="57"/>
                  </a:cubicBezTo>
                  <a:cubicBezTo>
                    <a:pt x="225" y="64"/>
                    <a:pt x="210" y="62"/>
                    <a:pt x="199" y="59"/>
                  </a:cubicBezTo>
                  <a:cubicBezTo>
                    <a:pt x="187" y="56"/>
                    <a:pt x="177" y="56"/>
                    <a:pt x="162" y="57"/>
                  </a:cubicBezTo>
                  <a:cubicBezTo>
                    <a:pt x="157" y="57"/>
                    <a:pt x="151" y="56"/>
                    <a:pt x="146" y="56"/>
                  </a:cubicBezTo>
                  <a:cubicBezTo>
                    <a:pt x="140" y="55"/>
                    <a:pt x="133" y="55"/>
                    <a:pt x="127" y="56"/>
                  </a:cubicBezTo>
                  <a:cubicBezTo>
                    <a:pt x="120" y="57"/>
                    <a:pt x="118" y="58"/>
                    <a:pt x="113" y="63"/>
                  </a:cubicBezTo>
                  <a:cubicBezTo>
                    <a:pt x="112" y="64"/>
                    <a:pt x="111" y="65"/>
                    <a:pt x="111" y="66"/>
                  </a:cubicBezTo>
                  <a:cubicBezTo>
                    <a:pt x="109" y="70"/>
                    <a:pt x="107" y="72"/>
                    <a:pt x="101" y="74"/>
                  </a:cubicBezTo>
                  <a:cubicBezTo>
                    <a:pt x="96" y="76"/>
                    <a:pt x="91" y="75"/>
                    <a:pt x="87" y="75"/>
                  </a:cubicBezTo>
                  <a:cubicBezTo>
                    <a:pt x="82" y="74"/>
                    <a:pt x="77" y="74"/>
                    <a:pt x="74" y="75"/>
                  </a:cubicBezTo>
                  <a:cubicBezTo>
                    <a:pt x="74" y="76"/>
                    <a:pt x="73" y="76"/>
                    <a:pt x="73" y="78"/>
                  </a:cubicBezTo>
                  <a:cubicBezTo>
                    <a:pt x="71" y="80"/>
                    <a:pt x="70" y="83"/>
                    <a:pt x="64" y="86"/>
                  </a:cubicBezTo>
                  <a:cubicBezTo>
                    <a:pt x="59" y="88"/>
                    <a:pt x="54" y="88"/>
                    <a:pt x="50" y="88"/>
                  </a:cubicBezTo>
                  <a:cubicBezTo>
                    <a:pt x="43" y="88"/>
                    <a:pt x="39" y="88"/>
                    <a:pt x="35" y="93"/>
                  </a:cubicBezTo>
                  <a:cubicBezTo>
                    <a:pt x="35" y="94"/>
                    <a:pt x="35" y="94"/>
                    <a:pt x="34" y="96"/>
                  </a:cubicBezTo>
                  <a:cubicBezTo>
                    <a:pt x="34" y="98"/>
                    <a:pt x="34" y="101"/>
                    <a:pt x="30" y="104"/>
                  </a:cubicBezTo>
                  <a:cubicBezTo>
                    <a:pt x="26" y="107"/>
                    <a:pt x="22" y="108"/>
                    <a:pt x="17" y="1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9" name="Freeform 118"/>
            <p:cNvSpPr>
              <a:spLocks/>
            </p:cNvSpPr>
            <p:nvPr/>
          </p:nvSpPr>
          <p:spPr bwMode="auto">
            <a:xfrm>
              <a:off x="589" y="2231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0" name="Freeform 119"/>
            <p:cNvSpPr>
              <a:spLocks/>
            </p:cNvSpPr>
            <p:nvPr/>
          </p:nvSpPr>
          <p:spPr bwMode="auto">
            <a:xfrm>
              <a:off x="422" y="2107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1" name="Freeform 120"/>
            <p:cNvSpPr>
              <a:spLocks/>
            </p:cNvSpPr>
            <p:nvPr/>
          </p:nvSpPr>
          <p:spPr bwMode="auto">
            <a:xfrm>
              <a:off x="419" y="2107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2" name="Freeform 121"/>
            <p:cNvSpPr>
              <a:spLocks/>
            </p:cNvSpPr>
            <p:nvPr/>
          </p:nvSpPr>
          <p:spPr bwMode="auto">
            <a:xfrm>
              <a:off x="417" y="2107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3" name="Freeform 122"/>
            <p:cNvSpPr>
              <a:spLocks/>
            </p:cNvSpPr>
            <p:nvPr/>
          </p:nvSpPr>
          <p:spPr bwMode="auto">
            <a:xfrm>
              <a:off x="345" y="1940"/>
              <a:ext cx="547" cy="296"/>
            </a:xfrm>
            <a:custGeom>
              <a:avLst/>
              <a:gdLst>
                <a:gd name="T0" fmla="*/ 523 w 550"/>
                <a:gd name="T1" fmla="*/ 223 h 298"/>
                <a:gd name="T2" fmla="*/ 544 w 550"/>
                <a:gd name="T3" fmla="*/ 211 h 298"/>
                <a:gd name="T4" fmla="*/ 550 w 550"/>
                <a:gd name="T5" fmla="*/ 205 h 298"/>
                <a:gd name="T6" fmla="*/ 539 w 550"/>
                <a:gd name="T7" fmla="*/ 203 h 298"/>
                <a:gd name="T8" fmla="*/ 535 w 550"/>
                <a:gd name="T9" fmla="*/ 203 h 298"/>
                <a:gd name="T10" fmla="*/ 535 w 550"/>
                <a:gd name="T11" fmla="*/ 203 h 298"/>
                <a:gd name="T12" fmla="*/ 517 w 550"/>
                <a:gd name="T13" fmla="*/ 192 h 298"/>
                <a:gd name="T14" fmla="*/ 483 w 550"/>
                <a:gd name="T15" fmla="*/ 173 h 298"/>
                <a:gd name="T16" fmla="*/ 387 w 550"/>
                <a:gd name="T17" fmla="*/ 130 h 298"/>
                <a:gd name="T18" fmla="*/ 281 w 550"/>
                <a:gd name="T19" fmla="*/ 79 h 298"/>
                <a:gd name="T20" fmla="*/ 174 w 550"/>
                <a:gd name="T21" fmla="*/ 47 h 298"/>
                <a:gd name="T22" fmla="*/ 93 w 550"/>
                <a:gd name="T23" fmla="*/ 28 h 298"/>
                <a:gd name="T24" fmla="*/ 34 w 550"/>
                <a:gd name="T25" fmla="*/ 8 h 298"/>
                <a:gd name="T26" fmla="*/ 18 w 550"/>
                <a:gd name="T27" fmla="*/ 6 h 298"/>
                <a:gd name="T28" fmla="*/ 8 w 550"/>
                <a:gd name="T29" fmla="*/ 11 h 298"/>
                <a:gd name="T30" fmla="*/ 2 w 550"/>
                <a:gd name="T31" fmla="*/ 19 h 298"/>
                <a:gd name="T32" fmla="*/ 20 w 550"/>
                <a:gd name="T33" fmla="*/ 46 h 298"/>
                <a:gd name="T34" fmla="*/ 16 w 550"/>
                <a:gd name="T35" fmla="*/ 52 h 298"/>
                <a:gd name="T36" fmla="*/ 14 w 550"/>
                <a:gd name="T37" fmla="*/ 57 h 298"/>
                <a:gd name="T38" fmla="*/ 23 w 550"/>
                <a:gd name="T39" fmla="*/ 59 h 298"/>
                <a:gd name="T40" fmla="*/ 31 w 550"/>
                <a:gd name="T41" fmla="*/ 69 h 298"/>
                <a:gd name="T42" fmla="*/ 39 w 550"/>
                <a:gd name="T43" fmla="*/ 90 h 298"/>
                <a:gd name="T44" fmla="*/ 69 w 550"/>
                <a:gd name="T45" fmla="*/ 127 h 298"/>
                <a:gd name="T46" fmla="*/ 61 w 550"/>
                <a:gd name="T47" fmla="*/ 159 h 298"/>
                <a:gd name="T48" fmla="*/ 110 w 550"/>
                <a:gd name="T49" fmla="*/ 171 h 298"/>
                <a:gd name="T50" fmla="*/ 130 w 550"/>
                <a:gd name="T51" fmla="*/ 200 h 298"/>
                <a:gd name="T52" fmla="*/ 142 w 550"/>
                <a:gd name="T53" fmla="*/ 210 h 298"/>
                <a:gd name="T54" fmla="*/ 160 w 550"/>
                <a:gd name="T55" fmla="*/ 214 h 298"/>
                <a:gd name="T56" fmla="*/ 200 w 550"/>
                <a:gd name="T57" fmla="*/ 209 h 298"/>
                <a:gd name="T58" fmla="*/ 220 w 550"/>
                <a:gd name="T59" fmla="*/ 195 h 298"/>
                <a:gd name="T60" fmla="*/ 232 w 550"/>
                <a:gd name="T61" fmla="*/ 184 h 298"/>
                <a:gd name="T62" fmla="*/ 263 w 550"/>
                <a:gd name="T63" fmla="*/ 165 h 298"/>
                <a:gd name="T64" fmla="*/ 253 w 550"/>
                <a:gd name="T65" fmla="*/ 239 h 298"/>
                <a:gd name="T66" fmla="*/ 254 w 550"/>
                <a:gd name="T67" fmla="*/ 288 h 298"/>
                <a:gd name="T68" fmla="*/ 257 w 550"/>
                <a:gd name="T69" fmla="*/ 292 h 298"/>
                <a:gd name="T70" fmla="*/ 271 w 550"/>
                <a:gd name="T71" fmla="*/ 292 h 298"/>
                <a:gd name="T72" fmla="*/ 290 w 550"/>
                <a:gd name="T73" fmla="*/ 286 h 298"/>
                <a:gd name="T74" fmla="*/ 320 w 550"/>
                <a:gd name="T75" fmla="*/ 284 h 298"/>
                <a:gd name="T76" fmla="*/ 360 w 550"/>
                <a:gd name="T77" fmla="*/ 287 h 298"/>
                <a:gd name="T78" fmla="*/ 395 w 550"/>
                <a:gd name="T79" fmla="*/ 298 h 298"/>
                <a:gd name="T80" fmla="*/ 430 w 550"/>
                <a:gd name="T81" fmla="*/ 274 h 298"/>
                <a:gd name="T82" fmla="*/ 462 w 550"/>
                <a:gd name="T83" fmla="*/ 262 h 298"/>
                <a:gd name="T84" fmla="*/ 476 w 550"/>
                <a:gd name="T85" fmla="*/ 254 h 298"/>
                <a:gd name="T86" fmla="*/ 499 w 550"/>
                <a:gd name="T87" fmla="*/ 236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0" h="298">
                  <a:moveTo>
                    <a:pt x="513" y="231"/>
                  </a:moveTo>
                  <a:cubicBezTo>
                    <a:pt x="516" y="229"/>
                    <a:pt x="520" y="226"/>
                    <a:pt x="523" y="223"/>
                  </a:cubicBezTo>
                  <a:cubicBezTo>
                    <a:pt x="527" y="220"/>
                    <a:pt x="531" y="216"/>
                    <a:pt x="536" y="214"/>
                  </a:cubicBezTo>
                  <a:cubicBezTo>
                    <a:pt x="539" y="212"/>
                    <a:pt x="542" y="211"/>
                    <a:pt x="544" y="211"/>
                  </a:cubicBezTo>
                  <a:cubicBezTo>
                    <a:pt x="547" y="210"/>
                    <a:pt x="548" y="209"/>
                    <a:pt x="550" y="209"/>
                  </a:cubicBezTo>
                  <a:cubicBezTo>
                    <a:pt x="550" y="208"/>
                    <a:pt x="550" y="206"/>
                    <a:pt x="550" y="205"/>
                  </a:cubicBezTo>
                  <a:cubicBezTo>
                    <a:pt x="550" y="205"/>
                    <a:pt x="550" y="205"/>
                    <a:pt x="550" y="204"/>
                  </a:cubicBezTo>
                  <a:cubicBezTo>
                    <a:pt x="547" y="204"/>
                    <a:pt x="542" y="203"/>
                    <a:pt x="539" y="203"/>
                  </a:cubicBezTo>
                  <a:cubicBezTo>
                    <a:pt x="538" y="203"/>
                    <a:pt x="537" y="203"/>
                    <a:pt x="537" y="203"/>
                  </a:cubicBezTo>
                  <a:cubicBezTo>
                    <a:pt x="536" y="203"/>
                    <a:pt x="536" y="203"/>
                    <a:pt x="535" y="203"/>
                  </a:cubicBezTo>
                  <a:cubicBezTo>
                    <a:pt x="535" y="203"/>
                    <a:pt x="535" y="203"/>
                    <a:pt x="535" y="203"/>
                  </a:cubicBezTo>
                  <a:cubicBezTo>
                    <a:pt x="535" y="203"/>
                    <a:pt x="535" y="203"/>
                    <a:pt x="535" y="203"/>
                  </a:cubicBezTo>
                  <a:cubicBezTo>
                    <a:pt x="534" y="203"/>
                    <a:pt x="534" y="203"/>
                    <a:pt x="533" y="203"/>
                  </a:cubicBezTo>
                  <a:cubicBezTo>
                    <a:pt x="527" y="201"/>
                    <a:pt x="522" y="196"/>
                    <a:pt x="517" y="192"/>
                  </a:cubicBezTo>
                  <a:cubicBezTo>
                    <a:pt x="514" y="189"/>
                    <a:pt x="511" y="186"/>
                    <a:pt x="509" y="184"/>
                  </a:cubicBezTo>
                  <a:cubicBezTo>
                    <a:pt x="501" y="179"/>
                    <a:pt x="492" y="176"/>
                    <a:pt x="483" y="173"/>
                  </a:cubicBezTo>
                  <a:cubicBezTo>
                    <a:pt x="476" y="170"/>
                    <a:pt x="469" y="168"/>
                    <a:pt x="462" y="164"/>
                  </a:cubicBezTo>
                  <a:cubicBezTo>
                    <a:pt x="438" y="152"/>
                    <a:pt x="412" y="141"/>
                    <a:pt x="387" y="130"/>
                  </a:cubicBezTo>
                  <a:cubicBezTo>
                    <a:pt x="359" y="117"/>
                    <a:pt x="330" y="104"/>
                    <a:pt x="303" y="90"/>
                  </a:cubicBezTo>
                  <a:cubicBezTo>
                    <a:pt x="295" y="87"/>
                    <a:pt x="288" y="83"/>
                    <a:pt x="281" y="79"/>
                  </a:cubicBezTo>
                  <a:cubicBezTo>
                    <a:pt x="262" y="69"/>
                    <a:pt x="245" y="59"/>
                    <a:pt x="223" y="56"/>
                  </a:cubicBezTo>
                  <a:cubicBezTo>
                    <a:pt x="206" y="54"/>
                    <a:pt x="190" y="50"/>
                    <a:pt x="174" y="47"/>
                  </a:cubicBezTo>
                  <a:cubicBezTo>
                    <a:pt x="160" y="44"/>
                    <a:pt x="146" y="41"/>
                    <a:pt x="133" y="39"/>
                  </a:cubicBezTo>
                  <a:cubicBezTo>
                    <a:pt x="119" y="37"/>
                    <a:pt x="106" y="32"/>
                    <a:pt x="93" y="28"/>
                  </a:cubicBezTo>
                  <a:cubicBezTo>
                    <a:pt x="81" y="24"/>
                    <a:pt x="70" y="21"/>
                    <a:pt x="59" y="18"/>
                  </a:cubicBezTo>
                  <a:cubicBezTo>
                    <a:pt x="49" y="16"/>
                    <a:pt x="41" y="12"/>
                    <a:pt x="34" y="8"/>
                  </a:cubicBezTo>
                  <a:cubicBezTo>
                    <a:pt x="28" y="5"/>
                    <a:pt x="23" y="2"/>
                    <a:pt x="18" y="0"/>
                  </a:cubicBezTo>
                  <a:cubicBezTo>
                    <a:pt x="18" y="2"/>
                    <a:pt x="18" y="4"/>
                    <a:pt x="18" y="6"/>
                  </a:cubicBezTo>
                  <a:cubicBezTo>
                    <a:pt x="18" y="8"/>
                    <a:pt x="16" y="9"/>
                    <a:pt x="14" y="10"/>
                  </a:cubicBezTo>
                  <a:cubicBezTo>
                    <a:pt x="12" y="10"/>
                    <a:pt x="10" y="11"/>
                    <a:pt x="8" y="11"/>
                  </a:cubicBezTo>
                  <a:cubicBezTo>
                    <a:pt x="6" y="11"/>
                    <a:pt x="2" y="12"/>
                    <a:pt x="1" y="13"/>
                  </a:cubicBezTo>
                  <a:cubicBezTo>
                    <a:pt x="1" y="13"/>
                    <a:pt x="0" y="14"/>
                    <a:pt x="2" y="19"/>
                  </a:cubicBezTo>
                  <a:cubicBezTo>
                    <a:pt x="3" y="23"/>
                    <a:pt x="6" y="26"/>
                    <a:pt x="10" y="30"/>
                  </a:cubicBezTo>
                  <a:cubicBezTo>
                    <a:pt x="13" y="35"/>
                    <a:pt x="18" y="40"/>
                    <a:pt x="20" y="46"/>
                  </a:cubicBezTo>
                  <a:cubicBezTo>
                    <a:pt x="21" y="47"/>
                    <a:pt x="20" y="49"/>
                    <a:pt x="19" y="50"/>
                  </a:cubicBezTo>
                  <a:cubicBezTo>
                    <a:pt x="19" y="51"/>
                    <a:pt x="18" y="52"/>
                    <a:pt x="16" y="52"/>
                  </a:cubicBezTo>
                  <a:cubicBezTo>
                    <a:pt x="16" y="52"/>
                    <a:pt x="16" y="53"/>
                    <a:pt x="16" y="53"/>
                  </a:cubicBezTo>
                  <a:cubicBezTo>
                    <a:pt x="16" y="54"/>
                    <a:pt x="15" y="56"/>
                    <a:pt x="14" y="57"/>
                  </a:cubicBezTo>
                  <a:cubicBezTo>
                    <a:pt x="15" y="57"/>
                    <a:pt x="15" y="57"/>
                    <a:pt x="16" y="57"/>
                  </a:cubicBezTo>
                  <a:cubicBezTo>
                    <a:pt x="18" y="57"/>
                    <a:pt x="21" y="57"/>
                    <a:pt x="23" y="59"/>
                  </a:cubicBezTo>
                  <a:cubicBezTo>
                    <a:pt x="27" y="61"/>
                    <a:pt x="29" y="64"/>
                    <a:pt x="30" y="67"/>
                  </a:cubicBezTo>
                  <a:cubicBezTo>
                    <a:pt x="31" y="69"/>
                    <a:pt x="31" y="69"/>
                    <a:pt x="31" y="69"/>
                  </a:cubicBezTo>
                  <a:cubicBezTo>
                    <a:pt x="33" y="73"/>
                    <a:pt x="34" y="77"/>
                    <a:pt x="35" y="80"/>
                  </a:cubicBezTo>
                  <a:cubicBezTo>
                    <a:pt x="36" y="84"/>
                    <a:pt x="37" y="87"/>
                    <a:pt x="39" y="90"/>
                  </a:cubicBezTo>
                  <a:cubicBezTo>
                    <a:pt x="45" y="98"/>
                    <a:pt x="51" y="106"/>
                    <a:pt x="58" y="114"/>
                  </a:cubicBezTo>
                  <a:cubicBezTo>
                    <a:pt x="62" y="118"/>
                    <a:pt x="66" y="123"/>
                    <a:pt x="69" y="127"/>
                  </a:cubicBezTo>
                  <a:cubicBezTo>
                    <a:pt x="79" y="139"/>
                    <a:pt x="71" y="148"/>
                    <a:pt x="66" y="153"/>
                  </a:cubicBezTo>
                  <a:cubicBezTo>
                    <a:pt x="63" y="155"/>
                    <a:pt x="61" y="157"/>
                    <a:pt x="61" y="159"/>
                  </a:cubicBezTo>
                  <a:cubicBezTo>
                    <a:pt x="61" y="159"/>
                    <a:pt x="61" y="160"/>
                    <a:pt x="62" y="161"/>
                  </a:cubicBezTo>
                  <a:cubicBezTo>
                    <a:pt x="76" y="154"/>
                    <a:pt x="100" y="162"/>
                    <a:pt x="110" y="171"/>
                  </a:cubicBezTo>
                  <a:cubicBezTo>
                    <a:pt x="117" y="176"/>
                    <a:pt x="122" y="182"/>
                    <a:pt x="126" y="189"/>
                  </a:cubicBezTo>
                  <a:cubicBezTo>
                    <a:pt x="128" y="193"/>
                    <a:pt x="129" y="197"/>
                    <a:pt x="130" y="200"/>
                  </a:cubicBezTo>
                  <a:cubicBezTo>
                    <a:pt x="131" y="205"/>
                    <a:pt x="132" y="208"/>
                    <a:pt x="135" y="209"/>
                  </a:cubicBezTo>
                  <a:cubicBezTo>
                    <a:pt x="136" y="210"/>
                    <a:pt x="140" y="210"/>
                    <a:pt x="142" y="210"/>
                  </a:cubicBezTo>
                  <a:cubicBezTo>
                    <a:pt x="146" y="210"/>
                    <a:pt x="150" y="210"/>
                    <a:pt x="153" y="211"/>
                  </a:cubicBezTo>
                  <a:cubicBezTo>
                    <a:pt x="155" y="211"/>
                    <a:pt x="158" y="212"/>
                    <a:pt x="160" y="214"/>
                  </a:cubicBezTo>
                  <a:cubicBezTo>
                    <a:pt x="161" y="214"/>
                    <a:pt x="163" y="215"/>
                    <a:pt x="164" y="215"/>
                  </a:cubicBezTo>
                  <a:cubicBezTo>
                    <a:pt x="172" y="217"/>
                    <a:pt x="189" y="212"/>
                    <a:pt x="200" y="209"/>
                  </a:cubicBezTo>
                  <a:cubicBezTo>
                    <a:pt x="201" y="209"/>
                    <a:pt x="201" y="209"/>
                    <a:pt x="201" y="209"/>
                  </a:cubicBezTo>
                  <a:cubicBezTo>
                    <a:pt x="208" y="207"/>
                    <a:pt x="214" y="201"/>
                    <a:pt x="220" y="195"/>
                  </a:cubicBezTo>
                  <a:cubicBezTo>
                    <a:pt x="222" y="193"/>
                    <a:pt x="225" y="190"/>
                    <a:pt x="227" y="188"/>
                  </a:cubicBezTo>
                  <a:cubicBezTo>
                    <a:pt x="232" y="184"/>
                    <a:pt x="232" y="184"/>
                    <a:pt x="232" y="184"/>
                  </a:cubicBezTo>
                  <a:cubicBezTo>
                    <a:pt x="240" y="177"/>
                    <a:pt x="249" y="169"/>
                    <a:pt x="258" y="164"/>
                  </a:cubicBezTo>
                  <a:cubicBezTo>
                    <a:pt x="260" y="163"/>
                    <a:pt x="262" y="163"/>
                    <a:pt x="263" y="165"/>
                  </a:cubicBezTo>
                  <a:cubicBezTo>
                    <a:pt x="264" y="166"/>
                    <a:pt x="265" y="168"/>
                    <a:pt x="265" y="169"/>
                  </a:cubicBezTo>
                  <a:cubicBezTo>
                    <a:pt x="258" y="190"/>
                    <a:pt x="255" y="213"/>
                    <a:pt x="253" y="239"/>
                  </a:cubicBezTo>
                  <a:cubicBezTo>
                    <a:pt x="252" y="242"/>
                    <a:pt x="252" y="242"/>
                    <a:pt x="252" y="242"/>
                  </a:cubicBezTo>
                  <a:cubicBezTo>
                    <a:pt x="251" y="256"/>
                    <a:pt x="249" y="276"/>
                    <a:pt x="254" y="288"/>
                  </a:cubicBezTo>
                  <a:cubicBezTo>
                    <a:pt x="254" y="289"/>
                    <a:pt x="254" y="290"/>
                    <a:pt x="254" y="290"/>
                  </a:cubicBezTo>
                  <a:cubicBezTo>
                    <a:pt x="255" y="291"/>
                    <a:pt x="256" y="292"/>
                    <a:pt x="257" y="292"/>
                  </a:cubicBezTo>
                  <a:cubicBezTo>
                    <a:pt x="259" y="294"/>
                    <a:pt x="260" y="296"/>
                    <a:pt x="262" y="296"/>
                  </a:cubicBezTo>
                  <a:cubicBezTo>
                    <a:pt x="263" y="296"/>
                    <a:pt x="268" y="294"/>
                    <a:pt x="271" y="292"/>
                  </a:cubicBezTo>
                  <a:cubicBezTo>
                    <a:pt x="274" y="290"/>
                    <a:pt x="277" y="289"/>
                    <a:pt x="279" y="288"/>
                  </a:cubicBezTo>
                  <a:cubicBezTo>
                    <a:pt x="283" y="287"/>
                    <a:pt x="287" y="287"/>
                    <a:pt x="290" y="286"/>
                  </a:cubicBezTo>
                  <a:cubicBezTo>
                    <a:pt x="294" y="286"/>
                    <a:pt x="297" y="286"/>
                    <a:pt x="300" y="285"/>
                  </a:cubicBezTo>
                  <a:cubicBezTo>
                    <a:pt x="308" y="283"/>
                    <a:pt x="313" y="284"/>
                    <a:pt x="320" y="284"/>
                  </a:cubicBezTo>
                  <a:cubicBezTo>
                    <a:pt x="322" y="284"/>
                    <a:pt x="324" y="285"/>
                    <a:pt x="327" y="285"/>
                  </a:cubicBezTo>
                  <a:cubicBezTo>
                    <a:pt x="339" y="286"/>
                    <a:pt x="348" y="284"/>
                    <a:pt x="360" y="287"/>
                  </a:cubicBezTo>
                  <a:cubicBezTo>
                    <a:pt x="363" y="289"/>
                    <a:pt x="366" y="290"/>
                    <a:pt x="369" y="291"/>
                  </a:cubicBezTo>
                  <a:cubicBezTo>
                    <a:pt x="378" y="294"/>
                    <a:pt x="386" y="298"/>
                    <a:pt x="395" y="298"/>
                  </a:cubicBezTo>
                  <a:cubicBezTo>
                    <a:pt x="403" y="298"/>
                    <a:pt x="418" y="287"/>
                    <a:pt x="422" y="283"/>
                  </a:cubicBezTo>
                  <a:cubicBezTo>
                    <a:pt x="425" y="281"/>
                    <a:pt x="427" y="278"/>
                    <a:pt x="430" y="274"/>
                  </a:cubicBezTo>
                  <a:cubicBezTo>
                    <a:pt x="434" y="266"/>
                    <a:pt x="440" y="256"/>
                    <a:pt x="453" y="258"/>
                  </a:cubicBezTo>
                  <a:cubicBezTo>
                    <a:pt x="456" y="259"/>
                    <a:pt x="459" y="261"/>
                    <a:pt x="462" y="262"/>
                  </a:cubicBezTo>
                  <a:cubicBezTo>
                    <a:pt x="468" y="265"/>
                    <a:pt x="469" y="266"/>
                    <a:pt x="473" y="260"/>
                  </a:cubicBezTo>
                  <a:cubicBezTo>
                    <a:pt x="475" y="258"/>
                    <a:pt x="476" y="256"/>
                    <a:pt x="476" y="254"/>
                  </a:cubicBezTo>
                  <a:cubicBezTo>
                    <a:pt x="477" y="251"/>
                    <a:pt x="478" y="247"/>
                    <a:pt x="483" y="243"/>
                  </a:cubicBezTo>
                  <a:cubicBezTo>
                    <a:pt x="488" y="240"/>
                    <a:pt x="494" y="238"/>
                    <a:pt x="499" y="236"/>
                  </a:cubicBezTo>
                  <a:cubicBezTo>
                    <a:pt x="504" y="235"/>
                    <a:pt x="509" y="233"/>
                    <a:pt x="513" y="231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4" name="Oval 123"/>
            <p:cNvSpPr>
              <a:spLocks noChangeArrowheads="1"/>
            </p:cNvSpPr>
            <p:nvPr/>
          </p:nvSpPr>
          <p:spPr bwMode="auto">
            <a:xfrm>
              <a:off x="589" y="2228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5" name="Freeform 124"/>
            <p:cNvSpPr>
              <a:spLocks/>
            </p:cNvSpPr>
            <p:nvPr/>
          </p:nvSpPr>
          <p:spPr bwMode="auto">
            <a:xfrm>
              <a:off x="354" y="1200"/>
              <a:ext cx="1386" cy="932"/>
            </a:xfrm>
            <a:custGeom>
              <a:avLst/>
              <a:gdLst>
                <a:gd name="T0" fmla="*/ 87 w 1394"/>
                <a:gd name="T1" fmla="*/ 764 h 938"/>
                <a:gd name="T2" fmla="*/ 298 w 1394"/>
                <a:gd name="T3" fmla="*/ 827 h 938"/>
                <a:gd name="T4" fmla="*/ 515 w 1394"/>
                <a:gd name="T5" fmla="*/ 930 h 938"/>
                <a:gd name="T6" fmla="*/ 544 w 1394"/>
                <a:gd name="T7" fmla="*/ 929 h 938"/>
                <a:gd name="T8" fmla="*/ 560 w 1394"/>
                <a:gd name="T9" fmla="*/ 917 h 938"/>
                <a:gd name="T10" fmla="*/ 630 w 1394"/>
                <a:gd name="T11" fmla="*/ 913 h 938"/>
                <a:gd name="T12" fmla="*/ 663 w 1394"/>
                <a:gd name="T13" fmla="*/ 903 h 938"/>
                <a:gd name="T14" fmla="*/ 686 w 1394"/>
                <a:gd name="T15" fmla="*/ 881 h 938"/>
                <a:gd name="T16" fmla="*/ 743 w 1394"/>
                <a:gd name="T17" fmla="*/ 856 h 938"/>
                <a:gd name="T18" fmla="*/ 769 w 1394"/>
                <a:gd name="T19" fmla="*/ 826 h 938"/>
                <a:gd name="T20" fmla="*/ 794 w 1394"/>
                <a:gd name="T21" fmla="*/ 797 h 938"/>
                <a:gd name="T22" fmla="*/ 841 w 1394"/>
                <a:gd name="T23" fmla="*/ 799 h 938"/>
                <a:gd name="T24" fmla="*/ 862 w 1394"/>
                <a:gd name="T25" fmla="*/ 822 h 938"/>
                <a:gd name="T26" fmla="*/ 896 w 1394"/>
                <a:gd name="T27" fmla="*/ 844 h 938"/>
                <a:gd name="T28" fmla="*/ 934 w 1394"/>
                <a:gd name="T29" fmla="*/ 856 h 938"/>
                <a:gd name="T30" fmla="*/ 1075 w 1394"/>
                <a:gd name="T31" fmla="*/ 858 h 938"/>
                <a:gd name="T32" fmla="*/ 1204 w 1394"/>
                <a:gd name="T33" fmla="*/ 842 h 938"/>
                <a:gd name="T34" fmla="*/ 1221 w 1394"/>
                <a:gd name="T35" fmla="*/ 755 h 938"/>
                <a:gd name="T36" fmla="*/ 1204 w 1394"/>
                <a:gd name="T37" fmla="*/ 696 h 938"/>
                <a:gd name="T38" fmla="*/ 1243 w 1394"/>
                <a:gd name="T39" fmla="*/ 611 h 938"/>
                <a:gd name="T40" fmla="*/ 1284 w 1394"/>
                <a:gd name="T41" fmla="*/ 522 h 938"/>
                <a:gd name="T42" fmla="*/ 1379 w 1394"/>
                <a:gd name="T43" fmla="*/ 338 h 938"/>
                <a:gd name="T44" fmla="*/ 1386 w 1394"/>
                <a:gd name="T45" fmla="*/ 327 h 938"/>
                <a:gd name="T46" fmla="*/ 1323 w 1394"/>
                <a:gd name="T47" fmla="*/ 326 h 938"/>
                <a:gd name="T48" fmla="*/ 1264 w 1394"/>
                <a:gd name="T49" fmla="*/ 295 h 938"/>
                <a:gd name="T50" fmla="*/ 1206 w 1394"/>
                <a:gd name="T51" fmla="*/ 256 h 938"/>
                <a:gd name="T52" fmla="*/ 1183 w 1394"/>
                <a:gd name="T53" fmla="*/ 233 h 938"/>
                <a:gd name="T54" fmla="*/ 1166 w 1394"/>
                <a:gd name="T55" fmla="*/ 179 h 938"/>
                <a:gd name="T56" fmla="*/ 1109 w 1394"/>
                <a:gd name="T57" fmla="*/ 157 h 938"/>
                <a:gd name="T58" fmla="*/ 1065 w 1394"/>
                <a:gd name="T59" fmla="*/ 194 h 938"/>
                <a:gd name="T60" fmla="*/ 1027 w 1394"/>
                <a:gd name="T61" fmla="*/ 242 h 938"/>
                <a:gd name="T62" fmla="*/ 994 w 1394"/>
                <a:gd name="T63" fmla="*/ 224 h 938"/>
                <a:gd name="T64" fmla="*/ 951 w 1394"/>
                <a:gd name="T65" fmla="*/ 247 h 938"/>
                <a:gd name="T66" fmla="*/ 890 w 1394"/>
                <a:gd name="T67" fmla="*/ 257 h 938"/>
                <a:gd name="T68" fmla="*/ 880 w 1394"/>
                <a:gd name="T69" fmla="*/ 221 h 938"/>
                <a:gd name="T70" fmla="*/ 867 w 1394"/>
                <a:gd name="T71" fmla="*/ 146 h 938"/>
                <a:gd name="T72" fmla="*/ 851 w 1394"/>
                <a:gd name="T73" fmla="*/ 71 h 938"/>
                <a:gd name="T74" fmla="*/ 826 w 1394"/>
                <a:gd name="T75" fmla="*/ 17 h 938"/>
                <a:gd name="T76" fmla="*/ 793 w 1394"/>
                <a:gd name="T77" fmla="*/ 0 h 938"/>
                <a:gd name="T78" fmla="*/ 774 w 1394"/>
                <a:gd name="T79" fmla="*/ 11 h 938"/>
                <a:gd name="T80" fmla="*/ 741 w 1394"/>
                <a:gd name="T81" fmla="*/ 47 h 938"/>
                <a:gd name="T82" fmla="*/ 694 w 1394"/>
                <a:gd name="T83" fmla="*/ 72 h 938"/>
                <a:gd name="T84" fmla="*/ 657 w 1394"/>
                <a:gd name="T85" fmla="*/ 93 h 938"/>
                <a:gd name="T86" fmla="*/ 629 w 1394"/>
                <a:gd name="T87" fmla="*/ 96 h 938"/>
                <a:gd name="T88" fmla="*/ 561 w 1394"/>
                <a:gd name="T89" fmla="*/ 102 h 938"/>
                <a:gd name="T90" fmla="*/ 515 w 1394"/>
                <a:gd name="T91" fmla="*/ 45 h 938"/>
                <a:gd name="T92" fmla="*/ 495 w 1394"/>
                <a:gd name="T93" fmla="*/ 15 h 938"/>
                <a:gd name="T94" fmla="*/ 439 w 1394"/>
                <a:gd name="T95" fmla="*/ 29 h 938"/>
                <a:gd name="T96" fmla="*/ 429 w 1394"/>
                <a:gd name="T97" fmla="*/ 33 h 938"/>
                <a:gd name="T98" fmla="*/ 359 w 1394"/>
                <a:gd name="T99" fmla="*/ 36 h 938"/>
                <a:gd name="T100" fmla="*/ 301 w 1394"/>
                <a:gd name="T101" fmla="*/ 54 h 938"/>
                <a:gd name="T102" fmla="*/ 350 w 1394"/>
                <a:gd name="T103" fmla="*/ 94 h 938"/>
                <a:gd name="T104" fmla="*/ 313 w 1394"/>
                <a:gd name="T105" fmla="*/ 124 h 938"/>
                <a:gd name="T106" fmla="*/ 283 w 1394"/>
                <a:gd name="T107" fmla="*/ 180 h 938"/>
                <a:gd name="T108" fmla="*/ 314 w 1394"/>
                <a:gd name="T109" fmla="*/ 240 h 938"/>
                <a:gd name="T110" fmla="*/ 307 w 1394"/>
                <a:gd name="T111" fmla="*/ 436 h 938"/>
                <a:gd name="T112" fmla="*/ 264 w 1394"/>
                <a:gd name="T113" fmla="*/ 511 h 938"/>
                <a:gd name="T114" fmla="*/ 197 w 1394"/>
                <a:gd name="T115" fmla="*/ 522 h 938"/>
                <a:gd name="T116" fmla="*/ 80 w 1394"/>
                <a:gd name="T117" fmla="*/ 569 h 938"/>
                <a:gd name="T118" fmla="*/ 59 w 1394"/>
                <a:gd name="T119" fmla="*/ 609 h 938"/>
                <a:gd name="T120" fmla="*/ 46 w 1394"/>
                <a:gd name="T121" fmla="*/ 657 h 938"/>
                <a:gd name="T122" fmla="*/ 31 w 1394"/>
                <a:gd name="T123" fmla="*/ 695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94" h="938">
                  <a:moveTo>
                    <a:pt x="0" y="726"/>
                  </a:moveTo>
                  <a:cubicBezTo>
                    <a:pt x="4" y="728"/>
                    <a:pt x="6" y="731"/>
                    <a:pt x="9" y="735"/>
                  </a:cubicBezTo>
                  <a:cubicBezTo>
                    <a:pt x="16" y="737"/>
                    <a:pt x="23" y="741"/>
                    <a:pt x="29" y="745"/>
                  </a:cubicBezTo>
                  <a:cubicBezTo>
                    <a:pt x="37" y="749"/>
                    <a:pt x="44" y="752"/>
                    <a:pt x="52" y="754"/>
                  </a:cubicBezTo>
                  <a:cubicBezTo>
                    <a:pt x="63" y="756"/>
                    <a:pt x="75" y="760"/>
                    <a:pt x="87" y="764"/>
                  </a:cubicBezTo>
                  <a:cubicBezTo>
                    <a:pt x="99" y="768"/>
                    <a:pt x="112" y="772"/>
                    <a:pt x="125" y="775"/>
                  </a:cubicBezTo>
                  <a:cubicBezTo>
                    <a:pt x="139" y="777"/>
                    <a:pt x="153" y="780"/>
                    <a:pt x="167" y="783"/>
                  </a:cubicBezTo>
                  <a:cubicBezTo>
                    <a:pt x="182" y="786"/>
                    <a:pt x="199" y="790"/>
                    <a:pt x="215" y="792"/>
                  </a:cubicBezTo>
                  <a:cubicBezTo>
                    <a:pt x="238" y="795"/>
                    <a:pt x="257" y="805"/>
                    <a:pt x="276" y="816"/>
                  </a:cubicBezTo>
                  <a:cubicBezTo>
                    <a:pt x="283" y="820"/>
                    <a:pt x="290" y="823"/>
                    <a:pt x="298" y="827"/>
                  </a:cubicBezTo>
                  <a:cubicBezTo>
                    <a:pt x="325" y="841"/>
                    <a:pt x="354" y="854"/>
                    <a:pt x="382" y="866"/>
                  </a:cubicBezTo>
                  <a:cubicBezTo>
                    <a:pt x="407" y="877"/>
                    <a:pt x="433" y="889"/>
                    <a:pt x="458" y="901"/>
                  </a:cubicBezTo>
                  <a:cubicBezTo>
                    <a:pt x="464" y="904"/>
                    <a:pt x="471" y="907"/>
                    <a:pt x="477" y="909"/>
                  </a:cubicBezTo>
                  <a:cubicBezTo>
                    <a:pt x="486" y="912"/>
                    <a:pt x="496" y="916"/>
                    <a:pt x="505" y="921"/>
                  </a:cubicBezTo>
                  <a:cubicBezTo>
                    <a:pt x="508" y="924"/>
                    <a:pt x="511" y="927"/>
                    <a:pt x="515" y="930"/>
                  </a:cubicBezTo>
                  <a:cubicBezTo>
                    <a:pt x="518" y="933"/>
                    <a:pt x="522" y="937"/>
                    <a:pt x="525" y="938"/>
                  </a:cubicBezTo>
                  <a:cubicBezTo>
                    <a:pt x="526" y="937"/>
                    <a:pt x="527" y="936"/>
                    <a:pt x="528" y="935"/>
                  </a:cubicBezTo>
                  <a:cubicBezTo>
                    <a:pt x="528" y="934"/>
                    <a:pt x="529" y="933"/>
                    <a:pt x="530" y="932"/>
                  </a:cubicBezTo>
                  <a:cubicBezTo>
                    <a:pt x="530" y="932"/>
                    <a:pt x="531" y="932"/>
                    <a:pt x="531" y="931"/>
                  </a:cubicBezTo>
                  <a:cubicBezTo>
                    <a:pt x="536" y="929"/>
                    <a:pt x="540" y="929"/>
                    <a:pt x="544" y="929"/>
                  </a:cubicBezTo>
                  <a:cubicBezTo>
                    <a:pt x="546" y="929"/>
                    <a:pt x="547" y="930"/>
                    <a:pt x="549" y="929"/>
                  </a:cubicBezTo>
                  <a:cubicBezTo>
                    <a:pt x="551" y="929"/>
                    <a:pt x="552" y="929"/>
                    <a:pt x="553" y="929"/>
                  </a:cubicBezTo>
                  <a:cubicBezTo>
                    <a:pt x="553" y="928"/>
                    <a:pt x="553" y="927"/>
                    <a:pt x="554" y="926"/>
                  </a:cubicBezTo>
                  <a:cubicBezTo>
                    <a:pt x="554" y="924"/>
                    <a:pt x="554" y="922"/>
                    <a:pt x="555" y="920"/>
                  </a:cubicBezTo>
                  <a:cubicBezTo>
                    <a:pt x="557" y="918"/>
                    <a:pt x="558" y="918"/>
                    <a:pt x="560" y="917"/>
                  </a:cubicBezTo>
                  <a:cubicBezTo>
                    <a:pt x="560" y="917"/>
                    <a:pt x="561" y="917"/>
                    <a:pt x="562" y="916"/>
                  </a:cubicBezTo>
                  <a:cubicBezTo>
                    <a:pt x="573" y="908"/>
                    <a:pt x="583" y="905"/>
                    <a:pt x="596" y="906"/>
                  </a:cubicBezTo>
                  <a:cubicBezTo>
                    <a:pt x="603" y="907"/>
                    <a:pt x="607" y="911"/>
                    <a:pt x="611" y="913"/>
                  </a:cubicBezTo>
                  <a:cubicBezTo>
                    <a:pt x="612" y="915"/>
                    <a:pt x="614" y="916"/>
                    <a:pt x="616" y="917"/>
                  </a:cubicBezTo>
                  <a:cubicBezTo>
                    <a:pt x="620" y="913"/>
                    <a:pt x="626" y="913"/>
                    <a:pt x="630" y="913"/>
                  </a:cubicBezTo>
                  <a:cubicBezTo>
                    <a:pt x="632" y="913"/>
                    <a:pt x="635" y="913"/>
                    <a:pt x="637" y="912"/>
                  </a:cubicBezTo>
                  <a:cubicBezTo>
                    <a:pt x="640" y="911"/>
                    <a:pt x="642" y="909"/>
                    <a:pt x="644" y="907"/>
                  </a:cubicBezTo>
                  <a:cubicBezTo>
                    <a:pt x="647" y="904"/>
                    <a:pt x="650" y="900"/>
                    <a:pt x="658" y="898"/>
                  </a:cubicBezTo>
                  <a:cubicBezTo>
                    <a:pt x="659" y="898"/>
                    <a:pt x="661" y="898"/>
                    <a:pt x="662" y="899"/>
                  </a:cubicBezTo>
                  <a:cubicBezTo>
                    <a:pt x="663" y="900"/>
                    <a:pt x="664" y="902"/>
                    <a:pt x="663" y="903"/>
                  </a:cubicBezTo>
                  <a:cubicBezTo>
                    <a:pt x="663" y="906"/>
                    <a:pt x="664" y="907"/>
                    <a:pt x="664" y="907"/>
                  </a:cubicBezTo>
                  <a:cubicBezTo>
                    <a:pt x="664" y="907"/>
                    <a:pt x="664" y="907"/>
                    <a:pt x="664" y="907"/>
                  </a:cubicBezTo>
                  <a:cubicBezTo>
                    <a:pt x="665" y="907"/>
                    <a:pt x="670" y="905"/>
                    <a:pt x="673" y="901"/>
                  </a:cubicBezTo>
                  <a:cubicBezTo>
                    <a:pt x="675" y="899"/>
                    <a:pt x="676" y="896"/>
                    <a:pt x="678" y="893"/>
                  </a:cubicBezTo>
                  <a:cubicBezTo>
                    <a:pt x="680" y="889"/>
                    <a:pt x="682" y="885"/>
                    <a:pt x="686" y="881"/>
                  </a:cubicBezTo>
                  <a:cubicBezTo>
                    <a:pt x="693" y="875"/>
                    <a:pt x="704" y="873"/>
                    <a:pt x="714" y="871"/>
                  </a:cubicBezTo>
                  <a:cubicBezTo>
                    <a:pt x="720" y="870"/>
                    <a:pt x="726" y="869"/>
                    <a:pt x="731" y="867"/>
                  </a:cubicBezTo>
                  <a:cubicBezTo>
                    <a:pt x="732" y="867"/>
                    <a:pt x="732" y="867"/>
                    <a:pt x="732" y="867"/>
                  </a:cubicBezTo>
                  <a:cubicBezTo>
                    <a:pt x="735" y="866"/>
                    <a:pt x="738" y="865"/>
                    <a:pt x="740" y="863"/>
                  </a:cubicBezTo>
                  <a:cubicBezTo>
                    <a:pt x="742" y="861"/>
                    <a:pt x="742" y="859"/>
                    <a:pt x="743" y="856"/>
                  </a:cubicBezTo>
                  <a:cubicBezTo>
                    <a:pt x="743" y="853"/>
                    <a:pt x="744" y="850"/>
                    <a:pt x="746" y="847"/>
                  </a:cubicBezTo>
                  <a:cubicBezTo>
                    <a:pt x="748" y="844"/>
                    <a:pt x="750" y="841"/>
                    <a:pt x="753" y="839"/>
                  </a:cubicBezTo>
                  <a:cubicBezTo>
                    <a:pt x="755" y="837"/>
                    <a:pt x="756" y="836"/>
                    <a:pt x="757" y="834"/>
                  </a:cubicBezTo>
                  <a:cubicBezTo>
                    <a:pt x="760" y="831"/>
                    <a:pt x="763" y="829"/>
                    <a:pt x="765" y="828"/>
                  </a:cubicBezTo>
                  <a:cubicBezTo>
                    <a:pt x="766" y="827"/>
                    <a:pt x="768" y="827"/>
                    <a:pt x="769" y="826"/>
                  </a:cubicBezTo>
                  <a:cubicBezTo>
                    <a:pt x="771" y="824"/>
                    <a:pt x="772" y="823"/>
                    <a:pt x="773" y="821"/>
                  </a:cubicBezTo>
                  <a:cubicBezTo>
                    <a:pt x="774" y="819"/>
                    <a:pt x="775" y="817"/>
                    <a:pt x="777" y="815"/>
                  </a:cubicBezTo>
                  <a:cubicBezTo>
                    <a:pt x="779" y="811"/>
                    <a:pt x="783" y="809"/>
                    <a:pt x="787" y="806"/>
                  </a:cubicBezTo>
                  <a:cubicBezTo>
                    <a:pt x="788" y="805"/>
                    <a:pt x="790" y="804"/>
                    <a:pt x="791" y="803"/>
                  </a:cubicBezTo>
                  <a:cubicBezTo>
                    <a:pt x="791" y="801"/>
                    <a:pt x="791" y="799"/>
                    <a:pt x="794" y="797"/>
                  </a:cubicBezTo>
                  <a:cubicBezTo>
                    <a:pt x="798" y="794"/>
                    <a:pt x="802" y="795"/>
                    <a:pt x="807" y="795"/>
                  </a:cubicBezTo>
                  <a:cubicBezTo>
                    <a:pt x="809" y="795"/>
                    <a:pt x="811" y="795"/>
                    <a:pt x="812" y="795"/>
                  </a:cubicBezTo>
                  <a:cubicBezTo>
                    <a:pt x="814" y="795"/>
                    <a:pt x="817" y="795"/>
                    <a:pt x="819" y="794"/>
                  </a:cubicBezTo>
                  <a:cubicBezTo>
                    <a:pt x="824" y="793"/>
                    <a:pt x="829" y="793"/>
                    <a:pt x="833" y="794"/>
                  </a:cubicBezTo>
                  <a:cubicBezTo>
                    <a:pt x="837" y="795"/>
                    <a:pt x="840" y="797"/>
                    <a:pt x="841" y="799"/>
                  </a:cubicBezTo>
                  <a:cubicBezTo>
                    <a:pt x="842" y="800"/>
                    <a:pt x="843" y="801"/>
                    <a:pt x="844" y="801"/>
                  </a:cubicBezTo>
                  <a:cubicBezTo>
                    <a:pt x="845" y="803"/>
                    <a:pt x="847" y="803"/>
                    <a:pt x="848" y="804"/>
                  </a:cubicBezTo>
                  <a:cubicBezTo>
                    <a:pt x="850" y="805"/>
                    <a:pt x="852" y="806"/>
                    <a:pt x="855" y="809"/>
                  </a:cubicBezTo>
                  <a:cubicBezTo>
                    <a:pt x="858" y="812"/>
                    <a:pt x="859" y="815"/>
                    <a:pt x="859" y="818"/>
                  </a:cubicBezTo>
                  <a:cubicBezTo>
                    <a:pt x="860" y="820"/>
                    <a:pt x="860" y="821"/>
                    <a:pt x="862" y="822"/>
                  </a:cubicBezTo>
                  <a:cubicBezTo>
                    <a:pt x="862" y="822"/>
                    <a:pt x="864" y="822"/>
                    <a:pt x="866" y="822"/>
                  </a:cubicBezTo>
                  <a:cubicBezTo>
                    <a:pt x="869" y="822"/>
                    <a:pt x="872" y="822"/>
                    <a:pt x="876" y="824"/>
                  </a:cubicBezTo>
                  <a:cubicBezTo>
                    <a:pt x="880" y="827"/>
                    <a:pt x="881" y="828"/>
                    <a:pt x="882" y="832"/>
                  </a:cubicBezTo>
                  <a:cubicBezTo>
                    <a:pt x="882" y="832"/>
                    <a:pt x="882" y="832"/>
                    <a:pt x="882" y="833"/>
                  </a:cubicBezTo>
                  <a:cubicBezTo>
                    <a:pt x="886" y="839"/>
                    <a:pt x="890" y="841"/>
                    <a:pt x="896" y="844"/>
                  </a:cubicBezTo>
                  <a:cubicBezTo>
                    <a:pt x="899" y="845"/>
                    <a:pt x="903" y="847"/>
                    <a:pt x="906" y="850"/>
                  </a:cubicBezTo>
                  <a:cubicBezTo>
                    <a:pt x="911" y="853"/>
                    <a:pt x="914" y="857"/>
                    <a:pt x="917" y="860"/>
                  </a:cubicBezTo>
                  <a:cubicBezTo>
                    <a:pt x="918" y="862"/>
                    <a:pt x="919" y="863"/>
                    <a:pt x="920" y="865"/>
                  </a:cubicBezTo>
                  <a:cubicBezTo>
                    <a:pt x="920" y="864"/>
                    <a:pt x="920" y="864"/>
                    <a:pt x="920" y="864"/>
                  </a:cubicBezTo>
                  <a:cubicBezTo>
                    <a:pt x="922" y="858"/>
                    <a:pt x="925" y="855"/>
                    <a:pt x="934" y="856"/>
                  </a:cubicBezTo>
                  <a:cubicBezTo>
                    <a:pt x="939" y="856"/>
                    <a:pt x="945" y="858"/>
                    <a:pt x="950" y="861"/>
                  </a:cubicBezTo>
                  <a:cubicBezTo>
                    <a:pt x="957" y="862"/>
                    <a:pt x="977" y="861"/>
                    <a:pt x="986" y="860"/>
                  </a:cubicBezTo>
                  <a:cubicBezTo>
                    <a:pt x="992" y="860"/>
                    <a:pt x="996" y="860"/>
                    <a:pt x="999" y="860"/>
                  </a:cubicBezTo>
                  <a:cubicBezTo>
                    <a:pt x="1024" y="861"/>
                    <a:pt x="1048" y="860"/>
                    <a:pt x="1074" y="858"/>
                  </a:cubicBezTo>
                  <a:cubicBezTo>
                    <a:pt x="1075" y="858"/>
                    <a:pt x="1075" y="858"/>
                    <a:pt x="1075" y="858"/>
                  </a:cubicBezTo>
                  <a:cubicBezTo>
                    <a:pt x="1092" y="857"/>
                    <a:pt x="1109" y="857"/>
                    <a:pt x="1125" y="857"/>
                  </a:cubicBezTo>
                  <a:cubicBezTo>
                    <a:pt x="1139" y="857"/>
                    <a:pt x="1153" y="857"/>
                    <a:pt x="1166" y="857"/>
                  </a:cubicBezTo>
                  <a:cubicBezTo>
                    <a:pt x="1169" y="856"/>
                    <a:pt x="1172" y="857"/>
                    <a:pt x="1175" y="857"/>
                  </a:cubicBezTo>
                  <a:cubicBezTo>
                    <a:pt x="1184" y="857"/>
                    <a:pt x="1194" y="858"/>
                    <a:pt x="1201" y="856"/>
                  </a:cubicBezTo>
                  <a:cubicBezTo>
                    <a:pt x="1201" y="850"/>
                    <a:pt x="1202" y="846"/>
                    <a:pt x="1204" y="842"/>
                  </a:cubicBezTo>
                  <a:cubicBezTo>
                    <a:pt x="1205" y="840"/>
                    <a:pt x="1206" y="838"/>
                    <a:pt x="1207" y="836"/>
                  </a:cubicBezTo>
                  <a:cubicBezTo>
                    <a:pt x="1209" y="828"/>
                    <a:pt x="1208" y="817"/>
                    <a:pt x="1207" y="808"/>
                  </a:cubicBezTo>
                  <a:cubicBezTo>
                    <a:pt x="1207" y="805"/>
                    <a:pt x="1207" y="802"/>
                    <a:pt x="1206" y="799"/>
                  </a:cubicBezTo>
                  <a:cubicBezTo>
                    <a:pt x="1206" y="783"/>
                    <a:pt x="1213" y="769"/>
                    <a:pt x="1220" y="756"/>
                  </a:cubicBezTo>
                  <a:cubicBezTo>
                    <a:pt x="1220" y="756"/>
                    <a:pt x="1221" y="755"/>
                    <a:pt x="1221" y="755"/>
                  </a:cubicBezTo>
                  <a:cubicBezTo>
                    <a:pt x="1219" y="750"/>
                    <a:pt x="1221" y="745"/>
                    <a:pt x="1223" y="741"/>
                  </a:cubicBezTo>
                  <a:cubicBezTo>
                    <a:pt x="1224" y="740"/>
                    <a:pt x="1224" y="738"/>
                    <a:pt x="1225" y="737"/>
                  </a:cubicBezTo>
                  <a:cubicBezTo>
                    <a:pt x="1225" y="733"/>
                    <a:pt x="1225" y="728"/>
                    <a:pt x="1222" y="723"/>
                  </a:cubicBezTo>
                  <a:cubicBezTo>
                    <a:pt x="1220" y="719"/>
                    <a:pt x="1217" y="717"/>
                    <a:pt x="1214" y="714"/>
                  </a:cubicBezTo>
                  <a:cubicBezTo>
                    <a:pt x="1209" y="710"/>
                    <a:pt x="1202" y="705"/>
                    <a:pt x="1204" y="696"/>
                  </a:cubicBezTo>
                  <a:cubicBezTo>
                    <a:pt x="1202" y="694"/>
                    <a:pt x="1202" y="691"/>
                    <a:pt x="1203" y="689"/>
                  </a:cubicBezTo>
                  <a:cubicBezTo>
                    <a:pt x="1207" y="685"/>
                    <a:pt x="1209" y="679"/>
                    <a:pt x="1210" y="673"/>
                  </a:cubicBezTo>
                  <a:cubicBezTo>
                    <a:pt x="1211" y="670"/>
                    <a:pt x="1212" y="668"/>
                    <a:pt x="1213" y="665"/>
                  </a:cubicBezTo>
                  <a:cubicBezTo>
                    <a:pt x="1217" y="653"/>
                    <a:pt x="1223" y="642"/>
                    <a:pt x="1229" y="632"/>
                  </a:cubicBezTo>
                  <a:cubicBezTo>
                    <a:pt x="1233" y="624"/>
                    <a:pt x="1238" y="617"/>
                    <a:pt x="1243" y="611"/>
                  </a:cubicBezTo>
                  <a:cubicBezTo>
                    <a:pt x="1249" y="601"/>
                    <a:pt x="1255" y="592"/>
                    <a:pt x="1260" y="582"/>
                  </a:cubicBezTo>
                  <a:cubicBezTo>
                    <a:pt x="1262" y="576"/>
                    <a:pt x="1264" y="570"/>
                    <a:pt x="1266" y="564"/>
                  </a:cubicBezTo>
                  <a:cubicBezTo>
                    <a:pt x="1268" y="558"/>
                    <a:pt x="1269" y="552"/>
                    <a:pt x="1272" y="546"/>
                  </a:cubicBezTo>
                  <a:cubicBezTo>
                    <a:pt x="1274" y="541"/>
                    <a:pt x="1276" y="536"/>
                    <a:pt x="1279" y="532"/>
                  </a:cubicBezTo>
                  <a:cubicBezTo>
                    <a:pt x="1281" y="529"/>
                    <a:pt x="1282" y="525"/>
                    <a:pt x="1284" y="522"/>
                  </a:cubicBezTo>
                  <a:cubicBezTo>
                    <a:pt x="1289" y="510"/>
                    <a:pt x="1293" y="499"/>
                    <a:pt x="1298" y="488"/>
                  </a:cubicBezTo>
                  <a:cubicBezTo>
                    <a:pt x="1300" y="481"/>
                    <a:pt x="1302" y="475"/>
                    <a:pt x="1305" y="468"/>
                  </a:cubicBezTo>
                  <a:cubicBezTo>
                    <a:pt x="1311" y="453"/>
                    <a:pt x="1319" y="439"/>
                    <a:pt x="1326" y="425"/>
                  </a:cubicBezTo>
                  <a:cubicBezTo>
                    <a:pt x="1332" y="415"/>
                    <a:pt x="1338" y="405"/>
                    <a:pt x="1343" y="394"/>
                  </a:cubicBezTo>
                  <a:cubicBezTo>
                    <a:pt x="1352" y="375"/>
                    <a:pt x="1364" y="353"/>
                    <a:pt x="1379" y="338"/>
                  </a:cubicBezTo>
                  <a:cubicBezTo>
                    <a:pt x="1379" y="337"/>
                    <a:pt x="1379" y="336"/>
                    <a:pt x="1380" y="335"/>
                  </a:cubicBezTo>
                  <a:cubicBezTo>
                    <a:pt x="1382" y="332"/>
                    <a:pt x="1384" y="331"/>
                    <a:pt x="1387" y="328"/>
                  </a:cubicBezTo>
                  <a:cubicBezTo>
                    <a:pt x="1389" y="327"/>
                    <a:pt x="1393" y="323"/>
                    <a:pt x="1394" y="322"/>
                  </a:cubicBezTo>
                  <a:cubicBezTo>
                    <a:pt x="1393" y="322"/>
                    <a:pt x="1389" y="324"/>
                    <a:pt x="1387" y="326"/>
                  </a:cubicBezTo>
                  <a:cubicBezTo>
                    <a:pt x="1386" y="327"/>
                    <a:pt x="1386" y="327"/>
                    <a:pt x="1386" y="327"/>
                  </a:cubicBezTo>
                  <a:cubicBezTo>
                    <a:pt x="1374" y="336"/>
                    <a:pt x="1356" y="341"/>
                    <a:pt x="1342" y="341"/>
                  </a:cubicBezTo>
                  <a:cubicBezTo>
                    <a:pt x="1339" y="341"/>
                    <a:pt x="1337" y="339"/>
                    <a:pt x="1337" y="336"/>
                  </a:cubicBezTo>
                  <a:cubicBezTo>
                    <a:pt x="1337" y="332"/>
                    <a:pt x="1337" y="331"/>
                    <a:pt x="1337" y="331"/>
                  </a:cubicBezTo>
                  <a:cubicBezTo>
                    <a:pt x="1334" y="327"/>
                    <a:pt x="1333" y="327"/>
                    <a:pt x="1329" y="327"/>
                  </a:cubicBezTo>
                  <a:cubicBezTo>
                    <a:pt x="1327" y="326"/>
                    <a:pt x="1325" y="326"/>
                    <a:pt x="1323" y="326"/>
                  </a:cubicBezTo>
                  <a:cubicBezTo>
                    <a:pt x="1316" y="324"/>
                    <a:pt x="1313" y="323"/>
                    <a:pt x="1312" y="317"/>
                  </a:cubicBezTo>
                  <a:cubicBezTo>
                    <a:pt x="1311" y="316"/>
                    <a:pt x="1311" y="315"/>
                    <a:pt x="1310" y="313"/>
                  </a:cubicBezTo>
                  <a:cubicBezTo>
                    <a:pt x="1304" y="302"/>
                    <a:pt x="1299" y="301"/>
                    <a:pt x="1288" y="298"/>
                  </a:cubicBezTo>
                  <a:cubicBezTo>
                    <a:pt x="1284" y="297"/>
                    <a:pt x="1284" y="297"/>
                    <a:pt x="1284" y="297"/>
                  </a:cubicBezTo>
                  <a:cubicBezTo>
                    <a:pt x="1278" y="295"/>
                    <a:pt x="1271" y="295"/>
                    <a:pt x="1264" y="295"/>
                  </a:cubicBezTo>
                  <a:cubicBezTo>
                    <a:pt x="1255" y="295"/>
                    <a:pt x="1246" y="295"/>
                    <a:pt x="1238" y="292"/>
                  </a:cubicBezTo>
                  <a:cubicBezTo>
                    <a:pt x="1231" y="288"/>
                    <a:pt x="1217" y="278"/>
                    <a:pt x="1213" y="270"/>
                  </a:cubicBezTo>
                  <a:cubicBezTo>
                    <a:pt x="1212" y="267"/>
                    <a:pt x="1211" y="266"/>
                    <a:pt x="1211" y="264"/>
                  </a:cubicBezTo>
                  <a:cubicBezTo>
                    <a:pt x="1210" y="262"/>
                    <a:pt x="1210" y="261"/>
                    <a:pt x="1209" y="260"/>
                  </a:cubicBezTo>
                  <a:cubicBezTo>
                    <a:pt x="1207" y="258"/>
                    <a:pt x="1206" y="257"/>
                    <a:pt x="1206" y="256"/>
                  </a:cubicBezTo>
                  <a:cubicBezTo>
                    <a:pt x="1203" y="253"/>
                    <a:pt x="1202" y="252"/>
                    <a:pt x="1200" y="245"/>
                  </a:cubicBezTo>
                  <a:cubicBezTo>
                    <a:pt x="1200" y="244"/>
                    <a:pt x="1200" y="243"/>
                    <a:pt x="1199" y="241"/>
                  </a:cubicBezTo>
                  <a:cubicBezTo>
                    <a:pt x="1199" y="239"/>
                    <a:pt x="1198" y="235"/>
                    <a:pt x="1197" y="233"/>
                  </a:cubicBezTo>
                  <a:cubicBezTo>
                    <a:pt x="1196" y="233"/>
                    <a:pt x="1195" y="233"/>
                    <a:pt x="1192" y="233"/>
                  </a:cubicBezTo>
                  <a:cubicBezTo>
                    <a:pt x="1190" y="234"/>
                    <a:pt x="1186" y="234"/>
                    <a:pt x="1183" y="233"/>
                  </a:cubicBezTo>
                  <a:cubicBezTo>
                    <a:pt x="1175" y="230"/>
                    <a:pt x="1174" y="222"/>
                    <a:pt x="1174" y="216"/>
                  </a:cubicBezTo>
                  <a:cubicBezTo>
                    <a:pt x="1173" y="214"/>
                    <a:pt x="1173" y="212"/>
                    <a:pt x="1173" y="211"/>
                  </a:cubicBezTo>
                  <a:cubicBezTo>
                    <a:pt x="1172" y="207"/>
                    <a:pt x="1172" y="204"/>
                    <a:pt x="1172" y="201"/>
                  </a:cubicBezTo>
                  <a:cubicBezTo>
                    <a:pt x="1172" y="199"/>
                    <a:pt x="1172" y="198"/>
                    <a:pt x="1171" y="196"/>
                  </a:cubicBezTo>
                  <a:cubicBezTo>
                    <a:pt x="1171" y="191"/>
                    <a:pt x="1169" y="185"/>
                    <a:pt x="1166" y="179"/>
                  </a:cubicBezTo>
                  <a:cubicBezTo>
                    <a:pt x="1163" y="170"/>
                    <a:pt x="1159" y="160"/>
                    <a:pt x="1161" y="150"/>
                  </a:cubicBezTo>
                  <a:cubicBezTo>
                    <a:pt x="1156" y="151"/>
                    <a:pt x="1152" y="150"/>
                    <a:pt x="1147" y="150"/>
                  </a:cubicBezTo>
                  <a:cubicBezTo>
                    <a:pt x="1143" y="149"/>
                    <a:pt x="1139" y="149"/>
                    <a:pt x="1136" y="150"/>
                  </a:cubicBezTo>
                  <a:cubicBezTo>
                    <a:pt x="1131" y="151"/>
                    <a:pt x="1126" y="152"/>
                    <a:pt x="1122" y="153"/>
                  </a:cubicBezTo>
                  <a:cubicBezTo>
                    <a:pt x="1118" y="155"/>
                    <a:pt x="1113" y="156"/>
                    <a:pt x="1109" y="157"/>
                  </a:cubicBezTo>
                  <a:cubicBezTo>
                    <a:pt x="1105" y="158"/>
                    <a:pt x="1100" y="158"/>
                    <a:pt x="1096" y="157"/>
                  </a:cubicBezTo>
                  <a:cubicBezTo>
                    <a:pt x="1091" y="157"/>
                    <a:pt x="1086" y="157"/>
                    <a:pt x="1083" y="158"/>
                  </a:cubicBezTo>
                  <a:cubicBezTo>
                    <a:pt x="1077" y="161"/>
                    <a:pt x="1072" y="174"/>
                    <a:pt x="1069" y="181"/>
                  </a:cubicBezTo>
                  <a:cubicBezTo>
                    <a:pt x="1069" y="182"/>
                    <a:pt x="1069" y="184"/>
                    <a:pt x="1068" y="185"/>
                  </a:cubicBezTo>
                  <a:cubicBezTo>
                    <a:pt x="1068" y="189"/>
                    <a:pt x="1067" y="192"/>
                    <a:pt x="1065" y="194"/>
                  </a:cubicBezTo>
                  <a:cubicBezTo>
                    <a:pt x="1063" y="198"/>
                    <a:pt x="1060" y="200"/>
                    <a:pt x="1056" y="202"/>
                  </a:cubicBezTo>
                  <a:cubicBezTo>
                    <a:pt x="1054" y="203"/>
                    <a:pt x="1052" y="204"/>
                    <a:pt x="1051" y="206"/>
                  </a:cubicBezTo>
                  <a:cubicBezTo>
                    <a:pt x="1048" y="210"/>
                    <a:pt x="1048" y="214"/>
                    <a:pt x="1047" y="219"/>
                  </a:cubicBezTo>
                  <a:cubicBezTo>
                    <a:pt x="1046" y="224"/>
                    <a:pt x="1046" y="230"/>
                    <a:pt x="1042" y="235"/>
                  </a:cubicBezTo>
                  <a:cubicBezTo>
                    <a:pt x="1038" y="241"/>
                    <a:pt x="1032" y="241"/>
                    <a:pt x="1027" y="242"/>
                  </a:cubicBezTo>
                  <a:cubicBezTo>
                    <a:pt x="1025" y="242"/>
                    <a:pt x="1023" y="242"/>
                    <a:pt x="1022" y="242"/>
                  </a:cubicBezTo>
                  <a:cubicBezTo>
                    <a:pt x="1022" y="244"/>
                    <a:pt x="1021" y="245"/>
                    <a:pt x="1019" y="245"/>
                  </a:cubicBezTo>
                  <a:cubicBezTo>
                    <a:pt x="1018" y="245"/>
                    <a:pt x="1017" y="245"/>
                    <a:pt x="1015" y="244"/>
                  </a:cubicBezTo>
                  <a:cubicBezTo>
                    <a:pt x="1010" y="241"/>
                    <a:pt x="1005" y="236"/>
                    <a:pt x="1001" y="232"/>
                  </a:cubicBezTo>
                  <a:cubicBezTo>
                    <a:pt x="998" y="229"/>
                    <a:pt x="996" y="227"/>
                    <a:pt x="994" y="224"/>
                  </a:cubicBezTo>
                  <a:cubicBezTo>
                    <a:pt x="994" y="224"/>
                    <a:pt x="993" y="224"/>
                    <a:pt x="993" y="224"/>
                  </a:cubicBezTo>
                  <a:cubicBezTo>
                    <a:pt x="987" y="218"/>
                    <a:pt x="984" y="215"/>
                    <a:pt x="978" y="217"/>
                  </a:cubicBezTo>
                  <a:cubicBezTo>
                    <a:pt x="975" y="217"/>
                    <a:pt x="971" y="220"/>
                    <a:pt x="967" y="223"/>
                  </a:cubicBezTo>
                  <a:cubicBezTo>
                    <a:pt x="964" y="225"/>
                    <a:pt x="962" y="226"/>
                    <a:pt x="959" y="228"/>
                  </a:cubicBezTo>
                  <a:cubicBezTo>
                    <a:pt x="951" y="232"/>
                    <a:pt x="951" y="235"/>
                    <a:pt x="951" y="247"/>
                  </a:cubicBezTo>
                  <a:cubicBezTo>
                    <a:pt x="951" y="261"/>
                    <a:pt x="950" y="273"/>
                    <a:pt x="948" y="284"/>
                  </a:cubicBezTo>
                  <a:cubicBezTo>
                    <a:pt x="948" y="285"/>
                    <a:pt x="947" y="286"/>
                    <a:pt x="946" y="287"/>
                  </a:cubicBezTo>
                  <a:cubicBezTo>
                    <a:pt x="946" y="288"/>
                    <a:pt x="945" y="288"/>
                    <a:pt x="944" y="288"/>
                  </a:cubicBezTo>
                  <a:cubicBezTo>
                    <a:pt x="943" y="288"/>
                    <a:pt x="943" y="288"/>
                    <a:pt x="943" y="288"/>
                  </a:cubicBezTo>
                  <a:cubicBezTo>
                    <a:pt x="922" y="283"/>
                    <a:pt x="905" y="274"/>
                    <a:pt x="890" y="257"/>
                  </a:cubicBezTo>
                  <a:cubicBezTo>
                    <a:pt x="888" y="255"/>
                    <a:pt x="886" y="253"/>
                    <a:pt x="883" y="251"/>
                  </a:cubicBezTo>
                  <a:cubicBezTo>
                    <a:pt x="878" y="245"/>
                    <a:pt x="872" y="240"/>
                    <a:pt x="870" y="235"/>
                  </a:cubicBezTo>
                  <a:cubicBezTo>
                    <a:pt x="868" y="232"/>
                    <a:pt x="866" y="227"/>
                    <a:pt x="868" y="224"/>
                  </a:cubicBezTo>
                  <a:cubicBezTo>
                    <a:pt x="870" y="221"/>
                    <a:pt x="874" y="221"/>
                    <a:pt x="876" y="221"/>
                  </a:cubicBezTo>
                  <a:cubicBezTo>
                    <a:pt x="878" y="221"/>
                    <a:pt x="880" y="222"/>
                    <a:pt x="880" y="221"/>
                  </a:cubicBezTo>
                  <a:cubicBezTo>
                    <a:pt x="881" y="220"/>
                    <a:pt x="881" y="216"/>
                    <a:pt x="875" y="202"/>
                  </a:cubicBezTo>
                  <a:cubicBezTo>
                    <a:pt x="875" y="200"/>
                    <a:pt x="875" y="200"/>
                    <a:pt x="875" y="200"/>
                  </a:cubicBezTo>
                  <a:cubicBezTo>
                    <a:pt x="871" y="192"/>
                    <a:pt x="871" y="184"/>
                    <a:pt x="871" y="175"/>
                  </a:cubicBezTo>
                  <a:cubicBezTo>
                    <a:pt x="871" y="171"/>
                    <a:pt x="871" y="166"/>
                    <a:pt x="870" y="162"/>
                  </a:cubicBezTo>
                  <a:cubicBezTo>
                    <a:pt x="870" y="156"/>
                    <a:pt x="868" y="151"/>
                    <a:pt x="867" y="146"/>
                  </a:cubicBezTo>
                  <a:cubicBezTo>
                    <a:pt x="866" y="138"/>
                    <a:pt x="864" y="130"/>
                    <a:pt x="864" y="122"/>
                  </a:cubicBezTo>
                  <a:cubicBezTo>
                    <a:pt x="863" y="120"/>
                    <a:pt x="864" y="116"/>
                    <a:pt x="864" y="112"/>
                  </a:cubicBezTo>
                  <a:cubicBezTo>
                    <a:pt x="864" y="108"/>
                    <a:pt x="865" y="100"/>
                    <a:pt x="864" y="95"/>
                  </a:cubicBezTo>
                  <a:cubicBezTo>
                    <a:pt x="855" y="90"/>
                    <a:pt x="854" y="84"/>
                    <a:pt x="853" y="77"/>
                  </a:cubicBezTo>
                  <a:cubicBezTo>
                    <a:pt x="852" y="75"/>
                    <a:pt x="852" y="73"/>
                    <a:pt x="851" y="71"/>
                  </a:cubicBezTo>
                  <a:cubicBezTo>
                    <a:pt x="850" y="66"/>
                    <a:pt x="847" y="63"/>
                    <a:pt x="844" y="59"/>
                  </a:cubicBezTo>
                  <a:cubicBezTo>
                    <a:pt x="840" y="54"/>
                    <a:pt x="836" y="49"/>
                    <a:pt x="835" y="42"/>
                  </a:cubicBezTo>
                  <a:cubicBezTo>
                    <a:pt x="833" y="37"/>
                    <a:pt x="832" y="34"/>
                    <a:pt x="830" y="30"/>
                  </a:cubicBezTo>
                  <a:cubicBezTo>
                    <a:pt x="828" y="27"/>
                    <a:pt x="828" y="27"/>
                    <a:pt x="828" y="27"/>
                  </a:cubicBezTo>
                  <a:cubicBezTo>
                    <a:pt x="827" y="24"/>
                    <a:pt x="826" y="20"/>
                    <a:pt x="826" y="17"/>
                  </a:cubicBezTo>
                  <a:cubicBezTo>
                    <a:pt x="826" y="15"/>
                    <a:pt x="825" y="13"/>
                    <a:pt x="825" y="12"/>
                  </a:cubicBezTo>
                  <a:cubicBezTo>
                    <a:pt x="823" y="9"/>
                    <a:pt x="819" y="5"/>
                    <a:pt x="807" y="3"/>
                  </a:cubicBezTo>
                  <a:cubicBezTo>
                    <a:pt x="805" y="5"/>
                    <a:pt x="802" y="4"/>
                    <a:pt x="801" y="3"/>
                  </a:cubicBezTo>
                  <a:cubicBezTo>
                    <a:pt x="799" y="3"/>
                    <a:pt x="798" y="2"/>
                    <a:pt x="796" y="2"/>
                  </a:cubicBezTo>
                  <a:cubicBezTo>
                    <a:pt x="795" y="2"/>
                    <a:pt x="793" y="2"/>
                    <a:pt x="793" y="0"/>
                  </a:cubicBezTo>
                  <a:cubicBezTo>
                    <a:pt x="791" y="0"/>
                    <a:pt x="790" y="0"/>
                    <a:pt x="789" y="0"/>
                  </a:cubicBezTo>
                  <a:cubicBezTo>
                    <a:pt x="789" y="1"/>
                    <a:pt x="789" y="1"/>
                    <a:pt x="789" y="1"/>
                  </a:cubicBezTo>
                  <a:cubicBezTo>
                    <a:pt x="789" y="3"/>
                    <a:pt x="788" y="6"/>
                    <a:pt x="785" y="7"/>
                  </a:cubicBezTo>
                  <a:cubicBezTo>
                    <a:pt x="781" y="10"/>
                    <a:pt x="778" y="10"/>
                    <a:pt x="776" y="10"/>
                  </a:cubicBezTo>
                  <a:cubicBezTo>
                    <a:pt x="774" y="11"/>
                    <a:pt x="774" y="11"/>
                    <a:pt x="774" y="11"/>
                  </a:cubicBezTo>
                  <a:cubicBezTo>
                    <a:pt x="772" y="11"/>
                    <a:pt x="768" y="11"/>
                    <a:pt x="765" y="11"/>
                  </a:cubicBezTo>
                  <a:cubicBezTo>
                    <a:pt x="762" y="11"/>
                    <a:pt x="757" y="11"/>
                    <a:pt x="756" y="12"/>
                  </a:cubicBezTo>
                  <a:cubicBezTo>
                    <a:pt x="754" y="13"/>
                    <a:pt x="754" y="14"/>
                    <a:pt x="756" y="19"/>
                  </a:cubicBezTo>
                  <a:cubicBezTo>
                    <a:pt x="756" y="22"/>
                    <a:pt x="757" y="24"/>
                    <a:pt x="757" y="26"/>
                  </a:cubicBezTo>
                  <a:cubicBezTo>
                    <a:pt x="756" y="41"/>
                    <a:pt x="748" y="44"/>
                    <a:pt x="741" y="47"/>
                  </a:cubicBezTo>
                  <a:cubicBezTo>
                    <a:pt x="737" y="48"/>
                    <a:pt x="734" y="49"/>
                    <a:pt x="731" y="51"/>
                  </a:cubicBezTo>
                  <a:cubicBezTo>
                    <a:pt x="727" y="54"/>
                    <a:pt x="727" y="54"/>
                    <a:pt x="727" y="54"/>
                  </a:cubicBezTo>
                  <a:cubicBezTo>
                    <a:pt x="722" y="58"/>
                    <a:pt x="721" y="59"/>
                    <a:pt x="712" y="60"/>
                  </a:cubicBezTo>
                  <a:cubicBezTo>
                    <a:pt x="707" y="61"/>
                    <a:pt x="706" y="63"/>
                    <a:pt x="703" y="65"/>
                  </a:cubicBezTo>
                  <a:cubicBezTo>
                    <a:pt x="701" y="67"/>
                    <a:pt x="699" y="70"/>
                    <a:pt x="694" y="72"/>
                  </a:cubicBezTo>
                  <a:cubicBezTo>
                    <a:pt x="691" y="74"/>
                    <a:pt x="687" y="74"/>
                    <a:pt x="683" y="74"/>
                  </a:cubicBezTo>
                  <a:cubicBezTo>
                    <a:pt x="680" y="75"/>
                    <a:pt x="677" y="75"/>
                    <a:pt x="676" y="76"/>
                  </a:cubicBezTo>
                  <a:cubicBezTo>
                    <a:pt x="675" y="76"/>
                    <a:pt x="675" y="78"/>
                    <a:pt x="675" y="80"/>
                  </a:cubicBezTo>
                  <a:cubicBezTo>
                    <a:pt x="674" y="84"/>
                    <a:pt x="673" y="89"/>
                    <a:pt x="667" y="92"/>
                  </a:cubicBezTo>
                  <a:cubicBezTo>
                    <a:pt x="663" y="94"/>
                    <a:pt x="660" y="94"/>
                    <a:pt x="657" y="93"/>
                  </a:cubicBezTo>
                  <a:cubicBezTo>
                    <a:pt x="655" y="93"/>
                    <a:pt x="654" y="93"/>
                    <a:pt x="653" y="95"/>
                  </a:cubicBezTo>
                  <a:cubicBezTo>
                    <a:pt x="652" y="96"/>
                    <a:pt x="652" y="98"/>
                    <a:pt x="652" y="100"/>
                  </a:cubicBezTo>
                  <a:cubicBezTo>
                    <a:pt x="652" y="104"/>
                    <a:pt x="652" y="111"/>
                    <a:pt x="641" y="111"/>
                  </a:cubicBezTo>
                  <a:cubicBezTo>
                    <a:pt x="637" y="112"/>
                    <a:pt x="634" y="111"/>
                    <a:pt x="632" y="109"/>
                  </a:cubicBezTo>
                  <a:cubicBezTo>
                    <a:pt x="628" y="105"/>
                    <a:pt x="629" y="100"/>
                    <a:pt x="629" y="96"/>
                  </a:cubicBezTo>
                  <a:cubicBezTo>
                    <a:pt x="630" y="94"/>
                    <a:pt x="630" y="90"/>
                    <a:pt x="629" y="89"/>
                  </a:cubicBezTo>
                  <a:cubicBezTo>
                    <a:pt x="627" y="89"/>
                    <a:pt x="614" y="91"/>
                    <a:pt x="611" y="92"/>
                  </a:cubicBezTo>
                  <a:cubicBezTo>
                    <a:pt x="608" y="93"/>
                    <a:pt x="607" y="95"/>
                    <a:pt x="605" y="97"/>
                  </a:cubicBezTo>
                  <a:cubicBezTo>
                    <a:pt x="603" y="100"/>
                    <a:pt x="600" y="103"/>
                    <a:pt x="595" y="105"/>
                  </a:cubicBezTo>
                  <a:cubicBezTo>
                    <a:pt x="587" y="108"/>
                    <a:pt x="568" y="108"/>
                    <a:pt x="561" y="102"/>
                  </a:cubicBezTo>
                  <a:cubicBezTo>
                    <a:pt x="557" y="99"/>
                    <a:pt x="555" y="95"/>
                    <a:pt x="553" y="91"/>
                  </a:cubicBezTo>
                  <a:cubicBezTo>
                    <a:pt x="552" y="88"/>
                    <a:pt x="550" y="85"/>
                    <a:pt x="548" y="83"/>
                  </a:cubicBezTo>
                  <a:cubicBezTo>
                    <a:pt x="545" y="81"/>
                    <a:pt x="540" y="79"/>
                    <a:pt x="534" y="78"/>
                  </a:cubicBezTo>
                  <a:cubicBezTo>
                    <a:pt x="523" y="74"/>
                    <a:pt x="509" y="70"/>
                    <a:pt x="508" y="58"/>
                  </a:cubicBezTo>
                  <a:cubicBezTo>
                    <a:pt x="507" y="51"/>
                    <a:pt x="512" y="47"/>
                    <a:pt x="515" y="45"/>
                  </a:cubicBezTo>
                  <a:cubicBezTo>
                    <a:pt x="516" y="44"/>
                    <a:pt x="518" y="43"/>
                    <a:pt x="518" y="42"/>
                  </a:cubicBezTo>
                  <a:cubicBezTo>
                    <a:pt x="518" y="41"/>
                    <a:pt x="515" y="38"/>
                    <a:pt x="510" y="31"/>
                  </a:cubicBezTo>
                  <a:cubicBezTo>
                    <a:pt x="509" y="30"/>
                    <a:pt x="509" y="30"/>
                    <a:pt x="509" y="30"/>
                  </a:cubicBezTo>
                  <a:cubicBezTo>
                    <a:pt x="507" y="28"/>
                    <a:pt x="505" y="26"/>
                    <a:pt x="503" y="24"/>
                  </a:cubicBezTo>
                  <a:cubicBezTo>
                    <a:pt x="500" y="22"/>
                    <a:pt x="497" y="19"/>
                    <a:pt x="495" y="15"/>
                  </a:cubicBezTo>
                  <a:cubicBezTo>
                    <a:pt x="493" y="14"/>
                    <a:pt x="491" y="11"/>
                    <a:pt x="490" y="9"/>
                  </a:cubicBezTo>
                  <a:cubicBezTo>
                    <a:pt x="488" y="6"/>
                    <a:pt x="487" y="5"/>
                    <a:pt x="486" y="3"/>
                  </a:cubicBezTo>
                  <a:cubicBezTo>
                    <a:pt x="482" y="6"/>
                    <a:pt x="479" y="10"/>
                    <a:pt x="475" y="14"/>
                  </a:cubicBezTo>
                  <a:cubicBezTo>
                    <a:pt x="472" y="18"/>
                    <a:pt x="468" y="22"/>
                    <a:pt x="464" y="25"/>
                  </a:cubicBezTo>
                  <a:cubicBezTo>
                    <a:pt x="459" y="29"/>
                    <a:pt x="446" y="33"/>
                    <a:pt x="439" y="29"/>
                  </a:cubicBezTo>
                  <a:cubicBezTo>
                    <a:pt x="435" y="25"/>
                    <a:pt x="435" y="21"/>
                    <a:pt x="435" y="19"/>
                  </a:cubicBezTo>
                  <a:cubicBezTo>
                    <a:pt x="435" y="18"/>
                    <a:pt x="435" y="17"/>
                    <a:pt x="435" y="17"/>
                  </a:cubicBezTo>
                  <a:cubicBezTo>
                    <a:pt x="435" y="17"/>
                    <a:pt x="435" y="17"/>
                    <a:pt x="434" y="16"/>
                  </a:cubicBezTo>
                  <a:cubicBezTo>
                    <a:pt x="434" y="17"/>
                    <a:pt x="434" y="19"/>
                    <a:pt x="434" y="19"/>
                  </a:cubicBezTo>
                  <a:cubicBezTo>
                    <a:pt x="433" y="25"/>
                    <a:pt x="433" y="30"/>
                    <a:pt x="429" y="33"/>
                  </a:cubicBezTo>
                  <a:cubicBezTo>
                    <a:pt x="425" y="37"/>
                    <a:pt x="416" y="36"/>
                    <a:pt x="404" y="35"/>
                  </a:cubicBezTo>
                  <a:cubicBezTo>
                    <a:pt x="401" y="34"/>
                    <a:pt x="398" y="34"/>
                    <a:pt x="396" y="34"/>
                  </a:cubicBezTo>
                  <a:cubicBezTo>
                    <a:pt x="391" y="34"/>
                    <a:pt x="386" y="34"/>
                    <a:pt x="380" y="35"/>
                  </a:cubicBezTo>
                  <a:cubicBezTo>
                    <a:pt x="374" y="35"/>
                    <a:pt x="369" y="35"/>
                    <a:pt x="363" y="35"/>
                  </a:cubicBezTo>
                  <a:cubicBezTo>
                    <a:pt x="362" y="35"/>
                    <a:pt x="361" y="36"/>
                    <a:pt x="359" y="36"/>
                  </a:cubicBezTo>
                  <a:cubicBezTo>
                    <a:pt x="351" y="37"/>
                    <a:pt x="342" y="38"/>
                    <a:pt x="335" y="35"/>
                  </a:cubicBezTo>
                  <a:cubicBezTo>
                    <a:pt x="334" y="34"/>
                    <a:pt x="333" y="33"/>
                    <a:pt x="331" y="32"/>
                  </a:cubicBezTo>
                  <a:cubicBezTo>
                    <a:pt x="331" y="32"/>
                    <a:pt x="330" y="31"/>
                    <a:pt x="330" y="31"/>
                  </a:cubicBezTo>
                  <a:cubicBezTo>
                    <a:pt x="324" y="29"/>
                    <a:pt x="324" y="29"/>
                    <a:pt x="317" y="32"/>
                  </a:cubicBezTo>
                  <a:cubicBezTo>
                    <a:pt x="303" y="38"/>
                    <a:pt x="300" y="41"/>
                    <a:pt x="301" y="54"/>
                  </a:cubicBezTo>
                  <a:cubicBezTo>
                    <a:pt x="302" y="59"/>
                    <a:pt x="302" y="63"/>
                    <a:pt x="302" y="67"/>
                  </a:cubicBezTo>
                  <a:cubicBezTo>
                    <a:pt x="302" y="74"/>
                    <a:pt x="302" y="79"/>
                    <a:pt x="304" y="82"/>
                  </a:cubicBezTo>
                  <a:cubicBezTo>
                    <a:pt x="306" y="83"/>
                    <a:pt x="310" y="84"/>
                    <a:pt x="314" y="84"/>
                  </a:cubicBezTo>
                  <a:cubicBezTo>
                    <a:pt x="317" y="84"/>
                    <a:pt x="319" y="84"/>
                    <a:pt x="321" y="83"/>
                  </a:cubicBezTo>
                  <a:cubicBezTo>
                    <a:pt x="331" y="82"/>
                    <a:pt x="343" y="80"/>
                    <a:pt x="350" y="94"/>
                  </a:cubicBezTo>
                  <a:cubicBezTo>
                    <a:pt x="355" y="101"/>
                    <a:pt x="358" y="116"/>
                    <a:pt x="352" y="125"/>
                  </a:cubicBezTo>
                  <a:cubicBezTo>
                    <a:pt x="350" y="127"/>
                    <a:pt x="346" y="131"/>
                    <a:pt x="337" y="129"/>
                  </a:cubicBezTo>
                  <a:cubicBezTo>
                    <a:pt x="334" y="128"/>
                    <a:pt x="332" y="127"/>
                    <a:pt x="330" y="126"/>
                  </a:cubicBezTo>
                  <a:cubicBezTo>
                    <a:pt x="328" y="124"/>
                    <a:pt x="327" y="123"/>
                    <a:pt x="324" y="123"/>
                  </a:cubicBezTo>
                  <a:cubicBezTo>
                    <a:pt x="320" y="122"/>
                    <a:pt x="317" y="123"/>
                    <a:pt x="313" y="124"/>
                  </a:cubicBezTo>
                  <a:cubicBezTo>
                    <a:pt x="311" y="125"/>
                    <a:pt x="310" y="125"/>
                    <a:pt x="309" y="125"/>
                  </a:cubicBezTo>
                  <a:cubicBezTo>
                    <a:pt x="307" y="126"/>
                    <a:pt x="304" y="126"/>
                    <a:pt x="302" y="127"/>
                  </a:cubicBezTo>
                  <a:cubicBezTo>
                    <a:pt x="291" y="129"/>
                    <a:pt x="285" y="130"/>
                    <a:pt x="283" y="138"/>
                  </a:cubicBezTo>
                  <a:cubicBezTo>
                    <a:pt x="281" y="149"/>
                    <a:pt x="282" y="165"/>
                    <a:pt x="283" y="177"/>
                  </a:cubicBezTo>
                  <a:cubicBezTo>
                    <a:pt x="283" y="180"/>
                    <a:pt x="283" y="180"/>
                    <a:pt x="283" y="180"/>
                  </a:cubicBezTo>
                  <a:cubicBezTo>
                    <a:pt x="283" y="187"/>
                    <a:pt x="284" y="189"/>
                    <a:pt x="288" y="191"/>
                  </a:cubicBezTo>
                  <a:cubicBezTo>
                    <a:pt x="289" y="192"/>
                    <a:pt x="289" y="192"/>
                    <a:pt x="289" y="192"/>
                  </a:cubicBezTo>
                  <a:cubicBezTo>
                    <a:pt x="304" y="198"/>
                    <a:pt x="322" y="216"/>
                    <a:pt x="319" y="232"/>
                  </a:cubicBezTo>
                  <a:cubicBezTo>
                    <a:pt x="318" y="234"/>
                    <a:pt x="317" y="236"/>
                    <a:pt x="316" y="237"/>
                  </a:cubicBezTo>
                  <a:cubicBezTo>
                    <a:pt x="314" y="239"/>
                    <a:pt x="314" y="239"/>
                    <a:pt x="314" y="240"/>
                  </a:cubicBezTo>
                  <a:cubicBezTo>
                    <a:pt x="314" y="241"/>
                    <a:pt x="316" y="244"/>
                    <a:pt x="323" y="251"/>
                  </a:cubicBezTo>
                  <a:cubicBezTo>
                    <a:pt x="333" y="261"/>
                    <a:pt x="335" y="265"/>
                    <a:pt x="335" y="280"/>
                  </a:cubicBezTo>
                  <a:cubicBezTo>
                    <a:pt x="334" y="313"/>
                    <a:pt x="326" y="346"/>
                    <a:pt x="317" y="380"/>
                  </a:cubicBezTo>
                  <a:cubicBezTo>
                    <a:pt x="314" y="389"/>
                    <a:pt x="313" y="399"/>
                    <a:pt x="311" y="410"/>
                  </a:cubicBezTo>
                  <a:cubicBezTo>
                    <a:pt x="310" y="418"/>
                    <a:pt x="309" y="427"/>
                    <a:pt x="307" y="436"/>
                  </a:cubicBezTo>
                  <a:cubicBezTo>
                    <a:pt x="303" y="451"/>
                    <a:pt x="301" y="468"/>
                    <a:pt x="300" y="485"/>
                  </a:cubicBezTo>
                  <a:cubicBezTo>
                    <a:pt x="300" y="486"/>
                    <a:pt x="299" y="487"/>
                    <a:pt x="298" y="488"/>
                  </a:cubicBezTo>
                  <a:cubicBezTo>
                    <a:pt x="297" y="498"/>
                    <a:pt x="295" y="507"/>
                    <a:pt x="288" y="512"/>
                  </a:cubicBezTo>
                  <a:cubicBezTo>
                    <a:pt x="283" y="516"/>
                    <a:pt x="276" y="517"/>
                    <a:pt x="268" y="516"/>
                  </a:cubicBezTo>
                  <a:cubicBezTo>
                    <a:pt x="265" y="515"/>
                    <a:pt x="264" y="514"/>
                    <a:pt x="264" y="511"/>
                  </a:cubicBezTo>
                  <a:cubicBezTo>
                    <a:pt x="264" y="511"/>
                    <a:pt x="264" y="510"/>
                    <a:pt x="261" y="508"/>
                  </a:cubicBezTo>
                  <a:cubicBezTo>
                    <a:pt x="254" y="503"/>
                    <a:pt x="238" y="501"/>
                    <a:pt x="232" y="503"/>
                  </a:cubicBezTo>
                  <a:cubicBezTo>
                    <a:pt x="229" y="503"/>
                    <a:pt x="228" y="505"/>
                    <a:pt x="226" y="509"/>
                  </a:cubicBezTo>
                  <a:cubicBezTo>
                    <a:pt x="224" y="512"/>
                    <a:pt x="223" y="515"/>
                    <a:pt x="219" y="518"/>
                  </a:cubicBezTo>
                  <a:cubicBezTo>
                    <a:pt x="212" y="524"/>
                    <a:pt x="204" y="523"/>
                    <a:pt x="197" y="522"/>
                  </a:cubicBezTo>
                  <a:cubicBezTo>
                    <a:pt x="195" y="522"/>
                    <a:pt x="193" y="522"/>
                    <a:pt x="191" y="522"/>
                  </a:cubicBezTo>
                  <a:cubicBezTo>
                    <a:pt x="168" y="523"/>
                    <a:pt x="133" y="535"/>
                    <a:pt x="115" y="546"/>
                  </a:cubicBezTo>
                  <a:cubicBezTo>
                    <a:pt x="111" y="548"/>
                    <a:pt x="108" y="551"/>
                    <a:pt x="105" y="555"/>
                  </a:cubicBezTo>
                  <a:cubicBezTo>
                    <a:pt x="102" y="558"/>
                    <a:pt x="98" y="561"/>
                    <a:pt x="94" y="563"/>
                  </a:cubicBezTo>
                  <a:cubicBezTo>
                    <a:pt x="89" y="568"/>
                    <a:pt x="84" y="568"/>
                    <a:pt x="80" y="569"/>
                  </a:cubicBezTo>
                  <a:cubicBezTo>
                    <a:pt x="79" y="569"/>
                    <a:pt x="78" y="569"/>
                    <a:pt x="77" y="569"/>
                  </a:cubicBezTo>
                  <a:cubicBezTo>
                    <a:pt x="77" y="570"/>
                    <a:pt x="77" y="571"/>
                    <a:pt x="77" y="572"/>
                  </a:cubicBezTo>
                  <a:cubicBezTo>
                    <a:pt x="76" y="577"/>
                    <a:pt x="72" y="580"/>
                    <a:pt x="69" y="583"/>
                  </a:cubicBezTo>
                  <a:cubicBezTo>
                    <a:pt x="67" y="584"/>
                    <a:pt x="64" y="586"/>
                    <a:pt x="64" y="587"/>
                  </a:cubicBezTo>
                  <a:cubicBezTo>
                    <a:pt x="61" y="593"/>
                    <a:pt x="60" y="601"/>
                    <a:pt x="59" y="609"/>
                  </a:cubicBezTo>
                  <a:cubicBezTo>
                    <a:pt x="58" y="614"/>
                    <a:pt x="58" y="614"/>
                    <a:pt x="58" y="614"/>
                  </a:cubicBezTo>
                  <a:cubicBezTo>
                    <a:pt x="57" y="623"/>
                    <a:pt x="53" y="627"/>
                    <a:pt x="50" y="631"/>
                  </a:cubicBezTo>
                  <a:cubicBezTo>
                    <a:pt x="47" y="633"/>
                    <a:pt x="46" y="635"/>
                    <a:pt x="44" y="639"/>
                  </a:cubicBezTo>
                  <a:cubicBezTo>
                    <a:pt x="43" y="642"/>
                    <a:pt x="42" y="653"/>
                    <a:pt x="44" y="655"/>
                  </a:cubicBezTo>
                  <a:cubicBezTo>
                    <a:pt x="45" y="655"/>
                    <a:pt x="46" y="656"/>
                    <a:pt x="46" y="657"/>
                  </a:cubicBezTo>
                  <a:cubicBezTo>
                    <a:pt x="47" y="658"/>
                    <a:pt x="47" y="659"/>
                    <a:pt x="47" y="660"/>
                  </a:cubicBezTo>
                  <a:cubicBezTo>
                    <a:pt x="46" y="663"/>
                    <a:pt x="47" y="665"/>
                    <a:pt x="47" y="668"/>
                  </a:cubicBezTo>
                  <a:cubicBezTo>
                    <a:pt x="48" y="673"/>
                    <a:pt x="49" y="677"/>
                    <a:pt x="48" y="682"/>
                  </a:cubicBezTo>
                  <a:cubicBezTo>
                    <a:pt x="45" y="690"/>
                    <a:pt x="40" y="692"/>
                    <a:pt x="36" y="693"/>
                  </a:cubicBezTo>
                  <a:cubicBezTo>
                    <a:pt x="34" y="694"/>
                    <a:pt x="32" y="694"/>
                    <a:pt x="31" y="695"/>
                  </a:cubicBezTo>
                  <a:cubicBezTo>
                    <a:pt x="19" y="701"/>
                    <a:pt x="7" y="714"/>
                    <a:pt x="0" y="72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6" name="Freeform 125"/>
            <p:cNvSpPr>
              <a:spLocks/>
            </p:cNvSpPr>
            <p:nvPr/>
          </p:nvSpPr>
          <p:spPr bwMode="auto">
            <a:xfrm>
              <a:off x="413" y="2107"/>
              <a:ext cx="4" cy="1"/>
            </a:xfrm>
            <a:custGeom>
              <a:avLst/>
              <a:gdLst>
                <a:gd name="T0" fmla="*/ 0 w 4"/>
                <a:gd name="T1" fmla="*/ 1 h 1"/>
                <a:gd name="T2" fmla="*/ 0 w 4"/>
                <a:gd name="T3" fmla="*/ 1 h 1"/>
                <a:gd name="T4" fmla="*/ 4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7" name="Freeform 126"/>
            <p:cNvSpPr>
              <a:spLocks/>
            </p:cNvSpPr>
            <p:nvPr/>
          </p:nvSpPr>
          <p:spPr bwMode="auto">
            <a:xfrm>
              <a:off x="642" y="167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8" name="Freeform 127"/>
            <p:cNvSpPr>
              <a:spLocks/>
            </p:cNvSpPr>
            <p:nvPr/>
          </p:nvSpPr>
          <p:spPr bwMode="auto">
            <a:xfrm>
              <a:off x="625" y="1378"/>
              <a:ext cx="1" cy="3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9" name="Freeform 128"/>
            <p:cNvSpPr>
              <a:spLocks/>
            </p:cNvSpPr>
            <p:nvPr/>
          </p:nvSpPr>
          <p:spPr bwMode="auto">
            <a:xfrm>
              <a:off x="626" y="138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0" name="Freeform 129"/>
            <p:cNvSpPr>
              <a:spLocks/>
            </p:cNvSpPr>
            <p:nvPr/>
          </p:nvSpPr>
          <p:spPr bwMode="auto">
            <a:xfrm>
              <a:off x="626" y="13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1" name="Freeform 130"/>
            <p:cNvSpPr>
              <a:spLocks/>
            </p:cNvSpPr>
            <p:nvPr/>
          </p:nvSpPr>
          <p:spPr bwMode="auto">
            <a:xfrm>
              <a:off x="647" y="1631"/>
              <a:ext cx="3" cy="11"/>
            </a:xfrm>
            <a:custGeom>
              <a:avLst/>
              <a:gdLst>
                <a:gd name="T0" fmla="*/ 3 w 3"/>
                <a:gd name="T1" fmla="*/ 0 h 11"/>
                <a:gd name="T2" fmla="*/ 0 w 3"/>
                <a:gd name="T3" fmla="*/ 11 h 11"/>
                <a:gd name="T4" fmla="*/ 3 w 3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  <a:cubicBezTo>
                    <a:pt x="1" y="7"/>
                    <a:pt x="2" y="3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2" name="Freeform 131"/>
            <p:cNvSpPr>
              <a:spLocks/>
            </p:cNvSpPr>
            <p:nvPr/>
          </p:nvSpPr>
          <p:spPr bwMode="auto">
            <a:xfrm>
              <a:off x="646" y="1649"/>
              <a:ext cx="0" cy="4"/>
            </a:xfrm>
            <a:custGeom>
              <a:avLst/>
              <a:gdLst>
                <a:gd name="T0" fmla="*/ 4 h 4"/>
                <a:gd name="T1" fmla="*/ 0 h 4"/>
                <a:gd name="T2" fmla="*/ 4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4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3" name="Freeform 132"/>
            <p:cNvSpPr>
              <a:spLocks/>
            </p:cNvSpPr>
            <p:nvPr/>
          </p:nvSpPr>
          <p:spPr bwMode="auto">
            <a:xfrm>
              <a:off x="641" y="1676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4" name="Freeform 133"/>
            <p:cNvSpPr>
              <a:spLocks/>
            </p:cNvSpPr>
            <p:nvPr/>
          </p:nvSpPr>
          <p:spPr bwMode="auto">
            <a:xfrm>
              <a:off x="627" y="13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Freeform 134"/>
            <p:cNvSpPr>
              <a:spLocks/>
            </p:cNvSpPr>
            <p:nvPr/>
          </p:nvSpPr>
          <p:spPr bwMode="auto">
            <a:xfrm>
              <a:off x="3393" y="1981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6" name="Freeform 135"/>
            <p:cNvSpPr>
              <a:spLocks/>
            </p:cNvSpPr>
            <p:nvPr/>
          </p:nvSpPr>
          <p:spPr bwMode="auto">
            <a:xfrm>
              <a:off x="427" y="2107"/>
              <a:ext cx="5" cy="2"/>
            </a:xfrm>
            <a:custGeom>
              <a:avLst/>
              <a:gdLst>
                <a:gd name="T0" fmla="*/ 6 w 6"/>
                <a:gd name="T1" fmla="*/ 2 h 2"/>
                <a:gd name="T2" fmla="*/ 0 w 6"/>
                <a:gd name="T3" fmla="*/ 0 h 2"/>
                <a:gd name="T4" fmla="*/ 6 w 6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1"/>
                    <a:pt x="2" y="1"/>
                    <a:pt x="0" y="0"/>
                  </a:cubicBezTo>
                  <a:cubicBezTo>
                    <a:pt x="2" y="1"/>
                    <a:pt x="4" y="1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7" name="Freeform 136"/>
            <p:cNvSpPr>
              <a:spLocks/>
            </p:cNvSpPr>
            <p:nvPr/>
          </p:nvSpPr>
          <p:spPr bwMode="auto">
            <a:xfrm>
              <a:off x="3388" y="1883"/>
              <a:ext cx="1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8" name="Freeform 137"/>
            <p:cNvSpPr>
              <a:spLocks/>
            </p:cNvSpPr>
            <p:nvPr/>
          </p:nvSpPr>
          <p:spPr bwMode="auto">
            <a:xfrm>
              <a:off x="901" y="215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9" name="Freeform 138"/>
            <p:cNvSpPr>
              <a:spLocks/>
            </p:cNvSpPr>
            <p:nvPr/>
          </p:nvSpPr>
          <p:spPr bwMode="auto">
            <a:xfrm>
              <a:off x="412" y="210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0" name="Freeform 139"/>
            <p:cNvSpPr>
              <a:spLocks/>
            </p:cNvSpPr>
            <p:nvPr/>
          </p:nvSpPr>
          <p:spPr bwMode="auto">
            <a:xfrm>
              <a:off x="433" y="2109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1" name="Freeform 140"/>
            <p:cNvSpPr>
              <a:spLocks/>
            </p:cNvSpPr>
            <p:nvPr/>
          </p:nvSpPr>
          <p:spPr bwMode="auto">
            <a:xfrm>
              <a:off x="407" y="2112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" name="Freeform 141"/>
            <p:cNvSpPr>
              <a:spLocks/>
            </p:cNvSpPr>
            <p:nvPr/>
          </p:nvSpPr>
          <p:spPr bwMode="auto">
            <a:xfrm>
              <a:off x="404" y="211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3" name="Oval 142"/>
            <p:cNvSpPr>
              <a:spLocks noChangeArrowheads="1"/>
            </p:cNvSpPr>
            <p:nvPr/>
          </p:nvSpPr>
          <p:spPr bwMode="auto">
            <a:xfrm>
              <a:off x="406" y="2111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" name="Freeform 143"/>
            <p:cNvSpPr>
              <a:spLocks/>
            </p:cNvSpPr>
            <p:nvPr/>
          </p:nvSpPr>
          <p:spPr bwMode="auto">
            <a:xfrm>
              <a:off x="439" y="211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5" name="Freeform 144"/>
            <p:cNvSpPr>
              <a:spLocks/>
            </p:cNvSpPr>
            <p:nvPr/>
          </p:nvSpPr>
          <p:spPr bwMode="auto">
            <a:xfrm>
              <a:off x="889" y="2158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6" name="Freeform 145"/>
            <p:cNvSpPr>
              <a:spLocks/>
            </p:cNvSpPr>
            <p:nvPr/>
          </p:nvSpPr>
          <p:spPr bwMode="auto">
            <a:xfrm>
              <a:off x="892" y="2157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7" name="Freeform 146"/>
            <p:cNvSpPr>
              <a:spLocks/>
            </p:cNvSpPr>
            <p:nvPr/>
          </p:nvSpPr>
          <p:spPr bwMode="auto">
            <a:xfrm>
              <a:off x="590" y="223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8" name="Freeform 147"/>
            <p:cNvSpPr>
              <a:spLocks/>
            </p:cNvSpPr>
            <p:nvPr/>
          </p:nvSpPr>
          <p:spPr bwMode="auto">
            <a:xfrm>
              <a:off x="444" y="2114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9" name="Freeform 148"/>
            <p:cNvSpPr>
              <a:spLocks/>
            </p:cNvSpPr>
            <p:nvPr/>
          </p:nvSpPr>
          <p:spPr bwMode="auto">
            <a:xfrm>
              <a:off x="441" y="2113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0" name="Freeform 149"/>
            <p:cNvSpPr>
              <a:spLocks/>
            </p:cNvSpPr>
            <p:nvPr/>
          </p:nvSpPr>
          <p:spPr bwMode="auto">
            <a:xfrm>
              <a:off x="402" y="2108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1" name="Freeform 150"/>
            <p:cNvSpPr>
              <a:spLocks/>
            </p:cNvSpPr>
            <p:nvPr/>
          </p:nvSpPr>
          <p:spPr bwMode="auto">
            <a:xfrm>
              <a:off x="446" y="2116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2" name="Freeform 151"/>
            <p:cNvSpPr>
              <a:spLocks/>
            </p:cNvSpPr>
            <p:nvPr/>
          </p:nvSpPr>
          <p:spPr bwMode="auto">
            <a:xfrm>
              <a:off x="436" y="211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3" name="Freeform 152"/>
            <p:cNvSpPr>
              <a:spLocks/>
            </p:cNvSpPr>
            <p:nvPr/>
          </p:nvSpPr>
          <p:spPr bwMode="auto">
            <a:xfrm>
              <a:off x="2536" y="1460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4" name="Freeform 153"/>
            <p:cNvSpPr>
              <a:spLocks/>
            </p:cNvSpPr>
            <p:nvPr/>
          </p:nvSpPr>
          <p:spPr bwMode="auto">
            <a:xfrm>
              <a:off x="2520" y="1457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5" name="Freeform 154"/>
            <p:cNvSpPr>
              <a:spLocks/>
            </p:cNvSpPr>
            <p:nvPr/>
          </p:nvSpPr>
          <p:spPr bwMode="auto">
            <a:xfrm>
              <a:off x="2524" y="1457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6" name="Freeform 155"/>
            <p:cNvSpPr>
              <a:spLocks/>
            </p:cNvSpPr>
            <p:nvPr/>
          </p:nvSpPr>
          <p:spPr bwMode="auto">
            <a:xfrm>
              <a:off x="2528" y="1458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7" name="Freeform 156"/>
            <p:cNvSpPr>
              <a:spLocks/>
            </p:cNvSpPr>
            <p:nvPr/>
          </p:nvSpPr>
          <p:spPr bwMode="auto">
            <a:xfrm>
              <a:off x="2891" y="160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8" name="Freeform 157"/>
            <p:cNvSpPr>
              <a:spLocks/>
            </p:cNvSpPr>
            <p:nvPr/>
          </p:nvSpPr>
          <p:spPr bwMode="auto">
            <a:xfrm>
              <a:off x="2851" y="1583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9" name="Freeform 158"/>
            <p:cNvSpPr>
              <a:spLocks/>
            </p:cNvSpPr>
            <p:nvPr/>
          </p:nvSpPr>
          <p:spPr bwMode="auto">
            <a:xfrm>
              <a:off x="397" y="21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0" name="Freeform 159"/>
            <p:cNvSpPr>
              <a:spLocks/>
            </p:cNvSpPr>
            <p:nvPr/>
          </p:nvSpPr>
          <p:spPr bwMode="auto">
            <a:xfrm>
              <a:off x="2854" y="158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1" name="Freeform 160"/>
            <p:cNvSpPr>
              <a:spLocks/>
            </p:cNvSpPr>
            <p:nvPr/>
          </p:nvSpPr>
          <p:spPr bwMode="auto">
            <a:xfrm>
              <a:off x="1846" y="1182"/>
              <a:ext cx="4" cy="1"/>
            </a:xfrm>
            <a:custGeom>
              <a:avLst/>
              <a:gdLst>
                <a:gd name="T0" fmla="*/ 4 w 4"/>
                <a:gd name="T1" fmla="*/ 1 h 1"/>
                <a:gd name="T2" fmla="*/ 0 w 4"/>
                <a:gd name="T3" fmla="*/ 0 h 1"/>
                <a:gd name="T4" fmla="*/ 4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1" y="0"/>
                    <a:pt x="3" y="0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2" name="Freeform 161"/>
            <p:cNvSpPr>
              <a:spLocks/>
            </p:cNvSpPr>
            <p:nvPr/>
          </p:nvSpPr>
          <p:spPr bwMode="auto">
            <a:xfrm>
              <a:off x="2532" y="1459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3" name="Freeform 162"/>
            <p:cNvSpPr>
              <a:spLocks/>
            </p:cNvSpPr>
            <p:nvPr/>
          </p:nvSpPr>
          <p:spPr bwMode="auto">
            <a:xfrm>
              <a:off x="1517" y="125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4" name="Freeform 163"/>
            <p:cNvSpPr>
              <a:spLocks/>
            </p:cNvSpPr>
            <p:nvPr/>
          </p:nvSpPr>
          <p:spPr bwMode="auto">
            <a:xfrm>
              <a:off x="2505" y="1448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" name="Freeform 164"/>
            <p:cNvSpPr>
              <a:spLocks/>
            </p:cNvSpPr>
            <p:nvPr/>
          </p:nvSpPr>
          <p:spPr bwMode="auto">
            <a:xfrm>
              <a:off x="2508" y="144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6" name="Freeform 165"/>
            <p:cNvSpPr>
              <a:spLocks/>
            </p:cNvSpPr>
            <p:nvPr/>
          </p:nvSpPr>
          <p:spPr bwMode="auto">
            <a:xfrm>
              <a:off x="2515" y="145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  <a:gd name="T4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7" name="Freeform 166"/>
            <p:cNvSpPr>
              <a:spLocks/>
            </p:cNvSpPr>
            <p:nvPr/>
          </p:nvSpPr>
          <p:spPr bwMode="auto">
            <a:xfrm>
              <a:off x="2512" y="145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8" name="Freeform 167"/>
            <p:cNvSpPr>
              <a:spLocks/>
            </p:cNvSpPr>
            <p:nvPr/>
          </p:nvSpPr>
          <p:spPr bwMode="auto">
            <a:xfrm>
              <a:off x="424" y="210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" name="Freeform 168"/>
            <p:cNvSpPr>
              <a:spLocks/>
            </p:cNvSpPr>
            <p:nvPr/>
          </p:nvSpPr>
          <p:spPr bwMode="auto">
            <a:xfrm>
              <a:off x="3082" y="241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0" name="Freeform 169"/>
            <p:cNvSpPr>
              <a:spLocks/>
            </p:cNvSpPr>
            <p:nvPr/>
          </p:nvSpPr>
          <p:spPr bwMode="auto">
            <a:xfrm>
              <a:off x="3083" y="2408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1" name="Freeform 170"/>
            <p:cNvSpPr>
              <a:spLocks/>
            </p:cNvSpPr>
            <p:nvPr/>
          </p:nvSpPr>
          <p:spPr bwMode="auto">
            <a:xfrm>
              <a:off x="3356" y="2084"/>
              <a:ext cx="1" cy="6"/>
            </a:xfrm>
            <a:custGeom>
              <a:avLst/>
              <a:gdLst>
                <a:gd name="T0" fmla="*/ 0 w 1"/>
                <a:gd name="T1" fmla="*/ 6 h 6"/>
                <a:gd name="T2" fmla="*/ 1 w 1"/>
                <a:gd name="T3" fmla="*/ 0 h 6"/>
                <a:gd name="T4" fmla="*/ 0 w 1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0" y="4"/>
                    <a:pt x="1" y="2"/>
                    <a:pt x="1" y="0"/>
                  </a:cubicBezTo>
                  <a:cubicBezTo>
                    <a:pt x="1" y="2"/>
                    <a:pt x="0" y="4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2" name="Freeform 171"/>
            <p:cNvSpPr>
              <a:spLocks/>
            </p:cNvSpPr>
            <p:nvPr/>
          </p:nvSpPr>
          <p:spPr bwMode="auto">
            <a:xfrm>
              <a:off x="3201" y="2268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3" name="Freeform 172"/>
            <p:cNvSpPr>
              <a:spLocks/>
            </p:cNvSpPr>
            <p:nvPr/>
          </p:nvSpPr>
          <p:spPr bwMode="auto">
            <a:xfrm>
              <a:off x="2927" y="3027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4" name="Freeform 173"/>
            <p:cNvSpPr>
              <a:spLocks/>
            </p:cNvSpPr>
            <p:nvPr/>
          </p:nvSpPr>
          <p:spPr bwMode="auto">
            <a:xfrm>
              <a:off x="2925" y="3031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5" name="Freeform 174"/>
            <p:cNvSpPr>
              <a:spLocks/>
            </p:cNvSpPr>
            <p:nvPr/>
          </p:nvSpPr>
          <p:spPr bwMode="auto">
            <a:xfrm>
              <a:off x="2366" y="334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6" name="Freeform 175"/>
            <p:cNvSpPr>
              <a:spLocks/>
            </p:cNvSpPr>
            <p:nvPr/>
          </p:nvSpPr>
          <p:spPr bwMode="auto">
            <a:xfrm>
              <a:off x="2365" y="334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7" name="Freeform 176"/>
            <p:cNvSpPr>
              <a:spLocks/>
            </p:cNvSpPr>
            <p:nvPr/>
          </p:nvSpPr>
          <p:spPr bwMode="auto">
            <a:xfrm>
              <a:off x="3394" y="196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8" name="Freeform 177"/>
            <p:cNvSpPr>
              <a:spLocks/>
            </p:cNvSpPr>
            <p:nvPr/>
          </p:nvSpPr>
          <p:spPr bwMode="auto">
            <a:xfrm>
              <a:off x="2344" y="3366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9" name="Freeform 178"/>
            <p:cNvSpPr>
              <a:spLocks/>
            </p:cNvSpPr>
            <p:nvPr/>
          </p:nvSpPr>
          <p:spPr bwMode="auto">
            <a:xfrm>
              <a:off x="3395" y="1957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0" name="Oval 179"/>
            <p:cNvSpPr>
              <a:spLocks noChangeArrowheads="1"/>
            </p:cNvSpPr>
            <p:nvPr/>
          </p:nvSpPr>
          <p:spPr bwMode="auto">
            <a:xfrm>
              <a:off x="3393" y="1962"/>
              <a:ext cx="1" cy="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1" name="Freeform 180"/>
            <p:cNvSpPr>
              <a:spLocks/>
            </p:cNvSpPr>
            <p:nvPr/>
          </p:nvSpPr>
          <p:spPr bwMode="auto">
            <a:xfrm>
              <a:off x="3387" y="2017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2" name="Freeform 181"/>
            <p:cNvSpPr>
              <a:spLocks/>
            </p:cNvSpPr>
            <p:nvPr/>
          </p:nvSpPr>
          <p:spPr bwMode="auto">
            <a:xfrm>
              <a:off x="3370" y="2028"/>
              <a:ext cx="12" cy="29"/>
            </a:xfrm>
            <a:custGeom>
              <a:avLst/>
              <a:gdLst>
                <a:gd name="T0" fmla="*/ 0 w 12"/>
                <a:gd name="T1" fmla="*/ 30 h 30"/>
                <a:gd name="T2" fmla="*/ 12 w 12"/>
                <a:gd name="T3" fmla="*/ 0 h 30"/>
                <a:gd name="T4" fmla="*/ 0 w 12"/>
                <a:gd name="T5" fmla="*/ 29 h 30"/>
                <a:gd name="T6" fmla="*/ 0 w 12"/>
                <a:gd name="T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30">
                  <a:moveTo>
                    <a:pt x="0" y="30"/>
                  </a:moveTo>
                  <a:cubicBezTo>
                    <a:pt x="3" y="19"/>
                    <a:pt x="7" y="10"/>
                    <a:pt x="12" y="0"/>
                  </a:cubicBezTo>
                  <a:cubicBezTo>
                    <a:pt x="7" y="10"/>
                    <a:pt x="2" y="19"/>
                    <a:pt x="0" y="29"/>
                  </a:cubicBezTo>
                  <a:cubicBezTo>
                    <a:pt x="0" y="29"/>
                    <a:pt x="0" y="29"/>
                    <a:pt x="0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3" name="Freeform 182"/>
            <p:cNvSpPr>
              <a:spLocks/>
            </p:cNvSpPr>
            <p:nvPr/>
          </p:nvSpPr>
          <p:spPr bwMode="auto">
            <a:xfrm>
              <a:off x="3386" y="2019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" name="Freeform 183"/>
            <p:cNvSpPr>
              <a:spLocks/>
            </p:cNvSpPr>
            <p:nvPr/>
          </p:nvSpPr>
          <p:spPr bwMode="auto">
            <a:xfrm>
              <a:off x="3357" y="2082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5" name="Freeform 184"/>
            <p:cNvSpPr>
              <a:spLocks/>
            </p:cNvSpPr>
            <p:nvPr/>
          </p:nvSpPr>
          <p:spPr bwMode="auto">
            <a:xfrm>
              <a:off x="1918" y="3910"/>
              <a:ext cx="2" cy="3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1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6" name="Freeform 185"/>
            <p:cNvSpPr>
              <a:spLocks/>
            </p:cNvSpPr>
            <p:nvPr/>
          </p:nvSpPr>
          <p:spPr bwMode="auto">
            <a:xfrm>
              <a:off x="1803" y="382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7" name="Freeform 186"/>
            <p:cNvSpPr>
              <a:spLocks/>
            </p:cNvSpPr>
            <p:nvPr/>
          </p:nvSpPr>
          <p:spPr bwMode="auto">
            <a:xfrm>
              <a:off x="1806" y="38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8" name="Freeform 187"/>
            <p:cNvSpPr>
              <a:spLocks/>
            </p:cNvSpPr>
            <p:nvPr/>
          </p:nvSpPr>
          <p:spPr bwMode="auto">
            <a:xfrm>
              <a:off x="1921" y="3913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9" name="Freeform 188"/>
            <p:cNvSpPr>
              <a:spLocks/>
            </p:cNvSpPr>
            <p:nvPr/>
          </p:nvSpPr>
          <p:spPr bwMode="auto">
            <a:xfrm>
              <a:off x="1614" y="3736"/>
              <a:ext cx="1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0" name="Freeform 189"/>
            <p:cNvSpPr>
              <a:spLocks/>
            </p:cNvSpPr>
            <p:nvPr/>
          </p:nvSpPr>
          <p:spPr bwMode="auto">
            <a:xfrm>
              <a:off x="1609" y="3734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1" name="Freeform 190"/>
            <p:cNvSpPr>
              <a:spLocks/>
            </p:cNvSpPr>
            <p:nvPr/>
          </p:nvSpPr>
          <p:spPr bwMode="auto">
            <a:xfrm>
              <a:off x="1789" y="3810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" name="Freeform 191"/>
            <p:cNvSpPr>
              <a:spLocks/>
            </p:cNvSpPr>
            <p:nvPr/>
          </p:nvSpPr>
          <p:spPr bwMode="auto">
            <a:xfrm>
              <a:off x="1914" y="3900"/>
              <a:ext cx="1" cy="3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" name="Freeform 192"/>
            <p:cNvSpPr>
              <a:spLocks/>
            </p:cNvSpPr>
            <p:nvPr/>
          </p:nvSpPr>
          <p:spPr bwMode="auto">
            <a:xfrm>
              <a:off x="2234" y="3665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4" name="Freeform 193"/>
            <p:cNvSpPr>
              <a:spLocks/>
            </p:cNvSpPr>
            <p:nvPr/>
          </p:nvSpPr>
          <p:spPr bwMode="auto">
            <a:xfrm>
              <a:off x="2344" y="336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" name="Freeform 194"/>
            <p:cNvSpPr>
              <a:spLocks/>
            </p:cNvSpPr>
            <p:nvPr/>
          </p:nvSpPr>
          <p:spPr bwMode="auto">
            <a:xfrm>
              <a:off x="1915" y="3904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0" y="1"/>
                    <a:pt x="1" y="2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" name="Freeform 195"/>
            <p:cNvSpPr>
              <a:spLocks/>
            </p:cNvSpPr>
            <p:nvPr/>
          </p:nvSpPr>
          <p:spPr bwMode="auto">
            <a:xfrm>
              <a:off x="2346" y="3365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7" name="Freeform 196"/>
            <p:cNvSpPr>
              <a:spLocks/>
            </p:cNvSpPr>
            <p:nvPr/>
          </p:nvSpPr>
          <p:spPr bwMode="auto">
            <a:xfrm>
              <a:off x="2347" y="33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" name="Freeform 197"/>
            <p:cNvSpPr>
              <a:spLocks/>
            </p:cNvSpPr>
            <p:nvPr/>
          </p:nvSpPr>
          <p:spPr bwMode="auto">
            <a:xfrm>
              <a:off x="1916" y="3907"/>
              <a:ext cx="2" cy="3"/>
            </a:xfrm>
            <a:custGeom>
              <a:avLst/>
              <a:gdLst>
                <a:gd name="T0" fmla="*/ 2 w 2"/>
                <a:gd name="T1" fmla="*/ 3 h 3"/>
                <a:gd name="T2" fmla="*/ 0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1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9" name="Freeform 198"/>
            <p:cNvSpPr>
              <a:spLocks/>
            </p:cNvSpPr>
            <p:nvPr/>
          </p:nvSpPr>
          <p:spPr bwMode="auto">
            <a:xfrm>
              <a:off x="2232" y="366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0" name="Freeform 199"/>
            <p:cNvSpPr>
              <a:spLocks/>
            </p:cNvSpPr>
            <p:nvPr/>
          </p:nvSpPr>
          <p:spPr bwMode="auto">
            <a:xfrm>
              <a:off x="1360" y="2437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1" name="Freeform 200"/>
            <p:cNvSpPr>
              <a:spLocks/>
            </p:cNvSpPr>
            <p:nvPr/>
          </p:nvSpPr>
          <p:spPr bwMode="auto">
            <a:xfrm>
              <a:off x="1857" y="3247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2" name="Freeform 201"/>
            <p:cNvSpPr>
              <a:spLocks/>
            </p:cNvSpPr>
            <p:nvPr/>
          </p:nvSpPr>
          <p:spPr bwMode="auto">
            <a:xfrm>
              <a:off x="1860" y="3249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2 h 2"/>
                <a:gd name="T4" fmla="*/ 0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3" name="Freeform 202"/>
            <p:cNvSpPr>
              <a:spLocks/>
            </p:cNvSpPr>
            <p:nvPr/>
          </p:nvSpPr>
          <p:spPr bwMode="auto">
            <a:xfrm>
              <a:off x="1806" y="325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  <a:gd name="T4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4" name="Freeform 203"/>
            <p:cNvSpPr>
              <a:spLocks/>
            </p:cNvSpPr>
            <p:nvPr/>
          </p:nvSpPr>
          <p:spPr bwMode="auto">
            <a:xfrm>
              <a:off x="1862" y="325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0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aphicFrame>
        <p:nvGraphicFramePr>
          <p:cNvPr id="205" name="Chart 204"/>
          <p:cNvGraphicFramePr/>
          <p:nvPr>
            <p:extLst>
              <p:ext uri="{D42A27DB-BD31-4B8C-83A1-F6EECF244321}">
                <p14:modId xmlns:p14="http://schemas.microsoft.com/office/powerpoint/2010/main" val="2767176348"/>
              </p:ext>
            </p:extLst>
          </p:nvPr>
        </p:nvGraphicFramePr>
        <p:xfrm>
          <a:off x="810183" y="3837605"/>
          <a:ext cx="6532934" cy="25116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6" name="TextBox 205"/>
          <p:cNvSpPr txBox="1"/>
          <p:nvPr/>
        </p:nvSpPr>
        <p:spPr>
          <a:xfrm>
            <a:off x="761130" y="1824781"/>
            <a:ext cx="1268296" cy="37965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67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Fun Facts</a:t>
            </a:r>
            <a:endParaRPr lang="id-ID" sz="1867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7" name="TextBox 206"/>
          <p:cNvSpPr txBox="1"/>
          <p:nvPr/>
        </p:nvSpPr>
        <p:spPr>
          <a:xfrm>
            <a:off x="761129" y="2120298"/>
            <a:ext cx="3369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Something project  you should know</a:t>
            </a:r>
            <a:endParaRPr lang="en-US" sz="12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8" name="TextBox 34"/>
          <p:cNvSpPr txBox="1"/>
          <p:nvPr/>
        </p:nvSpPr>
        <p:spPr>
          <a:xfrm>
            <a:off x="771129" y="2386314"/>
            <a:ext cx="5641423" cy="9750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id-ID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 and personal presentation</a:t>
            </a:r>
            <a:r>
              <a:rPr lang="id-ID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  <a:r>
              <a:rPr lang="id-ID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eaque ipsa quae ab illo inventore veritatis et architecto beatae explicabo. Suitable for all categories </a:t>
            </a:r>
            <a:r>
              <a:rPr lang="id-ID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business</a:t>
            </a:r>
            <a:r>
              <a:rPr lang="id-ID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</a:t>
            </a:r>
            <a:r>
              <a:rPr lang="id-ID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personal presentation,</a:t>
            </a:r>
            <a:r>
              <a:rPr lang="id-ID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27</a:t>
            </a:fld>
            <a:endParaRPr lang="en-US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628213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52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0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20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0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20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05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Graphic spid="205" grpId="0">
        <p:bldSub>
          <a:bldChart bld="series"/>
        </p:bldSub>
      </p:bldGraphic>
      <p:bldP spid="206" grpId="0"/>
      <p:bldP spid="207" grpId="0"/>
      <p:bldP spid="208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Canada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229F2410-96BF-4C48-A33E-0F26AC3447A6}"/>
              </a:ext>
            </a:extLst>
          </p:cNvPr>
          <p:cNvGrpSpPr/>
          <p:nvPr/>
        </p:nvGrpSpPr>
        <p:grpSpPr>
          <a:xfrm>
            <a:off x="262038" y="1674023"/>
            <a:ext cx="6178635" cy="4847006"/>
            <a:chOff x="262038" y="1674023"/>
            <a:chExt cx="6178635" cy="4847006"/>
          </a:xfrm>
        </p:grpSpPr>
        <p:grpSp>
          <p:nvGrpSpPr>
            <p:cNvPr id="4" name="Group 3"/>
            <p:cNvGrpSpPr>
              <a:grpSpLocks noChangeAspect="1"/>
            </p:cNvGrpSpPr>
            <p:nvPr/>
          </p:nvGrpSpPr>
          <p:grpSpPr bwMode="auto">
            <a:xfrm>
              <a:off x="262038" y="1674023"/>
              <a:ext cx="6178635" cy="4847006"/>
              <a:chOff x="374" y="-3"/>
              <a:chExt cx="5012" cy="4323"/>
            </a:xfrm>
            <a:gradFill>
              <a:gsLst>
                <a:gs pos="0">
                  <a:schemeClr val="accent2"/>
                </a:gs>
                <a:gs pos="100000">
                  <a:schemeClr val="accent5"/>
                </a:gs>
              </a:gsLst>
              <a:lin ang="2700000" scaled="1"/>
            </a:gradFill>
          </p:grpSpPr>
          <p:sp>
            <p:nvSpPr>
              <p:cNvPr id="5" name="Freeform 4"/>
              <p:cNvSpPr>
                <a:spLocks/>
              </p:cNvSpPr>
              <p:nvPr/>
            </p:nvSpPr>
            <p:spPr bwMode="auto">
              <a:xfrm>
                <a:off x="2414" y="441"/>
                <a:ext cx="34" cy="66"/>
              </a:xfrm>
              <a:custGeom>
                <a:avLst/>
                <a:gdLst>
                  <a:gd name="T0" fmla="*/ 10 w 13"/>
                  <a:gd name="T1" fmla="*/ 11 h 25"/>
                  <a:gd name="T2" fmla="*/ 10 w 13"/>
                  <a:gd name="T3" fmla="*/ 10 h 25"/>
                  <a:gd name="T4" fmla="*/ 7 w 13"/>
                  <a:gd name="T5" fmla="*/ 0 h 25"/>
                  <a:gd name="T6" fmla="*/ 0 w 13"/>
                  <a:gd name="T7" fmla="*/ 24 h 25"/>
                  <a:gd name="T8" fmla="*/ 3 w 13"/>
                  <a:gd name="T9" fmla="*/ 24 h 25"/>
                  <a:gd name="T10" fmla="*/ 4 w 13"/>
                  <a:gd name="T11" fmla="*/ 25 h 25"/>
                  <a:gd name="T12" fmla="*/ 7 w 13"/>
                  <a:gd name="T13" fmla="*/ 24 h 25"/>
                  <a:gd name="T14" fmla="*/ 13 w 13"/>
                  <a:gd name="T15" fmla="*/ 16 h 25"/>
                  <a:gd name="T16" fmla="*/ 10 w 13"/>
                  <a:gd name="T17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25">
                    <a:moveTo>
                      <a:pt x="10" y="11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3" y="24"/>
                      <a:pt x="4" y="25"/>
                      <a:pt x="4" y="25"/>
                    </a:cubicBezTo>
                    <a:cubicBezTo>
                      <a:pt x="5" y="25"/>
                      <a:pt x="7" y="24"/>
                      <a:pt x="7" y="24"/>
                    </a:cubicBezTo>
                    <a:cubicBezTo>
                      <a:pt x="11" y="23"/>
                      <a:pt x="13" y="20"/>
                      <a:pt x="13" y="16"/>
                    </a:cubicBezTo>
                    <a:cubicBezTo>
                      <a:pt x="13" y="13"/>
                      <a:pt x="11" y="11"/>
                      <a:pt x="10" y="1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5"/>
              <p:cNvSpPr>
                <a:spLocks/>
              </p:cNvSpPr>
              <p:nvPr/>
            </p:nvSpPr>
            <p:spPr bwMode="auto">
              <a:xfrm>
                <a:off x="2448" y="983"/>
                <a:ext cx="208" cy="300"/>
              </a:xfrm>
              <a:custGeom>
                <a:avLst/>
                <a:gdLst>
                  <a:gd name="T0" fmla="*/ 72 w 78"/>
                  <a:gd name="T1" fmla="*/ 39 h 113"/>
                  <a:gd name="T2" fmla="*/ 66 w 78"/>
                  <a:gd name="T3" fmla="*/ 44 h 113"/>
                  <a:gd name="T4" fmla="*/ 61 w 78"/>
                  <a:gd name="T5" fmla="*/ 44 h 113"/>
                  <a:gd name="T6" fmla="*/ 65 w 78"/>
                  <a:gd name="T7" fmla="*/ 38 h 113"/>
                  <a:gd name="T8" fmla="*/ 72 w 78"/>
                  <a:gd name="T9" fmla="*/ 14 h 113"/>
                  <a:gd name="T10" fmla="*/ 66 w 78"/>
                  <a:gd name="T11" fmla="*/ 12 h 113"/>
                  <a:gd name="T12" fmla="*/ 65 w 78"/>
                  <a:gd name="T13" fmla="*/ 1 h 113"/>
                  <a:gd name="T14" fmla="*/ 51 w 78"/>
                  <a:gd name="T15" fmla="*/ 4 h 113"/>
                  <a:gd name="T16" fmla="*/ 46 w 78"/>
                  <a:gd name="T17" fmla="*/ 9 h 113"/>
                  <a:gd name="T18" fmla="*/ 40 w 78"/>
                  <a:gd name="T19" fmla="*/ 6 h 113"/>
                  <a:gd name="T20" fmla="*/ 36 w 78"/>
                  <a:gd name="T21" fmla="*/ 7 h 113"/>
                  <a:gd name="T22" fmla="*/ 25 w 78"/>
                  <a:gd name="T23" fmla="*/ 16 h 113"/>
                  <a:gd name="T24" fmla="*/ 24 w 78"/>
                  <a:gd name="T25" fmla="*/ 17 h 113"/>
                  <a:gd name="T26" fmla="*/ 19 w 78"/>
                  <a:gd name="T27" fmla="*/ 26 h 113"/>
                  <a:gd name="T28" fmla="*/ 31 w 78"/>
                  <a:gd name="T29" fmla="*/ 33 h 113"/>
                  <a:gd name="T30" fmla="*/ 30 w 78"/>
                  <a:gd name="T31" fmla="*/ 35 h 113"/>
                  <a:gd name="T32" fmla="*/ 30 w 78"/>
                  <a:gd name="T33" fmla="*/ 49 h 113"/>
                  <a:gd name="T34" fmla="*/ 27 w 78"/>
                  <a:gd name="T35" fmla="*/ 51 h 113"/>
                  <a:gd name="T36" fmla="*/ 20 w 78"/>
                  <a:gd name="T37" fmla="*/ 44 h 113"/>
                  <a:gd name="T38" fmla="*/ 11 w 78"/>
                  <a:gd name="T39" fmla="*/ 33 h 113"/>
                  <a:gd name="T40" fmla="*/ 0 w 78"/>
                  <a:gd name="T41" fmla="*/ 47 h 113"/>
                  <a:gd name="T42" fmla="*/ 6 w 78"/>
                  <a:gd name="T43" fmla="*/ 63 h 113"/>
                  <a:gd name="T44" fmla="*/ 15 w 78"/>
                  <a:gd name="T45" fmla="*/ 71 h 113"/>
                  <a:gd name="T46" fmla="*/ 22 w 78"/>
                  <a:gd name="T47" fmla="*/ 82 h 113"/>
                  <a:gd name="T48" fmla="*/ 33 w 78"/>
                  <a:gd name="T49" fmla="*/ 107 h 113"/>
                  <a:gd name="T50" fmla="*/ 48 w 78"/>
                  <a:gd name="T51" fmla="*/ 111 h 113"/>
                  <a:gd name="T52" fmla="*/ 56 w 78"/>
                  <a:gd name="T53" fmla="*/ 103 h 113"/>
                  <a:gd name="T54" fmla="*/ 70 w 78"/>
                  <a:gd name="T55" fmla="*/ 89 h 113"/>
                  <a:gd name="T56" fmla="*/ 72 w 78"/>
                  <a:gd name="T57" fmla="*/ 79 h 113"/>
                  <a:gd name="T58" fmla="*/ 71 w 78"/>
                  <a:gd name="T59" fmla="*/ 58 h 113"/>
                  <a:gd name="T60" fmla="*/ 69 w 78"/>
                  <a:gd name="T61" fmla="*/ 54 h 113"/>
                  <a:gd name="T62" fmla="*/ 77 w 78"/>
                  <a:gd name="T63" fmla="*/ 5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8" h="113">
                    <a:moveTo>
                      <a:pt x="77" y="42"/>
                    </a:moveTo>
                    <a:cubicBezTo>
                      <a:pt x="76" y="40"/>
                      <a:pt x="74" y="39"/>
                      <a:pt x="72" y="39"/>
                    </a:cubicBezTo>
                    <a:cubicBezTo>
                      <a:pt x="71" y="39"/>
                      <a:pt x="71" y="39"/>
                      <a:pt x="71" y="39"/>
                    </a:cubicBezTo>
                    <a:cubicBezTo>
                      <a:pt x="69" y="39"/>
                      <a:pt x="67" y="41"/>
                      <a:pt x="66" y="44"/>
                    </a:cubicBezTo>
                    <a:cubicBezTo>
                      <a:pt x="65" y="44"/>
                      <a:pt x="65" y="45"/>
                      <a:pt x="65" y="45"/>
                    </a:cubicBezTo>
                    <a:cubicBezTo>
                      <a:pt x="64" y="44"/>
                      <a:pt x="62" y="44"/>
                      <a:pt x="61" y="44"/>
                    </a:cubicBezTo>
                    <a:cubicBezTo>
                      <a:pt x="60" y="44"/>
                      <a:pt x="59" y="44"/>
                      <a:pt x="59" y="43"/>
                    </a:cubicBezTo>
                    <a:cubicBezTo>
                      <a:pt x="60" y="42"/>
                      <a:pt x="63" y="39"/>
                      <a:pt x="65" y="38"/>
                    </a:cubicBezTo>
                    <a:cubicBezTo>
                      <a:pt x="69" y="36"/>
                      <a:pt x="71" y="34"/>
                      <a:pt x="72" y="33"/>
                    </a:cubicBezTo>
                    <a:cubicBezTo>
                      <a:pt x="74" y="28"/>
                      <a:pt x="78" y="18"/>
                      <a:pt x="72" y="14"/>
                    </a:cubicBezTo>
                    <a:cubicBezTo>
                      <a:pt x="71" y="13"/>
                      <a:pt x="69" y="13"/>
                      <a:pt x="68" y="12"/>
                    </a:cubicBezTo>
                    <a:cubicBezTo>
                      <a:pt x="67" y="12"/>
                      <a:pt x="67" y="12"/>
                      <a:pt x="66" y="12"/>
                    </a:cubicBezTo>
                    <a:cubicBezTo>
                      <a:pt x="66" y="11"/>
                      <a:pt x="67" y="10"/>
                      <a:pt x="67" y="9"/>
                    </a:cubicBezTo>
                    <a:cubicBezTo>
                      <a:pt x="68" y="8"/>
                      <a:pt x="69" y="4"/>
                      <a:pt x="65" y="1"/>
                    </a:cubicBezTo>
                    <a:cubicBezTo>
                      <a:pt x="65" y="0"/>
                      <a:pt x="63" y="0"/>
                      <a:pt x="62" y="0"/>
                    </a:cubicBezTo>
                    <a:cubicBezTo>
                      <a:pt x="58" y="0"/>
                      <a:pt x="53" y="3"/>
                      <a:pt x="51" y="4"/>
                    </a:cubicBezTo>
                    <a:cubicBezTo>
                      <a:pt x="51" y="5"/>
                      <a:pt x="50" y="6"/>
                      <a:pt x="49" y="6"/>
                    </a:cubicBezTo>
                    <a:cubicBezTo>
                      <a:pt x="48" y="7"/>
                      <a:pt x="47" y="9"/>
                      <a:pt x="46" y="9"/>
                    </a:cubicBezTo>
                    <a:cubicBezTo>
                      <a:pt x="45" y="9"/>
                      <a:pt x="45" y="8"/>
                      <a:pt x="44" y="8"/>
                    </a:cubicBezTo>
                    <a:cubicBezTo>
                      <a:pt x="43" y="7"/>
                      <a:pt x="42" y="6"/>
                      <a:pt x="40" y="6"/>
                    </a:cubicBezTo>
                    <a:cubicBezTo>
                      <a:pt x="39" y="6"/>
                      <a:pt x="39" y="7"/>
                      <a:pt x="38" y="7"/>
                    </a:cubicBezTo>
                    <a:cubicBezTo>
                      <a:pt x="37" y="7"/>
                      <a:pt x="36" y="7"/>
                      <a:pt x="36" y="7"/>
                    </a:cubicBezTo>
                    <a:cubicBezTo>
                      <a:pt x="29" y="9"/>
                      <a:pt x="27" y="9"/>
                      <a:pt x="26" y="11"/>
                    </a:cubicBezTo>
                    <a:cubicBezTo>
                      <a:pt x="24" y="13"/>
                      <a:pt x="25" y="15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4" y="17"/>
                    </a:cubicBezTo>
                    <a:cubicBezTo>
                      <a:pt x="23" y="17"/>
                      <a:pt x="22" y="18"/>
                      <a:pt x="21" y="19"/>
                    </a:cubicBezTo>
                    <a:cubicBezTo>
                      <a:pt x="20" y="20"/>
                      <a:pt x="17" y="23"/>
                      <a:pt x="19" y="26"/>
                    </a:cubicBezTo>
                    <a:cubicBezTo>
                      <a:pt x="20" y="30"/>
                      <a:pt x="24" y="31"/>
                      <a:pt x="28" y="32"/>
                    </a:cubicBezTo>
                    <a:cubicBezTo>
                      <a:pt x="29" y="32"/>
                      <a:pt x="30" y="32"/>
                      <a:pt x="31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0" y="34"/>
                      <a:pt x="30" y="35"/>
                    </a:cubicBezTo>
                    <a:cubicBezTo>
                      <a:pt x="29" y="37"/>
                      <a:pt x="27" y="40"/>
                      <a:pt x="29" y="43"/>
                    </a:cubicBezTo>
                    <a:cubicBezTo>
                      <a:pt x="30" y="45"/>
                      <a:pt x="30" y="47"/>
                      <a:pt x="30" y="49"/>
                    </a:cubicBezTo>
                    <a:cubicBezTo>
                      <a:pt x="30" y="49"/>
                      <a:pt x="30" y="50"/>
                      <a:pt x="29" y="50"/>
                    </a:cubicBezTo>
                    <a:cubicBezTo>
                      <a:pt x="28" y="51"/>
                      <a:pt x="28" y="51"/>
                      <a:pt x="27" y="51"/>
                    </a:cubicBezTo>
                    <a:cubicBezTo>
                      <a:pt x="25" y="51"/>
                      <a:pt x="22" y="49"/>
                      <a:pt x="21" y="47"/>
                    </a:cubicBezTo>
                    <a:cubicBezTo>
                      <a:pt x="21" y="46"/>
                      <a:pt x="20" y="45"/>
                      <a:pt x="20" y="44"/>
                    </a:cubicBezTo>
                    <a:cubicBezTo>
                      <a:pt x="19" y="40"/>
                      <a:pt x="17" y="35"/>
                      <a:pt x="13" y="33"/>
                    </a:cubicBezTo>
                    <a:cubicBezTo>
                      <a:pt x="12" y="33"/>
                      <a:pt x="11" y="33"/>
                      <a:pt x="11" y="33"/>
                    </a:cubicBezTo>
                    <a:cubicBezTo>
                      <a:pt x="9" y="33"/>
                      <a:pt x="7" y="34"/>
                      <a:pt x="5" y="36"/>
                    </a:cubicBezTo>
                    <a:cubicBezTo>
                      <a:pt x="2" y="39"/>
                      <a:pt x="0" y="44"/>
                      <a:pt x="0" y="47"/>
                    </a:cubicBezTo>
                    <a:cubicBezTo>
                      <a:pt x="1" y="51"/>
                      <a:pt x="2" y="54"/>
                      <a:pt x="4" y="57"/>
                    </a:cubicBezTo>
                    <a:cubicBezTo>
                      <a:pt x="5" y="59"/>
                      <a:pt x="6" y="61"/>
                      <a:pt x="6" y="63"/>
                    </a:cubicBezTo>
                    <a:cubicBezTo>
                      <a:pt x="8" y="67"/>
                      <a:pt x="10" y="69"/>
                      <a:pt x="12" y="70"/>
                    </a:cubicBezTo>
                    <a:cubicBezTo>
                      <a:pt x="13" y="70"/>
                      <a:pt x="14" y="71"/>
                      <a:pt x="15" y="71"/>
                    </a:cubicBezTo>
                    <a:cubicBezTo>
                      <a:pt x="16" y="73"/>
                      <a:pt x="17" y="75"/>
                      <a:pt x="19" y="77"/>
                    </a:cubicBezTo>
                    <a:cubicBezTo>
                      <a:pt x="20" y="79"/>
                      <a:pt x="21" y="80"/>
                      <a:pt x="22" y="82"/>
                    </a:cubicBezTo>
                    <a:cubicBezTo>
                      <a:pt x="25" y="86"/>
                      <a:pt x="26" y="90"/>
                      <a:pt x="28" y="94"/>
                    </a:cubicBezTo>
                    <a:cubicBezTo>
                      <a:pt x="29" y="99"/>
                      <a:pt x="30" y="103"/>
                      <a:pt x="33" y="107"/>
                    </a:cubicBezTo>
                    <a:cubicBezTo>
                      <a:pt x="35" y="109"/>
                      <a:pt x="38" y="113"/>
                      <a:pt x="42" y="113"/>
                    </a:cubicBezTo>
                    <a:cubicBezTo>
                      <a:pt x="45" y="113"/>
                      <a:pt x="47" y="112"/>
                      <a:pt x="48" y="111"/>
                    </a:cubicBezTo>
                    <a:cubicBezTo>
                      <a:pt x="51" y="108"/>
                      <a:pt x="51" y="105"/>
                      <a:pt x="51" y="102"/>
                    </a:cubicBezTo>
                    <a:cubicBezTo>
                      <a:pt x="53" y="102"/>
                      <a:pt x="54" y="103"/>
                      <a:pt x="56" y="103"/>
                    </a:cubicBezTo>
                    <a:cubicBezTo>
                      <a:pt x="59" y="103"/>
                      <a:pt x="61" y="102"/>
                      <a:pt x="63" y="101"/>
                    </a:cubicBezTo>
                    <a:cubicBezTo>
                      <a:pt x="68" y="97"/>
                      <a:pt x="69" y="93"/>
                      <a:pt x="70" y="89"/>
                    </a:cubicBezTo>
                    <a:cubicBezTo>
                      <a:pt x="70" y="87"/>
                      <a:pt x="70" y="86"/>
                      <a:pt x="70" y="85"/>
                    </a:cubicBezTo>
                    <a:cubicBezTo>
                      <a:pt x="71" y="83"/>
                      <a:pt x="72" y="81"/>
                      <a:pt x="72" y="79"/>
                    </a:cubicBezTo>
                    <a:cubicBezTo>
                      <a:pt x="74" y="76"/>
                      <a:pt x="75" y="73"/>
                      <a:pt x="75" y="69"/>
                    </a:cubicBezTo>
                    <a:cubicBezTo>
                      <a:pt x="76" y="64"/>
                      <a:pt x="74" y="61"/>
                      <a:pt x="71" y="58"/>
                    </a:cubicBezTo>
                    <a:cubicBezTo>
                      <a:pt x="71" y="58"/>
                      <a:pt x="70" y="57"/>
                      <a:pt x="69" y="56"/>
                    </a:cubicBezTo>
                    <a:cubicBezTo>
                      <a:pt x="69" y="55"/>
                      <a:pt x="69" y="55"/>
                      <a:pt x="69" y="54"/>
                    </a:cubicBezTo>
                    <a:cubicBezTo>
                      <a:pt x="69" y="54"/>
                      <a:pt x="70" y="54"/>
                      <a:pt x="70" y="54"/>
                    </a:cubicBezTo>
                    <a:cubicBezTo>
                      <a:pt x="73" y="54"/>
                      <a:pt x="76" y="52"/>
                      <a:pt x="77" y="50"/>
                    </a:cubicBezTo>
                    <a:cubicBezTo>
                      <a:pt x="78" y="48"/>
                      <a:pt x="78" y="45"/>
                      <a:pt x="77" y="4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" name="Freeform 6"/>
              <p:cNvSpPr>
                <a:spLocks/>
              </p:cNvSpPr>
              <p:nvPr/>
            </p:nvSpPr>
            <p:spPr bwMode="auto">
              <a:xfrm>
                <a:off x="2483" y="1421"/>
                <a:ext cx="167" cy="163"/>
              </a:xfrm>
              <a:custGeom>
                <a:avLst/>
                <a:gdLst>
                  <a:gd name="T0" fmla="*/ 63 w 63"/>
                  <a:gd name="T1" fmla="*/ 46 h 61"/>
                  <a:gd name="T2" fmla="*/ 58 w 63"/>
                  <a:gd name="T3" fmla="*/ 40 h 61"/>
                  <a:gd name="T4" fmla="*/ 55 w 63"/>
                  <a:gd name="T5" fmla="*/ 37 h 61"/>
                  <a:gd name="T6" fmla="*/ 53 w 63"/>
                  <a:gd name="T7" fmla="*/ 30 h 61"/>
                  <a:gd name="T8" fmla="*/ 50 w 63"/>
                  <a:gd name="T9" fmla="*/ 19 h 61"/>
                  <a:gd name="T10" fmla="*/ 44 w 63"/>
                  <a:gd name="T11" fmla="*/ 13 h 61"/>
                  <a:gd name="T12" fmla="*/ 37 w 63"/>
                  <a:gd name="T13" fmla="*/ 6 h 61"/>
                  <a:gd name="T14" fmla="*/ 29 w 63"/>
                  <a:gd name="T15" fmla="*/ 0 h 61"/>
                  <a:gd name="T16" fmla="*/ 20 w 63"/>
                  <a:gd name="T17" fmla="*/ 6 h 61"/>
                  <a:gd name="T18" fmla="*/ 17 w 63"/>
                  <a:gd name="T19" fmla="*/ 16 h 61"/>
                  <a:gd name="T20" fmla="*/ 14 w 63"/>
                  <a:gd name="T21" fmla="*/ 24 h 61"/>
                  <a:gd name="T22" fmla="*/ 10 w 63"/>
                  <a:gd name="T23" fmla="*/ 25 h 61"/>
                  <a:gd name="T24" fmla="*/ 1 w 63"/>
                  <a:gd name="T25" fmla="*/ 31 h 61"/>
                  <a:gd name="T26" fmla="*/ 1 w 63"/>
                  <a:gd name="T27" fmla="*/ 37 h 61"/>
                  <a:gd name="T28" fmla="*/ 12 w 63"/>
                  <a:gd name="T29" fmla="*/ 42 h 61"/>
                  <a:gd name="T30" fmla="*/ 15 w 63"/>
                  <a:gd name="T31" fmla="*/ 43 h 61"/>
                  <a:gd name="T32" fmla="*/ 21 w 63"/>
                  <a:gd name="T33" fmla="*/ 48 h 61"/>
                  <a:gd name="T34" fmla="*/ 26 w 63"/>
                  <a:gd name="T35" fmla="*/ 54 h 61"/>
                  <a:gd name="T36" fmla="*/ 43 w 63"/>
                  <a:gd name="T37" fmla="*/ 61 h 61"/>
                  <a:gd name="T38" fmla="*/ 43 w 63"/>
                  <a:gd name="T39" fmla="*/ 61 h 61"/>
                  <a:gd name="T40" fmla="*/ 61 w 63"/>
                  <a:gd name="T41" fmla="*/ 51 h 61"/>
                  <a:gd name="T42" fmla="*/ 63 w 63"/>
                  <a:gd name="T43" fmla="*/ 4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3" h="61">
                    <a:moveTo>
                      <a:pt x="63" y="46"/>
                    </a:moveTo>
                    <a:cubicBezTo>
                      <a:pt x="63" y="43"/>
                      <a:pt x="60" y="41"/>
                      <a:pt x="58" y="40"/>
                    </a:cubicBezTo>
                    <a:cubicBezTo>
                      <a:pt x="57" y="39"/>
                      <a:pt x="56" y="38"/>
                      <a:pt x="55" y="37"/>
                    </a:cubicBezTo>
                    <a:cubicBezTo>
                      <a:pt x="54" y="35"/>
                      <a:pt x="53" y="33"/>
                      <a:pt x="53" y="30"/>
                    </a:cubicBezTo>
                    <a:cubicBezTo>
                      <a:pt x="53" y="26"/>
                      <a:pt x="53" y="22"/>
                      <a:pt x="50" y="19"/>
                    </a:cubicBezTo>
                    <a:cubicBezTo>
                      <a:pt x="48" y="16"/>
                      <a:pt x="46" y="14"/>
                      <a:pt x="44" y="13"/>
                    </a:cubicBezTo>
                    <a:cubicBezTo>
                      <a:pt x="41" y="11"/>
                      <a:pt x="39" y="9"/>
                      <a:pt x="37" y="6"/>
                    </a:cubicBezTo>
                    <a:cubicBezTo>
                      <a:pt x="35" y="2"/>
                      <a:pt x="32" y="0"/>
                      <a:pt x="29" y="0"/>
                    </a:cubicBezTo>
                    <a:cubicBezTo>
                      <a:pt x="26" y="0"/>
                      <a:pt x="23" y="2"/>
                      <a:pt x="20" y="6"/>
                    </a:cubicBezTo>
                    <a:cubicBezTo>
                      <a:pt x="18" y="9"/>
                      <a:pt x="18" y="13"/>
                      <a:pt x="17" y="16"/>
                    </a:cubicBezTo>
                    <a:cubicBezTo>
                      <a:pt x="17" y="19"/>
                      <a:pt x="16" y="23"/>
                      <a:pt x="14" y="24"/>
                    </a:cubicBezTo>
                    <a:cubicBezTo>
                      <a:pt x="13" y="25"/>
                      <a:pt x="12" y="25"/>
                      <a:pt x="10" y="25"/>
                    </a:cubicBezTo>
                    <a:cubicBezTo>
                      <a:pt x="7" y="26"/>
                      <a:pt x="3" y="27"/>
                      <a:pt x="1" y="31"/>
                    </a:cubicBezTo>
                    <a:cubicBezTo>
                      <a:pt x="0" y="34"/>
                      <a:pt x="1" y="36"/>
                      <a:pt x="1" y="37"/>
                    </a:cubicBezTo>
                    <a:cubicBezTo>
                      <a:pt x="3" y="41"/>
                      <a:pt x="8" y="41"/>
                      <a:pt x="12" y="42"/>
                    </a:cubicBezTo>
                    <a:cubicBezTo>
                      <a:pt x="13" y="42"/>
                      <a:pt x="14" y="42"/>
                      <a:pt x="15" y="43"/>
                    </a:cubicBezTo>
                    <a:cubicBezTo>
                      <a:pt x="18" y="43"/>
                      <a:pt x="19" y="46"/>
                      <a:pt x="21" y="48"/>
                    </a:cubicBezTo>
                    <a:cubicBezTo>
                      <a:pt x="22" y="50"/>
                      <a:pt x="24" y="52"/>
                      <a:pt x="26" y="54"/>
                    </a:cubicBezTo>
                    <a:cubicBezTo>
                      <a:pt x="27" y="54"/>
                      <a:pt x="37" y="61"/>
                      <a:pt x="43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8" y="61"/>
                      <a:pt x="59" y="53"/>
                      <a:pt x="61" y="51"/>
                    </a:cubicBezTo>
                    <a:cubicBezTo>
                      <a:pt x="63" y="49"/>
                      <a:pt x="63" y="47"/>
                      <a:pt x="63" y="4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2401" y="502"/>
                <a:ext cx="31" cy="45"/>
              </a:xfrm>
              <a:custGeom>
                <a:avLst/>
                <a:gdLst>
                  <a:gd name="T0" fmla="*/ 10 w 12"/>
                  <a:gd name="T1" fmla="*/ 5 h 17"/>
                  <a:gd name="T2" fmla="*/ 8 w 12"/>
                  <a:gd name="T3" fmla="*/ 4 h 17"/>
                  <a:gd name="T4" fmla="*/ 5 w 12"/>
                  <a:gd name="T5" fmla="*/ 0 h 17"/>
                  <a:gd name="T6" fmla="*/ 0 w 12"/>
                  <a:gd name="T7" fmla="*/ 15 h 17"/>
                  <a:gd name="T8" fmla="*/ 3 w 12"/>
                  <a:gd name="T9" fmla="*/ 16 h 17"/>
                  <a:gd name="T10" fmla="*/ 6 w 12"/>
                  <a:gd name="T11" fmla="*/ 17 h 17"/>
                  <a:gd name="T12" fmla="*/ 8 w 12"/>
                  <a:gd name="T13" fmla="*/ 16 h 17"/>
                  <a:gd name="T14" fmla="*/ 11 w 12"/>
                  <a:gd name="T15" fmla="*/ 12 h 17"/>
                  <a:gd name="T16" fmla="*/ 10 w 12"/>
                  <a:gd name="T17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10" y="5"/>
                    </a:moveTo>
                    <a:cubicBezTo>
                      <a:pt x="9" y="5"/>
                      <a:pt x="9" y="4"/>
                      <a:pt x="8" y="4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5" y="17"/>
                      <a:pt x="6" y="17"/>
                    </a:cubicBezTo>
                    <a:cubicBezTo>
                      <a:pt x="7" y="17"/>
                      <a:pt x="8" y="16"/>
                      <a:pt x="8" y="16"/>
                    </a:cubicBezTo>
                    <a:cubicBezTo>
                      <a:pt x="10" y="15"/>
                      <a:pt x="11" y="14"/>
                      <a:pt x="11" y="12"/>
                    </a:cubicBezTo>
                    <a:cubicBezTo>
                      <a:pt x="12" y="10"/>
                      <a:pt x="11" y="7"/>
                      <a:pt x="10" y="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Freeform 8"/>
              <p:cNvSpPr>
                <a:spLocks/>
              </p:cNvSpPr>
              <p:nvPr/>
            </p:nvSpPr>
            <p:spPr bwMode="auto">
              <a:xfrm>
                <a:off x="1907" y="938"/>
                <a:ext cx="332" cy="382"/>
              </a:xfrm>
              <a:custGeom>
                <a:avLst/>
                <a:gdLst>
                  <a:gd name="T0" fmla="*/ 110 w 125"/>
                  <a:gd name="T1" fmla="*/ 51 h 144"/>
                  <a:gd name="T2" fmla="*/ 108 w 125"/>
                  <a:gd name="T3" fmla="*/ 50 h 144"/>
                  <a:gd name="T4" fmla="*/ 111 w 125"/>
                  <a:gd name="T5" fmla="*/ 35 h 144"/>
                  <a:gd name="T6" fmla="*/ 96 w 125"/>
                  <a:gd name="T7" fmla="*/ 19 h 144"/>
                  <a:gd name="T8" fmla="*/ 85 w 125"/>
                  <a:gd name="T9" fmla="*/ 26 h 144"/>
                  <a:gd name="T10" fmla="*/ 80 w 125"/>
                  <a:gd name="T11" fmla="*/ 30 h 144"/>
                  <a:gd name="T12" fmla="*/ 81 w 125"/>
                  <a:gd name="T13" fmla="*/ 27 h 144"/>
                  <a:gd name="T14" fmla="*/ 89 w 125"/>
                  <a:gd name="T15" fmla="*/ 18 h 144"/>
                  <a:gd name="T16" fmla="*/ 92 w 125"/>
                  <a:gd name="T17" fmla="*/ 4 h 144"/>
                  <a:gd name="T18" fmla="*/ 85 w 125"/>
                  <a:gd name="T19" fmla="*/ 0 h 144"/>
                  <a:gd name="T20" fmla="*/ 75 w 125"/>
                  <a:gd name="T21" fmla="*/ 1 h 144"/>
                  <a:gd name="T22" fmla="*/ 61 w 125"/>
                  <a:gd name="T23" fmla="*/ 2 h 144"/>
                  <a:gd name="T24" fmla="*/ 54 w 125"/>
                  <a:gd name="T25" fmla="*/ 3 h 144"/>
                  <a:gd name="T26" fmla="*/ 36 w 125"/>
                  <a:gd name="T27" fmla="*/ 9 h 144"/>
                  <a:gd name="T28" fmla="*/ 26 w 125"/>
                  <a:gd name="T29" fmla="*/ 18 h 144"/>
                  <a:gd name="T30" fmla="*/ 27 w 125"/>
                  <a:gd name="T31" fmla="*/ 23 h 144"/>
                  <a:gd name="T32" fmla="*/ 14 w 125"/>
                  <a:gd name="T33" fmla="*/ 29 h 144"/>
                  <a:gd name="T34" fmla="*/ 8 w 125"/>
                  <a:gd name="T35" fmla="*/ 38 h 144"/>
                  <a:gd name="T36" fmla="*/ 19 w 125"/>
                  <a:gd name="T37" fmla="*/ 47 h 144"/>
                  <a:gd name="T38" fmla="*/ 21 w 125"/>
                  <a:gd name="T39" fmla="*/ 48 h 144"/>
                  <a:gd name="T40" fmla="*/ 12 w 125"/>
                  <a:gd name="T41" fmla="*/ 52 h 144"/>
                  <a:gd name="T42" fmla="*/ 17 w 125"/>
                  <a:gd name="T43" fmla="*/ 61 h 144"/>
                  <a:gd name="T44" fmla="*/ 24 w 125"/>
                  <a:gd name="T45" fmla="*/ 61 h 144"/>
                  <a:gd name="T46" fmla="*/ 28 w 125"/>
                  <a:gd name="T47" fmla="*/ 61 h 144"/>
                  <a:gd name="T48" fmla="*/ 37 w 125"/>
                  <a:gd name="T49" fmla="*/ 63 h 144"/>
                  <a:gd name="T50" fmla="*/ 39 w 125"/>
                  <a:gd name="T51" fmla="*/ 63 h 144"/>
                  <a:gd name="T52" fmla="*/ 43 w 125"/>
                  <a:gd name="T53" fmla="*/ 63 h 144"/>
                  <a:gd name="T54" fmla="*/ 34 w 125"/>
                  <a:gd name="T55" fmla="*/ 64 h 144"/>
                  <a:gd name="T56" fmla="*/ 17 w 125"/>
                  <a:gd name="T57" fmla="*/ 63 h 144"/>
                  <a:gd name="T58" fmla="*/ 3 w 125"/>
                  <a:gd name="T59" fmla="*/ 72 h 144"/>
                  <a:gd name="T60" fmla="*/ 18 w 125"/>
                  <a:gd name="T61" fmla="*/ 93 h 144"/>
                  <a:gd name="T62" fmla="*/ 38 w 125"/>
                  <a:gd name="T63" fmla="*/ 102 h 144"/>
                  <a:gd name="T64" fmla="*/ 50 w 125"/>
                  <a:gd name="T65" fmla="*/ 105 h 144"/>
                  <a:gd name="T66" fmla="*/ 60 w 125"/>
                  <a:gd name="T67" fmla="*/ 110 h 144"/>
                  <a:gd name="T68" fmla="*/ 66 w 125"/>
                  <a:gd name="T69" fmla="*/ 115 h 144"/>
                  <a:gd name="T70" fmla="*/ 67 w 125"/>
                  <a:gd name="T71" fmla="*/ 123 h 144"/>
                  <a:gd name="T72" fmla="*/ 54 w 125"/>
                  <a:gd name="T73" fmla="*/ 116 h 144"/>
                  <a:gd name="T74" fmla="*/ 19 w 125"/>
                  <a:gd name="T75" fmla="*/ 105 h 144"/>
                  <a:gd name="T76" fmla="*/ 14 w 125"/>
                  <a:gd name="T77" fmla="*/ 104 h 144"/>
                  <a:gd name="T78" fmla="*/ 0 w 125"/>
                  <a:gd name="T79" fmla="*/ 107 h 144"/>
                  <a:gd name="T80" fmla="*/ 125 w 125"/>
                  <a:gd name="T81" fmla="*/ 42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5" h="144">
                    <a:moveTo>
                      <a:pt x="117" y="48"/>
                    </a:moveTo>
                    <a:cubicBezTo>
                      <a:pt x="115" y="50"/>
                      <a:pt x="112" y="51"/>
                      <a:pt x="110" y="51"/>
                    </a:cubicBezTo>
                    <a:cubicBezTo>
                      <a:pt x="109" y="51"/>
                      <a:pt x="109" y="51"/>
                      <a:pt x="108" y="51"/>
                    </a:cubicBezTo>
                    <a:cubicBezTo>
                      <a:pt x="108" y="50"/>
                      <a:pt x="108" y="50"/>
                      <a:pt x="108" y="50"/>
                    </a:cubicBezTo>
                    <a:cubicBezTo>
                      <a:pt x="108" y="50"/>
                      <a:pt x="109" y="48"/>
                      <a:pt x="109" y="47"/>
                    </a:cubicBezTo>
                    <a:cubicBezTo>
                      <a:pt x="111" y="44"/>
                      <a:pt x="114" y="40"/>
                      <a:pt x="111" y="35"/>
                    </a:cubicBezTo>
                    <a:cubicBezTo>
                      <a:pt x="110" y="34"/>
                      <a:pt x="110" y="33"/>
                      <a:pt x="109" y="31"/>
                    </a:cubicBezTo>
                    <a:cubicBezTo>
                      <a:pt x="106" y="26"/>
                      <a:pt x="103" y="19"/>
                      <a:pt x="96" y="19"/>
                    </a:cubicBezTo>
                    <a:cubicBezTo>
                      <a:pt x="95" y="19"/>
                      <a:pt x="95" y="19"/>
                      <a:pt x="95" y="19"/>
                    </a:cubicBezTo>
                    <a:cubicBezTo>
                      <a:pt x="90" y="20"/>
                      <a:pt x="87" y="23"/>
                      <a:pt x="85" y="26"/>
                    </a:cubicBezTo>
                    <a:cubicBezTo>
                      <a:pt x="83" y="30"/>
                      <a:pt x="83" y="30"/>
                      <a:pt x="80" y="30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9" y="30"/>
                      <a:pt x="79" y="30"/>
                      <a:pt x="78" y="30"/>
                    </a:cubicBezTo>
                    <a:cubicBezTo>
                      <a:pt x="79" y="29"/>
                      <a:pt x="80" y="28"/>
                      <a:pt x="81" y="27"/>
                    </a:cubicBezTo>
                    <a:cubicBezTo>
                      <a:pt x="82" y="27"/>
                      <a:pt x="82" y="27"/>
                      <a:pt x="83" y="26"/>
                    </a:cubicBezTo>
                    <a:cubicBezTo>
                      <a:pt x="86" y="24"/>
                      <a:pt x="88" y="21"/>
                      <a:pt x="89" y="18"/>
                    </a:cubicBezTo>
                    <a:cubicBezTo>
                      <a:pt x="90" y="17"/>
                      <a:pt x="91" y="16"/>
                      <a:pt x="92" y="14"/>
                    </a:cubicBezTo>
                    <a:cubicBezTo>
                      <a:pt x="94" y="12"/>
                      <a:pt x="94" y="8"/>
                      <a:pt x="92" y="4"/>
                    </a:cubicBezTo>
                    <a:cubicBezTo>
                      <a:pt x="91" y="2"/>
                      <a:pt x="89" y="0"/>
                      <a:pt x="87" y="0"/>
                    </a:cubicBezTo>
                    <a:cubicBezTo>
                      <a:pt x="86" y="0"/>
                      <a:pt x="85" y="0"/>
                      <a:pt x="85" y="0"/>
                    </a:cubicBezTo>
                    <a:cubicBezTo>
                      <a:pt x="83" y="0"/>
                      <a:pt x="81" y="0"/>
                      <a:pt x="79" y="0"/>
                    </a:cubicBezTo>
                    <a:cubicBezTo>
                      <a:pt x="77" y="1"/>
                      <a:pt x="76" y="1"/>
                      <a:pt x="75" y="1"/>
                    </a:cubicBezTo>
                    <a:cubicBezTo>
                      <a:pt x="71" y="1"/>
                      <a:pt x="67" y="2"/>
                      <a:pt x="63" y="2"/>
                    </a:cubicBezTo>
                    <a:cubicBezTo>
                      <a:pt x="61" y="2"/>
                      <a:pt x="61" y="2"/>
                      <a:pt x="61" y="2"/>
                    </a:cubicBezTo>
                    <a:cubicBezTo>
                      <a:pt x="60" y="2"/>
                      <a:pt x="60" y="2"/>
                      <a:pt x="59" y="2"/>
                    </a:cubicBezTo>
                    <a:cubicBezTo>
                      <a:pt x="57" y="3"/>
                      <a:pt x="56" y="3"/>
                      <a:pt x="54" y="3"/>
                    </a:cubicBezTo>
                    <a:cubicBezTo>
                      <a:pt x="49" y="4"/>
                      <a:pt x="44" y="6"/>
                      <a:pt x="40" y="8"/>
                    </a:cubicBezTo>
                    <a:cubicBezTo>
                      <a:pt x="39" y="8"/>
                      <a:pt x="37" y="9"/>
                      <a:pt x="36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2" y="11"/>
                      <a:pt x="26" y="13"/>
                      <a:pt x="26" y="18"/>
                    </a:cubicBezTo>
                    <a:cubicBezTo>
                      <a:pt x="26" y="20"/>
                      <a:pt x="26" y="21"/>
                      <a:pt x="27" y="22"/>
                    </a:cubicBezTo>
                    <a:cubicBezTo>
                      <a:pt x="27" y="22"/>
                      <a:pt x="27" y="22"/>
                      <a:pt x="27" y="23"/>
                    </a:cubicBezTo>
                    <a:cubicBezTo>
                      <a:pt x="26" y="24"/>
                      <a:pt x="26" y="24"/>
                      <a:pt x="24" y="24"/>
                    </a:cubicBezTo>
                    <a:cubicBezTo>
                      <a:pt x="19" y="25"/>
                      <a:pt x="17" y="27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1" y="31"/>
                      <a:pt x="9" y="34"/>
                      <a:pt x="8" y="38"/>
                    </a:cubicBezTo>
                    <a:cubicBezTo>
                      <a:pt x="7" y="45"/>
                      <a:pt x="14" y="46"/>
                      <a:pt x="17" y="47"/>
                    </a:cubicBezTo>
                    <a:cubicBezTo>
                      <a:pt x="18" y="47"/>
                      <a:pt x="18" y="47"/>
                      <a:pt x="19" y="47"/>
                    </a:cubicBezTo>
                    <a:cubicBezTo>
                      <a:pt x="20" y="47"/>
                      <a:pt x="21" y="48"/>
                      <a:pt x="21" y="48"/>
                    </a:cubicBezTo>
                    <a:cubicBezTo>
                      <a:pt x="21" y="48"/>
                      <a:pt x="21" y="48"/>
                      <a:pt x="21" y="48"/>
                    </a:cubicBezTo>
                    <a:cubicBezTo>
                      <a:pt x="20" y="48"/>
                      <a:pt x="19" y="48"/>
                      <a:pt x="18" y="48"/>
                    </a:cubicBezTo>
                    <a:cubicBezTo>
                      <a:pt x="17" y="48"/>
                      <a:pt x="13" y="48"/>
                      <a:pt x="12" y="52"/>
                    </a:cubicBezTo>
                    <a:cubicBezTo>
                      <a:pt x="11" y="53"/>
                      <a:pt x="11" y="55"/>
                      <a:pt x="12" y="57"/>
                    </a:cubicBezTo>
                    <a:cubicBezTo>
                      <a:pt x="13" y="59"/>
                      <a:pt x="15" y="61"/>
                      <a:pt x="17" y="61"/>
                    </a:cubicBezTo>
                    <a:cubicBezTo>
                      <a:pt x="18" y="61"/>
                      <a:pt x="19" y="62"/>
                      <a:pt x="21" y="62"/>
                    </a:cubicBezTo>
                    <a:cubicBezTo>
                      <a:pt x="22" y="62"/>
                      <a:pt x="23" y="61"/>
                      <a:pt x="24" y="61"/>
                    </a:cubicBezTo>
                    <a:cubicBezTo>
                      <a:pt x="26" y="61"/>
                      <a:pt x="27" y="61"/>
                      <a:pt x="28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9" y="61"/>
                      <a:pt x="30" y="61"/>
                      <a:pt x="31" y="62"/>
                    </a:cubicBezTo>
                    <a:cubicBezTo>
                      <a:pt x="33" y="62"/>
                      <a:pt x="35" y="63"/>
                      <a:pt x="37" y="63"/>
                    </a:cubicBezTo>
                    <a:cubicBezTo>
                      <a:pt x="37" y="63"/>
                      <a:pt x="37" y="63"/>
                      <a:pt x="37" y="63"/>
                    </a:cubicBezTo>
                    <a:cubicBezTo>
                      <a:pt x="38" y="63"/>
                      <a:pt x="38" y="63"/>
                      <a:pt x="39" y="63"/>
                    </a:cubicBezTo>
                    <a:cubicBezTo>
                      <a:pt x="40" y="63"/>
                      <a:pt x="40" y="63"/>
                      <a:pt x="41" y="63"/>
                    </a:cubicBezTo>
                    <a:cubicBezTo>
                      <a:pt x="42" y="63"/>
                      <a:pt x="42" y="63"/>
                      <a:pt x="43" y="63"/>
                    </a:cubicBezTo>
                    <a:cubicBezTo>
                      <a:pt x="41" y="63"/>
                      <a:pt x="38" y="64"/>
                      <a:pt x="35" y="64"/>
                    </a:cubicBezTo>
                    <a:cubicBezTo>
                      <a:pt x="34" y="64"/>
                      <a:pt x="34" y="64"/>
                      <a:pt x="34" y="64"/>
                    </a:cubicBezTo>
                    <a:cubicBezTo>
                      <a:pt x="32" y="64"/>
                      <a:pt x="29" y="64"/>
                      <a:pt x="26" y="63"/>
                    </a:cubicBezTo>
                    <a:cubicBezTo>
                      <a:pt x="23" y="63"/>
                      <a:pt x="20" y="63"/>
                      <a:pt x="17" y="63"/>
                    </a:cubicBezTo>
                    <a:cubicBezTo>
                      <a:pt x="15" y="63"/>
                      <a:pt x="13" y="63"/>
                      <a:pt x="11" y="63"/>
                    </a:cubicBezTo>
                    <a:cubicBezTo>
                      <a:pt x="7" y="64"/>
                      <a:pt x="4" y="68"/>
                      <a:pt x="3" y="72"/>
                    </a:cubicBezTo>
                    <a:cubicBezTo>
                      <a:pt x="1" y="77"/>
                      <a:pt x="4" y="81"/>
                      <a:pt x="6" y="84"/>
                    </a:cubicBezTo>
                    <a:cubicBezTo>
                      <a:pt x="10" y="89"/>
                      <a:pt x="12" y="91"/>
                      <a:pt x="18" y="93"/>
                    </a:cubicBezTo>
                    <a:cubicBezTo>
                      <a:pt x="22" y="94"/>
                      <a:pt x="25" y="96"/>
                      <a:pt x="30" y="99"/>
                    </a:cubicBezTo>
                    <a:cubicBezTo>
                      <a:pt x="32" y="101"/>
                      <a:pt x="35" y="101"/>
                      <a:pt x="38" y="102"/>
                    </a:cubicBezTo>
                    <a:cubicBezTo>
                      <a:pt x="40" y="102"/>
                      <a:pt x="41" y="103"/>
                      <a:pt x="43" y="103"/>
                    </a:cubicBezTo>
                    <a:cubicBezTo>
                      <a:pt x="45" y="104"/>
                      <a:pt x="48" y="104"/>
                      <a:pt x="50" y="105"/>
                    </a:cubicBezTo>
                    <a:cubicBezTo>
                      <a:pt x="52" y="105"/>
                      <a:pt x="54" y="105"/>
                      <a:pt x="56" y="106"/>
                    </a:cubicBezTo>
                    <a:cubicBezTo>
                      <a:pt x="57" y="106"/>
                      <a:pt x="59" y="108"/>
                      <a:pt x="60" y="110"/>
                    </a:cubicBezTo>
                    <a:cubicBezTo>
                      <a:pt x="61" y="111"/>
                      <a:pt x="62" y="112"/>
                      <a:pt x="63" y="112"/>
                    </a:cubicBezTo>
                    <a:cubicBezTo>
                      <a:pt x="64" y="113"/>
                      <a:pt x="65" y="114"/>
                      <a:pt x="66" y="115"/>
                    </a:cubicBezTo>
                    <a:cubicBezTo>
                      <a:pt x="69" y="117"/>
                      <a:pt x="71" y="119"/>
                      <a:pt x="71" y="120"/>
                    </a:cubicBezTo>
                    <a:cubicBezTo>
                      <a:pt x="70" y="122"/>
                      <a:pt x="70" y="123"/>
                      <a:pt x="67" y="123"/>
                    </a:cubicBezTo>
                    <a:cubicBezTo>
                      <a:pt x="66" y="123"/>
                      <a:pt x="66" y="123"/>
                      <a:pt x="65" y="123"/>
                    </a:cubicBezTo>
                    <a:cubicBezTo>
                      <a:pt x="61" y="122"/>
                      <a:pt x="57" y="119"/>
                      <a:pt x="54" y="116"/>
                    </a:cubicBezTo>
                    <a:cubicBezTo>
                      <a:pt x="51" y="115"/>
                      <a:pt x="49" y="113"/>
                      <a:pt x="46" y="111"/>
                    </a:cubicBezTo>
                    <a:cubicBezTo>
                      <a:pt x="38" y="107"/>
                      <a:pt x="28" y="106"/>
                      <a:pt x="19" y="105"/>
                    </a:cubicBezTo>
                    <a:cubicBezTo>
                      <a:pt x="16" y="104"/>
                      <a:pt x="16" y="104"/>
                      <a:pt x="16" y="104"/>
                    </a:cubicBezTo>
                    <a:cubicBezTo>
                      <a:pt x="15" y="104"/>
                      <a:pt x="15" y="104"/>
                      <a:pt x="14" y="104"/>
                    </a:cubicBezTo>
                    <a:cubicBezTo>
                      <a:pt x="12" y="104"/>
                      <a:pt x="11" y="104"/>
                      <a:pt x="9" y="105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91" y="144"/>
                      <a:pt x="91" y="144"/>
                      <a:pt x="91" y="144"/>
                    </a:cubicBezTo>
                    <a:cubicBezTo>
                      <a:pt x="125" y="42"/>
                      <a:pt x="125" y="42"/>
                      <a:pt x="125" y="42"/>
                    </a:cubicBezTo>
                    <a:lnTo>
                      <a:pt x="117" y="48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2305" y="651"/>
                <a:ext cx="157" cy="212"/>
              </a:xfrm>
              <a:custGeom>
                <a:avLst/>
                <a:gdLst>
                  <a:gd name="T0" fmla="*/ 57 w 59"/>
                  <a:gd name="T1" fmla="*/ 41 h 80"/>
                  <a:gd name="T2" fmla="*/ 46 w 59"/>
                  <a:gd name="T3" fmla="*/ 34 h 80"/>
                  <a:gd name="T4" fmla="*/ 40 w 59"/>
                  <a:gd name="T5" fmla="*/ 38 h 80"/>
                  <a:gd name="T6" fmla="*/ 40 w 59"/>
                  <a:gd name="T7" fmla="*/ 39 h 80"/>
                  <a:gd name="T8" fmla="*/ 40 w 59"/>
                  <a:gd name="T9" fmla="*/ 38 h 80"/>
                  <a:gd name="T10" fmla="*/ 39 w 59"/>
                  <a:gd name="T11" fmla="*/ 37 h 80"/>
                  <a:gd name="T12" fmla="*/ 39 w 59"/>
                  <a:gd name="T13" fmla="*/ 34 h 80"/>
                  <a:gd name="T14" fmla="*/ 38 w 59"/>
                  <a:gd name="T15" fmla="*/ 32 h 80"/>
                  <a:gd name="T16" fmla="*/ 36 w 59"/>
                  <a:gd name="T17" fmla="*/ 32 h 80"/>
                  <a:gd name="T18" fmla="*/ 35 w 59"/>
                  <a:gd name="T19" fmla="*/ 32 h 80"/>
                  <a:gd name="T20" fmla="*/ 36 w 59"/>
                  <a:gd name="T21" fmla="*/ 31 h 80"/>
                  <a:gd name="T22" fmla="*/ 38 w 59"/>
                  <a:gd name="T23" fmla="*/ 26 h 80"/>
                  <a:gd name="T24" fmla="*/ 36 w 59"/>
                  <a:gd name="T25" fmla="*/ 20 h 80"/>
                  <a:gd name="T26" fmla="*/ 36 w 59"/>
                  <a:gd name="T27" fmla="*/ 19 h 80"/>
                  <a:gd name="T28" fmla="*/ 35 w 59"/>
                  <a:gd name="T29" fmla="*/ 13 h 80"/>
                  <a:gd name="T30" fmla="*/ 37 w 59"/>
                  <a:gd name="T31" fmla="*/ 12 h 80"/>
                  <a:gd name="T32" fmla="*/ 40 w 59"/>
                  <a:gd name="T33" fmla="*/ 8 h 80"/>
                  <a:gd name="T34" fmla="*/ 39 w 59"/>
                  <a:gd name="T35" fmla="*/ 2 h 80"/>
                  <a:gd name="T36" fmla="*/ 34 w 59"/>
                  <a:gd name="T37" fmla="*/ 0 h 80"/>
                  <a:gd name="T38" fmla="*/ 27 w 59"/>
                  <a:gd name="T39" fmla="*/ 2 h 80"/>
                  <a:gd name="T40" fmla="*/ 22 w 59"/>
                  <a:gd name="T41" fmla="*/ 6 h 80"/>
                  <a:gd name="T42" fmla="*/ 18 w 59"/>
                  <a:gd name="T43" fmla="*/ 10 h 80"/>
                  <a:gd name="T44" fmla="*/ 13 w 59"/>
                  <a:gd name="T45" fmla="*/ 17 h 80"/>
                  <a:gd name="T46" fmla="*/ 17 w 59"/>
                  <a:gd name="T47" fmla="*/ 26 h 80"/>
                  <a:gd name="T48" fmla="*/ 18 w 59"/>
                  <a:gd name="T49" fmla="*/ 27 h 80"/>
                  <a:gd name="T50" fmla="*/ 17 w 59"/>
                  <a:gd name="T51" fmla="*/ 28 h 80"/>
                  <a:gd name="T52" fmla="*/ 15 w 59"/>
                  <a:gd name="T53" fmla="*/ 33 h 80"/>
                  <a:gd name="T54" fmla="*/ 18 w 59"/>
                  <a:gd name="T55" fmla="*/ 42 h 80"/>
                  <a:gd name="T56" fmla="*/ 20 w 59"/>
                  <a:gd name="T57" fmla="*/ 46 h 80"/>
                  <a:gd name="T58" fmla="*/ 16 w 59"/>
                  <a:gd name="T59" fmla="*/ 48 h 80"/>
                  <a:gd name="T60" fmla="*/ 12 w 59"/>
                  <a:gd name="T61" fmla="*/ 47 h 80"/>
                  <a:gd name="T62" fmla="*/ 9 w 59"/>
                  <a:gd name="T63" fmla="*/ 46 h 80"/>
                  <a:gd name="T64" fmla="*/ 0 w 59"/>
                  <a:gd name="T65" fmla="*/ 76 h 80"/>
                  <a:gd name="T66" fmla="*/ 5 w 59"/>
                  <a:gd name="T67" fmla="*/ 75 h 80"/>
                  <a:gd name="T68" fmla="*/ 10 w 59"/>
                  <a:gd name="T69" fmla="*/ 74 h 80"/>
                  <a:gd name="T70" fmla="*/ 14 w 59"/>
                  <a:gd name="T71" fmla="*/ 74 h 80"/>
                  <a:gd name="T72" fmla="*/ 15 w 59"/>
                  <a:gd name="T73" fmla="*/ 74 h 80"/>
                  <a:gd name="T74" fmla="*/ 17 w 59"/>
                  <a:gd name="T75" fmla="*/ 75 h 80"/>
                  <a:gd name="T76" fmla="*/ 20 w 59"/>
                  <a:gd name="T77" fmla="*/ 77 h 80"/>
                  <a:gd name="T78" fmla="*/ 26 w 59"/>
                  <a:gd name="T79" fmla="*/ 78 h 80"/>
                  <a:gd name="T80" fmla="*/ 28 w 59"/>
                  <a:gd name="T81" fmla="*/ 78 h 80"/>
                  <a:gd name="T82" fmla="*/ 36 w 59"/>
                  <a:gd name="T83" fmla="*/ 80 h 80"/>
                  <a:gd name="T84" fmla="*/ 36 w 59"/>
                  <a:gd name="T85" fmla="*/ 80 h 80"/>
                  <a:gd name="T86" fmla="*/ 48 w 59"/>
                  <a:gd name="T87" fmla="*/ 74 h 80"/>
                  <a:gd name="T88" fmla="*/ 56 w 59"/>
                  <a:gd name="T89" fmla="*/ 57 h 80"/>
                  <a:gd name="T90" fmla="*/ 57 w 59"/>
                  <a:gd name="T91" fmla="*/ 4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9" h="80">
                    <a:moveTo>
                      <a:pt x="57" y="41"/>
                    </a:moveTo>
                    <a:cubicBezTo>
                      <a:pt x="55" y="37"/>
                      <a:pt x="50" y="34"/>
                      <a:pt x="46" y="34"/>
                    </a:cubicBezTo>
                    <a:cubicBezTo>
                      <a:pt x="43" y="34"/>
                      <a:pt x="41" y="36"/>
                      <a:pt x="40" y="38"/>
                    </a:cubicBezTo>
                    <a:cubicBezTo>
                      <a:pt x="40" y="38"/>
                      <a:pt x="40" y="39"/>
                      <a:pt x="40" y="39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39" y="36"/>
                      <a:pt x="39" y="35"/>
                      <a:pt x="39" y="34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6" y="32"/>
                      <a:pt x="36" y="32"/>
                      <a:pt x="36" y="32"/>
                    </a:cubicBezTo>
                    <a:cubicBezTo>
                      <a:pt x="36" y="32"/>
                      <a:pt x="35" y="32"/>
                      <a:pt x="35" y="32"/>
                    </a:cubicBezTo>
                    <a:cubicBezTo>
                      <a:pt x="35" y="31"/>
                      <a:pt x="35" y="31"/>
                      <a:pt x="36" y="31"/>
                    </a:cubicBezTo>
                    <a:cubicBezTo>
                      <a:pt x="36" y="30"/>
                      <a:pt x="37" y="28"/>
                      <a:pt x="38" y="26"/>
                    </a:cubicBezTo>
                    <a:cubicBezTo>
                      <a:pt x="38" y="24"/>
                      <a:pt x="37" y="22"/>
                      <a:pt x="36" y="20"/>
                    </a:cubicBezTo>
                    <a:cubicBezTo>
                      <a:pt x="36" y="20"/>
                      <a:pt x="36" y="19"/>
                      <a:pt x="36" y="19"/>
                    </a:cubicBezTo>
                    <a:cubicBezTo>
                      <a:pt x="35" y="15"/>
                      <a:pt x="35" y="14"/>
                      <a:pt x="35" y="13"/>
                    </a:cubicBezTo>
                    <a:cubicBezTo>
                      <a:pt x="36" y="13"/>
                      <a:pt x="36" y="12"/>
                      <a:pt x="37" y="12"/>
                    </a:cubicBezTo>
                    <a:cubicBezTo>
                      <a:pt x="38" y="11"/>
                      <a:pt x="39" y="10"/>
                      <a:pt x="40" y="8"/>
                    </a:cubicBezTo>
                    <a:cubicBezTo>
                      <a:pt x="40" y="5"/>
                      <a:pt x="40" y="3"/>
                      <a:pt x="39" y="2"/>
                    </a:cubicBezTo>
                    <a:cubicBezTo>
                      <a:pt x="38" y="0"/>
                      <a:pt x="36" y="0"/>
                      <a:pt x="34" y="0"/>
                    </a:cubicBezTo>
                    <a:cubicBezTo>
                      <a:pt x="32" y="0"/>
                      <a:pt x="29" y="0"/>
                      <a:pt x="27" y="2"/>
                    </a:cubicBezTo>
                    <a:cubicBezTo>
                      <a:pt x="25" y="3"/>
                      <a:pt x="24" y="5"/>
                      <a:pt x="22" y="6"/>
                    </a:cubicBezTo>
                    <a:cubicBezTo>
                      <a:pt x="21" y="7"/>
                      <a:pt x="20" y="9"/>
                      <a:pt x="18" y="10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3" y="20"/>
                      <a:pt x="14" y="23"/>
                      <a:pt x="17" y="26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8"/>
                      <a:pt x="17" y="28"/>
                    </a:cubicBezTo>
                    <a:cubicBezTo>
                      <a:pt x="17" y="29"/>
                      <a:pt x="15" y="30"/>
                      <a:pt x="15" y="33"/>
                    </a:cubicBezTo>
                    <a:cubicBezTo>
                      <a:pt x="14" y="37"/>
                      <a:pt x="16" y="40"/>
                      <a:pt x="18" y="42"/>
                    </a:cubicBezTo>
                    <a:cubicBezTo>
                      <a:pt x="19" y="44"/>
                      <a:pt x="20" y="45"/>
                      <a:pt x="20" y="46"/>
                    </a:cubicBezTo>
                    <a:cubicBezTo>
                      <a:pt x="20" y="48"/>
                      <a:pt x="17" y="48"/>
                      <a:pt x="16" y="48"/>
                    </a:cubicBezTo>
                    <a:cubicBezTo>
                      <a:pt x="15" y="48"/>
                      <a:pt x="13" y="48"/>
                      <a:pt x="12" y="47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0" y="76"/>
                      <a:pt x="0" y="76"/>
                      <a:pt x="0" y="76"/>
                    </a:cubicBezTo>
                    <a:cubicBezTo>
                      <a:pt x="5" y="75"/>
                      <a:pt x="5" y="75"/>
                      <a:pt x="5" y="75"/>
                    </a:cubicBezTo>
                    <a:cubicBezTo>
                      <a:pt x="6" y="75"/>
                      <a:pt x="8" y="75"/>
                      <a:pt x="10" y="74"/>
                    </a:cubicBezTo>
                    <a:cubicBezTo>
                      <a:pt x="11" y="74"/>
                      <a:pt x="13" y="74"/>
                      <a:pt x="14" y="74"/>
                    </a:cubicBezTo>
                    <a:cubicBezTo>
                      <a:pt x="15" y="74"/>
                      <a:pt x="15" y="74"/>
                      <a:pt x="15" y="74"/>
                    </a:cubicBezTo>
                    <a:cubicBezTo>
                      <a:pt x="16" y="74"/>
                      <a:pt x="16" y="74"/>
                      <a:pt x="17" y="75"/>
                    </a:cubicBezTo>
                    <a:cubicBezTo>
                      <a:pt x="18" y="76"/>
                      <a:pt x="19" y="76"/>
                      <a:pt x="20" y="77"/>
                    </a:cubicBezTo>
                    <a:cubicBezTo>
                      <a:pt x="22" y="78"/>
                      <a:pt x="24" y="78"/>
                      <a:pt x="26" y="78"/>
                    </a:cubicBezTo>
                    <a:cubicBezTo>
                      <a:pt x="27" y="78"/>
                      <a:pt x="28" y="78"/>
                      <a:pt x="28" y="78"/>
                    </a:cubicBezTo>
                    <a:cubicBezTo>
                      <a:pt x="31" y="79"/>
                      <a:pt x="34" y="80"/>
                      <a:pt x="36" y="80"/>
                    </a:cubicBezTo>
                    <a:cubicBezTo>
                      <a:pt x="36" y="80"/>
                      <a:pt x="36" y="80"/>
                      <a:pt x="36" y="80"/>
                    </a:cubicBezTo>
                    <a:cubicBezTo>
                      <a:pt x="40" y="80"/>
                      <a:pt x="44" y="78"/>
                      <a:pt x="48" y="74"/>
                    </a:cubicBezTo>
                    <a:cubicBezTo>
                      <a:pt x="52" y="69"/>
                      <a:pt x="55" y="63"/>
                      <a:pt x="56" y="57"/>
                    </a:cubicBezTo>
                    <a:cubicBezTo>
                      <a:pt x="57" y="52"/>
                      <a:pt x="59" y="47"/>
                      <a:pt x="57" y="4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Freeform 10"/>
              <p:cNvSpPr>
                <a:spLocks/>
              </p:cNvSpPr>
              <p:nvPr/>
            </p:nvSpPr>
            <p:spPr bwMode="auto">
              <a:xfrm>
                <a:off x="2100" y="640"/>
                <a:ext cx="83" cy="64"/>
              </a:xfrm>
              <a:custGeom>
                <a:avLst/>
                <a:gdLst>
                  <a:gd name="T0" fmla="*/ 26 w 31"/>
                  <a:gd name="T1" fmla="*/ 0 h 24"/>
                  <a:gd name="T2" fmla="*/ 9 w 31"/>
                  <a:gd name="T3" fmla="*/ 6 h 24"/>
                  <a:gd name="T4" fmla="*/ 9 w 31"/>
                  <a:gd name="T5" fmla="*/ 6 h 24"/>
                  <a:gd name="T6" fmla="*/ 1 w 31"/>
                  <a:gd name="T7" fmla="*/ 12 h 24"/>
                  <a:gd name="T8" fmla="*/ 2 w 31"/>
                  <a:gd name="T9" fmla="*/ 18 h 24"/>
                  <a:gd name="T10" fmla="*/ 7 w 31"/>
                  <a:gd name="T11" fmla="*/ 24 h 24"/>
                  <a:gd name="T12" fmla="*/ 9 w 31"/>
                  <a:gd name="T13" fmla="*/ 24 h 24"/>
                  <a:gd name="T14" fmla="*/ 9 w 31"/>
                  <a:gd name="T15" fmla="*/ 24 h 24"/>
                  <a:gd name="T16" fmla="*/ 17 w 31"/>
                  <a:gd name="T17" fmla="*/ 20 h 24"/>
                  <a:gd name="T18" fmla="*/ 18 w 31"/>
                  <a:gd name="T19" fmla="*/ 19 h 24"/>
                  <a:gd name="T20" fmla="*/ 29 w 31"/>
                  <a:gd name="T21" fmla="*/ 4 h 24"/>
                  <a:gd name="T22" fmla="*/ 31 w 31"/>
                  <a:gd name="T23" fmla="*/ 0 h 24"/>
                  <a:gd name="T24" fmla="*/ 26 w 31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1" h="24">
                    <a:moveTo>
                      <a:pt x="26" y="0"/>
                    </a:moveTo>
                    <a:cubicBezTo>
                      <a:pt x="20" y="1"/>
                      <a:pt x="13" y="4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7"/>
                      <a:pt x="3" y="9"/>
                      <a:pt x="1" y="12"/>
                    </a:cubicBezTo>
                    <a:cubicBezTo>
                      <a:pt x="0" y="13"/>
                      <a:pt x="0" y="16"/>
                      <a:pt x="2" y="18"/>
                    </a:cubicBezTo>
                    <a:cubicBezTo>
                      <a:pt x="3" y="20"/>
                      <a:pt x="5" y="23"/>
                      <a:pt x="7" y="24"/>
                    </a:cubicBezTo>
                    <a:cubicBezTo>
                      <a:pt x="8" y="24"/>
                      <a:pt x="8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12" y="24"/>
                      <a:pt x="15" y="21"/>
                      <a:pt x="17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4" y="14"/>
                      <a:pt x="28" y="9"/>
                      <a:pt x="29" y="4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26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11"/>
              <p:cNvSpPr>
                <a:spLocks/>
              </p:cNvSpPr>
              <p:nvPr/>
            </p:nvSpPr>
            <p:spPr bwMode="auto">
              <a:xfrm>
                <a:off x="2690" y="603"/>
                <a:ext cx="93" cy="59"/>
              </a:xfrm>
              <a:custGeom>
                <a:avLst/>
                <a:gdLst>
                  <a:gd name="T0" fmla="*/ 33 w 35"/>
                  <a:gd name="T1" fmla="*/ 7 h 22"/>
                  <a:gd name="T2" fmla="*/ 26 w 35"/>
                  <a:gd name="T3" fmla="*/ 3 h 22"/>
                  <a:gd name="T4" fmla="*/ 25 w 35"/>
                  <a:gd name="T5" fmla="*/ 3 h 22"/>
                  <a:gd name="T6" fmla="*/ 21 w 35"/>
                  <a:gd name="T7" fmla="*/ 2 h 22"/>
                  <a:gd name="T8" fmla="*/ 14 w 35"/>
                  <a:gd name="T9" fmla="*/ 0 h 22"/>
                  <a:gd name="T10" fmla="*/ 10 w 35"/>
                  <a:gd name="T11" fmla="*/ 1 h 22"/>
                  <a:gd name="T12" fmla="*/ 2 w 35"/>
                  <a:gd name="T13" fmla="*/ 14 h 22"/>
                  <a:gd name="T14" fmla="*/ 14 w 35"/>
                  <a:gd name="T15" fmla="*/ 19 h 22"/>
                  <a:gd name="T16" fmla="*/ 17 w 35"/>
                  <a:gd name="T17" fmla="*/ 20 h 22"/>
                  <a:gd name="T18" fmla="*/ 20 w 35"/>
                  <a:gd name="T19" fmla="*/ 21 h 22"/>
                  <a:gd name="T20" fmla="*/ 25 w 35"/>
                  <a:gd name="T21" fmla="*/ 22 h 22"/>
                  <a:gd name="T22" fmla="*/ 32 w 35"/>
                  <a:gd name="T23" fmla="*/ 17 h 22"/>
                  <a:gd name="T24" fmla="*/ 32 w 35"/>
                  <a:gd name="T25" fmla="*/ 16 h 22"/>
                  <a:gd name="T26" fmla="*/ 33 w 35"/>
                  <a:gd name="T27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22">
                    <a:moveTo>
                      <a:pt x="33" y="7"/>
                    </a:moveTo>
                    <a:cubicBezTo>
                      <a:pt x="32" y="4"/>
                      <a:pt x="28" y="3"/>
                      <a:pt x="26" y="3"/>
                    </a:cubicBezTo>
                    <a:cubicBezTo>
                      <a:pt x="26" y="3"/>
                      <a:pt x="25" y="3"/>
                      <a:pt x="25" y="3"/>
                    </a:cubicBezTo>
                    <a:cubicBezTo>
                      <a:pt x="24" y="3"/>
                      <a:pt x="22" y="2"/>
                      <a:pt x="21" y="2"/>
                    </a:cubicBezTo>
                    <a:cubicBezTo>
                      <a:pt x="19" y="1"/>
                      <a:pt x="17" y="0"/>
                      <a:pt x="14" y="0"/>
                    </a:cubicBezTo>
                    <a:cubicBezTo>
                      <a:pt x="13" y="0"/>
                      <a:pt x="11" y="1"/>
                      <a:pt x="10" y="1"/>
                    </a:cubicBezTo>
                    <a:cubicBezTo>
                      <a:pt x="6" y="3"/>
                      <a:pt x="0" y="8"/>
                      <a:pt x="2" y="14"/>
                    </a:cubicBezTo>
                    <a:cubicBezTo>
                      <a:pt x="3" y="19"/>
                      <a:pt x="10" y="19"/>
                      <a:pt x="14" y="19"/>
                    </a:cubicBezTo>
                    <a:cubicBezTo>
                      <a:pt x="15" y="20"/>
                      <a:pt x="17" y="20"/>
                      <a:pt x="17" y="20"/>
                    </a:cubicBezTo>
                    <a:cubicBezTo>
                      <a:pt x="18" y="20"/>
                      <a:pt x="19" y="20"/>
                      <a:pt x="20" y="21"/>
                    </a:cubicBezTo>
                    <a:cubicBezTo>
                      <a:pt x="22" y="21"/>
                      <a:pt x="24" y="22"/>
                      <a:pt x="25" y="22"/>
                    </a:cubicBezTo>
                    <a:cubicBezTo>
                      <a:pt x="28" y="22"/>
                      <a:pt x="30" y="20"/>
                      <a:pt x="32" y="17"/>
                    </a:cubicBezTo>
                    <a:cubicBezTo>
                      <a:pt x="32" y="16"/>
                      <a:pt x="32" y="16"/>
                      <a:pt x="32" y="16"/>
                    </a:cubicBezTo>
                    <a:cubicBezTo>
                      <a:pt x="33" y="13"/>
                      <a:pt x="35" y="10"/>
                      <a:pt x="33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12"/>
              <p:cNvSpPr>
                <a:spLocks/>
              </p:cNvSpPr>
              <p:nvPr/>
            </p:nvSpPr>
            <p:spPr bwMode="auto">
              <a:xfrm>
                <a:off x="3099" y="1015"/>
                <a:ext cx="173" cy="114"/>
              </a:xfrm>
              <a:custGeom>
                <a:avLst/>
                <a:gdLst>
                  <a:gd name="T0" fmla="*/ 25 w 65"/>
                  <a:gd name="T1" fmla="*/ 43 h 43"/>
                  <a:gd name="T2" fmla="*/ 22 w 65"/>
                  <a:gd name="T3" fmla="*/ 43 h 43"/>
                  <a:gd name="T4" fmla="*/ 15 w 65"/>
                  <a:gd name="T5" fmla="*/ 36 h 43"/>
                  <a:gd name="T6" fmla="*/ 14 w 65"/>
                  <a:gd name="T7" fmla="*/ 30 h 43"/>
                  <a:gd name="T8" fmla="*/ 13 w 65"/>
                  <a:gd name="T9" fmla="*/ 27 h 43"/>
                  <a:gd name="T10" fmla="*/ 10 w 65"/>
                  <a:gd name="T11" fmla="*/ 26 h 43"/>
                  <a:gd name="T12" fmla="*/ 2 w 65"/>
                  <a:gd name="T13" fmla="*/ 17 h 43"/>
                  <a:gd name="T14" fmla="*/ 3 w 65"/>
                  <a:gd name="T15" fmla="*/ 2 h 43"/>
                  <a:gd name="T16" fmla="*/ 8 w 65"/>
                  <a:gd name="T17" fmla="*/ 0 h 43"/>
                  <a:gd name="T18" fmla="*/ 16 w 65"/>
                  <a:gd name="T19" fmla="*/ 2 h 43"/>
                  <a:gd name="T20" fmla="*/ 20 w 65"/>
                  <a:gd name="T21" fmla="*/ 3 h 43"/>
                  <a:gd name="T22" fmla="*/ 21 w 65"/>
                  <a:gd name="T23" fmla="*/ 3 h 43"/>
                  <a:gd name="T24" fmla="*/ 27 w 65"/>
                  <a:gd name="T25" fmla="*/ 2 h 43"/>
                  <a:gd name="T26" fmla="*/ 36 w 65"/>
                  <a:gd name="T27" fmla="*/ 0 h 43"/>
                  <a:gd name="T28" fmla="*/ 51 w 65"/>
                  <a:gd name="T29" fmla="*/ 10 h 43"/>
                  <a:gd name="T30" fmla="*/ 51 w 65"/>
                  <a:gd name="T31" fmla="*/ 11 h 43"/>
                  <a:gd name="T32" fmla="*/ 56 w 65"/>
                  <a:gd name="T33" fmla="*/ 15 h 43"/>
                  <a:gd name="T34" fmla="*/ 63 w 65"/>
                  <a:gd name="T35" fmla="*/ 24 h 43"/>
                  <a:gd name="T36" fmla="*/ 64 w 65"/>
                  <a:gd name="T37" fmla="*/ 31 h 43"/>
                  <a:gd name="T38" fmla="*/ 54 w 65"/>
                  <a:gd name="T39" fmla="*/ 35 h 43"/>
                  <a:gd name="T40" fmla="*/ 49 w 65"/>
                  <a:gd name="T41" fmla="*/ 35 h 43"/>
                  <a:gd name="T42" fmla="*/ 45 w 65"/>
                  <a:gd name="T43" fmla="*/ 35 h 43"/>
                  <a:gd name="T44" fmla="*/ 39 w 65"/>
                  <a:gd name="T45" fmla="*/ 36 h 43"/>
                  <a:gd name="T46" fmla="*/ 36 w 65"/>
                  <a:gd name="T47" fmla="*/ 38 h 43"/>
                  <a:gd name="T48" fmla="*/ 25 w 65"/>
                  <a:gd name="T4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5" h="43">
                    <a:moveTo>
                      <a:pt x="25" y="43"/>
                    </a:moveTo>
                    <a:cubicBezTo>
                      <a:pt x="24" y="43"/>
                      <a:pt x="23" y="43"/>
                      <a:pt x="22" y="43"/>
                    </a:cubicBezTo>
                    <a:cubicBezTo>
                      <a:pt x="18" y="42"/>
                      <a:pt x="16" y="39"/>
                      <a:pt x="15" y="36"/>
                    </a:cubicBezTo>
                    <a:cubicBezTo>
                      <a:pt x="14" y="34"/>
                      <a:pt x="14" y="32"/>
                      <a:pt x="14" y="30"/>
                    </a:cubicBezTo>
                    <a:cubicBezTo>
                      <a:pt x="14" y="29"/>
                      <a:pt x="14" y="28"/>
                      <a:pt x="13" y="27"/>
                    </a:cubicBezTo>
                    <a:cubicBezTo>
                      <a:pt x="13" y="26"/>
                      <a:pt x="12" y="26"/>
                      <a:pt x="10" y="26"/>
                    </a:cubicBezTo>
                    <a:cubicBezTo>
                      <a:pt x="4" y="25"/>
                      <a:pt x="3" y="20"/>
                      <a:pt x="2" y="17"/>
                    </a:cubicBezTo>
                    <a:cubicBezTo>
                      <a:pt x="1" y="12"/>
                      <a:pt x="0" y="6"/>
                      <a:pt x="3" y="2"/>
                    </a:cubicBezTo>
                    <a:cubicBezTo>
                      <a:pt x="4" y="1"/>
                      <a:pt x="6" y="0"/>
                      <a:pt x="8" y="0"/>
                    </a:cubicBezTo>
                    <a:cubicBezTo>
                      <a:pt x="11" y="0"/>
                      <a:pt x="14" y="1"/>
                      <a:pt x="16" y="2"/>
                    </a:cubicBezTo>
                    <a:cubicBezTo>
                      <a:pt x="18" y="2"/>
                      <a:pt x="19" y="3"/>
                      <a:pt x="20" y="3"/>
                    </a:cubicBezTo>
                    <a:cubicBezTo>
                      <a:pt x="20" y="3"/>
                      <a:pt x="21" y="3"/>
                      <a:pt x="21" y="3"/>
                    </a:cubicBezTo>
                    <a:cubicBezTo>
                      <a:pt x="23" y="3"/>
                      <a:pt x="25" y="2"/>
                      <a:pt x="27" y="2"/>
                    </a:cubicBezTo>
                    <a:cubicBezTo>
                      <a:pt x="30" y="1"/>
                      <a:pt x="33" y="0"/>
                      <a:pt x="36" y="0"/>
                    </a:cubicBezTo>
                    <a:cubicBezTo>
                      <a:pt x="43" y="1"/>
                      <a:pt x="47" y="5"/>
                      <a:pt x="51" y="10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2" y="12"/>
                      <a:pt x="54" y="14"/>
                      <a:pt x="56" y="15"/>
                    </a:cubicBezTo>
                    <a:cubicBezTo>
                      <a:pt x="58" y="18"/>
                      <a:pt x="61" y="21"/>
                      <a:pt x="63" y="24"/>
                    </a:cubicBezTo>
                    <a:cubicBezTo>
                      <a:pt x="65" y="27"/>
                      <a:pt x="65" y="30"/>
                      <a:pt x="64" y="31"/>
                    </a:cubicBezTo>
                    <a:cubicBezTo>
                      <a:pt x="62" y="34"/>
                      <a:pt x="59" y="35"/>
                      <a:pt x="54" y="35"/>
                    </a:cubicBezTo>
                    <a:cubicBezTo>
                      <a:pt x="52" y="35"/>
                      <a:pt x="51" y="35"/>
                      <a:pt x="49" y="35"/>
                    </a:cubicBezTo>
                    <a:cubicBezTo>
                      <a:pt x="48" y="35"/>
                      <a:pt x="46" y="35"/>
                      <a:pt x="45" y="35"/>
                    </a:cubicBezTo>
                    <a:cubicBezTo>
                      <a:pt x="42" y="35"/>
                      <a:pt x="40" y="35"/>
                      <a:pt x="39" y="36"/>
                    </a:cubicBezTo>
                    <a:cubicBezTo>
                      <a:pt x="38" y="37"/>
                      <a:pt x="37" y="37"/>
                      <a:pt x="36" y="38"/>
                    </a:cubicBezTo>
                    <a:cubicBezTo>
                      <a:pt x="33" y="41"/>
                      <a:pt x="29" y="43"/>
                      <a:pt x="25" y="4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5"/>
              <p:cNvSpPr>
                <a:spLocks/>
              </p:cNvSpPr>
              <p:nvPr/>
            </p:nvSpPr>
            <p:spPr bwMode="auto">
              <a:xfrm>
                <a:off x="2807" y="632"/>
                <a:ext cx="56" cy="61"/>
              </a:xfrm>
              <a:custGeom>
                <a:avLst/>
                <a:gdLst>
                  <a:gd name="T0" fmla="*/ 16 w 21"/>
                  <a:gd name="T1" fmla="*/ 2 h 23"/>
                  <a:gd name="T2" fmla="*/ 10 w 21"/>
                  <a:gd name="T3" fmla="*/ 0 h 23"/>
                  <a:gd name="T4" fmla="*/ 2 w 21"/>
                  <a:gd name="T5" fmla="*/ 4 h 23"/>
                  <a:gd name="T6" fmla="*/ 1 w 21"/>
                  <a:gd name="T7" fmla="*/ 14 h 23"/>
                  <a:gd name="T8" fmla="*/ 12 w 21"/>
                  <a:gd name="T9" fmla="*/ 23 h 23"/>
                  <a:gd name="T10" fmla="*/ 13 w 21"/>
                  <a:gd name="T11" fmla="*/ 23 h 23"/>
                  <a:gd name="T12" fmla="*/ 20 w 21"/>
                  <a:gd name="T13" fmla="*/ 18 h 23"/>
                  <a:gd name="T14" fmla="*/ 16 w 21"/>
                  <a:gd name="T15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23">
                    <a:moveTo>
                      <a:pt x="16" y="2"/>
                    </a:moveTo>
                    <a:cubicBezTo>
                      <a:pt x="14" y="1"/>
                      <a:pt x="12" y="0"/>
                      <a:pt x="10" y="0"/>
                    </a:cubicBezTo>
                    <a:cubicBezTo>
                      <a:pt x="7" y="0"/>
                      <a:pt x="4" y="1"/>
                      <a:pt x="2" y="4"/>
                    </a:cubicBezTo>
                    <a:cubicBezTo>
                      <a:pt x="0" y="7"/>
                      <a:pt x="0" y="10"/>
                      <a:pt x="1" y="14"/>
                    </a:cubicBezTo>
                    <a:cubicBezTo>
                      <a:pt x="3" y="17"/>
                      <a:pt x="7" y="23"/>
                      <a:pt x="12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6" y="23"/>
                      <a:pt x="18" y="21"/>
                      <a:pt x="20" y="18"/>
                    </a:cubicBezTo>
                    <a:cubicBezTo>
                      <a:pt x="21" y="12"/>
                      <a:pt x="19" y="5"/>
                      <a:pt x="16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Freeform 16"/>
              <p:cNvSpPr>
                <a:spLocks/>
              </p:cNvSpPr>
              <p:nvPr/>
            </p:nvSpPr>
            <p:spPr bwMode="auto">
              <a:xfrm>
                <a:off x="2672" y="683"/>
                <a:ext cx="475" cy="295"/>
              </a:xfrm>
              <a:custGeom>
                <a:avLst/>
                <a:gdLst>
                  <a:gd name="T0" fmla="*/ 173 w 179"/>
                  <a:gd name="T1" fmla="*/ 74 h 111"/>
                  <a:gd name="T2" fmla="*/ 171 w 179"/>
                  <a:gd name="T3" fmla="*/ 67 h 111"/>
                  <a:gd name="T4" fmla="*/ 163 w 179"/>
                  <a:gd name="T5" fmla="*/ 54 h 111"/>
                  <a:gd name="T6" fmla="*/ 150 w 179"/>
                  <a:gd name="T7" fmla="*/ 50 h 111"/>
                  <a:gd name="T8" fmla="*/ 134 w 179"/>
                  <a:gd name="T9" fmla="*/ 50 h 111"/>
                  <a:gd name="T10" fmla="*/ 130 w 179"/>
                  <a:gd name="T11" fmla="*/ 51 h 111"/>
                  <a:gd name="T12" fmla="*/ 124 w 179"/>
                  <a:gd name="T13" fmla="*/ 50 h 111"/>
                  <a:gd name="T14" fmla="*/ 104 w 179"/>
                  <a:gd name="T15" fmla="*/ 64 h 111"/>
                  <a:gd name="T16" fmla="*/ 99 w 179"/>
                  <a:gd name="T17" fmla="*/ 67 h 111"/>
                  <a:gd name="T18" fmla="*/ 94 w 179"/>
                  <a:gd name="T19" fmla="*/ 63 h 111"/>
                  <a:gd name="T20" fmla="*/ 87 w 179"/>
                  <a:gd name="T21" fmla="*/ 65 h 111"/>
                  <a:gd name="T22" fmla="*/ 83 w 179"/>
                  <a:gd name="T23" fmla="*/ 64 h 111"/>
                  <a:gd name="T24" fmla="*/ 77 w 179"/>
                  <a:gd name="T25" fmla="*/ 62 h 111"/>
                  <a:gd name="T26" fmla="*/ 75 w 179"/>
                  <a:gd name="T27" fmla="*/ 56 h 111"/>
                  <a:gd name="T28" fmla="*/ 65 w 179"/>
                  <a:gd name="T29" fmla="*/ 31 h 111"/>
                  <a:gd name="T30" fmla="*/ 62 w 179"/>
                  <a:gd name="T31" fmla="*/ 31 h 111"/>
                  <a:gd name="T32" fmla="*/ 60 w 179"/>
                  <a:gd name="T33" fmla="*/ 27 h 111"/>
                  <a:gd name="T34" fmla="*/ 51 w 179"/>
                  <a:gd name="T35" fmla="*/ 17 h 111"/>
                  <a:gd name="T36" fmla="*/ 44 w 179"/>
                  <a:gd name="T37" fmla="*/ 20 h 111"/>
                  <a:gd name="T38" fmla="*/ 41 w 179"/>
                  <a:gd name="T39" fmla="*/ 22 h 111"/>
                  <a:gd name="T40" fmla="*/ 38 w 179"/>
                  <a:gd name="T41" fmla="*/ 21 h 111"/>
                  <a:gd name="T42" fmla="*/ 38 w 179"/>
                  <a:gd name="T43" fmla="*/ 17 h 111"/>
                  <a:gd name="T44" fmla="*/ 27 w 179"/>
                  <a:gd name="T45" fmla="*/ 9 h 111"/>
                  <a:gd name="T46" fmla="*/ 22 w 179"/>
                  <a:gd name="T47" fmla="*/ 5 h 111"/>
                  <a:gd name="T48" fmla="*/ 13 w 179"/>
                  <a:gd name="T49" fmla="*/ 0 h 111"/>
                  <a:gd name="T50" fmla="*/ 3 w 179"/>
                  <a:gd name="T51" fmla="*/ 16 h 111"/>
                  <a:gd name="T52" fmla="*/ 7 w 179"/>
                  <a:gd name="T53" fmla="*/ 24 h 111"/>
                  <a:gd name="T54" fmla="*/ 11 w 179"/>
                  <a:gd name="T55" fmla="*/ 33 h 111"/>
                  <a:gd name="T56" fmla="*/ 22 w 179"/>
                  <a:gd name="T57" fmla="*/ 39 h 111"/>
                  <a:gd name="T58" fmla="*/ 32 w 179"/>
                  <a:gd name="T59" fmla="*/ 37 h 111"/>
                  <a:gd name="T60" fmla="*/ 36 w 179"/>
                  <a:gd name="T61" fmla="*/ 43 h 111"/>
                  <a:gd name="T62" fmla="*/ 39 w 179"/>
                  <a:gd name="T63" fmla="*/ 50 h 111"/>
                  <a:gd name="T64" fmla="*/ 41 w 179"/>
                  <a:gd name="T65" fmla="*/ 65 h 111"/>
                  <a:gd name="T66" fmla="*/ 40 w 179"/>
                  <a:gd name="T67" fmla="*/ 76 h 111"/>
                  <a:gd name="T68" fmla="*/ 41 w 179"/>
                  <a:gd name="T69" fmla="*/ 87 h 111"/>
                  <a:gd name="T70" fmla="*/ 49 w 179"/>
                  <a:gd name="T71" fmla="*/ 104 h 111"/>
                  <a:gd name="T72" fmla="*/ 53 w 179"/>
                  <a:gd name="T73" fmla="*/ 103 h 111"/>
                  <a:gd name="T74" fmla="*/ 55 w 179"/>
                  <a:gd name="T75" fmla="*/ 102 h 111"/>
                  <a:gd name="T76" fmla="*/ 57 w 179"/>
                  <a:gd name="T77" fmla="*/ 103 h 111"/>
                  <a:gd name="T78" fmla="*/ 61 w 179"/>
                  <a:gd name="T79" fmla="*/ 105 h 111"/>
                  <a:gd name="T80" fmla="*/ 67 w 179"/>
                  <a:gd name="T81" fmla="*/ 109 h 111"/>
                  <a:gd name="T82" fmla="*/ 76 w 179"/>
                  <a:gd name="T83" fmla="*/ 103 h 111"/>
                  <a:gd name="T84" fmla="*/ 84 w 179"/>
                  <a:gd name="T85" fmla="*/ 111 h 111"/>
                  <a:gd name="T86" fmla="*/ 87 w 179"/>
                  <a:gd name="T87" fmla="*/ 110 h 111"/>
                  <a:gd name="T88" fmla="*/ 103 w 179"/>
                  <a:gd name="T89" fmla="*/ 107 h 111"/>
                  <a:gd name="T90" fmla="*/ 107 w 179"/>
                  <a:gd name="T91" fmla="*/ 107 h 111"/>
                  <a:gd name="T92" fmla="*/ 114 w 179"/>
                  <a:gd name="T93" fmla="*/ 105 h 111"/>
                  <a:gd name="T94" fmla="*/ 119 w 179"/>
                  <a:gd name="T95" fmla="*/ 106 h 111"/>
                  <a:gd name="T96" fmla="*/ 129 w 179"/>
                  <a:gd name="T97" fmla="*/ 106 h 111"/>
                  <a:gd name="T98" fmla="*/ 135 w 179"/>
                  <a:gd name="T99" fmla="*/ 99 h 111"/>
                  <a:gd name="T100" fmla="*/ 139 w 179"/>
                  <a:gd name="T101" fmla="*/ 102 h 111"/>
                  <a:gd name="T102" fmla="*/ 155 w 179"/>
                  <a:gd name="T103" fmla="*/ 104 h 111"/>
                  <a:gd name="T104" fmla="*/ 161 w 179"/>
                  <a:gd name="T105" fmla="*/ 102 h 111"/>
                  <a:gd name="T106" fmla="*/ 168 w 179"/>
                  <a:gd name="T107" fmla="*/ 98 h 111"/>
                  <a:gd name="T108" fmla="*/ 170 w 179"/>
                  <a:gd name="T109" fmla="*/ 90 h 111"/>
                  <a:gd name="T110" fmla="*/ 176 w 179"/>
                  <a:gd name="T111" fmla="*/ 86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79" h="111">
                    <a:moveTo>
                      <a:pt x="178" y="80"/>
                    </a:moveTo>
                    <a:cubicBezTo>
                      <a:pt x="178" y="78"/>
                      <a:pt x="176" y="75"/>
                      <a:pt x="173" y="74"/>
                    </a:cubicBezTo>
                    <a:cubicBezTo>
                      <a:pt x="172" y="73"/>
                      <a:pt x="171" y="72"/>
                      <a:pt x="171" y="70"/>
                    </a:cubicBezTo>
                    <a:cubicBezTo>
                      <a:pt x="171" y="69"/>
                      <a:pt x="171" y="68"/>
                      <a:pt x="171" y="67"/>
                    </a:cubicBezTo>
                    <a:cubicBezTo>
                      <a:pt x="171" y="66"/>
                      <a:pt x="171" y="65"/>
                      <a:pt x="170" y="64"/>
                    </a:cubicBezTo>
                    <a:cubicBezTo>
                      <a:pt x="170" y="61"/>
                      <a:pt x="169" y="56"/>
                      <a:pt x="163" y="54"/>
                    </a:cubicBezTo>
                    <a:cubicBezTo>
                      <a:pt x="162" y="54"/>
                      <a:pt x="161" y="54"/>
                      <a:pt x="160" y="53"/>
                    </a:cubicBezTo>
                    <a:cubicBezTo>
                      <a:pt x="156" y="52"/>
                      <a:pt x="153" y="52"/>
                      <a:pt x="150" y="50"/>
                    </a:cubicBezTo>
                    <a:cubicBezTo>
                      <a:pt x="147" y="49"/>
                      <a:pt x="145" y="48"/>
                      <a:pt x="143" y="48"/>
                    </a:cubicBezTo>
                    <a:cubicBezTo>
                      <a:pt x="140" y="48"/>
                      <a:pt x="137" y="49"/>
                      <a:pt x="134" y="50"/>
                    </a:cubicBezTo>
                    <a:cubicBezTo>
                      <a:pt x="134" y="51"/>
                      <a:pt x="133" y="51"/>
                      <a:pt x="133" y="51"/>
                    </a:cubicBezTo>
                    <a:cubicBezTo>
                      <a:pt x="132" y="51"/>
                      <a:pt x="131" y="51"/>
                      <a:pt x="130" y="51"/>
                    </a:cubicBezTo>
                    <a:cubicBezTo>
                      <a:pt x="129" y="50"/>
                      <a:pt x="127" y="50"/>
                      <a:pt x="126" y="50"/>
                    </a:cubicBezTo>
                    <a:cubicBezTo>
                      <a:pt x="125" y="50"/>
                      <a:pt x="125" y="50"/>
                      <a:pt x="124" y="50"/>
                    </a:cubicBezTo>
                    <a:cubicBezTo>
                      <a:pt x="118" y="51"/>
                      <a:pt x="112" y="56"/>
                      <a:pt x="107" y="60"/>
                    </a:cubicBezTo>
                    <a:cubicBezTo>
                      <a:pt x="106" y="62"/>
                      <a:pt x="105" y="63"/>
                      <a:pt x="104" y="64"/>
                    </a:cubicBezTo>
                    <a:cubicBezTo>
                      <a:pt x="103" y="64"/>
                      <a:pt x="103" y="64"/>
                      <a:pt x="103" y="64"/>
                    </a:cubicBezTo>
                    <a:cubicBezTo>
                      <a:pt x="102" y="65"/>
                      <a:pt x="100" y="67"/>
                      <a:pt x="99" y="67"/>
                    </a:cubicBezTo>
                    <a:cubicBezTo>
                      <a:pt x="98" y="67"/>
                      <a:pt x="98" y="67"/>
                      <a:pt x="98" y="66"/>
                    </a:cubicBezTo>
                    <a:cubicBezTo>
                      <a:pt x="97" y="65"/>
                      <a:pt x="96" y="63"/>
                      <a:pt x="94" y="63"/>
                    </a:cubicBezTo>
                    <a:cubicBezTo>
                      <a:pt x="93" y="63"/>
                      <a:pt x="93" y="63"/>
                      <a:pt x="92" y="63"/>
                    </a:cubicBezTo>
                    <a:cubicBezTo>
                      <a:pt x="90" y="63"/>
                      <a:pt x="89" y="64"/>
                      <a:pt x="87" y="65"/>
                    </a:cubicBezTo>
                    <a:cubicBezTo>
                      <a:pt x="87" y="65"/>
                      <a:pt x="86" y="65"/>
                      <a:pt x="85" y="65"/>
                    </a:cubicBezTo>
                    <a:cubicBezTo>
                      <a:pt x="85" y="65"/>
                      <a:pt x="84" y="65"/>
                      <a:pt x="83" y="64"/>
                    </a:cubicBezTo>
                    <a:cubicBezTo>
                      <a:pt x="82" y="63"/>
                      <a:pt x="81" y="62"/>
                      <a:pt x="78" y="62"/>
                    </a:cubicBezTo>
                    <a:cubicBezTo>
                      <a:pt x="78" y="62"/>
                      <a:pt x="78" y="62"/>
                      <a:pt x="77" y="62"/>
                    </a:cubicBezTo>
                    <a:cubicBezTo>
                      <a:pt x="76" y="62"/>
                      <a:pt x="75" y="62"/>
                      <a:pt x="74" y="62"/>
                    </a:cubicBezTo>
                    <a:cubicBezTo>
                      <a:pt x="74" y="60"/>
                      <a:pt x="75" y="58"/>
                      <a:pt x="75" y="56"/>
                    </a:cubicBezTo>
                    <a:cubicBezTo>
                      <a:pt x="77" y="49"/>
                      <a:pt x="79" y="42"/>
                      <a:pt x="72" y="34"/>
                    </a:cubicBezTo>
                    <a:cubicBezTo>
                      <a:pt x="70" y="31"/>
                      <a:pt x="67" y="31"/>
                      <a:pt x="65" y="31"/>
                    </a:cubicBezTo>
                    <a:cubicBezTo>
                      <a:pt x="64" y="31"/>
                      <a:pt x="64" y="31"/>
                      <a:pt x="63" y="31"/>
                    </a:cubicBezTo>
                    <a:cubicBezTo>
                      <a:pt x="63" y="31"/>
                      <a:pt x="62" y="31"/>
                      <a:pt x="62" y="31"/>
                    </a:cubicBezTo>
                    <a:cubicBezTo>
                      <a:pt x="61" y="31"/>
                      <a:pt x="61" y="31"/>
                      <a:pt x="60" y="31"/>
                    </a:cubicBezTo>
                    <a:cubicBezTo>
                      <a:pt x="60" y="30"/>
                      <a:pt x="60" y="30"/>
                      <a:pt x="60" y="27"/>
                    </a:cubicBezTo>
                    <a:cubicBezTo>
                      <a:pt x="60" y="26"/>
                      <a:pt x="60" y="24"/>
                      <a:pt x="59" y="23"/>
                    </a:cubicBezTo>
                    <a:cubicBezTo>
                      <a:pt x="58" y="19"/>
                      <a:pt x="55" y="17"/>
                      <a:pt x="51" y="17"/>
                    </a:cubicBezTo>
                    <a:cubicBezTo>
                      <a:pt x="51" y="17"/>
                      <a:pt x="50" y="17"/>
                      <a:pt x="50" y="17"/>
                    </a:cubicBezTo>
                    <a:cubicBezTo>
                      <a:pt x="47" y="18"/>
                      <a:pt x="46" y="19"/>
                      <a:pt x="44" y="20"/>
                    </a:cubicBezTo>
                    <a:cubicBezTo>
                      <a:pt x="44" y="21"/>
                      <a:pt x="43" y="21"/>
                      <a:pt x="43" y="22"/>
                    </a:cubicBezTo>
                    <a:cubicBezTo>
                      <a:pt x="42" y="22"/>
                      <a:pt x="42" y="22"/>
                      <a:pt x="41" y="22"/>
                    </a:cubicBezTo>
                    <a:cubicBezTo>
                      <a:pt x="40" y="22"/>
                      <a:pt x="39" y="22"/>
                      <a:pt x="39" y="22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1"/>
                      <a:pt x="38" y="21"/>
                      <a:pt x="38" y="20"/>
                    </a:cubicBezTo>
                    <a:cubicBezTo>
                      <a:pt x="38" y="19"/>
                      <a:pt x="38" y="18"/>
                      <a:pt x="38" y="17"/>
                    </a:cubicBezTo>
                    <a:cubicBezTo>
                      <a:pt x="37" y="14"/>
                      <a:pt x="35" y="12"/>
                      <a:pt x="31" y="10"/>
                    </a:cubicBezTo>
                    <a:cubicBezTo>
                      <a:pt x="30" y="9"/>
                      <a:pt x="29" y="9"/>
                      <a:pt x="27" y="9"/>
                    </a:cubicBezTo>
                    <a:cubicBezTo>
                      <a:pt x="26" y="8"/>
                      <a:pt x="25" y="8"/>
                      <a:pt x="25" y="8"/>
                    </a:cubicBezTo>
                    <a:cubicBezTo>
                      <a:pt x="23" y="7"/>
                      <a:pt x="23" y="6"/>
                      <a:pt x="22" y="5"/>
                    </a:cubicBezTo>
                    <a:cubicBezTo>
                      <a:pt x="22" y="5"/>
                      <a:pt x="21" y="4"/>
                      <a:pt x="21" y="3"/>
                    </a:cubicBezTo>
                    <a:cubicBezTo>
                      <a:pt x="19" y="1"/>
                      <a:pt x="16" y="0"/>
                      <a:pt x="13" y="0"/>
                    </a:cubicBezTo>
                    <a:cubicBezTo>
                      <a:pt x="9" y="0"/>
                      <a:pt x="4" y="3"/>
                      <a:pt x="2" y="7"/>
                    </a:cubicBezTo>
                    <a:cubicBezTo>
                      <a:pt x="0" y="10"/>
                      <a:pt x="1" y="13"/>
                      <a:pt x="3" y="16"/>
                    </a:cubicBezTo>
                    <a:cubicBezTo>
                      <a:pt x="4" y="18"/>
                      <a:pt x="5" y="20"/>
                      <a:pt x="6" y="22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5"/>
                      <a:pt x="8" y="26"/>
                      <a:pt x="8" y="27"/>
                    </a:cubicBezTo>
                    <a:cubicBezTo>
                      <a:pt x="8" y="29"/>
                      <a:pt x="9" y="31"/>
                      <a:pt x="11" y="33"/>
                    </a:cubicBezTo>
                    <a:cubicBezTo>
                      <a:pt x="13" y="35"/>
                      <a:pt x="16" y="39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5" y="38"/>
                      <a:pt x="27" y="38"/>
                    </a:cubicBezTo>
                    <a:cubicBezTo>
                      <a:pt x="28" y="37"/>
                      <a:pt x="31" y="37"/>
                      <a:pt x="32" y="37"/>
                    </a:cubicBezTo>
                    <a:cubicBezTo>
                      <a:pt x="33" y="37"/>
                      <a:pt x="34" y="37"/>
                      <a:pt x="35" y="38"/>
                    </a:cubicBezTo>
                    <a:cubicBezTo>
                      <a:pt x="35" y="38"/>
                      <a:pt x="36" y="41"/>
                      <a:pt x="36" y="43"/>
                    </a:cubicBezTo>
                    <a:cubicBezTo>
                      <a:pt x="37" y="44"/>
                      <a:pt x="37" y="46"/>
                      <a:pt x="37" y="47"/>
                    </a:cubicBezTo>
                    <a:cubicBezTo>
                      <a:pt x="38" y="48"/>
                      <a:pt x="38" y="49"/>
                      <a:pt x="39" y="50"/>
                    </a:cubicBezTo>
                    <a:cubicBezTo>
                      <a:pt x="41" y="54"/>
                      <a:pt x="43" y="58"/>
                      <a:pt x="42" y="62"/>
                    </a:cubicBezTo>
                    <a:cubicBezTo>
                      <a:pt x="42" y="63"/>
                      <a:pt x="42" y="64"/>
                      <a:pt x="41" y="65"/>
                    </a:cubicBezTo>
                    <a:cubicBezTo>
                      <a:pt x="41" y="67"/>
                      <a:pt x="40" y="68"/>
                      <a:pt x="40" y="69"/>
                    </a:cubicBezTo>
                    <a:cubicBezTo>
                      <a:pt x="40" y="72"/>
                      <a:pt x="40" y="74"/>
                      <a:pt x="40" y="76"/>
                    </a:cubicBezTo>
                    <a:cubicBezTo>
                      <a:pt x="40" y="77"/>
                      <a:pt x="40" y="78"/>
                      <a:pt x="40" y="78"/>
                    </a:cubicBezTo>
                    <a:cubicBezTo>
                      <a:pt x="40" y="81"/>
                      <a:pt x="41" y="84"/>
                      <a:pt x="41" y="87"/>
                    </a:cubicBezTo>
                    <a:cubicBezTo>
                      <a:pt x="42" y="89"/>
                      <a:pt x="42" y="92"/>
                      <a:pt x="42" y="94"/>
                    </a:cubicBezTo>
                    <a:cubicBezTo>
                      <a:pt x="42" y="97"/>
                      <a:pt x="42" y="103"/>
                      <a:pt x="49" y="104"/>
                    </a:cubicBezTo>
                    <a:cubicBezTo>
                      <a:pt x="49" y="104"/>
                      <a:pt x="49" y="104"/>
                      <a:pt x="49" y="104"/>
                    </a:cubicBezTo>
                    <a:cubicBezTo>
                      <a:pt x="51" y="104"/>
                      <a:pt x="53" y="103"/>
                      <a:pt x="53" y="103"/>
                    </a:cubicBezTo>
                    <a:cubicBezTo>
                      <a:pt x="54" y="103"/>
                      <a:pt x="54" y="102"/>
                      <a:pt x="54" y="102"/>
                    </a:cubicBezTo>
                    <a:cubicBezTo>
                      <a:pt x="54" y="102"/>
                      <a:pt x="54" y="102"/>
                      <a:pt x="55" y="102"/>
                    </a:cubicBezTo>
                    <a:cubicBezTo>
                      <a:pt x="55" y="102"/>
                      <a:pt x="55" y="102"/>
                      <a:pt x="56" y="103"/>
                    </a:cubicBezTo>
                    <a:cubicBezTo>
                      <a:pt x="57" y="103"/>
                      <a:pt x="57" y="103"/>
                      <a:pt x="57" y="103"/>
                    </a:cubicBezTo>
                    <a:cubicBezTo>
                      <a:pt x="58" y="103"/>
                      <a:pt x="59" y="104"/>
                      <a:pt x="60" y="104"/>
                    </a:cubicBezTo>
                    <a:cubicBezTo>
                      <a:pt x="60" y="104"/>
                      <a:pt x="60" y="105"/>
                      <a:pt x="61" y="105"/>
                    </a:cubicBezTo>
                    <a:cubicBezTo>
                      <a:pt x="61" y="106"/>
                      <a:pt x="62" y="107"/>
                      <a:pt x="63" y="107"/>
                    </a:cubicBezTo>
                    <a:cubicBezTo>
                      <a:pt x="64" y="108"/>
                      <a:pt x="66" y="109"/>
                      <a:pt x="67" y="109"/>
                    </a:cubicBezTo>
                    <a:cubicBezTo>
                      <a:pt x="70" y="109"/>
                      <a:pt x="73" y="107"/>
                      <a:pt x="75" y="105"/>
                    </a:cubicBezTo>
                    <a:cubicBezTo>
                      <a:pt x="76" y="104"/>
                      <a:pt x="76" y="104"/>
                      <a:pt x="76" y="103"/>
                    </a:cubicBezTo>
                    <a:cubicBezTo>
                      <a:pt x="76" y="104"/>
                      <a:pt x="76" y="105"/>
                      <a:pt x="77" y="106"/>
                    </a:cubicBezTo>
                    <a:cubicBezTo>
                      <a:pt x="77" y="108"/>
                      <a:pt x="79" y="111"/>
                      <a:pt x="84" y="111"/>
                    </a:cubicBezTo>
                    <a:cubicBezTo>
                      <a:pt x="85" y="111"/>
                      <a:pt x="86" y="110"/>
                      <a:pt x="87" y="110"/>
                    </a:cubicBezTo>
                    <a:cubicBezTo>
                      <a:pt x="87" y="110"/>
                      <a:pt x="87" y="110"/>
                      <a:pt x="87" y="110"/>
                    </a:cubicBezTo>
                    <a:cubicBezTo>
                      <a:pt x="90" y="110"/>
                      <a:pt x="92" y="109"/>
                      <a:pt x="95" y="108"/>
                    </a:cubicBezTo>
                    <a:cubicBezTo>
                      <a:pt x="98" y="108"/>
                      <a:pt x="100" y="107"/>
                      <a:pt x="103" y="107"/>
                    </a:cubicBezTo>
                    <a:cubicBezTo>
                      <a:pt x="103" y="107"/>
                      <a:pt x="103" y="107"/>
                      <a:pt x="104" y="107"/>
                    </a:cubicBezTo>
                    <a:cubicBezTo>
                      <a:pt x="105" y="107"/>
                      <a:pt x="106" y="107"/>
                      <a:pt x="107" y="107"/>
                    </a:cubicBezTo>
                    <a:cubicBezTo>
                      <a:pt x="109" y="107"/>
                      <a:pt x="111" y="107"/>
                      <a:pt x="113" y="106"/>
                    </a:cubicBezTo>
                    <a:cubicBezTo>
                      <a:pt x="114" y="105"/>
                      <a:pt x="114" y="105"/>
                      <a:pt x="114" y="105"/>
                    </a:cubicBezTo>
                    <a:cubicBezTo>
                      <a:pt x="115" y="105"/>
                      <a:pt x="115" y="105"/>
                      <a:pt x="115" y="106"/>
                    </a:cubicBezTo>
                    <a:cubicBezTo>
                      <a:pt x="116" y="106"/>
                      <a:pt x="117" y="106"/>
                      <a:pt x="119" y="106"/>
                    </a:cubicBezTo>
                    <a:cubicBezTo>
                      <a:pt x="119" y="107"/>
                      <a:pt x="120" y="107"/>
                      <a:pt x="121" y="107"/>
                    </a:cubicBezTo>
                    <a:cubicBezTo>
                      <a:pt x="124" y="107"/>
                      <a:pt x="127" y="106"/>
                      <a:pt x="129" y="106"/>
                    </a:cubicBezTo>
                    <a:cubicBezTo>
                      <a:pt x="132" y="105"/>
                      <a:pt x="133" y="103"/>
                      <a:pt x="134" y="101"/>
                    </a:cubicBezTo>
                    <a:cubicBezTo>
                      <a:pt x="134" y="100"/>
                      <a:pt x="135" y="100"/>
                      <a:pt x="135" y="99"/>
                    </a:cubicBezTo>
                    <a:cubicBezTo>
                      <a:pt x="135" y="100"/>
                      <a:pt x="136" y="100"/>
                      <a:pt x="136" y="100"/>
                    </a:cubicBezTo>
                    <a:cubicBezTo>
                      <a:pt x="137" y="101"/>
                      <a:pt x="138" y="102"/>
                      <a:pt x="139" y="102"/>
                    </a:cubicBezTo>
                    <a:cubicBezTo>
                      <a:pt x="143" y="104"/>
                      <a:pt x="147" y="105"/>
                      <a:pt x="151" y="105"/>
                    </a:cubicBezTo>
                    <a:cubicBezTo>
                      <a:pt x="152" y="105"/>
                      <a:pt x="154" y="104"/>
                      <a:pt x="155" y="104"/>
                    </a:cubicBezTo>
                    <a:cubicBezTo>
                      <a:pt x="157" y="104"/>
                      <a:pt x="159" y="103"/>
                      <a:pt x="160" y="102"/>
                    </a:cubicBezTo>
                    <a:cubicBezTo>
                      <a:pt x="160" y="102"/>
                      <a:pt x="161" y="102"/>
                      <a:pt x="161" y="102"/>
                    </a:cubicBezTo>
                    <a:cubicBezTo>
                      <a:pt x="161" y="101"/>
                      <a:pt x="162" y="101"/>
                      <a:pt x="163" y="101"/>
                    </a:cubicBezTo>
                    <a:cubicBezTo>
                      <a:pt x="164" y="101"/>
                      <a:pt x="166" y="100"/>
                      <a:pt x="168" y="98"/>
                    </a:cubicBezTo>
                    <a:cubicBezTo>
                      <a:pt x="169" y="96"/>
                      <a:pt x="170" y="94"/>
                      <a:pt x="170" y="93"/>
                    </a:cubicBezTo>
                    <a:cubicBezTo>
                      <a:pt x="170" y="92"/>
                      <a:pt x="170" y="91"/>
                      <a:pt x="170" y="90"/>
                    </a:cubicBezTo>
                    <a:cubicBezTo>
                      <a:pt x="170" y="90"/>
                      <a:pt x="171" y="89"/>
                      <a:pt x="172" y="89"/>
                    </a:cubicBezTo>
                    <a:cubicBezTo>
                      <a:pt x="174" y="88"/>
                      <a:pt x="175" y="87"/>
                      <a:pt x="176" y="86"/>
                    </a:cubicBezTo>
                    <a:cubicBezTo>
                      <a:pt x="178" y="84"/>
                      <a:pt x="179" y="82"/>
                      <a:pt x="178" y="8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17"/>
              <p:cNvSpPr>
                <a:spLocks/>
              </p:cNvSpPr>
              <p:nvPr/>
            </p:nvSpPr>
            <p:spPr bwMode="auto">
              <a:xfrm>
                <a:off x="2658" y="840"/>
                <a:ext cx="104" cy="116"/>
              </a:xfrm>
              <a:custGeom>
                <a:avLst/>
                <a:gdLst>
                  <a:gd name="T0" fmla="*/ 38 w 39"/>
                  <a:gd name="T1" fmla="*/ 22 h 44"/>
                  <a:gd name="T2" fmla="*/ 37 w 39"/>
                  <a:gd name="T3" fmla="*/ 19 h 44"/>
                  <a:gd name="T4" fmla="*/ 37 w 39"/>
                  <a:gd name="T5" fmla="*/ 18 h 44"/>
                  <a:gd name="T6" fmla="*/ 34 w 39"/>
                  <a:gd name="T7" fmla="*/ 8 h 44"/>
                  <a:gd name="T8" fmla="*/ 27 w 39"/>
                  <a:gd name="T9" fmla="*/ 1 h 44"/>
                  <a:gd name="T10" fmla="*/ 22 w 39"/>
                  <a:gd name="T11" fmla="*/ 0 h 44"/>
                  <a:gd name="T12" fmla="*/ 12 w 39"/>
                  <a:gd name="T13" fmla="*/ 3 h 44"/>
                  <a:gd name="T14" fmla="*/ 8 w 39"/>
                  <a:gd name="T15" fmla="*/ 10 h 44"/>
                  <a:gd name="T16" fmla="*/ 6 w 39"/>
                  <a:gd name="T17" fmla="*/ 14 h 44"/>
                  <a:gd name="T18" fmla="*/ 5 w 39"/>
                  <a:gd name="T19" fmla="*/ 15 h 44"/>
                  <a:gd name="T20" fmla="*/ 2 w 39"/>
                  <a:gd name="T21" fmla="*/ 26 h 44"/>
                  <a:gd name="T22" fmla="*/ 6 w 39"/>
                  <a:gd name="T23" fmla="*/ 31 h 44"/>
                  <a:gd name="T24" fmla="*/ 8 w 39"/>
                  <a:gd name="T25" fmla="*/ 33 h 44"/>
                  <a:gd name="T26" fmla="*/ 14 w 39"/>
                  <a:gd name="T27" fmla="*/ 38 h 44"/>
                  <a:gd name="T28" fmla="*/ 19 w 39"/>
                  <a:gd name="T29" fmla="*/ 41 h 44"/>
                  <a:gd name="T30" fmla="*/ 22 w 39"/>
                  <a:gd name="T31" fmla="*/ 43 h 44"/>
                  <a:gd name="T32" fmla="*/ 27 w 39"/>
                  <a:gd name="T33" fmla="*/ 44 h 44"/>
                  <a:gd name="T34" fmla="*/ 33 w 39"/>
                  <a:gd name="T35" fmla="*/ 43 h 44"/>
                  <a:gd name="T36" fmla="*/ 38 w 39"/>
                  <a:gd name="T37" fmla="*/ 36 h 44"/>
                  <a:gd name="T38" fmla="*/ 38 w 39"/>
                  <a:gd name="T39" fmla="*/ 2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" h="44">
                    <a:moveTo>
                      <a:pt x="38" y="22"/>
                    </a:moveTo>
                    <a:cubicBezTo>
                      <a:pt x="38" y="21"/>
                      <a:pt x="37" y="20"/>
                      <a:pt x="37" y="19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6" y="15"/>
                      <a:pt x="36" y="11"/>
                      <a:pt x="34" y="8"/>
                    </a:cubicBezTo>
                    <a:cubicBezTo>
                      <a:pt x="33" y="5"/>
                      <a:pt x="30" y="2"/>
                      <a:pt x="27" y="1"/>
                    </a:cubicBezTo>
                    <a:cubicBezTo>
                      <a:pt x="26" y="0"/>
                      <a:pt x="24" y="0"/>
                      <a:pt x="22" y="0"/>
                    </a:cubicBezTo>
                    <a:cubicBezTo>
                      <a:pt x="19" y="0"/>
                      <a:pt x="14" y="1"/>
                      <a:pt x="12" y="3"/>
                    </a:cubicBezTo>
                    <a:cubicBezTo>
                      <a:pt x="10" y="5"/>
                      <a:pt x="9" y="8"/>
                      <a:pt x="8" y="10"/>
                    </a:cubicBezTo>
                    <a:cubicBezTo>
                      <a:pt x="8" y="11"/>
                      <a:pt x="7" y="13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3" y="17"/>
                      <a:pt x="0" y="21"/>
                      <a:pt x="2" y="26"/>
                    </a:cubicBezTo>
                    <a:cubicBezTo>
                      <a:pt x="3" y="29"/>
                      <a:pt x="5" y="30"/>
                      <a:pt x="6" y="31"/>
                    </a:cubicBezTo>
                    <a:cubicBezTo>
                      <a:pt x="7" y="32"/>
                      <a:pt x="8" y="32"/>
                      <a:pt x="8" y="33"/>
                    </a:cubicBezTo>
                    <a:cubicBezTo>
                      <a:pt x="10" y="35"/>
                      <a:pt x="12" y="37"/>
                      <a:pt x="14" y="38"/>
                    </a:cubicBezTo>
                    <a:cubicBezTo>
                      <a:pt x="16" y="40"/>
                      <a:pt x="18" y="41"/>
                      <a:pt x="19" y="41"/>
                    </a:cubicBezTo>
                    <a:cubicBezTo>
                      <a:pt x="20" y="42"/>
                      <a:pt x="21" y="42"/>
                      <a:pt x="22" y="43"/>
                    </a:cubicBezTo>
                    <a:cubicBezTo>
                      <a:pt x="24" y="44"/>
                      <a:pt x="26" y="44"/>
                      <a:pt x="27" y="44"/>
                    </a:cubicBezTo>
                    <a:cubicBezTo>
                      <a:pt x="29" y="44"/>
                      <a:pt x="31" y="44"/>
                      <a:pt x="33" y="43"/>
                    </a:cubicBezTo>
                    <a:cubicBezTo>
                      <a:pt x="35" y="41"/>
                      <a:pt x="37" y="39"/>
                      <a:pt x="38" y="36"/>
                    </a:cubicBezTo>
                    <a:cubicBezTo>
                      <a:pt x="39" y="31"/>
                      <a:pt x="38" y="26"/>
                      <a:pt x="38" y="2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18"/>
              <p:cNvSpPr>
                <a:spLocks/>
              </p:cNvSpPr>
              <p:nvPr/>
            </p:nvSpPr>
            <p:spPr bwMode="auto">
              <a:xfrm>
                <a:off x="2618" y="1456"/>
                <a:ext cx="40" cy="42"/>
              </a:xfrm>
              <a:custGeom>
                <a:avLst/>
                <a:gdLst>
                  <a:gd name="T0" fmla="*/ 10 w 15"/>
                  <a:gd name="T1" fmla="*/ 1 h 16"/>
                  <a:gd name="T2" fmla="*/ 6 w 15"/>
                  <a:gd name="T3" fmla="*/ 0 h 16"/>
                  <a:gd name="T4" fmla="*/ 1 w 15"/>
                  <a:gd name="T5" fmla="*/ 2 h 16"/>
                  <a:gd name="T6" fmla="*/ 0 w 15"/>
                  <a:gd name="T7" fmla="*/ 7 h 16"/>
                  <a:gd name="T8" fmla="*/ 10 w 15"/>
                  <a:gd name="T9" fmla="*/ 16 h 16"/>
                  <a:gd name="T10" fmla="*/ 10 w 15"/>
                  <a:gd name="T11" fmla="*/ 16 h 16"/>
                  <a:gd name="T12" fmla="*/ 12 w 15"/>
                  <a:gd name="T13" fmla="*/ 16 h 16"/>
                  <a:gd name="T14" fmla="*/ 15 w 15"/>
                  <a:gd name="T15" fmla="*/ 10 h 16"/>
                  <a:gd name="T16" fmla="*/ 10 w 15"/>
                  <a:gd name="T17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10" y="1"/>
                    </a:moveTo>
                    <a:cubicBezTo>
                      <a:pt x="9" y="1"/>
                      <a:pt x="7" y="0"/>
                      <a:pt x="6" y="0"/>
                    </a:cubicBezTo>
                    <a:cubicBezTo>
                      <a:pt x="4" y="0"/>
                      <a:pt x="3" y="1"/>
                      <a:pt x="1" y="2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1" y="11"/>
                      <a:pt x="6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6"/>
                      <a:pt x="11" y="16"/>
                      <a:pt x="12" y="16"/>
                    </a:cubicBezTo>
                    <a:cubicBezTo>
                      <a:pt x="14" y="15"/>
                      <a:pt x="15" y="13"/>
                      <a:pt x="15" y="10"/>
                    </a:cubicBezTo>
                    <a:cubicBezTo>
                      <a:pt x="15" y="7"/>
                      <a:pt x="12" y="3"/>
                      <a:pt x="1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9"/>
              <p:cNvSpPr>
                <a:spLocks/>
              </p:cNvSpPr>
              <p:nvPr/>
            </p:nvSpPr>
            <p:spPr bwMode="auto">
              <a:xfrm>
                <a:off x="2770" y="1435"/>
                <a:ext cx="32" cy="29"/>
              </a:xfrm>
              <a:custGeom>
                <a:avLst/>
                <a:gdLst>
                  <a:gd name="T0" fmla="*/ 11 w 12"/>
                  <a:gd name="T1" fmla="*/ 4 h 11"/>
                  <a:gd name="T2" fmla="*/ 7 w 12"/>
                  <a:gd name="T3" fmla="*/ 0 h 11"/>
                  <a:gd name="T4" fmla="*/ 1 w 12"/>
                  <a:gd name="T5" fmla="*/ 6 h 11"/>
                  <a:gd name="T6" fmla="*/ 3 w 12"/>
                  <a:gd name="T7" fmla="*/ 10 h 11"/>
                  <a:gd name="T8" fmla="*/ 5 w 12"/>
                  <a:gd name="T9" fmla="*/ 11 h 11"/>
                  <a:gd name="T10" fmla="*/ 5 w 12"/>
                  <a:gd name="T11" fmla="*/ 11 h 11"/>
                  <a:gd name="T12" fmla="*/ 10 w 12"/>
                  <a:gd name="T13" fmla="*/ 8 h 11"/>
                  <a:gd name="T14" fmla="*/ 11 w 12"/>
                  <a:gd name="T1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1">
                    <a:moveTo>
                      <a:pt x="11" y="4"/>
                    </a:moveTo>
                    <a:cubicBezTo>
                      <a:pt x="11" y="0"/>
                      <a:pt x="8" y="0"/>
                      <a:pt x="7" y="0"/>
                    </a:cubicBezTo>
                    <a:cubicBezTo>
                      <a:pt x="3" y="0"/>
                      <a:pt x="1" y="4"/>
                      <a:pt x="1" y="6"/>
                    </a:cubicBezTo>
                    <a:cubicBezTo>
                      <a:pt x="0" y="8"/>
                      <a:pt x="2" y="10"/>
                      <a:pt x="3" y="10"/>
                    </a:cubicBezTo>
                    <a:cubicBezTo>
                      <a:pt x="4" y="10"/>
                      <a:pt x="4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1"/>
                      <a:pt x="9" y="10"/>
                      <a:pt x="10" y="8"/>
                    </a:cubicBezTo>
                    <a:cubicBezTo>
                      <a:pt x="11" y="7"/>
                      <a:pt x="12" y="6"/>
                      <a:pt x="11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Freeform 20"/>
              <p:cNvSpPr>
                <a:spLocks/>
              </p:cNvSpPr>
              <p:nvPr/>
            </p:nvSpPr>
            <p:spPr bwMode="auto">
              <a:xfrm>
                <a:off x="1899" y="1007"/>
                <a:ext cx="571" cy="507"/>
              </a:xfrm>
              <a:custGeom>
                <a:avLst/>
                <a:gdLst>
                  <a:gd name="T0" fmla="*/ 209 w 215"/>
                  <a:gd name="T1" fmla="*/ 139 h 191"/>
                  <a:gd name="T2" fmla="*/ 205 w 215"/>
                  <a:gd name="T3" fmla="*/ 135 h 191"/>
                  <a:gd name="T4" fmla="*/ 197 w 215"/>
                  <a:gd name="T5" fmla="*/ 125 h 191"/>
                  <a:gd name="T6" fmla="*/ 189 w 215"/>
                  <a:gd name="T7" fmla="*/ 119 h 191"/>
                  <a:gd name="T8" fmla="*/ 181 w 215"/>
                  <a:gd name="T9" fmla="*/ 110 h 191"/>
                  <a:gd name="T10" fmla="*/ 178 w 215"/>
                  <a:gd name="T11" fmla="*/ 104 h 191"/>
                  <a:gd name="T12" fmla="*/ 179 w 215"/>
                  <a:gd name="T13" fmla="*/ 90 h 191"/>
                  <a:gd name="T14" fmla="*/ 181 w 215"/>
                  <a:gd name="T15" fmla="*/ 69 h 191"/>
                  <a:gd name="T16" fmla="*/ 180 w 215"/>
                  <a:gd name="T17" fmla="*/ 57 h 191"/>
                  <a:gd name="T18" fmla="*/ 182 w 215"/>
                  <a:gd name="T19" fmla="*/ 50 h 191"/>
                  <a:gd name="T20" fmla="*/ 184 w 215"/>
                  <a:gd name="T21" fmla="*/ 44 h 191"/>
                  <a:gd name="T22" fmla="*/ 185 w 215"/>
                  <a:gd name="T23" fmla="*/ 35 h 191"/>
                  <a:gd name="T24" fmla="*/ 181 w 215"/>
                  <a:gd name="T25" fmla="*/ 21 h 191"/>
                  <a:gd name="T26" fmla="*/ 177 w 215"/>
                  <a:gd name="T27" fmla="*/ 16 h 191"/>
                  <a:gd name="T28" fmla="*/ 165 w 215"/>
                  <a:gd name="T29" fmla="*/ 3 h 191"/>
                  <a:gd name="T30" fmla="*/ 149 w 215"/>
                  <a:gd name="T31" fmla="*/ 9 h 191"/>
                  <a:gd name="T32" fmla="*/ 148 w 215"/>
                  <a:gd name="T33" fmla="*/ 15 h 191"/>
                  <a:gd name="T34" fmla="*/ 146 w 215"/>
                  <a:gd name="T35" fmla="*/ 30 h 191"/>
                  <a:gd name="T36" fmla="*/ 145 w 215"/>
                  <a:gd name="T37" fmla="*/ 38 h 191"/>
                  <a:gd name="T38" fmla="*/ 146 w 215"/>
                  <a:gd name="T39" fmla="*/ 50 h 191"/>
                  <a:gd name="T40" fmla="*/ 143 w 215"/>
                  <a:gd name="T41" fmla="*/ 62 h 191"/>
                  <a:gd name="T42" fmla="*/ 141 w 215"/>
                  <a:gd name="T43" fmla="*/ 44 h 191"/>
                  <a:gd name="T44" fmla="*/ 138 w 215"/>
                  <a:gd name="T45" fmla="*/ 16 h 191"/>
                  <a:gd name="T46" fmla="*/ 131 w 215"/>
                  <a:gd name="T47" fmla="*/ 10 h 191"/>
                  <a:gd name="T48" fmla="*/ 5 w 215"/>
                  <a:gd name="T49" fmla="*/ 82 h 191"/>
                  <a:gd name="T50" fmla="*/ 2 w 215"/>
                  <a:gd name="T51" fmla="*/ 98 h 191"/>
                  <a:gd name="T52" fmla="*/ 3 w 215"/>
                  <a:gd name="T53" fmla="*/ 104 h 191"/>
                  <a:gd name="T54" fmla="*/ 15 w 215"/>
                  <a:gd name="T55" fmla="*/ 121 h 191"/>
                  <a:gd name="T56" fmla="*/ 30 w 215"/>
                  <a:gd name="T57" fmla="*/ 128 h 191"/>
                  <a:gd name="T58" fmla="*/ 32 w 215"/>
                  <a:gd name="T59" fmla="*/ 127 h 191"/>
                  <a:gd name="T60" fmla="*/ 35 w 215"/>
                  <a:gd name="T61" fmla="*/ 128 h 191"/>
                  <a:gd name="T62" fmla="*/ 34 w 215"/>
                  <a:gd name="T63" fmla="*/ 140 h 191"/>
                  <a:gd name="T64" fmla="*/ 36 w 215"/>
                  <a:gd name="T65" fmla="*/ 163 h 191"/>
                  <a:gd name="T66" fmla="*/ 49 w 215"/>
                  <a:gd name="T67" fmla="*/ 165 h 191"/>
                  <a:gd name="T68" fmla="*/ 59 w 215"/>
                  <a:gd name="T69" fmla="*/ 167 h 191"/>
                  <a:gd name="T70" fmla="*/ 74 w 215"/>
                  <a:gd name="T71" fmla="*/ 170 h 191"/>
                  <a:gd name="T72" fmla="*/ 82 w 215"/>
                  <a:gd name="T73" fmla="*/ 172 h 191"/>
                  <a:gd name="T74" fmla="*/ 101 w 215"/>
                  <a:gd name="T75" fmla="*/ 167 h 191"/>
                  <a:gd name="T76" fmla="*/ 108 w 215"/>
                  <a:gd name="T77" fmla="*/ 168 h 191"/>
                  <a:gd name="T78" fmla="*/ 120 w 215"/>
                  <a:gd name="T79" fmla="*/ 169 h 191"/>
                  <a:gd name="T80" fmla="*/ 131 w 215"/>
                  <a:gd name="T81" fmla="*/ 158 h 191"/>
                  <a:gd name="T82" fmla="*/ 134 w 215"/>
                  <a:gd name="T83" fmla="*/ 153 h 191"/>
                  <a:gd name="T84" fmla="*/ 134 w 215"/>
                  <a:gd name="T85" fmla="*/ 158 h 191"/>
                  <a:gd name="T86" fmla="*/ 133 w 215"/>
                  <a:gd name="T87" fmla="*/ 167 h 191"/>
                  <a:gd name="T88" fmla="*/ 144 w 215"/>
                  <a:gd name="T89" fmla="*/ 169 h 191"/>
                  <a:gd name="T90" fmla="*/ 145 w 215"/>
                  <a:gd name="T91" fmla="*/ 174 h 191"/>
                  <a:gd name="T92" fmla="*/ 157 w 215"/>
                  <a:gd name="T93" fmla="*/ 184 h 191"/>
                  <a:gd name="T94" fmla="*/ 167 w 215"/>
                  <a:gd name="T95" fmla="*/ 188 h 191"/>
                  <a:gd name="T96" fmla="*/ 184 w 215"/>
                  <a:gd name="T97" fmla="*/ 189 h 191"/>
                  <a:gd name="T98" fmla="*/ 195 w 215"/>
                  <a:gd name="T99" fmla="*/ 179 h 191"/>
                  <a:gd name="T100" fmla="*/ 195 w 215"/>
                  <a:gd name="T101" fmla="*/ 173 h 191"/>
                  <a:gd name="T102" fmla="*/ 195 w 215"/>
                  <a:gd name="T103" fmla="*/ 165 h 191"/>
                  <a:gd name="T104" fmla="*/ 191 w 215"/>
                  <a:gd name="T105" fmla="*/ 156 h 191"/>
                  <a:gd name="T106" fmla="*/ 192 w 215"/>
                  <a:gd name="T107" fmla="*/ 155 h 191"/>
                  <a:gd name="T108" fmla="*/ 198 w 215"/>
                  <a:gd name="T109" fmla="*/ 158 h 191"/>
                  <a:gd name="T110" fmla="*/ 202 w 215"/>
                  <a:gd name="T111" fmla="*/ 157 h 191"/>
                  <a:gd name="T112" fmla="*/ 207 w 215"/>
                  <a:gd name="T113" fmla="*/ 161 h 191"/>
                  <a:gd name="T114" fmla="*/ 214 w 215"/>
                  <a:gd name="T115" fmla="*/ 154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5" h="191">
                    <a:moveTo>
                      <a:pt x="212" y="142"/>
                    </a:moveTo>
                    <a:cubicBezTo>
                      <a:pt x="211" y="141"/>
                      <a:pt x="210" y="140"/>
                      <a:pt x="209" y="139"/>
                    </a:cubicBezTo>
                    <a:cubicBezTo>
                      <a:pt x="209" y="139"/>
                      <a:pt x="208" y="138"/>
                      <a:pt x="207" y="138"/>
                    </a:cubicBezTo>
                    <a:cubicBezTo>
                      <a:pt x="207" y="137"/>
                      <a:pt x="206" y="136"/>
                      <a:pt x="205" y="135"/>
                    </a:cubicBezTo>
                    <a:cubicBezTo>
                      <a:pt x="205" y="134"/>
                      <a:pt x="205" y="134"/>
                      <a:pt x="204" y="133"/>
                    </a:cubicBezTo>
                    <a:cubicBezTo>
                      <a:pt x="202" y="130"/>
                      <a:pt x="199" y="127"/>
                      <a:pt x="197" y="125"/>
                    </a:cubicBezTo>
                    <a:cubicBezTo>
                      <a:pt x="196" y="124"/>
                      <a:pt x="195" y="124"/>
                      <a:pt x="194" y="123"/>
                    </a:cubicBezTo>
                    <a:cubicBezTo>
                      <a:pt x="193" y="121"/>
                      <a:pt x="191" y="120"/>
                      <a:pt x="189" y="119"/>
                    </a:cubicBezTo>
                    <a:cubicBezTo>
                      <a:pt x="187" y="118"/>
                      <a:pt x="185" y="117"/>
                      <a:pt x="184" y="115"/>
                    </a:cubicBezTo>
                    <a:cubicBezTo>
                      <a:pt x="183" y="114"/>
                      <a:pt x="182" y="112"/>
                      <a:pt x="181" y="110"/>
                    </a:cubicBezTo>
                    <a:cubicBezTo>
                      <a:pt x="181" y="109"/>
                      <a:pt x="181" y="109"/>
                      <a:pt x="181" y="108"/>
                    </a:cubicBezTo>
                    <a:cubicBezTo>
                      <a:pt x="180" y="107"/>
                      <a:pt x="179" y="105"/>
                      <a:pt x="178" y="104"/>
                    </a:cubicBezTo>
                    <a:cubicBezTo>
                      <a:pt x="178" y="103"/>
                      <a:pt x="177" y="102"/>
                      <a:pt x="177" y="101"/>
                    </a:cubicBezTo>
                    <a:cubicBezTo>
                      <a:pt x="175" y="98"/>
                      <a:pt x="177" y="95"/>
                      <a:pt x="179" y="90"/>
                    </a:cubicBezTo>
                    <a:cubicBezTo>
                      <a:pt x="182" y="86"/>
                      <a:pt x="184" y="80"/>
                      <a:pt x="183" y="75"/>
                    </a:cubicBezTo>
                    <a:cubicBezTo>
                      <a:pt x="183" y="73"/>
                      <a:pt x="182" y="71"/>
                      <a:pt x="181" y="69"/>
                    </a:cubicBezTo>
                    <a:cubicBezTo>
                      <a:pt x="180" y="66"/>
                      <a:pt x="179" y="64"/>
                      <a:pt x="179" y="61"/>
                    </a:cubicBezTo>
                    <a:cubicBezTo>
                      <a:pt x="179" y="60"/>
                      <a:pt x="179" y="59"/>
                      <a:pt x="180" y="57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81" y="54"/>
                      <a:pt x="182" y="52"/>
                      <a:pt x="182" y="50"/>
                    </a:cubicBezTo>
                    <a:cubicBezTo>
                      <a:pt x="182" y="49"/>
                      <a:pt x="182" y="49"/>
                      <a:pt x="182" y="49"/>
                    </a:cubicBezTo>
                    <a:cubicBezTo>
                      <a:pt x="183" y="47"/>
                      <a:pt x="183" y="46"/>
                      <a:pt x="184" y="44"/>
                    </a:cubicBezTo>
                    <a:cubicBezTo>
                      <a:pt x="185" y="42"/>
                      <a:pt x="185" y="39"/>
                      <a:pt x="185" y="35"/>
                    </a:cubicBezTo>
                    <a:cubicBezTo>
                      <a:pt x="185" y="35"/>
                      <a:pt x="185" y="35"/>
                      <a:pt x="185" y="35"/>
                    </a:cubicBezTo>
                    <a:cubicBezTo>
                      <a:pt x="185" y="32"/>
                      <a:pt x="185" y="29"/>
                      <a:pt x="184" y="25"/>
                    </a:cubicBezTo>
                    <a:cubicBezTo>
                      <a:pt x="183" y="23"/>
                      <a:pt x="182" y="22"/>
                      <a:pt x="181" y="21"/>
                    </a:cubicBezTo>
                    <a:cubicBezTo>
                      <a:pt x="180" y="20"/>
                      <a:pt x="180" y="19"/>
                      <a:pt x="179" y="19"/>
                    </a:cubicBezTo>
                    <a:cubicBezTo>
                      <a:pt x="179" y="18"/>
                      <a:pt x="178" y="17"/>
                      <a:pt x="177" y="16"/>
                    </a:cubicBezTo>
                    <a:cubicBezTo>
                      <a:pt x="175" y="12"/>
                      <a:pt x="173" y="7"/>
                      <a:pt x="168" y="5"/>
                    </a:cubicBezTo>
                    <a:cubicBezTo>
                      <a:pt x="167" y="4"/>
                      <a:pt x="166" y="4"/>
                      <a:pt x="165" y="3"/>
                    </a:cubicBezTo>
                    <a:cubicBezTo>
                      <a:pt x="163" y="2"/>
                      <a:pt x="160" y="0"/>
                      <a:pt x="157" y="0"/>
                    </a:cubicBezTo>
                    <a:cubicBezTo>
                      <a:pt x="151" y="0"/>
                      <a:pt x="149" y="6"/>
                      <a:pt x="149" y="9"/>
                    </a:cubicBezTo>
                    <a:cubicBezTo>
                      <a:pt x="149" y="10"/>
                      <a:pt x="149" y="10"/>
                      <a:pt x="149" y="10"/>
                    </a:cubicBezTo>
                    <a:cubicBezTo>
                      <a:pt x="148" y="12"/>
                      <a:pt x="148" y="14"/>
                      <a:pt x="148" y="15"/>
                    </a:cubicBezTo>
                    <a:cubicBezTo>
                      <a:pt x="147" y="17"/>
                      <a:pt x="147" y="20"/>
                      <a:pt x="146" y="22"/>
                    </a:cubicBezTo>
                    <a:cubicBezTo>
                      <a:pt x="146" y="24"/>
                      <a:pt x="146" y="27"/>
                      <a:pt x="146" y="30"/>
                    </a:cubicBezTo>
                    <a:cubicBezTo>
                      <a:pt x="146" y="31"/>
                      <a:pt x="146" y="33"/>
                      <a:pt x="146" y="34"/>
                    </a:cubicBezTo>
                    <a:cubicBezTo>
                      <a:pt x="146" y="36"/>
                      <a:pt x="145" y="37"/>
                      <a:pt x="145" y="38"/>
                    </a:cubicBezTo>
                    <a:cubicBezTo>
                      <a:pt x="145" y="40"/>
                      <a:pt x="145" y="43"/>
                      <a:pt x="145" y="46"/>
                    </a:cubicBezTo>
                    <a:cubicBezTo>
                      <a:pt x="145" y="47"/>
                      <a:pt x="146" y="49"/>
                      <a:pt x="146" y="50"/>
                    </a:cubicBezTo>
                    <a:cubicBezTo>
                      <a:pt x="146" y="52"/>
                      <a:pt x="147" y="54"/>
                      <a:pt x="147" y="55"/>
                    </a:cubicBezTo>
                    <a:cubicBezTo>
                      <a:pt x="146" y="58"/>
                      <a:pt x="144" y="62"/>
                      <a:pt x="143" y="62"/>
                    </a:cubicBezTo>
                    <a:cubicBezTo>
                      <a:pt x="143" y="62"/>
                      <a:pt x="142" y="62"/>
                      <a:pt x="141" y="59"/>
                    </a:cubicBezTo>
                    <a:cubicBezTo>
                      <a:pt x="140" y="54"/>
                      <a:pt x="140" y="49"/>
                      <a:pt x="141" y="44"/>
                    </a:cubicBezTo>
                    <a:cubicBezTo>
                      <a:pt x="142" y="41"/>
                      <a:pt x="142" y="39"/>
                      <a:pt x="142" y="37"/>
                    </a:cubicBezTo>
                    <a:cubicBezTo>
                      <a:pt x="143" y="29"/>
                      <a:pt x="140" y="22"/>
                      <a:pt x="138" y="16"/>
                    </a:cubicBezTo>
                    <a:cubicBezTo>
                      <a:pt x="136" y="14"/>
                      <a:pt x="135" y="13"/>
                      <a:pt x="134" y="12"/>
                    </a:cubicBezTo>
                    <a:cubicBezTo>
                      <a:pt x="131" y="10"/>
                      <a:pt x="131" y="10"/>
                      <a:pt x="131" y="10"/>
                    </a:cubicBezTo>
                    <a:cubicBezTo>
                      <a:pt x="94" y="118"/>
                      <a:pt x="94" y="118"/>
                      <a:pt x="94" y="118"/>
                    </a:cubicBezTo>
                    <a:cubicBezTo>
                      <a:pt x="5" y="82"/>
                      <a:pt x="5" y="82"/>
                      <a:pt x="5" y="82"/>
                    </a:cubicBezTo>
                    <a:cubicBezTo>
                      <a:pt x="4" y="84"/>
                      <a:pt x="4" y="84"/>
                      <a:pt x="4" y="84"/>
                    </a:cubicBezTo>
                    <a:cubicBezTo>
                      <a:pt x="0" y="88"/>
                      <a:pt x="1" y="93"/>
                      <a:pt x="2" y="98"/>
                    </a:cubicBezTo>
                    <a:cubicBezTo>
                      <a:pt x="2" y="98"/>
                      <a:pt x="2" y="99"/>
                      <a:pt x="2" y="100"/>
                    </a:cubicBezTo>
                    <a:cubicBezTo>
                      <a:pt x="3" y="101"/>
                      <a:pt x="3" y="102"/>
                      <a:pt x="3" y="104"/>
                    </a:cubicBezTo>
                    <a:cubicBezTo>
                      <a:pt x="3" y="105"/>
                      <a:pt x="3" y="107"/>
                      <a:pt x="4" y="109"/>
                    </a:cubicBezTo>
                    <a:cubicBezTo>
                      <a:pt x="5" y="116"/>
                      <a:pt x="11" y="118"/>
                      <a:pt x="15" y="121"/>
                    </a:cubicBezTo>
                    <a:cubicBezTo>
                      <a:pt x="18" y="122"/>
                      <a:pt x="20" y="123"/>
                      <a:pt x="21" y="124"/>
                    </a:cubicBezTo>
                    <a:cubicBezTo>
                      <a:pt x="24" y="126"/>
                      <a:pt x="26" y="127"/>
                      <a:pt x="30" y="128"/>
                    </a:cubicBezTo>
                    <a:cubicBezTo>
                      <a:pt x="30" y="128"/>
                      <a:pt x="30" y="128"/>
                      <a:pt x="30" y="128"/>
                    </a:cubicBezTo>
                    <a:cubicBezTo>
                      <a:pt x="31" y="128"/>
                      <a:pt x="32" y="127"/>
                      <a:pt x="32" y="127"/>
                    </a:cubicBezTo>
                    <a:cubicBezTo>
                      <a:pt x="33" y="127"/>
                      <a:pt x="33" y="127"/>
                      <a:pt x="34" y="127"/>
                    </a:cubicBezTo>
                    <a:cubicBezTo>
                      <a:pt x="35" y="127"/>
                      <a:pt x="35" y="128"/>
                      <a:pt x="35" y="128"/>
                    </a:cubicBezTo>
                    <a:cubicBezTo>
                      <a:pt x="36" y="130"/>
                      <a:pt x="37" y="134"/>
                      <a:pt x="35" y="137"/>
                    </a:cubicBezTo>
                    <a:cubicBezTo>
                      <a:pt x="35" y="138"/>
                      <a:pt x="34" y="139"/>
                      <a:pt x="34" y="140"/>
                    </a:cubicBezTo>
                    <a:cubicBezTo>
                      <a:pt x="33" y="141"/>
                      <a:pt x="31" y="143"/>
                      <a:pt x="31" y="146"/>
                    </a:cubicBezTo>
                    <a:cubicBezTo>
                      <a:pt x="29" y="152"/>
                      <a:pt x="32" y="159"/>
                      <a:pt x="36" y="163"/>
                    </a:cubicBezTo>
                    <a:cubicBezTo>
                      <a:pt x="39" y="165"/>
                      <a:pt x="43" y="165"/>
                      <a:pt x="46" y="165"/>
                    </a:cubicBezTo>
                    <a:cubicBezTo>
                      <a:pt x="46" y="165"/>
                      <a:pt x="49" y="165"/>
                      <a:pt x="49" y="165"/>
                    </a:cubicBezTo>
                    <a:cubicBezTo>
                      <a:pt x="51" y="165"/>
                      <a:pt x="52" y="166"/>
                      <a:pt x="54" y="166"/>
                    </a:cubicBezTo>
                    <a:cubicBezTo>
                      <a:pt x="55" y="166"/>
                      <a:pt x="57" y="167"/>
                      <a:pt x="59" y="167"/>
                    </a:cubicBezTo>
                    <a:cubicBezTo>
                      <a:pt x="63" y="167"/>
                      <a:pt x="68" y="168"/>
                      <a:pt x="72" y="169"/>
                    </a:cubicBezTo>
                    <a:cubicBezTo>
                      <a:pt x="73" y="169"/>
                      <a:pt x="74" y="170"/>
                      <a:pt x="74" y="170"/>
                    </a:cubicBezTo>
                    <a:cubicBezTo>
                      <a:pt x="76" y="171"/>
                      <a:pt x="78" y="172"/>
                      <a:pt x="81" y="172"/>
                    </a:cubicBezTo>
                    <a:cubicBezTo>
                      <a:pt x="81" y="172"/>
                      <a:pt x="82" y="172"/>
                      <a:pt x="82" y="172"/>
                    </a:cubicBezTo>
                    <a:cubicBezTo>
                      <a:pt x="86" y="172"/>
                      <a:pt x="90" y="171"/>
                      <a:pt x="93" y="170"/>
                    </a:cubicBezTo>
                    <a:cubicBezTo>
                      <a:pt x="96" y="169"/>
                      <a:pt x="98" y="168"/>
                      <a:pt x="101" y="167"/>
                    </a:cubicBezTo>
                    <a:cubicBezTo>
                      <a:pt x="101" y="167"/>
                      <a:pt x="102" y="167"/>
                      <a:pt x="102" y="167"/>
                    </a:cubicBezTo>
                    <a:cubicBezTo>
                      <a:pt x="104" y="167"/>
                      <a:pt x="106" y="168"/>
                      <a:pt x="108" y="168"/>
                    </a:cubicBezTo>
                    <a:cubicBezTo>
                      <a:pt x="110" y="169"/>
                      <a:pt x="113" y="169"/>
                      <a:pt x="115" y="169"/>
                    </a:cubicBezTo>
                    <a:cubicBezTo>
                      <a:pt x="117" y="169"/>
                      <a:pt x="118" y="169"/>
                      <a:pt x="120" y="169"/>
                    </a:cubicBezTo>
                    <a:cubicBezTo>
                      <a:pt x="123" y="168"/>
                      <a:pt x="126" y="165"/>
                      <a:pt x="129" y="161"/>
                    </a:cubicBezTo>
                    <a:cubicBezTo>
                      <a:pt x="130" y="160"/>
                      <a:pt x="131" y="159"/>
                      <a:pt x="131" y="158"/>
                    </a:cubicBezTo>
                    <a:cubicBezTo>
                      <a:pt x="132" y="156"/>
                      <a:pt x="133" y="154"/>
                      <a:pt x="134" y="154"/>
                    </a:cubicBezTo>
                    <a:cubicBezTo>
                      <a:pt x="134" y="153"/>
                      <a:pt x="134" y="153"/>
                      <a:pt x="134" y="153"/>
                    </a:cubicBezTo>
                    <a:cubicBezTo>
                      <a:pt x="134" y="153"/>
                      <a:pt x="135" y="154"/>
                      <a:pt x="135" y="154"/>
                    </a:cubicBezTo>
                    <a:cubicBezTo>
                      <a:pt x="135" y="155"/>
                      <a:pt x="135" y="156"/>
                      <a:pt x="134" y="158"/>
                    </a:cubicBezTo>
                    <a:cubicBezTo>
                      <a:pt x="133" y="159"/>
                      <a:pt x="133" y="160"/>
                      <a:pt x="132" y="162"/>
                    </a:cubicBezTo>
                    <a:cubicBezTo>
                      <a:pt x="132" y="164"/>
                      <a:pt x="132" y="165"/>
                      <a:pt x="133" y="167"/>
                    </a:cubicBezTo>
                    <a:cubicBezTo>
                      <a:pt x="135" y="169"/>
                      <a:pt x="138" y="169"/>
                      <a:pt x="140" y="169"/>
                    </a:cubicBezTo>
                    <a:cubicBezTo>
                      <a:pt x="141" y="169"/>
                      <a:pt x="143" y="169"/>
                      <a:pt x="144" y="169"/>
                    </a:cubicBezTo>
                    <a:cubicBezTo>
                      <a:pt x="144" y="170"/>
                      <a:pt x="145" y="171"/>
                      <a:pt x="145" y="173"/>
                    </a:cubicBezTo>
                    <a:cubicBezTo>
                      <a:pt x="145" y="173"/>
                      <a:pt x="145" y="174"/>
                      <a:pt x="145" y="174"/>
                    </a:cubicBezTo>
                    <a:cubicBezTo>
                      <a:pt x="146" y="177"/>
                      <a:pt x="146" y="180"/>
                      <a:pt x="148" y="182"/>
                    </a:cubicBezTo>
                    <a:cubicBezTo>
                      <a:pt x="151" y="184"/>
                      <a:pt x="154" y="184"/>
                      <a:pt x="157" y="184"/>
                    </a:cubicBezTo>
                    <a:cubicBezTo>
                      <a:pt x="157" y="184"/>
                      <a:pt x="158" y="184"/>
                      <a:pt x="159" y="184"/>
                    </a:cubicBezTo>
                    <a:cubicBezTo>
                      <a:pt x="162" y="185"/>
                      <a:pt x="164" y="186"/>
                      <a:pt x="167" y="188"/>
                    </a:cubicBezTo>
                    <a:cubicBezTo>
                      <a:pt x="171" y="190"/>
                      <a:pt x="174" y="191"/>
                      <a:pt x="177" y="191"/>
                    </a:cubicBezTo>
                    <a:cubicBezTo>
                      <a:pt x="179" y="191"/>
                      <a:pt x="182" y="191"/>
                      <a:pt x="184" y="189"/>
                    </a:cubicBezTo>
                    <a:cubicBezTo>
                      <a:pt x="185" y="189"/>
                      <a:pt x="185" y="189"/>
                      <a:pt x="185" y="189"/>
                    </a:cubicBezTo>
                    <a:cubicBezTo>
                      <a:pt x="189" y="187"/>
                      <a:pt x="194" y="185"/>
                      <a:pt x="195" y="179"/>
                    </a:cubicBezTo>
                    <a:cubicBezTo>
                      <a:pt x="195" y="178"/>
                      <a:pt x="195" y="177"/>
                      <a:pt x="195" y="176"/>
                    </a:cubicBezTo>
                    <a:cubicBezTo>
                      <a:pt x="195" y="175"/>
                      <a:pt x="195" y="174"/>
                      <a:pt x="195" y="173"/>
                    </a:cubicBezTo>
                    <a:cubicBezTo>
                      <a:pt x="195" y="173"/>
                      <a:pt x="195" y="172"/>
                      <a:pt x="195" y="172"/>
                    </a:cubicBezTo>
                    <a:cubicBezTo>
                      <a:pt x="196" y="170"/>
                      <a:pt x="196" y="167"/>
                      <a:pt x="195" y="165"/>
                    </a:cubicBezTo>
                    <a:cubicBezTo>
                      <a:pt x="194" y="163"/>
                      <a:pt x="192" y="162"/>
                      <a:pt x="189" y="161"/>
                    </a:cubicBezTo>
                    <a:cubicBezTo>
                      <a:pt x="190" y="160"/>
                      <a:pt x="191" y="158"/>
                      <a:pt x="191" y="156"/>
                    </a:cubicBezTo>
                    <a:cubicBezTo>
                      <a:pt x="191" y="156"/>
                      <a:pt x="191" y="155"/>
                      <a:pt x="191" y="154"/>
                    </a:cubicBezTo>
                    <a:cubicBezTo>
                      <a:pt x="192" y="154"/>
                      <a:pt x="192" y="155"/>
                      <a:pt x="192" y="155"/>
                    </a:cubicBezTo>
                    <a:cubicBezTo>
                      <a:pt x="193" y="156"/>
                      <a:pt x="194" y="157"/>
                      <a:pt x="196" y="158"/>
                    </a:cubicBezTo>
                    <a:cubicBezTo>
                      <a:pt x="197" y="158"/>
                      <a:pt x="197" y="158"/>
                      <a:pt x="198" y="158"/>
                    </a:cubicBezTo>
                    <a:cubicBezTo>
                      <a:pt x="200" y="158"/>
                      <a:pt x="201" y="158"/>
                      <a:pt x="201" y="157"/>
                    </a:cubicBezTo>
                    <a:cubicBezTo>
                      <a:pt x="201" y="157"/>
                      <a:pt x="202" y="157"/>
                      <a:pt x="202" y="157"/>
                    </a:cubicBezTo>
                    <a:cubicBezTo>
                      <a:pt x="202" y="157"/>
                      <a:pt x="202" y="158"/>
                      <a:pt x="202" y="158"/>
                    </a:cubicBezTo>
                    <a:cubicBezTo>
                      <a:pt x="203" y="159"/>
                      <a:pt x="204" y="161"/>
                      <a:pt x="207" y="161"/>
                    </a:cubicBezTo>
                    <a:cubicBezTo>
                      <a:pt x="207" y="161"/>
                      <a:pt x="208" y="161"/>
                      <a:pt x="208" y="161"/>
                    </a:cubicBezTo>
                    <a:cubicBezTo>
                      <a:pt x="211" y="160"/>
                      <a:pt x="213" y="158"/>
                      <a:pt x="214" y="154"/>
                    </a:cubicBezTo>
                    <a:cubicBezTo>
                      <a:pt x="215" y="150"/>
                      <a:pt x="215" y="145"/>
                      <a:pt x="212" y="14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Freeform 21"/>
              <p:cNvSpPr>
                <a:spLocks/>
              </p:cNvSpPr>
              <p:nvPr/>
            </p:nvSpPr>
            <p:spPr bwMode="auto">
              <a:xfrm>
                <a:off x="2342" y="975"/>
                <a:ext cx="88" cy="101"/>
              </a:xfrm>
              <a:custGeom>
                <a:avLst/>
                <a:gdLst>
                  <a:gd name="T0" fmla="*/ 18 w 33"/>
                  <a:gd name="T1" fmla="*/ 1 h 38"/>
                  <a:gd name="T2" fmla="*/ 11 w 33"/>
                  <a:gd name="T3" fmla="*/ 0 h 38"/>
                  <a:gd name="T4" fmla="*/ 5 w 33"/>
                  <a:gd name="T5" fmla="*/ 1 h 38"/>
                  <a:gd name="T6" fmla="*/ 1 w 33"/>
                  <a:gd name="T7" fmla="*/ 12 h 38"/>
                  <a:gd name="T8" fmla="*/ 3 w 33"/>
                  <a:gd name="T9" fmla="*/ 16 h 38"/>
                  <a:gd name="T10" fmla="*/ 4 w 33"/>
                  <a:gd name="T11" fmla="*/ 17 h 38"/>
                  <a:gd name="T12" fmla="*/ 5 w 33"/>
                  <a:gd name="T13" fmla="*/ 18 h 38"/>
                  <a:gd name="T14" fmla="*/ 9 w 33"/>
                  <a:gd name="T15" fmla="*/ 26 h 38"/>
                  <a:gd name="T16" fmla="*/ 18 w 33"/>
                  <a:gd name="T17" fmla="*/ 38 h 38"/>
                  <a:gd name="T18" fmla="*/ 24 w 33"/>
                  <a:gd name="T19" fmla="*/ 35 h 38"/>
                  <a:gd name="T20" fmla="*/ 32 w 33"/>
                  <a:gd name="T21" fmla="*/ 15 h 38"/>
                  <a:gd name="T22" fmla="*/ 18 w 33"/>
                  <a:gd name="T23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3" h="38">
                    <a:moveTo>
                      <a:pt x="18" y="1"/>
                    </a:moveTo>
                    <a:cubicBezTo>
                      <a:pt x="15" y="1"/>
                      <a:pt x="13" y="0"/>
                      <a:pt x="11" y="0"/>
                    </a:cubicBezTo>
                    <a:cubicBezTo>
                      <a:pt x="9" y="0"/>
                      <a:pt x="7" y="1"/>
                      <a:pt x="5" y="1"/>
                    </a:cubicBezTo>
                    <a:cubicBezTo>
                      <a:pt x="2" y="3"/>
                      <a:pt x="0" y="7"/>
                      <a:pt x="1" y="12"/>
                    </a:cubicBezTo>
                    <a:cubicBezTo>
                      <a:pt x="2" y="13"/>
                      <a:pt x="3" y="15"/>
                      <a:pt x="3" y="16"/>
                    </a:cubicBezTo>
                    <a:cubicBezTo>
                      <a:pt x="3" y="16"/>
                      <a:pt x="4" y="16"/>
                      <a:pt x="4" y="17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21"/>
                      <a:pt x="8" y="23"/>
                      <a:pt x="9" y="26"/>
                    </a:cubicBezTo>
                    <a:cubicBezTo>
                      <a:pt x="10" y="30"/>
                      <a:pt x="12" y="38"/>
                      <a:pt x="18" y="38"/>
                    </a:cubicBezTo>
                    <a:cubicBezTo>
                      <a:pt x="20" y="38"/>
                      <a:pt x="22" y="37"/>
                      <a:pt x="24" y="35"/>
                    </a:cubicBezTo>
                    <a:cubicBezTo>
                      <a:pt x="27" y="31"/>
                      <a:pt x="33" y="22"/>
                      <a:pt x="32" y="15"/>
                    </a:cubicBezTo>
                    <a:cubicBezTo>
                      <a:pt x="31" y="8"/>
                      <a:pt x="24" y="3"/>
                      <a:pt x="18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Freeform 22"/>
              <p:cNvSpPr>
                <a:spLocks/>
              </p:cNvSpPr>
              <p:nvPr/>
            </p:nvSpPr>
            <p:spPr bwMode="auto">
              <a:xfrm>
                <a:off x="2313" y="970"/>
                <a:ext cx="21" cy="32"/>
              </a:xfrm>
              <a:custGeom>
                <a:avLst/>
                <a:gdLst>
                  <a:gd name="T0" fmla="*/ 5 w 8"/>
                  <a:gd name="T1" fmla="*/ 3 h 12"/>
                  <a:gd name="T2" fmla="*/ 5 w 8"/>
                  <a:gd name="T3" fmla="*/ 3 h 12"/>
                  <a:gd name="T4" fmla="*/ 5 w 8"/>
                  <a:gd name="T5" fmla="*/ 0 h 12"/>
                  <a:gd name="T6" fmla="*/ 0 w 8"/>
                  <a:gd name="T7" fmla="*/ 6 h 12"/>
                  <a:gd name="T8" fmla="*/ 3 w 8"/>
                  <a:gd name="T9" fmla="*/ 6 h 12"/>
                  <a:gd name="T10" fmla="*/ 3 w 8"/>
                  <a:gd name="T11" fmla="*/ 6 h 12"/>
                  <a:gd name="T12" fmla="*/ 0 w 8"/>
                  <a:gd name="T13" fmla="*/ 6 h 12"/>
                  <a:gd name="T14" fmla="*/ 1 w 8"/>
                  <a:gd name="T15" fmla="*/ 10 h 12"/>
                  <a:gd name="T16" fmla="*/ 5 w 8"/>
                  <a:gd name="T17" fmla="*/ 12 h 12"/>
                  <a:gd name="T18" fmla="*/ 5 w 8"/>
                  <a:gd name="T19" fmla="*/ 9 h 12"/>
                  <a:gd name="T20" fmla="*/ 7 w 8"/>
                  <a:gd name="T21" fmla="*/ 8 h 12"/>
                  <a:gd name="T22" fmla="*/ 5 w 8"/>
                  <a:gd name="T2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2"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8"/>
                      <a:pt x="1" y="10"/>
                    </a:cubicBezTo>
                    <a:cubicBezTo>
                      <a:pt x="2" y="11"/>
                      <a:pt x="3" y="12"/>
                      <a:pt x="5" y="12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7" y="8"/>
                    </a:cubicBezTo>
                    <a:cubicBezTo>
                      <a:pt x="8" y="6"/>
                      <a:pt x="8" y="4"/>
                      <a:pt x="5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23"/>
              <p:cNvSpPr>
                <a:spLocks/>
              </p:cNvSpPr>
              <p:nvPr/>
            </p:nvSpPr>
            <p:spPr bwMode="auto">
              <a:xfrm>
                <a:off x="2440" y="1491"/>
                <a:ext cx="40" cy="47"/>
              </a:xfrm>
              <a:custGeom>
                <a:avLst/>
                <a:gdLst>
                  <a:gd name="T0" fmla="*/ 9 w 15"/>
                  <a:gd name="T1" fmla="*/ 0 h 18"/>
                  <a:gd name="T2" fmla="*/ 5 w 15"/>
                  <a:gd name="T3" fmla="*/ 1 h 18"/>
                  <a:gd name="T4" fmla="*/ 0 w 15"/>
                  <a:gd name="T5" fmla="*/ 11 h 18"/>
                  <a:gd name="T6" fmla="*/ 3 w 15"/>
                  <a:gd name="T7" fmla="*/ 17 h 18"/>
                  <a:gd name="T8" fmla="*/ 6 w 15"/>
                  <a:gd name="T9" fmla="*/ 18 h 18"/>
                  <a:gd name="T10" fmla="*/ 12 w 15"/>
                  <a:gd name="T11" fmla="*/ 13 h 18"/>
                  <a:gd name="T12" fmla="*/ 12 w 15"/>
                  <a:gd name="T13" fmla="*/ 12 h 18"/>
                  <a:gd name="T14" fmla="*/ 13 w 15"/>
                  <a:gd name="T15" fmla="*/ 3 h 18"/>
                  <a:gd name="T16" fmla="*/ 9 w 1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cubicBezTo>
                      <a:pt x="8" y="0"/>
                      <a:pt x="7" y="1"/>
                      <a:pt x="5" y="1"/>
                    </a:cubicBezTo>
                    <a:cubicBezTo>
                      <a:pt x="2" y="3"/>
                      <a:pt x="0" y="8"/>
                      <a:pt x="0" y="11"/>
                    </a:cubicBezTo>
                    <a:cubicBezTo>
                      <a:pt x="0" y="15"/>
                      <a:pt x="2" y="16"/>
                      <a:pt x="3" y="17"/>
                    </a:cubicBezTo>
                    <a:cubicBezTo>
                      <a:pt x="4" y="17"/>
                      <a:pt x="5" y="18"/>
                      <a:pt x="6" y="18"/>
                    </a:cubicBezTo>
                    <a:cubicBezTo>
                      <a:pt x="9" y="18"/>
                      <a:pt x="11" y="14"/>
                      <a:pt x="12" y="13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4" y="9"/>
                      <a:pt x="15" y="6"/>
                      <a:pt x="13" y="3"/>
                    </a:cubicBezTo>
                    <a:cubicBezTo>
                      <a:pt x="12" y="1"/>
                      <a:pt x="11" y="0"/>
                      <a:pt x="9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24"/>
              <p:cNvSpPr>
                <a:spLocks/>
              </p:cNvSpPr>
              <p:nvPr/>
            </p:nvSpPr>
            <p:spPr bwMode="auto">
              <a:xfrm>
                <a:off x="2462" y="1318"/>
                <a:ext cx="48" cy="45"/>
              </a:xfrm>
              <a:custGeom>
                <a:avLst/>
                <a:gdLst>
                  <a:gd name="T0" fmla="*/ 10 w 18"/>
                  <a:gd name="T1" fmla="*/ 1 h 17"/>
                  <a:gd name="T2" fmla="*/ 7 w 18"/>
                  <a:gd name="T3" fmla="*/ 0 h 17"/>
                  <a:gd name="T4" fmla="*/ 3 w 18"/>
                  <a:gd name="T5" fmla="*/ 2 h 17"/>
                  <a:gd name="T6" fmla="*/ 5 w 18"/>
                  <a:gd name="T7" fmla="*/ 12 h 17"/>
                  <a:gd name="T8" fmla="*/ 5 w 18"/>
                  <a:gd name="T9" fmla="*/ 13 h 17"/>
                  <a:gd name="T10" fmla="*/ 11 w 18"/>
                  <a:gd name="T11" fmla="*/ 17 h 17"/>
                  <a:gd name="T12" fmla="*/ 11 w 18"/>
                  <a:gd name="T13" fmla="*/ 17 h 17"/>
                  <a:gd name="T14" fmla="*/ 16 w 18"/>
                  <a:gd name="T15" fmla="*/ 13 h 17"/>
                  <a:gd name="T16" fmla="*/ 10 w 18"/>
                  <a:gd name="T17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10" y="1"/>
                    </a:move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0" y="6"/>
                      <a:pt x="3" y="10"/>
                      <a:pt x="5" y="12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4"/>
                      <a:pt x="8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2" y="17"/>
                      <a:pt x="15" y="16"/>
                      <a:pt x="16" y="13"/>
                    </a:cubicBezTo>
                    <a:cubicBezTo>
                      <a:pt x="18" y="8"/>
                      <a:pt x="15" y="2"/>
                      <a:pt x="10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25"/>
              <p:cNvSpPr>
                <a:spLocks/>
              </p:cNvSpPr>
              <p:nvPr/>
            </p:nvSpPr>
            <p:spPr bwMode="auto">
              <a:xfrm>
                <a:off x="2276" y="1501"/>
                <a:ext cx="37" cy="40"/>
              </a:xfrm>
              <a:custGeom>
                <a:avLst/>
                <a:gdLst>
                  <a:gd name="T0" fmla="*/ 6 w 14"/>
                  <a:gd name="T1" fmla="*/ 0 h 15"/>
                  <a:gd name="T2" fmla="*/ 0 w 14"/>
                  <a:gd name="T3" fmla="*/ 5 h 15"/>
                  <a:gd name="T4" fmla="*/ 3 w 14"/>
                  <a:gd name="T5" fmla="*/ 11 h 15"/>
                  <a:gd name="T6" fmla="*/ 3 w 14"/>
                  <a:gd name="T7" fmla="*/ 11 h 15"/>
                  <a:gd name="T8" fmla="*/ 8 w 14"/>
                  <a:gd name="T9" fmla="*/ 15 h 15"/>
                  <a:gd name="T10" fmla="*/ 8 w 14"/>
                  <a:gd name="T11" fmla="*/ 15 h 15"/>
                  <a:gd name="T12" fmla="*/ 13 w 14"/>
                  <a:gd name="T13" fmla="*/ 13 h 15"/>
                  <a:gd name="T14" fmla="*/ 13 w 14"/>
                  <a:gd name="T15" fmla="*/ 5 h 15"/>
                  <a:gd name="T16" fmla="*/ 6 w 14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5">
                    <a:moveTo>
                      <a:pt x="6" y="0"/>
                    </a:moveTo>
                    <a:cubicBezTo>
                      <a:pt x="3" y="0"/>
                      <a:pt x="1" y="2"/>
                      <a:pt x="0" y="5"/>
                    </a:cubicBezTo>
                    <a:cubicBezTo>
                      <a:pt x="0" y="7"/>
                      <a:pt x="0" y="9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7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10" y="15"/>
                      <a:pt x="11" y="14"/>
                      <a:pt x="13" y="13"/>
                    </a:cubicBezTo>
                    <a:cubicBezTo>
                      <a:pt x="14" y="10"/>
                      <a:pt x="14" y="7"/>
                      <a:pt x="13" y="5"/>
                    </a:cubicBezTo>
                    <a:cubicBezTo>
                      <a:pt x="12" y="2"/>
                      <a:pt x="9" y="0"/>
                      <a:pt x="6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26"/>
              <p:cNvSpPr>
                <a:spLocks/>
              </p:cNvSpPr>
              <p:nvPr/>
            </p:nvSpPr>
            <p:spPr bwMode="auto">
              <a:xfrm>
                <a:off x="2379" y="1509"/>
                <a:ext cx="38" cy="35"/>
              </a:xfrm>
              <a:custGeom>
                <a:avLst/>
                <a:gdLst>
                  <a:gd name="T0" fmla="*/ 8 w 14"/>
                  <a:gd name="T1" fmla="*/ 0 h 13"/>
                  <a:gd name="T2" fmla="*/ 1 w 14"/>
                  <a:gd name="T3" fmla="*/ 4 h 13"/>
                  <a:gd name="T4" fmla="*/ 0 w 14"/>
                  <a:gd name="T5" fmla="*/ 9 h 13"/>
                  <a:gd name="T6" fmla="*/ 3 w 14"/>
                  <a:gd name="T7" fmla="*/ 13 h 13"/>
                  <a:gd name="T8" fmla="*/ 6 w 14"/>
                  <a:gd name="T9" fmla="*/ 13 h 13"/>
                  <a:gd name="T10" fmla="*/ 13 w 14"/>
                  <a:gd name="T11" fmla="*/ 10 h 13"/>
                  <a:gd name="T12" fmla="*/ 13 w 14"/>
                  <a:gd name="T13" fmla="*/ 3 h 13"/>
                  <a:gd name="T14" fmla="*/ 8 w 14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3">
                    <a:moveTo>
                      <a:pt x="8" y="0"/>
                    </a:moveTo>
                    <a:cubicBezTo>
                      <a:pt x="5" y="0"/>
                      <a:pt x="2" y="1"/>
                      <a:pt x="1" y="4"/>
                    </a:cubicBezTo>
                    <a:cubicBezTo>
                      <a:pt x="0" y="6"/>
                      <a:pt x="0" y="8"/>
                      <a:pt x="0" y="9"/>
                    </a:cubicBezTo>
                    <a:cubicBezTo>
                      <a:pt x="1" y="10"/>
                      <a:pt x="1" y="12"/>
                      <a:pt x="3" y="13"/>
                    </a:cubicBezTo>
                    <a:cubicBezTo>
                      <a:pt x="4" y="13"/>
                      <a:pt x="5" y="13"/>
                      <a:pt x="6" y="13"/>
                    </a:cubicBezTo>
                    <a:cubicBezTo>
                      <a:pt x="8" y="13"/>
                      <a:pt x="11" y="12"/>
                      <a:pt x="13" y="10"/>
                    </a:cubicBezTo>
                    <a:cubicBezTo>
                      <a:pt x="14" y="8"/>
                      <a:pt x="14" y="5"/>
                      <a:pt x="13" y="3"/>
                    </a:cubicBezTo>
                    <a:cubicBezTo>
                      <a:pt x="13" y="1"/>
                      <a:pt x="10" y="0"/>
                      <a:pt x="8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27"/>
              <p:cNvSpPr>
                <a:spLocks noEditPoints="1"/>
              </p:cNvSpPr>
              <p:nvPr/>
            </p:nvSpPr>
            <p:spPr bwMode="auto">
              <a:xfrm>
                <a:off x="1699" y="988"/>
                <a:ext cx="2293" cy="1454"/>
              </a:xfrm>
              <a:custGeom>
                <a:avLst/>
                <a:gdLst>
                  <a:gd name="T0" fmla="*/ 834 w 863"/>
                  <a:gd name="T1" fmla="*/ 311 h 547"/>
                  <a:gd name="T2" fmla="*/ 792 w 863"/>
                  <a:gd name="T3" fmla="*/ 284 h 547"/>
                  <a:gd name="T4" fmla="*/ 774 w 863"/>
                  <a:gd name="T5" fmla="*/ 241 h 547"/>
                  <a:gd name="T6" fmla="*/ 848 w 863"/>
                  <a:gd name="T7" fmla="*/ 263 h 547"/>
                  <a:gd name="T8" fmla="*/ 847 w 863"/>
                  <a:gd name="T9" fmla="*/ 195 h 547"/>
                  <a:gd name="T10" fmla="*/ 790 w 863"/>
                  <a:gd name="T11" fmla="*/ 178 h 547"/>
                  <a:gd name="T12" fmla="*/ 735 w 863"/>
                  <a:gd name="T13" fmla="*/ 169 h 547"/>
                  <a:gd name="T14" fmla="*/ 725 w 863"/>
                  <a:gd name="T15" fmla="*/ 129 h 547"/>
                  <a:gd name="T16" fmla="*/ 689 w 863"/>
                  <a:gd name="T17" fmla="*/ 93 h 547"/>
                  <a:gd name="T18" fmla="*/ 665 w 863"/>
                  <a:gd name="T19" fmla="*/ 87 h 547"/>
                  <a:gd name="T20" fmla="*/ 614 w 863"/>
                  <a:gd name="T21" fmla="*/ 63 h 547"/>
                  <a:gd name="T22" fmla="*/ 550 w 863"/>
                  <a:gd name="T23" fmla="*/ 63 h 547"/>
                  <a:gd name="T24" fmla="*/ 523 w 863"/>
                  <a:gd name="T25" fmla="*/ 14 h 547"/>
                  <a:gd name="T26" fmla="*/ 480 w 863"/>
                  <a:gd name="T27" fmla="*/ 95 h 547"/>
                  <a:gd name="T28" fmla="*/ 467 w 863"/>
                  <a:gd name="T29" fmla="*/ 13 h 547"/>
                  <a:gd name="T30" fmla="*/ 446 w 863"/>
                  <a:gd name="T31" fmla="*/ 151 h 547"/>
                  <a:gd name="T32" fmla="*/ 494 w 863"/>
                  <a:gd name="T33" fmla="*/ 169 h 547"/>
                  <a:gd name="T34" fmla="*/ 483 w 863"/>
                  <a:gd name="T35" fmla="*/ 244 h 547"/>
                  <a:gd name="T36" fmla="*/ 462 w 863"/>
                  <a:gd name="T37" fmla="*/ 226 h 547"/>
                  <a:gd name="T38" fmla="*/ 428 w 863"/>
                  <a:gd name="T39" fmla="*/ 227 h 547"/>
                  <a:gd name="T40" fmla="*/ 397 w 863"/>
                  <a:gd name="T41" fmla="*/ 176 h 547"/>
                  <a:gd name="T42" fmla="*/ 394 w 863"/>
                  <a:gd name="T43" fmla="*/ 112 h 547"/>
                  <a:gd name="T44" fmla="*/ 424 w 863"/>
                  <a:gd name="T45" fmla="*/ 35 h 547"/>
                  <a:gd name="T46" fmla="*/ 364 w 863"/>
                  <a:gd name="T47" fmla="*/ 58 h 547"/>
                  <a:gd name="T48" fmla="*/ 346 w 863"/>
                  <a:gd name="T49" fmla="*/ 121 h 547"/>
                  <a:gd name="T50" fmla="*/ 368 w 863"/>
                  <a:gd name="T51" fmla="*/ 186 h 547"/>
                  <a:gd name="T52" fmla="*/ 376 w 863"/>
                  <a:gd name="T53" fmla="*/ 219 h 547"/>
                  <a:gd name="T54" fmla="*/ 348 w 863"/>
                  <a:gd name="T55" fmla="*/ 269 h 547"/>
                  <a:gd name="T56" fmla="*/ 338 w 863"/>
                  <a:gd name="T57" fmla="*/ 226 h 547"/>
                  <a:gd name="T58" fmla="*/ 315 w 863"/>
                  <a:gd name="T59" fmla="*/ 242 h 547"/>
                  <a:gd name="T60" fmla="*/ 293 w 863"/>
                  <a:gd name="T61" fmla="*/ 239 h 547"/>
                  <a:gd name="T62" fmla="*/ 246 w 863"/>
                  <a:gd name="T63" fmla="*/ 229 h 547"/>
                  <a:gd name="T64" fmla="*/ 205 w 863"/>
                  <a:gd name="T65" fmla="*/ 179 h 547"/>
                  <a:gd name="T66" fmla="*/ 188 w 863"/>
                  <a:gd name="T67" fmla="*/ 204 h 547"/>
                  <a:gd name="T68" fmla="*/ 162 w 863"/>
                  <a:gd name="T69" fmla="*/ 247 h 547"/>
                  <a:gd name="T70" fmla="*/ 132 w 863"/>
                  <a:gd name="T71" fmla="*/ 198 h 547"/>
                  <a:gd name="T72" fmla="*/ 81 w 863"/>
                  <a:gd name="T73" fmla="*/ 180 h 547"/>
                  <a:gd name="T74" fmla="*/ 71 w 863"/>
                  <a:gd name="T75" fmla="*/ 129 h 547"/>
                  <a:gd name="T76" fmla="*/ 339 w 863"/>
                  <a:gd name="T77" fmla="*/ 547 h 547"/>
                  <a:gd name="T78" fmla="*/ 370 w 863"/>
                  <a:gd name="T79" fmla="*/ 480 h 547"/>
                  <a:gd name="T80" fmla="*/ 403 w 863"/>
                  <a:gd name="T81" fmla="*/ 448 h 547"/>
                  <a:gd name="T82" fmla="*/ 466 w 863"/>
                  <a:gd name="T83" fmla="*/ 385 h 547"/>
                  <a:gd name="T84" fmla="*/ 489 w 863"/>
                  <a:gd name="T85" fmla="*/ 308 h 547"/>
                  <a:gd name="T86" fmla="*/ 526 w 863"/>
                  <a:gd name="T87" fmla="*/ 303 h 547"/>
                  <a:gd name="T88" fmla="*/ 552 w 863"/>
                  <a:gd name="T89" fmla="*/ 244 h 547"/>
                  <a:gd name="T90" fmla="*/ 538 w 863"/>
                  <a:gd name="T91" fmla="*/ 185 h 547"/>
                  <a:gd name="T92" fmla="*/ 531 w 863"/>
                  <a:gd name="T93" fmla="*/ 170 h 547"/>
                  <a:gd name="T94" fmla="*/ 595 w 863"/>
                  <a:gd name="T95" fmla="*/ 161 h 547"/>
                  <a:gd name="T96" fmla="*/ 613 w 863"/>
                  <a:gd name="T97" fmla="*/ 200 h 547"/>
                  <a:gd name="T98" fmla="*/ 671 w 863"/>
                  <a:gd name="T99" fmla="*/ 215 h 547"/>
                  <a:gd name="T100" fmla="*/ 675 w 863"/>
                  <a:gd name="T101" fmla="*/ 310 h 547"/>
                  <a:gd name="T102" fmla="*/ 621 w 863"/>
                  <a:gd name="T103" fmla="*/ 342 h 547"/>
                  <a:gd name="T104" fmla="*/ 685 w 863"/>
                  <a:gd name="T105" fmla="*/ 353 h 547"/>
                  <a:gd name="T106" fmla="*/ 728 w 863"/>
                  <a:gd name="T107" fmla="*/ 369 h 547"/>
                  <a:gd name="T108" fmla="*/ 776 w 863"/>
                  <a:gd name="T109" fmla="*/ 396 h 547"/>
                  <a:gd name="T110" fmla="*/ 837 w 863"/>
                  <a:gd name="T111" fmla="*/ 378 h 547"/>
                  <a:gd name="T112" fmla="*/ 825 w 863"/>
                  <a:gd name="T113" fmla="*/ 361 h 547"/>
                  <a:gd name="T114" fmla="*/ 493 w 863"/>
                  <a:gd name="T115" fmla="*/ 121 h 547"/>
                  <a:gd name="T116" fmla="*/ 457 w 863"/>
                  <a:gd name="T117" fmla="*/ 345 h 547"/>
                  <a:gd name="T118" fmla="*/ 573 w 863"/>
                  <a:gd name="T119" fmla="*/ 140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63" h="547">
                    <a:moveTo>
                      <a:pt x="862" y="359"/>
                    </a:moveTo>
                    <a:cubicBezTo>
                      <a:pt x="863" y="356"/>
                      <a:pt x="863" y="352"/>
                      <a:pt x="862" y="349"/>
                    </a:cubicBezTo>
                    <a:cubicBezTo>
                      <a:pt x="860" y="347"/>
                      <a:pt x="859" y="344"/>
                      <a:pt x="856" y="342"/>
                    </a:cubicBezTo>
                    <a:cubicBezTo>
                      <a:pt x="856" y="342"/>
                      <a:pt x="855" y="342"/>
                      <a:pt x="855" y="341"/>
                    </a:cubicBezTo>
                    <a:cubicBezTo>
                      <a:pt x="855" y="341"/>
                      <a:pt x="854" y="341"/>
                      <a:pt x="854" y="340"/>
                    </a:cubicBezTo>
                    <a:cubicBezTo>
                      <a:pt x="854" y="340"/>
                      <a:pt x="855" y="339"/>
                      <a:pt x="856" y="339"/>
                    </a:cubicBezTo>
                    <a:cubicBezTo>
                      <a:pt x="858" y="335"/>
                      <a:pt x="858" y="330"/>
                      <a:pt x="854" y="326"/>
                    </a:cubicBezTo>
                    <a:cubicBezTo>
                      <a:pt x="853" y="324"/>
                      <a:pt x="851" y="324"/>
                      <a:pt x="849" y="323"/>
                    </a:cubicBezTo>
                    <a:cubicBezTo>
                      <a:pt x="848" y="323"/>
                      <a:pt x="847" y="323"/>
                      <a:pt x="847" y="323"/>
                    </a:cubicBezTo>
                    <a:cubicBezTo>
                      <a:pt x="847" y="322"/>
                      <a:pt x="847" y="322"/>
                      <a:pt x="847" y="321"/>
                    </a:cubicBezTo>
                    <a:cubicBezTo>
                      <a:pt x="847" y="320"/>
                      <a:pt x="847" y="318"/>
                      <a:pt x="846" y="316"/>
                    </a:cubicBezTo>
                    <a:cubicBezTo>
                      <a:pt x="845" y="315"/>
                      <a:pt x="842" y="315"/>
                      <a:pt x="841" y="315"/>
                    </a:cubicBezTo>
                    <a:cubicBezTo>
                      <a:pt x="841" y="315"/>
                      <a:pt x="841" y="315"/>
                      <a:pt x="841" y="315"/>
                    </a:cubicBezTo>
                    <a:cubicBezTo>
                      <a:pt x="840" y="315"/>
                      <a:pt x="839" y="315"/>
                      <a:pt x="839" y="315"/>
                    </a:cubicBezTo>
                    <a:cubicBezTo>
                      <a:pt x="838" y="315"/>
                      <a:pt x="838" y="315"/>
                      <a:pt x="838" y="315"/>
                    </a:cubicBezTo>
                    <a:cubicBezTo>
                      <a:pt x="838" y="315"/>
                      <a:pt x="838" y="315"/>
                      <a:pt x="838" y="315"/>
                    </a:cubicBezTo>
                    <a:cubicBezTo>
                      <a:pt x="837" y="315"/>
                      <a:pt x="837" y="314"/>
                      <a:pt x="837" y="313"/>
                    </a:cubicBezTo>
                    <a:cubicBezTo>
                      <a:pt x="836" y="313"/>
                      <a:pt x="835" y="312"/>
                      <a:pt x="834" y="311"/>
                    </a:cubicBezTo>
                    <a:cubicBezTo>
                      <a:pt x="834" y="310"/>
                      <a:pt x="833" y="310"/>
                      <a:pt x="833" y="310"/>
                    </a:cubicBezTo>
                    <a:cubicBezTo>
                      <a:pt x="833" y="310"/>
                      <a:pt x="833" y="310"/>
                      <a:pt x="833" y="310"/>
                    </a:cubicBezTo>
                    <a:cubicBezTo>
                      <a:pt x="833" y="309"/>
                      <a:pt x="834" y="307"/>
                      <a:pt x="834" y="306"/>
                    </a:cubicBezTo>
                    <a:cubicBezTo>
                      <a:pt x="836" y="303"/>
                      <a:pt x="836" y="303"/>
                      <a:pt x="836" y="303"/>
                    </a:cubicBezTo>
                    <a:cubicBezTo>
                      <a:pt x="833" y="302"/>
                      <a:pt x="833" y="302"/>
                      <a:pt x="833" y="302"/>
                    </a:cubicBezTo>
                    <a:cubicBezTo>
                      <a:pt x="831" y="301"/>
                      <a:pt x="830" y="301"/>
                      <a:pt x="829" y="301"/>
                    </a:cubicBezTo>
                    <a:cubicBezTo>
                      <a:pt x="828" y="301"/>
                      <a:pt x="826" y="301"/>
                      <a:pt x="826" y="301"/>
                    </a:cubicBezTo>
                    <a:cubicBezTo>
                      <a:pt x="825" y="301"/>
                      <a:pt x="824" y="301"/>
                      <a:pt x="824" y="301"/>
                    </a:cubicBezTo>
                    <a:cubicBezTo>
                      <a:pt x="824" y="300"/>
                      <a:pt x="824" y="299"/>
                      <a:pt x="824" y="299"/>
                    </a:cubicBezTo>
                    <a:cubicBezTo>
                      <a:pt x="824" y="297"/>
                      <a:pt x="823" y="292"/>
                      <a:pt x="817" y="292"/>
                    </a:cubicBezTo>
                    <a:cubicBezTo>
                      <a:pt x="815" y="292"/>
                      <a:pt x="813" y="293"/>
                      <a:pt x="812" y="294"/>
                    </a:cubicBezTo>
                    <a:cubicBezTo>
                      <a:pt x="811" y="294"/>
                      <a:pt x="810" y="295"/>
                      <a:pt x="810" y="295"/>
                    </a:cubicBezTo>
                    <a:cubicBezTo>
                      <a:pt x="810" y="295"/>
                      <a:pt x="809" y="294"/>
                      <a:pt x="808" y="293"/>
                    </a:cubicBezTo>
                    <a:cubicBezTo>
                      <a:pt x="807" y="292"/>
                      <a:pt x="807" y="291"/>
                      <a:pt x="806" y="290"/>
                    </a:cubicBezTo>
                    <a:cubicBezTo>
                      <a:pt x="804" y="289"/>
                      <a:pt x="801" y="289"/>
                      <a:pt x="800" y="289"/>
                    </a:cubicBezTo>
                    <a:cubicBezTo>
                      <a:pt x="798" y="289"/>
                      <a:pt x="798" y="289"/>
                      <a:pt x="798" y="289"/>
                    </a:cubicBezTo>
                    <a:cubicBezTo>
                      <a:pt x="797" y="289"/>
                      <a:pt x="796" y="289"/>
                      <a:pt x="796" y="289"/>
                    </a:cubicBezTo>
                    <a:cubicBezTo>
                      <a:pt x="794" y="288"/>
                      <a:pt x="793" y="287"/>
                      <a:pt x="792" y="284"/>
                    </a:cubicBezTo>
                    <a:cubicBezTo>
                      <a:pt x="791" y="281"/>
                      <a:pt x="790" y="278"/>
                      <a:pt x="787" y="276"/>
                    </a:cubicBezTo>
                    <a:cubicBezTo>
                      <a:pt x="786" y="276"/>
                      <a:pt x="786" y="276"/>
                      <a:pt x="785" y="276"/>
                    </a:cubicBezTo>
                    <a:cubicBezTo>
                      <a:pt x="785" y="275"/>
                      <a:pt x="785" y="274"/>
                      <a:pt x="785" y="274"/>
                    </a:cubicBezTo>
                    <a:cubicBezTo>
                      <a:pt x="784" y="273"/>
                      <a:pt x="783" y="270"/>
                      <a:pt x="779" y="270"/>
                    </a:cubicBezTo>
                    <a:cubicBezTo>
                      <a:pt x="779" y="270"/>
                      <a:pt x="778" y="270"/>
                      <a:pt x="777" y="270"/>
                    </a:cubicBezTo>
                    <a:cubicBezTo>
                      <a:pt x="776" y="271"/>
                      <a:pt x="775" y="271"/>
                      <a:pt x="775" y="272"/>
                    </a:cubicBezTo>
                    <a:cubicBezTo>
                      <a:pt x="775" y="272"/>
                      <a:pt x="775" y="272"/>
                      <a:pt x="775" y="271"/>
                    </a:cubicBezTo>
                    <a:cubicBezTo>
                      <a:pt x="774" y="270"/>
                      <a:pt x="772" y="270"/>
                      <a:pt x="771" y="268"/>
                    </a:cubicBezTo>
                    <a:cubicBezTo>
                      <a:pt x="771" y="268"/>
                      <a:pt x="771" y="268"/>
                      <a:pt x="770" y="268"/>
                    </a:cubicBezTo>
                    <a:cubicBezTo>
                      <a:pt x="771" y="268"/>
                      <a:pt x="772" y="268"/>
                      <a:pt x="772" y="268"/>
                    </a:cubicBezTo>
                    <a:cubicBezTo>
                      <a:pt x="773" y="268"/>
                      <a:pt x="774" y="268"/>
                      <a:pt x="775" y="268"/>
                    </a:cubicBezTo>
                    <a:cubicBezTo>
                      <a:pt x="777" y="267"/>
                      <a:pt x="779" y="266"/>
                      <a:pt x="780" y="263"/>
                    </a:cubicBezTo>
                    <a:cubicBezTo>
                      <a:pt x="781" y="261"/>
                      <a:pt x="780" y="258"/>
                      <a:pt x="779" y="256"/>
                    </a:cubicBezTo>
                    <a:cubicBezTo>
                      <a:pt x="777" y="253"/>
                      <a:pt x="774" y="252"/>
                      <a:pt x="771" y="251"/>
                    </a:cubicBezTo>
                    <a:cubicBezTo>
                      <a:pt x="768" y="250"/>
                      <a:pt x="766" y="249"/>
                      <a:pt x="765" y="247"/>
                    </a:cubicBezTo>
                    <a:cubicBezTo>
                      <a:pt x="765" y="246"/>
                      <a:pt x="765" y="246"/>
                      <a:pt x="765" y="246"/>
                    </a:cubicBezTo>
                    <a:cubicBezTo>
                      <a:pt x="765" y="244"/>
                      <a:pt x="768" y="243"/>
                      <a:pt x="770" y="243"/>
                    </a:cubicBezTo>
                    <a:cubicBezTo>
                      <a:pt x="772" y="242"/>
                      <a:pt x="773" y="242"/>
                      <a:pt x="774" y="241"/>
                    </a:cubicBezTo>
                    <a:cubicBezTo>
                      <a:pt x="776" y="240"/>
                      <a:pt x="776" y="240"/>
                      <a:pt x="776" y="240"/>
                    </a:cubicBezTo>
                    <a:cubicBezTo>
                      <a:pt x="776" y="240"/>
                      <a:pt x="777" y="240"/>
                      <a:pt x="777" y="239"/>
                    </a:cubicBezTo>
                    <a:cubicBezTo>
                      <a:pt x="777" y="239"/>
                      <a:pt x="777" y="240"/>
                      <a:pt x="779" y="240"/>
                    </a:cubicBezTo>
                    <a:cubicBezTo>
                      <a:pt x="779" y="241"/>
                      <a:pt x="779" y="241"/>
                      <a:pt x="779" y="241"/>
                    </a:cubicBezTo>
                    <a:cubicBezTo>
                      <a:pt x="782" y="243"/>
                      <a:pt x="784" y="245"/>
                      <a:pt x="788" y="247"/>
                    </a:cubicBezTo>
                    <a:cubicBezTo>
                      <a:pt x="789" y="248"/>
                      <a:pt x="789" y="248"/>
                      <a:pt x="790" y="248"/>
                    </a:cubicBezTo>
                    <a:cubicBezTo>
                      <a:pt x="792" y="249"/>
                      <a:pt x="793" y="249"/>
                      <a:pt x="794" y="251"/>
                    </a:cubicBezTo>
                    <a:cubicBezTo>
                      <a:pt x="795" y="251"/>
                      <a:pt x="795" y="251"/>
                      <a:pt x="795" y="251"/>
                    </a:cubicBezTo>
                    <a:cubicBezTo>
                      <a:pt x="797" y="253"/>
                      <a:pt x="799" y="256"/>
                      <a:pt x="802" y="256"/>
                    </a:cubicBezTo>
                    <a:cubicBezTo>
                      <a:pt x="803" y="256"/>
                      <a:pt x="804" y="256"/>
                      <a:pt x="805" y="255"/>
                    </a:cubicBezTo>
                    <a:cubicBezTo>
                      <a:pt x="805" y="258"/>
                      <a:pt x="805" y="261"/>
                      <a:pt x="807" y="262"/>
                    </a:cubicBezTo>
                    <a:cubicBezTo>
                      <a:pt x="809" y="264"/>
                      <a:pt x="812" y="265"/>
                      <a:pt x="814" y="266"/>
                    </a:cubicBezTo>
                    <a:cubicBezTo>
                      <a:pt x="815" y="266"/>
                      <a:pt x="816" y="266"/>
                      <a:pt x="816" y="266"/>
                    </a:cubicBezTo>
                    <a:cubicBezTo>
                      <a:pt x="818" y="267"/>
                      <a:pt x="820" y="268"/>
                      <a:pt x="822" y="270"/>
                    </a:cubicBezTo>
                    <a:cubicBezTo>
                      <a:pt x="826" y="275"/>
                      <a:pt x="830" y="278"/>
                      <a:pt x="838" y="278"/>
                    </a:cubicBezTo>
                    <a:cubicBezTo>
                      <a:pt x="843" y="278"/>
                      <a:pt x="847" y="277"/>
                      <a:pt x="849" y="274"/>
                    </a:cubicBezTo>
                    <a:cubicBezTo>
                      <a:pt x="850" y="272"/>
                      <a:pt x="851" y="270"/>
                      <a:pt x="849" y="266"/>
                    </a:cubicBezTo>
                    <a:cubicBezTo>
                      <a:pt x="848" y="263"/>
                      <a:pt x="848" y="263"/>
                      <a:pt x="848" y="263"/>
                    </a:cubicBezTo>
                    <a:cubicBezTo>
                      <a:pt x="847" y="260"/>
                      <a:pt x="845" y="255"/>
                      <a:pt x="843" y="252"/>
                    </a:cubicBezTo>
                    <a:cubicBezTo>
                      <a:pt x="844" y="252"/>
                      <a:pt x="844" y="252"/>
                      <a:pt x="845" y="252"/>
                    </a:cubicBezTo>
                    <a:cubicBezTo>
                      <a:pt x="846" y="252"/>
                      <a:pt x="846" y="252"/>
                      <a:pt x="847" y="251"/>
                    </a:cubicBezTo>
                    <a:cubicBezTo>
                      <a:pt x="850" y="250"/>
                      <a:pt x="851" y="247"/>
                      <a:pt x="852" y="245"/>
                    </a:cubicBezTo>
                    <a:cubicBezTo>
                      <a:pt x="852" y="244"/>
                      <a:pt x="852" y="243"/>
                      <a:pt x="853" y="242"/>
                    </a:cubicBezTo>
                    <a:cubicBezTo>
                      <a:pt x="855" y="239"/>
                      <a:pt x="855" y="237"/>
                      <a:pt x="853" y="234"/>
                    </a:cubicBezTo>
                    <a:cubicBezTo>
                      <a:pt x="853" y="234"/>
                      <a:pt x="852" y="234"/>
                      <a:pt x="852" y="233"/>
                    </a:cubicBezTo>
                    <a:cubicBezTo>
                      <a:pt x="852" y="233"/>
                      <a:pt x="853" y="232"/>
                      <a:pt x="853" y="231"/>
                    </a:cubicBezTo>
                    <a:cubicBezTo>
                      <a:pt x="854" y="230"/>
                      <a:pt x="855" y="229"/>
                      <a:pt x="854" y="227"/>
                    </a:cubicBezTo>
                    <a:cubicBezTo>
                      <a:pt x="853" y="225"/>
                      <a:pt x="851" y="224"/>
                      <a:pt x="850" y="223"/>
                    </a:cubicBezTo>
                    <a:cubicBezTo>
                      <a:pt x="849" y="223"/>
                      <a:pt x="849" y="223"/>
                      <a:pt x="849" y="223"/>
                    </a:cubicBezTo>
                    <a:cubicBezTo>
                      <a:pt x="848" y="222"/>
                      <a:pt x="848" y="222"/>
                      <a:pt x="847" y="221"/>
                    </a:cubicBezTo>
                    <a:cubicBezTo>
                      <a:pt x="851" y="221"/>
                      <a:pt x="853" y="219"/>
                      <a:pt x="854" y="218"/>
                    </a:cubicBezTo>
                    <a:cubicBezTo>
                      <a:pt x="855" y="215"/>
                      <a:pt x="855" y="213"/>
                      <a:pt x="854" y="211"/>
                    </a:cubicBezTo>
                    <a:cubicBezTo>
                      <a:pt x="854" y="210"/>
                      <a:pt x="854" y="209"/>
                      <a:pt x="854" y="209"/>
                    </a:cubicBezTo>
                    <a:cubicBezTo>
                      <a:pt x="854" y="208"/>
                      <a:pt x="855" y="208"/>
                      <a:pt x="855" y="207"/>
                    </a:cubicBezTo>
                    <a:cubicBezTo>
                      <a:pt x="856" y="205"/>
                      <a:pt x="858" y="200"/>
                      <a:pt x="852" y="197"/>
                    </a:cubicBezTo>
                    <a:cubicBezTo>
                      <a:pt x="850" y="196"/>
                      <a:pt x="848" y="196"/>
                      <a:pt x="847" y="195"/>
                    </a:cubicBezTo>
                    <a:cubicBezTo>
                      <a:pt x="845" y="195"/>
                      <a:pt x="844" y="195"/>
                      <a:pt x="843" y="194"/>
                    </a:cubicBezTo>
                    <a:cubicBezTo>
                      <a:pt x="842" y="194"/>
                      <a:pt x="842" y="194"/>
                      <a:pt x="842" y="194"/>
                    </a:cubicBezTo>
                    <a:cubicBezTo>
                      <a:pt x="840" y="193"/>
                      <a:pt x="839" y="192"/>
                      <a:pt x="837" y="192"/>
                    </a:cubicBezTo>
                    <a:cubicBezTo>
                      <a:pt x="835" y="192"/>
                      <a:pt x="833" y="193"/>
                      <a:pt x="831" y="195"/>
                    </a:cubicBezTo>
                    <a:cubicBezTo>
                      <a:pt x="830" y="196"/>
                      <a:pt x="829" y="197"/>
                      <a:pt x="829" y="198"/>
                    </a:cubicBezTo>
                    <a:cubicBezTo>
                      <a:pt x="827" y="199"/>
                      <a:pt x="826" y="201"/>
                      <a:pt x="825" y="201"/>
                    </a:cubicBezTo>
                    <a:cubicBezTo>
                      <a:pt x="825" y="200"/>
                      <a:pt x="825" y="200"/>
                      <a:pt x="825" y="199"/>
                    </a:cubicBezTo>
                    <a:cubicBezTo>
                      <a:pt x="825" y="196"/>
                      <a:pt x="825" y="193"/>
                      <a:pt x="823" y="191"/>
                    </a:cubicBezTo>
                    <a:cubicBezTo>
                      <a:pt x="822" y="190"/>
                      <a:pt x="821" y="189"/>
                      <a:pt x="819" y="189"/>
                    </a:cubicBezTo>
                    <a:cubicBezTo>
                      <a:pt x="819" y="189"/>
                      <a:pt x="818" y="189"/>
                      <a:pt x="818" y="190"/>
                    </a:cubicBezTo>
                    <a:cubicBezTo>
                      <a:pt x="816" y="190"/>
                      <a:pt x="814" y="191"/>
                      <a:pt x="812" y="193"/>
                    </a:cubicBezTo>
                    <a:cubicBezTo>
                      <a:pt x="811" y="193"/>
                      <a:pt x="810" y="194"/>
                      <a:pt x="810" y="194"/>
                    </a:cubicBezTo>
                    <a:cubicBezTo>
                      <a:pt x="810" y="194"/>
                      <a:pt x="810" y="194"/>
                      <a:pt x="810" y="194"/>
                    </a:cubicBezTo>
                    <a:cubicBezTo>
                      <a:pt x="809" y="194"/>
                      <a:pt x="808" y="193"/>
                      <a:pt x="807" y="191"/>
                    </a:cubicBezTo>
                    <a:cubicBezTo>
                      <a:pt x="806" y="191"/>
                      <a:pt x="806" y="190"/>
                      <a:pt x="805" y="189"/>
                    </a:cubicBezTo>
                    <a:cubicBezTo>
                      <a:pt x="802" y="186"/>
                      <a:pt x="799" y="183"/>
                      <a:pt x="796" y="181"/>
                    </a:cubicBezTo>
                    <a:cubicBezTo>
                      <a:pt x="796" y="181"/>
                      <a:pt x="796" y="181"/>
                      <a:pt x="796" y="181"/>
                    </a:cubicBezTo>
                    <a:cubicBezTo>
                      <a:pt x="795" y="180"/>
                      <a:pt x="793" y="178"/>
                      <a:pt x="790" y="178"/>
                    </a:cubicBezTo>
                    <a:cubicBezTo>
                      <a:pt x="790" y="178"/>
                      <a:pt x="789" y="178"/>
                      <a:pt x="789" y="178"/>
                    </a:cubicBezTo>
                    <a:cubicBezTo>
                      <a:pt x="788" y="179"/>
                      <a:pt x="787" y="179"/>
                      <a:pt x="786" y="180"/>
                    </a:cubicBezTo>
                    <a:cubicBezTo>
                      <a:pt x="785" y="177"/>
                      <a:pt x="785" y="175"/>
                      <a:pt x="783" y="174"/>
                    </a:cubicBezTo>
                    <a:cubicBezTo>
                      <a:pt x="782" y="174"/>
                      <a:pt x="782" y="174"/>
                      <a:pt x="782" y="174"/>
                    </a:cubicBezTo>
                    <a:cubicBezTo>
                      <a:pt x="782" y="174"/>
                      <a:pt x="782" y="174"/>
                      <a:pt x="782" y="174"/>
                    </a:cubicBezTo>
                    <a:cubicBezTo>
                      <a:pt x="780" y="174"/>
                      <a:pt x="778" y="176"/>
                      <a:pt x="776" y="177"/>
                    </a:cubicBezTo>
                    <a:cubicBezTo>
                      <a:pt x="776" y="178"/>
                      <a:pt x="775" y="179"/>
                      <a:pt x="774" y="179"/>
                    </a:cubicBezTo>
                    <a:cubicBezTo>
                      <a:pt x="774" y="179"/>
                      <a:pt x="774" y="179"/>
                      <a:pt x="774" y="179"/>
                    </a:cubicBezTo>
                    <a:cubicBezTo>
                      <a:pt x="773" y="179"/>
                      <a:pt x="773" y="179"/>
                      <a:pt x="772" y="179"/>
                    </a:cubicBezTo>
                    <a:cubicBezTo>
                      <a:pt x="772" y="179"/>
                      <a:pt x="771" y="179"/>
                      <a:pt x="771" y="179"/>
                    </a:cubicBezTo>
                    <a:cubicBezTo>
                      <a:pt x="770" y="179"/>
                      <a:pt x="769" y="180"/>
                      <a:pt x="768" y="180"/>
                    </a:cubicBezTo>
                    <a:cubicBezTo>
                      <a:pt x="767" y="180"/>
                      <a:pt x="767" y="180"/>
                      <a:pt x="766" y="181"/>
                    </a:cubicBezTo>
                    <a:cubicBezTo>
                      <a:pt x="766" y="181"/>
                      <a:pt x="765" y="181"/>
                      <a:pt x="765" y="181"/>
                    </a:cubicBezTo>
                    <a:cubicBezTo>
                      <a:pt x="764" y="181"/>
                      <a:pt x="763" y="181"/>
                      <a:pt x="762" y="180"/>
                    </a:cubicBezTo>
                    <a:cubicBezTo>
                      <a:pt x="762" y="180"/>
                      <a:pt x="761" y="180"/>
                      <a:pt x="760" y="179"/>
                    </a:cubicBezTo>
                    <a:cubicBezTo>
                      <a:pt x="755" y="178"/>
                      <a:pt x="751" y="176"/>
                      <a:pt x="747" y="173"/>
                    </a:cubicBezTo>
                    <a:cubicBezTo>
                      <a:pt x="746" y="173"/>
                      <a:pt x="746" y="173"/>
                      <a:pt x="746" y="173"/>
                    </a:cubicBezTo>
                    <a:cubicBezTo>
                      <a:pt x="742" y="171"/>
                      <a:pt x="738" y="170"/>
                      <a:pt x="735" y="169"/>
                    </a:cubicBezTo>
                    <a:cubicBezTo>
                      <a:pt x="733" y="169"/>
                      <a:pt x="731" y="168"/>
                      <a:pt x="729" y="168"/>
                    </a:cubicBezTo>
                    <a:cubicBezTo>
                      <a:pt x="727" y="167"/>
                      <a:pt x="726" y="165"/>
                      <a:pt x="727" y="163"/>
                    </a:cubicBezTo>
                    <a:cubicBezTo>
                      <a:pt x="727" y="163"/>
                      <a:pt x="728" y="161"/>
                      <a:pt x="728" y="161"/>
                    </a:cubicBezTo>
                    <a:cubicBezTo>
                      <a:pt x="730" y="159"/>
                      <a:pt x="733" y="156"/>
                      <a:pt x="731" y="152"/>
                    </a:cubicBezTo>
                    <a:cubicBezTo>
                      <a:pt x="731" y="151"/>
                      <a:pt x="730" y="151"/>
                      <a:pt x="730" y="150"/>
                    </a:cubicBezTo>
                    <a:cubicBezTo>
                      <a:pt x="731" y="150"/>
                      <a:pt x="733" y="149"/>
                      <a:pt x="734" y="149"/>
                    </a:cubicBezTo>
                    <a:cubicBezTo>
                      <a:pt x="736" y="149"/>
                      <a:pt x="737" y="149"/>
                      <a:pt x="738" y="148"/>
                    </a:cubicBezTo>
                    <a:cubicBezTo>
                      <a:pt x="742" y="147"/>
                      <a:pt x="745" y="143"/>
                      <a:pt x="745" y="140"/>
                    </a:cubicBezTo>
                    <a:cubicBezTo>
                      <a:pt x="745" y="137"/>
                      <a:pt x="743" y="134"/>
                      <a:pt x="740" y="132"/>
                    </a:cubicBezTo>
                    <a:cubicBezTo>
                      <a:pt x="738" y="131"/>
                      <a:pt x="737" y="131"/>
                      <a:pt x="735" y="131"/>
                    </a:cubicBezTo>
                    <a:cubicBezTo>
                      <a:pt x="732" y="131"/>
                      <a:pt x="730" y="132"/>
                      <a:pt x="727" y="133"/>
                    </a:cubicBezTo>
                    <a:cubicBezTo>
                      <a:pt x="725" y="134"/>
                      <a:pt x="724" y="135"/>
                      <a:pt x="722" y="135"/>
                    </a:cubicBezTo>
                    <a:cubicBezTo>
                      <a:pt x="721" y="135"/>
                      <a:pt x="720" y="135"/>
                      <a:pt x="719" y="135"/>
                    </a:cubicBezTo>
                    <a:cubicBezTo>
                      <a:pt x="718" y="135"/>
                      <a:pt x="718" y="135"/>
                      <a:pt x="717" y="135"/>
                    </a:cubicBezTo>
                    <a:cubicBezTo>
                      <a:pt x="717" y="135"/>
                      <a:pt x="717" y="135"/>
                      <a:pt x="717" y="135"/>
                    </a:cubicBezTo>
                    <a:cubicBezTo>
                      <a:pt x="717" y="135"/>
                      <a:pt x="717" y="135"/>
                      <a:pt x="718" y="134"/>
                    </a:cubicBezTo>
                    <a:cubicBezTo>
                      <a:pt x="718" y="132"/>
                      <a:pt x="721" y="129"/>
                      <a:pt x="724" y="129"/>
                    </a:cubicBezTo>
                    <a:cubicBezTo>
                      <a:pt x="724" y="129"/>
                      <a:pt x="725" y="129"/>
                      <a:pt x="725" y="129"/>
                    </a:cubicBezTo>
                    <a:cubicBezTo>
                      <a:pt x="727" y="129"/>
                      <a:pt x="732" y="129"/>
                      <a:pt x="733" y="125"/>
                    </a:cubicBezTo>
                    <a:cubicBezTo>
                      <a:pt x="734" y="121"/>
                      <a:pt x="732" y="117"/>
                      <a:pt x="727" y="112"/>
                    </a:cubicBezTo>
                    <a:cubicBezTo>
                      <a:pt x="725" y="111"/>
                      <a:pt x="717" y="106"/>
                      <a:pt x="712" y="106"/>
                    </a:cubicBezTo>
                    <a:cubicBezTo>
                      <a:pt x="708" y="106"/>
                      <a:pt x="706" y="108"/>
                      <a:pt x="706" y="113"/>
                    </a:cubicBezTo>
                    <a:cubicBezTo>
                      <a:pt x="706" y="113"/>
                      <a:pt x="706" y="114"/>
                      <a:pt x="706" y="115"/>
                    </a:cubicBezTo>
                    <a:cubicBezTo>
                      <a:pt x="706" y="115"/>
                      <a:pt x="705" y="114"/>
                      <a:pt x="705" y="114"/>
                    </a:cubicBezTo>
                    <a:cubicBezTo>
                      <a:pt x="704" y="113"/>
                      <a:pt x="704" y="112"/>
                      <a:pt x="703" y="112"/>
                    </a:cubicBezTo>
                    <a:cubicBezTo>
                      <a:pt x="703" y="111"/>
                      <a:pt x="704" y="109"/>
                      <a:pt x="705" y="109"/>
                    </a:cubicBezTo>
                    <a:cubicBezTo>
                      <a:pt x="705" y="108"/>
                      <a:pt x="706" y="108"/>
                      <a:pt x="706" y="107"/>
                    </a:cubicBezTo>
                    <a:cubicBezTo>
                      <a:pt x="706" y="107"/>
                      <a:pt x="706" y="107"/>
                      <a:pt x="706" y="107"/>
                    </a:cubicBezTo>
                    <a:cubicBezTo>
                      <a:pt x="707" y="105"/>
                      <a:pt x="710" y="101"/>
                      <a:pt x="707" y="97"/>
                    </a:cubicBezTo>
                    <a:cubicBezTo>
                      <a:pt x="705" y="95"/>
                      <a:pt x="702" y="95"/>
                      <a:pt x="701" y="95"/>
                    </a:cubicBezTo>
                    <a:cubicBezTo>
                      <a:pt x="701" y="95"/>
                      <a:pt x="700" y="95"/>
                      <a:pt x="699" y="95"/>
                    </a:cubicBezTo>
                    <a:cubicBezTo>
                      <a:pt x="699" y="95"/>
                      <a:pt x="698" y="95"/>
                      <a:pt x="698" y="95"/>
                    </a:cubicBezTo>
                    <a:cubicBezTo>
                      <a:pt x="697" y="95"/>
                      <a:pt x="697" y="95"/>
                      <a:pt x="697" y="95"/>
                    </a:cubicBezTo>
                    <a:cubicBezTo>
                      <a:pt x="697" y="95"/>
                      <a:pt x="696" y="94"/>
                      <a:pt x="695" y="94"/>
                    </a:cubicBezTo>
                    <a:cubicBezTo>
                      <a:pt x="694" y="93"/>
                      <a:pt x="693" y="92"/>
                      <a:pt x="691" y="92"/>
                    </a:cubicBezTo>
                    <a:cubicBezTo>
                      <a:pt x="690" y="92"/>
                      <a:pt x="690" y="92"/>
                      <a:pt x="689" y="93"/>
                    </a:cubicBezTo>
                    <a:cubicBezTo>
                      <a:pt x="689" y="93"/>
                      <a:pt x="688" y="93"/>
                      <a:pt x="687" y="94"/>
                    </a:cubicBezTo>
                    <a:cubicBezTo>
                      <a:pt x="687" y="93"/>
                      <a:pt x="687" y="93"/>
                      <a:pt x="687" y="93"/>
                    </a:cubicBezTo>
                    <a:cubicBezTo>
                      <a:pt x="685" y="93"/>
                      <a:pt x="685" y="93"/>
                      <a:pt x="685" y="93"/>
                    </a:cubicBezTo>
                    <a:cubicBezTo>
                      <a:pt x="683" y="93"/>
                      <a:pt x="681" y="94"/>
                      <a:pt x="679" y="95"/>
                    </a:cubicBezTo>
                    <a:cubicBezTo>
                      <a:pt x="679" y="95"/>
                      <a:pt x="679" y="95"/>
                      <a:pt x="679" y="95"/>
                    </a:cubicBezTo>
                    <a:cubicBezTo>
                      <a:pt x="678" y="96"/>
                      <a:pt x="677" y="97"/>
                      <a:pt x="676" y="97"/>
                    </a:cubicBezTo>
                    <a:cubicBezTo>
                      <a:pt x="676" y="98"/>
                      <a:pt x="675" y="98"/>
                      <a:pt x="675" y="99"/>
                    </a:cubicBezTo>
                    <a:cubicBezTo>
                      <a:pt x="675" y="99"/>
                      <a:pt x="675" y="98"/>
                      <a:pt x="675" y="98"/>
                    </a:cubicBezTo>
                    <a:cubicBezTo>
                      <a:pt x="675" y="96"/>
                      <a:pt x="675" y="90"/>
                      <a:pt x="670" y="88"/>
                    </a:cubicBezTo>
                    <a:cubicBezTo>
                      <a:pt x="670" y="88"/>
                      <a:pt x="669" y="88"/>
                      <a:pt x="668" y="88"/>
                    </a:cubicBezTo>
                    <a:cubicBezTo>
                      <a:pt x="664" y="88"/>
                      <a:pt x="663" y="92"/>
                      <a:pt x="661" y="95"/>
                    </a:cubicBezTo>
                    <a:cubicBezTo>
                      <a:pt x="661" y="96"/>
                      <a:pt x="661" y="97"/>
                      <a:pt x="661" y="97"/>
                    </a:cubicBezTo>
                    <a:cubicBezTo>
                      <a:pt x="660" y="98"/>
                      <a:pt x="660" y="99"/>
                      <a:pt x="659" y="99"/>
                    </a:cubicBezTo>
                    <a:cubicBezTo>
                      <a:pt x="658" y="101"/>
                      <a:pt x="656" y="104"/>
                      <a:pt x="655" y="104"/>
                    </a:cubicBezTo>
                    <a:cubicBezTo>
                      <a:pt x="654" y="104"/>
                      <a:pt x="654" y="104"/>
                      <a:pt x="654" y="104"/>
                    </a:cubicBezTo>
                    <a:cubicBezTo>
                      <a:pt x="654" y="104"/>
                      <a:pt x="653" y="103"/>
                      <a:pt x="654" y="101"/>
                    </a:cubicBezTo>
                    <a:cubicBezTo>
                      <a:pt x="655" y="98"/>
                      <a:pt x="656" y="97"/>
                      <a:pt x="656" y="96"/>
                    </a:cubicBezTo>
                    <a:cubicBezTo>
                      <a:pt x="659" y="95"/>
                      <a:pt x="663" y="92"/>
                      <a:pt x="665" y="87"/>
                    </a:cubicBezTo>
                    <a:cubicBezTo>
                      <a:pt x="666" y="85"/>
                      <a:pt x="665" y="83"/>
                      <a:pt x="664" y="82"/>
                    </a:cubicBezTo>
                    <a:cubicBezTo>
                      <a:pt x="663" y="80"/>
                      <a:pt x="661" y="79"/>
                      <a:pt x="659" y="78"/>
                    </a:cubicBezTo>
                    <a:cubicBezTo>
                      <a:pt x="659" y="78"/>
                      <a:pt x="658" y="78"/>
                      <a:pt x="658" y="78"/>
                    </a:cubicBezTo>
                    <a:cubicBezTo>
                      <a:pt x="657" y="78"/>
                      <a:pt x="657" y="77"/>
                      <a:pt x="656" y="77"/>
                    </a:cubicBezTo>
                    <a:cubicBezTo>
                      <a:pt x="654" y="76"/>
                      <a:pt x="651" y="74"/>
                      <a:pt x="648" y="74"/>
                    </a:cubicBezTo>
                    <a:cubicBezTo>
                      <a:pt x="647" y="73"/>
                      <a:pt x="646" y="73"/>
                      <a:pt x="645" y="73"/>
                    </a:cubicBezTo>
                    <a:cubicBezTo>
                      <a:pt x="642" y="73"/>
                      <a:pt x="640" y="74"/>
                      <a:pt x="638" y="76"/>
                    </a:cubicBezTo>
                    <a:cubicBezTo>
                      <a:pt x="637" y="78"/>
                      <a:pt x="637" y="80"/>
                      <a:pt x="637" y="82"/>
                    </a:cubicBezTo>
                    <a:cubicBezTo>
                      <a:pt x="637" y="83"/>
                      <a:pt x="637" y="84"/>
                      <a:pt x="637" y="85"/>
                    </a:cubicBezTo>
                    <a:cubicBezTo>
                      <a:pt x="637" y="86"/>
                      <a:pt x="636" y="87"/>
                      <a:pt x="636" y="87"/>
                    </a:cubicBezTo>
                    <a:cubicBezTo>
                      <a:pt x="636" y="87"/>
                      <a:pt x="636" y="86"/>
                      <a:pt x="635" y="86"/>
                    </a:cubicBezTo>
                    <a:cubicBezTo>
                      <a:pt x="634" y="82"/>
                      <a:pt x="632" y="77"/>
                      <a:pt x="627" y="76"/>
                    </a:cubicBezTo>
                    <a:cubicBezTo>
                      <a:pt x="626" y="76"/>
                      <a:pt x="626" y="76"/>
                      <a:pt x="625" y="76"/>
                    </a:cubicBezTo>
                    <a:cubicBezTo>
                      <a:pt x="623" y="76"/>
                      <a:pt x="621" y="77"/>
                      <a:pt x="619" y="78"/>
                    </a:cubicBezTo>
                    <a:cubicBezTo>
                      <a:pt x="619" y="78"/>
                      <a:pt x="618" y="79"/>
                      <a:pt x="617" y="79"/>
                    </a:cubicBezTo>
                    <a:cubicBezTo>
                      <a:pt x="618" y="79"/>
                      <a:pt x="618" y="78"/>
                      <a:pt x="618" y="77"/>
                    </a:cubicBezTo>
                    <a:cubicBezTo>
                      <a:pt x="620" y="75"/>
                      <a:pt x="622" y="72"/>
                      <a:pt x="621" y="70"/>
                    </a:cubicBezTo>
                    <a:cubicBezTo>
                      <a:pt x="621" y="64"/>
                      <a:pt x="616" y="63"/>
                      <a:pt x="614" y="63"/>
                    </a:cubicBezTo>
                    <a:cubicBezTo>
                      <a:pt x="611" y="63"/>
                      <a:pt x="610" y="62"/>
                      <a:pt x="609" y="61"/>
                    </a:cubicBezTo>
                    <a:cubicBezTo>
                      <a:pt x="609" y="60"/>
                      <a:pt x="608" y="59"/>
                      <a:pt x="608" y="58"/>
                    </a:cubicBezTo>
                    <a:cubicBezTo>
                      <a:pt x="608" y="56"/>
                      <a:pt x="607" y="55"/>
                      <a:pt x="607" y="54"/>
                    </a:cubicBezTo>
                    <a:cubicBezTo>
                      <a:pt x="605" y="50"/>
                      <a:pt x="600" y="47"/>
                      <a:pt x="596" y="46"/>
                    </a:cubicBezTo>
                    <a:cubicBezTo>
                      <a:pt x="596" y="46"/>
                      <a:pt x="595" y="46"/>
                      <a:pt x="595" y="46"/>
                    </a:cubicBezTo>
                    <a:cubicBezTo>
                      <a:pt x="594" y="46"/>
                      <a:pt x="593" y="46"/>
                      <a:pt x="593" y="47"/>
                    </a:cubicBezTo>
                    <a:cubicBezTo>
                      <a:pt x="592" y="47"/>
                      <a:pt x="591" y="47"/>
                      <a:pt x="591" y="47"/>
                    </a:cubicBezTo>
                    <a:cubicBezTo>
                      <a:pt x="590" y="47"/>
                      <a:pt x="590" y="47"/>
                      <a:pt x="589" y="47"/>
                    </a:cubicBezTo>
                    <a:cubicBezTo>
                      <a:pt x="588" y="46"/>
                      <a:pt x="587" y="46"/>
                      <a:pt x="586" y="45"/>
                    </a:cubicBezTo>
                    <a:cubicBezTo>
                      <a:pt x="584" y="44"/>
                      <a:pt x="581" y="43"/>
                      <a:pt x="578" y="43"/>
                    </a:cubicBezTo>
                    <a:cubicBezTo>
                      <a:pt x="578" y="43"/>
                      <a:pt x="577" y="43"/>
                      <a:pt x="576" y="44"/>
                    </a:cubicBezTo>
                    <a:cubicBezTo>
                      <a:pt x="572" y="44"/>
                      <a:pt x="568" y="47"/>
                      <a:pt x="564" y="52"/>
                    </a:cubicBezTo>
                    <a:cubicBezTo>
                      <a:pt x="561" y="57"/>
                      <a:pt x="560" y="60"/>
                      <a:pt x="564" y="65"/>
                    </a:cubicBezTo>
                    <a:cubicBezTo>
                      <a:pt x="564" y="65"/>
                      <a:pt x="564" y="65"/>
                      <a:pt x="564" y="65"/>
                    </a:cubicBezTo>
                    <a:cubicBezTo>
                      <a:pt x="563" y="66"/>
                      <a:pt x="562" y="66"/>
                      <a:pt x="561" y="67"/>
                    </a:cubicBezTo>
                    <a:cubicBezTo>
                      <a:pt x="560" y="65"/>
                      <a:pt x="557" y="64"/>
                      <a:pt x="555" y="64"/>
                    </a:cubicBezTo>
                    <a:cubicBezTo>
                      <a:pt x="555" y="64"/>
                      <a:pt x="554" y="64"/>
                      <a:pt x="554" y="63"/>
                    </a:cubicBezTo>
                    <a:cubicBezTo>
                      <a:pt x="553" y="63"/>
                      <a:pt x="551" y="63"/>
                      <a:pt x="550" y="63"/>
                    </a:cubicBezTo>
                    <a:cubicBezTo>
                      <a:pt x="549" y="63"/>
                      <a:pt x="549" y="63"/>
                      <a:pt x="549" y="63"/>
                    </a:cubicBezTo>
                    <a:cubicBezTo>
                      <a:pt x="549" y="63"/>
                      <a:pt x="549" y="63"/>
                      <a:pt x="549" y="63"/>
                    </a:cubicBezTo>
                    <a:cubicBezTo>
                      <a:pt x="545" y="63"/>
                      <a:pt x="544" y="67"/>
                      <a:pt x="544" y="70"/>
                    </a:cubicBezTo>
                    <a:cubicBezTo>
                      <a:pt x="543" y="70"/>
                      <a:pt x="543" y="71"/>
                      <a:pt x="543" y="71"/>
                    </a:cubicBezTo>
                    <a:cubicBezTo>
                      <a:pt x="542" y="74"/>
                      <a:pt x="541" y="76"/>
                      <a:pt x="541" y="77"/>
                    </a:cubicBezTo>
                    <a:cubicBezTo>
                      <a:pt x="540" y="76"/>
                      <a:pt x="540" y="74"/>
                      <a:pt x="540" y="72"/>
                    </a:cubicBezTo>
                    <a:cubicBezTo>
                      <a:pt x="540" y="72"/>
                      <a:pt x="540" y="71"/>
                      <a:pt x="540" y="71"/>
                    </a:cubicBezTo>
                    <a:cubicBezTo>
                      <a:pt x="540" y="70"/>
                      <a:pt x="540" y="69"/>
                      <a:pt x="540" y="69"/>
                    </a:cubicBezTo>
                    <a:cubicBezTo>
                      <a:pt x="540" y="66"/>
                      <a:pt x="539" y="64"/>
                      <a:pt x="540" y="62"/>
                    </a:cubicBezTo>
                    <a:cubicBezTo>
                      <a:pt x="540" y="62"/>
                      <a:pt x="540" y="62"/>
                      <a:pt x="541" y="61"/>
                    </a:cubicBezTo>
                    <a:cubicBezTo>
                      <a:pt x="542" y="60"/>
                      <a:pt x="543" y="60"/>
                      <a:pt x="543" y="58"/>
                    </a:cubicBezTo>
                    <a:cubicBezTo>
                      <a:pt x="547" y="52"/>
                      <a:pt x="543" y="47"/>
                      <a:pt x="541" y="43"/>
                    </a:cubicBezTo>
                    <a:cubicBezTo>
                      <a:pt x="540" y="42"/>
                      <a:pt x="539" y="41"/>
                      <a:pt x="539" y="40"/>
                    </a:cubicBezTo>
                    <a:cubicBezTo>
                      <a:pt x="538" y="38"/>
                      <a:pt x="537" y="37"/>
                      <a:pt x="536" y="36"/>
                    </a:cubicBezTo>
                    <a:cubicBezTo>
                      <a:pt x="535" y="34"/>
                      <a:pt x="534" y="33"/>
                      <a:pt x="533" y="32"/>
                    </a:cubicBezTo>
                    <a:cubicBezTo>
                      <a:pt x="533" y="31"/>
                      <a:pt x="533" y="30"/>
                      <a:pt x="533" y="29"/>
                    </a:cubicBezTo>
                    <a:cubicBezTo>
                      <a:pt x="532" y="28"/>
                      <a:pt x="532" y="27"/>
                      <a:pt x="532" y="26"/>
                    </a:cubicBezTo>
                    <a:cubicBezTo>
                      <a:pt x="531" y="21"/>
                      <a:pt x="527" y="16"/>
                      <a:pt x="523" y="14"/>
                    </a:cubicBezTo>
                    <a:cubicBezTo>
                      <a:pt x="522" y="13"/>
                      <a:pt x="521" y="13"/>
                      <a:pt x="519" y="13"/>
                    </a:cubicBezTo>
                    <a:cubicBezTo>
                      <a:pt x="517" y="13"/>
                      <a:pt x="515" y="14"/>
                      <a:pt x="513" y="15"/>
                    </a:cubicBezTo>
                    <a:cubicBezTo>
                      <a:pt x="512" y="16"/>
                      <a:pt x="511" y="16"/>
                      <a:pt x="510" y="17"/>
                    </a:cubicBezTo>
                    <a:cubicBezTo>
                      <a:pt x="509" y="17"/>
                      <a:pt x="509" y="17"/>
                      <a:pt x="508" y="17"/>
                    </a:cubicBezTo>
                    <a:cubicBezTo>
                      <a:pt x="506" y="18"/>
                      <a:pt x="504" y="18"/>
                      <a:pt x="501" y="20"/>
                    </a:cubicBezTo>
                    <a:cubicBezTo>
                      <a:pt x="496" y="23"/>
                      <a:pt x="491" y="28"/>
                      <a:pt x="487" y="33"/>
                    </a:cubicBezTo>
                    <a:cubicBezTo>
                      <a:pt x="479" y="43"/>
                      <a:pt x="473" y="57"/>
                      <a:pt x="479" y="67"/>
                    </a:cubicBezTo>
                    <a:cubicBezTo>
                      <a:pt x="480" y="68"/>
                      <a:pt x="482" y="70"/>
                      <a:pt x="484" y="71"/>
                    </a:cubicBezTo>
                    <a:cubicBezTo>
                      <a:pt x="485" y="72"/>
                      <a:pt x="488" y="74"/>
                      <a:pt x="489" y="75"/>
                    </a:cubicBezTo>
                    <a:cubicBezTo>
                      <a:pt x="488" y="76"/>
                      <a:pt x="488" y="76"/>
                      <a:pt x="487" y="76"/>
                    </a:cubicBezTo>
                    <a:cubicBezTo>
                      <a:pt x="487" y="76"/>
                      <a:pt x="486" y="77"/>
                      <a:pt x="486" y="77"/>
                    </a:cubicBezTo>
                    <a:cubicBezTo>
                      <a:pt x="484" y="79"/>
                      <a:pt x="481" y="81"/>
                      <a:pt x="479" y="85"/>
                    </a:cubicBezTo>
                    <a:cubicBezTo>
                      <a:pt x="476" y="94"/>
                      <a:pt x="485" y="100"/>
                      <a:pt x="489" y="102"/>
                    </a:cubicBezTo>
                    <a:cubicBezTo>
                      <a:pt x="493" y="105"/>
                      <a:pt x="495" y="106"/>
                      <a:pt x="494" y="110"/>
                    </a:cubicBezTo>
                    <a:cubicBezTo>
                      <a:pt x="494" y="111"/>
                      <a:pt x="494" y="111"/>
                      <a:pt x="494" y="112"/>
                    </a:cubicBezTo>
                    <a:cubicBezTo>
                      <a:pt x="494" y="108"/>
                      <a:pt x="490" y="106"/>
                      <a:pt x="487" y="104"/>
                    </a:cubicBezTo>
                    <a:cubicBezTo>
                      <a:pt x="486" y="103"/>
                      <a:pt x="484" y="102"/>
                      <a:pt x="483" y="101"/>
                    </a:cubicBezTo>
                    <a:cubicBezTo>
                      <a:pt x="482" y="100"/>
                      <a:pt x="481" y="97"/>
                      <a:pt x="480" y="95"/>
                    </a:cubicBezTo>
                    <a:cubicBezTo>
                      <a:pt x="480" y="94"/>
                      <a:pt x="479" y="93"/>
                      <a:pt x="478" y="91"/>
                    </a:cubicBezTo>
                    <a:cubicBezTo>
                      <a:pt x="478" y="90"/>
                      <a:pt x="478" y="90"/>
                      <a:pt x="478" y="90"/>
                    </a:cubicBezTo>
                    <a:cubicBezTo>
                      <a:pt x="476" y="87"/>
                      <a:pt x="475" y="86"/>
                      <a:pt x="475" y="83"/>
                    </a:cubicBezTo>
                    <a:cubicBezTo>
                      <a:pt x="475" y="81"/>
                      <a:pt x="475" y="80"/>
                      <a:pt x="476" y="78"/>
                    </a:cubicBezTo>
                    <a:cubicBezTo>
                      <a:pt x="476" y="73"/>
                      <a:pt x="477" y="68"/>
                      <a:pt x="473" y="62"/>
                    </a:cubicBezTo>
                    <a:cubicBezTo>
                      <a:pt x="473" y="62"/>
                      <a:pt x="472" y="61"/>
                      <a:pt x="472" y="61"/>
                    </a:cubicBezTo>
                    <a:cubicBezTo>
                      <a:pt x="471" y="60"/>
                      <a:pt x="471" y="59"/>
                      <a:pt x="471" y="58"/>
                    </a:cubicBezTo>
                    <a:cubicBezTo>
                      <a:pt x="471" y="55"/>
                      <a:pt x="472" y="51"/>
                      <a:pt x="473" y="49"/>
                    </a:cubicBezTo>
                    <a:cubicBezTo>
                      <a:pt x="474" y="46"/>
                      <a:pt x="475" y="43"/>
                      <a:pt x="477" y="41"/>
                    </a:cubicBezTo>
                    <a:cubicBezTo>
                      <a:pt x="477" y="40"/>
                      <a:pt x="478" y="39"/>
                      <a:pt x="478" y="38"/>
                    </a:cubicBezTo>
                    <a:cubicBezTo>
                      <a:pt x="479" y="36"/>
                      <a:pt x="481" y="33"/>
                      <a:pt x="483" y="31"/>
                    </a:cubicBezTo>
                    <a:cubicBezTo>
                      <a:pt x="483" y="30"/>
                      <a:pt x="484" y="30"/>
                      <a:pt x="485" y="29"/>
                    </a:cubicBezTo>
                    <a:cubicBezTo>
                      <a:pt x="487" y="25"/>
                      <a:pt x="489" y="22"/>
                      <a:pt x="489" y="17"/>
                    </a:cubicBezTo>
                    <a:cubicBezTo>
                      <a:pt x="488" y="14"/>
                      <a:pt x="488" y="14"/>
                      <a:pt x="488" y="14"/>
                    </a:cubicBezTo>
                    <a:cubicBezTo>
                      <a:pt x="486" y="14"/>
                      <a:pt x="486" y="14"/>
                      <a:pt x="486" y="14"/>
                    </a:cubicBezTo>
                    <a:cubicBezTo>
                      <a:pt x="481" y="14"/>
                      <a:pt x="477" y="14"/>
                      <a:pt x="473" y="13"/>
                    </a:cubicBezTo>
                    <a:cubicBezTo>
                      <a:pt x="470" y="13"/>
                      <a:pt x="470" y="13"/>
                      <a:pt x="470" y="13"/>
                    </a:cubicBezTo>
                    <a:cubicBezTo>
                      <a:pt x="469" y="13"/>
                      <a:pt x="468" y="13"/>
                      <a:pt x="467" y="13"/>
                    </a:cubicBezTo>
                    <a:cubicBezTo>
                      <a:pt x="464" y="13"/>
                      <a:pt x="462" y="13"/>
                      <a:pt x="460" y="15"/>
                    </a:cubicBezTo>
                    <a:cubicBezTo>
                      <a:pt x="459" y="16"/>
                      <a:pt x="459" y="16"/>
                      <a:pt x="458" y="17"/>
                    </a:cubicBezTo>
                    <a:cubicBezTo>
                      <a:pt x="455" y="19"/>
                      <a:pt x="451" y="22"/>
                      <a:pt x="449" y="25"/>
                    </a:cubicBezTo>
                    <a:cubicBezTo>
                      <a:pt x="448" y="27"/>
                      <a:pt x="448" y="27"/>
                      <a:pt x="448" y="27"/>
                    </a:cubicBezTo>
                    <a:cubicBezTo>
                      <a:pt x="443" y="36"/>
                      <a:pt x="437" y="44"/>
                      <a:pt x="434" y="54"/>
                    </a:cubicBezTo>
                    <a:cubicBezTo>
                      <a:pt x="430" y="68"/>
                      <a:pt x="426" y="89"/>
                      <a:pt x="428" y="108"/>
                    </a:cubicBezTo>
                    <a:cubicBezTo>
                      <a:pt x="430" y="115"/>
                      <a:pt x="434" y="119"/>
                      <a:pt x="441" y="121"/>
                    </a:cubicBezTo>
                    <a:cubicBezTo>
                      <a:pt x="444" y="122"/>
                      <a:pt x="446" y="122"/>
                      <a:pt x="449" y="122"/>
                    </a:cubicBezTo>
                    <a:cubicBezTo>
                      <a:pt x="450" y="122"/>
                      <a:pt x="450" y="122"/>
                      <a:pt x="450" y="122"/>
                    </a:cubicBezTo>
                    <a:cubicBezTo>
                      <a:pt x="454" y="122"/>
                      <a:pt x="461" y="126"/>
                      <a:pt x="461" y="129"/>
                    </a:cubicBezTo>
                    <a:cubicBezTo>
                      <a:pt x="461" y="129"/>
                      <a:pt x="461" y="129"/>
                      <a:pt x="460" y="129"/>
                    </a:cubicBezTo>
                    <a:cubicBezTo>
                      <a:pt x="458" y="129"/>
                      <a:pt x="453" y="127"/>
                      <a:pt x="452" y="126"/>
                    </a:cubicBezTo>
                    <a:cubicBezTo>
                      <a:pt x="452" y="126"/>
                      <a:pt x="450" y="126"/>
                      <a:pt x="449" y="125"/>
                    </a:cubicBezTo>
                    <a:cubicBezTo>
                      <a:pt x="447" y="124"/>
                      <a:pt x="443" y="123"/>
                      <a:pt x="440" y="123"/>
                    </a:cubicBezTo>
                    <a:cubicBezTo>
                      <a:pt x="438" y="123"/>
                      <a:pt x="437" y="124"/>
                      <a:pt x="436" y="125"/>
                    </a:cubicBezTo>
                    <a:cubicBezTo>
                      <a:pt x="431" y="129"/>
                      <a:pt x="434" y="134"/>
                      <a:pt x="436" y="137"/>
                    </a:cubicBezTo>
                    <a:cubicBezTo>
                      <a:pt x="437" y="138"/>
                      <a:pt x="437" y="139"/>
                      <a:pt x="437" y="139"/>
                    </a:cubicBezTo>
                    <a:cubicBezTo>
                      <a:pt x="439" y="145"/>
                      <a:pt x="442" y="147"/>
                      <a:pt x="446" y="151"/>
                    </a:cubicBezTo>
                    <a:cubicBezTo>
                      <a:pt x="452" y="156"/>
                      <a:pt x="460" y="157"/>
                      <a:pt x="463" y="157"/>
                    </a:cubicBezTo>
                    <a:cubicBezTo>
                      <a:pt x="463" y="157"/>
                      <a:pt x="464" y="157"/>
                      <a:pt x="464" y="157"/>
                    </a:cubicBezTo>
                    <a:cubicBezTo>
                      <a:pt x="466" y="157"/>
                      <a:pt x="468" y="157"/>
                      <a:pt x="469" y="156"/>
                    </a:cubicBezTo>
                    <a:cubicBezTo>
                      <a:pt x="470" y="156"/>
                      <a:pt x="471" y="156"/>
                      <a:pt x="472" y="156"/>
                    </a:cubicBezTo>
                    <a:cubicBezTo>
                      <a:pt x="472" y="156"/>
                      <a:pt x="473" y="156"/>
                      <a:pt x="474" y="158"/>
                    </a:cubicBezTo>
                    <a:cubicBezTo>
                      <a:pt x="475" y="159"/>
                      <a:pt x="475" y="159"/>
                      <a:pt x="475" y="159"/>
                    </a:cubicBezTo>
                    <a:cubicBezTo>
                      <a:pt x="477" y="162"/>
                      <a:pt x="480" y="166"/>
                      <a:pt x="484" y="167"/>
                    </a:cubicBezTo>
                    <a:cubicBezTo>
                      <a:pt x="485" y="167"/>
                      <a:pt x="485" y="167"/>
                      <a:pt x="486" y="167"/>
                    </a:cubicBezTo>
                    <a:cubicBezTo>
                      <a:pt x="488" y="167"/>
                      <a:pt x="489" y="166"/>
                      <a:pt x="491" y="166"/>
                    </a:cubicBezTo>
                    <a:cubicBezTo>
                      <a:pt x="492" y="165"/>
                      <a:pt x="493" y="165"/>
                      <a:pt x="494" y="165"/>
                    </a:cubicBezTo>
                    <a:cubicBezTo>
                      <a:pt x="494" y="165"/>
                      <a:pt x="495" y="165"/>
                      <a:pt x="495" y="165"/>
                    </a:cubicBezTo>
                    <a:cubicBezTo>
                      <a:pt x="498" y="166"/>
                      <a:pt x="498" y="166"/>
                      <a:pt x="498" y="166"/>
                    </a:cubicBezTo>
                    <a:cubicBezTo>
                      <a:pt x="500" y="166"/>
                      <a:pt x="502" y="167"/>
                      <a:pt x="505" y="167"/>
                    </a:cubicBezTo>
                    <a:cubicBezTo>
                      <a:pt x="503" y="167"/>
                      <a:pt x="501" y="168"/>
                      <a:pt x="500" y="168"/>
                    </a:cubicBezTo>
                    <a:cubicBezTo>
                      <a:pt x="499" y="169"/>
                      <a:pt x="499" y="169"/>
                      <a:pt x="498" y="169"/>
                    </a:cubicBezTo>
                    <a:cubicBezTo>
                      <a:pt x="497" y="169"/>
                      <a:pt x="496" y="169"/>
                      <a:pt x="495" y="169"/>
                    </a:cubicBezTo>
                    <a:cubicBezTo>
                      <a:pt x="495" y="169"/>
                      <a:pt x="495" y="169"/>
                      <a:pt x="495" y="169"/>
                    </a:cubicBezTo>
                    <a:cubicBezTo>
                      <a:pt x="495" y="169"/>
                      <a:pt x="494" y="169"/>
                      <a:pt x="494" y="169"/>
                    </a:cubicBezTo>
                    <a:cubicBezTo>
                      <a:pt x="494" y="169"/>
                      <a:pt x="493" y="169"/>
                      <a:pt x="492" y="169"/>
                    </a:cubicBezTo>
                    <a:cubicBezTo>
                      <a:pt x="492" y="169"/>
                      <a:pt x="491" y="169"/>
                      <a:pt x="491" y="169"/>
                    </a:cubicBezTo>
                    <a:cubicBezTo>
                      <a:pt x="487" y="171"/>
                      <a:pt x="487" y="176"/>
                      <a:pt x="488" y="181"/>
                    </a:cubicBezTo>
                    <a:cubicBezTo>
                      <a:pt x="488" y="181"/>
                      <a:pt x="488" y="182"/>
                      <a:pt x="488" y="182"/>
                    </a:cubicBezTo>
                    <a:cubicBezTo>
                      <a:pt x="488" y="186"/>
                      <a:pt x="488" y="190"/>
                      <a:pt x="489" y="193"/>
                    </a:cubicBezTo>
                    <a:cubicBezTo>
                      <a:pt x="490" y="198"/>
                      <a:pt x="494" y="199"/>
                      <a:pt x="497" y="199"/>
                    </a:cubicBezTo>
                    <a:cubicBezTo>
                      <a:pt x="497" y="200"/>
                      <a:pt x="497" y="200"/>
                      <a:pt x="497" y="201"/>
                    </a:cubicBezTo>
                    <a:cubicBezTo>
                      <a:pt x="497" y="201"/>
                      <a:pt x="497" y="202"/>
                      <a:pt x="497" y="203"/>
                    </a:cubicBezTo>
                    <a:cubicBezTo>
                      <a:pt x="497" y="203"/>
                      <a:pt x="497" y="204"/>
                      <a:pt x="497" y="204"/>
                    </a:cubicBezTo>
                    <a:cubicBezTo>
                      <a:pt x="497" y="206"/>
                      <a:pt x="497" y="209"/>
                      <a:pt x="496" y="210"/>
                    </a:cubicBezTo>
                    <a:cubicBezTo>
                      <a:pt x="495" y="210"/>
                      <a:pt x="494" y="211"/>
                      <a:pt x="494" y="211"/>
                    </a:cubicBezTo>
                    <a:cubicBezTo>
                      <a:pt x="492" y="212"/>
                      <a:pt x="489" y="213"/>
                      <a:pt x="488" y="215"/>
                    </a:cubicBezTo>
                    <a:cubicBezTo>
                      <a:pt x="487" y="217"/>
                      <a:pt x="487" y="220"/>
                      <a:pt x="487" y="223"/>
                    </a:cubicBezTo>
                    <a:cubicBezTo>
                      <a:pt x="487" y="224"/>
                      <a:pt x="487" y="225"/>
                      <a:pt x="486" y="226"/>
                    </a:cubicBezTo>
                    <a:cubicBezTo>
                      <a:pt x="486" y="229"/>
                      <a:pt x="486" y="231"/>
                      <a:pt x="486" y="234"/>
                    </a:cubicBezTo>
                    <a:cubicBezTo>
                      <a:pt x="486" y="237"/>
                      <a:pt x="486" y="240"/>
                      <a:pt x="485" y="243"/>
                    </a:cubicBezTo>
                    <a:cubicBezTo>
                      <a:pt x="485" y="243"/>
                      <a:pt x="485" y="243"/>
                      <a:pt x="484" y="243"/>
                    </a:cubicBezTo>
                    <a:cubicBezTo>
                      <a:pt x="484" y="244"/>
                      <a:pt x="484" y="244"/>
                      <a:pt x="483" y="244"/>
                    </a:cubicBezTo>
                    <a:cubicBezTo>
                      <a:pt x="481" y="246"/>
                      <a:pt x="479" y="250"/>
                      <a:pt x="478" y="254"/>
                    </a:cubicBezTo>
                    <a:cubicBezTo>
                      <a:pt x="478" y="255"/>
                      <a:pt x="478" y="257"/>
                      <a:pt x="478" y="258"/>
                    </a:cubicBezTo>
                    <a:cubicBezTo>
                      <a:pt x="478" y="260"/>
                      <a:pt x="478" y="262"/>
                      <a:pt x="478" y="263"/>
                    </a:cubicBezTo>
                    <a:cubicBezTo>
                      <a:pt x="477" y="263"/>
                      <a:pt x="477" y="264"/>
                      <a:pt x="476" y="264"/>
                    </a:cubicBezTo>
                    <a:cubicBezTo>
                      <a:pt x="475" y="264"/>
                      <a:pt x="474" y="265"/>
                      <a:pt x="473" y="266"/>
                    </a:cubicBezTo>
                    <a:cubicBezTo>
                      <a:pt x="472" y="267"/>
                      <a:pt x="471" y="268"/>
                      <a:pt x="471" y="269"/>
                    </a:cubicBezTo>
                    <a:cubicBezTo>
                      <a:pt x="470" y="268"/>
                      <a:pt x="469" y="266"/>
                      <a:pt x="468" y="264"/>
                    </a:cubicBezTo>
                    <a:cubicBezTo>
                      <a:pt x="467" y="262"/>
                      <a:pt x="465" y="260"/>
                      <a:pt x="463" y="258"/>
                    </a:cubicBezTo>
                    <a:cubicBezTo>
                      <a:pt x="463" y="258"/>
                      <a:pt x="463" y="258"/>
                      <a:pt x="463" y="258"/>
                    </a:cubicBezTo>
                    <a:cubicBezTo>
                      <a:pt x="461" y="257"/>
                      <a:pt x="460" y="255"/>
                      <a:pt x="459" y="253"/>
                    </a:cubicBezTo>
                    <a:cubicBezTo>
                      <a:pt x="458" y="251"/>
                      <a:pt x="457" y="251"/>
                      <a:pt x="457" y="250"/>
                    </a:cubicBezTo>
                    <a:cubicBezTo>
                      <a:pt x="457" y="248"/>
                      <a:pt x="457" y="248"/>
                      <a:pt x="457" y="248"/>
                    </a:cubicBezTo>
                    <a:cubicBezTo>
                      <a:pt x="458" y="246"/>
                      <a:pt x="458" y="243"/>
                      <a:pt x="457" y="241"/>
                    </a:cubicBezTo>
                    <a:cubicBezTo>
                      <a:pt x="457" y="240"/>
                      <a:pt x="457" y="240"/>
                      <a:pt x="457" y="240"/>
                    </a:cubicBezTo>
                    <a:cubicBezTo>
                      <a:pt x="457" y="239"/>
                      <a:pt x="456" y="237"/>
                      <a:pt x="456" y="237"/>
                    </a:cubicBezTo>
                    <a:cubicBezTo>
                      <a:pt x="457" y="236"/>
                      <a:pt x="458" y="235"/>
                      <a:pt x="458" y="234"/>
                    </a:cubicBezTo>
                    <a:cubicBezTo>
                      <a:pt x="459" y="233"/>
                      <a:pt x="459" y="233"/>
                      <a:pt x="459" y="233"/>
                    </a:cubicBezTo>
                    <a:cubicBezTo>
                      <a:pt x="461" y="231"/>
                      <a:pt x="462" y="228"/>
                      <a:pt x="462" y="226"/>
                    </a:cubicBezTo>
                    <a:cubicBezTo>
                      <a:pt x="462" y="225"/>
                      <a:pt x="462" y="224"/>
                      <a:pt x="462" y="223"/>
                    </a:cubicBezTo>
                    <a:cubicBezTo>
                      <a:pt x="462" y="220"/>
                      <a:pt x="463" y="216"/>
                      <a:pt x="461" y="212"/>
                    </a:cubicBezTo>
                    <a:cubicBezTo>
                      <a:pt x="460" y="211"/>
                      <a:pt x="459" y="210"/>
                      <a:pt x="459" y="209"/>
                    </a:cubicBezTo>
                    <a:cubicBezTo>
                      <a:pt x="458" y="208"/>
                      <a:pt x="458" y="208"/>
                      <a:pt x="457" y="207"/>
                    </a:cubicBezTo>
                    <a:cubicBezTo>
                      <a:pt x="456" y="205"/>
                      <a:pt x="454" y="204"/>
                      <a:pt x="452" y="202"/>
                    </a:cubicBezTo>
                    <a:cubicBezTo>
                      <a:pt x="452" y="201"/>
                      <a:pt x="451" y="201"/>
                      <a:pt x="450" y="200"/>
                    </a:cubicBezTo>
                    <a:cubicBezTo>
                      <a:pt x="449" y="200"/>
                      <a:pt x="448" y="199"/>
                      <a:pt x="448" y="199"/>
                    </a:cubicBezTo>
                    <a:cubicBezTo>
                      <a:pt x="448" y="198"/>
                      <a:pt x="448" y="198"/>
                      <a:pt x="447" y="197"/>
                    </a:cubicBezTo>
                    <a:cubicBezTo>
                      <a:pt x="446" y="196"/>
                      <a:pt x="444" y="192"/>
                      <a:pt x="441" y="192"/>
                    </a:cubicBezTo>
                    <a:cubicBezTo>
                      <a:pt x="440" y="192"/>
                      <a:pt x="440" y="192"/>
                      <a:pt x="440" y="192"/>
                    </a:cubicBezTo>
                    <a:cubicBezTo>
                      <a:pt x="435" y="193"/>
                      <a:pt x="435" y="197"/>
                      <a:pt x="435" y="199"/>
                    </a:cubicBezTo>
                    <a:cubicBezTo>
                      <a:pt x="435" y="199"/>
                      <a:pt x="434" y="200"/>
                      <a:pt x="434" y="201"/>
                    </a:cubicBezTo>
                    <a:cubicBezTo>
                      <a:pt x="433" y="202"/>
                      <a:pt x="433" y="203"/>
                      <a:pt x="432" y="205"/>
                    </a:cubicBezTo>
                    <a:cubicBezTo>
                      <a:pt x="432" y="206"/>
                      <a:pt x="432" y="206"/>
                      <a:pt x="432" y="206"/>
                    </a:cubicBezTo>
                    <a:cubicBezTo>
                      <a:pt x="432" y="208"/>
                      <a:pt x="432" y="210"/>
                      <a:pt x="432" y="212"/>
                    </a:cubicBezTo>
                    <a:cubicBezTo>
                      <a:pt x="432" y="215"/>
                      <a:pt x="431" y="217"/>
                      <a:pt x="429" y="220"/>
                    </a:cubicBezTo>
                    <a:cubicBezTo>
                      <a:pt x="429" y="221"/>
                      <a:pt x="429" y="222"/>
                      <a:pt x="428" y="223"/>
                    </a:cubicBezTo>
                    <a:cubicBezTo>
                      <a:pt x="428" y="224"/>
                      <a:pt x="428" y="226"/>
                      <a:pt x="428" y="227"/>
                    </a:cubicBezTo>
                    <a:cubicBezTo>
                      <a:pt x="428" y="230"/>
                      <a:pt x="427" y="230"/>
                      <a:pt x="427" y="231"/>
                    </a:cubicBezTo>
                    <a:cubicBezTo>
                      <a:pt x="427" y="231"/>
                      <a:pt x="426" y="230"/>
                      <a:pt x="425" y="222"/>
                    </a:cubicBezTo>
                    <a:cubicBezTo>
                      <a:pt x="425" y="221"/>
                      <a:pt x="425" y="219"/>
                      <a:pt x="426" y="217"/>
                    </a:cubicBezTo>
                    <a:cubicBezTo>
                      <a:pt x="426" y="213"/>
                      <a:pt x="426" y="208"/>
                      <a:pt x="424" y="203"/>
                    </a:cubicBezTo>
                    <a:cubicBezTo>
                      <a:pt x="423" y="202"/>
                      <a:pt x="422" y="201"/>
                      <a:pt x="422" y="200"/>
                    </a:cubicBezTo>
                    <a:cubicBezTo>
                      <a:pt x="421" y="199"/>
                      <a:pt x="420" y="198"/>
                      <a:pt x="419" y="197"/>
                    </a:cubicBezTo>
                    <a:cubicBezTo>
                      <a:pt x="419" y="196"/>
                      <a:pt x="420" y="196"/>
                      <a:pt x="421" y="194"/>
                    </a:cubicBezTo>
                    <a:cubicBezTo>
                      <a:pt x="423" y="193"/>
                      <a:pt x="425" y="191"/>
                      <a:pt x="425" y="188"/>
                    </a:cubicBezTo>
                    <a:cubicBezTo>
                      <a:pt x="425" y="184"/>
                      <a:pt x="421" y="183"/>
                      <a:pt x="418" y="182"/>
                    </a:cubicBezTo>
                    <a:cubicBezTo>
                      <a:pt x="418" y="182"/>
                      <a:pt x="417" y="182"/>
                      <a:pt x="417" y="182"/>
                    </a:cubicBezTo>
                    <a:cubicBezTo>
                      <a:pt x="416" y="181"/>
                      <a:pt x="415" y="181"/>
                      <a:pt x="415" y="181"/>
                    </a:cubicBezTo>
                    <a:cubicBezTo>
                      <a:pt x="414" y="180"/>
                      <a:pt x="412" y="179"/>
                      <a:pt x="411" y="179"/>
                    </a:cubicBezTo>
                    <a:cubicBezTo>
                      <a:pt x="409" y="179"/>
                      <a:pt x="407" y="181"/>
                      <a:pt x="405" y="182"/>
                    </a:cubicBezTo>
                    <a:cubicBezTo>
                      <a:pt x="405" y="183"/>
                      <a:pt x="404" y="183"/>
                      <a:pt x="404" y="183"/>
                    </a:cubicBezTo>
                    <a:cubicBezTo>
                      <a:pt x="404" y="183"/>
                      <a:pt x="403" y="182"/>
                      <a:pt x="403" y="181"/>
                    </a:cubicBezTo>
                    <a:cubicBezTo>
                      <a:pt x="402" y="180"/>
                      <a:pt x="402" y="180"/>
                      <a:pt x="402" y="180"/>
                    </a:cubicBezTo>
                    <a:cubicBezTo>
                      <a:pt x="401" y="179"/>
                      <a:pt x="399" y="178"/>
                      <a:pt x="398" y="177"/>
                    </a:cubicBezTo>
                    <a:cubicBezTo>
                      <a:pt x="398" y="177"/>
                      <a:pt x="397" y="176"/>
                      <a:pt x="397" y="176"/>
                    </a:cubicBezTo>
                    <a:cubicBezTo>
                      <a:pt x="397" y="176"/>
                      <a:pt x="397" y="176"/>
                      <a:pt x="397" y="176"/>
                    </a:cubicBezTo>
                    <a:cubicBezTo>
                      <a:pt x="397" y="176"/>
                      <a:pt x="397" y="176"/>
                      <a:pt x="400" y="175"/>
                    </a:cubicBezTo>
                    <a:cubicBezTo>
                      <a:pt x="401" y="174"/>
                      <a:pt x="403" y="173"/>
                      <a:pt x="405" y="172"/>
                    </a:cubicBezTo>
                    <a:cubicBezTo>
                      <a:pt x="406" y="170"/>
                      <a:pt x="406" y="168"/>
                      <a:pt x="406" y="167"/>
                    </a:cubicBezTo>
                    <a:cubicBezTo>
                      <a:pt x="406" y="166"/>
                      <a:pt x="406" y="165"/>
                      <a:pt x="406" y="165"/>
                    </a:cubicBezTo>
                    <a:cubicBezTo>
                      <a:pt x="406" y="165"/>
                      <a:pt x="407" y="165"/>
                      <a:pt x="408" y="165"/>
                    </a:cubicBezTo>
                    <a:cubicBezTo>
                      <a:pt x="409" y="165"/>
                      <a:pt x="411" y="165"/>
                      <a:pt x="412" y="161"/>
                    </a:cubicBezTo>
                    <a:cubicBezTo>
                      <a:pt x="414" y="157"/>
                      <a:pt x="410" y="154"/>
                      <a:pt x="409" y="153"/>
                    </a:cubicBezTo>
                    <a:cubicBezTo>
                      <a:pt x="407" y="152"/>
                      <a:pt x="407" y="152"/>
                      <a:pt x="406" y="151"/>
                    </a:cubicBezTo>
                    <a:cubicBezTo>
                      <a:pt x="406" y="150"/>
                      <a:pt x="405" y="149"/>
                      <a:pt x="405" y="148"/>
                    </a:cubicBezTo>
                    <a:cubicBezTo>
                      <a:pt x="404" y="147"/>
                      <a:pt x="404" y="146"/>
                      <a:pt x="403" y="145"/>
                    </a:cubicBezTo>
                    <a:cubicBezTo>
                      <a:pt x="403" y="144"/>
                      <a:pt x="403" y="143"/>
                      <a:pt x="403" y="143"/>
                    </a:cubicBezTo>
                    <a:cubicBezTo>
                      <a:pt x="402" y="141"/>
                      <a:pt x="402" y="140"/>
                      <a:pt x="401" y="138"/>
                    </a:cubicBezTo>
                    <a:cubicBezTo>
                      <a:pt x="400" y="137"/>
                      <a:pt x="399" y="137"/>
                      <a:pt x="399" y="136"/>
                    </a:cubicBezTo>
                    <a:cubicBezTo>
                      <a:pt x="398" y="135"/>
                      <a:pt x="397" y="135"/>
                      <a:pt x="397" y="134"/>
                    </a:cubicBezTo>
                    <a:cubicBezTo>
                      <a:pt x="396" y="132"/>
                      <a:pt x="396" y="130"/>
                      <a:pt x="397" y="127"/>
                    </a:cubicBezTo>
                    <a:cubicBezTo>
                      <a:pt x="397" y="125"/>
                      <a:pt x="397" y="124"/>
                      <a:pt x="397" y="123"/>
                    </a:cubicBezTo>
                    <a:cubicBezTo>
                      <a:pt x="397" y="119"/>
                      <a:pt x="396" y="115"/>
                      <a:pt x="394" y="112"/>
                    </a:cubicBezTo>
                    <a:cubicBezTo>
                      <a:pt x="394" y="110"/>
                      <a:pt x="392" y="108"/>
                      <a:pt x="391" y="107"/>
                    </a:cubicBezTo>
                    <a:cubicBezTo>
                      <a:pt x="391" y="106"/>
                      <a:pt x="390" y="105"/>
                      <a:pt x="389" y="104"/>
                    </a:cubicBezTo>
                    <a:cubicBezTo>
                      <a:pt x="389" y="104"/>
                      <a:pt x="389" y="103"/>
                      <a:pt x="388" y="102"/>
                    </a:cubicBezTo>
                    <a:cubicBezTo>
                      <a:pt x="388" y="100"/>
                      <a:pt x="387" y="97"/>
                      <a:pt x="385" y="96"/>
                    </a:cubicBezTo>
                    <a:cubicBezTo>
                      <a:pt x="383" y="94"/>
                      <a:pt x="381" y="94"/>
                      <a:pt x="379" y="93"/>
                    </a:cubicBezTo>
                    <a:cubicBezTo>
                      <a:pt x="379" y="93"/>
                      <a:pt x="379" y="93"/>
                      <a:pt x="378" y="93"/>
                    </a:cubicBezTo>
                    <a:cubicBezTo>
                      <a:pt x="380" y="92"/>
                      <a:pt x="381" y="91"/>
                      <a:pt x="382" y="90"/>
                    </a:cubicBezTo>
                    <a:cubicBezTo>
                      <a:pt x="383" y="89"/>
                      <a:pt x="384" y="88"/>
                      <a:pt x="385" y="87"/>
                    </a:cubicBezTo>
                    <a:cubicBezTo>
                      <a:pt x="386" y="86"/>
                      <a:pt x="387" y="86"/>
                      <a:pt x="388" y="85"/>
                    </a:cubicBezTo>
                    <a:cubicBezTo>
                      <a:pt x="393" y="80"/>
                      <a:pt x="392" y="71"/>
                      <a:pt x="391" y="65"/>
                    </a:cubicBezTo>
                    <a:cubicBezTo>
                      <a:pt x="391" y="64"/>
                      <a:pt x="391" y="64"/>
                      <a:pt x="391" y="64"/>
                    </a:cubicBezTo>
                    <a:cubicBezTo>
                      <a:pt x="391" y="63"/>
                      <a:pt x="391" y="62"/>
                      <a:pt x="391" y="62"/>
                    </a:cubicBezTo>
                    <a:cubicBezTo>
                      <a:pt x="391" y="62"/>
                      <a:pt x="392" y="62"/>
                      <a:pt x="393" y="63"/>
                    </a:cubicBezTo>
                    <a:cubicBezTo>
                      <a:pt x="396" y="63"/>
                      <a:pt x="398" y="64"/>
                      <a:pt x="400" y="64"/>
                    </a:cubicBezTo>
                    <a:cubicBezTo>
                      <a:pt x="405" y="64"/>
                      <a:pt x="409" y="62"/>
                      <a:pt x="412" y="58"/>
                    </a:cubicBezTo>
                    <a:cubicBezTo>
                      <a:pt x="414" y="55"/>
                      <a:pt x="416" y="51"/>
                      <a:pt x="417" y="48"/>
                    </a:cubicBezTo>
                    <a:cubicBezTo>
                      <a:pt x="418" y="45"/>
                      <a:pt x="418" y="43"/>
                      <a:pt x="420" y="41"/>
                    </a:cubicBezTo>
                    <a:cubicBezTo>
                      <a:pt x="421" y="39"/>
                      <a:pt x="422" y="37"/>
                      <a:pt x="424" y="35"/>
                    </a:cubicBezTo>
                    <a:cubicBezTo>
                      <a:pt x="426" y="32"/>
                      <a:pt x="429" y="28"/>
                      <a:pt x="430" y="24"/>
                    </a:cubicBezTo>
                    <a:cubicBezTo>
                      <a:pt x="431" y="20"/>
                      <a:pt x="431" y="17"/>
                      <a:pt x="429" y="15"/>
                    </a:cubicBezTo>
                    <a:cubicBezTo>
                      <a:pt x="426" y="10"/>
                      <a:pt x="418" y="8"/>
                      <a:pt x="411" y="6"/>
                    </a:cubicBezTo>
                    <a:cubicBezTo>
                      <a:pt x="408" y="6"/>
                      <a:pt x="405" y="5"/>
                      <a:pt x="403" y="4"/>
                    </a:cubicBezTo>
                    <a:cubicBezTo>
                      <a:pt x="398" y="1"/>
                      <a:pt x="393" y="0"/>
                      <a:pt x="389" y="0"/>
                    </a:cubicBezTo>
                    <a:cubicBezTo>
                      <a:pt x="386" y="0"/>
                      <a:pt x="384" y="1"/>
                      <a:pt x="382" y="1"/>
                    </a:cubicBezTo>
                    <a:cubicBezTo>
                      <a:pt x="379" y="2"/>
                      <a:pt x="372" y="4"/>
                      <a:pt x="370" y="9"/>
                    </a:cubicBezTo>
                    <a:cubicBezTo>
                      <a:pt x="369" y="10"/>
                      <a:pt x="369" y="13"/>
                      <a:pt x="370" y="16"/>
                    </a:cubicBezTo>
                    <a:cubicBezTo>
                      <a:pt x="369" y="16"/>
                      <a:pt x="368" y="17"/>
                      <a:pt x="368" y="17"/>
                    </a:cubicBezTo>
                    <a:cubicBezTo>
                      <a:pt x="365" y="19"/>
                      <a:pt x="365" y="22"/>
                      <a:pt x="365" y="24"/>
                    </a:cubicBezTo>
                    <a:cubicBezTo>
                      <a:pt x="365" y="25"/>
                      <a:pt x="365" y="25"/>
                      <a:pt x="365" y="25"/>
                    </a:cubicBezTo>
                    <a:cubicBezTo>
                      <a:pt x="365" y="26"/>
                      <a:pt x="365" y="27"/>
                      <a:pt x="365" y="28"/>
                    </a:cubicBezTo>
                    <a:cubicBezTo>
                      <a:pt x="364" y="30"/>
                      <a:pt x="364" y="32"/>
                      <a:pt x="364" y="34"/>
                    </a:cubicBezTo>
                    <a:cubicBezTo>
                      <a:pt x="364" y="36"/>
                      <a:pt x="364" y="37"/>
                      <a:pt x="364" y="39"/>
                    </a:cubicBezTo>
                    <a:cubicBezTo>
                      <a:pt x="364" y="42"/>
                      <a:pt x="365" y="45"/>
                      <a:pt x="364" y="47"/>
                    </a:cubicBezTo>
                    <a:cubicBezTo>
                      <a:pt x="364" y="47"/>
                      <a:pt x="364" y="48"/>
                      <a:pt x="363" y="48"/>
                    </a:cubicBezTo>
                    <a:cubicBezTo>
                      <a:pt x="363" y="50"/>
                      <a:pt x="362" y="52"/>
                      <a:pt x="363" y="55"/>
                    </a:cubicBezTo>
                    <a:cubicBezTo>
                      <a:pt x="363" y="56"/>
                      <a:pt x="363" y="57"/>
                      <a:pt x="364" y="58"/>
                    </a:cubicBezTo>
                    <a:cubicBezTo>
                      <a:pt x="364" y="59"/>
                      <a:pt x="365" y="59"/>
                      <a:pt x="365" y="60"/>
                    </a:cubicBezTo>
                    <a:cubicBezTo>
                      <a:pt x="366" y="64"/>
                      <a:pt x="366" y="68"/>
                      <a:pt x="366" y="73"/>
                    </a:cubicBezTo>
                    <a:cubicBezTo>
                      <a:pt x="366" y="74"/>
                      <a:pt x="366" y="76"/>
                      <a:pt x="366" y="77"/>
                    </a:cubicBezTo>
                    <a:cubicBezTo>
                      <a:pt x="366" y="79"/>
                      <a:pt x="366" y="81"/>
                      <a:pt x="366" y="82"/>
                    </a:cubicBezTo>
                    <a:cubicBezTo>
                      <a:pt x="366" y="83"/>
                      <a:pt x="365" y="83"/>
                      <a:pt x="365" y="84"/>
                    </a:cubicBezTo>
                    <a:cubicBezTo>
                      <a:pt x="364" y="86"/>
                      <a:pt x="363" y="88"/>
                      <a:pt x="365" y="91"/>
                    </a:cubicBezTo>
                    <a:cubicBezTo>
                      <a:pt x="365" y="91"/>
                      <a:pt x="365" y="91"/>
                      <a:pt x="365" y="91"/>
                    </a:cubicBezTo>
                    <a:cubicBezTo>
                      <a:pt x="363" y="92"/>
                      <a:pt x="363" y="94"/>
                      <a:pt x="362" y="95"/>
                    </a:cubicBezTo>
                    <a:cubicBezTo>
                      <a:pt x="362" y="96"/>
                      <a:pt x="362" y="96"/>
                      <a:pt x="362" y="96"/>
                    </a:cubicBezTo>
                    <a:cubicBezTo>
                      <a:pt x="362" y="96"/>
                      <a:pt x="362" y="96"/>
                      <a:pt x="361" y="97"/>
                    </a:cubicBezTo>
                    <a:cubicBezTo>
                      <a:pt x="359" y="97"/>
                      <a:pt x="357" y="98"/>
                      <a:pt x="356" y="100"/>
                    </a:cubicBezTo>
                    <a:cubicBezTo>
                      <a:pt x="355" y="102"/>
                      <a:pt x="355" y="105"/>
                      <a:pt x="356" y="106"/>
                    </a:cubicBezTo>
                    <a:cubicBezTo>
                      <a:pt x="357" y="107"/>
                      <a:pt x="358" y="108"/>
                      <a:pt x="360" y="108"/>
                    </a:cubicBezTo>
                    <a:cubicBezTo>
                      <a:pt x="360" y="108"/>
                      <a:pt x="360" y="108"/>
                      <a:pt x="359" y="108"/>
                    </a:cubicBezTo>
                    <a:cubicBezTo>
                      <a:pt x="359" y="108"/>
                      <a:pt x="359" y="108"/>
                      <a:pt x="358" y="108"/>
                    </a:cubicBezTo>
                    <a:cubicBezTo>
                      <a:pt x="358" y="108"/>
                      <a:pt x="357" y="108"/>
                      <a:pt x="356" y="108"/>
                    </a:cubicBezTo>
                    <a:cubicBezTo>
                      <a:pt x="355" y="108"/>
                      <a:pt x="352" y="108"/>
                      <a:pt x="350" y="110"/>
                    </a:cubicBezTo>
                    <a:cubicBezTo>
                      <a:pt x="348" y="113"/>
                      <a:pt x="347" y="118"/>
                      <a:pt x="346" y="121"/>
                    </a:cubicBezTo>
                    <a:cubicBezTo>
                      <a:pt x="345" y="122"/>
                      <a:pt x="345" y="123"/>
                      <a:pt x="345" y="124"/>
                    </a:cubicBezTo>
                    <a:cubicBezTo>
                      <a:pt x="345" y="124"/>
                      <a:pt x="345" y="125"/>
                      <a:pt x="345" y="125"/>
                    </a:cubicBezTo>
                    <a:cubicBezTo>
                      <a:pt x="343" y="128"/>
                      <a:pt x="341" y="136"/>
                      <a:pt x="347" y="139"/>
                    </a:cubicBezTo>
                    <a:cubicBezTo>
                      <a:pt x="348" y="139"/>
                      <a:pt x="348" y="139"/>
                      <a:pt x="349" y="139"/>
                    </a:cubicBezTo>
                    <a:cubicBezTo>
                      <a:pt x="349" y="139"/>
                      <a:pt x="348" y="140"/>
                      <a:pt x="348" y="140"/>
                    </a:cubicBezTo>
                    <a:cubicBezTo>
                      <a:pt x="346" y="141"/>
                      <a:pt x="345" y="143"/>
                      <a:pt x="344" y="144"/>
                    </a:cubicBezTo>
                    <a:cubicBezTo>
                      <a:pt x="344" y="144"/>
                      <a:pt x="344" y="145"/>
                      <a:pt x="343" y="145"/>
                    </a:cubicBezTo>
                    <a:cubicBezTo>
                      <a:pt x="343" y="146"/>
                      <a:pt x="342" y="146"/>
                      <a:pt x="341" y="148"/>
                    </a:cubicBezTo>
                    <a:cubicBezTo>
                      <a:pt x="340" y="151"/>
                      <a:pt x="340" y="156"/>
                      <a:pt x="340" y="158"/>
                    </a:cubicBezTo>
                    <a:cubicBezTo>
                      <a:pt x="341" y="161"/>
                      <a:pt x="342" y="162"/>
                      <a:pt x="344" y="163"/>
                    </a:cubicBezTo>
                    <a:cubicBezTo>
                      <a:pt x="344" y="164"/>
                      <a:pt x="345" y="164"/>
                      <a:pt x="345" y="165"/>
                    </a:cubicBezTo>
                    <a:cubicBezTo>
                      <a:pt x="345" y="165"/>
                      <a:pt x="345" y="166"/>
                      <a:pt x="345" y="166"/>
                    </a:cubicBezTo>
                    <a:cubicBezTo>
                      <a:pt x="345" y="167"/>
                      <a:pt x="345" y="168"/>
                      <a:pt x="345" y="170"/>
                    </a:cubicBezTo>
                    <a:cubicBezTo>
                      <a:pt x="346" y="172"/>
                      <a:pt x="347" y="173"/>
                      <a:pt x="349" y="174"/>
                    </a:cubicBezTo>
                    <a:cubicBezTo>
                      <a:pt x="351" y="175"/>
                      <a:pt x="353" y="176"/>
                      <a:pt x="355" y="177"/>
                    </a:cubicBezTo>
                    <a:cubicBezTo>
                      <a:pt x="356" y="177"/>
                      <a:pt x="356" y="177"/>
                      <a:pt x="357" y="178"/>
                    </a:cubicBezTo>
                    <a:cubicBezTo>
                      <a:pt x="360" y="179"/>
                      <a:pt x="362" y="181"/>
                      <a:pt x="364" y="182"/>
                    </a:cubicBezTo>
                    <a:cubicBezTo>
                      <a:pt x="365" y="184"/>
                      <a:pt x="367" y="185"/>
                      <a:pt x="368" y="186"/>
                    </a:cubicBezTo>
                    <a:cubicBezTo>
                      <a:pt x="370" y="187"/>
                      <a:pt x="372" y="188"/>
                      <a:pt x="374" y="188"/>
                    </a:cubicBezTo>
                    <a:cubicBezTo>
                      <a:pt x="374" y="188"/>
                      <a:pt x="375" y="188"/>
                      <a:pt x="375" y="188"/>
                    </a:cubicBezTo>
                    <a:cubicBezTo>
                      <a:pt x="376" y="188"/>
                      <a:pt x="377" y="188"/>
                      <a:pt x="378" y="188"/>
                    </a:cubicBezTo>
                    <a:cubicBezTo>
                      <a:pt x="378" y="188"/>
                      <a:pt x="379" y="188"/>
                      <a:pt x="379" y="188"/>
                    </a:cubicBezTo>
                    <a:cubicBezTo>
                      <a:pt x="380" y="188"/>
                      <a:pt x="380" y="188"/>
                      <a:pt x="381" y="188"/>
                    </a:cubicBezTo>
                    <a:cubicBezTo>
                      <a:pt x="381" y="189"/>
                      <a:pt x="380" y="189"/>
                      <a:pt x="379" y="190"/>
                    </a:cubicBezTo>
                    <a:cubicBezTo>
                      <a:pt x="379" y="190"/>
                      <a:pt x="379" y="190"/>
                      <a:pt x="379" y="190"/>
                    </a:cubicBezTo>
                    <a:cubicBezTo>
                      <a:pt x="378" y="190"/>
                      <a:pt x="377" y="189"/>
                      <a:pt x="377" y="189"/>
                    </a:cubicBezTo>
                    <a:cubicBezTo>
                      <a:pt x="376" y="189"/>
                      <a:pt x="375" y="189"/>
                      <a:pt x="374" y="189"/>
                    </a:cubicBezTo>
                    <a:cubicBezTo>
                      <a:pt x="368" y="189"/>
                      <a:pt x="367" y="193"/>
                      <a:pt x="367" y="195"/>
                    </a:cubicBezTo>
                    <a:cubicBezTo>
                      <a:pt x="367" y="196"/>
                      <a:pt x="368" y="197"/>
                      <a:pt x="368" y="198"/>
                    </a:cubicBezTo>
                    <a:cubicBezTo>
                      <a:pt x="368" y="199"/>
                      <a:pt x="368" y="201"/>
                      <a:pt x="368" y="201"/>
                    </a:cubicBezTo>
                    <a:cubicBezTo>
                      <a:pt x="367" y="202"/>
                      <a:pt x="363" y="203"/>
                      <a:pt x="362" y="208"/>
                    </a:cubicBezTo>
                    <a:cubicBezTo>
                      <a:pt x="362" y="211"/>
                      <a:pt x="363" y="214"/>
                      <a:pt x="365" y="216"/>
                    </a:cubicBezTo>
                    <a:cubicBezTo>
                      <a:pt x="367" y="217"/>
                      <a:pt x="368" y="218"/>
                      <a:pt x="369" y="218"/>
                    </a:cubicBezTo>
                    <a:cubicBezTo>
                      <a:pt x="373" y="218"/>
                      <a:pt x="374" y="215"/>
                      <a:pt x="376" y="212"/>
                    </a:cubicBezTo>
                    <a:cubicBezTo>
                      <a:pt x="376" y="213"/>
                      <a:pt x="376" y="214"/>
                      <a:pt x="376" y="214"/>
                    </a:cubicBezTo>
                    <a:cubicBezTo>
                      <a:pt x="376" y="216"/>
                      <a:pt x="376" y="217"/>
                      <a:pt x="376" y="219"/>
                    </a:cubicBezTo>
                    <a:cubicBezTo>
                      <a:pt x="376" y="219"/>
                      <a:pt x="375" y="219"/>
                      <a:pt x="374" y="220"/>
                    </a:cubicBezTo>
                    <a:cubicBezTo>
                      <a:pt x="373" y="221"/>
                      <a:pt x="371" y="223"/>
                      <a:pt x="369" y="225"/>
                    </a:cubicBezTo>
                    <a:cubicBezTo>
                      <a:pt x="367" y="226"/>
                      <a:pt x="366" y="228"/>
                      <a:pt x="365" y="230"/>
                    </a:cubicBezTo>
                    <a:cubicBezTo>
                      <a:pt x="364" y="232"/>
                      <a:pt x="364" y="232"/>
                      <a:pt x="364" y="232"/>
                    </a:cubicBezTo>
                    <a:cubicBezTo>
                      <a:pt x="364" y="232"/>
                      <a:pt x="364" y="232"/>
                      <a:pt x="364" y="233"/>
                    </a:cubicBezTo>
                    <a:cubicBezTo>
                      <a:pt x="363" y="233"/>
                      <a:pt x="363" y="234"/>
                      <a:pt x="363" y="234"/>
                    </a:cubicBezTo>
                    <a:cubicBezTo>
                      <a:pt x="363" y="234"/>
                      <a:pt x="362" y="234"/>
                      <a:pt x="362" y="234"/>
                    </a:cubicBezTo>
                    <a:cubicBezTo>
                      <a:pt x="362" y="234"/>
                      <a:pt x="361" y="234"/>
                      <a:pt x="361" y="234"/>
                    </a:cubicBezTo>
                    <a:cubicBezTo>
                      <a:pt x="360" y="234"/>
                      <a:pt x="360" y="234"/>
                      <a:pt x="359" y="234"/>
                    </a:cubicBezTo>
                    <a:cubicBezTo>
                      <a:pt x="357" y="234"/>
                      <a:pt x="356" y="234"/>
                      <a:pt x="354" y="235"/>
                    </a:cubicBezTo>
                    <a:cubicBezTo>
                      <a:pt x="351" y="237"/>
                      <a:pt x="349" y="239"/>
                      <a:pt x="347" y="242"/>
                    </a:cubicBezTo>
                    <a:cubicBezTo>
                      <a:pt x="347" y="242"/>
                      <a:pt x="347" y="242"/>
                      <a:pt x="347" y="242"/>
                    </a:cubicBezTo>
                    <a:cubicBezTo>
                      <a:pt x="344" y="247"/>
                      <a:pt x="345" y="251"/>
                      <a:pt x="346" y="254"/>
                    </a:cubicBezTo>
                    <a:cubicBezTo>
                      <a:pt x="346" y="255"/>
                      <a:pt x="346" y="255"/>
                      <a:pt x="346" y="255"/>
                    </a:cubicBezTo>
                    <a:cubicBezTo>
                      <a:pt x="347" y="256"/>
                      <a:pt x="347" y="257"/>
                      <a:pt x="347" y="259"/>
                    </a:cubicBezTo>
                    <a:cubicBezTo>
                      <a:pt x="347" y="259"/>
                      <a:pt x="348" y="260"/>
                      <a:pt x="348" y="260"/>
                    </a:cubicBezTo>
                    <a:cubicBezTo>
                      <a:pt x="348" y="262"/>
                      <a:pt x="348" y="263"/>
                      <a:pt x="349" y="265"/>
                    </a:cubicBezTo>
                    <a:cubicBezTo>
                      <a:pt x="349" y="267"/>
                      <a:pt x="349" y="268"/>
                      <a:pt x="348" y="269"/>
                    </a:cubicBezTo>
                    <a:cubicBezTo>
                      <a:pt x="348" y="270"/>
                      <a:pt x="348" y="270"/>
                      <a:pt x="348" y="270"/>
                    </a:cubicBezTo>
                    <a:cubicBezTo>
                      <a:pt x="348" y="270"/>
                      <a:pt x="348" y="270"/>
                      <a:pt x="347" y="270"/>
                    </a:cubicBezTo>
                    <a:cubicBezTo>
                      <a:pt x="347" y="270"/>
                      <a:pt x="346" y="269"/>
                      <a:pt x="345" y="269"/>
                    </a:cubicBezTo>
                    <a:cubicBezTo>
                      <a:pt x="345" y="268"/>
                      <a:pt x="344" y="268"/>
                      <a:pt x="344" y="268"/>
                    </a:cubicBezTo>
                    <a:cubicBezTo>
                      <a:pt x="343" y="268"/>
                      <a:pt x="342" y="268"/>
                      <a:pt x="342" y="267"/>
                    </a:cubicBezTo>
                    <a:cubicBezTo>
                      <a:pt x="342" y="267"/>
                      <a:pt x="342" y="266"/>
                      <a:pt x="342" y="265"/>
                    </a:cubicBezTo>
                    <a:cubicBezTo>
                      <a:pt x="342" y="264"/>
                      <a:pt x="342" y="264"/>
                      <a:pt x="342" y="263"/>
                    </a:cubicBezTo>
                    <a:cubicBezTo>
                      <a:pt x="342" y="262"/>
                      <a:pt x="341" y="260"/>
                      <a:pt x="340" y="259"/>
                    </a:cubicBezTo>
                    <a:cubicBezTo>
                      <a:pt x="340" y="258"/>
                      <a:pt x="340" y="257"/>
                      <a:pt x="340" y="257"/>
                    </a:cubicBezTo>
                    <a:cubicBezTo>
                      <a:pt x="340" y="255"/>
                      <a:pt x="340" y="254"/>
                      <a:pt x="341" y="252"/>
                    </a:cubicBezTo>
                    <a:cubicBezTo>
                      <a:pt x="341" y="251"/>
                      <a:pt x="341" y="250"/>
                      <a:pt x="341" y="249"/>
                    </a:cubicBezTo>
                    <a:cubicBezTo>
                      <a:pt x="341" y="249"/>
                      <a:pt x="341" y="248"/>
                      <a:pt x="342" y="247"/>
                    </a:cubicBezTo>
                    <a:cubicBezTo>
                      <a:pt x="342" y="246"/>
                      <a:pt x="343" y="245"/>
                      <a:pt x="344" y="244"/>
                    </a:cubicBezTo>
                    <a:cubicBezTo>
                      <a:pt x="346" y="242"/>
                      <a:pt x="348" y="240"/>
                      <a:pt x="348" y="236"/>
                    </a:cubicBezTo>
                    <a:cubicBezTo>
                      <a:pt x="348" y="234"/>
                      <a:pt x="347" y="233"/>
                      <a:pt x="346" y="231"/>
                    </a:cubicBezTo>
                    <a:cubicBezTo>
                      <a:pt x="345" y="230"/>
                      <a:pt x="343" y="229"/>
                      <a:pt x="341" y="229"/>
                    </a:cubicBezTo>
                    <a:cubicBezTo>
                      <a:pt x="340" y="229"/>
                      <a:pt x="340" y="229"/>
                      <a:pt x="340" y="229"/>
                    </a:cubicBezTo>
                    <a:cubicBezTo>
                      <a:pt x="339" y="228"/>
                      <a:pt x="339" y="227"/>
                      <a:pt x="338" y="226"/>
                    </a:cubicBezTo>
                    <a:cubicBezTo>
                      <a:pt x="337" y="226"/>
                      <a:pt x="336" y="226"/>
                      <a:pt x="335" y="226"/>
                    </a:cubicBezTo>
                    <a:cubicBezTo>
                      <a:pt x="335" y="226"/>
                      <a:pt x="334" y="226"/>
                      <a:pt x="334" y="226"/>
                    </a:cubicBezTo>
                    <a:cubicBezTo>
                      <a:pt x="334" y="225"/>
                      <a:pt x="334" y="224"/>
                      <a:pt x="334" y="224"/>
                    </a:cubicBezTo>
                    <a:cubicBezTo>
                      <a:pt x="332" y="222"/>
                      <a:pt x="331" y="221"/>
                      <a:pt x="330" y="220"/>
                    </a:cubicBezTo>
                    <a:cubicBezTo>
                      <a:pt x="329" y="220"/>
                      <a:pt x="329" y="220"/>
                      <a:pt x="329" y="220"/>
                    </a:cubicBezTo>
                    <a:cubicBezTo>
                      <a:pt x="329" y="220"/>
                      <a:pt x="328" y="219"/>
                      <a:pt x="328" y="219"/>
                    </a:cubicBezTo>
                    <a:cubicBezTo>
                      <a:pt x="327" y="219"/>
                      <a:pt x="327" y="218"/>
                      <a:pt x="326" y="217"/>
                    </a:cubicBezTo>
                    <a:cubicBezTo>
                      <a:pt x="325" y="217"/>
                      <a:pt x="323" y="217"/>
                      <a:pt x="322" y="217"/>
                    </a:cubicBezTo>
                    <a:cubicBezTo>
                      <a:pt x="320" y="217"/>
                      <a:pt x="318" y="218"/>
                      <a:pt x="316" y="219"/>
                    </a:cubicBezTo>
                    <a:cubicBezTo>
                      <a:pt x="316" y="219"/>
                      <a:pt x="315" y="219"/>
                      <a:pt x="315" y="220"/>
                    </a:cubicBezTo>
                    <a:cubicBezTo>
                      <a:pt x="315" y="220"/>
                      <a:pt x="315" y="220"/>
                      <a:pt x="314" y="220"/>
                    </a:cubicBezTo>
                    <a:cubicBezTo>
                      <a:pt x="314" y="220"/>
                      <a:pt x="314" y="220"/>
                      <a:pt x="313" y="220"/>
                    </a:cubicBezTo>
                    <a:cubicBezTo>
                      <a:pt x="313" y="220"/>
                      <a:pt x="312" y="220"/>
                      <a:pt x="312" y="220"/>
                    </a:cubicBezTo>
                    <a:cubicBezTo>
                      <a:pt x="310" y="220"/>
                      <a:pt x="308" y="220"/>
                      <a:pt x="307" y="221"/>
                    </a:cubicBezTo>
                    <a:cubicBezTo>
                      <a:pt x="304" y="224"/>
                      <a:pt x="305" y="228"/>
                      <a:pt x="305" y="230"/>
                    </a:cubicBezTo>
                    <a:cubicBezTo>
                      <a:pt x="305" y="231"/>
                      <a:pt x="305" y="231"/>
                      <a:pt x="305" y="231"/>
                    </a:cubicBezTo>
                    <a:cubicBezTo>
                      <a:pt x="306" y="233"/>
                      <a:pt x="306" y="238"/>
                      <a:pt x="310" y="240"/>
                    </a:cubicBezTo>
                    <a:cubicBezTo>
                      <a:pt x="312" y="241"/>
                      <a:pt x="313" y="242"/>
                      <a:pt x="315" y="242"/>
                    </a:cubicBezTo>
                    <a:cubicBezTo>
                      <a:pt x="317" y="242"/>
                      <a:pt x="319" y="241"/>
                      <a:pt x="320" y="241"/>
                    </a:cubicBezTo>
                    <a:cubicBezTo>
                      <a:pt x="321" y="241"/>
                      <a:pt x="321" y="241"/>
                      <a:pt x="321" y="241"/>
                    </a:cubicBezTo>
                    <a:cubicBezTo>
                      <a:pt x="322" y="241"/>
                      <a:pt x="322" y="241"/>
                      <a:pt x="322" y="241"/>
                    </a:cubicBezTo>
                    <a:cubicBezTo>
                      <a:pt x="322" y="241"/>
                      <a:pt x="322" y="241"/>
                      <a:pt x="322" y="241"/>
                    </a:cubicBezTo>
                    <a:cubicBezTo>
                      <a:pt x="322" y="241"/>
                      <a:pt x="322" y="242"/>
                      <a:pt x="322" y="242"/>
                    </a:cubicBezTo>
                    <a:cubicBezTo>
                      <a:pt x="323" y="243"/>
                      <a:pt x="323" y="244"/>
                      <a:pt x="324" y="246"/>
                    </a:cubicBezTo>
                    <a:cubicBezTo>
                      <a:pt x="324" y="247"/>
                      <a:pt x="324" y="247"/>
                      <a:pt x="324" y="248"/>
                    </a:cubicBezTo>
                    <a:cubicBezTo>
                      <a:pt x="324" y="249"/>
                      <a:pt x="322" y="250"/>
                      <a:pt x="321" y="250"/>
                    </a:cubicBezTo>
                    <a:cubicBezTo>
                      <a:pt x="320" y="250"/>
                      <a:pt x="320" y="250"/>
                      <a:pt x="320" y="250"/>
                    </a:cubicBezTo>
                    <a:cubicBezTo>
                      <a:pt x="319" y="249"/>
                      <a:pt x="318" y="248"/>
                      <a:pt x="317" y="247"/>
                    </a:cubicBezTo>
                    <a:cubicBezTo>
                      <a:pt x="317" y="246"/>
                      <a:pt x="316" y="244"/>
                      <a:pt x="314" y="243"/>
                    </a:cubicBezTo>
                    <a:cubicBezTo>
                      <a:pt x="313" y="242"/>
                      <a:pt x="310" y="241"/>
                      <a:pt x="308" y="241"/>
                    </a:cubicBezTo>
                    <a:cubicBezTo>
                      <a:pt x="305" y="241"/>
                      <a:pt x="303" y="242"/>
                      <a:pt x="301" y="243"/>
                    </a:cubicBezTo>
                    <a:cubicBezTo>
                      <a:pt x="300" y="243"/>
                      <a:pt x="300" y="243"/>
                      <a:pt x="300" y="243"/>
                    </a:cubicBezTo>
                    <a:cubicBezTo>
                      <a:pt x="299" y="243"/>
                      <a:pt x="299" y="244"/>
                      <a:pt x="298" y="244"/>
                    </a:cubicBezTo>
                    <a:cubicBezTo>
                      <a:pt x="298" y="244"/>
                      <a:pt x="298" y="244"/>
                      <a:pt x="298" y="244"/>
                    </a:cubicBezTo>
                    <a:cubicBezTo>
                      <a:pt x="297" y="243"/>
                      <a:pt x="297" y="242"/>
                      <a:pt x="296" y="242"/>
                    </a:cubicBezTo>
                    <a:cubicBezTo>
                      <a:pt x="295" y="241"/>
                      <a:pt x="294" y="240"/>
                      <a:pt x="293" y="239"/>
                    </a:cubicBezTo>
                    <a:cubicBezTo>
                      <a:pt x="291" y="238"/>
                      <a:pt x="290" y="238"/>
                      <a:pt x="289" y="238"/>
                    </a:cubicBezTo>
                    <a:cubicBezTo>
                      <a:pt x="288" y="238"/>
                      <a:pt x="288" y="238"/>
                      <a:pt x="288" y="238"/>
                    </a:cubicBezTo>
                    <a:cubicBezTo>
                      <a:pt x="287" y="238"/>
                      <a:pt x="287" y="238"/>
                      <a:pt x="287" y="238"/>
                    </a:cubicBezTo>
                    <a:cubicBezTo>
                      <a:pt x="286" y="238"/>
                      <a:pt x="285" y="237"/>
                      <a:pt x="284" y="237"/>
                    </a:cubicBezTo>
                    <a:cubicBezTo>
                      <a:pt x="282" y="236"/>
                      <a:pt x="281" y="236"/>
                      <a:pt x="279" y="236"/>
                    </a:cubicBezTo>
                    <a:cubicBezTo>
                      <a:pt x="278" y="236"/>
                      <a:pt x="278" y="236"/>
                      <a:pt x="277" y="236"/>
                    </a:cubicBezTo>
                    <a:cubicBezTo>
                      <a:pt x="274" y="236"/>
                      <a:pt x="271" y="236"/>
                      <a:pt x="269" y="237"/>
                    </a:cubicBezTo>
                    <a:cubicBezTo>
                      <a:pt x="268" y="237"/>
                      <a:pt x="267" y="237"/>
                      <a:pt x="267" y="237"/>
                    </a:cubicBezTo>
                    <a:cubicBezTo>
                      <a:pt x="265" y="238"/>
                      <a:pt x="264" y="238"/>
                      <a:pt x="262" y="238"/>
                    </a:cubicBezTo>
                    <a:cubicBezTo>
                      <a:pt x="262" y="238"/>
                      <a:pt x="261" y="238"/>
                      <a:pt x="261" y="237"/>
                    </a:cubicBezTo>
                    <a:cubicBezTo>
                      <a:pt x="260" y="236"/>
                      <a:pt x="260" y="236"/>
                      <a:pt x="258" y="235"/>
                    </a:cubicBezTo>
                    <a:cubicBezTo>
                      <a:pt x="257" y="234"/>
                      <a:pt x="256" y="234"/>
                      <a:pt x="255" y="234"/>
                    </a:cubicBezTo>
                    <a:cubicBezTo>
                      <a:pt x="254" y="234"/>
                      <a:pt x="254" y="234"/>
                      <a:pt x="254" y="234"/>
                    </a:cubicBezTo>
                    <a:cubicBezTo>
                      <a:pt x="254" y="237"/>
                      <a:pt x="254" y="237"/>
                      <a:pt x="254" y="237"/>
                    </a:cubicBezTo>
                    <a:cubicBezTo>
                      <a:pt x="254" y="234"/>
                      <a:pt x="254" y="234"/>
                      <a:pt x="254" y="234"/>
                    </a:cubicBezTo>
                    <a:cubicBezTo>
                      <a:pt x="252" y="234"/>
                      <a:pt x="251" y="234"/>
                      <a:pt x="250" y="232"/>
                    </a:cubicBezTo>
                    <a:cubicBezTo>
                      <a:pt x="249" y="231"/>
                      <a:pt x="249" y="231"/>
                      <a:pt x="248" y="230"/>
                    </a:cubicBezTo>
                    <a:cubicBezTo>
                      <a:pt x="247" y="230"/>
                      <a:pt x="247" y="229"/>
                      <a:pt x="246" y="229"/>
                    </a:cubicBezTo>
                    <a:cubicBezTo>
                      <a:pt x="246" y="229"/>
                      <a:pt x="246" y="229"/>
                      <a:pt x="246" y="229"/>
                    </a:cubicBezTo>
                    <a:cubicBezTo>
                      <a:pt x="246" y="228"/>
                      <a:pt x="245" y="227"/>
                      <a:pt x="245" y="227"/>
                    </a:cubicBezTo>
                    <a:cubicBezTo>
                      <a:pt x="244" y="226"/>
                      <a:pt x="244" y="226"/>
                      <a:pt x="244" y="226"/>
                    </a:cubicBezTo>
                    <a:cubicBezTo>
                      <a:pt x="243" y="222"/>
                      <a:pt x="241" y="218"/>
                      <a:pt x="236" y="218"/>
                    </a:cubicBezTo>
                    <a:cubicBezTo>
                      <a:pt x="235" y="218"/>
                      <a:pt x="235" y="218"/>
                      <a:pt x="234" y="218"/>
                    </a:cubicBezTo>
                    <a:cubicBezTo>
                      <a:pt x="233" y="218"/>
                      <a:pt x="231" y="219"/>
                      <a:pt x="229" y="219"/>
                    </a:cubicBezTo>
                    <a:cubicBezTo>
                      <a:pt x="228" y="219"/>
                      <a:pt x="227" y="218"/>
                      <a:pt x="227" y="218"/>
                    </a:cubicBezTo>
                    <a:cubicBezTo>
                      <a:pt x="226" y="218"/>
                      <a:pt x="225" y="215"/>
                      <a:pt x="225" y="214"/>
                    </a:cubicBezTo>
                    <a:cubicBezTo>
                      <a:pt x="225" y="213"/>
                      <a:pt x="225" y="213"/>
                      <a:pt x="225" y="213"/>
                    </a:cubicBezTo>
                    <a:cubicBezTo>
                      <a:pt x="224" y="211"/>
                      <a:pt x="223" y="209"/>
                      <a:pt x="222" y="207"/>
                    </a:cubicBezTo>
                    <a:cubicBezTo>
                      <a:pt x="220" y="205"/>
                      <a:pt x="218" y="205"/>
                      <a:pt x="217" y="205"/>
                    </a:cubicBezTo>
                    <a:cubicBezTo>
                      <a:pt x="217" y="205"/>
                      <a:pt x="217" y="204"/>
                      <a:pt x="217" y="204"/>
                    </a:cubicBezTo>
                    <a:cubicBezTo>
                      <a:pt x="217" y="204"/>
                      <a:pt x="217" y="202"/>
                      <a:pt x="217" y="201"/>
                    </a:cubicBezTo>
                    <a:cubicBezTo>
                      <a:pt x="217" y="201"/>
                      <a:pt x="217" y="201"/>
                      <a:pt x="217" y="201"/>
                    </a:cubicBezTo>
                    <a:cubicBezTo>
                      <a:pt x="217" y="199"/>
                      <a:pt x="217" y="198"/>
                      <a:pt x="218" y="197"/>
                    </a:cubicBezTo>
                    <a:cubicBezTo>
                      <a:pt x="218" y="194"/>
                      <a:pt x="219" y="190"/>
                      <a:pt x="217" y="185"/>
                    </a:cubicBezTo>
                    <a:cubicBezTo>
                      <a:pt x="216" y="184"/>
                      <a:pt x="214" y="179"/>
                      <a:pt x="208" y="179"/>
                    </a:cubicBezTo>
                    <a:cubicBezTo>
                      <a:pt x="207" y="179"/>
                      <a:pt x="206" y="179"/>
                      <a:pt x="205" y="179"/>
                    </a:cubicBezTo>
                    <a:cubicBezTo>
                      <a:pt x="203" y="179"/>
                      <a:pt x="200" y="179"/>
                      <a:pt x="197" y="179"/>
                    </a:cubicBezTo>
                    <a:cubicBezTo>
                      <a:pt x="194" y="180"/>
                      <a:pt x="193" y="180"/>
                      <a:pt x="191" y="182"/>
                    </a:cubicBezTo>
                    <a:cubicBezTo>
                      <a:pt x="190" y="182"/>
                      <a:pt x="189" y="182"/>
                      <a:pt x="188" y="182"/>
                    </a:cubicBezTo>
                    <a:cubicBezTo>
                      <a:pt x="187" y="182"/>
                      <a:pt x="185" y="182"/>
                      <a:pt x="184" y="182"/>
                    </a:cubicBezTo>
                    <a:cubicBezTo>
                      <a:pt x="182" y="181"/>
                      <a:pt x="180" y="181"/>
                      <a:pt x="179" y="181"/>
                    </a:cubicBezTo>
                    <a:cubicBezTo>
                      <a:pt x="178" y="181"/>
                      <a:pt x="177" y="181"/>
                      <a:pt x="176" y="181"/>
                    </a:cubicBezTo>
                    <a:cubicBezTo>
                      <a:pt x="176" y="181"/>
                      <a:pt x="174" y="182"/>
                      <a:pt x="173" y="183"/>
                    </a:cubicBezTo>
                    <a:cubicBezTo>
                      <a:pt x="172" y="184"/>
                      <a:pt x="172" y="184"/>
                      <a:pt x="171" y="185"/>
                    </a:cubicBezTo>
                    <a:cubicBezTo>
                      <a:pt x="171" y="185"/>
                      <a:pt x="171" y="185"/>
                      <a:pt x="170" y="185"/>
                    </a:cubicBezTo>
                    <a:cubicBezTo>
                      <a:pt x="168" y="186"/>
                      <a:pt x="166" y="187"/>
                      <a:pt x="165" y="190"/>
                    </a:cubicBezTo>
                    <a:cubicBezTo>
                      <a:pt x="163" y="194"/>
                      <a:pt x="166" y="199"/>
                      <a:pt x="167" y="200"/>
                    </a:cubicBezTo>
                    <a:cubicBezTo>
                      <a:pt x="167" y="201"/>
                      <a:pt x="167" y="201"/>
                      <a:pt x="167" y="201"/>
                    </a:cubicBezTo>
                    <a:cubicBezTo>
                      <a:pt x="168" y="202"/>
                      <a:pt x="170" y="204"/>
                      <a:pt x="171" y="205"/>
                    </a:cubicBezTo>
                    <a:cubicBezTo>
                      <a:pt x="172" y="205"/>
                      <a:pt x="174" y="205"/>
                      <a:pt x="175" y="205"/>
                    </a:cubicBezTo>
                    <a:cubicBezTo>
                      <a:pt x="178" y="205"/>
                      <a:pt x="180" y="204"/>
                      <a:pt x="181" y="201"/>
                    </a:cubicBezTo>
                    <a:cubicBezTo>
                      <a:pt x="181" y="201"/>
                      <a:pt x="182" y="199"/>
                      <a:pt x="183" y="199"/>
                    </a:cubicBezTo>
                    <a:cubicBezTo>
                      <a:pt x="183" y="199"/>
                      <a:pt x="183" y="199"/>
                      <a:pt x="183" y="199"/>
                    </a:cubicBezTo>
                    <a:cubicBezTo>
                      <a:pt x="183" y="200"/>
                      <a:pt x="184" y="203"/>
                      <a:pt x="188" y="204"/>
                    </a:cubicBezTo>
                    <a:cubicBezTo>
                      <a:pt x="191" y="204"/>
                      <a:pt x="194" y="202"/>
                      <a:pt x="196" y="200"/>
                    </a:cubicBezTo>
                    <a:cubicBezTo>
                      <a:pt x="197" y="200"/>
                      <a:pt x="198" y="199"/>
                      <a:pt x="199" y="199"/>
                    </a:cubicBezTo>
                    <a:cubicBezTo>
                      <a:pt x="201" y="198"/>
                      <a:pt x="203" y="197"/>
                      <a:pt x="205" y="197"/>
                    </a:cubicBezTo>
                    <a:cubicBezTo>
                      <a:pt x="205" y="196"/>
                      <a:pt x="206" y="196"/>
                      <a:pt x="207" y="196"/>
                    </a:cubicBezTo>
                    <a:cubicBezTo>
                      <a:pt x="207" y="196"/>
                      <a:pt x="207" y="196"/>
                      <a:pt x="207" y="196"/>
                    </a:cubicBezTo>
                    <a:cubicBezTo>
                      <a:pt x="207" y="198"/>
                      <a:pt x="201" y="200"/>
                      <a:pt x="198" y="202"/>
                    </a:cubicBezTo>
                    <a:cubicBezTo>
                      <a:pt x="197" y="202"/>
                      <a:pt x="196" y="203"/>
                      <a:pt x="196" y="203"/>
                    </a:cubicBezTo>
                    <a:cubicBezTo>
                      <a:pt x="193" y="204"/>
                      <a:pt x="190" y="205"/>
                      <a:pt x="187" y="205"/>
                    </a:cubicBezTo>
                    <a:cubicBezTo>
                      <a:pt x="183" y="205"/>
                      <a:pt x="179" y="206"/>
                      <a:pt x="176" y="208"/>
                    </a:cubicBezTo>
                    <a:cubicBezTo>
                      <a:pt x="166" y="213"/>
                      <a:pt x="168" y="219"/>
                      <a:pt x="169" y="224"/>
                    </a:cubicBezTo>
                    <a:cubicBezTo>
                      <a:pt x="170" y="226"/>
                      <a:pt x="170" y="228"/>
                      <a:pt x="170" y="230"/>
                    </a:cubicBezTo>
                    <a:cubicBezTo>
                      <a:pt x="171" y="231"/>
                      <a:pt x="171" y="233"/>
                      <a:pt x="170" y="235"/>
                    </a:cubicBezTo>
                    <a:cubicBezTo>
                      <a:pt x="170" y="236"/>
                      <a:pt x="170" y="238"/>
                      <a:pt x="170" y="241"/>
                    </a:cubicBezTo>
                    <a:cubicBezTo>
                      <a:pt x="170" y="242"/>
                      <a:pt x="170" y="243"/>
                      <a:pt x="171" y="244"/>
                    </a:cubicBezTo>
                    <a:cubicBezTo>
                      <a:pt x="171" y="246"/>
                      <a:pt x="172" y="248"/>
                      <a:pt x="171" y="249"/>
                    </a:cubicBezTo>
                    <a:cubicBezTo>
                      <a:pt x="171" y="250"/>
                      <a:pt x="168" y="250"/>
                      <a:pt x="166" y="250"/>
                    </a:cubicBezTo>
                    <a:cubicBezTo>
                      <a:pt x="164" y="250"/>
                      <a:pt x="163" y="250"/>
                      <a:pt x="163" y="250"/>
                    </a:cubicBezTo>
                    <a:cubicBezTo>
                      <a:pt x="163" y="250"/>
                      <a:pt x="162" y="249"/>
                      <a:pt x="162" y="247"/>
                    </a:cubicBezTo>
                    <a:cubicBezTo>
                      <a:pt x="162" y="246"/>
                      <a:pt x="162" y="245"/>
                      <a:pt x="162" y="244"/>
                    </a:cubicBezTo>
                    <a:cubicBezTo>
                      <a:pt x="163" y="244"/>
                      <a:pt x="163" y="244"/>
                      <a:pt x="164" y="243"/>
                    </a:cubicBezTo>
                    <a:cubicBezTo>
                      <a:pt x="167" y="242"/>
                      <a:pt x="169" y="237"/>
                      <a:pt x="168" y="233"/>
                    </a:cubicBezTo>
                    <a:cubicBezTo>
                      <a:pt x="168" y="230"/>
                      <a:pt x="166" y="227"/>
                      <a:pt x="164" y="226"/>
                    </a:cubicBezTo>
                    <a:cubicBezTo>
                      <a:pt x="162" y="225"/>
                      <a:pt x="160" y="225"/>
                      <a:pt x="159" y="225"/>
                    </a:cubicBezTo>
                    <a:cubicBezTo>
                      <a:pt x="158" y="224"/>
                      <a:pt x="158" y="224"/>
                      <a:pt x="158" y="224"/>
                    </a:cubicBezTo>
                    <a:cubicBezTo>
                      <a:pt x="157" y="224"/>
                      <a:pt x="158" y="221"/>
                      <a:pt x="158" y="220"/>
                    </a:cubicBezTo>
                    <a:cubicBezTo>
                      <a:pt x="158" y="218"/>
                      <a:pt x="159" y="216"/>
                      <a:pt x="158" y="214"/>
                    </a:cubicBezTo>
                    <a:cubicBezTo>
                      <a:pt x="157" y="210"/>
                      <a:pt x="154" y="209"/>
                      <a:pt x="152" y="209"/>
                    </a:cubicBezTo>
                    <a:cubicBezTo>
                      <a:pt x="151" y="209"/>
                      <a:pt x="150" y="207"/>
                      <a:pt x="149" y="207"/>
                    </a:cubicBezTo>
                    <a:cubicBezTo>
                      <a:pt x="149" y="206"/>
                      <a:pt x="149" y="205"/>
                      <a:pt x="149" y="204"/>
                    </a:cubicBezTo>
                    <a:cubicBezTo>
                      <a:pt x="149" y="202"/>
                      <a:pt x="149" y="198"/>
                      <a:pt x="146" y="196"/>
                    </a:cubicBezTo>
                    <a:cubicBezTo>
                      <a:pt x="145" y="196"/>
                      <a:pt x="144" y="196"/>
                      <a:pt x="143" y="196"/>
                    </a:cubicBezTo>
                    <a:cubicBezTo>
                      <a:pt x="143" y="196"/>
                      <a:pt x="143" y="196"/>
                      <a:pt x="142" y="196"/>
                    </a:cubicBezTo>
                    <a:cubicBezTo>
                      <a:pt x="141" y="196"/>
                      <a:pt x="141" y="196"/>
                      <a:pt x="140" y="196"/>
                    </a:cubicBezTo>
                    <a:cubicBezTo>
                      <a:pt x="138" y="196"/>
                      <a:pt x="137" y="196"/>
                      <a:pt x="136" y="196"/>
                    </a:cubicBezTo>
                    <a:cubicBezTo>
                      <a:pt x="135" y="197"/>
                      <a:pt x="135" y="197"/>
                      <a:pt x="135" y="197"/>
                    </a:cubicBezTo>
                    <a:cubicBezTo>
                      <a:pt x="134" y="198"/>
                      <a:pt x="133" y="198"/>
                      <a:pt x="132" y="198"/>
                    </a:cubicBezTo>
                    <a:cubicBezTo>
                      <a:pt x="131" y="198"/>
                      <a:pt x="131" y="198"/>
                      <a:pt x="130" y="198"/>
                    </a:cubicBezTo>
                    <a:cubicBezTo>
                      <a:pt x="127" y="198"/>
                      <a:pt x="124" y="197"/>
                      <a:pt x="121" y="197"/>
                    </a:cubicBezTo>
                    <a:cubicBezTo>
                      <a:pt x="120" y="197"/>
                      <a:pt x="120" y="196"/>
                      <a:pt x="119" y="196"/>
                    </a:cubicBezTo>
                    <a:cubicBezTo>
                      <a:pt x="118" y="196"/>
                      <a:pt x="116" y="196"/>
                      <a:pt x="115" y="195"/>
                    </a:cubicBezTo>
                    <a:cubicBezTo>
                      <a:pt x="113" y="195"/>
                      <a:pt x="113" y="195"/>
                      <a:pt x="113" y="195"/>
                    </a:cubicBezTo>
                    <a:cubicBezTo>
                      <a:pt x="112" y="195"/>
                      <a:pt x="110" y="195"/>
                      <a:pt x="109" y="194"/>
                    </a:cubicBezTo>
                    <a:cubicBezTo>
                      <a:pt x="108" y="194"/>
                      <a:pt x="106" y="194"/>
                      <a:pt x="105" y="193"/>
                    </a:cubicBezTo>
                    <a:cubicBezTo>
                      <a:pt x="103" y="193"/>
                      <a:pt x="101" y="192"/>
                      <a:pt x="99" y="191"/>
                    </a:cubicBezTo>
                    <a:cubicBezTo>
                      <a:pt x="98" y="191"/>
                      <a:pt x="98" y="191"/>
                      <a:pt x="98" y="191"/>
                    </a:cubicBezTo>
                    <a:cubicBezTo>
                      <a:pt x="97" y="191"/>
                      <a:pt x="97" y="191"/>
                      <a:pt x="96" y="191"/>
                    </a:cubicBezTo>
                    <a:cubicBezTo>
                      <a:pt x="96" y="190"/>
                      <a:pt x="96" y="190"/>
                      <a:pt x="96" y="190"/>
                    </a:cubicBezTo>
                    <a:cubicBezTo>
                      <a:pt x="95" y="189"/>
                      <a:pt x="95" y="188"/>
                      <a:pt x="93" y="187"/>
                    </a:cubicBezTo>
                    <a:cubicBezTo>
                      <a:pt x="92" y="186"/>
                      <a:pt x="92" y="186"/>
                      <a:pt x="91" y="186"/>
                    </a:cubicBezTo>
                    <a:cubicBezTo>
                      <a:pt x="91" y="186"/>
                      <a:pt x="90" y="186"/>
                      <a:pt x="90" y="185"/>
                    </a:cubicBezTo>
                    <a:cubicBezTo>
                      <a:pt x="89" y="185"/>
                      <a:pt x="89" y="185"/>
                      <a:pt x="88" y="184"/>
                    </a:cubicBezTo>
                    <a:cubicBezTo>
                      <a:pt x="88" y="184"/>
                      <a:pt x="87" y="183"/>
                      <a:pt x="86" y="182"/>
                    </a:cubicBezTo>
                    <a:cubicBezTo>
                      <a:pt x="84" y="182"/>
                      <a:pt x="83" y="181"/>
                      <a:pt x="81" y="181"/>
                    </a:cubicBezTo>
                    <a:cubicBezTo>
                      <a:pt x="81" y="180"/>
                      <a:pt x="81" y="180"/>
                      <a:pt x="81" y="180"/>
                    </a:cubicBezTo>
                    <a:cubicBezTo>
                      <a:pt x="78" y="179"/>
                      <a:pt x="76" y="178"/>
                      <a:pt x="75" y="177"/>
                    </a:cubicBezTo>
                    <a:cubicBezTo>
                      <a:pt x="78" y="176"/>
                      <a:pt x="79" y="173"/>
                      <a:pt x="79" y="172"/>
                    </a:cubicBezTo>
                    <a:cubicBezTo>
                      <a:pt x="80" y="171"/>
                      <a:pt x="80" y="171"/>
                      <a:pt x="82" y="170"/>
                    </a:cubicBezTo>
                    <a:cubicBezTo>
                      <a:pt x="84" y="170"/>
                      <a:pt x="85" y="170"/>
                      <a:pt x="87" y="170"/>
                    </a:cubicBezTo>
                    <a:cubicBezTo>
                      <a:pt x="89" y="170"/>
                      <a:pt x="91" y="170"/>
                      <a:pt x="92" y="171"/>
                    </a:cubicBezTo>
                    <a:cubicBezTo>
                      <a:pt x="93" y="171"/>
                      <a:pt x="93" y="171"/>
                      <a:pt x="94" y="171"/>
                    </a:cubicBezTo>
                    <a:cubicBezTo>
                      <a:pt x="97" y="171"/>
                      <a:pt x="100" y="169"/>
                      <a:pt x="101" y="166"/>
                    </a:cubicBezTo>
                    <a:cubicBezTo>
                      <a:pt x="103" y="164"/>
                      <a:pt x="102" y="161"/>
                      <a:pt x="101" y="159"/>
                    </a:cubicBezTo>
                    <a:cubicBezTo>
                      <a:pt x="100" y="159"/>
                      <a:pt x="100" y="158"/>
                      <a:pt x="100" y="158"/>
                    </a:cubicBezTo>
                    <a:cubicBezTo>
                      <a:pt x="100" y="154"/>
                      <a:pt x="98" y="150"/>
                      <a:pt x="96" y="148"/>
                    </a:cubicBezTo>
                    <a:cubicBezTo>
                      <a:pt x="95" y="147"/>
                      <a:pt x="95" y="145"/>
                      <a:pt x="94" y="144"/>
                    </a:cubicBezTo>
                    <a:cubicBezTo>
                      <a:pt x="94" y="143"/>
                      <a:pt x="94" y="143"/>
                      <a:pt x="94" y="143"/>
                    </a:cubicBezTo>
                    <a:cubicBezTo>
                      <a:pt x="93" y="141"/>
                      <a:pt x="90" y="134"/>
                      <a:pt x="85" y="132"/>
                    </a:cubicBezTo>
                    <a:cubicBezTo>
                      <a:pt x="84" y="131"/>
                      <a:pt x="82" y="131"/>
                      <a:pt x="81" y="131"/>
                    </a:cubicBezTo>
                    <a:cubicBezTo>
                      <a:pt x="79" y="131"/>
                      <a:pt x="77" y="131"/>
                      <a:pt x="76" y="131"/>
                    </a:cubicBezTo>
                    <a:cubicBezTo>
                      <a:pt x="75" y="132"/>
                      <a:pt x="75" y="132"/>
                      <a:pt x="75" y="132"/>
                    </a:cubicBezTo>
                    <a:cubicBezTo>
                      <a:pt x="74" y="132"/>
                      <a:pt x="73" y="131"/>
                      <a:pt x="72" y="130"/>
                    </a:cubicBezTo>
                    <a:cubicBezTo>
                      <a:pt x="71" y="129"/>
                      <a:pt x="71" y="129"/>
                      <a:pt x="71" y="129"/>
                    </a:cubicBezTo>
                    <a:cubicBezTo>
                      <a:pt x="70" y="128"/>
                      <a:pt x="68" y="127"/>
                      <a:pt x="67" y="126"/>
                    </a:cubicBezTo>
                    <a:cubicBezTo>
                      <a:pt x="65" y="124"/>
                      <a:pt x="63" y="123"/>
                      <a:pt x="61" y="121"/>
                    </a:cubicBezTo>
                    <a:cubicBezTo>
                      <a:pt x="59" y="118"/>
                      <a:pt x="57" y="116"/>
                      <a:pt x="56" y="113"/>
                    </a:cubicBezTo>
                    <a:cubicBezTo>
                      <a:pt x="55" y="110"/>
                      <a:pt x="53" y="106"/>
                      <a:pt x="49" y="102"/>
                    </a:cubicBezTo>
                    <a:cubicBezTo>
                      <a:pt x="46" y="100"/>
                      <a:pt x="44" y="99"/>
                      <a:pt x="42" y="98"/>
                    </a:cubicBezTo>
                    <a:cubicBezTo>
                      <a:pt x="41" y="97"/>
                      <a:pt x="41" y="97"/>
                      <a:pt x="41" y="97"/>
                    </a:cubicBezTo>
                    <a:cubicBezTo>
                      <a:pt x="40" y="97"/>
                      <a:pt x="40" y="96"/>
                      <a:pt x="39" y="95"/>
                    </a:cubicBezTo>
                    <a:cubicBezTo>
                      <a:pt x="39" y="94"/>
                      <a:pt x="39" y="94"/>
                      <a:pt x="39" y="94"/>
                    </a:cubicBezTo>
                    <a:cubicBezTo>
                      <a:pt x="37" y="91"/>
                      <a:pt x="35" y="89"/>
                      <a:pt x="34" y="86"/>
                    </a:cubicBezTo>
                    <a:cubicBezTo>
                      <a:pt x="32" y="80"/>
                      <a:pt x="32" y="80"/>
                      <a:pt x="32" y="80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63" y="257"/>
                      <a:pt x="63" y="257"/>
                      <a:pt x="63" y="257"/>
                    </a:cubicBezTo>
                    <a:cubicBezTo>
                      <a:pt x="74" y="287"/>
                      <a:pt x="101" y="288"/>
                      <a:pt x="103" y="288"/>
                    </a:cubicBezTo>
                    <a:cubicBezTo>
                      <a:pt x="115" y="319"/>
                      <a:pt x="115" y="319"/>
                      <a:pt x="115" y="319"/>
                    </a:cubicBezTo>
                    <a:cubicBezTo>
                      <a:pt x="228" y="374"/>
                      <a:pt x="228" y="374"/>
                      <a:pt x="228" y="374"/>
                    </a:cubicBezTo>
                    <a:cubicBezTo>
                      <a:pt x="224" y="384"/>
                      <a:pt x="215" y="434"/>
                      <a:pt x="200" y="526"/>
                    </a:cubicBezTo>
                    <a:cubicBezTo>
                      <a:pt x="199" y="529"/>
                      <a:pt x="199" y="529"/>
                      <a:pt x="199" y="529"/>
                    </a:cubicBezTo>
                    <a:cubicBezTo>
                      <a:pt x="339" y="547"/>
                      <a:pt x="339" y="547"/>
                      <a:pt x="339" y="547"/>
                    </a:cubicBezTo>
                    <a:cubicBezTo>
                      <a:pt x="339" y="545"/>
                      <a:pt x="339" y="545"/>
                      <a:pt x="339" y="545"/>
                    </a:cubicBezTo>
                    <a:cubicBezTo>
                      <a:pt x="340" y="543"/>
                      <a:pt x="340" y="541"/>
                      <a:pt x="341" y="540"/>
                    </a:cubicBezTo>
                    <a:cubicBezTo>
                      <a:pt x="341" y="538"/>
                      <a:pt x="342" y="537"/>
                      <a:pt x="342" y="535"/>
                    </a:cubicBezTo>
                    <a:cubicBezTo>
                      <a:pt x="342" y="535"/>
                      <a:pt x="343" y="534"/>
                      <a:pt x="343" y="534"/>
                    </a:cubicBezTo>
                    <a:cubicBezTo>
                      <a:pt x="343" y="533"/>
                      <a:pt x="343" y="533"/>
                      <a:pt x="343" y="532"/>
                    </a:cubicBezTo>
                    <a:cubicBezTo>
                      <a:pt x="343" y="531"/>
                      <a:pt x="344" y="531"/>
                      <a:pt x="344" y="530"/>
                    </a:cubicBezTo>
                    <a:cubicBezTo>
                      <a:pt x="345" y="529"/>
                      <a:pt x="346" y="528"/>
                      <a:pt x="346" y="526"/>
                    </a:cubicBezTo>
                    <a:cubicBezTo>
                      <a:pt x="347" y="525"/>
                      <a:pt x="348" y="524"/>
                      <a:pt x="348" y="522"/>
                    </a:cubicBezTo>
                    <a:cubicBezTo>
                      <a:pt x="349" y="519"/>
                      <a:pt x="351" y="516"/>
                      <a:pt x="353" y="514"/>
                    </a:cubicBezTo>
                    <a:cubicBezTo>
                      <a:pt x="353" y="514"/>
                      <a:pt x="353" y="513"/>
                      <a:pt x="354" y="513"/>
                    </a:cubicBezTo>
                    <a:cubicBezTo>
                      <a:pt x="354" y="512"/>
                      <a:pt x="355" y="512"/>
                      <a:pt x="356" y="510"/>
                    </a:cubicBezTo>
                    <a:cubicBezTo>
                      <a:pt x="357" y="509"/>
                      <a:pt x="357" y="507"/>
                      <a:pt x="357" y="506"/>
                    </a:cubicBezTo>
                    <a:cubicBezTo>
                      <a:pt x="357" y="506"/>
                      <a:pt x="357" y="505"/>
                      <a:pt x="357" y="505"/>
                    </a:cubicBezTo>
                    <a:cubicBezTo>
                      <a:pt x="357" y="504"/>
                      <a:pt x="357" y="503"/>
                      <a:pt x="357" y="502"/>
                    </a:cubicBezTo>
                    <a:cubicBezTo>
                      <a:pt x="357" y="500"/>
                      <a:pt x="357" y="497"/>
                      <a:pt x="358" y="496"/>
                    </a:cubicBezTo>
                    <a:cubicBezTo>
                      <a:pt x="360" y="494"/>
                      <a:pt x="362" y="492"/>
                      <a:pt x="364" y="490"/>
                    </a:cubicBezTo>
                    <a:cubicBezTo>
                      <a:pt x="366" y="487"/>
                      <a:pt x="366" y="487"/>
                      <a:pt x="366" y="487"/>
                    </a:cubicBezTo>
                    <a:cubicBezTo>
                      <a:pt x="368" y="485"/>
                      <a:pt x="370" y="484"/>
                      <a:pt x="370" y="480"/>
                    </a:cubicBezTo>
                    <a:cubicBezTo>
                      <a:pt x="370" y="479"/>
                      <a:pt x="370" y="478"/>
                      <a:pt x="370" y="477"/>
                    </a:cubicBezTo>
                    <a:cubicBezTo>
                      <a:pt x="370" y="477"/>
                      <a:pt x="370" y="477"/>
                      <a:pt x="370" y="476"/>
                    </a:cubicBezTo>
                    <a:cubicBezTo>
                      <a:pt x="370" y="476"/>
                      <a:pt x="370" y="476"/>
                      <a:pt x="371" y="476"/>
                    </a:cubicBezTo>
                    <a:cubicBezTo>
                      <a:pt x="372" y="476"/>
                      <a:pt x="374" y="475"/>
                      <a:pt x="375" y="473"/>
                    </a:cubicBezTo>
                    <a:cubicBezTo>
                      <a:pt x="376" y="472"/>
                      <a:pt x="376" y="471"/>
                      <a:pt x="376" y="469"/>
                    </a:cubicBezTo>
                    <a:cubicBezTo>
                      <a:pt x="376" y="469"/>
                      <a:pt x="377" y="468"/>
                      <a:pt x="377" y="468"/>
                    </a:cubicBezTo>
                    <a:cubicBezTo>
                      <a:pt x="377" y="468"/>
                      <a:pt x="378" y="467"/>
                      <a:pt x="378" y="467"/>
                    </a:cubicBezTo>
                    <a:cubicBezTo>
                      <a:pt x="379" y="466"/>
                      <a:pt x="380" y="465"/>
                      <a:pt x="381" y="463"/>
                    </a:cubicBezTo>
                    <a:cubicBezTo>
                      <a:pt x="382" y="462"/>
                      <a:pt x="382" y="462"/>
                      <a:pt x="382" y="461"/>
                    </a:cubicBezTo>
                    <a:cubicBezTo>
                      <a:pt x="383" y="460"/>
                      <a:pt x="383" y="459"/>
                      <a:pt x="385" y="457"/>
                    </a:cubicBezTo>
                    <a:cubicBezTo>
                      <a:pt x="385" y="457"/>
                      <a:pt x="385" y="457"/>
                      <a:pt x="386" y="456"/>
                    </a:cubicBezTo>
                    <a:cubicBezTo>
                      <a:pt x="387" y="456"/>
                      <a:pt x="388" y="455"/>
                      <a:pt x="388" y="453"/>
                    </a:cubicBezTo>
                    <a:cubicBezTo>
                      <a:pt x="389" y="454"/>
                      <a:pt x="391" y="454"/>
                      <a:pt x="392" y="454"/>
                    </a:cubicBezTo>
                    <a:cubicBezTo>
                      <a:pt x="394" y="454"/>
                      <a:pt x="396" y="453"/>
                      <a:pt x="396" y="449"/>
                    </a:cubicBezTo>
                    <a:cubicBezTo>
                      <a:pt x="396" y="448"/>
                      <a:pt x="396" y="448"/>
                      <a:pt x="396" y="447"/>
                    </a:cubicBezTo>
                    <a:cubicBezTo>
                      <a:pt x="397" y="447"/>
                      <a:pt x="397" y="447"/>
                      <a:pt x="398" y="447"/>
                    </a:cubicBezTo>
                    <a:cubicBezTo>
                      <a:pt x="398" y="447"/>
                      <a:pt x="399" y="447"/>
                      <a:pt x="399" y="447"/>
                    </a:cubicBezTo>
                    <a:cubicBezTo>
                      <a:pt x="401" y="448"/>
                      <a:pt x="402" y="448"/>
                      <a:pt x="403" y="448"/>
                    </a:cubicBezTo>
                    <a:cubicBezTo>
                      <a:pt x="405" y="448"/>
                      <a:pt x="407" y="447"/>
                      <a:pt x="408" y="446"/>
                    </a:cubicBezTo>
                    <a:cubicBezTo>
                      <a:pt x="409" y="445"/>
                      <a:pt x="409" y="444"/>
                      <a:pt x="410" y="443"/>
                    </a:cubicBezTo>
                    <a:cubicBezTo>
                      <a:pt x="410" y="443"/>
                      <a:pt x="410" y="443"/>
                      <a:pt x="410" y="443"/>
                    </a:cubicBezTo>
                    <a:cubicBezTo>
                      <a:pt x="411" y="442"/>
                      <a:pt x="411" y="442"/>
                      <a:pt x="412" y="442"/>
                    </a:cubicBezTo>
                    <a:cubicBezTo>
                      <a:pt x="413" y="441"/>
                      <a:pt x="413" y="441"/>
                      <a:pt x="413" y="441"/>
                    </a:cubicBezTo>
                    <a:cubicBezTo>
                      <a:pt x="415" y="440"/>
                      <a:pt x="418" y="438"/>
                      <a:pt x="418" y="434"/>
                    </a:cubicBezTo>
                    <a:cubicBezTo>
                      <a:pt x="419" y="431"/>
                      <a:pt x="419" y="428"/>
                      <a:pt x="418" y="426"/>
                    </a:cubicBezTo>
                    <a:cubicBezTo>
                      <a:pt x="417" y="423"/>
                      <a:pt x="416" y="420"/>
                      <a:pt x="414" y="418"/>
                    </a:cubicBezTo>
                    <a:cubicBezTo>
                      <a:pt x="414" y="418"/>
                      <a:pt x="414" y="418"/>
                      <a:pt x="415" y="418"/>
                    </a:cubicBezTo>
                    <a:cubicBezTo>
                      <a:pt x="415" y="418"/>
                      <a:pt x="415" y="418"/>
                      <a:pt x="415" y="418"/>
                    </a:cubicBezTo>
                    <a:cubicBezTo>
                      <a:pt x="419" y="418"/>
                      <a:pt x="424" y="416"/>
                      <a:pt x="427" y="413"/>
                    </a:cubicBezTo>
                    <a:cubicBezTo>
                      <a:pt x="428" y="411"/>
                      <a:pt x="429" y="408"/>
                      <a:pt x="430" y="405"/>
                    </a:cubicBezTo>
                    <a:cubicBezTo>
                      <a:pt x="431" y="399"/>
                      <a:pt x="432" y="397"/>
                      <a:pt x="434" y="397"/>
                    </a:cubicBezTo>
                    <a:cubicBezTo>
                      <a:pt x="435" y="397"/>
                      <a:pt x="435" y="397"/>
                      <a:pt x="435" y="397"/>
                    </a:cubicBezTo>
                    <a:cubicBezTo>
                      <a:pt x="437" y="397"/>
                      <a:pt x="438" y="398"/>
                      <a:pt x="441" y="399"/>
                    </a:cubicBezTo>
                    <a:cubicBezTo>
                      <a:pt x="443" y="400"/>
                      <a:pt x="446" y="401"/>
                      <a:pt x="449" y="401"/>
                    </a:cubicBezTo>
                    <a:cubicBezTo>
                      <a:pt x="451" y="401"/>
                      <a:pt x="452" y="401"/>
                      <a:pt x="453" y="400"/>
                    </a:cubicBezTo>
                    <a:cubicBezTo>
                      <a:pt x="461" y="398"/>
                      <a:pt x="464" y="391"/>
                      <a:pt x="466" y="385"/>
                    </a:cubicBezTo>
                    <a:cubicBezTo>
                      <a:pt x="468" y="380"/>
                      <a:pt x="471" y="375"/>
                      <a:pt x="474" y="370"/>
                    </a:cubicBezTo>
                    <a:cubicBezTo>
                      <a:pt x="474" y="369"/>
                      <a:pt x="474" y="369"/>
                      <a:pt x="474" y="369"/>
                    </a:cubicBezTo>
                    <a:cubicBezTo>
                      <a:pt x="476" y="367"/>
                      <a:pt x="478" y="364"/>
                      <a:pt x="479" y="360"/>
                    </a:cubicBezTo>
                    <a:cubicBezTo>
                      <a:pt x="479" y="359"/>
                      <a:pt x="480" y="358"/>
                      <a:pt x="480" y="357"/>
                    </a:cubicBezTo>
                    <a:cubicBezTo>
                      <a:pt x="480" y="356"/>
                      <a:pt x="480" y="356"/>
                      <a:pt x="480" y="355"/>
                    </a:cubicBezTo>
                    <a:cubicBezTo>
                      <a:pt x="480" y="355"/>
                      <a:pt x="480" y="355"/>
                      <a:pt x="480" y="355"/>
                    </a:cubicBezTo>
                    <a:cubicBezTo>
                      <a:pt x="480" y="353"/>
                      <a:pt x="481" y="351"/>
                      <a:pt x="479" y="349"/>
                    </a:cubicBezTo>
                    <a:cubicBezTo>
                      <a:pt x="478" y="348"/>
                      <a:pt x="478" y="347"/>
                      <a:pt x="477" y="347"/>
                    </a:cubicBezTo>
                    <a:cubicBezTo>
                      <a:pt x="478" y="346"/>
                      <a:pt x="478" y="345"/>
                      <a:pt x="479" y="343"/>
                    </a:cubicBezTo>
                    <a:cubicBezTo>
                      <a:pt x="479" y="343"/>
                      <a:pt x="479" y="342"/>
                      <a:pt x="479" y="342"/>
                    </a:cubicBezTo>
                    <a:cubicBezTo>
                      <a:pt x="479" y="341"/>
                      <a:pt x="479" y="341"/>
                      <a:pt x="480" y="340"/>
                    </a:cubicBezTo>
                    <a:cubicBezTo>
                      <a:pt x="482" y="339"/>
                      <a:pt x="484" y="337"/>
                      <a:pt x="486" y="335"/>
                    </a:cubicBezTo>
                    <a:cubicBezTo>
                      <a:pt x="487" y="333"/>
                      <a:pt x="488" y="331"/>
                      <a:pt x="488" y="328"/>
                    </a:cubicBezTo>
                    <a:cubicBezTo>
                      <a:pt x="488" y="327"/>
                      <a:pt x="488" y="326"/>
                      <a:pt x="489" y="325"/>
                    </a:cubicBezTo>
                    <a:cubicBezTo>
                      <a:pt x="489" y="324"/>
                      <a:pt x="490" y="324"/>
                      <a:pt x="491" y="323"/>
                    </a:cubicBezTo>
                    <a:cubicBezTo>
                      <a:pt x="493" y="322"/>
                      <a:pt x="495" y="320"/>
                      <a:pt x="496" y="316"/>
                    </a:cubicBezTo>
                    <a:cubicBezTo>
                      <a:pt x="496" y="313"/>
                      <a:pt x="495" y="310"/>
                      <a:pt x="492" y="309"/>
                    </a:cubicBezTo>
                    <a:cubicBezTo>
                      <a:pt x="491" y="308"/>
                      <a:pt x="490" y="308"/>
                      <a:pt x="489" y="308"/>
                    </a:cubicBezTo>
                    <a:cubicBezTo>
                      <a:pt x="488" y="308"/>
                      <a:pt x="488" y="308"/>
                      <a:pt x="487" y="307"/>
                    </a:cubicBezTo>
                    <a:cubicBezTo>
                      <a:pt x="486" y="307"/>
                      <a:pt x="485" y="306"/>
                      <a:pt x="484" y="305"/>
                    </a:cubicBezTo>
                    <a:cubicBezTo>
                      <a:pt x="482" y="303"/>
                      <a:pt x="482" y="302"/>
                      <a:pt x="482" y="302"/>
                    </a:cubicBezTo>
                    <a:cubicBezTo>
                      <a:pt x="483" y="302"/>
                      <a:pt x="485" y="302"/>
                      <a:pt x="486" y="302"/>
                    </a:cubicBezTo>
                    <a:cubicBezTo>
                      <a:pt x="487" y="302"/>
                      <a:pt x="487" y="302"/>
                      <a:pt x="487" y="302"/>
                    </a:cubicBezTo>
                    <a:cubicBezTo>
                      <a:pt x="488" y="302"/>
                      <a:pt x="489" y="302"/>
                      <a:pt x="490" y="302"/>
                    </a:cubicBezTo>
                    <a:cubicBezTo>
                      <a:pt x="491" y="302"/>
                      <a:pt x="492" y="301"/>
                      <a:pt x="493" y="301"/>
                    </a:cubicBezTo>
                    <a:cubicBezTo>
                      <a:pt x="495" y="301"/>
                      <a:pt x="496" y="300"/>
                      <a:pt x="498" y="300"/>
                    </a:cubicBezTo>
                    <a:cubicBezTo>
                      <a:pt x="499" y="305"/>
                      <a:pt x="502" y="312"/>
                      <a:pt x="509" y="313"/>
                    </a:cubicBezTo>
                    <a:cubicBezTo>
                      <a:pt x="510" y="313"/>
                      <a:pt x="510" y="313"/>
                      <a:pt x="510" y="313"/>
                    </a:cubicBezTo>
                    <a:cubicBezTo>
                      <a:pt x="510" y="313"/>
                      <a:pt x="511" y="313"/>
                      <a:pt x="511" y="313"/>
                    </a:cubicBezTo>
                    <a:cubicBezTo>
                      <a:pt x="513" y="313"/>
                      <a:pt x="514" y="313"/>
                      <a:pt x="516" y="311"/>
                    </a:cubicBezTo>
                    <a:cubicBezTo>
                      <a:pt x="517" y="310"/>
                      <a:pt x="517" y="309"/>
                      <a:pt x="517" y="308"/>
                    </a:cubicBezTo>
                    <a:cubicBezTo>
                      <a:pt x="517" y="308"/>
                      <a:pt x="517" y="308"/>
                      <a:pt x="517" y="308"/>
                    </a:cubicBezTo>
                    <a:cubicBezTo>
                      <a:pt x="518" y="308"/>
                      <a:pt x="519" y="309"/>
                      <a:pt x="520" y="309"/>
                    </a:cubicBezTo>
                    <a:cubicBezTo>
                      <a:pt x="521" y="309"/>
                      <a:pt x="521" y="309"/>
                      <a:pt x="522" y="309"/>
                    </a:cubicBezTo>
                    <a:cubicBezTo>
                      <a:pt x="523" y="308"/>
                      <a:pt x="525" y="307"/>
                      <a:pt x="526" y="305"/>
                    </a:cubicBezTo>
                    <a:cubicBezTo>
                      <a:pt x="526" y="304"/>
                      <a:pt x="526" y="304"/>
                      <a:pt x="526" y="303"/>
                    </a:cubicBezTo>
                    <a:cubicBezTo>
                      <a:pt x="527" y="304"/>
                      <a:pt x="528" y="304"/>
                      <a:pt x="528" y="304"/>
                    </a:cubicBezTo>
                    <a:cubicBezTo>
                      <a:pt x="529" y="305"/>
                      <a:pt x="530" y="305"/>
                      <a:pt x="531" y="305"/>
                    </a:cubicBezTo>
                    <a:cubicBezTo>
                      <a:pt x="535" y="305"/>
                      <a:pt x="537" y="301"/>
                      <a:pt x="538" y="299"/>
                    </a:cubicBezTo>
                    <a:cubicBezTo>
                      <a:pt x="539" y="298"/>
                      <a:pt x="539" y="297"/>
                      <a:pt x="540" y="297"/>
                    </a:cubicBezTo>
                    <a:cubicBezTo>
                      <a:pt x="541" y="296"/>
                      <a:pt x="541" y="295"/>
                      <a:pt x="542" y="294"/>
                    </a:cubicBezTo>
                    <a:cubicBezTo>
                      <a:pt x="542" y="293"/>
                      <a:pt x="543" y="293"/>
                      <a:pt x="543" y="292"/>
                    </a:cubicBezTo>
                    <a:cubicBezTo>
                      <a:pt x="544" y="292"/>
                      <a:pt x="545" y="291"/>
                      <a:pt x="545" y="291"/>
                    </a:cubicBezTo>
                    <a:cubicBezTo>
                      <a:pt x="547" y="290"/>
                      <a:pt x="549" y="289"/>
                      <a:pt x="550" y="286"/>
                    </a:cubicBezTo>
                    <a:cubicBezTo>
                      <a:pt x="551" y="285"/>
                      <a:pt x="551" y="284"/>
                      <a:pt x="552" y="283"/>
                    </a:cubicBezTo>
                    <a:cubicBezTo>
                      <a:pt x="552" y="281"/>
                      <a:pt x="552" y="280"/>
                      <a:pt x="553" y="280"/>
                    </a:cubicBezTo>
                    <a:cubicBezTo>
                      <a:pt x="553" y="279"/>
                      <a:pt x="554" y="279"/>
                      <a:pt x="555" y="278"/>
                    </a:cubicBezTo>
                    <a:cubicBezTo>
                      <a:pt x="556" y="278"/>
                      <a:pt x="558" y="277"/>
                      <a:pt x="559" y="276"/>
                    </a:cubicBezTo>
                    <a:cubicBezTo>
                      <a:pt x="562" y="272"/>
                      <a:pt x="562" y="268"/>
                      <a:pt x="561" y="264"/>
                    </a:cubicBezTo>
                    <a:cubicBezTo>
                      <a:pt x="561" y="263"/>
                      <a:pt x="561" y="262"/>
                      <a:pt x="561" y="261"/>
                    </a:cubicBezTo>
                    <a:cubicBezTo>
                      <a:pt x="561" y="261"/>
                      <a:pt x="561" y="260"/>
                      <a:pt x="561" y="260"/>
                    </a:cubicBezTo>
                    <a:cubicBezTo>
                      <a:pt x="562" y="259"/>
                      <a:pt x="562" y="257"/>
                      <a:pt x="561" y="255"/>
                    </a:cubicBezTo>
                    <a:cubicBezTo>
                      <a:pt x="560" y="253"/>
                      <a:pt x="558" y="251"/>
                      <a:pt x="556" y="248"/>
                    </a:cubicBezTo>
                    <a:cubicBezTo>
                      <a:pt x="555" y="247"/>
                      <a:pt x="554" y="246"/>
                      <a:pt x="552" y="244"/>
                    </a:cubicBezTo>
                    <a:cubicBezTo>
                      <a:pt x="551" y="242"/>
                      <a:pt x="550" y="241"/>
                      <a:pt x="549" y="239"/>
                    </a:cubicBezTo>
                    <a:cubicBezTo>
                      <a:pt x="548" y="238"/>
                      <a:pt x="547" y="237"/>
                      <a:pt x="547" y="235"/>
                    </a:cubicBezTo>
                    <a:cubicBezTo>
                      <a:pt x="547" y="234"/>
                      <a:pt x="546" y="232"/>
                      <a:pt x="545" y="231"/>
                    </a:cubicBezTo>
                    <a:cubicBezTo>
                      <a:pt x="545" y="230"/>
                      <a:pt x="544" y="229"/>
                      <a:pt x="543" y="228"/>
                    </a:cubicBezTo>
                    <a:cubicBezTo>
                      <a:pt x="542" y="227"/>
                      <a:pt x="540" y="224"/>
                      <a:pt x="540" y="223"/>
                    </a:cubicBezTo>
                    <a:cubicBezTo>
                      <a:pt x="540" y="223"/>
                      <a:pt x="540" y="223"/>
                      <a:pt x="540" y="223"/>
                    </a:cubicBezTo>
                    <a:cubicBezTo>
                      <a:pt x="540" y="223"/>
                      <a:pt x="541" y="223"/>
                      <a:pt x="541" y="223"/>
                    </a:cubicBezTo>
                    <a:cubicBezTo>
                      <a:pt x="542" y="223"/>
                      <a:pt x="543" y="223"/>
                      <a:pt x="544" y="223"/>
                    </a:cubicBezTo>
                    <a:cubicBezTo>
                      <a:pt x="546" y="223"/>
                      <a:pt x="547" y="222"/>
                      <a:pt x="549" y="221"/>
                    </a:cubicBezTo>
                    <a:cubicBezTo>
                      <a:pt x="550" y="220"/>
                      <a:pt x="551" y="218"/>
                      <a:pt x="553" y="217"/>
                    </a:cubicBezTo>
                    <a:cubicBezTo>
                      <a:pt x="555" y="214"/>
                      <a:pt x="556" y="212"/>
                      <a:pt x="556" y="209"/>
                    </a:cubicBezTo>
                    <a:cubicBezTo>
                      <a:pt x="556" y="203"/>
                      <a:pt x="552" y="203"/>
                      <a:pt x="550" y="203"/>
                    </a:cubicBezTo>
                    <a:cubicBezTo>
                      <a:pt x="549" y="203"/>
                      <a:pt x="549" y="203"/>
                      <a:pt x="548" y="202"/>
                    </a:cubicBezTo>
                    <a:cubicBezTo>
                      <a:pt x="548" y="202"/>
                      <a:pt x="548" y="202"/>
                      <a:pt x="548" y="202"/>
                    </a:cubicBezTo>
                    <a:cubicBezTo>
                      <a:pt x="549" y="200"/>
                      <a:pt x="552" y="197"/>
                      <a:pt x="551" y="193"/>
                    </a:cubicBezTo>
                    <a:cubicBezTo>
                      <a:pt x="551" y="192"/>
                      <a:pt x="550" y="190"/>
                      <a:pt x="548" y="189"/>
                    </a:cubicBezTo>
                    <a:cubicBezTo>
                      <a:pt x="546" y="188"/>
                      <a:pt x="544" y="187"/>
                      <a:pt x="542" y="187"/>
                    </a:cubicBezTo>
                    <a:cubicBezTo>
                      <a:pt x="540" y="187"/>
                      <a:pt x="539" y="186"/>
                      <a:pt x="538" y="185"/>
                    </a:cubicBezTo>
                    <a:cubicBezTo>
                      <a:pt x="537" y="185"/>
                      <a:pt x="536" y="184"/>
                      <a:pt x="536" y="184"/>
                    </a:cubicBezTo>
                    <a:cubicBezTo>
                      <a:pt x="535" y="183"/>
                      <a:pt x="534" y="181"/>
                      <a:pt x="533" y="180"/>
                    </a:cubicBezTo>
                    <a:cubicBezTo>
                      <a:pt x="532" y="180"/>
                      <a:pt x="532" y="180"/>
                      <a:pt x="532" y="180"/>
                    </a:cubicBezTo>
                    <a:cubicBezTo>
                      <a:pt x="532" y="180"/>
                      <a:pt x="532" y="179"/>
                      <a:pt x="532" y="179"/>
                    </a:cubicBezTo>
                    <a:cubicBezTo>
                      <a:pt x="533" y="176"/>
                      <a:pt x="533" y="174"/>
                      <a:pt x="532" y="173"/>
                    </a:cubicBezTo>
                    <a:cubicBezTo>
                      <a:pt x="531" y="172"/>
                      <a:pt x="530" y="170"/>
                      <a:pt x="526" y="170"/>
                    </a:cubicBezTo>
                    <a:cubicBezTo>
                      <a:pt x="523" y="170"/>
                      <a:pt x="520" y="171"/>
                      <a:pt x="519" y="172"/>
                    </a:cubicBezTo>
                    <a:cubicBezTo>
                      <a:pt x="518" y="173"/>
                      <a:pt x="517" y="173"/>
                      <a:pt x="516" y="173"/>
                    </a:cubicBezTo>
                    <a:cubicBezTo>
                      <a:pt x="515" y="173"/>
                      <a:pt x="515" y="173"/>
                      <a:pt x="514" y="173"/>
                    </a:cubicBezTo>
                    <a:cubicBezTo>
                      <a:pt x="513" y="172"/>
                      <a:pt x="513" y="172"/>
                      <a:pt x="512" y="171"/>
                    </a:cubicBezTo>
                    <a:cubicBezTo>
                      <a:pt x="511" y="170"/>
                      <a:pt x="510" y="169"/>
                      <a:pt x="508" y="168"/>
                    </a:cubicBezTo>
                    <a:cubicBezTo>
                      <a:pt x="508" y="168"/>
                      <a:pt x="508" y="168"/>
                      <a:pt x="507" y="168"/>
                    </a:cubicBezTo>
                    <a:cubicBezTo>
                      <a:pt x="509" y="168"/>
                      <a:pt x="510" y="168"/>
                      <a:pt x="511" y="168"/>
                    </a:cubicBezTo>
                    <a:cubicBezTo>
                      <a:pt x="513" y="168"/>
                      <a:pt x="516" y="168"/>
                      <a:pt x="518" y="167"/>
                    </a:cubicBezTo>
                    <a:cubicBezTo>
                      <a:pt x="519" y="167"/>
                      <a:pt x="520" y="167"/>
                      <a:pt x="520" y="167"/>
                    </a:cubicBezTo>
                    <a:cubicBezTo>
                      <a:pt x="521" y="167"/>
                      <a:pt x="522" y="167"/>
                      <a:pt x="524" y="168"/>
                    </a:cubicBezTo>
                    <a:cubicBezTo>
                      <a:pt x="525" y="168"/>
                      <a:pt x="526" y="169"/>
                      <a:pt x="526" y="169"/>
                    </a:cubicBezTo>
                    <a:cubicBezTo>
                      <a:pt x="528" y="170"/>
                      <a:pt x="530" y="170"/>
                      <a:pt x="531" y="170"/>
                    </a:cubicBezTo>
                    <a:cubicBezTo>
                      <a:pt x="535" y="170"/>
                      <a:pt x="538" y="168"/>
                      <a:pt x="540" y="165"/>
                    </a:cubicBezTo>
                    <a:cubicBezTo>
                      <a:pt x="543" y="162"/>
                      <a:pt x="547" y="160"/>
                      <a:pt x="551" y="160"/>
                    </a:cubicBezTo>
                    <a:cubicBezTo>
                      <a:pt x="552" y="160"/>
                      <a:pt x="554" y="161"/>
                      <a:pt x="555" y="161"/>
                    </a:cubicBezTo>
                    <a:cubicBezTo>
                      <a:pt x="557" y="161"/>
                      <a:pt x="558" y="162"/>
                      <a:pt x="560" y="162"/>
                    </a:cubicBezTo>
                    <a:cubicBezTo>
                      <a:pt x="563" y="163"/>
                      <a:pt x="567" y="165"/>
                      <a:pt x="571" y="165"/>
                    </a:cubicBezTo>
                    <a:cubicBezTo>
                      <a:pt x="573" y="165"/>
                      <a:pt x="575" y="164"/>
                      <a:pt x="577" y="164"/>
                    </a:cubicBezTo>
                    <a:cubicBezTo>
                      <a:pt x="581" y="162"/>
                      <a:pt x="582" y="159"/>
                      <a:pt x="582" y="157"/>
                    </a:cubicBezTo>
                    <a:cubicBezTo>
                      <a:pt x="583" y="152"/>
                      <a:pt x="579" y="147"/>
                      <a:pt x="578" y="146"/>
                    </a:cubicBezTo>
                    <a:cubicBezTo>
                      <a:pt x="579" y="146"/>
                      <a:pt x="579" y="147"/>
                      <a:pt x="580" y="147"/>
                    </a:cubicBezTo>
                    <a:cubicBezTo>
                      <a:pt x="582" y="147"/>
                      <a:pt x="583" y="148"/>
                      <a:pt x="585" y="148"/>
                    </a:cubicBezTo>
                    <a:cubicBezTo>
                      <a:pt x="585" y="148"/>
                      <a:pt x="586" y="148"/>
                      <a:pt x="586" y="148"/>
                    </a:cubicBezTo>
                    <a:cubicBezTo>
                      <a:pt x="587" y="147"/>
                      <a:pt x="587" y="147"/>
                      <a:pt x="588" y="147"/>
                    </a:cubicBezTo>
                    <a:cubicBezTo>
                      <a:pt x="588" y="147"/>
                      <a:pt x="589" y="148"/>
                      <a:pt x="589" y="148"/>
                    </a:cubicBezTo>
                    <a:cubicBezTo>
                      <a:pt x="589" y="148"/>
                      <a:pt x="589" y="148"/>
                      <a:pt x="589" y="148"/>
                    </a:cubicBezTo>
                    <a:cubicBezTo>
                      <a:pt x="589" y="148"/>
                      <a:pt x="589" y="148"/>
                      <a:pt x="589" y="150"/>
                    </a:cubicBezTo>
                    <a:cubicBezTo>
                      <a:pt x="589" y="150"/>
                      <a:pt x="589" y="151"/>
                      <a:pt x="589" y="151"/>
                    </a:cubicBezTo>
                    <a:cubicBezTo>
                      <a:pt x="589" y="153"/>
                      <a:pt x="588" y="157"/>
                      <a:pt x="591" y="160"/>
                    </a:cubicBezTo>
                    <a:cubicBezTo>
                      <a:pt x="592" y="160"/>
                      <a:pt x="594" y="161"/>
                      <a:pt x="595" y="161"/>
                    </a:cubicBezTo>
                    <a:cubicBezTo>
                      <a:pt x="596" y="161"/>
                      <a:pt x="597" y="161"/>
                      <a:pt x="598" y="160"/>
                    </a:cubicBezTo>
                    <a:cubicBezTo>
                      <a:pt x="599" y="160"/>
                      <a:pt x="599" y="160"/>
                      <a:pt x="600" y="160"/>
                    </a:cubicBezTo>
                    <a:cubicBezTo>
                      <a:pt x="600" y="160"/>
                      <a:pt x="600" y="160"/>
                      <a:pt x="600" y="160"/>
                    </a:cubicBezTo>
                    <a:cubicBezTo>
                      <a:pt x="600" y="160"/>
                      <a:pt x="600" y="160"/>
                      <a:pt x="600" y="160"/>
                    </a:cubicBezTo>
                    <a:cubicBezTo>
                      <a:pt x="600" y="160"/>
                      <a:pt x="600" y="160"/>
                      <a:pt x="600" y="160"/>
                    </a:cubicBezTo>
                    <a:cubicBezTo>
                      <a:pt x="600" y="160"/>
                      <a:pt x="601" y="161"/>
                      <a:pt x="601" y="162"/>
                    </a:cubicBezTo>
                    <a:cubicBezTo>
                      <a:pt x="601" y="163"/>
                      <a:pt x="601" y="163"/>
                      <a:pt x="601" y="163"/>
                    </a:cubicBezTo>
                    <a:cubicBezTo>
                      <a:pt x="601" y="167"/>
                      <a:pt x="603" y="168"/>
                      <a:pt x="606" y="168"/>
                    </a:cubicBezTo>
                    <a:cubicBezTo>
                      <a:pt x="606" y="168"/>
                      <a:pt x="607" y="169"/>
                      <a:pt x="607" y="169"/>
                    </a:cubicBezTo>
                    <a:cubicBezTo>
                      <a:pt x="608" y="169"/>
                      <a:pt x="608" y="170"/>
                      <a:pt x="609" y="170"/>
                    </a:cubicBezTo>
                    <a:cubicBezTo>
                      <a:pt x="610" y="171"/>
                      <a:pt x="611" y="173"/>
                      <a:pt x="613" y="174"/>
                    </a:cubicBezTo>
                    <a:cubicBezTo>
                      <a:pt x="615" y="174"/>
                      <a:pt x="617" y="174"/>
                      <a:pt x="618" y="174"/>
                    </a:cubicBezTo>
                    <a:cubicBezTo>
                      <a:pt x="620" y="174"/>
                      <a:pt x="621" y="174"/>
                      <a:pt x="622" y="175"/>
                    </a:cubicBezTo>
                    <a:cubicBezTo>
                      <a:pt x="623" y="177"/>
                      <a:pt x="623" y="178"/>
                      <a:pt x="623" y="179"/>
                    </a:cubicBezTo>
                    <a:cubicBezTo>
                      <a:pt x="623" y="179"/>
                      <a:pt x="622" y="180"/>
                      <a:pt x="622" y="181"/>
                    </a:cubicBezTo>
                    <a:cubicBezTo>
                      <a:pt x="621" y="181"/>
                      <a:pt x="620" y="181"/>
                      <a:pt x="619" y="182"/>
                    </a:cubicBezTo>
                    <a:cubicBezTo>
                      <a:pt x="617" y="182"/>
                      <a:pt x="614" y="183"/>
                      <a:pt x="612" y="187"/>
                    </a:cubicBezTo>
                    <a:cubicBezTo>
                      <a:pt x="611" y="190"/>
                      <a:pt x="611" y="197"/>
                      <a:pt x="613" y="200"/>
                    </a:cubicBezTo>
                    <a:cubicBezTo>
                      <a:pt x="614" y="202"/>
                      <a:pt x="616" y="203"/>
                      <a:pt x="618" y="203"/>
                    </a:cubicBezTo>
                    <a:cubicBezTo>
                      <a:pt x="619" y="203"/>
                      <a:pt x="621" y="203"/>
                      <a:pt x="622" y="202"/>
                    </a:cubicBezTo>
                    <a:cubicBezTo>
                      <a:pt x="626" y="199"/>
                      <a:pt x="628" y="195"/>
                      <a:pt x="630" y="192"/>
                    </a:cubicBezTo>
                    <a:cubicBezTo>
                      <a:pt x="631" y="189"/>
                      <a:pt x="633" y="187"/>
                      <a:pt x="635" y="185"/>
                    </a:cubicBezTo>
                    <a:cubicBezTo>
                      <a:pt x="636" y="185"/>
                      <a:pt x="638" y="184"/>
                      <a:pt x="638" y="184"/>
                    </a:cubicBezTo>
                    <a:cubicBezTo>
                      <a:pt x="638" y="184"/>
                      <a:pt x="638" y="185"/>
                      <a:pt x="638" y="185"/>
                    </a:cubicBezTo>
                    <a:cubicBezTo>
                      <a:pt x="638" y="187"/>
                      <a:pt x="638" y="188"/>
                      <a:pt x="638" y="189"/>
                    </a:cubicBezTo>
                    <a:cubicBezTo>
                      <a:pt x="638" y="192"/>
                      <a:pt x="639" y="194"/>
                      <a:pt x="641" y="197"/>
                    </a:cubicBezTo>
                    <a:cubicBezTo>
                      <a:pt x="643" y="198"/>
                      <a:pt x="646" y="201"/>
                      <a:pt x="649" y="201"/>
                    </a:cubicBezTo>
                    <a:cubicBezTo>
                      <a:pt x="650" y="201"/>
                      <a:pt x="650" y="201"/>
                      <a:pt x="650" y="201"/>
                    </a:cubicBezTo>
                    <a:cubicBezTo>
                      <a:pt x="650" y="201"/>
                      <a:pt x="650" y="201"/>
                      <a:pt x="650" y="201"/>
                    </a:cubicBezTo>
                    <a:cubicBezTo>
                      <a:pt x="652" y="201"/>
                      <a:pt x="652" y="200"/>
                      <a:pt x="653" y="200"/>
                    </a:cubicBezTo>
                    <a:cubicBezTo>
                      <a:pt x="653" y="205"/>
                      <a:pt x="656" y="207"/>
                      <a:pt x="657" y="207"/>
                    </a:cubicBezTo>
                    <a:cubicBezTo>
                      <a:pt x="658" y="208"/>
                      <a:pt x="659" y="208"/>
                      <a:pt x="660" y="208"/>
                    </a:cubicBezTo>
                    <a:cubicBezTo>
                      <a:pt x="661" y="208"/>
                      <a:pt x="662" y="208"/>
                      <a:pt x="663" y="207"/>
                    </a:cubicBezTo>
                    <a:cubicBezTo>
                      <a:pt x="664" y="207"/>
                      <a:pt x="664" y="207"/>
                      <a:pt x="665" y="207"/>
                    </a:cubicBezTo>
                    <a:cubicBezTo>
                      <a:pt x="665" y="207"/>
                      <a:pt x="665" y="207"/>
                      <a:pt x="665" y="207"/>
                    </a:cubicBezTo>
                    <a:cubicBezTo>
                      <a:pt x="667" y="208"/>
                      <a:pt x="669" y="212"/>
                      <a:pt x="671" y="215"/>
                    </a:cubicBezTo>
                    <a:cubicBezTo>
                      <a:pt x="672" y="217"/>
                      <a:pt x="673" y="219"/>
                      <a:pt x="675" y="221"/>
                    </a:cubicBezTo>
                    <a:cubicBezTo>
                      <a:pt x="677" y="223"/>
                      <a:pt x="677" y="223"/>
                      <a:pt x="677" y="223"/>
                    </a:cubicBezTo>
                    <a:cubicBezTo>
                      <a:pt x="679" y="226"/>
                      <a:pt x="682" y="229"/>
                      <a:pt x="684" y="233"/>
                    </a:cubicBezTo>
                    <a:cubicBezTo>
                      <a:pt x="685" y="236"/>
                      <a:pt x="687" y="241"/>
                      <a:pt x="686" y="244"/>
                    </a:cubicBezTo>
                    <a:cubicBezTo>
                      <a:pt x="686" y="245"/>
                      <a:pt x="685" y="246"/>
                      <a:pt x="684" y="248"/>
                    </a:cubicBezTo>
                    <a:cubicBezTo>
                      <a:pt x="682" y="250"/>
                      <a:pt x="680" y="252"/>
                      <a:pt x="680" y="256"/>
                    </a:cubicBezTo>
                    <a:cubicBezTo>
                      <a:pt x="680" y="258"/>
                      <a:pt x="680" y="260"/>
                      <a:pt x="682" y="262"/>
                    </a:cubicBezTo>
                    <a:cubicBezTo>
                      <a:pt x="680" y="262"/>
                      <a:pt x="678" y="263"/>
                      <a:pt x="677" y="265"/>
                    </a:cubicBezTo>
                    <a:cubicBezTo>
                      <a:pt x="676" y="266"/>
                      <a:pt x="675" y="268"/>
                      <a:pt x="675" y="269"/>
                    </a:cubicBezTo>
                    <a:cubicBezTo>
                      <a:pt x="675" y="270"/>
                      <a:pt x="674" y="271"/>
                      <a:pt x="674" y="271"/>
                    </a:cubicBezTo>
                    <a:cubicBezTo>
                      <a:pt x="673" y="273"/>
                      <a:pt x="672" y="275"/>
                      <a:pt x="671" y="277"/>
                    </a:cubicBezTo>
                    <a:cubicBezTo>
                      <a:pt x="669" y="281"/>
                      <a:pt x="666" y="285"/>
                      <a:pt x="667" y="290"/>
                    </a:cubicBezTo>
                    <a:cubicBezTo>
                      <a:pt x="669" y="296"/>
                      <a:pt x="674" y="298"/>
                      <a:pt x="678" y="300"/>
                    </a:cubicBezTo>
                    <a:cubicBezTo>
                      <a:pt x="681" y="302"/>
                      <a:pt x="684" y="303"/>
                      <a:pt x="686" y="305"/>
                    </a:cubicBezTo>
                    <a:cubicBezTo>
                      <a:pt x="686" y="306"/>
                      <a:pt x="686" y="306"/>
                      <a:pt x="686" y="307"/>
                    </a:cubicBezTo>
                    <a:cubicBezTo>
                      <a:pt x="686" y="307"/>
                      <a:pt x="684" y="308"/>
                      <a:pt x="681" y="309"/>
                    </a:cubicBezTo>
                    <a:cubicBezTo>
                      <a:pt x="680" y="309"/>
                      <a:pt x="680" y="309"/>
                      <a:pt x="679" y="309"/>
                    </a:cubicBezTo>
                    <a:cubicBezTo>
                      <a:pt x="678" y="310"/>
                      <a:pt x="676" y="310"/>
                      <a:pt x="675" y="310"/>
                    </a:cubicBezTo>
                    <a:cubicBezTo>
                      <a:pt x="672" y="312"/>
                      <a:pt x="671" y="314"/>
                      <a:pt x="669" y="315"/>
                    </a:cubicBezTo>
                    <a:cubicBezTo>
                      <a:pt x="669" y="316"/>
                      <a:pt x="668" y="317"/>
                      <a:pt x="668" y="317"/>
                    </a:cubicBezTo>
                    <a:cubicBezTo>
                      <a:pt x="667" y="318"/>
                      <a:pt x="666" y="319"/>
                      <a:pt x="665" y="320"/>
                    </a:cubicBezTo>
                    <a:cubicBezTo>
                      <a:pt x="664" y="321"/>
                      <a:pt x="664" y="321"/>
                      <a:pt x="664" y="321"/>
                    </a:cubicBezTo>
                    <a:cubicBezTo>
                      <a:pt x="662" y="322"/>
                      <a:pt x="659" y="323"/>
                      <a:pt x="655" y="323"/>
                    </a:cubicBezTo>
                    <a:cubicBezTo>
                      <a:pt x="655" y="323"/>
                      <a:pt x="655" y="323"/>
                      <a:pt x="655" y="323"/>
                    </a:cubicBezTo>
                    <a:cubicBezTo>
                      <a:pt x="652" y="323"/>
                      <a:pt x="649" y="322"/>
                      <a:pt x="645" y="322"/>
                    </a:cubicBezTo>
                    <a:cubicBezTo>
                      <a:pt x="642" y="321"/>
                      <a:pt x="638" y="321"/>
                      <a:pt x="634" y="321"/>
                    </a:cubicBezTo>
                    <a:cubicBezTo>
                      <a:pt x="632" y="321"/>
                      <a:pt x="630" y="321"/>
                      <a:pt x="628" y="321"/>
                    </a:cubicBezTo>
                    <a:cubicBezTo>
                      <a:pt x="626" y="322"/>
                      <a:pt x="626" y="322"/>
                      <a:pt x="626" y="322"/>
                    </a:cubicBezTo>
                    <a:cubicBezTo>
                      <a:pt x="626" y="324"/>
                      <a:pt x="626" y="324"/>
                      <a:pt x="626" y="324"/>
                    </a:cubicBezTo>
                    <a:cubicBezTo>
                      <a:pt x="625" y="325"/>
                      <a:pt x="625" y="325"/>
                      <a:pt x="625" y="325"/>
                    </a:cubicBezTo>
                    <a:cubicBezTo>
                      <a:pt x="625" y="326"/>
                      <a:pt x="625" y="328"/>
                      <a:pt x="626" y="329"/>
                    </a:cubicBezTo>
                    <a:cubicBezTo>
                      <a:pt x="626" y="331"/>
                      <a:pt x="627" y="332"/>
                      <a:pt x="628" y="332"/>
                    </a:cubicBezTo>
                    <a:cubicBezTo>
                      <a:pt x="628" y="332"/>
                      <a:pt x="628" y="332"/>
                      <a:pt x="628" y="332"/>
                    </a:cubicBezTo>
                    <a:cubicBezTo>
                      <a:pt x="629" y="334"/>
                      <a:pt x="629" y="334"/>
                      <a:pt x="628" y="335"/>
                    </a:cubicBezTo>
                    <a:cubicBezTo>
                      <a:pt x="627" y="335"/>
                      <a:pt x="627" y="336"/>
                      <a:pt x="626" y="336"/>
                    </a:cubicBezTo>
                    <a:cubicBezTo>
                      <a:pt x="625" y="337"/>
                      <a:pt x="623" y="338"/>
                      <a:pt x="621" y="342"/>
                    </a:cubicBezTo>
                    <a:cubicBezTo>
                      <a:pt x="621" y="343"/>
                      <a:pt x="621" y="343"/>
                      <a:pt x="621" y="344"/>
                    </a:cubicBezTo>
                    <a:cubicBezTo>
                      <a:pt x="621" y="345"/>
                      <a:pt x="621" y="345"/>
                      <a:pt x="620" y="346"/>
                    </a:cubicBezTo>
                    <a:cubicBezTo>
                      <a:pt x="620" y="347"/>
                      <a:pt x="620" y="347"/>
                      <a:pt x="620" y="347"/>
                    </a:cubicBezTo>
                    <a:cubicBezTo>
                      <a:pt x="619" y="349"/>
                      <a:pt x="619" y="350"/>
                      <a:pt x="619" y="352"/>
                    </a:cubicBezTo>
                    <a:cubicBezTo>
                      <a:pt x="619" y="353"/>
                      <a:pt x="620" y="354"/>
                      <a:pt x="620" y="355"/>
                    </a:cubicBezTo>
                    <a:cubicBezTo>
                      <a:pt x="620" y="358"/>
                      <a:pt x="620" y="361"/>
                      <a:pt x="624" y="365"/>
                    </a:cubicBezTo>
                    <a:cubicBezTo>
                      <a:pt x="627" y="369"/>
                      <a:pt x="632" y="371"/>
                      <a:pt x="637" y="372"/>
                    </a:cubicBezTo>
                    <a:cubicBezTo>
                      <a:pt x="638" y="373"/>
                      <a:pt x="639" y="373"/>
                      <a:pt x="640" y="373"/>
                    </a:cubicBezTo>
                    <a:cubicBezTo>
                      <a:pt x="644" y="373"/>
                      <a:pt x="647" y="371"/>
                      <a:pt x="649" y="370"/>
                    </a:cubicBezTo>
                    <a:cubicBezTo>
                      <a:pt x="650" y="369"/>
                      <a:pt x="651" y="369"/>
                      <a:pt x="652" y="368"/>
                    </a:cubicBezTo>
                    <a:cubicBezTo>
                      <a:pt x="655" y="367"/>
                      <a:pt x="658" y="365"/>
                      <a:pt x="662" y="362"/>
                    </a:cubicBezTo>
                    <a:cubicBezTo>
                      <a:pt x="664" y="360"/>
                      <a:pt x="665" y="358"/>
                      <a:pt x="665" y="357"/>
                    </a:cubicBezTo>
                    <a:cubicBezTo>
                      <a:pt x="666" y="356"/>
                      <a:pt x="666" y="355"/>
                      <a:pt x="666" y="355"/>
                    </a:cubicBezTo>
                    <a:cubicBezTo>
                      <a:pt x="667" y="355"/>
                      <a:pt x="667" y="355"/>
                      <a:pt x="667" y="355"/>
                    </a:cubicBezTo>
                    <a:cubicBezTo>
                      <a:pt x="668" y="355"/>
                      <a:pt x="669" y="355"/>
                      <a:pt x="670" y="356"/>
                    </a:cubicBezTo>
                    <a:cubicBezTo>
                      <a:pt x="671" y="356"/>
                      <a:pt x="671" y="356"/>
                      <a:pt x="671" y="356"/>
                    </a:cubicBezTo>
                    <a:cubicBezTo>
                      <a:pt x="673" y="356"/>
                      <a:pt x="675" y="357"/>
                      <a:pt x="676" y="357"/>
                    </a:cubicBezTo>
                    <a:cubicBezTo>
                      <a:pt x="680" y="357"/>
                      <a:pt x="684" y="355"/>
                      <a:pt x="685" y="353"/>
                    </a:cubicBezTo>
                    <a:cubicBezTo>
                      <a:pt x="686" y="351"/>
                      <a:pt x="686" y="350"/>
                      <a:pt x="685" y="348"/>
                    </a:cubicBezTo>
                    <a:cubicBezTo>
                      <a:pt x="686" y="347"/>
                      <a:pt x="686" y="347"/>
                      <a:pt x="686" y="347"/>
                    </a:cubicBezTo>
                    <a:cubicBezTo>
                      <a:pt x="687" y="348"/>
                      <a:pt x="688" y="350"/>
                      <a:pt x="691" y="351"/>
                    </a:cubicBezTo>
                    <a:cubicBezTo>
                      <a:pt x="691" y="351"/>
                      <a:pt x="691" y="351"/>
                      <a:pt x="691" y="351"/>
                    </a:cubicBezTo>
                    <a:cubicBezTo>
                      <a:pt x="692" y="351"/>
                      <a:pt x="692" y="351"/>
                      <a:pt x="692" y="351"/>
                    </a:cubicBezTo>
                    <a:cubicBezTo>
                      <a:pt x="695" y="351"/>
                      <a:pt x="696" y="348"/>
                      <a:pt x="697" y="347"/>
                    </a:cubicBezTo>
                    <a:cubicBezTo>
                      <a:pt x="697" y="346"/>
                      <a:pt x="697" y="346"/>
                      <a:pt x="697" y="346"/>
                    </a:cubicBezTo>
                    <a:cubicBezTo>
                      <a:pt x="698" y="346"/>
                      <a:pt x="698" y="347"/>
                      <a:pt x="698" y="348"/>
                    </a:cubicBezTo>
                    <a:cubicBezTo>
                      <a:pt x="699" y="348"/>
                      <a:pt x="699" y="348"/>
                      <a:pt x="699" y="348"/>
                    </a:cubicBezTo>
                    <a:cubicBezTo>
                      <a:pt x="700" y="350"/>
                      <a:pt x="702" y="352"/>
                      <a:pt x="703" y="353"/>
                    </a:cubicBezTo>
                    <a:cubicBezTo>
                      <a:pt x="704" y="354"/>
                      <a:pt x="704" y="354"/>
                      <a:pt x="705" y="355"/>
                    </a:cubicBezTo>
                    <a:cubicBezTo>
                      <a:pt x="707" y="357"/>
                      <a:pt x="709" y="358"/>
                      <a:pt x="711" y="359"/>
                    </a:cubicBezTo>
                    <a:cubicBezTo>
                      <a:pt x="713" y="360"/>
                      <a:pt x="713" y="360"/>
                      <a:pt x="713" y="360"/>
                    </a:cubicBezTo>
                    <a:cubicBezTo>
                      <a:pt x="715" y="361"/>
                      <a:pt x="716" y="362"/>
                      <a:pt x="717" y="364"/>
                    </a:cubicBezTo>
                    <a:cubicBezTo>
                      <a:pt x="717" y="364"/>
                      <a:pt x="717" y="364"/>
                      <a:pt x="717" y="364"/>
                    </a:cubicBezTo>
                    <a:cubicBezTo>
                      <a:pt x="719" y="367"/>
                      <a:pt x="721" y="368"/>
                      <a:pt x="724" y="368"/>
                    </a:cubicBezTo>
                    <a:cubicBezTo>
                      <a:pt x="724" y="368"/>
                      <a:pt x="725" y="368"/>
                      <a:pt x="726" y="368"/>
                    </a:cubicBezTo>
                    <a:cubicBezTo>
                      <a:pt x="727" y="368"/>
                      <a:pt x="727" y="368"/>
                      <a:pt x="728" y="369"/>
                    </a:cubicBezTo>
                    <a:cubicBezTo>
                      <a:pt x="729" y="369"/>
                      <a:pt x="731" y="370"/>
                      <a:pt x="733" y="370"/>
                    </a:cubicBezTo>
                    <a:cubicBezTo>
                      <a:pt x="733" y="370"/>
                      <a:pt x="733" y="370"/>
                      <a:pt x="733" y="370"/>
                    </a:cubicBezTo>
                    <a:cubicBezTo>
                      <a:pt x="734" y="370"/>
                      <a:pt x="735" y="370"/>
                      <a:pt x="737" y="370"/>
                    </a:cubicBezTo>
                    <a:cubicBezTo>
                      <a:pt x="739" y="370"/>
                      <a:pt x="740" y="370"/>
                      <a:pt x="742" y="370"/>
                    </a:cubicBezTo>
                    <a:cubicBezTo>
                      <a:pt x="741" y="371"/>
                      <a:pt x="741" y="371"/>
                      <a:pt x="740" y="372"/>
                    </a:cubicBezTo>
                    <a:cubicBezTo>
                      <a:pt x="738" y="374"/>
                      <a:pt x="736" y="377"/>
                      <a:pt x="736" y="380"/>
                    </a:cubicBezTo>
                    <a:cubicBezTo>
                      <a:pt x="736" y="381"/>
                      <a:pt x="737" y="383"/>
                      <a:pt x="739" y="384"/>
                    </a:cubicBezTo>
                    <a:cubicBezTo>
                      <a:pt x="741" y="386"/>
                      <a:pt x="742" y="388"/>
                      <a:pt x="744" y="390"/>
                    </a:cubicBezTo>
                    <a:cubicBezTo>
                      <a:pt x="746" y="392"/>
                      <a:pt x="748" y="392"/>
                      <a:pt x="751" y="392"/>
                    </a:cubicBezTo>
                    <a:cubicBezTo>
                      <a:pt x="752" y="392"/>
                      <a:pt x="753" y="392"/>
                      <a:pt x="754" y="392"/>
                    </a:cubicBezTo>
                    <a:cubicBezTo>
                      <a:pt x="755" y="392"/>
                      <a:pt x="756" y="392"/>
                      <a:pt x="757" y="392"/>
                    </a:cubicBezTo>
                    <a:cubicBezTo>
                      <a:pt x="757" y="392"/>
                      <a:pt x="758" y="392"/>
                      <a:pt x="758" y="392"/>
                    </a:cubicBezTo>
                    <a:cubicBezTo>
                      <a:pt x="759" y="393"/>
                      <a:pt x="759" y="394"/>
                      <a:pt x="758" y="395"/>
                    </a:cubicBezTo>
                    <a:cubicBezTo>
                      <a:pt x="758" y="396"/>
                      <a:pt x="758" y="397"/>
                      <a:pt x="759" y="398"/>
                    </a:cubicBezTo>
                    <a:cubicBezTo>
                      <a:pt x="759" y="402"/>
                      <a:pt x="763" y="407"/>
                      <a:pt x="769" y="407"/>
                    </a:cubicBezTo>
                    <a:cubicBezTo>
                      <a:pt x="770" y="407"/>
                      <a:pt x="770" y="407"/>
                      <a:pt x="771" y="407"/>
                    </a:cubicBezTo>
                    <a:cubicBezTo>
                      <a:pt x="776" y="405"/>
                      <a:pt x="776" y="401"/>
                      <a:pt x="776" y="399"/>
                    </a:cubicBezTo>
                    <a:cubicBezTo>
                      <a:pt x="775" y="397"/>
                      <a:pt x="776" y="396"/>
                      <a:pt x="776" y="396"/>
                    </a:cubicBezTo>
                    <a:cubicBezTo>
                      <a:pt x="777" y="396"/>
                      <a:pt x="779" y="395"/>
                      <a:pt x="781" y="395"/>
                    </a:cubicBezTo>
                    <a:cubicBezTo>
                      <a:pt x="783" y="395"/>
                      <a:pt x="784" y="395"/>
                      <a:pt x="785" y="395"/>
                    </a:cubicBezTo>
                    <a:cubicBezTo>
                      <a:pt x="786" y="396"/>
                      <a:pt x="788" y="398"/>
                      <a:pt x="789" y="399"/>
                    </a:cubicBezTo>
                    <a:cubicBezTo>
                      <a:pt x="792" y="401"/>
                      <a:pt x="795" y="403"/>
                      <a:pt x="798" y="404"/>
                    </a:cubicBezTo>
                    <a:cubicBezTo>
                      <a:pt x="801" y="405"/>
                      <a:pt x="803" y="405"/>
                      <a:pt x="806" y="405"/>
                    </a:cubicBezTo>
                    <a:cubicBezTo>
                      <a:pt x="808" y="405"/>
                      <a:pt x="809" y="405"/>
                      <a:pt x="811" y="405"/>
                    </a:cubicBezTo>
                    <a:cubicBezTo>
                      <a:pt x="812" y="405"/>
                      <a:pt x="813" y="405"/>
                      <a:pt x="814" y="405"/>
                    </a:cubicBezTo>
                    <a:cubicBezTo>
                      <a:pt x="814" y="405"/>
                      <a:pt x="814" y="405"/>
                      <a:pt x="815" y="405"/>
                    </a:cubicBezTo>
                    <a:cubicBezTo>
                      <a:pt x="817" y="405"/>
                      <a:pt x="819" y="405"/>
                      <a:pt x="822" y="405"/>
                    </a:cubicBezTo>
                    <a:cubicBezTo>
                      <a:pt x="823" y="405"/>
                      <a:pt x="823" y="405"/>
                      <a:pt x="823" y="405"/>
                    </a:cubicBezTo>
                    <a:cubicBezTo>
                      <a:pt x="823" y="405"/>
                      <a:pt x="824" y="405"/>
                      <a:pt x="824" y="405"/>
                    </a:cubicBezTo>
                    <a:cubicBezTo>
                      <a:pt x="826" y="405"/>
                      <a:pt x="827" y="405"/>
                      <a:pt x="828" y="405"/>
                    </a:cubicBezTo>
                    <a:cubicBezTo>
                      <a:pt x="829" y="405"/>
                      <a:pt x="830" y="404"/>
                      <a:pt x="831" y="404"/>
                    </a:cubicBezTo>
                    <a:cubicBezTo>
                      <a:pt x="832" y="404"/>
                      <a:pt x="835" y="405"/>
                      <a:pt x="836" y="405"/>
                    </a:cubicBezTo>
                    <a:cubicBezTo>
                      <a:pt x="839" y="406"/>
                      <a:pt x="842" y="407"/>
                      <a:pt x="845" y="407"/>
                    </a:cubicBezTo>
                    <a:cubicBezTo>
                      <a:pt x="848" y="407"/>
                      <a:pt x="850" y="406"/>
                      <a:pt x="851" y="404"/>
                    </a:cubicBezTo>
                    <a:cubicBezTo>
                      <a:pt x="853" y="403"/>
                      <a:pt x="853" y="400"/>
                      <a:pt x="853" y="398"/>
                    </a:cubicBezTo>
                    <a:cubicBezTo>
                      <a:pt x="853" y="389"/>
                      <a:pt x="844" y="382"/>
                      <a:pt x="837" y="378"/>
                    </a:cubicBezTo>
                    <a:cubicBezTo>
                      <a:pt x="834" y="377"/>
                      <a:pt x="832" y="376"/>
                      <a:pt x="829" y="375"/>
                    </a:cubicBezTo>
                    <a:cubicBezTo>
                      <a:pt x="824" y="373"/>
                      <a:pt x="820" y="371"/>
                      <a:pt x="816" y="368"/>
                    </a:cubicBezTo>
                    <a:cubicBezTo>
                      <a:pt x="814" y="367"/>
                      <a:pt x="812" y="367"/>
                      <a:pt x="810" y="366"/>
                    </a:cubicBezTo>
                    <a:cubicBezTo>
                      <a:pt x="809" y="366"/>
                      <a:pt x="808" y="366"/>
                      <a:pt x="807" y="365"/>
                    </a:cubicBezTo>
                    <a:cubicBezTo>
                      <a:pt x="803" y="364"/>
                      <a:pt x="798" y="361"/>
                      <a:pt x="794" y="359"/>
                    </a:cubicBezTo>
                    <a:cubicBezTo>
                      <a:pt x="793" y="358"/>
                      <a:pt x="791" y="357"/>
                      <a:pt x="790" y="357"/>
                    </a:cubicBezTo>
                    <a:cubicBezTo>
                      <a:pt x="788" y="355"/>
                      <a:pt x="786" y="354"/>
                      <a:pt x="785" y="353"/>
                    </a:cubicBezTo>
                    <a:cubicBezTo>
                      <a:pt x="785" y="352"/>
                      <a:pt x="785" y="352"/>
                      <a:pt x="785" y="352"/>
                    </a:cubicBezTo>
                    <a:cubicBezTo>
                      <a:pt x="786" y="352"/>
                      <a:pt x="788" y="353"/>
                      <a:pt x="789" y="353"/>
                    </a:cubicBezTo>
                    <a:cubicBezTo>
                      <a:pt x="791" y="354"/>
                      <a:pt x="792" y="354"/>
                      <a:pt x="793" y="354"/>
                    </a:cubicBezTo>
                    <a:cubicBezTo>
                      <a:pt x="794" y="354"/>
                      <a:pt x="795" y="354"/>
                      <a:pt x="796" y="354"/>
                    </a:cubicBezTo>
                    <a:cubicBezTo>
                      <a:pt x="797" y="354"/>
                      <a:pt x="797" y="354"/>
                      <a:pt x="798" y="354"/>
                    </a:cubicBezTo>
                    <a:cubicBezTo>
                      <a:pt x="799" y="354"/>
                      <a:pt x="799" y="354"/>
                      <a:pt x="800" y="354"/>
                    </a:cubicBezTo>
                    <a:cubicBezTo>
                      <a:pt x="801" y="354"/>
                      <a:pt x="802" y="354"/>
                      <a:pt x="802" y="355"/>
                    </a:cubicBezTo>
                    <a:cubicBezTo>
                      <a:pt x="806" y="355"/>
                      <a:pt x="809" y="357"/>
                      <a:pt x="812" y="358"/>
                    </a:cubicBezTo>
                    <a:cubicBezTo>
                      <a:pt x="815" y="359"/>
                      <a:pt x="817" y="360"/>
                      <a:pt x="819" y="361"/>
                    </a:cubicBezTo>
                    <a:cubicBezTo>
                      <a:pt x="820" y="361"/>
                      <a:pt x="821" y="362"/>
                      <a:pt x="822" y="362"/>
                    </a:cubicBezTo>
                    <a:cubicBezTo>
                      <a:pt x="823" y="362"/>
                      <a:pt x="824" y="361"/>
                      <a:pt x="825" y="361"/>
                    </a:cubicBezTo>
                    <a:cubicBezTo>
                      <a:pt x="826" y="361"/>
                      <a:pt x="827" y="361"/>
                      <a:pt x="827" y="361"/>
                    </a:cubicBezTo>
                    <a:cubicBezTo>
                      <a:pt x="827" y="361"/>
                      <a:pt x="828" y="361"/>
                      <a:pt x="828" y="361"/>
                    </a:cubicBezTo>
                    <a:cubicBezTo>
                      <a:pt x="828" y="361"/>
                      <a:pt x="829" y="362"/>
                      <a:pt x="830" y="362"/>
                    </a:cubicBezTo>
                    <a:cubicBezTo>
                      <a:pt x="831" y="363"/>
                      <a:pt x="832" y="365"/>
                      <a:pt x="834" y="365"/>
                    </a:cubicBezTo>
                    <a:cubicBezTo>
                      <a:pt x="835" y="366"/>
                      <a:pt x="836" y="366"/>
                      <a:pt x="838" y="366"/>
                    </a:cubicBezTo>
                    <a:cubicBezTo>
                      <a:pt x="838" y="366"/>
                      <a:pt x="839" y="366"/>
                      <a:pt x="840" y="366"/>
                    </a:cubicBezTo>
                    <a:cubicBezTo>
                      <a:pt x="841" y="366"/>
                      <a:pt x="842" y="366"/>
                      <a:pt x="842" y="366"/>
                    </a:cubicBezTo>
                    <a:cubicBezTo>
                      <a:pt x="843" y="366"/>
                      <a:pt x="843" y="366"/>
                      <a:pt x="843" y="366"/>
                    </a:cubicBezTo>
                    <a:cubicBezTo>
                      <a:pt x="844" y="366"/>
                      <a:pt x="845" y="366"/>
                      <a:pt x="846" y="367"/>
                    </a:cubicBezTo>
                    <a:cubicBezTo>
                      <a:pt x="847" y="367"/>
                      <a:pt x="847" y="367"/>
                      <a:pt x="847" y="367"/>
                    </a:cubicBezTo>
                    <a:cubicBezTo>
                      <a:pt x="848" y="368"/>
                      <a:pt x="848" y="368"/>
                      <a:pt x="849" y="368"/>
                    </a:cubicBezTo>
                    <a:cubicBezTo>
                      <a:pt x="850" y="369"/>
                      <a:pt x="851" y="369"/>
                      <a:pt x="852" y="370"/>
                    </a:cubicBezTo>
                    <a:cubicBezTo>
                      <a:pt x="854" y="371"/>
                      <a:pt x="855" y="371"/>
                      <a:pt x="857" y="371"/>
                    </a:cubicBezTo>
                    <a:cubicBezTo>
                      <a:pt x="859" y="371"/>
                      <a:pt x="861" y="370"/>
                      <a:pt x="862" y="367"/>
                    </a:cubicBezTo>
                    <a:cubicBezTo>
                      <a:pt x="863" y="365"/>
                      <a:pt x="862" y="362"/>
                      <a:pt x="861" y="360"/>
                    </a:cubicBezTo>
                    <a:cubicBezTo>
                      <a:pt x="861" y="360"/>
                      <a:pt x="861" y="360"/>
                      <a:pt x="862" y="359"/>
                    </a:cubicBezTo>
                    <a:close/>
                    <a:moveTo>
                      <a:pt x="493" y="120"/>
                    </a:moveTo>
                    <a:cubicBezTo>
                      <a:pt x="493" y="120"/>
                      <a:pt x="493" y="121"/>
                      <a:pt x="493" y="121"/>
                    </a:cubicBezTo>
                    <a:cubicBezTo>
                      <a:pt x="492" y="120"/>
                      <a:pt x="490" y="120"/>
                      <a:pt x="489" y="120"/>
                    </a:cubicBezTo>
                    <a:cubicBezTo>
                      <a:pt x="489" y="120"/>
                      <a:pt x="489" y="120"/>
                      <a:pt x="489" y="120"/>
                    </a:cubicBezTo>
                    <a:cubicBezTo>
                      <a:pt x="490" y="120"/>
                      <a:pt x="490" y="120"/>
                      <a:pt x="490" y="120"/>
                    </a:cubicBezTo>
                    <a:cubicBezTo>
                      <a:pt x="492" y="118"/>
                      <a:pt x="493" y="116"/>
                      <a:pt x="494" y="115"/>
                    </a:cubicBezTo>
                    <a:cubicBezTo>
                      <a:pt x="494" y="116"/>
                      <a:pt x="493" y="120"/>
                      <a:pt x="493" y="120"/>
                    </a:cubicBezTo>
                    <a:close/>
                    <a:moveTo>
                      <a:pt x="457" y="346"/>
                    </a:moveTo>
                    <a:cubicBezTo>
                      <a:pt x="452" y="346"/>
                      <a:pt x="448" y="345"/>
                      <a:pt x="445" y="342"/>
                    </a:cubicBezTo>
                    <a:cubicBezTo>
                      <a:pt x="444" y="341"/>
                      <a:pt x="444" y="341"/>
                      <a:pt x="444" y="341"/>
                    </a:cubicBezTo>
                    <a:cubicBezTo>
                      <a:pt x="443" y="340"/>
                      <a:pt x="442" y="339"/>
                      <a:pt x="441" y="338"/>
                    </a:cubicBezTo>
                    <a:cubicBezTo>
                      <a:pt x="440" y="336"/>
                      <a:pt x="439" y="335"/>
                      <a:pt x="438" y="333"/>
                    </a:cubicBezTo>
                    <a:cubicBezTo>
                      <a:pt x="437" y="331"/>
                      <a:pt x="435" y="330"/>
                      <a:pt x="433" y="329"/>
                    </a:cubicBezTo>
                    <a:cubicBezTo>
                      <a:pt x="431" y="328"/>
                      <a:pt x="430" y="327"/>
                      <a:pt x="428" y="326"/>
                    </a:cubicBezTo>
                    <a:cubicBezTo>
                      <a:pt x="430" y="326"/>
                      <a:pt x="433" y="326"/>
                      <a:pt x="435" y="327"/>
                    </a:cubicBezTo>
                    <a:cubicBezTo>
                      <a:pt x="437" y="328"/>
                      <a:pt x="439" y="329"/>
                      <a:pt x="440" y="330"/>
                    </a:cubicBezTo>
                    <a:cubicBezTo>
                      <a:pt x="443" y="332"/>
                      <a:pt x="445" y="334"/>
                      <a:pt x="447" y="336"/>
                    </a:cubicBezTo>
                    <a:cubicBezTo>
                      <a:pt x="448" y="338"/>
                      <a:pt x="450" y="340"/>
                      <a:pt x="453" y="342"/>
                    </a:cubicBezTo>
                    <a:cubicBezTo>
                      <a:pt x="453" y="342"/>
                      <a:pt x="454" y="342"/>
                      <a:pt x="454" y="343"/>
                    </a:cubicBezTo>
                    <a:cubicBezTo>
                      <a:pt x="455" y="344"/>
                      <a:pt x="456" y="345"/>
                      <a:pt x="457" y="345"/>
                    </a:cubicBezTo>
                    <a:cubicBezTo>
                      <a:pt x="458" y="346"/>
                      <a:pt x="458" y="346"/>
                      <a:pt x="458" y="346"/>
                    </a:cubicBezTo>
                    <a:cubicBezTo>
                      <a:pt x="458" y="346"/>
                      <a:pt x="458" y="346"/>
                      <a:pt x="458" y="346"/>
                    </a:cubicBezTo>
                    <a:cubicBezTo>
                      <a:pt x="458" y="346"/>
                      <a:pt x="458" y="346"/>
                      <a:pt x="457" y="346"/>
                    </a:cubicBezTo>
                    <a:close/>
                    <a:moveTo>
                      <a:pt x="567" y="79"/>
                    </a:moveTo>
                    <a:cubicBezTo>
                      <a:pt x="566" y="78"/>
                      <a:pt x="566" y="78"/>
                      <a:pt x="566" y="78"/>
                    </a:cubicBezTo>
                    <a:cubicBezTo>
                      <a:pt x="565" y="77"/>
                      <a:pt x="564" y="76"/>
                      <a:pt x="563" y="75"/>
                    </a:cubicBezTo>
                    <a:cubicBezTo>
                      <a:pt x="563" y="75"/>
                      <a:pt x="563" y="75"/>
                      <a:pt x="563" y="74"/>
                    </a:cubicBezTo>
                    <a:cubicBezTo>
                      <a:pt x="563" y="74"/>
                      <a:pt x="564" y="74"/>
                      <a:pt x="564" y="74"/>
                    </a:cubicBezTo>
                    <a:cubicBezTo>
                      <a:pt x="567" y="75"/>
                      <a:pt x="572" y="79"/>
                      <a:pt x="573" y="81"/>
                    </a:cubicBezTo>
                    <a:cubicBezTo>
                      <a:pt x="573" y="82"/>
                      <a:pt x="573" y="82"/>
                      <a:pt x="573" y="82"/>
                    </a:cubicBezTo>
                    <a:cubicBezTo>
                      <a:pt x="573" y="82"/>
                      <a:pt x="573" y="82"/>
                      <a:pt x="572" y="82"/>
                    </a:cubicBezTo>
                    <a:cubicBezTo>
                      <a:pt x="571" y="82"/>
                      <a:pt x="569" y="81"/>
                      <a:pt x="567" y="79"/>
                    </a:cubicBezTo>
                    <a:close/>
                    <a:moveTo>
                      <a:pt x="573" y="140"/>
                    </a:moveTo>
                    <a:cubicBezTo>
                      <a:pt x="573" y="140"/>
                      <a:pt x="574" y="140"/>
                      <a:pt x="574" y="140"/>
                    </a:cubicBezTo>
                    <a:cubicBezTo>
                      <a:pt x="574" y="140"/>
                      <a:pt x="574" y="140"/>
                      <a:pt x="574" y="140"/>
                    </a:cubicBezTo>
                    <a:cubicBezTo>
                      <a:pt x="575" y="140"/>
                      <a:pt x="575" y="141"/>
                      <a:pt x="575" y="142"/>
                    </a:cubicBezTo>
                    <a:cubicBezTo>
                      <a:pt x="575" y="142"/>
                      <a:pt x="576" y="143"/>
                      <a:pt x="576" y="144"/>
                    </a:cubicBezTo>
                    <a:cubicBezTo>
                      <a:pt x="575" y="143"/>
                      <a:pt x="574" y="142"/>
                      <a:pt x="573" y="140"/>
                    </a:cubicBezTo>
                    <a:close/>
                    <a:moveTo>
                      <a:pt x="739" y="259"/>
                    </a:moveTo>
                    <a:cubicBezTo>
                      <a:pt x="739" y="260"/>
                      <a:pt x="738" y="261"/>
                      <a:pt x="736" y="261"/>
                    </a:cubicBezTo>
                    <a:cubicBezTo>
                      <a:pt x="736" y="261"/>
                      <a:pt x="735" y="261"/>
                      <a:pt x="735" y="261"/>
                    </a:cubicBezTo>
                    <a:cubicBezTo>
                      <a:pt x="734" y="261"/>
                      <a:pt x="732" y="261"/>
                      <a:pt x="732" y="261"/>
                    </a:cubicBezTo>
                    <a:cubicBezTo>
                      <a:pt x="731" y="261"/>
                      <a:pt x="731" y="261"/>
                      <a:pt x="730" y="261"/>
                    </a:cubicBezTo>
                    <a:cubicBezTo>
                      <a:pt x="726" y="263"/>
                      <a:pt x="723" y="268"/>
                      <a:pt x="720" y="273"/>
                    </a:cubicBezTo>
                    <a:cubicBezTo>
                      <a:pt x="719" y="273"/>
                      <a:pt x="719" y="273"/>
                      <a:pt x="719" y="273"/>
                    </a:cubicBezTo>
                    <a:cubicBezTo>
                      <a:pt x="720" y="271"/>
                      <a:pt x="720" y="270"/>
                      <a:pt x="719" y="267"/>
                    </a:cubicBezTo>
                    <a:cubicBezTo>
                      <a:pt x="717" y="262"/>
                      <a:pt x="714" y="259"/>
                      <a:pt x="710" y="258"/>
                    </a:cubicBezTo>
                    <a:cubicBezTo>
                      <a:pt x="712" y="254"/>
                      <a:pt x="713" y="250"/>
                      <a:pt x="713" y="246"/>
                    </a:cubicBezTo>
                    <a:cubicBezTo>
                      <a:pt x="716" y="247"/>
                      <a:pt x="719" y="249"/>
                      <a:pt x="723" y="250"/>
                    </a:cubicBezTo>
                    <a:cubicBezTo>
                      <a:pt x="725" y="250"/>
                      <a:pt x="727" y="251"/>
                      <a:pt x="729" y="251"/>
                    </a:cubicBezTo>
                    <a:cubicBezTo>
                      <a:pt x="731" y="251"/>
                      <a:pt x="734" y="251"/>
                      <a:pt x="736" y="252"/>
                    </a:cubicBezTo>
                    <a:cubicBezTo>
                      <a:pt x="738" y="253"/>
                      <a:pt x="739" y="255"/>
                      <a:pt x="740" y="257"/>
                    </a:cubicBezTo>
                    <a:cubicBezTo>
                      <a:pt x="740" y="258"/>
                      <a:pt x="740" y="259"/>
                      <a:pt x="739" y="25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28"/>
              <p:cNvSpPr>
                <a:spLocks/>
              </p:cNvSpPr>
              <p:nvPr/>
            </p:nvSpPr>
            <p:spPr bwMode="auto">
              <a:xfrm>
                <a:off x="2650" y="834"/>
                <a:ext cx="45" cy="37"/>
              </a:xfrm>
              <a:custGeom>
                <a:avLst/>
                <a:gdLst>
                  <a:gd name="T0" fmla="*/ 16 w 17"/>
                  <a:gd name="T1" fmla="*/ 2 h 14"/>
                  <a:gd name="T2" fmla="*/ 12 w 17"/>
                  <a:gd name="T3" fmla="*/ 0 h 14"/>
                  <a:gd name="T4" fmla="*/ 10 w 17"/>
                  <a:gd name="T5" fmla="*/ 0 h 14"/>
                  <a:gd name="T6" fmla="*/ 7 w 17"/>
                  <a:gd name="T7" fmla="*/ 2 h 14"/>
                  <a:gd name="T8" fmla="*/ 6 w 17"/>
                  <a:gd name="T9" fmla="*/ 3 h 14"/>
                  <a:gd name="T10" fmla="*/ 1 w 17"/>
                  <a:gd name="T11" fmla="*/ 7 h 14"/>
                  <a:gd name="T12" fmla="*/ 1 w 17"/>
                  <a:gd name="T13" fmla="*/ 11 h 14"/>
                  <a:gd name="T14" fmla="*/ 5 w 17"/>
                  <a:gd name="T15" fmla="*/ 14 h 14"/>
                  <a:gd name="T16" fmla="*/ 10 w 17"/>
                  <a:gd name="T17" fmla="*/ 11 h 14"/>
                  <a:gd name="T18" fmla="*/ 10 w 17"/>
                  <a:gd name="T19" fmla="*/ 11 h 14"/>
                  <a:gd name="T20" fmla="*/ 12 w 17"/>
                  <a:gd name="T21" fmla="*/ 11 h 14"/>
                  <a:gd name="T22" fmla="*/ 16 w 17"/>
                  <a:gd name="T23" fmla="*/ 7 h 14"/>
                  <a:gd name="T24" fmla="*/ 16 w 17"/>
                  <a:gd name="T2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4">
                    <a:moveTo>
                      <a:pt x="16" y="2"/>
                    </a:moveTo>
                    <a:cubicBezTo>
                      <a:pt x="15" y="0"/>
                      <a:pt x="14" y="0"/>
                      <a:pt x="12" y="0"/>
                    </a:cubicBezTo>
                    <a:cubicBezTo>
                      <a:pt x="12" y="0"/>
                      <a:pt x="11" y="0"/>
                      <a:pt x="10" y="0"/>
                    </a:cubicBezTo>
                    <a:cubicBezTo>
                      <a:pt x="9" y="0"/>
                      <a:pt x="8" y="1"/>
                      <a:pt x="7" y="2"/>
                    </a:cubicBezTo>
                    <a:cubicBezTo>
                      <a:pt x="7" y="2"/>
                      <a:pt x="6" y="3"/>
                      <a:pt x="6" y="3"/>
                    </a:cubicBezTo>
                    <a:cubicBezTo>
                      <a:pt x="4" y="3"/>
                      <a:pt x="2" y="4"/>
                      <a:pt x="1" y="7"/>
                    </a:cubicBezTo>
                    <a:cubicBezTo>
                      <a:pt x="0" y="7"/>
                      <a:pt x="0" y="9"/>
                      <a:pt x="1" y="11"/>
                    </a:cubicBezTo>
                    <a:cubicBezTo>
                      <a:pt x="2" y="14"/>
                      <a:pt x="4" y="14"/>
                      <a:pt x="5" y="14"/>
                    </a:cubicBezTo>
                    <a:cubicBezTo>
                      <a:pt x="7" y="14"/>
                      <a:pt x="9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1"/>
                      <a:pt x="11" y="11"/>
                      <a:pt x="12" y="11"/>
                    </a:cubicBezTo>
                    <a:cubicBezTo>
                      <a:pt x="13" y="10"/>
                      <a:pt x="15" y="9"/>
                      <a:pt x="16" y="7"/>
                    </a:cubicBezTo>
                    <a:cubicBezTo>
                      <a:pt x="17" y="6"/>
                      <a:pt x="17" y="3"/>
                      <a:pt x="16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9"/>
              <p:cNvSpPr>
                <a:spLocks/>
              </p:cNvSpPr>
              <p:nvPr/>
            </p:nvSpPr>
            <p:spPr bwMode="auto">
              <a:xfrm>
                <a:off x="3899" y="2203"/>
                <a:ext cx="53" cy="55"/>
              </a:xfrm>
              <a:custGeom>
                <a:avLst/>
                <a:gdLst>
                  <a:gd name="T0" fmla="*/ 19 w 20"/>
                  <a:gd name="T1" fmla="*/ 8 h 21"/>
                  <a:gd name="T2" fmla="*/ 14 w 20"/>
                  <a:gd name="T3" fmla="*/ 3 h 21"/>
                  <a:gd name="T4" fmla="*/ 10 w 20"/>
                  <a:gd name="T5" fmla="*/ 0 h 21"/>
                  <a:gd name="T6" fmla="*/ 7 w 20"/>
                  <a:gd name="T7" fmla="*/ 0 h 21"/>
                  <a:gd name="T8" fmla="*/ 2 w 20"/>
                  <a:gd name="T9" fmla="*/ 3 h 21"/>
                  <a:gd name="T10" fmla="*/ 3 w 20"/>
                  <a:gd name="T11" fmla="*/ 7 h 21"/>
                  <a:gd name="T12" fmla="*/ 0 w 20"/>
                  <a:gd name="T13" fmla="*/ 8 h 21"/>
                  <a:gd name="T14" fmla="*/ 0 w 20"/>
                  <a:gd name="T15" fmla="*/ 11 h 21"/>
                  <a:gd name="T16" fmla="*/ 1 w 20"/>
                  <a:gd name="T17" fmla="*/ 13 h 21"/>
                  <a:gd name="T18" fmla="*/ 3 w 20"/>
                  <a:gd name="T19" fmla="*/ 19 h 21"/>
                  <a:gd name="T20" fmla="*/ 7 w 20"/>
                  <a:gd name="T21" fmla="*/ 21 h 21"/>
                  <a:gd name="T22" fmla="*/ 12 w 20"/>
                  <a:gd name="T23" fmla="*/ 18 h 21"/>
                  <a:gd name="T24" fmla="*/ 13 w 20"/>
                  <a:gd name="T25" fmla="*/ 17 h 21"/>
                  <a:gd name="T26" fmla="*/ 14 w 20"/>
                  <a:gd name="T27" fmla="*/ 16 h 21"/>
                  <a:gd name="T28" fmla="*/ 16 w 20"/>
                  <a:gd name="T29" fmla="*/ 15 h 21"/>
                  <a:gd name="T30" fmla="*/ 19 w 20"/>
                  <a:gd name="T31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8" y="5"/>
                      <a:pt x="16" y="3"/>
                      <a:pt x="14" y="3"/>
                    </a:cubicBezTo>
                    <a:cubicBezTo>
                      <a:pt x="13" y="2"/>
                      <a:pt x="12" y="1"/>
                      <a:pt x="10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5" y="0"/>
                      <a:pt x="3" y="1"/>
                      <a:pt x="2" y="3"/>
                    </a:cubicBezTo>
                    <a:cubicBezTo>
                      <a:pt x="2" y="5"/>
                      <a:pt x="2" y="6"/>
                      <a:pt x="3" y="7"/>
                    </a:cubicBezTo>
                    <a:cubicBezTo>
                      <a:pt x="3" y="7"/>
                      <a:pt x="0" y="8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2"/>
                      <a:pt x="1" y="13"/>
                    </a:cubicBezTo>
                    <a:cubicBezTo>
                      <a:pt x="1" y="15"/>
                      <a:pt x="1" y="17"/>
                      <a:pt x="3" y="19"/>
                    </a:cubicBezTo>
                    <a:cubicBezTo>
                      <a:pt x="4" y="20"/>
                      <a:pt x="6" y="21"/>
                      <a:pt x="7" y="21"/>
                    </a:cubicBezTo>
                    <a:cubicBezTo>
                      <a:pt x="10" y="21"/>
                      <a:pt x="11" y="19"/>
                      <a:pt x="12" y="18"/>
                    </a:cubicBezTo>
                    <a:cubicBezTo>
                      <a:pt x="12" y="17"/>
                      <a:pt x="12" y="17"/>
                      <a:pt x="13" y="17"/>
                    </a:cubicBezTo>
                    <a:cubicBezTo>
                      <a:pt x="13" y="16"/>
                      <a:pt x="13" y="16"/>
                      <a:pt x="14" y="16"/>
                    </a:cubicBezTo>
                    <a:cubicBezTo>
                      <a:pt x="14" y="16"/>
                      <a:pt x="15" y="16"/>
                      <a:pt x="16" y="15"/>
                    </a:cubicBezTo>
                    <a:cubicBezTo>
                      <a:pt x="19" y="14"/>
                      <a:pt x="20" y="11"/>
                      <a:pt x="19" y="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30"/>
              <p:cNvSpPr>
                <a:spLocks noEditPoints="1"/>
              </p:cNvSpPr>
              <p:nvPr/>
            </p:nvSpPr>
            <p:spPr bwMode="auto">
              <a:xfrm>
                <a:off x="4079" y="2149"/>
                <a:ext cx="850" cy="856"/>
              </a:xfrm>
              <a:custGeom>
                <a:avLst/>
                <a:gdLst>
                  <a:gd name="T0" fmla="*/ 307 w 320"/>
                  <a:gd name="T1" fmla="*/ 198 h 322"/>
                  <a:gd name="T2" fmla="*/ 303 w 320"/>
                  <a:gd name="T3" fmla="*/ 188 h 322"/>
                  <a:gd name="T4" fmla="*/ 296 w 320"/>
                  <a:gd name="T5" fmla="*/ 170 h 322"/>
                  <a:gd name="T6" fmla="*/ 274 w 320"/>
                  <a:gd name="T7" fmla="*/ 161 h 322"/>
                  <a:gd name="T8" fmla="*/ 258 w 320"/>
                  <a:gd name="T9" fmla="*/ 166 h 322"/>
                  <a:gd name="T10" fmla="*/ 247 w 320"/>
                  <a:gd name="T11" fmla="*/ 156 h 322"/>
                  <a:gd name="T12" fmla="*/ 229 w 320"/>
                  <a:gd name="T13" fmla="*/ 166 h 322"/>
                  <a:gd name="T14" fmla="*/ 221 w 320"/>
                  <a:gd name="T15" fmla="*/ 175 h 322"/>
                  <a:gd name="T16" fmla="*/ 218 w 320"/>
                  <a:gd name="T17" fmla="*/ 175 h 322"/>
                  <a:gd name="T18" fmla="*/ 227 w 320"/>
                  <a:gd name="T19" fmla="*/ 162 h 322"/>
                  <a:gd name="T20" fmla="*/ 240 w 320"/>
                  <a:gd name="T21" fmla="*/ 144 h 322"/>
                  <a:gd name="T22" fmla="*/ 225 w 320"/>
                  <a:gd name="T23" fmla="*/ 140 h 322"/>
                  <a:gd name="T24" fmla="*/ 208 w 320"/>
                  <a:gd name="T25" fmla="*/ 147 h 322"/>
                  <a:gd name="T26" fmla="*/ 195 w 320"/>
                  <a:gd name="T27" fmla="*/ 140 h 322"/>
                  <a:gd name="T28" fmla="*/ 174 w 320"/>
                  <a:gd name="T29" fmla="*/ 143 h 322"/>
                  <a:gd name="T30" fmla="*/ 165 w 320"/>
                  <a:gd name="T31" fmla="*/ 148 h 322"/>
                  <a:gd name="T32" fmla="*/ 155 w 320"/>
                  <a:gd name="T33" fmla="*/ 132 h 322"/>
                  <a:gd name="T34" fmla="*/ 142 w 320"/>
                  <a:gd name="T35" fmla="*/ 132 h 322"/>
                  <a:gd name="T36" fmla="*/ 132 w 320"/>
                  <a:gd name="T37" fmla="*/ 132 h 322"/>
                  <a:gd name="T38" fmla="*/ 112 w 320"/>
                  <a:gd name="T39" fmla="*/ 119 h 322"/>
                  <a:gd name="T40" fmla="*/ 117 w 320"/>
                  <a:gd name="T41" fmla="*/ 107 h 322"/>
                  <a:gd name="T42" fmla="*/ 110 w 320"/>
                  <a:gd name="T43" fmla="*/ 93 h 322"/>
                  <a:gd name="T44" fmla="*/ 104 w 320"/>
                  <a:gd name="T45" fmla="*/ 92 h 322"/>
                  <a:gd name="T46" fmla="*/ 95 w 320"/>
                  <a:gd name="T47" fmla="*/ 76 h 322"/>
                  <a:gd name="T48" fmla="*/ 73 w 320"/>
                  <a:gd name="T49" fmla="*/ 68 h 322"/>
                  <a:gd name="T50" fmla="*/ 62 w 320"/>
                  <a:gd name="T51" fmla="*/ 60 h 322"/>
                  <a:gd name="T52" fmla="*/ 38 w 320"/>
                  <a:gd name="T53" fmla="*/ 36 h 322"/>
                  <a:gd name="T54" fmla="*/ 13 w 320"/>
                  <a:gd name="T55" fmla="*/ 14 h 322"/>
                  <a:gd name="T56" fmla="*/ 3 w 320"/>
                  <a:gd name="T57" fmla="*/ 11 h 322"/>
                  <a:gd name="T58" fmla="*/ 11 w 320"/>
                  <a:gd name="T59" fmla="*/ 42 h 322"/>
                  <a:gd name="T60" fmla="*/ 21 w 320"/>
                  <a:gd name="T61" fmla="*/ 50 h 322"/>
                  <a:gd name="T62" fmla="*/ 38 w 320"/>
                  <a:gd name="T63" fmla="*/ 58 h 322"/>
                  <a:gd name="T64" fmla="*/ 65 w 320"/>
                  <a:gd name="T65" fmla="*/ 114 h 322"/>
                  <a:gd name="T66" fmla="*/ 83 w 320"/>
                  <a:gd name="T67" fmla="*/ 156 h 322"/>
                  <a:gd name="T68" fmla="*/ 104 w 320"/>
                  <a:gd name="T69" fmla="*/ 181 h 322"/>
                  <a:gd name="T70" fmla="*/ 94 w 320"/>
                  <a:gd name="T71" fmla="*/ 207 h 322"/>
                  <a:gd name="T72" fmla="*/ 43 w 320"/>
                  <a:gd name="T73" fmla="*/ 210 h 322"/>
                  <a:gd name="T74" fmla="*/ 34 w 320"/>
                  <a:gd name="T75" fmla="*/ 223 h 322"/>
                  <a:gd name="T76" fmla="*/ 24 w 320"/>
                  <a:gd name="T77" fmla="*/ 242 h 322"/>
                  <a:gd name="T78" fmla="*/ 38 w 320"/>
                  <a:gd name="T79" fmla="*/ 272 h 322"/>
                  <a:gd name="T80" fmla="*/ 59 w 320"/>
                  <a:gd name="T81" fmla="*/ 290 h 322"/>
                  <a:gd name="T82" fmla="*/ 72 w 320"/>
                  <a:gd name="T83" fmla="*/ 292 h 322"/>
                  <a:gd name="T84" fmla="*/ 81 w 320"/>
                  <a:gd name="T85" fmla="*/ 311 h 322"/>
                  <a:gd name="T86" fmla="*/ 107 w 320"/>
                  <a:gd name="T87" fmla="*/ 312 h 322"/>
                  <a:gd name="T88" fmla="*/ 135 w 320"/>
                  <a:gd name="T89" fmla="*/ 322 h 322"/>
                  <a:gd name="T90" fmla="*/ 129 w 320"/>
                  <a:gd name="T91" fmla="*/ 263 h 322"/>
                  <a:gd name="T92" fmla="*/ 154 w 320"/>
                  <a:gd name="T93" fmla="*/ 297 h 322"/>
                  <a:gd name="T94" fmla="*/ 302 w 320"/>
                  <a:gd name="T95" fmla="*/ 249 h 322"/>
                  <a:gd name="T96" fmla="*/ 201 w 320"/>
                  <a:gd name="T97" fmla="*/ 212 h 322"/>
                  <a:gd name="T98" fmla="*/ 214 w 320"/>
                  <a:gd name="T99" fmla="*/ 189 h 322"/>
                  <a:gd name="T100" fmla="*/ 201 w 320"/>
                  <a:gd name="T101" fmla="*/ 216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0" h="322">
                    <a:moveTo>
                      <a:pt x="320" y="207"/>
                    </a:moveTo>
                    <a:cubicBezTo>
                      <a:pt x="319" y="206"/>
                      <a:pt x="319" y="206"/>
                      <a:pt x="319" y="206"/>
                    </a:cubicBezTo>
                    <a:cubicBezTo>
                      <a:pt x="319" y="204"/>
                      <a:pt x="319" y="202"/>
                      <a:pt x="316" y="200"/>
                    </a:cubicBezTo>
                    <a:cubicBezTo>
                      <a:pt x="314" y="198"/>
                      <a:pt x="311" y="198"/>
                      <a:pt x="310" y="198"/>
                    </a:cubicBezTo>
                    <a:cubicBezTo>
                      <a:pt x="309" y="198"/>
                      <a:pt x="308" y="198"/>
                      <a:pt x="307" y="198"/>
                    </a:cubicBezTo>
                    <a:cubicBezTo>
                      <a:pt x="306" y="198"/>
                      <a:pt x="306" y="198"/>
                      <a:pt x="305" y="198"/>
                    </a:cubicBezTo>
                    <a:cubicBezTo>
                      <a:pt x="304" y="198"/>
                      <a:pt x="304" y="198"/>
                      <a:pt x="303" y="198"/>
                    </a:cubicBezTo>
                    <a:cubicBezTo>
                      <a:pt x="303" y="197"/>
                      <a:pt x="303" y="197"/>
                      <a:pt x="302" y="195"/>
                    </a:cubicBezTo>
                    <a:cubicBezTo>
                      <a:pt x="302" y="193"/>
                      <a:pt x="302" y="192"/>
                      <a:pt x="303" y="190"/>
                    </a:cubicBezTo>
                    <a:cubicBezTo>
                      <a:pt x="303" y="189"/>
                      <a:pt x="303" y="189"/>
                      <a:pt x="303" y="188"/>
                    </a:cubicBezTo>
                    <a:cubicBezTo>
                      <a:pt x="303" y="186"/>
                      <a:pt x="303" y="183"/>
                      <a:pt x="301" y="181"/>
                    </a:cubicBezTo>
                    <a:cubicBezTo>
                      <a:pt x="300" y="180"/>
                      <a:pt x="299" y="180"/>
                      <a:pt x="298" y="180"/>
                    </a:cubicBezTo>
                    <a:cubicBezTo>
                      <a:pt x="298" y="180"/>
                      <a:pt x="298" y="180"/>
                      <a:pt x="298" y="180"/>
                    </a:cubicBezTo>
                    <a:cubicBezTo>
                      <a:pt x="298" y="179"/>
                      <a:pt x="298" y="179"/>
                      <a:pt x="298" y="179"/>
                    </a:cubicBezTo>
                    <a:cubicBezTo>
                      <a:pt x="299" y="177"/>
                      <a:pt x="300" y="174"/>
                      <a:pt x="296" y="170"/>
                    </a:cubicBezTo>
                    <a:cubicBezTo>
                      <a:pt x="293" y="167"/>
                      <a:pt x="290" y="166"/>
                      <a:pt x="286" y="164"/>
                    </a:cubicBezTo>
                    <a:cubicBezTo>
                      <a:pt x="284" y="164"/>
                      <a:pt x="283" y="163"/>
                      <a:pt x="281" y="163"/>
                    </a:cubicBezTo>
                    <a:cubicBezTo>
                      <a:pt x="281" y="163"/>
                      <a:pt x="281" y="163"/>
                      <a:pt x="280" y="163"/>
                    </a:cubicBezTo>
                    <a:cubicBezTo>
                      <a:pt x="279" y="163"/>
                      <a:pt x="279" y="163"/>
                      <a:pt x="278" y="162"/>
                    </a:cubicBezTo>
                    <a:cubicBezTo>
                      <a:pt x="277" y="162"/>
                      <a:pt x="275" y="162"/>
                      <a:pt x="274" y="161"/>
                    </a:cubicBezTo>
                    <a:cubicBezTo>
                      <a:pt x="273" y="161"/>
                      <a:pt x="272" y="161"/>
                      <a:pt x="272" y="161"/>
                    </a:cubicBezTo>
                    <a:cubicBezTo>
                      <a:pt x="271" y="161"/>
                      <a:pt x="269" y="161"/>
                      <a:pt x="268" y="161"/>
                    </a:cubicBezTo>
                    <a:cubicBezTo>
                      <a:pt x="268" y="161"/>
                      <a:pt x="267" y="161"/>
                      <a:pt x="267" y="161"/>
                    </a:cubicBezTo>
                    <a:cubicBezTo>
                      <a:pt x="264" y="161"/>
                      <a:pt x="261" y="163"/>
                      <a:pt x="261" y="163"/>
                    </a:cubicBezTo>
                    <a:cubicBezTo>
                      <a:pt x="260" y="164"/>
                      <a:pt x="259" y="165"/>
                      <a:pt x="258" y="166"/>
                    </a:cubicBezTo>
                    <a:cubicBezTo>
                      <a:pt x="258" y="165"/>
                      <a:pt x="257" y="164"/>
                      <a:pt x="257" y="163"/>
                    </a:cubicBezTo>
                    <a:cubicBezTo>
                      <a:pt x="256" y="161"/>
                      <a:pt x="254" y="161"/>
                      <a:pt x="253" y="160"/>
                    </a:cubicBezTo>
                    <a:cubicBezTo>
                      <a:pt x="253" y="160"/>
                      <a:pt x="252" y="160"/>
                      <a:pt x="252" y="159"/>
                    </a:cubicBezTo>
                    <a:cubicBezTo>
                      <a:pt x="252" y="159"/>
                      <a:pt x="251" y="159"/>
                      <a:pt x="251" y="158"/>
                    </a:cubicBezTo>
                    <a:cubicBezTo>
                      <a:pt x="250" y="158"/>
                      <a:pt x="249" y="157"/>
                      <a:pt x="247" y="156"/>
                    </a:cubicBezTo>
                    <a:cubicBezTo>
                      <a:pt x="246" y="156"/>
                      <a:pt x="244" y="155"/>
                      <a:pt x="242" y="155"/>
                    </a:cubicBezTo>
                    <a:cubicBezTo>
                      <a:pt x="241" y="155"/>
                      <a:pt x="240" y="155"/>
                      <a:pt x="239" y="155"/>
                    </a:cubicBezTo>
                    <a:cubicBezTo>
                      <a:pt x="234" y="156"/>
                      <a:pt x="233" y="158"/>
                      <a:pt x="231" y="162"/>
                    </a:cubicBezTo>
                    <a:cubicBezTo>
                      <a:pt x="231" y="163"/>
                      <a:pt x="231" y="163"/>
                      <a:pt x="231" y="163"/>
                    </a:cubicBezTo>
                    <a:cubicBezTo>
                      <a:pt x="230" y="164"/>
                      <a:pt x="230" y="165"/>
                      <a:pt x="229" y="166"/>
                    </a:cubicBezTo>
                    <a:cubicBezTo>
                      <a:pt x="229" y="166"/>
                      <a:pt x="229" y="166"/>
                      <a:pt x="229" y="167"/>
                    </a:cubicBezTo>
                    <a:cubicBezTo>
                      <a:pt x="228" y="167"/>
                      <a:pt x="228" y="167"/>
                      <a:pt x="227" y="167"/>
                    </a:cubicBezTo>
                    <a:cubicBezTo>
                      <a:pt x="226" y="168"/>
                      <a:pt x="225" y="170"/>
                      <a:pt x="224" y="171"/>
                    </a:cubicBezTo>
                    <a:cubicBezTo>
                      <a:pt x="224" y="172"/>
                      <a:pt x="223" y="173"/>
                      <a:pt x="223" y="173"/>
                    </a:cubicBezTo>
                    <a:cubicBezTo>
                      <a:pt x="222" y="174"/>
                      <a:pt x="222" y="175"/>
                      <a:pt x="221" y="175"/>
                    </a:cubicBezTo>
                    <a:cubicBezTo>
                      <a:pt x="220" y="176"/>
                      <a:pt x="219" y="177"/>
                      <a:pt x="218" y="178"/>
                    </a:cubicBezTo>
                    <a:cubicBezTo>
                      <a:pt x="218" y="178"/>
                      <a:pt x="218" y="178"/>
                      <a:pt x="218" y="178"/>
                    </a:cubicBezTo>
                    <a:cubicBezTo>
                      <a:pt x="218" y="178"/>
                      <a:pt x="218" y="177"/>
                      <a:pt x="218" y="177"/>
                    </a:cubicBezTo>
                    <a:cubicBezTo>
                      <a:pt x="218" y="176"/>
                      <a:pt x="218" y="176"/>
                      <a:pt x="218" y="175"/>
                    </a:cubicBezTo>
                    <a:cubicBezTo>
                      <a:pt x="218" y="175"/>
                      <a:pt x="218" y="175"/>
                      <a:pt x="218" y="175"/>
                    </a:cubicBezTo>
                    <a:cubicBezTo>
                      <a:pt x="219" y="174"/>
                      <a:pt x="219" y="172"/>
                      <a:pt x="219" y="172"/>
                    </a:cubicBezTo>
                    <a:cubicBezTo>
                      <a:pt x="220" y="172"/>
                      <a:pt x="220" y="171"/>
                      <a:pt x="221" y="171"/>
                    </a:cubicBezTo>
                    <a:cubicBezTo>
                      <a:pt x="222" y="171"/>
                      <a:pt x="223" y="170"/>
                      <a:pt x="224" y="169"/>
                    </a:cubicBezTo>
                    <a:cubicBezTo>
                      <a:pt x="226" y="168"/>
                      <a:pt x="226" y="166"/>
                      <a:pt x="227" y="164"/>
                    </a:cubicBezTo>
                    <a:cubicBezTo>
                      <a:pt x="227" y="163"/>
                      <a:pt x="227" y="163"/>
                      <a:pt x="227" y="162"/>
                    </a:cubicBezTo>
                    <a:cubicBezTo>
                      <a:pt x="228" y="161"/>
                      <a:pt x="230" y="160"/>
                      <a:pt x="231" y="159"/>
                    </a:cubicBezTo>
                    <a:cubicBezTo>
                      <a:pt x="232" y="158"/>
                      <a:pt x="232" y="158"/>
                      <a:pt x="232" y="158"/>
                    </a:cubicBezTo>
                    <a:cubicBezTo>
                      <a:pt x="232" y="157"/>
                      <a:pt x="233" y="157"/>
                      <a:pt x="234" y="156"/>
                    </a:cubicBezTo>
                    <a:cubicBezTo>
                      <a:pt x="235" y="155"/>
                      <a:pt x="237" y="154"/>
                      <a:pt x="239" y="152"/>
                    </a:cubicBezTo>
                    <a:cubicBezTo>
                      <a:pt x="241" y="149"/>
                      <a:pt x="241" y="146"/>
                      <a:pt x="240" y="144"/>
                    </a:cubicBezTo>
                    <a:cubicBezTo>
                      <a:pt x="240" y="142"/>
                      <a:pt x="238" y="141"/>
                      <a:pt x="236" y="140"/>
                    </a:cubicBezTo>
                    <a:cubicBezTo>
                      <a:pt x="235" y="140"/>
                      <a:pt x="234" y="139"/>
                      <a:pt x="233" y="139"/>
                    </a:cubicBezTo>
                    <a:cubicBezTo>
                      <a:pt x="231" y="139"/>
                      <a:pt x="229" y="140"/>
                      <a:pt x="228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27" y="141"/>
                      <a:pt x="226" y="140"/>
                      <a:pt x="225" y="140"/>
                    </a:cubicBezTo>
                    <a:cubicBezTo>
                      <a:pt x="225" y="140"/>
                      <a:pt x="223" y="139"/>
                      <a:pt x="222" y="139"/>
                    </a:cubicBezTo>
                    <a:cubicBezTo>
                      <a:pt x="221" y="138"/>
                      <a:pt x="221" y="138"/>
                      <a:pt x="220" y="138"/>
                    </a:cubicBezTo>
                    <a:cubicBezTo>
                      <a:pt x="217" y="138"/>
                      <a:pt x="213" y="140"/>
                      <a:pt x="211" y="143"/>
                    </a:cubicBezTo>
                    <a:cubicBezTo>
                      <a:pt x="211" y="144"/>
                      <a:pt x="211" y="144"/>
                      <a:pt x="211" y="144"/>
                    </a:cubicBezTo>
                    <a:cubicBezTo>
                      <a:pt x="210" y="146"/>
                      <a:pt x="209" y="147"/>
                      <a:pt x="208" y="147"/>
                    </a:cubicBezTo>
                    <a:cubicBezTo>
                      <a:pt x="207" y="147"/>
                      <a:pt x="207" y="147"/>
                      <a:pt x="207" y="147"/>
                    </a:cubicBezTo>
                    <a:cubicBezTo>
                      <a:pt x="206" y="147"/>
                      <a:pt x="204" y="147"/>
                      <a:pt x="204" y="146"/>
                    </a:cubicBezTo>
                    <a:cubicBezTo>
                      <a:pt x="203" y="146"/>
                      <a:pt x="203" y="145"/>
                      <a:pt x="203" y="145"/>
                    </a:cubicBezTo>
                    <a:cubicBezTo>
                      <a:pt x="202" y="144"/>
                      <a:pt x="201" y="142"/>
                      <a:pt x="199" y="141"/>
                    </a:cubicBezTo>
                    <a:cubicBezTo>
                      <a:pt x="198" y="140"/>
                      <a:pt x="196" y="140"/>
                      <a:pt x="195" y="140"/>
                    </a:cubicBezTo>
                    <a:cubicBezTo>
                      <a:pt x="192" y="140"/>
                      <a:pt x="189" y="141"/>
                      <a:pt x="187" y="143"/>
                    </a:cubicBezTo>
                    <a:cubicBezTo>
                      <a:pt x="186" y="143"/>
                      <a:pt x="185" y="144"/>
                      <a:pt x="184" y="144"/>
                    </a:cubicBezTo>
                    <a:cubicBezTo>
                      <a:pt x="183" y="144"/>
                      <a:pt x="182" y="144"/>
                      <a:pt x="182" y="143"/>
                    </a:cubicBezTo>
                    <a:cubicBezTo>
                      <a:pt x="181" y="143"/>
                      <a:pt x="179" y="142"/>
                      <a:pt x="177" y="142"/>
                    </a:cubicBezTo>
                    <a:cubicBezTo>
                      <a:pt x="176" y="142"/>
                      <a:pt x="175" y="142"/>
                      <a:pt x="174" y="143"/>
                    </a:cubicBezTo>
                    <a:cubicBezTo>
                      <a:pt x="172" y="144"/>
                      <a:pt x="171" y="145"/>
                      <a:pt x="170" y="147"/>
                    </a:cubicBezTo>
                    <a:cubicBezTo>
                      <a:pt x="169" y="148"/>
                      <a:pt x="169" y="149"/>
                      <a:pt x="168" y="149"/>
                    </a:cubicBezTo>
                    <a:cubicBezTo>
                      <a:pt x="168" y="149"/>
                      <a:pt x="167" y="149"/>
                      <a:pt x="166" y="149"/>
                    </a:cubicBezTo>
                    <a:cubicBezTo>
                      <a:pt x="165" y="149"/>
                      <a:pt x="165" y="149"/>
                      <a:pt x="165" y="149"/>
                    </a:cubicBezTo>
                    <a:cubicBezTo>
                      <a:pt x="165" y="148"/>
                      <a:pt x="165" y="148"/>
                      <a:pt x="165" y="148"/>
                    </a:cubicBezTo>
                    <a:cubicBezTo>
                      <a:pt x="165" y="146"/>
                      <a:pt x="166" y="141"/>
                      <a:pt x="162" y="139"/>
                    </a:cubicBezTo>
                    <a:cubicBezTo>
                      <a:pt x="162" y="138"/>
                      <a:pt x="161" y="138"/>
                      <a:pt x="160" y="138"/>
                    </a:cubicBezTo>
                    <a:cubicBezTo>
                      <a:pt x="160" y="138"/>
                      <a:pt x="160" y="137"/>
                      <a:pt x="160" y="137"/>
                    </a:cubicBezTo>
                    <a:cubicBezTo>
                      <a:pt x="160" y="136"/>
                      <a:pt x="160" y="134"/>
                      <a:pt x="158" y="133"/>
                    </a:cubicBezTo>
                    <a:cubicBezTo>
                      <a:pt x="157" y="132"/>
                      <a:pt x="156" y="132"/>
                      <a:pt x="155" y="132"/>
                    </a:cubicBezTo>
                    <a:cubicBezTo>
                      <a:pt x="153" y="132"/>
                      <a:pt x="152" y="132"/>
                      <a:pt x="151" y="133"/>
                    </a:cubicBezTo>
                    <a:cubicBezTo>
                      <a:pt x="151" y="133"/>
                      <a:pt x="151" y="133"/>
                      <a:pt x="151" y="133"/>
                    </a:cubicBezTo>
                    <a:cubicBezTo>
                      <a:pt x="151" y="133"/>
                      <a:pt x="150" y="133"/>
                      <a:pt x="150" y="133"/>
                    </a:cubicBezTo>
                    <a:cubicBezTo>
                      <a:pt x="149" y="133"/>
                      <a:pt x="148" y="133"/>
                      <a:pt x="148" y="132"/>
                    </a:cubicBezTo>
                    <a:cubicBezTo>
                      <a:pt x="146" y="132"/>
                      <a:pt x="144" y="132"/>
                      <a:pt x="142" y="132"/>
                    </a:cubicBezTo>
                    <a:cubicBezTo>
                      <a:pt x="141" y="132"/>
                      <a:pt x="140" y="132"/>
                      <a:pt x="139" y="132"/>
                    </a:cubicBezTo>
                    <a:cubicBezTo>
                      <a:pt x="138" y="132"/>
                      <a:pt x="138" y="132"/>
                      <a:pt x="138" y="132"/>
                    </a:cubicBezTo>
                    <a:cubicBezTo>
                      <a:pt x="137" y="132"/>
                      <a:pt x="137" y="131"/>
                      <a:pt x="136" y="131"/>
                    </a:cubicBezTo>
                    <a:cubicBezTo>
                      <a:pt x="134" y="131"/>
                      <a:pt x="134" y="132"/>
                      <a:pt x="133" y="132"/>
                    </a:cubicBezTo>
                    <a:cubicBezTo>
                      <a:pt x="132" y="132"/>
                      <a:pt x="132" y="132"/>
                      <a:pt x="132" y="132"/>
                    </a:cubicBezTo>
                    <a:cubicBezTo>
                      <a:pt x="131" y="132"/>
                      <a:pt x="129" y="131"/>
                      <a:pt x="128" y="129"/>
                    </a:cubicBezTo>
                    <a:cubicBezTo>
                      <a:pt x="126" y="127"/>
                      <a:pt x="124" y="126"/>
                      <a:pt x="121" y="124"/>
                    </a:cubicBezTo>
                    <a:cubicBezTo>
                      <a:pt x="120" y="124"/>
                      <a:pt x="119" y="123"/>
                      <a:pt x="118" y="123"/>
                    </a:cubicBezTo>
                    <a:cubicBezTo>
                      <a:pt x="117" y="123"/>
                      <a:pt x="116" y="123"/>
                      <a:pt x="116" y="122"/>
                    </a:cubicBezTo>
                    <a:cubicBezTo>
                      <a:pt x="115" y="121"/>
                      <a:pt x="114" y="120"/>
                      <a:pt x="112" y="119"/>
                    </a:cubicBezTo>
                    <a:cubicBezTo>
                      <a:pt x="111" y="119"/>
                      <a:pt x="111" y="118"/>
                      <a:pt x="111" y="118"/>
                    </a:cubicBezTo>
                    <a:cubicBezTo>
                      <a:pt x="110" y="118"/>
                      <a:pt x="110" y="118"/>
                      <a:pt x="110" y="118"/>
                    </a:cubicBezTo>
                    <a:cubicBezTo>
                      <a:pt x="111" y="117"/>
                      <a:pt x="111" y="117"/>
                      <a:pt x="111" y="117"/>
                    </a:cubicBezTo>
                    <a:cubicBezTo>
                      <a:pt x="112" y="117"/>
                      <a:pt x="112" y="117"/>
                      <a:pt x="112" y="117"/>
                    </a:cubicBezTo>
                    <a:cubicBezTo>
                      <a:pt x="115" y="115"/>
                      <a:pt x="117" y="109"/>
                      <a:pt x="117" y="107"/>
                    </a:cubicBezTo>
                    <a:cubicBezTo>
                      <a:pt x="117" y="107"/>
                      <a:pt x="118" y="106"/>
                      <a:pt x="118" y="105"/>
                    </a:cubicBezTo>
                    <a:cubicBezTo>
                      <a:pt x="118" y="105"/>
                      <a:pt x="118" y="105"/>
                      <a:pt x="118" y="105"/>
                    </a:cubicBezTo>
                    <a:cubicBezTo>
                      <a:pt x="119" y="105"/>
                      <a:pt x="119" y="104"/>
                      <a:pt x="119" y="102"/>
                    </a:cubicBezTo>
                    <a:cubicBezTo>
                      <a:pt x="120" y="99"/>
                      <a:pt x="118" y="97"/>
                      <a:pt x="116" y="95"/>
                    </a:cubicBezTo>
                    <a:cubicBezTo>
                      <a:pt x="114" y="94"/>
                      <a:pt x="112" y="93"/>
                      <a:pt x="110" y="93"/>
                    </a:cubicBezTo>
                    <a:cubicBezTo>
                      <a:pt x="109" y="93"/>
                      <a:pt x="108" y="93"/>
                      <a:pt x="107" y="94"/>
                    </a:cubicBezTo>
                    <a:cubicBezTo>
                      <a:pt x="107" y="94"/>
                      <a:pt x="106" y="94"/>
                      <a:pt x="105" y="94"/>
                    </a:cubicBezTo>
                    <a:cubicBezTo>
                      <a:pt x="105" y="94"/>
                      <a:pt x="105" y="94"/>
                      <a:pt x="105" y="94"/>
                    </a:cubicBezTo>
                    <a:cubicBezTo>
                      <a:pt x="105" y="94"/>
                      <a:pt x="105" y="94"/>
                      <a:pt x="105" y="94"/>
                    </a:cubicBezTo>
                    <a:cubicBezTo>
                      <a:pt x="104" y="94"/>
                      <a:pt x="104" y="93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2" y="89"/>
                      <a:pt x="100" y="88"/>
                      <a:pt x="98" y="88"/>
                    </a:cubicBezTo>
                    <a:cubicBezTo>
                      <a:pt x="98" y="88"/>
                      <a:pt x="97" y="88"/>
                      <a:pt x="97" y="88"/>
                    </a:cubicBezTo>
                    <a:cubicBezTo>
                      <a:pt x="97" y="87"/>
                      <a:pt x="97" y="86"/>
                      <a:pt x="97" y="84"/>
                    </a:cubicBezTo>
                    <a:cubicBezTo>
                      <a:pt x="97" y="82"/>
                      <a:pt x="97" y="79"/>
                      <a:pt x="95" y="76"/>
                    </a:cubicBezTo>
                    <a:cubicBezTo>
                      <a:pt x="91" y="73"/>
                      <a:pt x="87" y="73"/>
                      <a:pt x="84" y="73"/>
                    </a:cubicBezTo>
                    <a:cubicBezTo>
                      <a:pt x="84" y="73"/>
                      <a:pt x="82" y="73"/>
                      <a:pt x="82" y="73"/>
                    </a:cubicBezTo>
                    <a:cubicBezTo>
                      <a:pt x="82" y="71"/>
                      <a:pt x="82" y="71"/>
                      <a:pt x="81" y="70"/>
                    </a:cubicBezTo>
                    <a:cubicBezTo>
                      <a:pt x="80" y="69"/>
                      <a:pt x="78" y="68"/>
                      <a:pt x="75" y="68"/>
                    </a:cubicBezTo>
                    <a:cubicBezTo>
                      <a:pt x="74" y="68"/>
                      <a:pt x="74" y="68"/>
                      <a:pt x="73" y="68"/>
                    </a:cubicBezTo>
                    <a:cubicBezTo>
                      <a:pt x="73" y="67"/>
                      <a:pt x="73" y="66"/>
                      <a:pt x="73" y="65"/>
                    </a:cubicBezTo>
                    <a:cubicBezTo>
                      <a:pt x="74" y="64"/>
                      <a:pt x="73" y="63"/>
                      <a:pt x="73" y="62"/>
                    </a:cubicBezTo>
                    <a:cubicBezTo>
                      <a:pt x="71" y="60"/>
                      <a:pt x="67" y="59"/>
                      <a:pt x="64" y="59"/>
                    </a:cubicBezTo>
                    <a:cubicBezTo>
                      <a:pt x="63" y="59"/>
                      <a:pt x="63" y="59"/>
                      <a:pt x="62" y="60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63" y="58"/>
                      <a:pt x="64" y="55"/>
                      <a:pt x="63" y="52"/>
                    </a:cubicBezTo>
                    <a:cubicBezTo>
                      <a:pt x="61" y="48"/>
                      <a:pt x="56" y="46"/>
                      <a:pt x="52" y="45"/>
                    </a:cubicBezTo>
                    <a:cubicBezTo>
                      <a:pt x="51" y="44"/>
                      <a:pt x="51" y="43"/>
                      <a:pt x="51" y="43"/>
                    </a:cubicBezTo>
                    <a:cubicBezTo>
                      <a:pt x="50" y="40"/>
                      <a:pt x="46" y="39"/>
                      <a:pt x="44" y="38"/>
                    </a:cubicBezTo>
                    <a:cubicBezTo>
                      <a:pt x="42" y="38"/>
                      <a:pt x="40" y="37"/>
                      <a:pt x="38" y="36"/>
                    </a:cubicBezTo>
                    <a:cubicBezTo>
                      <a:pt x="35" y="35"/>
                      <a:pt x="31" y="32"/>
                      <a:pt x="28" y="30"/>
                    </a:cubicBezTo>
                    <a:cubicBezTo>
                      <a:pt x="26" y="29"/>
                      <a:pt x="25" y="27"/>
                      <a:pt x="23" y="25"/>
                    </a:cubicBezTo>
                    <a:cubicBezTo>
                      <a:pt x="22" y="25"/>
                      <a:pt x="22" y="24"/>
                      <a:pt x="21" y="23"/>
                    </a:cubicBezTo>
                    <a:cubicBezTo>
                      <a:pt x="20" y="22"/>
                      <a:pt x="19" y="20"/>
                      <a:pt x="18" y="19"/>
                    </a:cubicBezTo>
                    <a:cubicBezTo>
                      <a:pt x="16" y="18"/>
                      <a:pt x="14" y="16"/>
                      <a:pt x="13" y="14"/>
                    </a:cubicBezTo>
                    <a:cubicBezTo>
                      <a:pt x="12" y="13"/>
                      <a:pt x="12" y="12"/>
                      <a:pt x="12" y="12"/>
                    </a:cubicBezTo>
                    <a:cubicBezTo>
                      <a:pt x="11" y="9"/>
                      <a:pt x="9" y="6"/>
                      <a:pt x="6" y="4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11"/>
                      <a:pt x="3" y="11"/>
                    </a:cubicBezTo>
                    <a:cubicBezTo>
                      <a:pt x="3" y="14"/>
                      <a:pt x="4" y="17"/>
                      <a:pt x="5" y="20"/>
                    </a:cubicBezTo>
                    <a:cubicBezTo>
                      <a:pt x="6" y="22"/>
                      <a:pt x="6" y="24"/>
                      <a:pt x="7" y="28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9" y="37"/>
                      <a:pt x="10" y="40"/>
                      <a:pt x="11" y="42"/>
                    </a:cubicBezTo>
                    <a:cubicBezTo>
                      <a:pt x="13" y="43"/>
                      <a:pt x="14" y="43"/>
                      <a:pt x="14" y="43"/>
                    </a:cubicBezTo>
                    <a:cubicBezTo>
                      <a:pt x="15" y="43"/>
                      <a:pt x="15" y="43"/>
                      <a:pt x="16" y="43"/>
                    </a:cubicBezTo>
                    <a:cubicBezTo>
                      <a:pt x="16" y="43"/>
                      <a:pt x="17" y="43"/>
                      <a:pt x="17" y="43"/>
                    </a:cubicBezTo>
                    <a:cubicBezTo>
                      <a:pt x="19" y="43"/>
                      <a:pt x="20" y="43"/>
                      <a:pt x="21" y="45"/>
                    </a:cubicBezTo>
                    <a:cubicBezTo>
                      <a:pt x="22" y="46"/>
                      <a:pt x="22" y="48"/>
                      <a:pt x="21" y="50"/>
                    </a:cubicBezTo>
                    <a:cubicBezTo>
                      <a:pt x="21" y="52"/>
                      <a:pt x="20" y="54"/>
                      <a:pt x="21" y="55"/>
                    </a:cubicBezTo>
                    <a:cubicBezTo>
                      <a:pt x="21" y="57"/>
                      <a:pt x="22" y="60"/>
                      <a:pt x="25" y="60"/>
                    </a:cubicBezTo>
                    <a:cubicBezTo>
                      <a:pt x="26" y="60"/>
                      <a:pt x="28" y="59"/>
                      <a:pt x="29" y="59"/>
                    </a:cubicBezTo>
                    <a:cubicBezTo>
                      <a:pt x="31" y="58"/>
                      <a:pt x="33" y="58"/>
                      <a:pt x="35" y="58"/>
                    </a:cubicBezTo>
                    <a:cubicBezTo>
                      <a:pt x="36" y="58"/>
                      <a:pt x="37" y="58"/>
                      <a:pt x="38" y="58"/>
                    </a:cubicBezTo>
                    <a:cubicBezTo>
                      <a:pt x="45" y="61"/>
                      <a:pt x="45" y="67"/>
                      <a:pt x="44" y="76"/>
                    </a:cubicBezTo>
                    <a:cubicBezTo>
                      <a:pt x="43" y="83"/>
                      <a:pt x="42" y="90"/>
                      <a:pt x="49" y="93"/>
                    </a:cubicBezTo>
                    <a:cubicBezTo>
                      <a:pt x="52" y="95"/>
                      <a:pt x="54" y="95"/>
                      <a:pt x="56" y="96"/>
                    </a:cubicBezTo>
                    <a:cubicBezTo>
                      <a:pt x="61" y="96"/>
                      <a:pt x="63" y="97"/>
                      <a:pt x="65" y="105"/>
                    </a:cubicBezTo>
                    <a:cubicBezTo>
                      <a:pt x="65" y="108"/>
                      <a:pt x="65" y="111"/>
                      <a:pt x="65" y="114"/>
                    </a:cubicBezTo>
                    <a:cubicBezTo>
                      <a:pt x="65" y="118"/>
                      <a:pt x="65" y="122"/>
                      <a:pt x="66" y="127"/>
                    </a:cubicBezTo>
                    <a:cubicBezTo>
                      <a:pt x="67" y="129"/>
                      <a:pt x="67" y="132"/>
                      <a:pt x="67" y="136"/>
                    </a:cubicBezTo>
                    <a:cubicBezTo>
                      <a:pt x="68" y="141"/>
                      <a:pt x="68" y="146"/>
                      <a:pt x="70" y="150"/>
                    </a:cubicBezTo>
                    <a:cubicBezTo>
                      <a:pt x="72" y="154"/>
                      <a:pt x="75" y="154"/>
                      <a:pt x="78" y="154"/>
                    </a:cubicBezTo>
                    <a:cubicBezTo>
                      <a:pt x="79" y="155"/>
                      <a:pt x="81" y="155"/>
                      <a:pt x="83" y="156"/>
                    </a:cubicBezTo>
                    <a:cubicBezTo>
                      <a:pt x="85" y="157"/>
                      <a:pt x="86" y="158"/>
                      <a:pt x="87" y="160"/>
                    </a:cubicBezTo>
                    <a:cubicBezTo>
                      <a:pt x="88" y="161"/>
                      <a:pt x="89" y="162"/>
                      <a:pt x="90" y="163"/>
                    </a:cubicBezTo>
                    <a:cubicBezTo>
                      <a:pt x="92" y="165"/>
                      <a:pt x="94" y="166"/>
                      <a:pt x="96" y="167"/>
                    </a:cubicBezTo>
                    <a:cubicBezTo>
                      <a:pt x="100" y="169"/>
                      <a:pt x="104" y="170"/>
                      <a:pt x="104" y="176"/>
                    </a:cubicBezTo>
                    <a:cubicBezTo>
                      <a:pt x="104" y="178"/>
                      <a:pt x="104" y="179"/>
                      <a:pt x="104" y="181"/>
                    </a:cubicBezTo>
                    <a:cubicBezTo>
                      <a:pt x="103" y="183"/>
                      <a:pt x="103" y="185"/>
                      <a:pt x="104" y="188"/>
                    </a:cubicBezTo>
                    <a:cubicBezTo>
                      <a:pt x="105" y="190"/>
                      <a:pt x="106" y="191"/>
                      <a:pt x="107" y="192"/>
                    </a:cubicBezTo>
                    <a:cubicBezTo>
                      <a:pt x="108" y="194"/>
                      <a:pt x="110" y="196"/>
                      <a:pt x="110" y="199"/>
                    </a:cubicBezTo>
                    <a:cubicBezTo>
                      <a:pt x="110" y="205"/>
                      <a:pt x="106" y="207"/>
                      <a:pt x="98" y="207"/>
                    </a:cubicBezTo>
                    <a:cubicBezTo>
                      <a:pt x="94" y="207"/>
                      <a:pt x="94" y="207"/>
                      <a:pt x="94" y="207"/>
                    </a:cubicBezTo>
                    <a:cubicBezTo>
                      <a:pt x="92" y="207"/>
                      <a:pt x="90" y="207"/>
                      <a:pt x="88" y="208"/>
                    </a:cubicBezTo>
                    <a:cubicBezTo>
                      <a:pt x="85" y="209"/>
                      <a:pt x="82" y="210"/>
                      <a:pt x="78" y="211"/>
                    </a:cubicBezTo>
                    <a:cubicBezTo>
                      <a:pt x="73" y="213"/>
                      <a:pt x="68" y="216"/>
                      <a:pt x="62" y="216"/>
                    </a:cubicBezTo>
                    <a:cubicBezTo>
                      <a:pt x="56" y="216"/>
                      <a:pt x="52" y="214"/>
                      <a:pt x="47" y="211"/>
                    </a:cubicBezTo>
                    <a:cubicBezTo>
                      <a:pt x="46" y="211"/>
                      <a:pt x="44" y="210"/>
                      <a:pt x="43" y="210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39" y="213"/>
                      <a:pt x="39" y="213"/>
                      <a:pt x="39" y="213"/>
                    </a:cubicBezTo>
                    <a:cubicBezTo>
                      <a:pt x="39" y="215"/>
                      <a:pt x="40" y="221"/>
                      <a:pt x="39" y="222"/>
                    </a:cubicBezTo>
                    <a:cubicBezTo>
                      <a:pt x="38" y="223"/>
                      <a:pt x="37" y="223"/>
                      <a:pt x="36" y="223"/>
                    </a:cubicBezTo>
                    <a:cubicBezTo>
                      <a:pt x="36" y="223"/>
                      <a:pt x="35" y="223"/>
                      <a:pt x="34" y="223"/>
                    </a:cubicBezTo>
                    <a:cubicBezTo>
                      <a:pt x="31" y="228"/>
                      <a:pt x="31" y="228"/>
                      <a:pt x="31" y="228"/>
                    </a:cubicBezTo>
                    <a:cubicBezTo>
                      <a:pt x="33" y="230"/>
                      <a:pt x="34" y="231"/>
                      <a:pt x="34" y="234"/>
                    </a:cubicBezTo>
                    <a:cubicBezTo>
                      <a:pt x="30" y="235"/>
                      <a:pt x="27" y="237"/>
                      <a:pt x="25" y="240"/>
                    </a:cubicBezTo>
                    <a:cubicBezTo>
                      <a:pt x="24" y="241"/>
                      <a:pt x="24" y="241"/>
                      <a:pt x="24" y="241"/>
                    </a:cubicBezTo>
                    <a:cubicBezTo>
                      <a:pt x="24" y="242"/>
                      <a:pt x="24" y="242"/>
                      <a:pt x="24" y="242"/>
                    </a:cubicBezTo>
                    <a:cubicBezTo>
                      <a:pt x="26" y="255"/>
                      <a:pt x="27" y="258"/>
                      <a:pt x="28" y="259"/>
                    </a:cubicBezTo>
                    <a:cubicBezTo>
                      <a:pt x="29" y="260"/>
                      <a:pt x="31" y="261"/>
                      <a:pt x="32" y="261"/>
                    </a:cubicBezTo>
                    <a:cubicBezTo>
                      <a:pt x="34" y="262"/>
                      <a:pt x="35" y="262"/>
                      <a:pt x="36" y="263"/>
                    </a:cubicBezTo>
                    <a:cubicBezTo>
                      <a:pt x="37" y="265"/>
                      <a:pt x="37" y="266"/>
                      <a:pt x="37" y="268"/>
                    </a:cubicBezTo>
                    <a:cubicBezTo>
                      <a:pt x="37" y="269"/>
                      <a:pt x="38" y="271"/>
                      <a:pt x="38" y="272"/>
                    </a:cubicBezTo>
                    <a:cubicBezTo>
                      <a:pt x="41" y="275"/>
                      <a:pt x="44" y="275"/>
                      <a:pt x="47" y="275"/>
                    </a:cubicBezTo>
                    <a:cubicBezTo>
                      <a:pt x="49" y="275"/>
                      <a:pt x="51" y="276"/>
                      <a:pt x="53" y="277"/>
                    </a:cubicBezTo>
                    <a:cubicBezTo>
                      <a:pt x="57" y="279"/>
                      <a:pt x="58" y="282"/>
                      <a:pt x="58" y="286"/>
                    </a:cubicBezTo>
                    <a:cubicBezTo>
                      <a:pt x="59" y="287"/>
                      <a:pt x="59" y="289"/>
                      <a:pt x="59" y="290"/>
                    </a:cubicBezTo>
                    <a:cubicBezTo>
                      <a:pt x="59" y="290"/>
                      <a:pt x="59" y="290"/>
                      <a:pt x="59" y="290"/>
                    </a:cubicBezTo>
                    <a:cubicBezTo>
                      <a:pt x="61" y="298"/>
                      <a:pt x="63" y="300"/>
                      <a:pt x="64" y="301"/>
                    </a:cubicBezTo>
                    <a:cubicBezTo>
                      <a:pt x="67" y="303"/>
                      <a:pt x="67" y="303"/>
                      <a:pt x="67" y="303"/>
                    </a:cubicBezTo>
                    <a:cubicBezTo>
                      <a:pt x="68" y="299"/>
                      <a:pt x="68" y="299"/>
                      <a:pt x="68" y="299"/>
                    </a:cubicBezTo>
                    <a:cubicBezTo>
                      <a:pt x="69" y="299"/>
                      <a:pt x="69" y="298"/>
                      <a:pt x="69" y="297"/>
                    </a:cubicBezTo>
                    <a:cubicBezTo>
                      <a:pt x="70" y="294"/>
                      <a:pt x="71" y="293"/>
                      <a:pt x="72" y="292"/>
                    </a:cubicBezTo>
                    <a:cubicBezTo>
                      <a:pt x="72" y="292"/>
                      <a:pt x="72" y="292"/>
                      <a:pt x="72" y="292"/>
                    </a:cubicBezTo>
                    <a:cubicBezTo>
                      <a:pt x="74" y="292"/>
                      <a:pt x="75" y="294"/>
                      <a:pt x="76" y="294"/>
                    </a:cubicBezTo>
                    <a:cubicBezTo>
                      <a:pt x="77" y="295"/>
                      <a:pt x="78" y="299"/>
                      <a:pt x="79" y="303"/>
                    </a:cubicBezTo>
                    <a:cubicBezTo>
                      <a:pt x="79" y="306"/>
                      <a:pt x="80" y="309"/>
                      <a:pt x="81" y="310"/>
                    </a:cubicBezTo>
                    <a:cubicBezTo>
                      <a:pt x="81" y="311"/>
                      <a:pt x="81" y="311"/>
                      <a:pt x="81" y="311"/>
                    </a:cubicBezTo>
                    <a:cubicBezTo>
                      <a:pt x="84" y="316"/>
                      <a:pt x="85" y="316"/>
                      <a:pt x="90" y="316"/>
                    </a:cubicBezTo>
                    <a:cubicBezTo>
                      <a:pt x="92" y="316"/>
                      <a:pt x="92" y="316"/>
                      <a:pt x="92" y="316"/>
                    </a:cubicBezTo>
                    <a:cubicBezTo>
                      <a:pt x="93" y="316"/>
                      <a:pt x="94" y="316"/>
                      <a:pt x="95" y="316"/>
                    </a:cubicBezTo>
                    <a:cubicBezTo>
                      <a:pt x="99" y="316"/>
                      <a:pt x="101" y="315"/>
                      <a:pt x="105" y="313"/>
                    </a:cubicBezTo>
                    <a:cubicBezTo>
                      <a:pt x="107" y="312"/>
                      <a:pt x="107" y="312"/>
                      <a:pt x="107" y="312"/>
                    </a:cubicBezTo>
                    <a:cubicBezTo>
                      <a:pt x="109" y="310"/>
                      <a:pt x="111" y="309"/>
                      <a:pt x="113" y="309"/>
                    </a:cubicBezTo>
                    <a:cubicBezTo>
                      <a:pt x="114" y="309"/>
                      <a:pt x="116" y="310"/>
                      <a:pt x="119" y="311"/>
                    </a:cubicBezTo>
                    <a:cubicBezTo>
                      <a:pt x="119" y="312"/>
                      <a:pt x="119" y="312"/>
                      <a:pt x="119" y="312"/>
                    </a:cubicBezTo>
                    <a:cubicBezTo>
                      <a:pt x="124" y="316"/>
                      <a:pt x="128" y="319"/>
                      <a:pt x="130" y="320"/>
                    </a:cubicBezTo>
                    <a:cubicBezTo>
                      <a:pt x="135" y="322"/>
                      <a:pt x="135" y="322"/>
                      <a:pt x="135" y="322"/>
                    </a:cubicBezTo>
                    <a:cubicBezTo>
                      <a:pt x="135" y="315"/>
                      <a:pt x="135" y="315"/>
                      <a:pt x="135" y="315"/>
                    </a:cubicBezTo>
                    <a:cubicBezTo>
                      <a:pt x="136" y="308"/>
                      <a:pt x="136" y="300"/>
                      <a:pt x="134" y="294"/>
                    </a:cubicBezTo>
                    <a:cubicBezTo>
                      <a:pt x="132" y="291"/>
                      <a:pt x="130" y="289"/>
                      <a:pt x="128" y="286"/>
                    </a:cubicBezTo>
                    <a:cubicBezTo>
                      <a:pt x="126" y="283"/>
                      <a:pt x="123" y="280"/>
                      <a:pt x="123" y="275"/>
                    </a:cubicBezTo>
                    <a:cubicBezTo>
                      <a:pt x="123" y="270"/>
                      <a:pt x="125" y="264"/>
                      <a:pt x="129" y="263"/>
                    </a:cubicBezTo>
                    <a:cubicBezTo>
                      <a:pt x="130" y="263"/>
                      <a:pt x="130" y="263"/>
                      <a:pt x="131" y="263"/>
                    </a:cubicBezTo>
                    <a:cubicBezTo>
                      <a:pt x="133" y="263"/>
                      <a:pt x="135" y="264"/>
                      <a:pt x="137" y="267"/>
                    </a:cubicBezTo>
                    <a:cubicBezTo>
                      <a:pt x="140" y="271"/>
                      <a:pt x="139" y="274"/>
                      <a:pt x="139" y="278"/>
                    </a:cubicBezTo>
                    <a:cubicBezTo>
                      <a:pt x="138" y="282"/>
                      <a:pt x="138" y="286"/>
                      <a:pt x="142" y="291"/>
                    </a:cubicBezTo>
                    <a:cubicBezTo>
                      <a:pt x="146" y="295"/>
                      <a:pt x="149" y="297"/>
                      <a:pt x="154" y="297"/>
                    </a:cubicBezTo>
                    <a:cubicBezTo>
                      <a:pt x="156" y="297"/>
                      <a:pt x="158" y="297"/>
                      <a:pt x="161" y="296"/>
                    </a:cubicBezTo>
                    <a:cubicBezTo>
                      <a:pt x="165" y="293"/>
                      <a:pt x="170" y="291"/>
                      <a:pt x="174" y="289"/>
                    </a:cubicBezTo>
                    <a:cubicBezTo>
                      <a:pt x="201" y="275"/>
                      <a:pt x="228" y="262"/>
                      <a:pt x="253" y="249"/>
                    </a:cubicBezTo>
                    <a:cubicBezTo>
                      <a:pt x="266" y="242"/>
                      <a:pt x="279" y="236"/>
                      <a:pt x="292" y="229"/>
                    </a:cubicBezTo>
                    <a:cubicBezTo>
                      <a:pt x="302" y="249"/>
                      <a:pt x="302" y="249"/>
                      <a:pt x="302" y="249"/>
                    </a:cubicBezTo>
                    <a:cubicBezTo>
                      <a:pt x="305" y="246"/>
                      <a:pt x="305" y="246"/>
                      <a:pt x="305" y="246"/>
                    </a:cubicBezTo>
                    <a:cubicBezTo>
                      <a:pt x="307" y="244"/>
                      <a:pt x="309" y="242"/>
                      <a:pt x="310" y="240"/>
                    </a:cubicBezTo>
                    <a:cubicBezTo>
                      <a:pt x="313" y="232"/>
                      <a:pt x="316" y="225"/>
                      <a:pt x="318" y="219"/>
                    </a:cubicBezTo>
                    <a:cubicBezTo>
                      <a:pt x="319" y="215"/>
                      <a:pt x="320" y="211"/>
                      <a:pt x="320" y="207"/>
                    </a:cubicBezTo>
                    <a:close/>
                    <a:moveTo>
                      <a:pt x="201" y="212"/>
                    </a:moveTo>
                    <a:cubicBezTo>
                      <a:pt x="201" y="206"/>
                      <a:pt x="201" y="202"/>
                      <a:pt x="204" y="198"/>
                    </a:cubicBezTo>
                    <a:cubicBezTo>
                      <a:pt x="205" y="197"/>
                      <a:pt x="207" y="196"/>
                      <a:pt x="208" y="195"/>
                    </a:cubicBezTo>
                    <a:cubicBezTo>
                      <a:pt x="208" y="194"/>
                      <a:pt x="209" y="193"/>
                      <a:pt x="210" y="192"/>
                    </a:cubicBezTo>
                    <a:cubicBezTo>
                      <a:pt x="211" y="191"/>
                      <a:pt x="213" y="189"/>
                      <a:pt x="214" y="187"/>
                    </a:cubicBezTo>
                    <a:cubicBezTo>
                      <a:pt x="214" y="188"/>
                      <a:pt x="214" y="188"/>
                      <a:pt x="214" y="189"/>
                    </a:cubicBezTo>
                    <a:cubicBezTo>
                      <a:pt x="214" y="190"/>
                      <a:pt x="214" y="191"/>
                      <a:pt x="214" y="192"/>
                    </a:cubicBezTo>
                    <a:cubicBezTo>
                      <a:pt x="213" y="195"/>
                      <a:pt x="212" y="197"/>
                      <a:pt x="209" y="199"/>
                    </a:cubicBezTo>
                    <a:cubicBezTo>
                      <a:pt x="208" y="200"/>
                      <a:pt x="207" y="200"/>
                      <a:pt x="206" y="202"/>
                    </a:cubicBezTo>
                    <a:cubicBezTo>
                      <a:pt x="203" y="205"/>
                      <a:pt x="203" y="209"/>
                      <a:pt x="202" y="212"/>
                    </a:cubicBezTo>
                    <a:cubicBezTo>
                      <a:pt x="202" y="214"/>
                      <a:pt x="202" y="215"/>
                      <a:pt x="201" y="216"/>
                    </a:cubicBezTo>
                    <a:cubicBezTo>
                      <a:pt x="201" y="216"/>
                      <a:pt x="201" y="215"/>
                      <a:pt x="201" y="214"/>
                    </a:cubicBezTo>
                    <a:cubicBezTo>
                      <a:pt x="201" y="213"/>
                      <a:pt x="201" y="213"/>
                      <a:pt x="201" y="21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31"/>
              <p:cNvSpPr>
                <a:spLocks/>
              </p:cNvSpPr>
              <p:nvPr/>
            </p:nvSpPr>
            <p:spPr bwMode="auto">
              <a:xfrm>
                <a:off x="3989" y="1958"/>
                <a:ext cx="27" cy="32"/>
              </a:xfrm>
              <a:custGeom>
                <a:avLst/>
                <a:gdLst>
                  <a:gd name="T0" fmla="*/ 9 w 10"/>
                  <a:gd name="T1" fmla="*/ 4 h 12"/>
                  <a:gd name="T2" fmla="*/ 7 w 10"/>
                  <a:gd name="T3" fmla="*/ 3 h 12"/>
                  <a:gd name="T4" fmla="*/ 7 w 10"/>
                  <a:gd name="T5" fmla="*/ 0 h 12"/>
                  <a:gd name="T6" fmla="*/ 0 w 10"/>
                  <a:gd name="T7" fmla="*/ 7 h 12"/>
                  <a:gd name="T8" fmla="*/ 1 w 10"/>
                  <a:gd name="T9" fmla="*/ 11 h 12"/>
                  <a:gd name="T10" fmla="*/ 5 w 10"/>
                  <a:gd name="T11" fmla="*/ 12 h 12"/>
                  <a:gd name="T12" fmla="*/ 5 w 10"/>
                  <a:gd name="T13" fmla="*/ 9 h 12"/>
                  <a:gd name="T14" fmla="*/ 5 w 10"/>
                  <a:gd name="T15" fmla="*/ 9 h 12"/>
                  <a:gd name="T16" fmla="*/ 9 w 10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9" y="4"/>
                    </a:moveTo>
                    <a:cubicBezTo>
                      <a:pt x="9" y="3"/>
                      <a:pt x="8" y="3"/>
                      <a:pt x="7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0" y="4"/>
                      <a:pt x="0" y="7"/>
                    </a:cubicBezTo>
                    <a:cubicBezTo>
                      <a:pt x="0" y="9"/>
                      <a:pt x="0" y="10"/>
                      <a:pt x="1" y="11"/>
                    </a:cubicBezTo>
                    <a:cubicBezTo>
                      <a:pt x="2" y="11"/>
                      <a:pt x="4" y="12"/>
                      <a:pt x="5" y="12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8" y="9"/>
                      <a:pt x="10" y="7"/>
                      <a:pt x="9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2"/>
              <p:cNvSpPr>
                <a:spLocks/>
              </p:cNvSpPr>
              <p:nvPr/>
            </p:nvSpPr>
            <p:spPr bwMode="auto">
              <a:xfrm>
                <a:off x="5086" y="2880"/>
                <a:ext cx="45" cy="45"/>
              </a:xfrm>
              <a:custGeom>
                <a:avLst/>
                <a:gdLst>
                  <a:gd name="T0" fmla="*/ 13 w 17"/>
                  <a:gd name="T1" fmla="*/ 0 h 17"/>
                  <a:gd name="T2" fmla="*/ 10 w 17"/>
                  <a:gd name="T3" fmla="*/ 1 h 17"/>
                  <a:gd name="T4" fmla="*/ 2 w 17"/>
                  <a:gd name="T5" fmla="*/ 10 h 17"/>
                  <a:gd name="T6" fmla="*/ 1 w 17"/>
                  <a:gd name="T7" fmla="*/ 16 h 17"/>
                  <a:gd name="T8" fmla="*/ 4 w 17"/>
                  <a:gd name="T9" fmla="*/ 17 h 17"/>
                  <a:gd name="T10" fmla="*/ 8 w 17"/>
                  <a:gd name="T11" fmla="*/ 16 h 17"/>
                  <a:gd name="T12" fmla="*/ 11 w 17"/>
                  <a:gd name="T13" fmla="*/ 11 h 17"/>
                  <a:gd name="T14" fmla="*/ 12 w 17"/>
                  <a:gd name="T15" fmla="*/ 10 h 17"/>
                  <a:gd name="T16" fmla="*/ 12 w 17"/>
                  <a:gd name="T17" fmla="*/ 10 h 17"/>
                  <a:gd name="T18" fmla="*/ 17 w 17"/>
                  <a:gd name="T19" fmla="*/ 4 h 17"/>
                  <a:gd name="T20" fmla="*/ 13 w 17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13" y="0"/>
                    </a:moveTo>
                    <a:cubicBezTo>
                      <a:pt x="12" y="0"/>
                      <a:pt x="11" y="1"/>
                      <a:pt x="10" y="1"/>
                    </a:cubicBezTo>
                    <a:cubicBezTo>
                      <a:pt x="7" y="3"/>
                      <a:pt x="3" y="7"/>
                      <a:pt x="2" y="10"/>
                    </a:cubicBezTo>
                    <a:cubicBezTo>
                      <a:pt x="0" y="12"/>
                      <a:pt x="0" y="14"/>
                      <a:pt x="1" y="16"/>
                    </a:cubicBezTo>
                    <a:cubicBezTo>
                      <a:pt x="2" y="17"/>
                      <a:pt x="3" y="17"/>
                      <a:pt x="4" y="17"/>
                    </a:cubicBezTo>
                    <a:cubicBezTo>
                      <a:pt x="6" y="17"/>
                      <a:pt x="7" y="17"/>
                      <a:pt x="8" y="16"/>
                    </a:cubicBezTo>
                    <a:cubicBezTo>
                      <a:pt x="10" y="15"/>
                      <a:pt x="11" y="13"/>
                      <a:pt x="11" y="11"/>
                    </a:cubicBezTo>
                    <a:cubicBezTo>
                      <a:pt x="12" y="11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6" y="9"/>
                      <a:pt x="17" y="7"/>
                      <a:pt x="17" y="4"/>
                    </a:cubicBezTo>
                    <a:cubicBezTo>
                      <a:pt x="17" y="0"/>
                      <a:pt x="14" y="0"/>
                      <a:pt x="13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33"/>
              <p:cNvSpPr>
                <a:spLocks/>
              </p:cNvSpPr>
              <p:nvPr/>
            </p:nvSpPr>
            <p:spPr bwMode="auto">
              <a:xfrm>
                <a:off x="5126" y="2859"/>
                <a:ext cx="34" cy="29"/>
              </a:xfrm>
              <a:custGeom>
                <a:avLst/>
                <a:gdLst>
                  <a:gd name="T0" fmla="*/ 12 w 13"/>
                  <a:gd name="T1" fmla="*/ 2 h 11"/>
                  <a:gd name="T2" fmla="*/ 7 w 13"/>
                  <a:gd name="T3" fmla="*/ 0 h 11"/>
                  <a:gd name="T4" fmla="*/ 0 w 13"/>
                  <a:gd name="T5" fmla="*/ 4 h 11"/>
                  <a:gd name="T6" fmla="*/ 1 w 13"/>
                  <a:gd name="T7" fmla="*/ 9 h 11"/>
                  <a:gd name="T8" fmla="*/ 6 w 13"/>
                  <a:gd name="T9" fmla="*/ 11 h 11"/>
                  <a:gd name="T10" fmla="*/ 6 w 13"/>
                  <a:gd name="T11" fmla="*/ 11 h 11"/>
                  <a:gd name="T12" fmla="*/ 13 w 13"/>
                  <a:gd name="T13" fmla="*/ 5 h 11"/>
                  <a:gd name="T14" fmla="*/ 12 w 13"/>
                  <a:gd name="T15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1">
                    <a:moveTo>
                      <a:pt x="12" y="2"/>
                    </a:moveTo>
                    <a:cubicBezTo>
                      <a:pt x="11" y="1"/>
                      <a:pt x="10" y="0"/>
                      <a:pt x="7" y="0"/>
                    </a:cubicBezTo>
                    <a:cubicBezTo>
                      <a:pt x="5" y="0"/>
                      <a:pt x="1" y="1"/>
                      <a:pt x="0" y="4"/>
                    </a:cubicBezTo>
                    <a:cubicBezTo>
                      <a:pt x="0" y="5"/>
                      <a:pt x="0" y="7"/>
                      <a:pt x="1" y="9"/>
                    </a:cubicBezTo>
                    <a:cubicBezTo>
                      <a:pt x="2" y="10"/>
                      <a:pt x="4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9" y="10"/>
                      <a:pt x="12" y="8"/>
                      <a:pt x="13" y="5"/>
                    </a:cubicBezTo>
                    <a:cubicBezTo>
                      <a:pt x="13" y="4"/>
                      <a:pt x="13" y="3"/>
                      <a:pt x="12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34"/>
              <p:cNvSpPr>
                <a:spLocks/>
              </p:cNvSpPr>
              <p:nvPr/>
            </p:nvSpPr>
            <p:spPr bwMode="auto">
              <a:xfrm>
                <a:off x="3992" y="2025"/>
                <a:ext cx="61" cy="63"/>
              </a:xfrm>
              <a:custGeom>
                <a:avLst/>
                <a:gdLst>
                  <a:gd name="T0" fmla="*/ 22 w 23"/>
                  <a:gd name="T1" fmla="*/ 15 h 24"/>
                  <a:gd name="T2" fmla="*/ 18 w 23"/>
                  <a:gd name="T3" fmla="*/ 9 h 24"/>
                  <a:gd name="T4" fmla="*/ 14 w 23"/>
                  <a:gd name="T5" fmla="*/ 8 h 24"/>
                  <a:gd name="T6" fmla="*/ 14 w 23"/>
                  <a:gd name="T7" fmla="*/ 8 h 24"/>
                  <a:gd name="T8" fmla="*/ 13 w 23"/>
                  <a:gd name="T9" fmla="*/ 8 h 24"/>
                  <a:gd name="T10" fmla="*/ 13 w 23"/>
                  <a:gd name="T11" fmla="*/ 6 h 24"/>
                  <a:gd name="T12" fmla="*/ 11 w 23"/>
                  <a:gd name="T13" fmla="*/ 3 h 24"/>
                  <a:gd name="T14" fmla="*/ 6 w 23"/>
                  <a:gd name="T15" fmla="*/ 0 h 24"/>
                  <a:gd name="T16" fmla="*/ 2 w 23"/>
                  <a:gd name="T17" fmla="*/ 2 h 24"/>
                  <a:gd name="T18" fmla="*/ 0 w 23"/>
                  <a:gd name="T19" fmla="*/ 6 h 24"/>
                  <a:gd name="T20" fmla="*/ 4 w 23"/>
                  <a:gd name="T21" fmla="*/ 11 h 24"/>
                  <a:gd name="T22" fmla="*/ 4 w 23"/>
                  <a:gd name="T23" fmla="*/ 11 h 24"/>
                  <a:gd name="T24" fmla="*/ 1 w 23"/>
                  <a:gd name="T25" fmla="*/ 17 h 24"/>
                  <a:gd name="T26" fmla="*/ 2 w 23"/>
                  <a:gd name="T27" fmla="*/ 21 h 24"/>
                  <a:gd name="T28" fmla="*/ 7 w 23"/>
                  <a:gd name="T29" fmla="*/ 23 h 24"/>
                  <a:gd name="T30" fmla="*/ 9 w 23"/>
                  <a:gd name="T31" fmla="*/ 23 h 24"/>
                  <a:gd name="T32" fmla="*/ 12 w 23"/>
                  <a:gd name="T33" fmla="*/ 23 h 24"/>
                  <a:gd name="T34" fmla="*/ 15 w 23"/>
                  <a:gd name="T35" fmla="*/ 24 h 24"/>
                  <a:gd name="T36" fmla="*/ 15 w 23"/>
                  <a:gd name="T37" fmla="*/ 24 h 24"/>
                  <a:gd name="T38" fmla="*/ 21 w 23"/>
                  <a:gd name="T39" fmla="*/ 21 h 24"/>
                  <a:gd name="T40" fmla="*/ 22 w 23"/>
                  <a:gd name="T41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" h="24">
                    <a:moveTo>
                      <a:pt x="22" y="15"/>
                    </a:moveTo>
                    <a:cubicBezTo>
                      <a:pt x="22" y="12"/>
                      <a:pt x="20" y="10"/>
                      <a:pt x="18" y="9"/>
                    </a:cubicBezTo>
                    <a:cubicBezTo>
                      <a:pt x="17" y="8"/>
                      <a:pt x="15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3" y="8"/>
                      <a:pt x="13" y="8"/>
                    </a:cubicBezTo>
                    <a:cubicBezTo>
                      <a:pt x="13" y="7"/>
                      <a:pt x="13" y="7"/>
                      <a:pt x="13" y="6"/>
                    </a:cubicBezTo>
                    <a:cubicBezTo>
                      <a:pt x="13" y="5"/>
                      <a:pt x="12" y="4"/>
                      <a:pt x="11" y="3"/>
                    </a:cubicBezTo>
                    <a:cubicBezTo>
                      <a:pt x="10" y="1"/>
                      <a:pt x="8" y="0"/>
                      <a:pt x="6" y="0"/>
                    </a:cubicBezTo>
                    <a:cubicBezTo>
                      <a:pt x="5" y="0"/>
                      <a:pt x="3" y="0"/>
                      <a:pt x="2" y="2"/>
                    </a:cubicBezTo>
                    <a:cubicBezTo>
                      <a:pt x="0" y="3"/>
                      <a:pt x="0" y="5"/>
                      <a:pt x="0" y="6"/>
                    </a:cubicBezTo>
                    <a:cubicBezTo>
                      <a:pt x="0" y="8"/>
                      <a:pt x="2" y="10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2" y="12"/>
                      <a:pt x="1" y="14"/>
                      <a:pt x="1" y="17"/>
                    </a:cubicBezTo>
                    <a:cubicBezTo>
                      <a:pt x="1" y="19"/>
                      <a:pt x="1" y="20"/>
                      <a:pt x="2" y="21"/>
                    </a:cubicBezTo>
                    <a:cubicBezTo>
                      <a:pt x="4" y="23"/>
                      <a:pt x="6" y="23"/>
                      <a:pt x="7" y="23"/>
                    </a:cubicBezTo>
                    <a:cubicBezTo>
                      <a:pt x="7" y="23"/>
                      <a:pt x="9" y="23"/>
                      <a:pt x="9" y="23"/>
                    </a:cubicBezTo>
                    <a:cubicBezTo>
                      <a:pt x="10" y="23"/>
                      <a:pt x="11" y="23"/>
                      <a:pt x="12" y="23"/>
                    </a:cubicBezTo>
                    <a:cubicBezTo>
                      <a:pt x="13" y="24"/>
                      <a:pt x="14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8" y="24"/>
                      <a:pt x="20" y="23"/>
                      <a:pt x="21" y="21"/>
                    </a:cubicBezTo>
                    <a:cubicBezTo>
                      <a:pt x="22" y="19"/>
                      <a:pt x="23" y="17"/>
                      <a:pt x="22" y="1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35"/>
              <p:cNvSpPr>
                <a:spLocks/>
              </p:cNvSpPr>
              <p:nvPr/>
            </p:nvSpPr>
            <p:spPr bwMode="auto">
              <a:xfrm>
                <a:off x="4887" y="3111"/>
                <a:ext cx="42" cy="48"/>
              </a:xfrm>
              <a:custGeom>
                <a:avLst/>
                <a:gdLst>
                  <a:gd name="T0" fmla="*/ 14 w 16"/>
                  <a:gd name="T1" fmla="*/ 3 h 18"/>
                  <a:gd name="T2" fmla="*/ 10 w 16"/>
                  <a:gd name="T3" fmla="*/ 0 h 18"/>
                  <a:gd name="T4" fmla="*/ 7 w 16"/>
                  <a:gd name="T5" fmla="*/ 1 h 18"/>
                  <a:gd name="T6" fmla="*/ 1 w 16"/>
                  <a:gd name="T7" fmla="*/ 10 h 18"/>
                  <a:gd name="T8" fmla="*/ 2 w 16"/>
                  <a:gd name="T9" fmla="*/ 16 h 18"/>
                  <a:gd name="T10" fmla="*/ 6 w 16"/>
                  <a:gd name="T11" fmla="*/ 18 h 18"/>
                  <a:gd name="T12" fmla="*/ 9 w 16"/>
                  <a:gd name="T13" fmla="*/ 16 h 18"/>
                  <a:gd name="T14" fmla="*/ 15 w 16"/>
                  <a:gd name="T15" fmla="*/ 9 h 18"/>
                  <a:gd name="T16" fmla="*/ 14 w 16"/>
                  <a:gd name="T17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8">
                    <a:moveTo>
                      <a:pt x="14" y="3"/>
                    </a:moveTo>
                    <a:cubicBezTo>
                      <a:pt x="13" y="1"/>
                      <a:pt x="11" y="0"/>
                      <a:pt x="10" y="0"/>
                    </a:cubicBezTo>
                    <a:cubicBezTo>
                      <a:pt x="9" y="0"/>
                      <a:pt x="8" y="1"/>
                      <a:pt x="7" y="1"/>
                    </a:cubicBezTo>
                    <a:cubicBezTo>
                      <a:pt x="4" y="2"/>
                      <a:pt x="1" y="8"/>
                      <a:pt x="1" y="10"/>
                    </a:cubicBezTo>
                    <a:cubicBezTo>
                      <a:pt x="0" y="12"/>
                      <a:pt x="1" y="15"/>
                      <a:pt x="2" y="16"/>
                    </a:cubicBezTo>
                    <a:cubicBezTo>
                      <a:pt x="3" y="17"/>
                      <a:pt x="4" y="18"/>
                      <a:pt x="6" y="18"/>
                    </a:cubicBezTo>
                    <a:cubicBezTo>
                      <a:pt x="7" y="18"/>
                      <a:pt x="8" y="17"/>
                      <a:pt x="9" y="16"/>
                    </a:cubicBezTo>
                    <a:cubicBezTo>
                      <a:pt x="12" y="15"/>
                      <a:pt x="14" y="12"/>
                      <a:pt x="15" y="9"/>
                    </a:cubicBezTo>
                    <a:cubicBezTo>
                      <a:pt x="16" y="7"/>
                      <a:pt x="16" y="5"/>
                      <a:pt x="14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36"/>
              <p:cNvSpPr>
                <a:spLocks/>
              </p:cNvSpPr>
              <p:nvPr/>
            </p:nvSpPr>
            <p:spPr bwMode="auto">
              <a:xfrm>
                <a:off x="3543" y="2080"/>
                <a:ext cx="45" cy="27"/>
              </a:xfrm>
              <a:custGeom>
                <a:avLst/>
                <a:gdLst>
                  <a:gd name="T0" fmla="*/ 16 w 17"/>
                  <a:gd name="T1" fmla="*/ 2 h 10"/>
                  <a:gd name="T2" fmla="*/ 13 w 17"/>
                  <a:gd name="T3" fmla="*/ 1 h 10"/>
                  <a:gd name="T4" fmla="*/ 10 w 17"/>
                  <a:gd name="T5" fmla="*/ 1 h 10"/>
                  <a:gd name="T6" fmla="*/ 10 w 17"/>
                  <a:gd name="T7" fmla="*/ 2 h 10"/>
                  <a:gd name="T8" fmla="*/ 9 w 17"/>
                  <a:gd name="T9" fmla="*/ 1 h 10"/>
                  <a:gd name="T10" fmla="*/ 5 w 17"/>
                  <a:gd name="T11" fmla="*/ 0 h 10"/>
                  <a:gd name="T12" fmla="*/ 4 w 17"/>
                  <a:gd name="T13" fmla="*/ 0 h 10"/>
                  <a:gd name="T14" fmla="*/ 0 w 17"/>
                  <a:gd name="T15" fmla="*/ 3 h 10"/>
                  <a:gd name="T16" fmla="*/ 1 w 17"/>
                  <a:gd name="T17" fmla="*/ 8 h 10"/>
                  <a:gd name="T18" fmla="*/ 6 w 17"/>
                  <a:gd name="T19" fmla="*/ 10 h 10"/>
                  <a:gd name="T20" fmla="*/ 6 w 17"/>
                  <a:gd name="T21" fmla="*/ 10 h 10"/>
                  <a:gd name="T22" fmla="*/ 7 w 17"/>
                  <a:gd name="T23" fmla="*/ 10 h 10"/>
                  <a:gd name="T24" fmla="*/ 10 w 17"/>
                  <a:gd name="T25" fmla="*/ 10 h 10"/>
                  <a:gd name="T26" fmla="*/ 17 w 17"/>
                  <a:gd name="T27" fmla="*/ 6 h 10"/>
                  <a:gd name="T28" fmla="*/ 16 w 17"/>
                  <a:gd name="T2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10">
                    <a:moveTo>
                      <a:pt x="16" y="2"/>
                    </a:moveTo>
                    <a:cubicBezTo>
                      <a:pt x="16" y="2"/>
                      <a:pt x="15" y="1"/>
                      <a:pt x="13" y="1"/>
                    </a:cubicBezTo>
                    <a:cubicBezTo>
                      <a:pt x="12" y="1"/>
                      <a:pt x="11" y="1"/>
                      <a:pt x="10" y="1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8" y="1"/>
                      <a:pt x="7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2" y="10"/>
                      <a:pt x="5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9" y="10"/>
                      <a:pt x="10" y="10"/>
                    </a:cubicBezTo>
                    <a:cubicBezTo>
                      <a:pt x="15" y="10"/>
                      <a:pt x="17" y="8"/>
                      <a:pt x="17" y="6"/>
                    </a:cubicBezTo>
                    <a:cubicBezTo>
                      <a:pt x="17" y="4"/>
                      <a:pt x="17" y="3"/>
                      <a:pt x="16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37"/>
              <p:cNvSpPr>
                <a:spLocks/>
              </p:cNvSpPr>
              <p:nvPr/>
            </p:nvSpPr>
            <p:spPr bwMode="auto">
              <a:xfrm>
                <a:off x="3354" y="2040"/>
                <a:ext cx="64" cy="54"/>
              </a:xfrm>
              <a:custGeom>
                <a:avLst/>
                <a:gdLst>
                  <a:gd name="T0" fmla="*/ 23 w 24"/>
                  <a:gd name="T1" fmla="*/ 8 h 20"/>
                  <a:gd name="T2" fmla="*/ 12 w 24"/>
                  <a:gd name="T3" fmla="*/ 0 h 20"/>
                  <a:gd name="T4" fmla="*/ 11 w 24"/>
                  <a:gd name="T5" fmla="*/ 0 h 20"/>
                  <a:gd name="T6" fmla="*/ 3 w 24"/>
                  <a:gd name="T7" fmla="*/ 3 h 20"/>
                  <a:gd name="T8" fmla="*/ 0 w 24"/>
                  <a:gd name="T9" fmla="*/ 8 h 20"/>
                  <a:gd name="T10" fmla="*/ 2 w 24"/>
                  <a:gd name="T11" fmla="*/ 12 h 20"/>
                  <a:gd name="T12" fmla="*/ 4 w 24"/>
                  <a:gd name="T13" fmla="*/ 13 h 20"/>
                  <a:gd name="T14" fmla="*/ 5 w 24"/>
                  <a:gd name="T15" fmla="*/ 14 h 20"/>
                  <a:gd name="T16" fmla="*/ 7 w 24"/>
                  <a:gd name="T17" fmla="*/ 16 h 20"/>
                  <a:gd name="T18" fmla="*/ 8 w 24"/>
                  <a:gd name="T19" fmla="*/ 17 h 20"/>
                  <a:gd name="T20" fmla="*/ 15 w 24"/>
                  <a:gd name="T21" fmla="*/ 20 h 20"/>
                  <a:gd name="T22" fmla="*/ 15 w 24"/>
                  <a:gd name="T23" fmla="*/ 20 h 20"/>
                  <a:gd name="T24" fmla="*/ 20 w 24"/>
                  <a:gd name="T25" fmla="*/ 18 h 20"/>
                  <a:gd name="T26" fmla="*/ 23 w 24"/>
                  <a:gd name="T27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20">
                    <a:moveTo>
                      <a:pt x="23" y="8"/>
                    </a:moveTo>
                    <a:cubicBezTo>
                      <a:pt x="22" y="4"/>
                      <a:pt x="17" y="0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8" y="0"/>
                      <a:pt x="6" y="1"/>
                      <a:pt x="3" y="3"/>
                    </a:cubicBezTo>
                    <a:cubicBezTo>
                      <a:pt x="2" y="4"/>
                      <a:pt x="0" y="6"/>
                      <a:pt x="0" y="8"/>
                    </a:cubicBezTo>
                    <a:cubicBezTo>
                      <a:pt x="0" y="9"/>
                      <a:pt x="0" y="11"/>
                      <a:pt x="2" y="12"/>
                    </a:cubicBezTo>
                    <a:cubicBezTo>
                      <a:pt x="2" y="12"/>
                      <a:pt x="3" y="13"/>
                      <a:pt x="4" y="13"/>
                    </a:cubicBezTo>
                    <a:cubicBezTo>
                      <a:pt x="4" y="13"/>
                      <a:pt x="5" y="14"/>
                      <a:pt x="5" y="14"/>
                    </a:cubicBezTo>
                    <a:cubicBezTo>
                      <a:pt x="5" y="14"/>
                      <a:pt x="6" y="15"/>
                      <a:pt x="7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8"/>
                      <a:pt x="12" y="20"/>
                      <a:pt x="15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7" y="20"/>
                      <a:pt x="19" y="19"/>
                      <a:pt x="20" y="18"/>
                    </a:cubicBezTo>
                    <a:cubicBezTo>
                      <a:pt x="23" y="15"/>
                      <a:pt x="24" y="11"/>
                      <a:pt x="23" y="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38"/>
              <p:cNvSpPr>
                <a:spLocks/>
              </p:cNvSpPr>
              <p:nvPr/>
            </p:nvSpPr>
            <p:spPr bwMode="auto">
              <a:xfrm>
                <a:off x="3370" y="1985"/>
                <a:ext cx="29" cy="29"/>
              </a:xfrm>
              <a:custGeom>
                <a:avLst/>
                <a:gdLst>
                  <a:gd name="T0" fmla="*/ 10 w 11"/>
                  <a:gd name="T1" fmla="*/ 3 h 11"/>
                  <a:gd name="T2" fmla="*/ 7 w 11"/>
                  <a:gd name="T3" fmla="*/ 0 h 11"/>
                  <a:gd name="T4" fmla="*/ 3 w 11"/>
                  <a:gd name="T5" fmla="*/ 2 h 11"/>
                  <a:gd name="T6" fmla="*/ 1 w 11"/>
                  <a:gd name="T7" fmla="*/ 9 h 11"/>
                  <a:gd name="T8" fmla="*/ 4 w 11"/>
                  <a:gd name="T9" fmla="*/ 11 h 11"/>
                  <a:gd name="T10" fmla="*/ 8 w 11"/>
                  <a:gd name="T11" fmla="*/ 9 h 11"/>
                  <a:gd name="T12" fmla="*/ 8 w 11"/>
                  <a:gd name="T13" fmla="*/ 9 h 11"/>
                  <a:gd name="T14" fmla="*/ 10 w 11"/>
                  <a:gd name="T15" fmla="*/ 7 h 11"/>
                  <a:gd name="T16" fmla="*/ 10 w 11"/>
                  <a:gd name="T1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10" y="3"/>
                    </a:moveTo>
                    <a:cubicBezTo>
                      <a:pt x="10" y="1"/>
                      <a:pt x="8" y="0"/>
                      <a:pt x="7" y="0"/>
                    </a:cubicBezTo>
                    <a:cubicBezTo>
                      <a:pt x="5" y="0"/>
                      <a:pt x="3" y="1"/>
                      <a:pt x="3" y="2"/>
                    </a:cubicBezTo>
                    <a:cubicBezTo>
                      <a:pt x="1" y="4"/>
                      <a:pt x="0" y="6"/>
                      <a:pt x="1" y="9"/>
                    </a:cubicBezTo>
                    <a:cubicBezTo>
                      <a:pt x="1" y="10"/>
                      <a:pt x="3" y="11"/>
                      <a:pt x="4" y="11"/>
                    </a:cubicBezTo>
                    <a:cubicBezTo>
                      <a:pt x="5" y="11"/>
                      <a:pt x="7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10" y="8"/>
                      <a:pt x="10" y="7"/>
                    </a:cubicBezTo>
                    <a:cubicBezTo>
                      <a:pt x="11" y="6"/>
                      <a:pt x="11" y="4"/>
                      <a:pt x="10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39"/>
              <p:cNvSpPr>
                <a:spLocks/>
              </p:cNvSpPr>
              <p:nvPr/>
            </p:nvSpPr>
            <p:spPr bwMode="auto">
              <a:xfrm>
                <a:off x="3399" y="2014"/>
                <a:ext cx="56" cy="42"/>
              </a:xfrm>
              <a:custGeom>
                <a:avLst/>
                <a:gdLst>
                  <a:gd name="T0" fmla="*/ 18 w 21"/>
                  <a:gd name="T1" fmla="*/ 3 h 16"/>
                  <a:gd name="T2" fmla="*/ 9 w 21"/>
                  <a:gd name="T3" fmla="*/ 0 h 16"/>
                  <a:gd name="T4" fmla="*/ 1 w 21"/>
                  <a:gd name="T5" fmla="*/ 5 h 16"/>
                  <a:gd name="T6" fmla="*/ 3 w 21"/>
                  <a:gd name="T7" fmla="*/ 10 h 16"/>
                  <a:gd name="T8" fmla="*/ 7 w 21"/>
                  <a:gd name="T9" fmla="*/ 11 h 16"/>
                  <a:gd name="T10" fmla="*/ 9 w 21"/>
                  <a:gd name="T11" fmla="*/ 12 h 16"/>
                  <a:gd name="T12" fmla="*/ 10 w 21"/>
                  <a:gd name="T13" fmla="*/ 13 h 16"/>
                  <a:gd name="T14" fmla="*/ 15 w 21"/>
                  <a:gd name="T15" fmla="*/ 16 h 16"/>
                  <a:gd name="T16" fmla="*/ 18 w 21"/>
                  <a:gd name="T17" fmla="*/ 15 h 16"/>
                  <a:gd name="T18" fmla="*/ 21 w 21"/>
                  <a:gd name="T19" fmla="*/ 10 h 16"/>
                  <a:gd name="T20" fmla="*/ 18 w 21"/>
                  <a:gd name="T2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16">
                    <a:moveTo>
                      <a:pt x="18" y="3"/>
                    </a:moveTo>
                    <a:cubicBezTo>
                      <a:pt x="15" y="0"/>
                      <a:pt x="10" y="0"/>
                      <a:pt x="9" y="0"/>
                    </a:cubicBezTo>
                    <a:cubicBezTo>
                      <a:pt x="7" y="0"/>
                      <a:pt x="2" y="1"/>
                      <a:pt x="1" y="5"/>
                    </a:cubicBezTo>
                    <a:cubicBezTo>
                      <a:pt x="1" y="5"/>
                      <a:pt x="0" y="8"/>
                      <a:pt x="3" y="10"/>
                    </a:cubicBezTo>
                    <a:cubicBezTo>
                      <a:pt x="4" y="10"/>
                      <a:pt x="5" y="11"/>
                      <a:pt x="7" y="11"/>
                    </a:cubicBezTo>
                    <a:cubicBezTo>
                      <a:pt x="7" y="11"/>
                      <a:pt x="8" y="12"/>
                      <a:pt x="9" y="12"/>
                    </a:cubicBezTo>
                    <a:cubicBezTo>
                      <a:pt x="9" y="12"/>
                      <a:pt x="9" y="13"/>
                      <a:pt x="10" y="13"/>
                    </a:cubicBezTo>
                    <a:cubicBezTo>
                      <a:pt x="11" y="14"/>
                      <a:pt x="13" y="16"/>
                      <a:pt x="15" y="16"/>
                    </a:cubicBezTo>
                    <a:cubicBezTo>
                      <a:pt x="16" y="16"/>
                      <a:pt x="17" y="16"/>
                      <a:pt x="18" y="15"/>
                    </a:cubicBezTo>
                    <a:cubicBezTo>
                      <a:pt x="20" y="14"/>
                      <a:pt x="21" y="12"/>
                      <a:pt x="21" y="10"/>
                    </a:cubicBezTo>
                    <a:cubicBezTo>
                      <a:pt x="21" y="7"/>
                      <a:pt x="20" y="4"/>
                      <a:pt x="18" y="3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40"/>
              <p:cNvSpPr>
                <a:spLocks/>
              </p:cNvSpPr>
              <p:nvPr/>
            </p:nvSpPr>
            <p:spPr bwMode="auto">
              <a:xfrm>
                <a:off x="3320" y="1538"/>
                <a:ext cx="167" cy="133"/>
              </a:xfrm>
              <a:custGeom>
                <a:avLst/>
                <a:gdLst>
                  <a:gd name="T0" fmla="*/ 59 w 63"/>
                  <a:gd name="T1" fmla="*/ 7 h 50"/>
                  <a:gd name="T2" fmla="*/ 50 w 63"/>
                  <a:gd name="T3" fmla="*/ 4 h 50"/>
                  <a:gd name="T4" fmla="*/ 47 w 63"/>
                  <a:gd name="T5" fmla="*/ 4 h 50"/>
                  <a:gd name="T6" fmla="*/ 44 w 63"/>
                  <a:gd name="T7" fmla="*/ 4 h 50"/>
                  <a:gd name="T8" fmla="*/ 36 w 63"/>
                  <a:gd name="T9" fmla="*/ 7 h 50"/>
                  <a:gd name="T10" fmla="*/ 35 w 63"/>
                  <a:gd name="T11" fmla="*/ 9 h 50"/>
                  <a:gd name="T12" fmla="*/ 25 w 63"/>
                  <a:gd name="T13" fmla="*/ 1 h 50"/>
                  <a:gd name="T14" fmla="*/ 21 w 63"/>
                  <a:gd name="T15" fmla="*/ 0 h 50"/>
                  <a:gd name="T16" fmla="*/ 10 w 63"/>
                  <a:gd name="T17" fmla="*/ 6 h 50"/>
                  <a:gd name="T18" fmla="*/ 10 w 63"/>
                  <a:gd name="T19" fmla="*/ 6 h 50"/>
                  <a:gd name="T20" fmla="*/ 2 w 63"/>
                  <a:gd name="T21" fmla="*/ 19 h 50"/>
                  <a:gd name="T22" fmla="*/ 8 w 63"/>
                  <a:gd name="T23" fmla="*/ 47 h 50"/>
                  <a:gd name="T24" fmla="*/ 18 w 63"/>
                  <a:gd name="T25" fmla="*/ 50 h 50"/>
                  <a:gd name="T26" fmla="*/ 35 w 63"/>
                  <a:gd name="T27" fmla="*/ 42 h 50"/>
                  <a:gd name="T28" fmla="*/ 38 w 63"/>
                  <a:gd name="T29" fmla="*/ 17 h 50"/>
                  <a:gd name="T30" fmla="*/ 43 w 63"/>
                  <a:gd name="T31" fmla="*/ 21 h 50"/>
                  <a:gd name="T32" fmla="*/ 45 w 63"/>
                  <a:gd name="T33" fmla="*/ 21 h 50"/>
                  <a:gd name="T34" fmla="*/ 48 w 63"/>
                  <a:gd name="T35" fmla="*/ 21 h 50"/>
                  <a:gd name="T36" fmla="*/ 49 w 63"/>
                  <a:gd name="T37" fmla="*/ 21 h 50"/>
                  <a:gd name="T38" fmla="*/ 51 w 63"/>
                  <a:gd name="T39" fmla="*/ 21 h 50"/>
                  <a:gd name="T40" fmla="*/ 54 w 63"/>
                  <a:gd name="T41" fmla="*/ 21 h 50"/>
                  <a:gd name="T42" fmla="*/ 55 w 63"/>
                  <a:gd name="T43" fmla="*/ 21 h 50"/>
                  <a:gd name="T44" fmla="*/ 62 w 63"/>
                  <a:gd name="T45" fmla="*/ 16 h 50"/>
                  <a:gd name="T46" fmla="*/ 59 w 63"/>
                  <a:gd name="T47" fmla="*/ 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3" h="50">
                    <a:moveTo>
                      <a:pt x="59" y="7"/>
                    </a:moveTo>
                    <a:cubicBezTo>
                      <a:pt x="57" y="4"/>
                      <a:pt x="53" y="4"/>
                      <a:pt x="50" y="4"/>
                    </a:cubicBezTo>
                    <a:cubicBezTo>
                      <a:pt x="49" y="4"/>
                      <a:pt x="48" y="4"/>
                      <a:pt x="47" y="4"/>
                    </a:cubicBezTo>
                    <a:cubicBezTo>
                      <a:pt x="46" y="4"/>
                      <a:pt x="45" y="4"/>
                      <a:pt x="44" y="4"/>
                    </a:cubicBezTo>
                    <a:cubicBezTo>
                      <a:pt x="42" y="4"/>
                      <a:pt x="38" y="4"/>
                      <a:pt x="36" y="7"/>
                    </a:cubicBezTo>
                    <a:cubicBezTo>
                      <a:pt x="35" y="7"/>
                      <a:pt x="35" y="8"/>
                      <a:pt x="35" y="9"/>
                    </a:cubicBezTo>
                    <a:cubicBezTo>
                      <a:pt x="33" y="6"/>
                      <a:pt x="30" y="3"/>
                      <a:pt x="25" y="1"/>
                    </a:cubicBezTo>
                    <a:cubicBezTo>
                      <a:pt x="24" y="0"/>
                      <a:pt x="23" y="0"/>
                      <a:pt x="21" y="0"/>
                    </a:cubicBezTo>
                    <a:cubicBezTo>
                      <a:pt x="17" y="0"/>
                      <a:pt x="13" y="3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6" y="10"/>
                      <a:pt x="3" y="14"/>
                      <a:pt x="2" y="19"/>
                    </a:cubicBezTo>
                    <a:cubicBezTo>
                      <a:pt x="0" y="28"/>
                      <a:pt x="1" y="40"/>
                      <a:pt x="8" y="47"/>
                    </a:cubicBezTo>
                    <a:cubicBezTo>
                      <a:pt x="10" y="49"/>
                      <a:pt x="14" y="50"/>
                      <a:pt x="18" y="50"/>
                    </a:cubicBezTo>
                    <a:cubicBezTo>
                      <a:pt x="25" y="50"/>
                      <a:pt x="31" y="46"/>
                      <a:pt x="35" y="42"/>
                    </a:cubicBezTo>
                    <a:cubicBezTo>
                      <a:pt x="42" y="35"/>
                      <a:pt x="40" y="24"/>
                      <a:pt x="38" y="17"/>
                    </a:cubicBezTo>
                    <a:cubicBezTo>
                      <a:pt x="39" y="19"/>
                      <a:pt x="40" y="20"/>
                      <a:pt x="43" y="21"/>
                    </a:cubicBezTo>
                    <a:cubicBezTo>
                      <a:pt x="43" y="21"/>
                      <a:pt x="44" y="21"/>
                      <a:pt x="45" y="21"/>
                    </a:cubicBezTo>
                    <a:cubicBezTo>
                      <a:pt x="46" y="21"/>
                      <a:pt x="47" y="21"/>
                      <a:pt x="48" y="21"/>
                    </a:cubicBezTo>
                    <a:cubicBezTo>
                      <a:pt x="48" y="21"/>
                      <a:pt x="49" y="21"/>
                      <a:pt x="49" y="21"/>
                    </a:cubicBezTo>
                    <a:cubicBezTo>
                      <a:pt x="50" y="21"/>
                      <a:pt x="50" y="21"/>
                      <a:pt x="51" y="21"/>
                    </a:cubicBezTo>
                    <a:cubicBezTo>
                      <a:pt x="51" y="21"/>
                      <a:pt x="53" y="21"/>
                      <a:pt x="54" y="21"/>
                    </a:cubicBezTo>
                    <a:cubicBezTo>
                      <a:pt x="54" y="21"/>
                      <a:pt x="55" y="21"/>
                      <a:pt x="55" y="21"/>
                    </a:cubicBezTo>
                    <a:cubicBezTo>
                      <a:pt x="58" y="20"/>
                      <a:pt x="61" y="19"/>
                      <a:pt x="62" y="16"/>
                    </a:cubicBezTo>
                    <a:cubicBezTo>
                      <a:pt x="63" y="13"/>
                      <a:pt x="62" y="10"/>
                      <a:pt x="59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41"/>
              <p:cNvSpPr>
                <a:spLocks/>
              </p:cNvSpPr>
              <p:nvPr/>
            </p:nvSpPr>
            <p:spPr bwMode="auto">
              <a:xfrm>
                <a:off x="3373" y="1498"/>
                <a:ext cx="42" cy="46"/>
              </a:xfrm>
              <a:custGeom>
                <a:avLst/>
                <a:gdLst>
                  <a:gd name="T0" fmla="*/ 7 w 16"/>
                  <a:gd name="T1" fmla="*/ 16 h 17"/>
                  <a:gd name="T2" fmla="*/ 10 w 16"/>
                  <a:gd name="T3" fmla="*/ 17 h 17"/>
                  <a:gd name="T4" fmla="*/ 14 w 16"/>
                  <a:gd name="T5" fmla="*/ 15 h 17"/>
                  <a:gd name="T6" fmla="*/ 15 w 16"/>
                  <a:gd name="T7" fmla="*/ 10 h 17"/>
                  <a:gd name="T8" fmla="*/ 13 w 16"/>
                  <a:gd name="T9" fmla="*/ 5 h 17"/>
                  <a:gd name="T10" fmla="*/ 11 w 16"/>
                  <a:gd name="T11" fmla="*/ 4 h 17"/>
                  <a:gd name="T12" fmla="*/ 6 w 16"/>
                  <a:gd name="T13" fmla="*/ 0 h 17"/>
                  <a:gd name="T14" fmla="*/ 1 w 16"/>
                  <a:gd name="T15" fmla="*/ 6 h 17"/>
                  <a:gd name="T16" fmla="*/ 7 w 16"/>
                  <a:gd name="T1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7" y="16"/>
                    </a:moveTo>
                    <a:cubicBezTo>
                      <a:pt x="8" y="17"/>
                      <a:pt x="9" y="17"/>
                      <a:pt x="10" y="17"/>
                    </a:cubicBezTo>
                    <a:cubicBezTo>
                      <a:pt x="12" y="17"/>
                      <a:pt x="13" y="16"/>
                      <a:pt x="14" y="15"/>
                    </a:cubicBezTo>
                    <a:cubicBezTo>
                      <a:pt x="15" y="14"/>
                      <a:pt x="16" y="12"/>
                      <a:pt x="15" y="10"/>
                    </a:cubicBezTo>
                    <a:cubicBezTo>
                      <a:pt x="15" y="8"/>
                      <a:pt x="14" y="6"/>
                      <a:pt x="13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0" y="1"/>
                      <a:pt x="8" y="0"/>
                      <a:pt x="6" y="0"/>
                    </a:cubicBezTo>
                    <a:cubicBezTo>
                      <a:pt x="3" y="0"/>
                      <a:pt x="1" y="2"/>
                      <a:pt x="1" y="6"/>
                    </a:cubicBezTo>
                    <a:cubicBezTo>
                      <a:pt x="0" y="10"/>
                      <a:pt x="4" y="14"/>
                      <a:pt x="7" y="1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42"/>
              <p:cNvSpPr>
                <a:spLocks/>
              </p:cNvSpPr>
              <p:nvPr/>
            </p:nvSpPr>
            <p:spPr bwMode="auto">
              <a:xfrm>
                <a:off x="3314" y="2466"/>
                <a:ext cx="27" cy="31"/>
              </a:xfrm>
              <a:custGeom>
                <a:avLst/>
                <a:gdLst>
                  <a:gd name="T0" fmla="*/ 6 w 10"/>
                  <a:gd name="T1" fmla="*/ 0 h 12"/>
                  <a:gd name="T2" fmla="*/ 5 w 10"/>
                  <a:gd name="T3" fmla="*/ 0 h 12"/>
                  <a:gd name="T4" fmla="*/ 2 w 10"/>
                  <a:gd name="T5" fmla="*/ 2 h 12"/>
                  <a:gd name="T6" fmla="*/ 1 w 10"/>
                  <a:gd name="T7" fmla="*/ 9 h 12"/>
                  <a:gd name="T8" fmla="*/ 1 w 10"/>
                  <a:gd name="T9" fmla="*/ 11 h 12"/>
                  <a:gd name="T10" fmla="*/ 3 w 10"/>
                  <a:gd name="T11" fmla="*/ 11 h 12"/>
                  <a:gd name="T12" fmla="*/ 5 w 10"/>
                  <a:gd name="T13" fmla="*/ 12 h 12"/>
                  <a:gd name="T14" fmla="*/ 10 w 10"/>
                  <a:gd name="T15" fmla="*/ 6 h 12"/>
                  <a:gd name="T16" fmla="*/ 6 w 1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0" y="4"/>
                      <a:pt x="1" y="8"/>
                      <a:pt x="1" y="9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2"/>
                      <a:pt x="4" y="12"/>
                      <a:pt x="5" y="12"/>
                    </a:cubicBezTo>
                    <a:cubicBezTo>
                      <a:pt x="8" y="12"/>
                      <a:pt x="10" y="9"/>
                      <a:pt x="10" y="6"/>
                    </a:cubicBezTo>
                    <a:cubicBezTo>
                      <a:pt x="10" y="3"/>
                      <a:pt x="9" y="1"/>
                      <a:pt x="6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43"/>
              <p:cNvSpPr>
                <a:spLocks/>
              </p:cNvSpPr>
              <p:nvPr/>
            </p:nvSpPr>
            <p:spPr bwMode="auto">
              <a:xfrm>
                <a:off x="3389" y="2753"/>
                <a:ext cx="101" cy="98"/>
              </a:xfrm>
              <a:custGeom>
                <a:avLst/>
                <a:gdLst>
                  <a:gd name="T0" fmla="*/ 37 w 38"/>
                  <a:gd name="T1" fmla="*/ 11 h 37"/>
                  <a:gd name="T2" fmla="*/ 37 w 38"/>
                  <a:gd name="T3" fmla="*/ 10 h 37"/>
                  <a:gd name="T4" fmla="*/ 37 w 38"/>
                  <a:gd name="T5" fmla="*/ 9 h 37"/>
                  <a:gd name="T6" fmla="*/ 36 w 38"/>
                  <a:gd name="T7" fmla="*/ 5 h 37"/>
                  <a:gd name="T8" fmla="*/ 33 w 38"/>
                  <a:gd name="T9" fmla="*/ 3 h 37"/>
                  <a:gd name="T10" fmla="*/ 30 w 38"/>
                  <a:gd name="T11" fmla="*/ 5 h 37"/>
                  <a:gd name="T12" fmla="*/ 29 w 38"/>
                  <a:gd name="T13" fmla="*/ 5 h 37"/>
                  <a:gd name="T14" fmla="*/ 28 w 38"/>
                  <a:gd name="T15" fmla="*/ 5 h 37"/>
                  <a:gd name="T16" fmla="*/ 26 w 38"/>
                  <a:gd name="T17" fmla="*/ 2 h 37"/>
                  <a:gd name="T18" fmla="*/ 23 w 38"/>
                  <a:gd name="T19" fmla="*/ 0 h 37"/>
                  <a:gd name="T20" fmla="*/ 18 w 38"/>
                  <a:gd name="T21" fmla="*/ 6 h 37"/>
                  <a:gd name="T22" fmla="*/ 17 w 38"/>
                  <a:gd name="T23" fmla="*/ 7 h 37"/>
                  <a:gd name="T24" fmla="*/ 16 w 38"/>
                  <a:gd name="T25" fmla="*/ 9 h 37"/>
                  <a:gd name="T26" fmla="*/ 15 w 38"/>
                  <a:gd name="T27" fmla="*/ 8 h 37"/>
                  <a:gd name="T28" fmla="*/ 11 w 38"/>
                  <a:gd name="T29" fmla="*/ 7 h 37"/>
                  <a:gd name="T30" fmla="*/ 9 w 38"/>
                  <a:gd name="T31" fmla="*/ 7 h 37"/>
                  <a:gd name="T32" fmla="*/ 6 w 38"/>
                  <a:gd name="T33" fmla="*/ 11 h 37"/>
                  <a:gd name="T34" fmla="*/ 6 w 38"/>
                  <a:gd name="T35" fmla="*/ 11 h 37"/>
                  <a:gd name="T36" fmla="*/ 1 w 38"/>
                  <a:gd name="T37" fmla="*/ 16 h 37"/>
                  <a:gd name="T38" fmla="*/ 1 w 38"/>
                  <a:gd name="T39" fmla="*/ 21 h 37"/>
                  <a:gd name="T40" fmla="*/ 5 w 38"/>
                  <a:gd name="T41" fmla="*/ 24 h 37"/>
                  <a:gd name="T42" fmla="*/ 6 w 38"/>
                  <a:gd name="T43" fmla="*/ 23 h 37"/>
                  <a:gd name="T44" fmla="*/ 5 w 38"/>
                  <a:gd name="T45" fmla="*/ 25 h 37"/>
                  <a:gd name="T46" fmla="*/ 4 w 38"/>
                  <a:gd name="T47" fmla="*/ 26 h 37"/>
                  <a:gd name="T48" fmla="*/ 3 w 38"/>
                  <a:gd name="T49" fmla="*/ 29 h 37"/>
                  <a:gd name="T50" fmla="*/ 4 w 38"/>
                  <a:gd name="T51" fmla="*/ 32 h 37"/>
                  <a:gd name="T52" fmla="*/ 4 w 38"/>
                  <a:gd name="T53" fmla="*/ 36 h 37"/>
                  <a:gd name="T54" fmla="*/ 8 w 38"/>
                  <a:gd name="T55" fmla="*/ 35 h 37"/>
                  <a:gd name="T56" fmla="*/ 8 w 38"/>
                  <a:gd name="T57" fmla="*/ 35 h 37"/>
                  <a:gd name="T58" fmla="*/ 10 w 38"/>
                  <a:gd name="T59" fmla="*/ 36 h 37"/>
                  <a:gd name="T60" fmla="*/ 12 w 38"/>
                  <a:gd name="T61" fmla="*/ 36 h 37"/>
                  <a:gd name="T62" fmla="*/ 16 w 38"/>
                  <a:gd name="T63" fmla="*/ 35 h 37"/>
                  <a:gd name="T64" fmla="*/ 17 w 38"/>
                  <a:gd name="T65" fmla="*/ 37 h 37"/>
                  <a:gd name="T66" fmla="*/ 20 w 38"/>
                  <a:gd name="T67" fmla="*/ 33 h 37"/>
                  <a:gd name="T68" fmla="*/ 21 w 38"/>
                  <a:gd name="T69" fmla="*/ 32 h 37"/>
                  <a:gd name="T70" fmla="*/ 22 w 38"/>
                  <a:gd name="T71" fmla="*/ 32 h 37"/>
                  <a:gd name="T72" fmla="*/ 24 w 38"/>
                  <a:gd name="T73" fmla="*/ 32 h 37"/>
                  <a:gd name="T74" fmla="*/ 24 w 38"/>
                  <a:gd name="T75" fmla="*/ 31 h 37"/>
                  <a:gd name="T76" fmla="*/ 25 w 38"/>
                  <a:gd name="T77" fmla="*/ 30 h 37"/>
                  <a:gd name="T78" fmla="*/ 27 w 38"/>
                  <a:gd name="T79" fmla="*/ 30 h 37"/>
                  <a:gd name="T80" fmla="*/ 30 w 38"/>
                  <a:gd name="T81" fmla="*/ 28 h 37"/>
                  <a:gd name="T82" fmla="*/ 30 w 38"/>
                  <a:gd name="T83" fmla="*/ 24 h 37"/>
                  <a:gd name="T84" fmla="*/ 30 w 38"/>
                  <a:gd name="T85" fmla="*/ 23 h 37"/>
                  <a:gd name="T86" fmla="*/ 30 w 38"/>
                  <a:gd name="T87" fmla="*/ 22 h 37"/>
                  <a:gd name="T88" fmla="*/ 30 w 38"/>
                  <a:gd name="T89" fmla="*/ 20 h 37"/>
                  <a:gd name="T90" fmla="*/ 32 w 38"/>
                  <a:gd name="T91" fmla="*/ 21 h 37"/>
                  <a:gd name="T92" fmla="*/ 33 w 38"/>
                  <a:gd name="T93" fmla="*/ 21 h 37"/>
                  <a:gd name="T94" fmla="*/ 33 w 38"/>
                  <a:gd name="T95" fmla="*/ 21 h 37"/>
                  <a:gd name="T96" fmla="*/ 36 w 38"/>
                  <a:gd name="T97" fmla="*/ 17 h 37"/>
                  <a:gd name="T98" fmla="*/ 36 w 38"/>
                  <a:gd name="T99" fmla="*/ 17 h 37"/>
                  <a:gd name="T100" fmla="*/ 38 w 38"/>
                  <a:gd name="T101" fmla="*/ 14 h 37"/>
                  <a:gd name="T102" fmla="*/ 37 w 38"/>
                  <a:gd name="T103" fmla="*/ 1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8" h="37">
                    <a:moveTo>
                      <a:pt x="37" y="11"/>
                    </a:moveTo>
                    <a:cubicBezTo>
                      <a:pt x="37" y="10"/>
                      <a:pt x="37" y="10"/>
                      <a:pt x="37" y="10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7" y="8"/>
                      <a:pt x="37" y="7"/>
                      <a:pt x="36" y="5"/>
                    </a:cubicBezTo>
                    <a:cubicBezTo>
                      <a:pt x="35" y="3"/>
                      <a:pt x="34" y="3"/>
                      <a:pt x="33" y="3"/>
                    </a:cubicBezTo>
                    <a:cubicBezTo>
                      <a:pt x="32" y="3"/>
                      <a:pt x="31" y="3"/>
                      <a:pt x="30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4"/>
                      <a:pt x="27" y="3"/>
                      <a:pt x="26" y="2"/>
                    </a:cubicBezTo>
                    <a:cubicBezTo>
                      <a:pt x="25" y="1"/>
                      <a:pt x="24" y="0"/>
                      <a:pt x="23" y="0"/>
                    </a:cubicBezTo>
                    <a:cubicBezTo>
                      <a:pt x="20" y="0"/>
                      <a:pt x="19" y="4"/>
                      <a:pt x="18" y="6"/>
                    </a:cubicBezTo>
                    <a:cubicBezTo>
                      <a:pt x="18" y="6"/>
                      <a:pt x="18" y="6"/>
                      <a:pt x="17" y="7"/>
                    </a:cubicBezTo>
                    <a:cubicBezTo>
                      <a:pt x="17" y="7"/>
                      <a:pt x="16" y="8"/>
                      <a:pt x="16" y="9"/>
                    </a:cubicBezTo>
                    <a:cubicBezTo>
                      <a:pt x="16" y="9"/>
                      <a:pt x="16" y="9"/>
                      <a:pt x="15" y="8"/>
                    </a:cubicBezTo>
                    <a:cubicBezTo>
                      <a:pt x="14" y="7"/>
                      <a:pt x="13" y="7"/>
                      <a:pt x="11" y="7"/>
                    </a:cubicBezTo>
                    <a:cubicBezTo>
                      <a:pt x="11" y="7"/>
                      <a:pt x="10" y="7"/>
                      <a:pt x="9" y="7"/>
                    </a:cubicBezTo>
                    <a:cubicBezTo>
                      <a:pt x="7" y="8"/>
                      <a:pt x="6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2"/>
                      <a:pt x="1" y="13"/>
                      <a:pt x="1" y="16"/>
                    </a:cubicBezTo>
                    <a:cubicBezTo>
                      <a:pt x="0" y="18"/>
                      <a:pt x="0" y="20"/>
                      <a:pt x="1" y="21"/>
                    </a:cubicBezTo>
                    <a:cubicBezTo>
                      <a:pt x="2" y="23"/>
                      <a:pt x="3" y="24"/>
                      <a:pt x="5" y="24"/>
                    </a:cubicBezTo>
                    <a:cubicBezTo>
                      <a:pt x="5" y="24"/>
                      <a:pt x="5" y="23"/>
                      <a:pt x="6" y="23"/>
                    </a:cubicBezTo>
                    <a:cubicBezTo>
                      <a:pt x="5" y="24"/>
                      <a:pt x="5" y="25"/>
                      <a:pt x="5" y="25"/>
                    </a:cubicBezTo>
                    <a:cubicBezTo>
                      <a:pt x="5" y="25"/>
                      <a:pt x="5" y="25"/>
                      <a:pt x="4" y="26"/>
                    </a:cubicBezTo>
                    <a:cubicBezTo>
                      <a:pt x="4" y="27"/>
                      <a:pt x="3" y="28"/>
                      <a:pt x="3" y="29"/>
                    </a:cubicBezTo>
                    <a:cubicBezTo>
                      <a:pt x="3" y="31"/>
                      <a:pt x="4" y="31"/>
                      <a:pt x="4" y="32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4" y="36"/>
                      <a:pt x="8" y="35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2" y="36"/>
                      <a:pt x="12" y="36"/>
                    </a:cubicBezTo>
                    <a:cubicBezTo>
                      <a:pt x="14" y="36"/>
                      <a:pt x="15" y="36"/>
                      <a:pt x="16" y="35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21" y="33"/>
                      <a:pt x="21" y="32"/>
                    </a:cubicBezTo>
                    <a:cubicBezTo>
                      <a:pt x="21" y="32"/>
                      <a:pt x="22" y="32"/>
                      <a:pt x="22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1"/>
                      <a:pt x="25" y="30"/>
                      <a:pt x="25" y="30"/>
                    </a:cubicBezTo>
                    <a:cubicBezTo>
                      <a:pt x="26" y="30"/>
                      <a:pt x="26" y="30"/>
                      <a:pt x="27" y="30"/>
                    </a:cubicBezTo>
                    <a:cubicBezTo>
                      <a:pt x="28" y="30"/>
                      <a:pt x="29" y="29"/>
                      <a:pt x="30" y="28"/>
                    </a:cubicBezTo>
                    <a:cubicBezTo>
                      <a:pt x="31" y="26"/>
                      <a:pt x="30" y="25"/>
                      <a:pt x="30" y="24"/>
                    </a:cubicBezTo>
                    <a:cubicBezTo>
                      <a:pt x="30" y="24"/>
                      <a:pt x="30" y="23"/>
                      <a:pt x="30" y="23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1"/>
                      <a:pt x="30" y="21"/>
                      <a:pt x="30" y="20"/>
                    </a:cubicBezTo>
                    <a:cubicBezTo>
                      <a:pt x="30" y="21"/>
                      <a:pt x="31" y="21"/>
                      <a:pt x="32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3" y="21"/>
                      <a:pt x="33" y="21"/>
                      <a:pt x="33" y="21"/>
                    </a:cubicBezTo>
                    <a:cubicBezTo>
                      <a:pt x="34" y="21"/>
                      <a:pt x="36" y="20"/>
                      <a:pt x="36" y="17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7" y="16"/>
                      <a:pt x="37" y="15"/>
                      <a:pt x="38" y="14"/>
                    </a:cubicBezTo>
                    <a:cubicBezTo>
                      <a:pt x="38" y="13"/>
                      <a:pt x="38" y="12"/>
                      <a:pt x="37" y="1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44"/>
              <p:cNvSpPr>
                <a:spLocks/>
              </p:cNvSpPr>
              <p:nvPr/>
            </p:nvSpPr>
            <p:spPr bwMode="auto">
              <a:xfrm>
                <a:off x="3386" y="2657"/>
                <a:ext cx="24" cy="24"/>
              </a:xfrm>
              <a:custGeom>
                <a:avLst/>
                <a:gdLst>
                  <a:gd name="T0" fmla="*/ 5 w 9"/>
                  <a:gd name="T1" fmla="*/ 9 h 9"/>
                  <a:gd name="T2" fmla="*/ 7 w 9"/>
                  <a:gd name="T3" fmla="*/ 8 h 9"/>
                  <a:gd name="T4" fmla="*/ 9 w 9"/>
                  <a:gd name="T5" fmla="*/ 3 h 9"/>
                  <a:gd name="T6" fmla="*/ 5 w 9"/>
                  <a:gd name="T7" fmla="*/ 0 h 9"/>
                  <a:gd name="T8" fmla="*/ 5 w 9"/>
                  <a:gd name="T9" fmla="*/ 0 h 9"/>
                  <a:gd name="T10" fmla="*/ 2 w 9"/>
                  <a:gd name="T11" fmla="*/ 1 h 9"/>
                  <a:gd name="T12" fmla="*/ 1 w 9"/>
                  <a:gd name="T13" fmla="*/ 6 h 9"/>
                  <a:gd name="T14" fmla="*/ 5 w 9"/>
                  <a:gd name="T1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">
                    <a:moveTo>
                      <a:pt x="5" y="9"/>
                    </a:moveTo>
                    <a:cubicBezTo>
                      <a:pt x="5" y="9"/>
                      <a:pt x="6" y="9"/>
                      <a:pt x="7" y="8"/>
                    </a:cubicBezTo>
                    <a:cubicBezTo>
                      <a:pt x="9" y="7"/>
                      <a:pt x="9" y="4"/>
                      <a:pt x="9" y="3"/>
                    </a:cubicBezTo>
                    <a:cubicBezTo>
                      <a:pt x="8" y="1"/>
                      <a:pt x="7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2" y="0"/>
                      <a:pt x="2" y="1"/>
                    </a:cubicBezTo>
                    <a:cubicBezTo>
                      <a:pt x="1" y="3"/>
                      <a:pt x="0" y="4"/>
                      <a:pt x="1" y="6"/>
                    </a:cubicBezTo>
                    <a:cubicBezTo>
                      <a:pt x="1" y="8"/>
                      <a:pt x="3" y="9"/>
                      <a:pt x="5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45"/>
              <p:cNvSpPr>
                <a:spLocks/>
              </p:cNvSpPr>
              <p:nvPr/>
            </p:nvSpPr>
            <p:spPr bwMode="auto">
              <a:xfrm>
                <a:off x="3413" y="2734"/>
                <a:ext cx="23" cy="27"/>
              </a:xfrm>
              <a:custGeom>
                <a:avLst/>
                <a:gdLst>
                  <a:gd name="T0" fmla="*/ 2 w 9"/>
                  <a:gd name="T1" fmla="*/ 10 h 10"/>
                  <a:gd name="T2" fmla="*/ 3 w 9"/>
                  <a:gd name="T3" fmla="*/ 10 h 10"/>
                  <a:gd name="T4" fmla="*/ 4 w 9"/>
                  <a:gd name="T5" fmla="*/ 10 h 10"/>
                  <a:gd name="T6" fmla="*/ 8 w 9"/>
                  <a:gd name="T7" fmla="*/ 8 h 10"/>
                  <a:gd name="T8" fmla="*/ 9 w 9"/>
                  <a:gd name="T9" fmla="*/ 4 h 10"/>
                  <a:gd name="T10" fmla="*/ 5 w 9"/>
                  <a:gd name="T11" fmla="*/ 0 h 10"/>
                  <a:gd name="T12" fmla="*/ 0 w 9"/>
                  <a:gd name="T13" fmla="*/ 3 h 10"/>
                  <a:gd name="T14" fmla="*/ 1 w 9"/>
                  <a:gd name="T15" fmla="*/ 8 h 10"/>
                  <a:gd name="T16" fmla="*/ 2 w 9"/>
                  <a:gd name="T1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2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7" y="9"/>
                      <a:pt x="8" y="8"/>
                    </a:cubicBezTo>
                    <a:cubicBezTo>
                      <a:pt x="9" y="7"/>
                      <a:pt x="9" y="6"/>
                      <a:pt x="9" y="4"/>
                    </a:cubicBezTo>
                    <a:cubicBezTo>
                      <a:pt x="9" y="2"/>
                      <a:pt x="7" y="0"/>
                      <a:pt x="5" y="0"/>
                    </a:cubicBezTo>
                    <a:cubicBezTo>
                      <a:pt x="3" y="0"/>
                      <a:pt x="1" y="2"/>
                      <a:pt x="0" y="3"/>
                    </a:cubicBezTo>
                    <a:cubicBezTo>
                      <a:pt x="0" y="5"/>
                      <a:pt x="0" y="7"/>
                      <a:pt x="1" y="8"/>
                    </a:cubicBezTo>
                    <a:lnTo>
                      <a:pt x="2" y="1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46"/>
              <p:cNvSpPr>
                <a:spLocks/>
              </p:cNvSpPr>
              <p:nvPr/>
            </p:nvSpPr>
            <p:spPr bwMode="auto">
              <a:xfrm>
                <a:off x="3325" y="3111"/>
                <a:ext cx="101" cy="61"/>
              </a:xfrm>
              <a:custGeom>
                <a:avLst/>
                <a:gdLst>
                  <a:gd name="T0" fmla="*/ 18 w 38"/>
                  <a:gd name="T1" fmla="*/ 1 h 23"/>
                  <a:gd name="T2" fmla="*/ 17 w 38"/>
                  <a:gd name="T3" fmla="*/ 0 h 23"/>
                  <a:gd name="T4" fmla="*/ 1 w 38"/>
                  <a:gd name="T5" fmla="*/ 9 h 23"/>
                  <a:gd name="T6" fmla="*/ 2 w 38"/>
                  <a:gd name="T7" fmla="*/ 16 h 23"/>
                  <a:gd name="T8" fmla="*/ 13 w 38"/>
                  <a:gd name="T9" fmla="*/ 19 h 23"/>
                  <a:gd name="T10" fmla="*/ 17 w 38"/>
                  <a:gd name="T11" fmla="*/ 20 h 23"/>
                  <a:gd name="T12" fmla="*/ 18 w 38"/>
                  <a:gd name="T13" fmla="*/ 21 h 23"/>
                  <a:gd name="T14" fmla="*/ 31 w 38"/>
                  <a:gd name="T15" fmla="*/ 23 h 23"/>
                  <a:gd name="T16" fmla="*/ 36 w 38"/>
                  <a:gd name="T17" fmla="*/ 22 h 23"/>
                  <a:gd name="T18" fmla="*/ 38 w 38"/>
                  <a:gd name="T19" fmla="*/ 22 h 23"/>
                  <a:gd name="T20" fmla="*/ 38 w 38"/>
                  <a:gd name="T21" fmla="*/ 19 h 23"/>
                  <a:gd name="T22" fmla="*/ 18 w 38"/>
                  <a:gd name="T2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23">
                    <a:moveTo>
                      <a:pt x="18" y="1"/>
                    </a:moveTo>
                    <a:cubicBezTo>
                      <a:pt x="18" y="1"/>
                      <a:pt x="18" y="0"/>
                      <a:pt x="17" y="0"/>
                    </a:cubicBezTo>
                    <a:cubicBezTo>
                      <a:pt x="13" y="0"/>
                      <a:pt x="3" y="4"/>
                      <a:pt x="1" y="9"/>
                    </a:cubicBezTo>
                    <a:cubicBezTo>
                      <a:pt x="0" y="11"/>
                      <a:pt x="0" y="14"/>
                      <a:pt x="2" y="16"/>
                    </a:cubicBezTo>
                    <a:cubicBezTo>
                      <a:pt x="4" y="18"/>
                      <a:pt x="8" y="18"/>
                      <a:pt x="13" y="19"/>
                    </a:cubicBezTo>
                    <a:cubicBezTo>
                      <a:pt x="15" y="20"/>
                      <a:pt x="16" y="20"/>
                      <a:pt x="17" y="20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22" y="22"/>
                      <a:pt x="26" y="23"/>
                      <a:pt x="31" y="23"/>
                    </a:cubicBezTo>
                    <a:cubicBezTo>
                      <a:pt x="33" y="23"/>
                      <a:pt x="34" y="23"/>
                      <a:pt x="36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10"/>
                      <a:pt x="26" y="2"/>
                      <a:pt x="18" y="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47"/>
              <p:cNvSpPr>
                <a:spLocks/>
              </p:cNvSpPr>
              <p:nvPr/>
            </p:nvSpPr>
            <p:spPr bwMode="auto">
              <a:xfrm>
                <a:off x="3115" y="2126"/>
                <a:ext cx="109" cy="106"/>
              </a:xfrm>
              <a:custGeom>
                <a:avLst/>
                <a:gdLst>
                  <a:gd name="T0" fmla="*/ 33 w 41"/>
                  <a:gd name="T1" fmla="*/ 0 h 40"/>
                  <a:gd name="T2" fmla="*/ 24 w 41"/>
                  <a:gd name="T3" fmla="*/ 3 h 40"/>
                  <a:gd name="T4" fmla="*/ 19 w 41"/>
                  <a:gd name="T5" fmla="*/ 5 h 40"/>
                  <a:gd name="T6" fmla="*/ 18 w 41"/>
                  <a:gd name="T7" fmla="*/ 5 h 40"/>
                  <a:gd name="T8" fmla="*/ 17 w 41"/>
                  <a:gd name="T9" fmla="*/ 5 h 40"/>
                  <a:gd name="T10" fmla="*/ 15 w 41"/>
                  <a:gd name="T11" fmla="*/ 5 h 40"/>
                  <a:gd name="T12" fmla="*/ 10 w 41"/>
                  <a:gd name="T13" fmla="*/ 7 h 40"/>
                  <a:gd name="T14" fmla="*/ 4 w 41"/>
                  <a:gd name="T15" fmla="*/ 15 h 40"/>
                  <a:gd name="T16" fmla="*/ 4 w 41"/>
                  <a:gd name="T17" fmla="*/ 17 h 40"/>
                  <a:gd name="T18" fmla="*/ 2 w 41"/>
                  <a:gd name="T19" fmla="*/ 29 h 40"/>
                  <a:gd name="T20" fmla="*/ 3 w 41"/>
                  <a:gd name="T21" fmla="*/ 31 h 40"/>
                  <a:gd name="T22" fmla="*/ 10 w 41"/>
                  <a:gd name="T23" fmla="*/ 40 h 40"/>
                  <a:gd name="T24" fmla="*/ 10 w 41"/>
                  <a:gd name="T25" fmla="*/ 40 h 40"/>
                  <a:gd name="T26" fmla="*/ 14 w 41"/>
                  <a:gd name="T27" fmla="*/ 37 h 40"/>
                  <a:gd name="T28" fmla="*/ 15 w 41"/>
                  <a:gd name="T29" fmla="*/ 37 h 40"/>
                  <a:gd name="T30" fmla="*/ 19 w 41"/>
                  <a:gd name="T31" fmla="*/ 35 h 40"/>
                  <a:gd name="T32" fmla="*/ 29 w 41"/>
                  <a:gd name="T33" fmla="*/ 28 h 40"/>
                  <a:gd name="T34" fmla="*/ 31 w 41"/>
                  <a:gd name="T35" fmla="*/ 25 h 40"/>
                  <a:gd name="T36" fmla="*/ 35 w 41"/>
                  <a:gd name="T37" fmla="*/ 19 h 40"/>
                  <a:gd name="T38" fmla="*/ 40 w 41"/>
                  <a:gd name="T39" fmla="*/ 6 h 40"/>
                  <a:gd name="T40" fmla="*/ 33 w 41"/>
                  <a:gd name="T4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" h="40">
                    <a:moveTo>
                      <a:pt x="33" y="0"/>
                    </a:moveTo>
                    <a:cubicBezTo>
                      <a:pt x="30" y="0"/>
                      <a:pt x="27" y="1"/>
                      <a:pt x="24" y="3"/>
                    </a:cubicBezTo>
                    <a:cubicBezTo>
                      <a:pt x="22" y="4"/>
                      <a:pt x="20" y="5"/>
                      <a:pt x="19" y="5"/>
                    </a:cubicBezTo>
                    <a:cubicBezTo>
                      <a:pt x="19" y="5"/>
                      <a:pt x="19" y="5"/>
                      <a:pt x="18" y="5"/>
                    </a:cubicBezTo>
                    <a:cubicBezTo>
                      <a:pt x="18" y="5"/>
                      <a:pt x="17" y="5"/>
                      <a:pt x="17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3" y="5"/>
                      <a:pt x="11" y="5"/>
                      <a:pt x="10" y="7"/>
                    </a:cubicBezTo>
                    <a:cubicBezTo>
                      <a:pt x="7" y="9"/>
                      <a:pt x="5" y="12"/>
                      <a:pt x="4" y="15"/>
                    </a:cubicBezTo>
                    <a:cubicBezTo>
                      <a:pt x="4" y="16"/>
                      <a:pt x="4" y="17"/>
                      <a:pt x="4" y="17"/>
                    </a:cubicBezTo>
                    <a:cubicBezTo>
                      <a:pt x="2" y="21"/>
                      <a:pt x="0" y="25"/>
                      <a:pt x="2" y="29"/>
                    </a:cubicBezTo>
                    <a:cubicBezTo>
                      <a:pt x="2" y="30"/>
                      <a:pt x="2" y="30"/>
                      <a:pt x="3" y="31"/>
                    </a:cubicBezTo>
                    <a:cubicBezTo>
                      <a:pt x="3" y="34"/>
                      <a:pt x="5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2" y="39"/>
                      <a:pt x="14" y="38"/>
                      <a:pt x="14" y="37"/>
                    </a:cubicBezTo>
                    <a:cubicBezTo>
                      <a:pt x="14" y="37"/>
                      <a:pt x="14" y="37"/>
                      <a:pt x="15" y="37"/>
                    </a:cubicBezTo>
                    <a:cubicBezTo>
                      <a:pt x="16" y="36"/>
                      <a:pt x="17" y="36"/>
                      <a:pt x="19" y="35"/>
                    </a:cubicBezTo>
                    <a:cubicBezTo>
                      <a:pt x="23" y="34"/>
                      <a:pt x="26" y="32"/>
                      <a:pt x="29" y="28"/>
                    </a:cubicBezTo>
                    <a:cubicBezTo>
                      <a:pt x="29" y="27"/>
                      <a:pt x="30" y="26"/>
                      <a:pt x="31" y="25"/>
                    </a:cubicBezTo>
                    <a:cubicBezTo>
                      <a:pt x="32" y="23"/>
                      <a:pt x="34" y="21"/>
                      <a:pt x="35" y="19"/>
                    </a:cubicBezTo>
                    <a:cubicBezTo>
                      <a:pt x="37" y="16"/>
                      <a:pt x="41" y="12"/>
                      <a:pt x="40" y="6"/>
                    </a:cubicBezTo>
                    <a:cubicBezTo>
                      <a:pt x="39" y="0"/>
                      <a:pt x="35" y="0"/>
                      <a:pt x="33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48"/>
              <p:cNvSpPr>
                <a:spLocks/>
              </p:cNvSpPr>
              <p:nvPr/>
            </p:nvSpPr>
            <p:spPr bwMode="auto">
              <a:xfrm>
                <a:off x="3290" y="2163"/>
                <a:ext cx="69" cy="98"/>
              </a:xfrm>
              <a:custGeom>
                <a:avLst/>
                <a:gdLst>
                  <a:gd name="T0" fmla="*/ 15 w 26"/>
                  <a:gd name="T1" fmla="*/ 37 h 37"/>
                  <a:gd name="T2" fmla="*/ 18 w 26"/>
                  <a:gd name="T3" fmla="*/ 36 h 37"/>
                  <a:gd name="T4" fmla="*/ 21 w 26"/>
                  <a:gd name="T5" fmla="*/ 29 h 37"/>
                  <a:gd name="T6" fmla="*/ 21 w 26"/>
                  <a:gd name="T7" fmla="*/ 28 h 37"/>
                  <a:gd name="T8" fmla="*/ 24 w 26"/>
                  <a:gd name="T9" fmla="*/ 20 h 37"/>
                  <a:gd name="T10" fmla="*/ 19 w 26"/>
                  <a:gd name="T11" fmla="*/ 2 h 37"/>
                  <a:gd name="T12" fmla="*/ 14 w 26"/>
                  <a:gd name="T13" fmla="*/ 0 h 37"/>
                  <a:gd name="T14" fmla="*/ 3 w 26"/>
                  <a:gd name="T15" fmla="*/ 9 h 37"/>
                  <a:gd name="T16" fmla="*/ 2 w 26"/>
                  <a:gd name="T17" fmla="*/ 27 h 37"/>
                  <a:gd name="T18" fmla="*/ 15 w 26"/>
                  <a:gd name="T19" fmla="*/ 37 h 37"/>
                  <a:gd name="T20" fmla="*/ 15 w 26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7">
                    <a:moveTo>
                      <a:pt x="15" y="37"/>
                    </a:moveTo>
                    <a:cubicBezTo>
                      <a:pt x="16" y="37"/>
                      <a:pt x="17" y="36"/>
                      <a:pt x="18" y="36"/>
                    </a:cubicBezTo>
                    <a:cubicBezTo>
                      <a:pt x="21" y="35"/>
                      <a:pt x="21" y="31"/>
                      <a:pt x="21" y="29"/>
                    </a:cubicBezTo>
                    <a:cubicBezTo>
                      <a:pt x="21" y="29"/>
                      <a:pt x="21" y="28"/>
                      <a:pt x="21" y="28"/>
                    </a:cubicBezTo>
                    <a:cubicBezTo>
                      <a:pt x="22" y="25"/>
                      <a:pt x="23" y="23"/>
                      <a:pt x="24" y="20"/>
                    </a:cubicBezTo>
                    <a:cubicBezTo>
                      <a:pt x="26" y="14"/>
                      <a:pt x="25" y="6"/>
                      <a:pt x="19" y="2"/>
                    </a:cubicBezTo>
                    <a:cubicBezTo>
                      <a:pt x="17" y="1"/>
                      <a:pt x="16" y="0"/>
                      <a:pt x="14" y="0"/>
                    </a:cubicBezTo>
                    <a:cubicBezTo>
                      <a:pt x="10" y="0"/>
                      <a:pt x="6" y="4"/>
                      <a:pt x="3" y="9"/>
                    </a:cubicBezTo>
                    <a:cubicBezTo>
                      <a:pt x="0" y="15"/>
                      <a:pt x="0" y="21"/>
                      <a:pt x="2" y="27"/>
                    </a:cubicBezTo>
                    <a:cubicBezTo>
                      <a:pt x="4" y="30"/>
                      <a:pt x="9" y="37"/>
                      <a:pt x="15" y="37"/>
                    </a:cubicBezTo>
                    <a:cubicBezTo>
                      <a:pt x="15" y="37"/>
                      <a:pt x="15" y="37"/>
                      <a:pt x="15" y="3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49"/>
              <p:cNvSpPr>
                <a:spLocks/>
              </p:cNvSpPr>
              <p:nvPr/>
            </p:nvSpPr>
            <p:spPr bwMode="auto">
              <a:xfrm>
                <a:off x="3322" y="2426"/>
                <a:ext cx="37" cy="48"/>
              </a:xfrm>
              <a:custGeom>
                <a:avLst/>
                <a:gdLst>
                  <a:gd name="T0" fmla="*/ 13 w 14"/>
                  <a:gd name="T1" fmla="*/ 2 h 18"/>
                  <a:gd name="T2" fmla="*/ 9 w 14"/>
                  <a:gd name="T3" fmla="*/ 0 h 18"/>
                  <a:gd name="T4" fmla="*/ 7 w 14"/>
                  <a:gd name="T5" fmla="*/ 1 h 18"/>
                  <a:gd name="T6" fmla="*/ 3 w 14"/>
                  <a:gd name="T7" fmla="*/ 8 h 18"/>
                  <a:gd name="T8" fmla="*/ 3 w 14"/>
                  <a:gd name="T9" fmla="*/ 8 h 18"/>
                  <a:gd name="T10" fmla="*/ 3 w 14"/>
                  <a:gd name="T11" fmla="*/ 9 h 18"/>
                  <a:gd name="T12" fmla="*/ 0 w 14"/>
                  <a:gd name="T13" fmla="*/ 13 h 18"/>
                  <a:gd name="T14" fmla="*/ 1 w 14"/>
                  <a:gd name="T15" fmla="*/ 16 h 18"/>
                  <a:gd name="T16" fmla="*/ 4 w 14"/>
                  <a:gd name="T17" fmla="*/ 18 h 18"/>
                  <a:gd name="T18" fmla="*/ 5 w 14"/>
                  <a:gd name="T19" fmla="*/ 18 h 18"/>
                  <a:gd name="T20" fmla="*/ 9 w 14"/>
                  <a:gd name="T21" fmla="*/ 14 h 18"/>
                  <a:gd name="T22" fmla="*/ 10 w 14"/>
                  <a:gd name="T23" fmla="*/ 13 h 18"/>
                  <a:gd name="T24" fmla="*/ 12 w 14"/>
                  <a:gd name="T25" fmla="*/ 10 h 18"/>
                  <a:gd name="T26" fmla="*/ 13 w 14"/>
                  <a:gd name="T2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18">
                    <a:moveTo>
                      <a:pt x="13" y="2"/>
                    </a:moveTo>
                    <a:cubicBezTo>
                      <a:pt x="12" y="1"/>
                      <a:pt x="11" y="0"/>
                      <a:pt x="9" y="0"/>
                    </a:cubicBezTo>
                    <a:cubicBezTo>
                      <a:pt x="8" y="0"/>
                      <a:pt x="8" y="0"/>
                      <a:pt x="7" y="1"/>
                    </a:cubicBezTo>
                    <a:cubicBezTo>
                      <a:pt x="4" y="2"/>
                      <a:pt x="4" y="5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9"/>
                      <a:pt x="0" y="11"/>
                      <a:pt x="0" y="13"/>
                    </a:cubicBezTo>
                    <a:cubicBezTo>
                      <a:pt x="0" y="14"/>
                      <a:pt x="0" y="15"/>
                      <a:pt x="1" y="16"/>
                    </a:cubicBezTo>
                    <a:cubicBezTo>
                      <a:pt x="2" y="17"/>
                      <a:pt x="3" y="18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8" y="17"/>
                      <a:pt x="8" y="15"/>
                      <a:pt x="9" y="14"/>
                    </a:cubicBezTo>
                    <a:cubicBezTo>
                      <a:pt x="9" y="13"/>
                      <a:pt x="9" y="13"/>
                      <a:pt x="10" y="13"/>
                    </a:cubicBezTo>
                    <a:cubicBezTo>
                      <a:pt x="11" y="12"/>
                      <a:pt x="12" y="11"/>
                      <a:pt x="12" y="10"/>
                    </a:cubicBezTo>
                    <a:cubicBezTo>
                      <a:pt x="13" y="8"/>
                      <a:pt x="14" y="5"/>
                      <a:pt x="13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50"/>
              <p:cNvSpPr>
                <a:spLocks/>
              </p:cNvSpPr>
              <p:nvPr/>
            </p:nvSpPr>
            <p:spPr bwMode="auto">
              <a:xfrm>
                <a:off x="608" y="2904"/>
                <a:ext cx="16" cy="32"/>
              </a:xfrm>
              <a:custGeom>
                <a:avLst/>
                <a:gdLst>
                  <a:gd name="T0" fmla="*/ 4 w 6"/>
                  <a:gd name="T1" fmla="*/ 5 h 12"/>
                  <a:gd name="T2" fmla="*/ 3 w 6"/>
                  <a:gd name="T3" fmla="*/ 2 h 12"/>
                  <a:gd name="T4" fmla="*/ 1 w 6"/>
                  <a:gd name="T5" fmla="*/ 5 h 12"/>
                  <a:gd name="T6" fmla="*/ 2 w 6"/>
                  <a:gd name="T7" fmla="*/ 7 h 12"/>
                  <a:gd name="T8" fmla="*/ 5 w 6"/>
                  <a:gd name="T9" fmla="*/ 11 h 12"/>
                  <a:gd name="T10" fmla="*/ 5 w 6"/>
                  <a:gd name="T11" fmla="*/ 6 h 12"/>
                  <a:gd name="T12" fmla="*/ 4 w 6"/>
                  <a:gd name="T1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2">
                    <a:moveTo>
                      <a:pt x="4" y="5"/>
                    </a:moveTo>
                    <a:cubicBezTo>
                      <a:pt x="4" y="4"/>
                      <a:pt x="4" y="2"/>
                      <a:pt x="3" y="2"/>
                    </a:cubicBezTo>
                    <a:cubicBezTo>
                      <a:pt x="0" y="0"/>
                      <a:pt x="0" y="3"/>
                      <a:pt x="1" y="5"/>
                    </a:cubicBezTo>
                    <a:cubicBezTo>
                      <a:pt x="1" y="6"/>
                      <a:pt x="2" y="6"/>
                      <a:pt x="2" y="7"/>
                    </a:cubicBezTo>
                    <a:cubicBezTo>
                      <a:pt x="3" y="8"/>
                      <a:pt x="3" y="12"/>
                      <a:pt x="5" y="11"/>
                    </a:cubicBezTo>
                    <a:cubicBezTo>
                      <a:pt x="6" y="10"/>
                      <a:pt x="5" y="8"/>
                      <a:pt x="5" y="6"/>
                    </a:cubicBezTo>
                    <a:cubicBezTo>
                      <a:pt x="4" y="6"/>
                      <a:pt x="4" y="5"/>
                      <a:pt x="4" y="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51"/>
              <p:cNvSpPr>
                <a:spLocks/>
              </p:cNvSpPr>
              <p:nvPr/>
            </p:nvSpPr>
            <p:spPr bwMode="auto">
              <a:xfrm>
                <a:off x="1051" y="2096"/>
                <a:ext cx="787" cy="1278"/>
              </a:xfrm>
              <a:custGeom>
                <a:avLst/>
                <a:gdLst>
                  <a:gd name="T0" fmla="*/ 267 w 296"/>
                  <a:gd name="T1" fmla="*/ 110 h 481"/>
                  <a:gd name="T2" fmla="*/ 272 w 296"/>
                  <a:gd name="T3" fmla="*/ 108 h 481"/>
                  <a:gd name="T4" fmla="*/ 278 w 296"/>
                  <a:gd name="T5" fmla="*/ 106 h 481"/>
                  <a:gd name="T6" fmla="*/ 285 w 296"/>
                  <a:gd name="T7" fmla="*/ 104 h 481"/>
                  <a:gd name="T8" fmla="*/ 287 w 296"/>
                  <a:gd name="T9" fmla="*/ 103 h 481"/>
                  <a:gd name="T10" fmla="*/ 296 w 296"/>
                  <a:gd name="T11" fmla="*/ 76 h 481"/>
                  <a:gd name="T12" fmla="*/ 293 w 296"/>
                  <a:gd name="T13" fmla="*/ 75 h 481"/>
                  <a:gd name="T14" fmla="*/ 120 w 296"/>
                  <a:gd name="T15" fmla="*/ 1 h 481"/>
                  <a:gd name="T16" fmla="*/ 117 w 296"/>
                  <a:gd name="T17" fmla="*/ 0 h 481"/>
                  <a:gd name="T18" fmla="*/ 116 w 296"/>
                  <a:gd name="T19" fmla="*/ 3 h 481"/>
                  <a:gd name="T20" fmla="*/ 99 w 296"/>
                  <a:gd name="T21" fmla="*/ 37 h 481"/>
                  <a:gd name="T22" fmla="*/ 97 w 296"/>
                  <a:gd name="T23" fmla="*/ 40 h 481"/>
                  <a:gd name="T24" fmla="*/ 83 w 296"/>
                  <a:gd name="T25" fmla="*/ 69 h 481"/>
                  <a:gd name="T26" fmla="*/ 62 w 296"/>
                  <a:gd name="T27" fmla="*/ 110 h 481"/>
                  <a:gd name="T28" fmla="*/ 24 w 296"/>
                  <a:gd name="T29" fmla="*/ 184 h 481"/>
                  <a:gd name="T30" fmla="*/ 20 w 296"/>
                  <a:gd name="T31" fmla="*/ 191 h 481"/>
                  <a:gd name="T32" fmla="*/ 5 w 296"/>
                  <a:gd name="T33" fmla="*/ 235 h 481"/>
                  <a:gd name="T34" fmla="*/ 10 w 296"/>
                  <a:gd name="T35" fmla="*/ 239 h 481"/>
                  <a:gd name="T36" fmla="*/ 14 w 296"/>
                  <a:gd name="T37" fmla="*/ 241 h 481"/>
                  <a:gd name="T38" fmla="*/ 22 w 296"/>
                  <a:gd name="T39" fmla="*/ 263 h 481"/>
                  <a:gd name="T40" fmla="*/ 23 w 296"/>
                  <a:gd name="T41" fmla="*/ 266 h 481"/>
                  <a:gd name="T42" fmla="*/ 23 w 296"/>
                  <a:gd name="T43" fmla="*/ 272 h 481"/>
                  <a:gd name="T44" fmla="*/ 23 w 296"/>
                  <a:gd name="T45" fmla="*/ 280 h 481"/>
                  <a:gd name="T46" fmla="*/ 25 w 296"/>
                  <a:gd name="T47" fmla="*/ 284 h 481"/>
                  <a:gd name="T48" fmla="*/ 29 w 296"/>
                  <a:gd name="T49" fmla="*/ 287 h 481"/>
                  <a:gd name="T50" fmla="*/ 29 w 296"/>
                  <a:gd name="T51" fmla="*/ 285 h 481"/>
                  <a:gd name="T52" fmla="*/ 33 w 296"/>
                  <a:gd name="T53" fmla="*/ 287 h 481"/>
                  <a:gd name="T54" fmla="*/ 38 w 296"/>
                  <a:gd name="T55" fmla="*/ 310 h 481"/>
                  <a:gd name="T56" fmla="*/ 38 w 296"/>
                  <a:gd name="T57" fmla="*/ 312 h 481"/>
                  <a:gd name="T58" fmla="*/ 42 w 296"/>
                  <a:gd name="T59" fmla="*/ 325 h 481"/>
                  <a:gd name="T60" fmla="*/ 47 w 296"/>
                  <a:gd name="T61" fmla="*/ 333 h 481"/>
                  <a:gd name="T62" fmla="*/ 53 w 296"/>
                  <a:gd name="T63" fmla="*/ 353 h 481"/>
                  <a:gd name="T64" fmla="*/ 54 w 296"/>
                  <a:gd name="T65" fmla="*/ 358 h 481"/>
                  <a:gd name="T66" fmla="*/ 60 w 296"/>
                  <a:gd name="T67" fmla="*/ 372 h 481"/>
                  <a:gd name="T68" fmla="*/ 65 w 296"/>
                  <a:gd name="T69" fmla="*/ 380 h 481"/>
                  <a:gd name="T70" fmla="*/ 62 w 296"/>
                  <a:gd name="T71" fmla="*/ 405 h 481"/>
                  <a:gd name="T72" fmla="*/ 61 w 296"/>
                  <a:gd name="T73" fmla="*/ 411 h 481"/>
                  <a:gd name="T74" fmla="*/ 57 w 296"/>
                  <a:gd name="T75" fmla="*/ 437 h 481"/>
                  <a:gd name="T76" fmla="*/ 60 w 296"/>
                  <a:gd name="T77" fmla="*/ 444 h 481"/>
                  <a:gd name="T78" fmla="*/ 60 w 296"/>
                  <a:gd name="T79" fmla="*/ 445 h 481"/>
                  <a:gd name="T80" fmla="*/ 61 w 296"/>
                  <a:gd name="T81" fmla="*/ 446 h 481"/>
                  <a:gd name="T82" fmla="*/ 62 w 296"/>
                  <a:gd name="T83" fmla="*/ 447 h 481"/>
                  <a:gd name="T84" fmla="*/ 156 w 296"/>
                  <a:gd name="T85" fmla="*/ 480 h 481"/>
                  <a:gd name="T86" fmla="*/ 159 w 296"/>
                  <a:gd name="T87" fmla="*/ 481 h 481"/>
                  <a:gd name="T88" fmla="*/ 286 w 296"/>
                  <a:gd name="T89" fmla="*/ 106 h 481"/>
                  <a:gd name="T90" fmla="*/ 280 w 296"/>
                  <a:gd name="T91" fmla="*/ 109 h 481"/>
                  <a:gd name="T92" fmla="*/ 276 w 296"/>
                  <a:gd name="T93" fmla="*/ 110 h 481"/>
                  <a:gd name="T94" fmla="*/ 272 w 296"/>
                  <a:gd name="T95" fmla="*/ 113 h 481"/>
                  <a:gd name="T96" fmla="*/ 263 w 296"/>
                  <a:gd name="T97" fmla="*/ 119 h 481"/>
                  <a:gd name="T98" fmla="*/ 261 w 296"/>
                  <a:gd name="T99" fmla="*/ 116 h 481"/>
                  <a:gd name="T100" fmla="*/ 267 w 296"/>
                  <a:gd name="T101" fmla="*/ 110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96" h="481">
                    <a:moveTo>
                      <a:pt x="267" y="110"/>
                    </a:moveTo>
                    <a:cubicBezTo>
                      <a:pt x="269" y="109"/>
                      <a:pt x="270" y="109"/>
                      <a:pt x="272" y="108"/>
                    </a:cubicBezTo>
                    <a:cubicBezTo>
                      <a:pt x="274" y="107"/>
                      <a:pt x="276" y="106"/>
                      <a:pt x="278" y="106"/>
                    </a:cubicBezTo>
                    <a:cubicBezTo>
                      <a:pt x="281" y="105"/>
                      <a:pt x="283" y="105"/>
                      <a:pt x="285" y="104"/>
                    </a:cubicBezTo>
                    <a:cubicBezTo>
                      <a:pt x="287" y="103"/>
                      <a:pt x="287" y="103"/>
                      <a:pt x="287" y="103"/>
                    </a:cubicBezTo>
                    <a:cubicBezTo>
                      <a:pt x="296" y="76"/>
                      <a:pt x="296" y="76"/>
                      <a:pt x="296" y="76"/>
                    </a:cubicBezTo>
                    <a:cubicBezTo>
                      <a:pt x="293" y="75"/>
                      <a:pt x="293" y="75"/>
                      <a:pt x="293" y="75"/>
                    </a:cubicBezTo>
                    <a:cubicBezTo>
                      <a:pt x="234" y="55"/>
                      <a:pt x="176" y="31"/>
                      <a:pt x="120" y="1"/>
                    </a:cubicBezTo>
                    <a:cubicBezTo>
                      <a:pt x="117" y="0"/>
                      <a:pt x="117" y="0"/>
                      <a:pt x="117" y="0"/>
                    </a:cubicBezTo>
                    <a:cubicBezTo>
                      <a:pt x="116" y="3"/>
                      <a:pt x="116" y="3"/>
                      <a:pt x="116" y="3"/>
                    </a:cubicBezTo>
                    <a:cubicBezTo>
                      <a:pt x="110" y="14"/>
                      <a:pt x="104" y="26"/>
                      <a:pt x="99" y="37"/>
                    </a:cubicBezTo>
                    <a:cubicBezTo>
                      <a:pt x="97" y="40"/>
                      <a:pt x="97" y="40"/>
                      <a:pt x="97" y="40"/>
                    </a:cubicBezTo>
                    <a:cubicBezTo>
                      <a:pt x="92" y="50"/>
                      <a:pt x="88" y="59"/>
                      <a:pt x="83" y="69"/>
                    </a:cubicBezTo>
                    <a:cubicBezTo>
                      <a:pt x="76" y="83"/>
                      <a:pt x="69" y="97"/>
                      <a:pt x="62" y="110"/>
                    </a:cubicBezTo>
                    <a:cubicBezTo>
                      <a:pt x="50" y="135"/>
                      <a:pt x="38" y="160"/>
                      <a:pt x="24" y="184"/>
                    </a:cubicBezTo>
                    <a:cubicBezTo>
                      <a:pt x="23" y="186"/>
                      <a:pt x="22" y="188"/>
                      <a:pt x="20" y="191"/>
                    </a:cubicBezTo>
                    <a:cubicBezTo>
                      <a:pt x="10" y="207"/>
                      <a:pt x="0" y="226"/>
                      <a:pt x="5" y="235"/>
                    </a:cubicBezTo>
                    <a:cubicBezTo>
                      <a:pt x="6" y="238"/>
                      <a:pt x="8" y="238"/>
                      <a:pt x="10" y="239"/>
                    </a:cubicBezTo>
                    <a:cubicBezTo>
                      <a:pt x="11" y="240"/>
                      <a:pt x="12" y="240"/>
                      <a:pt x="14" y="241"/>
                    </a:cubicBezTo>
                    <a:cubicBezTo>
                      <a:pt x="20" y="246"/>
                      <a:pt x="21" y="255"/>
                      <a:pt x="22" y="263"/>
                    </a:cubicBezTo>
                    <a:cubicBezTo>
                      <a:pt x="23" y="266"/>
                      <a:pt x="23" y="266"/>
                      <a:pt x="23" y="266"/>
                    </a:cubicBezTo>
                    <a:cubicBezTo>
                      <a:pt x="23" y="268"/>
                      <a:pt x="23" y="270"/>
                      <a:pt x="23" y="272"/>
                    </a:cubicBezTo>
                    <a:cubicBezTo>
                      <a:pt x="23" y="275"/>
                      <a:pt x="23" y="277"/>
                      <a:pt x="23" y="280"/>
                    </a:cubicBezTo>
                    <a:cubicBezTo>
                      <a:pt x="24" y="283"/>
                      <a:pt x="25" y="284"/>
                      <a:pt x="25" y="284"/>
                    </a:cubicBezTo>
                    <a:cubicBezTo>
                      <a:pt x="29" y="287"/>
                      <a:pt x="29" y="287"/>
                      <a:pt x="29" y="287"/>
                    </a:cubicBezTo>
                    <a:cubicBezTo>
                      <a:pt x="29" y="285"/>
                      <a:pt x="29" y="285"/>
                      <a:pt x="29" y="285"/>
                    </a:cubicBezTo>
                    <a:cubicBezTo>
                      <a:pt x="30" y="286"/>
                      <a:pt x="31" y="286"/>
                      <a:pt x="33" y="287"/>
                    </a:cubicBezTo>
                    <a:cubicBezTo>
                      <a:pt x="39" y="291"/>
                      <a:pt x="38" y="302"/>
                      <a:pt x="38" y="310"/>
                    </a:cubicBezTo>
                    <a:cubicBezTo>
                      <a:pt x="38" y="312"/>
                      <a:pt x="38" y="312"/>
                      <a:pt x="38" y="312"/>
                    </a:cubicBezTo>
                    <a:cubicBezTo>
                      <a:pt x="37" y="320"/>
                      <a:pt x="39" y="322"/>
                      <a:pt x="42" y="325"/>
                    </a:cubicBezTo>
                    <a:cubicBezTo>
                      <a:pt x="44" y="327"/>
                      <a:pt x="45" y="329"/>
                      <a:pt x="47" y="333"/>
                    </a:cubicBezTo>
                    <a:cubicBezTo>
                      <a:pt x="50" y="338"/>
                      <a:pt x="52" y="346"/>
                      <a:pt x="53" y="353"/>
                    </a:cubicBezTo>
                    <a:cubicBezTo>
                      <a:pt x="53" y="355"/>
                      <a:pt x="54" y="356"/>
                      <a:pt x="54" y="358"/>
                    </a:cubicBezTo>
                    <a:cubicBezTo>
                      <a:pt x="55" y="364"/>
                      <a:pt x="58" y="368"/>
                      <a:pt x="60" y="372"/>
                    </a:cubicBezTo>
                    <a:cubicBezTo>
                      <a:pt x="62" y="374"/>
                      <a:pt x="64" y="377"/>
                      <a:pt x="65" y="380"/>
                    </a:cubicBezTo>
                    <a:cubicBezTo>
                      <a:pt x="68" y="388"/>
                      <a:pt x="65" y="398"/>
                      <a:pt x="62" y="405"/>
                    </a:cubicBezTo>
                    <a:cubicBezTo>
                      <a:pt x="62" y="407"/>
                      <a:pt x="61" y="411"/>
                      <a:pt x="61" y="411"/>
                    </a:cubicBezTo>
                    <a:cubicBezTo>
                      <a:pt x="58" y="419"/>
                      <a:pt x="55" y="427"/>
                      <a:pt x="57" y="437"/>
                    </a:cubicBezTo>
                    <a:cubicBezTo>
                      <a:pt x="58" y="439"/>
                      <a:pt x="59" y="441"/>
                      <a:pt x="60" y="444"/>
                    </a:cubicBezTo>
                    <a:cubicBezTo>
                      <a:pt x="60" y="445"/>
                      <a:pt x="60" y="445"/>
                      <a:pt x="60" y="445"/>
                    </a:cubicBezTo>
                    <a:cubicBezTo>
                      <a:pt x="61" y="446"/>
                      <a:pt x="61" y="446"/>
                      <a:pt x="61" y="446"/>
                    </a:cubicBezTo>
                    <a:cubicBezTo>
                      <a:pt x="62" y="447"/>
                      <a:pt x="62" y="447"/>
                      <a:pt x="62" y="447"/>
                    </a:cubicBezTo>
                    <a:cubicBezTo>
                      <a:pt x="91" y="458"/>
                      <a:pt x="123" y="469"/>
                      <a:pt x="156" y="480"/>
                    </a:cubicBezTo>
                    <a:cubicBezTo>
                      <a:pt x="159" y="481"/>
                      <a:pt x="159" y="481"/>
                      <a:pt x="159" y="481"/>
                    </a:cubicBezTo>
                    <a:cubicBezTo>
                      <a:pt x="286" y="106"/>
                      <a:pt x="286" y="106"/>
                      <a:pt x="286" y="106"/>
                    </a:cubicBezTo>
                    <a:cubicBezTo>
                      <a:pt x="280" y="109"/>
                      <a:pt x="280" y="109"/>
                      <a:pt x="280" y="109"/>
                    </a:cubicBezTo>
                    <a:cubicBezTo>
                      <a:pt x="278" y="109"/>
                      <a:pt x="277" y="110"/>
                      <a:pt x="276" y="110"/>
                    </a:cubicBezTo>
                    <a:cubicBezTo>
                      <a:pt x="275" y="111"/>
                      <a:pt x="273" y="112"/>
                      <a:pt x="272" y="113"/>
                    </a:cubicBezTo>
                    <a:cubicBezTo>
                      <a:pt x="269" y="116"/>
                      <a:pt x="265" y="119"/>
                      <a:pt x="263" y="119"/>
                    </a:cubicBezTo>
                    <a:cubicBezTo>
                      <a:pt x="262" y="119"/>
                      <a:pt x="261" y="117"/>
                      <a:pt x="261" y="116"/>
                    </a:cubicBezTo>
                    <a:cubicBezTo>
                      <a:pt x="260" y="113"/>
                      <a:pt x="261" y="112"/>
                      <a:pt x="267" y="11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52"/>
              <p:cNvSpPr>
                <a:spLocks/>
              </p:cNvSpPr>
              <p:nvPr/>
            </p:nvSpPr>
            <p:spPr bwMode="auto">
              <a:xfrm>
                <a:off x="523" y="770"/>
                <a:ext cx="759" cy="1225"/>
              </a:xfrm>
              <a:custGeom>
                <a:avLst/>
                <a:gdLst>
                  <a:gd name="T0" fmla="*/ 280 w 286"/>
                  <a:gd name="T1" fmla="*/ 55 h 461"/>
                  <a:gd name="T2" fmla="*/ 278 w 286"/>
                  <a:gd name="T3" fmla="*/ 44 h 461"/>
                  <a:gd name="T4" fmla="*/ 276 w 286"/>
                  <a:gd name="T5" fmla="*/ 28 h 461"/>
                  <a:gd name="T6" fmla="*/ 264 w 286"/>
                  <a:gd name="T7" fmla="*/ 3 h 461"/>
                  <a:gd name="T8" fmla="*/ 261 w 286"/>
                  <a:gd name="T9" fmla="*/ 0 h 461"/>
                  <a:gd name="T10" fmla="*/ 2 w 286"/>
                  <a:gd name="T11" fmla="*/ 252 h 461"/>
                  <a:gd name="T12" fmla="*/ 8 w 286"/>
                  <a:gd name="T13" fmla="*/ 264 h 461"/>
                  <a:gd name="T14" fmla="*/ 18 w 286"/>
                  <a:gd name="T15" fmla="*/ 272 h 461"/>
                  <a:gd name="T16" fmla="*/ 23 w 286"/>
                  <a:gd name="T17" fmla="*/ 276 h 461"/>
                  <a:gd name="T18" fmla="*/ 19 w 286"/>
                  <a:gd name="T19" fmla="*/ 279 h 461"/>
                  <a:gd name="T20" fmla="*/ 19 w 286"/>
                  <a:gd name="T21" fmla="*/ 283 h 461"/>
                  <a:gd name="T22" fmla="*/ 250 w 286"/>
                  <a:gd name="T23" fmla="*/ 461 h 461"/>
                  <a:gd name="T24" fmla="*/ 253 w 286"/>
                  <a:gd name="T25" fmla="*/ 454 h 461"/>
                  <a:gd name="T26" fmla="*/ 253 w 286"/>
                  <a:gd name="T27" fmla="*/ 437 h 461"/>
                  <a:gd name="T28" fmla="*/ 258 w 286"/>
                  <a:gd name="T29" fmla="*/ 425 h 461"/>
                  <a:gd name="T30" fmla="*/ 250 w 286"/>
                  <a:gd name="T31" fmla="*/ 423 h 461"/>
                  <a:gd name="T32" fmla="*/ 243 w 286"/>
                  <a:gd name="T33" fmla="*/ 422 h 461"/>
                  <a:gd name="T34" fmla="*/ 239 w 286"/>
                  <a:gd name="T35" fmla="*/ 417 h 461"/>
                  <a:gd name="T36" fmla="*/ 227 w 286"/>
                  <a:gd name="T37" fmla="*/ 413 h 461"/>
                  <a:gd name="T38" fmla="*/ 226 w 286"/>
                  <a:gd name="T39" fmla="*/ 395 h 461"/>
                  <a:gd name="T40" fmla="*/ 225 w 286"/>
                  <a:gd name="T41" fmla="*/ 379 h 461"/>
                  <a:gd name="T42" fmla="*/ 221 w 286"/>
                  <a:gd name="T43" fmla="*/ 362 h 461"/>
                  <a:gd name="T44" fmla="*/ 216 w 286"/>
                  <a:gd name="T45" fmla="*/ 343 h 461"/>
                  <a:gd name="T46" fmla="*/ 218 w 286"/>
                  <a:gd name="T47" fmla="*/ 331 h 461"/>
                  <a:gd name="T48" fmla="*/ 221 w 286"/>
                  <a:gd name="T49" fmla="*/ 315 h 461"/>
                  <a:gd name="T50" fmla="*/ 227 w 286"/>
                  <a:gd name="T51" fmla="*/ 298 h 461"/>
                  <a:gd name="T52" fmla="*/ 235 w 286"/>
                  <a:gd name="T53" fmla="*/ 279 h 461"/>
                  <a:gd name="T54" fmla="*/ 234 w 286"/>
                  <a:gd name="T55" fmla="*/ 263 h 461"/>
                  <a:gd name="T56" fmla="*/ 235 w 286"/>
                  <a:gd name="T57" fmla="*/ 258 h 461"/>
                  <a:gd name="T58" fmla="*/ 233 w 286"/>
                  <a:gd name="T59" fmla="*/ 244 h 461"/>
                  <a:gd name="T60" fmla="*/ 229 w 286"/>
                  <a:gd name="T61" fmla="*/ 233 h 461"/>
                  <a:gd name="T62" fmla="*/ 238 w 286"/>
                  <a:gd name="T63" fmla="*/ 210 h 461"/>
                  <a:gd name="T64" fmla="*/ 249 w 286"/>
                  <a:gd name="T65" fmla="*/ 184 h 461"/>
                  <a:gd name="T66" fmla="*/ 254 w 286"/>
                  <a:gd name="T67" fmla="*/ 160 h 461"/>
                  <a:gd name="T68" fmla="*/ 264 w 286"/>
                  <a:gd name="T69" fmla="*/ 141 h 461"/>
                  <a:gd name="T70" fmla="*/ 244 w 286"/>
                  <a:gd name="T71" fmla="*/ 130 h 461"/>
                  <a:gd name="T72" fmla="*/ 243 w 286"/>
                  <a:gd name="T73" fmla="*/ 117 h 461"/>
                  <a:gd name="T74" fmla="*/ 255 w 286"/>
                  <a:gd name="T75" fmla="*/ 104 h 461"/>
                  <a:gd name="T76" fmla="*/ 259 w 286"/>
                  <a:gd name="T77" fmla="*/ 91 h 461"/>
                  <a:gd name="T78" fmla="*/ 272 w 286"/>
                  <a:gd name="T79" fmla="*/ 82 h 461"/>
                  <a:gd name="T80" fmla="*/ 282 w 286"/>
                  <a:gd name="T81" fmla="*/ 68 h 461"/>
                  <a:gd name="T82" fmla="*/ 286 w 286"/>
                  <a:gd name="T83" fmla="*/ 62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86" h="461">
                    <a:moveTo>
                      <a:pt x="283" y="59"/>
                    </a:moveTo>
                    <a:cubicBezTo>
                      <a:pt x="282" y="58"/>
                      <a:pt x="281" y="57"/>
                      <a:pt x="280" y="55"/>
                    </a:cubicBezTo>
                    <a:cubicBezTo>
                      <a:pt x="279" y="54"/>
                      <a:pt x="279" y="52"/>
                      <a:pt x="279" y="50"/>
                    </a:cubicBezTo>
                    <a:cubicBezTo>
                      <a:pt x="279" y="48"/>
                      <a:pt x="279" y="46"/>
                      <a:pt x="278" y="44"/>
                    </a:cubicBezTo>
                    <a:cubicBezTo>
                      <a:pt x="276" y="40"/>
                      <a:pt x="276" y="36"/>
                      <a:pt x="276" y="32"/>
                    </a:cubicBezTo>
                    <a:cubicBezTo>
                      <a:pt x="276" y="31"/>
                      <a:pt x="276" y="29"/>
                      <a:pt x="276" y="28"/>
                    </a:cubicBezTo>
                    <a:cubicBezTo>
                      <a:pt x="277" y="24"/>
                      <a:pt x="277" y="20"/>
                      <a:pt x="274" y="15"/>
                    </a:cubicBezTo>
                    <a:cubicBezTo>
                      <a:pt x="272" y="11"/>
                      <a:pt x="267" y="7"/>
                      <a:pt x="264" y="3"/>
                    </a:cubicBezTo>
                    <a:cubicBezTo>
                      <a:pt x="263" y="3"/>
                      <a:pt x="263" y="3"/>
                      <a:pt x="263" y="3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0" y="250"/>
                      <a:pt x="0" y="250"/>
                      <a:pt x="0" y="250"/>
                    </a:cubicBezTo>
                    <a:cubicBezTo>
                      <a:pt x="2" y="252"/>
                      <a:pt x="2" y="252"/>
                      <a:pt x="2" y="252"/>
                    </a:cubicBezTo>
                    <a:cubicBezTo>
                      <a:pt x="2" y="253"/>
                      <a:pt x="3" y="255"/>
                      <a:pt x="4" y="257"/>
                    </a:cubicBezTo>
                    <a:cubicBezTo>
                      <a:pt x="5" y="259"/>
                      <a:pt x="7" y="262"/>
                      <a:pt x="8" y="264"/>
                    </a:cubicBezTo>
                    <a:cubicBezTo>
                      <a:pt x="11" y="268"/>
                      <a:pt x="12" y="269"/>
                      <a:pt x="18" y="271"/>
                    </a:cubicBezTo>
                    <a:cubicBezTo>
                      <a:pt x="18" y="272"/>
                      <a:pt x="18" y="272"/>
                      <a:pt x="18" y="272"/>
                    </a:cubicBezTo>
                    <a:cubicBezTo>
                      <a:pt x="24" y="274"/>
                      <a:pt x="25" y="275"/>
                      <a:pt x="25" y="275"/>
                    </a:cubicBezTo>
                    <a:cubicBezTo>
                      <a:pt x="25" y="275"/>
                      <a:pt x="24" y="275"/>
                      <a:pt x="23" y="276"/>
                    </a:cubicBezTo>
                    <a:cubicBezTo>
                      <a:pt x="22" y="276"/>
                      <a:pt x="21" y="277"/>
                      <a:pt x="20" y="278"/>
                    </a:cubicBezTo>
                    <a:cubicBezTo>
                      <a:pt x="20" y="278"/>
                      <a:pt x="19" y="279"/>
                      <a:pt x="19" y="279"/>
                    </a:cubicBezTo>
                    <a:cubicBezTo>
                      <a:pt x="17" y="281"/>
                      <a:pt x="17" y="281"/>
                      <a:pt x="17" y="281"/>
                    </a:cubicBezTo>
                    <a:cubicBezTo>
                      <a:pt x="19" y="283"/>
                      <a:pt x="19" y="283"/>
                      <a:pt x="19" y="283"/>
                    </a:cubicBezTo>
                    <a:cubicBezTo>
                      <a:pt x="42" y="306"/>
                      <a:pt x="125" y="385"/>
                      <a:pt x="247" y="459"/>
                    </a:cubicBezTo>
                    <a:cubicBezTo>
                      <a:pt x="250" y="461"/>
                      <a:pt x="250" y="461"/>
                      <a:pt x="250" y="461"/>
                    </a:cubicBezTo>
                    <a:cubicBezTo>
                      <a:pt x="251" y="457"/>
                      <a:pt x="251" y="457"/>
                      <a:pt x="251" y="457"/>
                    </a:cubicBezTo>
                    <a:cubicBezTo>
                      <a:pt x="252" y="456"/>
                      <a:pt x="252" y="456"/>
                      <a:pt x="253" y="454"/>
                    </a:cubicBezTo>
                    <a:cubicBezTo>
                      <a:pt x="253" y="451"/>
                      <a:pt x="253" y="449"/>
                      <a:pt x="252" y="447"/>
                    </a:cubicBezTo>
                    <a:cubicBezTo>
                      <a:pt x="252" y="443"/>
                      <a:pt x="251" y="440"/>
                      <a:pt x="253" y="437"/>
                    </a:cubicBezTo>
                    <a:cubicBezTo>
                      <a:pt x="253" y="436"/>
                      <a:pt x="254" y="435"/>
                      <a:pt x="255" y="434"/>
                    </a:cubicBezTo>
                    <a:cubicBezTo>
                      <a:pt x="258" y="431"/>
                      <a:pt x="260" y="428"/>
                      <a:pt x="258" y="425"/>
                    </a:cubicBezTo>
                    <a:cubicBezTo>
                      <a:pt x="256" y="423"/>
                      <a:pt x="253" y="423"/>
                      <a:pt x="252" y="423"/>
                    </a:cubicBezTo>
                    <a:cubicBezTo>
                      <a:pt x="251" y="423"/>
                      <a:pt x="251" y="423"/>
                      <a:pt x="250" y="423"/>
                    </a:cubicBezTo>
                    <a:cubicBezTo>
                      <a:pt x="249" y="423"/>
                      <a:pt x="249" y="423"/>
                      <a:pt x="248" y="423"/>
                    </a:cubicBezTo>
                    <a:cubicBezTo>
                      <a:pt x="246" y="423"/>
                      <a:pt x="244" y="422"/>
                      <a:pt x="243" y="422"/>
                    </a:cubicBezTo>
                    <a:cubicBezTo>
                      <a:pt x="242" y="421"/>
                      <a:pt x="241" y="420"/>
                      <a:pt x="241" y="419"/>
                    </a:cubicBezTo>
                    <a:cubicBezTo>
                      <a:pt x="240" y="419"/>
                      <a:pt x="240" y="418"/>
                      <a:pt x="239" y="417"/>
                    </a:cubicBezTo>
                    <a:cubicBezTo>
                      <a:pt x="237" y="416"/>
                      <a:pt x="235" y="416"/>
                      <a:pt x="233" y="415"/>
                    </a:cubicBezTo>
                    <a:cubicBezTo>
                      <a:pt x="231" y="415"/>
                      <a:pt x="229" y="415"/>
                      <a:pt x="227" y="413"/>
                    </a:cubicBezTo>
                    <a:cubicBezTo>
                      <a:pt x="224" y="411"/>
                      <a:pt x="222" y="408"/>
                      <a:pt x="223" y="403"/>
                    </a:cubicBezTo>
                    <a:cubicBezTo>
                      <a:pt x="223" y="400"/>
                      <a:pt x="224" y="398"/>
                      <a:pt x="226" y="395"/>
                    </a:cubicBezTo>
                    <a:cubicBezTo>
                      <a:pt x="227" y="393"/>
                      <a:pt x="229" y="390"/>
                      <a:pt x="228" y="385"/>
                    </a:cubicBezTo>
                    <a:cubicBezTo>
                      <a:pt x="228" y="383"/>
                      <a:pt x="227" y="381"/>
                      <a:pt x="225" y="379"/>
                    </a:cubicBezTo>
                    <a:cubicBezTo>
                      <a:pt x="224" y="377"/>
                      <a:pt x="223" y="376"/>
                      <a:pt x="222" y="374"/>
                    </a:cubicBezTo>
                    <a:cubicBezTo>
                      <a:pt x="221" y="370"/>
                      <a:pt x="221" y="366"/>
                      <a:pt x="221" y="362"/>
                    </a:cubicBezTo>
                    <a:cubicBezTo>
                      <a:pt x="221" y="357"/>
                      <a:pt x="221" y="351"/>
                      <a:pt x="219" y="346"/>
                    </a:cubicBezTo>
                    <a:cubicBezTo>
                      <a:pt x="218" y="345"/>
                      <a:pt x="217" y="344"/>
                      <a:pt x="216" y="343"/>
                    </a:cubicBezTo>
                    <a:cubicBezTo>
                      <a:pt x="214" y="341"/>
                      <a:pt x="213" y="339"/>
                      <a:pt x="215" y="335"/>
                    </a:cubicBezTo>
                    <a:cubicBezTo>
                      <a:pt x="216" y="333"/>
                      <a:pt x="217" y="332"/>
                      <a:pt x="218" y="331"/>
                    </a:cubicBezTo>
                    <a:cubicBezTo>
                      <a:pt x="220" y="328"/>
                      <a:pt x="222" y="325"/>
                      <a:pt x="221" y="320"/>
                    </a:cubicBezTo>
                    <a:cubicBezTo>
                      <a:pt x="221" y="318"/>
                      <a:pt x="221" y="317"/>
                      <a:pt x="221" y="315"/>
                    </a:cubicBezTo>
                    <a:cubicBezTo>
                      <a:pt x="220" y="311"/>
                      <a:pt x="220" y="307"/>
                      <a:pt x="222" y="304"/>
                    </a:cubicBezTo>
                    <a:cubicBezTo>
                      <a:pt x="223" y="301"/>
                      <a:pt x="225" y="299"/>
                      <a:pt x="227" y="298"/>
                    </a:cubicBezTo>
                    <a:cubicBezTo>
                      <a:pt x="230" y="295"/>
                      <a:pt x="233" y="293"/>
                      <a:pt x="234" y="289"/>
                    </a:cubicBezTo>
                    <a:cubicBezTo>
                      <a:pt x="236" y="285"/>
                      <a:pt x="235" y="282"/>
                      <a:pt x="235" y="279"/>
                    </a:cubicBezTo>
                    <a:cubicBezTo>
                      <a:pt x="235" y="279"/>
                      <a:pt x="234" y="277"/>
                      <a:pt x="234" y="277"/>
                    </a:cubicBezTo>
                    <a:cubicBezTo>
                      <a:pt x="234" y="272"/>
                      <a:pt x="234" y="267"/>
                      <a:pt x="234" y="263"/>
                    </a:cubicBezTo>
                    <a:cubicBezTo>
                      <a:pt x="235" y="261"/>
                      <a:pt x="235" y="261"/>
                      <a:pt x="235" y="261"/>
                    </a:cubicBezTo>
                    <a:cubicBezTo>
                      <a:pt x="235" y="260"/>
                      <a:pt x="235" y="259"/>
                      <a:pt x="235" y="258"/>
                    </a:cubicBezTo>
                    <a:cubicBezTo>
                      <a:pt x="236" y="253"/>
                      <a:pt x="236" y="250"/>
                      <a:pt x="235" y="247"/>
                    </a:cubicBezTo>
                    <a:cubicBezTo>
                      <a:pt x="234" y="246"/>
                      <a:pt x="233" y="245"/>
                      <a:pt x="233" y="244"/>
                    </a:cubicBezTo>
                    <a:cubicBezTo>
                      <a:pt x="231" y="241"/>
                      <a:pt x="230" y="239"/>
                      <a:pt x="229" y="235"/>
                    </a:cubicBezTo>
                    <a:cubicBezTo>
                      <a:pt x="229" y="233"/>
                      <a:pt x="229" y="233"/>
                      <a:pt x="229" y="233"/>
                    </a:cubicBezTo>
                    <a:cubicBezTo>
                      <a:pt x="229" y="225"/>
                      <a:pt x="228" y="217"/>
                      <a:pt x="236" y="212"/>
                    </a:cubicBezTo>
                    <a:cubicBezTo>
                      <a:pt x="238" y="210"/>
                      <a:pt x="238" y="210"/>
                      <a:pt x="238" y="210"/>
                    </a:cubicBezTo>
                    <a:cubicBezTo>
                      <a:pt x="244" y="206"/>
                      <a:pt x="251" y="201"/>
                      <a:pt x="254" y="195"/>
                    </a:cubicBezTo>
                    <a:cubicBezTo>
                      <a:pt x="257" y="189"/>
                      <a:pt x="253" y="187"/>
                      <a:pt x="249" y="184"/>
                    </a:cubicBezTo>
                    <a:cubicBezTo>
                      <a:pt x="247" y="182"/>
                      <a:pt x="245" y="180"/>
                      <a:pt x="243" y="178"/>
                    </a:cubicBezTo>
                    <a:cubicBezTo>
                      <a:pt x="241" y="173"/>
                      <a:pt x="246" y="167"/>
                      <a:pt x="254" y="160"/>
                    </a:cubicBezTo>
                    <a:cubicBezTo>
                      <a:pt x="258" y="157"/>
                      <a:pt x="262" y="154"/>
                      <a:pt x="263" y="151"/>
                    </a:cubicBezTo>
                    <a:cubicBezTo>
                      <a:pt x="265" y="147"/>
                      <a:pt x="265" y="144"/>
                      <a:pt x="264" y="141"/>
                    </a:cubicBezTo>
                    <a:cubicBezTo>
                      <a:pt x="263" y="138"/>
                      <a:pt x="258" y="136"/>
                      <a:pt x="254" y="135"/>
                    </a:cubicBezTo>
                    <a:cubicBezTo>
                      <a:pt x="250" y="134"/>
                      <a:pt x="246" y="132"/>
                      <a:pt x="244" y="130"/>
                    </a:cubicBezTo>
                    <a:cubicBezTo>
                      <a:pt x="241" y="128"/>
                      <a:pt x="240" y="125"/>
                      <a:pt x="240" y="123"/>
                    </a:cubicBezTo>
                    <a:cubicBezTo>
                      <a:pt x="240" y="121"/>
                      <a:pt x="241" y="118"/>
                      <a:pt x="243" y="117"/>
                    </a:cubicBezTo>
                    <a:cubicBezTo>
                      <a:pt x="244" y="116"/>
                      <a:pt x="244" y="116"/>
                      <a:pt x="244" y="116"/>
                    </a:cubicBezTo>
                    <a:cubicBezTo>
                      <a:pt x="248" y="112"/>
                      <a:pt x="252" y="109"/>
                      <a:pt x="255" y="104"/>
                    </a:cubicBezTo>
                    <a:cubicBezTo>
                      <a:pt x="256" y="102"/>
                      <a:pt x="257" y="100"/>
                      <a:pt x="257" y="98"/>
                    </a:cubicBezTo>
                    <a:cubicBezTo>
                      <a:pt x="258" y="95"/>
                      <a:pt x="258" y="93"/>
                      <a:pt x="259" y="91"/>
                    </a:cubicBezTo>
                    <a:cubicBezTo>
                      <a:pt x="261" y="88"/>
                      <a:pt x="264" y="87"/>
                      <a:pt x="267" y="85"/>
                    </a:cubicBezTo>
                    <a:cubicBezTo>
                      <a:pt x="269" y="84"/>
                      <a:pt x="271" y="83"/>
                      <a:pt x="272" y="82"/>
                    </a:cubicBezTo>
                    <a:cubicBezTo>
                      <a:pt x="275" y="80"/>
                      <a:pt x="276" y="77"/>
                      <a:pt x="278" y="73"/>
                    </a:cubicBezTo>
                    <a:cubicBezTo>
                      <a:pt x="280" y="72"/>
                      <a:pt x="281" y="70"/>
                      <a:pt x="282" y="68"/>
                    </a:cubicBezTo>
                    <a:cubicBezTo>
                      <a:pt x="283" y="67"/>
                      <a:pt x="284" y="65"/>
                      <a:pt x="285" y="64"/>
                    </a:cubicBezTo>
                    <a:cubicBezTo>
                      <a:pt x="286" y="62"/>
                      <a:pt x="286" y="62"/>
                      <a:pt x="286" y="62"/>
                    </a:cubicBezTo>
                    <a:lnTo>
                      <a:pt x="283" y="59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53"/>
              <p:cNvSpPr>
                <a:spLocks noEditPoints="1"/>
              </p:cNvSpPr>
              <p:nvPr/>
            </p:nvSpPr>
            <p:spPr bwMode="auto">
              <a:xfrm>
                <a:off x="1474" y="2298"/>
                <a:ext cx="754" cy="1228"/>
              </a:xfrm>
              <a:custGeom>
                <a:avLst/>
                <a:gdLst>
                  <a:gd name="T0" fmla="*/ 281 w 284"/>
                  <a:gd name="T1" fmla="*/ 36 h 462"/>
                  <a:gd name="T2" fmla="*/ 140 w 284"/>
                  <a:gd name="T3" fmla="*/ 1 h 462"/>
                  <a:gd name="T4" fmla="*/ 137 w 284"/>
                  <a:gd name="T5" fmla="*/ 0 h 462"/>
                  <a:gd name="T6" fmla="*/ 128 w 284"/>
                  <a:gd name="T7" fmla="*/ 27 h 462"/>
                  <a:gd name="T8" fmla="*/ 136 w 284"/>
                  <a:gd name="T9" fmla="*/ 21 h 462"/>
                  <a:gd name="T10" fmla="*/ 140 w 284"/>
                  <a:gd name="T11" fmla="*/ 19 h 462"/>
                  <a:gd name="T12" fmla="*/ 141 w 284"/>
                  <a:gd name="T13" fmla="*/ 19 h 462"/>
                  <a:gd name="T14" fmla="*/ 145 w 284"/>
                  <a:gd name="T15" fmla="*/ 24 h 462"/>
                  <a:gd name="T16" fmla="*/ 152 w 284"/>
                  <a:gd name="T17" fmla="*/ 31 h 462"/>
                  <a:gd name="T18" fmla="*/ 158 w 284"/>
                  <a:gd name="T19" fmla="*/ 32 h 462"/>
                  <a:gd name="T20" fmla="*/ 166 w 284"/>
                  <a:gd name="T21" fmla="*/ 34 h 462"/>
                  <a:gd name="T22" fmla="*/ 165 w 284"/>
                  <a:gd name="T23" fmla="*/ 34 h 462"/>
                  <a:gd name="T24" fmla="*/ 158 w 284"/>
                  <a:gd name="T25" fmla="*/ 36 h 462"/>
                  <a:gd name="T26" fmla="*/ 155 w 284"/>
                  <a:gd name="T27" fmla="*/ 36 h 462"/>
                  <a:gd name="T28" fmla="*/ 145 w 284"/>
                  <a:gd name="T29" fmla="*/ 34 h 462"/>
                  <a:gd name="T30" fmla="*/ 130 w 284"/>
                  <a:gd name="T31" fmla="*/ 31 h 462"/>
                  <a:gd name="T32" fmla="*/ 129 w 284"/>
                  <a:gd name="T33" fmla="*/ 31 h 462"/>
                  <a:gd name="T34" fmla="*/ 127 w 284"/>
                  <a:gd name="T35" fmla="*/ 31 h 462"/>
                  <a:gd name="T36" fmla="*/ 0 w 284"/>
                  <a:gd name="T37" fmla="*/ 405 h 462"/>
                  <a:gd name="T38" fmla="*/ 3 w 284"/>
                  <a:gd name="T39" fmla="*/ 406 h 462"/>
                  <a:gd name="T40" fmla="*/ 127 w 284"/>
                  <a:gd name="T41" fmla="*/ 442 h 462"/>
                  <a:gd name="T42" fmla="*/ 177 w 284"/>
                  <a:gd name="T43" fmla="*/ 454 h 462"/>
                  <a:gd name="T44" fmla="*/ 184 w 284"/>
                  <a:gd name="T45" fmla="*/ 455 h 462"/>
                  <a:gd name="T46" fmla="*/ 217 w 284"/>
                  <a:gd name="T47" fmla="*/ 461 h 462"/>
                  <a:gd name="T48" fmla="*/ 220 w 284"/>
                  <a:gd name="T49" fmla="*/ 462 h 462"/>
                  <a:gd name="T50" fmla="*/ 221 w 284"/>
                  <a:gd name="T51" fmla="*/ 459 h 462"/>
                  <a:gd name="T52" fmla="*/ 267 w 284"/>
                  <a:gd name="T53" fmla="*/ 144 h 462"/>
                  <a:gd name="T54" fmla="*/ 261 w 284"/>
                  <a:gd name="T55" fmla="*/ 143 h 462"/>
                  <a:gd name="T56" fmla="*/ 261 w 284"/>
                  <a:gd name="T57" fmla="*/ 145 h 462"/>
                  <a:gd name="T58" fmla="*/ 257 w 284"/>
                  <a:gd name="T59" fmla="*/ 150 h 462"/>
                  <a:gd name="T60" fmla="*/ 255 w 284"/>
                  <a:gd name="T61" fmla="*/ 151 h 462"/>
                  <a:gd name="T62" fmla="*/ 253 w 284"/>
                  <a:gd name="T63" fmla="*/ 154 h 462"/>
                  <a:gd name="T64" fmla="*/ 253 w 284"/>
                  <a:gd name="T65" fmla="*/ 148 h 462"/>
                  <a:gd name="T66" fmla="*/ 252 w 284"/>
                  <a:gd name="T67" fmla="*/ 145 h 462"/>
                  <a:gd name="T68" fmla="*/ 252 w 284"/>
                  <a:gd name="T69" fmla="*/ 144 h 462"/>
                  <a:gd name="T70" fmla="*/ 251 w 284"/>
                  <a:gd name="T71" fmla="*/ 143 h 462"/>
                  <a:gd name="T72" fmla="*/ 251 w 284"/>
                  <a:gd name="T73" fmla="*/ 142 h 462"/>
                  <a:gd name="T74" fmla="*/ 251 w 284"/>
                  <a:gd name="T75" fmla="*/ 140 h 462"/>
                  <a:gd name="T76" fmla="*/ 250 w 284"/>
                  <a:gd name="T77" fmla="*/ 136 h 462"/>
                  <a:gd name="T78" fmla="*/ 249 w 284"/>
                  <a:gd name="T79" fmla="*/ 135 h 462"/>
                  <a:gd name="T80" fmla="*/ 257 w 284"/>
                  <a:gd name="T81" fmla="*/ 125 h 462"/>
                  <a:gd name="T82" fmla="*/ 258 w 284"/>
                  <a:gd name="T83" fmla="*/ 123 h 462"/>
                  <a:gd name="T84" fmla="*/ 260 w 284"/>
                  <a:gd name="T85" fmla="*/ 121 h 462"/>
                  <a:gd name="T86" fmla="*/ 269 w 284"/>
                  <a:gd name="T87" fmla="*/ 114 h 462"/>
                  <a:gd name="T88" fmla="*/ 272 w 284"/>
                  <a:gd name="T89" fmla="*/ 113 h 462"/>
                  <a:gd name="T90" fmla="*/ 272 w 284"/>
                  <a:gd name="T91" fmla="*/ 111 h 462"/>
                  <a:gd name="T92" fmla="*/ 284 w 284"/>
                  <a:gd name="T93" fmla="*/ 39 h 462"/>
                  <a:gd name="T94" fmla="*/ 284 w 284"/>
                  <a:gd name="T95" fmla="*/ 36 h 462"/>
                  <a:gd name="T96" fmla="*/ 281 w 284"/>
                  <a:gd name="T97" fmla="*/ 36 h 462"/>
                  <a:gd name="T98" fmla="*/ 233 w 284"/>
                  <a:gd name="T99" fmla="*/ 166 h 462"/>
                  <a:gd name="T100" fmla="*/ 237 w 284"/>
                  <a:gd name="T101" fmla="*/ 160 h 462"/>
                  <a:gd name="T102" fmla="*/ 239 w 284"/>
                  <a:gd name="T103" fmla="*/ 164 h 462"/>
                  <a:gd name="T104" fmla="*/ 238 w 284"/>
                  <a:gd name="T105" fmla="*/ 165 h 462"/>
                  <a:gd name="T106" fmla="*/ 233 w 284"/>
                  <a:gd name="T107" fmla="*/ 167 h 462"/>
                  <a:gd name="T108" fmla="*/ 233 w 284"/>
                  <a:gd name="T109" fmla="*/ 167 h 462"/>
                  <a:gd name="T110" fmla="*/ 233 w 284"/>
                  <a:gd name="T111" fmla="*/ 166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84" h="462">
                    <a:moveTo>
                      <a:pt x="281" y="36"/>
                    </a:moveTo>
                    <a:cubicBezTo>
                      <a:pt x="267" y="34"/>
                      <a:pt x="214" y="25"/>
                      <a:pt x="140" y="1"/>
                    </a:cubicBezTo>
                    <a:cubicBezTo>
                      <a:pt x="137" y="0"/>
                      <a:pt x="137" y="0"/>
                      <a:pt x="137" y="0"/>
                    </a:cubicBezTo>
                    <a:cubicBezTo>
                      <a:pt x="128" y="27"/>
                      <a:pt x="128" y="27"/>
                      <a:pt x="128" y="27"/>
                    </a:cubicBezTo>
                    <a:cubicBezTo>
                      <a:pt x="136" y="21"/>
                      <a:pt x="136" y="21"/>
                      <a:pt x="136" y="21"/>
                    </a:cubicBezTo>
                    <a:cubicBezTo>
                      <a:pt x="137" y="20"/>
                      <a:pt x="139" y="19"/>
                      <a:pt x="140" y="19"/>
                    </a:cubicBezTo>
                    <a:cubicBezTo>
                      <a:pt x="140" y="19"/>
                      <a:pt x="141" y="19"/>
                      <a:pt x="141" y="19"/>
                    </a:cubicBezTo>
                    <a:cubicBezTo>
                      <a:pt x="143" y="20"/>
                      <a:pt x="144" y="22"/>
                      <a:pt x="145" y="24"/>
                    </a:cubicBezTo>
                    <a:cubicBezTo>
                      <a:pt x="147" y="26"/>
                      <a:pt x="149" y="29"/>
                      <a:pt x="152" y="31"/>
                    </a:cubicBezTo>
                    <a:cubicBezTo>
                      <a:pt x="154" y="32"/>
                      <a:pt x="156" y="32"/>
                      <a:pt x="158" y="32"/>
                    </a:cubicBezTo>
                    <a:cubicBezTo>
                      <a:pt x="163" y="32"/>
                      <a:pt x="165" y="33"/>
                      <a:pt x="166" y="34"/>
                    </a:cubicBezTo>
                    <a:cubicBezTo>
                      <a:pt x="166" y="34"/>
                      <a:pt x="166" y="34"/>
                      <a:pt x="165" y="34"/>
                    </a:cubicBezTo>
                    <a:cubicBezTo>
                      <a:pt x="165" y="35"/>
                      <a:pt x="162" y="36"/>
                      <a:pt x="158" y="36"/>
                    </a:cubicBezTo>
                    <a:cubicBezTo>
                      <a:pt x="156" y="36"/>
                      <a:pt x="155" y="36"/>
                      <a:pt x="155" y="36"/>
                    </a:cubicBezTo>
                    <a:cubicBezTo>
                      <a:pt x="152" y="36"/>
                      <a:pt x="148" y="35"/>
                      <a:pt x="145" y="34"/>
                    </a:cubicBezTo>
                    <a:cubicBezTo>
                      <a:pt x="140" y="32"/>
                      <a:pt x="135" y="31"/>
                      <a:pt x="130" y="31"/>
                    </a:cubicBezTo>
                    <a:cubicBezTo>
                      <a:pt x="129" y="31"/>
                      <a:pt x="129" y="31"/>
                      <a:pt x="129" y="31"/>
                    </a:cubicBezTo>
                    <a:cubicBezTo>
                      <a:pt x="127" y="31"/>
                      <a:pt x="127" y="31"/>
                      <a:pt x="127" y="31"/>
                    </a:cubicBezTo>
                    <a:cubicBezTo>
                      <a:pt x="0" y="405"/>
                      <a:pt x="0" y="405"/>
                      <a:pt x="0" y="405"/>
                    </a:cubicBezTo>
                    <a:cubicBezTo>
                      <a:pt x="3" y="406"/>
                      <a:pt x="3" y="406"/>
                      <a:pt x="3" y="406"/>
                    </a:cubicBezTo>
                    <a:cubicBezTo>
                      <a:pt x="42" y="418"/>
                      <a:pt x="83" y="430"/>
                      <a:pt x="127" y="442"/>
                    </a:cubicBezTo>
                    <a:cubicBezTo>
                      <a:pt x="143" y="447"/>
                      <a:pt x="160" y="450"/>
                      <a:pt x="177" y="454"/>
                    </a:cubicBezTo>
                    <a:cubicBezTo>
                      <a:pt x="184" y="455"/>
                      <a:pt x="184" y="455"/>
                      <a:pt x="184" y="455"/>
                    </a:cubicBezTo>
                    <a:cubicBezTo>
                      <a:pt x="194" y="457"/>
                      <a:pt x="205" y="459"/>
                      <a:pt x="217" y="461"/>
                    </a:cubicBezTo>
                    <a:cubicBezTo>
                      <a:pt x="220" y="462"/>
                      <a:pt x="220" y="462"/>
                      <a:pt x="220" y="462"/>
                    </a:cubicBezTo>
                    <a:cubicBezTo>
                      <a:pt x="221" y="459"/>
                      <a:pt x="221" y="459"/>
                      <a:pt x="221" y="459"/>
                    </a:cubicBezTo>
                    <a:cubicBezTo>
                      <a:pt x="226" y="419"/>
                      <a:pt x="247" y="277"/>
                      <a:pt x="267" y="144"/>
                    </a:cubicBezTo>
                    <a:cubicBezTo>
                      <a:pt x="261" y="143"/>
                      <a:pt x="261" y="143"/>
                      <a:pt x="261" y="143"/>
                    </a:cubicBezTo>
                    <a:cubicBezTo>
                      <a:pt x="261" y="143"/>
                      <a:pt x="261" y="144"/>
                      <a:pt x="261" y="145"/>
                    </a:cubicBezTo>
                    <a:cubicBezTo>
                      <a:pt x="260" y="147"/>
                      <a:pt x="258" y="148"/>
                      <a:pt x="257" y="150"/>
                    </a:cubicBezTo>
                    <a:cubicBezTo>
                      <a:pt x="256" y="150"/>
                      <a:pt x="256" y="151"/>
                      <a:pt x="255" y="151"/>
                    </a:cubicBezTo>
                    <a:cubicBezTo>
                      <a:pt x="254" y="152"/>
                      <a:pt x="253" y="153"/>
                      <a:pt x="253" y="154"/>
                    </a:cubicBezTo>
                    <a:cubicBezTo>
                      <a:pt x="253" y="152"/>
                      <a:pt x="253" y="150"/>
                      <a:pt x="253" y="148"/>
                    </a:cubicBezTo>
                    <a:cubicBezTo>
                      <a:pt x="253" y="147"/>
                      <a:pt x="252" y="146"/>
                      <a:pt x="252" y="145"/>
                    </a:cubicBezTo>
                    <a:cubicBezTo>
                      <a:pt x="252" y="144"/>
                      <a:pt x="252" y="144"/>
                      <a:pt x="252" y="144"/>
                    </a:cubicBezTo>
                    <a:cubicBezTo>
                      <a:pt x="251" y="143"/>
                      <a:pt x="251" y="143"/>
                      <a:pt x="251" y="143"/>
                    </a:cubicBezTo>
                    <a:cubicBezTo>
                      <a:pt x="251" y="142"/>
                      <a:pt x="251" y="142"/>
                      <a:pt x="251" y="142"/>
                    </a:cubicBezTo>
                    <a:cubicBezTo>
                      <a:pt x="251" y="141"/>
                      <a:pt x="251" y="141"/>
                      <a:pt x="251" y="140"/>
                    </a:cubicBezTo>
                    <a:cubicBezTo>
                      <a:pt x="251" y="138"/>
                      <a:pt x="250" y="137"/>
                      <a:pt x="250" y="136"/>
                    </a:cubicBezTo>
                    <a:cubicBezTo>
                      <a:pt x="250" y="136"/>
                      <a:pt x="250" y="135"/>
                      <a:pt x="249" y="135"/>
                    </a:cubicBezTo>
                    <a:cubicBezTo>
                      <a:pt x="248" y="132"/>
                      <a:pt x="254" y="127"/>
                      <a:pt x="257" y="125"/>
                    </a:cubicBezTo>
                    <a:cubicBezTo>
                      <a:pt x="258" y="123"/>
                      <a:pt x="258" y="123"/>
                      <a:pt x="258" y="123"/>
                    </a:cubicBezTo>
                    <a:cubicBezTo>
                      <a:pt x="258" y="123"/>
                      <a:pt x="259" y="122"/>
                      <a:pt x="260" y="121"/>
                    </a:cubicBezTo>
                    <a:cubicBezTo>
                      <a:pt x="262" y="119"/>
                      <a:pt x="267" y="114"/>
                      <a:pt x="269" y="114"/>
                    </a:cubicBezTo>
                    <a:cubicBezTo>
                      <a:pt x="272" y="113"/>
                      <a:pt x="272" y="113"/>
                      <a:pt x="272" y="113"/>
                    </a:cubicBezTo>
                    <a:cubicBezTo>
                      <a:pt x="272" y="111"/>
                      <a:pt x="272" y="111"/>
                      <a:pt x="272" y="111"/>
                    </a:cubicBezTo>
                    <a:cubicBezTo>
                      <a:pt x="276" y="86"/>
                      <a:pt x="280" y="62"/>
                      <a:pt x="284" y="39"/>
                    </a:cubicBezTo>
                    <a:cubicBezTo>
                      <a:pt x="284" y="36"/>
                      <a:pt x="284" y="36"/>
                      <a:pt x="284" y="36"/>
                    </a:cubicBezTo>
                    <a:lnTo>
                      <a:pt x="281" y="36"/>
                    </a:lnTo>
                    <a:close/>
                    <a:moveTo>
                      <a:pt x="233" y="166"/>
                    </a:moveTo>
                    <a:cubicBezTo>
                      <a:pt x="233" y="164"/>
                      <a:pt x="235" y="161"/>
                      <a:pt x="237" y="160"/>
                    </a:cubicBezTo>
                    <a:cubicBezTo>
                      <a:pt x="237" y="161"/>
                      <a:pt x="237" y="163"/>
                      <a:pt x="239" y="164"/>
                    </a:cubicBezTo>
                    <a:cubicBezTo>
                      <a:pt x="238" y="164"/>
                      <a:pt x="238" y="165"/>
                      <a:pt x="238" y="165"/>
                    </a:cubicBezTo>
                    <a:cubicBezTo>
                      <a:pt x="236" y="166"/>
                      <a:pt x="235" y="167"/>
                      <a:pt x="233" y="167"/>
                    </a:cubicBezTo>
                    <a:cubicBezTo>
                      <a:pt x="233" y="167"/>
                      <a:pt x="233" y="167"/>
                      <a:pt x="233" y="167"/>
                    </a:cubicBezTo>
                    <a:cubicBezTo>
                      <a:pt x="233" y="167"/>
                      <a:pt x="233" y="167"/>
                      <a:pt x="233" y="16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54"/>
              <p:cNvSpPr>
                <a:spLocks noEditPoints="1"/>
              </p:cNvSpPr>
              <p:nvPr/>
            </p:nvSpPr>
            <p:spPr bwMode="auto">
              <a:xfrm>
                <a:off x="440" y="1517"/>
                <a:ext cx="922" cy="1764"/>
              </a:xfrm>
              <a:custGeom>
                <a:avLst/>
                <a:gdLst>
                  <a:gd name="T0" fmla="*/ 281 w 347"/>
                  <a:gd name="T1" fmla="*/ 180 h 664"/>
                  <a:gd name="T2" fmla="*/ 48 w 347"/>
                  <a:gd name="T3" fmla="*/ 37 h 664"/>
                  <a:gd name="T4" fmla="*/ 56 w 347"/>
                  <a:gd name="T5" fmla="*/ 60 h 664"/>
                  <a:gd name="T6" fmla="*/ 94 w 347"/>
                  <a:gd name="T7" fmla="*/ 61 h 664"/>
                  <a:gd name="T8" fmla="*/ 90 w 347"/>
                  <a:gd name="T9" fmla="*/ 86 h 664"/>
                  <a:gd name="T10" fmla="*/ 83 w 347"/>
                  <a:gd name="T11" fmla="*/ 161 h 664"/>
                  <a:gd name="T12" fmla="*/ 76 w 347"/>
                  <a:gd name="T13" fmla="*/ 193 h 664"/>
                  <a:gd name="T14" fmla="*/ 79 w 347"/>
                  <a:gd name="T15" fmla="*/ 207 h 664"/>
                  <a:gd name="T16" fmla="*/ 91 w 347"/>
                  <a:gd name="T17" fmla="*/ 235 h 664"/>
                  <a:gd name="T18" fmla="*/ 77 w 347"/>
                  <a:gd name="T19" fmla="*/ 268 h 664"/>
                  <a:gd name="T20" fmla="*/ 63 w 347"/>
                  <a:gd name="T21" fmla="*/ 276 h 664"/>
                  <a:gd name="T22" fmla="*/ 56 w 347"/>
                  <a:gd name="T23" fmla="*/ 282 h 664"/>
                  <a:gd name="T24" fmla="*/ 40 w 347"/>
                  <a:gd name="T25" fmla="*/ 293 h 664"/>
                  <a:gd name="T26" fmla="*/ 31 w 347"/>
                  <a:gd name="T27" fmla="*/ 295 h 664"/>
                  <a:gd name="T28" fmla="*/ 36 w 347"/>
                  <a:gd name="T29" fmla="*/ 311 h 664"/>
                  <a:gd name="T30" fmla="*/ 28 w 347"/>
                  <a:gd name="T31" fmla="*/ 327 h 664"/>
                  <a:gd name="T32" fmla="*/ 40 w 347"/>
                  <a:gd name="T33" fmla="*/ 337 h 664"/>
                  <a:gd name="T34" fmla="*/ 60 w 347"/>
                  <a:gd name="T35" fmla="*/ 330 h 664"/>
                  <a:gd name="T36" fmla="*/ 52 w 347"/>
                  <a:gd name="T37" fmla="*/ 338 h 664"/>
                  <a:gd name="T38" fmla="*/ 31 w 347"/>
                  <a:gd name="T39" fmla="*/ 352 h 664"/>
                  <a:gd name="T40" fmla="*/ 39 w 347"/>
                  <a:gd name="T41" fmla="*/ 365 h 664"/>
                  <a:gd name="T42" fmla="*/ 46 w 347"/>
                  <a:gd name="T43" fmla="*/ 369 h 664"/>
                  <a:gd name="T44" fmla="*/ 45 w 347"/>
                  <a:gd name="T45" fmla="*/ 382 h 664"/>
                  <a:gd name="T46" fmla="*/ 41 w 347"/>
                  <a:gd name="T47" fmla="*/ 390 h 664"/>
                  <a:gd name="T48" fmla="*/ 26 w 347"/>
                  <a:gd name="T49" fmla="*/ 405 h 664"/>
                  <a:gd name="T50" fmla="*/ 34 w 347"/>
                  <a:gd name="T51" fmla="*/ 418 h 664"/>
                  <a:gd name="T52" fmla="*/ 26 w 347"/>
                  <a:gd name="T53" fmla="*/ 433 h 664"/>
                  <a:gd name="T54" fmla="*/ 38 w 347"/>
                  <a:gd name="T55" fmla="*/ 450 h 664"/>
                  <a:gd name="T56" fmla="*/ 33 w 347"/>
                  <a:gd name="T57" fmla="*/ 454 h 664"/>
                  <a:gd name="T58" fmla="*/ 9 w 347"/>
                  <a:gd name="T59" fmla="*/ 427 h 664"/>
                  <a:gd name="T60" fmla="*/ 6 w 347"/>
                  <a:gd name="T61" fmla="*/ 448 h 664"/>
                  <a:gd name="T62" fmla="*/ 8 w 347"/>
                  <a:gd name="T63" fmla="*/ 465 h 664"/>
                  <a:gd name="T64" fmla="*/ 10 w 347"/>
                  <a:gd name="T65" fmla="*/ 479 h 664"/>
                  <a:gd name="T66" fmla="*/ 14 w 347"/>
                  <a:gd name="T67" fmla="*/ 494 h 664"/>
                  <a:gd name="T68" fmla="*/ 26 w 347"/>
                  <a:gd name="T69" fmla="*/ 516 h 664"/>
                  <a:gd name="T70" fmla="*/ 30 w 347"/>
                  <a:gd name="T71" fmla="*/ 536 h 664"/>
                  <a:gd name="T72" fmla="*/ 33 w 347"/>
                  <a:gd name="T73" fmla="*/ 539 h 664"/>
                  <a:gd name="T74" fmla="*/ 46 w 347"/>
                  <a:gd name="T75" fmla="*/ 575 h 664"/>
                  <a:gd name="T76" fmla="*/ 70 w 347"/>
                  <a:gd name="T77" fmla="*/ 560 h 664"/>
                  <a:gd name="T78" fmla="*/ 59 w 347"/>
                  <a:gd name="T79" fmla="*/ 486 h 664"/>
                  <a:gd name="T80" fmla="*/ 64 w 347"/>
                  <a:gd name="T81" fmla="*/ 487 h 664"/>
                  <a:gd name="T82" fmla="*/ 59 w 347"/>
                  <a:gd name="T83" fmla="*/ 502 h 664"/>
                  <a:gd name="T84" fmla="*/ 62 w 347"/>
                  <a:gd name="T85" fmla="*/ 512 h 664"/>
                  <a:gd name="T86" fmla="*/ 70 w 347"/>
                  <a:gd name="T87" fmla="*/ 534 h 664"/>
                  <a:gd name="T88" fmla="*/ 83 w 347"/>
                  <a:gd name="T89" fmla="*/ 545 h 664"/>
                  <a:gd name="T90" fmla="*/ 284 w 347"/>
                  <a:gd name="T91" fmla="*/ 662 h 664"/>
                  <a:gd name="T92" fmla="*/ 295 w 347"/>
                  <a:gd name="T93" fmla="*/ 599 h 664"/>
                  <a:gd name="T94" fmla="*/ 268 w 347"/>
                  <a:gd name="T95" fmla="*/ 530 h 664"/>
                  <a:gd name="T96" fmla="*/ 252 w 347"/>
                  <a:gd name="T97" fmla="*/ 484 h 664"/>
                  <a:gd name="T98" fmla="*/ 254 w 347"/>
                  <a:gd name="T99" fmla="*/ 402 h 664"/>
                  <a:gd name="T100" fmla="*/ 346 w 347"/>
                  <a:gd name="T101" fmla="*/ 220 h 664"/>
                  <a:gd name="T102" fmla="*/ 70 w 347"/>
                  <a:gd name="T103" fmla="*/ 500 h 664"/>
                  <a:gd name="T104" fmla="*/ 47 w 347"/>
                  <a:gd name="T105" fmla="*/ 465 h 664"/>
                  <a:gd name="T106" fmla="*/ 45 w 347"/>
                  <a:gd name="T107" fmla="*/ 465 h 6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7" h="664">
                    <a:moveTo>
                      <a:pt x="345" y="216"/>
                    </a:moveTo>
                    <a:cubicBezTo>
                      <a:pt x="324" y="205"/>
                      <a:pt x="303" y="193"/>
                      <a:pt x="282" y="181"/>
                    </a:cubicBezTo>
                    <a:cubicBezTo>
                      <a:pt x="282" y="181"/>
                      <a:pt x="282" y="181"/>
                      <a:pt x="282" y="181"/>
                    </a:cubicBezTo>
                    <a:cubicBezTo>
                      <a:pt x="282" y="181"/>
                      <a:pt x="282" y="181"/>
                      <a:pt x="282" y="181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281" y="180"/>
                      <a:pt x="281" y="180"/>
                      <a:pt x="281" y="180"/>
                    </a:cubicBezTo>
                    <a:cubicBezTo>
                      <a:pt x="160" y="107"/>
                      <a:pt x="75" y="27"/>
                      <a:pt x="52" y="4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6" y="11"/>
                      <a:pt x="47" y="17"/>
                      <a:pt x="47" y="23"/>
                    </a:cubicBezTo>
                    <a:cubicBezTo>
                      <a:pt x="48" y="26"/>
                      <a:pt x="48" y="30"/>
                      <a:pt x="48" y="32"/>
                    </a:cubicBezTo>
                    <a:cubicBezTo>
                      <a:pt x="48" y="34"/>
                      <a:pt x="48" y="35"/>
                      <a:pt x="48" y="37"/>
                    </a:cubicBezTo>
                    <a:cubicBezTo>
                      <a:pt x="48" y="40"/>
                      <a:pt x="48" y="43"/>
                      <a:pt x="48" y="45"/>
                    </a:cubicBezTo>
                    <a:cubicBezTo>
                      <a:pt x="48" y="46"/>
                      <a:pt x="47" y="47"/>
                      <a:pt x="47" y="48"/>
                    </a:cubicBezTo>
                    <a:cubicBezTo>
                      <a:pt x="46" y="51"/>
                      <a:pt x="43" y="57"/>
                      <a:pt x="48" y="60"/>
                    </a:cubicBezTo>
                    <a:cubicBezTo>
                      <a:pt x="49" y="61"/>
                      <a:pt x="50" y="61"/>
                      <a:pt x="51" y="61"/>
                    </a:cubicBezTo>
                    <a:cubicBezTo>
                      <a:pt x="52" y="61"/>
                      <a:pt x="54" y="61"/>
                      <a:pt x="55" y="61"/>
                    </a:cubicBezTo>
                    <a:cubicBezTo>
                      <a:pt x="55" y="60"/>
                      <a:pt x="56" y="60"/>
                      <a:pt x="56" y="60"/>
                    </a:cubicBezTo>
                    <a:cubicBezTo>
                      <a:pt x="58" y="60"/>
                      <a:pt x="60" y="61"/>
                      <a:pt x="62" y="62"/>
                    </a:cubicBezTo>
                    <a:cubicBezTo>
                      <a:pt x="64" y="62"/>
                      <a:pt x="66" y="63"/>
                      <a:pt x="67" y="63"/>
                    </a:cubicBezTo>
                    <a:cubicBezTo>
                      <a:pt x="70" y="63"/>
                      <a:pt x="72" y="61"/>
                      <a:pt x="75" y="59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8" y="57"/>
                      <a:pt x="81" y="56"/>
                      <a:pt x="85" y="56"/>
                    </a:cubicBezTo>
                    <a:cubicBezTo>
                      <a:pt x="87" y="56"/>
                      <a:pt x="93" y="56"/>
                      <a:pt x="94" y="61"/>
                    </a:cubicBezTo>
                    <a:cubicBezTo>
                      <a:pt x="95" y="64"/>
                      <a:pt x="93" y="68"/>
                      <a:pt x="91" y="72"/>
                    </a:cubicBezTo>
                    <a:cubicBezTo>
                      <a:pt x="91" y="72"/>
                      <a:pt x="91" y="73"/>
                      <a:pt x="91" y="73"/>
                    </a:cubicBezTo>
                    <a:cubicBezTo>
                      <a:pt x="90" y="74"/>
                      <a:pt x="89" y="75"/>
                      <a:pt x="89" y="77"/>
                    </a:cubicBezTo>
                    <a:cubicBezTo>
                      <a:pt x="89" y="79"/>
                      <a:pt x="89" y="80"/>
                      <a:pt x="89" y="82"/>
                    </a:cubicBezTo>
                    <a:cubicBezTo>
                      <a:pt x="89" y="82"/>
                      <a:pt x="89" y="83"/>
                      <a:pt x="89" y="83"/>
                    </a:cubicBezTo>
                    <a:cubicBezTo>
                      <a:pt x="90" y="86"/>
                      <a:pt x="90" y="86"/>
                      <a:pt x="90" y="86"/>
                    </a:cubicBezTo>
                    <a:cubicBezTo>
                      <a:pt x="90" y="87"/>
                      <a:pt x="90" y="89"/>
                      <a:pt x="90" y="90"/>
                    </a:cubicBezTo>
                    <a:cubicBezTo>
                      <a:pt x="90" y="92"/>
                      <a:pt x="90" y="94"/>
                      <a:pt x="90" y="97"/>
                    </a:cubicBezTo>
                    <a:cubicBezTo>
                      <a:pt x="89" y="100"/>
                      <a:pt x="89" y="103"/>
                      <a:pt x="89" y="106"/>
                    </a:cubicBezTo>
                    <a:cubicBezTo>
                      <a:pt x="90" y="111"/>
                      <a:pt x="90" y="117"/>
                      <a:pt x="90" y="122"/>
                    </a:cubicBezTo>
                    <a:cubicBezTo>
                      <a:pt x="90" y="131"/>
                      <a:pt x="88" y="142"/>
                      <a:pt x="85" y="152"/>
                    </a:cubicBezTo>
                    <a:cubicBezTo>
                      <a:pt x="84" y="155"/>
                      <a:pt x="83" y="158"/>
                      <a:pt x="83" y="161"/>
                    </a:cubicBezTo>
                    <a:cubicBezTo>
                      <a:pt x="82" y="164"/>
                      <a:pt x="81" y="167"/>
                      <a:pt x="81" y="170"/>
                    </a:cubicBezTo>
                    <a:cubicBezTo>
                      <a:pt x="80" y="171"/>
                      <a:pt x="80" y="172"/>
                      <a:pt x="80" y="173"/>
                    </a:cubicBezTo>
                    <a:cubicBezTo>
                      <a:pt x="80" y="174"/>
                      <a:pt x="79" y="176"/>
                      <a:pt x="79" y="178"/>
                    </a:cubicBezTo>
                    <a:cubicBezTo>
                      <a:pt x="78" y="179"/>
                      <a:pt x="78" y="179"/>
                      <a:pt x="78" y="179"/>
                    </a:cubicBezTo>
                    <a:cubicBezTo>
                      <a:pt x="78" y="180"/>
                      <a:pt x="77" y="182"/>
                      <a:pt x="77" y="184"/>
                    </a:cubicBezTo>
                    <a:cubicBezTo>
                      <a:pt x="76" y="187"/>
                      <a:pt x="76" y="189"/>
                      <a:pt x="76" y="193"/>
                    </a:cubicBezTo>
                    <a:cubicBezTo>
                      <a:pt x="76" y="194"/>
                      <a:pt x="76" y="195"/>
                      <a:pt x="76" y="196"/>
                    </a:cubicBezTo>
                    <a:cubicBezTo>
                      <a:pt x="76" y="196"/>
                      <a:pt x="76" y="197"/>
                      <a:pt x="76" y="197"/>
                    </a:cubicBezTo>
                    <a:cubicBezTo>
                      <a:pt x="76" y="198"/>
                      <a:pt x="76" y="198"/>
                      <a:pt x="76" y="199"/>
                    </a:cubicBezTo>
                    <a:cubicBezTo>
                      <a:pt x="76" y="200"/>
                      <a:pt x="76" y="201"/>
                      <a:pt x="77" y="202"/>
                    </a:cubicBezTo>
                    <a:cubicBezTo>
                      <a:pt x="77" y="204"/>
                      <a:pt x="77" y="205"/>
                      <a:pt x="78" y="205"/>
                    </a:cubicBezTo>
                    <a:cubicBezTo>
                      <a:pt x="78" y="206"/>
                      <a:pt x="78" y="206"/>
                      <a:pt x="79" y="207"/>
                    </a:cubicBezTo>
                    <a:cubicBezTo>
                      <a:pt x="80" y="211"/>
                      <a:pt x="83" y="215"/>
                      <a:pt x="85" y="218"/>
                    </a:cubicBezTo>
                    <a:cubicBezTo>
                      <a:pt x="86" y="219"/>
                      <a:pt x="87" y="221"/>
                      <a:pt x="87" y="222"/>
                    </a:cubicBezTo>
                    <a:cubicBezTo>
                      <a:pt x="87" y="223"/>
                      <a:pt x="87" y="223"/>
                      <a:pt x="87" y="224"/>
                    </a:cubicBezTo>
                    <a:cubicBezTo>
                      <a:pt x="87" y="226"/>
                      <a:pt x="87" y="227"/>
                      <a:pt x="88" y="229"/>
                    </a:cubicBezTo>
                    <a:cubicBezTo>
                      <a:pt x="89" y="230"/>
                      <a:pt x="89" y="230"/>
                      <a:pt x="89" y="231"/>
                    </a:cubicBezTo>
                    <a:cubicBezTo>
                      <a:pt x="90" y="232"/>
                      <a:pt x="91" y="234"/>
                      <a:pt x="91" y="235"/>
                    </a:cubicBezTo>
                    <a:cubicBezTo>
                      <a:pt x="92" y="240"/>
                      <a:pt x="92" y="247"/>
                      <a:pt x="88" y="249"/>
                    </a:cubicBezTo>
                    <a:cubicBezTo>
                      <a:pt x="88" y="250"/>
                      <a:pt x="87" y="250"/>
                      <a:pt x="87" y="250"/>
                    </a:cubicBezTo>
                    <a:cubicBezTo>
                      <a:pt x="84" y="252"/>
                      <a:pt x="81" y="254"/>
                      <a:pt x="81" y="259"/>
                    </a:cubicBezTo>
                    <a:cubicBezTo>
                      <a:pt x="81" y="260"/>
                      <a:pt x="81" y="261"/>
                      <a:pt x="81" y="262"/>
                    </a:cubicBezTo>
                    <a:cubicBezTo>
                      <a:pt x="81" y="263"/>
                      <a:pt x="81" y="265"/>
                      <a:pt x="81" y="266"/>
                    </a:cubicBezTo>
                    <a:cubicBezTo>
                      <a:pt x="80" y="267"/>
                      <a:pt x="79" y="267"/>
                      <a:pt x="77" y="268"/>
                    </a:cubicBezTo>
                    <a:cubicBezTo>
                      <a:pt x="77" y="269"/>
                      <a:pt x="76" y="269"/>
                      <a:pt x="75" y="270"/>
                    </a:cubicBezTo>
                    <a:cubicBezTo>
                      <a:pt x="74" y="271"/>
                      <a:pt x="73" y="271"/>
                      <a:pt x="73" y="272"/>
                    </a:cubicBezTo>
                    <a:cubicBezTo>
                      <a:pt x="72" y="273"/>
                      <a:pt x="72" y="273"/>
                      <a:pt x="72" y="273"/>
                    </a:cubicBezTo>
                    <a:cubicBezTo>
                      <a:pt x="71" y="273"/>
                      <a:pt x="70" y="273"/>
                      <a:pt x="69" y="274"/>
                    </a:cubicBezTo>
                    <a:cubicBezTo>
                      <a:pt x="69" y="274"/>
                      <a:pt x="69" y="274"/>
                      <a:pt x="69" y="274"/>
                    </a:cubicBezTo>
                    <a:cubicBezTo>
                      <a:pt x="66" y="274"/>
                      <a:pt x="64" y="275"/>
                      <a:pt x="63" y="276"/>
                    </a:cubicBezTo>
                    <a:cubicBezTo>
                      <a:pt x="61" y="276"/>
                      <a:pt x="60" y="277"/>
                      <a:pt x="59" y="279"/>
                    </a:cubicBezTo>
                    <a:cubicBezTo>
                      <a:pt x="59" y="280"/>
                      <a:pt x="59" y="280"/>
                      <a:pt x="59" y="281"/>
                    </a:cubicBezTo>
                    <a:cubicBezTo>
                      <a:pt x="59" y="281"/>
                      <a:pt x="58" y="282"/>
                      <a:pt x="58" y="282"/>
                    </a:cubicBezTo>
                    <a:cubicBezTo>
                      <a:pt x="58" y="282"/>
                      <a:pt x="58" y="282"/>
                      <a:pt x="58" y="282"/>
                    </a:cubicBezTo>
                    <a:cubicBezTo>
                      <a:pt x="58" y="282"/>
                      <a:pt x="58" y="282"/>
                      <a:pt x="58" y="282"/>
                    </a:cubicBezTo>
                    <a:cubicBezTo>
                      <a:pt x="57" y="282"/>
                      <a:pt x="57" y="282"/>
                      <a:pt x="56" y="282"/>
                    </a:cubicBezTo>
                    <a:cubicBezTo>
                      <a:pt x="55" y="281"/>
                      <a:pt x="53" y="280"/>
                      <a:pt x="51" y="280"/>
                    </a:cubicBezTo>
                    <a:cubicBezTo>
                      <a:pt x="50" y="280"/>
                      <a:pt x="49" y="280"/>
                      <a:pt x="48" y="281"/>
                    </a:cubicBezTo>
                    <a:cubicBezTo>
                      <a:pt x="43" y="284"/>
                      <a:pt x="44" y="290"/>
                      <a:pt x="45" y="295"/>
                    </a:cubicBezTo>
                    <a:cubicBezTo>
                      <a:pt x="45" y="295"/>
                      <a:pt x="45" y="296"/>
                      <a:pt x="45" y="296"/>
                    </a:cubicBezTo>
                    <a:cubicBezTo>
                      <a:pt x="45" y="296"/>
                      <a:pt x="45" y="295"/>
                      <a:pt x="45" y="295"/>
                    </a:cubicBezTo>
                    <a:cubicBezTo>
                      <a:pt x="43" y="293"/>
                      <a:pt x="41" y="293"/>
                      <a:pt x="40" y="293"/>
                    </a:cubicBezTo>
                    <a:cubicBezTo>
                      <a:pt x="40" y="293"/>
                      <a:pt x="40" y="293"/>
                      <a:pt x="39" y="293"/>
                    </a:cubicBezTo>
                    <a:cubicBezTo>
                      <a:pt x="39" y="293"/>
                      <a:pt x="39" y="293"/>
                      <a:pt x="39" y="292"/>
                    </a:cubicBezTo>
                    <a:cubicBezTo>
                      <a:pt x="38" y="292"/>
                      <a:pt x="37" y="292"/>
                      <a:pt x="35" y="292"/>
                    </a:cubicBezTo>
                    <a:cubicBezTo>
                      <a:pt x="35" y="292"/>
                      <a:pt x="35" y="292"/>
                      <a:pt x="35" y="292"/>
                    </a:cubicBezTo>
                    <a:cubicBezTo>
                      <a:pt x="34" y="292"/>
                      <a:pt x="34" y="292"/>
                      <a:pt x="34" y="292"/>
                    </a:cubicBezTo>
                    <a:cubicBezTo>
                      <a:pt x="33" y="292"/>
                      <a:pt x="31" y="293"/>
                      <a:pt x="31" y="295"/>
                    </a:cubicBezTo>
                    <a:cubicBezTo>
                      <a:pt x="30" y="296"/>
                      <a:pt x="29" y="298"/>
                      <a:pt x="30" y="300"/>
                    </a:cubicBezTo>
                    <a:cubicBezTo>
                      <a:pt x="31" y="302"/>
                      <a:pt x="32" y="303"/>
                      <a:pt x="33" y="303"/>
                    </a:cubicBezTo>
                    <a:cubicBezTo>
                      <a:pt x="34" y="303"/>
                      <a:pt x="34" y="303"/>
                      <a:pt x="34" y="303"/>
                    </a:cubicBezTo>
                    <a:cubicBezTo>
                      <a:pt x="34" y="304"/>
                      <a:pt x="34" y="306"/>
                      <a:pt x="36" y="307"/>
                    </a:cubicBezTo>
                    <a:cubicBezTo>
                      <a:pt x="36" y="307"/>
                      <a:pt x="37" y="307"/>
                      <a:pt x="37" y="307"/>
                    </a:cubicBezTo>
                    <a:cubicBezTo>
                      <a:pt x="37" y="309"/>
                      <a:pt x="37" y="310"/>
                      <a:pt x="36" y="311"/>
                    </a:cubicBezTo>
                    <a:cubicBezTo>
                      <a:pt x="36" y="311"/>
                      <a:pt x="36" y="311"/>
                      <a:pt x="36" y="311"/>
                    </a:cubicBezTo>
                    <a:cubicBezTo>
                      <a:pt x="35" y="308"/>
                      <a:pt x="32" y="308"/>
                      <a:pt x="31" y="308"/>
                    </a:cubicBezTo>
                    <a:cubicBezTo>
                      <a:pt x="28" y="308"/>
                      <a:pt x="26" y="311"/>
                      <a:pt x="25" y="314"/>
                    </a:cubicBezTo>
                    <a:cubicBezTo>
                      <a:pt x="25" y="317"/>
                      <a:pt x="26" y="319"/>
                      <a:pt x="27" y="322"/>
                    </a:cubicBezTo>
                    <a:cubicBezTo>
                      <a:pt x="27" y="323"/>
                      <a:pt x="28" y="324"/>
                      <a:pt x="28" y="325"/>
                    </a:cubicBezTo>
                    <a:cubicBezTo>
                      <a:pt x="28" y="326"/>
                      <a:pt x="28" y="326"/>
                      <a:pt x="28" y="327"/>
                    </a:cubicBezTo>
                    <a:cubicBezTo>
                      <a:pt x="27" y="330"/>
                      <a:pt x="27" y="334"/>
                      <a:pt x="29" y="336"/>
                    </a:cubicBezTo>
                    <a:cubicBezTo>
                      <a:pt x="30" y="337"/>
                      <a:pt x="31" y="337"/>
                      <a:pt x="33" y="337"/>
                    </a:cubicBezTo>
                    <a:cubicBezTo>
                      <a:pt x="33" y="337"/>
                      <a:pt x="33" y="337"/>
                      <a:pt x="33" y="337"/>
                    </a:cubicBezTo>
                    <a:cubicBezTo>
                      <a:pt x="33" y="337"/>
                      <a:pt x="33" y="337"/>
                      <a:pt x="34" y="337"/>
                    </a:cubicBezTo>
                    <a:cubicBezTo>
                      <a:pt x="35" y="337"/>
                      <a:pt x="36" y="336"/>
                      <a:pt x="37" y="336"/>
                    </a:cubicBezTo>
                    <a:cubicBezTo>
                      <a:pt x="38" y="337"/>
                      <a:pt x="39" y="337"/>
                      <a:pt x="40" y="337"/>
                    </a:cubicBezTo>
                    <a:cubicBezTo>
                      <a:pt x="40" y="337"/>
                      <a:pt x="40" y="337"/>
                      <a:pt x="40" y="337"/>
                    </a:cubicBezTo>
                    <a:cubicBezTo>
                      <a:pt x="42" y="337"/>
                      <a:pt x="44" y="335"/>
                      <a:pt x="45" y="333"/>
                    </a:cubicBezTo>
                    <a:cubicBezTo>
                      <a:pt x="45" y="334"/>
                      <a:pt x="45" y="334"/>
                      <a:pt x="46" y="334"/>
                    </a:cubicBezTo>
                    <a:cubicBezTo>
                      <a:pt x="47" y="335"/>
                      <a:pt x="48" y="335"/>
                      <a:pt x="49" y="335"/>
                    </a:cubicBezTo>
                    <a:cubicBezTo>
                      <a:pt x="53" y="335"/>
                      <a:pt x="55" y="333"/>
                      <a:pt x="57" y="331"/>
                    </a:cubicBezTo>
                    <a:cubicBezTo>
                      <a:pt x="58" y="331"/>
                      <a:pt x="59" y="330"/>
                      <a:pt x="60" y="330"/>
                    </a:cubicBezTo>
                    <a:cubicBezTo>
                      <a:pt x="62" y="328"/>
                      <a:pt x="65" y="327"/>
                      <a:pt x="67" y="327"/>
                    </a:cubicBezTo>
                    <a:cubicBezTo>
                      <a:pt x="67" y="328"/>
                      <a:pt x="65" y="329"/>
                      <a:pt x="63" y="331"/>
                    </a:cubicBezTo>
                    <a:cubicBezTo>
                      <a:pt x="62" y="331"/>
                      <a:pt x="62" y="331"/>
                      <a:pt x="62" y="331"/>
                    </a:cubicBezTo>
                    <a:cubicBezTo>
                      <a:pt x="61" y="332"/>
                      <a:pt x="60" y="332"/>
                      <a:pt x="59" y="332"/>
                    </a:cubicBezTo>
                    <a:cubicBezTo>
                      <a:pt x="57" y="333"/>
                      <a:pt x="55" y="334"/>
                      <a:pt x="54" y="336"/>
                    </a:cubicBezTo>
                    <a:cubicBezTo>
                      <a:pt x="53" y="336"/>
                      <a:pt x="53" y="337"/>
                      <a:pt x="52" y="338"/>
                    </a:cubicBezTo>
                    <a:cubicBezTo>
                      <a:pt x="52" y="338"/>
                      <a:pt x="51" y="338"/>
                      <a:pt x="51" y="338"/>
                    </a:cubicBezTo>
                    <a:cubicBezTo>
                      <a:pt x="48" y="338"/>
                      <a:pt x="46" y="339"/>
                      <a:pt x="44" y="342"/>
                    </a:cubicBezTo>
                    <a:cubicBezTo>
                      <a:pt x="44" y="342"/>
                      <a:pt x="43" y="343"/>
                      <a:pt x="41" y="343"/>
                    </a:cubicBezTo>
                    <a:cubicBezTo>
                      <a:pt x="39" y="344"/>
                      <a:pt x="36" y="346"/>
                      <a:pt x="35" y="350"/>
                    </a:cubicBezTo>
                    <a:cubicBezTo>
                      <a:pt x="35" y="350"/>
                      <a:pt x="35" y="350"/>
                      <a:pt x="35" y="350"/>
                    </a:cubicBezTo>
                    <a:cubicBezTo>
                      <a:pt x="33" y="350"/>
                      <a:pt x="32" y="351"/>
                      <a:pt x="31" y="352"/>
                    </a:cubicBezTo>
                    <a:cubicBezTo>
                      <a:pt x="29" y="354"/>
                      <a:pt x="28" y="357"/>
                      <a:pt x="28" y="359"/>
                    </a:cubicBezTo>
                    <a:cubicBezTo>
                      <a:pt x="28" y="361"/>
                      <a:pt x="28" y="361"/>
                      <a:pt x="28" y="361"/>
                    </a:cubicBezTo>
                    <a:cubicBezTo>
                      <a:pt x="28" y="363"/>
                      <a:pt x="28" y="367"/>
                      <a:pt x="30" y="369"/>
                    </a:cubicBezTo>
                    <a:cubicBezTo>
                      <a:pt x="31" y="369"/>
                      <a:pt x="32" y="370"/>
                      <a:pt x="33" y="370"/>
                    </a:cubicBezTo>
                    <a:cubicBezTo>
                      <a:pt x="33" y="370"/>
                      <a:pt x="33" y="370"/>
                      <a:pt x="33" y="370"/>
                    </a:cubicBezTo>
                    <a:cubicBezTo>
                      <a:pt x="36" y="370"/>
                      <a:pt x="38" y="367"/>
                      <a:pt x="39" y="365"/>
                    </a:cubicBezTo>
                    <a:cubicBezTo>
                      <a:pt x="39" y="365"/>
                      <a:pt x="39" y="365"/>
                      <a:pt x="40" y="365"/>
                    </a:cubicBezTo>
                    <a:cubicBezTo>
                      <a:pt x="40" y="365"/>
                      <a:pt x="41" y="365"/>
                      <a:pt x="42" y="365"/>
                    </a:cubicBezTo>
                    <a:cubicBezTo>
                      <a:pt x="42" y="365"/>
                      <a:pt x="42" y="365"/>
                      <a:pt x="43" y="365"/>
                    </a:cubicBezTo>
                    <a:cubicBezTo>
                      <a:pt x="43" y="365"/>
                      <a:pt x="43" y="365"/>
                      <a:pt x="43" y="365"/>
                    </a:cubicBezTo>
                    <a:cubicBezTo>
                      <a:pt x="43" y="368"/>
                      <a:pt x="44" y="369"/>
                      <a:pt x="46" y="369"/>
                    </a:cubicBezTo>
                    <a:cubicBezTo>
                      <a:pt x="46" y="369"/>
                      <a:pt x="46" y="369"/>
                      <a:pt x="46" y="369"/>
                    </a:cubicBezTo>
                    <a:cubicBezTo>
                      <a:pt x="46" y="369"/>
                      <a:pt x="45" y="370"/>
                      <a:pt x="45" y="370"/>
                    </a:cubicBezTo>
                    <a:cubicBezTo>
                      <a:pt x="45" y="371"/>
                      <a:pt x="44" y="372"/>
                      <a:pt x="44" y="373"/>
                    </a:cubicBezTo>
                    <a:cubicBezTo>
                      <a:pt x="44" y="373"/>
                      <a:pt x="44" y="373"/>
                      <a:pt x="44" y="374"/>
                    </a:cubicBezTo>
                    <a:cubicBezTo>
                      <a:pt x="44" y="374"/>
                      <a:pt x="44" y="374"/>
                      <a:pt x="44" y="374"/>
                    </a:cubicBezTo>
                    <a:cubicBezTo>
                      <a:pt x="44" y="375"/>
                      <a:pt x="43" y="376"/>
                      <a:pt x="43" y="377"/>
                    </a:cubicBezTo>
                    <a:cubicBezTo>
                      <a:pt x="43" y="379"/>
                      <a:pt x="44" y="381"/>
                      <a:pt x="45" y="382"/>
                    </a:cubicBezTo>
                    <a:cubicBezTo>
                      <a:pt x="45" y="382"/>
                      <a:pt x="45" y="382"/>
                      <a:pt x="46" y="383"/>
                    </a:cubicBezTo>
                    <a:cubicBezTo>
                      <a:pt x="46" y="385"/>
                      <a:pt x="48" y="388"/>
                      <a:pt x="47" y="389"/>
                    </a:cubicBezTo>
                    <a:cubicBezTo>
                      <a:pt x="47" y="390"/>
                      <a:pt x="47" y="391"/>
                      <a:pt x="46" y="391"/>
                    </a:cubicBezTo>
                    <a:cubicBezTo>
                      <a:pt x="46" y="390"/>
                      <a:pt x="46" y="390"/>
                      <a:pt x="46" y="390"/>
                    </a:cubicBezTo>
                    <a:cubicBezTo>
                      <a:pt x="43" y="390"/>
                      <a:pt x="43" y="390"/>
                      <a:pt x="43" y="390"/>
                    </a:cubicBezTo>
                    <a:cubicBezTo>
                      <a:pt x="42" y="390"/>
                      <a:pt x="42" y="390"/>
                      <a:pt x="41" y="390"/>
                    </a:cubicBezTo>
                    <a:cubicBezTo>
                      <a:pt x="41" y="390"/>
                      <a:pt x="40" y="390"/>
                      <a:pt x="39" y="390"/>
                    </a:cubicBezTo>
                    <a:cubicBezTo>
                      <a:pt x="38" y="390"/>
                      <a:pt x="37" y="390"/>
                      <a:pt x="37" y="390"/>
                    </a:cubicBezTo>
                    <a:cubicBezTo>
                      <a:pt x="35" y="391"/>
                      <a:pt x="33" y="393"/>
                      <a:pt x="32" y="395"/>
                    </a:cubicBezTo>
                    <a:cubicBezTo>
                      <a:pt x="30" y="397"/>
                      <a:pt x="30" y="399"/>
                      <a:pt x="30" y="400"/>
                    </a:cubicBezTo>
                    <a:cubicBezTo>
                      <a:pt x="30" y="400"/>
                      <a:pt x="31" y="401"/>
                      <a:pt x="31" y="402"/>
                    </a:cubicBezTo>
                    <a:cubicBezTo>
                      <a:pt x="30" y="402"/>
                      <a:pt x="28" y="403"/>
                      <a:pt x="26" y="405"/>
                    </a:cubicBezTo>
                    <a:cubicBezTo>
                      <a:pt x="25" y="407"/>
                      <a:pt x="25" y="408"/>
                      <a:pt x="25" y="409"/>
                    </a:cubicBezTo>
                    <a:cubicBezTo>
                      <a:pt x="25" y="410"/>
                      <a:pt x="25" y="410"/>
                      <a:pt x="25" y="410"/>
                    </a:cubicBezTo>
                    <a:cubicBezTo>
                      <a:pt x="25" y="412"/>
                      <a:pt x="25" y="414"/>
                      <a:pt x="26" y="417"/>
                    </a:cubicBezTo>
                    <a:cubicBezTo>
                      <a:pt x="27" y="418"/>
                      <a:pt x="29" y="419"/>
                      <a:pt x="31" y="419"/>
                    </a:cubicBezTo>
                    <a:cubicBezTo>
                      <a:pt x="31" y="419"/>
                      <a:pt x="32" y="419"/>
                      <a:pt x="32" y="418"/>
                    </a:cubicBezTo>
                    <a:cubicBezTo>
                      <a:pt x="33" y="418"/>
                      <a:pt x="33" y="418"/>
                      <a:pt x="34" y="418"/>
                    </a:cubicBezTo>
                    <a:cubicBezTo>
                      <a:pt x="34" y="419"/>
                      <a:pt x="33" y="419"/>
                      <a:pt x="31" y="420"/>
                    </a:cubicBezTo>
                    <a:cubicBezTo>
                      <a:pt x="30" y="420"/>
                      <a:pt x="30" y="420"/>
                      <a:pt x="30" y="420"/>
                    </a:cubicBezTo>
                    <a:cubicBezTo>
                      <a:pt x="29" y="421"/>
                      <a:pt x="27" y="421"/>
                      <a:pt x="26" y="423"/>
                    </a:cubicBezTo>
                    <a:cubicBezTo>
                      <a:pt x="23" y="426"/>
                      <a:pt x="25" y="429"/>
                      <a:pt x="26" y="431"/>
                    </a:cubicBezTo>
                    <a:cubicBezTo>
                      <a:pt x="26" y="431"/>
                      <a:pt x="27" y="432"/>
                      <a:pt x="27" y="432"/>
                    </a:cubicBezTo>
                    <a:cubicBezTo>
                      <a:pt x="27" y="432"/>
                      <a:pt x="27" y="432"/>
                      <a:pt x="26" y="433"/>
                    </a:cubicBezTo>
                    <a:cubicBezTo>
                      <a:pt x="26" y="433"/>
                      <a:pt x="25" y="435"/>
                      <a:pt x="25" y="437"/>
                    </a:cubicBezTo>
                    <a:cubicBezTo>
                      <a:pt x="26" y="439"/>
                      <a:pt x="27" y="440"/>
                      <a:pt x="27" y="442"/>
                    </a:cubicBezTo>
                    <a:cubicBezTo>
                      <a:pt x="28" y="443"/>
                      <a:pt x="28" y="443"/>
                      <a:pt x="28" y="443"/>
                    </a:cubicBezTo>
                    <a:cubicBezTo>
                      <a:pt x="29" y="445"/>
                      <a:pt x="32" y="446"/>
                      <a:pt x="34" y="447"/>
                    </a:cubicBezTo>
                    <a:cubicBezTo>
                      <a:pt x="35" y="447"/>
                      <a:pt x="35" y="447"/>
                      <a:pt x="35" y="447"/>
                    </a:cubicBezTo>
                    <a:cubicBezTo>
                      <a:pt x="36" y="448"/>
                      <a:pt x="37" y="449"/>
                      <a:pt x="38" y="450"/>
                    </a:cubicBezTo>
                    <a:cubicBezTo>
                      <a:pt x="39" y="451"/>
                      <a:pt x="40" y="452"/>
                      <a:pt x="42" y="453"/>
                    </a:cubicBezTo>
                    <a:cubicBezTo>
                      <a:pt x="43" y="453"/>
                      <a:pt x="44" y="453"/>
                      <a:pt x="45" y="454"/>
                    </a:cubicBezTo>
                    <a:cubicBezTo>
                      <a:pt x="43" y="454"/>
                      <a:pt x="40" y="455"/>
                      <a:pt x="39" y="459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9" y="460"/>
                      <a:pt x="39" y="460"/>
                      <a:pt x="39" y="460"/>
                    </a:cubicBezTo>
                    <a:cubicBezTo>
                      <a:pt x="37" y="458"/>
                      <a:pt x="35" y="456"/>
                      <a:pt x="33" y="454"/>
                    </a:cubicBezTo>
                    <a:cubicBezTo>
                      <a:pt x="32" y="452"/>
                      <a:pt x="31" y="450"/>
                      <a:pt x="30" y="448"/>
                    </a:cubicBezTo>
                    <a:cubicBezTo>
                      <a:pt x="30" y="446"/>
                      <a:pt x="29" y="444"/>
                      <a:pt x="27" y="442"/>
                    </a:cubicBezTo>
                    <a:cubicBezTo>
                      <a:pt x="27" y="441"/>
                      <a:pt x="27" y="441"/>
                      <a:pt x="26" y="440"/>
                    </a:cubicBezTo>
                    <a:cubicBezTo>
                      <a:pt x="25" y="437"/>
                      <a:pt x="22" y="434"/>
                      <a:pt x="19" y="432"/>
                    </a:cubicBezTo>
                    <a:cubicBezTo>
                      <a:pt x="19" y="432"/>
                      <a:pt x="18" y="431"/>
                      <a:pt x="18" y="431"/>
                    </a:cubicBezTo>
                    <a:cubicBezTo>
                      <a:pt x="15" y="429"/>
                      <a:pt x="13" y="427"/>
                      <a:pt x="9" y="427"/>
                    </a:cubicBezTo>
                    <a:cubicBezTo>
                      <a:pt x="8" y="427"/>
                      <a:pt x="8" y="427"/>
                      <a:pt x="7" y="427"/>
                    </a:cubicBezTo>
                    <a:cubicBezTo>
                      <a:pt x="6" y="428"/>
                      <a:pt x="4" y="429"/>
                      <a:pt x="2" y="431"/>
                    </a:cubicBezTo>
                    <a:cubicBezTo>
                      <a:pt x="0" y="436"/>
                      <a:pt x="1" y="442"/>
                      <a:pt x="2" y="445"/>
                    </a:cubicBezTo>
                    <a:cubicBezTo>
                      <a:pt x="3" y="446"/>
                      <a:pt x="4" y="447"/>
                      <a:pt x="5" y="448"/>
                    </a:cubicBezTo>
                    <a:cubicBezTo>
                      <a:pt x="5" y="448"/>
                      <a:pt x="6" y="448"/>
                      <a:pt x="6" y="448"/>
                    </a:cubicBezTo>
                    <a:cubicBezTo>
                      <a:pt x="6" y="448"/>
                      <a:pt x="6" y="448"/>
                      <a:pt x="6" y="448"/>
                    </a:cubicBezTo>
                    <a:cubicBezTo>
                      <a:pt x="6" y="448"/>
                      <a:pt x="5" y="450"/>
                      <a:pt x="4" y="450"/>
                    </a:cubicBezTo>
                    <a:cubicBezTo>
                      <a:pt x="4" y="452"/>
                      <a:pt x="3" y="453"/>
                      <a:pt x="2" y="454"/>
                    </a:cubicBezTo>
                    <a:cubicBezTo>
                      <a:pt x="2" y="454"/>
                      <a:pt x="2" y="454"/>
                      <a:pt x="2" y="454"/>
                    </a:cubicBezTo>
                    <a:cubicBezTo>
                      <a:pt x="2" y="457"/>
                      <a:pt x="0" y="460"/>
                      <a:pt x="3" y="463"/>
                    </a:cubicBezTo>
                    <a:cubicBezTo>
                      <a:pt x="3" y="464"/>
                      <a:pt x="5" y="465"/>
                      <a:pt x="7" y="465"/>
                    </a:cubicBezTo>
                    <a:cubicBezTo>
                      <a:pt x="7" y="465"/>
                      <a:pt x="8" y="465"/>
                      <a:pt x="8" y="465"/>
                    </a:cubicBezTo>
                    <a:cubicBezTo>
                      <a:pt x="8" y="465"/>
                      <a:pt x="8" y="465"/>
                      <a:pt x="8" y="465"/>
                    </a:cubicBezTo>
                    <a:cubicBezTo>
                      <a:pt x="8" y="465"/>
                      <a:pt x="8" y="465"/>
                      <a:pt x="9" y="466"/>
                    </a:cubicBezTo>
                    <a:cubicBezTo>
                      <a:pt x="9" y="467"/>
                      <a:pt x="10" y="467"/>
                      <a:pt x="10" y="468"/>
                    </a:cubicBezTo>
                    <a:cubicBezTo>
                      <a:pt x="10" y="469"/>
                      <a:pt x="11" y="469"/>
                      <a:pt x="11" y="470"/>
                    </a:cubicBezTo>
                    <a:cubicBezTo>
                      <a:pt x="11" y="471"/>
                      <a:pt x="11" y="471"/>
                      <a:pt x="10" y="472"/>
                    </a:cubicBezTo>
                    <a:cubicBezTo>
                      <a:pt x="8" y="474"/>
                      <a:pt x="8" y="477"/>
                      <a:pt x="10" y="479"/>
                    </a:cubicBezTo>
                    <a:cubicBezTo>
                      <a:pt x="10" y="480"/>
                      <a:pt x="11" y="480"/>
                      <a:pt x="12" y="481"/>
                    </a:cubicBezTo>
                    <a:cubicBezTo>
                      <a:pt x="12" y="481"/>
                      <a:pt x="12" y="482"/>
                      <a:pt x="12" y="482"/>
                    </a:cubicBezTo>
                    <a:cubicBezTo>
                      <a:pt x="12" y="482"/>
                      <a:pt x="12" y="482"/>
                      <a:pt x="12" y="482"/>
                    </a:cubicBezTo>
                    <a:cubicBezTo>
                      <a:pt x="12" y="482"/>
                      <a:pt x="12" y="483"/>
                      <a:pt x="11" y="483"/>
                    </a:cubicBezTo>
                    <a:cubicBezTo>
                      <a:pt x="10" y="485"/>
                      <a:pt x="8" y="488"/>
                      <a:pt x="10" y="491"/>
                    </a:cubicBezTo>
                    <a:cubicBezTo>
                      <a:pt x="11" y="492"/>
                      <a:pt x="12" y="493"/>
                      <a:pt x="14" y="494"/>
                    </a:cubicBezTo>
                    <a:cubicBezTo>
                      <a:pt x="12" y="496"/>
                      <a:pt x="12" y="500"/>
                      <a:pt x="13" y="501"/>
                    </a:cubicBezTo>
                    <a:cubicBezTo>
                      <a:pt x="14" y="505"/>
                      <a:pt x="17" y="507"/>
                      <a:pt x="20" y="509"/>
                    </a:cubicBezTo>
                    <a:cubicBezTo>
                      <a:pt x="21" y="510"/>
                      <a:pt x="21" y="510"/>
                      <a:pt x="21" y="510"/>
                    </a:cubicBezTo>
                    <a:cubicBezTo>
                      <a:pt x="22" y="511"/>
                      <a:pt x="23" y="511"/>
                      <a:pt x="24" y="513"/>
                    </a:cubicBezTo>
                    <a:cubicBezTo>
                      <a:pt x="24" y="513"/>
                      <a:pt x="25" y="514"/>
                      <a:pt x="25" y="515"/>
                    </a:cubicBezTo>
                    <a:cubicBezTo>
                      <a:pt x="26" y="515"/>
                      <a:pt x="26" y="516"/>
                      <a:pt x="26" y="516"/>
                    </a:cubicBezTo>
                    <a:cubicBezTo>
                      <a:pt x="27" y="516"/>
                      <a:pt x="26" y="517"/>
                      <a:pt x="26" y="518"/>
                    </a:cubicBezTo>
                    <a:cubicBezTo>
                      <a:pt x="25" y="519"/>
                      <a:pt x="25" y="519"/>
                      <a:pt x="24" y="520"/>
                    </a:cubicBezTo>
                    <a:cubicBezTo>
                      <a:pt x="24" y="521"/>
                      <a:pt x="24" y="521"/>
                      <a:pt x="24" y="522"/>
                    </a:cubicBezTo>
                    <a:cubicBezTo>
                      <a:pt x="23" y="523"/>
                      <a:pt x="22" y="525"/>
                      <a:pt x="22" y="527"/>
                    </a:cubicBezTo>
                    <a:cubicBezTo>
                      <a:pt x="22" y="530"/>
                      <a:pt x="25" y="533"/>
                      <a:pt x="27" y="535"/>
                    </a:cubicBezTo>
                    <a:cubicBezTo>
                      <a:pt x="28" y="535"/>
                      <a:pt x="29" y="535"/>
                      <a:pt x="30" y="536"/>
                    </a:cubicBezTo>
                    <a:cubicBezTo>
                      <a:pt x="31" y="536"/>
                      <a:pt x="31" y="536"/>
                      <a:pt x="31" y="536"/>
                    </a:cubicBezTo>
                    <a:cubicBezTo>
                      <a:pt x="31" y="536"/>
                      <a:pt x="32" y="536"/>
                      <a:pt x="32" y="536"/>
                    </a:cubicBezTo>
                    <a:cubicBezTo>
                      <a:pt x="33" y="537"/>
                      <a:pt x="33" y="537"/>
                      <a:pt x="34" y="537"/>
                    </a:cubicBezTo>
                    <a:cubicBezTo>
                      <a:pt x="35" y="537"/>
                      <a:pt x="36" y="538"/>
                      <a:pt x="36" y="538"/>
                    </a:cubicBezTo>
                    <a:cubicBezTo>
                      <a:pt x="37" y="538"/>
                      <a:pt x="37" y="538"/>
                      <a:pt x="37" y="538"/>
                    </a:cubicBezTo>
                    <a:cubicBezTo>
                      <a:pt x="36" y="538"/>
                      <a:pt x="35" y="538"/>
                      <a:pt x="33" y="539"/>
                    </a:cubicBezTo>
                    <a:cubicBezTo>
                      <a:pt x="33" y="539"/>
                      <a:pt x="33" y="539"/>
                      <a:pt x="33" y="539"/>
                    </a:cubicBezTo>
                    <a:cubicBezTo>
                      <a:pt x="31" y="540"/>
                      <a:pt x="28" y="541"/>
                      <a:pt x="29" y="546"/>
                    </a:cubicBezTo>
                    <a:cubicBezTo>
                      <a:pt x="29" y="547"/>
                      <a:pt x="30" y="548"/>
                      <a:pt x="31" y="549"/>
                    </a:cubicBezTo>
                    <a:cubicBezTo>
                      <a:pt x="31" y="550"/>
                      <a:pt x="32" y="550"/>
                      <a:pt x="33" y="550"/>
                    </a:cubicBezTo>
                    <a:cubicBezTo>
                      <a:pt x="34" y="559"/>
                      <a:pt x="39" y="566"/>
                      <a:pt x="44" y="572"/>
                    </a:cubicBezTo>
                    <a:cubicBezTo>
                      <a:pt x="46" y="575"/>
                      <a:pt x="46" y="575"/>
                      <a:pt x="46" y="575"/>
                    </a:cubicBezTo>
                    <a:cubicBezTo>
                      <a:pt x="49" y="579"/>
                      <a:pt x="54" y="583"/>
                      <a:pt x="61" y="583"/>
                    </a:cubicBezTo>
                    <a:cubicBezTo>
                      <a:pt x="61" y="583"/>
                      <a:pt x="62" y="583"/>
                      <a:pt x="62" y="583"/>
                    </a:cubicBezTo>
                    <a:cubicBezTo>
                      <a:pt x="65" y="583"/>
                      <a:pt x="67" y="582"/>
                      <a:pt x="69" y="580"/>
                    </a:cubicBezTo>
                    <a:cubicBezTo>
                      <a:pt x="72" y="575"/>
                      <a:pt x="71" y="570"/>
                      <a:pt x="71" y="565"/>
                    </a:cubicBezTo>
                    <a:cubicBezTo>
                      <a:pt x="71" y="564"/>
                      <a:pt x="71" y="564"/>
                      <a:pt x="71" y="564"/>
                    </a:cubicBezTo>
                    <a:cubicBezTo>
                      <a:pt x="70" y="560"/>
                      <a:pt x="70" y="560"/>
                      <a:pt x="70" y="560"/>
                    </a:cubicBezTo>
                    <a:cubicBezTo>
                      <a:pt x="69" y="551"/>
                      <a:pt x="68" y="542"/>
                      <a:pt x="63" y="533"/>
                    </a:cubicBezTo>
                    <a:cubicBezTo>
                      <a:pt x="58" y="523"/>
                      <a:pt x="58" y="517"/>
                      <a:pt x="58" y="506"/>
                    </a:cubicBezTo>
                    <a:cubicBezTo>
                      <a:pt x="58" y="504"/>
                      <a:pt x="58" y="502"/>
                      <a:pt x="58" y="501"/>
                    </a:cubicBezTo>
                    <a:cubicBezTo>
                      <a:pt x="58" y="498"/>
                      <a:pt x="58" y="496"/>
                      <a:pt x="58" y="495"/>
                    </a:cubicBezTo>
                    <a:cubicBezTo>
                      <a:pt x="59" y="493"/>
                      <a:pt x="59" y="493"/>
                      <a:pt x="59" y="493"/>
                    </a:cubicBezTo>
                    <a:cubicBezTo>
                      <a:pt x="59" y="491"/>
                      <a:pt x="59" y="489"/>
                      <a:pt x="59" y="486"/>
                    </a:cubicBezTo>
                    <a:cubicBezTo>
                      <a:pt x="59" y="484"/>
                      <a:pt x="57" y="482"/>
                      <a:pt x="56" y="481"/>
                    </a:cubicBezTo>
                    <a:cubicBezTo>
                      <a:pt x="56" y="481"/>
                      <a:pt x="56" y="481"/>
                      <a:pt x="56" y="480"/>
                    </a:cubicBezTo>
                    <a:cubicBezTo>
                      <a:pt x="57" y="481"/>
                      <a:pt x="58" y="481"/>
                      <a:pt x="59" y="481"/>
                    </a:cubicBezTo>
                    <a:cubicBezTo>
                      <a:pt x="59" y="481"/>
                      <a:pt x="60" y="481"/>
                      <a:pt x="60" y="481"/>
                    </a:cubicBezTo>
                    <a:cubicBezTo>
                      <a:pt x="61" y="481"/>
                      <a:pt x="61" y="481"/>
                      <a:pt x="62" y="481"/>
                    </a:cubicBezTo>
                    <a:cubicBezTo>
                      <a:pt x="62" y="483"/>
                      <a:pt x="63" y="485"/>
                      <a:pt x="64" y="487"/>
                    </a:cubicBezTo>
                    <a:cubicBezTo>
                      <a:pt x="64" y="487"/>
                      <a:pt x="64" y="487"/>
                      <a:pt x="64" y="487"/>
                    </a:cubicBezTo>
                    <a:cubicBezTo>
                      <a:pt x="62" y="487"/>
                      <a:pt x="61" y="488"/>
                      <a:pt x="60" y="489"/>
                    </a:cubicBezTo>
                    <a:cubicBezTo>
                      <a:pt x="58" y="491"/>
                      <a:pt x="59" y="493"/>
                      <a:pt x="60" y="494"/>
                    </a:cubicBezTo>
                    <a:cubicBezTo>
                      <a:pt x="60" y="495"/>
                      <a:pt x="60" y="495"/>
                      <a:pt x="60" y="495"/>
                    </a:cubicBezTo>
                    <a:cubicBezTo>
                      <a:pt x="60" y="496"/>
                      <a:pt x="60" y="496"/>
                      <a:pt x="60" y="497"/>
                    </a:cubicBezTo>
                    <a:cubicBezTo>
                      <a:pt x="59" y="498"/>
                      <a:pt x="58" y="500"/>
                      <a:pt x="59" y="502"/>
                    </a:cubicBezTo>
                    <a:cubicBezTo>
                      <a:pt x="59" y="504"/>
                      <a:pt x="60" y="504"/>
                      <a:pt x="62" y="505"/>
                    </a:cubicBezTo>
                    <a:cubicBezTo>
                      <a:pt x="62" y="505"/>
                      <a:pt x="62" y="505"/>
                      <a:pt x="63" y="505"/>
                    </a:cubicBezTo>
                    <a:cubicBezTo>
                      <a:pt x="63" y="505"/>
                      <a:pt x="63" y="505"/>
                      <a:pt x="63" y="505"/>
                    </a:cubicBezTo>
                    <a:cubicBezTo>
                      <a:pt x="62" y="507"/>
                      <a:pt x="62" y="509"/>
                      <a:pt x="62" y="510"/>
                    </a:cubicBezTo>
                    <a:cubicBezTo>
                      <a:pt x="62" y="511"/>
                      <a:pt x="62" y="511"/>
                      <a:pt x="62" y="512"/>
                    </a:cubicBezTo>
                    <a:cubicBezTo>
                      <a:pt x="62" y="512"/>
                      <a:pt x="62" y="512"/>
                      <a:pt x="62" y="512"/>
                    </a:cubicBezTo>
                    <a:cubicBezTo>
                      <a:pt x="62" y="515"/>
                      <a:pt x="62" y="516"/>
                      <a:pt x="64" y="519"/>
                    </a:cubicBezTo>
                    <a:cubicBezTo>
                      <a:pt x="64" y="519"/>
                      <a:pt x="64" y="519"/>
                      <a:pt x="64" y="520"/>
                    </a:cubicBezTo>
                    <a:cubicBezTo>
                      <a:pt x="65" y="521"/>
                      <a:pt x="65" y="522"/>
                      <a:pt x="66" y="522"/>
                    </a:cubicBezTo>
                    <a:cubicBezTo>
                      <a:pt x="68" y="524"/>
                      <a:pt x="70" y="524"/>
                      <a:pt x="71" y="524"/>
                    </a:cubicBezTo>
                    <a:cubicBezTo>
                      <a:pt x="71" y="524"/>
                      <a:pt x="71" y="524"/>
                      <a:pt x="72" y="524"/>
                    </a:cubicBezTo>
                    <a:cubicBezTo>
                      <a:pt x="70" y="526"/>
                      <a:pt x="69" y="530"/>
                      <a:pt x="70" y="534"/>
                    </a:cubicBezTo>
                    <a:cubicBezTo>
                      <a:pt x="71" y="536"/>
                      <a:pt x="72" y="537"/>
                      <a:pt x="73" y="538"/>
                    </a:cubicBezTo>
                    <a:cubicBezTo>
                      <a:pt x="74" y="539"/>
                      <a:pt x="74" y="539"/>
                      <a:pt x="74" y="539"/>
                    </a:cubicBezTo>
                    <a:cubicBezTo>
                      <a:pt x="74" y="539"/>
                      <a:pt x="74" y="540"/>
                      <a:pt x="75" y="540"/>
                    </a:cubicBezTo>
                    <a:cubicBezTo>
                      <a:pt x="75" y="541"/>
                      <a:pt x="76" y="542"/>
                      <a:pt x="77" y="543"/>
                    </a:cubicBezTo>
                    <a:cubicBezTo>
                      <a:pt x="77" y="543"/>
                      <a:pt x="80" y="545"/>
                      <a:pt x="82" y="545"/>
                    </a:cubicBezTo>
                    <a:cubicBezTo>
                      <a:pt x="83" y="545"/>
                      <a:pt x="83" y="545"/>
                      <a:pt x="83" y="545"/>
                    </a:cubicBezTo>
                    <a:cubicBezTo>
                      <a:pt x="83" y="545"/>
                      <a:pt x="83" y="546"/>
                      <a:pt x="83" y="546"/>
                    </a:cubicBezTo>
                    <a:cubicBezTo>
                      <a:pt x="82" y="549"/>
                      <a:pt x="82" y="551"/>
                      <a:pt x="82" y="553"/>
                    </a:cubicBezTo>
                    <a:cubicBezTo>
                      <a:pt x="82" y="556"/>
                      <a:pt x="82" y="556"/>
                      <a:pt x="82" y="556"/>
                    </a:cubicBezTo>
                    <a:cubicBezTo>
                      <a:pt x="83" y="559"/>
                      <a:pt x="83" y="559"/>
                      <a:pt x="83" y="559"/>
                    </a:cubicBezTo>
                    <a:cubicBezTo>
                      <a:pt x="84" y="559"/>
                      <a:pt x="84" y="559"/>
                      <a:pt x="84" y="559"/>
                    </a:cubicBezTo>
                    <a:cubicBezTo>
                      <a:pt x="85" y="561"/>
                      <a:pt x="125" y="602"/>
                      <a:pt x="284" y="662"/>
                    </a:cubicBezTo>
                    <a:cubicBezTo>
                      <a:pt x="290" y="664"/>
                      <a:pt x="290" y="664"/>
                      <a:pt x="290" y="664"/>
                    </a:cubicBezTo>
                    <a:cubicBezTo>
                      <a:pt x="288" y="658"/>
                      <a:pt x="288" y="658"/>
                      <a:pt x="288" y="658"/>
                    </a:cubicBezTo>
                    <a:cubicBezTo>
                      <a:pt x="288" y="657"/>
                      <a:pt x="287" y="656"/>
                      <a:pt x="287" y="655"/>
                    </a:cubicBezTo>
                    <a:cubicBezTo>
                      <a:pt x="285" y="645"/>
                      <a:pt x="287" y="638"/>
                      <a:pt x="290" y="629"/>
                    </a:cubicBezTo>
                    <a:cubicBezTo>
                      <a:pt x="291" y="627"/>
                      <a:pt x="292" y="625"/>
                      <a:pt x="292" y="623"/>
                    </a:cubicBezTo>
                    <a:cubicBezTo>
                      <a:pt x="294" y="616"/>
                      <a:pt x="298" y="606"/>
                      <a:pt x="295" y="599"/>
                    </a:cubicBezTo>
                    <a:cubicBezTo>
                      <a:pt x="293" y="595"/>
                      <a:pt x="292" y="593"/>
                      <a:pt x="290" y="590"/>
                    </a:cubicBezTo>
                    <a:cubicBezTo>
                      <a:pt x="287" y="586"/>
                      <a:pt x="285" y="582"/>
                      <a:pt x="284" y="576"/>
                    </a:cubicBezTo>
                    <a:cubicBezTo>
                      <a:pt x="284" y="574"/>
                      <a:pt x="283" y="573"/>
                      <a:pt x="283" y="571"/>
                    </a:cubicBezTo>
                    <a:cubicBezTo>
                      <a:pt x="282" y="564"/>
                      <a:pt x="280" y="556"/>
                      <a:pt x="277" y="551"/>
                    </a:cubicBezTo>
                    <a:cubicBezTo>
                      <a:pt x="275" y="547"/>
                      <a:pt x="273" y="545"/>
                      <a:pt x="272" y="543"/>
                    </a:cubicBezTo>
                    <a:cubicBezTo>
                      <a:pt x="269" y="540"/>
                      <a:pt x="267" y="538"/>
                      <a:pt x="268" y="530"/>
                    </a:cubicBezTo>
                    <a:cubicBezTo>
                      <a:pt x="268" y="528"/>
                      <a:pt x="268" y="528"/>
                      <a:pt x="268" y="528"/>
                    </a:cubicBezTo>
                    <a:cubicBezTo>
                      <a:pt x="268" y="520"/>
                      <a:pt x="269" y="509"/>
                      <a:pt x="262" y="505"/>
                    </a:cubicBezTo>
                    <a:cubicBezTo>
                      <a:pt x="260" y="504"/>
                      <a:pt x="259" y="503"/>
                      <a:pt x="258" y="503"/>
                    </a:cubicBezTo>
                    <a:cubicBezTo>
                      <a:pt x="255" y="503"/>
                      <a:pt x="254" y="503"/>
                      <a:pt x="253" y="498"/>
                    </a:cubicBezTo>
                    <a:cubicBezTo>
                      <a:pt x="253" y="495"/>
                      <a:pt x="253" y="493"/>
                      <a:pt x="253" y="490"/>
                    </a:cubicBezTo>
                    <a:cubicBezTo>
                      <a:pt x="253" y="488"/>
                      <a:pt x="253" y="486"/>
                      <a:pt x="252" y="484"/>
                    </a:cubicBezTo>
                    <a:cubicBezTo>
                      <a:pt x="252" y="481"/>
                      <a:pt x="252" y="481"/>
                      <a:pt x="252" y="481"/>
                    </a:cubicBezTo>
                    <a:cubicBezTo>
                      <a:pt x="251" y="473"/>
                      <a:pt x="250" y="464"/>
                      <a:pt x="244" y="460"/>
                    </a:cubicBezTo>
                    <a:cubicBezTo>
                      <a:pt x="242" y="458"/>
                      <a:pt x="241" y="458"/>
                      <a:pt x="240" y="457"/>
                    </a:cubicBezTo>
                    <a:cubicBezTo>
                      <a:pt x="238" y="456"/>
                      <a:pt x="236" y="456"/>
                      <a:pt x="235" y="453"/>
                    </a:cubicBezTo>
                    <a:cubicBezTo>
                      <a:pt x="230" y="444"/>
                      <a:pt x="240" y="425"/>
                      <a:pt x="250" y="408"/>
                    </a:cubicBezTo>
                    <a:cubicBezTo>
                      <a:pt x="252" y="406"/>
                      <a:pt x="253" y="404"/>
                      <a:pt x="254" y="402"/>
                    </a:cubicBezTo>
                    <a:cubicBezTo>
                      <a:pt x="267" y="378"/>
                      <a:pt x="280" y="353"/>
                      <a:pt x="291" y="329"/>
                    </a:cubicBezTo>
                    <a:cubicBezTo>
                      <a:pt x="292" y="328"/>
                      <a:pt x="292" y="328"/>
                      <a:pt x="292" y="328"/>
                    </a:cubicBezTo>
                    <a:cubicBezTo>
                      <a:pt x="299" y="313"/>
                      <a:pt x="306" y="300"/>
                      <a:pt x="312" y="287"/>
                    </a:cubicBezTo>
                    <a:cubicBezTo>
                      <a:pt x="318" y="277"/>
                      <a:pt x="322" y="267"/>
                      <a:pt x="327" y="257"/>
                    </a:cubicBezTo>
                    <a:cubicBezTo>
                      <a:pt x="328" y="255"/>
                      <a:pt x="328" y="255"/>
                      <a:pt x="328" y="255"/>
                    </a:cubicBezTo>
                    <a:cubicBezTo>
                      <a:pt x="334" y="244"/>
                      <a:pt x="340" y="232"/>
                      <a:pt x="346" y="220"/>
                    </a:cubicBezTo>
                    <a:cubicBezTo>
                      <a:pt x="347" y="218"/>
                      <a:pt x="347" y="218"/>
                      <a:pt x="347" y="218"/>
                    </a:cubicBezTo>
                    <a:lnTo>
                      <a:pt x="345" y="216"/>
                    </a:lnTo>
                    <a:close/>
                    <a:moveTo>
                      <a:pt x="69" y="498"/>
                    </a:moveTo>
                    <a:cubicBezTo>
                      <a:pt x="69" y="497"/>
                      <a:pt x="69" y="496"/>
                      <a:pt x="70" y="495"/>
                    </a:cubicBezTo>
                    <a:cubicBezTo>
                      <a:pt x="71" y="496"/>
                      <a:pt x="71" y="496"/>
                      <a:pt x="71" y="497"/>
                    </a:cubicBezTo>
                    <a:cubicBezTo>
                      <a:pt x="71" y="499"/>
                      <a:pt x="71" y="499"/>
                      <a:pt x="70" y="500"/>
                    </a:cubicBezTo>
                    <a:cubicBezTo>
                      <a:pt x="70" y="500"/>
                      <a:pt x="69" y="500"/>
                      <a:pt x="68" y="501"/>
                    </a:cubicBezTo>
                    <a:cubicBezTo>
                      <a:pt x="68" y="501"/>
                      <a:pt x="68" y="501"/>
                      <a:pt x="68" y="501"/>
                    </a:cubicBezTo>
                    <a:cubicBezTo>
                      <a:pt x="69" y="500"/>
                      <a:pt x="69" y="499"/>
                      <a:pt x="69" y="498"/>
                    </a:cubicBezTo>
                    <a:close/>
                    <a:moveTo>
                      <a:pt x="45" y="465"/>
                    </a:moveTo>
                    <a:cubicBezTo>
                      <a:pt x="46" y="465"/>
                      <a:pt x="46" y="465"/>
                      <a:pt x="47" y="465"/>
                    </a:cubicBezTo>
                    <a:cubicBezTo>
                      <a:pt x="47" y="465"/>
                      <a:pt x="47" y="465"/>
                      <a:pt x="47" y="465"/>
                    </a:cubicBezTo>
                    <a:cubicBezTo>
                      <a:pt x="48" y="465"/>
                      <a:pt x="48" y="465"/>
                      <a:pt x="48" y="465"/>
                    </a:cubicBezTo>
                    <a:cubicBezTo>
                      <a:pt x="48" y="465"/>
                      <a:pt x="49" y="465"/>
                      <a:pt x="49" y="465"/>
                    </a:cubicBezTo>
                    <a:cubicBezTo>
                      <a:pt x="49" y="466"/>
                      <a:pt x="48" y="467"/>
                      <a:pt x="48" y="469"/>
                    </a:cubicBezTo>
                    <a:cubicBezTo>
                      <a:pt x="48" y="469"/>
                      <a:pt x="48" y="469"/>
                      <a:pt x="48" y="469"/>
                    </a:cubicBezTo>
                    <a:cubicBezTo>
                      <a:pt x="46" y="468"/>
                      <a:pt x="45" y="467"/>
                      <a:pt x="44" y="465"/>
                    </a:cubicBezTo>
                    <a:cubicBezTo>
                      <a:pt x="44" y="465"/>
                      <a:pt x="44" y="465"/>
                      <a:pt x="45" y="465"/>
                    </a:cubicBezTo>
                    <a:cubicBezTo>
                      <a:pt x="45" y="465"/>
                      <a:pt x="45" y="465"/>
                      <a:pt x="45" y="46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55"/>
              <p:cNvSpPr>
                <a:spLocks/>
              </p:cNvSpPr>
              <p:nvPr/>
            </p:nvSpPr>
            <p:spPr bwMode="auto">
              <a:xfrm>
                <a:off x="374" y="2200"/>
                <a:ext cx="120" cy="250"/>
              </a:xfrm>
              <a:custGeom>
                <a:avLst/>
                <a:gdLst>
                  <a:gd name="T0" fmla="*/ 33 w 45"/>
                  <a:gd name="T1" fmla="*/ 35 h 94"/>
                  <a:gd name="T2" fmla="*/ 36 w 45"/>
                  <a:gd name="T3" fmla="*/ 31 h 94"/>
                  <a:gd name="T4" fmla="*/ 43 w 45"/>
                  <a:gd name="T5" fmla="*/ 19 h 94"/>
                  <a:gd name="T6" fmla="*/ 33 w 45"/>
                  <a:gd name="T7" fmla="*/ 11 h 94"/>
                  <a:gd name="T8" fmla="*/ 21 w 45"/>
                  <a:gd name="T9" fmla="*/ 0 h 94"/>
                  <a:gd name="T10" fmla="*/ 14 w 45"/>
                  <a:gd name="T11" fmla="*/ 5 h 94"/>
                  <a:gd name="T12" fmla="*/ 12 w 45"/>
                  <a:gd name="T13" fmla="*/ 7 h 94"/>
                  <a:gd name="T14" fmla="*/ 7 w 45"/>
                  <a:gd name="T15" fmla="*/ 20 h 94"/>
                  <a:gd name="T16" fmla="*/ 6 w 45"/>
                  <a:gd name="T17" fmla="*/ 27 h 94"/>
                  <a:gd name="T18" fmla="*/ 6 w 45"/>
                  <a:gd name="T19" fmla="*/ 40 h 94"/>
                  <a:gd name="T20" fmla="*/ 3 w 45"/>
                  <a:gd name="T21" fmla="*/ 40 h 94"/>
                  <a:gd name="T22" fmla="*/ 2 w 45"/>
                  <a:gd name="T23" fmla="*/ 43 h 94"/>
                  <a:gd name="T24" fmla="*/ 2 w 45"/>
                  <a:gd name="T25" fmla="*/ 46 h 94"/>
                  <a:gd name="T26" fmla="*/ 1 w 45"/>
                  <a:gd name="T27" fmla="*/ 51 h 94"/>
                  <a:gd name="T28" fmla="*/ 3 w 45"/>
                  <a:gd name="T29" fmla="*/ 57 h 94"/>
                  <a:gd name="T30" fmla="*/ 3 w 45"/>
                  <a:gd name="T31" fmla="*/ 59 h 94"/>
                  <a:gd name="T32" fmla="*/ 3 w 45"/>
                  <a:gd name="T33" fmla="*/ 75 h 94"/>
                  <a:gd name="T34" fmla="*/ 3 w 45"/>
                  <a:gd name="T35" fmla="*/ 76 h 94"/>
                  <a:gd name="T36" fmla="*/ 2 w 45"/>
                  <a:gd name="T37" fmla="*/ 84 h 94"/>
                  <a:gd name="T38" fmla="*/ 2 w 45"/>
                  <a:gd name="T39" fmla="*/ 86 h 94"/>
                  <a:gd name="T40" fmla="*/ 10 w 45"/>
                  <a:gd name="T41" fmla="*/ 94 h 94"/>
                  <a:gd name="T42" fmla="*/ 14 w 45"/>
                  <a:gd name="T43" fmla="*/ 92 h 94"/>
                  <a:gd name="T44" fmla="*/ 13 w 45"/>
                  <a:gd name="T45" fmla="*/ 82 h 94"/>
                  <a:gd name="T46" fmla="*/ 13 w 45"/>
                  <a:gd name="T47" fmla="*/ 82 h 94"/>
                  <a:gd name="T48" fmla="*/ 12 w 45"/>
                  <a:gd name="T49" fmla="*/ 69 h 94"/>
                  <a:gd name="T50" fmla="*/ 14 w 45"/>
                  <a:gd name="T51" fmla="*/ 64 h 94"/>
                  <a:gd name="T52" fmla="*/ 18 w 45"/>
                  <a:gd name="T53" fmla="*/ 61 h 94"/>
                  <a:gd name="T54" fmla="*/ 21 w 45"/>
                  <a:gd name="T55" fmla="*/ 58 h 94"/>
                  <a:gd name="T56" fmla="*/ 24 w 45"/>
                  <a:gd name="T57" fmla="*/ 52 h 94"/>
                  <a:gd name="T58" fmla="*/ 23 w 45"/>
                  <a:gd name="T59" fmla="*/ 44 h 94"/>
                  <a:gd name="T60" fmla="*/ 26 w 45"/>
                  <a:gd name="T61" fmla="*/ 41 h 94"/>
                  <a:gd name="T62" fmla="*/ 28 w 45"/>
                  <a:gd name="T63" fmla="*/ 39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5" h="94">
                    <a:moveTo>
                      <a:pt x="28" y="39"/>
                    </a:moveTo>
                    <a:cubicBezTo>
                      <a:pt x="31" y="39"/>
                      <a:pt x="32" y="36"/>
                      <a:pt x="33" y="35"/>
                    </a:cubicBezTo>
                    <a:cubicBezTo>
                      <a:pt x="33" y="35"/>
                      <a:pt x="34" y="34"/>
                      <a:pt x="34" y="34"/>
                    </a:cubicBezTo>
                    <a:cubicBezTo>
                      <a:pt x="35" y="33"/>
                      <a:pt x="36" y="33"/>
                      <a:pt x="36" y="31"/>
                    </a:cubicBezTo>
                    <a:cubicBezTo>
                      <a:pt x="39" y="31"/>
                      <a:pt x="44" y="29"/>
                      <a:pt x="45" y="26"/>
                    </a:cubicBezTo>
                    <a:cubicBezTo>
                      <a:pt x="45" y="23"/>
                      <a:pt x="45" y="21"/>
                      <a:pt x="43" y="19"/>
                    </a:cubicBezTo>
                    <a:cubicBezTo>
                      <a:pt x="42" y="18"/>
                      <a:pt x="40" y="17"/>
                      <a:pt x="38" y="16"/>
                    </a:cubicBezTo>
                    <a:cubicBezTo>
                      <a:pt x="37" y="14"/>
                      <a:pt x="36" y="12"/>
                      <a:pt x="33" y="11"/>
                    </a:cubicBezTo>
                    <a:cubicBezTo>
                      <a:pt x="31" y="10"/>
                      <a:pt x="31" y="10"/>
                      <a:pt x="31" y="9"/>
                    </a:cubicBezTo>
                    <a:cubicBezTo>
                      <a:pt x="30" y="5"/>
                      <a:pt x="26" y="0"/>
                      <a:pt x="21" y="0"/>
                    </a:cubicBezTo>
                    <a:cubicBezTo>
                      <a:pt x="20" y="0"/>
                      <a:pt x="19" y="1"/>
                      <a:pt x="18" y="1"/>
                    </a:cubicBezTo>
                    <a:cubicBezTo>
                      <a:pt x="16" y="2"/>
                      <a:pt x="15" y="4"/>
                      <a:pt x="14" y="5"/>
                    </a:cubicBezTo>
                    <a:cubicBezTo>
                      <a:pt x="13" y="5"/>
                      <a:pt x="13" y="6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8"/>
                      <a:pt x="9" y="10"/>
                      <a:pt x="8" y="12"/>
                    </a:cubicBezTo>
                    <a:cubicBezTo>
                      <a:pt x="7" y="15"/>
                      <a:pt x="7" y="18"/>
                      <a:pt x="7" y="20"/>
                    </a:cubicBezTo>
                    <a:cubicBezTo>
                      <a:pt x="7" y="23"/>
                      <a:pt x="7" y="25"/>
                      <a:pt x="7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6" y="30"/>
                      <a:pt x="5" y="32"/>
                      <a:pt x="5" y="35"/>
                    </a:cubicBezTo>
                    <a:cubicBezTo>
                      <a:pt x="6" y="37"/>
                      <a:pt x="6" y="39"/>
                      <a:pt x="6" y="40"/>
                    </a:cubicBezTo>
                    <a:cubicBezTo>
                      <a:pt x="6" y="40"/>
                      <a:pt x="5" y="40"/>
                      <a:pt x="5" y="40"/>
                    </a:cubicBezTo>
                    <a:cubicBezTo>
                      <a:pt x="3" y="40"/>
                      <a:pt x="3" y="40"/>
                      <a:pt x="3" y="40"/>
                    </a:cubicBezTo>
                    <a:cubicBezTo>
                      <a:pt x="2" y="42"/>
                      <a:pt x="2" y="42"/>
                      <a:pt x="2" y="42"/>
                    </a:cubicBezTo>
                    <a:cubicBezTo>
                      <a:pt x="2" y="42"/>
                      <a:pt x="2" y="43"/>
                      <a:pt x="2" y="43"/>
                    </a:cubicBezTo>
                    <a:cubicBezTo>
                      <a:pt x="2" y="43"/>
                      <a:pt x="2" y="45"/>
                      <a:pt x="2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2"/>
                      <a:pt x="1" y="53"/>
                      <a:pt x="1" y="54"/>
                    </a:cubicBezTo>
                    <a:cubicBezTo>
                      <a:pt x="2" y="56"/>
                      <a:pt x="3" y="57"/>
                      <a:pt x="3" y="57"/>
                    </a:cubicBezTo>
                    <a:cubicBezTo>
                      <a:pt x="3" y="58"/>
                      <a:pt x="3" y="58"/>
                      <a:pt x="3" y="58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2" y="59"/>
                      <a:pt x="2" y="60"/>
                      <a:pt x="2" y="61"/>
                    </a:cubicBezTo>
                    <a:cubicBezTo>
                      <a:pt x="0" y="65"/>
                      <a:pt x="1" y="72"/>
                      <a:pt x="3" y="75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3" y="76"/>
                      <a:pt x="3" y="76"/>
                      <a:pt x="3" y="76"/>
                    </a:cubicBezTo>
                    <a:cubicBezTo>
                      <a:pt x="2" y="78"/>
                      <a:pt x="2" y="78"/>
                      <a:pt x="2" y="78"/>
                    </a:cubicBezTo>
                    <a:cubicBezTo>
                      <a:pt x="1" y="81"/>
                      <a:pt x="1" y="83"/>
                      <a:pt x="2" y="84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2" y="86"/>
                      <a:pt x="2" y="86"/>
                      <a:pt x="2" y="86"/>
                    </a:cubicBezTo>
                    <a:cubicBezTo>
                      <a:pt x="3" y="88"/>
                      <a:pt x="3" y="90"/>
                      <a:pt x="6" y="91"/>
                    </a:cubicBezTo>
                    <a:cubicBezTo>
                      <a:pt x="7" y="94"/>
                      <a:pt x="8" y="94"/>
                      <a:pt x="10" y="94"/>
                    </a:cubicBezTo>
                    <a:cubicBezTo>
                      <a:pt x="10" y="94"/>
                      <a:pt x="10" y="94"/>
                      <a:pt x="10" y="94"/>
                    </a:cubicBezTo>
                    <a:cubicBezTo>
                      <a:pt x="12" y="94"/>
                      <a:pt x="13" y="93"/>
                      <a:pt x="14" y="92"/>
                    </a:cubicBezTo>
                    <a:cubicBezTo>
                      <a:pt x="16" y="89"/>
                      <a:pt x="14" y="85"/>
                      <a:pt x="13" y="83"/>
                    </a:cubicBezTo>
                    <a:cubicBezTo>
                      <a:pt x="13" y="83"/>
                      <a:pt x="13" y="83"/>
                      <a:pt x="13" y="82"/>
                    </a:cubicBezTo>
                    <a:cubicBezTo>
                      <a:pt x="12" y="82"/>
                      <a:pt x="12" y="82"/>
                      <a:pt x="12" y="82"/>
                    </a:cubicBezTo>
                    <a:cubicBezTo>
                      <a:pt x="12" y="82"/>
                      <a:pt x="13" y="82"/>
                      <a:pt x="13" y="82"/>
                    </a:cubicBezTo>
                    <a:cubicBezTo>
                      <a:pt x="15" y="78"/>
                      <a:pt x="13" y="75"/>
                      <a:pt x="13" y="72"/>
                    </a:cubicBezTo>
                    <a:cubicBezTo>
                      <a:pt x="12" y="71"/>
                      <a:pt x="12" y="70"/>
                      <a:pt x="12" y="69"/>
                    </a:cubicBezTo>
                    <a:cubicBezTo>
                      <a:pt x="12" y="68"/>
                      <a:pt x="12" y="68"/>
                      <a:pt x="13" y="67"/>
                    </a:cubicBezTo>
                    <a:cubicBezTo>
                      <a:pt x="13" y="66"/>
                      <a:pt x="14" y="65"/>
                      <a:pt x="14" y="64"/>
                    </a:cubicBezTo>
                    <a:cubicBezTo>
                      <a:pt x="15" y="63"/>
                      <a:pt x="16" y="63"/>
                      <a:pt x="17" y="62"/>
                    </a:cubicBezTo>
                    <a:cubicBezTo>
                      <a:pt x="17" y="62"/>
                      <a:pt x="18" y="61"/>
                      <a:pt x="18" y="61"/>
                    </a:cubicBezTo>
                    <a:cubicBezTo>
                      <a:pt x="18" y="61"/>
                      <a:pt x="18" y="61"/>
                      <a:pt x="19" y="60"/>
                    </a:cubicBezTo>
                    <a:cubicBezTo>
                      <a:pt x="20" y="60"/>
                      <a:pt x="21" y="59"/>
                      <a:pt x="21" y="58"/>
                    </a:cubicBezTo>
                    <a:cubicBezTo>
                      <a:pt x="23" y="57"/>
                      <a:pt x="22" y="55"/>
                      <a:pt x="22" y="54"/>
                    </a:cubicBezTo>
                    <a:cubicBezTo>
                      <a:pt x="23" y="54"/>
                      <a:pt x="23" y="53"/>
                      <a:pt x="24" y="52"/>
                    </a:cubicBezTo>
                    <a:cubicBezTo>
                      <a:pt x="24" y="51"/>
                      <a:pt x="24" y="49"/>
                      <a:pt x="24" y="48"/>
                    </a:cubicBezTo>
                    <a:cubicBezTo>
                      <a:pt x="24" y="46"/>
                      <a:pt x="24" y="45"/>
                      <a:pt x="23" y="44"/>
                    </a:cubicBezTo>
                    <a:cubicBezTo>
                      <a:pt x="24" y="44"/>
                      <a:pt x="25" y="43"/>
                      <a:pt x="25" y="42"/>
                    </a:cubicBezTo>
                    <a:cubicBezTo>
                      <a:pt x="26" y="42"/>
                      <a:pt x="26" y="42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41"/>
                      <a:pt x="27" y="40"/>
                      <a:pt x="28" y="3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56"/>
              <p:cNvSpPr>
                <a:spLocks/>
              </p:cNvSpPr>
              <p:nvPr/>
            </p:nvSpPr>
            <p:spPr bwMode="auto">
              <a:xfrm>
                <a:off x="4308" y="3374"/>
                <a:ext cx="398" cy="343"/>
              </a:xfrm>
              <a:custGeom>
                <a:avLst/>
                <a:gdLst>
                  <a:gd name="T0" fmla="*/ 147 w 150"/>
                  <a:gd name="T1" fmla="*/ 54 h 129"/>
                  <a:gd name="T2" fmla="*/ 142 w 150"/>
                  <a:gd name="T3" fmla="*/ 53 h 129"/>
                  <a:gd name="T4" fmla="*/ 140 w 150"/>
                  <a:gd name="T5" fmla="*/ 53 h 129"/>
                  <a:gd name="T6" fmla="*/ 135 w 150"/>
                  <a:gd name="T7" fmla="*/ 53 h 129"/>
                  <a:gd name="T8" fmla="*/ 130 w 150"/>
                  <a:gd name="T9" fmla="*/ 50 h 129"/>
                  <a:gd name="T10" fmla="*/ 127 w 150"/>
                  <a:gd name="T11" fmla="*/ 48 h 129"/>
                  <a:gd name="T12" fmla="*/ 123 w 150"/>
                  <a:gd name="T13" fmla="*/ 42 h 129"/>
                  <a:gd name="T14" fmla="*/ 116 w 150"/>
                  <a:gd name="T15" fmla="*/ 37 h 129"/>
                  <a:gd name="T16" fmla="*/ 116 w 150"/>
                  <a:gd name="T17" fmla="*/ 31 h 129"/>
                  <a:gd name="T18" fmla="*/ 102 w 150"/>
                  <a:gd name="T19" fmla="*/ 30 h 129"/>
                  <a:gd name="T20" fmla="*/ 103 w 150"/>
                  <a:gd name="T21" fmla="*/ 29 h 129"/>
                  <a:gd name="T22" fmla="*/ 96 w 150"/>
                  <a:gd name="T23" fmla="*/ 0 h 129"/>
                  <a:gd name="T24" fmla="*/ 83 w 150"/>
                  <a:gd name="T25" fmla="*/ 10 h 129"/>
                  <a:gd name="T26" fmla="*/ 82 w 150"/>
                  <a:gd name="T27" fmla="*/ 10 h 129"/>
                  <a:gd name="T28" fmla="*/ 73 w 150"/>
                  <a:gd name="T29" fmla="*/ 5 h 129"/>
                  <a:gd name="T30" fmla="*/ 69 w 150"/>
                  <a:gd name="T31" fmla="*/ 6 h 129"/>
                  <a:gd name="T32" fmla="*/ 68 w 150"/>
                  <a:gd name="T33" fmla="*/ 6 h 129"/>
                  <a:gd name="T34" fmla="*/ 49 w 150"/>
                  <a:gd name="T35" fmla="*/ 17 h 129"/>
                  <a:gd name="T36" fmla="*/ 43 w 150"/>
                  <a:gd name="T37" fmla="*/ 21 h 129"/>
                  <a:gd name="T38" fmla="*/ 38 w 150"/>
                  <a:gd name="T39" fmla="*/ 22 h 129"/>
                  <a:gd name="T40" fmla="*/ 33 w 150"/>
                  <a:gd name="T41" fmla="*/ 21 h 129"/>
                  <a:gd name="T42" fmla="*/ 13 w 150"/>
                  <a:gd name="T43" fmla="*/ 31 h 129"/>
                  <a:gd name="T44" fmla="*/ 13 w 150"/>
                  <a:gd name="T45" fmla="*/ 39 h 129"/>
                  <a:gd name="T46" fmla="*/ 8 w 150"/>
                  <a:gd name="T47" fmla="*/ 56 h 129"/>
                  <a:gd name="T48" fmla="*/ 0 w 150"/>
                  <a:gd name="T49" fmla="*/ 64 h 129"/>
                  <a:gd name="T50" fmla="*/ 15 w 150"/>
                  <a:gd name="T51" fmla="*/ 60 h 129"/>
                  <a:gd name="T52" fmla="*/ 21 w 150"/>
                  <a:gd name="T53" fmla="*/ 58 h 129"/>
                  <a:gd name="T54" fmla="*/ 43 w 150"/>
                  <a:gd name="T55" fmla="*/ 81 h 129"/>
                  <a:gd name="T56" fmla="*/ 48 w 150"/>
                  <a:gd name="T57" fmla="*/ 91 h 129"/>
                  <a:gd name="T58" fmla="*/ 49 w 150"/>
                  <a:gd name="T59" fmla="*/ 99 h 129"/>
                  <a:gd name="T60" fmla="*/ 60 w 150"/>
                  <a:gd name="T61" fmla="*/ 111 h 129"/>
                  <a:gd name="T62" fmla="*/ 64 w 150"/>
                  <a:gd name="T63" fmla="*/ 111 h 129"/>
                  <a:gd name="T64" fmla="*/ 65 w 150"/>
                  <a:gd name="T65" fmla="*/ 113 h 129"/>
                  <a:gd name="T66" fmla="*/ 74 w 150"/>
                  <a:gd name="T67" fmla="*/ 129 h 129"/>
                  <a:gd name="T68" fmla="*/ 83 w 150"/>
                  <a:gd name="T69" fmla="*/ 126 h 129"/>
                  <a:gd name="T70" fmla="*/ 88 w 150"/>
                  <a:gd name="T71" fmla="*/ 124 h 129"/>
                  <a:gd name="T72" fmla="*/ 92 w 150"/>
                  <a:gd name="T73" fmla="*/ 124 h 129"/>
                  <a:gd name="T74" fmla="*/ 97 w 150"/>
                  <a:gd name="T75" fmla="*/ 122 h 129"/>
                  <a:gd name="T76" fmla="*/ 101 w 150"/>
                  <a:gd name="T77" fmla="*/ 119 h 129"/>
                  <a:gd name="T78" fmla="*/ 124 w 150"/>
                  <a:gd name="T79" fmla="*/ 98 h 129"/>
                  <a:gd name="T80" fmla="*/ 129 w 150"/>
                  <a:gd name="T81" fmla="*/ 93 h 129"/>
                  <a:gd name="T82" fmla="*/ 133 w 150"/>
                  <a:gd name="T83" fmla="*/ 92 h 129"/>
                  <a:gd name="T84" fmla="*/ 144 w 150"/>
                  <a:gd name="T85" fmla="*/ 96 h 129"/>
                  <a:gd name="T86" fmla="*/ 144 w 150"/>
                  <a:gd name="T87" fmla="*/ 78 h 129"/>
                  <a:gd name="T88" fmla="*/ 150 w 150"/>
                  <a:gd name="T89" fmla="*/ 5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50" h="129">
                    <a:moveTo>
                      <a:pt x="150" y="57"/>
                    </a:moveTo>
                    <a:cubicBezTo>
                      <a:pt x="149" y="56"/>
                      <a:pt x="149" y="54"/>
                      <a:pt x="147" y="54"/>
                    </a:cubicBezTo>
                    <a:cubicBezTo>
                      <a:pt x="146" y="53"/>
                      <a:pt x="145" y="53"/>
                      <a:pt x="144" y="53"/>
                    </a:cubicBezTo>
                    <a:cubicBezTo>
                      <a:pt x="144" y="53"/>
                      <a:pt x="143" y="53"/>
                      <a:pt x="142" y="53"/>
                    </a:cubicBezTo>
                    <a:cubicBezTo>
                      <a:pt x="142" y="53"/>
                      <a:pt x="142" y="53"/>
                      <a:pt x="142" y="53"/>
                    </a:cubicBezTo>
                    <a:cubicBezTo>
                      <a:pt x="140" y="53"/>
                      <a:pt x="140" y="53"/>
                      <a:pt x="140" y="53"/>
                    </a:cubicBezTo>
                    <a:cubicBezTo>
                      <a:pt x="139" y="53"/>
                      <a:pt x="137" y="53"/>
                      <a:pt x="136" y="53"/>
                    </a:cubicBezTo>
                    <a:cubicBezTo>
                      <a:pt x="135" y="53"/>
                      <a:pt x="135" y="53"/>
                      <a:pt x="135" y="53"/>
                    </a:cubicBezTo>
                    <a:cubicBezTo>
                      <a:pt x="134" y="53"/>
                      <a:pt x="133" y="53"/>
                      <a:pt x="132" y="52"/>
                    </a:cubicBezTo>
                    <a:cubicBezTo>
                      <a:pt x="132" y="51"/>
                      <a:pt x="131" y="51"/>
                      <a:pt x="130" y="50"/>
                    </a:cubicBezTo>
                    <a:cubicBezTo>
                      <a:pt x="130" y="49"/>
                      <a:pt x="129" y="49"/>
                      <a:pt x="128" y="48"/>
                    </a:cubicBezTo>
                    <a:cubicBezTo>
                      <a:pt x="128" y="48"/>
                      <a:pt x="127" y="48"/>
                      <a:pt x="127" y="48"/>
                    </a:cubicBezTo>
                    <a:cubicBezTo>
                      <a:pt x="127" y="47"/>
                      <a:pt x="126" y="47"/>
                      <a:pt x="126" y="46"/>
                    </a:cubicBezTo>
                    <a:cubicBezTo>
                      <a:pt x="126" y="45"/>
                      <a:pt x="125" y="44"/>
                      <a:pt x="123" y="42"/>
                    </a:cubicBezTo>
                    <a:cubicBezTo>
                      <a:pt x="122" y="41"/>
                      <a:pt x="121" y="41"/>
                      <a:pt x="120" y="40"/>
                    </a:cubicBezTo>
                    <a:cubicBezTo>
                      <a:pt x="118" y="39"/>
                      <a:pt x="117" y="38"/>
                      <a:pt x="116" y="37"/>
                    </a:cubicBezTo>
                    <a:cubicBezTo>
                      <a:pt x="116" y="37"/>
                      <a:pt x="116" y="36"/>
                      <a:pt x="116" y="36"/>
                    </a:cubicBezTo>
                    <a:cubicBezTo>
                      <a:pt x="116" y="34"/>
                      <a:pt x="116" y="33"/>
                      <a:pt x="116" y="31"/>
                    </a:cubicBezTo>
                    <a:cubicBezTo>
                      <a:pt x="115" y="29"/>
                      <a:pt x="113" y="27"/>
                      <a:pt x="110" y="27"/>
                    </a:cubicBezTo>
                    <a:cubicBezTo>
                      <a:pt x="108" y="27"/>
                      <a:pt x="105" y="28"/>
                      <a:pt x="102" y="30"/>
                    </a:cubicBezTo>
                    <a:cubicBezTo>
                      <a:pt x="102" y="30"/>
                      <a:pt x="102" y="30"/>
                      <a:pt x="102" y="30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6" y="24"/>
                      <a:pt x="107" y="11"/>
                      <a:pt x="104" y="4"/>
                    </a:cubicBezTo>
                    <a:cubicBezTo>
                      <a:pt x="102" y="1"/>
                      <a:pt x="100" y="0"/>
                      <a:pt x="96" y="0"/>
                    </a:cubicBezTo>
                    <a:cubicBezTo>
                      <a:pt x="90" y="0"/>
                      <a:pt x="86" y="6"/>
                      <a:pt x="84" y="9"/>
                    </a:cubicBezTo>
                    <a:cubicBezTo>
                      <a:pt x="84" y="9"/>
                      <a:pt x="83" y="10"/>
                      <a:pt x="83" y="10"/>
                    </a:cubicBezTo>
                    <a:cubicBezTo>
                      <a:pt x="83" y="10"/>
                      <a:pt x="83" y="11"/>
                      <a:pt x="83" y="11"/>
                    </a:cubicBezTo>
                    <a:cubicBezTo>
                      <a:pt x="82" y="11"/>
                      <a:pt x="82" y="11"/>
                      <a:pt x="82" y="10"/>
                    </a:cubicBezTo>
                    <a:cubicBezTo>
                      <a:pt x="81" y="9"/>
                      <a:pt x="80" y="8"/>
                      <a:pt x="79" y="7"/>
                    </a:cubicBezTo>
                    <a:cubicBezTo>
                      <a:pt x="77" y="6"/>
                      <a:pt x="75" y="5"/>
                      <a:pt x="73" y="5"/>
                    </a:cubicBezTo>
                    <a:cubicBezTo>
                      <a:pt x="72" y="5"/>
                      <a:pt x="71" y="5"/>
                      <a:pt x="71" y="5"/>
                    </a:cubicBezTo>
                    <a:cubicBezTo>
                      <a:pt x="70" y="5"/>
                      <a:pt x="69" y="6"/>
                      <a:pt x="69" y="6"/>
                    </a:cubicBezTo>
                    <a:cubicBezTo>
                      <a:pt x="68" y="6"/>
                      <a:pt x="68" y="6"/>
                      <a:pt x="68" y="6"/>
                    </a:cubicBezTo>
                    <a:cubicBezTo>
                      <a:pt x="68" y="6"/>
                      <a:pt x="68" y="6"/>
                      <a:pt x="68" y="6"/>
                    </a:cubicBezTo>
                    <a:cubicBezTo>
                      <a:pt x="61" y="8"/>
                      <a:pt x="55" y="12"/>
                      <a:pt x="51" y="15"/>
                    </a:cubicBezTo>
                    <a:cubicBezTo>
                      <a:pt x="50" y="15"/>
                      <a:pt x="49" y="16"/>
                      <a:pt x="49" y="17"/>
                    </a:cubicBezTo>
                    <a:cubicBezTo>
                      <a:pt x="48" y="17"/>
                      <a:pt x="48" y="17"/>
                      <a:pt x="48" y="17"/>
                    </a:cubicBezTo>
                    <a:cubicBezTo>
                      <a:pt x="46" y="19"/>
                      <a:pt x="45" y="21"/>
                      <a:pt x="43" y="21"/>
                    </a:cubicBezTo>
                    <a:cubicBezTo>
                      <a:pt x="42" y="22"/>
                      <a:pt x="41" y="22"/>
                      <a:pt x="40" y="22"/>
                    </a:cubicBezTo>
                    <a:cubicBezTo>
                      <a:pt x="39" y="22"/>
                      <a:pt x="38" y="22"/>
                      <a:pt x="38" y="22"/>
                    </a:cubicBezTo>
                    <a:cubicBezTo>
                      <a:pt x="37" y="21"/>
                      <a:pt x="36" y="21"/>
                      <a:pt x="35" y="21"/>
                    </a:cubicBezTo>
                    <a:cubicBezTo>
                      <a:pt x="34" y="21"/>
                      <a:pt x="34" y="21"/>
                      <a:pt x="33" y="21"/>
                    </a:cubicBezTo>
                    <a:cubicBezTo>
                      <a:pt x="30" y="22"/>
                      <a:pt x="16" y="28"/>
                      <a:pt x="13" y="30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2" y="33"/>
                      <a:pt x="12" y="36"/>
                      <a:pt x="13" y="39"/>
                    </a:cubicBezTo>
                    <a:cubicBezTo>
                      <a:pt x="14" y="42"/>
                      <a:pt x="15" y="46"/>
                      <a:pt x="12" y="51"/>
                    </a:cubicBezTo>
                    <a:cubicBezTo>
                      <a:pt x="11" y="53"/>
                      <a:pt x="9" y="54"/>
                      <a:pt x="8" y="56"/>
                    </a:cubicBezTo>
                    <a:cubicBezTo>
                      <a:pt x="7" y="56"/>
                      <a:pt x="7" y="57"/>
                      <a:pt x="6" y="58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11" y="62"/>
                      <a:pt x="13" y="61"/>
                      <a:pt x="15" y="60"/>
                    </a:cubicBezTo>
                    <a:cubicBezTo>
                      <a:pt x="17" y="59"/>
                      <a:pt x="18" y="59"/>
                      <a:pt x="20" y="58"/>
                    </a:cubicBezTo>
                    <a:cubicBezTo>
                      <a:pt x="20" y="58"/>
                      <a:pt x="21" y="58"/>
                      <a:pt x="21" y="58"/>
                    </a:cubicBezTo>
                    <a:cubicBezTo>
                      <a:pt x="24" y="58"/>
                      <a:pt x="26" y="59"/>
                      <a:pt x="29" y="61"/>
                    </a:cubicBezTo>
                    <a:cubicBezTo>
                      <a:pt x="36" y="67"/>
                      <a:pt x="41" y="75"/>
                      <a:pt x="43" y="81"/>
                    </a:cubicBezTo>
                    <a:cubicBezTo>
                      <a:pt x="44" y="82"/>
                      <a:pt x="45" y="84"/>
                      <a:pt x="45" y="85"/>
                    </a:cubicBezTo>
                    <a:cubicBezTo>
                      <a:pt x="46" y="87"/>
                      <a:pt x="48" y="89"/>
                      <a:pt x="48" y="91"/>
                    </a:cubicBezTo>
                    <a:cubicBezTo>
                      <a:pt x="48" y="92"/>
                      <a:pt x="48" y="93"/>
                      <a:pt x="48" y="94"/>
                    </a:cubicBezTo>
                    <a:cubicBezTo>
                      <a:pt x="49" y="96"/>
                      <a:pt x="49" y="97"/>
                      <a:pt x="49" y="99"/>
                    </a:cubicBezTo>
                    <a:cubicBezTo>
                      <a:pt x="50" y="102"/>
                      <a:pt x="52" y="107"/>
                      <a:pt x="55" y="110"/>
                    </a:cubicBezTo>
                    <a:cubicBezTo>
                      <a:pt x="57" y="111"/>
                      <a:pt x="58" y="111"/>
                      <a:pt x="60" y="111"/>
                    </a:cubicBezTo>
                    <a:cubicBezTo>
                      <a:pt x="61" y="111"/>
                      <a:pt x="61" y="111"/>
                      <a:pt x="62" y="111"/>
                    </a:cubicBezTo>
                    <a:cubicBezTo>
                      <a:pt x="63" y="111"/>
                      <a:pt x="64" y="111"/>
                      <a:pt x="64" y="111"/>
                    </a:cubicBezTo>
                    <a:cubicBezTo>
                      <a:pt x="65" y="111"/>
                      <a:pt x="65" y="111"/>
                      <a:pt x="65" y="111"/>
                    </a:cubicBezTo>
                    <a:cubicBezTo>
                      <a:pt x="65" y="111"/>
                      <a:pt x="66" y="111"/>
                      <a:pt x="65" y="113"/>
                    </a:cubicBezTo>
                    <a:cubicBezTo>
                      <a:pt x="65" y="115"/>
                      <a:pt x="66" y="117"/>
                      <a:pt x="66" y="119"/>
                    </a:cubicBezTo>
                    <a:cubicBezTo>
                      <a:pt x="67" y="122"/>
                      <a:pt x="68" y="128"/>
                      <a:pt x="74" y="129"/>
                    </a:cubicBezTo>
                    <a:cubicBezTo>
                      <a:pt x="75" y="129"/>
                      <a:pt x="75" y="129"/>
                      <a:pt x="76" y="129"/>
                    </a:cubicBezTo>
                    <a:cubicBezTo>
                      <a:pt x="79" y="129"/>
                      <a:pt x="81" y="128"/>
                      <a:pt x="83" y="126"/>
                    </a:cubicBezTo>
                    <a:cubicBezTo>
                      <a:pt x="84" y="126"/>
                      <a:pt x="85" y="126"/>
                      <a:pt x="85" y="125"/>
                    </a:cubicBezTo>
                    <a:cubicBezTo>
                      <a:pt x="86" y="125"/>
                      <a:pt x="87" y="124"/>
                      <a:pt x="88" y="124"/>
                    </a:cubicBezTo>
                    <a:cubicBezTo>
                      <a:pt x="90" y="124"/>
                      <a:pt x="90" y="124"/>
                      <a:pt x="90" y="124"/>
                    </a:cubicBezTo>
                    <a:cubicBezTo>
                      <a:pt x="90" y="124"/>
                      <a:pt x="91" y="124"/>
                      <a:pt x="92" y="124"/>
                    </a:cubicBezTo>
                    <a:cubicBezTo>
                      <a:pt x="92" y="124"/>
                      <a:pt x="93" y="124"/>
                      <a:pt x="93" y="124"/>
                    </a:cubicBezTo>
                    <a:cubicBezTo>
                      <a:pt x="94" y="124"/>
                      <a:pt x="96" y="124"/>
                      <a:pt x="97" y="122"/>
                    </a:cubicBezTo>
                    <a:cubicBezTo>
                      <a:pt x="98" y="122"/>
                      <a:pt x="99" y="121"/>
                      <a:pt x="99" y="121"/>
                    </a:cubicBezTo>
                    <a:cubicBezTo>
                      <a:pt x="100" y="120"/>
                      <a:pt x="100" y="120"/>
                      <a:pt x="101" y="119"/>
                    </a:cubicBezTo>
                    <a:cubicBezTo>
                      <a:pt x="108" y="114"/>
                      <a:pt x="115" y="108"/>
                      <a:pt x="122" y="100"/>
                    </a:cubicBezTo>
                    <a:cubicBezTo>
                      <a:pt x="124" y="98"/>
                      <a:pt x="124" y="98"/>
                      <a:pt x="124" y="98"/>
                    </a:cubicBezTo>
                    <a:cubicBezTo>
                      <a:pt x="125" y="97"/>
                      <a:pt x="127" y="95"/>
                      <a:pt x="128" y="94"/>
                    </a:cubicBezTo>
                    <a:cubicBezTo>
                      <a:pt x="129" y="93"/>
                      <a:pt x="129" y="93"/>
                      <a:pt x="129" y="93"/>
                    </a:cubicBezTo>
                    <a:cubicBezTo>
                      <a:pt x="130" y="93"/>
                      <a:pt x="131" y="91"/>
                      <a:pt x="131" y="91"/>
                    </a:cubicBezTo>
                    <a:cubicBezTo>
                      <a:pt x="132" y="91"/>
                      <a:pt x="132" y="92"/>
                      <a:pt x="133" y="92"/>
                    </a:cubicBezTo>
                    <a:cubicBezTo>
                      <a:pt x="134" y="94"/>
                      <a:pt x="135" y="95"/>
                      <a:pt x="138" y="96"/>
                    </a:cubicBezTo>
                    <a:cubicBezTo>
                      <a:pt x="144" y="96"/>
                      <a:pt x="144" y="96"/>
                      <a:pt x="144" y="96"/>
                    </a:cubicBezTo>
                    <a:cubicBezTo>
                      <a:pt x="141" y="91"/>
                      <a:pt x="141" y="91"/>
                      <a:pt x="141" y="91"/>
                    </a:cubicBezTo>
                    <a:cubicBezTo>
                      <a:pt x="142" y="87"/>
                      <a:pt x="144" y="82"/>
                      <a:pt x="144" y="78"/>
                    </a:cubicBezTo>
                    <a:cubicBezTo>
                      <a:pt x="146" y="72"/>
                      <a:pt x="148" y="66"/>
                      <a:pt x="150" y="60"/>
                    </a:cubicBezTo>
                    <a:cubicBezTo>
                      <a:pt x="150" y="59"/>
                      <a:pt x="150" y="59"/>
                      <a:pt x="150" y="59"/>
                    </a:cubicBezTo>
                    <a:lnTo>
                      <a:pt x="150" y="57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57"/>
              <p:cNvSpPr>
                <a:spLocks/>
              </p:cNvSpPr>
              <p:nvPr/>
            </p:nvSpPr>
            <p:spPr bwMode="auto">
              <a:xfrm>
                <a:off x="4608" y="3481"/>
                <a:ext cx="327" cy="350"/>
              </a:xfrm>
              <a:custGeom>
                <a:avLst/>
                <a:gdLst>
                  <a:gd name="T0" fmla="*/ 117 w 123"/>
                  <a:gd name="T1" fmla="*/ 8 h 132"/>
                  <a:gd name="T2" fmla="*/ 110 w 123"/>
                  <a:gd name="T3" fmla="*/ 0 h 132"/>
                  <a:gd name="T4" fmla="*/ 102 w 123"/>
                  <a:gd name="T5" fmla="*/ 3 h 132"/>
                  <a:gd name="T6" fmla="*/ 96 w 123"/>
                  <a:gd name="T7" fmla="*/ 5 h 132"/>
                  <a:gd name="T8" fmla="*/ 91 w 123"/>
                  <a:gd name="T9" fmla="*/ 4 h 132"/>
                  <a:gd name="T10" fmla="*/ 79 w 123"/>
                  <a:gd name="T11" fmla="*/ 11 h 132"/>
                  <a:gd name="T12" fmla="*/ 72 w 123"/>
                  <a:gd name="T13" fmla="*/ 10 h 132"/>
                  <a:gd name="T14" fmla="*/ 64 w 123"/>
                  <a:gd name="T15" fmla="*/ 14 h 132"/>
                  <a:gd name="T16" fmla="*/ 61 w 123"/>
                  <a:gd name="T17" fmla="*/ 17 h 132"/>
                  <a:gd name="T18" fmla="*/ 59 w 123"/>
                  <a:gd name="T19" fmla="*/ 17 h 132"/>
                  <a:gd name="T20" fmla="*/ 54 w 123"/>
                  <a:gd name="T21" fmla="*/ 18 h 132"/>
                  <a:gd name="T22" fmla="*/ 47 w 123"/>
                  <a:gd name="T23" fmla="*/ 19 h 132"/>
                  <a:gd name="T24" fmla="*/ 40 w 123"/>
                  <a:gd name="T25" fmla="*/ 19 h 132"/>
                  <a:gd name="T26" fmla="*/ 37 w 123"/>
                  <a:gd name="T27" fmla="*/ 21 h 132"/>
                  <a:gd name="T28" fmla="*/ 29 w 123"/>
                  <a:gd name="T29" fmla="*/ 47 h 132"/>
                  <a:gd name="T30" fmla="*/ 34 w 123"/>
                  <a:gd name="T31" fmla="*/ 50 h 132"/>
                  <a:gd name="T32" fmla="*/ 43 w 123"/>
                  <a:gd name="T33" fmla="*/ 48 h 132"/>
                  <a:gd name="T34" fmla="*/ 44 w 123"/>
                  <a:gd name="T35" fmla="*/ 49 h 132"/>
                  <a:gd name="T36" fmla="*/ 40 w 123"/>
                  <a:gd name="T37" fmla="*/ 51 h 132"/>
                  <a:gd name="T38" fmla="*/ 35 w 123"/>
                  <a:gd name="T39" fmla="*/ 50 h 132"/>
                  <a:gd name="T40" fmla="*/ 24 w 123"/>
                  <a:gd name="T41" fmla="*/ 59 h 132"/>
                  <a:gd name="T42" fmla="*/ 3 w 123"/>
                  <a:gd name="T43" fmla="*/ 103 h 132"/>
                  <a:gd name="T44" fmla="*/ 12 w 123"/>
                  <a:gd name="T45" fmla="*/ 119 h 132"/>
                  <a:gd name="T46" fmla="*/ 14 w 123"/>
                  <a:gd name="T47" fmla="*/ 122 h 132"/>
                  <a:gd name="T48" fmla="*/ 23 w 123"/>
                  <a:gd name="T49" fmla="*/ 131 h 132"/>
                  <a:gd name="T50" fmla="*/ 36 w 123"/>
                  <a:gd name="T51" fmla="*/ 128 h 132"/>
                  <a:gd name="T52" fmla="*/ 40 w 123"/>
                  <a:gd name="T53" fmla="*/ 123 h 132"/>
                  <a:gd name="T54" fmla="*/ 43 w 123"/>
                  <a:gd name="T55" fmla="*/ 118 h 132"/>
                  <a:gd name="T56" fmla="*/ 49 w 123"/>
                  <a:gd name="T57" fmla="*/ 104 h 132"/>
                  <a:gd name="T58" fmla="*/ 52 w 123"/>
                  <a:gd name="T59" fmla="*/ 96 h 132"/>
                  <a:gd name="T60" fmla="*/ 55 w 123"/>
                  <a:gd name="T61" fmla="*/ 83 h 132"/>
                  <a:gd name="T62" fmla="*/ 56 w 123"/>
                  <a:gd name="T63" fmla="*/ 74 h 132"/>
                  <a:gd name="T64" fmla="*/ 69 w 123"/>
                  <a:gd name="T65" fmla="*/ 67 h 132"/>
                  <a:gd name="T66" fmla="*/ 76 w 123"/>
                  <a:gd name="T67" fmla="*/ 64 h 132"/>
                  <a:gd name="T68" fmla="*/ 88 w 123"/>
                  <a:gd name="T69" fmla="*/ 54 h 132"/>
                  <a:gd name="T70" fmla="*/ 100 w 123"/>
                  <a:gd name="T71" fmla="*/ 41 h 132"/>
                  <a:gd name="T72" fmla="*/ 114 w 123"/>
                  <a:gd name="T73" fmla="*/ 26 h 132"/>
                  <a:gd name="T74" fmla="*/ 119 w 123"/>
                  <a:gd name="T75" fmla="*/ 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3" h="132">
                    <a:moveTo>
                      <a:pt x="119" y="9"/>
                    </a:moveTo>
                    <a:cubicBezTo>
                      <a:pt x="118" y="8"/>
                      <a:pt x="117" y="8"/>
                      <a:pt x="117" y="8"/>
                    </a:cubicBezTo>
                    <a:cubicBezTo>
                      <a:pt x="116" y="7"/>
                      <a:pt x="116" y="6"/>
                      <a:pt x="116" y="5"/>
                    </a:cubicBezTo>
                    <a:cubicBezTo>
                      <a:pt x="115" y="3"/>
                      <a:pt x="114" y="0"/>
                      <a:pt x="110" y="0"/>
                    </a:cubicBezTo>
                    <a:cubicBezTo>
                      <a:pt x="109" y="0"/>
                      <a:pt x="109" y="0"/>
                      <a:pt x="108" y="0"/>
                    </a:cubicBezTo>
                    <a:cubicBezTo>
                      <a:pt x="105" y="0"/>
                      <a:pt x="104" y="2"/>
                      <a:pt x="102" y="3"/>
                    </a:cubicBezTo>
                    <a:cubicBezTo>
                      <a:pt x="100" y="4"/>
                      <a:pt x="99" y="5"/>
                      <a:pt x="97" y="5"/>
                    </a:cubicBezTo>
                    <a:cubicBezTo>
                      <a:pt x="97" y="5"/>
                      <a:pt x="96" y="5"/>
                      <a:pt x="96" y="5"/>
                    </a:cubicBezTo>
                    <a:cubicBezTo>
                      <a:pt x="94" y="4"/>
                      <a:pt x="94" y="4"/>
                      <a:pt x="94" y="4"/>
                    </a:cubicBezTo>
                    <a:cubicBezTo>
                      <a:pt x="93" y="4"/>
                      <a:pt x="92" y="4"/>
                      <a:pt x="91" y="4"/>
                    </a:cubicBezTo>
                    <a:cubicBezTo>
                      <a:pt x="88" y="4"/>
                      <a:pt x="85" y="5"/>
                      <a:pt x="83" y="8"/>
                    </a:cubicBezTo>
                    <a:cubicBezTo>
                      <a:pt x="80" y="11"/>
                      <a:pt x="80" y="11"/>
                      <a:pt x="79" y="11"/>
                    </a:cubicBezTo>
                    <a:cubicBezTo>
                      <a:pt x="78" y="11"/>
                      <a:pt x="77" y="11"/>
                      <a:pt x="76" y="10"/>
                    </a:cubicBezTo>
                    <a:cubicBezTo>
                      <a:pt x="74" y="10"/>
                      <a:pt x="73" y="10"/>
                      <a:pt x="72" y="10"/>
                    </a:cubicBezTo>
                    <a:cubicBezTo>
                      <a:pt x="69" y="10"/>
                      <a:pt x="67" y="10"/>
                      <a:pt x="66" y="12"/>
                    </a:cubicBezTo>
                    <a:cubicBezTo>
                      <a:pt x="65" y="13"/>
                      <a:pt x="64" y="14"/>
                      <a:pt x="64" y="14"/>
                    </a:cubicBezTo>
                    <a:cubicBezTo>
                      <a:pt x="64" y="15"/>
                      <a:pt x="64" y="15"/>
                      <a:pt x="63" y="15"/>
                    </a:cubicBezTo>
                    <a:cubicBezTo>
                      <a:pt x="63" y="16"/>
                      <a:pt x="62" y="17"/>
                      <a:pt x="61" y="17"/>
                    </a:cubicBezTo>
                    <a:cubicBezTo>
                      <a:pt x="60" y="17"/>
                      <a:pt x="60" y="17"/>
                      <a:pt x="60" y="17"/>
                    </a:cubicBezTo>
                    <a:cubicBezTo>
                      <a:pt x="59" y="17"/>
                      <a:pt x="59" y="17"/>
                      <a:pt x="59" y="17"/>
                    </a:cubicBezTo>
                    <a:cubicBezTo>
                      <a:pt x="58" y="17"/>
                      <a:pt x="57" y="17"/>
                      <a:pt x="57" y="18"/>
                    </a:cubicBezTo>
                    <a:cubicBezTo>
                      <a:pt x="56" y="18"/>
                      <a:pt x="55" y="18"/>
                      <a:pt x="54" y="18"/>
                    </a:cubicBezTo>
                    <a:cubicBezTo>
                      <a:pt x="53" y="19"/>
                      <a:pt x="52" y="19"/>
                      <a:pt x="52" y="19"/>
                    </a:cubicBezTo>
                    <a:cubicBezTo>
                      <a:pt x="50" y="19"/>
                      <a:pt x="48" y="19"/>
                      <a:pt x="47" y="19"/>
                    </a:cubicBezTo>
                    <a:cubicBezTo>
                      <a:pt x="45" y="19"/>
                      <a:pt x="43" y="19"/>
                      <a:pt x="42" y="19"/>
                    </a:cubicBezTo>
                    <a:cubicBezTo>
                      <a:pt x="41" y="19"/>
                      <a:pt x="40" y="19"/>
                      <a:pt x="40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21"/>
                      <a:pt x="37" y="21"/>
                      <a:pt x="37" y="21"/>
                    </a:cubicBezTo>
                    <a:cubicBezTo>
                      <a:pt x="34" y="27"/>
                      <a:pt x="33" y="33"/>
                      <a:pt x="32" y="38"/>
                    </a:cubicBezTo>
                    <a:cubicBezTo>
                      <a:pt x="31" y="41"/>
                      <a:pt x="30" y="44"/>
                      <a:pt x="29" y="47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5" y="49"/>
                      <a:pt x="37" y="49"/>
                      <a:pt x="38" y="49"/>
                    </a:cubicBezTo>
                    <a:cubicBezTo>
                      <a:pt x="40" y="48"/>
                      <a:pt x="41" y="48"/>
                      <a:pt x="43" y="48"/>
                    </a:cubicBezTo>
                    <a:cubicBezTo>
                      <a:pt x="44" y="47"/>
                      <a:pt x="44" y="47"/>
                      <a:pt x="45" y="46"/>
                    </a:cubicBezTo>
                    <a:cubicBezTo>
                      <a:pt x="45" y="47"/>
                      <a:pt x="44" y="48"/>
                      <a:pt x="44" y="49"/>
                    </a:cubicBezTo>
                    <a:cubicBezTo>
                      <a:pt x="43" y="50"/>
                      <a:pt x="43" y="51"/>
                      <a:pt x="42" y="52"/>
                    </a:cubicBezTo>
                    <a:cubicBezTo>
                      <a:pt x="42" y="52"/>
                      <a:pt x="41" y="52"/>
                      <a:pt x="40" y="51"/>
                    </a:cubicBezTo>
                    <a:cubicBezTo>
                      <a:pt x="39" y="51"/>
                      <a:pt x="37" y="50"/>
                      <a:pt x="36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0" y="51"/>
                      <a:pt x="28" y="55"/>
                      <a:pt x="26" y="57"/>
                    </a:cubicBezTo>
                    <a:cubicBezTo>
                      <a:pt x="25" y="58"/>
                      <a:pt x="25" y="59"/>
                      <a:pt x="24" y="59"/>
                    </a:cubicBezTo>
                    <a:cubicBezTo>
                      <a:pt x="23" y="60"/>
                      <a:pt x="22" y="62"/>
                      <a:pt x="21" y="63"/>
                    </a:cubicBezTo>
                    <a:cubicBezTo>
                      <a:pt x="12" y="74"/>
                      <a:pt x="0" y="88"/>
                      <a:pt x="3" y="103"/>
                    </a:cubicBezTo>
                    <a:cubicBezTo>
                      <a:pt x="4" y="107"/>
                      <a:pt x="6" y="111"/>
                      <a:pt x="9" y="116"/>
                    </a:cubicBezTo>
                    <a:cubicBezTo>
                      <a:pt x="10" y="117"/>
                      <a:pt x="11" y="118"/>
                      <a:pt x="12" y="119"/>
                    </a:cubicBezTo>
                    <a:cubicBezTo>
                      <a:pt x="12" y="120"/>
                      <a:pt x="13" y="120"/>
                      <a:pt x="13" y="121"/>
                    </a:cubicBezTo>
                    <a:cubicBezTo>
                      <a:pt x="13" y="121"/>
                      <a:pt x="14" y="121"/>
                      <a:pt x="14" y="122"/>
                    </a:cubicBezTo>
                    <a:cubicBezTo>
                      <a:pt x="14" y="123"/>
                      <a:pt x="14" y="124"/>
                      <a:pt x="15" y="125"/>
                    </a:cubicBezTo>
                    <a:cubicBezTo>
                      <a:pt x="17" y="128"/>
                      <a:pt x="21" y="130"/>
                      <a:pt x="23" y="131"/>
                    </a:cubicBezTo>
                    <a:cubicBezTo>
                      <a:pt x="25" y="132"/>
                      <a:pt x="26" y="132"/>
                      <a:pt x="28" y="132"/>
                    </a:cubicBezTo>
                    <a:cubicBezTo>
                      <a:pt x="31" y="132"/>
                      <a:pt x="34" y="131"/>
                      <a:pt x="36" y="128"/>
                    </a:cubicBezTo>
                    <a:cubicBezTo>
                      <a:pt x="37" y="127"/>
                      <a:pt x="38" y="126"/>
                      <a:pt x="39" y="125"/>
                    </a:cubicBezTo>
                    <a:cubicBezTo>
                      <a:pt x="39" y="124"/>
                      <a:pt x="39" y="123"/>
                      <a:pt x="40" y="123"/>
                    </a:cubicBezTo>
                    <a:cubicBezTo>
                      <a:pt x="40" y="122"/>
                      <a:pt x="41" y="122"/>
                      <a:pt x="41" y="121"/>
                    </a:cubicBezTo>
                    <a:cubicBezTo>
                      <a:pt x="42" y="120"/>
                      <a:pt x="43" y="119"/>
                      <a:pt x="43" y="118"/>
                    </a:cubicBezTo>
                    <a:cubicBezTo>
                      <a:pt x="45" y="115"/>
                      <a:pt x="47" y="111"/>
                      <a:pt x="49" y="106"/>
                    </a:cubicBezTo>
                    <a:cubicBezTo>
                      <a:pt x="49" y="105"/>
                      <a:pt x="49" y="105"/>
                      <a:pt x="49" y="104"/>
                    </a:cubicBezTo>
                    <a:cubicBezTo>
                      <a:pt x="50" y="102"/>
                      <a:pt x="50" y="100"/>
                      <a:pt x="51" y="98"/>
                    </a:cubicBezTo>
                    <a:cubicBezTo>
                      <a:pt x="52" y="97"/>
                      <a:pt x="52" y="97"/>
                      <a:pt x="52" y="96"/>
                    </a:cubicBezTo>
                    <a:cubicBezTo>
                      <a:pt x="54" y="94"/>
                      <a:pt x="55" y="91"/>
                      <a:pt x="55" y="88"/>
                    </a:cubicBezTo>
                    <a:cubicBezTo>
                      <a:pt x="55" y="86"/>
                      <a:pt x="55" y="84"/>
                      <a:pt x="55" y="83"/>
                    </a:cubicBezTo>
                    <a:cubicBezTo>
                      <a:pt x="54" y="82"/>
                      <a:pt x="54" y="82"/>
                      <a:pt x="54" y="81"/>
                    </a:cubicBezTo>
                    <a:cubicBezTo>
                      <a:pt x="54" y="77"/>
                      <a:pt x="54" y="75"/>
                      <a:pt x="56" y="74"/>
                    </a:cubicBezTo>
                    <a:cubicBezTo>
                      <a:pt x="60" y="72"/>
                      <a:pt x="63" y="70"/>
                      <a:pt x="66" y="68"/>
                    </a:cubicBezTo>
                    <a:cubicBezTo>
                      <a:pt x="69" y="67"/>
                      <a:pt x="69" y="67"/>
                      <a:pt x="69" y="67"/>
                    </a:cubicBezTo>
                    <a:cubicBezTo>
                      <a:pt x="70" y="66"/>
                      <a:pt x="71" y="66"/>
                      <a:pt x="72" y="65"/>
                    </a:cubicBezTo>
                    <a:cubicBezTo>
                      <a:pt x="74" y="65"/>
                      <a:pt x="75" y="65"/>
                      <a:pt x="76" y="64"/>
                    </a:cubicBezTo>
                    <a:cubicBezTo>
                      <a:pt x="79" y="63"/>
                      <a:pt x="82" y="60"/>
                      <a:pt x="84" y="58"/>
                    </a:cubicBezTo>
                    <a:cubicBezTo>
                      <a:pt x="85" y="56"/>
                      <a:pt x="87" y="55"/>
                      <a:pt x="88" y="54"/>
                    </a:cubicBezTo>
                    <a:cubicBezTo>
                      <a:pt x="92" y="51"/>
                      <a:pt x="94" y="48"/>
                      <a:pt x="97" y="44"/>
                    </a:cubicBezTo>
                    <a:cubicBezTo>
                      <a:pt x="98" y="43"/>
                      <a:pt x="99" y="42"/>
                      <a:pt x="100" y="41"/>
                    </a:cubicBezTo>
                    <a:cubicBezTo>
                      <a:pt x="104" y="36"/>
                      <a:pt x="108" y="31"/>
                      <a:pt x="113" y="27"/>
                    </a:cubicBezTo>
                    <a:cubicBezTo>
                      <a:pt x="113" y="27"/>
                      <a:pt x="114" y="26"/>
                      <a:pt x="114" y="26"/>
                    </a:cubicBezTo>
                    <a:cubicBezTo>
                      <a:pt x="119" y="21"/>
                      <a:pt x="123" y="18"/>
                      <a:pt x="123" y="14"/>
                    </a:cubicBezTo>
                    <a:cubicBezTo>
                      <a:pt x="123" y="11"/>
                      <a:pt x="120" y="10"/>
                      <a:pt x="119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58"/>
              <p:cNvSpPr>
                <a:spLocks/>
              </p:cNvSpPr>
              <p:nvPr/>
            </p:nvSpPr>
            <p:spPr bwMode="auto">
              <a:xfrm>
                <a:off x="4770" y="3292"/>
                <a:ext cx="40" cy="69"/>
              </a:xfrm>
              <a:custGeom>
                <a:avLst/>
                <a:gdLst>
                  <a:gd name="T0" fmla="*/ 14 w 15"/>
                  <a:gd name="T1" fmla="*/ 2 h 26"/>
                  <a:gd name="T2" fmla="*/ 10 w 15"/>
                  <a:gd name="T3" fmla="*/ 0 h 26"/>
                  <a:gd name="T4" fmla="*/ 9 w 15"/>
                  <a:gd name="T5" fmla="*/ 0 h 26"/>
                  <a:gd name="T6" fmla="*/ 0 w 15"/>
                  <a:gd name="T7" fmla="*/ 20 h 26"/>
                  <a:gd name="T8" fmla="*/ 5 w 15"/>
                  <a:gd name="T9" fmla="*/ 26 h 26"/>
                  <a:gd name="T10" fmla="*/ 6 w 15"/>
                  <a:gd name="T11" fmla="*/ 26 h 26"/>
                  <a:gd name="T12" fmla="*/ 6 w 15"/>
                  <a:gd name="T13" fmla="*/ 26 h 26"/>
                  <a:gd name="T14" fmla="*/ 9 w 15"/>
                  <a:gd name="T15" fmla="*/ 20 h 26"/>
                  <a:gd name="T16" fmla="*/ 9 w 15"/>
                  <a:gd name="T17" fmla="*/ 20 h 26"/>
                  <a:gd name="T18" fmla="*/ 12 w 15"/>
                  <a:gd name="T19" fmla="*/ 11 h 26"/>
                  <a:gd name="T20" fmla="*/ 12 w 15"/>
                  <a:gd name="T21" fmla="*/ 10 h 26"/>
                  <a:gd name="T22" fmla="*/ 14 w 15"/>
                  <a:gd name="T23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26">
                    <a:moveTo>
                      <a:pt x="14" y="2"/>
                    </a:moveTo>
                    <a:cubicBezTo>
                      <a:pt x="14" y="2"/>
                      <a:pt x="13" y="0"/>
                      <a:pt x="1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3" y="1"/>
                      <a:pt x="0" y="15"/>
                      <a:pt x="0" y="20"/>
                    </a:cubicBezTo>
                    <a:cubicBezTo>
                      <a:pt x="1" y="26"/>
                      <a:pt x="4" y="26"/>
                      <a:pt x="5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10" y="26"/>
                      <a:pt x="10" y="22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10" y="16"/>
                      <a:pt x="10" y="14"/>
                      <a:pt x="12" y="11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3" y="8"/>
                      <a:pt x="15" y="5"/>
                      <a:pt x="14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59"/>
              <p:cNvSpPr>
                <a:spLocks/>
              </p:cNvSpPr>
              <p:nvPr/>
            </p:nvSpPr>
            <p:spPr bwMode="auto">
              <a:xfrm>
                <a:off x="4897" y="2737"/>
                <a:ext cx="489" cy="504"/>
              </a:xfrm>
              <a:custGeom>
                <a:avLst/>
                <a:gdLst>
                  <a:gd name="T0" fmla="*/ 177 w 184"/>
                  <a:gd name="T1" fmla="*/ 104 h 190"/>
                  <a:gd name="T2" fmla="*/ 165 w 184"/>
                  <a:gd name="T3" fmla="*/ 100 h 190"/>
                  <a:gd name="T4" fmla="*/ 161 w 184"/>
                  <a:gd name="T5" fmla="*/ 107 h 190"/>
                  <a:gd name="T6" fmla="*/ 157 w 184"/>
                  <a:gd name="T7" fmla="*/ 81 h 190"/>
                  <a:gd name="T8" fmla="*/ 146 w 184"/>
                  <a:gd name="T9" fmla="*/ 89 h 190"/>
                  <a:gd name="T10" fmla="*/ 143 w 184"/>
                  <a:gd name="T11" fmla="*/ 97 h 190"/>
                  <a:gd name="T12" fmla="*/ 141 w 184"/>
                  <a:gd name="T13" fmla="*/ 97 h 190"/>
                  <a:gd name="T14" fmla="*/ 142 w 184"/>
                  <a:gd name="T15" fmla="*/ 84 h 190"/>
                  <a:gd name="T16" fmla="*/ 131 w 184"/>
                  <a:gd name="T17" fmla="*/ 71 h 190"/>
                  <a:gd name="T18" fmla="*/ 128 w 184"/>
                  <a:gd name="T19" fmla="*/ 81 h 190"/>
                  <a:gd name="T20" fmla="*/ 128 w 184"/>
                  <a:gd name="T21" fmla="*/ 85 h 190"/>
                  <a:gd name="T22" fmla="*/ 120 w 184"/>
                  <a:gd name="T23" fmla="*/ 74 h 190"/>
                  <a:gd name="T24" fmla="*/ 116 w 184"/>
                  <a:gd name="T25" fmla="*/ 56 h 190"/>
                  <a:gd name="T26" fmla="*/ 91 w 184"/>
                  <a:gd name="T27" fmla="*/ 59 h 190"/>
                  <a:gd name="T28" fmla="*/ 81 w 184"/>
                  <a:gd name="T29" fmla="*/ 71 h 190"/>
                  <a:gd name="T30" fmla="*/ 73 w 184"/>
                  <a:gd name="T31" fmla="*/ 69 h 190"/>
                  <a:gd name="T32" fmla="*/ 63 w 184"/>
                  <a:gd name="T33" fmla="*/ 73 h 190"/>
                  <a:gd name="T34" fmla="*/ 56 w 184"/>
                  <a:gd name="T35" fmla="*/ 73 h 190"/>
                  <a:gd name="T36" fmla="*/ 58 w 184"/>
                  <a:gd name="T37" fmla="*/ 67 h 190"/>
                  <a:gd name="T38" fmla="*/ 48 w 184"/>
                  <a:gd name="T39" fmla="*/ 56 h 190"/>
                  <a:gd name="T40" fmla="*/ 40 w 184"/>
                  <a:gd name="T41" fmla="*/ 62 h 190"/>
                  <a:gd name="T42" fmla="*/ 34 w 184"/>
                  <a:gd name="T43" fmla="*/ 76 h 190"/>
                  <a:gd name="T44" fmla="*/ 31 w 184"/>
                  <a:gd name="T45" fmla="*/ 57 h 190"/>
                  <a:gd name="T46" fmla="*/ 30 w 184"/>
                  <a:gd name="T47" fmla="*/ 35 h 190"/>
                  <a:gd name="T48" fmla="*/ 31 w 184"/>
                  <a:gd name="T49" fmla="*/ 12 h 190"/>
                  <a:gd name="T50" fmla="*/ 30 w 184"/>
                  <a:gd name="T51" fmla="*/ 1 h 190"/>
                  <a:gd name="T52" fmla="*/ 17 w 184"/>
                  <a:gd name="T53" fmla="*/ 5 h 190"/>
                  <a:gd name="T54" fmla="*/ 12 w 184"/>
                  <a:gd name="T55" fmla="*/ 7 h 190"/>
                  <a:gd name="T56" fmla="*/ 5 w 184"/>
                  <a:gd name="T57" fmla="*/ 18 h 190"/>
                  <a:gd name="T58" fmla="*/ 0 w 184"/>
                  <a:gd name="T59" fmla="*/ 35 h 190"/>
                  <a:gd name="T60" fmla="*/ 3 w 184"/>
                  <a:gd name="T61" fmla="*/ 47 h 190"/>
                  <a:gd name="T62" fmla="*/ 2 w 184"/>
                  <a:gd name="T63" fmla="*/ 64 h 190"/>
                  <a:gd name="T64" fmla="*/ 3 w 184"/>
                  <a:gd name="T65" fmla="*/ 79 h 190"/>
                  <a:gd name="T66" fmla="*/ 7 w 184"/>
                  <a:gd name="T67" fmla="*/ 102 h 190"/>
                  <a:gd name="T68" fmla="*/ 15 w 184"/>
                  <a:gd name="T69" fmla="*/ 119 h 190"/>
                  <a:gd name="T70" fmla="*/ 8 w 184"/>
                  <a:gd name="T71" fmla="*/ 123 h 190"/>
                  <a:gd name="T72" fmla="*/ 13 w 184"/>
                  <a:gd name="T73" fmla="*/ 147 h 190"/>
                  <a:gd name="T74" fmla="*/ 11 w 184"/>
                  <a:gd name="T75" fmla="*/ 161 h 190"/>
                  <a:gd name="T76" fmla="*/ 21 w 184"/>
                  <a:gd name="T77" fmla="*/ 190 h 190"/>
                  <a:gd name="T78" fmla="*/ 52 w 184"/>
                  <a:gd name="T79" fmla="*/ 169 h 190"/>
                  <a:gd name="T80" fmla="*/ 83 w 184"/>
                  <a:gd name="T81" fmla="*/ 152 h 190"/>
                  <a:gd name="T82" fmla="*/ 87 w 184"/>
                  <a:gd name="T83" fmla="*/ 147 h 190"/>
                  <a:gd name="T84" fmla="*/ 93 w 184"/>
                  <a:gd name="T85" fmla="*/ 144 h 190"/>
                  <a:gd name="T86" fmla="*/ 100 w 184"/>
                  <a:gd name="T87" fmla="*/ 151 h 190"/>
                  <a:gd name="T88" fmla="*/ 111 w 184"/>
                  <a:gd name="T89" fmla="*/ 146 h 190"/>
                  <a:gd name="T90" fmla="*/ 105 w 184"/>
                  <a:gd name="T91" fmla="*/ 159 h 190"/>
                  <a:gd name="T92" fmla="*/ 105 w 184"/>
                  <a:gd name="T93" fmla="*/ 169 h 190"/>
                  <a:gd name="T94" fmla="*/ 119 w 184"/>
                  <a:gd name="T95" fmla="*/ 166 h 190"/>
                  <a:gd name="T96" fmla="*/ 128 w 184"/>
                  <a:gd name="T97" fmla="*/ 159 h 190"/>
                  <a:gd name="T98" fmla="*/ 129 w 184"/>
                  <a:gd name="T99" fmla="*/ 147 h 190"/>
                  <a:gd name="T100" fmla="*/ 135 w 184"/>
                  <a:gd name="T101" fmla="*/ 122 h 190"/>
                  <a:gd name="T102" fmla="*/ 145 w 184"/>
                  <a:gd name="T103" fmla="*/ 137 h 190"/>
                  <a:gd name="T104" fmla="*/ 160 w 184"/>
                  <a:gd name="T105" fmla="*/ 138 h 190"/>
                  <a:gd name="T106" fmla="*/ 168 w 184"/>
                  <a:gd name="T107" fmla="*/ 147 h 190"/>
                  <a:gd name="T108" fmla="*/ 176 w 184"/>
                  <a:gd name="T109" fmla="*/ 14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4" h="190">
                    <a:moveTo>
                      <a:pt x="181" y="128"/>
                    </a:moveTo>
                    <a:cubicBezTo>
                      <a:pt x="181" y="127"/>
                      <a:pt x="180" y="126"/>
                      <a:pt x="180" y="126"/>
                    </a:cubicBezTo>
                    <a:cubicBezTo>
                      <a:pt x="177" y="119"/>
                      <a:pt x="177" y="114"/>
                      <a:pt x="177" y="106"/>
                    </a:cubicBezTo>
                    <a:cubicBezTo>
                      <a:pt x="177" y="104"/>
                      <a:pt x="177" y="104"/>
                      <a:pt x="177" y="104"/>
                    </a:cubicBezTo>
                    <a:cubicBezTo>
                      <a:pt x="178" y="101"/>
                      <a:pt x="178" y="98"/>
                      <a:pt x="178" y="96"/>
                    </a:cubicBezTo>
                    <a:cubicBezTo>
                      <a:pt x="178" y="95"/>
                      <a:pt x="177" y="92"/>
                      <a:pt x="172" y="92"/>
                    </a:cubicBezTo>
                    <a:cubicBezTo>
                      <a:pt x="172" y="92"/>
                      <a:pt x="168" y="92"/>
                      <a:pt x="167" y="94"/>
                    </a:cubicBezTo>
                    <a:cubicBezTo>
                      <a:pt x="165" y="95"/>
                      <a:pt x="165" y="98"/>
                      <a:pt x="165" y="100"/>
                    </a:cubicBezTo>
                    <a:cubicBezTo>
                      <a:pt x="165" y="100"/>
                      <a:pt x="165" y="100"/>
                      <a:pt x="164" y="101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4" y="106"/>
                      <a:pt x="163" y="107"/>
                      <a:pt x="162" y="107"/>
                    </a:cubicBezTo>
                    <a:cubicBezTo>
                      <a:pt x="161" y="107"/>
                      <a:pt x="161" y="107"/>
                      <a:pt x="161" y="107"/>
                    </a:cubicBezTo>
                    <a:cubicBezTo>
                      <a:pt x="159" y="105"/>
                      <a:pt x="159" y="99"/>
                      <a:pt x="159" y="97"/>
                    </a:cubicBezTo>
                    <a:cubicBezTo>
                      <a:pt x="159" y="91"/>
                      <a:pt x="159" y="91"/>
                      <a:pt x="159" y="91"/>
                    </a:cubicBezTo>
                    <a:cubicBezTo>
                      <a:pt x="159" y="91"/>
                      <a:pt x="159" y="90"/>
                      <a:pt x="159" y="90"/>
                    </a:cubicBezTo>
                    <a:cubicBezTo>
                      <a:pt x="160" y="87"/>
                      <a:pt x="160" y="83"/>
                      <a:pt x="157" y="81"/>
                    </a:cubicBezTo>
                    <a:cubicBezTo>
                      <a:pt x="156" y="81"/>
                      <a:pt x="155" y="80"/>
                      <a:pt x="154" y="80"/>
                    </a:cubicBezTo>
                    <a:cubicBezTo>
                      <a:pt x="152" y="80"/>
                      <a:pt x="150" y="81"/>
                      <a:pt x="149" y="82"/>
                    </a:cubicBezTo>
                    <a:cubicBezTo>
                      <a:pt x="147" y="83"/>
                      <a:pt x="147" y="86"/>
                      <a:pt x="146" y="87"/>
                    </a:cubicBezTo>
                    <a:cubicBezTo>
                      <a:pt x="146" y="88"/>
                      <a:pt x="146" y="89"/>
                      <a:pt x="146" y="89"/>
                    </a:cubicBezTo>
                    <a:cubicBezTo>
                      <a:pt x="146" y="90"/>
                      <a:pt x="146" y="90"/>
                      <a:pt x="146" y="90"/>
                    </a:cubicBezTo>
                    <a:cubicBezTo>
                      <a:pt x="146" y="90"/>
                      <a:pt x="145" y="90"/>
                      <a:pt x="145" y="91"/>
                    </a:cubicBezTo>
                    <a:cubicBezTo>
                      <a:pt x="145" y="91"/>
                      <a:pt x="144" y="92"/>
                      <a:pt x="144" y="93"/>
                    </a:cubicBezTo>
                    <a:cubicBezTo>
                      <a:pt x="143" y="94"/>
                      <a:pt x="143" y="96"/>
                      <a:pt x="143" y="97"/>
                    </a:cubicBezTo>
                    <a:cubicBezTo>
                      <a:pt x="143" y="100"/>
                      <a:pt x="144" y="102"/>
                      <a:pt x="145" y="105"/>
                    </a:cubicBezTo>
                    <a:cubicBezTo>
                      <a:pt x="145" y="104"/>
                      <a:pt x="145" y="104"/>
                      <a:pt x="144" y="104"/>
                    </a:cubicBezTo>
                    <a:cubicBezTo>
                      <a:pt x="143" y="102"/>
                      <a:pt x="142" y="100"/>
                      <a:pt x="141" y="98"/>
                    </a:cubicBezTo>
                    <a:cubicBezTo>
                      <a:pt x="141" y="98"/>
                      <a:pt x="141" y="98"/>
                      <a:pt x="141" y="97"/>
                    </a:cubicBezTo>
                    <a:cubicBezTo>
                      <a:pt x="141" y="97"/>
                      <a:pt x="141" y="96"/>
                      <a:pt x="141" y="96"/>
                    </a:cubicBezTo>
                    <a:cubicBezTo>
                      <a:pt x="141" y="95"/>
                      <a:pt x="141" y="94"/>
                      <a:pt x="141" y="94"/>
                    </a:cubicBezTo>
                    <a:cubicBezTo>
                      <a:pt x="141" y="93"/>
                      <a:pt x="140" y="93"/>
                      <a:pt x="140" y="92"/>
                    </a:cubicBezTo>
                    <a:cubicBezTo>
                      <a:pt x="140" y="90"/>
                      <a:pt x="141" y="87"/>
                      <a:pt x="142" y="84"/>
                    </a:cubicBezTo>
                    <a:cubicBezTo>
                      <a:pt x="143" y="83"/>
                      <a:pt x="143" y="83"/>
                      <a:pt x="143" y="83"/>
                    </a:cubicBezTo>
                    <a:cubicBezTo>
                      <a:pt x="145" y="77"/>
                      <a:pt x="147" y="72"/>
                      <a:pt x="145" y="68"/>
                    </a:cubicBezTo>
                    <a:cubicBezTo>
                      <a:pt x="144" y="67"/>
                      <a:pt x="143" y="66"/>
                      <a:pt x="140" y="66"/>
                    </a:cubicBezTo>
                    <a:cubicBezTo>
                      <a:pt x="137" y="66"/>
                      <a:pt x="133" y="68"/>
                      <a:pt x="131" y="71"/>
                    </a:cubicBezTo>
                    <a:cubicBezTo>
                      <a:pt x="130" y="73"/>
                      <a:pt x="130" y="75"/>
                      <a:pt x="130" y="76"/>
                    </a:cubicBezTo>
                    <a:cubicBezTo>
                      <a:pt x="129" y="77"/>
                      <a:pt x="129" y="78"/>
                      <a:pt x="129" y="78"/>
                    </a:cubicBezTo>
                    <a:cubicBezTo>
                      <a:pt x="129" y="79"/>
                      <a:pt x="129" y="79"/>
                      <a:pt x="129" y="79"/>
                    </a:cubicBezTo>
                    <a:cubicBezTo>
                      <a:pt x="129" y="80"/>
                      <a:pt x="128" y="80"/>
                      <a:pt x="128" y="81"/>
                    </a:cubicBezTo>
                    <a:cubicBezTo>
                      <a:pt x="128" y="82"/>
                      <a:pt x="128" y="83"/>
                      <a:pt x="128" y="84"/>
                    </a:cubicBezTo>
                    <a:cubicBezTo>
                      <a:pt x="128" y="84"/>
                      <a:pt x="128" y="84"/>
                      <a:pt x="128" y="84"/>
                    </a:cubicBezTo>
                    <a:cubicBezTo>
                      <a:pt x="128" y="84"/>
                      <a:pt x="128" y="84"/>
                      <a:pt x="128" y="84"/>
                    </a:cubicBezTo>
                    <a:cubicBezTo>
                      <a:pt x="128" y="85"/>
                      <a:pt x="128" y="85"/>
                      <a:pt x="128" y="85"/>
                    </a:cubicBezTo>
                    <a:cubicBezTo>
                      <a:pt x="128" y="84"/>
                      <a:pt x="128" y="83"/>
                      <a:pt x="128" y="83"/>
                    </a:cubicBezTo>
                    <a:cubicBezTo>
                      <a:pt x="127" y="80"/>
                      <a:pt x="127" y="78"/>
                      <a:pt x="125" y="76"/>
                    </a:cubicBezTo>
                    <a:cubicBezTo>
                      <a:pt x="124" y="74"/>
                      <a:pt x="122" y="74"/>
                      <a:pt x="121" y="74"/>
                    </a:cubicBezTo>
                    <a:cubicBezTo>
                      <a:pt x="120" y="74"/>
                      <a:pt x="120" y="74"/>
                      <a:pt x="120" y="74"/>
                    </a:cubicBezTo>
                    <a:cubicBezTo>
                      <a:pt x="117" y="73"/>
                      <a:pt x="117" y="72"/>
                      <a:pt x="116" y="67"/>
                    </a:cubicBezTo>
                    <a:cubicBezTo>
                      <a:pt x="116" y="67"/>
                      <a:pt x="116" y="67"/>
                      <a:pt x="116" y="67"/>
                    </a:cubicBezTo>
                    <a:cubicBezTo>
                      <a:pt x="116" y="65"/>
                      <a:pt x="116" y="64"/>
                      <a:pt x="116" y="63"/>
                    </a:cubicBezTo>
                    <a:cubicBezTo>
                      <a:pt x="116" y="61"/>
                      <a:pt x="117" y="59"/>
                      <a:pt x="116" y="56"/>
                    </a:cubicBezTo>
                    <a:cubicBezTo>
                      <a:pt x="113" y="51"/>
                      <a:pt x="108" y="50"/>
                      <a:pt x="104" y="50"/>
                    </a:cubicBezTo>
                    <a:cubicBezTo>
                      <a:pt x="104" y="50"/>
                      <a:pt x="104" y="50"/>
                      <a:pt x="103" y="50"/>
                    </a:cubicBezTo>
                    <a:cubicBezTo>
                      <a:pt x="98" y="50"/>
                      <a:pt x="95" y="52"/>
                      <a:pt x="93" y="56"/>
                    </a:cubicBezTo>
                    <a:cubicBezTo>
                      <a:pt x="92" y="58"/>
                      <a:pt x="92" y="59"/>
                      <a:pt x="91" y="59"/>
                    </a:cubicBezTo>
                    <a:cubicBezTo>
                      <a:pt x="90" y="59"/>
                      <a:pt x="90" y="59"/>
                      <a:pt x="90" y="60"/>
                    </a:cubicBezTo>
                    <a:cubicBezTo>
                      <a:pt x="88" y="60"/>
                      <a:pt x="86" y="60"/>
                      <a:pt x="84" y="62"/>
                    </a:cubicBezTo>
                    <a:cubicBezTo>
                      <a:pt x="82" y="64"/>
                      <a:pt x="82" y="67"/>
                      <a:pt x="81" y="69"/>
                    </a:cubicBezTo>
                    <a:cubicBezTo>
                      <a:pt x="81" y="70"/>
                      <a:pt x="81" y="71"/>
                      <a:pt x="81" y="71"/>
                    </a:cubicBezTo>
                    <a:cubicBezTo>
                      <a:pt x="80" y="72"/>
                      <a:pt x="80" y="73"/>
                      <a:pt x="80" y="73"/>
                    </a:cubicBezTo>
                    <a:cubicBezTo>
                      <a:pt x="80" y="73"/>
                      <a:pt x="79" y="73"/>
                      <a:pt x="79" y="72"/>
                    </a:cubicBezTo>
                    <a:cubicBezTo>
                      <a:pt x="78" y="71"/>
                      <a:pt x="76" y="70"/>
                      <a:pt x="74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2" y="69"/>
                      <a:pt x="70" y="70"/>
                      <a:pt x="69" y="71"/>
                    </a:cubicBezTo>
                    <a:cubicBezTo>
                      <a:pt x="69" y="71"/>
                      <a:pt x="69" y="71"/>
                      <a:pt x="69" y="71"/>
                    </a:cubicBezTo>
                    <a:cubicBezTo>
                      <a:pt x="68" y="71"/>
                      <a:pt x="67" y="72"/>
                      <a:pt x="67" y="72"/>
                    </a:cubicBezTo>
                    <a:cubicBezTo>
                      <a:pt x="65" y="72"/>
                      <a:pt x="64" y="73"/>
                      <a:pt x="63" y="73"/>
                    </a:cubicBezTo>
                    <a:cubicBezTo>
                      <a:pt x="62" y="74"/>
                      <a:pt x="61" y="74"/>
                      <a:pt x="60" y="74"/>
                    </a:cubicBezTo>
                    <a:cubicBezTo>
                      <a:pt x="60" y="74"/>
                      <a:pt x="59" y="74"/>
                      <a:pt x="59" y="74"/>
                    </a:cubicBezTo>
                    <a:cubicBezTo>
                      <a:pt x="58" y="74"/>
                      <a:pt x="57" y="74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3"/>
                      <a:pt x="56" y="73"/>
                      <a:pt x="56" y="73"/>
                    </a:cubicBezTo>
                    <a:cubicBezTo>
                      <a:pt x="56" y="72"/>
                      <a:pt x="56" y="71"/>
                      <a:pt x="56" y="70"/>
                    </a:cubicBezTo>
                    <a:cubicBezTo>
                      <a:pt x="57" y="70"/>
                      <a:pt x="57" y="69"/>
                      <a:pt x="57" y="69"/>
                    </a:cubicBezTo>
                    <a:cubicBezTo>
                      <a:pt x="57" y="68"/>
                      <a:pt x="57" y="68"/>
                      <a:pt x="58" y="67"/>
                    </a:cubicBezTo>
                    <a:cubicBezTo>
                      <a:pt x="59" y="65"/>
                      <a:pt x="61" y="60"/>
                      <a:pt x="57" y="57"/>
                    </a:cubicBezTo>
                    <a:cubicBezTo>
                      <a:pt x="55" y="56"/>
                      <a:pt x="53" y="56"/>
                      <a:pt x="52" y="56"/>
                    </a:cubicBezTo>
                    <a:cubicBezTo>
                      <a:pt x="50" y="56"/>
                      <a:pt x="50" y="56"/>
                      <a:pt x="50" y="56"/>
                    </a:cubicBezTo>
                    <a:cubicBezTo>
                      <a:pt x="49" y="56"/>
                      <a:pt x="48" y="56"/>
                      <a:pt x="48" y="56"/>
                    </a:cubicBezTo>
                    <a:cubicBezTo>
                      <a:pt x="47" y="56"/>
                      <a:pt x="44" y="56"/>
                      <a:pt x="43" y="58"/>
                    </a:cubicBezTo>
                    <a:cubicBezTo>
                      <a:pt x="42" y="59"/>
                      <a:pt x="42" y="60"/>
                      <a:pt x="42" y="60"/>
                    </a:cubicBezTo>
                    <a:cubicBezTo>
                      <a:pt x="42" y="61"/>
                      <a:pt x="41" y="61"/>
                      <a:pt x="41" y="61"/>
                    </a:cubicBezTo>
                    <a:cubicBezTo>
                      <a:pt x="41" y="61"/>
                      <a:pt x="41" y="61"/>
                      <a:pt x="40" y="62"/>
                    </a:cubicBezTo>
                    <a:cubicBezTo>
                      <a:pt x="38" y="62"/>
                      <a:pt x="35" y="63"/>
                      <a:pt x="35" y="67"/>
                    </a:cubicBezTo>
                    <a:cubicBezTo>
                      <a:pt x="34" y="68"/>
                      <a:pt x="34" y="69"/>
                      <a:pt x="34" y="70"/>
                    </a:cubicBezTo>
                    <a:cubicBezTo>
                      <a:pt x="34" y="72"/>
                      <a:pt x="34" y="74"/>
                      <a:pt x="34" y="76"/>
                    </a:cubicBezTo>
                    <a:cubicBezTo>
                      <a:pt x="34" y="76"/>
                      <a:pt x="34" y="76"/>
                      <a:pt x="34" y="76"/>
                    </a:cubicBezTo>
                    <a:cubicBezTo>
                      <a:pt x="34" y="77"/>
                      <a:pt x="34" y="78"/>
                      <a:pt x="33" y="79"/>
                    </a:cubicBezTo>
                    <a:cubicBezTo>
                      <a:pt x="33" y="78"/>
                      <a:pt x="32" y="76"/>
                      <a:pt x="32" y="74"/>
                    </a:cubicBezTo>
                    <a:cubicBezTo>
                      <a:pt x="31" y="70"/>
                      <a:pt x="31" y="66"/>
                      <a:pt x="31" y="62"/>
                    </a:cubicBezTo>
                    <a:cubicBezTo>
                      <a:pt x="31" y="60"/>
                      <a:pt x="31" y="59"/>
                      <a:pt x="31" y="57"/>
                    </a:cubicBezTo>
                    <a:cubicBezTo>
                      <a:pt x="31" y="56"/>
                      <a:pt x="32" y="54"/>
                      <a:pt x="32" y="53"/>
                    </a:cubicBezTo>
                    <a:cubicBezTo>
                      <a:pt x="32" y="50"/>
                      <a:pt x="32" y="47"/>
                      <a:pt x="32" y="44"/>
                    </a:cubicBezTo>
                    <a:cubicBezTo>
                      <a:pt x="31" y="42"/>
                      <a:pt x="31" y="39"/>
                      <a:pt x="30" y="37"/>
                    </a:cubicBezTo>
                    <a:cubicBezTo>
                      <a:pt x="29" y="37"/>
                      <a:pt x="29" y="36"/>
                      <a:pt x="30" y="35"/>
                    </a:cubicBezTo>
                    <a:cubicBezTo>
                      <a:pt x="33" y="32"/>
                      <a:pt x="33" y="27"/>
                      <a:pt x="32" y="23"/>
                    </a:cubicBezTo>
                    <a:cubicBezTo>
                      <a:pt x="32" y="19"/>
                      <a:pt x="29" y="17"/>
                      <a:pt x="25" y="17"/>
                    </a:cubicBezTo>
                    <a:cubicBezTo>
                      <a:pt x="26" y="16"/>
                      <a:pt x="27" y="16"/>
                      <a:pt x="27" y="16"/>
                    </a:cubicBezTo>
                    <a:cubicBezTo>
                      <a:pt x="29" y="15"/>
                      <a:pt x="31" y="14"/>
                      <a:pt x="31" y="12"/>
                    </a:cubicBezTo>
                    <a:cubicBezTo>
                      <a:pt x="32" y="11"/>
                      <a:pt x="32" y="9"/>
                      <a:pt x="32" y="8"/>
                    </a:cubicBezTo>
                    <a:cubicBezTo>
                      <a:pt x="32" y="8"/>
                      <a:pt x="31" y="7"/>
                      <a:pt x="31" y="7"/>
                    </a:cubicBezTo>
                    <a:cubicBezTo>
                      <a:pt x="31" y="7"/>
                      <a:pt x="32" y="7"/>
                      <a:pt x="32" y="6"/>
                    </a:cubicBezTo>
                    <a:cubicBezTo>
                      <a:pt x="32" y="6"/>
                      <a:pt x="32" y="3"/>
                      <a:pt x="30" y="1"/>
                    </a:cubicBezTo>
                    <a:cubicBezTo>
                      <a:pt x="28" y="0"/>
                      <a:pt x="27" y="0"/>
                      <a:pt x="26" y="0"/>
                    </a:cubicBezTo>
                    <a:cubicBezTo>
                      <a:pt x="23" y="0"/>
                      <a:pt x="21" y="1"/>
                      <a:pt x="19" y="2"/>
                    </a:cubicBezTo>
                    <a:cubicBezTo>
                      <a:pt x="18" y="3"/>
                      <a:pt x="18" y="4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6" y="5"/>
                    </a:cubicBezTo>
                    <a:cubicBezTo>
                      <a:pt x="15" y="5"/>
                      <a:pt x="14" y="5"/>
                      <a:pt x="13" y="6"/>
                    </a:cubicBezTo>
                    <a:cubicBezTo>
                      <a:pt x="13" y="6"/>
                      <a:pt x="12" y="7"/>
                      <a:pt x="12" y="7"/>
                    </a:cubicBezTo>
                    <a:cubicBezTo>
                      <a:pt x="11" y="8"/>
                      <a:pt x="10" y="9"/>
                      <a:pt x="10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3"/>
                      <a:pt x="7" y="15"/>
                      <a:pt x="6" y="16"/>
                    </a:cubicBezTo>
                    <a:cubicBezTo>
                      <a:pt x="6" y="16"/>
                      <a:pt x="5" y="17"/>
                      <a:pt x="5" y="18"/>
                    </a:cubicBezTo>
                    <a:cubicBezTo>
                      <a:pt x="3" y="19"/>
                      <a:pt x="2" y="20"/>
                      <a:pt x="1" y="21"/>
                    </a:cubicBezTo>
                    <a:cubicBezTo>
                      <a:pt x="0" y="23"/>
                      <a:pt x="0" y="26"/>
                      <a:pt x="0" y="27"/>
                    </a:cubicBezTo>
                    <a:cubicBezTo>
                      <a:pt x="0" y="28"/>
                      <a:pt x="0" y="30"/>
                      <a:pt x="0" y="30"/>
                    </a:cubicBezTo>
                    <a:cubicBezTo>
                      <a:pt x="0" y="32"/>
                      <a:pt x="0" y="34"/>
                      <a:pt x="0" y="35"/>
                    </a:cubicBezTo>
                    <a:cubicBezTo>
                      <a:pt x="0" y="36"/>
                      <a:pt x="0" y="37"/>
                      <a:pt x="0" y="37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9"/>
                      <a:pt x="0" y="41"/>
                      <a:pt x="1" y="43"/>
                    </a:cubicBezTo>
                    <a:cubicBezTo>
                      <a:pt x="2" y="44"/>
                      <a:pt x="3" y="45"/>
                      <a:pt x="3" y="47"/>
                    </a:cubicBezTo>
                    <a:cubicBezTo>
                      <a:pt x="3" y="48"/>
                      <a:pt x="3" y="49"/>
                      <a:pt x="2" y="50"/>
                    </a:cubicBezTo>
                    <a:cubicBezTo>
                      <a:pt x="1" y="52"/>
                      <a:pt x="1" y="54"/>
                      <a:pt x="1" y="56"/>
                    </a:cubicBezTo>
                    <a:cubicBezTo>
                      <a:pt x="0" y="59"/>
                      <a:pt x="1" y="61"/>
                      <a:pt x="1" y="62"/>
                    </a:cubicBezTo>
                    <a:cubicBezTo>
                      <a:pt x="1" y="63"/>
                      <a:pt x="1" y="64"/>
                      <a:pt x="2" y="64"/>
                    </a:cubicBezTo>
                    <a:cubicBezTo>
                      <a:pt x="2" y="66"/>
                      <a:pt x="2" y="68"/>
                      <a:pt x="2" y="70"/>
                    </a:cubicBezTo>
                    <a:cubicBezTo>
                      <a:pt x="2" y="71"/>
                      <a:pt x="2" y="71"/>
                      <a:pt x="2" y="71"/>
                    </a:cubicBezTo>
                    <a:cubicBezTo>
                      <a:pt x="2" y="73"/>
                      <a:pt x="3" y="75"/>
                      <a:pt x="3" y="77"/>
                    </a:cubicBezTo>
                    <a:cubicBezTo>
                      <a:pt x="3" y="77"/>
                      <a:pt x="3" y="78"/>
                      <a:pt x="3" y="79"/>
                    </a:cubicBezTo>
                    <a:cubicBezTo>
                      <a:pt x="4" y="82"/>
                      <a:pt x="4" y="85"/>
                      <a:pt x="4" y="88"/>
                    </a:cubicBezTo>
                    <a:cubicBezTo>
                      <a:pt x="4" y="89"/>
                      <a:pt x="4" y="90"/>
                      <a:pt x="4" y="91"/>
                    </a:cubicBezTo>
                    <a:cubicBezTo>
                      <a:pt x="4" y="94"/>
                      <a:pt x="5" y="97"/>
                      <a:pt x="6" y="100"/>
                    </a:cubicBezTo>
                    <a:cubicBezTo>
                      <a:pt x="6" y="101"/>
                      <a:pt x="7" y="101"/>
                      <a:pt x="7" y="102"/>
                    </a:cubicBezTo>
                    <a:cubicBezTo>
                      <a:pt x="6" y="102"/>
                      <a:pt x="6" y="103"/>
                      <a:pt x="5" y="104"/>
                    </a:cubicBezTo>
                    <a:cubicBezTo>
                      <a:pt x="3" y="107"/>
                      <a:pt x="3" y="113"/>
                      <a:pt x="6" y="116"/>
                    </a:cubicBezTo>
                    <a:cubicBezTo>
                      <a:pt x="8" y="118"/>
                      <a:pt x="11" y="118"/>
                      <a:pt x="13" y="118"/>
                    </a:cubicBezTo>
                    <a:cubicBezTo>
                      <a:pt x="14" y="118"/>
                      <a:pt x="15" y="118"/>
                      <a:pt x="15" y="119"/>
                    </a:cubicBezTo>
                    <a:cubicBezTo>
                      <a:pt x="16" y="119"/>
                      <a:pt x="16" y="120"/>
                      <a:pt x="16" y="121"/>
                    </a:cubicBezTo>
                    <a:cubicBezTo>
                      <a:pt x="16" y="121"/>
                      <a:pt x="16" y="121"/>
                      <a:pt x="15" y="121"/>
                    </a:cubicBezTo>
                    <a:cubicBezTo>
                      <a:pt x="15" y="121"/>
                      <a:pt x="14" y="121"/>
                      <a:pt x="14" y="121"/>
                    </a:cubicBezTo>
                    <a:cubicBezTo>
                      <a:pt x="11" y="121"/>
                      <a:pt x="10" y="122"/>
                      <a:pt x="8" y="123"/>
                    </a:cubicBezTo>
                    <a:cubicBezTo>
                      <a:pt x="4" y="127"/>
                      <a:pt x="4" y="132"/>
                      <a:pt x="4" y="135"/>
                    </a:cubicBezTo>
                    <a:cubicBezTo>
                      <a:pt x="4" y="135"/>
                      <a:pt x="4" y="135"/>
                      <a:pt x="4" y="136"/>
                    </a:cubicBezTo>
                    <a:cubicBezTo>
                      <a:pt x="4" y="137"/>
                      <a:pt x="4" y="138"/>
                      <a:pt x="4" y="140"/>
                    </a:cubicBezTo>
                    <a:cubicBezTo>
                      <a:pt x="5" y="143"/>
                      <a:pt x="10" y="147"/>
                      <a:pt x="13" y="147"/>
                    </a:cubicBezTo>
                    <a:cubicBezTo>
                      <a:pt x="13" y="147"/>
                      <a:pt x="14" y="147"/>
                      <a:pt x="14" y="147"/>
                    </a:cubicBezTo>
                    <a:cubicBezTo>
                      <a:pt x="14" y="147"/>
                      <a:pt x="14" y="147"/>
                      <a:pt x="15" y="147"/>
                    </a:cubicBezTo>
                    <a:cubicBezTo>
                      <a:pt x="15" y="147"/>
                      <a:pt x="15" y="148"/>
                      <a:pt x="15" y="148"/>
                    </a:cubicBezTo>
                    <a:cubicBezTo>
                      <a:pt x="15" y="152"/>
                      <a:pt x="13" y="157"/>
                      <a:pt x="11" y="161"/>
                    </a:cubicBezTo>
                    <a:cubicBezTo>
                      <a:pt x="10" y="162"/>
                      <a:pt x="9" y="163"/>
                      <a:pt x="9" y="164"/>
                    </a:cubicBezTo>
                    <a:cubicBezTo>
                      <a:pt x="6" y="170"/>
                      <a:pt x="5" y="179"/>
                      <a:pt x="9" y="185"/>
                    </a:cubicBezTo>
                    <a:cubicBezTo>
                      <a:pt x="10" y="187"/>
                      <a:pt x="13" y="190"/>
                      <a:pt x="19" y="190"/>
                    </a:cubicBezTo>
                    <a:cubicBezTo>
                      <a:pt x="19" y="190"/>
                      <a:pt x="20" y="190"/>
                      <a:pt x="21" y="190"/>
                    </a:cubicBezTo>
                    <a:cubicBezTo>
                      <a:pt x="26" y="190"/>
                      <a:pt x="29" y="186"/>
                      <a:pt x="32" y="182"/>
                    </a:cubicBezTo>
                    <a:cubicBezTo>
                      <a:pt x="32" y="182"/>
                      <a:pt x="33" y="181"/>
                      <a:pt x="33" y="181"/>
                    </a:cubicBezTo>
                    <a:cubicBezTo>
                      <a:pt x="36" y="177"/>
                      <a:pt x="39" y="175"/>
                      <a:pt x="43" y="173"/>
                    </a:cubicBezTo>
                    <a:cubicBezTo>
                      <a:pt x="46" y="172"/>
                      <a:pt x="48" y="171"/>
                      <a:pt x="52" y="169"/>
                    </a:cubicBezTo>
                    <a:cubicBezTo>
                      <a:pt x="54" y="169"/>
                      <a:pt x="57" y="168"/>
                      <a:pt x="59" y="167"/>
                    </a:cubicBezTo>
                    <a:cubicBezTo>
                      <a:pt x="62" y="166"/>
                      <a:pt x="65" y="165"/>
                      <a:pt x="68" y="164"/>
                    </a:cubicBezTo>
                    <a:cubicBezTo>
                      <a:pt x="73" y="163"/>
                      <a:pt x="78" y="161"/>
                      <a:pt x="81" y="156"/>
                    </a:cubicBezTo>
                    <a:cubicBezTo>
                      <a:pt x="82" y="155"/>
                      <a:pt x="82" y="153"/>
                      <a:pt x="83" y="152"/>
                    </a:cubicBezTo>
                    <a:cubicBezTo>
                      <a:pt x="83" y="152"/>
                      <a:pt x="83" y="151"/>
                      <a:pt x="84" y="151"/>
                    </a:cubicBezTo>
                    <a:cubicBezTo>
                      <a:pt x="84" y="150"/>
                      <a:pt x="84" y="150"/>
                      <a:pt x="84" y="150"/>
                    </a:cubicBezTo>
                    <a:cubicBezTo>
                      <a:pt x="85" y="148"/>
                      <a:pt x="85" y="148"/>
                      <a:pt x="86" y="148"/>
                    </a:cubicBezTo>
                    <a:cubicBezTo>
                      <a:pt x="86" y="147"/>
                      <a:pt x="87" y="147"/>
                      <a:pt x="87" y="147"/>
                    </a:cubicBezTo>
                    <a:cubicBezTo>
                      <a:pt x="88" y="147"/>
                      <a:pt x="89" y="147"/>
                      <a:pt x="89" y="146"/>
                    </a:cubicBezTo>
                    <a:cubicBezTo>
                      <a:pt x="91" y="145"/>
                      <a:pt x="92" y="144"/>
                      <a:pt x="92" y="144"/>
                    </a:cubicBezTo>
                    <a:cubicBezTo>
                      <a:pt x="92" y="143"/>
                      <a:pt x="93" y="143"/>
                      <a:pt x="93" y="143"/>
                    </a:cubicBezTo>
                    <a:cubicBezTo>
                      <a:pt x="93" y="143"/>
                      <a:pt x="93" y="144"/>
                      <a:pt x="93" y="144"/>
                    </a:cubicBezTo>
                    <a:cubicBezTo>
                      <a:pt x="93" y="145"/>
                      <a:pt x="93" y="145"/>
                      <a:pt x="93" y="145"/>
                    </a:cubicBezTo>
                    <a:cubicBezTo>
                      <a:pt x="93" y="146"/>
                      <a:pt x="93" y="149"/>
                      <a:pt x="96" y="150"/>
                    </a:cubicBezTo>
                    <a:cubicBezTo>
                      <a:pt x="96" y="151"/>
                      <a:pt x="97" y="151"/>
                      <a:pt x="98" y="151"/>
                    </a:cubicBezTo>
                    <a:cubicBezTo>
                      <a:pt x="99" y="151"/>
                      <a:pt x="99" y="151"/>
                      <a:pt x="100" y="151"/>
                    </a:cubicBezTo>
                    <a:cubicBezTo>
                      <a:pt x="100" y="151"/>
                      <a:pt x="100" y="151"/>
                      <a:pt x="100" y="151"/>
                    </a:cubicBezTo>
                    <a:cubicBezTo>
                      <a:pt x="104" y="151"/>
                      <a:pt x="108" y="149"/>
                      <a:pt x="110" y="146"/>
                    </a:cubicBezTo>
                    <a:cubicBezTo>
                      <a:pt x="110" y="145"/>
                      <a:pt x="110" y="145"/>
                      <a:pt x="110" y="145"/>
                    </a:cubicBezTo>
                    <a:cubicBezTo>
                      <a:pt x="111" y="146"/>
                      <a:pt x="111" y="146"/>
                      <a:pt x="111" y="146"/>
                    </a:cubicBezTo>
                    <a:cubicBezTo>
                      <a:pt x="112" y="147"/>
                      <a:pt x="113" y="147"/>
                      <a:pt x="113" y="147"/>
                    </a:cubicBezTo>
                    <a:cubicBezTo>
                      <a:pt x="113" y="148"/>
                      <a:pt x="113" y="149"/>
                      <a:pt x="111" y="151"/>
                    </a:cubicBezTo>
                    <a:cubicBezTo>
                      <a:pt x="110" y="153"/>
                      <a:pt x="109" y="155"/>
                      <a:pt x="107" y="157"/>
                    </a:cubicBezTo>
                    <a:cubicBezTo>
                      <a:pt x="107" y="158"/>
                      <a:pt x="106" y="158"/>
                      <a:pt x="105" y="159"/>
                    </a:cubicBezTo>
                    <a:cubicBezTo>
                      <a:pt x="104" y="162"/>
                      <a:pt x="104" y="163"/>
                      <a:pt x="104" y="165"/>
                    </a:cubicBezTo>
                    <a:cubicBezTo>
                      <a:pt x="105" y="166"/>
                      <a:pt x="105" y="166"/>
                      <a:pt x="105" y="166"/>
                    </a:cubicBezTo>
                    <a:cubicBezTo>
                      <a:pt x="105" y="166"/>
                      <a:pt x="105" y="166"/>
                      <a:pt x="105" y="167"/>
                    </a:cubicBezTo>
                    <a:cubicBezTo>
                      <a:pt x="105" y="167"/>
                      <a:pt x="105" y="168"/>
                      <a:pt x="105" y="169"/>
                    </a:cubicBezTo>
                    <a:cubicBezTo>
                      <a:pt x="105" y="171"/>
                      <a:pt x="107" y="172"/>
                      <a:pt x="110" y="172"/>
                    </a:cubicBezTo>
                    <a:cubicBezTo>
                      <a:pt x="112" y="172"/>
                      <a:pt x="114" y="172"/>
                      <a:pt x="115" y="171"/>
                    </a:cubicBezTo>
                    <a:cubicBezTo>
                      <a:pt x="116" y="170"/>
                      <a:pt x="117" y="169"/>
                      <a:pt x="118" y="168"/>
                    </a:cubicBezTo>
                    <a:cubicBezTo>
                      <a:pt x="118" y="167"/>
                      <a:pt x="119" y="167"/>
                      <a:pt x="119" y="166"/>
                    </a:cubicBezTo>
                    <a:cubicBezTo>
                      <a:pt x="120" y="166"/>
                      <a:pt x="121" y="166"/>
                      <a:pt x="121" y="166"/>
                    </a:cubicBezTo>
                    <a:cubicBezTo>
                      <a:pt x="123" y="166"/>
                      <a:pt x="125" y="165"/>
                      <a:pt x="126" y="164"/>
                    </a:cubicBezTo>
                    <a:cubicBezTo>
                      <a:pt x="127" y="162"/>
                      <a:pt x="128" y="161"/>
                      <a:pt x="128" y="160"/>
                    </a:cubicBezTo>
                    <a:cubicBezTo>
                      <a:pt x="128" y="159"/>
                      <a:pt x="128" y="159"/>
                      <a:pt x="128" y="159"/>
                    </a:cubicBezTo>
                    <a:cubicBezTo>
                      <a:pt x="128" y="158"/>
                      <a:pt x="129" y="157"/>
                      <a:pt x="129" y="156"/>
                    </a:cubicBezTo>
                    <a:cubicBezTo>
                      <a:pt x="129" y="155"/>
                      <a:pt x="129" y="155"/>
                      <a:pt x="129" y="155"/>
                    </a:cubicBezTo>
                    <a:cubicBezTo>
                      <a:pt x="129" y="154"/>
                      <a:pt x="129" y="153"/>
                      <a:pt x="130" y="152"/>
                    </a:cubicBezTo>
                    <a:cubicBezTo>
                      <a:pt x="130" y="150"/>
                      <a:pt x="129" y="149"/>
                      <a:pt x="129" y="147"/>
                    </a:cubicBezTo>
                    <a:cubicBezTo>
                      <a:pt x="129" y="147"/>
                      <a:pt x="128" y="147"/>
                      <a:pt x="128" y="146"/>
                    </a:cubicBezTo>
                    <a:cubicBezTo>
                      <a:pt x="127" y="142"/>
                      <a:pt x="127" y="138"/>
                      <a:pt x="129" y="135"/>
                    </a:cubicBezTo>
                    <a:cubicBezTo>
                      <a:pt x="130" y="134"/>
                      <a:pt x="131" y="133"/>
                      <a:pt x="131" y="132"/>
                    </a:cubicBezTo>
                    <a:cubicBezTo>
                      <a:pt x="133" y="130"/>
                      <a:pt x="135" y="127"/>
                      <a:pt x="135" y="122"/>
                    </a:cubicBezTo>
                    <a:cubicBezTo>
                      <a:pt x="135" y="121"/>
                      <a:pt x="135" y="120"/>
                      <a:pt x="135" y="118"/>
                    </a:cubicBezTo>
                    <a:cubicBezTo>
                      <a:pt x="134" y="117"/>
                      <a:pt x="134" y="116"/>
                      <a:pt x="134" y="115"/>
                    </a:cubicBezTo>
                    <a:cubicBezTo>
                      <a:pt x="134" y="115"/>
                      <a:pt x="134" y="115"/>
                      <a:pt x="134" y="115"/>
                    </a:cubicBezTo>
                    <a:cubicBezTo>
                      <a:pt x="142" y="116"/>
                      <a:pt x="145" y="130"/>
                      <a:pt x="145" y="137"/>
                    </a:cubicBezTo>
                    <a:cubicBezTo>
                      <a:pt x="145" y="141"/>
                      <a:pt x="147" y="148"/>
                      <a:pt x="152" y="148"/>
                    </a:cubicBezTo>
                    <a:cubicBezTo>
                      <a:pt x="154" y="148"/>
                      <a:pt x="156" y="146"/>
                      <a:pt x="158" y="143"/>
                    </a:cubicBezTo>
                    <a:cubicBezTo>
                      <a:pt x="159" y="141"/>
                      <a:pt x="159" y="140"/>
                      <a:pt x="160" y="138"/>
                    </a:cubicBezTo>
                    <a:cubicBezTo>
                      <a:pt x="160" y="138"/>
                      <a:pt x="160" y="138"/>
                      <a:pt x="160" y="138"/>
                    </a:cubicBezTo>
                    <a:cubicBezTo>
                      <a:pt x="160" y="139"/>
                      <a:pt x="161" y="140"/>
                      <a:pt x="161" y="140"/>
                    </a:cubicBezTo>
                    <a:cubicBezTo>
                      <a:pt x="162" y="140"/>
                      <a:pt x="162" y="141"/>
                      <a:pt x="162" y="141"/>
                    </a:cubicBezTo>
                    <a:cubicBezTo>
                      <a:pt x="162" y="142"/>
                      <a:pt x="162" y="142"/>
                      <a:pt x="162" y="143"/>
                    </a:cubicBezTo>
                    <a:cubicBezTo>
                      <a:pt x="163" y="145"/>
                      <a:pt x="166" y="147"/>
                      <a:pt x="168" y="147"/>
                    </a:cubicBezTo>
                    <a:cubicBezTo>
                      <a:pt x="170" y="147"/>
                      <a:pt x="172" y="147"/>
                      <a:pt x="172" y="145"/>
                    </a:cubicBezTo>
                    <a:cubicBezTo>
                      <a:pt x="173" y="144"/>
                      <a:pt x="173" y="143"/>
                      <a:pt x="173" y="142"/>
                    </a:cubicBezTo>
                    <a:cubicBezTo>
                      <a:pt x="174" y="141"/>
                      <a:pt x="174" y="141"/>
                      <a:pt x="174" y="140"/>
                    </a:cubicBezTo>
                    <a:cubicBezTo>
                      <a:pt x="175" y="140"/>
                      <a:pt x="176" y="140"/>
                      <a:pt x="176" y="140"/>
                    </a:cubicBezTo>
                    <a:cubicBezTo>
                      <a:pt x="178" y="139"/>
                      <a:pt x="180" y="138"/>
                      <a:pt x="181" y="137"/>
                    </a:cubicBezTo>
                    <a:cubicBezTo>
                      <a:pt x="184" y="133"/>
                      <a:pt x="182" y="130"/>
                      <a:pt x="181" y="12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60"/>
              <p:cNvSpPr>
                <a:spLocks noEditPoints="1"/>
              </p:cNvSpPr>
              <p:nvPr/>
            </p:nvSpPr>
            <p:spPr bwMode="auto">
              <a:xfrm>
                <a:off x="2058" y="2394"/>
                <a:ext cx="842" cy="1190"/>
              </a:xfrm>
              <a:custGeom>
                <a:avLst/>
                <a:gdLst>
                  <a:gd name="T0" fmla="*/ 309 w 317"/>
                  <a:gd name="T1" fmla="*/ 141 h 448"/>
                  <a:gd name="T2" fmla="*/ 303 w 317"/>
                  <a:gd name="T3" fmla="*/ 138 h 448"/>
                  <a:gd name="T4" fmla="*/ 291 w 317"/>
                  <a:gd name="T5" fmla="*/ 135 h 448"/>
                  <a:gd name="T6" fmla="*/ 282 w 317"/>
                  <a:gd name="T7" fmla="*/ 129 h 448"/>
                  <a:gd name="T8" fmla="*/ 261 w 317"/>
                  <a:gd name="T9" fmla="*/ 129 h 448"/>
                  <a:gd name="T10" fmla="*/ 240 w 317"/>
                  <a:gd name="T11" fmla="*/ 136 h 448"/>
                  <a:gd name="T12" fmla="*/ 241 w 317"/>
                  <a:gd name="T13" fmla="*/ 131 h 448"/>
                  <a:gd name="T14" fmla="*/ 240 w 317"/>
                  <a:gd name="T15" fmla="*/ 107 h 448"/>
                  <a:gd name="T16" fmla="*/ 239 w 317"/>
                  <a:gd name="T17" fmla="*/ 104 h 448"/>
                  <a:gd name="T18" fmla="*/ 237 w 317"/>
                  <a:gd name="T19" fmla="*/ 93 h 448"/>
                  <a:gd name="T20" fmla="*/ 234 w 317"/>
                  <a:gd name="T21" fmla="*/ 84 h 448"/>
                  <a:gd name="T22" fmla="*/ 234 w 317"/>
                  <a:gd name="T23" fmla="*/ 76 h 448"/>
                  <a:gd name="T24" fmla="*/ 225 w 317"/>
                  <a:gd name="T25" fmla="*/ 66 h 448"/>
                  <a:gd name="T26" fmla="*/ 216 w 317"/>
                  <a:gd name="T27" fmla="*/ 67 h 448"/>
                  <a:gd name="T28" fmla="*/ 203 w 317"/>
                  <a:gd name="T29" fmla="*/ 63 h 448"/>
                  <a:gd name="T30" fmla="*/ 201 w 317"/>
                  <a:gd name="T31" fmla="*/ 52 h 448"/>
                  <a:gd name="T32" fmla="*/ 204 w 317"/>
                  <a:gd name="T33" fmla="*/ 28 h 448"/>
                  <a:gd name="T34" fmla="*/ 64 w 317"/>
                  <a:gd name="T35" fmla="*/ 0 h 448"/>
                  <a:gd name="T36" fmla="*/ 51 w 317"/>
                  <a:gd name="T37" fmla="*/ 86 h 448"/>
                  <a:gd name="T38" fmla="*/ 50 w 317"/>
                  <a:gd name="T39" fmla="*/ 89 h 448"/>
                  <a:gd name="T40" fmla="*/ 0 w 317"/>
                  <a:gd name="T41" fmla="*/ 426 h 448"/>
                  <a:gd name="T42" fmla="*/ 101 w 317"/>
                  <a:gd name="T43" fmla="*/ 442 h 448"/>
                  <a:gd name="T44" fmla="*/ 136 w 317"/>
                  <a:gd name="T45" fmla="*/ 447 h 448"/>
                  <a:gd name="T46" fmla="*/ 156 w 317"/>
                  <a:gd name="T47" fmla="*/ 447 h 448"/>
                  <a:gd name="T48" fmla="*/ 315 w 317"/>
                  <a:gd name="T49" fmla="*/ 147 h 448"/>
                  <a:gd name="T50" fmla="*/ 132 w 317"/>
                  <a:gd name="T51" fmla="*/ 369 h 448"/>
                  <a:gd name="T52" fmla="*/ 121 w 317"/>
                  <a:gd name="T53" fmla="*/ 382 h 448"/>
                  <a:gd name="T54" fmla="*/ 123 w 317"/>
                  <a:gd name="T55" fmla="*/ 364 h 448"/>
                  <a:gd name="T56" fmla="*/ 124 w 317"/>
                  <a:gd name="T57" fmla="*/ 355 h 448"/>
                  <a:gd name="T58" fmla="*/ 126 w 317"/>
                  <a:gd name="T59" fmla="*/ 349 h 448"/>
                  <a:gd name="T60" fmla="*/ 131 w 317"/>
                  <a:gd name="T61" fmla="*/ 351 h 448"/>
                  <a:gd name="T62" fmla="*/ 133 w 317"/>
                  <a:gd name="T63" fmla="*/ 360 h 448"/>
                  <a:gd name="T64" fmla="*/ 62 w 317"/>
                  <a:gd name="T65" fmla="*/ 245 h 448"/>
                  <a:gd name="T66" fmla="*/ 58 w 317"/>
                  <a:gd name="T67" fmla="*/ 247 h 448"/>
                  <a:gd name="T68" fmla="*/ 58 w 317"/>
                  <a:gd name="T69" fmla="*/ 238 h 448"/>
                  <a:gd name="T70" fmla="*/ 64 w 317"/>
                  <a:gd name="T71" fmla="*/ 244 h 448"/>
                  <a:gd name="T72" fmla="*/ 58 w 317"/>
                  <a:gd name="T73" fmla="*/ 257 h 448"/>
                  <a:gd name="T74" fmla="*/ 60 w 317"/>
                  <a:gd name="T75" fmla="*/ 267 h 448"/>
                  <a:gd name="T76" fmla="*/ 64 w 317"/>
                  <a:gd name="T77" fmla="*/ 270 h 448"/>
                  <a:gd name="T78" fmla="*/ 50 w 317"/>
                  <a:gd name="T79" fmla="*/ 261 h 448"/>
                  <a:gd name="T80" fmla="*/ 49 w 317"/>
                  <a:gd name="T81" fmla="*/ 255 h 448"/>
                  <a:gd name="T82" fmla="*/ 98 w 317"/>
                  <a:gd name="T83" fmla="*/ 306 h 448"/>
                  <a:gd name="T84" fmla="*/ 86 w 317"/>
                  <a:gd name="T85" fmla="*/ 284 h 448"/>
                  <a:gd name="T86" fmla="*/ 90 w 317"/>
                  <a:gd name="T87" fmla="*/ 284 h 448"/>
                  <a:gd name="T88" fmla="*/ 96 w 317"/>
                  <a:gd name="T89" fmla="*/ 274 h 448"/>
                  <a:gd name="T90" fmla="*/ 85 w 317"/>
                  <a:gd name="T91" fmla="*/ 273 h 448"/>
                  <a:gd name="T92" fmla="*/ 82 w 317"/>
                  <a:gd name="T93" fmla="*/ 267 h 448"/>
                  <a:gd name="T94" fmla="*/ 93 w 317"/>
                  <a:gd name="T95" fmla="*/ 249 h 448"/>
                  <a:gd name="T96" fmla="*/ 119 w 317"/>
                  <a:gd name="T97" fmla="*/ 305 h 448"/>
                  <a:gd name="T98" fmla="*/ 124 w 317"/>
                  <a:gd name="T99" fmla="*/ 325 h 448"/>
                  <a:gd name="T100" fmla="*/ 121 w 317"/>
                  <a:gd name="T101" fmla="*/ 333 h 448"/>
                  <a:gd name="T102" fmla="*/ 108 w 317"/>
                  <a:gd name="T103" fmla="*/ 314 h 448"/>
                  <a:gd name="T104" fmla="*/ 98 w 317"/>
                  <a:gd name="T105" fmla="*/ 306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7" h="448">
                    <a:moveTo>
                      <a:pt x="313" y="142"/>
                    </a:moveTo>
                    <a:cubicBezTo>
                      <a:pt x="313" y="141"/>
                      <a:pt x="313" y="141"/>
                      <a:pt x="312" y="141"/>
                    </a:cubicBezTo>
                    <a:cubicBezTo>
                      <a:pt x="311" y="141"/>
                      <a:pt x="310" y="141"/>
                      <a:pt x="309" y="141"/>
                    </a:cubicBezTo>
                    <a:cubicBezTo>
                      <a:pt x="309" y="141"/>
                      <a:pt x="308" y="141"/>
                      <a:pt x="308" y="140"/>
                    </a:cubicBezTo>
                    <a:cubicBezTo>
                      <a:pt x="306" y="140"/>
                      <a:pt x="305" y="139"/>
                      <a:pt x="304" y="139"/>
                    </a:cubicBezTo>
                    <a:cubicBezTo>
                      <a:pt x="303" y="138"/>
                      <a:pt x="303" y="138"/>
                      <a:pt x="303" y="138"/>
                    </a:cubicBezTo>
                    <a:cubicBezTo>
                      <a:pt x="301" y="137"/>
                      <a:pt x="299" y="136"/>
                      <a:pt x="297" y="136"/>
                    </a:cubicBezTo>
                    <a:cubicBezTo>
                      <a:pt x="296" y="136"/>
                      <a:pt x="295" y="136"/>
                      <a:pt x="294" y="136"/>
                    </a:cubicBezTo>
                    <a:cubicBezTo>
                      <a:pt x="292" y="136"/>
                      <a:pt x="292" y="136"/>
                      <a:pt x="291" y="135"/>
                    </a:cubicBezTo>
                    <a:cubicBezTo>
                      <a:pt x="291" y="135"/>
                      <a:pt x="290" y="134"/>
                      <a:pt x="290" y="134"/>
                    </a:cubicBezTo>
                    <a:cubicBezTo>
                      <a:pt x="289" y="133"/>
                      <a:pt x="288" y="132"/>
                      <a:pt x="286" y="131"/>
                    </a:cubicBezTo>
                    <a:cubicBezTo>
                      <a:pt x="285" y="130"/>
                      <a:pt x="284" y="130"/>
                      <a:pt x="282" y="129"/>
                    </a:cubicBezTo>
                    <a:cubicBezTo>
                      <a:pt x="281" y="129"/>
                      <a:pt x="280" y="128"/>
                      <a:pt x="279" y="128"/>
                    </a:cubicBezTo>
                    <a:cubicBezTo>
                      <a:pt x="277" y="127"/>
                      <a:pt x="274" y="127"/>
                      <a:pt x="272" y="127"/>
                    </a:cubicBezTo>
                    <a:cubicBezTo>
                      <a:pt x="268" y="127"/>
                      <a:pt x="265" y="127"/>
                      <a:pt x="261" y="129"/>
                    </a:cubicBezTo>
                    <a:cubicBezTo>
                      <a:pt x="260" y="129"/>
                      <a:pt x="258" y="130"/>
                      <a:pt x="256" y="131"/>
                    </a:cubicBezTo>
                    <a:cubicBezTo>
                      <a:pt x="251" y="134"/>
                      <a:pt x="245" y="137"/>
                      <a:pt x="242" y="137"/>
                    </a:cubicBezTo>
                    <a:cubicBezTo>
                      <a:pt x="241" y="137"/>
                      <a:pt x="240" y="137"/>
                      <a:pt x="240" y="136"/>
                    </a:cubicBezTo>
                    <a:cubicBezTo>
                      <a:pt x="239" y="136"/>
                      <a:pt x="239" y="136"/>
                      <a:pt x="239" y="136"/>
                    </a:cubicBezTo>
                    <a:cubicBezTo>
                      <a:pt x="239" y="136"/>
                      <a:pt x="240" y="134"/>
                      <a:pt x="240" y="133"/>
                    </a:cubicBezTo>
                    <a:cubicBezTo>
                      <a:pt x="241" y="132"/>
                      <a:pt x="241" y="132"/>
                      <a:pt x="241" y="131"/>
                    </a:cubicBezTo>
                    <a:cubicBezTo>
                      <a:pt x="244" y="126"/>
                      <a:pt x="244" y="122"/>
                      <a:pt x="243" y="117"/>
                    </a:cubicBezTo>
                    <a:cubicBezTo>
                      <a:pt x="243" y="114"/>
                      <a:pt x="242" y="111"/>
                      <a:pt x="240" y="108"/>
                    </a:cubicBezTo>
                    <a:cubicBezTo>
                      <a:pt x="240" y="108"/>
                      <a:pt x="240" y="108"/>
                      <a:pt x="240" y="107"/>
                    </a:cubicBezTo>
                    <a:cubicBezTo>
                      <a:pt x="239" y="107"/>
                      <a:pt x="239" y="107"/>
                      <a:pt x="239" y="107"/>
                    </a:cubicBezTo>
                    <a:cubicBezTo>
                      <a:pt x="239" y="107"/>
                      <a:pt x="239" y="106"/>
                      <a:pt x="239" y="105"/>
                    </a:cubicBezTo>
                    <a:cubicBezTo>
                      <a:pt x="239" y="105"/>
                      <a:pt x="239" y="104"/>
                      <a:pt x="239" y="104"/>
                    </a:cubicBezTo>
                    <a:cubicBezTo>
                      <a:pt x="239" y="103"/>
                      <a:pt x="239" y="102"/>
                      <a:pt x="239" y="102"/>
                    </a:cubicBezTo>
                    <a:cubicBezTo>
                      <a:pt x="238" y="100"/>
                      <a:pt x="238" y="99"/>
                      <a:pt x="238" y="97"/>
                    </a:cubicBezTo>
                    <a:cubicBezTo>
                      <a:pt x="237" y="96"/>
                      <a:pt x="237" y="95"/>
                      <a:pt x="237" y="93"/>
                    </a:cubicBezTo>
                    <a:cubicBezTo>
                      <a:pt x="237" y="92"/>
                      <a:pt x="236" y="91"/>
                      <a:pt x="236" y="90"/>
                    </a:cubicBezTo>
                    <a:cubicBezTo>
                      <a:pt x="236" y="89"/>
                      <a:pt x="236" y="88"/>
                      <a:pt x="235" y="87"/>
                    </a:cubicBezTo>
                    <a:cubicBezTo>
                      <a:pt x="235" y="86"/>
                      <a:pt x="234" y="85"/>
                      <a:pt x="234" y="84"/>
                    </a:cubicBezTo>
                    <a:cubicBezTo>
                      <a:pt x="234" y="83"/>
                      <a:pt x="234" y="81"/>
                      <a:pt x="234" y="80"/>
                    </a:cubicBezTo>
                    <a:cubicBezTo>
                      <a:pt x="234" y="79"/>
                      <a:pt x="234" y="78"/>
                      <a:pt x="234" y="77"/>
                    </a:cubicBezTo>
                    <a:cubicBezTo>
                      <a:pt x="234" y="76"/>
                      <a:pt x="234" y="76"/>
                      <a:pt x="234" y="76"/>
                    </a:cubicBezTo>
                    <a:cubicBezTo>
                      <a:pt x="234" y="74"/>
                      <a:pt x="234" y="72"/>
                      <a:pt x="233" y="70"/>
                    </a:cubicBezTo>
                    <a:cubicBezTo>
                      <a:pt x="231" y="68"/>
                      <a:pt x="229" y="66"/>
                      <a:pt x="226" y="66"/>
                    </a:cubicBezTo>
                    <a:cubicBezTo>
                      <a:pt x="225" y="66"/>
                      <a:pt x="225" y="66"/>
                      <a:pt x="225" y="66"/>
                    </a:cubicBezTo>
                    <a:cubicBezTo>
                      <a:pt x="224" y="66"/>
                      <a:pt x="223" y="66"/>
                      <a:pt x="222" y="66"/>
                    </a:cubicBezTo>
                    <a:cubicBezTo>
                      <a:pt x="222" y="66"/>
                      <a:pt x="221" y="66"/>
                      <a:pt x="220" y="66"/>
                    </a:cubicBezTo>
                    <a:cubicBezTo>
                      <a:pt x="219" y="66"/>
                      <a:pt x="217" y="66"/>
                      <a:pt x="216" y="67"/>
                    </a:cubicBezTo>
                    <a:cubicBezTo>
                      <a:pt x="214" y="67"/>
                      <a:pt x="212" y="67"/>
                      <a:pt x="211" y="67"/>
                    </a:cubicBezTo>
                    <a:cubicBezTo>
                      <a:pt x="210" y="67"/>
                      <a:pt x="209" y="67"/>
                      <a:pt x="208" y="67"/>
                    </a:cubicBezTo>
                    <a:cubicBezTo>
                      <a:pt x="206" y="66"/>
                      <a:pt x="204" y="65"/>
                      <a:pt x="203" y="63"/>
                    </a:cubicBezTo>
                    <a:cubicBezTo>
                      <a:pt x="202" y="63"/>
                      <a:pt x="202" y="62"/>
                      <a:pt x="202" y="61"/>
                    </a:cubicBezTo>
                    <a:cubicBezTo>
                      <a:pt x="202" y="60"/>
                      <a:pt x="202" y="60"/>
                      <a:pt x="202" y="59"/>
                    </a:cubicBezTo>
                    <a:cubicBezTo>
                      <a:pt x="201" y="57"/>
                      <a:pt x="201" y="54"/>
                      <a:pt x="201" y="52"/>
                    </a:cubicBezTo>
                    <a:cubicBezTo>
                      <a:pt x="202" y="51"/>
                      <a:pt x="202" y="50"/>
                      <a:pt x="202" y="49"/>
                    </a:cubicBezTo>
                    <a:cubicBezTo>
                      <a:pt x="203" y="47"/>
                      <a:pt x="203" y="45"/>
                      <a:pt x="203" y="43"/>
                    </a:cubicBezTo>
                    <a:cubicBezTo>
                      <a:pt x="204" y="38"/>
                      <a:pt x="204" y="33"/>
                      <a:pt x="204" y="28"/>
                    </a:cubicBezTo>
                    <a:cubicBezTo>
                      <a:pt x="204" y="26"/>
                      <a:pt x="204" y="23"/>
                      <a:pt x="204" y="21"/>
                    </a:cubicBezTo>
                    <a:cubicBezTo>
                      <a:pt x="204" y="19"/>
                      <a:pt x="204" y="19"/>
                      <a:pt x="204" y="19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3"/>
                      <a:pt x="64" y="3"/>
                      <a:pt x="64" y="3"/>
                    </a:cubicBezTo>
                    <a:cubicBezTo>
                      <a:pt x="60" y="28"/>
                      <a:pt x="56" y="55"/>
                      <a:pt x="51" y="82"/>
                    </a:cubicBezTo>
                    <a:cubicBezTo>
                      <a:pt x="51" y="86"/>
                      <a:pt x="51" y="86"/>
                      <a:pt x="51" y="86"/>
                    </a:cubicBezTo>
                    <a:cubicBezTo>
                      <a:pt x="53" y="86"/>
                      <a:pt x="53" y="86"/>
                      <a:pt x="53" y="86"/>
                    </a:cubicBezTo>
                    <a:cubicBezTo>
                      <a:pt x="52" y="87"/>
                      <a:pt x="52" y="87"/>
                      <a:pt x="51" y="88"/>
                    </a:cubicBezTo>
                    <a:cubicBezTo>
                      <a:pt x="50" y="89"/>
                      <a:pt x="50" y="89"/>
                      <a:pt x="50" y="89"/>
                    </a:cubicBezTo>
                    <a:cubicBezTo>
                      <a:pt x="50" y="90"/>
                      <a:pt x="50" y="90"/>
                      <a:pt x="50" y="90"/>
                    </a:cubicBezTo>
                    <a:cubicBezTo>
                      <a:pt x="31" y="213"/>
                      <a:pt x="10" y="357"/>
                      <a:pt x="1" y="423"/>
                    </a:cubicBezTo>
                    <a:cubicBezTo>
                      <a:pt x="0" y="426"/>
                      <a:pt x="0" y="426"/>
                      <a:pt x="0" y="426"/>
                    </a:cubicBezTo>
                    <a:cubicBezTo>
                      <a:pt x="3" y="426"/>
                      <a:pt x="3" y="426"/>
                      <a:pt x="3" y="426"/>
                    </a:cubicBezTo>
                    <a:cubicBezTo>
                      <a:pt x="36" y="432"/>
                      <a:pt x="68" y="437"/>
                      <a:pt x="100" y="442"/>
                    </a:cubicBezTo>
                    <a:cubicBezTo>
                      <a:pt x="101" y="442"/>
                      <a:pt x="101" y="442"/>
                      <a:pt x="101" y="442"/>
                    </a:cubicBezTo>
                    <a:cubicBezTo>
                      <a:pt x="104" y="442"/>
                      <a:pt x="107" y="443"/>
                      <a:pt x="111" y="443"/>
                    </a:cubicBezTo>
                    <a:cubicBezTo>
                      <a:pt x="118" y="445"/>
                      <a:pt x="125" y="446"/>
                      <a:pt x="133" y="447"/>
                    </a:cubicBezTo>
                    <a:cubicBezTo>
                      <a:pt x="134" y="447"/>
                      <a:pt x="135" y="447"/>
                      <a:pt x="136" y="447"/>
                    </a:cubicBezTo>
                    <a:cubicBezTo>
                      <a:pt x="139" y="447"/>
                      <a:pt x="144" y="448"/>
                      <a:pt x="148" y="448"/>
                    </a:cubicBezTo>
                    <a:cubicBezTo>
                      <a:pt x="148" y="448"/>
                      <a:pt x="148" y="448"/>
                      <a:pt x="148" y="448"/>
                    </a:cubicBezTo>
                    <a:cubicBezTo>
                      <a:pt x="151" y="448"/>
                      <a:pt x="154" y="447"/>
                      <a:pt x="156" y="447"/>
                    </a:cubicBezTo>
                    <a:cubicBezTo>
                      <a:pt x="158" y="446"/>
                      <a:pt x="158" y="446"/>
                      <a:pt x="158" y="446"/>
                    </a:cubicBezTo>
                    <a:cubicBezTo>
                      <a:pt x="170" y="296"/>
                      <a:pt x="170" y="296"/>
                      <a:pt x="170" y="296"/>
                    </a:cubicBezTo>
                    <a:cubicBezTo>
                      <a:pt x="192" y="282"/>
                      <a:pt x="286" y="178"/>
                      <a:pt x="315" y="147"/>
                    </a:cubicBezTo>
                    <a:cubicBezTo>
                      <a:pt x="317" y="143"/>
                      <a:pt x="317" y="143"/>
                      <a:pt x="317" y="143"/>
                    </a:cubicBezTo>
                    <a:lnTo>
                      <a:pt x="313" y="142"/>
                    </a:lnTo>
                    <a:close/>
                    <a:moveTo>
                      <a:pt x="132" y="369"/>
                    </a:moveTo>
                    <a:cubicBezTo>
                      <a:pt x="132" y="371"/>
                      <a:pt x="132" y="373"/>
                      <a:pt x="131" y="375"/>
                    </a:cubicBezTo>
                    <a:cubicBezTo>
                      <a:pt x="129" y="379"/>
                      <a:pt x="125" y="383"/>
                      <a:pt x="123" y="383"/>
                    </a:cubicBezTo>
                    <a:cubicBezTo>
                      <a:pt x="123" y="383"/>
                      <a:pt x="122" y="383"/>
                      <a:pt x="121" y="382"/>
                    </a:cubicBezTo>
                    <a:cubicBezTo>
                      <a:pt x="120" y="380"/>
                      <a:pt x="121" y="378"/>
                      <a:pt x="122" y="375"/>
                    </a:cubicBezTo>
                    <a:cubicBezTo>
                      <a:pt x="123" y="372"/>
                      <a:pt x="123" y="370"/>
                      <a:pt x="123" y="368"/>
                    </a:cubicBezTo>
                    <a:cubicBezTo>
                      <a:pt x="123" y="366"/>
                      <a:pt x="123" y="365"/>
                      <a:pt x="123" y="364"/>
                    </a:cubicBezTo>
                    <a:cubicBezTo>
                      <a:pt x="123" y="364"/>
                      <a:pt x="124" y="364"/>
                      <a:pt x="124" y="363"/>
                    </a:cubicBezTo>
                    <a:cubicBezTo>
                      <a:pt x="124" y="362"/>
                      <a:pt x="125" y="361"/>
                      <a:pt x="125" y="359"/>
                    </a:cubicBezTo>
                    <a:cubicBezTo>
                      <a:pt x="125" y="358"/>
                      <a:pt x="125" y="356"/>
                      <a:pt x="124" y="355"/>
                    </a:cubicBezTo>
                    <a:cubicBezTo>
                      <a:pt x="124" y="355"/>
                      <a:pt x="124" y="354"/>
                      <a:pt x="123" y="353"/>
                    </a:cubicBezTo>
                    <a:cubicBezTo>
                      <a:pt x="123" y="353"/>
                      <a:pt x="124" y="352"/>
                      <a:pt x="125" y="350"/>
                    </a:cubicBezTo>
                    <a:cubicBezTo>
                      <a:pt x="126" y="349"/>
                      <a:pt x="126" y="349"/>
                      <a:pt x="126" y="349"/>
                    </a:cubicBezTo>
                    <a:cubicBezTo>
                      <a:pt x="127" y="347"/>
                      <a:pt x="128" y="346"/>
                      <a:pt x="129" y="345"/>
                    </a:cubicBezTo>
                    <a:cubicBezTo>
                      <a:pt x="130" y="346"/>
                      <a:pt x="130" y="347"/>
                      <a:pt x="130" y="347"/>
                    </a:cubicBezTo>
                    <a:cubicBezTo>
                      <a:pt x="130" y="348"/>
                      <a:pt x="131" y="350"/>
                      <a:pt x="131" y="351"/>
                    </a:cubicBezTo>
                    <a:cubicBezTo>
                      <a:pt x="132" y="351"/>
                      <a:pt x="132" y="352"/>
                      <a:pt x="132" y="353"/>
                    </a:cubicBezTo>
                    <a:cubicBezTo>
                      <a:pt x="134" y="355"/>
                      <a:pt x="134" y="356"/>
                      <a:pt x="134" y="357"/>
                    </a:cubicBezTo>
                    <a:cubicBezTo>
                      <a:pt x="134" y="358"/>
                      <a:pt x="133" y="359"/>
                      <a:pt x="133" y="360"/>
                    </a:cubicBezTo>
                    <a:cubicBezTo>
                      <a:pt x="133" y="362"/>
                      <a:pt x="132" y="364"/>
                      <a:pt x="132" y="367"/>
                    </a:cubicBezTo>
                    <a:cubicBezTo>
                      <a:pt x="132" y="367"/>
                      <a:pt x="132" y="368"/>
                      <a:pt x="132" y="369"/>
                    </a:cubicBezTo>
                    <a:close/>
                    <a:moveTo>
                      <a:pt x="62" y="245"/>
                    </a:moveTo>
                    <a:cubicBezTo>
                      <a:pt x="61" y="246"/>
                      <a:pt x="59" y="246"/>
                      <a:pt x="58" y="248"/>
                    </a:cubicBezTo>
                    <a:cubicBezTo>
                      <a:pt x="57" y="248"/>
                      <a:pt x="57" y="249"/>
                      <a:pt x="57" y="249"/>
                    </a:cubicBezTo>
                    <a:cubicBezTo>
                      <a:pt x="57" y="248"/>
                      <a:pt x="58" y="248"/>
                      <a:pt x="58" y="247"/>
                    </a:cubicBezTo>
                    <a:cubicBezTo>
                      <a:pt x="59" y="245"/>
                      <a:pt x="58" y="242"/>
                      <a:pt x="58" y="241"/>
                    </a:cubicBezTo>
                    <a:cubicBezTo>
                      <a:pt x="57" y="240"/>
                      <a:pt x="57" y="239"/>
                      <a:pt x="57" y="239"/>
                    </a:cubicBezTo>
                    <a:cubicBezTo>
                      <a:pt x="58" y="239"/>
                      <a:pt x="58" y="238"/>
                      <a:pt x="58" y="238"/>
                    </a:cubicBezTo>
                    <a:cubicBezTo>
                      <a:pt x="58" y="239"/>
                      <a:pt x="58" y="241"/>
                      <a:pt x="59" y="242"/>
                    </a:cubicBezTo>
                    <a:cubicBezTo>
                      <a:pt x="60" y="244"/>
                      <a:pt x="62" y="244"/>
                      <a:pt x="64" y="244"/>
                    </a:cubicBezTo>
                    <a:cubicBezTo>
                      <a:pt x="64" y="244"/>
                      <a:pt x="64" y="244"/>
                      <a:pt x="64" y="244"/>
                    </a:cubicBezTo>
                    <a:cubicBezTo>
                      <a:pt x="64" y="244"/>
                      <a:pt x="63" y="245"/>
                      <a:pt x="62" y="245"/>
                    </a:cubicBezTo>
                    <a:close/>
                    <a:moveTo>
                      <a:pt x="57" y="249"/>
                    </a:moveTo>
                    <a:cubicBezTo>
                      <a:pt x="55" y="253"/>
                      <a:pt x="57" y="255"/>
                      <a:pt x="58" y="257"/>
                    </a:cubicBezTo>
                    <a:cubicBezTo>
                      <a:pt x="58" y="257"/>
                      <a:pt x="59" y="258"/>
                      <a:pt x="59" y="258"/>
                    </a:cubicBezTo>
                    <a:cubicBezTo>
                      <a:pt x="59" y="258"/>
                      <a:pt x="59" y="259"/>
                      <a:pt x="59" y="260"/>
                    </a:cubicBezTo>
                    <a:cubicBezTo>
                      <a:pt x="59" y="262"/>
                      <a:pt x="58" y="265"/>
                      <a:pt x="60" y="267"/>
                    </a:cubicBezTo>
                    <a:cubicBezTo>
                      <a:pt x="62" y="269"/>
                      <a:pt x="65" y="269"/>
                      <a:pt x="66" y="269"/>
                    </a:cubicBezTo>
                    <a:cubicBezTo>
                      <a:pt x="66" y="269"/>
                      <a:pt x="67" y="269"/>
                      <a:pt x="67" y="269"/>
                    </a:cubicBezTo>
                    <a:cubicBezTo>
                      <a:pt x="66" y="269"/>
                      <a:pt x="65" y="270"/>
                      <a:pt x="64" y="270"/>
                    </a:cubicBezTo>
                    <a:cubicBezTo>
                      <a:pt x="63" y="270"/>
                      <a:pt x="63" y="270"/>
                      <a:pt x="62" y="269"/>
                    </a:cubicBezTo>
                    <a:cubicBezTo>
                      <a:pt x="59" y="268"/>
                      <a:pt x="55" y="265"/>
                      <a:pt x="52" y="262"/>
                    </a:cubicBezTo>
                    <a:cubicBezTo>
                      <a:pt x="52" y="262"/>
                      <a:pt x="51" y="261"/>
                      <a:pt x="50" y="261"/>
                    </a:cubicBezTo>
                    <a:cubicBezTo>
                      <a:pt x="48" y="259"/>
                      <a:pt x="46" y="257"/>
                      <a:pt x="44" y="254"/>
                    </a:cubicBezTo>
                    <a:cubicBezTo>
                      <a:pt x="46" y="255"/>
                      <a:pt x="47" y="255"/>
                      <a:pt x="48" y="255"/>
                    </a:cubicBezTo>
                    <a:cubicBezTo>
                      <a:pt x="49" y="255"/>
                      <a:pt x="49" y="255"/>
                      <a:pt x="49" y="255"/>
                    </a:cubicBezTo>
                    <a:cubicBezTo>
                      <a:pt x="49" y="255"/>
                      <a:pt x="49" y="255"/>
                      <a:pt x="49" y="255"/>
                    </a:cubicBezTo>
                    <a:cubicBezTo>
                      <a:pt x="52" y="254"/>
                      <a:pt x="55" y="252"/>
                      <a:pt x="57" y="249"/>
                    </a:cubicBezTo>
                    <a:close/>
                    <a:moveTo>
                      <a:pt x="98" y="306"/>
                    </a:moveTo>
                    <a:cubicBezTo>
                      <a:pt x="97" y="304"/>
                      <a:pt x="96" y="303"/>
                      <a:pt x="95" y="301"/>
                    </a:cubicBezTo>
                    <a:cubicBezTo>
                      <a:pt x="93" y="297"/>
                      <a:pt x="91" y="293"/>
                      <a:pt x="88" y="289"/>
                    </a:cubicBezTo>
                    <a:cubicBezTo>
                      <a:pt x="86" y="286"/>
                      <a:pt x="86" y="284"/>
                      <a:pt x="86" y="284"/>
                    </a:cubicBezTo>
                    <a:cubicBezTo>
                      <a:pt x="86" y="284"/>
                      <a:pt x="87" y="283"/>
                      <a:pt x="87" y="283"/>
                    </a:cubicBezTo>
                    <a:cubicBezTo>
                      <a:pt x="88" y="283"/>
                      <a:pt x="88" y="284"/>
                      <a:pt x="89" y="284"/>
                    </a:cubicBezTo>
                    <a:cubicBezTo>
                      <a:pt x="89" y="284"/>
                      <a:pt x="90" y="284"/>
                      <a:pt x="90" y="284"/>
                    </a:cubicBezTo>
                    <a:cubicBezTo>
                      <a:pt x="91" y="284"/>
                      <a:pt x="93" y="284"/>
                      <a:pt x="94" y="282"/>
                    </a:cubicBezTo>
                    <a:cubicBezTo>
                      <a:pt x="96" y="280"/>
                      <a:pt x="96" y="278"/>
                      <a:pt x="96" y="277"/>
                    </a:cubicBezTo>
                    <a:cubicBezTo>
                      <a:pt x="96" y="274"/>
                      <a:pt x="96" y="274"/>
                      <a:pt x="96" y="274"/>
                    </a:cubicBezTo>
                    <a:cubicBezTo>
                      <a:pt x="93" y="274"/>
                      <a:pt x="93" y="274"/>
                      <a:pt x="93" y="274"/>
                    </a:cubicBezTo>
                    <a:cubicBezTo>
                      <a:pt x="92" y="274"/>
                      <a:pt x="91" y="274"/>
                      <a:pt x="90" y="274"/>
                    </a:cubicBezTo>
                    <a:cubicBezTo>
                      <a:pt x="88" y="274"/>
                      <a:pt x="86" y="274"/>
                      <a:pt x="85" y="273"/>
                    </a:cubicBezTo>
                    <a:cubicBezTo>
                      <a:pt x="84" y="273"/>
                      <a:pt x="83" y="272"/>
                      <a:pt x="82" y="271"/>
                    </a:cubicBezTo>
                    <a:cubicBezTo>
                      <a:pt x="81" y="271"/>
                      <a:pt x="81" y="270"/>
                      <a:pt x="80" y="269"/>
                    </a:cubicBezTo>
                    <a:cubicBezTo>
                      <a:pt x="81" y="269"/>
                      <a:pt x="82" y="268"/>
                      <a:pt x="82" y="267"/>
                    </a:cubicBezTo>
                    <a:cubicBezTo>
                      <a:pt x="85" y="264"/>
                      <a:pt x="86" y="260"/>
                      <a:pt x="88" y="256"/>
                    </a:cubicBezTo>
                    <a:cubicBezTo>
                      <a:pt x="88" y="254"/>
                      <a:pt x="88" y="254"/>
                      <a:pt x="88" y="254"/>
                    </a:cubicBezTo>
                    <a:cubicBezTo>
                      <a:pt x="90" y="251"/>
                      <a:pt x="91" y="249"/>
                      <a:pt x="93" y="249"/>
                    </a:cubicBezTo>
                    <a:cubicBezTo>
                      <a:pt x="93" y="249"/>
                      <a:pt x="93" y="249"/>
                      <a:pt x="94" y="249"/>
                    </a:cubicBezTo>
                    <a:cubicBezTo>
                      <a:pt x="99" y="249"/>
                      <a:pt x="107" y="255"/>
                      <a:pt x="109" y="259"/>
                    </a:cubicBezTo>
                    <a:cubicBezTo>
                      <a:pt x="115" y="273"/>
                      <a:pt x="118" y="290"/>
                      <a:pt x="119" y="305"/>
                    </a:cubicBezTo>
                    <a:cubicBezTo>
                      <a:pt x="120" y="309"/>
                      <a:pt x="120" y="309"/>
                      <a:pt x="120" y="309"/>
                    </a:cubicBezTo>
                    <a:cubicBezTo>
                      <a:pt x="121" y="314"/>
                      <a:pt x="122" y="318"/>
                      <a:pt x="123" y="321"/>
                    </a:cubicBezTo>
                    <a:cubicBezTo>
                      <a:pt x="123" y="322"/>
                      <a:pt x="123" y="323"/>
                      <a:pt x="124" y="325"/>
                    </a:cubicBezTo>
                    <a:cubicBezTo>
                      <a:pt x="124" y="326"/>
                      <a:pt x="125" y="330"/>
                      <a:pt x="125" y="331"/>
                    </a:cubicBezTo>
                    <a:cubicBezTo>
                      <a:pt x="125" y="331"/>
                      <a:pt x="124" y="331"/>
                      <a:pt x="124" y="332"/>
                    </a:cubicBezTo>
                    <a:cubicBezTo>
                      <a:pt x="123" y="332"/>
                      <a:pt x="122" y="332"/>
                      <a:pt x="121" y="333"/>
                    </a:cubicBezTo>
                    <a:cubicBezTo>
                      <a:pt x="121" y="330"/>
                      <a:pt x="120" y="324"/>
                      <a:pt x="119" y="321"/>
                    </a:cubicBezTo>
                    <a:cubicBezTo>
                      <a:pt x="117" y="317"/>
                      <a:pt x="114" y="315"/>
                      <a:pt x="110" y="314"/>
                    </a:cubicBezTo>
                    <a:cubicBezTo>
                      <a:pt x="109" y="314"/>
                      <a:pt x="108" y="314"/>
                      <a:pt x="108" y="314"/>
                    </a:cubicBezTo>
                    <a:cubicBezTo>
                      <a:pt x="103" y="314"/>
                      <a:pt x="102" y="317"/>
                      <a:pt x="102" y="319"/>
                    </a:cubicBezTo>
                    <a:cubicBezTo>
                      <a:pt x="101" y="316"/>
                      <a:pt x="100" y="313"/>
                      <a:pt x="100" y="311"/>
                    </a:cubicBezTo>
                    <a:cubicBezTo>
                      <a:pt x="99" y="308"/>
                      <a:pt x="98" y="307"/>
                      <a:pt x="98" y="30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61"/>
              <p:cNvSpPr>
                <a:spLocks/>
              </p:cNvSpPr>
              <p:nvPr/>
            </p:nvSpPr>
            <p:spPr bwMode="auto">
              <a:xfrm>
                <a:off x="4858" y="3318"/>
                <a:ext cx="130" cy="168"/>
              </a:xfrm>
              <a:custGeom>
                <a:avLst/>
                <a:gdLst>
                  <a:gd name="T0" fmla="*/ 47 w 49"/>
                  <a:gd name="T1" fmla="*/ 27 h 63"/>
                  <a:gd name="T2" fmla="*/ 42 w 49"/>
                  <a:gd name="T3" fmla="*/ 24 h 63"/>
                  <a:gd name="T4" fmla="*/ 41 w 49"/>
                  <a:gd name="T5" fmla="*/ 24 h 63"/>
                  <a:gd name="T6" fmla="*/ 40 w 49"/>
                  <a:gd name="T7" fmla="*/ 23 h 63"/>
                  <a:gd name="T8" fmla="*/ 37 w 49"/>
                  <a:gd name="T9" fmla="*/ 22 h 63"/>
                  <a:gd name="T10" fmla="*/ 34 w 49"/>
                  <a:gd name="T11" fmla="*/ 21 h 63"/>
                  <a:gd name="T12" fmla="*/ 26 w 49"/>
                  <a:gd name="T13" fmla="*/ 23 h 63"/>
                  <a:gd name="T14" fmla="*/ 26 w 49"/>
                  <a:gd name="T15" fmla="*/ 19 h 63"/>
                  <a:gd name="T16" fmla="*/ 25 w 49"/>
                  <a:gd name="T17" fmla="*/ 15 h 63"/>
                  <a:gd name="T18" fmla="*/ 23 w 49"/>
                  <a:gd name="T19" fmla="*/ 8 h 63"/>
                  <a:gd name="T20" fmla="*/ 18 w 49"/>
                  <a:gd name="T21" fmla="*/ 6 h 63"/>
                  <a:gd name="T22" fmla="*/ 18 w 49"/>
                  <a:gd name="T23" fmla="*/ 5 h 63"/>
                  <a:gd name="T24" fmla="*/ 18 w 49"/>
                  <a:gd name="T25" fmla="*/ 6 h 63"/>
                  <a:gd name="T26" fmla="*/ 18 w 49"/>
                  <a:gd name="T27" fmla="*/ 5 h 63"/>
                  <a:gd name="T28" fmla="*/ 17 w 49"/>
                  <a:gd name="T29" fmla="*/ 4 h 63"/>
                  <a:gd name="T30" fmla="*/ 12 w 49"/>
                  <a:gd name="T31" fmla="*/ 0 h 63"/>
                  <a:gd name="T32" fmla="*/ 8 w 49"/>
                  <a:gd name="T33" fmla="*/ 2 h 63"/>
                  <a:gd name="T34" fmla="*/ 5 w 49"/>
                  <a:gd name="T35" fmla="*/ 12 h 63"/>
                  <a:gd name="T36" fmla="*/ 5 w 49"/>
                  <a:gd name="T37" fmla="*/ 15 h 63"/>
                  <a:gd name="T38" fmla="*/ 3 w 49"/>
                  <a:gd name="T39" fmla="*/ 30 h 63"/>
                  <a:gd name="T40" fmla="*/ 2 w 49"/>
                  <a:gd name="T41" fmla="*/ 44 h 63"/>
                  <a:gd name="T42" fmla="*/ 7 w 49"/>
                  <a:gd name="T43" fmla="*/ 60 h 63"/>
                  <a:gd name="T44" fmla="*/ 14 w 49"/>
                  <a:gd name="T45" fmla="*/ 63 h 63"/>
                  <a:gd name="T46" fmla="*/ 20 w 49"/>
                  <a:gd name="T47" fmla="*/ 61 h 63"/>
                  <a:gd name="T48" fmla="*/ 23 w 49"/>
                  <a:gd name="T49" fmla="*/ 55 h 63"/>
                  <a:gd name="T50" fmla="*/ 24 w 49"/>
                  <a:gd name="T51" fmla="*/ 54 h 63"/>
                  <a:gd name="T52" fmla="*/ 27 w 49"/>
                  <a:gd name="T53" fmla="*/ 61 h 63"/>
                  <a:gd name="T54" fmla="*/ 30 w 49"/>
                  <a:gd name="T55" fmla="*/ 62 h 63"/>
                  <a:gd name="T56" fmla="*/ 30 w 49"/>
                  <a:gd name="T57" fmla="*/ 62 h 63"/>
                  <a:gd name="T58" fmla="*/ 41 w 49"/>
                  <a:gd name="T59" fmla="*/ 53 h 63"/>
                  <a:gd name="T60" fmla="*/ 41 w 49"/>
                  <a:gd name="T61" fmla="*/ 53 h 63"/>
                  <a:gd name="T62" fmla="*/ 47 w 49"/>
                  <a:gd name="T63" fmla="*/ 39 h 63"/>
                  <a:gd name="T64" fmla="*/ 48 w 49"/>
                  <a:gd name="T65" fmla="*/ 37 h 63"/>
                  <a:gd name="T66" fmla="*/ 47 w 49"/>
                  <a:gd name="T67" fmla="*/ 27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9" h="63">
                    <a:moveTo>
                      <a:pt x="47" y="27"/>
                    </a:moveTo>
                    <a:cubicBezTo>
                      <a:pt x="46" y="25"/>
                      <a:pt x="44" y="24"/>
                      <a:pt x="42" y="24"/>
                    </a:cubicBezTo>
                    <a:cubicBezTo>
                      <a:pt x="42" y="24"/>
                      <a:pt x="41" y="24"/>
                      <a:pt x="41" y="24"/>
                    </a:cubicBezTo>
                    <a:cubicBezTo>
                      <a:pt x="41" y="24"/>
                      <a:pt x="40" y="23"/>
                      <a:pt x="40" y="23"/>
                    </a:cubicBezTo>
                    <a:cubicBezTo>
                      <a:pt x="39" y="23"/>
                      <a:pt x="38" y="22"/>
                      <a:pt x="37" y="22"/>
                    </a:cubicBezTo>
                    <a:cubicBezTo>
                      <a:pt x="36" y="22"/>
                      <a:pt x="35" y="21"/>
                      <a:pt x="34" y="21"/>
                    </a:cubicBezTo>
                    <a:cubicBezTo>
                      <a:pt x="31" y="21"/>
                      <a:pt x="28" y="22"/>
                      <a:pt x="26" y="23"/>
                    </a:cubicBezTo>
                    <a:cubicBezTo>
                      <a:pt x="26" y="22"/>
                      <a:pt x="26" y="20"/>
                      <a:pt x="26" y="19"/>
                    </a:cubicBezTo>
                    <a:cubicBezTo>
                      <a:pt x="25" y="17"/>
                      <a:pt x="25" y="16"/>
                      <a:pt x="25" y="15"/>
                    </a:cubicBezTo>
                    <a:cubicBezTo>
                      <a:pt x="25" y="13"/>
                      <a:pt x="24" y="10"/>
                      <a:pt x="23" y="8"/>
                    </a:cubicBezTo>
                    <a:cubicBezTo>
                      <a:pt x="21" y="6"/>
                      <a:pt x="19" y="6"/>
                      <a:pt x="18" y="6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8" y="5"/>
                      <a:pt x="18" y="6"/>
                      <a:pt x="18" y="6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7" y="4"/>
                      <a:pt x="17" y="4"/>
                    </a:cubicBezTo>
                    <a:cubicBezTo>
                      <a:pt x="16" y="2"/>
                      <a:pt x="15" y="0"/>
                      <a:pt x="12" y="0"/>
                    </a:cubicBezTo>
                    <a:cubicBezTo>
                      <a:pt x="10" y="0"/>
                      <a:pt x="9" y="1"/>
                      <a:pt x="8" y="2"/>
                    </a:cubicBezTo>
                    <a:cubicBezTo>
                      <a:pt x="4" y="4"/>
                      <a:pt x="5" y="9"/>
                      <a:pt x="5" y="12"/>
                    </a:cubicBezTo>
                    <a:cubicBezTo>
                      <a:pt x="5" y="13"/>
                      <a:pt x="5" y="14"/>
                      <a:pt x="5" y="15"/>
                    </a:cubicBezTo>
                    <a:cubicBezTo>
                      <a:pt x="3" y="20"/>
                      <a:pt x="3" y="25"/>
                      <a:pt x="3" y="30"/>
                    </a:cubicBezTo>
                    <a:cubicBezTo>
                      <a:pt x="4" y="35"/>
                      <a:pt x="3" y="39"/>
                      <a:pt x="2" y="44"/>
                    </a:cubicBezTo>
                    <a:cubicBezTo>
                      <a:pt x="0" y="51"/>
                      <a:pt x="2" y="57"/>
                      <a:pt x="7" y="60"/>
                    </a:cubicBezTo>
                    <a:cubicBezTo>
                      <a:pt x="9" y="62"/>
                      <a:pt x="12" y="63"/>
                      <a:pt x="14" y="63"/>
                    </a:cubicBezTo>
                    <a:cubicBezTo>
                      <a:pt x="16" y="63"/>
                      <a:pt x="18" y="62"/>
                      <a:pt x="20" y="61"/>
                    </a:cubicBezTo>
                    <a:cubicBezTo>
                      <a:pt x="22" y="59"/>
                      <a:pt x="23" y="57"/>
                      <a:pt x="23" y="55"/>
                    </a:cubicBezTo>
                    <a:cubicBezTo>
                      <a:pt x="23" y="55"/>
                      <a:pt x="23" y="55"/>
                      <a:pt x="24" y="54"/>
                    </a:cubicBezTo>
                    <a:cubicBezTo>
                      <a:pt x="23" y="57"/>
                      <a:pt x="24" y="59"/>
                      <a:pt x="27" y="61"/>
                    </a:cubicBezTo>
                    <a:cubicBezTo>
                      <a:pt x="28" y="61"/>
                      <a:pt x="29" y="62"/>
                      <a:pt x="30" y="62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34" y="62"/>
                      <a:pt x="38" y="57"/>
                      <a:pt x="41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4" y="49"/>
                      <a:pt x="47" y="45"/>
                      <a:pt x="47" y="39"/>
                    </a:cubicBezTo>
                    <a:cubicBezTo>
                      <a:pt x="47" y="39"/>
                      <a:pt x="47" y="38"/>
                      <a:pt x="48" y="37"/>
                    </a:cubicBezTo>
                    <a:cubicBezTo>
                      <a:pt x="48" y="34"/>
                      <a:pt x="49" y="30"/>
                      <a:pt x="47" y="2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62"/>
              <p:cNvSpPr>
                <a:spLocks/>
              </p:cNvSpPr>
              <p:nvPr/>
            </p:nvSpPr>
            <p:spPr bwMode="auto">
              <a:xfrm>
                <a:off x="4507" y="3132"/>
                <a:ext cx="220" cy="70"/>
              </a:xfrm>
              <a:custGeom>
                <a:avLst/>
                <a:gdLst>
                  <a:gd name="T0" fmla="*/ 82 w 83"/>
                  <a:gd name="T1" fmla="*/ 10 h 26"/>
                  <a:gd name="T2" fmla="*/ 71 w 83"/>
                  <a:gd name="T3" fmla="*/ 3 h 26"/>
                  <a:gd name="T4" fmla="*/ 66 w 83"/>
                  <a:gd name="T5" fmla="*/ 3 h 26"/>
                  <a:gd name="T6" fmla="*/ 61 w 83"/>
                  <a:gd name="T7" fmla="*/ 4 h 26"/>
                  <a:gd name="T8" fmla="*/ 59 w 83"/>
                  <a:gd name="T9" fmla="*/ 3 h 26"/>
                  <a:gd name="T10" fmla="*/ 52 w 83"/>
                  <a:gd name="T11" fmla="*/ 2 h 26"/>
                  <a:gd name="T12" fmla="*/ 39 w 83"/>
                  <a:gd name="T13" fmla="*/ 0 h 26"/>
                  <a:gd name="T14" fmla="*/ 33 w 83"/>
                  <a:gd name="T15" fmla="*/ 1 h 26"/>
                  <a:gd name="T16" fmla="*/ 30 w 83"/>
                  <a:gd name="T17" fmla="*/ 1 h 26"/>
                  <a:gd name="T18" fmla="*/ 15 w 83"/>
                  <a:gd name="T19" fmla="*/ 4 h 26"/>
                  <a:gd name="T20" fmla="*/ 1 w 83"/>
                  <a:gd name="T21" fmla="*/ 11 h 26"/>
                  <a:gd name="T22" fmla="*/ 2 w 83"/>
                  <a:gd name="T23" fmla="*/ 16 h 26"/>
                  <a:gd name="T24" fmla="*/ 11 w 83"/>
                  <a:gd name="T25" fmla="*/ 19 h 26"/>
                  <a:gd name="T26" fmla="*/ 13 w 83"/>
                  <a:gd name="T27" fmla="*/ 19 h 26"/>
                  <a:gd name="T28" fmla="*/ 16 w 83"/>
                  <a:gd name="T29" fmla="*/ 19 h 26"/>
                  <a:gd name="T30" fmla="*/ 23 w 83"/>
                  <a:gd name="T31" fmla="*/ 20 h 26"/>
                  <a:gd name="T32" fmla="*/ 24 w 83"/>
                  <a:gd name="T33" fmla="*/ 22 h 26"/>
                  <a:gd name="T34" fmla="*/ 28 w 83"/>
                  <a:gd name="T35" fmla="*/ 24 h 26"/>
                  <a:gd name="T36" fmla="*/ 35 w 83"/>
                  <a:gd name="T37" fmla="*/ 25 h 26"/>
                  <a:gd name="T38" fmla="*/ 37 w 83"/>
                  <a:gd name="T39" fmla="*/ 25 h 26"/>
                  <a:gd name="T40" fmla="*/ 40 w 83"/>
                  <a:gd name="T41" fmla="*/ 25 h 26"/>
                  <a:gd name="T42" fmla="*/ 42 w 83"/>
                  <a:gd name="T43" fmla="*/ 26 h 26"/>
                  <a:gd name="T44" fmla="*/ 46 w 83"/>
                  <a:gd name="T45" fmla="*/ 26 h 26"/>
                  <a:gd name="T46" fmla="*/ 48 w 83"/>
                  <a:gd name="T47" fmla="*/ 26 h 26"/>
                  <a:gd name="T48" fmla="*/ 55 w 83"/>
                  <a:gd name="T49" fmla="*/ 25 h 26"/>
                  <a:gd name="T50" fmla="*/ 64 w 83"/>
                  <a:gd name="T51" fmla="*/ 24 h 26"/>
                  <a:gd name="T52" fmla="*/ 76 w 83"/>
                  <a:gd name="T53" fmla="*/ 20 h 26"/>
                  <a:gd name="T54" fmla="*/ 77 w 83"/>
                  <a:gd name="T55" fmla="*/ 19 h 26"/>
                  <a:gd name="T56" fmla="*/ 82 w 83"/>
                  <a:gd name="T57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3" h="26">
                    <a:moveTo>
                      <a:pt x="82" y="10"/>
                    </a:moveTo>
                    <a:cubicBezTo>
                      <a:pt x="81" y="5"/>
                      <a:pt x="74" y="3"/>
                      <a:pt x="71" y="3"/>
                    </a:cubicBezTo>
                    <a:cubicBezTo>
                      <a:pt x="69" y="3"/>
                      <a:pt x="67" y="3"/>
                      <a:pt x="66" y="3"/>
                    </a:cubicBezTo>
                    <a:cubicBezTo>
                      <a:pt x="64" y="4"/>
                      <a:pt x="63" y="4"/>
                      <a:pt x="61" y="4"/>
                    </a:cubicBezTo>
                    <a:cubicBezTo>
                      <a:pt x="60" y="4"/>
                      <a:pt x="59" y="4"/>
                      <a:pt x="59" y="3"/>
                    </a:cubicBezTo>
                    <a:cubicBezTo>
                      <a:pt x="56" y="3"/>
                      <a:pt x="54" y="3"/>
                      <a:pt x="52" y="2"/>
                    </a:cubicBezTo>
                    <a:cubicBezTo>
                      <a:pt x="48" y="1"/>
                      <a:pt x="43" y="0"/>
                      <a:pt x="39" y="0"/>
                    </a:cubicBezTo>
                    <a:cubicBezTo>
                      <a:pt x="37" y="0"/>
                      <a:pt x="35" y="0"/>
                      <a:pt x="33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5" y="3"/>
                      <a:pt x="20" y="4"/>
                      <a:pt x="15" y="4"/>
                    </a:cubicBezTo>
                    <a:cubicBezTo>
                      <a:pt x="11" y="5"/>
                      <a:pt x="3" y="5"/>
                      <a:pt x="1" y="11"/>
                    </a:cubicBezTo>
                    <a:cubicBezTo>
                      <a:pt x="0" y="13"/>
                      <a:pt x="1" y="15"/>
                      <a:pt x="2" y="16"/>
                    </a:cubicBezTo>
                    <a:cubicBezTo>
                      <a:pt x="4" y="19"/>
                      <a:pt x="8" y="19"/>
                      <a:pt x="11" y="19"/>
                    </a:cubicBezTo>
                    <a:cubicBezTo>
                      <a:pt x="12" y="19"/>
                      <a:pt x="12" y="19"/>
                      <a:pt x="13" y="19"/>
                    </a:cubicBezTo>
                    <a:cubicBezTo>
                      <a:pt x="13" y="19"/>
                      <a:pt x="15" y="19"/>
                      <a:pt x="16" y="19"/>
                    </a:cubicBezTo>
                    <a:cubicBezTo>
                      <a:pt x="18" y="19"/>
                      <a:pt x="21" y="19"/>
                      <a:pt x="23" y="20"/>
                    </a:cubicBezTo>
                    <a:cubicBezTo>
                      <a:pt x="23" y="20"/>
                      <a:pt x="23" y="21"/>
                      <a:pt x="24" y="22"/>
                    </a:cubicBezTo>
                    <a:cubicBezTo>
                      <a:pt x="25" y="23"/>
                      <a:pt x="27" y="24"/>
                      <a:pt x="28" y="24"/>
                    </a:cubicBezTo>
                    <a:cubicBezTo>
                      <a:pt x="30" y="25"/>
                      <a:pt x="33" y="25"/>
                      <a:pt x="35" y="25"/>
                    </a:cubicBezTo>
                    <a:cubicBezTo>
                      <a:pt x="37" y="25"/>
                      <a:pt x="37" y="25"/>
                      <a:pt x="37" y="25"/>
                    </a:cubicBezTo>
                    <a:cubicBezTo>
                      <a:pt x="38" y="25"/>
                      <a:pt x="39" y="25"/>
                      <a:pt x="40" y="25"/>
                    </a:cubicBezTo>
                    <a:cubicBezTo>
                      <a:pt x="40" y="25"/>
                      <a:pt x="41" y="26"/>
                      <a:pt x="42" y="26"/>
                    </a:cubicBezTo>
                    <a:cubicBezTo>
                      <a:pt x="43" y="26"/>
                      <a:pt x="45" y="26"/>
                      <a:pt x="46" y="26"/>
                    </a:cubicBezTo>
                    <a:cubicBezTo>
                      <a:pt x="47" y="26"/>
                      <a:pt x="47" y="26"/>
                      <a:pt x="48" y="26"/>
                    </a:cubicBezTo>
                    <a:cubicBezTo>
                      <a:pt x="50" y="26"/>
                      <a:pt x="53" y="26"/>
                      <a:pt x="55" y="25"/>
                    </a:cubicBezTo>
                    <a:cubicBezTo>
                      <a:pt x="58" y="25"/>
                      <a:pt x="61" y="24"/>
                      <a:pt x="64" y="24"/>
                    </a:cubicBezTo>
                    <a:cubicBezTo>
                      <a:pt x="68" y="24"/>
                      <a:pt x="72" y="23"/>
                      <a:pt x="76" y="20"/>
                    </a:cubicBezTo>
                    <a:cubicBezTo>
                      <a:pt x="76" y="19"/>
                      <a:pt x="77" y="19"/>
                      <a:pt x="77" y="19"/>
                    </a:cubicBezTo>
                    <a:cubicBezTo>
                      <a:pt x="79" y="17"/>
                      <a:pt x="83" y="14"/>
                      <a:pt x="82" y="1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63"/>
              <p:cNvSpPr>
                <a:spLocks noEditPoints="1"/>
              </p:cNvSpPr>
              <p:nvPr/>
            </p:nvSpPr>
            <p:spPr bwMode="auto">
              <a:xfrm>
                <a:off x="1088" y="917"/>
                <a:ext cx="1217" cy="1477"/>
              </a:xfrm>
              <a:custGeom>
                <a:avLst/>
                <a:gdLst>
                  <a:gd name="T0" fmla="*/ 230 w 458"/>
                  <a:gd name="T1" fmla="*/ 169 h 556"/>
                  <a:gd name="T2" fmla="*/ 248 w 458"/>
                  <a:gd name="T3" fmla="*/ 90 h 556"/>
                  <a:gd name="T4" fmla="*/ 223 w 458"/>
                  <a:gd name="T5" fmla="*/ 97 h 556"/>
                  <a:gd name="T6" fmla="*/ 230 w 458"/>
                  <a:gd name="T7" fmla="*/ 67 h 556"/>
                  <a:gd name="T8" fmla="*/ 212 w 458"/>
                  <a:gd name="T9" fmla="*/ 74 h 556"/>
                  <a:gd name="T10" fmla="*/ 200 w 458"/>
                  <a:gd name="T11" fmla="*/ 71 h 556"/>
                  <a:gd name="T12" fmla="*/ 202 w 458"/>
                  <a:gd name="T13" fmla="*/ 59 h 556"/>
                  <a:gd name="T14" fmla="*/ 203 w 458"/>
                  <a:gd name="T15" fmla="*/ 29 h 556"/>
                  <a:gd name="T16" fmla="*/ 183 w 458"/>
                  <a:gd name="T17" fmla="*/ 42 h 556"/>
                  <a:gd name="T18" fmla="*/ 173 w 458"/>
                  <a:gd name="T19" fmla="*/ 44 h 556"/>
                  <a:gd name="T20" fmla="*/ 176 w 458"/>
                  <a:gd name="T21" fmla="*/ 30 h 556"/>
                  <a:gd name="T22" fmla="*/ 167 w 458"/>
                  <a:gd name="T23" fmla="*/ 23 h 556"/>
                  <a:gd name="T24" fmla="*/ 147 w 458"/>
                  <a:gd name="T25" fmla="*/ 21 h 556"/>
                  <a:gd name="T26" fmla="*/ 124 w 458"/>
                  <a:gd name="T27" fmla="*/ 20 h 556"/>
                  <a:gd name="T28" fmla="*/ 107 w 458"/>
                  <a:gd name="T29" fmla="*/ 5 h 556"/>
                  <a:gd name="T30" fmla="*/ 93 w 458"/>
                  <a:gd name="T31" fmla="*/ 5 h 556"/>
                  <a:gd name="T32" fmla="*/ 80 w 458"/>
                  <a:gd name="T33" fmla="*/ 7 h 556"/>
                  <a:gd name="T34" fmla="*/ 69 w 458"/>
                  <a:gd name="T35" fmla="*/ 13 h 556"/>
                  <a:gd name="T36" fmla="*/ 42 w 458"/>
                  <a:gd name="T37" fmla="*/ 49 h 556"/>
                  <a:gd name="T38" fmla="*/ 51 w 458"/>
                  <a:gd name="T39" fmla="*/ 86 h 556"/>
                  <a:gd name="T40" fmla="*/ 25 w 458"/>
                  <a:gd name="T41" fmla="*/ 155 h 556"/>
                  <a:gd name="T42" fmla="*/ 22 w 458"/>
                  <a:gd name="T43" fmla="*/ 203 h 556"/>
                  <a:gd name="T44" fmla="*/ 14 w 458"/>
                  <a:gd name="T45" fmla="*/ 243 h 556"/>
                  <a:gd name="T46" fmla="*/ 3 w 458"/>
                  <a:gd name="T47" fmla="*/ 288 h 556"/>
                  <a:gd name="T48" fmla="*/ 13 w 458"/>
                  <a:gd name="T49" fmla="*/ 341 h 556"/>
                  <a:gd name="T50" fmla="*/ 30 w 458"/>
                  <a:gd name="T51" fmla="*/ 367 h 556"/>
                  <a:gd name="T52" fmla="*/ 40 w 458"/>
                  <a:gd name="T53" fmla="*/ 382 h 556"/>
                  <a:gd name="T54" fmla="*/ 39 w 458"/>
                  <a:gd name="T55" fmla="*/ 407 h 556"/>
                  <a:gd name="T56" fmla="*/ 457 w 458"/>
                  <a:gd name="T57" fmla="*/ 403 h 556"/>
                  <a:gd name="T58" fmla="*/ 111 w 458"/>
                  <a:gd name="T59" fmla="*/ 37 h 556"/>
                  <a:gd name="T60" fmla="*/ 232 w 458"/>
                  <a:gd name="T61" fmla="*/ 212 h 556"/>
                  <a:gd name="T62" fmla="*/ 208 w 458"/>
                  <a:gd name="T63" fmla="*/ 222 h 556"/>
                  <a:gd name="T64" fmla="*/ 226 w 458"/>
                  <a:gd name="T65" fmla="*/ 238 h 556"/>
                  <a:gd name="T66" fmla="*/ 243 w 458"/>
                  <a:gd name="T67" fmla="*/ 243 h 556"/>
                  <a:gd name="T68" fmla="*/ 226 w 458"/>
                  <a:gd name="T69" fmla="*/ 258 h 556"/>
                  <a:gd name="T70" fmla="*/ 200 w 458"/>
                  <a:gd name="T71" fmla="*/ 259 h 556"/>
                  <a:gd name="T72" fmla="*/ 185 w 458"/>
                  <a:gd name="T73" fmla="*/ 265 h 556"/>
                  <a:gd name="T74" fmla="*/ 179 w 458"/>
                  <a:gd name="T75" fmla="*/ 245 h 556"/>
                  <a:gd name="T76" fmla="*/ 152 w 458"/>
                  <a:gd name="T77" fmla="*/ 246 h 556"/>
                  <a:gd name="T78" fmla="*/ 169 w 458"/>
                  <a:gd name="T79" fmla="*/ 236 h 556"/>
                  <a:gd name="T80" fmla="*/ 194 w 458"/>
                  <a:gd name="T81" fmla="*/ 233 h 556"/>
                  <a:gd name="T82" fmla="*/ 171 w 458"/>
                  <a:gd name="T83" fmla="*/ 207 h 556"/>
                  <a:gd name="T84" fmla="*/ 157 w 458"/>
                  <a:gd name="T85" fmla="*/ 199 h 556"/>
                  <a:gd name="T86" fmla="*/ 169 w 458"/>
                  <a:gd name="T87" fmla="*/ 199 h 556"/>
                  <a:gd name="T88" fmla="*/ 202 w 458"/>
                  <a:gd name="T89" fmla="*/ 208 h 556"/>
                  <a:gd name="T90" fmla="*/ 144 w 458"/>
                  <a:gd name="T91" fmla="*/ 195 h 556"/>
                  <a:gd name="T92" fmla="*/ 151 w 458"/>
                  <a:gd name="T93" fmla="*/ 197 h 556"/>
                  <a:gd name="T94" fmla="*/ 146 w 458"/>
                  <a:gd name="T95" fmla="*/ 42 h 556"/>
                  <a:gd name="T96" fmla="*/ 144 w 458"/>
                  <a:gd name="T97" fmla="*/ 36 h 556"/>
                  <a:gd name="T98" fmla="*/ 310 w 458"/>
                  <a:gd name="T99" fmla="*/ 417 h 556"/>
                  <a:gd name="T100" fmla="*/ 291 w 458"/>
                  <a:gd name="T101" fmla="*/ 423 h 556"/>
                  <a:gd name="T102" fmla="*/ 240 w 458"/>
                  <a:gd name="T103" fmla="*/ 442 h 556"/>
                  <a:gd name="T104" fmla="*/ 223 w 458"/>
                  <a:gd name="T105" fmla="*/ 452 h 556"/>
                  <a:gd name="T106" fmla="*/ 196 w 458"/>
                  <a:gd name="T107" fmla="*/ 448 h 556"/>
                  <a:gd name="T108" fmla="*/ 192 w 458"/>
                  <a:gd name="T109" fmla="*/ 435 h 556"/>
                  <a:gd name="T110" fmla="*/ 221 w 458"/>
                  <a:gd name="T111" fmla="*/ 425 h 556"/>
                  <a:gd name="T112" fmla="*/ 218 w 458"/>
                  <a:gd name="T113" fmla="*/ 383 h 556"/>
                  <a:gd name="T114" fmla="*/ 260 w 458"/>
                  <a:gd name="T115" fmla="*/ 431 h 556"/>
                  <a:gd name="T116" fmla="*/ 283 w 458"/>
                  <a:gd name="T117" fmla="*/ 421 h 556"/>
                  <a:gd name="T118" fmla="*/ 313 w 458"/>
                  <a:gd name="T119" fmla="*/ 412 h 556"/>
                  <a:gd name="T120" fmla="*/ 311 w 458"/>
                  <a:gd name="T121" fmla="*/ 415 h 5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58" h="556">
                    <a:moveTo>
                      <a:pt x="345" y="346"/>
                    </a:moveTo>
                    <a:cubicBezTo>
                      <a:pt x="332" y="315"/>
                      <a:pt x="332" y="315"/>
                      <a:pt x="332" y="315"/>
                    </a:cubicBezTo>
                    <a:cubicBezTo>
                      <a:pt x="331" y="315"/>
                      <a:pt x="331" y="315"/>
                      <a:pt x="331" y="315"/>
                    </a:cubicBezTo>
                    <a:cubicBezTo>
                      <a:pt x="324" y="314"/>
                      <a:pt x="303" y="310"/>
                      <a:pt x="293" y="284"/>
                    </a:cubicBezTo>
                    <a:cubicBezTo>
                      <a:pt x="293" y="284"/>
                      <a:pt x="293" y="284"/>
                      <a:pt x="293" y="284"/>
                    </a:cubicBezTo>
                    <a:cubicBezTo>
                      <a:pt x="230" y="169"/>
                      <a:pt x="230" y="169"/>
                      <a:pt x="230" y="169"/>
                    </a:cubicBezTo>
                    <a:cubicBezTo>
                      <a:pt x="261" y="108"/>
                      <a:pt x="261" y="108"/>
                      <a:pt x="261" y="108"/>
                    </a:cubicBezTo>
                    <a:cubicBezTo>
                      <a:pt x="262" y="106"/>
                      <a:pt x="262" y="106"/>
                      <a:pt x="262" y="106"/>
                    </a:cubicBezTo>
                    <a:cubicBezTo>
                      <a:pt x="262" y="105"/>
                      <a:pt x="262" y="105"/>
                      <a:pt x="262" y="105"/>
                    </a:cubicBezTo>
                    <a:cubicBezTo>
                      <a:pt x="262" y="104"/>
                      <a:pt x="261" y="103"/>
                      <a:pt x="261" y="101"/>
                    </a:cubicBezTo>
                    <a:cubicBezTo>
                      <a:pt x="259" y="97"/>
                      <a:pt x="256" y="95"/>
                      <a:pt x="253" y="93"/>
                    </a:cubicBezTo>
                    <a:cubicBezTo>
                      <a:pt x="251" y="92"/>
                      <a:pt x="250" y="91"/>
                      <a:pt x="248" y="90"/>
                    </a:cubicBezTo>
                    <a:cubicBezTo>
                      <a:pt x="247" y="88"/>
                      <a:pt x="244" y="86"/>
                      <a:pt x="241" y="86"/>
                    </a:cubicBezTo>
                    <a:cubicBezTo>
                      <a:pt x="238" y="86"/>
                      <a:pt x="236" y="89"/>
                      <a:pt x="234" y="90"/>
                    </a:cubicBezTo>
                    <a:cubicBezTo>
                      <a:pt x="234" y="90"/>
                      <a:pt x="234" y="91"/>
                      <a:pt x="233" y="91"/>
                    </a:cubicBezTo>
                    <a:cubicBezTo>
                      <a:pt x="233" y="92"/>
                      <a:pt x="232" y="92"/>
                      <a:pt x="231" y="93"/>
                    </a:cubicBezTo>
                    <a:cubicBezTo>
                      <a:pt x="229" y="94"/>
                      <a:pt x="229" y="94"/>
                      <a:pt x="229" y="94"/>
                    </a:cubicBezTo>
                    <a:cubicBezTo>
                      <a:pt x="228" y="95"/>
                      <a:pt x="225" y="97"/>
                      <a:pt x="223" y="97"/>
                    </a:cubicBezTo>
                    <a:cubicBezTo>
                      <a:pt x="223" y="95"/>
                      <a:pt x="224" y="90"/>
                      <a:pt x="224" y="88"/>
                    </a:cubicBezTo>
                    <a:cubicBezTo>
                      <a:pt x="225" y="86"/>
                      <a:pt x="225" y="85"/>
                      <a:pt x="225" y="84"/>
                    </a:cubicBezTo>
                    <a:cubicBezTo>
                      <a:pt x="225" y="82"/>
                      <a:pt x="226" y="80"/>
                      <a:pt x="227" y="78"/>
                    </a:cubicBezTo>
                    <a:cubicBezTo>
                      <a:pt x="227" y="77"/>
                      <a:pt x="227" y="77"/>
                      <a:pt x="227" y="76"/>
                    </a:cubicBezTo>
                    <a:cubicBezTo>
                      <a:pt x="227" y="76"/>
                      <a:pt x="228" y="75"/>
                      <a:pt x="228" y="75"/>
                    </a:cubicBezTo>
                    <a:cubicBezTo>
                      <a:pt x="230" y="73"/>
                      <a:pt x="232" y="70"/>
                      <a:pt x="230" y="67"/>
                    </a:cubicBezTo>
                    <a:cubicBezTo>
                      <a:pt x="229" y="65"/>
                      <a:pt x="228" y="64"/>
                      <a:pt x="226" y="64"/>
                    </a:cubicBezTo>
                    <a:cubicBezTo>
                      <a:pt x="224" y="64"/>
                      <a:pt x="222" y="65"/>
                      <a:pt x="221" y="66"/>
                    </a:cubicBezTo>
                    <a:cubicBezTo>
                      <a:pt x="221" y="67"/>
                      <a:pt x="221" y="67"/>
                      <a:pt x="221" y="67"/>
                    </a:cubicBezTo>
                    <a:cubicBezTo>
                      <a:pt x="220" y="67"/>
                      <a:pt x="219" y="68"/>
                      <a:pt x="219" y="68"/>
                    </a:cubicBezTo>
                    <a:cubicBezTo>
                      <a:pt x="218" y="69"/>
                      <a:pt x="217" y="69"/>
                      <a:pt x="215" y="70"/>
                    </a:cubicBezTo>
                    <a:cubicBezTo>
                      <a:pt x="214" y="71"/>
                      <a:pt x="213" y="72"/>
                      <a:pt x="212" y="74"/>
                    </a:cubicBezTo>
                    <a:cubicBezTo>
                      <a:pt x="211" y="75"/>
                      <a:pt x="211" y="75"/>
                      <a:pt x="211" y="75"/>
                    </a:cubicBezTo>
                    <a:cubicBezTo>
                      <a:pt x="208" y="77"/>
                      <a:pt x="205" y="80"/>
                      <a:pt x="201" y="80"/>
                    </a:cubicBezTo>
                    <a:cubicBezTo>
                      <a:pt x="201" y="80"/>
                      <a:pt x="201" y="80"/>
                      <a:pt x="201" y="80"/>
                    </a:cubicBezTo>
                    <a:cubicBezTo>
                      <a:pt x="201" y="80"/>
                      <a:pt x="200" y="78"/>
                      <a:pt x="200" y="78"/>
                    </a:cubicBezTo>
                    <a:cubicBezTo>
                      <a:pt x="200" y="77"/>
                      <a:pt x="200" y="76"/>
                      <a:pt x="200" y="75"/>
                    </a:cubicBezTo>
                    <a:cubicBezTo>
                      <a:pt x="200" y="74"/>
                      <a:pt x="200" y="73"/>
                      <a:pt x="200" y="71"/>
                    </a:cubicBezTo>
                    <a:cubicBezTo>
                      <a:pt x="200" y="70"/>
                      <a:pt x="200" y="69"/>
                      <a:pt x="200" y="67"/>
                    </a:cubicBezTo>
                    <a:cubicBezTo>
                      <a:pt x="200" y="66"/>
                      <a:pt x="200" y="65"/>
                      <a:pt x="200" y="64"/>
                    </a:cubicBezTo>
                    <a:cubicBezTo>
                      <a:pt x="200" y="64"/>
                      <a:pt x="200" y="64"/>
                      <a:pt x="200" y="64"/>
                    </a:cubicBezTo>
                    <a:cubicBezTo>
                      <a:pt x="200" y="64"/>
                      <a:pt x="200" y="64"/>
                      <a:pt x="200" y="64"/>
                    </a:cubicBezTo>
                    <a:cubicBezTo>
                      <a:pt x="200" y="63"/>
                      <a:pt x="201" y="63"/>
                      <a:pt x="201" y="62"/>
                    </a:cubicBezTo>
                    <a:cubicBezTo>
                      <a:pt x="201" y="61"/>
                      <a:pt x="202" y="60"/>
                      <a:pt x="202" y="59"/>
                    </a:cubicBezTo>
                    <a:cubicBezTo>
                      <a:pt x="202" y="58"/>
                      <a:pt x="202" y="58"/>
                      <a:pt x="203" y="57"/>
                    </a:cubicBezTo>
                    <a:cubicBezTo>
                      <a:pt x="203" y="56"/>
                      <a:pt x="203" y="54"/>
                      <a:pt x="203" y="53"/>
                    </a:cubicBezTo>
                    <a:cubicBezTo>
                      <a:pt x="203" y="53"/>
                      <a:pt x="204" y="52"/>
                      <a:pt x="204" y="52"/>
                    </a:cubicBezTo>
                    <a:cubicBezTo>
                      <a:pt x="204" y="50"/>
                      <a:pt x="204" y="49"/>
                      <a:pt x="205" y="48"/>
                    </a:cubicBezTo>
                    <a:cubicBezTo>
                      <a:pt x="206" y="44"/>
                      <a:pt x="207" y="41"/>
                      <a:pt x="206" y="37"/>
                    </a:cubicBezTo>
                    <a:cubicBezTo>
                      <a:pt x="206" y="34"/>
                      <a:pt x="205" y="31"/>
                      <a:pt x="203" y="29"/>
                    </a:cubicBezTo>
                    <a:cubicBezTo>
                      <a:pt x="201" y="27"/>
                      <a:pt x="200" y="26"/>
                      <a:pt x="198" y="26"/>
                    </a:cubicBezTo>
                    <a:cubicBezTo>
                      <a:pt x="197" y="26"/>
                      <a:pt x="195" y="26"/>
                      <a:pt x="193" y="29"/>
                    </a:cubicBezTo>
                    <a:cubicBezTo>
                      <a:pt x="192" y="31"/>
                      <a:pt x="191" y="35"/>
                      <a:pt x="191" y="39"/>
                    </a:cubicBezTo>
                    <a:cubicBezTo>
                      <a:pt x="191" y="39"/>
                      <a:pt x="191" y="39"/>
                      <a:pt x="191" y="39"/>
                    </a:cubicBezTo>
                    <a:cubicBezTo>
                      <a:pt x="190" y="39"/>
                      <a:pt x="189" y="39"/>
                      <a:pt x="188" y="39"/>
                    </a:cubicBezTo>
                    <a:cubicBezTo>
                      <a:pt x="187" y="39"/>
                      <a:pt x="185" y="40"/>
                      <a:pt x="183" y="42"/>
                    </a:cubicBezTo>
                    <a:cubicBezTo>
                      <a:pt x="182" y="42"/>
                      <a:pt x="182" y="43"/>
                      <a:pt x="181" y="43"/>
                    </a:cubicBezTo>
                    <a:cubicBezTo>
                      <a:pt x="179" y="44"/>
                      <a:pt x="179" y="44"/>
                      <a:pt x="179" y="44"/>
                    </a:cubicBezTo>
                    <a:cubicBezTo>
                      <a:pt x="179" y="44"/>
                      <a:pt x="179" y="44"/>
                      <a:pt x="178" y="45"/>
                    </a:cubicBezTo>
                    <a:cubicBezTo>
                      <a:pt x="177" y="45"/>
                      <a:pt x="175" y="46"/>
                      <a:pt x="175" y="46"/>
                    </a:cubicBezTo>
                    <a:cubicBezTo>
                      <a:pt x="174" y="46"/>
                      <a:pt x="174" y="46"/>
                      <a:pt x="174" y="45"/>
                    </a:cubicBezTo>
                    <a:cubicBezTo>
                      <a:pt x="173" y="45"/>
                      <a:pt x="173" y="44"/>
                      <a:pt x="173" y="44"/>
                    </a:cubicBezTo>
                    <a:cubicBezTo>
                      <a:pt x="173" y="43"/>
                      <a:pt x="172" y="41"/>
                      <a:pt x="171" y="40"/>
                    </a:cubicBezTo>
                    <a:cubicBezTo>
                      <a:pt x="169" y="39"/>
                      <a:pt x="167" y="38"/>
                      <a:pt x="165" y="38"/>
                    </a:cubicBezTo>
                    <a:cubicBezTo>
                      <a:pt x="166" y="38"/>
                      <a:pt x="167" y="38"/>
                      <a:pt x="168" y="37"/>
                    </a:cubicBezTo>
                    <a:cubicBezTo>
                      <a:pt x="168" y="37"/>
                      <a:pt x="169" y="37"/>
                      <a:pt x="169" y="37"/>
                    </a:cubicBezTo>
                    <a:cubicBezTo>
                      <a:pt x="170" y="37"/>
                      <a:pt x="171" y="37"/>
                      <a:pt x="172" y="37"/>
                    </a:cubicBezTo>
                    <a:cubicBezTo>
                      <a:pt x="176" y="36"/>
                      <a:pt x="176" y="31"/>
                      <a:pt x="176" y="30"/>
                    </a:cubicBezTo>
                    <a:cubicBezTo>
                      <a:pt x="176" y="28"/>
                      <a:pt x="175" y="25"/>
                      <a:pt x="170" y="25"/>
                    </a:cubicBezTo>
                    <a:cubicBezTo>
                      <a:pt x="170" y="25"/>
                      <a:pt x="170" y="25"/>
                      <a:pt x="170" y="25"/>
                    </a:cubicBezTo>
                    <a:cubicBezTo>
                      <a:pt x="169" y="25"/>
                      <a:pt x="169" y="25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6"/>
                      <a:pt x="168" y="26"/>
                      <a:pt x="168" y="26"/>
                    </a:cubicBezTo>
                    <a:cubicBezTo>
                      <a:pt x="168" y="25"/>
                      <a:pt x="167" y="24"/>
                      <a:pt x="167" y="23"/>
                    </a:cubicBezTo>
                    <a:cubicBezTo>
                      <a:pt x="165" y="21"/>
                      <a:pt x="162" y="20"/>
                      <a:pt x="158" y="20"/>
                    </a:cubicBezTo>
                    <a:cubicBezTo>
                      <a:pt x="157" y="20"/>
                      <a:pt x="156" y="20"/>
                      <a:pt x="155" y="21"/>
                    </a:cubicBezTo>
                    <a:cubicBezTo>
                      <a:pt x="153" y="21"/>
                      <a:pt x="153" y="22"/>
                      <a:pt x="152" y="22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1" y="23"/>
                      <a:pt x="151" y="23"/>
                      <a:pt x="150" y="23"/>
                    </a:cubicBezTo>
                    <a:cubicBezTo>
                      <a:pt x="150" y="22"/>
                      <a:pt x="149" y="21"/>
                      <a:pt x="147" y="21"/>
                    </a:cubicBezTo>
                    <a:cubicBezTo>
                      <a:pt x="146" y="20"/>
                      <a:pt x="144" y="20"/>
                      <a:pt x="143" y="20"/>
                    </a:cubicBezTo>
                    <a:cubicBezTo>
                      <a:pt x="141" y="20"/>
                      <a:pt x="140" y="20"/>
                      <a:pt x="139" y="20"/>
                    </a:cubicBezTo>
                    <a:cubicBezTo>
                      <a:pt x="138" y="20"/>
                      <a:pt x="137" y="20"/>
                      <a:pt x="137" y="20"/>
                    </a:cubicBezTo>
                    <a:cubicBezTo>
                      <a:pt x="135" y="20"/>
                      <a:pt x="134" y="20"/>
                      <a:pt x="133" y="20"/>
                    </a:cubicBezTo>
                    <a:cubicBezTo>
                      <a:pt x="126" y="20"/>
                      <a:pt x="126" y="20"/>
                      <a:pt x="126" y="20"/>
                    </a:cubicBezTo>
                    <a:cubicBezTo>
                      <a:pt x="125" y="20"/>
                      <a:pt x="125" y="20"/>
                      <a:pt x="124" y="20"/>
                    </a:cubicBezTo>
                    <a:cubicBezTo>
                      <a:pt x="123" y="20"/>
                      <a:pt x="122" y="21"/>
                      <a:pt x="121" y="21"/>
                    </a:cubicBezTo>
                    <a:cubicBezTo>
                      <a:pt x="117" y="21"/>
                      <a:pt x="115" y="20"/>
                      <a:pt x="114" y="19"/>
                    </a:cubicBezTo>
                    <a:cubicBezTo>
                      <a:pt x="114" y="18"/>
                      <a:pt x="114" y="18"/>
                      <a:pt x="115" y="17"/>
                    </a:cubicBezTo>
                    <a:cubicBezTo>
                      <a:pt x="115" y="16"/>
                      <a:pt x="116" y="14"/>
                      <a:pt x="116" y="12"/>
                    </a:cubicBezTo>
                    <a:cubicBezTo>
                      <a:pt x="116" y="8"/>
                      <a:pt x="113" y="5"/>
                      <a:pt x="108" y="5"/>
                    </a:cubicBezTo>
                    <a:cubicBezTo>
                      <a:pt x="108" y="5"/>
                      <a:pt x="108" y="5"/>
                      <a:pt x="107" y="5"/>
                    </a:cubicBezTo>
                    <a:cubicBezTo>
                      <a:pt x="107" y="5"/>
                      <a:pt x="106" y="5"/>
                      <a:pt x="106" y="6"/>
                    </a:cubicBezTo>
                    <a:cubicBezTo>
                      <a:pt x="106" y="5"/>
                      <a:pt x="106" y="5"/>
                      <a:pt x="105" y="5"/>
                    </a:cubicBezTo>
                    <a:cubicBezTo>
                      <a:pt x="105" y="5"/>
                      <a:pt x="105" y="5"/>
                      <a:pt x="104" y="4"/>
                    </a:cubicBezTo>
                    <a:cubicBezTo>
                      <a:pt x="103" y="3"/>
                      <a:pt x="102" y="2"/>
                      <a:pt x="99" y="2"/>
                    </a:cubicBezTo>
                    <a:cubicBezTo>
                      <a:pt x="99" y="2"/>
                      <a:pt x="98" y="2"/>
                      <a:pt x="97" y="2"/>
                    </a:cubicBezTo>
                    <a:cubicBezTo>
                      <a:pt x="95" y="3"/>
                      <a:pt x="94" y="4"/>
                      <a:pt x="93" y="5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3" y="5"/>
                      <a:pt x="93" y="5"/>
                      <a:pt x="93" y="5"/>
                    </a:cubicBezTo>
                    <a:cubicBezTo>
                      <a:pt x="92" y="3"/>
                      <a:pt x="91" y="0"/>
                      <a:pt x="87" y="0"/>
                    </a:cubicBezTo>
                    <a:cubicBezTo>
                      <a:pt x="87" y="0"/>
                      <a:pt x="86" y="1"/>
                      <a:pt x="85" y="1"/>
                    </a:cubicBezTo>
                    <a:cubicBezTo>
                      <a:pt x="82" y="2"/>
                      <a:pt x="81" y="4"/>
                      <a:pt x="81" y="6"/>
                    </a:cubicBezTo>
                    <a:cubicBezTo>
                      <a:pt x="80" y="6"/>
                      <a:pt x="80" y="7"/>
                      <a:pt x="80" y="7"/>
                    </a:cubicBezTo>
                    <a:cubicBezTo>
                      <a:pt x="80" y="8"/>
                      <a:pt x="80" y="8"/>
                      <a:pt x="79" y="8"/>
                    </a:cubicBezTo>
                    <a:cubicBezTo>
                      <a:pt x="78" y="9"/>
                      <a:pt x="77" y="11"/>
                      <a:pt x="77" y="14"/>
                    </a:cubicBezTo>
                    <a:cubicBezTo>
                      <a:pt x="77" y="14"/>
                      <a:pt x="77" y="14"/>
                      <a:pt x="77" y="14"/>
                    </a:cubicBezTo>
                    <a:cubicBezTo>
                      <a:pt x="76" y="14"/>
                      <a:pt x="73" y="7"/>
                      <a:pt x="73" y="7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70" y="12"/>
                      <a:pt x="70" y="13"/>
                      <a:pt x="69" y="13"/>
                    </a:cubicBezTo>
                    <a:cubicBezTo>
                      <a:pt x="68" y="15"/>
                      <a:pt x="67" y="17"/>
                      <a:pt x="65" y="19"/>
                    </a:cubicBezTo>
                    <a:cubicBezTo>
                      <a:pt x="64" y="22"/>
                      <a:pt x="62" y="25"/>
                      <a:pt x="59" y="27"/>
                    </a:cubicBezTo>
                    <a:cubicBezTo>
                      <a:pt x="58" y="28"/>
                      <a:pt x="56" y="29"/>
                      <a:pt x="54" y="30"/>
                    </a:cubicBezTo>
                    <a:cubicBezTo>
                      <a:pt x="51" y="32"/>
                      <a:pt x="48" y="33"/>
                      <a:pt x="47" y="36"/>
                    </a:cubicBezTo>
                    <a:cubicBezTo>
                      <a:pt x="45" y="38"/>
                      <a:pt x="45" y="40"/>
                      <a:pt x="44" y="43"/>
                    </a:cubicBezTo>
                    <a:cubicBezTo>
                      <a:pt x="44" y="45"/>
                      <a:pt x="43" y="47"/>
                      <a:pt x="42" y="49"/>
                    </a:cubicBezTo>
                    <a:cubicBezTo>
                      <a:pt x="39" y="54"/>
                      <a:pt x="36" y="57"/>
                      <a:pt x="31" y="61"/>
                    </a:cubicBezTo>
                    <a:cubicBezTo>
                      <a:pt x="30" y="62"/>
                      <a:pt x="30" y="62"/>
                      <a:pt x="30" y="62"/>
                    </a:cubicBezTo>
                    <a:cubicBezTo>
                      <a:pt x="29" y="63"/>
                      <a:pt x="27" y="66"/>
                      <a:pt x="27" y="68"/>
                    </a:cubicBezTo>
                    <a:cubicBezTo>
                      <a:pt x="27" y="70"/>
                      <a:pt x="28" y="73"/>
                      <a:pt x="31" y="75"/>
                    </a:cubicBezTo>
                    <a:cubicBezTo>
                      <a:pt x="33" y="77"/>
                      <a:pt x="37" y="78"/>
                      <a:pt x="41" y="80"/>
                    </a:cubicBezTo>
                    <a:cubicBezTo>
                      <a:pt x="45" y="81"/>
                      <a:pt x="50" y="83"/>
                      <a:pt x="51" y="86"/>
                    </a:cubicBezTo>
                    <a:cubicBezTo>
                      <a:pt x="52" y="89"/>
                      <a:pt x="52" y="92"/>
                      <a:pt x="50" y="96"/>
                    </a:cubicBezTo>
                    <a:cubicBezTo>
                      <a:pt x="49" y="99"/>
                      <a:pt x="45" y="102"/>
                      <a:pt x="41" y="105"/>
                    </a:cubicBezTo>
                    <a:cubicBezTo>
                      <a:pt x="35" y="111"/>
                      <a:pt x="28" y="117"/>
                      <a:pt x="31" y="123"/>
                    </a:cubicBezTo>
                    <a:cubicBezTo>
                      <a:pt x="32" y="125"/>
                      <a:pt x="34" y="127"/>
                      <a:pt x="36" y="129"/>
                    </a:cubicBezTo>
                    <a:cubicBezTo>
                      <a:pt x="41" y="132"/>
                      <a:pt x="44" y="135"/>
                      <a:pt x="41" y="140"/>
                    </a:cubicBezTo>
                    <a:cubicBezTo>
                      <a:pt x="38" y="146"/>
                      <a:pt x="31" y="151"/>
                      <a:pt x="25" y="155"/>
                    </a:cubicBezTo>
                    <a:cubicBezTo>
                      <a:pt x="23" y="157"/>
                      <a:pt x="23" y="157"/>
                      <a:pt x="23" y="157"/>
                    </a:cubicBezTo>
                    <a:cubicBezTo>
                      <a:pt x="15" y="162"/>
                      <a:pt x="16" y="170"/>
                      <a:pt x="16" y="178"/>
                    </a:cubicBezTo>
                    <a:cubicBezTo>
                      <a:pt x="17" y="180"/>
                      <a:pt x="17" y="180"/>
                      <a:pt x="17" y="180"/>
                    </a:cubicBezTo>
                    <a:cubicBezTo>
                      <a:pt x="17" y="184"/>
                      <a:pt x="18" y="186"/>
                      <a:pt x="20" y="189"/>
                    </a:cubicBezTo>
                    <a:cubicBezTo>
                      <a:pt x="20" y="190"/>
                      <a:pt x="21" y="191"/>
                      <a:pt x="22" y="192"/>
                    </a:cubicBezTo>
                    <a:cubicBezTo>
                      <a:pt x="23" y="195"/>
                      <a:pt x="23" y="199"/>
                      <a:pt x="22" y="203"/>
                    </a:cubicBezTo>
                    <a:cubicBezTo>
                      <a:pt x="22" y="204"/>
                      <a:pt x="22" y="205"/>
                      <a:pt x="22" y="206"/>
                    </a:cubicBezTo>
                    <a:cubicBezTo>
                      <a:pt x="22" y="208"/>
                      <a:pt x="22" y="208"/>
                      <a:pt x="22" y="208"/>
                    </a:cubicBezTo>
                    <a:cubicBezTo>
                      <a:pt x="21" y="212"/>
                      <a:pt x="21" y="217"/>
                      <a:pt x="21" y="222"/>
                    </a:cubicBezTo>
                    <a:cubicBezTo>
                      <a:pt x="21" y="222"/>
                      <a:pt x="22" y="223"/>
                      <a:pt x="22" y="224"/>
                    </a:cubicBezTo>
                    <a:cubicBezTo>
                      <a:pt x="22" y="227"/>
                      <a:pt x="23" y="230"/>
                      <a:pt x="21" y="234"/>
                    </a:cubicBezTo>
                    <a:cubicBezTo>
                      <a:pt x="20" y="238"/>
                      <a:pt x="17" y="240"/>
                      <a:pt x="14" y="243"/>
                    </a:cubicBezTo>
                    <a:cubicBezTo>
                      <a:pt x="12" y="245"/>
                      <a:pt x="10" y="246"/>
                      <a:pt x="9" y="249"/>
                    </a:cubicBezTo>
                    <a:cubicBezTo>
                      <a:pt x="7" y="252"/>
                      <a:pt x="7" y="256"/>
                      <a:pt x="8" y="261"/>
                    </a:cubicBezTo>
                    <a:cubicBezTo>
                      <a:pt x="8" y="262"/>
                      <a:pt x="8" y="264"/>
                      <a:pt x="8" y="265"/>
                    </a:cubicBezTo>
                    <a:cubicBezTo>
                      <a:pt x="9" y="270"/>
                      <a:pt x="7" y="273"/>
                      <a:pt x="4" y="276"/>
                    </a:cubicBezTo>
                    <a:cubicBezTo>
                      <a:pt x="4" y="277"/>
                      <a:pt x="3" y="278"/>
                      <a:pt x="2" y="280"/>
                    </a:cubicBezTo>
                    <a:cubicBezTo>
                      <a:pt x="0" y="284"/>
                      <a:pt x="1" y="285"/>
                      <a:pt x="3" y="288"/>
                    </a:cubicBezTo>
                    <a:cubicBezTo>
                      <a:pt x="4" y="289"/>
                      <a:pt x="5" y="290"/>
                      <a:pt x="6" y="291"/>
                    </a:cubicBezTo>
                    <a:cubicBezTo>
                      <a:pt x="8" y="296"/>
                      <a:pt x="8" y="301"/>
                      <a:pt x="8" y="307"/>
                    </a:cubicBezTo>
                    <a:cubicBezTo>
                      <a:pt x="8" y="311"/>
                      <a:pt x="8" y="315"/>
                      <a:pt x="9" y="319"/>
                    </a:cubicBezTo>
                    <a:cubicBezTo>
                      <a:pt x="10" y="321"/>
                      <a:pt x="11" y="322"/>
                      <a:pt x="12" y="324"/>
                    </a:cubicBezTo>
                    <a:cubicBezTo>
                      <a:pt x="14" y="326"/>
                      <a:pt x="15" y="328"/>
                      <a:pt x="15" y="330"/>
                    </a:cubicBezTo>
                    <a:cubicBezTo>
                      <a:pt x="16" y="335"/>
                      <a:pt x="14" y="338"/>
                      <a:pt x="13" y="341"/>
                    </a:cubicBezTo>
                    <a:cubicBezTo>
                      <a:pt x="11" y="343"/>
                      <a:pt x="10" y="345"/>
                      <a:pt x="10" y="348"/>
                    </a:cubicBezTo>
                    <a:cubicBezTo>
                      <a:pt x="9" y="352"/>
                      <a:pt x="11" y="356"/>
                      <a:pt x="14" y="358"/>
                    </a:cubicBezTo>
                    <a:cubicBezTo>
                      <a:pt x="16" y="359"/>
                      <a:pt x="18" y="360"/>
                      <a:pt x="20" y="360"/>
                    </a:cubicBezTo>
                    <a:cubicBezTo>
                      <a:pt x="22" y="360"/>
                      <a:pt x="24" y="361"/>
                      <a:pt x="26" y="362"/>
                    </a:cubicBezTo>
                    <a:cubicBezTo>
                      <a:pt x="27" y="363"/>
                      <a:pt x="27" y="363"/>
                      <a:pt x="28" y="364"/>
                    </a:cubicBezTo>
                    <a:cubicBezTo>
                      <a:pt x="29" y="365"/>
                      <a:pt x="29" y="366"/>
                      <a:pt x="30" y="367"/>
                    </a:cubicBezTo>
                    <a:cubicBezTo>
                      <a:pt x="32" y="368"/>
                      <a:pt x="33" y="368"/>
                      <a:pt x="35" y="368"/>
                    </a:cubicBezTo>
                    <a:cubicBezTo>
                      <a:pt x="35" y="368"/>
                      <a:pt x="36" y="368"/>
                      <a:pt x="37" y="368"/>
                    </a:cubicBezTo>
                    <a:cubicBezTo>
                      <a:pt x="38" y="368"/>
                      <a:pt x="38" y="368"/>
                      <a:pt x="39" y="368"/>
                    </a:cubicBezTo>
                    <a:cubicBezTo>
                      <a:pt x="42" y="368"/>
                      <a:pt x="44" y="368"/>
                      <a:pt x="45" y="370"/>
                    </a:cubicBezTo>
                    <a:cubicBezTo>
                      <a:pt x="47" y="373"/>
                      <a:pt x="46" y="375"/>
                      <a:pt x="42" y="379"/>
                    </a:cubicBezTo>
                    <a:cubicBezTo>
                      <a:pt x="41" y="380"/>
                      <a:pt x="41" y="381"/>
                      <a:pt x="40" y="382"/>
                    </a:cubicBezTo>
                    <a:cubicBezTo>
                      <a:pt x="38" y="385"/>
                      <a:pt x="39" y="388"/>
                      <a:pt x="39" y="392"/>
                    </a:cubicBezTo>
                    <a:cubicBezTo>
                      <a:pt x="40" y="394"/>
                      <a:pt x="40" y="396"/>
                      <a:pt x="40" y="399"/>
                    </a:cubicBezTo>
                    <a:cubicBezTo>
                      <a:pt x="39" y="401"/>
                      <a:pt x="39" y="402"/>
                      <a:pt x="39" y="402"/>
                    </a:cubicBezTo>
                    <a:cubicBezTo>
                      <a:pt x="38" y="403"/>
                      <a:pt x="38" y="403"/>
                      <a:pt x="38" y="404"/>
                    </a:cubicBezTo>
                    <a:cubicBezTo>
                      <a:pt x="37" y="406"/>
                      <a:pt x="37" y="406"/>
                      <a:pt x="37" y="406"/>
                    </a:cubicBezTo>
                    <a:cubicBezTo>
                      <a:pt x="39" y="407"/>
                      <a:pt x="39" y="407"/>
                      <a:pt x="39" y="407"/>
                    </a:cubicBezTo>
                    <a:cubicBezTo>
                      <a:pt x="60" y="420"/>
                      <a:pt x="82" y="432"/>
                      <a:pt x="103" y="444"/>
                    </a:cubicBezTo>
                    <a:cubicBezTo>
                      <a:pt x="103" y="444"/>
                      <a:pt x="103" y="444"/>
                      <a:pt x="103" y="444"/>
                    </a:cubicBezTo>
                    <a:cubicBezTo>
                      <a:pt x="268" y="530"/>
                      <a:pt x="401" y="552"/>
                      <a:pt x="426" y="556"/>
                    </a:cubicBezTo>
                    <a:cubicBezTo>
                      <a:pt x="429" y="556"/>
                      <a:pt x="429" y="556"/>
                      <a:pt x="429" y="556"/>
                    </a:cubicBezTo>
                    <a:cubicBezTo>
                      <a:pt x="430" y="553"/>
                      <a:pt x="430" y="553"/>
                      <a:pt x="430" y="553"/>
                    </a:cubicBezTo>
                    <a:cubicBezTo>
                      <a:pt x="443" y="468"/>
                      <a:pt x="453" y="418"/>
                      <a:pt x="457" y="403"/>
                    </a:cubicBezTo>
                    <a:cubicBezTo>
                      <a:pt x="458" y="401"/>
                      <a:pt x="458" y="401"/>
                      <a:pt x="458" y="401"/>
                    </a:cubicBezTo>
                    <a:lnTo>
                      <a:pt x="345" y="346"/>
                    </a:lnTo>
                    <a:close/>
                    <a:moveTo>
                      <a:pt x="106" y="44"/>
                    </a:moveTo>
                    <a:cubicBezTo>
                      <a:pt x="106" y="44"/>
                      <a:pt x="105" y="44"/>
                      <a:pt x="105" y="43"/>
                    </a:cubicBezTo>
                    <a:cubicBezTo>
                      <a:pt x="104" y="43"/>
                      <a:pt x="104" y="42"/>
                      <a:pt x="104" y="41"/>
                    </a:cubicBezTo>
                    <a:cubicBezTo>
                      <a:pt x="104" y="39"/>
                      <a:pt x="106" y="38"/>
                      <a:pt x="111" y="37"/>
                    </a:cubicBezTo>
                    <a:cubicBezTo>
                      <a:pt x="111" y="37"/>
                      <a:pt x="112" y="37"/>
                      <a:pt x="112" y="37"/>
                    </a:cubicBezTo>
                    <a:cubicBezTo>
                      <a:pt x="112" y="38"/>
                      <a:pt x="111" y="38"/>
                      <a:pt x="111" y="39"/>
                    </a:cubicBezTo>
                    <a:cubicBezTo>
                      <a:pt x="111" y="40"/>
                      <a:pt x="110" y="40"/>
                      <a:pt x="110" y="40"/>
                    </a:cubicBezTo>
                    <a:cubicBezTo>
                      <a:pt x="109" y="42"/>
                      <a:pt x="109" y="43"/>
                      <a:pt x="107" y="44"/>
                    </a:cubicBezTo>
                    <a:cubicBezTo>
                      <a:pt x="107" y="44"/>
                      <a:pt x="107" y="44"/>
                      <a:pt x="106" y="44"/>
                    </a:cubicBezTo>
                    <a:close/>
                    <a:moveTo>
                      <a:pt x="232" y="212"/>
                    </a:moveTo>
                    <a:cubicBezTo>
                      <a:pt x="231" y="212"/>
                      <a:pt x="230" y="212"/>
                      <a:pt x="229" y="212"/>
                    </a:cubicBezTo>
                    <a:cubicBezTo>
                      <a:pt x="229" y="212"/>
                      <a:pt x="229" y="212"/>
                      <a:pt x="229" y="212"/>
                    </a:cubicBezTo>
                    <a:cubicBezTo>
                      <a:pt x="228" y="212"/>
                      <a:pt x="227" y="212"/>
                      <a:pt x="226" y="212"/>
                    </a:cubicBezTo>
                    <a:cubicBezTo>
                      <a:pt x="225" y="212"/>
                      <a:pt x="224" y="212"/>
                      <a:pt x="222" y="212"/>
                    </a:cubicBezTo>
                    <a:cubicBezTo>
                      <a:pt x="220" y="212"/>
                      <a:pt x="217" y="212"/>
                      <a:pt x="214" y="214"/>
                    </a:cubicBezTo>
                    <a:cubicBezTo>
                      <a:pt x="212" y="216"/>
                      <a:pt x="208" y="218"/>
                      <a:pt x="208" y="222"/>
                    </a:cubicBezTo>
                    <a:cubicBezTo>
                      <a:pt x="208" y="225"/>
                      <a:pt x="211" y="227"/>
                      <a:pt x="213" y="228"/>
                    </a:cubicBezTo>
                    <a:cubicBezTo>
                      <a:pt x="213" y="228"/>
                      <a:pt x="213" y="228"/>
                      <a:pt x="213" y="228"/>
                    </a:cubicBezTo>
                    <a:cubicBezTo>
                      <a:pt x="217" y="230"/>
                      <a:pt x="220" y="232"/>
                      <a:pt x="222" y="235"/>
                    </a:cubicBezTo>
                    <a:cubicBezTo>
                      <a:pt x="222" y="236"/>
                      <a:pt x="222" y="236"/>
                      <a:pt x="222" y="236"/>
                    </a:cubicBezTo>
                    <a:cubicBezTo>
                      <a:pt x="223" y="236"/>
                      <a:pt x="223" y="236"/>
                      <a:pt x="223" y="236"/>
                    </a:cubicBezTo>
                    <a:cubicBezTo>
                      <a:pt x="224" y="237"/>
                      <a:pt x="225" y="237"/>
                      <a:pt x="226" y="238"/>
                    </a:cubicBezTo>
                    <a:cubicBezTo>
                      <a:pt x="228" y="239"/>
                      <a:pt x="230" y="240"/>
                      <a:pt x="233" y="240"/>
                    </a:cubicBezTo>
                    <a:cubicBezTo>
                      <a:pt x="233" y="240"/>
                      <a:pt x="234" y="240"/>
                      <a:pt x="234" y="240"/>
                    </a:cubicBezTo>
                    <a:cubicBezTo>
                      <a:pt x="237" y="240"/>
                      <a:pt x="239" y="239"/>
                      <a:pt x="241" y="238"/>
                    </a:cubicBezTo>
                    <a:cubicBezTo>
                      <a:pt x="242" y="237"/>
                      <a:pt x="243" y="237"/>
                      <a:pt x="244" y="236"/>
                    </a:cubicBezTo>
                    <a:cubicBezTo>
                      <a:pt x="244" y="236"/>
                      <a:pt x="245" y="236"/>
                      <a:pt x="244" y="236"/>
                    </a:cubicBezTo>
                    <a:cubicBezTo>
                      <a:pt x="245" y="237"/>
                      <a:pt x="244" y="241"/>
                      <a:pt x="243" y="243"/>
                    </a:cubicBezTo>
                    <a:cubicBezTo>
                      <a:pt x="242" y="244"/>
                      <a:pt x="240" y="245"/>
                      <a:pt x="238" y="246"/>
                    </a:cubicBezTo>
                    <a:cubicBezTo>
                      <a:pt x="235" y="248"/>
                      <a:pt x="231" y="250"/>
                      <a:pt x="230" y="255"/>
                    </a:cubicBezTo>
                    <a:cubicBezTo>
                      <a:pt x="230" y="255"/>
                      <a:pt x="230" y="256"/>
                      <a:pt x="230" y="257"/>
                    </a:cubicBezTo>
                    <a:cubicBezTo>
                      <a:pt x="230" y="258"/>
                      <a:pt x="230" y="259"/>
                      <a:pt x="230" y="259"/>
                    </a:cubicBezTo>
                    <a:cubicBezTo>
                      <a:pt x="230" y="259"/>
                      <a:pt x="229" y="259"/>
                      <a:pt x="229" y="259"/>
                    </a:cubicBezTo>
                    <a:cubicBezTo>
                      <a:pt x="228" y="259"/>
                      <a:pt x="226" y="259"/>
                      <a:pt x="226" y="258"/>
                    </a:cubicBezTo>
                    <a:cubicBezTo>
                      <a:pt x="225" y="258"/>
                      <a:pt x="225" y="257"/>
                      <a:pt x="224" y="256"/>
                    </a:cubicBezTo>
                    <a:cubicBezTo>
                      <a:pt x="223" y="254"/>
                      <a:pt x="223" y="253"/>
                      <a:pt x="221" y="252"/>
                    </a:cubicBezTo>
                    <a:cubicBezTo>
                      <a:pt x="219" y="249"/>
                      <a:pt x="214" y="248"/>
                      <a:pt x="212" y="247"/>
                    </a:cubicBezTo>
                    <a:cubicBezTo>
                      <a:pt x="211" y="247"/>
                      <a:pt x="211" y="247"/>
                      <a:pt x="210" y="247"/>
                    </a:cubicBezTo>
                    <a:cubicBezTo>
                      <a:pt x="207" y="247"/>
                      <a:pt x="202" y="249"/>
                      <a:pt x="200" y="252"/>
                    </a:cubicBezTo>
                    <a:cubicBezTo>
                      <a:pt x="199" y="254"/>
                      <a:pt x="199" y="257"/>
                      <a:pt x="200" y="259"/>
                    </a:cubicBezTo>
                    <a:cubicBezTo>
                      <a:pt x="200" y="260"/>
                      <a:pt x="201" y="261"/>
                      <a:pt x="201" y="261"/>
                    </a:cubicBezTo>
                    <a:cubicBezTo>
                      <a:pt x="201" y="261"/>
                      <a:pt x="200" y="261"/>
                      <a:pt x="199" y="261"/>
                    </a:cubicBezTo>
                    <a:cubicBezTo>
                      <a:pt x="198" y="261"/>
                      <a:pt x="197" y="261"/>
                      <a:pt x="196" y="262"/>
                    </a:cubicBezTo>
                    <a:cubicBezTo>
                      <a:pt x="195" y="262"/>
                      <a:pt x="194" y="262"/>
                      <a:pt x="193" y="263"/>
                    </a:cubicBezTo>
                    <a:cubicBezTo>
                      <a:pt x="192" y="263"/>
                      <a:pt x="191" y="263"/>
                      <a:pt x="190" y="263"/>
                    </a:cubicBezTo>
                    <a:cubicBezTo>
                      <a:pt x="189" y="264"/>
                      <a:pt x="187" y="264"/>
                      <a:pt x="185" y="265"/>
                    </a:cubicBezTo>
                    <a:cubicBezTo>
                      <a:pt x="186" y="264"/>
                      <a:pt x="187" y="264"/>
                      <a:pt x="188" y="264"/>
                    </a:cubicBezTo>
                    <a:cubicBezTo>
                      <a:pt x="192" y="262"/>
                      <a:pt x="195" y="259"/>
                      <a:pt x="197" y="256"/>
                    </a:cubicBezTo>
                    <a:cubicBezTo>
                      <a:pt x="198" y="252"/>
                      <a:pt x="198" y="249"/>
                      <a:pt x="196" y="245"/>
                    </a:cubicBezTo>
                    <a:cubicBezTo>
                      <a:pt x="195" y="243"/>
                      <a:pt x="195" y="243"/>
                      <a:pt x="195" y="243"/>
                    </a:cubicBezTo>
                    <a:cubicBezTo>
                      <a:pt x="193" y="243"/>
                      <a:pt x="193" y="243"/>
                      <a:pt x="193" y="243"/>
                    </a:cubicBezTo>
                    <a:cubicBezTo>
                      <a:pt x="189" y="243"/>
                      <a:pt x="184" y="244"/>
                      <a:pt x="179" y="245"/>
                    </a:cubicBezTo>
                    <a:cubicBezTo>
                      <a:pt x="175" y="246"/>
                      <a:pt x="173" y="249"/>
                      <a:pt x="170" y="251"/>
                    </a:cubicBezTo>
                    <a:cubicBezTo>
                      <a:pt x="169" y="252"/>
                      <a:pt x="167" y="253"/>
                      <a:pt x="166" y="254"/>
                    </a:cubicBezTo>
                    <a:cubicBezTo>
                      <a:pt x="165" y="255"/>
                      <a:pt x="164" y="255"/>
                      <a:pt x="163" y="255"/>
                    </a:cubicBezTo>
                    <a:cubicBezTo>
                      <a:pt x="161" y="255"/>
                      <a:pt x="159" y="252"/>
                      <a:pt x="156" y="250"/>
                    </a:cubicBezTo>
                    <a:cubicBezTo>
                      <a:pt x="155" y="249"/>
                      <a:pt x="154" y="248"/>
                      <a:pt x="154" y="247"/>
                    </a:cubicBezTo>
                    <a:cubicBezTo>
                      <a:pt x="153" y="247"/>
                      <a:pt x="152" y="246"/>
                      <a:pt x="152" y="246"/>
                    </a:cubicBezTo>
                    <a:cubicBezTo>
                      <a:pt x="151" y="246"/>
                      <a:pt x="151" y="245"/>
                      <a:pt x="151" y="245"/>
                    </a:cubicBezTo>
                    <a:cubicBezTo>
                      <a:pt x="152" y="245"/>
                      <a:pt x="153" y="246"/>
                      <a:pt x="154" y="246"/>
                    </a:cubicBezTo>
                    <a:cubicBezTo>
                      <a:pt x="155" y="246"/>
                      <a:pt x="156" y="245"/>
                      <a:pt x="157" y="245"/>
                    </a:cubicBezTo>
                    <a:cubicBezTo>
                      <a:pt x="161" y="243"/>
                      <a:pt x="163" y="239"/>
                      <a:pt x="164" y="236"/>
                    </a:cubicBezTo>
                    <a:cubicBezTo>
                      <a:pt x="165" y="236"/>
                      <a:pt x="165" y="236"/>
                      <a:pt x="166" y="236"/>
                    </a:cubicBezTo>
                    <a:cubicBezTo>
                      <a:pt x="167" y="236"/>
                      <a:pt x="168" y="236"/>
                      <a:pt x="169" y="236"/>
                    </a:cubicBezTo>
                    <a:cubicBezTo>
                      <a:pt x="170" y="236"/>
                      <a:pt x="173" y="236"/>
                      <a:pt x="176" y="233"/>
                    </a:cubicBezTo>
                    <a:cubicBezTo>
                      <a:pt x="177" y="231"/>
                      <a:pt x="178" y="230"/>
                      <a:pt x="178" y="228"/>
                    </a:cubicBezTo>
                    <a:cubicBezTo>
                      <a:pt x="178" y="228"/>
                      <a:pt x="178" y="229"/>
                      <a:pt x="178" y="229"/>
                    </a:cubicBezTo>
                    <a:cubicBezTo>
                      <a:pt x="182" y="232"/>
                      <a:pt x="184" y="234"/>
                      <a:pt x="189" y="234"/>
                    </a:cubicBezTo>
                    <a:cubicBezTo>
                      <a:pt x="189" y="234"/>
                      <a:pt x="190" y="234"/>
                      <a:pt x="191" y="234"/>
                    </a:cubicBezTo>
                    <a:cubicBezTo>
                      <a:pt x="194" y="233"/>
                      <a:pt x="194" y="233"/>
                      <a:pt x="194" y="233"/>
                    </a:cubicBezTo>
                    <a:cubicBezTo>
                      <a:pt x="194" y="231"/>
                      <a:pt x="194" y="231"/>
                      <a:pt x="194" y="231"/>
                    </a:cubicBezTo>
                    <a:cubicBezTo>
                      <a:pt x="194" y="221"/>
                      <a:pt x="190" y="217"/>
                      <a:pt x="184" y="211"/>
                    </a:cubicBezTo>
                    <a:cubicBezTo>
                      <a:pt x="183" y="211"/>
                      <a:pt x="183" y="211"/>
                      <a:pt x="182" y="210"/>
                    </a:cubicBezTo>
                    <a:cubicBezTo>
                      <a:pt x="181" y="209"/>
                      <a:pt x="178" y="207"/>
                      <a:pt x="175" y="206"/>
                    </a:cubicBezTo>
                    <a:cubicBezTo>
                      <a:pt x="174" y="206"/>
                      <a:pt x="174" y="206"/>
                      <a:pt x="174" y="206"/>
                    </a:cubicBezTo>
                    <a:cubicBezTo>
                      <a:pt x="173" y="206"/>
                      <a:pt x="172" y="207"/>
                      <a:pt x="171" y="207"/>
                    </a:cubicBezTo>
                    <a:cubicBezTo>
                      <a:pt x="171" y="207"/>
                      <a:pt x="171" y="207"/>
                      <a:pt x="171" y="207"/>
                    </a:cubicBezTo>
                    <a:cubicBezTo>
                      <a:pt x="170" y="207"/>
                      <a:pt x="169" y="206"/>
                      <a:pt x="168" y="205"/>
                    </a:cubicBezTo>
                    <a:cubicBezTo>
                      <a:pt x="168" y="205"/>
                      <a:pt x="168" y="205"/>
                      <a:pt x="168" y="205"/>
                    </a:cubicBezTo>
                    <a:cubicBezTo>
                      <a:pt x="166" y="203"/>
                      <a:pt x="165" y="203"/>
                      <a:pt x="162" y="202"/>
                    </a:cubicBezTo>
                    <a:cubicBezTo>
                      <a:pt x="161" y="201"/>
                      <a:pt x="161" y="201"/>
                      <a:pt x="160" y="200"/>
                    </a:cubicBezTo>
                    <a:cubicBezTo>
                      <a:pt x="159" y="200"/>
                      <a:pt x="158" y="199"/>
                      <a:pt x="157" y="199"/>
                    </a:cubicBezTo>
                    <a:cubicBezTo>
                      <a:pt x="157" y="199"/>
                      <a:pt x="157" y="199"/>
                      <a:pt x="156" y="198"/>
                    </a:cubicBezTo>
                    <a:cubicBezTo>
                      <a:pt x="157" y="199"/>
                      <a:pt x="157" y="199"/>
                      <a:pt x="158" y="199"/>
                    </a:cubicBezTo>
                    <a:cubicBezTo>
                      <a:pt x="159" y="200"/>
                      <a:pt x="161" y="200"/>
                      <a:pt x="163" y="200"/>
                    </a:cubicBezTo>
                    <a:cubicBezTo>
                      <a:pt x="163" y="200"/>
                      <a:pt x="163" y="200"/>
                      <a:pt x="164" y="200"/>
                    </a:cubicBezTo>
                    <a:cubicBezTo>
                      <a:pt x="165" y="200"/>
                      <a:pt x="166" y="200"/>
                      <a:pt x="167" y="199"/>
                    </a:cubicBezTo>
                    <a:cubicBezTo>
                      <a:pt x="167" y="199"/>
                      <a:pt x="168" y="199"/>
                      <a:pt x="169" y="199"/>
                    </a:cubicBezTo>
                    <a:cubicBezTo>
                      <a:pt x="169" y="199"/>
                      <a:pt x="169" y="199"/>
                      <a:pt x="170" y="199"/>
                    </a:cubicBezTo>
                    <a:cubicBezTo>
                      <a:pt x="171" y="199"/>
                      <a:pt x="171" y="200"/>
                      <a:pt x="172" y="200"/>
                    </a:cubicBezTo>
                    <a:cubicBezTo>
                      <a:pt x="174" y="201"/>
                      <a:pt x="175" y="201"/>
                      <a:pt x="176" y="201"/>
                    </a:cubicBezTo>
                    <a:cubicBezTo>
                      <a:pt x="179" y="202"/>
                      <a:pt x="182" y="203"/>
                      <a:pt x="185" y="204"/>
                    </a:cubicBezTo>
                    <a:cubicBezTo>
                      <a:pt x="190" y="206"/>
                      <a:pt x="194" y="208"/>
                      <a:pt x="200" y="208"/>
                    </a:cubicBezTo>
                    <a:cubicBezTo>
                      <a:pt x="201" y="208"/>
                      <a:pt x="201" y="208"/>
                      <a:pt x="202" y="208"/>
                    </a:cubicBezTo>
                    <a:cubicBezTo>
                      <a:pt x="205" y="207"/>
                      <a:pt x="207" y="207"/>
                      <a:pt x="209" y="206"/>
                    </a:cubicBezTo>
                    <a:cubicBezTo>
                      <a:pt x="212" y="206"/>
                      <a:pt x="214" y="205"/>
                      <a:pt x="217" y="205"/>
                    </a:cubicBezTo>
                    <a:cubicBezTo>
                      <a:pt x="217" y="205"/>
                      <a:pt x="218" y="205"/>
                      <a:pt x="218" y="205"/>
                    </a:cubicBezTo>
                    <a:cubicBezTo>
                      <a:pt x="222" y="205"/>
                      <a:pt x="227" y="208"/>
                      <a:pt x="231" y="211"/>
                    </a:cubicBezTo>
                    <a:cubicBezTo>
                      <a:pt x="231" y="211"/>
                      <a:pt x="232" y="212"/>
                      <a:pt x="232" y="212"/>
                    </a:cubicBezTo>
                    <a:close/>
                    <a:moveTo>
                      <a:pt x="144" y="195"/>
                    </a:moveTo>
                    <a:cubicBezTo>
                      <a:pt x="144" y="195"/>
                      <a:pt x="145" y="195"/>
                      <a:pt x="146" y="195"/>
                    </a:cubicBezTo>
                    <a:cubicBezTo>
                      <a:pt x="146" y="195"/>
                      <a:pt x="146" y="195"/>
                      <a:pt x="146" y="195"/>
                    </a:cubicBezTo>
                    <a:cubicBezTo>
                      <a:pt x="147" y="195"/>
                      <a:pt x="147" y="195"/>
                      <a:pt x="148" y="196"/>
                    </a:cubicBezTo>
                    <a:cubicBezTo>
                      <a:pt x="149" y="196"/>
                      <a:pt x="149" y="196"/>
                      <a:pt x="150" y="197"/>
                    </a:cubicBezTo>
                    <a:cubicBezTo>
                      <a:pt x="150" y="197"/>
                      <a:pt x="151" y="197"/>
                      <a:pt x="152" y="197"/>
                    </a:cubicBezTo>
                    <a:cubicBezTo>
                      <a:pt x="152" y="197"/>
                      <a:pt x="151" y="197"/>
                      <a:pt x="151" y="197"/>
                    </a:cubicBezTo>
                    <a:cubicBezTo>
                      <a:pt x="149" y="197"/>
                      <a:pt x="147" y="198"/>
                      <a:pt x="145" y="199"/>
                    </a:cubicBezTo>
                    <a:cubicBezTo>
                      <a:pt x="144" y="199"/>
                      <a:pt x="143" y="199"/>
                      <a:pt x="143" y="199"/>
                    </a:cubicBezTo>
                    <a:cubicBezTo>
                      <a:pt x="143" y="199"/>
                      <a:pt x="143" y="199"/>
                      <a:pt x="143" y="198"/>
                    </a:cubicBezTo>
                    <a:cubicBezTo>
                      <a:pt x="143" y="197"/>
                      <a:pt x="143" y="196"/>
                      <a:pt x="144" y="195"/>
                    </a:cubicBezTo>
                    <a:close/>
                    <a:moveTo>
                      <a:pt x="154" y="38"/>
                    </a:moveTo>
                    <a:cubicBezTo>
                      <a:pt x="151" y="38"/>
                      <a:pt x="148" y="41"/>
                      <a:pt x="146" y="42"/>
                    </a:cubicBezTo>
                    <a:cubicBezTo>
                      <a:pt x="146" y="43"/>
                      <a:pt x="145" y="43"/>
                      <a:pt x="144" y="44"/>
                    </a:cubicBezTo>
                    <a:cubicBezTo>
                      <a:pt x="144" y="44"/>
                      <a:pt x="144" y="44"/>
                      <a:pt x="144" y="44"/>
                    </a:cubicBezTo>
                    <a:cubicBezTo>
                      <a:pt x="143" y="41"/>
                      <a:pt x="141" y="40"/>
                      <a:pt x="138" y="38"/>
                    </a:cubicBezTo>
                    <a:cubicBezTo>
                      <a:pt x="135" y="36"/>
                      <a:pt x="131" y="34"/>
                      <a:pt x="126" y="34"/>
                    </a:cubicBezTo>
                    <a:cubicBezTo>
                      <a:pt x="128" y="33"/>
                      <a:pt x="129" y="33"/>
                      <a:pt x="131" y="33"/>
                    </a:cubicBezTo>
                    <a:cubicBezTo>
                      <a:pt x="135" y="33"/>
                      <a:pt x="140" y="34"/>
                      <a:pt x="144" y="36"/>
                    </a:cubicBezTo>
                    <a:cubicBezTo>
                      <a:pt x="147" y="36"/>
                      <a:pt x="150" y="37"/>
                      <a:pt x="153" y="38"/>
                    </a:cubicBezTo>
                    <a:cubicBezTo>
                      <a:pt x="154" y="38"/>
                      <a:pt x="154" y="38"/>
                      <a:pt x="155" y="38"/>
                    </a:cubicBezTo>
                    <a:cubicBezTo>
                      <a:pt x="155" y="38"/>
                      <a:pt x="155" y="38"/>
                      <a:pt x="154" y="38"/>
                    </a:cubicBezTo>
                    <a:close/>
                    <a:moveTo>
                      <a:pt x="311" y="415"/>
                    </a:moveTo>
                    <a:cubicBezTo>
                      <a:pt x="311" y="415"/>
                      <a:pt x="311" y="415"/>
                      <a:pt x="311" y="415"/>
                    </a:cubicBezTo>
                    <a:cubicBezTo>
                      <a:pt x="310" y="417"/>
                      <a:pt x="310" y="417"/>
                      <a:pt x="310" y="417"/>
                    </a:cubicBezTo>
                    <a:cubicBezTo>
                      <a:pt x="309" y="417"/>
                      <a:pt x="309" y="417"/>
                      <a:pt x="309" y="417"/>
                    </a:cubicBezTo>
                    <a:cubicBezTo>
                      <a:pt x="310" y="418"/>
                      <a:pt x="310" y="422"/>
                      <a:pt x="310" y="423"/>
                    </a:cubicBezTo>
                    <a:cubicBezTo>
                      <a:pt x="310" y="424"/>
                      <a:pt x="309" y="426"/>
                      <a:pt x="305" y="426"/>
                    </a:cubicBezTo>
                    <a:cubicBezTo>
                      <a:pt x="302" y="426"/>
                      <a:pt x="299" y="425"/>
                      <a:pt x="297" y="424"/>
                    </a:cubicBezTo>
                    <a:cubicBezTo>
                      <a:pt x="296" y="424"/>
                      <a:pt x="296" y="424"/>
                      <a:pt x="296" y="424"/>
                    </a:cubicBezTo>
                    <a:cubicBezTo>
                      <a:pt x="294" y="423"/>
                      <a:pt x="292" y="423"/>
                      <a:pt x="291" y="423"/>
                    </a:cubicBezTo>
                    <a:cubicBezTo>
                      <a:pt x="285" y="423"/>
                      <a:pt x="281" y="426"/>
                      <a:pt x="277" y="430"/>
                    </a:cubicBezTo>
                    <a:cubicBezTo>
                      <a:pt x="276" y="431"/>
                      <a:pt x="276" y="431"/>
                      <a:pt x="276" y="431"/>
                    </a:cubicBezTo>
                    <a:cubicBezTo>
                      <a:pt x="270" y="437"/>
                      <a:pt x="261" y="445"/>
                      <a:pt x="253" y="445"/>
                    </a:cubicBezTo>
                    <a:cubicBezTo>
                      <a:pt x="252" y="445"/>
                      <a:pt x="250" y="445"/>
                      <a:pt x="248" y="444"/>
                    </a:cubicBezTo>
                    <a:cubicBezTo>
                      <a:pt x="247" y="443"/>
                      <a:pt x="245" y="442"/>
                      <a:pt x="243" y="442"/>
                    </a:cubicBezTo>
                    <a:cubicBezTo>
                      <a:pt x="242" y="442"/>
                      <a:pt x="241" y="442"/>
                      <a:pt x="240" y="442"/>
                    </a:cubicBezTo>
                    <a:cubicBezTo>
                      <a:pt x="238" y="443"/>
                      <a:pt x="237" y="443"/>
                      <a:pt x="236" y="444"/>
                    </a:cubicBezTo>
                    <a:cubicBezTo>
                      <a:pt x="235" y="444"/>
                      <a:pt x="235" y="445"/>
                      <a:pt x="234" y="445"/>
                    </a:cubicBezTo>
                    <a:cubicBezTo>
                      <a:pt x="233" y="445"/>
                      <a:pt x="233" y="446"/>
                      <a:pt x="232" y="446"/>
                    </a:cubicBezTo>
                    <a:cubicBezTo>
                      <a:pt x="230" y="446"/>
                      <a:pt x="229" y="447"/>
                      <a:pt x="227" y="449"/>
                    </a:cubicBezTo>
                    <a:cubicBezTo>
                      <a:pt x="226" y="449"/>
                      <a:pt x="226" y="450"/>
                      <a:pt x="225" y="450"/>
                    </a:cubicBezTo>
                    <a:cubicBezTo>
                      <a:pt x="224" y="451"/>
                      <a:pt x="223" y="452"/>
                      <a:pt x="223" y="452"/>
                    </a:cubicBezTo>
                    <a:cubicBezTo>
                      <a:pt x="222" y="453"/>
                      <a:pt x="220" y="453"/>
                      <a:pt x="219" y="453"/>
                    </a:cubicBezTo>
                    <a:cubicBezTo>
                      <a:pt x="217" y="453"/>
                      <a:pt x="215" y="453"/>
                      <a:pt x="214" y="453"/>
                    </a:cubicBezTo>
                    <a:cubicBezTo>
                      <a:pt x="213" y="453"/>
                      <a:pt x="211" y="453"/>
                      <a:pt x="210" y="452"/>
                    </a:cubicBezTo>
                    <a:cubicBezTo>
                      <a:pt x="208" y="452"/>
                      <a:pt x="206" y="452"/>
                      <a:pt x="204" y="450"/>
                    </a:cubicBezTo>
                    <a:cubicBezTo>
                      <a:pt x="203" y="450"/>
                      <a:pt x="202" y="449"/>
                      <a:pt x="200" y="449"/>
                    </a:cubicBezTo>
                    <a:cubicBezTo>
                      <a:pt x="199" y="448"/>
                      <a:pt x="197" y="448"/>
                      <a:pt x="196" y="448"/>
                    </a:cubicBezTo>
                    <a:cubicBezTo>
                      <a:pt x="194" y="447"/>
                      <a:pt x="192" y="447"/>
                      <a:pt x="191" y="446"/>
                    </a:cubicBezTo>
                    <a:cubicBezTo>
                      <a:pt x="186" y="443"/>
                      <a:pt x="180" y="437"/>
                      <a:pt x="179" y="432"/>
                    </a:cubicBezTo>
                    <a:cubicBezTo>
                      <a:pt x="179" y="431"/>
                      <a:pt x="179" y="431"/>
                      <a:pt x="179" y="430"/>
                    </a:cubicBezTo>
                    <a:cubicBezTo>
                      <a:pt x="180" y="430"/>
                      <a:pt x="182" y="431"/>
                      <a:pt x="183" y="432"/>
                    </a:cubicBezTo>
                    <a:cubicBezTo>
                      <a:pt x="184" y="432"/>
                      <a:pt x="185" y="433"/>
                      <a:pt x="186" y="433"/>
                    </a:cubicBezTo>
                    <a:cubicBezTo>
                      <a:pt x="188" y="434"/>
                      <a:pt x="190" y="435"/>
                      <a:pt x="192" y="435"/>
                    </a:cubicBezTo>
                    <a:cubicBezTo>
                      <a:pt x="197" y="435"/>
                      <a:pt x="200" y="431"/>
                      <a:pt x="201" y="429"/>
                    </a:cubicBezTo>
                    <a:cubicBezTo>
                      <a:pt x="203" y="427"/>
                      <a:pt x="204" y="425"/>
                      <a:pt x="206" y="423"/>
                    </a:cubicBezTo>
                    <a:cubicBezTo>
                      <a:pt x="207" y="423"/>
                      <a:pt x="207" y="423"/>
                      <a:pt x="208" y="423"/>
                    </a:cubicBezTo>
                    <a:cubicBezTo>
                      <a:pt x="208" y="423"/>
                      <a:pt x="210" y="424"/>
                      <a:pt x="211" y="424"/>
                    </a:cubicBezTo>
                    <a:cubicBezTo>
                      <a:pt x="213" y="425"/>
                      <a:pt x="215" y="426"/>
                      <a:pt x="217" y="426"/>
                    </a:cubicBezTo>
                    <a:cubicBezTo>
                      <a:pt x="219" y="426"/>
                      <a:pt x="220" y="426"/>
                      <a:pt x="221" y="425"/>
                    </a:cubicBezTo>
                    <a:cubicBezTo>
                      <a:pt x="229" y="421"/>
                      <a:pt x="225" y="414"/>
                      <a:pt x="223" y="409"/>
                    </a:cubicBezTo>
                    <a:cubicBezTo>
                      <a:pt x="223" y="407"/>
                      <a:pt x="222" y="406"/>
                      <a:pt x="222" y="405"/>
                    </a:cubicBezTo>
                    <a:cubicBezTo>
                      <a:pt x="222" y="403"/>
                      <a:pt x="222" y="401"/>
                      <a:pt x="222" y="400"/>
                    </a:cubicBezTo>
                    <a:cubicBezTo>
                      <a:pt x="222" y="396"/>
                      <a:pt x="223" y="391"/>
                      <a:pt x="217" y="388"/>
                    </a:cubicBezTo>
                    <a:cubicBezTo>
                      <a:pt x="217" y="386"/>
                      <a:pt x="217" y="383"/>
                      <a:pt x="217" y="382"/>
                    </a:cubicBezTo>
                    <a:cubicBezTo>
                      <a:pt x="217" y="382"/>
                      <a:pt x="217" y="382"/>
                      <a:pt x="218" y="383"/>
                    </a:cubicBezTo>
                    <a:cubicBezTo>
                      <a:pt x="219" y="383"/>
                      <a:pt x="220" y="385"/>
                      <a:pt x="221" y="387"/>
                    </a:cubicBezTo>
                    <a:cubicBezTo>
                      <a:pt x="222" y="389"/>
                      <a:pt x="223" y="391"/>
                      <a:pt x="225" y="393"/>
                    </a:cubicBezTo>
                    <a:cubicBezTo>
                      <a:pt x="231" y="398"/>
                      <a:pt x="233" y="404"/>
                      <a:pt x="236" y="412"/>
                    </a:cubicBezTo>
                    <a:cubicBezTo>
                      <a:pt x="236" y="412"/>
                      <a:pt x="236" y="412"/>
                      <a:pt x="236" y="412"/>
                    </a:cubicBezTo>
                    <a:cubicBezTo>
                      <a:pt x="239" y="422"/>
                      <a:pt x="247" y="429"/>
                      <a:pt x="256" y="430"/>
                    </a:cubicBezTo>
                    <a:cubicBezTo>
                      <a:pt x="258" y="431"/>
                      <a:pt x="259" y="431"/>
                      <a:pt x="260" y="431"/>
                    </a:cubicBezTo>
                    <a:cubicBezTo>
                      <a:pt x="263" y="431"/>
                      <a:pt x="267" y="430"/>
                      <a:pt x="269" y="428"/>
                    </a:cubicBezTo>
                    <a:cubicBezTo>
                      <a:pt x="270" y="428"/>
                      <a:pt x="271" y="427"/>
                      <a:pt x="271" y="427"/>
                    </a:cubicBezTo>
                    <a:cubicBezTo>
                      <a:pt x="272" y="426"/>
                      <a:pt x="272" y="426"/>
                      <a:pt x="273" y="426"/>
                    </a:cubicBezTo>
                    <a:cubicBezTo>
                      <a:pt x="273" y="426"/>
                      <a:pt x="274" y="426"/>
                      <a:pt x="275" y="425"/>
                    </a:cubicBezTo>
                    <a:cubicBezTo>
                      <a:pt x="276" y="425"/>
                      <a:pt x="277" y="425"/>
                      <a:pt x="279" y="424"/>
                    </a:cubicBezTo>
                    <a:cubicBezTo>
                      <a:pt x="280" y="423"/>
                      <a:pt x="282" y="422"/>
                      <a:pt x="283" y="421"/>
                    </a:cubicBezTo>
                    <a:cubicBezTo>
                      <a:pt x="284" y="421"/>
                      <a:pt x="285" y="420"/>
                      <a:pt x="286" y="419"/>
                    </a:cubicBezTo>
                    <a:cubicBezTo>
                      <a:pt x="288" y="418"/>
                      <a:pt x="290" y="416"/>
                      <a:pt x="291" y="415"/>
                    </a:cubicBezTo>
                    <a:cubicBezTo>
                      <a:pt x="293" y="413"/>
                      <a:pt x="295" y="411"/>
                      <a:pt x="296" y="411"/>
                    </a:cubicBezTo>
                    <a:cubicBezTo>
                      <a:pt x="299" y="410"/>
                      <a:pt x="301" y="410"/>
                      <a:pt x="304" y="410"/>
                    </a:cubicBezTo>
                    <a:cubicBezTo>
                      <a:pt x="307" y="410"/>
                      <a:pt x="310" y="411"/>
                      <a:pt x="313" y="412"/>
                    </a:cubicBezTo>
                    <a:cubicBezTo>
                      <a:pt x="313" y="412"/>
                      <a:pt x="313" y="412"/>
                      <a:pt x="313" y="412"/>
                    </a:cubicBezTo>
                    <a:cubicBezTo>
                      <a:pt x="313" y="412"/>
                      <a:pt x="313" y="412"/>
                      <a:pt x="312" y="412"/>
                    </a:cubicBezTo>
                    <a:cubicBezTo>
                      <a:pt x="312" y="412"/>
                      <a:pt x="312" y="412"/>
                      <a:pt x="312" y="412"/>
                    </a:cubicBezTo>
                    <a:cubicBezTo>
                      <a:pt x="310" y="412"/>
                      <a:pt x="310" y="412"/>
                      <a:pt x="310" y="412"/>
                    </a:cubicBezTo>
                    <a:cubicBezTo>
                      <a:pt x="310" y="412"/>
                      <a:pt x="310" y="412"/>
                      <a:pt x="310" y="412"/>
                    </a:cubicBezTo>
                    <a:cubicBezTo>
                      <a:pt x="311" y="415"/>
                      <a:pt x="311" y="415"/>
                      <a:pt x="311" y="415"/>
                    </a:cubicBezTo>
                    <a:cubicBezTo>
                      <a:pt x="311" y="415"/>
                      <a:pt x="311" y="415"/>
                      <a:pt x="311" y="415"/>
                    </a:cubicBezTo>
                    <a:close/>
                    <a:moveTo>
                      <a:pt x="320" y="416"/>
                    </a:moveTo>
                    <a:cubicBezTo>
                      <a:pt x="319" y="416"/>
                      <a:pt x="319" y="416"/>
                      <a:pt x="319" y="416"/>
                    </a:cubicBezTo>
                    <a:cubicBezTo>
                      <a:pt x="318" y="416"/>
                      <a:pt x="318" y="415"/>
                      <a:pt x="317" y="415"/>
                    </a:cubicBezTo>
                    <a:cubicBezTo>
                      <a:pt x="316" y="414"/>
                      <a:pt x="314" y="413"/>
                      <a:pt x="313" y="412"/>
                    </a:cubicBezTo>
                    <a:cubicBezTo>
                      <a:pt x="315" y="413"/>
                      <a:pt x="318" y="415"/>
                      <a:pt x="320" y="41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64"/>
              <p:cNvSpPr>
                <a:spLocks/>
              </p:cNvSpPr>
              <p:nvPr/>
            </p:nvSpPr>
            <p:spPr bwMode="auto">
              <a:xfrm>
                <a:off x="3330" y="3871"/>
                <a:ext cx="130" cy="61"/>
              </a:xfrm>
              <a:custGeom>
                <a:avLst/>
                <a:gdLst>
                  <a:gd name="T0" fmla="*/ 41 w 49"/>
                  <a:gd name="T1" fmla="*/ 4 h 23"/>
                  <a:gd name="T2" fmla="*/ 41 w 49"/>
                  <a:gd name="T3" fmla="*/ 4 h 23"/>
                  <a:gd name="T4" fmla="*/ 36 w 49"/>
                  <a:gd name="T5" fmla="*/ 0 h 23"/>
                  <a:gd name="T6" fmla="*/ 35 w 49"/>
                  <a:gd name="T7" fmla="*/ 0 h 23"/>
                  <a:gd name="T8" fmla="*/ 30 w 49"/>
                  <a:gd name="T9" fmla="*/ 2 h 23"/>
                  <a:gd name="T10" fmla="*/ 30 w 49"/>
                  <a:gd name="T11" fmla="*/ 2 h 23"/>
                  <a:gd name="T12" fmla="*/ 25 w 49"/>
                  <a:gd name="T13" fmla="*/ 0 h 23"/>
                  <a:gd name="T14" fmla="*/ 19 w 49"/>
                  <a:gd name="T15" fmla="*/ 3 h 23"/>
                  <a:gd name="T16" fmla="*/ 18 w 49"/>
                  <a:gd name="T17" fmla="*/ 6 h 23"/>
                  <a:gd name="T18" fmla="*/ 18 w 49"/>
                  <a:gd name="T19" fmla="*/ 7 h 23"/>
                  <a:gd name="T20" fmla="*/ 18 w 49"/>
                  <a:gd name="T21" fmla="*/ 7 h 23"/>
                  <a:gd name="T22" fmla="*/ 17 w 49"/>
                  <a:gd name="T23" fmla="*/ 7 h 23"/>
                  <a:gd name="T24" fmla="*/ 17 w 49"/>
                  <a:gd name="T25" fmla="*/ 7 h 23"/>
                  <a:gd name="T26" fmla="*/ 14 w 49"/>
                  <a:gd name="T27" fmla="*/ 3 h 23"/>
                  <a:gd name="T28" fmla="*/ 9 w 49"/>
                  <a:gd name="T29" fmla="*/ 2 h 23"/>
                  <a:gd name="T30" fmla="*/ 5 w 49"/>
                  <a:gd name="T31" fmla="*/ 3 h 23"/>
                  <a:gd name="T32" fmla="*/ 0 w 49"/>
                  <a:gd name="T33" fmla="*/ 8 h 23"/>
                  <a:gd name="T34" fmla="*/ 2 w 49"/>
                  <a:gd name="T35" fmla="*/ 13 h 23"/>
                  <a:gd name="T36" fmla="*/ 10 w 49"/>
                  <a:gd name="T37" fmla="*/ 15 h 23"/>
                  <a:gd name="T38" fmla="*/ 15 w 49"/>
                  <a:gd name="T39" fmla="*/ 14 h 23"/>
                  <a:gd name="T40" fmla="*/ 15 w 49"/>
                  <a:gd name="T41" fmla="*/ 14 h 23"/>
                  <a:gd name="T42" fmla="*/ 21 w 49"/>
                  <a:gd name="T43" fmla="*/ 18 h 23"/>
                  <a:gd name="T44" fmla="*/ 29 w 49"/>
                  <a:gd name="T45" fmla="*/ 21 h 23"/>
                  <a:gd name="T46" fmla="*/ 36 w 49"/>
                  <a:gd name="T47" fmla="*/ 23 h 23"/>
                  <a:gd name="T48" fmla="*/ 42 w 49"/>
                  <a:gd name="T49" fmla="*/ 21 h 23"/>
                  <a:gd name="T50" fmla="*/ 49 w 49"/>
                  <a:gd name="T51" fmla="*/ 10 h 23"/>
                  <a:gd name="T52" fmla="*/ 41 w 49"/>
                  <a:gd name="T53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9" h="23">
                    <a:moveTo>
                      <a:pt x="41" y="4"/>
                    </a:moveTo>
                    <a:cubicBezTo>
                      <a:pt x="41" y="4"/>
                      <a:pt x="41" y="4"/>
                      <a:pt x="41" y="4"/>
                    </a:cubicBezTo>
                    <a:cubicBezTo>
                      <a:pt x="41" y="2"/>
                      <a:pt x="40" y="0"/>
                      <a:pt x="36" y="0"/>
                    </a:cubicBezTo>
                    <a:cubicBezTo>
                      <a:pt x="36" y="0"/>
                      <a:pt x="35" y="0"/>
                      <a:pt x="35" y="0"/>
                    </a:cubicBezTo>
                    <a:cubicBezTo>
                      <a:pt x="32" y="0"/>
                      <a:pt x="31" y="1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28" y="1"/>
                      <a:pt x="27" y="0"/>
                      <a:pt x="25" y="0"/>
                    </a:cubicBezTo>
                    <a:cubicBezTo>
                      <a:pt x="23" y="0"/>
                      <a:pt x="21" y="1"/>
                      <a:pt x="19" y="3"/>
                    </a:cubicBezTo>
                    <a:cubicBezTo>
                      <a:pt x="18" y="4"/>
                      <a:pt x="18" y="5"/>
                      <a:pt x="18" y="6"/>
                    </a:cubicBezTo>
                    <a:cubicBezTo>
                      <a:pt x="18" y="6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6" y="6"/>
                      <a:pt x="15" y="4"/>
                      <a:pt x="14" y="3"/>
                    </a:cubicBezTo>
                    <a:cubicBezTo>
                      <a:pt x="12" y="2"/>
                      <a:pt x="11" y="2"/>
                      <a:pt x="9" y="2"/>
                    </a:cubicBezTo>
                    <a:cubicBezTo>
                      <a:pt x="8" y="2"/>
                      <a:pt x="7" y="2"/>
                      <a:pt x="5" y="3"/>
                    </a:cubicBezTo>
                    <a:cubicBezTo>
                      <a:pt x="3" y="3"/>
                      <a:pt x="1" y="5"/>
                      <a:pt x="0" y="8"/>
                    </a:cubicBezTo>
                    <a:cubicBezTo>
                      <a:pt x="0" y="10"/>
                      <a:pt x="1" y="11"/>
                      <a:pt x="2" y="13"/>
                    </a:cubicBezTo>
                    <a:cubicBezTo>
                      <a:pt x="4" y="14"/>
                      <a:pt x="8" y="15"/>
                      <a:pt x="10" y="15"/>
                    </a:cubicBezTo>
                    <a:cubicBezTo>
                      <a:pt x="12" y="15"/>
                      <a:pt x="14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7"/>
                      <a:pt x="19" y="18"/>
                      <a:pt x="21" y="18"/>
                    </a:cubicBezTo>
                    <a:cubicBezTo>
                      <a:pt x="24" y="19"/>
                      <a:pt x="26" y="20"/>
                      <a:pt x="29" y="21"/>
                    </a:cubicBezTo>
                    <a:cubicBezTo>
                      <a:pt x="32" y="22"/>
                      <a:pt x="34" y="23"/>
                      <a:pt x="36" y="23"/>
                    </a:cubicBezTo>
                    <a:cubicBezTo>
                      <a:pt x="38" y="23"/>
                      <a:pt x="40" y="22"/>
                      <a:pt x="42" y="21"/>
                    </a:cubicBezTo>
                    <a:cubicBezTo>
                      <a:pt x="45" y="19"/>
                      <a:pt x="49" y="15"/>
                      <a:pt x="49" y="10"/>
                    </a:cubicBezTo>
                    <a:cubicBezTo>
                      <a:pt x="49" y="9"/>
                      <a:pt x="48" y="4"/>
                      <a:pt x="41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65"/>
              <p:cNvSpPr>
                <a:spLocks/>
              </p:cNvSpPr>
              <p:nvPr/>
            </p:nvSpPr>
            <p:spPr bwMode="auto">
              <a:xfrm>
                <a:off x="4634" y="3422"/>
                <a:ext cx="189" cy="85"/>
              </a:xfrm>
              <a:custGeom>
                <a:avLst/>
                <a:gdLst>
                  <a:gd name="T0" fmla="*/ 71 w 71"/>
                  <a:gd name="T1" fmla="*/ 6 h 32"/>
                  <a:gd name="T2" fmla="*/ 70 w 71"/>
                  <a:gd name="T3" fmla="*/ 1 h 32"/>
                  <a:gd name="T4" fmla="*/ 66 w 71"/>
                  <a:gd name="T5" fmla="*/ 0 h 32"/>
                  <a:gd name="T6" fmla="*/ 56 w 71"/>
                  <a:gd name="T7" fmla="*/ 5 h 32"/>
                  <a:gd name="T8" fmla="*/ 46 w 71"/>
                  <a:gd name="T9" fmla="*/ 13 h 32"/>
                  <a:gd name="T10" fmla="*/ 41 w 71"/>
                  <a:gd name="T11" fmla="*/ 15 h 32"/>
                  <a:gd name="T12" fmla="*/ 36 w 71"/>
                  <a:gd name="T13" fmla="*/ 17 h 32"/>
                  <a:gd name="T14" fmla="*/ 34 w 71"/>
                  <a:gd name="T15" fmla="*/ 16 h 32"/>
                  <a:gd name="T16" fmla="*/ 33 w 71"/>
                  <a:gd name="T17" fmla="*/ 16 h 32"/>
                  <a:gd name="T18" fmla="*/ 29 w 71"/>
                  <a:gd name="T19" fmla="*/ 14 h 32"/>
                  <a:gd name="T20" fmla="*/ 24 w 71"/>
                  <a:gd name="T21" fmla="*/ 16 h 32"/>
                  <a:gd name="T22" fmla="*/ 23 w 71"/>
                  <a:gd name="T23" fmla="*/ 18 h 32"/>
                  <a:gd name="T24" fmla="*/ 23 w 71"/>
                  <a:gd name="T25" fmla="*/ 18 h 32"/>
                  <a:gd name="T26" fmla="*/ 19 w 71"/>
                  <a:gd name="T27" fmla="*/ 14 h 32"/>
                  <a:gd name="T28" fmla="*/ 16 w 71"/>
                  <a:gd name="T29" fmla="*/ 12 h 32"/>
                  <a:gd name="T30" fmla="*/ 14 w 71"/>
                  <a:gd name="T31" fmla="*/ 11 h 32"/>
                  <a:gd name="T32" fmla="*/ 15 w 71"/>
                  <a:gd name="T33" fmla="*/ 10 h 32"/>
                  <a:gd name="T34" fmla="*/ 14 w 71"/>
                  <a:gd name="T35" fmla="*/ 5 h 32"/>
                  <a:gd name="T36" fmla="*/ 10 w 71"/>
                  <a:gd name="T37" fmla="*/ 2 h 32"/>
                  <a:gd name="T38" fmla="*/ 5 w 71"/>
                  <a:gd name="T39" fmla="*/ 5 h 32"/>
                  <a:gd name="T40" fmla="*/ 2 w 71"/>
                  <a:gd name="T41" fmla="*/ 12 h 32"/>
                  <a:gd name="T42" fmla="*/ 3 w 71"/>
                  <a:gd name="T43" fmla="*/ 22 h 32"/>
                  <a:gd name="T44" fmla="*/ 8 w 71"/>
                  <a:gd name="T45" fmla="*/ 25 h 32"/>
                  <a:gd name="T46" fmla="*/ 10 w 71"/>
                  <a:gd name="T47" fmla="*/ 25 h 32"/>
                  <a:gd name="T48" fmla="*/ 11 w 71"/>
                  <a:gd name="T49" fmla="*/ 25 h 32"/>
                  <a:gd name="T50" fmla="*/ 11 w 71"/>
                  <a:gd name="T51" fmla="*/ 25 h 32"/>
                  <a:gd name="T52" fmla="*/ 12 w 71"/>
                  <a:gd name="T53" fmla="*/ 26 h 32"/>
                  <a:gd name="T54" fmla="*/ 15 w 71"/>
                  <a:gd name="T55" fmla="*/ 30 h 32"/>
                  <a:gd name="T56" fmla="*/ 18 w 71"/>
                  <a:gd name="T57" fmla="*/ 30 h 32"/>
                  <a:gd name="T58" fmla="*/ 22 w 71"/>
                  <a:gd name="T59" fmla="*/ 28 h 32"/>
                  <a:gd name="T60" fmla="*/ 25 w 71"/>
                  <a:gd name="T61" fmla="*/ 28 h 32"/>
                  <a:gd name="T62" fmla="*/ 27 w 71"/>
                  <a:gd name="T63" fmla="*/ 28 h 32"/>
                  <a:gd name="T64" fmla="*/ 31 w 71"/>
                  <a:gd name="T65" fmla="*/ 29 h 32"/>
                  <a:gd name="T66" fmla="*/ 33 w 71"/>
                  <a:gd name="T67" fmla="*/ 28 h 32"/>
                  <a:gd name="T68" fmla="*/ 34 w 71"/>
                  <a:gd name="T69" fmla="*/ 28 h 32"/>
                  <a:gd name="T70" fmla="*/ 37 w 71"/>
                  <a:gd name="T71" fmla="*/ 28 h 32"/>
                  <a:gd name="T72" fmla="*/ 38 w 71"/>
                  <a:gd name="T73" fmla="*/ 28 h 32"/>
                  <a:gd name="T74" fmla="*/ 40 w 71"/>
                  <a:gd name="T75" fmla="*/ 28 h 32"/>
                  <a:gd name="T76" fmla="*/ 44 w 71"/>
                  <a:gd name="T77" fmla="*/ 28 h 32"/>
                  <a:gd name="T78" fmla="*/ 47 w 71"/>
                  <a:gd name="T79" fmla="*/ 27 h 32"/>
                  <a:gd name="T80" fmla="*/ 51 w 71"/>
                  <a:gd name="T81" fmla="*/ 29 h 32"/>
                  <a:gd name="T82" fmla="*/ 58 w 71"/>
                  <a:gd name="T83" fmla="*/ 32 h 32"/>
                  <a:gd name="T84" fmla="*/ 63 w 71"/>
                  <a:gd name="T85" fmla="*/ 27 h 32"/>
                  <a:gd name="T86" fmla="*/ 66 w 71"/>
                  <a:gd name="T87" fmla="*/ 25 h 32"/>
                  <a:gd name="T88" fmla="*/ 66 w 71"/>
                  <a:gd name="T89" fmla="*/ 19 h 32"/>
                  <a:gd name="T90" fmla="*/ 63 w 71"/>
                  <a:gd name="T91" fmla="*/ 16 h 32"/>
                  <a:gd name="T92" fmla="*/ 71 w 71"/>
                  <a:gd name="T93" fmla="*/ 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1" h="32">
                    <a:moveTo>
                      <a:pt x="71" y="6"/>
                    </a:moveTo>
                    <a:cubicBezTo>
                      <a:pt x="71" y="4"/>
                      <a:pt x="71" y="2"/>
                      <a:pt x="70" y="1"/>
                    </a:cubicBezTo>
                    <a:cubicBezTo>
                      <a:pt x="69" y="0"/>
                      <a:pt x="68" y="0"/>
                      <a:pt x="66" y="0"/>
                    </a:cubicBezTo>
                    <a:cubicBezTo>
                      <a:pt x="62" y="0"/>
                      <a:pt x="56" y="5"/>
                      <a:pt x="56" y="5"/>
                    </a:cubicBezTo>
                    <a:cubicBezTo>
                      <a:pt x="53" y="8"/>
                      <a:pt x="50" y="11"/>
                      <a:pt x="46" y="13"/>
                    </a:cubicBezTo>
                    <a:cubicBezTo>
                      <a:pt x="44" y="13"/>
                      <a:pt x="42" y="14"/>
                      <a:pt x="41" y="15"/>
                    </a:cubicBezTo>
                    <a:cubicBezTo>
                      <a:pt x="39" y="16"/>
                      <a:pt x="37" y="17"/>
                      <a:pt x="36" y="17"/>
                    </a:cubicBezTo>
                    <a:cubicBezTo>
                      <a:pt x="35" y="17"/>
                      <a:pt x="35" y="17"/>
                      <a:pt x="34" y="16"/>
                    </a:cubicBezTo>
                    <a:cubicBezTo>
                      <a:pt x="34" y="16"/>
                      <a:pt x="33" y="16"/>
                      <a:pt x="33" y="16"/>
                    </a:cubicBezTo>
                    <a:cubicBezTo>
                      <a:pt x="32" y="15"/>
                      <a:pt x="30" y="14"/>
                      <a:pt x="29" y="14"/>
                    </a:cubicBezTo>
                    <a:cubicBezTo>
                      <a:pt x="27" y="14"/>
                      <a:pt x="26" y="15"/>
                      <a:pt x="24" y="16"/>
                    </a:cubicBezTo>
                    <a:cubicBezTo>
                      <a:pt x="24" y="17"/>
                      <a:pt x="23" y="17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2" y="16"/>
                      <a:pt x="21" y="15"/>
                      <a:pt x="19" y="14"/>
                    </a:cubicBezTo>
                    <a:cubicBezTo>
                      <a:pt x="18" y="13"/>
                      <a:pt x="17" y="13"/>
                      <a:pt x="16" y="12"/>
                    </a:cubicBezTo>
                    <a:cubicBezTo>
                      <a:pt x="16" y="12"/>
                      <a:pt x="15" y="11"/>
                      <a:pt x="14" y="11"/>
                    </a:cubicBezTo>
                    <a:cubicBezTo>
                      <a:pt x="14" y="11"/>
                      <a:pt x="14" y="10"/>
                      <a:pt x="15" y="10"/>
                    </a:cubicBezTo>
                    <a:cubicBezTo>
                      <a:pt x="15" y="9"/>
                      <a:pt x="15" y="7"/>
                      <a:pt x="14" y="5"/>
                    </a:cubicBezTo>
                    <a:cubicBezTo>
                      <a:pt x="14" y="3"/>
                      <a:pt x="12" y="2"/>
                      <a:pt x="10" y="2"/>
                    </a:cubicBezTo>
                    <a:cubicBezTo>
                      <a:pt x="8" y="2"/>
                      <a:pt x="7" y="3"/>
                      <a:pt x="5" y="5"/>
                    </a:cubicBezTo>
                    <a:cubicBezTo>
                      <a:pt x="4" y="7"/>
                      <a:pt x="3" y="9"/>
                      <a:pt x="2" y="12"/>
                    </a:cubicBezTo>
                    <a:cubicBezTo>
                      <a:pt x="2" y="13"/>
                      <a:pt x="0" y="18"/>
                      <a:pt x="3" y="22"/>
                    </a:cubicBezTo>
                    <a:cubicBezTo>
                      <a:pt x="4" y="24"/>
                      <a:pt x="6" y="25"/>
                      <a:pt x="8" y="25"/>
                    </a:cubicBezTo>
                    <a:cubicBezTo>
                      <a:pt x="8" y="25"/>
                      <a:pt x="9" y="25"/>
                      <a:pt x="10" y="25"/>
                    </a:cubicBezTo>
                    <a:cubicBezTo>
                      <a:pt x="10" y="25"/>
                      <a:pt x="10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2" y="25"/>
                      <a:pt x="12" y="26"/>
                    </a:cubicBezTo>
                    <a:cubicBezTo>
                      <a:pt x="12" y="27"/>
                      <a:pt x="13" y="29"/>
                      <a:pt x="15" y="30"/>
                    </a:cubicBezTo>
                    <a:cubicBezTo>
                      <a:pt x="16" y="30"/>
                      <a:pt x="17" y="30"/>
                      <a:pt x="18" y="30"/>
                    </a:cubicBezTo>
                    <a:cubicBezTo>
                      <a:pt x="19" y="30"/>
                      <a:pt x="21" y="29"/>
                      <a:pt x="22" y="28"/>
                    </a:cubicBezTo>
                    <a:cubicBezTo>
                      <a:pt x="23" y="28"/>
                      <a:pt x="24" y="28"/>
                      <a:pt x="25" y="28"/>
                    </a:cubicBezTo>
                    <a:cubicBezTo>
                      <a:pt x="25" y="28"/>
                      <a:pt x="26" y="28"/>
                      <a:pt x="27" y="28"/>
                    </a:cubicBezTo>
                    <a:cubicBezTo>
                      <a:pt x="28" y="28"/>
                      <a:pt x="29" y="29"/>
                      <a:pt x="31" y="29"/>
                    </a:cubicBezTo>
                    <a:cubicBezTo>
                      <a:pt x="32" y="29"/>
                      <a:pt x="32" y="29"/>
                      <a:pt x="33" y="28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5" y="28"/>
                      <a:pt x="36" y="28"/>
                      <a:pt x="37" y="28"/>
                    </a:cubicBezTo>
                    <a:cubicBezTo>
                      <a:pt x="37" y="28"/>
                      <a:pt x="38" y="28"/>
                      <a:pt x="38" y="28"/>
                    </a:cubicBezTo>
                    <a:cubicBezTo>
                      <a:pt x="39" y="28"/>
                      <a:pt x="40" y="28"/>
                      <a:pt x="40" y="28"/>
                    </a:cubicBezTo>
                    <a:cubicBezTo>
                      <a:pt x="42" y="28"/>
                      <a:pt x="43" y="28"/>
                      <a:pt x="44" y="28"/>
                    </a:cubicBezTo>
                    <a:cubicBezTo>
                      <a:pt x="45" y="28"/>
                      <a:pt x="46" y="27"/>
                      <a:pt x="47" y="27"/>
                    </a:cubicBezTo>
                    <a:cubicBezTo>
                      <a:pt x="48" y="27"/>
                      <a:pt x="50" y="28"/>
                      <a:pt x="51" y="29"/>
                    </a:cubicBezTo>
                    <a:cubicBezTo>
                      <a:pt x="53" y="30"/>
                      <a:pt x="56" y="32"/>
                      <a:pt x="58" y="32"/>
                    </a:cubicBezTo>
                    <a:cubicBezTo>
                      <a:pt x="59" y="32"/>
                      <a:pt x="62" y="31"/>
                      <a:pt x="63" y="27"/>
                    </a:cubicBezTo>
                    <a:cubicBezTo>
                      <a:pt x="64" y="27"/>
                      <a:pt x="65" y="26"/>
                      <a:pt x="66" y="25"/>
                    </a:cubicBezTo>
                    <a:cubicBezTo>
                      <a:pt x="67" y="23"/>
                      <a:pt x="67" y="21"/>
                      <a:pt x="66" y="19"/>
                    </a:cubicBezTo>
                    <a:cubicBezTo>
                      <a:pt x="65" y="18"/>
                      <a:pt x="64" y="17"/>
                      <a:pt x="63" y="16"/>
                    </a:cubicBezTo>
                    <a:cubicBezTo>
                      <a:pt x="67" y="13"/>
                      <a:pt x="71" y="9"/>
                      <a:pt x="71" y="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66"/>
              <p:cNvSpPr>
                <a:spLocks/>
              </p:cNvSpPr>
              <p:nvPr/>
            </p:nvSpPr>
            <p:spPr bwMode="auto">
              <a:xfrm>
                <a:off x="2480" y="2776"/>
                <a:ext cx="1514" cy="1544"/>
              </a:xfrm>
              <a:custGeom>
                <a:avLst/>
                <a:gdLst>
                  <a:gd name="T0" fmla="*/ 559 w 570"/>
                  <a:gd name="T1" fmla="*/ 394 h 581"/>
                  <a:gd name="T2" fmla="*/ 526 w 570"/>
                  <a:gd name="T3" fmla="*/ 405 h 581"/>
                  <a:gd name="T4" fmla="*/ 491 w 570"/>
                  <a:gd name="T5" fmla="*/ 395 h 581"/>
                  <a:gd name="T6" fmla="*/ 440 w 570"/>
                  <a:gd name="T7" fmla="*/ 385 h 581"/>
                  <a:gd name="T8" fmla="*/ 410 w 570"/>
                  <a:gd name="T9" fmla="*/ 340 h 581"/>
                  <a:gd name="T10" fmla="*/ 384 w 570"/>
                  <a:gd name="T11" fmla="*/ 194 h 581"/>
                  <a:gd name="T12" fmla="*/ 380 w 570"/>
                  <a:gd name="T13" fmla="*/ 198 h 581"/>
                  <a:gd name="T14" fmla="*/ 354 w 570"/>
                  <a:gd name="T15" fmla="*/ 176 h 581"/>
                  <a:gd name="T16" fmla="*/ 337 w 570"/>
                  <a:gd name="T17" fmla="*/ 165 h 581"/>
                  <a:gd name="T18" fmla="*/ 318 w 570"/>
                  <a:gd name="T19" fmla="*/ 142 h 581"/>
                  <a:gd name="T20" fmla="*/ 316 w 570"/>
                  <a:gd name="T21" fmla="*/ 132 h 581"/>
                  <a:gd name="T22" fmla="*/ 315 w 570"/>
                  <a:gd name="T23" fmla="*/ 115 h 581"/>
                  <a:gd name="T24" fmla="*/ 310 w 570"/>
                  <a:gd name="T25" fmla="*/ 95 h 581"/>
                  <a:gd name="T26" fmla="*/ 309 w 570"/>
                  <a:gd name="T27" fmla="*/ 73 h 581"/>
                  <a:gd name="T28" fmla="*/ 296 w 570"/>
                  <a:gd name="T29" fmla="*/ 54 h 581"/>
                  <a:gd name="T30" fmla="*/ 282 w 570"/>
                  <a:gd name="T31" fmla="*/ 54 h 581"/>
                  <a:gd name="T32" fmla="*/ 269 w 570"/>
                  <a:gd name="T33" fmla="*/ 51 h 581"/>
                  <a:gd name="T34" fmla="*/ 246 w 570"/>
                  <a:gd name="T35" fmla="*/ 56 h 581"/>
                  <a:gd name="T36" fmla="*/ 238 w 570"/>
                  <a:gd name="T37" fmla="*/ 51 h 581"/>
                  <a:gd name="T38" fmla="*/ 226 w 570"/>
                  <a:gd name="T39" fmla="*/ 42 h 581"/>
                  <a:gd name="T40" fmla="*/ 208 w 570"/>
                  <a:gd name="T41" fmla="*/ 36 h 581"/>
                  <a:gd name="T42" fmla="*/ 193 w 570"/>
                  <a:gd name="T43" fmla="*/ 30 h 581"/>
                  <a:gd name="T44" fmla="*/ 177 w 570"/>
                  <a:gd name="T45" fmla="*/ 13 h 581"/>
                  <a:gd name="T46" fmla="*/ 161 w 570"/>
                  <a:gd name="T47" fmla="*/ 1 h 581"/>
                  <a:gd name="T48" fmla="*/ 0 w 570"/>
                  <a:gd name="T49" fmla="*/ 288 h 581"/>
                  <a:gd name="T50" fmla="*/ 6 w 570"/>
                  <a:gd name="T51" fmla="*/ 297 h 581"/>
                  <a:gd name="T52" fmla="*/ 47 w 570"/>
                  <a:gd name="T53" fmla="*/ 322 h 581"/>
                  <a:gd name="T54" fmla="*/ 69 w 570"/>
                  <a:gd name="T55" fmla="*/ 337 h 581"/>
                  <a:gd name="T56" fmla="*/ 87 w 570"/>
                  <a:gd name="T57" fmla="*/ 346 h 581"/>
                  <a:gd name="T58" fmla="*/ 121 w 570"/>
                  <a:gd name="T59" fmla="*/ 345 h 581"/>
                  <a:gd name="T60" fmla="*/ 160 w 570"/>
                  <a:gd name="T61" fmla="*/ 332 h 581"/>
                  <a:gd name="T62" fmla="*/ 182 w 570"/>
                  <a:gd name="T63" fmla="*/ 310 h 581"/>
                  <a:gd name="T64" fmla="*/ 208 w 570"/>
                  <a:gd name="T65" fmla="*/ 316 h 581"/>
                  <a:gd name="T66" fmla="*/ 227 w 570"/>
                  <a:gd name="T67" fmla="*/ 325 h 581"/>
                  <a:gd name="T68" fmla="*/ 243 w 570"/>
                  <a:gd name="T69" fmla="*/ 348 h 581"/>
                  <a:gd name="T70" fmla="*/ 266 w 570"/>
                  <a:gd name="T71" fmla="*/ 346 h 581"/>
                  <a:gd name="T72" fmla="*/ 275 w 570"/>
                  <a:gd name="T73" fmla="*/ 370 h 581"/>
                  <a:gd name="T74" fmla="*/ 282 w 570"/>
                  <a:gd name="T75" fmla="*/ 389 h 581"/>
                  <a:gd name="T76" fmla="*/ 327 w 570"/>
                  <a:gd name="T77" fmla="*/ 413 h 581"/>
                  <a:gd name="T78" fmla="*/ 385 w 570"/>
                  <a:gd name="T79" fmla="*/ 418 h 581"/>
                  <a:gd name="T80" fmla="*/ 393 w 570"/>
                  <a:gd name="T81" fmla="*/ 421 h 581"/>
                  <a:gd name="T82" fmla="*/ 415 w 570"/>
                  <a:gd name="T83" fmla="*/ 448 h 581"/>
                  <a:gd name="T84" fmla="*/ 414 w 570"/>
                  <a:gd name="T85" fmla="*/ 460 h 581"/>
                  <a:gd name="T86" fmla="*/ 398 w 570"/>
                  <a:gd name="T87" fmla="*/ 458 h 581"/>
                  <a:gd name="T88" fmla="*/ 384 w 570"/>
                  <a:gd name="T89" fmla="*/ 447 h 581"/>
                  <a:gd name="T90" fmla="*/ 365 w 570"/>
                  <a:gd name="T91" fmla="*/ 441 h 581"/>
                  <a:gd name="T92" fmla="*/ 374 w 570"/>
                  <a:gd name="T93" fmla="*/ 471 h 581"/>
                  <a:gd name="T94" fmla="*/ 370 w 570"/>
                  <a:gd name="T95" fmla="*/ 495 h 581"/>
                  <a:gd name="T96" fmla="*/ 360 w 570"/>
                  <a:gd name="T97" fmla="*/ 530 h 581"/>
                  <a:gd name="T98" fmla="*/ 363 w 570"/>
                  <a:gd name="T99" fmla="*/ 551 h 581"/>
                  <a:gd name="T100" fmla="*/ 340 w 570"/>
                  <a:gd name="T101" fmla="*/ 577 h 581"/>
                  <a:gd name="T102" fmla="*/ 386 w 570"/>
                  <a:gd name="T103" fmla="*/ 555 h 581"/>
                  <a:gd name="T104" fmla="*/ 409 w 570"/>
                  <a:gd name="T105" fmla="*/ 547 h 581"/>
                  <a:gd name="T106" fmla="*/ 439 w 570"/>
                  <a:gd name="T107" fmla="*/ 535 h 581"/>
                  <a:gd name="T108" fmla="*/ 457 w 570"/>
                  <a:gd name="T109" fmla="*/ 512 h 581"/>
                  <a:gd name="T110" fmla="*/ 441 w 570"/>
                  <a:gd name="T111" fmla="*/ 502 h 581"/>
                  <a:gd name="T112" fmla="*/ 492 w 570"/>
                  <a:gd name="T113" fmla="*/ 477 h 581"/>
                  <a:gd name="T114" fmla="*/ 521 w 570"/>
                  <a:gd name="T115" fmla="*/ 460 h 581"/>
                  <a:gd name="T116" fmla="*/ 570 w 570"/>
                  <a:gd name="T117" fmla="*/ 416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70" h="581">
                    <a:moveTo>
                      <a:pt x="569" y="413"/>
                    </a:moveTo>
                    <a:cubicBezTo>
                      <a:pt x="568" y="411"/>
                      <a:pt x="568" y="410"/>
                      <a:pt x="567" y="408"/>
                    </a:cubicBezTo>
                    <a:cubicBezTo>
                      <a:pt x="567" y="408"/>
                      <a:pt x="566" y="405"/>
                      <a:pt x="566" y="404"/>
                    </a:cubicBezTo>
                    <a:cubicBezTo>
                      <a:pt x="565" y="399"/>
                      <a:pt x="563" y="396"/>
                      <a:pt x="561" y="395"/>
                    </a:cubicBezTo>
                    <a:cubicBezTo>
                      <a:pt x="560" y="394"/>
                      <a:pt x="560" y="394"/>
                      <a:pt x="559" y="394"/>
                    </a:cubicBezTo>
                    <a:cubicBezTo>
                      <a:pt x="556" y="394"/>
                      <a:pt x="553" y="395"/>
                      <a:pt x="550" y="397"/>
                    </a:cubicBezTo>
                    <a:cubicBezTo>
                      <a:pt x="547" y="397"/>
                      <a:pt x="544" y="398"/>
                      <a:pt x="542" y="399"/>
                    </a:cubicBezTo>
                    <a:cubicBezTo>
                      <a:pt x="537" y="400"/>
                      <a:pt x="533" y="401"/>
                      <a:pt x="529" y="403"/>
                    </a:cubicBezTo>
                    <a:cubicBezTo>
                      <a:pt x="528" y="404"/>
                      <a:pt x="527" y="405"/>
                      <a:pt x="526" y="405"/>
                    </a:cubicBezTo>
                    <a:cubicBezTo>
                      <a:pt x="526" y="405"/>
                      <a:pt x="526" y="405"/>
                      <a:pt x="526" y="405"/>
                    </a:cubicBezTo>
                    <a:cubicBezTo>
                      <a:pt x="523" y="407"/>
                      <a:pt x="521" y="408"/>
                      <a:pt x="518" y="408"/>
                    </a:cubicBezTo>
                    <a:cubicBezTo>
                      <a:pt x="516" y="408"/>
                      <a:pt x="514" y="407"/>
                      <a:pt x="511" y="406"/>
                    </a:cubicBezTo>
                    <a:cubicBezTo>
                      <a:pt x="508" y="405"/>
                      <a:pt x="506" y="403"/>
                      <a:pt x="504" y="401"/>
                    </a:cubicBezTo>
                    <a:cubicBezTo>
                      <a:pt x="500" y="398"/>
                      <a:pt x="496" y="395"/>
                      <a:pt x="492" y="395"/>
                    </a:cubicBezTo>
                    <a:cubicBezTo>
                      <a:pt x="491" y="395"/>
                      <a:pt x="491" y="395"/>
                      <a:pt x="491" y="395"/>
                    </a:cubicBezTo>
                    <a:cubicBezTo>
                      <a:pt x="487" y="395"/>
                      <a:pt x="481" y="397"/>
                      <a:pt x="476" y="398"/>
                    </a:cubicBezTo>
                    <a:cubicBezTo>
                      <a:pt x="473" y="398"/>
                      <a:pt x="470" y="399"/>
                      <a:pt x="468" y="399"/>
                    </a:cubicBezTo>
                    <a:cubicBezTo>
                      <a:pt x="466" y="400"/>
                      <a:pt x="464" y="400"/>
                      <a:pt x="462" y="400"/>
                    </a:cubicBezTo>
                    <a:cubicBezTo>
                      <a:pt x="451" y="400"/>
                      <a:pt x="447" y="394"/>
                      <a:pt x="441" y="386"/>
                    </a:cubicBezTo>
                    <a:cubicBezTo>
                      <a:pt x="440" y="385"/>
                      <a:pt x="440" y="385"/>
                      <a:pt x="440" y="385"/>
                    </a:cubicBezTo>
                    <a:cubicBezTo>
                      <a:pt x="439" y="383"/>
                      <a:pt x="438" y="382"/>
                      <a:pt x="436" y="380"/>
                    </a:cubicBezTo>
                    <a:cubicBezTo>
                      <a:pt x="434" y="377"/>
                      <a:pt x="432" y="375"/>
                      <a:pt x="430" y="373"/>
                    </a:cubicBezTo>
                    <a:cubicBezTo>
                      <a:pt x="427" y="371"/>
                      <a:pt x="425" y="369"/>
                      <a:pt x="423" y="366"/>
                    </a:cubicBezTo>
                    <a:cubicBezTo>
                      <a:pt x="422" y="365"/>
                      <a:pt x="421" y="364"/>
                      <a:pt x="420" y="363"/>
                    </a:cubicBezTo>
                    <a:cubicBezTo>
                      <a:pt x="415" y="355"/>
                      <a:pt x="411" y="351"/>
                      <a:pt x="410" y="340"/>
                    </a:cubicBezTo>
                    <a:cubicBezTo>
                      <a:pt x="410" y="336"/>
                      <a:pt x="410" y="332"/>
                      <a:pt x="409" y="328"/>
                    </a:cubicBezTo>
                    <a:cubicBezTo>
                      <a:pt x="409" y="327"/>
                      <a:pt x="408" y="325"/>
                      <a:pt x="408" y="324"/>
                    </a:cubicBezTo>
                    <a:cubicBezTo>
                      <a:pt x="401" y="278"/>
                      <a:pt x="395" y="232"/>
                      <a:pt x="390" y="194"/>
                    </a:cubicBezTo>
                    <a:cubicBezTo>
                      <a:pt x="384" y="194"/>
                      <a:pt x="384" y="194"/>
                      <a:pt x="384" y="194"/>
                    </a:cubicBezTo>
                    <a:cubicBezTo>
                      <a:pt x="384" y="194"/>
                      <a:pt x="384" y="194"/>
                      <a:pt x="384" y="194"/>
                    </a:cubicBezTo>
                    <a:cubicBezTo>
                      <a:pt x="384" y="195"/>
                      <a:pt x="384" y="195"/>
                      <a:pt x="384" y="196"/>
                    </a:cubicBezTo>
                    <a:cubicBezTo>
                      <a:pt x="384" y="197"/>
                      <a:pt x="384" y="197"/>
                      <a:pt x="384" y="197"/>
                    </a:cubicBezTo>
                    <a:cubicBezTo>
                      <a:pt x="384" y="198"/>
                      <a:pt x="383" y="200"/>
                      <a:pt x="383" y="201"/>
                    </a:cubicBezTo>
                    <a:cubicBezTo>
                      <a:pt x="382" y="200"/>
                      <a:pt x="382" y="200"/>
                      <a:pt x="381" y="199"/>
                    </a:cubicBezTo>
                    <a:cubicBezTo>
                      <a:pt x="380" y="199"/>
                      <a:pt x="380" y="198"/>
                      <a:pt x="380" y="198"/>
                    </a:cubicBezTo>
                    <a:cubicBezTo>
                      <a:pt x="377" y="196"/>
                      <a:pt x="374" y="195"/>
                      <a:pt x="371" y="195"/>
                    </a:cubicBezTo>
                    <a:cubicBezTo>
                      <a:pt x="369" y="195"/>
                      <a:pt x="368" y="195"/>
                      <a:pt x="366" y="196"/>
                    </a:cubicBezTo>
                    <a:cubicBezTo>
                      <a:pt x="366" y="195"/>
                      <a:pt x="366" y="195"/>
                      <a:pt x="366" y="195"/>
                    </a:cubicBezTo>
                    <a:cubicBezTo>
                      <a:pt x="367" y="192"/>
                      <a:pt x="367" y="189"/>
                      <a:pt x="364" y="185"/>
                    </a:cubicBezTo>
                    <a:cubicBezTo>
                      <a:pt x="362" y="181"/>
                      <a:pt x="358" y="178"/>
                      <a:pt x="354" y="176"/>
                    </a:cubicBezTo>
                    <a:cubicBezTo>
                      <a:pt x="350" y="173"/>
                      <a:pt x="345" y="170"/>
                      <a:pt x="341" y="168"/>
                    </a:cubicBezTo>
                    <a:cubicBezTo>
                      <a:pt x="340" y="167"/>
                      <a:pt x="340" y="167"/>
                      <a:pt x="340" y="167"/>
                    </a:cubicBezTo>
                    <a:cubicBezTo>
                      <a:pt x="339" y="167"/>
                      <a:pt x="338" y="166"/>
                      <a:pt x="337" y="166"/>
                    </a:cubicBezTo>
                    <a:cubicBezTo>
                      <a:pt x="337" y="166"/>
                      <a:pt x="336" y="166"/>
                      <a:pt x="336" y="166"/>
                    </a:cubicBezTo>
                    <a:cubicBezTo>
                      <a:pt x="336" y="166"/>
                      <a:pt x="337" y="165"/>
                      <a:pt x="337" y="165"/>
                    </a:cubicBezTo>
                    <a:cubicBezTo>
                      <a:pt x="339" y="158"/>
                      <a:pt x="332" y="153"/>
                      <a:pt x="327" y="149"/>
                    </a:cubicBezTo>
                    <a:cubicBezTo>
                      <a:pt x="326" y="148"/>
                      <a:pt x="325" y="148"/>
                      <a:pt x="325" y="147"/>
                    </a:cubicBezTo>
                    <a:cubicBezTo>
                      <a:pt x="324" y="146"/>
                      <a:pt x="322" y="145"/>
                      <a:pt x="321" y="144"/>
                    </a:cubicBezTo>
                    <a:cubicBezTo>
                      <a:pt x="320" y="144"/>
                      <a:pt x="320" y="144"/>
                      <a:pt x="320" y="144"/>
                    </a:cubicBezTo>
                    <a:cubicBezTo>
                      <a:pt x="320" y="143"/>
                      <a:pt x="319" y="143"/>
                      <a:pt x="318" y="142"/>
                    </a:cubicBezTo>
                    <a:cubicBezTo>
                      <a:pt x="318" y="142"/>
                      <a:pt x="317" y="142"/>
                      <a:pt x="317" y="141"/>
                    </a:cubicBezTo>
                    <a:cubicBezTo>
                      <a:pt x="317" y="141"/>
                      <a:pt x="317" y="140"/>
                      <a:pt x="316" y="140"/>
                    </a:cubicBezTo>
                    <a:cubicBezTo>
                      <a:pt x="316" y="138"/>
                      <a:pt x="316" y="138"/>
                      <a:pt x="316" y="138"/>
                    </a:cubicBezTo>
                    <a:cubicBezTo>
                      <a:pt x="316" y="136"/>
                      <a:pt x="316" y="135"/>
                      <a:pt x="316" y="133"/>
                    </a:cubicBezTo>
                    <a:cubicBezTo>
                      <a:pt x="316" y="133"/>
                      <a:pt x="316" y="133"/>
                      <a:pt x="316" y="132"/>
                    </a:cubicBezTo>
                    <a:cubicBezTo>
                      <a:pt x="316" y="131"/>
                      <a:pt x="317" y="131"/>
                      <a:pt x="317" y="130"/>
                    </a:cubicBezTo>
                    <a:cubicBezTo>
                      <a:pt x="318" y="127"/>
                      <a:pt x="318" y="123"/>
                      <a:pt x="317" y="120"/>
                    </a:cubicBezTo>
                    <a:cubicBezTo>
                      <a:pt x="317" y="120"/>
                      <a:pt x="316" y="119"/>
                      <a:pt x="316" y="119"/>
                    </a:cubicBezTo>
                    <a:cubicBezTo>
                      <a:pt x="316" y="118"/>
                      <a:pt x="316" y="118"/>
                      <a:pt x="316" y="118"/>
                    </a:cubicBezTo>
                    <a:cubicBezTo>
                      <a:pt x="315" y="117"/>
                      <a:pt x="315" y="116"/>
                      <a:pt x="315" y="115"/>
                    </a:cubicBezTo>
                    <a:cubicBezTo>
                      <a:pt x="315" y="115"/>
                      <a:pt x="315" y="115"/>
                      <a:pt x="315" y="115"/>
                    </a:cubicBezTo>
                    <a:cubicBezTo>
                      <a:pt x="315" y="113"/>
                      <a:pt x="315" y="111"/>
                      <a:pt x="315" y="109"/>
                    </a:cubicBezTo>
                    <a:cubicBezTo>
                      <a:pt x="315" y="108"/>
                      <a:pt x="315" y="106"/>
                      <a:pt x="315" y="104"/>
                    </a:cubicBezTo>
                    <a:cubicBezTo>
                      <a:pt x="315" y="102"/>
                      <a:pt x="315" y="100"/>
                      <a:pt x="314" y="98"/>
                    </a:cubicBezTo>
                    <a:cubicBezTo>
                      <a:pt x="313" y="96"/>
                      <a:pt x="311" y="95"/>
                      <a:pt x="310" y="95"/>
                    </a:cubicBezTo>
                    <a:cubicBezTo>
                      <a:pt x="309" y="95"/>
                      <a:pt x="309" y="95"/>
                      <a:pt x="309" y="95"/>
                    </a:cubicBezTo>
                    <a:cubicBezTo>
                      <a:pt x="307" y="94"/>
                      <a:pt x="307" y="89"/>
                      <a:pt x="307" y="87"/>
                    </a:cubicBezTo>
                    <a:cubicBezTo>
                      <a:pt x="307" y="85"/>
                      <a:pt x="307" y="84"/>
                      <a:pt x="307" y="84"/>
                    </a:cubicBezTo>
                    <a:cubicBezTo>
                      <a:pt x="307" y="82"/>
                      <a:pt x="308" y="79"/>
                      <a:pt x="308" y="77"/>
                    </a:cubicBezTo>
                    <a:cubicBezTo>
                      <a:pt x="309" y="76"/>
                      <a:pt x="309" y="74"/>
                      <a:pt x="309" y="73"/>
                    </a:cubicBezTo>
                    <a:cubicBezTo>
                      <a:pt x="310" y="70"/>
                      <a:pt x="309" y="68"/>
                      <a:pt x="309" y="67"/>
                    </a:cubicBezTo>
                    <a:cubicBezTo>
                      <a:pt x="308" y="66"/>
                      <a:pt x="308" y="65"/>
                      <a:pt x="308" y="64"/>
                    </a:cubicBezTo>
                    <a:cubicBezTo>
                      <a:pt x="308" y="64"/>
                      <a:pt x="308" y="64"/>
                      <a:pt x="308" y="64"/>
                    </a:cubicBezTo>
                    <a:cubicBezTo>
                      <a:pt x="308" y="62"/>
                      <a:pt x="307" y="59"/>
                      <a:pt x="305" y="57"/>
                    </a:cubicBezTo>
                    <a:cubicBezTo>
                      <a:pt x="302" y="55"/>
                      <a:pt x="299" y="54"/>
                      <a:pt x="296" y="54"/>
                    </a:cubicBezTo>
                    <a:cubicBezTo>
                      <a:pt x="295" y="54"/>
                      <a:pt x="294" y="54"/>
                      <a:pt x="292" y="55"/>
                    </a:cubicBezTo>
                    <a:cubicBezTo>
                      <a:pt x="292" y="55"/>
                      <a:pt x="291" y="55"/>
                      <a:pt x="291" y="55"/>
                    </a:cubicBezTo>
                    <a:cubicBezTo>
                      <a:pt x="289" y="55"/>
                      <a:pt x="288" y="55"/>
                      <a:pt x="287" y="54"/>
                    </a:cubicBezTo>
                    <a:cubicBezTo>
                      <a:pt x="286" y="54"/>
                      <a:pt x="286" y="54"/>
                      <a:pt x="285" y="54"/>
                    </a:cubicBezTo>
                    <a:cubicBezTo>
                      <a:pt x="284" y="54"/>
                      <a:pt x="283" y="54"/>
                      <a:pt x="282" y="54"/>
                    </a:cubicBezTo>
                    <a:cubicBezTo>
                      <a:pt x="281" y="54"/>
                      <a:pt x="280" y="54"/>
                      <a:pt x="279" y="54"/>
                    </a:cubicBezTo>
                    <a:cubicBezTo>
                      <a:pt x="278" y="54"/>
                      <a:pt x="276" y="54"/>
                      <a:pt x="276" y="54"/>
                    </a:cubicBezTo>
                    <a:cubicBezTo>
                      <a:pt x="275" y="54"/>
                      <a:pt x="275" y="54"/>
                      <a:pt x="275" y="53"/>
                    </a:cubicBezTo>
                    <a:cubicBezTo>
                      <a:pt x="274" y="53"/>
                      <a:pt x="273" y="52"/>
                      <a:pt x="272" y="52"/>
                    </a:cubicBezTo>
                    <a:cubicBezTo>
                      <a:pt x="271" y="51"/>
                      <a:pt x="270" y="51"/>
                      <a:pt x="269" y="51"/>
                    </a:cubicBezTo>
                    <a:cubicBezTo>
                      <a:pt x="267" y="51"/>
                      <a:pt x="266" y="51"/>
                      <a:pt x="265" y="52"/>
                    </a:cubicBezTo>
                    <a:cubicBezTo>
                      <a:pt x="262" y="52"/>
                      <a:pt x="259" y="53"/>
                      <a:pt x="256" y="54"/>
                    </a:cubicBezTo>
                    <a:cubicBezTo>
                      <a:pt x="254" y="55"/>
                      <a:pt x="252" y="55"/>
                      <a:pt x="250" y="56"/>
                    </a:cubicBezTo>
                    <a:cubicBezTo>
                      <a:pt x="249" y="56"/>
                      <a:pt x="247" y="56"/>
                      <a:pt x="246" y="56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6" y="56"/>
                      <a:pt x="246" y="56"/>
                      <a:pt x="246" y="56"/>
                    </a:cubicBezTo>
                    <a:cubicBezTo>
                      <a:pt x="245" y="56"/>
                      <a:pt x="245" y="56"/>
                      <a:pt x="245" y="56"/>
                    </a:cubicBezTo>
                    <a:cubicBezTo>
                      <a:pt x="245" y="55"/>
                      <a:pt x="244" y="54"/>
                      <a:pt x="243" y="53"/>
                    </a:cubicBezTo>
                    <a:cubicBezTo>
                      <a:pt x="242" y="53"/>
                      <a:pt x="241" y="52"/>
                      <a:pt x="239" y="52"/>
                    </a:cubicBezTo>
                    <a:cubicBezTo>
                      <a:pt x="239" y="51"/>
                      <a:pt x="239" y="51"/>
                      <a:pt x="238" y="51"/>
                    </a:cubicBezTo>
                    <a:cubicBezTo>
                      <a:pt x="238" y="51"/>
                      <a:pt x="238" y="51"/>
                      <a:pt x="237" y="51"/>
                    </a:cubicBezTo>
                    <a:cubicBezTo>
                      <a:pt x="237" y="51"/>
                      <a:pt x="237" y="51"/>
                      <a:pt x="237" y="51"/>
                    </a:cubicBezTo>
                    <a:cubicBezTo>
                      <a:pt x="237" y="50"/>
                      <a:pt x="237" y="48"/>
                      <a:pt x="235" y="46"/>
                    </a:cubicBezTo>
                    <a:cubicBezTo>
                      <a:pt x="233" y="45"/>
                      <a:pt x="230" y="43"/>
                      <a:pt x="227" y="42"/>
                    </a:cubicBezTo>
                    <a:cubicBezTo>
                      <a:pt x="227" y="42"/>
                      <a:pt x="226" y="42"/>
                      <a:pt x="226" y="42"/>
                    </a:cubicBezTo>
                    <a:cubicBezTo>
                      <a:pt x="225" y="41"/>
                      <a:pt x="225" y="41"/>
                      <a:pt x="224" y="41"/>
                    </a:cubicBezTo>
                    <a:cubicBezTo>
                      <a:pt x="224" y="41"/>
                      <a:pt x="224" y="41"/>
                      <a:pt x="224" y="41"/>
                    </a:cubicBezTo>
                    <a:cubicBezTo>
                      <a:pt x="223" y="40"/>
                      <a:pt x="222" y="39"/>
                      <a:pt x="221" y="39"/>
                    </a:cubicBezTo>
                    <a:cubicBezTo>
                      <a:pt x="217" y="38"/>
                      <a:pt x="213" y="37"/>
                      <a:pt x="209" y="36"/>
                    </a:cubicBezTo>
                    <a:cubicBezTo>
                      <a:pt x="208" y="36"/>
                      <a:pt x="208" y="36"/>
                      <a:pt x="208" y="36"/>
                    </a:cubicBezTo>
                    <a:cubicBezTo>
                      <a:pt x="207" y="35"/>
                      <a:pt x="207" y="35"/>
                      <a:pt x="207" y="35"/>
                    </a:cubicBezTo>
                    <a:cubicBezTo>
                      <a:pt x="205" y="34"/>
                      <a:pt x="204" y="33"/>
                      <a:pt x="201" y="32"/>
                    </a:cubicBezTo>
                    <a:cubicBezTo>
                      <a:pt x="200" y="31"/>
                      <a:pt x="199" y="31"/>
                      <a:pt x="198" y="31"/>
                    </a:cubicBezTo>
                    <a:cubicBezTo>
                      <a:pt x="197" y="31"/>
                      <a:pt x="196" y="31"/>
                      <a:pt x="196" y="31"/>
                    </a:cubicBezTo>
                    <a:cubicBezTo>
                      <a:pt x="195" y="31"/>
                      <a:pt x="194" y="31"/>
                      <a:pt x="193" y="30"/>
                    </a:cubicBezTo>
                    <a:cubicBezTo>
                      <a:pt x="192" y="30"/>
                      <a:pt x="192" y="29"/>
                      <a:pt x="191" y="29"/>
                    </a:cubicBezTo>
                    <a:cubicBezTo>
                      <a:pt x="190" y="29"/>
                      <a:pt x="190" y="29"/>
                      <a:pt x="190" y="29"/>
                    </a:cubicBezTo>
                    <a:cubicBezTo>
                      <a:pt x="190" y="28"/>
                      <a:pt x="187" y="27"/>
                      <a:pt x="187" y="26"/>
                    </a:cubicBezTo>
                    <a:cubicBezTo>
                      <a:pt x="186" y="24"/>
                      <a:pt x="185" y="22"/>
                      <a:pt x="184" y="19"/>
                    </a:cubicBezTo>
                    <a:cubicBezTo>
                      <a:pt x="182" y="17"/>
                      <a:pt x="180" y="15"/>
                      <a:pt x="177" y="13"/>
                    </a:cubicBezTo>
                    <a:cubicBezTo>
                      <a:pt x="177" y="13"/>
                      <a:pt x="176" y="12"/>
                      <a:pt x="175" y="12"/>
                    </a:cubicBezTo>
                    <a:cubicBezTo>
                      <a:pt x="174" y="12"/>
                      <a:pt x="173" y="11"/>
                      <a:pt x="172" y="11"/>
                    </a:cubicBezTo>
                    <a:cubicBezTo>
                      <a:pt x="172" y="10"/>
                      <a:pt x="171" y="9"/>
                      <a:pt x="170" y="8"/>
                    </a:cubicBezTo>
                    <a:cubicBezTo>
                      <a:pt x="169" y="7"/>
                      <a:pt x="167" y="6"/>
                      <a:pt x="166" y="5"/>
                    </a:cubicBezTo>
                    <a:cubicBezTo>
                      <a:pt x="165" y="4"/>
                      <a:pt x="163" y="2"/>
                      <a:pt x="161" y="1"/>
                    </a:cubicBezTo>
                    <a:cubicBezTo>
                      <a:pt x="159" y="0"/>
                      <a:pt x="159" y="0"/>
                      <a:pt x="159" y="0"/>
                    </a:cubicBezTo>
                    <a:cubicBezTo>
                      <a:pt x="157" y="2"/>
                      <a:pt x="157" y="2"/>
                      <a:pt x="157" y="2"/>
                    </a:cubicBezTo>
                    <a:cubicBezTo>
                      <a:pt x="137" y="23"/>
                      <a:pt x="37" y="133"/>
                      <a:pt x="12" y="151"/>
                    </a:cubicBezTo>
                    <a:cubicBezTo>
                      <a:pt x="11" y="152"/>
                      <a:pt x="11" y="152"/>
                      <a:pt x="11" y="152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3" y="289"/>
                      <a:pt x="3" y="289"/>
                      <a:pt x="3" y="289"/>
                    </a:cubicBezTo>
                    <a:cubicBezTo>
                      <a:pt x="4" y="289"/>
                      <a:pt x="4" y="289"/>
                      <a:pt x="5" y="289"/>
                    </a:cubicBezTo>
                    <a:cubicBezTo>
                      <a:pt x="5" y="289"/>
                      <a:pt x="6" y="289"/>
                      <a:pt x="6" y="292"/>
                    </a:cubicBezTo>
                    <a:cubicBezTo>
                      <a:pt x="6" y="292"/>
                      <a:pt x="6" y="293"/>
                      <a:pt x="6" y="293"/>
                    </a:cubicBezTo>
                    <a:cubicBezTo>
                      <a:pt x="6" y="295"/>
                      <a:pt x="6" y="296"/>
                      <a:pt x="6" y="297"/>
                    </a:cubicBezTo>
                    <a:cubicBezTo>
                      <a:pt x="7" y="298"/>
                      <a:pt x="7" y="300"/>
                      <a:pt x="7" y="301"/>
                    </a:cubicBezTo>
                    <a:cubicBezTo>
                      <a:pt x="7" y="307"/>
                      <a:pt x="7" y="315"/>
                      <a:pt x="15" y="319"/>
                    </a:cubicBezTo>
                    <a:cubicBezTo>
                      <a:pt x="22" y="322"/>
                      <a:pt x="30" y="324"/>
                      <a:pt x="38" y="324"/>
                    </a:cubicBezTo>
                    <a:cubicBezTo>
                      <a:pt x="38" y="324"/>
                      <a:pt x="39" y="324"/>
                      <a:pt x="40" y="324"/>
                    </a:cubicBezTo>
                    <a:cubicBezTo>
                      <a:pt x="42" y="324"/>
                      <a:pt x="45" y="323"/>
                      <a:pt x="47" y="322"/>
                    </a:cubicBezTo>
                    <a:cubicBezTo>
                      <a:pt x="49" y="321"/>
                      <a:pt x="50" y="320"/>
                      <a:pt x="52" y="320"/>
                    </a:cubicBezTo>
                    <a:cubicBezTo>
                      <a:pt x="53" y="320"/>
                      <a:pt x="54" y="320"/>
                      <a:pt x="54" y="321"/>
                    </a:cubicBezTo>
                    <a:cubicBezTo>
                      <a:pt x="57" y="322"/>
                      <a:pt x="62" y="327"/>
                      <a:pt x="64" y="331"/>
                    </a:cubicBezTo>
                    <a:cubicBezTo>
                      <a:pt x="64" y="331"/>
                      <a:pt x="64" y="331"/>
                      <a:pt x="64" y="331"/>
                    </a:cubicBezTo>
                    <a:cubicBezTo>
                      <a:pt x="64" y="333"/>
                      <a:pt x="65" y="335"/>
                      <a:pt x="69" y="337"/>
                    </a:cubicBezTo>
                    <a:cubicBezTo>
                      <a:pt x="69" y="337"/>
                      <a:pt x="70" y="337"/>
                      <a:pt x="70" y="337"/>
                    </a:cubicBezTo>
                    <a:cubicBezTo>
                      <a:pt x="72" y="337"/>
                      <a:pt x="73" y="337"/>
                      <a:pt x="74" y="336"/>
                    </a:cubicBezTo>
                    <a:cubicBezTo>
                      <a:pt x="75" y="336"/>
                      <a:pt x="76" y="335"/>
                      <a:pt x="77" y="335"/>
                    </a:cubicBezTo>
                    <a:cubicBezTo>
                      <a:pt x="78" y="336"/>
                      <a:pt x="80" y="337"/>
                      <a:pt x="82" y="340"/>
                    </a:cubicBezTo>
                    <a:cubicBezTo>
                      <a:pt x="83" y="342"/>
                      <a:pt x="85" y="344"/>
                      <a:pt x="87" y="346"/>
                    </a:cubicBezTo>
                    <a:cubicBezTo>
                      <a:pt x="89" y="347"/>
                      <a:pt x="91" y="348"/>
                      <a:pt x="93" y="348"/>
                    </a:cubicBezTo>
                    <a:cubicBezTo>
                      <a:pt x="98" y="348"/>
                      <a:pt x="101" y="345"/>
                      <a:pt x="104" y="343"/>
                    </a:cubicBezTo>
                    <a:cubicBezTo>
                      <a:pt x="107" y="342"/>
                      <a:pt x="108" y="341"/>
                      <a:pt x="110" y="341"/>
                    </a:cubicBezTo>
                    <a:cubicBezTo>
                      <a:pt x="111" y="341"/>
                      <a:pt x="113" y="342"/>
                      <a:pt x="115" y="342"/>
                    </a:cubicBezTo>
                    <a:cubicBezTo>
                      <a:pt x="116" y="343"/>
                      <a:pt x="118" y="344"/>
                      <a:pt x="121" y="345"/>
                    </a:cubicBezTo>
                    <a:cubicBezTo>
                      <a:pt x="127" y="348"/>
                      <a:pt x="136" y="352"/>
                      <a:pt x="142" y="352"/>
                    </a:cubicBezTo>
                    <a:cubicBezTo>
                      <a:pt x="148" y="352"/>
                      <a:pt x="150" y="349"/>
                      <a:pt x="152" y="347"/>
                    </a:cubicBezTo>
                    <a:cubicBezTo>
                      <a:pt x="153" y="345"/>
                      <a:pt x="154" y="342"/>
                      <a:pt x="154" y="339"/>
                    </a:cubicBezTo>
                    <a:cubicBezTo>
                      <a:pt x="155" y="336"/>
                      <a:pt x="155" y="334"/>
                      <a:pt x="157" y="333"/>
                    </a:cubicBezTo>
                    <a:cubicBezTo>
                      <a:pt x="158" y="333"/>
                      <a:pt x="159" y="332"/>
                      <a:pt x="160" y="332"/>
                    </a:cubicBezTo>
                    <a:cubicBezTo>
                      <a:pt x="161" y="331"/>
                      <a:pt x="163" y="330"/>
                      <a:pt x="165" y="329"/>
                    </a:cubicBezTo>
                    <a:cubicBezTo>
                      <a:pt x="166" y="328"/>
                      <a:pt x="166" y="328"/>
                      <a:pt x="166" y="328"/>
                    </a:cubicBezTo>
                    <a:cubicBezTo>
                      <a:pt x="168" y="326"/>
                      <a:pt x="170" y="324"/>
                      <a:pt x="172" y="322"/>
                    </a:cubicBezTo>
                    <a:cubicBezTo>
                      <a:pt x="173" y="321"/>
                      <a:pt x="173" y="319"/>
                      <a:pt x="174" y="318"/>
                    </a:cubicBezTo>
                    <a:cubicBezTo>
                      <a:pt x="177" y="313"/>
                      <a:pt x="179" y="310"/>
                      <a:pt x="182" y="310"/>
                    </a:cubicBezTo>
                    <a:cubicBezTo>
                      <a:pt x="183" y="310"/>
                      <a:pt x="184" y="311"/>
                      <a:pt x="186" y="311"/>
                    </a:cubicBezTo>
                    <a:cubicBezTo>
                      <a:pt x="187" y="312"/>
                      <a:pt x="188" y="313"/>
                      <a:pt x="189" y="313"/>
                    </a:cubicBezTo>
                    <a:cubicBezTo>
                      <a:pt x="193" y="314"/>
                      <a:pt x="197" y="315"/>
                      <a:pt x="201" y="316"/>
                    </a:cubicBezTo>
                    <a:cubicBezTo>
                      <a:pt x="202" y="316"/>
                      <a:pt x="202" y="316"/>
                      <a:pt x="202" y="316"/>
                    </a:cubicBezTo>
                    <a:cubicBezTo>
                      <a:pt x="204" y="316"/>
                      <a:pt x="206" y="316"/>
                      <a:pt x="208" y="316"/>
                    </a:cubicBezTo>
                    <a:cubicBezTo>
                      <a:pt x="209" y="316"/>
                      <a:pt x="210" y="316"/>
                      <a:pt x="212" y="316"/>
                    </a:cubicBezTo>
                    <a:cubicBezTo>
                      <a:pt x="213" y="316"/>
                      <a:pt x="214" y="316"/>
                      <a:pt x="215" y="316"/>
                    </a:cubicBezTo>
                    <a:cubicBezTo>
                      <a:pt x="216" y="316"/>
                      <a:pt x="218" y="316"/>
                      <a:pt x="219" y="316"/>
                    </a:cubicBezTo>
                    <a:cubicBezTo>
                      <a:pt x="223" y="317"/>
                      <a:pt x="224" y="319"/>
                      <a:pt x="227" y="325"/>
                    </a:cubicBezTo>
                    <a:cubicBezTo>
                      <a:pt x="227" y="325"/>
                      <a:pt x="227" y="325"/>
                      <a:pt x="227" y="325"/>
                    </a:cubicBezTo>
                    <a:cubicBezTo>
                      <a:pt x="227" y="326"/>
                      <a:pt x="227" y="327"/>
                      <a:pt x="227" y="328"/>
                    </a:cubicBezTo>
                    <a:cubicBezTo>
                      <a:pt x="228" y="329"/>
                      <a:pt x="228" y="330"/>
                      <a:pt x="228" y="332"/>
                    </a:cubicBezTo>
                    <a:cubicBezTo>
                      <a:pt x="229" y="333"/>
                      <a:pt x="230" y="334"/>
                      <a:pt x="231" y="336"/>
                    </a:cubicBezTo>
                    <a:cubicBezTo>
                      <a:pt x="231" y="336"/>
                      <a:pt x="232" y="337"/>
                      <a:pt x="232" y="337"/>
                    </a:cubicBezTo>
                    <a:cubicBezTo>
                      <a:pt x="235" y="341"/>
                      <a:pt x="238" y="346"/>
                      <a:pt x="243" y="348"/>
                    </a:cubicBezTo>
                    <a:cubicBezTo>
                      <a:pt x="245" y="349"/>
                      <a:pt x="247" y="349"/>
                      <a:pt x="250" y="349"/>
                    </a:cubicBezTo>
                    <a:cubicBezTo>
                      <a:pt x="252" y="349"/>
                      <a:pt x="254" y="349"/>
                      <a:pt x="257" y="348"/>
                    </a:cubicBezTo>
                    <a:cubicBezTo>
                      <a:pt x="258" y="348"/>
                      <a:pt x="258" y="348"/>
                      <a:pt x="259" y="347"/>
                    </a:cubicBezTo>
                    <a:cubicBezTo>
                      <a:pt x="261" y="346"/>
                      <a:pt x="264" y="345"/>
                      <a:pt x="265" y="345"/>
                    </a:cubicBezTo>
                    <a:cubicBezTo>
                      <a:pt x="265" y="345"/>
                      <a:pt x="266" y="345"/>
                      <a:pt x="266" y="346"/>
                    </a:cubicBezTo>
                    <a:cubicBezTo>
                      <a:pt x="266" y="346"/>
                      <a:pt x="266" y="346"/>
                      <a:pt x="266" y="346"/>
                    </a:cubicBezTo>
                    <a:cubicBezTo>
                      <a:pt x="265" y="347"/>
                      <a:pt x="265" y="347"/>
                      <a:pt x="265" y="348"/>
                    </a:cubicBezTo>
                    <a:cubicBezTo>
                      <a:pt x="263" y="353"/>
                      <a:pt x="264" y="358"/>
                      <a:pt x="266" y="363"/>
                    </a:cubicBezTo>
                    <a:cubicBezTo>
                      <a:pt x="267" y="366"/>
                      <a:pt x="270" y="367"/>
                      <a:pt x="272" y="368"/>
                    </a:cubicBezTo>
                    <a:cubicBezTo>
                      <a:pt x="274" y="369"/>
                      <a:pt x="275" y="369"/>
                      <a:pt x="275" y="370"/>
                    </a:cubicBezTo>
                    <a:cubicBezTo>
                      <a:pt x="275" y="371"/>
                      <a:pt x="275" y="371"/>
                      <a:pt x="274" y="373"/>
                    </a:cubicBezTo>
                    <a:cubicBezTo>
                      <a:pt x="272" y="375"/>
                      <a:pt x="270" y="378"/>
                      <a:pt x="272" y="382"/>
                    </a:cubicBezTo>
                    <a:cubicBezTo>
                      <a:pt x="273" y="386"/>
                      <a:pt x="277" y="386"/>
                      <a:pt x="279" y="387"/>
                    </a:cubicBezTo>
                    <a:cubicBezTo>
                      <a:pt x="280" y="387"/>
                      <a:pt x="282" y="387"/>
                      <a:pt x="282" y="387"/>
                    </a:cubicBezTo>
                    <a:cubicBezTo>
                      <a:pt x="282" y="387"/>
                      <a:pt x="282" y="388"/>
                      <a:pt x="282" y="389"/>
                    </a:cubicBezTo>
                    <a:cubicBezTo>
                      <a:pt x="282" y="390"/>
                      <a:pt x="281" y="391"/>
                      <a:pt x="281" y="392"/>
                    </a:cubicBezTo>
                    <a:cubicBezTo>
                      <a:pt x="282" y="398"/>
                      <a:pt x="285" y="403"/>
                      <a:pt x="292" y="406"/>
                    </a:cubicBezTo>
                    <a:cubicBezTo>
                      <a:pt x="302" y="410"/>
                      <a:pt x="312" y="411"/>
                      <a:pt x="322" y="413"/>
                    </a:cubicBezTo>
                    <a:cubicBezTo>
                      <a:pt x="325" y="413"/>
                      <a:pt x="325" y="413"/>
                      <a:pt x="325" y="413"/>
                    </a:cubicBezTo>
                    <a:cubicBezTo>
                      <a:pt x="325" y="413"/>
                      <a:pt x="326" y="413"/>
                      <a:pt x="327" y="413"/>
                    </a:cubicBezTo>
                    <a:cubicBezTo>
                      <a:pt x="331" y="413"/>
                      <a:pt x="335" y="412"/>
                      <a:pt x="339" y="411"/>
                    </a:cubicBezTo>
                    <a:cubicBezTo>
                      <a:pt x="342" y="409"/>
                      <a:pt x="345" y="408"/>
                      <a:pt x="348" y="408"/>
                    </a:cubicBezTo>
                    <a:cubicBezTo>
                      <a:pt x="349" y="408"/>
                      <a:pt x="349" y="408"/>
                      <a:pt x="350" y="408"/>
                    </a:cubicBezTo>
                    <a:cubicBezTo>
                      <a:pt x="355" y="409"/>
                      <a:pt x="361" y="411"/>
                      <a:pt x="366" y="413"/>
                    </a:cubicBezTo>
                    <a:cubicBezTo>
                      <a:pt x="372" y="416"/>
                      <a:pt x="378" y="418"/>
                      <a:pt x="385" y="418"/>
                    </a:cubicBezTo>
                    <a:cubicBezTo>
                      <a:pt x="385" y="418"/>
                      <a:pt x="386" y="418"/>
                      <a:pt x="387" y="418"/>
                    </a:cubicBezTo>
                    <a:cubicBezTo>
                      <a:pt x="388" y="418"/>
                      <a:pt x="389" y="417"/>
                      <a:pt x="390" y="417"/>
                    </a:cubicBezTo>
                    <a:cubicBezTo>
                      <a:pt x="391" y="417"/>
                      <a:pt x="391" y="417"/>
                      <a:pt x="391" y="417"/>
                    </a:cubicBezTo>
                    <a:cubicBezTo>
                      <a:pt x="391" y="417"/>
                      <a:pt x="391" y="417"/>
                      <a:pt x="392" y="417"/>
                    </a:cubicBezTo>
                    <a:cubicBezTo>
                      <a:pt x="392" y="418"/>
                      <a:pt x="393" y="419"/>
                      <a:pt x="393" y="421"/>
                    </a:cubicBezTo>
                    <a:cubicBezTo>
                      <a:pt x="393" y="422"/>
                      <a:pt x="393" y="425"/>
                      <a:pt x="394" y="426"/>
                    </a:cubicBezTo>
                    <a:cubicBezTo>
                      <a:pt x="396" y="428"/>
                      <a:pt x="399" y="433"/>
                      <a:pt x="403" y="435"/>
                    </a:cubicBezTo>
                    <a:cubicBezTo>
                      <a:pt x="405" y="436"/>
                      <a:pt x="406" y="437"/>
                      <a:pt x="408" y="437"/>
                    </a:cubicBezTo>
                    <a:cubicBezTo>
                      <a:pt x="410" y="437"/>
                      <a:pt x="411" y="438"/>
                      <a:pt x="412" y="439"/>
                    </a:cubicBezTo>
                    <a:cubicBezTo>
                      <a:pt x="414" y="441"/>
                      <a:pt x="416" y="445"/>
                      <a:pt x="415" y="448"/>
                    </a:cubicBezTo>
                    <a:cubicBezTo>
                      <a:pt x="415" y="448"/>
                      <a:pt x="415" y="448"/>
                      <a:pt x="415" y="448"/>
                    </a:cubicBezTo>
                    <a:cubicBezTo>
                      <a:pt x="414" y="448"/>
                      <a:pt x="411" y="449"/>
                      <a:pt x="410" y="452"/>
                    </a:cubicBezTo>
                    <a:cubicBezTo>
                      <a:pt x="409" y="455"/>
                      <a:pt x="411" y="457"/>
                      <a:pt x="413" y="458"/>
                    </a:cubicBezTo>
                    <a:cubicBezTo>
                      <a:pt x="413" y="458"/>
                      <a:pt x="413" y="459"/>
                      <a:pt x="413" y="459"/>
                    </a:cubicBezTo>
                    <a:cubicBezTo>
                      <a:pt x="413" y="459"/>
                      <a:pt x="414" y="460"/>
                      <a:pt x="414" y="460"/>
                    </a:cubicBezTo>
                    <a:cubicBezTo>
                      <a:pt x="414" y="460"/>
                      <a:pt x="414" y="461"/>
                      <a:pt x="414" y="461"/>
                    </a:cubicBezTo>
                    <a:cubicBezTo>
                      <a:pt x="414" y="461"/>
                      <a:pt x="414" y="461"/>
                      <a:pt x="414" y="462"/>
                    </a:cubicBezTo>
                    <a:cubicBezTo>
                      <a:pt x="414" y="464"/>
                      <a:pt x="414" y="464"/>
                      <a:pt x="413" y="464"/>
                    </a:cubicBezTo>
                    <a:cubicBezTo>
                      <a:pt x="412" y="464"/>
                      <a:pt x="409" y="462"/>
                      <a:pt x="407" y="461"/>
                    </a:cubicBezTo>
                    <a:cubicBezTo>
                      <a:pt x="404" y="460"/>
                      <a:pt x="401" y="458"/>
                      <a:pt x="398" y="458"/>
                    </a:cubicBezTo>
                    <a:cubicBezTo>
                      <a:pt x="396" y="458"/>
                      <a:pt x="396" y="458"/>
                      <a:pt x="396" y="458"/>
                    </a:cubicBezTo>
                    <a:cubicBezTo>
                      <a:pt x="394" y="458"/>
                      <a:pt x="393" y="458"/>
                      <a:pt x="393" y="457"/>
                    </a:cubicBezTo>
                    <a:cubicBezTo>
                      <a:pt x="392" y="456"/>
                      <a:pt x="391" y="455"/>
                      <a:pt x="391" y="454"/>
                    </a:cubicBezTo>
                    <a:cubicBezTo>
                      <a:pt x="390" y="452"/>
                      <a:pt x="388" y="450"/>
                      <a:pt x="386" y="448"/>
                    </a:cubicBezTo>
                    <a:cubicBezTo>
                      <a:pt x="385" y="448"/>
                      <a:pt x="385" y="447"/>
                      <a:pt x="384" y="447"/>
                    </a:cubicBezTo>
                    <a:cubicBezTo>
                      <a:pt x="383" y="446"/>
                      <a:pt x="383" y="446"/>
                      <a:pt x="383" y="445"/>
                    </a:cubicBezTo>
                    <a:cubicBezTo>
                      <a:pt x="382" y="445"/>
                      <a:pt x="382" y="445"/>
                      <a:pt x="382" y="444"/>
                    </a:cubicBezTo>
                    <a:cubicBezTo>
                      <a:pt x="382" y="443"/>
                      <a:pt x="382" y="442"/>
                      <a:pt x="381" y="440"/>
                    </a:cubicBezTo>
                    <a:cubicBezTo>
                      <a:pt x="380" y="438"/>
                      <a:pt x="377" y="437"/>
                      <a:pt x="374" y="437"/>
                    </a:cubicBezTo>
                    <a:cubicBezTo>
                      <a:pt x="371" y="437"/>
                      <a:pt x="367" y="438"/>
                      <a:pt x="365" y="441"/>
                    </a:cubicBezTo>
                    <a:cubicBezTo>
                      <a:pt x="364" y="443"/>
                      <a:pt x="364" y="445"/>
                      <a:pt x="364" y="447"/>
                    </a:cubicBezTo>
                    <a:cubicBezTo>
                      <a:pt x="365" y="450"/>
                      <a:pt x="368" y="451"/>
                      <a:pt x="370" y="452"/>
                    </a:cubicBezTo>
                    <a:cubicBezTo>
                      <a:pt x="371" y="453"/>
                      <a:pt x="372" y="454"/>
                      <a:pt x="372" y="454"/>
                    </a:cubicBezTo>
                    <a:cubicBezTo>
                      <a:pt x="375" y="457"/>
                      <a:pt x="380" y="464"/>
                      <a:pt x="376" y="468"/>
                    </a:cubicBezTo>
                    <a:cubicBezTo>
                      <a:pt x="376" y="469"/>
                      <a:pt x="375" y="470"/>
                      <a:pt x="374" y="471"/>
                    </a:cubicBezTo>
                    <a:cubicBezTo>
                      <a:pt x="371" y="473"/>
                      <a:pt x="368" y="475"/>
                      <a:pt x="368" y="479"/>
                    </a:cubicBezTo>
                    <a:cubicBezTo>
                      <a:pt x="367" y="481"/>
                      <a:pt x="368" y="483"/>
                      <a:pt x="368" y="485"/>
                    </a:cubicBezTo>
                    <a:cubicBezTo>
                      <a:pt x="368" y="485"/>
                      <a:pt x="369" y="486"/>
                      <a:pt x="369" y="486"/>
                    </a:cubicBezTo>
                    <a:cubicBezTo>
                      <a:pt x="369" y="488"/>
                      <a:pt x="369" y="490"/>
                      <a:pt x="370" y="491"/>
                    </a:cubicBezTo>
                    <a:cubicBezTo>
                      <a:pt x="370" y="492"/>
                      <a:pt x="370" y="494"/>
                      <a:pt x="370" y="495"/>
                    </a:cubicBezTo>
                    <a:cubicBezTo>
                      <a:pt x="371" y="498"/>
                      <a:pt x="371" y="502"/>
                      <a:pt x="371" y="506"/>
                    </a:cubicBezTo>
                    <a:cubicBezTo>
                      <a:pt x="371" y="508"/>
                      <a:pt x="371" y="508"/>
                      <a:pt x="371" y="508"/>
                    </a:cubicBezTo>
                    <a:cubicBezTo>
                      <a:pt x="372" y="513"/>
                      <a:pt x="370" y="519"/>
                      <a:pt x="367" y="524"/>
                    </a:cubicBezTo>
                    <a:cubicBezTo>
                      <a:pt x="366" y="525"/>
                      <a:pt x="365" y="528"/>
                      <a:pt x="364" y="529"/>
                    </a:cubicBezTo>
                    <a:cubicBezTo>
                      <a:pt x="362" y="529"/>
                      <a:pt x="361" y="530"/>
                      <a:pt x="360" y="530"/>
                    </a:cubicBezTo>
                    <a:cubicBezTo>
                      <a:pt x="357" y="531"/>
                      <a:pt x="354" y="532"/>
                      <a:pt x="351" y="536"/>
                    </a:cubicBezTo>
                    <a:cubicBezTo>
                      <a:pt x="349" y="540"/>
                      <a:pt x="345" y="548"/>
                      <a:pt x="349" y="553"/>
                    </a:cubicBezTo>
                    <a:cubicBezTo>
                      <a:pt x="351" y="554"/>
                      <a:pt x="352" y="555"/>
                      <a:pt x="354" y="555"/>
                    </a:cubicBezTo>
                    <a:cubicBezTo>
                      <a:pt x="356" y="555"/>
                      <a:pt x="358" y="554"/>
                      <a:pt x="360" y="553"/>
                    </a:cubicBezTo>
                    <a:cubicBezTo>
                      <a:pt x="361" y="552"/>
                      <a:pt x="363" y="551"/>
                      <a:pt x="363" y="551"/>
                    </a:cubicBezTo>
                    <a:cubicBezTo>
                      <a:pt x="363" y="551"/>
                      <a:pt x="363" y="551"/>
                      <a:pt x="363" y="551"/>
                    </a:cubicBezTo>
                    <a:cubicBezTo>
                      <a:pt x="363" y="554"/>
                      <a:pt x="356" y="560"/>
                      <a:pt x="354" y="561"/>
                    </a:cubicBezTo>
                    <a:cubicBezTo>
                      <a:pt x="353" y="561"/>
                      <a:pt x="352" y="561"/>
                      <a:pt x="351" y="561"/>
                    </a:cubicBezTo>
                    <a:cubicBezTo>
                      <a:pt x="349" y="562"/>
                      <a:pt x="346" y="562"/>
                      <a:pt x="344" y="564"/>
                    </a:cubicBezTo>
                    <a:cubicBezTo>
                      <a:pt x="340" y="567"/>
                      <a:pt x="338" y="573"/>
                      <a:pt x="340" y="577"/>
                    </a:cubicBezTo>
                    <a:cubicBezTo>
                      <a:pt x="341" y="580"/>
                      <a:pt x="343" y="581"/>
                      <a:pt x="347" y="581"/>
                    </a:cubicBezTo>
                    <a:cubicBezTo>
                      <a:pt x="348" y="581"/>
                      <a:pt x="349" y="581"/>
                      <a:pt x="350" y="581"/>
                    </a:cubicBezTo>
                    <a:cubicBezTo>
                      <a:pt x="357" y="579"/>
                      <a:pt x="366" y="574"/>
                      <a:pt x="373" y="568"/>
                    </a:cubicBezTo>
                    <a:cubicBezTo>
                      <a:pt x="374" y="566"/>
                      <a:pt x="376" y="564"/>
                      <a:pt x="378" y="563"/>
                    </a:cubicBezTo>
                    <a:cubicBezTo>
                      <a:pt x="381" y="560"/>
                      <a:pt x="383" y="557"/>
                      <a:pt x="386" y="555"/>
                    </a:cubicBezTo>
                    <a:cubicBezTo>
                      <a:pt x="387" y="553"/>
                      <a:pt x="389" y="552"/>
                      <a:pt x="390" y="550"/>
                    </a:cubicBezTo>
                    <a:cubicBezTo>
                      <a:pt x="393" y="547"/>
                      <a:pt x="395" y="545"/>
                      <a:pt x="399" y="544"/>
                    </a:cubicBezTo>
                    <a:cubicBezTo>
                      <a:pt x="399" y="543"/>
                      <a:pt x="400" y="543"/>
                      <a:pt x="401" y="543"/>
                    </a:cubicBezTo>
                    <a:cubicBezTo>
                      <a:pt x="402" y="543"/>
                      <a:pt x="403" y="544"/>
                      <a:pt x="405" y="545"/>
                    </a:cubicBezTo>
                    <a:cubicBezTo>
                      <a:pt x="406" y="546"/>
                      <a:pt x="407" y="547"/>
                      <a:pt x="409" y="547"/>
                    </a:cubicBezTo>
                    <a:cubicBezTo>
                      <a:pt x="410" y="548"/>
                      <a:pt x="411" y="548"/>
                      <a:pt x="412" y="548"/>
                    </a:cubicBezTo>
                    <a:cubicBezTo>
                      <a:pt x="416" y="548"/>
                      <a:pt x="419" y="545"/>
                      <a:pt x="421" y="543"/>
                    </a:cubicBezTo>
                    <a:cubicBezTo>
                      <a:pt x="422" y="542"/>
                      <a:pt x="423" y="541"/>
                      <a:pt x="423" y="541"/>
                    </a:cubicBezTo>
                    <a:cubicBezTo>
                      <a:pt x="425" y="539"/>
                      <a:pt x="428" y="538"/>
                      <a:pt x="431" y="538"/>
                    </a:cubicBezTo>
                    <a:cubicBezTo>
                      <a:pt x="433" y="537"/>
                      <a:pt x="436" y="536"/>
                      <a:pt x="439" y="535"/>
                    </a:cubicBezTo>
                    <a:cubicBezTo>
                      <a:pt x="440" y="534"/>
                      <a:pt x="442" y="533"/>
                      <a:pt x="444" y="533"/>
                    </a:cubicBezTo>
                    <a:cubicBezTo>
                      <a:pt x="448" y="531"/>
                      <a:pt x="453" y="530"/>
                      <a:pt x="456" y="526"/>
                    </a:cubicBezTo>
                    <a:cubicBezTo>
                      <a:pt x="457" y="524"/>
                      <a:pt x="458" y="523"/>
                      <a:pt x="458" y="522"/>
                    </a:cubicBezTo>
                    <a:cubicBezTo>
                      <a:pt x="458" y="522"/>
                      <a:pt x="458" y="521"/>
                      <a:pt x="458" y="521"/>
                    </a:cubicBezTo>
                    <a:cubicBezTo>
                      <a:pt x="458" y="518"/>
                      <a:pt x="459" y="515"/>
                      <a:pt x="457" y="512"/>
                    </a:cubicBezTo>
                    <a:cubicBezTo>
                      <a:pt x="456" y="511"/>
                      <a:pt x="454" y="510"/>
                      <a:pt x="452" y="510"/>
                    </a:cubicBezTo>
                    <a:cubicBezTo>
                      <a:pt x="450" y="510"/>
                      <a:pt x="448" y="510"/>
                      <a:pt x="446" y="511"/>
                    </a:cubicBezTo>
                    <a:cubicBezTo>
                      <a:pt x="444" y="511"/>
                      <a:pt x="442" y="511"/>
                      <a:pt x="440" y="511"/>
                    </a:cubicBezTo>
                    <a:cubicBezTo>
                      <a:pt x="438" y="511"/>
                      <a:pt x="437" y="511"/>
                      <a:pt x="437" y="510"/>
                    </a:cubicBezTo>
                    <a:cubicBezTo>
                      <a:pt x="435" y="508"/>
                      <a:pt x="437" y="506"/>
                      <a:pt x="441" y="502"/>
                    </a:cubicBezTo>
                    <a:cubicBezTo>
                      <a:pt x="442" y="501"/>
                      <a:pt x="442" y="500"/>
                      <a:pt x="443" y="500"/>
                    </a:cubicBezTo>
                    <a:cubicBezTo>
                      <a:pt x="450" y="492"/>
                      <a:pt x="455" y="488"/>
                      <a:pt x="464" y="485"/>
                    </a:cubicBezTo>
                    <a:cubicBezTo>
                      <a:pt x="466" y="484"/>
                      <a:pt x="469" y="482"/>
                      <a:pt x="472" y="481"/>
                    </a:cubicBezTo>
                    <a:cubicBezTo>
                      <a:pt x="476" y="478"/>
                      <a:pt x="481" y="475"/>
                      <a:pt x="485" y="475"/>
                    </a:cubicBezTo>
                    <a:cubicBezTo>
                      <a:pt x="487" y="475"/>
                      <a:pt x="490" y="476"/>
                      <a:pt x="492" y="477"/>
                    </a:cubicBezTo>
                    <a:cubicBezTo>
                      <a:pt x="495" y="479"/>
                      <a:pt x="499" y="480"/>
                      <a:pt x="502" y="480"/>
                    </a:cubicBezTo>
                    <a:cubicBezTo>
                      <a:pt x="505" y="480"/>
                      <a:pt x="507" y="479"/>
                      <a:pt x="509" y="477"/>
                    </a:cubicBezTo>
                    <a:cubicBezTo>
                      <a:pt x="513" y="475"/>
                      <a:pt x="513" y="472"/>
                      <a:pt x="513" y="469"/>
                    </a:cubicBezTo>
                    <a:cubicBezTo>
                      <a:pt x="514" y="468"/>
                      <a:pt x="514" y="466"/>
                      <a:pt x="515" y="465"/>
                    </a:cubicBezTo>
                    <a:cubicBezTo>
                      <a:pt x="516" y="463"/>
                      <a:pt x="519" y="461"/>
                      <a:pt x="521" y="460"/>
                    </a:cubicBezTo>
                    <a:cubicBezTo>
                      <a:pt x="524" y="458"/>
                      <a:pt x="527" y="456"/>
                      <a:pt x="529" y="454"/>
                    </a:cubicBezTo>
                    <a:cubicBezTo>
                      <a:pt x="531" y="451"/>
                      <a:pt x="534" y="448"/>
                      <a:pt x="536" y="445"/>
                    </a:cubicBezTo>
                    <a:cubicBezTo>
                      <a:pt x="537" y="443"/>
                      <a:pt x="539" y="441"/>
                      <a:pt x="540" y="439"/>
                    </a:cubicBezTo>
                    <a:cubicBezTo>
                      <a:pt x="548" y="429"/>
                      <a:pt x="556" y="420"/>
                      <a:pt x="567" y="417"/>
                    </a:cubicBezTo>
                    <a:cubicBezTo>
                      <a:pt x="570" y="416"/>
                      <a:pt x="570" y="416"/>
                      <a:pt x="570" y="416"/>
                    </a:cubicBezTo>
                    <a:lnTo>
                      <a:pt x="569" y="413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67"/>
              <p:cNvSpPr>
                <a:spLocks/>
              </p:cNvSpPr>
              <p:nvPr/>
            </p:nvSpPr>
            <p:spPr bwMode="auto">
              <a:xfrm>
                <a:off x="3389" y="2104"/>
                <a:ext cx="1492" cy="1778"/>
              </a:xfrm>
              <a:custGeom>
                <a:avLst/>
                <a:gdLst>
                  <a:gd name="T0" fmla="*/ 399 w 562"/>
                  <a:gd name="T1" fmla="*/ 295 h 669"/>
                  <a:gd name="T2" fmla="*/ 394 w 562"/>
                  <a:gd name="T3" fmla="*/ 338 h 669"/>
                  <a:gd name="T4" fmla="*/ 350 w 562"/>
                  <a:gd name="T5" fmla="*/ 333 h 669"/>
                  <a:gd name="T6" fmla="*/ 329 w 562"/>
                  <a:gd name="T7" fmla="*/ 314 h 669"/>
                  <a:gd name="T8" fmla="*/ 298 w 562"/>
                  <a:gd name="T9" fmla="*/ 289 h 669"/>
                  <a:gd name="T10" fmla="*/ 293 w 562"/>
                  <a:gd name="T11" fmla="*/ 248 h 669"/>
                  <a:gd name="T12" fmla="*/ 298 w 562"/>
                  <a:gd name="T13" fmla="*/ 228 h 669"/>
                  <a:gd name="T14" fmla="*/ 367 w 562"/>
                  <a:gd name="T15" fmla="*/ 209 h 669"/>
                  <a:gd name="T16" fmla="*/ 329 w 562"/>
                  <a:gd name="T17" fmla="*/ 167 h 669"/>
                  <a:gd name="T18" fmla="*/ 295 w 562"/>
                  <a:gd name="T19" fmla="*/ 75 h 669"/>
                  <a:gd name="T20" fmla="*/ 276 w 562"/>
                  <a:gd name="T21" fmla="*/ 60 h 669"/>
                  <a:gd name="T22" fmla="*/ 257 w 562"/>
                  <a:gd name="T23" fmla="*/ 33 h 669"/>
                  <a:gd name="T24" fmla="*/ 259 w 562"/>
                  <a:gd name="T25" fmla="*/ 65 h 669"/>
                  <a:gd name="T26" fmla="*/ 257 w 562"/>
                  <a:gd name="T27" fmla="*/ 90 h 669"/>
                  <a:gd name="T28" fmla="*/ 247 w 562"/>
                  <a:gd name="T29" fmla="*/ 109 h 669"/>
                  <a:gd name="T30" fmla="*/ 227 w 562"/>
                  <a:gd name="T31" fmla="*/ 113 h 669"/>
                  <a:gd name="T32" fmla="*/ 200 w 562"/>
                  <a:gd name="T33" fmla="*/ 106 h 669"/>
                  <a:gd name="T34" fmla="*/ 186 w 562"/>
                  <a:gd name="T35" fmla="*/ 87 h 669"/>
                  <a:gd name="T36" fmla="*/ 173 w 562"/>
                  <a:gd name="T37" fmla="*/ 53 h 669"/>
                  <a:gd name="T38" fmla="*/ 154 w 562"/>
                  <a:gd name="T39" fmla="*/ 32 h 669"/>
                  <a:gd name="T40" fmla="*/ 135 w 562"/>
                  <a:gd name="T41" fmla="*/ 35 h 669"/>
                  <a:gd name="T42" fmla="*/ 108 w 562"/>
                  <a:gd name="T43" fmla="*/ 14 h 669"/>
                  <a:gd name="T44" fmla="*/ 76 w 562"/>
                  <a:gd name="T45" fmla="*/ 1 h 669"/>
                  <a:gd name="T46" fmla="*/ 58 w 562"/>
                  <a:gd name="T47" fmla="*/ 15 h 669"/>
                  <a:gd name="T48" fmla="*/ 39 w 562"/>
                  <a:gd name="T49" fmla="*/ 13 h 669"/>
                  <a:gd name="T50" fmla="*/ 11 w 562"/>
                  <a:gd name="T51" fmla="*/ 49 h 669"/>
                  <a:gd name="T52" fmla="*/ 12 w 562"/>
                  <a:gd name="T53" fmla="*/ 79 h 669"/>
                  <a:gd name="T54" fmla="*/ 26 w 562"/>
                  <a:gd name="T55" fmla="*/ 102 h 669"/>
                  <a:gd name="T56" fmla="*/ 30 w 562"/>
                  <a:gd name="T57" fmla="*/ 119 h 669"/>
                  <a:gd name="T58" fmla="*/ 48 w 562"/>
                  <a:gd name="T59" fmla="*/ 184 h 669"/>
                  <a:gd name="T60" fmla="*/ 73 w 562"/>
                  <a:gd name="T61" fmla="*/ 231 h 669"/>
                  <a:gd name="T62" fmla="*/ 86 w 562"/>
                  <a:gd name="T63" fmla="*/ 250 h 669"/>
                  <a:gd name="T64" fmla="*/ 61 w 562"/>
                  <a:gd name="T65" fmla="*/ 283 h 669"/>
                  <a:gd name="T66" fmla="*/ 25 w 562"/>
                  <a:gd name="T67" fmla="*/ 329 h 669"/>
                  <a:gd name="T68" fmla="*/ 40 w 562"/>
                  <a:gd name="T69" fmla="*/ 347 h 669"/>
                  <a:gd name="T70" fmla="*/ 59 w 562"/>
                  <a:gd name="T71" fmla="*/ 403 h 669"/>
                  <a:gd name="T72" fmla="*/ 46 w 562"/>
                  <a:gd name="T73" fmla="*/ 432 h 669"/>
                  <a:gd name="T74" fmla="*/ 99 w 562"/>
                  <a:gd name="T75" fmla="*/ 639 h 669"/>
                  <a:gd name="T76" fmla="*/ 183 w 562"/>
                  <a:gd name="T77" fmla="*/ 658 h 669"/>
                  <a:gd name="T78" fmla="*/ 226 w 562"/>
                  <a:gd name="T79" fmla="*/ 661 h 669"/>
                  <a:gd name="T80" fmla="*/ 286 w 562"/>
                  <a:gd name="T81" fmla="*/ 655 h 669"/>
                  <a:gd name="T82" fmla="*/ 330 w 562"/>
                  <a:gd name="T83" fmla="*/ 613 h 669"/>
                  <a:gd name="T84" fmla="*/ 339 w 562"/>
                  <a:gd name="T85" fmla="*/ 546 h 669"/>
                  <a:gd name="T86" fmla="*/ 359 w 562"/>
                  <a:gd name="T87" fmla="*/ 509 h 669"/>
                  <a:gd name="T88" fmla="*/ 414 w 562"/>
                  <a:gd name="T89" fmla="*/ 484 h 669"/>
                  <a:gd name="T90" fmla="*/ 442 w 562"/>
                  <a:gd name="T91" fmla="*/ 468 h 669"/>
                  <a:gd name="T92" fmla="*/ 446 w 562"/>
                  <a:gd name="T93" fmla="*/ 436 h 669"/>
                  <a:gd name="T94" fmla="*/ 309 w 562"/>
                  <a:gd name="T95" fmla="*/ 562 h 669"/>
                  <a:gd name="T96" fmla="*/ 308 w 562"/>
                  <a:gd name="T97" fmla="*/ 554 h 669"/>
                  <a:gd name="T98" fmla="*/ 318 w 562"/>
                  <a:gd name="T99" fmla="*/ 532 h 669"/>
                  <a:gd name="T100" fmla="*/ 350 w 562"/>
                  <a:gd name="T101" fmla="*/ 457 h 669"/>
                  <a:gd name="T102" fmla="*/ 372 w 562"/>
                  <a:gd name="T103" fmla="*/ 411 h 669"/>
                  <a:gd name="T104" fmla="*/ 412 w 562"/>
                  <a:gd name="T105" fmla="*/ 390 h 669"/>
                  <a:gd name="T106" fmla="*/ 435 w 562"/>
                  <a:gd name="T107" fmla="*/ 383 h 669"/>
                  <a:gd name="T108" fmla="*/ 459 w 562"/>
                  <a:gd name="T109" fmla="*/ 373 h 669"/>
                  <a:gd name="T110" fmla="*/ 477 w 562"/>
                  <a:gd name="T111" fmla="*/ 365 h 669"/>
                  <a:gd name="T112" fmla="*/ 507 w 562"/>
                  <a:gd name="T113" fmla="*/ 351 h 669"/>
                  <a:gd name="T114" fmla="*/ 532 w 562"/>
                  <a:gd name="T115" fmla="*/ 311 h 669"/>
                  <a:gd name="T116" fmla="*/ 547 w 562"/>
                  <a:gd name="T117" fmla="*/ 281 h 6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2" h="669">
                    <a:moveTo>
                      <a:pt x="551" y="246"/>
                    </a:moveTo>
                    <a:cubicBezTo>
                      <a:pt x="549" y="248"/>
                      <a:pt x="549" y="248"/>
                      <a:pt x="549" y="248"/>
                    </a:cubicBezTo>
                    <a:cubicBezTo>
                      <a:pt x="538" y="253"/>
                      <a:pt x="526" y="259"/>
                      <a:pt x="515" y="265"/>
                    </a:cubicBezTo>
                    <a:cubicBezTo>
                      <a:pt x="513" y="266"/>
                      <a:pt x="513" y="266"/>
                      <a:pt x="513" y="266"/>
                    </a:cubicBezTo>
                    <a:cubicBezTo>
                      <a:pt x="488" y="279"/>
                      <a:pt x="461" y="292"/>
                      <a:pt x="435" y="306"/>
                    </a:cubicBezTo>
                    <a:cubicBezTo>
                      <a:pt x="430" y="308"/>
                      <a:pt x="425" y="310"/>
                      <a:pt x="421" y="313"/>
                    </a:cubicBezTo>
                    <a:cubicBezTo>
                      <a:pt x="418" y="314"/>
                      <a:pt x="416" y="314"/>
                      <a:pt x="414" y="314"/>
                    </a:cubicBezTo>
                    <a:cubicBezTo>
                      <a:pt x="409" y="314"/>
                      <a:pt x="406" y="312"/>
                      <a:pt x="401" y="308"/>
                    </a:cubicBezTo>
                    <a:cubicBezTo>
                      <a:pt x="397" y="303"/>
                      <a:pt x="398" y="299"/>
                      <a:pt x="399" y="295"/>
                    </a:cubicBezTo>
                    <a:cubicBezTo>
                      <a:pt x="399" y="291"/>
                      <a:pt x="400" y="288"/>
                      <a:pt x="397" y="284"/>
                    </a:cubicBezTo>
                    <a:cubicBezTo>
                      <a:pt x="395" y="281"/>
                      <a:pt x="393" y="280"/>
                      <a:pt x="391" y="280"/>
                    </a:cubicBezTo>
                    <a:cubicBezTo>
                      <a:pt x="390" y="280"/>
                      <a:pt x="390" y="280"/>
                      <a:pt x="389" y="280"/>
                    </a:cubicBezTo>
                    <a:cubicBezTo>
                      <a:pt x="386" y="281"/>
                      <a:pt x="383" y="287"/>
                      <a:pt x="383" y="292"/>
                    </a:cubicBezTo>
                    <a:cubicBezTo>
                      <a:pt x="383" y="297"/>
                      <a:pt x="386" y="300"/>
                      <a:pt x="389" y="303"/>
                    </a:cubicBezTo>
                    <a:cubicBezTo>
                      <a:pt x="391" y="306"/>
                      <a:pt x="392" y="308"/>
                      <a:pt x="394" y="311"/>
                    </a:cubicBezTo>
                    <a:cubicBezTo>
                      <a:pt x="396" y="317"/>
                      <a:pt x="396" y="325"/>
                      <a:pt x="395" y="333"/>
                    </a:cubicBezTo>
                    <a:cubicBezTo>
                      <a:pt x="395" y="334"/>
                      <a:pt x="395" y="336"/>
                      <a:pt x="395" y="337"/>
                    </a:cubicBezTo>
                    <a:cubicBezTo>
                      <a:pt x="395" y="338"/>
                      <a:pt x="395" y="338"/>
                      <a:pt x="394" y="338"/>
                    </a:cubicBezTo>
                    <a:cubicBezTo>
                      <a:pt x="394" y="338"/>
                      <a:pt x="394" y="338"/>
                      <a:pt x="394" y="338"/>
                    </a:cubicBezTo>
                    <a:cubicBezTo>
                      <a:pt x="392" y="338"/>
                      <a:pt x="387" y="335"/>
                      <a:pt x="379" y="329"/>
                    </a:cubicBezTo>
                    <a:cubicBezTo>
                      <a:pt x="378" y="328"/>
                      <a:pt x="378" y="328"/>
                      <a:pt x="378" y="328"/>
                    </a:cubicBezTo>
                    <a:cubicBezTo>
                      <a:pt x="376" y="327"/>
                      <a:pt x="375" y="326"/>
                      <a:pt x="373" y="326"/>
                    </a:cubicBezTo>
                    <a:cubicBezTo>
                      <a:pt x="371" y="326"/>
                      <a:pt x="369" y="327"/>
                      <a:pt x="367" y="329"/>
                    </a:cubicBezTo>
                    <a:cubicBezTo>
                      <a:pt x="365" y="330"/>
                      <a:pt x="365" y="330"/>
                      <a:pt x="365" y="330"/>
                    </a:cubicBezTo>
                    <a:cubicBezTo>
                      <a:pt x="360" y="333"/>
                      <a:pt x="358" y="333"/>
                      <a:pt x="355" y="333"/>
                    </a:cubicBezTo>
                    <a:cubicBezTo>
                      <a:pt x="354" y="333"/>
                      <a:pt x="353" y="333"/>
                      <a:pt x="352" y="333"/>
                    </a:cubicBezTo>
                    <a:cubicBezTo>
                      <a:pt x="350" y="333"/>
                      <a:pt x="350" y="333"/>
                      <a:pt x="350" y="333"/>
                    </a:cubicBezTo>
                    <a:cubicBezTo>
                      <a:pt x="344" y="333"/>
                      <a:pt x="344" y="333"/>
                      <a:pt x="341" y="328"/>
                    </a:cubicBezTo>
                    <a:cubicBezTo>
                      <a:pt x="341" y="327"/>
                      <a:pt x="341" y="327"/>
                      <a:pt x="341" y="327"/>
                    </a:cubicBezTo>
                    <a:cubicBezTo>
                      <a:pt x="340" y="325"/>
                      <a:pt x="339" y="323"/>
                      <a:pt x="339" y="320"/>
                    </a:cubicBezTo>
                    <a:cubicBezTo>
                      <a:pt x="338" y="315"/>
                      <a:pt x="337" y="313"/>
                      <a:pt x="336" y="311"/>
                    </a:cubicBezTo>
                    <a:cubicBezTo>
                      <a:pt x="335" y="311"/>
                      <a:pt x="335" y="310"/>
                      <a:pt x="335" y="310"/>
                    </a:cubicBezTo>
                    <a:cubicBezTo>
                      <a:pt x="332" y="308"/>
                      <a:pt x="332" y="308"/>
                      <a:pt x="332" y="308"/>
                    </a:cubicBezTo>
                    <a:cubicBezTo>
                      <a:pt x="330" y="312"/>
                      <a:pt x="330" y="312"/>
                      <a:pt x="330" y="312"/>
                    </a:cubicBezTo>
                    <a:cubicBezTo>
                      <a:pt x="330" y="312"/>
                      <a:pt x="330" y="313"/>
                      <a:pt x="330" y="313"/>
                    </a:cubicBezTo>
                    <a:cubicBezTo>
                      <a:pt x="329" y="314"/>
                      <a:pt x="329" y="314"/>
                      <a:pt x="329" y="314"/>
                    </a:cubicBezTo>
                    <a:cubicBezTo>
                      <a:pt x="329" y="316"/>
                      <a:pt x="328" y="318"/>
                      <a:pt x="327" y="318"/>
                    </a:cubicBezTo>
                    <a:cubicBezTo>
                      <a:pt x="327" y="318"/>
                      <a:pt x="326" y="318"/>
                      <a:pt x="326" y="318"/>
                    </a:cubicBezTo>
                    <a:cubicBezTo>
                      <a:pt x="325" y="318"/>
                      <a:pt x="325" y="318"/>
                      <a:pt x="324" y="318"/>
                    </a:cubicBezTo>
                    <a:cubicBezTo>
                      <a:pt x="321" y="316"/>
                      <a:pt x="320" y="310"/>
                      <a:pt x="319" y="307"/>
                    </a:cubicBezTo>
                    <a:cubicBezTo>
                      <a:pt x="319" y="307"/>
                      <a:pt x="319" y="307"/>
                      <a:pt x="319" y="307"/>
                    </a:cubicBezTo>
                    <a:cubicBezTo>
                      <a:pt x="319" y="305"/>
                      <a:pt x="318" y="304"/>
                      <a:pt x="318" y="303"/>
                    </a:cubicBezTo>
                    <a:cubicBezTo>
                      <a:pt x="317" y="299"/>
                      <a:pt x="317" y="296"/>
                      <a:pt x="313" y="294"/>
                    </a:cubicBezTo>
                    <a:cubicBezTo>
                      <a:pt x="311" y="293"/>
                      <a:pt x="309" y="293"/>
                      <a:pt x="307" y="292"/>
                    </a:cubicBezTo>
                    <a:cubicBezTo>
                      <a:pt x="304" y="292"/>
                      <a:pt x="301" y="292"/>
                      <a:pt x="298" y="289"/>
                    </a:cubicBezTo>
                    <a:cubicBezTo>
                      <a:pt x="297" y="288"/>
                      <a:pt x="297" y="286"/>
                      <a:pt x="297" y="285"/>
                    </a:cubicBezTo>
                    <a:cubicBezTo>
                      <a:pt x="297" y="283"/>
                      <a:pt x="297" y="282"/>
                      <a:pt x="296" y="281"/>
                    </a:cubicBezTo>
                    <a:cubicBezTo>
                      <a:pt x="295" y="279"/>
                      <a:pt x="294" y="279"/>
                      <a:pt x="292" y="278"/>
                    </a:cubicBezTo>
                    <a:cubicBezTo>
                      <a:pt x="291" y="278"/>
                      <a:pt x="289" y="277"/>
                      <a:pt x="288" y="276"/>
                    </a:cubicBezTo>
                    <a:cubicBezTo>
                      <a:pt x="287" y="274"/>
                      <a:pt x="285" y="266"/>
                      <a:pt x="284" y="258"/>
                    </a:cubicBezTo>
                    <a:cubicBezTo>
                      <a:pt x="284" y="258"/>
                      <a:pt x="284" y="258"/>
                      <a:pt x="284" y="258"/>
                    </a:cubicBezTo>
                    <a:cubicBezTo>
                      <a:pt x="286" y="255"/>
                      <a:pt x="288" y="253"/>
                      <a:pt x="292" y="252"/>
                    </a:cubicBezTo>
                    <a:cubicBezTo>
                      <a:pt x="294" y="251"/>
                      <a:pt x="294" y="251"/>
                      <a:pt x="294" y="251"/>
                    </a:cubicBezTo>
                    <a:cubicBezTo>
                      <a:pt x="293" y="248"/>
                      <a:pt x="293" y="248"/>
                      <a:pt x="293" y="248"/>
                    </a:cubicBezTo>
                    <a:cubicBezTo>
                      <a:pt x="293" y="247"/>
                      <a:pt x="292" y="246"/>
                      <a:pt x="290" y="244"/>
                    </a:cubicBezTo>
                    <a:cubicBezTo>
                      <a:pt x="287" y="242"/>
                      <a:pt x="285" y="240"/>
                      <a:pt x="286" y="237"/>
                    </a:cubicBezTo>
                    <a:cubicBezTo>
                      <a:pt x="286" y="237"/>
                      <a:pt x="287" y="237"/>
                      <a:pt x="287" y="237"/>
                    </a:cubicBezTo>
                    <a:cubicBezTo>
                      <a:pt x="289" y="237"/>
                      <a:pt x="290" y="238"/>
                      <a:pt x="292" y="239"/>
                    </a:cubicBezTo>
                    <a:cubicBezTo>
                      <a:pt x="294" y="240"/>
                      <a:pt x="295" y="240"/>
                      <a:pt x="296" y="240"/>
                    </a:cubicBezTo>
                    <a:cubicBezTo>
                      <a:pt x="297" y="240"/>
                      <a:pt x="297" y="240"/>
                      <a:pt x="297" y="240"/>
                    </a:cubicBezTo>
                    <a:cubicBezTo>
                      <a:pt x="299" y="240"/>
                      <a:pt x="299" y="240"/>
                      <a:pt x="299" y="240"/>
                    </a:cubicBezTo>
                    <a:cubicBezTo>
                      <a:pt x="299" y="238"/>
                      <a:pt x="299" y="238"/>
                      <a:pt x="299" y="238"/>
                    </a:cubicBezTo>
                    <a:cubicBezTo>
                      <a:pt x="300" y="236"/>
                      <a:pt x="299" y="233"/>
                      <a:pt x="298" y="228"/>
                    </a:cubicBezTo>
                    <a:cubicBezTo>
                      <a:pt x="298" y="227"/>
                      <a:pt x="298" y="226"/>
                      <a:pt x="298" y="225"/>
                    </a:cubicBezTo>
                    <a:cubicBezTo>
                      <a:pt x="301" y="226"/>
                      <a:pt x="304" y="227"/>
                      <a:pt x="307" y="228"/>
                    </a:cubicBezTo>
                    <a:cubicBezTo>
                      <a:pt x="312" y="230"/>
                      <a:pt x="316" y="233"/>
                      <a:pt x="322" y="233"/>
                    </a:cubicBezTo>
                    <a:cubicBezTo>
                      <a:pt x="328" y="233"/>
                      <a:pt x="333" y="230"/>
                      <a:pt x="338" y="228"/>
                    </a:cubicBezTo>
                    <a:cubicBezTo>
                      <a:pt x="342" y="227"/>
                      <a:pt x="345" y="225"/>
                      <a:pt x="348" y="225"/>
                    </a:cubicBezTo>
                    <a:cubicBezTo>
                      <a:pt x="350" y="224"/>
                      <a:pt x="352" y="224"/>
                      <a:pt x="354" y="224"/>
                    </a:cubicBezTo>
                    <a:cubicBezTo>
                      <a:pt x="358" y="224"/>
                      <a:pt x="358" y="224"/>
                      <a:pt x="358" y="224"/>
                    </a:cubicBezTo>
                    <a:cubicBezTo>
                      <a:pt x="363" y="224"/>
                      <a:pt x="369" y="224"/>
                      <a:pt x="370" y="216"/>
                    </a:cubicBezTo>
                    <a:cubicBezTo>
                      <a:pt x="370" y="213"/>
                      <a:pt x="368" y="211"/>
                      <a:pt x="367" y="209"/>
                    </a:cubicBezTo>
                    <a:cubicBezTo>
                      <a:pt x="366" y="208"/>
                      <a:pt x="365" y="207"/>
                      <a:pt x="364" y="205"/>
                    </a:cubicBezTo>
                    <a:cubicBezTo>
                      <a:pt x="363" y="202"/>
                      <a:pt x="363" y="200"/>
                      <a:pt x="364" y="198"/>
                    </a:cubicBezTo>
                    <a:cubicBezTo>
                      <a:pt x="364" y="196"/>
                      <a:pt x="364" y="195"/>
                      <a:pt x="364" y="193"/>
                    </a:cubicBezTo>
                    <a:cubicBezTo>
                      <a:pt x="364" y="187"/>
                      <a:pt x="360" y="186"/>
                      <a:pt x="356" y="184"/>
                    </a:cubicBezTo>
                    <a:cubicBezTo>
                      <a:pt x="354" y="183"/>
                      <a:pt x="352" y="182"/>
                      <a:pt x="350" y="181"/>
                    </a:cubicBezTo>
                    <a:cubicBezTo>
                      <a:pt x="349" y="179"/>
                      <a:pt x="348" y="178"/>
                      <a:pt x="347" y="177"/>
                    </a:cubicBezTo>
                    <a:cubicBezTo>
                      <a:pt x="346" y="175"/>
                      <a:pt x="345" y="174"/>
                      <a:pt x="343" y="173"/>
                    </a:cubicBezTo>
                    <a:cubicBezTo>
                      <a:pt x="341" y="172"/>
                      <a:pt x="339" y="172"/>
                      <a:pt x="338" y="172"/>
                    </a:cubicBezTo>
                    <a:cubicBezTo>
                      <a:pt x="335" y="171"/>
                      <a:pt x="332" y="171"/>
                      <a:pt x="329" y="167"/>
                    </a:cubicBezTo>
                    <a:cubicBezTo>
                      <a:pt x="328" y="163"/>
                      <a:pt x="327" y="158"/>
                      <a:pt x="327" y="153"/>
                    </a:cubicBezTo>
                    <a:cubicBezTo>
                      <a:pt x="327" y="149"/>
                      <a:pt x="327" y="146"/>
                      <a:pt x="326" y="144"/>
                    </a:cubicBezTo>
                    <a:cubicBezTo>
                      <a:pt x="325" y="139"/>
                      <a:pt x="325" y="135"/>
                      <a:pt x="325" y="131"/>
                    </a:cubicBezTo>
                    <a:cubicBezTo>
                      <a:pt x="325" y="128"/>
                      <a:pt x="325" y="125"/>
                      <a:pt x="324" y="122"/>
                    </a:cubicBezTo>
                    <a:cubicBezTo>
                      <a:pt x="323" y="115"/>
                      <a:pt x="322" y="114"/>
                      <a:pt x="316" y="113"/>
                    </a:cubicBezTo>
                    <a:cubicBezTo>
                      <a:pt x="314" y="112"/>
                      <a:pt x="312" y="112"/>
                      <a:pt x="309" y="110"/>
                    </a:cubicBezTo>
                    <a:cubicBezTo>
                      <a:pt x="303" y="107"/>
                      <a:pt x="303" y="101"/>
                      <a:pt x="304" y="93"/>
                    </a:cubicBezTo>
                    <a:cubicBezTo>
                      <a:pt x="305" y="85"/>
                      <a:pt x="306" y="78"/>
                      <a:pt x="298" y="76"/>
                    </a:cubicBezTo>
                    <a:cubicBezTo>
                      <a:pt x="297" y="75"/>
                      <a:pt x="296" y="75"/>
                      <a:pt x="295" y="75"/>
                    </a:cubicBezTo>
                    <a:cubicBezTo>
                      <a:pt x="293" y="75"/>
                      <a:pt x="291" y="76"/>
                      <a:pt x="289" y="76"/>
                    </a:cubicBezTo>
                    <a:cubicBezTo>
                      <a:pt x="288" y="76"/>
                      <a:pt x="287" y="77"/>
                      <a:pt x="285" y="77"/>
                    </a:cubicBezTo>
                    <a:cubicBezTo>
                      <a:pt x="284" y="77"/>
                      <a:pt x="282" y="76"/>
                      <a:pt x="280" y="72"/>
                    </a:cubicBezTo>
                    <a:cubicBezTo>
                      <a:pt x="280" y="71"/>
                      <a:pt x="280" y="69"/>
                      <a:pt x="281" y="67"/>
                    </a:cubicBezTo>
                    <a:cubicBezTo>
                      <a:pt x="282" y="65"/>
                      <a:pt x="282" y="64"/>
                      <a:pt x="282" y="63"/>
                    </a:cubicBezTo>
                    <a:cubicBezTo>
                      <a:pt x="281" y="63"/>
                      <a:pt x="281" y="63"/>
                      <a:pt x="281" y="63"/>
                    </a:cubicBezTo>
                    <a:cubicBezTo>
                      <a:pt x="281" y="62"/>
                      <a:pt x="281" y="62"/>
                      <a:pt x="281" y="62"/>
                    </a:cubicBezTo>
                    <a:cubicBezTo>
                      <a:pt x="281" y="61"/>
                      <a:pt x="280" y="60"/>
                      <a:pt x="277" y="60"/>
                    </a:cubicBezTo>
                    <a:cubicBezTo>
                      <a:pt x="277" y="60"/>
                      <a:pt x="276" y="60"/>
                      <a:pt x="276" y="60"/>
                    </a:cubicBezTo>
                    <a:cubicBezTo>
                      <a:pt x="275" y="60"/>
                      <a:pt x="275" y="60"/>
                      <a:pt x="274" y="60"/>
                    </a:cubicBezTo>
                    <a:cubicBezTo>
                      <a:pt x="273" y="60"/>
                      <a:pt x="272" y="60"/>
                      <a:pt x="271" y="59"/>
                    </a:cubicBezTo>
                    <a:cubicBezTo>
                      <a:pt x="269" y="57"/>
                      <a:pt x="268" y="50"/>
                      <a:pt x="267" y="45"/>
                    </a:cubicBezTo>
                    <a:cubicBezTo>
                      <a:pt x="266" y="42"/>
                      <a:pt x="266" y="39"/>
                      <a:pt x="265" y="37"/>
                    </a:cubicBezTo>
                    <a:cubicBezTo>
                      <a:pt x="264" y="34"/>
                      <a:pt x="263" y="31"/>
                      <a:pt x="263" y="28"/>
                    </a:cubicBezTo>
                    <a:cubicBezTo>
                      <a:pt x="262" y="24"/>
                      <a:pt x="262" y="24"/>
                      <a:pt x="262" y="24"/>
                    </a:cubicBezTo>
                    <a:cubicBezTo>
                      <a:pt x="256" y="25"/>
                      <a:pt x="256" y="25"/>
                      <a:pt x="256" y="25"/>
                    </a:cubicBezTo>
                    <a:cubicBezTo>
                      <a:pt x="256" y="25"/>
                      <a:pt x="256" y="25"/>
                      <a:pt x="256" y="26"/>
                    </a:cubicBezTo>
                    <a:cubicBezTo>
                      <a:pt x="255" y="28"/>
                      <a:pt x="256" y="30"/>
                      <a:pt x="257" y="33"/>
                    </a:cubicBezTo>
                    <a:cubicBezTo>
                      <a:pt x="257" y="33"/>
                      <a:pt x="257" y="34"/>
                      <a:pt x="258" y="36"/>
                    </a:cubicBezTo>
                    <a:cubicBezTo>
                      <a:pt x="258" y="36"/>
                      <a:pt x="258" y="37"/>
                      <a:pt x="258" y="38"/>
                    </a:cubicBezTo>
                    <a:cubicBezTo>
                      <a:pt x="258" y="39"/>
                      <a:pt x="259" y="40"/>
                      <a:pt x="259" y="41"/>
                    </a:cubicBezTo>
                    <a:cubicBezTo>
                      <a:pt x="259" y="43"/>
                      <a:pt x="259" y="44"/>
                      <a:pt x="259" y="46"/>
                    </a:cubicBezTo>
                    <a:cubicBezTo>
                      <a:pt x="259" y="47"/>
                      <a:pt x="258" y="47"/>
                      <a:pt x="257" y="48"/>
                    </a:cubicBezTo>
                    <a:cubicBezTo>
                      <a:pt x="257" y="49"/>
                      <a:pt x="256" y="49"/>
                      <a:pt x="256" y="50"/>
                    </a:cubicBezTo>
                    <a:cubicBezTo>
                      <a:pt x="254" y="52"/>
                      <a:pt x="253" y="55"/>
                      <a:pt x="254" y="59"/>
                    </a:cubicBezTo>
                    <a:cubicBezTo>
                      <a:pt x="254" y="62"/>
                      <a:pt x="257" y="63"/>
                      <a:pt x="258" y="65"/>
                    </a:cubicBezTo>
                    <a:cubicBezTo>
                      <a:pt x="259" y="65"/>
                      <a:pt x="259" y="65"/>
                      <a:pt x="259" y="65"/>
                    </a:cubicBezTo>
                    <a:cubicBezTo>
                      <a:pt x="260" y="66"/>
                      <a:pt x="260" y="67"/>
                      <a:pt x="260" y="70"/>
                    </a:cubicBezTo>
                    <a:cubicBezTo>
                      <a:pt x="260" y="71"/>
                      <a:pt x="260" y="72"/>
                      <a:pt x="260" y="73"/>
                    </a:cubicBezTo>
                    <a:cubicBezTo>
                      <a:pt x="260" y="74"/>
                      <a:pt x="260" y="74"/>
                      <a:pt x="260" y="74"/>
                    </a:cubicBezTo>
                    <a:cubicBezTo>
                      <a:pt x="260" y="76"/>
                      <a:pt x="260" y="78"/>
                      <a:pt x="262" y="80"/>
                    </a:cubicBezTo>
                    <a:cubicBezTo>
                      <a:pt x="262" y="80"/>
                      <a:pt x="262" y="80"/>
                      <a:pt x="262" y="80"/>
                    </a:cubicBezTo>
                    <a:cubicBezTo>
                      <a:pt x="262" y="81"/>
                      <a:pt x="262" y="82"/>
                      <a:pt x="261" y="83"/>
                    </a:cubicBezTo>
                    <a:cubicBezTo>
                      <a:pt x="260" y="84"/>
                      <a:pt x="259" y="85"/>
                      <a:pt x="259" y="86"/>
                    </a:cubicBezTo>
                    <a:cubicBezTo>
                      <a:pt x="259" y="86"/>
                      <a:pt x="259" y="87"/>
                      <a:pt x="258" y="87"/>
                    </a:cubicBezTo>
                    <a:cubicBezTo>
                      <a:pt x="258" y="88"/>
                      <a:pt x="257" y="89"/>
                      <a:pt x="257" y="90"/>
                    </a:cubicBezTo>
                    <a:cubicBezTo>
                      <a:pt x="257" y="90"/>
                      <a:pt x="257" y="91"/>
                      <a:pt x="257" y="91"/>
                    </a:cubicBezTo>
                    <a:cubicBezTo>
                      <a:pt x="257" y="91"/>
                      <a:pt x="256" y="91"/>
                      <a:pt x="256" y="91"/>
                    </a:cubicBezTo>
                    <a:cubicBezTo>
                      <a:pt x="256" y="91"/>
                      <a:pt x="255" y="91"/>
                      <a:pt x="255" y="91"/>
                    </a:cubicBezTo>
                    <a:cubicBezTo>
                      <a:pt x="253" y="91"/>
                      <a:pt x="251" y="91"/>
                      <a:pt x="250" y="92"/>
                    </a:cubicBezTo>
                    <a:cubicBezTo>
                      <a:pt x="248" y="95"/>
                      <a:pt x="248" y="100"/>
                      <a:pt x="248" y="103"/>
                    </a:cubicBezTo>
                    <a:cubicBezTo>
                      <a:pt x="248" y="104"/>
                      <a:pt x="248" y="104"/>
                      <a:pt x="248" y="104"/>
                    </a:cubicBezTo>
                    <a:cubicBezTo>
                      <a:pt x="249" y="105"/>
                      <a:pt x="249" y="106"/>
                      <a:pt x="249" y="108"/>
                    </a:cubicBezTo>
                    <a:cubicBezTo>
                      <a:pt x="248" y="108"/>
                      <a:pt x="248" y="108"/>
                      <a:pt x="248" y="108"/>
                    </a:cubicBezTo>
                    <a:cubicBezTo>
                      <a:pt x="248" y="108"/>
                      <a:pt x="248" y="109"/>
                      <a:pt x="247" y="109"/>
                    </a:cubicBezTo>
                    <a:cubicBezTo>
                      <a:pt x="245" y="109"/>
                      <a:pt x="244" y="110"/>
                      <a:pt x="243" y="111"/>
                    </a:cubicBezTo>
                    <a:cubicBezTo>
                      <a:pt x="241" y="113"/>
                      <a:pt x="240" y="115"/>
                      <a:pt x="239" y="117"/>
                    </a:cubicBezTo>
                    <a:cubicBezTo>
                      <a:pt x="239" y="118"/>
                      <a:pt x="239" y="118"/>
                      <a:pt x="239" y="119"/>
                    </a:cubicBezTo>
                    <a:cubicBezTo>
                      <a:pt x="239" y="119"/>
                      <a:pt x="239" y="120"/>
                      <a:pt x="239" y="120"/>
                    </a:cubicBezTo>
                    <a:cubicBezTo>
                      <a:pt x="238" y="120"/>
                      <a:pt x="238" y="120"/>
                      <a:pt x="237" y="120"/>
                    </a:cubicBezTo>
                    <a:cubicBezTo>
                      <a:pt x="237" y="120"/>
                      <a:pt x="237" y="120"/>
                      <a:pt x="236" y="120"/>
                    </a:cubicBezTo>
                    <a:cubicBezTo>
                      <a:pt x="236" y="120"/>
                      <a:pt x="235" y="119"/>
                      <a:pt x="234" y="118"/>
                    </a:cubicBezTo>
                    <a:cubicBezTo>
                      <a:pt x="234" y="117"/>
                      <a:pt x="234" y="117"/>
                      <a:pt x="234" y="117"/>
                    </a:cubicBezTo>
                    <a:cubicBezTo>
                      <a:pt x="232" y="115"/>
                      <a:pt x="230" y="113"/>
                      <a:pt x="227" y="113"/>
                    </a:cubicBezTo>
                    <a:cubicBezTo>
                      <a:pt x="226" y="112"/>
                      <a:pt x="225" y="112"/>
                      <a:pt x="224" y="112"/>
                    </a:cubicBezTo>
                    <a:cubicBezTo>
                      <a:pt x="223" y="112"/>
                      <a:pt x="223" y="112"/>
                      <a:pt x="223" y="112"/>
                    </a:cubicBezTo>
                    <a:cubicBezTo>
                      <a:pt x="222" y="112"/>
                      <a:pt x="221" y="112"/>
                      <a:pt x="220" y="111"/>
                    </a:cubicBezTo>
                    <a:cubicBezTo>
                      <a:pt x="220" y="111"/>
                      <a:pt x="220" y="110"/>
                      <a:pt x="219" y="110"/>
                    </a:cubicBezTo>
                    <a:cubicBezTo>
                      <a:pt x="219" y="108"/>
                      <a:pt x="218" y="107"/>
                      <a:pt x="216" y="106"/>
                    </a:cubicBezTo>
                    <a:cubicBezTo>
                      <a:pt x="214" y="104"/>
                      <a:pt x="212" y="104"/>
                      <a:pt x="210" y="104"/>
                    </a:cubicBezTo>
                    <a:cubicBezTo>
                      <a:pt x="210" y="104"/>
                      <a:pt x="209" y="104"/>
                      <a:pt x="208" y="104"/>
                    </a:cubicBezTo>
                    <a:cubicBezTo>
                      <a:pt x="208" y="104"/>
                      <a:pt x="207" y="104"/>
                      <a:pt x="206" y="104"/>
                    </a:cubicBezTo>
                    <a:cubicBezTo>
                      <a:pt x="204" y="104"/>
                      <a:pt x="202" y="104"/>
                      <a:pt x="200" y="106"/>
                    </a:cubicBezTo>
                    <a:cubicBezTo>
                      <a:pt x="199" y="106"/>
                      <a:pt x="197" y="107"/>
                      <a:pt x="196" y="108"/>
                    </a:cubicBezTo>
                    <a:cubicBezTo>
                      <a:pt x="197" y="106"/>
                      <a:pt x="197" y="105"/>
                      <a:pt x="197" y="103"/>
                    </a:cubicBezTo>
                    <a:cubicBezTo>
                      <a:pt x="197" y="103"/>
                      <a:pt x="197" y="102"/>
                      <a:pt x="198" y="101"/>
                    </a:cubicBezTo>
                    <a:cubicBezTo>
                      <a:pt x="198" y="101"/>
                      <a:pt x="198" y="101"/>
                      <a:pt x="198" y="101"/>
                    </a:cubicBezTo>
                    <a:cubicBezTo>
                      <a:pt x="198" y="99"/>
                      <a:pt x="199" y="95"/>
                      <a:pt x="196" y="93"/>
                    </a:cubicBezTo>
                    <a:cubicBezTo>
                      <a:pt x="195" y="92"/>
                      <a:pt x="194" y="91"/>
                      <a:pt x="192" y="91"/>
                    </a:cubicBezTo>
                    <a:cubicBezTo>
                      <a:pt x="191" y="91"/>
                      <a:pt x="190" y="92"/>
                      <a:pt x="189" y="92"/>
                    </a:cubicBezTo>
                    <a:cubicBezTo>
                      <a:pt x="188" y="92"/>
                      <a:pt x="187" y="93"/>
                      <a:pt x="187" y="93"/>
                    </a:cubicBezTo>
                    <a:cubicBezTo>
                      <a:pt x="187" y="92"/>
                      <a:pt x="186" y="91"/>
                      <a:pt x="186" y="87"/>
                    </a:cubicBezTo>
                    <a:cubicBezTo>
                      <a:pt x="186" y="81"/>
                      <a:pt x="184" y="79"/>
                      <a:pt x="182" y="75"/>
                    </a:cubicBezTo>
                    <a:cubicBezTo>
                      <a:pt x="181" y="73"/>
                      <a:pt x="181" y="72"/>
                      <a:pt x="181" y="70"/>
                    </a:cubicBezTo>
                    <a:cubicBezTo>
                      <a:pt x="181" y="66"/>
                      <a:pt x="180" y="63"/>
                      <a:pt x="177" y="61"/>
                    </a:cubicBezTo>
                    <a:cubicBezTo>
                      <a:pt x="176" y="59"/>
                      <a:pt x="176" y="59"/>
                      <a:pt x="176" y="59"/>
                    </a:cubicBezTo>
                    <a:cubicBezTo>
                      <a:pt x="175" y="59"/>
                      <a:pt x="175" y="58"/>
                      <a:pt x="174" y="57"/>
                    </a:cubicBezTo>
                    <a:cubicBezTo>
                      <a:pt x="173" y="57"/>
                      <a:pt x="173" y="57"/>
                      <a:pt x="173" y="57"/>
                    </a:cubicBezTo>
                    <a:cubicBezTo>
                      <a:pt x="173" y="56"/>
                      <a:pt x="172" y="56"/>
                      <a:pt x="172" y="56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2" y="54"/>
                      <a:pt x="173" y="54"/>
                      <a:pt x="173" y="53"/>
                    </a:cubicBezTo>
                    <a:cubicBezTo>
                      <a:pt x="173" y="53"/>
                      <a:pt x="172" y="52"/>
                      <a:pt x="172" y="51"/>
                    </a:cubicBezTo>
                    <a:cubicBezTo>
                      <a:pt x="172" y="49"/>
                      <a:pt x="172" y="48"/>
                      <a:pt x="173" y="46"/>
                    </a:cubicBezTo>
                    <a:cubicBezTo>
                      <a:pt x="173" y="45"/>
                      <a:pt x="173" y="45"/>
                      <a:pt x="174" y="44"/>
                    </a:cubicBezTo>
                    <a:cubicBezTo>
                      <a:pt x="175" y="41"/>
                      <a:pt x="177" y="35"/>
                      <a:pt x="172" y="33"/>
                    </a:cubicBezTo>
                    <a:cubicBezTo>
                      <a:pt x="170" y="32"/>
                      <a:pt x="169" y="32"/>
                      <a:pt x="168" y="32"/>
                    </a:cubicBezTo>
                    <a:cubicBezTo>
                      <a:pt x="165" y="32"/>
                      <a:pt x="164" y="35"/>
                      <a:pt x="163" y="36"/>
                    </a:cubicBezTo>
                    <a:cubicBezTo>
                      <a:pt x="163" y="37"/>
                      <a:pt x="162" y="38"/>
                      <a:pt x="162" y="38"/>
                    </a:cubicBezTo>
                    <a:cubicBezTo>
                      <a:pt x="162" y="38"/>
                      <a:pt x="161" y="37"/>
                      <a:pt x="160" y="36"/>
                    </a:cubicBezTo>
                    <a:cubicBezTo>
                      <a:pt x="159" y="34"/>
                      <a:pt x="157" y="32"/>
                      <a:pt x="154" y="32"/>
                    </a:cubicBezTo>
                    <a:cubicBezTo>
                      <a:pt x="153" y="32"/>
                      <a:pt x="153" y="32"/>
                      <a:pt x="152" y="32"/>
                    </a:cubicBezTo>
                    <a:cubicBezTo>
                      <a:pt x="150" y="32"/>
                      <a:pt x="149" y="34"/>
                      <a:pt x="148" y="34"/>
                    </a:cubicBezTo>
                    <a:cubicBezTo>
                      <a:pt x="148" y="35"/>
                      <a:pt x="148" y="35"/>
                      <a:pt x="148" y="35"/>
                    </a:cubicBezTo>
                    <a:cubicBezTo>
                      <a:pt x="147" y="35"/>
                      <a:pt x="147" y="35"/>
                      <a:pt x="145" y="35"/>
                    </a:cubicBezTo>
                    <a:cubicBezTo>
                      <a:pt x="145" y="35"/>
                      <a:pt x="144" y="35"/>
                      <a:pt x="144" y="35"/>
                    </a:cubicBezTo>
                    <a:cubicBezTo>
                      <a:pt x="143" y="35"/>
                      <a:pt x="142" y="35"/>
                      <a:pt x="142" y="35"/>
                    </a:cubicBezTo>
                    <a:cubicBezTo>
                      <a:pt x="138" y="35"/>
                      <a:pt x="138" y="35"/>
                      <a:pt x="138" y="35"/>
                    </a:cubicBezTo>
                    <a:cubicBezTo>
                      <a:pt x="137" y="35"/>
                      <a:pt x="137" y="35"/>
                      <a:pt x="136" y="35"/>
                    </a:cubicBezTo>
                    <a:cubicBezTo>
                      <a:pt x="135" y="35"/>
                      <a:pt x="135" y="35"/>
                      <a:pt x="135" y="35"/>
                    </a:cubicBezTo>
                    <a:cubicBezTo>
                      <a:pt x="133" y="35"/>
                      <a:pt x="132" y="35"/>
                      <a:pt x="131" y="34"/>
                    </a:cubicBezTo>
                    <a:cubicBezTo>
                      <a:pt x="129" y="34"/>
                      <a:pt x="126" y="31"/>
                      <a:pt x="126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6" y="25"/>
                      <a:pt x="126" y="23"/>
                      <a:pt x="124" y="21"/>
                    </a:cubicBezTo>
                    <a:cubicBezTo>
                      <a:pt x="122" y="19"/>
                      <a:pt x="119" y="18"/>
                      <a:pt x="116" y="18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5" y="17"/>
                      <a:pt x="115" y="17"/>
                      <a:pt x="114" y="17"/>
                    </a:cubicBezTo>
                    <a:cubicBezTo>
                      <a:pt x="114" y="16"/>
                      <a:pt x="114" y="16"/>
                      <a:pt x="114" y="16"/>
                    </a:cubicBezTo>
                    <a:cubicBezTo>
                      <a:pt x="112" y="14"/>
                      <a:pt x="110" y="14"/>
                      <a:pt x="108" y="14"/>
                    </a:cubicBezTo>
                    <a:cubicBezTo>
                      <a:pt x="108" y="14"/>
                      <a:pt x="107" y="14"/>
                      <a:pt x="107" y="14"/>
                    </a:cubicBezTo>
                    <a:cubicBezTo>
                      <a:pt x="107" y="14"/>
                      <a:pt x="106" y="14"/>
                      <a:pt x="106" y="13"/>
                    </a:cubicBezTo>
                    <a:cubicBezTo>
                      <a:pt x="105" y="12"/>
                      <a:pt x="104" y="11"/>
                      <a:pt x="103" y="10"/>
                    </a:cubicBezTo>
                    <a:cubicBezTo>
                      <a:pt x="101" y="9"/>
                      <a:pt x="100" y="9"/>
                      <a:pt x="98" y="8"/>
                    </a:cubicBezTo>
                    <a:cubicBezTo>
                      <a:pt x="98" y="8"/>
                      <a:pt x="97" y="8"/>
                      <a:pt x="96" y="7"/>
                    </a:cubicBezTo>
                    <a:cubicBezTo>
                      <a:pt x="96" y="7"/>
                      <a:pt x="95" y="6"/>
                      <a:pt x="94" y="6"/>
                    </a:cubicBezTo>
                    <a:cubicBezTo>
                      <a:pt x="94" y="5"/>
                      <a:pt x="93" y="5"/>
                      <a:pt x="93" y="5"/>
                    </a:cubicBezTo>
                    <a:cubicBezTo>
                      <a:pt x="88" y="2"/>
                      <a:pt x="85" y="0"/>
                      <a:pt x="81" y="0"/>
                    </a:cubicBezTo>
                    <a:cubicBezTo>
                      <a:pt x="80" y="0"/>
                      <a:pt x="78" y="1"/>
                      <a:pt x="76" y="1"/>
                    </a:cubicBezTo>
                    <a:cubicBezTo>
                      <a:pt x="74" y="3"/>
                      <a:pt x="72" y="4"/>
                      <a:pt x="70" y="6"/>
                    </a:cubicBezTo>
                    <a:cubicBezTo>
                      <a:pt x="69" y="7"/>
                      <a:pt x="68" y="8"/>
                      <a:pt x="67" y="9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5" y="10"/>
                      <a:pt x="64" y="10"/>
                      <a:pt x="63" y="12"/>
                    </a:cubicBezTo>
                    <a:cubicBezTo>
                      <a:pt x="63" y="12"/>
                      <a:pt x="62" y="13"/>
                      <a:pt x="62" y="13"/>
                    </a:cubicBezTo>
                    <a:cubicBezTo>
                      <a:pt x="62" y="14"/>
                      <a:pt x="61" y="15"/>
                      <a:pt x="61" y="15"/>
                    </a:cubicBezTo>
                    <a:cubicBezTo>
                      <a:pt x="61" y="15"/>
                      <a:pt x="60" y="15"/>
                      <a:pt x="60" y="15"/>
                    </a:cubicBezTo>
                    <a:cubicBezTo>
                      <a:pt x="59" y="15"/>
                      <a:pt x="59" y="15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7" y="15"/>
                      <a:pt x="57" y="15"/>
                      <a:pt x="56" y="16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55" y="15"/>
                      <a:pt x="55" y="15"/>
                      <a:pt x="54" y="15"/>
                    </a:cubicBezTo>
                    <a:cubicBezTo>
                      <a:pt x="53" y="14"/>
                      <a:pt x="51" y="14"/>
                      <a:pt x="49" y="14"/>
                    </a:cubicBezTo>
                    <a:cubicBezTo>
                      <a:pt x="49" y="14"/>
                      <a:pt x="49" y="14"/>
                      <a:pt x="49" y="14"/>
                    </a:cubicBezTo>
                    <a:cubicBezTo>
                      <a:pt x="48" y="14"/>
                      <a:pt x="48" y="14"/>
                      <a:pt x="47" y="14"/>
                    </a:cubicBezTo>
                    <a:cubicBezTo>
                      <a:pt x="46" y="14"/>
                      <a:pt x="45" y="14"/>
                      <a:pt x="45" y="14"/>
                    </a:cubicBezTo>
                    <a:cubicBezTo>
                      <a:pt x="44" y="14"/>
                      <a:pt x="43" y="14"/>
                      <a:pt x="42" y="14"/>
                    </a:cubicBezTo>
                    <a:cubicBezTo>
                      <a:pt x="41" y="14"/>
                      <a:pt x="40" y="13"/>
                      <a:pt x="39" y="13"/>
                    </a:cubicBezTo>
                    <a:cubicBezTo>
                      <a:pt x="38" y="12"/>
                      <a:pt x="36" y="12"/>
                      <a:pt x="35" y="11"/>
                    </a:cubicBezTo>
                    <a:cubicBezTo>
                      <a:pt x="31" y="10"/>
                      <a:pt x="27" y="9"/>
                      <a:pt x="22" y="9"/>
                    </a:cubicBezTo>
                    <a:cubicBezTo>
                      <a:pt x="20" y="9"/>
                      <a:pt x="19" y="9"/>
                      <a:pt x="17" y="9"/>
                    </a:cubicBezTo>
                    <a:cubicBezTo>
                      <a:pt x="12" y="10"/>
                      <a:pt x="8" y="12"/>
                      <a:pt x="5" y="16"/>
                    </a:cubicBezTo>
                    <a:cubicBezTo>
                      <a:pt x="3" y="18"/>
                      <a:pt x="2" y="20"/>
                      <a:pt x="2" y="23"/>
                    </a:cubicBezTo>
                    <a:cubicBezTo>
                      <a:pt x="2" y="23"/>
                      <a:pt x="1" y="24"/>
                      <a:pt x="1" y="24"/>
                    </a:cubicBezTo>
                    <a:cubicBezTo>
                      <a:pt x="1" y="26"/>
                      <a:pt x="0" y="28"/>
                      <a:pt x="0" y="30"/>
                    </a:cubicBezTo>
                    <a:cubicBezTo>
                      <a:pt x="1" y="34"/>
                      <a:pt x="3" y="39"/>
                      <a:pt x="4" y="42"/>
                    </a:cubicBezTo>
                    <a:cubicBezTo>
                      <a:pt x="6" y="45"/>
                      <a:pt x="9" y="48"/>
                      <a:pt x="11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4" y="51"/>
                      <a:pt x="15" y="52"/>
                      <a:pt x="15" y="53"/>
                    </a:cubicBezTo>
                    <a:cubicBezTo>
                      <a:pt x="15" y="54"/>
                      <a:pt x="14" y="54"/>
                      <a:pt x="14" y="55"/>
                    </a:cubicBezTo>
                    <a:cubicBezTo>
                      <a:pt x="14" y="56"/>
                      <a:pt x="13" y="57"/>
                      <a:pt x="13" y="58"/>
                    </a:cubicBezTo>
                    <a:cubicBezTo>
                      <a:pt x="13" y="60"/>
                      <a:pt x="14" y="63"/>
                      <a:pt x="15" y="65"/>
                    </a:cubicBez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6"/>
                      <a:pt x="15" y="66"/>
                      <a:pt x="15" y="67"/>
                    </a:cubicBezTo>
                    <a:cubicBezTo>
                      <a:pt x="15" y="67"/>
                      <a:pt x="14" y="68"/>
                      <a:pt x="14" y="69"/>
                    </a:cubicBezTo>
                    <a:cubicBezTo>
                      <a:pt x="12" y="71"/>
                      <a:pt x="9" y="75"/>
                      <a:pt x="12" y="79"/>
                    </a:cubicBezTo>
                    <a:cubicBezTo>
                      <a:pt x="13" y="81"/>
                      <a:pt x="14" y="83"/>
                      <a:pt x="17" y="84"/>
                    </a:cubicBezTo>
                    <a:cubicBezTo>
                      <a:pt x="18" y="84"/>
                      <a:pt x="18" y="84"/>
                      <a:pt x="19" y="84"/>
                    </a:cubicBezTo>
                    <a:cubicBezTo>
                      <a:pt x="19" y="84"/>
                      <a:pt x="19" y="84"/>
                      <a:pt x="19" y="84"/>
                    </a:cubicBezTo>
                    <a:cubicBezTo>
                      <a:pt x="19" y="85"/>
                      <a:pt x="19" y="85"/>
                      <a:pt x="19" y="85"/>
                    </a:cubicBezTo>
                    <a:cubicBezTo>
                      <a:pt x="19" y="86"/>
                      <a:pt x="19" y="87"/>
                      <a:pt x="20" y="88"/>
                    </a:cubicBezTo>
                    <a:cubicBezTo>
                      <a:pt x="20" y="89"/>
                      <a:pt x="20" y="90"/>
                      <a:pt x="20" y="92"/>
                    </a:cubicBezTo>
                    <a:cubicBezTo>
                      <a:pt x="20" y="93"/>
                      <a:pt x="20" y="95"/>
                      <a:pt x="21" y="97"/>
                    </a:cubicBezTo>
                    <a:cubicBezTo>
                      <a:pt x="22" y="99"/>
                      <a:pt x="23" y="100"/>
                      <a:pt x="25" y="101"/>
                    </a:cubicBezTo>
                    <a:cubicBezTo>
                      <a:pt x="25" y="101"/>
                      <a:pt x="26" y="102"/>
                      <a:pt x="26" y="102"/>
                    </a:cubicBezTo>
                    <a:cubicBezTo>
                      <a:pt x="26" y="102"/>
                      <a:pt x="26" y="103"/>
                      <a:pt x="26" y="104"/>
                    </a:cubicBezTo>
                    <a:cubicBezTo>
                      <a:pt x="26" y="105"/>
                      <a:pt x="26" y="105"/>
                      <a:pt x="26" y="105"/>
                    </a:cubicBezTo>
                    <a:cubicBezTo>
                      <a:pt x="26" y="106"/>
                      <a:pt x="27" y="109"/>
                      <a:pt x="29" y="110"/>
                    </a:cubicBezTo>
                    <a:cubicBezTo>
                      <a:pt x="29" y="110"/>
                      <a:pt x="30" y="111"/>
                      <a:pt x="30" y="111"/>
                    </a:cubicBezTo>
                    <a:cubicBezTo>
                      <a:pt x="30" y="111"/>
                      <a:pt x="31" y="111"/>
                      <a:pt x="31" y="111"/>
                    </a:cubicBezTo>
                    <a:cubicBezTo>
                      <a:pt x="31" y="111"/>
                      <a:pt x="31" y="111"/>
                      <a:pt x="31" y="111"/>
                    </a:cubicBezTo>
                    <a:cubicBezTo>
                      <a:pt x="31" y="112"/>
                      <a:pt x="31" y="113"/>
                      <a:pt x="31" y="114"/>
                    </a:cubicBezTo>
                    <a:cubicBezTo>
                      <a:pt x="31" y="115"/>
                      <a:pt x="31" y="115"/>
                      <a:pt x="31" y="115"/>
                    </a:cubicBezTo>
                    <a:cubicBezTo>
                      <a:pt x="32" y="116"/>
                      <a:pt x="31" y="117"/>
                      <a:pt x="30" y="119"/>
                    </a:cubicBezTo>
                    <a:cubicBezTo>
                      <a:pt x="28" y="122"/>
                      <a:pt x="27" y="125"/>
                      <a:pt x="27" y="128"/>
                    </a:cubicBezTo>
                    <a:cubicBezTo>
                      <a:pt x="27" y="130"/>
                      <a:pt x="27" y="131"/>
                      <a:pt x="26" y="132"/>
                    </a:cubicBezTo>
                    <a:cubicBezTo>
                      <a:pt x="26" y="135"/>
                      <a:pt x="26" y="135"/>
                      <a:pt x="26" y="135"/>
                    </a:cubicBezTo>
                    <a:cubicBezTo>
                      <a:pt x="26" y="136"/>
                      <a:pt x="25" y="138"/>
                      <a:pt x="24" y="139"/>
                    </a:cubicBezTo>
                    <a:cubicBezTo>
                      <a:pt x="24" y="140"/>
                      <a:pt x="24" y="140"/>
                      <a:pt x="24" y="140"/>
                    </a:cubicBezTo>
                    <a:cubicBezTo>
                      <a:pt x="21" y="146"/>
                      <a:pt x="12" y="160"/>
                      <a:pt x="23" y="168"/>
                    </a:cubicBezTo>
                    <a:cubicBezTo>
                      <a:pt x="27" y="171"/>
                      <a:pt x="31" y="173"/>
                      <a:pt x="35" y="176"/>
                    </a:cubicBezTo>
                    <a:cubicBezTo>
                      <a:pt x="38" y="178"/>
                      <a:pt x="42" y="180"/>
                      <a:pt x="45" y="182"/>
                    </a:cubicBezTo>
                    <a:cubicBezTo>
                      <a:pt x="46" y="183"/>
                      <a:pt x="47" y="184"/>
                      <a:pt x="48" y="184"/>
                    </a:cubicBezTo>
                    <a:cubicBezTo>
                      <a:pt x="49" y="185"/>
                      <a:pt x="50" y="185"/>
                      <a:pt x="51" y="186"/>
                    </a:cubicBezTo>
                    <a:cubicBezTo>
                      <a:pt x="53" y="187"/>
                      <a:pt x="54" y="189"/>
                      <a:pt x="55" y="190"/>
                    </a:cubicBezTo>
                    <a:cubicBezTo>
                      <a:pt x="56" y="191"/>
                      <a:pt x="57" y="192"/>
                      <a:pt x="58" y="194"/>
                    </a:cubicBezTo>
                    <a:cubicBezTo>
                      <a:pt x="59" y="195"/>
                      <a:pt x="59" y="195"/>
                      <a:pt x="59" y="195"/>
                    </a:cubicBezTo>
                    <a:cubicBezTo>
                      <a:pt x="62" y="199"/>
                      <a:pt x="64" y="202"/>
                      <a:pt x="65" y="206"/>
                    </a:cubicBezTo>
                    <a:cubicBezTo>
                      <a:pt x="66" y="211"/>
                      <a:pt x="68" y="214"/>
                      <a:pt x="70" y="217"/>
                    </a:cubicBezTo>
                    <a:cubicBezTo>
                      <a:pt x="71" y="219"/>
                      <a:pt x="71" y="219"/>
                      <a:pt x="71" y="219"/>
                    </a:cubicBezTo>
                    <a:cubicBezTo>
                      <a:pt x="72" y="221"/>
                      <a:pt x="72" y="224"/>
                      <a:pt x="73" y="227"/>
                    </a:cubicBezTo>
                    <a:cubicBezTo>
                      <a:pt x="73" y="229"/>
                      <a:pt x="73" y="230"/>
                      <a:pt x="73" y="231"/>
                    </a:cubicBezTo>
                    <a:cubicBezTo>
                      <a:pt x="74" y="233"/>
                      <a:pt x="74" y="235"/>
                      <a:pt x="75" y="237"/>
                    </a:cubicBezTo>
                    <a:cubicBezTo>
                      <a:pt x="75" y="238"/>
                      <a:pt x="76" y="239"/>
                      <a:pt x="76" y="240"/>
                    </a:cubicBezTo>
                    <a:cubicBezTo>
                      <a:pt x="76" y="241"/>
                      <a:pt x="76" y="241"/>
                      <a:pt x="76" y="242"/>
                    </a:cubicBezTo>
                    <a:cubicBezTo>
                      <a:pt x="77" y="243"/>
                      <a:pt x="77" y="248"/>
                      <a:pt x="82" y="248"/>
                    </a:cubicBezTo>
                    <a:cubicBezTo>
                      <a:pt x="82" y="248"/>
                      <a:pt x="83" y="247"/>
                      <a:pt x="84" y="247"/>
                    </a:cubicBezTo>
                    <a:cubicBezTo>
                      <a:pt x="85" y="247"/>
                      <a:pt x="86" y="246"/>
                      <a:pt x="87" y="246"/>
                    </a:cubicBezTo>
                    <a:cubicBezTo>
                      <a:pt x="89" y="246"/>
                      <a:pt x="90" y="248"/>
                      <a:pt x="90" y="248"/>
                    </a:cubicBezTo>
                    <a:cubicBezTo>
                      <a:pt x="90" y="249"/>
                      <a:pt x="90" y="249"/>
                      <a:pt x="90" y="249"/>
                    </a:cubicBezTo>
                    <a:cubicBezTo>
                      <a:pt x="89" y="250"/>
                      <a:pt x="87" y="250"/>
                      <a:pt x="86" y="250"/>
                    </a:cubicBezTo>
                    <a:cubicBezTo>
                      <a:pt x="84" y="250"/>
                      <a:pt x="83" y="250"/>
                      <a:pt x="82" y="250"/>
                    </a:cubicBezTo>
                    <a:cubicBezTo>
                      <a:pt x="76" y="251"/>
                      <a:pt x="74" y="256"/>
                      <a:pt x="73" y="260"/>
                    </a:cubicBezTo>
                    <a:cubicBezTo>
                      <a:pt x="72" y="261"/>
                      <a:pt x="72" y="261"/>
                      <a:pt x="72" y="261"/>
                    </a:cubicBezTo>
                    <a:cubicBezTo>
                      <a:pt x="72" y="262"/>
                      <a:pt x="72" y="262"/>
                      <a:pt x="71" y="263"/>
                    </a:cubicBezTo>
                    <a:cubicBezTo>
                      <a:pt x="71" y="264"/>
                      <a:pt x="70" y="265"/>
                      <a:pt x="70" y="266"/>
                    </a:cubicBezTo>
                    <a:cubicBezTo>
                      <a:pt x="69" y="269"/>
                      <a:pt x="68" y="271"/>
                      <a:pt x="67" y="273"/>
                    </a:cubicBezTo>
                    <a:cubicBezTo>
                      <a:pt x="66" y="274"/>
                      <a:pt x="66" y="274"/>
                      <a:pt x="66" y="274"/>
                    </a:cubicBezTo>
                    <a:cubicBezTo>
                      <a:pt x="66" y="276"/>
                      <a:pt x="65" y="278"/>
                      <a:pt x="63" y="280"/>
                    </a:cubicBezTo>
                    <a:cubicBezTo>
                      <a:pt x="63" y="282"/>
                      <a:pt x="62" y="282"/>
                      <a:pt x="61" y="283"/>
                    </a:cubicBezTo>
                    <a:cubicBezTo>
                      <a:pt x="61" y="284"/>
                      <a:pt x="60" y="284"/>
                      <a:pt x="60" y="285"/>
                    </a:cubicBezTo>
                    <a:cubicBezTo>
                      <a:pt x="59" y="286"/>
                      <a:pt x="58" y="287"/>
                      <a:pt x="57" y="288"/>
                    </a:cubicBezTo>
                    <a:cubicBezTo>
                      <a:pt x="57" y="289"/>
                      <a:pt x="56" y="290"/>
                      <a:pt x="55" y="291"/>
                    </a:cubicBezTo>
                    <a:cubicBezTo>
                      <a:pt x="52" y="294"/>
                      <a:pt x="49" y="298"/>
                      <a:pt x="45" y="301"/>
                    </a:cubicBezTo>
                    <a:cubicBezTo>
                      <a:pt x="44" y="302"/>
                      <a:pt x="43" y="303"/>
                      <a:pt x="42" y="304"/>
                    </a:cubicBezTo>
                    <a:cubicBezTo>
                      <a:pt x="39" y="307"/>
                      <a:pt x="36" y="310"/>
                      <a:pt x="33" y="311"/>
                    </a:cubicBezTo>
                    <a:cubicBezTo>
                      <a:pt x="32" y="312"/>
                      <a:pt x="32" y="312"/>
                      <a:pt x="31" y="312"/>
                    </a:cubicBezTo>
                    <a:cubicBezTo>
                      <a:pt x="27" y="314"/>
                      <a:pt x="21" y="316"/>
                      <a:pt x="21" y="322"/>
                    </a:cubicBezTo>
                    <a:cubicBezTo>
                      <a:pt x="22" y="325"/>
                      <a:pt x="24" y="327"/>
                      <a:pt x="25" y="329"/>
                    </a:cubicBezTo>
                    <a:cubicBezTo>
                      <a:pt x="25" y="329"/>
                      <a:pt x="26" y="329"/>
                      <a:pt x="26" y="330"/>
                    </a:cubicBezTo>
                    <a:cubicBezTo>
                      <a:pt x="27" y="330"/>
                      <a:pt x="27" y="331"/>
                      <a:pt x="28" y="332"/>
                    </a:cubicBezTo>
                    <a:cubicBezTo>
                      <a:pt x="28" y="333"/>
                      <a:pt x="28" y="333"/>
                      <a:pt x="28" y="333"/>
                    </a:cubicBezTo>
                    <a:cubicBezTo>
                      <a:pt x="29" y="335"/>
                      <a:pt x="30" y="336"/>
                      <a:pt x="30" y="337"/>
                    </a:cubicBezTo>
                    <a:cubicBezTo>
                      <a:pt x="31" y="337"/>
                      <a:pt x="31" y="337"/>
                      <a:pt x="31" y="337"/>
                    </a:cubicBezTo>
                    <a:cubicBezTo>
                      <a:pt x="34" y="340"/>
                      <a:pt x="36" y="342"/>
                      <a:pt x="39" y="344"/>
                    </a:cubicBezTo>
                    <a:cubicBezTo>
                      <a:pt x="40" y="345"/>
                      <a:pt x="40" y="345"/>
                      <a:pt x="40" y="345"/>
                    </a:cubicBezTo>
                    <a:cubicBezTo>
                      <a:pt x="40" y="345"/>
                      <a:pt x="40" y="346"/>
                      <a:pt x="40" y="346"/>
                    </a:cubicBezTo>
                    <a:cubicBezTo>
                      <a:pt x="40" y="347"/>
                      <a:pt x="40" y="347"/>
                      <a:pt x="40" y="347"/>
                    </a:cubicBezTo>
                    <a:cubicBezTo>
                      <a:pt x="40" y="348"/>
                      <a:pt x="40" y="348"/>
                      <a:pt x="40" y="349"/>
                    </a:cubicBezTo>
                    <a:cubicBezTo>
                      <a:pt x="39" y="351"/>
                      <a:pt x="38" y="352"/>
                      <a:pt x="38" y="354"/>
                    </a:cubicBezTo>
                    <a:cubicBezTo>
                      <a:pt x="38" y="359"/>
                      <a:pt x="40" y="362"/>
                      <a:pt x="41" y="366"/>
                    </a:cubicBezTo>
                    <a:cubicBezTo>
                      <a:pt x="41" y="367"/>
                      <a:pt x="41" y="367"/>
                      <a:pt x="41" y="367"/>
                    </a:cubicBezTo>
                    <a:cubicBezTo>
                      <a:pt x="42" y="369"/>
                      <a:pt x="44" y="372"/>
                      <a:pt x="45" y="374"/>
                    </a:cubicBezTo>
                    <a:cubicBezTo>
                      <a:pt x="46" y="377"/>
                      <a:pt x="48" y="381"/>
                      <a:pt x="49" y="384"/>
                    </a:cubicBezTo>
                    <a:cubicBezTo>
                      <a:pt x="49" y="385"/>
                      <a:pt x="49" y="386"/>
                      <a:pt x="50" y="387"/>
                    </a:cubicBezTo>
                    <a:cubicBezTo>
                      <a:pt x="51" y="392"/>
                      <a:pt x="52" y="396"/>
                      <a:pt x="56" y="401"/>
                    </a:cubicBezTo>
                    <a:cubicBezTo>
                      <a:pt x="57" y="401"/>
                      <a:pt x="58" y="402"/>
                      <a:pt x="59" y="403"/>
                    </a:cubicBezTo>
                    <a:cubicBezTo>
                      <a:pt x="61" y="405"/>
                      <a:pt x="64" y="408"/>
                      <a:pt x="64" y="410"/>
                    </a:cubicBezTo>
                    <a:cubicBezTo>
                      <a:pt x="64" y="412"/>
                      <a:pt x="63" y="413"/>
                      <a:pt x="61" y="416"/>
                    </a:cubicBezTo>
                    <a:cubicBezTo>
                      <a:pt x="60" y="416"/>
                      <a:pt x="60" y="417"/>
                      <a:pt x="59" y="417"/>
                    </a:cubicBezTo>
                    <a:cubicBezTo>
                      <a:pt x="56" y="421"/>
                      <a:pt x="54" y="428"/>
                      <a:pt x="56" y="433"/>
                    </a:cubicBezTo>
                    <a:cubicBezTo>
                      <a:pt x="56" y="435"/>
                      <a:pt x="58" y="437"/>
                      <a:pt x="59" y="438"/>
                    </a:cubicBezTo>
                    <a:cubicBezTo>
                      <a:pt x="60" y="438"/>
                      <a:pt x="60" y="439"/>
                      <a:pt x="60" y="439"/>
                    </a:cubicBezTo>
                    <a:cubicBezTo>
                      <a:pt x="61" y="440"/>
                      <a:pt x="61" y="442"/>
                      <a:pt x="61" y="443"/>
                    </a:cubicBezTo>
                    <a:cubicBezTo>
                      <a:pt x="58" y="438"/>
                      <a:pt x="54" y="433"/>
                      <a:pt x="50" y="433"/>
                    </a:cubicBezTo>
                    <a:cubicBezTo>
                      <a:pt x="46" y="432"/>
                      <a:pt x="46" y="432"/>
                      <a:pt x="46" y="432"/>
                    </a:cubicBezTo>
                    <a:cubicBezTo>
                      <a:pt x="47" y="436"/>
                      <a:pt x="47" y="436"/>
                      <a:pt x="47" y="436"/>
                    </a:cubicBezTo>
                    <a:cubicBezTo>
                      <a:pt x="52" y="478"/>
                      <a:pt x="59" y="528"/>
                      <a:pt x="66" y="577"/>
                    </a:cubicBezTo>
                    <a:cubicBezTo>
                      <a:pt x="67" y="578"/>
                      <a:pt x="67" y="580"/>
                      <a:pt x="67" y="581"/>
                    </a:cubicBezTo>
                    <a:cubicBezTo>
                      <a:pt x="68" y="585"/>
                      <a:pt x="68" y="589"/>
                      <a:pt x="69" y="593"/>
                    </a:cubicBezTo>
                    <a:cubicBezTo>
                      <a:pt x="69" y="604"/>
                      <a:pt x="73" y="608"/>
                      <a:pt x="78" y="616"/>
                    </a:cubicBezTo>
                    <a:cubicBezTo>
                      <a:pt x="81" y="619"/>
                      <a:pt x="81" y="619"/>
                      <a:pt x="81" y="619"/>
                    </a:cubicBezTo>
                    <a:cubicBezTo>
                      <a:pt x="83" y="622"/>
                      <a:pt x="85" y="624"/>
                      <a:pt x="88" y="626"/>
                    </a:cubicBezTo>
                    <a:cubicBezTo>
                      <a:pt x="90" y="628"/>
                      <a:pt x="92" y="630"/>
                      <a:pt x="94" y="633"/>
                    </a:cubicBezTo>
                    <a:cubicBezTo>
                      <a:pt x="96" y="635"/>
                      <a:pt x="97" y="637"/>
                      <a:pt x="99" y="639"/>
                    </a:cubicBezTo>
                    <a:cubicBezTo>
                      <a:pt x="105" y="647"/>
                      <a:pt x="109" y="653"/>
                      <a:pt x="120" y="653"/>
                    </a:cubicBezTo>
                    <a:cubicBezTo>
                      <a:pt x="122" y="653"/>
                      <a:pt x="124" y="653"/>
                      <a:pt x="126" y="652"/>
                    </a:cubicBezTo>
                    <a:cubicBezTo>
                      <a:pt x="128" y="652"/>
                      <a:pt x="131" y="651"/>
                      <a:pt x="134" y="651"/>
                    </a:cubicBezTo>
                    <a:cubicBezTo>
                      <a:pt x="138" y="650"/>
                      <a:pt x="145" y="648"/>
                      <a:pt x="149" y="648"/>
                    </a:cubicBezTo>
                    <a:cubicBezTo>
                      <a:pt x="150" y="648"/>
                      <a:pt x="150" y="648"/>
                      <a:pt x="150" y="648"/>
                    </a:cubicBezTo>
                    <a:cubicBezTo>
                      <a:pt x="154" y="648"/>
                      <a:pt x="158" y="651"/>
                      <a:pt x="162" y="654"/>
                    </a:cubicBezTo>
                    <a:cubicBezTo>
                      <a:pt x="164" y="656"/>
                      <a:pt x="166" y="658"/>
                      <a:pt x="169" y="659"/>
                    </a:cubicBezTo>
                    <a:cubicBezTo>
                      <a:pt x="172" y="660"/>
                      <a:pt x="174" y="661"/>
                      <a:pt x="176" y="661"/>
                    </a:cubicBezTo>
                    <a:cubicBezTo>
                      <a:pt x="179" y="661"/>
                      <a:pt x="181" y="660"/>
                      <a:pt x="183" y="658"/>
                    </a:cubicBezTo>
                    <a:cubicBezTo>
                      <a:pt x="184" y="658"/>
                      <a:pt x="184" y="658"/>
                      <a:pt x="184" y="658"/>
                    </a:cubicBezTo>
                    <a:cubicBezTo>
                      <a:pt x="185" y="657"/>
                      <a:pt x="186" y="657"/>
                      <a:pt x="187" y="656"/>
                    </a:cubicBezTo>
                    <a:cubicBezTo>
                      <a:pt x="191" y="654"/>
                      <a:pt x="195" y="653"/>
                      <a:pt x="200" y="652"/>
                    </a:cubicBezTo>
                    <a:cubicBezTo>
                      <a:pt x="200" y="652"/>
                      <a:pt x="200" y="652"/>
                      <a:pt x="200" y="652"/>
                    </a:cubicBezTo>
                    <a:cubicBezTo>
                      <a:pt x="203" y="651"/>
                      <a:pt x="205" y="650"/>
                      <a:pt x="208" y="649"/>
                    </a:cubicBezTo>
                    <a:cubicBezTo>
                      <a:pt x="211" y="648"/>
                      <a:pt x="214" y="647"/>
                      <a:pt x="217" y="647"/>
                    </a:cubicBezTo>
                    <a:cubicBezTo>
                      <a:pt x="218" y="647"/>
                      <a:pt x="218" y="647"/>
                      <a:pt x="219" y="648"/>
                    </a:cubicBezTo>
                    <a:cubicBezTo>
                      <a:pt x="222" y="649"/>
                      <a:pt x="223" y="652"/>
                      <a:pt x="224" y="657"/>
                    </a:cubicBezTo>
                    <a:cubicBezTo>
                      <a:pt x="226" y="661"/>
                      <a:pt x="226" y="661"/>
                      <a:pt x="226" y="661"/>
                    </a:cubicBezTo>
                    <a:cubicBezTo>
                      <a:pt x="226" y="663"/>
                      <a:pt x="227" y="664"/>
                      <a:pt x="227" y="666"/>
                    </a:cubicBezTo>
                    <a:cubicBezTo>
                      <a:pt x="228" y="669"/>
                      <a:pt x="228" y="669"/>
                      <a:pt x="228" y="669"/>
                    </a:cubicBezTo>
                    <a:cubicBezTo>
                      <a:pt x="231" y="668"/>
                      <a:pt x="231" y="668"/>
                      <a:pt x="231" y="668"/>
                    </a:cubicBezTo>
                    <a:cubicBezTo>
                      <a:pt x="234" y="668"/>
                      <a:pt x="238" y="667"/>
                      <a:pt x="241" y="667"/>
                    </a:cubicBezTo>
                    <a:cubicBezTo>
                      <a:pt x="246" y="666"/>
                      <a:pt x="252" y="665"/>
                      <a:pt x="257" y="664"/>
                    </a:cubicBezTo>
                    <a:cubicBezTo>
                      <a:pt x="260" y="663"/>
                      <a:pt x="262" y="662"/>
                      <a:pt x="264" y="661"/>
                    </a:cubicBezTo>
                    <a:cubicBezTo>
                      <a:pt x="267" y="660"/>
                      <a:pt x="269" y="659"/>
                      <a:pt x="271" y="658"/>
                    </a:cubicBezTo>
                    <a:cubicBezTo>
                      <a:pt x="272" y="658"/>
                      <a:pt x="274" y="657"/>
                      <a:pt x="275" y="657"/>
                    </a:cubicBezTo>
                    <a:cubicBezTo>
                      <a:pt x="279" y="656"/>
                      <a:pt x="282" y="655"/>
                      <a:pt x="286" y="655"/>
                    </a:cubicBezTo>
                    <a:cubicBezTo>
                      <a:pt x="291" y="655"/>
                      <a:pt x="296" y="653"/>
                      <a:pt x="301" y="651"/>
                    </a:cubicBezTo>
                    <a:cubicBezTo>
                      <a:pt x="302" y="650"/>
                      <a:pt x="302" y="650"/>
                      <a:pt x="302" y="650"/>
                    </a:cubicBezTo>
                    <a:cubicBezTo>
                      <a:pt x="306" y="648"/>
                      <a:pt x="310" y="646"/>
                      <a:pt x="312" y="640"/>
                    </a:cubicBezTo>
                    <a:cubicBezTo>
                      <a:pt x="312" y="640"/>
                      <a:pt x="312" y="639"/>
                      <a:pt x="313" y="638"/>
                    </a:cubicBezTo>
                    <a:cubicBezTo>
                      <a:pt x="313" y="637"/>
                      <a:pt x="313" y="636"/>
                      <a:pt x="314" y="635"/>
                    </a:cubicBezTo>
                    <a:cubicBezTo>
                      <a:pt x="316" y="633"/>
                      <a:pt x="317" y="632"/>
                      <a:pt x="319" y="631"/>
                    </a:cubicBezTo>
                    <a:cubicBezTo>
                      <a:pt x="322" y="631"/>
                      <a:pt x="325" y="629"/>
                      <a:pt x="327" y="626"/>
                    </a:cubicBezTo>
                    <a:cubicBezTo>
                      <a:pt x="328" y="623"/>
                      <a:pt x="328" y="621"/>
                      <a:pt x="329" y="619"/>
                    </a:cubicBezTo>
                    <a:cubicBezTo>
                      <a:pt x="329" y="617"/>
                      <a:pt x="329" y="615"/>
                      <a:pt x="330" y="613"/>
                    </a:cubicBezTo>
                    <a:cubicBezTo>
                      <a:pt x="332" y="609"/>
                      <a:pt x="333" y="605"/>
                      <a:pt x="333" y="599"/>
                    </a:cubicBezTo>
                    <a:cubicBezTo>
                      <a:pt x="333" y="596"/>
                      <a:pt x="333" y="593"/>
                      <a:pt x="332" y="591"/>
                    </a:cubicBezTo>
                    <a:cubicBezTo>
                      <a:pt x="332" y="589"/>
                      <a:pt x="332" y="587"/>
                      <a:pt x="331" y="585"/>
                    </a:cubicBezTo>
                    <a:cubicBezTo>
                      <a:pt x="331" y="582"/>
                      <a:pt x="332" y="579"/>
                      <a:pt x="333" y="575"/>
                    </a:cubicBezTo>
                    <a:cubicBezTo>
                      <a:pt x="334" y="574"/>
                      <a:pt x="334" y="571"/>
                      <a:pt x="335" y="569"/>
                    </a:cubicBezTo>
                    <a:cubicBezTo>
                      <a:pt x="335" y="567"/>
                      <a:pt x="335" y="565"/>
                      <a:pt x="335" y="562"/>
                    </a:cubicBezTo>
                    <a:cubicBezTo>
                      <a:pt x="334" y="560"/>
                      <a:pt x="334" y="558"/>
                      <a:pt x="335" y="556"/>
                    </a:cubicBezTo>
                    <a:cubicBezTo>
                      <a:pt x="335" y="554"/>
                      <a:pt x="336" y="553"/>
                      <a:pt x="337" y="552"/>
                    </a:cubicBezTo>
                    <a:cubicBezTo>
                      <a:pt x="338" y="550"/>
                      <a:pt x="338" y="548"/>
                      <a:pt x="339" y="546"/>
                    </a:cubicBezTo>
                    <a:cubicBezTo>
                      <a:pt x="339" y="545"/>
                      <a:pt x="340" y="544"/>
                      <a:pt x="340" y="543"/>
                    </a:cubicBezTo>
                    <a:cubicBezTo>
                      <a:pt x="340" y="542"/>
                      <a:pt x="341" y="537"/>
                      <a:pt x="342" y="537"/>
                    </a:cubicBezTo>
                    <a:cubicBezTo>
                      <a:pt x="343" y="537"/>
                      <a:pt x="344" y="538"/>
                      <a:pt x="346" y="538"/>
                    </a:cubicBezTo>
                    <a:cubicBezTo>
                      <a:pt x="348" y="540"/>
                      <a:pt x="348" y="540"/>
                      <a:pt x="348" y="540"/>
                    </a:cubicBezTo>
                    <a:cubicBezTo>
                      <a:pt x="350" y="538"/>
                      <a:pt x="350" y="538"/>
                      <a:pt x="350" y="538"/>
                    </a:cubicBezTo>
                    <a:cubicBezTo>
                      <a:pt x="351" y="536"/>
                      <a:pt x="352" y="535"/>
                      <a:pt x="354" y="534"/>
                    </a:cubicBezTo>
                    <a:cubicBezTo>
                      <a:pt x="355" y="532"/>
                      <a:pt x="357" y="530"/>
                      <a:pt x="358" y="528"/>
                    </a:cubicBezTo>
                    <a:cubicBezTo>
                      <a:pt x="361" y="524"/>
                      <a:pt x="360" y="520"/>
                      <a:pt x="359" y="517"/>
                    </a:cubicBezTo>
                    <a:cubicBezTo>
                      <a:pt x="358" y="514"/>
                      <a:pt x="357" y="511"/>
                      <a:pt x="359" y="509"/>
                    </a:cubicBezTo>
                    <a:cubicBezTo>
                      <a:pt x="361" y="506"/>
                      <a:pt x="376" y="499"/>
                      <a:pt x="379" y="499"/>
                    </a:cubicBezTo>
                    <a:cubicBezTo>
                      <a:pt x="380" y="499"/>
                      <a:pt x="380" y="499"/>
                      <a:pt x="381" y="499"/>
                    </a:cubicBezTo>
                    <a:cubicBezTo>
                      <a:pt x="382" y="499"/>
                      <a:pt x="383" y="499"/>
                      <a:pt x="384" y="500"/>
                    </a:cubicBezTo>
                    <a:cubicBezTo>
                      <a:pt x="384" y="500"/>
                      <a:pt x="385" y="500"/>
                      <a:pt x="386" y="500"/>
                    </a:cubicBezTo>
                    <a:cubicBezTo>
                      <a:pt x="387" y="500"/>
                      <a:pt x="388" y="500"/>
                      <a:pt x="389" y="499"/>
                    </a:cubicBezTo>
                    <a:cubicBezTo>
                      <a:pt x="390" y="499"/>
                      <a:pt x="391" y="498"/>
                      <a:pt x="394" y="495"/>
                    </a:cubicBezTo>
                    <a:cubicBezTo>
                      <a:pt x="395" y="494"/>
                      <a:pt x="396" y="493"/>
                      <a:pt x="397" y="493"/>
                    </a:cubicBezTo>
                    <a:cubicBezTo>
                      <a:pt x="402" y="489"/>
                      <a:pt x="407" y="486"/>
                      <a:pt x="412" y="484"/>
                    </a:cubicBezTo>
                    <a:cubicBezTo>
                      <a:pt x="414" y="484"/>
                      <a:pt x="414" y="484"/>
                      <a:pt x="414" y="484"/>
                    </a:cubicBezTo>
                    <a:cubicBezTo>
                      <a:pt x="414" y="482"/>
                      <a:pt x="414" y="482"/>
                      <a:pt x="414" y="482"/>
                    </a:cubicBezTo>
                    <a:cubicBezTo>
                      <a:pt x="414" y="482"/>
                      <a:pt x="414" y="481"/>
                      <a:pt x="414" y="481"/>
                    </a:cubicBezTo>
                    <a:cubicBezTo>
                      <a:pt x="414" y="481"/>
                      <a:pt x="415" y="481"/>
                      <a:pt x="415" y="481"/>
                    </a:cubicBezTo>
                    <a:cubicBezTo>
                      <a:pt x="416" y="481"/>
                      <a:pt x="417" y="481"/>
                      <a:pt x="417" y="482"/>
                    </a:cubicBezTo>
                    <a:cubicBezTo>
                      <a:pt x="418" y="482"/>
                      <a:pt x="419" y="482"/>
                      <a:pt x="420" y="482"/>
                    </a:cubicBezTo>
                    <a:cubicBezTo>
                      <a:pt x="424" y="482"/>
                      <a:pt x="428" y="481"/>
                      <a:pt x="431" y="480"/>
                    </a:cubicBezTo>
                    <a:cubicBezTo>
                      <a:pt x="436" y="478"/>
                      <a:pt x="438" y="474"/>
                      <a:pt x="440" y="471"/>
                    </a:cubicBezTo>
                    <a:cubicBezTo>
                      <a:pt x="441" y="470"/>
                      <a:pt x="441" y="470"/>
                      <a:pt x="441" y="470"/>
                    </a:cubicBezTo>
                    <a:cubicBezTo>
                      <a:pt x="441" y="469"/>
                      <a:pt x="441" y="469"/>
                      <a:pt x="442" y="468"/>
                    </a:cubicBezTo>
                    <a:cubicBezTo>
                      <a:pt x="442" y="467"/>
                      <a:pt x="443" y="466"/>
                      <a:pt x="444" y="465"/>
                    </a:cubicBezTo>
                    <a:cubicBezTo>
                      <a:pt x="444" y="464"/>
                      <a:pt x="444" y="464"/>
                      <a:pt x="444" y="464"/>
                    </a:cubicBezTo>
                    <a:cubicBezTo>
                      <a:pt x="445" y="463"/>
                      <a:pt x="445" y="462"/>
                      <a:pt x="445" y="461"/>
                    </a:cubicBezTo>
                    <a:cubicBezTo>
                      <a:pt x="446" y="461"/>
                      <a:pt x="446" y="460"/>
                      <a:pt x="447" y="459"/>
                    </a:cubicBezTo>
                    <a:cubicBezTo>
                      <a:pt x="447" y="459"/>
                      <a:pt x="447" y="458"/>
                      <a:pt x="448" y="457"/>
                    </a:cubicBezTo>
                    <a:cubicBezTo>
                      <a:pt x="448" y="457"/>
                      <a:pt x="448" y="457"/>
                      <a:pt x="449" y="456"/>
                    </a:cubicBezTo>
                    <a:cubicBezTo>
                      <a:pt x="449" y="456"/>
                      <a:pt x="450" y="455"/>
                      <a:pt x="450" y="454"/>
                    </a:cubicBezTo>
                    <a:cubicBezTo>
                      <a:pt x="452" y="452"/>
                      <a:pt x="452" y="449"/>
                      <a:pt x="451" y="445"/>
                    </a:cubicBezTo>
                    <a:cubicBezTo>
                      <a:pt x="451" y="442"/>
                      <a:pt x="449" y="439"/>
                      <a:pt x="446" y="436"/>
                    </a:cubicBezTo>
                    <a:cubicBezTo>
                      <a:pt x="442" y="430"/>
                      <a:pt x="435" y="427"/>
                      <a:pt x="427" y="427"/>
                    </a:cubicBezTo>
                    <a:cubicBezTo>
                      <a:pt x="416" y="427"/>
                      <a:pt x="403" y="433"/>
                      <a:pt x="397" y="437"/>
                    </a:cubicBezTo>
                    <a:cubicBezTo>
                      <a:pt x="380" y="446"/>
                      <a:pt x="367" y="460"/>
                      <a:pt x="357" y="471"/>
                    </a:cubicBezTo>
                    <a:cubicBezTo>
                      <a:pt x="347" y="482"/>
                      <a:pt x="339" y="493"/>
                      <a:pt x="333" y="504"/>
                    </a:cubicBezTo>
                    <a:cubicBezTo>
                      <a:pt x="332" y="506"/>
                      <a:pt x="332" y="506"/>
                      <a:pt x="332" y="506"/>
                    </a:cubicBezTo>
                    <a:cubicBezTo>
                      <a:pt x="330" y="510"/>
                      <a:pt x="327" y="515"/>
                      <a:pt x="326" y="520"/>
                    </a:cubicBezTo>
                    <a:cubicBezTo>
                      <a:pt x="324" y="527"/>
                      <a:pt x="322" y="533"/>
                      <a:pt x="319" y="540"/>
                    </a:cubicBezTo>
                    <a:cubicBezTo>
                      <a:pt x="317" y="543"/>
                      <a:pt x="316" y="546"/>
                      <a:pt x="315" y="549"/>
                    </a:cubicBezTo>
                    <a:cubicBezTo>
                      <a:pt x="314" y="554"/>
                      <a:pt x="312" y="558"/>
                      <a:pt x="309" y="562"/>
                    </a:cubicBezTo>
                    <a:cubicBezTo>
                      <a:pt x="309" y="562"/>
                      <a:pt x="309" y="562"/>
                      <a:pt x="309" y="562"/>
                    </a:cubicBezTo>
                    <a:cubicBezTo>
                      <a:pt x="308" y="563"/>
                      <a:pt x="307" y="565"/>
                      <a:pt x="306" y="565"/>
                    </a:cubicBezTo>
                    <a:cubicBezTo>
                      <a:pt x="306" y="566"/>
                      <a:pt x="305" y="566"/>
                      <a:pt x="305" y="566"/>
                    </a:cubicBezTo>
                    <a:cubicBezTo>
                      <a:pt x="303" y="567"/>
                      <a:pt x="302" y="567"/>
                      <a:pt x="301" y="568"/>
                    </a:cubicBezTo>
                    <a:cubicBezTo>
                      <a:pt x="301" y="568"/>
                      <a:pt x="301" y="568"/>
                      <a:pt x="302" y="567"/>
                    </a:cubicBezTo>
                    <a:cubicBezTo>
                      <a:pt x="302" y="567"/>
                      <a:pt x="302" y="566"/>
                      <a:pt x="303" y="566"/>
                    </a:cubicBezTo>
                    <a:cubicBezTo>
                      <a:pt x="303" y="565"/>
                      <a:pt x="303" y="564"/>
                      <a:pt x="304" y="564"/>
                    </a:cubicBezTo>
                    <a:cubicBezTo>
                      <a:pt x="305" y="563"/>
                      <a:pt x="308" y="562"/>
                      <a:pt x="308" y="558"/>
                    </a:cubicBezTo>
                    <a:cubicBezTo>
                      <a:pt x="308" y="557"/>
                      <a:pt x="308" y="556"/>
                      <a:pt x="308" y="554"/>
                    </a:cubicBezTo>
                    <a:cubicBezTo>
                      <a:pt x="308" y="553"/>
                      <a:pt x="308" y="551"/>
                      <a:pt x="308" y="550"/>
                    </a:cubicBezTo>
                    <a:cubicBezTo>
                      <a:pt x="308" y="549"/>
                      <a:pt x="309" y="548"/>
                      <a:pt x="309" y="547"/>
                    </a:cubicBezTo>
                    <a:cubicBezTo>
                      <a:pt x="310" y="545"/>
                      <a:pt x="310" y="543"/>
                      <a:pt x="311" y="541"/>
                    </a:cubicBezTo>
                    <a:cubicBezTo>
                      <a:pt x="312" y="540"/>
                      <a:pt x="312" y="539"/>
                      <a:pt x="312" y="539"/>
                    </a:cubicBezTo>
                    <a:cubicBezTo>
                      <a:pt x="313" y="538"/>
                      <a:pt x="313" y="537"/>
                      <a:pt x="314" y="536"/>
                    </a:cubicBezTo>
                    <a:cubicBezTo>
                      <a:pt x="314" y="536"/>
                      <a:pt x="314" y="536"/>
                      <a:pt x="314" y="536"/>
                    </a:cubicBezTo>
                    <a:cubicBezTo>
                      <a:pt x="315" y="536"/>
                      <a:pt x="316" y="535"/>
                      <a:pt x="316" y="535"/>
                    </a:cubicBezTo>
                    <a:cubicBezTo>
                      <a:pt x="317" y="534"/>
                      <a:pt x="317" y="533"/>
                      <a:pt x="318" y="532"/>
                    </a:cubicBezTo>
                    <a:cubicBezTo>
                      <a:pt x="318" y="532"/>
                      <a:pt x="318" y="532"/>
                      <a:pt x="318" y="532"/>
                    </a:cubicBezTo>
                    <a:cubicBezTo>
                      <a:pt x="320" y="527"/>
                      <a:pt x="320" y="523"/>
                      <a:pt x="321" y="519"/>
                    </a:cubicBezTo>
                    <a:cubicBezTo>
                      <a:pt x="321" y="517"/>
                      <a:pt x="321" y="514"/>
                      <a:pt x="322" y="512"/>
                    </a:cubicBezTo>
                    <a:cubicBezTo>
                      <a:pt x="322" y="510"/>
                      <a:pt x="323" y="509"/>
                      <a:pt x="324" y="507"/>
                    </a:cubicBezTo>
                    <a:cubicBezTo>
                      <a:pt x="325" y="507"/>
                      <a:pt x="325" y="506"/>
                      <a:pt x="325" y="505"/>
                    </a:cubicBezTo>
                    <a:cubicBezTo>
                      <a:pt x="328" y="502"/>
                      <a:pt x="328" y="497"/>
                      <a:pt x="328" y="493"/>
                    </a:cubicBezTo>
                    <a:cubicBezTo>
                      <a:pt x="328" y="491"/>
                      <a:pt x="328" y="489"/>
                      <a:pt x="329" y="486"/>
                    </a:cubicBezTo>
                    <a:cubicBezTo>
                      <a:pt x="331" y="479"/>
                      <a:pt x="335" y="473"/>
                      <a:pt x="339" y="468"/>
                    </a:cubicBezTo>
                    <a:cubicBezTo>
                      <a:pt x="340" y="466"/>
                      <a:pt x="342" y="464"/>
                      <a:pt x="344" y="462"/>
                    </a:cubicBezTo>
                    <a:cubicBezTo>
                      <a:pt x="346" y="460"/>
                      <a:pt x="348" y="458"/>
                      <a:pt x="350" y="457"/>
                    </a:cubicBezTo>
                    <a:cubicBezTo>
                      <a:pt x="352" y="455"/>
                      <a:pt x="354" y="453"/>
                      <a:pt x="356" y="452"/>
                    </a:cubicBezTo>
                    <a:cubicBezTo>
                      <a:pt x="357" y="451"/>
                      <a:pt x="358" y="450"/>
                      <a:pt x="360" y="449"/>
                    </a:cubicBezTo>
                    <a:cubicBezTo>
                      <a:pt x="361" y="449"/>
                      <a:pt x="364" y="447"/>
                      <a:pt x="365" y="444"/>
                    </a:cubicBezTo>
                    <a:cubicBezTo>
                      <a:pt x="365" y="443"/>
                      <a:pt x="365" y="442"/>
                      <a:pt x="365" y="441"/>
                    </a:cubicBezTo>
                    <a:cubicBezTo>
                      <a:pt x="365" y="441"/>
                      <a:pt x="365" y="441"/>
                      <a:pt x="365" y="440"/>
                    </a:cubicBezTo>
                    <a:cubicBezTo>
                      <a:pt x="365" y="439"/>
                      <a:pt x="365" y="437"/>
                      <a:pt x="365" y="435"/>
                    </a:cubicBezTo>
                    <a:cubicBezTo>
                      <a:pt x="365" y="433"/>
                      <a:pt x="365" y="431"/>
                      <a:pt x="365" y="429"/>
                    </a:cubicBezTo>
                    <a:cubicBezTo>
                      <a:pt x="365" y="426"/>
                      <a:pt x="365" y="423"/>
                      <a:pt x="366" y="420"/>
                    </a:cubicBezTo>
                    <a:cubicBezTo>
                      <a:pt x="367" y="416"/>
                      <a:pt x="369" y="413"/>
                      <a:pt x="372" y="411"/>
                    </a:cubicBezTo>
                    <a:cubicBezTo>
                      <a:pt x="373" y="410"/>
                      <a:pt x="373" y="410"/>
                      <a:pt x="373" y="410"/>
                    </a:cubicBezTo>
                    <a:cubicBezTo>
                      <a:pt x="373" y="409"/>
                      <a:pt x="374" y="408"/>
                      <a:pt x="375" y="408"/>
                    </a:cubicBezTo>
                    <a:cubicBezTo>
                      <a:pt x="377" y="407"/>
                      <a:pt x="379" y="407"/>
                      <a:pt x="381" y="406"/>
                    </a:cubicBezTo>
                    <a:cubicBezTo>
                      <a:pt x="383" y="404"/>
                      <a:pt x="385" y="403"/>
                      <a:pt x="388" y="401"/>
                    </a:cubicBezTo>
                    <a:cubicBezTo>
                      <a:pt x="389" y="400"/>
                      <a:pt x="389" y="400"/>
                      <a:pt x="389" y="400"/>
                    </a:cubicBezTo>
                    <a:cubicBezTo>
                      <a:pt x="391" y="399"/>
                      <a:pt x="393" y="398"/>
                      <a:pt x="395" y="397"/>
                    </a:cubicBezTo>
                    <a:cubicBezTo>
                      <a:pt x="396" y="395"/>
                      <a:pt x="396" y="395"/>
                      <a:pt x="397" y="395"/>
                    </a:cubicBezTo>
                    <a:cubicBezTo>
                      <a:pt x="401" y="394"/>
                      <a:pt x="405" y="393"/>
                      <a:pt x="409" y="392"/>
                    </a:cubicBezTo>
                    <a:cubicBezTo>
                      <a:pt x="410" y="391"/>
                      <a:pt x="411" y="391"/>
                      <a:pt x="412" y="390"/>
                    </a:cubicBezTo>
                    <a:cubicBezTo>
                      <a:pt x="413" y="390"/>
                      <a:pt x="413" y="390"/>
                      <a:pt x="414" y="389"/>
                    </a:cubicBezTo>
                    <a:cubicBezTo>
                      <a:pt x="415" y="389"/>
                      <a:pt x="415" y="389"/>
                      <a:pt x="416" y="388"/>
                    </a:cubicBezTo>
                    <a:cubicBezTo>
                      <a:pt x="417" y="388"/>
                      <a:pt x="418" y="388"/>
                      <a:pt x="418" y="387"/>
                    </a:cubicBezTo>
                    <a:cubicBezTo>
                      <a:pt x="419" y="387"/>
                      <a:pt x="420" y="387"/>
                      <a:pt x="421" y="387"/>
                    </a:cubicBezTo>
                    <a:cubicBezTo>
                      <a:pt x="422" y="387"/>
                      <a:pt x="422" y="387"/>
                      <a:pt x="422" y="387"/>
                    </a:cubicBezTo>
                    <a:cubicBezTo>
                      <a:pt x="423" y="386"/>
                      <a:pt x="424" y="386"/>
                      <a:pt x="426" y="386"/>
                    </a:cubicBezTo>
                    <a:cubicBezTo>
                      <a:pt x="428" y="385"/>
                      <a:pt x="429" y="384"/>
                      <a:pt x="431" y="383"/>
                    </a:cubicBezTo>
                    <a:cubicBezTo>
                      <a:pt x="431" y="383"/>
                      <a:pt x="432" y="383"/>
                      <a:pt x="432" y="382"/>
                    </a:cubicBezTo>
                    <a:cubicBezTo>
                      <a:pt x="433" y="382"/>
                      <a:pt x="434" y="383"/>
                      <a:pt x="435" y="383"/>
                    </a:cubicBezTo>
                    <a:cubicBezTo>
                      <a:pt x="435" y="383"/>
                      <a:pt x="436" y="383"/>
                      <a:pt x="436" y="383"/>
                    </a:cubicBezTo>
                    <a:cubicBezTo>
                      <a:pt x="439" y="383"/>
                      <a:pt x="442" y="381"/>
                      <a:pt x="444" y="380"/>
                    </a:cubicBezTo>
                    <a:cubicBezTo>
                      <a:pt x="445" y="380"/>
                      <a:pt x="447" y="379"/>
                      <a:pt x="449" y="377"/>
                    </a:cubicBezTo>
                    <a:cubicBezTo>
                      <a:pt x="449" y="377"/>
                      <a:pt x="450" y="376"/>
                      <a:pt x="450" y="376"/>
                    </a:cubicBezTo>
                    <a:cubicBezTo>
                      <a:pt x="450" y="376"/>
                      <a:pt x="450" y="375"/>
                      <a:pt x="451" y="375"/>
                    </a:cubicBezTo>
                    <a:cubicBezTo>
                      <a:pt x="451" y="375"/>
                      <a:pt x="451" y="375"/>
                      <a:pt x="452" y="375"/>
                    </a:cubicBezTo>
                    <a:cubicBezTo>
                      <a:pt x="453" y="375"/>
                      <a:pt x="453" y="375"/>
                      <a:pt x="454" y="375"/>
                    </a:cubicBezTo>
                    <a:cubicBezTo>
                      <a:pt x="455" y="374"/>
                      <a:pt x="455" y="374"/>
                      <a:pt x="456" y="374"/>
                    </a:cubicBezTo>
                    <a:cubicBezTo>
                      <a:pt x="457" y="373"/>
                      <a:pt x="458" y="373"/>
                      <a:pt x="459" y="373"/>
                    </a:cubicBezTo>
                    <a:cubicBezTo>
                      <a:pt x="460" y="372"/>
                      <a:pt x="461" y="372"/>
                      <a:pt x="463" y="371"/>
                    </a:cubicBezTo>
                    <a:cubicBezTo>
                      <a:pt x="463" y="371"/>
                      <a:pt x="464" y="371"/>
                      <a:pt x="464" y="370"/>
                    </a:cubicBezTo>
                    <a:cubicBezTo>
                      <a:pt x="465" y="370"/>
                      <a:pt x="465" y="370"/>
                      <a:pt x="466" y="370"/>
                    </a:cubicBezTo>
                    <a:cubicBezTo>
                      <a:pt x="467" y="370"/>
                      <a:pt x="468" y="369"/>
                      <a:pt x="469" y="369"/>
                    </a:cubicBezTo>
                    <a:cubicBezTo>
                      <a:pt x="469" y="369"/>
                      <a:pt x="470" y="368"/>
                      <a:pt x="471" y="368"/>
                    </a:cubicBezTo>
                    <a:cubicBezTo>
                      <a:pt x="472" y="368"/>
                      <a:pt x="472" y="368"/>
                      <a:pt x="472" y="368"/>
                    </a:cubicBezTo>
                    <a:cubicBezTo>
                      <a:pt x="473" y="367"/>
                      <a:pt x="474" y="367"/>
                      <a:pt x="475" y="366"/>
                    </a:cubicBezTo>
                    <a:cubicBezTo>
                      <a:pt x="476" y="366"/>
                      <a:pt x="476" y="365"/>
                      <a:pt x="477" y="365"/>
                    </a:cubicBezTo>
                    <a:cubicBezTo>
                      <a:pt x="477" y="365"/>
                      <a:pt x="477" y="365"/>
                      <a:pt x="477" y="365"/>
                    </a:cubicBezTo>
                    <a:cubicBezTo>
                      <a:pt x="478" y="365"/>
                      <a:pt x="479" y="365"/>
                      <a:pt x="480" y="366"/>
                    </a:cubicBezTo>
                    <a:cubicBezTo>
                      <a:pt x="481" y="366"/>
                      <a:pt x="482" y="366"/>
                      <a:pt x="484" y="366"/>
                    </a:cubicBezTo>
                    <a:cubicBezTo>
                      <a:pt x="485" y="366"/>
                      <a:pt x="486" y="366"/>
                      <a:pt x="486" y="366"/>
                    </a:cubicBezTo>
                    <a:cubicBezTo>
                      <a:pt x="489" y="365"/>
                      <a:pt x="491" y="363"/>
                      <a:pt x="492" y="361"/>
                    </a:cubicBezTo>
                    <a:cubicBezTo>
                      <a:pt x="493" y="361"/>
                      <a:pt x="493" y="361"/>
                      <a:pt x="493" y="361"/>
                    </a:cubicBezTo>
                    <a:cubicBezTo>
                      <a:pt x="495" y="359"/>
                      <a:pt x="497" y="357"/>
                      <a:pt x="499" y="356"/>
                    </a:cubicBezTo>
                    <a:cubicBezTo>
                      <a:pt x="499" y="356"/>
                      <a:pt x="500" y="356"/>
                      <a:pt x="501" y="355"/>
                    </a:cubicBezTo>
                    <a:cubicBezTo>
                      <a:pt x="502" y="355"/>
                      <a:pt x="503" y="355"/>
                      <a:pt x="504" y="354"/>
                    </a:cubicBezTo>
                    <a:cubicBezTo>
                      <a:pt x="505" y="353"/>
                      <a:pt x="506" y="352"/>
                      <a:pt x="507" y="351"/>
                    </a:cubicBezTo>
                    <a:cubicBezTo>
                      <a:pt x="508" y="350"/>
                      <a:pt x="510" y="349"/>
                      <a:pt x="511" y="349"/>
                    </a:cubicBezTo>
                    <a:cubicBezTo>
                      <a:pt x="512" y="348"/>
                      <a:pt x="513" y="348"/>
                      <a:pt x="514" y="348"/>
                    </a:cubicBezTo>
                    <a:cubicBezTo>
                      <a:pt x="516" y="348"/>
                      <a:pt x="517" y="348"/>
                      <a:pt x="519" y="348"/>
                    </a:cubicBezTo>
                    <a:cubicBezTo>
                      <a:pt x="523" y="346"/>
                      <a:pt x="523" y="343"/>
                      <a:pt x="524" y="341"/>
                    </a:cubicBezTo>
                    <a:cubicBezTo>
                      <a:pt x="524" y="341"/>
                      <a:pt x="524" y="339"/>
                      <a:pt x="524" y="338"/>
                    </a:cubicBezTo>
                    <a:cubicBezTo>
                      <a:pt x="524" y="337"/>
                      <a:pt x="524" y="336"/>
                      <a:pt x="524" y="335"/>
                    </a:cubicBezTo>
                    <a:cubicBezTo>
                      <a:pt x="525" y="332"/>
                      <a:pt x="526" y="329"/>
                      <a:pt x="527" y="326"/>
                    </a:cubicBezTo>
                    <a:cubicBezTo>
                      <a:pt x="528" y="323"/>
                      <a:pt x="529" y="321"/>
                      <a:pt x="530" y="318"/>
                    </a:cubicBezTo>
                    <a:cubicBezTo>
                      <a:pt x="531" y="315"/>
                      <a:pt x="532" y="313"/>
                      <a:pt x="532" y="311"/>
                    </a:cubicBezTo>
                    <a:cubicBezTo>
                      <a:pt x="532" y="309"/>
                      <a:pt x="532" y="309"/>
                      <a:pt x="532" y="309"/>
                    </a:cubicBezTo>
                    <a:cubicBezTo>
                      <a:pt x="533" y="308"/>
                      <a:pt x="533" y="307"/>
                      <a:pt x="533" y="306"/>
                    </a:cubicBezTo>
                    <a:cubicBezTo>
                      <a:pt x="534" y="305"/>
                      <a:pt x="534" y="304"/>
                      <a:pt x="534" y="303"/>
                    </a:cubicBezTo>
                    <a:cubicBezTo>
                      <a:pt x="535" y="301"/>
                      <a:pt x="535" y="300"/>
                      <a:pt x="535" y="298"/>
                    </a:cubicBezTo>
                    <a:cubicBezTo>
                      <a:pt x="535" y="297"/>
                      <a:pt x="536" y="296"/>
                      <a:pt x="536" y="295"/>
                    </a:cubicBezTo>
                    <a:cubicBezTo>
                      <a:pt x="536" y="295"/>
                      <a:pt x="536" y="294"/>
                      <a:pt x="536" y="293"/>
                    </a:cubicBezTo>
                    <a:cubicBezTo>
                      <a:pt x="536" y="291"/>
                      <a:pt x="537" y="290"/>
                      <a:pt x="538" y="289"/>
                    </a:cubicBezTo>
                    <a:cubicBezTo>
                      <a:pt x="539" y="288"/>
                      <a:pt x="540" y="287"/>
                      <a:pt x="541" y="287"/>
                    </a:cubicBezTo>
                    <a:cubicBezTo>
                      <a:pt x="544" y="286"/>
                      <a:pt x="545" y="283"/>
                      <a:pt x="547" y="281"/>
                    </a:cubicBezTo>
                    <a:cubicBezTo>
                      <a:pt x="547" y="281"/>
                      <a:pt x="547" y="280"/>
                      <a:pt x="547" y="280"/>
                    </a:cubicBezTo>
                    <a:cubicBezTo>
                      <a:pt x="549" y="277"/>
                      <a:pt x="551" y="274"/>
                      <a:pt x="553" y="272"/>
                    </a:cubicBezTo>
                    <a:cubicBezTo>
                      <a:pt x="555" y="270"/>
                      <a:pt x="557" y="269"/>
                      <a:pt x="559" y="267"/>
                    </a:cubicBezTo>
                    <a:cubicBezTo>
                      <a:pt x="562" y="266"/>
                      <a:pt x="562" y="266"/>
                      <a:pt x="562" y="266"/>
                    </a:cubicBezTo>
                    <a:lnTo>
                      <a:pt x="551" y="246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68"/>
              <p:cNvSpPr>
                <a:spLocks/>
              </p:cNvSpPr>
              <p:nvPr/>
            </p:nvSpPr>
            <p:spPr bwMode="auto">
              <a:xfrm>
                <a:off x="3484" y="3210"/>
                <a:ext cx="40" cy="42"/>
              </a:xfrm>
              <a:custGeom>
                <a:avLst/>
                <a:gdLst>
                  <a:gd name="T0" fmla="*/ 13 w 15"/>
                  <a:gd name="T1" fmla="*/ 2 h 16"/>
                  <a:gd name="T2" fmla="*/ 9 w 15"/>
                  <a:gd name="T3" fmla="*/ 0 h 16"/>
                  <a:gd name="T4" fmla="*/ 5 w 15"/>
                  <a:gd name="T5" fmla="*/ 0 h 16"/>
                  <a:gd name="T6" fmla="*/ 0 w 15"/>
                  <a:gd name="T7" fmla="*/ 8 h 16"/>
                  <a:gd name="T8" fmla="*/ 5 w 15"/>
                  <a:gd name="T9" fmla="*/ 15 h 16"/>
                  <a:gd name="T10" fmla="*/ 8 w 15"/>
                  <a:gd name="T11" fmla="*/ 16 h 16"/>
                  <a:gd name="T12" fmla="*/ 15 w 15"/>
                  <a:gd name="T13" fmla="*/ 8 h 16"/>
                  <a:gd name="T14" fmla="*/ 13 w 15"/>
                  <a:gd name="T15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6">
                    <a:moveTo>
                      <a:pt x="13" y="2"/>
                    </a:moveTo>
                    <a:cubicBezTo>
                      <a:pt x="12" y="0"/>
                      <a:pt x="10" y="0"/>
                      <a:pt x="9" y="0"/>
                    </a:cubicBezTo>
                    <a:cubicBezTo>
                      <a:pt x="8" y="0"/>
                      <a:pt x="7" y="0"/>
                      <a:pt x="5" y="0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0" y="11"/>
                      <a:pt x="2" y="14"/>
                      <a:pt x="5" y="15"/>
                    </a:cubicBezTo>
                    <a:cubicBezTo>
                      <a:pt x="6" y="16"/>
                      <a:pt x="7" y="16"/>
                      <a:pt x="8" y="16"/>
                    </a:cubicBezTo>
                    <a:cubicBezTo>
                      <a:pt x="11" y="16"/>
                      <a:pt x="14" y="14"/>
                      <a:pt x="15" y="8"/>
                    </a:cubicBezTo>
                    <a:cubicBezTo>
                      <a:pt x="15" y="6"/>
                      <a:pt x="15" y="3"/>
                      <a:pt x="13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69"/>
              <p:cNvSpPr>
                <a:spLocks/>
              </p:cNvSpPr>
              <p:nvPr/>
            </p:nvSpPr>
            <p:spPr bwMode="auto">
              <a:xfrm>
                <a:off x="2640" y="351"/>
                <a:ext cx="55" cy="58"/>
              </a:xfrm>
              <a:custGeom>
                <a:avLst/>
                <a:gdLst>
                  <a:gd name="T0" fmla="*/ 20 w 21"/>
                  <a:gd name="T1" fmla="*/ 11 h 22"/>
                  <a:gd name="T2" fmla="*/ 20 w 21"/>
                  <a:gd name="T3" fmla="*/ 10 h 22"/>
                  <a:gd name="T4" fmla="*/ 12 w 21"/>
                  <a:gd name="T5" fmla="*/ 0 h 22"/>
                  <a:gd name="T6" fmla="*/ 11 w 21"/>
                  <a:gd name="T7" fmla="*/ 0 h 22"/>
                  <a:gd name="T8" fmla="*/ 2 w 21"/>
                  <a:gd name="T9" fmla="*/ 6 h 22"/>
                  <a:gd name="T10" fmla="*/ 6 w 21"/>
                  <a:gd name="T11" fmla="*/ 15 h 22"/>
                  <a:gd name="T12" fmla="*/ 8 w 21"/>
                  <a:gd name="T13" fmla="*/ 15 h 22"/>
                  <a:gd name="T14" fmla="*/ 9 w 21"/>
                  <a:gd name="T15" fmla="*/ 17 h 22"/>
                  <a:gd name="T16" fmla="*/ 14 w 21"/>
                  <a:gd name="T17" fmla="*/ 22 h 22"/>
                  <a:gd name="T18" fmla="*/ 15 w 21"/>
                  <a:gd name="T19" fmla="*/ 22 h 22"/>
                  <a:gd name="T20" fmla="*/ 20 w 21"/>
                  <a:gd name="T21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" h="22">
                    <a:moveTo>
                      <a:pt x="20" y="11"/>
                    </a:moveTo>
                    <a:cubicBezTo>
                      <a:pt x="20" y="10"/>
                      <a:pt x="20" y="10"/>
                      <a:pt x="20" y="10"/>
                    </a:cubicBezTo>
                    <a:cubicBezTo>
                      <a:pt x="19" y="4"/>
                      <a:pt x="16" y="0"/>
                      <a:pt x="12" y="0"/>
                    </a:cubicBezTo>
                    <a:cubicBezTo>
                      <a:pt x="12" y="0"/>
                      <a:pt x="11" y="0"/>
                      <a:pt x="11" y="0"/>
                    </a:cubicBezTo>
                    <a:cubicBezTo>
                      <a:pt x="7" y="0"/>
                      <a:pt x="3" y="3"/>
                      <a:pt x="2" y="6"/>
                    </a:cubicBezTo>
                    <a:cubicBezTo>
                      <a:pt x="0" y="12"/>
                      <a:pt x="5" y="14"/>
                      <a:pt x="6" y="15"/>
                    </a:cubicBezTo>
                    <a:cubicBezTo>
                      <a:pt x="7" y="15"/>
                      <a:pt x="8" y="15"/>
                      <a:pt x="8" y="15"/>
                    </a:cubicBezTo>
                    <a:cubicBezTo>
                      <a:pt x="8" y="16"/>
                      <a:pt x="8" y="17"/>
                      <a:pt x="9" y="17"/>
                    </a:cubicBezTo>
                    <a:cubicBezTo>
                      <a:pt x="9" y="19"/>
                      <a:pt x="11" y="22"/>
                      <a:pt x="14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21" y="21"/>
                      <a:pt x="20" y="14"/>
                      <a:pt x="20" y="11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70"/>
              <p:cNvSpPr>
                <a:spLocks/>
              </p:cNvSpPr>
              <p:nvPr/>
            </p:nvSpPr>
            <p:spPr bwMode="auto">
              <a:xfrm>
                <a:off x="2709" y="223"/>
                <a:ext cx="241" cy="367"/>
              </a:xfrm>
              <a:custGeom>
                <a:avLst/>
                <a:gdLst>
                  <a:gd name="T0" fmla="*/ 77 w 91"/>
                  <a:gd name="T1" fmla="*/ 74 h 138"/>
                  <a:gd name="T2" fmla="*/ 75 w 91"/>
                  <a:gd name="T3" fmla="*/ 66 h 138"/>
                  <a:gd name="T4" fmla="*/ 71 w 91"/>
                  <a:gd name="T5" fmla="*/ 56 h 138"/>
                  <a:gd name="T6" fmla="*/ 71 w 91"/>
                  <a:gd name="T7" fmla="*/ 47 h 138"/>
                  <a:gd name="T8" fmla="*/ 60 w 91"/>
                  <a:gd name="T9" fmla="*/ 43 h 138"/>
                  <a:gd name="T10" fmla="*/ 53 w 91"/>
                  <a:gd name="T11" fmla="*/ 37 h 138"/>
                  <a:gd name="T12" fmla="*/ 47 w 91"/>
                  <a:gd name="T13" fmla="*/ 30 h 138"/>
                  <a:gd name="T14" fmla="*/ 43 w 91"/>
                  <a:gd name="T15" fmla="*/ 19 h 138"/>
                  <a:gd name="T16" fmla="*/ 40 w 91"/>
                  <a:gd name="T17" fmla="*/ 6 h 138"/>
                  <a:gd name="T18" fmla="*/ 26 w 91"/>
                  <a:gd name="T19" fmla="*/ 1 h 138"/>
                  <a:gd name="T20" fmla="*/ 25 w 91"/>
                  <a:gd name="T21" fmla="*/ 13 h 138"/>
                  <a:gd name="T22" fmla="*/ 28 w 91"/>
                  <a:gd name="T23" fmla="*/ 14 h 138"/>
                  <a:gd name="T24" fmla="*/ 24 w 91"/>
                  <a:gd name="T25" fmla="*/ 16 h 138"/>
                  <a:gd name="T26" fmla="*/ 14 w 91"/>
                  <a:gd name="T27" fmla="*/ 20 h 138"/>
                  <a:gd name="T28" fmla="*/ 18 w 91"/>
                  <a:gd name="T29" fmla="*/ 32 h 138"/>
                  <a:gd name="T30" fmla="*/ 17 w 91"/>
                  <a:gd name="T31" fmla="*/ 33 h 138"/>
                  <a:gd name="T32" fmla="*/ 10 w 91"/>
                  <a:gd name="T33" fmla="*/ 40 h 138"/>
                  <a:gd name="T34" fmla="*/ 9 w 91"/>
                  <a:gd name="T35" fmla="*/ 43 h 138"/>
                  <a:gd name="T36" fmla="*/ 7 w 91"/>
                  <a:gd name="T37" fmla="*/ 50 h 138"/>
                  <a:gd name="T38" fmla="*/ 5 w 91"/>
                  <a:gd name="T39" fmla="*/ 50 h 138"/>
                  <a:gd name="T40" fmla="*/ 3 w 91"/>
                  <a:gd name="T41" fmla="*/ 61 h 138"/>
                  <a:gd name="T42" fmla="*/ 4 w 91"/>
                  <a:gd name="T43" fmla="*/ 65 h 138"/>
                  <a:gd name="T44" fmla="*/ 8 w 91"/>
                  <a:gd name="T45" fmla="*/ 75 h 138"/>
                  <a:gd name="T46" fmla="*/ 10 w 91"/>
                  <a:gd name="T47" fmla="*/ 87 h 138"/>
                  <a:gd name="T48" fmla="*/ 14 w 91"/>
                  <a:gd name="T49" fmla="*/ 90 h 138"/>
                  <a:gd name="T50" fmla="*/ 15 w 91"/>
                  <a:gd name="T51" fmla="*/ 90 h 138"/>
                  <a:gd name="T52" fmla="*/ 20 w 91"/>
                  <a:gd name="T53" fmla="*/ 88 h 138"/>
                  <a:gd name="T54" fmla="*/ 23 w 91"/>
                  <a:gd name="T55" fmla="*/ 89 h 138"/>
                  <a:gd name="T56" fmla="*/ 28 w 91"/>
                  <a:gd name="T57" fmla="*/ 88 h 138"/>
                  <a:gd name="T58" fmla="*/ 32 w 91"/>
                  <a:gd name="T59" fmla="*/ 87 h 138"/>
                  <a:gd name="T60" fmla="*/ 33 w 91"/>
                  <a:gd name="T61" fmla="*/ 88 h 138"/>
                  <a:gd name="T62" fmla="*/ 30 w 91"/>
                  <a:gd name="T63" fmla="*/ 92 h 138"/>
                  <a:gd name="T64" fmla="*/ 26 w 91"/>
                  <a:gd name="T65" fmla="*/ 92 h 138"/>
                  <a:gd name="T66" fmla="*/ 19 w 91"/>
                  <a:gd name="T67" fmla="*/ 107 h 138"/>
                  <a:gd name="T68" fmla="*/ 21 w 91"/>
                  <a:gd name="T69" fmla="*/ 109 h 138"/>
                  <a:gd name="T70" fmla="*/ 20 w 91"/>
                  <a:gd name="T71" fmla="*/ 112 h 138"/>
                  <a:gd name="T72" fmla="*/ 27 w 91"/>
                  <a:gd name="T73" fmla="*/ 120 h 138"/>
                  <a:gd name="T74" fmla="*/ 28 w 91"/>
                  <a:gd name="T75" fmla="*/ 130 h 138"/>
                  <a:gd name="T76" fmla="*/ 39 w 91"/>
                  <a:gd name="T77" fmla="*/ 137 h 138"/>
                  <a:gd name="T78" fmla="*/ 46 w 91"/>
                  <a:gd name="T79" fmla="*/ 138 h 138"/>
                  <a:gd name="T80" fmla="*/ 54 w 91"/>
                  <a:gd name="T81" fmla="*/ 127 h 138"/>
                  <a:gd name="T82" fmla="*/ 57 w 91"/>
                  <a:gd name="T83" fmla="*/ 127 h 138"/>
                  <a:gd name="T84" fmla="*/ 68 w 91"/>
                  <a:gd name="T85" fmla="*/ 114 h 138"/>
                  <a:gd name="T86" fmla="*/ 76 w 91"/>
                  <a:gd name="T87" fmla="*/ 109 h 138"/>
                  <a:gd name="T88" fmla="*/ 82 w 91"/>
                  <a:gd name="T89" fmla="*/ 10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1" h="138">
                    <a:moveTo>
                      <a:pt x="90" y="88"/>
                    </a:moveTo>
                    <a:cubicBezTo>
                      <a:pt x="89" y="80"/>
                      <a:pt x="84" y="74"/>
                      <a:pt x="77" y="74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6" y="70"/>
                      <a:pt x="76" y="68"/>
                      <a:pt x="75" y="66"/>
                    </a:cubicBezTo>
                    <a:cubicBezTo>
                      <a:pt x="75" y="63"/>
                      <a:pt x="74" y="61"/>
                      <a:pt x="72" y="59"/>
                    </a:cubicBezTo>
                    <a:cubicBezTo>
                      <a:pt x="72" y="58"/>
                      <a:pt x="72" y="57"/>
                      <a:pt x="71" y="56"/>
                    </a:cubicBezTo>
                    <a:cubicBezTo>
                      <a:pt x="71" y="55"/>
                      <a:pt x="71" y="54"/>
                      <a:pt x="71" y="52"/>
                    </a:cubicBezTo>
                    <a:cubicBezTo>
                      <a:pt x="71" y="51"/>
                      <a:pt x="72" y="49"/>
                      <a:pt x="71" y="47"/>
                    </a:cubicBezTo>
                    <a:cubicBezTo>
                      <a:pt x="71" y="43"/>
                      <a:pt x="68" y="41"/>
                      <a:pt x="64" y="41"/>
                    </a:cubicBezTo>
                    <a:cubicBezTo>
                      <a:pt x="63" y="41"/>
                      <a:pt x="61" y="41"/>
                      <a:pt x="60" y="43"/>
                    </a:cubicBezTo>
                    <a:cubicBezTo>
                      <a:pt x="60" y="41"/>
                      <a:pt x="59" y="40"/>
                      <a:pt x="57" y="38"/>
                    </a:cubicBezTo>
                    <a:cubicBezTo>
                      <a:pt x="55" y="38"/>
                      <a:pt x="54" y="37"/>
                      <a:pt x="53" y="37"/>
                    </a:cubicBezTo>
                    <a:cubicBezTo>
                      <a:pt x="52" y="36"/>
                      <a:pt x="51" y="36"/>
                      <a:pt x="51" y="35"/>
                    </a:cubicBezTo>
                    <a:cubicBezTo>
                      <a:pt x="49" y="34"/>
                      <a:pt x="48" y="32"/>
                      <a:pt x="47" y="30"/>
                    </a:cubicBezTo>
                    <a:cubicBezTo>
                      <a:pt x="47" y="29"/>
                      <a:pt x="46" y="27"/>
                      <a:pt x="46" y="26"/>
                    </a:cubicBezTo>
                    <a:cubicBezTo>
                      <a:pt x="45" y="24"/>
                      <a:pt x="44" y="21"/>
                      <a:pt x="43" y="19"/>
                    </a:cubicBezTo>
                    <a:cubicBezTo>
                      <a:pt x="43" y="18"/>
                      <a:pt x="43" y="17"/>
                      <a:pt x="43" y="17"/>
                    </a:cubicBezTo>
                    <a:cubicBezTo>
                      <a:pt x="43" y="13"/>
                      <a:pt x="42" y="9"/>
                      <a:pt x="40" y="6"/>
                    </a:cubicBezTo>
                    <a:cubicBezTo>
                      <a:pt x="38" y="3"/>
                      <a:pt x="34" y="0"/>
                      <a:pt x="30" y="0"/>
                    </a:cubicBezTo>
                    <a:cubicBezTo>
                      <a:pt x="28" y="0"/>
                      <a:pt x="27" y="1"/>
                      <a:pt x="26" y="1"/>
                    </a:cubicBezTo>
                    <a:cubicBezTo>
                      <a:pt x="24" y="2"/>
                      <a:pt x="22" y="5"/>
                      <a:pt x="22" y="8"/>
                    </a:cubicBezTo>
                    <a:cubicBezTo>
                      <a:pt x="22" y="10"/>
                      <a:pt x="23" y="12"/>
                      <a:pt x="25" y="13"/>
                    </a:cubicBezTo>
                    <a:cubicBezTo>
                      <a:pt x="26" y="14"/>
                      <a:pt x="27" y="14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4"/>
                      <a:pt x="28" y="14"/>
                      <a:pt x="27" y="15"/>
                    </a:cubicBezTo>
                    <a:cubicBezTo>
                      <a:pt x="27" y="16"/>
                      <a:pt x="26" y="16"/>
                      <a:pt x="24" y="16"/>
                    </a:cubicBezTo>
                    <a:cubicBezTo>
                      <a:pt x="23" y="16"/>
                      <a:pt x="22" y="16"/>
                      <a:pt x="20" y="16"/>
                    </a:cubicBezTo>
                    <a:cubicBezTo>
                      <a:pt x="17" y="16"/>
                      <a:pt x="15" y="18"/>
                      <a:pt x="14" y="20"/>
                    </a:cubicBezTo>
                    <a:cubicBezTo>
                      <a:pt x="13" y="23"/>
                      <a:pt x="15" y="27"/>
                      <a:pt x="17" y="30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9" y="32"/>
                      <a:pt x="19" y="33"/>
                      <a:pt x="20" y="33"/>
                    </a:cubicBezTo>
                    <a:cubicBezTo>
                      <a:pt x="19" y="33"/>
                      <a:pt x="18" y="33"/>
                      <a:pt x="17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1" y="33"/>
                      <a:pt x="10" y="38"/>
                      <a:pt x="10" y="40"/>
                    </a:cubicBezTo>
                    <a:cubicBezTo>
                      <a:pt x="10" y="40"/>
                      <a:pt x="10" y="41"/>
                      <a:pt x="10" y="41"/>
                    </a:cubicBezTo>
                    <a:cubicBezTo>
                      <a:pt x="10" y="41"/>
                      <a:pt x="9" y="42"/>
                      <a:pt x="9" y="43"/>
                    </a:cubicBezTo>
                    <a:cubicBezTo>
                      <a:pt x="8" y="44"/>
                      <a:pt x="7" y="45"/>
                      <a:pt x="7" y="48"/>
                    </a:cubicBezTo>
                    <a:cubicBezTo>
                      <a:pt x="7" y="49"/>
                      <a:pt x="7" y="49"/>
                      <a:pt x="7" y="50"/>
                    </a:cubicBezTo>
                    <a:cubicBezTo>
                      <a:pt x="7" y="50"/>
                      <a:pt x="6" y="50"/>
                      <a:pt x="6" y="50"/>
                    </a:cubicBezTo>
                    <a:cubicBezTo>
                      <a:pt x="6" y="50"/>
                      <a:pt x="5" y="50"/>
                      <a:pt x="5" y="50"/>
                    </a:cubicBezTo>
                    <a:cubicBezTo>
                      <a:pt x="3" y="51"/>
                      <a:pt x="2" y="52"/>
                      <a:pt x="1" y="53"/>
                    </a:cubicBezTo>
                    <a:cubicBezTo>
                      <a:pt x="0" y="56"/>
                      <a:pt x="2" y="59"/>
                      <a:pt x="3" y="61"/>
                    </a:cubicBezTo>
                    <a:cubicBezTo>
                      <a:pt x="3" y="62"/>
                      <a:pt x="4" y="63"/>
                      <a:pt x="4" y="63"/>
                    </a:cubicBezTo>
                    <a:cubicBezTo>
                      <a:pt x="4" y="64"/>
                      <a:pt x="4" y="65"/>
                      <a:pt x="4" y="65"/>
                    </a:cubicBezTo>
                    <a:cubicBezTo>
                      <a:pt x="3" y="68"/>
                      <a:pt x="3" y="72"/>
                      <a:pt x="7" y="75"/>
                    </a:cubicBezTo>
                    <a:cubicBezTo>
                      <a:pt x="8" y="75"/>
                      <a:pt x="8" y="75"/>
                      <a:pt x="8" y="75"/>
                    </a:cubicBezTo>
                    <a:cubicBezTo>
                      <a:pt x="7" y="76"/>
                      <a:pt x="6" y="78"/>
                      <a:pt x="6" y="80"/>
                    </a:cubicBezTo>
                    <a:cubicBezTo>
                      <a:pt x="6" y="82"/>
                      <a:pt x="8" y="85"/>
                      <a:pt x="10" y="87"/>
                    </a:cubicBezTo>
                    <a:cubicBezTo>
                      <a:pt x="10" y="87"/>
                      <a:pt x="10" y="87"/>
                      <a:pt x="10" y="87"/>
                    </a:cubicBezTo>
                    <a:cubicBezTo>
                      <a:pt x="11" y="88"/>
                      <a:pt x="12" y="90"/>
                      <a:pt x="14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7" y="90"/>
                      <a:pt x="18" y="89"/>
                      <a:pt x="19" y="89"/>
                    </a:cubicBezTo>
                    <a:cubicBezTo>
                      <a:pt x="19" y="88"/>
                      <a:pt x="20" y="88"/>
                      <a:pt x="20" y="88"/>
                    </a:cubicBezTo>
                    <a:cubicBezTo>
                      <a:pt x="20" y="88"/>
                      <a:pt x="20" y="88"/>
                      <a:pt x="21" y="88"/>
                    </a:cubicBezTo>
                    <a:cubicBezTo>
                      <a:pt x="21" y="88"/>
                      <a:pt x="22" y="89"/>
                      <a:pt x="23" y="89"/>
                    </a:cubicBezTo>
                    <a:cubicBezTo>
                      <a:pt x="23" y="89"/>
                      <a:pt x="24" y="89"/>
                      <a:pt x="24" y="89"/>
                    </a:cubicBezTo>
                    <a:cubicBezTo>
                      <a:pt x="26" y="89"/>
                      <a:pt x="27" y="88"/>
                      <a:pt x="28" y="88"/>
                    </a:cubicBezTo>
                    <a:cubicBezTo>
                      <a:pt x="29" y="88"/>
                      <a:pt x="29" y="88"/>
                      <a:pt x="29" y="88"/>
                    </a:cubicBezTo>
                    <a:cubicBezTo>
                      <a:pt x="30" y="87"/>
                      <a:pt x="31" y="87"/>
                      <a:pt x="32" y="87"/>
                    </a:cubicBezTo>
                    <a:cubicBezTo>
                      <a:pt x="33" y="87"/>
                      <a:pt x="33" y="87"/>
                      <a:pt x="33" y="88"/>
                    </a:cubicBezTo>
                    <a:cubicBezTo>
                      <a:pt x="33" y="88"/>
                      <a:pt x="33" y="88"/>
                      <a:pt x="33" y="88"/>
                    </a:cubicBezTo>
                    <a:cubicBezTo>
                      <a:pt x="31" y="89"/>
                      <a:pt x="30" y="90"/>
                      <a:pt x="30" y="91"/>
                    </a:cubicBezTo>
                    <a:cubicBezTo>
                      <a:pt x="30" y="92"/>
                      <a:pt x="30" y="92"/>
                      <a:pt x="30" y="92"/>
                    </a:cubicBezTo>
                    <a:cubicBezTo>
                      <a:pt x="29" y="92"/>
                      <a:pt x="29" y="92"/>
                      <a:pt x="29" y="92"/>
                    </a:cubicBezTo>
                    <a:cubicBezTo>
                      <a:pt x="28" y="92"/>
                      <a:pt x="27" y="92"/>
                      <a:pt x="26" y="92"/>
                    </a:cubicBezTo>
                    <a:cubicBezTo>
                      <a:pt x="23" y="92"/>
                      <a:pt x="21" y="94"/>
                      <a:pt x="20" y="95"/>
                    </a:cubicBezTo>
                    <a:cubicBezTo>
                      <a:pt x="18" y="98"/>
                      <a:pt x="15" y="102"/>
                      <a:pt x="19" y="107"/>
                    </a:cubicBezTo>
                    <a:cubicBezTo>
                      <a:pt x="19" y="107"/>
                      <a:pt x="20" y="108"/>
                      <a:pt x="20" y="108"/>
                    </a:cubicBezTo>
                    <a:cubicBezTo>
                      <a:pt x="20" y="108"/>
                      <a:pt x="21" y="109"/>
                      <a:pt x="21" y="109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12"/>
                      <a:pt x="20" y="112"/>
                      <a:pt x="20" y="112"/>
                    </a:cubicBezTo>
                    <a:cubicBezTo>
                      <a:pt x="20" y="117"/>
                      <a:pt x="23" y="118"/>
                      <a:pt x="25" y="119"/>
                    </a:cubicBezTo>
                    <a:cubicBezTo>
                      <a:pt x="26" y="119"/>
                      <a:pt x="27" y="120"/>
                      <a:pt x="27" y="120"/>
                    </a:cubicBezTo>
                    <a:cubicBezTo>
                      <a:pt x="28" y="121"/>
                      <a:pt x="27" y="122"/>
                      <a:pt x="27" y="123"/>
                    </a:cubicBezTo>
                    <a:cubicBezTo>
                      <a:pt x="27" y="125"/>
                      <a:pt x="27" y="128"/>
                      <a:pt x="28" y="130"/>
                    </a:cubicBezTo>
                    <a:cubicBezTo>
                      <a:pt x="29" y="134"/>
                      <a:pt x="33" y="136"/>
                      <a:pt x="38" y="137"/>
                    </a:cubicBezTo>
                    <a:cubicBezTo>
                      <a:pt x="39" y="137"/>
                      <a:pt x="39" y="137"/>
                      <a:pt x="39" y="137"/>
                    </a:cubicBezTo>
                    <a:cubicBezTo>
                      <a:pt x="40" y="137"/>
                      <a:pt x="41" y="137"/>
                      <a:pt x="42" y="137"/>
                    </a:cubicBezTo>
                    <a:cubicBezTo>
                      <a:pt x="44" y="138"/>
                      <a:pt x="45" y="138"/>
                      <a:pt x="46" y="138"/>
                    </a:cubicBezTo>
                    <a:cubicBezTo>
                      <a:pt x="50" y="138"/>
                      <a:pt x="53" y="136"/>
                      <a:pt x="54" y="132"/>
                    </a:cubicBezTo>
                    <a:cubicBezTo>
                      <a:pt x="55" y="130"/>
                      <a:pt x="54" y="128"/>
                      <a:pt x="54" y="127"/>
                    </a:cubicBezTo>
                    <a:cubicBezTo>
                      <a:pt x="54" y="127"/>
                      <a:pt x="54" y="127"/>
                      <a:pt x="54" y="127"/>
                    </a:cubicBezTo>
                    <a:cubicBezTo>
                      <a:pt x="55" y="127"/>
                      <a:pt x="56" y="127"/>
                      <a:pt x="57" y="127"/>
                    </a:cubicBezTo>
                    <a:cubicBezTo>
                      <a:pt x="61" y="127"/>
                      <a:pt x="64" y="125"/>
                      <a:pt x="65" y="123"/>
                    </a:cubicBezTo>
                    <a:cubicBezTo>
                      <a:pt x="68" y="120"/>
                      <a:pt x="68" y="117"/>
                      <a:pt x="68" y="114"/>
                    </a:cubicBezTo>
                    <a:cubicBezTo>
                      <a:pt x="69" y="114"/>
                      <a:pt x="70" y="115"/>
                      <a:pt x="71" y="115"/>
                    </a:cubicBezTo>
                    <a:cubicBezTo>
                      <a:pt x="75" y="115"/>
                      <a:pt x="76" y="111"/>
                      <a:pt x="76" y="109"/>
                    </a:cubicBezTo>
                    <a:cubicBezTo>
                      <a:pt x="77" y="106"/>
                      <a:pt x="77" y="105"/>
                      <a:pt x="79" y="103"/>
                    </a:cubicBezTo>
                    <a:cubicBezTo>
                      <a:pt x="80" y="103"/>
                      <a:pt x="81" y="102"/>
                      <a:pt x="82" y="101"/>
                    </a:cubicBezTo>
                    <a:cubicBezTo>
                      <a:pt x="86" y="98"/>
                      <a:pt x="91" y="94"/>
                      <a:pt x="90" y="8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71"/>
              <p:cNvSpPr>
                <a:spLocks/>
              </p:cNvSpPr>
              <p:nvPr/>
            </p:nvSpPr>
            <p:spPr bwMode="auto">
              <a:xfrm>
                <a:off x="2648" y="497"/>
                <a:ext cx="106" cy="122"/>
              </a:xfrm>
              <a:custGeom>
                <a:avLst/>
                <a:gdLst>
                  <a:gd name="T0" fmla="*/ 31 w 40"/>
                  <a:gd name="T1" fmla="*/ 16 h 46"/>
                  <a:gd name="T2" fmla="*/ 29 w 40"/>
                  <a:gd name="T3" fmla="*/ 13 h 46"/>
                  <a:gd name="T4" fmla="*/ 14 w 40"/>
                  <a:gd name="T5" fmla="*/ 0 h 46"/>
                  <a:gd name="T6" fmla="*/ 8 w 40"/>
                  <a:gd name="T7" fmla="*/ 2 h 46"/>
                  <a:gd name="T8" fmla="*/ 9 w 40"/>
                  <a:gd name="T9" fmla="*/ 22 h 46"/>
                  <a:gd name="T10" fmla="*/ 11 w 40"/>
                  <a:gd name="T11" fmla="*/ 25 h 46"/>
                  <a:gd name="T12" fmla="*/ 11 w 40"/>
                  <a:gd name="T13" fmla="*/ 33 h 46"/>
                  <a:gd name="T14" fmla="*/ 11 w 40"/>
                  <a:gd name="T15" fmla="*/ 37 h 46"/>
                  <a:gd name="T16" fmla="*/ 13 w 40"/>
                  <a:gd name="T17" fmla="*/ 43 h 46"/>
                  <a:gd name="T18" fmla="*/ 20 w 40"/>
                  <a:gd name="T19" fmla="*/ 46 h 46"/>
                  <a:gd name="T20" fmla="*/ 38 w 40"/>
                  <a:gd name="T21" fmla="*/ 35 h 46"/>
                  <a:gd name="T22" fmla="*/ 31 w 40"/>
                  <a:gd name="T23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46">
                    <a:moveTo>
                      <a:pt x="31" y="16"/>
                    </a:moveTo>
                    <a:cubicBezTo>
                      <a:pt x="30" y="15"/>
                      <a:pt x="30" y="14"/>
                      <a:pt x="29" y="13"/>
                    </a:cubicBezTo>
                    <a:cubicBezTo>
                      <a:pt x="25" y="6"/>
                      <a:pt x="20" y="0"/>
                      <a:pt x="14" y="0"/>
                    </a:cubicBezTo>
                    <a:cubicBezTo>
                      <a:pt x="12" y="0"/>
                      <a:pt x="10" y="0"/>
                      <a:pt x="8" y="2"/>
                    </a:cubicBezTo>
                    <a:cubicBezTo>
                      <a:pt x="0" y="9"/>
                      <a:pt x="5" y="17"/>
                      <a:pt x="9" y="22"/>
                    </a:cubicBezTo>
                    <a:cubicBezTo>
                      <a:pt x="10" y="23"/>
                      <a:pt x="11" y="24"/>
                      <a:pt x="11" y="25"/>
                    </a:cubicBezTo>
                    <a:cubicBezTo>
                      <a:pt x="12" y="27"/>
                      <a:pt x="12" y="30"/>
                      <a:pt x="11" y="33"/>
                    </a:cubicBezTo>
                    <a:cubicBezTo>
                      <a:pt x="11" y="34"/>
                      <a:pt x="11" y="35"/>
                      <a:pt x="11" y="37"/>
                    </a:cubicBezTo>
                    <a:cubicBezTo>
                      <a:pt x="11" y="40"/>
                      <a:pt x="12" y="42"/>
                      <a:pt x="13" y="43"/>
                    </a:cubicBezTo>
                    <a:cubicBezTo>
                      <a:pt x="15" y="45"/>
                      <a:pt x="17" y="46"/>
                      <a:pt x="20" y="46"/>
                    </a:cubicBezTo>
                    <a:cubicBezTo>
                      <a:pt x="26" y="46"/>
                      <a:pt x="36" y="41"/>
                      <a:pt x="38" y="35"/>
                    </a:cubicBezTo>
                    <a:cubicBezTo>
                      <a:pt x="40" y="29"/>
                      <a:pt x="35" y="21"/>
                      <a:pt x="31" y="1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72"/>
              <p:cNvSpPr>
                <a:spLocks noEditPoints="1"/>
              </p:cNvSpPr>
              <p:nvPr/>
            </p:nvSpPr>
            <p:spPr bwMode="auto">
              <a:xfrm>
                <a:off x="2807" y="-3"/>
                <a:ext cx="481" cy="792"/>
              </a:xfrm>
              <a:custGeom>
                <a:avLst/>
                <a:gdLst>
                  <a:gd name="T0" fmla="*/ 154 w 181"/>
                  <a:gd name="T1" fmla="*/ 58 h 298"/>
                  <a:gd name="T2" fmla="*/ 174 w 181"/>
                  <a:gd name="T3" fmla="*/ 11 h 298"/>
                  <a:gd name="T4" fmla="*/ 157 w 181"/>
                  <a:gd name="T5" fmla="*/ 7 h 298"/>
                  <a:gd name="T6" fmla="*/ 135 w 181"/>
                  <a:gd name="T7" fmla="*/ 6 h 298"/>
                  <a:gd name="T8" fmla="*/ 116 w 181"/>
                  <a:gd name="T9" fmla="*/ 1 h 298"/>
                  <a:gd name="T10" fmla="*/ 100 w 181"/>
                  <a:gd name="T11" fmla="*/ 6 h 298"/>
                  <a:gd name="T12" fmla="*/ 81 w 181"/>
                  <a:gd name="T13" fmla="*/ 12 h 298"/>
                  <a:gd name="T14" fmla="*/ 75 w 181"/>
                  <a:gd name="T15" fmla="*/ 18 h 298"/>
                  <a:gd name="T16" fmla="*/ 62 w 181"/>
                  <a:gd name="T17" fmla="*/ 25 h 298"/>
                  <a:gd name="T18" fmla="*/ 53 w 181"/>
                  <a:gd name="T19" fmla="*/ 38 h 298"/>
                  <a:gd name="T20" fmla="*/ 53 w 181"/>
                  <a:gd name="T21" fmla="*/ 48 h 298"/>
                  <a:gd name="T22" fmla="*/ 36 w 181"/>
                  <a:gd name="T23" fmla="*/ 51 h 298"/>
                  <a:gd name="T24" fmla="*/ 26 w 181"/>
                  <a:gd name="T25" fmla="*/ 56 h 298"/>
                  <a:gd name="T26" fmla="*/ 7 w 181"/>
                  <a:gd name="T27" fmla="*/ 70 h 298"/>
                  <a:gd name="T28" fmla="*/ 12 w 181"/>
                  <a:gd name="T29" fmla="*/ 93 h 298"/>
                  <a:gd name="T30" fmla="*/ 20 w 181"/>
                  <a:gd name="T31" fmla="*/ 117 h 298"/>
                  <a:gd name="T32" fmla="*/ 43 w 181"/>
                  <a:gd name="T33" fmla="*/ 127 h 298"/>
                  <a:gd name="T34" fmla="*/ 59 w 181"/>
                  <a:gd name="T35" fmla="*/ 121 h 298"/>
                  <a:gd name="T36" fmla="*/ 85 w 181"/>
                  <a:gd name="T37" fmla="*/ 106 h 298"/>
                  <a:gd name="T38" fmla="*/ 81 w 181"/>
                  <a:gd name="T39" fmla="*/ 117 h 298"/>
                  <a:gd name="T40" fmla="*/ 54 w 181"/>
                  <a:gd name="T41" fmla="*/ 130 h 298"/>
                  <a:gd name="T42" fmla="*/ 39 w 181"/>
                  <a:gd name="T43" fmla="*/ 148 h 298"/>
                  <a:gd name="T44" fmla="*/ 58 w 181"/>
                  <a:gd name="T45" fmla="*/ 180 h 298"/>
                  <a:gd name="T46" fmla="*/ 72 w 181"/>
                  <a:gd name="T47" fmla="*/ 189 h 298"/>
                  <a:gd name="T48" fmla="*/ 53 w 181"/>
                  <a:gd name="T49" fmla="*/ 188 h 298"/>
                  <a:gd name="T50" fmla="*/ 50 w 181"/>
                  <a:gd name="T51" fmla="*/ 224 h 298"/>
                  <a:gd name="T52" fmla="*/ 50 w 181"/>
                  <a:gd name="T53" fmla="*/ 233 h 298"/>
                  <a:gd name="T54" fmla="*/ 28 w 181"/>
                  <a:gd name="T55" fmla="*/ 233 h 298"/>
                  <a:gd name="T56" fmla="*/ 32 w 181"/>
                  <a:gd name="T57" fmla="*/ 251 h 298"/>
                  <a:gd name="T58" fmla="*/ 35 w 181"/>
                  <a:gd name="T59" fmla="*/ 259 h 298"/>
                  <a:gd name="T60" fmla="*/ 24 w 181"/>
                  <a:gd name="T61" fmla="*/ 292 h 298"/>
                  <a:gd name="T62" fmla="*/ 39 w 181"/>
                  <a:gd name="T63" fmla="*/ 292 h 298"/>
                  <a:gd name="T64" fmla="*/ 65 w 181"/>
                  <a:gd name="T65" fmla="*/ 294 h 298"/>
                  <a:gd name="T66" fmla="*/ 77 w 181"/>
                  <a:gd name="T67" fmla="*/ 289 h 298"/>
                  <a:gd name="T68" fmla="*/ 95 w 181"/>
                  <a:gd name="T69" fmla="*/ 284 h 298"/>
                  <a:gd name="T70" fmla="*/ 115 w 181"/>
                  <a:gd name="T71" fmla="*/ 288 h 298"/>
                  <a:gd name="T72" fmla="*/ 124 w 181"/>
                  <a:gd name="T73" fmla="*/ 277 h 298"/>
                  <a:gd name="T74" fmla="*/ 126 w 181"/>
                  <a:gd name="T75" fmla="*/ 260 h 298"/>
                  <a:gd name="T76" fmla="*/ 114 w 181"/>
                  <a:gd name="T77" fmla="*/ 259 h 298"/>
                  <a:gd name="T78" fmla="*/ 118 w 181"/>
                  <a:gd name="T79" fmla="*/ 241 h 298"/>
                  <a:gd name="T80" fmla="*/ 118 w 181"/>
                  <a:gd name="T81" fmla="*/ 221 h 298"/>
                  <a:gd name="T82" fmla="*/ 134 w 181"/>
                  <a:gd name="T83" fmla="*/ 209 h 298"/>
                  <a:gd name="T84" fmla="*/ 135 w 181"/>
                  <a:gd name="T85" fmla="*/ 195 h 298"/>
                  <a:gd name="T86" fmla="*/ 125 w 181"/>
                  <a:gd name="T87" fmla="*/ 175 h 298"/>
                  <a:gd name="T88" fmla="*/ 115 w 181"/>
                  <a:gd name="T89" fmla="*/ 170 h 298"/>
                  <a:gd name="T90" fmla="*/ 124 w 181"/>
                  <a:gd name="T91" fmla="*/ 159 h 298"/>
                  <a:gd name="T92" fmla="*/ 141 w 181"/>
                  <a:gd name="T93" fmla="*/ 145 h 298"/>
                  <a:gd name="T94" fmla="*/ 147 w 181"/>
                  <a:gd name="T95" fmla="*/ 123 h 298"/>
                  <a:gd name="T96" fmla="*/ 157 w 181"/>
                  <a:gd name="T97" fmla="*/ 100 h 298"/>
                  <a:gd name="T98" fmla="*/ 164 w 181"/>
                  <a:gd name="T99" fmla="*/ 76 h 298"/>
                  <a:gd name="T100" fmla="*/ 71 w 181"/>
                  <a:gd name="T101" fmla="*/ 143 h 298"/>
                  <a:gd name="T102" fmla="*/ 65 w 181"/>
                  <a:gd name="T103" fmla="*/ 139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1" h="298">
                    <a:moveTo>
                      <a:pt x="166" y="52"/>
                    </a:moveTo>
                    <a:cubicBezTo>
                      <a:pt x="163" y="52"/>
                      <a:pt x="160" y="55"/>
                      <a:pt x="154" y="60"/>
                    </a:cubicBezTo>
                    <a:cubicBezTo>
                      <a:pt x="154" y="61"/>
                      <a:pt x="153" y="61"/>
                      <a:pt x="153" y="62"/>
                    </a:cubicBezTo>
                    <a:cubicBezTo>
                      <a:pt x="153" y="61"/>
                      <a:pt x="153" y="61"/>
                      <a:pt x="153" y="60"/>
                    </a:cubicBezTo>
                    <a:cubicBezTo>
                      <a:pt x="153" y="59"/>
                      <a:pt x="154" y="59"/>
                      <a:pt x="154" y="58"/>
                    </a:cubicBezTo>
                    <a:cubicBezTo>
                      <a:pt x="154" y="58"/>
                      <a:pt x="155" y="57"/>
                      <a:pt x="156" y="56"/>
                    </a:cubicBezTo>
                    <a:cubicBezTo>
                      <a:pt x="158" y="55"/>
                      <a:pt x="158" y="55"/>
                      <a:pt x="158" y="55"/>
                    </a:cubicBezTo>
                    <a:cubicBezTo>
                      <a:pt x="160" y="53"/>
                      <a:pt x="162" y="51"/>
                      <a:pt x="164" y="48"/>
                    </a:cubicBezTo>
                    <a:cubicBezTo>
                      <a:pt x="165" y="47"/>
                      <a:pt x="166" y="46"/>
                      <a:pt x="166" y="44"/>
                    </a:cubicBezTo>
                    <a:cubicBezTo>
                      <a:pt x="172" y="35"/>
                      <a:pt x="181" y="20"/>
                      <a:pt x="174" y="11"/>
                    </a:cubicBezTo>
                    <a:cubicBezTo>
                      <a:pt x="172" y="8"/>
                      <a:pt x="168" y="6"/>
                      <a:pt x="164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2" y="6"/>
                      <a:pt x="160" y="7"/>
                      <a:pt x="159" y="8"/>
                    </a:cubicBezTo>
                    <a:cubicBezTo>
                      <a:pt x="158" y="8"/>
                      <a:pt x="158" y="8"/>
                      <a:pt x="158" y="8"/>
                    </a:cubicBezTo>
                    <a:cubicBezTo>
                      <a:pt x="158" y="8"/>
                      <a:pt x="157" y="8"/>
                      <a:pt x="157" y="7"/>
                    </a:cubicBezTo>
                    <a:cubicBezTo>
                      <a:pt x="156" y="6"/>
                      <a:pt x="156" y="6"/>
                      <a:pt x="155" y="5"/>
                    </a:cubicBezTo>
                    <a:cubicBezTo>
                      <a:pt x="155" y="4"/>
                      <a:pt x="154" y="4"/>
                      <a:pt x="154" y="3"/>
                    </a:cubicBezTo>
                    <a:cubicBezTo>
                      <a:pt x="152" y="1"/>
                      <a:pt x="150" y="0"/>
                      <a:pt x="148" y="0"/>
                    </a:cubicBezTo>
                    <a:cubicBezTo>
                      <a:pt x="144" y="0"/>
                      <a:pt x="139" y="5"/>
                      <a:pt x="135" y="9"/>
                    </a:cubicBezTo>
                    <a:cubicBezTo>
                      <a:pt x="135" y="8"/>
                      <a:pt x="136" y="7"/>
                      <a:pt x="135" y="6"/>
                    </a:cubicBezTo>
                    <a:cubicBezTo>
                      <a:pt x="135" y="5"/>
                      <a:pt x="134" y="3"/>
                      <a:pt x="132" y="2"/>
                    </a:cubicBezTo>
                    <a:cubicBezTo>
                      <a:pt x="129" y="1"/>
                      <a:pt x="126" y="1"/>
                      <a:pt x="124" y="1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19" y="1"/>
                      <a:pt x="118" y="1"/>
                      <a:pt x="117" y="1"/>
                    </a:cubicBezTo>
                    <a:cubicBezTo>
                      <a:pt x="117" y="1"/>
                      <a:pt x="117" y="1"/>
                      <a:pt x="116" y="1"/>
                    </a:cubicBezTo>
                    <a:cubicBezTo>
                      <a:pt x="112" y="1"/>
                      <a:pt x="111" y="4"/>
                      <a:pt x="110" y="6"/>
                    </a:cubicBezTo>
                    <a:cubicBezTo>
                      <a:pt x="110" y="6"/>
                      <a:pt x="110" y="7"/>
                      <a:pt x="110" y="7"/>
                    </a:cubicBezTo>
                    <a:cubicBezTo>
                      <a:pt x="110" y="7"/>
                      <a:pt x="109" y="6"/>
                      <a:pt x="109" y="6"/>
                    </a:cubicBezTo>
                    <a:cubicBezTo>
                      <a:pt x="107" y="4"/>
                      <a:pt x="106" y="4"/>
                      <a:pt x="105" y="4"/>
                    </a:cubicBezTo>
                    <a:cubicBezTo>
                      <a:pt x="103" y="4"/>
                      <a:pt x="102" y="4"/>
                      <a:pt x="100" y="6"/>
                    </a:cubicBezTo>
                    <a:cubicBezTo>
                      <a:pt x="98" y="7"/>
                      <a:pt x="96" y="10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cubicBezTo>
                      <a:pt x="93" y="10"/>
                      <a:pt x="91" y="10"/>
                      <a:pt x="88" y="10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4" y="10"/>
                      <a:pt x="83" y="11"/>
                      <a:pt x="81" y="12"/>
                    </a:cubicBezTo>
                    <a:cubicBezTo>
                      <a:pt x="80" y="13"/>
                      <a:pt x="80" y="13"/>
                      <a:pt x="79" y="13"/>
                    </a:cubicBezTo>
                    <a:cubicBezTo>
                      <a:pt x="77" y="14"/>
                      <a:pt x="77" y="14"/>
                      <a:pt x="77" y="14"/>
                    </a:cubicBezTo>
                    <a:cubicBezTo>
                      <a:pt x="77" y="17"/>
                      <a:pt x="77" y="17"/>
                      <a:pt x="77" y="17"/>
                    </a:cubicBezTo>
                    <a:cubicBezTo>
                      <a:pt x="77" y="18"/>
                      <a:pt x="78" y="18"/>
                      <a:pt x="78" y="19"/>
                    </a:cubicBezTo>
                    <a:cubicBezTo>
                      <a:pt x="77" y="18"/>
                      <a:pt x="76" y="18"/>
                      <a:pt x="75" y="18"/>
                    </a:cubicBezTo>
                    <a:cubicBezTo>
                      <a:pt x="74" y="18"/>
                      <a:pt x="74" y="18"/>
                      <a:pt x="73" y="18"/>
                    </a:cubicBezTo>
                    <a:cubicBezTo>
                      <a:pt x="73" y="18"/>
                      <a:pt x="72" y="18"/>
                      <a:pt x="71" y="18"/>
                    </a:cubicBezTo>
                    <a:cubicBezTo>
                      <a:pt x="71" y="18"/>
                      <a:pt x="70" y="18"/>
                      <a:pt x="69" y="18"/>
                    </a:cubicBezTo>
                    <a:cubicBezTo>
                      <a:pt x="65" y="18"/>
                      <a:pt x="63" y="20"/>
                      <a:pt x="63" y="22"/>
                    </a:cubicBezTo>
                    <a:cubicBezTo>
                      <a:pt x="62" y="23"/>
                      <a:pt x="62" y="24"/>
                      <a:pt x="62" y="25"/>
                    </a:cubicBezTo>
                    <a:cubicBezTo>
                      <a:pt x="62" y="25"/>
                      <a:pt x="62" y="25"/>
                      <a:pt x="62" y="25"/>
                    </a:cubicBezTo>
                    <a:cubicBezTo>
                      <a:pt x="57" y="25"/>
                      <a:pt x="57" y="28"/>
                      <a:pt x="57" y="30"/>
                    </a:cubicBezTo>
                    <a:cubicBezTo>
                      <a:pt x="57" y="31"/>
                      <a:pt x="57" y="32"/>
                      <a:pt x="58" y="32"/>
                    </a:cubicBezTo>
                    <a:cubicBezTo>
                      <a:pt x="57" y="33"/>
                      <a:pt x="55" y="33"/>
                      <a:pt x="54" y="35"/>
                    </a:cubicBezTo>
                    <a:cubicBezTo>
                      <a:pt x="53" y="36"/>
                      <a:pt x="53" y="37"/>
                      <a:pt x="53" y="3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2" y="40"/>
                      <a:pt x="52" y="40"/>
                      <a:pt x="52" y="41"/>
                    </a:cubicBezTo>
                    <a:cubicBezTo>
                      <a:pt x="51" y="43"/>
                      <a:pt x="52" y="46"/>
                      <a:pt x="53" y="49"/>
                    </a:cubicBezTo>
                    <a:cubicBezTo>
                      <a:pt x="53" y="49"/>
                      <a:pt x="53" y="48"/>
                      <a:pt x="53" y="48"/>
                    </a:cubicBezTo>
                    <a:cubicBezTo>
                      <a:pt x="51" y="46"/>
                      <a:pt x="49" y="44"/>
                      <a:pt x="46" y="43"/>
                    </a:cubicBezTo>
                    <a:cubicBezTo>
                      <a:pt x="45" y="43"/>
                      <a:pt x="43" y="42"/>
                      <a:pt x="41" y="42"/>
                    </a:cubicBezTo>
                    <a:cubicBezTo>
                      <a:pt x="39" y="42"/>
                      <a:pt x="37" y="43"/>
                      <a:pt x="36" y="44"/>
                    </a:cubicBezTo>
                    <a:cubicBezTo>
                      <a:pt x="34" y="46"/>
                      <a:pt x="35" y="49"/>
                      <a:pt x="36" y="50"/>
                    </a:cubicBezTo>
                    <a:cubicBezTo>
                      <a:pt x="36" y="50"/>
                      <a:pt x="36" y="50"/>
                      <a:pt x="36" y="51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5" y="51"/>
                      <a:pt x="33" y="52"/>
                      <a:pt x="32" y="53"/>
                    </a:cubicBezTo>
                    <a:cubicBezTo>
                      <a:pt x="31" y="55"/>
                      <a:pt x="31" y="56"/>
                      <a:pt x="31" y="58"/>
                    </a:cubicBezTo>
                    <a:cubicBezTo>
                      <a:pt x="31" y="58"/>
                      <a:pt x="30" y="57"/>
                      <a:pt x="29" y="57"/>
                    </a:cubicBezTo>
                    <a:cubicBezTo>
                      <a:pt x="28" y="57"/>
                      <a:pt x="27" y="56"/>
                      <a:pt x="26" y="56"/>
                    </a:cubicBezTo>
                    <a:cubicBezTo>
                      <a:pt x="21" y="56"/>
                      <a:pt x="18" y="61"/>
                      <a:pt x="16" y="64"/>
                    </a:cubicBezTo>
                    <a:cubicBezTo>
                      <a:pt x="16" y="65"/>
                      <a:pt x="16" y="65"/>
                      <a:pt x="15" y="66"/>
                    </a:cubicBezTo>
                    <a:cubicBezTo>
                      <a:pt x="15" y="66"/>
                      <a:pt x="15" y="66"/>
                      <a:pt x="14" y="66"/>
                    </a:cubicBezTo>
                    <a:cubicBezTo>
                      <a:pt x="14" y="66"/>
                      <a:pt x="12" y="66"/>
                      <a:pt x="11" y="67"/>
                    </a:cubicBezTo>
                    <a:cubicBezTo>
                      <a:pt x="9" y="68"/>
                      <a:pt x="8" y="69"/>
                      <a:pt x="7" y="70"/>
                    </a:cubicBezTo>
                    <a:cubicBezTo>
                      <a:pt x="6" y="71"/>
                      <a:pt x="5" y="72"/>
                      <a:pt x="5" y="72"/>
                    </a:cubicBezTo>
                    <a:cubicBezTo>
                      <a:pt x="3" y="73"/>
                      <a:pt x="0" y="75"/>
                      <a:pt x="1" y="79"/>
                    </a:cubicBezTo>
                    <a:cubicBezTo>
                      <a:pt x="1" y="82"/>
                      <a:pt x="4" y="86"/>
                      <a:pt x="7" y="86"/>
                    </a:cubicBezTo>
                    <a:cubicBezTo>
                      <a:pt x="7" y="87"/>
                      <a:pt x="7" y="88"/>
                      <a:pt x="7" y="89"/>
                    </a:cubicBezTo>
                    <a:cubicBezTo>
                      <a:pt x="8" y="93"/>
                      <a:pt x="11" y="93"/>
                      <a:pt x="12" y="93"/>
                    </a:cubicBezTo>
                    <a:cubicBezTo>
                      <a:pt x="12" y="93"/>
                      <a:pt x="12" y="93"/>
                      <a:pt x="12" y="93"/>
                    </a:cubicBezTo>
                    <a:cubicBezTo>
                      <a:pt x="11" y="95"/>
                      <a:pt x="9" y="98"/>
                      <a:pt x="10" y="101"/>
                    </a:cubicBezTo>
                    <a:cubicBezTo>
                      <a:pt x="11" y="104"/>
                      <a:pt x="13" y="107"/>
                      <a:pt x="16" y="108"/>
                    </a:cubicBezTo>
                    <a:cubicBezTo>
                      <a:pt x="16" y="108"/>
                      <a:pt x="16" y="108"/>
                      <a:pt x="16" y="108"/>
                    </a:cubicBezTo>
                    <a:cubicBezTo>
                      <a:pt x="15" y="110"/>
                      <a:pt x="18" y="114"/>
                      <a:pt x="20" y="117"/>
                    </a:cubicBezTo>
                    <a:cubicBezTo>
                      <a:pt x="22" y="119"/>
                      <a:pt x="26" y="122"/>
                      <a:pt x="30" y="122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3" y="122"/>
                      <a:pt x="35" y="121"/>
                      <a:pt x="36" y="120"/>
                    </a:cubicBezTo>
                    <a:cubicBezTo>
                      <a:pt x="36" y="123"/>
                      <a:pt x="36" y="124"/>
                      <a:pt x="37" y="124"/>
                    </a:cubicBezTo>
                    <a:cubicBezTo>
                      <a:pt x="39" y="127"/>
                      <a:pt x="42" y="127"/>
                      <a:pt x="43" y="127"/>
                    </a:cubicBezTo>
                    <a:cubicBezTo>
                      <a:pt x="45" y="127"/>
                      <a:pt x="46" y="126"/>
                      <a:pt x="47" y="126"/>
                    </a:cubicBezTo>
                    <a:cubicBezTo>
                      <a:pt x="48" y="126"/>
                      <a:pt x="49" y="126"/>
                      <a:pt x="50" y="126"/>
                    </a:cubicBezTo>
                    <a:cubicBezTo>
                      <a:pt x="50" y="126"/>
                      <a:pt x="51" y="126"/>
                      <a:pt x="51" y="126"/>
                    </a:cubicBezTo>
                    <a:cubicBezTo>
                      <a:pt x="53" y="126"/>
                      <a:pt x="56" y="126"/>
                      <a:pt x="58" y="123"/>
                    </a:cubicBezTo>
                    <a:cubicBezTo>
                      <a:pt x="58" y="122"/>
                      <a:pt x="59" y="122"/>
                      <a:pt x="59" y="121"/>
                    </a:cubicBezTo>
                    <a:cubicBezTo>
                      <a:pt x="59" y="121"/>
                      <a:pt x="59" y="122"/>
                      <a:pt x="60" y="122"/>
                    </a:cubicBezTo>
                    <a:cubicBezTo>
                      <a:pt x="61" y="123"/>
                      <a:pt x="62" y="123"/>
                      <a:pt x="63" y="123"/>
                    </a:cubicBezTo>
                    <a:cubicBezTo>
                      <a:pt x="67" y="123"/>
                      <a:pt x="71" y="120"/>
                      <a:pt x="75" y="118"/>
                    </a:cubicBezTo>
                    <a:cubicBezTo>
                      <a:pt x="75" y="117"/>
                      <a:pt x="75" y="117"/>
                      <a:pt x="75" y="117"/>
                    </a:cubicBezTo>
                    <a:cubicBezTo>
                      <a:pt x="79" y="114"/>
                      <a:pt x="83" y="110"/>
                      <a:pt x="85" y="106"/>
                    </a:cubicBezTo>
                    <a:cubicBezTo>
                      <a:pt x="87" y="103"/>
                      <a:pt x="88" y="103"/>
                      <a:pt x="88" y="103"/>
                    </a:cubicBezTo>
                    <a:cubicBezTo>
                      <a:pt x="88" y="103"/>
                      <a:pt x="88" y="103"/>
                      <a:pt x="88" y="103"/>
                    </a:cubicBezTo>
                    <a:cubicBezTo>
                      <a:pt x="89" y="103"/>
                      <a:pt x="89" y="104"/>
                      <a:pt x="89" y="104"/>
                    </a:cubicBezTo>
                    <a:cubicBezTo>
                      <a:pt x="89" y="104"/>
                      <a:pt x="88" y="106"/>
                      <a:pt x="87" y="107"/>
                    </a:cubicBezTo>
                    <a:cubicBezTo>
                      <a:pt x="84" y="111"/>
                      <a:pt x="82" y="113"/>
                      <a:pt x="81" y="117"/>
                    </a:cubicBezTo>
                    <a:cubicBezTo>
                      <a:pt x="80" y="120"/>
                      <a:pt x="79" y="121"/>
                      <a:pt x="76" y="122"/>
                    </a:cubicBezTo>
                    <a:cubicBezTo>
                      <a:pt x="76" y="122"/>
                      <a:pt x="74" y="123"/>
                      <a:pt x="73" y="123"/>
                    </a:cubicBezTo>
                    <a:cubicBezTo>
                      <a:pt x="68" y="124"/>
                      <a:pt x="62" y="126"/>
                      <a:pt x="61" y="130"/>
                    </a:cubicBezTo>
                    <a:cubicBezTo>
                      <a:pt x="60" y="131"/>
                      <a:pt x="60" y="133"/>
                      <a:pt x="61" y="134"/>
                    </a:cubicBezTo>
                    <a:cubicBezTo>
                      <a:pt x="59" y="132"/>
                      <a:pt x="57" y="131"/>
                      <a:pt x="54" y="130"/>
                    </a:cubicBezTo>
                    <a:cubicBezTo>
                      <a:pt x="52" y="130"/>
                      <a:pt x="49" y="130"/>
                      <a:pt x="46" y="130"/>
                    </a:cubicBezTo>
                    <a:cubicBezTo>
                      <a:pt x="42" y="130"/>
                      <a:pt x="39" y="131"/>
                      <a:pt x="37" y="133"/>
                    </a:cubicBezTo>
                    <a:cubicBezTo>
                      <a:pt x="34" y="136"/>
                      <a:pt x="34" y="143"/>
                      <a:pt x="36" y="146"/>
                    </a:cubicBezTo>
                    <a:cubicBezTo>
                      <a:pt x="37" y="147"/>
                      <a:pt x="38" y="148"/>
                      <a:pt x="39" y="148"/>
                    </a:cubicBezTo>
                    <a:cubicBezTo>
                      <a:pt x="39" y="148"/>
                      <a:pt x="39" y="148"/>
                      <a:pt x="39" y="148"/>
                    </a:cubicBezTo>
                    <a:cubicBezTo>
                      <a:pt x="39" y="149"/>
                      <a:pt x="38" y="149"/>
                      <a:pt x="38" y="150"/>
                    </a:cubicBezTo>
                    <a:cubicBezTo>
                      <a:pt x="37" y="152"/>
                      <a:pt x="37" y="157"/>
                      <a:pt x="44" y="160"/>
                    </a:cubicBezTo>
                    <a:cubicBezTo>
                      <a:pt x="49" y="163"/>
                      <a:pt x="52" y="167"/>
                      <a:pt x="54" y="172"/>
                    </a:cubicBezTo>
                    <a:cubicBezTo>
                      <a:pt x="54" y="173"/>
                      <a:pt x="54" y="173"/>
                      <a:pt x="54" y="173"/>
                    </a:cubicBezTo>
                    <a:cubicBezTo>
                      <a:pt x="55" y="176"/>
                      <a:pt x="55" y="177"/>
                      <a:pt x="58" y="180"/>
                    </a:cubicBezTo>
                    <a:cubicBezTo>
                      <a:pt x="59" y="180"/>
                      <a:pt x="60" y="181"/>
                      <a:pt x="60" y="182"/>
                    </a:cubicBezTo>
                    <a:cubicBezTo>
                      <a:pt x="62" y="184"/>
                      <a:pt x="63" y="186"/>
                      <a:pt x="66" y="188"/>
                    </a:cubicBezTo>
                    <a:cubicBezTo>
                      <a:pt x="67" y="188"/>
                      <a:pt x="68" y="189"/>
                      <a:pt x="70" y="189"/>
                    </a:cubicBezTo>
                    <a:cubicBezTo>
                      <a:pt x="70" y="189"/>
                      <a:pt x="71" y="189"/>
                      <a:pt x="72" y="188"/>
                    </a:cubicBezTo>
                    <a:cubicBezTo>
                      <a:pt x="72" y="188"/>
                      <a:pt x="72" y="188"/>
                      <a:pt x="72" y="189"/>
                    </a:cubicBezTo>
                    <a:cubicBezTo>
                      <a:pt x="70" y="190"/>
                      <a:pt x="68" y="191"/>
                      <a:pt x="67" y="191"/>
                    </a:cubicBezTo>
                    <a:cubicBezTo>
                      <a:pt x="66" y="191"/>
                      <a:pt x="66" y="191"/>
                      <a:pt x="65" y="191"/>
                    </a:cubicBezTo>
                    <a:cubicBezTo>
                      <a:pt x="65" y="191"/>
                      <a:pt x="64" y="190"/>
                      <a:pt x="63" y="190"/>
                    </a:cubicBezTo>
                    <a:cubicBezTo>
                      <a:pt x="60" y="189"/>
                      <a:pt x="58" y="187"/>
                      <a:pt x="54" y="187"/>
                    </a:cubicBezTo>
                    <a:cubicBezTo>
                      <a:pt x="54" y="187"/>
                      <a:pt x="53" y="187"/>
                      <a:pt x="53" y="188"/>
                    </a:cubicBezTo>
                    <a:cubicBezTo>
                      <a:pt x="46" y="188"/>
                      <a:pt x="40" y="193"/>
                      <a:pt x="36" y="200"/>
                    </a:cubicBezTo>
                    <a:cubicBezTo>
                      <a:pt x="33" y="205"/>
                      <a:pt x="30" y="212"/>
                      <a:pt x="32" y="218"/>
                    </a:cubicBezTo>
                    <a:cubicBezTo>
                      <a:pt x="32" y="220"/>
                      <a:pt x="34" y="223"/>
                      <a:pt x="39" y="225"/>
                    </a:cubicBezTo>
                    <a:cubicBezTo>
                      <a:pt x="41" y="225"/>
                      <a:pt x="42" y="226"/>
                      <a:pt x="44" y="226"/>
                    </a:cubicBezTo>
                    <a:cubicBezTo>
                      <a:pt x="46" y="226"/>
                      <a:pt x="48" y="225"/>
                      <a:pt x="50" y="224"/>
                    </a:cubicBezTo>
                    <a:cubicBezTo>
                      <a:pt x="50" y="223"/>
                      <a:pt x="51" y="223"/>
                      <a:pt x="51" y="223"/>
                    </a:cubicBezTo>
                    <a:cubicBezTo>
                      <a:pt x="52" y="222"/>
                      <a:pt x="53" y="221"/>
                      <a:pt x="54" y="221"/>
                    </a:cubicBezTo>
                    <a:cubicBezTo>
                      <a:pt x="54" y="221"/>
                      <a:pt x="53" y="222"/>
                      <a:pt x="53" y="222"/>
                    </a:cubicBezTo>
                    <a:cubicBezTo>
                      <a:pt x="53" y="223"/>
                      <a:pt x="52" y="223"/>
                      <a:pt x="52" y="224"/>
                    </a:cubicBezTo>
                    <a:cubicBezTo>
                      <a:pt x="50" y="225"/>
                      <a:pt x="47" y="228"/>
                      <a:pt x="50" y="233"/>
                    </a:cubicBezTo>
                    <a:cubicBezTo>
                      <a:pt x="51" y="235"/>
                      <a:pt x="51" y="237"/>
                      <a:pt x="51" y="239"/>
                    </a:cubicBezTo>
                    <a:cubicBezTo>
                      <a:pt x="51" y="239"/>
                      <a:pt x="51" y="239"/>
                      <a:pt x="51" y="239"/>
                    </a:cubicBezTo>
                    <a:cubicBezTo>
                      <a:pt x="50" y="236"/>
                      <a:pt x="49" y="233"/>
                      <a:pt x="45" y="231"/>
                    </a:cubicBezTo>
                    <a:cubicBezTo>
                      <a:pt x="43" y="230"/>
                      <a:pt x="39" y="229"/>
                      <a:pt x="37" y="229"/>
                    </a:cubicBezTo>
                    <a:cubicBezTo>
                      <a:pt x="33" y="229"/>
                      <a:pt x="29" y="230"/>
                      <a:pt x="28" y="233"/>
                    </a:cubicBezTo>
                    <a:cubicBezTo>
                      <a:pt x="26" y="234"/>
                      <a:pt x="25" y="237"/>
                      <a:pt x="27" y="242"/>
                    </a:cubicBezTo>
                    <a:cubicBezTo>
                      <a:pt x="28" y="243"/>
                      <a:pt x="29" y="244"/>
                      <a:pt x="30" y="245"/>
                    </a:cubicBezTo>
                    <a:cubicBezTo>
                      <a:pt x="30" y="246"/>
                      <a:pt x="30" y="246"/>
                      <a:pt x="31" y="246"/>
                    </a:cubicBezTo>
                    <a:cubicBezTo>
                      <a:pt x="31" y="247"/>
                      <a:pt x="31" y="248"/>
                      <a:pt x="31" y="248"/>
                    </a:cubicBezTo>
                    <a:cubicBezTo>
                      <a:pt x="31" y="249"/>
                      <a:pt x="32" y="250"/>
                      <a:pt x="32" y="251"/>
                    </a:cubicBezTo>
                    <a:cubicBezTo>
                      <a:pt x="34" y="255"/>
                      <a:pt x="37" y="255"/>
                      <a:pt x="39" y="256"/>
                    </a:cubicBezTo>
                    <a:cubicBezTo>
                      <a:pt x="39" y="256"/>
                      <a:pt x="39" y="256"/>
                      <a:pt x="40" y="256"/>
                    </a:cubicBezTo>
                    <a:cubicBezTo>
                      <a:pt x="39" y="257"/>
                      <a:pt x="39" y="259"/>
                      <a:pt x="38" y="259"/>
                    </a:cubicBezTo>
                    <a:cubicBezTo>
                      <a:pt x="38" y="259"/>
                      <a:pt x="38" y="259"/>
                      <a:pt x="37" y="259"/>
                    </a:cubicBezTo>
                    <a:cubicBezTo>
                      <a:pt x="35" y="259"/>
                      <a:pt x="35" y="259"/>
                      <a:pt x="35" y="259"/>
                    </a:cubicBezTo>
                    <a:cubicBezTo>
                      <a:pt x="35" y="259"/>
                      <a:pt x="35" y="259"/>
                      <a:pt x="35" y="259"/>
                    </a:cubicBezTo>
                    <a:cubicBezTo>
                      <a:pt x="33" y="259"/>
                      <a:pt x="31" y="260"/>
                      <a:pt x="29" y="260"/>
                    </a:cubicBezTo>
                    <a:cubicBezTo>
                      <a:pt x="28" y="261"/>
                      <a:pt x="26" y="261"/>
                      <a:pt x="25" y="262"/>
                    </a:cubicBezTo>
                    <a:cubicBezTo>
                      <a:pt x="18" y="266"/>
                      <a:pt x="15" y="272"/>
                      <a:pt x="16" y="281"/>
                    </a:cubicBezTo>
                    <a:cubicBezTo>
                      <a:pt x="17" y="288"/>
                      <a:pt x="20" y="292"/>
                      <a:pt x="24" y="292"/>
                    </a:cubicBezTo>
                    <a:cubicBezTo>
                      <a:pt x="26" y="292"/>
                      <a:pt x="27" y="291"/>
                      <a:pt x="28" y="290"/>
                    </a:cubicBezTo>
                    <a:cubicBezTo>
                      <a:pt x="30" y="292"/>
                      <a:pt x="31" y="292"/>
                      <a:pt x="32" y="293"/>
                    </a:cubicBezTo>
                    <a:cubicBezTo>
                      <a:pt x="33" y="293"/>
                      <a:pt x="34" y="294"/>
                      <a:pt x="35" y="294"/>
                    </a:cubicBezTo>
                    <a:cubicBezTo>
                      <a:pt x="36" y="294"/>
                      <a:pt x="37" y="293"/>
                      <a:pt x="38" y="293"/>
                    </a:cubicBezTo>
                    <a:cubicBezTo>
                      <a:pt x="38" y="292"/>
                      <a:pt x="38" y="292"/>
                      <a:pt x="39" y="292"/>
                    </a:cubicBezTo>
                    <a:cubicBezTo>
                      <a:pt x="39" y="292"/>
                      <a:pt x="40" y="292"/>
                      <a:pt x="41" y="292"/>
                    </a:cubicBezTo>
                    <a:cubicBezTo>
                      <a:pt x="42" y="292"/>
                      <a:pt x="42" y="292"/>
                      <a:pt x="42" y="292"/>
                    </a:cubicBezTo>
                    <a:cubicBezTo>
                      <a:pt x="44" y="292"/>
                      <a:pt x="46" y="292"/>
                      <a:pt x="48" y="291"/>
                    </a:cubicBezTo>
                    <a:cubicBezTo>
                      <a:pt x="51" y="294"/>
                      <a:pt x="55" y="296"/>
                      <a:pt x="59" y="296"/>
                    </a:cubicBezTo>
                    <a:cubicBezTo>
                      <a:pt x="61" y="296"/>
                      <a:pt x="64" y="296"/>
                      <a:pt x="65" y="294"/>
                    </a:cubicBezTo>
                    <a:cubicBezTo>
                      <a:pt x="67" y="293"/>
                      <a:pt x="67" y="291"/>
                      <a:pt x="68" y="290"/>
                    </a:cubicBezTo>
                    <a:cubicBezTo>
                      <a:pt x="68" y="289"/>
                      <a:pt x="69" y="288"/>
                      <a:pt x="69" y="288"/>
                    </a:cubicBezTo>
                    <a:cubicBezTo>
                      <a:pt x="70" y="288"/>
                      <a:pt x="70" y="288"/>
                      <a:pt x="71" y="288"/>
                    </a:cubicBezTo>
                    <a:cubicBezTo>
                      <a:pt x="72" y="288"/>
                      <a:pt x="73" y="288"/>
                      <a:pt x="75" y="288"/>
                    </a:cubicBezTo>
                    <a:cubicBezTo>
                      <a:pt x="75" y="289"/>
                      <a:pt x="76" y="289"/>
                      <a:pt x="77" y="289"/>
                    </a:cubicBezTo>
                    <a:cubicBezTo>
                      <a:pt x="78" y="289"/>
                      <a:pt x="79" y="289"/>
                      <a:pt x="79" y="289"/>
                    </a:cubicBezTo>
                    <a:cubicBezTo>
                      <a:pt x="83" y="289"/>
                      <a:pt x="86" y="287"/>
                      <a:pt x="88" y="286"/>
                    </a:cubicBezTo>
                    <a:cubicBezTo>
                      <a:pt x="89" y="285"/>
                      <a:pt x="91" y="284"/>
                      <a:pt x="93" y="283"/>
                    </a:cubicBezTo>
                    <a:cubicBezTo>
                      <a:pt x="93" y="283"/>
                      <a:pt x="93" y="283"/>
                      <a:pt x="93" y="283"/>
                    </a:cubicBezTo>
                    <a:cubicBezTo>
                      <a:pt x="95" y="283"/>
                      <a:pt x="95" y="284"/>
                      <a:pt x="95" y="284"/>
                    </a:cubicBezTo>
                    <a:cubicBezTo>
                      <a:pt x="95" y="284"/>
                      <a:pt x="95" y="286"/>
                      <a:pt x="95" y="288"/>
                    </a:cubicBezTo>
                    <a:cubicBezTo>
                      <a:pt x="95" y="290"/>
                      <a:pt x="95" y="293"/>
                      <a:pt x="96" y="295"/>
                    </a:cubicBezTo>
                    <a:cubicBezTo>
                      <a:pt x="97" y="297"/>
                      <a:pt x="99" y="298"/>
                      <a:pt x="101" y="298"/>
                    </a:cubicBezTo>
                    <a:cubicBezTo>
                      <a:pt x="106" y="298"/>
                      <a:pt x="110" y="293"/>
                      <a:pt x="113" y="289"/>
                    </a:cubicBezTo>
                    <a:cubicBezTo>
                      <a:pt x="114" y="289"/>
                      <a:pt x="114" y="288"/>
                      <a:pt x="115" y="288"/>
                    </a:cubicBezTo>
                    <a:cubicBezTo>
                      <a:pt x="116" y="287"/>
                      <a:pt x="117" y="286"/>
                      <a:pt x="117" y="285"/>
                    </a:cubicBezTo>
                    <a:cubicBezTo>
                      <a:pt x="118" y="283"/>
                      <a:pt x="119" y="282"/>
                      <a:pt x="119" y="281"/>
                    </a:cubicBezTo>
                    <a:cubicBezTo>
                      <a:pt x="119" y="280"/>
                      <a:pt x="119" y="279"/>
                      <a:pt x="119" y="279"/>
                    </a:cubicBezTo>
                    <a:cubicBezTo>
                      <a:pt x="120" y="278"/>
                      <a:pt x="120" y="278"/>
                      <a:pt x="122" y="278"/>
                    </a:cubicBezTo>
                    <a:cubicBezTo>
                      <a:pt x="123" y="278"/>
                      <a:pt x="123" y="277"/>
                      <a:pt x="124" y="277"/>
                    </a:cubicBezTo>
                    <a:cubicBezTo>
                      <a:pt x="127" y="275"/>
                      <a:pt x="128" y="273"/>
                      <a:pt x="128" y="271"/>
                    </a:cubicBezTo>
                    <a:cubicBezTo>
                      <a:pt x="128" y="270"/>
                      <a:pt x="128" y="270"/>
                      <a:pt x="128" y="270"/>
                    </a:cubicBezTo>
                    <a:cubicBezTo>
                      <a:pt x="129" y="266"/>
                      <a:pt x="128" y="265"/>
                      <a:pt x="127" y="263"/>
                    </a:cubicBezTo>
                    <a:cubicBezTo>
                      <a:pt x="127" y="263"/>
                      <a:pt x="126" y="262"/>
                      <a:pt x="126" y="261"/>
                    </a:cubicBezTo>
                    <a:cubicBezTo>
                      <a:pt x="126" y="261"/>
                      <a:pt x="126" y="260"/>
                      <a:pt x="126" y="260"/>
                    </a:cubicBezTo>
                    <a:cubicBezTo>
                      <a:pt x="126" y="259"/>
                      <a:pt x="126" y="257"/>
                      <a:pt x="125" y="255"/>
                    </a:cubicBezTo>
                    <a:cubicBezTo>
                      <a:pt x="124" y="253"/>
                      <a:pt x="122" y="253"/>
                      <a:pt x="121" y="253"/>
                    </a:cubicBezTo>
                    <a:cubicBezTo>
                      <a:pt x="119" y="253"/>
                      <a:pt x="117" y="255"/>
                      <a:pt x="115" y="257"/>
                    </a:cubicBezTo>
                    <a:cubicBezTo>
                      <a:pt x="115" y="257"/>
                      <a:pt x="114" y="258"/>
                      <a:pt x="114" y="258"/>
                    </a:cubicBezTo>
                    <a:cubicBezTo>
                      <a:pt x="114" y="258"/>
                      <a:pt x="114" y="259"/>
                      <a:pt x="114" y="259"/>
                    </a:cubicBezTo>
                    <a:cubicBezTo>
                      <a:pt x="113" y="258"/>
                      <a:pt x="113" y="257"/>
                      <a:pt x="113" y="257"/>
                    </a:cubicBezTo>
                    <a:cubicBezTo>
                      <a:pt x="113" y="255"/>
                      <a:pt x="113" y="253"/>
                      <a:pt x="112" y="251"/>
                    </a:cubicBezTo>
                    <a:cubicBezTo>
                      <a:pt x="111" y="251"/>
                      <a:pt x="111" y="251"/>
                      <a:pt x="111" y="251"/>
                    </a:cubicBezTo>
                    <a:cubicBezTo>
                      <a:pt x="116" y="249"/>
                      <a:pt x="117" y="246"/>
                      <a:pt x="118" y="244"/>
                    </a:cubicBezTo>
                    <a:cubicBezTo>
                      <a:pt x="118" y="243"/>
                      <a:pt x="118" y="242"/>
                      <a:pt x="118" y="241"/>
                    </a:cubicBezTo>
                    <a:cubicBezTo>
                      <a:pt x="119" y="240"/>
                      <a:pt x="119" y="239"/>
                      <a:pt x="119" y="237"/>
                    </a:cubicBezTo>
                    <a:cubicBezTo>
                      <a:pt x="119" y="235"/>
                      <a:pt x="119" y="234"/>
                      <a:pt x="118" y="233"/>
                    </a:cubicBezTo>
                    <a:cubicBezTo>
                      <a:pt x="118" y="232"/>
                      <a:pt x="118" y="232"/>
                      <a:pt x="118" y="232"/>
                    </a:cubicBezTo>
                    <a:cubicBezTo>
                      <a:pt x="116" y="226"/>
                      <a:pt x="116" y="222"/>
                      <a:pt x="117" y="222"/>
                    </a:cubicBezTo>
                    <a:cubicBezTo>
                      <a:pt x="117" y="222"/>
                      <a:pt x="117" y="221"/>
                      <a:pt x="118" y="221"/>
                    </a:cubicBezTo>
                    <a:cubicBezTo>
                      <a:pt x="119" y="221"/>
                      <a:pt x="119" y="222"/>
                      <a:pt x="121" y="222"/>
                    </a:cubicBezTo>
                    <a:cubicBezTo>
                      <a:pt x="122" y="222"/>
                      <a:pt x="123" y="223"/>
                      <a:pt x="125" y="223"/>
                    </a:cubicBezTo>
                    <a:cubicBezTo>
                      <a:pt x="125" y="223"/>
                      <a:pt x="126" y="223"/>
                      <a:pt x="126" y="222"/>
                    </a:cubicBezTo>
                    <a:cubicBezTo>
                      <a:pt x="130" y="222"/>
                      <a:pt x="134" y="219"/>
                      <a:pt x="135" y="215"/>
                    </a:cubicBezTo>
                    <a:cubicBezTo>
                      <a:pt x="136" y="213"/>
                      <a:pt x="136" y="211"/>
                      <a:pt x="134" y="209"/>
                    </a:cubicBezTo>
                    <a:cubicBezTo>
                      <a:pt x="134" y="208"/>
                      <a:pt x="133" y="208"/>
                      <a:pt x="133" y="207"/>
                    </a:cubicBezTo>
                    <a:cubicBezTo>
                      <a:pt x="133" y="207"/>
                      <a:pt x="134" y="207"/>
                      <a:pt x="134" y="207"/>
                    </a:cubicBezTo>
                    <a:cubicBezTo>
                      <a:pt x="136" y="205"/>
                      <a:pt x="137" y="203"/>
                      <a:pt x="137" y="201"/>
                    </a:cubicBezTo>
                    <a:cubicBezTo>
                      <a:pt x="136" y="199"/>
                      <a:pt x="135" y="197"/>
                      <a:pt x="134" y="196"/>
                    </a:cubicBezTo>
                    <a:cubicBezTo>
                      <a:pt x="134" y="196"/>
                      <a:pt x="134" y="195"/>
                      <a:pt x="135" y="195"/>
                    </a:cubicBezTo>
                    <a:cubicBezTo>
                      <a:pt x="138" y="191"/>
                      <a:pt x="136" y="184"/>
                      <a:pt x="134" y="178"/>
                    </a:cubicBezTo>
                    <a:cubicBezTo>
                      <a:pt x="133" y="176"/>
                      <a:pt x="131" y="175"/>
                      <a:pt x="129" y="175"/>
                    </a:cubicBezTo>
                    <a:cubicBezTo>
                      <a:pt x="128" y="175"/>
                      <a:pt x="127" y="175"/>
                      <a:pt x="127" y="175"/>
                    </a:cubicBezTo>
                    <a:cubicBezTo>
                      <a:pt x="126" y="175"/>
                      <a:pt x="126" y="175"/>
                      <a:pt x="126" y="175"/>
                    </a:cubicBezTo>
                    <a:cubicBezTo>
                      <a:pt x="126" y="175"/>
                      <a:pt x="125" y="175"/>
                      <a:pt x="125" y="175"/>
                    </a:cubicBezTo>
                    <a:cubicBezTo>
                      <a:pt x="125" y="175"/>
                      <a:pt x="125" y="175"/>
                      <a:pt x="124" y="175"/>
                    </a:cubicBezTo>
                    <a:cubicBezTo>
                      <a:pt x="122" y="174"/>
                      <a:pt x="120" y="173"/>
                      <a:pt x="119" y="173"/>
                    </a:cubicBezTo>
                    <a:cubicBezTo>
                      <a:pt x="117" y="173"/>
                      <a:pt x="116" y="173"/>
                      <a:pt x="115" y="174"/>
                    </a:cubicBezTo>
                    <a:cubicBezTo>
                      <a:pt x="115" y="173"/>
                      <a:pt x="115" y="172"/>
                      <a:pt x="115" y="171"/>
                    </a:cubicBezTo>
                    <a:cubicBezTo>
                      <a:pt x="115" y="171"/>
                      <a:pt x="115" y="170"/>
                      <a:pt x="115" y="170"/>
                    </a:cubicBezTo>
                    <a:cubicBezTo>
                      <a:pt x="115" y="170"/>
                      <a:pt x="115" y="169"/>
                      <a:pt x="115" y="169"/>
                    </a:cubicBezTo>
                    <a:cubicBezTo>
                      <a:pt x="116" y="168"/>
                      <a:pt x="116" y="167"/>
                      <a:pt x="116" y="166"/>
                    </a:cubicBezTo>
                    <a:cubicBezTo>
                      <a:pt x="116" y="165"/>
                      <a:pt x="116" y="165"/>
                      <a:pt x="116" y="164"/>
                    </a:cubicBezTo>
                    <a:cubicBezTo>
                      <a:pt x="118" y="163"/>
                      <a:pt x="119" y="163"/>
                      <a:pt x="121" y="161"/>
                    </a:cubicBezTo>
                    <a:cubicBezTo>
                      <a:pt x="122" y="160"/>
                      <a:pt x="123" y="159"/>
                      <a:pt x="124" y="159"/>
                    </a:cubicBezTo>
                    <a:cubicBezTo>
                      <a:pt x="125" y="159"/>
                      <a:pt x="126" y="159"/>
                      <a:pt x="127" y="159"/>
                    </a:cubicBezTo>
                    <a:cubicBezTo>
                      <a:pt x="129" y="158"/>
                      <a:pt x="132" y="158"/>
                      <a:pt x="134" y="157"/>
                    </a:cubicBezTo>
                    <a:cubicBezTo>
                      <a:pt x="139" y="154"/>
                      <a:pt x="141" y="151"/>
                      <a:pt x="140" y="147"/>
                    </a:cubicBezTo>
                    <a:cubicBezTo>
                      <a:pt x="140" y="147"/>
                      <a:pt x="140" y="146"/>
                      <a:pt x="140" y="145"/>
                    </a:cubicBezTo>
                    <a:cubicBezTo>
                      <a:pt x="140" y="145"/>
                      <a:pt x="141" y="145"/>
                      <a:pt x="141" y="145"/>
                    </a:cubicBezTo>
                    <a:cubicBezTo>
                      <a:pt x="142" y="145"/>
                      <a:pt x="143" y="145"/>
                      <a:pt x="144" y="145"/>
                    </a:cubicBezTo>
                    <a:cubicBezTo>
                      <a:pt x="147" y="143"/>
                      <a:pt x="150" y="141"/>
                      <a:pt x="151" y="138"/>
                    </a:cubicBezTo>
                    <a:cubicBezTo>
                      <a:pt x="152" y="137"/>
                      <a:pt x="153" y="135"/>
                      <a:pt x="152" y="133"/>
                    </a:cubicBezTo>
                    <a:cubicBezTo>
                      <a:pt x="152" y="131"/>
                      <a:pt x="150" y="130"/>
                      <a:pt x="149" y="130"/>
                    </a:cubicBezTo>
                    <a:cubicBezTo>
                      <a:pt x="150" y="126"/>
                      <a:pt x="148" y="124"/>
                      <a:pt x="147" y="123"/>
                    </a:cubicBezTo>
                    <a:cubicBezTo>
                      <a:pt x="147" y="123"/>
                      <a:pt x="147" y="123"/>
                      <a:pt x="147" y="123"/>
                    </a:cubicBezTo>
                    <a:cubicBezTo>
                      <a:pt x="152" y="121"/>
                      <a:pt x="153" y="117"/>
                      <a:pt x="152" y="112"/>
                    </a:cubicBezTo>
                    <a:cubicBezTo>
                      <a:pt x="152" y="112"/>
                      <a:pt x="152" y="112"/>
                      <a:pt x="152" y="112"/>
                    </a:cubicBezTo>
                    <a:cubicBezTo>
                      <a:pt x="153" y="112"/>
                      <a:pt x="153" y="112"/>
                      <a:pt x="153" y="112"/>
                    </a:cubicBezTo>
                    <a:cubicBezTo>
                      <a:pt x="156" y="108"/>
                      <a:pt x="157" y="104"/>
                      <a:pt x="157" y="100"/>
                    </a:cubicBezTo>
                    <a:cubicBezTo>
                      <a:pt x="157" y="99"/>
                      <a:pt x="157" y="98"/>
                      <a:pt x="157" y="98"/>
                    </a:cubicBezTo>
                    <a:cubicBezTo>
                      <a:pt x="157" y="93"/>
                      <a:pt x="159" y="89"/>
                      <a:pt x="161" y="85"/>
                    </a:cubicBezTo>
                    <a:cubicBezTo>
                      <a:pt x="162" y="83"/>
                      <a:pt x="162" y="83"/>
                      <a:pt x="162" y="83"/>
                    </a:cubicBezTo>
                    <a:cubicBezTo>
                      <a:pt x="163" y="81"/>
                      <a:pt x="163" y="80"/>
                      <a:pt x="163" y="78"/>
                    </a:cubicBezTo>
                    <a:cubicBezTo>
                      <a:pt x="164" y="77"/>
                      <a:pt x="164" y="77"/>
                      <a:pt x="164" y="76"/>
                    </a:cubicBezTo>
                    <a:cubicBezTo>
                      <a:pt x="164" y="74"/>
                      <a:pt x="165" y="72"/>
                      <a:pt x="166" y="71"/>
                    </a:cubicBezTo>
                    <a:cubicBezTo>
                      <a:pt x="168" y="67"/>
                      <a:pt x="172" y="61"/>
                      <a:pt x="171" y="56"/>
                    </a:cubicBezTo>
                    <a:cubicBezTo>
                      <a:pt x="170" y="52"/>
                      <a:pt x="167" y="52"/>
                      <a:pt x="166" y="52"/>
                    </a:cubicBezTo>
                    <a:close/>
                    <a:moveTo>
                      <a:pt x="67" y="139"/>
                    </a:moveTo>
                    <a:cubicBezTo>
                      <a:pt x="69" y="140"/>
                      <a:pt x="70" y="141"/>
                      <a:pt x="71" y="143"/>
                    </a:cubicBezTo>
                    <a:cubicBezTo>
                      <a:pt x="72" y="144"/>
                      <a:pt x="72" y="146"/>
                      <a:pt x="73" y="147"/>
                    </a:cubicBezTo>
                    <a:cubicBezTo>
                      <a:pt x="73" y="147"/>
                      <a:pt x="72" y="147"/>
                      <a:pt x="72" y="147"/>
                    </a:cubicBezTo>
                    <a:cubicBezTo>
                      <a:pt x="70" y="146"/>
                      <a:pt x="69" y="144"/>
                      <a:pt x="67" y="142"/>
                    </a:cubicBezTo>
                    <a:cubicBezTo>
                      <a:pt x="67" y="141"/>
                      <a:pt x="67" y="141"/>
                      <a:pt x="67" y="141"/>
                    </a:cubicBezTo>
                    <a:cubicBezTo>
                      <a:pt x="66" y="141"/>
                      <a:pt x="66" y="140"/>
                      <a:pt x="65" y="139"/>
                    </a:cubicBezTo>
                    <a:cubicBezTo>
                      <a:pt x="65" y="139"/>
                      <a:pt x="64" y="138"/>
                      <a:pt x="64" y="138"/>
                    </a:cubicBezTo>
                    <a:cubicBezTo>
                      <a:pt x="65" y="138"/>
                      <a:pt x="66" y="139"/>
                      <a:pt x="67" y="13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73"/>
              <p:cNvSpPr>
                <a:spLocks/>
              </p:cNvSpPr>
              <p:nvPr/>
            </p:nvSpPr>
            <p:spPr bwMode="auto">
              <a:xfrm>
                <a:off x="3136" y="1411"/>
                <a:ext cx="38" cy="32"/>
              </a:xfrm>
              <a:custGeom>
                <a:avLst/>
                <a:gdLst>
                  <a:gd name="T0" fmla="*/ 7 w 14"/>
                  <a:gd name="T1" fmla="*/ 0 h 12"/>
                  <a:gd name="T2" fmla="*/ 1 w 14"/>
                  <a:gd name="T3" fmla="*/ 3 h 12"/>
                  <a:gd name="T4" fmla="*/ 3 w 14"/>
                  <a:gd name="T5" fmla="*/ 9 h 12"/>
                  <a:gd name="T6" fmla="*/ 7 w 14"/>
                  <a:gd name="T7" fmla="*/ 11 h 12"/>
                  <a:gd name="T8" fmla="*/ 9 w 14"/>
                  <a:gd name="T9" fmla="*/ 12 h 12"/>
                  <a:gd name="T10" fmla="*/ 9 w 14"/>
                  <a:gd name="T11" fmla="*/ 12 h 12"/>
                  <a:gd name="T12" fmla="*/ 13 w 14"/>
                  <a:gd name="T13" fmla="*/ 10 h 12"/>
                  <a:gd name="T14" fmla="*/ 14 w 14"/>
                  <a:gd name="T15" fmla="*/ 6 h 12"/>
                  <a:gd name="T16" fmla="*/ 7 w 14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4" y="0"/>
                      <a:pt x="2" y="1"/>
                      <a:pt x="1" y="3"/>
                    </a:cubicBezTo>
                    <a:cubicBezTo>
                      <a:pt x="1" y="4"/>
                      <a:pt x="0" y="6"/>
                      <a:pt x="3" y="9"/>
                    </a:cubicBezTo>
                    <a:cubicBezTo>
                      <a:pt x="4" y="10"/>
                      <a:pt x="5" y="10"/>
                      <a:pt x="7" y="11"/>
                    </a:cubicBezTo>
                    <a:cubicBezTo>
                      <a:pt x="8" y="11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12" y="11"/>
                      <a:pt x="13" y="10"/>
                    </a:cubicBezTo>
                    <a:cubicBezTo>
                      <a:pt x="14" y="9"/>
                      <a:pt x="14" y="8"/>
                      <a:pt x="14" y="6"/>
                    </a:cubicBezTo>
                    <a:cubicBezTo>
                      <a:pt x="14" y="2"/>
                      <a:pt x="11" y="0"/>
                      <a:pt x="7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74"/>
              <p:cNvSpPr>
                <a:spLocks/>
              </p:cNvSpPr>
              <p:nvPr/>
            </p:nvSpPr>
            <p:spPr bwMode="auto">
              <a:xfrm>
                <a:off x="2948" y="1597"/>
                <a:ext cx="40" cy="72"/>
              </a:xfrm>
              <a:custGeom>
                <a:avLst/>
                <a:gdLst>
                  <a:gd name="T0" fmla="*/ 15 w 15"/>
                  <a:gd name="T1" fmla="*/ 7 h 27"/>
                  <a:gd name="T2" fmla="*/ 8 w 15"/>
                  <a:gd name="T3" fmla="*/ 0 h 27"/>
                  <a:gd name="T4" fmla="*/ 7 w 15"/>
                  <a:gd name="T5" fmla="*/ 0 h 27"/>
                  <a:gd name="T6" fmla="*/ 2 w 15"/>
                  <a:gd name="T7" fmla="*/ 6 h 27"/>
                  <a:gd name="T8" fmla="*/ 1 w 15"/>
                  <a:gd name="T9" fmla="*/ 7 h 27"/>
                  <a:gd name="T10" fmla="*/ 1 w 15"/>
                  <a:gd name="T11" fmla="*/ 8 h 27"/>
                  <a:gd name="T12" fmla="*/ 0 w 15"/>
                  <a:gd name="T13" fmla="*/ 13 h 27"/>
                  <a:gd name="T14" fmla="*/ 0 w 15"/>
                  <a:gd name="T15" fmla="*/ 15 h 27"/>
                  <a:gd name="T16" fmla="*/ 3 w 15"/>
                  <a:gd name="T17" fmla="*/ 25 h 27"/>
                  <a:gd name="T18" fmla="*/ 7 w 15"/>
                  <a:gd name="T19" fmla="*/ 27 h 27"/>
                  <a:gd name="T20" fmla="*/ 10 w 15"/>
                  <a:gd name="T21" fmla="*/ 25 h 27"/>
                  <a:gd name="T22" fmla="*/ 15 w 15"/>
                  <a:gd name="T23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27">
                    <a:moveTo>
                      <a:pt x="15" y="7"/>
                    </a:moveTo>
                    <a:cubicBezTo>
                      <a:pt x="14" y="4"/>
                      <a:pt x="12" y="0"/>
                      <a:pt x="8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2" y="4"/>
                      <a:pt x="2" y="6"/>
                    </a:cubicBezTo>
                    <a:cubicBezTo>
                      <a:pt x="2" y="6"/>
                      <a:pt x="2" y="7"/>
                      <a:pt x="1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9"/>
                      <a:pt x="0" y="11"/>
                      <a:pt x="0" y="13"/>
                    </a:cubicBezTo>
                    <a:cubicBezTo>
                      <a:pt x="0" y="14"/>
                      <a:pt x="0" y="14"/>
                      <a:pt x="0" y="15"/>
                    </a:cubicBezTo>
                    <a:cubicBezTo>
                      <a:pt x="1" y="20"/>
                      <a:pt x="1" y="23"/>
                      <a:pt x="3" y="25"/>
                    </a:cubicBezTo>
                    <a:cubicBezTo>
                      <a:pt x="4" y="26"/>
                      <a:pt x="5" y="27"/>
                      <a:pt x="7" y="27"/>
                    </a:cubicBezTo>
                    <a:cubicBezTo>
                      <a:pt x="8" y="27"/>
                      <a:pt x="9" y="26"/>
                      <a:pt x="10" y="25"/>
                    </a:cubicBezTo>
                    <a:cubicBezTo>
                      <a:pt x="14" y="21"/>
                      <a:pt x="15" y="9"/>
                      <a:pt x="15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75"/>
              <p:cNvSpPr>
                <a:spLocks/>
              </p:cNvSpPr>
              <p:nvPr/>
            </p:nvSpPr>
            <p:spPr bwMode="auto">
              <a:xfrm>
                <a:off x="1755" y="712"/>
                <a:ext cx="375" cy="335"/>
              </a:xfrm>
              <a:custGeom>
                <a:avLst/>
                <a:gdLst>
                  <a:gd name="T0" fmla="*/ 136 w 141"/>
                  <a:gd name="T1" fmla="*/ 61 h 126"/>
                  <a:gd name="T2" fmla="*/ 132 w 141"/>
                  <a:gd name="T3" fmla="*/ 44 h 126"/>
                  <a:gd name="T4" fmla="*/ 115 w 141"/>
                  <a:gd name="T5" fmla="*/ 36 h 126"/>
                  <a:gd name="T6" fmla="*/ 106 w 141"/>
                  <a:gd name="T7" fmla="*/ 30 h 126"/>
                  <a:gd name="T8" fmla="*/ 99 w 141"/>
                  <a:gd name="T9" fmla="*/ 14 h 126"/>
                  <a:gd name="T10" fmla="*/ 84 w 141"/>
                  <a:gd name="T11" fmla="*/ 8 h 126"/>
                  <a:gd name="T12" fmla="*/ 70 w 141"/>
                  <a:gd name="T13" fmla="*/ 2 h 126"/>
                  <a:gd name="T14" fmla="*/ 61 w 141"/>
                  <a:gd name="T15" fmla="*/ 1 h 126"/>
                  <a:gd name="T16" fmla="*/ 56 w 141"/>
                  <a:gd name="T17" fmla="*/ 8 h 126"/>
                  <a:gd name="T18" fmla="*/ 55 w 141"/>
                  <a:gd name="T19" fmla="*/ 20 h 126"/>
                  <a:gd name="T20" fmla="*/ 49 w 141"/>
                  <a:gd name="T21" fmla="*/ 33 h 126"/>
                  <a:gd name="T22" fmla="*/ 38 w 141"/>
                  <a:gd name="T23" fmla="*/ 40 h 126"/>
                  <a:gd name="T24" fmla="*/ 33 w 141"/>
                  <a:gd name="T25" fmla="*/ 45 h 126"/>
                  <a:gd name="T26" fmla="*/ 32 w 141"/>
                  <a:gd name="T27" fmla="*/ 48 h 126"/>
                  <a:gd name="T28" fmla="*/ 25 w 141"/>
                  <a:gd name="T29" fmla="*/ 50 h 126"/>
                  <a:gd name="T30" fmla="*/ 21 w 141"/>
                  <a:gd name="T31" fmla="*/ 57 h 126"/>
                  <a:gd name="T32" fmla="*/ 14 w 141"/>
                  <a:gd name="T33" fmla="*/ 60 h 126"/>
                  <a:gd name="T34" fmla="*/ 9 w 141"/>
                  <a:gd name="T35" fmla="*/ 64 h 126"/>
                  <a:gd name="T36" fmla="*/ 4 w 141"/>
                  <a:gd name="T37" fmla="*/ 81 h 126"/>
                  <a:gd name="T38" fmla="*/ 6 w 141"/>
                  <a:gd name="T39" fmla="*/ 85 h 126"/>
                  <a:gd name="T40" fmla="*/ 10 w 141"/>
                  <a:gd name="T41" fmla="*/ 92 h 126"/>
                  <a:gd name="T42" fmla="*/ 13 w 141"/>
                  <a:gd name="T43" fmla="*/ 103 h 126"/>
                  <a:gd name="T44" fmla="*/ 8 w 141"/>
                  <a:gd name="T45" fmla="*/ 121 h 126"/>
                  <a:gd name="T46" fmla="*/ 17 w 141"/>
                  <a:gd name="T47" fmla="*/ 126 h 126"/>
                  <a:gd name="T48" fmla="*/ 23 w 141"/>
                  <a:gd name="T49" fmla="*/ 125 h 126"/>
                  <a:gd name="T50" fmla="*/ 28 w 141"/>
                  <a:gd name="T51" fmla="*/ 124 h 126"/>
                  <a:gd name="T52" fmla="*/ 36 w 141"/>
                  <a:gd name="T53" fmla="*/ 123 h 126"/>
                  <a:gd name="T54" fmla="*/ 44 w 141"/>
                  <a:gd name="T55" fmla="*/ 126 h 126"/>
                  <a:gd name="T56" fmla="*/ 54 w 141"/>
                  <a:gd name="T57" fmla="*/ 119 h 126"/>
                  <a:gd name="T58" fmla="*/ 59 w 141"/>
                  <a:gd name="T59" fmla="*/ 112 h 126"/>
                  <a:gd name="T60" fmla="*/ 67 w 141"/>
                  <a:gd name="T61" fmla="*/ 104 h 126"/>
                  <a:gd name="T62" fmla="*/ 73 w 141"/>
                  <a:gd name="T63" fmla="*/ 105 h 126"/>
                  <a:gd name="T64" fmla="*/ 85 w 141"/>
                  <a:gd name="T65" fmla="*/ 95 h 126"/>
                  <a:gd name="T66" fmla="*/ 94 w 141"/>
                  <a:gd name="T67" fmla="*/ 93 h 126"/>
                  <a:gd name="T68" fmla="*/ 102 w 141"/>
                  <a:gd name="T69" fmla="*/ 91 h 126"/>
                  <a:gd name="T70" fmla="*/ 111 w 141"/>
                  <a:gd name="T71" fmla="*/ 88 h 126"/>
                  <a:gd name="T72" fmla="*/ 118 w 141"/>
                  <a:gd name="T73" fmla="*/ 86 h 126"/>
                  <a:gd name="T74" fmla="*/ 123 w 141"/>
                  <a:gd name="T75" fmla="*/ 86 h 126"/>
                  <a:gd name="T76" fmla="*/ 140 w 141"/>
                  <a:gd name="T77" fmla="*/ 7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1" h="126">
                    <a:moveTo>
                      <a:pt x="137" y="64"/>
                    </a:moveTo>
                    <a:cubicBezTo>
                      <a:pt x="137" y="63"/>
                      <a:pt x="136" y="62"/>
                      <a:pt x="136" y="61"/>
                    </a:cubicBezTo>
                    <a:cubicBezTo>
                      <a:pt x="135" y="59"/>
                      <a:pt x="135" y="56"/>
                      <a:pt x="135" y="54"/>
                    </a:cubicBezTo>
                    <a:cubicBezTo>
                      <a:pt x="134" y="51"/>
                      <a:pt x="134" y="47"/>
                      <a:pt x="132" y="44"/>
                    </a:cubicBezTo>
                    <a:cubicBezTo>
                      <a:pt x="129" y="37"/>
                      <a:pt x="122" y="36"/>
                      <a:pt x="117" y="36"/>
                    </a:cubicBezTo>
                    <a:cubicBezTo>
                      <a:pt x="116" y="36"/>
                      <a:pt x="116" y="36"/>
                      <a:pt x="115" y="36"/>
                    </a:cubicBezTo>
                    <a:cubicBezTo>
                      <a:pt x="114" y="36"/>
                      <a:pt x="114" y="36"/>
                      <a:pt x="113" y="36"/>
                    </a:cubicBezTo>
                    <a:cubicBezTo>
                      <a:pt x="110" y="36"/>
                      <a:pt x="108" y="35"/>
                      <a:pt x="106" y="30"/>
                    </a:cubicBezTo>
                    <a:cubicBezTo>
                      <a:pt x="105" y="28"/>
                      <a:pt x="104" y="27"/>
                      <a:pt x="103" y="25"/>
                    </a:cubicBezTo>
                    <a:cubicBezTo>
                      <a:pt x="102" y="21"/>
                      <a:pt x="100" y="18"/>
                      <a:pt x="99" y="14"/>
                    </a:cubicBezTo>
                    <a:cubicBezTo>
                      <a:pt x="97" y="11"/>
                      <a:pt x="92" y="10"/>
                      <a:pt x="88" y="9"/>
                    </a:cubicBezTo>
                    <a:cubicBezTo>
                      <a:pt x="87" y="8"/>
                      <a:pt x="85" y="8"/>
                      <a:pt x="84" y="8"/>
                    </a:cubicBezTo>
                    <a:cubicBezTo>
                      <a:pt x="82" y="7"/>
                      <a:pt x="80" y="6"/>
                      <a:pt x="78" y="5"/>
                    </a:cubicBezTo>
                    <a:cubicBezTo>
                      <a:pt x="76" y="4"/>
                      <a:pt x="73" y="3"/>
                      <a:pt x="70" y="2"/>
                    </a:cubicBezTo>
                    <a:cubicBezTo>
                      <a:pt x="68" y="1"/>
                      <a:pt x="66" y="0"/>
                      <a:pt x="63" y="0"/>
                    </a:cubicBezTo>
                    <a:cubicBezTo>
                      <a:pt x="62" y="0"/>
                      <a:pt x="61" y="1"/>
                      <a:pt x="61" y="1"/>
                    </a:cubicBezTo>
                    <a:cubicBezTo>
                      <a:pt x="57" y="2"/>
                      <a:pt x="56" y="5"/>
                      <a:pt x="56" y="7"/>
                    </a:cubicBezTo>
                    <a:cubicBezTo>
                      <a:pt x="56" y="7"/>
                      <a:pt x="56" y="8"/>
                      <a:pt x="56" y="8"/>
                    </a:cubicBezTo>
                    <a:cubicBezTo>
                      <a:pt x="55" y="11"/>
                      <a:pt x="55" y="14"/>
                      <a:pt x="56" y="16"/>
                    </a:cubicBezTo>
                    <a:cubicBezTo>
                      <a:pt x="56" y="18"/>
                      <a:pt x="55" y="19"/>
                      <a:pt x="55" y="20"/>
                    </a:cubicBezTo>
                    <a:cubicBezTo>
                      <a:pt x="55" y="22"/>
                      <a:pt x="55" y="23"/>
                      <a:pt x="54" y="24"/>
                    </a:cubicBezTo>
                    <a:cubicBezTo>
                      <a:pt x="54" y="27"/>
                      <a:pt x="51" y="31"/>
                      <a:pt x="49" y="33"/>
                    </a:cubicBezTo>
                    <a:cubicBezTo>
                      <a:pt x="47" y="34"/>
                      <a:pt x="45" y="35"/>
                      <a:pt x="44" y="36"/>
                    </a:cubicBezTo>
                    <a:cubicBezTo>
                      <a:pt x="42" y="37"/>
                      <a:pt x="40" y="39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6" y="42"/>
                      <a:pt x="34" y="43"/>
                      <a:pt x="33" y="45"/>
                    </a:cubicBezTo>
                    <a:cubicBezTo>
                      <a:pt x="33" y="46"/>
                      <a:pt x="33" y="46"/>
                      <a:pt x="32" y="47"/>
                    </a:cubicBezTo>
                    <a:cubicBezTo>
                      <a:pt x="32" y="48"/>
                      <a:pt x="32" y="48"/>
                      <a:pt x="32" y="48"/>
                    </a:cubicBezTo>
                    <a:cubicBezTo>
                      <a:pt x="32" y="49"/>
                      <a:pt x="31" y="49"/>
                      <a:pt x="30" y="49"/>
                    </a:cubicBezTo>
                    <a:cubicBezTo>
                      <a:pt x="29" y="49"/>
                      <a:pt x="27" y="49"/>
                      <a:pt x="25" y="50"/>
                    </a:cubicBezTo>
                    <a:cubicBezTo>
                      <a:pt x="24" y="51"/>
                      <a:pt x="23" y="53"/>
                      <a:pt x="22" y="55"/>
                    </a:cubicBezTo>
                    <a:cubicBezTo>
                      <a:pt x="21" y="55"/>
                      <a:pt x="21" y="56"/>
                      <a:pt x="21" y="57"/>
                    </a:cubicBezTo>
                    <a:cubicBezTo>
                      <a:pt x="20" y="57"/>
                      <a:pt x="19" y="58"/>
                      <a:pt x="18" y="58"/>
                    </a:cubicBezTo>
                    <a:cubicBezTo>
                      <a:pt x="17" y="59"/>
                      <a:pt x="16" y="59"/>
                      <a:pt x="14" y="60"/>
                    </a:cubicBezTo>
                    <a:cubicBezTo>
                      <a:pt x="13" y="61"/>
                      <a:pt x="12" y="61"/>
                      <a:pt x="11" y="62"/>
                    </a:cubicBezTo>
                    <a:cubicBezTo>
                      <a:pt x="10" y="63"/>
                      <a:pt x="9" y="63"/>
                      <a:pt x="9" y="64"/>
                    </a:cubicBezTo>
                    <a:cubicBezTo>
                      <a:pt x="5" y="66"/>
                      <a:pt x="1" y="69"/>
                      <a:pt x="0" y="75"/>
                    </a:cubicBezTo>
                    <a:cubicBezTo>
                      <a:pt x="0" y="79"/>
                      <a:pt x="2" y="81"/>
                      <a:pt x="4" y="81"/>
                    </a:cubicBezTo>
                    <a:cubicBezTo>
                      <a:pt x="5" y="82"/>
                      <a:pt x="5" y="82"/>
                      <a:pt x="5" y="83"/>
                    </a:cubicBezTo>
                    <a:cubicBezTo>
                      <a:pt x="6" y="83"/>
                      <a:pt x="6" y="84"/>
                      <a:pt x="6" y="85"/>
                    </a:cubicBezTo>
                    <a:cubicBezTo>
                      <a:pt x="6" y="86"/>
                      <a:pt x="6" y="87"/>
                      <a:pt x="7" y="89"/>
                    </a:cubicBezTo>
                    <a:cubicBezTo>
                      <a:pt x="8" y="90"/>
                      <a:pt x="9" y="91"/>
                      <a:pt x="10" y="92"/>
                    </a:cubicBezTo>
                    <a:cubicBezTo>
                      <a:pt x="10" y="93"/>
                      <a:pt x="10" y="93"/>
                      <a:pt x="11" y="93"/>
                    </a:cubicBezTo>
                    <a:cubicBezTo>
                      <a:pt x="13" y="97"/>
                      <a:pt x="14" y="100"/>
                      <a:pt x="13" y="103"/>
                    </a:cubicBezTo>
                    <a:cubicBezTo>
                      <a:pt x="13" y="106"/>
                      <a:pt x="12" y="110"/>
                      <a:pt x="10" y="113"/>
                    </a:cubicBezTo>
                    <a:cubicBezTo>
                      <a:pt x="9" y="115"/>
                      <a:pt x="7" y="118"/>
                      <a:pt x="8" y="121"/>
                    </a:cubicBezTo>
                    <a:cubicBezTo>
                      <a:pt x="9" y="122"/>
                      <a:pt x="10" y="124"/>
                      <a:pt x="12" y="125"/>
                    </a:cubicBezTo>
                    <a:cubicBezTo>
                      <a:pt x="13" y="126"/>
                      <a:pt x="15" y="126"/>
                      <a:pt x="17" y="126"/>
                    </a:cubicBezTo>
                    <a:cubicBezTo>
                      <a:pt x="17" y="126"/>
                      <a:pt x="17" y="126"/>
                      <a:pt x="17" y="126"/>
                    </a:cubicBezTo>
                    <a:cubicBezTo>
                      <a:pt x="19" y="126"/>
                      <a:pt x="21" y="126"/>
                      <a:pt x="23" y="125"/>
                    </a:cubicBezTo>
                    <a:cubicBezTo>
                      <a:pt x="24" y="125"/>
                      <a:pt x="26" y="124"/>
                      <a:pt x="27" y="124"/>
                    </a:cubicBezTo>
                    <a:cubicBezTo>
                      <a:pt x="28" y="124"/>
                      <a:pt x="28" y="124"/>
                      <a:pt x="28" y="124"/>
                    </a:cubicBezTo>
                    <a:cubicBezTo>
                      <a:pt x="30" y="124"/>
                      <a:pt x="32" y="123"/>
                      <a:pt x="34" y="123"/>
                    </a:cubicBezTo>
                    <a:cubicBezTo>
                      <a:pt x="34" y="123"/>
                      <a:pt x="35" y="123"/>
                      <a:pt x="36" y="123"/>
                    </a:cubicBezTo>
                    <a:cubicBezTo>
                      <a:pt x="36" y="124"/>
                      <a:pt x="37" y="124"/>
                      <a:pt x="38" y="124"/>
                    </a:cubicBezTo>
                    <a:cubicBezTo>
                      <a:pt x="40" y="125"/>
                      <a:pt x="42" y="126"/>
                      <a:pt x="44" y="126"/>
                    </a:cubicBezTo>
                    <a:cubicBezTo>
                      <a:pt x="44" y="126"/>
                      <a:pt x="45" y="126"/>
                      <a:pt x="45" y="126"/>
                    </a:cubicBezTo>
                    <a:cubicBezTo>
                      <a:pt x="50" y="126"/>
                      <a:pt x="52" y="122"/>
                      <a:pt x="54" y="119"/>
                    </a:cubicBezTo>
                    <a:cubicBezTo>
                      <a:pt x="55" y="118"/>
                      <a:pt x="56" y="117"/>
                      <a:pt x="56" y="116"/>
                    </a:cubicBezTo>
                    <a:cubicBezTo>
                      <a:pt x="57" y="114"/>
                      <a:pt x="58" y="113"/>
                      <a:pt x="59" y="112"/>
                    </a:cubicBezTo>
                    <a:cubicBezTo>
                      <a:pt x="61" y="109"/>
                      <a:pt x="63" y="106"/>
                      <a:pt x="66" y="104"/>
                    </a:cubicBezTo>
                    <a:cubicBezTo>
                      <a:pt x="66" y="104"/>
                      <a:pt x="67" y="104"/>
                      <a:pt x="67" y="104"/>
                    </a:cubicBezTo>
                    <a:cubicBezTo>
                      <a:pt x="68" y="105"/>
                      <a:pt x="70" y="105"/>
                      <a:pt x="71" y="105"/>
                    </a:cubicBezTo>
                    <a:cubicBezTo>
                      <a:pt x="72" y="105"/>
                      <a:pt x="72" y="105"/>
                      <a:pt x="73" y="105"/>
                    </a:cubicBezTo>
                    <a:cubicBezTo>
                      <a:pt x="77" y="104"/>
                      <a:pt x="80" y="101"/>
                      <a:pt x="82" y="98"/>
                    </a:cubicBezTo>
                    <a:cubicBezTo>
                      <a:pt x="83" y="97"/>
                      <a:pt x="84" y="96"/>
                      <a:pt x="85" y="95"/>
                    </a:cubicBezTo>
                    <a:cubicBezTo>
                      <a:pt x="86" y="94"/>
                      <a:pt x="87" y="94"/>
                      <a:pt x="89" y="94"/>
                    </a:cubicBezTo>
                    <a:cubicBezTo>
                      <a:pt x="91" y="93"/>
                      <a:pt x="92" y="93"/>
                      <a:pt x="94" y="93"/>
                    </a:cubicBezTo>
                    <a:cubicBezTo>
                      <a:pt x="94" y="93"/>
                      <a:pt x="95" y="92"/>
                      <a:pt x="96" y="92"/>
                    </a:cubicBezTo>
                    <a:cubicBezTo>
                      <a:pt x="98" y="92"/>
                      <a:pt x="100" y="92"/>
                      <a:pt x="102" y="91"/>
                    </a:cubicBezTo>
                    <a:cubicBezTo>
                      <a:pt x="103" y="91"/>
                      <a:pt x="103" y="91"/>
                      <a:pt x="103" y="91"/>
                    </a:cubicBezTo>
                    <a:cubicBezTo>
                      <a:pt x="106" y="90"/>
                      <a:pt x="109" y="89"/>
                      <a:pt x="111" y="88"/>
                    </a:cubicBezTo>
                    <a:cubicBezTo>
                      <a:pt x="113" y="87"/>
                      <a:pt x="114" y="87"/>
                      <a:pt x="115" y="86"/>
                    </a:cubicBezTo>
                    <a:cubicBezTo>
                      <a:pt x="116" y="86"/>
                      <a:pt x="117" y="86"/>
                      <a:pt x="118" y="86"/>
                    </a:cubicBezTo>
                    <a:cubicBezTo>
                      <a:pt x="118" y="86"/>
                      <a:pt x="119" y="86"/>
                      <a:pt x="120" y="86"/>
                    </a:cubicBezTo>
                    <a:cubicBezTo>
                      <a:pt x="121" y="86"/>
                      <a:pt x="122" y="86"/>
                      <a:pt x="123" y="86"/>
                    </a:cubicBezTo>
                    <a:cubicBezTo>
                      <a:pt x="125" y="86"/>
                      <a:pt x="125" y="86"/>
                      <a:pt x="125" y="86"/>
                    </a:cubicBezTo>
                    <a:cubicBezTo>
                      <a:pt x="130" y="86"/>
                      <a:pt x="138" y="86"/>
                      <a:pt x="140" y="79"/>
                    </a:cubicBezTo>
                    <a:cubicBezTo>
                      <a:pt x="141" y="74"/>
                      <a:pt x="139" y="69"/>
                      <a:pt x="137" y="6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76"/>
              <p:cNvSpPr>
                <a:spLocks/>
              </p:cNvSpPr>
              <p:nvPr/>
            </p:nvSpPr>
            <p:spPr bwMode="auto">
              <a:xfrm>
                <a:off x="2956" y="1825"/>
                <a:ext cx="329" cy="311"/>
              </a:xfrm>
              <a:custGeom>
                <a:avLst/>
                <a:gdLst>
                  <a:gd name="T0" fmla="*/ 116 w 124"/>
                  <a:gd name="T1" fmla="*/ 72 h 117"/>
                  <a:gd name="T2" fmla="*/ 107 w 124"/>
                  <a:gd name="T3" fmla="*/ 67 h 117"/>
                  <a:gd name="T4" fmla="*/ 101 w 124"/>
                  <a:gd name="T5" fmla="*/ 68 h 117"/>
                  <a:gd name="T6" fmla="*/ 98 w 124"/>
                  <a:gd name="T7" fmla="*/ 66 h 117"/>
                  <a:gd name="T8" fmla="*/ 95 w 124"/>
                  <a:gd name="T9" fmla="*/ 60 h 117"/>
                  <a:gd name="T10" fmla="*/ 82 w 124"/>
                  <a:gd name="T11" fmla="*/ 46 h 117"/>
                  <a:gd name="T12" fmla="*/ 78 w 124"/>
                  <a:gd name="T13" fmla="*/ 45 h 117"/>
                  <a:gd name="T14" fmla="*/ 75 w 124"/>
                  <a:gd name="T15" fmla="*/ 44 h 117"/>
                  <a:gd name="T16" fmla="*/ 72 w 124"/>
                  <a:gd name="T17" fmla="*/ 41 h 117"/>
                  <a:gd name="T18" fmla="*/ 58 w 124"/>
                  <a:gd name="T19" fmla="*/ 31 h 117"/>
                  <a:gd name="T20" fmla="*/ 52 w 124"/>
                  <a:gd name="T21" fmla="*/ 28 h 117"/>
                  <a:gd name="T22" fmla="*/ 44 w 124"/>
                  <a:gd name="T23" fmla="*/ 22 h 117"/>
                  <a:gd name="T24" fmla="*/ 39 w 124"/>
                  <a:gd name="T25" fmla="*/ 25 h 117"/>
                  <a:gd name="T26" fmla="*/ 37 w 124"/>
                  <a:gd name="T27" fmla="*/ 20 h 117"/>
                  <a:gd name="T28" fmla="*/ 40 w 124"/>
                  <a:gd name="T29" fmla="*/ 21 h 117"/>
                  <a:gd name="T30" fmla="*/ 42 w 124"/>
                  <a:gd name="T31" fmla="*/ 8 h 117"/>
                  <a:gd name="T32" fmla="*/ 41 w 124"/>
                  <a:gd name="T33" fmla="*/ 6 h 117"/>
                  <a:gd name="T34" fmla="*/ 29 w 124"/>
                  <a:gd name="T35" fmla="*/ 6 h 117"/>
                  <a:gd name="T36" fmla="*/ 27 w 124"/>
                  <a:gd name="T37" fmla="*/ 6 h 117"/>
                  <a:gd name="T38" fmla="*/ 16 w 124"/>
                  <a:gd name="T39" fmla="*/ 23 h 117"/>
                  <a:gd name="T40" fmla="*/ 15 w 124"/>
                  <a:gd name="T41" fmla="*/ 39 h 117"/>
                  <a:gd name="T42" fmla="*/ 15 w 124"/>
                  <a:gd name="T43" fmla="*/ 71 h 117"/>
                  <a:gd name="T44" fmla="*/ 10 w 124"/>
                  <a:gd name="T45" fmla="*/ 81 h 117"/>
                  <a:gd name="T46" fmla="*/ 2 w 124"/>
                  <a:gd name="T47" fmla="*/ 100 h 117"/>
                  <a:gd name="T48" fmla="*/ 21 w 124"/>
                  <a:gd name="T49" fmla="*/ 98 h 117"/>
                  <a:gd name="T50" fmla="*/ 27 w 124"/>
                  <a:gd name="T51" fmla="*/ 95 h 117"/>
                  <a:gd name="T52" fmla="*/ 29 w 124"/>
                  <a:gd name="T53" fmla="*/ 103 h 117"/>
                  <a:gd name="T54" fmla="*/ 30 w 124"/>
                  <a:gd name="T55" fmla="*/ 113 h 117"/>
                  <a:gd name="T56" fmla="*/ 46 w 124"/>
                  <a:gd name="T57" fmla="*/ 112 h 117"/>
                  <a:gd name="T58" fmla="*/ 52 w 124"/>
                  <a:gd name="T59" fmla="*/ 106 h 117"/>
                  <a:gd name="T60" fmla="*/ 56 w 124"/>
                  <a:gd name="T61" fmla="*/ 98 h 117"/>
                  <a:gd name="T62" fmla="*/ 66 w 124"/>
                  <a:gd name="T63" fmla="*/ 83 h 117"/>
                  <a:gd name="T64" fmla="*/ 67 w 124"/>
                  <a:gd name="T65" fmla="*/ 77 h 117"/>
                  <a:gd name="T66" fmla="*/ 71 w 124"/>
                  <a:gd name="T67" fmla="*/ 76 h 117"/>
                  <a:gd name="T68" fmla="*/ 72 w 124"/>
                  <a:gd name="T69" fmla="*/ 79 h 117"/>
                  <a:gd name="T70" fmla="*/ 76 w 124"/>
                  <a:gd name="T71" fmla="*/ 82 h 117"/>
                  <a:gd name="T72" fmla="*/ 81 w 124"/>
                  <a:gd name="T73" fmla="*/ 81 h 117"/>
                  <a:gd name="T74" fmla="*/ 82 w 124"/>
                  <a:gd name="T75" fmla="*/ 81 h 117"/>
                  <a:gd name="T76" fmla="*/ 80 w 124"/>
                  <a:gd name="T77" fmla="*/ 88 h 117"/>
                  <a:gd name="T78" fmla="*/ 90 w 124"/>
                  <a:gd name="T79" fmla="*/ 91 h 117"/>
                  <a:gd name="T80" fmla="*/ 96 w 124"/>
                  <a:gd name="T81" fmla="*/ 93 h 117"/>
                  <a:gd name="T82" fmla="*/ 105 w 124"/>
                  <a:gd name="T83" fmla="*/ 96 h 117"/>
                  <a:gd name="T84" fmla="*/ 124 w 124"/>
                  <a:gd name="T85" fmla="*/ 8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4" h="117">
                    <a:moveTo>
                      <a:pt x="120" y="75"/>
                    </a:moveTo>
                    <a:cubicBezTo>
                      <a:pt x="119" y="74"/>
                      <a:pt x="118" y="73"/>
                      <a:pt x="116" y="72"/>
                    </a:cubicBezTo>
                    <a:cubicBezTo>
                      <a:pt x="115" y="71"/>
                      <a:pt x="114" y="70"/>
                      <a:pt x="113" y="69"/>
                    </a:cubicBezTo>
                    <a:cubicBezTo>
                      <a:pt x="111" y="67"/>
                      <a:pt x="110" y="67"/>
                      <a:pt x="107" y="67"/>
                    </a:cubicBezTo>
                    <a:cubicBezTo>
                      <a:pt x="106" y="67"/>
                      <a:pt x="104" y="67"/>
                      <a:pt x="103" y="67"/>
                    </a:cubicBezTo>
                    <a:cubicBezTo>
                      <a:pt x="101" y="68"/>
                      <a:pt x="101" y="68"/>
                      <a:pt x="101" y="68"/>
                    </a:cubicBezTo>
                    <a:cubicBezTo>
                      <a:pt x="100" y="68"/>
                      <a:pt x="99" y="68"/>
                      <a:pt x="98" y="68"/>
                    </a:cubicBezTo>
                    <a:cubicBezTo>
                      <a:pt x="98" y="68"/>
                      <a:pt x="98" y="67"/>
                      <a:pt x="98" y="66"/>
                    </a:cubicBezTo>
                    <a:cubicBezTo>
                      <a:pt x="97" y="65"/>
                      <a:pt x="97" y="63"/>
                      <a:pt x="96" y="62"/>
                    </a:cubicBezTo>
                    <a:cubicBezTo>
                      <a:pt x="95" y="61"/>
                      <a:pt x="95" y="60"/>
                      <a:pt x="95" y="60"/>
                    </a:cubicBezTo>
                    <a:cubicBezTo>
                      <a:pt x="94" y="52"/>
                      <a:pt x="90" y="47"/>
                      <a:pt x="83" y="46"/>
                    </a:cubicBezTo>
                    <a:cubicBezTo>
                      <a:pt x="83" y="46"/>
                      <a:pt x="82" y="46"/>
                      <a:pt x="82" y="46"/>
                    </a:cubicBezTo>
                    <a:cubicBezTo>
                      <a:pt x="81" y="46"/>
                      <a:pt x="80" y="46"/>
                      <a:pt x="79" y="46"/>
                    </a:cubicBezTo>
                    <a:cubicBezTo>
                      <a:pt x="79" y="46"/>
                      <a:pt x="79" y="46"/>
                      <a:pt x="78" y="45"/>
                    </a:cubicBezTo>
                    <a:cubicBezTo>
                      <a:pt x="77" y="45"/>
                      <a:pt x="77" y="45"/>
                      <a:pt x="76" y="44"/>
                    </a:cubicBezTo>
                    <a:cubicBezTo>
                      <a:pt x="75" y="44"/>
                      <a:pt x="75" y="44"/>
                      <a:pt x="75" y="44"/>
                    </a:cubicBezTo>
                    <a:cubicBezTo>
                      <a:pt x="73" y="44"/>
                      <a:pt x="73" y="44"/>
                      <a:pt x="73" y="43"/>
                    </a:cubicBezTo>
                    <a:cubicBezTo>
                      <a:pt x="72" y="43"/>
                      <a:pt x="72" y="42"/>
                      <a:pt x="72" y="41"/>
                    </a:cubicBezTo>
                    <a:cubicBezTo>
                      <a:pt x="71" y="40"/>
                      <a:pt x="71" y="38"/>
                      <a:pt x="69" y="37"/>
                    </a:cubicBezTo>
                    <a:cubicBezTo>
                      <a:pt x="68" y="36"/>
                      <a:pt x="64" y="32"/>
                      <a:pt x="58" y="31"/>
                    </a:cubicBezTo>
                    <a:cubicBezTo>
                      <a:pt x="56" y="31"/>
                      <a:pt x="55" y="31"/>
                      <a:pt x="53" y="29"/>
                    </a:cubicBezTo>
                    <a:cubicBezTo>
                      <a:pt x="53" y="28"/>
                      <a:pt x="53" y="28"/>
                      <a:pt x="52" y="28"/>
                    </a:cubicBezTo>
                    <a:cubicBezTo>
                      <a:pt x="51" y="25"/>
                      <a:pt x="49" y="22"/>
                      <a:pt x="45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2" y="22"/>
                      <a:pt x="40" y="24"/>
                      <a:pt x="40" y="24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8" y="25"/>
                      <a:pt x="38" y="25"/>
                    </a:cubicBezTo>
                    <a:cubicBezTo>
                      <a:pt x="38" y="25"/>
                      <a:pt x="37" y="22"/>
                      <a:pt x="37" y="20"/>
                    </a:cubicBezTo>
                    <a:cubicBezTo>
                      <a:pt x="38" y="20"/>
                      <a:pt x="39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2" y="21"/>
                      <a:pt x="43" y="20"/>
                      <a:pt x="44" y="19"/>
                    </a:cubicBezTo>
                    <a:cubicBezTo>
                      <a:pt x="48" y="15"/>
                      <a:pt x="43" y="10"/>
                      <a:pt x="42" y="8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1" y="7"/>
                      <a:pt x="41" y="6"/>
                      <a:pt x="41" y="6"/>
                    </a:cubicBezTo>
                    <a:cubicBezTo>
                      <a:pt x="40" y="4"/>
                      <a:pt x="39" y="0"/>
                      <a:pt x="35" y="0"/>
                    </a:cubicBezTo>
                    <a:cubicBezTo>
                      <a:pt x="31" y="0"/>
                      <a:pt x="29" y="3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8" y="6"/>
                      <a:pt x="28" y="6"/>
                      <a:pt x="27" y="6"/>
                    </a:cubicBezTo>
                    <a:cubicBezTo>
                      <a:pt x="26" y="6"/>
                      <a:pt x="24" y="7"/>
                      <a:pt x="23" y="7"/>
                    </a:cubicBezTo>
                    <a:cubicBezTo>
                      <a:pt x="16" y="11"/>
                      <a:pt x="16" y="19"/>
                      <a:pt x="16" y="23"/>
                    </a:cubicBezTo>
                    <a:cubicBezTo>
                      <a:pt x="16" y="25"/>
                      <a:pt x="16" y="28"/>
                      <a:pt x="16" y="30"/>
                    </a:cubicBezTo>
                    <a:cubicBezTo>
                      <a:pt x="16" y="33"/>
                      <a:pt x="16" y="36"/>
                      <a:pt x="15" y="39"/>
                    </a:cubicBezTo>
                    <a:cubicBezTo>
                      <a:pt x="15" y="45"/>
                      <a:pt x="15" y="49"/>
                      <a:pt x="14" y="54"/>
                    </a:cubicBezTo>
                    <a:cubicBezTo>
                      <a:pt x="13" y="60"/>
                      <a:pt x="13" y="66"/>
                      <a:pt x="15" y="71"/>
                    </a:cubicBezTo>
                    <a:cubicBezTo>
                      <a:pt x="16" y="76"/>
                      <a:pt x="16" y="78"/>
                      <a:pt x="13" y="80"/>
                    </a:cubicBezTo>
                    <a:cubicBezTo>
                      <a:pt x="12" y="80"/>
                      <a:pt x="11" y="81"/>
                      <a:pt x="10" y="81"/>
                    </a:cubicBezTo>
                    <a:cubicBezTo>
                      <a:pt x="6" y="84"/>
                      <a:pt x="1" y="87"/>
                      <a:pt x="0" y="94"/>
                    </a:cubicBezTo>
                    <a:cubicBezTo>
                      <a:pt x="0" y="96"/>
                      <a:pt x="1" y="99"/>
                      <a:pt x="2" y="100"/>
                    </a:cubicBezTo>
                    <a:cubicBezTo>
                      <a:pt x="3" y="101"/>
                      <a:pt x="5" y="102"/>
                      <a:pt x="7" y="102"/>
                    </a:cubicBezTo>
                    <a:cubicBezTo>
                      <a:pt x="12" y="102"/>
                      <a:pt x="17" y="100"/>
                      <a:pt x="21" y="98"/>
                    </a:cubicBezTo>
                    <a:cubicBezTo>
                      <a:pt x="23" y="97"/>
                      <a:pt x="25" y="96"/>
                      <a:pt x="26" y="95"/>
                    </a:cubicBezTo>
                    <a:cubicBezTo>
                      <a:pt x="27" y="95"/>
                      <a:pt x="27" y="95"/>
                      <a:pt x="27" y="95"/>
                    </a:cubicBezTo>
                    <a:cubicBezTo>
                      <a:pt x="27" y="95"/>
                      <a:pt x="27" y="95"/>
                      <a:pt x="27" y="96"/>
                    </a:cubicBezTo>
                    <a:cubicBezTo>
                      <a:pt x="29" y="98"/>
                      <a:pt x="29" y="101"/>
                      <a:pt x="29" y="103"/>
                    </a:cubicBezTo>
                    <a:cubicBezTo>
                      <a:pt x="29" y="104"/>
                      <a:pt x="29" y="105"/>
                      <a:pt x="29" y="105"/>
                    </a:cubicBezTo>
                    <a:cubicBezTo>
                      <a:pt x="29" y="108"/>
                      <a:pt x="29" y="110"/>
                      <a:pt x="30" y="113"/>
                    </a:cubicBezTo>
                    <a:cubicBezTo>
                      <a:pt x="32" y="117"/>
                      <a:pt x="35" y="117"/>
                      <a:pt x="36" y="117"/>
                    </a:cubicBezTo>
                    <a:cubicBezTo>
                      <a:pt x="40" y="117"/>
                      <a:pt x="43" y="114"/>
                      <a:pt x="46" y="112"/>
                    </a:cubicBezTo>
                    <a:cubicBezTo>
                      <a:pt x="47" y="111"/>
                      <a:pt x="47" y="111"/>
                      <a:pt x="47" y="111"/>
                    </a:cubicBezTo>
                    <a:cubicBezTo>
                      <a:pt x="49" y="109"/>
                      <a:pt x="51" y="108"/>
                      <a:pt x="52" y="106"/>
                    </a:cubicBezTo>
                    <a:cubicBezTo>
                      <a:pt x="53" y="104"/>
                      <a:pt x="54" y="102"/>
                      <a:pt x="54" y="101"/>
                    </a:cubicBezTo>
                    <a:cubicBezTo>
                      <a:pt x="55" y="100"/>
                      <a:pt x="55" y="99"/>
                      <a:pt x="56" y="98"/>
                    </a:cubicBezTo>
                    <a:cubicBezTo>
                      <a:pt x="56" y="96"/>
                      <a:pt x="58" y="95"/>
                      <a:pt x="60" y="93"/>
                    </a:cubicBezTo>
                    <a:cubicBezTo>
                      <a:pt x="62" y="91"/>
                      <a:pt x="65" y="88"/>
                      <a:pt x="66" y="83"/>
                    </a:cubicBezTo>
                    <a:cubicBezTo>
                      <a:pt x="66" y="82"/>
                      <a:pt x="66" y="82"/>
                      <a:pt x="66" y="81"/>
                    </a:cubicBezTo>
                    <a:cubicBezTo>
                      <a:pt x="66" y="79"/>
                      <a:pt x="66" y="78"/>
                      <a:pt x="67" y="77"/>
                    </a:cubicBezTo>
                    <a:cubicBezTo>
                      <a:pt x="68" y="76"/>
                      <a:pt x="69" y="75"/>
                      <a:pt x="71" y="75"/>
                    </a:cubicBezTo>
                    <a:cubicBezTo>
                      <a:pt x="71" y="75"/>
                      <a:pt x="71" y="76"/>
                      <a:pt x="71" y="76"/>
                    </a:cubicBezTo>
                    <a:cubicBezTo>
                      <a:pt x="71" y="77"/>
                      <a:pt x="72" y="78"/>
                      <a:pt x="72" y="78"/>
                    </a:cubicBezTo>
                    <a:cubicBezTo>
                      <a:pt x="72" y="78"/>
                      <a:pt x="72" y="79"/>
                      <a:pt x="72" y="79"/>
                    </a:cubicBezTo>
                    <a:cubicBezTo>
                      <a:pt x="72" y="82"/>
                      <a:pt x="72" y="82"/>
                      <a:pt x="72" y="82"/>
                    </a:cubicBezTo>
                    <a:cubicBezTo>
                      <a:pt x="76" y="82"/>
                      <a:pt x="76" y="82"/>
                      <a:pt x="76" y="82"/>
                    </a:cubicBezTo>
                    <a:cubicBezTo>
                      <a:pt x="77" y="82"/>
                      <a:pt x="77" y="82"/>
                      <a:pt x="77" y="82"/>
                    </a:cubicBezTo>
                    <a:cubicBezTo>
                      <a:pt x="78" y="81"/>
                      <a:pt x="80" y="81"/>
                      <a:pt x="81" y="81"/>
                    </a:cubicBezTo>
                    <a:cubicBezTo>
                      <a:pt x="82" y="81"/>
                      <a:pt x="82" y="81"/>
                      <a:pt x="82" y="81"/>
                    </a:cubicBezTo>
                    <a:cubicBezTo>
                      <a:pt x="82" y="81"/>
                      <a:pt x="82" y="81"/>
                      <a:pt x="82" y="81"/>
                    </a:cubicBezTo>
                    <a:cubicBezTo>
                      <a:pt x="82" y="81"/>
                      <a:pt x="82" y="82"/>
                      <a:pt x="81" y="83"/>
                    </a:cubicBezTo>
                    <a:cubicBezTo>
                      <a:pt x="81" y="84"/>
                      <a:pt x="80" y="86"/>
                      <a:pt x="80" y="88"/>
                    </a:cubicBezTo>
                    <a:cubicBezTo>
                      <a:pt x="81" y="90"/>
                      <a:pt x="82" y="92"/>
                      <a:pt x="86" y="92"/>
                    </a:cubicBezTo>
                    <a:cubicBezTo>
                      <a:pt x="87" y="92"/>
                      <a:pt x="89" y="92"/>
                      <a:pt x="90" y="91"/>
                    </a:cubicBezTo>
                    <a:cubicBezTo>
                      <a:pt x="90" y="91"/>
                      <a:pt x="91" y="91"/>
                      <a:pt x="91" y="91"/>
                    </a:cubicBezTo>
                    <a:cubicBezTo>
                      <a:pt x="93" y="91"/>
                      <a:pt x="94" y="92"/>
                      <a:pt x="96" y="93"/>
                    </a:cubicBezTo>
                    <a:cubicBezTo>
                      <a:pt x="97" y="93"/>
                      <a:pt x="98" y="94"/>
                      <a:pt x="99" y="94"/>
                    </a:cubicBezTo>
                    <a:cubicBezTo>
                      <a:pt x="101" y="95"/>
                      <a:pt x="103" y="96"/>
                      <a:pt x="105" y="96"/>
                    </a:cubicBezTo>
                    <a:cubicBezTo>
                      <a:pt x="112" y="96"/>
                      <a:pt x="117" y="90"/>
                      <a:pt x="121" y="86"/>
                    </a:cubicBezTo>
                    <a:cubicBezTo>
                      <a:pt x="122" y="84"/>
                      <a:pt x="124" y="82"/>
                      <a:pt x="124" y="80"/>
                    </a:cubicBezTo>
                    <a:cubicBezTo>
                      <a:pt x="123" y="78"/>
                      <a:pt x="122" y="76"/>
                      <a:pt x="120" y="7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77"/>
              <p:cNvSpPr>
                <a:spLocks/>
              </p:cNvSpPr>
              <p:nvPr/>
            </p:nvSpPr>
            <p:spPr bwMode="auto">
              <a:xfrm>
                <a:off x="3062" y="1812"/>
                <a:ext cx="72" cy="61"/>
              </a:xfrm>
              <a:custGeom>
                <a:avLst/>
                <a:gdLst>
                  <a:gd name="T0" fmla="*/ 6 w 27"/>
                  <a:gd name="T1" fmla="*/ 14 h 23"/>
                  <a:gd name="T2" fmla="*/ 6 w 27"/>
                  <a:gd name="T3" fmla="*/ 15 h 23"/>
                  <a:gd name="T4" fmla="*/ 10 w 27"/>
                  <a:gd name="T5" fmla="*/ 20 h 23"/>
                  <a:gd name="T6" fmla="*/ 11 w 27"/>
                  <a:gd name="T7" fmla="*/ 21 h 23"/>
                  <a:gd name="T8" fmla="*/ 17 w 27"/>
                  <a:gd name="T9" fmla="*/ 23 h 23"/>
                  <a:gd name="T10" fmla="*/ 18 w 27"/>
                  <a:gd name="T11" fmla="*/ 23 h 23"/>
                  <a:gd name="T12" fmla="*/ 19 w 27"/>
                  <a:gd name="T13" fmla="*/ 23 h 23"/>
                  <a:gd name="T14" fmla="*/ 27 w 27"/>
                  <a:gd name="T15" fmla="*/ 18 h 23"/>
                  <a:gd name="T16" fmla="*/ 27 w 27"/>
                  <a:gd name="T17" fmla="*/ 15 h 23"/>
                  <a:gd name="T18" fmla="*/ 24 w 27"/>
                  <a:gd name="T19" fmla="*/ 15 h 23"/>
                  <a:gd name="T20" fmla="*/ 23 w 27"/>
                  <a:gd name="T21" fmla="*/ 14 h 23"/>
                  <a:gd name="T22" fmla="*/ 21 w 27"/>
                  <a:gd name="T23" fmla="*/ 13 h 23"/>
                  <a:gd name="T24" fmla="*/ 19 w 27"/>
                  <a:gd name="T25" fmla="*/ 13 h 23"/>
                  <a:gd name="T26" fmla="*/ 19 w 27"/>
                  <a:gd name="T27" fmla="*/ 13 h 23"/>
                  <a:gd name="T28" fmla="*/ 18 w 27"/>
                  <a:gd name="T29" fmla="*/ 12 h 23"/>
                  <a:gd name="T30" fmla="*/ 18 w 27"/>
                  <a:gd name="T31" fmla="*/ 10 h 23"/>
                  <a:gd name="T32" fmla="*/ 15 w 27"/>
                  <a:gd name="T33" fmla="*/ 6 h 23"/>
                  <a:gd name="T34" fmla="*/ 14 w 27"/>
                  <a:gd name="T35" fmla="*/ 6 h 23"/>
                  <a:gd name="T36" fmla="*/ 13 w 27"/>
                  <a:gd name="T37" fmla="*/ 4 h 23"/>
                  <a:gd name="T38" fmla="*/ 6 w 27"/>
                  <a:gd name="T39" fmla="*/ 0 h 23"/>
                  <a:gd name="T40" fmla="*/ 4 w 27"/>
                  <a:gd name="T41" fmla="*/ 0 h 23"/>
                  <a:gd name="T42" fmla="*/ 1 w 27"/>
                  <a:gd name="T43" fmla="*/ 3 h 23"/>
                  <a:gd name="T44" fmla="*/ 5 w 27"/>
                  <a:gd name="T45" fmla="*/ 13 h 23"/>
                  <a:gd name="T46" fmla="*/ 6 w 27"/>
                  <a:gd name="T4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23">
                    <a:moveTo>
                      <a:pt x="6" y="14"/>
                    </a:moveTo>
                    <a:cubicBezTo>
                      <a:pt x="6" y="14"/>
                      <a:pt x="6" y="15"/>
                      <a:pt x="6" y="15"/>
                    </a:cubicBezTo>
                    <a:cubicBezTo>
                      <a:pt x="6" y="17"/>
                      <a:pt x="7" y="19"/>
                      <a:pt x="10" y="20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22"/>
                      <a:pt x="14" y="23"/>
                      <a:pt x="17" y="23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19" y="23"/>
                    </a:cubicBezTo>
                    <a:cubicBezTo>
                      <a:pt x="21" y="23"/>
                      <a:pt x="27" y="22"/>
                      <a:pt x="27" y="18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3" y="14"/>
                      <a:pt x="23" y="14"/>
                    </a:cubicBezTo>
                    <a:cubicBezTo>
                      <a:pt x="22" y="14"/>
                      <a:pt x="22" y="13"/>
                      <a:pt x="21" y="13"/>
                    </a:cubicBezTo>
                    <a:cubicBezTo>
                      <a:pt x="20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2"/>
                      <a:pt x="18" y="12"/>
                      <a:pt x="18" y="12"/>
                    </a:cubicBezTo>
                    <a:cubicBezTo>
                      <a:pt x="18" y="11"/>
                      <a:pt x="18" y="10"/>
                      <a:pt x="18" y="10"/>
                    </a:cubicBezTo>
                    <a:cubicBezTo>
                      <a:pt x="17" y="8"/>
                      <a:pt x="16" y="7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3" y="5"/>
                      <a:pt x="13" y="4"/>
                    </a:cubicBezTo>
                    <a:cubicBezTo>
                      <a:pt x="11" y="2"/>
                      <a:pt x="9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1" y="2"/>
                      <a:pt x="1" y="3"/>
                    </a:cubicBezTo>
                    <a:cubicBezTo>
                      <a:pt x="0" y="7"/>
                      <a:pt x="3" y="10"/>
                      <a:pt x="5" y="13"/>
                    </a:cubicBezTo>
                    <a:cubicBezTo>
                      <a:pt x="5" y="13"/>
                      <a:pt x="5" y="13"/>
                      <a:pt x="6" y="1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78"/>
              <p:cNvSpPr>
                <a:spLocks/>
              </p:cNvSpPr>
              <p:nvPr/>
            </p:nvSpPr>
            <p:spPr bwMode="auto">
              <a:xfrm>
                <a:off x="3288" y="1435"/>
                <a:ext cx="42" cy="48"/>
              </a:xfrm>
              <a:custGeom>
                <a:avLst/>
                <a:gdLst>
                  <a:gd name="T0" fmla="*/ 16 w 16"/>
                  <a:gd name="T1" fmla="*/ 6 h 18"/>
                  <a:gd name="T2" fmla="*/ 11 w 16"/>
                  <a:gd name="T3" fmla="*/ 1 h 18"/>
                  <a:gd name="T4" fmla="*/ 7 w 16"/>
                  <a:gd name="T5" fmla="*/ 0 h 18"/>
                  <a:gd name="T6" fmla="*/ 1 w 16"/>
                  <a:gd name="T7" fmla="*/ 5 h 18"/>
                  <a:gd name="T8" fmla="*/ 2 w 16"/>
                  <a:gd name="T9" fmla="*/ 13 h 18"/>
                  <a:gd name="T10" fmla="*/ 3 w 16"/>
                  <a:gd name="T11" fmla="*/ 14 h 18"/>
                  <a:gd name="T12" fmla="*/ 8 w 16"/>
                  <a:gd name="T13" fmla="*/ 18 h 18"/>
                  <a:gd name="T14" fmla="*/ 10 w 16"/>
                  <a:gd name="T15" fmla="*/ 18 h 18"/>
                  <a:gd name="T16" fmla="*/ 14 w 16"/>
                  <a:gd name="T17" fmla="*/ 12 h 18"/>
                  <a:gd name="T18" fmla="*/ 15 w 16"/>
                  <a:gd name="T19" fmla="*/ 11 h 18"/>
                  <a:gd name="T20" fmla="*/ 16 w 16"/>
                  <a:gd name="T21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6" y="6"/>
                    </a:moveTo>
                    <a:cubicBezTo>
                      <a:pt x="15" y="4"/>
                      <a:pt x="13" y="2"/>
                      <a:pt x="11" y="1"/>
                    </a:cubicBezTo>
                    <a:cubicBezTo>
                      <a:pt x="10" y="1"/>
                      <a:pt x="9" y="0"/>
                      <a:pt x="7" y="0"/>
                    </a:cubicBezTo>
                    <a:cubicBezTo>
                      <a:pt x="6" y="0"/>
                      <a:pt x="3" y="1"/>
                      <a:pt x="1" y="5"/>
                    </a:cubicBezTo>
                    <a:cubicBezTo>
                      <a:pt x="0" y="8"/>
                      <a:pt x="0" y="10"/>
                      <a:pt x="2" y="13"/>
                    </a:cubicBezTo>
                    <a:cubicBezTo>
                      <a:pt x="3" y="13"/>
                      <a:pt x="3" y="14"/>
                      <a:pt x="3" y="14"/>
                    </a:cubicBezTo>
                    <a:cubicBezTo>
                      <a:pt x="3" y="15"/>
                      <a:pt x="5" y="18"/>
                      <a:pt x="8" y="18"/>
                    </a:cubicBezTo>
                    <a:cubicBezTo>
                      <a:pt x="8" y="18"/>
                      <a:pt x="9" y="18"/>
                      <a:pt x="10" y="18"/>
                    </a:cubicBezTo>
                    <a:cubicBezTo>
                      <a:pt x="12" y="17"/>
                      <a:pt x="13" y="14"/>
                      <a:pt x="14" y="12"/>
                    </a:cubicBezTo>
                    <a:cubicBezTo>
                      <a:pt x="14" y="12"/>
                      <a:pt x="14" y="11"/>
                      <a:pt x="15" y="11"/>
                    </a:cubicBezTo>
                    <a:cubicBezTo>
                      <a:pt x="16" y="9"/>
                      <a:pt x="16" y="8"/>
                      <a:pt x="16" y="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79"/>
              <p:cNvSpPr>
                <a:spLocks/>
              </p:cNvSpPr>
              <p:nvPr/>
            </p:nvSpPr>
            <p:spPr bwMode="auto">
              <a:xfrm>
                <a:off x="3221" y="1416"/>
                <a:ext cx="59" cy="109"/>
              </a:xfrm>
              <a:custGeom>
                <a:avLst/>
                <a:gdLst>
                  <a:gd name="T0" fmla="*/ 18 w 22"/>
                  <a:gd name="T1" fmla="*/ 25 h 41"/>
                  <a:gd name="T2" fmla="*/ 19 w 22"/>
                  <a:gd name="T3" fmla="*/ 24 h 41"/>
                  <a:gd name="T4" fmla="*/ 19 w 22"/>
                  <a:gd name="T5" fmla="*/ 18 h 41"/>
                  <a:gd name="T6" fmla="*/ 14 w 22"/>
                  <a:gd name="T7" fmla="*/ 15 h 41"/>
                  <a:gd name="T8" fmla="*/ 15 w 22"/>
                  <a:gd name="T9" fmla="*/ 14 h 41"/>
                  <a:gd name="T10" fmla="*/ 16 w 22"/>
                  <a:gd name="T11" fmla="*/ 13 h 41"/>
                  <a:gd name="T12" fmla="*/ 20 w 22"/>
                  <a:gd name="T13" fmla="*/ 9 h 41"/>
                  <a:gd name="T14" fmla="*/ 21 w 22"/>
                  <a:gd name="T15" fmla="*/ 4 h 41"/>
                  <a:gd name="T16" fmla="*/ 16 w 22"/>
                  <a:gd name="T17" fmla="*/ 0 h 41"/>
                  <a:gd name="T18" fmla="*/ 15 w 22"/>
                  <a:gd name="T19" fmla="*/ 0 h 41"/>
                  <a:gd name="T20" fmla="*/ 8 w 22"/>
                  <a:gd name="T21" fmla="*/ 5 h 41"/>
                  <a:gd name="T22" fmla="*/ 8 w 22"/>
                  <a:gd name="T23" fmla="*/ 5 h 41"/>
                  <a:gd name="T24" fmla="*/ 6 w 22"/>
                  <a:gd name="T25" fmla="*/ 13 h 41"/>
                  <a:gd name="T26" fmla="*/ 9 w 22"/>
                  <a:gd name="T27" fmla="*/ 16 h 41"/>
                  <a:gd name="T28" fmla="*/ 7 w 22"/>
                  <a:gd name="T29" fmla="*/ 20 h 41"/>
                  <a:gd name="T30" fmla="*/ 7 w 22"/>
                  <a:gd name="T31" fmla="*/ 22 h 41"/>
                  <a:gd name="T32" fmla="*/ 7 w 22"/>
                  <a:gd name="T33" fmla="*/ 22 h 41"/>
                  <a:gd name="T34" fmla="*/ 5 w 22"/>
                  <a:gd name="T35" fmla="*/ 27 h 41"/>
                  <a:gd name="T36" fmla="*/ 5 w 22"/>
                  <a:gd name="T37" fmla="*/ 27 h 41"/>
                  <a:gd name="T38" fmla="*/ 0 w 22"/>
                  <a:gd name="T39" fmla="*/ 37 h 41"/>
                  <a:gd name="T40" fmla="*/ 3 w 22"/>
                  <a:gd name="T41" fmla="*/ 41 h 41"/>
                  <a:gd name="T42" fmla="*/ 6 w 22"/>
                  <a:gd name="T43" fmla="*/ 41 h 41"/>
                  <a:gd name="T44" fmla="*/ 6 w 22"/>
                  <a:gd name="T45" fmla="*/ 41 h 41"/>
                  <a:gd name="T46" fmla="*/ 18 w 22"/>
                  <a:gd name="T47" fmla="*/ 2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" h="41">
                    <a:moveTo>
                      <a:pt x="18" y="25"/>
                    </a:move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1"/>
                      <a:pt x="20" y="19"/>
                      <a:pt x="19" y="18"/>
                    </a:cubicBezTo>
                    <a:cubicBezTo>
                      <a:pt x="18" y="16"/>
                      <a:pt x="16" y="15"/>
                      <a:pt x="14" y="15"/>
                    </a:cubicBezTo>
                    <a:cubicBezTo>
                      <a:pt x="14" y="14"/>
                      <a:pt x="15" y="14"/>
                      <a:pt x="15" y="14"/>
                    </a:cubicBezTo>
                    <a:cubicBezTo>
                      <a:pt x="15" y="14"/>
                      <a:pt x="16" y="13"/>
                      <a:pt x="16" y="13"/>
                    </a:cubicBezTo>
                    <a:cubicBezTo>
                      <a:pt x="18" y="12"/>
                      <a:pt x="19" y="11"/>
                      <a:pt x="20" y="9"/>
                    </a:cubicBezTo>
                    <a:cubicBezTo>
                      <a:pt x="21" y="8"/>
                      <a:pt x="22" y="5"/>
                      <a:pt x="21" y="4"/>
                    </a:cubicBezTo>
                    <a:cubicBezTo>
                      <a:pt x="20" y="2"/>
                      <a:pt x="18" y="0"/>
                      <a:pt x="16" y="0"/>
                    </a:cubicBezTo>
                    <a:cubicBezTo>
                      <a:pt x="16" y="0"/>
                      <a:pt x="16" y="0"/>
                      <a:pt x="15" y="0"/>
                    </a:cubicBezTo>
                    <a:cubicBezTo>
                      <a:pt x="12" y="0"/>
                      <a:pt x="9" y="3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4" y="10"/>
                      <a:pt x="6" y="13"/>
                    </a:cubicBezTo>
                    <a:cubicBezTo>
                      <a:pt x="6" y="15"/>
                      <a:pt x="8" y="16"/>
                      <a:pt x="9" y="16"/>
                    </a:cubicBezTo>
                    <a:cubicBezTo>
                      <a:pt x="8" y="17"/>
                      <a:pt x="7" y="18"/>
                      <a:pt x="7" y="20"/>
                    </a:cubicBezTo>
                    <a:cubicBezTo>
                      <a:pt x="7" y="21"/>
                      <a:pt x="7" y="21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4"/>
                      <a:pt x="7" y="25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2" y="30"/>
                      <a:pt x="0" y="33"/>
                      <a:pt x="0" y="37"/>
                    </a:cubicBezTo>
                    <a:cubicBezTo>
                      <a:pt x="1" y="38"/>
                      <a:pt x="2" y="40"/>
                      <a:pt x="3" y="41"/>
                    </a:cubicBezTo>
                    <a:cubicBezTo>
                      <a:pt x="4" y="41"/>
                      <a:pt x="5" y="41"/>
                      <a:pt x="6" y="41"/>
                    </a:cubicBezTo>
                    <a:cubicBezTo>
                      <a:pt x="6" y="41"/>
                      <a:pt x="6" y="41"/>
                      <a:pt x="6" y="41"/>
                    </a:cubicBezTo>
                    <a:cubicBezTo>
                      <a:pt x="9" y="41"/>
                      <a:pt x="13" y="37"/>
                      <a:pt x="18" y="2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80"/>
              <p:cNvSpPr>
                <a:spLocks/>
              </p:cNvSpPr>
              <p:nvPr/>
            </p:nvSpPr>
            <p:spPr bwMode="auto">
              <a:xfrm>
                <a:off x="3240" y="1525"/>
                <a:ext cx="40" cy="66"/>
              </a:xfrm>
              <a:custGeom>
                <a:avLst/>
                <a:gdLst>
                  <a:gd name="T0" fmla="*/ 8 w 15"/>
                  <a:gd name="T1" fmla="*/ 0 h 25"/>
                  <a:gd name="T2" fmla="*/ 5 w 15"/>
                  <a:gd name="T3" fmla="*/ 1 h 25"/>
                  <a:gd name="T4" fmla="*/ 4 w 15"/>
                  <a:gd name="T5" fmla="*/ 7 h 25"/>
                  <a:gd name="T6" fmla="*/ 4 w 15"/>
                  <a:gd name="T7" fmla="*/ 7 h 25"/>
                  <a:gd name="T8" fmla="*/ 4 w 15"/>
                  <a:gd name="T9" fmla="*/ 7 h 25"/>
                  <a:gd name="T10" fmla="*/ 3 w 15"/>
                  <a:gd name="T11" fmla="*/ 12 h 25"/>
                  <a:gd name="T12" fmla="*/ 3 w 15"/>
                  <a:gd name="T13" fmla="*/ 14 h 25"/>
                  <a:gd name="T14" fmla="*/ 1 w 15"/>
                  <a:gd name="T15" fmla="*/ 15 h 25"/>
                  <a:gd name="T16" fmla="*/ 0 w 15"/>
                  <a:gd name="T17" fmla="*/ 19 h 25"/>
                  <a:gd name="T18" fmla="*/ 6 w 15"/>
                  <a:gd name="T19" fmla="*/ 25 h 25"/>
                  <a:gd name="T20" fmla="*/ 11 w 15"/>
                  <a:gd name="T21" fmla="*/ 20 h 25"/>
                  <a:gd name="T22" fmla="*/ 9 w 15"/>
                  <a:gd name="T23" fmla="*/ 15 h 25"/>
                  <a:gd name="T24" fmla="*/ 9 w 15"/>
                  <a:gd name="T25" fmla="*/ 15 h 25"/>
                  <a:gd name="T26" fmla="*/ 11 w 15"/>
                  <a:gd name="T27" fmla="*/ 12 h 25"/>
                  <a:gd name="T28" fmla="*/ 12 w 15"/>
                  <a:gd name="T29" fmla="*/ 11 h 25"/>
                  <a:gd name="T30" fmla="*/ 12 w 15"/>
                  <a:gd name="T31" fmla="*/ 11 h 25"/>
                  <a:gd name="T32" fmla="*/ 15 w 15"/>
                  <a:gd name="T33" fmla="*/ 6 h 25"/>
                  <a:gd name="T34" fmla="*/ 8 w 15"/>
                  <a:gd name="T3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25">
                    <a:moveTo>
                      <a:pt x="8" y="0"/>
                    </a:moveTo>
                    <a:cubicBezTo>
                      <a:pt x="7" y="0"/>
                      <a:pt x="6" y="0"/>
                      <a:pt x="5" y="1"/>
                    </a:cubicBezTo>
                    <a:cubicBezTo>
                      <a:pt x="2" y="3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2" y="10"/>
                      <a:pt x="3" y="12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2" y="14"/>
                      <a:pt x="1" y="15"/>
                    </a:cubicBezTo>
                    <a:cubicBezTo>
                      <a:pt x="1" y="16"/>
                      <a:pt x="0" y="17"/>
                      <a:pt x="0" y="19"/>
                    </a:cubicBezTo>
                    <a:cubicBezTo>
                      <a:pt x="1" y="22"/>
                      <a:pt x="3" y="25"/>
                      <a:pt x="6" y="25"/>
                    </a:cubicBezTo>
                    <a:cubicBezTo>
                      <a:pt x="8" y="25"/>
                      <a:pt x="11" y="23"/>
                      <a:pt x="11" y="20"/>
                    </a:cubicBezTo>
                    <a:cubicBezTo>
                      <a:pt x="11" y="18"/>
                      <a:pt x="11" y="16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4"/>
                      <a:pt x="11" y="13"/>
                      <a:pt x="11" y="12"/>
                    </a:cubicBezTo>
                    <a:cubicBezTo>
                      <a:pt x="12" y="12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0"/>
                      <a:pt x="15" y="9"/>
                      <a:pt x="15" y="6"/>
                    </a:cubicBezTo>
                    <a:cubicBezTo>
                      <a:pt x="15" y="3"/>
                      <a:pt x="11" y="0"/>
                      <a:pt x="8" y="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81"/>
              <p:cNvSpPr>
                <a:spLocks/>
              </p:cNvSpPr>
              <p:nvPr/>
            </p:nvSpPr>
            <p:spPr bwMode="auto">
              <a:xfrm>
                <a:off x="3168" y="1416"/>
                <a:ext cx="53" cy="45"/>
              </a:xfrm>
              <a:custGeom>
                <a:avLst/>
                <a:gdLst>
                  <a:gd name="T0" fmla="*/ 14 w 20"/>
                  <a:gd name="T1" fmla="*/ 2 h 17"/>
                  <a:gd name="T2" fmla="*/ 12 w 20"/>
                  <a:gd name="T3" fmla="*/ 1 h 17"/>
                  <a:gd name="T4" fmla="*/ 8 w 20"/>
                  <a:gd name="T5" fmla="*/ 0 h 17"/>
                  <a:gd name="T6" fmla="*/ 4 w 20"/>
                  <a:gd name="T7" fmla="*/ 1 h 17"/>
                  <a:gd name="T8" fmla="*/ 1 w 20"/>
                  <a:gd name="T9" fmla="*/ 6 h 17"/>
                  <a:gd name="T10" fmla="*/ 4 w 20"/>
                  <a:gd name="T11" fmla="*/ 12 h 17"/>
                  <a:gd name="T12" fmla="*/ 5 w 20"/>
                  <a:gd name="T13" fmla="*/ 13 h 17"/>
                  <a:gd name="T14" fmla="*/ 5 w 20"/>
                  <a:gd name="T15" fmla="*/ 14 h 17"/>
                  <a:gd name="T16" fmla="*/ 10 w 20"/>
                  <a:gd name="T17" fmla="*/ 17 h 17"/>
                  <a:gd name="T18" fmla="*/ 12 w 20"/>
                  <a:gd name="T19" fmla="*/ 17 h 17"/>
                  <a:gd name="T20" fmla="*/ 14 w 20"/>
                  <a:gd name="T21" fmla="*/ 17 h 17"/>
                  <a:gd name="T22" fmla="*/ 14 w 20"/>
                  <a:gd name="T23" fmla="*/ 15 h 17"/>
                  <a:gd name="T24" fmla="*/ 14 w 20"/>
                  <a:gd name="T25" fmla="*/ 14 h 17"/>
                  <a:gd name="T26" fmla="*/ 14 w 20"/>
                  <a:gd name="T27" fmla="*/ 14 h 17"/>
                  <a:gd name="T28" fmla="*/ 18 w 20"/>
                  <a:gd name="T29" fmla="*/ 12 h 17"/>
                  <a:gd name="T30" fmla="*/ 20 w 20"/>
                  <a:gd name="T31" fmla="*/ 7 h 17"/>
                  <a:gd name="T32" fmla="*/ 14 w 20"/>
                  <a:gd name="T3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7">
                    <a:moveTo>
                      <a:pt x="14" y="2"/>
                    </a:moveTo>
                    <a:cubicBezTo>
                      <a:pt x="14" y="2"/>
                      <a:pt x="13" y="2"/>
                      <a:pt x="12" y="1"/>
                    </a:cubicBezTo>
                    <a:cubicBezTo>
                      <a:pt x="11" y="1"/>
                      <a:pt x="10" y="0"/>
                      <a:pt x="8" y="0"/>
                    </a:cubicBezTo>
                    <a:cubicBezTo>
                      <a:pt x="7" y="0"/>
                      <a:pt x="5" y="1"/>
                      <a:pt x="4" y="1"/>
                    </a:cubicBezTo>
                    <a:cubicBezTo>
                      <a:pt x="3" y="2"/>
                      <a:pt x="1" y="3"/>
                      <a:pt x="1" y="6"/>
                    </a:cubicBezTo>
                    <a:cubicBezTo>
                      <a:pt x="0" y="9"/>
                      <a:pt x="2" y="10"/>
                      <a:pt x="4" y="12"/>
                    </a:cubicBezTo>
                    <a:cubicBezTo>
                      <a:pt x="4" y="12"/>
                      <a:pt x="4" y="13"/>
                      <a:pt x="5" y="13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6" y="15"/>
                      <a:pt x="7" y="17"/>
                      <a:pt x="10" y="17"/>
                    </a:cubicBezTo>
                    <a:cubicBezTo>
                      <a:pt x="10" y="17"/>
                      <a:pt x="11" y="17"/>
                      <a:pt x="12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5" y="13"/>
                      <a:pt x="16" y="13"/>
                      <a:pt x="18" y="12"/>
                    </a:cubicBezTo>
                    <a:cubicBezTo>
                      <a:pt x="20" y="10"/>
                      <a:pt x="20" y="8"/>
                      <a:pt x="20" y="7"/>
                    </a:cubicBezTo>
                    <a:cubicBezTo>
                      <a:pt x="19" y="4"/>
                      <a:pt x="17" y="3"/>
                      <a:pt x="14" y="2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82"/>
              <p:cNvSpPr>
                <a:spLocks/>
              </p:cNvSpPr>
              <p:nvPr/>
            </p:nvSpPr>
            <p:spPr bwMode="auto">
              <a:xfrm>
                <a:off x="2300" y="481"/>
                <a:ext cx="32" cy="53"/>
              </a:xfrm>
              <a:custGeom>
                <a:avLst/>
                <a:gdLst>
                  <a:gd name="T0" fmla="*/ 8 w 12"/>
                  <a:gd name="T1" fmla="*/ 4 h 20"/>
                  <a:gd name="T2" fmla="*/ 5 w 12"/>
                  <a:gd name="T3" fmla="*/ 3 h 20"/>
                  <a:gd name="T4" fmla="*/ 5 w 12"/>
                  <a:gd name="T5" fmla="*/ 0 h 20"/>
                  <a:gd name="T6" fmla="*/ 1 w 12"/>
                  <a:gd name="T7" fmla="*/ 3 h 20"/>
                  <a:gd name="T8" fmla="*/ 0 w 12"/>
                  <a:gd name="T9" fmla="*/ 8 h 20"/>
                  <a:gd name="T10" fmla="*/ 7 w 12"/>
                  <a:gd name="T11" fmla="*/ 20 h 20"/>
                  <a:gd name="T12" fmla="*/ 7 w 12"/>
                  <a:gd name="T13" fmla="*/ 17 h 20"/>
                  <a:gd name="T14" fmla="*/ 8 w 12"/>
                  <a:gd name="T15" fmla="*/ 17 h 20"/>
                  <a:gd name="T16" fmla="*/ 12 w 12"/>
                  <a:gd name="T17" fmla="*/ 11 h 20"/>
                  <a:gd name="T18" fmla="*/ 8 w 12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20">
                    <a:moveTo>
                      <a:pt x="8" y="4"/>
                    </a:moveTo>
                    <a:cubicBezTo>
                      <a:pt x="7" y="3"/>
                      <a:pt x="6" y="3"/>
                      <a:pt x="5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2" y="1"/>
                      <a:pt x="1" y="3"/>
                    </a:cubicBezTo>
                    <a:cubicBezTo>
                      <a:pt x="0" y="5"/>
                      <a:pt x="0" y="7"/>
                      <a:pt x="0" y="8"/>
                    </a:cubicBezTo>
                    <a:cubicBezTo>
                      <a:pt x="0" y="14"/>
                      <a:pt x="2" y="20"/>
                      <a:pt x="7" y="20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7"/>
                      <a:pt x="12" y="12"/>
                      <a:pt x="12" y="11"/>
                    </a:cubicBezTo>
                    <a:cubicBezTo>
                      <a:pt x="12" y="9"/>
                      <a:pt x="9" y="6"/>
                      <a:pt x="8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83"/>
              <p:cNvSpPr>
                <a:spLocks noEditPoints="1"/>
              </p:cNvSpPr>
              <p:nvPr/>
            </p:nvSpPr>
            <p:spPr bwMode="auto">
              <a:xfrm>
                <a:off x="2124" y="632"/>
                <a:ext cx="205" cy="242"/>
              </a:xfrm>
              <a:custGeom>
                <a:avLst/>
                <a:gdLst>
                  <a:gd name="T0" fmla="*/ 68 w 77"/>
                  <a:gd name="T1" fmla="*/ 49 h 91"/>
                  <a:gd name="T2" fmla="*/ 67 w 77"/>
                  <a:gd name="T3" fmla="*/ 43 h 91"/>
                  <a:gd name="T4" fmla="*/ 67 w 77"/>
                  <a:gd name="T5" fmla="*/ 34 h 91"/>
                  <a:gd name="T6" fmla="*/ 65 w 77"/>
                  <a:gd name="T7" fmla="*/ 21 h 91"/>
                  <a:gd name="T8" fmla="*/ 55 w 77"/>
                  <a:gd name="T9" fmla="*/ 15 h 91"/>
                  <a:gd name="T10" fmla="*/ 55 w 77"/>
                  <a:gd name="T11" fmla="*/ 12 h 91"/>
                  <a:gd name="T12" fmla="*/ 41 w 77"/>
                  <a:gd name="T13" fmla="*/ 0 h 91"/>
                  <a:gd name="T14" fmla="*/ 33 w 77"/>
                  <a:gd name="T15" fmla="*/ 8 h 91"/>
                  <a:gd name="T16" fmla="*/ 28 w 77"/>
                  <a:gd name="T17" fmla="*/ 7 h 91"/>
                  <a:gd name="T18" fmla="*/ 22 w 77"/>
                  <a:gd name="T19" fmla="*/ 19 h 91"/>
                  <a:gd name="T20" fmla="*/ 18 w 77"/>
                  <a:gd name="T21" fmla="*/ 19 h 91"/>
                  <a:gd name="T22" fmla="*/ 9 w 77"/>
                  <a:gd name="T23" fmla="*/ 30 h 91"/>
                  <a:gd name="T24" fmla="*/ 2 w 77"/>
                  <a:gd name="T25" fmla="*/ 32 h 91"/>
                  <a:gd name="T26" fmla="*/ 4 w 77"/>
                  <a:gd name="T27" fmla="*/ 44 h 91"/>
                  <a:gd name="T28" fmla="*/ 10 w 77"/>
                  <a:gd name="T29" fmla="*/ 46 h 91"/>
                  <a:gd name="T30" fmla="*/ 11 w 77"/>
                  <a:gd name="T31" fmla="*/ 54 h 91"/>
                  <a:gd name="T32" fmla="*/ 19 w 77"/>
                  <a:gd name="T33" fmla="*/ 56 h 91"/>
                  <a:gd name="T34" fmla="*/ 21 w 77"/>
                  <a:gd name="T35" fmla="*/ 57 h 91"/>
                  <a:gd name="T36" fmla="*/ 27 w 77"/>
                  <a:gd name="T37" fmla="*/ 61 h 91"/>
                  <a:gd name="T38" fmla="*/ 32 w 77"/>
                  <a:gd name="T39" fmla="*/ 61 h 91"/>
                  <a:gd name="T40" fmla="*/ 40 w 77"/>
                  <a:gd name="T41" fmla="*/ 63 h 91"/>
                  <a:gd name="T42" fmla="*/ 38 w 77"/>
                  <a:gd name="T43" fmla="*/ 66 h 91"/>
                  <a:gd name="T44" fmla="*/ 35 w 77"/>
                  <a:gd name="T45" fmla="*/ 67 h 91"/>
                  <a:gd name="T46" fmla="*/ 30 w 77"/>
                  <a:gd name="T47" fmla="*/ 66 h 91"/>
                  <a:gd name="T48" fmla="*/ 22 w 77"/>
                  <a:gd name="T49" fmla="*/ 68 h 91"/>
                  <a:gd name="T50" fmla="*/ 24 w 77"/>
                  <a:gd name="T51" fmla="*/ 78 h 91"/>
                  <a:gd name="T52" fmla="*/ 43 w 77"/>
                  <a:gd name="T53" fmla="*/ 91 h 91"/>
                  <a:gd name="T54" fmla="*/ 66 w 77"/>
                  <a:gd name="T55" fmla="*/ 85 h 91"/>
                  <a:gd name="T56" fmla="*/ 77 w 77"/>
                  <a:gd name="T57" fmla="*/ 53 h 91"/>
                  <a:gd name="T58" fmla="*/ 50 w 77"/>
                  <a:gd name="T59" fmla="*/ 65 h 91"/>
                  <a:gd name="T60" fmla="*/ 47 w 77"/>
                  <a:gd name="T61" fmla="*/ 61 h 91"/>
                  <a:gd name="T62" fmla="*/ 49 w 77"/>
                  <a:gd name="T63" fmla="*/ 61 h 91"/>
                  <a:gd name="T64" fmla="*/ 56 w 77"/>
                  <a:gd name="T65" fmla="*/ 65 h 91"/>
                  <a:gd name="T66" fmla="*/ 52 w 77"/>
                  <a:gd name="T67" fmla="*/ 67 h 91"/>
                  <a:gd name="T68" fmla="*/ 39 w 77"/>
                  <a:gd name="T69" fmla="*/ 48 h 91"/>
                  <a:gd name="T70" fmla="*/ 37 w 77"/>
                  <a:gd name="T71" fmla="*/ 5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7" h="91">
                    <a:moveTo>
                      <a:pt x="73" y="51"/>
                    </a:moveTo>
                    <a:cubicBezTo>
                      <a:pt x="71" y="51"/>
                      <a:pt x="70" y="50"/>
                      <a:pt x="68" y="49"/>
                    </a:cubicBezTo>
                    <a:cubicBezTo>
                      <a:pt x="68" y="49"/>
                      <a:pt x="68" y="48"/>
                      <a:pt x="68" y="46"/>
                    </a:cubicBezTo>
                    <a:cubicBezTo>
                      <a:pt x="68" y="45"/>
                      <a:pt x="68" y="44"/>
                      <a:pt x="67" y="43"/>
                    </a:cubicBezTo>
                    <a:cubicBezTo>
                      <a:pt x="67" y="41"/>
                      <a:pt x="67" y="40"/>
                      <a:pt x="67" y="38"/>
                    </a:cubicBezTo>
                    <a:cubicBezTo>
                      <a:pt x="67" y="37"/>
                      <a:pt x="67" y="35"/>
                      <a:pt x="67" y="34"/>
                    </a:cubicBezTo>
                    <a:cubicBezTo>
                      <a:pt x="67" y="33"/>
                      <a:pt x="67" y="32"/>
                      <a:pt x="67" y="31"/>
                    </a:cubicBezTo>
                    <a:cubicBezTo>
                      <a:pt x="66" y="28"/>
                      <a:pt x="66" y="24"/>
                      <a:pt x="65" y="21"/>
                    </a:cubicBezTo>
                    <a:cubicBezTo>
                      <a:pt x="63" y="17"/>
                      <a:pt x="59" y="16"/>
                      <a:pt x="56" y="15"/>
                    </a:cubicBezTo>
                    <a:cubicBezTo>
                      <a:pt x="56" y="15"/>
                      <a:pt x="55" y="15"/>
                      <a:pt x="55" y="15"/>
                    </a:cubicBezTo>
                    <a:cubicBezTo>
                      <a:pt x="55" y="14"/>
                      <a:pt x="55" y="14"/>
                      <a:pt x="55" y="13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6" y="7"/>
                      <a:pt x="55" y="5"/>
                      <a:pt x="54" y="4"/>
                    </a:cubicBezTo>
                    <a:cubicBezTo>
                      <a:pt x="51" y="2"/>
                      <a:pt x="46" y="0"/>
                      <a:pt x="41" y="0"/>
                    </a:cubicBezTo>
                    <a:cubicBezTo>
                      <a:pt x="35" y="0"/>
                      <a:pt x="34" y="4"/>
                      <a:pt x="33" y="5"/>
                    </a:cubicBezTo>
                    <a:cubicBezTo>
                      <a:pt x="33" y="6"/>
                      <a:pt x="33" y="7"/>
                      <a:pt x="33" y="8"/>
                    </a:cubicBezTo>
                    <a:cubicBezTo>
                      <a:pt x="33" y="8"/>
                      <a:pt x="33" y="8"/>
                      <a:pt x="32" y="8"/>
                    </a:cubicBezTo>
                    <a:cubicBezTo>
                      <a:pt x="31" y="8"/>
                      <a:pt x="30" y="7"/>
                      <a:pt x="28" y="7"/>
                    </a:cubicBezTo>
                    <a:cubicBezTo>
                      <a:pt x="26" y="7"/>
                      <a:pt x="25" y="8"/>
                      <a:pt x="23" y="9"/>
                    </a:cubicBezTo>
                    <a:cubicBezTo>
                      <a:pt x="21" y="12"/>
                      <a:pt x="20" y="16"/>
                      <a:pt x="22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0" y="19"/>
                      <a:pt x="19" y="19"/>
                      <a:pt x="18" y="19"/>
                    </a:cubicBezTo>
                    <a:cubicBezTo>
                      <a:pt x="11" y="19"/>
                      <a:pt x="11" y="24"/>
                      <a:pt x="10" y="27"/>
                    </a:cubicBezTo>
                    <a:cubicBezTo>
                      <a:pt x="10" y="30"/>
                      <a:pt x="9" y="30"/>
                      <a:pt x="9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6" y="30"/>
                      <a:pt x="4" y="30"/>
                      <a:pt x="2" y="32"/>
                    </a:cubicBezTo>
                    <a:cubicBezTo>
                      <a:pt x="1" y="34"/>
                      <a:pt x="0" y="36"/>
                      <a:pt x="1" y="38"/>
                    </a:cubicBezTo>
                    <a:cubicBezTo>
                      <a:pt x="1" y="41"/>
                      <a:pt x="2" y="43"/>
                      <a:pt x="4" y="44"/>
                    </a:cubicBezTo>
                    <a:cubicBezTo>
                      <a:pt x="6" y="45"/>
                      <a:pt x="7" y="45"/>
                      <a:pt x="9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7"/>
                      <a:pt x="10" y="47"/>
                    </a:cubicBezTo>
                    <a:cubicBezTo>
                      <a:pt x="10" y="49"/>
                      <a:pt x="9" y="51"/>
                      <a:pt x="11" y="54"/>
                    </a:cubicBezTo>
                    <a:cubicBezTo>
                      <a:pt x="12" y="56"/>
                      <a:pt x="14" y="56"/>
                      <a:pt x="16" y="56"/>
                    </a:cubicBezTo>
                    <a:cubicBezTo>
                      <a:pt x="17" y="56"/>
                      <a:pt x="18" y="56"/>
                      <a:pt x="19" y="56"/>
                    </a:cubicBezTo>
                    <a:cubicBezTo>
                      <a:pt x="19" y="56"/>
                      <a:pt x="20" y="56"/>
                      <a:pt x="20" y="56"/>
                    </a:cubicBezTo>
                    <a:cubicBezTo>
                      <a:pt x="20" y="56"/>
                      <a:pt x="21" y="57"/>
                      <a:pt x="21" y="57"/>
                    </a:cubicBezTo>
                    <a:cubicBezTo>
                      <a:pt x="22" y="58"/>
                      <a:pt x="23" y="60"/>
                      <a:pt x="26" y="61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29" y="61"/>
                      <a:pt x="31" y="60"/>
                      <a:pt x="32" y="59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34" y="62"/>
                      <a:pt x="34" y="62"/>
                      <a:pt x="34" y="62"/>
                    </a:cubicBezTo>
                    <a:cubicBezTo>
                      <a:pt x="36" y="63"/>
                      <a:pt x="38" y="63"/>
                      <a:pt x="40" y="63"/>
                    </a:cubicBezTo>
                    <a:cubicBezTo>
                      <a:pt x="40" y="63"/>
                      <a:pt x="40" y="63"/>
                      <a:pt x="40" y="63"/>
                    </a:cubicBezTo>
                    <a:cubicBezTo>
                      <a:pt x="39" y="64"/>
                      <a:pt x="39" y="65"/>
                      <a:pt x="38" y="66"/>
                    </a:cubicBezTo>
                    <a:cubicBezTo>
                      <a:pt x="38" y="66"/>
                      <a:pt x="38" y="66"/>
                      <a:pt x="37" y="66"/>
                    </a:cubicBezTo>
                    <a:cubicBezTo>
                      <a:pt x="36" y="67"/>
                      <a:pt x="36" y="67"/>
                      <a:pt x="35" y="67"/>
                    </a:cubicBezTo>
                    <a:cubicBezTo>
                      <a:pt x="34" y="67"/>
                      <a:pt x="32" y="67"/>
                      <a:pt x="31" y="66"/>
                    </a:cubicBezTo>
                    <a:cubicBezTo>
                      <a:pt x="31" y="66"/>
                      <a:pt x="30" y="66"/>
                      <a:pt x="30" y="66"/>
                    </a:cubicBezTo>
                    <a:cubicBezTo>
                      <a:pt x="29" y="66"/>
                      <a:pt x="28" y="65"/>
                      <a:pt x="27" y="65"/>
                    </a:cubicBezTo>
                    <a:cubicBezTo>
                      <a:pt x="25" y="65"/>
                      <a:pt x="23" y="66"/>
                      <a:pt x="22" y="68"/>
                    </a:cubicBezTo>
                    <a:cubicBezTo>
                      <a:pt x="20" y="71"/>
                      <a:pt x="22" y="75"/>
                      <a:pt x="23" y="77"/>
                    </a:cubicBezTo>
                    <a:cubicBezTo>
                      <a:pt x="23" y="78"/>
                      <a:pt x="24" y="78"/>
                      <a:pt x="24" y="78"/>
                    </a:cubicBezTo>
                    <a:cubicBezTo>
                      <a:pt x="28" y="90"/>
                      <a:pt x="36" y="91"/>
                      <a:pt x="43" y="91"/>
                    </a:cubicBezTo>
                    <a:cubicBezTo>
                      <a:pt x="43" y="91"/>
                      <a:pt x="43" y="91"/>
                      <a:pt x="43" y="91"/>
                    </a:cubicBezTo>
                    <a:cubicBezTo>
                      <a:pt x="46" y="91"/>
                      <a:pt x="49" y="91"/>
                      <a:pt x="53" y="90"/>
                    </a:cubicBezTo>
                    <a:cubicBezTo>
                      <a:pt x="57" y="90"/>
                      <a:pt x="61" y="88"/>
                      <a:pt x="66" y="85"/>
                    </a:cubicBezTo>
                    <a:cubicBezTo>
                      <a:pt x="67" y="84"/>
                      <a:pt x="67" y="84"/>
                      <a:pt x="67" y="84"/>
                    </a:cubicBezTo>
                    <a:cubicBezTo>
                      <a:pt x="77" y="53"/>
                      <a:pt x="77" y="53"/>
                      <a:pt x="77" y="53"/>
                    </a:cubicBezTo>
                    <a:lnTo>
                      <a:pt x="73" y="51"/>
                    </a:lnTo>
                    <a:close/>
                    <a:moveTo>
                      <a:pt x="50" y="65"/>
                    </a:moveTo>
                    <a:cubicBezTo>
                      <a:pt x="49" y="64"/>
                      <a:pt x="48" y="62"/>
                      <a:pt x="46" y="62"/>
                    </a:cubicBezTo>
                    <a:cubicBezTo>
                      <a:pt x="46" y="62"/>
                      <a:pt x="47" y="61"/>
                      <a:pt x="47" y="61"/>
                    </a:cubicBezTo>
                    <a:cubicBezTo>
                      <a:pt x="47" y="61"/>
                      <a:pt x="48" y="60"/>
                      <a:pt x="48" y="60"/>
                    </a:cubicBezTo>
                    <a:cubicBezTo>
                      <a:pt x="49" y="61"/>
                      <a:pt x="49" y="61"/>
                      <a:pt x="49" y="61"/>
                    </a:cubicBezTo>
                    <a:cubicBezTo>
                      <a:pt x="50" y="63"/>
                      <a:pt x="51" y="64"/>
                      <a:pt x="54" y="64"/>
                    </a:cubicBezTo>
                    <a:cubicBezTo>
                      <a:pt x="55" y="64"/>
                      <a:pt x="56" y="64"/>
                      <a:pt x="56" y="65"/>
                    </a:cubicBezTo>
                    <a:cubicBezTo>
                      <a:pt x="57" y="65"/>
                      <a:pt x="57" y="65"/>
                      <a:pt x="58" y="65"/>
                    </a:cubicBezTo>
                    <a:cubicBezTo>
                      <a:pt x="56" y="66"/>
                      <a:pt x="54" y="67"/>
                      <a:pt x="52" y="67"/>
                    </a:cubicBezTo>
                    <a:cubicBezTo>
                      <a:pt x="52" y="67"/>
                      <a:pt x="50" y="66"/>
                      <a:pt x="50" y="65"/>
                    </a:cubicBezTo>
                    <a:close/>
                    <a:moveTo>
                      <a:pt x="39" y="48"/>
                    </a:moveTo>
                    <a:cubicBezTo>
                      <a:pt x="39" y="49"/>
                      <a:pt x="39" y="49"/>
                      <a:pt x="38" y="49"/>
                    </a:cubicBezTo>
                    <a:cubicBezTo>
                      <a:pt x="38" y="49"/>
                      <a:pt x="37" y="50"/>
                      <a:pt x="37" y="50"/>
                    </a:cubicBezTo>
                    <a:cubicBezTo>
                      <a:pt x="37" y="49"/>
                      <a:pt x="38" y="49"/>
                      <a:pt x="39" y="4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84"/>
              <p:cNvSpPr>
                <a:spLocks/>
              </p:cNvSpPr>
              <p:nvPr/>
            </p:nvSpPr>
            <p:spPr bwMode="auto">
              <a:xfrm>
                <a:off x="2324" y="502"/>
                <a:ext cx="87" cy="88"/>
              </a:xfrm>
              <a:custGeom>
                <a:avLst/>
                <a:gdLst>
                  <a:gd name="T0" fmla="*/ 29 w 33"/>
                  <a:gd name="T1" fmla="*/ 15 h 33"/>
                  <a:gd name="T2" fmla="*/ 33 w 33"/>
                  <a:gd name="T3" fmla="*/ 1 h 33"/>
                  <a:gd name="T4" fmla="*/ 30 w 33"/>
                  <a:gd name="T5" fmla="*/ 0 h 33"/>
                  <a:gd name="T6" fmla="*/ 24 w 33"/>
                  <a:gd name="T7" fmla="*/ 0 h 33"/>
                  <a:gd name="T8" fmla="*/ 21 w 33"/>
                  <a:gd name="T9" fmla="*/ 0 h 33"/>
                  <a:gd name="T10" fmla="*/ 19 w 33"/>
                  <a:gd name="T11" fmla="*/ 0 h 33"/>
                  <a:gd name="T12" fmla="*/ 9 w 33"/>
                  <a:gd name="T13" fmla="*/ 2 h 33"/>
                  <a:gd name="T14" fmla="*/ 5 w 33"/>
                  <a:gd name="T15" fmla="*/ 3 h 33"/>
                  <a:gd name="T16" fmla="*/ 1 w 33"/>
                  <a:gd name="T17" fmla="*/ 15 h 33"/>
                  <a:gd name="T18" fmla="*/ 5 w 33"/>
                  <a:gd name="T19" fmla="*/ 27 h 33"/>
                  <a:gd name="T20" fmla="*/ 15 w 33"/>
                  <a:gd name="T21" fmla="*/ 33 h 33"/>
                  <a:gd name="T22" fmla="*/ 15 w 33"/>
                  <a:gd name="T23" fmla="*/ 33 h 33"/>
                  <a:gd name="T24" fmla="*/ 21 w 33"/>
                  <a:gd name="T25" fmla="*/ 30 h 33"/>
                  <a:gd name="T26" fmla="*/ 22 w 33"/>
                  <a:gd name="T27" fmla="*/ 29 h 33"/>
                  <a:gd name="T28" fmla="*/ 23 w 33"/>
                  <a:gd name="T29" fmla="*/ 29 h 33"/>
                  <a:gd name="T30" fmla="*/ 25 w 33"/>
                  <a:gd name="T31" fmla="*/ 29 h 33"/>
                  <a:gd name="T32" fmla="*/ 28 w 33"/>
                  <a:gd name="T33" fmla="*/ 17 h 33"/>
                  <a:gd name="T34" fmla="*/ 28 w 33"/>
                  <a:gd name="T35" fmla="*/ 16 h 33"/>
                  <a:gd name="T36" fmla="*/ 27 w 33"/>
                  <a:gd name="T37" fmla="*/ 16 h 33"/>
                  <a:gd name="T38" fmla="*/ 28 w 33"/>
                  <a:gd name="T39" fmla="*/ 15 h 33"/>
                  <a:gd name="T40" fmla="*/ 29 w 33"/>
                  <a:gd name="T41" fmla="*/ 1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33">
                    <a:moveTo>
                      <a:pt x="29" y="15"/>
                    </a:moveTo>
                    <a:cubicBezTo>
                      <a:pt x="33" y="1"/>
                      <a:pt x="33" y="1"/>
                      <a:pt x="33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8" y="0"/>
                      <a:pt x="26" y="0"/>
                      <a:pt x="24" y="0"/>
                    </a:cubicBezTo>
                    <a:cubicBezTo>
                      <a:pt x="23" y="0"/>
                      <a:pt x="22" y="0"/>
                      <a:pt x="21" y="0"/>
                    </a:cubicBezTo>
                    <a:cubicBezTo>
                      <a:pt x="21" y="0"/>
                      <a:pt x="20" y="0"/>
                      <a:pt x="19" y="0"/>
                    </a:cubicBezTo>
                    <a:cubicBezTo>
                      <a:pt x="16" y="0"/>
                      <a:pt x="12" y="1"/>
                      <a:pt x="9" y="2"/>
                    </a:cubicBezTo>
                    <a:cubicBezTo>
                      <a:pt x="8" y="2"/>
                      <a:pt x="6" y="2"/>
                      <a:pt x="5" y="3"/>
                    </a:cubicBezTo>
                    <a:cubicBezTo>
                      <a:pt x="0" y="4"/>
                      <a:pt x="1" y="15"/>
                      <a:pt x="1" y="15"/>
                    </a:cubicBezTo>
                    <a:cubicBezTo>
                      <a:pt x="1" y="19"/>
                      <a:pt x="3" y="24"/>
                      <a:pt x="5" y="27"/>
                    </a:cubicBezTo>
                    <a:cubicBezTo>
                      <a:pt x="7" y="30"/>
                      <a:pt x="11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8" y="33"/>
                      <a:pt x="19" y="31"/>
                      <a:pt x="21" y="30"/>
                    </a:cubicBezTo>
                    <a:cubicBezTo>
                      <a:pt x="21" y="30"/>
                      <a:pt x="21" y="30"/>
                      <a:pt x="22" y="29"/>
                    </a:cubicBezTo>
                    <a:cubicBezTo>
                      <a:pt x="22" y="29"/>
                      <a:pt x="22" y="29"/>
                      <a:pt x="23" y="29"/>
                    </a:cubicBezTo>
                    <a:cubicBezTo>
                      <a:pt x="25" y="29"/>
                      <a:pt x="25" y="29"/>
                      <a:pt x="25" y="29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8" y="15"/>
                      <a:pt x="28" y="15"/>
                      <a:pt x="28" y="15"/>
                    </a:cubicBezTo>
                    <a:lnTo>
                      <a:pt x="29" y="15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85"/>
              <p:cNvSpPr>
                <a:spLocks/>
              </p:cNvSpPr>
              <p:nvPr/>
            </p:nvSpPr>
            <p:spPr bwMode="auto">
              <a:xfrm>
                <a:off x="2047" y="513"/>
                <a:ext cx="234" cy="146"/>
              </a:xfrm>
              <a:custGeom>
                <a:avLst/>
                <a:gdLst>
                  <a:gd name="T0" fmla="*/ 86 w 88"/>
                  <a:gd name="T1" fmla="*/ 9 h 55"/>
                  <a:gd name="T2" fmla="*/ 78 w 88"/>
                  <a:gd name="T3" fmla="*/ 0 h 55"/>
                  <a:gd name="T4" fmla="*/ 77 w 88"/>
                  <a:gd name="T5" fmla="*/ 0 h 55"/>
                  <a:gd name="T6" fmla="*/ 71 w 88"/>
                  <a:gd name="T7" fmla="*/ 5 h 55"/>
                  <a:gd name="T8" fmla="*/ 71 w 88"/>
                  <a:gd name="T9" fmla="*/ 6 h 55"/>
                  <a:gd name="T10" fmla="*/ 70 w 88"/>
                  <a:gd name="T11" fmla="*/ 6 h 55"/>
                  <a:gd name="T12" fmla="*/ 69 w 88"/>
                  <a:gd name="T13" fmla="*/ 5 h 55"/>
                  <a:gd name="T14" fmla="*/ 67 w 88"/>
                  <a:gd name="T15" fmla="*/ 3 h 55"/>
                  <a:gd name="T16" fmla="*/ 58 w 88"/>
                  <a:gd name="T17" fmla="*/ 0 h 55"/>
                  <a:gd name="T18" fmla="*/ 49 w 88"/>
                  <a:gd name="T19" fmla="*/ 2 h 55"/>
                  <a:gd name="T20" fmla="*/ 24 w 88"/>
                  <a:gd name="T21" fmla="*/ 16 h 55"/>
                  <a:gd name="T22" fmla="*/ 22 w 88"/>
                  <a:gd name="T23" fmla="*/ 17 h 55"/>
                  <a:gd name="T24" fmla="*/ 16 w 88"/>
                  <a:gd name="T25" fmla="*/ 20 h 55"/>
                  <a:gd name="T26" fmla="*/ 15 w 88"/>
                  <a:gd name="T27" fmla="*/ 20 h 55"/>
                  <a:gd name="T28" fmla="*/ 14 w 88"/>
                  <a:gd name="T29" fmla="*/ 20 h 55"/>
                  <a:gd name="T30" fmla="*/ 12 w 88"/>
                  <a:gd name="T31" fmla="*/ 20 h 55"/>
                  <a:gd name="T32" fmla="*/ 7 w 88"/>
                  <a:gd name="T33" fmla="*/ 21 h 55"/>
                  <a:gd name="T34" fmla="*/ 1 w 88"/>
                  <a:gd name="T35" fmla="*/ 31 h 55"/>
                  <a:gd name="T36" fmla="*/ 3 w 88"/>
                  <a:gd name="T37" fmla="*/ 37 h 55"/>
                  <a:gd name="T38" fmla="*/ 9 w 88"/>
                  <a:gd name="T39" fmla="*/ 39 h 55"/>
                  <a:gd name="T40" fmla="*/ 11 w 88"/>
                  <a:gd name="T41" fmla="*/ 39 h 55"/>
                  <a:gd name="T42" fmla="*/ 11 w 88"/>
                  <a:gd name="T43" fmla="*/ 39 h 55"/>
                  <a:gd name="T44" fmla="*/ 10 w 88"/>
                  <a:gd name="T45" fmla="*/ 42 h 55"/>
                  <a:gd name="T46" fmla="*/ 8 w 88"/>
                  <a:gd name="T47" fmla="*/ 46 h 55"/>
                  <a:gd name="T48" fmla="*/ 8 w 88"/>
                  <a:gd name="T49" fmla="*/ 51 h 55"/>
                  <a:gd name="T50" fmla="*/ 11 w 88"/>
                  <a:gd name="T51" fmla="*/ 52 h 55"/>
                  <a:gd name="T52" fmla="*/ 11 w 88"/>
                  <a:gd name="T53" fmla="*/ 52 h 55"/>
                  <a:gd name="T54" fmla="*/ 15 w 88"/>
                  <a:gd name="T55" fmla="*/ 50 h 55"/>
                  <a:gd name="T56" fmla="*/ 15 w 88"/>
                  <a:gd name="T57" fmla="*/ 50 h 55"/>
                  <a:gd name="T58" fmla="*/ 21 w 88"/>
                  <a:gd name="T59" fmla="*/ 55 h 55"/>
                  <a:gd name="T60" fmla="*/ 29 w 88"/>
                  <a:gd name="T61" fmla="*/ 48 h 55"/>
                  <a:gd name="T62" fmla="*/ 30 w 88"/>
                  <a:gd name="T63" fmla="*/ 46 h 55"/>
                  <a:gd name="T64" fmla="*/ 31 w 88"/>
                  <a:gd name="T65" fmla="*/ 44 h 55"/>
                  <a:gd name="T66" fmla="*/ 35 w 88"/>
                  <a:gd name="T67" fmla="*/ 47 h 55"/>
                  <a:gd name="T68" fmla="*/ 36 w 88"/>
                  <a:gd name="T69" fmla="*/ 47 h 55"/>
                  <a:gd name="T70" fmla="*/ 46 w 88"/>
                  <a:gd name="T71" fmla="*/ 37 h 55"/>
                  <a:gd name="T72" fmla="*/ 48 w 88"/>
                  <a:gd name="T73" fmla="*/ 35 h 55"/>
                  <a:gd name="T74" fmla="*/ 49 w 88"/>
                  <a:gd name="T75" fmla="*/ 33 h 55"/>
                  <a:gd name="T76" fmla="*/ 51 w 88"/>
                  <a:gd name="T77" fmla="*/ 31 h 55"/>
                  <a:gd name="T78" fmla="*/ 49 w 88"/>
                  <a:gd name="T79" fmla="*/ 35 h 55"/>
                  <a:gd name="T80" fmla="*/ 46 w 88"/>
                  <a:gd name="T81" fmla="*/ 39 h 55"/>
                  <a:gd name="T82" fmla="*/ 47 w 88"/>
                  <a:gd name="T83" fmla="*/ 46 h 55"/>
                  <a:gd name="T84" fmla="*/ 53 w 88"/>
                  <a:gd name="T85" fmla="*/ 49 h 55"/>
                  <a:gd name="T86" fmla="*/ 59 w 88"/>
                  <a:gd name="T87" fmla="*/ 46 h 55"/>
                  <a:gd name="T88" fmla="*/ 61 w 88"/>
                  <a:gd name="T89" fmla="*/ 44 h 55"/>
                  <a:gd name="T90" fmla="*/ 64 w 88"/>
                  <a:gd name="T91" fmla="*/ 42 h 55"/>
                  <a:gd name="T92" fmla="*/ 66 w 88"/>
                  <a:gd name="T93" fmla="*/ 41 h 55"/>
                  <a:gd name="T94" fmla="*/ 72 w 88"/>
                  <a:gd name="T95" fmla="*/ 38 h 55"/>
                  <a:gd name="T96" fmla="*/ 75 w 88"/>
                  <a:gd name="T97" fmla="*/ 28 h 55"/>
                  <a:gd name="T98" fmla="*/ 76 w 88"/>
                  <a:gd name="T99" fmla="*/ 22 h 55"/>
                  <a:gd name="T100" fmla="*/ 80 w 88"/>
                  <a:gd name="T101" fmla="*/ 20 h 55"/>
                  <a:gd name="T102" fmla="*/ 86 w 88"/>
                  <a:gd name="T103" fmla="*/ 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8" h="55">
                    <a:moveTo>
                      <a:pt x="86" y="9"/>
                    </a:moveTo>
                    <a:cubicBezTo>
                      <a:pt x="85" y="6"/>
                      <a:pt x="82" y="1"/>
                      <a:pt x="78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4" y="0"/>
                      <a:pt x="72" y="3"/>
                      <a:pt x="71" y="5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71" y="6"/>
                      <a:pt x="71" y="6"/>
                      <a:pt x="70" y="6"/>
                    </a:cubicBezTo>
                    <a:cubicBezTo>
                      <a:pt x="70" y="6"/>
                      <a:pt x="69" y="6"/>
                      <a:pt x="69" y="5"/>
                    </a:cubicBezTo>
                    <a:cubicBezTo>
                      <a:pt x="68" y="4"/>
                      <a:pt x="68" y="4"/>
                      <a:pt x="67" y="3"/>
                    </a:cubicBezTo>
                    <a:cubicBezTo>
                      <a:pt x="64" y="1"/>
                      <a:pt x="61" y="0"/>
                      <a:pt x="58" y="0"/>
                    </a:cubicBezTo>
                    <a:cubicBezTo>
                      <a:pt x="55" y="0"/>
                      <a:pt x="52" y="0"/>
                      <a:pt x="49" y="2"/>
                    </a:cubicBezTo>
                    <a:cubicBezTo>
                      <a:pt x="39" y="6"/>
                      <a:pt x="31" y="11"/>
                      <a:pt x="24" y="16"/>
                    </a:cubicBezTo>
                    <a:cubicBezTo>
                      <a:pt x="23" y="16"/>
                      <a:pt x="23" y="17"/>
                      <a:pt x="22" y="17"/>
                    </a:cubicBezTo>
                    <a:cubicBezTo>
                      <a:pt x="20" y="19"/>
                      <a:pt x="18" y="20"/>
                      <a:pt x="16" y="20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2" y="20"/>
                    </a:cubicBezTo>
                    <a:cubicBezTo>
                      <a:pt x="10" y="20"/>
                      <a:pt x="9" y="20"/>
                      <a:pt x="7" y="21"/>
                    </a:cubicBezTo>
                    <a:cubicBezTo>
                      <a:pt x="4" y="23"/>
                      <a:pt x="1" y="27"/>
                      <a:pt x="1" y="31"/>
                    </a:cubicBezTo>
                    <a:cubicBezTo>
                      <a:pt x="0" y="33"/>
                      <a:pt x="1" y="35"/>
                      <a:pt x="3" y="37"/>
                    </a:cubicBezTo>
                    <a:cubicBezTo>
                      <a:pt x="4" y="39"/>
                      <a:pt x="7" y="39"/>
                      <a:pt x="9" y="39"/>
                    </a:cubicBezTo>
                    <a:cubicBezTo>
                      <a:pt x="10" y="39"/>
                      <a:pt x="11" y="39"/>
                      <a:pt x="11" y="39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11" y="40"/>
                      <a:pt x="11" y="41"/>
                      <a:pt x="10" y="42"/>
                    </a:cubicBezTo>
                    <a:cubicBezTo>
                      <a:pt x="9" y="43"/>
                      <a:pt x="8" y="44"/>
                      <a:pt x="8" y="46"/>
                    </a:cubicBezTo>
                    <a:cubicBezTo>
                      <a:pt x="7" y="47"/>
                      <a:pt x="7" y="49"/>
                      <a:pt x="8" y="51"/>
                    </a:cubicBezTo>
                    <a:cubicBezTo>
                      <a:pt x="9" y="52"/>
                      <a:pt x="10" y="52"/>
                      <a:pt x="11" y="52"/>
                    </a:cubicBezTo>
                    <a:cubicBezTo>
                      <a:pt x="11" y="52"/>
                      <a:pt x="11" y="52"/>
                      <a:pt x="11" y="52"/>
                    </a:cubicBezTo>
                    <a:cubicBezTo>
                      <a:pt x="13" y="52"/>
                      <a:pt x="14" y="51"/>
                      <a:pt x="15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7" y="54"/>
                      <a:pt x="19" y="55"/>
                      <a:pt x="21" y="55"/>
                    </a:cubicBezTo>
                    <a:cubicBezTo>
                      <a:pt x="25" y="55"/>
                      <a:pt x="28" y="50"/>
                      <a:pt x="29" y="48"/>
                    </a:cubicBezTo>
                    <a:cubicBezTo>
                      <a:pt x="30" y="47"/>
                      <a:pt x="30" y="47"/>
                      <a:pt x="30" y="46"/>
                    </a:cubicBezTo>
                    <a:cubicBezTo>
                      <a:pt x="30" y="45"/>
                      <a:pt x="31" y="45"/>
                      <a:pt x="31" y="44"/>
                    </a:cubicBezTo>
                    <a:cubicBezTo>
                      <a:pt x="32" y="46"/>
                      <a:pt x="33" y="46"/>
                      <a:pt x="35" y="47"/>
                    </a:cubicBezTo>
                    <a:cubicBezTo>
                      <a:pt x="35" y="47"/>
                      <a:pt x="35" y="47"/>
                      <a:pt x="36" y="47"/>
                    </a:cubicBezTo>
                    <a:cubicBezTo>
                      <a:pt x="40" y="47"/>
                      <a:pt x="43" y="42"/>
                      <a:pt x="46" y="37"/>
                    </a:cubicBezTo>
                    <a:cubicBezTo>
                      <a:pt x="47" y="36"/>
                      <a:pt x="47" y="35"/>
                      <a:pt x="48" y="35"/>
                    </a:cubicBezTo>
                    <a:cubicBezTo>
                      <a:pt x="48" y="34"/>
                      <a:pt x="48" y="34"/>
                      <a:pt x="49" y="33"/>
                    </a:cubicBezTo>
                    <a:cubicBezTo>
                      <a:pt x="49" y="33"/>
                      <a:pt x="50" y="32"/>
                      <a:pt x="51" y="31"/>
                    </a:cubicBezTo>
                    <a:cubicBezTo>
                      <a:pt x="50" y="32"/>
                      <a:pt x="49" y="34"/>
                      <a:pt x="49" y="35"/>
                    </a:cubicBezTo>
                    <a:cubicBezTo>
                      <a:pt x="47" y="37"/>
                      <a:pt x="47" y="38"/>
                      <a:pt x="46" y="39"/>
                    </a:cubicBezTo>
                    <a:cubicBezTo>
                      <a:pt x="45" y="43"/>
                      <a:pt x="46" y="45"/>
                      <a:pt x="47" y="46"/>
                    </a:cubicBezTo>
                    <a:cubicBezTo>
                      <a:pt x="49" y="48"/>
                      <a:pt x="50" y="49"/>
                      <a:pt x="53" y="49"/>
                    </a:cubicBezTo>
                    <a:cubicBezTo>
                      <a:pt x="55" y="49"/>
                      <a:pt x="58" y="48"/>
                      <a:pt x="59" y="46"/>
                    </a:cubicBezTo>
                    <a:cubicBezTo>
                      <a:pt x="60" y="45"/>
                      <a:pt x="61" y="45"/>
                      <a:pt x="61" y="44"/>
                    </a:cubicBezTo>
                    <a:cubicBezTo>
                      <a:pt x="62" y="43"/>
                      <a:pt x="63" y="42"/>
                      <a:pt x="64" y="42"/>
                    </a:cubicBezTo>
                    <a:cubicBezTo>
                      <a:pt x="65" y="41"/>
                      <a:pt x="66" y="41"/>
                      <a:pt x="66" y="41"/>
                    </a:cubicBezTo>
                    <a:cubicBezTo>
                      <a:pt x="68" y="40"/>
                      <a:pt x="70" y="40"/>
                      <a:pt x="72" y="38"/>
                    </a:cubicBezTo>
                    <a:cubicBezTo>
                      <a:pt x="75" y="35"/>
                      <a:pt x="75" y="31"/>
                      <a:pt x="75" y="28"/>
                    </a:cubicBezTo>
                    <a:cubicBezTo>
                      <a:pt x="75" y="25"/>
                      <a:pt x="75" y="23"/>
                      <a:pt x="76" y="22"/>
                    </a:cubicBezTo>
                    <a:cubicBezTo>
                      <a:pt x="77" y="21"/>
                      <a:pt x="78" y="21"/>
                      <a:pt x="80" y="20"/>
                    </a:cubicBezTo>
                    <a:cubicBezTo>
                      <a:pt x="83" y="19"/>
                      <a:pt x="88" y="16"/>
                      <a:pt x="86" y="9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86"/>
              <p:cNvSpPr>
                <a:spLocks/>
              </p:cNvSpPr>
              <p:nvPr/>
            </p:nvSpPr>
            <p:spPr bwMode="auto">
              <a:xfrm>
                <a:off x="2252" y="598"/>
                <a:ext cx="48" cy="37"/>
              </a:xfrm>
              <a:custGeom>
                <a:avLst/>
                <a:gdLst>
                  <a:gd name="T0" fmla="*/ 17 w 18"/>
                  <a:gd name="T1" fmla="*/ 6 h 14"/>
                  <a:gd name="T2" fmla="*/ 7 w 18"/>
                  <a:gd name="T3" fmla="*/ 0 h 14"/>
                  <a:gd name="T4" fmla="*/ 6 w 18"/>
                  <a:gd name="T5" fmla="*/ 0 h 14"/>
                  <a:gd name="T6" fmla="*/ 1 w 18"/>
                  <a:gd name="T7" fmla="*/ 3 h 14"/>
                  <a:gd name="T8" fmla="*/ 2 w 18"/>
                  <a:gd name="T9" fmla="*/ 8 h 14"/>
                  <a:gd name="T10" fmla="*/ 10 w 18"/>
                  <a:gd name="T11" fmla="*/ 14 h 14"/>
                  <a:gd name="T12" fmla="*/ 11 w 18"/>
                  <a:gd name="T13" fmla="*/ 14 h 14"/>
                  <a:gd name="T14" fmla="*/ 17 w 18"/>
                  <a:gd name="T15" fmla="*/ 11 h 14"/>
                  <a:gd name="T16" fmla="*/ 17 w 18"/>
                  <a:gd name="T1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4">
                    <a:moveTo>
                      <a:pt x="17" y="6"/>
                    </a:moveTo>
                    <a:cubicBezTo>
                      <a:pt x="15" y="3"/>
                      <a:pt x="9" y="1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0"/>
                      <a:pt x="2" y="2"/>
                      <a:pt x="1" y="3"/>
                    </a:cubicBezTo>
                    <a:cubicBezTo>
                      <a:pt x="1" y="4"/>
                      <a:pt x="0" y="6"/>
                      <a:pt x="2" y="8"/>
                    </a:cubicBezTo>
                    <a:cubicBezTo>
                      <a:pt x="3" y="11"/>
                      <a:pt x="7" y="14"/>
                      <a:pt x="10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3" y="14"/>
                      <a:pt x="16" y="13"/>
                      <a:pt x="17" y="11"/>
                    </a:cubicBezTo>
                    <a:cubicBezTo>
                      <a:pt x="18" y="9"/>
                      <a:pt x="18" y="7"/>
                      <a:pt x="17" y="6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87"/>
              <p:cNvSpPr>
                <a:spLocks/>
              </p:cNvSpPr>
              <p:nvPr/>
            </p:nvSpPr>
            <p:spPr bwMode="auto">
              <a:xfrm>
                <a:off x="2345" y="438"/>
                <a:ext cx="87" cy="64"/>
              </a:xfrm>
              <a:custGeom>
                <a:avLst/>
                <a:gdLst>
                  <a:gd name="T0" fmla="*/ 29 w 33"/>
                  <a:gd name="T1" fmla="*/ 0 h 24"/>
                  <a:gd name="T2" fmla="*/ 29 w 33"/>
                  <a:gd name="T3" fmla="*/ 0 h 24"/>
                  <a:gd name="T4" fmla="*/ 22 w 33"/>
                  <a:gd name="T5" fmla="*/ 3 h 24"/>
                  <a:gd name="T6" fmla="*/ 19 w 33"/>
                  <a:gd name="T7" fmla="*/ 4 h 24"/>
                  <a:gd name="T8" fmla="*/ 13 w 33"/>
                  <a:gd name="T9" fmla="*/ 5 h 24"/>
                  <a:gd name="T10" fmla="*/ 5 w 33"/>
                  <a:gd name="T11" fmla="*/ 7 h 24"/>
                  <a:gd name="T12" fmla="*/ 1 w 33"/>
                  <a:gd name="T13" fmla="*/ 14 h 24"/>
                  <a:gd name="T14" fmla="*/ 7 w 33"/>
                  <a:gd name="T15" fmla="*/ 19 h 24"/>
                  <a:gd name="T16" fmla="*/ 10 w 33"/>
                  <a:gd name="T17" fmla="*/ 18 h 24"/>
                  <a:gd name="T18" fmla="*/ 12 w 33"/>
                  <a:gd name="T19" fmla="*/ 18 h 24"/>
                  <a:gd name="T20" fmla="*/ 12 w 33"/>
                  <a:gd name="T21" fmla="*/ 18 h 24"/>
                  <a:gd name="T22" fmla="*/ 16 w 33"/>
                  <a:gd name="T23" fmla="*/ 22 h 24"/>
                  <a:gd name="T24" fmla="*/ 20 w 33"/>
                  <a:gd name="T25" fmla="*/ 23 h 24"/>
                  <a:gd name="T26" fmla="*/ 22 w 33"/>
                  <a:gd name="T27" fmla="*/ 23 h 24"/>
                  <a:gd name="T28" fmla="*/ 23 w 33"/>
                  <a:gd name="T29" fmla="*/ 23 h 24"/>
                  <a:gd name="T30" fmla="*/ 26 w 33"/>
                  <a:gd name="T31" fmla="*/ 24 h 24"/>
                  <a:gd name="T32" fmla="*/ 33 w 33"/>
                  <a:gd name="T33" fmla="*/ 0 h 24"/>
                  <a:gd name="T34" fmla="*/ 29 w 33"/>
                  <a:gd name="T3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3" h="24"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6" y="0"/>
                      <a:pt x="24" y="1"/>
                      <a:pt x="22" y="3"/>
                    </a:cubicBezTo>
                    <a:cubicBezTo>
                      <a:pt x="21" y="3"/>
                      <a:pt x="20" y="4"/>
                      <a:pt x="19" y="4"/>
                    </a:cubicBezTo>
                    <a:cubicBezTo>
                      <a:pt x="17" y="5"/>
                      <a:pt x="15" y="5"/>
                      <a:pt x="13" y="5"/>
                    </a:cubicBezTo>
                    <a:cubicBezTo>
                      <a:pt x="10" y="5"/>
                      <a:pt x="8" y="6"/>
                      <a:pt x="5" y="7"/>
                    </a:cubicBezTo>
                    <a:cubicBezTo>
                      <a:pt x="4" y="8"/>
                      <a:pt x="0" y="10"/>
                      <a:pt x="1" y="14"/>
                    </a:cubicBezTo>
                    <a:cubicBezTo>
                      <a:pt x="2" y="17"/>
                      <a:pt x="4" y="19"/>
                      <a:pt x="7" y="19"/>
                    </a:cubicBezTo>
                    <a:cubicBezTo>
                      <a:pt x="8" y="19"/>
                      <a:pt x="9" y="19"/>
                      <a:pt x="10" y="18"/>
                    </a:cubicBezTo>
                    <a:cubicBezTo>
                      <a:pt x="11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9"/>
                      <a:pt x="13" y="21"/>
                      <a:pt x="16" y="22"/>
                    </a:cubicBezTo>
                    <a:cubicBezTo>
                      <a:pt x="17" y="22"/>
                      <a:pt x="19" y="23"/>
                      <a:pt x="20" y="23"/>
                    </a:cubicBezTo>
                    <a:cubicBezTo>
                      <a:pt x="21" y="23"/>
                      <a:pt x="22" y="23"/>
                      <a:pt x="22" y="23"/>
                    </a:cubicBezTo>
                    <a:cubicBezTo>
                      <a:pt x="22" y="23"/>
                      <a:pt x="22" y="23"/>
                      <a:pt x="23" y="23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33" y="0"/>
                      <a:pt x="33" y="0"/>
                      <a:pt x="33" y="0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88"/>
              <p:cNvSpPr>
                <a:spLocks/>
              </p:cNvSpPr>
              <p:nvPr/>
            </p:nvSpPr>
            <p:spPr bwMode="auto">
              <a:xfrm>
                <a:off x="2927" y="1408"/>
                <a:ext cx="47" cy="37"/>
              </a:xfrm>
              <a:custGeom>
                <a:avLst/>
                <a:gdLst>
                  <a:gd name="T0" fmla="*/ 17 w 18"/>
                  <a:gd name="T1" fmla="*/ 7 h 14"/>
                  <a:gd name="T2" fmla="*/ 6 w 18"/>
                  <a:gd name="T3" fmla="*/ 0 h 14"/>
                  <a:gd name="T4" fmla="*/ 2 w 18"/>
                  <a:gd name="T5" fmla="*/ 2 h 14"/>
                  <a:gd name="T6" fmla="*/ 0 w 18"/>
                  <a:gd name="T7" fmla="*/ 7 h 14"/>
                  <a:gd name="T8" fmla="*/ 3 w 18"/>
                  <a:gd name="T9" fmla="*/ 11 h 14"/>
                  <a:gd name="T10" fmla="*/ 5 w 18"/>
                  <a:gd name="T11" fmla="*/ 11 h 14"/>
                  <a:gd name="T12" fmla="*/ 7 w 18"/>
                  <a:gd name="T13" fmla="*/ 11 h 14"/>
                  <a:gd name="T14" fmla="*/ 8 w 18"/>
                  <a:gd name="T15" fmla="*/ 12 h 14"/>
                  <a:gd name="T16" fmla="*/ 13 w 18"/>
                  <a:gd name="T17" fmla="*/ 14 h 14"/>
                  <a:gd name="T18" fmla="*/ 16 w 18"/>
                  <a:gd name="T19" fmla="*/ 13 h 14"/>
                  <a:gd name="T20" fmla="*/ 17 w 18"/>
                  <a:gd name="T2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4">
                    <a:moveTo>
                      <a:pt x="17" y="7"/>
                    </a:moveTo>
                    <a:cubicBezTo>
                      <a:pt x="16" y="4"/>
                      <a:pt x="11" y="0"/>
                      <a:pt x="6" y="0"/>
                    </a:cubicBezTo>
                    <a:cubicBezTo>
                      <a:pt x="5" y="0"/>
                      <a:pt x="3" y="1"/>
                      <a:pt x="2" y="2"/>
                    </a:cubicBezTo>
                    <a:cubicBezTo>
                      <a:pt x="1" y="3"/>
                      <a:pt x="0" y="5"/>
                      <a:pt x="0" y="7"/>
                    </a:cubicBezTo>
                    <a:cubicBezTo>
                      <a:pt x="0" y="9"/>
                      <a:pt x="1" y="10"/>
                      <a:pt x="3" y="11"/>
                    </a:cubicBezTo>
                    <a:cubicBezTo>
                      <a:pt x="4" y="11"/>
                      <a:pt x="4" y="11"/>
                      <a:pt x="5" y="11"/>
                    </a:cubicBezTo>
                    <a:cubicBezTo>
                      <a:pt x="6" y="11"/>
                      <a:pt x="7" y="11"/>
                      <a:pt x="7" y="11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9" y="13"/>
                      <a:pt x="11" y="14"/>
                      <a:pt x="13" y="14"/>
                    </a:cubicBezTo>
                    <a:cubicBezTo>
                      <a:pt x="14" y="14"/>
                      <a:pt x="15" y="13"/>
                      <a:pt x="16" y="13"/>
                    </a:cubicBezTo>
                    <a:cubicBezTo>
                      <a:pt x="18" y="11"/>
                      <a:pt x="18" y="9"/>
                      <a:pt x="17" y="7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89"/>
              <p:cNvSpPr>
                <a:spLocks/>
              </p:cNvSpPr>
              <p:nvPr/>
            </p:nvSpPr>
            <p:spPr bwMode="auto">
              <a:xfrm>
                <a:off x="2515" y="409"/>
                <a:ext cx="143" cy="197"/>
              </a:xfrm>
              <a:custGeom>
                <a:avLst/>
                <a:gdLst>
                  <a:gd name="T0" fmla="*/ 52 w 54"/>
                  <a:gd name="T1" fmla="*/ 55 h 74"/>
                  <a:gd name="T2" fmla="*/ 51 w 54"/>
                  <a:gd name="T3" fmla="*/ 52 h 74"/>
                  <a:gd name="T4" fmla="*/ 50 w 54"/>
                  <a:gd name="T5" fmla="*/ 49 h 74"/>
                  <a:gd name="T6" fmla="*/ 50 w 54"/>
                  <a:gd name="T7" fmla="*/ 45 h 74"/>
                  <a:gd name="T8" fmla="*/ 50 w 54"/>
                  <a:gd name="T9" fmla="*/ 41 h 74"/>
                  <a:gd name="T10" fmla="*/ 46 w 54"/>
                  <a:gd name="T11" fmla="*/ 32 h 74"/>
                  <a:gd name="T12" fmla="*/ 44 w 54"/>
                  <a:gd name="T13" fmla="*/ 29 h 74"/>
                  <a:gd name="T14" fmla="*/ 43 w 54"/>
                  <a:gd name="T15" fmla="*/ 27 h 74"/>
                  <a:gd name="T16" fmla="*/ 40 w 54"/>
                  <a:gd name="T17" fmla="*/ 22 h 74"/>
                  <a:gd name="T18" fmla="*/ 35 w 54"/>
                  <a:gd name="T19" fmla="*/ 19 h 74"/>
                  <a:gd name="T20" fmla="*/ 33 w 54"/>
                  <a:gd name="T21" fmla="*/ 18 h 74"/>
                  <a:gd name="T22" fmla="*/ 31 w 54"/>
                  <a:gd name="T23" fmla="*/ 13 h 74"/>
                  <a:gd name="T24" fmla="*/ 28 w 54"/>
                  <a:gd name="T25" fmla="*/ 6 h 74"/>
                  <a:gd name="T26" fmla="*/ 13 w 54"/>
                  <a:gd name="T27" fmla="*/ 0 h 74"/>
                  <a:gd name="T28" fmla="*/ 12 w 54"/>
                  <a:gd name="T29" fmla="*/ 0 h 74"/>
                  <a:gd name="T30" fmla="*/ 6 w 54"/>
                  <a:gd name="T31" fmla="*/ 2 h 74"/>
                  <a:gd name="T32" fmla="*/ 5 w 54"/>
                  <a:gd name="T33" fmla="*/ 12 h 74"/>
                  <a:gd name="T34" fmla="*/ 5 w 54"/>
                  <a:gd name="T35" fmla="*/ 12 h 74"/>
                  <a:gd name="T36" fmla="*/ 12 w 54"/>
                  <a:gd name="T37" fmla="*/ 22 h 74"/>
                  <a:gd name="T38" fmla="*/ 14 w 54"/>
                  <a:gd name="T39" fmla="*/ 23 h 74"/>
                  <a:gd name="T40" fmla="*/ 15 w 54"/>
                  <a:gd name="T41" fmla="*/ 23 h 74"/>
                  <a:gd name="T42" fmla="*/ 15 w 54"/>
                  <a:gd name="T43" fmla="*/ 24 h 74"/>
                  <a:gd name="T44" fmla="*/ 15 w 54"/>
                  <a:gd name="T45" fmla="*/ 24 h 74"/>
                  <a:gd name="T46" fmla="*/ 15 w 54"/>
                  <a:gd name="T47" fmla="*/ 25 h 74"/>
                  <a:gd name="T48" fmla="*/ 14 w 54"/>
                  <a:gd name="T49" fmla="*/ 29 h 74"/>
                  <a:gd name="T50" fmla="*/ 15 w 54"/>
                  <a:gd name="T51" fmla="*/ 31 h 74"/>
                  <a:gd name="T52" fmla="*/ 15 w 54"/>
                  <a:gd name="T53" fmla="*/ 32 h 74"/>
                  <a:gd name="T54" fmla="*/ 14 w 54"/>
                  <a:gd name="T55" fmla="*/ 33 h 74"/>
                  <a:gd name="T56" fmla="*/ 14 w 54"/>
                  <a:gd name="T57" fmla="*/ 34 h 74"/>
                  <a:gd name="T58" fmla="*/ 9 w 54"/>
                  <a:gd name="T59" fmla="*/ 32 h 74"/>
                  <a:gd name="T60" fmla="*/ 7 w 54"/>
                  <a:gd name="T61" fmla="*/ 33 h 74"/>
                  <a:gd name="T62" fmla="*/ 3 w 54"/>
                  <a:gd name="T63" fmla="*/ 44 h 74"/>
                  <a:gd name="T64" fmla="*/ 3 w 54"/>
                  <a:gd name="T65" fmla="*/ 44 h 74"/>
                  <a:gd name="T66" fmla="*/ 11 w 54"/>
                  <a:gd name="T67" fmla="*/ 52 h 74"/>
                  <a:gd name="T68" fmla="*/ 13 w 54"/>
                  <a:gd name="T69" fmla="*/ 52 h 74"/>
                  <a:gd name="T70" fmla="*/ 18 w 54"/>
                  <a:gd name="T71" fmla="*/ 50 h 74"/>
                  <a:gd name="T72" fmla="*/ 19 w 54"/>
                  <a:gd name="T73" fmla="*/ 49 h 74"/>
                  <a:gd name="T74" fmla="*/ 19 w 54"/>
                  <a:gd name="T75" fmla="*/ 49 h 74"/>
                  <a:gd name="T76" fmla="*/ 19 w 54"/>
                  <a:gd name="T77" fmla="*/ 50 h 74"/>
                  <a:gd name="T78" fmla="*/ 24 w 54"/>
                  <a:gd name="T79" fmla="*/ 54 h 74"/>
                  <a:gd name="T80" fmla="*/ 25 w 54"/>
                  <a:gd name="T81" fmla="*/ 54 h 74"/>
                  <a:gd name="T82" fmla="*/ 28 w 54"/>
                  <a:gd name="T83" fmla="*/ 53 h 74"/>
                  <a:gd name="T84" fmla="*/ 30 w 54"/>
                  <a:gd name="T85" fmla="*/ 56 h 74"/>
                  <a:gd name="T86" fmla="*/ 32 w 54"/>
                  <a:gd name="T87" fmla="*/ 57 h 74"/>
                  <a:gd name="T88" fmla="*/ 32 w 54"/>
                  <a:gd name="T89" fmla="*/ 58 h 74"/>
                  <a:gd name="T90" fmla="*/ 32 w 54"/>
                  <a:gd name="T91" fmla="*/ 58 h 74"/>
                  <a:gd name="T92" fmla="*/ 31 w 54"/>
                  <a:gd name="T93" fmla="*/ 60 h 74"/>
                  <a:gd name="T94" fmla="*/ 34 w 54"/>
                  <a:gd name="T95" fmla="*/ 71 h 74"/>
                  <a:gd name="T96" fmla="*/ 42 w 54"/>
                  <a:gd name="T97" fmla="*/ 74 h 74"/>
                  <a:gd name="T98" fmla="*/ 48 w 54"/>
                  <a:gd name="T99" fmla="*/ 72 h 74"/>
                  <a:gd name="T100" fmla="*/ 52 w 54"/>
                  <a:gd name="T101" fmla="*/ 55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" h="74">
                    <a:moveTo>
                      <a:pt x="52" y="55"/>
                    </a:moveTo>
                    <a:cubicBezTo>
                      <a:pt x="52" y="54"/>
                      <a:pt x="51" y="53"/>
                      <a:pt x="51" y="52"/>
                    </a:cubicBezTo>
                    <a:cubicBezTo>
                      <a:pt x="51" y="51"/>
                      <a:pt x="50" y="50"/>
                      <a:pt x="50" y="49"/>
                    </a:cubicBezTo>
                    <a:cubicBezTo>
                      <a:pt x="50" y="47"/>
                      <a:pt x="50" y="46"/>
                      <a:pt x="50" y="45"/>
                    </a:cubicBezTo>
                    <a:cubicBezTo>
                      <a:pt x="50" y="44"/>
                      <a:pt x="50" y="42"/>
                      <a:pt x="50" y="41"/>
                    </a:cubicBezTo>
                    <a:cubicBezTo>
                      <a:pt x="50" y="37"/>
                      <a:pt x="48" y="34"/>
                      <a:pt x="46" y="32"/>
                    </a:cubicBezTo>
                    <a:cubicBezTo>
                      <a:pt x="45" y="31"/>
                      <a:pt x="44" y="30"/>
                      <a:pt x="44" y="29"/>
                    </a:cubicBezTo>
                    <a:cubicBezTo>
                      <a:pt x="43" y="28"/>
                      <a:pt x="43" y="27"/>
                      <a:pt x="43" y="27"/>
                    </a:cubicBezTo>
                    <a:cubicBezTo>
                      <a:pt x="42" y="25"/>
                      <a:pt x="41" y="23"/>
                      <a:pt x="40" y="22"/>
                    </a:cubicBezTo>
                    <a:cubicBezTo>
                      <a:pt x="39" y="20"/>
                      <a:pt x="37" y="19"/>
                      <a:pt x="35" y="19"/>
                    </a:cubicBezTo>
                    <a:cubicBezTo>
                      <a:pt x="34" y="18"/>
                      <a:pt x="34" y="18"/>
                      <a:pt x="33" y="18"/>
                    </a:cubicBezTo>
                    <a:cubicBezTo>
                      <a:pt x="32" y="17"/>
                      <a:pt x="31" y="15"/>
                      <a:pt x="31" y="13"/>
                    </a:cubicBezTo>
                    <a:cubicBezTo>
                      <a:pt x="30" y="11"/>
                      <a:pt x="30" y="9"/>
                      <a:pt x="28" y="6"/>
                    </a:cubicBezTo>
                    <a:cubicBezTo>
                      <a:pt x="25" y="1"/>
                      <a:pt x="19" y="0"/>
                      <a:pt x="13" y="0"/>
                    </a:cubicBezTo>
                    <a:cubicBezTo>
                      <a:pt x="13" y="0"/>
                      <a:pt x="12" y="0"/>
                      <a:pt x="12" y="0"/>
                    </a:cubicBezTo>
                    <a:cubicBezTo>
                      <a:pt x="10" y="0"/>
                      <a:pt x="8" y="1"/>
                      <a:pt x="6" y="2"/>
                    </a:cubicBezTo>
                    <a:cubicBezTo>
                      <a:pt x="4" y="5"/>
                      <a:pt x="4" y="8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8"/>
                      <a:pt x="8" y="20"/>
                      <a:pt x="12" y="22"/>
                    </a:cubicBezTo>
                    <a:cubicBezTo>
                      <a:pt x="12" y="22"/>
                      <a:pt x="13" y="22"/>
                      <a:pt x="14" y="23"/>
                    </a:cubicBezTo>
                    <a:cubicBezTo>
                      <a:pt x="14" y="23"/>
                      <a:pt x="14" y="23"/>
                      <a:pt x="15" y="23"/>
                    </a:cubicBezTo>
                    <a:cubicBezTo>
                      <a:pt x="15" y="23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5"/>
                    </a:cubicBezTo>
                    <a:cubicBezTo>
                      <a:pt x="15" y="26"/>
                      <a:pt x="14" y="27"/>
                      <a:pt x="14" y="29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4" y="32"/>
                      <a:pt x="14" y="33"/>
                    </a:cubicBezTo>
                    <a:cubicBezTo>
                      <a:pt x="14" y="33"/>
                      <a:pt x="14" y="34"/>
                      <a:pt x="14" y="34"/>
                    </a:cubicBezTo>
                    <a:cubicBezTo>
                      <a:pt x="13" y="33"/>
                      <a:pt x="11" y="32"/>
                      <a:pt x="9" y="32"/>
                    </a:cubicBezTo>
                    <a:cubicBezTo>
                      <a:pt x="8" y="32"/>
                      <a:pt x="7" y="32"/>
                      <a:pt x="7" y="33"/>
                    </a:cubicBezTo>
                    <a:cubicBezTo>
                      <a:pt x="0" y="35"/>
                      <a:pt x="2" y="41"/>
                      <a:pt x="3" y="44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4" y="47"/>
                      <a:pt x="5" y="52"/>
                      <a:pt x="11" y="52"/>
                    </a:cubicBezTo>
                    <a:cubicBezTo>
                      <a:pt x="12" y="52"/>
                      <a:pt x="13" y="52"/>
                      <a:pt x="13" y="52"/>
                    </a:cubicBezTo>
                    <a:cubicBezTo>
                      <a:pt x="15" y="52"/>
                      <a:pt x="17" y="51"/>
                      <a:pt x="18" y="50"/>
                    </a:cubicBezTo>
                    <a:cubicBezTo>
                      <a:pt x="18" y="50"/>
                      <a:pt x="19" y="49"/>
                      <a:pt x="19" y="49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19" y="49"/>
                      <a:pt x="19" y="50"/>
                      <a:pt x="19" y="50"/>
                    </a:cubicBezTo>
                    <a:cubicBezTo>
                      <a:pt x="20" y="51"/>
                      <a:pt x="21" y="53"/>
                      <a:pt x="24" y="54"/>
                    </a:cubicBezTo>
                    <a:cubicBezTo>
                      <a:pt x="24" y="54"/>
                      <a:pt x="24" y="54"/>
                      <a:pt x="25" y="54"/>
                    </a:cubicBezTo>
                    <a:cubicBezTo>
                      <a:pt x="26" y="54"/>
                      <a:pt x="27" y="54"/>
                      <a:pt x="28" y="53"/>
                    </a:cubicBezTo>
                    <a:cubicBezTo>
                      <a:pt x="28" y="54"/>
                      <a:pt x="29" y="55"/>
                      <a:pt x="30" y="56"/>
                    </a:cubicBezTo>
                    <a:cubicBezTo>
                      <a:pt x="31" y="57"/>
                      <a:pt x="31" y="57"/>
                      <a:pt x="32" y="57"/>
                    </a:cubicBezTo>
                    <a:cubicBezTo>
                      <a:pt x="32" y="57"/>
                      <a:pt x="32" y="58"/>
                      <a:pt x="32" y="58"/>
                    </a:cubicBezTo>
                    <a:cubicBezTo>
                      <a:pt x="32" y="58"/>
                      <a:pt x="32" y="58"/>
                      <a:pt x="32" y="58"/>
                    </a:cubicBezTo>
                    <a:cubicBezTo>
                      <a:pt x="31" y="59"/>
                      <a:pt x="31" y="59"/>
                      <a:pt x="31" y="60"/>
                    </a:cubicBezTo>
                    <a:cubicBezTo>
                      <a:pt x="30" y="64"/>
                      <a:pt x="31" y="68"/>
                      <a:pt x="34" y="71"/>
                    </a:cubicBezTo>
                    <a:cubicBezTo>
                      <a:pt x="36" y="73"/>
                      <a:pt x="39" y="74"/>
                      <a:pt x="42" y="74"/>
                    </a:cubicBezTo>
                    <a:cubicBezTo>
                      <a:pt x="44" y="74"/>
                      <a:pt x="46" y="73"/>
                      <a:pt x="48" y="72"/>
                    </a:cubicBezTo>
                    <a:cubicBezTo>
                      <a:pt x="54" y="67"/>
                      <a:pt x="54" y="60"/>
                      <a:pt x="52" y="55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90"/>
              <p:cNvSpPr>
                <a:spLocks/>
              </p:cNvSpPr>
              <p:nvPr/>
            </p:nvSpPr>
            <p:spPr bwMode="auto">
              <a:xfrm>
                <a:off x="2440" y="824"/>
                <a:ext cx="54" cy="53"/>
              </a:xfrm>
              <a:custGeom>
                <a:avLst/>
                <a:gdLst>
                  <a:gd name="T0" fmla="*/ 19 w 20"/>
                  <a:gd name="T1" fmla="*/ 4 h 20"/>
                  <a:gd name="T2" fmla="*/ 12 w 20"/>
                  <a:gd name="T3" fmla="*/ 0 h 20"/>
                  <a:gd name="T4" fmla="*/ 1 w 20"/>
                  <a:gd name="T5" fmla="*/ 10 h 20"/>
                  <a:gd name="T6" fmla="*/ 8 w 20"/>
                  <a:gd name="T7" fmla="*/ 20 h 20"/>
                  <a:gd name="T8" fmla="*/ 11 w 20"/>
                  <a:gd name="T9" fmla="*/ 20 h 20"/>
                  <a:gd name="T10" fmla="*/ 11 w 20"/>
                  <a:gd name="T11" fmla="*/ 20 h 20"/>
                  <a:gd name="T12" fmla="*/ 18 w 20"/>
                  <a:gd name="T13" fmla="*/ 16 h 20"/>
                  <a:gd name="T14" fmla="*/ 19 w 20"/>
                  <a:gd name="T1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0">
                    <a:moveTo>
                      <a:pt x="19" y="4"/>
                    </a:moveTo>
                    <a:cubicBezTo>
                      <a:pt x="17" y="0"/>
                      <a:pt x="14" y="0"/>
                      <a:pt x="12" y="0"/>
                    </a:cubicBezTo>
                    <a:cubicBezTo>
                      <a:pt x="7" y="0"/>
                      <a:pt x="2" y="6"/>
                      <a:pt x="1" y="10"/>
                    </a:cubicBezTo>
                    <a:cubicBezTo>
                      <a:pt x="0" y="15"/>
                      <a:pt x="2" y="18"/>
                      <a:pt x="8" y="20"/>
                    </a:cubicBezTo>
                    <a:cubicBezTo>
                      <a:pt x="9" y="20"/>
                      <a:pt x="10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4" y="20"/>
                      <a:pt x="16" y="19"/>
                      <a:pt x="18" y="16"/>
                    </a:cubicBezTo>
                    <a:cubicBezTo>
                      <a:pt x="20" y="13"/>
                      <a:pt x="20" y="8"/>
                      <a:pt x="19" y="4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91"/>
              <p:cNvSpPr>
                <a:spLocks/>
              </p:cNvSpPr>
              <p:nvPr/>
            </p:nvSpPr>
            <p:spPr bwMode="auto">
              <a:xfrm>
                <a:off x="2555" y="571"/>
                <a:ext cx="53" cy="45"/>
              </a:xfrm>
              <a:custGeom>
                <a:avLst/>
                <a:gdLst>
                  <a:gd name="T0" fmla="*/ 19 w 20"/>
                  <a:gd name="T1" fmla="*/ 8 h 17"/>
                  <a:gd name="T2" fmla="*/ 14 w 20"/>
                  <a:gd name="T3" fmla="*/ 1 h 17"/>
                  <a:gd name="T4" fmla="*/ 9 w 20"/>
                  <a:gd name="T5" fmla="*/ 0 h 17"/>
                  <a:gd name="T6" fmla="*/ 2 w 20"/>
                  <a:gd name="T7" fmla="*/ 4 h 17"/>
                  <a:gd name="T8" fmla="*/ 1 w 20"/>
                  <a:gd name="T9" fmla="*/ 11 h 17"/>
                  <a:gd name="T10" fmla="*/ 6 w 20"/>
                  <a:gd name="T11" fmla="*/ 16 h 17"/>
                  <a:gd name="T12" fmla="*/ 10 w 20"/>
                  <a:gd name="T13" fmla="*/ 17 h 17"/>
                  <a:gd name="T14" fmla="*/ 18 w 20"/>
                  <a:gd name="T15" fmla="*/ 14 h 17"/>
                  <a:gd name="T16" fmla="*/ 19 w 20"/>
                  <a:gd name="T17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19" y="8"/>
                    </a:moveTo>
                    <a:cubicBezTo>
                      <a:pt x="19" y="5"/>
                      <a:pt x="16" y="3"/>
                      <a:pt x="14" y="1"/>
                    </a:cubicBezTo>
                    <a:cubicBezTo>
                      <a:pt x="12" y="1"/>
                      <a:pt x="10" y="0"/>
                      <a:pt x="9" y="0"/>
                    </a:cubicBezTo>
                    <a:cubicBezTo>
                      <a:pt x="6" y="0"/>
                      <a:pt x="3" y="1"/>
                      <a:pt x="2" y="4"/>
                    </a:cubicBezTo>
                    <a:cubicBezTo>
                      <a:pt x="1" y="6"/>
                      <a:pt x="0" y="9"/>
                      <a:pt x="1" y="11"/>
                    </a:cubicBezTo>
                    <a:cubicBezTo>
                      <a:pt x="2" y="14"/>
                      <a:pt x="4" y="15"/>
                      <a:pt x="6" y="16"/>
                    </a:cubicBezTo>
                    <a:cubicBezTo>
                      <a:pt x="7" y="17"/>
                      <a:pt x="9" y="17"/>
                      <a:pt x="10" y="17"/>
                    </a:cubicBezTo>
                    <a:cubicBezTo>
                      <a:pt x="13" y="17"/>
                      <a:pt x="16" y="16"/>
                      <a:pt x="18" y="14"/>
                    </a:cubicBezTo>
                    <a:cubicBezTo>
                      <a:pt x="19" y="12"/>
                      <a:pt x="20" y="10"/>
                      <a:pt x="19" y="8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92"/>
              <p:cNvSpPr>
                <a:spLocks noEditPoints="1"/>
              </p:cNvSpPr>
              <p:nvPr/>
            </p:nvSpPr>
            <p:spPr bwMode="auto">
              <a:xfrm>
                <a:off x="2478" y="693"/>
                <a:ext cx="188" cy="210"/>
              </a:xfrm>
              <a:custGeom>
                <a:avLst/>
                <a:gdLst>
                  <a:gd name="T0" fmla="*/ 69 w 71"/>
                  <a:gd name="T1" fmla="*/ 23 h 79"/>
                  <a:gd name="T2" fmla="*/ 60 w 71"/>
                  <a:gd name="T3" fmla="*/ 11 h 79"/>
                  <a:gd name="T4" fmla="*/ 54 w 71"/>
                  <a:gd name="T5" fmla="*/ 12 h 79"/>
                  <a:gd name="T6" fmla="*/ 46 w 71"/>
                  <a:gd name="T7" fmla="*/ 9 h 79"/>
                  <a:gd name="T8" fmla="*/ 41 w 71"/>
                  <a:gd name="T9" fmla="*/ 3 h 79"/>
                  <a:gd name="T10" fmla="*/ 35 w 71"/>
                  <a:gd name="T11" fmla="*/ 5 h 79"/>
                  <a:gd name="T12" fmla="*/ 34 w 71"/>
                  <a:gd name="T13" fmla="*/ 6 h 79"/>
                  <a:gd name="T14" fmla="*/ 31 w 71"/>
                  <a:gd name="T15" fmla="*/ 13 h 79"/>
                  <a:gd name="T16" fmla="*/ 29 w 71"/>
                  <a:gd name="T17" fmla="*/ 13 h 79"/>
                  <a:gd name="T18" fmla="*/ 23 w 71"/>
                  <a:gd name="T19" fmla="*/ 21 h 79"/>
                  <a:gd name="T20" fmla="*/ 19 w 71"/>
                  <a:gd name="T21" fmla="*/ 17 h 79"/>
                  <a:gd name="T22" fmla="*/ 19 w 71"/>
                  <a:gd name="T23" fmla="*/ 9 h 79"/>
                  <a:gd name="T24" fmla="*/ 15 w 71"/>
                  <a:gd name="T25" fmla="*/ 5 h 79"/>
                  <a:gd name="T26" fmla="*/ 11 w 71"/>
                  <a:gd name="T27" fmla="*/ 1 h 79"/>
                  <a:gd name="T28" fmla="*/ 2 w 71"/>
                  <a:gd name="T29" fmla="*/ 3 h 79"/>
                  <a:gd name="T30" fmla="*/ 2 w 71"/>
                  <a:gd name="T31" fmla="*/ 11 h 79"/>
                  <a:gd name="T32" fmla="*/ 2 w 71"/>
                  <a:gd name="T33" fmla="*/ 16 h 79"/>
                  <a:gd name="T34" fmla="*/ 2 w 71"/>
                  <a:gd name="T35" fmla="*/ 23 h 79"/>
                  <a:gd name="T36" fmla="*/ 6 w 71"/>
                  <a:gd name="T37" fmla="*/ 31 h 79"/>
                  <a:gd name="T38" fmla="*/ 10 w 71"/>
                  <a:gd name="T39" fmla="*/ 40 h 79"/>
                  <a:gd name="T40" fmla="*/ 11 w 71"/>
                  <a:gd name="T41" fmla="*/ 41 h 79"/>
                  <a:gd name="T42" fmla="*/ 13 w 71"/>
                  <a:gd name="T43" fmla="*/ 47 h 79"/>
                  <a:gd name="T44" fmla="*/ 19 w 71"/>
                  <a:gd name="T45" fmla="*/ 52 h 79"/>
                  <a:gd name="T46" fmla="*/ 26 w 71"/>
                  <a:gd name="T47" fmla="*/ 51 h 79"/>
                  <a:gd name="T48" fmla="*/ 33 w 71"/>
                  <a:gd name="T49" fmla="*/ 52 h 79"/>
                  <a:gd name="T50" fmla="*/ 39 w 71"/>
                  <a:gd name="T51" fmla="*/ 51 h 79"/>
                  <a:gd name="T52" fmla="*/ 40 w 71"/>
                  <a:gd name="T53" fmla="*/ 51 h 79"/>
                  <a:gd name="T54" fmla="*/ 31 w 71"/>
                  <a:gd name="T55" fmla="*/ 58 h 79"/>
                  <a:gd name="T56" fmla="*/ 31 w 71"/>
                  <a:gd name="T57" fmla="*/ 65 h 79"/>
                  <a:gd name="T58" fmla="*/ 31 w 71"/>
                  <a:gd name="T59" fmla="*/ 71 h 79"/>
                  <a:gd name="T60" fmla="*/ 37 w 71"/>
                  <a:gd name="T61" fmla="*/ 78 h 79"/>
                  <a:gd name="T62" fmla="*/ 41 w 71"/>
                  <a:gd name="T63" fmla="*/ 77 h 79"/>
                  <a:gd name="T64" fmla="*/ 42 w 71"/>
                  <a:gd name="T65" fmla="*/ 77 h 79"/>
                  <a:gd name="T66" fmla="*/ 47 w 71"/>
                  <a:gd name="T67" fmla="*/ 79 h 79"/>
                  <a:gd name="T68" fmla="*/ 53 w 71"/>
                  <a:gd name="T69" fmla="*/ 79 h 79"/>
                  <a:gd name="T70" fmla="*/ 58 w 71"/>
                  <a:gd name="T71" fmla="*/ 78 h 79"/>
                  <a:gd name="T72" fmla="*/ 62 w 71"/>
                  <a:gd name="T73" fmla="*/ 67 h 79"/>
                  <a:gd name="T74" fmla="*/ 63 w 71"/>
                  <a:gd name="T75" fmla="*/ 62 h 79"/>
                  <a:gd name="T76" fmla="*/ 67 w 71"/>
                  <a:gd name="T77" fmla="*/ 51 h 79"/>
                  <a:gd name="T78" fmla="*/ 66 w 71"/>
                  <a:gd name="T79" fmla="*/ 46 h 79"/>
                  <a:gd name="T80" fmla="*/ 69 w 71"/>
                  <a:gd name="T81" fmla="*/ 39 h 79"/>
                  <a:gd name="T82" fmla="*/ 23 w 71"/>
                  <a:gd name="T83" fmla="*/ 25 h 79"/>
                  <a:gd name="T84" fmla="*/ 23 w 71"/>
                  <a:gd name="T85" fmla="*/ 26 h 79"/>
                  <a:gd name="T86" fmla="*/ 23 w 71"/>
                  <a:gd name="T87" fmla="*/ 25 h 79"/>
                  <a:gd name="T88" fmla="*/ 35 w 71"/>
                  <a:gd name="T89" fmla="*/ 16 h 79"/>
                  <a:gd name="T90" fmla="*/ 35 w 71"/>
                  <a:gd name="T91" fmla="*/ 16 h 79"/>
                  <a:gd name="T92" fmla="*/ 40 w 71"/>
                  <a:gd name="T93" fmla="*/ 28 h 79"/>
                  <a:gd name="T94" fmla="*/ 37 w 71"/>
                  <a:gd name="T95" fmla="*/ 22 h 79"/>
                  <a:gd name="T96" fmla="*/ 36 w 71"/>
                  <a:gd name="T97" fmla="*/ 18 h 79"/>
                  <a:gd name="T98" fmla="*/ 40 w 71"/>
                  <a:gd name="T99" fmla="*/ 22 h 79"/>
                  <a:gd name="T100" fmla="*/ 43 w 71"/>
                  <a:gd name="T101" fmla="*/ 3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1" h="79">
                    <a:moveTo>
                      <a:pt x="69" y="26"/>
                    </a:moveTo>
                    <a:cubicBezTo>
                      <a:pt x="69" y="25"/>
                      <a:pt x="69" y="24"/>
                      <a:pt x="69" y="23"/>
                    </a:cubicBezTo>
                    <a:cubicBezTo>
                      <a:pt x="68" y="20"/>
                      <a:pt x="68" y="18"/>
                      <a:pt x="67" y="16"/>
                    </a:cubicBezTo>
                    <a:cubicBezTo>
                      <a:pt x="66" y="13"/>
                      <a:pt x="63" y="11"/>
                      <a:pt x="60" y="11"/>
                    </a:cubicBezTo>
                    <a:cubicBezTo>
                      <a:pt x="58" y="11"/>
                      <a:pt x="57" y="11"/>
                      <a:pt x="55" y="12"/>
                    </a:cubicBezTo>
                    <a:cubicBezTo>
                      <a:pt x="55" y="12"/>
                      <a:pt x="54" y="12"/>
                      <a:pt x="54" y="12"/>
                    </a:cubicBezTo>
                    <a:cubicBezTo>
                      <a:pt x="52" y="10"/>
                      <a:pt x="51" y="9"/>
                      <a:pt x="47" y="8"/>
                    </a:cubicBezTo>
                    <a:cubicBezTo>
                      <a:pt x="47" y="8"/>
                      <a:pt x="47" y="9"/>
                      <a:pt x="46" y="9"/>
                    </a:cubicBezTo>
                    <a:cubicBezTo>
                      <a:pt x="47" y="7"/>
                      <a:pt x="46" y="6"/>
                      <a:pt x="46" y="5"/>
                    </a:cubicBezTo>
                    <a:cubicBezTo>
                      <a:pt x="45" y="3"/>
                      <a:pt x="43" y="3"/>
                      <a:pt x="41" y="3"/>
                    </a:cubicBezTo>
                    <a:cubicBezTo>
                      <a:pt x="39" y="3"/>
                      <a:pt x="38" y="3"/>
                      <a:pt x="36" y="4"/>
                    </a:cubicBezTo>
                    <a:cubicBezTo>
                      <a:pt x="36" y="4"/>
                      <a:pt x="36" y="5"/>
                      <a:pt x="35" y="5"/>
                    </a:cubicBezTo>
                    <a:cubicBezTo>
                      <a:pt x="35" y="5"/>
                      <a:pt x="35" y="5"/>
                      <a:pt x="35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3" y="6"/>
                      <a:pt x="32" y="7"/>
                      <a:pt x="31" y="8"/>
                    </a:cubicBezTo>
                    <a:cubicBezTo>
                      <a:pt x="30" y="9"/>
                      <a:pt x="30" y="11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30" y="13"/>
                      <a:pt x="29" y="13"/>
                    </a:cubicBezTo>
                    <a:cubicBezTo>
                      <a:pt x="28" y="13"/>
                      <a:pt x="26" y="14"/>
                      <a:pt x="25" y="15"/>
                    </a:cubicBezTo>
                    <a:cubicBezTo>
                      <a:pt x="24" y="16"/>
                      <a:pt x="23" y="19"/>
                      <a:pt x="23" y="21"/>
                    </a:cubicBezTo>
                    <a:cubicBezTo>
                      <a:pt x="23" y="20"/>
                      <a:pt x="23" y="19"/>
                      <a:pt x="22" y="19"/>
                    </a:cubicBezTo>
                    <a:cubicBezTo>
                      <a:pt x="22" y="18"/>
                      <a:pt x="20" y="17"/>
                      <a:pt x="19" y="17"/>
                    </a:cubicBezTo>
                    <a:cubicBezTo>
                      <a:pt x="19" y="17"/>
                      <a:pt x="19" y="16"/>
                      <a:pt x="20" y="16"/>
                    </a:cubicBezTo>
                    <a:cubicBezTo>
                      <a:pt x="20" y="14"/>
                      <a:pt x="20" y="11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6" y="6"/>
                      <a:pt x="16" y="6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3"/>
                      <a:pt x="13" y="2"/>
                      <a:pt x="11" y="1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5" y="0"/>
                      <a:pt x="3" y="1"/>
                      <a:pt x="2" y="3"/>
                    </a:cubicBezTo>
                    <a:cubicBezTo>
                      <a:pt x="0" y="5"/>
                      <a:pt x="0" y="8"/>
                      <a:pt x="1" y="10"/>
                    </a:cubicBezTo>
                    <a:cubicBezTo>
                      <a:pt x="1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2" y="15"/>
                      <a:pt x="2" y="16"/>
                    </a:cubicBezTo>
                    <a:cubicBezTo>
                      <a:pt x="3" y="17"/>
                      <a:pt x="4" y="18"/>
                      <a:pt x="5" y="19"/>
                    </a:cubicBezTo>
                    <a:cubicBezTo>
                      <a:pt x="3" y="20"/>
                      <a:pt x="2" y="22"/>
                      <a:pt x="2" y="23"/>
                    </a:cubicBezTo>
                    <a:cubicBezTo>
                      <a:pt x="1" y="26"/>
                      <a:pt x="2" y="28"/>
                      <a:pt x="3" y="29"/>
                    </a:cubicBezTo>
                    <a:cubicBezTo>
                      <a:pt x="4" y="30"/>
                      <a:pt x="5" y="31"/>
                      <a:pt x="6" y="31"/>
                    </a:cubicBezTo>
                    <a:cubicBezTo>
                      <a:pt x="6" y="32"/>
                      <a:pt x="5" y="33"/>
                      <a:pt x="6" y="35"/>
                    </a:cubicBezTo>
                    <a:cubicBezTo>
                      <a:pt x="6" y="37"/>
                      <a:pt x="8" y="39"/>
                      <a:pt x="10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40"/>
                      <a:pt x="11" y="41"/>
                      <a:pt x="11" y="41"/>
                    </a:cubicBezTo>
                    <a:cubicBezTo>
                      <a:pt x="12" y="42"/>
                      <a:pt x="13" y="42"/>
                      <a:pt x="14" y="43"/>
                    </a:cubicBezTo>
                    <a:cubicBezTo>
                      <a:pt x="13" y="44"/>
                      <a:pt x="13" y="45"/>
                      <a:pt x="13" y="47"/>
                    </a:cubicBezTo>
                    <a:cubicBezTo>
                      <a:pt x="14" y="48"/>
                      <a:pt x="15" y="51"/>
                      <a:pt x="18" y="52"/>
                    </a:cubicBezTo>
                    <a:cubicBezTo>
                      <a:pt x="18" y="52"/>
                      <a:pt x="19" y="52"/>
                      <a:pt x="19" y="52"/>
                    </a:cubicBezTo>
                    <a:cubicBezTo>
                      <a:pt x="20" y="52"/>
                      <a:pt x="22" y="52"/>
                      <a:pt x="23" y="52"/>
                    </a:cubicBezTo>
                    <a:cubicBezTo>
                      <a:pt x="24" y="51"/>
                      <a:pt x="25" y="51"/>
                      <a:pt x="26" y="51"/>
                    </a:cubicBezTo>
                    <a:cubicBezTo>
                      <a:pt x="27" y="51"/>
                      <a:pt x="28" y="51"/>
                      <a:pt x="29" y="52"/>
                    </a:cubicBezTo>
                    <a:cubicBezTo>
                      <a:pt x="30" y="52"/>
                      <a:pt x="31" y="52"/>
                      <a:pt x="33" y="52"/>
                    </a:cubicBezTo>
                    <a:cubicBezTo>
                      <a:pt x="34" y="52"/>
                      <a:pt x="35" y="51"/>
                      <a:pt x="37" y="51"/>
                    </a:cubicBezTo>
                    <a:cubicBezTo>
                      <a:pt x="38" y="51"/>
                      <a:pt x="38" y="51"/>
                      <a:pt x="39" y="51"/>
                    </a:cubicBezTo>
                    <a:cubicBezTo>
                      <a:pt x="39" y="51"/>
                      <a:pt x="39" y="51"/>
                      <a:pt x="39" y="51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40" y="52"/>
                      <a:pt x="38" y="52"/>
                      <a:pt x="37" y="53"/>
                    </a:cubicBezTo>
                    <a:cubicBezTo>
                      <a:pt x="35" y="54"/>
                      <a:pt x="33" y="55"/>
                      <a:pt x="31" y="58"/>
                    </a:cubicBezTo>
                    <a:cubicBezTo>
                      <a:pt x="30" y="60"/>
                      <a:pt x="31" y="62"/>
                      <a:pt x="31" y="63"/>
                    </a:cubicBezTo>
                    <a:cubicBezTo>
                      <a:pt x="31" y="64"/>
                      <a:pt x="31" y="64"/>
                      <a:pt x="31" y="65"/>
                    </a:cubicBezTo>
                    <a:cubicBezTo>
                      <a:pt x="31" y="66"/>
                      <a:pt x="31" y="67"/>
                      <a:pt x="31" y="68"/>
                    </a:cubicBezTo>
                    <a:cubicBezTo>
                      <a:pt x="31" y="69"/>
                      <a:pt x="31" y="70"/>
                      <a:pt x="31" y="71"/>
                    </a:cubicBezTo>
                    <a:cubicBezTo>
                      <a:pt x="31" y="73"/>
                      <a:pt x="31" y="75"/>
                      <a:pt x="32" y="76"/>
                    </a:cubicBezTo>
                    <a:cubicBezTo>
                      <a:pt x="33" y="77"/>
                      <a:pt x="35" y="78"/>
                      <a:pt x="37" y="78"/>
                    </a:cubicBezTo>
                    <a:cubicBezTo>
                      <a:pt x="38" y="78"/>
                      <a:pt x="39" y="77"/>
                      <a:pt x="40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77"/>
                      <a:pt x="42" y="77"/>
                      <a:pt x="42" y="77"/>
                    </a:cubicBezTo>
                    <a:cubicBezTo>
                      <a:pt x="43" y="78"/>
                      <a:pt x="44" y="79"/>
                      <a:pt x="46" y="79"/>
                    </a:cubicBezTo>
                    <a:cubicBezTo>
                      <a:pt x="47" y="79"/>
                      <a:pt x="47" y="79"/>
                      <a:pt x="47" y="79"/>
                    </a:cubicBezTo>
                    <a:cubicBezTo>
                      <a:pt x="48" y="79"/>
                      <a:pt x="49" y="79"/>
                      <a:pt x="50" y="79"/>
                    </a:cubicBezTo>
                    <a:cubicBezTo>
                      <a:pt x="51" y="79"/>
                      <a:pt x="52" y="79"/>
                      <a:pt x="53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5" y="79"/>
                      <a:pt x="57" y="79"/>
                      <a:pt x="58" y="78"/>
                    </a:cubicBezTo>
                    <a:cubicBezTo>
                      <a:pt x="61" y="76"/>
                      <a:pt x="62" y="72"/>
                      <a:pt x="62" y="70"/>
                    </a:cubicBezTo>
                    <a:cubicBezTo>
                      <a:pt x="62" y="69"/>
                      <a:pt x="62" y="68"/>
                      <a:pt x="62" y="67"/>
                    </a:cubicBezTo>
                    <a:cubicBezTo>
                      <a:pt x="62" y="65"/>
                      <a:pt x="62" y="64"/>
                      <a:pt x="62" y="64"/>
                    </a:cubicBezTo>
                    <a:cubicBezTo>
                      <a:pt x="62" y="63"/>
                      <a:pt x="63" y="63"/>
                      <a:pt x="63" y="62"/>
                    </a:cubicBezTo>
                    <a:cubicBezTo>
                      <a:pt x="64" y="62"/>
                      <a:pt x="65" y="61"/>
                      <a:pt x="65" y="60"/>
                    </a:cubicBezTo>
                    <a:cubicBezTo>
                      <a:pt x="68" y="57"/>
                      <a:pt x="67" y="54"/>
                      <a:pt x="67" y="51"/>
                    </a:cubicBezTo>
                    <a:cubicBezTo>
                      <a:pt x="67" y="51"/>
                      <a:pt x="67" y="50"/>
                      <a:pt x="67" y="50"/>
                    </a:cubicBezTo>
                    <a:cubicBezTo>
                      <a:pt x="66" y="48"/>
                      <a:pt x="66" y="47"/>
                      <a:pt x="66" y="46"/>
                    </a:cubicBezTo>
                    <a:cubicBezTo>
                      <a:pt x="67" y="45"/>
                      <a:pt x="67" y="44"/>
                      <a:pt x="68" y="42"/>
                    </a:cubicBezTo>
                    <a:cubicBezTo>
                      <a:pt x="68" y="41"/>
                      <a:pt x="69" y="40"/>
                      <a:pt x="69" y="39"/>
                    </a:cubicBezTo>
                    <a:cubicBezTo>
                      <a:pt x="71" y="34"/>
                      <a:pt x="70" y="30"/>
                      <a:pt x="69" y="26"/>
                    </a:cubicBezTo>
                    <a:close/>
                    <a:moveTo>
                      <a:pt x="23" y="25"/>
                    </a:moveTo>
                    <a:cubicBezTo>
                      <a:pt x="23" y="26"/>
                      <a:pt x="23" y="26"/>
                      <a:pt x="23" y="27"/>
                    </a:cubicBezTo>
                    <a:cubicBezTo>
                      <a:pt x="23" y="27"/>
                      <a:pt x="23" y="26"/>
                      <a:pt x="23" y="26"/>
                    </a:cubicBezTo>
                    <a:cubicBezTo>
                      <a:pt x="23" y="26"/>
                      <a:pt x="23" y="25"/>
                      <a:pt x="23" y="25"/>
                    </a:cubicBezTo>
                    <a:cubicBezTo>
                      <a:pt x="23" y="25"/>
                      <a:pt x="23" y="25"/>
                      <a:pt x="23" y="25"/>
                    </a:cubicBezTo>
                    <a:close/>
                    <a:moveTo>
                      <a:pt x="35" y="16"/>
                    </a:move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7"/>
                      <a:pt x="35" y="17"/>
                    </a:cubicBezTo>
                    <a:cubicBezTo>
                      <a:pt x="35" y="17"/>
                      <a:pt x="35" y="16"/>
                      <a:pt x="35" y="16"/>
                    </a:cubicBezTo>
                    <a:close/>
                    <a:moveTo>
                      <a:pt x="43" y="30"/>
                    </a:moveTo>
                    <a:cubicBezTo>
                      <a:pt x="42" y="29"/>
                      <a:pt x="41" y="29"/>
                      <a:pt x="40" y="28"/>
                    </a:cubicBezTo>
                    <a:cubicBezTo>
                      <a:pt x="40" y="27"/>
                      <a:pt x="40" y="27"/>
                      <a:pt x="39" y="26"/>
                    </a:cubicBezTo>
                    <a:cubicBezTo>
                      <a:pt x="38" y="25"/>
                      <a:pt x="37" y="23"/>
                      <a:pt x="37" y="22"/>
                    </a:cubicBezTo>
                    <a:cubicBezTo>
                      <a:pt x="36" y="21"/>
                      <a:pt x="36" y="21"/>
                      <a:pt x="36" y="20"/>
                    </a:cubicBezTo>
                    <a:cubicBezTo>
                      <a:pt x="36" y="20"/>
                      <a:pt x="36" y="19"/>
                      <a:pt x="36" y="18"/>
                    </a:cubicBezTo>
                    <a:cubicBezTo>
                      <a:pt x="36" y="19"/>
                      <a:pt x="36" y="19"/>
                      <a:pt x="36" y="20"/>
                    </a:cubicBezTo>
                    <a:cubicBezTo>
                      <a:pt x="37" y="21"/>
                      <a:pt x="39" y="22"/>
                      <a:pt x="40" y="22"/>
                    </a:cubicBezTo>
                    <a:cubicBezTo>
                      <a:pt x="40" y="23"/>
                      <a:pt x="40" y="23"/>
                      <a:pt x="40" y="23"/>
                    </a:cubicBezTo>
                    <a:cubicBezTo>
                      <a:pt x="43" y="23"/>
                      <a:pt x="43" y="27"/>
                      <a:pt x="43" y="30"/>
                    </a:cubicBezTo>
                    <a:close/>
                  </a:path>
                </a:pathLst>
              </a:custGeom>
              <a:grpFill/>
              <a:ln w="4763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10" name="Group 109"/>
            <p:cNvGrpSpPr/>
            <p:nvPr/>
          </p:nvGrpSpPr>
          <p:grpSpPr>
            <a:xfrm>
              <a:off x="506709" y="4212207"/>
              <a:ext cx="758426" cy="758424"/>
              <a:chOff x="913452" y="4264516"/>
              <a:chExt cx="758426" cy="758424"/>
            </a:xfrm>
          </p:grpSpPr>
          <p:sp>
            <p:nvSpPr>
              <p:cNvPr id="93" name="Oval 92"/>
              <p:cNvSpPr/>
              <p:nvPr/>
            </p:nvSpPr>
            <p:spPr>
              <a:xfrm>
                <a:off x="913452" y="4264516"/>
                <a:ext cx="758426" cy="758424"/>
              </a:xfrm>
              <a:prstGeom prst="ellipse">
                <a:avLst/>
              </a:prstGeom>
              <a:solidFill>
                <a:schemeClr val="accent2">
                  <a:alpha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4" name="Text Placeholder 3"/>
              <p:cNvSpPr txBox="1">
                <a:spLocks/>
              </p:cNvSpPr>
              <p:nvPr/>
            </p:nvSpPr>
            <p:spPr>
              <a:xfrm>
                <a:off x="1101105" y="4505228"/>
                <a:ext cx="383118" cy="276999"/>
              </a:xfrm>
              <a:prstGeom prst="rect">
                <a:avLst/>
              </a:prstGeom>
              <a:ln>
                <a:noFill/>
              </a:ln>
            </p:spPr>
            <p:txBody>
              <a:bodyPr wrap="none" lIns="0" tIns="0" rIns="0" bIns="0" anchor="ctr">
                <a:spAutoFit/>
              </a:bodyPr>
              <a:lstStyle>
                <a:lvl1pPr marL="0" indent="0" algn="ctr">
                  <a:buNone/>
                  <a:defRPr sz="2800" b="1" baseline="0">
                    <a:solidFill>
                      <a:schemeClr val="tx2">
                        <a:lumMod val="60000"/>
                        <a:lumOff val="40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lt"/>
                    <a:ea typeface="+mn-ea"/>
                    <a:cs typeface="+mn-cs"/>
                  </a:rPr>
                  <a:t>60</a:t>
                </a:r>
                <a:r>
                  <a:rPr kumimoji="0" lang="en-US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lt"/>
                    <a:ea typeface="+mn-ea"/>
                    <a:cs typeface="+mn-cs"/>
                  </a:rPr>
                  <a:t>%</a:t>
                </a:r>
                <a:endPara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111" name="Group 110"/>
            <p:cNvGrpSpPr/>
            <p:nvPr/>
          </p:nvGrpSpPr>
          <p:grpSpPr>
            <a:xfrm>
              <a:off x="826524" y="2920450"/>
              <a:ext cx="892361" cy="892359"/>
              <a:chOff x="1400357" y="3058687"/>
              <a:chExt cx="892361" cy="892359"/>
            </a:xfrm>
          </p:grpSpPr>
          <p:sp>
            <p:nvSpPr>
              <p:cNvPr id="96" name="Oval 95"/>
              <p:cNvSpPr/>
              <p:nvPr/>
            </p:nvSpPr>
            <p:spPr>
              <a:xfrm>
                <a:off x="1400357" y="3058687"/>
                <a:ext cx="892361" cy="892359"/>
              </a:xfrm>
              <a:prstGeom prst="ellipse">
                <a:avLst/>
              </a:prstGeom>
              <a:solidFill>
                <a:schemeClr val="accent6">
                  <a:alpha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97" name="Text Placeholder 3"/>
              <p:cNvSpPr txBox="1">
                <a:spLocks/>
              </p:cNvSpPr>
              <p:nvPr/>
            </p:nvSpPr>
            <p:spPr>
              <a:xfrm>
                <a:off x="1645359" y="3366366"/>
                <a:ext cx="402353" cy="276999"/>
              </a:xfrm>
              <a:prstGeom prst="rect">
                <a:avLst/>
              </a:prstGeom>
              <a:ln>
                <a:noFill/>
              </a:ln>
            </p:spPr>
            <p:txBody>
              <a:bodyPr wrap="none" lIns="0" tIns="0" rIns="0" bIns="0" anchor="ctr">
                <a:spAutoFit/>
              </a:bodyPr>
              <a:lstStyle>
                <a:lvl1pPr marL="0" indent="0" algn="ctr">
                  <a:buNone/>
                  <a:defRPr sz="2800" b="1" baseline="0">
                    <a:solidFill>
                      <a:schemeClr val="tx2">
                        <a:lumMod val="60000"/>
                        <a:lumOff val="40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8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lt"/>
                    <a:ea typeface="+mn-ea"/>
                    <a:cs typeface="+mn-cs"/>
                  </a:rPr>
                  <a:t>65%</a:t>
                </a:r>
              </a:p>
            </p:txBody>
          </p:sp>
        </p:grpSp>
        <p:grpSp>
          <p:nvGrpSpPr>
            <p:cNvPr id="202" name="Group 201"/>
            <p:cNvGrpSpPr/>
            <p:nvPr/>
          </p:nvGrpSpPr>
          <p:grpSpPr>
            <a:xfrm>
              <a:off x="4034495" y="3923050"/>
              <a:ext cx="1257052" cy="1257052"/>
              <a:chOff x="3802265" y="3762964"/>
              <a:chExt cx="1257052" cy="1257052"/>
            </a:xfrm>
          </p:grpSpPr>
          <p:sp>
            <p:nvSpPr>
              <p:cNvPr id="99" name="Oval 98"/>
              <p:cNvSpPr/>
              <p:nvPr/>
            </p:nvSpPr>
            <p:spPr>
              <a:xfrm>
                <a:off x="3802265" y="3762964"/>
                <a:ext cx="1257052" cy="1257052"/>
              </a:xfrm>
              <a:prstGeom prst="ellipse">
                <a:avLst/>
              </a:prstGeom>
              <a:solidFill>
                <a:schemeClr val="accent4">
                  <a:alpha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0" name="Text Placeholder 3"/>
              <p:cNvSpPr txBox="1">
                <a:spLocks/>
              </p:cNvSpPr>
              <p:nvPr/>
            </p:nvSpPr>
            <p:spPr>
              <a:xfrm>
                <a:off x="4085345" y="4206825"/>
                <a:ext cx="690895" cy="369332"/>
              </a:xfrm>
              <a:prstGeom prst="rect">
                <a:avLst/>
              </a:prstGeom>
              <a:ln>
                <a:noFill/>
              </a:ln>
            </p:spPr>
            <p:txBody>
              <a:bodyPr wrap="none" lIns="0" tIns="0" rIns="0" bIns="0" anchor="ctr">
                <a:spAutoFit/>
              </a:bodyPr>
              <a:lstStyle>
                <a:lvl1pPr marL="0" indent="0" algn="ctr">
                  <a:buNone/>
                  <a:defRPr sz="2800" b="1" baseline="0">
                    <a:solidFill>
                      <a:schemeClr val="tx2">
                        <a:lumMod val="60000"/>
                        <a:lumOff val="40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2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lt"/>
                    <a:ea typeface="+mn-ea"/>
                    <a:cs typeface="+mn-cs"/>
                  </a:rPr>
                  <a:t>100%</a:t>
                </a:r>
              </a:p>
            </p:txBody>
          </p:sp>
        </p:grpSp>
        <p:grpSp>
          <p:nvGrpSpPr>
            <p:cNvPr id="112" name="Group 111"/>
            <p:cNvGrpSpPr/>
            <p:nvPr/>
          </p:nvGrpSpPr>
          <p:grpSpPr>
            <a:xfrm>
              <a:off x="1665268" y="4123678"/>
              <a:ext cx="1084847" cy="1084847"/>
              <a:chOff x="1896548" y="3888044"/>
              <a:chExt cx="1084847" cy="1084847"/>
            </a:xfrm>
          </p:grpSpPr>
          <p:sp>
            <p:nvSpPr>
              <p:cNvPr id="102" name="Oval 101"/>
              <p:cNvSpPr/>
              <p:nvPr/>
            </p:nvSpPr>
            <p:spPr>
              <a:xfrm>
                <a:off x="1896548" y="3888044"/>
                <a:ext cx="1084847" cy="1084847"/>
              </a:xfrm>
              <a:prstGeom prst="ellipse">
                <a:avLst/>
              </a:prstGeom>
              <a:solidFill>
                <a:schemeClr val="accent3">
                  <a:alpha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3" name="Text Placeholder 3"/>
              <p:cNvSpPr txBox="1">
                <a:spLocks/>
              </p:cNvSpPr>
              <p:nvPr/>
            </p:nvSpPr>
            <p:spPr>
              <a:xfrm>
                <a:off x="2215351" y="4276577"/>
                <a:ext cx="447238" cy="307777"/>
              </a:xfrm>
              <a:prstGeom prst="rect">
                <a:avLst/>
              </a:prstGeom>
              <a:ln>
                <a:noFill/>
              </a:ln>
            </p:spPr>
            <p:txBody>
              <a:bodyPr wrap="none" lIns="0" tIns="0" rIns="0" bIns="0" anchor="ctr">
                <a:spAutoFit/>
              </a:bodyPr>
              <a:lstStyle>
                <a:lvl1pPr marL="0" indent="0" algn="ctr">
                  <a:buNone/>
                  <a:defRPr sz="2800" b="1" baseline="0">
                    <a:solidFill>
                      <a:schemeClr val="tx2">
                        <a:lumMod val="60000"/>
                        <a:lumOff val="40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lt"/>
                    <a:ea typeface="+mn-ea"/>
                    <a:cs typeface="+mn-cs"/>
                  </a:rPr>
                  <a:t>70%</a:t>
                </a:r>
              </a:p>
            </p:txBody>
          </p:sp>
        </p:grpSp>
        <p:grpSp>
          <p:nvGrpSpPr>
            <p:cNvPr id="201" name="Group 200"/>
            <p:cNvGrpSpPr/>
            <p:nvPr/>
          </p:nvGrpSpPr>
          <p:grpSpPr>
            <a:xfrm>
              <a:off x="2726761" y="3398066"/>
              <a:ext cx="614811" cy="614809"/>
              <a:chOff x="2981396" y="3390280"/>
              <a:chExt cx="614811" cy="614809"/>
            </a:xfrm>
          </p:grpSpPr>
          <p:sp>
            <p:nvSpPr>
              <p:cNvPr id="105" name="Oval 104"/>
              <p:cNvSpPr/>
              <p:nvPr/>
            </p:nvSpPr>
            <p:spPr>
              <a:xfrm>
                <a:off x="2981396" y="3390280"/>
                <a:ext cx="614811" cy="614809"/>
              </a:xfrm>
              <a:prstGeom prst="ellipse">
                <a:avLst/>
              </a:prstGeom>
              <a:solidFill>
                <a:schemeClr val="accent5">
                  <a:alpha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6" name="Text Placeholder 3"/>
              <p:cNvSpPr txBox="1">
                <a:spLocks/>
              </p:cNvSpPr>
              <p:nvPr/>
            </p:nvSpPr>
            <p:spPr>
              <a:xfrm>
                <a:off x="3131706" y="3589961"/>
                <a:ext cx="314189" cy="215444"/>
              </a:xfrm>
              <a:prstGeom prst="rect">
                <a:avLst/>
              </a:prstGeom>
              <a:ln>
                <a:noFill/>
              </a:ln>
            </p:spPr>
            <p:txBody>
              <a:bodyPr wrap="none" lIns="0" tIns="0" rIns="0" bIns="0" anchor="ctr">
                <a:spAutoFit/>
              </a:bodyPr>
              <a:lstStyle>
                <a:lvl1pPr marL="0" indent="0" algn="ctr">
                  <a:buNone/>
                  <a:defRPr sz="2800" b="1" baseline="0">
                    <a:solidFill>
                      <a:schemeClr val="tx2">
                        <a:lumMod val="60000"/>
                        <a:lumOff val="40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lt"/>
                    <a:ea typeface="+mn-ea"/>
                    <a:cs typeface="+mn-cs"/>
                  </a:rPr>
                  <a:t>30%</a:t>
                </a:r>
              </a:p>
            </p:txBody>
          </p:sp>
        </p:grpSp>
        <p:grpSp>
          <p:nvGrpSpPr>
            <p:cNvPr id="203" name="Group 202"/>
            <p:cNvGrpSpPr/>
            <p:nvPr/>
          </p:nvGrpSpPr>
          <p:grpSpPr>
            <a:xfrm>
              <a:off x="3468693" y="5228269"/>
              <a:ext cx="472809" cy="472807"/>
              <a:chOff x="3957982" y="5231586"/>
              <a:chExt cx="472809" cy="472807"/>
            </a:xfrm>
          </p:grpSpPr>
          <p:sp>
            <p:nvSpPr>
              <p:cNvPr id="108" name="Oval 107"/>
              <p:cNvSpPr/>
              <p:nvPr/>
            </p:nvSpPr>
            <p:spPr>
              <a:xfrm>
                <a:off x="3957982" y="5231586"/>
                <a:ext cx="472809" cy="472807"/>
              </a:xfrm>
              <a:prstGeom prst="ellipse">
                <a:avLst/>
              </a:prstGeom>
              <a:solidFill>
                <a:schemeClr val="accent1">
                  <a:alpha val="6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600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09" name="Text Placeholder 3"/>
              <p:cNvSpPr txBox="1">
                <a:spLocks/>
              </p:cNvSpPr>
              <p:nvPr/>
            </p:nvSpPr>
            <p:spPr>
              <a:xfrm>
                <a:off x="4070954" y="5383348"/>
                <a:ext cx="246862" cy="169277"/>
              </a:xfrm>
              <a:prstGeom prst="rect">
                <a:avLst/>
              </a:prstGeom>
              <a:ln>
                <a:noFill/>
              </a:ln>
            </p:spPr>
            <p:txBody>
              <a:bodyPr wrap="none" lIns="0" tIns="0" rIns="0" bIns="0" anchor="ctr">
                <a:spAutoFit/>
              </a:bodyPr>
              <a:lstStyle>
                <a:lvl1pPr marL="0" indent="0" algn="ctr">
                  <a:buNone/>
                  <a:defRPr sz="2800" b="1" baseline="0">
                    <a:solidFill>
                      <a:schemeClr val="tx2">
                        <a:lumMod val="60000"/>
                        <a:lumOff val="40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lt"/>
                    <a:ea typeface="+mn-ea"/>
                    <a:cs typeface="+mn-cs"/>
                  </a:rPr>
                  <a:t>20%</a:t>
                </a:r>
              </a:p>
            </p:txBody>
          </p:sp>
        </p:grpSp>
      </p:grpSp>
      <p:sp>
        <p:nvSpPr>
          <p:cNvPr id="204" name="TextBox 203"/>
          <p:cNvSpPr txBox="1"/>
          <p:nvPr/>
        </p:nvSpPr>
        <p:spPr>
          <a:xfrm>
            <a:off x="6798078" y="2441416"/>
            <a:ext cx="4764835" cy="8868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 every 6 emails received, we get 3 Phone calls. Suitable for all categories business and personal presentation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 and personal presentation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6757991" y="2117545"/>
            <a:ext cx="247067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Branches Analysis</a:t>
            </a:r>
            <a:endParaRPr lang="id-ID" sz="2000" b="1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92" name="Group 91">
            <a:extLst>
              <a:ext uri="{FF2B5EF4-FFF2-40B4-BE49-F238E27FC236}">
                <a16:creationId xmlns:a16="http://schemas.microsoft.com/office/drawing/2014/main" id="{18CEC6D5-49D4-4193-BAAB-C88EA4172D06}"/>
              </a:ext>
            </a:extLst>
          </p:cNvPr>
          <p:cNvGrpSpPr/>
          <p:nvPr/>
        </p:nvGrpSpPr>
        <p:grpSpPr>
          <a:xfrm>
            <a:off x="6938712" y="3548693"/>
            <a:ext cx="4624204" cy="2567786"/>
            <a:chOff x="6938712" y="3548693"/>
            <a:chExt cx="4624204" cy="2567786"/>
          </a:xfrm>
        </p:grpSpPr>
        <p:sp>
          <p:nvSpPr>
            <p:cNvPr id="206" name="Round Same Side Corner Rectangle 205"/>
            <p:cNvSpPr/>
            <p:nvPr/>
          </p:nvSpPr>
          <p:spPr>
            <a:xfrm>
              <a:off x="7010700" y="3548693"/>
              <a:ext cx="520070" cy="2092187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7" name="Round Same Side Corner Rectangle 206"/>
            <p:cNvSpPr/>
            <p:nvPr/>
          </p:nvSpPr>
          <p:spPr>
            <a:xfrm>
              <a:off x="7797046" y="3548693"/>
              <a:ext cx="520070" cy="2092187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8" name="Round Same Side Corner Rectangle 207"/>
            <p:cNvSpPr/>
            <p:nvPr/>
          </p:nvSpPr>
          <p:spPr>
            <a:xfrm>
              <a:off x="8583391" y="3548693"/>
              <a:ext cx="520070" cy="2092187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9" name="Round Same Side Corner Rectangle 208"/>
            <p:cNvSpPr/>
            <p:nvPr/>
          </p:nvSpPr>
          <p:spPr>
            <a:xfrm>
              <a:off x="9369737" y="3548693"/>
              <a:ext cx="520070" cy="2092187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0" name="Round Same Side Corner Rectangle 209"/>
            <p:cNvSpPr/>
            <p:nvPr/>
          </p:nvSpPr>
          <p:spPr>
            <a:xfrm>
              <a:off x="10156083" y="3548693"/>
              <a:ext cx="520070" cy="2092187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1" name="Round Same Side Corner Rectangle 210"/>
            <p:cNvSpPr/>
            <p:nvPr/>
          </p:nvSpPr>
          <p:spPr>
            <a:xfrm>
              <a:off x="10942429" y="3548693"/>
              <a:ext cx="520070" cy="2092187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tx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213" name="Straight Connector 212"/>
            <p:cNvCxnSpPr/>
            <p:nvPr/>
          </p:nvCxnSpPr>
          <p:spPr>
            <a:xfrm>
              <a:off x="7010700" y="5841586"/>
              <a:ext cx="4451799" cy="1406"/>
            </a:xfrm>
            <a:prstGeom prst="line">
              <a:avLst/>
            </a:prstGeom>
            <a:ln w="12700">
              <a:solidFill>
                <a:schemeClr val="tx1">
                  <a:lumMod val="25000"/>
                  <a:lumOff val="75000"/>
                </a:schemeClr>
              </a:solidFill>
              <a:prstDash val="sysDot"/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Oval 213"/>
            <p:cNvSpPr/>
            <p:nvPr/>
          </p:nvSpPr>
          <p:spPr>
            <a:xfrm>
              <a:off x="7205138" y="5796953"/>
              <a:ext cx="91440" cy="9144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15" name="Oval 214"/>
            <p:cNvSpPr/>
            <p:nvPr/>
          </p:nvSpPr>
          <p:spPr>
            <a:xfrm>
              <a:off x="7991484" y="5796953"/>
              <a:ext cx="91440" cy="9144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16" name="Oval 215"/>
            <p:cNvSpPr/>
            <p:nvPr/>
          </p:nvSpPr>
          <p:spPr>
            <a:xfrm>
              <a:off x="8777829" y="5796953"/>
              <a:ext cx="91440" cy="9144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17" name="Oval 216"/>
            <p:cNvSpPr/>
            <p:nvPr/>
          </p:nvSpPr>
          <p:spPr>
            <a:xfrm>
              <a:off x="9564175" y="5796953"/>
              <a:ext cx="91440" cy="9144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18" name="Oval 217"/>
            <p:cNvSpPr/>
            <p:nvPr/>
          </p:nvSpPr>
          <p:spPr>
            <a:xfrm>
              <a:off x="10350521" y="5796953"/>
              <a:ext cx="91440" cy="9144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19" name="Oval 218"/>
            <p:cNvSpPr/>
            <p:nvPr/>
          </p:nvSpPr>
          <p:spPr>
            <a:xfrm>
              <a:off x="11136867" y="5796953"/>
              <a:ext cx="91440" cy="9144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20" name="Text Placeholder 3"/>
            <p:cNvSpPr txBox="1">
              <a:spLocks/>
            </p:cNvSpPr>
            <p:nvPr/>
          </p:nvSpPr>
          <p:spPr>
            <a:xfrm>
              <a:off x="6938712" y="5947202"/>
              <a:ext cx="685671" cy="169277"/>
            </a:xfrm>
            <a:prstGeom prst="rect">
              <a:avLst/>
            </a:prstGeom>
          </p:spPr>
          <p:txBody>
            <a:bodyPr wrap="squar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+mn-ea"/>
                  <a:cs typeface="+mn-cs"/>
                </a:rPr>
                <a:t>2021</a:t>
              </a:r>
            </a:p>
          </p:txBody>
        </p:sp>
        <p:sp>
          <p:nvSpPr>
            <p:cNvPr id="221" name="Text Placeholder 3"/>
            <p:cNvSpPr txBox="1">
              <a:spLocks/>
            </p:cNvSpPr>
            <p:nvPr/>
          </p:nvSpPr>
          <p:spPr>
            <a:xfrm>
              <a:off x="7726419" y="5947202"/>
              <a:ext cx="685671" cy="169277"/>
            </a:xfrm>
            <a:prstGeom prst="rect">
              <a:avLst/>
            </a:prstGeom>
          </p:spPr>
          <p:txBody>
            <a:bodyPr wrap="squar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+mn-ea"/>
                  <a:cs typeface="+mn-cs"/>
                </a:rPr>
                <a:t>2022</a:t>
              </a:r>
            </a:p>
          </p:txBody>
        </p:sp>
        <p:sp>
          <p:nvSpPr>
            <p:cNvPr id="222" name="Text Placeholder 3"/>
            <p:cNvSpPr txBox="1">
              <a:spLocks/>
            </p:cNvSpPr>
            <p:nvPr/>
          </p:nvSpPr>
          <p:spPr>
            <a:xfrm>
              <a:off x="8514125" y="5947202"/>
              <a:ext cx="685671" cy="169277"/>
            </a:xfrm>
            <a:prstGeom prst="rect">
              <a:avLst/>
            </a:prstGeom>
          </p:spPr>
          <p:txBody>
            <a:bodyPr wrap="squar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+mn-ea"/>
                  <a:cs typeface="+mn-cs"/>
                </a:rPr>
                <a:t>2023</a:t>
              </a:r>
            </a:p>
          </p:txBody>
        </p:sp>
        <p:sp>
          <p:nvSpPr>
            <p:cNvPr id="223" name="Text Placeholder 3"/>
            <p:cNvSpPr txBox="1">
              <a:spLocks/>
            </p:cNvSpPr>
            <p:nvPr/>
          </p:nvSpPr>
          <p:spPr>
            <a:xfrm>
              <a:off x="9301832" y="5947202"/>
              <a:ext cx="685671" cy="169277"/>
            </a:xfrm>
            <a:prstGeom prst="rect">
              <a:avLst/>
            </a:prstGeom>
          </p:spPr>
          <p:txBody>
            <a:bodyPr wrap="squar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+mn-ea"/>
                  <a:cs typeface="+mn-cs"/>
                </a:rPr>
                <a:t>2024</a:t>
              </a:r>
            </a:p>
          </p:txBody>
        </p:sp>
        <p:sp>
          <p:nvSpPr>
            <p:cNvPr id="224" name="Text Placeholder 3"/>
            <p:cNvSpPr txBox="1">
              <a:spLocks/>
            </p:cNvSpPr>
            <p:nvPr/>
          </p:nvSpPr>
          <p:spPr>
            <a:xfrm>
              <a:off x="10089539" y="5947202"/>
              <a:ext cx="685671" cy="169277"/>
            </a:xfrm>
            <a:prstGeom prst="rect">
              <a:avLst/>
            </a:prstGeom>
          </p:spPr>
          <p:txBody>
            <a:bodyPr wrap="squar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+mn-ea"/>
                  <a:cs typeface="+mn-cs"/>
                </a:rPr>
                <a:t>2025</a:t>
              </a:r>
            </a:p>
          </p:txBody>
        </p:sp>
        <p:sp>
          <p:nvSpPr>
            <p:cNvPr id="225" name="Text Placeholder 3"/>
            <p:cNvSpPr txBox="1">
              <a:spLocks/>
            </p:cNvSpPr>
            <p:nvPr/>
          </p:nvSpPr>
          <p:spPr>
            <a:xfrm>
              <a:off x="10877242" y="5947202"/>
              <a:ext cx="685671" cy="169277"/>
            </a:xfrm>
            <a:prstGeom prst="rect">
              <a:avLst/>
            </a:prstGeom>
          </p:spPr>
          <p:txBody>
            <a:bodyPr wrap="square" lIns="0" tIns="0" rIns="0" bIns="0" anchor="b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100" b="1" i="0" u="none" strike="noStrike" kern="120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+mn-lt"/>
                  <a:ea typeface="+mn-ea"/>
                  <a:cs typeface="+mn-cs"/>
                </a:rPr>
                <a:t>2026</a:t>
              </a:r>
            </a:p>
          </p:txBody>
        </p:sp>
        <p:grpSp>
          <p:nvGrpSpPr>
            <p:cNvPr id="226" name="Group 116"/>
            <p:cNvGrpSpPr/>
            <p:nvPr/>
          </p:nvGrpSpPr>
          <p:grpSpPr>
            <a:xfrm>
              <a:off x="6938712" y="4930718"/>
              <a:ext cx="685671" cy="710162"/>
              <a:chOff x="4747862" y="2976436"/>
              <a:chExt cx="502318" cy="801814"/>
            </a:xfrm>
          </p:grpSpPr>
          <p:sp>
            <p:nvSpPr>
              <p:cNvPr id="227" name="Round Same Side Corner Rectangle 226"/>
              <p:cNvSpPr/>
              <p:nvPr/>
            </p:nvSpPr>
            <p:spPr>
              <a:xfrm>
                <a:off x="4800600" y="2976436"/>
                <a:ext cx="381000" cy="801814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228" name="Text Placeholder 3"/>
              <p:cNvSpPr txBox="1">
                <a:spLocks/>
              </p:cNvSpPr>
              <p:nvPr/>
            </p:nvSpPr>
            <p:spPr>
              <a:xfrm>
                <a:off x="4747862" y="3093464"/>
                <a:ext cx="502318" cy="191124"/>
              </a:xfrm>
              <a:prstGeom prst="rect">
                <a:avLst/>
              </a:prstGeom>
            </p:spPr>
            <p:txBody>
              <a:bodyPr wrap="square" lIns="0" tIns="0" rIns="0" bIns="0" anchor="b">
                <a:spAutoFit/>
              </a:bodyPr>
              <a:lstStyle>
                <a:lvl1pPr marL="0" indent="0" algn="ctr">
                  <a:buNone/>
                  <a:defRPr sz="2800" b="1" baseline="0">
                    <a:solidFill>
                      <a:schemeClr val="tx2">
                        <a:lumMod val="60000"/>
                        <a:lumOff val="40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j-lt"/>
                    <a:ea typeface="+mn-ea"/>
                    <a:cs typeface="+mn-cs"/>
                  </a:rPr>
                  <a:t>20%</a:t>
                </a:r>
              </a:p>
            </p:txBody>
          </p:sp>
        </p:grpSp>
        <p:grpSp>
          <p:nvGrpSpPr>
            <p:cNvPr id="229" name="Group 115"/>
            <p:cNvGrpSpPr/>
            <p:nvPr/>
          </p:nvGrpSpPr>
          <p:grpSpPr>
            <a:xfrm>
              <a:off x="7713417" y="4358572"/>
              <a:ext cx="685671" cy="1282308"/>
              <a:chOff x="5315406" y="2330450"/>
              <a:chExt cx="502318" cy="1447800"/>
            </a:xfrm>
          </p:grpSpPr>
          <p:sp>
            <p:nvSpPr>
              <p:cNvPr id="230" name="Round Same Side Corner Rectangle 229"/>
              <p:cNvSpPr/>
              <p:nvPr/>
            </p:nvSpPr>
            <p:spPr>
              <a:xfrm>
                <a:off x="5376672" y="2330450"/>
                <a:ext cx="381000" cy="1447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231" name="Text Placeholder 3"/>
              <p:cNvSpPr txBox="1">
                <a:spLocks/>
              </p:cNvSpPr>
              <p:nvPr/>
            </p:nvSpPr>
            <p:spPr>
              <a:xfrm>
                <a:off x="5315406" y="2447669"/>
                <a:ext cx="502318" cy="191124"/>
              </a:xfrm>
              <a:prstGeom prst="rect">
                <a:avLst/>
              </a:prstGeom>
            </p:spPr>
            <p:txBody>
              <a:bodyPr wrap="square" lIns="0" tIns="0" rIns="0" bIns="0" anchor="b">
                <a:spAutoFit/>
              </a:bodyPr>
              <a:lstStyle>
                <a:lvl1pPr marL="0" indent="0" algn="ctr">
                  <a:buNone/>
                  <a:defRPr sz="2800" b="1" baseline="0">
                    <a:solidFill>
                      <a:schemeClr val="tx2">
                        <a:lumMod val="60000"/>
                        <a:lumOff val="40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j-lt"/>
                    <a:ea typeface="+mn-ea"/>
                    <a:cs typeface="+mn-cs"/>
                  </a:rPr>
                  <a:t>60%</a:t>
                </a:r>
              </a:p>
            </p:txBody>
          </p:sp>
        </p:grpSp>
        <p:grpSp>
          <p:nvGrpSpPr>
            <p:cNvPr id="232" name="Group 114"/>
            <p:cNvGrpSpPr/>
            <p:nvPr/>
          </p:nvGrpSpPr>
          <p:grpSpPr>
            <a:xfrm>
              <a:off x="8514124" y="4088612"/>
              <a:ext cx="685671" cy="1552268"/>
              <a:chOff x="5902000" y="2025650"/>
              <a:chExt cx="502318" cy="1752600"/>
            </a:xfrm>
          </p:grpSpPr>
          <p:sp>
            <p:nvSpPr>
              <p:cNvPr id="233" name="Round Same Side Corner Rectangle 232"/>
              <p:cNvSpPr/>
              <p:nvPr/>
            </p:nvSpPr>
            <p:spPr>
              <a:xfrm>
                <a:off x="5952744" y="2025650"/>
                <a:ext cx="381000" cy="17526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234" name="Text Placeholder 3"/>
              <p:cNvSpPr txBox="1">
                <a:spLocks/>
              </p:cNvSpPr>
              <p:nvPr/>
            </p:nvSpPr>
            <p:spPr>
              <a:xfrm>
                <a:off x="5902000" y="2156204"/>
                <a:ext cx="502318" cy="191123"/>
              </a:xfrm>
              <a:prstGeom prst="rect">
                <a:avLst/>
              </a:prstGeom>
            </p:spPr>
            <p:txBody>
              <a:bodyPr wrap="square" lIns="0" tIns="0" rIns="0" bIns="0" anchor="b">
                <a:spAutoFit/>
              </a:bodyPr>
              <a:lstStyle>
                <a:lvl1pPr marL="0" indent="0" algn="ctr">
                  <a:buNone/>
                  <a:defRPr sz="2800" b="1" baseline="0">
                    <a:solidFill>
                      <a:schemeClr val="tx2">
                        <a:lumMod val="60000"/>
                        <a:lumOff val="40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j-lt"/>
                    <a:ea typeface="+mn-ea"/>
                    <a:cs typeface="+mn-cs"/>
                  </a:rPr>
                  <a:t>70%</a:t>
                </a:r>
              </a:p>
            </p:txBody>
          </p:sp>
        </p:grpSp>
        <p:grpSp>
          <p:nvGrpSpPr>
            <p:cNvPr id="235" name="Group 113"/>
            <p:cNvGrpSpPr/>
            <p:nvPr/>
          </p:nvGrpSpPr>
          <p:grpSpPr>
            <a:xfrm>
              <a:off x="9293164" y="3548693"/>
              <a:ext cx="685671" cy="2092187"/>
              <a:chOff x="6472719" y="1416050"/>
              <a:chExt cx="502318" cy="2362200"/>
            </a:xfrm>
          </p:grpSpPr>
          <p:sp>
            <p:nvSpPr>
              <p:cNvPr id="236" name="Round Same Side Corner Rectangle 235"/>
              <p:cNvSpPr/>
              <p:nvPr/>
            </p:nvSpPr>
            <p:spPr>
              <a:xfrm>
                <a:off x="6528816" y="1416050"/>
                <a:ext cx="381000" cy="23622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237" name="Text Placeholder 3"/>
              <p:cNvSpPr txBox="1">
                <a:spLocks/>
              </p:cNvSpPr>
              <p:nvPr/>
            </p:nvSpPr>
            <p:spPr>
              <a:xfrm>
                <a:off x="6472719" y="1546604"/>
                <a:ext cx="502318" cy="191124"/>
              </a:xfrm>
              <a:prstGeom prst="rect">
                <a:avLst/>
              </a:prstGeom>
            </p:spPr>
            <p:txBody>
              <a:bodyPr wrap="square" lIns="0" tIns="0" rIns="0" bIns="0" anchor="b">
                <a:spAutoFit/>
              </a:bodyPr>
              <a:lstStyle>
                <a:lvl1pPr marL="0" indent="0" algn="ctr">
                  <a:buNone/>
                  <a:defRPr sz="2800" b="1" baseline="0">
                    <a:solidFill>
                      <a:schemeClr val="tx2">
                        <a:lumMod val="60000"/>
                        <a:lumOff val="40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j-lt"/>
                    <a:ea typeface="+mn-ea"/>
                    <a:cs typeface="+mn-cs"/>
                  </a:rPr>
                  <a:t>100%</a:t>
                </a:r>
              </a:p>
            </p:txBody>
          </p:sp>
        </p:grpSp>
        <p:grpSp>
          <p:nvGrpSpPr>
            <p:cNvPr id="238" name="Group 112"/>
            <p:cNvGrpSpPr/>
            <p:nvPr/>
          </p:nvGrpSpPr>
          <p:grpSpPr>
            <a:xfrm>
              <a:off x="10069533" y="4652469"/>
              <a:ext cx="685671" cy="988411"/>
              <a:chOff x="7041482" y="2662277"/>
              <a:chExt cx="502318" cy="1115973"/>
            </a:xfrm>
          </p:grpSpPr>
          <p:sp>
            <p:nvSpPr>
              <p:cNvPr id="239" name="Round Same Side Corner Rectangle 238"/>
              <p:cNvSpPr/>
              <p:nvPr/>
            </p:nvSpPr>
            <p:spPr>
              <a:xfrm>
                <a:off x="7104888" y="2662277"/>
                <a:ext cx="381000" cy="1115973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240" name="Text Placeholder 3"/>
              <p:cNvSpPr txBox="1">
                <a:spLocks/>
              </p:cNvSpPr>
              <p:nvPr/>
            </p:nvSpPr>
            <p:spPr>
              <a:xfrm>
                <a:off x="7041482" y="2765804"/>
                <a:ext cx="502318" cy="191123"/>
              </a:xfrm>
              <a:prstGeom prst="rect">
                <a:avLst/>
              </a:prstGeom>
            </p:spPr>
            <p:txBody>
              <a:bodyPr wrap="square" lIns="0" tIns="0" rIns="0" bIns="0" anchor="b">
                <a:spAutoFit/>
              </a:bodyPr>
              <a:lstStyle>
                <a:lvl1pPr marL="0" indent="0" algn="ctr">
                  <a:buNone/>
                  <a:defRPr sz="2800" b="1" baseline="0">
                    <a:solidFill>
                      <a:schemeClr val="tx2">
                        <a:lumMod val="60000"/>
                        <a:lumOff val="40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j-lt"/>
                    <a:ea typeface="+mn-ea"/>
                    <a:cs typeface="+mn-cs"/>
                  </a:rPr>
                  <a:t>30%</a:t>
                </a:r>
              </a:p>
            </p:txBody>
          </p:sp>
        </p:grpSp>
        <p:grpSp>
          <p:nvGrpSpPr>
            <p:cNvPr id="241" name="Group 111"/>
            <p:cNvGrpSpPr/>
            <p:nvPr/>
          </p:nvGrpSpPr>
          <p:grpSpPr>
            <a:xfrm>
              <a:off x="10877245" y="4358571"/>
              <a:ext cx="685671" cy="1282308"/>
              <a:chOff x="7633205" y="2330450"/>
              <a:chExt cx="502318" cy="1447800"/>
            </a:xfrm>
          </p:grpSpPr>
          <p:sp>
            <p:nvSpPr>
              <p:cNvPr id="242" name="Round Same Side Corner Rectangle 241"/>
              <p:cNvSpPr/>
              <p:nvPr/>
            </p:nvSpPr>
            <p:spPr>
              <a:xfrm>
                <a:off x="7680960" y="2330450"/>
                <a:ext cx="381000" cy="1447800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bg1"/>
                  </a:solidFill>
                  <a:latin typeface="+mj-lt"/>
                </a:endParaRPr>
              </a:p>
            </p:txBody>
          </p:sp>
          <p:sp>
            <p:nvSpPr>
              <p:cNvPr id="243" name="Text Placeholder 3"/>
              <p:cNvSpPr txBox="1">
                <a:spLocks/>
              </p:cNvSpPr>
              <p:nvPr/>
            </p:nvSpPr>
            <p:spPr>
              <a:xfrm>
                <a:off x="7633205" y="2471153"/>
                <a:ext cx="502318" cy="191124"/>
              </a:xfrm>
              <a:prstGeom prst="rect">
                <a:avLst/>
              </a:prstGeom>
            </p:spPr>
            <p:txBody>
              <a:bodyPr wrap="square" lIns="0" tIns="0" rIns="0" bIns="0" anchor="b">
                <a:spAutoFit/>
              </a:bodyPr>
              <a:lstStyle>
                <a:lvl1pPr marL="0" indent="0" algn="ctr">
                  <a:buNone/>
                  <a:defRPr sz="2800" b="1" baseline="0">
                    <a:solidFill>
                      <a:schemeClr val="tx2">
                        <a:lumMod val="60000"/>
                        <a:lumOff val="40000"/>
                      </a:schemeClr>
                    </a:solidFill>
                  </a:defRPr>
                </a:lvl1pPr>
                <a:lvl2pPr marL="457200" indent="0">
                  <a:buNone/>
                  <a:defRPr sz="1200"/>
                </a:lvl2pPr>
                <a:lvl3pPr marL="914400" indent="0">
                  <a:buNone/>
                  <a:defRPr sz="1000"/>
                </a:lvl3pPr>
                <a:lvl4pPr marL="1371600" indent="0">
                  <a:buNone/>
                  <a:defRPr sz="900"/>
                </a:lvl4pPr>
                <a:lvl5pPr marL="1828800" indent="0">
                  <a:buNone/>
                  <a:defRPr sz="900"/>
                </a:lvl5pPr>
                <a:lvl6pPr marL="2286000" indent="0">
                  <a:buNone/>
                  <a:defRPr sz="900"/>
                </a:lvl6pPr>
                <a:lvl7pPr marL="2743200" indent="0">
                  <a:buNone/>
                  <a:defRPr sz="900"/>
                </a:lvl7pPr>
                <a:lvl8pPr marL="3200400" indent="0">
                  <a:buNone/>
                  <a:defRPr sz="900"/>
                </a:lvl8pPr>
                <a:lvl9pPr marL="3657600" indent="0">
                  <a:buNone/>
                  <a:defRPr sz="900"/>
                </a:lvl9pPr>
              </a:lstStyle>
              <a:p>
                <a:pPr marL="0" marR="0" lvl="0" indent="0" defTabSz="914400" rtl="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Tx/>
                  <a:buSzTx/>
                  <a:buFont typeface="Arial" pitchFamily="34" charset="0"/>
                  <a:buNone/>
                  <a:tabLst/>
                  <a:defRPr/>
                </a:pPr>
                <a:r>
                  <a:rPr kumimoji="0" lang="en-US" sz="11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j-lt"/>
                    <a:ea typeface="+mn-ea"/>
                    <a:cs typeface="+mn-cs"/>
                  </a:rPr>
                  <a:t>65%</a:t>
                </a:r>
              </a:p>
            </p:txBody>
          </p:sp>
        </p:grp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81050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204" grpId="0"/>
      <p:bldP spid="205" grpId="0"/>
      <p:bldP spid="2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Africa &amp; Middle </a:t>
            </a:r>
            <a:r>
              <a:rPr lang="en-US" sz="40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East Map</a:t>
            </a:r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E24D0060-DA8F-4737-81C2-1AE1E47D3B3C}"/>
              </a:ext>
            </a:extLst>
          </p:cNvPr>
          <p:cNvGrpSpPr/>
          <p:nvPr/>
        </p:nvGrpSpPr>
        <p:grpSpPr>
          <a:xfrm>
            <a:off x="6983704" y="1205120"/>
            <a:ext cx="4668520" cy="5250083"/>
            <a:chOff x="6983704" y="1205120"/>
            <a:chExt cx="4668520" cy="5250083"/>
          </a:xfrm>
        </p:grpSpPr>
        <p:grpSp>
          <p:nvGrpSpPr>
            <p:cNvPr id="3" name="Group 2"/>
            <p:cNvGrpSpPr/>
            <p:nvPr/>
          </p:nvGrpSpPr>
          <p:grpSpPr>
            <a:xfrm>
              <a:off x="6983704" y="1205120"/>
              <a:ext cx="4668520" cy="5250083"/>
              <a:chOff x="3626296" y="321358"/>
              <a:chExt cx="5181913" cy="5827429"/>
            </a:xfrm>
            <a:gradFill>
              <a:gsLst>
                <a:gs pos="0">
                  <a:schemeClr val="accent4"/>
                </a:gs>
                <a:gs pos="87000">
                  <a:schemeClr val="accent5"/>
                </a:gs>
              </a:gsLst>
              <a:lin ang="2700000" scaled="1"/>
            </a:gradFill>
          </p:grpSpPr>
          <p:sp>
            <p:nvSpPr>
              <p:cNvPr id="4" name="Freeform 9"/>
              <p:cNvSpPr>
                <a:spLocks noChangeAspect="1"/>
              </p:cNvSpPr>
              <p:nvPr/>
            </p:nvSpPr>
            <p:spPr bwMode="gray">
              <a:xfrm>
                <a:off x="5722478" y="1531840"/>
                <a:ext cx="98200" cy="196466"/>
              </a:xfrm>
              <a:custGeom>
                <a:avLst/>
                <a:gdLst>
                  <a:gd name="T0" fmla="*/ 0 w 62"/>
                  <a:gd name="T1" fmla="*/ 1 h 119"/>
                  <a:gd name="T2" fmla="*/ 0 w 62"/>
                  <a:gd name="T3" fmla="*/ 1 h 119"/>
                  <a:gd name="T4" fmla="*/ 0 w 62"/>
                  <a:gd name="T5" fmla="*/ 0 h 119"/>
                  <a:gd name="T6" fmla="*/ 0 w 62"/>
                  <a:gd name="T7" fmla="*/ 1 h 119"/>
                  <a:gd name="T8" fmla="*/ 0 w 62"/>
                  <a:gd name="T9" fmla="*/ 1 h 119"/>
                  <a:gd name="T10" fmla="*/ 0 w 62"/>
                  <a:gd name="T11" fmla="*/ 1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2"/>
                  <a:gd name="T19" fmla="*/ 0 h 119"/>
                  <a:gd name="T20" fmla="*/ 62 w 62"/>
                  <a:gd name="T21" fmla="*/ 119 h 1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2" h="119">
                    <a:moveTo>
                      <a:pt x="0" y="90"/>
                    </a:moveTo>
                    <a:lnTo>
                      <a:pt x="2" y="28"/>
                    </a:lnTo>
                    <a:lnTo>
                      <a:pt x="30" y="0"/>
                    </a:lnTo>
                    <a:lnTo>
                      <a:pt x="62" y="70"/>
                    </a:lnTo>
                    <a:lnTo>
                      <a:pt x="33" y="119"/>
                    </a:lnTo>
                    <a:lnTo>
                      <a:pt x="0" y="9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" name="Freeform 10"/>
              <p:cNvSpPr>
                <a:spLocks noChangeAspect="1"/>
              </p:cNvSpPr>
              <p:nvPr/>
            </p:nvSpPr>
            <p:spPr bwMode="gray">
              <a:xfrm>
                <a:off x="4132399" y="1908928"/>
                <a:ext cx="1151956" cy="1109081"/>
              </a:xfrm>
              <a:custGeom>
                <a:avLst/>
                <a:gdLst>
                  <a:gd name="T0" fmla="*/ 0 w 705"/>
                  <a:gd name="T1" fmla="*/ 1 h 672"/>
                  <a:gd name="T2" fmla="*/ 0 w 705"/>
                  <a:gd name="T3" fmla="*/ 1 h 672"/>
                  <a:gd name="T4" fmla="*/ 0 w 705"/>
                  <a:gd name="T5" fmla="*/ 1 h 672"/>
                  <a:gd name="T6" fmla="*/ 0 w 705"/>
                  <a:gd name="T7" fmla="*/ 1 h 672"/>
                  <a:gd name="T8" fmla="*/ 0 w 705"/>
                  <a:gd name="T9" fmla="*/ 1 h 672"/>
                  <a:gd name="T10" fmla="*/ 0 w 705"/>
                  <a:gd name="T11" fmla="*/ 1 h 672"/>
                  <a:gd name="T12" fmla="*/ 0 w 705"/>
                  <a:gd name="T13" fmla="*/ 1 h 672"/>
                  <a:gd name="T14" fmla="*/ 0 w 705"/>
                  <a:gd name="T15" fmla="*/ 1 h 672"/>
                  <a:gd name="T16" fmla="*/ 0 w 705"/>
                  <a:gd name="T17" fmla="*/ 1 h 672"/>
                  <a:gd name="T18" fmla="*/ 0 w 705"/>
                  <a:gd name="T19" fmla="*/ 1 h 672"/>
                  <a:gd name="T20" fmla="*/ 0 w 705"/>
                  <a:gd name="T21" fmla="*/ 1 h 672"/>
                  <a:gd name="T22" fmla="*/ 0 w 705"/>
                  <a:gd name="T23" fmla="*/ 1 h 672"/>
                  <a:gd name="T24" fmla="*/ 0 w 705"/>
                  <a:gd name="T25" fmla="*/ 1 h 672"/>
                  <a:gd name="T26" fmla="*/ 0 w 705"/>
                  <a:gd name="T27" fmla="*/ 0 h 672"/>
                  <a:gd name="T28" fmla="*/ 0 w 705"/>
                  <a:gd name="T29" fmla="*/ 1 h 672"/>
                  <a:gd name="T30" fmla="*/ 0 w 705"/>
                  <a:gd name="T31" fmla="*/ 1 h 672"/>
                  <a:gd name="T32" fmla="*/ 0 w 705"/>
                  <a:gd name="T33" fmla="*/ 1 h 672"/>
                  <a:gd name="T34" fmla="*/ 0 w 705"/>
                  <a:gd name="T35" fmla="*/ 1 h 672"/>
                  <a:gd name="T36" fmla="*/ 0 w 705"/>
                  <a:gd name="T37" fmla="*/ 1 h 672"/>
                  <a:gd name="T38" fmla="*/ 0 w 705"/>
                  <a:gd name="T39" fmla="*/ 1 h 672"/>
                  <a:gd name="T40" fmla="*/ 0 w 705"/>
                  <a:gd name="T41" fmla="*/ 1 h 672"/>
                  <a:gd name="T42" fmla="*/ 0 w 705"/>
                  <a:gd name="T43" fmla="*/ 1 h 67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705"/>
                  <a:gd name="T67" fmla="*/ 0 h 672"/>
                  <a:gd name="T68" fmla="*/ 705 w 705"/>
                  <a:gd name="T69" fmla="*/ 672 h 67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705" h="672">
                    <a:moveTo>
                      <a:pt x="0" y="359"/>
                    </a:moveTo>
                    <a:lnTo>
                      <a:pt x="3" y="372"/>
                    </a:lnTo>
                    <a:lnTo>
                      <a:pt x="131" y="455"/>
                    </a:lnTo>
                    <a:lnTo>
                      <a:pt x="410" y="640"/>
                    </a:lnTo>
                    <a:lnTo>
                      <a:pt x="413" y="672"/>
                    </a:lnTo>
                    <a:lnTo>
                      <a:pt x="441" y="667"/>
                    </a:lnTo>
                    <a:lnTo>
                      <a:pt x="495" y="654"/>
                    </a:lnTo>
                    <a:lnTo>
                      <a:pt x="705" y="509"/>
                    </a:lnTo>
                    <a:lnTo>
                      <a:pt x="623" y="413"/>
                    </a:lnTo>
                    <a:lnTo>
                      <a:pt x="624" y="258"/>
                    </a:lnTo>
                    <a:lnTo>
                      <a:pt x="614" y="189"/>
                    </a:lnTo>
                    <a:lnTo>
                      <a:pt x="556" y="119"/>
                    </a:lnTo>
                    <a:lnTo>
                      <a:pt x="586" y="95"/>
                    </a:lnTo>
                    <a:lnTo>
                      <a:pt x="601" y="0"/>
                    </a:lnTo>
                    <a:lnTo>
                      <a:pt x="351" y="16"/>
                    </a:lnTo>
                    <a:lnTo>
                      <a:pt x="223" y="71"/>
                    </a:lnTo>
                    <a:lnTo>
                      <a:pt x="256" y="186"/>
                    </a:lnTo>
                    <a:lnTo>
                      <a:pt x="200" y="189"/>
                    </a:lnTo>
                    <a:lnTo>
                      <a:pt x="170" y="201"/>
                    </a:lnTo>
                    <a:lnTo>
                      <a:pt x="175" y="232"/>
                    </a:lnTo>
                    <a:lnTo>
                      <a:pt x="19" y="300"/>
                    </a:lnTo>
                    <a:lnTo>
                      <a:pt x="0" y="35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" name="Freeform 15"/>
              <p:cNvSpPr>
                <a:spLocks noChangeAspect="1"/>
              </p:cNvSpPr>
              <p:nvPr/>
            </p:nvSpPr>
            <p:spPr bwMode="gray">
              <a:xfrm>
                <a:off x="5159719" y="1088208"/>
                <a:ext cx="438121" cy="167948"/>
              </a:xfrm>
              <a:custGeom>
                <a:avLst/>
                <a:gdLst>
                  <a:gd name="T0" fmla="*/ 0 w 265"/>
                  <a:gd name="T1" fmla="*/ 1 h 102"/>
                  <a:gd name="T2" fmla="*/ 0 w 265"/>
                  <a:gd name="T3" fmla="*/ 1 h 102"/>
                  <a:gd name="T4" fmla="*/ 0 w 265"/>
                  <a:gd name="T5" fmla="*/ 1 h 102"/>
                  <a:gd name="T6" fmla="*/ 0 w 265"/>
                  <a:gd name="T7" fmla="*/ 1 h 102"/>
                  <a:gd name="T8" fmla="*/ 0 w 265"/>
                  <a:gd name="T9" fmla="*/ 1 h 102"/>
                  <a:gd name="T10" fmla="*/ 0 w 265"/>
                  <a:gd name="T11" fmla="*/ 1 h 102"/>
                  <a:gd name="T12" fmla="*/ 0 w 265"/>
                  <a:gd name="T13" fmla="*/ 1 h 102"/>
                  <a:gd name="T14" fmla="*/ 0 w 265"/>
                  <a:gd name="T15" fmla="*/ 1 h 102"/>
                  <a:gd name="T16" fmla="*/ 0 w 265"/>
                  <a:gd name="T17" fmla="*/ 0 h 102"/>
                  <a:gd name="T18" fmla="*/ 0 w 265"/>
                  <a:gd name="T19" fmla="*/ 1 h 102"/>
                  <a:gd name="T20" fmla="*/ 0 w 265"/>
                  <a:gd name="T21" fmla="*/ 1 h 102"/>
                  <a:gd name="T22" fmla="*/ 0 w 265"/>
                  <a:gd name="T23" fmla="*/ 1 h 10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65"/>
                  <a:gd name="T37" fmla="*/ 0 h 102"/>
                  <a:gd name="T38" fmla="*/ 265 w 265"/>
                  <a:gd name="T39" fmla="*/ 102 h 10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65" h="102">
                    <a:moveTo>
                      <a:pt x="0" y="58"/>
                    </a:moveTo>
                    <a:lnTo>
                      <a:pt x="3" y="63"/>
                    </a:lnTo>
                    <a:lnTo>
                      <a:pt x="5" y="81"/>
                    </a:lnTo>
                    <a:lnTo>
                      <a:pt x="34" y="85"/>
                    </a:lnTo>
                    <a:lnTo>
                      <a:pt x="88" y="75"/>
                    </a:lnTo>
                    <a:lnTo>
                      <a:pt x="146" y="102"/>
                    </a:lnTo>
                    <a:lnTo>
                      <a:pt x="230" y="83"/>
                    </a:lnTo>
                    <a:lnTo>
                      <a:pt x="265" y="32"/>
                    </a:lnTo>
                    <a:lnTo>
                      <a:pt x="250" y="0"/>
                    </a:lnTo>
                    <a:lnTo>
                      <a:pt x="148" y="3"/>
                    </a:lnTo>
                    <a:lnTo>
                      <a:pt x="116" y="56"/>
                    </a:lnTo>
                    <a:lnTo>
                      <a:pt x="0" y="5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" name="Freeform 17"/>
              <p:cNvSpPr>
                <a:spLocks noChangeAspect="1"/>
              </p:cNvSpPr>
              <p:nvPr/>
            </p:nvSpPr>
            <p:spPr bwMode="gray">
              <a:xfrm>
                <a:off x="4793361" y="891743"/>
                <a:ext cx="181292" cy="133090"/>
              </a:xfrm>
              <a:custGeom>
                <a:avLst/>
                <a:gdLst>
                  <a:gd name="T0" fmla="*/ 0 w 112"/>
                  <a:gd name="T1" fmla="*/ 1 h 81"/>
                  <a:gd name="T2" fmla="*/ 0 w 112"/>
                  <a:gd name="T3" fmla="*/ 1 h 81"/>
                  <a:gd name="T4" fmla="*/ 0 w 112"/>
                  <a:gd name="T5" fmla="*/ 0 h 81"/>
                  <a:gd name="T6" fmla="*/ 0 w 112"/>
                  <a:gd name="T7" fmla="*/ 1 h 81"/>
                  <a:gd name="T8" fmla="*/ 0 w 112"/>
                  <a:gd name="T9" fmla="*/ 1 h 81"/>
                  <a:gd name="T10" fmla="*/ 0 w 112"/>
                  <a:gd name="T11" fmla="*/ 1 h 81"/>
                  <a:gd name="T12" fmla="*/ 0 w 112"/>
                  <a:gd name="T13" fmla="*/ 1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2"/>
                  <a:gd name="T22" fmla="*/ 0 h 81"/>
                  <a:gd name="T23" fmla="*/ 112 w 112"/>
                  <a:gd name="T24" fmla="*/ 81 h 8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2" h="81">
                    <a:moveTo>
                      <a:pt x="0" y="15"/>
                    </a:moveTo>
                    <a:lnTo>
                      <a:pt x="26" y="4"/>
                    </a:lnTo>
                    <a:lnTo>
                      <a:pt x="76" y="0"/>
                    </a:lnTo>
                    <a:lnTo>
                      <a:pt x="110" y="33"/>
                    </a:lnTo>
                    <a:lnTo>
                      <a:pt x="112" y="58"/>
                    </a:lnTo>
                    <a:lnTo>
                      <a:pt x="99" y="81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" name="Freeform 22"/>
              <p:cNvSpPr>
                <a:spLocks noChangeAspect="1"/>
              </p:cNvSpPr>
              <p:nvPr/>
            </p:nvSpPr>
            <p:spPr bwMode="gray">
              <a:xfrm>
                <a:off x="5899993" y="1417764"/>
                <a:ext cx="355029" cy="202804"/>
              </a:xfrm>
              <a:custGeom>
                <a:avLst/>
                <a:gdLst>
                  <a:gd name="T0" fmla="*/ 0 w 216"/>
                  <a:gd name="T1" fmla="*/ 1 h 122"/>
                  <a:gd name="T2" fmla="*/ 0 w 216"/>
                  <a:gd name="T3" fmla="*/ 0 h 122"/>
                  <a:gd name="T4" fmla="*/ 0 w 216"/>
                  <a:gd name="T5" fmla="*/ 1 h 122"/>
                  <a:gd name="T6" fmla="*/ 0 w 216"/>
                  <a:gd name="T7" fmla="*/ 1 h 122"/>
                  <a:gd name="T8" fmla="*/ 0 w 216"/>
                  <a:gd name="T9" fmla="*/ 1 h 122"/>
                  <a:gd name="T10" fmla="*/ 0 w 216"/>
                  <a:gd name="T11" fmla="*/ 1 h 122"/>
                  <a:gd name="T12" fmla="*/ 0 w 216"/>
                  <a:gd name="T13" fmla="*/ 1 h 122"/>
                  <a:gd name="T14" fmla="*/ 0 w 216"/>
                  <a:gd name="T15" fmla="*/ 1 h 122"/>
                  <a:gd name="T16" fmla="*/ 0 w 216"/>
                  <a:gd name="T17" fmla="*/ 1 h 1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6"/>
                  <a:gd name="T28" fmla="*/ 0 h 122"/>
                  <a:gd name="T29" fmla="*/ 216 w 216"/>
                  <a:gd name="T30" fmla="*/ 122 h 1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6" h="122">
                    <a:moveTo>
                      <a:pt x="0" y="84"/>
                    </a:moveTo>
                    <a:lnTo>
                      <a:pt x="12" y="0"/>
                    </a:lnTo>
                    <a:lnTo>
                      <a:pt x="216" y="19"/>
                    </a:lnTo>
                    <a:lnTo>
                      <a:pt x="178" y="70"/>
                    </a:lnTo>
                    <a:lnTo>
                      <a:pt x="194" y="97"/>
                    </a:lnTo>
                    <a:lnTo>
                      <a:pt x="139" y="101"/>
                    </a:lnTo>
                    <a:lnTo>
                      <a:pt x="106" y="122"/>
                    </a:lnTo>
                    <a:lnTo>
                      <a:pt x="21" y="120"/>
                    </a:lnTo>
                    <a:lnTo>
                      <a:pt x="0" y="8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" name="Freeform 60"/>
              <p:cNvSpPr>
                <a:spLocks noChangeAspect="1"/>
              </p:cNvSpPr>
              <p:nvPr/>
            </p:nvSpPr>
            <p:spPr bwMode="gray">
              <a:xfrm>
                <a:off x="5303241" y="913924"/>
                <a:ext cx="596752" cy="253505"/>
              </a:xfrm>
              <a:custGeom>
                <a:avLst/>
                <a:gdLst>
                  <a:gd name="T0" fmla="*/ 0 w 365"/>
                  <a:gd name="T1" fmla="*/ 1 h 151"/>
                  <a:gd name="T2" fmla="*/ 0 w 365"/>
                  <a:gd name="T3" fmla="*/ 1 h 151"/>
                  <a:gd name="T4" fmla="*/ 0 w 365"/>
                  <a:gd name="T5" fmla="*/ 1 h 151"/>
                  <a:gd name="T6" fmla="*/ 0 w 365"/>
                  <a:gd name="T7" fmla="*/ 1 h 151"/>
                  <a:gd name="T8" fmla="*/ 0 w 365"/>
                  <a:gd name="T9" fmla="*/ 1 h 151"/>
                  <a:gd name="T10" fmla="*/ 0 w 365"/>
                  <a:gd name="T11" fmla="*/ 1 h 151"/>
                  <a:gd name="T12" fmla="*/ 0 w 365"/>
                  <a:gd name="T13" fmla="*/ 1 h 151"/>
                  <a:gd name="T14" fmla="*/ 0 w 365"/>
                  <a:gd name="T15" fmla="*/ 1 h 151"/>
                  <a:gd name="T16" fmla="*/ 0 w 365"/>
                  <a:gd name="T17" fmla="*/ 1 h 151"/>
                  <a:gd name="T18" fmla="*/ 0 w 365"/>
                  <a:gd name="T19" fmla="*/ 1 h 151"/>
                  <a:gd name="T20" fmla="*/ 0 w 365"/>
                  <a:gd name="T21" fmla="*/ 0 h 151"/>
                  <a:gd name="T22" fmla="*/ 0 w 365"/>
                  <a:gd name="T23" fmla="*/ 1 h 1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65"/>
                  <a:gd name="T37" fmla="*/ 0 h 151"/>
                  <a:gd name="T38" fmla="*/ 365 w 365"/>
                  <a:gd name="T39" fmla="*/ 151 h 1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65" h="151">
                    <a:moveTo>
                      <a:pt x="0" y="37"/>
                    </a:moveTo>
                    <a:lnTo>
                      <a:pt x="63" y="107"/>
                    </a:lnTo>
                    <a:lnTo>
                      <a:pt x="165" y="104"/>
                    </a:lnTo>
                    <a:lnTo>
                      <a:pt x="180" y="136"/>
                    </a:lnTo>
                    <a:lnTo>
                      <a:pt x="227" y="151"/>
                    </a:lnTo>
                    <a:lnTo>
                      <a:pt x="307" y="116"/>
                    </a:lnTo>
                    <a:lnTo>
                      <a:pt x="354" y="124"/>
                    </a:lnTo>
                    <a:lnTo>
                      <a:pt x="365" y="92"/>
                    </a:lnTo>
                    <a:lnTo>
                      <a:pt x="277" y="83"/>
                    </a:lnTo>
                    <a:lnTo>
                      <a:pt x="96" y="15"/>
                    </a:lnTo>
                    <a:lnTo>
                      <a:pt x="77" y="0"/>
                    </a:lnTo>
                    <a:lnTo>
                      <a:pt x="0" y="3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" name="Freeform 61"/>
              <p:cNvSpPr>
                <a:spLocks noChangeAspect="1"/>
              </p:cNvSpPr>
              <p:nvPr/>
            </p:nvSpPr>
            <p:spPr bwMode="gray">
              <a:xfrm>
                <a:off x="5087960" y="400578"/>
                <a:ext cx="151077" cy="224985"/>
              </a:xfrm>
              <a:custGeom>
                <a:avLst/>
                <a:gdLst>
                  <a:gd name="T0" fmla="*/ 0 w 92"/>
                  <a:gd name="T1" fmla="*/ 1 h 139"/>
                  <a:gd name="T2" fmla="*/ 0 w 92"/>
                  <a:gd name="T3" fmla="*/ 1 h 139"/>
                  <a:gd name="T4" fmla="*/ 0 w 92"/>
                  <a:gd name="T5" fmla="*/ 0 h 139"/>
                  <a:gd name="T6" fmla="*/ 0 w 92"/>
                  <a:gd name="T7" fmla="*/ 1 h 139"/>
                  <a:gd name="T8" fmla="*/ 0 w 92"/>
                  <a:gd name="T9" fmla="*/ 1 h 139"/>
                  <a:gd name="T10" fmla="*/ 0 w 92"/>
                  <a:gd name="T11" fmla="*/ 1 h 139"/>
                  <a:gd name="T12" fmla="*/ 0 w 92"/>
                  <a:gd name="T13" fmla="*/ 1 h 139"/>
                  <a:gd name="T14" fmla="*/ 0 w 92"/>
                  <a:gd name="T15" fmla="*/ 1 h 139"/>
                  <a:gd name="T16" fmla="*/ 0 w 92"/>
                  <a:gd name="T17" fmla="*/ 1 h 13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2"/>
                  <a:gd name="T28" fmla="*/ 0 h 139"/>
                  <a:gd name="T29" fmla="*/ 92 w 92"/>
                  <a:gd name="T30" fmla="*/ 139 h 13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2" h="139">
                    <a:moveTo>
                      <a:pt x="0" y="106"/>
                    </a:moveTo>
                    <a:lnTo>
                      <a:pt x="7" y="38"/>
                    </a:lnTo>
                    <a:lnTo>
                      <a:pt x="80" y="0"/>
                    </a:lnTo>
                    <a:lnTo>
                      <a:pt x="66" y="54"/>
                    </a:lnTo>
                    <a:lnTo>
                      <a:pt x="92" y="69"/>
                    </a:lnTo>
                    <a:lnTo>
                      <a:pt x="47" y="99"/>
                    </a:lnTo>
                    <a:lnTo>
                      <a:pt x="46" y="139"/>
                    </a:lnTo>
                    <a:lnTo>
                      <a:pt x="18" y="139"/>
                    </a:lnTo>
                    <a:lnTo>
                      <a:pt x="0" y="10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" name="Freeform 62"/>
              <p:cNvSpPr>
                <a:spLocks noChangeAspect="1"/>
              </p:cNvSpPr>
              <p:nvPr/>
            </p:nvSpPr>
            <p:spPr bwMode="gray">
              <a:xfrm>
                <a:off x="5257917" y="524162"/>
                <a:ext cx="86871" cy="91897"/>
              </a:xfrm>
              <a:custGeom>
                <a:avLst/>
                <a:gdLst>
                  <a:gd name="T0" fmla="*/ 0 w 55"/>
                  <a:gd name="T1" fmla="*/ 1 h 58"/>
                  <a:gd name="T2" fmla="*/ 0 w 55"/>
                  <a:gd name="T3" fmla="*/ 1 h 58"/>
                  <a:gd name="T4" fmla="*/ 0 w 55"/>
                  <a:gd name="T5" fmla="*/ 1 h 58"/>
                  <a:gd name="T6" fmla="*/ 0 w 55"/>
                  <a:gd name="T7" fmla="*/ 0 h 58"/>
                  <a:gd name="T8" fmla="*/ 0 w 55"/>
                  <a:gd name="T9" fmla="*/ 1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58"/>
                  <a:gd name="T17" fmla="*/ 55 w 55"/>
                  <a:gd name="T18" fmla="*/ 58 h 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58">
                    <a:moveTo>
                      <a:pt x="0" y="29"/>
                    </a:moveTo>
                    <a:lnTo>
                      <a:pt x="41" y="58"/>
                    </a:lnTo>
                    <a:lnTo>
                      <a:pt x="55" y="28"/>
                    </a:lnTo>
                    <a:lnTo>
                      <a:pt x="45" y="0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" name="Freeform 69"/>
              <p:cNvSpPr>
                <a:spLocks noChangeAspect="1"/>
              </p:cNvSpPr>
              <p:nvPr/>
            </p:nvSpPr>
            <p:spPr bwMode="gray">
              <a:xfrm>
                <a:off x="4366570" y="913924"/>
                <a:ext cx="717613" cy="630593"/>
              </a:xfrm>
              <a:custGeom>
                <a:avLst/>
                <a:gdLst>
                  <a:gd name="T0" fmla="*/ 0 w 438"/>
                  <a:gd name="T1" fmla="*/ 1 h 380"/>
                  <a:gd name="T2" fmla="*/ 0 w 438"/>
                  <a:gd name="T3" fmla="*/ 1 h 380"/>
                  <a:gd name="T4" fmla="*/ 0 w 438"/>
                  <a:gd name="T5" fmla="*/ 1 h 380"/>
                  <a:gd name="T6" fmla="*/ 0 w 438"/>
                  <a:gd name="T7" fmla="*/ 1 h 380"/>
                  <a:gd name="T8" fmla="*/ 0 w 438"/>
                  <a:gd name="T9" fmla="*/ 1 h 380"/>
                  <a:gd name="T10" fmla="*/ 0 w 438"/>
                  <a:gd name="T11" fmla="*/ 1 h 380"/>
                  <a:gd name="T12" fmla="*/ 0 w 438"/>
                  <a:gd name="T13" fmla="*/ 1 h 380"/>
                  <a:gd name="T14" fmla="*/ 0 w 438"/>
                  <a:gd name="T15" fmla="*/ 1 h 380"/>
                  <a:gd name="T16" fmla="*/ 0 w 438"/>
                  <a:gd name="T17" fmla="*/ 1 h 380"/>
                  <a:gd name="T18" fmla="*/ 0 w 438"/>
                  <a:gd name="T19" fmla="*/ 1 h 380"/>
                  <a:gd name="T20" fmla="*/ 0 w 438"/>
                  <a:gd name="T21" fmla="*/ 1 h 380"/>
                  <a:gd name="T22" fmla="*/ 0 w 438"/>
                  <a:gd name="T23" fmla="*/ 1 h 380"/>
                  <a:gd name="T24" fmla="*/ 0 w 438"/>
                  <a:gd name="T25" fmla="*/ 1 h 380"/>
                  <a:gd name="T26" fmla="*/ 0 w 438"/>
                  <a:gd name="T27" fmla="*/ 1 h 380"/>
                  <a:gd name="T28" fmla="*/ 0 w 438"/>
                  <a:gd name="T29" fmla="*/ 1 h 380"/>
                  <a:gd name="T30" fmla="*/ 0 w 438"/>
                  <a:gd name="T31" fmla="*/ 1 h 380"/>
                  <a:gd name="T32" fmla="*/ 0 w 438"/>
                  <a:gd name="T33" fmla="*/ 1 h 380"/>
                  <a:gd name="T34" fmla="*/ 0 w 438"/>
                  <a:gd name="T35" fmla="*/ 1 h 380"/>
                  <a:gd name="T36" fmla="*/ 0 w 438"/>
                  <a:gd name="T37" fmla="*/ 1 h 380"/>
                  <a:gd name="T38" fmla="*/ 0 w 438"/>
                  <a:gd name="T39" fmla="*/ 1 h 380"/>
                  <a:gd name="T40" fmla="*/ 0 w 438"/>
                  <a:gd name="T41" fmla="*/ 1 h 380"/>
                  <a:gd name="T42" fmla="*/ 0 w 438"/>
                  <a:gd name="T43" fmla="*/ 0 h 380"/>
                  <a:gd name="T44" fmla="*/ 0 w 438"/>
                  <a:gd name="T45" fmla="*/ 1 h 380"/>
                  <a:gd name="T46" fmla="*/ 0 w 438"/>
                  <a:gd name="T47" fmla="*/ 1 h 380"/>
                  <a:gd name="T48" fmla="*/ 0 w 438"/>
                  <a:gd name="T49" fmla="*/ 1 h 380"/>
                  <a:gd name="T50" fmla="*/ 0 w 438"/>
                  <a:gd name="T51" fmla="*/ 1 h 380"/>
                  <a:gd name="T52" fmla="*/ 0 w 438"/>
                  <a:gd name="T53" fmla="*/ 1 h 38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438"/>
                  <a:gd name="T82" fmla="*/ 0 h 380"/>
                  <a:gd name="T83" fmla="*/ 438 w 438"/>
                  <a:gd name="T84" fmla="*/ 380 h 38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438" h="380">
                    <a:moveTo>
                      <a:pt x="0" y="117"/>
                    </a:moveTo>
                    <a:lnTo>
                      <a:pt x="15" y="150"/>
                    </a:lnTo>
                    <a:lnTo>
                      <a:pt x="105" y="173"/>
                    </a:lnTo>
                    <a:lnTo>
                      <a:pt x="91" y="191"/>
                    </a:lnTo>
                    <a:lnTo>
                      <a:pt x="124" y="216"/>
                    </a:lnTo>
                    <a:lnTo>
                      <a:pt x="138" y="258"/>
                    </a:lnTo>
                    <a:lnTo>
                      <a:pt x="99" y="338"/>
                    </a:lnTo>
                    <a:lnTo>
                      <a:pt x="208" y="370"/>
                    </a:lnTo>
                    <a:lnTo>
                      <a:pt x="219" y="373"/>
                    </a:lnTo>
                    <a:lnTo>
                      <a:pt x="270" y="380"/>
                    </a:lnTo>
                    <a:lnTo>
                      <a:pt x="270" y="348"/>
                    </a:lnTo>
                    <a:lnTo>
                      <a:pt x="300" y="331"/>
                    </a:lnTo>
                    <a:lnTo>
                      <a:pt x="372" y="351"/>
                    </a:lnTo>
                    <a:lnTo>
                      <a:pt x="418" y="320"/>
                    </a:lnTo>
                    <a:lnTo>
                      <a:pt x="390" y="273"/>
                    </a:lnTo>
                    <a:lnTo>
                      <a:pt x="401" y="229"/>
                    </a:lnTo>
                    <a:lnTo>
                      <a:pt x="367" y="205"/>
                    </a:lnTo>
                    <a:lnTo>
                      <a:pt x="418" y="153"/>
                    </a:lnTo>
                    <a:lnTo>
                      <a:pt x="438" y="97"/>
                    </a:lnTo>
                    <a:lnTo>
                      <a:pt x="373" y="73"/>
                    </a:lnTo>
                    <a:lnTo>
                      <a:pt x="356" y="66"/>
                    </a:lnTo>
                    <a:lnTo>
                      <a:pt x="257" y="0"/>
                    </a:lnTo>
                    <a:lnTo>
                      <a:pt x="223" y="13"/>
                    </a:lnTo>
                    <a:lnTo>
                      <a:pt x="182" y="75"/>
                    </a:lnTo>
                    <a:lnTo>
                      <a:pt x="98" y="64"/>
                    </a:lnTo>
                    <a:lnTo>
                      <a:pt x="110" y="114"/>
                    </a:lnTo>
                    <a:lnTo>
                      <a:pt x="0" y="11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" name="Freeform 70"/>
              <p:cNvSpPr>
                <a:spLocks noChangeAspect="1"/>
              </p:cNvSpPr>
              <p:nvPr/>
            </p:nvSpPr>
            <p:spPr bwMode="gray">
              <a:xfrm>
                <a:off x="5114395" y="1496983"/>
                <a:ext cx="41547" cy="120414"/>
              </a:xfrm>
              <a:custGeom>
                <a:avLst/>
                <a:gdLst>
                  <a:gd name="T0" fmla="*/ 0 w 27"/>
                  <a:gd name="T1" fmla="*/ 1 h 71"/>
                  <a:gd name="T2" fmla="*/ 0 w 27"/>
                  <a:gd name="T3" fmla="*/ 1 h 71"/>
                  <a:gd name="T4" fmla="*/ 0 w 27"/>
                  <a:gd name="T5" fmla="*/ 0 h 71"/>
                  <a:gd name="T6" fmla="*/ 0 w 27"/>
                  <a:gd name="T7" fmla="*/ 1 h 7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7"/>
                  <a:gd name="T13" fmla="*/ 0 h 71"/>
                  <a:gd name="T14" fmla="*/ 27 w 27"/>
                  <a:gd name="T15" fmla="*/ 71 h 7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7" h="71">
                    <a:moveTo>
                      <a:pt x="0" y="36"/>
                    </a:moveTo>
                    <a:lnTo>
                      <a:pt x="25" y="71"/>
                    </a:lnTo>
                    <a:lnTo>
                      <a:pt x="27" y="0"/>
                    </a:lnTo>
                    <a:lnTo>
                      <a:pt x="0" y="3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" name="Freeform 72"/>
              <p:cNvSpPr>
                <a:spLocks noChangeAspect="1"/>
              </p:cNvSpPr>
              <p:nvPr/>
            </p:nvSpPr>
            <p:spPr bwMode="gray">
              <a:xfrm>
                <a:off x="4959544" y="625564"/>
                <a:ext cx="494776" cy="557708"/>
              </a:xfrm>
              <a:custGeom>
                <a:avLst/>
                <a:gdLst>
                  <a:gd name="T0" fmla="*/ 0 w 302"/>
                  <a:gd name="T1" fmla="*/ 1 h 335"/>
                  <a:gd name="T2" fmla="*/ 0 w 302"/>
                  <a:gd name="T3" fmla="*/ 1 h 335"/>
                  <a:gd name="T4" fmla="*/ 0 w 302"/>
                  <a:gd name="T5" fmla="*/ 1 h 335"/>
                  <a:gd name="T6" fmla="*/ 0 w 302"/>
                  <a:gd name="T7" fmla="*/ 1 h 335"/>
                  <a:gd name="T8" fmla="*/ 0 w 302"/>
                  <a:gd name="T9" fmla="*/ 1 h 335"/>
                  <a:gd name="T10" fmla="*/ 0 w 302"/>
                  <a:gd name="T11" fmla="*/ 1 h 335"/>
                  <a:gd name="T12" fmla="*/ 0 w 302"/>
                  <a:gd name="T13" fmla="*/ 1 h 335"/>
                  <a:gd name="T14" fmla="*/ 0 w 302"/>
                  <a:gd name="T15" fmla="*/ 1 h 335"/>
                  <a:gd name="T16" fmla="*/ 0 w 302"/>
                  <a:gd name="T17" fmla="*/ 1 h 335"/>
                  <a:gd name="T18" fmla="*/ 0 w 302"/>
                  <a:gd name="T19" fmla="*/ 1 h 335"/>
                  <a:gd name="T20" fmla="*/ 0 w 302"/>
                  <a:gd name="T21" fmla="*/ 1 h 335"/>
                  <a:gd name="T22" fmla="*/ 0 w 302"/>
                  <a:gd name="T23" fmla="*/ 1 h 335"/>
                  <a:gd name="T24" fmla="*/ 0 w 302"/>
                  <a:gd name="T25" fmla="*/ 1 h 335"/>
                  <a:gd name="T26" fmla="*/ 0 w 302"/>
                  <a:gd name="T27" fmla="*/ 1 h 335"/>
                  <a:gd name="T28" fmla="*/ 0 w 302"/>
                  <a:gd name="T29" fmla="*/ 1 h 335"/>
                  <a:gd name="T30" fmla="*/ 0 w 302"/>
                  <a:gd name="T31" fmla="*/ 1 h 335"/>
                  <a:gd name="T32" fmla="*/ 0 w 302"/>
                  <a:gd name="T33" fmla="*/ 0 h 335"/>
                  <a:gd name="T34" fmla="*/ 0 w 302"/>
                  <a:gd name="T35" fmla="*/ 0 h 335"/>
                  <a:gd name="T36" fmla="*/ 0 w 302"/>
                  <a:gd name="T37" fmla="*/ 1 h 335"/>
                  <a:gd name="T38" fmla="*/ 0 w 302"/>
                  <a:gd name="T39" fmla="*/ 1 h 335"/>
                  <a:gd name="T40" fmla="*/ 0 w 302"/>
                  <a:gd name="T41" fmla="*/ 1 h 335"/>
                  <a:gd name="T42" fmla="*/ 0 w 302"/>
                  <a:gd name="T43" fmla="*/ 1 h 335"/>
                  <a:gd name="T44" fmla="*/ 0 w 302"/>
                  <a:gd name="T45" fmla="*/ 1 h 33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2"/>
                  <a:gd name="T70" fmla="*/ 0 h 335"/>
                  <a:gd name="T71" fmla="*/ 302 w 302"/>
                  <a:gd name="T72" fmla="*/ 335 h 33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2" h="335">
                    <a:moveTo>
                      <a:pt x="0" y="138"/>
                    </a:moveTo>
                    <a:lnTo>
                      <a:pt x="2" y="192"/>
                    </a:lnTo>
                    <a:lnTo>
                      <a:pt x="4" y="217"/>
                    </a:lnTo>
                    <a:lnTo>
                      <a:pt x="8" y="247"/>
                    </a:lnTo>
                    <a:lnTo>
                      <a:pt x="73" y="271"/>
                    </a:lnTo>
                    <a:lnTo>
                      <a:pt x="53" y="327"/>
                    </a:lnTo>
                    <a:lnTo>
                      <a:pt x="121" y="335"/>
                    </a:lnTo>
                    <a:lnTo>
                      <a:pt x="237" y="333"/>
                    </a:lnTo>
                    <a:lnTo>
                      <a:pt x="269" y="280"/>
                    </a:lnTo>
                    <a:lnTo>
                      <a:pt x="206" y="210"/>
                    </a:lnTo>
                    <a:lnTo>
                      <a:pt x="282" y="173"/>
                    </a:lnTo>
                    <a:lnTo>
                      <a:pt x="302" y="184"/>
                    </a:lnTo>
                    <a:lnTo>
                      <a:pt x="282" y="51"/>
                    </a:lnTo>
                    <a:lnTo>
                      <a:pt x="226" y="18"/>
                    </a:lnTo>
                    <a:lnTo>
                      <a:pt x="165" y="40"/>
                    </a:lnTo>
                    <a:lnTo>
                      <a:pt x="173" y="25"/>
                    </a:lnTo>
                    <a:lnTo>
                      <a:pt x="121" y="0"/>
                    </a:lnTo>
                    <a:lnTo>
                      <a:pt x="93" y="0"/>
                    </a:lnTo>
                    <a:lnTo>
                      <a:pt x="91" y="73"/>
                    </a:lnTo>
                    <a:lnTo>
                      <a:pt x="60" y="53"/>
                    </a:lnTo>
                    <a:lnTo>
                      <a:pt x="41" y="77"/>
                    </a:lnTo>
                    <a:lnTo>
                      <a:pt x="36" y="121"/>
                    </a:lnTo>
                    <a:lnTo>
                      <a:pt x="0" y="13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" name="Freeform 73"/>
              <p:cNvSpPr>
                <a:spLocks noChangeAspect="1"/>
              </p:cNvSpPr>
              <p:nvPr/>
            </p:nvSpPr>
            <p:spPr bwMode="gray">
              <a:xfrm>
                <a:off x="5767800" y="1585710"/>
                <a:ext cx="362584" cy="358076"/>
              </a:xfrm>
              <a:custGeom>
                <a:avLst/>
                <a:gdLst>
                  <a:gd name="T0" fmla="*/ 0 w 216"/>
                  <a:gd name="T1" fmla="*/ 1 h 216"/>
                  <a:gd name="T2" fmla="*/ 0 w 216"/>
                  <a:gd name="T3" fmla="*/ 1 h 216"/>
                  <a:gd name="T4" fmla="*/ 0 w 216"/>
                  <a:gd name="T5" fmla="*/ 1 h 216"/>
                  <a:gd name="T6" fmla="*/ 0 w 216"/>
                  <a:gd name="T7" fmla="*/ 1 h 216"/>
                  <a:gd name="T8" fmla="*/ 0 w 216"/>
                  <a:gd name="T9" fmla="*/ 0 h 216"/>
                  <a:gd name="T10" fmla="*/ 0 w 216"/>
                  <a:gd name="T11" fmla="*/ 1 h 216"/>
                  <a:gd name="T12" fmla="*/ 0 w 216"/>
                  <a:gd name="T13" fmla="*/ 1 h 216"/>
                  <a:gd name="T14" fmla="*/ 0 w 216"/>
                  <a:gd name="T15" fmla="*/ 1 h 216"/>
                  <a:gd name="T16" fmla="*/ 0 w 216"/>
                  <a:gd name="T17" fmla="*/ 1 h 216"/>
                  <a:gd name="T18" fmla="*/ 0 w 216"/>
                  <a:gd name="T19" fmla="*/ 1 h 216"/>
                  <a:gd name="T20" fmla="*/ 0 w 216"/>
                  <a:gd name="T21" fmla="*/ 1 h 216"/>
                  <a:gd name="T22" fmla="*/ 0 w 216"/>
                  <a:gd name="T23" fmla="*/ 1 h 216"/>
                  <a:gd name="T24" fmla="*/ 0 w 216"/>
                  <a:gd name="T25" fmla="*/ 1 h 216"/>
                  <a:gd name="T26" fmla="*/ 0 w 216"/>
                  <a:gd name="T27" fmla="*/ 1 h 216"/>
                  <a:gd name="T28" fmla="*/ 0 w 216"/>
                  <a:gd name="T29" fmla="*/ 1 h 216"/>
                  <a:gd name="T30" fmla="*/ 0 w 216"/>
                  <a:gd name="T31" fmla="*/ 1 h 216"/>
                  <a:gd name="T32" fmla="*/ 0 w 216"/>
                  <a:gd name="T33" fmla="*/ 1 h 216"/>
                  <a:gd name="T34" fmla="*/ 0 w 216"/>
                  <a:gd name="T35" fmla="*/ 1 h 216"/>
                  <a:gd name="T36" fmla="*/ 0 w 216"/>
                  <a:gd name="T37" fmla="*/ 1 h 216"/>
                  <a:gd name="T38" fmla="*/ 0 w 216"/>
                  <a:gd name="T39" fmla="*/ 1 h 21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16"/>
                  <a:gd name="T61" fmla="*/ 0 h 216"/>
                  <a:gd name="T62" fmla="*/ 216 w 216"/>
                  <a:gd name="T63" fmla="*/ 216 h 21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16" h="216">
                    <a:moveTo>
                      <a:pt x="0" y="87"/>
                    </a:moveTo>
                    <a:lnTo>
                      <a:pt x="29" y="38"/>
                    </a:lnTo>
                    <a:lnTo>
                      <a:pt x="98" y="19"/>
                    </a:lnTo>
                    <a:lnTo>
                      <a:pt x="183" y="21"/>
                    </a:lnTo>
                    <a:lnTo>
                      <a:pt x="216" y="0"/>
                    </a:lnTo>
                    <a:lnTo>
                      <a:pt x="205" y="45"/>
                    </a:lnTo>
                    <a:lnTo>
                      <a:pt x="146" y="35"/>
                    </a:lnTo>
                    <a:lnTo>
                      <a:pt x="116" y="73"/>
                    </a:lnTo>
                    <a:lnTo>
                      <a:pt x="85" y="52"/>
                    </a:lnTo>
                    <a:lnTo>
                      <a:pt x="107" y="110"/>
                    </a:lnTo>
                    <a:lnTo>
                      <a:pt x="79" y="121"/>
                    </a:lnTo>
                    <a:lnTo>
                      <a:pt x="133" y="145"/>
                    </a:lnTo>
                    <a:lnTo>
                      <a:pt x="133" y="169"/>
                    </a:lnTo>
                    <a:lnTo>
                      <a:pt x="89" y="175"/>
                    </a:lnTo>
                    <a:lnTo>
                      <a:pt x="104" y="216"/>
                    </a:lnTo>
                    <a:lnTo>
                      <a:pt x="51" y="203"/>
                    </a:lnTo>
                    <a:lnTo>
                      <a:pt x="35" y="164"/>
                    </a:lnTo>
                    <a:lnTo>
                      <a:pt x="105" y="148"/>
                    </a:lnTo>
                    <a:lnTo>
                      <a:pt x="35" y="142"/>
                    </a:lnTo>
                    <a:lnTo>
                      <a:pt x="0" y="8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" name="Freeform 74"/>
              <p:cNvSpPr>
                <a:spLocks noChangeAspect="1"/>
              </p:cNvSpPr>
              <p:nvPr/>
            </p:nvSpPr>
            <p:spPr bwMode="gray">
              <a:xfrm>
                <a:off x="5967976" y="2003992"/>
                <a:ext cx="162408" cy="19012"/>
              </a:xfrm>
              <a:custGeom>
                <a:avLst/>
                <a:gdLst>
                  <a:gd name="T0" fmla="*/ 0 w 101"/>
                  <a:gd name="T1" fmla="*/ 0 h 14"/>
                  <a:gd name="T2" fmla="*/ 0 w 101"/>
                  <a:gd name="T3" fmla="*/ 0 h 14"/>
                  <a:gd name="T4" fmla="*/ 0 w 101"/>
                  <a:gd name="T5" fmla="*/ 0 h 14"/>
                  <a:gd name="T6" fmla="*/ 0 w 101"/>
                  <a:gd name="T7" fmla="*/ 0 h 14"/>
                  <a:gd name="T8" fmla="*/ 0 w 101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1"/>
                  <a:gd name="T16" fmla="*/ 0 h 14"/>
                  <a:gd name="T17" fmla="*/ 101 w 101"/>
                  <a:gd name="T18" fmla="*/ 14 h 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1" h="14">
                    <a:moveTo>
                      <a:pt x="0" y="14"/>
                    </a:moveTo>
                    <a:lnTo>
                      <a:pt x="8" y="0"/>
                    </a:lnTo>
                    <a:lnTo>
                      <a:pt x="101" y="14"/>
                    </a:lnTo>
                    <a:lnTo>
                      <a:pt x="33" y="14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" name="Freeform 80"/>
              <p:cNvSpPr>
                <a:spLocks noChangeAspect="1"/>
              </p:cNvSpPr>
              <p:nvPr/>
            </p:nvSpPr>
            <p:spPr bwMode="gray">
              <a:xfrm>
                <a:off x="5541187" y="1104051"/>
                <a:ext cx="373915" cy="202804"/>
              </a:xfrm>
              <a:custGeom>
                <a:avLst/>
                <a:gdLst>
                  <a:gd name="T0" fmla="*/ 0 w 232"/>
                  <a:gd name="T1" fmla="*/ 1 h 121"/>
                  <a:gd name="T2" fmla="*/ 0 w 232"/>
                  <a:gd name="T3" fmla="*/ 1 h 121"/>
                  <a:gd name="T4" fmla="*/ 0 w 232"/>
                  <a:gd name="T5" fmla="*/ 1 h 121"/>
                  <a:gd name="T6" fmla="*/ 0 w 232"/>
                  <a:gd name="T7" fmla="*/ 0 h 121"/>
                  <a:gd name="T8" fmla="*/ 0 w 232"/>
                  <a:gd name="T9" fmla="*/ 1 h 121"/>
                  <a:gd name="T10" fmla="*/ 0 w 232"/>
                  <a:gd name="T11" fmla="*/ 1 h 121"/>
                  <a:gd name="T12" fmla="*/ 0 w 232"/>
                  <a:gd name="T13" fmla="*/ 1 h 121"/>
                  <a:gd name="T14" fmla="*/ 0 w 232"/>
                  <a:gd name="T15" fmla="*/ 1 h 121"/>
                  <a:gd name="T16" fmla="*/ 0 w 232"/>
                  <a:gd name="T17" fmla="*/ 1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32"/>
                  <a:gd name="T28" fmla="*/ 0 h 121"/>
                  <a:gd name="T29" fmla="*/ 232 w 232"/>
                  <a:gd name="T30" fmla="*/ 121 h 12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32" h="121">
                    <a:moveTo>
                      <a:pt x="0" y="71"/>
                    </a:moveTo>
                    <a:lnTo>
                      <a:pt x="35" y="20"/>
                    </a:lnTo>
                    <a:lnTo>
                      <a:pt x="82" y="35"/>
                    </a:lnTo>
                    <a:lnTo>
                      <a:pt x="162" y="0"/>
                    </a:lnTo>
                    <a:lnTo>
                      <a:pt x="209" y="8"/>
                    </a:lnTo>
                    <a:lnTo>
                      <a:pt x="232" y="26"/>
                    </a:lnTo>
                    <a:lnTo>
                      <a:pt x="143" y="107"/>
                    </a:lnTo>
                    <a:lnTo>
                      <a:pt x="67" y="121"/>
                    </a:lnTo>
                    <a:lnTo>
                      <a:pt x="0" y="7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93"/>
              <p:cNvSpPr>
                <a:spLocks noChangeAspect="1"/>
              </p:cNvSpPr>
              <p:nvPr/>
            </p:nvSpPr>
            <p:spPr bwMode="gray">
              <a:xfrm>
                <a:off x="7135041" y="1715632"/>
                <a:ext cx="1087748" cy="934798"/>
              </a:xfrm>
              <a:custGeom>
                <a:avLst/>
                <a:gdLst>
                  <a:gd name="T0" fmla="*/ 0 w 665"/>
                  <a:gd name="T1" fmla="*/ 1 h 567"/>
                  <a:gd name="T2" fmla="*/ 0 w 665"/>
                  <a:gd name="T3" fmla="*/ 0 h 567"/>
                  <a:gd name="T4" fmla="*/ 0 w 665"/>
                  <a:gd name="T5" fmla="*/ 1 h 567"/>
                  <a:gd name="T6" fmla="*/ 0 w 665"/>
                  <a:gd name="T7" fmla="*/ 1 h 567"/>
                  <a:gd name="T8" fmla="*/ 0 w 665"/>
                  <a:gd name="T9" fmla="*/ 1 h 567"/>
                  <a:gd name="T10" fmla="*/ 0 w 665"/>
                  <a:gd name="T11" fmla="*/ 1 h 567"/>
                  <a:gd name="T12" fmla="*/ 0 w 665"/>
                  <a:gd name="T13" fmla="*/ 1 h 567"/>
                  <a:gd name="T14" fmla="*/ 0 w 665"/>
                  <a:gd name="T15" fmla="*/ 1 h 567"/>
                  <a:gd name="T16" fmla="*/ 0 w 665"/>
                  <a:gd name="T17" fmla="*/ 1 h 567"/>
                  <a:gd name="T18" fmla="*/ 0 w 665"/>
                  <a:gd name="T19" fmla="*/ 1 h 567"/>
                  <a:gd name="T20" fmla="*/ 0 w 665"/>
                  <a:gd name="T21" fmla="*/ 1 h 567"/>
                  <a:gd name="T22" fmla="*/ 0 w 665"/>
                  <a:gd name="T23" fmla="*/ 1 h 567"/>
                  <a:gd name="T24" fmla="*/ 0 w 665"/>
                  <a:gd name="T25" fmla="*/ 1 h 567"/>
                  <a:gd name="T26" fmla="*/ 0 w 665"/>
                  <a:gd name="T27" fmla="*/ 1 h 567"/>
                  <a:gd name="T28" fmla="*/ 0 w 665"/>
                  <a:gd name="T29" fmla="*/ 1 h 567"/>
                  <a:gd name="T30" fmla="*/ 0 w 665"/>
                  <a:gd name="T31" fmla="*/ 1 h 567"/>
                  <a:gd name="T32" fmla="*/ 0 w 665"/>
                  <a:gd name="T33" fmla="*/ 1 h 567"/>
                  <a:gd name="T34" fmla="*/ 0 w 665"/>
                  <a:gd name="T35" fmla="*/ 1 h 567"/>
                  <a:gd name="T36" fmla="*/ 0 w 665"/>
                  <a:gd name="T37" fmla="*/ 1 h 567"/>
                  <a:gd name="T38" fmla="*/ 0 w 665"/>
                  <a:gd name="T39" fmla="*/ 1 h 567"/>
                  <a:gd name="T40" fmla="*/ 0 w 665"/>
                  <a:gd name="T41" fmla="*/ 1 h 567"/>
                  <a:gd name="T42" fmla="*/ 0 w 665"/>
                  <a:gd name="T43" fmla="*/ 1 h 567"/>
                  <a:gd name="T44" fmla="*/ 0 w 665"/>
                  <a:gd name="T45" fmla="*/ 1 h 567"/>
                  <a:gd name="T46" fmla="*/ 0 w 665"/>
                  <a:gd name="T47" fmla="*/ 1 h 567"/>
                  <a:gd name="T48" fmla="*/ 0 w 665"/>
                  <a:gd name="T49" fmla="*/ 1 h 567"/>
                  <a:gd name="T50" fmla="*/ 0 w 665"/>
                  <a:gd name="T51" fmla="*/ 1 h 567"/>
                  <a:gd name="T52" fmla="*/ 0 w 665"/>
                  <a:gd name="T53" fmla="*/ 1 h 567"/>
                  <a:gd name="T54" fmla="*/ 0 w 665"/>
                  <a:gd name="T55" fmla="*/ 1 h 567"/>
                  <a:gd name="T56" fmla="*/ 0 w 665"/>
                  <a:gd name="T57" fmla="*/ 1 h 567"/>
                  <a:gd name="T58" fmla="*/ 0 w 665"/>
                  <a:gd name="T59" fmla="*/ 1 h 567"/>
                  <a:gd name="T60" fmla="*/ 0 w 665"/>
                  <a:gd name="T61" fmla="*/ 1 h 567"/>
                  <a:gd name="T62" fmla="*/ 0 w 665"/>
                  <a:gd name="T63" fmla="*/ 1 h 56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65"/>
                  <a:gd name="T97" fmla="*/ 0 h 567"/>
                  <a:gd name="T98" fmla="*/ 665 w 665"/>
                  <a:gd name="T99" fmla="*/ 567 h 56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65" h="567">
                    <a:moveTo>
                      <a:pt x="0" y="18"/>
                    </a:moveTo>
                    <a:lnTo>
                      <a:pt x="18" y="0"/>
                    </a:lnTo>
                    <a:lnTo>
                      <a:pt x="69" y="43"/>
                    </a:lnTo>
                    <a:lnTo>
                      <a:pt x="131" y="9"/>
                    </a:lnTo>
                    <a:lnTo>
                      <a:pt x="137" y="42"/>
                    </a:lnTo>
                    <a:lnTo>
                      <a:pt x="166" y="53"/>
                    </a:lnTo>
                    <a:lnTo>
                      <a:pt x="173" y="91"/>
                    </a:lnTo>
                    <a:lnTo>
                      <a:pt x="265" y="130"/>
                    </a:lnTo>
                    <a:lnTo>
                      <a:pt x="349" y="119"/>
                    </a:lnTo>
                    <a:lnTo>
                      <a:pt x="342" y="97"/>
                    </a:lnTo>
                    <a:lnTo>
                      <a:pt x="450" y="60"/>
                    </a:lnTo>
                    <a:lnTo>
                      <a:pt x="591" y="125"/>
                    </a:lnTo>
                    <a:lnTo>
                      <a:pt x="596" y="160"/>
                    </a:lnTo>
                    <a:lnTo>
                      <a:pt x="572" y="226"/>
                    </a:lnTo>
                    <a:lnTo>
                      <a:pt x="575" y="317"/>
                    </a:lnTo>
                    <a:lnTo>
                      <a:pt x="612" y="345"/>
                    </a:lnTo>
                    <a:lnTo>
                      <a:pt x="583" y="391"/>
                    </a:lnTo>
                    <a:lnTo>
                      <a:pt x="665" y="494"/>
                    </a:lnTo>
                    <a:lnTo>
                      <a:pt x="611" y="567"/>
                    </a:lnTo>
                    <a:lnTo>
                      <a:pt x="462" y="543"/>
                    </a:lnTo>
                    <a:lnTo>
                      <a:pt x="428" y="495"/>
                    </a:lnTo>
                    <a:lnTo>
                      <a:pt x="327" y="511"/>
                    </a:lnTo>
                    <a:lnTo>
                      <a:pt x="252" y="467"/>
                    </a:lnTo>
                    <a:lnTo>
                      <a:pt x="202" y="380"/>
                    </a:lnTo>
                    <a:lnTo>
                      <a:pt x="164" y="366"/>
                    </a:lnTo>
                    <a:lnTo>
                      <a:pt x="155" y="384"/>
                    </a:lnTo>
                    <a:lnTo>
                      <a:pt x="108" y="296"/>
                    </a:lnTo>
                    <a:lnTo>
                      <a:pt x="44" y="243"/>
                    </a:lnTo>
                    <a:lnTo>
                      <a:pt x="74" y="160"/>
                    </a:lnTo>
                    <a:lnTo>
                      <a:pt x="47" y="150"/>
                    </a:lnTo>
                    <a:lnTo>
                      <a:pt x="22" y="105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94"/>
              <p:cNvSpPr>
                <a:spLocks noChangeAspect="1"/>
              </p:cNvSpPr>
              <p:nvPr/>
            </p:nvSpPr>
            <p:spPr bwMode="gray">
              <a:xfrm>
                <a:off x="6825336" y="1886747"/>
                <a:ext cx="566536" cy="522853"/>
              </a:xfrm>
              <a:custGeom>
                <a:avLst/>
                <a:gdLst>
                  <a:gd name="T0" fmla="*/ 0 w 345"/>
                  <a:gd name="T1" fmla="*/ 1 h 315"/>
                  <a:gd name="T2" fmla="*/ 0 w 345"/>
                  <a:gd name="T3" fmla="*/ 1 h 315"/>
                  <a:gd name="T4" fmla="*/ 0 w 345"/>
                  <a:gd name="T5" fmla="*/ 1 h 315"/>
                  <a:gd name="T6" fmla="*/ 0 w 345"/>
                  <a:gd name="T7" fmla="*/ 1 h 315"/>
                  <a:gd name="T8" fmla="*/ 0 w 345"/>
                  <a:gd name="T9" fmla="*/ 1 h 315"/>
                  <a:gd name="T10" fmla="*/ 0 w 345"/>
                  <a:gd name="T11" fmla="*/ 1 h 315"/>
                  <a:gd name="T12" fmla="*/ 0 w 345"/>
                  <a:gd name="T13" fmla="*/ 1 h 315"/>
                  <a:gd name="T14" fmla="*/ 0 w 345"/>
                  <a:gd name="T15" fmla="*/ 1 h 315"/>
                  <a:gd name="T16" fmla="*/ 0 w 345"/>
                  <a:gd name="T17" fmla="*/ 1 h 315"/>
                  <a:gd name="T18" fmla="*/ 0 w 345"/>
                  <a:gd name="T19" fmla="*/ 1 h 315"/>
                  <a:gd name="T20" fmla="*/ 0 w 345"/>
                  <a:gd name="T21" fmla="*/ 1 h 315"/>
                  <a:gd name="T22" fmla="*/ 0 w 345"/>
                  <a:gd name="T23" fmla="*/ 1 h 315"/>
                  <a:gd name="T24" fmla="*/ 0 w 345"/>
                  <a:gd name="T25" fmla="*/ 0 h 315"/>
                  <a:gd name="T26" fmla="*/ 0 w 345"/>
                  <a:gd name="T27" fmla="*/ 1 h 315"/>
                  <a:gd name="T28" fmla="*/ 0 w 345"/>
                  <a:gd name="T29" fmla="*/ 1 h 315"/>
                  <a:gd name="T30" fmla="*/ 0 w 345"/>
                  <a:gd name="T31" fmla="*/ 1 h 315"/>
                  <a:gd name="T32" fmla="*/ 0 w 345"/>
                  <a:gd name="T33" fmla="*/ 1 h 3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45"/>
                  <a:gd name="T52" fmla="*/ 0 h 315"/>
                  <a:gd name="T53" fmla="*/ 345 w 345"/>
                  <a:gd name="T54" fmla="*/ 315 h 3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45" h="315">
                    <a:moveTo>
                      <a:pt x="0" y="153"/>
                    </a:moveTo>
                    <a:lnTo>
                      <a:pt x="17" y="198"/>
                    </a:lnTo>
                    <a:lnTo>
                      <a:pt x="173" y="268"/>
                    </a:lnTo>
                    <a:lnTo>
                      <a:pt x="175" y="294"/>
                    </a:lnTo>
                    <a:lnTo>
                      <a:pt x="211" y="311"/>
                    </a:lnTo>
                    <a:lnTo>
                      <a:pt x="275" y="315"/>
                    </a:lnTo>
                    <a:lnTo>
                      <a:pt x="326" y="283"/>
                    </a:lnTo>
                    <a:lnTo>
                      <a:pt x="345" y="279"/>
                    </a:lnTo>
                    <a:lnTo>
                      <a:pt x="298" y="191"/>
                    </a:lnTo>
                    <a:lnTo>
                      <a:pt x="234" y="138"/>
                    </a:lnTo>
                    <a:lnTo>
                      <a:pt x="264" y="55"/>
                    </a:lnTo>
                    <a:lnTo>
                      <a:pt x="237" y="45"/>
                    </a:lnTo>
                    <a:lnTo>
                      <a:pt x="212" y="0"/>
                    </a:lnTo>
                    <a:lnTo>
                      <a:pt x="135" y="4"/>
                    </a:lnTo>
                    <a:lnTo>
                      <a:pt x="97" y="32"/>
                    </a:lnTo>
                    <a:lnTo>
                      <a:pt x="84" y="108"/>
                    </a:lnTo>
                    <a:lnTo>
                      <a:pt x="0" y="15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" name="Freeform 95"/>
              <p:cNvSpPr>
                <a:spLocks noChangeAspect="1"/>
              </p:cNvSpPr>
              <p:nvPr/>
            </p:nvSpPr>
            <p:spPr bwMode="gray">
              <a:xfrm>
                <a:off x="5004866" y="1211791"/>
                <a:ext cx="672289" cy="633760"/>
              </a:xfrm>
              <a:custGeom>
                <a:avLst/>
                <a:gdLst>
                  <a:gd name="T0" fmla="*/ 0 w 408"/>
                  <a:gd name="T1" fmla="*/ 1 h 381"/>
                  <a:gd name="T2" fmla="*/ 0 w 408"/>
                  <a:gd name="T3" fmla="*/ 1 h 381"/>
                  <a:gd name="T4" fmla="*/ 0 w 408"/>
                  <a:gd name="T5" fmla="*/ 1 h 381"/>
                  <a:gd name="T6" fmla="*/ 0 w 408"/>
                  <a:gd name="T7" fmla="*/ 1 h 381"/>
                  <a:gd name="T8" fmla="*/ 0 w 408"/>
                  <a:gd name="T9" fmla="*/ 1 h 381"/>
                  <a:gd name="T10" fmla="*/ 0 w 408"/>
                  <a:gd name="T11" fmla="*/ 0 h 381"/>
                  <a:gd name="T12" fmla="*/ 0 w 408"/>
                  <a:gd name="T13" fmla="*/ 1 h 381"/>
                  <a:gd name="T14" fmla="*/ 0 w 408"/>
                  <a:gd name="T15" fmla="*/ 1 h 381"/>
                  <a:gd name="T16" fmla="*/ 0 w 408"/>
                  <a:gd name="T17" fmla="*/ 1 h 381"/>
                  <a:gd name="T18" fmla="*/ 0 w 408"/>
                  <a:gd name="T19" fmla="*/ 1 h 381"/>
                  <a:gd name="T20" fmla="*/ 0 w 408"/>
                  <a:gd name="T21" fmla="*/ 1 h 381"/>
                  <a:gd name="T22" fmla="*/ 0 w 408"/>
                  <a:gd name="T23" fmla="*/ 1 h 381"/>
                  <a:gd name="T24" fmla="*/ 0 w 408"/>
                  <a:gd name="T25" fmla="*/ 1 h 381"/>
                  <a:gd name="T26" fmla="*/ 0 w 408"/>
                  <a:gd name="T27" fmla="*/ 1 h 381"/>
                  <a:gd name="T28" fmla="*/ 0 w 408"/>
                  <a:gd name="T29" fmla="*/ 1 h 381"/>
                  <a:gd name="T30" fmla="*/ 0 w 408"/>
                  <a:gd name="T31" fmla="*/ 1 h 381"/>
                  <a:gd name="T32" fmla="*/ 0 w 408"/>
                  <a:gd name="T33" fmla="*/ 1 h 381"/>
                  <a:gd name="T34" fmla="*/ 0 w 408"/>
                  <a:gd name="T35" fmla="*/ 1 h 381"/>
                  <a:gd name="T36" fmla="*/ 0 w 408"/>
                  <a:gd name="T37" fmla="*/ 1 h 381"/>
                  <a:gd name="T38" fmla="*/ 0 w 408"/>
                  <a:gd name="T39" fmla="*/ 1 h 381"/>
                  <a:gd name="T40" fmla="*/ 0 w 408"/>
                  <a:gd name="T41" fmla="*/ 1 h 381"/>
                  <a:gd name="T42" fmla="*/ 0 w 408"/>
                  <a:gd name="T43" fmla="*/ 1 h 381"/>
                  <a:gd name="T44" fmla="*/ 0 w 408"/>
                  <a:gd name="T45" fmla="*/ 1 h 38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08"/>
                  <a:gd name="T70" fmla="*/ 0 h 381"/>
                  <a:gd name="T71" fmla="*/ 408 w 408"/>
                  <a:gd name="T72" fmla="*/ 381 h 38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08" h="381">
                    <a:moveTo>
                      <a:pt x="0" y="95"/>
                    </a:moveTo>
                    <a:lnTo>
                      <a:pt x="11" y="51"/>
                    </a:lnTo>
                    <a:lnTo>
                      <a:pt x="59" y="30"/>
                    </a:lnTo>
                    <a:lnTo>
                      <a:pt x="81" y="50"/>
                    </a:lnTo>
                    <a:lnTo>
                      <a:pt x="130" y="10"/>
                    </a:lnTo>
                    <a:lnTo>
                      <a:pt x="184" y="0"/>
                    </a:lnTo>
                    <a:lnTo>
                      <a:pt x="242" y="27"/>
                    </a:lnTo>
                    <a:lnTo>
                      <a:pt x="242" y="68"/>
                    </a:lnTo>
                    <a:lnTo>
                      <a:pt x="195" y="76"/>
                    </a:lnTo>
                    <a:lnTo>
                      <a:pt x="200" y="127"/>
                    </a:lnTo>
                    <a:lnTo>
                      <a:pt x="277" y="213"/>
                    </a:lnTo>
                    <a:lnTo>
                      <a:pt x="326" y="219"/>
                    </a:lnTo>
                    <a:lnTo>
                      <a:pt x="321" y="237"/>
                    </a:lnTo>
                    <a:lnTo>
                      <a:pt x="408" y="293"/>
                    </a:lnTo>
                    <a:lnTo>
                      <a:pt x="348" y="285"/>
                    </a:lnTo>
                    <a:lnTo>
                      <a:pt x="361" y="339"/>
                    </a:lnTo>
                    <a:lnTo>
                      <a:pt x="326" y="381"/>
                    </a:lnTo>
                    <a:lnTo>
                      <a:pt x="310" y="294"/>
                    </a:lnTo>
                    <a:lnTo>
                      <a:pt x="157" y="199"/>
                    </a:lnTo>
                    <a:lnTo>
                      <a:pt x="121" y="136"/>
                    </a:lnTo>
                    <a:lnTo>
                      <a:pt x="72" y="115"/>
                    </a:lnTo>
                    <a:lnTo>
                      <a:pt x="28" y="142"/>
                    </a:lnTo>
                    <a:lnTo>
                      <a:pt x="0" y="9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96"/>
              <p:cNvSpPr>
                <a:spLocks noChangeAspect="1"/>
              </p:cNvSpPr>
              <p:nvPr/>
            </p:nvSpPr>
            <p:spPr bwMode="gray">
              <a:xfrm>
                <a:off x="5091734" y="1620568"/>
                <a:ext cx="86871" cy="152103"/>
              </a:xfrm>
              <a:custGeom>
                <a:avLst/>
                <a:gdLst>
                  <a:gd name="T0" fmla="*/ 0 w 50"/>
                  <a:gd name="T1" fmla="*/ 1 h 93"/>
                  <a:gd name="T2" fmla="*/ 0 w 50"/>
                  <a:gd name="T3" fmla="*/ 1 h 93"/>
                  <a:gd name="T4" fmla="*/ 0 w 50"/>
                  <a:gd name="T5" fmla="*/ 1 h 93"/>
                  <a:gd name="T6" fmla="*/ 0 w 50"/>
                  <a:gd name="T7" fmla="*/ 1 h 93"/>
                  <a:gd name="T8" fmla="*/ 0 w 50"/>
                  <a:gd name="T9" fmla="*/ 0 h 93"/>
                  <a:gd name="T10" fmla="*/ 0 w 50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0"/>
                  <a:gd name="T19" fmla="*/ 0 h 93"/>
                  <a:gd name="T20" fmla="*/ 50 w 50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0" h="93">
                    <a:moveTo>
                      <a:pt x="0" y="14"/>
                    </a:moveTo>
                    <a:lnTo>
                      <a:pt x="9" y="85"/>
                    </a:lnTo>
                    <a:lnTo>
                      <a:pt x="29" y="93"/>
                    </a:lnTo>
                    <a:lnTo>
                      <a:pt x="50" y="37"/>
                    </a:lnTo>
                    <a:lnTo>
                      <a:pt x="31" y="0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97"/>
              <p:cNvSpPr>
                <a:spLocks noChangeAspect="1"/>
              </p:cNvSpPr>
              <p:nvPr/>
            </p:nvSpPr>
            <p:spPr bwMode="gray">
              <a:xfrm>
                <a:off x="5337234" y="1820201"/>
                <a:ext cx="181292" cy="98235"/>
              </a:xfrm>
              <a:custGeom>
                <a:avLst/>
                <a:gdLst>
                  <a:gd name="T0" fmla="*/ 0 w 108"/>
                  <a:gd name="T1" fmla="*/ 1 h 61"/>
                  <a:gd name="T2" fmla="*/ 0 w 108"/>
                  <a:gd name="T3" fmla="*/ 1 h 61"/>
                  <a:gd name="T4" fmla="*/ 0 w 108"/>
                  <a:gd name="T5" fmla="*/ 0 h 61"/>
                  <a:gd name="T6" fmla="*/ 0 w 108"/>
                  <a:gd name="T7" fmla="*/ 1 h 6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8"/>
                  <a:gd name="T13" fmla="*/ 0 h 61"/>
                  <a:gd name="T14" fmla="*/ 108 w 108"/>
                  <a:gd name="T15" fmla="*/ 61 h 6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8" h="61">
                    <a:moveTo>
                      <a:pt x="0" y="14"/>
                    </a:moveTo>
                    <a:lnTo>
                      <a:pt x="91" y="61"/>
                    </a:lnTo>
                    <a:lnTo>
                      <a:pt x="108" y="0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105"/>
              <p:cNvSpPr>
                <a:spLocks noChangeAspect="1"/>
              </p:cNvSpPr>
              <p:nvPr/>
            </p:nvSpPr>
            <p:spPr bwMode="gray">
              <a:xfrm>
                <a:off x="4948212" y="989975"/>
                <a:ext cx="30215" cy="50701"/>
              </a:xfrm>
              <a:custGeom>
                <a:avLst/>
                <a:gdLst>
                  <a:gd name="T0" fmla="*/ 0 w 17"/>
                  <a:gd name="T1" fmla="*/ 1 h 30"/>
                  <a:gd name="T2" fmla="*/ 0 w 17"/>
                  <a:gd name="T3" fmla="*/ 0 h 30"/>
                  <a:gd name="T4" fmla="*/ 0 w 17"/>
                  <a:gd name="T5" fmla="*/ 1 h 30"/>
                  <a:gd name="T6" fmla="*/ 0 w 17"/>
                  <a:gd name="T7" fmla="*/ 1 h 3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7"/>
                  <a:gd name="T13" fmla="*/ 0 h 30"/>
                  <a:gd name="T14" fmla="*/ 17 w 17"/>
                  <a:gd name="T15" fmla="*/ 30 h 3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7" h="30">
                    <a:moveTo>
                      <a:pt x="0" y="23"/>
                    </a:moveTo>
                    <a:lnTo>
                      <a:pt x="13" y="0"/>
                    </a:lnTo>
                    <a:lnTo>
                      <a:pt x="17" y="30"/>
                    </a:lnTo>
                    <a:lnTo>
                      <a:pt x="0" y="2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110"/>
              <p:cNvSpPr>
                <a:spLocks noChangeAspect="1"/>
              </p:cNvSpPr>
              <p:nvPr/>
            </p:nvSpPr>
            <p:spPr bwMode="gray">
              <a:xfrm>
                <a:off x="7588270" y="2666274"/>
                <a:ext cx="434346" cy="494333"/>
              </a:xfrm>
              <a:custGeom>
                <a:avLst/>
                <a:gdLst>
                  <a:gd name="T0" fmla="*/ 0 w 266"/>
                  <a:gd name="T1" fmla="*/ 1 h 300"/>
                  <a:gd name="T2" fmla="*/ 0 w 266"/>
                  <a:gd name="T3" fmla="*/ 1 h 300"/>
                  <a:gd name="T4" fmla="*/ 0 w 266"/>
                  <a:gd name="T5" fmla="*/ 1 h 300"/>
                  <a:gd name="T6" fmla="*/ 0 w 266"/>
                  <a:gd name="T7" fmla="*/ 1 h 300"/>
                  <a:gd name="T8" fmla="*/ 0 w 266"/>
                  <a:gd name="T9" fmla="*/ 1 h 300"/>
                  <a:gd name="T10" fmla="*/ 0 w 266"/>
                  <a:gd name="T11" fmla="*/ 1 h 300"/>
                  <a:gd name="T12" fmla="*/ 0 w 266"/>
                  <a:gd name="T13" fmla="*/ 1 h 300"/>
                  <a:gd name="T14" fmla="*/ 0 w 266"/>
                  <a:gd name="T15" fmla="*/ 1 h 300"/>
                  <a:gd name="T16" fmla="*/ 0 w 266"/>
                  <a:gd name="T17" fmla="*/ 0 h 300"/>
                  <a:gd name="T18" fmla="*/ 0 w 266"/>
                  <a:gd name="T19" fmla="*/ 1 h 300"/>
                  <a:gd name="T20" fmla="*/ 0 w 266"/>
                  <a:gd name="T21" fmla="*/ 1 h 300"/>
                  <a:gd name="T22" fmla="*/ 0 w 266"/>
                  <a:gd name="T23" fmla="*/ 1 h 300"/>
                  <a:gd name="T24" fmla="*/ 0 w 266"/>
                  <a:gd name="T25" fmla="*/ 1 h 300"/>
                  <a:gd name="T26" fmla="*/ 0 w 266"/>
                  <a:gd name="T27" fmla="*/ 1 h 300"/>
                  <a:gd name="T28" fmla="*/ 0 w 266"/>
                  <a:gd name="T29" fmla="*/ 1 h 30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66"/>
                  <a:gd name="T46" fmla="*/ 0 h 300"/>
                  <a:gd name="T47" fmla="*/ 266 w 266"/>
                  <a:gd name="T48" fmla="*/ 300 h 30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66" h="300">
                    <a:moveTo>
                      <a:pt x="0" y="213"/>
                    </a:moveTo>
                    <a:lnTo>
                      <a:pt x="36" y="300"/>
                    </a:lnTo>
                    <a:lnTo>
                      <a:pt x="99" y="286"/>
                    </a:lnTo>
                    <a:lnTo>
                      <a:pt x="199" y="212"/>
                    </a:lnTo>
                    <a:lnTo>
                      <a:pt x="197" y="176"/>
                    </a:lnTo>
                    <a:lnTo>
                      <a:pt x="262" y="110"/>
                    </a:lnTo>
                    <a:lnTo>
                      <a:pt x="266" y="88"/>
                    </a:lnTo>
                    <a:lnTo>
                      <a:pt x="230" y="50"/>
                    </a:lnTo>
                    <a:lnTo>
                      <a:pt x="148" y="0"/>
                    </a:lnTo>
                    <a:lnTo>
                      <a:pt x="128" y="1"/>
                    </a:lnTo>
                    <a:lnTo>
                      <a:pt x="139" y="28"/>
                    </a:lnTo>
                    <a:lnTo>
                      <a:pt x="110" y="80"/>
                    </a:lnTo>
                    <a:lnTo>
                      <a:pt x="128" y="105"/>
                    </a:lnTo>
                    <a:lnTo>
                      <a:pt x="102" y="177"/>
                    </a:lnTo>
                    <a:lnTo>
                      <a:pt x="0" y="21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112"/>
              <p:cNvSpPr>
                <a:spLocks noChangeAspect="1"/>
              </p:cNvSpPr>
              <p:nvPr/>
            </p:nvSpPr>
            <p:spPr bwMode="gray">
              <a:xfrm>
                <a:off x="4831128" y="758654"/>
                <a:ext cx="196398" cy="183791"/>
              </a:xfrm>
              <a:custGeom>
                <a:avLst/>
                <a:gdLst>
                  <a:gd name="T0" fmla="*/ 0 w 123"/>
                  <a:gd name="T1" fmla="*/ 1 h 115"/>
                  <a:gd name="T2" fmla="*/ 0 w 123"/>
                  <a:gd name="T3" fmla="*/ 1 h 115"/>
                  <a:gd name="T4" fmla="*/ 0 w 123"/>
                  <a:gd name="T5" fmla="*/ 1 h 115"/>
                  <a:gd name="T6" fmla="*/ 0 w 123"/>
                  <a:gd name="T7" fmla="*/ 1 h 115"/>
                  <a:gd name="T8" fmla="*/ 0 w 123"/>
                  <a:gd name="T9" fmla="*/ 1 h 115"/>
                  <a:gd name="T10" fmla="*/ 0 w 123"/>
                  <a:gd name="T11" fmla="*/ 0 h 115"/>
                  <a:gd name="T12" fmla="*/ 0 w 123"/>
                  <a:gd name="T13" fmla="*/ 0 h 115"/>
                  <a:gd name="T14" fmla="*/ 0 w 123"/>
                  <a:gd name="T15" fmla="*/ 1 h 115"/>
                  <a:gd name="T16" fmla="*/ 0 w 123"/>
                  <a:gd name="T17" fmla="*/ 1 h 115"/>
                  <a:gd name="T18" fmla="*/ 0 w 123"/>
                  <a:gd name="T19" fmla="*/ 1 h 115"/>
                  <a:gd name="T20" fmla="*/ 0 w 123"/>
                  <a:gd name="T21" fmla="*/ 1 h 115"/>
                  <a:gd name="T22" fmla="*/ 0 w 123"/>
                  <a:gd name="T23" fmla="*/ 1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23"/>
                  <a:gd name="T37" fmla="*/ 0 h 115"/>
                  <a:gd name="T38" fmla="*/ 123 w 123"/>
                  <a:gd name="T39" fmla="*/ 115 h 11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23" h="115">
                    <a:moveTo>
                      <a:pt x="0" y="86"/>
                    </a:moveTo>
                    <a:lnTo>
                      <a:pt x="47" y="72"/>
                    </a:lnTo>
                    <a:lnTo>
                      <a:pt x="22" y="58"/>
                    </a:lnTo>
                    <a:lnTo>
                      <a:pt x="46" y="18"/>
                    </a:lnTo>
                    <a:lnTo>
                      <a:pt x="64" y="44"/>
                    </a:lnTo>
                    <a:lnTo>
                      <a:pt x="67" y="0"/>
                    </a:lnTo>
                    <a:lnTo>
                      <a:pt x="123" y="0"/>
                    </a:lnTo>
                    <a:lnTo>
                      <a:pt x="118" y="44"/>
                    </a:lnTo>
                    <a:lnTo>
                      <a:pt x="82" y="61"/>
                    </a:lnTo>
                    <a:lnTo>
                      <a:pt x="84" y="115"/>
                    </a:lnTo>
                    <a:lnTo>
                      <a:pt x="50" y="82"/>
                    </a:lnTo>
                    <a:lnTo>
                      <a:pt x="0" y="8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130"/>
              <p:cNvSpPr>
                <a:spLocks noChangeAspect="1"/>
              </p:cNvSpPr>
              <p:nvPr/>
            </p:nvSpPr>
            <p:spPr bwMode="gray">
              <a:xfrm>
                <a:off x="5427880" y="631902"/>
                <a:ext cx="570314" cy="434127"/>
              </a:xfrm>
              <a:custGeom>
                <a:avLst/>
                <a:gdLst>
                  <a:gd name="T0" fmla="*/ 0 w 345"/>
                  <a:gd name="T1" fmla="*/ 1 h 262"/>
                  <a:gd name="T2" fmla="*/ 0 w 345"/>
                  <a:gd name="T3" fmla="*/ 1 h 262"/>
                  <a:gd name="T4" fmla="*/ 0 w 345"/>
                  <a:gd name="T5" fmla="*/ 1 h 262"/>
                  <a:gd name="T6" fmla="*/ 0 w 345"/>
                  <a:gd name="T7" fmla="*/ 1 h 262"/>
                  <a:gd name="T8" fmla="*/ 0 w 345"/>
                  <a:gd name="T9" fmla="*/ 1 h 262"/>
                  <a:gd name="T10" fmla="*/ 0 w 345"/>
                  <a:gd name="T11" fmla="*/ 1 h 262"/>
                  <a:gd name="T12" fmla="*/ 0 w 345"/>
                  <a:gd name="T13" fmla="*/ 1 h 262"/>
                  <a:gd name="T14" fmla="*/ 0 w 345"/>
                  <a:gd name="T15" fmla="*/ 1 h 262"/>
                  <a:gd name="T16" fmla="*/ 0 w 345"/>
                  <a:gd name="T17" fmla="*/ 1 h 262"/>
                  <a:gd name="T18" fmla="*/ 0 w 345"/>
                  <a:gd name="T19" fmla="*/ 0 h 262"/>
                  <a:gd name="T20" fmla="*/ 0 w 345"/>
                  <a:gd name="T21" fmla="*/ 1 h 26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45"/>
                  <a:gd name="T34" fmla="*/ 0 h 262"/>
                  <a:gd name="T35" fmla="*/ 345 w 345"/>
                  <a:gd name="T36" fmla="*/ 262 h 26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45" h="262">
                    <a:moveTo>
                      <a:pt x="0" y="48"/>
                    </a:moveTo>
                    <a:lnTo>
                      <a:pt x="20" y="185"/>
                    </a:lnTo>
                    <a:lnTo>
                      <a:pt x="201" y="253"/>
                    </a:lnTo>
                    <a:lnTo>
                      <a:pt x="289" y="262"/>
                    </a:lnTo>
                    <a:lnTo>
                      <a:pt x="345" y="193"/>
                    </a:lnTo>
                    <a:lnTo>
                      <a:pt x="317" y="115"/>
                    </a:lnTo>
                    <a:lnTo>
                      <a:pt x="339" y="94"/>
                    </a:lnTo>
                    <a:lnTo>
                      <a:pt x="324" y="34"/>
                    </a:lnTo>
                    <a:lnTo>
                      <a:pt x="192" y="15"/>
                    </a:lnTo>
                    <a:lnTo>
                      <a:pt x="107" y="0"/>
                    </a:lnTo>
                    <a:lnTo>
                      <a:pt x="0" y="4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131"/>
              <p:cNvSpPr>
                <a:spLocks noChangeAspect="1"/>
              </p:cNvSpPr>
              <p:nvPr/>
            </p:nvSpPr>
            <p:spPr bwMode="gray">
              <a:xfrm>
                <a:off x="4098409" y="1585710"/>
                <a:ext cx="181292" cy="316880"/>
              </a:xfrm>
              <a:custGeom>
                <a:avLst/>
                <a:gdLst>
                  <a:gd name="T0" fmla="*/ 0 w 109"/>
                  <a:gd name="T1" fmla="*/ 1 h 192"/>
                  <a:gd name="T2" fmla="*/ 0 w 109"/>
                  <a:gd name="T3" fmla="*/ 0 h 192"/>
                  <a:gd name="T4" fmla="*/ 0 w 109"/>
                  <a:gd name="T5" fmla="*/ 1 h 192"/>
                  <a:gd name="T6" fmla="*/ 0 w 109"/>
                  <a:gd name="T7" fmla="*/ 1 h 192"/>
                  <a:gd name="T8" fmla="*/ 0 w 109"/>
                  <a:gd name="T9" fmla="*/ 1 h 192"/>
                  <a:gd name="T10" fmla="*/ 0 w 109"/>
                  <a:gd name="T11" fmla="*/ 1 h 192"/>
                  <a:gd name="T12" fmla="*/ 0 w 109"/>
                  <a:gd name="T13" fmla="*/ 1 h 192"/>
                  <a:gd name="T14" fmla="*/ 0 w 109"/>
                  <a:gd name="T15" fmla="*/ 1 h 1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9"/>
                  <a:gd name="T25" fmla="*/ 0 h 192"/>
                  <a:gd name="T26" fmla="*/ 109 w 109"/>
                  <a:gd name="T27" fmla="*/ 192 h 1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9" h="192">
                    <a:moveTo>
                      <a:pt x="0" y="125"/>
                    </a:moveTo>
                    <a:lnTo>
                      <a:pt x="19" y="0"/>
                    </a:lnTo>
                    <a:lnTo>
                      <a:pt x="109" y="8"/>
                    </a:lnTo>
                    <a:lnTo>
                      <a:pt x="69" y="88"/>
                    </a:lnTo>
                    <a:lnTo>
                      <a:pt x="69" y="187"/>
                    </a:lnTo>
                    <a:lnTo>
                      <a:pt x="16" y="192"/>
                    </a:lnTo>
                    <a:lnTo>
                      <a:pt x="23" y="132"/>
                    </a:lnTo>
                    <a:lnTo>
                      <a:pt x="0" y="12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132"/>
              <p:cNvSpPr>
                <a:spLocks noChangeAspect="1"/>
              </p:cNvSpPr>
              <p:nvPr/>
            </p:nvSpPr>
            <p:spPr bwMode="gray">
              <a:xfrm>
                <a:off x="5767800" y="1129402"/>
                <a:ext cx="547653" cy="320051"/>
              </a:xfrm>
              <a:custGeom>
                <a:avLst/>
                <a:gdLst>
                  <a:gd name="T0" fmla="*/ 0 w 329"/>
                  <a:gd name="T1" fmla="*/ 1 h 193"/>
                  <a:gd name="T2" fmla="*/ 0 w 329"/>
                  <a:gd name="T3" fmla="*/ 1 h 193"/>
                  <a:gd name="T4" fmla="*/ 0 w 329"/>
                  <a:gd name="T5" fmla="*/ 1 h 193"/>
                  <a:gd name="T6" fmla="*/ 0 w 329"/>
                  <a:gd name="T7" fmla="*/ 1 h 193"/>
                  <a:gd name="T8" fmla="*/ 0 w 329"/>
                  <a:gd name="T9" fmla="*/ 1 h 193"/>
                  <a:gd name="T10" fmla="*/ 0 w 329"/>
                  <a:gd name="T11" fmla="*/ 1 h 193"/>
                  <a:gd name="T12" fmla="*/ 0 w 329"/>
                  <a:gd name="T13" fmla="*/ 0 h 193"/>
                  <a:gd name="T14" fmla="*/ 0 w 329"/>
                  <a:gd name="T15" fmla="*/ 1 h 193"/>
                  <a:gd name="T16" fmla="*/ 0 w 329"/>
                  <a:gd name="T17" fmla="*/ 1 h 1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29"/>
                  <a:gd name="T28" fmla="*/ 0 h 193"/>
                  <a:gd name="T29" fmla="*/ 329 w 329"/>
                  <a:gd name="T30" fmla="*/ 193 h 19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29" h="193">
                    <a:moveTo>
                      <a:pt x="0" y="94"/>
                    </a:moveTo>
                    <a:lnTo>
                      <a:pt x="89" y="174"/>
                    </a:lnTo>
                    <a:lnTo>
                      <a:pt x="293" y="193"/>
                    </a:lnTo>
                    <a:lnTo>
                      <a:pt x="329" y="126"/>
                    </a:lnTo>
                    <a:lnTo>
                      <a:pt x="277" y="122"/>
                    </a:lnTo>
                    <a:lnTo>
                      <a:pt x="272" y="63"/>
                    </a:lnTo>
                    <a:lnTo>
                      <a:pt x="226" y="0"/>
                    </a:lnTo>
                    <a:lnTo>
                      <a:pt x="89" y="13"/>
                    </a:lnTo>
                    <a:lnTo>
                      <a:pt x="0" y="9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133"/>
              <p:cNvSpPr>
                <a:spLocks noChangeAspect="1"/>
              </p:cNvSpPr>
              <p:nvPr/>
            </p:nvSpPr>
            <p:spPr bwMode="gray">
              <a:xfrm>
                <a:off x="6606274" y="2213132"/>
                <a:ext cx="1185949" cy="1001343"/>
              </a:xfrm>
              <a:custGeom>
                <a:avLst/>
                <a:gdLst>
                  <a:gd name="T0" fmla="*/ 0 w 731"/>
                  <a:gd name="T1" fmla="*/ 1 h 607"/>
                  <a:gd name="T2" fmla="*/ 0 w 731"/>
                  <a:gd name="T3" fmla="*/ 1 h 607"/>
                  <a:gd name="T4" fmla="*/ 0 w 731"/>
                  <a:gd name="T5" fmla="*/ 1 h 607"/>
                  <a:gd name="T6" fmla="*/ 0 w 731"/>
                  <a:gd name="T7" fmla="*/ 1 h 607"/>
                  <a:gd name="T8" fmla="*/ 0 w 731"/>
                  <a:gd name="T9" fmla="*/ 1 h 607"/>
                  <a:gd name="T10" fmla="*/ 0 w 731"/>
                  <a:gd name="T11" fmla="*/ 1 h 607"/>
                  <a:gd name="T12" fmla="*/ 0 w 731"/>
                  <a:gd name="T13" fmla="*/ 0 h 607"/>
                  <a:gd name="T14" fmla="*/ 0 w 731"/>
                  <a:gd name="T15" fmla="*/ 1 h 607"/>
                  <a:gd name="T16" fmla="*/ 0 w 731"/>
                  <a:gd name="T17" fmla="*/ 1 h 607"/>
                  <a:gd name="T18" fmla="*/ 0 w 731"/>
                  <a:gd name="T19" fmla="*/ 1 h 607"/>
                  <a:gd name="T20" fmla="*/ 0 w 731"/>
                  <a:gd name="T21" fmla="*/ 1 h 607"/>
                  <a:gd name="T22" fmla="*/ 0 w 731"/>
                  <a:gd name="T23" fmla="*/ 1 h 607"/>
                  <a:gd name="T24" fmla="*/ 0 w 731"/>
                  <a:gd name="T25" fmla="*/ 1 h 607"/>
                  <a:gd name="T26" fmla="*/ 0 w 731"/>
                  <a:gd name="T27" fmla="*/ 1 h 607"/>
                  <a:gd name="T28" fmla="*/ 0 w 731"/>
                  <a:gd name="T29" fmla="*/ 1 h 607"/>
                  <a:gd name="T30" fmla="*/ 0 w 731"/>
                  <a:gd name="T31" fmla="*/ 1 h 607"/>
                  <a:gd name="T32" fmla="*/ 0 w 731"/>
                  <a:gd name="T33" fmla="*/ 1 h 607"/>
                  <a:gd name="T34" fmla="*/ 0 w 731"/>
                  <a:gd name="T35" fmla="*/ 1 h 607"/>
                  <a:gd name="T36" fmla="*/ 0 w 731"/>
                  <a:gd name="T37" fmla="*/ 1 h 607"/>
                  <a:gd name="T38" fmla="*/ 0 w 731"/>
                  <a:gd name="T39" fmla="*/ 1 h 607"/>
                  <a:gd name="T40" fmla="*/ 0 w 731"/>
                  <a:gd name="T41" fmla="*/ 1 h 607"/>
                  <a:gd name="T42" fmla="*/ 0 w 731"/>
                  <a:gd name="T43" fmla="*/ 1 h 607"/>
                  <a:gd name="T44" fmla="*/ 0 w 731"/>
                  <a:gd name="T45" fmla="*/ 1 h 607"/>
                  <a:gd name="T46" fmla="*/ 0 w 731"/>
                  <a:gd name="T47" fmla="*/ 1 h 607"/>
                  <a:gd name="T48" fmla="*/ 0 w 731"/>
                  <a:gd name="T49" fmla="*/ 1 h 607"/>
                  <a:gd name="T50" fmla="*/ 0 w 731"/>
                  <a:gd name="T51" fmla="*/ 1 h 607"/>
                  <a:gd name="T52" fmla="*/ 0 w 731"/>
                  <a:gd name="T53" fmla="*/ 1 h 607"/>
                  <a:gd name="T54" fmla="*/ 0 w 731"/>
                  <a:gd name="T55" fmla="*/ 1 h 607"/>
                  <a:gd name="T56" fmla="*/ 0 w 731"/>
                  <a:gd name="T57" fmla="*/ 1 h 60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31"/>
                  <a:gd name="T88" fmla="*/ 0 h 607"/>
                  <a:gd name="T89" fmla="*/ 731 w 731"/>
                  <a:gd name="T90" fmla="*/ 607 h 60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31" h="607">
                    <a:moveTo>
                      <a:pt x="0" y="158"/>
                    </a:moveTo>
                    <a:lnTo>
                      <a:pt x="10" y="106"/>
                    </a:lnTo>
                    <a:lnTo>
                      <a:pt x="49" y="117"/>
                    </a:lnTo>
                    <a:lnTo>
                      <a:pt x="96" y="85"/>
                    </a:lnTo>
                    <a:lnTo>
                      <a:pt x="115" y="61"/>
                    </a:lnTo>
                    <a:lnTo>
                      <a:pt x="77" y="26"/>
                    </a:lnTo>
                    <a:lnTo>
                      <a:pt x="156" y="0"/>
                    </a:lnTo>
                    <a:lnTo>
                      <a:pt x="312" y="70"/>
                    </a:lnTo>
                    <a:lnTo>
                      <a:pt x="314" y="96"/>
                    </a:lnTo>
                    <a:lnTo>
                      <a:pt x="350" y="113"/>
                    </a:lnTo>
                    <a:lnTo>
                      <a:pt x="383" y="130"/>
                    </a:lnTo>
                    <a:lnTo>
                      <a:pt x="414" y="117"/>
                    </a:lnTo>
                    <a:lnTo>
                      <a:pt x="476" y="137"/>
                    </a:lnTo>
                    <a:lnTo>
                      <a:pt x="561" y="276"/>
                    </a:lnTo>
                    <a:lnTo>
                      <a:pt x="570" y="285"/>
                    </a:lnTo>
                    <a:lnTo>
                      <a:pt x="603" y="340"/>
                    </a:lnTo>
                    <a:lnTo>
                      <a:pt x="713" y="353"/>
                    </a:lnTo>
                    <a:lnTo>
                      <a:pt x="731" y="378"/>
                    </a:lnTo>
                    <a:lnTo>
                      <a:pt x="705" y="450"/>
                    </a:lnTo>
                    <a:lnTo>
                      <a:pt x="603" y="486"/>
                    </a:lnTo>
                    <a:lnTo>
                      <a:pt x="492" y="510"/>
                    </a:lnTo>
                    <a:lnTo>
                      <a:pt x="403" y="607"/>
                    </a:lnTo>
                    <a:lnTo>
                      <a:pt x="403" y="570"/>
                    </a:lnTo>
                    <a:lnTo>
                      <a:pt x="340" y="546"/>
                    </a:lnTo>
                    <a:lnTo>
                      <a:pt x="278" y="579"/>
                    </a:lnTo>
                    <a:lnTo>
                      <a:pt x="214" y="469"/>
                    </a:lnTo>
                    <a:lnTo>
                      <a:pt x="163" y="426"/>
                    </a:lnTo>
                    <a:lnTo>
                      <a:pt x="130" y="311"/>
                    </a:lnTo>
                    <a:lnTo>
                      <a:pt x="0" y="15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147"/>
              <p:cNvSpPr>
                <a:spLocks noChangeAspect="1"/>
              </p:cNvSpPr>
              <p:nvPr/>
            </p:nvSpPr>
            <p:spPr bwMode="gray">
              <a:xfrm>
                <a:off x="4105964" y="1458958"/>
                <a:ext cx="706284" cy="507007"/>
              </a:xfrm>
              <a:custGeom>
                <a:avLst/>
                <a:gdLst>
                  <a:gd name="T0" fmla="*/ 0 w 426"/>
                  <a:gd name="T1" fmla="*/ 1 h 307"/>
                  <a:gd name="T2" fmla="*/ 0 w 426"/>
                  <a:gd name="T3" fmla="*/ 1 h 307"/>
                  <a:gd name="T4" fmla="*/ 0 w 426"/>
                  <a:gd name="T5" fmla="*/ 1 h 307"/>
                  <a:gd name="T6" fmla="*/ 0 w 426"/>
                  <a:gd name="T7" fmla="*/ 1 h 307"/>
                  <a:gd name="T8" fmla="*/ 0 w 426"/>
                  <a:gd name="T9" fmla="*/ 1 h 307"/>
                  <a:gd name="T10" fmla="*/ 0 w 426"/>
                  <a:gd name="T11" fmla="*/ 1 h 307"/>
                  <a:gd name="T12" fmla="*/ 0 w 426"/>
                  <a:gd name="T13" fmla="*/ 1 h 307"/>
                  <a:gd name="T14" fmla="*/ 0 w 426"/>
                  <a:gd name="T15" fmla="*/ 1 h 307"/>
                  <a:gd name="T16" fmla="*/ 0 w 426"/>
                  <a:gd name="T17" fmla="*/ 1 h 307"/>
                  <a:gd name="T18" fmla="*/ 0 w 426"/>
                  <a:gd name="T19" fmla="*/ 1 h 307"/>
                  <a:gd name="T20" fmla="*/ 0 w 426"/>
                  <a:gd name="T21" fmla="*/ 1 h 307"/>
                  <a:gd name="T22" fmla="*/ 0 w 426"/>
                  <a:gd name="T23" fmla="*/ 1 h 307"/>
                  <a:gd name="T24" fmla="*/ 0 w 426"/>
                  <a:gd name="T25" fmla="*/ 1 h 307"/>
                  <a:gd name="T26" fmla="*/ 0 w 426"/>
                  <a:gd name="T27" fmla="*/ 1 h 307"/>
                  <a:gd name="T28" fmla="*/ 0 w 426"/>
                  <a:gd name="T29" fmla="*/ 1 h 307"/>
                  <a:gd name="T30" fmla="*/ 0 w 426"/>
                  <a:gd name="T31" fmla="*/ 0 h 307"/>
                  <a:gd name="T32" fmla="*/ 0 w 426"/>
                  <a:gd name="T33" fmla="*/ 1 h 3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26"/>
                  <a:gd name="T52" fmla="*/ 0 h 307"/>
                  <a:gd name="T53" fmla="*/ 426 w 426"/>
                  <a:gd name="T54" fmla="*/ 307 h 30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26" h="307">
                    <a:moveTo>
                      <a:pt x="0" y="26"/>
                    </a:moveTo>
                    <a:lnTo>
                      <a:pt x="14" y="76"/>
                    </a:lnTo>
                    <a:lnTo>
                      <a:pt x="104" y="84"/>
                    </a:lnTo>
                    <a:lnTo>
                      <a:pt x="64" y="164"/>
                    </a:lnTo>
                    <a:lnTo>
                      <a:pt x="64" y="263"/>
                    </a:lnTo>
                    <a:lnTo>
                      <a:pt x="128" y="307"/>
                    </a:lnTo>
                    <a:lnTo>
                      <a:pt x="253" y="279"/>
                    </a:lnTo>
                    <a:lnTo>
                      <a:pt x="322" y="204"/>
                    </a:lnTo>
                    <a:lnTo>
                      <a:pt x="308" y="174"/>
                    </a:lnTo>
                    <a:lnTo>
                      <a:pt x="346" y="120"/>
                    </a:lnTo>
                    <a:lnTo>
                      <a:pt x="425" y="77"/>
                    </a:lnTo>
                    <a:lnTo>
                      <a:pt x="426" y="53"/>
                    </a:lnTo>
                    <a:lnTo>
                      <a:pt x="375" y="46"/>
                    </a:lnTo>
                    <a:lnTo>
                      <a:pt x="364" y="43"/>
                    </a:lnTo>
                    <a:lnTo>
                      <a:pt x="255" y="11"/>
                    </a:lnTo>
                    <a:lnTo>
                      <a:pt x="36" y="0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153"/>
              <p:cNvSpPr>
                <a:spLocks noChangeAspect="1"/>
              </p:cNvSpPr>
              <p:nvPr/>
            </p:nvSpPr>
            <p:spPr bwMode="gray">
              <a:xfrm>
                <a:off x="4959544" y="1170598"/>
                <a:ext cx="256829" cy="126752"/>
              </a:xfrm>
              <a:custGeom>
                <a:avLst/>
                <a:gdLst>
                  <a:gd name="T0" fmla="*/ 0 w 153"/>
                  <a:gd name="T1" fmla="*/ 1 h 76"/>
                  <a:gd name="T2" fmla="*/ 0 w 153"/>
                  <a:gd name="T3" fmla="*/ 1 h 76"/>
                  <a:gd name="T4" fmla="*/ 0 w 153"/>
                  <a:gd name="T5" fmla="*/ 1 h 76"/>
                  <a:gd name="T6" fmla="*/ 0 w 153"/>
                  <a:gd name="T7" fmla="*/ 1 h 76"/>
                  <a:gd name="T8" fmla="*/ 0 w 153"/>
                  <a:gd name="T9" fmla="*/ 1 h 76"/>
                  <a:gd name="T10" fmla="*/ 0 w 153"/>
                  <a:gd name="T11" fmla="*/ 1 h 76"/>
                  <a:gd name="T12" fmla="*/ 0 w 153"/>
                  <a:gd name="T13" fmla="*/ 1 h 76"/>
                  <a:gd name="T14" fmla="*/ 0 w 153"/>
                  <a:gd name="T15" fmla="*/ 1 h 76"/>
                  <a:gd name="T16" fmla="*/ 0 w 153"/>
                  <a:gd name="T17" fmla="*/ 0 h 76"/>
                  <a:gd name="T18" fmla="*/ 0 w 153"/>
                  <a:gd name="T19" fmla="*/ 1 h 7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3"/>
                  <a:gd name="T31" fmla="*/ 0 h 76"/>
                  <a:gd name="T32" fmla="*/ 153 w 153"/>
                  <a:gd name="T33" fmla="*/ 76 h 7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3" h="76">
                    <a:moveTo>
                      <a:pt x="0" y="52"/>
                    </a:moveTo>
                    <a:lnTo>
                      <a:pt x="34" y="76"/>
                    </a:lnTo>
                    <a:lnTo>
                      <a:pt x="82" y="55"/>
                    </a:lnTo>
                    <a:lnTo>
                      <a:pt x="104" y="75"/>
                    </a:lnTo>
                    <a:lnTo>
                      <a:pt x="153" y="35"/>
                    </a:lnTo>
                    <a:lnTo>
                      <a:pt x="124" y="31"/>
                    </a:lnTo>
                    <a:lnTo>
                      <a:pt x="122" y="13"/>
                    </a:lnTo>
                    <a:lnTo>
                      <a:pt x="119" y="8"/>
                    </a:lnTo>
                    <a:lnTo>
                      <a:pt x="51" y="0"/>
                    </a:lnTo>
                    <a:lnTo>
                      <a:pt x="0" y="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154"/>
              <p:cNvSpPr>
                <a:spLocks noChangeAspect="1"/>
              </p:cNvSpPr>
              <p:nvPr/>
            </p:nvSpPr>
            <p:spPr bwMode="gray">
              <a:xfrm>
                <a:off x="6640264" y="1893085"/>
                <a:ext cx="404131" cy="310542"/>
              </a:xfrm>
              <a:custGeom>
                <a:avLst/>
                <a:gdLst>
                  <a:gd name="T0" fmla="*/ 0 w 247"/>
                  <a:gd name="T1" fmla="*/ 1 h 189"/>
                  <a:gd name="T2" fmla="*/ 0 w 247"/>
                  <a:gd name="T3" fmla="*/ 1 h 189"/>
                  <a:gd name="T4" fmla="*/ 0 w 247"/>
                  <a:gd name="T5" fmla="*/ 1 h 189"/>
                  <a:gd name="T6" fmla="*/ 0 w 247"/>
                  <a:gd name="T7" fmla="*/ 1 h 189"/>
                  <a:gd name="T8" fmla="*/ 0 w 247"/>
                  <a:gd name="T9" fmla="*/ 1 h 189"/>
                  <a:gd name="T10" fmla="*/ 0 w 247"/>
                  <a:gd name="T11" fmla="*/ 1 h 189"/>
                  <a:gd name="T12" fmla="*/ 0 w 247"/>
                  <a:gd name="T13" fmla="*/ 0 h 189"/>
                  <a:gd name="T14" fmla="*/ 0 w 247"/>
                  <a:gd name="T15" fmla="*/ 1 h 189"/>
                  <a:gd name="T16" fmla="*/ 0 w 247"/>
                  <a:gd name="T17" fmla="*/ 1 h 189"/>
                  <a:gd name="T18" fmla="*/ 0 w 247"/>
                  <a:gd name="T19" fmla="*/ 1 h 189"/>
                  <a:gd name="T20" fmla="*/ 0 w 247"/>
                  <a:gd name="T21" fmla="*/ 1 h 189"/>
                  <a:gd name="T22" fmla="*/ 0 w 247"/>
                  <a:gd name="T23" fmla="*/ 1 h 18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47"/>
                  <a:gd name="T37" fmla="*/ 0 h 189"/>
                  <a:gd name="T38" fmla="*/ 247 w 247"/>
                  <a:gd name="T39" fmla="*/ 189 h 18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47" h="189">
                    <a:moveTo>
                      <a:pt x="0" y="175"/>
                    </a:moveTo>
                    <a:lnTo>
                      <a:pt x="5" y="155"/>
                    </a:lnTo>
                    <a:lnTo>
                      <a:pt x="41" y="115"/>
                    </a:lnTo>
                    <a:lnTo>
                      <a:pt x="20" y="97"/>
                    </a:lnTo>
                    <a:lnTo>
                      <a:pt x="19" y="48"/>
                    </a:lnTo>
                    <a:lnTo>
                      <a:pt x="41" y="10"/>
                    </a:lnTo>
                    <a:lnTo>
                      <a:pt x="247" y="0"/>
                    </a:lnTo>
                    <a:lnTo>
                      <a:pt x="209" y="28"/>
                    </a:lnTo>
                    <a:lnTo>
                      <a:pt x="196" y="104"/>
                    </a:lnTo>
                    <a:lnTo>
                      <a:pt x="112" y="149"/>
                    </a:lnTo>
                    <a:lnTo>
                      <a:pt x="37" y="189"/>
                    </a:lnTo>
                    <a:lnTo>
                      <a:pt x="0" y="17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157"/>
              <p:cNvSpPr>
                <a:spLocks noChangeAspect="1"/>
              </p:cNvSpPr>
              <p:nvPr/>
            </p:nvSpPr>
            <p:spPr bwMode="gray">
              <a:xfrm>
                <a:off x="7527840" y="2593389"/>
                <a:ext cx="298376" cy="202804"/>
              </a:xfrm>
              <a:custGeom>
                <a:avLst/>
                <a:gdLst>
                  <a:gd name="T0" fmla="*/ 0 w 181"/>
                  <a:gd name="T1" fmla="*/ 1 h 124"/>
                  <a:gd name="T2" fmla="*/ 0 w 181"/>
                  <a:gd name="T3" fmla="*/ 1 h 124"/>
                  <a:gd name="T4" fmla="*/ 0 w 181"/>
                  <a:gd name="T5" fmla="*/ 1 h 124"/>
                  <a:gd name="T6" fmla="*/ 0 w 181"/>
                  <a:gd name="T7" fmla="*/ 1 h 124"/>
                  <a:gd name="T8" fmla="*/ 0 w 181"/>
                  <a:gd name="T9" fmla="*/ 0 h 124"/>
                  <a:gd name="T10" fmla="*/ 0 w 181"/>
                  <a:gd name="T11" fmla="*/ 1 h 124"/>
                  <a:gd name="T12" fmla="*/ 0 w 181"/>
                  <a:gd name="T13" fmla="*/ 1 h 124"/>
                  <a:gd name="T14" fmla="*/ 0 w 181"/>
                  <a:gd name="T15" fmla="*/ 1 h 124"/>
                  <a:gd name="T16" fmla="*/ 0 w 181"/>
                  <a:gd name="T17" fmla="*/ 1 h 124"/>
                  <a:gd name="T18" fmla="*/ 0 w 181"/>
                  <a:gd name="T19" fmla="*/ 1 h 124"/>
                  <a:gd name="T20" fmla="*/ 0 w 181"/>
                  <a:gd name="T21" fmla="*/ 1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81"/>
                  <a:gd name="T34" fmla="*/ 0 h 124"/>
                  <a:gd name="T35" fmla="*/ 181 w 181"/>
                  <a:gd name="T36" fmla="*/ 124 h 12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81" h="124">
                    <a:moveTo>
                      <a:pt x="0" y="56"/>
                    </a:moveTo>
                    <a:lnTo>
                      <a:pt x="10" y="54"/>
                    </a:lnTo>
                    <a:lnTo>
                      <a:pt x="25" y="73"/>
                    </a:lnTo>
                    <a:lnTo>
                      <a:pt x="102" y="72"/>
                    </a:lnTo>
                    <a:lnTo>
                      <a:pt x="172" y="0"/>
                    </a:lnTo>
                    <a:lnTo>
                      <a:pt x="181" y="44"/>
                    </a:lnTo>
                    <a:lnTo>
                      <a:pt x="161" y="45"/>
                    </a:lnTo>
                    <a:lnTo>
                      <a:pt x="172" y="72"/>
                    </a:lnTo>
                    <a:lnTo>
                      <a:pt x="143" y="124"/>
                    </a:lnTo>
                    <a:lnTo>
                      <a:pt x="33" y="111"/>
                    </a:lnTo>
                    <a:lnTo>
                      <a:pt x="0" y="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158"/>
              <p:cNvSpPr>
                <a:spLocks noChangeAspect="1"/>
              </p:cNvSpPr>
              <p:nvPr/>
            </p:nvSpPr>
            <p:spPr bwMode="gray">
              <a:xfrm>
                <a:off x="5042635" y="1902590"/>
                <a:ext cx="230393" cy="430958"/>
              </a:xfrm>
              <a:custGeom>
                <a:avLst/>
                <a:gdLst>
                  <a:gd name="T0" fmla="*/ 0 w 137"/>
                  <a:gd name="T1" fmla="*/ 1 h 261"/>
                  <a:gd name="T2" fmla="*/ 0 w 137"/>
                  <a:gd name="T3" fmla="*/ 1 h 261"/>
                  <a:gd name="T4" fmla="*/ 0 w 137"/>
                  <a:gd name="T5" fmla="*/ 1 h 261"/>
                  <a:gd name="T6" fmla="*/ 0 w 137"/>
                  <a:gd name="T7" fmla="*/ 0 h 261"/>
                  <a:gd name="T8" fmla="*/ 0 w 137"/>
                  <a:gd name="T9" fmla="*/ 1 h 261"/>
                  <a:gd name="T10" fmla="*/ 0 w 137"/>
                  <a:gd name="T11" fmla="*/ 1 h 261"/>
                  <a:gd name="T12" fmla="*/ 0 w 137"/>
                  <a:gd name="T13" fmla="*/ 1 h 261"/>
                  <a:gd name="T14" fmla="*/ 0 w 137"/>
                  <a:gd name="T15" fmla="*/ 1 h 261"/>
                  <a:gd name="T16" fmla="*/ 0 w 137"/>
                  <a:gd name="T17" fmla="*/ 1 h 261"/>
                  <a:gd name="T18" fmla="*/ 0 w 137"/>
                  <a:gd name="T19" fmla="*/ 1 h 261"/>
                  <a:gd name="T20" fmla="*/ 0 w 137"/>
                  <a:gd name="T21" fmla="*/ 1 h 2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37"/>
                  <a:gd name="T34" fmla="*/ 0 h 261"/>
                  <a:gd name="T35" fmla="*/ 137 w 137"/>
                  <a:gd name="T36" fmla="*/ 261 h 2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37" h="261">
                    <a:moveTo>
                      <a:pt x="0" y="122"/>
                    </a:moveTo>
                    <a:lnTo>
                      <a:pt x="30" y="98"/>
                    </a:lnTo>
                    <a:lnTo>
                      <a:pt x="45" y="3"/>
                    </a:lnTo>
                    <a:lnTo>
                      <a:pt x="128" y="0"/>
                    </a:lnTo>
                    <a:lnTo>
                      <a:pt x="107" y="32"/>
                    </a:lnTo>
                    <a:lnTo>
                      <a:pt x="132" y="72"/>
                    </a:lnTo>
                    <a:lnTo>
                      <a:pt x="83" y="122"/>
                    </a:lnTo>
                    <a:lnTo>
                      <a:pt x="137" y="153"/>
                    </a:lnTo>
                    <a:lnTo>
                      <a:pt x="68" y="261"/>
                    </a:lnTo>
                    <a:lnTo>
                      <a:pt x="58" y="192"/>
                    </a:lnTo>
                    <a:lnTo>
                      <a:pt x="0" y="12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159"/>
              <p:cNvSpPr>
                <a:spLocks noChangeAspect="1"/>
              </p:cNvSpPr>
              <p:nvPr/>
            </p:nvSpPr>
            <p:spPr bwMode="gray">
              <a:xfrm>
                <a:off x="6115277" y="1576205"/>
                <a:ext cx="154854" cy="123583"/>
              </a:xfrm>
              <a:custGeom>
                <a:avLst/>
                <a:gdLst>
                  <a:gd name="T0" fmla="*/ 0 w 97"/>
                  <a:gd name="T1" fmla="*/ 1 h 73"/>
                  <a:gd name="T2" fmla="*/ 0 w 97"/>
                  <a:gd name="T3" fmla="*/ 1 h 73"/>
                  <a:gd name="T4" fmla="*/ 0 w 97"/>
                  <a:gd name="T5" fmla="*/ 0 h 73"/>
                  <a:gd name="T6" fmla="*/ 0 w 97"/>
                  <a:gd name="T7" fmla="*/ 1 h 73"/>
                  <a:gd name="T8" fmla="*/ 0 w 97"/>
                  <a:gd name="T9" fmla="*/ 1 h 73"/>
                  <a:gd name="T10" fmla="*/ 0 w 97"/>
                  <a:gd name="T11" fmla="*/ 1 h 73"/>
                  <a:gd name="T12" fmla="*/ 0 w 97"/>
                  <a:gd name="T13" fmla="*/ 1 h 73"/>
                  <a:gd name="T14" fmla="*/ 0 w 97"/>
                  <a:gd name="T15" fmla="*/ 1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73"/>
                  <a:gd name="T26" fmla="*/ 97 w 97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73">
                    <a:moveTo>
                      <a:pt x="0" y="49"/>
                    </a:moveTo>
                    <a:lnTo>
                      <a:pt x="11" y="4"/>
                    </a:lnTo>
                    <a:lnTo>
                      <a:pt x="66" y="0"/>
                    </a:lnTo>
                    <a:lnTo>
                      <a:pt x="97" y="37"/>
                    </a:lnTo>
                    <a:lnTo>
                      <a:pt x="53" y="38"/>
                    </a:lnTo>
                    <a:lnTo>
                      <a:pt x="4" y="73"/>
                    </a:lnTo>
                    <a:lnTo>
                      <a:pt x="26" y="51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160"/>
              <p:cNvSpPr>
                <a:spLocks noChangeAspect="1"/>
              </p:cNvSpPr>
              <p:nvPr/>
            </p:nvSpPr>
            <p:spPr bwMode="gray">
              <a:xfrm>
                <a:off x="6130384" y="1566698"/>
                <a:ext cx="1046204" cy="402438"/>
              </a:xfrm>
              <a:custGeom>
                <a:avLst/>
                <a:gdLst>
                  <a:gd name="T0" fmla="*/ 0 w 638"/>
                  <a:gd name="T1" fmla="*/ 1 h 247"/>
                  <a:gd name="T2" fmla="*/ 0 w 638"/>
                  <a:gd name="T3" fmla="*/ 1 h 247"/>
                  <a:gd name="T4" fmla="*/ 0 w 638"/>
                  <a:gd name="T5" fmla="*/ 1 h 247"/>
                  <a:gd name="T6" fmla="*/ 0 w 638"/>
                  <a:gd name="T7" fmla="*/ 1 h 247"/>
                  <a:gd name="T8" fmla="*/ 0 w 638"/>
                  <a:gd name="T9" fmla="*/ 1 h 247"/>
                  <a:gd name="T10" fmla="*/ 0 w 638"/>
                  <a:gd name="T11" fmla="*/ 1 h 247"/>
                  <a:gd name="T12" fmla="*/ 0 w 638"/>
                  <a:gd name="T13" fmla="*/ 1 h 247"/>
                  <a:gd name="T14" fmla="*/ 0 w 638"/>
                  <a:gd name="T15" fmla="*/ 1 h 247"/>
                  <a:gd name="T16" fmla="*/ 0 w 638"/>
                  <a:gd name="T17" fmla="*/ 1 h 247"/>
                  <a:gd name="T18" fmla="*/ 0 w 638"/>
                  <a:gd name="T19" fmla="*/ 1 h 247"/>
                  <a:gd name="T20" fmla="*/ 0 w 638"/>
                  <a:gd name="T21" fmla="*/ 1 h 247"/>
                  <a:gd name="T22" fmla="*/ 0 w 638"/>
                  <a:gd name="T23" fmla="*/ 1 h 247"/>
                  <a:gd name="T24" fmla="*/ 0 w 638"/>
                  <a:gd name="T25" fmla="*/ 1 h 247"/>
                  <a:gd name="T26" fmla="*/ 0 w 638"/>
                  <a:gd name="T27" fmla="*/ 1 h 247"/>
                  <a:gd name="T28" fmla="*/ 0 w 638"/>
                  <a:gd name="T29" fmla="*/ 1 h 247"/>
                  <a:gd name="T30" fmla="*/ 0 w 638"/>
                  <a:gd name="T31" fmla="*/ 1 h 247"/>
                  <a:gd name="T32" fmla="*/ 0 w 638"/>
                  <a:gd name="T33" fmla="*/ 1 h 247"/>
                  <a:gd name="T34" fmla="*/ 0 w 638"/>
                  <a:gd name="T35" fmla="*/ 1 h 247"/>
                  <a:gd name="T36" fmla="*/ 0 w 638"/>
                  <a:gd name="T37" fmla="*/ 1 h 247"/>
                  <a:gd name="T38" fmla="*/ 0 w 638"/>
                  <a:gd name="T39" fmla="*/ 1 h 247"/>
                  <a:gd name="T40" fmla="*/ 0 w 638"/>
                  <a:gd name="T41" fmla="*/ 1 h 247"/>
                  <a:gd name="T42" fmla="*/ 0 w 638"/>
                  <a:gd name="T43" fmla="*/ 0 h 247"/>
                  <a:gd name="T44" fmla="*/ 0 w 638"/>
                  <a:gd name="T45" fmla="*/ 1 h 247"/>
                  <a:gd name="T46" fmla="*/ 0 w 638"/>
                  <a:gd name="T47" fmla="*/ 1 h 247"/>
                  <a:gd name="T48" fmla="*/ 0 w 638"/>
                  <a:gd name="T49" fmla="*/ 1 h 247"/>
                  <a:gd name="T50" fmla="*/ 0 w 638"/>
                  <a:gd name="T51" fmla="*/ 1 h 247"/>
                  <a:gd name="T52" fmla="*/ 0 w 638"/>
                  <a:gd name="T53" fmla="*/ 1 h 24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38"/>
                  <a:gd name="T82" fmla="*/ 0 h 247"/>
                  <a:gd name="T83" fmla="*/ 638 w 638"/>
                  <a:gd name="T84" fmla="*/ 247 h 247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38" h="247">
                    <a:moveTo>
                      <a:pt x="0" y="83"/>
                    </a:moveTo>
                    <a:lnTo>
                      <a:pt x="27" y="148"/>
                    </a:lnTo>
                    <a:lnTo>
                      <a:pt x="1" y="154"/>
                    </a:lnTo>
                    <a:lnTo>
                      <a:pt x="27" y="165"/>
                    </a:lnTo>
                    <a:lnTo>
                      <a:pt x="37" y="204"/>
                    </a:lnTo>
                    <a:lnTo>
                      <a:pt x="73" y="200"/>
                    </a:lnTo>
                    <a:lnTo>
                      <a:pt x="37" y="217"/>
                    </a:lnTo>
                    <a:lnTo>
                      <a:pt x="78" y="210"/>
                    </a:lnTo>
                    <a:lnTo>
                      <a:pt x="122" y="236"/>
                    </a:lnTo>
                    <a:lnTo>
                      <a:pt x="163" y="209"/>
                    </a:lnTo>
                    <a:lnTo>
                      <a:pt x="226" y="244"/>
                    </a:lnTo>
                    <a:lnTo>
                      <a:pt x="336" y="209"/>
                    </a:lnTo>
                    <a:lnTo>
                      <a:pt x="333" y="247"/>
                    </a:lnTo>
                    <a:lnTo>
                      <a:pt x="355" y="209"/>
                    </a:lnTo>
                    <a:lnTo>
                      <a:pt x="561" y="199"/>
                    </a:lnTo>
                    <a:lnTo>
                      <a:pt x="638" y="195"/>
                    </a:lnTo>
                    <a:lnTo>
                      <a:pt x="616" y="108"/>
                    </a:lnTo>
                    <a:lnTo>
                      <a:pt x="634" y="90"/>
                    </a:lnTo>
                    <a:lnTo>
                      <a:pt x="567" y="17"/>
                    </a:lnTo>
                    <a:lnTo>
                      <a:pt x="525" y="17"/>
                    </a:lnTo>
                    <a:lnTo>
                      <a:pt x="408" y="47"/>
                    </a:lnTo>
                    <a:lnTo>
                      <a:pt x="307" y="0"/>
                    </a:lnTo>
                    <a:lnTo>
                      <a:pt x="245" y="1"/>
                    </a:lnTo>
                    <a:lnTo>
                      <a:pt x="164" y="45"/>
                    </a:lnTo>
                    <a:lnTo>
                      <a:pt x="100" y="33"/>
                    </a:lnTo>
                    <a:lnTo>
                      <a:pt x="120" y="56"/>
                    </a:lnTo>
                    <a:lnTo>
                      <a:pt x="0" y="8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161"/>
              <p:cNvSpPr>
                <a:spLocks noChangeAspect="1"/>
              </p:cNvSpPr>
              <p:nvPr/>
            </p:nvSpPr>
            <p:spPr bwMode="gray">
              <a:xfrm>
                <a:off x="4056862" y="609718"/>
                <a:ext cx="222839" cy="272517"/>
              </a:xfrm>
              <a:custGeom>
                <a:avLst/>
                <a:gdLst>
                  <a:gd name="T0" fmla="*/ 0 w 141"/>
                  <a:gd name="T1" fmla="*/ 1 h 165"/>
                  <a:gd name="T2" fmla="*/ 0 w 141"/>
                  <a:gd name="T3" fmla="*/ 1 h 165"/>
                  <a:gd name="T4" fmla="*/ 0 w 141"/>
                  <a:gd name="T5" fmla="*/ 1 h 165"/>
                  <a:gd name="T6" fmla="*/ 0 w 141"/>
                  <a:gd name="T7" fmla="*/ 1 h 165"/>
                  <a:gd name="T8" fmla="*/ 0 w 141"/>
                  <a:gd name="T9" fmla="*/ 1 h 165"/>
                  <a:gd name="T10" fmla="*/ 0 w 141"/>
                  <a:gd name="T11" fmla="*/ 1 h 165"/>
                  <a:gd name="T12" fmla="*/ 0 w 141"/>
                  <a:gd name="T13" fmla="*/ 1 h 165"/>
                  <a:gd name="T14" fmla="*/ 0 w 141"/>
                  <a:gd name="T15" fmla="*/ 1 h 165"/>
                  <a:gd name="T16" fmla="*/ 0 w 141"/>
                  <a:gd name="T17" fmla="*/ 1 h 165"/>
                  <a:gd name="T18" fmla="*/ 0 w 141"/>
                  <a:gd name="T19" fmla="*/ 0 h 165"/>
                  <a:gd name="T20" fmla="*/ 0 w 141"/>
                  <a:gd name="T21" fmla="*/ 1 h 165"/>
                  <a:gd name="T22" fmla="*/ 0 w 141"/>
                  <a:gd name="T23" fmla="*/ 1 h 165"/>
                  <a:gd name="T24" fmla="*/ 0 w 141"/>
                  <a:gd name="T25" fmla="*/ 1 h 165"/>
                  <a:gd name="T26" fmla="*/ 0 w 141"/>
                  <a:gd name="T27" fmla="*/ 1 h 165"/>
                  <a:gd name="T28" fmla="*/ 0 w 141"/>
                  <a:gd name="T29" fmla="*/ 1 h 165"/>
                  <a:gd name="T30" fmla="*/ 0 w 141"/>
                  <a:gd name="T31" fmla="*/ 1 h 165"/>
                  <a:gd name="T32" fmla="*/ 0 w 141"/>
                  <a:gd name="T33" fmla="*/ 1 h 165"/>
                  <a:gd name="T34" fmla="*/ 0 w 141"/>
                  <a:gd name="T35" fmla="*/ 1 h 16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41"/>
                  <a:gd name="T55" fmla="*/ 0 h 165"/>
                  <a:gd name="T56" fmla="*/ 141 w 141"/>
                  <a:gd name="T57" fmla="*/ 165 h 16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41" h="165">
                    <a:moveTo>
                      <a:pt x="0" y="137"/>
                    </a:moveTo>
                    <a:lnTo>
                      <a:pt x="18" y="152"/>
                    </a:lnTo>
                    <a:lnTo>
                      <a:pt x="4" y="165"/>
                    </a:lnTo>
                    <a:lnTo>
                      <a:pt x="131" y="140"/>
                    </a:lnTo>
                    <a:lnTo>
                      <a:pt x="141" y="53"/>
                    </a:lnTo>
                    <a:lnTo>
                      <a:pt x="123" y="33"/>
                    </a:lnTo>
                    <a:lnTo>
                      <a:pt x="87" y="43"/>
                    </a:lnTo>
                    <a:lnTo>
                      <a:pt x="73" y="31"/>
                    </a:lnTo>
                    <a:lnTo>
                      <a:pt x="89" y="10"/>
                    </a:lnTo>
                    <a:lnTo>
                      <a:pt x="73" y="0"/>
                    </a:lnTo>
                    <a:lnTo>
                      <a:pt x="57" y="42"/>
                    </a:lnTo>
                    <a:lnTo>
                      <a:pt x="4" y="53"/>
                    </a:lnTo>
                    <a:lnTo>
                      <a:pt x="21" y="64"/>
                    </a:lnTo>
                    <a:lnTo>
                      <a:pt x="11" y="86"/>
                    </a:lnTo>
                    <a:lnTo>
                      <a:pt x="45" y="92"/>
                    </a:lnTo>
                    <a:lnTo>
                      <a:pt x="13" y="124"/>
                    </a:lnTo>
                    <a:lnTo>
                      <a:pt x="51" y="117"/>
                    </a:lnTo>
                    <a:lnTo>
                      <a:pt x="0" y="13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162"/>
              <p:cNvSpPr>
                <a:spLocks noChangeAspect="1"/>
              </p:cNvSpPr>
              <p:nvPr/>
            </p:nvSpPr>
            <p:spPr bwMode="gray">
              <a:xfrm>
                <a:off x="4166394" y="584368"/>
                <a:ext cx="154854" cy="114076"/>
              </a:xfrm>
              <a:custGeom>
                <a:avLst/>
                <a:gdLst>
                  <a:gd name="T0" fmla="*/ 0 w 90"/>
                  <a:gd name="T1" fmla="*/ 1 h 64"/>
                  <a:gd name="T2" fmla="*/ 0 w 90"/>
                  <a:gd name="T3" fmla="*/ 1 h 64"/>
                  <a:gd name="T4" fmla="*/ 0 w 90"/>
                  <a:gd name="T5" fmla="*/ 1 h 64"/>
                  <a:gd name="T6" fmla="*/ 0 w 90"/>
                  <a:gd name="T7" fmla="*/ 1 h 64"/>
                  <a:gd name="T8" fmla="*/ 0 w 90"/>
                  <a:gd name="T9" fmla="*/ 1 h 64"/>
                  <a:gd name="T10" fmla="*/ 0 w 90"/>
                  <a:gd name="T11" fmla="*/ 1 h 64"/>
                  <a:gd name="T12" fmla="*/ 0 w 90"/>
                  <a:gd name="T13" fmla="*/ 0 h 64"/>
                  <a:gd name="T14" fmla="*/ 0 w 90"/>
                  <a:gd name="T15" fmla="*/ 1 h 64"/>
                  <a:gd name="T16" fmla="*/ 0 w 90"/>
                  <a:gd name="T17" fmla="*/ 1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64"/>
                  <a:gd name="T29" fmla="*/ 90 w 90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64">
                    <a:moveTo>
                      <a:pt x="0" y="42"/>
                    </a:moveTo>
                    <a:lnTo>
                      <a:pt x="14" y="54"/>
                    </a:lnTo>
                    <a:lnTo>
                      <a:pt x="50" y="44"/>
                    </a:lnTo>
                    <a:lnTo>
                      <a:pt x="68" y="64"/>
                    </a:lnTo>
                    <a:lnTo>
                      <a:pt x="90" y="42"/>
                    </a:lnTo>
                    <a:lnTo>
                      <a:pt x="69" y="10"/>
                    </a:lnTo>
                    <a:lnTo>
                      <a:pt x="26" y="0"/>
                    </a:lnTo>
                    <a:lnTo>
                      <a:pt x="16" y="21"/>
                    </a:lnTo>
                    <a:lnTo>
                      <a:pt x="0" y="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164"/>
              <p:cNvSpPr>
                <a:spLocks noChangeAspect="1"/>
              </p:cNvSpPr>
              <p:nvPr/>
            </p:nvSpPr>
            <p:spPr bwMode="gray">
              <a:xfrm>
                <a:off x="4283476" y="321358"/>
                <a:ext cx="441898" cy="681294"/>
              </a:xfrm>
              <a:custGeom>
                <a:avLst/>
                <a:gdLst>
                  <a:gd name="T0" fmla="*/ 0 w 268"/>
                  <a:gd name="T1" fmla="*/ 1 h 409"/>
                  <a:gd name="T2" fmla="*/ 0 w 268"/>
                  <a:gd name="T3" fmla="*/ 1 h 409"/>
                  <a:gd name="T4" fmla="*/ 0 w 268"/>
                  <a:gd name="T5" fmla="*/ 0 h 409"/>
                  <a:gd name="T6" fmla="*/ 0 w 268"/>
                  <a:gd name="T7" fmla="*/ 0 h 409"/>
                  <a:gd name="T8" fmla="*/ 0 w 268"/>
                  <a:gd name="T9" fmla="*/ 1 h 409"/>
                  <a:gd name="T10" fmla="*/ 0 w 268"/>
                  <a:gd name="T11" fmla="*/ 1 h 409"/>
                  <a:gd name="T12" fmla="*/ 0 w 268"/>
                  <a:gd name="T13" fmla="*/ 1 h 409"/>
                  <a:gd name="T14" fmla="*/ 0 w 268"/>
                  <a:gd name="T15" fmla="*/ 1 h 409"/>
                  <a:gd name="T16" fmla="*/ 0 w 268"/>
                  <a:gd name="T17" fmla="*/ 1 h 409"/>
                  <a:gd name="T18" fmla="*/ 0 w 268"/>
                  <a:gd name="T19" fmla="*/ 1 h 409"/>
                  <a:gd name="T20" fmla="*/ 0 w 268"/>
                  <a:gd name="T21" fmla="*/ 1 h 409"/>
                  <a:gd name="T22" fmla="*/ 0 w 268"/>
                  <a:gd name="T23" fmla="*/ 1 h 409"/>
                  <a:gd name="T24" fmla="*/ 0 w 268"/>
                  <a:gd name="T25" fmla="*/ 1 h 409"/>
                  <a:gd name="T26" fmla="*/ 0 w 268"/>
                  <a:gd name="T27" fmla="*/ 1 h 409"/>
                  <a:gd name="T28" fmla="*/ 0 w 268"/>
                  <a:gd name="T29" fmla="*/ 1 h 409"/>
                  <a:gd name="T30" fmla="*/ 0 w 268"/>
                  <a:gd name="T31" fmla="*/ 1 h 409"/>
                  <a:gd name="T32" fmla="*/ 0 w 268"/>
                  <a:gd name="T33" fmla="*/ 1 h 409"/>
                  <a:gd name="T34" fmla="*/ 0 w 268"/>
                  <a:gd name="T35" fmla="*/ 1 h 409"/>
                  <a:gd name="T36" fmla="*/ 0 w 268"/>
                  <a:gd name="T37" fmla="*/ 1 h 409"/>
                  <a:gd name="T38" fmla="*/ 0 w 268"/>
                  <a:gd name="T39" fmla="*/ 1 h 409"/>
                  <a:gd name="T40" fmla="*/ 0 w 268"/>
                  <a:gd name="T41" fmla="*/ 1 h 409"/>
                  <a:gd name="T42" fmla="*/ 0 w 268"/>
                  <a:gd name="T43" fmla="*/ 1 h 409"/>
                  <a:gd name="T44" fmla="*/ 0 w 268"/>
                  <a:gd name="T45" fmla="*/ 1 h 409"/>
                  <a:gd name="T46" fmla="*/ 0 w 268"/>
                  <a:gd name="T47" fmla="*/ 1 h 409"/>
                  <a:gd name="T48" fmla="*/ 0 w 268"/>
                  <a:gd name="T49" fmla="*/ 1 h 409"/>
                  <a:gd name="T50" fmla="*/ 0 w 268"/>
                  <a:gd name="T51" fmla="*/ 1 h 409"/>
                  <a:gd name="T52" fmla="*/ 0 w 268"/>
                  <a:gd name="T53" fmla="*/ 1 h 409"/>
                  <a:gd name="T54" fmla="*/ 0 w 268"/>
                  <a:gd name="T55" fmla="*/ 1 h 409"/>
                  <a:gd name="T56" fmla="*/ 0 w 268"/>
                  <a:gd name="T57" fmla="*/ 1 h 409"/>
                  <a:gd name="T58" fmla="*/ 0 w 268"/>
                  <a:gd name="T59" fmla="*/ 1 h 40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268"/>
                  <a:gd name="T91" fmla="*/ 0 h 409"/>
                  <a:gd name="T92" fmla="*/ 268 w 268"/>
                  <a:gd name="T93" fmla="*/ 409 h 409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268" h="409">
                    <a:moveTo>
                      <a:pt x="0" y="96"/>
                    </a:moveTo>
                    <a:lnTo>
                      <a:pt x="10" y="41"/>
                    </a:lnTo>
                    <a:lnTo>
                      <a:pt x="39" y="0"/>
                    </a:lnTo>
                    <a:lnTo>
                      <a:pt x="102" y="0"/>
                    </a:lnTo>
                    <a:lnTo>
                      <a:pt x="65" y="49"/>
                    </a:lnTo>
                    <a:lnTo>
                      <a:pt x="147" y="59"/>
                    </a:lnTo>
                    <a:lnTo>
                      <a:pt x="96" y="126"/>
                    </a:lnTo>
                    <a:lnTo>
                      <a:pt x="157" y="150"/>
                    </a:lnTo>
                    <a:lnTo>
                      <a:pt x="215" y="234"/>
                    </a:lnTo>
                    <a:lnTo>
                      <a:pt x="198" y="239"/>
                    </a:lnTo>
                    <a:lnTo>
                      <a:pt x="224" y="260"/>
                    </a:lnTo>
                    <a:lnTo>
                      <a:pt x="209" y="280"/>
                    </a:lnTo>
                    <a:lnTo>
                      <a:pt x="268" y="285"/>
                    </a:lnTo>
                    <a:lnTo>
                      <a:pt x="233" y="340"/>
                    </a:lnTo>
                    <a:lnTo>
                      <a:pt x="257" y="356"/>
                    </a:lnTo>
                    <a:lnTo>
                      <a:pt x="15" y="409"/>
                    </a:lnTo>
                    <a:lnTo>
                      <a:pt x="122" y="333"/>
                    </a:lnTo>
                    <a:lnTo>
                      <a:pt x="91" y="345"/>
                    </a:lnTo>
                    <a:lnTo>
                      <a:pt x="30" y="322"/>
                    </a:lnTo>
                    <a:lnTo>
                      <a:pt x="75" y="294"/>
                    </a:lnTo>
                    <a:lnTo>
                      <a:pt x="47" y="280"/>
                    </a:lnTo>
                    <a:lnTo>
                      <a:pt x="108" y="251"/>
                    </a:lnTo>
                    <a:lnTo>
                      <a:pt x="115" y="213"/>
                    </a:lnTo>
                    <a:lnTo>
                      <a:pt x="83" y="202"/>
                    </a:lnTo>
                    <a:lnTo>
                      <a:pt x="102" y="180"/>
                    </a:lnTo>
                    <a:lnTo>
                      <a:pt x="38" y="191"/>
                    </a:lnTo>
                    <a:lnTo>
                      <a:pt x="39" y="132"/>
                    </a:lnTo>
                    <a:lnTo>
                      <a:pt x="10" y="159"/>
                    </a:lnTo>
                    <a:lnTo>
                      <a:pt x="27" y="99"/>
                    </a:lnTo>
                    <a:lnTo>
                      <a:pt x="0" y="9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177"/>
              <p:cNvSpPr>
                <a:spLocks noChangeAspect="1"/>
              </p:cNvSpPr>
              <p:nvPr/>
            </p:nvSpPr>
            <p:spPr bwMode="gray">
              <a:xfrm>
                <a:off x="7101048" y="3018009"/>
                <a:ext cx="543875" cy="370750"/>
              </a:xfrm>
              <a:custGeom>
                <a:avLst/>
                <a:gdLst>
                  <a:gd name="T0" fmla="*/ 0 w 334"/>
                  <a:gd name="T1" fmla="*/ 1 h 224"/>
                  <a:gd name="T2" fmla="*/ 0 w 334"/>
                  <a:gd name="T3" fmla="*/ 1 h 224"/>
                  <a:gd name="T4" fmla="*/ 0 w 334"/>
                  <a:gd name="T5" fmla="*/ 1 h 224"/>
                  <a:gd name="T6" fmla="*/ 0 w 334"/>
                  <a:gd name="T7" fmla="*/ 1 h 224"/>
                  <a:gd name="T8" fmla="*/ 0 w 334"/>
                  <a:gd name="T9" fmla="*/ 1 h 224"/>
                  <a:gd name="T10" fmla="*/ 0 w 334"/>
                  <a:gd name="T11" fmla="*/ 0 h 224"/>
                  <a:gd name="T12" fmla="*/ 0 w 334"/>
                  <a:gd name="T13" fmla="*/ 1 h 224"/>
                  <a:gd name="T14" fmla="*/ 0 w 334"/>
                  <a:gd name="T15" fmla="*/ 1 h 224"/>
                  <a:gd name="T16" fmla="*/ 0 w 334"/>
                  <a:gd name="T17" fmla="*/ 1 h 224"/>
                  <a:gd name="T18" fmla="*/ 0 w 334"/>
                  <a:gd name="T19" fmla="*/ 1 h 2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4"/>
                  <a:gd name="T31" fmla="*/ 0 h 224"/>
                  <a:gd name="T32" fmla="*/ 334 w 334"/>
                  <a:gd name="T33" fmla="*/ 224 h 2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4" h="224">
                    <a:moveTo>
                      <a:pt x="0" y="224"/>
                    </a:moveTo>
                    <a:lnTo>
                      <a:pt x="88" y="175"/>
                    </a:lnTo>
                    <a:lnTo>
                      <a:pt x="72" y="150"/>
                    </a:lnTo>
                    <a:lnTo>
                      <a:pt x="98" y="121"/>
                    </a:lnTo>
                    <a:lnTo>
                      <a:pt x="187" y="24"/>
                    </a:lnTo>
                    <a:lnTo>
                      <a:pt x="298" y="0"/>
                    </a:lnTo>
                    <a:lnTo>
                      <a:pt x="334" y="87"/>
                    </a:lnTo>
                    <a:lnTo>
                      <a:pt x="306" y="121"/>
                    </a:lnTo>
                    <a:lnTo>
                      <a:pt x="179" y="181"/>
                    </a:lnTo>
                    <a:lnTo>
                      <a:pt x="0" y="22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178"/>
              <p:cNvSpPr>
                <a:spLocks noChangeAspect="1"/>
              </p:cNvSpPr>
              <p:nvPr/>
            </p:nvSpPr>
            <p:spPr bwMode="gray">
              <a:xfrm>
                <a:off x="7048172" y="3116242"/>
                <a:ext cx="215284" cy="272517"/>
              </a:xfrm>
              <a:custGeom>
                <a:avLst/>
                <a:gdLst>
                  <a:gd name="T0" fmla="*/ 0 w 125"/>
                  <a:gd name="T1" fmla="*/ 1 h 164"/>
                  <a:gd name="T2" fmla="*/ 0 w 125"/>
                  <a:gd name="T3" fmla="*/ 1 h 164"/>
                  <a:gd name="T4" fmla="*/ 0 w 125"/>
                  <a:gd name="T5" fmla="*/ 1 h 164"/>
                  <a:gd name="T6" fmla="*/ 0 w 125"/>
                  <a:gd name="T7" fmla="*/ 1 h 164"/>
                  <a:gd name="T8" fmla="*/ 0 w 125"/>
                  <a:gd name="T9" fmla="*/ 1 h 164"/>
                  <a:gd name="T10" fmla="*/ 0 w 125"/>
                  <a:gd name="T11" fmla="*/ 1 h 164"/>
                  <a:gd name="T12" fmla="*/ 0 w 125"/>
                  <a:gd name="T13" fmla="*/ 0 h 164"/>
                  <a:gd name="T14" fmla="*/ 0 w 125"/>
                  <a:gd name="T15" fmla="*/ 1 h 1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5"/>
                  <a:gd name="T25" fmla="*/ 0 h 164"/>
                  <a:gd name="T26" fmla="*/ 125 w 125"/>
                  <a:gd name="T27" fmla="*/ 164 h 16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5" h="164">
                    <a:moveTo>
                      <a:pt x="0" y="33"/>
                    </a:moveTo>
                    <a:lnTo>
                      <a:pt x="27" y="164"/>
                    </a:lnTo>
                    <a:lnTo>
                      <a:pt x="115" y="115"/>
                    </a:lnTo>
                    <a:lnTo>
                      <a:pt x="99" y="90"/>
                    </a:lnTo>
                    <a:lnTo>
                      <a:pt x="125" y="61"/>
                    </a:lnTo>
                    <a:lnTo>
                      <a:pt x="125" y="24"/>
                    </a:lnTo>
                    <a:lnTo>
                      <a:pt x="62" y="0"/>
                    </a:lnTo>
                    <a:lnTo>
                      <a:pt x="0" y="3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179"/>
              <p:cNvSpPr>
                <a:spLocks noChangeAspect="1"/>
              </p:cNvSpPr>
              <p:nvPr/>
            </p:nvSpPr>
            <p:spPr bwMode="gray">
              <a:xfrm>
                <a:off x="5405219" y="1221299"/>
                <a:ext cx="524992" cy="424620"/>
              </a:xfrm>
              <a:custGeom>
                <a:avLst/>
                <a:gdLst>
                  <a:gd name="T0" fmla="*/ 0 w 325"/>
                  <a:gd name="T1" fmla="*/ 1 h 255"/>
                  <a:gd name="T2" fmla="*/ 0 w 325"/>
                  <a:gd name="T3" fmla="*/ 1 h 255"/>
                  <a:gd name="T4" fmla="*/ 0 w 325"/>
                  <a:gd name="T5" fmla="*/ 0 h 255"/>
                  <a:gd name="T6" fmla="*/ 0 w 325"/>
                  <a:gd name="T7" fmla="*/ 1 h 255"/>
                  <a:gd name="T8" fmla="*/ 0 w 325"/>
                  <a:gd name="T9" fmla="*/ 1 h 255"/>
                  <a:gd name="T10" fmla="*/ 0 w 325"/>
                  <a:gd name="T11" fmla="*/ 1 h 255"/>
                  <a:gd name="T12" fmla="*/ 0 w 325"/>
                  <a:gd name="T13" fmla="*/ 1 h 255"/>
                  <a:gd name="T14" fmla="*/ 0 w 325"/>
                  <a:gd name="T15" fmla="*/ 1 h 255"/>
                  <a:gd name="T16" fmla="*/ 0 w 325"/>
                  <a:gd name="T17" fmla="*/ 1 h 255"/>
                  <a:gd name="T18" fmla="*/ 0 w 325"/>
                  <a:gd name="T19" fmla="*/ 1 h 255"/>
                  <a:gd name="T20" fmla="*/ 0 w 325"/>
                  <a:gd name="T21" fmla="*/ 1 h 255"/>
                  <a:gd name="T22" fmla="*/ 0 w 325"/>
                  <a:gd name="T23" fmla="*/ 1 h 255"/>
                  <a:gd name="T24" fmla="*/ 0 w 325"/>
                  <a:gd name="T25" fmla="*/ 1 h 255"/>
                  <a:gd name="T26" fmla="*/ 0 w 325"/>
                  <a:gd name="T27" fmla="*/ 1 h 255"/>
                  <a:gd name="T28" fmla="*/ 0 w 325"/>
                  <a:gd name="T29" fmla="*/ 1 h 25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25"/>
                  <a:gd name="T46" fmla="*/ 0 h 255"/>
                  <a:gd name="T47" fmla="*/ 325 w 325"/>
                  <a:gd name="T48" fmla="*/ 255 h 25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25" h="255">
                    <a:moveTo>
                      <a:pt x="0" y="60"/>
                    </a:moveTo>
                    <a:lnTo>
                      <a:pt x="0" y="19"/>
                    </a:lnTo>
                    <a:lnTo>
                      <a:pt x="84" y="0"/>
                    </a:lnTo>
                    <a:lnTo>
                      <a:pt x="151" y="50"/>
                    </a:lnTo>
                    <a:lnTo>
                      <a:pt x="227" y="36"/>
                    </a:lnTo>
                    <a:lnTo>
                      <a:pt x="316" y="116"/>
                    </a:lnTo>
                    <a:lnTo>
                      <a:pt x="304" y="200"/>
                    </a:lnTo>
                    <a:lnTo>
                      <a:pt x="325" y="236"/>
                    </a:lnTo>
                    <a:lnTo>
                      <a:pt x="256" y="255"/>
                    </a:lnTo>
                    <a:lnTo>
                      <a:pt x="224" y="185"/>
                    </a:lnTo>
                    <a:lnTo>
                      <a:pt x="196" y="213"/>
                    </a:lnTo>
                    <a:lnTo>
                      <a:pt x="84" y="145"/>
                    </a:lnTo>
                    <a:lnTo>
                      <a:pt x="30" y="72"/>
                    </a:lnTo>
                    <a:lnTo>
                      <a:pt x="3" y="87"/>
                    </a:lnTo>
                    <a:lnTo>
                      <a:pt x="0" y="6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180"/>
              <p:cNvSpPr>
                <a:spLocks noChangeAspect="1"/>
              </p:cNvSpPr>
              <p:nvPr/>
            </p:nvSpPr>
            <p:spPr bwMode="gray">
              <a:xfrm>
                <a:off x="5280581" y="4447140"/>
                <a:ext cx="721390" cy="706644"/>
              </a:xfrm>
              <a:custGeom>
                <a:avLst/>
                <a:gdLst>
                  <a:gd name="T0" fmla="*/ 0 w 439"/>
                  <a:gd name="T1" fmla="*/ 1 h 429"/>
                  <a:gd name="T2" fmla="*/ 0 w 439"/>
                  <a:gd name="T3" fmla="*/ 1 h 429"/>
                  <a:gd name="T4" fmla="*/ 0 w 439"/>
                  <a:gd name="T5" fmla="*/ 1 h 429"/>
                  <a:gd name="T6" fmla="*/ 0 w 439"/>
                  <a:gd name="T7" fmla="*/ 1 h 429"/>
                  <a:gd name="T8" fmla="*/ 0 w 439"/>
                  <a:gd name="T9" fmla="*/ 1 h 429"/>
                  <a:gd name="T10" fmla="*/ 0 w 439"/>
                  <a:gd name="T11" fmla="*/ 1 h 429"/>
                  <a:gd name="T12" fmla="*/ 0 w 439"/>
                  <a:gd name="T13" fmla="*/ 1 h 429"/>
                  <a:gd name="T14" fmla="*/ 0 w 439"/>
                  <a:gd name="T15" fmla="*/ 1 h 429"/>
                  <a:gd name="T16" fmla="*/ 0 w 439"/>
                  <a:gd name="T17" fmla="*/ 1 h 429"/>
                  <a:gd name="T18" fmla="*/ 0 w 439"/>
                  <a:gd name="T19" fmla="*/ 1 h 429"/>
                  <a:gd name="T20" fmla="*/ 0 w 439"/>
                  <a:gd name="T21" fmla="*/ 1 h 429"/>
                  <a:gd name="T22" fmla="*/ 0 w 439"/>
                  <a:gd name="T23" fmla="*/ 1 h 429"/>
                  <a:gd name="T24" fmla="*/ 0 w 439"/>
                  <a:gd name="T25" fmla="*/ 1 h 429"/>
                  <a:gd name="T26" fmla="*/ 0 w 439"/>
                  <a:gd name="T27" fmla="*/ 1 h 429"/>
                  <a:gd name="T28" fmla="*/ 0 w 439"/>
                  <a:gd name="T29" fmla="*/ 0 h 429"/>
                  <a:gd name="T30" fmla="*/ 0 w 439"/>
                  <a:gd name="T31" fmla="*/ 1 h 429"/>
                  <a:gd name="T32" fmla="*/ 0 w 439"/>
                  <a:gd name="T33" fmla="*/ 1 h 429"/>
                  <a:gd name="T34" fmla="*/ 0 w 439"/>
                  <a:gd name="T35" fmla="*/ 1 h 4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39"/>
                  <a:gd name="T55" fmla="*/ 0 h 429"/>
                  <a:gd name="T56" fmla="*/ 439 w 439"/>
                  <a:gd name="T57" fmla="*/ 429 h 42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39" h="429">
                    <a:moveTo>
                      <a:pt x="0" y="402"/>
                    </a:moveTo>
                    <a:lnTo>
                      <a:pt x="58" y="388"/>
                    </a:lnTo>
                    <a:lnTo>
                      <a:pt x="340" y="429"/>
                    </a:lnTo>
                    <a:lnTo>
                      <a:pt x="405" y="411"/>
                    </a:lnTo>
                    <a:lnTo>
                      <a:pt x="362" y="378"/>
                    </a:lnTo>
                    <a:lnTo>
                      <a:pt x="362" y="248"/>
                    </a:lnTo>
                    <a:lnTo>
                      <a:pt x="439" y="248"/>
                    </a:lnTo>
                    <a:lnTo>
                      <a:pt x="433" y="176"/>
                    </a:lnTo>
                    <a:lnTo>
                      <a:pt x="362" y="183"/>
                    </a:lnTo>
                    <a:lnTo>
                      <a:pt x="355" y="60"/>
                    </a:lnTo>
                    <a:lnTo>
                      <a:pt x="322" y="37"/>
                    </a:lnTo>
                    <a:lnTo>
                      <a:pt x="278" y="39"/>
                    </a:lnTo>
                    <a:lnTo>
                      <a:pt x="267" y="76"/>
                    </a:lnTo>
                    <a:lnTo>
                      <a:pt x="218" y="80"/>
                    </a:lnTo>
                    <a:lnTo>
                      <a:pt x="160" y="0"/>
                    </a:lnTo>
                    <a:lnTo>
                      <a:pt x="28" y="17"/>
                    </a:lnTo>
                    <a:lnTo>
                      <a:pt x="76" y="180"/>
                    </a:lnTo>
                    <a:lnTo>
                      <a:pt x="0" y="40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181"/>
              <p:cNvSpPr>
                <a:spLocks noChangeAspect="1"/>
              </p:cNvSpPr>
              <p:nvPr/>
            </p:nvSpPr>
            <p:spPr bwMode="gray">
              <a:xfrm>
                <a:off x="5307019" y="4380594"/>
                <a:ext cx="60431" cy="66546"/>
              </a:xfrm>
              <a:custGeom>
                <a:avLst/>
                <a:gdLst>
                  <a:gd name="T0" fmla="*/ 0 w 35"/>
                  <a:gd name="T1" fmla="*/ 1 h 38"/>
                  <a:gd name="T2" fmla="*/ 0 w 35"/>
                  <a:gd name="T3" fmla="*/ 1 h 38"/>
                  <a:gd name="T4" fmla="*/ 0 w 35"/>
                  <a:gd name="T5" fmla="*/ 0 h 38"/>
                  <a:gd name="T6" fmla="*/ 0 w 35"/>
                  <a:gd name="T7" fmla="*/ 1 h 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5"/>
                  <a:gd name="T13" fmla="*/ 0 h 38"/>
                  <a:gd name="T14" fmla="*/ 35 w 35"/>
                  <a:gd name="T15" fmla="*/ 38 h 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5" h="38">
                    <a:moveTo>
                      <a:pt x="0" y="12"/>
                    </a:moveTo>
                    <a:lnTo>
                      <a:pt x="12" y="38"/>
                    </a:lnTo>
                    <a:lnTo>
                      <a:pt x="35" y="0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182"/>
              <p:cNvSpPr>
                <a:spLocks noChangeAspect="1"/>
              </p:cNvSpPr>
              <p:nvPr/>
            </p:nvSpPr>
            <p:spPr bwMode="gray">
              <a:xfrm>
                <a:off x="5760248" y="5137939"/>
                <a:ext cx="536321" cy="529191"/>
              </a:xfrm>
              <a:custGeom>
                <a:avLst/>
                <a:gdLst>
                  <a:gd name="T0" fmla="*/ 0 w 326"/>
                  <a:gd name="T1" fmla="*/ 1 h 322"/>
                  <a:gd name="T2" fmla="*/ 0 w 326"/>
                  <a:gd name="T3" fmla="*/ 1 h 322"/>
                  <a:gd name="T4" fmla="*/ 0 w 326"/>
                  <a:gd name="T5" fmla="*/ 1 h 322"/>
                  <a:gd name="T6" fmla="*/ 0 w 326"/>
                  <a:gd name="T7" fmla="*/ 1 h 322"/>
                  <a:gd name="T8" fmla="*/ 0 w 326"/>
                  <a:gd name="T9" fmla="*/ 1 h 322"/>
                  <a:gd name="T10" fmla="*/ 0 w 326"/>
                  <a:gd name="T11" fmla="*/ 1 h 322"/>
                  <a:gd name="T12" fmla="*/ 0 w 326"/>
                  <a:gd name="T13" fmla="*/ 0 h 322"/>
                  <a:gd name="T14" fmla="*/ 0 w 326"/>
                  <a:gd name="T15" fmla="*/ 1 h 322"/>
                  <a:gd name="T16" fmla="*/ 0 w 326"/>
                  <a:gd name="T17" fmla="*/ 1 h 322"/>
                  <a:gd name="T18" fmla="*/ 0 w 326"/>
                  <a:gd name="T19" fmla="*/ 1 h 322"/>
                  <a:gd name="T20" fmla="*/ 0 w 326"/>
                  <a:gd name="T21" fmla="*/ 1 h 322"/>
                  <a:gd name="T22" fmla="*/ 0 w 326"/>
                  <a:gd name="T23" fmla="*/ 1 h 322"/>
                  <a:gd name="T24" fmla="*/ 0 w 326"/>
                  <a:gd name="T25" fmla="*/ 1 h 322"/>
                  <a:gd name="T26" fmla="*/ 0 w 326"/>
                  <a:gd name="T27" fmla="*/ 1 h 322"/>
                  <a:gd name="T28" fmla="*/ 0 w 326"/>
                  <a:gd name="T29" fmla="*/ 1 h 32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26"/>
                  <a:gd name="T46" fmla="*/ 0 h 322"/>
                  <a:gd name="T47" fmla="*/ 326 w 326"/>
                  <a:gd name="T48" fmla="*/ 322 h 32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26" h="322">
                    <a:moveTo>
                      <a:pt x="0" y="248"/>
                    </a:moveTo>
                    <a:lnTo>
                      <a:pt x="0" y="151"/>
                    </a:lnTo>
                    <a:lnTo>
                      <a:pt x="36" y="150"/>
                    </a:lnTo>
                    <a:lnTo>
                      <a:pt x="36" y="25"/>
                    </a:lnTo>
                    <a:lnTo>
                      <a:pt x="102" y="10"/>
                    </a:lnTo>
                    <a:lnTo>
                      <a:pt x="124" y="32"/>
                    </a:lnTo>
                    <a:lnTo>
                      <a:pt x="182" y="0"/>
                    </a:lnTo>
                    <a:lnTo>
                      <a:pt x="279" y="134"/>
                    </a:lnTo>
                    <a:lnTo>
                      <a:pt x="326" y="157"/>
                    </a:lnTo>
                    <a:lnTo>
                      <a:pt x="194" y="278"/>
                    </a:lnTo>
                    <a:lnTo>
                      <a:pt x="118" y="278"/>
                    </a:lnTo>
                    <a:lnTo>
                      <a:pt x="77" y="321"/>
                    </a:lnTo>
                    <a:lnTo>
                      <a:pt x="29" y="322"/>
                    </a:lnTo>
                    <a:lnTo>
                      <a:pt x="30" y="284"/>
                    </a:lnTo>
                    <a:lnTo>
                      <a:pt x="0" y="24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183"/>
              <p:cNvSpPr>
                <a:spLocks noChangeAspect="1"/>
              </p:cNvSpPr>
              <p:nvPr/>
            </p:nvSpPr>
            <p:spPr bwMode="gray">
              <a:xfrm>
                <a:off x="6281460" y="4247504"/>
                <a:ext cx="98200" cy="117247"/>
              </a:xfrm>
              <a:custGeom>
                <a:avLst/>
                <a:gdLst>
                  <a:gd name="T0" fmla="*/ 0 w 60"/>
                  <a:gd name="T1" fmla="*/ 1 h 69"/>
                  <a:gd name="T2" fmla="*/ 0 w 60"/>
                  <a:gd name="T3" fmla="*/ 1 h 69"/>
                  <a:gd name="T4" fmla="*/ 0 w 60"/>
                  <a:gd name="T5" fmla="*/ 1 h 69"/>
                  <a:gd name="T6" fmla="*/ 0 w 60"/>
                  <a:gd name="T7" fmla="*/ 1 h 69"/>
                  <a:gd name="T8" fmla="*/ 0 w 60"/>
                  <a:gd name="T9" fmla="*/ 0 h 69"/>
                  <a:gd name="T10" fmla="*/ 0 w 60"/>
                  <a:gd name="T11" fmla="*/ 1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0"/>
                  <a:gd name="T19" fmla="*/ 0 h 69"/>
                  <a:gd name="T20" fmla="*/ 60 w 60"/>
                  <a:gd name="T21" fmla="*/ 69 h 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0" h="69">
                    <a:moveTo>
                      <a:pt x="0" y="10"/>
                    </a:moveTo>
                    <a:lnTo>
                      <a:pt x="7" y="36"/>
                    </a:lnTo>
                    <a:lnTo>
                      <a:pt x="22" y="69"/>
                    </a:lnTo>
                    <a:lnTo>
                      <a:pt x="60" y="29"/>
                    </a:lnTo>
                    <a:lnTo>
                      <a:pt x="58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184"/>
              <p:cNvSpPr>
                <a:spLocks noChangeAspect="1"/>
              </p:cNvSpPr>
              <p:nvPr/>
            </p:nvSpPr>
            <p:spPr bwMode="gray">
              <a:xfrm>
                <a:off x="5106841" y="3382423"/>
                <a:ext cx="434346" cy="640098"/>
              </a:xfrm>
              <a:custGeom>
                <a:avLst/>
                <a:gdLst>
                  <a:gd name="T0" fmla="*/ 0 w 268"/>
                  <a:gd name="T1" fmla="*/ 1 h 389"/>
                  <a:gd name="T2" fmla="*/ 0 w 268"/>
                  <a:gd name="T3" fmla="*/ 1 h 389"/>
                  <a:gd name="T4" fmla="*/ 0 w 268"/>
                  <a:gd name="T5" fmla="*/ 1 h 389"/>
                  <a:gd name="T6" fmla="*/ 0 w 268"/>
                  <a:gd name="T7" fmla="*/ 1 h 389"/>
                  <a:gd name="T8" fmla="*/ 0 w 268"/>
                  <a:gd name="T9" fmla="*/ 1 h 389"/>
                  <a:gd name="T10" fmla="*/ 0 w 268"/>
                  <a:gd name="T11" fmla="*/ 1 h 389"/>
                  <a:gd name="T12" fmla="*/ 0 w 268"/>
                  <a:gd name="T13" fmla="*/ 0 h 389"/>
                  <a:gd name="T14" fmla="*/ 0 w 268"/>
                  <a:gd name="T15" fmla="*/ 1 h 389"/>
                  <a:gd name="T16" fmla="*/ 0 w 268"/>
                  <a:gd name="T17" fmla="*/ 1 h 389"/>
                  <a:gd name="T18" fmla="*/ 0 w 268"/>
                  <a:gd name="T19" fmla="*/ 1 h 389"/>
                  <a:gd name="T20" fmla="*/ 0 w 268"/>
                  <a:gd name="T21" fmla="*/ 1 h 389"/>
                  <a:gd name="T22" fmla="*/ 0 w 268"/>
                  <a:gd name="T23" fmla="*/ 1 h 389"/>
                  <a:gd name="T24" fmla="*/ 0 w 268"/>
                  <a:gd name="T25" fmla="*/ 1 h 389"/>
                  <a:gd name="T26" fmla="*/ 0 w 268"/>
                  <a:gd name="T27" fmla="*/ 1 h 389"/>
                  <a:gd name="T28" fmla="*/ 0 w 268"/>
                  <a:gd name="T29" fmla="*/ 1 h 389"/>
                  <a:gd name="T30" fmla="*/ 0 w 268"/>
                  <a:gd name="T31" fmla="*/ 1 h 389"/>
                  <a:gd name="T32" fmla="*/ 0 w 268"/>
                  <a:gd name="T33" fmla="*/ 1 h 389"/>
                  <a:gd name="T34" fmla="*/ 0 w 268"/>
                  <a:gd name="T35" fmla="*/ 1 h 3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68"/>
                  <a:gd name="T55" fmla="*/ 0 h 389"/>
                  <a:gd name="T56" fmla="*/ 268 w 268"/>
                  <a:gd name="T57" fmla="*/ 389 h 38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68" h="389">
                    <a:moveTo>
                      <a:pt x="0" y="278"/>
                    </a:moveTo>
                    <a:lnTo>
                      <a:pt x="38" y="204"/>
                    </a:lnTo>
                    <a:lnTo>
                      <a:pt x="103" y="214"/>
                    </a:lnTo>
                    <a:lnTo>
                      <a:pt x="175" y="63"/>
                    </a:lnTo>
                    <a:lnTo>
                      <a:pt x="210" y="36"/>
                    </a:lnTo>
                    <a:lnTo>
                      <a:pt x="196" y="6"/>
                    </a:lnTo>
                    <a:lnTo>
                      <a:pt x="213" y="0"/>
                    </a:lnTo>
                    <a:lnTo>
                      <a:pt x="238" y="94"/>
                    </a:lnTo>
                    <a:lnTo>
                      <a:pt x="196" y="111"/>
                    </a:lnTo>
                    <a:lnTo>
                      <a:pt x="245" y="186"/>
                    </a:lnTo>
                    <a:lnTo>
                      <a:pt x="213" y="274"/>
                    </a:lnTo>
                    <a:lnTo>
                      <a:pt x="268" y="341"/>
                    </a:lnTo>
                    <a:lnTo>
                      <a:pt x="262" y="389"/>
                    </a:lnTo>
                    <a:lnTo>
                      <a:pt x="170" y="367"/>
                    </a:lnTo>
                    <a:lnTo>
                      <a:pt x="100" y="366"/>
                    </a:lnTo>
                    <a:lnTo>
                      <a:pt x="43" y="367"/>
                    </a:lnTo>
                    <a:lnTo>
                      <a:pt x="42" y="303"/>
                    </a:lnTo>
                    <a:lnTo>
                      <a:pt x="0" y="27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185"/>
              <p:cNvSpPr>
                <a:spLocks noChangeAspect="1"/>
              </p:cNvSpPr>
              <p:nvPr/>
            </p:nvSpPr>
            <p:spPr bwMode="gray">
              <a:xfrm>
                <a:off x="5450541" y="3486992"/>
                <a:ext cx="744051" cy="459478"/>
              </a:xfrm>
              <a:custGeom>
                <a:avLst/>
                <a:gdLst>
                  <a:gd name="T0" fmla="*/ 0 w 454"/>
                  <a:gd name="T1" fmla="*/ 1 h 280"/>
                  <a:gd name="T2" fmla="*/ 0 w 454"/>
                  <a:gd name="T3" fmla="*/ 1 h 280"/>
                  <a:gd name="T4" fmla="*/ 0 w 454"/>
                  <a:gd name="T5" fmla="*/ 1 h 280"/>
                  <a:gd name="T6" fmla="*/ 0 w 454"/>
                  <a:gd name="T7" fmla="*/ 1 h 280"/>
                  <a:gd name="T8" fmla="*/ 0 w 454"/>
                  <a:gd name="T9" fmla="*/ 1 h 280"/>
                  <a:gd name="T10" fmla="*/ 0 w 454"/>
                  <a:gd name="T11" fmla="*/ 0 h 280"/>
                  <a:gd name="T12" fmla="*/ 0 w 454"/>
                  <a:gd name="T13" fmla="*/ 1 h 280"/>
                  <a:gd name="T14" fmla="*/ 0 w 454"/>
                  <a:gd name="T15" fmla="*/ 1 h 280"/>
                  <a:gd name="T16" fmla="*/ 0 w 454"/>
                  <a:gd name="T17" fmla="*/ 1 h 280"/>
                  <a:gd name="T18" fmla="*/ 0 w 454"/>
                  <a:gd name="T19" fmla="*/ 1 h 280"/>
                  <a:gd name="T20" fmla="*/ 0 w 454"/>
                  <a:gd name="T21" fmla="*/ 1 h 280"/>
                  <a:gd name="T22" fmla="*/ 0 w 454"/>
                  <a:gd name="T23" fmla="*/ 1 h 280"/>
                  <a:gd name="T24" fmla="*/ 0 w 454"/>
                  <a:gd name="T25" fmla="*/ 1 h 280"/>
                  <a:gd name="T26" fmla="*/ 0 w 454"/>
                  <a:gd name="T27" fmla="*/ 1 h 280"/>
                  <a:gd name="T28" fmla="*/ 0 w 454"/>
                  <a:gd name="T29" fmla="*/ 1 h 2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54"/>
                  <a:gd name="T46" fmla="*/ 0 h 280"/>
                  <a:gd name="T47" fmla="*/ 454 w 454"/>
                  <a:gd name="T48" fmla="*/ 280 h 28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54" h="280">
                    <a:moveTo>
                      <a:pt x="0" y="213"/>
                    </a:moveTo>
                    <a:lnTo>
                      <a:pt x="32" y="125"/>
                    </a:lnTo>
                    <a:lnTo>
                      <a:pt x="144" y="102"/>
                    </a:lnTo>
                    <a:lnTo>
                      <a:pt x="156" y="74"/>
                    </a:lnTo>
                    <a:lnTo>
                      <a:pt x="208" y="64"/>
                    </a:lnTo>
                    <a:lnTo>
                      <a:pt x="285" y="0"/>
                    </a:lnTo>
                    <a:lnTo>
                      <a:pt x="310" y="75"/>
                    </a:lnTo>
                    <a:lnTo>
                      <a:pt x="369" y="102"/>
                    </a:lnTo>
                    <a:lnTo>
                      <a:pt x="454" y="203"/>
                    </a:lnTo>
                    <a:lnTo>
                      <a:pt x="243" y="233"/>
                    </a:lnTo>
                    <a:lnTo>
                      <a:pt x="175" y="203"/>
                    </a:lnTo>
                    <a:lnTo>
                      <a:pt x="144" y="253"/>
                    </a:lnTo>
                    <a:lnTo>
                      <a:pt x="84" y="253"/>
                    </a:lnTo>
                    <a:lnTo>
                      <a:pt x="55" y="280"/>
                    </a:lnTo>
                    <a:lnTo>
                      <a:pt x="0" y="21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186"/>
              <p:cNvSpPr>
                <a:spLocks noChangeAspect="1"/>
              </p:cNvSpPr>
              <p:nvPr/>
            </p:nvSpPr>
            <p:spPr bwMode="gray">
              <a:xfrm>
                <a:off x="5390110" y="2751830"/>
                <a:ext cx="608083" cy="937965"/>
              </a:xfrm>
              <a:custGeom>
                <a:avLst/>
                <a:gdLst>
                  <a:gd name="T0" fmla="*/ 0 w 371"/>
                  <a:gd name="T1" fmla="*/ 1 h 567"/>
                  <a:gd name="T2" fmla="*/ 0 w 371"/>
                  <a:gd name="T3" fmla="*/ 1 h 567"/>
                  <a:gd name="T4" fmla="*/ 0 w 371"/>
                  <a:gd name="T5" fmla="*/ 1 h 567"/>
                  <a:gd name="T6" fmla="*/ 0 w 371"/>
                  <a:gd name="T7" fmla="*/ 1 h 567"/>
                  <a:gd name="T8" fmla="*/ 0 w 371"/>
                  <a:gd name="T9" fmla="*/ 1 h 567"/>
                  <a:gd name="T10" fmla="*/ 0 w 371"/>
                  <a:gd name="T11" fmla="*/ 1 h 567"/>
                  <a:gd name="T12" fmla="*/ 0 w 371"/>
                  <a:gd name="T13" fmla="*/ 1 h 567"/>
                  <a:gd name="T14" fmla="*/ 0 w 371"/>
                  <a:gd name="T15" fmla="*/ 1 h 567"/>
                  <a:gd name="T16" fmla="*/ 0 w 371"/>
                  <a:gd name="T17" fmla="*/ 1 h 567"/>
                  <a:gd name="T18" fmla="*/ 0 w 371"/>
                  <a:gd name="T19" fmla="*/ 1 h 567"/>
                  <a:gd name="T20" fmla="*/ 0 w 371"/>
                  <a:gd name="T21" fmla="*/ 1 h 567"/>
                  <a:gd name="T22" fmla="*/ 0 w 371"/>
                  <a:gd name="T23" fmla="*/ 1 h 567"/>
                  <a:gd name="T24" fmla="*/ 0 w 371"/>
                  <a:gd name="T25" fmla="*/ 1 h 567"/>
                  <a:gd name="T26" fmla="*/ 0 w 371"/>
                  <a:gd name="T27" fmla="*/ 1 h 567"/>
                  <a:gd name="T28" fmla="*/ 0 w 371"/>
                  <a:gd name="T29" fmla="*/ 0 h 567"/>
                  <a:gd name="T30" fmla="*/ 0 w 371"/>
                  <a:gd name="T31" fmla="*/ 1 h 567"/>
                  <a:gd name="T32" fmla="*/ 0 w 371"/>
                  <a:gd name="T33" fmla="*/ 1 h 567"/>
                  <a:gd name="T34" fmla="*/ 0 w 371"/>
                  <a:gd name="T35" fmla="*/ 1 h 567"/>
                  <a:gd name="T36" fmla="*/ 0 w 371"/>
                  <a:gd name="T37" fmla="*/ 1 h 567"/>
                  <a:gd name="T38" fmla="*/ 0 w 371"/>
                  <a:gd name="T39" fmla="*/ 1 h 56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71"/>
                  <a:gd name="T61" fmla="*/ 0 h 567"/>
                  <a:gd name="T62" fmla="*/ 371 w 371"/>
                  <a:gd name="T63" fmla="*/ 567 h 56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71" h="567">
                    <a:moveTo>
                      <a:pt x="0" y="324"/>
                    </a:moveTo>
                    <a:lnTo>
                      <a:pt x="53" y="353"/>
                    </a:lnTo>
                    <a:lnTo>
                      <a:pt x="39" y="381"/>
                    </a:lnTo>
                    <a:lnTo>
                      <a:pt x="64" y="475"/>
                    </a:lnTo>
                    <a:lnTo>
                      <a:pt x="22" y="492"/>
                    </a:lnTo>
                    <a:lnTo>
                      <a:pt x="71" y="567"/>
                    </a:lnTo>
                    <a:lnTo>
                      <a:pt x="183" y="544"/>
                    </a:lnTo>
                    <a:lnTo>
                      <a:pt x="195" y="516"/>
                    </a:lnTo>
                    <a:lnTo>
                      <a:pt x="247" y="506"/>
                    </a:lnTo>
                    <a:lnTo>
                      <a:pt x="324" y="442"/>
                    </a:lnTo>
                    <a:lnTo>
                      <a:pt x="297" y="374"/>
                    </a:lnTo>
                    <a:lnTo>
                      <a:pt x="334" y="281"/>
                    </a:lnTo>
                    <a:lnTo>
                      <a:pt x="369" y="274"/>
                    </a:lnTo>
                    <a:lnTo>
                      <a:pt x="371" y="143"/>
                    </a:lnTo>
                    <a:lnTo>
                      <a:pt x="93" y="0"/>
                    </a:lnTo>
                    <a:lnTo>
                      <a:pt x="56" y="14"/>
                    </a:lnTo>
                    <a:lnTo>
                      <a:pt x="56" y="69"/>
                    </a:lnTo>
                    <a:lnTo>
                      <a:pt x="93" y="108"/>
                    </a:lnTo>
                    <a:lnTo>
                      <a:pt x="71" y="233"/>
                    </a:lnTo>
                    <a:lnTo>
                      <a:pt x="0" y="32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187"/>
              <p:cNvSpPr>
                <a:spLocks noChangeAspect="1"/>
              </p:cNvSpPr>
              <p:nvPr/>
            </p:nvSpPr>
            <p:spPr bwMode="gray">
              <a:xfrm>
                <a:off x="5261697" y="3902106"/>
                <a:ext cx="426791" cy="497502"/>
              </a:xfrm>
              <a:custGeom>
                <a:avLst/>
                <a:gdLst>
                  <a:gd name="T0" fmla="*/ 0 w 260"/>
                  <a:gd name="T1" fmla="*/ 1 h 301"/>
                  <a:gd name="T2" fmla="*/ 0 w 260"/>
                  <a:gd name="T3" fmla="*/ 1 h 301"/>
                  <a:gd name="T4" fmla="*/ 0 w 260"/>
                  <a:gd name="T5" fmla="*/ 1 h 301"/>
                  <a:gd name="T6" fmla="*/ 0 w 260"/>
                  <a:gd name="T7" fmla="*/ 1 h 301"/>
                  <a:gd name="T8" fmla="*/ 0 w 260"/>
                  <a:gd name="T9" fmla="*/ 1 h 301"/>
                  <a:gd name="T10" fmla="*/ 0 w 260"/>
                  <a:gd name="T11" fmla="*/ 1 h 301"/>
                  <a:gd name="T12" fmla="*/ 0 w 260"/>
                  <a:gd name="T13" fmla="*/ 1 h 301"/>
                  <a:gd name="T14" fmla="*/ 0 w 260"/>
                  <a:gd name="T15" fmla="*/ 0 h 301"/>
                  <a:gd name="T16" fmla="*/ 0 w 260"/>
                  <a:gd name="T17" fmla="*/ 0 h 301"/>
                  <a:gd name="T18" fmla="*/ 0 w 260"/>
                  <a:gd name="T19" fmla="*/ 1 h 301"/>
                  <a:gd name="T20" fmla="*/ 0 w 260"/>
                  <a:gd name="T21" fmla="*/ 1 h 301"/>
                  <a:gd name="T22" fmla="*/ 0 w 260"/>
                  <a:gd name="T23" fmla="*/ 1 h 301"/>
                  <a:gd name="T24" fmla="*/ 0 w 260"/>
                  <a:gd name="T25" fmla="*/ 1 h 301"/>
                  <a:gd name="T26" fmla="*/ 0 w 260"/>
                  <a:gd name="T27" fmla="*/ 1 h 301"/>
                  <a:gd name="T28" fmla="*/ 0 w 260"/>
                  <a:gd name="T29" fmla="*/ 1 h 301"/>
                  <a:gd name="T30" fmla="*/ 0 w 260"/>
                  <a:gd name="T31" fmla="*/ 1 h 301"/>
                  <a:gd name="T32" fmla="*/ 0 w 260"/>
                  <a:gd name="T33" fmla="*/ 1 h 3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0"/>
                  <a:gd name="T52" fmla="*/ 0 h 301"/>
                  <a:gd name="T53" fmla="*/ 260 w 260"/>
                  <a:gd name="T54" fmla="*/ 301 h 3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0" h="301">
                    <a:moveTo>
                      <a:pt x="0" y="263"/>
                    </a:moveTo>
                    <a:lnTo>
                      <a:pt x="27" y="301"/>
                    </a:lnTo>
                    <a:lnTo>
                      <a:pt x="62" y="289"/>
                    </a:lnTo>
                    <a:lnTo>
                      <a:pt x="115" y="293"/>
                    </a:lnTo>
                    <a:lnTo>
                      <a:pt x="163" y="261"/>
                    </a:lnTo>
                    <a:lnTo>
                      <a:pt x="177" y="201"/>
                    </a:lnTo>
                    <a:lnTo>
                      <a:pt x="228" y="151"/>
                    </a:lnTo>
                    <a:lnTo>
                      <a:pt x="260" y="0"/>
                    </a:lnTo>
                    <a:lnTo>
                      <a:pt x="200" y="0"/>
                    </a:lnTo>
                    <a:lnTo>
                      <a:pt x="171" y="27"/>
                    </a:lnTo>
                    <a:lnTo>
                      <a:pt x="165" y="75"/>
                    </a:lnTo>
                    <a:lnTo>
                      <a:pt x="73" y="53"/>
                    </a:lnTo>
                    <a:lnTo>
                      <a:pt x="71" y="85"/>
                    </a:lnTo>
                    <a:lnTo>
                      <a:pt x="107" y="87"/>
                    </a:lnTo>
                    <a:lnTo>
                      <a:pt x="96" y="206"/>
                    </a:lnTo>
                    <a:lnTo>
                      <a:pt x="51" y="192"/>
                    </a:lnTo>
                    <a:lnTo>
                      <a:pt x="0" y="26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188"/>
              <p:cNvSpPr>
                <a:spLocks noChangeAspect="1"/>
              </p:cNvSpPr>
              <p:nvPr/>
            </p:nvSpPr>
            <p:spPr bwMode="gray">
              <a:xfrm>
                <a:off x="5325902" y="3816548"/>
                <a:ext cx="1080194" cy="1058380"/>
              </a:xfrm>
              <a:custGeom>
                <a:avLst/>
                <a:gdLst>
                  <a:gd name="T0" fmla="*/ 0 w 659"/>
                  <a:gd name="T1" fmla="*/ 1 h 635"/>
                  <a:gd name="T2" fmla="*/ 0 w 659"/>
                  <a:gd name="T3" fmla="*/ 1 h 635"/>
                  <a:gd name="T4" fmla="*/ 0 w 659"/>
                  <a:gd name="T5" fmla="*/ 1 h 635"/>
                  <a:gd name="T6" fmla="*/ 0 w 659"/>
                  <a:gd name="T7" fmla="*/ 1 h 635"/>
                  <a:gd name="T8" fmla="*/ 0 w 659"/>
                  <a:gd name="T9" fmla="*/ 1 h 635"/>
                  <a:gd name="T10" fmla="*/ 0 w 659"/>
                  <a:gd name="T11" fmla="*/ 1 h 635"/>
                  <a:gd name="T12" fmla="*/ 0 w 659"/>
                  <a:gd name="T13" fmla="*/ 1 h 635"/>
                  <a:gd name="T14" fmla="*/ 0 w 659"/>
                  <a:gd name="T15" fmla="*/ 1 h 635"/>
                  <a:gd name="T16" fmla="*/ 0 w 659"/>
                  <a:gd name="T17" fmla="*/ 1 h 635"/>
                  <a:gd name="T18" fmla="*/ 0 w 659"/>
                  <a:gd name="T19" fmla="*/ 1 h 635"/>
                  <a:gd name="T20" fmla="*/ 0 w 659"/>
                  <a:gd name="T21" fmla="*/ 1 h 635"/>
                  <a:gd name="T22" fmla="*/ 0 w 659"/>
                  <a:gd name="T23" fmla="*/ 1 h 635"/>
                  <a:gd name="T24" fmla="*/ 0 w 659"/>
                  <a:gd name="T25" fmla="*/ 1 h 635"/>
                  <a:gd name="T26" fmla="*/ 0 w 659"/>
                  <a:gd name="T27" fmla="*/ 1 h 635"/>
                  <a:gd name="T28" fmla="*/ 0 w 659"/>
                  <a:gd name="T29" fmla="*/ 1 h 635"/>
                  <a:gd name="T30" fmla="*/ 0 w 659"/>
                  <a:gd name="T31" fmla="*/ 1 h 635"/>
                  <a:gd name="T32" fmla="*/ 0 w 659"/>
                  <a:gd name="T33" fmla="*/ 1 h 635"/>
                  <a:gd name="T34" fmla="*/ 0 w 659"/>
                  <a:gd name="T35" fmla="*/ 1 h 635"/>
                  <a:gd name="T36" fmla="*/ 0 w 659"/>
                  <a:gd name="T37" fmla="*/ 1 h 635"/>
                  <a:gd name="T38" fmla="*/ 0 w 659"/>
                  <a:gd name="T39" fmla="*/ 1 h 635"/>
                  <a:gd name="T40" fmla="*/ 0 w 659"/>
                  <a:gd name="T41" fmla="*/ 1 h 635"/>
                  <a:gd name="T42" fmla="*/ 0 w 659"/>
                  <a:gd name="T43" fmla="*/ 1 h 635"/>
                  <a:gd name="T44" fmla="*/ 0 w 659"/>
                  <a:gd name="T45" fmla="*/ 0 h 635"/>
                  <a:gd name="T46" fmla="*/ 0 w 659"/>
                  <a:gd name="T47" fmla="*/ 1 h 635"/>
                  <a:gd name="T48" fmla="*/ 0 w 659"/>
                  <a:gd name="T49" fmla="*/ 0 h 635"/>
                  <a:gd name="T50" fmla="*/ 0 w 659"/>
                  <a:gd name="T51" fmla="*/ 1 h 635"/>
                  <a:gd name="T52" fmla="*/ 0 w 659"/>
                  <a:gd name="T53" fmla="*/ 1 h 635"/>
                  <a:gd name="T54" fmla="*/ 0 w 659"/>
                  <a:gd name="T55" fmla="*/ 1 h 635"/>
                  <a:gd name="T56" fmla="*/ 0 w 659"/>
                  <a:gd name="T57" fmla="*/ 1 h 635"/>
                  <a:gd name="T58" fmla="*/ 0 w 659"/>
                  <a:gd name="T59" fmla="*/ 1 h 635"/>
                  <a:gd name="T60" fmla="*/ 0 w 659"/>
                  <a:gd name="T61" fmla="*/ 1 h 635"/>
                  <a:gd name="T62" fmla="*/ 0 w 659"/>
                  <a:gd name="T63" fmla="*/ 1 h 635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59"/>
                  <a:gd name="T97" fmla="*/ 0 h 635"/>
                  <a:gd name="T98" fmla="*/ 659 w 659"/>
                  <a:gd name="T99" fmla="*/ 635 h 635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59" h="635">
                    <a:moveTo>
                      <a:pt x="0" y="377"/>
                    </a:moveTo>
                    <a:lnTo>
                      <a:pt x="2" y="394"/>
                    </a:lnTo>
                    <a:lnTo>
                      <a:pt x="134" y="377"/>
                    </a:lnTo>
                    <a:lnTo>
                      <a:pt x="192" y="457"/>
                    </a:lnTo>
                    <a:lnTo>
                      <a:pt x="241" y="453"/>
                    </a:lnTo>
                    <a:lnTo>
                      <a:pt x="252" y="416"/>
                    </a:lnTo>
                    <a:lnTo>
                      <a:pt x="296" y="414"/>
                    </a:lnTo>
                    <a:lnTo>
                      <a:pt x="329" y="437"/>
                    </a:lnTo>
                    <a:lnTo>
                      <a:pt x="336" y="560"/>
                    </a:lnTo>
                    <a:lnTo>
                      <a:pt x="407" y="553"/>
                    </a:lnTo>
                    <a:lnTo>
                      <a:pt x="606" y="635"/>
                    </a:lnTo>
                    <a:lnTo>
                      <a:pt x="605" y="598"/>
                    </a:lnTo>
                    <a:lnTo>
                      <a:pt x="566" y="581"/>
                    </a:lnTo>
                    <a:lnTo>
                      <a:pt x="573" y="491"/>
                    </a:lnTo>
                    <a:lnTo>
                      <a:pt x="636" y="459"/>
                    </a:lnTo>
                    <a:lnTo>
                      <a:pt x="597" y="398"/>
                    </a:lnTo>
                    <a:lnTo>
                      <a:pt x="590" y="294"/>
                    </a:lnTo>
                    <a:lnTo>
                      <a:pt x="583" y="268"/>
                    </a:lnTo>
                    <a:lnTo>
                      <a:pt x="606" y="222"/>
                    </a:lnTo>
                    <a:lnTo>
                      <a:pt x="636" y="135"/>
                    </a:lnTo>
                    <a:lnTo>
                      <a:pt x="659" y="102"/>
                    </a:lnTo>
                    <a:lnTo>
                      <a:pt x="646" y="52"/>
                    </a:lnTo>
                    <a:lnTo>
                      <a:pt x="531" y="0"/>
                    </a:lnTo>
                    <a:lnTo>
                      <a:pt x="320" y="30"/>
                    </a:lnTo>
                    <a:lnTo>
                      <a:pt x="252" y="0"/>
                    </a:lnTo>
                    <a:lnTo>
                      <a:pt x="221" y="50"/>
                    </a:lnTo>
                    <a:lnTo>
                      <a:pt x="189" y="201"/>
                    </a:lnTo>
                    <a:lnTo>
                      <a:pt x="138" y="251"/>
                    </a:lnTo>
                    <a:lnTo>
                      <a:pt x="124" y="311"/>
                    </a:lnTo>
                    <a:lnTo>
                      <a:pt x="76" y="343"/>
                    </a:lnTo>
                    <a:lnTo>
                      <a:pt x="23" y="339"/>
                    </a:lnTo>
                    <a:lnTo>
                      <a:pt x="0" y="3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189"/>
              <p:cNvSpPr>
                <a:spLocks noChangeAspect="1"/>
              </p:cNvSpPr>
              <p:nvPr/>
            </p:nvSpPr>
            <p:spPr bwMode="gray">
              <a:xfrm>
                <a:off x="6466527" y="1994487"/>
                <a:ext cx="139747" cy="63375"/>
              </a:xfrm>
              <a:custGeom>
                <a:avLst/>
                <a:gdLst>
                  <a:gd name="T0" fmla="*/ 0 w 82"/>
                  <a:gd name="T1" fmla="*/ 0 h 43"/>
                  <a:gd name="T2" fmla="*/ 0 w 82"/>
                  <a:gd name="T3" fmla="*/ 0 h 43"/>
                  <a:gd name="T4" fmla="*/ 0 w 82"/>
                  <a:gd name="T5" fmla="*/ 0 h 43"/>
                  <a:gd name="T6" fmla="*/ 0 w 82"/>
                  <a:gd name="T7" fmla="*/ 0 h 4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2"/>
                  <a:gd name="T13" fmla="*/ 0 h 43"/>
                  <a:gd name="T14" fmla="*/ 82 w 82"/>
                  <a:gd name="T15" fmla="*/ 43 h 4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2" h="43">
                    <a:moveTo>
                      <a:pt x="0" y="22"/>
                    </a:moveTo>
                    <a:lnTo>
                      <a:pt x="29" y="43"/>
                    </a:lnTo>
                    <a:lnTo>
                      <a:pt x="82" y="0"/>
                    </a:lnTo>
                    <a:lnTo>
                      <a:pt x="0" y="2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190"/>
              <p:cNvSpPr>
                <a:spLocks noChangeAspect="1"/>
              </p:cNvSpPr>
              <p:nvPr/>
            </p:nvSpPr>
            <p:spPr bwMode="gray">
              <a:xfrm>
                <a:off x="4680052" y="3401435"/>
                <a:ext cx="154854" cy="348568"/>
              </a:xfrm>
              <a:custGeom>
                <a:avLst/>
                <a:gdLst>
                  <a:gd name="T0" fmla="*/ 0 w 94"/>
                  <a:gd name="T1" fmla="*/ 1 h 214"/>
                  <a:gd name="T2" fmla="*/ 0 w 94"/>
                  <a:gd name="T3" fmla="*/ 1 h 214"/>
                  <a:gd name="T4" fmla="*/ 0 w 94"/>
                  <a:gd name="T5" fmla="*/ 1 h 214"/>
                  <a:gd name="T6" fmla="*/ 0 w 94"/>
                  <a:gd name="T7" fmla="*/ 1 h 214"/>
                  <a:gd name="T8" fmla="*/ 0 w 94"/>
                  <a:gd name="T9" fmla="*/ 0 h 214"/>
                  <a:gd name="T10" fmla="*/ 0 w 94"/>
                  <a:gd name="T11" fmla="*/ 1 h 214"/>
                  <a:gd name="T12" fmla="*/ 0 w 94"/>
                  <a:gd name="T13" fmla="*/ 1 h 2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4"/>
                  <a:gd name="T22" fmla="*/ 0 h 214"/>
                  <a:gd name="T23" fmla="*/ 94 w 94"/>
                  <a:gd name="T24" fmla="*/ 214 h 2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4" h="214">
                    <a:moveTo>
                      <a:pt x="0" y="52"/>
                    </a:moveTo>
                    <a:lnTo>
                      <a:pt x="36" y="214"/>
                    </a:lnTo>
                    <a:lnTo>
                      <a:pt x="67" y="212"/>
                    </a:lnTo>
                    <a:lnTo>
                      <a:pt x="94" y="25"/>
                    </a:lnTo>
                    <a:lnTo>
                      <a:pt x="67" y="0"/>
                    </a:lnTo>
                    <a:lnTo>
                      <a:pt x="50" y="16"/>
                    </a:lnTo>
                    <a:lnTo>
                      <a:pt x="0" y="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191"/>
              <p:cNvSpPr>
                <a:spLocks noChangeAspect="1"/>
              </p:cNvSpPr>
              <p:nvPr/>
            </p:nvSpPr>
            <p:spPr bwMode="gray">
              <a:xfrm>
                <a:off x="5159719" y="3984494"/>
                <a:ext cx="109532" cy="79220"/>
              </a:xfrm>
              <a:custGeom>
                <a:avLst/>
                <a:gdLst>
                  <a:gd name="T0" fmla="*/ 0 w 62"/>
                  <a:gd name="T1" fmla="*/ 1 h 43"/>
                  <a:gd name="T2" fmla="*/ 0 w 62"/>
                  <a:gd name="T3" fmla="*/ 1 h 43"/>
                  <a:gd name="T4" fmla="*/ 0 w 62"/>
                  <a:gd name="T5" fmla="*/ 0 h 43"/>
                  <a:gd name="T6" fmla="*/ 0 w 62"/>
                  <a:gd name="T7" fmla="*/ 1 h 43"/>
                  <a:gd name="T8" fmla="*/ 0 w 62"/>
                  <a:gd name="T9" fmla="*/ 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"/>
                  <a:gd name="T16" fmla="*/ 0 h 43"/>
                  <a:gd name="T17" fmla="*/ 62 w 62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" h="43">
                    <a:moveTo>
                      <a:pt x="0" y="43"/>
                    </a:moveTo>
                    <a:lnTo>
                      <a:pt x="5" y="1"/>
                    </a:lnTo>
                    <a:lnTo>
                      <a:pt x="62" y="0"/>
                    </a:lnTo>
                    <a:lnTo>
                      <a:pt x="62" y="38"/>
                    </a:lnTo>
                    <a:lnTo>
                      <a:pt x="0" y="4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192"/>
              <p:cNvSpPr>
                <a:spLocks noChangeAspect="1"/>
              </p:cNvSpPr>
              <p:nvPr/>
            </p:nvSpPr>
            <p:spPr bwMode="gray">
              <a:xfrm>
                <a:off x="6504297" y="3075048"/>
                <a:ext cx="857358" cy="842902"/>
              </a:xfrm>
              <a:custGeom>
                <a:avLst/>
                <a:gdLst>
                  <a:gd name="T0" fmla="*/ 0 w 524"/>
                  <a:gd name="T1" fmla="*/ 1 h 509"/>
                  <a:gd name="T2" fmla="*/ 0 w 524"/>
                  <a:gd name="T3" fmla="*/ 1 h 509"/>
                  <a:gd name="T4" fmla="*/ 0 w 524"/>
                  <a:gd name="T5" fmla="*/ 1 h 509"/>
                  <a:gd name="T6" fmla="*/ 0 w 524"/>
                  <a:gd name="T7" fmla="*/ 1 h 509"/>
                  <a:gd name="T8" fmla="*/ 0 w 524"/>
                  <a:gd name="T9" fmla="*/ 1 h 509"/>
                  <a:gd name="T10" fmla="*/ 0 w 524"/>
                  <a:gd name="T11" fmla="*/ 0 h 509"/>
                  <a:gd name="T12" fmla="*/ 0 w 524"/>
                  <a:gd name="T13" fmla="*/ 1 h 509"/>
                  <a:gd name="T14" fmla="*/ 0 w 524"/>
                  <a:gd name="T15" fmla="*/ 1 h 509"/>
                  <a:gd name="T16" fmla="*/ 0 w 524"/>
                  <a:gd name="T17" fmla="*/ 1 h 509"/>
                  <a:gd name="T18" fmla="*/ 0 w 524"/>
                  <a:gd name="T19" fmla="*/ 1 h 509"/>
                  <a:gd name="T20" fmla="*/ 0 w 524"/>
                  <a:gd name="T21" fmla="*/ 1 h 509"/>
                  <a:gd name="T22" fmla="*/ 0 w 524"/>
                  <a:gd name="T23" fmla="*/ 1 h 509"/>
                  <a:gd name="T24" fmla="*/ 0 w 524"/>
                  <a:gd name="T25" fmla="*/ 1 h 509"/>
                  <a:gd name="T26" fmla="*/ 0 w 524"/>
                  <a:gd name="T27" fmla="*/ 1 h 509"/>
                  <a:gd name="T28" fmla="*/ 0 w 524"/>
                  <a:gd name="T29" fmla="*/ 1 h 509"/>
                  <a:gd name="T30" fmla="*/ 0 w 524"/>
                  <a:gd name="T31" fmla="*/ 1 h 509"/>
                  <a:gd name="T32" fmla="*/ 0 w 524"/>
                  <a:gd name="T33" fmla="*/ 1 h 509"/>
                  <a:gd name="T34" fmla="*/ 0 w 524"/>
                  <a:gd name="T35" fmla="*/ 1 h 50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24"/>
                  <a:gd name="T55" fmla="*/ 0 h 509"/>
                  <a:gd name="T56" fmla="*/ 524 w 524"/>
                  <a:gd name="T57" fmla="*/ 509 h 50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24" h="509">
                    <a:moveTo>
                      <a:pt x="0" y="356"/>
                    </a:moveTo>
                    <a:lnTo>
                      <a:pt x="40" y="329"/>
                    </a:lnTo>
                    <a:lnTo>
                      <a:pt x="44" y="265"/>
                    </a:lnTo>
                    <a:lnTo>
                      <a:pt x="112" y="181"/>
                    </a:lnTo>
                    <a:lnTo>
                      <a:pt x="139" y="33"/>
                    </a:lnTo>
                    <a:lnTo>
                      <a:pt x="193" y="0"/>
                    </a:lnTo>
                    <a:lnTo>
                      <a:pt x="232" y="102"/>
                    </a:lnTo>
                    <a:lnTo>
                      <a:pt x="348" y="188"/>
                    </a:lnTo>
                    <a:lnTo>
                      <a:pt x="307" y="240"/>
                    </a:lnTo>
                    <a:lnTo>
                      <a:pt x="345" y="253"/>
                    </a:lnTo>
                    <a:lnTo>
                      <a:pt x="387" y="316"/>
                    </a:lnTo>
                    <a:lnTo>
                      <a:pt x="524" y="350"/>
                    </a:lnTo>
                    <a:lnTo>
                      <a:pt x="418" y="455"/>
                    </a:lnTo>
                    <a:lnTo>
                      <a:pt x="309" y="493"/>
                    </a:lnTo>
                    <a:lnTo>
                      <a:pt x="210" y="509"/>
                    </a:lnTo>
                    <a:lnTo>
                      <a:pt x="100" y="470"/>
                    </a:lnTo>
                    <a:lnTo>
                      <a:pt x="61" y="398"/>
                    </a:lnTo>
                    <a:lnTo>
                      <a:pt x="0" y="3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193"/>
              <p:cNvSpPr>
                <a:spLocks noChangeAspect="1"/>
              </p:cNvSpPr>
              <p:nvPr/>
            </p:nvSpPr>
            <p:spPr bwMode="gray">
              <a:xfrm>
                <a:off x="7006625" y="3388759"/>
                <a:ext cx="94423" cy="104571"/>
              </a:xfrm>
              <a:custGeom>
                <a:avLst/>
                <a:gdLst>
                  <a:gd name="T0" fmla="*/ 0 w 55"/>
                  <a:gd name="T1" fmla="*/ 1 h 65"/>
                  <a:gd name="T2" fmla="*/ 0 w 55"/>
                  <a:gd name="T3" fmla="*/ 1 h 65"/>
                  <a:gd name="T4" fmla="*/ 0 w 55"/>
                  <a:gd name="T5" fmla="*/ 1 h 65"/>
                  <a:gd name="T6" fmla="*/ 0 w 55"/>
                  <a:gd name="T7" fmla="*/ 1 h 65"/>
                  <a:gd name="T8" fmla="*/ 0 w 55"/>
                  <a:gd name="T9" fmla="*/ 1 h 65"/>
                  <a:gd name="T10" fmla="*/ 0 w 55"/>
                  <a:gd name="T11" fmla="*/ 0 h 65"/>
                  <a:gd name="T12" fmla="*/ 0 w 55"/>
                  <a:gd name="T13" fmla="*/ 1 h 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5"/>
                  <a:gd name="T22" fmla="*/ 0 h 65"/>
                  <a:gd name="T23" fmla="*/ 55 w 55"/>
                  <a:gd name="T24" fmla="*/ 65 h 6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5" h="65">
                    <a:moveTo>
                      <a:pt x="0" y="52"/>
                    </a:moveTo>
                    <a:lnTo>
                      <a:pt x="38" y="65"/>
                    </a:lnTo>
                    <a:lnTo>
                      <a:pt x="52" y="44"/>
                    </a:lnTo>
                    <a:lnTo>
                      <a:pt x="25" y="41"/>
                    </a:lnTo>
                    <a:lnTo>
                      <a:pt x="55" y="25"/>
                    </a:lnTo>
                    <a:lnTo>
                      <a:pt x="41" y="0"/>
                    </a:lnTo>
                    <a:lnTo>
                      <a:pt x="0" y="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194"/>
              <p:cNvSpPr>
                <a:spLocks noChangeAspect="1"/>
              </p:cNvSpPr>
              <p:nvPr/>
            </p:nvSpPr>
            <p:spPr bwMode="gray">
              <a:xfrm>
                <a:off x="5121950" y="3984494"/>
                <a:ext cx="317259" cy="354907"/>
              </a:xfrm>
              <a:custGeom>
                <a:avLst/>
                <a:gdLst>
                  <a:gd name="T0" fmla="*/ 0 w 192"/>
                  <a:gd name="T1" fmla="*/ 1 h 211"/>
                  <a:gd name="T2" fmla="*/ 0 w 192"/>
                  <a:gd name="T3" fmla="*/ 1 h 211"/>
                  <a:gd name="T4" fmla="*/ 0 w 192"/>
                  <a:gd name="T5" fmla="*/ 1 h 211"/>
                  <a:gd name="T6" fmla="*/ 0 w 192"/>
                  <a:gd name="T7" fmla="*/ 1 h 211"/>
                  <a:gd name="T8" fmla="*/ 0 w 192"/>
                  <a:gd name="T9" fmla="*/ 1 h 211"/>
                  <a:gd name="T10" fmla="*/ 0 w 192"/>
                  <a:gd name="T11" fmla="*/ 0 h 211"/>
                  <a:gd name="T12" fmla="*/ 0 w 192"/>
                  <a:gd name="T13" fmla="*/ 1 h 211"/>
                  <a:gd name="T14" fmla="*/ 0 w 192"/>
                  <a:gd name="T15" fmla="*/ 1 h 211"/>
                  <a:gd name="T16" fmla="*/ 0 w 192"/>
                  <a:gd name="T17" fmla="*/ 1 h 211"/>
                  <a:gd name="T18" fmla="*/ 0 w 192"/>
                  <a:gd name="T19" fmla="*/ 1 h 211"/>
                  <a:gd name="T20" fmla="*/ 0 w 192"/>
                  <a:gd name="T21" fmla="*/ 1 h 211"/>
                  <a:gd name="T22" fmla="*/ 0 w 192"/>
                  <a:gd name="T23" fmla="*/ 1 h 211"/>
                  <a:gd name="T24" fmla="*/ 0 w 192"/>
                  <a:gd name="T25" fmla="*/ 1 h 2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92"/>
                  <a:gd name="T40" fmla="*/ 0 h 211"/>
                  <a:gd name="T41" fmla="*/ 192 w 192"/>
                  <a:gd name="T42" fmla="*/ 211 h 21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92" h="211">
                    <a:moveTo>
                      <a:pt x="0" y="100"/>
                    </a:moveTo>
                    <a:lnTo>
                      <a:pt x="21" y="67"/>
                    </a:lnTo>
                    <a:lnTo>
                      <a:pt x="36" y="70"/>
                    </a:lnTo>
                    <a:lnTo>
                      <a:pt x="26" y="43"/>
                    </a:lnTo>
                    <a:lnTo>
                      <a:pt x="88" y="38"/>
                    </a:lnTo>
                    <a:lnTo>
                      <a:pt x="88" y="0"/>
                    </a:lnTo>
                    <a:lnTo>
                      <a:pt x="158" y="1"/>
                    </a:lnTo>
                    <a:lnTo>
                      <a:pt x="156" y="33"/>
                    </a:lnTo>
                    <a:lnTo>
                      <a:pt x="192" y="35"/>
                    </a:lnTo>
                    <a:lnTo>
                      <a:pt x="181" y="154"/>
                    </a:lnTo>
                    <a:lnTo>
                      <a:pt x="136" y="140"/>
                    </a:lnTo>
                    <a:lnTo>
                      <a:pt x="85" y="211"/>
                    </a:lnTo>
                    <a:lnTo>
                      <a:pt x="0" y="10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195"/>
              <p:cNvSpPr>
                <a:spLocks noChangeAspect="1"/>
              </p:cNvSpPr>
              <p:nvPr/>
            </p:nvSpPr>
            <p:spPr bwMode="gray">
              <a:xfrm>
                <a:off x="3675395" y="3328551"/>
                <a:ext cx="173737" cy="38025"/>
              </a:xfrm>
              <a:custGeom>
                <a:avLst/>
                <a:gdLst>
                  <a:gd name="T0" fmla="*/ 0 w 103"/>
                  <a:gd name="T1" fmla="*/ 1 h 21"/>
                  <a:gd name="T2" fmla="*/ 0 w 103"/>
                  <a:gd name="T3" fmla="*/ 0 h 21"/>
                  <a:gd name="T4" fmla="*/ 0 w 103"/>
                  <a:gd name="T5" fmla="*/ 1 h 21"/>
                  <a:gd name="T6" fmla="*/ 0 w 103"/>
                  <a:gd name="T7" fmla="*/ 1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3"/>
                  <a:gd name="T13" fmla="*/ 0 h 21"/>
                  <a:gd name="T14" fmla="*/ 103 w 103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3" h="21">
                    <a:moveTo>
                      <a:pt x="0" y="21"/>
                    </a:moveTo>
                    <a:lnTo>
                      <a:pt x="4" y="0"/>
                    </a:lnTo>
                    <a:lnTo>
                      <a:pt x="103" y="8"/>
                    </a:lnTo>
                    <a:lnTo>
                      <a:pt x="0" y="2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196"/>
              <p:cNvSpPr>
                <a:spLocks noChangeAspect="1"/>
              </p:cNvSpPr>
              <p:nvPr/>
            </p:nvSpPr>
            <p:spPr bwMode="gray">
              <a:xfrm>
                <a:off x="4453438" y="3467979"/>
                <a:ext cx="241722" cy="370750"/>
              </a:xfrm>
              <a:custGeom>
                <a:avLst/>
                <a:gdLst>
                  <a:gd name="T0" fmla="*/ 0 w 148"/>
                  <a:gd name="T1" fmla="*/ 1 h 225"/>
                  <a:gd name="T2" fmla="*/ 0 w 148"/>
                  <a:gd name="T3" fmla="*/ 1 h 225"/>
                  <a:gd name="T4" fmla="*/ 0 w 148"/>
                  <a:gd name="T5" fmla="*/ 1 h 225"/>
                  <a:gd name="T6" fmla="*/ 0 w 148"/>
                  <a:gd name="T7" fmla="*/ 0 h 225"/>
                  <a:gd name="T8" fmla="*/ 0 w 148"/>
                  <a:gd name="T9" fmla="*/ 1 h 225"/>
                  <a:gd name="T10" fmla="*/ 0 w 148"/>
                  <a:gd name="T11" fmla="*/ 1 h 225"/>
                  <a:gd name="T12" fmla="*/ 0 w 148"/>
                  <a:gd name="T13" fmla="*/ 1 h 2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8"/>
                  <a:gd name="T22" fmla="*/ 0 h 225"/>
                  <a:gd name="T23" fmla="*/ 148 w 148"/>
                  <a:gd name="T24" fmla="*/ 225 h 2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8" h="225">
                    <a:moveTo>
                      <a:pt x="0" y="212"/>
                    </a:moveTo>
                    <a:lnTo>
                      <a:pt x="13" y="57"/>
                    </a:lnTo>
                    <a:lnTo>
                      <a:pt x="6" y="9"/>
                    </a:lnTo>
                    <a:lnTo>
                      <a:pt x="99" y="0"/>
                    </a:lnTo>
                    <a:lnTo>
                      <a:pt x="148" y="177"/>
                    </a:lnTo>
                    <a:lnTo>
                      <a:pt x="38" y="225"/>
                    </a:lnTo>
                    <a:lnTo>
                      <a:pt x="0" y="21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197"/>
              <p:cNvSpPr>
                <a:spLocks noChangeAspect="1"/>
              </p:cNvSpPr>
              <p:nvPr/>
            </p:nvSpPr>
            <p:spPr bwMode="gray">
              <a:xfrm>
                <a:off x="3769818" y="3388759"/>
                <a:ext cx="419237" cy="304206"/>
              </a:xfrm>
              <a:custGeom>
                <a:avLst/>
                <a:gdLst>
                  <a:gd name="T0" fmla="*/ 0 w 254"/>
                  <a:gd name="T1" fmla="*/ 1 h 186"/>
                  <a:gd name="T2" fmla="*/ 0 w 254"/>
                  <a:gd name="T3" fmla="*/ 1 h 186"/>
                  <a:gd name="T4" fmla="*/ 0 w 254"/>
                  <a:gd name="T5" fmla="*/ 0 h 186"/>
                  <a:gd name="T6" fmla="*/ 0 w 254"/>
                  <a:gd name="T7" fmla="*/ 1 h 186"/>
                  <a:gd name="T8" fmla="*/ 0 w 254"/>
                  <a:gd name="T9" fmla="*/ 1 h 186"/>
                  <a:gd name="T10" fmla="*/ 0 w 254"/>
                  <a:gd name="T11" fmla="*/ 1 h 186"/>
                  <a:gd name="T12" fmla="*/ 0 w 254"/>
                  <a:gd name="T13" fmla="*/ 1 h 186"/>
                  <a:gd name="T14" fmla="*/ 0 w 254"/>
                  <a:gd name="T15" fmla="*/ 1 h 186"/>
                  <a:gd name="T16" fmla="*/ 0 w 254"/>
                  <a:gd name="T17" fmla="*/ 1 h 186"/>
                  <a:gd name="T18" fmla="*/ 0 w 254"/>
                  <a:gd name="T19" fmla="*/ 1 h 186"/>
                  <a:gd name="T20" fmla="*/ 0 w 254"/>
                  <a:gd name="T21" fmla="*/ 1 h 186"/>
                  <a:gd name="T22" fmla="*/ 0 w 254"/>
                  <a:gd name="T23" fmla="*/ 1 h 186"/>
                  <a:gd name="T24" fmla="*/ 0 w 254"/>
                  <a:gd name="T25" fmla="*/ 1 h 186"/>
                  <a:gd name="T26" fmla="*/ 0 w 254"/>
                  <a:gd name="T27" fmla="*/ 1 h 186"/>
                  <a:gd name="T28" fmla="*/ 0 w 254"/>
                  <a:gd name="T29" fmla="*/ 1 h 186"/>
                  <a:gd name="T30" fmla="*/ 0 w 254"/>
                  <a:gd name="T31" fmla="*/ 1 h 18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54"/>
                  <a:gd name="T49" fmla="*/ 0 h 186"/>
                  <a:gd name="T50" fmla="*/ 254 w 254"/>
                  <a:gd name="T51" fmla="*/ 186 h 18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54" h="186">
                    <a:moveTo>
                      <a:pt x="0" y="62"/>
                    </a:moveTo>
                    <a:lnTo>
                      <a:pt x="43" y="35"/>
                    </a:lnTo>
                    <a:lnTo>
                      <a:pt x="44" y="0"/>
                    </a:lnTo>
                    <a:lnTo>
                      <a:pt x="127" y="8"/>
                    </a:lnTo>
                    <a:lnTo>
                      <a:pt x="149" y="25"/>
                    </a:lnTo>
                    <a:lnTo>
                      <a:pt x="208" y="5"/>
                    </a:lnTo>
                    <a:lnTo>
                      <a:pt x="243" y="88"/>
                    </a:lnTo>
                    <a:lnTo>
                      <a:pt x="254" y="151"/>
                    </a:lnTo>
                    <a:lnTo>
                      <a:pt x="232" y="146"/>
                    </a:lnTo>
                    <a:lnTo>
                      <a:pt x="226" y="180"/>
                    </a:lnTo>
                    <a:lnTo>
                      <a:pt x="190" y="186"/>
                    </a:lnTo>
                    <a:lnTo>
                      <a:pt x="188" y="151"/>
                    </a:lnTo>
                    <a:lnTo>
                      <a:pt x="166" y="150"/>
                    </a:lnTo>
                    <a:lnTo>
                      <a:pt x="132" y="97"/>
                    </a:lnTo>
                    <a:lnTo>
                      <a:pt x="60" y="126"/>
                    </a:lnTo>
                    <a:lnTo>
                      <a:pt x="0" y="6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198"/>
              <p:cNvSpPr>
                <a:spLocks noChangeAspect="1"/>
              </p:cNvSpPr>
              <p:nvPr/>
            </p:nvSpPr>
            <p:spPr bwMode="gray">
              <a:xfrm>
                <a:off x="7172810" y="2396923"/>
                <a:ext cx="109532" cy="31689"/>
              </a:xfrm>
              <a:custGeom>
                <a:avLst/>
                <a:gdLst>
                  <a:gd name="T0" fmla="*/ 0 w 64"/>
                  <a:gd name="T1" fmla="*/ 0 h 17"/>
                  <a:gd name="T2" fmla="*/ 0 w 64"/>
                  <a:gd name="T3" fmla="*/ 1 h 17"/>
                  <a:gd name="T4" fmla="*/ 0 w 64"/>
                  <a:gd name="T5" fmla="*/ 1 h 17"/>
                  <a:gd name="T6" fmla="*/ 0 w 64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4"/>
                  <a:gd name="T13" fmla="*/ 0 h 17"/>
                  <a:gd name="T14" fmla="*/ 64 w 6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4" h="17">
                    <a:moveTo>
                      <a:pt x="0" y="0"/>
                    </a:moveTo>
                    <a:lnTo>
                      <a:pt x="33" y="17"/>
                    </a:lnTo>
                    <a:lnTo>
                      <a:pt x="64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199"/>
              <p:cNvSpPr>
                <a:spLocks noChangeAspect="1"/>
              </p:cNvSpPr>
              <p:nvPr/>
            </p:nvSpPr>
            <p:spPr bwMode="gray">
              <a:xfrm>
                <a:off x="6560952" y="2156095"/>
                <a:ext cx="86871" cy="237661"/>
              </a:xfrm>
              <a:custGeom>
                <a:avLst/>
                <a:gdLst>
                  <a:gd name="T0" fmla="*/ 0 w 55"/>
                  <a:gd name="T1" fmla="*/ 1 h 147"/>
                  <a:gd name="T2" fmla="*/ 0 w 55"/>
                  <a:gd name="T3" fmla="*/ 1 h 147"/>
                  <a:gd name="T4" fmla="*/ 0 w 55"/>
                  <a:gd name="T5" fmla="*/ 1 h 147"/>
                  <a:gd name="T6" fmla="*/ 0 w 55"/>
                  <a:gd name="T7" fmla="*/ 1 h 147"/>
                  <a:gd name="T8" fmla="*/ 0 w 55"/>
                  <a:gd name="T9" fmla="*/ 1 h 147"/>
                  <a:gd name="T10" fmla="*/ 0 w 55"/>
                  <a:gd name="T11" fmla="*/ 1 h 147"/>
                  <a:gd name="T12" fmla="*/ 0 w 55"/>
                  <a:gd name="T13" fmla="*/ 1 h 147"/>
                  <a:gd name="T14" fmla="*/ 0 w 55"/>
                  <a:gd name="T15" fmla="*/ 0 h 147"/>
                  <a:gd name="T16" fmla="*/ 0 w 55"/>
                  <a:gd name="T17" fmla="*/ 1 h 147"/>
                  <a:gd name="T18" fmla="*/ 0 w 55"/>
                  <a:gd name="T19" fmla="*/ 1 h 1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5"/>
                  <a:gd name="T31" fmla="*/ 0 h 147"/>
                  <a:gd name="T32" fmla="*/ 55 w 55"/>
                  <a:gd name="T33" fmla="*/ 147 h 1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5" h="147">
                    <a:moveTo>
                      <a:pt x="0" y="74"/>
                    </a:moveTo>
                    <a:lnTo>
                      <a:pt x="30" y="147"/>
                    </a:lnTo>
                    <a:lnTo>
                      <a:pt x="33" y="145"/>
                    </a:lnTo>
                    <a:lnTo>
                      <a:pt x="49" y="66"/>
                    </a:lnTo>
                    <a:lnTo>
                      <a:pt x="27" y="72"/>
                    </a:lnTo>
                    <a:lnTo>
                      <a:pt x="33" y="37"/>
                    </a:lnTo>
                    <a:lnTo>
                      <a:pt x="50" y="20"/>
                    </a:lnTo>
                    <a:lnTo>
                      <a:pt x="55" y="0"/>
                    </a:lnTo>
                    <a:lnTo>
                      <a:pt x="36" y="3"/>
                    </a:lnTo>
                    <a:lnTo>
                      <a:pt x="0" y="7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200"/>
              <p:cNvSpPr>
                <a:spLocks noChangeAspect="1"/>
              </p:cNvSpPr>
              <p:nvPr/>
            </p:nvSpPr>
            <p:spPr bwMode="gray">
              <a:xfrm>
                <a:off x="4136179" y="3502837"/>
                <a:ext cx="339920" cy="358076"/>
              </a:xfrm>
              <a:custGeom>
                <a:avLst/>
                <a:gdLst>
                  <a:gd name="T0" fmla="*/ 0 w 204"/>
                  <a:gd name="T1" fmla="*/ 1 h 219"/>
                  <a:gd name="T2" fmla="*/ 0 w 204"/>
                  <a:gd name="T3" fmla="*/ 1 h 219"/>
                  <a:gd name="T4" fmla="*/ 0 w 204"/>
                  <a:gd name="T5" fmla="*/ 1 h 219"/>
                  <a:gd name="T6" fmla="*/ 0 w 204"/>
                  <a:gd name="T7" fmla="*/ 1 h 219"/>
                  <a:gd name="T8" fmla="*/ 0 w 204"/>
                  <a:gd name="T9" fmla="*/ 1 h 219"/>
                  <a:gd name="T10" fmla="*/ 0 w 204"/>
                  <a:gd name="T11" fmla="*/ 0 h 219"/>
                  <a:gd name="T12" fmla="*/ 0 w 204"/>
                  <a:gd name="T13" fmla="*/ 1 h 219"/>
                  <a:gd name="T14" fmla="*/ 0 w 204"/>
                  <a:gd name="T15" fmla="*/ 1 h 219"/>
                  <a:gd name="T16" fmla="*/ 0 w 204"/>
                  <a:gd name="T17" fmla="*/ 1 h 219"/>
                  <a:gd name="T18" fmla="*/ 0 w 204"/>
                  <a:gd name="T19" fmla="*/ 1 h 219"/>
                  <a:gd name="T20" fmla="*/ 0 w 204"/>
                  <a:gd name="T21" fmla="*/ 1 h 219"/>
                  <a:gd name="T22" fmla="*/ 0 w 204"/>
                  <a:gd name="T23" fmla="*/ 1 h 219"/>
                  <a:gd name="T24" fmla="*/ 0 w 204"/>
                  <a:gd name="T25" fmla="*/ 1 h 2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04"/>
                  <a:gd name="T40" fmla="*/ 0 h 219"/>
                  <a:gd name="T41" fmla="*/ 204 w 204"/>
                  <a:gd name="T42" fmla="*/ 219 h 21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04" h="219">
                    <a:moveTo>
                      <a:pt x="0" y="144"/>
                    </a:moveTo>
                    <a:lnTo>
                      <a:pt x="2" y="111"/>
                    </a:lnTo>
                    <a:lnTo>
                      <a:pt x="8" y="77"/>
                    </a:lnTo>
                    <a:lnTo>
                      <a:pt x="30" y="82"/>
                    </a:lnTo>
                    <a:lnTo>
                      <a:pt x="19" y="19"/>
                    </a:lnTo>
                    <a:lnTo>
                      <a:pt x="81" y="0"/>
                    </a:lnTo>
                    <a:lnTo>
                      <a:pt x="116" y="13"/>
                    </a:lnTo>
                    <a:lnTo>
                      <a:pt x="134" y="34"/>
                    </a:lnTo>
                    <a:lnTo>
                      <a:pt x="204" y="41"/>
                    </a:lnTo>
                    <a:lnTo>
                      <a:pt x="191" y="196"/>
                    </a:lnTo>
                    <a:lnTo>
                      <a:pt x="33" y="219"/>
                    </a:lnTo>
                    <a:lnTo>
                      <a:pt x="37" y="169"/>
                    </a:lnTo>
                    <a:lnTo>
                      <a:pt x="0" y="14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201"/>
              <p:cNvSpPr>
                <a:spLocks noChangeAspect="1"/>
              </p:cNvSpPr>
              <p:nvPr/>
            </p:nvSpPr>
            <p:spPr bwMode="gray">
              <a:xfrm>
                <a:off x="6606274" y="2143419"/>
                <a:ext cx="249277" cy="266179"/>
              </a:xfrm>
              <a:custGeom>
                <a:avLst/>
                <a:gdLst>
                  <a:gd name="T0" fmla="*/ 0 w 152"/>
                  <a:gd name="T1" fmla="*/ 1 h 162"/>
                  <a:gd name="T2" fmla="*/ 0 w 152"/>
                  <a:gd name="T3" fmla="*/ 1 h 162"/>
                  <a:gd name="T4" fmla="*/ 0 w 152"/>
                  <a:gd name="T5" fmla="*/ 1 h 162"/>
                  <a:gd name="T6" fmla="*/ 0 w 152"/>
                  <a:gd name="T7" fmla="*/ 1 h 162"/>
                  <a:gd name="T8" fmla="*/ 0 w 152"/>
                  <a:gd name="T9" fmla="*/ 0 h 162"/>
                  <a:gd name="T10" fmla="*/ 0 w 152"/>
                  <a:gd name="T11" fmla="*/ 1 h 162"/>
                  <a:gd name="T12" fmla="*/ 0 w 152"/>
                  <a:gd name="T13" fmla="*/ 1 h 162"/>
                  <a:gd name="T14" fmla="*/ 0 w 152"/>
                  <a:gd name="T15" fmla="*/ 1 h 162"/>
                  <a:gd name="T16" fmla="*/ 0 w 152"/>
                  <a:gd name="T17" fmla="*/ 1 h 162"/>
                  <a:gd name="T18" fmla="*/ 0 w 152"/>
                  <a:gd name="T19" fmla="*/ 1 h 162"/>
                  <a:gd name="T20" fmla="*/ 0 w 152"/>
                  <a:gd name="T21" fmla="*/ 1 h 162"/>
                  <a:gd name="T22" fmla="*/ 0 w 152"/>
                  <a:gd name="T23" fmla="*/ 1 h 162"/>
                  <a:gd name="T24" fmla="*/ 0 w 152"/>
                  <a:gd name="T25" fmla="*/ 1 h 1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2"/>
                  <a:gd name="T40" fmla="*/ 0 h 162"/>
                  <a:gd name="T41" fmla="*/ 152 w 152"/>
                  <a:gd name="T42" fmla="*/ 162 h 16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2" h="162">
                    <a:moveTo>
                      <a:pt x="0" y="78"/>
                    </a:moveTo>
                    <a:lnTo>
                      <a:pt x="6" y="43"/>
                    </a:lnTo>
                    <a:lnTo>
                      <a:pt x="23" y="26"/>
                    </a:lnTo>
                    <a:lnTo>
                      <a:pt x="60" y="40"/>
                    </a:lnTo>
                    <a:lnTo>
                      <a:pt x="135" y="0"/>
                    </a:lnTo>
                    <a:lnTo>
                      <a:pt x="152" y="45"/>
                    </a:lnTo>
                    <a:lnTo>
                      <a:pt x="73" y="71"/>
                    </a:lnTo>
                    <a:lnTo>
                      <a:pt x="111" y="106"/>
                    </a:lnTo>
                    <a:lnTo>
                      <a:pt x="92" y="130"/>
                    </a:lnTo>
                    <a:lnTo>
                      <a:pt x="45" y="162"/>
                    </a:lnTo>
                    <a:lnTo>
                      <a:pt x="6" y="151"/>
                    </a:lnTo>
                    <a:lnTo>
                      <a:pt x="22" y="72"/>
                    </a:lnTo>
                    <a:lnTo>
                      <a:pt x="0" y="7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202"/>
              <p:cNvSpPr>
                <a:spLocks noChangeAspect="1"/>
              </p:cNvSpPr>
              <p:nvPr/>
            </p:nvSpPr>
            <p:spPr bwMode="gray">
              <a:xfrm>
                <a:off x="6560952" y="3848234"/>
                <a:ext cx="445675" cy="532358"/>
              </a:xfrm>
              <a:custGeom>
                <a:avLst/>
                <a:gdLst>
                  <a:gd name="T0" fmla="*/ 0 w 274"/>
                  <a:gd name="T1" fmla="*/ 1 h 319"/>
                  <a:gd name="T2" fmla="*/ 0 w 274"/>
                  <a:gd name="T3" fmla="*/ 1 h 319"/>
                  <a:gd name="T4" fmla="*/ 0 w 274"/>
                  <a:gd name="T5" fmla="*/ 1 h 319"/>
                  <a:gd name="T6" fmla="*/ 0 w 274"/>
                  <a:gd name="T7" fmla="*/ 1 h 319"/>
                  <a:gd name="T8" fmla="*/ 0 w 274"/>
                  <a:gd name="T9" fmla="*/ 1 h 319"/>
                  <a:gd name="T10" fmla="*/ 0 w 274"/>
                  <a:gd name="T11" fmla="*/ 1 h 319"/>
                  <a:gd name="T12" fmla="*/ 0 w 274"/>
                  <a:gd name="T13" fmla="*/ 1 h 319"/>
                  <a:gd name="T14" fmla="*/ 0 w 274"/>
                  <a:gd name="T15" fmla="*/ 1 h 319"/>
                  <a:gd name="T16" fmla="*/ 0 w 274"/>
                  <a:gd name="T17" fmla="*/ 1 h 319"/>
                  <a:gd name="T18" fmla="*/ 0 w 274"/>
                  <a:gd name="T19" fmla="*/ 1 h 319"/>
                  <a:gd name="T20" fmla="*/ 0 w 274"/>
                  <a:gd name="T21" fmla="*/ 1 h 319"/>
                  <a:gd name="T22" fmla="*/ 0 w 274"/>
                  <a:gd name="T23" fmla="*/ 0 h 319"/>
                  <a:gd name="T24" fmla="*/ 0 w 274"/>
                  <a:gd name="T25" fmla="*/ 1 h 3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74"/>
                  <a:gd name="T40" fmla="*/ 0 h 319"/>
                  <a:gd name="T41" fmla="*/ 274 w 274"/>
                  <a:gd name="T42" fmla="*/ 319 h 31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74" h="319">
                    <a:moveTo>
                      <a:pt x="0" y="20"/>
                    </a:moveTo>
                    <a:lnTo>
                      <a:pt x="38" y="88"/>
                    </a:lnTo>
                    <a:lnTo>
                      <a:pt x="0" y="150"/>
                    </a:lnTo>
                    <a:lnTo>
                      <a:pt x="30" y="167"/>
                    </a:lnTo>
                    <a:lnTo>
                      <a:pt x="9" y="190"/>
                    </a:lnTo>
                    <a:lnTo>
                      <a:pt x="187" y="319"/>
                    </a:lnTo>
                    <a:lnTo>
                      <a:pt x="263" y="216"/>
                    </a:lnTo>
                    <a:lnTo>
                      <a:pt x="246" y="188"/>
                    </a:lnTo>
                    <a:lnTo>
                      <a:pt x="246" y="61"/>
                    </a:lnTo>
                    <a:lnTo>
                      <a:pt x="274" y="23"/>
                    </a:lnTo>
                    <a:lnTo>
                      <a:pt x="175" y="39"/>
                    </a:lnTo>
                    <a:lnTo>
                      <a:pt x="65" y="0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203"/>
              <p:cNvSpPr>
                <a:spLocks noChangeAspect="1"/>
              </p:cNvSpPr>
              <p:nvPr/>
            </p:nvSpPr>
            <p:spPr bwMode="gray">
              <a:xfrm>
                <a:off x="7282340" y="2349392"/>
                <a:ext cx="94423" cy="88726"/>
              </a:xfrm>
              <a:custGeom>
                <a:avLst/>
                <a:gdLst>
                  <a:gd name="T0" fmla="*/ 0 w 62"/>
                  <a:gd name="T1" fmla="*/ 1 h 52"/>
                  <a:gd name="T2" fmla="*/ 0 w 62"/>
                  <a:gd name="T3" fmla="*/ 0 h 52"/>
                  <a:gd name="T4" fmla="*/ 0 w 62"/>
                  <a:gd name="T5" fmla="*/ 1 h 52"/>
                  <a:gd name="T6" fmla="*/ 0 w 62"/>
                  <a:gd name="T7" fmla="*/ 1 h 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2"/>
                  <a:gd name="T13" fmla="*/ 0 h 52"/>
                  <a:gd name="T14" fmla="*/ 62 w 62"/>
                  <a:gd name="T15" fmla="*/ 52 h 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2" h="52">
                    <a:moveTo>
                      <a:pt x="0" y="32"/>
                    </a:moveTo>
                    <a:lnTo>
                      <a:pt x="51" y="0"/>
                    </a:lnTo>
                    <a:lnTo>
                      <a:pt x="62" y="52"/>
                    </a:lnTo>
                    <a:lnTo>
                      <a:pt x="0" y="3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204"/>
              <p:cNvSpPr>
                <a:spLocks noChangeAspect="1"/>
              </p:cNvSpPr>
              <p:nvPr/>
            </p:nvSpPr>
            <p:spPr bwMode="gray">
              <a:xfrm>
                <a:off x="6625158" y="2051524"/>
                <a:ext cx="83091" cy="104571"/>
              </a:xfrm>
              <a:custGeom>
                <a:avLst/>
                <a:gdLst>
                  <a:gd name="T0" fmla="*/ 0 w 55"/>
                  <a:gd name="T1" fmla="*/ 1 h 61"/>
                  <a:gd name="T2" fmla="*/ 0 w 55"/>
                  <a:gd name="T3" fmla="*/ 1 h 61"/>
                  <a:gd name="T4" fmla="*/ 0 w 55"/>
                  <a:gd name="T5" fmla="*/ 1 h 61"/>
                  <a:gd name="T6" fmla="*/ 0 w 55"/>
                  <a:gd name="T7" fmla="*/ 0 h 61"/>
                  <a:gd name="T8" fmla="*/ 0 w 55"/>
                  <a:gd name="T9" fmla="*/ 1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61"/>
                  <a:gd name="T17" fmla="*/ 55 w 55"/>
                  <a:gd name="T18" fmla="*/ 61 h 6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61">
                    <a:moveTo>
                      <a:pt x="0" y="61"/>
                    </a:moveTo>
                    <a:lnTo>
                      <a:pt x="19" y="58"/>
                    </a:lnTo>
                    <a:lnTo>
                      <a:pt x="55" y="18"/>
                    </a:lnTo>
                    <a:lnTo>
                      <a:pt x="34" y="0"/>
                    </a:lnTo>
                    <a:lnTo>
                      <a:pt x="0" y="6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205"/>
              <p:cNvSpPr>
                <a:spLocks noChangeAspect="1"/>
              </p:cNvSpPr>
              <p:nvPr/>
            </p:nvSpPr>
            <p:spPr bwMode="gray">
              <a:xfrm>
                <a:off x="3977548" y="3639094"/>
                <a:ext cx="222839" cy="221816"/>
              </a:xfrm>
              <a:custGeom>
                <a:avLst/>
                <a:gdLst>
                  <a:gd name="T0" fmla="*/ 0 w 137"/>
                  <a:gd name="T1" fmla="*/ 1 h 138"/>
                  <a:gd name="T2" fmla="*/ 0 w 137"/>
                  <a:gd name="T3" fmla="*/ 0 h 138"/>
                  <a:gd name="T4" fmla="*/ 0 w 137"/>
                  <a:gd name="T5" fmla="*/ 1 h 138"/>
                  <a:gd name="T6" fmla="*/ 0 w 137"/>
                  <a:gd name="T7" fmla="*/ 1 h 138"/>
                  <a:gd name="T8" fmla="*/ 0 w 137"/>
                  <a:gd name="T9" fmla="*/ 1 h 138"/>
                  <a:gd name="T10" fmla="*/ 0 w 137"/>
                  <a:gd name="T11" fmla="*/ 1 h 138"/>
                  <a:gd name="T12" fmla="*/ 0 w 137"/>
                  <a:gd name="T13" fmla="*/ 1 h 138"/>
                  <a:gd name="T14" fmla="*/ 0 w 137"/>
                  <a:gd name="T15" fmla="*/ 1 h 138"/>
                  <a:gd name="T16" fmla="*/ 0 w 137"/>
                  <a:gd name="T17" fmla="*/ 1 h 1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7"/>
                  <a:gd name="T28" fmla="*/ 0 h 138"/>
                  <a:gd name="T29" fmla="*/ 137 w 137"/>
                  <a:gd name="T30" fmla="*/ 138 h 1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7" h="138">
                    <a:moveTo>
                      <a:pt x="0" y="51"/>
                    </a:moveTo>
                    <a:lnTo>
                      <a:pt x="42" y="0"/>
                    </a:lnTo>
                    <a:lnTo>
                      <a:pt x="64" y="1"/>
                    </a:lnTo>
                    <a:lnTo>
                      <a:pt x="66" y="36"/>
                    </a:lnTo>
                    <a:lnTo>
                      <a:pt x="102" y="30"/>
                    </a:lnTo>
                    <a:lnTo>
                      <a:pt x="100" y="63"/>
                    </a:lnTo>
                    <a:lnTo>
                      <a:pt x="137" y="88"/>
                    </a:lnTo>
                    <a:lnTo>
                      <a:pt x="133" y="138"/>
                    </a:lnTo>
                    <a:lnTo>
                      <a:pt x="0" y="5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206"/>
              <p:cNvSpPr>
                <a:spLocks noChangeAspect="1"/>
              </p:cNvSpPr>
              <p:nvPr/>
            </p:nvSpPr>
            <p:spPr bwMode="gray">
              <a:xfrm>
                <a:off x="5155942" y="2156095"/>
                <a:ext cx="891350" cy="833396"/>
              </a:xfrm>
              <a:custGeom>
                <a:avLst/>
                <a:gdLst>
                  <a:gd name="T0" fmla="*/ 0 w 543"/>
                  <a:gd name="T1" fmla="*/ 1 h 505"/>
                  <a:gd name="T2" fmla="*/ 0 w 543"/>
                  <a:gd name="T3" fmla="*/ 1 h 505"/>
                  <a:gd name="T4" fmla="*/ 0 w 543"/>
                  <a:gd name="T5" fmla="*/ 0 h 505"/>
                  <a:gd name="T6" fmla="*/ 0 w 543"/>
                  <a:gd name="T7" fmla="*/ 1 h 505"/>
                  <a:gd name="T8" fmla="*/ 0 w 543"/>
                  <a:gd name="T9" fmla="*/ 1 h 505"/>
                  <a:gd name="T10" fmla="*/ 0 w 543"/>
                  <a:gd name="T11" fmla="*/ 1 h 505"/>
                  <a:gd name="T12" fmla="*/ 0 w 543"/>
                  <a:gd name="T13" fmla="*/ 1 h 505"/>
                  <a:gd name="T14" fmla="*/ 0 w 543"/>
                  <a:gd name="T15" fmla="*/ 1 h 505"/>
                  <a:gd name="T16" fmla="*/ 0 w 543"/>
                  <a:gd name="T17" fmla="*/ 1 h 505"/>
                  <a:gd name="T18" fmla="*/ 0 w 543"/>
                  <a:gd name="T19" fmla="*/ 1 h 505"/>
                  <a:gd name="T20" fmla="*/ 0 w 543"/>
                  <a:gd name="T21" fmla="*/ 1 h 505"/>
                  <a:gd name="T22" fmla="*/ 0 w 543"/>
                  <a:gd name="T23" fmla="*/ 1 h 505"/>
                  <a:gd name="T24" fmla="*/ 0 w 543"/>
                  <a:gd name="T25" fmla="*/ 1 h 505"/>
                  <a:gd name="T26" fmla="*/ 0 w 543"/>
                  <a:gd name="T27" fmla="*/ 1 h 505"/>
                  <a:gd name="T28" fmla="*/ 0 w 543"/>
                  <a:gd name="T29" fmla="*/ 1 h 505"/>
                  <a:gd name="T30" fmla="*/ 0 w 543"/>
                  <a:gd name="T31" fmla="*/ 1 h 505"/>
                  <a:gd name="T32" fmla="*/ 0 w 543"/>
                  <a:gd name="T33" fmla="*/ 1 h 505"/>
                  <a:gd name="T34" fmla="*/ 0 w 543"/>
                  <a:gd name="T35" fmla="*/ 1 h 505"/>
                  <a:gd name="T36" fmla="*/ 0 w 543"/>
                  <a:gd name="T37" fmla="*/ 1 h 50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43"/>
                  <a:gd name="T58" fmla="*/ 0 h 505"/>
                  <a:gd name="T59" fmla="*/ 543 w 543"/>
                  <a:gd name="T60" fmla="*/ 505 h 50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43" h="505">
                    <a:moveTo>
                      <a:pt x="0" y="263"/>
                    </a:moveTo>
                    <a:lnTo>
                      <a:pt x="1" y="108"/>
                    </a:lnTo>
                    <a:lnTo>
                      <a:pt x="70" y="0"/>
                    </a:lnTo>
                    <a:lnTo>
                      <a:pt x="199" y="31"/>
                    </a:lnTo>
                    <a:lnTo>
                      <a:pt x="224" y="69"/>
                    </a:lnTo>
                    <a:lnTo>
                      <a:pt x="329" y="108"/>
                    </a:lnTo>
                    <a:lnTo>
                      <a:pt x="363" y="95"/>
                    </a:lnTo>
                    <a:lnTo>
                      <a:pt x="366" y="40"/>
                    </a:lnTo>
                    <a:lnTo>
                      <a:pt x="400" y="14"/>
                    </a:lnTo>
                    <a:lnTo>
                      <a:pt x="543" y="57"/>
                    </a:lnTo>
                    <a:lnTo>
                      <a:pt x="527" y="117"/>
                    </a:lnTo>
                    <a:lnTo>
                      <a:pt x="543" y="413"/>
                    </a:lnTo>
                    <a:lnTo>
                      <a:pt x="543" y="483"/>
                    </a:lnTo>
                    <a:lnTo>
                      <a:pt x="512" y="485"/>
                    </a:lnTo>
                    <a:lnTo>
                      <a:pt x="512" y="505"/>
                    </a:lnTo>
                    <a:lnTo>
                      <a:pt x="234" y="362"/>
                    </a:lnTo>
                    <a:lnTo>
                      <a:pt x="197" y="376"/>
                    </a:lnTo>
                    <a:lnTo>
                      <a:pt x="82" y="359"/>
                    </a:lnTo>
                    <a:lnTo>
                      <a:pt x="0" y="26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207"/>
              <p:cNvSpPr>
                <a:spLocks noChangeAspect="1"/>
              </p:cNvSpPr>
              <p:nvPr/>
            </p:nvSpPr>
            <p:spPr bwMode="gray">
              <a:xfrm>
                <a:off x="7070833" y="4808383"/>
                <a:ext cx="411685" cy="798539"/>
              </a:xfrm>
              <a:custGeom>
                <a:avLst/>
                <a:gdLst>
                  <a:gd name="T0" fmla="*/ 0 w 244"/>
                  <a:gd name="T1" fmla="*/ 1 h 482"/>
                  <a:gd name="T2" fmla="*/ 0 w 244"/>
                  <a:gd name="T3" fmla="*/ 1 h 482"/>
                  <a:gd name="T4" fmla="*/ 0 w 244"/>
                  <a:gd name="T5" fmla="*/ 1 h 482"/>
                  <a:gd name="T6" fmla="*/ 0 w 244"/>
                  <a:gd name="T7" fmla="*/ 1 h 482"/>
                  <a:gd name="T8" fmla="*/ 0 w 244"/>
                  <a:gd name="T9" fmla="*/ 1 h 482"/>
                  <a:gd name="T10" fmla="*/ 0 w 244"/>
                  <a:gd name="T11" fmla="*/ 1 h 482"/>
                  <a:gd name="T12" fmla="*/ 0 w 244"/>
                  <a:gd name="T13" fmla="*/ 0 h 482"/>
                  <a:gd name="T14" fmla="*/ 0 w 244"/>
                  <a:gd name="T15" fmla="*/ 1 h 482"/>
                  <a:gd name="T16" fmla="*/ 0 w 244"/>
                  <a:gd name="T17" fmla="*/ 1 h 482"/>
                  <a:gd name="T18" fmla="*/ 0 w 244"/>
                  <a:gd name="T19" fmla="*/ 1 h 482"/>
                  <a:gd name="T20" fmla="*/ 0 w 244"/>
                  <a:gd name="T21" fmla="*/ 1 h 482"/>
                  <a:gd name="T22" fmla="*/ 0 w 244"/>
                  <a:gd name="T23" fmla="*/ 1 h 482"/>
                  <a:gd name="T24" fmla="*/ 0 w 244"/>
                  <a:gd name="T25" fmla="*/ 1 h 482"/>
                  <a:gd name="T26" fmla="*/ 0 w 244"/>
                  <a:gd name="T27" fmla="*/ 1 h 48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244"/>
                  <a:gd name="T43" fmla="*/ 0 h 482"/>
                  <a:gd name="T44" fmla="*/ 244 w 244"/>
                  <a:gd name="T45" fmla="*/ 482 h 48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244" h="482">
                    <a:moveTo>
                      <a:pt x="0" y="344"/>
                    </a:moveTo>
                    <a:lnTo>
                      <a:pt x="22" y="443"/>
                    </a:lnTo>
                    <a:lnTo>
                      <a:pt x="67" y="482"/>
                    </a:lnTo>
                    <a:lnTo>
                      <a:pt x="143" y="443"/>
                    </a:lnTo>
                    <a:lnTo>
                      <a:pt x="228" y="112"/>
                    </a:lnTo>
                    <a:lnTo>
                      <a:pt x="244" y="124"/>
                    </a:lnTo>
                    <a:lnTo>
                      <a:pt x="208" y="0"/>
                    </a:lnTo>
                    <a:lnTo>
                      <a:pt x="164" y="52"/>
                    </a:lnTo>
                    <a:lnTo>
                      <a:pt x="165" y="88"/>
                    </a:lnTo>
                    <a:lnTo>
                      <a:pt x="110" y="128"/>
                    </a:lnTo>
                    <a:lnTo>
                      <a:pt x="43" y="145"/>
                    </a:lnTo>
                    <a:lnTo>
                      <a:pt x="24" y="187"/>
                    </a:lnTo>
                    <a:lnTo>
                      <a:pt x="43" y="272"/>
                    </a:lnTo>
                    <a:lnTo>
                      <a:pt x="0" y="34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208"/>
              <p:cNvSpPr>
                <a:spLocks noChangeAspect="1"/>
              </p:cNvSpPr>
              <p:nvPr/>
            </p:nvSpPr>
            <p:spPr bwMode="gray">
              <a:xfrm>
                <a:off x="6492967" y="4649942"/>
                <a:ext cx="177515" cy="446801"/>
              </a:xfrm>
              <a:custGeom>
                <a:avLst/>
                <a:gdLst>
                  <a:gd name="T0" fmla="*/ 0 w 112"/>
                  <a:gd name="T1" fmla="*/ 1 h 271"/>
                  <a:gd name="T2" fmla="*/ 0 w 112"/>
                  <a:gd name="T3" fmla="*/ 1 h 271"/>
                  <a:gd name="T4" fmla="*/ 0 w 112"/>
                  <a:gd name="T5" fmla="*/ 1 h 271"/>
                  <a:gd name="T6" fmla="*/ 0 w 112"/>
                  <a:gd name="T7" fmla="*/ 1 h 271"/>
                  <a:gd name="T8" fmla="*/ 0 w 112"/>
                  <a:gd name="T9" fmla="*/ 1 h 271"/>
                  <a:gd name="T10" fmla="*/ 0 w 112"/>
                  <a:gd name="T11" fmla="*/ 1 h 271"/>
                  <a:gd name="T12" fmla="*/ 0 w 112"/>
                  <a:gd name="T13" fmla="*/ 1 h 271"/>
                  <a:gd name="T14" fmla="*/ 0 w 112"/>
                  <a:gd name="T15" fmla="*/ 1 h 271"/>
                  <a:gd name="T16" fmla="*/ 0 w 112"/>
                  <a:gd name="T17" fmla="*/ 1 h 271"/>
                  <a:gd name="T18" fmla="*/ 0 w 112"/>
                  <a:gd name="T19" fmla="*/ 1 h 271"/>
                  <a:gd name="T20" fmla="*/ 0 w 112"/>
                  <a:gd name="T21" fmla="*/ 1 h 271"/>
                  <a:gd name="T22" fmla="*/ 0 w 112"/>
                  <a:gd name="T23" fmla="*/ 0 h 271"/>
                  <a:gd name="T24" fmla="*/ 0 w 112"/>
                  <a:gd name="T25" fmla="*/ 1 h 271"/>
                  <a:gd name="T26" fmla="*/ 0 w 112"/>
                  <a:gd name="T27" fmla="*/ 1 h 2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2"/>
                  <a:gd name="T43" fmla="*/ 0 h 271"/>
                  <a:gd name="T44" fmla="*/ 112 w 112"/>
                  <a:gd name="T45" fmla="*/ 271 h 27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2" h="271">
                    <a:moveTo>
                      <a:pt x="0" y="148"/>
                    </a:moveTo>
                    <a:lnTo>
                      <a:pt x="15" y="165"/>
                    </a:lnTo>
                    <a:lnTo>
                      <a:pt x="59" y="178"/>
                    </a:lnTo>
                    <a:lnTo>
                      <a:pt x="53" y="231"/>
                    </a:lnTo>
                    <a:lnTo>
                      <a:pt x="91" y="271"/>
                    </a:lnTo>
                    <a:lnTo>
                      <a:pt x="112" y="194"/>
                    </a:lnTo>
                    <a:lnTo>
                      <a:pt x="76" y="143"/>
                    </a:lnTo>
                    <a:lnTo>
                      <a:pt x="87" y="172"/>
                    </a:lnTo>
                    <a:lnTo>
                      <a:pt x="66" y="170"/>
                    </a:lnTo>
                    <a:lnTo>
                      <a:pt x="43" y="100"/>
                    </a:lnTo>
                    <a:lnTo>
                      <a:pt x="42" y="7"/>
                    </a:lnTo>
                    <a:lnTo>
                      <a:pt x="8" y="0"/>
                    </a:lnTo>
                    <a:lnTo>
                      <a:pt x="35" y="45"/>
                    </a:lnTo>
                    <a:lnTo>
                      <a:pt x="0" y="14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209"/>
              <p:cNvSpPr>
                <a:spLocks noChangeAspect="1"/>
              </p:cNvSpPr>
              <p:nvPr/>
            </p:nvSpPr>
            <p:spPr bwMode="gray">
              <a:xfrm>
                <a:off x="3939778" y="2659935"/>
                <a:ext cx="921565" cy="868252"/>
              </a:xfrm>
              <a:custGeom>
                <a:avLst/>
                <a:gdLst>
                  <a:gd name="T0" fmla="*/ 0 w 561"/>
                  <a:gd name="T1" fmla="*/ 1 h 527"/>
                  <a:gd name="T2" fmla="*/ 0 w 561"/>
                  <a:gd name="T3" fmla="*/ 1 h 527"/>
                  <a:gd name="T4" fmla="*/ 0 w 561"/>
                  <a:gd name="T5" fmla="*/ 1 h 527"/>
                  <a:gd name="T6" fmla="*/ 0 w 561"/>
                  <a:gd name="T7" fmla="*/ 1 h 527"/>
                  <a:gd name="T8" fmla="*/ 0 w 561"/>
                  <a:gd name="T9" fmla="*/ 0 h 527"/>
                  <a:gd name="T10" fmla="*/ 0 w 561"/>
                  <a:gd name="T11" fmla="*/ 0 h 527"/>
                  <a:gd name="T12" fmla="*/ 0 w 561"/>
                  <a:gd name="T13" fmla="*/ 1 h 527"/>
                  <a:gd name="T14" fmla="*/ 0 w 561"/>
                  <a:gd name="T15" fmla="*/ 1 h 527"/>
                  <a:gd name="T16" fmla="*/ 0 w 561"/>
                  <a:gd name="T17" fmla="*/ 1 h 527"/>
                  <a:gd name="T18" fmla="*/ 0 w 561"/>
                  <a:gd name="T19" fmla="*/ 1 h 527"/>
                  <a:gd name="T20" fmla="*/ 0 w 561"/>
                  <a:gd name="T21" fmla="*/ 1 h 527"/>
                  <a:gd name="T22" fmla="*/ 0 w 561"/>
                  <a:gd name="T23" fmla="*/ 1 h 527"/>
                  <a:gd name="T24" fmla="*/ 0 w 561"/>
                  <a:gd name="T25" fmla="*/ 1 h 527"/>
                  <a:gd name="T26" fmla="*/ 0 w 561"/>
                  <a:gd name="T27" fmla="*/ 1 h 527"/>
                  <a:gd name="T28" fmla="*/ 0 w 561"/>
                  <a:gd name="T29" fmla="*/ 1 h 527"/>
                  <a:gd name="T30" fmla="*/ 0 w 561"/>
                  <a:gd name="T31" fmla="*/ 1 h 527"/>
                  <a:gd name="T32" fmla="*/ 0 w 561"/>
                  <a:gd name="T33" fmla="*/ 1 h 527"/>
                  <a:gd name="T34" fmla="*/ 0 w 561"/>
                  <a:gd name="T35" fmla="*/ 1 h 527"/>
                  <a:gd name="T36" fmla="*/ 0 w 561"/>
                  <a:gd name="T37" fmla="*/ 1 h 527"/>
                  <a:gd name="T38" fmla="*/ 0 w 561"/>
                  <a:gd name="T39" fmla="*/ 1 h 5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561"/>
                  <a:gd name="T61" fmla="*/ 0 h 527"/>
                  <a:gd name="T62" fmla="*/ 561 w 561"/>
                  <a:gd name="T63" fmla="*/ 527 h 527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561" h="527">
                    <a:moveTo>
                      <a:pt x="0" y="365"/>
                    </a:moveTo>
                    <a:lnTo>
                      <a:pt x="23" y="328"/>
                    </a:lnTo>
                    <a:lnTo>
                      <a:pt x="51" y="353"/>
                    </a:lnTo>
                    <a:lnTo>
                      <a:pt x="226" y="342"/>
                    </a:lnTo>
                    <a:lnTo>
                      <a:pt x="189" y="0"/>
                    </a:lnTo>
                    <a:lnTo>
                      <a:pt x="250" y="0"/>
                    </a:lnTo>
                    <a:lnTo>
                      <a:pt x="529" y="185"/>
                    </a:lnTo>
                    <a:lnTo>
                      <a:pt x="532" y="217"/>
                    </a:lnTo>
                    <a:lnTo>
                      <a:pt x="560" y="212"/>
                    </a:lnTo>
                    <a:lnTo>
                      <a:pt x="561" y="321"/>
                    </a:lnTo>
                    <a:lnTo>
                      <a:pt x="538" y="344"/>
                    </a:lnTo>
                    <a:lnTo>
                      <a:pt x="425" y="359"/>
                    </a:lnTo>
                    <a:lnTo>
                      <a:pt x="282" y="421"/>
                    </a:lnTo>
                    <a:lnTo>
                      <a:pt x="238" y="521"/>
                    </a:lnTo>
                    <a:lnTo>
                      <a:pt x="203" y="508"/>
                    </a:lnTo>
                    <a:lnTo>
                      <a:pt x="141" y="527"/>
                    </a:lnTo>
                    <a:lnTo>
                      <a:pt x="106" y="444"/>
                    </a:lnTo>
                    <a:lnTo>
                      <a:pt x="47" y="464"/>
                    </a:lnTo>
                    <a:lnTo>
                      <a:pt x="25" y="447"/>
                    </a:lnTo>
                    <a:lnTo>
                      <a:pt x="0" y="36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210"/>
              <p:cNvSpPr>
                <a:spLocks noChangeAspect="1"/>
              </p:cNvSpPr>
              <p:nvPr/>
            </p:nvSpPr>
            <p:spPr bwMode="gray">
              <a:xfrm>
                <a:off x="3660289" y="2523676"/>
                <a:ext cx="691175" cy="738333"/>
              </a:xfrm>
              <a:custGeom>
                <a:avLst/>
                <a:gdLst>
                  <a:gd name="T0" fmla="*/ 0 w 419"/>
                  <a:gd name="T1" fmla="*/ 1 h 448"/>
                  <a:gd name="T2" fmla="*/ 0 w 419"/>
                  <a:gd name="T3" fmla="*/ 1 h 448"/>
                  <a:gd name="T4" fmla="*/ 0 w 419"/>
                  <a:gd name="T5" fmla="*/ 1 h 448"/>
                  <a:gd name="T6" fmla="*/ 0 w 419"/>
                  <a:gd name="T7" fmla="*/ 1 h 448"/>
                  <a:gd name="T8" fmla="*/ 0 w 419"/>
                  <a:gd name="T9" fmla="*/ 1 h 448"/>
                  <a:gd name="T10" fmla="*/ 0 w 419"/>
                  <a:gd name="T11" fmla="*/ 1 h 448"/>
                  <a:gd name="T12" fmla="*/ 0 w 419"/>
                  <a:gd name="T13" fmla="*/ 1 h 448"/>
                  <a:gd name="T14" fmla="*/ 0 w 419"/>
                  <a:gd name="T15" fmla="*/ 1 h 448"/>
                  <a:gd name="T16" fmla="*/ 0 w 419"/>
                  <a:gd name="T17" fmla="*/ 1 h 448"/>
                  <a:gd name="T18" fmla="*/ 0 w 419"/>
                  <a:gd name="T19" fmla="*/ 1 h 448"/>
                  <a:gd name="T20" fmla="*/ 0 w 419"/>
                  <a:gd name="T21" fmla="*/ 1 h 448"/>
                  <a:gd name="T22" fmla="*/ 0 w 419"/>
                  <a:gd name="T23" fmla="*/ 0 h 448"/>
                  <a:gd name="T24" fmla="*/ 0 w 419"/>
                  <a:gd name="T25" fmla="*/ 1 h 448"/>
                  <a:gd name="T26" fmla="*/ 0 w 419"/>
                  <a:gd name="T27" fmla="*/ 1 h 448"/>
                  <a:gd name="T28" fmla="*/ 0 w 419"/>
                  <a:gd name="T29" fmla="*/ 1 h 448"/>
                  <a:gd name="T30" fmla="*/ 0 w 419"/>
                  <a:gd name="T31" fmla="*/ 1 h 448"/>
                  <a:gd name="T32" fmla="*/ 0 w 419"/>
                  <a:gd name="T33" fmla="*/ 1 h 448"/>
                  <a:gd name="T34" fmla="*/ 0 w 419"/>
                  <a:gd name="T35" fmla="*/ 1 h 44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419"/>
                  <a:gd name="T55" fmla="*/ 0 h 448"/>
                  <a:gd name="T56" fmla="*/ 419 w 419"/>
                  <a:gd name="T57" fmla="*/ 448 h 448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419" h="448">
                    <a:moveTo>
                      <a:pt x="0" y="225"/>
                    </a:moveTo>
                    <a:lnTo>
                      <a:pt x="25" y="251"/>
                    </a:lnTo>
                    <a:lnTo>
                      <a:pt x="30" y="318"/>
                    </a:lnTo>
                    <a:lnTo>
                      <a:pt x="11" y="403"/>
                    </a:lnTo>
                    <a:lnTo>
                      <a:pt x="89" y="384"/>
                    </a:lnTo>
                    <a:lnTo>
                      <a:pt x="169" y="448"/>
                    </a:lnTo>
                    <a:lnTo>
                      <a:pt x="192" y="411"/>
                    </a:lnTo>
                    <a:lnTo>
                      <a:pt x="220" y="436"/>
                    </a:lnTo>
                    <a:lnTo>
                      <a:pt x="395" y="425"/>
                    </a:lnTo>
                    <a:lnTo>
                      <a:pt x="358" y="83"/>
                    </a:lnTo>
                    <a:lnTo>
                      <a:pt x="419" y="83"/>
                    </a:lnTo>
                    <a:lnTo>
                      <a:pt x="291" y="0"/>
                    </a:lnTo>
                    <a:lnTo>
                      <a:pt x="288" y="45"/>
                    </a:lnTo>
                    <a:lnTo>
                      <a:pt x="177" y="43"/>
                    </a:lnTo>
                    <a:lnTo>
                      <a:pt x="175" y="137"/>
                    </a:lnTo>
                    <a:lnTo>
                      <a:pt x="136" y="154"/>
                    </a:lnTo>
                    <a:lnTo>
                      <a:pt x="138" y="211"/>
                    </a:lnTo>
                    <a:lnTo>
                      <a:pt x="0" y="22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211"/>
              <p:cNvSpPr>
                <a:spLocks noChangeAspect="1"/>
              </p:cNvSpPr>
              <p:nvPr/>
            </p:nvSpPr>
            <p:spPr bwMode="gray">
              <a:xfrm>
                <a:off x="3890679" y="1994487"/>
                <a:ext cx="660959" cy="500671"/>
              </a:xfrm>
              <a:custGeom>
                <a:avLst/>
                <a:gdLst>
                  <a:gd name="T0" fmla="*/ 0 w 407"/>
                  <a:gd name="T1" fmla="*/ 1 h 307"/>
                  <a:gd name="T2" fmla="*/ 0 w 407"/>
                  <a:gd name="T3" fmla="*/ 1 h 307"/>
                  <a:gd name="T4" fmla="*/ 0 w 407"/>
                  <a:gd name="T5" fmla="*/ 1 h 307"/>
                  <a:gd name="T6" fmla="*/ 0 w 407"/>
                  <a:gd name="T7" fmla="*/ 1 h 307"/>
                  <a:gd name="T8" fmla="*/ 0 w 407"/>
                  <a:gd name="T9" fmla="*/ 0 h 307"/>
                  <a:gd name="T10" fmla="*/ 0 w 407"/>
                  <a:gd name="T11" fmla="*/ 1 h 307"/>
                  <a:gd name="T12" fmla="*/ 0 w 407"/>
                  <a:gd name="T13" fmla="*/ 1 h 307"/>
                  <a:gd name="T14" fmla="*/ 0 w 407"/>
                  <a:gd name="T15" fmla="*/ 1 h 307"/>
                  <a:gd name="T16" fmla="*/ 0 w 407"/>
                  <a:gd name="T17" fmla="*/ 1 h 307"/>
                  <a:gd name="T18" fmla="*/ 0 w 407"/>
                  <a:gd name="T19" fmla="*/ 1 h 307"/>
                  <a:gd name="T20" fmla="*/ 0 w 407"/>
                  <a:gd name="T21" fmla="*/ 1 h 307"/>
                  <a:gd name="T22" fmla="*/ 0 w 407"/>
                  <a:gd name="T23" fmla="*/ 1 h 307"/>
                  <a:gd name="T24" fmla="*/ 0 w 407"/>
                  <a:gd name="T25" fmla="*/ 1 h 3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7"/>
                  <a:gd name="T40" fmla="*/ 0 h 307"/>
                  <a:gd name="T41" fmla="*/ 407 w 407"/>
                  <a:gd name="T42" fmla="*/ 307 h 30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7" h="307">
                    <a:moveTo>
                      <a:pt x="0" y="303"/>
                    </a:moveTo>
                    <a:lnTo>
                      <a:pt x="100" y="244"/>
                    </a:lnTo>
                    <a:lnTo>
                      <a:pt x="136" y="122"/>
                    </a:lnTo>
                    <a:lnTo>
                      <a:pt x="221" y="61"/>
                    </a:lnTo>
                    <a:lnTo>
                      <a:pt x="249" y="0"/>
                    </a:lnTo>
                    <a:lnTo>
                      <a:pt x="374" y="19"/>
                    </a:lnTo>
                    <a:lnTo>
                      <a:pt x="407" y="134"/>
                    </a:lnTo>
                    <a:lnTo>
                      <a:pt x="351" y="137"/>
                    </a:lnTo>
                    <a:lnTo>
                      <a:pt x="321" y="149"/>
                    </a:lnTo>
                    <a:lnTo>
                      <a:pt x="326" y="180"/>
                    </a:lnTo>
                    <a:lnTo>
                      <a:pt x="170" y="248"/>
                    </a:lnTo>
                    <a:lnTo>
                      <a:pt x="151" y="307"/>
                    </a:lnTo>
                    <a:lnTo>
                      <a:pt x="0" y="30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212"/>
              <p:cNvSpPr>
                <a:spLocks noChangeAspect="1"/>
              </p:cNvSpPr>
              <p:nvPr/>
            </p:nvSpPr>
            <p:spPr bwMode="gray">
              <a:xfrm>
                <a:off x="6330559" y="4710148"/>
                <a:ext cx="600529" cy="956978"/>
              </a:xfrm>
              <a:custGeom>
                <a:avLst/>
                <a:gdLst>
                  <a:gd name="T0" fmla="*/ 0 w 365"/>
                  <a:gd name="T1" fmla="*/ 1 h 578"/>
                  <a:gd name="T2" fmla="*/ 0 w 365"/>
                  <a:gd name="T3" fmla="*/ 1 h 578"/>
                  <a:gd name="T4" fmla="*/ 0 w 365"/>
                  <a:gd name="T5" fmla="*/ 1 h 578"/>
                  <a:gd name="T6" fmla="*/ 0 w 365"/>
                  <a:gd name="T7" fmla="*/ 1 h 578"/>
                  <a:gd name="T8" fmla="*/ 0 w 365"/>
                  <a:gd name="T9" fmla="*/ 1 h 578"/>
                  <a:gd name="T10" fmla="*/ 0 w 365"/>
                  <a:gd name="T11" fmla="*/ 1 h 578"/>
                  <a:gd name="T12" fmla="*/ 0 w 365"/>
                  <a:gd name="T13" fmla="*/ 1 h 578"/>
                  <a:gd name="T14" fmla="*/ 0 w 365"/>
                  <a:gd name="T15" fmla="*/ 1 h 578"/>
                  <a:gd name="T16" fmla="*/ 0 w 365"/>
                  <a:gd name="T17" fmla="*/ 1 h 578"/>
                  <a:gd name="T18" fmla="*/ 0 w 365"/>
                  <a:gd name="T19" fmla="*/ 1 h 578"/>
                  <a:gd name="T20" fmla="*/ 0 w 365"/>
                  <a:gd name="T21" fmla="*/ 1 h 578"/>
                  <a:gd name="T22" fmla="*/ 0 w 365"/>
                  <a:gd name="T23" fmla="*/ 1 h 578"/>
                  <a:gd name="T24" fmla="*/ 0 w 365"/>
                  <a:gd name="T25" fmla="*/ 1 h 578"/>
                  <a:gd name="T26" fmla="*/ 0 w 365"/>
                  <a:gd name="T27" fmla="*/ 0 h 578"/>
                  <a:gd name="T28" fmla="*/ 0 w 365"/>
                  <a:gd name="T29" fmla="*/ 1 h 578"/>
                  <a:gd name="T30" fmla="*/ 0 w 365"/>
                  <a:gd name="T31" fmla="*/ 1 h 578"/>
                  <a:gd name="T32" fmla="*/ 0 w 365"/>
                  <a:gd name="T33" fmla="*/ 1 h 578"/>
                  <a:gd name="T34" fmla="*/ 0 w 365"/>
                  <a:gd name="T35" fmla="*/ 1 h 578"/>
                  <a:gd name="T36" fmla="*/ 0 w 365"/>
                  <a:gd name="T37" fmla="*/ 1 h 578"/>
                  <a:gd name="T38" fmla="*/ 0 w 365"/>
                  <a:gd name="T39" fmla="*/ 1 h 578"/>
                  <a:gd name="T40" fmla="*/ 0 w 365"/>
                  <a:gd name="T41" fmla="*/ 1 h 578"/>
                  <a:gd name="T42" fmla="*/ 0 w 365"/>
                  <a:gd name="T43" fmla="*/ 1 h 578"/>
                  <a:gd name="T44" fmla="*/ 0 w 365"/>
                  <a:gd name="T45" fmla="*/ 1 h 57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5"/>
                  <a:gd name="T70" fmla="*/ 0 h 578"/>
                  <a:gd name="T71" fmla="*/ 365 w 365"/>
                  <a:gd name="T72" fmla="*/ 578 h 578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5" h="578">
                    <a:moveTo>
                      <a:pt x="0" y="161"/>
                    </a:moveTo>
                    <a:lnTo>
                      <a:pt x="10" y="179"/>
                    </a:lnTo>
                    <a:lnTo>
                      <a:pt x="95" y="206"/>
                    </a:lnTo>
                    <a:lnTo>
                      <a:pt x="104" y="242"/>
                    </a:lnTo>
                    <a:lnTo>
                      <a:pt x="99" y="334"/>
                    </a:lnTo>
                    <a:lnTo>
                      <a:pt x="54" y="430"/>
                    </a:lnTo>
                    <a:lnTo>
                      <a:pt x="67" y="543"/>
                    </a:lnTo>
                    <a:lnTo>
                      <a:pt x="71" y="578"/>
                    </a:lnTo>
                    <a:lnTo>
                      <a:pt x="98" y="578"/>
                    </a:lnTo>
                    <a:lnTo>
                      <a:pt x="98" y="540"/>
                    </a:lnTo>
                    <a:lnTo>
                      <a:pt x="188" y="488"/>
                    </a:lnTo>
                    <a:lnTo>
                      <a:pt x="162" y="334"/>
                    </a:lnTo>
                    <a:lnTo>
                      <a:pt x="362" y="178"/>
                    </a:lnTo>
                    <a:lnTo>
                      <a:pt x="365" y="0"/>
                    </a:lnTo>
                    <a:lnTo>
                      <a:pt x="314" y="31"/>
                    </a:lnTo>
                    <a:lnTo>
                      <a:pt x="175" y="40"/>
                    </a:lnTo>
                    <a:lnTo>
                      <a:pt x="172" y="105"/>
                    </a:lnTo>
                    <a:lnTo>
                      <a:pt x="208" y="156"/>
                    </a:lnTo>
                    <a:lnTo>
                      <a:pt x="187" y="233"/>
                    </a:lnTo>
                    <a:lnTo>
                      <a:pt x="149" y="193"/>
                    </a:lnTo>
                    <a:lnTo>
                      <a:pt x="155" y="140"/>
                    </a:lnTo>
                    <a:lnTo>
                      <a:pt x="111" y="127"/>
                    </a:lnTo>
                    <a:lnTo>
                      <a:pt x="0" y="16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213"/>
              <p:cNvSpPr>
                <a:spLocks noChangeAspect="1"/>
              </p:cNvSpPr>
              <p:nvPr/>
            </p:nvSpPr>
            <p:spPr bwMode="gray">
              <a:xfrm>
                <a:off x="4638505" y="2748661"/>
                <a:ext cx="902682" cy="693968"/>
              </a:xfrm>
              <a:custGeom>
                <a:avLst/>
                <a:gdLst>
                  <a:gd name="T0" fmla="*/ 0 w 551"/>
                  <a:gd name="T1" fmla="*/ 1 h 420"/>
                  <a:gd name="T2" fmla="*/ 0 w 551"/>
                  <a:gd name="T3" fmla="*/ 1 h 420"/>
                  <a:gd name="T4" fmla="*/ 0 w 551"/>
                  <a:gd name="T5" fmla="*/ 1 h 420"/>
                  <a:gd name="T6" fmla="*/ 0 w 551"/>
                  <a:gd name="T7" fmla="*/ 1 h 420"/>
                  <a:gd name="T8" fmla="*/ 0 w 551"/>
                  <a:gd name="T9" fmla="*/ 1 h 420"/>
                  <a:gd name="T10" fmla="*/ 0 w 551"/>
                  <a:gd name="T11" fmla="*/ 1 h 420"/>
                  <a:gd name="T12" fmla="*/ 0 w 551"/>
                  <a:gd name="T13" fmla="*/ 1 h 420"/>
                  <a:gd name="T14" fmla="*/ 0 w 551"/>
                  <a:gd name="T15" fmla="*/ 1 h 420"/>
                  <a:gd name="T16" fmla="*/ 0 w 551"/>
                  <a:gd name="T17" fmla="*/ 1 h 420"/>
                  <a:gd name="T18" fmla="*/ 0 w 551"/>
                  <a:gd name="T19" fmla="*/ 1 h 420"/>
                  <a:gd name="T20" fmla="*/ 0 w 551"/>
                  <a:gd name="T21" fmla="*/ 1 h 420"/>
                  <a:gd name="T22" fmla="*/ 0 w 551"/>
                  <a:gd name="T23" fmla="*/ 1 h 420"/>
                  <a:gd name="T24" fmla="*/ 0 w 551"/>
                  <a:gd name="T25" fmla="*/ 1 h 420"/>
                  <a:gd name="T26" fmla="*/ 0 w 551"/>
                  <a:gd name="T27" fmla="*/ 0 h 420"/>
                  <a:gd name="T28" fmla="*/ 0 w 551"/>
                  <a:gd name="T29" fmla="*/ 1 h 420"/>
                  <a:gd name="T30" fmla="*/ 0 w 551"/>
                  <a:gd name="T31" fmla="*/ 1 h 420"/>
                  <a:gd name="T32" fmla="*/ 0 w 551"/>
                  <a:gd name="T33" fmla="*/ 1 h 420"/>
                  <a:gd name="T34" fmla="*/ 0 w 551"/>
                  <a:gd name="T35" fmla="*/ 1 h 420"/>
                  <a:gd name="T36" fmla="*/ 0 w 551"/>
                  <a:gd name="T37" fmla="*/ 1 h 4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51"/>
                  <a:gd name="T58" fmla="*/ 0 h 420"/>
                  <a:gd name="T59" fmla="*/ 551 w 551"/>
                  <a:gd name="T60" fmla="*/ 420 h 4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51" h="420">
                    <a:moveTo>
                      <a:pt x="0" y="305"/>
                    </a:moveTo>
                    <a:lnTo>
                      <a:pt x="8" y="339"/>
                    </a:lnTo>
                    <a:lnTo>
                      <a:pt x="75" y="411"/>
                    </a:lnTo>
                    <a:lnTo>
                      <a:pt x="92" y="395"/>
                    </a:lnTo>
                    <a:lnTo>
                      <a:pt x="119" y="420"/>
                    </a:lnTo>
                    <a:lnTo>
                      <a:pt x="160" y="348"/>
                    </a:lnTo>
                    <a:lnTo>
                      <a:pt x="317" y="384"/>
                    </a:lnTo>
                    <a:lnTo>
                      <a:pt x="453" y="346"/>
                    </a:lnTo>
                    <a:lnTo>
                      <a:pt x="458" y="327"/>
                    </a:lnTo>
                    <a:lnTo>
                      <a:pt x="529" y="236"/>
                    </a:lnTo>
                    <a:lnTo>
                      <a:pt x="551" y="111"/>
                    </a:lnTo>
                    <a:lnTo>
                      <a:pt x="514" y="72"/>
                    </a:lnTo>
                    <a:lnTo>
                      <a:pt x="514" y="17"/>
                    </a:lnTo>
                    <a:lnTo>
                      <a:pt x="399" y="0"/>
                    </a:lnTo>
                    <a:lnTo>
                      <a:pt x="189" y="145"/>
                    </a:lnTo>
                    <a:lnTo>
                      <a:pt x="135" y="158"/>
                    </a:lnTo>
                    <a:lnTo>
                      <a:pt x="136" y="267"/>
                    </a:lnTo>
                    <a:lnTo>
                      <a:pt x="113" y="290"/>
                    </a:lnTo>
                    <a:lnTo>
                      <a:pt x="0" y="30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214"/>
              <p:cNvSpPr>
                <a:spLocks noChangeAspect="1"/>
              </p:cNvSpPr>
              <p:nvPr/>
            </p:nvSpPr>
            <p:spPr bwMode="gray">
              <a:xfrm>
                <a:off x="4793361" y="3319046"/>
                <a:ext cx="653405" cy="554541"/>
              </a:xfrm>
              <a:custGeom>
                <a:avLst/>
                <a:gdLst>
                  <a:gd name="T0" fmla="*/ 0 w 402"/>
                  <a:gd name="T1" fmla="*/ 1 h 335"/>
                  <a:gd name="T2" fmla="*/ 0 w 402"/>
                  <a:gd name="T3" fmla="*/ 1 h 335"/>
                  <a:gd name="T4" fmla="*/ 0 w 402"/>
                  <a:gd name="T5" fmla="*/ 1 h 335"/>
                  <a:gd name="T6" fmla="*/ 0 w 402"/>
                  <a:gd name="T7" fmla="*/ 1 h 335"/>
                  <a:gd name="T8" fmla="*/ 0 w 402"/>
                  <a:gd name="T9" fmla="*/ 0 h 335"/>
                  <a:gd name="T10" fmla="*/ 0 w 402"/>
                  <a:gd name="T11" fmla="*/ 1 h 335"/>
                  <a:gd name="T12" fmla="*/ 0 w 402"/>
                  <a:gd name="T13" fmla="*/ 1 h 335"/>
                  <a:gd name="T14" fmla="*/ 0 w 402"/>
                  <a:gd name="T15" fmla="*/ 1 h 335"/>
                  <a:gd name="T16" fmla="*/ 0 w 402"/>
                  <a:gd name="T17" fmla="*/ 1 h 335"/>
                  <a:gd name="T18" fmla="*/ 0 w 402"/>
                  <a:gd name="T19" fmla="*/ 1 h 335"/>
                  <a:gd name="T20" fmla="*/ 0 w 402"/>
                  <a:gd name="T21" fmla="*/ 1 h 335"/>
                  <a:gd name="T22" fmla="*/ 0 w 402"/>
                  <a:gd name="T23" fmla="*/ 1 h 335"/>
                  <a:gd name="T24" fmla="*/ 0 w 402"/>
                  <a:gd name="T25" fmla="*/ 1 h 335"/>
                  <a:gd name="T26" fmla="*/ 0 w 402"/>
                  <a:gd name="T27" fmla="*/ 1 h 33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02"/>
                  <a:gd name="T43" fmla="*/ 0 h 335"/>
                  <a:gd name="T44" fmla="*/ 402 w 402"/>
                  <a:gd name="T45" fmla="*/ 335 h 33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02" h="335">
                    <a:moveTo>
                      <a:pt x="0" y="261"/>
                    </a:moveTo>
                    <a:lnTo>
                      <a:pt x="27" y="74"/>
                    </a:lnTo>
                    <a:lnTo>
                      <a:pt x="68" y="2"/>
                    </a:lnTo>
                    <a:lnTo>
                      <a:pt x="225" y="38"/>
                    </a:lnTo>
                    <a:lnTo>
                      <a:pt x="361" y="0"/>
                    </a:lnTo>
                    <a:lnTo>
                      <a:pt x="388" y="44"/>
                    </a:lnTo>
                    <a:lnTo>
                      <a:pt x="402" y="74"/>
                    </a:lnTo>
                    <a:lnTo>
                      <a:pt x="367" y="101"/>
                    </a:lnTo>
                    <a:lnTo>
                      <a:pt x="295" y="252"/>
                    </a:lnTo>
                    <a:lnTo>
                      <a:pt x="230" y="242"/>
                    </a:lnTo>
                    <a:lnTo>
                      <a:pt x="192" y="316"/>
                    </a:lnTo>
                    <a:lnTo>
                      <a:pt x="115" y="335"/>
                    </a:lnTo>
                    <a:lnTo>
                      <a:pt x="68" y="269"/>
                    </a:lnTo>
                    <a:lnTo>
                      <a:pt x="0" y="26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215"/>
              <p:cNvSpPr>
                <a:spLocks noChangeAspect="1"/>
              </p:cNvSpPr>
              <p:nvPr/>
            </p:nvSpPr>
            <p:spPr bwMode="gray">
              <a:xfrm>
                <a:off x="3675395" y="3388759"/>
                <a:ext cx="173737" cy="98235"/>
              </a:xfrm>
              <a:custGeom>
                <a:avLst/>
                <a:gdLst>
                  <a:gd name="T0" fmla="*/ 0 w 104"/>
                  <a:gd name="T1" fmla="*/ 1 h 62"/>
                  <a:gd name="T2" fmla="*/ 0 w 104"/>
                  <a:gd name="T3" fmla="*/ 1 h 62"/>
                  <a:gd name="T4" fmla="*/ 0 w 104"/>
                  <a:gd name="T5" fmla="*/ 1 h 62"/>
                  <a:gd name="T6" fmla="*/ 0 w 104"/>
                  <a:gd name="T7" fmla="*/ 1 h 62"/>
                  <a:gd name="T8" fmla="*/ 0 w 104"/>
                  <a:gd name="T9" fmla="*/ 1 h 62"/>
                  <a:gd name="T10" fmla="*/ 0 w 104"/>
                  <a:gd name="T11" fmla="*/ 1 h 62"/>
                  <a:gd name="T12" fmla="*/ 0 w 104"/>
                  <a:gd name="T13" fmla="*/ 0 h 62"/>
                  <a:gd name="T14" fmla="*/ 0 w 104"/>
                  <a:gd name="T15" fmla="*/ 1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62"/>
                  <a:gd name="T26" fmla="*/ 104 w 104"/>
                  <a:gd name="T27" fmla="*/ 62 h 6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62">
                    <a:moveTo>
                      <a:pt x="0" y="8"/>
                    </a:moveTo>
                    <a:lnTo>
                      <a:pt x="29" y="35"/>
                    </a:lnTo>
                    <a:lnTo>
                      <a:pt x="64" y="26"/>
                    </a:lnTo>
                    <a:lnTo>
                      <a:pt x="44" y="35"/>
                    </a:lnTo>
                    <a:lnTo>
                      <a:pt x="60" y="62"/>
                    </a:lnTo>
                    <a:lnTo>
                      <a:pt x="103" y="35"/>
                    </a:lnTo>
                    <a:lnTo>
                      <a:pt x="104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216"/>
              <p:cNvSpPr>
                <a:spLocks noChangeAspect="1"/>
              </p:cNvSpPr>
              <p:nvPr/>
            </p:nvSpPr>
            <p:spPr bwMode="gray">
              <a:xfrm>
                <a:off x="7512731" y="2593389"/>
                <a:ext cx="33993" cy="91897"/>
              </a:xfrm>
              <a:custGeom>
                <a:avLst/>
                <a:gdLst>
                  <a:gd name="T0" fmla="*/ 0 w 19"/>
                  <a:gd name="T1" fmla="*/ 1 h 56"/>
                  <a:gd name="T2" fmla="*/ 0 w 19"/>
                  <a:gd name="T3" fmla="*/ 1 h 56"/>
                  <a:gd name="T4" fmla="*/ 0 w 19"/>
                  <a:gd name="T5" fmla="*/ 1 h 56"/>
                  <a:gd name="T6" fmla="*/ 0 w 19"/>
                  <a:gd name="T7" fmla="*/ 0 h 56"/>
                  <a:gd name="T8" fmla="*/ 0 w 19"/>
                  <a:gd name="T9" fmla="*/ 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56"/>
                  <a:gd name="T17" fmla="*/ 19 w 19"/>
                  <a:gd name="T18" fmla="*/ 56 h 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56">
                    <a:moveTo>
                      <a:pt x="0" y="47"/>
                    </a:moveTo>
                    <a:lnTo>
                      <a:pt x="9" y="56"/>
                    </a:lnTo>
                    <a:lnTo>
                      <a:pt x="19" y="54"/>
                    </a:lnTo>
                    <a:lnTo>
                      <a:pt x="11" y="0"/>
                    </a:lnTo>
                    <a:lnTo>
                      <a:pt x="0" y="4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217"/>
              <p:cNvSpPr>
                <a:spLocks noChangeAspect="1"/>
              </p:cNvSpPr>
              <p:nvPr/>
            </p:nvSpPr>
            <p:spPr bwMode="gray">
              <a:xfrm>
                <a:off x="6281460" y="4171452"/>
                <a:ext cx="98200" cy="91897"/>
              </a:xfrm>
              <a:custGeom>
                <a:avLst/>
                <a:gdLst>
                  <a:gd name="T0" fmla="*/ 0 w 58"/>
                  <a:gd name="T1" fmla="*/ 1 h 56"/>
                  <a:gd name="T2" fmla="*/ 0 w 58"/>
                  <a:gd name="T3" fmla="*/ 1 h 56"/>
                  <a:gd name="T4" fmla="*/ 0 w 58"/>
                  <a:gd name="T5" fmla="*/ 0 h 56"/>
                  <a:gd name="T6" fmla="*/ 0 w 58"/>
                  <a:gd name="T7" fmla="*/ 1 h 56"/>
                  <a:gd name="T8" fmla="*/ 0 w 58"/>
                  <a:gd name="T9" fmla="*/ 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8"/>
                  <a:gd name="T16" fmla="*/ 0 h 56"/>
                  <a:gd name="T17" fmla="*/ 58 w 58"/>
                  <a:gd name="T18" fmla="*/ 56 h 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8" h="56">
                    <a:moveTo>
                      <a:pt x="0" y="56"/>
                    </a:moveTo>
                    <a:lnTo>
                      <a:pt x="23" y="10"/>
                    </a:lnTo>
                    <a:lnTo>
                      <a:pt x="50" y="0"/>
                    </a:lnTo>
                    <a:lnTo>
                      <a:pt x="58" y="46"/>
                    </a:lnTo>
                    <a:lnTo>
                      <a:pt x="0" y="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218"/>
              <p:cNvSpPr>
                <a:spLocks noChangeAspect="1"/>
              </p:cNvSpPr>
              <p:nvPr/>
            </p:nvSpPr>
            <p:spPr bwMode="gray">
              <a:xfrm>
                <a:off x="3626296" y="3157436"/>
                <a:ext cx="358806" cy="240828"/>
              </a:xfrm>
              <a:custGeom>
                <a:avLst/>
                <a:gdLst>
                  <a:gd name="T0" fmla="*/ 0 w 215"/>
                  <a:gd name="T1" fmla="*/ 1 h 146"/>
                  <a:gd name="T2" fmla="*/ 0 w 215"/>
                  <a:gd name="T3" fmla="*/ 1 h 146"/>
                  <a:gd name="T4" fmla="*/ 0 w 215"/>
                  <a:gd name="T5" fmla="*/ 1 h 146"/>
                  <a:gd name="T6" fmla="*/ 0 w 215"/>
                  <a:gd name="T7" fmla="*/ 1 h 146"/>
                  <a:gd name="T8" fmla="*/ 0 w 215"/>
                  <a:gd name="T9" fmla="*/ 1 h 146"/>
                  <a:gd name="T10" fmla="*/ 0 w 215"/>
                  <a:gd name="T11" fmla="*/ 1 h 146"/>
                  <a:gd name="T12" fmla="*/ 0 w 215"/>
                  <a:gd name="T13" fmla="*/ 1 h 146"/>
                  <a:gd name="T14" fmla="*/ 0 w 215"/>
                  <a:gd name="T15" fmla="*/ 1 h 146"/>
                  <a:gd name="T16" fmla="*/ 0 w 215"/>
                  <a:gd name="T17" fmla="*/ 0 h 146"/>
                  <a:gd name="T18" fmla="*/ 0 w 215"/>
                  <a:gd name="T19" fmla="*/ 1 h 146"/>
                  <a:gd name="T20" fmla="*/ 0 w 215"/>
                  <a:gd name="T21" fmla="*/ 1 h 1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5"/>
                  <a:gd name="T34" fmla="*/ 0 h 146"/>
                  <a:gd name="T35" fmla="*/ 215 w 215"/>
                  <a:gd name="T36" fmla="*/ 146 h 1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5" h="146">
                    <a:moveTo>
                      <a:pt x="0" y="64"/>
                    </a:moveTo>
                    <a:lnTo>
                      <a:pt x="32" y="105"/>
                    </a:lnTo>
                    <a:lnTo>
                      <a:pt x="131" y="113"/>
                    </a:lnTo>
                    <a:lnTo>
                      <a:pt x="28" y="126"/>
                    </a:lnTo>
                    <a:lnTo>
                      <a:pt x="28" y="146"/>
                    </a:lnTo>
                    <a:lnTo>
                      <a:pt x="132" y="138"/>
                    </a:lnTo>
                    <a:lnTo>
                      <a:pt x="215" y="146"/>
                    </a:lnTo>
                    <a:lnTo>
                      <a:pt x="190" y="64"/>
                    </a:lnTo>
                    <a:lnTo>
                      <a:pt x="110" y="0"/>
                    </a:lnTo>
                    <a:lnTo>
                      <a:pt x="32" y="19"/>
                    </a:lnTo>
                    <a:lnTo>
                      <a:pt x="0" y="6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219"/>
              <p:cNvSpPr>
                <a:spLocks noChangeAspect="1"/>
              </p:cNvSpPr>
              <p:nvPr/>
            </p:nvSpPr>
            <p:spPr bwMode="gray">
              <a:xfrm>
                <a:off x="3871796" y="3547200"/>
                <a:ext cx="181292" cy="174284"/>
              </a:xfrm>
              <a:custGeom>
                <a:avLst/>
                <a:gdLst>
                  <a:gd name="T0" fmla="*/ 0 w 106"/>
                  <a:gd name="T1" fmla="*/ 1 h 104"/>
                  <a:gd name="T2" fmla="*/ 0 w 106"/>
                  <a:gd name="T3" fmla="*/ 1 h 104"/>
                  <a:gd name="T4" fmla="*/ 0 w 106"/>
                  <a:gd name="T5" fmla="*/ 1 h 104"/>
                  <a:gd name="T6" fmla="*/ 0 w 106"/>
                  <a:gd name="T7" fmla="*/ 1 h 104"/>
                  <a:gd name="T8" fmla="*/ 0 w 106"/>
                  <a:gd name="T9" fmla="*/ 0 h 104"/>
                  <a:gd name="T10" fmla="*/ 0 w 106"/>
                  <a:gd name="T11" fmla="*/ 1 h 10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6"/>
                  <a:gd name="T19" fmla="*/ 0 h 104"/>
                  <a:gd name="T20" fmla="*/ 106 w 106"/>
                  <a:gd name="T21" fmla="*/ 104 h 10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6" h="104">
                    <a:moveTo>
                      <a:pt x="0" y="29"/>
                    </a:moveTo>
                    <a:lnTo>
                      <a:pt x="11" y="71"/>
                    </a:lnTo>
                    <a:lnTo>
                      <a:pt x="64" y="104"/>
                    </a:lnTo>
                    <a:lnTo>
                      <a:pt x="106" y="53"/>
                    </a:lnTo>
                    <a:lnTo>
                      <a:pt x="72" y="0"/>
                    </a:lnTo>
                    <a:lnTo>
                      <a:pt x="0" y="2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220"/>
              <p:cNvSpPr>
                <a:spLocks noChangeAspect="1"/>
              </p:cNvSpPr>
              <p:nvPr/>
            </p:nvSpPr>
            <p:spPr bwMode="gray">
              <a:xfrm>
                <a:off x="6965078" y="3429953"/>
                <a:ext cx="577868" cy="782696"/>
              </a:xfrm>
              <a:custGeom>
                <a:avLst/>
                <a:gdLst>
                  <a:gd name="T0" fmla="*/ 0 w 355"/>
                  <a:gd name="T1" fmla="*/ 1 h 471"/>
                  <a:gd name="T2" fmla="*/ 0 w 355"/>
                  <a:gd name="T3" fmla="*/ 1 h 471"/>
                  <a:gd name="T4" fmla="*/ 0 w 355"/>
                  <a:gd name="T5" fmla="*/ 1 h 471"/>
                  <a:gd name="T6" fmla="*/ 0 w 355"/>
                  <a:gd name="T7" fmla="*/ 1 h 471"/>
                  <a:gd name="T8" fmla="*/ 0 w 355"/>
                  <a:gd name="T9" fmla="*/ 1 h 471"/>
                  <a:gd name="T10" fmla="*/ 0 w 355"/>
                  <a:gd name="T11" fmla="*/ 1 h 471"/>
                  <a:gd name="T12" fmla="*/ 0 w 355"/>
                  <a:gd name="T13" fmla="*/ 1 h 471"/>
                  <a:gd name="T14" fmla="*/ 0 w 355"/>
                  <a:gd name="T15" fmla="*/ 1 h 471"/>
                  <a:gd name="T16" fmla="*/ 0 w 355"/>
                  <a:gd name="T17" fmla="*/ 1 h 471"/>
                  <a:gd name="T18" fmla="*/ 0 w 355"/>
                  <a:gd name="T19" fmla="*/ 0 h 471"/>
                  <a:gd name="T20" fmla="*/ 0 w 355"/>
                  <a:gd name="T21" fmla="*/ 1 h 471"/>
                  <a:gd name="T22" fmla="*/ 0 w 355"/>
                  <a:gd name="T23" fmla="*/ 1 h 471"/>
                  <a:gd name="T24" fmla="*/ 0 w 355"/>
                  <a:gd name="T25" fmla="*/ 1 h 471"/>
                  <a:gd name="T26" fmla="*/ 0 w 355"/>
                  <a:gd name="T27" fmla="*/ 1 h 4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55"/>
                  <a:gd name="T43" fmla="*/ 0 h 471"/>
                  <a:gd name="T44" fmla="*/ 355 w 355"/>
                  <a:gd name="T45" fmla="*/ 471 h 471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55" h="471">
                    <a:moveTo>
                      <a:pt x="0" y="443"/>
                    </a:moveTo>
                    <a:lnTo>
                      <a:pt x="0" y="316"/>
                    </a:lnTo>
                    <a:lnTo>
                      <a:pt x="28" y="278"/>
                    </a:lnTo>
                    <a:lnTo>
                      <a:pt x="137" y="240"/>
                    </a:lnTo>
                    <a:lnTo>
                      <a:pt x="243" y="135"/>
                    </a:lnTo>
                    <a:lnTo>
                      <a:pt x="106" y="101"/>
                    </a:lnTo>
                    <a:lnTo>
                      <a:pt x="64" y="38"/>
                    </a:lnTo>
                    <a:lnTo>
                      <a:pt x="78" y="17"/>
                    </a:lnTo>
                    <a:lnTo>
                      <a:pt x="133" y="55"/>
                    </a:lnTo>
                    <a:lnTo>
                      <a:pt x="339" y="0"/>
                    </a:lnTo>
                    <a:lnTo>
                      <a:pt x="355" y="55"/>
                    </a:lnTo>
                    <a:lnTo>
                      <a:pt x="230" y="275"/>
                    </a:lnTo>
                    <a:lnTo>
                      <a:pt x="17" y="471"/>
                    </a:lnTo>
                    <a:lnTo>
                      <a:pt x="0" y="44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221"/>
              <p:cNvSpPr>
                <a:spLocks noChangeAspect="1"/>
              </p:cNvSpPr>
              <p:nvPr/>
            </p:nvSpPr>
            <p:spPr bwMode="gray">
              <a:xfrm>
                <a:off x="6051067" y="5011187"/>
                <a:ext cx="453230" cy="415115"/>
              </a:xfrm>
              <a:custGeom>
                <a:avLst/>
                <a:gdLst>
                  <a:gd name="T0" fmla="*/ 0 w 273"/>
                  <a:gd name="T1" fmla="*/ 1 h 251"/>
                  <a:gd name="T2" fmla="*/ 0 w 273"/>
                  <a:gd name="T3" fmla="*/ 1 h 251"/>
                  <a:gd name="T4" fmla="*/ 0 w 273"/>
                  <a:gd name="T5" fmla="*/ 1 h 251"/>
                  <a:gd name="T6" fmla="*/ 0 w 273"/>
                  <a:gd name="T7" fmla="*/ 1 h 251"/>
                  <a:gd name="T8" fmla="*/ 0 w 273"/>
                  <a:gd name="T9" fmla="*/ 0 h 251"/>
                  <a:gd name="T10" fmla="*/ 0 w 273"/>
                  <a:gd name="T11" fmla="*/ 1 h 251"/>
                  <a:gd name="T12" fmla="*/ 0 w 273"/>
                  <a:gd name="T13" fmla="*/ 1 h 251"/>
                  <a:gd name="T14" fmla="*/ 0 w 273"/>
                  <a:gd name="T15" fmla="*/ 1 h 251"/>
                  <a:gd name="T16" fmla="*/ 0 w 273"/>
                  <a:gd name="T17" fmla="*/ 1 h 251"/>
                  <a:gd name="T18" fmla="*/ 0 w 273"/>
                  <a:gd name="T19" fmla="*/ 1 h 251"/>
                  <a:gd name="T20" fmla="*/ 0 w 273"/>
                  <a:gd name="T21" fmla="*/ 1 h 251"/>
                  <a:gd name="T22" fmla="*/ 0 w 273"/>
                  <a:gd name="T23" fmla="*/ 1 h 2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73"/>
                  <a:gd name="T37" fmla="*/ 0 h 251"/>
                  <a:gd name="T38" fmla="*/ 273 w 273"/>
                  <a:gd name="T39" fmla="*/ 251 h 25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73" h="251">
                    <a:moveTo>
                      <a:pt x="0" y="77"/>
                    </a:moveTo>
                    <a:lnTo>
                      <a:pt x="61" y="79"/>
                    </a:lnTo>
                    <a:lnTo>
                      <a:pt x="122" y="33"/>
                    </a:lnTo>
                    <a:lnTo>
                      <a:pt x="126" y="14"/>
                    </a:lnTo>
                    <a:lnTo>
                      <a:pt x="179" y="0"/>
                    </a:lnTo>
                    <a:lnTo>
                      <a:pt x="264" y="27"/>
                    </a:lnTo>
                    <a:lnTo>
                      <a:pt x="273" y="63"/>
                    </a:lnTo>
                    <a:lnTo>
                      <a:pt x="268" y="155"/>
                    </a:lnTo>
                    <a:lnTo>
                      <a:pt x="223" y="251"/>
                    </a:lnTo>
                    <a:lnTo>
                      <a:pt x="144" y="234"/>
                    </a:lnTo>
                    <a:lnTo>
                      <a:pt x="97" y="211"/>
                    </a:lnTo>
                    <a:lnTo>
                      <a:pt x="0" y="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222"/>
              <p:cNvSpPr>
                <a:spLocks noChangeAspect="1"/>
              </p:cNvSpPr>
              <p:nvPr/>
            </p:nvSpPr>
            <p:spPr bwMode="gray">
              <a:xfrm>
                <a:off x="5280581" y="5084067"/>
                <a:ext cx="770489" cy="738333"/>
              </a:xfrm>
              <a:custGeom>
                <a:avLst/>
                <a:gdLst>
                  <a:gd name="T0" fmla="*/ 0 w 471"/>
                  <a:gd name="T1" fmla="*/ 1 h 442"/>
                  <a:gd name="T2" fmla="*/ 0 w 471"/>
                  <a:gd name="T3" fmla="*/ 0 h 442"/>
                  <a:gd name="T4" fmla="*/ 0 w 471"/>
                  <a:gd name="T5" fmla="*/ 1 h 442"/>
                  <a:gd name="T6" fmla="*/ 0 w 471"/>
                  <a:gd name="T7" fmla="*/ 1 h 442"/>
                  <a:gd name="T8" fmla="*/ 0 w 471"/>
                  <a:gd name="T9" fmla="*/ 1 h 442"/>
                  <a:gd name="T10" fmla="*/ 0 w 471"/>
                  <a:gd name="T11" fmla="*/ 1 h 442"/>
                  <a:gd name="T12" fmla="*/ 0 w 471"/>
                  <a:gd name="T13" fmla="*/ 1 h 442"/>
                  <a:gd name="T14" fmla="*/ 0 w 471"/>
                  <a:gd name="T15" fmla="*/ 1 h 442"/>
                  <a:gd name="T16" fmla="*/ 0 w 471"/>
                  <a:gd name="T17" fmla="*/ 1 h 442"/>
                  <a:gd name="T18" fmla="*/ 0 w 471"/>
                  <a:gd name="T19" fmla="*/ 1 h 442"/>
                  <a:gd name="T20" fmla="*/ 0 w 471"/>
                  <a:gd name="T21" fmla="*/ 1 h 442"/>
                  <a:gd name="T22" fmla="*/ 0 w 471"/>
                  <a:gd name="T23" fmla="*/ 1 h 442"/>
                  <a:gd name="T24" fmla="*/ 0 w 471"/>
                  <a:gd name="T25" fmla="*/ 1 h 442"/>
                  <a:gd name="T26" fmla="*/ 0 w 471"/>
                  <a:gd name="T27" fmla="*/ 1 h 442"/>
                  <a:gd name="T28" fmla="*/ 0 w 471"/>
                  <a:gd name="T29" fmla="*/ 1 h 442"/>
                  <a:gd name="T30" fmla="*/ 0 w 471"/>
                  <a:gd name="T31" fmla="*/ 1 h 442"/>
                  <a:gd name="T32" fmla="*/ 0 w 471"/>
                  <a:gd name="T33" fmla="*/ 1 h 442"/>
                  <a:gd name="T34" fmla="*/ 0 w 471"/>
                  <a:gd name="T35" fmla="*/ 1 h 442"/>
                  <a:gd name="T36" fmla="*/ 0 w 471"/>
                  <a:gd name="T37" fmla="*/ 1 h 442"/>
                  <a:gd name="T38" fmla="*/ 0 w 471"/>
                  <a:gd name="T39" fmla="*/ 1 h 4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71"/>
                  <a:gd name="T61" fmla="*/ 0 h 442"/>
                  <a:gd name="T62" fmla="*/ 471 w 471"/>
                  <a:gd name="T63" fmla="*/ 442 h 44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71" h="442">
                    <a:moveTo>
                      <a:pt x="0" y="14"/>
                    </a:moveTo>
                    <a:lnTo>
                      <a:pt x="58" y="0"/>
                    </a:lnTo>
                    <a:lnTo>
                      <a:pt x="340" y="41"/>
                    </a:lnTo>
                    <a:lnTo>
                      <a:pt x="405" y="23"/>
                    </a:lnTo>
                    <a:lnTo>
                      <a:pt x="471" y="31"/>
                    </a:lnTo>
                    <a:lnTo>
                      <a:pt x="413" y="63"/>
                    </a:lnTo>
                    <a:lnTo>
                      <a:pt x="391" y="41"/>
                    </a:lnTo>
                    <a:lnTo>
                      <a:pt x="325" y="56"/>
                    </a:lnTo>
                    <a:lnTo>
                      <a:pt x="325" y="181"/>
                    </a:lnTo>
                    <a:lnTo>
                      <a:pt x="289" y="182"/>
                    </a:lnTo>
                    <a:lnTo>
                      <a:pt x="289" y="279"/>
                    </a:lnTo>
                    <a:lnTo>
                      <a:pt x="289" y="420"/>
                    </a:lnTo>
                    <a:lnTo>
                      <a:pt x="259" y="442"/>
                    </a:lnTo>
                    <a:lnTo>
                      <a:pt x="215" y="442"/>
                    </a:lnTo>
                    <a:lnTo>
                      <a:pt x="191" y="412"/>
                    </a:lnTo>
                    <a:lnTo>
                      <a:pt x="170" y="428"/>
                    </a:lnTo>
                    <a:lnTo>
                      <a:pt x="125" y="379"/>
                    </a:lnTo>
                    <a:lnTo>
                      <a:pt x="100" y="225"/>
                    </a:lnTo>
                    <a:lnTo>
                      <a:pt x="100" y="206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223"/>
              <p:cNvSpPr>
                <a:spLocks noChangeAspect="1"/>
              </p:cNvSpPr>
              <p:nvPr/>
            </p:nvSpPr>
            <p:spPr bwMode="gray">
              <a:xfrm>
                <a:off x="3660289" y="2491987"/>
                <a:ext cx="475890" cy="402438"/>
              </a:xfrm>
              <a:custGeom>
                <a:avLst/>
                <a:gdLst>
                  <a:gd name="T0" fmla="*/ 0 w 291"/>
                  <a:gd name="T1" fmla="*/ 1 h 242"/>
                  <a:gd name="T2" fmla="*/ 0 w 291"/>
                  <a:gd name="T3" fmla="*/ 0 h 242"/>
                  <a:gd name="T4" fmla="*/ 0 w 291"/>
                  <a:gd name="T5" fmla="*/ 1 h 242"/>
                  <a:gd name="T6" fmla="*/ 0 w 291"/>
                  <a:gd name="T7" fmla="*/ 1 h 242"/>
                  <a:gd name="T8" fmla="*/ 0 w 291"/>
                  <a:gd name="T9" fmla="*/ 1 h 242"/>
                  <a:gd name="T10" fmla="*/ 0 w 291"/>
                  <a:gd name="T11" fmla="*/ 1 h 242"/>
                  <a:gd name="T12" fmla="*/ 0 w 291"/>
                  <a:gd name="T13" fmla="*/ 1 h 242"/>
                  <a:gd name="T14" fmla="*/ 0 w 291"/>
                  <a:gd name="T15" fmla="*/ 1 h 242"/>
                  <a:gd name="T16" fmla="*/ 0 w 291"/>
                  <a:gd name="T17" fmla="*/ 1 h 242"/>
                  <a:gd name="T18" fmla="*/ 0 w 291"/>
                  <a:gd name="T19" fmla="*/ 1 h 2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91"/>
                  <a:gd name="T31" fmla="*/ 0 h 242"/>
                  <a:gd name="T32" fmla="*/ 291 w 291"/>
                  <a:gd name="T33" fmla="*/ 242 h 2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91" h="242">
                    <a:moveTo>
                      <a:pt x="0" y="242"/>
                    </a:moveTo>
                    <a:lnTo>
                      <a:pt x="137" y="0"/>
                    </a:lnTo>
                    <a:lnTo>
                      <a:pt x="288" y="4"/>
                    </a:lnTo>
                    <a:lnTo>
                      <a:pt x="291" y="17"/>
                    </a:lnTo>
                    <a:lnTo>
                      <a:pt x="288" y="62"/>
                    </a:lnTo>
                    <a:lnTo>
                      <a:pt x="177" y="60"/>
                    </a:lnTo>
                    <a:lnTo>
                      <a:pt x="175" y="154"/>
                    </a:lnTo>
                    <a:lnTo>
                      <a:pt x="136" y="171"/>
                    </a:lnTo>
                    <a:lnTo>
                      <a:pt x="138" y="228"/>
                    </a:lnTo>
                    <a:lnTo>
                      <a:pt x="0" y="2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224"/>
              <p:cNvSpPr>
                <a:spLocks noChangeAspect="1"/>
              </p:cNvSpPr>
              <p:nvPr/>
            </p:nvSpPr>
            <p:spPr bwMode="gray">
              <a:xfrm>
                <a:off x="5873555" y="2780350"/>
                <a:ext cx="948004" cy="1128093"/>
              </a:xfrm>
              <a:custGeom>
                <a:avLst/>
                <a:gdLst>
                  <a:gd name="T0" fmla="*/ 0 w 576"/>
                  <a:gd name="T1" fmla="*/ 1 h 684"/>
                  <a:gd name="T2" fmla="*/ 0 w 576"/>
                  <a:gd name="T3" fmla="*/ 1 h 684"/>
                  <a:gd name="T4" fmla="*/ 0 w 576"/>
                  <a:gd name="T5" fmla="*/ 1 h 684"/>
                  <a:gd name="T6" fmla="*/ 0 w 576"/>
                  <a:gd name="T7" fmla="*/ 1 h 684"/>
                  <a:gd name="T8" fmla="*/ 0 w 576"/>
                  <a:gd name="T9" fmla="*/ 1 h 684"/>
                  <a:gd name="T10" fmla="*/ 0 w 576"/>
                  <a:gd name="T11" fmla="*/ 1 h 684"/>
                  <a:gd name="T12" fmla="*/ 0 w 576"/>
                  <a:gd name="T13" fmla="*/ 1 h 684"/>
                  <a:gd name="T14" fmla="*/ 0 w 576"/>
                  <a:gd name="T15" fmla="*/ 1 h 684"/>
                  <a:gd name="T16" fmla="*/ 0 w 576"/>
                  <a:gd name="T17" fmla="*/ 1 h 684"/>
                  <a:gd name="T18" fmla="*/ 0 w 576"/>
                  <a:gd name="T19" fmla="*/ 1 h 684"/>
                  <a:gd name="T20" fmla="*/ 0 w 576"/>
                  <a:gd name="T21" fmla="*/ 1 h 684"/>
                  <a:gd name="T22" fmla="*/ 0 w 576"/>
                  <a:gd name="T23" fmla="*/ 1 h 684"/>
                  <a:gd name="T24" fmla="*/ 0 w 576"/>
                  <a:gd name="T25" fmla="*/ 1 h 684"/>
                  <a:gd name="T26" fmla="*/ 0 w 576"/>
                  <a:gd name="T27" fmla="*/ 1 h 684"/>
                  <a:gd name="T28" fmla="*/ 0 w 576"/>
                  <a:gd name="T29" fmla="*/ 1 h 684"/>
                  <a:gd name="T30" fmla="*/ 0 w 576"/>
                  <a:gd name="T31" fmla="*/ 1 h 684"/>
                  <a:gd name="T32" fmla="*/ 0 w 576"/>
                  <a:gd name="T33" fmla="*/ 1 h 684"/>
                  <a:gd name="T34" fmla="*/ 0 w 576"/>
                  <a:gd name="T35" fmla="*/ 0 h 684"/>
                  <a:gd name="T36" fmla="*/ 0 w 576"/>
                  <a:gd name="T37" fmla="*/ 1 h 684"/>
                  <a:gd name="T38" fmla="*/ 0 w 576"/>
                  <a:gd name="T39" fmla="*/ 1 h 684"/>
                  <a:gd name="T40" fmla="*/ 0 w 576"/>
                  <a:gd name="T41" fmla="*/ 1 h 684"/>
                  <a:gd name="T42" fmla="*/ 0 w 576"/>
                  <a:gd name="T43" fmla="*/ 1 h 684"/>
                  <a:gd name="T44" fmla="*/ 0 w 576"/>
                  <a:gd name="T45" fmla="*/ 1 h 684"/>
                  <a:gd name="T46" fmla="*/ 0 w 576"/>
                  <a:gd name="T47" fmla="*/ 1 h 684"/>
                  <a:gd name="T48" fmla="*/ 0 w 576"/>
                  <a:gd name="T49" fmla="*/ 1 h 684"/>
                  <a:gd name="T50" fmla="*/ 0 w 576"/>
                  <a:gd name="T51" fmla="*/ 1 h 68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76"/>
                  <a:gd name="T79" fmla="*/ 0 h 684"/>
                  <a:gd name="T80" fmla="*/ 576 w 576"/>
                  <a:gd name="T81" fmla="*/ 684 h 68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76" h="684">
                    <a:moveTo>
                      <a:pt x="0" y="361"/>
                    </a:moveTo>
                    <a:lnTo>
                      <a:pt x="27" y="429"/>
                    </a:lnTo>
                    <a:lnTo>
                      <a:pt x="52" y="504"/>
                    </a:lnTo>
                    <a:lnTo>
                      <a:pt x="111" y="531"/>
                    </a:lnTo>
                    <a:lnTo>
                      <a:pt x="196" y="632"/>
                    </a:lnTo>
                    <a:lnTo>
                      <a:pt x="311" y="684"/>
                    </a:lnTo>
                    <a:lnTo>
                      <a:pt x="418" y="671"/>
                    </a:lnTo>
                    <a:lnTo>
                      <a:pt x="483" y="651"/>
                    </a:lnTo>
                    <a:lnTo>
                      <a:pt x="444" y="579"/>
                    </a:lnTo>
                    <a:lnTo>
                      <a:pt x="383" y="537"/>
                    </a:lnTo>
                    <a:lnTo>
                      <a:pt x="423" y="510"/>
                    </a:lnTo>
                    <a:lnTo>
                      <a:pt x="427" y="446"/>
                    </a:lnTo>
                    <a:lnTo>
                      <a:pt x="495" y="362"/>
                    </a:lnTo>
                    <a:lnTo>
                      <a:pt x="522" y="214"/>
                    </a:lnTo>
                    <a:lnTo>
                      <a:pt x="576" y="181"/>
                    </a:lnTo>
                    <a:lnTo>
                      <a:pt x="534" y="149"/>
                    </a:lnTo>
                    <a:lnTo>
                      <a:pt x="518" y="39"/>
                    </a:lnTo>
                    <a:lnTo>
                      <a:pt x="473" y="0"/>
                    </a:lnTo>
                    <a:lnTo>
                      <a:pt x="418" y="47"/>
                    </a:lnTo>
                    <a:lnTo>
                      <a:pt x="105" y="38"/>
                    </a:lnTo>
                    <a:lnTo>
                      <a:pt x="105" y="108"/>
                    </a:lnTo>
                    <a:lnTo>
                      <a:pt x="74" y="110"/>
                    </a:lnTo>
                    <a:lnTo>
                      <a:pt x="74" y="130"/>
                    </a:lnTo>
                    <a:lnTo>
                      <a:pt x="72" y="261"/>
                    </a:lnTo>
                    <a:lnTo>
                      <a:pt x="37" y="268"/>
                    </a:lnTo>
                    <a:lnTo>
                      <a:pt x="0" y="36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225"/>
              <p:cNvSpPr>
                <a:spLocks noChangeAspect="1"/>
              </p:cNvSpPr>
              <p:nvPr/>
            </p:nvSpPr>
            <p:spPr bwMode="gray">
              <a:xfrm>
                <a:off x="6379661" y="5610089"/>
                <a:ext cx="71762" cy="98235"/>
              </a:xfrm>
              <a:custGeom>
                <a:avLst/>
                <a:gdLst>
                  <a:gd name="T0" fmla="*/ 0 w 42"/>
                  <a:gd name="T1" fmla="*/ 1 h 55"/>
                  <a:gd name="T2" fmla="*/ 0 w 42"/>
                  <a:gd name="T3" fmla="*/ 1 h 55"/>
                  <a:gd name="T4" fmla="*/ 0 w 42"/>
                  <a:gd name="T5" fmla="*/ 1 h 55"/>
                  <a:gd name="T6" fmla="*/ 0 w 42"/>
                  <a:gd name="T7" fmla="*/ 0 h 55"/>
                  <a:gd name="T8" fmla="*/ 0 w 42"/>
                  <a:gd name="T9" fmla="*/ 1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55"/>
                  <a:gd name="T17" fmla="*/ 42 w 42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55">
                    <a:moveTo>
                      <a:pt x="0" y="31"/>
                    </a:moveTo>
                    <a:lnTo>
                      <a:pt x="23" y="55"/>
                    </a:lnTo>
                    <a:lnTo>
                      <a:pt x="42" y="35"/>
                    </a:lnTo>
                    <a:lnTo>
                      <a:pt x="38" y="0"/>
                    </a:lnTo>
                    <a:lnTo>
                      <a:pt x="0" y="3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226"/>
              <p:cNvSpPr>
                <a:spLocks noChangeAspect="1"/>
              </p:cNvSpPr>
              <p:nvPr/>
            </p:nvSpPr>
            <p:spPr bwMode="gray">
              <a:xfrm>
                <a:off x="6319230" y="4161947"/>
                <a:ext cx="611858" cy="617916"/>
              </a:xfrm>
              <a:custGeom>
                <a:avLst/>
                <a:gdLst>
                  <a:gd name="T0" fmla="*/ 0 w 374"/>
                  <a:gd name="T1" fmla="*/ 1 h 371"/>
                  <a:gd name="T2" fmla="*/ 0 w 374"/>
                  <a:gd name="T3" fmla="*/ 1 h 371"/>
                  <a:gd name="T4" fmla="*/ 0 w 374"/>
                  <a:gd name="T5" fmla="*/ 1 h 371"/>
                  <a:gd name="T6" fmla="*/ 0 w 374"/>
                  <a:gd name="T7" fmla="*/ 1 h 371"/>
                  <a:gd name="T8" fmla="*/ 0 w 374"/>
                  <a:gd name="T9" fmla="*/ 1 h 371"/>
                  <a:gd name="T10" fmla="*/ 0 w 374"/>
                  <a:gd name="T11" fmla="*/ 1 h 371"/>
                  <a:gd name="T12" fmla="*/ 0 w 374"/>
                  <a:gd name="T13" fmla="*/ 1 h 371"/>
                  <a:gd name="T14" fmla="*/ 0 w 374"/>
                  <a:gd name="T15" fmla="*/ 1 h 371"/>
                  <a:gd name="T16" fmla="*/ 0 w 374"/>
                  <a:gd name="T17" fmla="*/ 1 h 371"/>
                  <a:gd name="T18" fmla="*/ 0 w 374"/>
                  <a:gd name="T19" fmla="*/ 1 h 371"/>
                  <a:gd name="T20" fmla="*/ 0 w 374"/>
                  <a:gd name="T21" fmla="*/ 0 h 371"/>
                  <a:gd name="T22" fmla="*/ 0 w 374"/>
                  <a:gd name="T23" fmla="*/ 1 h 371"/>
                  <a:gd name="T24" fmla="*/ 0 w 374"/>
                  <a:gd name="T25" fmla="*/ 1 h 371"/>
                  <a:gd name="T26" fmla="*/ 0 w 374"/>
                  <a:gd name="T27" fmla="*/ 1 h 371"/>
                  <a:gd name="T28" fmla="*/ 0 w 374"/>
                  <a:gd name="T29" fmla="*/ 0 h 371"/>
                  <a:gd name="T30" fmla="*/ 0 w 374"/>
                  <a:gd name="T31" fmla="*/ 1 h 371"/>
                  <a:gd name="T32" fmla="*/ 0 w 374"/>
                  <a:gd name="T33" fmla="*/ 1 h 371"/>
                  <a:gd name="T34" fmla="*/ 0 w 374"/>
                  <a:gd name="T35" fmla="*/ 1 h 371"/>
                  <a:gd name="T36" fmla="*/ 0 w 374"/>
                  <a:gd name="T37" fmla="*/ 1 h 37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74"/>
                  <a:gd name="T58" fmla="*/ 0 h 371"/>
                  <a:gd name="T59" fmla="*/ 374 w 374"/>
                  <a:gd name="T60" fmla="*/ 371 h 37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74" h="371">
                    <a:moveTo>
                      <a:pt x="0" y="118"/>
                    </a:moveTo>
                    <a:lnTo>
                      <a:pt x="3" y="189"/>
                    </a:lnTo>
                    <a:lnTo>
                      <a:pt x="48" y="262"/>
                    </a:lnTo>
                    <a:lnTo>
                      <a:pt x="113" y="293"/>
                    </a:lnTo>
                    <a:lnTo>
                      <a:pt x="147" y="300"/>
                    </a:lnTo>
                    <a:lnTo>
                      <a:pt x="184" y="371"/>
                    </a:lnTo>
                    <a:lnTo>
                      <a:pt x="323" y="362"/>
                    </a:lnTo>
                    <a:lnTo>
                      <a:pt x="374" y="331"/>
                    </a:lnTo>
                    <a:lnTo>
                      <a:pt x="322" y="185"/>
                    </a:lnTo>
                    <a:lnTo>
                      <a:pt x="335" y="129"/>
                    </a:lnTo>
                    <a:lnTo>
                      <a:pt x="157" y="0"/>
                    </a:lnTo>
                    <a:lnTo>
                      <a:pt x="110" y="64"/>
                    </a:lnTo>
                    <a:lnTo>
                      <a:pt x="89" y="47"/>
                    </a:lnTo>
                    <a:lnTo>
                      <a:pt x="76" y="62"/>
                    </a:lnTo>
                    <a:lnTo>
                      <a:pt x="74" y="0"/>
                    </a:lnTo>
                    <a:lnTo>
                      <a:pt x="28" y="3"/>
                    </a:lnTo>
                    <a:lnTo>
                      <a:pt x="36" y="49"/>
                    </a:lnTo>
                    <a:lnTo>
                      <a:pt x="38" y="78"/>
                    </a:lnTo>
                    <a:lnTo>
                      <a:pt x="0" y="11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227"/>
              <p:cNvSpPr>
                <a:spLocks noChangeAspect="1"/>
              </p:cNvSpPr>
              <p:nvPr/>
            </p:nvSpPr>
            <p:spPr bwMode="gray">
              <a:xfrm>
                <a:off x="4615844" y="3467979"/>
                <a:ext cx="117086" cy="297868"/>
              </a:xfrm>
              <a:custGeom>
                <a:avLst/>
                <a:gdLst>
                  <a:gd name="T0" fmla="*/ 0 w 74"/>
                  <a:gd name="T1" fmla="*/ 0 h 177"/>
                  <a:gd name="T2" fmla="*/ 0 w 74"/>
                  <a:gd name="T3" fmla="*/ 1 h 177"/>
                  <a:gd name="T4" fmla="*/ 0 w 74"/>
                  <a:gd name="T5" fmla="*/ 1 h 177"/>
                  <a:gd name="T6" fmla="*/ 0 w 74"/>
                  <a:gd name="T7" fmla="*/ 1 h 177"/>
                  <a:gd name="T8" fmla="*/ 0 w 74"/>
                  <a:gd name="T9" fmla="*/ 0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"/>
                  <a:gd name="T16" fmla="*/ 0 h 177"/>
                  <a:gd name="T17" fmla="*/ 74 w 74"/>
                  <a:gd name="T18" fmla="*/ 177 h 1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" h="177">
                    <a:moveTo>
                      <a:pt x="0" y="0"/>
                    </a:moveTo>
                    <a:lnTo>
                      <a:pt x="38" y="9"/>
                    </a:lnTo>
                    <a:lnTo>
                      <a:pt x="74" y="171"/>
                    </a:lnTo>
                    <a:lnTo>
                      <a:pt x="49" y="17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228"/>
              <p:cNvSpPr>
                <a:spLocks noChangeAspect="1"/>
              </p:cNvSpPr>
              <p:nvPr/>
            </p:nvSpPr>
            <p:spPr bwMode="gray">
              <a:xfrm>
                <a:off x="6319230" y="3883092"/>
                <a:ext cx="305930" cy="301037"/>
              </a:xfrm>
              <a:custGeom>
                <a:avLst/>
                <a:gdLst>
                  <a:gd name="T0" fmla="*/ 0 w 185"/>
                  <a:gd name="T1" fmla="*/ 1 h 183"/>
                  <a:gd name="T2" fmla="*/ 0 w 185"/>
                  <a:gd name="T3" fmla="*/ 1 h 183"/>
                  <a:gd name="T4" fmla="*/ 0 w 185"/>
                  <a:gd name="T5" fmla="*/ 1 h 183"/>
                  <a:gd name="T6" fmla="*/ 0 w 185"/>
                  <a:gd name="T7" fmla="*/ 1 h 183"/>
                  <a:gd name="T8" fmla="*/ 0 w 185"/>
                  <a:gd name="T9" fmla="*/ 1 h 183"/>
                  <a:gd name="T10" fmla="*/ 0 w 185"/>
                  <a:gd name="T11" fmla="*/ 1 h 183"/>
                  <a:gd name="T12" fmla="*/ 0 w 185"/>
                  <a:gd name="T13" fmla="*/ 0 h 183"/>
                  <a:gd name="T14" fmla="*/ 0 w 185"/>
                  <a:gd name="T15" fmla="*/ 1 h 183"/>
                  <a:gd name="T16" fmla="*/ 0 w 185"/>
                  <a:gd name="T17" fmla="*/ 1 h 183"/>
                  <a:gd name="T18" fmla="*/ 0 w 185"/>
                  <a:gd name="T19" fmla="*/ 1 h 183"/>
                  <a:gd name="T20" fmla="*/ 0 w 185"/>
                  <a:gd name="T21" fmla="*/ 1 h 18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85"/>
                  <a:gd name="T34" fmla="*/ 0 h 183"/>
                  <a:gd name="T35" fmla="*/ 185 w 185"/>
                  <a:gd name="T36" fmla="*/ 183 h 18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85" h="183">
                    <a:moveTo>
                      <a:pt x="0" y="183"/>
                    </a:moveTo>
                    <a:lnTo>
                      <a:pt x="27" y="173"/>
                    </a:lnTo>
                    <a:lnTo>
                      <a:pt x="73" y="170"/>
                    </a:lnTo>
                    <a:lnTo>
                      <a:pt x="75" y="145"/>
                    </a:lnTo>
                    <a:lnTo>
                      <a:pt x="147" y="130"/>
                    </a:lnTo>
                    <a:lnTo>
                      <a:pt x="185" y="68"/>
                    </a:lnTo>
                    <a:lnTo>
                      <a:pt x="147" y="0"/>
                    </a:lnTo>
                    <a:lnTo>
                      <a:pt x="40" y="13"/>
                    </a:lnTo>
                    <a:lnTo>
                      <a:pt x="53" y="63"/>
                    </a:lnTo>
                    <a:lnTo>
                      <a:pt x="30" y="96"/>
                    </a:lnTo>
                    <a:lnTo>
                      <a:pt x="0" y="18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229"/>
              <p:cNvSpPr>
                <a:spLocks noChangeAspect="1"/>
              </p:cNvSpPr>
              <p:nvPr/>
            </p:nvSpPr>
            <p:spPr bwMode="gray">
              <a:xfrm>
                <a:off x="6017077" y="2251159"/>
                <a:ext cx="638299" cy="598904"/>
              </a:xfrm>
              <a:custGeom>
                <a:avLst/>
                <a:gdLst>
                  <a:gd name="T0" fmla="*/ 0 w 389"/>
                  <a:gd name="T1" fmla="*/ 1 h 365"/>
                  <a:gd name="T2" fmla="*/ 0 w 389"/>
                  <a:gd name="T3" fmla="*/ 1 h 365"/>
                  <a:gd name="T4" fmla="*/ 0 w 389"/>
                  <a:gd name="T5" fmla="*/ 1 h 365"/>
                  <a:gd name="T6" fmla="*/ 0 w 389"/>
                  <a:gd name="T7" fmla="*/ 1 h 365"/>
                  <a:gd name="T8" fmla="*/ 0 w 389"/>
                  <a:gd name="T9" fmla="*/ 1 h 365"/>
                  <a:gd name="T10" fmla="*/ 0 w 389"/>
                  <a:gd name="T11" fmla="*/ 1 h 365"/>
                  <a:gd name="T12" fmla="*/ 0 w 389"/>
                  <a:gd name="T13" fmla="*/ 1 h 365"/>
                  <a:gd name="T14" fmla="*/ 0 w 389"/>
                  <a:gd name="T15" fmla="*/ 1 h 365"/>
                  <a:gd name="T16" fmla="*/ 0 w 389"/>
                  <a:gd name="T17" fmla="*/ 1 h 365"/>
                  <a:gd name="T18" fmla="*/ 0 w 389"/>
                  <a:gd name="T19" fmla="*/ 1 h 365"/>
                  <a:gd name="T20" fmla="*/ 0 w 389"/>
                  <a:gd name="T21" fmla="*/ 1 h 365"/>
                  <a:gd name="T22" fmla="*/ 0 w 389"/>
                  <a:gd name="T23" fmla="*/ 1 h 365"/>
                  <a:gd name="T24" fmla="*/ 0 w 389"/>
                  <a:gd name="T25" fmla="*/ 1 h 365"/>
                  <a:gd name="T26" fmla="*/ 0 w 389"/>
                  <a:gd name="T27" fmla="*/ 0 h 365"/>
                  <a:gd name="T28" fmla="*/ 0 w 389"/>
                  <a:gd name="T29" fmla="*/ 1 h 36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89"/>
                  <a:gd name="T46" fmla="*/ 0 h 365"/>
                  <a:gd name="T47" fmla="*/ 389 w 389"/>
                  <a:gd name="T48" fmla="*/ 365 h 36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89" h="365">
                    <a:moveTo>
                      <a:pt x="0" y="60"/>
                    </a:moveTo>
                    <a:lnTo>
                      <a:pt x="16" y="356"/>
                    </a:lnTo>
                    <a:lnTo>
                      <a:pt x="329" y="365"/>
                    </a:lnTo>
                    <a:lnTo>
                      <a:pt x="384" y="318"/>
                    </a:lnTo>
                    <a:lnTo>
                      <a:pt x="389" y="286"/>
                    </a:lnTo>
                    <a:lnTo>
                      <a:pt x="272" y="77"/>
                    </a:lnTo>
                    <a:lnTo>
                      <a:pt x="329" y="144"/>
                    </a:lnTo>
                    <a:lnTo>
                      <a:pt x="359" y="87"/>
                    </a:lnTo>
                    <a:lnTo>
                      <a:pt x="329" y="14"/>
                    </a:lnTo>
                    <a:lnTo>
                      <a:pt x="257" y="25"/>
                    </a:lnTo>
                    <a:lnTo>
                      <a:pt x="255" y="5"/>
                    </a:lnTo>
                    <a:lnTo>
                      <a:pt x="217" y="5"/>
                    </a:lnTo>
                    <a:lnTo>
                      <a:pt x="152" y="32"/>
                    </a:lnTo>
                    <a:lnTo>
                      <a:pt x="16" y="0"/>
                    </a:lnTo>
                    <a:lnTo>
                      <a:pt x="0" y="6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230"/>
              <p:cNvSpPr>
                <a:spLocks noChangeAspect="1"/>
              </p:cNvSpPr>
              <p:nvPr/>
            </p:nvSpPr>
            <p:spPr bwMode="gray">
              <a:xfrm>
                <a:off x="4332577" y="3255670"/>
                <a:ext cx="426791" cy="310542"/>
              </a:xfrm>
              <a:custGeom>
                <a:avLst/>
                <a:gdLst>
                  <a:gd name="T0" fmla="*/ 0 w 262"/>
                  <a:gd name="T1" fmla="*/ 1 h 190"/>
                  <a:gd name="T2" fmla="*/ 0 w 262"/>
                  <a:gd name="T3" fmla="*/ 1 h 190"/>
                  <a:gd name="T4" fmla="*/ 0 w 262"/>
                  <a:gd name="T5" fmla="*/ 1 h 190"/>
                  <a:gd name="T6" fmla="*/ 0 w 262"/>
                  <a:gd name="T7" fmla="*/ 1 h 190"/>
                  <a:gd name="T8" fmla="*/ 0 w 262"/>
                  <a:gd name="T9" fmla="*/ 1 h 190"/>
                  <a:gd name="T10" fmla="*/ 0 w 262"/>
                  <a:gd name="T11" fmla="*/ 1 h 190"/>
                  <a:gd name="T12" fmla="*/ 0 w 262"/>
                  <a:gd name="T13" fmla="*/ 1 h 190"/>
                  <a:gd name="T14" fmla="*/ 0 w 262"/>
                  <a:gd name="T15" fmla="*/ 1 h 190"/>
                  <a:gd name="T16" fmla="*/ 0 w 262"/>
                  <a:gd name="T17" fmla="*/ 0 h 190"/>
                  <a:gd name="T18" fmla="*/ 0 w 262"/>
                  <a:gd name="T19" fmla="*/ 1 h 190"/>
                  <a:gd name="T20" fmla="*/ 0 w 262"/>
                  <a:gd name="T21" fmla="*/ 1 h 1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62"/>
                  <a:gd name="T34" fmla="*/ 0 h 190"/>
                  <a:gd name="T35" fmla="*/ 262 w 262"/>
                  <a:gd name="T36" fmla="*/ 190 h 19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62" h="190">
                    <a:moveTo>
                      <a:pt x="0" y="162"/>
                    </a:moveTo>
                    <a:lnTo>
                      <a:pt x="18" y="183"/>
                    </a:lnTo>
                    <a:lnTo>
                      <a:pt x="88" y="190"/>
                    </a:lnTo>
                    <a:lnTo>
                      <a:pt x="81" y="142"/>
                    </a:lnTo>
                    <a:lnTo>
                      <a:pt x="174" y="133"/>
                    </a:lnTo>
                    <a:lnTo>
                      <a:pt x="212" y="142"/>
                    </a:lnTo>
                    <a:lnTo>
                      <a:pt x="262" y="106"/>
                    </a:lnTo>
                    <a:lnTo>
                      <a:pt x="195" y="34"/>
                    </a:lnTo>
                    <a:lnTo>
                      <a:pt x="187" y="0"/>
                    </a:lnTo>
                    <a:lnTo>
                      <a:pt x="44" y="62"/>
                    </a:lnTo>
                    <a:lnTo>
                      <a:pt x="0" y="16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231"/>
              <p:cNvSpPr>
                <a:spLocks noChangeAspect="1"/>
              </p:cNvSpPr>
              <p:nvPr/>
            </p:nvSpPr>
            <p:spPr bwMode="gray">
              <a:xfrm>
                <a:off x="5873555" y="4573891"/>
                <a:ext cx="672289" cy="564046"/>
              </a:xfrm>
              <a:custGeom>
                <a:avLst/>
                <a:gdLst>
                  <a:gd name="T0" fmla="*/ 0 w 409"/>
                  <a:gd name="T1" fmla="*/ 1 h 339"/>
                  <a:gd name="T2" fmla="*/ 0 w 409"/>
                  <a:gd name="T3" fmla="*/ 1 h 339"/>
                  <a:gd name="T4" fmla="*/ 0 w 409"/>
                  <a:gd name="T5" fmla="*/ 1 h 339"/>
                  <a:gd name="T6" fmla="*/ 0 w 409"/>
                  <a:gd name="T7" fmla="*/ 1 h 339"/>
                  <a:gd name="T8" fmla="*/ 0 w 409"/>
                  <a:gd name="T9" fmla="*/ 1 h 339"/>
                  <a:gd name="T10" fmla="*/ 0 w 409"/>
                  <a:gd name="T11" fmla="*/ 1 h 339"/>
                  <a:gd name="T12" fmla="*/ 0 w 409"/>
                  <a:gd name="T13" fmla="*/ 1 h 339"/>
                  <a:gd name="T14" fmla="*/ 0 w 409"/>
                  <a:gd name="T15" fmla="*/ 1 h 339"/>
                  <a:gd name="T16" fmla="*/ 0 w 409"/>
                  <a:gd name="T17" fmla="*/ 1 h 339"/>
                  <a:gd name="T18" fmla="*/ 0 w 409"/>
                  <a:gd name="T19" fmla="*/ 1 h 339"/>
                  <a:gd name="T20" fmla="*/ 0 w 409"/>
                  <a:gd name="T21" fmla="*/ 1 h 339"/>
                  <a:gd name="T22" fmla="*/ 0 w 409"/>
                  <a:gd name="T23" fmla="*/ 1 h 339"/>
                  <a:gd name="T24" fmla="*/ 0 w 409"/>
                  <a:gd name="T25" fmla="*/ 1 h 339"/>
                  <a:gd name="T26" fmla="*/ 0 w 409"/>
                  <a:gd name="T27" fmla="*/ 1 h 339"/>
                  <a:gd name="T28" fmla="*/ 0 w 409"/>
                  <a:gd name="T29" fmla="*/ 0 h 339"/>
                  <a:gd name="T30" fmla="*/ 0 w 409"/>
                  <a:gd name="T31" fmla="*/ 1 h 339"/>
                  <a:gd name="T32" fmla="*/ 0 w 409"/>
                  <a:gd name="T33" fmla="*/ 1 h 339"/>
                  <a:gd name="T34" fmla="*/ 0 w 409"/>
                  <a:gd name="T35" fmla="*/ 1 h 339"/>
                  <a:gd name="T36" fmla="*/ 0 w 409"/>
                  <a:gd name="T37" fmla="*/ 1 h 339"/>
                  <a:gd name="T38" fmla="*/ 0 w 409"/>
                  <a:gd name="T39" fmla="*/ 1 h 339"/>
                  <a:gd name="T40" fmla="*/ 0 w 409"/>
                  <a:gd name="T41" fmla="*/ 1 h 339"/>
                  <a:gd name="T42" fmla="*/ 0 w 409"/>
                  <a:gd name="T43" fmla="*/ 1 h 3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09"/>
                  <a:gd name="T67" fmla="*/ 0 h 339"/>
                  <a:gd name="T68" fmla="*/ 409 w 409"/>
                  <a:gd name="T69" fmla="*/ 339 h 339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09" h="339">
                    <a:moveTo>
                      <a:pt x="0" y="166"/>
                    </a:moveTo>
                    <a:lnTo>
                      <a:pt x="0" y="296"/>
                    </a:lnTo>
                    <a:lnTo>
                      <a:pt x="43" y="329"/>
                    </a:lnTo>
                    <a:lnTo>
                      <a:pt x="109" y="337"/>
                    </a:lnTo>
                    <a:lnTo>
                      <a:pt x="170" y="339"/>
                    </a:lnTo>
                    <a:lnTo>
                      <a:pt x="231" y="293"/>
                    </a:lnTo>
                    <a:lnTo>
                      <a:pt x="235" y="274"/>
                    </a:lnTo>
                    <a:lnTo>
                      <a:pt x="288" y="260"/>
                    </a:lnTo>
                    <a:lnTo>
                      <a:pt x="278" y="242"/>
                    </a:lnTo>
                    <a:lnTo>
                      <a:pt x="389" y="208"/>
                    </a:lnTo>
                    <a:lnTo>
                      <a:pt x="374" y="191"/>
                    </a:lnTo>
                    <a:lnTo>
                      <a:pt x="409" y="88"/>
                    </a:lnTo>
                    <a:lnTo>
                      <a:pt x="382" y="43"/>
                    </a:lnTo>
                    <a:lnTo>
                      <a:pt x="317" y="12"/>
                    </a:lnTo>
                    <a:lnTo>
                      <a:pt x="300" y="0"/>
                    </a:lnTo>
                    <a:lnTo>
                      <a:pt x="237" y="32"/>
                    </a:lnTo>
                    <a:lnTo>
                      <a:pt x="230" y="122"/>
                    </a:lnTo>
                    <a:lnTo>
                      <a:pt x="269" y="139"/>
                    </a:lnTo>
                    <a:lnTo>
                      <a:pt x="270" y="176"/>
                    </a:lnTo>
                    <a:lnTo>
                      <a:pt x="71" y="94"/>
                    </a:lnTo>
                    <a:lnTo>
                      <a:pt x="77" y="166"/>
                    </a:lnTo>
                    <a:lnTo>
                      <a:pt x="0" y="16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232"/>
              <p:cNvSpPr>
                <a:spLocks noChangeAspect="1"/>
              </p:cNvSpPr>
              <p:nvPr/>
            </p:nvSpPr>
            <p:spPr bwMode="gray">
              <a:xfrm>
                <a:off x="5567625" y="5391442"/>
                <a:ext cx="925343" cy="757345"/>
              </a:xfrm>
              <a:custGeom>
                <a:avLst/>
                <a:gdLst>
                  <a:gd name="T0" fmla="*/ 0 w 568"/>
                  <a:gd name="T1" fmla="*/ 1 h 455"/>
                  <a:gd name="T2" fmla="*/ 0 w 568"/>
                  <a:gd name="T3" fmla="*/ 1 h 455"/>
                  <a:gd name="T4" fmla="*/ 0 w 568"/>
                  <a:gd name="T5" fmla="*/ 1 h 455"/>
                  <a:gd name="T6" fmla="*/ 0 w 568"/>
                  <a:gd name="T7" fmla="*/ 1 h 455"/>
                  <a:gd name="T8" fmla="*/ 0 w 568"/>
                  <a:gd name="T9" fmla="*/ 1 h 455"/>
                  <a:gd name="T10" fmla="*/ 0 w 568"/>
                  <a:gd name="T11" fmla="*/ 1 h 455"/>
                  <a:gd name="T12" fmla="*/ 0 w 568"/>
                  <a:gd name="T13" fmla="*/ 1 h 455"/>
                  <a:gd name="T14" fmla="*/ 0 w 568"/>
                  <a:gd name="T15" fmla="*/ 1 h 455"/>
                  <a:gd name="T16" fmla="*/ 0 w 568"/>
                  <a:gd name="T17" fmla="*/ 1 h 455"/>
                  <a:gd name="T18" fmla="*/ 0 w 568"/>
                  <a:gd name="T19" fmla="*/ 1 h 455"/>
                  <a:gd name="T20" fmla="*/ 0 w 568"/>
                  <a:gd name="T21" fmla="*/ 1 h 455"/>
                  <a:gd name="T22" fmla="*/ 0 w 568"/>
                  <a:gd name="T23" fmla="*/ 0 h 455"/>
                  <a:gd name="T24" fmla="*/ 0 w 568"/>
                  <a:gd name="T25" fmla="*/ 1 h 455"/>
                  <a:gd name="T26" fmla="*/ 0 w 568"/>
                  <a:gd name="T27" fmla="*/ 1 h 455"/>
                  <a:gd name="T28" fmla="*/ 0 w 568"/>
                  <a:gd name="T29" fmla="*/ 1 h 455"/>
                  <a:gd name="T30" fmla="*/ 0 w 568"/>
                  <a:gd name="T31" fmla="*/ 1 h 455"/>
                  <a:gd name="T32" fmla="*/ 0 w 568"/>
                  <a:gd name="T33" fmla="*/ 1 h 455"/>
                  <a:gd name="T34" fmla="*/ 0 w 568"/>
                  <a:gd name="T35" fmla="*/ 1 h 455"/>
                  <a:gd name="T36" fmla="*/ 0 w 568"/>
                  <a:gd name="T37" fmla="*/ 1 h 455"/>
                  <a:gd name="T38" fmla="*/ 0 w 568"/>
                  <a:gd name="T39" fmla="*/ 1 h 455"/>
                  <a:gd name="T40" fmla="*/ 0 w 568"/>
                  <a:gd name="T41" fmla="*/ 1 h 455"/>
                  <a:gd name="T42" fmla="*/ 0 w 568"/>
                  <a:gd name="T43" fmla="*/ 1 h 455"/>
                  <a:gd name="T44" fmla="*/ 0 w 568"/>
                  <a:gd name="T45" fmla="*/ 1 h 455"/>
                  <a:gd name="T46" fmla="*/ 0 w 568"/>
                  <a:gd name="T47" fmla="*/ 1 h 455"/>
                  <a:gd name="T48" fmla="*/ 0 w 568"/>
                  <a:gd name="T49" fmla="*/ 1 h 455"/>
                  <a:gd name="T50" fmla="*/ 0 w 568"/>
                  <a:gd name="T51" fmla="*/ 1 h 45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568"/>
                  <a:gd name="T79" fmla="*/ 0 h 455"/>
                  <a:gd name="T80" fmla="*/ 568 w 568"/>
                  <a:gd name="T81" fmla="*/ 455 h 45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568" h="455">
                    <a:moveTo>
                      <a:pt x="0" y="240"/>
                    </a:moveTo>
                    <a:lnTo>
                      <a:pt x="21" y="224"/>
                    </a:lnTo>
                    <a:lnTo>
                      <a:pt x="45" y="254"/>
                    </a:lnTo>
                    <a:lnTo>
                      <a:pt x="89" y="254"/>
                    </a:lnTo>
                    <a:lnTo>
                      <a:pt x="119" y="232"/>
                    </a:lnTo>
                    <a:lnTo>
                      <a:pt x="119" y="91"/>
                    </a:lnTo>
                    <a:lnTo>
                      <a:pt x="149" y="127"/>
                    </a:lnTo>
                    <a:lnTo>
                      <a:pt x="148" y="165"/>
                    </a:lnTo>
                    <a:lnTo>
                      <a:pt x="196" y="164"/>
                    </a:lnTo>
                    <a:lnTo>
                      <a:pt x="237" y="121"/>
                    </a:lnTo>
                    <a:lnTo>
                      <a:pt x="313" y="121"/>
                    </a:lnTo>
                    <a:lnTo>
                      <a:pt x="445" y="0"/>
                    </a:lnTo>
                    <a:lnTo>
                      <a:pt x="524" y="17"/>
                    </a:lnTo>
                    <a:lnTo>
                      <a:pt x="537" y="130"/>
                    </a:lnTo>
                    <a:lnTo>
                      <a:pt x="499" y="161"/>
                    </a:lnTo>
                    <a:lnTo>
                      <a:pt x="522" y="185"/>
                    </a:lnTo>
                    <a:lnTo>
                      <a:pt x="541" y="165"/>
                    </a:lnTo>
                    <a:lnTo>
                      <a:pt x="568" y="165"/>
                    </a:lnTo>
                    <a:lnTo>
                      <a:pt x="554" y="232"/>
                    </a:lnTo>
                    <a:lnTo>
                      <a:pt x="471" y="335"/>
                    </a:lnTo>
                    <a:lnTo>
                      <a:pt x="368" y="424"/>
                    </a:lnTo>
                    <a:lnTo>
                      <a:pt x="291" y="454"/>
                    </a:lnTo>
                    <a:lnTo>
                      <a:pt x="67" y="455"/>
                    </a:lnTo>
                    <a:lnTo>
                      <a:pt x="49" y="404"/>
                    </a:lnTo>
                    <a:lnTo>
                      <a:pt x="58" y="363"/>
                    </a:lnTo>
                    <a:lnTo>
                      <a:pt x="0" y="24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233"/>
              <p:cNvSpPr>
                <a:spLocks noChangeAspect="1"/>
              </p:cNvSpPr>
              <p:nvPr/>
            </p:nvSpPr>
            <p:spPr bwMode="gray">
              <a:xfrm>
                <a:off x="6164376" y="5797049"/>
                <a:ext cx="135968" cy="136260"/>
              </a:xfrm>
              <a:custGeom>
                <a:avLst/>
                <a:gdLst>
                  <a:gd name="T0" fmla="*/ 0 w 80"/>
                  <a:gd name="T1" fmla="*/ 1 h 84"/>
                  <a:gd name="T2" fmla="*/ 0 w 80"/>
                  <a:gd name="T3" fmla="*/ 1 h 84"/>
                  <a:gd name="T4" fmla="*/ 0 w 80"/>
                  <a:gd name="T5" fmla="*/ 1 h 84"/>
                  <a:gd name="T6" fmla="*/ 0 w 80"/>
                  <a:gd name="T7" fmla="*/ 0 h 84"/>
                  <a:gd name="T8" fmla="*/ 0 w 80"/>
                  <a:gd name="T9" fmla="*/ 1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0"/>
                  <a:gd name="T16" fmla="*/ 0 h 84"/>
                  <a:gd name="T17" fmla="*/ 80 w 80"/>
                  <a:gd name="T18" fmla="*/ 84 h 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0" h="84">
                    <a:moveTo>
                      <a:pt x="0" y="41"/>
                    </a:moveTo>
                    <a:lnTo>
                      <a:pt x="30" y="84"/>
                    </a:lnTo>
                    <a:lnTo>
                      <a:pt x="80" y="41"/>
                    </a:lnTo>
                    <a:lnTo>
                      <a:pt x="57" y="0"/>
                    </a:lnTo>
                    <a:lnTo>
                      <a:pt x="0" y="4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234"/>
              <p:cNvSpPr>
                <a:spLocks noChangeAspect="1"/>
              </p:cNvSpPr>
              <p:nvPr/>
            </p:nvSpPr>
            <p:spPr bwMode="gray">
              <a:xfrm>
                <a:off x="5945315" y="565356"/>
                <a:ext cx="457007" cy="358076"/>
              </a:xfrm>
              <a:custGeom>
                <a:avLst/>
                <a:gdLst>
                  <a:gd name="T0" fmla="*/ 0 w 277"/>
                  <a:gd name="T1" fmla="*/ 0 h 215"/>
                  <a:gd name="T2" fmla="*/ 0 w 277"/>
                  <a:gd name="T3" fmla="*/ 1 h 215"/>
                  <a:gd name="T4" fmla="*/ 0 w 277"/>
                  <a:gd name="T5" fmla="*/ 1 h 215"/>
                  <a:gd name="T6" fmla="*/ 0 w 277"/>
                  <a:gd name="T7" fmla="*/ 1 h 215"/>
                  <a:gd name="T8" fmla="*/ 0 w 277"/>
                  <a:gd name="T9" fmla="*/ 1 h 215"/>
                  <a:gd name="T10" fmla="*/ 0 w 277"/>
                  <a:gd name="T11" fmla="*/ 1 h 215"/>
                  <a:gd name="T12" fmla="*/ 0 w 277"/>
                  <a:gd name="T13" fmla="*/ 1 h 215"/>
                  <a:gd name="T14" fmla="*/ 0 w 277"/>
                  <a:gd name="T15" fmla="*/ 1 h 215"/>
                  <a:gd name="T16" fmla="*/ 0 w 277"/>
                  <a:gd name="T17" fmla="*/ 1 h 215"/>
                  <a:gd name="T18" fmla="*/ 0 w 277"/>
                  <a:gd name="T19" fmla="*/ 1 h 215"/>
                  <a:gd name="T20" fmla="*/ 0 w 277"/>
                  <a:gd name="T21" fmla="*/ 1 h 215"/>
                  <a:gd name="T22" fmla="*/ 0 w 277"/>
                  <a:gd name="T23" fmla="*/ 1 h 215"/>
                  <a:gd name="T24" fmla="*/ 0 w 277"/>
                  <a:gd name="T25" fmla="*/ 1 h 215"/>
                  <a:gd name="T26" fmla="*/ 0 w 277"/>
                  <a:gd name="T27" fmla="*/ 1 h 215"/>
                  <a:gd name="T28" fmla="*/ 0 w 277"/>
                  <a:gd name="T29" fmla="*/ 1 h 215"/>
                  <a:gd name="T30" fmla="*/ 0 w 277"/>
                  <a:gd name="T31" fmla="*/ 1 h 215"/>
                  <a:gd name="T32" fmla="*/ 0 w 277"/>
                  <a:gd name="T33" fmla="*/ 1 h 215"/>
                  <a:gd name="T34" fmla="*/ 0 w 277"/>
                  <a:gd name="T35" fmla="*/ 1 h 215"/>
                  <a:gd name="T36" fmla="*/ 0 w 277"/>
                  <a:gd name="T37" fmla="*/ 1 h 215"/>
                  <a:gd name="T38" fmla="*/ 0 w 277"/>
                  <a:gd name="T39" fmla="*/ 1 h 215"/>
                  <a:gd name="T40" fmla="*/ 0 w 277"/>
                  <a:gd name="T41" fmla="*/ 1 h 215"/>
                  <a:gd name="T42" fmla="*/ 0 w 277"/>
                  <a:gd name="T43" fmla="*/ 1 h 215"/>
                  <a:gd name="T44" fmla="*/ 0 w 277"/>
                  <a:gd name="T45" fmla="*/ 1 h 215"/>
                  <a:gd name="T46" fmla="*/ 0 w 277"/>
                  <a:gd name="T47" fmla="*/ 1 h 215"/>
                  <a:gd name="T48" fmla="*/ 0 w 277"/>
                  <a:gd name="T49" fmla="*/ 1 h 215"/>
                  <a:gd name="T50" fmla="*/ 0 w 277"/>
                  <a:gd name="T51" fmla="*/ 1 h 215"/>
                  <a:gd name="T52" fmla="*/ 0 w 277"/>
                  <a:gd name="T53" fmla="*/ 1 h 215"/>
                  <a:gd name="T54" fmla="*/ 0 w 277"/>
                  <a:gd name="T55" fmla="*/ 1 h 215"/>
                  <a:gd name="T56" fmla="*/ 0 w 277"/>
                  <a:gd name="T57" fmla="*/ 1 h 215"/>
                  <a:gd name="T58" fmla="*/ 0 w 277"/>
                  <a:gd name="T59" fmla="*/ 1 h 215"/>
                  <a:gd name="T60" fmla="*/ 0 w 277"/>
                  <a:gd name="T61" fmla="*/ 1 h 215"/>
                  <a:gd name="T62" fmla="*/ 0 w 277"/>
                  <a:gd name="T63" fmla="*/ 1 h 215"/>
                  <a:gd name="T64" fmla="*/ 0 w 277"/>
                  <a:gd name="T65" fmla="*/ 1 h 215"/>
                  <a:gd name="T66" fmla="*/ 0 w 277"/>
                  <a:gd name="T67" fmla="*/ 1 h 215"/>
                  <a:gd name="T68" fmla="*/ 0 w 277"/>
                  <a:gd name="T69" fmla="*/ 1 h 215"/>
                  <a:gd name="T70" fmla="*/ 0 w 277"/>
                  <a:gd name="T71" fmla="*/ 1 h 215"/>
                  <a:gd name="T72" fmla="*/ 0 w 277"/>
                  <a:gd name="T73" fmla="*/ 1 h 215"/>
                  <a:gd name="T74" fmla="*/ 0 w 277"/>
                  <a:gd name="T75" fmla="*/ 1 h 215"/>
                  <a:gd name="T76" fmla="*/ 0 w 277"/>
                  <a:gd name="T77" fmla="*/ 1 h 215"/>
                  <a:gd name="T78" fmla="*/ 0 w 277"/>
                  <a:gd name="T79" fmla="*/ 0 h 215"/>
                  <a:gd name="T80" fmla="*/ 0 w 277"/>
                  <a:gd name="T81" fmla="*/ 0 h 21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77"/>
                  <a:gd name="T124" fmla="*/ 0 h 215"/>
                  <a:gd name="T125" fmla="*/ 277 w 277"/>
                  <a:gd name="T126" fmla="*/ 215 h 215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77" h="215">
                    <a:moveTo>
                      <a:pt x="91" y="0"/>
                    </a:moveTo>
                    <a:lnTo>
                      <a:pt x="113" y="5"/>
                    </a:lnTo>
                    <a:lnTo>
                      <a:pt x="136" y="21"/>
                    </a:lnTo>
                    <a:lnTo>
                      <a:pt x="174" y="21"/>
                    </a:lnTo>
                    <a:lnTo>
                      <a:pt x="212" y="26"/>
                    </a:lnTo>
                    <a:lnTo>
                      <a:pt x="230" y="51"/>
                    </a:lnTo>
                    <a:lnTo>
                      <a:pt x="246" y="88"/>
                    </a:lnTo>
                    <a:lnTo>
                      <a:pt x="252" y="100"/>
                    </a:lnTo>
                    <a:lnTo>
                      <a:pt x="266" y="111"/>
                    </a:lnTo>
                    <a:lnTo>
                      <a:pt x="277" y="122"/>
                    </a:lnTo>
                    <a:lnTo>
                      <a:pt x="277" y="134"/>
                    </a:lnTo>
                    <a:lnTo>
                      <a:pt x="259" y="134"/>
                    </a:lnTo>
                    <a:lnTo>
                      <a:pt x="235" y="134"/>
                    </a:lnTo>
                    <a:lnTo>
                      <a:pt x="246" y="149"/>
                    </a:lnTo>
                    <a:lnTo>
                      <a:pt x="255" y="158"/>
                    </a:lnTo>
                    <a:lnTo>
                      <a:pt x="259" y="176"/>
                    </a:lnTo>
                    <a:lnTo>
                      <a:pt x="246" y="185"/>
                    </a:lnTo>
                    <a:lnTo>
                      <a:pt x="225" y="185"/>
                    </a:lnTo>
                    <a:lnTo>
                      <a:pt x="221" y="185"/>
                    </a:lnTo>
                    <a:lnTo>
                      <a:pt x="212" y="193"/>
                    </a:lnTo>
                    <a:lnTo>
                      <a:pt x="212" y="210"/>
                    </a:lnTo>
                    <a:lnTo>
                      <a:pt x="197" y="215"/>
                    </a:lnTo>
                    <a:lnTo>
                      <a:pt x="184" y="207"/>
                    </a:lnTo>
                    <a:lnTo>
                      <a:pt x="162" y="202"/>
                    </a:lnTo>
                    <a:lnTo>
                      <a:pt x="142" y="193"/>
                    </a:lnTo>
                    <a:lnTo>
                      <a:pt x="124" y="198"/>
                    </a:lnTo>
                    <a:lnTo>
                      <a:pt x="66" y="176"/>
                    </a:lnTo>
                    <a:lnTo>
                      <a:pt x="43" y="181"/>
                    </a:lnTo>
                    <a:lnTo>
                      <a:pt x="23" y="176"/>
                    </a:lnTo>
                    <a:lnTo>
                      <a:pt x="14" y="193"/>
                    </a:lnTo>
                    <a:lnTo>
                      <a:pt x="0" y="156"/>
                    </a:lnTo>
                    <a:lnTo>
                      <a:pt x="25" y="133"/>
                    </a:lnTo>
                    <a:lnTo>
                      <a:pt x="7" y="88"/>
                    </a:lnTo>
                    <a:lnTo>
                      <a:pt x="23" y="93"/>
                    </a:lnTo>
                    <a:lnTo>
                      <a:pt x="26" y="83"/>
                    </a:lnTo>
                    <a:lnTo>
                      <a:pt x="31" y="66"/>
                    </a:lnTo>
                    <a:lnTo>
                      <a:pt x="40" y="57"/>
                    </a:lnTo>
                    <a:lnTo>
                      <a:pt x="43" y="38"/>
                    </a:lnTo>
                    <a:lnTo>
                      <a:pt x="61" y="17"/>
                    </a:lnTo>
                    <a:lnTo>
                      <a:pt x="75" y="0"/>
                    </a:lnTo>
                    <a:lnTo>
                      <a:pt x="91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235"/>
              <p:cNvSpPr>
                <a:spLocks noChangeAspect="1"/>
              </p:cNvSpPr>
              <p:nvPr/>
            </p:nvSpPr>
            <p:spPr bwMode="gray">
              <a:xfrm>
                <a:off x="5877330" y="822029"/>
                <a:ext cx="1008434" cy="579892"/>
              </a:xfrm>
              <a:custGeom>
                <a:avLst/>
                <a:gdLst>
                  <a:gd name="T0" fmla="*/ 0 w 610"/>
                  <a:gd name="T1" fmla="*/ 1 h 352"/>
                  <a:gd name="T2" fmla="*/ 0 w 610"/>
                  <a:gd name="T3" fmla="*/ 0 h 352"/>
                  <a:gd name="T4" fmla="*/ 0 w 610"/>
                  <a:gd name="T5" fmla="*/ 1 h 352"/>
                  <a:gd name="T6" fmla="*/ 0 w 610"/>
                  <a:gd name="T7" fmla="*/ 1 h 352"/>
                  <a:gd name="T8" fmla="*/ 0 w 610"/>
                  <a:gd name="T9" fmla="*/ 1 h 352"/>
                  <a:gd name="T10" fmla="*/ 0 w 610"/>
                  <a:gd name="T11" fmla="*/ 1 h 352"/>
                  <a:gd name="T12" fmla="*/ 0 w 610"/>
                  <a:gd name="T13" fmla="*/ 1 h 352"/>
                  <a:gd name="T14" fmla="*/ 0 w 610"/>
                  <a:gd name="T15" fmla="*/ 1 h 352"/>
                  <a:gd name="T16" fmla="*/ 0 w 610"/>
                  <a:gd name="T17" fmla="*/ 1 h 352"/>
                  <a:gd name="T18" fmla="*/ 0 w 610"/>
                  <a:gd name="T19" fmla="*/ 1 h 352"/>
                  <a:gd name="T20" fmla="*/ 0 w 610"/>
                  <a:gd name="T21" fmla="*/ 1 h 352"/>
                  <a:gd name="T22" fmla="*/ 0 w 610"/>
                  <a:gd name="T23" fmla="*/ 1 h 352"/>
                  <a:gd name="T24" fmla="*/ 0 w 610"/>
                  <a:gd name="T25" fmla="*/ 1 h 352"/>
                  <a:gd name="T26" fmla="*/ 0 w 610"/>
                  <a:gd name="T27" fmla="*/ 1 h 352"/>
                  <a:gd name="T28" fmla="*/ 0 w 610"/>
                  <a:gd name="T29" fmla="*/ 1 h 352"/>
                  <a:gd name="T30" fmla="*/ 0 w 610"/>
                  <a:gd name="T31" fmla="*/ 1 h 352"/>
                  <a:gd name="T32" fmla="*/ 0 w 610"/>
                  <a:gd name="T33" fmla="*/ 1 h 352"/>
                  <a:gd name="T34" fmla="*/ 0 w 610"/>
                  <a:gd name="T35" fmla="*/ 1 h 352"/>
                  <a:gd name="T36" fmla="*/ 0 w 610"/>
                  <a:gd name="T37" fmla="*/ 1 h 352"/>
                  <a:gd name="T38" fmla="*/ 0 w 610"/>
                  <a:gd name="T39" fmla="*/ 1 h 352"/>
                  <a:gd name="T40" fmla="*/ 0 w 610"/>
                  <a:gd name="T41" fmla="*/ 1 h 352"/>
                  <a:gd name="T42" fmla="*/ 0 w 610"/>
                  <a:gd name="T43" fmla="*/ 1 h 352"/>
                  <a:gd name="T44" fmla="*/ 0 w 610"/>
                  <a:gd name="T45" fmla="*/ 1 h 352"/>
                  <a:gd name="T46" fmla="*/ 0 w 610"/>
                  <a:gd name="T47" fmla="*/ 1 h 352"/>
                  <a:gd name="T48" fmla="*/ 0 w 610"/>
                  <a:gd name="T49" fmla="*/ 1 h 352"/>
                  <a:gd name="T50" fmla="*/ 0 w 610"/>
                  <a:gd name="T51" fmla="*/ 1 h 352"/>
                  <a:gd name="T52" fmla="*/ 0 w 610"/>
                  <a:gd name="T53" fmla="*/ 1 h 352"/>
                  <a:gd name="T54" fmla="*/ 0 w 610"/>
                  <a:gd name="T55" fmla="*/ 1 h 352"/>
                  <a:gd name="T56" fmla="*/ 0 w 610"/>
                  <a:gd name="T57" fmla="*/ 1 h 352"/>
                  <a:gd name="T58" fmla="*/ 0 w 610"/>
                  <a:gd name="T59" fmla="*/ 1 h 352"/>
                  <a:gd name="T60" fmla="*/ 0 w 610"/>
                  <a:gd name="T61" fmla="*/ 1 h 352"/>
                  <a:gd name="T62" fmla="*/ 0 w 610"/>
                  <a:gd name="T63" fmla="*/ 1 h 352"/>
                  <a:gd name="T64" fmla="*/ 0 w 610"/>
                  <a:gd name="T65" fmla="*/ 1 h 352"/>
                  <a:gd name="T66" fmla="*/ 0 w 610"/>
                  <a:gd name="T67" fmla="*/ 1 h 35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10"/>
                  <a:gd name="T103" fmla="*/ 0 h 352"/>
                  <a:gd name="T104" fmla="*/ 610 w 610"/>
                  <a:gd name="T105" fmla="*/ 352 h 35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10" h="352">
                    <a:moveTo>
                      <a:pt x="303" y="17"/>
                    </a:moveTo>
                    <a:lnTo>
                      <a:pt x="313" y="14"/>
                    </a:lnTo>
                    <a:lnTo>
                      <a:pt x="330" y="5"/>
                    </a:lnTo>
                    <a:lnTo>
                      <a:pt x="343" y="0"/>
                    </a:lnTo>
                    <a:lnTo>
                      <a:pt x="370" y="5"/>
                    </a:lnTo>
                    <a:lnTo>
                      <a:pt x="380" y="23"/>
                    </a:lnTo>
                    <a:lnTo>
                      <a:pt x="386" y="45"/>
                    </a:lnTo>
                    <a:lnTo>
                      <a:pt x="395" y="51"/>
                    </a:lnTo>
                    <a:lnTo>
                      <a:pt x="409" y="47"/>
                    </a:lnTo>
                    <a:lnTo>
                      <a:pt x="439" y="76"/>
                    </a:lnTo>
                    <a:lnTo>
                      <a:pt x="455" y="99"/>
                    </a:lnTo>
                    <a:lnTo>
                      <a:pt x="496" y="115"/>
                    </a:lnTo>
                    <a:lnTo>
                      <a:pt x="523" y="118"/>
                    </a:lnTo>
                    <a:lnTo>
                      <a:pt x="537" y="115"/>
                    </a:lnTo>
                    <a:lnTo>
                      <a:pt x="562" y="126"/>
                    </a:lnTo>
                    <a:lnTo>
                      <a:pt x="593" y="131"/>
                    </a:lnTo>
                    <a:lnTo>
                      <a:pt x="610" y="184"/>
                    </a:lnTo>
                    <a:lnTo>
                      <a:pt x="579" y="192"/>
                    </a:lnTo>
                    <a:lnTo>
                      <a:pt x="573" y="217"/>
                    </a:lnTo>
                    <a:lnTo>
                      <a:pt x="528" y="244"/>
                    </a:lnTo>
                    <a:lnTo>
                      <a:pt x="456" y="263"/>
                    </a:lnTo>
                    <a:lnTo>
                      <a:pt x="449" y="287"/>
                    </a:lnTo>
                    <a:lnTo>
                      <a:pt x="419" y="277"/>
                    </a:lnTo>
                    <a:lnTo>
                      <a:pt x="452" y="310"/>
                    </a:lnTo>
                    <a:lnTo>
                      <a:pt x="491" y="314"/>
                    </a:lnTo>
                    <a:lnTo>
                      <a:pt x="413" y="352"/>
                    </a:lnTo>
                    <a:lnTo>
                      <a:pt x="367" y="312"/>
                    </a:lnTo>
                    <a:lnTo>
                      <a:pt x="405" y="282"/>
                    </a:lnTo>
                    <a:lnTo>
                      <a:pt x="367" y="275"/>
                    </a:lnTo>
                    <a:lnTo>
                      <a:pt x="341" y="275"/>
                    </a:lnTo>
                    <a:lnTo>
                      <a:pt x="346" y="249"/>
                    </a:lnTo>
                    <a:lnTo>
                      <a:pt x="339" y="252"/>
                    </a:lnTo>
                    <a:lnTo>
                      <a:pt x="282" y="266"/>
                    </a:lnTo>
                    <a:lnTo>
                      <a:pt x="260" y="312"/>
                    </a:lnTo>
                    <a:lnTo>
                      <a:pt x="224" y="309"/>
                    </a:lnTo>
                    <a:lnTo>
                      <a:pt x="233" y="277"/>
                    </a:lnTo>
                    <a:lnTo>
                      <a:pt x="235" y="263"/>
                    </a:lnTo>
                    <a:lnTo>
                      <a:pt x="257" y="257"/>
                    </a:lnTo>
                    <a:lnTo>
                      <a:pt x="268" y="246"/>
                    </a:lnTo>
                    <a:lnTo>
                      <a:pt x="270" y="237"/>
                    </a:lnTo>
                    <a:lnTo>
                      <a:pt x="257" y="233"/>
                    </a:lnTo>
                    <a:lnTo>
                      <a:pt x="241" y="200"/>
                    </a:lnTo>
                    <a:lnTo>
                      <a:pt x="216" y="181"/>
                    </a:lnTo>
                    <a:lnTo>
                      <a:pt x="186" y="181"/>
                    </a:lnTo>
                    <a:lnTo>
                      <a:pt x="148" y="189"/>
                    </a:lnTo>
                    <a:lnTo>
                      <a:pt x="93" y="192"/>
                    </a:lnTo>
                    <a:lnTo>
                      <a:pt x="65" y="198"/>
                    </a:lnTo>
                    <a:lnTo>
                      <a:pt x="23" y="198"/>
                    </a:lnTo>
                    <a:lnTo>
                      <a:pt x="0" y="177"/>
                    </a:lnTo>
                    <a:lnTo>
                      <a:pt x="14" y="146"/>
                    </a:lnTo>
                    <a:lnTo>
                      <a:pt x="39" y="113"/>
                    </a:lnTo>
                    <a:lnTo>
                      <a:pt x="66" y="79"/>
                    </a:lnTo>
                    <a:lnTo>
                      <a:pt x="54" y="39"/>
                    </a:lnTo>
                    <a:lnTo>
                      <a:pt x="55" y="32"/>
                    </a:lnTo>
                    <a:lnTo>
                      <a:pt x="63" y="23"/>
                    </a:lnTo>
                    <a:lnTo>
                      <a:pt x="83" y="28"/>
                    </a:lnTo>
                    <a:lnTo>
                      <a:pt x="106" y="23"/>
                    </a:lnTo>
                    <a:lnTo>
                      <a:pt x="133" y="33"/>
                    </a:lnTo>
                    <a:lnTo>
                      <a:pt x="161" y="45"/>
                    </a:lnTo>
                    <a:lnTo>
                      <a:pt x="182" y="39"/>
                    </a:lnTo>
                    <a:lnTo>
                      <a:pt x="202" y="49"/>
                    </a:lnTo>
                    <a:lnTo>
                      <a:pt x="224" y="54"/>
                    </a:lnTo>
                    <a:lnTo>
                      <a:pt x="237" y="62"/>
                    </a:lnTo>
                    <a:lnTo>
                      <a:pt x="252" y="57"/>
                    </a:lnTo>
                    <a:lnTo>
                      <a:pt x="253" y="40"/>
                    </a:lnTo>
                    <a:lnTo>
                      <a:pt x="261" y="32"/>
                    </a:lnTo>
                    <a:lnTo>
                      <a:pt x="286" y="32"/>
                    </a:lnTo>
                    <a:lnTo>
                      <a:pt x="295" y="28"/>
                    </a:lnTo>
                    <a:lnTo>
                      <a:pt x="303" y="1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236"/>
              <p:cNvSpPr>
                <a:spLocks noChangeAspect="1"/>
              </p:cNvSpPr>
              <p:nvPr/>
            </p:nvSpPr>
            <p:spPr bwMode="gray">
              <a:xfrm>
                <a:off x="6145493" y="1116728"/>
                <a:ext cx="181292" cy="218649"/>
              </a:xfrm>
              <a:custGeom>
                <a:avLst/>
                <a:gdLst>
                  <a:gd name="T0" fmla="*/ 0 w 113"/>
                  <a:gd name="T1" fmla="*/ 1 h 127"/>
                  <a:gd name="T2" fmla="*/ 0 w 113"/>
                  <a:gd name="T3" fmla="*/ 1 h 127"/>
                  <a:gd name="T4" fmla="*/ 0 w 113"/>
                  <a:gd name="T5" fmla="*/ 1 h 127"/>
                  <a:gd name="T6" fmla="*/ 0 w 113"/>
                  <a:gd name="T7" fmla="*/ 1 h 127"/>
                  <a:gd name="T8" fmla="*/ 0 w 113"/>
                  <a:gd name="T9" fmla="*/ 1 h 127"/>
                  <a:gd name="T10" fmla="*/ 0 w 113"/>
                  <a:gd name="T11" fmla="*/ 1 h 127"/>
                  <a:gd name="T12" fmla="*/ 0 w 113"/>
                  <a:gd name="T13" fmla="*/ 1 h 127"/>
                  <a:gd name="T14" fmla="*/ 0 w 113"/>
                  <a:gd name="T15" fmla="*/ 1 h 127"/>
                  <a:gd name="T16" fmla="*/ 0 w 113"/>
                  <a:gd name="T17" fmla="*/ 1 h 127"/>
                  <a:gd name="T18" fmla="*/ 0 w 113"/>
                  <a:gd name="T19" fmla="*/ 1 h 127"/>
                  <a:gd name="T20" fmla="*/ 0 w 113"/>
                  <a:gd name="T21" fmla="*/ 1 h 127"/>
                  <a:gd name="T22" fmla="*/ 0 w 113"/>
                  <a:gd name="T23" fmla="*/ 1 h 127"/>
                  <a:gd name="T24" fmla="*/ 0 w 113"/>
                  <a:gd name="T25" fmla="*/ 0 h 127"/>
                  <a:gd name="T26" fmla="*/ 0 w 113"/>
                  <a:gd name="T27" fmla="*/ 1 h 127"/>
                  <a:gd name="T28" fmla="*/ 0 w 113"/>
                  <a:gd name="T29" fmla="*/ 1 h 1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13"/>
                  <a:gd name="T46" fmla="*/ 0 h 127"/>
                  <a:gd name="T47" fmla="*/ 113 w 113"/>
                  <a:gd name="T48" fmla="*/ 127 h 12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13" h="127">
                    <a:moveTo>
                      <a:pt x="25" y="34"/>
                    </a:moveTo>
                    <a:lnTo>
                      <a:pt x="40" y="52"/>
                    </a:lnTo>
                    <a:lnTo>
                      <a:pt x="47" y="67"/>
                    </a:lnTo>
                    <a:lnTo>
                      <a:pt x="53" y="124"/>
                    </a:lnTo>
                    <a:lnTo>
                      <a:pt x="66" y="127"/>
                    </a:lnTo>
                    <a:lnTo>
                      <a:pt x="75" y="96"/>
                    </a:lnTo>
                    <a:lnTo>
                      <a:pt x="77" y="80"/>
                    </a:lnTo>
                    <a:lnTo>
                      <a:pt x="107" y="71"/>
                    </a:lnTo>
                    <a:lnTo>
                      <a:pt x="113" y="58"/>
                    </a:lnTo>
                    <a:lnTo>
                      <a:pt x="100" y="54"/>
                    </a:lnTo>
                    <a:lnTo>
                      <a:pt x="84" y="21"/>
                    </a:lnTo>
                    <a:lnTo>
                      <a:pt x="59" y="1"/>
                    </a:lnTo>
                    <a:lnTo>
                      <a:pt x="28" y="0"/>
                    </a:lnTo>
                    <a:lnTo>
                      <a:pt x="0" y="3"/>
                    </a:lnTo>
                    <a:lnTo>
                      <a:pt x="25" y="3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237"/>
              <p:cNvSpPr>
                <a:spLocks noChangeAspect="1"/>
              </p:cNvSpPr>
              <p:nvPr/>
            </p:nvSpPr>
            <p:spPr bwMode="gray">
              <a:xfrm>
                <a:off x="6825336" y="1405090"/>
                <a:ext cx="419237" cy="186961"/>
              </a:xfrm>
              <a:custGeom>
                <a:avLst/>
                <a:gdLst>
                  <a:gd name="T0" fmla="*/ 0 w 256"/>
                  <a:gd name="T1" fmla="*/ 1 h 114"/>
                  <a:gd name="T2" fmla="*/ 0 w 256"/>
                  <a:gd name="T3" fmla="*/ 0 h 114"/>
                  <a:gd name="T4" fmla="*/ 0 w 256"/>
                  <a:gd name="T5" fmla="*/ 1 h 114"/>
                  <a:gd name="T6" fmla="*/ 0 w 256"/>
                  <a:gd name="T7" fmla="*/ 1 h 114"/>
                  <a:gd name="T8" fmla="*/ 0 w 256"/>
                  <a:gd name="T9" fmla="*/ 1 h 114"/>
                  <a:gd name="T10" fmla="*/ 0 w 256"/>
                  <a:gd name="T11" fmla="*/ 1 h 114"/>
                  <a:gd name="T12" fmla="*/ 0 w 256"/>
                  <a:gd name="T13" fmla="*/ 1 h 114"/>
                  <a:gd name="T14" fmla="*/ 0 w 256"/>
                  <a:gd name="T15" fmla="*/ 1 h 114"/>
                  <a:gd name="T16" fmla="*/ 0 w 256"/>
                  <a:gd name="T17" fmla="*/ 1 h 114"/>
                  <a:gd name="T18" fmla="*/ 0 w 256"/>
                  <a:gd name="T19" fmla="*/ 1 h 114"/>
                  <a:gd name="T20" fmla="*/ 0 w 256"/>
                  <a:gd name="T21" fmla="*/ 1 h 114"/>
                  <a:gd name="T22" fmla="*/ 0 w 256"/>
                  <a:gd name="T23" fmla="*/ 1 h 114"/>
                  <a:gd name="T24" fmla="*/ 0 w 256"/>
                  <a:gd name="T25" fmla="*/ 1 h 114"/>
                  <a:gd name="T26" fmla="*/ 0 w 256"/>
                  <a:gd name="T27" fmla="*/ 1 h 114"/>
                  <a:gd name="T28" fmla="*/ 0 w 256"/>
                  <a:gd name="T29" fmla="*/ 1 h 114"/>
                  <a:gd name="T30" fmla="*/ 0 w 256"/>
                  <a:gd name="T31" fmla="*/ 1 h 114"/>
                  <a:gd name="T32" fmla="*/ 0 w 256"/>
                  <a:gd name="T33" fmla="*/ 1 h 114"/>
                  <a:gd name="T34" fmla="*/ 0 w 256"/>
                  <a:gd name="T35" fmla="*/ 1 h 114"/>
                  <a:gd name="T36" fmla="*/ 0 w 256"/>
                  <a:gd name="T37" fmla="*/ 1 h 114"/>
                  <a:gd name="T38" fmla="*/ 0 w 256"/>
                  <a:gd name="T39" fmla="*/ 1 h 114"/>
                  <a:gd name="T40" fmla="*/ 0 w 256"/>
                  <a:gd name="T41" fmla="*/ 1 h 114"/>
                  <a:gd name="T42" fmla="*/ 0 w 256"/>
                  <a:gd name="T43" fmla="*/ 1 h 11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56"/>
                  <a:gd name="T67" fmla="*/ 0 h 114"/>
                  <a:gd name="T68" fmla="*/ 256 w 256"/>
                  <a:gd name="T69" fmla="*/ 114 h 11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56" h="114">
                    <a:moveTo>
                      <a:pt x="0" y="6"/>
                    </a:moveTo>
                    <a:lnTo>
                      <a:pt x="61" y="0"/>
                    </a:lnTo>
                    <a:lnTo>
                      <a:pt x="119" y="23"/>
                    </a:lnTo>
                    <a:lnTo>
                      <a:pt x="144" y="49"/>
                    </a:lnTo>
                    <a:lnTo>
                      <a:pt x="175" y="49"/>
                    </a:lnTo>
                    <a:lnTo>
                      <a:pt x="195" y="37"/>
                    </a:lnTo>
                    <a:lnTo>
                      <a:pt x="211" y="33"/>
                    </a:lnTo>
                    <a:lnTo>
                      <a:pt x="227" y="60"/>
                    </a:lnTo>
                    <a:lnTo>
                      <a:pt x="254" y="66"/>
                    </a:lnTo>
                    <a:lnTo>
                      <a:pt x="248" y="77"/>
                    </a:lnTo>
                    <a:lnTo>
                      <a:pt x="256" y="97"/>
                    </a:lnTo>
                    <a:lnTo>
                      <a:pt x="254" y="113"/>
                    </a:lnTo>
                    <a:lnTo>
                      <a:pt x="227" y="88"/>
                    </a:lnTo>
                    <a:lnTo>
                      <a:pt x="211" y="82"/>
                    </a:lnTo>
                    <a:lnTo>
                      <a:pt x="197" y="82"/>
                    </a:lnTo>
                    <a:lnTo>
                      <a:pt x="190" y="108"/>
                    </a:lnTo>
                    <a:lnTo>
                      <a:pt x="170" y="100"/>
                    </a:lnTo>
                    <a:lnTo>
                      <a:pt x="137" y="114"/>
                    </a:lnTo>
                    <a:lnTo>
                      <a:pt x="99" y="111"/>
                    </a:lnTo>
                    <a:lnTo>
                      <a:pt x="97" y="66"/>
                    </a:lnTo>
                    <a:lnTo>
                      <a:pt x="34" y="27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238"/>
              <p:cNvSpPr>
                <a:spLocks noChangeAspect="1"/>
              </p:cNvSpPr>
              <p:nvPr/>
            </p:nvSpPr>
            <p:spPr bwMode="gray">
              <a:xfrm>
                <a:off x="7135041" y="1519166"/>
                <a:ext cx="351254" cy="278855"/>
              </a:xfrm>
              <a:custGeom>
                <a:avLst/>
                <a:gdLst>
                  <a:gd name="T0" fmla="*/ 0 w 213"/>
                  <a:gd name="T1" fmla="*/ 1 h 173"/>
                  <a:gd name="T2" fmla="*/ 0 w 213"/>
                  <a:gd name="T3" fmla="*/ 1 h 173"/>
                  <a:gd name="T4" fmla="*/ 0 w 213"/>
                  <a:gd name="T5" fmla="*/ 1 h 173"/>
                  <a:gd name="T6" fmla="*/ 0 w 213"/>
                  <a:gd name="T7" fmla="*/ 1 h 173"/>
                  <a:gd name="T8" fmla="*/ 0 w 213"/>
                  <a:gd name="T9" fmla="*/ 1 h 173"/>
                  <a:gd name="T10" fmla="*/ 0 w 213"/>
                  <a:gd name="T11" fmla="*/ 1 h 173"/>
                  <a:gd name="T12" fmla="*/ 0 w 213"/>
                  <a:gd name="T13" fmla="*/ 1 h 173"/>
                  <a:gd name="T14" fmla="*/ 0 w 213"/>
                  <a:gd name="T15" fmla="*/ 1 h 173"/>
                  <a:gd name="T16" fmla="*/ 0 w 213"/>
                  <a:gd name="T17" fmla="*/ 1 h 173"/>
                  <a:gd name="T18" fmla="*/ 0 w 213"/>
                  <a:gd name="T19" fmla="*/ 1 h 173"/>
                  <a:gd name="T20" fmla="*/ 0 w 213"/>
                  <a:gd name="T21" fmla="*/ 1 h 173"/>
                  <a:gd name="T22" fmla="*/ 0 w 213"/>
                  <a:gd name="T23" fmla="*/ 1 h 173"/>
                  <a:gd name="T24" fmla="*/ 0 w 213"/>
                  <a:gd name="T25" fmla="*/ 1 h 173"/>
                  <a:gd name="T26" fmla="*/ 0 w 213"/>
                  <a:gd name="T27" fmla="*/ 1 h 173"/>
                  <a:gd name="T28" fmla="*/ 0 w 213"/>
                  <a:gd name="T29" fmla="*/ 1 h 173"/>
                  <a:gd name="T30" fmla="*/ 0 w 213"/>
                  <a:gd name="T31" fmla="*/ 1 h 173"/>
                  <a:gd name="T32" fmla="*/ 0 w 213"/>
                  <a:gd name="T33" fmla="*/ 1 h 173"/>
                  <a:gd name="T34" fmla="*/ 0 w 213"/>
                  <a:gd name="T35" fmla="*/ 1 h 173"/>
                  <a:gd name="T36" fmla="*/ 0 w 213"/>
                  <a:gd name="T37" fmla="*/ 1 h 173"/>
                  <a:gd name="T38" fmla="*/ 0 w 213"/>
                  <a:gd name="T39" fmla="*/ 1 h 173"/>
                  <a:gd name="T40" fmla="*/ 0 w 213"/>
                  <a:gd name="T41" fmla="*/ 1 h 173"/>
                  <a:gd name="T42" fmla="*/ 0 w 213"/>
                  <a:gd name="T43" fmla="*/ 1 h 173"/>
                  <a:gd name="T44" fmla="*/ 0 w 213"/>
                  <a:gd name="T45" fmla="*/ 1 h 173"/>
                  <a:gd name="T46" fmla="*/ 0 w 213"/>
                  <a:gd name="T47" fmla="*/ 1 h 173"/>
                  <a:gd name="T48" fmla="*/ 0 w 213"/>
                  <a:gd name="T49" fmla="*/ 1 h 173"/>
                  <a:gd name="T50" fmla="*/ 0 w 213"/>
                  <a:gd name="T51" fmla="*/ 1 h 173"/>
                  <a:gd name="T52" fmla="*/ 0 w 213"/>
                  <a:gd name="T53" fmla="*/ 1 h 173"/>
                  <a:gd name="T54" fmla="*/ 0 w 213"/>
                  <a:gd name="T55" fmla="*/ 1 h 173"/>
                  <a:gd name="T56" fmla="*/ 0 w 213"/>
                  <a:gd name="T57" fmla="*/ 1 h 173"/>
                  <a:gd name="T58" fmla="*/ 0 w 213"/>
                  <a:gd name="T59" fmla="*/ 1 h 173"/>
                  <a:gd name="T60" fmla="*/ 0 w 213"/>
                  <a:gd name="T61" fmla="*/ 1 h 173"/>
                  <a:gd name="T62" fmla="*/ 0 w 213"/>
                  <a:gd name="T63" fmla="*/ 1 h 173"/>
                  <a:gd name="T64" fmla="*/ 0 w 213"/>
                  <a:gd name="T65" fmla="*/ 1 h 173"/>
                  <a:gd name="T66" fmla="*/ 0 w 213"/>
                  <a:gd name="T67" fmla="*/ 1 h 173"/>
                  <a:gd name="T68" fmla="*/ 0 w 213"/>
                  <a:gd name="T69" fmla="*/ 0 h 173"/>
                  <a:gd name="T70" fmla="*/ 0 w 213"/>
                  <a:gd name="T71" fmla="*/ 1 h 17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13"/>
                  <a:gd name="T109" fmla="*/ 0 h 173"/>
                  <a:gd name="T110" fmla="*/ 213 w 213"/>
                  <a:gd name="T111" fmla="*/ 173 h 17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13" h="173">
                    <a:moveTo>
                      <a:pt x="80" y="8"/>
                    </a:moveTo>
                    <a:lnTo>
                      <a:pt x="91" y="8"/>
                    </a:lnTo>
                    <a:lnTo>
                      <a:pt x="123" y="16"/>
                    </a:lnTo>
                    <a:lnTo>
                      <a:pt x="155" y="38"/>
                    </a:lnTo>
                    <a:lnTo>
                      <a:pt x="173" y="66"/>
                    </a:lnTo>
                    <a:lnTo>
                      <a:pt x="213" y="98"/>
                    </a:lnTo>
                    <a:lnTo>
                      <a:pt x="191" y="105"/>
                    </a:lnTo>
                    <a:lnTo>
                      <a:pt x="177" y="126"/>
                    </a:lnTo>
                    <a:lnTo>
                      <a:pt x="174" y="136"/>
                    </a:lnTo>
                    <a:lnTo>
                      <a:pt x="166" y="173"/>
                    </a:lnTo>
                    <a:lnTo>
                      <a:pt x="137" y="163"/>
                    </a:lnTo>
                    <a:lnTo>
                      <a:pt x="130" y="130"/>
                    </a:lnTo>
                    <a:lnTo>
                      <a:pt x="102" y="143"/>
                    </a:lnTo>
                    <a:lnTo>
                      <a:pt x="71" y="162"/>
                    </a:lnTo>
                    <a:lnTo>
                      <a:pt x="54" y="157"/>
                    </a:lnTo>
                    <a:lnTo>
                      <a:pt x="38" y="141"/>
                    </a:lnTo>
                    <a:lnTo>
                      <a:pt x="29" y="126"/>
                    </a:lnTo>
                    <a:lnTo>
                      <a:pt x="41" y="110"/>
                    </a:lnTo>
                    <a:lnTo>
                      <a:pt x="49" y="122"/>
                    </a:lnTo>
                    <a:lnTo>
                      <a:pt x="87" y="140"/>
                    </a:lnTo>
                    <a:lnTo>
                      <a:pt x="95" y="124"/>
                    </a:lnTo>
                    <a:lnTo>
                      <a:pt x="60" y="97"/>
                    </a:lnTo>
                    <a:lnTo>
                      <a:pt x="48" y="75"/>
                    </a:lnTo>
                    <a:lnTo>
                      <a:pt x="37" y="66"/>
                    </a:lnTo>
                    <a:lnTo>
                      <a:pt x="37" y="53"/>
                    </a:lnTo>
                    <a:lnTo>
                      <a:pt x="21" y="47"/>
                    </a:lnTo>
                    <a:lnTo>
                      <a:pt x="0" y="43"/>
                    </a:lnTo>
                    <a:lnTo>
                      <a:pt x="5" y="26"/>
                    </a:lnTo>
                    <a:lnTo>
                      <a:pt x="9" y="16"/>
                    </a:lnTo>
                    <a:lnTo>
                      <a:pt x="26" y="16"/>
                    </a:lnTo>
                    <a:lnTo>
                      <a:pt x="37" y="22"/>
                    </a:lnTo>
                    <a:lnTo>
                      <a:pt x="64" y="47"/>
                    </a:lnTo>
                    <a:lnTo>
                      <a:pt x="66" y="31"/>
                    </a:lnTo>
                    <a:lnTo>
                      <a:pt x="58" y="12"/>
                    </a:lnTo>
                    <a:lnTo>
                      <a:pt x="64" y="0"/>
                    </a:lnTo>
                    <a:lnTo>
                      <a:pt x="80" y="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239"/>
              <p:cNvSpPr>
                <a:spLocks noChangeAspect="1"/>
              </p:cNvSpPr>
              <p:nvPr/>
            </p:nvSpPr>
            <p:spPr bwMode="gray">
              <a:xfrm>
                <a:off x="7059504" y="1573034"/>
                <a:ext cx="237945" cy="171115"/>
              </a:xfrm>
              <a:custGeom>
                <a:avLst/>
                <a:gdLst>
                  <a:gd name="T0" fmla="*/ 0 w 141"/>
                  <a:gd name="T1" fmla="*/ 1 h 106"/>
                  <a:gd name="T2" fmla="*/ 0 w 141"/>
                  <a:gd name="T3" fmla="*/ 1 h 106"/>
                  <a:gd name="T4" fmla="*/ 0 w 141"/>
                  <a:gd name="T5" fmla="*/ 1 h 106"/>
                  <a:gd name="T6" fmla="*/ 0 w 141"/>
                  <a:gd name="T7" fmla="*/ 1 h 106"/>
                  <a:gd name="T8" fmla="*/ 0 w 141"/>
                  <a:gd name="T9" fmla="*/ 1 h 106"/>
                  <a:gd name="T10" fmla="*/ 0 w 141"/>
                  <a:gd name="T11" fmla="*/ 1 h 106"/>
                  <a:gd name="T12" fmla="*/ 0 w 141"/>
                  <a:gd name="T13" fmla="*/ 1 h 106"/>
                  <a:gd name="T14" fmla="*/ 0 w 141"/>
                  <a:gd name="T15" fmla="*/ 1 h 106"/>
                  <a:gd name="T16" fmla="*/ 0 w 141"/>
                  <a:gd name="T17" fmla="*/ 1 h 106"/>
                  <a:gd name="T18" fmla="*/ 0 w 141"/>
                  <a:gd name="T19" fmla="*/ 1 h 106"/>
                  <a:gd name="T20" fmla="*/ 0 w 141"/>
                  <a:gd name="T21" fmla="*/ 1 h 106"/>
                  <a:gd name="T22" fmla="*/ 0 w 141"/>
                  <a:gd name="T23" fmla="*/ 1 h 106"/>
                  <a:gd name="T24" fmla="*/ 0 w 141"/>
                  <a:gd name="T25" fmla="*/ 1 h 106"/>
                  <a:gd name="T26" fmla="*/ 0 w 141"/>
                  <a:gd name="T27" fmla="*/ 1 h 106"/>
                  <a:gd name="T28" fmla="*/ 0 w 141"/>
                  <a:gd name="T29" fmla="*/ 1 h 106"/>
                  <a:gd name="T30" fmla="*/ 0 w 141"/>
                  <a:gd name="T31" fmla="*/ 0 h 106"/>
                  <a:gd name="T32" fmla="*/ 0 w 141"/>
                  <a:gd name="T33" fmla="*/ 1 h 106"/>
                  <a:gd name="T34" fmla="*/ 0 w 141"/>
                  <a:gd name="T35" fmla="*/ 1 h 1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41"/>
                  <a:gd name="T55" fmla="*/ 0 h 106"/>
                  <a:gd name="T56" fmla="*/ 141 w 141"/>
                  <a:gd name="T57" fmla="*/ 106 h 10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41" h="106">
                    <a:moveTo>
                      <a:pt x="0" y="16"/>
                    </a:moveTo>
                    <a:lnTo>
                      <a:pt x="17" y="33"/>
                    </a:lnTo>
                    <a:lnTo>
                      <a:pt x="38" y="59"/>
                    </a:lnTo>
                    <a:lnTo>
                      <a:pt x="70" y="93"/>
                    </a:lnTo>
                    <a:lnTo>
                      <a:pt x="92" y="73"/>
                    </a:lnTo>
                    <a:lnTo>
                      <a:pt x="93" y="90"/>
                    </a:lnTo>
                    <a:lnTo>
                      <a:pt x="109" y="93"/>
                    </a:lnTo>
                    <a:lnTo>
                      <a:pt x="132" y="106"/>
                    </a:lnTo>
                    <a:lnTo>
                      <a:pt x="141" y="90"/>
                    </a:lnTo>
                    <a:lnTo>
                      <a:pt x="106" y="63"/>
                    </a:lnTo>
                    <a:lnTo>
                      <a:pt x="98" y="42"/>
                    </a:lnTo>
                    <a:lnTo>
                      <a:pt x="83" y="32"/>
                    </a:lnTo>
                    <a:lnTo>
                      <a:pt x="83" y="19"/>
                    </a:lnTo>
                    <a:lnTo>
                      <a:pt x="67" y="13"/>
                    </a:lnTo>
                    <a:lnTo>
                      <a:pt x="44" y="8"/>
                    </a:lnTo>
                    <a:lnTo>
                      <a:pt x="24" y="0"/>
                    </a:lnTo>
                    <a:lnTo>
                      <a:pt x="7" y="3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241"/>
              <p:cNvSpPr>
                <a:spLocks noChangeAspect="1"/>
              </p:cNvSpPr>
              <p:nvPr/>
            </p:nvSpPr>
            <p:spPr bwMode="gray">
              <a:xfrm>
                <a:off x="7765782" y="1256154"/>
                <a:ext cx="1042427" cy="636931"/>
              </a:xfrm>
              <a:custGeom>
                <a:avLst/>
                <a:gdLst>
                  <a:gd name="T0" fmla="*/ 0 w 634"/>
                  <a:gd name="T1" fmla="*/ 1 h 386"/>
                  <a:gd name="T2" fmla="*/ 0 w 634"/>
                  <a:gd name="T3" fmla="*/ 1 h 386"/>
                  <a:gd name="T4" fmla="*/ 0 w 634"/>
                  <a:gd name="T5" fmla="*/ 1 h 386"/>
                  <a:gd name="T6" fmla="*/ 0 w 634"/>
                  <a:gd name="T7" fmla="*/ 1 h 386"/>
                  <a:gd name="T8" fmla="*/ 0 w 634"/>
                  <a:gd name="T9" fmla="*/ 1 h 386"/>
                  <a:gd name="T10" fmla="*/ 0 w 634"/>
                  <a:gd name="T11" fmla="*/ 1 h 386"/>
                  <a:gd name="T12" fmla="*/ 0 w 634"/>
                  <a:gd name="T13" fmla="*/ 1 h 386"/>
                  <a:gd name="T14" fmla="*/ 0 w 634"/>
                  <a:gd name="T15" fmla="*/ 1 h 386"/>
                  <a:gd name="T16" fmla="*/ 0 w 634"/>
                  <a:gd name="T17" fmla="*/ 1 h 386"/>
                  <a:gd name="T18" fmla="*/ 0 w 634"/>
                  <a:gd name="T19" fmla="*/ 1 h 386"/>
                  <a:gd name="T20" fmla="*/ 0 w 634"/>
                  <a:gd name="T21" fmla="*/ 1 h 386"/>
                  <a:gd name="T22" fmla="*/ 0 w 634"/>
                  <a:gd name="T23" fmla="*/ 1 h 386"/>
                  <a:gd name="T24" fmla="*/ 0 w 634"/>
                  <a:gd name="T25" fmla="*/ 1 h 386"/>
                  <a:gd name="T26" fmla="*/ 0 w 634"/>
                  <a:gd name="T27" fmla="*/ 1 h 386"/>
                  <a:gd name="T28" fmla="*/ 0 w 634"/>
                  <a:gd name="T29" fmla="*/ 1 h 386"/>
                  <a:gd name="T30" fmla="*/ 0 w 634"/>
                  <a:gd name="T31" fmla="*/ 1 h 386"/>
                  <a:gd name="T32" fmla="*/ 0 w 634"/>
                  <a:gd name="T33" fmla="*/ 1 h 386"/>
                  <a:gd name="T34" fmla="*/ 0 w 634"/>
                  <a:gd name="T35" fmla="*/ 1 h 386"/>
                  <a:gd name="T36" fmla="*/ 0 w 634"/>
                  <a:gd name="T37" fmla="*/ 1 h 386"/>
                  <a:gd name="T38" fmla="*/ 0 w 634"/>
                  <a:gd name="T39" fmla="*/ 1 h 386"/>
                  <a:gd name="T40" fmla="*/ 0 w 634"/>
                  <a:gd name="T41" fmla="*/ 1 h 386"/>
                  <a:gd name="T42" fmla="*/ 0 w 634"/>
                  <a:gd name="T43" fmla="*/ 1 h 386"/>
                  <a:gd name="T44" fmla="*/ 0 w 634"/>
                  <a:gd name="T45" fmla="*/ 1 h 386"/>
                  <a:gd name="T46" fmla="*/ 0 w 634"/>
                  <a:gd name="T47" fmla="*/ 1 h 386"/>
                  <a:gd name="T48" fmla="*/ 0 w 634"/>
                  <a:gd name="T49" fmla="*/ 1 h 386"/>
                  <a:gd name="T50" fmla="*/ 0 w 634"/>
                  <a:gd name="T51" fmla="*/ 1 h 386"/>
                  <a:gd name="T52" fmla="*/ 0 w 634"/>
                  <a:gd name="T53" fmla="*/ 1 h 386"/>
                  <a:gd name="T54" fmla="*/ 0 w 634"/>
                  <a:gd name="T55" fmla="*/ 1 h 386"/>
                  <a:gd name="T56" fmla="*/ 0 w 634"/>
                  <a:gd name="T57" fmla="*/ 1 h 386"/>
                  <a:gd name="T58" fmla="*/ 0 w 634"/>
                  <a:gd name="T59" fmla="*/ 1 h 386"/>
                  <a:gd name="T60" fmla="*/ 0 w 634"/>
                  <a:gd name="T61" fmla="*/ 1 h 386"/>
                  <a:gd name="T62" fmla="*/ 0 w 634"/>
                  <a:gd name="T63" fmla="*/ 1 h 386"/>
                  <a:gd name="T64" fmla="*/ 0 w 634"/>
                  <a:gd name="T65" fmla="*/ 1 h 386"/>
                  <a:gd name="T66" fmla="*/ 0 w 634"/>
                  <a:gd name="T67" fmla="*/ 0 h 386"/>
                  <a:gd name="T68" fmla="*/ 0 w 634"/>
                  <a:gd name="T69" fmla="*/ 1 h 38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34"/>
                  <a:gd name="T106" fmla="*/ 0 h 386"/>
                  <a:gd name="T107" fmla="*/ 634 w 634"/>
                  <a:gd name="T108" fmla="*/ 386 h 38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34" h="386">
                    <a:moveTo>
                      <a:pt x="44" y="176"/>
                    </a:moveTo>
                    <a:lnTo>
                      <a:pt x="60" y="173"/>
                    </a:lnTo>
                    <a:lnTo>
                      <a:pt x="66" y="157"/>
                    </a:lnTo>
                    <a:lnTo>
                      <a:pt x="71" y="144"/>
                    </a:lnTo>
                    <a:lnTo>
                      <a:pt x="91" y="151"/>
                    </a:lnTo>
                    <a:lnTo>
                      <a:pt x="86" y="132"/>
                    </a:lnTo>
                    <a:lnTo>
                      <a:pt x="103" y="124"/>
                    </a:lnTo>
                    <a:lnTo>
                      <a:pt x="113" y="138"/>
                    </a:lnTo>
                    <a:lnTo>
                      <a:pt x="129" y="138"/>
                    </a:lnTo>
                    <a:lnTo>
                      <a:pt x="145" y="146"/>
                    </a:lnTo>
                    <a:lnTo>
                      <a:pt x="153" y="151"/>
                    </a:lnTo>
                    <a:lnTo>
                      <a:pt x="153" y="155"/>
                    </a:lnTo>
                    <a:lnTo>
                      <a:pt x="155" y="167"/>
                    </a:lnTo>
                    <a:lnTo>
                      <a:pt x="173" y="173"/>
                    </a:lnTo>
                    <a:lnTo>
                      <a:pt x="173" y="190"/>
                    </a:lnTo>
                    <a:lnTo>
                      <a:pt x="188" y="217"/>
                    </a:lnTo>
                    <a:lnTo>
                      <a:pt x="205" y="220"/>
                    </a:lnTo>
                    <a:lnTo>
                      <a:pt x="212" y="212"/>
                    </a:lnTo>
                    <a:lnTo>
                      <a:pt x="230" y="203"/>
                    </a:lnTo>
                    <a:lnTo>
                      <a:pt x="246" y="217"/>
                    </a:lnTo>
                    <a:lnTo>
                      <a:pt x="266" y="239"/>
                    </a:lnTo>
                    <a:lnTo>
                      <a:pt x="296" y="269"/>
                    </a:lnTo>
                    <a:lnTo>
                      <a:pt x="349" y="282"/>
                    </a:lnTo>
                    <a:lnTo>
                      <a:pt x="350" y="301"/>
                    </a:lnTo>
                    <a:lnTo>
                      <a:pt x="384" y="313"/>
                    </a:lnTo>
                    <a:lnTo>
                      <a:pt x="400" y="331"/>
                    </a:lnTo>
                    <a:lnTo>
                      <a:pt x="389" y="385"/>
                    </a:lnTo>
                    <a:lnTo>
                      <a:pt x="420" y="386"/>
                    </a:lnTo>
                    <a:lnTo>
                      <a:pt x="441" y="359"/>
                    </a:lnTo>
                    <a:lnTo>
                      <a:pt x="453" y="343"/>
                    </a:lnTo>
                    <a:lnTo>
                      <a:pt x="462" y="329"/>
                    </a:lnTo>
                    <a:lnTo>
                      <a:pt x="457" y="303"/>
                    </a:lnTo>
                    <a:lnTo>
                      <a:pt x="432" y="293"/>
                    </a:lnTo>
                    <a:lnTo>
                      <a:pt x="437" y="245"/>
                    </a:lnTo>
                    <a:lnTo>
                      <a:pt x="460" y="227"/>
                    </a:lnTo>
                    <a:lnTo>
                      <a:pt x="479" y="233"/>
                    </a:lnTo>
                    <a:lnTo>
                      <a:pt x="526" y="225"/>
                    </a:lnTo>
                    <a:lnTo>
                      <a:pt x="534" y="244"/>
                    </a:lnTo>
                    <a:lnTo>
                      <a:pt x="561" y="243"/>
                    </a:lnTo>
                    <a:lnTo>
                      <a:pt x="619" y="239"/>
                    </a:lnTo>
                    <a:lnTo>
                      <a:pt x="634" y="217"/>
                    </a:lnTo>
                    <a:lnTo>
                      <a:pt x="619" y="204"/>
                    </a:lnTo>
                    <a:lnTo>
                      <a:pt x="581" y="204"/>
                    </a:lnTo>
                    <a:lnTo>
                      <a:pt x="517" y="204"/>
                    </a:lnTo>
                    <a:lnTo>
                      <a:pt x="491" y="204"/>
                    </a:lnTo>
                    <a:lnTo>
                      <a:pt x="465" y="200"/>
                    </a:lnTo>
                    <a:lnTo>
                      <a:pt x="424" y="220"/>
                    </a:lnTo>
                    <a:lnTo>
                      <a:pt x="419" y="217"/>
                    </a:lnTo>
                    <a:lnTo>
                      <a:pt x="409" y="208"/>
                    </a:lnTo>
                    <a:lnTo>
                      <a:pt x="388" y="212"/>
                    </a:lnTo>
                    <a:lnTo>
                      <a:pt x="367" y="220"/>
                    </a:lnTo>
                    <a:lnTo>
                      <a:pt x="364" y="216"/>
                    </a:lnTo>
                    <a:lnTo>
                      <a:pt x="359" y="208"/>
                    </a:lnTo>
                    <a:lnTo>
                      <a:pt x="333" y="200"/>
                    </a:lnTo>
                    <a:lnTo>
                      <a:pt x="327" y="198"/>
                    </a:lnTo>
                    <a:lnTo>
                      <a:pt x="332" y="187"/>
                    </a:lnTo>
                    <a:lnTo>
                      <a:pt x="344" y="181"/>
                    </a:lnTo>
                    <a:lnTo>
                      <a:pt x="327" y="143"/>
                    </a:lnTo>
                    <a:lnTo>
                      <a:pt x="300" y="90"/>
                    </a:lnTo>
                    <a:lnTo>
                      <a:pt x="228" y="107"/>
                    </a:lnTo>
                    <a:lnTo>
                      <a:pt x="212" y="90"/>
                    </a:lnTo>
                    <a:lnTo>
                      <a:pt x="178" y="75"/>
                    </a:lnTo>
                    <a:lnTo>
                      <a:pt x="146" y="97"/>
                    </a:lnTo>
                    <a:lnTo>
                      <a:pt x="114" y="91"/>
                    </a:lnTo>
                    <a:lnTo>
                      <a:pt x="80" y="68"/>
                    </a:lnTo>
                    <a:lnTo>
                      <a:pt x="75" y="40"/>
                    </a:lnTo>
                    <a:lnTo>
                      <a:pt x="78" y="20"/>
                    </a:lnTo>
                    <a:lnTo>
                      <a:pt x="76" y="0"/>
                    </a:lnTo>
                    <a:lnTo>
                      <a:pt x="0" y="40"/>
                    </a:lnTo>
                    <a:lnTo>
                      <a:pt x="44" y="17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242"/>
              <p:cNvSpPr>
                <a:spLocks noChangeAspect="1"/>
              </p:cNvSpPr>
              <p:nvPr/>
            </p:nvSpPr>
            <p:spPr bwMode="gray">
              <a:xfrm>
                <a:off x="7633592" y="1465296"/>
                <a:ext cx="789375" cy="557708"/>
              </a:xfrm>
              <a:custGeom>
                <a:avLst/>
                <a:gdLst>
                  <a:gd name="T0" fmla="*/ 0 w 485"/>
                  <a:gd name="T1" fmla="*/ 1 h 338"/>
                  <a:gd name="T2" fmla="*/ 0 w 485"/>
                  <a:gd name="T3" fmla="*/ 1 h 338"/>
                  <a:gd name="T4" fmla="*/ 0 w 485"/>
                  <a:gd name="T5" fmla="*/ 1 h 338"/>
                  <a:gd name="T6" fmla="*/ 0 w 485"/>
                  <a:gd name="T7" fmla="*/ 1 h 338"/>
                  <a:gd name="T8" fmla="*/ 0 w 485"/>
                  <a:gd name="T9" fmla="*/ 1 h 338"/>
                  <a:gd name="T10" fmla="*/ 0 w 485"/>
                  <a:gd name="T11" fmla="*/ 1 h 338"/>
                  <a:gd name="T12" fmla="*/ 0 w 485"/>
                  <a:gd name="T13" fmla="*/ 1 h 338"/>
                  <a:gd name="T14" fmla="*/ 0 w 485"/>
                  <a:gd name="T15" fmla="*/ 1 h 338"/>
                  <a:gd name="T16" fmla="*/ 0 w 485"/>
                  <a:gd name="T17" fmla="*/ 1 h 338"/>
                  <a:gd name="T18" fmla="*/ 0 w 485"/>
                  <a:gd name="T19" fmla="*/ 1 h 338"/>
                  <a:gd name="T20" fmla="*/ 0 w 485"/>
                  <a:gd name="T21" fmla="*/ 1 h 338"/>
                  <a:gd name="T22" fmla="*/ 0 w 485"/>
                  <a:gd name="T23" fmla="*/ 1 h 338"/>
                  <a:gd name="T24" fmla="*/ 0 w 485"/>
                  <a:gd name="T25" fmla="*/ 1 h 338"/>
                  <a:gd name="T26" fmla="*/ 0 w 485"/>
                  <a:gd name="T27" fmla="*/ 1 h 338"/>
                  <a:gd name="T28" fmla="*/ 0 w 485"/>
                  <a:gd name="T29" fmla="*/ 1 h 338"/>
                  <a:gd name="T30" fmla="*/ 0 w 485"/>
                  <a:gd name="T31" fmla="*/ 1 h 338"/>
                  <a:gd name="T32" fmla="*/ 0 w 485"/>
                  <a:gd name="T33" fmla="*/ 1 h 338"/>
                  <a:gd name="T34" fmla="*/ 0 w 485"/>
                  <a:gd name="T35" fmla="*/ 1 h 338"/>
                  <a:gd name="T36" fmla="*/ 0 w 485"/>
                  <a:gd name="T37" fmla="*/ 1 h 338"/>
                  <a:gd name="T38" fmla="*/ 0 w 485"/>
                  <a:gd name="T39" fmla="*/ 1 h 338"/>
                  <a:gd name="T40" fmla="*/ 0 w 485"/>
                  <a:gd name="T41" fmla="*/ 1 h 338"/>
                  <a:gd name="T42" fmla="*/ 0 w 485"/>
                  <a:gd name="T43" fmla="*/ 1 h 338"/>
                  <a:gd name="T44" fmla="*/ 0 w 485"/>
                  <a:gd name="T45" fmla="*/ 1 h 338"/>
                  <a:gd name="T46" fmla="*/ 0 w 485"/>
                  <a:gd name="T47" fmla="*/ 1 h 338"/>
                  <a:gd name="T48" fmla="*/ 0 w 485"/>
                  <a:gd name="T49" fmla="*/ 1 h 338"/>
                  <a:gd name="T50" fmla="*/ 0 w 485"/>
                  <a:gd name="T51" fmla="*/ 1 h 338"/>
                  <a:gd name="T52" fmla="*/ 0 w 485"/>
                  <a:gd name="T53" fmla="*/ 1 h 338"/>
                  <a:gd name="T54" fmla="*/ 0 w 485"/>
                  <a:gd name="T55" fmla="*/ 1 h 338"/>
                  <a:gd name="T56" fmla="*/ 0 w 485"/>
                  <a:gd name="T57" fmla="*/ 1 h 338"/>
                  <a:gd name="T58" fmla="*/ 0 w 485"/>
                  <a:gd name="T59" fmla="*/ 1 h 338"/>
                  <a:gd name="T60" fmla="*/ 0 w 485"/>
                  <a:gd name="T61" fmla="*/ 1 h 338"/>
                  <a:gd name="T62" fmla="*/ 0 w 485"/>
                  <a:gd name="T63" fmla="*/ 1 h 338"/>
                  <a:gd name="T64" fmla="*/ 0 w 485"/>
                  <a:gd name="T65" fmla="*/ 1 h 338"/>
                  <a:gd name="T66" fmla="*/ 0 w 485"/>
                  <a:gd name="T67" fmla="*/ 1 h 338"/>
                  <a:gd name="T68" fmla="*/ 0 w 485"/>
                  <a:gd name="T69" fmla="*/ 1 h 338"/>
                  <a:gd name="T70" fmla="*/ 0 w 485"/>
                  <a:gd name="T71" fmla="*/ 1 h 338"/>
                  <a:gd name="T72" fmla="*/ 0 w 485"/>
                  <a:gd name="T73" fmla="*/ 1 h 338"/>
                  <a:gd name="T74" fmla="*/ 0 w 485"/>
                  <a:gd name="T75" fmla="*/ 1 h 338"/>
                  <a:gd name="T76" fmla="*/ 0 w 485"/>
                  <a:gd name="T77" fmla="*/ 1 h 338"/>
                  <a:gd name="T78" fmla="*/ 0 w 485"/>
                  <a:gd name="T79" fmla="*/ 0 h 338"/>
                  <a:gd name="T80" fmla="*/ 0 w 485"/>
                  <a:gd name="T81" fmla="*/ 1 h 338"/>
                  <a:gd name="T82" fmla="*/ 0 w 485"/>
                  <a:gd name="T83" fmla="*/ 1 h 338"/>
                  <a:gd name="T84" fmla="*/ 0 w 485"/>
                  <a:gd name="T85" fmla="*/ 1 h 338"/>
                  <a:gd name="T86" fmla="*/ 0 w 485"/>
                  <a:gd name="T87" fmla="*/ 1 h 338"/>
                  <a:gd name="T88" fmla="*/ 0 w 485"/>
                  <a:gd name="T89" fmla="*/ 1 h 338"/>
                  <a:gd name="T90" fmla="*/ 0 w 485"/>
                  <a:gd name="T91" fmla="*/ 1 h 338"/>
                  <a:gd name="T92" fmla="*/ 0 w 485"/>
                  <a:gd name="T93" fmla="*/ 1 h 338"/>
                  <a:gd name="T94" fmla="*/ 0 w 485"/>
                  <a:gd name="T95" fmla="*/ 1 h 338"/>
                  <a:gd name="T96" fmla="*/ 0 w 485"/>
                  <a:gd name="T97" fmla="*/ 1 h 338"/>
                  <a:gd name="T98" fmla="*/ 0 w 485"/>
                  <a:gd name="T99" fmla="*/ 1 h 338"/>
                  <a:gd name="T100" fmla="*/ 0 w 485"/>
                  <a:gd name="T101" fmla="*/ 1 h 338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485"/>
                  <a:gd name="T154" fmla="*/ 0 h 338"/>
                  <a:gd name="T155" fmla="*/ 485 w 485"/>
                  <a:gd name="T156" fmla="*/ 338 h 338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485" h="338">
                    <a:moveTo>
                      <a:pt x="0" y="49"/>
                    </a:moveTo>
                    <a:lnTo>
                      <a:pt x="3" y="93"/>
                    </a:lnTo>
                    <a:lnTo>
                      <a:pt x="31" y="66"/>
                    </a:lnTo>
                    <a:lnTo>
                      <a:pt x="66" y="101"/>
                    </a:lnTo>
                    <a:lnTo>
                      <a:pt x="50" y="121"/>
                    </a:lnTo>
                    <a:lnTo>
                      <a:pt x="6" y="102"/>
                    </a:lnTo>
                    <a:lnTo>
                      <a:pt x="2" y="132"/>
                    </a:lnTo>
                    <a:lnTo>
                      <a:pt x="6" y="150"/>
                    </a:lnTo>
                    <a:lnTo>
                      <a:pt x="31" y="153"/>
                    </a:lnTo>
                    <a:lnTo>
                      <a:pt x="19" y="172"/>
                    </a:lnTo>
                    <a:lnTo>
                      <a:pt x="41" y="186"/>
                    </a:lnTo>
                    <a:lnTo>
                      <a:pt x="41" y="246"/>
                    </a:lnTo>
                    <a:lnTo>
                      <a:pt x="107" y="229"/>
                    </a:lnTo>
                    <a:lnTo>
                      <a:pt x="143" y="211"/>
                    </a:lnTo>
                    <a:lnTo>
                      <a:pt x="229" y="251"/>
                    </a:lnTo>
                    <a:lnTo>
                      <a:pt x="282" y="274"/>
                    </a:lnTo>
                    <a:lnTo>
                      <a:pt x="294" y="287"/>
                    </a:lnTo>
                    <a:lnTo>
                      <a:pt x="299" y="316"/>
                    </a:lnTo>
                    <a:lnTo>
                      <a:pt x="349" y="338"/>
                    </a:lnTo>
                    <a:lnTo>
                      <a:pt x="423" y="257"/>
                    </a:lnTo>
                    <a:lnTo>
                      <a:pt x="472" y="257"/>
                    </a:lnTo>
                    <a:lnTo>
                      <a:pt x="480" y="223"/>
                    </a:lnTo>
                    <a:lnTo>
                      <a:pt x="485" y="210"/>
                    </a:lnTo>
                    <a:lnTo>
                      <a:pt x="469" y="188"/>
                    </a:lnTo>
                    <a:lnTo>
                      <a:pt x="433" y="175"/>
                    </a:lnTo>
                    <a:lnTo>
                      <a:pt x="431" y="158"/>
                    </a:lnTo>
                    <a:lnTo>
                      <a:pt x="379" y="145"/>
                    </a:lnTo>
                    <a:lnTo>
                      <a:pt x="349" y="115"/>
                    </a:lnTo>
                    <a:lnTo>
                      <a:pt x="338" y="96"/>
                    </a:lnTo>
                    <a:lnTo>
                      <a:pt x="313" y="77"/>
                    </a:lnTo>
                    <a:lnTo>
                      <a:pt x="297" y="87"/>
                    </a:lnTo>
                    <a:lnTo>
                      <a:pt x="288" y="96"/>
                    </a:lnTo>
                    <a:lnTo>
                      <a:pt x="271" y="93"/>
                    </a:lnTo>
                    <a:lnTo>
                      <a:pt x="256" y="66"/>
                    </a:lnTo>
                    <a:lnTo>
                      <a:pt x="255" y="49"/>
                    </a:lnTo>
                    <a:lnTo>
                      <a:pt x="238" y="43"/>
                    </a:lnTo>
                    <a:lnTo>
                      <a:pt x="234" y="27"/>
                    </a:lnTo>
                    <a:lnTo>
                      <a:pt x="212" y="14"/>
                    </a:lnTo>
                    <a:lnTo>
                      <a:pt x="196" y="14"/>
                    </a:lnTo>
                    <a:lnTo>
                      <a:pt x="186" y="0"/>
                    </a:lnTo>
                    <a:lnTo>
                      <a:pt x="169" y="8"/>
                    </a:lnTo>
                    <a:lnTo>
                      <a:pt x="175" y="27"/>
                    </a:lnTo>
                    <a:lnTo>
                      <a:pt x="167" y="24"/>
                    </a:lnTo>
                    <a:lnTo>
                      <a:pt x="154" y="20"/>
                    </a:lnTo>
                    <a:lnTo>
                      <a:pt x="143" y="49"/>
                    </a:lnTo>
                    <a:lnTo>
                      <a:pt x="125" y="52"/>
                    </a:lnTo>
                    <a:lnTo>
                      <a:pt x="107" y="48"/>
                    </a:lnTo>
                    <a:lnTo>
                      <a:pt x="91" y="62"/>
                    </a:lnTo>
                    <a:lnTo>
                      <a:pt x="76" y="49"/>
                    </a:lnTo>
                    <a:lnTo>
                      <a:pt x="53" y="36"/>
                    </a:lnTo>
                    <a:lnTo>
                      <a:pt x="0" y="4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eaLnBrk="0" fontAlgn="auto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ts val="0"/>
                  </a:spcAft>
                  <a:buClr>
                    <a:srgbClr val="800000"/>
                  </a:buClr>
                  <a:buSzPct val="85000"/>
                  <a:buFont typeface="Marlett" pitchFamily="2" charset="2"/>
                  <a:buNone/>
                  <a:tabLst/>
                  <a:defRPr/>
                </a:pPr>
                <a:endParaRPr kumimoji="0" lang="en-US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2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5" name="Oval 104"/>
            <p:cNvSpPr/>
            <p:nvPr/>
          </p:nvSpPr>
          <p:spPr>
            <a:xfrm>
              <a:off x="10445831" y="2818113"/>
              <a:ext cx="251228" cy="251228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412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6" name="Oval 105"/>
            <p:cNvSpPr/>
            <p:nvPr/>
          </p:nvSpPr>
          <p:spPr>
            <a:xfrm>
              <a:off x="10036769" y="2980839"/>
              <a:ext cx="251228" cy="251228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412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7" name="Oval 106"/>
            <p:cNvSpPr/>
            <p:nvPr/>
          </p:nvSpPr>
          <p:spPr>
            <a:xfrm>
              <a:off x="9192636" y="3865848"/>
              <a:ext cx="251228" cy="251228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4127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8" name="Oval 107"/>
            <p:cNvSpPr/>
            <p:nvPr/>
          </p:nvSpPr>
          <p:spPr>
            <a:xfrm>
              <a:off x="7239482" y="3446648"/>
              <a:ext cx="251228" cy="251228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412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9" name="Oval 108"/>
            <p:cNvSpPr/>
            <p:nvPr/>
          </p:nvSpPr>
          <p:spPr>
            <a:xfrm>
              <a:off x="7745069" y="3805188"/>
              <a:ext cx="251228" cy="251228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 w="4127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0" name="Oval 109"/>
            <p:cNvSpPr/>
            <p:nvPr/>
          </p:nvSpPr>
          <p:spPr>
            <a:xfrm>
              <a:off x="10085258" y="3336565"/>
              <a:ext cx="251228" cy="251228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 w="4127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1" name="Oval 110"/>
            <p:cNvSpPr/>
            <p:nvPr/>
          </p:nvSpPr>
          <p:spPr>
            <a:xfrm>
              <a:off x="9355964" y="5458856"/>
              <a:ext cx="251228" cy="251228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4127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2" name="Oval 111"/>
            <p:cNvSpPr/>
            <p:nvPr/>
          </p:nvSpPr>
          <p:spPr>
            <a:xfrm>
              <a:off x="9423734" y="4952119"/>
              <a:ext cx="251228" cy="251228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4127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3" name="Oval 112"/>
            <p:cNvSpPr/>
            <p:nvPr/>
          </p:nvSpPr>
          <p:spPr>
            <a:xfrm>
              <a:off x="7070580" y="3292019"/>
              <a:ext cx="251228" cy="251228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412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4" name="Oval 113"/>
            <p:cNvSpPr/>
            <p:nvPr/>
          </p:nvSpPr>
          <p:spPr>
            <a:xfrm>
              <a:off x="8355284" y="3587496"/>
              <a:ext cx="251228" cy="251228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412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5" name="Oval 114"/>
            <p:cNvSpPr/>
            <p:nvPr/>
          </p:nvSpPr>
          <p:spPr>
            <a:xfrm>
              <a:off x="9395098" y="3533930"/>
              <a:ext cx="251228" cy="251228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 w="4127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6" name="Oval 115"/>
            <p:cNvSpPr/>
            <p:nvPr/>
          </p:nvSpPr>
          <p:spPr>
            <a:xfrm>
              <a:off x="9002085" y="4109292"/>
              <a:ext cx="251228" cy="251228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 w="4127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7" name="Oval 116"/>
            <p:cNvSpPr/>
            <p:nvPr/>
          </p:nvSpPr>
          <p:spPr>
            <a:xfrm>
              <a:off x="9069569" y="4630947"/>
              <a:ext cx="251228" cy="251228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 w="4127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8" name="Oval 117"/>
            <p:cNvSpPr/>
            <p:nvPr/>
          </p:nvSpPr>
          <p:spPr>
            <a:xfrm>
              <a:off x="10396983" y="3443326"/>
              <a:ext cx="251228" cy="251228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412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9" name="Oval 118"/>
            <p:cNvSpPr/>
            <p:nvPr/>
          </p:nvSpPr>
          <p:spPr>
            <a:xfrm>
              <a:off x="7968879" y="1968795"/>
              <a:ext cx="251228" cy="251228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4127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6" name="Oval 125"/>
            <p:cNvSpPr/>
            <p:nvPr/>
          </p:nvSpPr>
          <p:spPr>
            <a:xfrm>
              <a:off x="8863703" y="6105381"/>
              <a:ext cx="251228" cy="251228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 w="4127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7" name="Oval 126"/>
            <p:cNvSpPr/>
            <p:nvPr/>
          </p:nvSpPr>
          <p:spPr>
            <a:xfrm>
              <a:off x="9041074" y="1696154"/>
              <a:ext cx="251228" cy="251228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 w="41275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8" name="Oval 127"/>
            <p:cNvSpPr/>
            <p:nvPr/>
          </p:nvSpPr>
          <p:spPr>
            <a:xfrm>
              <a:off x="8503718" y="2955611"/>
              <a:ext cx="251228" cy="251228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412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9" name="Oval 128"/>
            <p:cNvSpPr/>
            <p:nvPr/>
          </p:nvSpPr>
          <p:spPr>
            <a:xfrm>
              <a:off x="8730792" y="5588733"/>
              <a:ext cx="251228" cy="251228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 w="4127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0" name="Oval 129"/>
            <p:cNvSpPr/>
            <p:nvPr/>
          </p:nvSpPr>
          <p:spPr>
            <a:xfrm>
              <a:off x="8624528" y="5004932"/>
              <a:ext cx="251228" cy="251228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412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1" name="Oval 130"/>
            <p:cNvSpPr/>
            <p:nvPr/>
          </p:nvSpPr>
          <p:spPr>
            <a:xfrm>
              <a:off x="9526102" y="2392738"/>
              <a:ext cx="251228" cy="251228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4127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50BFD727-65E5-489D-BE2E-9E7F89F24FDA}"/>
              </a:ext>
            </a:extLst>
          </p:cNvPr>
          <p:cNvGrpSpPr/>
          <p:nvPr/>
        </p:nvGrpSpPr>
        <p:grpSpPr>
          <a:xfrm>
            <a:off x="1641589" y="5274588"/>
            <a:ext cx="4183536" cy="634496"/>
            <a:chOff x="1641589" y="5274588"/>
            <a:chExt cx="4183536" cy="634496"/>
          </a:xfrm>
        </p:grpSpPr>
        <p:sp>
          <p:nvSpPr>
            <p:cNvPr id="120" name="Oval 119"/>
            <p:cNvSpPr/>
            <p:nvPr/>
          </p:nvSpPr>
          <p:spPr>
            <a:xfrm>
              <a:off x="1641589" y="5311725"/>
              <a:ext cx="182880" cy="182880"/>
            </a:xfrm>
            <a:prstGeom prst="ellipse">
              <a:avLst/>
            </a:prstGeom>
            <a:solidFill>
              <a:schemeClr val="accent1">
                <a:lumMod val="40000"/>
                <a:lumOff val="60000"/>
              </a:schemeClr>
            </a:solidFill>
            <a:ln w="317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1" name="Oval 120"/>
            <p:cNvSpPr/>
            <p:nvPr/>
          </p:nvSpPr>
          <p:spPr>
            <a:xfrm>
              <a:off x="4895530" y="5306657"/>
              <a:ext cx="182880" cy="18288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317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2" name="Oval 121"/>
            <p:cNvSpPr/>
            <p:nvPr/>
          </p:nvSpPr>
          <p:spPr>
            <a:xfrm>
              <a:off x="1641589" y="5694134"/>
              <a:ext cx="182880" cy="182880"/>
            </a:xfrm>
            <a:prstGeom prst="ellipse">
              <a:avLst/>
            </a:prstGeom>
            <a:solidFill>
              <a:schemeClr val="accent3">
                <a:lumMod val="40000"/>
                <a:lumOff val="60000"/>
              </a:schemeClr>
            </a:solidFill>
            <a:ln w="3175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3" name="Oval 122"/>
            <p:cNvSpPr/>
            <p:nvPr/>
          </p:nvSpPr>
          <p:spPr>
            <a:xfrm>
              <a:off x="3167701" y="5694134"/>
              <a:ext cx="182880" cy="182880"/>
            </a:xfrm>
            <a:prstGeom prst="ellipse">
              <a:avLst/>
            </a:prstGeom>
            <a:solidFill>
              <a:schemeClr val="accent4">
                <a:lumMod val="40000"/>
                <a:lumOff val="60000"/>
              </a:schemeClr>
            </a:solidFill>
            <a:ln w="3175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4" name="Oval 123"/>
            <p:cNvSpPr/>
            <p:nvPr/>
          </p:nvSpPr>
          <p:spPr>
            <a:xfrm>
              <a:off x="3167701" y="5311725"/>
              <a:ext cx="182880" cy="182880"/>
            </a:xfrm>
            <a:prstGeom prst="ellipse">
              <a:avLst/>
            </a:prstGeom>
            <a:solidFill>
              <a:schemeClr val="accent5">
                <a:lumMod val="40000"/>
                <a:lumOff val="60000"/>
              </a:schemeClr>
            </a:solidFill>
            <a:ln w="3175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5" name="Oval 124"/>
            <p:cNvSpPr/>
            <p:nvPr/>
          </p:nvSpPr>
          <p:spPr>
            <a:xfrm>
              <a:off x="4895346" y="5662064"/>
              <a:ext cx="182880" cy="182880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3175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Box 3"/>
            <p:cNvSpPr txBox="1">
              <a:spLocks noChangeArrowheads="1"/>
            </p:cNvSpPr>
            <p:nvPr/>
          </p:nvSpPr>
          <p:spPr bwMode="auto">
            <a:xfrm>
              <a:off x="1885429" y="5315007"/>
              <a:ext cx="857277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Agriculture</a:t>
              </a:r>
            </a:p>
          </p:txBody>
        </p:sp>
        <p:sp>
          <p:nvSpPr>
            <p:cNvPr id="136" name="TextBox 3"/>
            <p:cNvSpPr txBox="1">
              <a:spLocks noChangeArrowheads="1"/>
            </p:cNvSpPr>
            <p:nvPr/>
          </p:nvSpPr>
          <p:spPr bwMode="auto">
            <a:xfrm>
              <a:off x="1885429" y="5662065"/>
              <a:ext cx="389200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Iron</a:t>
              </a:r>
            </a:p>
          </p:txBody>
        </p:sp>
        <p:sp>
          <p:nvSpPr>
            <p:cNvPr id="137" name="TextBox 3"/>
            <p:cNvSpPr txBox="1">
              <a:spLocks noChangeArrowheads="1"/>
            </p:cNvSpPr>
            <p:nvPr/>
          </p:nvSpPr>
          <p:spPr bwMode="auto">
            <a:xfrm>
              <a:off x="5139370" y="5274588"/>
              <a:ext cx="685755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Clothing</a:t>
              </a:r>
            </a:p>
          </p:txBody>
        </p:sp>
        <p:sp>
          <p:nvSpPr>
            <p:cNvPr id="141" name="TextBox 3"/>
            <p:cNvSpPr txBox="1">
              <a:spLocks noChangeArrowheads="1"/>
            </p:cNvSpPr>
            <p:nvPr/>
          </p:nvSpPr>
          <p:spPr bwMode="auto">
            <a:xfrm>
              <a:off x="3411725" y="5279656"/>
              <a:ext cx="448511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Gold</a:t>
              </a:r>
            </a:p>
          </p:txBody>
        </p:sp>
        <p:sp>
          <p:nvSpPr>
            <p:cNvPr id="142" name="TextBox 3"/>
            <p:cNvSpPr txBox="1">
              <a:spLocks noChangeArrowheads="1"/>
            </p:cNvSpPr>
            <p:nvPr/>
          </p:nvSpPr>
          <p:spPr bwMode="auto">
            <a:xfrm>
              <a:off x="3411725" y="5662065"/>
              <a:ext cx="737051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Diamond</a:t>
              </a:r>
            </a:p>
          </p:txBody>
        </p:sp>
        <p:sp>
          <p:nvSpPr>
            <p:cNvPr id="143" name="TextBox 3"/>
            <p:cNvSpPr txBox="1">
              <a:spLocks noChangeArrowheads="1"/>
            </p:cNvSpPr>
            <p:nvPr/>
          </p:nvSpPr>
          <p:spPr bwMode="auto">
            <a:xfrm>
              <a:off x="5139370" y="5629995"/>
              <a:ext cx="312256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Oil</a:t>
              </a:r>
            </a:p>
          </p:txBody>
        </p:sp>
      </p:grpSp>
      <p:graphicFrame>
        <p:nvGraphicFramePr>
          <p:cNvPr id="146" name="Chart 145"/>
          <p:cNvGraphicFramePr/>
          <p:nvPr>
            <p:extLst>
              <p:ext uri="{D42A27DB-BD31-4B8C-83A1-F6EECF244321}">
                <p14:modId xmlns:p14="http://schemas.microsoft.com/office/powerpoint/2010/main" val="1695773810"/>
              </p:ext>
            </p:extLst>
          </p:nvPr>
        </p:nvGraphicFramePr>
        <p:xfrm>
          <a:off x="1026077" y="2230014"/>
          <a:ext cx="5504529" cy="29361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47" name="TextBox 146"/>
          <p:cNvSpPr txBox="1"/>
          <p:nvPr/>
        </p:nvSpPr>
        <p:spPr>
          <a:xfrm>
            <a:off x="1098881" y="1794301"/>
            <a:ext cx="139653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Fun Facts</a:t>
            </a:r>
            <a:endParaRPr lang="id-ID" sz="2000" b="1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2" name="Slide Number Placeholder 131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29</a:t>
            </a:fld>
            <a:endParaRPr lang="en-US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4842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46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46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146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46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46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46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146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0"/>
                            </p:stCondLst>
                            <p:childTnLst>
                              <p:par>
                                <p:cTn id="4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500"/>
                            </p:stCondLst>
                            <p:childTnLst>
                              <p:par>
                                <p:cTn id="5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Graphic spid="146" grpId="0">
        <p:bldSub>
          <a:bldChart bld="series"/>
        </p:bldSub>
      </p:bldGraphic>
      <p:bldP spid="147" grpId="0"/>
      <p:bldP spid="132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895238" y="253615"/>
            <a:ext cx="10515600" cy="1325563"/>
          </a:xfrm>
        </p:spPr>
        <p:txBody>
          <a:bodyPr>
            <a:normAutofit/>
          </a:bodyPr>
          <a:lstStyle/>
          <a:p>
            <a:r>
              <a:rPr lang="en-US" sz="36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WORLD MAP </a:t>
            </a:r>
            <a:r>
              <a:rPr lang="en-US" sz="36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CONTINENTS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3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890" name="Group 889"/>
          <p:cNvGrpSpPr/>
          <p:nvPr/>
        </p:nvGrpSpPr>
        <p:grpSpPr>
          <a:xfrm>
            <a:off x="2379198" y="2188125"/>
            <a:ext cx="7212229" cy="3572320"/>
            <a:chOff x="327104" y="1009727"/>
            <a:chExt cx="7140279" cy="3536682"/>
          </a:xfrm>
          <a:solidFill>
            <a:schemeClr val="bg1">
              <a:lumMod val="85000"/>
            </a:schemeClr>
          </a:solidFill>
        </p:grpSpPr>
        <p:sp>
          <p:nvSpPr>
            <p:cNvPr id="718" name="Freeform 6"/>
            <p:cNvSpPr>
              <a:spLocks/>
            </p:cNvSpPr>
            <p:nvPr/>
          </p:nvSpPr>
          <p:spPr bwMode="auto">
            <a:xfrm>
              <a:off x="3329689" y="2512879"/>
              <a:ext cx="1361883" cy="1524218"/>
            </a:xfrm>
            <a:custGeom>
              <a:avLst/>
              <a:gdLst>
                <a:gd name="T0" fmla="*/ 325 w 557"/>
                <a:gd name="T1" fmla="*/ 43 h 623"/>
                <a:gd name="T2" fmla="*/ 343 w 557"/>
                <a:gd name="T3" fmla="*/ 53 h 623"/>
                <a:gd name="T4" fmla="*/ 396 w 557"/>
                <a:gd name="T5" fmla="*/ 56 h 623"/>
                <a:gd name="T6" fmla="*/ 419 w 557"/>
                <a:gd name="T7" fmla="*/ 57 h 623"/>
                <a:gd name="T8" fmla="*/ 419 w 557"/>
                <a:gd name="T9" fmla="*/ 88 h 623"/>
                <a:gd name="T10" fmla="*/ 403 w 557"/>
                <a:gd name="T11" fmla="*/ 75 h 623"/>
                <a:gd name="T12" fmla="*/ 442 w 557"/>
                <a:gd name="T13" fmla="*/ 145 h 623"/>
                <a:gd name="T14" fmla="*/ 455 w 557"/>
                <a:gd name="T15" fmla="*/ 174 h 623"/>
                <a:gd name="T16" fmla="*/ 475 w 557"/>
                <a:gd name="T17" fmla="*/ 202 h 623"/>
                <a:gd name="T18" fmla="*/ 491 w 557"/>
                <a:gd name="T19" fmla="*/ 226 h 623"/>
                <a:gd name="T20" fmla="*/ 512 w 557"/>
                <a:gd name="T21" fmla="*/ 233 h 623"/>
                <a:gd name="T22" fmla="*/ 555 w 557"/>
                <a:gd name="T23" fmla="*/ 225 h 623"/>
                <a:gd name="T24" fmla="*/ 537 w 557"/>
                <a:gd name="T25" fmla="*/ 276 h 623"/>
                <a:gd name="T26" fmla="*/ 468 w 557"/>
                <a:gd name="T27" fmla="*/ 352 h 623"/>
                <a:gd name="T28" fmla="*/ 460 w 557"/>
                <a:gd name="T29" fmla="*/ 390 h 623"/>
                <a:gd name="T30" fmla="*/ 469 w 557"/>
                <a:gd name="T31" fmla="*/ 415 h 623"/>
                <a:gd name="T32" fmla="*/ 468 w 557"/>
                <a:gd name="T33" fmla="*/ 440 h 623"/>
                <a:gd name="T34" fmla="*/ 429 w 557"/>
                <a:gd name="T35" fmla="*/ 484 h 623"/>
                <a:gd name="T36" fmla="*/ 429 w 557"/>
                <a:gd name="T37" fmla="*/ 512 h 623"/>
                <a:gd name="T38" fmla="*/ 418 w 557"/>
                <a:gd name="T39" fmla="*/ 531 h 623"/>
                <a:gd name="T40" fmla="*/ 408 w 557"/>
                <a:gd name="T41" fmla="*/ 550 h 623"/>
                <a:gd name="T42" fmla="*/ 385 w 557"/>
                <a:gd name="T43" fmla="*/ 587 h 623"/>
                <a:gd name="T44" fmla="*/ 350 w 557"/>
                <a:gd name="T45" fmla="*/ 615 h 623"/>
                <a:gd name="T46" fmla="*/ 333 w 557"/>
                <a:gd name="T47" fmla="*/ 614 h 623"/>
                <a:gd name="T48" fmla="*/ 294 w 557"/>
                <a:gd name="T49" fmla="*/ 617 h 623"/>
                <a:gd name="T50" fmla="*/ 286 w 557"/>
                <a:gd name="T51" fmla="*/ 604 h 623"/>
                <a:gd name="T52" fmla="*/ 280 w 557"/>
                <a:gd name="T53" fmla="*/ 581 h 623"/>
                <a:gd name="T54" fmla="*/ 257 w 557"/>
                <a:gd name="T55" fmla="*/ 513 h 623"/>
                <a:gd name="T56" fmla="*/ 234 w 557"/>
                <a:gd name="T57" fmla="*/ 461 h 623"/>
                <a:gd name="T58" fmla="*/ 249 w 557"/>
                <a:gd name="T59" fmla="*/ 404 h 623"/>
                <a:gd name="T60" fmla="*/ 237 w 557"/>
                <a:gd name="T61" fmla="*/ 363 h 623"/>
                <a:gd name="T62" fmla="*/ 219 w 557"/>
                <a:gd name="T63" fmla="*/ 319 h 623"/>
                <a:gd name="T64" fmla="*/ 222 w 557"/>
                <a:gd name="T65" fmla="*/ 300 h 623"/>
                <a:gd name="T66" fmla="*/ 192 w 557"/>
                <a:gd name="T67" fmla="*/ 288 h 623"/>
                <a:gd name="T68" fmla="*/ 134 w 557"/>
                <a:gd name="T69" fmla="*/ 281 h 623"/>
                <a:gd name="T70" fmla="*/ 106 w 557"/>
                <a:gd name="T71" fmla="*/ 282 h 623"/>
                <a:gd name="T72" fmla="*/ 71 w 557"/>
                <a:gd name="T73" fmla="*/ 286 h 623"/>
                <a:gd name="T74" fmla="*/ 26 w 557"/>
                <a:gd name="T75" fmla="*/ 240 h 623"/>
                <a:gd name="T76" fmla="*/ 5 w 557"/>
                <a:gd name="T77" fmla="*/ 220 h 623"/>
                <a:gd name="T78" fmla="*/ 4 w 557"/>
                <a:gd name="T79" fmla="*/ 210 h 623"/>
                <a:gd name="T80" fmla="*/ 12 w 557"/>
                <a:gd name="T81" fmla="*/ 175 h 623"/>
                <a:gd name="T82" fmla="*/ 14 w 557"/>
                <a:gd name="T83" fmla="*/ 129 h 623"/>
                <a:gd name="T84" fmla="*/ 50 w 557"/>
                <a:gd name="T85" fmla="*/ 86 h 623"/>
                <a:gd name="T86" fmla="*/ 68 w 557"/>
                <a:gd name="T87" fmla="*/ 50 h 623"/>
                <a:gd name="T88" fmla="*/ 92 w 557"/>
                <a:gd name="T89" fmla="*/ 23 h 623"/>
                <a:gd name="T90" fmla="*/ 122 w 557"/>
                <a:gd name="T91" fmla="*/ 22 h 623"/>
                <a:gd name="T92" fmla="*/ 178 w 557"/>
                <a:gd name="T93" fmla="*/ 4 h 623"/>
                <a:gd name="T94" fmla="*/ 200 w 557"/>
                <a:gd name="T95" fmla="*/ 2 h 623"/>
                <a:gd name="T96" fmla="*/ 220 w 557"/>
                <a:gd name="T97" fmla="*/ 0 h 623"/>
                <a:gd name="T98" fmla="*/ 233 w 557"/>
                <a:gd name="T99" fmla="*/ 3 h 623"/>
                <a:gd name="T100" fmla="*/ 232 w 557"/>
                <a:gd name="T101" fmla="*/ 17 h 623"/>
                <a:gd name="T102" fmla="*/ 241 w 557"/>
                <a:gd name="T103" fmla="*/ 42 h 623"/>
                <a:gd name="T104" fmla="*/ 296 w 557"/>
                <a:gd name="T105" fmla="*/ 65 h 623"/>
                <a:gd name="T106" fmla="*/ 302 w 557"/>
                <a:gd name="T107" fmla="*/ 55 h 623"/>
                <a:gd name="T108" fmla="*/ 318 w 557"/>
                <a:gd name="T109" fmla="*/ 4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57" h="623">
                  <a:moveTo>
                    <a:pt x="318" y="43"/>
                  </a:moveTo>
                  <a:cubicBezTo>
                    <a:pt x="325" y="43"/>
                    <a:pt x="325" y="43"/>
                    <a:pt x="325" y="43"/>
                  </a:cubicBezTo>
                  <a:cubicBezTo>
                    <a:pt x="325" y="47"/>
                    <a:pt x="328" y="48"/>
                    <a:pt x="329" y="50"/>
                  </a:cubicBezTo>
                  <a:cubicBezTo>
                    <a:pt x="331" y="53"/>
                    <a:pt x="338" y="51"/>
                    <a:pt x="343" y="53"/>
                  </a:cubicBezTo>
                  <a:cubicBezTo>
                    <a:pt x="352" y="56"/>
                    <a:pt x="365" y="60"/>
                    <a:pt x="375" y="60"/>
                  </a:cubicBezTo>
                  <a:cubicBezTo>
                    <a:pt x="384" y="60"/>
                    <a:pt x="387" y="56"/>
                    <a:pt x="396" y="56"/>
                  </a:cubicBezTo>
                  <a:cubicBezTo>
                    <a:pt x="401" y="56"/>
                    <a:pt x="404" y="60"/>
                    <a:pt x="411" y="60"/>
                  </a:cubicBezTo>
                  <a:cubicBezTo>
                    <a:pt x="415" y="60"/>
                    <a:pt x="415" y="58"/>
                    <a:pt x="419" y="57"/>
                  </a:cubicBezTo>
                  <a:cubicBezTo>
                    <a:pt x="421" y="63"/>
                    <a:pt x="424" y="66"/>
                    <a:pt x="424" y="72"/>
                  </a:cubicBezTo>
                  <a:cubicBezTo>
                    <a:pt x="424" y="74"/>
                    <a:pt x="420" y="85"/>
                    <a:pt x="419" y="88"/>
                  </a:cubicBezTo>
                  <a:cubicBezTo>
                    <a:pt x="413" y="88"/>
                    <a:pt x="408" y="75"/>
                    <a:pt x="403" y="70"/>
                  </a:cubicBezTo>
                  <a:cubicBezTo>
                    <a:pt x="403" y="75"/>
                    <a:pt x="403" y="75"/>
                    <a:pt x="403" y="75"/>
                  </a:cubicBezTo>
                  <a:cubicBezTo>
                    <a:pt x="430" y="123"/>
                    <a:pt x="430" y="123"/>
                    <a:pt x="430" y="123"/>
                  </a:cubicBezTo>
                  <a:cubicBezTo>
                    <a:pt x="429" y="129"/>
                    <a:pt x="437" y="142"/>
                    <a:pt x="442" y="145"/>
                  </a:cubicBezTo>
                  <a:cubicBezTo>
                    <a:pt x="442" y="160"/>
                    <a:pt x="442" y="160"/>
                    <a:pt x="442" y="160"/>
                  </a:cubicBezTo>
                  <a:cubicBezTo>
                    <a:pt x="445" y="168"/>
                    <a:pt x="450" y="168"/>
                    <a:pt x="455" y="174"/>
                  </a:cubicBezTo>
                  <a:cubicBezTo>
                    <a:pt x="460" y="181"/>
                    <a:pt x="457" y="188"/>
                    <a:pt x="462" y="193"/>
                  </a:cubicBezTo>
                  <a:cubicBezTo>
                    <a:pt x="466" y="198"/>
                    <a:pt x="470" y="198"/>
                    <a:pt x="475" y="202"/>
                  </a:cubicBezTo>
                  <a:cubicBezTo>
                    <a:pt x="479" y="205"/>
                    <a:pt x="482" y="217"/>
                    <a:pt x="491" y="217"/>
                  </a:cubicBezTo>
                  <a:cubicBezTo>
                    <a:pt x="491" y="222"/>
                    <a:pt x="494" y="223"/>
                    <a:pt x="491" y="226"/>
                  </a:cubicBezTo>
                  <a:cubicBezTo>
                    <a:pt x="495" y="229"/>
                    <a:pt x="499" y="238"/>
                    <a:pt x="503" y="238"/>
                  </a:cubicBezTo>
                  <a:cubicBezTo>
                    <a:pt x="508" y="238"/>
                    <a:pt x="508" y="234"/>
                    <a:pt x="512" y="233"/>
                  </a:cubicBezTo>
                  <a:cubicBezTo>
                    <a:pt x="516" y="232"/>
                    <a:pt x="519" y="234"/>
                    <a:pt x="523" y="233"/>
                  </a:cubicBezTo>
                  <a:cubicBezTo>
                    <a:pt x="534" y="232"/>
                    <a:pt x="545" y="227"/>
                    <a:pt x="555" y="225"/>
                  </a:cubicBezTo>
                  <a:cubicBezTo>
                    <a:pt x="556" y="226"/>
                    <a:pt x="557" y="227"/>
                    <a:pt x="557" y="229"/>
                  </a:cubicBezTo>
                  <a:cubicBezTo>
                    <a:pt x="557" y="245"/>
                    <a:pt x="544" y="267"/>
                    <a:pt x="537" y="276"/>
                  </a:cubicBezTo>
                  <a:cubicBezTo>
                    <a:pt x="528" y="288"/>
                    <a:pt x="525" y="298"/>
                    <a:pt x="514" y="307"/>
                  </a:cubicBezTo>
                  <a:cubicBezTo>
                    <a:pt x="495" y="321"/>
                    <a:pt x="475" y="326"/>
                    <a:pt x="468" y="352"/>
                  </a:cubicBezTo>
                  <a:cubicBezTo>
                    <a:pt x="466" y="359"/>
                    <a:pt x="458" y="361"/>
                    <a:pt x="458" y="369"/>
                  </a:cubicBezTo>
                  <a:cubicBezTo>
                    <a:pt x="458" y="378"/>
                    <a:pt x="460" y="382"/>
                    <a:pt x="460" y="390"/>
                  </a:cubicBezTo>
                  <a:cubicBezTo>
                    <a:pt x="460" y="400"/>
                    <a:pt x="471" y="405"/>
                    <a:pt x="471" y="410"/>
                  </a:cubicBezTo>
                  <a:cubicBezTo>
                    <a:pt x="471" y="412"/>
                    <a:pt x="469" y="414"/>
                    <a:pt x="469" y="415"/>
                  </a:cubicBezTo>
                  <a:cubicBezTo>
                    <a:pt x="469" y="422"/>
                    <a:pt x="469" y="422"/>
                    <a:pt x="469" y="422"/>
                  </a:cubicBezTo>
                  <a:cubicBezTo>
                    <a:pt x="469" y="426"/>
                    <a:pt x="468" y="432"/>
                    <a:pt x="468" y="440"/>
                  </a:cubicBezTo>
                  <a:cubicBezTo>
                    <a:pt x="470" y="442"/>
                    <a:pt x="470" y="443"/>
                    <a:pt x="470" y="446"/>
                  </a:cubicBezTo>
                  <a:cubicBezTo>
                    <a:pt x="470" y="468"/>
                    <a:pt x="433" y="466"/>
                    <a:pt x="429" y="484"/>
                  </a:cubicBezTo>
                  <a:cubicBezTo>
                    <a:pt x="425" y="485"/>
                    <a:pt x="421" y="490"/>
                    <a:pt x="421" y="493"/>
                  </a:cubicBezTo>
                  <a:cubicBezTo>
                    <a:pt x="421" y="499"/>
                    <a:pt x="429" y="504"/>
                    <a:pt x="429" y="512"/>
                  </a:cubicBezTo>
                  <a:cubicBezTo>
                    <a:pt x="429" y="517"/>
                    <a:pt x="428" y="526"/>
                    <a:pt x="426" y="529"/>
                  </a:cubicBezTo>
                  <a:cubicBezTo>
                    <a:pt x="425" y="531"/>
                    <a:pt x="420" y="530"/>
                    <a:pt x="418" y="531"/>
                  </a:cubicBezTo>
                  <a:cubicBezTo>
                    <a:pt x="411" y="534"/>
                    <a:pt x="407" y="537"/>
                    <a:pt x="404" y="544"/>
                  </a:cubicBezTo>
                  <a:cubicBezTo>
                    <a:pt x="406" y="546"/>
                    <a:pt x="408" y="548"/>
                    <a:pt x="408" y="550"/>
                  </a:cubicBezTo>
                  <a:cubicBezTo>
                    <a:pt x="408" y="558"/>
                    <a:pt x="400" y="565"/>
                    <a:pt x="396" y="568"/>
                  </a:cubicBezTo>
                  <a:cubicBezTo>
                    <a:pt x="390" y="575"/>
                    <a:pt x="389" y="581"/>
                    <a:pt x="385" y="587"/>
                  </a:cubicBezTo>
                  <a:cubicBezTo>
                    <a:pt x="378" y="596"/>
                    <a:pt x="375" y="604"/>
                    <a:pt x="363" y="610"/>
                  </a:cubicBezTo>
                  <a:cubicBezTo>
                    <a:pt x="358" y="612"/>
                    <a:pt x="351" y="610"/>
                    <a:pt x="350" y="615"/>
                  </a:cubicBezTo>
                  <a:cubicBezTo>
                    <a:pt x="346" y="615"/>
                    <a:pt x="344" y="617"/>
                    <a:pt x="341" y="617"/>
                  </a:cubicBezTo>
                  <a:cubicBezTo>
                    <a:pt x="338" y="617"/>
                    <a:pt x="336" y="614"/>
                    <a:pt x="333" y="614"/>
                  </a:cubicBezTo>
                  <a:cubicBezTo>
                    <a:pt x="321" y="614"/>
                    <a:pt x="314" y="623"/>
                    <a:pt x="303" y="623"/>
                  </a:cubicBezTo>
                  <a:cubicBezTo>
                    <a:pt x="298" y="623"/>
                    <a:pt x="296" y="620"/>
                    <a:pt x="294" y="617"/>
                  </a:cubicBezTo>
                  <a:cubicBezTo>
                    <a:pt x="292" y="617"/>
                    <a:pt x="292" y="618"/>
                    <a:pt x="291" y="618"/>
                  </a:cubicBezTo>
                  <a:cubicBezTo>
                    <a:pt x="291" y="613"/>
                    <a:pt x="288" y="606"/>
                    <a:pt x="286" y="604"/>
                  </a:cubicBezTo>
                  <a:cubicBezTo>
                    <a:pt x="288" y="602"/>
                    <a:pt x="290" y="600"/>
                    <a:pt x="290" y="596"/>
                  </a:cubicBezTo>
                  <a:cubicBezTo>
                    <a:pt x="290" y="592"/>
                    <a:pt x="282" y="583"/>
                    <a:pt x="280" y="581"/>
                  </a:cubicBezTo>
                  <a:cubicBezTo>
                    <a:pt x="270" y="563"/>
                    <a:pt x="257" y="546"/>
                    <a:pt x="257" y="521"/>
                  </a:cubicBezTo>
                  <a:cubicBezTo>
                    <a:pt x="257" y="516"/>
                    <a:pt x="257" y="515"/>
                    <a:pt x="257" y="513"/>
                  </a:cubicBezTo>
                  <a:cubicBezTo>
                    <a:pt x="257" y="509"/>
                    <a:pt x="253" y="508"/>
                    <a:pt x="251" y="504"/>
                  </a:cubicBezTo>
                  <a:cubicBezTo>
                    <a:pt x="243" y="490"/>
                    <a:pt x="234" y="479"/>
                    <a:pt x="234" y="461"/>
                  </a:cubicBezTo>
                  <a:cubicBezTo>
                    <a:pt x="234" y="441"/>
                    <a:pt x="252" y="436"/>
                    <a:pt x="252" y="420"/>
                  </a:cubicBezTo>
                  <a:cubicBezTo>
                    <a:pt x="252" y="413"/>
                    <a:pt x="249" y="410"/>
                    <a:pt x="249" y="404"/>
                  </a:cubicBezTo>
                  <a:cubicBezTo>
                    <a:pt x="247" y="392"/>
                    <a:pt x="244" y="387"/>
                    <a:pt x="241" y="380"/>
                  </a:cubicBezTo>
                  <a:cubicBezTo>
                    <a:pt x="239" y="375"/>
                    <a:pt x="240" y="368"/>
                    <a:pt x="237" y="363"/>
                  </a:cubicBezTo>
                  <a:cubicBezTo>
                    <a:pt x="229" y="354"/>
                    <a:pt x="213" y="344"/>
                    <a:pt x="213" y="330"/>
                  </a:cubicBezTo>
                  <a:cubicBezTo>
                    <a:pt x="213" y="327"/>
                    <a:pt x="217" y="320"/>
                    <a:pt x="219" y="319"/>
                  </a:cubicBezTo>
                  <a:cubicBezTo>
                    <a:pt x="218" y="316"/>
                    <a:pt x="219" y="315"/>
                    <a:pt x="219" y="314"/>
                  </a:cubicBezTo>
                  <a:cubicBezTo>
                    <a:pt x="219" y="311"/>
                    <a:pt x="219" y="302"/>
                    <a:pt x="222" y="300"/>
                  </a:cubicBezTo>
                  <a:cubicBezTo>
                    <a:pt x="219" y="294"/>
                    <a:pt x="214" y="288"/>
                    <a:pt x="204" y="288"/>
                  </a:cubicBezTo>
                  <a:cubicBezTo>
                    <a:pt x="199" y="288"/>
                    <a:pt x="195" y="288"/>
                    <a:pt x="192" y="288"/>
                  </a:cubicBezTo>
                  <a:cubicBezTo>
                    <a:pt x="183" y="288"/>
                    <a:pt x="181" y="271"/>
                    <a:pt x="170" y="271"/>
                  </a:cubicBezTo>
                  <a:cubicBezTo>
                    <a:pt x="155" y="271"/>
                    <a:pt x="145" y="278"/>
                    <a:pt x="134" y="281"/>
                  </a:cubicBezTo>
                  <a:cubicBezTo>
                    <a:pt x="129" y="283"/>
                    <a:pt x="128" y="286"/>
                    <a:pt x="124" y="286"/>
                  </a:cubicBezTo>
                  <a:cubicBezTo>
                    <a:pt x="119" y="286"/>
                    <a:pt x="112" y="282"/>
                    <a:pt x="106" y="282"/>
                  </a:cubicBezTo>
                  <a:cubicBezTo>
                    <a:pt x="95" y="282"/>
                    <a:pt x="90" y="288"/>
                    <a:pt x="79" y="288"/>
                  </a:cubicBezTo>
                  <a:cubicBezTo>
                    <a:pt x="76" y="288"/>
                    <a:pt x="72" y="286"/>
                    <a:pt x="71" y="286"/>
                  </a:cubicBezTo>
                  <a:cubicBezTo>
                    <a:pt x="63" y="280"/>
                    <a:pt x="46" y="270"/>
                    <a:pt x="40" y="261"/>
                  </a:cubicBezTo>
                  <a:cubicBezTo>
                    <a:pt x="34" y="252"/>
                    <a:pt x="33" y="245"/>
                    <a:pt x="26" y="240"/>
                  </a:cubicBezTo>
                  <a:cubicBezTo>
                    <a:pt x="24" y="238"/>
                    <a:pt x="8" y="225"/>
                    <a:pt x="8" y="224"/>
                  </a:cubicBezTo>
                  <a:cubicBezTo>
                    <a:pt x="7" y="222"/>
                    <a:pt x="6" y="221"/>
                    <a:pt x="5" y="220"/>
                  </a:cubicBezTo>
                  <a:cubicBezTo>
                    <a:pt x="5" y="220"/>
                    <a:pt x="5" y="220"/>
                    <a:pt x="5" y="220"/>
                  </a:cubicBezTo>
                  <a:cubicBezTo>
                    <a:pt x="5" y="215"/>
                    <a:pt x="4" y="213"/>
                    <a:pt x="4" y="210"/>
                  </a:cubicBezTo>
                  <a:cubicBezTo>
                    <a:pt x="4" y="206"/>
                    <a:pt x="2" y="205"/>
                    <a:pt x="0" y="201"/>
                  </a:cubicBezTo>
                  <a:cubicBezTo>
                    <a:pt x="6" y="198"/>
                    <a:pt x="12" y="182"/>
                    <a:pt x="12" y="175"/>
                  </a:cubicBezTo>
                  <a:cubicBezTo>
                    <a:pt x="12" y="162"/>
                    <a:pt x="6" y="154"/>
                    <a:pt x="6" y="143"/>
                  </a:cubicBezTo>
                  <a:cubicBezTo>
                    <a:pt x="6" y="137"/>
                    <a:pt x="13" y="134"/>
                    <a:pt x="14" y="129"/>
                  </a:cubicBezTo>
                  <a:cubicBezTo>
                    <a:pt x="18" y="118"/>
                    <a:pt x="26" y="103"/>
                    <a:pt x="33" y="93"/>
                  </a:cubicBezTo>
                  <a:cubicBezTo>
                    <a:pt x="37" y="88"/>
                    <a:pt x="45" y="88"/>
                    <a:pt x="50" y="86"/>
                  </a:cubicBezTo>
                  <a:cubicBezTo>
                    <a:pt x="54" y="83"/>
                    <a:pt x="61" y="77"/>
                    <a:pt x="63" y="73"/>
                  </a:cubicBezTo>
                  <a:cubicBezTo>
                    <a:pt x="66" y="62"/>
                    <a:pt x="62" y="57"/>
                    <a:pt x="68" y="50"/>
                  </a:cubicBezTo>
                  <a:cubicBezTo>
                    <a:pt x="75" y="41"/>
                    <a:pt x="85" y="32"/>
                    <a:pt x="92" y="23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94" y="20"/>
                    <a:pt x="94" y="18"/>
                    <a:pt x="97" y="15"/>
                  </a:cubicBezTo>
                  <a:cubicBezTo>
                    <a:pt x="104" y="20"/>
                    <a:pt x="112" y="22"/>
                    <a:pt x="122" y="22"/>
                  </a:cubicBezTo>
                  <a:cubicBezTo>
                    <a:pt x="128" y="22"/>
                    <a:pt x="129" y="19"/>
                    <a:pt x="132" y="17"/>
                  </a:cubicBezTo>
                  <a:cubicBezTo>
                    <a:pt x="144" y="12"/>
                    <a:pt x="165" y="4"/>
                    <a:pt x="178" y="4"/>
                  </a:cubicBezTo>
                  <a:cubicBezTo>
                    <a:pt x="182" y="4"/>
                    <a:pt x="185" y="7"/>
                    <a:pt x="188" y="7"/>
                  </a:cubicBezTo>
                  <a:cubicBezTo>
                    <a:pt x="191" y="7"/>
                    <a:pt x="195" y="2"/>
                    <a:pt x="200" y="2"/>
                  </a:cubicBezTo>
                  <a:cubicBezTo>
                    <a:pt x="203" y="2"/>
                    <a:pt x="205" y="4"/>
                    <a:pt x="208" y="4"/>
                  </a:cubicBezTo>
                  <a:cubicBezTo>
                    <a:pt x="214" y="4"/>
                    <a:pt x="214" y="0"/>
                    <a:pt x="220" y="0"/>
                  </a:cubicBezTo>
                  <a:cubicBezTo>
                    <a:pt x="225" y="0"/>
                    <a:pt x="224" y="5"/>
                    <a:pt x="228" y="5"/>
                  </a:cubicBezTo>
                  <a:cubicBezTo>
                    <a:pt x="230" y="5"/>
                    <a:pt x="231" y="4"/>
                    <a:pt x="233" y="3"/>
                  </a:cubicBezTo>
                  <a:cubicBezTo>
                    <a:pt x="232" y="8"/>
                    <a:pt x="228" y="7"/>
                    <a:pt x="228" y="11"/>
                  </a:cubicBezTo>
                  <a:cubicBezTo>
                    <a:pt x="228" y="14"/>
                    <a:pt x="232" y="15"/>
                    <a:pt x="232" y="17"/>
                  </a:cubicBezTo>
                  <a:cubicBezTo>
                    <a:pt x="232" y="22"/>
                    <a:pt x="228" y="24"/>
                    <a:pt x="228" y="28"/>
                  </a:cubicBezTo>
                  <a:cubicBezTo>
                    <a:pt x="228" y="35"/>
                    <a:pt x="236" y="42"/>
                    <a:pt x="241" y="42"/>
                  </a:cubicBezTo>
                  <a:cubicBezTo>
                    <a:pt x="245" y="42"/>
                    <a:pt x="247" y="42"/>
                    <a:pt x="249" y="42"/>
                  </a:cubicBezTo>
                  <a:cubicBezTo>
                    <a:pt x="268" y="42"/>
                    <a:pt x="275" y="65"/>
                    <a:pt x="296" y="65"/>
                  </a:cubicBezTo>
                  <a:cubicBezTo>
                    <a:pt x="298" y="65"/>
                    <a:pt x="302" y="62"/>
                    <a:pt x="302" y="60"/>
                  </a:cubicBezTo>
                  <a:cubicBezTo>
                    <a:pt x="302" y="58"/>
                    <a:pt x="302" y="57"/>
                    <a:pt x="302" y="55"/>
                  </a:cubicBezTo>
                  <a:cubicBezTo>
                    <a:pt x="302" y="45"/>
                    <a:pt x="309" y="45"/>
                    <a:pt x="317" y="43"/>
                  </a:cubicBezTo>
                  <a:lnTo>
                    <a:pt x="318" y="43"/>
                  </a:lnTo>
                  <a:close/>
                </a:path>
              </a:pathLst>
            </a:custGeom>
            <a:grpFill/>
            <a:ln>
              <a:solidFill>
                <a:schemeClr val="bg1">
                  <a:lumMod val="75000"/>
                  <a:lumOff val="25000"/>
                </a:schemeClr>
              </a:solidFill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grpSp>
          <p:nvGrpSpPr>
            <p:cNvPr id="719" name="Group 718"/>
            <p:cNvGrpSpPr/>
            <p:nvPr/>
          </p:nvGrpSpPr>
          <p:grpSpPr>
            <a:xfrm>
              <a:off x="5618494" y="3253921"/>
              <a:ext cx="1240440" cy="983926"/>
              <a:chOff x="6329473" y="3053436"/>
              <a:chExt cx="1240440" cy="983926"/>
            </a:xfrm>
            <a:grpFill/>
          </p:grpSpPr>
          <p:sp>
            <p:nvSpPr>
              <p:cNvPr id="720" name="Freeform 12"/>
              <p:cNvSpPr>
                <a:spLocks/>
              </p:cNvSpPr>
              <p:nvPr/>
            </p:nvSpPr>
            <p:spPr bwMode="auto">
              <a:xfrm>
                <a:off x="6753280" y="3065828"/>
                <a:ext cx="126399" cy="146226"/>
              </a:xfrm>
              <a:custGeom>
                <a:avLst/>
                <a:gdLst>
                  <a:gd name="T0" fmla="*/ 21 w 52"/>
                  <a:gd name="T1" fmla="*/ 22 h 60"/>
                  <a:gd name="T2" fmla="*/ 17 w 52"/>
                  <a:gd name="T3" fmla="*/ 25 h 60"/>
                  <a:gd name="T4" fmla="*/ 11 w 52"/>
                  <a:gd name="T5" fmla="*/ 15 h 60"/>
                  <a:gd name="T6" fmla="*/ 21 w 52"/>
                  <a:gd name="T7" fmla="*/ 10 h 60"/>
                  <a:gd name="T8" fmla="*/ 32 w 52"/>
                  <a:gd name="T9" fmla="*/ 9 h 60"/>
                  <a:gd name="T10" fmla="*/ 42 w 52"/>
                  <a:gd name="T11" fmla="*/ 11 h 60"/>
                  <a:gd name="T12" fmla="*/ 50 w 52"/>
                  <a:gd name="T13" fmla="*/ 2 h 60"/>
                  <a:gd name="T14" fmla="*/ 52 w 52"/>
                  <a:gd name="T15" fmla="*/ 0 h 60"/>
                  <a:gd name="T16" fmla="*/ 50 w 52"/>
                  <a:gd name="T17" fmla="*/ 0 h 60"/>
                  <a:gd name="T18" fmla="*/ 41 w 52"/>
                  <a:gd name="T19" fmla="*/ 6 h 60"/>
                  <a:gd name="T20" fmla="*/ 39 w 52"/>
                  <a:gd name="T21" fmla="*/ 6 h 60"/>
                  <a:gd name="T22" fmla="*/ 19 w 52"/>
                  <a:gd name="T23" fmla="*/ 3 h 60"/>
                  <a:gd name="T24" fmla="*/ 8 w 52"/>
                  <a:gd name="T25" fmla="*/ 19 h 60"/>
                  <a:gd name="T26" fmla="*/ 5 w 52"/>
                  <a:gd name="T27" fmla="*/ 23 h 60"/>
                  <a:gd name="T28" fmla="*/ 0 w 52"/>
                  <a:gd name="T29" fmla="*/ 39 h 60"/>
                  <a:gd name="T30" fmla="*/ 6 w 52"/>
                  <a:gd name="T31" fmla="*/ 43 h 60"/>
                  <a:gd name="T32" fmla="*/ 6 w 52"/>
                  <a:gd name="T33" fmla="*/ 56 h 60"/>
                  <a:gd name="T34" fmla="*/ 10 w 52"/>
                  <a:gd name="T35" fmla="*/ 60 h 60"/>
                  <a:gd name="T36" fmla="*/ 15 w 52"/>
                  <a:gd name="T37" fmla="*/ 49 h 60"/>
                  <a:gd name="T38" fmla="*/ 12 w 52"/>
                  <a:gd name="T39" fmla="*/ 39 h 60"/>
                  <a:gd name="T40" fmla="*/ 16 w 52"/>
                  <a:gd name="T41" fmla="*/ 36 h 60"/>
                  <a:gd name="T42" fmla="*/ 19 w 52"/>
                  <a:gd name="T43" fmla="*/ 36 h 60"/>
                  <a:gd name="T44" fmla="*/ 17 w 52"/>
                  <a:gd name="T45" fmla="*/ 42 h 60"/>
                  <a:gd name="T46" fmla="*/ 22 w 52"/>
                  <a:gd name="T47" fmla="*/ 51 h 60"/>
                  <a:gd name="T48" fmla="*/ 22 w 52"/>
                  <a:gd name="T49" fmla="*/ 53 h 60"/>
                  <a:gd name="T50" fmla="*/ 26 w 52"/>
                  <a:gd name="T51" fmla="*/ 53 h 60"/>
                  <a:gd name="T52" fmla="*/ 32 w 52"/>
                  <a:gd name="T53" fmla="*/ 47 h 60"/>
                  <a:gd name="T54" fmla="*/ 28 w 52"/>
                  <a:gd name="T55" fmla="*/ 42 h 60"/>
                  <a:gd name="T56" fmla="*/ 29 w 52"/>
                  <a:gd name="T57" fmla="*/ 40 h 60"/>
                  <a:gd name="T58" fmla="*/ 22 w 52"/>
                  <a:gd name="T59" fmla="*/ 28 h 60"/>
                  <a:gd name="T60" fmla="*/ 37 w 52"/>
                  <a:gd name="T61" fmla="*/ 20 h 60"/>
                  <a:gd name="T62" fmla="*/ 37 w 52"/>
                  <a:gd name="T63" fmla="*/ 18 h 60"/>
                  <a:gd name="T64" fmla="*/ 20 w 52"/>
                  <a:gd name="T65" fmla="*/ 23 h 60"/>
                  <a:gd name="T66" fmla="*/ 21 w 52"/>
                  <a:gd name="T67" fmla="*/ 2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2" h="60">
                    <a:moveTo>
                      <a:pt x="21" y="22"/>
                    </a:moveTo>
                    <a:cubicBezTo>
                      <a:pt x="19" y="23"/>
                      <a:pt x="19" y="25"/>
                      <a:pt x="17" y="25"/>
                    </a:cubicBezTo>
                    <a:cubicBezTo>
                      <a:pt x="13" y="25"/>
                      <a:pt x="11" y="19"/>
                      <a:pt x="11" y="15"/>
                    </a:cubicBezTo>
                    <a:cubicBezTo>
                      <a:pt x="11" y="9"/>
                      <a:pt x="16" y="10"/>
                      <a:pt x="21" y="10"/>
                    </a:cubicBezTo>
                    <a:cubicBezTo>
                      <a:pt x="26" y="10"/>
                      <a:pt x="28" y="9"/>
                      <a:pt x="32" y="9"/>
                    </a:cubicBezTo>
                    <a:cubicBezTo>
                      <a:pt x="35" y="9"/>
                      <a:pt x="38" y="11"/>
                      <a:pt x="42" y="11"/>
                    </a:cubicBezTo>
                    <a:cubicBezTo>
                      <a:pt x="48" y="11"/>
                      <a:pt x="50" y="6"/>
                      <a:pt x="50" y="2"/>
                    </a:cubicBezTo>
                    <a:cubicBezTo>
                      <a:pt x="51" y="2"/>
                      <a:pt x="52" y="1"/>
                      <a:pt x="52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47" y="2"/>
                      <a:pt x="43" y="5"/>
                      <a:pt x="41" y="6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1" y="3"/>
                      <a:pt x="8" y="12"/>
                      <a:pt x="8" y="19"/>
                    </a:cubicBezTo>
                    <a:cubicBezTo>
                      <a:pt x="8" y="21"/>
                      <a:pt x="5" y="22"/>
                      <a:pt x="5" y="23"/>
                    </a:cubicBezTo>
                    <a:cubicBezTo>
                      <a:pt x="3" y="30"/>
                      <a:pt x="0" y="33"/>
                      <a:pt x="0" y="39"/>
                    </a:cubicBezTo>
                    <a:cubicBezTo>
                      <a:pt x="0" y="42"/>
                      <a:pt x="4" y="42"/>
                      <a:pt x="6" y="43"/>
                    </a:cubicBezTo>
                    <a:cubicBezTo>
                      <a:pt x="6" y="47"/>
                      <a:pt x="6" y="53"/>
                      <a:pt x="6" y="56"/>
                    </a:cubicBezTo>
                    <a:cubicBezTo>
                      <a:pt x="6" y="58"/>
                      <a:pt x="8" y="60"/>
                      <a:pt x="10" y="60"/>
                    </a:cubicBezTo>
                    <a:cubicBezTo>
                      <a:pt x="13" y="60"/>
                      <a:pt x="15" y="50"/>
                      <a:pt x="15" y="49"/>
                    </a:cubicBezTo>
                    <a:cubicBezTo>
                      <a:pt x="15" y="45"/>
                      <a:pt x="12" y="43"/>
                      <a:pt x="12" y="39"/>
                    </a:cubicBezTo>
                    <a:cubicBezTo>
                      <a:pt x="12" y="37"/>
                      <a:pt x="14" y="36"/>
                      <a:pt x="16" y="36"/>
                    </a:cubicBezTo>
                    <a:cubicBezTo>
                      <a:pt x="17" y="36"/>
                      <a:pt x="18" y="36"/>
                      <a:pt x="19" y="36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7" y="46"/>
                      <a:pt x="22" y="47"/>
                      <a:pt x="22" y="51"/>
                    </a:cubicBezTo>
                    <a:cubicBezTo>
                      <a:pt x="22" y="52"/>
                      <a:pt x="22" y="52"/>
                      <a:pt x="22" y="53"/>
                    </a:cubicBezTo>
                    <a:cubicBezTo>
                      <a:pt x="26" y="53"/>
                      <a:pt x="26" y="53"/>
                      <a:pt x="26" y="53"/>
                    </a:cubicBezTo>
                    <a:cubicBezTo>
                      <a:pt x="26" y="50"/>
                      <a:pt x="32" y="50"/>
                      <a:pt x="32" y="47"/>
                    </a:cubicBezTo>
                    <a:cubicBezTo>
                      <a:pt x="31" y="47"/>
                      <a:pt x="28" y="44"/>
                      <a:pt x="28" y="42"/>
                    </a:cubicBezTo>
                    <a:cubicBezTo>
                      <a:pt x="28" y="42"/>
                      <a:pt x="29" y="41"/>
                      <a:pt x="29" y="40"/>
                    </a:cubicBezTo>
                    <a:cubicBezTo>
                      <a:pt x="27" y="40"/>
                      <a:pt x="22" y="29"/>
                      <a:pt x="22" y="28"/>
                    </a:cubicBezTo>
                    <a:cubicBezTo>
                      <a:pt x="30" y="28"/>
                      <a:pt x="31" y="22"/>
                      <a:pt x="37" y="20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5" y="17"/>
                      <a:pt x="20" y="22"/>
                      <a:pt x="20" y="23"/>
                    </a:cubicBezTo>
                    <a:lnTo>
                      <a:pt x="21" y="22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21" name="Freeform 13"/>
              <p:cNvSpPr>
                <a:spLocks/>
              </p:cNvSpPr>
              <p:nvPr/>
            </p:nvSpPr>
            <p:spPr bwMode="auto">
              <a:xfrm>
                <a:off x="6485612" y="3214533"/>
                <a:ext cx="205707" cy="61960"/>
              </a:xfrm>
              <a:custGeom>
                <a:avLst/>
                <a:gdLst>
                  <a:gd name="T0" fmla="*/ 81 w 84"/>
                  <a:gd name="T1" fmla="*/ 24 h 25"/>
                  <a:gd name="T2" fmla="*/ 75 w 84"/>
                  <a:gd name="T3" fmla="*/ 22 h 25"/>
                  <a:gd name="T4" fmla="*/ 75 w 84"/>
                  <a:gd name="T5" fmla="*/ 25 h 25"/>
                  <a:gd name="T6" fmla="*/ 44 w 84"/>
                  <a:gd name="T7" fmla="*/ 20 h 25"/>
                  <a:gd name="T8" fmla="*/ 37 w 84"/>
                  <a:gd name="T9" fmla="*/ 17 h 25"/>
                  <a:gd name="T10" fmla="*/ 21 w 84"/>
                  <a:gd name="T11" fmla="*/ 15 h 25"/>
                  <a:gd name="T12" fmla="*/ 10 w 84"/>
                  <a:gd name="T13" fmla="*/ 13 h 25"/>
                  <a:gd name="T14" fmla="*/ 0 w 84"/>
                  <a:gd name="T15" fmla="*/ 7 h 25"/>
                  <a:gd name="T16" fmla="*/ 8 w 84"/>
                  <a:gd name="T17" fmla="*/ 1 h 25"/>
                  <a:gd name="T18" fmla="*/ 10 w 84"/>
                  <a:gd name="T19" fmla="*/ 2 h 25"/>
                  <a:gd name="T20" fmla="*/ 14 w 84"/>
                  <a:gd name="T21" fmla="*/ 0 h 25"/>
                  <a:gd name="T22" fmla="*/ 36 w 84"/>
                  <a:gd name="T23" fmla="*/ 10 h 25"/>
                  <a:gd name="T24" fmla="*/ 45 w 84"/>
                  <a:gd name="T25" fmla="*/ 5 h 25"/>
                  <a:gd name="T26" fmla="*/ 58 w 84"/>
                  <a:gd name="T27" fmla="*/ 10 h 25"/>
                  <a:gd name="T28" fmla="*/ 66 w 84"/>
                  <a:gd name="T29" fmla="*/ 9 h 25"/>
                  <a:gd name="T30" fmla="*/ 69 w 84"/>
                  <a:gd name="T31" fmla="*/ 9 h 25"/>
                  <a:gd name="T32" fmla="*/ 58 w 84"/>
                  <a:gd name="T33" fmla="*/ 11 h 25"/>
                  <a:gd name="T34" fmla="*/ 70 w 84"/>
                  <a:gd name="T35" fmla="*/ 15 h 25"/>
                  <a:gd name="T36" fmla="*/ 72 w 84"/>
                  <a:gd name="T37" fmla="*/ 18 h 25"/>
                  <a:gd name="T38" fmla="*/ 79 w 84"/>
                  <a:gd name="T39" fmla="*/ 18 h 25"/>
                  <a:gd name="T40" fmla="*/ 84 w 84"/>
                  <a:gd name="T41" fmla="*/ 21 h 25"/>
                  <a:gd name="T42" fmla="*/ 81 w 84"/>
                  <a:gd name="T43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4" h="25">
                    <a:moveTo>
                      <a:pt x="81" y="24"/>
                    </a:moveTo>
                    <a:cubicBezTo>
                      <a:pt x="78" y="24"/>
                      <a:pt x="78" y="22"/>
                      <a:pt x="75" y="22"/>
                    </a:cubicBezTo>
                    <a:cubicBezTo>
                      <a:pt x="74" y="22"/>
                      <a:pt x="74" y="24"/>
                      <a:pt x="75" y="25"/>
                    </a:cubicBezTo>
                    <a:cubicBezTo>
                      <a:pt x="65" y="21"/>
                      <a:pt x="56" y="20"/>
                      <a:pt x="44" y="20"/>
                    </a:cubicBezTo>
                    <a:cubicBezTo>
                      <a:pt x="41" y="20"/>
                      <a:pt x="40" y="17"/>
                      <a:pt x="37" y="17"/>
                    </a:cubicBezTo>
                    <a:cubicBezTo>
                      <a:pt x="32" y="17"/>
                      <a:pt x="27" y="16"/>
                      <a:pt x="21" y="15"/>
                    </a:cubicBezTo>
                    <a:cubicBezTo>
                      <a:pt x="17" y="13"/>
                      <a:pt x="13" y="16"/>
                      <a:pt x="10" y="13"/>
                    </a:cubicBezTo>
                    <a:cubicBezTo>
                      <a:pt x="7" y="10"/>
                      <a:pt x="5" y="7"/>
                      <a:pt x="0" y="7"/>
                    </a:cubicBezTo>
                    <a:cubicBezTo>
                      <a:pt x="1" y="6"/>
                      <a:pt x="6" y="1"/>
                      <a:pt x="8" y="1"/>
                    </a:cubicBezTo>
                    <a:cubicBezTo>
                      <a:pt x="8" y="1"/>
                      <a:pt x="9" y="2"/>
                      <a:pt x="10" y="2"/>
                    </a:cubicBezTo>
                    <a:cubicBezTo>
                      <a:pt x="12" y="2"/>
                      <a:pt x="13" y="0"/>
                      <a:pt x="14" y="0"/>
                    </a:cubicBezTo>
                    <a:cubicBezTo>
                      <a:pt x="23" y="0"/>
                      <a:pt x="27" y="10"/>
                      <a:pt x="36" y="10"/>
                    </a:cubicBezTo>
                    <a:cubicBezTo>
                      <a:pt x="41" y="10"/>
                      <a:pt x="41" y="5"/>
                      <a:pt x="45" y="5"/>
                    </a:cubicBezTo>
                    <a:cubicBezTo>
                      <a:pt x="51" y="5"/>
                      <a:pt x="53" y="10"/>
                      <a:pt x="58" y="10"/>
                    </a:cubicBezTo>
                    <a:cubicBezTo>
                      <a:pt x="66" y="9"/>
                      <a:pt x="66" y="9"/>
                      <a:pt x="66" y="9"/>
                    </a:cubicBezTo>
                    <a:cubicBezTo>
                      <a:pt x="69" y="9"/>
                      <a:pt x="69" y="9"/>
                      <a:pt x="69" y="9"/>
                    </a:cubicBezTo>
                    <a:cubicBezTo>
                      <a:pt x="68" y="11"/>
                      <a:pt x="59" y="12"/>
                      <a:pt x="58" y="11"/>
                    </a:cubicBezTo>
                    <a:cubicBezTo>
                      <a:pt x="61" y="14"/>
                      <a:pt x="65" y="15"/>
                      <a:pt x="70" y="15"/>
                    </a:cubicBezTo>
                    <a:cubicBezTo>
                      <a:pt x="72" y="15"/>
                      <a:pt x="72" y="17"/>
                      <a:pt x="72" y="18"/>
                    </a:cubicBezTo>
                    <a:cubicBezTo>
                      <a:pt x="74" y="20"/>
                      <a:pt x="77" y="17"/>
                      <a:pt x="79" y="18"/>
                    </a:cubicBezTo>
                    <a:cubicBezTo>
                      <a:pt x="82" y="19"/>
                      <a:pt x="82" y="20"/>
                      <a:pt x="84" y="21"/>
                    </a:cubicBezTo>
                    <a:cubicBezTo>
                      <a:pt x="83" y="22"/>
                      <a:pt x="81" y="24"/>
                      <a:pt x="81" y="24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22" name="Freeform 14"/>
              <p:cNvSpPr>
                <a:spLocks/>
              </p:cNvSpPr>
              <p:nvPr/>
            </p:nvSpPr>
            <p:spPr bwMode="auto">
              <a:xfrm>
                <a:off x="6774346" y="3264101"/>
                <a:ext cx="61960" cy="14870"/>
              </a:xfrm>
              <a:custGeom>
                <a:avLst/>
                <a:gdLst>
                  <a:gd name="T0" fmla="*/ 17 w 25"/>
                  <a:gd name="T1" fmla="*/ 6 h 6"/>
                  <a:gd name="T2" fmla="*/ 7 w 25"/>
                  <a:gd name="T3" fmla="*/ 6 h 6"/>
                  <a:gd name="T4" fmla="*/ 0 w 25"/>
                  <a:gd name="T5" fmla="*/ 3 h 6"/>
                  <a:gd name="T6" fmla="*/ 6 w 25"/>
                  <a:gd name="T7" fmla="*/ 1 h 6"/>
                  <a:gd name="T8" fmla="*/ 17 w 25"/>
                  <a:gd name="T9" fmla="*/ 3 h 6"/>
                  <a:gd name="T10" fmla="*/ 25 w 25"/>
                  <a:gd name="T11" fmla="*/ 0 h 6"/>
                  <a:gd name="T12" fmla="*/ 17 w 25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6">
                    <a:moveTo>
                      <a:pt x="17" y="6"/>
                    </a:moveTo>
                    <a:cubicBezTo>
                      <a:pt x="13" y="6"/>
                      <a:pt x="9" y="6"/>
                      <a:pt x="7" y="6"/>
                    </a:cubicBezTo>
                    <a:cubicBezTo>
                      <a:pt x="5" y="6"/>
                      <a:pt x="0" y="6"/>
                      <a:pt x="0" y="3"/>
                    </a:cubicBezTo>
                    <a:cubicBezTo>
                      <a:pt x="0" y="0"/>
                      <a:pt x="4" y="1"/>
                      <a:pt x="6" y="1"/>
                    </a:cubicBezTo>
                    <a:cubicBezTo>
                      <a:pt x="11" y="1"/>
                      <a:pt x="13" y="3"/>
                      <a:pt x="17" y="3"/>
                    </a:cubicBezTo>
                    <a:cubicBezTo>
                      <a:pt x="21" y="3"/>
                      <a:pt x="23" y="1"/>
                      <a:pt x="25" y="0"/>
                    </a:cubicBezTo>
                    <a:cubicBezTo>
                      <a:pt x="23" y="4"/>
                      <a:pt x="21" y="4"/>
                      <a:pt x="17" y="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23" name="Freeform 15"/>
              <p:cNvSpPr>
                <a:spLocks/>
              </p:cNvSpPr>
              <p:nvPr/>
            </p:nvSpPr>
            <p:spPr bwMode="auto">
              <a:xfrm>
                <a:off x="6713625" y="3266579"/>
                <a:ext cx="44611" cy="14870"/>
              </a:xfrm>
              <a:custGeom>
                <a:avLst/>
                <a:gdLst>
                  <a:gd name="T0" fmla="*/ 18 w 18"/>
                  <a:gd name="T1" fmla="*/ 4 h 6"/>
                  <a:gd name="T2" fmla="*/ 15 w 18"/>
                  <a:gd name="T3" fmla="*/ 4 h 6"/>
                  <a:gd name="T4" fmla="*/ 13 w 18"/>
                  <a:gd name="T5" fmla="*/ 3 h 6"/>
                  <a:gd name="T6" fmla="*/ 6 w 18"/>
                  <a:gd name="T7" fmla="*/ 6 h 6"/>
                  <a:gd name="T8" fmla="*/ 0 w 18"/>
                  <a:gd name="T9" fmla="*/ 4 h 6"/>
                  <a:gd name="T10" fmla="*/ 5 w 18"/>
                  <a:gd name="T11" fmla="*/ 1 h 6"/>
                  <a:gd name="T12" fmla="*/ 11 w 18"/>
                  <a:gd name="T13" fmla="*/ 2 h 6"/>
                  <a:gd name="T14" fmla="*/ 11 w 18"/>
                  <a:gd name="T15" fmla="*/ 0 h 6"/>
                  <a:gd name="T16" fmla="*/ 18 w 18"/>
                  <a:gd name="T17" fmla="*/ 0 h 6"/>
                  <a:gd name="T18" fmla="*/ 18 w 18"/>
                  <a:gd name="T1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6">
                    <a:moveTo>
                      <a:pt x="18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4"/>
                      <a:pt x="9" y="6"/>
                      <a:pt x="6" y="6"/>
                    </a:cubicBezTo>
                    <a:cubicBezTo>
                      <a:pt x="4" y="6"/>
                      <a:pt x="0" y="5"/>
                      <a:pt x="0" y="4"/>
                    </a:cubicBezTo>
                    <a:cubicBezTo>
                      <a:pt x="0" y="1"/>
                      <a:pt x="3" y="1"/>
                      <a:pt x="5" y="1"/>
                    </a:cubicBezTo>
                    <a:cubicBezTo>
                      <a:pt x="8" y="1"/>
                      <a:pt x="9" y="2"/>
                      <a:pt x="11" y="2"/>
                    </a:cubicBezTo>
                    <a:cubicBezTo>
                      <a:pt x="11" y="1"/>
                      <a:pt x="11" y="1"/>
                      <a:pt x="11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2"/>
                      <a:pt x="17" y="4"/>
                      <a:pt x="18" y="4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24" name="Freeform 16"/>
              <p:cNvSpPr>
                <a:spLocks/>
              </p:cNvSpPr>
              <p:nvPr/>
            </p:nvSpPr>
            <p:spPr bwMode="auto">
              <a:xfrm>
                <a:off x="6760715" y="3283928"/>
                <a:ext cx="30980" cy="24784"/>
              </a:xfrm>
              <a:custGeom>
                <a:avLst/>
                <a:gdLst>
                  <a:gd name="T0" fmla="*/ 9 w 13"/>
                  <a:gd name="T1" fmla="*/ 10 h 10"/>
                  <a:gd name="T2" fmla="*/ 8 w 13"/>
                  <a:gd name="T3" fmla="*/ 6 h 10"/>
                  <a:gd name="T4" fmla="*/ 0 w 13"/>
                  <a:gd name="T5" fmla="*/ 3 h 10"/>
                  <a:gd name="T6" fmla="*/ 6 w 13"/>
                  <a:gd name="T7" fmla="*/ 1 h 10"/>
                  <a:gd name="T8" fmla="*/ 8 w 13"/>
                  <a:gd name="T9" fmla="*/ 1 h 10"/>
                  <a:gd name="T10" fmla="*/ 13 w 13"/>
                  <a:gd name="T11" fmla="*/ 8 h 10"/>
                  <a:gd name="T12" fmla="*/ 10 w 13"/>
                  <a:gd name="T13" fmla="*/ 10 h 10"/>
                  <a:gd name="T14" fmla="*/ 9 w 13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9" y="10"/>
                    </a:moveTo>
                    <a:cubicBezTo>
                      <a:pt x="8" y="10"/>
                      <a:pt x="8" y="7"/>
                      <a:pt x="8" y="6"/>
                    </a:cubicBezTo>
                    <a:cubicBezTo>
                      <a:pt x="5" y="6"/>
                      <a:pt x="0" y="6"/>
                      <a:pt x="0" y="3"/>
                    </a:cubicBezTo>
                    <a:cubicBezTo>
                      <a:pt x="0" y="0"/>
                      <a:pt x="4" y="1"/>
                      <a:pt x="6" y="1"/>
                    </a:cubicBezTo>
                    <a:cubicBezTo>
                      <a:pt x="6" y="1"/>
                      <a:pt x="8" y="1"/>
                      <a:pt x="8" y="1"/>
                    </a:cubicBezTo>
                    <a:cubicBezTo>
                      <a:pt x="8" y="5"/>
                      <a:pt x="13" y="4"/>
                      <a:pt x="13" y="8"/>
                    </a:cubicBezTo>
                    <a:cubicBezTo>
                      <a:pt x="13" y="9"/>
                      <a:pt x="11" y="10"/>
                      <a:pt x="10" y="10"/>
                    </a:cubicBezTo>
                    <a:cubicBezTo>
                      <a:pt x="10" y="10"/>
                      <a:pt x="10" y="10"/>
                      <a:pt x="9" y="1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25" name="Freeform 17"/>
              <p:cNvSpPr>
                <a:spLocks/>
              </p:cNvSpPr>
              <p:nvPr/>
            </p:nvSpPr>
            <p:spPr bwMode="auto">
              <a:xfrm>
                <a:off x="6698755" y="3266579"/>
                <a:ext cx="12392" cy="12392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0 h 5"/>
                  <a:gd name="T4" fmla="*/ 5 w 5"/>
                  <a:gd name="T5" fmla="*/ 2 h 5"/>
                  <a:gd name="T6" fmla="*/ 2 w 5"/>
                  <a:gd name="T7" fmla="*/ 5 h 5"/>
                  <a:gd name="T8" fmla="*/ 0 w 5"/>
                  <a:gd name="T9" fmla="*/ 3 h 5"/>
                  <a:gd name="T10" fmla="*/ 0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4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1" y="5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26" name="Freeform 18"/>
              <p:cNvSpPr>
                <a:spLocks/>
              </p:cNvSpPr>
              <p:nvPr/>
            </p:nvSpPr>
            <p:spPr bwMode="auto">
              <a:xfrm>
                <a:off x="6848699" y="3266579"/>
                <a:ext cx="70635" cy="42133"/>
              </a:xfrm>
              <a:custGeom>
                <a:avLst/>
                <a:gdLst>
                  <a:gd name="T0" fmla="*/ 12 w 29"/>
                  <a:gd name="T1" fmla="*/ 9 h 17"/>
                  <a:gd name="T2" fmla="*/ 11 w 29"/>
                  <a:gd name="T3" fmla="*/ 12 h 17"/>
                  <a:gd name="T4" fmla="*/ 2 w 29"/>
                  <a:gd name="T5" fmla="*/ 17 h 17"/>
                  <a:gd name="T6" fmla="*/ 0 w 29"/>
                  <a:gd name="T7" fmla="*/ 15 h 17"/>
                  <a:gd name="T8" fmla="*/ 10 w 29"/>
                  <a:gd name="T9" fmla="*/ 7 h 17"/>
                  <a:gd name="T10" fmla="*/ 11 w 29"/>
                  <a:gd name="T11" fmla="*/ 4 h 17"/>
                  <a:gd name="T12" fmla="*/ 29 w 29"/>
                  <a:gd name="T13" fmla="*/ 2 h 17"/>
                  <a:gd name="T14" fmla="*/ 12 w 29"/>
                  <a:gd name="T15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17">
                    <a:moveTo>
                      <a:pt x="12" y="9"/>
                    </a:moveTo>
                    <a:cubicBezTo>
                      <a:pt x="11" y="9"/>
                      <a:pt x="12" y="11"/>
                      <a:pt x="11" y="12"/>
                    </a:cubicBezTo>
                    <a:cubicBezTo>
                      <a:pt x="10" y="14"/>
                      <a:pt x="5" y="17"/>
                      <a:pt x="2" y="17"/>
                    </a:cubicBezTo>
                    <a:cubicBezTo>
                      <a:pt x="1" y="17"/>
                      <a:pt x="0" y="16"/>
                      <a:pt x="0" y="15"/>
                    </a:cubicBezTo>
                    <a:cubicBezTo>
                      <a:pt x="0" y="8"/>
                      <a:pt x="5" y="8"/>
                      <a:pt x="10" y="7"/>
                    </a:cubicBezTo>
                    <a:cubicBezTo>
                      <a:pt x="11" y="7"/>
                      <a:pt x="11" y="5"/>
                      <a:pt x="11" y="4"/>
                    </a:cubicBezTo>
                    <a:cubicBezTo>
                      <a:pt x="14" y="1"/>
                      <a:pt x="27" y="0"/>
                      <a:pt x="29" y="2"/>
                    </a:cubicBezTo>
                    <a:cubicBezTo>
                      <a:pt x="26" y="6"/>
                      <a:pt x="17" y="9"/>
                      <a:pt x="12" y="9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27" name="Freeform 19"/>
              <p:cNvSpPr>
                <a:spLocks/>
              </p:cNvSpPr>
              <p:nvPr/>
            </p:nvSpPr>
            <p:spPr bwMode="auto">
              <a:xfrm>
                <a:off x="7058123" y="3210815"/>
                <a:ext cx="12392" cy="28502"/>
              </a:xfrm>
              <a:custGeom>
                <a:avLst/>
                <a:gdLst>
                  <a:gd name="T0" fmla="*/ 4 w 5"/>
                  <a:gd name="T1" fmla="*/ 0 h 12"/>
                  <a:gd name="T2" fmla="*/ 5 w 5"/>
                  <a:gd name="T3" fmla="*/ 3 h 12"/>
                  <a:gd name="T4" fmla="*/ 3 w 5"/>
                  <a:gd name="T5" fmla="*/ 6 h 12"/>
                  <a:gd name="T6" fmla="*/ 1 w 5"/>
                  <a:gd name="T7" fmla="*/ 12 h 12"/>
                  <a:gd name="T8" fmla="*/ 0 w 5"/>
                  <a:gd name="T9" fmla="*/ 10 h 12"/>
                  <a:gd name="T10" fmla="*/ 3 w 5"/>
                  <a:gd name="T11" fmla="*/ 5 h 12"/>
                  <a:gd name="T12" fmla="*/ 4 w 5"/>
                  <a:gd name="T1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4" y="0"/>
                    </a:moveTo>
                    <a:cubicBezTo>
                      <a:pt x="5" y="2"/>
                      <a:pt x="5" y="1"/>
                      <a:pt x="5" y="3"/>
                    </a:cubicBezTo>
                    <a:cubicBezTo>
                      <a:pt x="5" y="5"/>
                      <a:pt x="5" y="6"/>
                      <a:pt x="3" y="6"/>
                    </a:cubicBezTo>
                    <a:cubicBezTo>
                      <a:pt x="3" y="9"/>
                      <a:pt x="4" y="12"/>
                      <a:pt x="1" y="12"/>
                    </a:cubicBezTo>
                    <a:cubicBezTo>
                      <a:pt x="1" y="12"/>
                      <a:pt x="0" y="10"/>
                      <a:pt x="0" y="10"/>
                    </a:cubicBezTo>
                    <a:cubicBezTo>
                      <a:pt x="0" y="7"/>
                      <a:pt x="3" y="6"/>
                      <a:pt x="3" y="5"/>
                    </a:cubicBezTo>
                    <a:cubicBezTo>
                      <a:pt x="3" y="3"/>
                      <a:pt x="2" y="0"/>
                      <a:pt x="4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28" name="Freeform 20"/>
              <p:cNvSpPr>
                <a:spLocks/>
              </p:cNvSpPr>
              <p:nvPr/>
            </p:nvSpPr>
            <p:spPr bwMode="auto">
              <a:xfrm>
                <a:off x="6899505" y="3156290"/>
                <a:ext cx="19827" cy="22306"/>
              </a:xfrm>
              <a:custGeom>
                <a:avLst/>
                <a:gdLst>
                  <a:gd name="T0" fmla="*/ 8 w 8"/>
                  <a:gd name="T1" fmla="*/ 5 h 9"/>
                  <a:gd name="T2" fmla="*/ 5 w 8"/>
                  <a:gd name="T3" fmla="*/ 9 h 9"/>
                  <a:gd name="T4" fmla="*/ 0 w 8"/>
                  <a:gd name="T5" fmla="*/ 3 h 9"/>
                  <a:gd name="T6" fmla="*/ 8 w 8"/>
                  <a:gd name="T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8" y="5"/>
                      <a:pt x="6" y="9"/>
                      <a:pt x="5" y="9"/>
                    </a:cubicBezTo>
                    <a:cubicBezTo>
                      <a:pt x="3" y="9"/>
                      <a:pt x="0" y="5"/>
                      <a:pt x="0" y="3"/>
                    </a:cubicBezTo>
                    <a:cubicBezTo>
                      <a:pt x="0" y="0"/>
                      <a:pt x="8" y="2"/>
                      <a:pt x="8" y="5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29" name="Freeform 21"/>
              <p:cNvSpPr>
                <a:spLocks/>
              </p:cNvSpPr>
              <p:nvPr/>
            </p:nvSpPr>
            <p:spPr bwMode="auto">
              <a:xfrm>
                <a:off x="6936681" y="3158768"/>
                <a:ext cx="55764" cy="14870"/>
              </a:xfrm>
              <a:custGeom>
                <a:avLst/>
                <a:gdLst>
                  <a:gd name="T0" fmla="*/ 20 w 23"/>
                  <a:gd name="T1" fmla="*/ 0 h 6"/>
                  <a:gd name="T2" fmla="*/ 23 w 23"/>
                  <a:gd name="T3" fmla="*/ 6 h 6"/>
                  <a:gd name="T4" fmla="*/ 21 w 23"/>
                  <a:gd name="T5" fmla="*/ 6 h 6"/>
                  <a:gd name="T6" fmla="*/ 11 w 23"/>
                  <a:gd name="T7" fmla="*/ 3 h 6"/>
                  <a:gd name="T8" fmla="*/ 5 w 23"/>
                  <a:gd name="T9" fmla="*/ 3 h 6"/>
                  <a:gd name="T10" fmla="*/ 0 w 23"/>
                  <a:gd name="T11" fmla="*/ 2 h 6"/>
                  <a:gd name="T12" fmla="*/ 2 w 23"/>
                  <a:gd name="T13" fmla="*/ 0 h 6"/>
                  <a:gd name="T14" fmla="*/ 14 w 23"/>
                  <a:gd name="T15" fmla="*/ 0 h 6"/>
                  <a:gd name="T16" fmla="*/ 19 w 23"/>
                  <a:gd name="T17" fmla="*/ 1 h 6"/>
                  <a:gd name="T18" fmla="*/ 20 w 2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6">
                    <a:moveTo>
                      <a:pt x="20" y="0"/>
                    </a:moveTo>
                    <a:cubicBezTo>
                      <a:pt x="20" y="3"/>
                      <a:pt x="23" y="3"/>
                      <a:pt x="23" y="6"/>
                    </a:cubicBezTo>
                    <a:cubicBezTo>
                      <a:pt x="23" y="6"/>
                      <a:pt x="22" y="6"/>
                      <a:pt x="21" y="6"/>
                    </a:cubicBezTo>
                    <a:cubicBezTo>
                      <a:pt x="17" y="6"/>
                      <a:pt x="15" y="3"/>
                      <a:pt x="11" y="3"/>
                    </a:cubicBezTo>
                    <a:cubicBezTo>
                      <a:pt x="8" y="3"/>
                      <a:pt x="7" y="3"/>
                      <a:pt x="5" y="3"/>
                    </a:cubicBezTo>
                    <a:cubicBezTo>
                      <a:pt x="4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5" y="2"/>
                      <a:pt x="17" y="1"/>
                      <a:pt x="19" y="1"/>
                    </a:cubicBezTo>
                    <a:lnTo>
                      <a:pt x="20" y="0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30" name="Freeform 22"/>
              <p:cNvSpPr>
                <a:spLocks/>
              </p:cNvSpPr>
              <p:nvPr/>
            </p:nvSpPr>
            <p:spPr bwMode="auto">
              <a:xfrm>
                <a:off x="6926768" y="3053436"/>
                <a:ext cx="23545" cy="54525"/>
              </a:xfrm>
              <a:custGeom>
                <a:avLst/>
                <a:gdLst>
                  <a:gd name="T0" fmla="*/ 3 w 10"/>
                  <a:gd name="T1" fmla="*/ 18 h 22"/>
                  <a:gd name="T2" fmla="*/ 3 w 10"/>
                  <a:gd name="T3" fmla="*/ 16 h 22"/>
                  <a:gd name="T4" fmla="*/ 9 w 10"/>
                  <a:gd name="T5" fmla="*/ 15 h 22"/>
                  <a:gd name="T6" fmla="*/ 7 w 10"/>
                  <a:gd name="T7" fmla="*/ 11 h 22"/>
                  <a:gd name="T8" fmla="*/ 10 w 10"/>
                  <a:gd name="T9" fmla="*/ 7 h 22"/>
                  <a:gd name="T10" fmla="*/ 2 w 10"/>
                  <a:gd name="T11" fmla="*/ 0 h 22"/>
                  <a:gd name="T12" fmla="*/ 0 w 10"/>
                  <a:gd name="T13" fmla="*/ 5 h 22"/>
                  <a:gd name="T14" fmla="*/ 2 w 10"/>
                  <a:gd name="T15" fmla="*/ 13 h 22"/>
                  <a:gd name="T16" fmla="*/ 2 w 10"/>
                  <a:gd name="T17" fmla="*/ 17 h 22"/>
                  <a:gd name="T18" fmla="*/ 6 w 10"/>
                  <a:gd name="T19" fmla="*/ 22 h 22"/>
                  <a:gd name="T20" fmla="*/ 3 w 10"/>
                  <a:gd name="T21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22">
                    <a:moveTo>
                      <a:pt x="3" y="18"/>
                    </a:moveTo>
                    <a:cubicBezTo>
                      <a:pt x="3" y="16"/>
                      <a:pt x="3" y="16"/>
                      <a:pt x="3" y="16"/>
                    </a:cubicBezTo>
                    <a:cubicBezTo>
                      <a:pt x="5" y="16"/>
                      <a:pt x="8" y="15"/>
                      <a:pt x="9" y="15"/>
                    </a:cubicBezTo>
                    <a:cubicBezTo>
                      <a:pt x="9" y="13"/>
                      <a:pt x="7" y="12"/>
                      <a:pt x="7" y="11"/>
                    </a:cubicBezTo>
                    <a:cubicBezTo>
                      <a:pt x="7" y="9"/>
                      <a:pt x="10" y="9"/>
                      <a:pt x="10" y="7"/>
                    </a:cubicBezTo>
                    <a:cubicBezTo>
                      <a:pt x="5" y="6"/>
                      <a:pt x="3" y="4"/>
                      <a:pt x="2" y="0"/>
                    </a:cubicBezTo>
                    <a:cubicBezTo>
                      <a:pt x="0" y="1"/>
                      <a:pt x="0" y="3"/>
                      <a:pt x="0" y="5"/>
                    </a:cubicBezTo>
                    <a:cubicBezTo>
                      <a:pt x="0" y="9"/>
                      <a:pt x="2" y="10"/>
                      <a:pt x="2" y="13"/>
                    </a:cubicBezTo>
                    <a:cubicBezTo>
                      <a:pt x="2" y="16"/>
                      <a:pt x="2" y="15"/>
                      <a:pt x="2" y="17"/>
                    </a:cubicBezTo>
                    <a:cubicBezTo>
                      <a:pt x="2" y="19"/>
                      <a:pt x="3" y="22"/>
                      <a:pt x="6" y="22"/>
                    </a:cubicBezTo>
                    <a:cubicBezTo>
                      <a:pt x="4" y="20"/>
                      <a:pt x="4" y="19"/>
                      <a:pt x="3" y="18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31" name="Freeform 23"/>
              <p:cNvSpPr>
                <a:spLocks/>
              </p:cNvSpPr>
              <p:nvPr/>
            </p:nvSpPr>
            <p:spPr bwMode="auto">
              <a:xfrm>
                <a:off x="7349336" y="3181074"/>
                <a:ext cx="78070" cy="45851"/>
              </a:xfrm>
              <a:custGeom>
                <a:avLst/>
                <a:gdLst>
                  <a:gd name="T0" fmla="*/ 8 w 32"/>
                  <a:gd name="T1" fmla="*/ 18 h 19"/>
                  <a:gd name="T2" fmla="*/ 0 w 32"/>
                  <a:gd name="T3" fmla="*/ 12 h 19"/>
                  <a:gd name="T4" fmla="*/ 9 w 32"/>
                  <a:gd name="T5" fmla="*/ 12 h 19"/>
                  <a:gd name="T6" fmla="*/ 12 w 32"/>
                  <a:gd name="T7" fmla="*/ 11 h 19"/>
                  <a:gd name="T8" fmla="*/ 23 w 32"/>
                  <a:gd name="T9" fmla="*/ 9 h 19"/>
                  <a:gd name="T10" fmla="*/ 29 w 32"/>
                  <a:gd name="T11" fmla="*/ 0 h 19"/>
                  <a:gd name="T12" fmla="*/ 32 w 32"/>
                  <a:gd name="T13" fmla="*/ 5 h 19"/>
                  <a:gd name="T14" fmla="*/ 26 w 32"/>
                  <a:gd name="T15" fmla="*/ 15 h 19"/>
                  <a:gd name="T16" fmla="*/ 12 w 32"/>
                  <a:gd name="T17" fmla="*/ 19 h 19"/>
                  <a:gd name="T18" fmla="*/ 7 w 32"/>
                  <a:gd name="T19" fmla="*/ 16 h 19"/>
                  <a:gd name="T20" fmla="*/ 8 w 32"/>
                  <a:gd name="T21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19">
                    <a:moveTo>
                      <a:pt x="8" y="18"/>
                    </a:moveTo>
                    <a:cubicBezTo>
                      <a:pt x="6" y="15"/>
                      <a:pt x="1" y="16"/>
                      <a:pt x="0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2" y="11"/>
                      <a:pt x="12" y="11"/>
                    </a:cubicBezTo>
                    <a:cubicBezTo>
                      <a:pt x="16" y="9"/>
                      <a:pt x="21" y="10"/>
                      <a:pt x="23" y="9"/>
                    </a:cubicBezTo>
                    <a:cubicBezTo>
                      <a:pt x="27" y="7"/>
                      <a:pt x="25" y="0"/>
                      <a:pt x="29" y="0"/>
                    </a:cubicBezTo>
                    <a:cubicBezTo>
                      <a:pt x="31" y="0"/>
                      <a:pt x="32" y="3"/>
                      <a:pt x="32" y="5"/>
                    </a:cubicBezTo>
                    <a:cubicBezTo>
                      <a:pt x="32" y="11"/>
                      <a:pt x="26" y="9"/>
                      <a:pt x="26" y="15"/>
                    </a:cubicBezTo>
                    <a:cubicBezTo>
                      <a:pt x="21" y="16"/>
                      <a:pt x="18" y="19"/>
                      <a:pt x="12" y="19"/>
                    </a:cubicBezTo>
                    <a:cubicBezTo>
                      <a:pt x="11" y="19"/>
                      <a:pt x="7" y="17"/>
                      <a:pt x="7" y="16"/>
                    </a:cubicBezTo>
                    <a:lnTo>
                      <a:pt x="8" y="18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32" name="Freeform 24"/>
              <p:cNvSpPr>
                <a:spLocks/>
              </p:cNvSpPr>
              <p:nvPr/>
            </p:nvSpPr>
            <p:spPr bwMode="auto">
              <a:xfrm>
                <a:off x="6992446" y="3103004"/>
                <a:ext cx="406458" cy="211904"/>
              </a:xfrm>
              <a:custGeom>
                <a:avLst/>
                <a:gdLst>
                  <a:gd name="T0" fmla="*/ 83 w 166"/>
                  <a:gd name="T1" fmla="*/ 18 h 87"/>
                  <a:gd name="T2" fmla="*/ 104 w 166"/>
                  <a:gd name="T3" fmla="*/ 25 h 87"/>
                  <a:gd name="T4" fmla="*/ 112 w 166"/>
                  <a:gd name="T5" fmla="*/ 29 h 87"/>
                  <a:gd name="T6" fmla="*/ 116 w 166"/>
                  <a:gd name="T7" fmla="*/ 32 h 87"/>
                  <a:gd name="T8" fmla="*/ 132 w 166"/>
                  <a:gd name="T9" fmla="*/ 46 h 87"/>
                  <a:gd name="T10" fmla="*/ 141 w 166"/>
                  <a:gd name="T11" fmla="*/ 51 h 87"/>
                  <a:gd name="T12" fmla="*/ 135 w 166"/>
                  <a:gd name="T13" fmla="*/ 56 h 87"/>
                  <a:gd name="T14" fmla="*/ 141 w 166"/>
                  <a:gd name="T15" fmla="*/ 62 h 87"/>
                  <a:gd name="T16" fmla="*/ 145 w 166"/>
                  <a:gd name="T17" fmla="*/ 71 h 87"/>
                  <a:gd name="T18" fmla="*/ 152 w 166"/>
                  <a:gd name="T19" fmla="*/ 74 h 87"/>
                  <a:gd name="T20" fmla="*/ 154 w 166"/>
                  <a:gd name="T21" fmla="*/ 77 h 87"/>
                  <a:gd name="T22" fmla="*/ 157 w 166"/>
                  <a:gd name="T23" fmla="*/ 77 h 87"/>
                  <a:gd name="T24" fmla="*/ 160 w 166"/>
                  <a:gd name="T25" fmla="*/ 81 h 87"/>
                  <a:gd name="T26" fmla="*/ 166 w 166"/>
                  <a:gd name="T27" fmla="*/ 82 h 87"/>
                  <a:gd name="T28" fmla="*/ 162 w 166"/>
                  <a:gd name="T29" fmla="*/ 87 h 87"/>
                  <a:gd name="T30" fmla="*/ 160 w 166"/>
                  <a:gd name="T31" fmla="*/ 87 h 87"/>
                  <a:gd name="T32" fmla="*/ 155 w 166"/>
                  <a:gd name="T33" fmla="*/ 83 h 87"/>
                  <a:gd name="T34" fmla="*/ 148 w 166"/>
                  <a:gd name="T35" fmla="*/ 83 h 87"/>
                  <a:gd name="T36" fmla="*/ 137 w 166"/>
                  <a:gd name="T37" fmla="*/ 76 h 87"/>
                  <a:gd name="T38" fmla="*/ 134 w 166"/>
                  <a:gd name="T39" fmla="*/ 74 h 87"/>
                  <a:gd name="T40" fmla="*/ 113 w 166"/>
                  <a:gd name="T41" fmla="*/ 60 h 87"/>
                  <a:gd name="T42" fmla="*/ 103 w 166"/>
                  <a:gd name="T43" fmla="*/ 67 h 87"/>
                  <a:gd name="T44" fmla="*/ 101 w 166"/>
                  <a:gd name="T45" fmla="*/ 74 h 87"/>
                  <a:gd name="T46" fmla="*/ 90 w 166"/>
                  <a:gd name="T47" fmla="*/ 74 h 87"/>
                  <a:gd name="T48" fmla="*/ 74 w 166"/>
                  <a:gd name="T49" fmla="*/ 65 h 87"/>
                  <a:gd name="T50" fmla="*/ 69 w 166"/>
                  <a:gd name="T51" fmla="*/ 67 h 87"/>
                  <a:gd name="T52" fmla="*/ 63 w 166"/>
                  <a:gd name="T53" fmla="*/ 67 h 87"/>
                  <a:gd name="T54" fmla="*/ 59 w 166"/>
                  <a:gd name="T55" fmla="*/ 64 h 87"/>
                  <a:gd name="T56" fmla="*/ 66 w 166"/>
                  <a:gd name="T57" fmla="*/ 59 h 87"/>
                  <a:gd name="T58" fmla="*/ 62 w 166"/>
                  <a:gd name="T59" fmla="*/ 46 h 87"/>
                  <a:gd name="T60" fmla="*/ 50 w 166"/>
                  <a:gd name="T61" fmla="*/ 38 h 87"/>
                  <a:gd name="T62" fmla="*/ 34 w 166"/>
                  <a:gd name="T63" fmla="*/ 35 h 87"/>
                  <a:gd name="T64" fmla="*/ 24 w 166"/>
                  <a:gd name="T65" fmla="*/ 29 h 87"/>
                  <a:gd name="T66" fmla="*/ 24 w 166"/>
                  <a:gd name="T67" fmla="*/ 27 h 87"/>
                  <a:gd name="T68" fmla="*/ 20 w 166"/>
                  <a:gd name="T69" fmla="*/ 32 h 87"/>
                  <a:gd name="T70" fmla="*/ 17 w 166"/>
                  <a:gd name="T71" fmla="*/ 31 h 87"/>
                  <a:gd name="T72" fmla="*/ 15 w 166"/>
                  <a:gd name="T73" fmla="*/ 25 h 87"/>
                  <a:gd name="T74" fmla="*/ 10 w 166"/>
                  <a:gd name="T75" fmla="*/ 21 h 87"/>
                  <a:gd name="T76" fmla="*/ 25 w 166"/>
                  <a:gd name="T77" fmla="*/ 17 h 87"/>
                  <a:gd name="T78" fmla="*/ 23 w 166"/>
                  <a:gd name="T79" fmla="*/ 17 h 87"/>
                  <a:gd name="T80" fmla="*/ 14 w 166"/>
                  <a:gd name="T81" fmla="*/ 18 h 87"/>
                  <a:gd name="T82" fmla="*/ 10 w 166"/>
                  <a:gd name="T83" fmla="*/ 17 h 87"/>
                  <a:gd name="T84" fmla="*/ 9 w 166"/>
                  <a:gd name="T85" fmla="*/ 14 h 87"/>
                  <a:gd name="T86" fmla="*/ 0 w 166"/>
                  <a:gd name="T87" fmla="*/ 8 h 87"/>
                  <a:gd name="T88" fmla="*/ 4 w 166"/>
                  <a:gd name="T89" fmla="*/ 5 h 87"/>
                  <a:gd name="T90" fmla="*/ 14 w 166"/>
                  <a:gd name="T91" fmla="*/ 0 h 87"/>
                  <a:gd name="T92" fmla="*/ 28 w 166"/>
                  <a:gd name="T93" fmla="*/ 6 h 87"/>
                  <a:gd name="T94" fmla="*/ 28 w 166"/>
                  <a:gd name="T95" fmla="*/ 17 h 87"/>
                  <a:gd name="T96" fmla="*/ 32 w 166"/>
                  <a:gd name="T97" fmla="*/ 19 h 87"/>
                  <a:gd name="T98" fmla="*/ 38 w 166"/>
                  <a:gd name="T99" fmla="*/ 25 h 87"/>
                  <a:gd name="T100" fmla="*/ 43 w 166"/>
                  <a:gd name="T101" fmla="*/ 20 h 87"/>
                  <a:gd name="T102" fmla="*/ 50 w 166"/>
                  <a:gd name="T103" fmla="*/ 16 h 87"/>
                  <a:gd name="T104" fmla="*/ 60 w 166"/>
                  <a:gd name="T105" fmla="*/ 10 h 87"/>
                  <a:gd name="T106" fmla="*/ 63 w 166"/>
                  <a:gd name="T107" fmla="*/ 11 h 87"/>
                  <a:gd name="T108" fmla="*/ 71 w 166"/>
                  <a:gd name="T109" fmla="*/ 17 h 87"/>
                  <a:gd name="T110" fmla="*/ 78 w 166"/>
                  <a:gd name="T111" fmla="*/ 17 h 87"/>
                  <a:gd name="T112" fmla="*/ 84 w 166"/>
                  <a:gd name="T113" fmla="*/ 19 h 87"/>
                  <a:gd name="T114" fmla="*/ 84 w 166"/>
                  <a:gd name="T115" fmla="*/ 20 h 87"/>
                  <a:gd name="T116" fmla="*/ 83 w 166"/>
                  <a:gd name="T117" fmla="*/ 18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6" h="87">
                    <a:moveTo>
                      <a:pt x="83" y="18"/>
                    </a:moveTo>
                    <a:cubicBezTo>
                      <a:pt x="86" y="22"/>
                      <a:pt x="96" y="25"/>
                      <a:pt x="104" y="25"/>
                    </a:cubicBezTo>
                    <a:cubicBezTo>
                      <a:pt x="107" y="25"/>
                      <a:pt x="109" y="29"/>
                      <a:pt x="112" y="29"/>
                    </a:cubicBezTo>
                    <a:cubicBezTo>
                      <a:pt x="112" y="32"/>
                      <a:pt x="115" y="32"/>
                      <a:pt x="116" y="32"/>
                    </a:cubicBezTo>
                    <a:cubicBezTo>
                      <a:pt x="125" y="35"/>
                      <a:pt x="125" y="43"/>
                      <a:pt x="132" y="46"/>
                    </a:cubicBezTo>
                    <a:cubicBezTo>
                      <a:pt x="135" y="48"/>
                      <a:pt x="141" y="45"/>
                      <a:pt x="141" y="51"/>
                    </a:cubicBezTo>
                    <a:cubicBezTo>
                      <a:pt x="141" y="54"/>
                      <a:pt x="135" y="53"/>
                      <a:pt x="135" y="56"/>
                    </a:cubicBezTo>
                    <a:cubicBezTo>
                      <a:pt x="135" y="57"/>
                      <a:pt x="140" y="62"/>
                      <a:pt x="141" y="62"/>
                    </a:cubicBezTo>
                    <a:cubicBezTo>
                      <a:pt x="144" y="65"/>
                      <a:pt x="143" y="67"/>
                      <a:pt x="145" y="71"/>
                    </a:cubicBezTo>
                    <a:cubicBezTo>
                      <a:pt x="146" y="72"/>
                      <a:pt x="150" y="74"/>
                      <a:pt x="152" y="74"/>
                    </a:cubicBezTo>
                    <a:cubicBezTo>
                      <a:pt x="152" y="74"/>
                      <a:pt x="153" y="76"/>
                      <a:pt x="154" y="77"/>
                    </a:cubicBezTo>
                    <a:cubicBezTo>
                      <a:pt x="154" y="78"/>
                      <a:pt x="156" y="77"/>
                      <a:pt x="157" y="77"/>
                    </a:cubicBezTo>
                    <a:cubicBezTo>
                      <a:pt x="159" y="78"/>
                      <a:pt x="160" y="80"/>
                      <a:pt x="160" y="81"/>
                    </a:cubicBezTo>
                    <a:cubicBezTo>
                      <a:pt x="161" y="82"/>
                      <a:pt x="165" y="82"/>
                      <a:pt x="166" y="82"/>
                    </a:cubicBezTo>
                    <a:cubicBezTo>
                      <a:pt x="164" y="83"/>
                      <a:pt x="162" y="85"/>
                      <a:pt x="162" y="87"/>
                    </a:cubicBezTo>
                    <a:cubicBezTo>
                      <a:pt x="162" y="87"/>
                      <a:pt x="161" y="87"/>
                      <a:pt x="160" y="87"/>
                    </a:cubicBezTo>
                    <a:cubicBezTo>
                      <a:pt x="160" y="87"/>
                      <a:pt x="156" y="84"/>
                      <a:pt x="155" y="83"/>
                    </a:cubicBezTo>
                    <a:cubicBezTo>
                      <a:pt x="148" y="83"/>
                      <a:pt x="148" y="83"/>
                      <a:pt x="148" y="83"/>
                    </a:cubicBezTo>
                    <a:cubicBezTo>
                      <a:pt x="143" y="82"/>
                      <a:pt x="137" y="79"/>
                      <a:pt x="137" y="76"/>
                    </a:cubicBezTo>
                    <a:cubicBezTo>
                      <a:pt x="137" y="75"/>
                      <a:pt x="134" y="74"/>
                      <a:pt x="134" y="74"/>
                    </a:cubicBezTo>
                    <a:cubicBezTo>
                      <a:pt x="128" y="68"/>
                      <a:pt x="123" y="60"/>
                      <a:pt x="113" y="60"/>
                    </a:cubicBezTo>
                    <a:cubicBezTo>
                      <a:pt x="106" y="60"/>
                      <a:pt x="107" y="65"/>
                      <a:pt x="103" y="67"/>
                    </a:cubicBezTo>
                    <a:cubicBezTo>
                      <a:pt x="104" y="71"/>
                      <a:pt x="101" y="72"/>
                      <a:pt x="101" y="74"/>
                    </a:cubicBezTo>
                    <a:cubicBezTo>
                      <a:pt x="95" y="74"/>
                      <a:pt x="94" y="74"/>
                      <a:pt x="90" y="74"/>
                    </a:cubicBezTo>
                    <a:cubicBezTo>
                      <a:pt x="83" y="74"/>
                      <a:pt x="81" y="65"/>
                      <a:pt x="74" y="65"/>
                    </a:cubicBezTo>
                    <a:cubicBezTo>
                      <a:pt x="72" y="65"/>
                      <a:pt x="69" y="65"/>
                      <a:pt x="69" y="67"/>
                    </a:cubicBezTo>
                    <a:cubicBezTo>
                      <a:pt x="63" y="67"/>
                      <a:pt x="63" y="67"/>
                      <a:pt x="63" y="67"/>
                    </a:cubicBezTo>
                    <a:cubicBezTo>
                      <a:pt x="61" y="67"/>
                      <a:pt x="59" y="67"/>
                      <a:pt x="59" y="64"/>
                    </a:cubicBezTo>
                    <a:cubicBezTo>
                      <a:pt x="59" y="61"/>
                      <a:pt x="64" y="60"/>
                      <a:pt x="66" y="59"/>
                    </a:cubicBezTo>
                    <a:cubicBezTo>
                      <a:pt x="62" y="55"/>
                      <a:pt x="63" y="51"/>
                      <a:pt x="62" y="46"/>
                    </a:cubicBezTo>
                    <a:cubicBezTo>
                      <a:pt x="61" y="43"/>
                      <a:pt x="53" y="40"/>
                      <a:pt x="50" y="38"/>
                    </a:cubicBezTo>
                    <a:cubicBezTo>
                      <a:pt x="47" y="37"/>
                      <a:pt x="39" y="35"/>
                      <a:pt x="34" y="35"/>
                    </a:cubicBezTo>
                    <a:cubicBezTo>
                      <a:pt x="30" y="35"/>
                      <a:pt x="28" y="28"/>
                      <a:pt x="24" y="29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3" y="29"/>
                      <a:pt x="22" y="32"/>
                      <a:pt x="20" y="32"/>
                    </a:cubicBezTo>
                    <a:cubicBezTo>
                      <a:pt x="19" y="32"/>
                      <a:pt x="17" y="32"/>
                      <a:pt x="17" y="31"/>
                    </a:cubicBezTo>
                    <a:cubicBezTo>
                      <a:pt x="15" y="28"/>
                      <a:pt x="17" y="27"/>
                      <a:pt x="15" y="25"/>
                    </a:cubicBezTo>
                    <a:cubicBezTo>
                      <a:pt x="14" y="23"/>
                      <a:pt x="11" y="24"/>
                      <a:pt x="10" y="21"/>
                    </a:cubicBezTo>
                    <a:cubicBezTo>
                      <a:pt x="14" y="19"/>
                      <a:pt x="23" y="20"/>
                      <a:pt x="25" y="17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20" y="17"/>
                      <a:pt x="18" y="18"/>
                      <a:pt x="14" y="18"/>
                    </a:cubicBezTo>
                    <a:cubicBezTo>
                      <a:pt x="13" y="18"/>
                      <a:pt x="12" y="17"/>
                      <a:pt x="10" y="17"/>
                    </a:cubicBezTo>
                    <a:cubicBezTo>
                      <a:pt x="10" y="17"/>
                      <a:pt x="9" y="15"/>
                      <a:pt x="9" y="14"/>
                    </a:cubicBezTo>
                    <a:cubicBezTo>
                      <a:pt x="7" y="10"/>
                      <a:pt x="0" y="12"/>
                      <a:pt x="0" y="8"/>
                    </a:cubicBezTo>
                    <a:cubicBezTo>
                      <a:pt x="0" y="6"/>
                      <a:pt x="2" y="5"/>
                      <a:pt x="4" y="5"/>
                    </a:cubicBezTo>
                    <a:cubicBezTo>
                      <a:pt x="7" y="5"/>
                      <a:pt x="9" y="0"/>
                      <a:pt x="14" y="0"/>
                    </a:cubicBezTo>
                    <a:cubicBezTo>
                      <a:pt x="19" y="0"/>
                      <a:pt x="23" y="5"/>
                      <a:pt x="28" y="6"/>
                    </a:cubicBezTo>
                    <a:cubicBezTo>
                      <a:pt x="28" y="10"/>
                      <a:pt x="28" y="14"/>
                      <a:pt x="28" y="17"/>
                    </a:cubicBezTo>
                    <a:cubicBezTo>
                      <a:pt x="28" y="18"/>
                      <a:pt x="30" y="19"/>
                      <a:pt x="32" y="19"/>
                    </a:cubicBezTo>
                    <a:cubicBezTo>
                      <a:pt x="32" y="20"/>
                      <a:pt x="36" y="25"/>
                      <a:pt x="38" y="25"/>
                    </a:cubicBezTo>
                    <a:cubicBezTo>
                      <a:pt x="40" y="25"/>
                      <a:pt x="43" y="21"/>
                      <a:pt x="43" y="20"/>
                    </a:cubicBezTo>
                    <a:cubicBezTo>
                      <a:pt x="46" y="18"/>
                      <a:pt x="46" y="17"/>
                      <a:pt x="50" y="16"/>
                    </a:cubicBezTo>
                    <a:cubicBezTo>
                      <a:pt x="53" y="15"/>
                      <a:pt x="56" y="10"/>
                      <a:pt x="60" y="10"/>
                    </a:cubicBezTo>
                    <a:cubicBezTo>
                      <a:pt x="60" y="11"/>
                      <a:pt x="62" y="11"/>
                      <a:pt x="63" y="11"/>
                    </a:cubicBezTo>
                    <a:cubicBezTo>
                      <a:pt x="67" y="12"/>
                      <a:pt x="69" y="16"/>
                      <a:pt x="71" y="17"/>
                    </a:cubicBezTo>
                    <a:cubicBezTo>
                      <a:pt x="78" y="17"/>
                      <a:pt x="78" y="17"/>
                      <a:pt x="78" y="17"/>
                    </a:cubicBezTo>
                    <a:cubicBezTo>
                      <a:pt x="80" y="18"/>
                      <a:pt x="83" y="19"/>
                      <a:pt x="84" y="19"/>
                    </a:cubicBezTo>
                    <a:cubicBezTo>
                      <a:pt x="84" y="20"/>
                      <a:pt x="84" y="20"/>
                      <a:pt x="84" y="20"/>
                    </a:cubicBezTo>
                    <a:lnTo>
                      <a:pt x="83" y="18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33" name="Freeform 25"/>
              <p:cNvSpPr>
                <a:spLocks/>
              </p:cNvSpPr>
              <p:nvPr/>
            </p:nvSpPr>
            <p:spPr bwMode="auto">
              <a:xfrm>
                <a:off x="7405100" y="3148855"/>
                <a:ext cx="39654" cy="42133"/>
              </a:xfrm>
              <a:custGeom>
                <a:avLst/>
                <a:gdLst>
                  <a:gd name="T0" fmla="*/ 14 w 16"/>
                  <a:gd name="T1" fmla="*/ 16 h 17"/>
                  <a:gd name="T2" fmla="*/ 12 w 16"/>
                  <a:gd name="T3" fmla="*/ 11 h 17"/>
                  <a:gd name="T4" fmla="*/ 5 w 16"/>
                  <a:gd name="T5" fmla="*/ 4 h 17"/>
                  <a:gd name="T6" fmla="*/ 0 w 16"/>
                  <a:gd name="T7" fmla="*/ 0 h 17"/>
                  <a:gd name="T8" fmla="*/ 11 w 16"/>
                  <a:gd name="T9" fmla="*/ 9 h 17"/>
                  <a:gd name="T10" fmla="*/ 16 w 16"/>
                  <a:gd name="T11" fmla="*/ 14 h 17"/>
                  <a:gd name="T12" fmla="*/ 16 w 16"/>
                  <a:gd name="T13" fmla="*/ 16 h 17"/>
                  <a:gd name="T14" fmla="*/ 14 w 16"/>
                  <a:gd name="T15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7">
                    <a:moveTo>
                      <a:pt x="14" y="16"/>
                    </a:moveTo>
                    <a:cubicBezTo>
                      <a:pt x="11" y="16"/>
                      <a:pt x="11" y="14"/>
                      <a:pt x="12" y="11"/>
                    </a:cubicBezTo>
                    <a:cubicBezTo>
                      <a:pt x="8" y="9"/>
                      <a:pt x="8" y="6"/>
                      <a:pt x="5" y="4"/>
                    </a:cubicBezTo>
                    <a:cubicBezTo>
                      <a:pt x="2" y="2"/>
                      <a:pt x="0" y="3"/>
                      <a:pt x="0" y="0"/>
                    </a:cubicBezTo>
                    <a:cubicBezTo>
                      <a:pt x="5" y="2"/>
                      <a:pt x="8" y="6"/>
                      <a:pt x="11" y="9"/>
                    </a:cubicBezTo>
                    <a:cubicBezTo>
                      <a:pt x="13" y="11"/>
                      <a:pt x="16" y="10"/>
                      <a:pt x="16" y="14"/>
                    </a:cubicBezTo>
                    <a:cubicBezTo>
                      <a:pt x="16" y="15"/>
                      <a:pt x="16" y="16"/>
                      <a:pt x="16" y="16"/>
                    </a:cubicBezTo>
                    <a:cubicBezTo>
                      <a:pt x="16" y="16"/>
                      <a:pt x="15" y="17"/>
                      <a:pt x="14" y="1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34" name="Freeform 26"/>
              <p:cNvSpPr>
                <a:spLocks/>
              </p:cNvSpPr>
              <p:nvPr/>
            </p:nvSpPr>
            <p:spPr bwMode="auto">
              <a:xfrm>
                <a:off x="7476973" y="3208336"/>
                <a:ext cx="18588" cy="26024"/>
              </a:xfrm>
              <a:custGeom>
                <a:avLst/>
                <a:gdLst>
                  <a:gd name="T0" fmla="*/ 4 w 8"/>
                  <a:gd name="T1" fmla="*/ 6 h 11"/>
                  <a:gd name="T2" fmla="*/ 0 w 8"/>
                  <a:gd name="T3" fmla="*/ 0 h 11"/>
                  <a:gd name="T4" fmla="*/ 8 w 8"/>
                  <a:gd name="T5" fmla="*/ 8 h 11"/>
                  <a:gd name="T6" fmla="*/ 6 w 8"/>
                  <a:gd name="T7" fmla="*/ 11 h 11"/>
                  <a:gd name="T8" fmla="*/ 4 w 8"/>
                  <a:gd name="T9" fmla="*/ 9 h 11"/>
                  <a:gd name="T10" fmla="*/ 4 w 8"/>
                  <a:gd name="T1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1">
                    <a:moveTo>
                      <a:pt x="4" y="6"/>
                    </a:moveTo>
                    <a:cubicBezTo>
                      <a:pt x="1" y="6"/>
                      <a:pt x="0" y="3"/>
                      <a:pt x="0" y="0"/>
                    </a:cubicBezTo>
                    <a:cubicBezTo>
                      <a:pt x="2" y="1"/>
                      <a:pt x="8" y="7"/>
                      <a:pt x="8" y="8"/>
                    </a:cubicBezTo>
                    <a:cubicBezTo>
                      <a:pt x="8" y="9"/>
                      <a:pt x="7" y="11"/>
                      <a:pt x="6" y="11"/>
                    </a:cubicBezTo>
                    <a:cubicBezTo>
                      <a:pt x="5" y="11"/>
                      <a:pt x="4" y="9"/>
                      <a:pt x="4" y="9"/>
                    </a:cubicBezTo>
                    <a:cubicBezTo>
                      <a:pt x="4" y="8"/>
                      <a:pt x="4" y="7"/>
                      <a:pt x="4" y="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35" name="Freeform 27"/>
              <p:cNvSpPr>
                <a:spLocks/>
              </p:cNvSpPr>
              <p:nvPr/>
            </p:nvSpPr>
            <p:spPr bwMode="auto">
              <a:xfrm>
                <a:off x="7542651" y="3246752"/>
                <a:ext cx="27262" cy="14870"/>
              </a:xfrm>
              <a:custGeom>
                <a:avLst/>
                <a:gdLst>
                  <a:gd name="T0" fmla="*/ 1 w 11"/>
                  <a:gd name="T1" fmla="*/ 0 h 6"/>
                  <a:gd name="T2" fmla="*/ 11 w 11"/>
                  <a:gd name="T3" fmla="*/ 5 h 6"/>
                  <a:gd name="T4" fmla="*/ 9 w 11"/>
                  <a:gd name="T5" fmla="*/ 6 h 6"/>
                  <a:gd name="T6" fmla="*/ 0 w 11"/>
                  <a:gd name="T7" fmla="*/ 1 h 6"/>
                  <a:gd name="T8" fmla="*/ 1 w 11"/>
                  <a:gd name="T9" fmla="*/ 1 h 6"/>
                  <a:gd name="T10" fmla="*/ 1 w 11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">
                    <a:moveTo>
                      <a:pt x="1" y="0"/>
                    </a:moveTo>
                    <a:cubicBezTo>
                      <a:pt x="4" y="1"/>
                      <a:pt x="10" y="3"/>
                      <a:pt x="11" y="5"/>
                    </a:cubicBezTo>
                    <a:cubicBezTo>
                      <a:pt x="11" y="6"/>
                      <a:pt x="10" y="6"/>
                      <a:pt x="9" y="6"/>
                    </a:cubicBezTo>
                    <a:cubicBezTo>
                      <a:pt x="7" y="6"/>
                      <a:pt x="0" y="4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36" name="Freeform 28"/>
              <p:cNvSpPr>
                <a:spLocks/>
              </p:cNvSpPr>
              <p:nvPr/>
            </p:nvSpPr>
            <p:spPr bwMode="auto">
              <a:xfrm>
                <a:off x="7510432" y="3229403"/>
                <a:ext cx="17349" cy="9914"/>
              </a:xfrm>
              <a:custGeom>
                <a:avLst/>
                <a:gdLst>
                  <a:gd name="T0" fmla="*/ 0 w 7"/>
                  <a:gd name="T1" fmla="*/ 0 h 4"/>
                  <a:gd name="T2" fmla="*/ 7 w 7"/>
                  <a:gd name="T3" fmla="*/ 4 h 4"/>
                  <a:gd name="T4" fmla="*/ 4 w 7"/>
                  <a:gd name="T5" fmla="*/ 4 h 4"/>
                  <a:gd name="T6" fmla="*/ 0 w 7"/>
                  <a:gd name="T7" fmla="*/ 1 h 4"/>
                  <a:gd name="T8" fmla="*/ 2 w 7"/>
                  <a:gd name="T9" fmla="*/ 0 h 4"/>
                  <a:gd name="T10" fmla="*/ 0 w 7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3" y="2"/>
                      <a:pt x="5" y="1"/>
                      <a:pt x="7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37" name="Freeform 29"/>
              <p:cNvSpPr>
                <a:spLocks/>
              </p:cNvSpPr>
              <p:nvPr/>
            </p:nvSpPr>
            <p:spPr bwMode="auto">
              <a:xfrm>
                <a:off x="7268787" y="3959292"/>
                <a:ext cx="78070" cy="78070"/>
              </a:xfrm>
              <a:custGeom>
                <a:avLst/>
                <a:gdLst>
                  <a:gd name="T0" fmla="*/ 16 w 32"/>
                  <a:gd name="T1" fmla="*/ 4 h 32"/>
                  <a:gd name="T2" fmla="*/ 29 w 32"/>
                  <a:gd name="T3" fmla="*/ 1 h 32"/>
                  <a:gd name="T4" fmla="*/ 32 w 32"/>
                  <a:gd name="T5" fmla="*/ 10 h 32"/>
                  <a:gd name="T6" fmla="*/ 18 w 32"/>
                  <a:gd name="T7" fmla="*/ 32 h 32"/>
                  <a:gd name="T8" fmla="*/ 0 w 32"/>
                  <a:gd name="T9" fmla="*/ 4 h 32"/>
                  <a:gd name="T10" fmla="*/ 16 w 32"/>
                  <a:gd name="T11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32">
                    <a:moveTo>
                      <a:pt x="16" y="4"/>
                    </a:moveTo>
                    <a:cubicBezTo>
                      <a:pt x="20" y="4"/>
                      <a:pt x="25" y="3"/>
                      <a:pt x="29" y="1"/>
                    </a:cubicBezTo>
                    <a:cubicBezTo>
                      <a:pt x="30" y="5"/>
                      <a:pt x="32" y="7"/>
                      <a:pt x="32" y="10"/>
                    </a:cubicBezTo>
                    <a:cubicBezTo>
                      <a:pt x="32" y="16"/>
                      <a:pt x="24" y="32"/>
                      <a:pt x="18" y="32"/>
                    </a:cubicBezTo>
                    <a:cubicBezTo>
                      <a:pt x="10" y="32"/>
                      <a:pt x="0" y="10"/>
                      <a:pt x="0" y="4"/>
                    </a:cubicBezTo>
                    <a:cubicBezTo>
                      <a:pt x="0" y="0"/>
                      <a:pt x="16" y="4"/>
                      <a:pt x="16" y="4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38" name="Freeform 30"/>
              <p:cNvSpPr>
                <a:spLocks/>
              </p:cNvSpPr>
              <p:nvPr/>
            </p:nvSpPr>
            <p:spPr bwMode="auto">
              <a:xfrm>
                <a:off x="7336944" y="3944422"/>
                <a:ext cx="7435" cy="12392"/>
              </a:xfrm>
              <a:custGeom>
                <a:avLst/>
                <a:gdLst>
                  <a:gd name="T0" fmla="*/ 3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  <a:gd name="T6" fmla="*/ 3 w 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3" y="3"/>
                      <a:pt x="3" y="3"/>
                      <a:pt x="3" y="5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1" y="0"/>
                      <a:pt x="3" y="0"/>
                      <a:pt x="3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39" name="Freeform 31"/>
              <p:cNvSpPr>
                <a:spLocks/>
              </p:cNvSpPr>
              <p:nvPr/>
            </p:nvSpPr>
            <p:spPr bwMode="auto">
              <a:xfrm>
                <a:off x="7107691" y="3846525"/>
                <a:ext cx="23545" cy="12392"/>
              </a:xfrm>
              <a:custGeom>
                <a:avLst/>
                <a:gdLst>
                  <a:gd name="T0" fmla="*/ 10 w 10"/>
                  <a:gd name="T1" fmla="*/ 2 h 5"/>
                  <a:gd name="T2" fmla="*/ 0 w 10"/>
                  <a:gd name="T3" fmla="*/ 2 h 5"/>
                  <a:gd name="T4" fmla="*/ 10 w 10"/>
                  <a:gd name="T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10" y="2"/>
                    </a:moveTo>
                    <a:cubicBezTo>
                      <a:pt x="7" y="4"/>
                      <a:pt x="3" y="5"/>
                      <a:pt x="0" y="2"/>
                    </a:cubicBezTo>
                    <a:cubicBezTo>
                      <a:pt x="6" y="0"/>
                      <a:pt x="6" y="0"/>
                      <a:pt x="10" y="2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40" name="Freeform 32"/>
              <p:cNvSpPr>
                <a:spLocks/>
              </p:cNvSpPr>
              <p:nvPr/>
            </p:nvSpPr>
            <p:spPr bwMode="auto">
              <a:xfrm>
                <a:off x="6977575" y="3324821"/>
                <a:ext cx="27262" cy="12392"/>
              </a:xfrm>
              <a:custGeom>
                <a:avLst/>
                <a:gdLst>
                  <a:gd name="T0" fmla="*/ 11 w 11"/>
                  <a:gd name="T1" fmla="*/ 1 h 5"/>
                  <a:gd name="T2" fmla="*/ 11 w 11"/>
                  <a:gd name="T3" fmla="*/ 5 h 5"/>
                  <a:gd name="T4" fmla="*/ 8 w 11"/>
                  <a:gd name="T5" fmla="*/ 5 h 5"/>
                  <a:gd name="T6" fmla="*/ 0 w 11"/>
                  <a:gd name="T7" fmla="*/ 2 h 5"/>
                  <a:gd name="T8" fmla="*/ 11 w 11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1" y="1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5" y="5"/>
                      <a:pt x="1" y="3"/>
                      <a:pt x="0" y="2"/>
                    </a:cubicBezTo>
                    <a:cubicBezTo>
                      <a:pt x="5" y="1"/>
                      <a:pt x="7" y="0"/>
                      <a:pt x="11" y="1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41" name="Freeform 33"/>
              <p:cNvSpPr>
                <a:spLocks/>
              </p:cNvSpPr>
              <p:nvPr/>
            </p:nvSpPr>
            <p:spPr bwMode="auto">
              <a:xfrm>
                <a:off x="6642991" y="3314908"/>
                <a:ext cx="806720" cy="612166"/>
              </a:xfrm>
              <a:custGeom>
                <a:avLst/>
                <a:gdLst>
                  <a:gd name="T0" fmla="*/ 330 w 330"/>
                  <a:gd name="T1" fmla="*/ 152 h 250"/>
                  <a:gd name="T2" fmla="*/ 326 w 330"/>
                  <a:gd name="T3" fmla="*/ 177 h 250"/>
                  <a:gd name="T4" fmla="*/ 310 w 330"/>
                  <a:gd name="T5" fmla="*/ 203 h 250"/>
                  <a:gd name="T6" fmla="*/ 302 w 330"/>
                  <a:gd name="T7" fmla="*/ 229 h 250"/>
                  <a:gd name="T8" fmla="*/ 259 w 330"/>
                  <a:gd name="T9" fmla="*/ 241 h 250"/>
                  <a:gd name="T10" fmla="*/ 218 w 330"/>
                  <a:gd name="T11" fmla="*/ 228 h 250"/>
                  <a:gd name="T12" fmla="*/ 213 w 330"/>
                  <a:gd name="T13" fmla="*/ 215 h 250"/>
                  <a:gd name="T14" fmla="*/ 204 w 330"/>
                  <a:gd name="T15" fmla="*/ 217 h 250"/>
                  <a:gd name="T16" fmla="*/ 203 w 330"/>
                  <a:gd name="T17" fmla="*/ 205 h 250"/>
                  <a:gd name="T18" fmla="*/ 196 w 330"/>
                  <a:gd name="T19" fmla="*/ 214 h 250"/>
                  <a:gd name="T20" fmla="*/ 201 w 330"/>
                  <a:gd name="T21" fmla="*/ 191 h 250"/>
                  <a:gd name="T22" fmla="*/ 180 w 330"/>
                  <a:gd name="T23" fmla="*/ 206 h 250"/>
                  <a:gd name="T24" fmla="*/ 139 w 330"/>
                  <a:gd name="T25" fmla="*/ 180 h 250"/>
                  <a:gd name="T26" fmla="*/ 85 w 330"/>
                  <a:gd name="T27" fmla="*/ 201 h 250"/>
                  <a:gd name="T28" fmla="*/ 60 w 330"/>
                  <a:gd name="T29" fmla="*/ 203 h 250"/>
                  <a:gd name="T30" fmla="*/ 14 w 330"/>
                  <a:gd name="T31" fmla="*/ 202 h 250"/>
                  <a:gd name="T32" fmla="*/ 15 w 330"/>
                  <a:gd name="T33" fmla="*/ 171 h 250"/>
                  <a:gd name="T34" fmla="*/ 1 w 330"/>
                  <a:gd name="T35" fmla="*/ 133 h 250"/>
                  <a:gd name="T36" fmla="*/ 5 w 330"/>
                  <a:gd name="T37" fmla="*/ 133 h 250"/>
                  <a:gd name="T38" fmla="*/ 2 w 330"/>
                  <a:gd name="T39" fmla="*/ 115 h 250"/>
                  <a:gd name="T40" fmla="*/ 5 w 330"/>
                  <a:gd name="T41" fmla="*/ 95 h 250"/>
                  <a:gd name="T42" fmla="*/ 21 w 330"/>
                  <a:gd name="T43" fmla="*/ 87 h 250"/>
                  <a:gd name="T44" fmla="*/ 74 w 330"/>
                  <a:gd name="T45" fmla="*/ 62 h 250"/>
                  <a:gd name="T46" fmla="*/ 77 w 330"/>
                  <a:gd name="T47" fmla="*/ 50 h 250"/>
                  <a:gd name="T48" fmla="*/ 85 w 330"/>
                  <a:gd name="T49" fmla="*/ 46 h 250"/>
                  <a:gd name="T50" fmla="*/ 97 w 330"/>
                  <a:gd name="T51" fmla="*/ 33 h 250"/>
                  <a:gd name="T52" fmla="*/ 121 w 330"/>
                  <a:gd name="T53" fmla="*/ 38 h 250"/>
                  <a:gd name="T54" fmla="*/ 132 w 330"/>
                  <a:gd name="T55" fmla="*/ 37 h 250"/>
                  <a:gd name="T56" fmla="*/ 137 w 330"/>
                  <a:gd name="T57" fmla="*/ 20 h 250"/>
                  <a:gd name="T58" fmla="*/ 158 w 330"/>
                  <a:gd name="T59" fmla="*/ 11 h 250"/>
                  <a:gd name="T60" fmla="*/ 179 w 330"/>
                  <a:gd name="T61" fmla="*/ 13 h 250"/>
                  <a:gd name="T62" fmla="*/ 193 w 330"/>
                  <a:gd name="T63" fmla="*/ 16 h 250"/>
                  <a:gd name="T64" fmla="*/ 183 w 330"/>
                  <a:gd name="T65" fmla="*/ 36 h 250"/>
                  <a:gd name="T66" fmla="*/ 191 w 330"/>
                  <a:gd name="T67" fmla="*/ 44 h 250"/>
                  <a:gd name="T68" fmla="*/ 221 w 330"/>
                  <a:gd name="T69" fmla="*/ 59 h 250"/>
                  <a:gd name="T70" fmla="*/ 233 w 330"/>
                  <a:gd name="T71" fmla="*/ 10 h 250"/>
                  <a:gd name="T72" fmla="*/ 248 w 330"/>
                  <a:gd name="T73" fmla="*/ 18 h 250"/>
                  <a:gd name="T74" fmla="*/ 260 w 330"/>
                  <a:gd name="T75" fmla="*/ 33 h 250"/>
                  <a:gd name="T76" fmla="*/ 272 w 330"/>
                  <a:gd name="T77" fmla="*/ 68 h 250"/>
                  <a:gd name="T78" fmla="*/ 297 w 330"/>
                  <a:gd name="T79" fmla="*/ 95 h 250"/>
                  <a:gd name="T80" fmla="*/ 323 w 330"/>
                  <a:gd name="T81" fmla="*/ 121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30" h="250">
                    <a:moveTo>
                      <a:pt x="322" y="122"/>
                    </a:moveTo>
                    <a:cubicBezTo>
                      <a:pt x="327" y="128"/>
                      <a:pt x="330" y="143"/>
                      <a:pt x="330" y="152"/>
                    </a:cubicBezTo>
                    <a:cubicBezTo>
                      <a:pt x="330" y="158"/>
                      <a:pt x="328" y="167"/>
                      <a:pt x="326" y="169"/>
                    </a:cubicBezTo>
                    <a:cubicBezTo>
                      <a:pt x="326" y="177"/>
                      <a:pt x="326" y="177"/>
                      <a:pt x="326" y="177"/>
                    </a:cubicBezTo>
                    <a:cubicBezTo>
                      <a:pt x="324" y="180"/>
                      <a:pt x="325" y="181"/>
                      <a:pt x="324" y="183"/>
                    </a:cubicBezTo>
                    <a:cubicBezTo>
                      <a:pt x="318" y="191"/>
                      <a:pt x="313" y="194"/>
                      <a:pt x="310" y="203"/>
                    </a:cubicBezTo>
                    <a:cubicBezTo>
                      <a:pt x="308" y="210"/>
                      <a:pt x="302" y="219"/>
                      <a:pt x="302" y="229"/>
                    </a:cubicBezTo>
                    <a:cubicBezTo>
                      <a:pt x="302" y="229"/>
                      <a:pt x="302" y="229"/>
                      <a:pt x="302" y="229"/>
                    </a:cubicBezTo>
                    <a:cubicBezTo>
                      <a:pt x="299" y="242"/>
                      <a:pt x="275" y="236"/>
                      <a:pt x="273" y="250"/>
                    </a:cubicBezTo>
                    <a:cubicBezTo>
                      <a:pt x="271" y="249"/>
                      <a:pt x="259" y="243"/>
                      <a:pt x="259" y="241"/>
                    </a:cubicBezTo>
                    <a:cubicBezTo>
                      <a:pt x="252" y="241"/>
                      <a:pt x="254" y="247"/>
                      <a:pt x="247" y="247"/>
                    </a:cubicBezTo>
                    <a:cubicBezTo>
                      <a:pt x="236" y="247"/>
                      <a:pt x="218" y="240"/>
                      <a:pt x="218" y="228"/>
                    </a:cubicBezTo>
                    <a:cubicBezTo>
                      <a:pt x="218" y="224"/>
                      <a:pt x="214" y="220"/>
                      <a:pt x="214" y="217"/>
                    </a:cubicBezTo>
                    <a:cubicBezTo>
                      <a:pt x="214" y="217"/>
                      <a:pt x="213" y="215"/>
                      <a:pt x="213" y="215"/>
                    </a:cubicBezTo>
                    <a:cubicBezTo>
                      <a:pt x="211" y="216"/>
                      <a:pt x="210" y="217"/>
                      <a:pt x="208" y="217"/>
                    </a:cubicBezTo>
                    <a:cubicBezTo>
                      <a:pt x="204" y="217"/>
                      <a:pt x="204" y="217"/>
                      <a:pt x="204" y="217"/>
                    </a:cubicBezTo>
                    <a:cubicBezTo>
                      <a:pt x="205" y="215"/>
                      <a:pt x="206" y="214"/>
                      <a:pt x="206" y="211"/>
                    </a:cubicBezTo>
                    <a:cubicBezTo>
                      <a:pt x="206" y="207"/>
                      <a:pt x="204" y="206"/>
                      <a:pt x="203" y="205"/>
                    </a:cubicBezTo>
                    <a:cubicBezTo>
                      <a:pt x="203" y="206"/>
                      <a:pt x="203" y="207"/>
                      <a:pt x="203" y="208"/>
                    </a:cubicBezTo>
                    <a:cubicBezTo>
                      <a:pt x="200" y="209"/>
                      <a:pt x="200" y="214"/>
                      <a:pt x="196" y="214"/>
                    </a:cubicBezTo>
                    <a:cubicBezTo>
                      <a:pt x="194" y="214"/>
                      <a:pt x="193" y="213"/>
                      <a:pt x="193" y="211"/>
                    </a:cubicBezTo>
                    <a:cubicBezTo>
                      <a:pt x="200" y="210"/>
                      <a:pt x="201" y="195"/>
                      <a:pt x="201" y="191"/>
                    </a:cubicBezTo>
                    <a:cubicBezTo>
                      <a:pt x="196" y="196"/>
                      <a:pt x="189" y="211"/>
                      <a:pt x="183" y="211"/>
                    </a:cubicBezTo>
                    <a:cubicBezTo>
                      <a:pt x="179" y="211"/>
                      <a:pt x="180" y="206"/>
                      <a:pt x="180" y="206"/>
                    </a:cubicBezTo>
                    <a:cubicBezTo>
                      <a:pt x="178" y="206"/>
                      <a:pt x="172" y="192"/>
                      <a:pt x="170" y="188"/>
                    </a:cubicBezTo>
                    <a:cubicBezTo>
                      <a:pt x="165" y="183"/>
                      <a:pt x="148" y="180"/>
                      <a:pt x="139" y="180"/>
                    </a:cubicBezTo>
                    <a:cubicBezTo>
                      <a:pt x="128" y="180"/>
                      <a:pt x="126" y="184"/>
                      <a:pt x="120" y="186"/>
                    </a:cubicBezTo>
                    <a:cubicBezTo>
                      <a:pt x="105" y="191"/>
                      <a:pt x="87" y="186"/>
                      <a:pt x="85" y="201"/>
                    </a:cubicBezTo>
                    <a:cubicBezTo>
                      <a:pt x="79" y="201"/>
                      <a:pt x="74" y="203"/>
                      <a:pt x="68" y="203"/>
                    </a:cubicBezTo>
                    <a:cubicBezTo>
                      <a:pt x="63" y="200"/>
                      <a:pt x="63" y="203"/>
                      <a:pt x="60" y="203"/>
                    </a:cubicBezTo>
                    <a:cubicBezTo>
                      <a:pt x="50" y="203"/>
                      <a:pt x="45" y="212"/>
                      <a:pt x="33" y="212"/>
                    </a:cubicBezTo>
                    <a:cubicBezTo>
                      <a:pt x="28" y="212"/>
                      <a:pt x="14" y="206"/>
                      <a:pt x="14" y="202"/>
                    </a:cubicBezTo>
                    <a:cubicBezTo>
                      <a:pt x="14" y="198"/>
                      <a:pt x="21" y="196"/>
                      <a:pt x="21" y="189"/>
                    </a:cubicBezTo>
                    <a:cubicBezTo>
                      <a:pt x="21" y="181"/>
                      <a:pt x="16" y="176"/>
                      <a:pt x="15" y="171"/>
                    </a:cubicBezTo>
                    <a:cubicBezTo>
                      <a:pt x="11" y="159"/>
                      <a:pt x="10" y="155"/>
                      <a:pt x="7" y="143"/>
                    </a:cubicBezTo>
                    <a:cubicBezTo>
                      <a:pt x="5" y="139"/>
                      <a:pt x="0" y="138"/>
                      <a:pt x="1" y="133"/>
                    </a:cubicBezTo>
                    <a:cubicBezTo>
                      <a:pt x="2" y="132"/>
                      <a:pt x="2" y="131"/>
                      <a:pt x="3" y="130"/>
                    </a:cubicBezTo>
                    <a:cubicBezTo>
                      <a:pt x="3" y="131"/>
                      <a:pt x="4" y="132"/>
                      <a:pt x="5" y="133"/>
                    </a:cubicBezTo>
                    <a:cubicBezTo>
                      <a:pt x="6" y="132"/>
                      <a:pt x="5" y="131"/>
                      <a:pt x="5" y="130"/>
                    </a:cubicBezTo>
                    <a:cubicBezTo>
                      <a:pt x="5" y="125"/>
                      <a:pt x="2" y="122"/>
                      <a:pt x="2" y="115"/>
                    </a:cubicBezTo>
                    <a:cubicBezTo>
                      <a:pt x="2" y="106"/>
                      <a:pt x="2" y="105"/>
                      <a:pt x="2" y="98"/>
                    </a:cubicBezTo>
                    <a:cubicBezTo>
                      <a:pt x="2" y="96"/>
                      <a:pt x="4" y="95"/>
                      <a:pt x="5" y="95"/>
                    </a:cubicBezTo>
                    <a:cubicBezTo>
                      <a:pt x="5" y="95"/>
                      <a:pt x="5" y="97"/>
                      <a:pt x="5" y="97"/>
                    </a:cubicBezTo>
                    <a:cubicBezTo>
                      <a:pt x="11" y="97"/>
                      <a:pt x="17" y="90"/>
                      <a:pt x="21" y="87"/>
                    </a:cubicBezTo>
                    <a:cubicBezTo>
                      <a:pt x="24" y="83"/>
                      <a:pt x="34" y="82"/>
                      <a:pt x="40" y="82"/>
                    </a:cubicBezTo>
                    <a:cubicBezTo>
                      <a:pt x="50" y="80"/>
                      <a:pt x="74" y="72"/>
                      <a:pt x="74" y="62"/>
                    </a:cubicBezTo>
                    <a:cubicBezTo>
                      <a:pt x="74" y="60"/>
                      <a:pt x="74" y="59"/>
                      <a:pt x="74" y="57"/>
                    </a:cubicBezTo>
                    <a:cubicBezTo>
                      <a:pt x="74" y="54"/>
                      <a:pt x="74" y="51"/>
                      <a:pt x="77" y="50"/>
                    </a:cubicBezTo>
                    <a:cubicBezTo>
                      <a:pt x="79" y="53"/>
                      <a:pt x="80" y="54"/>
                      <a:pt x="82" y="56"/>
                    </a:cubicBezTo>
                    <a:cubicBezTo>
                      <a:pt x="85" y="54"/>
                      <a:pt x="83" y="49"/>
                      <a:pt x="85" y="46"/>
                    </a:cubicBezTo>
                    <a:cubicBezTo>
                      <a:pt x="87" y="47"/>
                      <a:pt x="89" y="49"/>
                      <a:pt x="91" y="49"/>
                    </a:cubicBezTo>
                    <a:cubicBezTo>
                      <a:pt x="91" y="41"/>
                      <a:pt x="97" y="39"/>
                      <a:pt x="97" y="33"/>
                    </a:cubicBezTo>
                    <a:cubicBezTo>
                      <a:pt x="105" y="33"/>
                      <a:pt x="106" y="27"/>
                      <a:pt x="112" y="27"/>
                    </a:cubicBezTo>
                    <a:cubicBezTo>
                      <a:pt x="118" y="27"/>
                      <a:pt x="120" y="33"/>
                      <a:pt x="121" y="38"/>
                    </a:cubicBezTo>
                    <a:cubicBezTo>
                      <a:pt x="122" y="36"/>
                      <a:pt x="125" y="35"/>
                      <a:pt x="127" y="35"/>
                    </a:cubicBezTo>
                    <a:cubicBezTo>
                      <a:pt x="129" y="35"/>
                      <a:pt x="131" y="37"/>
                      <a:pt x="132" y="37"/>
                    </a:cubicBezTo>
                    <a:cubicBezTo>
                      <a:pt x="133" y="35"/>
                      <a:pt x="132" y="33"/>
                      <a:pt x="132" y="30"/>
                    </a:cubicBezTo>
                    <a:cubicBezTo>
                      <a:pt x="132" y="26"/>
                      <a:pt x="137" y="24"/>
                      <a:pt x="137" y="20"/>
                    </a:cubicBezTo>
                    <a:cubicBezTo>
                      <a:pt x="137" y="16"/>
                      <a:pt x="148" y="13"/>
                      <a:pt x="153" y="13"/>
                    </a:cubicBezTo>
                    <a:cubicBezTo>
                      <a:pt x="155" y="13"/>
                      <a:pt x="157" y="12"/>
                      <a:pt x="158" y="11"/>
                    </a:cubicBezTo>
                    <a:cubicBezTo>
                      <a:pt x="157" y="9"/>
                      <a:pt x="154" y="8"/>
                      <a:pt x="153" y="5"/>
                    </a:cubicBezTo>
                    <a:cubicBezTo>
                      <a:pt x="163" y="9"/>
                      <a:pt x="169" y="13"/>
                      <a:pt x="179" y="13"/>
                    </a:cubicBezTo>
                    <a:cubicBezTo>
                      <a:pt x="183" y="13"/>
                      <a:pt x="184" y="10"/>
                      <a:pt x="187" y="10"/>
                    </a:cubicBezTo>
                    <a:cubicBezTo>
                      <a:pt x="189" y="10"/>
                      <a:pt x="193" y="13"/>
                      <a:pt x="193" y="16"/>
                    </a:cubicBezTo>
                    <a:cubicBezTo>
                      <a:pt x="193" y="19"/>
                      <a:pt x="188" y="20"/>
                      <a:pt x="186" y="21"/>
                    </a:cubicBezTo>
                    <a:cubicBezTo>
                      <a:pt x="183" y="36"/>
                      <a:pt x="183" y="36"/>
                      <a:pt x="183" y="36"/>
                    </a:cubicBezTo>
                    <a:cubicBezTo>
                      <a:pt x="183" y="38"/>
                      <a:pt x="187" y="37"/>
                      <a:pt x="188" y="39"/>
                    </a:cubicBezTo>
                    <a:cubicBezTo>
                      <a:pt x="190" y="40"/>
                      <a:pt x="190" y="44"/>
                      <a:pt x="191" y="44"/>
                    </a:cubicBezTo>
                    <a:cubicBezTo>
                      <a:pt x="199" y="47"/>
                      <a:pt x="203" y="49"/>
                      <a:pt x="210" y="51"/>
                    </a:cubicBezTo>
                    <a:cubicBezTo>
                      <a:pt x="215" y="53"/>
                      <a:pt x="216" y="59"/>
                      <a:pt x="221" y="59"/>
                    </a:cubicBezTo>
                    <a:cubicBezTo>
                      <a:pt x="230" y="59"/>
                      <a:pt x="232" y="42"/>
                      <a:pt x="233" y="36"/>
                    </a:cubicBezTo>
                    <a:cubicBezTo>
                      <a:pt x="233" y="10"/>
                      <a:pt x="233" y="10"/>
                      <a:pt x="233" y="10"/>
                    </a:cubicBezTo>
                    <a:cubicBezTo>
                      <a:pt x="238" y="6"/>
                      <a:pt x="237" y="3"/>
                      <a:pt x="241" y="0"/>
                    </a:cubicBezTo>
                    <a:cubicBezTo>
                      <a:pt x="242" y="8"/>
                      <a:pt x="246" y="13"/>
                      <a:pt x="248" y="18"/>
                    </a:cubicBezTo>
                    <a:cubicBezTo>
                      <a:pt x="249" y="22"/>
                      <a:pt x="248" y="28"/>
                      <a:pt x="251" y="30"/>
                    </a:cubicBezTo>
                    <a:cubicBezTo>
                      <a:pt x="254" y="31"/>
                      <a:pt x="259" y="33"/>
                      <a:pt x="260" y="33"/>
                    </a:cubicBezTo>
                    <a:cubicBezTo>
                      <a:pt x="264" y="35"/>
                      <a:pt x="264" y="45"/>
                      <a:pt x="265" y="49"/>
                    </a:cubicBezTo>
                    <a:cubicBezTo>
                      <a:pt x="268" y="57"/>
                      <a:pt x="270" y="61"/>
                      <a:pt x="272" y="68"/>
                    </a:cubicBezTo>
                    <a:cubicBezTo>
                      <a:pt x="274" y="75"/>
                      <a:pt x="287" y="77"/>
                      <a:pt x="292" y="82"/>
                    </a:cubicBezTo>
                    <a:cubicBezTo>
                      <a:pt x="295" y="86"/>
                      <a:pt x="296" y="91"/>
                      <a:pt x="297" y="95"/>
                    </a:cubicBezTo>
                    <a:cubicBezTo>
                      <a:pt x="298" y="99"/>
                      <a:pt x="303" y="99"/>
                      <a:pt x="306" y="99"/>
                    </a:cubicBezTo>
                    <a:cubicBezTo>
                      <a:pt x="306" y="110"/>
                      <a:pt x="317" y="115"/>
                      <a:pt x="323" y="121"/>
                    </a:cubicBezTo>
                    <a:lnTo>
                      <a:pt x="322" y="122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42" name="Freeform 48"/>
              <p:cNvSpPr>
                <a:spLocks/>
              </p:cNvSpPr>
              <p:nvPr/>
            </p:nvSpPr>
            <p:spPr bwMode="auto">
              <a:xfrm>
                <a:off x="6481895" y="3126549"/>
                <a:ext cx="33459" cy="32219"/>
              </a:xfrm>
              <a:custGeom>
                <a:avLst/>
                <a:gdLst>
                  <a:gd name="T0" fmla="*/ 8 w 14"/>
                  <a:gd name="T1" fmla="*/ 11 h 13"/>
                  <a:gd name="T2" fmla="*/ 6 w 14"/>
                  <a:gd name="T3" fmla="*/ 7 h 13"/>
                  <a:gd name="T4" fmla="*/ 0 w 14"/>
                  <a:gd name="T5" fmla="*/ 4 h 13"/>
                  <a:gd name="T6" fmla="*/ 6 w 14"/>
                  <a:gd name="T7" fmla="*/ 0 h 13"/>
                  <a:gd name="T8" fmla="*/ 14 w 14"/>
                  <a:gd name="T9" fmla="*/ 10 h 13"/>
                  <a:gd name="T10" fmla="*/ 14 w 14"/>
                  <a:gd name="T11" fmla="*/ 13 h 13"/>
                  <a:gd name="T12" fmla="*/ 12 w 14"/>
                  <a:gd name="T13" fmla="*/ 13 h 13"/>
                  <a:gd name="T14" fmla="*/ 8 w 14"/>
                  <a:gd name="T15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3">
                    <a:moveTo>
                      <a:pt x="8" y="11"/>
                    </a:moveTo>
                    <a:cubicBezTo>
                      <a:pt x="8" y="11"/>
                      <a:pt x="6" y="8"/>
                      <a:pt x="6" y="7"/>
                    </a:cubicBezTo>
                    <a:cubicBezTo>
                      <a:pt x="5" y="5"/>
                      <a:pt x="0" y="6"/>
                      <a:pt x="0" y="4"/>
                    </a:cubicBezTo>
                    <a:cubicBezTo>
                      <a:pt x="0" y="2"/>
                      <a:pt x="4" y="0"/>
                      <a:pt x="6" y="0"/>
                    </a:cubicBezTo>
                    <a:cubicBezTo>
                      <a:pt x="8" y="4"/>
                      <a:pt x="10" y="10"/>
                      <a:pt x="14" y="10"/>
                    </a:cubicBezTo>
                    <a:cubicBezTo>
                      <a:pt x="14" y="11"/>
                      <a:pt x="14" y="12"/>
                      <a:pt x="14" y="13"/>
                    </a:cubicBezTo>
                    <a:cubicBezTo>
                      <a:pt x="13" y="13"/>
                      <a:pt x="12" y="13"/>
                      <a:pt x="12" y="13"/>
                    </a:cubicBezTo>
                    <a:cubicBezTo>
                      <a:pt x="10" y="13"/>
                      <a:pt x="9" y="11"/>
                      <a:pt x="8" y="11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43" name="Freeform 49"/>
              <p:cNvSpPr>
                <a:spLocks/>
              </p:cNvSpPr>
              <p:nvPr/>
            </p:nvSpPr>
            <p:spPr bwMode="auto">
              <a:xfrm>
                <a:off x="6532702" y="3148855"/>
                <a:ext cx="14870" cy="12392"/>
              </a:xfrm>
              <a:custGeom>
                <a:avLst/>
                <a:gdLst>
                  <a:gd name="T0" fmla="*/ 0 w 6"/>
                  <a:gd name="T1" fmla="*/ 0 h 5"/>
                  <a:gd name="T2" fmla="*/ 3 w 6"/>
                  <a:gd name="T3" fmla="*/ 0 h 5"/>
                  <a:gd name="T4" fmla="*/ 6 w 6"/>
                  <a:gd name="T5" fmla="*/ 2 h 5"/>
                  <a:gd name="T6" fmla="*/ 2 w 6"/>
                  <a:gd name="T7" fmla="*/ 5 h 5"/>
                  <a:gd name="T8" fmla="*/ 0 w 6"/>
                  <a:gd name="T9" fmla="*/ 2 h 5"/>
                  <a:gd name="T10" fmla="*/ 0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6" y="2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2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44" name="Freeform 50"/>
              <p:cNvSpPr>
                <a:spLocks/>
              </p:cNvSpPr>
              <p:nvPr/>
            </p:nvSpPr>
            <p:spPr bwMode="auto">
              <a:xfrm>
                <a:off x="6354257" y="3119114"/>
                <a:ext cx="14870" cy="19827"/>
              </a:xfrm>
              <a:custGeom>
                <a:avLst/>
                <a:gdLst>
                  <a:gd name="T0" fmla="*/ 1 w 6"/>
                  <a:gd name="T1" fmla="*/ 0 h 8"/>
                  <a:gd name="T2" fmla="*/ 5 w 6"/>
                  <a:gd name="T3" fmla="*/ 8 h 8"/>
                  <a:gd name="T4" fmla="*/ 0 w 6"/>
                  <a:gd name="T5" fmla="*/ 1 h 8"/>
                  <a:gd name="T6" fmla="*/ 0 w 6"/>
                  <a:gd name="T7" fmla="*/ 0 h 8"/>
                  <a:gd name="T8" fmla="*/ 2 w 6"/>
                  <a:gd name="T9" fmla="*/ 0 h 8"/>
                  <a:gd name="T10" fmla="*/ 2 w 6"/>
                  <a:gd name="T11" fmla="*/ 1 h 8"/>
                  <a:gd name="T12" fmla="*/ 1 w 6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4" y="3"/>
                      <a:pt x="6" y="4"/>
                      <a:pt x="5" y="8"/>
                    </a:cubicBezTo>
                    <a:cubicBezTo>
                      <a:pt x="4" y="8"/>
                      <a:pt x="0" y="3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45" name="Freeform 51"/>
              <p:cNvSpPr>
                <a:spLocks/>
              </p:cNvSpPr>
              <p:nvPr/>
            </p:nvSpPr>
            <p:spPr bwMode="auto">
              <a:xfrm>
                <a:off x="6329473" y="3075742"/>
                <a:ext cx="19827" cy="17349"/>
              </a:xfrm>
              <a:custGeom>
                <a:avLst/>
                <a:gdLst>
                  <a:gd name="T0" fmla="*/ 1 w 8"/>
                  <a:gd name="T1" fmla="*/ 0 h 7"/>
                  <a:gd name="T2" fmla="*/ 5 w 8"/>
                  <a:gd name="T3" fmla="*/ 7 h 7"/>
                  <a:gd name="T4" fmla="*/ 0 w 8"/>
                  <a:gd name="T5" fmla="*/ 1 h 7"/>
                  <a:gd name="T6" fmla="*/ 0 w 8"/>
                  <a:gd name="T7" fmla="*/ 1 h 7"/>
                  <a:gd name="T8" fmla="*/ 1 w 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cubicBezTo>
                      <a:pt x="3" y="1"/>
                      <a:pt x="8" y="7"/>
                      <a:pt x="5" y="7"/>
                    </a:cubicBezTo>
                    <a:cubicBezTo>
                      <a:pt x="4" y="7"/>
                      <a:pt x="0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</p:grpSp>
        <p:grpSp>
          <p:nvGrpSpPr>
            <p:cNvPr id="746" name="Group 745"/>
            <p:cNvGrpSpPr/>
            <p:nvPr/>
          </p:nvGrpSpPr>
          <p:grpSpPr>
            <a:xfrm>
              <a:off x="2053312" y="3060606"/>
              <a:ext cx="931879" cy="1485803"/>
              <a:chOff x="3211966" y="2860121"/>
              <a:chExt cx="931879" cy="1485803"/>
            </a:xfrm>
            <a:grpFill/>
          </p:grpSpPr>
          <p:sp>
            <p:nvSpPr>
              <p:cNvPr id="747" name="Freeform 94"/>
              <p:cNvSpPr>
                <a:spLocks/>
              </p:cNvSpPr>
              <p:nvPr/>
            </p:nvSpPr>
            <p:spPr bwMode="auto">
              <a:xfrm>
                <a:off x="3822892" y="3105483"/>
                <a:ext cx="47090" cy="35937"/>
              </a:xfrm>
              <a:custGeom>
                <a:avLst/>
                <a:gdLst>
                  <a:gd name="T0" fmla="*/ 7 w 19"/>
                  <a:gd name="T1" fmla="*/ 0 h 15"/>
                  <a:gd name="T2" fmla="*/ 13 w 19"/>
                  <a:gd name="T3" fmla="*/ 3 h 15"/>
                  <a:gd name="T4" fmla="*/ 17 w 19"/>
                  <a:gd name="T5" fmla="*/ 3 h 15"/>
                  <a:gd name="T6" fmla="*/ 19 w 19"/>
                  <a:gd name="T7" fmla="*/ 6 h 15"/>
                  <a:gd name="T8" fmla="*/ 11 w 19"/>
                  <a:gd name="T9" fmla="*/ 15 h 15"/>
                  <a:gd name="T10" fmla="*/ 0 w 19"/>
                  <a:gd name="T11" fmla="*/ 7 h 15"/>
                  <a:gd name="T12" fmla="*/ 5 w 19"/>
                  <a:gd name="T13" fmla="*/ 0 h 15"/>
                  <a:gd name="T14" fmla="*/ 7 w 19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" h="15">
                    <a:moveTo>
                      <a:pt x="7" y="0"/>
                    </a:moveTo>
                    <a:cubicBezTo>
                      <a:pt x="8" y="1"/>
                      <a:pt x="10" y="3"/>
                      <a:pt x="13" y="3"/>
                    </a:cubicBezTo>
                    <a:cubicBezTo>
                      <a:pt x="13" y="7"/>
                      <a:pt x="16" y="3"/>
                      <a:pt x="17" y="3"/>
                    </a:cubicBezTo>
                    <a:cubicBezTo>
                      <a:pt x="18" y="3"/>
                      <a:pt x="19" y="5"/>
                      <a:pt x="19" y="6"/>
                    </a:cubicBezTo>
                    <a:cubicBezTo>
                      <a:pt x="19" y="9"/>
                      <a:pt x="15" y="15"/>
                      <a:pt x="11" y="15"/>
                    </a:cubicBezTo>
                    <a:cubicBezTo>
                      <a:pt x="7" y="15"/>
                      <a:pt x="0" y="10"/>
                      <a:pt x="0" y="7"/>
                    </a:cubicBezTo>
                    <a:cubicBezTo>
                      <a:pt x="0" y="3"/>
                      <a:pt x="2" y="0"/>
                      <a:pt x="5" y="0"/>
                    </a:cubicBezTo>
                    <a:cubicBezTo>
                      <a:pt x="6" y="0"/>
                      <a:pt x="7" y="1"/>
                      <a:pt x="7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48" name="Freeform 96"/>
              <p:cNvSpPr>
                <a:spLocks/>
              </p:cNvSpPr>
              <p:nvPr/>
            </p:nvSpPr>
            <p:spPr bwMode="auto">
              <a:xfrm>
                <a:off x="3211966" y="2860121"/>
                <a:ext cx="931879" cy="1485803"/>
              </a:xfrm>
              <a:custGeom>
                <a:avLst/>
                <a:gdLst>
                  <a:gd name="T0" fmla="*/ 57 w 381"/>
                  <a:gd name="T1" fmla="*/ 584 h 607"/>
                  <a:gd name="T2" fmla="*/ 63 w 381"/>
                  <a:gd name="T3" fmla="*/ 573 h 607"/>
                  <a:gd name="T4" fmla="*/ 51 w 381"/>
                  <a:gd name="T5" fmla="*/ 536 h 607"/>
                  <a:gd name="T6" fmla="*/ 53 w 381"/>
                  <a:gd name="T7" fmla="*/ 512 h 607"/>
                  <a:gd name="T8" fmla="*/ 63 w 381"/>
                  <a:gd name="T9" fmla="*/ 514 h 607"/>
                  <a:gd name="T10" fmla="*/ 70 w 381"/>
                  <a:gd name="T11" fmla="*/ 467 h 607"/>
                  <a:gd name="T12" fmla="*/ 65 w 381"/>
                  <a:gd name="T13" fmla="*/ 447 h 607"/>
                  <a:gd name="T14" fmla="*/ 65 w 381"/>
                  <a:gd name="T15" fmla="*/ 432 h 607"/>
                  <a:gd name="T16" fmla="*/ 77 w 381"/>
                  <a:gd name="T17" fmla="*/ 405 h 607"/>
                  <a:gd name="T18" fmla="*/ 82 w 381"/>
                  <a:gd name="T19" fmla="*/ 351 h 607"/>
                  <a:gd name="T20" fmla="*/ 90 w 381"/>
                  <a:gd name="T21" fmla="*/ 311 h 607"/>
                  <a:gd name="T22" fmla="*/ 91 w 381"/>
                  <a:gd name="T23" fmla="*/ 259 h 607"/>
                  <a:gd name="T24" fmla="*/ 59 w 381"/>
                  <a:gd name="T25" fmla="*/ 235 h 607"/>
                  <a:gd name="T26" fmla="*/ 35 w 381"/>
                  <a:gd name="T27" fmla="*/ 203 h 607"/>
                  <a:gd name="T28" fmla="*/ 15 w 381"/>
                  <a:gd name="T29" fmla="*/ 167 h 607"/>
                  <a:gd name="T30" fmla="*/ 0 w 381"/>
                  <a:gd name="T31" fmla="*/ 143 h 607"/>
                  <a:gd name="T32" fmla="*/ 7 w 381"/>
                  <a:gd name="T33" fmla="*/ 124 h 607"/>
                  <a:gd name="T34" fmla="*/ 21 w 381"/>
                  <a:gd name="T35" fmla="*/ 84 h 607"/>
                  <a:gd name="T36" fmla="*/ 32 w 381"/>
                  <a:gd name="T37" fmla="*/ 66 h 607"/>
                  <a:gd name="T38" fmla="*/ 30 w 381"/>
                  <a:gd name="T39" fmla="*/ 59 h 607"/>
                  <a:gd name="T40" fmla="*/ 33 w 381"/>
                  <a:gd name="T41" fmla="*/ 33 h 607"/>
                  <a:gd name="T42" fmla="*/ 38 w 381"/>
                  <a:gd name="T43" fmla="*/ 30 h 607"/>
                  <a:gd name="T44" fmla="*/ 53 w 381"/>
                  <a:gd name="T45" fmla="*/ 11 h 607"/>
                  <a:gd name="T46" fmla="*/ 83 w 381"/>
                  <a:gd name="T47" fmla="*/ 3 h 607"/>
                  <a:gd name="T48" fmla="*/ 82 w 381"/>
                  <a:gd name="T49" fmla="*/ 27 h 607"/>
                  <a:gd name="T50" fmla="*/ 89 w 381"/>
                  <a:gd name="T51" fmla="*/ 8 h 607"/>
                  <a:gd name="T52" fmla="*/ 95 w 381"/>
                  <a:gd name="T53" fmla="*/ 3 h 607"/>
                  <a:gd name="T54" fmla="*/ 126 w 381"/>
                  <a:gd name="T55" fmla="*/ 15 h 607"/>
                  <a:gd name="T56" fmla="*/ 148 w 381"/>
                  <a:gd name="T57" fmla="*/ 13 h 607"/>
                  <a:gd name="T58" fmla="*/ 152 w 381"/>
                  <a:gd name="T59" fmla="*/ 17 h 607"/>
                  <a:gd name="T60" fmla="*/ 176 w 381"/>
                  <a:gd name="T61" fmla="*/ 32 h 607"/>
                  <a:gd name="T62" fmla="*/ 214 w 381"/>
                  <a:gd name="T63" fmla="*/ 54 h 607"/>
                  <a:gd name="T64" fmla="*/ 230 w 381"/>
                  <a:gd name="T65" fmla="*/ 58 h 607"/>
                  <a:gd name="T66" fmla="*/ 253 w 381"/>
                  <a:gd name="T67" fmla="*/ 84 h 607"/>
                  <a:gd name="T68" fmla="*/ 249 w 381"/>
                  <a:gd name="T69" fmla="*/ 110 h 607"/>
                  <a:gd name="T70" fmla="*/ 262 w 381"/>
                  <a:gd name="T71" fmla="*/ 120 h 607"/>
                  <a:gd name="T72" fmla="*/ 296 w 381"/>
                  <a:gd name="T73" fmla="*/ 114 h 607"/>
                  <a:gd name="T74" fmla="*/ 304 w 381"/>
                  <a:gd name="T75" fmla="*/ 124 h 607"/>
                  <a:gd name="T76" fmla="*/ 334 w 381"/>
                  <a:gd name="T77" fmla="*/ 124 h 607"/>
                  <a:gd name="T78" fmla="*/ 374 w 381"/>
                  <a:gd name="T79" fmla="*/ 143 h 607"/>
                  <a:gd name="T80" fmla="*/ 357 w 381"/>
                  <a:gd name="T81" fmla="*/ 201 h 607"/>
                  <a:gd name="T82" fmla="*/ 346 w 381"/>
                  <a:gd name="T83" fmla="*/ 243 h 607"/>
                  <a:gd name="T84" fmla="*/ 339 w 381"/>
                  <a:gd name="T85" fmla="*/ 263 h 607"/>
                  <a:gd name="T86" fmla="*/ 315 w 381"/>
                  <a:gd name="T87" fmla="*/ 292 h 607"/>
                  <a:gd name="T88" fmla="*/ 279 w 381"/>
                  <a:gd name="T89" fmla="*/ 308 h 607"/>
                  <a:gd name="T90" fmla="*/ 268 w 381"/>
                  <a:gd name="T91" fmla="*/ 341 h 607"/>
                  <a:gd name="T92" fmla="*/ 252 w 381"/>
                  <a:gd name="T93" fmla="*/ 363 h 607"/>
                  <a:gd name="T94" fmla="*/ 202 w 381"/>
                  <a:gd name="T95" fmla="*/ 399 h 607"/>
                  <a:gd name="T96" fmla="*/ 193 w 381"/>
                  <a:gd name="T97" fmla="*/ 402 h 607"/>
                  <a:gd name="T98" fmla="*/ 201 w 381"/>
                  <a:gd name="T99" fmla="*/ 425 h 607"/>
                  <a:gd name="T100" fmla="*/ 159 w 381"/>
                  <a:gd name="T101" fmla="*/ 440 h 607"/>
                  <a:gd name="T102" fmla="*/ 156 w 381"/>
                  <a:gd name="T103" fmla="*/ 460 h 607"/>
                  <a:gd name="T104" fmla="*/ 133 w 381"/>
                  <a:gd name="T105" fmla="*/ 462 h 607"/>
                  <a:gd name="T106" fmla="*/ 146 w 381"/>
                  <a:gd name="T107" fmla="*/ 475 h 607"/>
                  <a:gd name="T108" fmla="*/ 139 w 381"/>
                  <a:gd name="T109" fmla="*/ 480 h 607"/>
                  <a:gd name="T110" fmla="*/ 116 w 381"/>
                  <a:gd name="T111" fmla="*/ 512 h 607"/>
                  <a:gd name="T112" fmla="*/ 114 w 381"/>
                  <a:gd name="T113" fmla="*/ 550 h 607"/>
                  <a:gd name="T114" fmla="*/ 104 w 381"/>
                  <a:gd name="T115" fmla="*/ 575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1" h="607">
                    <a:moveTo>
                      <a:pt x="74" y="595"/>
                    </a:moveTo>
                    <a:cubicBezTo>
                      <a:pt x="66" y="595"/>
                      <a:pt x="64" y="591"/>
                      <a:pt x="60" y="587"/>
                    </a:cubicBezTo>
                    <a:cubicBezTo>
                      <a:pt x="59" y="586"/>
                      <a:pt x="57" y="585"/>
                      <a:pt x="57" y="584"/>
                    </a:cubicBezTo>
                    <a:cubicBezTo>
                      <a:pt x="57" y="582"/>
                      <a:pt x="63" y="582"/>
                      <a:pt x="63" y="580"/>
                    </a:cubicBezTo>
                    <a:cubicBezTo>
                      <a:pt x="62" y="579"/>
                      <a:pt x="61" y="579"/>
                      <a:pt x="61" y="578"/>
                    </a:cubicBezTo>
                    <a:cubicBezTo>
                      <a:pt x="61" y="577"/>
                      <a:pt x="63" y="575"/>
                      <a:pt x="63" y="573"/>
                    </a:cubicBezTo>
                    <a:cubicBezTo>
                      <a:pt x="63" y="566"/>
                      <a:pt x="55" y="568"/>
                      <a:pt x="55" y="561"/>
                    </a:cubicBezTo>
                    <a:cubicBezTo>
                      <a:pt x="55" y="559"/>
                      <a:pt x="55" y="559"/>
                      <a:pt x="55" y="557"/>
                    </a:cubicBezTo>
                    <a:cubicBezTo>
                      <a:pt x="55" y="551"/>
                      <a:pt x="51" y="541"/>
                      <a:pt x="51" y="536"/>
                    </a:cubicBezTo>
                    <a:cubicBezTo>
                      <a:pt x="51" y="531"/>
                      <a:pt x="57" y="529"/>
                      <a:pt x="57" y="524"/>
                    </a:cubicBezTo>
                    <a:cubicBezTo>
                      <a:pt x="57" y="522"/>
                      <a:pt x="54" y="518"/>
                      <a:pt x="53" y="514"/>
                    </a:cubicBezTo>
                    <a:cubicBezTo>
                      <a:pt x="53" y="512"/>
                      <a:pt x="53" y="512"/>
                      <a:pt x="53" y="512"/>
                    </a:cubicBezTo>
                    <a:cubicBezTo>
                      <a:pt x="53" y="512"/>
                      <a:pt x="53" y="512"/>
                      <a:pt x="53" y="512"/>
                    </a:cubicBezTo>
                    <a:cubicBezTo>
                      <a:pt x="53" y="510"/>
                      <a:pt x="55" y="508"/>
                      <a:pt x="56" y="508"/>
                    </a:cubicBezTo>
                    <a:cubicBezTo>
                      <a:pt x="61" y="508"/>
                      <a:pt x="59" y="514"/>
                      <a:pt x="63" y="514"/>
                    </a:cubicBezTo>
                    <a:cubicBezTo>
                      <a:pt x="73" y="471"/>
                      <a:pt x="73" y="471"/>
                      <a:pt x="73" y="471"/>
                    </a:cubicBezTo>
                    <a:cubicBezTo>
                      <a:pt x="73" y="467"/>
                      <a:pt x="73" y="467"/>
                      <a:pt x="73" y="467"/>
                    </a:cubicBezTo>
                    <a:cubicBezTo>
                      <a:pt x="72" y="467"/>
                      <a:pt x="71" y="467"/>
                      <a:pt x="70" y="467"/>
                    </a:cubicBezTo>
                    <a:cubicBezTo>
                      <a:pt x="68" y="468"/>
                      <a:pt x="68" y="470"/>
                      <a:pt x="66" y="470"/>
                    </a:cubicBezTo>
                    <a:cubicBezTo>
                      <a:pt x="64" y="470"/>
                      <a:pt x="62" y="463"/>
                      <a:pt x="62" y="460"/>
                    </a:cubicBezTo>
                    <a:cubicBezTo>
                      <a:pt x="62" y="455"/>
                      <a:pt x="64" y="452"/>
                      <a:pt x="65" y="447"/>
                    </a:cubicBezTo>
                    <a:cubicBezTo>
                      <a:pt x="67" y="447"/>
                      <a:pt x="68" y="446"/>
                      <a:pt x="68" y="446"/>
                    </a:cubicBezTo>
                    <a:cubicBezTo>
                      <a:pt x="68" y="444"/>
                      <a:pt x="66" y="442"/>
                      <a:pt x="66" y="442"/>
                    </a:cubicBezTo>
                    <a:cubicBezTo>
                      <a:pt x="65" y="442"/>
                      <a:pt x="65" y="434"/>
                      <a:pt x="65" y="432"/>
                    </a:cubicBezTo>
                    <a:cubicBezTo>
                      <a:pt x="65" y="426"/>
                      <a:pt x="69" y="419"/>
                      <a:pt x="71" y="415"/>
                    </a:cubicBezTo>
                    <a:cubicBezTo>
                      <a:pt x="72" y="413"/>
                      <a:pt x="73" y="409"/>
                      <a:pt x="74" y="407"/>
                    </a:cubicBezTo>
                    <a:cubicBezTo>
                      <a:pt x="75" y="406"/>
                      <a:pt x="77" y="406"/>
                      <a:pt x="77" y="405"/>
                    </a:cubicBezTo>
                    <a:cubicBezTo>
                      <a:pt x="79" y="398"/>
                      <a:pt x="79" y="394"/>
                      <a:pt x="81" y="387"/>
                    </a:cubicBezTo>
                    <a:cubicBezTo>
                      <a:pt x="80" y="365"/>
                      <a:pt x="80" y="365"/>
                      <a:pt x="80" y="365"/>
                    </a:cubicBezTo>
                    <a:cubicBezTo>
                      <a:pt x="79" y="360"/>
                      <a:pt x="82" y="356"/>
                      <a:pt x="82" y="351"/>
                    </a:cubicBezTo>
                    <a:cubicBezTo>
                      <a:pt x="82" y="341"/>
                      <a:pt x="88" y="333"/>
                      <a:pt x="88" y="324"/>
                    </a:cubicBezTo>
                    <a:cubicBezTo>
                      <a:pt x="88" y="323"/>
                      <a:pt x="88" y="322"/>
                      <a:pt x="88" y="321"/>
                    </a:cubicBezTo>
                    <a:cubicBezTo>
                      <a:pt x="88" y="319"/>
                      <a:pt x="90" y="314"/>
                      <a:pt x="90" y="311"/>
                    </a:cubicBezTo>
                    <a:cubicBezTo>
                      <a:pt x="90" y="302"/>
                      <a:pt x="90" y="302"/>
                      <a:pt x="90" y="298"/>
                    </a:cubicBezTo>
                    <a:cubicBezTo>
                      <a:pt x="90" y="294"/>
                      <a:pt x="93" y="287"/>
                      <a:pt x="93" y="282"/>
                    </a:cubicBezTo>
                    <a:cubicBezTo>
                      <a:pt x="93" y="279"/>
                      <a:pt x="92" y="262"/>
                      <a:pt x="91" y="259"/>
                    </a:cubicBezTo>
                    <a:cubicBezTo>
                      <a:pt x="88" y="252"/>
                      <a:pt x="84" y="248"/>
                      <a:pt x="78" y="245"/>
                    </a:cubicBezTo>
                    <a:cubicBezTo>
                      <a:pt x="74" y="243"/>
                      <a:pt x="71" y="244"/>
                      <a:pt x="68" y="241"/>
                    </a:cubicBezTo>
                    <a:cubicBezTo>
                      <a:pt x="64" y="237"/>
                      <a:pt x="63" y="236"/>
                      <a:pt x="59" y="235"/>
                    </a:cubicBezTo>
                    <a:cubicBezTo>
                      <a:pt x="51" y="232"/>
                      <a:pt x="47" y="228"/>
                      <a:pt x="41" y="223"/>
                    </a:cubicBezTo>
                    <a:cubicBezTo>
                      <a:pt x="39" y="221"/>
                      <a:pt x="40" y="218"/>
                      <a:pt x="40" y="214"/>
                    </a:cubicBezTo>
                    <a:cubicBezTo>
                      <a:pt x="40" y="210"/>
                      <a:pt x="36" y="207"/>
                      <a:pt x="35" y="203"/>
                    </a:cubicBezTo>
                    <a:cubicBezTo>
                      <a:pt x="32" y="196"/>
                      <a:pt x="27" y="191"/>
                      <a:pt x="25" y="185"/>
                    </a:cubicBezTo>
                    <a:cubicBezTo>
                      <a:pt x="23" y="178"/>
                      <a:pt x="21" y="175"/>
                      <a:pt x="18" y="169"/>
                    </a:cubicBezTo>
                    <a:cubicBezTo>
                      <a:pt x="18" y="167"/>
                      <a:pt x="16" y="168"/>
                      <a:pt x="15" y="167"/>
                    </a:cubicBezTo>
                    <a:cubicBezTo>
                      <a:pt x="13" y="165"/>
                      <a:pt x="12" y="161"/>
                      <a:pt x="11" y="159"/>
                    </a:cubicBezTo>
                    <a:cubicBezTo>
                      <a:pt x="10" y="157"/>
                      <a:pt x="8" y="158"/>
                      <a:pt x="7" y="157"/>
                    </a:cubicBezTo>
                    <a:cubicBezTo>
                      <a:pt x="4" y="154"/>
                      <a:pt x="0" y="148"/>
                      <a:pt x="0" y="143"/>
                    </a:cubicBezTo>
                    <a:cubicBezTo>
                      <a:pt x="0" y="139"/>
                      <a:pt x="2" y="135"/>
                      <a:pt x="3" y="134"/>
                    </a:cubicBezTo>
                    <a:cubicBezTo>
                      <a:pt x="5" y="130"/>
                      <a:pt x="11" y="129"/>
                      <a:pt x="12" y="124"/>
                    </a:cubicBezTo>
                    <a:cubicBezTo>
                      <a:pt x="9" y="122"/>
                      <a:pt x="9" y="124"/>
                      <a:pt x="7" y="124"/>
                    </a:cubicBezTo>
                    <a:cubicBezTo>
                      <a:pt x="3" y="124"/>
                      <a:pt x="3" y="118"/>
                      <a:pt x="3" y="114"/>
                    </a:cubicBezTo>
                    <a:cubicBezTo>
                      <a:pt x="3" y="107"/>
                      <a:pt x="10" y="109"/>
                      <a:pt x="9" y="96"/>
                    </a:cubicBezTo>
                    <a:cubicBezTo>
                      <a:pt x="17" y="96"/>
                      <a:pt x="19" y="88"/>
                      <a:pt x="21" y="84"/>
                    </a:cubicBezTo>
                    <a:cubicBezTo>
                      <a:pt x="24" y="77"/>
                      <a:pt x="32" y="79"/>
                      <a:pt x="33" y="72"/>
                    </a:cubicBezTo>
                    <a:cubicBezTo>
                      <a:pt x="32" y="71"/>
                      <a:pt x="30" y="70"/>
                      <a:pt x="30" y="69"/>
                    </a:cubicBezTo>
                    <a:cubicBezTo>
                      <a:pt x="32" y="66"/>
                      <a:pt x="32" y="66"/>
                      <a:pt x="32" y="66"/>
                    </a:cubicBezTo>
                    <a:cubicBezTo>
                      <a:pt x="32" y="67"/>
                      <a:pt x="32" y="67"/>
                      <a:pt x="32" y="67"/>
                    </a:cubicBezTo>
                    <a:cubicBezTo>
                      <a:pt x="32" y="66"/>
                      <a:pt x="32" y="66"/>
                      <a:pt x="32" y="65"/>
                    </a:cubicBezTo>
                    <a:cubicBezTo>
                      <a:pt x="32" y="63"/>
                      <a:pt x="30" y="61"/>
                      <a:pt x="30" y="59"/>
                    </a:cubicBezTo>
                    <a:cubicBezTo>
                      <a:pt x="30" y="55"/>
                      <a:pt x="31" y="54"/>
                      <a:pt x="31" y="51"/>
                    </a:cubicBezTo>
                    <a:cubicBezTo>
                      <a:pt x="31" y="45"/>
                      <a:pt x="26" y="46"/>
                      <a:pt x="26" y="41"/>
                    </a:cubicBezTo>
                    <a:cubicBezTo>
                      <a:pt x="26" y="37"/>
                      <a:pt x="32" y="35"/>
                      <a:pt x="33" y="33"/>
                    </a:cubicBezTo>
                    <a:cubicBezTo>
                      <a:pt x="36" y="33"/>
                      <a:pt x="35" y="33"/>
                      <a:pt x="37" y="33"/>
                    </a:cubicBezTo>
                    <a:cubicBezTo>
                      <a:pt x="37" y="32"/>
                      <a:pt x="37" y="32"/>
                      <a:pt x="37" y="31"/>
                    </a:cubicBezTo>
                    <a:cubicBezTo>
                      <a:pt x="37" y="31"/>
                      <a:pt x="38" y="30"/>
                      <a:pt x="38" y="30"/>
                    </a:cubicBezTo>
                    <a:cubicBezTo>
                      <a:pt x="38" y="27"/>
                      <a:pt x="41" y="26"/>
                      <a:pt x="43" y="25"/>
                    </a:cubicBezTo>
                    <a:cubicBezTo>
                      <a:pt x="45" y="24"/>
                      <a:pt x="45" y="20"/>
                      <a:pt x="46" y="18"/>
                    </a:cubicBezTo>
                    <a:cubicBezTo>
                      <a:pt x="47" y="13"/>
                      <a:pt x="50" y="12"/>
                      <a:pt x="53" y="11"/>
                    </a:cubicBezTo>
                    <a:cubicBezTo>
                      <a:pt x="60" y="9"/>
                      <a:pt x="65" y="8"/>
                      <a:pt x="72" y="5"/>
                    </a:cubicBezTo>
                    <a:cubicBezTo>
                      <a:pt x="76" y="4"/>
                      <a:pt x="77" y="0"/>
                      <a:pt x="80" y="0"/>
                    </a:cubicBezTo>
                    <a:cubicBezTo>
                      <a:pt x="82" y="0"/>
                      <a:pt x="83" y="3"/>
                      <a:pt x="83" y="3"/>
                    </a:cubicBezTo>
                    <a:cubicBezTo>
                      <a:pt x="83" y="6"/>
                      <a:pt x="81" y="7"/>
                      <a:pt x="80" y="7"/>
                    </a:cubicBezTo>
                    <a:cubicBezTo>
                      <a:pt x="79" y="11"/>
                      <a:pt x="77" y="16"/>
                      <a:pt x="77" y="19"/>
                    </a:cubicBezTo>
                    <a:cubicBezTo>
                      <a:pt x="77" y="22"/>
                      <a:pt x="79" y="27"/>
                      <a:pt x="82" y="27"/>
                    </a:cubicBezTo>
                    <a:cubicBezTo>
                      <a:pt x="83" y="27"/>
                      <a:pt x="85" y="24"/>
                      <a:pt x="85" y="23"/>
                    </a:cubicBezTo>
                    <a:cubicBezTo>
                      <a:pt x="85" y="19"/>
                      <a:pt x="82" y="17"/>
                      <a:pt x="82" y="14"/>
                    </a:cubicBezTo>
                    <a:cubicBezTo>
                      <a:pt x="82" y="9"/>
                      <a:pt x="86" y="10"/>
                      <a:pt x="89" y="8"/>
                    </a:cubicBezTo>
                    <a:cubicBezTo>
                      <a:pt x="96" y="8"/>
                      <a:pt x="96" y="8"/>
                      <a:pt x="96" y="8"/>
                    </a:cubicBezTo>
                    <a:cubicBezTo>
                      <a:pt x="94" y="5"/>
                      <a:pt x="90" y="6"/>
                      <a:pt x="90" y="3"/>
                    </a:cubicBezTo>
                    <a:cubicBezTo>
                      <a:pt x="95" y="3"/>
                      <a:pt x="95" y="3"/>
                      <a:pt x="95" y="3"/>
                    </a:cubicBezTo>
                    <a:cubicBezTo>
                      <a:pt x="96" y="7"/>
                      <a:pt x="103" y="9"/>
                      <a:pt x="107" y="10"/>
                    </a:cubicBezTo>
                    <a:cubicBezTo>
                      <a:pt x="107" y="13"/>
                      <a:pt x="109" y="15"/>
                      <a:pt x="111" y="15"/>
                    </a:cubicBezTo>
                    <a:cubicBezTo>
                      <a:pt x="115" y="15"/>
                      <a:pt x="123" y="15"/>
                      <a:pt x="126" y="15"/>
                    </a:cubicBezTo>
                    <a:cubicBezTo>
                      <a:pt x="126" y="18"/>
                      <a:pt x="129" y="18"/>
                      <a:pt x="132" y="18"/>
                    </a:cubicBezTo>
                    <a:cubicBezTo>
                      <a:pt x="136" y="18"/>
                      <a:pt x="139" y="18"/>
                      <a:pt x="141" y="14"/>
                    </a:cubicBezTo>
                    <a:cubicBezTo>
                      <a:pt x="141" y="13"/>
                      <a:pt x="147" y="13"/>
                      <a:pt x="148" y="13"/>
                    </a:cubicBezTo>
                    <a:cubicBezTo>
                      <a:pt x="151" y="13"/>
                      <a:pt x="156" y="14"/>
                      <a:pt x="156" y="14"/>
                    </a:cubicBezTo>
                    <a:cubicBezTo>
                      <a:pt x="155" y="15"/>
                      <a:pt x="152" y="15"/>
                      <a:pt x="152" y="14"/>
                    </a:cubicBezTo>
                    <a:cubicBezTo>
                      <a:pt x="152" y="17"/>
                      <a:pt x="152" y="17"/>
                      <a:pt x="152" y="17"/>
                    </a:cubicBezTo>
                    <a:cubicBezTo>
                      <a:pt x="154" y="21"/>
                      <a:pt x="160" y="21"/>
                      <a:pt x="164" y="23"/>
                    </a:cubicBezTo>
                    <a:cubicBezTo>
                      <a:pt x="168" y="24"/>
                      <a:pt x="167" y="28"/>
                      <a:pt x="168" y="32"/>
                    </a:cubicBezTo>
                    <a:cubicBezTo>
                      <a:pt x="176" y="32"/>
                      <a:pt x="176" y="32"/>
                      <a:pt x="176" y="32"/>
                    </a:cubicBezTo>
                    <a:cubicBezTo>
                      <a:pt x="181" y="37"/>
                      <a:pt x="184" y="37"/>
                      <a:pt x="187" y="44"/>
                    </a:cubicBezTo>
                    <a:cubicBezTo>
                      <a:pt x="188" y="45"/>
                      <a:pt x="190" y="46"/>
                      <a:pt x="192" y="46"/>
                    </a:cubicBezTo>
                    <a:cubicBezTo>
                      <a:pt x="194" y="54"/>
                      <a:pt x="206" y="53"/>
                      <a:pt x="214" y="54"/>
                    </a:cubicBezTo>
                    <a:cubicBezTo>
                      <a:pt x="221" y="54"/>
                      <a:pt x="221" y="54"/>
                      <a:pt x="221" y="54"/>
                    </a:cubicBezTo>
                    <a:cubicBezTo>
                      <a:pt x="223" y="55"/>
                      <a:pt x="228" y="57"/>
                      <a:pt x="230" y="57"/>
                    </a:cubicBezTo>
                    <a:cubicBezTo>
                      <a:pt x="230" y="58"/>
                      <a:pt x="230" y="58"/>
                      <a:pt x="230" y="58"/>
                    </a:cubicBezTo>
                    <a:cubicBezTo>
                      <a:pt x="231" y="58"/>
                      <a:pt x="232" y="58"/>
                      <a:pt x="232" y="58"/>
                    </a:cubicBezTo>
                    <a:cubicBezTo>
                      <a:pt x="237" y="58"/>
                      <a:pt x="243" y="67"/>
                      <a:pt x="248" y="68"/>
                    </a:cubicBezTo>
                    <a:cubicBezTo>
                      <a:pt x="248" y="72"/>
                      <a:pt x="251" y="81"/>
                      <a:pt x="253" y="84"/>
                    </a:cubicBezTo>
                    <a:cubicBezTo>
                      <a:pt x="254" y="87"/>
                      <a:pt x="258" y="87"/>
                      <a:pt x="258" y="90"/>
                    </a:cubicBezTo>
                    <a:cubicBezTo>
                      <a:pt x="253" y="96"/>
                      <a:pt x="245" y="99"/>
                      <a:pt x="245" y="107"/>
                    </a:cubicBezTo>
                    <a:cubicBezTo>
                      <a:pt x="245" y="110"/>
                      <a:pt x="248" y="110"/>
                      <a:pt x="249" y="110"/>
                    </a:cubicBezTo>
                    <a:cubicBezTo>
                      <a:pt x="252" y="112"/>
                      <a:pt x="253" y="114"/>
                      <a:pt x="254" y="117"/>
                    </a:cubicBezTo>
                    <a:cubicBezTo>
                      <a:pt x="261" y="117"/>
                      <a:pt x="261" y="117"/>
                      <a:pt x="261" y="117"/>
                    </a:cubicBezTo>
                    <a:cubicBezTo>
                      <a:pt x="261" y="118"/>
                      <a:pt x="261" y="120"/>
                      <a:pt x="262" y="120"/>
                    </a:cubicBezTo>
                    <a:cubicBezTo>
                      <a:pt x="263" y="120"/>
                      <a:pt x="265" y="118"/>
                      <a:pt x="265" y="117"/>
                    </a:cubicBezTo>
                    <a:cubicBezTo>
                      <a:pt x="268" y="112"/>
                      <a:pt x="272" y="106"/>
                      <a:pt x="276" y="106"/>
                    </a:cubicBezTo>
                    <a:cubicBezTo>
                      <a:pt x="282" y="106"/>
                      <a:pt x="292" y="112"/>
                      <a:pt x="296" y="114"/>
                    </a:cubicBezTo>
                    <a:cubicBezTo>
                      <a:pt x="298" y="115"/>
                      <a:pt x="300" y="115"/>
                      <a:pt x="301" y="117"/>
                    </a:cubicBezTo>
                    <a:cubicBezTo>
                      <a:pt x="302" y="120"/>
                      <a:pt x="302" y="122"/>
                      <a:pt x="302" y="124"/>
                    </a:cubicBezTo>
                    <a:cubicBezTo>
                      <a:pt x="304" y="124"/>
                      <a:pt x="304" y="124"/>
                      <a:pt x="304" y="124"/>
                    </a:cubicBezTo>
                    <a:cubicBezTo>
                      <a:pt x="306" y="123"/>
                      <a:pt x="307" y="121"/>
                      <a:pt x="310" y="121"/>
                    </a:cubicBezTo>
                    <a:cubicBezTo>
                      <a:pt x="316" y="121"/>
                      <a:pt x="317" y="126"/>
                      <a:pt x="323" y="126"/>
                    </a:cubicBezTo>
                    <a:cubicBezTo>
                      <a:pt x="334" y="124"/>
                      <a:pt x="334" y="124"/>
                      <a:pt x="334" y="124"/>
                    </a:cubicBezTo>
                    <a:cubicBezTo>
                      <a:pt x="339" y="125"/>
                      <a:pt x="344" y="127"/>
                      <a:pt x="347" y="129"/>
                    </a:cubicBezTo>
                    <a:cubicBezTo>
                      <a:pt x="350" y="133"/>
                      <a:pt x="359" y="141"/>
                      <a:pt x="363" y="143"/>
                    </a:cubicBezTo>
                    <a:cubicBezTo>
                      <a:pt x="367" y="144"/>
                      <a:pt x="370" y="142"/>
                      <a:pt x="374" y="143"/>
                    </a:cubicBezTo>
                    <a:cubicBezTo>
                      <a:pt x="380" y="145"/>
                      <a:pt x="381" y="151"/>
                      <a:pt x="381" y="157"/>
                    </a:cubicBezTo>
                    <a:cubicBezTo>
                      <a:pt x="381" y="178"/>
                      <a:pt x="369" y="184"/>
                      <a:pt x="362" y="195"/>
                    </a:cubicBezTo>
                    <a:cubicBezTo>
                      <a:pt x="360" y="198"/>
                      <a:pt x="359" y="199"/>
                      <a:pt x="357" y="201"/>
                    </a:cubicBezTo>
                    <a:cubicBezTo>
                      <a:pt x="354" y="206"/>
                      <a:pt x="351" y="206"/>
                      <a:pt x="348" y="209"/>
                    </a:cubicBezTo>
                    <a:cubicBezTo>
                      <a:pt x="344" y="213"/>
                      <a:pt x="348" y="223"/>
                      <a:pt x="348" y="230"/>
                    </a:cubicBezTo>
                    <a:cubicBezTo>
                      <a:pt x="348" y="235"/>
                      <a:pt x="346" y="239"/>
                      <a:pt x="346" y="243"/>
                    </a:cubicBezTo>
                    <a:cubicBezTo>
                      <a:pt x="346" y="245"/>
                      <a:pt x="345" y="246"/>
                      <a:pt x="345" y="247"/>
                    </a:cubicBezTo>
                    <a:cubicBezTo>
                      <a:pt x="344" y="248"/>
                      <a:pt x="341" y="251"/>
                      <a:pt x="341" y="253"/>
                    </a:cubicBezTo>
                    <a:cubicBezTo>
                      <a:pt x="341" y="256"/>
                      <a:pt x="340" y="262"/>
                      <a:pt x="339" y="263"/>
                    </a:cubicBezTo>
                    <a:cubicBezTo>
                      <a:pt x="335" y="270"/>
                      <a:pt x="334" y="273"/>
                      <a:pt x="329" y="278"/>
                    </a:cubicBezTo>
                    <a:cubicBezTo>
                      <a:pt x="328" y="280"/>
                      <a:pt x="329" y="283"/>
                      <a:pt x="328" y="285"/>
                    </a:cubicBezTo>
                    <a:cubicBezTo>
                      <a:pt x="326" y="288"/>
                      <a:pt x="320" y="292"/>
                      <a:pt x="315" y="292"/>
                    </a:cubicBezTo>
                    <a:cubicBezTo>
                      <a:pt x="310" y="292"/>
                      <a:pt x="306" y="292"/>
                      <a:pt x="301" y="294"/>
                    </a:cubicBezTo>
                    <a:cubicBezTo>
                      <a:pt x="300" y="295"/>
                      <a:pt x="299" y="296"/>
                      <a:pt x="298" y="297"/>
                    </a:cubicBezTo>
                    <a:cubicBezTo>
                      <a:pt x="292" y="304"/>
                      <a:pt x="284" y="300"/>
                      <a:pt x="279" y="308"/>
                    </a:cubicBezTo>
                    <a:cubicBezTo>
                      <a:pt x="277" y="312"/>
                      <a:pt x="273" y="312"/>
                      <a:pt x="271" y="314"/>
                    </a:cubicBezTo>
                    <a:cubicBezTo>
                      <a:pt x="267" y="318"/>
                      <a:pt x="268" y="322"/>
                      <a:pt x="268" y="327"/>
                    </a:cubicBezTo>
                    <a:cubicBezTo>
                      <a:pt x="268" y="341"/>
                      <a:pt x="268" y="341"/>
                      <a:pt x="268" y="341"/>
                    </a:cubicBezTo>
                    <a:cubicBezTo>
                      <a:pt x="262" y="343"/>
                      <a:pt x="259" y="348"/>
                      <a:pt x="256" y="354"/>
                    </a:cubicBezTo>
                    <a:cubicBezTo>
                      <a:pt x="256" y="354"/>
                      <a:pt x="256" y="354"/>
                      <a:pt x="256" y="354"/>
                    </a:cubicBezTo>
                    <a:cubicBezTo>
                      <a:pt x="254" y="358"/>
                      <a:pt x="255" y="360"/>
                      <a:pt x="252" y="363"/>
                    </a:cubicBezTo>
                    <a:cubicBezTo>
                      <a:pt x="247" y="371"/>
                      <a:pt x="241" y="372"/>
                      <a:pt x="236" y="380"/>
                    </a:cubicBezTo>
                    <a:cubicBezTo>
                      <a:pt x="231" y="388"/>
                      <a:pt x="229" y="402"/>
                      <a:pt x="215" y="402"/>
                    </a:cubicBezTo>
                    <a:cubicBezTo>
                      <a:pt x="211" y="402"/>
                      <a:pt x="204" y="399"/>
                      <a:pt x="202" y="399"/>
                    </a:cubicBezTo>
                    <a:cubicBezTo>
                      <a:pt x="198" y="399"/>
                      <a:pt x="195" y="396"/>
                      <a:pt x="190" y="396"/>
                    </a:cubicBezTo>
                    <a:cubicBezTo>
                      <a:pt x="189" y="396"/>
                      <a:pt x="188" y="396"/>
                      <a:pt x="188" y="397"/>
                    </a:cubicBezTo>
                    <a:cubicBezTo>
                      <a:pt x="188" y="400"/>
                      <a:pt x="192" y="401"/>
                      <a:pt x="193" y="402"/>
                    </a:cubicBezTo>
                    <a:cubicBezTo>
                      <a:pt x="195" y="404"/>
                      <a:pt x="195" y="408"/>
                      <a:pt x="197" y="411"/>
                    </a:cubicBezTo>
                    <a:cubicBezTo>
                      <a:pt x="197" y="414"/>
                      <a:pt x="202" y="414"/>
                      <a:pt x="202" y="417"/>
                    </a:cubicBezTo>
                    <a:cubicBezTo>
                      <a:pt x="202" y="421"/>
                      <a:pt x="202" y="423"/>
                      <a:pt x="201" y="425"/>
                    </a:cubicBezTo>
                    <a:cubicBezTo>
                      <a:pt x="198" y="429"/>
                      <a:pt x="196" y="431"/>
                      <a:pt x="193" y="434"/>
                    </a:cubicBezTo>
                    <a:cubicBezTo>
                      <a:pt x="188" y="439"/>
                      <a:pt x="182" y="437"/>
                      <a:pt x="175" y="440"/>
                    </a:cubicBezTo>
                    <a:cubicBezTo>
                      <a:pt x="171" y="441"/>
                      <a:pt x="161" y="438"/>
                      <a:pt x="159" y="440"/>
                    </a:cubicBezTo>
                    <a:cubicBezTo>
                      <a:pt x="155" y="444"/>
                      <a:pt x="158" y="453"/>
                      <a:pt x="156" y="457"/>
                    </a:cubicBezTo>
                    <a:cubicBezTo>
                      <a:pt x="156" y="456"/>
                      <a:pt x="156" y="456"/>
                      <a:pt x="156" y="456"/>
                    </a:cubicBezTo>
                    <a:cubicBezTo>
                      <a:pt x="156" y="457"/>
                      <a:pt x="156" y="459"/>
                      <a:pt x="156" y="460"/>
                    </a:cubicBezTo>
                    <a:cubicBezTo>
                      <a:pt x="156" y="461"/>
                      <a:pt x="151" y="463"/>
                      <a:pt x="149" y="463"/>
                    </a:cubicBezTo>
                    <a:cubicBezTo>
                      <a:pt x="143" y="463"/>
                      <a:pt x="142" y="459"/>
                      <a:pt x="136" y="459"/>
                    </a:cubicBezTo>
                    <a:cubicBezTo>
                      <a:pt x="134" y="459"/>
                      <a:pt x="133" y="461"/>
                      <a:pt x="133" y="462"/>
                    </a:cubicBezTo>
                    <a:cubicBezTo>
                      <a:pt x="133" y="467"/>
                      <a:pt x="137" y="474"/>
                      <a:pt x="139" y="474"/>
                    </a:cubicBezTo>
                    <a:cubicBezTo>
                      <a:pt x="141" y="474"/>
                      <a:pt x="143" y="472"/>
                      <a:pt x="144" y="472"/>
                    </a:cubicBezTo>
                    <a:cubicBezTo>
                      <a:pt x="145" y="473"/>
                      <a:pt x="146" y="473"/>
                      <a:pt x="146" y="475"/>
                    </a:cubicBezTo>
                    <a:cubicBezTo>
                      <a:pt x="146" y="477"/>
                      <a:pt x="144" y="479"/>
                      <a:pt x="143" y="479"/>
                    </a:cubicBezTo>
                    <a:cubicBezTo>
                      <a:pt x="140" y="479"/>
                      <a:pt x="139" y="476"/>
                      <a:pt x="136" y="476"/>
                    </a:cubicBezTo>
                    <a:cubicBezTo>
                      <a:pt x="136" y="479"/>
                      <a:pt x="137" y="480"/>
                      <a:pt x="139" y="480"/>
                    </a:cubicBezTo>
                    <a:cubicBezTo>
                      <a:pt x="134" y="485"/>
                      <a:pt x="134" y="491"/>
                      <a:pt x="132" y="498"/>
                    </a:cubicBezTo>
                    <a:cubicBezTo>
                      <a:pt x="131" y="501"/>
                      <a:pt x="126" y="501"/>
                      <a:pt x="124" y="502"/>
                    </a:cubicBezTo>
                    <a:cubicBezTo>
                      <a:pt x="120" y="503"/>
                      <a:pt x="116" y="507"/>
                      <a:pt x="116" y="512"/>
                    </a:cubicBezTo>
                    <a:cubicBezTo>
                      <a:pt x="116" y="523"/>
                      <a:pt x="129" y="519"/>
                      <a:pt x="129" y="528"/>
                    </a:cubicBezTo>
                    <a:cubicBezTo>
                      <a:pt x="129" y="536"/>
                      <a:pt x="121" y="537"/>
                      <a:pt x="117" y="541"/>
                    </a:cubicBezTo>
                    <a:cubicBezTo>
                      <a:pt x="115" y="543"/>
                      <a:pt x="116" y="547"/>
                      <a:pt x="114" y="550"/>
                    </a:cubicBezTo>
                    <a:cubicBezTo>
                      <a:pt x="112" y="554"/>
                      <a:pt x="108" y="553"/>
                      <a:pt x="105" y="555"/>
                    </a:cubicBezTo>
                    <a:cubicBezTo>
                      <a:pt x="102" y="559"/>
                      <a:pt x="100" y="563"/>
                      <a:pt x="100" y="568"/>
                    </a:cubicBezTo>
                    <a:cubicBezTo>
                      <a:pt x="100" y="571"/>
                      <a:pt x="103" y="574"/>
                      <a:pt x="104" y="575"/>
                    </a:cubicBezTo>
                    <a:cubicBezTo>
                      <a:pt x="110" y="578"/>
                      <a:pt x="109" y="591"/>
                      <a:pt x="113" y="594"/>
                    </a:cubicBezTo>
                    <a:cubicBezTo>
                      <a:pt x="119" y="601"/>
                      <a:pt x="127" y="603"/>
                      <a:pt x="135" y="607"/>
                    </a:cubicBezTo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</p:grpSp>
        <p:grpSp>
          <p:nvGrpSpPr>
            <p:cNvPr id="749" name="Group 748"/>
            <p:cNvGrpSpPr/>
            <p:nvPr/>
          </p:nvGrpSpPr>
          <p:grpSpPr>
            <a:xfrm>
              <a:off x="3474675" y="1163388"/>
              <a:ext cx="821591" cy="1382949"/>
              <a:chOff x="4185654" y="962903"/>
              <a:chExt cx="821591" cy="1382949"/>
            </a:xfrm>
            <a:grpFill/>
          </p:grpSpPr>
          <p:sp>
            <p:nvSpPr>
              <p:cNvPr id="750" name="Freeform 61"/>
              <p:cNvSpPr>
                <a:spLocks/>
              </p:cNvSpPr>
              <p:nvPr/>
            </p:nvSpPr>
            <p:spPr bwMode="auto">
              <a:xfrm>
                <a:off x="4199286" y="1793168"/>
                <a:ext cx="773262" cy="552684"/>
              </a:xfrm>
              <a:custGeom>
                <a:avLst/>
                <a:gdLst>
                  <a:gd name="T0" fmla="*/ 308 w 316"/>
                  <a:gd name="T1" fmla="*/ 151 h 226"/>
                  <a:gd name="T2" fmla="*/ 306 w 316"/>
                  <a:gd name="T3" fmla="*/ 178 h 226"/>
                  <a:gd name="T4" fmla="*/ 278 w 316"/>
                  <a:gd name="T5" fmla="*/ 178 h 226"/>
                  <a:gd name="T6" fmla="*/ 261 w 316"/>
                  <a:gd name="T7" fmla="*/ 184 h 226"/>
                  <a:gd name="T8" fmla="*/ 262 w 316"/>
                  <a:gd name="T9" fmla="*/ 197 h 226"/>
                  <a:gd name="T10" fmla="*/ 268 w 316"/>
                  <a:gd name="T11" fmla="*/ 209 h 226"/>
                  <a:gd name="T12" fmla="*/ 260 w 316"/>
                  <a:gd name="T13" fmla="*/ 207 h 226"/>
                  <a:gd name="T14" fmla="*/ 258 w 316"/>
                  <a:gd name="T15" fmla="*/ 219 h 226"/>
                  <a:gd name="T16" fmla="*/ 248 w 316"/>
                  <a:gd name="T17" fmla="*/ 205 h 226"/>
                  <a:gd name="T18" fmla="*/ 233 w 316"/>
                  <a:gd name="T19" fmla="*/ 180 h 226"/>
                  <a:gd name="T20" fmla="*/ 214 w 316"/>
                  <a:gd name="T21" fmla="*/ 155 h 226"/>
                  <a:gd name="T22" fmla="*/ 188 w 316"/>
                  <a:gd name="T23" fmla="*/ 138 h 226"/>
                  <a:gd name="T24" fmla="*/ 176 w 316"/>
                  <a:gd name="T25" fmla="*/ 137 h 226"/>
                  <a:gd name="T26" fmla="*/ 188 w 316"/>
                  <a:gd name="T27" fmla="*/ 159 h 226"/>
                  <a:gd name="T28" fmla="*/ 205 w 316"/>
                  <a:gd name="T29" fmla="*/ 171 h 226"/>
                  <a:gd name="T30" fmla="*/ 215 w 316"/>
                  <a:gd name="T31" fmla="*/ 184 h 226"/>
                  <a:gd name="T32" fmla="*/ 210 w 316"/>
                  <a:gd name="T33" fmla="*/ 198 h 226"/>
                  <a:gd name="T34" fmla="*/ 205 w 316"/>
                  <a:gd name="T35" fmla="*/ 197 h 226"/>
                  <a:gd name="T36" fmla="*/ 189 w 316"/>
                  <a:gd name="T37" fmla="*/ 178 h 226"/>
                  <a:gd name="T38" fmla="*/ 149 w 316"/>
                  <a:gd name="T39" fmla="*/ 145 h 226"/>
                  <a:gd name="T40" fmla="*/ 109 w 316"/>
                  <a:gd name="T41" fmla="*/ 154 h 226"/>
                  <a:gd name="T42" fmla="*/ 88 w 316"/>
                  <a:gd name="T43" fmla="*/ 177 h 226"/>
                  <a:gd name="T44" fmla="*/ 66 w 316"/>
                  <a:gd name="T45" fmla="*/ 212 h 226"/>
                  <a:gd name="T46" fmla="*/ 47 w 316"/>
                  <a:gd name="T47" fmla="*/ 220 h 226"/>
                  <a:gd name="T48" fmla="*/ 6 w 316"/>
                  <a:gd name="T49" fmla="*/ 217 h 226"/>
                  <a:gd name="T50" fmla="*/ 0 w 316"/>
                  <a:gd name="T51" fmla="*/ 199 h 226"/>
                  <a:gd name="T52" fmla="*/ 2 w 316"/>
                  <a:gd name="T53" fmla="*/ 160 h 226"/>
                  <a:gd name="T54" fmla="*/ 31 w 316"/>
                  <a:gd name="T55" fmla="*/ 153 h 226"/>
                  <a:gd name="T56" fmla="*/ 58 w 316"/>
                  <a:gd name="T57" fmla="*/ 156 h 226"/>
                  <a:gd name="T58" fmla="*/ 68 w 316"/>
                  <a:gd name="T59" fmla="*/ 134 h 226"/>
                  <a:gd name="T60" fmla="*/ 67 w 316"/>
                  <a:gd name="T61" fmla="*/ 125 h 226"/>
                  <a:gd name="T62" fmla="*/ 39 w 316"/>
                  <a:gd name="T63" fmla="*/ 106 h 226"/>
                  <a:gd name="T64" fmla="*/ 57 w 316"/>
                  <a:gd name="T65" fmla="*/ 102 h 226"/>
                  <a:gd name="T66" fmla="*/ 62 w 316"/>
                  <a:gd name="T67" fmla="*/ 93 h 226"/>
                  <a:gd name="T68" fmla="*/ 74 w 316"/>
                  <a:gd name="T69" fmla="*/ 94 h 226"/>
                  <a:gd name="T70" fmla="*/ 95 w 316"/>
                  <a:gd name="T71" fmla="*/ 76 h 226"/>
                  <a:gd name="T72" fmla="*/ 114 w 316"/>
                  <a:gd name="T73" fmla="*/ 58 h 226"/>
                  <a:gd name="T74" fmla="*/ 135 w 316"/>
                  <a:gd name="T75" fmla="*/ 47 h 226"/>
                  <a:gd name="T76" fmla="*/ 147 w 316"/>
                  <a:gd name="T77" fmla="*/ 35 h 226"/>
                  <a:gd name="T78" fmla="*/ 159 w 316"/>
                  <a:gd name="T79" fmla="*/ 3 h 226"/>
                  <a:gd name="T80" fmla="*/ 163 w 316"/>
                  <a:gd name="T81" fmla="*/ 16 h 226"/>
                  <a:gd name="T82" fmla="*/ 156 w 316"/>
                  <a:gd name="T83" fmla="*/ 35 h 226"/>
                  <a:gd name="T84" fmla="*/ 165 w 316"/>
                  <a:gd name="T85" fmla="*/ 42 h 226"/>
                  <a:gd name="T86" fmla="*/ 188 w 316"/>
                  <a:gd name="T87" fmla="*/ 44 h 226"/>
                  <a:gd name="T88" fmla="*/ 217 w 316"/>
                  <a:gd name="T89" fmla="*/ 32 h 226"/>
                  <a:gd name="T90" fmla="*/ 246 w 316"/>
                  <a:gd name="T91" fmla="*/ 35 h 226"/>
                  <a:gd name="T92" fmla="*/ 265 w 316"/>
                  <a:gd name="T93" fmla="*/ 61 h 226"/>
                  <a:gd name="T94" fmla="*/ 260 w 316"/>
                  <a:gd name="T95" fmla="*/ 100 h 226"/>
                  <a:gd name="T96" fmla="*/ 306 w 316"/>
                  <a:gd name="T97" fmla="*/ 117 h 226"/>
                  <a:gd name="T98" fmla="*/ 308 w 316"/>
                  <a:gd name="T99" fmla="*/ 133 h 226"/>
                  <a:gd name="T100" fmla="*/ 310 w 316"/>
                  <a:gd name="T101" fmla="*/ 14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6" h="226">
                    <a:moveTo>
                      <a:pt x="310" y="140"/>
                    </a:moveTo>
                    <a:cubicBezTo>
                      <a:pt x="309" y="145"/>
                      <a:pt x="309" y="142"/>
                      <a:pt x="308" y="144"/>
                    </a:cubicBezTo>
                    <a:cubicBezTo>
                      <a:pt x="308" y="151"/>
                      <a:pt x="308" y="151"/>
                      <a:pt x="308" y="151"/>
                    </a:cubicBezTo>
                    <a:cubicBezTo>
                      <a:pt x="305" y="154"/>
                      <a:pt x="300" y="160"/>
                      <a:pt x="300" y="164"/>
                    </a:cubicBezTo>
                    <a:cubicBezTo>
                      <a:pt x="300" y="170"/>
                      <a:pt x="308" y="174"/>
                      <a:pt x="309" y="176"/>
                    </a:cubicBezTo>
                    <a:cubicBezTo>
                      <a:pt x="308" y="178"/>
                      <a:pt x="307" y="177"/>
                      <a:pt x="306" y="178"/>
                    </a:cubicBezTo>
                    <a:cubicBezTo>
                      <a:pt x="303" y="178"/>
                      <a:pt x="301" y="177"/>
                      <a:pt x="298" y="178"/>
                    </a:cubicBezTo>
                    <a:cubicBezTo>
                      <a:pt x="295" y="180"/>
                      <a:pt x="294" y="184"/>
                      <a:pt x="290" y="184"/>
                    </a:cubicBezTo>
                    <a:cubicBezTo>
                      <a:pt x="286" y="184"/>
                      <a:pt x="283" y="178"/>
                      <a:pt x="278" y="178"/>
                    </a:cubicBezTo>
                    <a:cubicBezTo>
                      <a:pt x="273" y="178"/>
                      <a:pt x="272" y="181"/>
                      <a:pt x="268" y="182"/>
                    </a:cubicBezTo>
                    <a:cubicBezTo>
                      <a:pt x="269" y="184"/>
                      <a:pt x="269" y="186"/>
                      <a:pt x="268" y="188"/>
                    </a:cubicBezTo>
                    <a:cubicBezTo>
                      <a:pt x="264" y="188"/>
                      <a:pt x="264" y="184"/>
                      <a:pt x="261" y="184"/>
                    </a:cubicBezTo>
                    <a:cubicBezTo>
                      <a:pt x="260" y="184"/>
                      <a:pt x="258" y="186"/>
                      <a:pt x="258" y="187"/>
                    </a:cubicBezTo>
                    <a:cubicBezTo>
                      <a:pt x="263" y="193"/>
                      <a:pt x="263" y="193"/>
                      <a:pt x="263" y="193"/>
                    </a:cubicBezTo>
                    <a:cubicBezTo>
                      <a:pt x="263" y="195"/>
                      <a:pt x="262" y="196"/>
                      <a:pt x="262" y="197"/>
                    </a:cubicBezTo>
                    <a:cubicBezTo>
                      <a:pt x="262" y="198"/>
                      <a:pt x="270" y="205"/>
                      <a:pt x="272" y="205"/>
                    </a:cubicBezTo>
                    <a:cubicBezTo>
                      <a:pt x="272" y="206"/>
                      <a:pt x="273" y="207"/>
                      <a:pt x="273" y="207"/>
                    </a:cubicBezTo>
                    <a:cubicBezTo>
                      <a:pt x="272" y="208"/>
                      <a:pt x="269" y="207"/>
                      <a:pt x="268" y="209"/>
                    </a:cubicBezTo>
                    <a:cubicBezTo>
                      <a:pt x="268" y="209"/>
                      <a:pt x="268" y="209"/>
                      <a:pt x="268" y="209"/>
                    </a:cubicBezTo>
                    <a:cubicBezTo>
                      <a:pt x="265" y="209"/>
                      <a:pt x="262" y="206"/>
                      <a:pt x="260" y="205"/>
                    </a:cubicBezTo>
                    <a:cubicBezTo>
                      <a:pt x="260" y="207"/>
                      <a:pt x="260" y="207"/>
                      <a:pt x="260" y="207"/>
                    </a:cubicBezTo>
                    <a:cubicBezTo>
                      <a:pt x="261" y="209"/>
                      <a:pt x="262" y="210"/>
                      <a:pt x="262" y="212"/>
                    </a:cubicBezTo>
                    <a:cubicBezTo>
                      <a:pt x="262" y="214"/>
                      <a:pt x="259" y="217"/>
                      <a:pt x="262" y="219"/>
                    </a:cubicBezTo>
                    <a:cubicBezTo>
                      <a:pt x="261" y="219"/>
                      <a:pt x="258" y="219"/>
                      <a:pt x="258" y="219"/>
                    </a:cubicBezTo>
                    <a:cubicBezTo>
                      <a:pt x="254" y="219"/>
                      <a:pt x="250" y="214"/>
                      <a:pt x="250" y="209"/>
                    </a:cubicBezTo>
                    <a:cubicBezTo>
                      <a:pt x="250" y="207"/>
                      <a:pt x="252" y="206"/>
                      <a:pt x="253" y="205"/>
                    </a:cubicBezTo>
                    <a:cubicBezTo>
                      <a:pt x="252" y="205"/>
                      <a:pt x="250" y="205"/>
                      <a:pt x="248" y="205"/>
                    </a:cubicBezTo>
                    <a:cubicBezTo>
                      <a:pt x="247" y="205"/>
                      <a:pt x="247" y="202"/>
                      <a:pt x="247" y="202"/>
                    </a:cubicBezTo>
                    <a:cubicBezTo>
                      <a:pt x="246" y="198"/>
                      <a:pt x="243" y="195"/>
                      <a:pt x="241" y="193"/>
                    </a:cubicBezTo>
                    <a:cubicBezTo>
                      <a:pt x="237" y="189"/>
                      <a:pt x="233" y="186"/>
                      <a:pt x="233" y="180"/>
                    </a:cubicBezTo>
                    <a:cubicBezTo>
                      <a:pt x="233" y="177"/>
                      <a:pt x="233" y="175"/>
                      <a:pt x="233" y="173"/>
                    </a:cubicBezTo>
                    <a:cubicBezTo>
                      <a:pt x="233" y="169"/>
                      <a:pt x="226" y="163"/>
                      <a:pt x="222" y="161"/>
                    </a:cubicBezTo>
                    <a:cubicBezTo>
                      <a:pt x="218" y="159"/>
                      <a:pt x="214" y="159"/>
                      <a:pt x="214" y="155"/>
                    </a:cubicBezTo>
                    <a:cubicBezTo>
                      <a:pt x="212" y="155"/>
                      <a:pt x="211" y="155"/>
                      <a:pt x="210" y="155"/>
                    </a:cubicBezTo>
                    <a:cubicBezTo>
                      <a:pt x="203" y="155"/>
                      <a:pt x="196" y="145"/>
                      <a:pt x="196" y="138"/>
                    </a:cubicBezTo>
                    <a:cubicBezTo>
                      <a:pt x="193" y="138"/>
                      <a:pt x="191" y="138"/>
                      <a:pt x="188" y="138"/>
                    </a:cubicBezTo>
                    <a:cubicBezTo>
                      <a:pt x="184" y="138"/>
                      <a:pt x="186" y="132"/>
                      <a:pt x="184" y="131"/>
                    </a:cubicBezTo>
                    <a:cubicBezTo>
                      <a:pt x="181" y="133"/>
                      <a:pt x="174" y="133"/>
                      <a:pt x="174" y="136"/>
                    </a:cubicBezTo>
                    <a:cubicBezTo>
                      <a:pt x="174" y="136"/>
                      <a:pt x="175" y="137"/>
                      <a:pt x="176" y="137"/>
                    </a:cubicBezTo>
                    <a:cubicBezTo>
                      <a:pt x="175" y="139"/>
                      <a:pt x="175" y="141"/>
                      <a:pt x="175" y="143"/>
                    </a:cubicBezTo>
                    <a:cubicBezTo>
                      <a:pt x="175" y="147"/>
                      <a:pt x="177" y="149"/>
                      <a:pt x="181" y="150"/>
                    </a:cubicBezTo>
                    <a:cubicBezTo>
                      <a:pt x="185" y="151"/>
                      <a:pt x="187" y="156"/>
                      <a:pt x="188" y="159"/>
                    </a:cubicBezTo>
                    <a:cubicBezTo>
                      <a:pt x="189" y="163"/>
                      <a:pt x="191" y="167"/>
                      <a:pt x="194" y="168"/>
                    </a:cubicBezTo>
                    <a:cubicBezTo>
                      <a:pt x="198" y="170"/>
                      <a:pt x="201" y="169"/>
                      <a:pt x="205" y="169"/>
                    </a:cubicBezTo>
                    <a:cubicBezTo>
                      <a:pt x="205" y="170"/>
                      <a:pt x="205" y="171"/>
                      <a:pt x="205" y="171"/>
                    </a:cubicBezTo>
                    <a:cubicBezTo>
                      <a:pt x="203" y="175"/>
                      <a:pt x="210" y="176"/>
                      <a:pt x="212" y="177"/>
                    </a:cubicBezTo>
                    <a:cubicBezTo>
                      <a:pt x="218" y="180"/>
                      <a:pt x="225" y="182"/>
                      <a:pt x="224" y="188"/>
                    </a:cubicBezTo>
                    <a:cubicBezTo>
                      <a:pt x="221" y="188"/>
                      <a:pt x="219" y="184"/>
                      <a:pt x="215" y="184"/>
                    </a:cubicBezTo>
                    <a:cubicBezTo>
                      <a:pt x="211" y="184"/>
                      <a:pt x="208" y="186"/>
                      <a:pt x="208" y="188"/>
                    </a:cubicBezTo>
                    <a:cubicBezTo>
                      <a:pt x="208" y="192"/>
                      <a:pt x="213" y="193"/>
                      <a:pt x="213" y="197"/>
                    </a:cubicBezTo>
                    <a:cubicBezTo>
                      <a:pt x="213" y="198"/>
                      <a:pt x="210" y="198"/>
                      <a:pt x="210" y="198"/>
                    </a:cubicBezTo>
                    <a:cubicBezTo>
                      <a:pt x="207" y="201"/>
                      <a:pt x="208" y="207"/>
                      <a:pt x="204" y="207"/>
                    </a:cubicBezTo>
                    <a:cubicBezTo>
                      <a:pt x="202" y="207"/>
                      <a:pt x="200" y="206"/>
                      <a:pt x="200" y="205"/>
                    </a:cubicBezTo>
                    <a:cubicBezTo>
                      <a:pt x="204" y="205"/>
                      <a:pt x="205" y="201"/>
                      <a:pt x="205" y="197"/>
                    </a:cubicBezTo>
                    <a:cubicBezTo>
                      <a:pt x="205" y="193"/>
                      <a:pt x="203" y="192"/>
                      <a:pt x="202" y="189"/>
                    </a:cubicBezTo>
                    <a:cubicBezTo>
                      <a:pt x="202" y="189"/>
                      <a:pt x="195" y="182"/>
                      <a:pt x="194" y="181"/>
                    </a:cubicBezTo>
                    <a:cubicBezTo>
                      <a:pt x="193" y="181"/>
                      <a:pt x="189" y="179"/>
                      <a:pt x="189" y="178"/>
                    </a:cubicBezTo>
                    <a:cubicBezTo>
                      <a:pt x="180" y="176"/>
                      <a:pt x="178" y="173"/>
                      <a:pt x="173" y="168"/>
                    </a:cubicBezTo>
                    <a:cubicBezTo>
                      <a:pt x="171" y="166"/>
                      <a:pt x="167" y="165"/>
                      <a:pt x="166" y="163"/>
                    </a:cubicBezTo>
                    <a:cubicBezTo>
                      <a:pt x="161" y="156"/>
                      <a:pt x="159" y="145"/>
                      <a:pt x="149" y="145"/>
                    </a:cubicBezTo>
                    <a:cubicBezTo>
                      <a:pt x="143" y="145"/>
                      <a:pt x="143" y="148"/>
                      <a:pt x="141" y="149"/>
                    </a:cubicBezTo>
                    <a:cubicBezTo>
                      <a:pt x="135" y="152"/>
                      <a:pt x="131" y="157"/>
                      <a:pt x="125" y="157"/>
                    </a:cubicBezTo>
                    <a:cubicBezTo>
                      <a:pt x="119" y="157"/>
                      <a:pt x="115" y="154"/>
                      <a:pt x="109" y="154"/>
                    </a:cubicBezTo>
                    <a:cubicBezTo>
                      <a:pt x="105" y="154"/>
                      <a:pt x="100" y="157"/>
                      <a:pt x="100" y="161"/>
                    </a:cubicBezTo>
                    <a:cubicBezTo>
                      <a:pt x="102" y="168"/>
                      <a:pt x="102" y="168"/>
                      <a:pt x="102" y="168"/>
                    </a:cubicBezTo>
                    <a:cubicBezTo>
                      <a:pt x="100" y="173"/>
                      <a:pt x="94" y="175"/>
                      <a:pt x="88" y="177"/>
                    </a:cubicBezTo>
                    <a:cubicBezTo>
                      <a:pt x="83" y="178"/>
                      <a:pt x="74" y="190"/>
                      <a:pt x="74" y="196"/>
                    </a:cubicBezTo>
                    <a:cubicBezTo>
                      <a:pt x="74" y="198"/>
                      <a:pt x="76" y="199"/>
                      <a:pt x="77" y="200"/>
                    </a:cubicBezTo>
                    <a:cubicBezTo>
                      <a:pt x="73" y="205"/>
                      <a:pt x="72" y="209"/>
                      <a:pt x="66" y="212"/>
                    </a:cubicBezTo>
                    <a:cubicBezTo>
                      <a:pt x="62" y="213"/>
                      <a:pt x="62" y="221"/>
                      <a:pt x="56" y="219"/>
                    </a:cubicBezTo>
                    <a:cubicBezTo>
                      <a:pt x="56" y="219"/>
                      <a:pt x="56" y="219"/>
                      <a:pt x="56" y="219"/>
                    </a:cubicBezTo>
                    <a:cubicBezTo>
                      <a:pt x="53" y="218"/>
                      <a:pt x="48" y="220"/>
                      <a:pt x="47" y="220"/>
                    </a:cubicBezTo>
                    <a:cubicBezTo>
                      <a:pt x="40" y="220"/>
                      <a:pt x="36" y="226"/>
                      <a:pt x="30" y="226"/>
                    </a:cubicBezTo>
                    <a:cubicBezTo>
                      <a:pt x="26" y="226"/>
                      <a:pt x="25" y="215"/>
                      <a:pt x="19" y="215"/>
                    </a:cubicBezTo>
                    <a:cubicBezTo>
                      <a:pt x="14" y="215"/>
                      <a:pt x="11" y="217"/>
                      <a:pt x="6" y="217"/>
                    </a:cubicBezTo>
                    <a:cubicBezTo>
                      <a:pt x="5" y="217"/>
                      <a:pt x="4" y="215"/>
                      <a:pt x="4" y="215"/>
                    </a:cubicBezTo>
                    <a:cubicBezTo>
                      <a:pt x="4" y="209"/>
                      <a:pt x="4" y="207"/>
                      <a:pt x="4" y="203"/>
                    </a:cubicBezTo>
                    <a:cubicBezTo>
                      <a:pt x="2" y="203"/>
                      <a:pt x="0" y="201"/>
                      <a:pt x="0" y="199"/>
                    </a:cubicBezTo>
                    <a:cubicBezTo>
                      <a:pt x="0" y="195"/>
                      <a:pt x="3" y="195"/>
                      <a:pt x="3" y="193"/>
                    </a:cubicBezTo>
                    <a:cubicBezTo>
                      <a:pt x="3" y="185"/>
                      <a:pt x="5" y="178"/>
                      <a:pt x="5" y="170"/>
                    </a:cubicBezTo>
                    <a:cubicBezTo>
                      <a:pt x="5" y="166"/>
                      <a:pt x="2" y="162"/>
                      <a:pt x="2" y="160"/>
                    </a:cubicBezTo>
                    <a:cubicBezTo>
                      <a:pt x="2" y="158"/>
                      <a:pt x="12" y="152"/>
                      <a:pt x="14" y="152"/>
                    </a:cubicBezTo>
                    <a:cubicBezTo>
                      <a:pt x="15" y="152"/>
                      <a:pt x="16" y="153"/>
                      <a:pt x="18" y="153"/>
                    </a:cubicBezTo>
                    <a:cubicBezTo>
                      <a:pt x="31" y="153"/>
                      <a:pt x="31" y="153"/>
                      <a:pt x="31" y="153"/>
                    </a:cubicBezTo>
                    <a:cubicBezTo>
                      <a:pt x="32" y="154"/>
                      <a:pt x="34" y="154"/>
                      <a:pt x="36" y="155"/>
                    </a:cubicBezTo>
                    <a:cubicBezTo>
                      <a:pt x="50" y="155"/>
                      <a:pt x="50" y="155"/>
                      <a:pt x="50" y="155"/>
                    </a:cubicBezTo>
                    <a:cubicBezTo>
                      <a:pt x="53" y="154"/>
                      <a:pt x="55" y="156"/>
                      <a:pt x="58" y="156"/>
                    </a:cubicBezTo>
                    <a:cubicBezTo>
                      <a:pt x="60" y="156"/>
                      <a:pt x="64" y="154"/>
                      <a:pt x="65" y="154"/>
                    </a:cubicBezTo>
                    <a:cubicBezTo>
                      <a:pt x="65" y="149"/>
                      <a:pt x="68" y="147"/>
                      <a:pt x="68" y="141"/>
                    </a:cubicBezTo>
                    <a:cubicBezTo>
                      <a:pt x="68" y="140"/>
                      <a:pt x="68" y="135"/>
                      <a:pt x="68" y="134"/>
                    </a:cubicBezTo>
                    <a:cubicBezTo>
                      <a:pt x="68" y="134"/>
                      <a:pt x="68" y="134"/>
                      <a:pt x="68" y="134"/>
                    </a:cubicBezTo>
                    <a:cubicBezTo>
                      <a:pt x="68" y="133"/>
                      <a:pt x="69" y="131"/>
                      <a:pt x="69" y="130"/>
                    </a:cubicBezTo>
                    <a:cubicBezTo>
                      <a:pt x="69" y="127"/>
                      <a:pt x="67" y="128"/>
                      <a:pt x="67" y="125"/>
                    </a:cubicBezTo>
                    <a:cubicBezTo>
                      <a:pt x="61" y="125"/>
                      <a:pt x="60" y="120"/>
                      <a:pt x="60" y="116"/>
                    </a:cubicBezTo>
                    <a:cubicBezTo>
                      <a:pt x="58" y="115"/>
                      <a:pt x="58" y="114"/>
                      <a:pt x="56" y="114"/>
                    </a:cubicBezTo>
                    <a:cubicBezTo>
                      <a:pt x="52" y="112"/>
                      <a:pt x="39" y="110"/>
                      <a:pt x="39" y="106"/>
                    </a:cubicBezTo>
                    <a:cubicBezTo>
                      <a:pt x="39" y="106"/>
                      <a:pt x="39" y="105"/>
                      <a:pt x="39" y="104"/>
                    </a:cubicBezTo>
                    <a:cubicBezTo>
                      <a:pt x="39" y="102"/>
                      <a:pt x="47" y="100"/>
                      <a:pt x="50" y="99"/>
                    </a:cubicBezTo>
                    <a:cubicBezTo>
                      <a:pt x="50" y="101"/>
                      <a:pt x="55" y="102"/>
                      <a:pt x="57" y="102"/>
                    </a:cubicBezTo>
                    <a:cubicBezTo>
                      <a:pt x="60" y="102"/>
                      <a:pt x="63" y="101"/>
                      <a:pt x="64" y="101"/>
                    </a:cubicBezTo>
                    <a:cubicBezTo>
                      <a:pt x="64" y="99"/>
                      <a:pt x="64" y="99"/>
                      <a:pt x="64" y="99"/>
                    </a:cubicBezTo>
                    <a:cubicBezTo>
                      <a:pt x="62" y="98"/>
                      <a:pt x="63" y="94"/>
                      <a:pt x="62" y="93"/>
                    </a:cubicBezTo>
                    <a:cubicBezTo>
                      <a:pt x="62" y="91"/>
                      <a:pt x="62" y="91"/>
                      <a:pt x="62" y="91"/>
                    </a:cubicBezTo>
                    <a:cubicBezTo>
                      <a:pt x="65" y="91"/>
                      <a:pt x="65" y="91"/>
                      <a:pt x="65" y="91"/>
                    </a:cubicBezTo>
                    <a:cubicBezTo>
                      <a:pt x="68" y="93"/>
                      <a:pt x="70" y="94"/>
                      <a:pt x="74" y="94"/>
                    </a:cubicBezTo>
                    <a:cubicBezTo>
                      <a:pt x="76" y="94"/>
                      <a:pt x="78" y="92"/>
                      <a:pt x="79" y="90"/>
                    </a:cubicBezTo>
                    <a:cubicBezTo>
                      <a:pt x="87" y="90"/>
                      <a:pt x="90" y="84"/>
                      <a:pt x="91" y="77"/>
                    </a:cubicBezTo>
                    <a:cubicBezTo>
                      <a:pt x="93" y="77"/>
                      <a:pt x="94" y="77"/>
                      <a:pt x="95" y="76"/>
                    </a:cubicBezTo>
                    <a:cubicBezTo>
                      <a:pt x="97" y="76"/>
                      <a:pt x="109" y="71"/>
                      <a:pt x="110" y="70"/>
                    </a:cubicBezTo>
                    <a:cubicBezTo>
                      <a:pt x="112" y="68"/>
                      <a:pt x="111" y="64"/>
                      <a:pt x="111" y="61"/>
                    </a:cubicBezTo>
                    <a:cubicBezTo>
                      <a:pt x="111" y="60"/>
                      <a:pt x="114" y="58"/>
                      <a:pt x="114" y="58"/>
                    </a:cubicBezTo>
                    <a:cubicBezTo>
                      <a:pt x="118" y="54"/>
                      <a:pt x="122" y="49"/>
                      <a:pt x="129" y="49"/>
                    </a:cubicBezTo>
                    <a:cubicBezTo>
                      <a:pt x="132" y="49"/>
                      <a:pt x="131" y="50"/>
                      <a:pt x="133" y="49"/>
                    </a:cubicBezTo>
                    <a:cubicBezTo>
                      <a:pt x="134" y="50"/>
                      <a:pt x="134" y="48"/>
                      <a:pt x="135" y="47"/>
                    </a:cubicBezTo>
                    <a:cubicBezTo>
                      <a:pt x="137" y="45"/>
                      <a:pt x="140" y="47"/>
                      <a:pt x="142" y="47"/>
                    </a:cubicBezTo>
                    <a:cubicBezTo>
                      <a:pt x="144" y="47"/>
                      <a:pt x="149" y="44"/>
                      <a:pt x="149" y="42"/>
                    </a:cubicBezTo>
                    <a:cubicBezTo>
                      <a:pt x="149" y="40"/>
                      <a:pt x="147" y="35"/>
                      <a:pt x="147" y="35"/>
                    </a:cubicBezTo>
                    <a:cubicBezTo>
                      <a:pt x="145" y="27"/>
                      <a:pt x="141" y="25"/>
                      <a:pt x="141" y="18"/>
                    </a:cubicBezTo>
                    <a:cubicBezTo>
                      <a:pt x="141" y="6"/>
                      <a:pt x="152" y="5"/>
                      <a:pt x="159" y="0"/>
                    </a:cubicBezTo>
                    <a:cubicBezTo>
                      <a:pt x="159" y="3"/>
                      <a:pt x="159" y="3"/>
                      <a:pt x="159" y="3"/>
                    </a:cubicBezTo>
                    <a:cubicBezTo>
                      <a:pt x="158" y="6"/>
                      <a:pt x="157" y="8"/>
                      <a:pt x="157" y="11"/>
                    </a:cubicBezTo>
                    <a:cubicBezTo>
                      <a:pt x="157" y="13"/>
                      <a:pt x="161" y="14"/>
                      <a:pt x="163" y="14"/>
                    </a:cubicBezTo>
                    <a:cubicBezTo>
                      <a:pt x="163" y="15"/>
                      <a:pt x="163" y="15"/>
                      <a:pt x="163" y="16"/>
                    </a:cubicBezTo>
                    <a:cubicBezTo>
                      <a:pt x="163" y="17"/>
                      <a:pt x="160" y="18"/>
                      <a:pt x="159" y="19"/>
                    </a:cubicBezTo>
                    <a:cubicBezTo>
                      <a:pt x="157" y="22"/>
                      <a:pt x="153" y="24"/>
                      <a:pt x="153" y="30"/>
                    </a:cubicBezTo>
                    <a:cubicBezTo>
                      <a:pt x="153" y="32"/>
                      <a:pt x="155" y="34"/>
                      <a:pt x="156" y="35"/>
                    </a:cubicBezTo>
                    <a:cubicBezTo>
                      <a:pt x="156" y="36"/>
                      <a:pt x="157" y="37"/>
                      <a:pt x="156" y="38"/>
                    </a:cubicBezTo>
                    <a:cubicBezTo>
                      <a:pt x="159" y="38"/>
                      <a:pt x="161" y="39"/>
                      <a:pt x="163" y="39"/>
                    </a:cubicBezTo>
                    <a:cubicBezTo>
                      <a:pt x="164" y="40"/>
                      <a:pt x="164" y="42"/>
                      <a:pt x="165" y="42"/>
                    </a:cubicBezTo>
                    <a:cubicBezTo>
                      <a:pt x="173" y="42"/>
                      <a:pt x="178" y="36"/>
                      <a:pt x="185" y="37"/>
                    </a:cubicBezTo>
                    <a:cubicBezTo>
                      <a:pt x="185" y="38"/>
                      <a:pt x="183" y="39"/>
                      <a:pt x="183" y="40"/>
                    </a:cubicBezTo>
                    <a:cubicBezTo>
                      <a:pt x="183" y="40"/>
                      <a:pt x="188" y="44"/>
                      <a:pt x="188" y="44"/>
                    </a:cubicBezTo>
                    <a:cubicBezTo>
                      <a:pt x="191" y="44"/>
                      <a:pt x="192" y="42"/>
                      <a:pt x="193" y="41"/>
                    </a:cubicBezTo>
                    <a:cubicBezTo>
                      <a:pt x="198" y="39"/>
                      <a:pt x="202" y="40"/>
                      <a:pt x="206" y="38"/>
                    </a:cubicBezTo>
                    <a:cubicBezTo>
                      <a:pt x="209" y="37"/>
                      <a:pt x="213" y="32"/>
                      <a:pt x="217" y="32"/>
                    </a:cubicBezTo>
                    <a:cubicBezTo>
                      <a:pt x="220" y="32"/>
                      <a:pt x="224" y="33"/>
                      <a:pt x="226" y="34"/>
                    </a:cubicBezTo>
                    <a:cubicBezTo>
                      <a:pt x="226" y="35"/>
                      <a:pt x="225" y="36"/>
                      <a:pt x="225" y="37"/>
                    </a:cubicBezTo>
                    <a:cubicBezTo>
                      <a:pt x="233" y="37"/>
                      <a:pt x="240" y="35"/>
                      <a:pt x="246" y="35"/>
                    </a:cubicBezTo>
                    <a:cubicBezTo>
                      <a:pt x="251" y="35"/>
                      <a:pt x="255" y="35"/>
                      <a:pt x="260" y="35"/>
                    </a:cubicBezTo>
                    <a:cubicBezTo>
                      <a:pt x="266" y="35"/>
                      <a:pt x="269" y="46"/>
                      <a:pt x="269" y="52"/>
                    </a:cubicBezTo>
                    <a:cubicBezTo>
                      <a:pt x="269" y="56"/>
                      <a:pt x="265" y="58"/>
                      <a:pt x="265" y="61"/>
                    </a:cubicBezTo>
                    <a:cubicBezTo>
                      <a:pt x="265" y="67"/>
                      <a:pt x="271" y="71"/>
                      <a:pt x="271" y="77"/>
                    </a:cubicBezTo>
                    <a:cubicBezTo>
                      <a:pt x="271" y="80"/>
                      <a:pt x="265" y="81"/>
                      <a:pt x="264" y="83"/>
                    </a:cubicBezTo>
                    <a:cubicBezTo>
                      <a:pt x="261" y="88"/>
                      <a:pt x="260" y="93"/>
                      <a:pt x="260" y="100"/>
                    </a:cubicBezTo>
                    <a:cubicBezTo>
                      <a:pt x="260" y="108"/>
                      <a:pt x="265" y="106"/>
                      <a:pt x="272" y="106"/>
                    </a:cubicBezTo>
                    <a:cubicBezTo>
                      <a:pt x="281" y="106"/>
                      <a:pt x="285" y="102"/>
                      <a:pt x="292" y="102"/>
                    </a:cubicBezTo>
                    <a:cubicBezTo>
                      <a:pt x="300" y="102"/>
                      <a:pt x="298" y="117"/>
                      <a:pt x="306" y="117"/>
                    </a:cubicBezTo>
                    <a:cubicBezTo>
                      <a:pt x="306" y="129"/>
                      <a:pt x="306" y="129"/>
                      <a:pt x="306" y="129"/>
                    </a:cubicBezTo>
                    <a:cubicBezTo>
                      <a:pt x="306" y="130"/>
                      <a:pt x="306" y="130"/>
                      <a:pt x="307" y="131"/>
                    </a:cubicBezTo>
                    <a:cubicBezTo>
                      <a:pt x="308" y="133"/>
                      <a:pt x="308" y="133"/>
                      <a:pt x="308" y="133"/>
                    </a:cubicBezTo>
                    <a:cubicBezTo>
                      <a:pt x="310" y="133"/>
                      <a:pt x="313" y="131"/>
                      <a:pt x="315" y="131"/>
                    </a:cubicBezTo>
                    <a:cubicBezTo>
                      <a:pt x="316" y="132"/>
                      <a:pt x="315" y="134"/>
                      <a:pt x="316" y="135"/>
                    </a:cubicBezTo>
                    <a:cubicBezTo>
                      <a:pt x="313" y="136"/>
                      <a:pt x="310" y="137"/>
                      <a:pt x="310" y="1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51" name="Freeform 62"/>
              <p:cNvSpPr>
                <a:spLocks/>
              </p:cNvSpPr>
              <p:nvPr/>
            </p:nvSpPr>
            <p:spPr bwMode="auto">
              <a:xfrm>
                <a:off x="4485541" y="1352012"/>
                <a:ext cx="521704" cy="506834"/>
              </a:xfrm>
              <a:custGeom>
                <a:avLst/>
                <a:gdLst>
                  <a:gd name="T0" fmla="*/ 43 w 213"/>
                  <a:gd name="T1" fmla="*/ 154 h 207"/>
                  <a:gd name="T2" fmla="*/ 3 w 213"/>
                  <a:gd name="T3" fmla="*/ 165 h 207"/>
                  <a:gd name="T4" fmla="*/ 8 w 213"/>
                  <a:gd name="T5" fmla="*/ 157 h 207"/>
                  <a:gd name="T6" fmla="*/ 5 w 213"/>
                  <a:gd name="T7" fmla="*/ 151 h 207"/>
                  <a:gd name="T8" fmla="*/ 6 w 213"/>
                  <a:gd name="T9" fmla="*/ 124 h 207"/>
                  <a:gd name="T10" fmla="*/ 36 w 213"/>
                  <a:gd name="T11" fmla="*/ 106 h 207"/>
                  <a:gd name="T12" fmla="*/ 55 w 213"/>
                  <a:gd name="T13" fmla="*/ 84 h 207"/>
                  <a:gd name="T14" fmla="*/ 63 w 213"/>
                  <a:gd name="T15" fmla="*/ 66 h 207"/>
                  <a:gd name="T16" fmla="*/ 92 w 213"/>
                  <a:gd name="T17" fmla="*/ 36 h 207"/>
                  <a:gd name="T18" fmla="*/ 81 w 213"/>
                  <a:gd name="T19" fmla="*/ 37 h 207"/>
                  <a:gd name="T20" fmla="*/ 81 w 213"/>
                  <a:gd name="T21" fmla="*/ 32 h 207"/>
                  <a:gd name="T22" fmla="*/ 86 w 213"/>
                  <a:gd name="T23" fmla="*/ 29 h 207"/>
                  <a:gd name="T24" fmla="*/ 96 w 213"/>
                  <a:gd name="T25" fmla="*/ 37 h 207"/>
                  <a:gd name="T26" fmla="*/ 97 w 213"/>
                  <a:gd name="T27" fmla="*/ 29 h 207"/>
                  <a:gd name="T28" fmla="*/ 109 w 213"/>
                  <a:gd name="T29" fmla="*/ 24 h 207"/>
                  <a:gd name="T30" fmla="*/ 119 w 213"/>
                  <a:gd name="T31" fmla="*/ 18 h 207"/>
                  <a:gd name="T32" fmla="*/ 130 w 213"/>
                  <a:gd name="T33" fmla="*/ 14 h 207"/>
                  <a:gd name="T34" fmla="*/ 143 w 213"/>
                  <a:gd name="T35" fmla="*/ 11 h 207"/>
                  <a:gd name="T36" fmla="*/ 145 w 213"/>
                  <a:gd name="T37" fmla="*/ 3 h 207"/>
                  <a:gd name="T38" fmla="*/ 166 w 213"/>
                  <a:gd name="T39" fmla="*/ 4 h 207"/>
                  <a:gd name="T40" fmla="*/ 173 w 213"/>
                  <a:gd name="T41" fmla="*/ 5 h 207"/>
                  <a:gd name="T42" fmla="*/ 185 w 213"/>
                  <a:gd name="T43" fmla="*/ 2 h 207"/>
                  <a:gd name="T44" fmla="*/ 192 w 213"/>
                  <a:gd name="T45" fmla="*/ 4 h 207"/>
                  <a:gd name="T46" fmla="*/ 191 w 213"/>
                  <a:gd name="T47" fmla="*/ 16 h 207"/>
                  <a:gd name="T48" fmla="*/ 205 w 213"/>
                  <a:gd name="T49" fmla="*/ 21 h 207"/>
                  <a:gd name="T50" fmla="*/ 201 w 213"/>
                  <a:gd name="T51" fmla="*/ 47 h 207"/>
                  <a:gd name="T52" fmla="*/ 201 w 213"/>
                  <a:gd name="T53" fmla="*/ 73 h 207"/>
                  <a:gd name="T54" fmla="*/ 207 w 213"/>
                  <a:gd name="T55" fmla="*/ 96 h 207"/>
                  <a:gd name="T56" fmla="*/ 213 w 213"/>
                  <a:gd name="T57" fmla="*/ 112 h 207"/>
                  <a:gd name="T58" fmla="*/ 166 w 213"/>
                  <a:gd name="T59" fmla="*/ 146 h 207"/>
                  <a:gd name="T60" fmla="*/ 142 w 213"/>
                  <a:gd name="T61" fmla="*/ 147 h 207"/>
                  <a:gd name="T62" fmla="*/ 134 w 213"/>
                  <a:gd name="T63" fmla="*/ 130 h 207"/>
                  <a:gd name="T64" fmla="*/ 128 w 213"/>
                  <a:gd name="T65" fmla="*/ 114 h 207"/>
                  <a:gd name="T66" fmla="*/ 165 w 213"/>
                  <a:gd name="T67" fmla="*/ 85 h 207"/>
                  <a:gd name="T68" fmla="*/ 131 w 213"/>
                  <a:gd name="T69" fmla="*/ 88 h 207"/>
                  <a:gd name="T70" fmla="*/ 112 w 213"/>
                  <a:gd name="T71" fmla="*/ 110 h 207"/>
                  <a:gd name="T72" fmla="*/ 95 w 213"/>
                  <a:gd name="T73" fmla="*/ 131 h 207"/>
                  <a:gd name="T74" fmla="*/ 98 w 213"/>
                  <a:gd name="T75" fmla="*/ 142 h 207"/>
                  <a:gd name="T76" fmla="*/ 99 w 213"/>
                  <a:gd name="T77" fmla="*/ 165 h 207"/>
                  <a:gd name="T78" fmla="*/ 95 w 213"/>
                  <a:gd name="T79" fmla="*/ 184 h 207"/>
                  <a:gd name="T80" fmla="*/ 79 w 213"/>
                  <a:gd name="T81" fmla="*/ 198 h 207"/>
                  <a:gd name="T82" fmla="*/ 59 w 213"/>
                  <a:gd name="T83" fmla="*/ 193 h 207"/>
                  <a:gd name="T84" fmla="*/ 53 w 213"/>
                  <a:gd name="T85" fmla="*/ 175 h 207"/>
                  <a:gd name="T86" fmla="*/ 49 w 213"/>
                  <a:gd name="T87" fmla="*/ 16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3" h="207">
                    <a:moveTo>
                      <a:pt x="49" y="161"/>
                    </a:moveTo>
                    <a:cubicBezTo>
                      <a:pt x="46" y="159"/>
                      <a:pt x="45" y="157"/>
                      <a:pt x="43" y="154"/>
                    </a:cubicBezTo>
                    <a:cubicBezTo>
                      <a:pt x="37" y="162"/>
                      <a:pt x="28" y="173"/>
                      <a:pt x="16" y="173"/>
                    </a:cubicBezTo>
                    <a:cubicBezTo>
                      <a:pt x="14" y="173"/>
                      <a:pt x="3" y="166"/>
                      <a:pt x="3" y="165"/>
                    </a:cubicBezTo>
                    <a:cubicBezTo>
                      <a:pt x="3" y="163"/>
                      <a:pt x="7" y="162"/>
                      <a:pt x="8" y="161"/>
                    </a:cubicBezTo>
                    <a:cubicBezTo>
                      <a:pt x="8" y="157"/>
                      <a:pt x="8" y="157"/>
                      <a:pt x="8" y="157"/>
                    </a:cubicBezTo>
                    <a:cubicBezTo>
                      <a:pt x="4" y="157"/>
                      <a:pt x="4" y="157"/>
                      <a:pt x="0" y="158"/>
                    </a:cubicBezTo>
                    <a:cubicBezTo>
                      <a:pt x="0" y="156"/>
                      <a:pt x="3" y="153"/>
                      <a:pt x="5" y="151"/>
                    </a:cubicBezTo>
                    <a:cubicBezTo>
                      <a:pt x="1" y="146"/>
                      <a:pt x="0" y="138"/>
                      <a:pt x="0" y="130"/>
                    </a:cubicBezTo>
                    <a:cubicBezTo>
                      <a:pt x="0" y="126"/>
                      <a:pt x="5" y="126"/>
                      <a:pt x="6" y="124"/>
                    </a:cubicBezTo>
                    <a:cubicBezTo>
                      <a:pt x="10" y="119"/>
                      <a:pt x="13" y="115"/>
                      <a:pt x="19" y="114"/>
                    </a:cubicBezTo>
                    <a:cubicBezTo>
                      <a:pt x="24" y="112"/>
                      <a:pt x="26" y="105"/>
                      <a:pt x="36" y="106"/>
                    </a:cubicBezTo>
                    <a:cubicBezTo>
                      <a:pt x="33" y="106"/>
                      <a:pt x="32" y="105"/>
                      <a:pt x="29" y="104"/>
                    </a:cubicBezTo>
                    <a:cubicBezTo>
                      <a:pt x="42" y="101"/>
                      <a:pt x="46" y="91"/>
                      <a:pt x="55" y="84"/>
                    </a:cubicBezTo>
                    <a:cubicBezTo>
                      <a:pt x="59" y="82"/>
                      <a:pt x="58" y="73"/>
                      <a:pt x="60" y="73"/>
                    </a:cubicBezTo>
                    <a:cubicBezTo>
                      <a:pt x="60" y="73"/>
                      <a:pt x="63" y="67"/>
                      <a:pt x="63" y="66"/>
                    </a:cubicBezTo>
                    <a:cubicBezTo>
                      <a:pt x="67" y="61"/>
                      <a:pt x="71" y="57"/>
                      <a:pt x="77" y="54"/>
                    </a:cubicBezTo>
                    <a:cubicBezTo>
                      <a:pt x="83" y="52"/>
                      <a:pt x="91" y="42"/>
                      <a:pt x="92" y="36"/>
                    </a:cubicBezTo>
                    <a:cubicBezTo>
                      <a:pt x="85" y="38"/>
                      <a:pt x="82" y="41"/>
                      <a:pt x="75" y="41"/>
                    </a:cubicBezTo>
                    <a:cubicBezTo>
                      <a:pt x="77" y="39"/>
                      <a:pt x="80" y="38"/>
                      <a:pt x="81" y="37"/>
                    </a:cubicBezTo>
                    <a:cubicBezTo>
                      <a:pt x="79" y="37"/>
                      <a:pt x="77" y="36"/>
                      <a:pt x="77" y="36"/>
                    </a:cubicBezTo>
                    <a:cubicBezTo>
                      <a:pt x="77" y="34"/>
                      <a:pt x="79" y="32"/>
                      <a:pt x="81" y="32"/>
                    </a:cubicBezTo>
                    <a:cubicBezTo>
                      <a:pt x="82" y="32"/>
                      <a:pt x="82" y="33"/>
                      <a:pt x="83" y="33"/>
                    </a:cubicBezTo>
                    <a:cubicBezTo>
                      <a:pt x="84" y="31"/>
                      <a:pt x="85" y="30"/>
                      <a:pt x="86" y="29"/>
                    </a:cubicBezTo>
                    <a:cubicBezTo>
                      <a:pt x="87" y="31"/>
                      <a:pt x="88" y="32"/>
                      <a:pt x="87" y="34"/>
                    </a:cubicBezTo>
                    <a:cubicBezTo>
                      <a:pt x="91" y="34"/>
                      <a:pt x="92" y="37"/>
                      <a:pt x="96" y="37"/>
                    </a:cubicBezTo>
                    <a:cubicBezTo>
                      <a:pt x="98" y="37"/>
                      <a:pt x="101" y="30"/>
                      <a:pt x="101" y="30"/>
                    </a:cubicBezTo>
                    <a:cubicBezTo>
                      <a:pt x="99" y="29"/>
                      <a:pt x="99" y="29"/>
                      <a:pt x="97" y="29"/>
                    </a:cubicBezTo>
                    <a:cubicBezTo>
                      <a:pt x="98" y="27"/>
                      <a:pt x="100" y="25"/>
                      <a:pt x="103" y="25"/>
                    </a:cubicBezTo>
                    <a:cubicBezTo>
                      <a:pt x="105" y="25"/>
                      <a:pt x="107" y="25"/>
                      <a:pt x="109" y="24"/>
                    </a:cubicBezTo>
                    <a:cubicBezTo>
                      <a:pt x="108" y="23"/>
                      <a:pt x="108" y="23"/>
                      <a:pt x="107" y="22"/>
                    </a:cubicBezTo>
                    <a:cubicBezTo>
                      <a:pt x="110" y="19"/>
                      <a:pt x="115" y="19"/>
                      <a:pt x="119" y="18"/>
                    </a:cubicBezTo>
                    <a:cubicBezTo>
                      <a:pt x="119" y="22"/>
                      <a:pt x="119" y="22"/>
                      <a:pt x="119" y="22"/>
                    </a:cubicBezTo>
                    <a:cubicBezTo>
                      <a:pt x="123" y="21"/>
                      <a:pt x="124" y="14"/>
                      <a:pt x="130" y="14"/>
                    </a:cubicBezTo>
                    <a:cubicBezTo>
                      <a:pt x="130" y="19"/>
                      <a:pt x="130" y="19"/>
                      <a:pt x="130" y="19"/>
                    </a:cubicBezTo>
                    <a:cubicBezTo>
                      <a:pt x="133" y="12"/>
                      <a:pt x="138" y="14"/>
                      <a:pt x="143" y="11"/>
                    </a:cubicBezTo>
                    <a:cubicBezTo>
                      <a:pt x="141" y="10"/>
                      <a:pt x="139" y="9"/>
                      <a:pt x="139" y="7"/>
                    </a:cubicBezTo>
                    <a:cubicBezTo>
                      <a:pt x="139" y="6"/>
                      <a:pt x="144" y="5"/>
                      <a:pt x="145" y="3"/>
                    </a:cubicBezTo>
                    <a:cubicBezTo>
                      <a:pt x="147" y="5"/>
                      <a:pt x="149" y="7"/>
                      <a:pt x="151" y="7"/>
                    </a:cubicBezTo>
                    <a:cubicBezTo>
                      <a:pt x="156" y="7"/>
                      <a:pt x="166" y="0"/>
                      <a:pt x="166" y="4"/>
                    </a:cubicBezTo>
                    <a:cubicBezTo>
                      <a:pt x="166" y="8"/>
                      <a:pt x="162" y="9"/>
                      <a:pt x="160" y="13"/>
                    </a:cubicBezTo>
                    <a:cubicBezTo>
                      <a:pt x="166" y="14"/>
                      <a:pt x="168" y="7"/>
                      <a:pt x="173" y="5"/>
                    </a:cubicBezTo>
                    <a:cubicBezTo>
                      <a:pt x="174" y="7"/>
                      <a:pt x="174" y="8"/>
                      <a:pt x="174" y="10"/>
                    </a:cubicBezTo>
                    <a:cubicBezTo>
                      <a:pt x="178" y="6"/>
                      <a:pt x="180" y="5"/>
                      <a:pt x="185" y="2"/>
                    </a:cubicBezTo>
                    <a:cubicBezTo>
                      <a:pt x="185" y="5"/>
                      <a:pt x="185" y="8"/>
                      <a:pt x="188" y="8"/>
                    </a:cubicBezTo>
                    <a:cubicBezTo>
                      <a:pt x="189" y="6"/>
                      <a:pt x="190" y="4"/>
                      <a:pt x="192" y="4"/>
                    </a:cubicBezTo>
                    <a:cubicBezTo>
                      <a:pt x="194" y="4"/>
                      <a:pt x="200" y="7"/>
                      <a:pt x="202" y="9"/>
                    </a:cubicBezTo>
                    <a:cubicBezTo>
                      <a:pt x="200" y="16"/>
                      <a:pt x="197" y="13"/>
                      <a:pt x="191" y="16"/>
                    </a:cubicBezTo>
                    <a:cubicBezTo>
                      <a:pt x="194" y="18"/>
                      <a:pt x="196" y="18"/>
                      <a:pt x="196" y="20"/>
                    </a:cubicBezTo>
                    <a:cubicBezTo>
                      <a:pt x="198" y="20"/>
                      <a:pt x="204" y="21"/>
                      <a:pt x="205" y="21"/>
                    </a:cubicBezTo>
                    <a:cubicBezTo>
                      <a:pt x="201" y="24"/>
                      <a:pt x="191" y="29"/>
                      <a:pt x="191" y="36"/>
                    </a:cubicBezTo>
                    <a:cubicBezTo>
                      <a:pt x="191" y="41"/>
                      <a:pt x="201" y="41"/>
                      <a:pt x="201" y="47"/>
                    </a:cubicBezTo>
                    <a:cubicBezTo>
                      <a:pt x="201" y="52"/>
                      <a:pt x="196" y="54"/>
                      <a:pt x="196" y="59"/>
                    </a:cubicBezTo>
                    <a:cubicBezTo>
                      <a:pt x="196" y="65"/>
                      <a:pt x="201" y="68"/>
                      <a:pt x="201" y="73"/>
                    </a:cubicBezTo>
                    <a:cubicBezTo>
                      <a:pt x="201" y="77"/>
                      <a:pt x="199" y="79"/>
                      <a:pt x="199" y="82"/>
                    </a:cubicBezTo>
                    <a:cubicBezTo>
                      <a:pt x="199" y="88"/>
                      <a:pt x="207" y="90"/>
                      <a:pt x="207" y="96"/>
                    </a:cubicBezTo>
                    <a:cubicBezTo>
                      <a:pt x="207" y="98"/>
                      <a:pt x="205" y="100"/>
                      <a:pt x="204" y="100"/>
                    </a:cubicBezTo>
                    <a:cubicBezTo>
                      <a:pt x="206" y="105"/>
                      <a:pt x="213" y="106"/>
                      <a:pt x="213" y="112"/>
                    </a:cubicBezTo>
                    <a:cubicBezTo>
                      <a:pt x="213" y="122"/>
                      <a:pt x="193" y="132"/>
                      <a:pt x="187" y="140"/>
                    </a:cubicBezTo>
                    <a:cubicBezTo>
                      <a:pt x="184" y="146"/>
                      <a:pt x="171" y="147"/>
                      <a:pt x="166" y="146"/>
                    </a:cubicBezTo>
                    <a:cubicBezTo>
                      <a:pt x="160" y="148"/>
                      <a:pt x="153" y="150"/>
                      <a:pt x="148" y="150"/>
                    </a:cubicBezTo>
                    <a:cubicBezTo>
                      <a:pt x="145" y="150"/>
                      <a:pt x="142" y="150"/>
                      <a:pt x="142" y="147"/>
                    </a:cubicBezTo>
                    <a:cubicBezTo>
                      <a:pt x="136" y="147"/>
                      <a:pt x="130" y="143"/>
                      <a:pt x="130" y="137"/>
                    </a:cubicBezTo>
                    <a:cubicBezTo>
                      <a:pt x="130" y="134"/>
                      <a:pt x="133" y="132"/>
                      <a:pt x="134" y="130"/>
                    </a:cubicBezTo>
                    <a:cubicBezTo>
                      <a:pt x="131" y="129"/>
                      <a:pt x="128" y="123"/>
                      <a:pt x="128" y="119"/>
                    </a:cubicBezTo>
                    <a:cubicBezTo>
                      <a:pt x="128" y="117"/>
                      <a:pt x="129" y="116"/>
                      <a:pt x="128" y="114"/>
                    </a:cubicBezTo>
                    <a:cubicBezTo>
                      <a:pt x="140" y="114"/>
                      <a:pt x="147" y="98"/>
                      <a:pt x="154" y="94"/>
                    </a:cubicBezTo>
                    <a:cubicBezTo>
                      <a:pt x="158" y="91"/>
                      <a:pt x="165" y="90"/>
                      <a:pt x="165" y="85"/>
                    </a:cubicBezTo>
                    <a:cubicBezTo>
                      <a:pt x="165" y="78"/>
                      <a:pt x="156" y="76"/>
                      <a:pt x="148" y="76"/>
                    </a:cubicBezTo>
                    <a:cubicBezTo>
                      <a:pt x="139" y="76"/>
                      <a:pt x="131" y="80"/>
                      <a:pt x="131" y="88"/>
                    </a:cubicBezTo>
                    <a:cubicBezTo>
                      <a:pt x="131" y="91"/>
                      <a:pt x="132" y="93"/>
                      <a:pt x="131" y="94"/>
                    </a:cubicBezTo>
                    <a:cubicBezTo>
                      <a:pt x="131" y="101"/>
                      <a:pt x="118" y="107"/>
                      <a:pt x="112" y="110"/>
                    </a:cubicBezTo>
                    <a:cubicBezTo>
                      <a:pt x="107" y="113"/>
                      <a:pt x="102" y="114"/>
                      <a:pt x="99" y="119"/>
                    </a:cubicBezTo>
                    <a:cubicBezTo>
                      <a:pt x="97" y="123"/>
                      <a:pt x="100" y="129"/>
                      <a:pt x="95" y="131"/>
                    </a:cubicBezTo>
                    <a:cubicBezTo>
                      <a:pt x="95" y="137"/>
                      <a:pt x="95" y="137"/>
                      <a:pt x="95" y="137"/>
                    </a:cubicBezTo>
                    <a:cubicBezTo>
                      <a:pt x="97" y="138"/>
                      <a:pt x="98" y="140"/>
                      <a:pt x="98" y="142"/>
                    </a:cubicBezTo>
                    <a:cubicBezTo>
                      <a:pt x="103" y="143"/>
                      <a:pt x="110" y="148"/>
                      <a:pt x="110" y="153"/>
                    </a:cubicBezTo>
                    <a:cubicBezTo>
                      <a:pt x="110" y="158"/>
                      <a:pt x="102" y="165"/>
                      <a:pt x="99" y="165"/>
                    </a:cubicBezTo>
                    <a:cubicBezTo>
                      <a:pt x="93" y="165"/>
                      <a:pt x="91" y="173"/>
                      <a:pt x="91" y="179"/>
                    </a:cubicBezTo>
                    <a:cubicBezTo>
                      <a:pt x="91" y="183"/>
                      <a:pt x="94" y="184"/>
                      <a:pt x="95" y="184"/>
                    </a:cubicBezTo>
                    <a:cubicBezTo>
                      <a:pt x="94" y="192"/>
                      <a:pt x="88" y="192"/>
                      <a:pt x="87" y="198"/>
                    </a:cubicBezTo>
                    <a:cubicBezTo>
                      <a:pt x="83" y="198"/>
                      <a:pt x="81" y="198"/>
                      <a:pt x="79" y="198"/>
                    </a:cubicBezTo>
                    <a:cubicBezTo>
                      <a:pt x="74" y="198"/>
                      <a:pt x="72" y="207"/>
                      <a:pt x="65" y="207"/>
                    </a:cubicBezTo>
                    <a:cubicBezTo>
                      <a:pt x="63" y="207"/>
                      <a:pt x="59" y="195"/>
                      <a:pt x="59" y="193"/>
                    </a:cubicBezTo>
                    <a:cubicBezTo>
                      <a:pt x="59" y="193"/>
                      <a:pt x="59" y="191"/>
                      <a:pt x="59" y="191"/>
                    </a:cubicBezTo>
                    <a:cubicBezTo>
                      <a:pt x="55" y="186"/>
                      <a:pt x="55" y="182"/>
                      <a:pt x="53" y="175"/>
                    </a:cubicBezTo>
                    <a:cubicBezTo>
                      <a:pt x="52" y="171"/>
                      <a:pt x="47" y="170"/>
                      <a:pt x="47" y="165"/>
                    </a:cubicBezTo>
                    <a:cubicBezTo>
                      <a:pt x="47" y="163"/>
                      <a:pt x="49" y="160"/>
                      <a:pt x="49" y="160"/>
                    </a:cubicBezTo>
                    <a:lnTo>
                      <a:pt x="49" y="16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52" name="Freeform 80"/>
              <p:cNvSpPr>
                <a:spLocks/>
              </p:cNvSpPr>
              <p:nvPr/>
            </p:nvSpPr>
            <p:spPr bwMode="auto">
              <a:xfrm>
                <a:off x="4593352" y="987687"/>
                <a:ext cx="278821" cy="154901"/>
              </a:xfrm>
              <a:custGeom>
                <a:avLst/>
                <a:gdLst>
                  <a:gd name="T0" fmla="*/ 96 w 114"/>
                  <a:gd name="T1" fmla="*/ 51 h 63"/>
                  <a:gd name="T2" fmla="*/ 96 w 114"/>
                  <a:gd name="T3" fmla="*/ 46 h 63"/>
                  <a:gd name="T4" fmla="*/ 83 w 114"/>
                  <a:gd name="T5" fmla="*/ 45 h 63"/>
                  <a:gd name="T6" fmla="*/ 87 w 114"/>
                  <a:gd name="T7" fmla="*/ 37 h 63"/>
                  <a:gd name="T8" fmla="*/ 81 w 114"/>
                  <a:gd name="T9" fmla="*/ 29 h 63"/>
                  <a:gd name="T10" fmla="*/ 85 w 114"/>
                  <a:gd name="T11" fmla="*/ 29 h 63"/>
                  <a:gd name="T12" fmla="*/ 78 w 114"/>
                  <a:gd name="T13" fmla="*/ 24 h 63"/>
                  <a:gd name="T14" fmla="*/ 63 w 114"/>
                  <a:gd name="T15" fmla="*/ 45 h 63"/>
                  <a:gd name="T16" fmla="*/ 58 w 114"/>
                  <a:gd name="T17" fmla="*/ 47 h 63"/>
                  <a:gd name="T18" fmla="*/ 50 w 114"/>
                  <a:gd name="T19" fmla="*/ 63 h 63"/>
                  <a:gd name="T20" fmla="*/ 28 w 114"/>
                  <a:gd name="T21" fmla="*/ 45 h 63"/>
                  <a:gd name="T22" fmla="*/ 38 w 114"/>
                  <a:gd name="T23" fmla="*/ 45 h 63"/>
                  <a:gd name="T24" fmla="*/ 48 w 114"/>
                  <a:gd name="T25" fmla="*/ 43 h 63"/>
                  <a:gd name="T26" fmla="*/ 35 w 114"/>
                  <a:gd name="T27" fmla="*/ 41 h 63"/>
                  <a:gd name="T28" fmla="*/ 24 w 114"/>
                  <a:gd name="T29" fmla="*/ 37 h 63"/>
                  <a:gd name="T30" fmla="*/ 32 w 114"/>
                  <a:gd name="T31" fmla="*/ 35 h 63"/>
                  <a:gd name="T32" fmla="*/ 47 w 114"/>
                  <a:gd name="T33" fmla="*/ 27 h 63"/>
                  <a:gd name="T34" fmla="*/ 39 w 114"/>
                  <a:gd name="T35" fmla="*/ 27 h 63"/>
                  <a:gd name="T36" fmla="*/ 35 w 114"/>
                  <a:gd name="T37" fmla="*/ 25 h 63"/>
                  <a:gd name="T38" fmla="*/ 33 w 114"/>
                  <a:gd name="T39" fmla="*/ 25 h 63"/>
                  <a:gd name="T40" fmla="*/ 24 w 114"/>
                  <a:gd name="T41" fmla="*/ 32 h 63"/>
                  <a:gd name="T42" fmla="*/ 15 w 114"/>
                  <a:gd name="T43" fmla="*/ 28 h 63"/>
                  <a:gd name="T44" fmla="*/ 17 w 114"/>
                  <a:gd name="T45" fmla="*/ 27 h 63"/>
                  <a:gd name="T46" fmla="*/ 9 w 114"/>
                  <a:gd name="T47" fmla="*/ 18 h 63"/>
                  <a:gd name="T48" fmla="*/ 7 w 114"/>
                  <a:gd name="T49" fmla="*/ 17 h 63"/>
                  <a:gd name="T50" fmla="*/ 0 w 114"/>
                  <a:gd name="T51" fmla="*/ 10 h 63"/>
                  <a:gd name="T52" fmla="*/ 10 w 114"/>
                  <a:gd name="T53" fmla="*/ 3 h 63"/>
                  <a:gd name="T54" fmla="*/ 24 w 114"/>
                  <a:gd name="T55" fmla="*/ 4 h 63"/>
                  <a:gd name="T56" fmla="*/ 21 w 114"/>
                  <a:gd name="T57" fmla="*/ 8 h 63"/>
                  <a:gd name="T58" fmla="*/ 28 w 114"/>
                  <a:gd name="T59" fmla="*/ 12 h 63"/>
                  <a:gd name="T60" fmla="*/ 26 w 114"/>
                  <a:gd name="T61" fmla="*/ 9 h 63"/>
                  <a:gd name="T62" fmla="*/ 31 w 114"/>
                  <a:gd name="T63" fmla="*/ 4 h 63"/>
                  <a:gd name="T64" fmla="*/ 44 w 114"/>
                  <a:gd name="T65" fmla="*/ 16 h 63"/>
                  <a:gd name="T66" fmla="*/ 41 w 114"/>
                  <a:gd name="T67" fmla="*/ 4 h 63"/>
                  <a:gd name="T68" fmla="*/ 46 w 114"/>
                  <a:gd name="T69" fmla="*/ 0 h 63"/>
                  <a:gd name="T70" fmla="*/ 58 w 114"/>
                  <a:gd name="T71" fmla="*/ 5 h 63"/>
                  <a:gd name="T72" fmla="*/ 57 w 114"/>
                  <a:gd name="T73" fmla="*/ 11 h 63"/>
                  <a:gd name="T74" fmla="*/ 62 w 114"/>
                  <a:gd name="T75" fmla="*/ 7 h 63"/>
                  <a:gd name="T76" fmla="*/ 66 w 114"/>
                  <a:gd name="T77" fmla="*/ 14 h 63"/>
                  <a:gd name="T78" fmla="*/ 68 w 114"/>
                  <a:gd name="T79" fmla="*/ 14 h 63"/>
                  <a:gd name="T80" fmla="*/ 91 w 114"/>
                  <a:gd name="T81" fmla="*/ 26 h 63"/>
                  <a:gd name="T82" fmla="*/ 89 w 114"/>
                  <a:gd name="T83" fmla="*/ 27 h 63"/>
                  <a:gd name="T84" fmla="*/ 94 w 114"/>
                  <a:gd name="T85" fmla="*/ 27 h 63"/>
                  <a:gd name="T86" fmla="*/ 94 w 114"/>
                  <a:gd name="T87" fmla="*/ 31 h 63"/>
                  <a:gd name="T88" fmla="*/ 103 w 114"/>
                  <a:gd name="T89" fmla="*/ 31 h 63"/>
                  <a:gd name="T90" fmla="*/ 114 w 114"/>
                  <a:gd name="T91" fmla="*/ 41 h 63"/>
                  <a:gd name="T92" fmla="*/ 96 w 114"/>
                  <a:gd name="T93" fmla="*/ 5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14" h="63">
                    <a:moveTo>
                      <a:pt x="96" y="51"/>
                    </a:moveTo>
                    <a:cubicBezTo>
                      <a:pt x="95" y="49"/>
                      <a:pt x="95" y="47"/>
                      <a:pt x="96" y="46"/>
                    </a:cubicBezTo>
                    <a:cubicBezTo>
                      <a:pt x="93" y="45"/>
                      <a:pt x="87" y="46"/>
                      <a:pt x="83" y="45"/>
                    </a:cubicBezTo>
                    <a:cubicBezTo>
                      <a:pt x="83" y="40"/>
                      <a:pt x="87" y="42"/>
                      <a:pt x="87" y="37"/>
                    </a:cubicBezTo>
                    <a:cubicBezTo>
                      <a:pt x="85" y="37"/>
                      <a:pt x="83" y="32"/>
                      <a:pt x="81" y="29"/>
                    </a:cubicBezTo>
                    <a:cubicBezTo>
                      <a:pt x="83" y="29"/>
                      <a:pt x="84" y="29"/>
                      <a:pt x="85" y="29"/>
                    </a:cubicBezTo>
                    <a:cubicBezTo>
                      <a:pt x="81" y="28"/>
                      <a:pt x="78" y="24"/>
                      <a:pt x="78" y="24"/>
                    </a:cubicBezTo>
                    <a:cubicBezTo>
                      <a:pt x="69" y="24"/>
                      <a:pt x="66" y="37"/>
                      <a:pt x="63" y="45"/>
                    </a:cubicBezTo>
                    <a:cubicBezTo>
                      <a:pt x="62" y="46"/>
                      <a:pt x="60" y="46"/>
                      <a:pt x="58" y="47"/>
                    </a:cubicBezTo>
                    <a:cubicBezTo>
                      <a:pt x="54" y="51"/>
                      <a:pt x="54" y="59"/>
                      <a:pt x="50" y="63"/>
                    </a:cubicBezTo>
                    <a:cubicBezTo>
                      <a:pt x="43" y="58"/>
                      <a:pt x="28" y="54"/>
                      <a:pt x="28" y="45"/>
                    </a:cubicBezTo>
                    <a:cubicBezTo>
                      <a:pt x="32" y="44"/>
                      <a:pt x="38" y="45"/>
                      <a:pt x="38" y="45"/>
                    </a:cubicBezTo>
                    <a:cubicBezTo>
                      <a:pt x="41" y="43"/>
                      <a:pt x="44" y="43"/>
                      <a:pt x="48" y="43"/>
                    </a:cubicBezTo>
                    <a:cubicBezTo>
                      <a:pt x="46" y="41"/>
                      <a:pt x="37" y="41"/>
                      <a:pt x="35" y="41"/>
                    </a:cubicBezTo>
                    <a:cubicBezTo>
                      <a:pt x="31" y="41"/>
                      <a:pt x="24" y="44"/>
                      <a:pt x="24" y="37"/>
                    </a:cubicBezTo>
                    <a:cubicBezTo>
                      <a:pt x="24" y="35"/>
                      <a:pt x="31" y="35"/>
                      <a:pt x="32" y="35"/>
                    </a:cubicBezTo>
                    <a:cubicBezTo>
                      <a:pt x="36" y="33"/>
                      <a:pt x="44" y="30"/>
                      <a:pt x="47" y="27"/>
                    </a:cubicBezTo>
                    <a:cubicBezTo>
                      <a:pt x="43" y="27"/>
                      <a:pt x="40" y="27"/>
                      <a:pt x="39" y="27"/>
                    </a:cubicBezTo>
                    <a:cubicBezTo>
                      <a:pt x="39" y="27"/>
                      <a:pt x="36" y="26"/>
                      <a:pt x="35" y="25"/>
                    </a:cubicBezTo>
                    <a:cubicBezTo>
                      <a:pt x="34" y="25"/>
                      <a:pt x="33" y="25"/>
                      <a:pt x="33" y="25"/>
                    </a:cubicBezTo>
                    <a:cubicBezTo>
                      <a:pt x="30" y="26"/>
                      <a:pt x="30" y="32"/>
                      <a:pt x="24" y="32"/>
                    </a:cubicBezTo>
                    <a:cubicBezTo>
                      <a:pt x="19" y="32"/>
                      <a:pt x="16" y="31"/>
                      <a:pt x="15" y="28"/>
                    </a:cubicBezTo>
                    <a:cubicBezTo>
                      <a:pt x="16" y="28"/>
                      <a:pt x="16" y="27"/>
                      <a:pt x="17" y="27"/>
                    </a:cubicBezTo>
                    <a:cubicBezTo>
                      <a:pt x="12" y="25"/>
                      <a:pt x="8" y="22"/>
                      <a:pt x="9" y="18"/>
                    </a:cubicBezTo>
                    <a:cubicBezTo>
                      <a:pt x="8" y="18"/>
                      <a:pt x="8" y="17"/>
                      <a:pt x="7" y="17"/>
                    </a:cubicBezTo>
                    <a:cubicBezTo>
                      <a:pt x="5" y="17"/>
                      <a:pt x="2" y="12"/>
                      <a:pt x="0" y="10"/>
                    </a:cubicBezTo>
                    <a:cubicBezTo>
                      <a:pt x="1" y="8"/>
                      <a:pt x="7" y="3"/>
                      <a:pt x="10" y="3"/>
                    </a:cubicBezTo>
                    <a:cubicBezTo>
                      <a:pt x="14" y="3"/>
                      <a:pt x="17" y="3"/>
                      <a:pt x="24" y="4"/>
                    </a:cubicBezTo>
                    <a:cubicBezTo>
                      <a:pt x="23" y="6"/>
                      <a:pt x="21" y="7"/>
                      <a:pt x="21" y="8"/>
                    </a:cubicBezTo>
                    <a:cubicBezTo>
                      <a:pt x="23" y="10"/>
                      <a:pt x="26" y="10"/>
                      <a:pt x="28" y="12"/>
                    </a:cubicBezTo>
                    <a:cubicBezTo>
                      <a:pt x="27" y="12"/>
                      <a:pt x="26" y="10"/>
                      <a:pt x="26" y="9"/>
                    </a:cubicBezTo>
                    <a:cubicBezTo>
                      <a:pt x="26" y="6"/>
                      <a:pt x="29" y="4"/>
                      <a:pt x="31" y="4"/>
                    </a:cubicBezTo>
                    <a:cubicBezTo>
                      <a:pt x="39" y="4"/>
                      <a:pt x="37" y="14"/>
                      <a:pt x="44" y="16"/>
                    </a:cubicBezTo>
                    <a:cubicBezTo>
                      <a:pt x="42" y="12"/>
                      <a:pt x="41" y="9"/>
                      <a:pt x="41" y="4"/>
                    </a:cubicBezTo>
                    <a:cubicBezTo>
                      <a:pt x="41" y="0"/>
                      <a:pt x="43" y="0"/>
                      <a:pt x="46" y="0"/>
                    </a:cubicBezTo>
                    <a:cubicBezTo>
                      <a:pt x="50" y="0"/>
                      <a:pt x="58" y="2"/>
                      <a:pt x="58" y="5"/>
                    </a:cubicBezTo>
                    <a:cubicBezTo>
                      <a:pt x="58" y="7"/>
                      <a:pt x="57" y="9"/>
                      <a:pt x="57" y="11"/>
                    </a:cubicBezTo>
                    <a:cubicBezTo>
                      <a:pt x="59" y="10"/>
                      <a:pt x="60" y="7"/>
                      <a:pt x="62" y="7"/>
                    </a:cubicBezTo>
                    <a:cubicBezTo>
                      <a:pt x="67" y="7"/>
                      <a:pt x="66" y="12"/>
                      <a:pt x="66" y="14"/>
                    </a:cubicBezTo>
                    <a:cubicBezTo>
                      <a:pt x="66" y="14"/>
                      <a:pt x="68" y="14"/>
                      <a:pt x="68" y="14"/>
                    </a:cubicBezTo>
                    <a:cubicBezTo>
                      <a:pt x="73" y="14"/>
                      <a:pt x="89" y="23"/>
                      <a:pt x="91" y="26"/>
                    </a:cubicBezTo>
                    <a:cubicBezTo>
                      <a:pt x="91" y="27"/>
                      <a:pt x="89" y="27"/>
                      <a:pt x="89" y="27"/>
                    </a:cubicBezTo>
                    <a:cubicBezTo>
                      <a:pt x="91" y="27"/>
                      <a:pt x="92" y="27"/>
                      <a:pt x="94" y="27"/>
                    </a:cubicBezTo>
                    <a:cubicBezTo>
                      <a:pt x="94" y="28"/>
                      <a:pt x="95" y="30"/>
                      <a:pt x="94" y="31"/>
                    </a:cubicBezTo>
                    <a:cubicBezTo>
                      <a:pt x="98" y="31"/>
                      <a:pt x="99" y="31"/>
                      <a:pt x="103" y="31"/>
                    </a:cubicBezTo>
                    <a:cubicBezTo>
                      <a:pt x="103" y="40"/>
                      <a:pt x="111" y="38"/>
                      <a:pt x="114" y="41"/>
                    </a:cubicBezTo>
                    <a:cubicBezTo>
                      <a:pt x="106" y="44"/>
                      <a:pt x="103" y="49"/>
                      <a:pt x="96" y="51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53" name="Freeform 81"/>
              <p:cNvSpPr>
                <a:spLocks/>
              </p:cNvSpPr>
              <p:nvPr/>
            </p:nvSpPr>
            <p:spPr bwMode="auto">
              <a:xfrm>
                <a:off x="4738338" y="962903"/>
                <a:ext cx="183402" cy="66917"/>
              </a:xfrm>
              <a:custGeom>
                <a:avLst/>
                <a:gdLst>
                  <a:gd name="T0" fmla="*/ 75 w 75"/>
                  <a:gd name="T1" fmla="*/ 12 h 27"/>
                  <a:gd name="T2" fmla="*/ 45 w 75"/>
                  <a:gd name="T3" fmla="*/ 27 h 27"/>
                  <a:gd name="T4" fmla="*/ 35 w 75"/>
                  <a:gd name="T5" fmla="*/ 22 h 27"/>
                  <a:gd name="T6" fmla="*/ 19 w 75"/>
                  <a:gd name="T7" fmla="*/ 22 h 27"/>
                  <a:gd name="T8" fmla="*/ 15 w 75"/>
                  <a:gd name="T9" fmla="*/ 17 h 27"/>
                  <a:gd name="T10" fmla="*/ 21 w 75"/>
                  <a:gd name="T11" fmla="*/ 17 h 27"/>
                  <a:gd name="T12" fmla="*/ 28 w 75"/>
                  <a:gd name="T13" fmla="*/ 15 h 27"/>
                  <a:gd name="T14" fmla="*/ 15 w 75"/>
                  <a:gd name="T15" fmla="*/ 14 h 27"/>
                  <a:gd name="T16" fmla="*/ 5 w 75"/>
                  <a:gd name="T17" fmla="*/ 11 h 27"/>
                  <a:gd name="T18" fmla="*/ 0 w 75"/>
                  <a:gd name="T19" fmla="*/ 4 h 27"/>
                  <a:gd name="T20" fmla="*/ 5 w 75"/>
                  <a:gd name="T21" fmla="*/ 4 h 27"/>
                  <a:gd name="T22" fmla="*/ 10 w 75"/>
                  <a:gd name="T23" fmla="*/ 5 h 27"/>
                  <a:gd name="T24" fmla="*/ 10 w 75"/>
                  <a:gd name="T25" fmla="*/ 4 h 27"/>
                  <a:gd name="T26" fmla="*/ 15 w 75"/>
                  <a:gd name="T27" fmla="*/ 4 h 27"/>
                  <a:gd name="T28" fmla="*/ 14 w 75"/>
                  <a:gd name="T29" fmla="*/ 1 h 27"/>
                  <a:gd name="T30" fmla="*/ 22 w 75"/>
                  <a:gd name="T31" fmla="*/ 1 h 27"/>
                  <a:gd name="T32" fmla="*/ 33 w 75"/>
                  <a:gd name="T33" fmla="*/ 7 h 27"/>
                  <a:gd name="T34" fmla="*/ 40 w 75"/>
                  <a:gd name="T35" fmla="*/ 0 h 27"/>
                  <a:gd name="T36" fmla="*/ 44 w 75"/>
                  <a:gd name="T37" fmla="*/ 0 h 27"/>
                  <a:gd name="T38" fmla="*/ 44 w 75"/>
                  <a:gd name="T39" fmla="*/ 7 h 27"/>
                  <a:gd name="T40" fmla="*/ 53 w 75"/>
                  <a:gd name="T41" fmla="*/ 4 h 27"/>
                  <a:gd name="T42" fmla="*/ 62 w 75"/>
                  <a:gd name="T43" fmla="*/ 4 h 27"/>
                  <a:gd name="T44" fmla="*/ 75 w 75"/>
                  <a:gd name="T45" fmla="*/ 1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27">
                    <a:moveTo>
                      <a:pt x="75" y="12"/>
                    </a:moveTo>
                    <a:cubicBezTo>
                      <a:pt x="68" y="17"/>
                      <a:pt x="54" y="27"/>
                      <a:pt x="45" y="27"/>
                    </a:cubicBezTo>
                    <a:cubicBezTo>
                      <a:pt x="40" y="27"/>
                      <a:pt x="37" y="25"/>
                      <a:pt x="35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6" y="21"/>
                      <a:pt x="16" y="19"/>
                      <a:pt x="15" y="17"/>
                    </a:cubicBezTo>
                    <a:cubicBezTo>
                      <a:pt x="17" y="17"/>
                      <a:pt x="20" y="17"/>
                      <a:pt x="21" y="17"/>
                    </a:cubicBezTo>
                    <a:cubicBezTo>
                      <a:pt x="24" y="16"/>
                      <a:pt x="27" y="16"/>
                      <a:pt x="28" y="15"/>
                    </a:cubicBezTo>
                    <a:cubicBezTo>
                      <a:pt x="27" y="15"/>
                      <a:pt x="15" y="14"/>
                      <a:pt x="15" y="14"/>
                    </a:cubicBezTo>
                    <a:cubicBezTo>
                      <a:pt x="10" y="14"/>
                      <a:pt x="4" y="18"/>
                      <a:pt x="5" y="11"/>
                    </a:cubicBezTo>
                    <a:cubicBezTo>
                      <a:pt x="2" y="10"/>
                      <a:pt x="1" y="7"/>
                      <a:pt x="0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9" y="6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4" y="3"/>
                      <a:pt x="32" y="7"/>
                      <a:pt x="33" y="7"/>
                    </a:cubicBezTo>
                    <a:cubicBezTo>
                      <a:pt x="37" y="7"/>
                      <a:pt x="39" y="1"/>
                      <a:pt x="40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4"/>
                      <a:pt x="43" y="5"/>
                      <a:pt x="44" y="7"/>
                    </a:cubicBezTo>
                    <a:cubicBezTo>
                      <a:pt x="46" y="7"/>
                      <a:pt x="48" y="4"/>
                      <a:pt x="53" y="4"/>
                    </a:cubicBezTo>
                    <a:cubicBezTo>
                      <a:pt x="59" y="4"/>
                      <a:pt x="58" y="4"/>
                      <a:pt x="62" y="4"/>
                    </a:cubicBezTo>
                    <a:cubicBezTo>
                      <a:pt x="68" y="4"/>
                      <a:pt x="73" y="9"/>
                      <a:pt x="75" y="12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54" name="Freeform 82"/>
              <p:cNvSpPr>
                <a:spLocks/>
              </p:cNvSpPr>
              <p:nvPr/>
            </p:nvSpPr>
            <p:spPr bwMode="auto">
              <a:xfrm>
                <a:off x="4580960" y="1037255"/>
                <a:ext cx="34698" cy="28502"/>
              </a:xfrm>
              <a:custGeom>
                <a:avLst/>
                <a:gdLst>
                  <a:gd name="T0" fmla="*/ 5 w 14"/>
                  <a:gd name="T1" fmla="*/ 0 h 12"/>
                  <a:gd name="T2" fmla="*/ 14 w 14"/>
                  <a:gd name="T3" fmla="*/ 12 h 12"/>
                  <a:gd name="T4" fmla="*/ 5 w 14"/>
                  <a:gd name="T5" fmla="*/ 0 h 12"/>
                  <a:gd name="T6" fmla="*/ 5 w 14"/>
                  <a:gd name="T7" fmla="*/ 1 h 12"/>
                  <a:gd name="T8" fmla="*/ 5 w 14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2">
                    <a:moveTo>
                      <a:pt x="5" y="0"/>
                    </a:moveTo>
                    <a:cubicBezTo>
                      <a:pt x="8" y="5"/>
                      <a:pt x="12" y="6"/>
                      <a:pt x="14" y="12"/>
                    </a:cubicBezTo>
                    <a:cubicBezTo>
                      <a:pt x="9" y="11"/>
                      <a:pt x="0" y="2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55" name="Freeform 83"/>
              <p:cNvSpPr>
                <a:spLocks/>
              </p:cNvSpPr>
              <p:nvPr/>
            </p:nvSpPr>
            <p:spPr bwMode="auto">
              <a:xfrm>
                <a:off x="4185654" y="1861325"/>
                <a:ext cx="87984" cy="105333"/>
              </a:xfrm>
              <a:custGeom>
                <a:avLst/>
                <a:gdLst>
                  <a:gd name="T0" fmla="*/ 6 w 36"/>
                  <a:gd name="T1" fmla="*/ 12 h 43"/>
                  <a:gd name="T2" fmla="*/ 14 w 36"/>
                  <a:gd name="T3" fmla="*/ 9 h 43"/>
                  <a:gd name="T4" fmla="*/ 12 w 36"/>
                  <a:gd name="T5" fmla="*/ 6 h 43"/>
                  <a:gd name="T6" fmla="*/ 21 w 36"/>
                  <a:gd name="T7" fmla="*/ 0 h 43"/>
                  <a:gd name="T8" fmla="*/ 26 w 36"/>
                  <a:gd name="T9" fmla="*/ 0 h 43"/>
                  <a:gd name="T10" fmla="*/ 36 w 36"/>
                  <a:gd name="T11" fmla="*/ 12 h 43"/>
                  <a:gd name="T12" fmla="*/ 31 w 36"/>
                  <a:gd name="T13" fmla="*/ 16 h 43"/>
                  <a:gd name="T14" fmla="*/ 31 w 36"/>
                  <a:gd name="T15" fmla="*/ 26 h 43"/>
                  <a:gd name="T16" fmla="*/ 30 w 36"/>
                  <a:gd name="T17" fmla="*/ 34 h 43"/>
                  <a:gd name="T18" fmla="*/ 23 w 36"/>
                  <a:gd name="T19" fmla="*/ 35 h 43"/>
                  <a:gd name="T20" fmla="*/ 12 w 36"/>
                  <a:gd name="T21" fmla="*/ 42 h 43"/>
                  <a:gd name="T22" fmla="*/ 7 w 36"/>
                  <a:gd name="T23" fmla="*/ 43 h 43"/>
                  <a:gd name="T24" fmla="*/ 0 w 36"/>
                  <a:gd name="T25" fmla="*/ 36 h 43"/>
                  <a:gd name="T26" fmla="*/ 8 w 36"/>
                  <a:gd name="T27" fmla="*/ 22 h 43"/>
                  <a:gd name="T28" fmla="*/ 3 w 36"/>
                  <a:gd name="T29" fmla="*/ 16 h 43"/>
                  <a:gd name="T30" fmla="*/ 6 w 36"/>
                  <a:gd name="T31" fmla="*/ 1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" h="43">
                    <a:moveTo>
                      <a:pt x="6" y="12"/>
                    </a:moveTo>
                    <a:cubicBezTo>
                      <a:pt x="8" y="12"/>
                      <a:pt x="12" y="11"/>
                      <a:pt x="14" y="9"/>
                    </a:cubicBezTo>
                    <a:cubicBezTo>
                      <a:pt x="13" y="8"/>
                      <a:pt x="12" y="7"/>
                      <a:pt x="12" y="6"/>
                    </a:cubicBezTo>
                    <a:cubicBezTo>
                      <a:pt x="12" y="4"/>
                      <a:pt x="18" y="0"/>
                      <a:pt x="21" y="0"/>
                    </a:cubicBezTo>
                    <a:cubicBezTo>
                      <a:pt x="23" y="0"/>
                      <a:pt x="24" y="0"/>
                      <a:pt x="26" y="0"/>
                    </a:cubicBezTo>
                    <a:cubicBezTo>
                      <a:pt x="33" y="0"/>
                      <a:pt x="36" y="7"/>
                      <a:pt x="36" y="12"/>
                    </a:cubicBezTo>
                    <a:cubicBezTo>
                      <a:pt x="36" y="14"/>
                      <a:pt x="31" y="14"/>
                      <a:pt x="31" y="16"/>
                    </a:cubicBezTo>
                    <a:cubicBezTo>
                      <a:pt x="31" y="18"/>
                      <a:pt x="31" y="26"/>
                      <a:pt x="31" y="26"/>
                    </a:cubicBezTo>
                    <a:cubicBezTo>
                      <a:pt x="31" y="28"/>
                      <a:pt x="33" y="32"/>
                      <a:pt x="30" y="34"/>
                    </a:cubicBezTo>
                    <a:cubicBezTo>
                      <a:pt x="29" y="36"/>
                      <a:pt x="26" y="35"/>
                      <a:pt x="23" y="35"/>
                    </a:cubicBezTo>
                    <a:cubicBezTo>
                      <a:pt x="18" y="35"/>
                      <a:pt x="15" y="40"/>
                      <a:pt x="12" y="42"/>
                    </a:cubicBezTo>
                    <a:cubicBezTo>
                      <a:pt x="11" y="43"/>
                      <a:pt x="9" y="43"/>
                      <a:pt x="7" y="43"/>
                    </a:cubicBezTo>
                    <a:cubicBezTo>
                      <a:pt x="4" y="43"/>
                      <a:pt x="0" y="40"/>
                      <a:pt x="0" y="36"/>
                    </a:cubicBezTo>
                    <a:cubicBezTo>
                      <a:pt x="0" y="29"/>
                      <a:pt x="7" y="28"/>
                      <a:pt x="8" y="22"/>
                    </a:cubicBezTo>
                    <a:cubicBezTo>
                      <a:pt x="5" y="20"/>
                      <a:pt x="3" y="18"/>
                      <a:pt x="3" y="16"/>
                    </a:cubicBezTo>
                    <a:cubicBezTo>
                      <a:pt x="3" y="12"/>
                      <a:pt x="5" y="12"/>
                      <a:pt x="6" y="1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56" name="Freeform 84"/>
              <p:cNvSpPr>
                <a:spLocks/>
              </p:cNvSpPr>
              <p:nvPr/>
            </p:nvSpPr>
            <p:spPr bwMode="auto">
              <a:xfrm>
                <a:off x="4243897" y="1773341"/>
                <a:ext cx="17349" cy="14870"/>
              </a:xfrm>
              <a:custGeom>
                <a:avLst/>
                <a:gdLst>
                  <a:gd name="T0" fmla="*/ 2 w 7"/>
                  <a:gd name="T1" fmla="*/ 6 h 6"/>
                  <a:gd name="T2" fmla="*/ 0 w 7"/>
                  <a:gd name="T3" fmla="*/ 3 h 6"/>
                  <a:gd name="T4" fmla="*/ 7 w 7"/>
                  <a:gd name="T5" fmla="*/ 0 h 6"/>
                  <a:gd name="T6" fmla="*/ 2 w 7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2" y="6"/>
                    </a:move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5" y="0"/>
                      <a:pt x="7" y="0"/>
                    </a:cubicBezTo>
                    <a:cubicBezTo>
                      <a:pt x="7" y="3"/>
                      <a:pt x="5" y="6"/>
                      <a:pt x="2" y="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57" name="Freeform 85"/>
              <p:cNvSpPr>
                <a:spLocks/>
              </p:cNvSpPr>
              <p:nvPr/>
            </p:nvSpPr>
            <p:spPr bwMode="auto">
              <a:xfrm>
                <a:off x="4253811" y="1763427"/>
                <a:ext cx="166053" cy="242884"/>
              </a:xfrm>
              <a:custGeom>
                <a:avLst/>
                <a:gdLst>
                  <a:gd name="T0" fmla="*/ 62 w 68"/>
                  <a:gd name="T1" fmla="*/ 66 h 99"/>
                  <a:gd name="T2" fmla="*/ 59 w 68"/>
                  <a:gd name="T3" fmla="*/ 83 h 99"/>
                  <a:gd name="T4" fmla="*/ 65 w 68"/>
                  <a:gd name="T5" fmla="*/ 86 h 99"/>
                  <a:gd name="T6" fmla="*/ 45 w 68"/>
                  <a:gd name="T7" fmla="*/ 91 h 99"/>
                  <a:gd name="T8" fmla="*/ 25 w 68"/>
                  <a:gd name="T9" fmla="*/ 91 h 99"/>
                  <a:gd name="T10" fmla="*/ 17 w 68"/>
                  <a:gd name="T11" fmla="*/ 96 h 99"/>
                  <a:gd name="T12" fmla="*/ 11 w 68"/>
                  <a:gd name="T13" fmla="*/ 99 h 99"/>
                  <a:gd name="T14" fmla="*/ 21 w 68"/>
                  <a:gd name="T15" fmla="*/ 86 h 99"/>
                  <a:gd name="T16" fmla="*/ 30 w 68"/>
                  <a:gd name="T17" fmla="*/ 81 h 99"/>
                  <a:gd name="T18" fmla="*/ 17 w 68"/>
                  <a:gd name="T19" fmla="*/ 80 h 99"/>
                  <a:gd name="T20" fmla="*/ 12 w 68"/>
                  <a:gd name="T21" fmla="*/ 80 h 99"/>
                  <a:gd name="T22" fmla="*/ 18 w 68"/>
                  <a:gd name="T23" fmla="*/ 63 h 99"/>
                  <a:gd name="T24" fmla="*/ 31 w 68"/>
                  <a:gd name="T25" fmla="*/ 53 h 99"/>
                  <a:gd name="T26" fmla="*/ 26 w 68"/>
                  <a:gd name="T27" fmla="*/ 46 h 99"/>
                  <a:gd name="T28" fmla="*/ 17 w 68"/>
                  <a:gd name="T29" fmla="*/ 47 h 99"/>
                  <a:gd name="T30" fmla="*/ 15 w 68"/>
                  <a:gd name="T31" fmla="*/ 39 h 99"/>
                  <a:gd name="T32" fmla="*/ 10 w 68"/>
                  <a:gd name="T33" fmla="*/ 32 h 99"/>
                  <a:gd name="T34" fmla="*/ 8 w 68"/>
                  <a:gd name="T35" fmla="*/ 36 h 99"/>
                  <a:gd name="T36" fmla="*/ 9 w 68"/>
                  <a:gd name="T37" fmla="*/ 29 h 99"/>
                  <a:gd name="T38" fmla="*/ 5 w 68"/>
                  <a:gd name="T39" fmla="*/ 25 h 99"/>
                  <a:gd name="T40" fmla="*/ 7 w 68"/>
                  <a:gd name="T41" fmla="*/ 19 h 99"/>
                  <a:gd name="T42" fmla="*/ 5 w 68"/>
                  <a:gd name="T43" fmla="*/ 13 h 99"/>
                  <a:gd name="T44" fmla="*/ 8 w 68"/>
                  <a:gd name="T45" fmla="*/ 14 h 99"/>
                  <a:gd name="T46" fmla="*/ 11 w 68"/>
                  <a:gd name="T47" fmla="*/ 9 h 99"/>
                  <a:gd name="T48" fmla="*/ 16 w 68"/>
                  <a:gd name="T49" fmla="*/ 0 h 99"/>
                  <a:gd name="T50" fmla="*/ 28 w 68"/>
                  <a:gd name="T51" fmla="*/ 3 h 99"/>
                  <a:gd name="T52" fmla="*/ 21 w 68"/>
                  <a:gd name="T53" fmla="*/ 13 h 99"/>
                  <a:gd name="T54" fmla="*/ 30 w 68"/>
                  <a:gd name="T55" fmla="*/ 30 h 99"/>
                  <a:gd name="T56" fmla="*/ 35 w 68"/>
                  <a:gd name="T57" fmla="*/ 33 h 99"/>
                  <a:gd name="T58" fmla="*/ 55 w 68"/>
                  <a:gd name="T59" fmla="*/ 58 h 99"/>
                  <a:gd name="T60" fmla="*/ 57 w 68"/>
                  <a:gd name="T61" fmla="*/ 66 h 99"/>
                  <a:gd name="T62" fmla="*/ 60 w 68"/>
                  <a:gd name="T63" fmla="*/ 6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8" h="99">
                    <a:moveTo>
                      <a:pt x="59" y="67"/>
                    </a:moveTo>
                    <a:cubicBezTo>
                      <a:pt x="61" y="66"/>
                      <a:pt x="60" y="66"/>
                      <a:pt x="62" y="66"/>
                    </a:cubicBezTo>
                    <a:cubicBezTo>
                      <a:pt x="66" y="66"/>
                      <a:pt x="68" y="69"/>
                      <a:pt x="68" y="72"/>
                    </a:cubicBezTo>
                    <a:cubicBezTo>
                      <a:pt x="68" y="77"/>
                      <a:pt x="61" y="79"/>
                      <a:pt x="59" y="83"/>
                    </a:cubicBezTo>
                    <a:cubicBezTo>
                      <a:pt x="62" y="84"/>
                      <a:pt x="63" y="84"/>
                      <a:pt x="65" y="84"/>
                    </a:cubicBezTo>
                    <a:cubicBezTo>
                      <a:pt x="65" y="86"/>
                      <a:pt x="65" y="86"/>
                      <a:pt x="65" y="86"/>
                    </a:cubicBezTo>
                    <a:cubicBezTo>
                      <a:pt x="62" y="89"/>
                      <a:pt x="60" y="91"/>
                      <a:pt x="57" y="91"/>
                    </a:cubicBezTo>
                    <a:cubicBezTo>
                      <a:pt x="53" y="91"/>
                      <a:pt x="47" y="91"/>
                      <a:pt x="45" y="91"/>
                    </a:cubicBezTo>
                    <a:cubicBezTo>
                      <a:pt x="42" y="91"/>
                      <a:pt x="35" y="93"/>
                      <a:pt x="30" y="93"/>
                    </a:cubicBezTo>
                    <a:cubicBezTo>
                      <a:pt x="28" y="93"/>
                      <a:pt x="27" y="91"/>
                      <a:pt x="25" y="91"/>
                    </a:cubicBezTo>
                    <a:cubicBezTo>
                      <a:pt x="22" y="91"/>
                      <a:pt x="21" y="94"/>
                      <a:pt x="21" y="96"/>
                    </a:cubicBezTo>
                    <a:cubicBezTo>
                      <a:pt x="17" y="96"/>
                      <a:pt x="17" y="96"/>
                      <a:pt x="17" y="96"/>
                    </a:cubicBezTo>
                    <a:cubicBezTo>
                      <a:pt x="15" y="96"/>
                      <a:pt x="14" y="97"/>
                      <a:pt x="13" y="99"/>
                    </a:cubicBezTo>
                    <a:cubicBezTo>
                      <a:pt x="11" y="99"/>
                      <a:pt x="11" y="99"/>
                      <a:pt x="11" y="99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11" y="96"/>
                      <a:pt x="20" y="87"/>
                      <a:pt x="21" y="86"/>
                    </a:cubicBezTo>
                    <a:cubicBezTo>
                      <a:pt x="25" y="85"/>
                      <a:pt x="30" y="87"/>
                      <a:pt x="30" y="83"/>
                    </a:cubicBezTo>
                    <a:cubicBezTo>
                      <a:pt x="30" y="82"/>
                      <a:pt x="30" y="81"/>
                      <a:pt x="30" y="81"/>
                    </a:cubicBezTo>
                    <a:cubicBezTo>
                      <a:pt x="29" y="82"/>
                      <a:pt x="27" y="83"/>
                      <a:pt x="25" y="83"/>
                    </a:cubicBezTo>
                    <a:cubicBezTo>
                      <a:pt x="21" y="83"/>
                      <a:pt x="20" y="80"/>
                      <a:pt x="17" y="80"/>
                    </a:cubicBezTo>
                    <a:cubicBezTo>
                      <a:pt x="15" y="80"/>
                      <a:pt x="15" y="81"/>
                      <a:pt x="14" y="81"/>
                    </a:cubicBezTo>
                    <a:cubicBezTo>
                      <a:pt x="13" y="81"/>
                      <a:pt x="12" y="81"/>
                      <a:pt x="12" y="80"/>
                    </a:cubicBezTo>
                    <a:cubicBezTo>
                      <a:pt x="12" y="76"/>
                      <a:pt x="20" y="75"/>
                      <a:pt x="20" y="71"/>
                    </a:cubicBezTo>
                    <a:cubicBezTo>
                      <a:pt x="20" y="67"/>
                      <a:pt x="18" y="66"/>
                      <a:pt x="18" y="63"/>
                    </a:cubicBezTo>
                    <a:cubicBezTo>
                      <a:pt x="23" y="63"/>
                      <a:pt x="30" y="60"/>
                      <a:pt x="31" y="57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28" y="53"/>
                      <a:pt x="24" y="53"/>
                      <a:pt x="24" y="50"/>
                    </a:cubicBezTo>
                    <a:cubicBezTo>
                      <a:pt x="24" y="48"/>
                      <a:pt x="26" y="47"/>
                      <a:pt x="26" y="46"/>
                    </a:cubicBezTo>
                    <a:cubicBezTo>
                      <a:pt x="25" y="46"/>
                      <a:pt x="24" y="46"/>
                      <a:pt x="24" y="46"/>
                    </a:cubicBezTo>
                    <a:cubicBezTo>
                      <a:pt x="21" y="46"/>
                      <a:pt x="19" y="47"/>
                      <a:pt x="17" y="47"/>
                    </a:cubicBezTo>
                    <a:cubicBezTo>
                      <a:pt x="14" y="47"/>
                      <a:pt x="12" y="47"/>
                      <a:pt x="12" y="45"/>
                    </a:cubicBezTo>
                    <a:cubicBezTo>
                      <a:pt x="12" y="42"/>
                      <a:pt x="15" y="41"/>
                      <a:pt x="15" y="39"/>
                    </a:cubicBezTo>
                    <a:cubicBezTo>
                      <a:pt x="15" y="36"/>
                      <a:pt x="14" y="35"/>
                      <a:pt x="15" y="33"/>
                    </a:cubicBezTo>
                    <a:cubicBezTo>
                      <a:pt x="13" y="33"/>
                      <a:pt x="11" y="32"/>
                      <a:pt x="10" y="32"/>
                    </a:cubicBezTo>
                    <a:cubicBezTo>
                      <a:pt x="9" y="34"/>
                      <a:pt x="10" y="35"/>
                      <a:pt x="10" y="36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31"/>
                      <a:pt x="8" y="30"/>
                      <a:pt x="9" y="29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7" y="27"/>
                      <a:pt x="5" y="26"/>
                      <a:pt x="5" y="25"/>
                    </a:cubicBezTo>
                    <a:cubicBezTo>
                      <a:pt x="5" y="23"/>
                      <a:pt x="7" y="21"/>
                      <a:pt x="7" y="21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3" y="18"/>
                      <a:pt x="0" y="17"/>
                      <a:pt x="0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5"/>
                      <a:pt x="6" y="16"/>
                      <a:pt x="7" y="16"/>
                    </a:cubicBezTo>
                    <a:cubicBezTo>
                      <a:pt x="7" y="16"/>
                      <a:pt x="8" y="15"/>
                      <a:pt x="8" y="14"/>
                    </a:cubicBezTo>
                    <a:cubicBezTo>
                      <a:pt x="7" y="14"/>
                      <a:pt x="7" y="13"/>
                      <a:pt x="7" y="12"/>
                    </a:cubicBezTo>
                    <a:cubicBezTo>
                      <a:pt x="7" y="10"/>
                      <a:pt x="9" y="9"/>
                      <a:pt x="11" y="9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2" y="2"/>
                      <a:pt x="15" y="0"/>
                      <a:pt x="16" y="0"/>
                    </a:cubicBezTo>
                    <a:cubicBezTo>
                      <a:pt x="19" y="0"/>
                      <a:pt x="23" y="0"/>
                      <a:pt x="25" y="0"/>
                    </a:cubicBezTo>
                    <a:cubicBezTo>
                      <a:pt x="26" y="0"/>
                      <a:pt x="28" y="2"/>
                      <a:pt x="28" y="3"/>
                    </a:cubicBezTo>
                    <a:cubicBezTo>
                      <a:pt x="28" y="7"/>
                      <a:pt x="21" y="6"/>
                      <a:pt x="20" y="10"/>
                    </a:cubicBezTo>
                    <a:cubicBezTo>
                      <a:pt x="20" y="11"/>
                      <a:pt x="21" y="12"/>
                      <a:pt x="21" y="13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21"/>
                      <a:pt x="30" y="24"/>
                      <a:pt x="30" y="30"/>
                    </a:cubicBezTo>
                    <a:cubicBezTo>
                      <a:pt x="29" y="30"/>
                      <a:pt x="28" y="31"/>
                      <a:pt x="28" y="32"/>
                    </a:cubicBezTo>
                    <a:cubicBezTo>
                      <a:pt x="31" y="33"/>
                      <a:pt x="32" y="32"/>
                      <a:pt x="35" y="33"/>
                    </a:cubicBezTo>
                    <a:cubicBezTo>
                      <a:pt x="40" y="34"/>
                      <a:pt x="39" y="41"/>
                      <a:pt x="43" y="45"/>
                    </a:cubicBezTo>
                    <a:cubicBezTo>
                      <a:pt x="47" y="49"/>
                      <a:pt x="55" y="51"/>
                      <a:pt x="55" y="58"/>
                    </a:cubicBezTo>
                    <a:cubicBezTo>
                      <a:pt x="55" y="60"/>
                      <a:pt x="58" y="62"/>
                      <a:pt x="58" y="64"/>
                    </a:cubicBezTo>
                    <a:cubicBezTo>
                      <a:pt x="58" y="65"/>
                      <a:pt x="57" y="66"/>
                      <a:pt x="57" y="66"/>
                    </a:cubicBezTo>
                    <a:cubicBezTo>
                      <a:pt x="57" y="68"/>
                      <a:pt x="57" y="68"/>
                      <a:pt x="57" y="68"/>
                    </a:cubicBezTo>
                    <a:cubicBezTo>
                      <a:pt x="59" y="68"/>
                      <a:pt x="59" y="67"/>
                      <a:pt x="60" y="66"/>
                    </a:cubicBezTo>
                    <a:lnTo>
                      <a:pt x="59" y="67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58" name="Freeform 86"/>
              <p:cNvSpPr>
                <a:spLocks/>
              </p:cNvSpPr>
              <p:nvPr/>
            </p:nvSpPr>
            <p:spPr bwMode="auto">
              <a:xfrm>
                <a:off x="4289747" y="1888587"/>
                <a:ext cx="7435" cy="7435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59" name="Freeform 150"/>
              <p:cNvSpPr>
                <a:spLocks/>
              </p:cNvSpPr>
              <p:nvPr/>
            </p:nvSpPr>
            <p:spPr bwMode="auto">
              <a:xfrm>
                <a:off x="4630528" y="2295045"/>
                <a:ext cx="55764" cy="35937"/>
              </a:xfrm>
              <a:custGeom>
                <a:avLst/>
                <a:gdLst>
                  <a:gd name="T0" fmla="*/ 0 w 23"/>
                  <a:gd name="T1" fmla="*/ 3 h 15"/>
                  <a:gd name="T2" fmla="*/ 0 w 23"/>
                  <a:gd name="T3" fmla="*/ 5 h 15"/>
                  <a:gd name="T4" fmla="*/ 4 w 23"/>
                  <a:gd name="T5" fmla="*/ 6 h 15"/>
                  <a:gd name="T6" fmla="*/ 18 w 23"/>
                  <a:gd name="T7" fmla="*/ 14 h 15"/>
                  <a:gd name="T8" fmla="*/ 20 w 23"/>
                  <a:gd name="T9" fmla="*/ 15 h 15"/>
                  <a:gd name="T10" fmla="*/ 22 w 23"/>
                  <a:gd name="T11" fmla="*/ 13 h 15"/>
                  <a:gd name="T12" fmla="*/ 20 w 23"/>
                  <a:gd name="T13" fmla="*/ 8 h 15"/>
                  <a:gd name="T14" fmla="*/ 22 w 23"/>
                  <a:gd name="T15" fmla="*/ 5 h 15"/>
                  <a:gd name="T16" fmla="*/ 23 w 23"/>
                  <a:gd name="T17" fmla="*/ 2 h 15"/>
                  <a:gd name="T18" fmla="*/ 13 w 23"/>
                  <a:gd name="T19" fmla="*/ 4 h 15"/>
                  <a:gd name="T20" fmla="*/ 0 w 23"/>
                  <a:gd name="T21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15">
                    <a:moveTo>
                      <a:pt x="0" y="3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4" y="6"/>
                      <a:pt x="4" y="6"/>
                    </a:cubicBezTo>
                    <a:cubicBezTo>
                      <a:pt x="9" y="8"/>
                      <a:pt x="13" y="12"/>
                      <a:pt x="18" y="14"/>
                    </a:cubicBezTo>
                    <a:cubicBezTo>
                      <a:pt x="18" y="14"/>
                      <a:pt x="19" y="15"/>
                      <a:pt x="20" y="15"/>
                    </a:cubicBezTo>
                    <a:cubicBezTo>
                      <a:pt x="21" y="15"/>
                      <a:pt x="22" y="14"/>
                      <a:pt x="22" y="13"/>
                    </a:cubicBezTo>
                    <a:cubicBezTo>
                      <a:pt x="22" y="10"/>
                      <a:pt x="20" y="10"/>
                      <a:pt x="20" y="8"/>
                    </a:cubicBezTo>
                    <a:cubicBezTo>
                      <a:pt x="20" y="7"/>
                      <a:pt x="22" y="5"/>
                      <a:pt x="22" y="5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18" y="1"/>
                      <a:pt x="17" y="4"/>
                      <a:pt x="13" y="4"/>
                    </a:cubicBezTo>
                    <a:cubicBezTo>
                      <a:pt x="9" y="4"/>
                      <a:pt x="6" y="0"/>
                      <a:pt x="0" y="3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60" name="Freeform 151"/>
              <p:cNvSpPr>
                <a:spLocks/>
              </p:cNvSpPr>
              <p:nvPr/>
            </p:nvSpPr>
            <p:spPr bwMode="auto">
              <a:xfrm>
                <a:off x="4554936" y="2184756"/>
                <a:ext cx="18588" cy="37176"/>
              </a:xfrm>
              <a:custGeom>
                <a:avLst/>
                <a:gdLst>
                  <a:gd name="T0" fmla="*/ 2 w 8"/>
                  <a:gd name="T1" fmla="*/ 3 h 15"/>
                  <a:gd name="T2" fmla="*/ 7 w 8"/>
                  <a:gd name="T3" fmla="*/ 0 h 15"/>
                  <a:gd name="T4" fmla="*/ 8 w 8"/>
                  <a:gd name="T5" fmla="*/ 3 h 15"/>
                  <a:gd name="T6" fmla="*/ 5 w 8"/>
                  <a:gd name="T7" fmla="*/ 15 h 15"/>
                  <a:gd name="T8" fmla="*/ 0 w 8"/>
                  <a:gd name="T9" fmla="*/ 4 h 15"/>
                  <a:gd name="T10" fmla="*/ 2 w 8"/>
                  <a:gd name="T11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5">
                    <a:moveTo>
                      <a:pt x="2" y="3"/>
                    </a:moveTo>
                    <a:cubicBezTo>
                      <a:pt x="4" y="3"/>
                      <a:pt x="5" y="0"/>
                      <a:pt x="7" y="0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7"/>
                      <a:pt x="6" y="13"/>
                      <a:pt x="5" y="15"/>
                    </a:cubicBezTo>
                    <a:cubicBezTo>
                      <a:pt x="2" y="14"/>
                      <a:pt x="2" y="6"/>
                      <a:pt x="0" y="4"/>
                    </a:cubicBezTo>
                    <a:cubicBezTo>
                      <a:pt x="1" y="4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61" name="Freeform 152"/>
              <p:cNvSpPr>
                <a:spLocks/>
              </p:cNvSpPr>
              <p:nvPr/>
            </p:nvSpPr>
            <p:spPr bwMode="auto">
              <a:xfrm>
                <a:off x="4549980" y="2226889"/>
                <a:ext cx="28502" cy="50808"/>
              </a:xfrm>
              <a:custGeom>
                <a:avLst/>
                <a:gdLst>
                  <a:gd name="T0" fmla="*/ 3 w 12"/>
                  <a:gd name="T1" fmla="*/ 9 h 21"/>
                  <a:gd name="T2" fmla="*/ 0 w 12"/>
                  <a:gd name="T3" fmla="*/ 3 h 21"/>
                  <a:gd name="T4" fmla="*/ 6 w 12"/>
                  <a:gd name="T5" fmla="*/ 0 h 21"/>
                  <a:gd name="T6" fmla="*/ 10 w 12"/>
                  <a:gd name="T7" fmla="*/ 1 h 21"/>
                  <a:gd name="T8" fmla="*/ 12 w 12"/>
                  <a:gd name="T9" fmla="*/ 13 h 21"/>
                  <a:gd name="T10" fmla="*/ 4 w 12"/>
                  <a:gd name="T11" fmla="*/ 21 h 21"/>
                  <a:gd name="T12" fmla="*/ 1 w 12"/>
                  <a:gd name="T13" fmla="*/ 15 h 21"/>
                  <a:gd name="T14" fmla="*/ 3 w 12"/>
                  <a:gd name="T15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1">
                    <a:moveTo>
                      <a:pt x="3" y="9"/>
                    </a:moveTo>
                    <a:cubicBezTo>
                      <a:pt x="3" y="7"/>
                      <a:pt x="0" y="6"/>
                      <a:pt x="0" y="3"/>
                    </a:cubicBezTo>
                    <a:cubicBezTo>
                      <a:pt x="3" y="3"/>
                      <a:pt x="4" y="0"/>
                      <a:pt x="6" y="0"/>
                    </a:cubicBezTo>
                    <a:cubicBezTo>
                      <a:pt x="8" y="0"/>
                      <a:pt x="9" y="1"/>
                      <a:pt x="10" y="1"/>
                    </a:cubicBezTo>
                    <a:cubicBezTo>
                      <a:pt x="12" y="6"/>
                      <a:pt x="12" y="9"/>
                      <a:pt x="12" y="13"/>
                    </a:cubicBezTo>
                    <a:cubicBezTo>
                      <a:pt x="12" y="17"/>
                      <a:pt x="6" y="21"/>
                      <a:pt x="4" y="21"/>
                    </a:cubicBezTo>
                    <a:cubicBezTo>
                      <a:pt x="1" y="21"/>
                      <a:pt x="1" y="18"/>
                      <a:pt x="1" y="15"/>
                    </a:cubicBezTo>
                    <a:cubicBezTo>
                      <a:pt x="2" y="13"/>
                      <a:pt x="3" y="11"/>
                      <a:pt x="3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62" name="Freeform 153"/>
              <p:cNvSpPr>
                <a:spLocks/>
              </p:cNvSpPr>
              <p:nvPr/>
            </p:nvSpPr>
            <p:spPr bwMode="auto">
              <a:xfrm>
                <a:off x="4437213" y="2257869"/>
                <a:ext cx="14870" cy="9914"/>
              </a:xfrm>
              <a:custGeom>
                <a:avLst/>
                <a:gdLst>
                  <a:gd name="T0" fmla="*/ 6 w 6"/>
                  <a:gd name="T1" fmla="*/ 3 h 4"/>
                  <a:gd name="T2" fmla="*/ 4 w 6"/>
                  <a:gd name="T3" fmla="*/ 4 h 4"/>
                  <a:gd name="T4" fmla="*/ 0 w 6"/>
                  <a:gd name="T5" fmla="*/ 2 h 4"/>
                  <a:gd name="T6" fmla="*/ 4 w 6"/>
                  <a:gd name="T7" fmla="*/ 0 h 4"/>
                  <a:gd name="T8" fmla="*/ 6 w 6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6" y="3"/>
                    </a:moveTo>
                    <a:cubicBezTo>
                      <a:pt x="6" y="4"/>
                      <a:pt x="4" y="4"/>
                      <a:pt x="4" y="4"/>
                    </a:cubicBezTo>
                    <a:cubicBezTo>
                      <a:pt x="2" y="4"/>
                      <a:pt x="0" y="2"/>
                      <a:pt x="0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6" y="2"/>
                      <a:pt x="6" y="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63" name="Freeform 154"/>
              <p:cNvSpPr>
                <a:spLocks/>
              </p:cNvSpPr>
              <p:nvPr/>
            </p:nvSpPr>
            <p:spPr bwMode="auto">
              <a:xfrm>
                <a:off x="4580960" y="1853889"/>
                <a:ext cx="19827" cy="22306"/>
              </a:xfrm>
              <a:custGeom>
                <a:avLst/>
                <a:gdLst>
                  <a:gd name="T0" fmla="*/ 7 w 8"/>
                  <a:gd name="T1" fmla="*/ 6 h 9"/>
                  <a:gd name="T2" fmla="*/ 0 w 8"/>
                  <a:gd name="T3" fmla="*/ 3 h 9"/>
                  <a:gd name="T4" fmla="*/ 0 w 8"/>
                  <a:gd name="T5" fmla="*/ 0 h 9"/>
                  <a:gd name="T6" fmla="*/ 6 w 8"/>
                  <a:gd name="T7" fmla="*/ 0 h 9"/>
                  <a:gd name="T8" fmla="*/ 8 w 8"/>
                  <a:gd name="T9" fmla="*/ 5 h 9"/>
                  <a:gd name="T10" fmla="*/ 7 w 8"/>
                  <a:gd name="T11" fmla="*/ 9 h 9"/>
                  <a:gd name="T12" fmla="*/ 7 w 8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9">
                    <a:moveTo>
                      <a:pt x="7" y="6"/>
                    </a:moveTo>
                    <a:cubicBezTo>
                      <a:pt x="3" y="6"/>
                      <a:pt x="0" y="5"/>
                      <a:pt x="0" y="3"/>
                    </a:cubicBezTo>
                    <a:cubicBezTo>
                      <a:pt x="0" y="2"/>
                      <a:pt x="0" y="0"/>
                      <a:pt x="0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3"/>
                      <a:pt x="8" y="3"/>
                      <a:pt x="8" y="5"/>
                    </a:cubicBezTo>
                    <a:cubicBezTo>
                      <a:pt x="8" y="8"/>
                      <a:pt x="7" y="7"/>
                      <a:pt x="7" y="9"/>
                    </a:cubicBezTo>
                    <a:cubicBezTo>
                      <a:pt x="7" y="8"/>
                      <a:pt x="7" y="7"/>
                      <a:pt x="7" y="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64" name="Freeform 155"/>
              <p:cNvSpPr>
                <a:spLocks/>
              </p:cNvSpPr>
              <p:nvPr/>
            </p:nvSpPr>
            <p:spPr bwMode="auto">
              <a:xfrm>
                <a:off x="4603266" y="1832822"/>
                <a:ext cx="32219" cy="45851"/>
              </a:xfrm>
              <a:custGeom>
                <a:avLst/>
                <a:gdLst>
                  <a:gd name="T0" fmla="*/ 2 w 13"/>
                  <a:gd name="T1" fmla="*/ 17 h 19"/>
                  <a:gd name="T2" fmla="*/ 6 w 13"/>
                  <a:gd name="T3" fmla="*/ 14 h 19"/>
                  <a:gd name="T4" fmla="*/ 0 w 13"/>
                  <a:gd name="T5" fmla="*/ 9 h 19"/>
                  <a:gd name="T6" fmla="*/ 6 w 13"/>
                  <a:gd name="T7" fmla="*/ 0 h 19"/>
                  <a:gd name="T8" fmla="*/ 13 w 13"/>
                  <a:gd name="T9" fmla="*/ 8 h 19"/>
                  <a:gd name="T10" fmla="*/ 4 w 13"/>
                  <a:gd name="T11" fmla="*/ 19 h 19"/>
                  <a:gd name="T12" fmla="*/ 0 w 13"/>
                  <a:gd name="T13" fmla="*/ 18 h 19"/>
                  <a:gd name="T14" fmla="*/ 2 w 13"/>
                  <a:gd name="T15" fmla="*/ 16 h 19"/>
                  <a:gd name="T16" fmla="*/ 2 w 13"/>
                  <a:gd name="T17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9">
                    <a:moveTo>
                      <a:pt x="2" y="17"/>
                    </a:moveTo>
                    <a:cubicBezTo>
                      <a:pt x="4" y="17"/>
                      <a:pt x="6" y="15"/>
                      <a:pt x="6" y="14"/>
                    </a:cubicBezTo>
                    <a:cubicBezTo>
                      <a:pt x="3" y="13"/>
                      <a:pt x="0" y="11"/>
                      <a:pt x="0" y="9"/>
                    </a:cubicBezTo>
                    <a:cubicBezTo>
                      <a:pt x="0" y="8"/>
                      <a:pt x="4" y="0"/>
                      <a:pt x="6" y="0"/>
                    </a:cubicBezTo>
                    <a:cubicBezTo>
                      <a:pt x="11" y="0"/>
                      <a:pt x="12" y="3"/>
                      <a:pt x="13" y="8"/>
                    </a:cubicBezTo>
                    <a:cubicBezTo>
                      <a:pt x="8" y="9"/>
                      <a:pt x="11" y="19"/>
                      <a:pt x="4" y="19"/>
                    </a:cubicBezTo>
                    <a:cubicBezTo>
                      <a:pt x="2" y="19"/>
                      <a:pt x="0" y="18"/>
                      <a:pt x="0" y="18"/>
                    </a:cubicBezTo>
                    <a:cubicBezTo>
                      <a:pt x="0" y="17"/>
                      <a:pt x="1" y="16"/>
                      <a:pt x="2" y="16"/>
                    </a:cubicBezTo>
                    <a:lnTo>
                      <a:pt x="2" y="17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65" name="Freeform 156"/>
              <p:cNvSpPr>
                <a:spLocks/>
              </p:cNvSpPr>
              <p:nvPr/>
            </p:nvSpPr>
            <p:spPr bwMode="auto">
              <a:xfrm>
                <a:off x="4740817" y="1780776"/>
                <a:ext cx="18588" cy="27262"/>
              </a:xfrm>
              <a:custGeom>
                <a:avLst/>
                <a:gdLst>
                  <a:gd name="T0" fmla="*/ 6 w 8"/>
                  <a:gd name="T1" fmla="*/ 4 h 11"/>
                  <a:gd name="T2" fmla="*/ 1 w 8"/>
                  <a:gd name="T3" fmla="*/ 11 h 11"/>
                  <a:gd name="T4" fmla="*/ 1 w 8"/>
                  <a:gd name="T5" fmla="*/ 8 h 11"/>
                  <a:gd name="T6" fmla="*/ 8 w 8"/>
                  <a:gd name="T7" fmla="*/ 0 h 11"/>
                  <a:gd name="T8" fmla="*/ 6 w 8"/>
                  <a:gd name="T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6" y="4"/>
                    </a:moveTo>
                    <a:cubicBezTo>
                      <a:pt x="6" y="7"/>
                      <a:pt x="3" y="9"/>
                      <a:pt x="1" y="11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6"/>
                      <a:pt x="3" y="1"/>
                      <a:pt x="8" y="0"/>
                    </a:cubicBezTo>
                    <a:cubicBezTo>
                      <a:pt x="7" y="2"/>
                      <a:pt x="6" y="3"/>
                      <a:pt x="6" y="4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</p:grpSp>
        <p:grpSp>
          <p:nvGrpSpPr>
            <p:cNvPr id="766" name="Group 765"/>
            <p:cNvGrpSpPr/>
            <p:nvPr/>
          </p:nvGrpSpPr>
          <p:grpSpPr>
            <a:xfrm>
              <a:off x="4063296" y="1102668"/>
              <a:ext cx="3404087" cy="2312349"/>
              <a:chOff x="4774275" y="902183"/>
              <a:chExt cx="3404087" cy="2312349"/>
            </a:xfrm>
            <a:grpFill/>
          </p:grpSpPr>
          <p:sp>
            <p:nvSpPr>
              <p:cNvPr id="767" name="Freeform 7"/>
              <p:cNvSpPr>
                <a:spLocks/>
              </p:cNvSpPr>
              <p:nvPr/>
            </p:nvSpPr>
            <p:spPr bwMode="auto">
              <a:xfrm>
                <a:off x="4901913" y="2184756"/>
                <a:ext cx="766442" cy="662973"/>
              </a:xfrm>
              <a:custGeom>
                <a:avLst/>
                <a:gdLst>
                  <a:gd name="T0" fmla="*/ 66 w 304"/>
                  <a:gd name="T1" fmla="*/ 100 h 263"/>
                  <a:gd name="T2" fmla="*/ 73 w 304"/>
                  <a:gd name="T3" fmla="*/ 81 h 263"/>
                  <a:gd name="T4" fmla="*/ 79 w 304"/>
                  <a:gd name="T5" fmla="*/ 55 h 263"/>
                  <a:gd name="T6" fmla="*/ 81 w 304"/>
                  <a:gd name="T7" fmla="*/ 49 h 263"/>
                  <a:gd name="T8" fmla="*/ 70 w 304"/>
                  <a:gd name="T9" fmla="*/ 50 h 263"/>
                  <a:gd name="T10" fmla="*/ 41 w 304"/>
                  <a:gd name="T11" fmla="*/ 50 h 263"/>
                  <a:gd name="T12" fmla="*/ 17 w 304"/>
                  <a:gd name="T13" fmla="*/ 51 h 263"/>
                  <a:gd name="T14" fmla="*/ 17 w 304"/>
                  <a:gd name="T15" fmla="*/ 49 h 263"/>
                  <a:gd name="T16" fmla="*/ 0 w 304"/>
                  <a:gd name="T17" fmla="*/ 35 h 263"/>
                  <a:gd name="T18" fmla="*/ 6 w 304"/>
                  <a:gd name="T19" fmla="*/ 24 h 263"/>
                  <a:gd name="T20" fmla="*/ 27 w 304"/>
                  <a:gd name="T21" fmla="*/ 13 h 263"/>
                  <a:gd name="T22" fmla="*/ 31 w 304"/>
                  <a:gd name="T23" fmla="*/ 8 h 263"/>
                  <a:gd name="T24" fmla="*/ 52 w 304"/>
                  <a:gd name="T25" fmla="*/ 2 h 263"/>
                  <a:gd name="T26" fmla="*/ 83 w 304"/>
                  <a:gd name="T27" fmla="*/ 4 h 263"/>
                  <a:gd name="T28" fmla="*/ 113 w 304"/>
                  <a:gd name="T29" fmla="*/ 10 h 263"/>
                  <a:gd name="T30" fmla="*/ 145 w 304"/>
                  <a:gd name="T31" fmla="*/ 13 h 263"/>
                  <a:gd name="T32" fmla="*/ 166 w 304"/>
                  <a:gd name="T33" fmla="*/ 28 h 263"/>
                  <a:gd name="T34" fmla="*/ 180 w 304"/>
                  <a:gd name="T35" fmla="*/ 21 h 263"/>
                  <a:gd name="T36" fmla="*/ 182 w 304"/>
                  <a:gd name="T37" fmla="*/ 28 h 263"/>
                  <a:gd name="T38" fmla="*/ 188 w 304"/>
                  <a:gd name="T39" fmla="*/ 42 h 263"/>
                  <a:gd name="T40" fmla="*/ 201 w 304"/>
                  <a:gd name="T41" fmla="*/ 49 h 263"/>
                  <a:gd name="T42" fmla="*/ 227 w 304"/>
                  <a:gd name="T43" fmla="*/ 49 h 263"/>
                  <a:gd name="T44" fmla="*/ 233 w 304"/>
                  <a:gd name="T45" fmla="*/ 40 h 263"/>
                  <a:gd name="T46" fmla="*/ 252 w 304"/>
                  <a:gd name="T47" fmla="*/ 33 h 263"/>
                  <a:gd name="T48" fmla="*/ 285 w 304"/>
                  <a:gd name="T49" fmla="*/ 47 h 263"/>
                  <a:gd name="T50" fmla="*/ 289 w 304"/>
                  <a:gd name="T51" fmla="*/ 62 h 263"/>
                  <a:gd name="T52" fmla="*/ 283 w 304"/>
                  <a:gd name="T53" fmla="*/ 77 h 263"/>
                  <a:gd name="T54" fmla="*/ 284 w 304"/>
                  <a:gd name="T55" fmla="*/ 89 h 263"/>
                  <a:gd name="T56" fmla="*/ 292 w 304"/>
                  <a:gd name="T57" fmla="*/ 101 h 263"/>
                  <a:gd name="T58" fmla="*/ 289 w 304"/>
                  <a:gd name="T59" fmla="*/ 116 h 263"/>
                  <a:gd name="T60" fmla="*/ 291 w 304"/>
                  <a:gd name="T61" fmla="*/ 151 h 263"/>
                  <a:gd name="T62" fmla="*/ 291 w 304"/>
                  <a:gd name="T63" fmla="*/ 156 h 263"/>
                  <a:gd name="T64" fmla="*/ 255 w 304"/>
                  <a:gd name="T65" fmla="*/ 150 h 263"/>
                  <a:gd name="T66" fmla="*/ 240 w 304"/>
                  <a:gd name="T67" fmla="*/ 142 h 263"/>
                  <a:gd name="T68" fmla="*/ 216 w 304"/>
                  <a:gd name="T69" fmla="*/ 134 h 263"/>
                  <a:gd name="T70" fmla="*/ 204 w 304"/>
                  <a:gd name="T71" fmla="*/ 124 h 263"/>
                  <a:gd name="T72" fmla="*/ 180 w 304"/>
                  <a:gd name="T73" fmla="*/ 118 h 263"/>
                  <a:gd name="T74" fmla="*/ 197 w 304"/>
                  <a:gd name="T75" fmla="*/ 146 h 263"/>
                  <a:gd name="T76" fmla="*/ 205 w 304"/>
                  <a:gd name="T77" fmla="*/ 147 h 263"/>
                  <a:gd name="T78" fmla="*/ 203 w 304"/>
                  <a:gd name="T79" fmla="*/ 159 h 263"/>
                  <a:gd name="T80" fmla="*/ 246 w 304"/>
                  <a:gd name="T81" fmla="*/ 146 h 263"/>
                  <a:gd name="T82" fmla="*/ 264 w 304"/>
                  <a:gd name="T83" fmla="*/ 169 h 263"/>
                  <a:gd name="T84" fmla="*/ 269 w 304"/>
                  <a:gd name="T85" fmla="*/ 175 h 263"/>
                  <a:gd name="T86" fmla="*/ 266 w 304"/>
                  <a:gd name="T87" fmla="*/ 196 h 263"/>
                  <a:gd name="T88" fmla="*/ 254 w 304"/>
                  <a:gd name="T89" fmla="*/ 209 h 263"/>
                  <a:gd name="T90" fmla="*/ 237 w 304"/>
                  <a:gd name="T91" fmla="*/ 225 h 263"/>
                  <a:gd name="T92" fmla="*/ 213 w 304"/>
                  <a:gd name="T93" fmla="*/ 239 h 263"/>
                  <a:gd name="T94" fmla="*/ 172 w 304"/>
                  <a:gd name="T95" fmla="*/ 256 h 263"/>
                  <a:gd name="T96" fmla="*/ 152 w 304"/>
                  <a:gd name="T97" fmla="*/ 262 h 263"/>
                  <a:gd name="T98" fmla="*/ 141 w 304"/>
                  <a:gd name="T99" fmla="*/ 259 h 263"/>
                  <a:gd name="T100" fmla="*/ 136 w 304"/>
                  <a:gd name="T101" fmla="*/ 241 h 263"/>
                  <a:gd name="T102" fmla="*/ 129 w 304"/>
                  <a:gd name="T103" fmla="*/ 221 h 263"/>
                  <a:gd name="T104" fmla="*/ 105 w 304"/>
                  <a:gd name="T105" fmla="*/ 182 h 263"/>
                  <a:gd name="T106" fmla="*/ 100 w 304"/>
                  <a:gd name="T107" fmla="*/ 168 h 263"/>
                  <a:gd name="T108" fmla="*/ 91 w 304"/>
                  <a:gd name="T109" fmla="*/ 163 h 263"/>
                  <a:gd name="T110" fmla="*/ 85 w 304"/>
                  <a:gd name="T111" fmla="*/ 148 h 263"/>
                  <a:gd name="T112" fmla="*/ 70 w 304"/>
                  <a:gd name="T113" fmla="*/ 127 h 263"/>
                  <a:gd name="T114" fmla="*/ 72 w 304"/>
                  <a:gd name="T115" fmla="*/ 115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04" h="263">
                    <a:moveTo>
                      <a:pt x="72" y="115"/>
                    </a:moveTo>
                    <a:cubicBezTo>
                      <a:pt x="66" y="100"/>
                      <a:pt x="66" y="100"/>
                      <a:pt x="66" y="100"/>
                    </a:cubicBezTo>
                    <a:cubicBezTo>
                      <a:pt x="66" y="98"/>
                      <a:pt x="68" y="98"/>
                      <a:pt x="68" y="97"/>
                    </a:cubicBezTo>
                    <a:cubicBezTo>
                      <a:pt x="70" y="90"/>
                      <a:pt x="71" y="87"/>
                      <a:pt x="73" y="81"/>
                    </a:cubicBezTo>
                    <a:cubicBezTo>
                      <a:pt x="75" y="76"/>
                      <a:pt x="81" y="74"/>
                      <a:pt x="81" y="68"/>
                    </a:cubicBezTo>
                    <a:cubicBezTo>
                      <a:pt x="81" y="63"/>
                      <a:pt x="79" y="59"/>
                      <a:pt x="79" y="55"/>
                    </a:cubicBezTo>
                    <a:cubicBezTo>
                      <a:pt x="79" y="53"/>
                      <a:pt x="81" y="53"/>
                      <a:pt x="81" y="52"/>
                    </a:cubicBezTo>
                    <a:cubicBezTo>
                      <a:pt x="81" y="49"/>
                      <a:pt x="81" y="49"/>
                      <a:pt x="81" y="49"/>
                    </a:cubicBezTo>
                    <a:cubicBezTo>
                      <a:pt x="79" y="50"/>
                      <a:pt x="78" y="52"/>
                      <a:pt x="76" y="52"/>
                    </a:cubicBezTo>
                    <a:cubicBezTo>
                      <a:pt x="73" y="52"/>
                      <a:pt x="71" y="51"/>
                      <a:pt x="70" y="50"/>
                    </a:cubicBezTo>
                    <a:cubicBezTo>
                      <a:pt x="65" y="53"/>
                      <a:pt x="64" y="57"/>
                      <a:pt x="56" y="57"/>
                    </a:cubicBezTo>
                    <a:cubicBezTo>
                      <a:pt x="50" y="57"/>
                      <a:pt x="47" y="50"/>
                      <a:pt x="41" y="50"/>
                    </a:cubicBezTo>
                    <a:cubicBezTo>
                      <a:pt x="35" y="50"/>
                      <a:pt x="36" y="56"/>
                      <a:pt x="31" y="56"/>
                    </a:cubicBezTo>
                    <a:cubicBezTo>
                      <a:pt x="26" y="56"/>
                      <a:pt x="23" y="49"/>
                      <a:pt x="17" y="51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51"/>
                      <a:pt x="16" y="50"/>
                      <a:pt x="17" y="49"/>
                    </a:cubicBezTo>
                    <a:cubicBezTo>
                      <a:pt x="15" y="48"/>
                      <a:pt x="6" y="43"/>
                      <a:pt x="9" y="41"/>
                    </a:cubicBezTo>
                    <a:cubicBezTo>
                      <a:pt x="7" y="37"/>
                      <a:pt x="4" y="37"/>
                      <a:pt x="0" y="35"/>
                    </a:cubicBezTo>
                    <a:cubicBezTo>
                      <a:pt x="2" y="32"/>
                      <a:pt x="6" y="33"/>
                      <a:pt x="6" y="27"/>
                    </a:cubicBezTo>
                    <a:cubicBezTo>
                      <a:pt x="6" y="25"/>
                      <a:pt x="5" y="25"/>
                      <a:pt x="6" y="24"/>
                    </a:cubicBezTo>
                    <a:cubicBezTo>
                      <a:pt x="4" y="24"/>
                      <a:pt x="1" y="24"/>
                      <a:pt x="1" y="22"/>
                    </a:cubicBezTo>
                    <a:cubicBezTo>
                      <a:pt x="1" y="14"/>
                      <a:pt x="21" y="15"/>
                      <a:pt x="27" y="13"/>
                    </a:cubicBezTo>
                    <a:cubicBezTo>
                      <a:pt x="26" y="10"/>
                      <a:pt x="24" y="11"/>
                      <a:pt x="24" y="9"/>
                    </a:cubicBezTo>
                    <a:cubicBezTo>
                      <a:pt x="24" y="7"/>
                      <a:pt x="30" y="8"/>
                      <a:pt x="31" y="8"/>
                    </a:cubicBezTo>
                    <a:cubicBezTo>
                      <a:pt x="35" y="8"/>
                      <a:pt x="40" y="8"/>
                      <a:pt x="40" y="8"/>
                    </a:cubicBezTo>
                    <a:cubicBezTo>
                      <a:pt x="43" y="8"/>
                      <a:pt x="49" y="4"/>
                      <a:pt x="52" y="2"/>
                    </a:cubicBezTo>
                    <a:cubicBezTo>
                      <a:pt x="56" y="0"/>
                      <a:pt x="64" y="0"/>
                      <a:pt x="68" y="0"/>
                    </a:cubicBezTo>
                    <a:cubicBezTo>
                      <a:pt x="76" y="0"/>
                      <a:pt x="76" y="4"/>
                      <a:pt x="83" y="4"/>
                    </a:cubicBezTo>
                    <a:cubicBezTo>
                      <a:pt x="83" y="7"/>
                      <a:pt x="94" y="9"/>
                      <a:pt x="97" y="10"/>
                    </a:cubicBezTo>
                    <a:cubicBezTo>
                      <a:pt x="105" y="10"/>
                      <a:pt x="110" y="10"/>
                      <a:pt x="113" y="10"/>
                    </a:cubicBezTo>
                    <a:cubicBezTo>
                      <a:pt x="121" y="10"/>
                      <a:pt x="124" y="2"/>
                      <a:pt x="133" y="2"/>
                    </a:cubicBezTo>
                    <a:cubicBezTo>
                      <a:pt x="142" y="2"/>
                      <a:pt x="142" y="7"/>
                      <a:pt x="145" y="13"/>
                    </a:cubicBezTo>
                    <a:cubicBezTo>
                      <a:pt x="145" y="14"/>
                      <a:pt x="151" y="18"/>
                      <a:pt x="152" y="18"/>
                    </a:cubicBezTo>
                    <a:cubicBezTo>
                      <a:pt x="157" y="20"/>
                      <a:pt x="158" y="28"/>
                      <a:pt x="166" y="28"/>
                    </a:cubicBezTo>
                    <a:cubicBezTo>
                      <a:pt x="172" y="28"/>
                      <a:pt x="172" y="23"/>
                      <a:pt x="176" y="22"/>
                    </a:cubicBezTo>
                    <a:cubicBezTo>
                      <a:pt x="179" y="21"/>
                      <a:pt x="178" y="21"/>
                      <a:pt x="180" y="21"/>
                    </a:cubicBezTo>
                    <a:cubicBezTo>
                      <a:pt x="181" y="22"/>
                      <a:pt x="181" y="25"/>
                      <a:pt x="182" y="26"/>
                    </a:cubicBezTo>
                    <a:cubicBezTo>
                      <a:pt x="182" y="27"/>
                      <a:pt x="182" y="27"/>
                      <a:pt x="182" y="28"/>
                    </a:cubicBezTo>
                    <a:cubicBezTo>
                      <a:pt x="182" y="31"/>
                      <a:pt x="185" y="30"/>
                      <a:pt x="186" y="33"/>
                    </a:cubicBezTo>
                    <a:cubicBezTo>
                      <a:pt x="188" y="36"/>
                      <a:pt x="186" y="38"/>
                      <a:pt x="188" y="42"/>
                    </a:cubicBezTo>
                    <a:cubicBezTo>
                      <a:pt x="189" y="45"/>
                      <a:pt x="193" y="43"/>
                      <a:pt x="196" y="44"/>
                    </a:cubicBezTo>
                    <a:cubicBezTo>
                      <a:pt x="198" y="44"/>
                      <a:pt x="199" y="47"/>
                      <a:pt x="201" y="49"/>
                    </a:cubicBezTo>
                    <a:cubicBezTo>
                      <a:pt x="203" y="51"/>
                      <a:pt x="210" y="51"/>
                      <a:pt x="214" y="51"/>
                    </a:cubicBezTo>
                    <a:cubicBezTo>
                      <a:pt x="219" y="51"/>
                      <a:pt x="224" y="50"/>
                      <a:pt x="227" y="49"/>
                    </a:cubicBezTo>
                    <a:cubicBezTo>
                      <a:pt x="227" y="46"/>
                      <a:pt x="227" y="46"/>
                      <a:pt x="227" y="44"/>
                    </a:cubicBezTo>
                    <a:cubicBezTo>
                      <a:pt x="227" y="41"/>
                      <a:pt x="231" y="41"/>
                      <a:pt x="233" y="40"/>
                    </a:cubicBezTo>
                    <a:cubicBezTo>
                      <a:pt x="237" y="39"/>
                      <a:pt x="236" y="38"/>
                      <a:pt x="239" y="37"/>
                    </a:cubicBezTo>
                    <a:cubicBezTo>
                      <a:pt x="244" y="35"/>
                      <a:pt x="248" y="36"/>
                      <a:pt x="252" y="33"/>
                    </a:cubicBezTo>
                    <a:cubicBezTo>
                      <a:pt x="258" y="37"/>
                      <a:pt x="262" y="37"/>
                      <a:pt x="268" y="39"/>
                    </a:cubicBezTo>
                    <a:cubicBezTo>
                      <a:pt x="275" y="41"/>
                      <a:pt x="277" y="47"/>
                      <a:pt x="285" y="47"/>
                    </a:cubicBezTo>
                    <a:cubicBezTo>
                      <a:pt x="286" y="49"/>
                      <a:pt x="287" y="50"/>
                      <a:pt x="288" y="51"/>
                    </a:cubicBezTo>
                    <a:cubicBezTo>
                      <a:pt x="289" y="55"/>
                      <a:pt x="287" y="60"/>
                      <a:pt x="289" y="62"/>
                    </a:cubicBezTo>
                    <a:cubicBezTo>
                      <a:pt x="287" y="63"/>
                      <a:pt x="283" y="74"/>
                      <a:pt x="283" y="74"/>
                    </a:cubicBezTo>
                    <a:cubicBezTo>
                      <a:pt x="283" y="75"/>
                      <a:pt x="283" y="76"/>
                      <a:pt x="283" y="77"/>
                    </a:cubicBezTo>
                    <a:cubicBezTo>
                      <a:pt x="283" y="78"/>
                      <a:pt x="283" y="79"/>
                      <a:pt x="284" y="80"/>
                    </a:cubicBezTo>
                    <a:cubicBezTo>
                      <a:pt x="284" y="89"/>
                      <a:pt x="284" y="89"/>
                      <a:pt x="284" y="89"/>
                    </a:cubicBezTo>
                    <a:cubicBezTo>
                      <a:pt x="285" y="92"/>
                      <a:pt x="284" y="94"/>
                      <a:pt x="285" y="96"/>
                    </a:cubicBezTo>
                    <a:cubicBezTo>
                      <a:pt x="286" y="99"/>
                      <a:pt x="292" y="96"/>
                      <a:pt x="292" y="101"/>
                    </a:cubicBezTo>
                    <a:cubicBezTo>
                      <a:pt x="292" y="107"/>
                      <a:pt x="286" y="106"/>
                      <a:pt x="286" y="111"/>
                    </a:cubicBezTo>
                    <a:cubicBezTo>
                      <a:pt x="286" y="115"/>
                      <a:pt x="288" y="115"/>
                      <a:pt x="289" y="116"/>
                    </a:cubicBezTo>
                    <a:cubicBezTo>
                      <a:pt x="294" y="126"/>
                      <a:pt x="304" y="127"/>
                      <a:pt x="304" y="140"/>
                    </a:cubicBezTo>
                    <a:cubicBezTo>
                      <a:pt x="296" y="141"/>
                      <a:pt x="291" y="143"/>
                      <a:pt x="291" y="151"/>
                    </a:cubicBezTo>
                    <a:cubicBezTo>
                      <a:pt x="291" y="153"/>
                      <a:pt x="293" y="154"/>
                      <a:pt x="293" y="156"/>
                    </a:cubicBezTo>
                    <a:cubicBezTo>
                      <a:pt x="293" y="156"/>
                      <a:pt x="291" y="156"/>
                      <a:pt x="291" y="156"/>
                    </a:cubicBezTo>
                    <a:cubicBezTo>
                      <a:pt x="286" y="156"/>
                      <a:pt x="273" y="152"/>
                      <a:pt x="265" y="152"/>
                    </a:cubicBezTo>
                    <a:cubicBezTo>
                      <a:pt x="264" y="152"/>
                      <a:pt x="256" y="150"/>
                      <a:pt x="255" y="150"/>
                    </a:cubicBezTo>
                    <a:cubicBezTo>
                      <a:pt x="252" y="147"/>
                      <a:pt x="252" y="138"/>
                      <a:pt x="246" y="138"/>
                    </a:cubicBezTo>
                    <a:cubicBezTo>
                      <a:pt x="243" y="138"/>
                      <a:pt x="242" y="141"/>
                      <a:pt x="240" y="142"/>
                    </a:cubicBezTo>
                    <a:cubicBezTo>
                      <a:pt x="226" y="142"/>
                      <a:pt x="226" y="142"/>
                      <a:pt x="226" y="142"/>
                    </a:cubicBezTo>
                    <a:cubicBezTo>
                      <a:pt x="221" y="141"/>
                      <a:pt x="219" y="137"/>
                      <a:pt x="216" y="134"/>
                    </a:cubicBezTo>
                    <a:cubicBezTo>
                      <a:pt x="213" y="131"/>
                      <a:pt x="208" y="133"/>
                      <a:pt x="205" y="130"/>
                    </a:cubicBezTo>
                    <a:cubicBezTo>
                      <a:pt x="203" y="128"/>
                      <a:pt x="204" y="126"/>
                      <a:pt x="204" y="124"/>
                    </a:cubicBezTo>
                    <a:cubicBezTo>
                      <a:pt x="200" y="118"/>
                      <a:pt x="194" y="109"/>
                      <a:pt x="186" y="109"/>
                    </a:cubicBezTo>
                    <a:cubicBezTo>
                      <a:pt x="182" y="109"/>
                      <a:pt x="180" y="114"/>
                      <a:pt x="180" y="118"/>
                    </a:cubicBezTo>
                    <a:cubicBezTo>
                      <a:pt x="180" y="121"/>
                      <a:pt x="180" y="123"/>
                      <a:pt x="181" y="125"/>
                    </a:cubicBezTo>
                    <a:cubicBezTo>
                      <a:pt x="183" y="132"/>
                      <a:pt x="191" y="144"/>
                      <a:pt x="197" y="146"/>
                    </a:cubicBezTo>
                    <a:cubicBezTo>
                      <a:pt x="197" y="149"/>
                      <a:pt x="199" y="150"/>
                      <a:pt x="199" y="152"/>
                    </a:cubicBezTo>
                    <a:cubicBezTo>
                      <a:pt x="203" y="151"/>
                      <a:pt x="202" y="148"/>
                      <a:pt x="205" y="147"/>
                    </a:cubicBezTo>
                    <a:cubicBezTo>
                      <a:pt x="205" y="148"/>
                      <a:pt x="205" y="149"/>
                      <a:pt x="205" y="150"/>
                    </a:cubicBezTo>
                    <a:cubicBezTo>
                      <a:pt x="205" y="154"/>
                      <a:pt x="203" y="156"/>
                      <a:pt x="203" y="159"/>
                    </a:cubicBezTo>
                    <a:cubicBezTo>
                      <a:pt x="203" y="163"/>
                      <a:pt x="211" y="165"/>
                      <a:pt x="215" y="165"/>
                    </a:cubicBezTo>
                    <a:cubicBezTo>
                      <a:pt x="234" y="165"/>
                      <a:pt x="236" y="154"/>
                      <a:pt x="246" y="146"/>
                    </a:cubicBezTo>
                    <a:cubicBezTo>
                      <a:pt x="246" y="157"/>
                      <a:pt x="246" y="157"/>
                      <a:pt x="246" y="157"/>
                    </a:cubicBezTo>
                    <a:cubicBezTo>
                      <a:pt x="250" y="165"/>
                      <a:pt x="256" y="166"/>
                      <a:pt x="264" y="169"/>
                    </a:cubicBezTo>
                    <a:cubicBezTo>
                      <a:pt x="267" y="170"/>
                      <a:pt x="267" y="175"/>
                      <a:pt x="269" y="176"/>
                    </a:cubicBezTo>
                    <a:cubicBezTo>
                      <a:pt x="269" y="175"/>
                      <a:pt x="269" y="175"/>
                      <a:pt x="269" y="175"/>
                    </a:cubicBezTo>
                    <a:cubicBezTo>
                      <a:pt x="271" y="178"/>
                      <a:pt x="275" y="177"/>
                      <a:pt x="275" y="180"/>
                    </a:cubicBezTo>
                    <a:cubicBezTo>
                      <a:pt x="275" y="187"/>
                      <a:pt x="266" y="189"/>
                      <a:pt x="266" y="196"/>
                    </a:cubicBezTo>
                    <a:cubicBezTo>
                      <a:pt x="262" y="196"/>
                      <a:pt x="259" y="197"/>
                      <a:pt x="258" y="200"/>
                    </a:cubicBezTo>
                    <a:cubicBezTo>
                      <a:pt x="257" y="204"/>
                      <a:pt x="257" y="209"/>
                      <a:pt x="254" y="209"/>
                    </a:cubicBezTo>
                    <a:cubicBezTo>
                      <a:pt x="250" y="209"/>
                      <a:pt x="250" y="217"/>
                      <a:pt x="246" y="217"/>
                    </a:cubicBezTo>
                    <a:cubicBezTo>
                      <a:pt x="243" y="217"/>
                      <a:pt x="237" y="222"/>
                      <a:pt x="237" y="225"/>
                    </a:cubicBezTo>
                    <a:cubicBezTo>
                      <a:pt x="230" y="227"/>
                      <a:pt x="212" y="230"/>
                      <a:pt x="212" y="236"/>
                    </a:cubicBezTo>
                    <a:cubicBezTo>
                      <a:pt x="212" y="237"/>
                      <a:pt x="213" y="238"/>
                      <a:pt x="213" y="239"/>
                    </a:cubicBezTo>
                    <a:cubicBezTo>
                      <a:pt x="207" y="242"/>
                      <a:pt x="198" y="244"/>
                      <a:pt x="191" y="246"/>
                    </a:cubicBezTo>
                    <a:cubicBezTo>
                      <a:pt x="188" y="247"/>
                      <a:pt x="176" y="255"/>
                      <a:pt x="172" y="256"/>
                    </a:cubicBezTo>
                    <a:cubicBezTo>
                      <a:pt x="163" y="256"/>
                      <a:pt x="163" y="256"/>
                      <a:pt x="163" y="256"/>
                    </a:cubicBezTo>
                    <a:cubicBezTo>
                      <a:pt x="159" y="260"/>
                      <a:pt x="158" y="262"/>
                      <a:pt x="152" y="262"/>
                    </a:cubicBezTo>
                    <a:cubicBezTo>
                      <a:pt x="150" y="263"/>
                      <a:pt x="150" y="263"/>
                      <a:pt x="150" y="263"/>
                    </a:cubicBezTo>
                    <a:cubicBezTo>
                      <a:pt x="149" y="263"/>
                      <a:pt x="142" y="260"/>
                      <a:pt x="141" y="259"/>
                    </a:cubicBezTo>
                    <a:cubicBezTo>
                      <a:pt x="140" y="259"/>
                      <a:pt x="143" y="259"/>
                      <a:pt x="141" y="256"/>
                    </a:cubicBezTo>
                    <a:cubicBezTo>
                      <a:pt x="138" y="252"/>
                      <a:pt x="136" y="247"/>
                      <a:pt x="136" y="241"/>
                    </a:cubicBezTo>
                    <a:cubicBezTo>
                      <a:pt x="132" y="241"/>
                      <a:pt x="135" y="236"/>
                      <a:pt x="135" y="233"/>
                    </a:cubicBezTo>
                    <a:cubicBezTo>
                      <a:pt x="137" y="227"/>
                      <a:pt x="132" y="224"/>
                      <a:pt x="129" y="221"/>
                    </a:cubicBezTo>
                    <a:cubicBezTo>
                      <a:pt x="125" y="218"/>
                      <a:pt x="117" y="208"/>
                      <a:pt x="117" y="201"/>
                    </a:cubicBezTo>
                    <a:cubicBezTo>
                      <a:pt x="107" y="199"/>
                      <a:pt x="105" y="193"/>
                      <a:pt x="105" y="182"/>
                    </a:cubicBezTo>
                    <a:cubicBezTo>
                      <a:pt x="105" y="175"/>
                      <a:pt x="101" y="174"/>
                      <a:pt x="100" y="168"/>
                    </a:cubicBezTo>
                    <a:cubicBezTo>
                      <a:pt x="100" y="168"/>
                      <a:pt x="100" y="168"/>
                      <a:pt x="100" y="168"/>
                    </a:cubicBezTo>
                    <a:cubicBezTo>
                      <a:pt x="99" y="167"/>
                      <a:pt x="97" y="165"/>
                      <a:pt x="96" y="165"/>
                    </a:cubicBezTo>
                    <a:cubicBezTo>
                      <a:pt x="95" y="163"/>
                      <a:pt x="91" y="164"/>
                      <a:pt x="91" y="163"/>
                    </a:cubicBezTo>
                    <a:cubicBezTo>
                      <a:pt x="89" y="161"/>
                      <a:pt x="89" y="157"/>
                      <a:pt x="89" y="155"/>
                    </a:cubicBezTo>
                    <a:cubicBezTo>
                      <a:pt x="88" y="153"/>
                      <a:pt x="86" y="150"/>
                      <a:pt x="85" y="148"/>
                    </a:cubicBezTo>
                    <a:cubicBezTo>
                      <a:pt x="81" y="143"/>
                      <a:pt x="78" y="139"/>
                      <a:pt x="75" y="134"/>
                    </a:cubicBezTo>
                    <a:cubicBezTo>
                      <a:pt x="74" y="133"/>
                      <a:pt x="70" y="128"/>
                      <a:pt x="70" y="127"/>
                    </a:cubicBezTo>
                    <a:cubicBezTo>
                      <a:pt x="70" y="124"/>
                      <a:pt x="72" y="118"/>
                      <a:pt x="72" y="113"/>
                    </a:cubicBezTo>
                    <a:lnTo>
                      <a:pt x="72" y="115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68" name="Freeform 8"/>
              <p:cNvSpPr>
                <a:spLocks/>
              </p:cNvSpPr>
              <p:nvPr/>
            </p:nvSpPr>
            <p:spPr bwMode="auto">
              <a:xfrm>
                <a:off x="5970104" y="2904732"/>
                <a:ext cx="42133" cy="78070"/>
              </a:xfrm>
              <a:custGeom>
                <a:avLst/>
                <a:gdLst>
                  <a:gd name="T0" fmla="*/ 17 w 17"/>
                  <a:gd name="T1" fmla="*/ 20 h 32"/>
                  <a:gd name="T2" fmla="*/ 7 w 17"/>
                  <a:gd name="T3" fmla="*/ 32 h 32"/>
                  <a:gd name="T4" fmla="*/ 0 w 17"/>
                  <a:gd name="T5" fmla="*/ 23 h 32"/>
                  <a:gd name="T6" fmla="*/ 4 w 17"/>
                  <a:gd name="T7" fmla="*/ 0 h 32"/>
                  <a:gd name="T8" fmla="*/ 17 w 17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32">
                    <a:moveTo>
                      <a:pt x="17" y="20"/>
                    </a:moveTo>
                    <a:cubicBezTo>
                      <a:pt x="17" y="25"/>
                      <a:pt x="13" y="32"/>
                      <a:pt x="7" y="32"/>
                    </a:cubicBezTo>
                    <a:cubicBezTo>
                      <a:pt x="3" y="32"/>
                      <a:pt x="0" y="28"/>
                      <a:pt x="0" y="23"/>
                    </a:cubicBezTo>
                    <a:cubicBezTo>
                      <a:pt x="0" y="15"/>
                      <a:pt x="4" y="9"/>
                      <a:pt x="4" y="0"/>
                    </a:cubicBezTo>
                    <a:cubicBezTo>
                      <a:pt x="8" y="7"/>
                      <a:pt x="17" y="11"/>
                      <a:pt x="17" y="2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69" name="Freeform 9"/>
              <p:cNvSpPr>
                <a:spLocks/>
              </p:cNvSpPr>
              <p:nvPr/>
            </p:nvSpPr>
            <p:spPr bwMode="auto">
              <a:xfrm>
                <a:off x="5593387" y="2257869"/>
                <a:ext cx="842979" cy="680322"/>
              </a:xfrm>
              <a:custGeom>
                <a:avLst/>
                <a:gdLst>
                  <a:gd name="T0" fmla="*/ 96 w 331"/>
                  <a:gd name="T1" fmla="*/ 175 h 267"/>
                  <a:gd name="T2" fmla="*/ 113 w 331"/>
                  <a:gd name="T3" fmla="*/ 221 h 267"/>
                  <a:gd name="T4" fmla="*/ 130 w 331"/>
                  <a:gd name="T5" fmla="*/ 261 h 267"/>
                  <a:gd name="T6" fmla="*/ 140 w 331"/>
                  <a:gd name="T7" fmla="*/ 261 h 267"/>
                  <a:gd name="T8" fmla="*/ 154 w 331"/>
                  <a:gd name="T9" fmla="*/ 246 h 267"/>
                  <a:gd name="T10" fmla="*/ 158 w 331"/>
                  <a:gd name="T11" fmla="*/ 221 h 267"/>
                  <a:gd name="T12" fmla="*/ 174 w 331"/>
                  <a:gd name="T13" fmla="*/ 194 h 267"/>
                  <a:gd name="T14" fmla="*/ 212 w 331"/>
                  <a:gd name="T15" fmla="*/ 156 h 267"/>
                  <a:gd name="T16" fmla="*/ 243 w 331"/>
                  <a:gd name="T17" fmla="*/ 141 h 267"/>
                  <a:gd name="T18" fmla="*/ 266 w 331"/>
                  <a:gd name="T19" fmla="*/ 169 h 267"/>
                  <a:gd name="T20" fmla="*/ 275 w 331"/>
                  <a:gd name="T21" fmla="*/ 196 h 267"/>
                  <a:gd name="T22" fmla="*/ 297 w 331"/>
                  <a:gd name="T23" fmla="*/ 195 h 267"/>
                  <a:gd name="T24" fmla="*/ 310 w 331"/>
                  <a:gd name="T25" fmla="*/ 238 h 267"/>
                  <a:gd name="T26" fmla="*/ 318 w 331"/>
                  <a:gd name="T27" fmla="*/ 233 h 267"/>
                  <a:gd name="T28" fmla="*/ 307 w 331"/>
                  <a:gd name="T29" fmla="*/ 206 h 267"/>
                  <a:gd name="T30" fmla="*/ 307 w 331"/>
                  <a:gd name="T31" fmla="*/ 187 h 267"/>
                  <a:gd name="T32" fmla="*/ 314 w 331"/>
                  <a:gd name="T33" fmla="*/ 165 h 267"/>
                  <a:gd name="T34" fmla="*/ 317 w 331"/>
                  <a:gd name="T35" fmla="*/ 138 h 267"/>
                  <a:gd name="T36" fmla="*/ 304 w 331"/>
                  <a:gd name="T37" fmla="*/ 128 h 267"/>
                  <a:gd name="T38" fmla="*/ 289 w 331"/>
                  <a:gd name="T39" fmla="*/ 81 h 267"/>
                  <a:gd name="T40" fmla="*/ 275 w 331"/>
                  <a:gd name="T41" fmla="*/ 84 h 267"/>
                  <a:gd name="T42" fmla="*/ 242 w 331"/>
                  <a:gd name="T43" fmla="*/ 93 h 267"/>
                  <a:gd name="T44" fmla="*/ 222 w 331"/>
                  <a:gd name="T45" fmla="*/ 96 h 267"/>
                  <a:gd name="T46" fmla="*/ 192 w 331"/>
                  <a:gd name="T47" fmla="*/ 88 h 267"/>
                  <a:gd name="T48" fmla="*/ 165 w 331"/>
                  <a:gd name="T49" fmla="*/ 75 h 267"/>
                  <a:gd name="T50" fmla="*/ 147 w 331"/>
                  <a:gd name="T51" fmla="*/ 58 h 267"/>
                  <a:gd name="T52" fmla="*/ 149 w 331"/>
                  <a:gd name="T53" fmla="*/ 45 h 267"/>
                  <a:gd name="T54" fmla="*/ 139 w 331"/>
                  <a:gd name="T55" fmla="*/ 28 h 267"/>
                  <a:gd name="T56" fmla="*/ 115 w 331"/>
                  <a:gd name="T57" fmla="*/ 10 h 267"/>
                  <a:gd name="T58" fmla="*/ 85 w 331"/>
                  <a:gd name="T59" fmla="*/ 0 h 267"/>
                  <a:gd name="T60" fmla="*/ 61 w 331"/>
                  <a:gd name="T61" fmla="*/ 14 h 267"/>
                  <a:gd name="T62" fmla="*/ 42 w 331"/>
                  <a:gd name="T63" fmla="*/ 8 h 267"/>
                  <a:gd name="T64" fmla="*/ 15 w 331"/>
                  <a:gd name="T65" fmla="*/ 30 h 267"/>
                  <a:gd name="T66" fmla="*/ 0 w 331"/>
                  <a:gd name="T67" fmla="*/ 41 h 267"/>
                  <a:gd name="T68" fmla="*/ 1 w 331"/>
                  <a:gd name="T69" fmla="*/ 56 h 267"/>
                  <a:gd name="T70" fmla="*/ 3 w 331"/>
                  <a:gd name="T71" fmla="*/ 78 h 267"/>
                  <a:gd name="T72" fmla="*/ 8 w 331"/>
                  <a:gd name="T73" fmla="*/ 118 h 267"/>
                  <a:gd name="T74" fmla="*/ 22 w 331"/>
                  <a:gd name="T75" fmla="*/ 120 h 267"/>
                  <a:gd name="T76" fmla="*/ 45 w 331"/>
                  <a:gd name="T77" fmla="*/ 120 h 267"/>
                  <a:gd name="T78" fmla="*/ 76 w 331"/>
                  <a:gd name="T79" fmla="*/ 142 h 267"/>
                  <a:gd name="T80" fmla="*/ 82 w 331"/>
                  <a:gd name="T81" fmla="*/ 161 h 267"/>
                  <a:gd name="T82" fmla="*/ 94 w 331"/>
                  <a:gd name="T83" fmla="*/ 151 h 267"/>
                  <a:gd name="T84" fmla="*/ 97 w 331"/>
                  <a:gd name="T85" fmla="*/ 172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31" h="267">
                    <a:moveTo>
                      <a:pt x="97" y="172"/>
                    </a:moveTo>
                    <a:cubicBezTo>
                      <a:pt x="95" y="171"/>
                      <a:pt x="95" y="171"/>
                      <a:pt x="95" y="171"/>
                    </a:cubicBezTo>
                    <a:cubicBezTo>
                      <a:pt x="95" y="172"/>
                      <a:pt x="96" y="174"/>
                      <a:pt x="96" y="175"/>
                    </a:cubicBezTo>
                    <a:cubicBezTo>
                      <a:pt x="96" y="181"/>
                      <a:pt x="99" y="186"/>
                      <a:pt x="101" y="192"/>
                    </a:cubicBezTo>
                    <a:cubicBezTo>
                      <a:pt x="103" y="198"/>
                      <a:pt x="108" y="208"/>
                      <a:pt x="109" y="212"/>
                    </a:cubicBezTo>
                    <a:cubicBezTo>
                      <a:pt x="111" y="216"/>
                      <a:pt x="111" y="217"/>
                      <a:pt x="113" y="221"/>
                    </a:cubicBezTo>
                    <a:cubicBezTo>
                      <a:pt x="115" y="225"/>
                      <a:pt x="114" y="228"/>
                      <a:pt x="116" y="233"/>
                    </a:cubicBezTo>
                    <a:cubicBezTo>
                      <a:pt x="117" y="235"/>
                      <a:pt x="121" y="238"/>
                      <a:pt x="122" y="242"/>
                    </a:cubicBezTo>
                    <a:cubicBezTo>
                      <a:pt x="124" y="248"/>
                      <a:pt x="128" y="254"/>
                      <a:pt x="130" y="261"/>
                    </a:cubicBezTo>
                    <a:cubicBezTo>
                      <a:pt x="130" y="262"/>
                      <a:pt x="131" y="264"/>
                      <a:pt x="132" y="264"/>
                    </a:cubicBezTo>
                    <a:cubicBezTo>
                      <a:pt x="133" y="266"/>
                      <a:pt x="134" y="267"/>
                      <a:pt x="137" y="266"/>
                    </a:cubicBezTo>
                    <a:cubicBezTo>
                      <a:pt x="139" y="266"/>
                      <a:pt x="139" y="263"/>
                      <a:pt x="140" y="261"/>
                    </a:cubicBezTo>
                    <a:cubicBezTo>
                      <a:pt x="142" y="258"/>
                      <a:pt x="142" y="259"/>
                      <a:pt x="146" y="257"/>
                    </a:cubicBezTo>
                    <a:cubicBezTo>
                      <a:pt x="148" y="256"/>
                      <a:pt x="147" y="249"/>
                      <a:pt x="151" y="248"/>
                    </a:cubicBezTo>
                    <a:cubicBezTo>
                      <a:pt x="152" y="247"/>
                      <a:pt x="154" y="247"/>
                      <a:pt x="154" y="246"/>
                    </a:cubicBezTo>
                    <a:cubicBezTo>
                      <a:pt x="156" y="246"/>
                      <a:pt x="156" y="246"/>
                      <a:pt x="156" y="246"/>
                    </a:cubicBezTo>
                    <a:cubicBezTo>
                      <a:pt x="154" y="239"/>
                      <a:pt x="154" y="239"/>
                      <a:pt x="154" y="239"/>
                    </a:cubicBezTo>
                    <a:cubicBezTo>
                      <a:pt x="154" y="233"/>
                      <a:pt x="158" y="229"/>
                      <a:pt x="158" y="221"/>
                    </a:cubicBezTo>
                    <a:cubicBezTo>
                      <a:pt x="158" y="217"/>
                      <a:pt x="156" y="214"/>
                      <a:pt x="156" y="209"/>
                    </a:cubicBezTo>
                    <a:cubicBezTo>
                      <a:pt x="156" y="203"/>
                      <a:pt x="162" y="202"/>
                      <a:pt x="167" y="200"/>
                    </a:cubicBezTo>
                    <a:cubicBezTo>
                      <a:pt x="169" y="200"/>
                      <a:pt x="172" y="196"/>
                      <a:pt x="174" y="194"/>
                    </a:cubicBezTo>
                    <a:cubicBezTo>
                      <a:pt x="180" y="188"/>
                      <a:pt x="185" y="183"/>
                      <a:pt x="191" y="177"/>
                    </a:cubicBezTo>
                    <a:cubicBezTo>
                      <a:pt x="195" y="172"/>
                      <a:pt x="204" y="171"/>
                      <a:pt x="209" y="166"/>
                    </a:cubicBezTo>
                    <a:cubicBezTo>
                      <a:pt x="211" y="163"/>
                      <a:pt x="211" y="160"/>
                      <a:pt x="212" y="156"/>
                    </a:cubicBezTo>
                    <a:cubicBezTo>
                      <a:pt x="213" y="153"/>
                      <a:pt x="219" y="153"/>
                      <a:pt x="221" y="149"/>
                    </a:cubicBezTo>
                    <a:cubicBezTo>
                      <a:pt x="223" y="150"/>
                      <a:pt x="223" y="152"/>
                      <a:pt x="228" y="152"/>
                    </a:cubicBezTo>
                    <a:cubicBezTo>
                      <a:pt x="235" y="152"/>
                      <a:pt x="243" y="150"/>
                      <a:pt x="243" y="141"/>
                    </a:cubicBezTo>
                    <a:cubicBezTo>
                      <a:pt x="248" y="142"/>
                      <a:pt x="253" y="144"/>
                      <a:pt x="254" y="148"/>
                    </a:cubicBezTo>
                    <a:cubicBezTo>
                      <a:pt x="255" y="151"/>
                      <a:pt x="254" y="156"/>
                      <a:pt x="257" y="159"/>
                    </a:cubicBezTo>
                    <a:cubicBezTo>
                      <a:pt x="259" y="163"/>
                      <a:pt x="262" y="165"/>
                      <a:pt x="266" y="169"/>
                    </a:cubicBezTo>
                    <a:cubicBezTo>
                      <a:pt x="269" y="173"/>
                      <a:pt x="272" y="178"/>
                      <a:pt x="274" y="184"/>
                    </a:cubicBezTo>
                    <a:cubicBezTo>
                      <a:pt x="275" y="185"/>
                      <a:pt x="276" y="186"/>
                      <a:pt x="276" y="188"/>
                    </a:cubicBezTo>
                    <a:cubicBezTo>
                      <a:pt x="276" y="191"/>
                      <a:pt x="275" y="192"/>
                      <a:pt x="275" y="196"/>
                    </a:cubicBezTo>
                    <a:cubicBezTo>
                      <a:pt x="275" y="200"/>
                      <a:pt x="275" y="203"/>
                      <a:pt x="279" y="203"/>
                    </a:cubicBezTo>
                    <a:cubicBezTo>
                      <a:pt x="287" y="203"/>
                      <a:pt x="289" y="195"/>
                      <a:pt x="294" y="190"/>
                    </a:cubicBezTo>
                    <a:cubicBezTo>
                      <a:pt x="296" y="192"/>
                      <a:pt x="295" y="193"/>
                      <a:pt x="297" y="195"/>
                    </a:cubicBezTo>
                    <a:cubicBezTo>
                      <a:pt x="297" y="195"/>
                      <a:pt x="300" y="195"/>
                      <a:pt x="301" y="196"/>
                    </a:cubicBezTo>
                    <a:cubicBezTo>
                      <a:pt x="303" y="200"/>
                      <a:pt x="299" y="209"/>
                      <a:pt x="302" y="209"/>
                    </a:cubicBezTo>
                    <a:cubicBezTo>
                      <a:pt x="302" y="218"/>
                      <a:pt x="310" y="226"/>
                      <a:pt x="310" y="238"/>
                    </a:cubicBezTo>
                    <a:cubicBezTo>
                      <a:pt x="310" y="241"/>
                      <a:pt x="307" y="248"/>
                      <a:pt x="310" y="249"/>
                    </a:cubicBezTo>
                    <a:cubicBezTo>
                      <a:pt x="312" y="244"/>
                      <a:pt x="313" y="241"/>
                      <a:pt x="315" y="236"/>
                    </a:cubicBezTo>
                    <a:cubicBezTo>
                      <a:pt x="316" y="235"/>
                      <a:pt x="318" y="234"/>
                      <a:pt x="318" y="233"/>
                    </a:cubicBezTo>
                    <a:cubicBezTo>
                      <a:pt x="318" y="230"/>
                      <a:pt x="314" y="217"/>
                      <a:pt x="312" y="215"/>
                    </a:cubicBezTo>
                    <a:cubicBezTo>
                      <a:pt x="310" y="213"/>
                      <a:pt x="307" y="211"/>
                      <a:pt x="307" y="208"/>
                    </a:cubicBezTo>
                    <a:cubicBezTo>
                      <a:pt x="307" y="207"/>
                      <a:pt x="307" y="206"/>
                      <a:pt x="307" y="206"/>
                    </a:cubicBezTo>
                    <a:cubicBezTo>
                      <a:pt x="307" y="206"/>
                      <a:pt x="307" y="206"/>
                      <a:pt x="307" y="206"/>
                    </a:cubicBezTo>
                    <a:cubicBezTo>
                      <a:pt x="307" y="205"/>
                      <a:pt x="310" y="202"/>
                      <a:pt x="310" y="200"/>
                    </a:cubicBezTo>
                    <a:cubicBezTo>
                      <a:pt x="310" y="196"/>
                      <a:pt x="309" y="190"/>
                      <a:pt x="307" y="187"/>
                    </a:cubicBezTo>
                    <a:cubicBezTo>
                      <a:pt x="306" y="185"/>
                      <a:pt x="302" y="185"/>
                      <a:pt x="302" y="179"/>
                    </a:cubicBezTo>
                    <a:cubicBezTo>
                      <a:pt x="302" y="174"/>
                      <a:pt x="304" y="170"/>
                      <a:pt x="307" y="167"/>
                    </a:cubicBezTo>
                    <a:cubicBezTo>
                      <a:pt x="308" y="166"/>
                      <a:pt x="311" y="167"/>
                      <a:pt x="314" y="165"/>
                    </a:cubicBezTo>
                    <a:cubicBezTo>
                      <a:pt x="321" y="161"/>
                      <a:pt x="325" y="158"/>
                      <a:pt x="331" y="150"/>
                    </a:cubicBezTo>
                    <a:cubicBezTo>
                      <a:pt x="329" y="150"/>
                      <a:pt x="328" y="150"/>
                      <a:pt x="326" y="150"/>
                    </a:cubicBezTo>
                    <a:cubicBezTo>
                      <a:pt x="320" y="150"/>
                      <a:pt x="317" y="144"/>
                      <a:pt x="317" y="138"/>
                    </a:cubicBezTo>
                    <a:cubicBezTo>
                      <a:pt x="314" y="138"/>
                      <a:pt x="313" y="130"/>
                      <a:pt x="311" y="130"/>
                    </a:cubicBezTo>
                    <a:cubicBezTo>
                      <a:pt x="309" y="130"/>
                      <a:pt x="307" y="131"/>
                      <a:pt x="305" y="131"/>
                    </a:cubicBezTo>
                    <a:cubicBezTo>
                      <a:pt x="304" y="131"/>
                      <a:pt x="304" y="129"/>
                      <a:pt x="304" y="128"/>
                    </a:cubicBezTo>
                    <a:cubicBezTo>
                      <a:pt x="304" y="117"/>
                      <a:pt x="311" y="117"/>
                      <a:pt x="311" y="106"/>
                    </a:cubicBezTo>
                    <a:cubicBezTo>
                      <a:pt x="311" y="100"/>
                      <a:pt x="307" y="98"/>
                      <a:pt x="305" y="93"/>
                    </a:cubicBezTo>
                    <a:cubicBezTo>
                      <a:pt x="297" y="90"/>
                      <a:pt x="291" y="91"/>
                      <a:pt x="289" y="81"/>
                    </a:cubicBezTo>
                    <a:cubicBezTo>
                      <a:pt x="287" y="81"/>
                      <a:pt x="287" y="81"/>
                      <a:pt x="287" y="81"/>
                    </a:cubicBezTo>
                    <a:cubicBezTo>
                      <a:pt x="285" y="84"/>
                      <a:pt x="285" y="84"/>
                      <a:pt x="285" y="84"/>
                    </a:cubicBezTo>
                    <a:cubicBezTo>
                      <a:pt x="281" y="85"/>
                      <a:pt x="278" y="82"/>
                      <a:pt x="275" y="84"/>
                    </a:cubicBezTo>
                    <a:cubicBezTo>
                      <a:pt x="274" y="85"/>
                      <a:pt x="274" y="86"/>
                      <a:pt x="272" y="88"/>
                    </a:cubicBezTo>
                    <a:cubicBezTo>
                      <a:pt x="270" y="89"/>
                      <a:pt x="260" y="97"/>
                      <a:pt x="256" y="97"/>
                    </a:cubicBezTo>
                    <a:cubicBezTo>
                      <a:pt x="251" y="97"/>
                      <a:pt x="249" y="93"/>
                      <a:pt x="242" y="93"/>
                    </a:cubicBezTo>
                    <a:cubicBezTo>
                      <a:pt x="235" y="93"/>
                      <a:pt x="234" y="99"/>
                      <a:pt x="230" y="101"/>
                    </a:cubicBezTo>
                    <a:cubicBezTo>
                      <a:pt x="230" y="99"/>
                      <a:pt x="229" y="94"/>
                      <a:pt x="227" y="94"/>
                    </a:cubicBezTo>
                    <a:cubicBezTo>
                      <a:pt x="225" y="94"/>
                      <a:pt x="225" y="96"/>
                      <a:pt x="222" y="96"/>
                    </a:cubicBezTo>
                    <a:cubicBezTo>
                      <a:pt x="218" y="96"/>
                      <a:pt x="214" y="96"/>
                      <a:pt x="210" y="96"/>
                    </a:cubicBezTo>
                    <a:cubicBezTo>
                      <a:pt x="203" y="96"/>
                      <a:pt x="201" y="91"/>
                      <a:pt x="196" y="89"/>
                    </a:cubicBezTo>
                    <a:cubicBezTo>
                      <a:pt x="195" y="88"/>
                      <a:pt x="193" y="90"/>
                      <a:pt x="192" y="88"/>
                    </a:cubicBezTo>
                    <a:cubicBezTo>
                      <a:pt x="191" y="86"/>
                      <a:pt x="191" y="84"/>
                      <a:pt x="188" y="82"/>
                    </a:cubicBezTo>
                    <a:cubicBezTo>
                      <a:pt x="184" y="80"/>
                      <a:pt x="181" y="82"/>
                      <a:pt x="178" y="78"/>
                    </a:cubicBezTo>
                    <a:cubicBezTo>
                      <a:pt x="174" y="75"/>
                      <a:pt x="171" y="76"/>
                      <a:pt x="165" y="75"/>
                    </a:cubicBezTo>
                    <a:cubicBezTo>
                      <a:pt x="160" y="74"/>
                      <a:pt x="158" y="70"/>
                      <a:pt x="153" y="68"/>
                    </a:cubicBezTo>
                    <a:cubicBezTo>
                      <a:pt x="152" y="68"/>
                      <a:pt x="149" y="68"/>
                      <a:pt x="148" y="67"/>
                    </a:cubicBezTo>
                    <a:cubicBezTo>
                      <a:pt x="147" y="63"/>
                      <a:pt x="148" y="61"/>
                      <a:pt x="147" y="58"/>
                    </a:cubicBezTo>
                    <a:cubicBezTo>
                      <a:pt x="147" y="55"/>
                      <a:pt x="147" y="55"/>
                      <a:pt x="147" y="55"/>
                    </a:cubicBezTo>
                    <a:cubicBezTo>
                      <a:pt x="150" y="55"/>
                      <a:pt x="153" y="56"/>
                      <a:pt x="153" y="52"/>
                    </a:cubicBezTo>
                    <a:cubicBezTo>
                      <a:pt x="153" y="49"/>
                      <a:pt x="149" y="48"/>
                      <a:pt x="149" y="45"/>
                    </a:cubicBezTo>
                    <a:cubicBezTo>
                      <a:pt x="149" y="37"/>
                      <a:pt x="160" y="38"/>
                      <a:pt x="160" y="31"/>
                    </a:cubicBezTo>
                    <a:cubicBezTo>
                      <a:pt x="160" y="28"/>
                      <a:pt x="153" y="23"/>
                      <a:pt x="151" y="23"/>
                    </a:cubicBezTo>
                    <a:cubicBezTo>
                      <a:pt x="146" y="23"/>
                      <a:pt x="144" y="27"/>
                      <a:pt x="139" y="28"/>
                    </a:cubicBezTo>
                    <a:cubicBezTo>
                      <a:pt x="133" y="26"/>
                      <a:pt x="130" y="26"/>
                      <a:pt x="126" y="22"/>
                    </a:cubicBezTo>
                    <a:cubicBezTo>
                      <a:pt x="124" y="20"/>
                      <a:pt x="126" y="16"/>
                      <a:pt x="122" y="15"/>
                    </a:cubicBezTo>
                    <a:cubicBezTo>
                      <a:pt x="118" y="14"/>
                      <a:pt x="115" y="15"/>
                      <a:pt x="115" y="10"/>
                    </a:cubicBezTo>
                    <a:cubicBezTo>
                      <a:pt x="112" y="10"/>
                      <a:pt x="109" y="10"/>
                      <a:pt x="106" y="10"/>
                    </a:cubicBezTo>
                    <a:cubicBezTo>
                      <a:pt x="100" y="10"/>
                      <a:pt x="98" y="14"/>
                      <a:pt x="91" y="14"/>
                    </a:cubicBezTo>
                    <a:cubicBezTo>
                      <a:pt x="84" y="14"/>
                      <a:pt x="91" y="0"/>
                      <a:pt x="85" y="0"/>
                    </a:cubicBezTo>
                    <a:cubicBezTo>
                      <a:pt x="79" y="0"/>
                      <a:pt x="78" y="6"/>
                      <a:pt x="75" y="6"/>
                    </a:cubicBezTo>
                    <a:cubicBezTo>
                      <a:pt x="75" y="6"/>
                      <a:pt x="74" y="7"/>
                      <a:pt x="74" y="6"/>
                    </a:cubicBezTo>
                    <a:cubicBezTo>
                      <a:pt x="71" y="10"/>
                      <a:pt x="67" y="14"/>
                      <a:pt x="61" y="14"/>
                    </a:cubicBezTo>
                    <a:cubicBezTo>
                      <a:pt x="59" y="14"/>
                      <a:pt x="58" y="10"/>
                      <a:pt x="56" y="10"/>
                    </a:cubicBezTo>
                    <a:cubicBezTo>
                      <a:pt x="54" y="10"/>
                      <a:pt x="47" y="13"/>
                      <a:pt x="47" y="9"/>
                    </a:cubicBezTo>
                    <a:cubicBezTo>
                      <a:pt x="44" y="9"/>
                      <a:pt x="45" y="8"/>
                      <a:pt x="42" y="8"/>
                    </a:cubicBezTo>
                    <a:cubicBezTo>
                      <a:pt x="35" y="8"/>
                      <a:pt x="34" y="16"/>
                      <a:pt x="29" y="20"/>
                    </a:cubicBezTo>
                    <a:cubicBezTo>
                      <a:pt x="27" y="23"/>
                      <a:pt x="24" y="23"/>
                      <a:pt x="21" y="25"/>
                    </a:cubicBezTo>
                    <a:cubicBezTo>
                      <a:pt x="20" y="27"/>
                      <a:pt x="18" y="30"/>
                      <a:pt x="15" y="30"/>
                    </a:cubicBezTo>
                    <a:cubicBezTo>
                      <a:pt x="12" y="30"/>
                      <a:pt x="10" y="27"/>
                      <a:pt x="8" y="27"/>
                    </a:cubicBezTo>
                    <a:cubicBezTo>
                      <a:pt x="7" y="27"/>
                      <a:pt x="7" y="29"/>
                      <a:pt x="6" y="29"/>
                    </a:cubicBezTo>
                    <a:cubicBezTo>
                      <a:pt x="4" y="30"/>
                      <a:pt x="0" y="41"/>
                      <a:pt x="0" y="41"/>
                    </a:cubicBezTo>
                    <a:cubicBezTo>
                      <a:pt x="0" y="42"/>
                      <a:pt x="0" y="43"/>
                      <a:pt x="0" y="44"/>
                    </a:cubicBezTo>
                    <a:cubicBezTo>
                      <a:pt x="0" y="45"/>
                      <a:pt x="0" y="46"/>
                      <a:pt x="1" y="47"/>
                    </a:cubicBezTo>
                    <a:cubicBezTo>
                      <a:pt x="1" y="56"/>
                      <a:pt x="1" y="56"/>
                      <a:pt x="1" y="56"/>
                    </a:cubicBezTo>
                    <a:cubicBezTo>
                      <a:pt x="2" y="59"/>
                      <a:pt x="1" y="61"/>
                      <a:pt x="2" y="63"/>
                    </a:cubicBezTo>
                    <a:cubicBezTo>
                      <a:pt x="3" y="66"/>
                      <a:pt x="9" y="63"/>
                      <a:pt x="9" y="68"/>
                    </a:cubicBezTo>
                    <a:cubicBezTo>
                      <a:pt x="9" y="74"/>
                      <a:pt x="3" y="73"/>
                      <a:pt x="3" y="78"/>
                    </a:cubicBezTo>
                    <a:cubicBezTo>
                      <a:pt x="3" y="82"/>
                      <a:pt x="5" y="82"/>
                      <a:pt x="6" y="83"/>
                    </a:cubicBezTo>
                    <a:cubicBezTo>
                      <a:pt x="11" y="93"/>
                      <a:pt x="21" y="94"/>
                      <a:pt x="21" y="107"/>
                    </a:cubicBezTo>
                    <a:cubicBezTo>
                      <a:pt x="13" y="108"/>
                      <a:pt x="8" y="110"/>
                      <a:pt x="8" y="118"/>
                    </a:cubicBezTo>
                    <a:cubicBezTo>
                      <a:pt x="8" y="120"/>
                      <a:pt x="10" y="121"/>
                      <a:pt x="10" y="123"/>
                    </a:cubicBezTo>
                    <a:cubicBezTo>
                      <a:pt x="20" y="122"/>
                      <a:pt x="20" y="122"/>
                      <a:pt x="20" y="122"/>
                    </a:cubicBezTo>
                    <a:cubicBezTo>
                      <a:pt x="20" y="122"/>
                      <a:pt x="21" y="121"/>
                      <a:pt x="22" y="120"/>
                    </a:cubicBezTo>
                    <a:cubicBezTo>
                      <a:pt x="30" y="122"/>
                      <a:pt x="30" y="122"/>
                      <a:pt x="30" y="122"/>
                    </a:cubicBezTo>
                    <a:cubicBezTo>
                      <a:pt x="33" y="122"/>
                      <a:pt x="33" y="120"/>
                      <a:pt x="37" y="120"/>
                    </a:cubicBezTo>
                    <a:cubicBezTo>
                      <a:pt x="40" y="120"/>
                      <a:pt x="42" y="119"/>
                      <a:pt x="45" y="120"/>
                    </a:cubicBezTo>
                    <a:cubicBezTo>
                      <a:pt x="49" y="121"/>
                      <a:pt x="51" y="128"/>
                      <a:pt x="53" y="132"/>
                    </a:cubicBezTo>
                    <a:cubicBezTo>
                      <a:pt x="56" y="136"/>
                      <a:pt x="64" y="142"/>
                      <a:pt x="70" y="142"/>
                    </a:cubicBezTo>
                    <a:cubicBezTo>
                      <a:pt x="72" y="142"/>
                      <a:pt x="74" y="142"/>
                      <a:pt x="76" y="142"/>
                    </a:cubicBezTo>
                    <a:cubicBezTo>
                      <a:pt x="75" y="143"/>
                      <a:pt x="75" y="146"/>
                      <a:pt x="73" y="146"/>
                    </a:cubicBezTo>
                    <a:cubicBezTo>
                      <a:pt x="70" y="147"/>
                      <a:pt x="68" y="146"/>
                      <a:pt x="66" y="148"/>
                    </a:cubicBezTo>
                    <a:cubicBezTo>
                      <a:pt x="70" y="152"/>
                      <a:pt x="73" y="161"/>
                      <a:pt x="82" y="161"/>
                    </a:cubicBezTo>
                    <a:cubicBezTo>
                      <a:pt x="90" y="161"/>
                      <a:pt x="90" y="151"/>
                      <a:pt x="94" y="147"/>
                    </a:cubicBezTo>
                    <a:cubicBezTo>
                      <a:pt x="96" y="147"/>
                      <a:pt x="96" y="147"/>
                      <a:pt x="96" y="147"/>
                    </a:cubicBezTo>
                    <a:cubicBezTo>
                      <a:pt x="96" y="148"/>
                      <a:pt x="94" y="151"/>
                      <a:pt x="94" y="151"/>
                    </a:cubicBezTo>
                    <a:cubicBezTo>
                      <a:pt x="94" y="155"/>
                      <a:pt x="97" y="159"/>
                      <a:pt x="97" y="163"/>
                    </a:cubicBezTo>
                    <a:cubicBezTo>
                      <a:pt x="97" y="167"/>
                      <a:pt x="96" y="167"/>
                      <a:pt x="96" y="172"/>
                    </a:cubicBezTo>
                    <a:lnTo>
                      <a:pt x="97" y="172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70" name="Freeform 11"/>
              <p:cNvSpPr>
                <a:spLocks/>
              </p:cNvSpPr>
              <p:nvPr/>
            </p:nvSpPr>
            <p:spPr bwMode="auto">
              <a:xfrm>
                <a:off x="6557486" y="2958017"/>
                <a:ext cx="203229" cy="225535"/>
              </a:xfrm>
              <a:custGeom>
                <a:avLst/>
                <a:gdLst>
                  <a:gd name="T0" fmla="*/ 24 w 83"/>
                  <a:gd name="T1" fmla="*/ 85 h 92"/>
                  <a:gd name="T2" fmla="*/ 23 w 83"/>
                  <a:gd name="T3" fmla="*/ 80 h 92"/>
                  <a:gd name="T4" fmla="*/ 17 w 83"/>
                  <a:gd name="T5" fmla="*/ 82 h 92"/>
                  <a:gd name="T6" fmla="*/ 8 w 83"/>
                  <a:gd name="T7" fmla="*/ 66 h 92"/>
                  <a:gd name="T8" fmla="*/ 8 w 83"/>
                  <a:gd name="T9" fmla="*/ 65 h 92"/>
                  <a:gd name="T10" fmla="*/ 4 w 83"/>
                  <a:gd name="T11" fmla="*/ 63 h 92"/>
                  <a:gd name="T12" fmla="*/ 0 w 83"/>
                  <a:gd name="T13" fmla="*/ 51 h 92"/>
                  <a:gd name="T14" fmla="*/ 10 w 83"/>
                  <a:gd name="T15" fmla="*/ 48 h 92"/>
                  <a:gd name="T16" fmla="*/ 22 w 83"/>
                  <a:gd name="T17" fmla="*/ 35 h 92"/>
                  <a:gd name="T18" fmla="*/ 30 w 83"/>
                  <a:gd name="T19" fmla="*/ 32 h 92"/>
                  <a:gd name="T20" fmla="*/ 36 w 83"/>
                  <a:gd name="T21" fmla="*/ 26 h 92"/>
                  <a:gd name="T22" fmla="*/ 38 w 83"/>
                  <a:gd name="T23" fmla="*/ 23 h 92"/>
                  <a:gd name="T24" fmla="*/ 41 w 83"/>
                  <a:gd name="T25" fmla="*/ 21 h 92"/>
                  <a:gd name="T26" fmla="*/ 43 w 83"/>
                  <a:gd name="T27" fmla="*/ 19 h 92"/>
                  <a:gd name="T28" fmla="*/ 53 w 83"/>
                  <a:gd name="T29" fmla="*/ 15 h 92"/>
                  <a:gd name="T30" fmla="*/ 66 w 83"/>
                  <a:gd name="T31" fmla="*/ 0 h 92"/>
                  <a:gd name="T32" fmla="*/ 71 w 83"/>
                  <a:gd name="T33" fmla="*/ 7 h 92"/>
                  <a:gd name="T34" fmla="*/ 83 w 83"/>
                  <a:gd name="T35" fmla="*/ 15 h 92"/>
                  <a:gd name="T36" fmla="*/ 76 w 83"/>
                  <a:gd name="T37" fmla="*/ 19 h 92"/>
                  <a:gd name="T38" fmla="*/ 78 w 83"/>
                  <a:gd name="T39" fmla="*/ 20 h 92"/>
                  <a:gd name="T40" fmla="*/ 69 w 83"/>
                  <a:gd name="T41" fmla="*/ 24 h 92"/>
                  <a:gd name="T42" fmla="*/ 70 w 83"/>
                  <a:gd name="T43" fmla="*/ 27 h 92"/>
                  <a:gd name="T44" fmla="*/ 68 w 83"/>
                  <a:gd name="T45" fmla="*/ 29 h 92"/>
                  <a:gd name="T46" fmla="*/ 81 w 83"/>
                  <a:gd name="T47" fmla="*/ 47 h 92"/>
                  <a:gd name="T48" fmla="*/ 75 w 83"/>
                  <a:gd name="T49" fmla="*/ 50 h 92"/>
                  <a:gd name="T50" fmla="*/ 72 w 83"/>
                  <a:gd name="T51" fmla="*/ 51 h 92"/>
                  <a:gd name="T52" fmla="*/ 71 w 83"/>
                  <a:gd name="T53" fmla="*/ 54 h 92"/>
                  <a:gd name="T54" fmla="*/ 67 w 83"/>
                  <a:gd name="T55" fmla="*/ 67 h 92"/>
                  <a:gd name="T56" fmla="*/ 61 w 83"/>
                  <a:gd name="T57" fmla="*/ 73 h 92"/>
                  <a:gd name="T58" fmla="*/ 62 w 83"/>
                  <a:gd name="T59" fmla="*/ 77 h 92"/>
                  <a:gd name="T60" fmla="*/ 59 w 83"/>
                  <a:gd name="T61" fmla="*/ 87 h 92"/>
                  <a:gd name="T62" fmla="*/ 50 w 83"/>
                  <a:gd name="T63" fmla="*/ 92 h 92"/>
                  <a:gd name="T64" fmla="*/ 46 w 83"/>
                  <a:gd name="T65" fmla="*/ 88 h 92"/>
                  <a:gd name="T66" fmla="*/ 33 w 83"/>
                  <a:gd name="T67" fmla="*/ 83 h 92"/>
                  <a:gd name="T68" fmla="*/ 26 w 83"/>
                  <a:gd name="T69" fmla="*/ 86 h 92"/>
                  <a:gd name="T70" fmla="*/ 24 w 83"/>
                  <a:gd name="T71" fmla="*/ 8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3" h="92">
                    <a:moveTo>
                      <a:pt x="24" y="85"/>
                    </a:moveTo>
                    <a:cubicBezTo>
                      <a:pt x="23" y="85"/>
                      <a:pt x="24" y="82"/>
                      <a:pt x="23" y="80"/>
                    </a:cubicBezTo>
                    <a:cubicBezTo>
                      <a:pt x="21" y="80"/>
                      <a:pt x="20" y="82"/>
                      <a:pt x="17" y="82"/>
                    </a:cubicBezTo>
                    <a:cubicBezTo>
                      <a:pt x="7" y="82"/>
                      <a:pt x="11" y="72"/>
                      <a:pt x="8" y="66"/>
                    </a:cubicBezTo>
                    <a:cubicBezTo>
                      <a:pt x="8" y="66"/>
                      <a:pt x="8" y="65"/>
                      <a:pt x="8" y="65"/>
                    </a:cubicBezTo>
                    <a:cubicBezTo>
                      <a:pt x="7" y="63"/>
                      <a:pt x="6" y="63"/>
                      <a:pt x="4" y="63"/>
                    </a:cubicBezTo>
                    <a:cubicBezTo>
                      <a:pt x="3" y="63"/>
                      <a:pt x="0" y="52"/>
                      <a:pt x="0" y="51"/>
                    </a:cubicBezTo>
                    <a:cubicBezTo>
                      <a:pt x="0" y="46"/>
                      <a:pt x="6" y="48"/>
                      <a:pt x="10" y="48"/>
                    </a:cubicBezTo>
                    <a:cubicBezTo>
                      <a:pt x="19" y="48"/>
                      <a:pt x="18" y="39"/>
                      <a:pt x="22" y="35"/>
                    </a:cubicBezTo>
                    <a:cubicBezTo>
                      <a:pt x="24" y="33"/>
                      <a:pt x="27" y="33"/>
                      <a:pt x="30" y="32"/>
                    </a:cubicBezTo>
                    <a:cubicBezTo>
                      <a:pt x="34" y="32"/>
                      <a:pt x="34" y="29"/>
                      <a:pt x="36" y="26"/>
                    </a:cubicBezTo>
                    <a:cubicBezTo>
                      <a:pt x="35" y="25"/>
                      <a:pt x="38" y="23"/>
                      <a:pt x="38" y="23"/>
                    </a:cubicBezTo>
                    <a:cubicBezTo>
                      <a:pt x="40" y="22"/>
                      <a:pt x="40" y="22"/>
                      <a:pt x="41" y="21"/>
                    </a:cubicBezTo>
                    <a:cubicBezTo>
                      <a:pt x="42" y="21"/>
                      <a:pt x="42" y="19"/>
                      <a:pt x="43" y="19"/>
                    </a:cubicBezTo>
                    <a:cubicBezTo>
                      <a:pt x="45" y="16"/>
                      <a:pt x="52" y="18"/>
                      <a:pt x="53" y="15"/>
                    </a:cubicBezTo>
                    <a:cubicBezTo>
                      <a:pt x="56" y="11"/>
                      <a:pt x="62" y="0"/>
                      <a:pt x="66" y="0"/>
                    </a:cubicBezTo>
                    <a:cubicBezTo>
                      <a:pt x="71" y="0"/>
                      <a:pt x="71" y="3"/>
                      <a:pt x="71" y="7"/>
                    </a:cubicBezTo>
                    <a:cubicBezTo>
                      <a:pt x="71" y="13"/>
                      <a:pt x="83" y="10"/>
                      <a:pt x="83" y="15"/>
                    </a:cubicBezTo>
                    <a:cubicBezTo>
                      <a:pt x="83" y="18"/>
                      <a:pt x="76" y="16"/>
                      <a:pt x="76" y="19"/>
                    </a:cubicBezTo>
                    <a:cubicBezTo>
                      <a:pt x="76" y="19"/>
                      <a:pt x="77" y="20"/>
                      <a:pt x="78" y="20"/>
                    </a:cubicBezTo>
                    <a:cubicBezTo>
                      <a:pt x="77" y="21"/>
                      <a:pt x="69" y="24"/>
                      <a:pt x="69" y="24"/>
                    </a:cubicBezTo>
                    <a:cubicBezTo>
                      <a:pt x="70" y="25"/>
                      <a:pt x="70" y="26"/>
                      <a:pt x="70" y="27"/>
                    </a:cubicBezTo>
                    <a:cubicBezTo>
                      <a:pt x="70" y="27"/>
                      <a:pt x="68" y="28"/>
                      <a:pt x="68" y="29"/>
                    </a:cubicBezTo>
                    <a:cubicBezTo>
                      <a:pt x="68" y="33"/>
                      <a:pt x="76" y="47"/>
                      <a:pt x="81" y="47"/>
                    </a:cubicBezTo>
                    <a:cubicBezTo>
                      <a:pt x="80" y="52"/>
                      <a:pt x="78" y="50"/>
                      <a:pt x="75" y="50"/>
                    </a:cubicBezTo>
                    <a:cubicBezTo>
                      <a:pt x="74" y="50"/>
                      <a:pt x="73" y="51"/>
                      <a:pt x="72" y="51"/>
                    </a:cubicBezTo>
                    <a:cubicBezTo>
                      <a:pt x="71" y="54"/>
                      <a:pt x="71" y="54"/>
                      <a:pt x="71" y="54"/>
                    </a:cubicBezTo>
                    <a:cubicBezTo>
                      <a:pt x="69" y="60"/>
                      <a:pt x="67" y="62"/>
                      <a:pt x="67" y="67"/>
                    </a:cubicBezTo>
                    <a:cubicBezTo>
                      <a:pt x="64" y="67"/>
                      <a:pt x="61" y="72"/>
                      <a:pt x="61" y="73"/>
                    </a:cubicBezTo>
                    <a:cubicBezTo>
                      <a:pt x="61" y="75"/>
                      <a:pt x="62" y="76"/>
                      <a:pt x="62" y="77"/>
                    </a:cubicBezTo>
                    <a:cubicBezTo>
                      <a:pt x="62" y="80"/>
                      <a:pt x="59" y="84"/>
                      <a:pt x="59" y="87"/>
                    </a:cubicBezTo>
                    <a:cubicBezTo>
                      <a:pt x="54" y="88"/>
                      <a:pt x="54" y="92"/>
                      <a:pt x="50" y="92"/>
                    </a:cubicBezTo>
                    <a:cubicBezTo>
                      <a:pt x="47" y="92"/>
                      <a:pt x="46" y="89"/>
                      <a:pt x="46" y="88"/>
                    </a:cubicBezTo>
                    <a:cubicBezTo>
                      <a:pt x="41" y="86"/>
                      <a:pt x="38" y="83"/>
                      <a:pt x="33" y="83"/>
                    </a:cubicBezTo>
                    <a:cubicBezTo>
                      <a:pt x="31" y="83"/>
                      <a:pt x="30" y="86"/>
                      <a:pt x="26" y="86"/>
                    </a:cubicBezTo>
                    <a:cubicBezTo>
                      <a:pt x="25" y="86"/>
                      <a:pt x="25" y="85"/>
                      <a:pt x="24" y="85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71" name="Freeform 34"/>
              <p:cNvSpPr>
                <a:spLocks/>
              </p:cNvSpPr>
              <p:nvPr/>
            </p:nvSpPr>
            <p:spPr bwMode="auto">
              <a:xfrm>
                <a:off x="6821436" y="2902254"/>
                <a:ext cx="90462" cy="83027"/>
              </a:xfrm>
              <a:custGeom>
                <a:avLst/>
                <a:gdLst>
                  <a:gd name="T0" fmla="*/ 31 w 37"/>
                  <a:gd name="T1" fmla="*/ 24 h 34"/>
                  <a:gd name="T2" fmla="*/ 29 w 37"/>
                  <a:gd name="T3" fmla="*/ 22 h 34"/>
                  <a:gd name="T4" fmla="*/ 27 w 37"/>
                  <a:gd name="T5" fmla="*/ 26 h 34"/>
                  <a:gd name="T6" fmla="*/ 30 w 37"/>
                  <a:gd name="T7" fmla="*/ 31 h 34"/>
                  <a:gd name="T8" fmla="*/ 27 w 37"/>
                  <a:gd name="T9" fmla="*/ 34 h 34"/>
                  <a:gd name="T10" fmla="*/ 26 w 37"/>
                  <a:gd name="T11" fmla="*/ 32 h 34"/>
                  <a:gd name="T12" fmla="*/ 23 w 37"/>
                  <a:gd name="T13" fmla="*/ 33 h 34"/>
                  <a:gd name="T14" fmla="*/ 16 w 37"/>
                  <a:gd name="T15" fmla="*/ 24 h 34"/>
                  <a:gd name="T16" fmla="*/ 18 w 37"/>
                  <a:gd name="T17" fmla="*/ 21 h 34"/>
                  <a:gd name="T18" fmla="*/ 17 w 37"/>
                  <a:gd name="T19" fmla="*/ 18 h 34"/>
                  <a:gd name="T20" fmla="*/ 13 w 37"/>
                  <a:gd name="T21" fmla="*/ 18 h 34"/>
                  <a:gd name="T22" fmla="*/ 13 w 37"/>
                  <a:gd name="T23" fmla="*/ 20 h 34"/>
                  <a:gd name="T24" fmla="*/ 10 w 37"/>
                  <a:gd name="T25" fmla="*/ 19 h 34"/>
                  <a:gd name="T26" fmla="*/ 10 w 37"/>
                  <a:gd name="T27" fmla="*/ 20 h 34"/>
                  <a:gd name="T28" fmla="*/ 7 w 37"/>
                  <a:gd name="T29" fmla="*/ 18 h 34"/>
                  <a:gd name="T30" fmla="*/ 2 w 37"/>
                  <a:gd name="T31" fmla="*/ 29 h 34"/>
                  <a:gd name="T32" fmla="*/ 2 w 37"/>
                  <a:gd name="T33" fmla="*/ 23 h 34"/>
                  <a:gd name="T34" fmla="*/ 1 w 37"/>
                  <a:gd name="T35" fmla="*/ 20 h 34"/>
                  <a:gd name="T36" fmla="*/ 3 w 37"/>
                  <a:gd name="T37" fmla="*/ 14 h 34"/>
                  <a:gd name="T38" fmla="*/ 12 w 37"/>
                  <a:gd name="T39" fmla="*/ 9 h 34"/>
                  <a:gd name="T40" fmla="*/ 16 w 37"/>
                  <a:gd name="T41" fmla="*/ 13 h 34"/>
                  <a:gd name="T42" fmla="*/ 18 w 37"/>
                  <a:gd name="T43" fmla="*/ 13 h 34"/>
                  <a:gd name="T44" fmla="*/ 20 w 37"/>
                  <a:gd name="T45" fmla="*/ 10 h 34"/>
                  <a:gd name="T46" fmla="*/ 26 w 37"/>
                  <a:gd name="T47" fmla="*/ 6 h 34"/>
                  <a:gd name="T48" fmla="*/ 27 w 37"/>
                  <a:gd name="T49" fmla="*/ 0 h 34"/>
                  <a:gd name="T50" fmla="*/ 31 w 37"/>
                  <a:gd name="T51" fmla="*/ 2 h 34"/>
                  <a:gd name="T52" fmla="*/ 37 w 37"/>
                  <a:gd name="T53" fmla="*/ 21 h 34"/>
                  <a:gd name="T54" fmla="*/ 34 w 37"/>
                  <a:gd name="T55" fmla="*/ 29 h 34"/>
                  <a:gd name="T56" fmla="*/ 31 w 37"/>
                  <a:gd name="T57" fmla="*/ 23 h 34"/>
                  <a:gd name="T58" fmla="*/ 31 w 37"/>
                  <a:gd name="T59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7" h="34">
                    <a:moveTo>
                      <a:pt x="31" y="24"/>
                    </a:moveTo>
                    <a:cubicBezTo>
                      <a:pt x="31" y="23"/>
                      <a:pt x="30" y="23"/>
                      <a:pt x="29" y="22"/>
                    </a:cubicBezTo>
                    <a:cubicBezTo>
                      <a:pt x="28" y="24"/>
                      <a:pt x="27" y="24"/>
                      <a:pt x="27" y="26"/>
                    </a:cubicBezTo>
                    <a:cubicBezTo>
                      <a:pt x="27" y="27"/>
                      <a:pt x="30" y="28"/>
                      <a:pt x="30" y="31"/>
                    </a:cubicBezTo>
                    <a:cubicBezTo>
                      <a:pt x="30" y="33"/>
                      <a:pt x="29" y="34"/>
                      <a:pt x="27" y="34"/>
                    </a:cubicBezTo>
                    <a:cubicBezTo>
                      <a:pt x="26" y="34"/>
                      <a:pt x="26" y="33"/>
                      <a:pt x="26" y="32"/>
                    </a:cubicBezTo>
                    <a:cubicBezTo>
                      <a:pt x="25" y="33"/>
                      <a:pt x="24" y="33"/>
                      <a:pt x="23" y="33"/>
                    </a:cubicBezTo>
                    <a:cubicBezTo>
                      <a:pt x="19" y="32"/>
                      <a:pt x="16" y="28"/>
                      <a:pt x="16" y="24"/>
                    </a:cubicBezTo>
                    <a:cubicBezTo>
                      <a:pt x="16" y="22"/>
                      <a:pt x="17" y="21"/>
                      <a:pt x="18" y="21"/>
                    </a:cubicBezTo>
                    <a:cubicBezTo>
                      <a:pt x="17" y="20"/>
                      <a:pt x="17" y="19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9"/>
                      <a:pt x="13" y="20"/>
                      <a:pt x="13" y="20"/>
                    </a:cubicBezTo>
                    <a:cubicBezTo>
                      <a:pt x="11" y="20"/>
                      <a:pt x="11" y="20"/>
                      <a:pt x="10" y="19"/>
                    </a:cubicBezTo>
                    <a:cubicBezTo>
                      <a:pt x="10" y="19"/>
                      <a:pt x="10" y="20"/>
                      <a:pt x="10" y="20"/>
                    </a:cubicBezTo>
                    <a:cubicBezTo>
                      <a:pt x="9" y="20"/>
                      <a:pt x="7" y="18"/>
                      <a:pt x="7" y="18"/>
                    </a:cubicBezTo>
                    <a:cubicBezTo>
                      <a:pt x="4" y="20"/>
                      <a:pt x="5" y="29"/>
                      <a:pt x="2" y="29"/>
                    </a:cubicBezTo>
                    <a:cubicBezTo>
                      <a:pt x="0" y="29"/>
                      <a:pt x="2" y="24"/>
                      <a:pt x="2" y="23"/>
                    </a:cubicBezTo>
                    <a:cubicBezTo>
                      <a:pt x="2" y="22"/>
                      <a:pt x="1" y="21"/>
                      <a:pt x="1" y="20"/>
                    </a:cubicBezTo>
                    <a:cubicBezTo>
                      <a:pt x="1" y="18"/>
                      <a:pt x="2" y="16"/>
                      <a:pt x="3" y="14"/>
                    </a:cubicBezTo>
                    <a:cubicBezTo>
                      <a:pt x="8" y="14"/>
                      <a:pt x="7" y="9"/>
                      <a:pt x="12" y="9"/>
                    </a:cubicBezTo>
                    <a:cubicBezTo>
                      <a:pt x="15" y="9"/>
                      <a:pt x="14" y="13"/>
                      <a:pt x="16" y="13"/>
                    </a:cubicBezTo>
                    <a:cubicBezTo>
                      <a:pt x="17" y="13"/>
                      <a:pt x="17" y="13"/>
                      <a:pt x="18" y="13"/>
                    </a:cubicBezTo>
                    <a:cubicBezTo>
                      <a:pt x="18" y="11"/>
                      <a:pt x="19" y="10"/>
                      <a:pt x="20" y="10"/>
                    </a:cubicBezTo>
                    <a:cubicBezTo>
                      <a:pt x="20" y="6"/>
                      <a:pt x="25" y="7"/>
                      <a:pt x="26" y="6"/>
                    </a:cubicBezTo>
                    <a:cubicBezTo>
                      <a:pt x="27" y="4"/>
                      <a:pt x="26" y="0"/>
                      <a:pt x="27" y="0"/>
                    </a:cubicBezTo>
                    <a:cubicBezTo>
                      <a:pt x="29" y="0"/>
                      <a:pt x="30" y="1"/>
                      <a:pt x="31" y="2"/>
                    </a:cubicBezTo>
                    <a:cubicBezTo>
                      <a:pt x="33" y="4"/>
                      <a:pt x="37" y="19"/>
                      <a:pt x="37" y="21"/>
                    </a:cubicBezTo>
                    <a:cubicBezTo>
                      <a:pt x="37" y="24"/>
                      <a:pt x="34" y="25"/>
                      <a:pt x="34" y="29"/>
                    </a:cubicBezTo>
                    <a:cubicBezTo>
                      <a:pt x="33" y="29"/>
                      <a:pt x="31" y="24"/>
                      <a:pt x="31" y="23"/>
                    </a:cubicBezTo>
                    <a:lnTo>
                      <a:pt x="31" y="24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72" name="Freeform 35"/>
              <p:cNvSpPr>
                <a:spLocks/>
              </p:cNvSpPr>
              <p:nvPr/>
            </p:nvSpPr>
            <p:spPr bwMode="auto">
              <a:xfrm>
                <a:off x="6738409" y="2879948"/>
                <a:ext cx="43372" cy="45851"/>
              </a:xfrm>
              <a:custGeom>
                <a:avLst/>
                <a:gdLst>
                  <a:gd name="T0" fmla="*/ 1 w 18"/>
                  <a:gd name="T1" fmla="*/ 19 h 19"/>
                  <a:gd name="T2" fmla="*/ 0 w 18"/>
                  <a:gd name="T3" fmla="*/ 19 h 19"/>
                  <a:gd name="T4" fmla="*/ 14 w 18"/>
                  <a:gd name="T5" fmla="*/ 3 h 19"/>
                  <a:gd name="T6" fmla="*/ 16 w 18"/>
                  <a:gd name="T7" fmla="*/ 0 h 19"/>
                  <a:gd name="T8" fmla="*/ 18 w 18"/>
                  <a:gd name="T9" fmla="*/ 4 h 19"/>
                  <a:gd name="T10" fmla="*/ 15 w 18"/>
                  <a:gd name="T11" fmla="*/ 5 h 19"/>
                  <a:gd name="T12" fmla="*/ 11 w 18"/>
                  <a:gd name="T13" fmla="*/ 8 h 19"/>
                  <a:gd name="T14" fmla="*/ 1 w 18"/>
                  <a:gd name="T15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9">
                    <a:moveTo>
                      <a:pt x="1" y="19"/>
                    </a:moveTo>
                    <a:cubicBezTo>
                      <a:pt x="0" y="19"/>
                      <a:pt x="0" y="19"/>
                      <a:pt x="0" y="19"/>
                    </a:cubicBezTo>
                    <a:cubicBezTo>
                      <a:pt x="2" y="11"/>
                      <a:pt x="11" y="8"/>
                      <a:pt x="14" y="3"/>
                    </a:cubicBezTo>
                    <a:cubicBezTo>
                      <a:pt x="15" y="2"/>
                      <a:pt x="15" y="0"/>
                      <a:pt x="16" y="0"/>
                    </a:cubicBezTo>
                    <a:cubicBezTo>
                      <a:pt x="16" y="2"/>
                      <a:pt x="17" y="3"/>
                      <a:pt x="18" y="4"/>
                    </a:cubicBezTo>
                    <a:cubicBezTo>
                      <a:pt x="17" y="4"/>
                      <a:pt x="17" y="5"/>
                      <a:pt x="15" y="5"/>
                    </a:cubicBezTo>
                    <a:cubicBezTo>
                      <a:pt x="15" y="7"/>
                      <a:pt x="13" y="8"/>
                      <a:pt x="11" y="8"/>
                    </a:cubicBezTo>
                    <a:cubicBezTo>
                      <a:pt x="10" y="13"/>
                      <a:pt x="5" y="17"/>
                      <a:pt x="1" y="19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73" name="Freeform 36"/>
              <p:cNvSpPr>
                <a:spLocks/>
              </p:cNvSpPr>
              <p:nvPr/>
            </p:nvSpPr>
            <p:spPr bwMode="auto">
              <a:xfrm>
                <a:off x="6769390" y="2725048"/>
                <a:ext cx="87984" cy="122681"/>
              </a:xfrm>
              <a:custGeom>
                <a:avLst/>
                <a:gdLst>
                  <a:gd name="T0" fmla="*/ 3 w 36"/>
                  <a:gd name="T1" fmla="*/ 20 h 50"/>
                  <a:gd name="T2" fmla="*/ 5 w 36"/>
                  <a:gd name="T3" fmla="*/ 13 h 50"/>
                  <a:gd name="T4" fmla="*/ 3 w 36"/>
                  <a:gd name="T5" fmla="*/ 5 h 50"/>
                  <a:gd name="T6" fmla="*/ 6 w 36"/>
                  <a:gd name="T7" fmla="*/ 0 h 50"/>
                  <a:gd name="T8" fmla="*/ 11 w 36"/>
                  <a:gd name="T9" fmla="*/ 4 h 50"/>
                  <a:gd name="T10" fmla="*/ 14 w 36"/>
                  <a:gd name="T11" fmla="*/ 2 h 50"/>
                  <a:gd name="T12" fmla="*/ 15 w 36"/>
                  <a:gd name="T13" fmla="*/ 3 h 50"/>
                  <a:gd name="T14" fmla="*/ 15 w 36"/>
                  <a:gd name="T15" fmla="*/ 5 h 50"/>
                  <a:gd name="T16" fmla="*/ 18 w 36"/>
                  <a:gd name="T17" fmla="*/ 16 h 50"/>
                  <a:gd name="T18" fmla="*/ 13 w 36"/>
                  <a:gd name="T19" fmla="*/ 27 h 50"/>
                  <a:gd name="T20" fmla="*/ 20 w 36"/>
                  <a:gd name="T21" fmla="*/ 39 h 50"/>
                  <a:gd name="T22" fmla="*/ 20 w 36"/>
                  <a:gd name="T23" fmla="*/ 37 h 50"/>
                  <a:gd name="T24" fmla="*/ 23 w 36"/>
                  <a:gd name="T25" fmla="*/ 35 h 50"/>
                  <a:gd name="T26" fmla="*/ 28 w 36"/>
                  <a:gd name="T27" fmla="*/ 41 h 50"/>
                  <a:gd name="T28" fmla="*/ 31 w 36"/>
                  <a:gd name="T29" fmla="*/ 40 h 50"/>
                  <a:gd name="T30" fmla="*/ 32 w 36"/>
                  <a:gd name="T31" fmla="*/ 40 h 50"/>
                  <a:gd name="T32" fmla="*/ 30 w 36"/>
                  <a:gd name="T33" fmla="*/ 43 h 50"/>
                  <a:gd name="T34" fmla="*/ 32 w 36"/>
                  <a:gd name="T35" fmla="*/ 43 h 50"/>
                  <a:gd name="T36" fmla="*/ 36 w 36"/>
                  <a:gd name="T37" fmla="*/ 46 h 50"/>
                  <a:gd name="T38" fmla="*/ 36 w 36"/>
                  <a:gd name="T39" fmla="*/ 48 h 50"/>
                  <a:gd name="T40" fmla="*/ 35 w 36"/>
                  <a:gd name="T41" fmla="*/ 50 h 50"/>
                  <a:gd name="T42" fmla="*/ 33 w 36"/>
                  <a:gd name="T43" fmla="*/ 48 h 50"/>
                  <a:gd name="T44" fmla="*/ 24 w 36"/>
                  <a:gd name="T45" fmla="*/ 40 h 50"/>
                  <a:gd name="T46" fmla="*/ 24 w 36"/>
                  <a:gd name="T47" fmla="*/ 45 h 50"/>
                  <a:gd name="T48" fmla="*/ 17 w 36"/>
                  <a:gd name="T49" fmla="*/ 39 h 50"/>
                  <a:gd name="T50" fmla="*/ 12 w 36"/>
                  <a:gd name="T51" fmla="*/ 41 h 50"/>
                  <a:gd name="T52" fmla="*/ 9 w 36"/>
                  <a:gd name="T53" fmla="*/ 37 h 50"/>
                  <a:gd name="T54" fmla="*/ 10 w 36"/>
                  <a:gd name="T55" fmla="*/ 34 h 50"/>
                  <a:gd name="T56" fmla="*/ 10 w 36"/>
                  <a:gd name="T57" fmla="*/ 32 h 50"/>
                  <a:gd name="T58" fmla="*/ 9 w 36"/>
                  <a:gd name="T59" fmla="*/ 32 h 50"/>
                  <a:gd name="T60" fmla="*/ 7 w 36"/>
                  <a:gd name="T61" fmla="*/ 33 h 50"/>
                  <a:gd name="T62" fmla="*/ 1 w 36"/>
                  <a:gd name="T63" fmla="*/ 29 h 50"/>
                  <a:gd name="T64" fmla="*/ 3 w 36"/>
                  <a:gd name="T65" fmla="*/ 2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6" h="50">
                    <a:moveTo>
                      <a:pt x="3" y="20"/>
                    </a:moveTo>
                    <a:cubicBezTo>
                      <a:pt x="4" y="18"/>
                      <a:pt x="4" y="15"/>
                      <a:pt x="5" y="13"/>
                    </a:cubicBezTo>
                    <a:cubicBezTo>
                      <a:pt x="5" y="10"/>
                      <a:pt x="3" y="8"/>
                      <a:pt x="3" y="5"/>
                    </a:cubicBezTo>
                    <a:cubicBezTo>
                      <a:pt x="3" y="2"/>
                      <a:pt x="4" y="0"/>
                      <a:pt x="6" y="0"/>
                    </a:cubicBezTo>
                    <a:cubicBezTo>
                      <a:pt x="9" y="0"/>
                      <a:pt x="8" y="4"/>
                      <a:pt x="11" y="4"/>
                    </a:cubicBezTo>
                    <a:cubicBezTo>
                      <a:pt x="12" y="4"/>
                      <a:pt x="13" y="2"/>
                      <a:pt x="14" y="2"/>
                    </a:cubicBezTo>
                    <a:cubicBezTo>
                      <a:pt x="14" y="2"/>
                      <a:pt x="15" y="3"/>
                      <a:pt x="15" y="3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8"/>
                      <a:pt x="18" y="12"/>
                      <a:pt x="18" y="16"/>
                    </a:cubicBezTo>
                    <a:cubicBezTo>
                      <a:pt x="18" y="22"/>
                      <a:pt x="14" y="22"/>
                      <a:pt x="13" y="27"/>
                    </a:cubicBezTo>
                    <a:cubicBezTo>
                      <a:pt x="13" y="31"/>
                      <a:pt x="17" y="37"/>
                      <a:pt x="20" y="39"/>
                    </a:cubicBezTo>
                    <a:cubicBezTo>
                      <a:pt x="20" y="38"/>
                      <a:pt x="20" y="38"/>
                      <a:pt x="20" y="37"/>
                    </a:cubicBezTo>
                    <a:cubicBezTo>
                      <a:pt x="20" y="36"/>
                      <a:pt x="21" y="35"/>
                      <a:pt x="23" y="35"/>
                    </a:cubicBezTo>
                    <a:cubicBezTo>
                      <a:pt x="26" y="36"/>
                      <a:pt x="27" y="41"/>
                      <a:pt x="28" y="41"/>
                    </a:cubicBezTo>
                    <a:cubicBezTo>
                      <a:pt x="29" y="41"/>
                      <a:pt x="29" y="40"/>
                      <a:pt x="31" y="40"/>
                    </a:cubicBezTo>
                    <a:cubicBezTo>
                      <a:pt x="31" y="40"/>
                      <a:pt x="32" y="40"/>
                      <a:pt x="32" y="40"/>
                    </a:cubicBezTo>
                    <a:cubicBezTo>
                      <a:pt x="32" y="42"/>
                      <a:pt x="30" y="42"/>
                      <a:pt x="30" y="43"/>
                    </a:cubicBezTo>
                    <a:cubicBezTo>
                      <a:pt x="30" y="44"/>
                      <a:pt x="32" y="43"/>
                      <a:pt x="32" y="43"/>
                    </a:cubicBezTo>
                    <a:cubicBezTo>
                      <a:pt x="32" y="45"/>
                      <a:pt x="34" y="46"/>
                      <a:pt x="36" y="46"/>
                    </a:cubicBezTo>
                    <a:cubicBezTo>
                      <a:pt x="36" y="47"/>
                      <a:pt x="36" y="47"/>
                      <a:pt x="36" y="48"/>
                    </a:cubicBezTo>
                    <a:cubicBezTo>
                      <a:pt x="36" y="49"/>
                      <a:pt x="35" y="50"/>
                      <a:pt x="35" y="50"/>
                    </a:cubicBezTo>
                    <a:cubicBezTo>
                      <a:pt x="34" y="50"/>
                      <a:pt x="33" y="48"/>
                      <a:pt x="33" y="48"/>
                    </a:cubicBezTo>
                    <a:cubicBezTo>
                      <a:pt x="32" y="45"/>
                      <a:pt x="25" y="42"/>
                      <a:pt x="24" y="40"/>
                    </a:cubicBezTo>
                    <a:cubicBezTo>
                      <a:pt x="23" y="42"/>
                      <a:pt x="23" y="43"/>
                      <a:pt x="24" y="45"/>
                    </a:cubicBezTo>
                    <a:cubicBezTo>
                      <a:pt x="20" y="45"/>
                      <a:pt x="20" y="39"/>
                      <a:pt x="17" y="39"/>
                    </a:cubicBezTo>
                    <a:cubicBezTo>
                      <a:pt x="15" y="39"/>
                      <a:pt x="14" y="41"/>
                      <a:pt x="12" y="41"/>
                    </a:cubicBezTo>
                    <a:cubicBezTo>
                      <a:pt x="11" y="41"/>
                      <a:pt x="9" y="38"/>
                      <a:pt x="9" y="37"/>
                    </a:cubicBezTo>
                    <a:cubicBezTo>
                      <a:pt x="9" y="35"/>
                      <a:pt x="10" y="35"/>
                      <a:pt x="10" y="34"/>
                    </a:cubicBezTo>
                    <a:cubicBezTo>
                      <a:pt x="10" y="32"/>
                      <a:pt x="10" y="32"/>
                      <a:pt x="10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8" y="32"/>
                      <a:pt x="8" y="33"/>
                      <a:pt x="7" y="33"/>
                    </a:cubicBezTo>
                    <a:cubicBezTo>
                      <a:pt x="6" y="33"/>
                      <a:pt x="1" y="30"/>
                      <a:pt x="1" y="29"/>
                    </a:cubicBezTo>
                    <a:cubicBezTo>
                      <a:pt x="1" y="25"/>
                      <a:pt x="0" y="20"/>
                      <a:pt x="3" y="2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74" name="Freeform 37"/>
              <p:cNvSpPr>
                <a:spLocks/>
              </p:cNvSpPr>
              <p:nvPr/>
            </p:nvSpPr>
            <p:spPr bwMode="auto">
              <a:xfrm>
                <a:off x="6859851" y="2847729"/>
                <a:ext cx="27262" cy="49568"/>
              </a:xfrm>
              <a:custGeom>
                <a:avLst/>
                <a:gdLst>
                  <a:gd name="T0" fmla="*/ 10 w 11"/>
                  <a:gd name="T1" fmla="*/ 13 h 20"/>
                  <a:gd name="T2" fmla="*/ 6 w 11"/>
                  <a:gd name="T3" fmla="*/ 13 h 20"/>
                  <a:gd name="T4" fmla="*/ 9 w 11"/>
                  <a:gd name="T5" fmla="*/ 18 h 20"/>
                  <a:gd name="T6" fmla="*/ 9 w 11"/>
                  <a:gd name="T7" fmla="*/ 20 h 20"/>
                  <a:gd name="T8" fmla="*/ 6 w 11"/>
                  <a:gd name="T9" fmla="*/ 20 h 20"/>
                  <a:gd name="T10" fmla="*/ 5 w 11"/>
                  <a:gd name="T11" fmla="*/ 16 h 20"/>
                  <a:gd name="T12" fmla="*/ 5 w 11"/>
                  <a:gd name="T13" fmla="*/ 15 h 20"/>
                  <a:gd name="T14" fmla="*/ 1 w 11"/>
                  <a:gd name="T15" fmla="*/ 11 h 20"/>
                  <a:gd name="T16" fmla="*/ 1 w 11"/>
                  <a:gd name="T17" fmla="*/ 10 h 20"/>
                  <a:gd name="T18" fmla="*/ 5 w 11"/>
                  <a:gd name="T19" fmla="*/ 10 h 20"/>
                  <a:gd name="T20" fmla="*/ 6 w 11"/>
                  <a:gd name="T21" fmla="*/ 9 h 20"/>
                  <a:gd name="T22" fmla="*/ 0 w 11"/>
                  <a:gd name="T23" fmla="*/ 1 h 20"/>
                  <a:gd name="T24" fmla="*/ 2 w 11"/>
                  <a:gd name="T25" fmla="*/ 0 h 20"/>
                  <a:gd name="T26" fmla="*/ 8 w 11"/>
                  <a:gd name="T27" fmla="*/ 1 h 20"/>
                  <a:gd name="T28" fmla="*/ 8 w 11"/>
                  <a:gd name="T29" fmla="*/ 4 h 20"/>
                  <a:gd name="T30" fmla="*/ 9 w 11"/>
                  <a:gd name="T31" fmla="*/ 4 h 20"/>
                  <a:gd name="T32" fmla="*/ 9 w 11"/>
                  <a:gd name="T33" fmla="*/ 8 h 20"/>
                  <a:gd name="T34" fmla="*/ 11 w 11"/>
                  <a:gd name="T35" fmla="*/ 10 h 20"/>
                  <a:gd name="T36" fmla="*/ 10 w 11"/>
                  <a:gd name="T3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" h="20">
                    <a:moveTo>
                      <a:pt x="10" y="13"/>
                    </a:moveTo>
                    <a:cubicBezTo>
                      <a:pt x="6" y="13"/>
                      <a:pt x="6" y="13"/>
                      <a:pt x="6" y="13"/>
                    </a:cubicBezTo>
                    <a:cubicBezTo>
                      <a:pt x="7" y="15"/>
                      <a:pt x="8" y="18"/>
                      <a:pt x="9" y="18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20"/>
                      <a:pt x="7" y="20"/>
                      <a:pt x="6" y="20"/>
                    </a:cubicBezTo>
                    <a:cubicBezTo>
                      <a:pt x="4" y="20"/>
                      <a:pt x="4" y="18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3" y="15"/>
                      <a:pt x="1" y="12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5" y="10"/>
                      <a:pt x="6" y="9"/>
                      <a:pt x="6" y="9"/>
                    </a:cubicBezTo>
                    <a:cubicBezTo>
                      <a:pt x="6" y="5"/>
                      <a:pt x="0" y="3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4" y="0"/>
                      <a:pt x="6" y="1"/>
                      <a:pt x="8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10" y="5"/>
                      <a:pt x="9" y="8"/>
                      <a:pt x="9" y="8"/>
                    </a:cubicBezTo>
                    <a:cubicBezTo>
                      <a:pt x="9" y="8"/>
                      <a:pt x="11" y="10"/>
                      <a:pt x="11" y="10"/>
                    </a:cubicBezTo>
                    <a:cubicBezTo>
                      <a:pt x="11" y="12"/>
                      <a:pt x="11" y="12"/>
                      <a:pt x="10" y="13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75" name="Freeform 38"/>
              <p:cNvSpPr>
                <a:spLocks/>
              </p:cNvSpPr>
              <p:nvPr/>
            </p:nvSpPr>
            <p:spPr bwMode="auto">
              <a:xfrm>
                <a:off x="6818958" y="2860121"/>
                <a:ext cx="22306" cy="32219"/>
              </a:xfrm>
              <a:custGeom>
                <a:avLst/>
                <a:gdLst>
                  <a:gd name="T0" fmla="*/ 2 w 9"/>
                  <a:gd name="T1" fmla="*/ 1 h 13"/>
                  <a:gd name="T2" fmla="*/ 9 w 9"/>
                  <a:gd name="T3" fmla="*/ 5 h 13"/>
                  <a:gd name="T4" fmla="*/ 1 w 9"/>
                  <a:gd name="T5" fmla="*/ 13 h 13"/>
                  <a:gd name="T6" fmla="*/ 0 w 9"/>
                  <a:gd name="T7" fmla="*/ 2 h 13"/>
                  <a:gd name="T8" fmla="*/ 1 w 9"/>
                  <a:gd name="T9" fmla="*/ 0 h 13"/>
                  <a:gd name="T10" fmla="*/ 3 w 9"/>
                  <a:gd name="T11" fmla="*/ 2 h 13"/>
                  <a:gd name="T12" fmla="*/ 2 w 9"/>
                  <a:gd name="T13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3">
                    <a:moveTo>
                      <a:pt x="2" y="1"/>
                    </a:moveTo>
                    <a:cubicBezTo>
                      <a:pt x="3" y="2"/>
                      <a:pt x="9" y="3"/>
                      <a:pt x="9" y="5"/>
                    </a:cubicBezTo>
                    <a:cubicBezTo>
                      <a:pt x="9" y="9"/>
                      <a:pt x="3" y="11"/>
                      <a:pt x="1" y="13"/>
                    </a:cubicBezTo>
                    <a:cubicBezTo>
                      <a:pt x="1" y="9"/>
                      <a:pt x="0" y="4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lnTo>
                      <a:pt x="2" y="1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76" name="Freeform 39"/>
              <p:cNvSpPr>
                <a:spLocks/>
              </p:cNvSpPr>
              <p:nvPr/>
            </p:nvSpPr>
            <p:spPr bwMode="auto">
              <a:xfrm>
                <a:off x="6831350" y="2879948"/>
                <a:ext cx="21067" cy="38416"/>
              </a:xfrm>
              <a:custGeom>
                <a:avLst/>
                <a:gdLst>
                  <a:gd name="T0" fmla="*/ 9 w 9"/>
                  <a:gd name="T1" fmla="*/ 3 h 16"/>
                  <a:gd name="T2" fmla="*/ 6 w 9"/>
                  <a:gd name="T3" fmla="*/ 11 h 16"/>
                  <a:gd name="T4" fmla="*/ 7 w 9"/>
                  <a:gd name="T5" fmla="*/ 15 h 16"/>
                  <a:gd name="T6" fmla="*/ 6 w 9"/>
                  <a:gd name="T7" fmla="*/ 16 h 16"/>
                  <a:gd name="T8" fmla="*/ 0 w 9"/>
                  <a:gd name="T9" fmla="*/ 9 h 16"/>
                  <a:gd name="T10" fmla="*/ 3 w 9"/>
                  <a:gd name="T11" fmla="*/ 8 h 16"/>
                  <a:gd name="T12" fmla="*/ 5 w 9"/>
                  <a:gd name="T13" fmla="*/ 1 h 16"/>
                  <a:gd name="T14" fmla="*/ 9 w 9"/>
                  <a:gd name="T15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6">
                    <a:moveTo>
                      <a:pt x="9" y="3"/>
                    </a:moveTo>
                    <a:cubicBezTo>
                      <a:pt x="9" y="6"/>
                      <a:pt x="6" y="8"/>
                      <a:pt x="6" y="11"/>
                    </a:cubicBezTo>
                    <a:cubicBezTo>
                      <a:pt x="6" y="14"/>
                      <a:pt x="7" y="13"/>
                      <a:pt x="7" y="15"/>
                    </a:cubicBezTo>
                    <a:cubicBezTo>
                      <a:pt x="7" y="15"/>
                      <a:pt x="6" y="16"/>
                      <a:pt x="6" y="16"/>
                    </a:cubicBezTo>
                    <a:cubicBezTo>
                      <a:pt x="5" y="16"/>
                      <a:pt x="0" y="11"/>
                      <a:pt x="0" y="9"/>
                    </a:cubicBezTo>
                    <a:cubicBezTo>
                      <a:pt x="0" y="8"/>
                      <a:pt x="2" y="8"/>
                      <a:pt x="3" y="8"/>
                    </a:cubicBezTo>
                    <a:cubicBezTo>
                      <a:pt x="3" y="7"/>
                      <a:pt x="4" y="1"/>
                      <a:pt x="5" y="1"/>
                    </a:cubicBezTo>
                    <a:cubicBezTo>
                      <a:pt x="8" y="0"/>
                      <a:pt x="9" y="2"/>
                      <a:pt x="9" y="3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77" name="Freeform 40"/>
              <p:cNvSpPr>
                <a:spLocks/>
              </p:cNvSpPr>
              <p:nvPr/>
            </p:nvSpPr>
            <p:spPr bwMode="auto">
              <a:xfrm>
                <a:off x="6851177" y="2882427"/>
                <a:ext cx="11153" cy="22306"/>
              </a:xfrm>
              <a:custGeom>
                <a:avLst/>
                <a:gdLst>
                  <a:gd name="T0" fmla="*/ 5 w 5"/>
                  <a:gd name="T1" fmla="*/ 0 h 9"/>
                  <a:gd name="T2" fmla="*/ 1 w 5"/>
                  <a:gd name="T3" fmla="*/ 9 h 9"/>
                  <a:gd name="T4" fmla="*/ 0 w 5"/>
                  <a:gd name="T5" fmla="*/ 9 h 9"/>
                  <a:gd name="T6" fmla="*/ 2 w 5"/>
                  <a:gd name="T7" fmla="*/ 0 h 9"/>
                  <a:gd name="T8" fmla="*/ 5 w 5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5" y="4"/>
                      <a:pt x="1" y="6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1" y="6"/>
                      <a:pt x="2" y="4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78" name="Freeform 41"/>
              <p:cNvSpPr>
                <a:spLocks/>
              </p:cNvSpPr>
              <p:nvPr/>
            </p:nvSpPr>
            <p:spPr bwMode="auto">
              <a:xfrm>
                <a:off x="6854894" y="2897297"/>
                <a:ext cx="14870" cy="12392"/>
              </a:xfrm>
              <a:custGeom>
                <a:avLst/>
                <a:gdLst>
                  <a:gd name="T0" fmla="*/ 6 w 6"/>
                  <a:gd name="T1" fmla="*/ 0 h 5"/>
                  <a:gd name="T2" fmla="*/ 2 w 6"/>
                  <a:gd name="T3" fmla="*/ 5 h 5"/>
                  <a:gd name="T4" fmla="*/ 0 w 6"/>
                  <a:gd name="T5" fmla="*/ 4 h 5"/>
                  <a:gd name="T6" fmla="*/ 3 w 6"/>
                  <a:gd name="T7" fmla="*/ 0 h 5"/>
                  <a:gd name="T8" fmla="*/ 6 w 6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6" y="3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4"/>
                    </a:cubicBezTo>
                    <a:cubicBezTo>
                      <a:pt x="0" y="2"/>
                      <a:pt x="2" y="2"/>
                      <a:pt x="3" y="0"/>
                    </a:cubicBezTo>
                    <a:cubicBezTo>
                      <a:pt x="4" y="1"/>
                      <a:pt x="5" y="1"/>
                      <a:pt x="6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79" name="Freeform 42"/>
              <p:cNvSpPr>
                <a:spLocks/>
              </p:cNvSpPr>
              <p:nvPr/>
            </p:nvSpPr>
            <p:spPr bwMode="auto">
              <a:xfrm>
                <a:off x="6841263" y="2847729"/>
                <a:ext cx="16110" cy="19827"/>
              </a:xfrm>
              <a:custGeom>
                <a:avLst/>
                <a:gdLst>
                  <a:gd name="T0" fmla="*/ 0 w 7"/>
                  <a:gd name="T1" fmla="*/ 4 h 8"/>
                  <a:gd name="T2" fmla="*/ 0 w 7"/>
                  <a:gd name="T3" fmla="*/ 0 h 8"/>
                  <a:gd name="T4" fmla="*/ 2 w 7"/>
                  <a:gd name="T5" fmla="*/ 0 h 8"/>
                  <a:gd name="T6" fmla="*/ 6 w 7"/>
                  <a:gd name="T7" fmla="*/ 6 h 8"/>
                  <a:gd name="T8" fmla="*/ 4 w 7"/>
                  <a:gd name="T9" fmla="*/ 4 h 8"/>
                  <a:gd name="T10" fmla="*/ 0 w 7"/>
                  <a:gd name="T1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4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2"/>
                      <a:pt x="7" y="3"/>
                      <a:pt x="6" y="6"/>
                    </a:cubicBezTo>
                    <a:cubicBezTo>
                      <a:pt x="6" y="8"/>
                      <a:pt x="4" y="5"/>
                      <a:pt x="4" y="4"/>
                    </a:cubicBez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80" name="Freeform 43"/>
              <p:cNvSpPr>
                <a:spLocks/>
              </p:cNvSpPr>
              <p:nvPr/>
            </p:nvSpPr>
            <p:spPr bwMode="auto">
              <a:xfrm>
                <a:off x="6786738" y="2827902"/>
                <a:ext cx="24784" cy="24784"/>
              </a:xfrm>
              <a:custGeom>
                <a:avLst/>
                <a:gdLst>
                  <a:gd name="T0" fmla="*/ 8 w 10"/>
                  <a:gd name="T1" fmla="*/ 10 h 10"/>
                  <a:gd name="T2" fmla="*/ 0 w 10"/>
                  <a:gd name="T3" fmla="*/ 0 h 10"/>
                  <a:gd name="T4" fmla="*/ 3 w 10"/>
                  <a:gd name="T5" fmla="*/ 0 h 10"/>
                  <a:gd name="T6" fmla="*/ 9 w 10"/>
                  <a:gd name="T7" fmla="*/ 5 h 10"/>
                  <a:gd name="T8" fmla="*/ 8 w 10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8" y="10"/>
                    </a:moveTo>
                    <a:cubicBezTo>
                      <a:pt x="6" y="10"/>
                      <a:pt x="0" y="0"/>
                      <a:pt x="0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6" y="2"/>
                      <a:pt x="9" y="2"/>
                      <a:pt x="9" y="5"/>
                    </a:cubicBezTo>
                    <a:cubicBezTo>
                      <a:pt x="10" y="7"/>
                      <a:pt x="9" y="10"/>
                      <a:pt x="8" y="1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81" name="Freeform 44"/>
              <p:cNvSpPr>
                <a:spLocks/>
              </p:cNvSpPr>
              <p:nvPr/>
            </p:nvSpPr>
            <p:spPr bwMode="auto">
              <a:xfrm>
                <a:off x="6811523" y="2830380"/>
                <a:ext cx="7435" cy="2478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82" name="Freeform 45"/>
              <p:cNvSpPr>
                <a:spLocks/>
              </p:cNvSpPr>
              <p:nvPr/>
            </p:nvSpPr>
            <p:spPr bwMode="auto">
              <a:xfrm>
                <a:off x="6776825" y="2578822"/>
                <a:ext cx="44611" cy="60721"/>
              </a:xfrm>
              <a:custGeom>
                <a:avLst/>
                <a:gdLst>
                  <a:gd name="T0" fmla="*/ 5 w 18"/>
                  <a:gd name="T1" fmla="*/ 25 h 25"/>
                  <a:gd name="T2" fmla="*/ 1 w 18"/>
                  <a:gd name="T3" fmla="*/ 17 h 25"/>
                  <a:gd name="T4" fmla="*/ 11 w 18"/>
                  <a:gd name="T5" fmla="*/ 0 h 25"/>
                  <a:gd name="T6" fmla="*/ 5 w 18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5">
                    <a:moveTo>
                      <a:pt x="5" y="25"/>
                    </a:moveTo>
                    <a:cubicBezTo>
                      <a:pt x="0" y="25"/>
                      <a:pt x="1" y="22"/>
                      <a:pt x="1" y="17"/>
                    </a:cubicBezTo>
                    <a:cubicBezTo>
                      <a:pt x="1" y="11"/>
                      <a:pt x="7" y="0"/>
                      <a:pt x="11" y="0"/>
                    </a:cubicBezTo>
                    <a:cubicBezTo>
                      <a:pt x="18" y="0"/>
                      <a:pt x="11" y="25"/>
                      <a:pt x="5" y="25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83" name="Freeform 46"/>
              <p:cNvSpPr>
                <a:spLocks/>
              </p:cNvSpPr>
              <p:nvPr/>
            </p:nvSpPr>
            <p:spPr bwMode="auto">
              <a:xfrm>
                <a:off x="6545094" y="2689111"/>
                <a:ext cx="50808" cy="40894"/>
              </a:xfrm>
              <a:custGeom>
                <a:avLst/>
                <a:gdLst>
                  <a:gd name="T0" fmla="*/ 2 w 21"/>
                  <a:gd name="T1" fmla="*/ 7 h 17"/>
                  <a:gd name="T2" fmla="*/ 17 w 21"/>
                  <a:gd name="T3" fmla="*/ 0 h 17"/>
                  <a:gd name="T4" fmla="*/ 21 w 21"/>
                  <a:gd name="T5" fmla="*/ 4 h 17"/>
                  <a:gd name="T6" fmla="*/ 8 w 21"/>
                  <a:gd name="T7" fmla="*/ 17 h 17"/>
                  <a:gd name="T8" fmla="*/ 2 w 21"/>
                  <a:gd name="T9" fmla="*/ 11 h 17"/>
                  <a:gd name="T10" fmla="*/ 2 w 21"/>
                  <a:gd name="T11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17">
                    <a:moveTo>
                      <a:pt x="2" y="7"/>
                    </a:moveTo>
                    <a:cubicBezTo>
                      <a:pt x="4" y="7"/>
                      <a:pt x="14" y="0"/>
                      <a:pt x="17" y="0"/>
                    </a:cubicBezTo>
                    <a:cubicBezTo>
                      <a:pt x="19" y="0"/>
                      <a:pt x="21" y="2"/>
                      <a:pt x="21" y="4"/>
                    </a:cubicBezTo>
                    <a:cubicBezTo>
                      <a:pt x="21" y="8"/>
                      <a:pt x="12" y="17"/>
                      <a:pt x="8" y="17"/>
                    </a:cubicBezTo>
                    <a:cubicBezTo>
                      <a:pt x="4" y="17"/>
                      <a:pt x="2" y="15"/>
                      <a:pt x="2" y="11"/>
                    </a:cubicBezTo>
                    <a:cubicBezTo>
                      <a:pt x="2" y="9"/>
                      <a:pt x="0" y="7"/>
                      <a:pt x="2" y="7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84" name="Freeform 47"/>
              <p:cNvSpPr>
                <a:spLocks/>
              </p:cNvSpPr>
              <p:nvPr/>
            </p:nvSpPr>
            <p:spPr bwMode="auto">
              <a:xfrm>
                <a:off x="6322039" y="2601817"/>
                <a:ext cx="242882" cy="468970"/>
              </a:xfrm>
              <a:custGeom>
                <a:avLst/>
                <a:gdLst>
                  <a:gd name="T0" fmla="*/ 8 w 95"/>
                  <a:gd name="T1" fmla="*/ 112 h 184"/>
                  <a:gd name="T2" fmla="*/ 13 w 95"/>
                  <a:gd name="T3" fmla="*/ 99 h 184"/>
                  <a:gd name="T4" fmla="*/ 16 w 95"/>
                  <a:gd name="T5" fmla="*/ 96 h 184"/>
                  <a:gd name="T6" fmla="*/ 10 w 95"/>
                  <a:gd name="T7" fmla="*/ 78 h 184"/>
                  <a:gd name="T8" fmla="*/ 5 w 95"/>
                  <a:gd name="T9" fmla="*/ 71 h 184"/>
                  <a:gd name="T10" fmla="*/ 5 w 95"/>
                  <a:gd name="T11" fmla="*/ 69 h 184"/>
                  <a:gd name="T12" fmla="*/ 5 w 95"/>
                  <a:gd name="T13" fmla="*/ 69 h 184"/>
                  <a:gd name="T14" fmla="*/ 8 w 95"/>
                  <a:gd name="T15" fmla="*/ 63 h 184"/>
                  <a:gd name="T16" fmla="*/ 5 w 95"/>
                  <a:gd name="T17" fmla="*/ 50 h 184"/>
                  <a:gd name="T18" fmla="*/ 0 w 95"/>
                  <a:gd name="T19" fmla="*/ 42 h 184"/>
                  <a:gd name="T20" fmla="*/ 5 w 95"/>
                  <a:gd name="T21" fmla="*/ 30 h 184"/>
                  <a:gd name="T22" fmla="*/ 12 w 95"/>
                  <a:gd name="T23" fmla="*/ 28 h 184"/>
                  <a:gd name="T24" fmla="*/ 29 w 95"/>
                  <a:gd name="T25" fmla="*/ 13 h 184"/>
                  <a:gd name="T26" fmla="*/ 30 w 95"/>
                  <a:gd name="T27" fmla="*/ 13 h 184"/>
                  <a:gd name="T28" fmla="*/ 32 w 95"/>
                  <a:gd name="T29" fmla="*/ 16 h 184"/>
                  <a:gd name="T30" fmla="*/ 34 w 95"/>
                  <a:gd name="T31" fmla="*/ 13 h 184"/>
                  <a:gd name="T32" fmla="*/ 34 w 95"/>
                  <a:gd name="T33" fmla="*/ 6 h 184"/>
                  <a:gd name="T34" fmla="*/ 41 w 95"/>
                  <a:gd name="T35" fmla="*/ 4 h 184"/>
                  <a:gd name="T36" fmla="*/ 51 w 95"/>
                  <a:gd name="T37" fmla="*/ 4 h 184"/>
                  <a:gd name="T38" fmla="*/ 62 w 95"/>
                  <a:gd name="T39" fmla="*/ 0 h 184"/>
                  <a:gd name="T40" fmla="*/ 74 w 95"/>
                  <a:gd name="T41" fmla="*/ 3 h 184"/>
                  <a:gd name="T42" fmla="*/ 84 w 95"/>
                  <a:gd name="T43" fmla="*/ 14 h 184"/>
                  <a:gd name="T44" fmla="*/ 65 w 95"/>
                  <a:gd name="T45" fmla="*/ 38 h 184"/>
                  <a:gd name="T46" fmla="*/ 67 w 95"/>
                  <a:gd name="T47" fmla="*/ 42 h 184"/>
                  <a:gd name="T48" fmla="*/ 84 w 95"/>
                  <a:gd name="T49" fmla="*/ 61 h 184"/>
                  <a:gd name="T50" fmla="*/ 95 w 95"/>
                  <a:gd name="T51" fmla="*/ 87 h 184"/>
                  <a:gd name="T52" fmla="*/ 92 w 95"/>
                  <a:gd name="T53" fmla="*/ 102 h 184"/>
                  <a:gd name="T54" fmla="*/ 74 w 95"/>
                  <a:gd name="T55" fmla="*/ 111 h 184"/>
                  <a:gd name="T56" fmla="*/ 68 w 95"/>
                  <a:gd name="T57" fmla="*/ 117 h 184"/>
                  <a:gd name="T58" fmla="*/ 67 w 95"/>
                  <a:gd name="T59" fmla="*/ 115 h 184"/>
                  <a:gd name="T60" fmla="*/ 67 w 95"/>
                  <a:gd name="T61" fmla="*/ 118 h 184"/>
                  <a:gd name="T62" fmla="*/ 60 w 95"/>
                  <a:gd name="T63" fmla="*/ 125 h 184"/>
                  <a:gd name="T64" fmla="*/ 58 w 95"/>
                  <a:gd name="T65" fmla="*/ 119 h 184"/>
                  <a:gd name="T66" fmla="*/ 59 w 95"/>
                  <a:gd name="T67" fmla="*/ 115 h 184"/>
                  <a:gd name="T68" fmla="*/ 57 w 95"/>
                  <a:gd name="T69" fmla="*/ 111 h 184"/>
                  <a:gd name="T70" fmla="*/ 47 w 95"/>
                  <a:gd name="T71" fmla="*/ 105 h 184"/>
                  <a:gd name="T72" fmla="*/ 40 w 95"/>
                  <a:gd name="T73" fmla="*/ 97 h 184"/>
                  <a:gd name="T74" fmla="*/ 28 w 95"/>
                  <a:gd name="T75" fmla="*/ 92 h 184"/>
                  <a:gd name="T76" fmla="*/ 26 w 95"/>
                  <a:gd name="T77" fmla="*/ 88 h 184"/>
                  <a:gd name="T78" fmla="*/ 19 w 95"/>
                  <a:gd name="T79" fmla="*/ 84 h 184"/>
                  <a:gd name="T80" fmla="*/ 17 w 95"/>
                  <a:gd name="T81" fmla="*/ 87 h 184"/>
                  <a:gd name="T82" fmla="*/ 18 w 95"/>
                  <a:gd name="T83" fmla="*/ 93 h 184"/>
                  <a:gd name="T84" fmla="*/ 10 w 95"/>
                  <a:gd name="T85" fmla="*/ 111 h 184"/>
                  <a:gd name="T86" fmla="*/ 20 w 95"/>
                  <a:gd name="T87" fmla="*/ 125 h 184"/>
                  <a:gd name="T88" fmla="*/ 19 w 95"/>
                  <a:gd name="T89" fmla="*/ 125 h 184"/>
                  <a:gd name="T90" fmla="*/ 23 w 95"/>
                  <a:gd name="T91" fmla="*/ 134 h 184"/>
                  <a:gd name="T92" fmla="*/ 47 w 95"/>
                  <a:gd name="T93" fmla="*/ 158 h 184"/>
                  <a:gd name="T94" fmla="*/ 46 w 95"/>
                  <a:gd name="T95" fmla="*/ 164 h 184"/>
                  <a:gd name="T96" fmla="*/ 52 w 95"/>
                  <a:gd name="T97" fmla="*/ 174 h 184"/>
                  <a:gd name="T98" fmla="*/ 54 w 95"/>
                  <a:gd name="T99" fmla="*/ 182 h 184"/>
                  <a:gd name="T100" fmla="*/ 51 w 95"/>
                  <a:gd name="T101" fmla="*/ 183 h 184"/>
                  <a:gd name="T102" fmla="*/ 48 w 95"/>
                  <a:gd name="T103" fmla="*/ 184 h 184"/>
                  <a:gd name="T104" fmla="*/ 44 w 95"/>
                  <a:gd name="T105" fmla="*/ 181 h 184"/>
                  <a:gd name="T106" fmla="*/ 24 w 95"/>
                  <a:gd name="T107" fmla="*/ 160 h 184"/>
                  <a:gd name="T108" fmla="*/ 17 w 95"/>
                  <a:gd name="T109" fmla="*/ 139 h 184"/>
                  <a:gd name="T110" fmla="*/ 9 w 95"/>
                  <a:gd name="T111" fmla="*/ 125 h 184"/>
                  <a:gd name="T112" fmla="*/ 5 w 95"/>
                  <a:gd name="T113" fmla="*/ 125 h 184"/>
                  <a:gd name="T114" fmla="*/ 5 w 95"/>
                  <a:gd name="T115" fmla="*/ 123 h 184"/>
                  <a:gd name="T116" fmla="*/ 6 w 95"/>
                  <a:gd name="T117" fmla="*/ 112 h 184"/>
                  <a:gd name="T118" fmla="*/ 7 w 95"/>
                  <a:gd name="T119" fmla="*/ 112 h 184"/>
                  <a:gd name="T120" fmla="*/ 8 w 95"/>
                  <a:gd name="T121" fmla="*/ 112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5" h="184">
                    <a:moveTo>
                      <a:pt x="8" y="112"/>
                    </a:moveTo>
                    <a:cubicBezTo>
                      <a:pt x="10" y="107"/>
                      <a:pt x="11" y="104"/>
                      <a:pt x="13" y="99"/>
                    </a:cubicBezTo>
                    <a:cubicBezTo>
                      <a:pt x="14" y="98"/>
                      <a:pt x="16" y="97"/>
                      <a:pt x="16" y="96"/>
                    </a:cubicBezTo>
                    <a:cubicBezTo>
                      <a:pt x="16" y="93"/>
                      <a:pt x="12" y="80"/>
                      <a:pt x="10" y="78"/>
                    </a:cubicBezTo>
                    <a:cubicBezTo>
                      <a:pt x="8" y="76"/>
                      <a:pt x="5" y="74"/>
                      <a:pt x="5" y="71"/>
                    </a:cubicBezTo>
                    <a:cubicBezTo>
                      <a:pt x="5" y="70"/>
                      <a:pt x="5" y="69"/>
                      <a:pt x="5" y="69"/>
                    </a:cubicBezTo>
                    <a:cubicBezTo>
                      <a:pt x="5" y="69"/>
                      <a:pt x="5" y="69"/>
                      <a:pt x="5" y="69"/>
                    </a:cubicBezTo>
                    <a:cubicBezTo>
                      <a:pt x="5" y="68"/>
                      <a:pt x="8" y="65"/>
                      <a:pt x="8" y="63"/>
                    </a:cubicBezTo>
                    <a:cubicBezTo>
                      <a:pt x="8" y="59"/>
                      <a:pt x="7" y="53"/>
                      <a:pt x="5" y="50"/>
                    </a:cubicBezTo>
                    <a:cubicBezTo>
                      <a:pt x="4" y="48"/>
                      <a:pt x="0" y="48"/>
                      <a:pt x="0" y="42"/>
                    </a:cubicBezTo>
                    <a:cubicBezTo>
                      <a:pt x="0" y="37"/>
                      <a:pt x="2" y="33"/>
                      <a:pt x="5" y="30"/>
                    </a:cubicBezTo>
                    <a:cubicBezTo>
                      <a:pt x="6" y="29"/>
                      <a:pt x="9" y="30"/>
                      <a:pt x="12" y="28"/>
                    </a:cubicBezTo>
                    <a:cubicBezTo>
                      <a:pt x="19" y="24"/>
                      <a:pt x="23" y="21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5"/>
                      <a:pt x="32" y="16"/>
                      <a:pt x="32" y="16"/>
                    </a:cubicBezTo>
                    <a:cubicBezTo>
                      <a:pt x="33" y="16"/>
                      <a:pt x="34" y="14"/>
                      <a:pt x="34" y="13"/>
                    </a:cubicBezTo>
                    <a:cubicBezTo>
                      <a:pt x="34" y="10"/>
                      <a:pt x="34" y="9"/>
                      <a:pt x="34" y="6"/>
                    </a:cubicBezTo>
                    <a:cubicBezTo>
                      <a:pt x="34" y="6"/>
                      <a:pt x="40" y="4"/>
                      <a:pt x="4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5" y="6"/>
                      <a:pt x="58" y="0"/>
                      <a:pt x="62" y="0"/>
                    </a:cubicBezTo>
                    <a:cubicBezTo>
                      <a:pt x="67" y="0"/>
                      <a:pt x="69" y="3"/>
                      <a:pt x="74" y="3"/>
                    </a:cubicBezTo>
                    <a:cubicBezTo>
                      <a:pt x="74" y="11"/>
                      <a:pt x="80" y="13"/>
                      <a:pt x="84" y="14"/>
                    </a:cubicBezTo>
                    <a:cubicBezTo>
                      <a:pt x="79" y="23"/>
                      <a:pt x="65" y="25"/>
                      <a:pt x="65" y="38"/>
                    </a:cubicBezTo>
                    <a:cubicBezTo>
                      <a:pt x="65" y="40"/>
                      <a:pt x="66" y="41"/>
                      <a:pt x="67" y="42"/>
                    </a:cubicBezTo>
                    <a:cubicBezTo>
                      <a:pt x="74" y="48"/>
                      <a:pt x="77" y="56"/>
                      <a:pt x="84" y="61"/>
                    </a:cubicBezTo>
                    <a:cubicBezTo>
                      <a:pt x="91" y="65"/>
                      <a:pt x="95" y="78"/>
                      <a:pt x="95" y="87"/>
                    </a:cubicBezTo>
                    <a:cubicBezTo>
                      <a:pt x="95" y="94"/>
                      <a:pt x="92" y="96"/>
                      <a:pt x="92" y="102"/>
                    </a:cubicBezTo>
                    <a:cubicBezTo>
                      <a:pt x="83" y="104"/>
                      <a:pt x="82" y="107"/>
                      <a:pt x="74" y="111"/>
                    </a:cubicBezTo>
                    <a:cubicBezTo>
                      <a:pt x="71" y="113"/>
                      <a:pt x="71" y="117"/>
                      <a:pt x="68" y="117"/>
                    </a:cubicBezTo>
                    <a:cubicBezTo>
                      <a:pt x="67" y="117"/>
                      <a:pt x="67" y="115"/>
                      <a:pt x="67" y="115"/>
                    </a:cubicBezTo>
                    <a:cubicBezTo>
                      <a:pt x="67" y="116"/>
                      <a:pt x="67" y="117"/>
                      <a:pt x="67" y="118"/>
                    </a:cubicBezTo>
                    <a:cubicBezTo>
                      <a:pt x="67" y="121"/>
                      <a:pt x="61" y="125"/>
                      <a:pt x="60" y="125"/>
                    </a:cubicBezTo>
                    <a:cubicBezTo>
                      <a:pt x="59" y="125"/>
                      <a:pt x="58" y="121"/>
                      <a:pt x="58" y="119"/>
                    </a:cubicBezTo>
                    <a:cubicBezTo>
                      <a:pt x="58" y="117"/>
                      <a:pt x="58" y="116"/>
                      <a:pt x="59" y="115"/>
                    </a:cubicBezTo>
                    <a:cubicBezTo>
                      <a:pt x="58" y="115"/>
                      <a:pt x="57" y="112"/>
                      <a:pt x="57" y="111"/>
                    </a:cubicBezTo>
                    <a:cubicBezTo>
                      <a:pt x="53" y="111"/>
                      <a:pt x="47" y="109"/>
                      <a:pt x="47" y="105"/>
                    </a:cubicBezTo>
                    <a:cubicBezTo>
                      <a:pt x="41" y="105"/>
                      <a:pt x="44" y="101"/>
                      <a:pt x="40" y="97"/>
                    </a:cubicBezTo>
                    <a:cubicBezTo>
                      <a:pt x="36" y="93"/>
                      <a:pt x="32" y="93"/>
                      <a:pt x="28" y="92"/>
                    </a:cubicBezTo>
                    <a:cubicBezTo>
                      <a:pt x="27" y="92"/>
                      <a:pt x="26" y="88"/>
                      <a:pt x="26" y="88"/>
                    </a:cubicBezTo>
                    <a:cubicBezTo>
                      <a:pt x="26" y="85"/>
                      <a:pt x="22" y="84"/>
                      <a:pt x="19" y="84"/>
                    </a:cubicBezTo>
                    <a:cubicBezTo>
                      <a:pt x="17" y="84"/>
                      <a:pt x="17" y="86"/>
                      <a:pt x="17" y="87"/>
                    </a:cubicBezTo>
                    <a:cubicBezTo>
                      <a:pt x="17" y="90"/>
                      <a:pt x="18" y="90"/>
                      <a:pt x="18" y="93"/>
                    </a:cubicBezTo>
                    <a:cubicBezTo>
                      <a:pt x="18" y="101"/>
                      <a:pt x="10" y="104"/>
                      <a:pt x="10" y="111"/>
                    </a:cubicBezTo>
                    <a:cubicBezTo>
                      <a:pt x="10" y="120"/>
                      <a:pt x="20" y="117"/>
                      <a:pt x="20" y="125"/>
                    </a:cubicBezTo>
                    <a:cubicBezTo>
                      <a:pt x="19" y="125"/>
                      <a:pt x="19" y="125"/>
                      <a:pt x="19" y="125"/>
                    </a:cubicBezTo>
                    <a:cubicBezTo>
                      <a:pt x="20" y="127"/>
                      <a:pt x="21" y="132"/>
                      <a:pt x="23" y="134"/>
                    </a:cubicBezTo>
                    <a:cubicBezTo>
                      <a:pt x="30" y="142"/>
                      <a:pt x="47" y="144"/>
                      <a:pt x="47" y="158"/>
                    </a:cubicBezTo>
                    <a:cubicBezTo>
                      <a:pt x="47" y="161"/>
                      <a:pt x="46" y="161"/>
                      <a:pt x="46" y="164"/>
                    </a:cubicBezTo>
                    <a:cubicBezTo>
                      <a:pt x="46" y="169"/>
                      <a:pt x="51" y="170"/>
                      <a:pt x="52" y="174"/>
                    </a:cubicBezTo>
                    <a:cubicBezTo>
                      <a:pt x="53" y="178"/>
                      <a:pt x="53" y="179"/>
                      <a:pt x="54" y="182"/>
                    </a:cubicBezTo>
                    <a:cubicBezTo>
                      <a:pt x="52" y="183"/>
                      <a:pt x="52" y="183"/>
                      <a:pt x="51" y="183"/>
                    </a:cubicBezTo>
                    <a:cubicBezTo>
                      <a:pt x="50" y="183"/>
                      <a:pt x="49" y="184"/>
                      <a:pt x="48" y="184"/>
                    </a:cubicBezTo>
                    <a:cubicBezTo>
                      <a:pt x="46" y="184"/>
                      <a:pt x="45" y="182"/>
                      <a:pt x="44" y="181"/>
                    </a:cubicBezTo>
                    <a:cubicBezTo>
                      <a:pt x="35" y="178"/>
                      <a:pt x="27" y="170"/>
                      <a:pt x="24" y="160"/>
                    </a:cubicBezTo>
                    <a:cubicBezTo>
                      <a:pt x="21" y="152"/>
                      <a:pt x="20" y="146"/>
                      <a:pt x="17" y="139"/>
                    </a:cubicBezTo>
                    <a:cubicBezTo>
                      <a:pt x="15" y="135"/>
                      <a:pt x="13" y="125"/>
                      <a:pt x="9" y="125"/>
                    </a:cubicBezTo>
                    <a:cubicBezTo>
                      <a:pt x="6" y="125"/>
                      <a:pt x="7" y="127"/>
                      <a:pt x="5" y="125"/>
                    </a:cubicBezTo>
                    <a:cubicBezTo>
                      <a:pt x="4" y="125"/>
                      <a:pt x="5" y="124"/>
                      <a:pt x="5" y="123"/>
                    </a:cubicBezTo>
                    <a:cubicBezTo>
                      <a:pt x="5" y="119"/>
                      <a:pt x="5" y="116"/>
                      <a:pt x="6" y="112"/>
                    </a:cubicBezTo>
                    <a:cubicBezTo>
                      <a:pt x="7" y="112"/>
                      <a:pt x="7" y="112"/>
                      <a:pt x="7" y="112"/>
                    </a:cubicBezTo>
                    <a:lnTo>
                      <a:pt x="8" y="112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85" name="Freeform 10"/>
              <p:cNvSpPr>
                <a:spLocks/>
              </p:cNvSpPr>
              <p:nvPr/>
            </p:nvSpPr>
            <p:spPr bwMode="auto">
              <a:xfrm>
                <a:off x="6283623" y="2987758"/>
                <a:ext cx="211904" cy="226774"/>
              </a:xfrm>
              <a:custGeom>
                <a:avLst/>
                <a:gdLst>
                  <a:gd name="T0" fmla="*/ 39 w 87"/>
                  <a:gd name="T1" fmla="*/ 48 h 93"/>
                  <a:gd name="T2" fmla="*/ 38 w 87"/>
                  <a:gd name="T3" fmla="*/ 45 h 93"/>
                  <a:gd name="T4" fmla="*/ 33 w 87"/>
                  <a:gd name="T5" fmla="*/ 44 h 93"/>
                  <a:gd name="T6" fmla="*/ 29 w 87"/>
                  <a:gd name="T7" fmla="*/ 34 h 93"/>
                  <a:gd name="T8" fmla="*/ 19 w 87"/>
                  <a:gd name="T9" fmla="*/ 24 h 93"/>
                  <a:gd name="T10" fmla="*/ 14 w 87"/>
                  <a:gd name="T11" fmla="*/ 16 h 93"/>
                  <a:gd name="T12" fmla="*/ 8 w 87"/>
                  <a:gd name="T13" fmla="*/ 13 h 93"/>
                  <a:gd name="T14" fmla="*/ 0 w 87"/>
                  <a:gd name="T15" fmla="*/ 2 h 93"/>
                  <a:gd name="T16" fmla="*/ 0 w 87"/>
                  <a:gd name="T17" fmla="*/ 0 h 93"/>
                  <a:gd name="T18" fmla="*/ 2 w 87"/>
                  <a:gd name="T19" fmla="*/ 0 h 93"/>
                  <a:gd name="T20" fmla="*/ 7 w 87"/>
                  <a:gd name="T21" fmla="*/ 2 h 93"/>
                  <a:gd name="T22" fmla="*/ 17 w 87"/>
                  <a:gd name="T23" fmla="*/ 2 h 93"/>
                  <a:gd name="T24" fmla="*/ 27 w 87"/>
                  <a:gd name="T25" fmla="*/ 13 h 93"/>
                  <a:gd name="T26" fmla="*/ 31 w 87"/>
                  <a:gd name="T27" fmla="*/ 14 h 93"/>
                  <a:gd name="T28" fmla="*/ 40 w 87"/>
                  <a:gd name="T29" fmla="*/ 22 h 93"/>
                  <a:gd name="T30" fmla="*/ 56 w 87"/>
                  <a:gd name="T31" fmla="*/ 34 h 93"/>
                  <a:gd name="T32" fmla="*/ 66 w 87"/>
                  <a:gd name="T33" fmla="*/ 41 h 93"/>
                  <a:gd name="T34" fmla="*/ 65 w 87"/>
                  <a:gd name="T35" fmla="*/ 43 h 93"/>
                  <a:gd name="T36" fmla="*/ 67 w 87"/>
                  <a:gd name="T37" fmla="*/ 43 h 93"/>
                  <a:gd name="T38" fmla="*/ 70 w 87"/>
                  <a:gd name="T39" fmla="*/ 45 h 93"/>
                  <a:gd name="T40" fmla="*/ 69 w 87"/>
                  <a:gd name="T41" fmla="*/ 48 h 93"/>
                  <a:gd name="T42" fmla="*/ 74 w 87"/>
                  <a:gd name="T43" fmla="*/ 53 h 93"/>
                  <a:gd name="T44" fmla="*/ 81 w 87"/>
                  <a:gd name="T45" fmla="*/ 64 h 93"/>
                  <a:gd name="T46" fmla="*/ 87 w 87"/>
                  <a:gd name="T47" fmla="*/ 69 h 93"/>
                  <a:gd name="T48" fmla="*/ 87 w 87"/>
                  <a:gd name="T49" fmla="*/ 81 h 93"/>
                  <a:gd name="T50" fmla="*/ 85 w 87"/>
                  <a:gd name="T51" fmla="*/ 89 h 93"/>
                  <a:gd name="T52" fmla="*/ 77 w 87"/>
                  <a:gd name="T53" fmla="*/ 93 h 93"/>
                  <a:gd name="T54" fmla="*/ 71 w 87"/>
                  <a:gd name="T55" fmla="*/ 86 h 93"/>
                  <a:gd name="T56" fmla="*/ 55 w 87"/>
                  <a:gd name="T57" fmla="*/ 73 h 93"/>
                  <a:gd name="T58" fmla="*/ 44 w 87"/>
                  <a:gd name="T59" fmla="*/ 55 h 93"/>
                  <a:gd name="T60" fmla="*/ 39 w 87"/>
                  <a:gd name="T61" fmla="*/ 4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7" h="93">
                    <a:moveTo>
                      <a:pt x="39" y="48"/>
                    </a:moveTo>
                    <a:cubicBezTo>
                      <a:pt x="38" y="48"/>
                      <a:pt x="38" y="46"/>
                      <a:pt x="38" y="45"/>
                    </a:cubicBezTo>
                    <a:cubicBezTo>
                      <a:pt x="38" y="45"/>
                      <a:pt x="34" y="45"/>
                      <a:pt x="33" y="44"/>
                    </a:cubicBezTo>
                    <a:cubicBezTo>
                      <a:pt x="32" y="43"/>
                      <a:pt x="30" y="36"/>
                      <a:pt x="29" y="34"/>
                    </a:cubicBezTo>
                    <a:cubicBezTo>
                      <a:pt x="27" y="27"/>
                      <a:pt x="21" y="29"/>
                      <a:pt x="19" y="24"/>
                    </a:cubicBezTo>
                    <a:cubicBezTo>
                      <a:pt x="17" y="21"/>
                      <a:pt x="16" y="19"/>
                      <a:pt x="14" y="16"/>
                    </a:cubicBezTo>
                    <a:cubicBezTo>
                      <a:pt x="13" y="13"/>
                      <a:pt x="10" y="14"/>
                      <a:pt x="8" y="13"/>
                    </a:cubicBezTo>
                    <a:cubicBezTo>
                      <a:pt x="5" y="13"/>
                      <a:pt x="1" y="5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5" y="0"/>
                      <a:pt x="5" y="1"/>
                      <a:pt x="7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23" y="4"/>
                      <a:pt x="25" y="8"/>
                      <a:pt x="27" y="13"/>
                    </a:cubicBezTo>
                    <a:cubicBezTo>
                      <a:pt x="28" y="14"/>
                      <a:pt x="29" y="14"/>
                      <a:pt x="31" y="14"/>
                    </a:cubicBezTo>
                    <a:cubicBezTo>
                      <a:pt x="35" y="16"/>
                      <a:pt x="37" y="19"/>
                      <a:pt x="40" y="22"/>
                    </a:cubicBezTo>
                    <a:cubicBezTo>
                      <a:pt x="45" y="28"/>
                      <a:pt x="48" y="31"/>
                      <a:pt x="56" y="34"/>
                    </a:cubicBezTo>
                    <a:cubicBezTo>
                      <a:pt x="61" y="35"/>
                      <a:pt x="66" y="37"/>
                      <a:pt x="66" y="41"/>
                    </a:cubicBezTo>
                    <a:cubicBezTo>
                      <a:pt x="66" y="41"/>
                      <a:pt x="65" y="42"/>
                      <a:pt x="65" y="43"/>
                    </a:cubicBezTo>
                    <a:cubicBezTo>
                      <a:pt x="66" y="43"/>
                      <a:pt x="66" y="43"/>
                      <a:pt x="67" y="43"/>
                    </a:cubicBezTo>
                    <a:cubicBezTo>
                      <a:pt x="68" y="43"/>
                      <a:pt x="69" y="44"/>
                      <a:pt x="70" y="45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9" y="52"/>
                      <a:pt x="71" y="53"/>
                      <a:pt x="74" y="53"/>
                    </a:cubicBezTo>
                    <a:cubicBezTo>
                      <a:pt x="74" y="59"/>
                      <a:pt x="78" y="60"/>
                      <a:pt x="81" y="64"/>
                    </a:cubicBezTo>
                    <a:cubicBezTo>
                      <a:pt x="83" y="65"/>
                      <a:pt x="87" y="66"/>
                      <a:pt x="87" y="69"/>
                    </a:cubicBezTo>
                    <a:cubicBezTo>
                      <a:pt x="87" y="73"/>
                      <a:pt x="87" y="75"/>
                      <a:pt x="87" y="81"/>
                    </a:cubicBezTo>
                    <a:cubicBezTo>
                      <a:pt x="84" y="82"/>
                      <a:pt x="85" y="86"/>
                      <a:pt x="85" y="89"/>
                    </a:cubicBezTo>
                    <a:cubicBezTo>
                      <a:pt x="85" y="93"/>
                      <a:pt x="79" y="93"/>
                      <a:pt x="77" y="93"/>
                    </a:cubicBezTo>
                    <a:cubicBezTo>
                      <a:pt x="76" y="93"/>
                      <a:pt x="71" y="86"/>
                      <a:pt x="71" y="86"/>
                    </a:cubicBezTo>
                    <a:cubicBezTo>
                      <a:pt x="65" y="80"/>
                      <a:pt x="60" y="78"/>
                      <a:pt x="55" y="73"/>
                    </a:cubicBezTo>
                    <a:cubicBezTo>
                      <a:pt x="49" y="67"/>
                      <a:pt x="47" y="62"/>
                      <a:pt x="44" y="55"/>
                    </a:cubicBezTo>
                    <a:cubicBezTo>
                      <a:pt x="43" y="54"/>
                      <a:pt x="40" y="48"/>
                      <a:pt x="39" y="48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86" name="Freeform 52"/>
              <p:cNvSpPr>
                <a:spLocks/>
              </p:cNvSpPr>
              <p:nvPr/>
            </p:nvSpPr>
            <p:spPr bwMode="auto">
              <a:xfrm>
                <a:off x="6970140" y="2390463"/>
                <a:ext cx="47090" cy="60721"/>
              </a:xfrm>
              <a:custGeom>
                <a:avLst/>
                <a:gdLst>
                  <a:gd name="T0" fmla="*/ 7 w 19"/>
                  <a:gd name="T1" fmla="*/ 15 h 25"/>
                  <a:gd name="T2" fmla="*/ 8 w 19"/>
                  <a:gd name="T3" fmla="*/ 11 h 25"/>
                  <a:gd name="T4" fmla="*/ 6 w 19"/>
                  <a:gd name="T5" fmla="*/ 7 h 25"/>
                  <a:gd name="T6" fmla="*/ 6 w 19"/>
                  <a:gd name="T7" fmla="*/ 9 h 25"/>
                  <a:gd name="T8" fmla="*/ 3 w 19"/>
                  <a:gd name="T9" fmla="*/ 11 h 25"/>
                  <a:gd name="T10" fmla="*/ 0 w 19"/>
                  <a:gd name="T11" fmla="*/ 7 h 25"/>
                  <a:gd name="T12" fmla="*/ 9 w 19"/>
                  <a:gd name="T13" fmla="*/ 0 h 25"/>
                  <a:gd name="T14" fmla="*/ 16 w 19"/>
                  <a:gd name="T15" fmla="*/ 2 h 25"/>
                  <a:gd name="T16" fmla="*/ 17 w 19"/>
                  <a:gd name="T17" fmla="*/ 5 h 25"/>
                  <a:gd name="T18" fmla="*/ 19 w 19"/>
                  <a:gd name="T19" fmla="*/ 8 h 25"/>
                  <a:gd name="T20" fmla="*/ 19 w 19"/>
                  <a:gd name="T21" fmla="*/ 11 h 25"/>
                  <a:gd name="T22" fmla="*/ 17 w 19"/>
                  <a:gd name="T23" fmla="*/ 11 h 25"/>
                  <a:gd name="T24" fmla="*/ 9 w 19"/>
                  <a:gd name="T25" fmla="*/ 25 h 25"/>
                  <a:gd name="T26" fmla="*/ 8 w 19"/>
                  <a:gd name="T27" fmla="*/ 22 h 25"/>
                  <a:gd name="T28" fmla="*/ 8 w 19"/>
                  <a:gd name="T29" fmla="*/ 24 h 25"/>
                  <a:gd name="T30" fmla="*/ 4 w 19"/>
                  <a:gd name="T31" fmla="*/ 19 h 25"/>
                  <a:gd name="T32" fmla="*/ 7 w 19"/>
                  <a:gd name="T33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25">
                    <a:moveTo>
                      <a:pt x="7" y="15"/>
                    </a:moveTo>
                    <a:cubicBezTo>
                      <a:pt x="8" y="11"/>
                      <a:pt x="8" y="11"/>
                      <a:pt x="8" y="11"/>
                    </a:cubicBezTo>
                    <a:cubicBezTo>
                      <a:pt x="7" y="10"/>
                      <a:pt x="6" y="8"/>
                      <a:pt x="6" y="7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5" y="9"/>
                      <a:pt x="4" y="11"/>
                      <a:pt x="3" y="11"/>
                    </a:cubicBezTo>
                    <a:cubicBezTo>
                      <a:pt x="1" y="11"/>
                      <a:pt x="0" y="9"/>
                      <a:pt x="0" y="7"/>
                    </a:cubicBezTo>
                    <a:cubicBezTo>
                      <a:pt x="0" y="6"/>
                      <a:pt x="8" y="0"/>
                      <a:pt x="9" y="0"/>
                    </a:cubicBezTo>
                    <a:cubicBezTo>
                      <a:pt x="11" y="0"/>
                      <a:pt x="13" y="2"/>
                      <a:pt x="16" y="2"/>
                    </a:cubicBezTo>
                    <a:cubicBezTo>
                      <a:pt x="16" y="3"/>
                      <a:pt x="16" y="5"/>
                      <a:pt x="17" y="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10"/>
                      <a:pt x="19" y="11"/>
                    </a:cubicBezTo>
                    <a:cubicBezTo>
                      <a:pt x="18" y="11"/>
                      <a:pt x="17" y="11"/>
                      <a:pt x="17" y="11"/>
                    </a:cubicBezTo>
                    <a:cubicBezTo>
                      <a:pt x="16" y="16"/>
                      <a:pt x="13" y="25"/>
                      <a:pt x="9" y="25"/>
                    </a:cubicBezTo>
                    <a:cubicBezTo>
                      <a:pt x="8" y="25"/>
                      <a:pt x="8" y="23"/>
                      <a:pt x="8" y="22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6" y="24"/>
                      <a:pt x="4" y="20"/>
                      <a:pt x="4" y="19"/>
                    </a:cubicBezTo>
                    <a:cubicBezTo>
                      <a:pt x="4" y="19"/>
                      <a:pt x="7" y="15"/>
                      <a:pt x="7" y="15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87" name="Freeform 53"/>
              <p:cNvSpPr>
                <a:spLocks/>
              </p:cNvSpPr>
              <p:nvPr/>
            </p:nvSpPr>
            <p:spPr bwMode="auto">
              <a:xfrm>
                <a:off x="7024665" y="2375593"/>
                <a:ext cx="53286" cy="39654"/>
              </a:xfrm>
              <a:custGeom>
                <a:avLst/>
                <a:gdLst>
                  <a:gd name="T0" fmla="*/ 15 w 22"/>
                  <a:gd name="T1" fmla="*/ 10 h 16"/>
                  <a:gd name="T2" fmla="*/ 11 w 22"/>
                  <a:gd name="T3" fmla="*/ 8 h 16"/>
                  <a:gd name="T4" fmla="*/ 4 w 22"/>
                  <a:gd name="T5" fmla="*/ 16 h 16"/>
                  <a:gd name="T6" fmla="*/ 3 w 22"/>
                  <a:gd name="T7" fmla="*/ 11 h 16"/>
                  <a:gd name="T8" fmla="*/ 0 w 22"/>
                  <a:gd name="T9" fmla="*/ 8 h 16"/>
                  <a:gd name="T10" fmla="*/ 6 w 22"/>
                  <a:gd name="T11" fmla="*/ 4 h 16"/>
                  <a:gd name="T12" fmla="*/ 15 w 22"/>
                  <a:gd name="T13" fmla="*/ 0 h 16"/>
                  <a:gd name="T14" fmla="*/ 15 w 22"/>
                  <a:gd name="T15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6">
                    <a:moveTo>
                      <a:pt x="15" y="10"/>
                    </a:moveTo>
                    <a:cubicBezTo>
                      <a:pt x="13" y="10"/>
                      <a:pt x="12" y="9"/>
                      <a:pt x="11" y="8"/>
                    </a:cubicBezTo>
                    <a:cubicBezTo>
                      <a:pt x="9" y="11"/>
                      <a:pt x="8" y="16"/>
                      <a:pt x="4" y="16"/>
                    </a:cubicBezTo>
                    <a:cubicBezTo>
                      <a:pt x="3" y="16"/>
                      <a:pt x="2" y="13"/>
                      <a:pt x="3" y="11"/>
                    </a:cubicBezTo>
                    <a:cubicBezTo>
                      <a:pt x="1" y="10"/>
                      <a:pt x="0" y="10"/>
                      <a:pt x="0" y="8"/>
                    </a:cubicBezTo>
                    <a:cubicBezTo>
                      <a:pt x="0" y="8"/>
                      <a:pt x="6" y="4"/>
                      <a:pt x="6" y="4"/>
                    </a:cubicBezTo>
                    <a:cubicBezTo>
                      <a:pt x="11" y="5"/>
                      <a:pt x="11" y="0"/>
                      <a:pt x="15" y="0"/>
                    </a:cubicBezTo>
                    <a:cubicBezTo>
                      <a:pt x="22" y="0"/>
                      <a:pt x="18" y="10"/>
                      <a:pt x="15" y="1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88" name="Freeform 54"/>
              <p:cNvSpPr>
                <a:spLocks/>
              </p:cNvSpPr>
              <p:nvPr/>
            </p:nvSpPr>
            <p:spPr bwMode="auto">
              <a:xfrm>
                <a:off x="6994924" y="2216975"/>
                <a:ext cx="224296" cy="180923"/>
              </a:xfrm>
              <a:custGeom>
                <a:avLst/>
                <a:gdLst>
                  <a:gd name="T0" fmla="*/ 36 w 92"/>
                  <a:gd name="T1" fmla="*/ 71 h 74"/>
                  <a:gd name="T2" fmla="*/ 36 w 92"/>
                  <a:gd name="T3" fmla="*/ 69 h 74"/>
                  <a:gd name="T4" fmla="*/ 37 w 92"/>
                  <a:gd name="T5" fmla="*/ 64 h 74"/>
                  <a:gd name="T6" fmla="*/ 29 w 92"/>
                  <a:gd name="T7" fmla="*/ 62 h 74"/>
                  <a:gd name="T8" fmla="*/ 26 w 92"/>
                  <a:gd name="T9" fmla="*/ 64 h 74"/>
                  <a:gd name="T10" fmla="*/ 19 w 92"/>
                  <a:gd name="T11" fmla="*/ 65 h 74"/>
                  <a:gd name="T12" fmla="*/ 5 w 92"/>
                  <a:gd name="T13" fmla="*/ 69 h 74"/>
                  <a:gd name="T14" fmla="*/ 0 w 92"/>
                  <a:gd name="T15" fmla="*/ 68 h 74"/>
                  <a:gd name="T16" fmla="*/ 4 w 92"/>
                  <a:gd name="T17" fmla="*/ 66 h 74"/>
                  <a:gd name="T18" fmla="*/ 20 w 92"/>
                  <a:gd name="T19" fmla="*/ 55 h 74"/>
                  <a:gd name="T20" fmla="*/ 38 w 92"/>
                  <a:gd name="T21" fmla="*/ 55 h 74"/>
                  <a:gd name="T22" fmla="*/ 47 w 92"/>
                  <a:gd name="T23" fmla="*/ 46 h 74"/>
                  <a:gd name="T24" fmla="*/ 52 w 92"/>
                  <a:gd name="T25" fmla="*/ 38 h 74"/>
                  <a:gd name="T26" fmla="*/ 51 w 92"/>
                  <a:gd name="T27" fmla="*/ 42 h 74"/>
                  <a:gd name="T28" fmla="*/ 52 w 92"/>
                  <a:gd name="T29" fmla="*/ 43 h 74"/>
                  <a:gd name="T30" fmla="*/ 60 w 92"/>
                  <a:gd name="T31" fmla="*/ 39 h 74"/>
                  <a:gd name="T32" fmla="*/ 76 w 92"/>
                  <a:gd name="T33" fmla="*/ 16 h 74"/>
                  <a:gd name="T34" fmla="*/ 75 w 92"/>
                  <a:gd name="T35" fmla="*/ 12 h 74"/>
                  <a:gd name="T36" fmla="*/ 82 w 92"/>
                  <a:gd name="T37" fmla="*/ 2 h 74"/>
                  <a:gd name="T38" fmla="*/ 85 w 92"/>
                  <a:gd name="T39" fmla="*/ 3 h 74"/>
                  <a:gd name="T40" fmla="*/ 85 w 92"/>
                  <a:gd name="T41" fmla="*/ 2 h 74"/>
                  <a:gd name="T42" fmla="*/ 84 w 92"/>
                  <a:gd name="T43" fmla="*/ 0 h 74"/>
                  <a:gd name="T44" fmla="*/ 87 w 92"/>
                  <a:gd name="T45" fmla="*/ 1 h 74"/>
                  <a:gd name="T46" fmla="*/ 88 w 92"/>
                  <a:gd name="T47" fmla="*/ 7 h 74"/>
                  <a:gd name="T48" fmla="*/ 92 w 92"/>
                  <a:gd name="T49" fmla="*/ 17 h 74"/>
                  <a:gd name="T50" fmla="*/ 88 w 92"/>
                  <a:gd name="T51" fmla="*/ 26 h 74"/>
                  <a:gd name="T52" fmla="*/ 88 w 92"/>
                  <a:gd name="T53" fmla="*/ 28 h 74"/>
                  <a:gd name="T54" fmla="*/ 85 w 92"/>
                  <a:gd name="T55" fmla="*/ 28 h 74"/>
                  <a:gd name="T56" fmla="*/ 83 w 92"/>
                  <a:gd name="T57" fmla="*/ 41 h 74"/>
                  <a:gd name="T58" fmla="*/ 80 w 92"/>
                  <a:gd name="T59" fmla="*/ 49 h 74"/>
                  <a:gd name="T60" fmla="*/ 82 w 92"/>
                  <a:gd name="T61" fmla="*/ 55 h 74"/>
                  <a:gd name="T62" fmla="*/ 75 w 92"/>
                  <a:gd name="T63" fmla="*/ 60 h 74"/>
                  <a:gd name="T64" fmla="*/ 75 w 92"/>
                  <a:gd name="T65" fmla="*/ 56 h 74"/>
                  <a:gd name="T66" fmla="*/ 67 w 92"/>
                  <a:gd name="T67" fmla="*/ 63 h 74"/>
                  <a:gd name="T68" fmla="*/ 66 w 92"/>
                  <a:gd name="T69" fmla="*/ 61 h 74"/>
                  <a:gd name="T70" fmla="*/ 63 w 92"/>
                  <a:gd name="T71" fmla="*/ 61 h 74"/>
                  <a:gd name="T72" fmla="*/ 57 w 92"/>
                  <a:gd name="T73" fmla="*/ 65 h 74"/>
                  <a:gd name="T74" fmla="*/ 49 w 92"/>
                  <a:gd name="T75" fmla="*/ 60 h 74"/>
                  <a:gd name="T76" fmla="*/ 47 w 92"/>
                  <a:gd name="T77" fmla="*/ 62 h 74"/>
                  <a:gd name="T78" fmla="*/ 50 w 92"/>
                  <a:gd name="T79" fmla="*/ 67 h 74"/>
                  <a:gd name="T80" fmla="*/ 47 w 92"/>
                  <a:gd name="T81" fmla="*/ 67 h 74"/>
                  <a:gd name="T82" fmla="*/ 40 w 92"/>
                  <a:gd name="T83" fmla="*/ 74 h 74"/>
                  <a:gd name="T84" fmla="*/ 36 w 92"/>
                  <a:gd name="T85" fmla="*/ 7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2" h="74">
                    <a:moveTo>
                      <a:pt x="36" y="71"/>
                    </a:moveTo>
                    <a:cubicBezTo>
                      <a:pt x="35" y="71"/>
                      <a:pt x="36" y="70"/>
                      <a:pt x="36" y="69"/>
                    </a:cubicBezTo>
                    <a:cubicBezTo>
                      <a:pt x="36" y="67"/>
                      <a:pt x="37" y="65"/>
                      <a:pt x="37" y="64"/>
                    </a:cubicBezTo>
                    <a:cubicBezTo>
                      <a:pt x="34" y="63"/>
                      <a:pt x="32" y="62"/>
                      <a:pt x="29" y="62"/>
                    </a:cubicBezTo>
                    <a:cubicBezTo>
                      <a:pt x="27" y="62"/>
                      <a:pt x="27" y="64"/>
                      <a:pt x="26" y="64"/>
                    </a:cubicBezTo>
                    <a:cubicBezTo>
                      <a:pt x="23" y="65"/>
                      <a:pt x="22" y="64"/>
                      <a:pt x="19" y="65"/>
                    </a:cubicBezTo>
                    <a:cubicBezTo>
                      <a:pt x="16" y="67"/>
                      <a:pt x="11" y="69"/>
                      <a:pt x="5" y="69"/>
                    </a:cubicBezTo>
                    <a:cubicBezTo>
                      <a:pt x="2" y="69"/>
                      <a:pt x="0" y="69"/>
                      <a:pt x="0" y="68"/>
                    </a:cubicBezTo>
                    <a:cubicBezTo>
                      <a:pt x="0" y="67"/>
                      <a:pt x="3" y="66"/>
                      <a:pt x="4" y="66"/>
                    </a:cubicBezTo>
                    <a:cubicBezTo>
                      <a:pt x="10" y="62"/>
                      <a:pt x="13" y="55"/>
                      <a:pt x="20" y="55"/>
                    </a:cubicBezTo>
                    <a:cubicBezTo>
                      <a:pt x="29" y="55"/>
                      <a:pt x="31" y="55"/>
                      <a:pt x="38" y="55"/>
                    </a:cubicBezTo>
                    <a:cubicBezTo>
                      <a:pt x="43" y="55"/>
                      <a:pt x="45" y="46"/>
                      <a:pt x="47" y="46"/>
                    </a:cubicBezTo>
                    <a:cubicBezTo>
                      <a:pt x="48" y="46"/>
                      <a:pt x="51" y="39"/>
                      <a:pt x="52" y="38"/>
                    </a:cubicBezTo>
                    <a:cubicBezTo>
                      <a:pt x="51" y="39"/>
                      <a:pt x="51" y="40"/>
                      <a:pt x="51" y="42"/>
                    </a:cubicBezTo>
                    <a:cubicBezTo>
                      <a:pt x="51" y="42"/>
                      <a:pt x="52" y="43"/>
                      <a:pt x="52" y="43"/>
                    </a:cubicBezTo>
                    <a:cubicBezTo>
                      <a:pt x="56" y="43"/>
                      <a:pt x="57" y="40"/>
                      <a:pt x="60" y="39"/>
                    </a:cubicBezTo>
                    <a:cubicBezTo>
                      <a:pt x="66" y="37"/>
                      <a:pt x="76" y="25"/>
                      <a:pt x="76" y="16"/>
                    </a:cubicBezTo>
                    <a:cubicBezTo>
                      <a:pt x="76" y="14"/>
                      <a:pt x="75" y="14"/>
                      <a:pt x="75" y="12"/>
                    </a:cubicBezTo>
                    <a:cubicBezTo>
                      <a:pt x="75" y="9"/>
                      <a:pt x="78" y="2"/>
                      <a:pt x="82" y="2"/>
                    </a:cubicBezTo>
                    <a:cubicBezTo>
                      <a:pt x="82" y="2"/>
                      <a:pt x="82" y="5"/>
                      <a:pt x="85" y="3"/>
                    </a:cubicBezTo>
                    <a:cubicBezTo>
                      <a:pt x="85" y="3"/>
                      <a:pt x="85" y="2"/>
                      <a:pt x="85" y="2"/>
                    </a:cubicBezTo>
                    <a:cubicBezTo>
                      <a:pt x="84" y="2"/>
                      <a:pt x="83" y="0"/>
                      <a:pt x="84" y="0"/>
                    </a:cubicBezTo>
                    <a:cubicBezTo>
                      <a:pt x="86" y="0"/>
                      <a:pt x="87" y="0"/>
                      <a:pt x="87" y="1"/>
                    </a:cubicBezTo>
                    <a:cubicBezTo>
                      <a:pt x="88" y="3"/>
                      <a:pt x="88" y="5"/>
                      <a:pt x="88" y="7"/>
                    </a:cubicBezTo>
                    <a:cubicBezTo>
                      <a:pt x="88" y="11"/>
                      <a:pt x="92" y="13"/>
                      <a:pt x="92" y="17"/>
                    </a:cubicBezTo>
                    <a:cubicBezTo>
                      <a:pt x="92" y="22"/>
                      <a:pt x="88" y="22"/>
                      <a:pt x="88" y="26"/>
                    </a:cubicBezTo>
                    <a:cubicBezTo>
                      <a:pt x="88" y="26"/>
                      <a:pt x="88" y="27"/>
                      <a:pt x="88" y="28"/>
                    </a:cubicBezTo>
                    <a:cubicBezTo>
                      <a:pt x="87" y="28"/>
                      <a:pt x="86" y="28"/>
                      <a:pt x="85" y="28"/>
                    </a:cubicBezTo>
                    <a:cubicBezTo>
                      <a:pt x="83" y="29"/>
                      <a:pt x="83" y="38"/>
                      <a:pt x="83" y="41"/>
                    </a:cubicBezTo>
                    <a:cubicBezTo>
                      <a:pt x="83" y="44"/>
                      <a:pt x="80" y="45"/>
                      <a:pt x="80" y="49"/>
                    </a:cubicBezTo>
                    <a:cubicBezTo>
                      <a:pt x="80" y="52"/>
                      <a:pt x="81" y="53"/>
                      <a:pt x="82" y="55"/>
                    </a:cubicBezTo>
                    <a:cubicBezTo>
                      <a:pt x="78" y="56"/>
                      <a:pt x="78" y="59"/>
                      <a:pt x="75" y="60"/>
                    </a:cubicBezTo>
                    <a:cubicBezTo>
                      <a:pt x="74" y="58"/>
                      <a:pt x="75" y="58"/>
                      <a:pt x="75" y="56"/>
                    </a:cubicBezTo>
                    <a:cubicBezTo>
                      <a:pt x="71" y="58"/>
                      <a:pt x="69" y="59"/>
                      <a:pt x="67" y="63"/>
                    </a:cubicBezTo>
                    <a:cubicBezTo>
                      <a:pt x="67" y="63"/>
                      <a:pt x="66" y="62"/>
                      <a:pt x="66" y="61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1" y="63"/>
                      <a:pt x="60" y="65"/>
                      <a:pt x="57" y="65"/>
                    </a:cubicBezTo>
                    <a:cubicBezTo>
                      <a:pt x="51" y="65"/>
                      <a:pt x="52" y="60"/>
                      <a:pt x="49" y="60"/>
                    </a:cubicBezTo>
                    <a:cubicBezTo>
                      <a:pt x="48" y="60"/>
                      <a:pt x="47" y="61"/>
                      <a:pt x="47" y="62"/>
                    </a:cubicBezTo>
                    <a:cubicBezTo>
                      <a:pt x="47" y="63"/>
                      <a:pt x="50" y="67"/>
                      <a:pt x="50" y="67"/>
                    </a:cubicBezTo>
                    <a:cubicBezTo>
                      <a:pt x="49" y="67"/>
                      <a:pt x="48" y="67"/>
                      <a:pt x="47" y="67"/>
                    </a:cubicBezTo>
                    <a:cubicBezTo>
                      <a:pt x="45" y="67"/>
                      <a:pt x="42" y="71"/>
                      <a:pt x="40" y="74"/>
                    </a:cubicBezTo>
                    <a:cubicBezTo>
                      <a:pt x="38" y="74"/>
                      <a:pt x="38" y="71"/>
                      <a:pt x="36" y="71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89" name="Freeform 55"/>
              <p:cNvSpPr>
                <a:spLocks/>
              </p:cNvSpPr>
              <p:nvPr/>
            </p:nvSpPr>
            <p:spPr bwMode="auto">
              <a:xfrm>
                <a:off x="7178326" y="2116600"/>
                <a:ext cx="112768" cy="95419"/>
              </a:xfrm>
              <a:custGeom>
                <a:avLst/>
                <a:gdLst>
                  <a:gd name="T0" fmla="*/ 6 w 46"/>
                  <a:gd name="T1" fmla="*/ 21 h 39"/>
                  <a:gd name="T2" fmla="*/ 9 w 46"/>
                  <a:gd name="T3" fmla="*/ 21 h 39"/>
                  <a:gd name="T4" fmla="*/ 16 w 46"/>
                  <a:gd name="T5" fmla="*/ 6 h 39"/>
                  <a:gd name="T6" fmla="*/ 14 w 46"/>
                  <a:gd name="T7" fmla="*/ 3 h 39"/>
                  <a:gd name="T8" fmla="*/ 16 w 46"/>
                  <a:gd name="T9" fmla="*/ 0 h 39"/>
                  <a:gd name="T10" fmla="*/ 39 w 46"/>
                  <a:gd name="T11" fmla="*/ 14 h 39"/>
                  <a:gd name="T12" fmla="*/ 45 w 46"/>
                  <a:gd name="T13" fmla="*/ 13 h 39"/>
                  <a:gd name="T14" fmla="*/ 43 w 46"/>
                  <a:gd name="T15" fmla="*/ 17 h 39"/>
                  <a:gd name="T16" fmla="*/ 46 w 46"/>
                  <a:gd name="T17" fmla="*/ 21 h 39"/>
                  <a:gd name="T18" fmla="*/ 37 w 46"/>
                  <a:gd name="T19" fmla="*/ 23 h 39"/>
                  <a:gd name="T20" fmla="*/ 27 w 46"/>
                  <a:gd name="T21" fmla="*/ 33 h 39"/>
                  <a:gd name="T22" fmla="*/ 15 w 46"/>
                  <a:gd name="T23" fmla="*/ 27 h 39"/>
                  <a:gd name="T24" fmla="*/ 13 w 46"/>
                  <a:gd name="T25" fmla="*/ 29 h 39"/>
                  <a:gd name="T26" fmla="*/ 4 w 46"/>
                  <a:gd name="T27" fmla="*/ 31 h 39"/>
                  <a:gd name="T28" fmla="*/ 10 w 46"/>
                  <a:gd name="T29" fmla="*/ 35 h 39"/>
                  <a:gd name="T30" fmla="*/ 3 w 46"/>
                  <a:gd name="T31" fmla="*/ 39 h 39"/>
                  <a:gd name="T32" fmla="*/ 1 w 46"/>
                  <a:gd name="T33" fmla="*/ 39 h 39"/>
                  <a:gd name="T34" fmla="*/ 1 w 46"/>
                  <a:gd name="T35" fmla="*/ 33 h 39"/>
                  <a:gd name="T36" fmla="*/ 0 w 46"/>
                  <a:gd name="T37" fmla="*/ 30 h 39"/>
                  <a:gd name="T38" fmla="*/ 5 w 46"/>
                  <a:gd name="T39" fmla="*/ 23 h 39"/>
                  <a:gd name="T40" fmla="*/ 5 w 46"/>
                  <a:gd name="T41" fmla="*/ 20 h 39"/>
                  <a:gd name="T42" fmla="*/ 7 w 46"/>
                  <a:gd name="T43" fmla="*/ 22 h 39"/>
                  <a:gd name="T44" fmla="*/ 6 w 46"/>
                  <a:gd name="T45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6" h="39">
                    <a:moveTo>
                      <a:pt x="6" y="21"/>
                    </a:moveTo>
                    <a:cubicBezTo>
                      <a:pt x="7" y="21"/>
                      <a:pt x="8" y="21"/>
                      <a:pt x="9" y="21"/>
                    </a:cubicBezTo>
                    <a:cubicBezTo>
                      <a:pt x="14" y="21"/>
                      <a:pt x="16" y="10"/>
                      <a:pt x="16" y="6"/>
                    </a:cubicBezTo>
                    <a:cubicBezTo>
                      <a:pt x="16" y="5"/>
                      <a:pt x="14" y="5"/>
                      <a:pt x="14" y="3"/>
                    </a:cubicBezTo>
                    <a:cubicBezTo>
                      <a:pt x="14" y="1"/>
                      <a:pt x="16" y="1"/>
                      <a:pt x="16" y="0"/>
                    </a:cubicBezTo>
                    <a:cubicBezTo>
                      <a:pt x="24" y="5"/>
                      <a:pt x="27" y="14"/>
                      <a:pt x="39" y="14"/>
                    </a:cubicBezTo>
                    <a:cubicBezTo>
                      <a:pt x="41" y="14"/>
                      <a:pt x="43" y="12"/>
                      <a:pt x="45" y="13"/>
                    </a:cubicBezTo>
                    <a:cubicBezTo>
                      <a:pt x="44" y="15"/>
                      <a:pt x="43" y="15"/>
                      <a:pt x="43" y="17"/>
                    </a:cubicBezTo>
                    <a:cubicBezTo>
                      <a:pt x="43" y="19"/>
                      <a:pt x="45" y="20"/>
                      <a:pt x="46" y="21"/>
                    </a:cubicBezTo>
                    <a:cubicBezTo>
                      <a:pt x="44" y="22"/>
                      <a:pt x="42" y="23"/>
                      <a:pt x="37" y="23"/>
                    </a:cubicBezTo>
                    <a:cubicBezTo>
                      <a:pt x="31" y="23"/>
                      <a:pt x="29" y="30"/>
                      <a:pt x="27" y="33"/>
                    </a:cubicBezTo>
                    <a:cubicBezTo>
                      <a:pt x="22" y="30"/>
                      <a:pt x="20" y="30"/>
                      <a:pt x="15" y="27"/>
                    </a:cubicBezTo>
                    <a:cubicBezTo>
                      <a:pt x="14" y="27"/>
                      <a:pt x="13" y="28"/>
                      <a:pt x="13" y="29"/>
                    </a:cubicBezTo>
                    <a:cubicBezTo>
                      <a:pt x="9" y="29"/>
                      <a:pt x="4" y="26"/>
                      <a:pt x="4" y="31"/>
                    </a:cubicBezTo>
                    <a:cubicBezTo>
                      <a:pt x="4" y="34"/>
                      <a:pt x="8" y="34"/>
                      <a:pt x="10" y="35"/>
                    </a:cubicBezTo>
                    <a:cubicBezTo>
                      <a:pt x="7" y="38"/>
                      <a:pt x="5" y="37"/>
                      <a:pt x="3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8"/>
                      <a:pt x="1" y="33"/>
                      <a:pt x="1" y="33"/>
                    </a:cubicBezTo>
                    <a:cubicBezTo>
                      <a:pt x="1" y="32"/>
                      <a:pt x="0" y="31"/>
                      <a:pt x="0" y="30"/>
                    </a:cubicBezTo>
                    <a:cubicBezTo>
                      <a:pt x="0" y="27"/>
                      <a:pt x="4" y="25"/>
                      <a:pt x="5" y="23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6" y="21"/>
                      <a:pt x="7" y="22"/>
                    </a:cubicBezTo>
                    <a:lnTo>
                      <a:pt x="6" y="21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90" name="Freeform 56"/>
              <p:cNvSpPr>
                <a:spLocks/>
              </p:cNvSpPr>
              <p:nvPr/>
            </p:nvSpPr>
            <p:spPr bwMode="auto">
              <a:xfrm>
                <a:off x="7288615" y="2137666"/>
                <a:ext cx="19827" cy="19827"/>
              </a:xfrm>
              <a:custGeom>
                <a:avLst/>
                <a:gdLst>
                  <a:gd name="T0" fmla="*/ 7 w 8"/>
                  <a:gd name="T1" fmla="*/ 0 h 8"/>
                  <a:gd name="T2" fmla="*/ 8 w 8"/>
                  <a:gd name="T3" fmla="*/ 2 h 8"/>
                  <a:gd name="T4" fmla="*/ 1 w 8"/>
                  <a:gd name="T5" fmla="*/ 8 h 8"/>
                  <a:gd name="T6" fmla="*/ 1 w 8"/>
                  <a:gd name="T7" fmla="*/ 5 h 8"/>
                  <a:gd name="T8" fmla="*/ 8 w 8"/>
                  <a:gd name="T9" fmla="*/ 1 h 8"/>
                  <a:gd name="T10" fmla="*/ 7 w 8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7" y="0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4" y="8"/>
                      <a:pt x="1" y="8"/>
                    </a:cubicBezTo>
                    <a:cubicBezTo>
                      <a:pt x="0" y="8"/>
                      <a:pt x="0" y="6"/>
                      <a:pt x="1" y="5"/>
                    </a:cubicBezTo>
                    <a:cubicBezTo>
                      <a:pt x="2" y="3"/>
                      <a:pt x="5" y="1"/>
                      <a:pt x="8" y="1"/>
                    </a:cubicBez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91" name="Freeform 57"/>
              <p:cNvSpPr>
                <a:spLocks/>
              </p:cNvSpPr>
              <p:nvPr/>
            </p:nvSpPr>
            <p:spPr bwMode="auto">
              <a:xfrm>
                <a:off x="7327030" y="2114122"/>
                <a:ext cx="27262" cy="19827"/>
              </a:xfrm>
              <a:custGeom>
                <a:avLst/>
                <a:gdLst>
                  <a:gd name="T0" fmla="*/ 11 w 11"/>
                  <a:gd name="T1" fmla="*/ 2 h 8"/>
                  <a:gd name="T2" fmla="*/ 1 w 11"/>
                  <a:gd name="T3" fmla="*/ 8 h 8"/>
                  <a:gd name="T4" fmla="*/ 1 w 11"/>
                  <a:gd name="T5" fmla="*/ 6 h 8"/>
                  <a:gd name="T6" fmla="*/ 7 w 11"/>
                  <a:gd name="T7" fmla="*/ 0 h 8"/>
                  <a:gd name="T8" fmla="*/ 11 w 11"/>
                  <a:gd name="T9" fmla="*/ 0 h 8"/>
                  <a:gd name="T10" fmla="*/ 11 w 11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11" y="2"/>
                    </a:moveTo>
                    <a:cubicBezTo>
                      <a:pt x="5" y="2"/>
                      <a:pt x="5" y="8"/>
                      <a:pt x="1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6"/>
                      <a:pt x="3" y="0"/>
                      <a:pt x="7" y="0"/>
                    </a:cubicBezTo>
                    <a:cubicBezTo>
                      <a:pt x="9" y="0"/>
                      <a:pt x="10" y="0"/>
                      <a:pt x="11" y="0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92" name="Freeform 58"/>
              <p:cNvSpPr>
                <a:spLocks/>
              </p:cNvSpPr>
              <p:nvPr/>
            </p:nvSpPr>
            <p:spPr bwMode="auto">
              <a:xfrm>
                <a:off x="7376598" y="2094294"/>
                <a:ext cx="12392" cy="14870"/>
              </a:xfrm>
              <a:custGeom>
                <a:avLst/>
                <a:gdLst>
                  <a:gd name="T0" fmla="*/ 0 w 5"/>
                  <a:gd name="T1" fmla="*/ 4 h 6"/>
                  <a:gd name="T2" fmla="*/ 1 w 5"/>
                  <a:gd name="T3" fmla="*/ 2 h 6"/>
                  <a:gd name="T4" fmla="*/ 5 w 5"/>
                  <a:gd name="T5" fmla="*/ 0 h 6"/>
                  <a:gd name="T6" fmla="*/ 0 w 5"/>
                  <a:gd name="T7" fmla="*/ 6 h 6"/>
                  <a:gd name="T8" fmla="*/ 0 w 5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1" y="4"/>
                      <a:pt x="0" y="2"/>
                      <a:pt x="1" y="2"/>
                    </a:cubicBezTo>
                    <a:cubicBezTo>
                      <a:pt x="1" y="0"/>
                      <a:pt x="5" y="0"/>
                      <a:pt x="5" y="0"/>
                    </a:cubicBezTo>
                    <a:cubicBezTo>
                      <a:pt x="5" y="2"/>
                      <a:pt x="3" y="6"/>
                      <a:pt x="0" y="6"/>
                    </a:cubicBezTo>
                    <a:cubicBezTo>
                      <a:pt x="0" y="6"/>
                      <a:pt x="0" y="4"/>
                      <a:pt x="0" y="4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93" name="Freeform 59"/>
              <p:cNvSpPr>
                <a:spLocks/>
              </p:cNvSpPr>
              <p:nvPr/>
            </p:nvSpPr>
            <p:spPr bwMode="auto">
              <a:xfrm>
                <a:off x="7213024" y="1878673"/>
                <a:ext cx="55764" cy="220578"/>
              </a:xfrm>
              <a:custGeom>
                <a:avLst/>
                <a:gdLst>
                  <a:gd name="T0" fmla="*/ 17 w 23"/>
                  <a:gd name="T1" fmla="*/ 55 h 90"/>
                  <a:gd name="T2" fmla="*/ 9 w 23"/>
                  <a:gd name="T3" fmla="*/ 72 h 90"/>
                  <a:gd name="T4" fmla="*/ 17 w 23"/>
                  <a:gd name="T5" fmla="*/ 86 h 90"/>
                  <a:gd name="T6" fmla="*/ 16 w 23"/>
                  <a:gd name="T7" fmla="*/ 87 h 90"/>
                  <a:gd name="T8" fmla="*/ 13 w 23"/>
                  <a:gd name="T9" fmla="*/ 84 h 90"/>
                  <a:gd name="T10" fmla="*/ 11 w 23"/>
                  <a:gd name="T11" fmla="*/ 84 h 90"/>
                  <a:gd name="T12" fmla="*/ 4 w 23"/>
                  <a:gd name="T13" fmla="*/ 90 h 90"/>
                  <a:gd name="T14" fmla="*/ 4 w 23"/>
                  <a:gd name="T15" fmla="*/ 82 h 90"/>
                  <a:gd name="T16" fmla="*/ 5 w 23"/>
                  <a:gd name="T17" fmla="*/ 69 h 90"/>
                  <a:gd name="T18" fmla="*/ 3 w 23"/>
                  <a:gd name="T19" fmla="*/ 61 h 90"/>
                  <a:gd name="T20" fmla="*/ 4 w 23"/>
                  <a:gd name="T21" fmla="*/ 52 h 90"/>
                  <a:gd name="T22" fmla="*/ 4 w 23"/>
                  <a:gd name="T23" fmla="*/ 35 h 90"/>
                  <a:gd name="T24" fmla="*/ 0 w 23"/>
                  <a:gd name="T25" fmla="*/ 25 h 90"/>
                  <a:gd name="T26" fmla="*/ 6 w 23"/>
                  <a:gd name="T27" fmla="*/ 10 h 90"/>
                  <a:gd name="T28" fmla="*/ 7 w 23"/>
                  <a:gd name="T29" fmla="*/ 6 h 90"/>
                  <a:gd name="T30" fmla="*/ 7 w 23"/>
                  <a:gd name="T31" fmla="*/ 0 h 90"/>
                  <a:gd name="T32" fmla="*/ 9 w 23"/>
                  <a:gd name="T33" fmla="*/ 0 h 90"/>
                  <a:gd name="T34" fmla="*/ 13 w 23"/>
                  <a:gd name="T35" fmla="*/ 13 h 90"/>
                  <a:gd name="T36" fmla="*/ 14 w 23"/>
                  <a:gd name="T37" fmla="*/ 24 h 90"/>
                  <a:gd name="T38" fmla="*/ 14 w 23"/>
                  <a:gd name="T39" fmla="*/ 31 h 90"/>
                  <a:gd name="T40" fmla="*/ 16 w 23"/>
                  <a:gd name="T41" fmla="*/ 39 h 90"/>
                  <a:gd name="T42" fmla="*/ 23 w 23"/>
                  <a:gd name="T43" fmla="*/ 59 h 90"/>
                  <a:gd name="T44" fmla="*/ 17 w 23"/>
                  <a:gd name="T45" fmla="*/ 55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90">
                    <a:moveTo>
                      <a:pt x="17" y="55"/>
                    </a:moveTo>
                    <a:cubicBezTo>
                      <a:pt x="10" y="55"/>
                      <a:pt x="9" y="64"/>
                      <a:pt x="9" y="72"/>
                    </a:cubicBezTo>
                    <a:cubicBezTo>
                      <a:pt x="9" y="78"/>
                      <a:pt x="15" y="81"/>
                      <a:pt x="17" y="86"/>
                    </a:cubicBezTo>
                    <a:cubicBezTo>
                      <a:pt x="17" y="86"/>
                      <a:pt x="17" y="87"/>
                      <a:pt x="16" y="87"/>
                    </a:cubicBezTo>
                    <a:cubicBezTo>
                      <a:pt x="15" y="87"/>
                      <a:pt x="14" y="85"/>
                      <a:pt x="13" y="84"/>
                    </a:cubicBezTo>
                    <a:cubicBezTo>
                      <a:pt x="13" y="84"/>
                      <a:pt x="11" y="84"/>
                      <a:pt x="11" y="84"/>
                    </a:cubicBezTo>
                    <a:cubicBezTo>
                      <a:pt x="7" y="84"/>
                      <a:pt x="7" y="90"/>
                      <a:pt x="4" y="90"/>
                    </a:cubicBezTo>
                    <a:cubicBezTo>
                      <a:pt x="3" y="90"/>
                      <a:pt x="4" y="83"/>
                      <a:pt x="4" y="82"/>
                    </a:cubicBezTo>
                    <a:cubicBezTo>
                      <a:pt x="4" y="77"/>
                      <a:pt x="5" y="73"/>
                      <a:pt x="5" y="69"/>
                    </a:cubicBezTo>
                    <a:cubicBezTo>
                      <a:pt x="5" y="65"/>
                      <a:pt x="3" y="64"/>
                      <a:pt x="3" y="61"/>
                    </a:cubicBezTo>
                    <a:cubicBezTo>
                      <a:pt x="3" y="56"/>
                      <a:pt x="4" y="55"/>
                      <a:pt x="4" y="52"/>
                    </a:cubicBezTo>
                    <a:cubicBezTo>
                      <a:pt x="4" y="44"/>
                      <a:pt x="4" y="42"/>
                      <a:pt x="4" y="35"/>
                    </a:cubicBezTo>
                    <a:cubicBezTo>
                      <a:pt x="4" y="31"/>
                      <a:pt x="0" y="29"/>
                      <a:pt x="0" y="25"/>
                    </a:cubicBezTo>
                    <a:cubicBezTo>
                      <a:pt x="0" y="19"/>
                      <a:pt x="2" y="11"/>
                      <a:pt x="6" y="10"/>
                    </a:cubicBezTo>
                    <a:cubicBezTo>
                      <a:pt x="6" y="8"/>
                      <a:pt x="7" y="8"/>
                      <a:pt x="7" y="6"/>
                    </a:cubicBezTo>
                    <a:cubicBezTo>
                      <a:pt x="7" y="3"/>
                      <a:pt x="7" y="3"/>
                      <a:pt x="7" y="0"/>
                    </a:cubicBezTo>
                    <a:cubicBezTo>
                      <a:pt x="8" y="0"/>
                      <a:pt x="9" y="0"/>
                      <a:pt x="9" y="0"/>
                    </a:cubicBezTo>
                    <a:cubicBezTo>
                      <a:pt x="9" y="6"/>
                      <a:pt x="12" y="10"/>
                      <a:pt x="13" y="13"/>
                    </a:cubicBezTo>
                    <a:cubicBezTo>
                      <a:pt x="14" y="17"/>
                      <a:pt x="12" y="20"/>
                      <a:pt x="14" y="24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13" y="34"/>
                      <a:pt x="15" y="37"/>
                      <a:pt x="16" y="39"/>
                    </a:cubicBezTo>
                    <a:cubicBezTo>
                      <a:pt x="18" y="46"/>
                      <a:pt x="22" y="52"/>
                      <a:pt x="23" y="59"/>
                    </a:cubicBezTo>
                    <a:cubicBezTo>
                      <a:pt x="22" y="57"/>
                      <a:pt x="20" y="55"/>
                      <a:pt x="17" y="55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94" name="Freeform 60"/>
              <p:cNvSpPr>
                <a:spLocks/>
              </p:cNvSpPr>
              <p:nvPr/>
            </p:nvSpPr>
            <p:spPr bwMode="auto">
              <a:xfrm>
                <a:off x="5405029" y="1117804"/>
                <a:ext cx="351933" cy="256515"/>
              </a:xfrm>
              <a:custGeom>
                <a:avLst/>
                <a:gdLst>
                  <a:gd name="T0" fmla="*/ 50 w 144"/>
                  <a:gd name="T1" fmla="*/ 104 h 105"/>
                  <a:gd name="T2" fmla="*/ 33 w 144"/>
                  <a:gd name="T3" fmla="*/ 85 h 105"/>
                  <a:gd name="T4" fmla="*/ 68 w 144"/>
                  <a:gd name="T5" fmla="*/ 43 h 105"/>
                  <a:gd name="T6" fmla="*/ 82 w 144"/>
                  <a:gd name="T7" fmla="*/ 35 h 105"/>
                  <a:gd name="T8" fmla="*/ 88 w 144"/>
                  <a:gd name="T9" fmla="*/ 29 h 105"/>
                  <a:gd name="T10" fmla="*/ 115 w 144"/>
                  <a:gd name="T11" fmla="*/ 22 h 105"/>
                  <a:gd name="T12" fmla="*/ 144 w 144"/>
                  <a:gd name="T13" fmla="*/ 7 h 105"/>
                  <a:gd name="T14" fmla="*/ 132 w 144"/>
                  <a:gd name="T15" fmla="*/ 0 h 105"/>
                  <a:gd name="T16" fmla="*/ 89 w 144"/>
                  <a:gd name="T17" fmla="*/ 16 h 105"/>
                  <a:gd name="T18" fmla="*/ 81 w 144"/>
                  <a:gd name="T19" fmla="*/ 13 h 105"/>
                  <a:gd name="T20" fmla="*/ 72 w 144"/>
                  <a:gd name="T21" fmla="*/ 16 h 105"/>
                  <a:gd name="T22" fmla="*/ 46 w 144"/>
                  <a:gd name="T23" fmla="*/ 30 h 105"/>
                  <a:gd name="T24" fmla="*/ 34 w 144"/>
                  <a:gd name="T25" fmla="*/ 32 h 105"/>
                  <a:gd name="T26" fmla="*/ 31 w 144"/>
                  <a:gd name="T27" fmla="*/ 35 h 105"/>
                  <a:gd name="T28" fmla="*/ 33 w 144"/>
                  <a:gd name="T29" fmla="*/ 40 h 105"/>
                  <a:gd name="T30" fmla="*/ 19 w 144"/>
                  <a:gd name="T31" fmla="*/ 57 h 105"/>
                  <a:gd name="T32" fmla="*/ 23 w 144"/>
                  <a:gd name="T33" fmla="*/ 63 h 105"/>
                  <a:gd name="T34" fmla="*/ 9 w 144"/>
                  <a:gd name="T35" fmla="*/ 71 h 105"/>
                  <a:gd name="T36" fmla="*/ 9 w 144"/>
                  <a:gd name="T37" fmla="*/ 76 h 105"/>
                  <a:gd name="T38" fmla="*/ 0 w 144"/>
                  <a:gd name="T39" fmla="*/ 87 h 105"/>
                  <a:gd name="T40" fmla="*/ 6 w 144"/>
                  <a:gd name="T41" fmla="*/ 93 h 105"/>
                  <a:gd name="T42" fmla="*/ 14 w 144"/>
                  <a:gd name="T43" fmla="*/ 93 h 105"/>
                  <a:gd name="T44" fmla="*/ 19 w 144"/>
                  <a:gd name="T45" fmla="*/ 103 h 105"/>
                  <a:gd name="T46" fmla="*/ 26 w 144"/>
                  <a:gd name="T47" fmla="*/ 103 h 105"/>
                  <a:gd name="T48" fmla="*/ 28 w 144"/>
                  <a:gd name="T49" fmla="*/ 105 h 105"/>
                  <a:gd name="T50" fmla="*/ 50 w 144"/>
                  <a:gd name="T51" fmla="*/ 105 h 105"/>
                  <a:gd name="T52" fmla="*/ 47 w 144"/>
                  <a:gd name="T53" fmla="*/ 101 h 105"/>
                  <a:gd name="T54" fmla="*/ 50 w 144"/>
                  <a:gd name="T55" fmla="*/ 104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4" h="105">
                    <a:moveTo>
                      <a:pt x="50" y="104"/>
                    </a:moveTo>
                    <a:cubicBezTo>
                      <a:pt x="44" y="98"/>
                      <a:pt x="33" y="96"/>
                      <a:pt x="33" y="85"/>
                    </a:cubicBezTo>
                    <a:cubicBezTo>
                      <a:pt x="33" y="66"/>
                      <a:pt x="53" y="47"/>
                      <a:pt x="68" y="43"/>
                    </a:cubicBezTo>
                    <a:cubicBezTo>
                      <a:pt x="73" y="42"/>
                      <a:pt x="75" y="35"/>
                      <a:pt x="82" y="35"/>
                    </a:cubicBezTo>
                    <a:cubicBezTo>
                      <a:pt x="85" y="35"/>
                      <a:pt x="86" y="30"/>
                      <a:pt x="88" y="29"/>
                    </a:cubicBezTo>
                    <a:cubicBezTo>
                      <a:pt x="97" y="24"/>
                      <a:pt x="105" y="27"/>
                      <a:pt x="115" y="22"/>
                    </a:cubicBezTo>
                    <a:cubicBezTo>
                      <a:pt x="122" y="18"/>
                      <a:pt x="144" y="17"/>
                      <a:pt x="144" y="7"/>
                    </a:cubicBezTo>
                    <a:cubicBezTo>
                      <a:pt x="144" y="4"/>
                      <a:pt x="136" y="0"/>
                      <a:pt x="132" y="0"/>
                    </a:cubicBezTo>
                    <a:cubicBezTo>
                      <a:pt x="118" y="0"/>
                      <a:pt x="105" y="16"/>
                      <a:pt x="89" y="16"/>
                    </a:cubicBezTo>
                    <a:cubicBezTo>
                      <a:pt x="86" y="16"/>
                      <a:pt x="84" y="13"/>
                      <a:pt x="81" y="13"/>
                    </a:cubicBezTo>
                    <a:cubicBezTo>
                      <a:pt x="75" y="13"/>
                      <a:pt x="75" y="16"/>
                      <a:pt x="72" y="16"/>
                    </a:cubicBezTo>
                    <a:cubicBezTo>
                      <a:pt x="61" y="16"/>
                      <a:pt x="53" y="30"/>
                      <a:pt x="46" y="30"/>
                    </a:cubicBezTo>
                    <a:cubicBezTo>
                      <a:pt x="42" y="30"/>
                      <a:pt x="39" y="32"/>
                      <a:pt x="34" y="32"/>
                    </a:cubicBezTo>
                    <a:cubicBezTo>
                      <a:pt x="32" y="32"/>
                      <a:pt x="31" y="33"/>
                      <a:pt x="31" y="35"/>
                    </a:cubicBezTo>
                    <a:cubicBezTo>
                      <a:pt x="31" y="36"/>
                      <a:pt x="33" y="37"/>
                      <a:pt x="33" y="40"/>
                    </a:cubicBezTo>
                    <a:cubicBezTo>
                      <a:pt x="33" y="48"/>
                      <a:pt x="19" y="52"/>
                      <a:pt x="19" y="57"/>
                    </a:cubicBezTo>
                    <a:cubicBezTo>
                      <a:pt x="19" y="59"/>
                      <a:pt x="23" y="60"/>
                      <a:pt x="23" y="63"/>
                    </a:cubicBezTo>
                    <a:cubicBezTo>
                      <a:pt x="18" y="64"/>
                      <a:pt x="9" y="66"/>
                      <a:pt x="9" y="71"/>
                    </a:cubicBezTo>
                    <a:cubicBezTo>
                      <a:pt x="9" y="74"/>
                      <a:pt x="9" y="76"/>
                      <a:pt x="9" y="76"/>
                    </a:cubicBezTo>
                    <a:cubicBezTo>
                      <a:pt x="9" y="81"/>
                      <a:pt x="0" y="80"/>
                      <a:pt x="0" y="87"/>
                    </a:cubicBezTo>
                    <a:cubicBezTo>
                      <a:pt x="0" y="91"/>
                      <a:pt x="6" y="93"/>
                      <a:pt x="6" y="93"/>
                    </a:cubicBezTo>
                    <a:cubicBezTo>
                      <a:pt x="6" y="93"/>
                      <a:pt x="13" y="93"/>
                      <a:pt x="14" y="93"/>
                    </a:cubicBezTo>
                    <a:cubicBezTo>
                      <a:pt x="19" y="94"/>
                      <a:pt x="17" y="99"/>
                      <a:pt x="19" y="103"/>
                    </a:cubicBezTo>
                    <a:cubicBezTo>
                      <a:pt x="19" y="104"/>
                      <a:pt x="24" y="103"/>
                      <a:pt x="26" y="103"/>
                    </a:cubicBezTo>
                    <a:cubicBezTo>
                      <a:pt x="27" y="103"/>
                      <a:pt x="27" y="105"/>
                      <a:pt x="28" y="105"/>
                    </a:cubicBezTo>
                    <a:cubicBezTo>
                      <a:pt x="50" y="105"/>
                      <a:pt x="50" y="105"/>
                      <a:pt x="50" y="105"/>
                    </a:cubicBezTo>
                    <a:cubicBezTo>
                      <a:pt x="49" y="103"/>
                      <a:pt x="48" y="102"/>
                      <a:pt x="47" y="101"/>
                    </a:cubicBezTo>
                    <a:lnTo>
                      <a:pt x="50" y="104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95" name="Freeform 63"/>
              <p:cNvSpPr>
                <a:spLocks/>
              </p:cNvSpPr>
              <p:nvPr/>
            </p:nvSpPr>
            <p:spPr bwMode="auto">
              <a:xfrm>
                <a:off x="4774275" y="1093020"/>
                <a:ext cx="3404087" cy="1265225"/>
              </a:xfrm>
              <a:custGeom>
                <a:avLst/>
                <a:gdLst>
                  <a:gd name="T0" fmla="*/ 986 w 1392"/>
                  <a:gd name="T1" fmla="*/ 380 h 517"/>
                  <a:gd name="T2" fmla="*/ 950 w 1392"/>
                  <a:gd name="T3" fmla="*/ 315 h 517"/>
                  <a:gd name="T4" fmla="*/ 1084 w 1392"/>
                  <a:gd name="T5" fmla="*/ 265 h 517"/>
                  <a:gd name="T6" fmla="*/ 1174 w 1392"/>
                  <a:gd name="T7" fmla="*/ 225 h 517"/>
                  <a:gd name="T8" fmla="*/ 1112 w 1392"/>
                  <a:gd name="T9" fmla="*/ 302 h 517"/>
                  <a:gd name="T10" fmla="*/ 1167 w 1392"/>
                  <a:gd name="T11" fmla="*/ 294 h 517"/>
                  <a:gd name="T12" fmla="*/ 1294 w 1392"/>
                  <a:gd name="T13" fmla="*/ 203 h 517"/>
                  <a:gd name="T14" fmla="*/ 1375 w 1392"/>
                  <a:gd name="T15" fmla="*/ 186 h 517"/>
                  <a:gd name="T16" fmla="*/ 1231 w 1392"/>
                  <a:gd name="T17" fmla="*/ 126 h 517"/>
                  <a:gd name="T18" fmla="*/ 1081 w 1392"/>
                  <a:gd name="T19" fmla="*/ 103 h 517"/>
                  <a:gd name="T20" fmla="*/ 934 w 1392"/>
                  <a:gd name="T21" fmla="*/ 101 h 517"/>
                  <a:gd name="T22" fmla="*/ 855 w 1392"/>
                  <a:gd name="T23" fmla="*/ 63 h 517"/>
                  <a:gd name="T24" fmla="*/ 718 w 1392"/>
                  <a:gd name="T25" fmla="*/ 67 h 517"/>
                  <a:gd name="T26" fmla="*/ 662 w 1392"/>
                  <a:gd name="T27" fmla="*/ 17 h 517"/>
                  <a:gd name="T28" fmla="*/ 494 w 1392"/>
                  <a:gd name="T29" fmla="*/ 76 h 517"/>
                  <a:gd name="T30" fmla="*/ 435 w 1392"/>
                  <a:gd name="T31" fmla="*/ 96 h 517"/>
                  <a:gd name="T32" fmla="*/ 419 w 1392"/>
                  <a:gd name="T33" fmla="*/ 78 h 517"/>
                  <a:gd name="T34" fmla="*/ 333 w 1392"/>
                  <a:gd name="T35" fmla="*/ 134 h 517"/>
                  <a:gd name="T36" fmla="*/ 210 w 1392"/>
                  <a:gd name="T37" fmla="*/ 160 h 517"/>
                  <a:gd name="T38" fmla="*/ 139 w 1392"/>
                  <a:gd name="T39" fmla="*/ 192 h 517"/>
                  <a:gd name="T40" fmla="*/ 149 w 1392"/>
                  <a:gd name="T41" fmla="*/ 147 h 517"/>
                  <a:gd name="T42" fmla="*/ 83 w 1392"/>
                  <a:gd name="T43" fmla="*/ 153 h 517"/>
                  <a:gd name="T44" fmla="*/ 89 w 1392"/>
                  <a:gd name="T45" fmla="*/ 202 h 517"/>
                  <a:gd name="T46" fmla="*/ 76 w 1392"/>
                  <a:gd name="T47" fmla="*/ 256 h 517"/>
                  <a:gd name="T48" fmla="*/ 33 w 1392"/>
                  <a:gd name="T49" fmla="*/ 289 h 517"/>
                  <a:gd name="T50" fmla="*/ 11 w 1392"/>
                  <a:gd name="T51" fmla="*/ 321 h 517"/>
                  <a:gd name="T52" fmla="*/ 36 w 1392"/>
                  <a:gd name="T53" fmla="*/ 363 h 517"/>
                  <a:gd name="T54" fmla="*/ 57 w 1392"/>
                  <a:gd name="T55" fmla="*/ 388 h 517"/>
                  <a:gd name="T56" fmla="*/ 73 w 1392"/>
                  <a:gd name="T57" fmla="*/ 419 h 517"/>
                  <a:gd name="T58" fmla="*/ 136 w 1392"/>
                  <a:gd name="T59" fmla="*/ 420 h 517"/>
                  <a:gd name="T60" fmla="*/ 147 w 1392"/>
                  <a:gd name="T61" fmla="*/ 407 h 517"/>
                  <a:gd name="T62" fmla="*/ 185 w 1392"/>
                  <a:gd name="T63" fmla="*/ 456 h 517"/>
                  <a:gd name="T64" fmla="*/ 228 w 1392"/>
                  <a:gd name="T65" fmla="*/ 476 h 517"/>
                  <a:gd name="T66" fmla="*/ 238 w 1392"/>
                  <a:gd name="T67" fmla="*/ 482 h 517"/>
                  <a:gd name="T68" fmla="*/ 228 w 1392"/>
                  <a:gd name="T69" fmla="*/ 412 h 517"/>
                  <a:gd name="T70" fmla="*/ 269 w 1392"/>
                  <a:gd name="T71" fmla="*/ 419 h 517"/>
                  <a:gd name="T72" fmla="*/ 278 w 1392"/>
                  <a:gd name="T73" fmla="*/ 455 h 517"/>
                  <a:gd name="T74" fmla="*/ 279 w 1392"/>
                  <a:gd name="T75" fmla="*/ 485 h 517"/>
                  <a:gd name="T76" fmla="*/ 291 w 1392"/>
                  <a:gd name="T77" fmla="*/ 491 h 517"/>
                  <a:gd name="T78" fmla="*/ 340 w 1392"/>
                  <a:gd name="T79" fmla="*/ 505 h 517"/>
                  <a:gd name="T80" fmla="*/ 364 w 1392"/>
                  <a:gd name="T81" fmla="*/ 507 h 517"/>
                  <a:gd name="T82" fmla="*/ 396 w 1392"/>
                  <a:gd name="T83" fmla="*/ 501 h 517"/>
                  <a:gd name="T84" fmla="*/ 426 w 1392"/>
                  <a:gd name="T85" fmla="*/ 501 h 517"/>
                  <a:gd name="T86" fmla="*/ 441 w 1392"/>
                  <a:gd name="T87" fmla="*/ 486 h 517"/>
                  <a:gd name="T88" fmla="*/ 540 w 1392"/>
                  <a:gd name="T89" fmla="*/ 386 h 517"/>
                  <a:gd name="T90" fmla="*/ 647 w 1392"/>
                  <a:gd name="T91" fmla="*/ 347 h 517"/>
                  <a:gd name="T92" fmla="*/ 797 w 1392"/>
                  <a:gd name="T93" fmla="*/ 370 h 517"/>
                  <a:gd name="T94" fmla="*/ 919 w 1392"/>
                  <a:gd name="T95" fmla="*/ 394 h 517"/>
                  <a:gd name="T96" fmla="*/ 911 w 1392"/>
                  <a:gd name="T97" fmla="*/ 426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92" h="517">
                    <a:moveTo>
                      <a:pt x="910" y="444"/>
                    </a:moveTo>
                    <a:cubicBezTo>
                      <a:pt x="910" y="444"/>
                      <a:pt x="921" y="447"/>
                      <a:pt x="930" y="447"/>
                    </a:cubicBezTo>
                    <a:cubicBezTo>
                      <a:pt x="946" y="447"/>
                      <a:pt x="962" y="413"/>
                      <a:pt x="973" y="401"/>
                    </a:cubicBezTo>
                    <a:cubicBezTo>
                      <a:pt x="978" y="397"/>
                      <a:pt x="984" y="387"/>
                      <a:pt x="986" y="380"/>
                    </a:cubicBezTo>
                    <a:cubicBezTo>
                      <a:pt x="988" y="371"/>
                      <a:pt x="985" y="366"/>
                      <a:pt x="989" y="358"/>
                    </a:cubicBezTo>
                    <a:cubicBezTo>
                      <a:pt x="991" y="355"/>
                      <a:pt x="994" y="349"/>
                      <a:pt x="994" y="342"/>
                    </a:cubicBezTo>
                    <a:cubicBezTo>
                      <a:pt x="994" y="335"/>
                      <a:pt x="982" y="320"/>
                      <a:pt x="976" y="324"/>
                    </a:cubicBezTo>
                    <a:cubicBezTo>
                      <a:pt x="959" y="337"/>
                      <a:pt x="950" y="317"/>
                      <a:pt x="950" y="315"/>
                    </a:cubicBezTo>
                    <a:cubicBezTo>
                      <a:pt x="950" y="307"/>
                      <a:pt x="966" y="298"/>
                      <a:pt x="972" y="292"/>
                    </a:cubicBezTo>
                    <a:cubicBezTo>
                      <a:pt x="981" y="283"/>
                      <a:pt x="992" y="268"/>
                      <a:pt x="1005" y="265"/>
                    </a:cubicBezTo>
                    <a:cubicBezTo>
                      <a:pt x="1016" y="262"/>
                      <a:pt x="1050" y="259"/>
                      <a:pt x="1059" y="259"/>
                    </a:cubicBezTo>
                    <a:cubicBezTo>
                      <a:pt x="1071" y="259"/>
                      <a:pt x="1076" y="265"/>
                      <a:pt x="1084" y="265"/>
                    </a:cubicBezTo>
                    <a:cubicBezTo>
                      <a:pt x="1088" y="265"/>
                      <a:pt x="1090" y="265"/>
                      <a:pt x="1099" y="265"/>
                    </a:cubicBezTo>
                    <a:cubicBezTo>
                      <a:pt x="1104" y="246"/>
                      <a:pt x="1113" y="235"/>
                      <a:pt x="1132" y="235"/>
                    </a:cubicBezTo>
                    <a:cubicBezTo>
                      <a:pt x="1138" y="235"/>
                      <a:pt x="1140" y="233"/>
                      <a:pt x="1150" y="235"/>
                    </a:cubicBezTo>
                    <a:cubicBezTo>
                      <a:pt x="1145" y="239"/>
                      <a:pt x="1143" y="263"/>
                      <a:pt x="1174" y="225"/>
                    </a:cubicBezTo>
                    <a:cubicBezTo>
                      <a:pt x="1177" y="224"/>
                      <a:pt x="1192" y="230"/>
                      <a:pt x="1170" y="245"/>
                    </a:cubicBezTo>
                    <a:cubicBezTo>
                      <a:pt x="1162" y="250"/>
                      <a:pt x="1155" y="247"/>
                      <a:pt x="1150" y="255"/>
                    </a:cubicBezTo>
                    <a:cubicBezTo>
                      <a:pt x="1144" y="264"/>
                      <a:pt x="1138" y="274"/>
                      <a:pt x="1129" y="279"/>
                    </a:cubicBezTo>
                    <a:cubicBezTo>
                      <a:pt x="1122" y="283"/>
                      <a:pt x="1112" y="290"/>
                      <a:pt x="1112" y="302"/>
                    </a:cubicBezTo>
                    <a:cubicBezTo>
                      <a:pt x="1112" y="313"/>
                      <a:pt x="1116" y="348"/>
                      <a:pt x="1124" y="354"/>
                    </a:cubicBezTo>
                    <a:cubicBezTo>
                      <a:pt x="1129" y="345"/>
                      <a:pt x="1133" y="330"/>
                      <a:pt x="1145" y="327"/>
                    </a:cubicBezTo>
                    <a:cubicBezTo>
                      <a:pt x="1144" y="319"/>
                      <a:pt x="1157" y="317"/>
                      <a:pt x="1157" y="311"/>
                    </a:cubicBezTo>
                    <a:cubicBezTo>
                      <a:pt x="1157" y="301"/>
                      <a:pt x="1167" y="299"/>
                      <a:pt x="1167" y="294"/>
                    </a:cubicBezTo>
                    <a:cubicBezTo>
                      <a:pt x="1167" y="290"/>
                      <a:pt x="1164" y="287"/>
                      <a:pt x="1167" y="281"/>
                    </a:cubicBezTo>
                    <a:cubicBezTo>
                      <a:pt x="1190" y="231"/>
                      <a:pt x="1211" y="258"/>
                      <a:pt x="1220" y="258"/>
                    </a:cubicBezTo>
                    <a:cubicBezTo>
                      <a:pt x="1245" y="258"/>
                      <a:pt x="1263" y="225"/>
                      <a:pt x="1286" y="225"/>
                    </a:cubicBezTo>
                    <a:cubicBezTo>
                      <a:pt x="1328" y="224"/>
                      <a:pt x="1294" y="208"/>
                      <a:pt x="1294" y="203"/>
                    </a:cubicBezTo>
                    <a:cubicBezTo>
                      <a:pt x="1294" y="191"/>
                      <a:pt x="1311" y="193"/>
                      <a:pt x="1315" y="186"/>
                    </a:cubicBezTo>
                    <a:cubicBezTo>
                      <a:pt x="1316" y="183"/>
                      <a:pt x="1313" y="176"/>
                      <a:pt x="1319" y="176"/>
                    </a:cubicBezTo>
                    <a:cubicBezTo>
                      <a:pt x="1337" y="176"/>
                      <a:pt x="1352" y="200"/>
                      <a:pt x="1365" y="200"/>
                    </a:cubicBezTo>
                    <a:cubicBezTo>
                      <a:pt x="1371" y="200"/>
                      <a:pt x="1372" y="190"/>
                      <a:pt x="1375" y="186"/>
                    </a:cubicBezTo>
                    <a:cubicBezTo>
                      <a:pt x="1380" y="180"/>
                      <a:pt x="1384" y="181"/>
                      <a:pt x="1392" y="178"/>
                    </a:cubicBezTo>
                    <a:cubicBezTo>
                      <a:pt x="1382" y="165"/>
                      <a:pt x="1348" y="157"/>
                      <a:pt x="1332" y="147"/>
                    </a:cubicBezTo>
                    <a:cubicBezTo>
                      <a:pt x="1309" y="134"/>
                      <a:pt x="1279" y="120"/>
                      <a:pt x="1246" y="120"/>
                    </a:cubicBezTo>
                    <a:cubicBezTo>
                      <a:pt x="1237" y="120"/>
                      <a:pt x="1230" y="122"/>
                      <a:pt x="1231" y="126"/>
                    </a:cubicBezTo>
                    <a:cubicBezTo>
                      <a:pt x="1240" y="154"/>
                      <a:pt x="1218" y="126"/>
                      <a:pt x="1213" y="126"/>
                    </a:cubicBezTo>
                    <a:cubicBezTo>
                      <a:pt x="1147" y="124"/>
                      <a:pt x="1147" y="124"/>
                      <a:pt x="1147" y="124"/>
                    </a:cubicBezTo>
                    <a:cubicBezTo>
                      <a:pt x="1143" y="109"/>
                      <a:pt x="1133" y="104"/>
                      <a:pt x="1114" y="104"/>
                    </a:cubicBezTo>
                    <a:cubicBezTo>
                      <a:pt x="1103" y="104"/>
                      <a:pt x="1087" y="108"/>
                      <a:pt x="1081" y="103"/>
                    </a:cubicBezTo>
                    <a:cubicBezTo>
                      <a:pt x="1075" y="98"/>
                      <a:pt x="1075" y="91"/>
                      <a:pt x="1066" y="88"/>
                    </a:cubicBezTo>
                    <a:cubicBezTo>
                      <a:pt x="1049" y="83"/>
                      <a:pt x="1030" y="78"/>
                      <a:pt x="1008" y="78"/>
                    </a:cubicBezTo>
                    <a:cubicBezTo>
                      <a:pt x="985" y="78"/>
                      <a:pt x="982" y="90"/>
                      <a:pt x="980" y="101"/>
                    </a:cubicBezTo>
                    <a:cubicBezTo>
                      <a:pt x="959" y="101"/>
                      <a:pt x="949" y="101"/>
                      <a:pt x="934" y="101"/>
                    </a:cubicBezTo>
                    <a:cubicBezTo>
                      <a:pt x="926" y="101"/>
                      <a:pt x="925" y="95"/>
                      <a:pt x="916" y="94"/>
                    </a:cubicBezTo>
                    <a:cubicBezTo>
                      <a:pt x="915" y="98"/>
                      <a:pt x="913" y="107"/>
                      <a:pt x="908" y="107"/>
                    </a:cubicBezTo>
                    <a:cubicBezTo>
                      <a:pt x="896" y="107"/>
                      <a:pt x="891" y="92"/>
                      <a:pt x="891" y="84"/>
                    </a:cubicBezTo>
                    <a:cubicBezTo>
                      <a:pt x="891" y="82"/>
                      <a:pt x="914" y="68"/>
                      <a:pt x="855" y="63"/>
                    </a:cubicBezTo>
                    <a:cubicBezTo>
                      <a:pt x="848" y="62"/>
                      <a:pt x="844" y="65"/>
                      <a:pt x="844" y="74"/>
                    </a:cubicBezTo>
                    <a:cubicBezTo>
                      <a:pt x="812" y="74"/>
                      <a:pt x="812" y="74"/>
                      <a:pt x="812" y="74"/>
                    </a:cubicBezTo>
                    <a:cubicBezTo>
                      <a:pt x="803" y="72"/>
                      <a:pt x="753" y="66"/>
                      <a:pt x="747" y="56"/>
                    </a:cubicBezTo>
                    <a:cubicBezTo>
                      <a:pt x="709" y="86"/>
                      <a:pt x="718" y="67"/>
                      <a:pt x="718" y="67"/>
                    </a:cubicBezTo>
                    <a:cubicBezTo>
                      <a:pt x="727" y="56"/>
                      <a:pt x="813" y="32"/>
                      <a:pt x="742" y="15"/>
                    </a:cubicBezTo>
                    <a:cubicBezTo>
                      <a:pt x="712" y="15"/>
                      <a:pt x="712" y="15"/>
                      <a:pt x="712" y="15"/>
                    </a:cubicBezTo>
                    <a:cubicBezTo>
                      <a:pt x="709" y="7"/>
                      <a:pt x="703" y="0"/>
                      <a:pt x="690" y="0"/>
                    </a:cubicBezTo>
                    <a:cubicBezTo>
                      <a:pt x="675" y="0"/>
                      <a:pt x="669" y="11"/>
                      <a:pt x="662" y="17"/>
                    </a:cubicBezTo>
                    <a:cubicBezTo>
                      <a:pt x="656" y="21"/>
                      <a:pt x="619" y="36"/>
                      <a:pt x="622" y="23"/>
                    </a:cubicBezTo>
                    <a:cubicBezTo>
                      <a:pt x="613" y="25"/>
                      <a:pt x="572" y="28"/>
                      <a:pt x="551" y="47"/>
                    </a:cubicBezTo>
                    <a:cubicBezTo>
                      <a:pt x="547" y="51"/>
                      <a:pt x="545" y="63"/>
                      <a:pt x="539" y="63"/>
                    </a:cubicBezTo>
                    <a:cubicBezTo>
                      <a:pt x="529" y="63"/>
                      <a:pt x="494" y="59"/>
                      <a:pt x="494" y="76"/>
                    </a:cubicBezTo>
                    <a:cubicBezTo>
                      <a:pt x="494" y="79"/>
                      <a:pt x="497" y="82"/>
                      <a:pt x="498" y="87"/>
                    </a:cubicBezTo>
                    <a:cubicBezTo>
                      <a:pt x="492" y="91"/>
                      <a:pt x="490" y="87"/>
                      <a:pt x="469" y="87"/>
                    </a:cubicBezTo>
                    <a:cubicBezTo>
                      <a:pt x="452" y="110"/>
                      <a:pt x="454" y="84"/>
                      <a:pt x="450" y="78"/>
                    </a:cubicBezTo>
                    <a:cubicBezTo>
                      <a:pt x="448" y="88"/>
                      <a:pt x="442" y="92"/>
                      <a:pt x="435" y="96"/>
                    </a:cubicBezTo>
                    <a:cubicBezTo>
                      <a:pt x="437" y="104"/>
                      <a:pt x="450" y="112"/>
                      <a:pt x="441" y="122"/>
                    </a:cubicBezTo>
                    <a:cubicBezTo>
                      <a:pt x="435" y="128"/>
                      <a:pt x="452" y="149"/>
                      <a:pt x="443" y="149"/>
                    </a:cubicBezTo>
                    <a:cubicBezTo>
                      <a:pt x="431" y="149"/>
                      <a:pt x="428" y="106"/>
                      <a:pt x="428" y="97"/>
                    </a:cubicBezTo>
                    <a:cubicBezTo>
                      <a:pt x="428" y="87"/>
                      <a:pt x="444" y="83"/>
                      <a:pt x="419" y="78"/>
                    </a:cubicBezTo>
                    <a:cubicBezTo>
                      <a:pt x="407" y="76"/>
                      <a:pt x="383" y="96"/>
                      <a:pt x="383" y="107"/>
                    </a:cubicBezTo>
                    <a:cubicBezTo>
                      <a:pt x="383" y="120"/>
                      <a:pt x="389" y="129"/>
                      <a:pt x="396" y="136"/>
                    </a:cubicBezTo>
                    <a:cubicBezTo>
                      <a:pt x="412" y="161"/>
                      <a:pt x="374" y="133"/>
                      <a:pt x="360" y="129"/>
                    </a:cubicBezTo>
                    <a:cubicBezTo>
                      <a:pt x="321" y="119"/>
                      <a:pt x="333" y="132"/>
                      <a:pt x="333" y="134"/>
                    </a:cubicBezTo>
                    <a:cubicBezTo>
                      <a:pt x="332" y="157"/>
                      <a:pt x="322" y="139"/>
                      <a:pt x="317" y="139"/>
                    </a:cubicBezTo>
                    <a:cubicBezTo>
                      <a:pt x="308" y="139"/>
                      <a:pt x="290" y="151"/>
                      <a:pt x="277" y="144"/>
                    </a:cubicBezTo>
                    <a:cubicBezTo>
                      <a:pt x="271" y="128"/>
                      <a:pt x="228" y="166"/>
                      <a:pt x="217" y="166"/>
                    </a:cubicBezTo>
                    <a:cubicBezTo>
                      <a:pt x="213" y="166"/>
                      <a:pt x="208" y="163"/>
                      <a:pt x="210" y="160"/>
                    </a:cubicBezTo>
                    <a:cubicBezTo>
                      <a:pt x="214" y="149"/>
                      <a:pt x="208" y="124"/>
                      <a:pt x="195" y="162"/>
                    </a:cubicBezTo>
                    <a:cubicBezTo>
                      <a:pt x="195" y="164"/>
                      <a:pt x="200" y="165"/>
                      <a:pt x="200" y="170"/>
                    </a:cubicBezTo>
                    <a:cubicBezTo>
                      <a:pt x="200" y="180"/>
                      <a:pt x="185" y="173"/>
                      <a:pt x="177" y="176"/>
                    </a:cubicBezTo>
                    <a:cubicBezTo>
                      <a:pt x="169" y="179"/>
                      <a:pt x="173" y="206"/>
                      <a:pt x="139" y="192"/>
                    </a:cubicBezTo>
                    <a:cubicBezTo>
                      <a:pt x="139" y="203"/>
                      <a:pt x="139" y="203"/>
                      <a:pt x="139" y="203"/>
                    </a:cubicBezTo>
                    <a:cubicBezTo>
                      <a:pt x="123" y="202"/>
                      <a:pt x="125" y="184"/>
                      <a:pt x="119" y="176"/>
                    </a:cubicBezTo>
                    <a:cubicBezTo>
                      <a:pt x="132" y="176"/>
                      <a:pt x="138" y="176"/>
                      <a:pt x="150" y="179"/>
                    </a:cubicBezTo>
                    <a:cubicBezTo>
                      <a:pt x="166" y="183"/>
                      <a:pt x="198" y="163"/>
                      <a:pt x="149" y="147"/>
                    </a:cubicBezTo>
                    <a:cubicBezTo>
                      <a:pt x="135" y="143"/>
                      <a:pt x="104" y="127"/>
                      <a:pt x="95" y="127"/>
                    </a:cubicBezTo>
                    <a:cubicBezTo>
                      <a:pt x="94" y="127"/>
                      <a:pt x="94" y="126"/>
                      <a:pt x="87" y="127"/>
                    </a:cubicBezTo>
                    <a:cubicBezTo>
                      <a:pt x="83" y="130"/>
                      <a:pt x="73" y="135"/>
                      <a:pt x="73" y="142"/>
                    </a:cubicBezTo>
                    <a:cubicBezTo>
                      <a:pt x="73" y="147"/>
                      <a:pt x="83" y="147"/>
                      <a:pt x="83" y="153"/>
                    </a:cubicBezTo>
                    <a:cubicBezTo>
                      <a:pt x="83" y="158"/>
                      <a:pt x="78" y="160"/>
                      <a:pt x="78" y="165"/>
                    </a:cubicBezTo>
                    <a:cubicBezTo>
                      <a:pt x="78" y="171"/>
                      <a:pt x="83" y="174"/>
                      <a:pt x="83" y="179"/>
                    </a:cubicBezTo>
                    <a:cubicBezTo>
                      <a:pt x="83" y="183"/>
                      <a:pt x="81" y="185"/>
                      <a:pt x="81" y="188"/>
                    </a:cubicBezTo>
                    <a:cubicBezTo>
                      <a:pt x="81" y="194"/>
                      <a:pt x="89" y="196"/>
                      <a:pt x="89" y="202"/>
                    </a:cubicBezTo>
                    <a:cubicBezTo>
                      <a:pt x="89" y="204"/>
                      <a:pt x="87" y="206"/>
                      <a:pt x="86" y="206"/>
                    </a:cubicBezTo>
                    <a:cubicBezTo>
                      <a:pt x="88" y="211"/>
                      <a:pt x="95" y="212"/>
                      <a:pt x="95" y="218"/>
                    </a:cubicBezTo>
                    <a:cubicBezTo>
                      <a:pt x="95" y="228"/>
                      <a:pt x="75" y="238"/>
                      <a:pt x="69" y="246"/>
                    </a:cubicBezTo>
                    <a:cubicBezTo>
                      <a:pt x="71" y="250"/>
                      <a:pt x="74" y="251"/>
                      <a:pt x="76" y="256"/>
                    </a:cubicBezTo>
                    <a:cubicBezTo>
                      <a:pt x="73" y="259"/>
                      <a:pt x="64" y="263"/>
                      <a:pt x="60" y="263"/>
                    </a:cubicBezTo>
                    <a:cubicBezTo>
                      <a:pt x="56" y="263"/>
                      <a:pt x="52" y="261"/>
                      <a:pt x="46" y="261"/>
                    </a:cubicBezTo>
                    <a:cubicBezTo>
                      <a:pt x="40" y="261"/>
                      <a:pt x="25" y="267"/>
                      <a:pt x="30" y="271"/>
                    </a:cubicBezTo>
                    <a:cubicBezTo>
                      <a:pt x="44" y="284"/>
                      <a:pt x="37" y="289"/>
                      <a:pt x="33" y="289"/>
                    </a:cubicBezTo>
                    <a:cubicBezTo>
                      <a:pt x="27" y="289"/>
                      <a:pt x="27" y="282"/>
                      <a:pt x="22" y="282"/>
                    </a:cubicBezTo>
                    <a:cubicBezTo>
                      <a:pt x="17" y="282"/>
                      <a:pt x="10" y="295"/>
                      <a:pt x="10" y="302"/>
                    </a:cubicBezTo>
                    <a:cubicBezTo>
                      <a:pt x="10" y="314"/>
                      <a:pt x="1" y="312"/>
                      <a:pt x="0" y="322"/>
                    </a:cubicBezTo>
                    <a:cubicBezTo>
                      <a:pt x="4" y="322"/>
                      <a:pt x="8" y="321"/>
                      <a:pt x="11" y="321"/>
                    </a:cubicBezTo>
                    <a:cubicBezTo>
                      <a:pt x="16" y="321"/>
                      <a:pt x="20" y="321"/>
                      <a:pt x="25" y="321"/>
                    </a:cubicBezTo>
                    <a:cubicBezTo>
                      <a:pt x="31" y="321"/>
                      <a:pt x="34" y="332"/>
                      <a:pt x="34" y="338"/>
                    </a:cubicBezTo>
                    <a:cubicBezTo>
                      <a:pt x="34" y="342"/>
                      <a:pt x="30" y="344"/>
                      <a:pt x="30" y="347"/>
                    </a:cubicBezTo>
                    <a:cubicBezTo>
                      <a:pt x="30" y="353"/>
                      <a:pt x="36" y="357"/>
                      <a:pt x="36" y="363"/>
                    </a:cubicBezTo>
                    <a:cubicBezTo>
                      <a:pt x="36" y="366"/>
                      <a:pt x="30" y="367"/>
                      <a:pt x="29" y="369"/>
                    </a:cubicBezTo>
                    <a:cubicBezTo>
                      <a:pt x="26" y="374"/>
                      <a:pt x="25" y="379"/>
                      <a:pt x="25" y="386"/>
                    </a:cubicBezTo>
                    <a:cubicBezTo>
                      <a:pt x="25" y="394"/>
                      <a:pt x="30" y="392"/>
                      <a:pt x="37" y="392"/>
                    </a:cubicBezTo>
                    <a:cubicBezTo>
                      <a:pt x="46" y="392"/>
                      <a:pt x="50" y="388"/>
                      <a:pt x="57" y="388"/>
                    </a:cubicBezTo>
                    <a:cubicBezTo>
                      <a:pt x="65" y="388"/>
                      <a:pt x="63" y="403"/>
                      <a:pt x="71" y="403"/>
                    </a:cubicBezTo>
                    <a:cubicBezTo>
                      <a:pt x="71" y="415"/>
                      <a:pt x="71" y="415"/>
                      <a:pt x="71" y="415"/>
                    </a:cubicBezTo>
                    <a:cubicBezTo>
                      <a:pt x="71" y="416"/>
                      <a:pt x="71" y="416"/>
                      <a:pt x="72" y="417"/>
                    </a:cubicBezTo>
                    <a:cubicBezTo>
                      <a:pt x="73" y="419"/>
                      <a:pt x="73" y="419"/>
                      <a:pt x="73" y="419"/>
                    </a:cubicBezTo>
                    <a:cubicBezTo>
                      <a:pt x="75" y="419"/>
                      <a:pt x="78" y="417"/>
                      <a:pt x="80" y="417"/>
                    </a:cubicBezTo>
                    <a:cubicBezTo>
                      <a:pt x="87" y="415"/>
                      <a:pt x="87" y="408"/>
                      <a:pt x="93" y="408"/>
                    </a:cubicBezTo>
                    <a:cubicBezTo>
                      <a:pt x="99" y="408"/>
                      <a:pt x="112" y="429"/>
                      <a:pt x="116" y="429"/>
                    </a:cubicBezTo>
                    <a:cubicBezTo>
                      <a:pt x="120" y="429"/>
                      <a:pt x="134" y="423"/>
                      <a:pt x="136" y="420"/>
                    </a:cubicBezTo>
                    <a:cubicBezTo>
                      <a:pt x="135" y="420"/>
                      <a:pt x="128" y="419"/>
                      <a:pt x="128" y="419"/>
                    </a:cubicBezTo>
                    <a:cubicBezTo>
                      <a:pt x="127" y="419"/>
                      <a:pt x="123" y="418"/>
                      <a:pt x="123" y="415"/>
                    </a:cubicBezTo>
                    <a:cubicBezTo>
                      <a:pt x="123" y="413"/>
                      <a:pt x="144" y="405"/>
                      <a:pt x="152" y="402"/>
                    </a:cubicBezTo>
                    <a:cubicBezTo>
                      <a:pt x="152" y="402"/>
                      <a:pt x="148" y="406"/>
                      <a:pt x="147" y="407"/>
                    </a:cubicBezTo>
                    <a:cubicBezTo>
                      <a:pt x="147" y="408"/>
                      <a:pt x="155" y="416"/>
                      <a:pt x="138" y="421"/>
                    </a:cubicBezTo>
                    <a:cubicBezTo>
                      <a:pt x="145" y="437"/>
                      <a:pt x="178" y="435"/>
                      <a:pt x="178" y="457"/>
                    </a:cubicBezTo>
                    <a:cubicBezTo>
                      <a:pt x="179" y="457"/>
                      <a:pt x="179" y="457"/>
                      <a:pt x="179" y="457"/>
                    </a:cubicBezTo>
                    <a:cubicBezTo>
                      <a:pt x="181" y="456"/>
                      <a:pt x="183" y="456"/>
                      <a:pt x="185" y="456"/>
                    </a:cubicBezTo>
                    <a:cubicBezTo>
                      <a:pt x="194" y="456"/>
                      <a:pt x="194" y="461"/>
                      <a:pt x="197" y="467"/>
                    </a:cubicBezTo>
                    <a:cubicBezTo>
                      <a:pt x="197" y="468"/>
                      <a:pt x="203" y="472"/>
                      <a:pt x="204" y="472"/>
                    </a:cubicBezTo>
                    <a:cubicBezTo>
                      <a:pt x="209" y="474"/>
                      <a:pt x="210" y="482"/>
                      <a:pt x="218" y="482"/>
                    </a:cubicBezTo>
                    <a:cubicBezTo>
                      <a:pt x="224" y="482"/>
                      <a:pt x="224" y="477"/>
                      <a:pt x="228" y="476"/>
                    </a:cubicBezTo>
                    <a:cubicBezTo>
                      <a:pt x="231" y="475"/>
                      <a:pt x="230" y="475"/>
                      <a:pt x="232" y="475"/>
                    </a:cubicBezTo>
                    <a:cubicBezTo>
                      <a:pt x="233" y="476"/>
                      <a:pt x="233" y="479"/>
                      <a:pt x="234" y="480"/>
                    </a:cubicBezTo>
                    <a:cubicBezTo>
                      <a:pt x="234" y="481"/>
                      <a:pt x="234" y="481"/>
                      <a:pt x="234" y="482"/>
                    </a:cubicBezTo>
                    <a:cubicBezTo>
                      <a:pt x="238" y="482"/>
                      <a:pt x="238" y="482"/>
                      <a:pt x="238" y="482"/>
                    </a:cubicBezTo>
                    <a:cubicBezTo>
                      <a:pt x="242" y="478"/>
                      <a:pt x="242" y="471"/>
                      <a:pt x="246" y="468"/>
                    </a:cubicBezTo>
                    <a:cubicBezTo>
                      <a:pt x="239" y="464"/>
                      <a:pt x="227" y="447"/>
                      <a:pt x="227" y="437"/>
                    </a:cubicBezTo>
                    <a:cubicBezTo>
                      <a:pt x="227" y="434"/>
                      <a:pt x="221" y="430"/>
                      <a:pt x="221" y="426"/>
                    </a:cubicBezTo>
                    <a:cubicBezTo>
                      <a:pt x="221" y="424"/>
                      <a:pt x="226" y="414"/>
                      <a:pt x="228" y="412"/>
                    </a:cubicBezTo>
                    <a:cubicBezTo>
                      <a:pt x="229" y="413"/>
                      <a:pt x="238" y="408"/>
                      <a:pt x="238" y="408"/>
                    </a:cubicBezTo>
                    <a:cubicBezTo>
                      <a:pt x="246" y="405"/>
                      <a:pt x="250" y="403"/>
                      <a:pt x="260" y="403"/>
                    </a:cubicBezTo>
                    <a:cubicBezTo>
                      <a:pt x="275" y="403"/>
                      <a:pt x="278" y="410"/>
                      <a:pt x="284" y="419"/>
                    </a:cubicBezTo>
                    <a:cubicBezTo>
                      <a:pt x="279" y="422"/>
                      <a:pt x="274" y="419"/>
                      <a:pt x="269" y="419"/>
                    </a:cubicBezTo>
                    <a:cubicBezTo>
                      <a:pt x="261" y="419"/>
                      <a:pt x="249" y="427"/>
                      <a:pt x="248" y="426"/>
                    </a:cubicBezTo>
                    <a:cubicBezTo>
                      <a:pt x="249" y="432"/>
                      <a:pt x="253" y="432"/>
                      <a:pt x="255" y="435"/>
                    </a:cubicBezTo>
                    <a:cubicBezTo>
                      <a:pt x="260" y="444"/>
                      <a:pt x="268" y="448"/>
                      <a:pt x="268" y="459"/>
                    </a:cubicBezTo>
                    <a:cubicBezTo>
                      <a:pt x="271" y="458"/>
                      <a:pt x="276" y="455"/>
                      <a:pt x="278" y="455"/>
                    </a:cubicBezTo>
                    <a:cubicBezTo>
                      <a:pt x="278" y="459"/>
                      <a:pt x="283" y="462"/>
                      <a:pt x="283" y="466"/>
                    </a:cubicBezTo>
                    <a:cubicBezTo>
                      <a:pt x="274" y="466"/>
                      <a:pt x="274" y="466"/>
                      <a:pt x="274" y="466"/>
                    </a:cubicBezTo>
                    <a:cubicBezTo>
                      <a:pt x="272" y="466"/>
                      <a:pt x="269" y="469"/>
                      <a:pt x="269" y="473"/>
                    </a:cubicBezTo>
                    <a:cubicBezTo>
                      <a:pt x="275" y="474"/>
                      <a:pt x="279" y="480"/>
                      <a:pt x="279" y="485"/>
                    </a:cubicBezTo>
                    <a:cubicBezTo>
                      <a:pt x="279" y="488"/>
                      <a:pt x="277" y="489"/>
                      <a:pt x="277" y="492"/>
                    </a:cubicBezTo>
                    <a:cubicBezTo>
                      <a:pt x="277" y="494"/>
                      <a:pt x="279" y="497"/>
                      <a:pt x="279" y="498"/>
                    </a:cubicBezTo>
                    <a:cubicBezTo>
                      <a:pt x="279" y="495"/>
                      <a:pt x="283" y="495"/>
                      <a:pt x="285" y="494"/>
                    </a:cubicBezTo>
                    <a:cubicBezTo>
                      <a:pt x="289" y="493"/>
                      <a:pt x="288" y="492"/>
                      <a:pt x="291" y="491"/>
                    </a:cubicBezTo>
                    <a:cubicBezTo>
                      <a:pt x="296" y="489"/>
                      <a:pt x="300" y="490"/>
                      <a:pt x="304" y="487"/>
                    </a:cubicBezTo>
                    <a:cubicBezTo>
                      <a:pt x="310" y="491"/>
                      <a:pt x="314" y="491"/>
                      <a:pt x="320" y="493"/>
                    </a:cubicBezTo>
                    <a:cubicBezTo>
                      <a:pt x="327" y="495"/>
                      <a:pt x="329" y="501"/>
                      <a:pt x="337" y="501"/>
                    </a:cubicBezTo>
                    <a:cubicBezTo>
                      <a:pt x="338" y="503"/>
                      <a:pt x="339" y="504"/>
                      <a:pt x="340" y="505"/>
                    </a:cubicBezTo>
                    <a:cubicBezTo>
                      <a:pt x="341" y="508"/>
                      <a:pt x="340" y="511"/>
                      <a:pt x="341" y="515"/>
                    </a:cubicBezTo>
                    <a:cubicBezTo>
                      <a:pt x="344" y="512"/>
                      <a:pt x="347" y="517"/>
                      <a:pt x="350" y="517"/>
                    </a:cubicBezTo>
                    <a:cubicBezTo>
                      <a:pt x="353" y="517"/>
                      <a:pt x="355" y="514"/>
                      <a:pt x="356" y="512"/>
                    </a:cubicBezTo>
                    <a:cubicBezTo>
                      <a:pt x="359" y="510"/>
                      <a:pt x="362" y="510"/>
                      <a:pt x="364" y="507"/>
                    </a:cubicBezTo>
                    <a:cubicBezTo>
                      <a:pt x="369" y="503"/>
                      <a:pt x="370" y="495"/>
                      <a:pt x="377" y="495"/>
                    </a:cubicBezTo>
                    <a:cubicBezTo>
                      <a:pt x="380" y="495"/>
                      <a:pt x="379" y="496"/>
                      <a:pt x="382" y="496"/>
                    </a:cubicBezTo>
                    <a:cubicBezTo>
                      <a:pt x="382" y="500"/>
                      <a:pt x="389" y="497"/>
                      <a:pt x="391" y="497"/>
                    </a:cubicBezTo>
                    <a:cubicBezTo>
                      <a:pt x="393" y="497"/>
                      <a:pt x="394" y="501"/>
                      <a:pt x="396" y="501"/>
                    </a:cubicBezTo>
                    <a:cubicBezTo>
                      <a:pt x="402" y="501"/>
                      <a:pt x="406" y="497"/>
                      <a:pt x="409" y="493"/>
                    </a:cubicBezTo>
                    <a:cubicBezTo>
                      <a:pt x="409" y="494"/>
                      <a:pt x="410" y="493"/>
                      <a:pt x="410" y="493"/>
                    </a:cubicBezTo>
                    <a:cubicBezTo>
                      <a:pt x="413" y="493"/>
                      <a:pt x="414" y="487"/>
                      <a:pt x="420" y="487"/>
                    </a:cubicBezTo>
                    <a:cubicBezTo>
                      <a:pt x="426" y="487"/>
                      <a:pt x="419" y="501"/>
                      <a:pt x="426" y="501"/>
                    </a:cubicBezTo>
                    <a:cubicBezTo>
                      <a:pt x="433" y="501"/>
                      <a:pt x="435" y="497"/>
                      <a:pt x="441" y="497"/>
                    </a:cubicBezTo>
                    <a:cubicBezTo>
                      <a:pt x="444" y="497"/>
                      <a:pt x="447" y="497"/>
                      <a:pt x="450" y="497"/>
                    </a:cubicBezTo>
                    <a:cubicBezTo>
                      <a:pt x="451" y="496"/>
                      <a:pt x="451" y="496"/>
                      <a:pt x="451" y="496"/>
                    </a:cubicBezTo>
                    <a:cubicBezTo>
                      <a:pt x="450" y="489"/>
                      <a:pt x="448" y="488"/>
                      <a:pt x="441" y="486"/>
                    </a:cubicBezTo>
                    <a:cubicBezTo>
                      <a:pt x="442" y="480"/>
                      <a:pt x="448" y="467"/>
                      <a:pt x="452" y="467"/>
                    </a:cubicBezTo>
                    <a:cubicBezTo>
                      <a:pt x="479" y="467"/>
                      <a:pt x="497" y="454"/>
                      <a:pt x="497" y="421"/>
                    </a:cubicBezTo>
                    <a:cubicBezTo>
                      <a:pt x="511" y="419"/>
                      <a:pt x="512" y="402"/>
                      <a:pt x="521" y="403"/>
                    </a:cubicBezTo>
                    <a:cubicBezTo>
                      <a:pt x="544" y="406"/>
                      <a:pt x="535" y="390"/>
                      <a:pt x="540" y="386"/>
                    </a:cubicBezTo>
                    <a:cubicBezTo>
                      <a:pt x="551" y="375"/>
                      <a:pt x="569" y="375"/>
                      <a:pt x="583" y="367"/>
                    </a:cubicBezTo>
                    <a:cubicBezTo>
                      <a:pt x="585" y="366"/>
                      <a:pt x="590" y="360"/>
                      <a:pt x="594" y="360"/>
                    </a:cubicBezTo>
                    <a:cubicBezTo>
                      <a:pt x="602" y="360"/>
                      <a:pt x="614" y="368"/>
                      <a:pt x="626" y="368"/>
                    </a:cubicBezTo>
                    <a:cubicBezTo>
                      <a:pt x="642" y="368"/>
                      <a:pt x="638" y="347"/>
                      <a:pt x="647" y="347"/>
                    </a:cubicBezTo>
                    <a:cubicBezTo>
                      <a:pt x="653" y="347"/>
                      <a:pt x="670" y="350"/>
                      <a:pt x="672" y="354"/>
                    </a:cubicBezTo>
                    <a:cubicBezTo>
                      <a:pt x="678" y="373"/>
                      <a:pt x="690" y="363"/>
                      <a:pt x="698" y="363"/>
                    </a:cubicBezTo>
                    <a:cubicBezTo>
                      <a:pt x="715" y="363"/>
                      <a:pt x="721" y="377"/>
                      <a:pt x="739" y="377"/>
                    </a:cubicBezTo>
                    <a:cubicBezTo>
                      <a:pt x="755" y="377"/>
                      <a:pt x="776" y="362"/>
                      <a:pt x="797" y="370"/>
                    </a:cubicBezTo>
                    <a:cubicBezTo>
                      <a:pt x="824" y="380"/>
                      <a:pt x="811" y="332"/>
                      <a:pt x="847" y="332"/>
                    </a:cubicBezTo>
                    <a:cubicBezTo>
                      <a:pt x="872" y="332"/>
                      <a:pt x="871" y="353"/>
                      <a:pt x="881" y="368"/>
                    </a:cubicBezTo>
                    <a:cubicBezTo>
                      <a:pt x="885" y="374"/>
                      <a:pt x="898" y="375"/>
                      <a:pt x="903" y="380"/>
                    </a:cubicBezTo>
                    <a:cubicBezTo>
                      <a:pt x="906" y="384"/>
                      <a:pt x="910" y="394"/>
                      <a:pt x="919" y="394"/>
                    </a:cubicBezTo>
                    <a:cubicBezTo>
                      <a:pt x="928" y="394"/>
                      <a:pt x="930" y="386"/>
                      <a:pt x="941" y="386"/>
                    </a:cubicBezTo>
                    <a:cubicBezTo>
                      <a:pt x="941" y="393"/>
                      <a:pt x="941" y="393"/>
                      <a:pt x="941" y="393"/>
                    </a:cubicBezTo>
                    <a:cubicBezTo>
                      <a:pt x="935" y="399"/>
                      <a:pt x="933" y="414"/>
                      <a:pt x="926" y="419"/>
                    </a:cubicBezTo>
                    <a:cubicBezTo>
                      <a:pt x="919" y="422"/>
                      <a:pt x="908" y="423"/>
                      <a:pt x="911" y="426"/>
                    </a:cubicBezTo>
                    <a:cubicBezTo>
                      <a:pt x="921" y="432"/>
                      <a:pt x="910" y="444"/>
                      <a:pt x="910" y="444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96" name="Freeform 64"/>
              <p:cNvSpPr>
                <a:spLocks/>
              </p:cNvSpPr>
              <p:nvPr/>
            </p:nvSpPr>
            <p:spPr bwMode="auto">
              <a:xfrm>
                <a:off x="5830186" y="1888619"/>
                <a:ext cx="1258261" cy="798046"/>
              </a:xfrm>
              <a:custGeom>
                <a:avLst/>
                <a:gdLst>
                  <a:gd name="T0" fmla="*/ 381 w 500"/>
                  <a:gd name="T1" fmla="*/ 200 h 317"/>
                  <a:gd name="T2" fmla="*/ 373 w 500"/>
                  <a:gd name="T3" fmla="*/ 188 h 317"/>
                  <a:gd name="T4" fmla="*/ 399 w 500"/>
                  <a:gd name="T5" fmla="*/ 167 h 317"/>
                  <a:gd name="T6" fmla="*/ 383 w 500"/>
                  <a:gd name="T7" fmla="*/ 161 h 317"/>
                  <a:gd name="T8" fmla="*/ 371 w 500"/>
                  <a:gd name="T9" fmla="*/ 167 h 317"/>
                  <a:gd name="T10" fmla="*/ 359 w 500"/>
                  <a:gd name="T11" fmla="*/ 154 h 317"/>
                  <a:gd name="T12" fmla="*/ 384 w 500"/>
                  <a:gd name="T13" fmla="*/ 136 h 317"/>
                  <a:gd name="T14" fmla="*/ 394 w 500"/>
                  <a:gd name="T15" fmla="*/ 138 h 317"/>
                  <a:gd name="T16" fmla="*/ 412 w 500"/>
                  <a:gd name="T17" fmla="*/ 141 h 317"/>
                  <a:gd name="T18" fmla="*/ 422 w 500"/>
                  <a:gd name="T19" fmla="*/ 151 h 317"/>
                  <a:gd name="T20" fmla="*/ 421 w 500"/>
                  <a:gd name="T21" fmla="*/ 162 h 317"/>
                  <a:gd name="T22" fmla="*/ 433 w 500"/>
                  <a:gd name="T23" fmla="*/ 166 h 317"/>
                  <a:gd name="T24" fmla="*/ 428 w 500"/>
                  <a:gd name="T25" fmla="*/ 173 h 317"/>
                  <a:gd name="T26" fmla="*/ 433 w 500"/>
                  <a:gd name="T27" fmla="*/ 180 h 317"/>
                  <a:gd name="T28" fmla="*/ 432 w 500"/>
                  <a:gd name="T29" fmla="*/ 189 h 317"/>
                  <a:gd name="T30" fmla="*/ 434 w 500"/>
                  <a:gd name="T31" fmla="*/ 193 h 317"/>
                  <a:gd name="T32" fmla="*/ 449 w 500"/>
                  <a:gd name="T33" fmla="*/ 187 h 317"/>
                  <a:gd name="T34" fmla="*/ 444 w 500"/>
                  <a:gd name="T35" fmla="*/ 152 h 317"/>
                  <a:gd name="T36" fmla="*/ 448 w 500"/>
                  <a:gd name="T37" fmla="*/ 137 h 317"/>
                  <a:gd name="T38" fmla="*/ 469 w 500"/>
                  <a:gd name="T39" fmla="*/ 112 h 317"/>
                  <a:gd name="T40" fmla="*/ 485 w 500"/>
                  <a:gd name="T41" fmla="*/ 87 h 317"/>
                  <a:gd name="T42" fmla="*/ 500 w 500"/>
                  <a:gd name="T43" fmla="*/ 54 h 317"/>
                  <a:gd name="T44" fmla="*/ 462 w 500"/>
                  <a:gd name="T45" fmla="*/ 48 h 317"/>
                  <a:gd name="T46" fmla="*/ 406 w 500"/>
                  <a:gd name="T47" fmla="*/ 0 h 317"/>
                  <a:gd name="T48" fmla="*/ 298 w 500"/>
                  <a:gd name="T49" fmla="*/ 45 h 317"/>
                  <a:gd name="T50" fmla="*/ 231 w 500"/>
                  <a:gd name="T51" fmla="*/ 22 h 317"/>
                  <a:gd name="T52" fmla="*/ 185 w 500"/>
                  <a:gd name="T53" fmla="*/ 36 h 317"/>
                  <a:gd name="T54" fmla="*/ 142 w 500"/>
                  <a:gd name="T55" fmla="*/ 35 h 317"/>
                  <a:gd name="T56" fmla="*/ 80 w 500"/>
                  <a:gd name="T57" fmla="*/ 71 h 317"/>
                  <a:gd name="T58" fmla="*/ 11 w 500"/>
                  <a:gd name="T59" fmla="*/ 135 h 317"/>
                  <a:gd name="T60" fmla="*/ 10 w 500"/>
                  <a:gd name="T61" fmla="*/ 164 h 317"/>
                  <a:gd name="T62" fmla="*/ 16 w 500"/>
                  <a:gd name="T63" fmla="*/ 170 h 317"/>
                  <a:gd name="T64" fmla="*/ 33 w 500"/>
                  <a:gd name="T65" fmla="*/ 183 h 317"/>
                  <a:gd name="T66" fmla="*/ 54 w 500"/>
                  <a:gd name="T67" fmla="*/ 186 h 317"/>
                  <a:gd name="T68" fmla="*/ 47 w 500"/>
                  <a:gd name="T69" fmla="*/ 207 h 317"/>
                  <a:gd name="T70" fmla="*/ 41 w 500"/>
                  <a:gd name="T71" fmla="*/ 213 h 317"/>
                  <a:gd name="T72" fmla="*/ 47 w 500"/>
                  <a:gd name="T73" fmla="*/ 223 h 317"/>
                  <a:gd name="T74" fmla="*/ 72 w 500"/>
                  <a:gd name="T75" fmla="*/ 233 h 317"/>
                  <a:gd name="T76" fmla="*/ 86 w 500"/>
                  <a:gd name="T77" fmla="*/ 243 h 317"/>
                  <a:gd name="T78" fmla="*/ 104 w 500"/>
                  <a:gd name="T79" fmla="*/ 251 h 317"/>
                  <a:gd name="T80" fmla="*/ 121 w 500"/>
                  <a:gd name="T81" fmla="*/ 249 h 317"/>
                  <a:gd name="T82" fmla="*/ 136 w 500"/>
                  <a:gd name="T83" fmla="*/ 248 h 317"/>
                  <a:gd name="T84" fmla="*/ 166 w 500"/>
                  <a:gd name="T85" fmla="*/ 243 h 317"/>
                  <a:gd name="T86" fmla="*/ 179 w 500"/>
                  <a:gd name="T87" fmla="*/ 239 h 317"/>
                  <a:gd name="T88" fmla="*/ 183 w 500"/>
                  <a:gd name="T89" fmla="*/ 236 h 317"/>
                  <a:gd name="T90" fmla="*/ 205 w 500"/>
                  <a:gd name="T91" fmla="*/ 261 h 317"/>
                  <a:gd name="T92" fmla="*/ 199 w 500"/>
                  <a:gd name="T93" fmla="*/ 286 h 317"/>
                  <a:gd name="T94" fmla="*/ 211 w 500"/>
                  <a:gd name="T95" fmla="*/ 293 h 317"/>
                  <a:gd name="T96" fmla="*/ 225 w 500"/>
                  <a:gd name="T97" fmla="*/ 305 h 317"/>
                  <a:gd name="T98" fmla="*/ 228 w 500"/>
                  <a:gd name="T99" fmla="*/ 308 h 317"/>
                  <a:gd name="T100" fmla="*/ 230 w 500"/>
                  <a:gd name="T101" fmla="*/ 298 h 317"/>
                  <a:gd name="T102" fmla="*/ 247 w 500"/>
                  <a:gd name="T103" fmla="*/ 296 h 317"/>
                  <a:gd name="T104" fmla="*/ 270 w 500"/>
                  <a:gd name="T105" fmla="*/ 295 h 317"/>
                  <a:gd name="T106" fmla="*/ 280 w 500"/>
                  <a:gd name="T107" fmla="*/ 306 h 317"/>
                  <a:gd name="T108" fmla="*/ 296 w 500"/>
                  <a:gd name="T109" fmla="*/ 317 h 317"/>
                  <a:gd name="T110" fmla="*/ 309 w 500"/>
                  <a:gd name="T111" fmla="*/ 307 h 317"/>
                  <a:gd name="T112" fmla="*/ 327 w 500"/>
                  <a:gd name="T113" fmla="*/ 296 h 317"/>
                  <a:gd name="T114" fmla="*/ 359 w 500"/>
                  <a:gd name="T115" fmla="*/ 286 h 317"/>
                  <a:gd name="T116" fmla="*/ 375 w 500"/>
                  <a:gd name="T117" fmla="*/ 265 h 317"/>
                  <a:gd name="T118" fmla="*/ 393 w 500"/>
                  <a:gd name="T119" fmla="*/ 231 h 317"/>
                  <a:gd name="T120" fmla="*/ 381 w 500"/>
                  <a:gd name="T121" fmla="*/ 20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00" h="317">
                    <a:moveTo>
                      <a:pt x="381" y="200"/>
                    </a:moveTo>
                    <a:cubicBezTo>
                      <a:pt x="381" y="200"/>
                      <a:pt x="381" y="200"/>
                      <a:pt x="381" y="200"/>
                    </a:cubicBezTo>
                    <a:cubicBezTo>
                      <a:pt x="381" y="200"/>
                      <a:pt x="381" y="196"/>
                      <a:pt x="381" y="195"/>
                    </a:cubicBezTo>
                    <a:cubicBezTo>
                      <a:pt x="378" y="194"/>
                      <a:pt x="373" y="192"/>
                      <a:pt x="373" y="188"/>
                    </a:cubicBezTo>
                    <a:cubicBezTo>
                      <a:pt x="373" y="184"/>
                      <a:pt x="378" y="184"/>
                      <a:pt x="379" y="180"/>
                    </a:cubicBezTo>
                    <a:cubicBezTo>
                      <a:pt x="381" y="173"/>
                      <a:pt x="394" y="173"/>
                      <a:pt x="399" y="167"/>
                    </a:cubicBezTo>
                    <a:cubicBezTo>
                      <a:pt x="397" y="164"/>
                      <a:pt x="393" y="167"/>
                      <a:pt x="389" y="164"/>
                    </a:cubicBezTo>
                    <a:cubicBezTo>
                      <a:pt x="387" y="163"/>
                      <a:pt x="386" y="161"/>
                      <a:pt x="383" y="161"/>
                    </a:cubicBezTo>
                    <a:cubicBezTo>
                      <a:pt x="380" y="161"/>
                      <a:pt x="380" y="167"/>
                      <a:pt x="379" y="167"/>
                    </a:cubicBezTo>
                    <a:cubicBezTo>
                      <a:pt x="376" y="167"/>
                      <a:pt x="373" y="168"/>
                      <a:pt x="371" y="167"/>
                    </a:cubicBezTo>
                    <a:cubicBezTo>
                      <a:pt x="368" y="164"/>
                      <a:pt x="369" y="161"/>
                      <a:pt x="365" y="159"/>
                    </a:cubicBezTo>
                    <a:cubicBezTo>
                      <a:pt x="364" y="158"/>
                      <a:pt x="359" y="157"/>
                      <a:pt x="359" y="154"/>
                    </a:cubicBezTo>
                    <a:cubicBezTo>
                      <a:pt x="359" y="148"/>
                      <a:pt x="368" y="150"/>
                      <a:pt x="372" y="147"/>
                    </a:cubicBezTo>
                    <a:cubicBezTo>
                      <a:pt x="375" y="144"/>
                      <a:pt x="382" y="140"/>
                      <a:pt x="384" y="136"/>
                    </a:cubicBezTo>
                    <a:cubicBezTo>
                      <a:pt x="385" y="136"/>
                      <a:pt x="386" y="133"/>
                      <a:pt x="389" y="133"/>
                    </a:cubicBezTo>
                    <a:cubicBezTo>
                      <a:pt x="391" y="133"/>
                      <a:pt x="394" y="136"/>
                      <a:pt x="394" y="138"/>
                    </a:cubicBezTo>
                    <a:cubicBezTo>
                      <a:pt x="394" y="143"/>
                      <a:pt x="389" y="145"/>
                      <a:pt x="389" y="150"/>
                    </a:cubicBezTo>
                    <a:cubicBezTo>
                      <a:pt x="397" y="150"/>
                      <a:pt x="403" y="141"/>
                      <a:pt x="412" y="141"/>
                    </a:cubicBezTo>
                    <a:cubicBezTo>
                      <a:pt x="416" y="141"/>
                      <a:pt x="417" y="144"/>
                      <a:pt x="422" y="144"/>
                    </a:cubicBezTo>
                    <a:cubicBezTo>
                      <a:pt x="420" y="147"/>
                      <a:pt x="422" y="147"/>
                      <a:pt x="422" y="151"/>
                    </a:cubicBezTo>
                    <a:cubicBezTo>
                      <a:pt x="422" y="154"/>
                      <a:pt x="418" y="153"/>
                      <a:pt x="418" y="157"/>
                    </a:cubicBezTo>
                    <a:cubicBezTo>
                      <a:pt x="418" y="158"/>
                      <a:pt x="419" y="162"/>
                      <a:pt x="421" y="162"/>
                    </a:cubicBezTo>
                    <a:cubicBezTo>
                      <a:pt x="422" y="162"/>
                      <a:pt x="423" y="160"/>
                      <a:pt x="425" y="160"/>
                    </a:cubicBezTo>
                    <a:cubicBezTo>
                      <a:pt x="429" y="160"/>
                      <a:pt x="433" y="163"/>
                      <a:pt x="433" y="166"/>
                    </a:cubicBezTo>
                    <a:cubicBezTo>
                      <a:pt x="433" y="168"/>
                      <a:pt x="431" y="170"/>
                      <a:pt x="428" y="170"/>
                    </a:cubicBezTo>
                    <a:cubicBezTo>
                      <a:pt x="428" y="173"/>
                      <a:pt x="428" y="173"/>
                      <a:pt x="428" y="173"/>
                    </a:cubicBezTo>
                    <a:cubicBezTo>
                      <a:pt x="429" y="173"/>
                      <a:pt x="430" y="174"/>
                      <a:pt x="431" y="175"/>
                    </a:cubicBezTo>
                    <a:cubicBezTo>
                      <a:pt x="431" y="176"/>
                      <a:pt x="433" y="178"/>
                      <a:pt x="433" y="180"/>
                    </a:cubicBezTo>
                    <a:cubicBezTo>
                      <a:pt x="433" y="180"/>
                      <a:pt x="430" y="184"/>
                      <a:pt x="430" y="186"/>
                    </a:cubicBezTo>
                    <a:cubicBezTo>
                      <a:pt x="430" y="187"/>
                      <a:pt x="430" y="189"/>
                      <a:pt x="432" y="189"/>
                    </a:cubicBezTo>
                    <a:cubicBezTo>
                      <a:pt x="431" y="190"/>
                      <a:pt x="430" y="191"/>
                      <a:pt x="430" y="193"/>
                    </a:cubicBezTo>
                    <a:cubicBezTo>
                      <a:pt x="434" y="193"/>
                      <a:pt x="434" y="193"/>
                      <a:pt x="434" y="193"/>
                    </a:cubicBezTo>
                    <a:cubicBezTo>
                      <a:pt x="436" y="191"/>
                      <a:pt x="436" y="191"/>
                      <a:pt x="440" y="190"/>
                    </a:cubicBezTo>
                    <a:cubicBezTo>
                      <a:pt x="440" y="188"/>
                      <a:pt x="447" y="187"/>
                      <a:pt x="449" y="187"/>
                    </a:cubicBezTo>
                    <a:cubicBezTo>
                      <a:pt x="453" y="186"/>
                      <a:pt x="455" y="182"/>
                      <a:pt x="455" y="176"/>
                    </a:cubicBezTo>
                    <a:cubicBezTo>
                      <a:pt x="455" y="165"/>
                      <a:pt x="450" y="158"/>
                      <a:pt x="444" y="152"/>
                    </a:cubicBezTo>
                    <a:cubicBezTo>
                      <a:pt x="441" y="149"/>
                      <a:pt x="439" y="147"/>
                      <a:pt x="439" y="142"/>
                    </a:cubicBezTo>
                    <a:cubicBezTo>
                      <a:pt x="443" y="142"/>
                      <a:pt x="445" y="140"/>
                      <a:pt x="448" y="137"/>
                    </a:cubicBezTo>
                    <a:cubicBezTo>
                      <a:pt x="450" y="135"/>
                      <a:pt x="455" y="132"/>
                      <a:pt x="456" y="130"/>
                    </a:cubicBezTo>
                    <a:cubicBezTo>
                      <a:pt x="460" y="122"/>
                      <a:pt x="462" y="118"/>
                      <a:pt x="469" y="112"/>
                    </a:cubicBezTo>
                    <a:cubicBezTo>
                      <a:pt x="469" y="112"/>
                      <a:pt x="480" y="100"/>
                      <a:pt x="470" y="94"/>
                    </a:cubicBezTo>
                    <a:cubicBezTo>
                      <a:pt x="467" y="91"/>
                      <a:pt x="478" y="90"/>
                      <a:pt x="485" y="87"/>
                    </a:cubicBezTo>
                    <a:cubicBezTo>
                      <a:pt x="492" y="82"/>
                      <a:pt x="494" y="67"/>
                      <a:pt x="500" y="61"/>
                    </a:cubicBezTo>
                    <a:cubicBezTo>
                      <a:pt x="500" y="54"/>
                      <a:pt x="500" y="54"/>
                      <a:pt x="500" y="54"/>
                    </a:cubicBezTo>
                    <a:cubicBezTo>
                      <a:pt x="489" y="54"/>
                      <a:pt x="487" y="62"/>
                      <a:pt x="478" y="62"/>
                    </a:cubicBezTo>
                    <a:cubicBezTo>
                      <a:pt x="469" y="62"/>
                      <a:pt x="465" y="52"/>
                      <a:pt x="462" y="48"/>
                    </a:cubicBezTo>
                    <a:cubicBezTo>
                      <a:pt x="457" y="43"/>
                      <a:pt x="444" y="42"/>
                      <a:pt x="440" y="36"/>
                    </a:cubicBezTo>
                    <a:cubicBezTo>
                      <a:pt x="430" y="21"/>
                      <a:pt x="431" y="0"/>
                      <a:pt x="406" y="0"/>
                    </a:cubicBezTo>
                    <a:cubicBezTo>
                      <a:pt x="370" y="0"/>
                      <a:pt x="383" y="48"/>
                      <a:pt x="356" y="38"/>
                    </a:cubicBezTo>
                    <a:cubicBezTo>
                      <a:pt x="335" y="30"/>
                      <a:pt x="314" y="45"/>
                      <a:pt x="298" y="45"/>
                    </a:cubicBezTo>
                    <a:cubicBezTo>
                      <a:pt x="280" y="45"/>
                      <a:pt x="274" y="31"/>
                      <a:pt x="257" y="31"/>
                    </a:cubicBezTo>
                    <a:cubicBezTo>
                      <a:pt x="249" y="31"/>
                      <a:pt x="237" y="41"/>
                      <a:pt x="231" y="22"/>
                    </a:cubicBezTo>
                    <a:cubicBezTo>
                      <a:pt x="229" y="18"/>
                      <a:pt x="212" y="15"/>
                      <a:pt x="206" y="15"/>
                    </a:cubicBezTo>
                    <a:cubicBezTo>
                      <a:pt x="197" y="15"/>
                      <a:pt x="201" y="36"/>
                      <a:pt x="185" y="36"/>
                    </a:cubicBezTo>
                    <a:cubicBezTo>
                      <a:pt x="173" y="36"/>
                      <a:pt x="161" y="28"/>
                      <a:pt x="153" y="28"/>
                    </a:cubicBezTo>
                    <a:cubicBezTo>
                      <a:pt x="149" y="28"/>
                      <a:pt x="144" y="34"/>
                      <a:pt x="142" y="35"/>
                    </a:cubicBezTo>
                    <a:cubicBezTo>
                      <a:pt x="128" y="43"/>
                      <a:pt x="110" y="43"/>
                      <a:pt x="99" y="54"/>
                    </a:cubicBezTo>
                    <a:cubicBezTo>
                      <a:pt x="94" y="58"/>
                      <a:pt x="103" y="74"/>
                      <a:pt x="80" y="71"/>
                    </a:cubicBezTo>
                    <a:cubicBezTo>
                      <a:pt x="71" y="70"/>
                      <a:pt x="70" y="87"/>
                      <a:pt x="56" y="89"/>
                    </a:cubicBezTo>
                    <a:cubicBezTo>
                      <a:pt x="56" y="122"/>
                      <a:pt x="38" y="135"/>
                      <a:pt x="11" y="135"/>
                    </a:cubicBezTo>
                    <a:cubicBezTo>
                      <a:pt x="7" y="135"/>
                      <a:pt x="1" y="148"/>
                      <a:pt x="0" y="154"/>
                    </a:cubicBezTo>
                    <a:cubicBezTo>
                      <a:pt x="7" y="156"/>
                      <a:pt x="9" y="157"/>
                      <a:pt x="10" y="164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70"/>
                      <a:pt x="12" y="169"/>
                      <a:pt x="16" y="170"/>
                    </a:cubicBezTo>
                    <a:cubicBezTo>
                      <a:pt x="20" y="171"/>
                      <a:pt x="18" y="175"/>
                      <a:pt x="20" y="177"/>
                    </a:cubicBezTo>
                    <a:cubicBezTo>
                      <a:pt x="24" y="181"/>
                      <a:pt x="27" y="181"/>
                      <a:pt x="33" y="183"/>
                    </a:cubicBezTo>
                    <a:cubicBezTo>
                      <a:pt x="38" y="182"/>
                      <a:pt x="40" y="178"/>
                      <a:pt x="45" y="178"/>
                    </a:cubicBezTo>
                    <a:cubicBezTo>
                      <a:pt x="47" y="178"/>
                      <a:pt x="54" y="183"/>
                      <a:pt x="54" y="186"/>
                    </a:cubicBezTo>
                    <a:cubicBezTo>
                      <a:pt x="54" y="193"/>
                      <a:pt x="43" y="192"/>
                      <a:pt x="43" y="200"/>
                    </a:cubicBezTo>
                    <a:cubicBezTo>
                      <a:pt x="43" y="203"/>
                      <a:pt x="47" y="204"/>
                      <a:pt x="47" y="207"/>
                    </a:cubicBezTo>
                    <a:cubicBezTo>
                      <a:pt x="47" y="211"/>
                      <a:pt x="44" y="210"/>
                      <a:pt x="41" y="210"/>
                    </a:cubicBezTo>
                    <a:cubicBezTo>
                      <a:pt x="41" y="213"/>
                      <a:pt x="41" y="213"/>
                      <a:pt x="41" y="213"/>
                    </a:cubicBezTo>
                    <a:cubicBezTo>
                      <a:pt x="42" y="216"/>
                      <a:pt x="41" y="218"/>
                      <a:pt x="42" y="222"/>
                    </a:cubicBezTo>
                    <a:cubicBezTo>
                      <a:pt x="43" y="223"/>
                      <a:pt x="46" y="223"/>
                      <a:pt x="47" y="223"/>
                    </a:cubicBezTo>
                    <a:cubicBezTo>
                      <a:pt x="52" y="225"/>
                      <a:pt x="54" y="229"/>
                      <a:pt x="59" y="230"/>
                    </a:cubicBezTo>
                    <a:cubicBezTo>
                      <a:pt x="65" y="231"/>
                      <a:pt x="68" y="230"/>
                      <a:pt x="72" y="233"/>
                    </a:cubicBezTo>
                    <a:cubicBezTo>
                      <a:pt x="75" y="237"/>
                      <a:pt x="78" y="235"/>
                      <a:pt x="82" y="237"/>
                    </a:cubicBezTo>
                    <a:cubicBezTo>
                      <a:pt x="85" y="239"/>
                      <a:pt x="85" y="241"/>
                      <a:pt x="86" y="243"/>
                    </a:cubicBezTo>
                    <a:cubicBezTo>
                      <a:pt x="87" y="245"/>
                      <a:pt x="89" y="243"/>
                      <a:pt x="90" y="244"/>
                    </a:cubicBezTo>
                    <a:cubicBezTo>
                      <a:pt x="95" y="246"/>
                      <a:pt x="97" y="251"/>
                      <a:pt x="104" y="251"/>
                    </a:cubicBezTo>
                    <a:cubicBezTo>
                      <a:pt x="108" y="251"/>
                      <a:pt x="112" y="251"/>
                      <a:pt x="116" y="251"/>
                    </a:cubicBezTo>
                    <a:cubicBezTo>
                      <a:pt x="119" y="251"/>
                      <a:pt x="119" y="249"/>
                      <a:pt x="121" y="249"/>
                    </a:cubicBezTo>
                    <a:cubicBezTo>
                      <a:pt x="123" y="249"/>
                      <a:pt x="124" y="254"/>
                      <a:pt x="124" y="256"/>
                    </a:cubicBezTo>
                    <a:cubicBezTo>
                      <a:pt x="128" y="254"/>
                      <a:pt x="129" y="248"/>
                      <a:pt x="136" y="248"/>
                    </a:cubicBezTo>
                    <a:cubicBezTo>
                      <a:pt x="143" y="248"/>
                      <a:pt x="145" y="252"/>
                      <a:pt x="150" y="252"/>
                    </a:cubicBezTo>
                    <a:cubicBezTo>
                      <a:pt x="154" y="252"/>
                      <a:pt x="164" y="244"/>
                      <a:pt x="166" y="243"/>
                    </a:cubicBezTo>
                    <a:cubicBezTo>
                      <a:pt x="168" y="241"/>
                      <a:pt x="168" y="240"/>
                      <a:pt x="169" y="239"/>
                    </a:cubicBezTo>
                    <a:cubicBezTo>
                      <a:pt x="172" y="237"/>
                      <a:pt x="175" y="240"/>
                      <a:pt x="179" y="239"/>
                    </a:cubicBezTo>
                    <a:cubicBezTo>
                      <a:pt x="181" y="236"/>
                      <a:pt x="181" y="236"/>
                      <a:pt x="181" y="236"/>
                    </a:cubicBezTo>
                    <a:cubicBezTo>
                      <a:pt x="183" y="236"/>
                      <a:pt x="183" y="236"/>
                      <a:pt x="183" y="236"/>
                    </a:cubicBezTo>
                    <a:cubicBezTo>
                      <a:pt x="185" y="246"/>
                      <a:pt x="191" y="245"/>
                      <a:pt x="199" y="248"/>
                    </a:cubicBezTo>
                    <a:cubicBezTo>
                      <a:pt x="201" y="253"/>
                      <a:pt x="205" y="255"/>
                      <a:pt x="205" y="261"/>
                    </a:cubicBezTo>
                    <a:cubicBezTo>
                      <a:pt x="205" y="272"/>
                      <a:pt x="198" y="272"/>
                      <a:pt x="198" y="283"/>
                    </a:cubicBezTo>
                    <a:cubicBezTo>
                      <a:pt x="198" y="284"/>
                      <a:pt x="198" y="286"/>
                      <a:pt x="199" y="286"/>
                    </a:cubicBezTo>
                    <a:cubicBezTo>
                      <a:pt x="201" y="286"/>
                      <a:pt x="203" y="285"/>
                      <a:pt x="205" y="285"/>
                    </a:cubicBezTo>
                    <a:cubicBezTo>
                      <a:pt x="207" y="285"/>
                      <a:pt x="208" y="293"/>
                      <a:pt x="211" y="293"/>
                    </a:cubicBezTo>
                    <a:cubicBezTo>
                      <a:pt x="211" y="299"/>
                      <a:pt x="214" y="305"/>
                      <a:pt x="220" y="305"/>
                    </a:cubicBezTo>
                    <a:cubicBezTo>
                      <a:pt x="222" y="305"/>
                      <a:pt x="223" y="305"/>
                      <a:pt x="225" y="305"/>
                    </a:cubicBezTo>
                    <a:cubicBezTo>
                      <a:pt x="226" y="305"/>
                      <a:pt x="226" y="305"/>
                      <a:pt x="226" y="305"/>
                    </a:cubicBezTo>
                    <a:cubicBezTo>
                      <a:pt x="226" y="307"/>
                      <a:pt x="228" y="308"/>
                      <a:pt x="228" y="308"/>
                    </a:cubicBezTo>
                    <a:cubicBezTo>
                      <a:pt x="229" y="308"/>
                      <a:pt x="230" y="306"/>
                      <a:pt x="230" y="305"/>
                    </a:cubicBezTo>
                    <a:cubicBezTo>
                      <a:pt x="230" y="302"/>
                      <a:pt x="230" y="301"/>
                      <a:pt x="230" y="298"/>
                    </a:cubicBezTo>
                    <a:cubicBezTo>
                      <a:pt x="230" y="298"/>
                      <a:pt x="236" y="296"/>
                      <a:pt x="237" y="296"/>
                    </a:cubicBezTo>
                    <a:cubicBezTo>
                      <a:pt x="247" y="296"/>
                      <a:pt x="247" y="296"/>
                      <a:pt x="247" y="296"/>
                    </a:cubicBezTo>
                    <a:cubicBezTo>
                      <a:pt x="251" y="298"/>
                      <a:pt x="254" y="292"/>
                      <a:pt x="258" y="292"/>
                    </a:cubicBezTo>
                    <a:cubicBezTo>
                      <a:pt x="263" y="292"/>
                      <a:pt x="265" y="295"/>
                      <a:pt x="270" y="295"/>
                    </a:cubicBezTo>
                    <a:cubicBezTo>
                      <a:pt x="270" y="303"/>
                      <a:pt x="276" y="305"/>
                      <a:pt x="280" y="306"/>
                    </a:cubicBezTo>
                    <a:cubicBezTo>
                      <a:pt x="280" y="306"/>
                      <a:pt x="280" y="306"/>
                      <a:pt x="280" y="306"/>
                    </a:cubicBezTo>
                    <a:cubicBezTo>
                      <a:pt x="285" y="309"/>
                      <a:pt x="289" y="307"/>
                      <a:pt x="294" y="310"/>
                    </a:cubicBezTo>
                    <a:cubicBezTo>
                      <a:pt x="294" y="311"/>
                      <a:pt x="293" y="317"/>
                      <a:pt x="296" y="317"/>
                    </a:cubicBezTo>
                    <a:cubicBezTo>
                      <a:pt x="299" y="317"/>
                      <a:pt x="297" y="313"/>
                      <a:pt x="299" y="311"/>
                    </a:cubicBezTo>
                    <a:cubicBezTo>
                      <a:pt x="301" y="309"/>
                      <a:pt x="307" y="308"/>
                      <a:pt x="309" y="307"/>
                    </a:cubicBezTo>
                    <a:cubicBezTo>
                      <a:pt x="315" y="304"/>
                      <a:pt x="320" y="305"/>
                      <a:pt x="324" y="302"/>
                    </a:cubicBezTo>
                    <a:cubicBezTo>
                      <a:pt x="324" y="302"/>
                      <a:pt x="327" y="296"/>
                      <a:pt x="327" y="296"/>
                    </a:cubicBezTo>
                    <a:cubicBezTo>
                      <a:pt x="330" y="296"/>
                      <a:pt x="331" y="299"/>
                      <a:pt x="334" y="299"/>
                    </a:cubicBezTo>
                    <a:cubicBezTo>
                      <a:pt x="348" y="299"/>
                      <a:pt x="351" y="291"/>
                      <a:pt x="359" y="286"/>
                    </a:cubicBezTo>
                    <a:cubicBezTo>
                      <a:pt x="361" y="285"/>
                      <a:pt x="362" y="284"/>
                      <a:pt x="363" y="281"/>
                    </a:cubicBezTo>
                    <a:cubicBezTo>
                      <a:pt x="370" y="281"/>
                      <a:pt x="372" y="270"/>
                      <a:pt x="375" y="265"/>
                    </a:cubicBezTo>
                    <a:cubicBezTo>
                      <a:pt x="376" y="261"/>
                      <a:pt x="384" y="250"/>
                      <a:pt x="388" y="249"/>
                    </a:cubicBezTo>
                    <a:cubicBezTo>
                      <a:pt x="388" y="243"/>
                      <a:pt x="393" y="240"/>
                      <a:pt x="393" y="231"/>
                    </a:cubicBezTo>
                    <a:cubicBezTo>
                      <a:pt x="393" y="219"/>
                      <a:pt x="390" y="215"/>
                      <a:pt x="385" y="207"/>
                    </a:cubicBezTo>
                    <a:cubicBezTo>
                      <a:pt x="384" y="205"/>
                      <a:pt x="384" y="202"/>
                      <a:pt x="381" y="20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97" name="Freeform 65"/>
              <p:cNvSpPr>
                <a:spLocks/>
              </p:cNvSpPr>
              <p:nvPr/>
            </p:nvSpPr>
            <p:spPr bwMode="auto">
              <a:xfrm>
                <a:off x="7949109" y="1328468"/>
                <a:ext cx="70635" cy="30980"/>
              </a:xfrm>
              <a:custGeom>
                <a:avLst/>
                <a:gdLst>
                  <a:gd name="T0" fmla="*/ 3 w 29"/>
                  <a:gd name="T1" fmla="*/ 13 h 13"/>
                  <a:gd name="T2" fmla="*/ 0 w 29"/>
                  <a:gd name="T3" fmla="*/ 10 h 13"/>
                  <a:gd name="T4" fmla="*/ 14 w 29"/>
                  <a:gd name="T5" fmla="*/ 0 h 13"/>
                  <a:gd name="T6" fmla="*/ 29 w 29"/>
                  <a:gd name="T7" fmla="*/ 7 h 13"/>
                  <a:gd name="T8" fmla="*/ 3 w 29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13">
                    <a:moveTo>
                      <a:pt x="3" y="13"/>
                    </a:moveTo>
                    <a:cubicBezTo>
                      <a:pt x="1" y="13"/>
                      <a:pt x="0" y="11"/>
                      <a:pt x="0" y="10"/>
                    </a:cubicBezTo>
                    <a:cubicBezTo>
                      <a:pt x="0" y="5"/>
                      <a:pt x="9" y="0"/>
                      <a:pt x="14" y="0"/>
                    </a:cubicBezTo>
                    <a:cubicBezTo>
                      <a:pt x="18" y="0"/>
                      <a:pt x="29" y="3"/>
                      <a:pt x="29" y="7"/>
                    </a:cubicBezTo>
                    <a:cubicBezTo>
                      <a:pt x="29" y="11"/>
                      <a:pt x="6" y="13"/>
                      <a:pt x="3" y="13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98" name="Freeform 66"/>
              <p:cNvSpPr>
                <a:spLocks/>
              </p:cNvSpPr>
              <p:nvPr/>
            </p:nvSpPr>
            <p:spPr bwMode="auto">
              <a:xfrm>
                <a:off x="7735967" y="1386710"/>
                <a:ext cx="29741" cy="14870"/>
              </a:xfrm>
              <a:custGeom>
                <a:avLst/>
                <a:gdLst>
                  <a:gd name="T0" fmla="*/ 9 w 12"/>
                  <a:gd name="T1" fmla="*/ 6 h 6"/>
                  <a:gd name="T2" fmla="*/ 12 w 12"/>
                  <a:gd name="T3" fmla="*/ 4 h 6"/>
                  <a:gd name="T4" fmla="*/ 10 w 12"/>
                  <a:gd name="T5" fmla="*/ 0 h 6"/>
                  <a:gd name="T6" fmla="*/ 0 w 12"/>
                  <a:gd name="T7" fmla="*/ 0 h 6"/>
                  <a:gd name="T8" fmla="*/ 9 w 12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6">
                    <a:moveTo>
                      <a:pt x="9" y="6"/>
                    </a:moveTo>
                    <a:cubicBezTo>
                      <a:pt x="10" y="6"/>
                      <a:pt x="12" y="5"/>
                      <a:pt x="12" y="4"/>
                    </a:cubicBezTo>
                    <a:cubicBezTo>
                      <a:pt x="12" y="2"/>
                      <a:pt x="10" y="1"/>
                      <a:pt x="1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4"/>
                      <a:pt x="5" y="6"/>
                      <a:pt x="9" y="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799" name="Freeform 67"/>
              <p:cNvSpPr>
                <a:spLocks/>
              </p:cNvSpPr>
              <p:nvPr/>
            </p:nvSpPr>
            <p:spPr bwMode="auto">
              <a:xfrm>
                <a:off x="7082907" y="1163654"/>
                <a:ext cx="14870" cy="14870"/>
              </a:xfrm>
              <a:custGeom>
                <a:avLst/>
                <a:gdLst>
                  <a:gd name="T0" fmla="*/ 6 w 6"/>
                  <a:gd name="T1" fmla="*/ 3 h 6"/>
                  <a:gd name="T2" fmla="*/ 3 w 6"/>
                  <a:gd name="T3" fmla="*/ 0 h 6"/>
                  <a:gd name="T4" fmla="*/ 0 w 6"/>
                  <a:gd name="T5" fmla="*/ 4 h 6"/>
                  <a:gd name="T6" fmla="*/ 3 w 6"/>
                  <a:gd name="T7" fmla="*/ 6 h 6"/>
                  <a:gd name="T8" fmla="*/ 6 w 6"/>
                  <a:gd name="T9" fmla="*/ 2 h 6"/>
                  <a:gd name="T10" fmla="*/ 5 w 6"/>
                  <a:gd name="T11" fmla="*/ 2 h 6"/>
                  <a:gd name="T12" fmla="*/ 6 w 6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0" y="2"/>
                      <a:pt x="0" y="4"/>
                    </a:cubicBezTo>
                    <a:cubicBezTo>
                      <a:pt x="0" y="6"/>
                      <a:pt x="1" y="6"/>
                      <a:pt x="3" y="6"/>
                    </a:cubicBezTo>
                    <a:cubicBezTo>
                      <a:pt x="5" y="6"/>
                      <a:pt x="5" y="4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lnTo>
                      <a:pt x="6" y="3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00" name="Freeform 68"/>
              <p:cNvSpPr>
                <a:spLocks/>
              </p:cNvSpPr>
              <p:nvPr/>
            </p:nvSpPr>
            <p:spPr bwMode="auto">
              <a:xfrm>
                <a:off x="6613250" y="1215700"/>
                <a:ext cx="29741" cy="19827"/>
              </a:xfrm>
              <a:custGeom>
                <a:avLst/>
                <a:gdLst>
                  <a:gd name="T0" fmla="*/ 12 w 12"/>
                  <a:gd name="T1" fmla="*/ 6 h 8"/>
                  <a:gd name="T2" fmla="*/ 6 w 12"/>
                  <a:gd name="T3" fmla="*/ 8 h 8"/>
                  <a:gd name="T4" fmla="*/ 0 w 12"/>
                  <a:gd name="T5" fmla="*/ 4 h 8"/>
                  <a:gd name="T6" fmla="*/ 6 w 12"/>
                  <a:gd name="T7" fmla="*/ 0 h 8"/>
                  <a:gd name="T8" fmla="*/ 12 w 12"/>
                  <a:gd name="T9" fmla="*/ 4 h 8"/>
                  <a:gd name="T10" fmla="*/ 10 w 12"/>
                  <a:gd name="T11" fmla="*/ 8 h 8"/>
                  <a:gd name="T12" fmla="*/ 12 w 12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12" y="6"/>
                    </a:moveTo>
                    <a:cubicBezTo>
                      <a:pt x="10" y="7"/>
                      <a:pt x="8" y="8"/>
                      <a:pt x="6" y="8"/>
                    </a:cubicBezTo>
                    <a:cubicBezTo>
                      <a:pt x="3" y="8"/>
                      <a:pt x="0" y="7"/>
                      <a:pt x="0" y="4"/>
                    </a:cubicBezTo>
                    <a:cubicBezTo>
                      <a:pt x="0" y="1"/>
                      <a:pt x="3" y="0"/>
                      <a:pt x="6" y="0"/>
                    </a:cubicBezTo>
                    <a:cubicBezTo>
                      <a:pt x="10" y="0"/>
                      <a:pt x="12" y="1"/>
                      <a:pt x="12" y="4"/>
                    </a:cubicBezTo>
                    <a:cubicBezTo>
                      <a:pt x="12" y="6"/>
                      <a:pt x="11" y="7"/>
                      <a:pt x="10" y="8"/>
                    </a:cubicBezTo>
                    <a:lnTo>
                      <a:pt x="12" y="6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01" name="Freeform 69"/>
              <p:cNvSpPr>
                <a:spLocks/>
              </p:cNvSpPr>
              <p:nvPr/>
            </p:nvSpPr>
            <p:spPr bwMode="auto">
              <a:xfrm>
                <a:off x="6364170" y="1012471"/>
                <a:ext cx="121442" cy="65678"/>
              </a:xfrm>
              <a:custGeom>
                <a:avLst/>
                <a:gdLst>
                  <a:gd name="T0" fmla="*/ 5 w 50"/>
                  <a:gd name="T1" fmla="*/ 27 h 27"/>
                  <a:gd name="T2" fmla="*/ 0 w 50"/>
                  <a:gd name="T3" fmla="*/ 23 h 27"/>
                  <a:gd name="T4" fmla="*/ 5 w 50"/>
                  <a:gd name="T5" fmla="*/ 17 h 27"/>
                  <a:gd name="T6" fmla="*/ 26 w 50"/>
                  <a:gd name="T7" fmla="*/ 0 h 27"/>
                  <a:gd name="T8" fmla="*/ 30 w 50"/>
                  <a:gd name="T9" fmla="*/ 0 h 27"/>
                  <a:gd name="T10" fmla="*/ 29 w 50"/>
                  <a:gd name="T11" fmla="*/ 6 h 27"/>
                  <a:gd name="T12" fmla="*/ 34 w 50"/>
                  <a:gd name="T13" fmla="*/ 3 h 27"/>
                  <a:gd name="T14" fmla="*/ 50 w 50"/>
                  <a:gd name="T15" fmla="*/ 14 h 27"/>
                  <a:gd name="T16" fmla="*/ 30 w 50"/>
                  <a:gd name="T17" fmla="*/ 22 h 27"/>
                  <a:gd name="T18" fmla="*/ 20 w 50"/>
                  <a:gd name="T19" fmla="*/ 23 h 27"/>
                  <a:gd name="T20" fmla="*/ 5 w 50"/>
                  <a:gd name="T2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0" h="27">
                    <a:moveTo>
                      <a:pt x="5" y="27"/>
                    </a:moveTo>
                    <a:cubicBezTo>
                      <a:pt x="1" y="27"/>
                      <a:pt x="0" y="26"/>
                      <a:pt x="0" y="23"/>
                    </a:cubicBezTo>
                    <a:cubicBezTo>
                      <a:pt x="0" y="18"/>
                      <a:pt x="4" y="18"/>
                      <a:pt x="5" y="17"/>
                    </a:cubicBezTo>
                    <a:cubicBezTo>
                      <a:pt x="12" y="10"/>
                      <a:pt x="15" y="0"/>
                      <a:pt x="26" y="0"/>
                    </a:cubicBezTo>
                    <a:cubicBezTo>
                      <a:pt x="29" y="0"/>
                      <a:pt x="29" y="0"/>
                      <a:pt x="30" y="0"/>
                    </a:cubicBezTo>
                    <a:cubicBezTo>
                      <a:pt x="30" y="4"/>
                      <a:pt x="31" y="4"/>
                      <a:pt x="29" y="6"/>
                    </a:cubicBezTo>
                    <a:cubicBezTo>
                      <a:pt x="31" y="5"/>
                      <a:pt x="32" y="3"/>
                      <a:pt x="34" y="3"/>
                    </a:cubicBezTo>
                    <a:cubicBezTo>
                      <a:pt x="38" y="3"/>
                      <a:pt x="50" y="10"/>
                      <a:pt x="50" y="14"/>
                    </a:cubicBezTo>
                    <a:cubicBezTo>
                      <a:pt x="50" y="21"/>
                      <a:pt x="35" y="22"/>
                      <a:pt x="30" y="22"/>
                    </a:cubicBezTo>
                    <a:cubicBezTo>
                      <a:pt x="29" y="22"/>
                      <a:pt x="20" y="23"/>
                      <a:pt x="20" y="23"/>
                    </a:cubicBezTo>
                    <a:lnTo>
                      <a:pt x="5" y="27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02" name="Freeform 70"/>
              <p:cNvSpPr>
                <a:spLocks/>
              </p:cNvSpPr>
              <p:nvPr/>
            </p:nvSpPr>
            <p:spPr bwMode="auto">
              <a:xfrm>
                <a:off x="6195639" y="977773"/>
                <a:ext cx="45851" cy="24784"/>
              </a:xfrm>
              <a:custGeom>
                <a:avLst/>
                <a:gdLst>
                  <a:gd name="T0" fmla="*/ 8 w 19"/>
                  <a:gd name="T1" fmla="*/ 0 h 10"/>
                  <a:gd name="T2" fmla="*/ 19 w 19"/>
                  <a:gd name="T3" fmla="*/ 4 h 10"/>
                  <a:gd name="T4" fmla="*/ 5 w 19"/>
                  <a:gd name="T5" fmla="*/ 10 h 10"/>
                  <a:gd name="T6" fmla="*/ 0 w 19"/>
                  <a:gd name="T7" fmla="*/ 3 h 10"/>
                  <a:gd name="T8" fmla="*/ 8 w 19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0">
                    <a:moveTo>
                      <a:pt x="8" y="0"/>
                    </a:moveTo>
                    <a:cubicBezTo>
                      <a:pt x="9" y="0"/>
                      <a:pt x="17" y="4"/>
                      <a:pt x="19" y="4"/>
                    </a:cubicBezTo>
                    <a:cubicBezTo>
                      <a:pt x="18" y="9"/>
                      <a:pt x="9" y="10"/>
                      <a:pt x="5" y="10"/>
                    </a:cubicBezTo>
                    <a:cubicBezTo>
                      <a:pt x="4" y="10"/>
                      <a:pt x="0" y="5"/>
                      <a:pt x="0" y="3"/>
                    </a:cubicBezTo>
                    <a:cubicBezTo>
                      <a:pt x="0" y="0"/>
                      <a:pt x="6" y="0"/>
                      <a:pt x="8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03" name="Freeform 71"/>
              <p:cNvSpPr>
                <a:spLocks/>
              </p:cNvSpPr>
              <p:nvPr/>
            </p:nvSpPr>
            <p:spPr bwMode="auto">
              <a:xfrm>
                <a:off x="6210509" y="924488"/>
                <a:ext cx="166053" cy="117725"/>
              </a:xfrm>
              <a:custGeom>
                <a:avLst/>
                <a:gdLst>
                  <a:gd name="T0" fmla="*/ 65 w 68"/>
                  <a:gd name="T1" fmla="*/ 44 h 48"/>
                  <a:gd name="T2" fmla="*/ 59 w 68"/>
                  <a:gd name="T3" fmla="*/ 48 h 48"/>
                  <a:gd name="T4" fmla="*/ 27 w 68"/>
                  <a:gd name="T5" fmla="*/ 43 h 48"/>
                  <a:gd name="T6" fmla="*/ 12 w 68"/>
                  <a:gd name="T7" fmla="*/ 33 h 48"/>
                  <a:gd name="T8" fmla="*/ 33 w 68"/>
                  <a:gd name="T9" fmla="*/ 24 h 48"/>
                  <a:gd name="T10" fmla="*/ 21 w 68"/>
                  <a:gd name="T11" fmla="*/ 23 h 48"/>
                  <a:gd name="T12" fmla="*/ 0 w 68"/>
                  <a:gd name="T13" fmla="*/ 17 h 48"/>
                  <a:gd name="T14" fmla="*/ 30 w 68"/>
                  <a:gd name="T15" fmla="*/ 0 h 48"/>
                  <a:gd name="T16" fmla="*/ 47 w 68"/>
                  <a:gd name="T17" fmla="*/ 11 h 48"/>
                  <a:gd name="T18" fmla="*/ 44 w 68"/>
                  <a:gd name="T19" fmla="*/ 12 h 48"/>
                  <a:gd name="T20" fmla="*/ 44 w 68"/>
                  <a:gd name="T21" fmla="*/ 17 h 48"/>
                  <a:gd name="T22" fmla="*/ 39 w 68"/>
                  <a:gd name="T23" fmla="*/ 23 h 48"/>
                  <a:gd name="T24" fmla="*/ 45 w 68"/>
                  <a:gd name="T25" fmla="*/ 23 h 48"/>
                  <a:gd name="T26" fmla="*/ 53 w 68"/>
                  <a:gd name="T27" fmla="*/ 26 h 48"/>
                  <a:gd name="T28" fmla="*/ 59 w 68"/>
                  <a:gd name="T29" fmla="*/ 26 h 48"/>
                  <a:gd name="T30" fmla="*/ 68 w 68"/>
                  <a:gd name="T31" fmla="*/ 31 h 48"/>
                  <a:gd name="T32" fmla="*/ 66 w 68"/>
                  <a:gd name="T33" fmla="*/ 37 h 48"/>
                  <a:gd name="T34" fmla="*/ 60 w 68"/>
                  <a:gd name="T35" fmla="*/ 41 h 48"/>
                  <a:gd name="T36" fmla="*/ 65 w 68"/>
                  <a:gd name="T37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8" h="48">
                    <a:moveTo>
                      <a:pt x="65" y="44"/>
                    </a:moveTo>
                    <a:cubicBezTo>
                      <a:pt x="65" y="47"/>
                      <a:pt x="61" y="48"/>
                      <a:pt x="59" y="48"/>
                    </a:cubicBezTo>
                    <a:cubicBezTo>
                      <a:pt x="46" y="48"/>
                      <a:pt x="37" y="43"/>
                      <a:pt x="27" y="43"/>
                    </a:cubicBezTo>
                    <a:cubicBezTo>
                      <a:pt x="23" y="43"/>
                      <a:pt x="16" y="35"/>
                      <a:pt x="12" y="33"/>
                    </a:cubicBezTo>
                    <a:cubicBezTo>
                      <a:pt x="21" y="30"/>
                      <a:pt x="24" y="27"/>
                      <a:pt x="33" y="24"/>
                    </a:cubicBezTo>
                    <a:cubicBezTo>
                      <a:pt x="30" y="24"/>
                      <a:pt x="23" y="23"/>
                      <a:pt x="21" y="23"/>
                    </a:cubicBezTo>
                    <a:cubicBezTo>
                      <a:pt x="13" y="23"/>
                      <a:pt x="8" y="21"/>
                      <a:pt x="0" y="17"/>
                    </a:cubicBezTo>
                    <a:cubicBezTo>
                      <a:pt x="12" y="14"/>
                      <a:pt x="16" y="0"/>
                      <a:pt x="30" y="0"/>
                    </a:cubicBezTo>
                    <a:cubicBezTo>
                      <a:pt x="38" y="0"/>
                      <a:pt x="43" y="8"/>
                      <a:pt x="47" y="11"/>
                    </a:cubicBezTo>
                    <a:cubicBezTo>
                      <a:pt x="45" y="13"/>
                      <a:pt x="45" y="12"/>
                      <a:pt x="44" y="12"/>
                    </a:cubicBezTo>
                    <a:cubicBezTo>
                      <a:pt x="44" y="15"/>
                      <a:pt x="44" y="16"/>
                      <a:pt x="44" y="17"/>
                    </a:cubicBezTo>
                    <a:cubicBezTo>
                      <a:pt x="44" y="19"/>
                      <a:pt x="41" y="21"/>
                      <a:pt x="39" y="23"/>
                    </a:cubicBezTo>
                    <a:cubicBezTo>
                      <a:pt x="41" y="22"/>
                      <a:pt x="42" y="23"/>
                      <a:pt x="45" y="23"/>
                    </a:cubicBezTo>
                    <a:cubicBezTo>
                      <a:pt x="48" y="23"/>
                      <a:pt x="50" y="26"/>
                      <a:pt x="53" y="26"/>
                    </a:cubicBezTo>
                    <a:cubicBezTo>
                      <a:pt x="55" y="26"/>
                      <a:pt x="57" y="26"/>
                      <a:pt x="59" y="26"/>
                    </a:cubicBezTo>
                    <a:cubicBezTo>
                      <a:pt x="65" y="26"/>
                      <a:pt x="65" y="28"/>
                      <a:pt x="68" y="31"/>
                    </a:cubicBezTo>
                    <a:cubicBezTo>
                      <a:pt x="66" y="34"/>
                      <a:pt x="66" y="34"/>
                      <a:pt x="66" y="37"/>
                    </a:cubicBezTo>
                    <a:cubicBezTo>
                      <a:pt x="66" y="40"/>
                      <a:pt x="62" y="40"/>
                      <a:pt x="60" y="41"/>
                    </a:cubicBezTo>
                    <a:cubicBezTo>
                      <a:pt x="62" y="41"/>
                      <a:pt x="65" y="42"/>
                      <a:pt x="65" y="44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04" name="Freeform 72"/>
              <p:cNvSpPr>
                <a:spLocks/>
              </p:cNvSpPr>
              <p:nvPr/>
            </p:nvSpPr>
            <p:spPr bwMode="auto">
              <a:xfrm>
                <a:off x="6283623" y="1110368"/>
                <a:ext cx="18588" cy="14870"/>
              </a:xfrm>
              <a:custGeom>
                <a:avLst/>
                <a:gdLst>
                  <a:gd name="T0" fmla="*/ 0 w 8"/>
                  <a:gd name="T1" fmla="*/ 3 h 6"/>
                  <a:gd name="T2" fmla="*/ 4 w 8"/>
                  <a:gd name="T3" fmla="*/ 0 h 6"/>
                  <a:gd name="T4" fmla="*/ 8 w 8"/>
                  <a:gd name="T5" fmla="*/ 0 h 6"/>
                  <a:gd name="T6" fmla="*/ 3 w 8"/>
                  <a:gd name="T7" fmla="*/ 6 h 6"/>
                  <a:gd name="T8" fmla="*/ 0 w 8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4"/>
                      <a:pt x="6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05" name="Freeform 73"/>
              <p:cNvSpPr>
                <a:spLocks/>
              </p:cNvSpPr>
              <p:nvPr/>
            </p:nvSpPr>
            <p:spPr bwMode="auto">
              <a:xfrm>
                <a:off x="6178290" y="929445"/>
                <a:ext cx="27262" cy="7435"/>
              </a:xfrm>
              <a:custGeom>
                <a:avLst/>
                <a:gdLst>
                  <a:gd name="T0" fmla="*/ 11 w 11"/>
                  <a:gd name="T1" fmla="*/ 2 h 3"/>
                  <a:gd name="T2" fmla="*/ 0 w 11"/>
                  <a:gd name="T3" fmla="*/ 0 h 3"/>
                  <a:gd name="T4" fmla="*/ 10 w 11"/>
                  <a:gd name="T5" fmla="*/ 0 h 3"/>
                  <a:gd name="T6" fmla="*/ 11 w 1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11" y="2"/>
                    </a:moveTo>
                    <a:cubicBezTo>
                      <a:pt x="7" y="3"/>
                      <a:pt x="1" y="3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06" name="Freeform 74"/>
              <p:cNvSpPr>
                <a:spLocks/>
              </p:cNvSpPr>
              <p:nvPr/>
            </p:nvSpPr>
            <p:spPr bwMode="auto">
              <a:xfrm>
                <a:off x="6507918" y="1063279"/>
                <a:ext cx="24784" cy="9914"/>
              </a:xfrm>
              <a:custGeom>
                <a:avLst/>
                <a:gdLst>
                  <a:gd name="T0" fmla="*/ 10 w 10"/>
                  <a:gd name="T1" fmla="*/ 0 h 4"/>
                  <a:gd name="T2" fmla="*/ 6 w 10"/>
                  <a:gd name="T3" fmla="*/ 4 h 4"/>
                  <a:gd name="T4" fmla="*/ 0 w 10"/>
                  <a:gd name="T5" fmla="*/ 1 h 4"/>
                  <a:gd name="T6" fmla="*/ 10 w 10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9" y="2"/>
                      <a:pt x="8" y="4"/>
                      <a:pt x="6" y="4"/>
                    </a:cubicBezTo>
                    <a:cubicBezTo>
                      <a:pt x="2" y="4"/>
                      <a:pt x="1" y="2"/>
                      <a:pt x="0" y="1"/>
                    </a:cubicBezTo>
                    <a:cubicBezTo>
                      <a:pt x="6" y="0"/>
                      <a:pt x="7" y="1"/>
                      <a:pt x="10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07" name="Freeform 75"/>
              <p:cNvSpPr>
                <a:spLocks/>
              </p:cNvSpPr>
              <p:nvPr/>
            </p:nvSpPr>
            <p:spPr bwMode="auto">
              <a:xfrm>
                <a:off x="5261281" y="946794"/>
                <a:ext cx="141269" cy="40894"/>
              </a:xfrm>
              <a:custGeom>
                <a:avLst/>
                <a:gdLst>
                  <a:gd name="T0" fmla="*/ 49 w 58"/>
                  <a:gd name="T1" fmla="*/ 8 h 17"/>
                  <a:gd name="T2" fmla="*/ 37 w 58"/>
                  <a:gd name="T3" fmla="*/ 11 h 17"/>
                  <a:gd name="T4" fmla="*/ 32 w 58"/>
                  <a:gd name="T5" fmla="*/ 17 h 17"/>
                  <a:gd name="T6" fmla="*/ 29 w 58"/>
                  <a:gd name="T7" fmla="*/ 14 h 17"/>
                  <a:gd name="T8" fmla="*/ 29 w 58"/>
                  <a:gd name="T9" fmla="*/ 14 h 17"/>
                  <a:gd name="T10" fmla="*/ 21 w 58"/>
                  <a:gd name="T11" fmla="*/ 11 h 17"/>
                  <a:gd name="T12" fmla="*/ 27 w 58"/>
                  <a:gd name="T13" fmla="*/ 8 h 17"/>
                  <a:gd name="T14" fmla="*/ 22 w 58"/>
                  <a:gd name="T15" fmla="*/ 8 h 17"/>
                  <a:gd name="T16" fmla="*/ 26 w 58"/>
                  <a:gd name="T17" fmla="*/ 5 h 17"/>
                  <a:gd name="T18" fmla="*/ 19 w 58"/>
                  <a:gd name="T19" fmla="*/ 3 h 17"/>
                  <a:gd name="T20" fmla="*/ 6 w 58"/>
                  <a:gd name="T21" fmla="*/ 6 h 17"/>
                  <a:gd name="T22" fmla="*/ 0 w 58"/>
                  <a:gd name="T23" fmla="*/ 5 h 17"/>
                  <a:gd name="T24" fmla="*/ 22 w 58"/>
                  <a:gd name="T25" fmla="*/ 0 h 17"/>
                  <a:gd name="T26" fmla="*/ 39 w 58"/>
                  <a:gd name="T27" fmla="*/ 4 h 17"/>
                  <a:gd name="T28" fmla="*/ 49 w 58"/>
                  <a:gd name="T29" fmla="*/ 0 h 17"/>
                  <a:gd name="T30" fmla="*/ 58 w 58"/>
                  <a:gd name="T31" fmla="*/ 3 h 17"/>
                  <a:gd name="T32" fmla="*/ 50 w 58"/>
                  <a:gd name="T33" fmla="*/ 8 h 17"/>
                  <a:gd name="T34" fmla="*/ 47 w 58"/>
                  <a:gd name="T35" fmla="*/ 8 h 17"/>
                  <a:gd name="T36" fmla="*/ 47 w 58"/>
                  <a:gd name="T37" fmla="*/ 11 h 17"/>
                  <a:gd name="T38" fmla="*/ 49 w 58"/>
                  <a:gd name="T3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" h="17">
                    <a:moveTo>
                      <a:pt x="49" y="8"/>
                    </a:moveTo>
                    <a:cubicBezTo>
                      <a:pt x="45" y="12"/>
                      <a:pt x="42" y="8"/>
                      <a:pt x="37" y="11"/>
                    </a:cubicBezTo>
                    <a:cubicBezTo>
                      <a:pt x="35" y="12"/>
                      <a:pt x="34" y="17"/>
                      <a:pt x="32" y="17"/>
                    </a:cubicBezTo>
                    <a:cubicBezTo>
                      <a:pt x="30" y="17"/>
                      <a:pt x="29" y="15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4" y="14"/>
                      <a:pt x="22" y="13"/>
                      <a:pt x="21" y="11"/>
                    </a:cubicBezTo>
                    <a:cubicBezTo>
                      <a:pt x="23" y="10"/>
                      <a:pt x="24" y="9"/>
                      <a:pt x="27" y="8"/>
                    </a:cubicBezTo>
                    <a:cubicBezTo>
                      <a:pt x="24" y="8"/>
                      <a:pt x="23" y="8"/>
                      <a:pt x="22" y="8"/>
                    </a:cubicBezTo>
                    <a:cubicBezTo>
                      <a:pt x="23" y="7"/>
                      <a:pt x="24" y="6"/>
                      <a:pt x="26" y="5"/>
                    </a:cubicBezTo>
                    <a:cubicBezTo>
                      <a:pt x="23" y="4"/>
                      <a:pt x="22" y="3"/>
                      <a:pt x="19" y="3"/>
                    </a:cubicBezTo>
                    <a:cubicBezTo>
                      <a:pt x="16" y="3"/>
                      <a:pt x="11" y="6"/>
                      <a:pt x="6" y="6"/>
                    </a:cubicBezTo>
                    <a:cubicBezTo>
                      <a:pt x="4" y="6"/>
                      <a:pt x="2" y="6"/>
                      <a:pt x="0" y="5"/>
                    </a:cubicBezTo>
                    <a:cubicBezTo>
                      <a:pt x="3" y="1"/>
                      <a:pt x="16" y="0"/>
                      <a:pt x="22" y="0"/>
                    </a:cubicBezTo>
                    <a:cubicBezTo>
                      <a:pt x="29" y="0"/>
                      <a:pt x="33" y="4"/>
                      <a:pt x="39" y="4"/>
                    </a:cubicBezTo>
                    <a:cubicBezTo>
                      <a:pt x="43" y="4"/>
                      <a:pt x="45" y="0"/>
                      <a:pt x="49" y="0"/>
                    </a:cubicBezTo>
                    <a:cubicBezTo>
                      <a:pt x="53" y="0"/>
                      <a:pt x="56" y="2"/>
                      <a:pt x="58" y="3"/>
                    </a:cubicBezTo>
                    <a:cubicBezTo>
                      <a:pt x="57" y="8"/>
                      <a:pt x="54" y="5"/>
                      <a:pt x="50" y="8"/>
                    </a:cubicBezTo>
                    <a:cubicBezTo>
                      <a:pt x="49" y="8"/>
                      <a:pt x="48" y="8"/>
                      <a:pt x="47" y="8"/>
                    </a:cubicBezTo>
                    <a:cubicBezTo>
                      <a:pt x="47" y="11"/>
                      <a:pt x="47" y="11"/>
                      <a:pt x="47" y="11"/>
                    </a:cubicBezTo>
                    <a:lnTo>
                      <a:pt x="49" y="8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08" name="Freeform 76"/>
              <p:cNvSpPr>
                <a:spLocks/>
              </p:cNvSpPr>
              <p:nvPr/>
            </p:nvSpPr>
            <p:spPr bwMode="auto">
              <a:xfrm>
                <a:off x="5630563" y="917053"/>
                <a:ext cx="48329" cy="32219"/>
              </a:xfrm>
              <a:custGeom>
                <a:avLst/>
                <a:gdLst>
                  <a:gd name="T0" fmla="*/ 5 w 20"/>
                  <a:gd name="T1" fmla="*/ 13 h 13"/>
                  <a:gd name="T2" fmla="*/ 0 w 20"/>
                  <a:gd name="T3" fmla="*/ 9 h 13"/>
                  <a:gd name="T4" fmla="*/ 16 w 20"/>
                  <a:gd name="T5" fmla="*/ 0 h 13"/>
                  <a:gd name="T6" fmla="*/ 20 w 20"/>
                  <a:gd name="T7" fmla="*/ 10 h 13"/>
                  <a:gd name="T8" fmla="*/ 5 w 2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5" y="13"/>
                    </a:moveTo>
                    <a:cubicBezTo>
                      <a:pt x="1" y="13"/>
                      <a:pt x="0" y="12"/>
                      <a:pt x="0" y="9"/>
                    </a:cubicBezTo>
                    <a:cubicBezTo>
                      <a:pt x="0" y="5"/>
                      <a:pt x="12" y="0"/>
                      <a:pt x="16" y="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8" y="11"/>
                      <a:pt x="7" y="13"/>
                      <a:pt x="5" y="13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09" name="Freeform 77"/>
              <p:cNvSpPr>
                <a:spLocks/>
              </p:cNvSpPr>
              <p:nvPr/>
            </p:nvSpPr>
            <p:spPr bwMode="auto">
              <a:xfrm>
                <a:off x="5564886" y="939359"/>
                <a:ext cx="53286" cy="30980"/>
              </a:xfrm>
              <a:custGeom>
                <a:avLst/>
                <a:gdLst>
                  <a:gd name="T0" fmla="*/ 22 w 22"/>
                  <a:gd name="T1" fmla="*/ 2 h 13"/>
                  <a:gd name="T2" fmla="*/ 22 w 22"/>
                  <a:gd name="T3" fmla="*/ 7 h 13"/>
                  <a:gd name="T4" fmla="*/ 14 w 22"/>
                  <a:gd name="T5" fmla="*/ 8 h 13"/>
                  <a:gd name="T6" fmla="*/ 16 w 22"/>
                  <a:gd name="T7" fmla="*/ 11 h 13"/>
                  <a:gd name="T8" fmla="*/ 0 w 22"/>
                  <a:gd name="T9" fmla="*/ 11 h 13"/>
                  <a:gd name="T10" fmla="*/ 6 w 22"/>
                  <a:gd name="T11" fmla="*/ 4 h 13"/>
                  <a:gd name="T12" fmla="*/ 6 w 22"/>
                  <a:gd name="T13" fmla="*/ 0 h 13"/>
                  <a:gd name="T14" fmla="*/ 15 w 22"/>
                  <a:gd name="T15" fmla="*/ 0 h 13"/>
                  <a:gd name="T16" fmla="*/ 12 w 22"/>
                  <a:gd name="T17" fmla="*/ 2 h 13"/>
                  <a:gd name="T18" fmla="*/ 22 w 22"/>
                  <a:gd name="T19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3">
                    <a:moveTo>
                      <a:pt x="22" y="2"/>
                    </a:moveTo>
                    <a:cubicBezTo>
                      <a:pt x="22" y="5"/>
                      <a:pt x="22" y="5"/>
                      <a:pt x="22" y="7"/>
                    </a:cubicBezTo>
                    <a:cubicBezTo>
                      <a:pt x="20" y="9"/>
                      <a:pt x="17" y="8"/>
                      <a:pt x="14" y="8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4" y="12"/>
                      <a:pt x="0" y="13"/>
                      <a:pt x="0" y="11"/>
                    </a:cubicBezTo>
                    <a:cubicBezTo>
                      <a:pt x="0" y="7"/>
                      <a:pt x="2" y="5"/>
                      <a:pt x="6" y="4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1"/>
                      <a:pt x="13" y="2"/>
                      <a:pt x="12" y="2"/>
                    </a:cubicBezTo>
                    <a:cubicBezTo>
                      <a:pt x="14" y="3"/>
                      <a:pt x="19" y="3"/>
                      <a:pt x="22" y="2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10" name="Freeform 78"/>
              <p:cNvSpPr>
                <a:spLocks/>
              </p:cNvSpPr>
              <p:nvPr/>
            </p:nvSpPr>
            <p:spPr bwMode="auto">
              <a:xfrm>
                <a:off x="5493012" y="965381"/>
                <a:ext cx="57003" cy="19827"/>
              </a:xfrm>
              <a:custGeom>
                <a:avLst/>
                <a:gdLst>
                  <a:gd name="T0" fmla="*/ 13 w 23"/>
                  <a:gd name="T1" fmla="*/ 8 h 8"/>
                  <a:gd name="T2" fmla="*/ 8 w 23"/>
                  <a:gd name="T3" fmla="*/ 5 h 8"/>
                  <a:gd name="T4" fmla="*/ 3 w 23"/>
                  <a:gd name="T5" fmla="*/ 8 h 8"/>
                  <a:gd name="T6" fmla="*/ 0 w 23"/>
                  <a:gd name="T7" fmla="*/ 6 h 8"/>
                  <a:gd name="T8" fmla="*/ 15 w 23"/>
                  <a:gd name="T9" fmla="*/ 0 h 8"/>
                  <a:gd name="T10" fmla="*/ 23 w 23"/>
                  <a:gd name="T11" fmla="*/ 3 h 8"/>
                  <a:gd name="T12" fmla="*/ 13 w 23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13" y="8"/>
                    </a:moveTo>
                    <a:cubicBezTo>
                      <a:pt x="12" y="8"/>
                      <a:pt x="9" y="5"/>
                      <a:pt x="8" y="5"/>
                    </a:cubicBezTo>
                    <a:cubicBezTo>
                      <a:pt x="7" y="8"/>
                      <a:pt x="6" y="8"/>
                      <a:pt x="3" y="8"/>
                    </a:cubicBezTo>
                    <a:cubicBezTo>
                      <a:pt x="2" y="8"/>
                      <a:pt x="0" y="7"/>
                      <a:pt x="0" y="6"/>
                    </a:cubicBezTo>
                    <a:cubicBezTo>
                      <a:pt x="0" y="2"/>
                      <a:pt x="12" y="0"/>
                      <a:pt x="15" y="0"/>
                    </a:cubicBezTo>
                    <a:cubicBezTo>
                      <a:pt x="18" y="0"/>
                      <a:pt x="21" y="1"/>
                      <a:pt x="23" y="3"/>
                    </a:cubicBezTo>
                    <a:cubicBezTo>
                      <a:pt x="17" y="3"/>
                      <a:pt x="17" y="8"/>
                      <a:pt x="13" y="8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11" name="Freeform 79"/>
              <p:cNvSpPr>
                <a:spLocks/>
              </p:cNvSpPr>
              <p:nvPr/>
            </p:nvSpPr>
            <p:spPr bwMode="auto">
              <a:xfrm>
                <a:off x="5462032" y="902183"/>
                <a:ext cx="85505" cy="58243"/>
              </a:xfrm>
              <a:custGeom>
                <a:avLst/>
                <a:gdLst>
                  <a:gd name="T0" fmla="*/ 26 w 35"/>
                  <a:gd name="T1" fmla="*/ 20 h 24"/>
                  <a:gd name="T2" fmla="*/ 15 w 35"/>
                  <a:gd name="T3" fmla="*/ 24 h 24"/>
                  <a:gd name="T4" fmla="*/ 0 w 35"/>
                  <a:gd name="T5" fmla="*/ 18 h 24"/>
                  <a:gd name="T6" fmla="*/ 4 w 35"/>
                  <a:gd name="T7" fmla="*/ 15 h 24"/>
                  <a:gd name="T8" fmla="*/ 16 w 35"/>
                  <a:gd name="T9" fmla="*/ 15 h 24"/>
                  <a:gd name="T10" fmla="*/ 11 w 35"/>
                  <a:gd name="T11" fmla="*/ 14 h 24"/>
                  <a:gd name="T12" fmla="*/ 11 w 35"/>
                  <a:gd name="T13" fmla="*/ 11 h 24"/>
                  <a:gd name="T14" fmla="*/ 29 w 35"/>
                  <a:gd name="T15" fmla="*/ 5 h 24"/>
                  <a:gd name="T16" fmla="*/ 33 w 35"/>
                  <a:gd name="T17" fmla="*/ 0 h 24"/>
                  <a:gd name="T18" fmla="*/ 34 w 35"/>
                  <a:gd name="T19" fmla="*/ 4 h 24"/>
                  <a:gd name="T20" fmla="*/ 32 w 35"/>
                  <a:gd name="T21" fmla="*/ 7 h 24"/>
                  <a:gd name="T22" fmla="*/ 19 w 35"/>
                  <a:gd name="T23" fmla="*/ 15 h 24"/>
                  <a:gd name="T24" fmla="*/ 35 w 35"/>
                  <a:gd name="T25" fmla="*/ 19 h 24"/>
                  <a:gd name="T26" fmla="*/ 26 w 35"/>
                  <a:gd name="T2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" h="24">
                    <a:moveTo>
                      <a:pt x="26" y="20"/>
                    </a:moveTo>
                    <a:cubicBezTo>
                      <a:pt x="23" y="20"/>
                      <a:pt x="18" y="24"/>
                      <a:pt x="15" y="24"/>
                    </a:cubicBezTo>
                    <a:cubicBezTo>
                      <a:pt x="13" y="24"/>
                      <a:pt x="1" y="18"/>
                      <a:pt x="0" y="18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3" y="14"/>
                      <a:pt x="14" y="13"/>
                      <a:pt x="11" y="14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20" y="11"/>
                      <a:pt x="20" y="5"/>
                      <a:pt x="29" y="5"/>
                    </a:cubicBezTo>
                    <a:cubicBezTo>
                      <a:pt x="29" y="2"/>
                      <a:pt x="31" y="0"/>
                      <a:pt x="33" y="0"/>
                    </a:cubicBezTo>
                    <a:cubicBezTo>
                      <a:pt x="34" y="0"/>
                      <a:pt x="34" y="3"/>
                      <a:pt x="34" y="4"/>
                    </a:cubicBezTo>
                    <a:cubicBezTo>
                      <a:pt x="33" y="4"/>
                      <a:pt x="32" y="6"/>
                      <a:pt x="32" y="7"/>
                    </a:cubicBezTo>
                    <a:cubicBezTo>
                      <a:pt x="27" y="10"/>
                      <a:pt x="21" y="12"/>
                      <a:pt x="19" y="15"/>
                    </a:cubicBezTo>
                    <a:cubicBezTo>
                      <a:pt x="27" y="16"/>
                      <a:pt x="29" y="16"/>
                      <a:pt x="35" y="19"/>
                    </a:cubicBezTo>
                    <a:cubicBezTo>
                      <a:pt x="33" y="21"/>
                      <a:pt x="29" y="20"/>
                      <a:pt x="26" y="2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12" name="Freeform 144"/>
              <p:cNvSpPr>
                <a:spLocks/>
              </p:cNvSpPr>
              <p:nvPr/>
            </p:nvSpPr>
            <p:spPr bwMode="auto">
              <a:xfrm>
                <a:off x="7122562" y="1150023"/>
                <a:ext cx="153661" cy="58243"/>
              </a:xfrm>
              <a:custGeom>
                <a:avLst/>
                <a:gdLst>
                  <a:gd name="T0" fmla="*/ 50 w 63"/>
                  <a:gd name="T1" fmla="*/ 18 h 24"/>
                  <a:gd name="T2" fmla="*/ 43 w 63"/>
                  <a:gd name="T3" fmla="*/ 21 h 24"/>
                  <a:gd name="T4" fmla="*/ 37 w 63"/>
                  <a:gd name="T5" fmla="*/ 18 h 24"/>
                  <a:gd name="T6" fmla="*/ 32 w 63"/>
                  <a:gd name="T7" fmla="*/ 20 h 24"/>
                  <a:gd name="T8" fmla="*/ 25 w 63"/>
                  <a:gd name="T9" fmla="*/ 22 h 24"/>
                  <a:gd name="T10" fmla="*/ 20 w 63"/>
                  <a:gd name="T11" fmla="*/ 20 h 24"/>
                  <a:gd name="T12" fmla="*/ 14 w 63"/>
                  <a:gd name="T13" fmla="*/ 24 h 24"/>
                  <a:gd name="T14" fmla="*/ 0 w 63"/>
                  <a:gd name="T15" fmla="*/ 11 h 24"/>
                  <a:gd name="T16" fmla="*/ 12 w 63"/>
                  <a:gd name="T17" fmla="*/ 0 h 24"/>
                  <a:gd name="T18" fmla="*/ 30 w 63"/>
                  <a:gd name="T19" fmla="*/ 9 h 24"/>
                  <a:gd name="T20" fmla="*/ 35 w 63"/>
                  <a:gd name="T21" fmla="*/ 1 h 24"/>
                  <a:gd name="T22" fmla="*/ 63 w 63"/>
                  <a:gd name="T23" fmla="*/ 9 h 24"/>
                  <a:gd name="T24" fmla="*/ 58 w 63"/>
                  <a:gd name="T25" fmla="*/ 18 h 24"/>
                  <a:gd name="T26" fmla="*/ 50 w 63"/>
                  <a:gd name="T27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3" h="24">
                    <a:moveTo>
                      <a:pt x="50" y="18"/>
                    </a:moveTo>
                    <a:cubicBezTo>
                      <a:pt x="48" y="18"/>
                      <a:pt x="46" y="21"/>
                      <a:pt x="43" y="21"/>
                    </a:cubicBezTo>
                    <a:cubicBezTo>
                      <a:pt x="41" y="21"/>
                      <a:pt x="39" y="18"/>
                      <a:pt x="37" y="18"/>
                    </a:cubicBezTo>
                    <a:cubicBezTo>
                      <a:pt x="35" y="18"/>
                      <a:pt x="34" y="20"/>
                      <a:pt x="32" y="20"/>
                    </a:cubicBezTo>
                    <a:cubicBezTo>
                      <a:pt x="30" y="20"/>
                      <a:pt x="28" y="22"/>
                      <a:pt x="25" y="22"/>
                    </a:cubicBezTo>
                    <a:cubicBezTo>
                      <a:pt x="23" y="22"/>
                      <a:pt x="22" y="21"/>
                      <a:pt x="20" y="20"/>
                    </a:cubicBezTo>
                    <a:cubicBezTo>
                      <a:pt x="18" y="21"/>
                      <a:pt x="17" y="24"/>
                      <a:pt x="14" y="24"/>
                    </a:cubicBezTo>
                    <a:cubicBezTo>
                      <a:pt x="6" y="24"/>
                      <a:pt x="0" y="18"/>
                      <a:pt x="0" y="11"/>
                    </a:cubicBezTo>
                    <a:cubicBezTo>
                      <a:pt x="0" y="4"/>
                      <a:pt x="6" y="0"/>
                      <a:pt x="12" y="0"/>
                    </a:cubicBezTo>
                    <a:cubicBezTo>
                      <a:pt x="21" y="0"/>
                      <a:pt x="22" y="9"/>
                      <a:pt x="30" y="9"/>
                    </a:cubicBezTo>
                    <a:cubicBezTo>
                      <a:pt x="30" y="4"/>
                      <a:pt x="31" y="1"/>
                      <a:pt x="35" y="1"/>
                    </a:cubicBezTo>
                    <a:cubicBezTo>
                      <a:pt x="40" y="1"/>
                      <a:pt x="57" y="7"/>
                      <a:pt x="63" y="9"/>
                    </a:cubicBezTo>
                    <a:cubicBezTo>
                      <a:pt x="62" y="13"/>
                      <a:pt x="58" y="16"/>
                      <a:pt x="58" y="18"/>
                    </a:cubicBezTo>
                    <a:lnTo>
                      <a:pt x="50" y="18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13" name="Freeform 157"/>
              <p:cNvSpPr>
                <a:spLocks/>
              </p:cNvSpPr>
              <p:nvPr/>
            </p:nvSpPr>
            <p:spPr bwMode="auto">
              <a:xfrm>
                <a:off x="4816408" y="1746078"/>
                <a:ext cx="23545" cy="32219"/>
              </a:xfrm>
              <a:custGeom>
                <a:avLst/>
                <a:gdLst>
                  <a:gd name="T0" fmla="*/ 8 w 10"/>
                  <a:gd name="T1" fmla="*/ 7 h 13"/>
                  <a:gd name="T2" fmla="*/ 8 w 10"/>
                  <a:gd name="T3" fmla="*/ 10 h 13"/>
                  <a:gd name="T4" fmla="*/ 3 w 10"/>
                  <a:gd name="T5" fmla="*/ 13 h 13"/>
                  <a:gd name="T6" fmla="*/ 0 w 10"/>
                  <a:gd name="T7" fmla="*/ 9 h 13"/>
                  <a:gd name="T8" fmla="*/ 6 w 10"/>
                  <a:gd name="T9" fmla="*/ 6 h 13"/>
                  <a:gd name="T10" fmla="*/ 4 w 10"/>
                  <a:gd name="T11" fmla="*/ 3 h 13"/>
                  <a:gd name="T12" fmla="*/ 7 w 10"/>
                  <a:gd name="T13" fmla="*/ 0 h 13"/>
                  <a:gd name="T14" fmla="*/ 10 w 10"/>
                  <a:gd name="T15" fmla="*/ 3 h 13"/>
                  <a:gd name="T16" fmla="*/ 8 w 10"/>
                  <a:gd name="T1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3">
                    <a:moveTo>
                      <a:pt x="8" y="7"/>
                    </a:moveTo>
                    <a:cubicBezTo>
                      <a:pt x="8" y="8"/>
                      <a:pt x="8" y="9"/>
                      <a:pt x="8" y="10"/>
                    </a:cubicBezTo>
                    <a:cubicBezTo>
                      <a:pt x="8" y="11"/>
                      <a:pt x="4" y="13"/>
                      <a:pt x="3" y="13"/>
                    </a:cubicBezTo>
                    <a:cubicBezTo>
                      <a:pt x="0" y="13"/>
                      <a:pt x="0" y="10"/>
                      <a:pt x="0" y="9"/>
                    </a:cubicBezTo>
                    <a:cubicBezTo>
                      <a:pt x="2" y="8"/>
                      <a:pt x="4" y="7"/>
                      <a:pt x="6" y="6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1"/>
                      <a:pt x="7" y="0"/>
                      <a:pt x="7" y="0"/>
                    </a:cubicBezTo>
                    <a:cubicBezTo>
                      <a:pt x="8" y="2"/>
                      <a:pt x="9" y="2"/>
                      <a:pt x="10" y="3"/>
                    </a:cubicBezTo>
                    <a:cubicBezTo>
                      <a:pt x="10" y="4"/>
                      <a:pt x="8" y="6"/>
                      <a:pt x="8" y="7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14" name="Freeform 158"/>
              <p:cNvSpPr>
                <a:spLocks/>
              </p:cNvSpPr>
              <p:nvPr/>
            </p:nvSpPr>
            <p:spPr bwMode="auto">
              <a:xfrm>
                <a:off x="4859780" y="2360722"/>
                <a:ext cx="44611" cy="9914"/>
              </a:xfrm>
              <a:custGeom>
                <a:avLst/>
                <a:gdLst>
                  <a:gd name="T0" fmla="*/ 18 w 18"/>
                  <a:gd name="T1" fmla="*/ 2 h 4"/>
                  <a:gd name="T2" fmla="*/ 11 w 18"/>
                  <a:gd name="T3" fmla="*/ 3 h 4"/>
                  <a:gd name="T4" fmla="*/ 0 w 18"/>
                  <a:gd name="T5" fmla="*/ 1 h 4"/>
                  <a:gd name="T6" fmla="*/ 18 w 18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">
                    <a:moveTo>
                      <a:pt x="18" y="2"/>
                    </a:moveTo>
                    <a:cubicBezTo>
                      <a:pt x="14" y="4"/>
                      <a:pt x="13" y="3"/>
                      <a:pt x="11" y="3"/>
                    </a:cubicBezTo>
                    <a:cubicBezTo>
                      <a:pt x="8" y="3"/>
                      <a:pt x="3" y="2"/>
                      <a:pt x="0" y="1"/>
                    </a:cubicBezTo>
                    <a:cubicBezTo>
                      <a:pt x="6" y="0"/>
                      <a:pt x="13" y="1"/>
                      <a:pt x="18" y="2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15" name="Freeform 159"/>
              <p:cNvSpPr>
                <a:spLocks/>
              </p:cNvSpPr>
              <p:nvPr/>
            </p:nvSpPr>
            <p:spPr bwMode="auto">
              <a:xfrm>
                <a:off x="5028311" y="2353287"/>
                <a:ext cx="39654" cy="22306"/>
              </a:xfrm>
              <a:custGeom>
                <a:avLst/>
                <a:gdLst>
                  <a:gd name="T0" fmla="*/ 3 w 16"/>
                  <a:gd name="T1" fmla="*/ 9 h 9"/>
                  <a:gd name="T2" fmla="*/ 1 w 16"/>
                  <a:gd name="T3" fmla="*/ 7 h 9"/>
                  <a:gd name="T4" fmla="*/ 0 w 16"/>
                  <a:gd name="T5" fmla="*/ 6 h 9"/>
                  <a:gd name="T6" fmla="*/ 16 w 16"/>
                  <a:gd name="T7" fmla="*/ 0 h 9"/>
                  <a:gd name="T8" fmla="*/ 13 w 16"/>
                  <a:gd name="T9" fmla="*/ 3 h 9"/>
                  <a:gd name="T10" fmla="*/ 12 w 16"/>
                  <a:gd name="T11" fmla="*/ 6 h 9"/>
                  <a:gd name="T12" fmla="*/ 3 w 16"/>
                  <a:gd name="T1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3" y="9"/>
                    </a:moveTo>
                    <a:cubicBezTo>
                      <a:pt x="2" y="9"/>
                      <a:pt x="1" y="8"/>
                      <a:pt x="1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4" y="4"/>
                      <a:pt x="12" y="1"/>
                      <a:pt x="16" y="0"/>
                    </a:cubicBezTo>
                    <a:cubicBezTo>
                      <a:pt x="16" y="3"/>
                      <a:pt x="14" y="2"/>
                      <a:pt x="13" y="3"/>
                    </a:cubicBezTo>
                    <a:cubicBezTo>
                      <a:pt x="12" y="3"/>
                      <a:pt x="12" y="5"/>
                      <a:pt x="12" y="6"/>
                    </a:cubicBezTo>
                    <a:cubicBezTo>
                      <a:pt x="11" y="7"/>
                      <a:pt x="6" y="9"/>
                      <a:pt x="3" y="9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17" name="Freeform 161"/>
              <p:cNvSpPr>
                <a:spLocks/>
              </p:cNvSpPr>
              <p:nvPr/>
            </p:nvSpPr>
            <p:spPr bwMode="auto">
              <a:xfrm>
                <a:off x="5336873" y="1409016"/>
                <a:ext cx="42133" cy="32219"/>
              </a:xfrm>
              <a:custGeom>
                <a:avLst/>
                <a:gdLst>
                  <a:gd name="T0" fmla="*/ 4 w 17"/>
                  <a:gd name="T1" fmla="*/ 3 h 13"/>
                  <a:gd name="T2" fmla="*/ 7 w 17"/>
                  <a:gd name="T3" fmla="*/ 0 h 13"/>
                  <a:gd name="T4" fmla="*/ 17 w 17"/>
                  <a:gd name="T5" fmla="*/ 5 h 13"/>
                  <a:gd name="T6" fmla="*/ 17 w 17"/>
                  <a:gd name="T7" fmla="*/ 8 h 13"/>
                  <a:gd name="T8" fmla="*/ 5 w 17"/>
                  <a:gd name="T9" fmla="*/ 13 h 13"/>
                  <a:gd name="T10" fmla="*/ 0 w 17"/>
                  <a:gd name="T11" fmla="*/ 10 h 13"/>
                  <a:gd name="T12" fmla="*/ 4 w 17"/>
                  <a:gd name="T1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4" y="3"/>
                    </a:moveTo>
                    <a:cubicBezTo>
                      <a:pt x="5" y="3"/>
                      <a:pt x="6" y="0"/>
                      <a:pt x="7" y="0"/>
                    </a:cubicBezTo>
                    <a:cubicBezTo>
                      <a:pt x="11" y="0"/>
                      <a:pt x="13" y="4"/>
                      <a:pt x="17" y="5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10"/>
                      <a:pt x="10" y="13"/>
                      <a:pt x="5" y="13"/>
                    </a:cubicBezTo>
                    <a:cubicBezTo>
                      <a:pt x="2" y="13"/>
                      <a:pt x="0" y="13"/>
                      <a:pt x="0" y="10"/>
                    </a:cubicBezTo>
                    <a:cubicBezTo>
                      <a:pt x="0" y="9"/>
                      <a:pt x="3" y="3"/>
                      <a:pt x="4" y="3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18" name="Freeform 162"/>
              <p:cNvSpPr>
                <a:spLocks/>
              </p:cNvSpPr>
              <p:nvPr/>
            </p:nvSpPr>
            <p:spPr bwMode="auto">
              <a:xfrm>
                <a:off x="5547537" y="1371840"/>
                <a:ext cx="33459" cy="34698"/>
              </a:xfrm>
              <a:custGeom>
                <a:avLst/>
                <a:gdLst>
                  <a:gd name="T0" fmla="*/ 14 w 14"/>
                  <a:gd name="T1" fmla="*/ 12 h 14"/>
                  <a:gd name="T2" fmla="*/ 10 w 14"/>
                  <a:gd name="T3" fmla="*/ 13 h 14"/>
                  <a:gd name="T4" fmla="*/ 0 w 14"/>
                  <a:gd name="T5" fmla="*/ 6 h 14"/>
                  <a:gd name="T6" fmla="*/ 14 w 14"/>
                  <a:gd name="T7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4">
                    <a:moveTo>
                      <a:pt x="14" y="12"/>
                    </a:moveTo>
                    <a:cubicBezTo>
                      <a:pt x="14" y="14"/>
                      <a:pt x="10" y="13"/>
                      <a:pt x="10" y="13"/>
                    </a:cubicBezTo>
                    <a:cubicBezTo>
                      <a:pt x="6" y="13"/>
                      <a:pt x="0" y="10"/>
                      <a:pt x="0" y="6"/>
                    </a:cubicBezTo>
                    <a:cubicBezTo>
                      <a:pt x="0" y="0"/>
                      <a:pt x="14" y="6"/>
                      <a:pt x="14" y="12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19" name="Freeform 163"/>
              <p:cNvSpPr>
                <a:spLocks/>
              </p:cNvSpPr>
              <p:nvPr/>
            </p:nvSpPr>
            <p:spPr bwMode="auto">
              <a:xfrm>
                <a:off x="5774311" y="1259073"/>
                <a:ext cx="29741" cy="22306"/>
              </a:xfrm>
              <a:custGeom>
                <a:avLst/>
                <a:gdLst>
                  <a:gd name="T0" fmla="*/ 1 w 12"/>
                  <a:gd name="T1" fmla="*/ 9 h 9"/>
                  <a:gd name="T2" fmla="*/ 12 w 12"/>
                  <a:gd name="T3" fmla="*/ 6 h 9"/>
                  <a:gd name="T4" fmla="*/ 5 w 12"/>
                  <a:gd name="T5" fmla="*/ 0 h 9"/>
                  <a:gd name="T6" fmla="*/ 1 w 12"/>
                  <a:gd name="T7" fmla="*/ 6 h 9"/>
                  <a:gd name="T8" fmla="*/ 1 w 12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" y="9"/>
                    </a:moveTo>
                    <a:cubicBezTo>
                      <a:pt x="4" y="9"/>
                      <a:pt x="11" y="7"/>
                      <a:pt x="12" y="6"/>
                    </a:cubicBezTo>
                    <a:cubicBezTo>
                      <a:pt x="10" y="4"/>
                      <a:pt x="9" y="0"/>
                      <a:pt x="5" y="0"/>
                    </a:cubicBezTo>
                    <a:cubicBezTo>
                      <a:pt x="3" y="0"/>
                      <a:pt x="1" y="4"/>
                      <a:pt x="1" y="6"/>
                    </a:cubicBezTo>
                    <a:cubicBezTo>
                      <a:pt x="1" y="7"/>
                      <a:pt x="0" y="9"/>
                      <a:pt x="1" y="9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20" name="Freeform 164"/>
              <p:cNvSpPr>
                <a:spLocks/>
              </p:cNvSpPr>
              <p:nvPr/>
            </p:nvSpPr>
            <p:spPr bwMode="auto">
              <a:xfrm>
                <a:off x="7183283" y="1240484"/>
                <a:ext cx="65678" cy="26024"/>
              </a:xfrm>
              <a:custGeom>
                <a:avLst/>
                <a:gdLst>
                  <a:gd name="T0" fmla="*/ 0 w 27"/>
                  <a:gd name="T1" fmla="*/ 8 h 11"/>
                  <a:gd name="T2" fmla="*/ 13 w 27"/>
                  <a:gd name="T3" fmla="*/ 0 h 11"/>
                  <a:gd name="T4" fmla="*/ 27 w 27"/>
                  <a:gd name="T5" fmla="*/ 11 h 11"/>
                  <a:gd name="T6" fmla="*/ 18 w 27"/>
                  <a:gd name="T7" fmla="*/ 11 h 11"/>
                  <a:gd name="T8" fmla="*/ 1 w 27"/>
                  <a:gd name="T9" fmla="*/ 7 h 11"/>
                  <a:gd name="T10" fmla="*/ 0 w 27"/>
                  <a:gd name="T1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11">
                    <a:moveTo>
                      <a:pt x="0" y="8"/>
                    </a:moveTo>
                    <a:cubicBezTo>
                      <a:pt x="3" y="4"/>
                      <a:pt x="7" y="0"/>
                      <a:pt x="13" y="0"/>
                    </a:cubicBezTo>
                    <a:cubicBezTo>
                      <a:pt x="21" y="0"/>
                      <a:pt x="27" y="5"/>
                      <a:pt x="27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3" y="8"/>
                      <a:pt x="6" y="9"/>
                      <a:pt x="1" y="7"/>
                    </a:cubicBezTo>
                    <a:lnTo>
                      <a:pt x="0" y="8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21" name="Freeform 165"/>
              <p:cNvSpPr>
                <a:spLocks/>
              </p:cNvSpPr>
              <p:nvPr/>
            </p:nvSpPr>
            <p:spPr bwMode="auto">
              <a:xfrm>
                <a:off x="7308442" y="1173567"/>
                <a:ext cx="90462" cy="32219"/>
              </a:xfrm>
              <a:custGeom>
                <a:avLst/>
                <a:gdLst>
                  <a:gd name="T0" fmla="*/ 0 w 37"/>
                  <a:gd name="T1" fmla="*/ 0 h 13"/>
                  <a:gd name="T2" fmla="*/ 34 w 37"/>
                  <a:gd name="T3" fmla="*/ 6 h 13"/>
                  <a:gd name="T4" fmla="*/ 37 w 37"/>
                  <a:gd name="T5" fmla="*/ 9 h 13"/>
                  <a:gd name="T6" fmla="*/ 24 w 37"/>
                  <a:gd name="T7" fmla="*/ 13 h 13"/>
                  <a:gd name="T8" fmla="*/ 3 w 37"/>
                  <a:gd name="T9" fmla="*/ 2 h 13"/>
                  <a:gd name="T10" fmla="*/ 0 w 37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13">
                    <a:moveTo>
                      <a:pt x="0" y="0"/>
                    </a:moveTo>
                    <a:cubicBezTo>
                      <a:pt x="3" y="2"/>
                      <a:pt x="33" y="6"/>
                      <a:pt x="34" y="6"/>
                    </a:cubicBezTo>
                    <a:cubicBezTo>
                      <a:pt x="36" y="6"/>
                      <a:pt x="37" y="7"/>
                      <a:pt x="37" y="9"/>
                    </a:cubicBezTo>
                    <a:cubicBezTo>
                      <a:pt x="37" y="12"/>
                      <a:pt x="29" y="13"/>
                      <a:pt x="24" y="13"/>
                    </a:cubicBezTo>
                    <a:cubicBezTo>
                      <a:pt x="17" y="13"/>
                      <a:pt x="3" y="10"/>
                      <a:pt x="3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22" name="Freeform 166"/>
              <p:cNvSpPr>
                <a:spLocks/>
              </p:cNvSpPr>
              <p:nvPr/>
            </p:nvSpPr>
            <p:spPr bwMode="auto">
              <a:xfrm>
                <a:off x="7180805" y="1218179"/>
                <a:ext cx="19827" cy="22306"/>
              </a:xfrm>
              <a:custGeom>
                <a:avLst/>
                <a:gdLst>
                  <a:gd name="T0" fmla="*/ 8 w 8"/>
                  <a:gd name="T1" fmla="*/ 5 h 9"/>
                  <a:gd name="T2" fmla="*/ 3 w 8"/>
                  <a:gd name="T3" fmla="*/ 9 h 9"/>
                  <a:gd name="T4" fmla="*/ 0 w 8"/>
                  <a:gd name="T5" fmla="*/ 5 h 9"/>
                  <a:gd name="T6" fmla="*/ 8 w 8"/>
                  <a:gd name="T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8" y="5"/>
                    </a:moveTo>
                    <a:cubicBezTo>
                      <a:pt x="8" y="7"/>
                      <a:pt x="5" y="9"/>
                      <a:pt x="3" y="9"/>
                    </a:cubicBezTo>
                    <a:cubicBezTo>
                      <a:pt x="0" y="9"/>
                      <a:pt x="0" y="8"/>
                      <a:pt x="0" y="5"/>
                    </a:cubicBezTo>
                    <a:cubicBezTo>
                      <a:pt x="0" y="0"/>
                      <a:pt x="8" y="1"/>
                      <a:pt x="8" y="5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</p:grpSp>
        <p:grpSp>
          <p:nvGrpSpPr>
            <p:cNvPr id="823" name="Group 822"/>
            <p:cNvGrpSpPr/>
            <p:nvPr/>
          </p:nvGrpSpPr>
          <p:grpSpPr>
            <a:xfrm>
              <a:off x="327104" y="1009727"/>
              <a:ext cx="3095526" cy="2156210"/>
              <a:chOff x="1038083" y="809242"/>
              <a:chExt cx="3095526" cy="2156210"/>
            </a:xfrm>
            <a:grpFill/>
          </p:grpSpPr>
          <p:sp>
            <p:nvSpPr>
              <p:cNvPr id="824" name="Oval 823"/>
              <p:cNvSpPr/>
              <p:nvPr/>
            </p:nvSpPr>
            <p:spPr>
              <a:xfrm>
                <a:off x="2223255" y="2002097"/>
                <a:ext cx="58242" cy="58243"/>
              </a:xfrm>
              <a:prstGeom prst="ellipse">
                <a:avLst/>
              </a:prstGeom>
              <a:grpFill/>
              <a:ln w="19050">
                <a:solidFill>
                  <a:schemeClr val="bg1">
                    <a:lumMod val="75000"/>
                    <a:lumOff val="2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de-DE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/>
                  <a:cs typeface="Raleway"/>
                </a:endParaRPr>
              </a:p>
            </p:txBody>
          </p:sp>
          <p:sp>
            <p:nvSpPr>
              <p:cNvPr id="825" name="Freeform 87"/>
              <p:cNvSpPr>
                <a:spLocks/>
              </p:cNvSpPr>
              <p:nvPr/>
            </p:nvSpPr>
            <p:spPr bwMode="auto">
              <a:xfrm>
                <a:off x="3911791" y="1516826"/>
                <a:ext cx="201990" cy="92941"/>
              </a:xfrm>
              <a:custGeom>
                <a:avLst/>
                <a:gdLst>
                  <a:gd name="T0" fmla="*/ 82 w 83"/>
                  <a:gd name="T1" fmla="*/ 21 h 38"/>
                  <a:gd name="T2" fmla="*/ 69 w 83"/>
                  <a:gd name="T3" fmla="*/ 31 h 38"/>
                  <a:gd name="T4" fmla="*/ 47 w 83"/>
                  <a:gd name="T5" fmla="*/ 38 h 38"/>
                  <a:gd name="T6" fmla="*/ 21 w 83"/>
                  <a:gd name="T7" fmla="*/ 33 h 38"/>
                  <a:gd name="T8" fmla="*/ 9 w 83"/>
                  <a:gd name="T9" fmla="*/ 28 h 38"/>
                  <a:gd name="T10" fmla="*/ 11 w 83"/>
                  <a:gd name="T11" fmla="*/ 26 h 38"/>
                  <a:gd name="T12" fmla="*/ 13 w 83"/>
                  <a:gd name="T13" fmla="*/ 18 h 38"/>
                  <a:gd name="T14" fmla="*/ 1 w 83"/>
                  <a:gd name="T15" fmla="*/ 17 h 38"/>
                  <a:gd name="T16" fmla="*/ 15 w 83"/>
                  <a:gd name="T17" fmla="*/ 14 h 38"/>
                  <a:gd name="T18" fmla="*/ 14 w 83"/>
                  <a:gd name="T19" fmla="*/ 12 h 38"/>
                  <a:gd name="T20" fmla="*/ 0 w 83"/>
                  <a:gd name="T21" fmla="*/ 5 h 38"/>
                  <a:gd name="T22" fmla="*/ 5 w 83"/>
                  <a:gd name="T23" fmla="*/ 6 h 38"/>
                  <a:gd name="T24" fmla="*/ 5 w 83"/>
                  <a:gd name="T25" fmla="*/ 4 h 38"/>
                  <a:gd name="T26" fmla="*/ 11 w 83"/>
                  <a:gd name="T27" fmla="*/ 0 h 38"/>
                  <a:gd name="T28" fmla="*/ 13 w 83"/>
                  <a:gd name="T29" fmla="*/ 0 h 38"/>
                  <a:gd name="T30" fmla="*/ 15 w 83"/>
                  <a:gd name="T31" fmla="*/ 5 h 38"/>
                  <a:gd name="T32" fmla="*/ 19 w 83"/>
                  <a:gd name="T33" fmla="*/ 11 h 38"/>
                  <a:gd name="T34" fmla="*/ 24 w 83"/>
                  <a:gd name="T35" fmla="*/ 9 h 38"/>
                  <a:gd name="T36" fmla="*/ 24 w 83"/>
                  <a:gd name="T37" fmla="*/ 5 h 38"/>
                  <a:gd name="T38" fmla="*/ 28 w 83"/>
                  <a:gd name="T39" fmla="*/ 8 h 38"/>
                  <a:gd name="T40" fmla="*/ 35 w 83"/>
                  <a:gd name="T41" fmla="*/ 6 h 38"/>
                  <a:gd name="T42" fmla="*/ 39 w 83"/>
                  <a:gd name="T43" fmla="*/ 8 h 38"/>
                  <a:gd name="T44" fmla="*/ 39 w 83"/>
                  <a:gd name="T45" fmla="*/ 5 h 38"/>
                  <a:gd name="T46" fmla="*/ 48 w 83"/>
                  <a:gd name="T47" fmla="*/ 6 h 38"/>
                  <a:gd name="T48" fmla="*/ 58 w 83"/>
                  <a:gd name="T49" fmla="*/ 5 h 38"/>
                  <a:gd name="T50" fmla="*/ 59 w 83"/>
                  <a:gd name="T51" fmla="*/ 1 h 38"/>
                  <a:gd name="T52" fmla="*/ 62 w 83"/>
                  <a:gd name="T53" fmla="*/ 1 h 38"/>
                  <a:gd name="T54" fmla="*/ 67 w 83"/>
                  <a:gd name="T55" fmla="*/ 4 h 38"/>
                  <a:gd name="T56" fmla="*/ 74 w 83"/>
                  <a:gd name="T57" fmla="*/ 3 h 38"/>
                  <a:gd name="T58" fmla="*/ 72 w 83"/>
                  <a:gd name="T59" fmla="*/ 6 h 38"/>
                  <a:gd name="T60" fmla="*/ 83 w 83"/>
                  <a:gd name="T61" fmla="*/ 20 h 38"/>
                  <a:gd name="T62" fmla="*/ 82 w 83"/>
                  <a:gd name="T63" fmla="*/ 2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38">
                    <a:moveTo>
                      <a:pt x="82" y="21"/>
                    </a:moveTo>
                    <a:cubicBezTo>
                      <a:pt x="80" y="25"/>
                      <a:pt x="73" y="30"/>
                      <a:pt x="69" y="31"/>
                    </a:cubicBezTo>
                    <a:cubicBezTo>
                      <a:pt x="62" y="33"/>
                      <a:pt x="57" y="38"/>
                      <a:pt x="47" y="38"/>
                    </a:cubicBezTo>
                    <a:cubicBezTo>
                      <a:pt x="37" y="38"/>
                      <a:pt x="29" y="35"/>
                      <a:pt x="21" y="33"/>
                    </a:cubicBezTo>
                    <a:cubicBezTo>
                      <a:pt x="17" y="32"/>
                      <a:pt x="15" y="28"/>
                      <a:pt x="9" y="28"/>
                    </a:cubicBezTo>
                    <a:cubicBezTo>
                      <a:pt x="10" y="27"/>
                      <a:pt x="11" y="26"/>
                      <a:pt x="11" y="26"/>
                    </a:cubicBezTo>
                    <a:cubicBezTo>
                      <a:pt x="11" y="23"/>
                      <a:pt x="12" y="21"/>
                      <a:pt x="13" y="18"/>
                    </a:cubicBezTo>
                    <a:cubicBezTo>
                      <a:pt x="8" y="17"/>
                      <a:pt x="3" y="19"/>
                      <a:pt x="1" y="17"/>
                    </a:cubicBezTo>
                    <a:cubicBezTo>
                      <a:pt x="5" y="17"/>
                      <a:pt x="12" y="15"/>
                      <a:pt x="15" y="14"/>
                    </a:cubicBezTo>
                    <a:cubicBezTo>
                      <a:pt x="15" y="13"/>
                      <a:pt x="14" y="13"/>
                      <a:pt x="14" y="12"/>
                    </a:cubicBezTo>
                    <a:cubicBezTo>
                      <a:pt x="11" y="12"/>
                      <a:pt x="0" y="8"/>
                      <a:pt x="0" y="5"/>
                    </a:cubicBezTo>
                    <a:cubicBezTo>
                      <a:pt x="2" y="4"/>
                      <a:pt x="4" y="5"/>
                      <a:pt x="5" y="6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8" y="4"/>
                      <a:pt x="8" y="0"/>
                      <a:pt x="11" y="0"/>
                    </a:cubicBezTo>
                    <a:cubicBezTo>
                      <a:pt x="11" y="0"/>
                      <a:pt x="12" y="0"/>
                      <a:pt x="13" y="0"/>
                    </a:cubicBezTo>
                    <a:cubicBezTo>
                      <a:pt x="13" y="2"/>
                      <a:pt x="14" y="3"/>
                      <a:pt x="15" y="5"/>
                    </a:cubicBezTo>
                    <a:cubicBezTo>
                      <a:pt x="14" y="7"/>
                      <a:pt x="17" y="11"/>
                      <a:pt x="19" y="11"/>
                    </a:cubicBezTo>
                    <a:cubicBezTo>
                      <a:pt x="21" y="11"/>
                      <a:pt x="23" y="9"/>
                      <a:pt x="24" y="9"/>
                    </a:cubicBezTo>
                    <a:cubicBezTo>
                      <a:pt x="23" y="7"/>
                      <a:pt x="23" y="6"/>
                      <a:pt x="24" y="5"/>
                    </a:cubicBezTo>
                    <a:cubicBezTo>
                      <a:pt x="25" y="6"/>
                      <a:pt x="26" y="8"/>
                      <a:pt x="28" y="8"/>
                    </a:cubicBezTo>
                    <a:cubicBezTo>
                      <a:pt x="35" y="6"/>
                      <a:pt x="35" y="6"/>
                      <a:pt x="35" y="6"/>
                    </a:cubicBezTo>
                    <a:cubicBezTo>
                      <a:pt x="37" y="6"/>
                      <a:pt x="38" y="7"/>
                      <a:pt x="39" y="8"/>
                    </a:cubicBezTo>
                    <a:cubicBezTo>
                      <a:pt x="38" y="7"/>
                      <a:pt x="39" y="6"/>
                      <a:pt x="39" y="5"/>
                    </a:cubicBezTo>
                    <a:cubicBezTo>
                      <a:pt x="43" y="5"/>
                      <a:pt x="45" y="6"/>
                      <a:pt x="48" y="6"/>
                    </a:cubicBezTo>
                    <a:cubicBezTo>
                      <a:pt x="52" y="6"/>
                      <a:pt x="55" y="2"/>
                      <a:pt x="58" y="5"/>
                    </a:cubicBezTo>
                    <a:cubicBezTo>
                      <a:pt x="58" y="3"/>
                      <a:pt x="58" y="2"/>
                      <a:pt x="59" y="1"/>
                    </a:cubicBezTo>
                    <a:cubicBezTo>
                      <a:pt x="61" y="1"/>
                      <a:pt x="61" y="2"/>
                      <a:pt x="62" y="1"/>
                    </a:cubicBezTo>
                    <a:cubicBezTo>
                      <a:pt x="62" y="4"/>
                      <a:pt x="64" y="4"/>
                      <a:pt x="67" y="4"/>
                    </a:cubicBezTo>
                    <a:cubicBezTo>
                      <a:pt x="70" y="4"/>
                      <a:pt x="71" y="3"/>
                      <a:pt x="74" y="3"/>
                    </a:cubicBezTo>
                    <a:cubicBezTo>
                      <a:pt x="73" y="4"/>
                      <a:pt x="72" y="5"/>
                      <a:pt x="72" y="6"/>
                    </a:cubicBezTo>
                    <a:cubicBezTo>
                      <a:pt x="72" y="14"/>
                      <a:pt x="83" y="12"/>
                      <a:pt x="83" y="20"/>
                    </a:cubicBezTo>
                    <a:lnTo>
                      <a:pt x="82" y="21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26" name="Freeform 88"/>
              <p:cNvSpPr>
                <a:spLocks/>
              </p:cNvSpPr>
              <p:nvPr/>
            </p:nvSpPr>
            <p:spPr bwMode="auto">
              <a:xfrm>
                <a:off x="2693656" y="2634586"/>
                <a:ext cx="208186" cy="71874"/>
              </a:xfrm>
              <a:custGeom>
                <a:avLst/>
                <a:gdLst>
                  <a:gd name="T0" fmla="*/ 85 w 85"/>
                  <a:gd name="T1" fmla="*/ 26 h 29"/>
                  <a:gd name="T2" fmla="*/ 74 w 85"/>
                  <a:gd name="T3" fmla="*/ 29 h 29"/>
                  <a:gd name="T4" fmla="*/ 58 w 85"/>
                  <a:gd name="T5" fmla="*/ 27 h 29"/>
                  <a:gd name="T6" fmla="*/ 58 w 85"/>
                  <a:gd name="T7" fmla="*/ 26 h 29"/>
                  <a:gd name="T8" fmla="*/ 61 w 85"/>
                  <a:gd name="T9" fmla="*/ 23 h 29"/>
                  <a:gd name="T10" fmla="*/ 51 w 85"/>
                  <a:gd name="T11" fmla="*/ 17 h 29"/>
                  <a:gd name="T12" fmla="*/ 48 w 85"/>
                  <a:gd name="T13" fmla="*/ 14 h 29"/>
                  <a:gd name="T14" fmla="*/ 42 w 85"/>
                  <a:gd name="T15" fmla="*/ 14 h 29"/>
                  <a:gd name="T16" fmla="*/ 32 w 85"/>
                  <a:gd name="T17" fmla="*/ 10 h 29"/>
                  <a:gd name="T18" fmla="*/ 23 w 85"/>
                  <a:gd name="T19" fmla="*/ 10 h 29"/>
                  <a:gd name="T20" fmla="*/ 23 w 85"/>
                  <a:gd name="T21" fmla="*/ 7 h 29"/>
                  <a:gd name="T22" fmla="*/ 19 w 85"/>
                  <a:gd name="T23" fmla="*/ 6 h 29"/>
                  <a:gd name="T24" fmla="*/ 3 w 85"/>
                  <a:gd name="T25" fmla="*/ 13 h 29"/>
                  <a:gd name="T26" fmla="*/ 0 w 85"/>
                  <a:gd name="T27" fmla="*/ 13 h 29"/>
                  <a:gd name="T28" fmla="*/ 24 w 85"/>
                  <a:gd name="T29" fmla="*/ 0 h 29"/>
                  <a:gd name="T30" fmla="*/ 52 w 85"/>
                  <a:gd name="T31" fmla="*/ 7 h 29"/>
                  <a:gd name="T32" fmla="*/ 57 w 85"/>
                  <a:gd name="T33" fmla="*/ 11 h 29"/>
                  <a:gd name="T34" fmla="*/ 74 w 85"/>
                  <a:gd name="T35" fmla="*/ 18 h 29"/>
                  <a:gd name="T36" fmla="*/ 74 w 85"/>
                  <a:gd name="T37" fmla="*/ 20 h 29"/>
                  <a:gd name="T38" fmla="*/ 79 w 85"/>
                  <a:gd name="T39" fmla="*/ 20 h 29"/>
                  <a:gd name="T40" fmla="*/ 85 w 85"/>
                  <a:gd name="T4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5" h="29">
                    <a:moveTo>
                      <a:pt x="85" y="26"/>
                    </a:moveTo>
                    <a:cubicBezTo>
                      <a:pt x="83" y="29"/>
                      <a:pt x="78" y="29"/>
                      <a:pt x="74" y="29"/>
                    </a:cubicBezTo>
                    <a:cubicBezTo>
                      <a:pt x="68" y="29"/>
                      <a:pt x="63" y="27"/>
                      <a:pt x="58" y="27"/>
                    </a:cubicBezTo>
                    <a:cubicBezTo>
                      <a:pt x="58" y="27"/>
                      <a:pt x="58" y="26"/>
                      <a:pt x="58" y="26"/>
                    </a:cubicBezTo>
                    <a:cubicBezTo>
                      <a:pt x="59" y="26"/>
                      <a:pt x="60" y="24"/>
                      <a:pt x="61" y="23"/>
                    </a:cubicBezTo>
                    <a:cubicBezTo>
                      <a:pt x="56" y="21"/>
                      <a:pt x="52" y="21"/>
                      <a:pt x="51" y="17"/>
                    </a:cubicBezTo>
                    <a:cubicBezTo>
                      <a:pt x="49" y="17"/>
                      <a:pt x="49" y="15"/>
                      <a:pt x="48" y="14"/>
                    </a:cubicBezTo>
                    <a:cubicBezTo>
                      <a:pt x="45" y="13"/>
                      <a:pt x="44" y="14"/>
                      <a:pt x="42" y="14"/>
                    </a:cubicBezTo>
                    <a:cubicBezTo>
                      <a:pt x="38" y="14"/>
                      <a:pt x="36" y="10"/>
                      <a:pt x="32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2" y="9"/>
                      <a:pt x="22" y="8"/>
                      <a:pt x="23" y="7"/>
                    </a:cubicBezTo>
                    <a:cubicBezTo>
                      <a:pt x="22" y="5"/>
                      <a:pt x="20" y="6"/>
                      <a:pt x="19" y="6"/>
                    </a:cubicBezTo>
                    <a:cubicBezTo>
                      <a:pt x="13" y="6"/>
                      <a:pt x="5" y="10"/>
                      <a:pt x="3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5" y="5"/>
                      <a:pt x="11" y="0"/>
                      <a:pt x="24" y="0"/>
                    </a:cubicBezTo>
                    <a:cubicBezTo>
                      <a:pt x="36" y="0"/>
                      <a:pt x="42" y="7"/>
                      <a:pt x="52" y="7"/>
                    </a:cubicBezTo>
                    <a:cubicBezTo>
                      <a:pt x="54" y="7"/>
                      <a:pt x="56" y="10"/>
                      <a:pt x="57" y="11"/>
                    </a:cubicBezTo>
                    <a:cubicBezTo>
                      <a:pt x="61" y="15"/>
                      <a:pt x="68" y="18"/>
                      <a:pt x="74" y="18"/>
                    </a:cubicBezTo>
                    <a:cubicBezTo>
                      <a:pt x="74" y="18"/>
                      <a:pt x="74" y="19"/>
                      <a:pt x="74" y="20"/>
                    </a:cubicBezTo>
                    <a:cubicBezTo>
                      <a:pt x="79" y="20"/>
                      <a:pt x="79" y="20"/>
                      <a:pt x="79" y="20"/>
                    </a:cubicBezTo>
                    <a:cubicBezTo>
                      <a:pt x="82" y="21"/>
                      <a:pt x="83" y="25"/>
                      <a:pt x="85" y="2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27" name="Freeform 89"/>
              <p:cNvSpPr>
                <a:spLocks/>
              </p:cNvSpPr>
              <p:nvPr/>
            </p:nvSpPr>
            <p:spPr bwMode="auto">
              <a:xfrm>
                <a:off x="2723397" y="2661849"/>
                <a:ext cx="8675" cy="12392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5 h 5"/>
                  <a:gd name="T4" fmla="*/ 0 w 4"/>
                  <a:gd name="T5" fmla="*/ 5 h 5"/>
                  <a:gd name="T6" fmla="*/ 2 w 4"/>
                  <a:gd name="T7" fmla="*/ 2 h 5"/>
                  <a:gd name="T8" fmla="*/ 2 w 4"/>
                  <a:gd name="T9" fmla="*/ 0 h 5"/>
                  <a:gd name="T10" fmla="*/ 3 w 4"/>
                  <a:gd name="T11" fmla="*/ 0 h 5"/>
                  <a:gd name="T12" fmla="*/ 4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4" y="2"/>
                      <a:pt x="4" y="3"/>
                      <a:pt x="4" y="5"/>
                    </a:cubicBezTo>
                    <a:cubicBezTo>
                      <a:pt x="4" y="5"/>
                      <a:pt x="0" y="5"/>
                      <a:pt x="0" y="5"/>
                    </a:cubicBezTo>
                    <a:cubicBezTo>
                      <a:pt x="0" y="3"/>
                      <a:pt x="2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28" name="Freeform 90"/>
              <p:cNvSpPr>
                <a:spLocks/>
              </p:cNvSpPr>
              <p:nvPr/>
            </p:nvSpPr>
            <p:spPr bwMode="auto">
              <a:xfrm>
                <a:off x="2827490" y="2732483"/>
                <a:ext cx="34698" cy="14870"/>
              </a:xfrm>
              <a:custGeom>
                <a:avLst/>
                <a:gdLst>
                  <a:gd name="T0" fmla="*/ 11 w 14"/>
                  <a:gd name="T1" fmla="*/ 2 h 6"/>
                  <a:gd name="T2" fmla="*/ 14 w 14"/>
                  <a:gd name="T3" fmla="*/ 4 h 6"/>
                  <a:gd name="T4" fmla="*/ 4 w 14"/>
                  <a:gd name="T5" fmla="*/ 6 h 6"/>
                  <a:gd name="T6" fmla="*/ 0 w 14"/>
                  <a:gd name="T7" fmla="*/ 2 h 6"/>
                  <a:gd name="T8" fmla="*/ 2 w 14"/>
                  <a:gd name="T9" fmla="*/ 0 h 6"/>
                  <a:gd name="T10" fmla="*/ 12 w 14"/>
                  <a:gd name="T11" fmla="*/ 2 h 6"/>
                  <a:gd name="T12" fmla="*/ 11 w 14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6">
                    <a:moveTo>
                      <a:pt x="11" y="2"/>
                    </a:moveTo>
                    <a:cubicBezTo>
                      <a:pt x="13" y="2"/>
                      <a:pt x="13" y="3"/>
                      <a:pt x="14" y="4"/>
                    </a:cubicBezTo>
                    <a:cubicBezTo>
                      <a:pt x="10" y="5"/>
                      <a:pt x="8" y="6"/>
                      <a:pt x="4" y="6"/>
                    </a:cubicBezTo>
                    <a:cubicBezTo>
                      <a:pt x="2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6" y="0"/>
                      <a:pt x="10" y="2"/>
                      <a:pt x="12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29" name="Freeform 91"/>
              <p:cNvSpPr>
                <a:spLocks/>
              </p:cNvSpPr>
              <p:nvPr/>
            </p:nvSpPr>
            <p:spPr bwMode="auto">
              <a:xfrm>
                <a:off x="3048068" y="2730004"/>
                <a:ext cx="29741" cy="12392"/>
              </a:xfrm>
              <a:custGeom>
                <a:avLst/>
                <a:gdLst>
                  <a:gd name="T0" fmla="*/ 12 w 12"/>
                  <a:gd name="T1" fmla="*/ 3 h 5"/>
                  <a:gd name="T2" fmla="*/ 7 w 12"/>
                  <a:gd name="T3" fmla="*/ 5 h 5"/>
                  <a:gd name="T4" fmla="*/ 0 w 12"/>
                  <a:gd name="T5" fmla="*/ 2 h 5"/>
                  <a:gd name="T6" fmla="*/ 3 w 12"/>
                  <a:gd name="T7" fmla="*/ 0 h 5"/>
                  <a:gd name="T8" fmla="*/ 12 w 12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5">
                    <a:moveTo>
                      <a:pt x="12" y="3"/>
                    </a:moveTo>
                    <a:cubicBezTo>
                      <a:pt x="11" y="5"/>
                      <a:pt x="9" y="5"/>
                      <a:pt x="7" y="5"/>
                    </a:cubicBezTo>
                    <a:cubicBezTo>
                      <a:pt x="4" y="5"/>
                      <a:pt x="0" y="5"/>
                      <a:pt x="0" y="2"/>
                    </a:cubicBezTo>
                    <a:cubicBezTo>
                      <a:pt x="0" y="1"/>
                      <a:pt x="2" y="0"/>
                      <a:pt x="3" y="0"/>
                    </a:cubicBezTo>
                    <a:cubicBezTo>
                      <a:pt x="4" y="0"/>
                      <a:pt x="11" y="2"/>
                      <a:pt x="12" y="3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30" name="Freeform 92"/>
              <p:cNvSpPr>
                <a:spLocks/>
              </p:cNvSpPr>
              <p:nvPr/>
            </p:nvSpPr>
            <p:spPr bwMode="auto">
              <a:xfrm>
                <a:off x="2904320" y="2701503"/>
                <a:ext cx="118963" cy="48329"/>
              </a:xfrm>
              <a:custGeom>
                <a:avLst/>
                <a:gdLst>
                  <a:gd name="T0" fmla="*/ 41 w 49"/>
                  <a:gd name="T1" fmla="*/ 7 h 20"/>
                  <a:gd name="T2" fmla="*/ 49 w 49"/>
                  <a:gd name="T3" fmla="*/ 14 h 20"/>
                  <a:gd name="T4" fmla="*/ 38 w 49"/>
                  <a:gd name="T5" fmla="*/ 14 h 20"/>
                  <a:gd name="T6" fmla="*/ 33 w 49"/>
                  <a:gd name="T7" fmla="*/ 16 h 20"/>
                  <a:gd name="T8" fmla="*/ 30 w 49"/>
                  <a:gd name="T9" fmla="*/ 15 h 20"/>
                  <a:gd name="T10" fmla="*/ 23 w 49"/>
                  <a:gd name="T11" fmla="*/ 20 h 20"/>
                  <a:gd name="T12" fmla="*/ 20 w 49"/>
                  <a:gd name="T13" fmla="*/ 16 h 20"/>
                  <a:gd name="T14" fmla="*/ 7 w 49"/>
                  <a:gd name="T15" fmla="*/ 15 h 20"/>
                  <a:gd name="T16" fmla="*/ 4 w 49"/>
                  <a:gd name="T17" fmla="*/ 15 h 20"/>
                  <a:gd name="T18" fmla="*/ 3 w 49"/>
                  <a:gd name="T19" fmla="*/ 18 h 20"/>
                  <a:gd name="T20" fmla="*/ 0 w 49"/>
                  <a:gd name="T21" fmla="*/ 13 h 20"/>
                  <a:gd name="T22" fmla="*/ 1 w 49"/>
                  <a:gd name="T23" fmla="*/ 12 h 20"/>
                  <a:gd name="T24" fmla="*/ 14 w 49"/>
                  <a:gd name="T25" fmla="*/ 12 h 20"/>
                  <a:gd name="T26" fmla="*/ 12 w 49"/>
                  <a:gd name="T27" fmla="*/ 5 h 20"/>
                  <a:gd name="T28" fmla="*/ 8 w 49"/>
                  <a:gd name="T29" fmla="*/ 2 h 20"/>
                  <a:gd name="T30" fmla="*/ 11 w 49"/>
                  <a:gd name="T31" fmla="*/ 0 h 20"/>
                  <a:gd name="T32" fmla="*/ 18 w 49"/>
                  <a:gd name="T33" fmla="*/ 2 h 20"/>
                  <a:gd name="T34" fmla="*/ 26 w 49"/>
                  <a:gd name="T35" fmla="*/ 1 h 20"/>
                  <a:gd name="T36" fmla="*/ 42 w 49"/>
                  <a:gd name="T37" fmla="*/ 9 h 20"/>
                  <a:gd name="T38" fmla="*/ 41 w 49"/>
                  <a:gd name="T39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" h="20">
                    <a:moveTo>
                      <a:pt x="41" y="7"/>
                    </a:moveTo>
                    <a:cubicBezTo>
                      <a:pt x="44" y="10"/>
                      <a:pt x="47" y="11"/>
                      <a:pt x="49" y="14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6" y="15"/>
                      <a:pt x="35" y="16"/>
                      <a:pt x="33" y="16"/>
                    </a:cubicBezTo>
                    <a:cubicBezTo>
                      <a:pt x="31" y="16"/>
                      <a:pt x="31" y="15"/>
                      <a:pt x="30" y="15"/>
                    </a:cubicBezTo>
                    <a:cubicBezTo>
                      <a:pt x="26" y="15"/>
                      <a:pt x="27" y="20"/>
                      <a:pt x="23" y="20"/>
                    </a:cubicBezTo>
                    <a:cubicBezTo>
                      <a:pt x="21" y="20"/>
                      <a:pt x="21" y="17"/>
                      <a:pt x="20" y="16"/>
                    </a:cubicBezTo>
                    <a:cubicBezTo>
                      <a:pt x="17" y="14"/>
                      <a:pt x="10" y="15"/>
                      <a:pt x="7" y="15"/>
                    </a:cubicBezTo>
                    <a:cubicBezTo>
                      <a:pt x="5" y="15"/>
                      <a:pt x="5" y="16"/>
                      <a:pt x="4" y="15"/>
                    </a:cubicBezTo>
                    <a:cubicBezTo>
                      <a:pt x="4" y="16"/>
                      <a:pt x="3" y="17"/>
                      <a:pt x="3" y="18"/>
                    </a:cubicBezTo>
                    <a:cubicBezTo>
                      <a:pt x="2" y="17"/>
                      <a:pt x="0" y="15"/>
                      <a:pt x="0" y="13"/>
                    </a:cubicBezTo>
                    <a:cubicBezTo>
                      <a:pt x="0" y="13"/>
                      <a:pt x="1" y="12"/>
                      <a:pt x="1" y="12"/>
                    </a:cubicBezTo>
                    <a:cubicBezTo>
                      <a:pt x="8" y="12"/>
                      <a:pt x="11" y="13"/>
                      <a:pt x="14" y="12"/>
                    </a:cubicBezTo>
                    <a:cubicBezTo>
                      <a:pt x="12" y="10"/>
                      <a:pt x="12" y="8"/>
                      <a:pt x="12" y="5"/>
                    </a:cubicBezTo>
                    <a:cubicBezTo>
                      <a:pt x="10" y="5"/>
                      <a:pt x="8" y="4"/>
                      <a:pt x="8" y="2"/>
                    </a:cubicBezTo>
                    <a:cubicBezTo>
                      <a:pt x="8" y="1"/>
                      <a:pt x="10" y="0"/>
                      <a:pt x="11" y="0"/>
                    </a:cubicBezTo>
                    <a:cubicBezTo>
                      <a:pt x="13" y="0"/>
                      <a:pt x="15" y="2"/>
                      <a:pt x="18" y="2"/>
                    </a:cubicBezTo>
                    <a:cubicBezTo>
                      <a:pt x="21" y="2"/>
                      <a:pt x="23" y="1"/>
                      <a:pt x="26" y="1"/>
                    </a:cubicBezTo>
                    <a:cubicBezTo>
                      <a:pt x="35" y="1"/>
                      <a:pt x="37" y="6"/>
                      <a:pt x="42" y="9"/>
                    </a:cubicBezTo>
                    <a:lnTo>
                      <a:pt x="41" y="7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31" name="Freeform 93"/>
              <p:cNvSpPr>
                <a:spLocks/>
              </p:cNvSpPr>
              <p:nvPr/>
            </p:nvSpPr>
            <p:spPr bwMode="auto">
              <a:xfrm>
                <a:off x="3155879" y="2894819"/>
                <a:ext cx="14870" cy="14870"/>
              </a:xfrm>
              <a:custGeom>
                <a:avLst/>
                <a:gdLst>
                  <a:gd name="T0" fmla="*/ 6 w 6"/>
                  <a:gd name="T1" fmla="*/ 2 h 6"/>
                  <a:gd name="T2" fmla="*/ 6 w 6"/>
                  <a:gd name="T3" fmla="*/ 0 h 6"/>
                  <a:gd name="T4" fmla="*/ 4 w 6"/>
                  <a:gd name="T5" fmla="*/ 0 h 6"/>
                  <a:gd name="T6" fmla="*/ 0 w 6"/>
                  <a:gd name="T7" fmla="*/ 5 h 6"/>
                  <a:gd name="T8" fmla="*/ 3 w 6"/>
                  <a:gd name="T9" fmla="*/ 5 h 6"/>
                  <a:gd name="T10" fmla="*/ 6 w 6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2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6"/>
                      <a:pt x="2" y="5"/>
                      <a:pt x="3" y="5"/>
                    </a:cubicBezTo>
                    <a:cubicBezTo>
                      <a:pt x="5" y="5"/>
                      <a:pt x="6" y="3"/>
                      <a:pt x="6" y="2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32" name="Freeform 97"/>
              <p:cNvSpPr>
                <a:spLocks/>
              </p:cNvSpPr>
              <p:nvPr/>
            </p:nvSpPr>
            <p:spPr bwMode="auto">
              <a:xfrm>
                <a:off x="2821294" y="2596171"/>
                <a:ext cx="8675" cy="14870"/>
              </a:xfrm>
              <a:custGeom>
                <a:avLst/>
                <a:gdLst>
                  <a:gd name="T0" fmla="*/ 1 w 4"/>
                  <a:gd name="T1" fmla="*/ 0 h 6"/>
                  <a:gd name="T2" fmla="*/ 4 w 4"/>
                  <a:gd name="T3" fmla="*/ 4 h 6"/>
                  <a:gd name="T4" fmla="*/ 3 w 4"/>
                  <a:gd name="T5" fmla="*/ 6 h 6"/>
                  <a:gd name="T6" fmla="*/ 0 w 4"/>
                  <a:gd name="T7" fmla="*/ 0 h 6"/>
                  <a:gd name="T8" fmla="*/ 1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3" y="1"/>
                      <a:pt x="4" y="2"/>
                      <a:pt x="4" y="4"/>
                    </a:cubicBezTo>
                    <a:cubicBezTo>
                      <a:pt x="4" y="5"/>
                      <a:pt x="3" y="6"/>
                      <a:pt x="3" y="6"/>
                    </a:cubicBezTo>
                    <a:cubicBezTo>
                      <a:pt x="0" y="6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33" name="Freeform 98"/>
              <p:cNvSpPr>
                <a:spLocks/>
              </p:cNvSpPr>
              <p:nvPr/>
            </p:nvSpPr>
            <p:spPr bwMode="auto">
              <a:xfrm>
                <a:off x="2811381" y="2556516"/>
                <a:ext cx="16110" cy="4957"/>
              </a:xfrm>
              <a:custGeom>
                <a:avLst/>
                <a:gdLst>
                  <a:gd name="T0" fmla="*/ 0 w 7"/>
                  <a:gd name="T1" fmla="*/ 2 h 2"/>
                  <a:gd name="T2" fmla="*/ 4 w 7"/>
                  <a:gd name="T3" fmla="*/ 0 h 2"/>
                  <a:gd name="T4" fmla="*/ 7 w 7"/>
                  <a:gd name="T5" fmla="*/ 2 h 2"/>
                  <a:gd name="T6" fmla="*/ 0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1"/>
                      <a:pt x="7" y="2"/>
                    </a:cubicBezTo>
                    <a:cubicBezTo>
                      <a:pt x="4" y="2"/>
                      <a:pt x="1" y="2"/>
                      <a:pt x="0" y="2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34" name="Freeform 99"/>
              <p:cNvSpPr>
                <a:spLocks/>
              </p:cNvSpPr>
              <p:nvPr/>
            </p:nvSpPr>
            <p:spPr bwMode="auto">
              <a:xfrm>
                <a:off x="2839882" y="2563951"/>
                <a:ext cx="4957" cy="7435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1"/>
                      <a:pt x="1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35" name="Freeform 100"/>
              <p:cNvSpPr>
                <a:spLocks/>
              </p:cNvSpPr>
              <p:nvPr/>
            </p:nvSpPr>
            <p:spPr bwMode="auto">
              <a:xfrm>
                <a:off x="2914234" y="2669284"/>
                <a:ext cx="11153" cy="12392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5 h 5"/>
                  <a:gd name="T4" fmla="*/ 1 w 5"/>
                  <a:gd name="T5" fmla="*/ 5 h 5"/>
                  <a:gd name="T6" fmla="*/ 5 w 5"/>
                  <a:gd name="T7" fmla="*/ 3 h 5"/>
                  <a:gd name="T8" fmla="*/ 5 w 5"/>
                  <a:gd name="T9" fmla="*/ 0 h 5"/>
                  <a:gd name="T10" fmla="*/ 0 w 5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2" y="5"/>
                      <a:pt x="4" y="4"/>
                      <a:pt x="5" y="3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2"/>
                      <a:pt x="2" y="4"/>
                      <a:pt x="0" y="3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36" name="Freeform 101"/>
              <p:cNvSpPr>
                <a:spLocks/>
              </p:cNvSpPr>
              <p:nvPr/>
            </p:nvSpPr>
            <p:spPr bwMode="auto">
              <a:xfrm>
                <a:off x="1862152" y="2011220"/>
                <a:ext cx="1216242" cy="598322"/>
              </a:xfrm>
              <a:custGeom>
                <a:avLst/>
                <a:gdLst>
                  <a:gd name="T0" fmla="*/ 353 w 472"/>
                  <a:gd name="T1" fmla="*/ 186 h 232"/>
                  <a:gd name="T2" fmla="*/ 361 w 472"/>
                  <a:gd name="T3" fmla="*/ 207 h 232"/>
                  <a:gd name="T4" fmla="*/ 365 w 472"/>
                  <a:gd name="T5" fmla="*/ 220 h 232"/>
                  <a:gd name="T6" fmla="*/ 353 w 472"/>
                  <a:gd name="T7" fmla="*/ 225 h 232"/>
                  <a:gd name="T8" fmla="*/ 330 w 472"/>
                  <a:gd name="T9" fmla="*/ 187 h 232"/>
                  <a:gd name="T10" fmla="*/ 309 w 472"/>
                  <a:gd name="T11" fmla="*/ 184 h 232"/>
                  <a:gd name="T12" fmla="*/ 299 w 472"/>
                  <a:gd name="T13" fmla="*/ 184 h 232"/>
                  <a:gd name="T14" fmla="*/ 288 w 472"/>
                  <a:gd name="T15" fmla="*/ 187 h 232"/>
                  <a:gd name="T16" fmla="*/ 268 w 472"/>
                  <a:gd name="T17" fmla="*/ 190 h 232"/>
                  <a:gd name="T18" fmla="*/ 256 w 472"/>
                  <a:gd name="T19" fmla="*/ 190 h 232"/>
                  <a:gd name="T20" fmla="*/ 232 w 472"/>
                  <a:gd name="T21" fmla="*/ 202 h 232"/>
                  <a:gd name="T22" fmla="*/ 223 w 472"/>
                  <a:gd name="T23" fmla="*/ 223 h 232"/>
                  <a:gd name="T24" fmla="*/ 183 w 472"/>
                  <a:gd name="T25" fmla="*/ 189 h 232"/>
                  <a:gd name="T26" fmla="*/ 160 w 472"/>
                  <a:gd name="T27" fmla="*/ 183 h 232"/>
                  <a:gd name="T28" fmla="*/ 134 w 472"/>
                  <a:gd name="T29" fmla="*/ 171 h 232"/>
                  <a:gd name="T30" fmla="*/ 111 w 472"/>
                  <a:gd name="T31" fmla="*/ 174 h 232"/>
                  <a:gd name="T32" fmla="*/ 62 w 472"/>
                  <a:gd name="T33" fmla="*/ 164 h 232"/>
                  <a:gd name="T34" fmla="*/ 30 w 472"/>
                  <a:gd name="T35" fmla="*/ 139 h 232"/>
                  <a:gd name="T36" fmla="*/ 2 w 472"/>
                  <a:gd name="T37" fmla="*/ 92 h 232"/>
                  <a:gd name="T38" fmla="*/ 2 w 472"/>
                  <a:gd name="T39" fmla="*/ 62 h 232"/>
                  <a:gd name="T40" fmla="*/ 0 w 472"/>
                  <a:gd name="T41" fmla="*/ 15 h 232"/>
                  <a:gd name="T42" fmla="*/ 13 w 472"/>
                  <a:gd name="T43" fmla="*/ 18 h 232"/>
                  <a:gd name="T44" fmla="*/ 13 w 472"/>
                  <a:gd name="T45" fmla="*/ 4 h 232"/>
                  <a:gd name="T46" fmla="*/ 243 w 472"/>
                  <a:gd name="T47" fmla="*/ 0 h 232"/>
                  <a:gd name="T48" fmla="*/ 264 w 472"/>
                  <a:gd name="T49" fmla="*/ 7 h 232"/>
                  <a:gd name="T50" fmla="*/ 266 w 472"/>
                  <a:gd name="T51" fmla="*/ 30 h 232"/>
                  <a:gd name="T52" fmla="*/ 275 w 472"/>
                  <a:gd name="T53" fmla="*/ 27 h 232"/>
                  <a:gd name="T54" fmla="*/ 287 w 472"/>
                  <a:gd name="T55" fmla="*/ 27 h 232"/>
                  <a:gd name="T56" fmla="*/ 297 w 472"/>
                  <a:gd name="T57" fmla="*/ 27 h 232"/>
                  <a:gd name="T58" fmla="*/ 307 w 472"/>
                  <a:gd name="T59" fmla="*/ 31 h 232"/>
                  <a:gd name="T60" fmla="*/ 332 w 472"/>
                  <a:gd name="T61" fmla="*/ 32 h 232"/>
                  <a:gd name="T62" fmla="*/ 319 w 472"/>
                  <a:gd name="T63" fmla="*/ 35 h 232"/>
                  <a:gd name="T64" fmla="*/ 307 w 472"/>
                  <a:gd name="T65" fmla="*/ 45 h 232"/>
                  <a:gd name="T66" fmla="*/ 307 w 472"/>
                  <a:gd name="T67" fmla="*/ 79 h 232"/>
                  <a:gd name="T68" fmla="*/ 312 w 472"/>
                  <a:gd name="T69" fmla="*/ 58 h 232"/>
                  <a:gd name="T70" fmla="*/ 326 w 472"/>
                  <a:gd name="T71" fmla="*/ 38 h 232"/>
                  <a:gd name="T72" fmla="*/ 336 w 472"/>
                  <a:gd name="T73" fmla="*/ 57 h 232"/>
                  <a:gd name="T74" fmla="*/ 345 w 472"/>
                  <a:gd name="T75" fmla="*/ 64 h 232"/>
                  <a:gd name="T76" fmla="*/ 343 w 472"/>
                  <a:gd name="T77" fmla="*/ 81 h 232"/>
                  <a:gd name="T78" fmla="*/ 367 w 472"/>
                  <a:gd name="T79" fmla="*/ 64 h 232"/>
                  <a:gd name="T80" fmla="*/ 397 w 472"/>
                  <a:gd name="T81" fmla="*/ 55 h 232"/>
                  <a:gd name="T82" fmla="*/ 425 w 472"/>
                  <a:gd name="T83" fmla="*/ 42 h 232"/>
                  <a:gd name="T84" fmla="*/ 439 w 472"/>
                  <a:gd name="T85" fmla="*/ 41 h 232"/>
                  <a:gd name="T86" fmla="*/ 455 w 472"/>
                  <a:gd name="T87" fmla="*/ 19 h 232"/>
                  <a:gd name="T88" fmla="*/ 472 w 472"/>
                  <a:gd name="T89" fmla="*/ 48 h 232"/>
                  <a:gd name="T90" fmla="*/ 456 w 472"/>
                  <a:gd name="T91" fmla="*/ 52 h 232"/>
                  <a:gd name="T92" fmla="*/ 443 w 472"/>
                  <a:gd name="T93" fmla="*/ 74 h 232"/>
                  <a:gd name="T94" fmla="*/ 449 w 472"/>
                  <a:gd name="T95" fmla="*/ 77 h 232"/>
                  <a:gd name="T96" fmla="*/ 440 w 472"/>
                  <a:gd name="T97" fmla="*/ 80 h 232"/>
                  <a:gd name="T98" fmla="*/ 421 w 472"/>
                  <a:gd name="T99" fmla="*/ 86 h 232"/>
                  <a:gd name="T100" fmla="*/ 418 w 472"/>
                  <a:gd name="T101" fmla="*/ 87 h 232"/>
                  <a:gd name="T102" fmla="*/ 413 w 472"/>
                  <a:gd name="T103" fmla="*/ 89 h 232"/>
                  <a:gd name="T104" fmla="*/ 408 w 472"/>
                  <a:gd name="T105" fmla="*/ 105 h 232"/>
                  <a:gd name="T106" fmla="*/ 405 w 472"/>
                  <a:gd name="T107" fmla="*/ 104 h 232"/>
                  <a:gd name="T108" fmla="*/ 400 w 472"/>
                  <a:gd name="T109" fmla="*/ 121 h 232"/>
                  <a:gd name="T110" fmla="*/ 399 w 472"/>
                  <a:gd name="T111" fmla="*/ 116 h 232"/>
                  <a:gd name="T112" fmla="*/ 396 w 472"/>
                  <a:gd name="T113" fmla="*/ 111 h 232"/>
                  <a:gd name="T114" fmla="*/ 397 w 472"/>
                  <a:gd name="T115" fmla="*/ 125 h 232"/>
                  <a:gd name="T116" fmla="*/ 399 w 472"/>
                  <a:gd name="T117" fmla="*/ 128 h 232"/>
                  <a:gd name="T118" fmla="*/ 399 w 472"/>
                  <a:gd name="T119" fmla="*/ 134 h 232"/>
                  <a:gd name="T120" fmla="*/ 395 w 472"/>
                  <a:gd name="T121" fmla="*/ 139 h 232"/>
                  <a:gd name="T122" fmla="*/ 395 w 472"/>
                  <a:gd name="T123" fmla="*/ 144 h 232"/>
                  <a:gd name="T124" fmla="*/ 383 w 472"/>
                  <a:gd name="T125" fmla="*/ 151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2" h="232">
                    <a:moveTo>
                      <a:pt x="384" y="152"/>
                    </a:moveTo>
                    <a:cubicBezTo>
                      <a:pt x="370" y="160"/>
                      <a:pt x="353" y="165"/>
                      <a:pt x="353" y="186"/>
                    </a:cubicBezTo>
                    <a:cubicBezTo>
                      <a:pt x="353" y="195"/>
                      <a:pt x="361" y="198"/>
                      <a:pt x="361" y="207"/>
                    </a:cubicBezTo>
                    <a:cubicBezTo>
                      <a:pt x="361" y="207"/>
                      <a:pt x="361" y="207"/>
                      <a:pt x="361" y="207"/>
                    </a:cubicBezTo>
                    <a:cubicBezTo>
                      <a:pt x="361" y="209"/>
                      <a:pt x="361" y="209"/>
                      <a:pt x="361" y="209"/>
                    </a:cubicBezTo>
                    <a:cubicBezTo>
                      <a:pt x="362" y="212"/>
                      <a:pt x="365" y="215"/>
                      <a:pt x="365" y="220"/>
                    </a:cubicBezTo>
                    <a:cubicBezTo>
                      <a:pt x="365" y="226"/>
                      <a:pt x="363" y="232"/>
                      <a:pt x="358" y="232"/>
                    </a:cubicBezTo>
                    <a:cubicBezTo>
                      <a:pt x="354" y="232"/>
                      <a:pt x="354" y="227"/>
                      <a:pt x="353" y="225"/>
                    </a:cubicBezTo>
                    <a:cubicBezTo>
                      <a:pt x="349" y="220"/>
                      <a:pt x="346" y="219"/>
                      <a:pt x="344" y="214"/>
                    </a:cubicBezTo>
                    <a:cubicBezTo>
                      <a:pt x="339" y="205"/>
                      <a:pt x="343" y="187"/>
                      <a:pt x="330" y="187"/>
                    </a:cubicBezTo>
                    <a:cubicBezTo>
                      <a:pt x="328" y="187"/>
                      <a:pt x="326" y="191"/>
                      <a:pt x="324" y="191"/>
                    </a:cubicBezTo>
                    <a:cubicBezTo>
                      <a:pt x="319" y="191"/>
                      <a:pt x="316" y="184"/>
                      <a:pt x="309" y="184"/>
                    </a:cubicBezTo>
                    <a:cubicBezTo>
                      <a:pt x="305" y="184"/>
                      <a:pt x="304" y="187"/>
                      <a:pt x="301" y="187"/>
                    </a:cubicBezTo>
                    <a:cubicBezTo>
                      <a:pt x="301" y="187"/>
                      <a:pt x="299" y="185"/>
                      <a:pt x="299" y="184"/>
                    </a:cubicBezTo>
                    <a:cubicBezTo>
                      <a:pt x="295" y="186"/>
                      <a:pt x="289" y="185"/>
                      <a:pt x="284" y="187"/>
                    </a:cubicBezTo>
                    <a:cubicBezTo>
                      <a:pt x="287" y="188"/>
                      <a:pt x="286" y="188"/>
                      <a:pt x="288" y="187"/>
                    </a:cubicBezTo>
                    <a:cubicBezTo>
                      <a:pt x="288" y="191"/>
                      <a:pt x="285" y="194"/>
                      <a:pt x="289" y="196"/>
                    </a:cubicBezTo>
                    <a:cubicBezTo>
                      <a:pt x="281" y="200"/>
                      <a:pt x="274" y="190"/>
                      <a:pt x="268" y="190"/>
                    </a:cubicBezTo>
                    <a:cubicBezTo>
                      <a:pt x="266" y="190"/>
                      <a:pt x="265" y="192"/>
                      <a:pt x="264" y="192"/>
                    </a:cubicBezTo>
                    <a:cubicBezTo>
                      <a:pt x="260" y="192"/>
                      <a:pt x="259" y="190"/>
                      <a:pt x="256" y="190"/>
                    </a:cubicBezTo>
                    <a:cubicBezTo>
                      <a:pt x="247" y="190"/>
                      <a:pt x="243" y="197"/>
                      <a:pt x="240" y="200"/>
                    </a:cubicBezTo>
                    <a:cubicBezTo>
                      <a:pt x="237" y="203"/>
                      <a:pt x="235" y="201"/>
                      <a:pt x="232" y="202"/>
                    </a:cubicBezTo>
                    <a:cubicBezTo>
                      <a:pt x="226" y="204"/>
                      <a:pt x="222" y="212"/>
                      <a:pt x="222" y="220"/>
                    </a:cubicBezTo>
                    <a:cubicBezTo>
                      <a:pt x="222" y="221"/>
                      <a:pt x="223" y="222"/>
                      <a:pt x="223" y="223"/>
                    </a:cubicBezTo>
                    <a:cubicBezTo>
                      <a:pt x="219" y="223"/>
                      <a:pt x="211" y="221"/>
                      <a:pt x="209" y="219"/>
                    </a:cubicBezTo>
                    <a:cubicBezTo>
                      <a:pt x="200" y="210"/>
                      <a:pt x="200" y="189"/>
                      <a:pt x="183" y="189"/>
                    </a:cubicBezTo>
                    <a:cubicBezTo>
                      <a:pt x="177" y="189"/>
                      <a:pt x="179" y="197"/>
                      <a:pt x="173" y="197"/>
                    </a:cubicBezTo>
                    <a:cubicBezTo>
                      <a:pt x="167" y="197"/>
                      <a:pt x="163" y="187"/>
                      <a:pt x="160" y="183"/>
                    </a:cubicBezTo>
                    <a:cubicBezTo>
                      <a:pt x="155" y="175"/>
                      <a:pt x="150" y="174"/>
                      <a:pt x="140" y="171"/>
                    </a:cubicBezTo>
                    <a:cubicBezTo>
                      <a:pt x="134" y="171"/>
                      <a:pt x="134" y="171"/>
                      <a:pt x="134" y="171"/>
                    </a:cubicBezTo>
                    <a:cubicBezTo>
                      <a:pt x="134" y="174"/>
                      <a:pt x="134" y="174"/>
                      <a:pt x="134" y="174"/>
                    </a:cubicBezTo>
                    <a:cubicBezTo>
                      <a:pt x="111" y="174"/>
                      <a:pt x="111" y="174"/>
                      <a:pt x="111" y="174"/>
                    </a:cubicBezTo>
                    <a:cubicBezTo>
                      <a:pt x="80" y="164"/>
                      <a:pt x="80" y="164"/>
                      <a:pt x="80" y="164"/>
                    </a:cubicBezTo>
                    <a:cubicBezTo>
                      <a:pt x="62" y="164"/>
                      <a:pt x="62" y="164"/>
                      <a:pt x="62" y="164"/>
                    </a:cubicBezTo>
                    <a:cubicBezTo>
                      <a:pt x="58" y="156"/>
                      <a:pt x="43" y="150"/>
                      <a:pt x="33" y="146"/>
                    </a:cubicBezTo>
                    <a:cubicBezTo>
                      <a:pt x="30" y="145"/>
                      <a:pt x="31" y="142"/>
                      <a:pt x="30" y="139"/>
                    </a:cubicBezTo>
                    <a:cubicBezTo>
                      <a:pt x="26" y="129"/>
                      <a:pt x="18" y="126"/>
                      <a:pt x="20" y="114"/>
                    </a:cubicBezTo>
                    <a:cubicBezTo>
                      <a:pt x="14" y="113"/>
                      <a:pt x="7" y="101"/>
                      <a:pt x="2" y="92"/>
                    </a:cubicBezTo>
                    <a:cubicBezTo>
                      <a:pt x="1" y="90"/>
                      <a:pt x="4" y="88"/>
                      <a:pt x="5" y="87"/>
                    </a:cubicBezTo>
                    <a:cubicBezTo>
                      <a:pt x="2" y="80"/>
                      <a:pt x="5" y="70"/>
                      <a:pt x="2" y="62"/>
                    </a:cubicBezTo>
                    <a:cubicBezTo>
                      <a:pt x="0" y="56"/>
                      <a:pt x="7" y="39"/>
                      <a:pt x="7" y="30"/>
                    </a:cubicBezTo>
                    <a:cubicBezTo>
                      <a:pt x="7" y="24"/>
                      <a:pt x="0" y="21"/>
                      <a:pt x="0" y="15"/>
                    </a:cubicBezTo>
                    <a:cubicBezTo>
                      <a:pt x="0" y="13"/>
                      <a:pt x="3" y="13"/>
                      <a:pt x="4" y="13"/>
                    </a:cubicBezTo>
                    <a:cubicBezTo>
                      <a:pt x="9" y="13"/>
                      <a:pt x="11" y="15"/>
                      <a:pt x="13" y="18"/>
                    </a:cubicBezTo>
                    <a:cubicBezTo>
                      <a:pt x="14" y="16"/>
                      <a:pt x="17" y="13"/>
                      <a:pt x="17" y="10"/>
                    </a:cubicBezTo>
                    <a:cubicBezTo>
                      <a:pt x="17" y="7"/>
                      <a:pt x="14" y="7"/>
                      <a:pt x="13" y="4"/>
                    </a:cubicBezTo>
                    <a:cubicBezTo>
                      <a:pt x="243" y="4"/>
                      <a:pt x="243" y="4"/>
                      <a:pt x="243" y="4"/>
                    </a:cubicBezTo>
                    <a:cubicBezTo>
                      <a:pt x="243" y="0"/>
                      <a:pt x="243" y="0"/>
                      <a:pt x="243" y="0"/>
                    </a:cubicBezTo>
                    <a:cubicBezTo>
                      <a:pt x="246" y="3"/>
                      <a:pt x="246" y="5"/>
                      <a:pt x="250" y="7"/>
                    </a:cubicBezTo>
                    <a:cubicBezTo>
                      <a:pt x="264" y="7"/>
                      <a:pt x="264" y="7"/>
                      <a:pt x="264" y="7"/>
                    </a:cubicBezTo>
                    <a:cubicBezTo>
                      <a:pt x="270" y="13"/>
                      <a:pt x="277" y="13"/>
                      <a:pt x="288" y="13"/>
                    </a:cubicBezTo>
                    <a:cubicBezTo>
                      <a:pt x="280" y="18"/>
                      <a:pt x="272" y="21"/>
                      <a:pt x="266" y="30"/>
                    </a:cubicBezTo>
                    <a:cubicBezTo>
                      <a:pt x="270" y="30"/>
                      <a:pt x="270" y="30"/>
                      <a:pt x="270" y="30"/>
                    </a:cubicBezTo>
                    <a:cubicBezTo>
                      <a:pt x="272" y="29"/>
                      <a:pt x="273" y="28"/>
                      <a:pt x="275" y="27"/>
                    </a:cubicBezTo>
                    <a:cubicBezTo>
                      <a:pt x="276" y="30"/>
                      <a:pt x="277" y="30"/>
                      <a:pt x="279" y="30"/>
                    </a:cubicBezTo>
                    <a:cubicBezTo>
                      <a:pt x="284" y="30"/>
                      <a:pt x="285" y="27"/>
                      <a:pt x="287" y="27"/>
                    </a:cubicBezTo>
                    <a:cubicBezTo>
                      <a:pt x="290" y="27"/>
                      <a:pt x="295" y="21"/>
                      <a:pt x="300" y="20"/>
                    </a:cubicBezTo>
                    <a:cubicBezTo>
                      <a:pt x="300" y="24"/>
                      <a:pt x="298" y="25"/>
                      <a:pt x="297" y="27"/>
                    </a:cubicBezTo>
                    <a:cubicBezTo>
                      <a:pt x="302" y="27"/>
                      <a:pt x="302" y="27"/>
                      <a:pt x="302" y="27"/>
                    </a:cubicBezTo>
                    <a:cubicBezTo>
                      <a:pt x="303" y="30"/>
                      <a:pt x="305" y="31"/>
                      <a:pt x="307" y="31"/>
                    </a:cubicBezTo>
                    <a:cubicBezTo>
                      <a:pt x="311" y="31"/>
                      <a:pt x="312" y="28"/>
                      <a:pt x="315" y="28"/>
                    </a:cubicBezTo>
                    <a:cubicBezTo>
                      <a:pt x="322" y="28"/>
                      <a:pt x="326" y="32"/>
                      <a:pt x="332" y="32"/>
                    </a:cubicBezTo>
                    <a:cubicBezTo>
                      <a:pt x="332" y="35"/>
                      <a:pt x="332" y="35"/>
                      <a:pt x="332" y="35"/>
                    </a:cubicBezTo>
                    <a:cubicBezTo>
                      <a:pt x="327" y="37"/>
                      <a:pt x="321" y="35"/>
                      <a:pt x="319" y="35"/>
                    </a:cubicBezTo>
                    <a:cubicBezTo>
                      <a:pt x="312" y="35"/>
                      <a:pt x="301" y="43"/>
                      <a:pt x="300" y="49"/>
                    </a:cubicBezTo>
                    <a:cubicBezTo>
                      <a:pt x="303" y="47"/>
                      <a:pt x="304" y="45"/>
                      <a:pt x="307" y="45"/>
                    </a:cubicBezTo>
                    <a:cubicBezTo>
                      <a:pt x="302" y="51"/>
                      <a:pt x="300" y="66"/>
                      <a:pt x="300" y="73"/>
                    </a:cubicBezTo>
                    <a:cubicBezTo>
                      <a:pt x="300" y="77"/>
                      <a:pt x="303" y="79"/>
                      <a:pt x="307" y="79"/>
                    </a:cubicBezTo>
                    <a:cubicBezTo>
                      <a:pt x="311" y="79"/>
                      <a:pt x="312" y="71"/>
                      <a:pt x="312" y="67"/>
                    </a:cubicBezTo>
                    <a:cubicBezTo>
                      <a:pt x="312" y="63"/>
                      <a:pt x="312" y="58"/>
                      <a:pt x="312" y="58"/>
                    </a:cubicBezTo>
                    <a:cubicBezTo>
                      <a:pt x="312" y="54"/>
                      <a:pt x="312" y="45"/>
                      <a:pt x="315" y="45"/>
                    </a:cubicBezTo>
                    <a:cubicBezTo>
                      <a:pt x="326" y="44"/>
                      <a:pt x="321" y="38"/>
                      <a:pt x="326" y="38"/>
                    </a:cubicBezTo>
                    <a:cubicBezTo>
                      <a:pt x="328" y="38"/>
                      <a:pt x="339" y="43"/>
                      <a:pt x="339" y="46"/>
                    </a:cubicBezTo>
                    <a:cubicBezTo>
                      <a:pt x="339" y="50"/>
                      <a:pt x="336" y="53"/>
                      <a:pt x="336" y="57"/>
                    </a:cubicBezTo>
                    <a:cubicBezTo>
                      <a:pt x="339" y="57"/>
                      <a:pt x="339" y="56"/>
                      <a:pt x="341" y="55"/>
                    </a:cubicBezTo>
                    <a:cubicBezTo>
                      <a:pt x="343" y="59"/>
                      <a:pt x="343" y="61"/>
                      <a:pt x="345" y="64"/>
                    </a:cubicBezTo>
                    <a:cubicBezTo>
                      <a:pt x="342" y="67"/>
                      <a:pt x="339" y="69"/>
                      <a:pt x="339" y="73"/>
                    </a:cubicBezTo>
                    <a:cubicBezTo>
                      <a:pt x="339" y="76"/>
                      <a:pt x="340" y="81"/>
                      <a:pt x="343" y="81"/>
                    </a:cubicBezTo>
                    <a:cubicBezTo>
                      <a:pt x="351" y="81"/>
                      <a:pt x="364" y="73"/>
                      <a:pt x="370" y="71"/>
                    </a:cubicBezTo>
                    <a:cubicBezTo>
                      <a:pt x="369" y="68"/>
                      <a:pt x="368" y="65"/>
                      <a:pt x="367" y="64"/>
                    </a:cubicBezTo>
                    <a:cubicBezTo>
                      <a:pt x="369" y="64"/>
                      <a:pt x="369" y="63"/>
                      <a:pt x="370" y="63"/>
                    </a:cubicBezTo>
                    <a:cubicBezTo>
                      <a:pt x="379" y="63"/>
                      <a:pt x="397" y="66"/>
                      <a:pt x="397" y="55"/>
                    </a:cubicBezTo>
                    <a:cubicBezTo>
                      <a:pt x="398" y="55"/>
                      <a:pt x="408" y="45"/>
                      <a:pt x="410" y="43"/>
                    </a:cubicBezTo>
                    <a:cubicBezTo>
                      <a:pt x="411" y="42"/>
                      <a:pt x="418" y="42"/>
                      <a:pt x="425" y="42"/>
                    </a:cubicBezTo>
                    <a:cubicBezTo>
                      <a:pt x="427" y="42"/>
                      <a:pt x="429" y="42"/>
                      <a:pt x="432" y="42"/>
                    </a:cubicBezTo>
                    <a:cubicBezTo>
                      <a:pt x="435" y="42"/>
                      <a:pt x="437" y="42"/>
                      <a:pt x="439" y="41"/>
                    </a:cubicBezTo>
                    <a:cubicBezTo>
                      <a:pt x="442" y="41"/>
                      <a:pt x="441" y="40"/>
                      <a:pt x="442" y="39"/>
                    </a:cubicBezTo>
                    <a:cubicBezTo>
                      <a:pt x="448" y="33"/>
                      <a:pt x="447" y="24"/>
                      <a:pt x="455" y="19"/>
                    </a:cubicBezTo>
                    <a:cubicBezTo>
                      <a:pt x="458" y="23"/>
                      <a:pt x="464" y="17"/>
                      <a:pt x="466" y="21"/>
                    </a:cubicBezTo>
                    <a:cubicBezTo>
                      <a:pt x="470" y="29"/>
                      <a:pt x="467" y="41"/>
                      <a:pt x="472" y="48"/>
                    </a:cubicBezTo>
                    <a:cubicBezTo>
                      <a:pt x="470" y="51"/>
                      <a:pt x="467" y="52"/>
                      <a:pt x="463" y="52"/>
                    </a:cubicBezTo>
                    <a:cubicBezTo>
                      <a:pt x="460" y="52"/>
                      <a:pt x="459" y="51"/>
                      <a:pt x="456" y="52"/>
                    </a:cubicBezTo>
                    <a:cubicBezTo>
                      <a:pt x="452" y="57"/>
                      <a:pt x="442" y="60"/>
                      <a:pt x="442" y="71"/>
                    </a:cubicBezTo>
                    <a:cubicBezTo>
                      <a:pt x="442" y="72"/>
                      <a:pt x="442" y="73"/>
                      <a:pt x="443" y="74"/>
                    </a:cubicBezTo>
                    <a:cubicBezTo>
                      <a:pt x="443" y="75"/>
                      <a:pt x="444" y="79"/>
                      <a:pt x="446" y="79"/>
                    </a:cubicBezTo>
                    <a:cubicBezTo>
                      <a:pt x="447" y="79"/>
                      <a:pt x="449" y="77"/>
                      <a:pt x="449" y="77"/>
                    </a:cubicBezTo>
                    <a:cubicBezTo>
                      <a:pt x="449" y="79"/>
                      <a:pt x="449" y="79"/>
                      <a:pt x="449" y="79"/>
                    </a:cubicBezTo>
                    <a:cubicBezTo>
                      <a:pt x="446" y="80"/>
                      <a:pt x="441" y="81"/>
                      <a:pt x="440" y="80"/>
                    </a:cubicBezTo>
                    <a:cubicBezTo>
                      <a:pt x="434" y="84"/>
                      <a:pt x="424" y="82"/>
                      <a:pt x="419" y="86"/>
                    </a:cubicBezTo>
                    <a:cubicBezTo>
                      <a:pt x="421" y="86"/>
                      <a:pt x="421" y="86"/>
                      <a:pt x="421" y="86"/>
                    </a:cubicBezTo>
                    <a:cubicBezTo>
                      <a:pt x="424" y="86"/>
                      <a:pt x="427" y="85"/>
                      <a:pt x="429" y="86"/>
                    </a:cubicBezTo>
                    <a:cubicBezTo>
                      <a:pt x="425" y="87"/>
                      <a:pt x="422" y="87"/>
                      <a:pt x="418" y="87"/>
                    </a:cubicBezTo>
                    <a:cubicBezTo>
                      <a:pt x="417" y="87"/>
                      <a:pt x="416" y="87"/>
                      <a:pt x="415" y="87"/>
                    </a:cubicBezTo>
                    <a:cubicBezTo>
                      <a:pt x="414" y="87"/>
                      <a:pt x="413" y="88"/>
                      <a:pt x="413" y="89"/>
                    </a:cubicBezTo>
                    <a:cubicBezTo>
                      <a:pt x="413" y="91"/>
                      <a:pt x="416" y="93"/>
                      <a:pt x="416" y="93"/>
                    </a:cubicBezTo>
                    <a:cubicBezTo>
                      <a:pt x="415" y="95"/>
                      <a:pt x="410" y="105"/>
                      <a:pt x="408" y="105"/>
                    </a:cubicBezTo>
                    <a:cubicBezTo>
                      <a:pt x="407" y="105"/>
                      <a:pt x="407" y="103"/>
                      <a:pt x="406" y="103"/>
                    </a:cubicBezTo>
                    <a:cubicBezTo>
                      <a:pt x="405" y="104"/>
                      <a:pt x="405" y="104"/>
                      <a:pt x="405" y="104"/>
                    </a:cubicBezTo>
                    <a:cubicBezTo>
                      <a:pt x="405" y="106"/>
                      <a:pt x="407" y="107"/>
                      <a:pt x="407" y="110"/>
                    </a:cubicBezTo>
                    <a:cubicBezTo>
                      <a:pt x="407" y="111"/>
                      <a:pt x="401" y="121"/>
                      <a:pt x="400" y="121"/>
                    </a:cubicBezTo>
                    <a:cubicBezTo>
                      <a:pt x="400" y="121"/>
                      <a:pt x="399" y="120"/>
                      <a:pt x="399" y="120"/>
                    </a:cubicBezTo>
                    <a:cubicBezTo>
                      <a:pt x="399" y="118"/>
                      <a:pt x="399" y="118"/>
                      <a:pt x="399" y="116"/>
                    </a:cubicBezTo>
                    <a:cubicBezTo>
                      <a:pt x="399" y="114"/>
                      <a:pt x="397" y="110"/>
                      <a:pt x="396" y="107"/>
                    </a:cubicBezTo>
                    <a:cubicBezTo>
                      <a:pt x="396" y="108"/>
                      <a:pt x="396" y="111"/>
                      <a:pt x="396" y="111"/>
                    </a:cubicBezTo>
                    <a:cubicBezTo>
                      <a:pt x="396" y="113"/>
                      <a:pt x="397" y="118"/>
                      <a:pt x="397" y="121"/>
                    </a:cubicBezTo>
                    <a:cubicBezTo>
                      <a:pt x="397" y="124"/>
                      <a:pt x="396" y="123"/>
                      <a:pt x="397" y="125"/>
                    </a:cubicBezTo>
                    <a:cubicBezTo>
                      <a:pt x="398" y="125"/>
                      <a:pt x="399" y="125"/>
                      <a:pt x="399" y="125"/>
                    </a:cubicBezTo>
                    <a:cubicBezTo>
                      <a:pt x="399" y="126"/>
                      <a:pt x="399" y="127"/>
                      <a:pt x="399" y="128"/>
                    </a:cubicBezTo>
                    <a:cubicBezTo>
                      <a:pt x="399" y="130"/>
                      <a:pt x="397" y="131"/>
                      <a:pt x="396" y="131"/>
                    </a:cubicBezTo>
                    <a:cubicBezTo>
                      <a:pt x="397" y="133"/>
                      <a:pt x="398" y="134"/>
                      <a:pt x="399" y="134"/>
                    </a:cubicBezTo>
                    <a:cubicBezTo>
                      <a:pt x="399" y="137"/>
                      <a:pt x="398" y="137"/>
                      <a:pt x="395" y="137"/>
                    </a:cubicBezTo>
                    <a:cubicBezTo>
                      <a:pt x="395" y="139"/>
                      <a:pt x="395" y="139"/>
                      <a:pt x="395" y="139"/>
                    </a:cubicBezTo>
                    <a:cubicBezTo>
                      <a:pt x="398" y="141"/>
                      <a:pt x="398" y="141"/>
                      <a:pt x="398" y="141"/>
                    </a:cubicBezTo>
                    <a:cubicBezTo>
                      <a:pt x="398" y="142"/>
                      <a:pt x="397" y="144"/>
                      <a:pt x="395" y="144"/>
                    </a:cubicBezTo>
                    <a:cubicBezTo>
                      <a:pt x="392" y="145"/>
                      <a:pt x="390" y="147"/>
                      <a:pt x="388" y="148"/>
                    </a:cubicBezTo>
                    <a:cubicBezTo>
                      <a:pt x="384" y="149"/>
                      <a:pt x="385" y="150"/>
                      <a:pt x="383" y="151"/>
                    </a:cubicBezTo>
                    <a:lnTo>
                      <a:pt x="384" y="15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37" name="Freeform 102"/>
              <p:cNvSpPr>
                <a:spLocks/>
              </p:cNvSpPr>
              <p:nvPr/>
            </p:nvSpPr>
            <p:spPr bwMode="auto">
              <a:xfrm>
                <a:off x="1570940" y="1333425"/>
                <a:ext cx="1702663" cy="881073"/>
              </a:xfrm>
              <a:custGeom>
                <a:avLst/>
                <a:gdLst>
                  <a:gd name="T0" fmla="*/ 617 w 696"/>
                  <a:gd name="T1" fmla="*/ 326 h 360"/>
                  <a:gd name="T2" fmla="*/ 617 w 696"/>
                  <a:gd name="T3" fmla="*/ 344 h 360"/>
                  <a:gd name="T4" fmla="*/ 621 w 696"/>
                  <a:gd name="T5" fmla="*/ 305 h 360"/>
                  <a:gd name="T6" fmla="*/ 614 w 696"/>
                  <a:gd name="T7" fmla="*/ 284 h 360"/>
                  <a:gd name="T8" fmla="*/ 638 w 696"/>
                  <a:gd name="T9" fmla="*/ 272 h 360"/>
                  <a:gd name="T10" fmla="*/ 689 w 696"/>
                  <a:gd name="T11" fmla="*/ 232 h 360"/>
                  <a:gd name="T12" fmla="*/ 682 w 696"/>
                  <a:gd name="T13" fmla="*/ 225 h 360"/>
                  <a:gd name="T14" fmla="*/ 644 w 696"/>
                  <a:gd name="T15" fmla="*/ 202 h 360"/>
                  <a:gd name="T16" fmla="*/ 627 w 696"/>
                  <a:gd name="T17" fmla="*/ 161 h 360"/>
                  <a:gd name="T18" fmla="*/ 590 w 696"/>
                  <a:gd name="T19" fmla="*/ 174 h 360"/>
                  <a:gd name="T20" fmla="*/ 540 w 696"/>
                  <a:gd name="T21" fmla="*/ 133 h 360"/>
                  <a:gd name="T22" fmla="*/ 516 w 696"/>
                  <a:gd name="T23" fmla="*/ 161 h 360"/>
                  <a:gd name="T24" fmla="*/ 509 w 696"/>
                  <a:gd name="T25" fmla="*/ 252 h 360"/>
                  <a:gd name="T26" fmla="*/ 472 w 696"/>
                  <a:gd name="T27" fmla="*/ 218 h 360"/>
                  <a:gd name="T28" fmla="*/ 394 w 696"/>
                  <a:gd name="T29" fmla="*/ 199 h 360"/>
                  <a:gd name="T30" fmla="*/ 386 w 696"/>
                  <a:gd name="T31" fmla="*/ 141 h 360"/>
                  <a:gd name="T32" fmla="*/ 411 w 696"/>
                  <a:gd name="T33" fmla="*/ 116 h 360"/>
                  <a:gd name="T34" fmla="*/ 439 w 696"/>
                  <a:gd name="T35" fmla="*/ 95 h 360"/>
                  <a:gd name="T36" fmla="*/ 446 w 696"/>
                  <a:gd name="T37" fmla="*/ 83 h 360"/>
                  <a:gd name="T38" fmla="*/ 469 w 696"/>
                  <a:gd name="T39" fmla="*/ 79 h 360"/>
                  <a:gd name="T40" fmla="*/ 485 w 696"/>
                  <a:gd name="T41" fmla="*/ 40 h 360"/>
                  <a:gd name="T42" fmla="*/ 456 w 696"/>
                  <a:gd name="T43" fmla="*/ 44 h 360"/>
                  <a:gd name="T44" fmla="*/ 432 w 696"/>
                  <a:gd name="T45" fmla="*/ 48 h 360"/>
                  <a:gd name="T46" fmla="*/ 406 w 696"/>
                  <a:gd name="T47" fmla="*/ 36 h 360"/>
                  <a:gd name="T48" fmla="*/ 373 w 696"/>
                  <a:gd name="T49" fmla="*/ 1 h 360"/>
                  <a:gd name="T50" fmla="*/ 360 w 696"/>
                  <a:gd name="T51" fmla="*/ 25 h 360"/>
                  <a:gd name="T52" fmla="*/ 368 w 696"/>
                  <a:gd name="T53" fmla="*/ 64 h 360"/>
                  <a:gd name="T54" fmla="*/ 320 w 696"/>
                  <a:gd name="T55" fmla="*/ 60 h 360"/>
                  <a:gd name="T56" fmla="*/ 279 w 696"/>
                  <a:gd name="T57" fmla="*/ 49 h 360"/>
                  <a:gd name="T58" fmla="*/ 251 w 696"/>
                  <a:gd name="T59" fmla="*/ 58 h 360"/>
                  <a:gd name="T60" fmla="*/ 216 w 696"/>
                  <a:gd name="T61" fmla="*/ 53 h 360"/>
                  <a:gd name="T62" fmla="*/ 130 w 696"/>
                  <a:gd name="T63" fmla="*/ 28 h 360"/>
                  <a:gd name="T64" fmla="*/ 89 w 696"/>
                  <a:gd name="T65" fmla="*/ 27 h 360"/>
                  <a:gd name="T66" fmla="*/ 39 w 696"/>
                  <a:gd name="T67" fmla="*/ 46 h 360"/>
                  <a:gd name="T68" fmla="*/ 0 w 696"/>
                  <a:gd name="T69" fmla="*/ 158 h 360"/>
                  <a:gd name="T70" fmla="*/ 43 w 696"/>
                  <a:gd name="T71" fmla="*/ 165 h 360"/>
                  <a:gd name="T72" fmla="*/ 80 w 696"/>
                  <a:gd name="T73" fmla="*/ 206 h 360"/>
                  <a:gd name="T74" fmla="*/ 88 w 696"/>
                  <a:gd name="T75" fmla="*/ 238 h 360"/>
                  <a:gd name="T76" fmla="*/ 117 w 696"/>
                  <a:gd name="T77" fmla="*/ 269 h 360"/>
                  <a:gd name="T78" fmla="*/ 145 w 696"/>
                  <a:gd name="T79" fmla="*/ 287 h 360"/>
                  <a:gd name="T80" fmla="*/ 396 w 696"/>
                  <a:gd name="T81" fmla="*/ 290 h 360"/>
                  <a:gd name="T82" fmla="*/ 439 w 696"/>
                  <a:gd name="T83" fmla="*/ 295 h 360"/>
                  <a:gd name="T84" fmla="*/ 458 w 696"/>
                  <a:gd name="T85" fmla="*/ 310 h 360"/>
                  <a:gd name="T86" fmla="*/ 493 w 696"/>
                  <a:gd name="T87" fmla="*/ 333 h 360"/>
                  <a:gd name="T88" fmla="*/ 475 w 696"/>
                  <a:gd name="T89" fmla="*/ 360 h 360"/>
                  <a:gd name="T90" fmla="*/ 502 w 696"/>
                  <a:gd name="T91" fmla="*/ 354 h 360"/>
                  <a:gd name="T92" fmla="*/ 529 w 696"/>
                  <a:gd name="T93" fmla="*/ 338 h 360"/>
                  <a:gd name="T94" fmla="*/ 571 w 696"/>
                  <a:gd name="T95" fmla="*/ 324 h 360"/>
                  <a:gd name="T96" fmla="*/ 603 w 696"/>
                  <a:gd name="T97" fmla="*/ 329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96" h="360">
                    <a:moveTo>
                      <a:pt x="603" y="328"/>
                    </a:moveTo>
                    <a:cubicBezTo>
                      <a:pt x="603" y="327"/>
                      <a:pt x="603" y="327"/>
                      <a:pt x="603" y="327"/>
                    </a:cubicBezTo>
                    <a:cubicBezTo>
                      <a:pt x="603" y="327"/>
                      <a:pt x="605" y="327"/>
                      <a:pt x="606" y="327"/>
                    </a:cubicBezTo>
                    <a:cubicBezTo>
                      <a:pt x="607" y="327"/>
                      <a:pt x="615" y="328"/>
                      <a:pt x="617" y="326"/>
                    </a:cubicBezTo>
                    <a:cubicBezTo>
                      <a:pt x="620" y="325"/>
                      <a:pt x="620" y="321"/>
                      <a:pt x="624" y="321"/>
                    </a:cubicBezTo>
                    <a:cubicBezTo>
                      <a:pt x="624" y="325"/>
                      <a:pt x="624" y="325"/>
                      <a:pt x="628" y="325"/>
                    </a:cubicBezTo>
                    <a:cubicBezTo>
                      <a:pt x="622" y="325"/>
                      <a:pt x="611" y="330"/>
                      <a:pt x="611" y="336"/>
                    </a:cubicBezTo>
                    <a:cubicBezTo>
                      <a:pt x="611" y="339"/>
                      <a:pt x="615" y="344"/>
                      <a:pt x="617" y="344"/>
                    </a:cubicBezTo>
                    <a:cubicBezTo>
                      <a:pt x="619" y="344"/>
                      <a:pt x="625" y="336"/>
                      <a:pt x="631" y="334"/>
                    </a:cubicBezTo>
                    <a:cubicBezTo>
                      <a:pt x="632" y="334"/>
                      <a:pt x="652" y="326"/>
                      <a:pt x="652" y="324"/>
                    </a:cubicBezTo>
                    <a:cubicBezTo>
                      <a:pt x="652" y="321"/>
                      <a:pt x="644" y="321"/>
                      <a:pt x="642" y="321"/>
                    </a:cubicBezTo>
                    <a:cubicBezTo>
                      <a:pt x="634" y="321"/>
                      <a:pt x="621" y="313"/>
                      <a:pt x="621" y="305"/>
                    </a:cubicBezTo>
                    <a:cubicBezTo>
                      <a:pt x="621" y="304"/>
                      <a:pt x="623" y="301"/>
                      <a:pt x="624" y="298"/>
                    </a:cubicBezTo>
                    <a:cubicBezTo>
                      <a:pt x="622" y="298"/>
                      <a:pt x="619" y="298"/>
                      <a:pt x="617" y="298"/>
                    </a:cubicBezTo>
                    <a:cubicBezTo>
                      <a:pt x="618" y="295"/>
                      <a:pt x="629" y="294"/>
                      <a:pt x="629" y="288"/>
                    </a:cubicBezTo>
                    <a:cubicBezTo>
                      <a:pt x="629" y="283"/>
                      <a:pt x="620" y="284"/>
                      <a:pt x="614" y="284"/>
                    </a:cubicBezTo>
                    <a:cubicBezTo>
                      <a:pt x="601" y="284"/>
                      <a:pt x="595" y="293"/>
                      <a:pt x="587" y="294"/>
                    </a:cubicBezTo>
                    <a:cubicBezTo>
                      <a:pt x="590" y="286"/>
                      <a:pt x="596" y="289"/>
                      <a:pt x="603" y="282"/>
                    </a:cubicBezTo>
                    <a:cubicBezTo>
                      <a:pt x="607" y="278"/>
                      <a:pt x="604" y="276"/>
                      <a:pt x="610" y="274"/>
                    </a:cubicBezTo>
                    <a:cubicBezTo>
                      <a:pt x="621" y="270"/>
                      <a:pt x="627" y="272"/>
                      <a:pt x="638" y="272"/>
                    </a:cubicBezTo>
                    <a:cubicBezTo>
                      <a:pt x="652" y="272"/>
                      <a:pt x="660" y="277"/>
                      <a:pt x="669" y="266"/>
                    </a:cubicBezTo>
                    <a:cubicBezTo>
                      <a:pt x="673" y="261"/>
                      <a:pt x="696" y="259"/>
                      <a:pt x="696" y="250"/>
                    </a:cubicBezTo>
                    <a:cubicBezTo>
                      <a:pt x="696" y="244"/>
                      <a:pt x="694" y="241"/>
                      <a:pt x="691" y="236"/>
                    </a:cubicBezTo>
                    <a:cubicBezTo>
                      <a:pt x="689" y="236"/>
                      <a:pt x="692" y="234"/>
                      <a:pt x="689" y="232"/>
                    </a:cubicBezTo>
                    <a:cubicBezTo>
                      <a:pt x="689" y="229"/>
                      <a:pt x="689" y="229"/>
                      <a:pt x="689" y="229"/>
                    </a:cubicBezTo>
                    <a:cubicBezTo>
                      <a:pt x="682" y="232"/>
                      <a:pt x="669" y="237"/>
                      <a:pt x="662" y="237"/>
                    </a:cubicBezTo>
                    <a:cubicBezTo>
                      <a:pt x="661" y="237"/>
                      <a:pt x="659" y="237"/>
                      <a:pt x="659" y="236"/>
                    </a:cubicBezTo>
                    <a:cubicBezTo>
                      <a:pt x="665" y="233"/>
                      <a:pt x="680" y="231"/>
                      <a:pt x="682" y="225"/>
                    </a:cubicBezTo>
                    <a:cubicBezTo>
                      <a:pt x="682" y="224"/>
                      <a:pt x="680" y="224"/>
                      <a:pt x="680" y="222"/>
                    </a:cubicBezTo>
                    <a:cubicBezTo>
                      <a:pt x="673" y="223"/>
                      <a:pt x="658" y="220"/>
                      <a:pt x="658" y="210"/>
                    </a:cubicBezTo>
                    <a:cubicBezTo>
                      <a:pt x="658" y="209"/>
                      <a:pt x="658" y="209"/>
                      <a:pt x="658" y="209"/>
                    </a:cubicBezTo>
                    <a:cubicBezTo>
                      <a:pt x="652" y="209"/>
                      <a:pt x="648" y="205"/>
                      <a:pt x="644" y="202"/>
                    </a:cubicBezTo>
                    <a:cubicBezTo>
                      <a:pt x="646" y="201"/>
                      <a:pt x="649" y="201"/>
                      <a:pt x="649" y="197"/>
                    </a:cubicBezTo>
                    <a:cubicBezTo>
                      <a:pt x="649" y="194"/>
                      <a:pt x="646" y="192"/>
                      <a:pt x="647" y="189"/>
                    </a:cubicBezTo>
                    <a:cubicBezTo>
                      <a:pt x="644" y="188"/>
                      <a:pt x="635" y="182"/>
                      <a:pt x="637" y="177"/>
                    </a:cubicBezTo>
                    <a:cubicBezTo>
                      <a:pt x="640" y="171"/>
                      <a:pt x="628" y="169"/>
                      <a:pt x="627" y="161"/>
                    </a:cubicBezTo>
                    <a:cubicBezTo>
                      <a:pt x="626" y="161"/>
                      <a:pt x="623" y="159"/>
                      <a:pt x="622" y="158"/>
                    </a:cubicBezTo>
                    <a:cubicBezTo>
                      <a:pt x="620" y="159"/>
                      <a:pt x="616" y="162"/>
                      <a:pt x="616" y="166"/>
                    </a:cubicBezTo>
                    <a:cubicBezTo>
                      <a:pt x="616" y="170"/>
                      <a:pt x="607" y="180"/>
                      <a:pt x="599" y="180"/>
                    </a:cubicBezTo>
                    <a:cubicBezTo>
                      <a:pt x="594" y="180"/>
                      <a:pt x="593" y="174"/>
                      <a:pt x="590" y="174"/>
                    </a:cubicBezTo>
                    <a:cubicBezTo>
                      <a:pt x="585" y="174"/>
                      <a:pt x="583" y="160"/>
                      <a:pt x="582" y="154"/>
                    </a:cubicBezTo>
                    <a:cubicBezTo>
                      <a:pt x="581" y="146"/>
                      <a:pt x="565" y="152"/>
                      <a:pt x="565" y="141"/>
                    </a:cubicBezTo>
                    <a:cubicBezTo>
                      <a:pt x="557" y="140"/>
                      <a:pt x="556" y="130"/>
                      <a:pt x="548" y="130"/>
                    </a:cubicBezTo>
                    <a:cubicBezTo>
                      <a:pt x="544" y="130"/>
                      <a:pt x="544" y="133"/>
                      <a:pt x="540" y="133"/>
                    </a:cubicBezTo>
                    <a:cubicBezTo>
                      <a:pt x="531" y="133"/>
                      <a:pt x="526" y="128"/>
                      <a:pt x="518" y="128"/>
                    </a:cubicBezTo>
                    <a:cubicBezTo>
                      <a:pt x="514" y="128"/>
                      <a:pt x="510" y="130"/>
                      <a:pt x="510" y="135"/>
                    </a:cubicBezTo>
                    <a:cubicBezTo>
                      <a:pt x="510" y="138"/>
                      <a:pt x="520" y="142"/>
                      <a:pt x="510" y="148"/>
                    </a:cubicBezTo>
                    <a:cubicBezTo>
                      <a:pt x="507" y="151"/>
                      <a:pt x="516" y="157"/>
                      <a:pt x="516" y="161"/>
                    </a:cubicBezTo>
                    <a:cubicBezTo>
                      <a:pt x="517" y="170"/>
                      <a:pt x="509" y="172"/>
                      <a:pt x="505" y="173"/>
                    </a:cubicBezTo>
                    <a:cubicBezTo>
                      <a:pt x="512" y="185"/>
                      <a:pt x="522" y="188"/>
                      <a:pt x="522" y="207"/>
                    </a:cubicBezTo>
                    <a:cubicBezTo>
                      <a:pt x="522" y="212"/>
                      <a:pt x="505" y="225"/>
                      <a:pt x="499" y="226"/>
                    </a:cubicBezTo>
                    <a:cubicBezTo>
                      <a:pt x="509" y="231"/>
                      <a:pt x="505" y="247"/>
                      <a:pt x="509" y="252"/>
                    </a:cubicBezTo>
                    <a:cubicBezTo>
                      <a:pt x="508" y="254"/>
                      <a:pt x="504" y="256"/>
                      <a:pt x="504" y="259"/>
                    </a:cubicBezTo>
                    <a:cubicBezTo>
                      <a:pt x="500" y="259"/>
                      <a:pt x="498" y="264"/>
                      <a:pt x="495" y="262"/>
                    </a:cubicBezTo>
                    <a:cubicBezTo>
                      <a:pt x="488" y="257"/>
                      <a:pt x="478" y="248"/>
                      <a:pt x="478" y="239"/>
                    </a:cubicBezTo>
                    <a:cubicBezTo>
                      <a:pt x="478" y="230"/>
                      <a:pt x="480" y="223"/>
                      <a:pt x="472" y="218"/>
                    </a:cubicBezTo>
                    <a:cubicBezTo>
                      <a:pt x="453" y="218"/>
                      <a:pt x="453" y="218"/>
                      <a:pt x="453" y="218"/>
                    </a:cubicBezTo>
                    <a:cubicBezTo>
                      <a:pt x="442" y="210"/>
                      <a:pt x="430" y="205"/>
                      <a:pt x="418" y="201"/>
                    </a:cubicBezTo>
                    <a:cubicBezTo>
                      <a:pt x="415" y="200"/>
                      <a:pt x="409" y="195"/>
                      <a:pt x="405" y="195"/>
                    </a:cubicBezTo>
                    <a:cubicBezTo>
                      <a:pt x="400" y="195"/>
                      <a:pt x="398" y="199"/>
                      <a:pt x="394" y="199"/>
                    </a:cubicBezTo>
                    <a:cubicBezTo>
                      <a:pt x="394" y="192"/>
                      <a:pt x="390" y="176"/>
                      <a:pt x="383" y="176"/>
                    </a:cubicBezTo>
                    <a:cubicBezTo>
                      <a:pt x="380" y="176"/>
                      <a:pt x="379" y="178"/>
                      <a:pt x="376" y="179"/>
                    </a:cubicBezTo>
                    <a:cubicBezTo>
                      <a:pt x="377" y="176"/>
                      <a:pt x="376" y="174"/>
                      <a:pt x="376" y="166"/>
                    </a:cubicBezTo>
                    <a:cubicBezTo>
                      <a:pt x="376" y="155"/>
                      <a:pt x="380" y="148"/>
                      <a:pt x="386" y="141"/>
                    </a:cubicBezTo>
                    <a:cubicBezTo>
                      <a:pt x="388" y="139"/>
                      <a:pt x="393" y="128"/>
                      <a:pt x="396" y="127"/>
                    </a:cubicBezTo>
                    <a:cubicBezTo>
                      <a:pt x="400" y="125"/>
                      <a:pt x="409" y="128"/>
                      <a:pt x="409" y="121"/>
                    </a:cubicBezTo>
                    <a:cubicBezTo>
                      <a:pt x="409" y="117"/>
                      <a:pt x="398" y="116"/>
                      <a:pt x="394" y="114"/>
                    </a:cubicBezTo>
                    <a:cubicBezTo>
                      <a:pt x="397" y="115"/>
                      <a:pt x="388" y="109"/>
                      <a:pt x="411" y="116"/>
                    </a:cubicBezTo>
                    <a:cubicBezTo>
                      <a:pt x="417" y="118"/>
                      <a:pt x="414" y="110"/>
                      <a:pt x="417" y="110"/>
                    </a:cubicBezTo>
                    <a:cubicBezTo>
                      <a:pt x="418" y="110"/>
                      <a:pt x="420" y="110"/>
                      <a:pt x="423" y="110"/>
                    </a:cubicBezTo>
                    <a:cubicBezTo>
                      <a:pt x="430" y="110"/>
                      <a:pt x="434" y="103"/>
                      <a:pt x="439" y="100"/>
                    </a:cubicBezTo>
                    <a:cubicBezTo>
                      <a:pt x="439" y="95"/>
                      <a:pt x="439" y="95"/>
                      <a:pt x="439" y="95"/>
                    </a:cubicBezTo>
                    <a:cubicBezTo>
                      <a:pt x="429" y="93"/>
                      <a:pt x="419" y="94"/>
                      <a:pt x="415" y="86"/>
                    </a:cubicBezTo>
                    <a:cubicBezTo>
                      <a:pt x="415" y="86"/>
                      <a:pt x="418" y="86"/>
                      <a:pt x="420" y="86"/>
                    </a:cubicBezTo>
                    <a:cubicBezTo>
                      <a:pt x="424" y="88"/>
                      <a:pt x="427" y="92"/>
                      <a:pt x="433" y="92"/>
                    </a:cubicBezTo>
                    <a:cubicBezTo>
                      <a:pt x="438" y="92"/>
                      <a:pt x="446" y="86"/>
                      <a:pt x="446" y="83"/>
                    </a:cubicBezTo>
                    <a:cubicBezTo>
                      <a:pt x="446" y="82"/>
                      <a:pt x="442" y="77"/>
                      <a:pt x="444" y="77"/>
                    </a:cubicBezTo>
                    <a:cubicBezTo>
                      <a:pt x="450" y="77"/>
                      <a:pt x="452" y="82"/>
                      <a:pt x="456" y="82"/>
                    </a:cubicBezTo>
                    <a:cubicBezTo>
                      <a:pt x="459" y="82"/>
                      <a:pt x="461" y="80"/>
                      <a:pt x="466" y="80"/>
                    </a:cubicBezTo>
                    <a:cubicBezTo>
                      <a:pt x="464" y="78"/>
                      <a:pt x="466" y="73"/>
                      <a:pt x="469" y="79"/>
                    </a:cubicBezTo>
                    <a:cubicBezTo>
                      <a:pt x="471" y="81"/>
                      <a:pt x="486" y="69"/>
                      <a:pt x="486" y="65"/>
                    </a:cubicBezTo>
                    <a:cubicBezTo>
                      <a:pt x="486" y="63"/>
                      <a:pt x="479" y="60"/>
                      <a:pt x="479" y="58"/>
                    </a:cubicBezTo>
                    <a:cubicBezTo>
                      <a:pt x="479" y="56"/>
                      <a:pt x="476" y="51"/>
                      <a:pt x="485" y="47"/>
                    </a:cubicBezTo>
                    <a:cubicBezTo>
                      <a:pt x="486" y="44"/>
                      <a:pt x="485" y="45"/>
                      <a:pt x="485" y="40"/>
                    </a:cubicBezTo>
                    <a:cubicBezTo>
                      <a:pt x="475" y="40"/>
                      <a:pt x="478" y="33"/>
                      <a:pt x="466" y="33"/>
                    </a:cubicBezTo>
                    <a:cubicBezTo>
                      <a:pt x="463" y="32"/>
                      <a:pt x="461" y="31"/>
                      <a:pt x="459" y="31"/>
                    </a:cubicBezTo>
                    <a:cubicBezTo>
                      <a:pt x="455" y="31"/>
                      <a:pt x="452" y="33"/>
                      <a:pt x="452" y="36"/>
                    </a:cubicBezTo>
                    <a:cubicBezTo>
                      <a:pt x="452" y="40"/>
                      <a:pt x="456" y="42"/>
                      <a:pt x="456" y="44"/>
                    </a:cubicBezTo>
                    <a:cubicBezTo>
                      <a:pt x="456" y="47"/>
                      <a:pt x="449" y="47"/>
                      <a:pt x="448" y="50"/>
                    </a:cubicBezTo>
                    <a:cubicBezTo>
                      <a:pt x="446" y="55"/>
                      <a:pt x="446" y="59"/>
                      <a:pt x="442" y="64"/>
                    </a:cubicBezTo>
                    <a:cubicBezTo>
                      <a:pt x="436" y="72"/>
                      <a:pt x="427" y="59"/>
                      <a:pt x="427" y="56"/>
                    </a:cubicBezTo>
                    <a:cubicBezTo>
                      <a:pt x="427" y="52"/>
                      <a:pt x="432" y="53"/>
                      <a:pt x="432" y="48"/>
                    </a:cubicBezTo>
                    <a:cubicBezTo>
                      <a:pt x="432" y="46"/>
                      <a:pt x="424" y="38"/>
                      <a:pt x="421" y="38"/>
                    </a:cubicBezTo>
                    <a:cubicBezTo>
                      <a:pt x="413" y="38"/>
                      <a:pt x="419" y="51"/>
                      <a:pt x="410" y="51"/>
                    </a:cubicBezTo>
                    <a:cubicBezTo>
                      <a:pt x="410" y="46"/>
                      <a:pt x="409" y="42"/>
                      <a:pt x="403" y="40"/>
                    </a:cubicBezTo>
                    <a:cubicBezTo>
                      <a:pt x="404" y="38"/>
                      <a:pt x="405" y="37"/>
                      <a:pt x="406" y="36"/>
                    </a:cubicBezTo>
                    <a:cubicBezTo>
                      <a:pt x="402" y="33"/>
                      <a:pt x="395" y="36"/>
                      <a:pt x="392" y="32"/>
                    </a:cubicBezTo>
                    <a:cubicBezTo>
                      <a:pt x="394" y="31"/>
                      <a:pt x="399" y="29"/>
                      <a:pt x="399" y="25"/>
                    </a:cubicBezTo>
                    <a:cubicBezTo>
                      <a:pt x="399" y="19"/>
                      <a:pt x="391" y="20"/>
                      <a:pt x="390" y="15"/>
                    </a:cubicBezTo>
                    <a:cubicBezTo>
                      <a:pt x="390" y="7"/>
                      <a:pt x="384" y="1"/>
                      <a:pt x="373" y="1"/>
                    </a:cubicBezTo>
                    <a:cubicBezTo>
                      <a:pt x="367" y="0"/>
                      <a:pt x="369" y="4"/>
                      <a:pt x="370" y="7"/>
                    </a:cubicBezTo>
                    <a:cubicBezTo>
                      <a:pt x="366" y="8"/>
                      <a:pt x="362" y="7"/>
                      <a:pt x="362" y="11"/>
                    </a:cubicBezTo>
                    <a:cubicBezTo>
                      <a:pt x="362" y="14"/>
                      <a:pt x="364" y="15"/>
                      <a:pt x="364" y="18"/>
                    </a:cubicBezTo>
                    <a:cubicBezTo>
                      <a:pt x="364" y="21"/>
                      <a:pt x="360" y="21"/>
                      <a:pt x="360" y="25"/>
                    </a:cubicBezTo>
                    <a:cubicBezTo>
                      <a:pt x="360" y="34"/>
                      <a:pt x="380" y="29"/>
                      <a:pt x="380" y="38"/>
                    </a:cubicBezTo>
                    <a:cubicBezTo>
                      <a:pt x="380" y="40"/>
                      <a:pt x="378" y="47"/>
                      <a:pt x="378" y="47"/>
                    </a:cubicBezTo>
                    <a:cubicBezTo>
                      <a:pt x="380" y="46"/>
                      <a:pt x="381" y="45"/>
                      <a:pt x="384" y="44"/>
                    </a:cubicBezTo>
                    <a:cubicBezTo>
                      <a:pt x="387" y="56"/>
                      <a:pt x="368" y="50"/>
                      <a:pt x="368" y="64"/>
                    </a:cubicBezTo>
                    <a:cubicBezTo>
                      <a:pt x="359" y="67"/>
                      <a:pt x="366" y="57"/>
                      <a:pt x="364" y="54"/>
                    </a:cubicBezTo>
                    <a:cubicBezTo>
                      <a:pt x="363" y="53"/>
                      <a:pt x="355" y="51"/>
                      <a:pt x="351" y="51"/>
                    </a:cubicBezTo>
                    <a:cubicBezTo>
                      <a:pt x="346" y="51"/>
                      <a:pt x="344" y="54"/>
                      <a:pt x="344" y="60"/>
                    </a:cubicBezTo>
                    <a:cubicBezTo>
                      <a:pt x="339" y="59"/>
                      <a:pt x="336" y="60"/>
                      <a:pt x="320" y="60"/>
                    </a:cubicBezTo>
                    <a:cubicBezTo>
                      <a:pt x="304" y="60"/>
                      <a:pt x="286" y="55"/>
                      <a:pt x="282" y="43"/>
                    </a:cubicBezTo>
                    <a:cubicBezTo>
                      <a:pt x="277" y="44"/>
                      <a:pt x="260" y="44"/>
                      <a:pt x="260" y="51"/>
                    </a:cubicBezTo>
                    <a:cubicBezTo>
                      <a:pt x="260" y="53"/>
                      <a:pt x="261" y="54"/>
                      <a:pt x="263" y="54"/>
                    </a:cubicBezTo>
                    <a:cubicBezTo>
                      <a:pt x="268" y="54"/>
                      <a:pt x="276" y="52"/>
                      <a:pt x="279" y="49"/>
                    </a:cubicBezTo>
                    <a:cubicBezTo>
                      <a:pt x="280" y="59"/>
                      <a:pt x="266" y="51"/>
                      <a:pt x="266" y="61"/>
                    </a:cubicBezTo>
                    <a:cubicBezTo>
                      <a:pt x="266" y="63"/>
                      <a:pt x="269" y="69"/>
                      <a:pt x="267" y="69"/>
                    </a:cubicBezTo>
                    <a:cubicBezTo>
                      <a:pt x="262" y="69"/>
                      <a:pt x="260" y="62"/>
                      <a:pt x="256" y="60"/>
                    </a:cubicBezTo>
                    <a:cubicBezTo>
                      <a:pt x="251" y="58"/>
                      <a:pt x="251" y="58"/>
                      <a:pt x="251" y="58"/>
                    </a:cubicBezTo>
                    <a:cubicBezTo>
                      <a:pt x="244" y="58"/>
                      <a:pt x="240" y="58"/>
                      <a:pt x="233" y="58"/>
                    </a:cubicBezTo>
                    <a:cubicBezTo>
                      <a:pt x="227" y="58"/>
                      <a:pt x="223" y="60"/>
                      <a:pt x="217" y="61"/>
                    </a:cubicBezTo>
                    <a:cubicBezTo>
                      <a:pt x="206" y="61"/>
                      <a:pt x="206" y="57"/>
                      <a:pt x="206" y="56"/>
                    </a:cubicBezTo>
                    <a:cubicBezTo>
                      <a:pt x="206" y="53"/>
                      <a:pt x="215" y="55"/>
                      <a:pt x="216" y="53"/>
                    </a:cubicBezTo>
                    <a:cubicBezTo>
                      <a:pt x="208" y="42"/>
                      <a:pt x="210" y="43"/>
                      <a:pt x="193" y="45"/>
                    </a:cubicBezTo>
                    <a:cubicBezTo>
                      <a:pt x="176" y="46"/>
                      <a:pt x="167" y="32"/>
                      <a:pt x="150" y="32"/>
                    </a:cubicBezTo>
                    <a:cubicBezTo>
                      <a:pt x="144" y="32"/>
                      <a:pt x="142" y="36"/>
                      <a:pt x="137" y="36"/>
                    </a:cubicBezTo>
                    <a:cubicBezTo>
                      <a:pt x="134" y="36"/>
                      <a:pt x="131" y="30"/>
                      <a:pt x="130" y="28"/>
                    </a:cubicBezTo>
                    <a:cubicBezTo>
                      <a:pt x="125" y="29"/>
                      <a:pt x="125" y="35"/>
                      <a:pt x="119" y="35"/>
                    </a:cubicBezTo>
                    <a:cubicBezTo>
                      <a:pt x="114" y="35"/>
                      <a:pt x="106" y="22"/>
                      <a:pt x="104" y="22"/>
                    </a:cubicBezTo>
                    <a:cubicBezTo>
                      <a:pt x="99" y="22"/>
                      <a:pt x="101" y="31"/>
                      <a:pt x="95" y="31"/>
                    </a:cubicBezTo>
                    <a:cubicBezTo>
                      <a:pt x="92" y="31"/>
                      <a:pt x="90" y="29"/>
                      <a:pt x="89" y="27"/>
                    </a:cubicBezTo>
                    <a:cubicBezTo>
                      <a:pt x="81" y="29"/>
                      <a:pt x="77" y="29"/>
                      <a:pt x="69" y="32"/>
                    </a:cubicBezTo>
                    <a:cubicBezTo>
                      <a:pt x="66" y="33"/>
                      <a:pt x="59" y="38"/>
                      <a:pt x="56" y="36"/>
                    </a:cubicBezTo>
                    <a:cubicBezTo>
                      <a:pt x="49" y="29"/>
                      <a:pt x="50" y="38"/>
                      <a:pt x="47" y="38"/>
                    </a:cubicBezTo>
                    <a:cubicBezTo>
                      <a:pt x="29" y="39"/>
                      <a:pt x="41" y="46"/>
                      <a:pt x="39" y="46"/>
                    </a:cubicBezTo>
                    <a:cubicBezTo>
                      <a:pt x="32" y="46"/>
                      <a:pt x="19" y="44"/>
                      <a:pt x="7" y="37"/>
                    </a:cubicBezTo>
                    <a:cubicBezTo>
                      <a:pt x="7" y="37"/>
                      <a:pt x="3" y="34"/>
                      <a:pt x="3" y="33"/>
                    </a:cubicBezTo>
                    <a:cubicBezTo>
                      <a:pt x="1" y="34"/>
                      <a:pt x="2" y="34"/>
                      <a:pt x="0" y="33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3" y="161"/>
                      <a:pt x="12" y="156"/>
                      <a:pt x="15" y="162"/>
                    </a:cubicBezTo>
                    <a:cubicBezTo>
                      <a:pt x="18" y="166"/>
                      <a:pt x="24" y="173"/>
                      <a:pt x="30" y="173"/>
                    </a:cubicBezTo>
                    <a:cubicBezTo>
                      <a:pt x="34" y="173"/>
                      <a:pt x="34" y="167"/>
                      <a:pt x="38" y="166"/>
                    </a:cubicBezTo>
                    <a:cubicBezTo>
                      <a:pt x="39" y="166"/>
                      <a:pt x="41" y="166"/>
                      <a:pt x="43" y="165"/>
                    </a:cubicBezTo>
                    <a:cubicBezTo>
                      <a:pt x="52" y="173"/>
                      <a:pt x="56" y="176"/>
                      <a:pt x="64" y="188"/>
                    </a:cubicBezTo>
                    <a:cubicBezTo>
                      <a:pt x="64" y="189"/>
                      <a:pt x="66" y="189"/>
                      <a:pt x="67" y="192"/>
                    </a:cubicBezTo>
                    <a:cubicBezTo>
                      <a:pt x="68" y="195"/>
                      <a:pt x="70" y="200"/>
                      <a:pt x="73" y="203"/>
                    </a:cubicBezTo>
                    <a:cubicBezTo>
                      <a:pt x="75" y="205"/>
                      <a:pt x="78" y="204"/>
                      <a:pt x="80" y="206"/>
                    </a:cubicBezTo>
                    <a:cubicBezTo>
                      <a:pt x="83" y="209"/>
                      <a:pt x="87" y="210"/>
                      <a:pt x="87" y="216"/>
                    </a:cubicBezTo>
                    <a:cubicBezTo>
                      <a:pt x="87" y="219"/>
                      <a:pt x="83" y="220"/>
                      <a:pt x="83" y="222"/>
                    </a:cubicBezTo>
                    <a:cubicBezTo>
                      <a:pt x="83" y="223"/>
                      <a:pt x="85" y="224"/>
                      <a:pt x="85" y="226"/>
                    </a:cubicBezTo>
                    <a:cubicBezTo>
                      <a:pt x="85" y="230"/>
                      <a:pt x="84" y="237"/>
                      <a:pt x="88" y="238"/>
                    </a:cubicBezTo>
                    <a:cubicBezTo>
                      <a:pt x="90" y="239"/>
                      <a:pt x="93" y="239"/>
                      <a:pt x="94" y="241"/>
                    </a:cubicBezTo>
                    <a:cubicBezTo>
                      <a:pt x="97" y="243"/>
                      <a:pt x="94" y="247"/>
                      <a:pt x="97" y="249"/>
                    </a:cubicBezTo>
                    <a:cubicBezTo>
                      <a:pt x="97" y="249"/>
                      <a:pt x="105" y="254"/>
                      <a:pt x="105" y="255"/>
                    </a:cubicBezTo>
                    <a:cubicBezTo>
                      <a:pt x="107" y="261"/>
                      <a:pt x="107" y="269"/>
                      <a:pt x="117" y="269"/>
                    </a:cubicBezTo>
                    <a:cubicBezTo>
                      <a:pt x="119" y="275"/>
                      <a:pt x="129" y="271"/>
                      <a:pt x="131" y="279"/>
                    </a:cubicBezTo>
                    <a:cubicBezTo>
                      <a:pt x="132" y="282"/>
                      <a:pt x="139" y="282"/>
                      <a:pt x="142" y="285"/>
                    </a:cubicBezTo>
                    <a:cubicBezTo>
                      <a:pt x="142" y="286"/>
                      <a:pt x="144" y="286"/>
                      <a:pt x="145" y="287"/>
                    </a:cubicBezTo>
                    <a:cubicBezTo>
                      <a:pt x="145" y="287"/>
                      <a:pt x="145" y="287"/>
                      <a:pt x="145" y="287"/>
                    </a:cubicBezTo>
                    <a:cubicBezTo>
                      <a:pt x="375" y="287"/>
                      <a:pt x="375" y="287"/>
                      <a:pt x="375" y="287"/>
                    </a:cubicBezTo>
                    <a:cubicBezTo>
                      <a:pt x="375" y="283"/>
                      <a:pt x="375" y="283"/>
                      <a:pt x="375" y="283"/>
                    </a:cubicBezTo>
                    <a:cubicBezTo>
                      <a:pt x="378" y="286"/>
                      <a:pt x="378" y="288"/>
                      <a:pt x="382" y="290"/>
                    </a:cubicBezTo>
                    <a:cubicBezTo>
                      <a:pt x="396" y="290"/>
                      <a:pt x="396" y="290"/>
                      <a:pt x="396" y="290"/>
                    </a:cubicBezTo>
                    <a:cubicBezTo>
                      <a:pt x="402" y="296"/>
                      <a:pt x="409" y="296"/>
                      <a:pt x="420" y="296"/>
                    </a:cubicBezTo>
                    <a:cubicBezTo>
                      <a:pt x="424" y="295"/>
                      <a:pt x="424" y="296"/>
                      <a:pt x="427" y="295"/>
                    </a:cubicBezTo>
                    <a:cubicBezTo>
                      <a:pt x="430" y="293"/>
                      <a:pt x="429" y="289"/>
                      <a:pt x="432" y="289"/>
                    </a:cubicBezTo>
                    <a:cubicBezTo>
                      <a:pt x="435" y="289"/>
                      <a:pt x="438" y="294"/>
                      <a:pt x="439" y="295"/>
                    </a:cubicBezTo>
                    <a:cubicBezTo>
                      <a:pt x="440" y="294"/>
                      <a:pt x="439" y="292"/>
                      <a:pt x="439" y="291"/>
                    </a:cubicBezTo>
                    <a:cubicBezTo>
                      <a:pt x="440" y="291"/>
                      <a:pt x="441" y="291"/>
                      <a:pt x="442" y="291"/>
                    </a:cubicBezTo>
                    <a:cubicBezTo>
                      <a:pt x="443" y="291"/>
                      <a:pt x="455" y="301"/>
                      <a:pt x="456" y="302"/>
                    </a:cubicBezTo>
                    <a:cubicBezTo>
                      <a:pt x="458" y="305"/>
                      <a:pt x="456" y="308"/>
                      <a:pt x="458" y="310"/>
                    </a:cubicBezTo>
                    <a:cubicBezTo>
                      <a:pt x="465" y="317"/>
                      <a:pt x="474" y="316"/>
                      <a:pt x="481" y="320"/>
                    </a:cubicBezTo>
                    <a:cubicBezTo>
                      <a:pt x="488" y="320"/>
                      <a:pt x="488" y="320"/>
                      <a:pt x="488" y="320"/>
                    </a:cubicBezTo>
                    <a:cubicBezTo>
                      <a:pt x="492" y="323"/>
                      <a:pt x="496" y="325"/>
                      <a:pt x="496" y="330"/>
                    </a:cubicBezTo>
                    <a:cubicBezTo>
                      <a:pt x="496" y="332"/>
                      <a:pt x="495" y="333"/>
                      <a:pt x="493" y="333"/>
                    </a:cubicBezTo>
                    <a:cubicBezTo>
                      <a:pt x="490" y="333"/>
                      <a:pt x="486" y="329"/>
                      <a:pt x="485" y="328"/>
                    </a:cubicBezTo>
                    <a:cubicBezTo>
                      <a:pt x="484" y="333"/>
                      <a:pt x="481" y="347"/>
                      <a:pt x="477" y="347"/>
                    </a:cubicBezTo>
                    <a:cubicBezTo>
                      <a:pt x="474" y="350"/>
                      <a:pt x="471" y="352"/>
                      <a:pt x="471" y="356"/>
                    </a:cubicBezTo>
                    <a:cubicBezTo>
                      <a:pt x="472" y="358"/>
                      <a:pt x="474" y="360"/>
                      <a:pt x="475" y="360"/>
                    </a:cubicBezTo>
                    <a:cubicBezTo>
                      <a:pt x="478" y="360"/>
                      <a:pt x="478" y="358"/>
                      <a:pt x="479" y="357"/>
                    </a:cubicBezTo>
                    <a:cubicBezTo>
                      <a:pt x="482" y="354"/>
                      <a:pt x="486" y="355"/>
                      <a:pt x="490" y="355"/>
                    </a:cubicBezTo>
                    <a:cubicBezTo>
                      <a:pt x="494" y="355"/>
                      <a:pt x="496" y="357"/>
                      <a:pt x="497" y="356"/>
                    </a:cubicBezTo>
                    <a:cubicBezTo>
                      <a:pt x="499" y="355"/>
                      <a:pt x="501" y="354"/>
                      <a:pt x="502" y="354"/>
                    </a:cubicBezTo>
                    <a:cubicBezTo>
                      <a:pt x="501" y="352"/>
                      <a:pt x="501" y="350"/>
                      <a:pt x="500" y="349"/>
                    </a:cubicBezTo>
                    <a:cubicBezTo>
                      <a:pt x="500" y="348"/>
                      <a:pt x="498" y="347"/>
                      <a:pt x="498" y="346"/>
                    </a:cubicBezTo>
                    <a:cubicBezTo>
                      <a:pt x="498" y="345"/>
                      <a:pt x="501" y="344"/>
                      <a:pt x="502" y="344"/>
                    </a:cubicBezTo>
                    <a:cubicBezTo>
                      <a:pt x="508" y="342"/>
                      <a:pt x="522" y="338"/>
                      <a:pt x="529" y="338"/>
                    </a:cubicBezTo>
                    <a:cubicBezTo>
                      <a:pt x="530" y="338"/>
                      <a:pt x="540" y="328"/>
                      <a:pt x="542" y="326"/>
                    </a:cubicBezTo>
                    <a:cubicBezTo>
                      <a:pt x="543" y="325"/>
                      <a:pt x="550" y="325"/>
                      <a:pt x="557" y="325"/>
                    </a:cubicBezTo>
                    <a:cubicBezTo>
                      <a:pt x="559" y="325"/>
                      <a:pt x="561" y="325"/>
                      <a:pt x="564" y="325"/>
                    </a:cubicBezTo>
                    <a:cubicBezTo>
                      <a:pt x="567" y="325"/>
                      <a:pt x="569" y="325"/>
                      <a:pt x="571" y="324"/>
                    </a:cubicBezTo>
                    <a:cubicBezTo>
                      <a:pt x="574" y="324"/>
                      <a:pt x="573" y="323"/>
                      <a:pt x="574" y="322"/>
                    </a:cubicBezTo>
                    <a:cubicBezTo>
                      <a:pt x="580" y="316"/>
                      <a:pt x="579" y="307"/>
                      <a:pt x="587" y="302"/>
                    </a:cubicBezTo>
                    <a:cubicBezTo>
                      <a:pt x="590" y="306"/>
                      <a:pt x="596" y="300"/>
                      <a:pt x="598" y="304"/>
                    </a:cubicBezTo>
                    <a:cubicBezTo>
                      <a:pt x="602" y="311"/>
                      <a:pt x="599" y="322"/>
                      <a:pt x="603" y="329"/>
                    </a:cubicBezTo>
                    <a:lnTo>
                      <a:pt x="603" y="328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38" name="Freeform 103"/>
              <p:cNvSpPr>
                <a:spLocks/>
              </p:cNvSpPr>
              <p:nvPr/>
            </p:nvSpPr>
            <p:spPr bwMode="auto">
              <a:xfrm>
                <a:off x="1038083" y="1356969"/>
                <a:ext cx="745999" cy="544010"/>
              </a:xfrm>
              <a:custGeom>
                <a:avLst/>
                <a:gdLst>
                  <a:gd name="T0" fmla="*/ 218 w 305"/>
                  <a:gd name="T1" fmla="*/ 148 h 222"/>
                  <a:gd name="T2" fmla="*/ 248 w 305"/>
                  <a:gd name="T3" fmla="*/ 163 h 222"/>
                  <a:gd name="T4" fmla="*/ 261 w 305"/>
                  <a:gd name="T5" fmla="*/ 155 h 222"/>
                  <a:gd name="T6" fmla="*/ 285 w 305"/>
                  <a:gd name="T7" fmla="*/ 182 h 222"/>
                  <a:gd name="T8" fmla="*/ 298 w 305"/>
                  <a:gd name="T9" fmla="*/ 196 h 222"/>
                  <a:gd name="T10" fmla="*/ 301 w 305"/>
                  <a:gd name="T11" fmla="*/ 212 h 222"/>
                  <a:gd name="T12" fmla="*/ 286 w 305"/>
                  <a:gd name="T13" fmla="*/ 203 h 222"/>
                  <a:gd name="T14" fmla="*/ 278 w 305"/>
                  <a:gd name="T15" fmla="*/ 195 h 222"/>
                  <a:gd name="T16" fmla="*/ 277 w 305"/>
                  <a:gd name="T17" fmla="*/ 186 h 222"/>
                  <a:gd name="T18" fmla="*/ 269 w 305"/>
                  <a:gd name="T19" fmla="*/ 186 h 222"/>
                  <a:gd name="T20" fmla="*/ 268 w 305"/>
                  <a:gd name="T21" fmla="*/ 175 h 222"/>
                  <a:gd name="T22" fmla="*/ 254 w 305"/>
                  <a:gd name="T23" fmla="*/ 169 h 222"/>
                  <a:gd name="T24" fmla="*/ 236 w 305"/>
                  <a:gd name="T25" fmla="*/ 163 h 222"/>
                  <a:gd name="T26" fmla="*/ 195 w 305"/>
                  <a:gd name="T27" fmla="*/ 153 h 222"/>
                  <a:gd name="T28" fmla="*/ 156 w 305"/>
                  <a:gd name="T29" fmla="*/ 143 h 222"/>
                  <a:gd name="T30" fmla="*/ 130 w 305"/>
                  <a:gd name="T31" fmla="*/ 163 h 222"/>
                  <a:gd name="T32" fmla="*/ 129 w 305"/>
                  <a:gd name="T33" fmla="*/ 159 h 222"/>
                  <a:gd name="T34" fmla="*/ 142 w 305"/>
                  <a:gd name="T35" fmla="*/ 142 h 222"/>
                  <a:gd name="T36" fmla="*/ 139 w 305"/>
                  <a:gd name="T37" fmla="*/ 139 h 222"/>
                  <a:gd name="T38" fmla="*/ 113 w 305"/>
                  <a:gd name="T39" fmla="*/ 168 h 222"/>
                  <a:gd name="T40" fmla="*/ 93 w 305"/>
                  <a:gd name="T41" fmla="*/ 187 h 222"/>
                  <a:gd name="T42" fmla="*/ 51 w 305"/>
                  <a:gd name="T43" fmla="*/ 209 h 222"/>
                  <a:gd name="T44" fmla="*/ 37 w 305"/>
                  <a:gd name="T45" fmla="*/ 213 h 222"/>
                  <a:gd name="T46" fmla="*/ 60 w 305"/>
                  <a:gd name="T47" fmla="*/ 199 h 222"/>
                  <a:gd name="T48" fmla="*/ 96 w 305"/>
                  <a:gd name="T49" fmla="*/ 166 h 222"/>
                  <a:gd name="T50" fmla="*/ 81 w 305"/>
                  <a:gd name="T51" fmla="*/ 170 h 222"/>
                  <a:gd name="T52" fmla="*/ 72 w 305"/>
                  <a:gd name="T53" fmla="*/ 173 h 222"/>
                  <a:gd name="T54" fmla="*/ 57 w 305"/>
                  <a:gd name="T55" fmla="*/ 169 h 222"/>
                  <a:gd name="T56" fmla="*/ 50 w 305"/>
                  <a:gd name="T57" fmla="*/ 171 h 222"/>
                  <a:gd name="T58" fmla="*/ 47 w 305"/>
                  <a:gd name="T59" fmla="*/ 158 h 222"/>
                  <a:gd name="T60" fmla="*/ 39 w 305"/>
                  <a:gd name="T61" fmla="*/ 159 h 222"/>
                  <a:gd name="T62" fmla="*/ 24 w 305"/>
                  <a:gd name="T63" fmla="*/ 145 h 222"/>
                  <a:gd name="T64" fmla="*/ 34 w 305"/>
                  <a:gd name="T65" fmla="*/ 117 h 222"/>
                  <a:gd name="T66" fmla="*/ 51 w 305"/>
                  <a:gd name="T67" fmla="*/ 98 h 222"/>
                  <a:gd name="T68" fmla="*/ 55 w 305"/>
                  <a:gd name="T69" fmla="*/ 94 h 222"/>
                  <a:gd name="T70" fmla="*/ 39 w 305"/>
                  <a:gd name="T71" fmla="*/ 99 h 222"/>
                  <a:gd name="T72" fmla="*/ 12 w 305"/>
                  <a:gd name="T73" fmla="*/ 97 h 222"/>
                  <a:gd name="T74" fmla="*/ 9 w 305"/>
                  <a:gd name="T75" fmla="*/ 86 h 222"/>
                  <a:gd name="T76" fmla="*/ 26 w 305"/>
                  <a:gd name="T77" fmla="*/ 69 h 222"/>
                  <a:gd name="T78" fmla="*/ 42 w 305"/>
                  <a:gd name="T79" fmla="*/ 75 h 222"/>
                  <a:gd name="T80" fmla="*/ 32 w 305"/>
                  <a:gd name="T81" fmla="*/ 61 h 222"/>
                  <a:gd name="T82" fmla="*/ 9 w 305"/>
                  <a:gd name="T83" fmla="*/ 44 h 222"/>
                  <a:gd name="T84" fmla="*/ 29 w 305"/>
                  <a:gd name="T85" fmla="*/ 36 h 222"/>
                  <a:gd name="T86" fmla="*/ 76 w 305"/>
                  <a:gd name="T87" fmla="*/ 8 h 222"/>
                  <a:gd name="T88" fmla="*/ 97 w 305"/>
                  <a:gd name="T89" fmla="*/ 4 h 222"/>
                  <a:gd name="T90" fmla="*/ 102 w 305"/>
                  <a:gd name="T91" fmla="*/ 4 h 222"/>
                  <a:gd name="T92" fmla="*/ 123 w 305"/>
                  <a:gd name="T93" fmla="*/ 7 h 222"/>
                  <a:gd name="T94" fmla="*/ 154 w 305"/>
                  <a:gd name="T95" fmla="*/ 13 h 222"/>
                  <a:gd name="T96" fmla="*/ 199 w 305"/>
                  <a:gd name="T97" fmla="*/ 18 h 222"/>
                  <a:gd name="T98" fmla="*/ 218 w 305"/>
                  <a:gd name="T99" fmla="*/ 23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5" h="222">
                    <a:moveTo>
                      <a:pt x="218" y="23"/>
                    </a:moveTo>
                    <a:cubicBezTo>
                      <a:pt x="218" y="148"/>
                      <a:pt x="218" y="148"/>
                      <a:pt x="218" y="148"/>
                    </a:cubicBezTo>
                    <a:cubicBezTo>
                      <a:pt x="221" y="151"/>
                      <a:pt x="230" y="146"/>
                      <a:pt x="233" y="152"/>
                    </a:cubicBezTo>
                    <a:cubicBezTo>
                      <a:pt x="236" y="156"/>
                      <a:pt x="242" y="163"/>
                      <a:pt x="248" y="163"/>
                    </a:cubicBezTo>
                    <a:cubicBezTo>
                      <a:pt x="252" y="163"/>
                      <a:pt x="252" y="157"/>
                      <a:pt x="256" y="156"/>
                    </a:cubicBezTo>
                    <a:cubicBezTo>
                      <a:pt x="257" y="156"/>
                      <a:pt x="259" y="156"/>
                      <a:pt x="261" y="155"/>
                    </a:cubicBezTo>
                    <a:cubicBezTo>
                      <a:pt x="270" y="163"/>
                      <a:pt x="274" y="166"/>
                      <a:pt x="282" y="178"/>
                    </a:cubicBezTo>
                    <a:cubicBezTo>
                      <a:pt x="282" y="179"/>
                      <a:pt x="284" y="179"/>
                      <a:pt x="285" y="182"/>
                    </a:cubicBezTo>
                    <a:cubicBezTo>
                      <a:pt x="286" y="185"/>
                      <a:pt x="288" y="190"/>
                      <a:pt x="291" y="193"/>
                    </a:cubicBezTo>
                    <a:cubicBezTo>
                      <a:pt x="293" y="195"/>
                      <a:pt x="296" y="194"/>
                      <a:pt x="298" y="196"/>
                    </a:cubicBezTo>
                    <a:cubicBezTo>
                      <a:pt x="301" y="199"/>
                      <a:pt x="305" y="200"/>
                      <a:pt x="305" y="206"/>
                    </a:cubicBezTo>
                    <a:cubicBezTo>
                      <a:pt x="305" y="209"/>
                      <a:pt x="301" y="210"/>
                      <a:pt x="301" y="212"/>
                    </a:cubicBezTo>
                    <a:cubicBezTo>
                      <a:pt x="300" y="212"/>
                      <a:pt x="300" y="212"/>
                      <a:pt x="299" y="212"/>
                    </a:cubicBezTo>
                    <a:cubicBezTo>
                      <a:pt x="294" y="212"/>
                      <a:pt x="286" y="207"/>
                      <a:pt x="286" y="203"/>
                    </a:cubicBezTo>
                    <a:cubicBezTo>
                      <a:pt x="286" y="201"/>
                      <a:pt x="286" y="202"/>
                      <a:pt x="286" y="199"/>
                    </a:cubicBezTo>
                    <a:cubicBezTo>
                      <a:pt x="286" y="195"/>
                      <a:pt x="283" y="195"/>
                      <a:pt x="278" y="195"/>
                    </a:cubicBezTo>
                    <a:cubicBezTo>
                      <a:pt x="274" y="195"/>
                      <a:pt x="273" y="192"/>
                      <a:pt x="273" y="191"/>
                    </a:cubicBezTo>
                    <a:cubicBezTo>
                      <a:pt x="273" y="188"/>
                      <a:pt x="277" y="188"/>
                      <a:pt x="277" y="186"/>
                    </a:cubicBezTo>
                    <a:cubicBezTo>
                      <a:pt x="277" y="184"/>
                      <a:pt x="277" y="183"/>
                      <a:pt x="277" y="182"/>
                    </a:cubicBezTo>
                    <a:cubicBezTo>
                      <a:pt x="272" y="182"/>
                      <a:pt x="273" y="186"/>
                      <a:pt x="269" y="186"/>
                    </a:cubicBezTo>
                    <a:cubicBezTo>
                      <a:pt x="268" y="186"/>
                      <a:pt x="265" y="183"/>
                      <a:pt x="265" y="181"/>
                    </a:cubicBezTo>
                    <a:cubicBezTo>
                      <a:pt x="265" y="178"/>
                      <a:pt x="267" y="177"/>
                      <a:pt x="268" y="175"/>
                    </a:cubicBezTo>
                    <a:cubicBezTo>
                      <a:pt x="266" y="174"/>
                      <a:pt x="264" y="171"/>
                      <a:pt x="263" y="173"/>
                    </a:cubicBezTo>
                    <a:cubicBezTo>
                      <a:pt x="258" y="173"/>
                      <a:pt x="256" y="171"/>
                      <a:pt x="254" y="169"/>
                    </a:cubicBezTo>
                    <a:cubicBezTo>
                      <a:pt x="253" y="171"/>
                      <a:pt x="252" y="174"/>
                      <a:pt x="250" y="174"/>
                    </a:cubicBezTo>
                    <a:cubicBezTo>
                      <a:pt x="244" y="174"/>
                      <a:pt x="240" y="166"/>
                      <a:pt x="236" y="163"/>
                    </a:cubicBezTo>
                    <a:cubicBezTo>
                      <a:pt x="229" y="158"/>
                      <a:pt x="219" y="158"/>
                      <a:pt x="210" y="153"/>
                    </a:cubicBezTo>
                    <a:cubicBezTo>
                      <a:pt x="195" y="153"/>
                      <a:pt x="195" y="153"/>
                      <a:pt x="195" y="153"/>
                    </a:cubicBezTo>
                    <a:cubicBezTo>
                      <a:pt x="185" y="150"/>
                      <a:pt x="173" y="149"/>
                      <a:pt x="168" y="139"/>
                    </a:cubicBezTo>
                    <a:cubicBezTo>
                      <a:pt x="164" y="140"/>
                      <a:pt x="158" y="142"/>
                      <a:pt x="156" y="143"/>
                    </a:cubicBezTo>
                    <a:cubicBezTo>
                      <a:pt x="157" y="145"/>
                      <a:pt x="157" y="146"/>
                      <a:pt x="159" y="147"/>
                    </a:cubicBezTo>
                    <a:cubicBezTo>
                      <a:pt x="155" y="153"/>
                      <a:pt x="137" y="163"/>
                      <a:pt x="130" y="163"/>
                    </a:cubicBezTo>
                    <a:cubicBezTo>
                      <a:pt x="129" y="163"/>
                      <a:pt x="127" y="162"/>
                      <a:pt x="127" y="161"/>
                    </a:cubicBezTo>
                    <a:cubicBezTo>
                      <a:pt x="127" y="160"/>
                      <a:pt x="129" y="159"/>
                      <a:pt x="129" y="159"/>
                    </a:cubicBezTo>
                    <a:cubicBezTo>
                      <a:pt x="128" y="157"/>
                      <a:pt x="129" y="157"/>
                      <a:pt x="129" y="156"/>
                    </a:cubicBezTo>
                    <a:cubicBezTo>
                      <a:pt x="129" y="149"/>
                      <a:pt x="133" y="144"/>
                      <a:pt x="142" y="142"/>
                    </a:cubicBezTo>
                    <a:cubicBezTo>
                      <a:pt x="142" y="141"/>
                      <a:pt x="142" y="140"/>
                      <a:pt x="142" y="139"/>
                    </a:cubicBezTo>
                    <a:cubicBezTo>
                      <a:pt x="140" y="139"/>
                      <a:pt x="140" y="139"/>
                      <a:pt x="139" y="139"/>
                    </a:cubicBezTo>
                    <a:cubicBezTo>
                      <a:pt x="132" y="139"/>
                      <a:pt x="113" y="155"/>
                      <a:pt x="113" y="164"/>
                    </a:cubicBezTo>
                    <a:cubicBezTo>
                      <a:pt x="113" y="166"/>
                      <a:pt x="113" y="167"/>
                      <a:pt x="113" y="168"/>
                    </a:cubicBezTo>
                    <a:cubicBezTo>
                      <a:pt x="113" y="175"/>
                      <a:pt x="107" y="177"/>
                      <a:pt x="100" y="180"/>
                    </a:cubicBezTo>
                    <a:cubicBezTo>
                      <a:pt x="96" y="181"/>
                      <a:pt x="95" y="184"/>
                      <a:pt x="93" y="187"/>
                    </a:cubicBezTo>
                    <a:cubicBezTo>
                      <a:pt x="88" y="193"/>
                      <a:pt x="79" y="195"/>
                      <a:pt x="74" y="200"/>
                    </a:cubicBezTo>
                    <a:cubicBezTo>
                      <a:pt x="70" y="204"/>
                      <a:pt x="59" y="208"/>
                      <a:pt x="51" y="209"/>
                    </a:cubicBezTo>
                    <a:cubicBezTo>
                      <a:pt x="41" y="210"/>
                      <a:pt x="35" y="222"/>
                      <a:pt x="23" y="219"/>
                    </a:cubicBezTo>
                    <a:cubicBezTo>
                      <a:pt x="26" y="214"/>
                      <a:pt x="32" y="216"/>
                      <a:pt x="37" y="213"/>
                    </a:cubicBezTo>
                    <a:cubicBezTo>
                      <a:pt x="40" y="211"/>
                      <a:pt x="43" y="205"/>
                      <a:pt x="46" y="203"/>
                    </a:cubicBezTo>
                    <a:cubicBezTo>
                      <a:pt x="51" y="201"/>
                      <a:pt x="56" y="203"/>
                      <a:pt x="60" y="199"/>
                    </a:cubicBezTo>
                    <a:cubicBezTo>
                      <a:pt x="65" y="193"/>
                      <a:pt x="76" y="188"/>
                      <a:pt x="83" y="183"/>
                    </a:cubicBezTo>
                    <a:cubicBezTo>
                      <a:pt x="89" y="179"/>
                      <a:pt x="89" y="170"/>
                      <a:pt x="96" y="166"/>
                    </a:cubicBezTo>
                    <a:cubicBezTo>
                      <a:pt x="92" y="166"/>
                      <a:pt x="92" y="166"/>
                      <a:pt x="92" y="166"/>
                    </a:cubicBezTo>
                    <a:cubicBezTo>
                      <a:pt x="88" y="168"/>
                      <a:pt x="86" y="170"/>
                      <a:pt x="81" y="170"/>
                    </a:cubicBezTo>
                    <a:cubicBezTo>
                      <a:pt x="78" y="170"/>
                      <a:pt x="76" y="168"/>
                      <a:pt x="74" y="168"/>
                    </a:cubicBezTo>
                    <a:cubicBezTo>
                      <a:pt x="73" y="170"/>
                      <a:pt x="72" y="171"/>
                      <a:pt x="72" y="173"/>
                    </a:cubicBezTo>
                    <a:cubicBezTo>
                      <a:pt x="65" y="170"/>
                      <a:pt x="63" y="168"/>
                      <a:pt x="58" y="165"/>
                    </a:cubicBezTo>
                    <a:cubicBezTo>
                      <a:pt x="57" y="166"/>
                      <a:pt x="57" y="168"/>
                      <a:pt x="57" y="169"/>
                    </a:cubicBezTo>
                    <a:cubicBezTo>
                      <a:pt x="55" y="169"/>
                      <a:pt x="55" y="169"/>
                      <a:pt x="54" y="169"/>
                    </a:cubicBezTo>
                    <a:cubicBezTo>
                      <a:pt x="52" y="169"/>
                      <a:pt x="51" y="171"/>
                      <a:pt x="50" y="171"/>
                    </a:cubicBezTo>
                    <a:cubicBezTo>
                      <a:pt x="48" y="171"/>
                      <a:pt x="47" y="166"/>
                      <a:pt x="47" y="164"/>
                    </a:cubicBezTo>
                    <a:cubicBezTo>
                      <a:pt x="47" y="161"/>
                      <a:pt x="47" y="161"/>
                      <a:pt x="47" y="158"/>
                    </a:cubicBezTo>
                    <a:cubicBezTo>
                      <a:pt x="47" y="158"/>
                      <a:pt x="47" y="154"/>
                      <a:pt x="45" y="154"/>
                    </a:cubicBezTo>
                    <a:cubicBezTo>
                      <a:pt x="42" y="154"/>
                      <a:pt x="40" y="159"/>
                      <a:pt x="39" y="159"/>
                    </a:cubicBezTo>
                    <a:cubicBezTo>
                      <a:pt x="35" y="159"/>
                      <a:pt x="22" y="148"/>
                      <a:pt x="20" y="146"/>
                    </a:cubicBezTo>
                    <a:cubicBezTo>
                      <a:pt x="21" y="146"/>
                      <a:pt x="22" y="145"/>
                      <a:pt x="24" y="145"/>
                    </a:cubicBezTo>
                    <a:cubicBezTo>
                      <a:pt x="22" y="139"/>
                      <a:pt x="12" y="137"/>
                      <a:pt x="12" y="133"/>
                    </a:cubicBezTo>
                    <a:cubicBezTo>
                      <a:pt x="12" y="124"/>
                      <a:pt x="28" y="117"/>
                      <a:pt x="34" y="117"/>
                    </a:cubicBezTo>
                    <a:cubicBezTo>
                      <a:pt x="36" y="117"/>
                      <a:pt x="56" y="109"/>
                      <a:pt x="56" y="105"/>
                    </a:cubicBezTo>
                    <a:cubicBezTo>
                      <a:pt x="56" y="103"/>
                      <a:pt x="51" y="99"/>
                      <a:pt x="51" y="98"/>
                    </a:cubicBezTo>
                    <a:cubicBezTo>
                      <a:pt x="54" y="97"/>
                      <a:pt x="53" y="97"/>
                      <a:pt x="55" y="98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3" y="94"/>
                      <a:pt x="53" y="94"/>
                      <a:pt x="51" y="94"/>
                    </a:cubicBezTo>
                    <a:cubicBezTo>
                      <a:pt x="47" y="94"/>
                      <a:pt x="45" y="99"/>
                      <a:pt x="39" y="99"/>
                    </a:cubicBezTo>
                    <a:cubicBezTo>
                      <a:pt x="33" y="99"/>
                      <a:pt x="31" y="96"/>
                      <a:pt x="27" y="97"/>
                    </a:cubicBezTo>
                    <a:cubicBezTo>
                      <a:pt x="21" y="97"/>
                      <a:pt x="14" y="97"/>
                      <a:pt x="12" y="97"/>
                    </a:cubicBezTo>
                    <a:cubicBezTo>
                      <a:pt x="11" y="92"/>
                      <a:pt x="8" y="91"/>
                      <a:pt x="8" y="89"/>
                    </a:cubicBezTo>
                    <a:cubicBezTo>
                      <a:pt x="8" y="88"/>
                      <a:pt x="8" y="87"/>
                      <a:pt x="9" y="86"/>
                    </a:cubicBezTo>
                    <a:cubicBezTo>
                      <a:pt x="4" y="86"/>
                      <a:pt x="1" y="84"/>
                      <a:pt x="0" y="81"/>
                    </a:cubicBezTo>
                    <a:cubicBezTo>
                      <a:pt x="7" y="77"/>
                      <a:pt x="19" y="73"/>
                      <a:pt x="26" y="69"/>
                    </a:cubicBezTo>
                    <a:cubicBezTo>
                      <a:pt x="31" y="69"/>
                      <a:pt x="31" y="69"/>
                      <a:pt x="31" y="69"/>
                    </a:cubicBezTo>
                    <a:cubicBezTo>
                      <a:pt x="31" y="78"/>
                      <a:pt x="36" y="75"/>
                      <a:pt x="42" y="75"/>
                    </a:cubicBezTo>
                    <a:cubicBezTo>
                      <a:pt x="46" y="75"/>
                      <a:pt x="46" y="76"/>
                      <a:pt x="50" y="75"/>
                    </a:cubicBezTo>
                    <a:cubicBezTo>
                      <a:pt x="47" y="66"/>
                      <a:pt x="41" y="65"/>
                      <a:pt x="32" y="61"/>
                    </a:cubicBezTo>
                    <a:cubicBezTo>
                      <a:pt x="30" y="60"/>
                      <a:pt x="27" y="52"/>
                      <a:pt x="24" y="50"/>
                    </a:cubicBezTo>
                    <a:cubicBezTo>
                      <a:pt x="20" y="48"/>
                      <a:pt x="9" y="46"/>
                      <a:pt x="9" y="44"/>
                    </a:cubicBezTo>
                    <a:cubicBezTo>
                      <a:pt x="9" y="44"/>
                      <a:pt x="13" y="36"/>
                      <a:pt x="13" y="36"/>
                    </a:cubicBezTo>
                    <a:cubicBezTo>
                      <a:pt x="29" y="36"/>
                      <a:pt x="29" y="36"/>
                      <a:pt x="29" y="36"/>
                    </a:cubicBezTo>
                    <a:cubicBezTo>
                      <a:pt x="37" y="24"/>
                      <a:pt x="50" y="13"/>
                      <a:pt x="65" y="8"/>
                    </a:cubicBezTo>
                    <a:cubicBezTo>
                      <a:pt x="69" y="7"/>
                      <a:pt x="72" y="9"/>
                      <a:pt x="76" y="8"/>
                    </a:cubicBezTo>
                    <a:cubicBezTo>
                      <a:pt x="81" y="6"/>
                      <a:pt x="84" y="0"/>
                      <a:pt x="88" y="0"/>
                    </a:cubicBezTo>
                    <a:cubicBezTo>
                      <a:pt x="92" y="0"/>
                      <a:pt x="94" y="3"/>
                      <a:pt x="97" y="4"/>
                    </a:cubicBezTo>
                    <a:cubicBezTo>
                      <a:pt x="96" y="6"/>
                      <a:pt x="96" y="6"/>
                      <a:pt x="95" y="8"/>
                    </a:cubicBezTo>
                    <a:cubicBezTo>
                      <a:pt x="98" y="8"/>
                      <a:pt x="100" y="6"/>
                      <a:pt x="102" y="4"/>
                    </a:cubicBezTo>
                    <a:cubicBezTo>
                      <a:pt x="105" y="5"/>
                      <a:pt x="106" y="6"/>
                      <a:pt x="109" y="7"/>
                    </a:cubicBezTo>
                    <a:cubicBezTo>
                      <a:pt x="123" y="7"/>
                      <a:pt x="123" y="7"/>
                      <a:pt x="123" y="7"/>
                    </a:cubicBezTo>
                    <a:cubicBezTo>
                      <a:pt x="126" y="9"/>
                      <a:pt x="127" y="11"/>
                      <a:pt x="131" y="13"/>
                    </a:cubicBezTo>
                    <a:cubicBezTo>
                      <a:pt x="154" y="13"/>
                      <a:pt x="154" y="13"/>
                      <a:pt x="154" y="13"/>
                    </a:cubicBezTo>
                    <a:cubicBezTo>
                      <a:pt x="159" y="18"/>
                      <a:pt x="177" y="20"/>
                      <a:pt x="186" y="20"/>
                    </a:cubicBezTo>
                    <a:cubicBezTo>
                      <a:pt x="191" y="20"/>
                      <a:pt x="194" y="18"/>
                      <a:pt x="199" y="18"/>
                    </a:cubicBezTo>
                    <a:cubicBezTo>
                      <a:pt x="208" y="18"/>
                      <a:pt x="210" y="21"/>
                      <a:pt x="218" y="24"/>
                    </a:cubicBezTo>
                    <a:cubicBezTo>
                      <a:pt x="218" y="23"/>
                      <a:pt x="218" y="23"/>
                      <a:pt x="218" y="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39" name="Freeform 104"/>
              <p:cNvSpPr>
                <a:spLocks/>
              </p:cNvSpPr>
              <p:nvPr/>
            </p:nvSpPr>
            <p:spPr bwMode="auto">
              <a:xfrm>
                <a:off x="1710970" y="1837779"/>
                <a:ext cx="33459" cy="45851"/>
              </a:xfrm>
              <a:custGeom>
                <a:avLst/>
                <a:gdLst>
                  <a:gd name="T0" fmla="*/ 6 w 14"/>
                  <a:gd name="T1" fmla="*/ 7 h 19"/>
                  <a:gd name="T2" fmla="*/ 0 w 14"/>
                  <a:gd name="T3" fmla="*/ 7 h 19"/>
                  <a:gd name="T4" fmla="*/ 7 w 14"/>
                  <a:gd name="T5" fmla="*/ 1 h 19"/>
                  <a:gd name="T6" fmla="*/ 14 w 14"/>
                  <a:gd name="T7" fmla="*/ 16 h 19"/>
                  <a:gd name="T8" fmla="*/ 12 w 14"/>
                  <a:gd name="T9" fmla="*/ 19 h 19"/>
                  <a:gd name="T10" fmla="*/ 6 w 14"/>
                  <a:gd name="T11" fmla="*/ 13 h 19"/>
                  <a:gd name="T12" fmla="*/ 6 w 14"/>
                  <a:gd name="T13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6" y="7"/>
                    </a:moveTo>
                    <a:cubicBezTo>
                      <a:pt x="2" y="6"/>
                      <a:pt x="3" y="5"/>
                      <a:pt x="0" y="7"/>
                    </a:cubicBezTo>
                    <a:cubicBezTo>
                      <a:pt x="0" y="0"/>
                      <a:pt x="1" y="0"/>
                      <a:pt x="7" y="1"/>
                    </a:cubicBezTo>
                    <a:cubicBezTo>
                      <a:pt x="7" y="9"/>
                      <a:pt x="14" y="10"/>
                      <a:pt x="14" y="16"/>
                    </a:cubicBezTo>
                    <a:cubicBezTo>
                      <a:pt x="14" y="18"/>
                      <a:pt x="13" y="19"/>
                      <a:pt x="12" y="19"/>
                    </a:cubicBezTo>
                    <a:cubicBezTo>
                      <a:pt x="9" y="19"/>
                      <a:pt x="6" y="13"/>
                      <a:pt x="6" y="13"/>
                    </a:cubicBezTo>
                    <a:cubicBezTo>
                      <a:pt x="6" y="11"/>
                      <a:pt x="5" y="8"/>
                      <a:pt x="6" y="7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40" name="Freeform 105"/>
              <p:cNvSpPr>
                <a:spLocks/>
              </p:cNvSpPr>
              <p:nvPr/>
            </p:nvSpPr>
            <p:spPr bwMode="auto">
              <a:xfrm>
                <a:off x="1656445" y="1783254"/>
                <a:ext cx="39654" cy="57003"/>
              </a:xfrm>
              <a:custGeom>
                <a:avLst/>
                <a:gdLst>
                  <a:gd name="T0" fmla="*/ 10 w 16"/>
                  <a:gd name="T1" fmla="*/ 12 h 23"/>
                  <a:gd name="T2" fmla="*/ 13 w 16"/>
                  <a:gd name="T3" fmla="*/ 12 h 23"/>
                  <a:gd name="T4" fmla="*/ 13 w 16"/>
                  <a:gd name="T5" fmla="*/ 23 h 23"/>
                  <a:gd name="T6" fmla="*/ 8 w 16"/>
                  <a:gd name="T7" fmla="*/ 12 h 23"/>
                  <a:gd name="T8" fmla="*/ 0 w 16"/>
                  <a:gd name="T9" fmla="*/ 3 h 23"/>
                  <a:gd name="T10" fmla="*/ 4 w 16"/>
                  <a:gd name="T11" fmla="*/ 0 h 23"/>
                  <a:gd name="T12" fmla="*/ 10 w 16"/>
                  <a:gd name="T13" fmla="*/ 0 h 23"/>
                  <a:gd name="T14" fmla="*/ 10 w 16"/>
                  <a:gd name="T15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23">
                    <a:moveTo>
                      <a:pt x="10" y="12"/>
                    </a:moveTo>
                    <a:cubicBezTo>
                      <a:pt x="10" y="13"/>
                      <a:pt x="13" y="13"/>
                      <a:pt x="13" y="12"/>
                    </a:cubicBezTo>
                    <a:cubicBezTo>
                      <a:pt x="13" y="16"/>
                      <a:pt x="16" y="20"/>
                      <a:pt x="13" y="23"/>
                    </a:cubicBezTo>
                    <a:cubicBezTo>
                      <a:pt x="9" y="20"/>
                      <a:pt x="8" y="16"/>
                      <a:pt x="8" y="12"/>
                    </a:cubicBezTo>
                    <a:cubicBezTo>
                      <a:pt x="4" y="11"/>
                      <a:pt x="0" y="7"/>
                      <a:pt x="0" y="3"/>
                    </a:cubicBezTo>
                    <a:cubicBezTo>
                      <a:pt x="0" y="1"/>
                      <a:pt x="3" y="0"/>
                      <a:pt x="4" y="0"/>
                    </a:cubicBezTo>
                    <a:cubicBezTo>
                      <a:pt x="9" y="0"/>
                      <a:pt x="6" y="3"/>
                      <a:pt x="10" y="0"/>
                    </a:cubicBezTo>
                    <a:cubicBezTo>
                      <a:pt x="10" y="8"/>
                      <a:pt x="9" y="8"/>
                      <a:pt x="10" y="12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41" name="Freeform 106"/>
              <p:cNvSpPr>
                <a:spLocks/>
              </p:cNvSpPr>
              <p:nvPr/>
            </p:nvSpPr>
            <p:spPr bwMode="auto">
              <a:xfrm>
                <a:off x="1998464" y="1256594"/>
                <a:ext cx="366804" cy="193315"/>
              </a:xfrm>
              <a:custGeom>
                <a:avLst/>
                <a:gdLst>
                  <a:gd name="T0" fmla="*/ 139 w 150"/>
                  <a:gd name="T1" fmla="*/ 62 h 79"/>
                  <a:gd name="T2" fmla="*/ 135 w 150"/>
                  <a:gd name="T3" fmla="*/ 65 h 79"/>
                  <a:gd name="T4" fmla="*/ 139 w 150"/>
                  <a:gd name="T5" fmla="*/ 67 h 79"/>
                  <a:gd name="T6" fmla="*/ 142 w 150"/>
                  <a:gd name="T7" fmla="*/ 71 h 79"/>
                  <a:gd name="T8" fmla="*/ 126 w 150"/>
                  <a:gd name="T9" fmla="*/ 77 h 79"/>
                  <a:gd name="T10" fmla="*/ 102 w 150"/>
                  <a:gd name="T11" fmla="*/ 68 h 79"/>
                  <a:gd name="T12" fmla="*/ 95 w 150"/>
                  <a:gd name="T13" fmla="*/ 73 h 79"/>
                  <a:gd name="T14" fmla="*/ 74 w 150"/>
                  <a:gd name="T15" fmla="*/ 79 h 79"/>
                  <a:gd name="T16" fmla="*/ 48 w 150"/>
                  <a:gd name="T17" fmla="*/ 79 h 79"/>
                  <a:gd name="T18" fmla="*/ 43 w 150"/>
                  <a:gd name="T19" fmla="*/ 72 h 79"/>
                  <a:gd name="T20" fmla="*/ 27 w 150"/>
                  <a:gd name="T21" fmla="*/ 70 h 79"/>
                  <a:gd name="T22" fmla="*/ 14 w 150"/>
                  <a:gd name="T23" fmla="*/ 60 h 79"/>
                  <a:gd name="T24" fmla="*/ 42 w 150"/>
                  <a:gd name="T25" fmla="*/ 54 h 79"/>
                  <a:gd name="T26" fmla="*/ 51 w 150"/>
                  <a:gd name="T27" fmla="*/ 53 h 79"/>
                  <a:gd name="T28" fmla="*/ 44 w 150"/>
                  <a:gd name="T29" fmla="*/ 50 h 79"/>
                  <a:gd name="T30" fmla="*/ 29 w 150"/>
                  <a:gd name="T31" fmla="*/ 50 h 79"/>
                  <a:gd name="T32" fmla="*/ 7 w 150"/>
                  <a:gd name="T33" fmla="*/ 45 h 79"/>
                  <a:gd name="T34" fmla="*/ 18 w 150"/>
                  <a:gd name="T35" fmla="*/ 39 h 79"/>
                  <a:gd name="T36" fmla="*/ 8 w 150"/>
                  <a:gd name="T37" fmla="*/ 39 h 79"/>
                  <a:gd name="T38" fmla="*/ 0 w 150"/>
                  <a:gd name="T39" fmla="*/ 33 h 79"/>
                  <a:gd name="T40" fmla="*/ 36 w 150"/>
                  <a:gd name="T41" fmla="*/ 9 h 79"/>
                  <a:gd name="T42" fmla="*/ 41 w 150"/>
                  <a:gd name="T43" fmla="*/ 19 h 79"/>
                  <a:gd name="T44" fmla="*/ 50 w 150"/>
                  <a:gd name="T45" fmla="*/ 13 h 79"/>
                  <a:gd name="T46" fmla="*/ 63 w 150"/>
                  <a:gd name="T47" fmla="*/ 22 h 79"/>
                  <a:gd name="T48" fmla="*/ 71 w 150"/>
                  <a:gd name="T49" fmla="*/ 20 h 79"/>
                  <a:gd name="T50" fmla="*/ 70 w 150"/>
                  <a:gd name="T51" fmla="*/ 15 h 79"/>
                  <a:gd name="T52" fmla="*/ 76 w 150"/>
                  <a:gd name="T53" fmla="*/ 15 h 79"/>
                  <a:gd name="T54" fmla="*/ 86 w 150"/>
                  <a:gd name="T55" fmla="*/ 23 h 79"/>
                  <a:gd name="T56" fmla="*/ 91 w 150"/>
                  <a:gd name="T57" fmla="*/ 34 h 79"/>
                  <a:gd name="T58" fmla="*/ 94 w 150"/>
                  <a:gd name="T59" fmla="*/ 31 h 79"/>
                  <a:gd name="T60" fmla="*/ 88 w 150"/>
                  <a:gd name="T61" fmla="*/ 11 h 79"/>
                  <a:gd name="T62" fmla="*/ 93 w 150"/>
                  <a:gd name="T63" fmla="*/ 8 h 79"/>
                  <a:gd name="T64" fmla="*/ 101 w 150"/>
                  <a:gd name="T65" fmla="*/ 8 h 79"/>
                  <a:gd name="T66" fmla="*/ 101 w 150"/>
                  <a:gd name="T67" fmla="*/ 5 h 79"/>
                  <a:gd name="T68" fmla="*/ 109 w 150"/>
                  <a:gd name="T69" fmla="*/ 0 h 79"/>
                  <a:gd name="T70" fmla="*/ 119 w 150"/>
                  <a:gd name="T71" fmla="*/ 6 h 79"/>
                  <a:gd name="T72" fmla="*/ 113 w 150"/>
                  <a:gd name="T73" fmla="*/ 16 h 79"/>
                  <a:gd name="T74" fmla="*/ 121 w 150"/>
                  <a:gd name="T75" fmla="*/ 40 h 79"/>
                  <a:gd name="T76" fmla="*/ 150 w 150"/>
                  <a:gd name="T77" fmla="*/ 60 h 79"/>
                  <a:gd name="T78" fmla="*/ 139 w 150"/>
                  <a:gd name="T79" fmla="*/ 6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0" h="79">
                    <a:moveTo>
                      <a:pt x="139" y="62"/>
                    </a:moveTo>
                    <a:cubicBezTo>
                      <a:pt x="137" y="62"/>
                      <a:pt x="135" y="63"/>
                      <a:pt x="135" y="65"/>
                    </a:cubicBezTo>
                    <a:cubicBezTo>
                      <a:pt x="135" y="67"/>
                      <a:pt x="138" y="67"/>
                      <a:pt x="139" y="67"/>
                    </a:cubicBezTo>
                    <a:cubicBezTo>
                      <a:pt x="140" y="70"/>
                      <a:pt x="141" y="71"/>
                      <a:pt x="142" y="71"/>
                    </a:cubicBezTo>
                    <a:cubicBezTo>
                      <a:pt x="140" y="77"/>
                      <a:pt x="133" y="77"/>
                      <a:pt x="126" y="77"/>
                    </a:cubicBezTo>
                    <a:cubicBezTo>
                      <a:pt x="115" y="77"/>
                      <a:pt x="111" y="68"/>
                      <a:pt x="102" y="68"/>
                    </a:cubicBezTo>
                    <a:cubicBezTo>
                      <a:pt x="97" y="68"/>
                      <a:pt x="99" y="71"/>
                      <a:pt x="95" y="73"/>
                    </a:cubicBezTo>
                    <a:cubicBezTo>
                      <a:pt x="87" y="77"/>
                      <a:pt x="80" y="75"/>
                      <a:pt x="74" y="79"/>
                    </a:cubicBezTo>
                    <a:cubicBezTo>
                      <a:pt x="61" y="79"/>
                      <a:pt x="56" y="79"/>
                      <a:pt x="48" y="79"/>
                    </a:cubicBezTo>
                    <a:cubicBezTo>
                      <a:pt x="44" y="79"/>
                      <a:pt x="47" y="74"/>
                      <a:pt x="43" y="72"/>
                    </a:cubicBezTo>
                    <a:cubicBezTo>
                      <a:pt x="40" y="69"/>
                      <a:pt x="31" y="70"/>
                      <a:pt x="27" y="70"/>
                    </a:cubicBezTo>
                    <a:cubicBezTo>
                      <a:pt x="21" y="70"/>
                      <a:pt x="16" y="64"/>
                      <a:pt x="14" y="60"/>
                    </a:cubicBezTo>
                    <a:cubicBezTo>
                      <a:pt x="21" y="55"/>
                      <a:pt x="30" y="54"/>
                      <a:pt x="42" y="54"/>
                    </a:cubicBezTo>
                    <a:cubicBezTo>
                      <a:pt x="46" y="54"/>
                      <a:pt x="48" y="53"/>
                      <a:pt x="51" y="53"/>
                    </a:cubicBezTo>
                    <a:cubicBezTo>
                      <a:pt x="49" y="52"/>
                      <a:pt x="47" y="50"/>
                      <a:pt x="44" y="50"/>
                    </a:cubicBezTo>
                    <a:cubicBezTo>
                      <a:pt x="39" y="50"/>
                      <a:pt x="32" y="50"/>
                      <a:pt x="29" y="50"/>
                    </a:cubicBezTo>
                    <a:cubicBezTo>
                      <a:pt x="23" y="50"/>
                      <a:pt x="7" y="53"/>
                      <a:pt x="7" y="45"/>
                    </a:cubicBezTo>
                    <a:cubicBezTo>
                      <a:pt x="7" y="39"/>
                      <a:pt x="15" y="41"/>
                      <a:pt x="18" y="39"/>
                    </a:cubicBezTo>
                    <a:cubicBezTo>
                      <a:pt x="14" y="38"/>
                      <a:pt x="12" y="39"/>
                      <a:pt x="8" y="39"/>
                    </a:cubicBezTo>
                    <a:cubicBezTo>
                      <a:pt x="5" y="39"/>
                      <a:pt x="0" y="34"/>
                      <a:pt x="0" y="33"/>
                    </a:cubicBezTo>
                    <a:cubicBezTo>
                      <a:pt x="0" y="19"/>
                      <a:pt x="26" y="9"/>
                      <a:pt x="36" y="9"/>
                    </a:cubicBezTo>
                    <a:cubicBezTo>
                      <a:pt x="40" y="9"/>
                      <a:pt x="40" y="17"/>
                      <a:pt x="41" y="19"/>
                    </a:cubicBezTo>
                    <a:cubicBezTo>
                      <a:pt x="43" y="17"/>
                      <a:pt x="45" y="13"/>
                      <a:pt x="50" y="13"/>
                    </a:cubicBezTo>
                    <a:cubicBezTo>
                      <a:pt x="58" y="13"/>
                      <a:pt x="61" y="17"/>
                      <a:pt x="63" y="22"/>
                    </a:cubicBezTo>
                    <a:cubicBezTo>
                      <a:pt x="66" y="21"/>
                      <a:pt x="68" y="21"/>
                      <a:pt x="71" y="20"/>
                    </a:cubicBezTo>
                    <a:cubicBezTo>
                      <a:pt x="71" y="17"/>
                      <a:pt x="71" y="17"/>
                      <a:pt x="70" y="15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80" y="16"/>
                      <a:pt x="84" y="20"/>
                      <a:pt x="86" y="23"/>
                    </a:cubicBezTo>
                    <a:cubicBezTo>
                      <a:pt x="87" y="26"/>
                      <a:pt x="85" y="34"/>
                      <a:pt x="91" y="34"/>
                    </a:cubicBezTo>
                    <a:cubicBezTo>
                      <a:pt x="93" y="34"/>
                      <a:pt x="93" y="32"/>
                      <a:pt x="94" y="31"/>
                    </a:cubicBezTo>
                    <a:cubicBezTo>
                      <a:pt x="92" y="28"/>
                      <a:pt x="88" y="14"/>
                      <a:pt x="88" y="11"/>
                    </a:cubicBezTo>
                    <a:cubicBezTo>
                      <a:pt x="88" y="9"/>
                      <a:pt x="91" y="8"/>
                      <a:pt x="93" y="8"/>
                    </a:cubicBezTo>
                    <a:cubicBezTo>
                      <a:pt x="98" y="8"/>
                      <a:pt x="96" y="10"/>
                      <a:pt x="101" y="8"/>
                    </a:cubicBezTo>
                    <a:cubicBezTo>
                      <a:pt x="101" y="7"/>
                      <a:pt x="101" y="6"/>
                      <a:pt x="101" y="5"/>
                    </a:cubicBezTo>
                    <a:cubicBezTo>
                      <a:pt x="101" y="2"/>
                      <a:pt x="105" y="0"/>
                      <a:pt x="109" y="0"/>
                    </a:cubicBezTo>
                    <a:cubicBezTo>
                      <a:pt x="114" y="0"/>
                      <a:pt x="119" y="2"/>
                      <a:pt x="119" y="6"/>
                    </a:cubicBezTo>
                    <a:cubicBezTo>
                      <a:pt x="119" y="11"/>
                      <a:pt x="113" y="13"/>
                      <a:pt x="113" y="16"/>
                    </a:cubicBezTo>
                    <a:cubicBezTo>
                      <a:pt x="113" y="26"/>
                      <a:pt x="121" y="33"/>
                      <a:pt x="121" y="40"/>
                    </a:cubicBezTo>
                    <a:cubicBezTo>
                      <a:pt x="121" y="49"/>
                      <a:pt x="145" y="56"/>
                      <a:pt x="150" y="60"/>
                    </a:cubicBezTo>
                    <a:cubicBezTo>
                      <a:pt x="145" y="63"/>
                      <a:pt x="144" y="62"/>
                      <a:pt x="139" y="62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42" name="Freeform 107"/>
              <p:cNvSpPr>
                <a:spLocks/>
              </p:cNvSpPr>
              <p:nvPr/>
            </p:nvSpPr>
            <p:spPr bwMode="auto">
              <a:xfrm>
                <a:off x="1862152" y="1225614"/>
                <a:ext cx="205707" cy="136312"/>
              </a:xfrm>
              <a:custGeom>
                <a:avLst/>
                <a:gdLst>
                  <a:gd name="T0" fmla="*/ 18 w 84"/>
                  <a:gd name="T1" fmla="*/ 53 h 56"/>
                  <a:gd name="T2" fmla="*/ 14 w 84"/>
                  <a:gd name="T3" fmla="*/ 47 h 56"/>
                  <a:gd name="T4" fmla="*/ 0 w 84"/>
                  <a:gd name="T5" fmla="*/ 42 h 56"/>
                  <a:gd name="T6" fmla="*/ 15 w 84"/>
                  <a:gd name="T7" fmla="*/ 14 h 56"/>
                  <a:gd name="T8" fmla="*/ 10 w 84"/>
                  <a:gd name="T9" fmla="*/ 4 h 56"/>
                  <a:gd name="T10" fmla="*/ 28 w 84"/>
                  <a:gd name="T11" fmla="*/ 4 h 56"/>
                  <a:gd name="T12" fmla="*/ 39 w 84"/>
                  <a:gd name="T13" fmla="*/ 2 h 56"/>
                  <a:gd name="T14" fmla="*/ 54 w 84"/>
                  <a:gd name="T15" fmla="*/ 7 h 56"/>
                  <a:gd name="T16" fmla="*/ 64 w 84"/>
                  <a:gd name="T17" fmla="*/ 6 h 56"/>
                  <a:gd name="T18" fmla="*/ 84 w 84"/>
                  <a:gd name="T19" fmla="*/ 19 h 56"/>
                  <a:gd name="T20" fmla="*/ 66 w 84"/>
                  <a:gd name="T21" fmla="*/ 25 h 56"/>
                  <a:gd name="T22" fmla="*/ 45 w 84"/>
                  <a:gd name="T23" fmla="*/ 47 h 56"/>
                  <a:gd name="T24" fmla="*/ 23 w 84"/>
                  <a:gd name="T25" fmla="*/ 56 h 56"/>
                  <a:gd name="T26" fmla="*/ 18 w 84"/>
                  <a:gd name="T27" fmla="*/ 5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4" h="56">
                    <a:moveTo>
                      <a:pt x="18" y="53"/>
                    </a:moveTo>
                    <a:cubicBezTo>
                      <a:pt x="17" y="53"/>
                      <a:pt x="15" y="49"/>
                      <a:pt x="14" y="47"/>
                    </a:cubicBezTo>
                    <a:cubicBezTo>
                      <a:pt x="12" y="44"/>
                      <a:pt x="0" y="45"/>
                      <a:pt x="0" y="42"/>
                    </a:cubicBezTo>
                    <a:cubicBezTo>
                      <a:pt x="0" y="32"/>
                      <a:pt x="15" y="24"/>
                      <a:pt x="15" y="14"/>
                    </a:cubicBezTo>
                    <a:cubicBezTo>
                      <a:pt x="15" y="11"/>
                      <a:pt x="11" y="7"/>
                      <a:pt x="10" y="4"/>
                    </a:cubicBezTo>
                    <a:cubicBezTo>
                      <a:pt x="17" y="1"/>
                      <a:pt x="21" y="4"/>
                      <a:pt x="28" y="4"/>
                    </a:cubicBezTo>
                    <a:cubicBezTo>
                      <a:pt x="31" y="4"/>
                      <a:pt x="34" y="0"/>
                      <a:pt x="39" y="2"/>
                    </a:cubicBezTo>
                    <a:cubicBezTo>
                      <a:pt x="45" y="3"/>
                      <a:pt x="48" y="7"/>
                      <a:pt x="54" y="7"/>
                    </a:cubicBezTo>
                    <a:cubicBezTo>
                      <a:pt x="57" y="10"/>
                      <a:pt x="61" y="6"/>
                      <a:pt x="64" y="6"/>
                    </a:cubicBezTo>
                    <a:cubicBezTo>
                      <a:pt x="70" y="6"/>
                      <a:pt x="84" y="12"/>
                      <a:pt x="84" y="19"/>
                    </a:cubicBezTo>
                    <a:cubicBezTo>
                      <a:pt x="84" y="22"/>
                      <a:pt x="69" y="24"/>
                      <a:pt x="66" y="25"/>
                    </a:cubicBezTo>
                    <a:cubicBezTo>
                      <a:pt x="57" y="28"/>
                      <a:pt x="45" y="40"/>
                      <a:pt x="45" y="47"/>
                    </a:cubicBezTo>
                    <a:cubicBezTo>
                      <a:pt x="45" y="49"/>
                      <a:pt x="25" y="56"/>
                      <a:pt x="23" y="56"/>
                    </a:cubicBezTo>
                    <a:cubicBezTo>
                      <a:pt x="21" y="56"/>
                      <a:pt x="20" y="53"/>
                      <a:pt x="18" y="53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43" name="Freeform 108"/>
              <p:cNvSpPr>
                <a:spLocks/>
              </p:cNvSpPr>
              <p:nvPr/>
            </p:nvSpPr>
            <p:spPr bwMode="auto">
              <a:xfrm>
                <a:off x="2025727" y="1130196"/>
                <a:ext cx="247840" cy="105333"/>
              </a:xfrm>
              <a:custGeom>
                <a:avLst/>
                <a:gdLst>
                  <a:gd name="T0" fmla="*/ 35 w 101"/>
                  <a:gd name="T1" fmla="*/ 43 h 43"/>
                  <a:gd name="T2" fmla="*/ 27 w 101"/>
                  <a:gd name="T3" fmla="*/ 38 h 43"/>
                  <a:gd name="T4" fmla="*/ 35 w 101"/>
                  <a:gd name="T5" fmla="*/ 35 h 43"/>
                  <a:gd name="T6" fmla="*/ 30 w 101"/>
                  <a:gd name="T7" fmla="*/ 28 h 43"/>
                  <a:gd name="T8" fmla="*/ 27 w 101"/>
                  <a:gd name="T9" fmla="*/ 32 h 43"/>
                  <a:gd name="T10" fmla="*/ 14 w 101"/>
                  <a:gd name="T11" fmla="*/ 34 h 43"/>
                  <a:gd name="T12" fmla="*/ 4 w 101"/>
                  <a:gd name="T13" fmla="*/ 32 h 43"/>
                  <a:gd name="T14" fmla="*/ 0 w 101"/>
                  <a:gd name="T15" fmla="*/ 28 h 43"/>
                  <a:gd name="T16" fmla="*/ 0 w 101"/>
                  <a:gd name="T17" fmla="*/ 23 h 43"/>
                  <a:gd name="T18" fmla="*/ 7 w 101"/>
                  <a:gd name="T19" fmla="*/ 20 h 43"/>
                  <a:gd name="T20" fmla="*/ 20 w 101"/>
                  <a:gd name="T21" fmla="*/ 23 h 43"/>
                  <a:gd name="T22" fmla="*/ 7 w 101"/>
                  <a:gd name="T23" fmla="*/ 20 h 43"/>
                  <a:gd name="T24" fmla="*/ 7 w 101"/>
                  <a:gd name="T25" fmla="*/ 15 h 43"/>
                  <a:gd name="T26" fmla="*/ 12 w 101"/>
                  <a:gd name="T27" fmla="*/ 15 h 43"/>
                  <a:gd name="T28" fmla="*/ 25 w 101"/>
                  <a:gd name="T29" fmla="*/ 17 h 43"/>
                  <a:gd name="T30" fmla="*/ 11 w 101"/>
                  <a:gd name="T31" fmla="*/ 14 h 43"/>
                  <a:gd name="T32" fmla="*/ 16 w 101"/>
                  <a:gd name="T33" fmla="*/ 11 h 43"/>
                  <a:gd name="T34" fmla="*/ 24 w 101"/>
                  <a:gd name="T35" fmla="*/ 12 h 43"/>
                  <a:gd name="T36" fmla="*/ 15 w 101"/>
                  <a:gd name="T37" fmla="*/ 8 h 43"/>
                  <a:gd name="T38" fmla="*/ 25 w 101"/>
                  <a:gd name="T39" fmla="*/ 8 h 43"/>
                  <a:gd name="T40" fmla="*/ 29 w 101"/>
                  <a:gd name="T41" fmla="*/ 12 h 43"/>
                  <a:gd name="T42" fmla="*/ 36 w 101"/>
                  <a:gd name="T43" fmla="*/ 12 h 43"/>
                  <a:gd name="T44" fmla="*/ 63 w 101"/>
                  <a:gd name="T45" fmla="*/ 23 h 43"/>
                  <a:gd name="T46" fmla="*/ 70 w 101"/>
                  <a:gd name="T47" fmla="*/ 20 h 43"/>
                  <a:gd name="T48" fmla="*/ 64 w 101"/>
                  <a:gd name="T49" fmla="*/ 19 h 43"/>
                  <a:gd name="T50" fmla="*/ 67 w 101"/>
                  <a:gd name="T51" fmla="*/ 18 h 43"/>
                  <a:gd name="T52" fmla="*/ 67 w 101"/>
                  <a:gd name="T53" fmla="*/ 14 h 43"/>
                  <a:gd name="T54" fmla="*/ 60 w 101"/>
                  <a:gd name="T55" fmla="*/ 10 h 43"/>
                  <a:gd name="T56" fmla="*/ 70 w 101"/>
                  <a:gd name="T57" fmla="*/ 0 h 43"/>
                  <a:gd name="T58" fmla="*/ 75 w 101"/>
                  <a:gd name="T59" fmla="*/ 2 h 43"/>
                  <a:gd name="T60" fmla="*/ 75 w 101"/>
                  <a:gd name="T61" fmla="*/ 6 h 43"/>
                  <a:gd name="T62" fmla="*/ 86 w 101"/>
                  <a:gd name="T63" fmla="*/ 17 h 43"/>
                  <a:gd name="T64" fmla="*/ 94 w 101"/>
                  <a:gd name="T65" fmla="*/ 13 h 43"/>
                  <a:gd name="T66" fmla="*/ 101 w 101"/>
                  <a:gd name="T67" fmla="*/ 20 h 43"/>
                  <a:gd name="T68" fmla="*/ 91 w 101"/>
                  <a:gd name="T69" fmla="*/ 34 h 43"/>
                  <a:gd name="T70" fmla="*/ 72 w 101"/>
                  <a:gd name="T71" fmla="*/ 33 h 43"/>
                  <a:gd name="T72" fmla="*/ 53 w 101"/>
                  <a:gd name="T73" fmla="*/ 38 h 43"/>
                  <a:gd name="T74" fmla="*/ 35 w 101"/>
                  <a:gd name="T75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1" h="43">
                    <a:moveTo>
                      <a:pt x="35" y="43"/>
                    </a:moveTo>
                    <a:cubicBezTo>
                      <a:pt x="31" y="43"/>
                      <a:pt x="27" y="40"/>
                      <a:pt x="27" y="38"/>
                    </a:cubicBezTo>
                    <a:cubicBezTo>
                      <a:pt x="27" y="34"/>
                      <a:pt x="31" y="35"/>
                      <a:pt x="35" y="35"/>
                    </a:cubicBezTo>
                    <a:cubicBezTo>
                      <a:pt x="33" y="32"/>
                      <a:pt x="30" y="31"/>
                      <a:pt x="30" y="28"/>
                    </a:cubicBezTo>
                    <a:cubicBezTo>
                      <a:pt x="28" y="28"/>
                      <a:pt x="27" y="30"/>
                      <a:pt x="27" y="32"/>
                    </a:cubicBezTo>
                    <a:cubicBezTo>
                      <a:pt x="22" y="32"/>
                      <a:pt x="18" y="34"/>
                      <a:pt x="14" y="34"/>
                    </a:cubicBezTo>
                    <a:cubicBezTo>
                      <a:pt x="11" y="34"/>
                      <a:pt x="6" y="32"/>
                      <a:pt x="4" y="32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25"/>
                      <a:pt x="1" y="25"/>
                      <a:pt x="0" y="23"/>
                    </a:cubicBezTo>
                    <a:cubicBezTo>
                      <a:pt x="3" y="23"/>
                      <a:pt x="4" y="20"/>
                      <a:pt x="7" y="20"/>
                    </a:cubicBezTo>
                    <a:cubicBezTo>
                      <a:pt x="13" y="20"/>
                      <a:pt x="16" y="23"/>
                      <a:pt x="20" y="23"/>
                    </a:cubicBezTo>
                    <a:cubicBezTo>
                      <a:pt x="15" y="23"/>
                      <a:pt x="11" y="21"/>
                      <a:pt x="7" y="2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0" y="15"/>
                      <a:pt x="12" y="15"/>
                      <a:pt x="12" y="15"/>
                    </a:cubicBezTo>
                    <a:cubicBezTo>
                      <a:pt x="13" y="15"/>
                      <a:pt x="22" y="17"/>
                      <a:pt x="25" y="17"/>
                    </a:cubicBezTo>
                    <a:cubicBezTo>
                      <a:pt x="20" y="16"/>
                      <a:pt x="15" y="17"/>
                      <a:pt x="11" y="14"/>
                    </a:cubicBezTo>
                    <a:cubicBezTo>
                      <a:pt x="12" y="12"/>
                      <a:pt x="14" y="11"/>
                      <a:pt x="16" y="11"/>
                    </a:cubicBezTo>
                    <a:cubicBezTo>
                      <a:pt x="20" y="11"/>
                      <a:pt x="21" y="12"/>
                      <a:pt x="24" y="12"/>
                    </a:cubicBezTo>
                    <a:cubicBezTo>
                      <a:pt x="20" y="12"/>
                      <a:pt x="15" y="12"/>
                      <a:pt x="15" y="8"/>
                    </a:cubicBezTo>
                    <a:cubicBezTo>
                      <a:pt x="20" y="7"/>
                      <a:pt x="22" y="8"/>
                      <a:pt x="25" y="8"/>
                    </a:cubicBezTo>
                    <a:cubicBezTo>
                      <a:pt x="26" y="8"/>
                      <a:pt x="29" y="9"/>
                      <a:pt x="29" y="12"/>
                    </a:cubicBezTo>
                    <a:cubicBezTo>
                      <a:pt x="33" y="12"/>
                      <a:pt x="35" y="12"/>
                      <a:pt x="36" y="12"/>
                    </a:cubicBezTo>
                    <a:cubicBezTo>
                      <a:pt x="45" y="12"/>
                      <a:pt x="51" y="23"/>
                      <a:pt x="63" y="23"/>
                    </a:cubicBezTo>
                    <a:cubicBezTo>
                      <a:pt x="67" y="23"/>
                      <a:pt x="68" y="22"/>
                      <a:pt x="70" y="20"/>
                    </a:cubicBezTo>
                    <a:cubicBezTo>
                      <a:pt x="66" y="20"/>
                      <a:pt x="65" y="19"/>
                      <a:pt x="64" y="19"/>
                    </a:cubicBezTo>
                    <a:cubicBezTo>
                      <a:pt x="64" y="18"/>
                      <a:pt x="66" y="18"/>
                      <a:pt x="67" y="18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65" y="14"/>
                      <a:pt x="60" y="12"/>
                      <a:pt x="60" y="10"/>
                    </a:cubicBezTo>
                    <a:cubicBezTo>
                      <a:pt x="60" y="5"/>
                      <a:pt x="67" y="3"/>
                      <a:pt x="70" y="0"/>
                    </a:cubicBezTo>
                    <a:cubicBezTo>
                      <a:pt x="72" y="1"/>
                      <a:pt x="73" y="2"/>
                      <a:pt x="75" y="2"/>
                    </a:cubicBezTo>
                    <a:cubicBezTo>
                      <a:pt x="75" y="5"/>
                      <a:pt x="75" y="5"/>
                      <a:pt x="75" y="6"/>
                    </a:cubicBezTo>
                    <a:cubicBezTo>
                      <a:pt x="75" y="10"/>
                      <a:pt x="81" y="17"/>
                      <a:pt x="86" y="17"/>
                    </a:cubicBezTo>
                    <a:cubicBezTo>
                      <a:pt x="89" y="17"/>
                      <a:pt x="90" y="13"/>
                      <a:pt x="94" y="13"/>
                    </a:cubicBezTo>
                    <a:cubicBezTo>
                      <a:pt x="97" y="13"/>
                      <a:pt x="101" y="17"/>
                      <a:pt x="101" y="20"/>
                    </a:cubicBezTo>
                    <a:cubicBezTo>
                      <a:pt x="101" y="24"/>
                      <a:pt x="94" y="33"/>
                      <a:pt x="91" y="34"/>
                    </a:cubicBezTo>
                    <a:cubicBezTo>
                      <a:pt x="89" y="34"/>
                      <a:pt x="72" y="32"/>
                      <a:pt x="72" y="33"/>
                    </a:cubicBezTo>
                    <a:cubicBezTo>
                      <a:pt x="72" y="34"/>
                      <a:pt x="54" y="38"/>
                      <a:pt x="53" y="38"/>
                    </a:cubicBezTo>
                    <a:cubicBezTo>
                      <a:pt x="47" y="41"/>
                      <a:pt x="42" y="43"/>
                      <a:pt x="35" y="43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44" name="Freeform 109"/>
              <p:cNvSpPr>
                <a:spLocks/>
              </p:cNvSpPr>
              <p:nvPr/>
            </p:nvSpPr>
            <p:spPr bwMode="auto">
              <a:xfrm>
                <a:off x="1992268" y="1166132"/>
                <a:ext cx="30980" cy="24784"/>
              </a:xfrm>
              <a:custGeom>
                <a:avLst/>
                <a:gdLst>
                  <a:gd name="T0" fmla="*/ 5 w 13"/>
                  <a:gd name="T1" fmla="*/ 10 h 10"/>
                  <a:gd name="T2" fmla="*/ 0 w 13"/>
                  <a:gd name="T3" fmla="*/ 7 h 10"/>
                  <a:gd name="T4" fmla="*/ 13 w 13"/>
                  <a:gd name="T5" fmla="*/ 0 h 10"/>
                  <a:gd name="T6" fmla="*/ 5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5" y="10"/>
                    </a:moveTo>
                    <a:cubicBezTo>
                      <a:pt x="2" y="10"/>
                      <a:pt x="0" y="9"/>
                      <a:pt x="0" y="7"/>
                    </a:cubicBezTo>
                    <a:cubicBezTo>
                      <a:pt x="0" y="2"/>
                      <a:pt x="10" y="0"/>
                      <a:pt x="13" y="0"/>
                    </a:cubicBezTo>
                    <a:cubicBezTo>
                      <a:pt x="13" y="4"/>
                      <a:pt x="8" y="10"/>
                      <a:pt x="5" y="1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45" name="Freeform 110"/>
              <p:cNvSpPr>
                <a:spLocks/>
              </p:cNvSpPr>
              <p:nvPr/>
            </p:nvSpPr>
            <p:spPr bwMode="auto">
              <a:xfrm>
                <a:off x="2080252" y="1132674"/>
                <a:ext cx="23545" cy="9914"/>
              </a:xfrm>
              <a:custGeom>
                <a:avLst/>
                <a:gdLst>
                  <a:gd name="T0" fmla="*/ 4 w 10"/>
                  <a:gd name="T1" fmla="*/ 4 h 4"/>
                  <a:gd name="T2" fmla="*/ 0 w 10"/>
                  <a:gd name="T3" fmla="*/ 0 h 4"/>
                  <a:gd name="T4" fmla="*/ 10 w 10"/>
                  <a:gd name="T5" fmla="*/ 0 h 4"/>
                  <a:gd name="T6" fmla="*/ 10 w 10"/>
                  <a:gd name="T7" fmla="*/ 4 h 4"/>
                  <a:gd name="T8" fmla="*/ 4 w 10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4" y="4"/>
                    </a:moveTo>
                    <a:cubicBezTo>
                      <a:pt x="3" y="4"/>
                      <a:pt x="0" y="2"/>
                      <a:pt x="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4" y="4"/>
                      <a:pt x="4" y="4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46" name="Freeform 111"/>
              <p:cNvSpPr>
                <a:spLocks/>
              </p:cNvSpPr>
              <p:nvPr/>
            </p:nvSpPr>
            <p:spPr bwMode="auto">
              <a:xfrm>
                <a:off x="1920394" y="1100455"/>
                <a:ext cx="140030" cy="78070"/>
              </a:xfrm>
              <a:custGeom>
                <a:avLst/>
                <a:gdLst>
                  <a:gd name="T0" fmla="*/ 57 w 57"/>
                  <a:gd name="T1" fmla="*/ 5 h 32"/>
                  <a:gd name="T2" fmla="*/ 54 w 57"/>
                  <a:gd name="T3" fmla="*/ 9 h 32"/>
                  <a:gd name="T4" fmla="*/ 56 w 57"/>
                  <a:gd name="T5" fmla="*/ 15 h 32"/>
                  <a:gd name="T6" fmla="*/ 44 w 57"/>
                  <a:gd name="T7" fmla="*/ 24 h 32"/>
                  <a:gd name="T8" fmla="*/ 37 w 57"/>
                  <a:gd name="T9" fmla="*/ 16 h 32"/>
                  <a:gd name="T10" fmla="*/ 27 w 57"/>
                  <a:gd name="T11" fmla="*/ 25 h 32"/>
                  <a:gd name="T12" fmla="*/ 21 w 57"/>
                  <a:gd name="T13" fmla="*/ 32 h 32"/>
                  <a:gd name="T14" fmla="*/ 16 w 57"/>
                  <a:gd name="T15" fmla="*/ 27 h 32"/>
                  <a:gd name="T16" fmla="*/ 8 w 57"/>
                  <a:gd name="T17" fmla="*/ 27 h 32"/>
                  <a:gd name="T18" fmla="*/ 3 w 57"/>
                  <a:gd name="T19" fmla="*/ 30 h 32"/>
                  <a:gd name="T20" fmla="*/ 0 w 57"/>
                  <a:gd name="T21" fmla="*/ 25 h 32"/>
                  <a:gd name="T22" fmla="*/ 6 w 57"/>
                  <a:gd name="T23" fmla="*/ 20 h 32"/>
                  <a:gd name="T24" fmla="*/ 20 w 57"/>
                  <a:gd name="T25" fmla="*/ 14 h 32"/>
                  <a:gd name="T26" fmla="*/ 35 w 57"/>
                  <a:gd name="T27" fmla="*/ 4 h 32"/>
                  <a:gd name="T28" fmla="*/ 40 w 57"/>
                  <a:gd name="T29" fmla="*/ 4 h 32"/>
                  <a:gd name="T30" fmla="*/ 57 w 57"/>
                  <a:gd name="T31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32">
                    <a:moveTo>
                      <a:pt x="57" y="5"/>
                    </a:moveTo>
                    <a:cubicBezTo>
                      <a:pt x="57" y="7"/>
                      <a:pt x="56" y="9"/>
                      <a:pt x="54" y="9"/>
                    </a:cubicBezTo>
                    <a:cubicBezTo>
                      <a:pt x="54" y="12"/>
                      <a:pt x="56" y="13"/>
                      <a:pt x="56" y="15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39" y="24"/>
                      <a:pt x="39" y="18"/>
                      <a:pt x="37" y="16"/>
                    </a:cubicBezTo>
                    <a:cubicBezTo>
                      <a:pt x="36" y="21"/>
                      <a:pt x="32" y="26"/>
                      <a:pt x="27" y="25"/>
                    </a:cubicBezTo>
                    <a:cubicBezTo>
                      <a:pt x="26" y="28"/>
                      <a:pt x="24" y="32"/>
                      <a:pt x="21" y="32"/>
                    </a:cubicBezTo>
                    <a:cubicBezTo>
                      <a:pt x="18" y="32"/>
                      <a:pt x="16" y="28"/>
                      <a:pt x="16" y="27"/>
                    </a:cubicBezTo>
                    <a:cubicBezTo>
                      <a:pt x="12" y="29"/>
                      <a:pt x="11" y="27"/>
                      <a:pt x="8" y="27"/>
                    </a:cubicBezTo>
                    <a:cubicBezTo>
                      <a:pt x="6" y="27"/>
                      <a:pt x="5" y="29"/>
                      <a:pt x="3" y="30"/>
                    </a:cubicBezTo>
                    <a:cubicBezTo>
                      <a:pt x="2" y="28"/>
                      <a:pt x="0" y="26"/>
                      <a:pt x="0" y="25"/>
                    </a:cubicBezTo>
                    <a:cubicBezTo>
                      <a:pt x="0" y="25"/>
                      <a:pt x="5" y="21"/>
                      <a:pt x="6" y="20"/>
                    </a:cubicBezTo>
                    <a:cubicBezTo>
                      <a:pt x="11" y="18"/>
                      <a:pt x="15" y="17"/>
                      <a:pt x="20" y="14"/>
                    </a:cubicBezTo>
                    <a:cubicBezTo>
                      <a:pt x="26" y="11"/>
                      <a:pt x="27" y="4"/>
                      <a:pt x="35" y="4"/>
                    </a:cubicBezTo>
                    <a:cubicBezTo>
                      <a:pt x="37" y="4"/>
                      <a:pt x="38" y="4"/>
                      <a:pt x="40" y="4"/>
                    </a:cubicBezTo>
                    <a:cubicBezTo>
                      <a:pt x="40" y="4"/>
                      <a:pt x="57" y="0"/>
                      <a:pt x="57" y="5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47" name="Freeform 112"/>
              <p:cNvSpPr>
                <a:spLocks/>
              </p:cNvSpPr>
              <p:nvPr/>
            </p:nvSpPr>
            <p:spPr bwMode="auto">
              <a:xfrm>
                <a:off x="2108753" y="1049647"/>
                <a:ext cx="80548" cy="23545"/>
              </a:xfrm>
              <a:custGeom>
                <a:avLst/>
                <a:gdLst>
                  <a:gd name="T0" fmla="*/ 13 w 33"/>
                  <a:gd name="T1" fmla="*/ 10 h 10"/>
                  <a:gd name="T2" fmla="*/ 5 w 33"/>
                  <a:gd name="T3" fmla="*/ 8 h 10"/>
                  <a:gd name="T4" fmla="*/ 0 w 33"/>
                  <a:gd name="T5" fmla="*/ 10 h 10"/>
                  <a:gd name="T6" fmla="*/ 21 w 33"/>
                  <a:gd name="T7" fmla="*/ 0 h 10"/>
                  <a:gd name="T8" fmla="*/ 33 w 33"/>
                  <a:gd name="T9" fmla="*/ 7 h 10"/>
                  <a:gd name="T10" fmla="*/ 25 w 33"/>
                  <a:gd name="T11" fmla="*/ 10 h 10"/>
                  <a:gd name="T12" fmla="*/ 13 w 33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10">
                    <a:moveTo>
                      <a:pt x="13" y="10"/>
                    </a:moveTo>
                    <a:cubicBezTo>
                      <a:pt x="9" y="10"/>
                      <a:pt x="8" y="8"/>
                      <a:pt x="5" y="8"/>
                    </a:cubicBezTo>
                    <a:cubicBezTo>
                      <a:pt x="3" y="8"/>
                      <a:pt x="2" y="10"/>
                      <a:pt x="0" y="10"/>
                    </a:cubicBezTo>
                    <a:cubicBezTo>
                      <a:pt x="0" y="7"/>
                      <a:pt x="17" y="0"/>
                      <a:pt x="21" y="0"/>
                    </a:cubicBezTo>
                    <a:cubicBezTo>
                      <a:pt x="27" y="0"/>
                      <a:pt x="32" y="4"/>
                      <a:pt x="33" y="7"/>
                    </a:cubicBezTo>
                    <a:cubicBezTo>
                      <a:pt x="30" y="9"/>
                      <a:pt x="28" y="10"/>
                      <a:pt x="25" y="10"/>
                    </a:cubicBezTo>
                    <a:cubicBezTo>
                      <a:pt x="17" y="10"/>
                      <a:pt x="19" y="10"/>
                      <a:pt x="13" y="1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48" name="Freeform 113"/>
              <p:cNvSpPr>
                <a:spLocks/>
              </p:cNvSpPr>
              <p:nvPr/>
            </p:nvSpPr>
            <p:spPr bwMode="auto">
              <a:xfrm>
                <a:off x="2111231" y="1078149"/>
                <a:ext cx="69395" cy="37176"/>
              </a:xfrm>
              <a:custGeom>
                <a:avLst/>
                <a:gdLst>
                  <a:gd name="T0" fmla="*/ 24 w 28"/>
                  <a:gd name="T1" fmla="*/ 6 h 15"/>
                  <a:gd name="T2" fmla="*/ 9 w 28"/>
                  <a:gd name="T3" fmla="*/ 15 h 15"/>
                  <a:gd name="T4" fmla="*/ 0 w 28"/>
                  <a:gd name="T5" fmla="*/ 7 h 15"/>
                  <a:gd name="T6" fmla="*/ 23 w 28"/>
                  <a:gd name="T7" fmla="*/ 0 h 15"/>
                  <a:gd name="T8" fmla="*/ 28 w 28"/>
                  <a:gd name="T9" fmla="*/ 3 h 15"/>
                  <a:gd name="T10" fmla="*/ 16 w 28"/>
                  <a:gd name="T11" fmla="*/ 6 h 15"/>
                  <a:gd name="T12" fmla="*/ 24 w 28"/>
                  <a:gd name="T1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24" y="6"/>
                    </a:moveTo>
                    <a:cubicBezTo>
                      <a:pt x="25" y="12"/>
                      <a:pt x="15" y="15"/>
                      <a:pt x="9" y="15"/>
                    </a:cubicBezTo>
                    <a:cubicBezTo>
                      <a:pt x="4" y="15"/>
                      <a:pt x="0" y="10"/>
                      <a:pt x="0" y="7"/>
                    </a:cubicBezTo>
                    <a:cubicBezTo>
                      <a:pt x="0" y="0"/>
                      <a:pt x="17" y="0"/>
                      <a:pt x="23" y="0"/>
                    </a:cubicBezTo>
                    <a:cubicBezTo>
                      <a:pt x="26" y="0"/>
                      <a:pt x="27" y="2"/>
                      <a:pt x="28" y="3"/>
                    </a:cubicBezTo>
                    <a:cubicBezTo>
                      <a:pt x="25" y="5"/>
                      <a:pt x="20" y="6"/>
                      <a:pt x="16" y="6"/>
                    </a:cubicBezTo>
                    <a:lnTo>
                      <a:pt x="24" y="6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49" name="Freeform 114"/>
              <p:cNvSpPr>
                <a:spLocks/>
              </p:cNvSpPr>
              <p:nvPr/>
            </p:nvSpPr>
            <p:spPr bwMode="auto">
              <a:xfrm>
                <a:off x="2077773" y="1073192"/>
                <a:ext cx="23545" cy="27262"/>
              </a:xfrm>
              <a:custGeom>
                <a:avLst/>
                <a:gdLst>
                  <a:gd name="T0" fmla="*/ 10 w 10"/>
                  <a:gd name="T1" fmla="*/ 8 h 11"/>
                  <a:gd name="T2" fmla="*/ 6 w 10"/>
                  <a:gd name="T3" fmla="*/ 11 h 11"/>
                  <a:gd name="T4" fmla="*/ 0 w 10"/>
                  <a:gd name="T5" fmla="*/ 7 h 11"/>
                  <a:gd name="T6" fmla="*/ 10 w 10"/>
                  <a:gd name="T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0" y="8"/>
                    </a:moveTo>
                    <a:cubicBezTo>
                      <a:pt x="8" y="9"/>
                      <a:pt x="8" y="11"/>
                      <a:pt x="6" y="11"/>
                    </a:cubicBezTo>
                    <a:cubicBezTo>
                      <a:pt x="3" y="11"/>
                      <a:pt x="0" y="8"/>
                      <a:pt x="0" y="7"/>
                    </a:cubicBezTo>
                    <a:cubicBezTo>
                      <a:pt x="0" y="0"/>
                      <a:pt x="8" y="7"/>
                      <a:pt x="10" y="8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50" name="Freeform 115"/>
              <p:cNvSpPr>
                <a:spLocks/>
              </p:cNvSpPr>
              <p:nvPr/>
            </p:nvSpPr>
            <p:spPr bwMode="auto">
              <a:xfrm>
                <a:off x="2336766" y="1254116"/>
                <a:ext cx="120203" cy="97897"/>
              </a:xfrm>
              <a:custGeom>
                <a:avLst/>
                <a:gdLst>
                  <a:gd name="T0" fmla="*/ 43 w 49"/>
                  <a:gd name="T1" fmla="*/ 15 h 40"/>
                  <a:gd name="T2" fmla="*/ 42 w 49"/>
                  <a:gd name="T3" fmla="*/ 20 h 40"/>
                  <a:gd name="T4" fmla="*/ 49 w 49"/>
                  <a:gd name="T5" fmla="*/ 21 h 40"/>
                  <a:gd name="T6" fmla="*/ 37 w 49"/>
                  <a:gd name="T7" fmla="*/ 36 h 40"/>
                  <a:gd name="T8" fmla="*/ 32 w 49"/>
                  <a:gd name="T9" fmla="*/ 40 h 40"/>
                  <a:gd name="T10" fmla="*/ 25 w 49"/>
                  <a:gd name="T11" fmla="*/ 35 h 40"/>
                  <a:gd name="T12" fmla="*/ 0 w 49"/>
                  <a:gd name="T13" fmla="*/ 20 h 40"/>
                  <a:gd name="T14" fmla="*/ 0 w 49"/>
                  <a:gd name="T15" fmla="*/ 15 h 40"/>
                  <a:gd name="T16" fmla="*/ 13 w 49"/>
                  <a:gd name="T17" fmla="*/ 19 h 40"/>
                  <a:gd name="T18" fmla="*/ 17 w 49"/>
                  <a:gd name="T19" fmla="*/ 19 h 40"/>
                  <a:gd name="T20" fmla="*/ 17 w 49"/>
                  <a:gd name="T21" fmla="*/ 11 h 40"/>
                  <a:gd name="T22" fmla="*/ 8 w 49"/>
                  <a:gd name="T23" fmla="*/ 7 h 40"/>
                  <a:gd name="T24" fmla="*/ 10 w 49"/>
                  <a:gd name="T25" fmla="*/ 5 h 40"/>
                  <a:gd name="T26" fmla="*/ 27 w 49"/>
                  <a:gd name="T27" fmla="*/ 2 h 40"/>
                  <a:gd name="T28" fmla="*/ 39 w 49"/>
                  <a:gd name="T29" fmla="*/ 2 h 40"/>
                  <a:gd name="T30" fmla="*/ 42 w 49"/>
                  <a:gd name="T31" fmla="*/ 4 h 40"/>
                  <a:gd name="T32" fmla="*/ 32 w 49"/>
                  <a:gd name="T33" fmla="*/ 15 h 40"/>
                  <a:gd name="T34" fmla="*/ 43 w 49"/>
                  <a:gd name="T35" fmla="*/ 1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40">
                    <a:moveTo>
                      <a:pt x="43" y="15"/>
                    </a:moveTo>
                    <a:cubicBezTo>
                      <a:pt x="43" y="19"/>
                      <a:pt x="42" y="17"/>
                      <a:pt x="42" y="20"/>
                    </a:cubicBezTo>
                    <a:cubicBezTo>
                      <a:pt x="43" y="20"/>
                      <a:pt x="47" y="21"/>
                      <a:pt x="49" y="21"/>
                    </a:cubicBezTo>
                    <a:cubicBezTo>
                      <a:pt x="47" y="37"/>
                      <a:pt x="46" y="33"/>
                      <a:pt x="37" y="36"/>
                    </a:cubicBezTo>
                    <a:cubicBezTo>
                      <a:pt x="35" y="37"/>
                      <a:pt x="34" y="40"/>
                      <a:pt x="32" y="40"/>
                    </a:cubicBezTo>
                    <a:cubicBezTo>
                      <a:pt x="28" y="40"/>
                      <a:pt x="27" y="37"/>
                      <a:pt x="25" y="35"/>
                    </a:cubicBezTo>
                    <a:cubicBezTo>
                      <a:pt x="17" y="27"/>
                      <a:pt x="8" y="29"/>
                      <a:pt x="0" y="2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" y="15"/>
                      <a:pt x="8" y="19"/>
                      <a:pt x="13" y="19"/>
                    </a:cubicBezTo>
                    <a:cubicBezTo>
                      <a:pt x="16" y="19"/>
                      <a:pt x="15" y="19"/>
                      <a:pt x="17" y="19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10"/>
                      <a:pt x="8" y="11"/>
                      <a:pt x="8" y="7"/>
                    </a:cubicBezTo>
                    <a:cubicBezTo>
                      <a:pt x="8" y="6"/>
                      <a:pt x="10" y="6"/>
                      <a:pt x="10" y="5"/>
                    </a:cubicBezTo>
                    <a:cubicBezTo>
                      <a:pt x="15" y="0"/>
                      <a:pt x="21" y="2"/>
                      <a:pt x="27" y="2"/>
                    </a:cubicBezTo>
                    <a:cubicBezTo>
                      <a:pt x="32" y="2"/>
                      <a:pt x="39" y="2"/>
                      <a:pt x="39" y="2"/>
                    </a:cubicBezTo>
                    <a:cubicBezTo>
                      <a:pt x="40" y="2"/>
                      <a:pt x="42" y="3"/>
                      <a:pt x="42" y="4"/>
                    </a:cubicBezTo>
                    <a:cubicBezTo>
                      <a:pt x="42" y="10"/>
                      <a:pt x="34" y="12"/>
                      <a:pt x="32" y="15"/>
                    </a:cubicBezTo>
                    <a:cubicBezTo>
                      <a:pt x="35" y="15"/>
                      <a:pt x="43" y="12"/>
                      <a:pt x="43" y="15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51" name="Freeform 116"/>
              <p:cNvSpPr>
                <a:spLocks/>
              </p:cNvSpPr>
              <p:nvPr/>
            </p:nvSpPr>
            <p:spPr bwMode="auto">
              <a:xfrm>
                <a:off x="2292155" y="1140109"/>
                <a:ext cx="135073" cy="70635"/>
              </a:xfrm>
              <a:custGeom>
                <a:avLst/>
                <a:gdLst>
                  <a:gd name="T0" fmla="*/ 3 w 55"/>
                  <a:gd name="T1" fmla="*/ 7 h 29"/>
                  <a:gd name="T2" fmla="*/ 0 w 55"/>
                  <a:gd name="T3" fmla="*/ 1 h 29"/>
                  <a:gd name="T4" fmla="*/ 4 w 55"/>
                  <a:gd name="T5" fmla="*/ 1 h 29"/>
                  <a:gd name="T6" fmla="*/ 25 w 55"/>
                  <a:gd name="T7" fmla="*/ 13 h 29"/>
                  <a:gd name="T8" fmla="*/ 19 w 55"/>
                  <a:gd name="T9" fmla="*/ 8 h 29"/>
                  <a:gd name="T10" fmla="*/ 19 w 55"/>
                  <a:gd name="T11" fmla="*/ 5 h 29"/>
                  <a:gd name="T12" fmla="*/ 35 w 55"/>
                  <a:gd name="T13" fmla="*/ 11 h 29"/>
                  <a:gd name="T14" fmla="*/ 35 w 55"/>
                  <a:gd name="T15" fmla="*/ 5 h 29"/>
                  <a:gd name="T16" fmla="*/ 25 w 55"/>
                  <a:gd name="T17" fmla="*/ 1 h 29"/>
                  <a:gd name="T18" fmla="*/ 30 w 55"/>
                  <a:gd name="T19" fmla="*/ 1 h 29"/>
                  <a:gd name="T20" fmla="*/ 43 w 55"/>
                  <a:gd name="T21" fmla="*/ 4 h 29"/>
                  <a:gd name="T22" fmla="*/ 49 w 55"/>
                  <a:gd name="T23" fmla="*/ 1 h 29"/>
                  <a:gd name="T24" fmla="*/ 55 w 55"/>
                  <a:gd name="T25" fmla="*/ 8 h 29"/>
                  <a:gd name="T26" fmla="*/ 52 w 55"/>
                  <a:gd name="T27" fmla="*/ 26 h 29"/>
                  <a:gd name="T28" fmla="*/ 41 w 55"/>
                  <a:gd name="T29" fmla="*/ 28 h 29"/>
                  <a:gd name="T30" fmla="*/ 32 w 55"/>
                  <a:gd name="T31" fmla="*/ 26 h 29"/>
                  <a:gd name="T32" fmla="*/ 34 w 55"/>
                  <a:gd name="T33" fmla="*/ 24 h 29"/>
                  <a:gd name="T34" fmla="*/ 34 w 55"/>
                  <a:gd name="T35" fmla="*/ 21 h 29"/>
                  <a:gd name="T36" fmla="*/ 41 w 55"/>
                  <a:gd name="T37" fmla="*/ 16 h 29"/>
                  <a:gd name="T38" fmla="*/ 37 w 55"/>
                  <a:gd name="T39" fmla="*/ 16 h 29"/>
                  <a:gd name="T40" fmla="*/ 17 w 55"/>
                  <a:gd name="T41" fmla="*/ 18 h 29"/>
                  <a:gd name="T42" fmla="*/ 13 w 55"/>
                  <a:gd name="T43" fmla="*/ 15 h 29"/>
                  <a:gd name="T44" fmla="*/ 9 w 55"/>
                  <a:gd name="T45" fmla="*/ 15 h 29"/>
                  <a:gd name="T46" fmla="*/ 8 w 55"/>
                  <a:gd name="T47" fmla="*/ 12 h 29"/>
                  <a:gd name="T48" fmla="*/ 1 w 55"/>
                  <a:gd name="T49" fmla="*/ 9 h 29"/>
                  <a:gd name="T50" fmla="*/ 1 w 55"/>
                  <a:gd name="T51" fmla="*/ 4 h 29"/>
                  <a:gd name="T52" fmla="*/ 3 w 55"/>
                  <a:gd name="T53" fmla="*/ 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5" h="29">
                    <a:moveTo>
                      <a:pt x="3" y="7"/>
                    </a:moveTo>
                    <a:cubicBezTo>
                      <a:pt x="2" y="6"/>
                      <a:pt x="0" y="4"/>
                      <a:pt x="0" y="1"/>
                    </a:cubicBezTo>
                    <a:cubicBezTo>
                      <a:pt x="1" y="1"/>
                      <a:pt x="2" y="1"/>
                      <a:pt x="4" y="1"/>
                    </a:cubicBezTo>
                    <a:cubicBezTo>
                      <a:pt x="12" y="1"/>
                      <a:pt x="16" y="16"/>
                      <a:pt x="25" y="13"/>
                    </a:cubicBezTo>
                    <a:cubicBezTo>
                      <a:pt x="23" y="12"/>
                      <a:pt x="21" y="10"/>
                      <a:pt x="19" y="8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26" y="5"/>
                      <a:pt x="28" y="11"/>
                      <a:pt x="35" y="11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0" y="5"/>
                      <a:pt x="26" y="5"/>
                      <a:pt x="25" y="1"/>
                    </a:cubicBezTo>
                    <a:cubicBezTo>
                      <a:pt x="27" y="0"/>
                      <a:pt x="28" y="1"/>
                      <a:pt x="30" y="1"/>
                    </a:cubicBezTo>
                    <a:cubicBezTo>
                      <a:pt x="35" y="1"/>
                      <a:pt x="38" y="4"/>
                      <a:pt x="43" y="4"/>
                    </a:cubicBezTo>
                    <a:cubicBezTo>
                      <a:pt x="46" y="4"/>
                      <a:pt x="47" y="1"/>
                      <a:pt x="49" y="1"/>
                    </a:cubicBezTo>
                    <a:cubicBezTo>
                      <a:pt x="54" y="1"/>
                      <a:pt x="55" y="4"/>
                      <a:pt x="55" y="8"/>
                    </a:cubicBezTo>
                    <a:cubicBezTo>
                      <a:pt x="55" y="15"/>
                      <a:pt x="51" y="18"/>
                      <a:pt x="52" y="26"/>
                    </a:cubicBezTo>
                    <a:cubicBezTo>
                      <a:pt x="48" y="28"/>
                      <a:pt x="42" y="28"/>
                      <a:pt x="41" y="28"/>
                    </a:cubicBezTo>
                    <a:cubicBezTo>
                      <a:pt x="39" y="28"/>
                      <a:pt x="32" y="29"/>
                      <a:pt x="32" y="26"/>
                    </a:cubicBezTo>
                    <a:cubicBezTo>
                      <a:pt x="32" y="25"/>
                      <a:pt x="33" y="24"/>
                      <a:pt x="34" y="24"/>
                    </a:cubicBezTo>
                    <a:cubicBezTo>
                      <a:pt x="33" y="23"/>
                      <a:pt x="33" y="22"/>
                      <a:pt x="34" y="21"/>
                    </a:cubicBezTo>
                    <a:cubicBezTo>
                      <a:pt x="34" y="18"/>
                      <a:pt x="39" y="18"/>
                      <a:pt x="41" y="16"/>
                    </a:cubicBezTo>
                    <a:cubicBezTo>
                      <a:pt x="40" y="16"/>
                      <a:pt x="39" y="16"/>
                      <a:pt x="37" y="16"/>
                    </a:cubicBezTo>
                    <a:cubicBezTo>
                      <a:pt x="32" y="16"/>
                      <a:pt x="22" y="18"/>
                      <a:pt x="17" y="18"/>
                    </a:cubicBezTo>
                    <a:cubicBezTo>
                      <a:pt x="15" y="18"/>
                      <a:pt x="13" y="17"/>
                      <a:pt x="13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5" y="13"/>
                      <a:pt x="3" y="11"/>
                      <a:pt x="1" y="9"/>
                    </a:cubicBezTo>
                    <a:cubicBezTo>
                      <a:pt x="1" y="4"/>
                      <a:pt x="1" y="4"/>
                      <a:pt x="1" y="4"/>
                    </a:cubicBezTo>
                    <a:lnTo>
                      <a:pt x="3" y="7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52" name="Freeform 117"/>
              <p:cNvSpPr>
                <a:spLocks/>
              </p:cNvSpPr>
              <p:nvPr/>
            </p:nvSpPr>
            <p:spPr bwMode="auto">
              <a:xfrm>
                <a:off x="2395009" y="1409016"/>
                <a:ext cx="78070" cy="45851"/>
              </a:xfrm>
              <a:custGeom>
                <a:avLst/>
                <a:gdLst>
                  <a:gd name="T0" fmla="*/ 25 w 32"/>
                  <a:gd name="T1" fmla="*/ 19 h 19"/>
                  <a:gd name="T2" fmla="*/ 0 w 32"/>
                  <a:gd name="T3" fmla="*/ 10 h 19"/>
                  <a:gd name="T4" fmla="*/ 6 w 32"/>
                  <a:gd name="T5" fmla="*/ 9 h 19"/>
                  <a:gd name="T6" fmla="*/ 14 w 32"/>
                  <a:gd name="T7" fmla="*/ 0 h 19"/>
                  <a:gd name="T8" fmla="*/ 32 w 32"/>
                  <a:gd name="T9" fmla="*/ 14 h 19"/>
                  <a:gd name="T10" fmla="*/ 25 w 32"/>
                  <a:gd name="T1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19">
                    <a:moveTo>
                      <a:pt x="25" y="19"/>
                    </a:moveTo>
                    <a:cubicBezTo>
                      <a:pt x="21" y="19"/>
                      <a:pt x="0" y="11"/>
                      <a:pt x="0" y="10"/>
                    </a:cubicBezTo>
                    <a:cubicBezTo>
                      <a:pt x="0" y="8"/>
                      <a:pt x="5" y="9"/>
                      <a:pt x="6" y="9"/>
                    </a:cubicBezTo>
                    <a:cubicBezTo>
                      <a:pt x="10" y="8"/>
                      <a:pt x="8" y="0"/>
                      <a:pt x="14" y="0"/>
                    </a:cubicBezTo>
                    <a:cubicBezTo>
                      <a:pt x="18" y="0"/>
                      <a:pt x="30" y="10"/>
                      <a:pt x="32" y="14"/>
                    </a:cubicBezTo>
                    <a:cubicBezTo>
                      <a:pt x="29" y="16"/>
                      <a:pt x="28" y="19"/>
                      <a:pt x="25" y="19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53" name="Freeform 118"/>
              <p:cNvSpPr>
                <a:spLocks/>
              </p:cNvSpPr>
              <p:nvPr/>
            </p:nvSpPr>
            <p:spPr bwMode="auto">
              <a:xfrm>
                <a:off x="2468121" y="1242963"/>
                <a:ext cx="105333" cy="85505"/>
              </a:xfrm>
              <a:custGeom>
                <a:avLst/>
                <a:gdLst>
                  <a:gd name="T0" fmla="*/ 43 w 43"/>
                  <a:gd name="T1" fmla="*/ 7 h 35"/>
                  <a:gd name="T2" fmla="*/ 38 w 43"/>
                  <a:gd name="T3" fmla="*/ 12 h 35"/>
                  <a:gd name="T4" fmla="*/ 21 w 43"/>
                  <a:gd name="T5" fmla="*/ 23 h 35"/>
                  <a:gd name="T6" fmla="*/ 13 w 43"/>
                  <a:gd name="T7" fmla="*/ 25 h 35"/>
                  <a:gd name="T8" fmla="*/ 17 w 43"/>
                  <a:gd name="T9" fmla="*/ 25 h 35"/>
                  <a:gd name="T10" fmla="*/ 11 w 43"/>
                  <a:gd name="T11" fmla="*/ 35 h 35"/>
                  <a:gd name="T12" fmla="*/ 5 w 43"/>
                  <a:gd name="T13" fmla="*/ 35 h 35"/>
                  <a:gd name="T14" fmla="*/ 5 w 43"/>
                  <a:gd name="T15" fmla="*/ 26 h 35"/>
                  <a:gd name="T16" fmla="*/ 0 w 43"/>
                  <a:gd name="T17" fmla="*/ 12 h 35"/>
                  <a:gd name="T18" fmla="*/ 0 w 43"/>
                  <a:gd name="T19" fmla="*/ 7 h 35"/>
                  <a:gd name="T20" fmla="*/ 7 w 43"/>
                  <a:gd name="T21" fmla="*/ 7 h 35"/>
                  <a:gd name="T22" fmla="*/ 7 w 43"/>
                  <a:gd name="T23" fmla="*/ 5 h 35"/>
                  <a:gd name="T24" fmla="*/ 15 w 43"/>
                  <a:gd name="T25" fmla="*/ 0 h 35"/>
                  <a:gd name="T26" fmla="*/ 43 w 43"/>
                  <a:gd name="T27" fmla="*/ 4 h 35"/>
                  <a:gd name="T28" fmla="*/ 43 w 43"/>
                  <a:gd name="T29" fmla="*/ 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" h="35">
                    <a:moveTo>
                      <a:pt x="43" y="7"/>
                    </a:moveTo>
                    <a:cubicBezTo>
                      <a:pt x="43" y="8"/>
                      <a:pt x="38" y="12"/>
                      <a:pt x="38" y="12"/>
                    </a:cubicBezTo>
                    <a:cubicBezTo>
                      <a:pt x="34" y="17"/>
                      <a:pt x="30" y="23"/>
                      <a:pt x="21" y="23"/>
                    </a:cubicBezTo>
                    <a:cubicBezTo>
                      <a:pt x="15" y="23"/>
                      <a:pt x="15" y="19"/>
                      <a:pt x="13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6" y="30"/>
                      <a:pt x="14" y="31"/>
                      <a:pt x="11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5" y="31"/>
                      <a:pt x="5" y="27"/>
                      <a:pt x="5" y="26"/>
                    </a:cubicBezTo>
                    <a:cubicBezTo>
                      <a:pt x="0" y="21"/>
                      <a:pt x="2" y="18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7" y="7"/>
                      <a:pt x="7" y="5"/>
                      <a:pt x="7" y="5"/>
                    </a:cubicBezTo>
                    <a:cubicBezTo>
                      <a:pt x="7" y="4"/>
                      <a:pt x="9" y="0"/>
                      <a:pt x="15" y="0"/>
                    </a:cubicBezTo>
                    <a:cubicBezTo>
                      <a:pt x="25" y="0"/>
                      <a:pt x="33" y="4"/>
                      <a:pt x="43" y="4"/>
                    </a:cubicBezTo>
                    <a:cubicBezTo>
                      <a:pt x="43" y="5"/>
                      <a:pt x="43" y="6"/>
                      <a:pt x="43" y="7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54" name="Freeform 119"/>
              <p:cNvSpPr>
                <a:spLocks/>
              </p:cNvSpPr>
              <p:nvPr/>
            </p:nvSpPr>
            <p:spPr bwMode="auto">
              <a:xfrm>
                <a:off x="2258697" y="1093020"/>
                <a:ext cx="33459" cy="29741"/>
              </a:xfrm>
              <a:custGeom>
                <a:avLst/>
                <a:gdLst>
                  <a:gd name="T0" fmla="*/ 14 w 14"/>
                  <a:gd name="T1" fmla="*/ 8 h 12"/>
                  <a:gd name="T2" fmla="*/ 10 w 14"/>
                  <a:gd name="T3" fmla="*/ 12 h 12"/>
                  <a:gd name="T4" fmla="*/ 0 w 14"/>
                  <a:gd name="T5" fmla="*/ 0 h 12"/>
                  <a:gd name="T6" fmla="*/ 14 w 14"/>
                  <a:gd name="T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12">
                    <a:moveTo>
                      <a:pt x="14" y="8"/>
                    </a:moveTo>
                    <a:cubicBezTo>
                      <a:pt x="14" y="10"/>
                      <a:pt x="12" y="12"/>
                      <a:pt x="10" y="12"/>
                    </a:cubicBezTo>
                    <a:cubicBezTo>
                      <a:pt x="7" y="12"/>
                      <a:pt x="0" y="4"/>
                      <a:pt x="0" y="0"/>
                    </a:cubicBezTo>
                    <a:cubicBezTo>
                      <a:pt x="8" y="0"/>
                      <a:pt x="8" y="6"/>
                      <a:pt x="14" y="8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55" name="Freeform 120"/>
              <p:cNvSpPr>
                <a:spLocks/>
              </p:cNvSpPr>
              <p:nvPr/>
            </p:nvSpPr>
            <p:spPr bwMode="auto">
              <a:xfrm>
                <a:off x="2279763" y="1188438"/>
                <a:ext cx="24784" cy="19827"/>
              </a:xfrm>
              <a:custGeom>
                <a:avLst/>
                <a:gdLst>
                  <a:gd name="T0" fmla="*/ 8 w 10"/>
                  <a:gd name="T1" fmla="*/ 0 h 8"/>
                  <a:gd name="T2" fmla="*/ 10 w 10"/>
                  <a:gd name="T3" fmla="*/ 4 h 8"/>
                  <a:gd name="T4" fmla="*/ 6 w 10"/>
                  <a:gd name="T5" fmla="*/ 8 h 8"/>
                  <a:gd name="T6" fmla="*/ 0 w 10"/>
                  <a:gd name="T7" fmla="*/ 8 h 8"/>
                  <a:gd name="T8" fmla="*/ 8 w 10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8" y="0"/>
                    </a:moveTo>
                    <a:cubicBezTo>
                      <a:pt x="9" y="1"/>
                      <a:pt x="10" y="2"/>
                      <a:pt x="10" y="4"/>
                    </a:cubicBezTo>
                    <a:cubicBezTo>
                      <a:pt x="10" y="8"/>
                      <a:pt x="7" y="8"/>
                      <a:pt x="6" y="8"/>
                    </a:cubicBezTo>
                    <a:cubicBezTo>
                      <a:pt x="3" y="8"/>
                      <a:pt x="2" y="7"/>
                      <a:pt x="0" y="8"/>
                    </a:cubicBezTo>
                    <a:cubicBezTo>
                      <a:pt x="1" y="3"/>
                      <a:pt x="4" y="1"/>
                      <a:pt x="8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56" name="Freeform 121"/>
              <p:cNvSpPr>
                <a:spLocks/>
              </p:cNvSpPr>
              <p:nvPr/>
            </p:nvSpPr>
            <p:spPr bwMode="auto">
              <a:xfrm>
                <a:off x="2268610" y="1022385"/>
                <a:ext cx="128877" cy="70635"/>
              </a:xfrm>
              <a:custGeom>
                <a:avLst/>
                <a:gdLst>
                  <a:gd name="T0" fmla="*/ 35 w 53"/>
                  <a:gd name="T1" fmla="*/ 21 h 29"/>
                  <a:gd name="T2" fmla="*/ 22 w 53"/>
                  <a:gd name="T3" fmla="*/ 20 h 29"/>
                  <a:gd name="T4" fmla="*/ 12 w 53"/>
                  <a:gd name="T5" fmla="*/ 19 h 29"/>
                  <a:gd name="T6" fmla="*/ 4 w 53"/>
                  <a:gd name="T7" fmla="*/ 17 h 29"/>
                  <a:gd name="T8" fmla="*/ 13 w 53"/>
                  <a:gd name="T9" fmla="*/ 13 h 29"/>
                  <a:gd name="T10" fmla="*/ 13 w 53"/>
                  <a:gd name="T11" fmla="*/ 10 h 29"/>
                  <a:gd name="T12" fmla="*/ 3 w 53"/>
                  <a:gd name="T13" fmla="*/ 10 h 29"/>
                  <a:gd name="T14" fmla="*/ 5 w 53"/>
                  <a:gd name="T15" fmla="*/ 7 h 29"/>
                  <a:gd name="T16" fmla="*/ 0 w 53"/>
                  <a:gd name="T17" fmla="*/ 3 h 29"/>
                  <a:gd name="T18" fmla="*/ 9 w 53"/>
                  <a:gd name="T19" fmla="*/ 0 h 29"/>
                  <a:gd name="T20" fmla="*/ 20 w 53"/>
                  <a:gd name="T21" fmla="*/ 6 h 29"/>
                  <a:gd name="T22" fmla="*/ 26 w 53"/>
                  <a:gd name="T23" fmla="*/ 3 h 29"/>
                  <a:gd name="T24" fmla="*/ 35 w 53"/>
                  <a:gd name="T25" fmla="*/ 10 h 29"/>
                  <a:gd name="T26" fmla="*/ 39 w 53"/>
                  <a:gd name="T27" fmla="*/ 8 h 29"/>
                  <a:gd name="T28" fmla="*/ 47 w 53"/>
                  <a:gd name="T29" fmla="*/ 14 h 29"/>
                  <a:gd name="T30" fmla="*/ 45 w 53"/>
                  <a:gd name="T31" fmla="*/ 17 h 29"/>
                  <a:gd name="T32" fmla="*/ 53 w 53"/>
                  <a:gd name="T33" fmla="*/ 25 h 29"/>
                  <a:gd name="T34" fmla="*/ 48 w 53"/>
                  <a:gd name="T35" fmla="*/ 29 h 29"/>
                  <a:gd name="T36" fmla="*/ 35 w 53"/>
                  <a:gd name="T37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3" h="29">
                    <a:moveTo>
                      <a:pt x="35" y="21"/>
                    </a:moveTo>
                    <a:cubicBezTo>
                      <a:pt x="30" y="21"/>
                      <a:pt x="27" y="20"/>
                      <a:pt x="22" y="20"/>
                    </a:cubicBezTo>
                    <a:cubicBezTo>
                      <a:pt x="20" y="18"/>
                      <a:pt x="16" y="19"/>
                      <a:pt x="12" y="19"/>
                    </a:cubicBezTo>
                    <a:cubicBezTo>
                      <a:pt x="8" y="19"/>
                      <a:pt x="7" y="19"/>
                      <a:pt x="4" y="17"/>
                    </a:cubicBezTo>
                    <a:cubicBezTo>
                      <a:pt x="7" y="14"/>
                      <a:pt x="10" y="14"/>
                      <a:pt x="13" y="13"/>
                    </a:cubicBezTo>
                    <a:cubicBezTo>
                      <a:pt x="12" y="12"/>
                      <a:pt x="12" y="11"/>
                      <a:pt x="13" y="10"/>
                    </a:cubicBezTo>
                    <a:cubicBezTo>
                      <a:pt x="7" y="10"/>
                      <a:pt x="5" y="12"/>
                      <a:pt x="3" y="10"/>
                    </a:cubicBezTo>
                    <a:cubicBezTo>
                      <a:pt x="4" y="9"/>
                      <a:pt x="5" y="8"/>
                      <a:pt x="5" y="7"/>
                    </a:cubicBezTo>
                    <a:cubicBezTo>
                      <a:pt x="1" y="7"/>
                      <a:pt x="0" y="6"/>
                      <a:pt x="0" y="3"/>
                    </a:cubicBezTo>
                    <a:cubicBezTo>
                      <a:pt x="4" y="2"/>
                      <a:pt x="6" y="0"/>
                      <a:pt x="9" y="0"/>
                    </a:cubicBezTo>
                    <a:cubicBezTo>
                      <a:pt x="15" y="0"/>
                      <a:pt x="17" y="6"/>
                      <a:pt x="20" y="6"/>
                    </a:cubicBezTo>
                    <a:cubicBezTo>
                      <a:pt x="23" y="6"/>
                      <a:pt x="24" y="3"/>
                      <a:pt x="26" y="3"/>
                    </a:cubicBezTo>
                    <a:cubicBezTo>
                      <a:pt x="32" y="3"/>
                      <a:pt x="31" y="10"/>
                      <a:pt x="35" y="10"/>
                    </a:cubicBezTo>
                    <a:cubicBezTo>
                      <a:pt x="36" y="10"/>
                      <a:pt x="37" y="8"/>
                      <a:pt x="39" y="8"/>
                    </a:cubicBezTo>
                    <a:cubicBezTo>
                      <a:pt x="43" y="8"/>
                      <a:pt x="46" y="13"/>
                      <a:pt x="47" y="14"/>
                    </a:cubicBezTo>
                    <a:cubicBezTo>
                      <a:pt x="47" y="15"/>
                      <a:pt x="46" y="16"/>
                      <a:pt x="45" y="17"/>
                    </a:cubicBezTo>
                    <a:cubicBezTo>
                      <a:pt x="47" y="19"/>
                      <a:pt x="53" y="22"/>
                      <a:pt x="53" y="25"/>
                    </a:cubicBezTo>
                    <a:cubicBezTo>
                      <a:pt x="53" y="28"/>
                      <a:pt x="50" y="29"/>
                      <a:pt x="48" y="29"/>
                    </a:cubicBezTo>
                    <a:cubicBezTo>
                      <a:pt x="41" y="29"/>
                      <a:pt x="42" y="21"/>
                      <a:pt x="35" y="21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57" name="Freeform 122"/>
              <p:cNvSpPr>
                <a:spLocks/>
              </p:cNvSpPr>
              <p:nvPr/>
            </p:nvSpPr>
            <p:spPr bwMode="auto">
              <a:xfrm>
                <a:off x="2319417" y="1083106"/>
                <a:ext cx="34698" cy="9914"/>
              </a:xfrm>
              <a:custGeom>
                <a:avLst/>
                <a:gdLst>
                  <a:gd name="T0" fmla="*/ 5 w 14"/>
                  <a:gd name="T1" fmla="*/ 4 h 4"/>
                  <a:gd name="T2" fmla="*/ 8 w 14"/>
                  <a:gd name="T3" fmla="*/ 0 h 4"/>
                  <a:gd name="T4" fmla="*/ 14 w 14"/>
                  <a:gd name="T5" fmla="*/ 2 h 4"/>
                  <a:gd name="T6" fmla="*/ 5 w 1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4">
                    <a:moveTo>
                      <a:pt x="5" y="4"/>
                    </a:moveTo>
                    <a:cubicBezTo>
                      <a:pt x="0" y="4"/>
                      <a:pt x="7" y="0"/>
                      <a:pt x="8" y="0"/>
                    </a:cubicBezTo>
                    <a:cubicBezTo>
                      <a:pt x="11" y="0"/>
                      <a:pt x="12" y="1"/>
                      <a:pt x="14" y="2"/>
                    </a:cubicBezTo>
                    <a:cubicBezTo>
                      <a:pt x="13" y="4"/>
                      <a:pt x="10" y="4"/>
                      <a:pt x="5" y="4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58" name="Freeform 123"/>
              <p:cNvSpPr>
                <a:spLocks/>
              </p:cNvSpPr>
              <p:nvPr/>
            </p:nvSpPr>
            <p:spPr bwMode="auto">
              <a:xfrm>
                <a:off x="2447055" y="1122760"/>
                <a:ext cx="344498" cy="110289"/>
              </a:xfrm>
              <a:custGeom>
                <a:avLst/>
                <a:gdLst>
                  <a:gd name="T0" fmla="*/ 140 w 141"/>
                  <a:gd name="T1" fmla="*/ 30 h 45"/>
                  <a:gd name="T2" fmla="*/ 137 w 141"/>
                  <a:gd name="T3" fmla="*/ 34 h 45"/>
                  <a:gd name="T4" fmla="*/ 141 w 141"/>
                  <a:gd name="T5" fmla="*/ 34 h 45"/>
                  <a:gd name="T6" fmla="*/ 117 w 141"/>
                  <a:gd name="T7" fmla="*/ 44 h 45"/>
                  <a:gd name="T8" fmla="*/ 111 w 141"/>
                  <a:gd name="T9" fmla="*/ 40 h 45"/>
                  <a:gd name="T10" fmla="*/ 104 w 141"/>
                  <a:gd name="T11" fmla="*/ 44 h 45"/>
                  <a:gd name="T12" fmla="*/ 81 w 141"/>
                  <a:gd name="T13" fmla="*/ 44 h 45"/>
                  <a:gd name="T14" fmla="*/ 67 w 141"/>
                  <a:gd name="T15" fmla="*/ 39 h 45"/>
                  <a:gd name="T16" fmla="*/ 63 w 141"/>
                  <a:gd name="T17" fmla="*/ 39 h 45"/>
                  <a:gd name="T18" fmla="*/ 55 w 141"/>
                  <a:gd name="T19" fmla="*/ 44 h 45"/>
                  <a:gd name="T20" fmla="*/ 35 w 141"/>
                  <a:gd name="T21" fmla="*/ 31 h 45"/>
                  <a:gd name="T22" fmla="*/ 38 w 141"/>
                  <a:gd name="T23" fmla="*/ 27 h 45"/>
                  <a:gd name="T24" fmla="*/ 27 w 141"/>
                  <a:gd name="T25" fmla="*/ 12 h 45"/>
                  <a:gd name="T26" fmla="*/ 21 w 141"/>
                  <a:gd name="T27" fmla="*/ 15 h 45"/>
                  <a:gd name="T28" fmla="*/ 0 w 141"/>
                  <a:gd name="T29" fmla="*/ 5 h 45"/>
                  <a:gd name="T30" fmla="*/ 9 w 141"/>
                  <a:gd name="T31" fmla="*/ 0 h 45"/>
                  <a:gd name="T32" fmla="*/ 34 w 141"/>
                  <a:gd name="T33" fmla="*/ 11 h 45"/>
                  <a:gd name="T34" fmla="*/ 40 w 141"/>
                  <a:gd name="T35" fmla="*/ 8 h 45"/>
                  <a:gd name="T36" fmla="*/ 45 w 141"/>
                  <a:gd name="T37" fmla="*/ 8 h 45"/>
                  <a:gd name="T38" fmla="*/ 58 w 141"/>
                  <a:gd name="T39" fmla="*/ 17 h 45"/>
                  <a:gd name="T40" fmla="*/ 47 w 141"/>
                  <a:gd name="T41" fmla="*/ 17 h 45"/>
                  <a:gd name="T42" fmla="*/ 60 w 141"/>
                  <a:gd name="T43" fmla="*/ 23 h 45"/>
                  <a:gd name="T44" fmla="*/ 58 w 141"/>
                  <a:gd name="T45" fmla="*/ 25 h 45"/>
                  <a:gd name="T46" fmla="*/ 62 w 141"/>
                  <a:gd name="T47" fmla="*/ 26 h 45"/>
                  <a:gd name="T48" fmla="*/ 82 w 141"/>
                  <a:gd name="T49" fmla="*/ 30 h 45"/>
                  <a:gd name="T50" fmla="*/ 118 w 141"/>
                  <a:gd name="T51" fmla="*/ 23 h 45"/>
                  <a:gd name="T52" fmla="*/ 141 w 141"/>
                  <a:gd name="T53" fmla="*/ 31 h 45"/>
                  <a:gd name="T54" fmla="*/ 138 w 141"/>
                  <a:gd name="T55" fmla="*/ 31 h 45"/>
                  <a:gd name="T56" fmla="*/ 140 w 141"/>
                  <a:gd name="T57" fmla="*/ 3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41" h="45">
                    <a:moveTo>
                      <a:pt x="140" y="30"/>
                    </a:moveTo>
                    <a:cubicBezTo>
                      <a:pt x="139" y="31"/>
                      <a:pt x="138" y="32"/>
                      <a:pt x="137" y="34"/>
                    </a:cubicBezTo>
                    <a:cubicBezTo>
                      <a:pt x="139" y="34"/>
                      <a:pt x="141" y="34"/>
                      <a:pt x="141" y="34"/>
                    </a:cubicBezTo>
                    <a:cubicBezTo>
                      <a:pt x="140" y="44"/>
                      <a:pt x="127" y="44"/>
                      <a:pt x="117" y="44"/>
                    </a:cubicBezTo>
                    <a:cubicBezTo>
                      <a:pt x="113" y="44"/>
                      <a:pt x="112" y="42"/>
                      <a:pt x="111" y="40"/>
                    </a:cubicBezTo>
                    <a:cubicBezTo>
                      <a:pt x="107" y="40"/>
                      <a:pt x="107" y="42"/>
                      <a:pt x="104" y="44"/>
                    </a:cubicBezTo>
                    <a:cubicBezTo>
                      <a:pt x="81" y="44"/>
                      <a:pt x="81" y="44"/>
                      <a:pt x="81" y="44"/>
                    </a:cubicBezTo>
                    <a:cubicBezTo>
                      <a:pt x="75" y="45"/>
                      <a:pt x="66" y="44"/>
                      <a:pt x="67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2" y="41"/>
                      <a:pt x="58" y="44"/>
                      <a:pt x="55" y="44"/>
                    </a:cubicBezTo>
                    <a:cubicBezTo>
                      <a:pt x="49" y="44"/>
                      <a:pt x="35" y="37"/>
                      <a:pt x="35" y="31"/>
                    </a:cubicBezTo>
                    <a:cubicBezTo>
                      <a:pt x="35" y="29"/>
                      <a:pt x="37" y="27"/>
                      <a:pt x="38" y="27"/>
                    </a:cubicBezTo>
                    <a:cubicBezTo>
                      <a:pt x="33" y="21"/>
                      <a:pt x="32" y="17"/>
                      <a:pt x="27" y="12"/>
                    </a:cubicBezTo>
                    <a:cubicBezTo>
                      <a:pt x="25" y="14"/>
                      <a:pt x="23" y="15"/>
                      <a:pt x="21" y="15"/>
                    </a:cubicBezTo>
                    <a:cubicBezTo>
                      <a:pt x="18" y="15"/>
                      <a:pt x="0" y="7"/>
                      <a:pt x="0" y="5"/>
                    </a:cubicBezTo>
                    <a:cubicBezTo>
                      <a:pt x="0" y="0"/>
                      <a:pt x="5" y="0"/>
                      <a:pt x="9" y="0"/>
                    </a:cubicBezTo>
                    <a:cubicBezTo>
                      <a:pt x="22" y="0"/>
                      <a:pt x="24" y="11"/>
                      <a:pt x="34" y="11"/>
                    </a:cubicBezTo>
                    <a:cubicBezTo>
                      <a:pt x="37" y="11"/>
                      <a:pt x="38" y="10"/>
                      <a:pt x="40" y="8"/>
                    </a:cubicBezTo>
                    <a:cubicBezTo>
                      <a:pt x="42" y="8"/>
                      <a:pt x="45" y="8"/>
                      <a:pt x="45" y="8"/>
                    </a:cubicBezTo>
                    <a:cubicBezTo>
                      <a:pt x="42" y="15"/>
                      <a:pt x="56" y="13"/>
                      <a:pt x="58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9" y="25"/>
                      <a:pt x="56" y="20"/>
                      <a:pt x="60" y="23"/>
                    </a:cubicBezTo>
                    <a:cubicBezTo>
                      <a:pt x="59" y="24"/>
                      <a:pt x="58" y="24"/>
                      <a:pt x="58" y="25"/>
                    </a:cubicBezTo>
                    <a:cubicBezTo>
                      <a:pt x="58" y="29"/>
                      <a:pt x="61" y="27"/>
                      <a:pt x="62" y="26"/>
                    </a:cubicBezTo>
                    <a:cubicBezTo>
                      <a:pt x="69" y="28"/>
                      <a:pt x="75" y="30"/>
                      <a:pt x="82" y="30"/>
                    </a:cubicBezTo>
                    <a:cubicBezTo>
                      <a:pt x="98" y="30"/>
                      <a:pt x="103" y="23"/>
                      <a:pt x="118" y="23"/>
                    </a:cubicBezTo>
                    <a:cubicBezTo>
                      <a:pt x="129" y="23"/>
                      <a:pt x="137" y="23"/>
                      <a:pt x="141" y="31"/>
                    </a:cubicBezTo>
                    <a:cubicBezTo>
                      <a:pt x="140" y="31"/>
                      <a:pt x="139" y="31"/>
                      <a:pt x="138" y="31"/>
                    </a:cubicBezTo>
                    <a:lnTo>
                      <a:pt x="140" y="30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59" name="Freeform 124"/>
              <p:cNvSpPr>
                <a:spLocks/>
              </p:cNvSpPr>
              <p:nvPr/>
            </p:nvSpPr>
            <p:spPr bwMode="auto">
              <a:xfrm>
                <a:off x="2452012" y="1181002"/>
                <a:ext cx="60721" cy="47090"/>
              </a:xfrm>
              <a:custGeom>
                <a:avLst/>
                <a:gdLst>
                  <a:gd name="T0" fmla="*/ 4 w 25"/>
                  <a:gd name="T1" fmla="*/ 7 h 19"/>
                  <a:gd name="T2" fmla="*/ 13 w 25"/>
                  <a:gd name="T3" fmla="*/ 0 h 19"/>
                  <a:gd name="T4" fmla="*/ 25 w 25"/>
                  <a:gd name="T5" fmla="*/ 9 h 19"/>
                  <a:gd name="T6" fmla="*/ 19 w 25"/>
                  <a:gd name="T7" fmla="*/ 19 h 19"/>
                  <a:gd name="T8" fmla="*/ 0 w 25"/>
                  <a:gd name="T9" fmla="*/ 11 h 19"/>
                  <a:gd name="T10" fmla="*/ 4 w 25"/>
                  <a:gd name="T11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9">
                    <a:moveTo>
                      <a:pt x="4" y="7"/>
                    </a:moveTo>
                    <a:cubicBezTo>
                      <a:pt x="7" y="7"/>
                      <a:pt x="6" y="0"/>
                      <a:pt x="13" y="0"/>
                    </a:cubicBezTo>
                    <a:cubicBezTo>
                      <a:pt x="18" y="0"/>
                      <a:pt x="25" y="6"/>
                      <a:pt x="25" y="9"/>
                    </a:cubicBezTo>
                    <a:cubicBezTo>
                      <a:pt x="25" y="14"/>
                      <a:pt x="23" y="19"/>
                      <a:pt x="19" y="19"/>
                    </a:cubicBezTo>
                    <a:cubicBezTo>
                      <a:pt x="17" y="19"/>
                      <a:pt x="0" y="11"/>
                      <a:pt x="0" y="11"/>
                    </a:cubicBezTo>
                    <a:cubicBezTo>
                      <a:pt x="0" y="8"/>
                      <a:pt x="3" y="7"/>
                      <a:pt x="4" y="7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60" name="Freeform 125"/>
              <p:cNvSpPr>
                <a:spLocks/>
              </p:cNvSpPr>
              <p:nvPr/>
            </p:nvSpPr>
            <p:spPr bwMode="auto">
              <a:xfrm>
                <a:off x="2458208" y="1093020"/>
                <a:ext cx="57003" cy="17349"/>
              </a:xfrm>
              <a:custGeom>
                <a:avLst/>
                <a:gdLst>
                  <a:gd name="T0" fmla="*/ 19 w 23"/>
                  <a:gd name="T1" fmla="*/ 0 h 7"/>
                  <a:gd name="T2" fmla="*/ 23 w 23"/>
                  <a:gd name="T3" fmla="*/ 0 h 7"/>
                  <a:gd name="T4" fmla="*/ 23 w 23"/>
                  <a:gd name="T5" fmla="*/ 4 h 7"/>
                  <a:gd name="T6" fmla="*/ 18 w 23"/>
                  <a:gd name="T7" fmla="*/ 7 h 7"/>
                  <a:gd name="T8" fmla="*/ 0 w 23"/>
                  <a:gd name="T9" fmla="*/ 4 h 7"/>
                  <a:gd name="T10" fmla="*/ 19 w 2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7">
                    <a:moveTo>
                      <a:pt x="19" y="0"/>
                    </a:moveTo>
                    <a:cubicBezTo>
                      <a:pt x="22" y="0"/>
                      <a:pt x="20" y="1"/>
                      <a:pt x="23" y="0"/>
                    </a:cubicBezTo>
                    <a:cubicBezTo>
                      <a:pt x="23" y="2"/>
                      <a:pt x="23" y="3"/>
                      <a:pt x="23" y="4"/>
                    </a:cubicBezTo>
                    <a:cubicBezTo>
                      <a:pt x="23" y="5"/>
                      <a:pt x="21" y="7"/>
                      <a:pt x="18" y="7"/>
                    </a:cubicBezTo>
                    <a:cubicBezTo>
                      <a:pt x="17" y="7"/>
                      <a:pt x="0" y="4"/>
                      <a:pt x="0" y="4"/>
                    </a:cubicBezTo>
                    <a:cubicBezTo>
                      <a:pt x="3" y="1"/>
                      <a:pt x="13" y="0"/>
                      <a:pt x="19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61" name="Freeform 126"/>
              <p:cNvSpPr>
                <a:spLocks/>
              </p:cNvSpPr>
              <p:nvPr/>
            </p:nvSpPr>
            <p:spPr bwMode="auto">
              <a:xfrm>
                <a:off x="2417315" y="1042212"/>
                <a:ext cx="65678" cy="50808"/>
              </a:xfrm>
              <a:custGeom>
                <a:avLst/>
                <a:gdLst>
                  <a:gd name="T0" fmla="*/ 7 w 27"/>
                  <a:gd name="T1" fmla="*/ 18 h 21"/>
                  <a:gd name="T2" fmla="*/ 9 w 27"/>
                  <a:gd name="T3" fmla="*/ 15 h 21"/>
                  <a:gd name="T4" fmla="*/ 0 w 27"/>
                  <a:gd name="T5" fmla="*/ 4 h 21"/>
                  <a:gd name="T6" fmla="*/ 7 w 27"/>
                  <a:gd name="T7" fmla="*/ 0 h 21"/>
                  <a:gd name="T8" fmla="*/ 17 w 27"/>
                  <a:gd name="T9" fmla="*/ 4 h 21"/>
                  <a:gd name="T10" fmla="*/ 27 w 27"/>
                  <a:gd name="T11" fmla="*/ 10 h 21"/>
                  <a:gd name="T12" fmla="*/ 27 w 27"/>
                  <a:gd name="T13" fmla="*/ 18 h 21"/>
                  <a:gd name="T14" fmla="*/ 7 w 27"/>
                  <a:gd name="T15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7" h="21">
                    <a:moveTo>
                      <a:pt x="7" y="18"/>
                    </a:moveTo>
                    <a:cubicBezTo>
                      <a:pt x="7" y="16"/>
                      <a:pt x="9" y="15"/>
                      <a:pt x="9" y="15"/>
                    </a:cubicBezTo>
                    <a:cubicBezTo>
                      <a:pt x="6" y="11"/>
                      <a:pt x="0" y="10"/>
                      <a:pt x="0" y="4"/>
                    </a:cubicBezTo>
                    <a:cubicBezTo>
                      <a:pt x="0" y="1"/>
                      <a:pt x="4" y="0"/>
                      <a:pt x="7" y="0"/>
                    </a:cubicBezTo>
                    <a:cubicBezTo>
                      <a:pt x="7" y="2"/>
                      <a:pt x="13" y="4"/>
                      <a:pt x="17" y="4"/>
                    </a:cubicBezTo>
                    <a:cubicBezTo>
                      <a:pt x="17" y="11"/>
                      <a:pt x="27" y="4"/>
                      <a:pt x="27" y="10"/>
                    </a:cubicBezTo>
                    <a:cubicBezTo>
                      <a:pt x="27" y="13"/>
                      <a:pt x="26" y="15"/>
                      <a:pt x="27" y="18"/>
                    </a:cubicBezTo>
                    <a:cubicBezTo>
                      <a:pt x="17" y="20"/>
                      <a:pt x="7" y="21"/>
                      <a:pt x="7" y="18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62" name="Freeform 127"/>
              <p:cNvSpPr>
                <a:spLocks/>
              </p:cNvSpPr>
              <p:nvPr/>
            </p:nvSpPr>
            <p:spPr bwMode="auto">
              <a:xfrm>
                <a:off x="2392530" y="992644"/>
                <a:ext cx="24784" cy="14870"/>
              </a:xfrm>
              <a:custGeom>
                <a:avLst/>
                <a:gdLst>
                  <a:gd name="T0" fmla="*/ 10 w 10"/>
                  <a:gd name="T1" fmla="*/ 0 h 6"/>
                  <a:gd name="T2" fmla="*/ 10 w 10"/>
                  <a:gd name="T3" fmla="*/ 6 h 6"/>
                  <a:gd name="T4" fmla="*/ 5 w 10"/>
                  <a:gd name="T5" fmla="*/ 6 h 6"/>
                  <a:gd name="T6" fmla="*/ 0 w 10"/>
                  <a:gd name="T7" fmla="*/ 0 h 6"/>
                  <a:gd name="T8" fmla="*/ 10 w 10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0" y="4"/>
                      <a:pt x="0" y="0"/>
                    </a:cubicBezTo>
                    <a:cubicBezTo>
                      <a:pt x="4" y="0"/>
                      <a:pt x="8" y="0"/>
                      <a:pt x="10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63" name="Freeform 128"/>
              <p:cNvSpPr>
                <a:spLocks/>
              </p:cNvSpPr>
              <p:nvPr/>
            </p:nvSpPr>
            <p:spPr bwMode="auto">
              <a:xfrm>
                <a:off x="2463165" y="931923"/>
                <a:ext cx="218099" cy="146226"/>
              </a:xfrm>
              <a:custGeom>
                <a:avLst/>
                <a:gdLst>
                  <a:gd name="T0" fmla="*/ 59 w 89"/>
                  <a:gd name="T1" fmla="*/ 24 h 60"/>
                  <a:gd name="T2" fmla="*/ 63 w 89"/>
                  <a:gd name="T3" fmla="*/ 24 h 60"/>
                  <a:gd name="T4" fmla="*/ 63 w 89"/>
                  <a:gd name="T5" fmla="*/ 20 h 60"/>
                  <a:gd name="T6" fmla="*/ 61 w 89"/>
                  <a:gd name="T7" fmla="*/ 18 h 60"/>
                  <a:gd name="T8" fmla="*/ 64 w 89"/>
                  <a:gd name="T9" fmla="*/ 18 h 60"/>
                  <a:gd name="T10" fmla="*/ 68 w 89"/>
                  <a:gd name="T11" fmla="*/ 23 h 60"/>
                  <a:gd name="T12" fmla="*/ 71 w 89"/>
                  <a:gd name="T13" fmla="*/ 27 h 60"/>
                  <a:gd name="T14" fmla="*/ 69 w 89"/>
                  <a:gd name="T15" fmla="*/ 32 h 60"/>
                  <a:gd name="T16" fmla="*/ 74 w 89"/>
                  <a:gd name="T17" fmla="*/ 32 h 60"/>
                  <a:gd name="T18" fmla="*/ 88 w 89"/>
                  <a:gd name="T19" fmla="*/ 35 h 60"/>
                  <a:gd name="T20" fmla="*/ 88 w 89"/>
                  <a:gd name="T21" fmla="*/ 40 h 60"/>
                  <a:gd name="T22" fmla="*/ 81 w 89"/>
                  <a:gd name="T23" fmla="*/ 41 h 60"/>
                  <a:gd name="T24" fmla="*/ 68 w 89"/>
                  <a:gd name="T25" fmla="*/ 50 h 60"/>
                  <a:gd name="T26" fmla="*/ 63 w 89"/>
                  <a:gd name="T27" fmla="*/ 45 h 60"/>
                  <a:gd name="T28" fmla="*/ 60 w 89"/>
                  <a:gd name="T29" fmla="*/ 49 h 60"/>
                  <a:gd name="T30" fmla="*/ 64 w 89"/>
                  <a:gd name="T31" fmla="*/ 55 h 60"/>
                  <a:gd name="T32" fmla="*/ 58 w 89"/>
                  <a:gd name="T33" fmla="*/ 55 h 60"/>
                  <a:gd name="T34" fmla="*/ 58 w 89"/>
                  <a:gd name="T35" fmla="*/ 58 h 60"/>
                  <a:gd name="T36" fmla="*/ 48 w 89"/>
                  <a:gd name="T37" fmla="*/ 53 h 60"/>
                  <a:gd name="T38" fmla="*/ 41 w 89"/>
                  <a:gd name="T39" fmla="*/ 60 h 60"/>
                  <a:gd name="T40" fmla="*/ 30 w 89"/>
                  <a:gd name="T41" fmla="*/ 55 h 60"/>
                  <a:gd name="T42" fmla="*/ 33 w 89"/>
                  <a:gd name="T43" fmla="*/ 53 h 60"/>
                  <a:gd name="T44" fmla="*/ 21 w 89"/>
                  <a:gd name="T45" fmla="*/ 45 h 60"/>
                  <a:gd name="T46" fmla="*/ 42 w 89"/>
                  <a:gd name="T47" fmla="*/ 40 h 60"/>
                  <a:gd name="T48" fmla="*/ 31 w 89"/>
                  <a:gd name="T49" fmla="*/ 37 h 60"/>
                  <a:gd name="T50" fmla="*/ 22 w 89"/>
                  <a:gd name="T51" fmla="*/ 40 h 60"/>
                  <a:gd name="T52" fmla="*/ 18 w 89"/>
                  <a:gd name="T53" fmla="*/ 36 h 60"/>
                  <a:gd name="T54" fmla="*/ 12 w 89"/>
                  <a:gd name="T55" fmla="*/ 38 h 60"/>
                  <a:gd name="T56" fmla="*/ 10 w 89"/>
                  <a:gd name="T57" fmla="*/ 35 h 60"/>
                  <a:gd name="T58" fmla="*/ 16 w 89"/>
                  <a:gd name="T59" fmla="*/ 32 h 60"/>
                  <a:gd name="T60" fmla="*/ 0 w 89"/>
                  <a:gd name="T61" fmla="*/ 23 h 60"/>
                  <a:gd name="T62" fmla="*/ 4 w 89"/>
                  <a:gd name="T63" fmla="*/ 23 h 60"/>
                  <a:gd name="T64" fmla="*/ 13 w 89"/>
                  <a:gd name="T65" fmla="*/ 25 h 60"/>
                  <a:gd name="T66" fmla="*/ 15 w 89"/>
                  <a:gd name="T67" fmla="*/ 23 h 60"/>
                  <a:gd name="T68" fmla="*/ 2 w 89"/>
                  <a:gd name="T69" fmla="*/ 17 h 60"/>
                  <a:gd name="T70" fmla="*/ 9 w 89"/>
                  <a:gd name="T71" fmla="*/ 14 h 60"/>
                  <a:gd name="T72" fmla="*/ 17 w 89"/>
                  <a:gd name="T73" fmla="*/ 16 h 60"/>
                  <a:gd name="T74" fmla="*/ 20 w 89"/>
                  <a:gd name="T75" fmla="*/ 13 h 60"/>
                  <a:gd name="T76" fmla="*/ 12 w 89"/>
                  <a:gd name="T77" fmla="*/ 13 h 60"/>
                  <a:gd name="T78" fmla="*/ 8 w 89"/>
                  <a:gd name="T79" fmla="*/ 8 h 60"/>
                  <a:gd name="T80" fmla="*/ 19 w 89"/>
                  <a:gd name="T81" fmla="*/ 6 h 60"/>
                  <a:gd name="T82" fmla="*/ 24 w 89"/>
                  <a:gd name="T83" fmla="*/ 6 h 60"/>
                  <a:gd name="T84" fmla="*/ 15 w 89"/>
                  <a:gd name="T85" fmla="*/ 0 h 60"/>
                  <a:gd name="T86" fmla="*/ 33 w 89"/>
                  <a:gd name="T87" fmla="*/ 3 h 60"/>
                  <a:gd name="T88" fmla="*/ 43 w 89"/>
                  <a:gd name="T89" fmla="*/ 15 h 60"/>
                  <a:gd name="T90" fmla="*/ 54 w 89"/>
                  <a:gd name="T91" fmla="*/ 16 h 60"/>
                  <a:gd name="T92" fmla="*/ 59 w 89"/>
                  <a:gd name="T93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9" h="60">
                    <a:moveTo>
                      <a:pt x="59" y="24"/>
                    </a:moveTo>
                    <a:cubicBezTo>
                      <a:pt x="63" y="24"/>
                      <a:pt x="63" y="24"/>
                      <a:pt x="63" y="24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2" y="18"/>
                      <a:pt x="63" y="18"/>
                      <a:pt x="64" y="18"/>
                    </a:cubicBezTo>
                    <a:cubicBezTo>
                      <a:pt x="68" y="18"/>
                      <a:pt x="68" y="20"/>
                      <a:pt x="68" y="23"/>
                    </a:cubicBezTo>
                    <a:cubicBezTo>
                      <a:pt x="68" y="25"/>
                      <a:pt x="71" y="25"/>
                      <a:pt x="71" y="27"/>
                    </a:cubicBezTo>
                    <a:cubicBezTo>
                      <a:pt x="71" y="29"/>
                      <a:pt x="69" y="30"/>
                      <a:pt x="69" y="32"/>
                    </a:cubicBezTo>
                    <a:cubicBezTo>
                      <a:pt x="69" y="34"/>
                      <a:pt x="74" y="32"/>
                      <a:pt x="74" y="32"/>
                    </a:cubicBezTo>
                    <a:cubicBezTo>
                      <a:pt x="77" y="32"/>
                      <a:pt x="85" y="35"/>
                      <a:pt x="88" y="35"/>
                    </a:cubicBezTo>
                    <a:cubicBezTo>
                      <a:pt x="88" y="37"/>
                      <a:pt x="89" y="39"/>
                      <a:pt x="88" y="40"/>
                    </a:cubicBezTo>
                    <a:cubicBezTo>
                      <a:pt x="87" y="41"/>
                      <a:pt x="84" y="41"/>
                      <a:pt x="81" y="41"/>
                    </a:cubicBezTo>
                    <a:cubicBezTo>
                      <a:pt x="76" y="42"/>
                      <a:pt x="72" y="50"/>
                      <a:pt x="68" y="50"/>
                    </a:cubicBezTo>
                    <a:cubicBezTo>
                      <a:pt x="64" y="50"/>
                      <a:pt x="64" y="48"/>
                      <a:pt x="63" y="45"/>
                    </a:cubicBezTo>
                    <a:cubicBezTo>
                      <a:pt x="62" y="46"/>
                      <a:pt x="61" y="47"/>
                      <a:pt x="60" y="49"/>
                    </a:cubicBezTo>
                    <a:cubicBezTo>
                      <a:pt x="62" y="52"/>
                      <a:pt x="63" y="52"/>
                      <a:pt x="64" y="55"/>
                    </a:cubicBezTo>
                    <a:cubicBezTo>
                      <a:pt x="58" y="55"/>
                      <a:pt x="58" y="55"/>
                      <a:pt x="58" y="55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6" y="59"/>
                      <a:pt x="51" y="55"/>
                      <a:pt x="48" y="53"/>
                    </a:cubicBezTo>
                    <a:cubicBezTo>
                      <a:pt x="48" y="58"/>
                      <a:pt x="46" y="60"/>
                      <a:pt x="41" y="60"/>
                    </a:cubicBezTo>
                    <a:cubicBezTo>
                      <a:pt x="37" y="60"/>
                      <a:pt x="30" y="59"/>
                      <a:pt x="30" y="55"/>
                    </a:cubicBezTo>
                    <a:cubicBezTo>
                      <a:pt x="32" y="54"/>
                      <a:pt x="33" y="54"/>
                      <a:pt x="33" y="53"/>
                    </a:cubicBezTo>
                    <a:cubicBezTo>
                      <a:pt x="29" y="53"/>
                      <a:pt x="21" y="50"/>
                      <a:pt x="21" y="45"/>
                    </a:cubicBezTo>
                    <a:cubicBezTo>
                      <a:pt x="21" y="40"/>
                      <a:pt x="38" y="41"/>
                      <a:pt x="42" y="40"/>
                    </a:cubicBezTo>
                    <a:cubicBezTo>
                      <a:pt x="38" y="39"/>
                      <a:pt x="35" y="37"/>
                      <a:pt x="31" y="37"/>
                    </a:cubicBezTo>
                    <a:cubicBezTo>
                      <a:pt x="26" y="37"/>
                      <a:pt x="25" y="40"/>
                      <a:pt x="22" y="40"/>
                    </a:cubicBezTo>
                    <a:cubicBezTo>
                      <a:pt x="19" y="40"/>
                      <a:pt x="19" y="38"/>
                      <a:pt x="18" y="36"/>
                    </a:cubicBezTo>
                    <a:cubicBezTo>
                      <a:pt x="15" y="37"/>
                      <a:pt x="14" y="38"/>
                      <a:pt x="12" y="38"/>
                    </a:cubicBezTo>
                    <a:cubicBezTo>
                      <a:pt x="10" y="38"/>
                      <a:pt x="10" y="37"/>
                      <a:pt x="10" y="35"/>
                    </a:cubicBezTo>
                    <a:cubicBezTo>
                      <a:pt x="13" y="34"/>
                      <a:pt x="15" y="34"/>
                      <a:pt x="16" y="32"/>
                    </a:cubicBezTo>
                    <a:cubicBezTo>
                      <a:pt x="7" y="32"/>
                      <a:pt x="0" y="31"/>
                      <a:pt x="0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5" y="24"/>
                      <a:pt x="10" y="25"/>
                      <a:pt x="13" y="25"/>
                    </a:cubicBezTo>
                    <a:cubicBezTo>
                      <a:pt x="14" y="25"/>
                      <a:pt x="15" y="23"/>
                      <a:pt x="15" y="23"/>
                    </a:cubicBezTo>
                    <a:cubicBezTo>
                      <a:pt x="11" y="22"/>
                      <a:pt x="2" y="20"/>
                      <a:pt x="2" y="17"/>
                    </a:cubicBezTo>
                    <a:cubicBezTo>
                      <a:pt x="2" y="14"/>
                      <a:pt x="7" y="14"/>
                      <a:pt x="9" y="14"/>
                    </a:cubicBezTo>
                    <a:cubicBezTo>
                      <a:pt x="13" y="14"/>
                      <a:pt x="15" y="16"/>
                      <a:pt x="17" y="16"/>
                    </a:cubicBezTo>
                    <a:cubicBezTo>
                      <a:pt x="19" y="16"/>
                      <a:pt x="19" y="14"/>
                      <a:pt x="20" y="13"/>
                    </a:cubicBezTo>
                    <a:cubicBezTo>
                      <a:pt x="17" y="11"/>
                      <a:pt x="14" y="13"/>
                      <a:pt x="12" y="13"/>
                    </a:cubicBezTo>
                    <a:cubicBezTo>
                      <a:pt x="11" y="13"/>
                      <a:pt x="8" y="9"/>
                      <a:pt x="8" y="8"/>
                    </a:cubicBezTo>
                    <a:cubicBezTo>
                      <a:pt x="12" y="6"/>
                      <a:pt x="14" y="5"/>
                      <a:pt x="19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1" y="4"/>
                      <a:pt x="16" y="4"/>
                      <a:pt x="15" y="0"/>
                    </a:cubicBezTo>
                    <a:cubicBezTo>
                      <a:pt x="23" y="0"/>
                      <a:pt x="28" y="1"/>
                      <a:pt x="33" y="3"/>
                    </a:cubicBezTo>
                    <a:cubicBezTo>
                      <a:pt x="39" y="5"/>
                      <a:pt x="38" y="14"/>
                      <a:pt x="43" y="15"/>
                    </a:cubicBezTo>
                    <a:cubicBezTo>
                      <a:pt x="47" y="17"/>
                      <a:pt x="50" y="14"/>
                      <a:pt x="54" y="16"/>
                    </a:cubicBezTo>
                    <a:cubicBezTo>
                      <a:pt x="58" y="18"/>
                      <a:pt x="57" y="21"/>
                      <a:pt x="59" y="24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64" name="Freeform 129"/>
              <p:cNvSpPr>
                <a:spLocks/>
              </p:cNvSpPr>
              <p:nvPr/>
            </p:nvSpPr>
            <p:spPr bwMode="auto">
              <a:xfrm>
                <a:off x="2637892" y="1544089"/>
                <a:ext cx="143747" cy="90462"/>
              </a:xfrm>
              <a:custGeom>
                <a:avLst/>
                <a:gdLst>
                  <a:gd name="T0" fmla="*/ 5 w 59"/>
                  <a:gd name="T1" fmla="*/ 25 h 37"/>
                  <a:gd name="T2" fmla="*/ 8 w 59"/>
                  <a:gd name="T3" fmla="*/ 21 h 37"/>
                  <a:gd name="T4" fmla="*/ 8 w 59"/>
                  <a:gd name="T5" fmla="*/ 17 h 37"/>
                  <a:gd name="T6" fmla="*/ 17 w 59"/>
                  <a:gd name="T7" fmla="*/ 0 h 37"/>
                  <a:gd name="T8" fmla="*/ 21 w 59"/>
                  <a:gd name="T9" fmla="*/ 8 h 37"/>
                  <a:gd name="T10" fmla="*/ 24 w 59"/>
                  <a:gd name="T11" fmla="*/ 6 h 37"/>
                  <a:gd name="T12" fmla="*/ 44 w 59"/>
                  <a:gd name="T13" fmla="*/ 17 h 37"/>
                  <a:gd name="T14" fmla="*/ 46 w 59"/>
                  <a:gd name="T15" fmla="*/ 22 h 37"/>
                  <a:gd name="T16" fmla="*/ 59 w 59"/>
                  <a:gd name="T17" fmla="*/ 28 h 37"/>
                  <a:gd name="T18" fmla="*/ 49 w 59"/>
                  <a:gd name="T19" fmla="*/ 31 h 37"/>
                  <a:gd name="T20" fmla="*/ 41 w 59"/>
                  <a:gd name="T21" fmla="*/ 31 h 37"/>
                  <a:gd name="T22" fmla="*/ 30 w 59"/>
                  <a:gd name="T23" fmla="*/ 24 h 37"/>
                  <a:gd name="T24" fmla="*/ 17 w 59"/>
                  <a:gd name="T25" fmla="*/ 34 h 37"/>
                  <a:gd name="T26" fmla="*/ 15 w 59"/>
                  <a:gd name="T27" fmla="*/ 37 h 37"/>
                  <a:gd name="T28" fmla="*/ 13 w 59"/>
                  <a:gd name="T29" fmla="*/ 31 h 37"/>
                  <a:gd name="T30" fmla="*/ 0 w 59"/>
                  <a:gd name="T31" fmla="*/ 31 h 37"/>
                  <a:gd name="T32" fmla="*/ 5 w 59"/>
                  <a:gd name="T33" fmla="*/ 2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37">
                    <a:moveTo>
                      <a:pt x="5" y="25"/>
                    </a:moveTo>
                    <a:cubicBezTo>
                      <a:pt x="6" y="24"/>
                      <a:pt x="8" y="23"/>
                      <a:pt x="8" y="21"/>
                    </a:cubicBezTo>
                    <a:cubicBezTo>
                      <a:pt x="8" y="19"/>
                      <a:pt x="8" y="20"/>
                      <a:pt x="8" y="17"/>
                    </a:cubicBezTo>
                    <a:cubicBezTo>
                      <a:pt x="8" y="12"/>
                      <a:pt x="9" y="1"/>
                      <a:pt x="17" y="0"/>
                    </a:cubicBezTo>
                    <a:cubicBezTo>
                      <a:pt x="18" y="4"/>
                      <a:pt x="20" y="5"/>
                      <a:pt x="21" y="8"/>
                    </a:cubicBezTo>
                    <a:cubicBezTo>
                      <a:pt x="22" y="7"/>
                      <a:pt x="23" y="6"/>
                      <a:pt x="24" y="6"/>
                    </a:cubicBezTo>
                    <a:cubicBezTo>
                      <a:pt x="30" y="13"/>
                      <a:pt x="39" y="10"/>
                      <a:pt x="44" y="17"/>
                    </a:cubicBezTo>
                    <a:cubicBezTo>
                      <a:pt x="46" y="19"/>
                      <a:pt x="45" y="21"/>
                      <a:pt x="46" y="22"/>
                    </a:cubicBezTo>
                    <a:cubicBezTo>
                      <a:pt x="51" y="26"/>
                      <a:pt x="56" y="24"/>
                      <a:pt x="59" y="28"/>
                    </a:cubicBezTo>
                    <a:cubicBezTo>
                      <a:pt x="55" y="30"/>
                      <a:pt x="53" y="31"/>
                      <a:pt x="49" y="31"/>
                    </a:cubicBezTo>
                    <a:cubicBezTo>
                      <a:pt x="46" y="31"/>
                      <a:pt x="44" y="31"/>
                      <a:pt x="41" y="31"/>
                    </a:cubicBezTo>
                    <a:cubicBezTo>
                      <a:pt x="41" y="31"/>
                      <a:pt x="32" y="24"/>
                      <a:pt x="30" y="24"/>
                    </a:cubicBezTo>
                    <a:cubicBezTo>
                      <a:pt x="30" y="30"/>
                      <a:pt x="21" y="36"/>
                      <a:pt x="17" y="34"/>
                    </a:cubicBezTo>
                    <a:cubicBezTo>
                      <a:pt x="16" y="36"/>
                      <a:pt x="16" y="37"/>
                      <a:pt x="15" y="37"/>
                    </a:cubicBezTo>
                    <a:cubicBezTo>
                      <a:pt x="11" y="37"/>
                      <a:pt x="12" y="34"/>
                      <a:pt x="13" y="31"/>
                    </a:cubicBezTo>
                    <a:cubicBezTo>
                      <a:pt x="8" y="30"/>
                      <a:pt x="3" y="31"/>
                      <a:pt x="0" y="31"/>
                    </a:cubicBezTo>
                    <a:cubicBezTo>
                      <a:pt x="1" y="26"/>
                      <a:pt x="4" y="26"/>
                      <a:pt x="5" y="25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65" name="Freeform 130"/>
              <p:cNvSpPr>
                <a:spLocks/>
              </p:cNvSpPr>
              <p:nvPr/>
            </p:nvSpPr>
            <p:spPr bwMode="auto">
              <a:xfrm>
                <a:off x="2839882" y="1452388"/>
                <a:ext cx="44611" cy="44611"/>
              </a:xfrm>
              <a:custGeom>
                <a:avLst/>
                <a:gdLst>
                  <a:gd name="T0" fmla="*/ 18 w 18"/>
                  <a:gd name="T1" fmla="*/ 12 h 18"/>
                  <a:gd name="T2" fmla="*/ 7 w 18"/>
                  <a:gd name="T3" fmla="*/ 18 h 18"/>
                  <a:gd name="T4" fmla="*/ 0 w 18"/>
                  <a:gd name="T5" fmla="*/ 12 h 18"/>
                  <a:gd name="T6" fmla="*/ 18 w 18"/>
                  <a:gd name="T7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8">
                    <a:moveTo>
                      <a:pt x="18" y="12"/>
                    </a:moveTo>
                    <a:cubicBezTo>
                      <a:pt x="18" y="16"/>
                      <a:pt x="11" y="18"/>
                      <a:pt x="7" y="18"/>
                    </a:cubicBezTo>
                    <a:cubicBezTo>
                      <a:pt x="3" y="18"/>
                      <a:pt x="0" y="15"/>
                      <a:pt x="0" y="12"/>
                    </a:cubicBezTo>
                    <a:cubicBezTo>
                      <a:pt x="0" y="0"/>
                      <a:pt x="18" y="2"/>
                      <a:pt x="18" y="12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66" name="Freeform 131"/>
              <p:cNvSpPr>
                <a:spLocks/>
              </p:cNvSpPr>
              <p:nvPr/>
            </p:nvSpPr>
            <p:spPr bwMode="auto">
              <a:xfrm>
                <a:off x="2711005" y="1637029"/>
                <a:ext cx="33459" cy="26024"/>
              </a:xfrm>
              <a:custGeom>
                <a:avLst/>
                <a:gdLst>
                  <a:gd name="T0" fmla="*/ 6 w 14"/>
                  <a:gd name="T1" fmla="*/ 1 h 11"/>
                  <a:gd name="T2" fmla="*/ 14 w 14"/>
                  <a:gd name="T3" fmla="*/ 2 h 11"/>
                  <a:gd name="T4" fmla="*/ 0 w 14"/>
                  <a:gd name="T5" fmla="*/ 11 h 11"/>
                  <a:gd name="T6" fmla="*/ 0 w 14"/>
                  <a:gd name="T7" fmla="*/ 8 h 11"/>
                  <a:gd name="T8" fmla="*/ 6 w 14"/>
                  <a:gd name="T9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1">
                    <a:moveTo>
                      <a:pt x="6" y="1"/>
                    </a:moveTo>
                    <a:cubicBezTo>
                      <a:pt x="12" y="0"/>
                      <a:pt x="11" y="0"/>
                      <a:pt x="14" y="2"/>
                    </a:cubicBezTo>
                    <a:cubicBezTo>
                      <a:pt x="12" y="5"/>
                      <a:pt x="5" y="11"/>
                      <a:pt x="0" y="11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2" y="5"/>
                      <a:pt x="6" y="2"/>
                      <a:pt x="6" y="1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67" name="Freeform 132"/>
              <p:cNvSpPr>
                <a:spLocks/>
              </p:cNvSpPr>
              <p:nvPr/>
            </p:nvSpPr>
            <p:spPr bwMode="auto">
              <a:xfrm>
                <a:off x="2766769" y="1259073"/>
                <a:ext cx="95419" cy="39654"/>
              </a:xfrm>
              <a:custGeom>
                <a:avLst/>
                <a:gdLst>
                  <a:gd name="T0" fmla="*/ 14 w 39"/>
                  <a:gd name="T1" fmla="*/ 16 h 16"/>
                  <a:gd name="T2" fmla="*/ 6 w 39"/>
                  <a:gd name="T3" fmla="*/ 10 h 16"/>
                  <a:gd name="T4" fmla="*/ 0 w 39"/>
                  <a:gd name="T5" fmla="*/ 4 h 16"/>
                  <a:gd name="T6" fmla="*/ 5 w 39"/>
                  <a:gd name="T7" fmla="*/ 0 h 16"/>
                  <a:gd name="T8" fmla="*/ 19 w 39"/>
                  <a:gd name="T9" fmla="*/ 2 h 16"/>
                  <a:gd name="T10" fmla="*/ 39 w 39"/>
                  <a:gd name="T11" fmla="*/ 11 h 16"/>
                  <a:gd name="T12" fmla="*/ 33 w 39"/>
                  <a:gd name="T13" fmla="*/ 15 h 16"/>
                  <a:gd name="T14" fmla="*/ 25 w 39"/>
                  <a:gd name="T15" fmla="*/ 13 h 16"/>
                  <a:gd name="T16" fmla="*/ 14 w 39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16">
                    <a:moveTo>
                      <a:pt x="14" y="16"/>
                    </a:moveTo>
                    <a:cubicBezTo>
                      <a:pt x="8" y="16"/>
                      <a:pt x="4" y="15"/>
                      <a:pt x="6" y="10"/>
                    </a:cubicBezTo>
                    <a:cubicBezTo>
                      <a:pt x="3" y="8"/>
                      <a:pt x="0" y="7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1" y="0"/>
                      <a:pt x="13" y="2"/>
                      <a:pt x="19" y="2"/>
                    </a:cubicBezTo>
                    <a:cubicBezTo>
                      <a:pt x="27" y="2"/>
                      <a:pt x="33" y="8"/>
                      <a:pt x="39" y="11"/>
                    </a:cubicBezTo>
                    <a:cubicBezTo>
                      <a:pt x="38" y="13"/>
                      <a:pt x="36" y="15"/>
                      <a:pt x="33" y="15"/>
                    </a:cubicBezTo>
                    <a:cubicBezTo>
                      <a:pt x="30" y="15"/>
                      <a:pt x="28" y="13"/>
                      <a:pt x="25" y="13"/>
                    </a:cubicBezTo>
                    <a:cubicBezTo>
                      <a:pt x="22" y="13"/>
                      <a:pt x="19" y="16"/>
                      <a:pt x="14" y="1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68" name="Freeform 133"/>
              <p:cNvSpPr>
                <a:spLocks/>
              </p:cNvSpPr>
              <p:nvPr/>
            </p:nvSpPr>
            <p:spPr bwMode="auto">
              <a:xfrm>
                <a:off x="2774204" y="1653139"/>
                <a:ext cx="24784" cy="24784"/>
              </a:xfrm>
              <a:custGeom>
                <a:avLst/>
                <a:gdLst>
                  <a:gd name="T0" fmla="*/ 10 w 10"/>
                  <a:gd name="T1" fmla="*/ 4 h 10"/>
                  <a:gd name="T2" fmla="*/ 5 w 10"/>
                  <a:gd name="T3" fmla="*/ 10 h 10"/>
                  <a:gd name="T4" fmla="*/ 0 w 10"/>
                  <a:gd name="T5" fmla="*/ 6 h 10"/>
                  <a:gd name="T6" fmla="*/ 10 w 10"/>
                  <a:gd name="T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4"/>
                    </a:moveTo>
                    <a:cubicBezTo>
                      <a:pt x="8" y="6"/>
                      <a:pt x="7" y="10"/>
                      <a:pt x="5" y="10"/>
                    </a:cubicBezTo>
                    <a:cubicBezTo>
                      <a:pt x="4" y="10"/>
                      <a:pt x="0" y="6"/>
                      <a:pt x="0" y="6"/>
                    </a:cubicBezTo>
                    <a:cubicBezTo>
                      <a:pt x="0" y="1"/>
                      <a:pt x="7" y="0"/>
                      <a:pt x="10" y="4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69" name="Freeform 134"/>
              <p:cNvSpPr>
                <a:spLocks/>
              </p:cNvSpPr>
              <p:nvPr/>
            </p:nvSpPr>
            <p:spPr bwMode="auto">
              <a:xfrm>
                <a:off x="2891928" y="1464780"/>
                <a:ext cx="22306" cy="14870"/>
              </a:xfrm>
              <a:custGeom>
                <a:avLst/>
                <a:gdLst>
                  <a:gd name="T0" fmla="*/ 3 w 9"/>
                  <a:gd name="T1" fmla="*/ 5 h 6"/>
                  <a:gd name="T2" fmla="*/ 0 w 9"/>
                  <a:gd name="T3" fmla="*/ 3 h 6"/>
                  <a:gd name="T4" fmla="*/ 3 w 9"/>
                  <a:gd name="T5" fmla="*/ 0 h 6"/>
                  <a:gd name="T6" fmla="*/ 9 w 9"/>
                  <a:gd name="T7" fmla="*/ 5 h 6"/>
                  <a:gd name="T8" fmla="*/ 3 w 9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3" y="5"/>
                    </a:move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3" y="0"/>
                      <a:pt x="3" y="0"/>
                    </a:cubicBezTo>
                    <a:cubicBezTo>
                      <a:pt x="6" y="0"/>
                      <a:pt x="8" y="4"/>
                      <a:pt x="9" y="5"/>
                    </a:cubicBezTo>
                    <a:cubicBezTo>
                      <a:pt x="5" y="6"/>
                      <a:pt x="6" y="5"/>
                      <a:pt x="3" y="5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70" name="Freeform 135"/>
              <p:cNvSpPr>
                <a:spLocks/>
              </p:cNvSpPr>
              <p:nvPr/>
            </p:nvSpPr>
            <p:spPr bwMode="auto">
              <a:xfrm>
                <a:off x="2791553" y="1426364"/>
                <a:ext cx="24784" cy="14870"/>
              </a:xfrm>
              <a:custGeom>
                <a:avLst/>
                <a:gdLst>
                  <a:gd name="T0" fmla="*/ 3 w 10"/>
                  <a:gd name="T1" fmla="*/ 6 h 6"/>
                  <a:gd name="T2" fmla="*/ 10 w 10"/>
                  <a:gd name="T3" fmla="*/ 0 h 6"/>
                  <a:gd name="T4" fmla="*/ 3 w 10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3" y="6"/>
                    </a:moveTo>
                    <a:cubicBezTo>
                      <a:pt x="0" y="6"/>
                      <a:pt x="7" y="0"/>
                      <a:pt x="10" y="0"/>
                    </a:cubicBezTo>
                    <a:cubicBezTo>
                      <a:pt x="9" y="3"/>
                      <a:pt x="7" y="6"/>
                      <a:pt x="3" y="6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71" name="Freeform 136"/>
              <p:cNvSpPr>
                <a:spLocks/>
              </p:cNvSpPr>
              <p:nvPr/>
            </p:nvSpPr>
            <p:spPr bwMode="auto">
              <a:xfrm>
                <a:off x="2580889" y="1256594"/>
                <a:ext cx="577468" cy="416372"/>
              </a:xfrm>
              <a:custGeom>
                <a:avLst/>
                <a:gdLst>
                  <a:gd name="T0" fmla="*/ 217 w 236"/>
                  <a:gd name="T1" fmla="*/ 128 h 170"/>
                  <a:gd name="T2" fmla="*/ 183 w 236"/>
                  <a:gd name="T3" fmla="*/ 111 h 170"/>
                  <a:gd name="T4" fmla="*/ 188 w 236"/>
                  <a:gd name="T5" fmla="*/ 115 h 170"/>
                  <a:gd name="T6" fmla="*/ 184 w 236"/>
                  <a:gd name="T7" fmla="*/ 120 h 170"/>
                  <a:gd name="T8" fmla="*/ 194 w 236"/>
                  <a:gd name="T9" fmla="*/ 131 h 170"/>
                  <a:gd name="T10" fmla="*/ 207 w 236"/>
                  <a:gd name="T11" fmla="*/ 134 h 170"/>
                  <a:gd name="T12" fmla="*/ 212 w 236"/>
                  <a:gd name="T13" fmla="*/ 146 h 170"/>
                  <a:gd name="T14" fmla="*/ 181 w 236"/>
                  <a:gd name="T15" fmla="*/ 146 h 170"/>
                  <a:gd name="T16" fmla="*/ 198 w 236"/>
                  <a:gd name="T17" fmla="*/ 166 h 170"/>
                  <a:gd name="T18" fmla="*/ 192 w 236"/>
                  <a:gd name="T19" fmla="*/ 166 h 170"/>
                  <a:gd name="T20" fmla="*/ 152 w 236"/>
                  <a:gd name="T21" fmla="*/ 147 h 170"/>
                  <a:gd name="T22" fmla="*/ 124 w 236"/>
                  <a:gd name="T23" fmla="*/ 137 h 170"/>
                  <a:gd name="T24" fmla="*/ 110 w 236"/>
                  <a:gd name="T25" fmla="*/ 139 h 170"/>
                  <a:gd name="T26" fmla="*/ 109 w 236"/>
                  <a:gd name="T27" fmla="*/ 123 h 170"/>
                  <a:gd name="T28" fmla="*/ 135 w 236"/>
                  <a:gd name="T29" fmla="*/ 119 h 170"/>
                  <a:gd name="T30" fmla="*/ 137 w 236"/>
                  <a:gd name="T31" fmla="*/ 109 h 170"/>
                  <a:gd name="T32" fmla="*/ 121 w 236"/>
                  <a:gd name="T33" fmla="*/ 75 h 170"/>
                  <a:gd name="T34" fmla="*/ 109 w 236"/>
                  <a:gd name="T35" fmla="*/ 75 h 170"/>
                  <a:gd name="T36" fmla="*/ 95 w 236"/>
                  <a:gd name="T37" fmla="*/ 55 h 170"/>
                  <a:gd name="T38" fmla="*/ 79 w 236"/>
                  <a:gd name="T39" fmla="*/ 59 h 170"/>
                  <a:gd name="T40" fmla="*/ 27 w 236"/>
                  <a:gd name="T41" fmla="*/ 54 h 170"/>
                  <a:gd name="T42" fmla="*/ 7 w 236"/>
                  <a:gd name="T43" fmla="*/ 45 h 170"/>
                  <a:gd name="T44" fmla="*/ 20 w 236"/>
                  <a:gd name="T45" fmla="*/ 42 h 170"/>
                  <a:gd name="T46" fmla="*/ 0 w 236"/>
                  <a:gd name="T47" fmla="*/ 32 h 170"/>
                  <a:gd name="T48" fmla="*/ 8 w 236"/>
                  <a:gd name="T49" fmla="*/ 11 h 170"/>
                  <a:gd name="T50" fmla="*/ 40 w 236"/>
                  <a:gd name="T51" fmla="*/ 3 h 170"/>
                  <a:gd name="T52" fmla="*/ 30 w 236"/>
                  <a:gd name="T53" fmla="*/ 21 h 170"/>
                  <a:gd name="T54" fmla="*/ 33 w 236"/>
                  <a:gd name="T55" fmla="*/ 31 h 170"/>
                  <a:gd name="T56" fmla="*/ 36 w 236"/>
                  <a:gd name="T57" fmla="*/ 17 h 170"/>
                  <a:gd name="T58" fmla="*/ 78 w 236"/>
                  <a:gd name="T59" fmla="*/ 19 h 170"/>
                  <a:gd name="T60" fmla="*/ 84 w 236"/>
                  <a:gd name="T61" fmla="*/ 22 h 170"/>
                  <a:gd name="T62" fmla="*/ 102 w 236"/>
                  <a:gd name="T63" fmla="*/ 18 h 170"/>
                  <a:gd name="T64" fmla="*/ 141 w 236"/>
                  <a:gd name="T65" fmla="*/ 36 h 170"/>
                  <a:gd name="T66" fmla="*/ 158 w 236"/>
                  <a:gd name="T67" fmla="*/ 42 h 170"/>
                  <a:gd name="T68" fmla="*/ 178 w 236"/>
                  <a:gd name="T69" fmla="*/ 55 h 170"/>
                  <a:gd name="T70" fmla="*/ 191 w 236"/>
                  <a:gd name="T71" fmla="*/ 62 h 170"/>
                  <a:gd name="T72" fmla="*/ 189 w 236"/>
                  <a:gd name="T73" fmla="*/ 67 h 170"/>
                  <a:gd name="T74" fmla="*/ 184 w 236"/>
                  <a:gd name="T75" fmla="*/ 76 h 170"/>
                  <a:gd name="T76" fmla="*/ 206 w 236"/>
                  <a:gd name="T77" fmla="*/ 88 h 170"/>
                  <a:gd name="T78" fmla="*/ 223 w 236"/>
                  <a:gd name="T79" fmla="*/ 100 h 170"/>
                  <a:gd name="T80" fmla="*/ 236 w 236"/>
                  <a:gd name="T81" fmla="*/ 108 h 170"/>
                  <a:gd name="T82" fmla="*/ 227 w 236"/>
                  <a:gd name="T83" fmla="*/ 116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6" h="170">
                    <a:moveTo>
                      <a:pt x="221" y="120"/>
                    </a:moveTo>
                    <a:cubicBezTo>
                      <a:pt x="221" y="123"/>
                      <a:pt x="220" y="128"/>
                      <a:pt x="217" y="128"/>
                    </a:cubicBezTo>
                    <a:cubicBezTo>
                      <a:pt x="203" y="128"/>
                      <a:pt x="202" y="108"/>
                      <a:pt x="188" y="108"/>
                    </a:cubicBezTo>
                    <a:cubicBezTo>
                      <a:pt x="187" y="108"/>
                      <a:pt x="183" y="111"/>
                      <a:pt x="183" y="111"/>
                    </a:cubicBezTo>
                    <a:cubicBezTo>
                      <a:pt x="185" y="113"/>
                      <a:pt x="186" y="112"/>
                      <a:pt x="188" y="112"/>
                    </a:cubicBezTo>
                    <a:cubicBezTo>
                      <a:pt x="188" y="115"/>
                      <a:pt x="188" y="115"/>
                      <a:pt x="188" y="115"/>
                    </a:cubicBezTo>
                    <a:cubicBezTo>
                      <a:pt x="187" y="116"/>
                      <a:pt x="185" y="116"/>
                      <a:pt x="184" y="115"/>
                    </a:cubicBezTo>
                    <a:cubicBezTo>
                      <a:pt x="184" y="120"/>
                      <a:pt x="184" y="120"/>
                      <a:pt x="184" y="120"/>
                    </a:cubicBezTo>
                    <a:cubicBezTo>
                      <a:pt x="188" y="120"/>
                      <a:pt x="188" y="120"/>
                      <a:pt x="188" y="120"/>
                    </a:cubicBezTo>
                    <a:cubicBezTo>
                      <a:pt x="188" y="123"/>
                      <a:pt x="192" y="130"/>
                      <a:pt x="194" y="131"/>
                    </a:cubicBezTo>
                    <a:cubicBezTo>
                      <a:pt x="200" y="133"/>
                      <a:pt x="202" y="129"/>
                      <a:pt x="202" y="134"/>
                    </a:cubicBezTo>
                    <a:cubicBezTo>
                      <a:pt x="205" y="134"/>
                      <a:pt x="205" y="134"/>
                      <a:pt x="207" y="134"/>
                    </a:cubicBezTo>
                    <a:cubicBezTo>
                      <a:pt x="207" y="139"/>
                      <a:pt x="207" y="139"/>
                      <a:pt x="207" y="140"/>
                    </a:cubicBezTo>
                    <a:cubicBezTo>
                      <a:pt x="207" y="142"/>
                      <a:pt x="212" y="143"/>
                      <a:pt x="212" y="146"/>
                    </a:cubicBezTo>
                    <a:cubicBezTo>
                      <a:pt x="212" y="149"/>
                      <a:pt x="209" y="155"/>
                      <a:pt x="208" y="158"/>
                    </a:cubicBezTo>
                    <a:cubicBezTo>
                      <a:pt x="203" y="157"/>
                      <a:pt x="184" y="150"/>
                      <a:pt x="181" y="146"/>
                    </a:cubicBezTo>
                    <a:cubicBezTo>
                      <a:pt x="177" y="146"/>
                      <a:pt x="177" y="146"/>
                      <a:pt x="177" y="146"/>
                    </a:cubicBezTo>
                    <a:cubicBezTo>
                      <a:pt x="182" y="152"/>
                      <a:pt x="198" y="158"/>
                      <a:pt x="198" y="166"/>
                    </a:cubicBezTo>
                    <a:cubicBezTo>
                      <a:pt x="198" y="168"/>
                      <a:pt x="196" y="170"/>
                      <a:pt x="195" y="170"/>
                    </a:cubicBezTo>
                    <a:cubicBezTo>
                      <a:pt x="194" y="170"/>
                      <a:pt x="193" y="167"/>
                      <a:pt x="192" y="166"/>
                    </a:cubicBezTo>
                    <a:cubicBezTo>
                      <a:pt x="184" y="162"/>
                      <a:pt x="178" y="164"/>
                      <a:pt x="171" y="160"/>
                    </a:cubicBezTo>
                    <a:cubicBezTo>
                      <a:pt x="164" y="156"/>
                      <a:pt x="147" y="156"/>
                      <a:pt x="152" y="147"/>
                    </a:cubicBezTo>
                    <a:cubicBezTo>
                      <a:pt x="142" y="143"/>
                      <a:pt x="138" y="137"/>
                      <a:pt x="130" y="133"/>
                    </a:cubicBezTo>
                    <a:cubicBezTo>
                      <a:pt x="128" y="135"/>
                      <a:pt x="126" y="137"/>
                      <a:pt x="124" y="137"/>
                    </a:cubicBezTo>
                    <a:cubicBezTo>
                      <a:pt x="121" y="137"/>
                      <a:pt x="122" y="135"/>
                      <a:pt x="119" y="135"/>
                    </a:cubicBezTo>
                    <a:cubicBezTo>
                      <a:pt x="115" y="135"/>
                      <a:pt x="114" y="139"/>
                      <a:pt x="110" y="139"/>
                    </a:cubicBezTo>
                    <a:cubicBezTo>
                      <a:pt x="107" y="139"/>
                      <a:pt x="98" y="135"/>
                      <a:pt x="98" y="131"/>
                    </a:cubicBezTo>
                    <a:cubicBezTo>
                      <a:pt x="98" y="128"/>
                      <a:pt x="105" y="123"/>
                      <a:pt x="109" y="123"/>
                    </a:cubicBezTo>
                    <a:cubicBezTo>
                      <a:pt x="115" y="123"/>
                      <a:pt x="119" y="123"/>
                      <a:pt x="122" y="123"/>
                    </a:cubicBezTo>
                    <a:cubicBezTo>
                      <a:pt x="124" y="123"/>
                      <a:pt x="131" y="122"/>
                      <a:pt x="135" y="119"/>
                    </a:cubicBezTo>
                    <a:cubicBezTo>
                      <a:pt x="133" y="119"/>
                      <a:pt x="130" y="116"/>
                      <a:pt x="130" y="113"/>
                    </a:cubicBezTo>
                    <a:cubicBezTo>
                      <a:pt x="130" y="108"/>
                      <a:pt x="135" y="111"/>
                      <a:pt x="137" y="109"/>
                    </a:cubicBezTo>
                    <a:cubicBezTo>
                      <a:pt x="139" y="106"/>
                      <a:pt x="145" y="100"/>
                      <a:pt x="145" y="96"/>
                    </a:cubicBezTo>
                    <a:cubicBezTo>
                      <a:pt x="145" y="89"/>
                      <a:pt x="127" y="75"/>
                      <a:pt x="121" y="75"/>
                    </a:cubicBezTo>
                    <a:cubicBezTo>
                      <a:pt x="117" y="75"/>
                      <a:pt x="115" y="78"/>
                      <a:pt x="112" y="78"/>
                    </a:cubicBezTo>
                    <a:cubicBezTo>
                      <a:pt x="111" y="78"/>
                      <a:pt x="109" y="75"/>
                      <a:pt x="109" y="75"/>
                    </a:cubicBezTo>
                    <a:cubicBezTo>
                      <a:pt x="109" y="72"/>
                      <a:pt x="115" y="71"/>
                      <a:pt x="116" y="71"/>
                    </a:cubicBezTo>
                    <a:cubicBezTo>
                      <a:pt x="114" y="68"/>
                      <a:pt x="98" y="55"/>
                      <a:pt x="95" y="55"/>
                    </a:cubicBezTo>
                    <a:cubicBezTo>
                      <a:pt x="91" y="55"/>
                      <a:pt x="87" y="66"/>
                      <a:pt x="82" y="66"/>
                    </a:cubicBezTo>
                    <a:cubicBezTo>
                      <a:pt x="78" y="66"/>
                      <a:pt x="79" y="61"/>
                      <a:pt x="79" y="59"/>
                    </a:cubicBezTo>
                    <a:cubicBezTo>
                      <a:pt x="70" y="59"/>
                      <a:pt x="49" y="59"/>
                      <a:pt x="36" y="59"/>
                    </a:cubicBezTo>
                    <a:cubicBezTo>
                      <a:pt x="33" y="59"/>
                      <a:pt x="29" y="56"/>
                      <a:pt x="27" y="54"/>
                    </a:cubicBezTo>
                    <a:cubicBezTo>
                      <a:pt x="13" y="54"/>
                      <a:pt x="13" y="54"/>
                      <a:pt x="13" y="54"/>
                    </a:cubicBezTo>
                    <a:cubicBezTo>
                      <a:pt x="12" y="50"/>
                      <a:pt x="8" y="49"/>
                      <a:pt x="7" y="45"/>
                    </a:cubicBezTo>
                    <a:cubicBezTo>
                      <a:pt x="11" y="44"/>
                      <a:pt x="15" y="45"/>
                      <a:pt x="20" y="46"/>
                    </a:cubicBezTo>
                    <a:cubicBezTo>
                      <a:pt x="20" y="42"/>
                      <a:pt x="20" y="42"/>
                      <a:pt x="20" y="42"/>
                    </a:cubicBezTo>
                    <a:cubicBezTo>
                      <a:pt x="17" y="40"/>
                      <a:pt x="4" y="39"/>
                      <a:pt x="4" y="39"/>
                    </a:cubicBezTo>
                    <a:cubicBezTo>
                      <a:pt x="4" y="39"/>
                      <a:pt x="0" y="34"/>
                      <a:pt x="0" y="32"/>
                    </a:cubicBezTo>
                    <a:cubicBezTo>
                      <a:pt x="0" y="24"/>
                      <a:pt x="1" y="22"/>
                      <a:pt x="6" y="19"/>
                    </a:cubicBezTo>
                    <a:cubicBezTo>
                      <a:pt x="8" y="17"/>
                      <a:pt x="6" y="12"/>
                      <a:pt x="8" y="11"/>
                    </a:cubicBezTo>
                    <a:cubicBezTo>
                      <a:pt x="13" y="5"/>
                      <a:pt x="21" y="0"/>
                      <a:pt x="31" y="0"/>
                    </a:cubicBezTo>
                    <a:cubicBezTo>
                      <a:pt x="31" y="0"/>
                      <a:pt x="40" y="3"/>
                      <a:pt x="40" y="3"/>
                    </a:cubicBezTo>
                    <a:cubicBezTo>
                      <a:pt x="37" y="9"/>
                      <a:pt x="28" y="9"/>
                      <a:pt x="28" y="18"/>
                    </a:cubicBezTo>
                    <a:cubicBezTo>
                      <a:pt x="28" y="20"/>
                      <a:pt x="29" y="21"/>
                      <a:pt x="30" y="21"/>
                    </a:cubicBezTo>
                    <a:cubicBezTo>
                      <a:pt x="29" y="23"/>
                      <a:pt x="30" y="26"/>
                      <a:pt x="30" y="26"/>
                    </a:cubicBezTo>
                    <a:cubicBezTo>
                      <a:pt x="30" y="28"/>
                      <a:pt x="29" y="31"/>
                      <a:pt x="33" y="31"/>
                    </a:cubicBezTo>
                    <a:cubicBezTo>
                      <a:pt x="35" y="31"/>
                      <a:pt x="39" y="27"/>
                      <a:pt x="39" y="25"/>
                    </a:cubicBezTo>
                    <a:cubicBezTo>
                      <a:pt x="39" y="22"/>
                      <a:pt x="36" y="20"/>
                      <a:pt x="36" y="17"/>
                    </a:cubicBezTo>
                    <a:cubicBezTo>
                      <a:pt x="36" y="6"/>
                      <a:pt x="55" y="3"/>
                      <a:pt x="66" y="3"/>
                    </a:cubicBezTo>
                    <a:cubicBezTo>
                      <a:pt x="74" y="3"/>
                      <a:pt x="78" y="13"/>
                      <a:pt x="78" y="19"/>
                    </a:cubicBezTo>
                    <a:cubicBezTo>
                      <a:pt x="78" y="20"/>
                      <a:pt x="76" y="25"/>
                      <a:pt x="78" y="25"/>
                    </a:cubicBezTo>
                    <a:cubicBezTo>
                      <a:pt x="80" y="25"/>
                      <a:pt x="81" y="22"/>
                      <a:pt x="84" y="22"/>
                    </a:cubicBezTo>
                    <a:cubicBezTo>
                      <a:pt x="87" y="22"/>
                      <a:pt x="88" y="25"/>
                      <a:pt x="90" y="25"/>
                    </a:cubicBezTo>
                    <a:cubicBezTo>
                      <a:pt x="95" y="25"/>
                      <a:pt x="97" y="18"/>
                      <a:pt x="102" y="18"/>
                    </a:cubicBezTo>
                    <a:cubicBezTo>
                      <a:pt x="107" y="18"/>
                      <a:pt x="119" y="20"/>
                      <a:pt x="123" y="22"/>
                    </a:cubicBezTo>
                    <a:cubicBezTo>
                      <a:pt x="130" y="27"/>
                      <a:pt x="132" y="36"/>
                      <a:pt x="141" y="36"/>
                    </a:cubicBezTo>
                    <a:cubicBezTo>
                      <a:pt x="145" y="36"/>
                      <a:pt x="146" y="36"/>
                      <a:pt x="148" y="36"/>
                    </a:cubicBezTo>
                    <a:cubicBezTo>
                      <a:pt x="151" y="36"/>
                      <a:pt x="159" y="37"/>
                      <a:pt x="158" y="42"/>
                    </a:cubicBezTo>
                    <a:cubicBezTo>
                      <a:pt x="165" y="45"/>
                      <a:pt x="170" y="49"/>
                      <a:pt x="178" y="50"/>
                    </a:cubicBezTo>
                    <a:cubicBezTo>
                      <a:pt x="178" y="55"/>
                      <a:pt x="178" y="55"/>
                      <a:pt x="178" y="55"/>
                    </a:cubicBezTo>
                    <a:cubicBezTo>
                      <a:pt x="179" y="55"/>
                      <a:pt x="183" y="55"/>
                      <a:pt x="183" y="55"/>
                    </a:cubicBezTo>
                    <a:cubicBezTo>
                      <a:pt x="187" y="55"/>
                      <a:pt x="189" y="58"/>
                      <a:pt x="191" y="62"/>
                    </a:cubicBezTo>
                    <a:cubicBezTo>
                      <a:pt x="187" y="63"/>
                      <a:pt x="183" y="63"/>
                      <a:pt x="181" y="66"/>
                    </a:cubicBezTo>
                    <a:cubicBezTo>
                      <a:pt x="186" y="67"/>
                      <a:pt x="187" y="67"/>
                      <a:pt x="189" y="67"/>
                    </a:cubicBezTo>
                    <a:cubicBezTo>
                      <a:pt x="191" y="67"/>
                      <a:pt x="193" y="67"/>
                      <a:pt x="194" y="69"/>
                    </a:cubicBezTo>
                    <a:cubicBezTo>
                      <a:pt x="189" y="71"/>
                      <a:pt x="187" y="71"/>
                      <a:pt x="184" y="76"/>
                    </a:cubicBezTo>
                    <a:cubicBezTo>
                      <a:pt x="187" y="77"/>
                      <a:pt x="188" y="78"/>
                      <a:pt x="192" y="78"/>
                    </a:cubicBezTo>
                    <a:cubicBezTo>
                      <a:pt x="193" y="85"/>
                      <a:pt x="200" y="88"/>
                      <a:pt x="206" y="88"/>
                    </a:cubicBezTo>
                    <a:cubicBezTo>
                      <a:pt x="207" y="93"/>
                      <a:pt x="208" y="98"/>
                      <a:pt x="213" y="98"/>
                    </a:cubicBezTo>
                    <a:cubicBezTo>
                      <a:pt x="219" y="98"/>
                      <a:pt x="221" y="94"/>
                      <a:pt x="223" y="100"/>
                    </a:cubicBezTo>
                    <a:cubicBezTo>
                      <a:pt x="224" y="101"/>
                      <a:pt x="227" y="101"/>
                      <a:pt x="228" y="101"/>
                    </a:cubicBezTo>
                    <a:cubicBezTo>
                      <a:pt x="233" y="101"/>
                      <a:pt x="236" y="103"/>
                      <a:pt x="236" y="108"/>
                    </a:cubicBezTo>
                    <a:cubicBezTo>
                      <a:pt x="236" y="111"/>
                      <a:pt x="231" y="112"/>
                      <a:pt x="227" y="112"/>
                    </a:cubicBezTo>
                    <a:cubicBezTo>
                      <a:pt x="227" y="116"/>
                      <a:pt x="227" y="115"/>
                      <a:pt x="227" y="116"/>
                    </a:cubicBezTo>
                    <a:cubicBezTo>
                      <a:pt x="227" y="117"/>
                      <a:pt x="226" y="120"/>
                      <a:pt x="221" y="12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72" name="Freeform 137"/>
              <p:cNvSpPr>
                <a:spLocks/>
              </p:cNvSpPr>
              <p:nvPr/>
            </p:nvSpPr>
            <p:spPr bwMode="auto">
              <a:xfrm>
                <a:off x="2818816" y="1617201"/>
                <a:ext cx="13632" cy="14870"/>
              </a:xfrm>
              <a:custGeom>
                <a:avLst/>
                <a:gdLst>
                  <a:gd name="T0" fmla="*/ 6 w 6"/>
                  <a:gd name="T1" fmla="*/ 3 h 6"/>
                  <a:gd name="T2" fmla="*/ 0 w 6"/>
                  <a:gd name="T3" fmla="*/ 3 h 6"/>
                  <a:gd name="T4" fmla="*/ 6 w 6"/>
                  <a:gd name="T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3" y="6"/>
                      <a:pt x="2" y="6"/>
                      <a:pt x="0" y="3"/>
                    </a:cubicBezTo>
                    <a:cubicBezTo>
                      <a:pt x="2" y="0"/>
                      <a:pt x="3" y="2"/>
                      <a:pt x="6" y="3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73" name="Freeform 138"/>
              <p:cNvSpPr>
                <a:spLocks/>
              </p:cNvSpPr>
              <p:nvPr/>
            </p:nvSpPr>
            <p:spPr bwMode="auto">
              <a:xfrm>
                <a:off x="2698613" y="1536654"/>
                <a:ext cx="14870" cy="13632"/>
              </a:xfrm>
              <a:custGeom>
                <a:avLst/>
                <a:gdLst>
                  <a:gd name="T0" fmla="*/ 1 w 6"/>
                  <a:gd name="T1" fmla="*/ 1 h 6"/>
                  <a:gd name="T2" fmla="*/ 6 w 6"/>
                  <a:gd name="T3" fmla="*/ 6 h 6"/>
                  <a:gd name="T4" fmla="*/ 1 w 6"/>
                  <a:gd name="T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1"/>
                    </a:moveTo>
                    <a:cubicBezTo>
                      <a:pt x="4" y="0"/>
                      <a:pt x="4" y="3"/>
                      <a:pt x="6" y="6"/>
                    </a:cubicBezTo>
                    <a:cubicBezTo>
                      <a:pt x="3" y="6"/>
                      <a:pt x="0" y="3"/>
                      <a:pt x="1" y="1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74" name="Freeform 139"/>
              <p:cNvSpPr>
                <a:spLocks/>
              </p:cNvSpPr>
              <p:nvPr/>
            </p:nvSpPr>
            <p:spPr bwMode="auto">
              <a:xfrm>
                <a:off x="2544952" y="838983"/>
                <a:ext cx="615883" cy="322192"/>
              </a:xfrm>
              <a:custGeom>
                <a:avLst/>
                <a:gdLst>
                  <a:gd name="T0" fmla="*/ 201 w 252"/>
                  <a:gd name="T1" fmla="*/ 10 h 132"/>
                  <a:gd name="T2" fmla="*/ 229 w 252"/>
                  <a:gd name="T3" fmla="*/ 6 h 132"/>
                  <a:gd name="T4" fmla="*/ 252 w 252"/>
                  <a:gd name="T5" fmla="*/ 18 h 132"/>
                  <a:gd name="T6" fmla="*/ 204 w 252"/>
                  <a:gd name="T7" fmla="*/ 33 h 132"/>
                  <a:gd name="T8" fmla="*/ 193 w 252"/>
                  <a:gd name="T9" fmla="*/ 48 h 132"/>
                  <a:gd name="T10" fmla="*/ 151 w 252"/>
                  <a:gd name="T11" fmla="*/ 71 h 132"/>
                  <a:gd name="T12" fmla="*/ 141 w 252"/>
                  <a:gd name="T13" fmla="*/ 77 h 132"/>
                  <a:gd name="T14" fmla="*/ 141 w 252"/>
                  <a:gd name="T15" fmla="*/ 89 h 132"/>
                  <a:gd name="T16" fmla="*/ 114 w 252"/>
                  <a:gd name="T17" fmla="*/ 102 h 132"/>
                  <a:gd name="T18" fmla="*/ 104 w 252"/>
                  <a:gd name="T19" fmla="*/ 120 h 132"/>
                  <a:gd name="T20" fmla="*/ 115 w 252"/>
                  <a:gd name="T21" fmla="*/ 122 h 132"/>
                  <a:gd name="T22" fmla="*/ 83 w 252"/>
                  <a:gd name="T23" fmla="*/ 128 h 132"/>
                  <a:gd name="T24" fmla="*/ 53 w 252"/>
                  <a:gd name="T25" fmla="*/ 131 h 132"/>
                  <a:gd name="T26" fmla="*/ 22 w 252"/>
                  <a:gd name="T27" fmla="*/ 128 h 132"/>
                  <a:gd name="T28" fmla="*/ 40 w 252"/>
                  <a:gd name="T29" fmla="*/ 114 h 132"/>
                  <a:gd name="T30" fmla="*/ 38 w 252"/>
                  <a:gd name="T31" fmla="*/ 103 h 132"/>
                  <a:gd name="T32" fmla="*/ 61 w 252"/>
                  <a:gd name="T33" fmla="*/ 111 h 132"/>
                  <a:gd name="T34" fmla="*/ 44 w 252"/>
                  <a:gd name="T35" fmla="*/ 96 h 132"/>
                  <a:gd name="T36" fmla="*/ 36 w 252"/>
                  <a:gd name="T37" fmla="*/ 98 h 132"/>
                  <a:gd name="T38" fmla="*/ 45 w 252"/>
                  <a:gd name="T39" fmla="*/ 85 h 132"/>
                  <a:gd name="T40" fmla="*/ 41 w 252"/>
                  <a:gd name="T41" fmla="*/ 63 h 132"/>
                  <a:gd name="T42" fmla="*/ 44 w 252"/>
                  <a:gd name="T43" fmla="*/ 58 h 132"/>
                  <a:gd name="T44" fmla="*/ 64 w 252"/>
                  <a:gd name="T45" fmla="*/ 58 h 132"/>
                  <a:gd name="T46" fmla="*/ 71 w 252"/>
                  <a:gd name="T47" fmla="*/ 59 h 132"/>
                  <a:gd name="T48" fmla="*/ 87 w 252"/>
                  <a:gd name="T49" fmla="*/ 56 h 132"/>
                  <a:gd name="T50" fmla="*/ 97 w 252"/>
                  <a:gd name="T51" fmla="*/ 48 h 132"/>
                  <a:gd name="T52" fmla="*/ 65 w 252"/>
                  <a:gd name="T53" fmla="*/ 52 h 132"/>
                  <a:gd name="T54" fmla="*/ 48 w 252"/>
                  <a:gd name="T55" fmla="*/ 50 h 132"/>
                  <a:gd name="T56" fmla="*/ 38 w 252"/>
                  <a:gd name="T57" fmla="*/ 52 h 132"/>
                  <a:gd name="T58" fmla="*/ 30 w 252"/>
                  <a:gd name="T59" fmla="*/ 43 h 132"/>
                  <a:gd name="T60" fmla="*/ 34 w 252"/>
                  <a:gd name="T61" fmla="*/ 34 h 132"/>
                  <a:gd name="T62" fmla="*/ 17 w 252"/>
                  <a:gd name="T63" fmla="*/ 39 h 132"/>
                  <a:gd name="T64" fmla="*/ 20 w 252"/>
                  <a:gd name="T65" fmla="*/ 32 h 132"/>
                  <a:gd name="T66" fmla="*/ 7 w 252"/>
                  <a:gd name="T67" fmla="*/ 34 h 132"/>
                  <a:gd name="T68" fmla="*/ 29 w 252"/>
                  <a:gd name="T69" fmla="*/ 23 h 132"/>
                  <a:gd name="T70" fmla="*/ 38 w 252"/>
                  <a:gd name="T71" fmla="*/ 21 h 132"/>
                  <a:gd name="T72" fmla="*/ 68 w 252"/>
                  <a:gd name="T73" fmla="*/ 21 h 132"/>
                  <a:gd name="T74" fmla="*/ 89 w 252"/>
                  <a:gd name="T75" fmla="*/ 7 h 132"/>
                  <a:gd name="T76" fmla="*/ 128 w 252"/>
                  <a:gd name="T77" fmla="*/ 4 h 132"/>
                  <a:gd name="T78" fmla="*/ 143 w 252"/>
                  <a:gd name="T79" fmla="*/ 5 h 132"/>
                  <a:gd name="T80" fmla="*/ 160 w 252"/>
                  <a:gd name="T81" fmla="*/ 2 h 132"/>
                  <a:gd name="T82" fmla="*/ 206 w 252"/>
                  <a:gd name="T83" fmla="*/ 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2" h="132">
                    <a:moveTo>
                      <a:pt x="206" y="7"/>
                    </a:moveTo>
                    <a:cubicBezTo>
                      <a:pt x="204" y="9"/>
                      <a:pt x="203" y="10"/>
                      <a:pt x="201" y="10"/>
                    </a:cubicBezTo>
                    <a:cubicBezTo>
                      <a:pt x="223" y="4"/>
                      <a:pt x="223" y="4"/>
                      <a:pt x="223" y="4"/>
                    </a:cubicBezTo>
                    <a:cubicBezTo>
                      <a:pt x="225" y="5"/>
                      <a:pt x="227" y="5"/>
                      <a:pt x="229" y="6"/>
                    </a:cubicBezTo>
                    <a:cubicBezTo>
                      <a:pt x="232" y="7"/>
                      <a:pt x="232" y="9"/>
                      <a:pt x="234" y="11"/>
                    </a:cubicBezTo>
                    <a:cubicBezTo>
                      <a:pt x="237" y="14"/>
                      <a:pt x="252" y="13"/>
                      <a:pt x="252" y="18"/>
                    </a:cubicBezTo>
                    <a:cubicBezTo>
                      <a:pt x="252" y="22"/>
                      <a:pt x="247" y="21"/>
                      <a:pt x="245" y="22"/>
                    </a:cubicBezTo>
                    <a:cubicBezTo>
                      <a:pt x="234" y="31"/>
                      <a:pt x="219" y="26"/>
                      <a:pt x="204" y="33"/>
                    </a:cubicBezTo>
                    <a:cubicBezTo>
                      <a:pt x="207" y="36"/>
                      <a:pt x="219" y="34"/>
                      <a:pt x="226" y="34"/>
                    </a:cubicBezTo>
                    <a:cubicBezTo>
                      <a:pt x="219" y="41"/>
                      <a:pt x="203" y="45"/>
                      <a:pt x="193" y="48"/>
                    </a:cubicBezTo>
                    <a:cubicBezTo>
                      <a:pt x="181" y="52"/>
                      <a:pt x="175" y="63"/>
                      <a:pt x="166" y="70"/>
                    </a:cubicBezTo>
                    <a:cubicBezTo>
                      <a:pt x="162" y="73"/>
                      <a:pt x="156" y="69"/>
                      <a:pt x="151" y="71"/>
                    </a:cubicBezTo>
                    <a:cubicBezTo>
                      <a:pt x="145" y="73"/>
                      <a:pt x="138" y="73"/>
                      <a:pt x="133" y="77"/>
                    </a:cubicBezTo>
                    <a:cubicBezTo>
                      <a:pt x="141" y="77"/>
                      <a:pt x="141" y="77"/>
                      <a:pt x="141" y="77"/>
                    </a:cubicBezTo>
                    <a:cubicBezTo>
                      <a:pt x="142" y="83"/>
                      <a:pt x="138" y="83"/>
                      <a:pt x="133" y="82"/>
                    </a:cubicBezTo>
                    <a:cubicBezTo>
                      <a:pt x="136" y="84"/>
                      <a:pt x="139" y="85"/>
                      <a:pt x="141" y="89"/>
                    </a:cubicBezTo>
                    <a:cubicBezTo>
                      <a:pt x="135" y="92"/>
                      <a:pt x="133" y="99"/>
                      <a:pt x="128" y="102"/>
                    </a:cubicBezTo>
                    <a:cubicBezTo>
                      <a:pt x="116" y="102"/>
                      <a:pt x="116" y="102"/>
                      <a:pt x="114" y="102"/>
                    </a:cubicBezTo>
                    <a:cubicBezTo>
                      <a:pt x="114" y="104"/>
                      <a:pt x="116" y="105"/>
                      <a:pt x="116" y="106"/>
                    </a:cubicBezTo>
                    <a:cubicBezTo>
                      <a:pt x="116" y="116"/>
                      <a:pt x="104" y="110"/>
                      <a:pt x="104" y="120"/>
                    </a:cubicBezTo>
                    <a:cubicBezTo>
                      <a:pt x="108" y="120"/>
                      <a:pt x="109" y="120"/>
                      <a:pt x="111" y="120"/>
                    </a:cubicBezTo>
                    <a:cubicBezTo>
                      <a:pt x="112" y="120"/>
                      <a:pt x="115" y="120"/>
                      <a:pt x="115" y="122"/>
                    </a:cubicBezTo>
                    <a:cubicBezTo>
                      <a:pt x="115" y="127"/>
                      <a:pt x="99" y="132"/>
                      <a:pt x="92" y="132"/>
                    </a:cubicBezTo>
                    <a:cubicBezTo>
                      <a:pt x="86" y="132"/>
                      <a:pt x="89" y="128"/>
                      <a:pt x="83" y="128"/>
                    </a:cubicBezTo>
                    <a:cubicBezTo>
                      <a:pt x="75" y="128"/>
                      <a:pt x="68" y="128"/>
                      <a:pt x="61" y="128"/>
                    </a:cubicBezTo>
                    <a:cubicBezTo>
                      <a:pt x="59" y="128"/>
                      <a:pt x="57" y="131"/>
                      <a:pt x="53" y="131"/>
                    </a:cubicBezTo>
                    <a:cubicBezTo>
                      <a:pt x="43" y="131"/>
                      <a:pt x="35" y="128"/>
                      <a:pt x="25" y="125"/>
                    </a:cubicBezTo>
                    <a:cubicBezTo>
                      <a:pt x="25" y="127"/>
                      <a:pt x="23" y="128"/>
                      <a:pt x="22" y="128"/>
                    </a:cubicBezTo>
                    <a:cubicBezTo>
                      <a:pt x="20" y="128"/>
                      <a:pt x="19" y="127"/>
                      <a:pt x="19" y="126"/>
                    </a:cubicBezTo>
                    <a:cubicBezTo>
                      <a:pt x="19" y="114"/>
                      <a:pt x="34" y="118"/>
                      <a:pt x="40" y="114"/>
                    </a:cubicBezTo>
                    <a:cubicBezTo>
                      <a:pt x="37" y="112"/>
                      <a:pt x="31" y="111"/>
                      <a:pt x="31" y="106"/>
                    </a:cubicBezTo>
                    <a:cubicBezTo>
                      <a:pt x="31" y="102"/>
                      <a:pt x="35" y="103"/>
                      <a:pt x="38" y="103"/>
                    </a:cubicBezTo>
                    <a:cubicBezTo>
                      <a:pt x="47" y="103"/>
                      <a:pt x="50" y="108"/>
                      <a:pt x="56" y="111"/>
                    </a:cubicBezTo>
                    <a:cubicBezTo>
                      <a:pt x="61" y="111"/>
                      <a:pt x="61" y="111"/>
                      <a:pt x="61" y="111"/>
                    </a:cubicBezTo>
                    <a:cubicBezTo>
                      <a:pt x="57" y="107"/>
                      <a:pt x="48" y="103"/>
                      <a:pt x="48" y="96"/>
                    </a:cubicBezTo>
                    <a:cubicBezTo>
                      <a:pt x="44" y="96"/>
                      <a:pt x="44" y="96"/>
                      <a:pt x="44" y="96"/>
                    </a:cubicBezTo>
                    <a:cubicBezTo>
                      <a:pt x="42" y="97"/>
                      <a:pt x="42" y="97"/>
                      <a:pt x="41" y="98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36" y="95"/>
                      <a:pt x="36" y="95"/>
                      <a:pt x="36" y="95"/>
                    </a:cubicBezTo>
                    <a:cubicBezTo>
                      <a:pt x="39" y="90"/>
                      <a:pt x="41" y="87"/>
                      <a:pt x="45" y="85"/>
                    </a:cubicBezTo>
                    <a:cubicBezTo>
                      <a:pt x="52" y="83"/>
                      <a:pt x="61" y="86"/>
                      <a:pt x="61" y="78"/>
                    </a:cubicBezTo>
                    <a:cubicBezTo>
                      <a:pt x="61" y="69"/>
                      <a:pt x="41" y="69"/>
                      <a:pt x="41" y="63"/>
                    </a:cubicBezTo>
                    <a:cubicBezTo>
                      <a:pt x="41" y="61"/>
                      <a:pt x="46" y="61"/>
                      <a:pt x="48" y="61"/>
                    </a:cubicBezTo>
                    <a:cubicBezTo>
                      <a:pt x="45" y="61"/>
                      <a:pt x="45" y="60"/>
                      <a:pt x="44" y="58"/>
                    </a:cubicBezTo>
                    <a:cubicBezTo>
                      <a:pt x="46" y="57"/>
                      <a:pt x="47" y="58"/>
                      <a:pt x="48" y="58"/>
                    </a:cubicBezTo>
                    <a:cubicBezTo>
                      <a:pt x="52" y="58"/>
                      <a:pt x="58" y="56"/>
                      <a:pt x="64" y="58"/>
                    </a:cubicBezTo>
                    <a:cubicBezTo>
                      <a:pt x="71" y="61"/>
                      <a:pt x="73" y="69"/>
                      <a:pt x="81" y="68"/>
                    </a:cubicBezTo>
                    <a:cubicBezTo>
                      <a:pt x="80" y="67"/>
                      <a:pt x="71" y="61"/>
                      <a:pt x="71" y="59"/>
                    </a:cubicBezTo>
                    <a:cubicBezTo>
                      <a:pt x="71" y="58"/>
                      <a:pt x="72" y="57"/>
                      <a:pt x="73" y="56"/>
                    </a:cubicBezTo>
                    <a:cubicBezTo>
                      <a:pt x="87" y="56"/>
                      <a:pt x="87" y="56"/>
                      <a:pt x="87" y="56"/>
                    </a:cubicBezTo>
                    <a:cubicBezTo>
                      <a:pt x="93" y="54"/>
                      <a:pt x="97" y="52"/>
                      <a:pt x="101" y="48"/>
                    </a:cubicBezTo>
                    <a:cubicBezTo>
                      <a:pt x="97" y="48"/>
                      <a:pt x="97" y="48"/>
                      <a:pt x="97" y="48"/>
                    </a:cubicBezTo>
                    <a:cubicBezTo>
                      <a:pt x="91" y="53"/>
                      <a:pt x="84" y="55"/>
                      <a:pt x="75" y="55"/>
                    </a:cubicBezTo>
                    <a:cubicBezTo>
                      <a:pt x="70" y="55"/>
                      <a:pt x="68" y="52"/>
                      <a:pt x="65" y="52"/>
                    </a:cubicBezTo>
                    <a:cubicBezTo>
                      <a:pt x="63" y="52"/>
                      <a:pt x="62" y="55"/>
                      <a:pt x="59" y="55"/>
                    </a:cubicBezTo>
                    <a:cubicBezTo>
                      <a:pt x="54" y="55"/>
                      <a:pt x="46" y="53"/>
                      <a:pt x="48" y="50"/>
                    </a:cubicBezTo>
                    <a:cubicBezTo>
                      <a:pt x="44" y="50"/>
                      <a:pt x="44" y="50"/>
                      <a:pt x="44" y="50"/>
                    </a:cubicBezTo>
                    <a:cubicBezTo>
                      <a:pt x="42" y="51"/>
                      <a:pt x="40" y="52"/>
                      <a:pt x="38" y="52"/>
                    </a:cubicBezTo>
                    <a:cubicBezTo>
                      <a:pt x="32" y="52"/>
                      <a:pt x="24" y="49"/>
                      <a:pt x="22" y="46"/>
                    </a:cubicBezTo>
                    <a:cubicBezTo>
                      <a:pt x="24" y="45"/>
                      <a:pt x="26" y="44"/>
                      <a:pt x="30" y="43"/>
                    </a:cubicBezTo>
                    <a:cubicBezTo>
                      <a:pt x="24" y="43"/>
                      <a:pt x="19" y="43"/>
                      <a:pt x="16" y="43"/>
                    </a:cubicBezTo>
                    <a:cubicBezTo>
                      <a:pt x="19" y="36"/>
                      <a:pt x="27" y="37"/>
                      <a:pt x="34" y="34"/>
                    </a:cubicBezTo>
                    <a:cubicBezTo>
                      <a:pt x="31" y="34"/>
                      <a:pt x="31" y="34"/>
                      <a:pt x="28" y="34"/>
                    </a:cubicBezTo>
                    <a:cubicBezTo>
                      <a:pt x="23" y="34"/>
                      <a:pt x="22" y="39"/>
                      <a:pt x="17" y="39"/>
                    </a:cubicBezTo>
                    <a:cubicBezTo>
                      <a:pt x="15" y="39"/>
                      <a:pt x="12" y="37"/>
                      <a:pt x="12" y="37"/>
                    </a:cubicBezTo>
                    <a:cubicBezTo>
                      <a:pt x="15" y="34"/>
                      <a:pt x="16" y="33"/>
                      <a:pt x="20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9" y="32"/>
                      <a:pt x="8" y="33"/>
                      <a:pt x="7" y="34"/>
                    </a:cubicBezTo>
                    <a:cubicBezTo>
                      <a:pt x="6" y="34"/>
                      <a:pt x="2" y="34"/>
                      <a:pt x="0" y="34"/>
                    </a:cubicBezTo>
                    <a:cubicBezTo>
                      <a:pt x="2" y="27"/>
                      <a:pt x="21" y="23"/>
                      <a:pt x="29" y="23"/>
                    </a:cubicBezTo>
                    <a:cubicBezTo>
                      <a:pt x="33" y="23"/>
                      <a:pt x="35" y="23"/>
                      <a:pt x="35" y="23"/>
                    </a:cubicBezTo>
                    <a:cubicBezTo>
                      <a:pt x="37" y="23"/>
                      <a:pt x="38" y="22"/>
                      <a:pt x="38" y="21"/>
                    </a:cubicBezTo>
                    <a:cubicBezTo>
                      <a:pt x="47" y="21"/>
                      <a:pt x="43" y="15"/>
                      <a:pt x="49" y="15"/>
                    </a:cubicBezTo>
                    <a:cubicBezTo>
                      <a:pt x="55" y="15"/>
                      <a:pt x="66" y="20"/>
                      <a:pt x="68" y="21"/>
                    </a:cubicBezTo>
                    <a:cubicBezTo>
                      <a:pt x="71" y="14"/>
                      <a:pt x="75" y="8"/>
                      <a:pt x="83" y="8"/>
                    </a:cubicBezTo>
                    <a:cubicBezTo>
                      <a:pt x="88" y="8"/>
                      <a:pt x="85" y="11"/>
                      <a:pt x="89" y="7"/>
                    </a:cubicBezTo>
                    <a:cubicBezTo>
                      <a:pt x="90" y="5"/>
                      <a:pt x="92" y="4"/>
                      <a:pt x="95" y="4"/>
                    </a:cubicBezTo>
                    <a:cubicBezTo>
                      <a:pt x="110" y="4"/>
                      <a:pt x="113" y="4"/>
                      <a:pt x="128" y="4"/>
                    </a:cubicBezTo>
                    <a:cubicBezTo>
                      <a:pt x="129" y="3"/>
                      <a:pt x="130" y="2"/>
                      <a:pt x="132" y="2"/>
                    </a:cubicBezTo>
                    <a:cubicBezTo>
                      <a:pt x="137" y="2"/>
                      <a:pt x="138" y="5"/>
                      <a:pt x="143" y="5"/>
                    </a:cubicBezTo>
                    <a:cubicBezTo>
                      <a:pt x="147" y="5"/>
                      <a:pt x="148" y="0"/>
                      <a:pt x="152" y="0"/>
                    </a:cubicBezTo>
                    <a:cubicBezTo>
                      <a:pt x="156" y="0"/>
                      <a:pt x="158" y="2"/>
                      <a:pt x="160" y="2"/>
                    </a:cubicBezTo>
                    <a:cubicBezTo>
                      <a:pt x="164" y="2"/>
                      <a:pt x="165" y="2"/>
                      <a:pt x="168" y="2"/>
                    </a:cubicBezTo>
                    <a:cubicBezTo>
                      <a:pt x="175" y="2"/>
                      <a:pt x="200" y="1"/>
                      <a:pt x="206" y="7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75" name="Freeform 140"/>
              <p:cNvSpPr>
                <a:spLocks/>
              </p:cNvSpPr>
              <p:nvPr/>
            </p:nvSpPr>
            <p:spPr bwMode="auto">
              <a:xfrm>
                <a:off x="2930344" y="809242"/>
                <a:ext cx="1203265" cy="915770"/>
              </a:xfrm>
              <a:custGeom>
                <a:avLst/>
                <a:gdLst>
                  <a:gd name="T0" fmla="*/ 183 w 492"/>
                  <a:gd name="T1" fmla="*/ 242 h 374"/>
                  <a:gd name="T2" fmla="*/ 174 w 492"/>
                  <a:gd name="T3" fmla="*/ 234 h 374"/>
                  <a:gd name="T4" fmla="*/ 149 w 492"/>
                  <a:gd name="T5" fmla="*/ 218 h 374"/>
                  <a:gd name="T6" fmla="*/ 140 w 492"/>
                  <a:gd name="T7" fmla="*/ 196 h 374"/>
                  <a:gd name="T8" fmla="*/ 71 w 492"/>
                  <a:gd name="T9" fmla="*/ 142 h 374"/>
                  <a:gd name="T10" fmla="*/ 48 w 492"/>
                  <a:gd name="T11" fmla="*/ 145 h 374"/>
                  <a:gd name="T12" fmla="*/ 28 w 492"/>
                  <a:gd name="T13" fmla="*/ 141 h 374"/>
                  <a:gd name="T14" fmla="*/ 12 w 492"/>
                  <a:gd name="T15" fmla="*/ 131 h 374"/>
                  <a:gd name="T16" fmla="*/ 33 w 492"/>
                  <a:gd name="T17" fmla="*/ 123 h 374"/>
                  <a:gd name="T18" fmla="*/ 42 w 492"/>
                  <a:gd name="T19" fmla="*/ 117 h 374"/>
                  <a:gd name="T20" fmla="*/ 0 w 492"/>
                  <a:gd name="T21" fmla="*/ 108 h 374"/>
                  <a:gd name="T22" fmla="*/ 55 w 492"/>
                  <a:gd name="T23" fmla="*/ 91 h 374"/>
                  <a:gd name="T24" fmla="*/ 47 w 492"/>
                  <a:gd name="T25" fmla="*/ 66 h 374"/>
                  <a:gd name="T26" fmla="*/ 94 w 492"/>
                  <a:gd name="T27" fmla="*/ 38 h 374"/>
                  <a:gd name="T28" fmla="*/ 154 w 492"/>
                  <a:gd name="T29" fmla="*/ 36 h 374"/>
                  <a:gd name="T30" fmla="*/ 170 w 492"/>
                  <a:gd name="T31" fmla="*/ 34 h 374"/>
                  <a:gd name="T32" fmla="*/ 179 w 492"/>
                  <a:gd name="T33" fmla="*/ 24 h 374"/>
                  <a:gd name="T34" fmla="*/ 201 w 492"/>
                  <a:gd name="T35" fmla="*/ 23 h 374"/>
                  <a:gd name="T36" fmla="*/ 231 w 492"/>
                  <a:gd name="T37" fmla="*/ 9 h 374"/>
                  <a:gd name="T38" fmla="*/ 255 w 492"/>
                  <a:gd name="T39" fmla="*/ 8 h 374"/>
                  <a:gd name="T40" fmla="*/ 348 w 492"/>
                  <a:gd name="T41" fmla="*/ 0 h 374"/>
                  <a:gd name="T42" fmla="*/ 387 w 492"/>
                  <a:gd name="T43" fmla="*/ 31 h 374"/>
                  <a:gd name="T44" fmla="*/ 371 w 492"/>
                  <a:gd name="T45" fmla="*/ 49 h 374"/>
                  <a:gd name="T46" fmla="*/ 393 w 492"/>
                  <a:gd name="T47" fmla="*/ 66 h 374"/>
                  <a:gd name="T48" fmla="*/ 445 w 492"/>
                  <a:gd name="T49" fmla="*/ 42 h 374"/>
                  <a:gd name="T50" fmla="*/ 475 w 492"/>
                  <a:gd name="T51" fmla="*/ 33 h 374"/>
                  <a:gd name="T52" fmla="*/ 457 w 492"/>
                  <a:gd name="T53" fmla="*/ 61 h 374"/>
                  <a:gd name="T54" fmla="*/ 450 w 492"/>
                  <a:gd name="T55" fmla="*/ 74 h 374"/>
                  <a:gd name="T56" fmla="*/ 426 w 492"/>
                  <a:gd name="T57" fmla="*/ 97 h 374"/>
                  <a:gd name="T58" fmla="*/ 441 w 492"/>
                  <a:gd name="T59" fmla="*/ 115 h 374"/>
                  <a:gd name="T60" fmla="*/ 428 w 492"/>
                  <a:gd name="T61" fmla="*/ 131 h 374"/>
                  <a:gd name="T62" fmla="*/ 436 w 492"/>
                  <a:gd name="T63" fmla="*/ 153 h 374"/>
                  <a:gd name="T64" fmla="*/ 438 w 492"/>
                  <a:gd name="T65" fmla="*/ 169 h 374"/>
                  <a:gd name="T66" fmla="*/ 412 w 492"/>
                  <a:gd name="T67" fmla="*/ 192 h 374"/>
                  <a:gd name="T68" fmla="*/ 415 w 492"/>
                  <a:gd name="T69" fmla="*/ 198 h 374"/>
                  <a:gd name="T70" fmla="*/ 391 w 492"/>
                  <a:gd name="T71" fmla="*/ 193 h 374"/>
                  <a:gd name="T72" fmla="*/ 412 w 492"/>
                  <a:gd name="T73" fmla="*/ 232 h 374"/>
                  <a:gd name="T74" fmla="*/ 388 w 492"/>
                  <a:gd name="T75" fmla="*/ 225 h 374"/>
                  <a:gd name="T76" fmla="*/ 401 w 492"/>
                  <a:gd name="T77" fmla="*/ 244 h 374"/>
                  <a:gd name="T78" fmla="*/ 338 w 492"/>
                  <a:gd name="T79" fmla="*/ 265 h 374"/>
                  <a:gd name="T80" fmla="*/ 315 w 492"/>
                  <a:gd name="T81" fmla="*/ 289 h 374"/>
                  <a:gd name="T82" fmla="*/ 289 w 492"/>
                  <a:gd name="T83" fmla="*/ 292 h 374"/>
                  <a:gd name="T84" fmla="*/ 262 w 492"/>
                  <a:gd name="T85" fmla="*/ 315 h 374"/>
                  <a:gd name="T86" fmla="*/ 250 w 492"/>
                  <a:gd name="T87" fmla="*/ 340 h 374"/>
                  <a:gd name="T88" fmla="*/ 236 w 492"/>
                  <a:gd name="T89" fmla="*/ 371 h 374"/>
                  <a:gd name="T90" fmla="*/ 204 w 492"/>
                  <a:gd name="T91" fmla="*/ 364 h 374"/>
                  <a:gd name="T92" fmla="*/ 176 w 492"/>
                  <a:gd name="T93" fmla="*/ 324 h 374"/>
                  <a:gd name="T94" fmla="*/ 167 w 492"/>
                  <a:gd name="T95" fmla="*/ 308 h 374"/>
                  <a:gd name="T96" fmla="*/ 154 w 492"/>
                  <a:gd name="T97" fmla="*/ 285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2" h="374">
                    <a:moveTo>
                      <a:pt x="166" y="262"/>
                    </a:moveTo>
                    <a:cubicBezTo>
                      <a:pt x="170" y="260"/>
                      <a:pt x="170" y="260"/>
                      <a:pt x="174" y="261"/>
                    </a:cubicBezTo>
                    <a:cubicBezTo>
                      <a:pt x="176" y="253"/>
                      <a:pt x="180" y="250"/>
                      <a:pt x="183" y="242"/>
                    </a:cubicBezTo>
                    <a:cubicBezTo>
                      <a:pt x="174" y="239"/>
                      <a:pt x="153" y="238"/>
                      <a:pt x="152" y="229"/>
                    </a:cubicBezTo>
                    <a:cubicBezTo>
                      <a:pt x="154" y="228"/>
                      <a:pt x="154" y="229"/>
                      <a:pt x="157" y="229"/>
                    </a:cubicBezTo>
                    <a:cubicBezTo>
                      <a:pt x="163" y="229"/>
                      <a:pt x="167" y="234"/>
                      <a:pt x="174" y="234"/>
                    </a:cubicBezTo>
                    <a:cubicBezTo>
                      <a:pt x="177" y="234"/>
                      <a:pt x="177" y="231"/>
                      <a:pt x="177" y="229"/>
                    </a:cubicBezTo>
                    <a:cubicBezTo>
                      <a:pt x="168" y="227"/>
                      <a:pt x="165" y="213"/>
                      <a:pt x="156" y="213"/>
                    </a:cubicBezTo>
                    <a:cubicBezTo>
                      <a:pt x="153" y="213"/>
                      <a:pt x="152" y="218"/>
                      <a:pt x="149" y="218"/>
                    </a:cubicBezTo>
                    <a:cubicBezTo>
                      <a:pt x="144" y="218"/>
                      <a:pt x="141" y="217"/>
                      <a:pt x="141" y="213"/>
                    </a:cubicBezTo>
                    <a:cubicBezTo>
                      <a:pt x="141" y="207"/>
                      <a:pt x="147" y="207"/>
                      <a:pt x="147" y="201"/>
                    </a:cubicBezTo>
                    <a:cubicBezTo>
                      <a:pt x="147" y="196"/>
                      <a:pt x="143" y="196"/>
                      <a:pt x="140" y="196"/>
                    </a:cubicBezTo>
                    <a:cubicBezTo>
                      <a:pt x="140" y="192"/>
                      <a:pt x="140" y="192"/>
                      <a:pt x="140" y="192"/>
                    </a:cubicBezTo>
                    <a:cubicBezTo>
                      <a:pt x="132" y="167"/>
                      <a:pt x="112" y="142"/>
                      <a:pt x="80" y="142"/>
                    </a:cubicBezTo>
                    <a:cubicBezTo>
                      <a:pt x="75" y="142"/>
                      <a:pt x="74" y="142"/>
                      <a:pt x="71" y="142"/>
                    </a:cubicBezTo>
                    <a:cubicBezTo>
                      <a:pt x="67" y="142"/>
                      <a:pt x="66" y="146"/>
                      <a:pt x="62" y="146"/>
                    </a:cubicBezTo>
                    <a:cubicBezTo>
                      <a:pt x="59" y="146"/>
                      <a:pt x="57" y="143"/>
                      <a:pt x="53" y="143"/>
                    </a:cubicBezTo>
                    <a:cubicBezTo>
                      <a:pt x="50" y="143"/>
                      <a:pt x="49" y="144"/>
                      <a:pt x="48" y="145"/>
                    </a:cubicBezTo>
                    <a:cubicBezTo>
                      <a:pt x="49" y="145"/>
                      <a:pt x="50" y="147"/>
                      <a:pt x="51" y="147"/>
                    </a:cubicBezTo>
                    <a:cubicBezTo>
                      <a:pt x="49" y="149"/>
                      <a:pt x="49" y="148"/>
                      <a:pt x="47" y="148"/>
                    </a:cubicBezTo>
                    <a:cubicBezTo>
                      <a:pt x="41" y="148"/>
                      <a:pt x="32" y="145"/>
                      <a:pt x="28" y="141"/>
                    </a:cubicBezTo>
                    <a:cubicBezTo>
                      <a:pt x="31" y="139"/>
                      <a:pt x="33" y="139"/>
                      <a:pt x="34" y="136"/>
                    </a:cubicBezTo>
                    <a:cubicBezTo>
                      <a:pt x="29" y="134"/>
                      <a:pt x="26" y="131"/>
                      <a:pt x="22" y="131"/>
                    </a:cubicBezTo>
                    <a:cubicBezTo>
                      <a:pt x="16" y="131"/>
                      <a:pt x="18" y="133"/>
                      <a:pt x="12" y="131"/>
                    </a:cubicBezTo>
                    <a:cubicBezTo>
                      <a:pt x="13" y="127"/>
                      <a:pt x="19" y="126"/>
                      <a:pt x="21" y="126"/>
                    </a:cubicBezTo>
                    <a:cubicBezTo>
                      <a:pt x="24" y="126"/>
                      <a:pt x="26" y="126"/>
                      <a:pt x="28" y="126"/>
                    </a:cubicBezTo>
                    <a:cubicBezTo>
                      <a:pt x="31" y="126"/>
                      <a:pt x="32" y="125"/>
                      <a:pt x="33" y="123"/>
                    </a:cubicBezTo>
                    <a:cubicBezTo>
                      <a:pt x="50" y="123"/>
                      <a:pt x="50" y="123"/>
                      <a:pt x="50" y="123"/>
                    </a:cubicBezTo>
                    <a:cubicBezTo>
                      <a:pt x="53" y="121"/>
                      <a:pt x="53" y="120"/>
                      <a:pt x="53" y="117"/>
                    </a:cubicBezTo>
                    <a:cubicBezTo>
                      <a:pt x="42" y="117"/>
                      <a:pt x="42" y="117"/>
                      <a:pt x="42" y="117"/>
                    </a:cubicBezTo>
                    <a:cubicBezTo>
                      <a:pt x="41" y="118"/>
                      <a:pt x="40" y="120"/>
                      <a:pt x="39" y="120"/>
                    </a:cubicBezTo>
                    <a:cubicBezTo>
                      <a:pt x="34" y="120"/>
                      <a:pt x="33" y="120"/>
                      <a:pt x="29" y="120"/>
                    </a:cubicBezTo>
                    <a:cubicBezTo>
                      <a:pt x="28" y="120"/>
                      <a:pt x="0" y="112"/>
                      <a:pt x="0" y="108"/>
                    </a:cubicBezTo>
                    <a:cubicBezTo>
                      <a:pt x="0" y="99"/>
                      <a:pt x="10" y="102"/>
                      <a:pt x="17" y="100"/>
                    </a:cubicBezTo>
                    <a:cubicBezTo>
                      <a:pt x="22" y="98"/>
                      <a:pt x="25" y="95"/>
                      <a:pt x="30" y="93"/>
                    </a:cubicBezTo>
                    <a:cubicBezTo>
                      <a:pt x="38" y="91"/>
                      <a:pt x="49" y="95"/>
                      <a:pt x="55" y="91"/>
                    </a:cubicBezTo>
                    <a:cubicBezTo>
                      <a:pt x="59" y="88"/>
                      <a:pt x="63" y="83"/>
                      <a:pt x="63" y="76"/>
                    </a:cubicBezTo>
                    <a:cubicBezTo>
                      <a:pt x="57" y="75"/>
                      <a:pt x="41" y="76"/>
                      <a:pt x="41" y="70"/>
                    </a:cubicBezTo>
                    <a:cubicBezTo>
                      <a:pt x="41" y="68"/>
                      <a:pt x="45" y="66"/>
                      <a:pt x="47" y="66"/>
                    </a:cubicBezTo>
                    <a:cubicBezTo>
                      <a:pt x="57" y="63"/>
                      <a:pt x="69" y="56"/>
                      <a:pt x="75" y="50"/>
                    </a:cubicBezTo>
                    <a:cubicBezTo>
                      <a:pt x="78" y="52"/>
                      <a:pt x="80" y="52"/>
                      <a:pt x="83" y="52"/>
                    </a:cubicBezTo>
                    <a:cubicBezTo>
                      <a:pt x="93" y="52"/>
                      <a:pt x="85" y="39"/>
                      <a:pt x="94" y="38"/>
                    </a:cubicBezTo>
                    <a:cubicBezTo>
                      <a:pt x="106" y="37"/>
                      <a:pt x="110" y="34"/>
                      <a:pt x="121" y="34"/>
                    </a:cubicBezTo>
                    <a:cubicBezTo>
                      <a:pt x="129" y="32"/>
                      <a:pt x="135" y="27"/>
                      <a:pt x="142" y="27"/>
                    </a:cubicBezTo>
                    <a:cubicBezTo>
                      <a:pt x="148" y="27"/>
                      <a:pt x="149" y="36"/>
                      <a:pt x="154" y="36"/>
                    </a:cubicBezTo>
                    <a:cubicBezTo>
                      <a:pt x="154" y="34"/>
                      <a:pt x="153" y="32"/>
                      <a:pt x="153" y="30"/>
                    </a:cubicBezTo>
                    <a:cubicBezTo>
                      <a:pt x="156" y="27"/>
                      <a:pt x="156" y="27"/>
                      <a:pt x="156" y="27"/>
                    </a:cubicBezTo>
                    <a:cubicBezTo>
                      <a:pt x="159" y="33"/>
                      <a:pt x="164" y="32"/>
                      <a:pt x="170" y="34"/>
                    </a:cubicBezTo>
                    <a:cubicBezTo>
                      <a:pt x="171" y="34"/>
                      <a:pt x="174" y="34"/>
                      <a:pt x="174" y="34"/>
                    </a:cubicBezTo>
                    <a:cubicBezTo>
                      <a:pt x="173" y="32"/>
                      <a:pt x="172" y="30"/>
                      <a:pt x="172" y="28"/>
                    </a:cubicBezTo>
                    <a:cubicBezTo>
                      <a:pt x="172" y="25"/>
                      <a:pt x="176" y="24"/>
                      <a:pt x="179" y="24"/>
                    </a:cubicBezTo>
                    <a:cubicBezTo>
                      <a:pt x="191" y="24"/>
                      <a:pt x="197" y="31"/>
                      <a:pt x="205" y="34"/>
                    </a:cubicBezTo>
                    <a:cubicBezTo>
                      <a:pt x="218" y="34"/>
                      <a:pt x="218" y="34"/>
                      <a:pt x="218" y="34"/>
                    </a:cubicBezTo>
                    <a:cubicBezTo>
                      <a:pt x="213" y="32"/>
                      <a:pt x="201" y="28"/>
                      <a:pt x="201" y="23"/>
                    </a:cubicBezTo>
                    <a:cubicBezTo>
                      <a:pt x="201" y="19"/>
                      <a:pt x="210" y="20"/>
                      <a:pt x="213" y="19"/>
                    </a:cubicBezTo>
                    <a:cubicBezTo>
                      <a:pt x="211" y="17"/>
                      <a:pt x="208" y="17"/>
                      <a:pt x="207" y="15"/>
                    </a:cubicBezTo>
                    <a:cubicBezTo>
                      <a:pt x="215" y="11"/>
                      <a:pt x="222" y="9"/>
                      <a:pt x="231" y="9"/>
                    </a:cubicBezTo>
                    <a:cubicBezTo>
                      <a:pt x="238" y="9"/>
                      <a:pt x="243" y="9"/>
                      <a:pt x="249" y="11"/>
                    </a:cubicBezTo>
                    <a:cubicBezTo>
                      <a:pt x="255" y="11"/>
                      <a:pt x="255" y="11"/>
                      <a:pt x="255" y="11"/>
                    </a:cubicBezTo>
                    <a:cubicBezTo>
                      <a:pt x="255" y="8"/>
                      <a:pt x="255" y="8"/>
                      <a:pt x="255" y="8"/>
                    </a:cubicBezTo>
                    <a:cubicBezTo>
                      <a:pt x="259" y="7"/>
                      <a:pt x="262" y="8"/>
                      <a:pt x="266" y="8"/>
                    </a:cubicBezTo>
                    <a:cubicBezTo>
                      <a:pt x="280" y="8"/>
                      <a:pt x="291" y="0"/>
                      <a:pt x="306" y="0"/>
                    </a:cubicBezTo>
                    <a:cubicBezTo>
                      <a:pt x="322" y="0"/>
                      <a:pt x="333" y="0"/>
                      <a:pt x="348" y="0"/>
                    </a:cubicBezTo>
                    <a:cubicBezTo>
                      <a:pt x="364" y="0"/>
                      <a:pt x="377" y="11"/>
                      <a:pt x="391" y="17"/>
                    </a:cubicBezTo>
                    <a:cubicBezTo>
                      <a:pt x="398" y="20"/>
                      <a:pt x="408" y="18"/>
                      <a:pt x="416" y="19"/>
                    </a:cubicBezTo>
                    <a:cubicBezTo>
                      <a:pt x="414" y="29"/>
                      <a:pt x="395" y="28"/>
                      <a:pt x="387" y="31"/>
                    </a:cubicBezTo>
                    <a:cubicBezTo>
                      <a:pt x="324" y="34"/>
                      <a:pt x="324" y="34"/>
                      <a:pt x="324" y="34"/>
                    </a:cubicBezTo>
                    <a:cubicBezTo>
                      <a:pt x="329" y="38"/>
                      <a:pt x="377" y="32"/>
                      <a:pt x="382" y="34"/>
                    </a:cubicBezTo>
                    <a:cubicBezTo>
                      <a:pt x="381" y="37"/>
                      <a:pt x="369" y="49"/>
                      <a:pt x="371" y="49"/>
                    </a:cubicBezTo>
                    <a:cubicBezTo>
                      <a:pt x="378" y="49"/>
                      <a:pt x="395" y="32"/>
                      <a:pt x="405" y="32"/>
                    </a:cubicBezTo>
                    <a:cubicBezTo>
                      <a:pt x="410" y="32"/>
                      <a:pt x="412" y="37"/>
                      <a:pt x="412" y="41"/>
                    </a:cubicBezTo>
                    <a:cubicBezTo>
                      <a:pt x="412" y="44"/>
                      <a:pt x="394" y="63"/>
                      <a:pt x="393" y="66"/>
                    </a:cubicBezTo>
                    <a:cubicBezTo>
                      <a:pt x="400" y="64"/>
                      <a:pt x="415" y="45"/>
                      <a:pt x="419" y="42"/>
                    </a:cubicBezTo>
                    <a:cubicBezTo>
                      <a:pt x="427" y="42"/>
                      <a:pt x="439" y="42"/>
                      <a:pt x="439" y="42"/>
                    </a:cubicBezTo>
                    <a:cubicBezTo>
                      <a:pt x="439" y="42"/>
                      <a:pt x="444" y="43"/>
                      <a:pt x="445" y="42"/>
                    </a:cubicBezTo>
                    <a:cubicBezTo>
                      <a:pt x="450" y="40"/>
                      <a:pt x="451" y="39"/>
                      <a:pt x="456" y="37"/>
                    </a:cubicBezTo>
                    <a:cubicBezTo>
                      <a:pt x="470" y="37"/>
                      <a:pt x="470" y="37"/>
                      <a:pt x="470" y="37"/>
                    </a:cubicBezTo>
                    <a:cubicBezTo>
                      <a:pt x="470" y="33"/>
                      <a:pt x="472" y="33"/>
                      <a:pt x="475" y="33"/>
                    </a:cubicBezTo>
                    <a:cubicBezTo>
                      <a:pt x="479" y="33"/>
                      <a:pt x="492" y="39"/>
                      <a:pt x="492" y="43"/>
                    </a:cubicBezTo>
                    <a:cubicBezTo>
                      <a:pt x="492" y="46"/>
                      <a:pt x="487" y="49"/>
                      <a:pt x="485" y="50"/>
                    </a:cubicBezTo>
                    <a:cubicBezTo>
                      <a:pt x="476" y="53"/>
                      <a:pt x="470" y="61"/>
                      <a:pt x="457" y="61"/>
                    </a:cubicBezTo>
                    <a:cubicBezTo>
                      <a:pt x="460" y="63"/>
                      <a:pt x="461" y="63"/>
                      <a:pt x="463" y="61"/>
                    </a:cubicBezTo>
                    <a:cubicBezTo>
                      <a:pt x="463" y="69"/>
                      <a:pt x="455" y="69"/>
                      <a:pt x="450" y="70"/>
                    </a:cubicBezTo>
                    <a:cubicBezTo>
                      <a:pt x="452" y="74"/>
                      <a:pt x="450" y="71"/>
                      <a:pt x="450" y="74"/>
                    </a:cubicBezTo>
                    <a:cubicBezTo>
                      <a:pt x="450" y="79"/>
                      <a:pt x="443" y="80"/>
                      <a:pt x="437" y="81"/>
                    </a:cubicBezTo>
                    <a:cubicBezTo>
                      <a:pt x="437" y="84"/>
                      <a:pt x="437" y="84"/>
                      <a:pt x="437" y="85"/>
                    </a:cubicBezTo>
                    <a:cubicBezTo>
                      <a:pt x="437" y="91"/>
                      <a:pt x="431" y="93"/>
                      <a:pt x="426" y="97"/>
                    </a:cubicBezTo>
                    <a:cubicBezTo>
                      <a:pt x="422" y="100"/>
                      <a:pt x="422" y="107"/>
                      <a:pt x="421" y="110"/>
                    </a:cubicBezTo>
                    <a:cubicBezTo>
                      <a:pt x="424" y="111"/>
                      <a:pt x="426" y="110"/>
                      <a:pt x="429" y="110"/>
                    </a:cubicBezTo>
                    <a:cubicBezTo>
                      <a:pt x="434" y="110"/>
                      <a:pt x="438" y="113"/>
                      <a:pt x="441" y="115"/>
                    </a:cubicBezTo>
                    <a:cubicBezTo>
                      <a:pt x="439" y="116"/>
                      <a:pt x="437" y="117"/>
                      <a:pt x="436" y="117"/>
                    </a:cubicBezTo>
                    <a:cubicBezTo>
                      <a:pt x="437" y="122"/>
                      <a:pt x="448" y="120"/>
                      <a:pt x="448" y="127"/>
                    </a:cubicBezTo>
                    <a:cubicBezTo>
                      <a:pt x="448" y="134"/>
                      <a:pt x="433" y="131"/>
                      <a:pt x="428" y="131"/>
                    </a:cubicBezTo>
                    <a:cubicBezTo>
                      <a:pt x="425" y="131"/>
                      <a:pt x="422" y="134"/>
                      <a:pt x="422" y="136"/>
                    </a:cubicBezTo>
                    <a:cubicBezTo>
                      <a:pt x="422" y="141"/>
                      <a:pt x="427" y="141"/>
                      <a:pt x="431" y="141"/>
                    </a:cubicBezTo>
                    <a:cubicBezTo>
                      <a:pt x="431" y="147"/>
                      <a:pt x="436" y="149"/>
                      <a:pt x="436" y="153"/>
                    </a:cubicBezTo>
                    <a:cubicBezTo>
                      <a:pt x="436" y="155"/>
                      <a:pt x="434" y="157"/>
                      <a:pt x="436" y="159"/>
                    </a:cubicBezTo>
                    <a:cubicBezTo>
                      <a:pt x="431" y="159"/>
                      <a:pt x="426" y="159"/>
                      <a:pt x="426" y="163"/>
                    </a:cubicBezTo>
                    <a:cubicBezTo>
                      <a:pt x="426" y="168"/>
                      <a:pt x="435" y="167"/>
                      <a:pt x="438" y="169"/>
                    </a:cubicBezTo>
                    <a:cubicBezTo>
                      <a:pt x="436" y="173"/>
                      <a:pt x="430" y="176"/>
                      <a:pt x="425" y="176"/>
                    </a:cubicBezTo>
                    <a:cubicBezTo>
                      <a:pt x="425" y="178"/>
                      <a:pt x="426" y="180"/>
                      <a:pt x="428" y="181"/>
                    </a:cubicBezTo>
                    <a:cubicBezTo>
                      <a:pt x="426" y="189"/>
                      <a:pt x="414" y="186"/>
                      <a:pt x="412" y="192"/>
                    </a:cubicBezTo>
                    <a:cubicBezTo>
                      <a:pt x="409" y="190"/>
                      <a:pt x="406" y="188"/>
                      <a:pt x="404" y="185"/>
                    </a:cubicBezTo>
                    <a:cubicBezTo>
                      <a:pt x="399" y="185"/>
                      <a:pt x="399" y="185"/>
                      <a:pt x="399" y="185"/>
                    </a:cubicBezTo>
                    <a:cubicBezTo>
                      <a:pt x="402" y="193"/>
                      <a:pt x="415" y="190"/>
                      <a:pt x="415" y="198"/>
                    </a:cubicBezTo>
                    <a:cubicBezTo>
                      <a:pt x="415" y="201"/>
                      <a:pt x="414" y="206"/>
                      <a:pt x="411" y="206"/>
                    </a:cubicBezTo>
                    <a:cubicBezTo>
                      <a:pt x="406" y="206"/>
                      <a:pt x="397" y="198"/>
                      <a:pt x="395" y="193"/>
                    </a:cubicBezTo>
                    <a:cubicBezTo>
                      <a:pt x="393" y="193"/>
                      <a:pt x="392" y="193"/>
                      <a:pt x="391" y="193"/>
                    </a:cubicBezTo>
                    <a:cubicBezTo>
                      <a:pt x="391" y="197"/>
                      <a:pt x="391" y="197"/>
                      <a:pt x="391" y="197"/>
                    </a:cubicBezTo>
                    <a:cubicBezTo>
                      <a:pt x="402" y="208"/>
                      <a:pt x="420" y="213"/>
                      <a:pt x="420" y="229"/>
                    </a:cubicBezTo>
                    <a:cubicBezTo>
                      <a:pt x="420" y="232"/>
                      <a:pt x="415" y="232"/>
                      <a:pt x="412" y="232"/>
                    </a:cubicBezTo>
                    <a:cubicBezTo>
                      <a:pt x="399" y="232"/>
                      <a:pt x="402" y="218"/>
                      <a:pt x="390" y="218"/>
                    </a:cubicBezTo>
                    <a:cubicBezTo>
                      <a:pt x="388" y="218"/>
                      <a:pt x="387" y="219"/>
                      <a:pt x="385" y="218"/>
                    </a:cubicBezTo>
                    <a:cubicBezTo>
                      <a:pt x="385" y="222"/>
                      <a:pt x="388" y="223"/>
                      <a:pt x="388" y="225"/>
                    </a:cubicBezTo>
                    <a:cubicBezTo>
                      <a:pt x="388" y="228"/>
                      <a:pt x="383" y="229"/>
                      <a:pt x="382" y="229"/>
                    </a:cubicBezTo>
                    <a:cubicBezTo>
                      <a:pt x="382" y="238"/>
                      <a:pt x="408" y="236"/>
                      <a:pt x="414" y="238"/>
                    </a:cubicBezTo>
                    <a:cubicBezTo>
                      <a:pt x="409" y="242"/>
                      <a:pt x="406" y="242"/>
                      <a:pt x="401" y="244"/>
                    </a:cubicBezTo>
                    <a:cubicBezTo>
                      <a:pt x="392" y="247"/>
                      <a:pt x="389" y="255"/>
                      <a:pt x="381" y="258"/>
                    </a:cubicBezTo>
                    <a:cubicBezTo>
                      <a:pt x="370" y="261"/>
                      <a:pt x="362" y="260"/>
                      <a:pt x="351" y="265"/>
                    </a:cubicBezTo>
                    <a:cubicBezTo>
                      <a:pt x="338" y="265"/>
                      <a:pt x="338" y="265"/>
                      <a:pt x="338" y="265"/>
                    </a:cubicBezTo>
                    <a:cubicBezTo>
                      <a:pt x="335" y="266"/>
                      <a:pt x="332" y="267"/>
                      <a:pt x="332" y="270"/>
                    </a:cubicBezTo>
                    <a:cubicBezTo>
                      <a:pt x="325" y="275"/>
                      <a:pt x="325" y="275"/>
                      <a:pt x="325" y="275"/>
                    </a:cubicBezTo>
                    <a:cubicBezTo>
                      <a:pt x="319" y="279"/>
                      <a:pt x="319" y="285"/>
                      <a:pt x="315" y="289"/>
                    </a:cubicBezTo>
                    <a:cubicBezTo>
                      <a:pt x="309" y="295"/>
                      <a:pt x="299" y="293"/>
                      <a:pt x="293" y="298"/>
                    </a:cubicBezTo>
                    <a:cubicBezTo>
                      <a:pt x="289" y="298"/>
                      <a:pt x="289" y="298"/>
                      <a:pt x="289" y="298"/>
                    </a:cubicBezTo>
                    <a:cubicBezTo>
                      <a:pt x="289" y="292"/>
                      <a:pt x="289" y="292"/>
                      <a:pt x="289" y="292"/>
                    </a:cubicBezTo>
                    <a:cubicBezTo>
                      <a:pt x="284" y="294"/>
                      <a:pt x="286" y="297"/>
                      <a:pt x="283" y="299"/>
                    </a:cubicBezTo>
                    <a:cubicBezTo>
                      <a:pt x="277" y="305"/>
                      <a:pt x="261" y="303"/>
                      <a:pt x="261" y="312"/>
                    </a:cubicBezTo>
                    <a:cubicBezTo>
                      <a:pt x="261" y="313"/>
                      <a:pt x="262" y="314"/>
                      <a:pt x="262" y="315"/>
                    </a:cubicBezTo>
                    <a:cubicBezTo>
                      <a:pt x="261" y="316"/>
                      <a:pt x="260" y="317"/>
                      <a:pt x="260" y="318"/>
                    </a:cubicBezTo>
                    <a:cubicBezTo>
                      <a:pt x="260" y="320"/>
                      <a:pt x="263" y="322"/>
                      <a:pt x="263" y="325"/>
                    </a:cubicBezTo>
                    <a:cubicBezTo>
                      <a:pt x="263" y="335"/>
                      <a:pt x="250" y="332"/>
                      <a:pt x="250" y="340"/>
                    </a:cubicBezTo>
                    <a:cubicBezTo>
                      <a:pt x="250" y="345"/>
                      <a:pt x="249" y="353"/>
                      <a:pt x="250" y="356"/>
                    </a:cubicBezTo>
                    <a:cubicBezTo>
                      <a:pt x="243" y="359"/>
                      <a:pt x="247" y="374"/>
                      <a:pt x="239" y="374"/>
                    </a:cubicBezTo>
                    <a:cubicBezTo>
                      <a:pt x="237" y="374"/>
                      <a:pt x="236" y="373"/>
                      <a:pt x="236" y="371"/>
                    </a:cubicBezTo>
                    <a:cubicBezTo>
                      <a:pt x="232" y="371"/>
                      <a:pt x="232" y="373"/>
                      <a:pt x="230" y="373"/>
                    </a:cubicBezTo>
                    <a:cubicBezTo>
                      <a:pt x="223" y="373"/>
                      <a:pt x="223" y="360"/>
                      <a:pt x="216" y="360"/>
                    </a:cubicBezTo>
                    <a:cubicBezTo>
                      <a:pt x="212" y="360"/>
                      <a:pt x="208" y="363"/>
                      <a:pt x="204" y="364"/>
                    </a:cubicBezTo>
                    <a:cubicBezTo>
                      <a:pt x="202" y="357"/>
                      <a:pt x="199" y="359"/>
                      <a:pt x="195" y="356"/>
                    </a:cubicBezTo>
                    <a:cubicBezTo>
                      <a:pt x="193" y="355"/>
                      <a:pt x="193" y="351"/>
                      <a:pt x="193" y="350"/>
                    </a:cubicBezTo>
                    <a:cubicBezTo>
                      <a:pt x="187" y="345"/>
                      <a:pt x="176" y="332"/>
                      <a:pt x="176" y="324"/>
                    </a:cubicBezTo>
                    <a:cubicBezTo>
                      <a:pt x="176" y="320"/>
                      <a:pt x="178" y="321"/>
                      <a:pt x="180" y="319"/>
                    </a:cubicBezTo>
                    <a:cubicBezTo>
                      <a:pt x="176" y="313"/>
                      <a:pt x="175" y="320"/>
                      <a:pt x="170" y="318"/>
                    </a:cubicBezTo>
                    <a:cubicBezTo>
                      <a:pt x="168" y="317"/>
                      <a:pt x="168" y="311"/>
                      <a:pt x="167" y="308"/>
                    </a:cubicBezTo>
                    <a:cubicBezTo>
                      <a:pt x="165" y="303"/>
                      <a:pt x="157" y="300"/>
                      <a:pt x="157" y="292"/>
                    </a:cubicBezTo>
                    <a:cubicBezTo>
                      <a:pt x="157" y="289"/>
                      <a:pt x="159" y="288"/>
                      <a:pt x="160" y="285"/>
                    </a:cubicBezTo>
                    <a:cubicBezTo>
                      <a:pt x="158" y="284"/>
                      <a:pt x="156" y="283"/>
                      <a:pt x="154" y="285"/>
                    </a:cubicBezTo>
                    <a:cubicBezTo>
                      <a:pt x="154" y="278"/>
                      <a:pt x="154" y="278"/>
                      <a:pt x="154" y="278"/>
                    </a:cubicBezTo>
                    <a:cubicBezTo>
                      <a:pt x="158" y="273"/>
                      <a:pt x="160" y="267"/>
                      <a:pt x="166" y="262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76" name="Freeform 141"/>
              <p:cNvSpPr>
                <a:spLocks/>
              </p:cNvSpPr>
              <p:nvPr/>
            </p:nvSpPr>
            <p:spPr bwMode="auto">
              <a:xfrm>
                <a:off x="3289712" y="1384232"/>
                <a:ext cx="57003" cy="39654"/>
              </a:xfrm>
              <a:custGeom>
                <a:avLst/>
                <a:gdLst>
                  <a:gd name="T0" fmla="*/ 5 w 23"/>
                  <a:gd name="T1" fmla="*/ 16 h 16"/>
                  <a:gd name="T2" fmla="*/ 0 w 23"/>
                  <a:gd name="T3" fmla="*/ 6 h 16"/>
                  <a:gd name="T4" fmla="*/ 6 w 23"/>
                  <a:gd name="T5" fmla="*/ 0 h 16"/>
                  <a:gd name="T6" fmla="*/ 23 w 23"/>
                  <a:gd name="T7" fmla="*/ 10 h 16"/>
                  <a:gd name="T8" fmla="*/ 12 w 23"/>
                  <a:gd name="T9" fmla="*/ 16 h 16"/>
                  <a:gd name="T10" fmla="*/ 5 w 23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6">
                    <a:moveTo>
                      <a:pt x="5" y="16"/>
                    </a:moveTo>
                    <a:cubicBezTo>
                      <a:pt x="3" y="16"/>
                      <a:pt x="0" y="9"/>
                      <a:pt x="0" y="6"/>
                    </a:cubicBezTo>
                    <a:cubicBezTo>
                      <a:pt x="0" y="2"/>
                      <a:pt x="3" y="0"/>
                      <a:pt x="6" y="0"/>
                    </a:cubicBezTo>
                    <a:cubicBezTo>
                      <a:pt x="13" y="0"/>
                      <a:pt x="16" y="8"/>
                      <a:pt x="23" y="10"/>
                    </a:cubicBezTo>
                    <a:cubicBezTo>
                      <a:pt x="23" y="15"/>
                      <a:pt x="17" y="16"/>
                      <a:pt x="12" y="16"/>
                    </a:cubicBezTo>
                    <a:lnTo>
                      <a:pt x="5" y="16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77" name="Freeform 142"/>
              <p:cNvSpPr>
                <a:spLocks/>
              </p:cNvSpPr>
              <p:nvPr/>
            </p:nvSpPr>
            <p:spPr bwMode="auto">
              <a:xfrm>
                <a:off x="4007209" y="1188438"/>
                <a:ext cx="30980" cy="19827"/>
              </a:xfrm>
              <a:custGeom>
                <a:avLst/>
                <a:gdLst>
                  <a:gd name="T0" fmla="*/ 4 w 13"/>
                  <a:gd name="T1" fmla="*/ 8 h 8"/>
                  <a:gd name="T2" fmla="*/ 0 w 13"/>
                  <a:gd name="T3" fmla="*/ 4 h 8"/>
                  <a:gd name="T4" fmla="*/ 3 w 13"/>
                  <a:gd name="T5" fmla="*/ 0 h 8"/>
                  <a:gd name="T6" fmla="*/ 8 w 13"/>
                  <a:gd name="T7" fmla="*/ 0 h 8"/>
                  <a:gd name="T8" fmla="*/ 8 w 13"/>
                  <a:gd name="T9" fmla="*/ 4 h 8"/>
                  <a:gd name="T10" fmla="*/ 13 w 13"/>
                  <a:gd name="T11" fmla="*/ 4 h 8"/>
                  <a:gd name="T12" fmla="*/ 4 w 13"/>
                  <a:gd name="T1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4" y="8"/>
                    </a:moveTo>
                    <a:cubicBezTo>
                      <a:pt x="2" y="8"/>
                      <a:pt x="0" y="5"/>
                      <a:pt x="0" y="4"/>
                    </a:cubicBezTo>
                    <a:cubicBezTo>
                      <a:pt x="0" y="2"/>
                      <a:pt x="2" y="1"/>
                      <a:pt x="3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2"/>
                      <a:pt x="8" y="2"/>
                      <a:pt x="8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7" y="8"/>
                      <a:pt x="4" y="8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78" name="Freeform 143"/>
              <p:cNvSpPr>
                <a:spLocks/>
              </p:cNvSpPr>
              <p:nvPr/>
            </p:nvSpPr>
            <p:spPr bwMode="auto">
              <a:xfrm>
                <a:off x="3201729" y="1966656"/>
                <a:ext cx="132595" cy="127638"/>
              </a:xfrm>
              <a:custGeom>
                <a:avLst/>
                <a:gdLst>
                  <a:gd name="T0" fmla="*/ 3 w 54"/>
                  <a:gd name="T1" fmla="*/ 43 h 52"/>
                  <a:gd name="T2" fmla="*/ 0 w 54"/>
                  <a:gd name="T3" fmla="*/ 40 h 52"/>
                  <a:gd name="T4" fmla="*/ 6 w 54"/>
                  <a:gd name="T5" fmla="*/ 35 h 52"/>
                  <a:gd name="T6" fmla="*/ 6 w 54"/>
                  <a:gd name="T7" fmla="*/ 33 h 52"/>
                  <a:gd name="T8" fmla="*/ 3 w 54"/>
                  <a:gd name="T9" fmla="*/ 32 h 52"/>
                  <a:gd name="T10" fmla="*/ 19 w 54"/>
                  <a:gd name="T11" fmla="*/ 8 h 52"/>
                  <a:gd name="T12" fmla="*/ 27 w 54"/>
                  <a:gd name="T13" fmla="*/ 0 h 52"/>
                  <a:gd name="T14" fmla="*/ 29 w 54"/>
                  <a:gd name="T15" fmla="*/ 2 h 52"/>
                  <a:gd name="T16" fmla="*/ 22 w 54"/>
                  <a:gd name="T17" fmla="*/ 17 h 52"/>
                  <a:gd name="T18" fmla="*/ 22 w 54"/>
                  <a:gd name="T19" fmla="*/ 20 h 52"/>
                  <a:gd name="T20" fmla="*/ 26 w 54"/>
                  <a:gd name="T21" fmla="*/ 17 h 52"/>
                  <a:gd name="T22" fmla="*/ 31 w 54"/>
                  <a:gd name="T23" fmla="*/ 19 h 52"/>
                  <a:gd name="T24" fmla="*/ 29 w 54"/>
                  <a:gd name="T25" fmla="*/ 20 h 52"/>
                  <a:gd name="T26" fmla="*/ 29 w 54"/>
                  <a:gd name="T27" fmla="*/ 23 h 52"/>
                  <a:gd name="T28" fmla="*/ 34 w 54"/>
                  <a:gd name="T29" fmla="*/ 23 h 52"/>
                  <a:gd name="T30" fmla="*/ 34 w 54"/>
                  <a:gd name="T31" fmla="*/ 24 h 52"/>
                  <a:gd name="T32" fmla="*/ 38 w 54"/>
                  <a:gd name="T33" fmla="*/ 23 h 52"/>
                  <a:gd name="T34" fmla="*/ 46 w 54"/>
                  <a:gd name="T35" fmla="*/ 23 h 52"/>
                  <a:gd name="T36" fmla="*/ 46 w 54"/>
                  <a:gd name="T37" fmla="*/ 33 h 52"/>
                  <a:gd name="T38" fmla="*/ 49 w 54"/>
                  <a:gd name="T39" fmla="*/ 32 h 52"/>
                  <a:gd name="T40" fmla="*/ 46 w 54"/>
                  <a:gd name="T41" fmla="*/ 36 h 52"/>
                  <a:gd name="T42" fmla="*/ 48 w 54"/>
                  <a:gd name="T43" fmla="*/ 41 h 52"/>
                  <a:gd name="T44" fmla="*/ 52 w 54"/>
                  <a:gd name="T45" fmla="*/ 39 h 52"/>
                  <a:gd name="T46" fmla="*/ 54 w 54"/>
                  <a:gd name="T47" fmla="*/ 45 h 52"/>
                  <a:gd name="T48" fmla="*/ 49 w 54"/>
                  <a:gd name="T49" fmla="*/ 52 h 52"/>
                  <a:gd name="T50" fmla="*/ 47 w 54"/>
                  <a:gd name="T51" fmla="*/ 48 h 52"/>
                  <a:gd name="T52" fmla="*/ 44 w 54"/>
                  <a:gd name="T53" fmla="*/ 48 h 52"/>
                  <a:gd name="T54" fmla="*/ 41 w 54"/>
                  <a:gd name="T55" fmla="*/ 40 h 52"/>
                  <a:gd name="T56" fmla="*/ 33 w 54"/>
                  <a:gd name="T57" fmla="*/ 48 h 52"/>
                  <a:gd name="T58" fmla="*/ 31 w 54"/>
                  <a:gd name="T59" fmla="*/ 48 h 52"/>
                  <a:gd name="T60" fmla="*/ 35 w 54"/>
                  <a:gd name="T61" fmla="*/ 43 h 52"/>
                  <a:gd name="T62" fmla="*/ 26 w 54"/>
                  <a:gd name="T63" fmla="*/ 42 h 52"/>
                  <a:gd name="T64" fmla="*/ 21 w 54"/>
                  <a:gd name="T65" fmla="*/ 43 h 52"/>
                  <a:gd name="T66" fmla="*/ 12 w 54"/>
                  <a:gd name="T67" fmla="*/ 41 h 52"/>
                  <a:gd name="T68" fmla="*/ 3 w 54"/>
                  <a:gd name="T69" fmla="*/ 4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" h="52">
                    <a:moveTo>
                      <a:pt x="3" y="43"/>
                    </a:moveTo>
                    <a:cubicBezTo>
                      <a:pt x="2" y="43"/>
                      <a:pt x="0" y="41"/>
                      <a:pt x="0" y="40"/>
                    </a:cubicBezTo>
                    <a:cubicBezTo>
                      <a:pt x="0" y="39"/>
                      <a:pt x="6" y="35"/>
                      <a:pt x="6" y="35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5" y="33"/>
                      <a:pt x="4" y="33"/>
                      <a:pt x="3" y="32"/>
                    </a:cubicBezTo>
                    <a:cubicBezTo>
                      <a:pt x="11" y="28"/>
                      <a:pt x="14" y="15"/>
                      <a:pt x="19" y="8"/>
                    </a:cubicBezTo>
                    <a:cubicBezTo>
                      <a:pt x="21" y="4"/>
                      <a:pt x="23" y="0"/>
                      <a:pt x="27" y="0"/>
                    </a:cubicBezTo>
                    <a:cubicBezTo>
                      <a:pt x="28" y="0"/>
                      <a:pt x="29" y="1"/>
                      <a:pt x="29" y="2"/>
                    </a:cubicBezTo>
                    <a:cubicBezTo>
                      <a:pt x="29" y="9"/>
                      <a:pt x="23" y="12"/>
                      <a:pt x="22" y="17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4" y="19"/>
                      <a:pt x="24" y="17"/>
                      <a:pt x="26" y="17"/>
                    </a:cubicBezTo>
                    <a:cubicBezTo>
                      <a:pt x="28" y="17"/>
                      <a:pt x="29" y="18"/>
                      <a:pt x="31" y="19"/>
                    </a:cubicBezTo>
                    <a:cubicBezTo>
                      <a:pt x="29" y="20"/>
                      <a:pt x="29" y="20"/>
                      <a:pt x="29" y="20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4"/>
                      <a:pt x="34" y="24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41" y="24"/>
                      <a:pt x="45" y="24"/>
                      <a:pt x="46" y="23"/>
                    </a:cubicBezTo>
                    <a:cubicBezTo>
                      <a:pt x="46" y="26"/>
                      <a:pt x="46" y="28"/>
                      <a:pt x="46" y="33"/>
                    </a:cubicBezTo>
                    <a:cubicBezTo>
                      <a:pt x="46" y="32"/>
                      <a:pt x="48" y="32"/>
                      <a:pt x="49" y="32"/>
                    </a:cubicBezTo>
                    <a:cubicBezTo>
                      <a:pt x="49" y="34"/>
                      <a:pt x="46" y="35"/>
                      <a:pt x="46" y="36"/>
                    </a:cubicBezTo>
                    <a:cubicBezTo>
                      <a:pt x="46" y="37"/>
                      <a:pt x="48" y="39"/>
                      <a:pt x="48" y="41"/>
                    </a:cubicBezTo>
                    <a:cubicBezTo>
                      <a:pt x="51" y="41"/>
                      <a:pt x="50" y="40"/>
                      <a:pt x="52" y="39"/>
                    </a:cubicBezTo>
                    <a:cubicBezTo>
                      <a:pt x="52" y="42"/>
                      <a:pt x="54" y="42"/>
                      <a:pt x="54" y="45"/>
                    </a:cubicBezTo>
                    <a:cubicBezTo>
                      <a:pt x="54" y="48"/>
                      <a:pt x="52" y="52"/>
                      <a:pt x="49" y="52"/>
                    </a:cubicBezTo>
                    <a:cubicBezTo>
                      <a:pt x="47" y="52"/>
                      <a:pt x="47" y="49"/>
                      <a:pt x="47" y="48"/>
                    </a:cubicBezTo>
                    <a:cubicBezTo>
                      <a:pt x="46" y="48"/>
                      <a:pt x="45" y="48"/>
                      <a:pt x="44" y="48"/>
                    </a:cubicBezTo>
                    <a:cubicBezTo>
                      <a:pt x="42" y="48"/>
                      <a:pt x="44" y="42"/>
                      <a:pt x="41" y="40"/>
                    </a:cubicBezTo>
                    <a:cubicBezTo>
                      <a:pt x="39" y="43"/>
                      <a:pt x="37" y="48"/>
                      <a:pt x="33" y="48"/>
                    </a:cubicBezTo>
                    <a:cubicBezTo>
                      <a:pt x="33" y="48"/>
                      <a:pt x="31" y="48"/>
                      <a:pt x="31" y="48"/>
                    </a:cubicBezTo>
                    <a:cubicBezTo>
                      <a:pt x="31" y="45"/>
                      <a:pt x="34" y="45"/>
                      <a:pt x="35" y="43"/>
                    </a:cubicBezTo>
                    <a:cubicBezTo>
                      <a:pt x="32" y="43"/>
                      <a:pt x="28" y="45"/>
                      <a:pt x="26" y="42"/>
                    </a:cubicBezTo>
                    <a:cubicBezTo>
                      <a:pt x="24" y="43"/>
                      <a:pt x="23" y="43"/>
                      <a:pt x="21" y="43"/>
                    </a:cubicBezTo>
                    <a:cubicBezTo>
                      <a:pt x="17" y="43"/>
                      <a:pt x="15" y="41"/>
                      <a:pt x="12" y="41"/>
                    </a:cubicBezTo>
                    <a:cubicBezTo>
                      <a:pt x="8" y="41"/>
                      <a:pt x="7" y="43"/>
                      <a:pt x="3" y="43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79" name="Freeform 145"/>
              <p:cNvSpPr>
                <a:spLocks/>
              </p:cNvSpPr>
              <p:nvPr/>
            </p:nvSpPr>
            <p:spPr bwMode="auto">
              <a:xfrm>
                <a:off x="2043076" y="2427639"/>
                <a:ext cx="801764" cy="537813"/>
              </a:xfrm>
              <a:custGeom>
                <a:avLst/>
                <a:gdLst>
                  <a:gd name="T0" fmla="*/ 163 w 328"/>
                  <a:gd name="T1" fmla="*/ 64 h 220"/>
                  <a:gd name="T2" fmla="*/ 160 w 328"/>
                  <a:gd name="T3" fmla="*/ 92 h 220"/>
                  <a:gd name="T4" fmla="*/ 163 w 328"/>
                  <a:gd name="T5" fmla="*/ 105 h 220"/>
                  <a:gd name="T6" fmla="*/ 183 w 328"/>
                  <a:gd name="T7" fmla="*/ 125 h 220"/>
                  <a:gd name="T8" fmla="*/ 203 w 328"/>
                  <a:gd name="T9" fmla="*/ 125 h 220"/>
                  <a:gd name="T10" fmla="*/ 213 w 328"/>
                  <a:gd name="T11" fmla="*/ 122 h 220"/>
                  <a:gd name="T12" fmla="*/ 236 w 328"/>
                  <a:gd name="T13" fmla="*/ 99 h 220"/>
                  <a:gd name="T14" fmla="*/ 249 w 328"/>
                  <a:gd name="T15" fmla="*/ 101 h 220"/>
                  <a:gd name="T16" fmla="*/ 244 w 328"/>
                  <a:gd name="T17" fmla="*/ 118 h 220"/>
                  <a:gd name="T18" fmla="*/ 240 w 328"/>
                  <a:gd name="T19" fmla="*/ 125 h 220"/>
                  <a:gd name="T20" fmla="*/ 238 w 328"/>
                  <a:gd name="T21" fmla="*/ 139 h 220"/>
                  <a:gd name="T22" fmla="*/ 233 w 328"/>
                  <a:gd name="T23" fmla="*/ 146 h 220"/>
                  <a:gd name="T24" fmla="*/ 263 w 328"/>
                  <a:gd name="T25" fmla="*/ 148 h 220"/>
                  <a:gd name="T26" fmla="*/ 277 w 328"/>
                  <a:gd name="T27" fmla="*/ 158 h 220"/>
                  <a:gd name="T28" fmla="*/ 275 w 328"/>
                  <a:gd name="T29" fmla="*/ 188 h 220"/>
                  <a:gd name="T30" fmla="*/ 294 w 328"/>
                  <a:gd name="T31" fmla="*/ 206 h 220"/>
                  <a:gd name="T32" fmla="*/ 328 w 328"/>
                  <a:gd name="T33" fmla="*/ 210 h 220"/>
                  <a:gd name="T34" fmla="*/ 318 w 328"/>
                  <a:gd name="T35" fmla="*/ 214 h 220"/>
                  <a:gd name="T36" fmla="*/ 312 w 328"/>
                  <a:gd name="T37" fmla="*/ 206 h 220"/>
                  <a:gd name="T38" fmla="*/ 304 w 328"/>
                  <a:gd name="T39" fmla="*/ 216 h 220"/>
                  <a:gd name="T40" fmla="*/ 290 w 328"/>
                  <a:gd name="T41" fmla="*/ 213 h 220"/>
                  <a:gd name="T42" fmla="*/ 280 w 328"/>
                  <a:gd name="T43" fmla="*/ 211 h 220"/>
                  <a:gd name="T44" fmla="*/ 264 w 328"/>
                  <a:gd name="T45" fmla="*/ 197 h 220"/>
                  <a:gd name="T46" fmla="*/ 261 w 328"/>
                  <a:gd name="T47" fmla="*/ 200 h 220"/>
                  <a:gd name="T48" fmla="*/ 255 w 328"/>
                  <a:gd name="T49" fmla="*/ 183 h 220"/>
                  <a:gd name="T50" fmla="*/ 242 w 328"/>
                  <a:gd name="T51" fmla="*/ 169 h 220"/>
                  <a:gd name="T52" fmla="*/ 224 w 328"/>
                  <a:gd name="T53" fmla="*/ 166 h 220"/>
                  <a:gd name="T54" fmla="*/ 191 w 328"/>
                  <a:gd name="T55" fmla="*/ 147 h 220"/>
                  <a:gd name="T56" fmla="*/ 183 w 328"/>
                  <a:gd name="T57" fmla="*/ 145 h 220"/>
                  <a:gd name="T58" fmla="*/ 167 w 328"/>
                  <a:gd name="T59" fmla="*/ 148 h 220"/>
                  <a:gd name="T60" fmla="*/ 144 w 328"/>
                  <a:gd name="T61" fmla="*/ 139 h 220"/>
                  <a:gd name="T62" fmla="*/ 127 w 328"/>
                  <a:gd name="T63" fmla="*/ 132 h 220"/>
                  <a:gd name="T64" fmla="*/ 114 w 328"/>
                  <a:gd name="T65" fmla="*/ 127 h 220"/>
                  <a:gd name="T66" fmla="*/ 97 w 328"/>
                  <a:gd name="T67" fmla="*/ 112 h 220"/>
                  <a:gd name="T68" fmla="*/ 97 w 328"/>
                  <a:gd name="T69" fmla="*/ 98 h 220"/>
                  <a:gd name="T70" fmla="*/ 67 w 328"/>
                  <a:gd name="T71" fmla="*/ 66 h 220"/>
                  <a:gd name="T72" fmla="*/ 54 w 328"/>
                  <a:gd name="T73" fmla="*/ 45 h 220"/>
                  <a:gd name="T74" fmla="*/ 41 w 328"/>
                  <a:gd name="T75" fmla="*/ 35 h 220"/>
                  <a:gd name="T76" fmla="*/ 32 w 328"/>
                  <a:gd name="T77" fmla="*/ 15 h 220"/>
                  <a:gd name="T78" fmla="*/ 18 w 328"/>
                  <a:gd name="T79" fmla="*/ 13 h 220"/>
                  <a:gd name="T80" fmla="*/ 32 w 328"/>
                  <a:gd name="T81" fmla="*/ 35 h 220"/>
                  <a:gd name="T82" fmla="*/ 48 w 328"/>
                  <a:gd name="T83" fmla="*/ 62 h 220"/>
                  <a:gd name="T84" fmla="*/ 63 w 328"/>
                  <a:gd name="T85" fmla="*/ 85 h 220"/>
                  <a:gd name="T86" fmla="*/ 56 w 328"/>
                  <a:gd name="T87" fmla="*/ 83 h 220"/>
                  <a:gd name="T88" fmla="*/ 42 w 328"/>
                  <a:gd name="T89" fmla="*/ 72 h 220"/>
                  <a:gd name="T90" fmla="*/ 34 w 328"/>
                  <a:gd name="T91" fmla="*/ 55 h 220"/>
                  <a:gd name="T92" fmla="*/ 26 w 328"/>
                  <a:gd name="T93" fmla="*/ 45 h 220"/>
                  <a:gd name="T94" fmla="*/ 7 w 328"/>
                  <a:gd name="T95" fmla="*/ 16 h 220"/>
                  <a:gd name="T96" fmla="*/ 0 w 328"/>
                  <a:gd name="T97" fmla="*/ 0 h 220"/>
                  <a:gd name="T98" fmla="*/ 50 w 328"/>
                  <a:gd name="T99" fmla="*/ 10 h 220"/>
                  <a:gd name="T100" fmla="*/ 73 w 328"/>
                  <a:gd name="T101" fmla="*/ 7 h 220"/>
                  <a:gd name="T102" fmla="*/ 99 w 328"/>
                  <a:gd name="T103" fmla="*/ 19 h 220"/>
                  <a:gd name="T104" fmla="*/ 122 w 328"/>
                  <a:gd name="T105" fmla="*/ 25 h 220"/>
                  <a:gd name="T106" fmla="*/ 162 w 328"/>
                  <a:gd name="T107" fmla="*/ 59 h 220"/>
                  <a:gd name="T108" fmla="*/ 161 w 328"/>
                  <a:gd name="T109" fmla="*/ 56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8" h="220">
                    <a:moveTo>
                      <a:pt x="162" y="60"/>
                    </a:moveTo>
                    <a:cubicBezTo>
                      <a:pt x="162" y="62"/>
                      <a:pt x="163" y="63"/>
                      <a:pt x="163" y="64"/>
                    </a:cubicBezTo>
                    <a:cubicBezTo>
                      <a:pt x="163" y="70"/>
                      <a:pt x="161" y="72"/>
                      <a:pt x="160" y="76"/>
                    </a:cubicBezTo>
                    <a:cubicBezTo>
                      <a:pt x="160" y="92"/>
                      <a:pt x="160" y="92"/>
                      <a:pt x="160" y="92"/>
                    </a:cubicBezTo>
                    <a:cubicBezTo>
                      <a:pt x="160" y="94"/>
                      <a:pt x="162" y="97"/>
                      <a:pt x="162" y="98"/>
                    </a:cubicBezTo>
                    <a:cubicBezTo>
                      <a:pt x="164" y="100"/>
                      <a:pt x="162" y="102"/>
                      <a:pt x="163" y="105"/>
                    </a:cubicBezTo>
                    <a:cubicBezTo>
                      <a:pt x="164" y="107"/>
                      <a:pt x="168" y="111"/>
                      <a:pt x="170" y="113"/>
                    </a:cubicBezTo>
                    <a:cubicBezTo>
                      <a:pt x="175" y="118"/>
                      <a:pt x="175" y="123"/>
                      <a:pt x="183" y="125"/>
                    </a:cubicBezTo>
                    <a:cubicBezTo>
                      <a:pt x="185" y="126"/>
                      <a:pt x="185" y="129"/>
                      <a:pt x="188" y="129"/>
                    </a:cubicBezTo>
                    <a:cubicBezTo>
                      <a:pt x="193" y="129"/>
                      <a:pt x="198" y="125"/>
                      <a:pt x="203" y="125"/>
                    </a:cubicBezTo>
                    <a:cubicBezTo>
                      <a:pt x="207" y="125"/>
                      <a:pt x="208" y="126"/>
                      <a:pt x="209" y="126"/>
                    </a:cubicBezTo>
                    <a:cubicBezTo>
                      <a:pt x="211" y="126"/>
                      <a:pt x="213" y="123"/>
                      <a:pt x="213" y="122"/>
                    </a:cubicBezTo>
                    <a:cubicBezTo>
                      <a:pt x="214" y="118"/>
                      <a:pt x="219" y="115"/>
                      <a:pt x="219" y="110"/>
                    </a:cubicBezTo>
                    <a:cubicBezTo>
                      <a:pt x="219" y="102"/>
                      <a:pt x="228" y="99"/>
                      <a:pt x="236" y="99"/>
                    </a:cubicBezTo>
                    <a:cubicBezTo>
                      <a:pt x="239" y="99"/>
                      <a:pt x="241" y="99"/>
                      <a:pt x="242" y="100"/>
                    </a:cubicBezTo>
                    <a:cubicBezTo>
                      <a:pt x="243" y="100"/>
                      <a:pt x="247" y="101"/>
                      <a:pt x="249" y="101"/>
                    </a:cubicBezTo>
                    <a:cubicBezTo>
                      <a:pt x="249" y="101"/>
                      <a:pt x="249" y="102"/>
                      <a:pt x="249" y="103"/>
                    </a:cubicBezTo>
                    <a:cubicBezTo>
                      <a:pt x="249" y="107"/>
                      <a:pt x="244" y="112"/>
                      <a:pt x="244" y="118"/>
                    </a:cubicBezTo>
                    <a:cubicBezTo>
                      <a:pt x="244" y="122"/>
                      <a:pt x="242" y="124"/>
                      <a:pt x="240" y="127"/>
                    </a:cubicBezTo>
                    <a:cubicBezTo>
                      <a:pt x="240" y="127"/>
                      <a:pt x="240" y="126"/>
                      <a:pt x="240" y="125"/>
                    </a:cubicBezTo>
                    <a:cubicBezTo>
                      <a:pt x="239" y="125"/>
                      <a:pt x="239" y="125"/>
                      <a:pt x="238" y="125"/>
                    </a:cubicBezTo>
                    <a:cubicBezTo>
                      <a:pt x="238" y="128"/>
                      <a:pt x="238" y="135"/>
                      <a:pt x="238" y="139"/>
                    </a:cubicBezTo>
                    <a:cubicBezTo>
                      <a:pt x="238" y="142"/>
                      <a:pt x="234" y="143"/>
                      <a:pt x="233" y="145"/>
                    </a:cubicBezTo>
                    <a:cubicBezTo>
                      <a:pt x="233" y="145"/>
                      <a:pt x="233" y="146"/>
                      <a:pt x="233" y="146"/>
                    </a:cubicBezTo>
                    <a:cubicBezTo>
                      <a:pt x="233" y="148"/>
                      <a:pt x="234" y="149"/>
                      <a:pt x="236" y="149"/>
                    </a:cubicBezTo>
                    <a:cubicBezTo>
                      <a:pt x="246" y="149"/>
                      <a:pt x="253" y="148"/>
                      <a:pt x="263" y="148"/>
                    </a:cubicBezTo>
                    <a:cubicBezTo>
                      <a:pt x="270" y="148"/>
                      <a:pt x="272" y="152"/>
                      <a:pt x="277" y="154"/>
                    </a:cubicBezTo>
                    <a:cubicBezTo>
                      <a:pt x="277" y="155"/>
                      <a:pt x="277" y="156"/>
                      <a:pt x="277" y="158"/>
                    </a:cubicBezTo>
                    <a:cubicBezTo>
                      <a:pt x="277" y="161"/>
                      <a:pt x="277" y="168"/>
                      <a:pt x="275" y="171"/>
                    </a:cubicBezTo>
                    <a:cubicBezTo>
                      <a:pt x="275" y="177"/>
                      <a:pt x="275" y="183"/>
                      <a:pt x="275" y="188"/>
                    </a:cubicBezTo>
                    <a:cubicBezTo>
                      <a:pt x="275" y="194"/>
                      <a:pt x="281" y="197"/>
                      <a:pt x="286" y="199"/>
                    </a:cubicBezTo>
                    <a:cubicBezTo>
                      <a:pt x="289" y="201"/>
                      <a:pt x="289" y="206"/>
                      <a:pt x="294" y="206"/>
                    </a:cubicBezTo>
                    <a:cubicBezTo>
                      <a:pt x="301" y="206"/>
                      <a:pt x="305" y="200"/>
                      <a:pt x="312" y="200"/>
                    </a:cubicBezTo>
                    <a:cubicBezTo>
                      <a:pt x="320" y="200"/>
                      <a:pt x="324" y="206"/>
                      <a:pt x="328" y="210"/>
                    </a:cubicBezTo>
                    <a:cubicBezTo>
                      <a:pt x="328" y="210"/>
                      <a:pt x="322" y="217"/>
                      <a:pt x="321" y="216"/>
                    </a:cubicBezTo>
                    <a:cubicBezTo>
                      <a:pt x="320" y="216"/>
                      <a:pt x="318" y="215"/>
                      <a:pt x="318" y="214"/>
                    </a:cubicBezTo>
                    <a:cubicBezTo>
                      <a:pt x="318" y="213"/>
                      <a:pt x="319" y="212"/>
                      <a:pt x="319" y="211"/>
                    </a:cubicBezTo>
                    <a:cubicBezTo>
                      <a:pt x="316" y="210"/>
                      <a:pt x="315" y="206"/>
                      <a:pt x="312" y="206"/>
                    </a:cubicBezTo>
                    <a:cubicBezTo>
                      <a:pt x="310" y="206"/>
                      <a:pt x="302" y="212"/>
                      <a:pt x="302" y="214"/>
                    </a:cubicBezTo>
                    <a:cubicBezTo>
                      <a:pt x="302" y="215"/>
                      <a:pt x="304" y="216"/>
                      <a:pt x="304" y="216"/>
                    </a:cubicBezTo>
                    <a:cubicBezTo>
                      <a:pt x="304" y="219"/>
                      <a:pt x="302" y="220"/>
                      <a:pt x="300" y="220"/>
                    </a:cubicBezTo>
                    <a:cubicBezTo>
                      <a:pt x="296" y="220"/>
                      <a:pt x="293" y="215"/>
                      <a:pt x="290" y="213"/>
                    </a:cubicBezTo>
                    <a:cubicBezTo>
                      <a:pt x="288" y="211"/>
                      <a:pt x="284" y="212"/>
                      <a:pt x="282" y="212"/>
                    </a:cubicBezTo>
                    <a:cubicBezTo>
                      <a:pt x="281" y="212"/>
                      <a:pt x="280" y="211"/>
                      <a:pt x="280" y="211"/>
                    </a:cubicBezTo>
                    <a:cubicBezTo>
                      <a:pt x="276" y="210"/>
                      <a:pt x="276" y="207"/>
                      <a:pt x="275" y="205"/>
                    </a:cubicBezTo>
                    <a:cubicBezTo>
                      <a:pt x="274" y="203"/>
                      <a:pt x="265" y="197"/>
                      <a:pt x="264" y="197"/>
                    </a:cubicBezTo>
                    <a:cubicBezTo>
                      <a:pt x="264" y="198"/>
                      <a:pt x="264" y="199"/>
                      <a:pt x="264" y="200"/>
                    </a:cubicBezTo>
                    <a:cubicBezTo>
                      <a:pt x="261" y="200"/>
                      <a:pt x="261" y="200"/>
                      <a:pt x="261" y="200"/>
                    </a:cubicBezTo>
                    <a:cubicBezTo>
                      <a:pt x="257" y="197"/>
                      <a:pt x="260" y="193"/>
                      <a:pt x="259" y="188"/>
                    </a:cubicBezTo>
                    <a:cubicBezTo>
                      <a:pt x="258" y="185"/>
                      <a:pt x="256" y="185"/>
                      <a:pt x="255" y="183"/>
                    </a:cubicBezTo>
                    <a:cubicBezTo>
                      <a:pt x="250" y="179"/>
                      <a:pt x="245" y="176"/>
                      <a:pt x="244" y="169"/>
                    </a:cubicBezTo>
                    <a:cubicBezTo>
                      <a:pt x="243" y="169"/>
                      <a:pt x="242" y="169"/>
                      <a:pt x="242" y="169"/>
                    </a:cubicBezTo>
                    <a:cubicBezTo>
                      <a:pt x="240" y="169"/>
                      <a:pt x="238" y="171"/>
                      <a:pt x="236" y="171"/>
                    </a:cubicBezTo>
                    <a:cubicBezTo>
                      <a:pt x="231" y="171"/>
                      <a:pt x="228" y="168"/>
                      <a:pt x="224" y="166"/>
                    </a:cubicBezTo>
                    <a:cubicBezTo>
                      <a:pt x="219" y="163"/>
                      <a:pt x="215" y="165"/>
                      <a:pt x="209" y="162"/>
                    </a:cubicBezTo>
                    <a:cubicBezTo>
                      <a:pt x="200" y="158"/>
                      <a:pt x="199" y="151"/>
                      <a:pt x="191" y="147"/>
                    </a:cubicBezTo>
                    <a:cubicBezTo>
                      <a:pt x="190" y="147"/>
                      <a:pt x="190" y="147"/>
                      <a:pt x="190" y="147"/>
                    </a:cubicBezTo>
                    <a:cubicBezTo>
                      <a:pt x="187" y="146"/>
                      <a:pt x="186" y="145"/>
                      <a:pt x="183" y="145"/>
                    </a:cubicBezTo>
                    <a:cubicBezTo>
                      <a:pt x="178" y="145"/>
                      <a:pt x="177" y="151"/>
                      <a:pt x="172" y="151"/>
                    </a:cubicBezTo>
                    <a:cubicBezTo>
                      <a:pt x="170" y="151"/>
                      <a:pt x="168" y="149"/>
                      <a:pt x="167" y="148"/>
                    </a:cubicBezTo>
                    <a:cubicBezTo>
                      <a:pt x="164" y="147"/>
                      <a:pt x="162" y="148"/>
                      <a:pt x="160" y="148"/>
                    </a:cubicBezTo>
                    <a:cubicBezTo>
                      <a:pt x="157" y="148"/>
                      <a:pt x="147" y="141"/>
                      <a:pt x="144" y="139"/>
                    </a:cubicBezTo>
                    <a:cubicBezTo>
                      <a:pt x="141" y="138"/>
                      <a:pt x="139" y="140"/>
                      <a:pt x="136" y="139"/>
                    </a:cubicBezTo>
                    <a:cubicBezTo>
                      <a:pt x="132" y="138"/>
                      <a:pt x="131" y="134"/>
                      <a:pt x="127" y="132"/>
                    </a:cubicBezTo>
                    <a:cubicBezTo>
                      <a:pt x="123" y="130"/>
                      <a:pt x="121" y="131"/>
                      <a:pt x="117" y="129"/>
                    </a:cubicBezTo>
                    <a:cubicBezTo>
                      <a:pt x="116" y="128"/>
                      <a:pt x="115" y="128"/>
                      <a:pt x="114" y="127"/>
                    </a:cubicBezTo>
                    <a:cubicBezTo>
                      <a:pt x="111" y="124"/>
                      <a:pt x="102" y="122"/>
                      <a:pt x="101" y="118"/>
                    </a:cubicBezTo>
                    <a:cubicBezTo>
                      <a:pt x="98" y="118"/>
                      <a:pt x="97" y="115"/>
                      <a:pt x="97" y="112"/>
                    </a:cubicBezTo>
                    <a:cubicBezTo>
                      <a:pt x="97" y="109"/>
                      <a:pt x="100" y="107"/>
                      <a:pt x="100" y="104"/>
                    </a:cubicBezTo>
                    <a:cubicBezTo>
                      <a:pt x="100" y="101"/>
                      <a:pt x="97" y="100"/>
                      <a:pt x="97" y="98"/>
                    </a:cubicBezTo>
                    <a:cubicBezTo>
                      <a:pt x="93" y="87"/>
                      <a:pt x="84" y="79"/>
                      <a:pt x="77" y="73"/>
                    </a:cubicBezTo>
                    <a:cubicBezTo>
                      <a:pt x="74" y="70"/>
                      <a:pt x="70" y="69"/>
                      <a:pt x="67" y="66"/>
                    </a:cubicBezTo>
                    <a:cubicBezTo>
                      <a:pt x="65" y="64"/>
                      <a:pt x="67" y="61"/>
                      <a:pt x="65" y="57"/>
                    </a:cubicBezTo>
                    <a:cubicBezTo>
                      <a:pt x="63" y="52"/>
                      <a:pt x="54" y="52"/>
                      <a:pt x="54" y="45"/>
                    </a:cubicBezTo>
                    <a:cubicBezTo>
                      <a:pt x="51" y="44"/>
                      <a:pt x="51" y="44"/>
                      <a:pt x="51" y="45"/>
                    </a:cubicBezTo>
                    <a:cubicBezTo>
                      <a:pt x="47" y="41"/>
                      <a:pt x="44" y="38"/>
                      <a:pt x="41" y="35"/>
                    </a:cubicBezTo>
                    <a:cubicBezTo>
                      <a:pt x="38" y="32"/>
                      <a:pt x="39" y="27"/>
                      <a:pt x="36" y="25"/>
                    </a:cubicBezTo>
                    <a:cubicBezTo>
                      <a:pt x="34" y="22"/>
                      <a:pt x="34" y="16"/>
                      <a:pt x="32" y="15"/>
                    </a:cubicBezTo>
                    <a:cubicBezTo>
                      <a:pt x="27" y="12"/>
                      <a:pt x="23" y="13"/>
                      <a:pt x="19" y="9"/>
                    </a:cubicBezTo>
                    <a:cubicBezTo>
                      <a:pt x="18" y="10"/>
                      <a:pt x="18" y="12"/>
                      <a:pt x="18" y="13"/>
                    </a:cubicBezTo>
                    <a:cubicBezTo>
                      <a:pt x="18" y="19"/>
                      <a:pt x="21" y="22"/>
                      <a:pt x="24" y="27"/>
                    </a:cubicBezTo>
                    <a:cubicBezTo>
                      <a:pt x="26" y="32"/>
                      <a:pt x="29" y="32"/>
                      <a:pt x="32" y="35"/>
                    </a:cubicBezTo>
                    <a:cubicBezTo>
                      <a:pt x="36" y="39"/>
                      <a:pt x="37" y="41"/>
                      <a:pt x="38" y="46"/>
                    </a:cubicBezTo>
                    <a:cubicBezTo>
                      <a:pt x="40" y="53"/>
                      <a:pt x="46" y="56"/>
                      <a:pt x="48" y="62"/>
                    </a:cubicBezTo>
                    <a:cubicBezTo>
                      <a:pt x="50" y="69"/>
                      <a:pt x="52" y="76"/>
                      <a:pt x="57" y="80"/>
                    </a:cubicBezTo>
                    <a:cubicBezTo>
                      <a:pt x="59" y="78"/>
                      <a:pt x="63" y="82"/>
                      <a:pt x="63" y="85"/>
                    </a:cubicBezTo>
                    <a:cubicBezTo>
                      <a:pt x="63" y="86"/>
                      <a:pt x="62" y="89"/>
                      <a:pt x="61" y="89"/>
                    </a:cubicBezTo>
                    <a:cubicBezTo>
                      <a:pt x="60" y="89"/>
                      <a:pt x="56" y="84"/>
                      <a:pt x="56" y="83"/>
                    </a:cubicBezTo>
                    <a:cubicBezTo>
                      <a:pt x="51" y="83"/>
                      <a:pt x="48" y="76"/>
                      <a:pt x="45" y="74"/>
                    </a:cubicBezTo>
                    <a:cubicBezTo>
                      <a:pt x="43" y="73"/>
                      <a:pt x="43" y="73"/>
                      <a:pt x="42" y="72"/>
                    </a:cubicBezTo>
                    <a:cubicBezTo>
                      <a:pt x="42" y="64"/>
                      <a:pt x="42" y="64"/>
                      <a:pt x="42" y="64"/>
                    </a:cubicBezTo>
                    <a:cubicBezTo>
                      <a:pt x="39" y="61"/>
                      <a:pt x="37" y="58"/>
                      <a:pt x="34" y="55"/>
                    </a:cubicBezTo>
                    <a:cubicBezTo>
                      <a:pt x="30" y="51"/>
                      <a:pt x="24" y="52"/>
                      <a:pt x="21" y="47"/>
                    </a:cubicBezTo>
                    <a:cubicBezTo>
                      <a:pt x="22" y="47"/>
                      <a:pt x="29" y="48"/>
                      <a:pt x="26" y="45"/>
                    </a:cubicBezTo>
                    <a:cubicBezTo>
                      <a:pt x="22" y="39"/>
                      <a:pt x="17" y="33"/>
                      <a:pt x="12" y="29"/>
                    </a:cubicBezTo>
                    <a:cubicBezTo>
                      <a:pt x="9" y="27"/>
                      <a:pt x="9" y="19"/>
                      <a:pt x="7" y="16"/>
                    </a:cubicBezTo>
                    <a:cubicBezTo>
                      <a:pt x="5" y="11"/>
                      <a:pt x="2" y="9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73" y="10"/>
                      <a:pt x="73" y="10"/>
                      <a:pt x="73" y="10"/>
                    </a:cubicBezTo>
                    <a:cubicBezTo>
                      <a:pt x="73" y="7"/>
                      <a:pt x="73" y="7"/>
                      <a:pt x="73" y="7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89" y="10"/>
                      <a:pt x="94" y="11"/>
                      <a:pt x="99" y="19"/>
                    </a:cubicBezTo>
                    <a:cubicBezTo>
                      <a:pt x="102" y="23"/>
                      <a:pt x="106" y="33"/>
                      <a:pt x="112" y="33"/>
                    </a:cubicBezTo>
                    <a:cubicBezTo>
                      <a:pt x="118" y="33"/>
                      <a:pt x="116" y="25"/>
                      <a:pt x="122" y="25"/>
                    </a:cubicBezTo>
                    <a:cubicBezTo>
                      <a:pt x="139" y="25"/>
                      <a:pt x="139" y="46"/>
                      <a:pt x="148" y="55"/>
                    </a:cubicBezTo>
                    <a:cubicBezTo>
                      <a:pt x="150" y="57"/>
                      <a:pt x="158" y="59"/>
                      <a:pt x="162" y="59"/>
                    </a:cubicBezTo>
                    <a:cubicBezTo>
                      <a:pt x="162" y="58"/>
                      <a:pt x="161" y="57"/>
                      <a:pt x="161" y="56"/>
                    </a:cubicBezTo>
                    <a:cubicBezTo>
                      <a:pt x="161" y="56"/>
                      <a:pt x="161" y="56"/>
                      <a:pt x="161" y="56"/>
                    </a:cubicBezTo>
                    <a:lnTo>
                      <a:pt x="162" y="60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80" name="Freeform 146"/>
              <p:cNvSpPr>
                <a:spLocks/>
              </p:cNvSpPr>
              <p:nvPr/>
            </p:nvSpPr>
            <p:spPr bwMode="auto">
              <a:xfrm>
                <a:off x="2746942" y="1925763"/>
                <a:ext cx="24784" cy="12392"/>
              </a:xfrm>
              <a:custGeom>
                <a:avLst/>
                <a:gdLst>
                  <a:gd name="T0" fmla="*/ 0 w 10"/>
                  <a:gd name="T1" fmla="*/ 0 h 5"/>
                  <a:gd name="T2" fmla="*/ 10 w 10"/>
                  <a:gd name="T3" fmla="*/ 5 h 5"/>
                  <a:gd name="T4" fmla="*/ 8 w 10"/>
                  <a:gd name="T5" fmla="*/ 5 h 5"/>
                  <a:gd name="T6" fmla="*/ 0 w 10"/>
                  <a:gd name="T7" fmla="*/ 2 h 5"/>
                  <a:gd name="T8" fmla="*/ 0 w 10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5" y="0"/>
                      <a:pt x="10" y="1"/>
                      <a:pt x="10" y="5"/>
                    </a:cubicBezTo>
                    <a:cubicBezTo>
                      <a:pt x="10" y="5"/>
                      <a:pt x="9" y="5"/>
                      <a:pt x="8" y="5"/>
                    </a:cubicBezTo>
                    <a:cubicBezTo>
                      <a:pt x="6" y="5"/>
                      <a:pt x="2" y="4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81" name="Freeform 147"/>
              <p:cNvSpPr>
                <a:spLocks/>
              </p:cNvSpPr>
              <p:nvPr/>
            </p:nvSpPr>
            <p:spPr bwMode="auto">
              <a:xfrm>
                <a:off x="1820019" y="1991440"/>
                <a:ext cx="92940" cy="60721"/>
              </a:xfrm>
              <a:custGeom>
                <a:avLst/>
                <a:gdLst>
                  <a:gd name="T0" fmla="*/ 0 w 38"/>
                  <a:gd name="T1" fmla="*/ 2 h 25"/>
                  <a:gd name="T2" fmla="*/ 4 w 38"/>
                  <a:gd name="T3" fmla="*/ 0 h 25"/>
                  <a:gd name="T4" fmla="*/ 12 w 38"/>
                  <a:gd name="T5" fmla="*/ 4 h 25"/>
                  <a:gd name="T6" fmla="*/ 38 w 38"/>
                  <a:gd name="T7" fmla="*/ 23 h 25"/>
                  <a:gd name="T8" fmla="*/ 38 w 38"/>
                  <a:gd name="T9" fmla="*/ 25 h 25"/>
                  <a:gd name="T10" fmla="*/ 36 w 38"/>
                  <a:gd name="T11" fmla="*/ 25 h 25"/>
                  <a:gd name="T12" fmla="*/ 15 w 38"/>
                  <a:gd name="T13" fmla="*/ 15 h 25"/>
                  <a:gd name="T14" fmla="*/ 18 w 38"/>
                  <a:gd name="T15" fmla="*/ 12 h 25"/>
                  <a:gd name="T16" fmla="*/ 3 w 38"/>
                  <a:gd name="T17" fmla="*/ 6 h 25"/>
                  <a:gd name="T18" fmla="*/ 5 w 38"/>
                  <a:gd name="T19" fmla="*/ 3 h 25"/>
                  <a:gd name="T20" fmla="*/ 1 w 38"/>
                  <a:gd name="T21" fmla="*/ 2 h 25"/>
                  <a:gd name="T22" fmla="*/ 0 w 38"/>
                  <a:gd name="T23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8" h="25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7" y="0"/>
                      <a:pt x="10" y="4"/>
                      <a:pt x="12" y="4"/>
                    </a:cubicBezTo>
                    <a:cubicBezTo>
                      <a:pt x="24" y="8"/>
                      <a:pt x="31" y="15"/>
                      <a:pt x="38" y="23"/>
                    </a:cubicBezTo>
                    <a:cubicBezTo>
                      <a:pt x="38" y="25"/>
                      <a:pt x="38" y="25"/>
                      <a:pt x="38" y="25"/>
                    </a:cubicBezTo>
                    <a:cubicBezTo>
                      <a:pt x="38" y="25"/>
                      <a:pt x="37" y="25"/>
                      <a:pt x="36" y="25"/>
                    </a:cubicBezTo>
                    <a:cubicBezTo>
                      <a:pt x="29" y="25"/>
                      <a:pt x="19" y="18"/>
                      <a:pt x="15" y="15"/>
                    </a:cubicBezTo>
                    <a:cubicBezTo>
                      <a:pt x="15" y="13"/>
                      <a:pt x="17" y="13"/>
                      <a:pt x="18" y="12"/>
                    </a:cubicBezTo>
                    <a:cubicBezTo>
                      <a:pt x="12" y="12"/>
                      <a:pt x="4" y="9"/>
                      <a:pt x="3" y="6"/>
                    </a:cubicBezTo>
                    <a:cubicBezTo>
                      <a:pt x="4" y="5"/>
                      <a:pt x="5" y="4"/>
                      <a:pt x="5" y="3"/>
                    </a:cubicBezTo>
                    <a:cubicBezTo>
                      <a:pt x="4" y="3"/>
                      <a:pt x="1" y="2"/>
                      <a:pt x="1" y="2"/>
                    </a:cubicBezTo>
                    <a:lnTo>
                      <a:pt x="0" y="2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82" name="Freeform 148"/>
              <p:cNvSpPr>
                <a:spLocks/>
              </p:cNvSpPr>
              <p:nvPr/>
            </p:nvSpPr>
            <p:spPr bwMode="auto">
              <a:xfrm>
                <a:off x="1727079" y="1903457"/>
                <a:ext cx="32219" cy="48329"/>
              </a:xfrm>
              <a:custGeom>
                <a:avLst/>
                <a:gdLst>
                  <a:gd name="T0" fmla="*/ 3 w 13"/>
                  <a:gd name="T1" fmla="*/ 8 h 20"/>
                  <a:gd name="T2" fmla="*/ 0 w 13"/>
                  <a:gd name="T3" fmla="*/ 3 h 20"/>
                  <a:gd name="T4" fmla="*/ 0 w 13"/>
                  <a:gd name="T5" fmla="*/ 0 h 20"/>
                  <a:gd name="T6" fmla="*/ 6 w 13"/>
                  <a:gd name="T7" fmla="*/ 2 h 20"/>
                  <a:gd name="T8" fmla="*/ 4 w 13"/>
                  <a:gd name="T9" fmla="*/ 6 h 20"/>
                  <a:gd name="T10" fmla="*/ 8 w 13"/>
                  <a:gd name="T11" fmla="*/ 2 h 20"/>
                  <a:gd name="T12" fmla="*/ 8 w 13"/>
                  <a:gd name="T13" fmla="*/ 8 h 20"/>
                  <a:gd name="T14" fmla="*/ 10 w 13"/>
                  <a:gd name="T15" fmla="*/ 12 h 20"/>
                  <a:gd name="T16" fmla="*/ 8 w 13"/>
                  <a:gd name="T17" fmla="*/ 15 h 20"/>
                  <a:gd name="T18" fmla="*/ 10 w 13"/>
                  <a:gd name="T19" fmla="*/ 20 h 20"/>
                  <a:gd name="T20" fmla="*/ 6 w 13"/>
                  <a:gd name="T21" fmla="*/ 15 h 20"/>
                  <a:gd name="T22" fmla="*/ 8 w 13"/>
                  <a:gd name="T23" fmla="*/ 11 h 20"/>
                  <a:gd name="T24" fmla="*/ 3 w 13"/>
                  <a:gd name="T25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20">
                    <a:moveTo>
                      <a:pt x="3" y="8"/>
                    </a:moveTo>
                    <a:cubicBezTo>
                      <a:pt x="2" y="8"/>
                      <a:pt x="1" y="4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2"/>
                      <a:pt x="6" y="2"/>
                    </a:cubicBezTo>
                    <a:cubicBezTo>
                      <a:pt x="6" y="3"/>
                      <a:pt x="3" y="6"/>
                      <a:pt x="4" y="6"/>
                    </a:cubicBezTo>
                    <a:cubicBezTo>
                      <a:pt x="6" y="6"/>
                      <a:pt x="8" y="3"/>
                      <a:pt x="8" y="2"/>
                    </a:cubicBezTo>
                    <a:cubicBezTo>
                      <a:pt x="9" y="4"/>
                      <a:pt x="8" y="5"/>
                      <a:pt x="8" y="8"/>
                    </a:cubicBezTo>
                    <a:cubicBezTo>
                      <a:pt x="8" y="10"/>
                      <a:pt x="10" y="10"/>
                      <a:pt x="10" y="12"/>
                    </a:cubicBezTo>
                    <a:cubicBezTo>
                      <a:pt x="10" y="13"/>
                      <a:pt x="8" y="13"/>
                      <a:pt x="8" y="15"/>
                    </a:cubicBezTo>
                    <a:cubicBezTo>
                      <a:pt x="8" y="16"/>
                      <a:pt x="13" y="20"/>
                      <a:pt x="10" y="20"/>
                    </a:cubicBezTo>
                    <a:cubicBezTo>
                      <a:pt x="8" y="20"/>
                      <a:pt x="6" y="17"/>
                      <a:pt x="6" y="15"/>
                    </a:cubicBezTo>
                    <a:cubicBezTo>
                      <a:pt x="6" y="13"/>
                      <a:pt x="8" y="12"/>
                      <a:pt x="8" y="11"/>
                    </a:cubicBezTo>
                    <a:cubicBezTo>
                      <a:pt x="5" y="11"/>
                      <a:pt x="5" y="8"/>
                      <a:pt x="3" y="8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83" name="Freeform 149"/>
              <p:cNvSpPr>
                <a:spLocks/>
              </p:cNvSpPr>
              <p:nvPr/>
            </p:nvSpPr>
            <p:spPr bwMode="auto">
              <a:xfrm>
                <a:off x="1297076" y="1798125"/>
                <a:ext cx="42133" cy="27262"/>
              </a:xfrm>
              <a:custGeom>
                <a:avLst/>
                <a:gdLst>
                  <a:gd name="T0" fmla="*/ 14 w 17"/>
                  <a:gd name="T1" fmla="*/ 0 h 11"/>
                  <a:gd name="T2" fmla="*/ 17 w 17"/>
                  <a:gd name="T3" fmla="*/ 0 h 11"/>
                  <a:gd name="T4" fmla="*/ 17 w 17"/>
                  <a:gd name="T5" fmla="*/ 3 h 11"/>
                  <a:gd name="T6" fmla="*/ 6 w 17"/>
                  <a:gd name="T7" fmla="*/ 11 h 11"/>
                  <a:gd name="T8" fmla="*/ 0 w 17"/>
                  <a:gd name="T9" fmla="*/ 8 h 11"/>
                  <a:gd name="T10" fmla="*/ 0 w 17"/>
                  <a:gd name="T11" fmla="*/ 4 h 11"/>
                  <a:gd name="T12" fmla="*/ 14 w 17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11">
                    <a:moveTo>
                      <a:pt x="14" y="0"/>
                    </a:moveTo>
                    <a:cubicBezTo>
                      <a:pt x="16" y="0"/>
                      <a:pt x="16" y="0"/>
                      <a:pt x="17" y="0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2" y="6"/>
                      <a:pt x="11" y="8"/>
                      <a:pt x="6" y="11"/>
                    </a:cubicBezTo>
                    <a:cubicBezTo>
                      <a:pt x="4" y="9"/>
                      <a:pt x="2" y="9"/>
                      <a:pt x="0" y="8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5" y="3"/>
                      <a:pt x="9" y="0"/>
                      <a:pt x="14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84" name="Freeform 167"/>
              <p:cNvSpPr>
                <a:spLocks/>
              </p:cNvSpPr>
              <p:nvPr/>
            </p:nvSpPr>
            <p:spPr bwMode="auto">
              <a:xfrm>
                <a:off x="3098875" y="2008789"/>
                <a:ext cx="52046" cy="24784"/>
              </a:xfrm>
              <a:custGeom>
                <a:avLst/>
                <a:gdLst>
                  <a:gd name="T0" fmla="*/ 17 w 21"/>
                  <a:gd name="T1" fmla="*/ 10 h 10"/>
                  <a:gd name="T2" fmla="*/ 21 w 21"/>
                  <a:gd name="T3" fmla="*/ 9 h 10"/>
                  <a:gd name="T4" fmla="*/ 0 w 21"/>
                  <a:gd name="T5" fmla="*/ 2 h 10"/>
                  <a:gd name="T6" fmla="*/ 17 w 21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0">
                    <a:moveTo>
                      <a:pt x="17" y="10"/>
                    </a:moveTo>
                    <a:cubicBezTo>
                      <a:pt x="19" y="10"/>
                      <a:pt x="20" y="10"/>
                      <a:pt x="21" y="9"/>
                    </a:cubicBezTo>
                    <a:cubicBezTo>
                      <a:pt x="15" y="5"/>
                      <a:pt x="9" y="0"/>
                      <a:pt x="0" y="2"/>
                    </a:cubicBezTo>
                    <a:cubicBezTo>
                      <a:pt x="4" y="4"/>
                      <a:pt x="12" y="10"/>
                      <a:pt x="17" y="1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85" name="Freeform 168"/>
              <p:cNvSpPr>
                <a:spLocks/>
              </p:cNvSpPr>
              <p:nvPr/>
            </p:nvSpPr>
            <p:spPr bwMode="auto">
              <a:xfrm>
                <a:off x="3103832" y="2089338"/>
                <a:ext cx="39654" cy="22306"/>
              </a:xfrm>
              <a:custGeom>
                <a:avLst/>
                <a:gdLst>
                  <a:gd name="T0" fmla="*/ 1 w 16"/>
                  <a:gd name="T1" fmla="*/ 0 h 9"/>
                  <a:gd name="T2" fmla="*/ 7 w 16"/>
                  <a:gd name="T3" fmla="*/ 4 h 9"/>
                  <a:gd name="T4" fmla="*/ 16 w 16"/>
                  <a:gd name="T5" fmla="*/ 4 h 9"/>
                  <a:gd name="T6" fmla="*/ 16 w 16"/>
                  <a:gd name="T7" fmla="*/ 6 h 9"/>
                  <a:gd name="T8" fmla="*/ 13 w 16"/>
                  <a:gd name="T9" fmla="*/ 9 h 9"/>
                  <a:gd name="T10" fmla="*/ 0 w 16"/>
                  <a:gd name="T11" fmla="*/ 2 h 9"/>
                  <a:gd name="T12" fmla="*/ 1 w 16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" y="0"/>
                    </a:moveTo>
                    <a:cubicBezTo>
                      <a:pt x="2" y="3"/>
                      <a:pt x="5" y="4"/>
                      <a:pt x="7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8"/>
                      <a:pt x="13" y="9"/>
                      <a:pt x="13" y="9"/>
                    </a:cubicBezTo>
                    <a:cubicBezTo>
                      <a:pt x="11" y="9"/>
                      <a:pt x="0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86" name="Freeform 169"/>
              <p:cNvSpPr>
                <a:spLocks/>
              </p:cNvSpPr>
              <p:nvPr/>
            </p:nvSpPr>
            <p:spPr bwMode="auto">
              <a:xfrm>
                <a:off x="3160835" y="2089338"/>
                <a:ext cx="27262" cy="32219"/>
              </a:xfrm>
              <a:custGeom>
                <a:avLst/>
                <a:gdLst>
                  <a:gd name="T0" fmla="*/ 11 w 11"/>
                  <a:gd name="T1" fmla="*/ 7 h 13"/>
                  <a:gd name="T2" fmla="*/ 11 w 11"/>
                  <a:gd name="T3" fmla="*/ 9 h 13"/>
                  <a:gd name="T4" fmla="*/ 5 w 11"/>
                  <a:gd name="T5" fmla="*/ 13 h 13"/>
                  <a:gd name="T6" fmla="*/ 0 w 11"/>
                  <a:gd name="T7" fmla="*/ 10 h 13"/>
                  <a:gd name="T8" fmla="*/ 7 w 11"/>
                  <a:gd name="T9" fmla="*/ 0 h 13"/>
                  <a:gd name="T10" fmla="*/ 9 w 11"/>
                  <a:gd name="T11" fmla="*/ 3 h 13"/>
                  <a:gd name="T12" fmla="*/ 11 w 11"/>
                  <a:gd name="T1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13">
                    <a:moveTo>
                      <a:pt x="11" y="7"/>
                    </a:moveTo>
                    <a:cubicBezTo>
                      <a:pt x="11" y="8"/>
                      <a:pt x="11" y="9"/>
                      <a:pt x="11" y="9"/>
                    </a:cubicBezTo>
                    <a:cubicBezTo>
                      <a:pt x="11" y="11"/>
                      <a:pt x="8" y="13"/>
                      <a:pt x="5" y="13"/>
                    </a:cubicBezTo>
                    <a:cubicBezTo>
                      <a:pt x="2" y="13"/>
                      <a:pt x="0" y="12"/>
                      <a:pt x="0" y="10"/>
                    </a:cubicBezTo>
                    <a:cubicBezTo>
                      <a:pt x="0" y="8"/>
                      <a:pt x="4" y="1"/>
                      <a:pt x="7" y="0"/>
                    </a:cubicBezTo>
                    <a:cubicBezTo>
                      <a:pt x="7" y="1"/>
                      <a:pt x="9" y="2"/>
                      <a:pt x="9" y="3"/>
                    </a:cubicBezTo>
                    <a:cubicBezTo>
                      <a:pt x="9" y="6"/>
                      <a:pt x="4" y="7"/>
                      <a:pt x="11" y="7"/>
                    </a:cubicBez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  <p:sp>
            <p:nvSpPr>
              <p:cNvPr id="887" name="Freeform 170"/>
              <p:cNvSpPr>
                <a:spLocks/>
              </p:cNvSpPr>
              <p:nvPr/>
            </p:nvSpPr>
            <p:spPr bwMode="auto">
              <a:xfrm>
                <a:off x="1047997" y="1722534"/>
                <a:ext cx="32219" cy="14870"/>
              </a:xfrm>
              <a:custGeom>
                <a:avLst/>
                <a:gdLst>
                  <a:gd name="T0" fmla="*/ 4 w 13"/>
                  <a:gd name="T1" fmla="*/ 3 h 6"/>
                  <a:gd name="T2" fmla="*/ 8 w 13"/>
                  <a:gd name="T3" fmla="*/ 1 h 6"/>
                  <a:gd name="T4" fmla="*/ 13 w 13"/>
                  <a:gd name="T5" fmla="*/ 6 h 6"/>
                  <a:gd name="T6" fmla="*/ 3 w 13"/>
                  <a:gd name="T7" fmla="*/ 6 h 6"/>
                  <a:gd name="T8" fmla="*/ 0 w 13"/>
                  <a:gd name="T9" fmla="*/ 3 h 6"/>
                  <a:gd name="T10" fmla="*/ 4 w 13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4" y="3"/>
                    </a:moveTo>
                    <a:cubicBezTo>
                      <a:pt x="5" y="0"/>
                      <a:pt x="6" y="1"/>
                      <a:pt x="8" y="1"/>
                    </a:cubicBezTo>
                    <a:cubicBezTo>
                      <a:pt x="12" y="1"/>
                      <a:pt x="12" y="3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0" y="4"/>
                      <a:pt x="0" y="3"/>
                    </a:cubicBezTo>
                    <a:lnTo>
                      <a:pt x="4" y="3"/>
                    </a:lnTo>
                    <a:close/>
                  </a:path>
                </a:pathLst>
              </a:custGeom>
              <a:grpFill/>
              <a:ln>
                <a:solidFill>
                  <a:schemeClr val="bg1">
                    <a:lumMod val="75000"/>
                    <a:lumOff val="25000"/>
                  </a:schemeClr>
                </a:solidFill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2400">
                  <a:solidFill>
                    <a:schemeClr val="tx2">
                      <a:lumMod val="60000"/>
                      <a:lumOff val="40000"/>
                    </a:schemeClr>
                  </a:solidFill>
                </a:endParaRP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ED2541DF-BAE6-48E2-B7E4-D728EA9F3A52}"/>
              </a:ext>
            </a:extLst>
          </p:cNvPr>
          <p:cNvGrpSpPr/>
          <p:nvPr/>
        </p:nvGrpSpPr>
        <p:grpSpPr>
          <a:xfrm>
            <a:off x="1526008" y="4587716"/>
            <a:ext cx="2254042" cy="977564"/>
            <a:chOff x="1468970" y="4587716"/>
            <a:chExt cx="2254042" cy="977564"/>
          </a:xfrm>
        </p:grpSpPr>
        <p:sp>
          <p:nvSpPr>
            <p:cNvPr id="893" name="TextBox 892"/>
            <p:cNvSpPr txBox="1"/>
            <p:nvPr/>
          </p:nvSpPr>
          <p:spPr>
            <a:xfrm>
              <a:off x="1696511" y="4857586"/>
              <a:ext cx="2026501" cy="7076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894" name="Rectangle 893"/>
            <p:cNvSpPr/>
            <p:nvPr/>
          </p:nvSpPr>
          <p:spPr>
            <a:xfrm>
              <a:off x="1690791" y="4587716"/>
              <a:ext cx="1470467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SOUTH AMERICA</a:t>
              </a:r>
            </a:p>
          </p:txBody>
        </p:sp>
        <p:sp>
          <p:nvSpPr>
            <p:cNvPr id="895" name="Oval 894"/>
            <p:cNvSpPr>
              <a:spLocks noChangeAspect="1"/>
            </p:cNvSpPr>
            <p:nvPr/>
          </p:nvSpPr>
          <p:spPr>
            <a:xfrm>
              <a:off x="1468970" y="4616956"/>
              <a:ext cx="218053" cy="218053"/>
            </a:xfrm>
            <a:prstGeom prst="ellipse">
              <a:avLst/>
            </a:prstGeom>
            <a:noFill/>
            <a:ln w="1905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153FB789-9F40-4B06-840D-051F8480EC36}"/>
              </a:ext>
            </a:extLst>
          </p:cNvPr>
          <p:cNvGrpSpPr/>
          <p:nvPr/>
        </p:nvGrpSpPr>
        <p:grpSpPr>
          <a:xfrm>
            <a:off x="961378" y="1765924"/>
            <a:ext cx="2254043" cy="977564"/>
            <a:chOff x="904340" y="1765924"/>
            <a:chExt cx="2254043" cy="977564"/>
          </a:xfrm>
        </p:grpSpPr>
        <p:sp>
          <p:nvSpPr>
            <p:cNvPr id="896" name="TextBox 895"/>
            <p:cNvSpPr txBox="1"/>
            <p:nvPr/>
          </p:nvSpPr>
          <p:spPr>
            <a:xfrm>
              <a:off x="1131882" y="2035794"/>
              <a:ext cx="2026501" cy="7076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897" name="Rectangle 896"/>
            <p:cNvSpPr/>
            <p:nvPr/>
          </p:nvSpPr>
          <p:spPr>
            <a:xfrm>
              <a:off x="1126161" y="1765924"/>
              <a:ext cx="497252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USA</a:t>
              </a:r>
            </a:p>
          </p:txBody>
        </p:sp>
        <p:sp>
          <p:nvSpPr>
            <p:cNvPr id="898" name="Oval 897"/>
            <p:cNvSpPr>
              <a:spLocks noChangeAspect="1"/>
            </p:cNvSpPr>
            <p:nvPr/>
          </p:nvSpPr>
          <p:spPr>
            <a:xfrm>
              <a:off x="904340" y="1795164"/>
              <a:ext cx="218053" cy="218053"/>
            </a:xfrm>
            <a:prstGeom prst="ellipse">
              <a:avLst/>
            </a:prstGeom>
            <a:noFill/>
            <a:ln w="19050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C64A5FD0-415B-49AA-A0A2-934AAE609F42}"/>
              </a:ext>
            </a:extLst>
          </p:cNvPr>
          <p:cNvGrpSpPr/>
          <p:nvPr/>
        </p:nvGrpSpPr>
        <p:grpSpPr>
          <a:xfrm>
            <a:off x="6190680" y="5422226"/>
            <a:ext cx="2254042" cy="772444"/>
            <a:chOff x="6133642" y="5422226"/>
            <a:chExt cx="2254042" cy="772444"/>
          </a:xfrm>
        </p:grpSpPr>
        <p:sp>
          <p:nvSpPr>
            <p:cNvPr id="899" name="TextBox 898"/>
            <p:cNvSpPr txBox="1"/>
            <p:nvPr/>
          </p:nvSpPr>
          <p:spPr>
            <a:xfrm>
              <a:off x="6361183" y="5692097"/>
              <a:ext cx="2026501" cy="5025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</a:t>
              </a:r>
            </a:p>
          </p:txBody>
        </p:sp>
        <p:sp>
          <p:nvSpPr>
            <p:cNvPr id="900" name="Rectangle 899"/>
            <p:cNvSpPr/>
            <p:nvPr/>
          </p:nvSpPr>
          <p:spPr>
            <a:xfrm>
              <a:off x="6355463" y="5422226"/>
              <a:ext cx="758541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AFRICA</a:t>
              </a:r>
            </a:p>
          </p:txBody>
        </p:sp>
        <p:sp>
          <p:nvSpPr>
            <p:cNvPr id="901" name="Oval 900"/>
            <p:cNvSpPr>
              <a:spLocks noChangeAspect="1"/>
            </p:cNvSpPr>
            <p:nvPr/>
          </p:nvSpPr>
          <p:spPr>
            <a:xfrm>
              <a:off x="6133642" y="5451466"/>
              <a:ext cx="218053" cy="218053"/>
            </a:xfrm>
            <a:prstGeom prst="ellipse">
              <a:avLst/>
            </a:prstGeom>
            <a:noFill/>
            <a:ln w="1905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D052D80A-E602-42FF-AC27-88AB8439954B}"/>
              </a:ext>
            </a:extLst>
          </p:cNvPr>
          <p:cNvGrpSpPr/>
          <p:nvPr/>
        </p:nvGrpSpPr>
        <p:grpSpPr>
          <a:xfrm>
            <a:off x="9363938" y="4920456"/>
            <a:ext cx="2254042" cy="772443"/>
            <a:chOff x="9363938" y="4920456"/>
            <a:chExt cx="2254042" cy="772443"/>
          </a:xfrm>
        </p:grpSpPr>
        <p:sp>
          <p:nvSpPr>
            <p:cNvPr id="902" name="TextBox 901"/>
            <p:cNvSpPr txBox="1"/>
            <p:nvPr/>
          </p:nvSpPr>
          <p:spPr>
            <a:xfrm>
              <a:off x="9591479" y="5190326"/>
              <a:ext cx="2026501" cy="5025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</a:t>
              </a:r>
            </a:p>
          </p:txBody>
        </p:sp>
        <p:sp>
          <p:nvSpPr>
            <p:cNvPr id="903" name="Rectangle 902"/>
            <p:cNvSpPr/>
            <p:nvPr/>
          </p:nvSpPr>
          <p:spPr>
            <a:xfrm>
              <a:off x="9585759" y="4920456"/>
              <a:ext cx="1066318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AUSTRALIA</a:t>
              </a:r>
            </a:p>
          </p:txBody>
        </p:sp>
        <p:sp>
          <p:nvSpPr>
            <p:cNvPr id="904" name="Oval 903"/>
            <p:cNvSpPr>
              <a:spLocks noChangeAspect="1"/>
            </p:cNvSpPr>
            <p:nvPr/>
          </p:nvSpPr>
          <p:spPr>
            <a:xfrm>
              <a:off x="9363938" y="4949696"/>
              <a:ext cx="218053" cy="218053"/>
            </a:xfrm>
            <a:prstGeom prst="ellipse">
              <a:avLst/>
            </a:prstGeom>
            <a:noFill/>
            <a:ln w="1905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A34091D7-3E74-4DD5-B0EB-DE0EEA9A33E6}"/>
              </a:ext>
            </a:extLst>
          </p:cNvPr>
          <p:cNvGrpSpPr/>
          <p:nvPr/>
        </p:nvGrpSpPr>
        <p:grpSpPr>
          <a:xfrm>
            <a:off x="9415786" y="3302605"/>
            <a:ext cx="2254042" cy="772443"/>
            <a:chOff x="9415786" y="3302605"/>
            <a:chExt cx="2254042" cy="772443"/>
          </a:xfrm>
        </p:grpSpPr>
        <p:sp>
          <p:nvSpPr>
            <p:cNvPr id="905" name="TextBox 904"/>
            <p:cNvSpPr txBox="1"/>
            <p:nvPr/>
          </p:nvSpPr>
          <p:spPr>
            <a:xfrm>
              <a:off x="9643327" y="3572475"/>
              <a:ext cx="2026501" cy="5025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</a:t>
              </a:r>
            </a:p>
          </p:txBody>
        </p:sp>
        <p:sp>
          <p:nvSpPr>
            <p:cNvPr id="906" name="Rectangle 905"/>
            <p:cNvSpPr/>
            <p:nvPr/>
          </p:nvSpPr>
          <p:spPr>
            <a:xfrm>
              <a:off x="9637607" y="3302605"/>
              <a:ext cx="538930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ASIA</a:t>
              </a:r>
            </a:p>
          </p:txBody>
        </p:sp>
        <p:sp>
          <p:nvSpPr>
            <p:cNvPr id="907" name="Oval 906"/>
            <p:cNvSpPr>
              <a:spLocks noChangeAspect="1"/>
            </p:cNvSpPr>
            <p:nvPr/>
          </p:nvSpPr>
          <p:spPr>
            <a:xfrm>
              <a:off x="9415786" y="3331845"/>
              <a:ext cx="218053" cy="218053"/>
            </a:xfrm>
            <a:prstGeom prst="ellipse">
              <a:avLst/>
            </a:prstGeom>
            <a:noFill/>
            <a:ln w="19050">
              <a:solidFill>
                <a:schemeClr val="bg1">
                  <a:lumMod val="75000"/>
                  <a:lumOff val="25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C5F1B26-E381-4A23-B742-ECE5A089E378}"/>
              </a:ext>
            </a:extLst>
          </p:cNvPr>
          <p:cNvGrpSpPr/>
          <p:nvPr/>
        </p:nvGrpSpPr>
        <p:grpSpPr>
          <a:xfrm>
            <a:off x="5959985" y="1418698"/>
            <a:ext cx="2254042" cy="772444"/>
            <a:chOff x="5902947" y="1418698"/>
            <a:chExt cx="2254042" cy="772444"/>
          </a:xfrm>
        </p:grpSpPr>
        <p:sp>
          <p:nvSpPr>
            <p:cNvPr id="908" name="TextBox 907"/>
            <p:cNvSpPr txBox="1"/>
            <p:nvPr/>
          </p:nvSpPr>
          <p:spPr>
            <a:xfrm>
              <a:off x="6130488" y="1688569"/>
              <a:ext cx="2026501" cy="5025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</a:t>
              </a:r>
            </a:p>
          </p:txBody>
        </p:sp>
        <p:sp>
          <p:nvSpPr>
            <p:cNvPr id="909" name="Rectangle 908"/>
            <p:cNvSpPr/>
            <p:nvPr/>
          </p:nvSpPr>
          <p:spPr>
            <a:xfrm>
              <a:off x="6124769" y="1418698"/>
              <a:ext cx="821059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EUROPE</a:t>
              </a:r>
            </a:p>
          </p:txBody>
        </p:sp>
        <p:sp>
          <p:nvSpPr>
            <p:cNvPr id="910" name="Oval 909"/>
            <p:cNvSpPr>
              <a:spLocks noChangeAspect="1"/>
            </p:cNvSpPr>
            <p:nvPr/>
          </p:nvSpPr>
          <p:spPr>
            <a:xfrm>
              <a:off x="5902947" y="1447938"/>
              <a:ext cx="218053" cy="218053"/>
            </a:xfrm>
            <a:prstGeom prst="ellipse">
              <a:avLst/>
            </a:prstGeom>
            <a:noFill/>
            <a:ln w="1905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92048715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Africa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grpSp>
        <p:nvGrpSpPr>
          <p:cNvPr id="141" name="Africa"/>
          <p:cNvGrpSpPr/>
          <p:nvPr/>
        </p:nvGrpSpPr>
        <p:grpSpPr>
          <a:xfrm>
            <a:off x="5961623" y="1301807"/>
            <a:ext cx="5143256" cy="5086670"/>
            <a:chOff x="5839702" y="515477"/>
            <a:chExt cx="5983366" cy="5917539"/>
          </a:xfrm>
          <a:solidFill>
            <a:schemeClr val="accent1"/>
          </a:solidFill>
        </p:grpSpPr>
        <p:sp>
          <p:nvSpPr>
            <p:cNvPr id="72" name="Freeform 40"/>
            <p:cNvSpPr>
              <a:spLocks noEditPoints="1"/>
            </p:cNvSpPr>
            <p:nvPr/>
          </p:nvSpPr>
          <p:spPr bwMode="auto">
            <a:xfrm>
              <a:off x="9680306" y="982578"/>
              <a:ext cx="876449" cy="819141"/>
            </a:xfrm>
            <a:custGeom>
              <a:avLst/>
              <a:gdLst>
                <a:gd name="T0" fmla="*/ 319 w 325"/>
                <a:gd name="T1" fmla="*/ 258 h 330"/>
                <a:gd name="T2" fmla="*/ 320 w 325"/>
                <a:gd name="T3" fmla="*/ 253 h 330"/>
                <a:gd name="T4" fmla="*/ 315 w 325"/>
                <a:gd name="T5" fmla="*/ 248 h 330"/>
                <a:gd name="T6" fmla="*/ 308 w 325"/>
                <a:gd name="T7" fmla="*/ 240 h 330"/>
                <a:gd name="T8" fmla="*/ 301 w 325"/>
                <a:gd name="T9" fmla="*/ 228 h 330"/>
                <a:gd name="T10" fmla="*/ 295 w 325"/>
                <a:gd name="T11" fmla="*/ 217 h 330"/>
                <a:gd name="T12" fmla="*/ 287 w 325"/>
                <a:gd name="T13" fmla="*/ 204 h 330"/>
                <a:gd name="T14" fmla="*/ 270 w 325"/>
                <a:gd name="T15" fmla="*/ 170 h 330"/>
                <a:gd name="T16" fmla="*/ 260 w 325"/>
                <a:gd name="T17" fmla="*/ 142 h 330"/>
                <a:gd name="T18" fmla="*/ 268 w 325"/>
                <a:gd name="T19" fmla="*/ 142 h 330"/>
                <a:gd name="T20" fmla="*/ 266 w 325"/>
                <a:gd name="T21" fmla="*/ 135 h 330"/>
                <a:gd name="T22" fmla="*/ 252 w 325"/>
                <a:gd name="T23" fmla="*/ 124 h 330"/>
                <a:gd name="T24" fmla="*/ 234 w 325"/>
                <a:gd name="T25" fmla="*/ 102 h 330"/>
                <a:gd name="T26" fmla="*/ 226 w 325"/>
                <a:gd name="T27" fmla="*/ 90 h 330"/>
                <a:gd name="T28" fmla="*/ 226 w 325"/>
                <a:gd name="T29" fmla="*/ 82 h 330"/>
                <a:gd name="T30" fmla="*/ 218 w 325"/>
                <a:gd name="T31" fmla="*/ 65 h 330"/>
                <a:gd name="T32" fmla="*/ 221 w 325"/>
                <a:gd name="T33" fmla="*/ 66 h 330"/>
                <a:gd name="T34" fmla="*/ 226 w 325"/>
                <a:gd name="T35" fmla="*/ 76 h 330"/>
                <a:gd name="T36" fmla="*/ 233 w 325"/>
                <a:gd name="T37" fmla="*/ 87 h 330"/>
                <a:gd name="T38" fmla="*/ 245 w 325"/>
                <a:gd name="T39" fmla="*/ 110 h 330"/>
                <a:gd name="T40" fmla="*/ 254 w 325"/>
                <a:gd name="T41" fmla="*/ 120 h 330"/>
                <a:gd name="T42" fmla="*/ 265 w 325"/>
                <a:gd name="T43" fmla="*/ 130 h 330"/>
                <a:gd name="T44" fmla="*/ 278 w 325"/>
                <a:gd name="T45" fmla="*/ 125 h 330"/>
                <a:gd name="T46" fmla="*/ 279 w 325"/>
                <a:gd name="T47" fmla="*/ 105 h 330"/>
                <a:gd name="T48" fmla="*/ 285 w 325"/>
                <a:gd name="T49" fmla="*/ 77 h 330"/>
                <a:gd name="T50" fmla="*/ 260 w 325"/>
                <a:gd name="T51" fmla="*/ 11 h 330"/>
                <a:gd name="T52" fmla="*/ 234 w 325"/>
                <a:gd name="T53" fmla="*/ 16 h 330"/>
                <a:gd name="T54" fmla="*/ 223 w 325"/>
                <a:gd name="T55" fmla="*/ 18 h 330"/>
                <a:gd name="T56" fmla="*/ 214 w 325"/>
                <a:gd name="T57" fmla="*/ 15 h 330"/>
                <a:gd name="T58" fmla="*/ 200 w 325"/>
                <a:gd name="T59" fmla="*/ 13 h 330"/>
                <a:gd name="T60" fmla="*/ 203 w 325"/>
                <a:gd name="T61" fmla="*/ 8 h 330"/>
                <a:gd name="T62" fmla="*/ 191 w 325"/>
                <a:gd name="T63" fmla="*/ 6 h 330"/>
                <a:gd name="T64" fmla="*/ 176 w 325"/>
                <a:gd name="T65" fmla="*/ 0 h 330"/>
                <a:gd name="T66" fmla="*/ 158 w 325"/>
                <a:gd name="T67" fmla="*/ 6 h 330"/>
                <a:gd name="T68" fmla="*/ 149 w 325"/>
                <a:gd name="T69" fmla="*/ 12 h 330"/>
                <a:gd name="T70" fmla="*/ 132 w 325"/>
                <a:gd name="T71" fmla="*/ 22 h 330"/>
                <a:gd name="T72" fmla="*/ 114 w 325"/>
                <a:gd name="T73" fmla="*/ 23 h 330"/>
                <a:gd name="T74" fmla="*/ 95 w 325"/>
                <a:gd name="T75" fmla="*/ 18 h 330"/>
                <a:gd name="T76" fmla="*/ 83 w 325"/>
                <a:gd name="T77" fmla="*/ 13 h 330"/>
                <a:gd name="T78" fmla="*/ 80 w 325"/>
                <a:gd name="T79" fmla="*/ 16 h 330"/>
                <a:gd name="T80" fmla="*/ 65 w 325"/>
                <a:gd name="T81" fmla="*/ 7 h 330"/>
                <a:gd name="T82" fmla="*/ 39 w 325"/>
                <a:gd name="T83" fmla="*/ 2 h 330"/>
                <a:gd name="T84" fmla="*/ 20 w 325"/>
                <a:gd name="T85" fmla="*/ 4 h 330"/>
                <a:gd name="T86" fmla="*/ 14 w 325"/>
                <a:gd name="T87" fmla="*/ 4 h 330"/>
                <a:gd name="T88" fmla="*/ 4 w 325"/>
                <a:gd name="T89" fmla="*/ 10 h 330"/>
                <a:gd name="T90" fmla="*/ 3 w 325"/>
                <a:gd name="T91" fmla="*/ 45 h 330"/>
                <a:gd name="T92" fmla="*/ 19 w 325"/>
                <a:gd name="T93" fmla="*/ 321 h 330"/>
                <a:gd name="T94" fmla="*/ 132 w 325"/>
                <a:gd name="T95" fmla="*/ 321 h 330"/>
                <a:gd name="T96" fmla="*/ 189 w 325"/>
                <a:gd name="T97" fmla="*/ 321 h 330"/>
                <a:gd name="T98" fmla="*/ 194 w 325"/>
                <a:gd name="T99" fmla="*/ 322 h 330"/>
                <a:gd name="T100" fmla="*/ 203 w 325"/>
                <a:gd name="T101" fmla="*/ 314 h 330"/>
                <a:gd name="T102" fmla="*/ 217 w 325"/>
                <a:gd name="T103" fmla="*/ 322 h 330"/>
                <a:gd name="T104" fmla="*/ 257 w 325"/>
                <a:gd name="T105" fmla="*/ 325 h 330"/>
                <a:gd name="T106" fmla="*/ 277 w 325"/>
                <a:gd name="T107" fmla="*/ 321 h 330"/>
                <a:gd name="T108" fmla="*/ 297 w 325"/>
                <a:gd name="T109" fmla="*/ 303 h 330"/>
                <a:gd name="T110" fmla="*/ 317 w 325"/>
                <a:gd name="T111" fmla="*/ 286 h 330"/>
                <a:gd name="T112" fmla="*/ 318 w 325"/>
                <a:gd name="T113" fmla="*/ 278 h 330"/>
                <a:gd name="T114" fmla="*/ 255 w 325"/>
                <a:gd name="T115" fmla="*/ 136 h 330"/>
                <a:gd name="T116" fmla="*/ 255 w 325"/>
                <a:gd name="T117" fmla="*/ 136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5" h="330">
                  <a:moveTo>
                    <a:pt x="316" y="258"/>
                  </a:moveTo>
                  <a:cubicBezTo>
                    <a:pt x="316" y="258"/>
                    <a:pt x="316" y="258"/>
                    <a:pt x="316" y="258"/>
                  </a:cubicBezTo>
                  <a:cubicBezTo>
                    <a:pt x="316" y="258"/>
                    <a:pt x="317" y="258"/>
                    <a:pt x="317" y="258"/>
                  </a:cubicBezTo>
                  <a:cubicBezTo>
                    <a:pt x="318" y="258"/>
                    <a:pt x="319" y="258"/>
                    <a:pt x="319" y="258"/>
                  </a:cubicBezTo>
                  <a:cubicBezTo>
                    <a:pt x="320" y="258"/>
                    <a:pt x="321" y="258"/>
                    <a:pt x="322" y="258"/>
                  </a:cubicBezTo>
                  <a:cubicBezTo>
                    <a:pt x="325" y="258"/>
                    <a:pt x="325" y="258"/>
                    <a:pt x="325" y="258"/>
                  </a:cubicBezTo>
                  <a:cubicBezTo>
                    <a:pt x="323" y="255"/>
                    <a:pt x="323" y="255"/>
                    <a:pt x="323" y="255"/>
                  </a:cubicBezTo>
                  <a:cubicBezTo>
                    <a:pt x="322" y="254"/>
                    <a:pt x="321" y="253"/>
                    <a:pt x="320" y="253"/>
                  </a:cubicBezTo>
                  <a:cubicBezTo>
                    <a:pt x="320" y="253"/>
                    <a:pt x="320" y="253"/>
                    <a:pt x="320" y="253"/>
                  </a:cubicBezTo>
                  <a:cubicBezTo>
                    <a:pt x="319" y="252"/>
                    <a:pt x="318" y="251"/>
                    <a:pt x="317" y="251"/>
                  </a:cubicBezTo>
                  <a:cubicBezTo>
                    <a:pt x="317" y="250"/>
                    <a:pt x="317" y="250"/>
                    <a:pt x="317" y="250"/>
                  </a:cubicBezTo>
                  <a:cubicBezTo>
                    <a:pt x="316" y="249"/>
                    <a:pt x="315" y="249"/>
                    <a:pt x="315" y="248"/>
                  </a:cubicBezTo>
                  <a:cubicBezTo>
                    <a:pt x="314" y="247"/>
                    <a:pt x="313" y="246"/>
                    <a:pt x="313" y="246"/>
                  </a:cubicBezTo>
                  <a:cubicBezTo>
                    <a:pt x="312" y="245"/>
                    <a:pt x="312" y="245"/>
                    <a:pt x="311" y="244"/>
                  </a:cubicBezTo>
                  <a:cubicBezTo>
                    <a:pt x="310" y="243"/>
                    <a:pt x="309" y="242"/>
                    <a:pt x="308" y="241"/>
                  </a:cubicBezTo>
                  <a:cubicBezTo>
                    <a:pt x="308" y="241"/>
                    <a:pt x="308" y="240"/>
                    <a:pt x="308" y="240"/>
                  </a:cubicBezTo>
                  <a:cubicBezTo>
                    <a:pt x="307" y="239"/>
                    <a:pt x="307" y="239"/>
                    <a:pt x="307" y="238"/>
                  </a:cubicBezTo>
                  <a:cubicBezTo>
                    <a:pt x="306" y="237"/>
                    <a:pt x="306" y="236"/>
                    <a:pt x="305" y="236"/>
                  </a:cubicBezTo>
                  <a:cubicBezTo>
                    <a:pt x="305" y="236"/>
                    <a:pt x="304" y="235"/>
                    <a:pt x="304" y="235"/>
                  </a:cubicBezTo>
                  <a:cubicBezTo>
                    <a:pt x="303" y="233"/>
                    <a:pt x="302" y="230"/>
                    <a:pt x="301" y="228"/>
                  </a:cubicBezTo>
                  <a:cubicBezTo>
                    <a:pt x="301" y="227"/>
                    <a:pt x="300" y="227"/>
                    <a:pt x="300" y="226"/>
                  </a:cubicBezTo>
                  <a:cubicBezTo>
                    <a:pt x="299" y="224"/>
                    <a:pt x="298" y="222"/>
                    <a:pt x="297" y="220"/>
                  </a:cubicBezTo>
                  <a:cubicBezTo>
                    <a:pt x="296" y="219"/>
                    <a:pt x="296" y="219"/>
                    <a:pt x="295" y="218"/>
                  </a:cubicBezTo>
                  <a:cubicBezTo>
                    <a:pt x="295" y="217"/>
                    <a:pt x="295" y="217"/>
                    <a:pt x="295" y="217"/>
                  </a:cubicBezTo>
                  <a:cubicBezTo>
                    <a:pt x="294" y="215"/>
                    <a:pt x="292" y="213"/>
                    <a:pt x="291" y="211"/>
                  </a:cubicBezTo>
                  <a:cubicBezTo>
                    <a:pt x="291" y="211"/>
                    <a:pt x="291" y="210"/>
                    <a:pt x="290" y="209"/>
                  </a:cubicBezTo>
                  <a:cubicBezTo>
                    <a:pt x="290" y="208"/>
                    <a:pt x="290" y="208"/>
                    <a:pt x="289" y="207"/>
                  </a:cubicBezTo>
                  <a:cubicBezTo>
                    <a:pt x="289" y="206"/>
                    <a:pt x="288" y="205"/>
                    <a:pt x="287" y="204"/>
                  </a:cubicBezTo>
                  <a:cubicBezTo>
                    <a:pt x="287" y="203"/>
                    <a:pt x="287" y="203"/>
                    <a:pt x="286" y="202"/>
                  </a:cubicBezTo>
                  <a:cubicBezTo>
                    <a:pt x="285" y="200"/>
                    <a:pt x="285" y="199"/>
                    <a:pt x="284" y="196"/>
                  </a:cubicBezTo>
                  <a:cubicBezTo>
                    <a:pt x="283" y="195"/>
                    <a:pt x="283" y="194"/>
                    <a:pt x="282" y="193"/>
                  </a:cubicBezTo>
                  <a:cubicBezTo>
                    <a:pt x="279" y="185"/>
                    <a:pt x="275" y="177"/>
                    <a:pt x="270" y="170"/>
                  </a:cubicBezTo>
                  <a:cubicBezTo>
                    <a:pt x="268" y="167"/>
                    <a:pt x="266" y="163"/>
                    <a:pt x="266" y="158"/>
                  </a:cubicBezTo>
                  <a:cubicBezTo>
                    <a:pt x="266" y="157"/>
                    <a:pt x="265" y="156"/>
                    <a:pt x="265" y="155"/>
                  </a:cubicBezTo>
                  <a:cubicBezTo>
                    <a:pt x="265" y="152"/>
                    <a:pt x="264" y="147"/>
                    <a:pt x="262" y="144"/>
                  </a:cubicBezTo>
                  <a:cubicBezTo>
                    <a:pt x="261" y="143"/>
                    <a:pt x="261" y="143"/>
                    <a:pt x="260" y="142"/>
                  </a:cubicBezTo>
                  <a:cubicBezTo>
                    <a:pt x="260" y="142"/>
                    <a:pt x="260" y="141"/>
                    <a:pt x="259" y="141"/>
                  </a:cubicBezTo>
                  <a:cubicBezTo>
                    <a:pt x="260" y="141"/>
                    <a:pt x="261" y="141"/>
                    <a:pt x="261" y="140"/>
                  </a:cubicBezTo>
                  <a:cubicBezTo>
                    <a:pt x="263" y="141"/>
                    <a:pt x="266" y="142"/>
                    <a:pt x="266" y="142"/>
                  </a:cubicBezTo>
                  <a:cubicBezTo>
                    <a:pt x="268" y="142"/>
                    <a:pt x="268" y="142"/>
                    <a:pt x="268" y="142"/>
                  </a:cubicBezTo>
                  <a:cubicBezTo>
                    <a:pt x="268" y="141"/>
                    <a:pt x="268" y="141"/>
                    <a:pt x="268" y="141"/>
                  </a:cubicBezTo>
                  <a:cubicBezTo>
                    <a:pt x="269" y="140"/>
                    <a:pt x="269" y="139"/>
                    <a:pt x="269" y="138"/>
                  </a:cubicBezTo>
                  <a:cubicBezTo>
                    <a:pt x="269" y="137"/>
                    <a:pt x="267" y="136"/>
                    <a:pt x="266" y="135"/>
                  </a:cubicBezTo>
                  <a:cubicBezTo>
                    <a:pt x="266" y="135"/>
                    <a:pt x="266" y="135"/>
                    <a:pt x="266" y="135"/>
                  </a:cubicBezTo>
                  <a:cubicBezTo>
                    <a:pt x="264" y="134"/>
                    <a:pt x="262" y="132"/>
                    <a:pt x="260" y="131"/>
                  </a:cubicBezTo>
                  <a:cubicBezTo>
                    <a:pt x="259" y="130"/>
                    <a:pt x="258" y="129"/>
                    <a:pt x="257" y="128"/>
                  </a:cubicBezTo>
                  <a:cubicBezTo>
                    <a:pt x="256" y="127"/>
                    <a:pt x="256" y="126"/>
                    <a:pt x="255" y="125"/>
                  </a:cubicBezTo>
                  <a:cubicBezTo>
                    <a:pt x="254" y="125"/>
                    <a:pt x="253" y="124"/>
                    <a:pt x="252" y="124"/>
                  </a:cubicBezTo>
                  <a:cubicBezTo>
                    <a:pt x="251" y="123"/>
                    <a:pt x="251" y="122"/>
                    <a:pt x="250" y="121"/>
                  </a:cubicBezTo>
                  <a:cubicBezTo>
                    <a:pt x="245" y="116"/>
                    <a:pt x="242" y="112"/>
                    <a:pt x="239" y="108"/>
                  </a:cubicBezTo>
                  <a:cubicBezTo>
                    <a:pt x="238" y="107"/>
                    <a:pt x="238" y="107"/>
                    <a:pt x="238" y="107"/>
                  </a:cubicBezTo>
                  <a:cubicBezTo>
                    <a:pt x="237" y="105"/>
                    <a:pt x="235" y="104"/>
                    <a:pt x="234" y="102"/>
                  </a:cubicBezTo>
                  <a:cubicBezTo>
                    <a:pt x="234" y="101"/>
                    <a:pt x="233" y="100"/>
                    <a:pt x="233" y="99"/>
                  </a:cubicBezTo>
                  <a:cubicBezTo>
                    <a:pt x="232" y="98"/>
                    <a:pt x="232" y="96"/>
                    <a:pt x="231" y="95"/>
                  </a:cubicBezTo>
                  <a:cubicBezTo>
                    <a:pt x="230" y="94"/>
                    <a:pt x="229" y="93"/>
                    <a:pt x="228" y="92"/>
                  </a:cubicBezTo>
                  <a:cubicBezTo>
                    <a:pt x="227" y="91"/>
                    <a:pt x="226" y="90"/>
                    <a:pt x="226" y="90"/>
                  </a:cubicBezTo>
                  <a:cubicBezTo>
                    <a:pt x="226" y="89"/>
                    <a:pt x="226" y="89"/>
                    <a:pt x="226" y="88"/>
                  </a:cubicBezTo>
                  <a:cubicBezTo>
                    <a:pt x="226" y="87"/>
                    <a:pt x="226" y="87"/>
                    <a:pt x="226" y="86"/>
                  </a:cubicBezTo>
                  <a:cubicBezTo>
                    <a:pt x="226" y="86"/>
                    <a:pt x="226" y="85"/>
                    <a:pt x="226" y="84"/>
                  </a:cubicBezTo>
                  <a:cubicBezTo>
                    <a:pt x="226" y="84"/>
                    <a:pt x="226" y="83"/>
                    <a:pt x="226" y="82"/>
                  </a:cubicBezTo>
                  <a:cubicBezTo>
                    <a:pt x="226" y="79"/>
                    <a:pt x="224" y="77"/>
                    <a:pt x="222" y="74"/>
                  </a:cubicBezTo>
                  <a:cubicBezTo>
                    <a:pt x="221" y="73"/>
                    <a:pt x="220" y="73"/>
                    <a:pt x="219" y="72"/>
                  </a:cubicBezTo>
                  <a:cubicBezTo>
                    <a:pt x="218" y="71"/>
                    <a:pt x="217" y="71"/>
                    <a:pt x="217" y="70"/>
                  </a:cubicBezTo>
                  <a:cubicBezTo>
                    <a:pt x="216" y="69"/>
                    <a:pt x="217" y="66"/>
                    <a:pt x="218" y="65"/>
                  </a:cubicBezTo>
                  <a:cubicBezTo>
                    <a:pt x="219" y="64"/>
                    <a:pt x="219" y="63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3"/>
                    <a:pt x="220" y="64"/>
                    <a:pt x="221" y="65"/>
                  </a:cubicBezTo>
                  <a:cubicBezTo>
                    <a:pt x="221" y="65"/>
                    <a:pt x="221" y="66"/>
                    <a:pt x="221" y="66"/>
                  </a:cubicBezTo>
                  <a:cubicBezTo>
                    <a:pt x="222" y="67"/>
                    <a:pt x="222" y="67"/>
                    <a:pt x="222" y="68"/>
                  </a:cubicBezTo>
                  <a:cubicBezTo>
                    <a:pt x="222" y="68"/>
                    <a:pt x="222" y="69"/>
                    <a:pt x="223" y="69"/>
                  </a:cubicBezTo>
                  <a:cubicBezTo>
                    <a:pt x="223" y="70"/>
                    <a:pt x="223" y="72"/>
                    <a:pt x="224" y="73"/>
                  </a:cubicBezTo>
                  <a:cubicBezTo>
                    <a:pt x="225" y="74"/>
                    <a:pt x="225" y="75"/>
                    <a:pt x="226" y="76"/>
                  </a:cubicBezTo>
                  <a:cubicBezTo>
                    <a:pt x="226" y="77"/>
                    <a:pt x="227" y="78"/>
                    <a:pt x="228" y="80"/>
                  </a:cubicBezTo>
                  <a:cubicBezTo>
                    <a:pt x="228" y="80"/>
                    <a:pt x="228" y="80"/>
                    <a:pt x="228" y="80"/>
                  </a:cubicBezTo>
                  <a:cubicBezTo>
                    <a:pt x="229" y="83"/>
                    <a:pt x="231" y="85"/>
                    <a:pt x="233" y="86"/>
                  </a:cubicBezTo>
                  <a:cubicBezTo>
                    <a:pt x="233" y="87"/>
                    <a:pt x="233" y="87"/>
                    <a:pt x="233" y="87"/>
                  </a:cubicBezTo>
                  <a:cubicBezTo>
                    <a:pt x="235" y="89"/>
                    <a:pt x="237" y="90"/>
                    <a:pt x="237" y="91"/>
                  </a:cubicBezTo>
                  <a:cubicBezTo>
                    <a:pt x="237" y="93"/>
                    <a:pt x="237" y="94"/>
                    <a:pt x="237" y="96"/>
                  </a:cubicBezTo>
                  <a:cubicBezTo>
                    <a:pt x="238" y="97"/>
                    <a:pt x="238" y="98"/>
                    <a:pt x="238" y="99"/>
                  </a:cubicBezTo>
                  <a:cubicBezTo>
                    <a:pt x="238" y="104"/>
                    <a:pt x="242" y="107"/>
                    <a:pt x="245" y="110"/>
                  </a:cubicBezTo>
                  <a:cubicBezTo>
                    <a:pt x="246" y="111"/>
                    <a:pt x="247" y="112"/>
                    <a:pt x="247" y="112"/>
                  </a:cubicBezTo>
                  <a:cubicBezTo>
                    <a:pt x="248" y="113"/>
                    <a:pt x="249" y="114"/>
                    <a:pt x="249" y="114"/>
                  </a:cubicBezTo>
                  <a:cubicBezTo>
                    <a:pt x="250" y="115"/>
                    <a:pt x="251" y="117"/>
                    <a:pt x="252" y="118"/>
                  </a:cubicBezTo>
                  <a:cubicBezTo>
                    <a:pt x="253" y="118"/>
                    <a:pt x="253" y="119"/>
                    <a:pt x="254" y="120"/>
                  </a:cubicBezTo>
                  <a:cubicBezTo>
                    <a:pt x="255" y="122"/>
                    <a:pt x="256" y="123"/>
                    <a:pt x="258" y="125"/>
                  </a:cubicBezTo>
                  <a:cubicBezTo>
                    <a:pt x="259" y="125"/>
                    <a:pt x="260" y="126"/>
                    <a:pt x="261" y="127"/>
                  </a:cubicBezTo>
                  <a:cubicBezTo>
                    <a:pt x="262" y="127"/>
                    <a:pt x="263" y="128"/>
                    <a:pt x="264" y="129"/>
                  </a:cubicBezTo>
                  <a:cubicBezTo>
                    <a:pt x="264" y="129"/>
                    <a:pt x="265" y="129"/>
                    <a:pt x="265" y="130"/>
                  </a:cubicBezTo>
                  <a:cubicBezTo>
                    <a:pt x="266" y="131"/>
                    <a:pt x="268" y="133"/>
                    <a:pt x="270" y="133"/>
                  </a:cubicBezTo>
                  <a:cubicBezTo>
                    <a:pt x="271" y="133"/>
                    <a:pt x="272" y="132"/>
                    <a:pt x="273" y="132"/>
                  </a:cubicBezTo>
                  <a:cubicBezTo>
                    <a:pt x="274" y="130"/>
                    <a:pt x="275" y="129"/>
                    <a:pt x="276" y="127"/>
                  </a:cubicBezTo>
                  <a:cubicBezTo>
                    <a:pt x="277" y="126"/>
                    <a:pt x="277" y="125"/>
                    <a:pt x="278" y="125"/>
                  </a:cubicBezTo>
                  <a:cubicBezTo>
                    <a:pt x="280" y="122"/>
                    <a:pt x="280" y="120"/>
                    <a:pt x="279" y="116"/>
                  </a:cubicBezTo>
                  <a:cubicBezTo>
                    <a:pt x="279" y="116"/>
                    <a:pt x="278" y="116"/>
                    <a:pt x="278" y="115"/>
                  </a:cubicBezTo>
                  <a:cubicBezTo>
                    <a:pt x="277" y="113"/>
                    <a:pt x="277" y="112"/>
                    <a:pt x="277" y="110"/>
                  </a:cubicBezTo>
                  <a:cubicBezTo>
                    <a:pt x="278" y="109"/>
                    <a:pt x="278" y="107"/>
                    <a:pt x="279" y="105"/>
                  </a:cubicBezTo>
                  <a:cubicBezTo>
                    <a:pt x="280" y="104"/>
                    <a:pt x="280" y="103"/>
                    <a:pt x="280" y="102"/>
                  </a:cubicBezTo>
                  <a:cubicBezTo>
                    <a:pt x="282" y="98"/>
                    <a:pt x="282" y="93"/>
                    <a:pt x="283" y="88"/>
                  </a:cubicBezTo>
                  <a:cubicBezTo>
                    <a:pt x="283" y="86"/>
                    <a:pt x="283" y="84"/>
                    <a:pt x="283" y="82"/>
                  </a:cubicBezTo>
                  <a:cubicBezTo>
                    <a:pt x="284" y="81"/>
                    <a:pt x="284" y="78"/>
                    <a:pt x="285" y="77"/>
                  </a:cubicBezTo>
                  <a:cubicBezTo>
                    <a:pt x="285" y="77"/>
                    <a:pt x="285" y="77"/>
                    <a:pt x="285" y="77"/>
                  </a:cubicBezTo>
                  <a:cubicBezTo>
                    <a:pt x="285" y="67"/>
                    <a:pt x="285" y="67"/>
                    <a:pt x="285" y="67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60" y="11"/>
                    <a:pt x="260" y="11"/>
                    <a:pt x="260" y="11"/>
                  </a:cubicBezTo>
                  <a:cubicBezTo>
                    <a:pt x="256" y="14"/>
                    <a:pt x="250" y="15"/>
                    <a:pt x="245" y="16"/>
                  </a:cubicBezTo>
                  <a:cubicBezTo>
                    <a:pt x="243" y="16"/>
                    <a:pt x="243" y="16"/>
                    <a:pt x="243" y="16"/>
                  </a:cubicBezTo>
                  <a:cubicBezTo>
                    <a:pt x="241" y="16"/>
                    <a:pt x="239" y="16"/>
                    <a:pt x="237" y="16"/>
                  </a:cubicBezTo>
                  <a:cubicBezTo>
                    <a:pt x="236" y="16"/>
                    <a:pt x="235" y="16"/>
                    <a:pt x="234" y="16"/>
                  </a:cubicBezTo>
                  <a:cubicBezTo>
                    <a:pt x="233" y="16"/>
                    <a:pt x="233" y="16"/>
                    <a:pt x="233" y="16"/>
                  </a:cubicBezTo>
                  <a:cubicBezTo>
                    <a:pt x="232" y="16"/>
                    <a:pt x="231" y="16"/>
                    <a:pt x="230" y="16"/>
                  </a:cubicBezTo>
                  <a:cubicBezTo>
                    <a:pt x="229" y="16"/>
                    <a:pt x="228" y="16"/>
                    <a:pt x="227" y="16"/>
                  </a:cubicBezTo>
                  <a:cubicBezTo>
                    <a:pt x="226" y="16"/>
                    <a:pt x="224" y="17"/>
                    <a:pt x="223" y="18"/>
                  </a:cubicBezTo>
                  <a:cubicBezTo>
                    <a:pt x="223" y="18"/>
                    <a:pt x="222" y="19"/>
                    <a:pt x="222" y="19"/>
                  </a:cubicBezTo>
                  <a:cubicBezTo>
                    <a:pt x="221" y="19"/>
                    <a:pt x="221" y="19"/>
                    <a:pt x="221" y="19"/>
                  </a:cubicBezTo>
                  <a:cubicBezTo>
                    <a:pt x="220" y="19"/>
                    <a:pt x="218" y="18"/>
                    <a:pt x="217" y="17"/>
                  </a:cubicBezTo>
                  <a:cubicBezTo>
                    <a:pt x="216" y="16"/>
                    <a:pt x="215" y="15"/>
                    <a:pt x="214" y="15"/>
                  </a:cubicBezTo>
                  <a:cubicBezTo>
                    <a:pt x="213" y="14"/>
                    <a:pt x="212" y="14"/>
                    <a:pt x="211" y="14"/>
                  </a:cubicBezTo>
                  <a:cubicBezTo>
                    <a:pt x="209" y="14"/>
                    <a:pt x="207" y="15"/>
                    <a:pt x="205" y="17"/>
                  </a:cubicBezTo>
                  <a:cubicBezTo>
                    <a:pt x="204" y="15"/>
                    <a:pt x="204" y="14"/>
                    <a:pt x="202" y="13"/>
                  </a:cubicBezTo>
                  <a:cubicBezTo>
                    <a:pt x="201" y="13"/>
                    <a:pt x="200" y="13"/>
                    <a:pt x="200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9" y="12"/>
                    <a:pt x="199" y="12"/>
                    <a:pt x="199" y="12"/>
                  </a:cubicBezTo>
                  <a:cubicBezTo>
                    <a:pt x="200" y="12"/>
                    <a:pt x="201" y="12"/>
                    <a:pt x="202" y="11"/>
                  </a:cubicBezTo>
                  <a:cubicBezTo>
                    <a:pt x="203" y="10"/>
                    <a:pt x="203" y="9"/>
                    <a:pt x="203" y="8"/>
                  </a:cubicBezTo>
                  <a:cubicBezTo>
                    <a:pt x="202" y="6"/>
                    <a:pt x="199" y="5"/>
                    <a:pt x="199" y="5"/>
                  </a:cubicBezTo>
                  <a:cubicBezTo>
                    <a:pt x="198" y="4"/>
                    <a:pt x="197" y="4"/>
                    <a:pt x="196" y="4"/>
                  </a:cubicBezTo>
                  <a:cubicBezTo>
                    <a:pt x="195" y="4"/>
                    <a:pt x="194" y="4"/>
                    <a:pt x="193" y="5"/>
                  </a:cubicBezTo>
                  <a:cubicBezTo>
                    <a:pt x="192" y="5"/>
                    <a:pt x="192" y="5"/>
                    <a:pt x="191" y="6"/>
                  </a:cubicBezTo>
                  <a:cubicBezTo>
                    <a:pt x="191" y="6"/>
                    <a:pt x="190" y="7"/>
                    <a:pt x="190" y="7"/>
                  </a:cubicBezTo>
                  <a:cubicBezTo>
                    <a:pt x="189" y="7"/>
                    <a:pt x="188" y="6"/>
                    <a:pt x="188" y="6"/>
                  </a:cubicBezTo>
                  <a:cubicBezTo>
                    <a:pt x="187" y="5"/>
                    <a:pt x="186" y="5"/>
                    <a:pt x="185" y="4"/>
                  </a:cubicBezTo>
                  <a:cubicBezTo>
                    <a:pt x="182" y="2"/>
                    <a:pt x="179" y="0"/>
                    <a:pt x="176" y="0"/>
                  </a:cubicBezTo>
                  <a:cubicBezTo>
                    <a:pt x="175" y="0"/>
                    <a:pt x="175" y="0"/>
                    <a:pt x="174" y="0"/>
                  </a:cubicBezTo>
                  <a:cubicBezTo>
                    <a:pt x="173" y="0"/>
                    <a:pt x="163" y="3"/>
                    <a:pt x="162" y="6"/>
                  </a:cubicBezTo>
                  <a:cubicBezTo>
                    <a:pt x="162" y="6"/>
                    <a:pt x="161" y="6"/>
                    <a:pt x="161" y="6"/>
                  </a:cubicBezTo>
                  <a:cubicBezTo>
                    <a:pt x="160" y="6"/>
                    <a:pt x="159" y="6"/>
                    <a:pt x="158" y="6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55" y="6"/>
                    <a:pt x="154" y="8"/>
                    <a:pt x="153" y="10"/>
                  </a:cubicBezTo>
                  <a:cubicBezTo>
                    <a:pt x="153" y="11"/>
                    <a:pt x="152" y="11"/>
                    <a:pt x="152" y="12"/>
                  </a:cubicBezTo>
                  <a:cubicBezTo>
                    <a:pt x="151" y="12"/>
                    <a:pt x="151" y="12"/>
                    <a:pt x="149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7" y="12"/>
                    <a:pt x="147" y="13"/>
                    <a:pt x="146" y="13"/>
                  </a:cubicBezTo>
                  <a:cubicBezTo>
                    <a:pt x="142" y="13"/>
                    <a:pt x="139" y="16"/>
                    <a:pt x="136" y="19"/>
                  </a:cubicBezTo>
                  <a:cubicBezTo>
                    <a:pt x="134" y="20"/>
                    <a:pt x="133" y="22"/>
                    <a:pt x="132" y="22"/>
                  </a:cubicBezTo>
                  <a:cubicBezTo>
                    <a:pt x="128" y="25"/>
                    <a:pt x="125" y="26"/>
                    <a:pt x="122" y="26"/>
                  </a:cubicBezTo>
                  <a:cubicBezTo>
                    <a:pt x="121" y="26"/>
                    <a:pt x="120" y="26"/>
                    <a:pt x="119" y="26"/>
                  </a:cubicBezTo>
                  <a:cubicBezTo>
                    <a:pt x="118" y="25"/>
                    <a:pt x="117" y="25"/>
                    <a:pt x="116" y="24"/>
                  </a:cubicBezTo>
                  <a:cubicBezTo>
                    <a:pt x="115" y="23"/>
                    <a:pt x="115" y="23"/>
                    <a:pt x="114" y="23"/>
                  </a:cubicBezTo>
                  <a:cubicBezTo>
                    <a:pt x="113" y="22"/>
                    <a:pt x="111" y="21"/>
                    <a:pt x="110" y="21"/>
                  </a:cubicBezTo>
                  <a:cubicBezTo>
                    <a:pt x="109" y="20"/>
                    <a:pt x="108" y="20"/>
                    <a:pt x="107" y="20"/>
                  </a:cubicBezTo>
                  <a:cubicBezTo>
                    <a:pt x="104" y="18"/>
                    <a:pt x="102" y="18"/>
                    <a:pt x="99" y="18"/>
                  </a:cubicBezTo>
                  <a:cubicBezTo>
                    <a:pt x="98" y="18"/>
                    <a:pt x="96" y="18"/>
                    <a:pt x="95" y="18"/>
                  </a:cubicBezTo>
                  <a:cubicBezTo>
                    <a:pt x="94" y="18"/>
                    <a:pt x="93" y="18"/>
                    <a:pt x="91" y="17"/>
                  </a:cubicBezTo>
                  <a:cubicBezTo>
                    <a:pt x="90" y="17"/>
                    <a:pt x="90" y="17"/>
                    <a:pt x="89" y="16"/>
                  </a:cubicBezTo>
                  <a:cubicBezTo>
                    <a:pt x="89" y="16"/>
                    <a:pt x="88" y="15"/>
                    <a:pt x="88" y="15"/>
                  </a:cubicBezTo>
                  <a:cubicBezTo>
                    <a:pt x="86" y="14"/>
                    <a:pt x="84" y="13"/>
                    <a:pt x="83" y="13"/>
                  </a:cubicBezTo>
                  <a:cubicBezTo>
                    <a:pt x="82" y="13"/>
                    <a:pt x="82" y="13"/>
                    <a:pt x="81" y="13"/>
                  </a:cubicBezTo>
                  <a:cubicBezTo>
                    <a:pt x="81" y="14"/>
                    <a:pt x="80" y="14"/>
                    <a:pt x="80" y="14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77" y="13"/>
                    <a:pt x="76" y="13"/>
                    <a:pt x="75" y="12"/>
                  </a:cubicBezTo>
                  <a:cubicBezTo>
                    <a:pt x="72" y="10"/>
                    <a:pt x="71" y="9"/>
                    <a:pt x="68" y="8"/>
                  </a:cubicBezTo>
                  <a:cubicBezTo>
                    <a:pt x="67" y="8"/>
                    <a:pt x="66" y="8"/>
                    <a:pt x="65" y="7"/>
                  </a:cubicBezTo>
                  <a:cubicBezTo>
                    <a:pt x="64" y="7"/>
                    <a:pt x="63" y="6"/>
                    <a:pt x="62" y="6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58" y="6"/>
                    <a:pt x="56" y="5"/>
                    <a:pt x="54" y="5"/>
                  </a:cubicBezTo>
                  <a:cubicBezTo>
                    <a:pt x="47" y="5"/>
                    <a:pt x="42" y="4"/>
                    <a:pt x="39" y="2"/>
                  </a:cubicBezTo>
                  <a:cubicBezTo>
                    <a:pt x="37" y="1"/>
                    <a:pt x="34" y="1"/>
                    <a:pt x="32" y="1"/>
                  </a:cubicBezTo>
                  <a:cubicBezTo>
                    <a:pt x="29" y="1"/>
                    <a:pt x="27" y="1"/>
                    <a:pt x="25" y="2"/>
                  </a:cubicBezTo>
                  <a:cubicBezTo>
                    <a:pt x="24" y="2"/>
                    <a:pt x="24" y="3"/>
                    <a:pt x="23" y="3"/>
                  </a:cubicBezTo>
                  <a:cubicBezTo>
                    <a:pt x="22" y="3"/>
                    <a:pt x="21" y="3"/>
                    <a:pt x="20" y="4"/>
                  </a:cubicBezTo>
                  <a:cubicBezTo>
                    <a:pt x="19" y="4"/>
                    <a:pt x="19" y="4"/>
                    <a:pt x="18" y="4"/>
                  </a:cubicBezTo>
                  <a:cubicBezTo>
                    <a:pt x="18" y="4"/>
                    <a:pt x="17" y="4"/>
                    <a:pt x="17" y="4"/>
                  </a:cubicBezTo>
                  <a:cubicBezTo>
                    <a:pt x="16" y="4"/>
                    <a:pt x="16" y="4"/>
                    <a:pt x="15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3" y="4"/>
                    <a:pt x="13" y="4"/>
                  </a:cubicBezTo>
                  <a:cubicBezTo>
                    <a:pt x="13" y="4"/>
                    <a:pt x="12" y="0"/>
                    <a:pt x="12" y="0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5"/>
                    <a:pt x="5" y="8"/>
                    <a:pt x="4" y="10"/>
                  </a:cubicBezTo>
                  <a:cubicBezTo>
                    <a:pt x="2" y="14"/>
                    <a:pt x="3" y="18"/>
                    <a:pt x="5" y="21"/>
                  </a:cubicBezTo>
                  <a:cubicBezTo>
                    <a:pt x="5" y="22"/>
                    <a:pt x="5" y="23"/>
                    <a:pt x="6" y="24"/>
                  </a:cubicBezTo>
                  <a:cubicBezTo>
                    <a:pt x="7" y="29"/>
                    <a:pt x="8" y="35"/>
                    <a:pt x="6" y="40"/>
                  </a:cubicBezTo>
                  <a:cubicBezTo>
                    <a:pt x="6" y="42"/>
                    <a:pt x="5" y="43"/>
                    <a:pt x="3" y="45"/>
                  </a:cubicBezTo>
                  <a:cubicBezTo>
                    <a:pt x="1" y="47"/>
                    <a:pt x="0" y="49"/>
                    <a:pt x="0" y="53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7" y="321"/>
                    <a:pt x="17" y="321"/>
                    <a:pt x="17" y="321"/>
                  </a:cubicBezTo>
                  <a:cubicBezTo>
                    <a:pt x="19" y="321"/>
                    <a:pt x="19" y="321"/>
                    <a:pt x="19" y="321"/>
                  </a:cubicBezTo>
                  <a:cubicBezTo>
                    <a:pt x="28" y="321"/>
                    <a:pt x="37" y="321"/>
                    <a:pt x="46" y="321"/>
                  </a:cubicBezTo>
                  <a:cubicBezTo>
                    <a:pt x="56" y="321"/>
                    <a:pt x="66" y="321"/>
                    <a:pt x="77" y="321"/>
                  </a:cubicBezTo>
                  <a:cubicBezTo>
                    <a:pt x="93" y="321"/>
                    <a:pt x="93" y="321"/>
                    <a:pt x="93" y="321"/>
                  </a:cubicBezTo>
                  <a:cubicBezTo>
                    <a:pt x="106" y="321"/>
                    <a:pt x="119" y="321"/>
                    <a:pt x="132" y="321"/>
                  </a:cubicBezTo>
                  <a:cubicBezTo>
                    <a:pt x="147" y="321"/>
                    <a:pt x="161" y="321"/>
                    <a:pt x="173" y="321"/>
                  </a:cubicBezTo>
                  <a:cubicBezTo>
                    <a:pt x="178" y="321"/>
                    <a:pt x="178" y="321"/>
                    <a:pt x="178" y="321"/>
                  </a:cubicBezTo>
                  <a:cubicBezTo>
                    <a:pt x="180" y="321"/>
                    <a:pt x="183" y="321"/>
                    <a:pt x="186" y="321"/>
                  </a:cubicBezTo>
                  <a:cubicBezTo>
                    <a:pt x="187" y="321"/>
                    <a:pt x="188" y="321"/>
                    <a:pt x="189" y="321"/>
                  </a:cubicBezTo>
                  <a:cubicBezTo>
                    <a:pt x="190" y="321"/>
                    <a:pt x="191" y="321"/>
                    <a:pt x="191" y="321"/>
                  </a:cubicBezTo>
                  <a:cubicBezTo>
                    <a:pt x="192" y="322"/>
                    <a:pt x="193" y="322"/>
                    <a:pt x="193" y="322"/>
                  </a:cubicBezTo>
                  <a:cubicBezTo>
                    <a:pt x="194" y="322"/>
                    <a:pt x="194" y="322"/>
                    <a:pt x="194" y="322"/>
                  </a:cubicBezTo>
                  <a:cubicBezTo>
                    <a:pt x="194" y="322"/>
                    <a:pt x="194" y="322"/>
                    <a:pt x="194" y="322"/>
                  </a:cubicBezTo>
                  <a:cubicBezTo>
                    <a:pt x="196" y="321"/>
                    <a:pt x="197" y="319"/>
                    <a:pt x="198" y="317"/>
                  </a:cubicBezTo>
                  <a:cubicBezTo>
                    <a:pt x="199" y="316"/>
                    <a:pt x="200" y="314"/>
                    <a:pt x="201" y="314"/>
                  </a:cubicBezTo>
                  <a:cubicBezTo>
                    <a:pt x="201" y="314"/>
                    <a:pt x="201" y="314"/>
                    <a:pt x="202" y="314"/>
                  </a:cubicBezTo>
                  <a:cubicBezTo>
                    <a:pt x="202" y="314"/>
                    <a:pt x="202" y="314"/>
                    <a:pt x="203" y="314"/>
                  </a:cubicBezTo>
                  <a:cubicBezTo>
                    <a:pt x="204" y="315"/>
                    <a:pt x="204" y="317"/>
                    <a:pt x="204" y="319"/>
                  </a:cubicBezTo>
                  <a:cubicBezTo>
                    <a:pt x="203" y="321"/>
                    <a:pt x="203" y="321"/>
                    <a:pt x="203" y="321"/>
                  </a:cubicBezTo>
                  <a:cubicBezTo>
                    <a:pt x="205" y="321"/>
                    <a:pt x="205" y="321"/>
                    <a:pt x="205" y="321"/>
                  </a:cubicBezTo>
                  <a:cubicBezTo>
                    <a:pt x="209" y="322"/>
                    <a:pt x="213" y="322"/>
                    <a:pt x="217" y="322"/>
                  </a:cubicBezTo>
                  <a:cubicBezTo>
                    <a:pt x="223" y="322"/>
                    <a:pt x="229" y="322"/>
                    <a:pt x="234" y="321"/>
                  </a:cubicBezTo>
                  <a:cubicBezTo>
                    <a:pt x="237" y="321"/>
                    <a:pt x="237" y="321"/>
                    <a:pt x="237" y="321"/>
                  </a:cubicBezTo>
                  <a:cubicBezTo>
                    <a:pt x="239" y="321"/>
                    <a:pt x="241" y="321"/>
                    <a:pt x="243" y="321"/>
                  </a:cubicBezTo>
                  <a:cubicBezTo>
                    <a:pt x="248" y="321"/>
                    <a:pt x="253" y="321"/>
                    <a:pt x="257" y="325"/>
                  </a:cubicBezTo>
                  <a:cubicBezTo>
                    <a:pt x="259" y="328"/>
                    <a:pt x="264" y="330"/>
                    <a:pt x="268" y="330"/>
                  </a:cubicBezTo>
                  <a:cubicBezTo>
                    <a:pt x="268" y="330"/>
                    <a:pt x="269" y="330"/>
                    <a:pt x="269" y="330"/>
                  </a:cubicBezTo>
                  <a:cubicBezTo>
                    <a:pt x="272" y="329"/>
                    <a:pt x="274" y="328"/>
                    <a:pt x="275" y="325"/>
                  </a:cubicBezTo>
                  <a:cubicBezTo>
                    <a:pt x="276" y="324"/>
                    <a:pt x="276" y="323"/>
                    <a:pt x="277" y="321"/>
                  </a:cubicBezTo>
                  <a:cubicBezTo>
                    <a:pt x="277" y="319"/>
                    <a:pt x="278" y="317"/>
                    <a:pt x="280" y="315"/>
                  </a:cubicBezTo>
                  <a:cubicBezTo>
                    <a:pt x="282" y="314"/>
                    <a:pt x="284" y="314"/>
                    <a:pt x="286" y="313"/>
                  </a:cubicBezTo>
                  <a:cubicBezTo>
                    <a:pt x="287" y="313"/>
                    <a:pt x="289" y="313"/>
                    <a:pt x="290" y="313"/>
                  </a:cubicBezTo>
                  <a:cubicBezTo>
                    <a:pt x="294" y="311"/>
                    <a:pt x="296" y="307"/>
                    <a:pt x="297" y="303"/>
                  </a:cubicBezTo>
                  <a:cubicBezTo>
                    <a:pt x="298" y="300"/>
                    <a:pt x="299" y="297"/>
                    <a:pt x="301" y="295"/>
                  </a:cubicBezTo>
                  <a:cubicBezTo>
                    <a:pt x="303" y="294"/>
                    <a:pt x="304" y="294"/>
                    <a:pt x="306" y="293"/>
                  </a:cubicBezTo>
                  <a:cubicBezTo>
                    <a:pt x="308" y="293"/>
                    <a:pt x="309" y="293"/>
                    <a:pt x="311" y="292"/>
                  </a:cubicBezTo>
                  <a:cubicBezTo>
                    <a:pt x="314" y="291"/>
                    <a:pt x="315" y="288"/>
                    <a:pt x="317" y="286"/>
                  </a:cubicBezTo>
                  <a:cubicBezTo>
                    <a:pt x="318" y="285"/>
                    <a:pt x="318" y="285"/>
                    <a:pt x="318" y="284"/>
                  </a:cubicBezTo>
                  <a:cubicBezTo>
                    <a:pt x="320" y="283"/>
                    <a:pt x="320" y="283"/>
                    <a:pt x="320" y="283"/>
                  </a:cubicBezTo>
                  <a:cubicBezTo>
                    <a:pt x="320" y="283"/>
                    <a:pt x="319" y="281"/>
                    <a:pt x="319" y="281"/>
                  </a:cubicBezTo>
                  <a:cubicBezTo>
                    <a:pt x="319" y="280"/>
                    <a:pt x="318" y="279"/>
                    <a:pt x="318" y="278"/>
                  </a:cubicBezTo>
                  <a:cubicBezTo>
                    <a:pt x="317" y="275"/>
                    <a:pt x="316" y="272"/>
                    <a:pt x="316" y="269"/>
                  </a:cubicBezTo>
                  <a:cubicBezTo>
                    <a:pt x="316" y="266"/>
                    <a:pt x="316" y="263"/>
                    <a:pt x="316" y="260"/>
                  </a:cubicBezTo>
                  <a:cubicBezTo>
                    <a:pt x="316" y="259"/>
                    <a:pt x="316" y="259"/>
                    <a:pt x="316" y="258"/>
                  </a:cubicBezTo>
                  <a:close/>
                  <a:moveTo>
                    <a:pt x="255" y="136"/>
                  </a:moveTo>
                  <a:cubicBezTo>
                    <a:pt x="255" y="136"/>
                    <a:pt x="256" y="136"/>
                    <a:pt x="256" y="137"/>
                  </a:cubicBezTo>
                  <a:cubicBezTo>
                    <a:pt x="256" y="137"/>
                    <a:pt x="256" y="137"/>
                    <a:pt x="256" y="137"/>
                  </a:cubicBezTo>
                  <a:cubicBezTo>
                    <a:pt x="256" y="137"/>
                    <a:pt x="256" y="137"/>
                    <a:pt x="256" y="138"/>
                  </a:cubicBezTo>
                  <a:cubicBezTo>
                    <a:pt x="255" y="137"/>
                    <a:pt x="255" y="136"/>
                    <a:pt x="255" y="136"/>
                  </a:cubicBez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4" name="Freeform 13"/>
            <p:cNvSpPr>
              <a:spLocks/>
            </p:cNvSpPr>
            <p:nvPr/>
          </p:nvSpPr>
          <p:spPr bwMode="auto">
            <a:xfrm>
              <a:off x="8300903" y="3533148"/>
              <a:ext cx="43153" cy="42464"/>
            </a:xfrm>
            <a:custGeom>
              <a:avLst/>
              <a:gdLst>
                <a:gd name="T0" fmla="*/ 12 w 16"/>
                <a:gd name="T1" fmla="*/ 0 h 17"/>
                <a:gd name="T2" fmla="*/ 9 w 16"/>
                <a:gd name="T3" fmla="*/ 0 h 17"/>
                <a:gd name="T4" fmla="*/ 5 w 16"/>
                <a:gd name="T5" fmla="*/ 3 h 17"/>
                <a:gd name="T6" fmla="*/ 3 w 16"/>
                <a:gd name="T7" fmla="*/ 4 h 17"/>
                <a:gd name="T8" fmla="*/ 1 w 16"/>
                <a:gd name="T9" fmla="*/ 11 h 17"/>
                <a:gd name="T10" fmla="*/ 3 w 16"/>
                <a:gd name="T11" fmla="*/ 17 h 17"/>
                <a:gd name="T12" fmla="*/ 5 w 16"/>
                <a:gd name="T13" fmla="*/ 17 h 17"/>
                <a:gd name="T14" fmla="*/ 9 w 16"/>
                <a:gd name="T15" fmla="*/ 11 h 17"/>
                <a:gd name="T16" fmla="*/ 10 w 16"/>
                <a:gd name="T17" fmla="*/ 9 h 17"/>
                <a:gd name="T18" fmla="*/ 12 w 16"/>
                <a:gd name="T19" fmla="*/ 8 h 17"/>
                <a:gd name="T20" fmla="*/ 14 w 16"/>
                <a:gd name="T21" fmla="*/ 6 h 17"/>
                <a:gd name="T22" fmla="*/ 16 w 16"/>
                <a:gd name="T23" fmla="*/ 2 h 17"/>
                <a:gd name="T24" fmla="*/ 12 w 16"/>
                <a:gd name="T2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17">
                  <a:moveTo>
                    <a:pt x="12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7" y="1"/>
                    <a:pt x="6" y="2"/>
                    <a:pt x="5" y="3"/>
                  </a:cubicBezTo>
                  <a:cubicBezTo>
                    <a:pt x="4" y="3"/>
                    <a:pt x="3" y="4"/>
                    <a:pt x="3" y="4"/>
                  </a:cubicBezTo>
                  <a:cubicBezTo>
                    <a:pt x="1" y="5"/>
                    <a:pt x="0" y="9"/>
                    <a:pt x="1" y="11"/>
                  </a:cubicBezTo>
                  <a:cubicBezTo>
                    <a:pt x="1" y="12"/>
                    <a:pt x="1" y="16"/>
                    <a:pt x="3" y="17"/>
                  </a:cubicBezTo>
                  <a:cubicBezTo>
                    <a:pt x="4" y="17"/>
                    <a:pt x="4" y="17"/>
                    <a:pt x="5" y="17"/>
                  </a:cubicBezTo>
                  <a:cubicBezTo>
                    <a:pt x="8" y="17"/>
                    <a:pt x="9" y="13"/>
                    <a:pt x="9" y="11"/>
                  </a:cubicBezTo>
                  <a:cubicBezTo>
                    <a:pt x="9" y="10"/>
                    <a:pt x="10" y="10"/>
                    <a:pt x="10" y="9"/>
                  </a:cubicBezTo>
                  <a:cubicBezTo>
                    <a:pt x="10" y="8"/>
                    <a:pt x="10" y="8"/>
                    <a:pt x="12" y="8"/>
                  </a:cubicBezTo>
                  <a:cubicBezTo>
                    <a:pt x="12" y="7"/>
                    <a:pt x="13" y="7"/>
                    <a:pt x="14" y="6"/>
                  </a:cubicBezTo>
                  <a:cubicBezTo>
                    <a:pt x="16" y="5"/>
                    <a:pt x="16" y="3"/>
                    <a:pt x="16" y="2"/>
                  </a:cubicBezTo>
                  <a:cubicBezTo>
                    <a:pt x="16" y="1"/>
                    <a:pt x="15" y="0"/>
                    <a:pt x="12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5" name="Freeform 14"/>
            <p:cNvSpPr>
              <a:spLocks/>
            </p:cNvSpPr>
            <p:nvPr/>
          </p:nvSpPr>
          <p:spPr bwMode="auto">
            <a:xfrm>
              <a:off x="8367865" y="3429043"/>
              <a:ext cx="25296" cy="24656"/>
            </a:xfrm>
            <a:custGeom>
              <a:avLst/>
              <a:gdLst>
                <a:gd name="T0" fmla="*/ 7 w 9"/>
                <a:gd name="T1" fmla="*/ 1 h 10"/>
                <a:gd name="T2" fmla="*/ 5 w 9"/>
                <a:gd name="T3" fmla="*/ 0 h 10"/>
                <a:gd name="T4" fmla="*/ 2 w 9"/>
                <a:gd name="T5" fmla="*/ 1 h 10"/>
                <a:gd name="T6" fmla="*/ 0 w 9"/>
                <a:gd name="T7" fmla="*/ 8 h 10"/>
                <a:gd name="T8" fmla="*/ 0 w 9"/>
                <a:gd name="T9" fmla="*/ 9 h 10"/>
                <a:gd name="T10" fmla="*/ 2 w 9"/>
                <a:gd name="T11" fmla="*/ 10 h 10"/>
                <a:gd name="T12" fmla="*/ 2 w 9"/>
                <a:gd name="T13" fmla="*/ 10 h 10"/>
                <a:gd name="T14" fmla="*/ 2 w 9"/>
                <a:gd name="T15" fmla="*/ 10 h 10"/>
                <a:gd name="T16" fmla="*/ 9 w 9"/>
                <a:gd name="T17" fmla="*/ 5 h 10"/>
                <a:gd name="T18" fmla="*/ 7 w 9"/>
                <a:gd name="T1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10">
                  <a:moveTo>
                    <a:pt x="7" y="1"/>
                  </a:move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3"/>
                    <a:pt x="0" y="7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5" y="10"/>
                    <a:pt x="8" y="7"/>
                    <a:pt x="9" y="5"/>
                  </a:cubicBezTo>
                  <a:cubicBezTo>
                    <a:pt x="9" y="3"/>
                    <a:pt x="9" y="2"/>
                    <a:pt x="7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6" name="Freeform 15"/>
            <p:cNvSpPr>
              <a:spLocks/>
            </p:cNvSpPr>
            <p:nvPr/>
          </p:nvSpPr>
          <p:spPr bwMode="auto">
            <a:xfrm>
              <a:off x="5952793" y="2314025"/>
              <a:ext cx="40177" cy="52053"/>
            </a:xfrm>
            <a:custGeom>
              <a:avLst/>
              <a:gdLst>
                <a:gd name="T0" fmla="*/ 6 w 15"/>
                <a:gd name="T1" fmla="*/ 0 h 21"/>
                <a:gd name="T2" fmla="*/ 2 w 15"/>
                <a:gd name="T3" fmla="*/ 4 h 21"/>
                <a:gd name="T4" fmla="*/ 1 w 15"/>
                <a:gd name="T5" fmla="*/ 13 h 21"/>
                <a:gd name="T6" fmla="*/ 3 w 15"/>
                <a:gd name="T7" fmla="*/ 15 h 21"/>
                <a:gd name="T8" fmla="*/ 4 w 15"/>
                <a:gd name="T9" fmla="*/ 16 h 21"/>
                <a:gd name="T10" fmla="*/ 4 w 15"/>
                <a:gd name="T11" fmla="*/ 17 h 21"/>
                <a:gd name="T12" fmla="*/ 5 w 15"/>
                <a:gd name="T13" fmla="*/ 20 h 21"/>
                <a:gd name="T14" fmla="*/ 7 w 15"/>
                <a:gd name="T15" fmla="*/ 21 h 21"/>
                <a:gd name="T16" fmla="*/ 8 w 15"/>
                <a:gd name="T17" fmla="*/ 21 h 21"/>
                <a:gd name="T18" fmla="*/ 14 w 15"/>
                <a:gd name="T19" fmla="*/ 12 h 21"/>
                <a:gd name="T20" fmla="*/ 14 w 15"/>
                <a:gd name="T21" fmla="*/ 11 h 21"/>
                <a:gd name="T22" fmla="*/ 12 w 15"/>
                <a:gd name="T23" fmla="*/ 4 h 21"/>
                <a:gd name="T24" fmla="*/ 6 w 15"/>
                <a:gd name="T2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21">
                  <a:moveTo>
                    <a:pt x="6" y="0"/>
                  </a:moveTo>
                  <a:cubicBezTo>
                    <a:pt x="5" y="0"/>
                    <a:pt x="3" y="1"/>
                    <a:pt x="2" y="4"/>
                  </a:cubicBezTo>
                  <a:cubicBezTo>
                    <a:pt x="1" y="7"/>
                    <a:pt x="0" y="11"/>
                    <a:pt x="1" y="13"/>
                  </a:cubicBezTo>
                  <a:cubicBezTo>
                    <a:pt x="2" y="14"/>
                    <a:pt x="3" y="15"/>
                    <a:pt x="3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4" y="18"/>
                    <a:pt x="4" y="19"/>
                    <a:pt x="5" y="20"/>
                  </a:cubicBezTo>
                  <a:cubicBezTo>
                    <a:pt x="5" y="21"/>
                    <a:pt x="6" y="21"/>
                    <a:pt x="7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11" y="21"/>
                    <a:pt x="13" y="16"/>
                    <a:pt x="14" y="12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9"/>
                    <a:pt x="14" y="6"/>
                    <a:pt x="12" y="4"/>
                  </a:cubicBezTo>
                  <a:cubicBezTo>
                    <a:pt x="11" y="2"/>
                    <a:pt x="8" y="0"/>
                    <a:pt x="6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7" name="Freeform 16"/>
            <p:cNvSpPr>
              <a:spLocks/>
            </p:cNvSpPr>
            <p:nvPr/>
          </p:nvSpPr>
          <p:spPr bwMode="auto">
            <a:xfrm>
              <a:off x="6016778" y="2231838"/>
              <a:ext cx="41665" cy="35615"/>
            </a:xfrm>
            <a:custGeom>
              <a:avLst/>
              <a:gdLst>
                <a:gd name="T0" fmla="*/ 11 w 15"/>
                <a:gd name="T1" fmla="*/ 1 h 14"/>
                <a:gd name="T2" fmla="*/ 8 w 15"/>
                <a:gd name="T3" fmla="*/ 0 h 14"/>
                <a:gd name="T4" fmla="*/ 2 w 15"/>
                <a:gd name="T5" fmla="*/ 3 h 14"/>
                <a:gd name="T6" fmla="*/ 0 w 15"/>
                <a:gd name="T7" fmla="*/ 9 h 14"/>
                <a:gd name="T8" fmla="*/ 6 w 15"/>
                <a:gd name="T9" fmla="*/ 14 h 14"/>
                <a:gd name="T10" fmla="*/ 8 w 15"/>
                <a:gd name="T11" fmla="*/ 14 h 14"/>
                <a:gd name="T12" fmla="*/ 14 w 15"/>
                <a:gd name="T13" fmla="*/ 9 h 14"/>
                <a:gd name="T14" fmla="*/ 11 w 15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4">
                  <a:moveTo>
                    <a:pt x="11" y="1"/>
                  </a:moveTo>
                  <a:cubicBezTo>
                    <a:pt x="10" y="1"/>
                    <a:pt x="9" y="0"/>
                    <a:pt x="8" y="0"/>
                  </a:cubicBezTo>
                  <a:cubicBezTo>
                    <a:pt x="6" y="0"/>
                    <a:pt x="3" y="2"/>
                    <a:pt x="2" y="3"/>
                  </a:cubicBezTo>
                  <a:cubicBezTo>
                    <a:pt x="0" y="5"/>
                    <a:pt x="0" y="7"/>
                    <a:pt x="0" y="9"/>
                  </a:cubicBezTo>
                  <a:cubicBezTo>
                    <a:pt x="1" y="11"/>
                    <a:pt x="5" y="14"/>
                    <a:pt x="6" y="14"/>
                  </a:cubicBezTo>
                  <a:cubicBezTo>
                    <a:pt x="7" y="14"/>
                    <a:pt x="7" y="14"/>
                    <a:pt x="8" y="14"/>
                  </a:cubicBezTo>
                  <a:cubicBezTo>
                    <a:pt x="11" y="14"/>
                    <a:pt x="13" y="12"/>
                    <a:pt x="14" y="9"/>
                  </a:cubicBezTo>
                  <a:cubicBezTo>
                    <a:pt x="15" y="6"/>
                    <a:pt x="14" y="3"/>
                    <a:pt x="1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8" name="Freeform 17"/>
            <p:cNvSpPr>
              <a:spLocks/>
            </p:cNvSpPr>
            <p:nvPr/>
          </p:nvSpPr>
          <p:spPr bwMode="auto">
            <a:xfrm>
              <a:off x="5896247" y="2335942"/>
              <a:ext cx="32736" cy="24656"/>
            </a:xfrm>
            <a:custGeom>
              <a:avLst/>
              <a:gdLst>
                <a:gd name="T0" fmla="*/ 8 w 12"/>
                <a:gd name="T1" fmla="*/ 0 h 10"/>
                <a:gd name="T2" fmla="*/ 6 w 12"/>
                <a:gd name="T3" fmla="*/ 0 h 10"/>
                <a:gd name="T4" fmla="*/ 1 w 12"/>
                <a:gd name="T5" fmla="*/ 4 h 10"/>
                <a:gd name="T6" fmla="*/ 3 w 12"/>
                <a:gd name="T7" fmla="*/ 9 h 10"/>
                <a:gd name="T8" fmla="*/ 6 w 12"/>
                <a:gd name="T9" fmla="*/ 10 h 10"/>
                <a:gd name="T10" fmla="*/ 12 w 12"/>
                <a:gd name="T11" fmla="*/ 5 h 10"/>
                <a:gd name="T12" fmla="*/ 8 w 12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0">
                  <a:moveTo>
                    <a:pt x="8" y="0"/>
                  </a:moveTo>
                  <a:cubicBezTo>
                    <a:pt x="7" y="0"/>
                    <a:pt x="7" y="0"/>
                    <a:pt x="6" y="0"/>
                  </a:cubicBezTo>
                  <a:cubicBezTo>
                    <a:pt x="4" y="0"/>
                    <a:pt x="1" y="1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4" y="9"/>
                    <a:pt x="5" y="10"/>
                    <a:pt x="6" y="10"/>
                  </a:cubicBezTo>
                  <a:cubicBezTo>
                    <a:pt x="9" y="10"/>
                    <a:pt x="11" y="8"/>
                    <a:pt x="12" y="5"/>
                  </a:cubicBezTo>
                  <a:cubicBezTo>
                    <a:pt x="12" y="3"/>
                    <a:pt x="11" y="1"/>
                    <a:pt x="8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9" name="Freeform 18"/>
            <p:cNvSpPr>
              <a:spLocks/>
            </p:cNvSpPr>
            <p:nvPr/>
          </p:nvSpPr>
          <p:spPr bwMode="auto">
            <a:xfrm>
              <a:off x="5912614" y="2200333"/>
              <a:ext cx="40177" cy="24656"/>
            </a:xfrm>
            <a:custGeom>
              <a:avLst/>
              <a:gdLst>
                <a:gd name="T0" fmla="*/ 7 w 15"/>
                <a:gd name="T1" fmla="*/ 0 h 10"/>
                <a:gd name="T2" fmla="*/ 1 w 15"/>
                <a:gd name="T3" fmla="*/ 3 h 10"/>
                <a:gd name="T4" fmla="*/ 1 w 15"/>
                <a:gd name="T5" fmla="*/ 8 h 10"/>
                <a:gd name="T6" fmla="*/ 5 w 15"/>
                <a:gd name="T7" fmla="*/ 10 h 10"/>
                <a:gd name="T8" fmla="*/ 8 w 15"/>
                <a:gd name="T9" fmla="*/ 8 h 10"/>
                <a:gd name="T10" fmla="*/ 9 w 15"/>
                <a:gd name="T11" fmla="*/ 9 h 10"/>
                <a:gd name="T12" fmla="*/ 12 w 15"/>
                <a:gd name="T13" fmla="*/ 9 h 10"/>
                <a:gd name="T14" fmla="*/ 15 w 15"/>
                <a:gd name="T15" fmla="*/ 8 h 10"/>
                <a:gd name="T16" fmla="*/ 15 w 15"/>
                <a:gd name="T17" fmla="*/ 4 h 10"/>
                <a:gd name="T18" fmla="*/ 7 w 15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0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5"/>
                    <a:pt x="1" y="8"/>
                  </a:cubicBezTo>
                  <a:cubicBezTo>
                    <a:pt x="2" y="9"/>
                    <a:pt x="3" y="10"/>
                    <a:pt x="5" y="10"/>
                  </a:cubicBezTo>
                  <a:cubicBezTo>
                    <a:pt x="6" y="10"/>
                    <a:pt x="7" y="9"/>
                    <a:pt x="8" y="8"/>
                  </a:cubicBezTo>
                  <a:cubicBezTo>
                    <a:pt x="8" y="8"/>
                    <a:pt x="8" y="9"/>
                    <a:pt x="9" y="9"/>
                  </a:cubicBezTo>
                  <a:cubicBezTo>
                    <a:pt x="10" y="9"/>
                    <a:pt x="11" y="9"/>
                    <a:pt x="12" y="9"/>
                  </a:cubicBezTo>
                  <a:cubicBezTo>
                    <a:pt x="13" y="9"/>
                    <a:pt x="14" y="9"/>
                    <a:pt x="15" y="8"/>
                  </a:cubicBezTo>
                  <a:cubicBezTo>
                    <a:pt x="15" y="7"/>
                    <a:pt x="15" y="6"/>
                    <a:pt x="15" y="4"/>
                  </a:cubicBezTo>
                  <a:cubicBezTo>
                    <a:pt x="14" y="1"/>
                    <a:pt x="11" y="0"/>
                    <a:pt x="7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0" name="Freeform 19"/>
            <p:cNvSpPr>
              <a:spLocks/>
            </p:cNvSpPr>
            <p:nvPr/>
          </p:nvSpPr>
          <p:spPr bwMode="auto">
            <a:xfrm>
              <a:off x="5839702" y="2155129"/>
              <a:ext cx="47617" cy="49313"/>
            </a:xfrm>
            <a:custGeom>
              <a:avLst/>
              <a:gdLst>
                <a:gd name="T0" fmla="*/ 15 w 18"/>
                <a:gd name="T1" fmla="*/ 10 h 20"/>
                <a:gd name="T2" fmla="*/ 13 w 18"/>
                <a:gd name="T3" fmla="*/ 10 h 20"/>
                <a:gd name="T4" fmla="*/ 13 w 18"/>
                <a:gd name="T5" fmla="*/ 10 h 20"/>
                <a:gd name="T6" fmla="*/ 14 w 18"/>
                <a:gd name="T7" fmla="*/ 9 h 20"/>
                <a:gd name="T8" fmla="*/ 16 w 18"/>
                <a:gd name="T9" fmla="*/ 4 h 20"/>
                <a:gd name="T10" fmla="*/ 10 w 18"/>
                <a:gd name="T11" fmla="*/ 0 h 20"/>
                <a:gd name="T12" fmla="*/ 1 w 18"/>
                <a:gd name="T13" fmla="*/ 7 h 20"/>
                <a:gd name="T14" fmla="*/ 1 w 18"/>
                <a:gd name="T15" fmla="*/ 12 h 20"/>
                <a:gd name="T16" fmla="*/ 4 w 18"/>
                <a:gd name="T17" fmla="*/ 14 h 20"/>
                <a:gd name="T18" fmla="*/ 8 w 18"/>
                <a:gd name="T19" fmla="*/ 12 h 20"/>
                <a:gd name="T20" fmla="*/ 9 w 18"/>
                <a:gd name="T21" fmla="*/ 11 h 20"/>
                <a:gd name="T22" fmla="*/ 10 w 18"/>
                <a:gd name="T23" fmla="*/ 10 h 20"/>
                <a:gd name="T24" fmla="*/ 11 w 18"/>
                <a:gd name="T25" fmla="*/ 10 h 20"/>
                <a:gd name="T26" fmla="*/ 11 w 18"/>
                <a:gd name="T27" fmla="*/ 10 h 20"/>
                <a:gd name="T28" fmla="*/ 8 w 18"/>
                <a:gd name="T29" fmla="*/ 14 h 20"/>
                <a:gd name="T30" fmla="*/ 9 w 18"/>
                <a:gd name="T31" fmla="*/ 19 h 20"/>
                <a:gd name="T32" fmla="*/ 12 w 18"/>
                <a:gd name="T33" fmla="*/ 20 h 20"/>
                <a:gd name="T34" fmla="*/ 17 w 18"/>
                <a:gd name="T35" fmla="*/ 15 h 20"/>
                <a:gd name="T36" fmla="*/ 15 w 18"/>
                <a:gd name="T37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20">
                  <a:moveTo>
                    <a:pt x="15" y="10"/>
                  </a:moveTo>
                  <a:cubicBezTo>
                    <a:pt x="15" y="10"/>
                    <a:pt x="14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9"/>
                    <a:pt x="14" y="9"/>
                    <a:pt x="14" y="9"/>
                  </a:cubicBezTo>
                  <a:cubicBezTo>
                    <a:pt x="16" y="7"/>
                    <a:pt x="16" y="5"/>
                    <a:pt x="16" y="4"/>
                  </a:cubicBezTo>
                  <a:cubicBezTo>
                    <a:pt x="15" y="2"/>
                    <a:pt x="13" y="0"/>
                    <a:pt x="10" y="0"/>
                  </a:cubicBezTo>
                  <a:cubicBezTo>
                    <a:pt x="6" y="0"/>
                    <a:pt x="2" y="3"/>
                    <a:pt x="1" y="7"/>
                  </a:cubicBezTo>
                  <a:cubicBezTo>
                    <a:pt x="0" y="9"/>
                    <a:pt x="0" y="11"/>
                    <a:pt x="1" y="12"/>
                  </a:cubicBezTo>
                  <a:cubicBezTo>
                    <a:pt x="2" y="13"/>
                    <a:pt x="3" y="14"/>
                    <a:pt x="4" y="14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8" y="12"/>
                    <a:pt x="8" y="12"/>
                    <a:pt x="9" y="11"/>
                  </a:cubicBezTo>
                  <a:cubicBezTo>
                    <a:pt x="9" y="11"/>
                    <a:pt x="10" y="11"/>
                    <a:pt x="10" y="10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0" y="11"/>
                    <a:pt x="9" y="12"/>
                    <a:pt x="8" y="14"/>
                  </a:cubicBezTo>
                  <a:cubicBezTo>
                    <a:pt x="7" y="16"/>
                    <a:pt x="8" y="17"/>
                    <a:pt x="9" y="19"/>
                  </a:cubicBezTo>
                  <a:cubicBezTo>
                    <a:pt x="10" y="19"/>
                    <a:pt x="11" y="20"/>
                    <a:pt x="12" y="20"/>
                  </a:cubicBezTo>
                  <a:cubicBezTo>
                    <a:pt x="15" y="20"/>
                    <a:pt x="17" y="17"/>
                    <a:pt x="17" y="15"/>
                  </a:cubicBezTo>
                  <a:cubicBezTo>
                    <a:pt x="18" y="13"/>
                    <a:pt x="17" y="11"/>
                    <a:pt x="15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1" name="Freeform 20"/>
            <p:cNvSpPr>
              <a:spLocks/>
            </p:cNvSpPr>
            <p:nvPr/>
          </p:nvSpPr>
          <p:spPr bwMode="auto">
            <a:xfrm>
              <a:off x="6025705" y="2182525"/>
              <a:ext cx="20832" cy="31504"/>
            </a:xfrm>
            <a:custGeom>
              <a:avLst/>
              <a:gdLst>
                <a:gd name="T0" fmla="*/ 3 w 8"/>
                <a:gd name="T1" fmla="*/ 11 h 13"/>
                <a:gd name="T2" fmla="*/ 4 w 8"/>
                <a:gd name="T3" fmla="*/ 11 h 13"/>
                <a:gd name="T4" fmla="*/ 4 w 8"/>
                <a:gd name="T5" fmla="*/ 13 h 13"/>
                <a:gd name="T6" fmla="*/ 7 w 8"/>
                <a:gd name="T7" fmla="*/ 11 h 13"/>
                <a:gd name="T8" fmla="*/ 8 w 8"/>
                <a:gd name="T9" fmla="*/ 8 h 13"/>
                <a:gd name="T10" fmla="*/ 3 w 8"/>
                <a:gd name="T11" fmla="*/ 0 h 13"/>
                <a:gd name="T12" fmla="*/ 3 w 8"/>
                <a:gd name="T13" fmla="*/ 2 h 13"/>
                <a:gd name="T14" fmla="*/ 0 w 8"/>
                <a:gd name="T15" fmla="*/ 4 h 13"/>
                <a:gd name="T16" fmla="*/ 3 w 8"/>
                <a:gd name="T17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3">
                  <a:moveTo>
                    <a:pt x="3" y="11"/>
                  </a:moveTo>
                  <a:cubicBezTo>
                    <a:pt x="3" y="11"/>
                    <a:pt x="3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3"/>
                    <a:pt x="6" y="12"/>
                    <a:pt x="7" y="11"/>
                  </a:cubicBezTo>
                  <a:cubicBezTo>
                    <a:pt x="8" y="10"/>
                    <a:pt x="8" y="9"/>
                    <a:pt x="8" y="8"/>
                  </a:cubicBezTo>
                  <a:cubicBezTo>
                    <a:pt x="8" y="4"/>
                    <a:pt x="6" y="0"/>
                    <a:pt x="3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0" y="6"/>
                    <a:pt x="1" y="10"/>
                    <a:pt x="3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2" name="Freeform 21"/>
            <p:cNvSpPr>
              <a:spLocks/>
            </p:cNvSpPr>
            <p:nvPr/>
          </p:nvSpPr>
          <p:spPr bwMode="auto">
            <a:xfrm>
              <a:off x="6454257" y="1203117"/>
              <a:ext cx="32736" cy="42464"/>
            </a:xfrm>
            <a:custGeom>
              <a:avLst/>
              <a:gdLst>
                <a:gd name="T0" fmla="*/ 7 w 12"/>
                <a:gd name="T1" fmla="*/ 0 h 17"/>
                <a:gd name="T2" fmla="*/ 4 w 12"/>
                <a:gd name="T3" fmla="*/ 0 h 17"/>
                <a:gd name="T4" fmla="*/ 0 w 12"/>
                <a:gd name="T5" fmla="*/ 3 h 17"/>
                <a:gd name="T6" fmla="*/ 1 w 12"/>
                <a:gd name="T7" fmla="*/ 9 h 17"/>
                <a:gd name="T8" fmla="*/ 2 w 12"/>
                <a:gd name="T9" fmla="*/ 9 h 17"/>
                <a:gd name="T10" fmla="*/ 2 w 12"/>
                <a:gd name="T11" fmla="*/ 11 h 17"/>
                <a:gd name="T12" fmla="*/ 5 w 12"/>
                <a:gd name="T13" fmla="*/ 16 h 17"/>
                <a:gd name="T14" fmla="*/ 7 w 12"/>
                <a:gd name="T15" fmla="*/ 17 h 17"/>
                <a:gd name="T16" fmla="*/ 7 w 12"/>
                <a:gd name="T17" fmla="*/ 17 h 17"/>
                <a:gd name="T18" fmla="*/ 12 w 12"/>
                <a:gd name="T19" fmla="*/ 6 h 17"/>
                <a:gd name="T20" fmla="*/ 10 w 12"/>
                <a:gd name="T21" fmla="*/ 1 h 17"/>
                <a:gd name="T22" fmla="*/ 7 w 12"/>
                <a:gd name="T2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17">
                  <a:moveTo>
                    <a:pt x="7" y="0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1" y="7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3" y="13"/>
                    <a:pt x="3" y="15"/>
                    <a:pt x="5" y="16"/>
                  </a:cubicBezTo>
                  <a:cubicBezTo>
                    <a:pt x="5" y="17"/>
                    <a:pt x="6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11" y="17"/>
                    <a:pt x="12" y="10"/>
                    <a:pt x="12" y="6"/>
                  </a:cubicBezTo>
                  <a:cubicBezTo>
                    <a:pt x="12" y="4"/>
                    <a:pt x="12" y="2"/>
                    <a:pt x="10" y="1"/>
                  </a:cubicBezTo>
                  <a:cubicBezTo>
                    <a:pt x="10" y="0"/>
                    <a:pt x="9" y="0"/>
                    <a:pt x="7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3" name="Freeform 22"/>
            <p:cNvSpPr>
              <a:spLocks/>
            </p:cNvSpPr>
            <p:nvPr/>
          </p:nvSpPr>
          <p:spPr bwMode="auto">
            <a:xfrm>
              <a:off x="6539074" y="1223664"/>
              <a:ext cx="66961" cy="61641"/>
            </a:xfrm>
            <a:custGeom>
              <a:avLst/>
              <a:gdLst>
                <a:gd name="T0" fmla="*/ 23 w 25"/>
                <a:gd name="T1" fmla="*/ 0 h 25"/>
                <a:gd name="T2" fmla="*/ 22 w 25"/>
                <a:gd name="T3" fmla="*/ 0 h 25"/>
                <a:gd name="T4" fmla="*/ 12 w 25"/>
                <a:gd name="T5" fmla="*/ 4 h 25"/>
                <a:gd name="T6" fmla="*/ 7 w 25"/>
                <a:gd name="T7" fmla="*/ 6 h 25"/>
                <a:gd name="T8" fmla="*/ 0 w 25"/>
                <a:gd name="T9" fmla="*/ 11 h 25"/>
                <a:gd name="T10" fmla="*/ 1 w 25"/>
                <a:gd name="T11" fmla="*/ 17 h 25"/>
                <a:gd name="T12" fmla="*/ 4 w 25"/>
                <a:gd name="T13" fmla="*/ 22 h 25"/>
                <a:gd name="T14" fmla="*/ 10 w 25"/>
                <a:gd name="T15" fmla="*/ 25 h 25"/>
                <a:gd name="T16" fmla="*/ 10 w 25"/>
                <a:gd name="T17" fmla="*/ 25 h 25"/>
                <a:gd name="T18" fmla="*/ 14 w 25"/>
                <a:gd name="T19" fmla="*/ 21 h 25"/>
                <a:gd name="T20" fmla="*/ 14 w 25"/>
                <a:gd name="T21" fmla="*/ 20 h 25"/>
                <a:gd name="T22" fmla="*/ 15 w 25"/>
                <a:gd name="T23" fmla="*/ 19 h 25"/>
                <a:gd name="T24" fmla="*/ 18 w 25"/>
                <a:gd name="T25" fmla="*/ 16 h 25"/>
                <a:gd name="T26" fmla="*/ 19 w 25"/>
                <a:gd name="T27" fmla="*/ 14 h 25"/>
                <a:gd name="T28" fmla="*/ 19 w 25"/>
                <a:gd name="T29" fmla="*/ 12 h 25"/>
                <a:gd name="T30" fmla="*/ 21 w 25"/>
                <a:gd name="T31" fmla="*/ 10 h 25"/>
                <a:gd name="T32" fmla="*/ 25 w 25"/>
                <a:gd name="T33" fmla="*/ 2 h 25"/>
                <a:gd name="T34" fmla="*/ 25 w 25"/>
                <a:gd name="T35" fmla="*/ 1 h 25"/>
                <a:gd name="T36" fmla="*/ 23 w 25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25">
                  <a:moveTo>
                    <a:pt x="2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4" y="2"/>
                    <a:pt x="12" y="4"/>
                  </a:cubicBezTo>
                  <a:cubicBezTo>
                    <a:pt x="11" y="5"/>
                    <a:pt x="9" y="6"/>
                    <a:pt x="7" y="6"/>
                  </a:cubicBezTo>
                  <a:cubicBezTo>
                    <a:pt x="4" y="7"/>
                    <a:pt x="2" y="9"/>
                    <a:pt x="0" y="11"/>
                  </a:cubicBezTo>
                  <a:cubicBezTo>
                    <a:pt x="0" y="13"/>
                    <a:pt x="0" y="15"/>
                    <a:pt x="1" y="17"/>
                  </a:cubicBezTo>
                  <a:cubicBezTo>
                    <a:pt x="2" y="18"/>
                    <a:pt x="3" y="21"/>
                    <a:pt x="4" y="22"/>
                  </a:cubicBezTo>
                  <a:cubicBezTo>
                    <a:pt x="5" y="22"/>
                    <a:pt x="7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3" y="24"/>
                    <a:pt x="13" y="22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4" y="20"/>
                    <a:pt x="15" y="19"/>
                    <a:pt x="15" y="19"/>
                  </a:cubicBezTo>
                  <a:cubicBezTo>
                    <a:pt x="16" y="18"/>
                    <a:pt x="17" y="17"/>
                    <a:pt x="18" y="16"/>
                  </a:cubicBezTo>
                  <a:cubicBezTo>
                    <a:pt x="18" y="16"/>
                    <a:pt x="18" y="15"/>
                    <a:pt x="19" y="14"/>
                  </a:cubicBezTo>
                  <a:cubicBezTo>
                    <a:pt x="19" y="13"/>
                    <a:pt x="19" y="13"/>
                    <a:pt x="19" y="12"/>
                  </a:cubicBezTo>
                  <a:cubicBezTo>
                    <a:pt x="20" y="11"/>
                    <a:pt x="20" y="11"/>
                    <a:pt x="21" y="10"/>
                  </a:cubicBezTo>
                  <a:cubicBezTo>
                    <a:pt x="23" y="8"/>
                    <a:pt x="25" y="5"/>
                    <a:pt x="25" y="2"/>
                  </a:cubicBezTo>
                  <a:cubicBezTo>
                    <a:pt x="25" y="1"/>
                    <a:pt x="25" y="1"/>
                    <a:pt x="25" y="1"/>
                  </a:cubicBezTo>
                  <a:lnTo>
                    <a:pt x="23" y="0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4" name="Freeform 23"/>
            <p:cNvSpPr>
              <a:spLocks/>
            </p:cNvSpPr>
            <p:nvPr/>
          </p:nvSpPr>
          <p:spPr bwMode="auto">
            <a:xfrm>
              <a:off x="6503362" y="1260649"/>
              <a:ext cx="26784" cy="24656"/>
            </a:xfrm>
            <a:custGeom>
              <a:avLst/>
              <a:gdLst>
                <a:gd name="T0" fmla="*/ 6 w 10"/>
                <a:gd name="T1" fmla="*/ 0 h 10"/>
                <a:gd name="T2" fmla="*/ 3 w 10"/>
                <a:gd name="T3" fmla="*/ 1 h 10"/>
                <a:gd name="T4" fmla="*/ 1 w 10"/>
                <a:gd name="T5" fmla="*/ 7 h 10"/>
                <a:gd name="T6" fmla="*/ 5 w 10"/>
                <a:gd name="T7" fmla="*/ 10 h 10"/>
                <a:gd name="T8" fmla="*/ 6 w 10"/>
                <a:gd name="T9" fmla="*/ 10 h 10"/>
                <a:gd name="T10" fmla="*/ 10 w 10"/>
                <a:gd name="T11" fmla="*/ 4 h 10"/>
                <a:gd name="T12" fmla="*/ 6 w 10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1" y="2"/>
                    <a:pt x="0" y="5"/>
                    <a:pt x="1" y="7"/>
                  </a:cubicBezTo>
                  <a:cubicBezTo>
                    <a:pt x="2" y="9"/>
                    <a:pt x="3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8" y="9"/>
                    <a:pt x="10" y="6"/>
                    <a:pt x="10" y="4"/>
                  </a:cubicBezTo>
                  <a:cubicBezTo>
                    <a:pt x="9" y="1"/>
                    <a:pt x="8" y="0"/>
                    <a:pt x="6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5" name="Freeform 24"/>
            <p:cNvSpPr>
              <a:spLocks/>
            </p:cNvSpPr>
            <p:nvPr/>
          </p:nvSpPr>
          <p:spPr bwMode="auto">
            <a:xfrm>
              <a:off x="6616453" y="1260649"/>
              <a:ext cx="46129" cy="42464"/>
            </a:xfrm>
            <a:custGeom>
              <a:avLst/>
              <a:gdLst>
                <a:gd name="T0" fmla="*/ 16 w 17"/>
                <a:gd name="T1" fmla="*/ 1 h 17"/>
                <a:gd name="T2" fmla="*/ 14 w 17"/>
                <a:gd name="T3" fmla="*/ 1 h 17"/>
                <a:gd name="T4" fmla="*/ 12 w 17"/>
                <a:gd name="T5" fmla="*/ 1 h 17"/>
                <a:gd name="T6" fmla="*/ 9 w 17"/>
                <a:gd name="T7" fmla="*/ 0 h 17"/>
                <a:gd name="T8" fmla="*/ 5 w 17"/>
                <a:gd name="T9" fmla="*/ 1 h 17"/>
                <a:gd name="T10" fmla="*/ 3 w 17"/>
                <a:gd name="T11" fmla="*/ 4 h 17"/>
                <a:gd name="T12" fmla="*/ 2 w 17"/>
                <a:gd name="T13" fmla="*/ 5 h 17"/>
                <a:gd name="T14" fmla="*/ 1 w 17"/>
                <a:gd name="T15" fmla="*/ 12 h 17"/>
                <a:gd name="T16" fmla="*/ 8 w 17"/>
                <a:gd name="T17" fmla="*/ 17 h 17"/>
                <a:gd name="T18" fmla="*/ 14 w 17"/>
                <a:gd name="T19" fmla="*/ 14 h 17"/>
                <a:gd name="T20" fmla="*/ 16 w 17"/>
                <a:gd name="T21" fmla="*/ 2 h 17"/>
                <a:gd name="T22" fmla="*/ 16 w 17"/>
                <a:gd name="T23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17">
                  <a:moveTo>
                    <a:pt x="16" y="1"/>
                  </a:move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3" y="1"/>
                    <a:pt x="12" y="1"/>
                  </a:cubicBezTo>
                  <a:cubicBezTo>
                    <a:pt x="11" y="0"/>
                    <a:pt x="10" y="0"/>
                    <a:pt x="9" y="0"/>
                  </a:cubicBezTo>
                  <a:cubicBezTo>
                    <a:pt x="8" y="0"/>
                    <a:pt x="6" y="1"/>
                    <a:pt x="5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7"/>
                    <a:pt x="0" y="10"/>
                    <a:pt x="1" y="12"/>
                  </a:cubicBezTo>
                  <a:cubicBezTo>
                    <a:pt x="2" y="15"/>
                    <a:pt x="5" y="17"/>
                    <a:pt x="8" y="17"/>
                  </a:cubicBezTo>
                  <a:cubicBezTo>
                    <a:pt x="10" y="17"/>
                    <a:pt x="12" y="16"/>
                    <a:pt x="14" y="14"/>
                  </a:cubicBezTo>
                  <a:cubicBezTo>
                    <a:pt x="16" y="12"/>
                    <a:pt x="17" y="5"/>
                    <a:pt x="16" y="2"/>
                  </a:cubicBezTo>
                  <a:lnTo>
                    <a:pt x="16" y="1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6" name="Freeform 25"/>
            <p:cNvSpPr>
              <a:spLocks/>
            </p:cNvSpPr>
            <p:nvPr/>
          </p:nvSpPr>
          <p:spPr bwMode="auto">
            <a:xfrm>
              <a:off x="6725078" y="1215445"/>
              <a:ext cx="56545" cy="65751"/>
            </a:xfrm>
            <a:custGeom>
              <a:avLst/>
              <a:gdLst>
                <a:gd name="T0" fmla="*/ 17 w 21"/>
                <a:gd name="T1" fmla="*/ 0 h 26"/>
                <a:gd name="T2" fmla="*/ 13 w 21"/>
                <a:gd name="T3" fmla="*/ 2 h 26"/>
                <a:gd name="T4" fmla="*/ 9 w 21"/>
                <a:gd name="T5" fmla="*/ 11 h 26"/>
                <a:gd name="T6" fmla="*/ 8 w 21"/>
                <a:gd name="T7" fmla="*/ 13 h 26"/>
                <a:gd name="T8" fmla="*/ 4 w 21"/>
                <a:gd name="T9" fmla="*/ 18 h 26"/>
                <a:gd name="T10" fmla="*/ 2 w 21"/>
                <a:gd name="T11" fmla="*/ 21 h 26"/>
                <a:gd name="T12" fmla="*/ 1 w 21"/>
                <a:gd name="T13" fmla="*/ 25 h 26"/>
                <a:gd name="T14" fmla="*/ 4 w 21"/>
                <a:gd name="T15" fmla="*/ 26 h 26"/>
                <a:gd name="T16" fmla="*/ 14 w 21"/>
                <a:gd name="T17" fmla="*/ 22 h 26"/>
                <a:gd name="T18" fmla="*/ 20 w 21"/>
                <a:gd name="T19" fmla="*/ 10 h 26"/>
                <a:gd name="T20" fmla="*/ 19 w 21"/>
                <a:gd name="T21" fmla="*/ 1 h 26"/>
                <a:gd name="T22" fmla="*/ 17 w 21"/>
                <a:gd name="T2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26">
                  <a:moveTo>
                    <a:pt x="17" y="0"/>
                  </a:moveTo>
                  <a:cubicBezTo>
                    <a:pt x="15" y="0"/>
                    <a:pt x="14" y="1"/>
                    <a:pt x="13" y="2"/>
                  </a:cubicBezTo>
                  <a:cubicBezTo>
                    <a:pt x="11" y="5"/>
                    <a:pt x="9" y="8"/>
                    <a:pt x="9" y="11"/>
                  </a:cubicBezTo>
                  <a:cubicBezTo>
                    <a:pt x="8" y="12"/>
                    <a:pt x="8" y="13"/>
                    <a:pt x="8" y="13"/>
                  </a:cubicBezTo>
                  <a:cubicBezTo>
                    <a:pt x="7" y="16"/>
                    <a:pt x="6" y="17"/>
                    <a:pt x="4" y="18"/>
                  </a:cubicBezTo>
                  <a:cubicBezTo>
                    <a:pt x="4" y="19"/>
                    <a:pt x="3" y="20"/>
                    <a:pt x="2" y="21"/>
                  </a:cubicBezTo>
                  <a:cubicBezTo>
                    <a:pt x="2" y="22"/>
                    <a:pt x="0" y="23"/>
                    <a:pt x="1" y="25"/>
                  </a:cubicBezTo>
                  <a:cubicBezTo>
                    <a:pt x="1" y="25"/>
                    <a:pt x="2" y="26"/>
                    <a:pt x="4" y="26"/>
                  </a:cubicBezTo>
                  <a:cubicBezTo>
                    <a:pt x="6" y="26"/>
                    <a:pt x="12" y="23"/>
                    <a:pt x="14" y="22"/>
                  </a:cubicBezTo>
                  <a:cubicBezTo>
                    <a:pt x="17" y="19"/>
                    <a:pt x="19" y="15"/>
                    <a:pt x="20" y="10"/>
                  </a:cubicBezTo>
                  <a:cubicBezTo>
                    <a:pt x="20" y="10"/>
                    <a:pt x="21" y="4"/>
                    <a:pt x="19" y="1"/>
                  </a:cubicBezTo>
                  <a:cubicBezTo>
                    <a:pt x="18" y="0"/>
                    <a:pt x="18" y="0"/>
                    <a:pt x="17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7" name="Freeform 26"/>
            <p:cNvSpPr>
              <a:spLocks/>
            </p:cNvSpPr>
            <p:nvPr/>
          </p:nvSpPr>
          <p:spPr bwMode="auto">
            <a:xfrm>
              <a:off x="6771208" y="1175722"/>
              <a:ext cx="43153" cy="38355"/>
            </a:xfrm>
            <a:custGeom>
              <a:avLst/>
              <a:gdLst>
                <a:gd name="T0" fmla="*/ 15 w 16"/>
                <a:gd name="T1" fmla="*/ 1 h 15"/>
                <a:gd name="T2" fmla="*/ 12 w 16"/>
                <a:gd name="T3" fmla="*/ 0 h 15"/>
                <a:gd name="T4" fmla="*/ 9 w 16"/>
                <a:gd name="T5" fmla="*/ 1 h 15"/>
                <a:gd name="T6" fmla="*/ 7 w 16"/>
                <a:gd name="T7" fmla="*/ 3 h 15"/>
                <a:gd name="T8" fmla="*/ 6 w 16"/>
                <a:gd name="T9" fmla="*/ 4 h 15"/>
                <a:gd name="T10" fmla="*/ 0 w 16"/>
                <a:gd name="T11" fmla="*/ 13 h 15"/>
                <a:gd name="T12" fmla="*/ 0 w 16"/>
                <a:gd name="T13" fmla="*/ 15 h 15"/>
                <a:gd name="T14" fmla="*/ 1 w 16"/>
                <a:gd name="T15" fmla="*/ 15 h 15"/>
                <a:gd name="T16" fmla="*/ 3 w 16"/>
                <a:gd name="T17" fmla="*/ 15 h 15"/>
                <a:gd name="T18" fmla="*/ 7 w 16"/>
                <a:gd name="T19" fmla="*/ 13 h 15"/>
                <a:gd name="T20" fmla="*/ 9 w 16"/>
                <a:gd name="T21" fmla="*/ 12 h 15"/>
                <a:gd name="T22" fmla="*/ 10 w 16"/>
                <a:gd name="T23" fmla="*/ 11 h 15"/>
                <a:gd name="T24" fmla="*/ 16 w 16"/>
                <a:gd name="T25" fmla="*/ 7 h 15"/>
                <a:gd name="T26" fmla="*/ 15 w 16"/>
                <a:gd name="T2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15">
                  <a:moveTo>
                    <a:pt x="15" y="1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1" y="0"/>
                    <a:pt x="10" y="0"/>
                    <a:pt x="9" y="1"/>
                  </a:cubicBezTo>
                  <a:cubicBezTo>
                    <a:pt x="9" y="1"/>
                    <a:pt x="8" y="2"/>
                    <a:pt x="7" y="3"/>
                  </a:cubicBezTo>
                  <a:cubicBezTo>
                    <a:pt x="7" y="3"/>
                    <a:pt x="7" y="3"/>
                    <a:pt x="6" y="4"/>
                  </a:cubicBezTo>
                  <a:cubicBezTo>
                    <a:pt x="3" y="5"/>
                    <a:pt x="0" y="9"/>
                    <a:pt x="0" y="1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" y="15"/>
                    <a:pt x="2" y="15"/>
                    <a:pt x="3" y="15"/>
                  </a:cubicBezTo>
                  <a:cubicBezTo>
                    <a:pt x="5" y="15"/>
                    <a:pt x="6" y="14"/>
                    <a:pt x="7" y="13"/>
                  </a:cubicBezTo>
                  <a:cubicBezTo>
                    <a:pt x="8" y="13"/>
                    <a:pt x="8" y="12"/>
                    <a:pt x="9" y="12"/>
                  </a:cubicBezTo>
                  <a:cubicBezTo>
                    <a:pt x="9" y="12"/>
                    <a:pt x="10" y="11"/>
                    <a:pt x="10" y="11"/>
                  </a:cubicBezTo>
                  <a:cubicBezTo>
                    <a:pt x="12" y="11"/>
                    <a:pt x="14" y="10"/>
                    <a:pt x="16" y="7"/>
                  </a:cubicBezTo>
                  <a:cubicBezTo>
                    <a:pt x="16" y="5"/>
                    <a:pt x="16" y="3"/>
                    <a:pt x="15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8" name="Freeform 27"/>
            <p:cNvSpPr>
              <a:spLocks/>
            </p:cNvSpPr>
            <p:nvPr/>
          </p:nvSpPr>
          <p:spPr bwMode="auto">
            <a:xfrm>
              <a:off x="6440865" y="1290784"/>
              <a:ext cx="29759" cy="21917"/>
            </a:xfrm>
            <a:custGeom>
              <a:avLst/>
              <a:gdLst>
                <a:gd name="T0" fmla="*/ 7 w 11"/>
                <a:gd name="T1" fmla="*/ 0 h 9"/>
                <a:gd name="T2" fmla="*/ 6 w 11"/>
                <a:gd name="T3" fmla="*/ 0 h 9"/>
                <a:gd name="T4" fmla="*/ 1 w 11"/>
                <a:gd name="T5" fmla="*/ 4 h 9"/>
                <a:gd name="T6" fmla="*/ 4 w 11"/>
                <a:gd name="T7" fmla="*/ 8 h 9"/>
                <a:gd name="T8" fmla="*/ 5 w 11"/>
                <a:gd name="T9" fmla="*/ 9 h 9"/>
                <a:gd name="T10" fmla="*/ 6 w 11"/>
                <a:gd name="T11" fmla="*/ 9 h 9"/>
                <a:gd name="T12" fmla="*/ 11 w 11"/>
                <a:gd name="T13" fmla="*/ 5 h 9"/>
                <a:gd name="T14" fmla="*/ 7 w 11"/>
                <a:gd name="T1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9">
                  <a:moveTo>
                    <a:pt x="7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0" y="6"/>
                    <a:pt x="1" y="8"/>
                    <a:pt x="4" y="8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9" y="9"/>
                    <a:pt x="11" y="7"/>
                    <a:pt x="11" y="5"/>
                  </a:cubicBezTo>
                  <a:cubicBezTo>
                    <a:pt x="11" y="3"/>
                    <a:pt x="10" y="0"/>
                    <a:pt x="7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9" name="Freeform 28"/>
            <p:cNvSpPr>
              <a:spLocks/>
            </p:cNvSpPr>
            <p:nvPr/>
          </p:nvSpPr>
          <p:spPr bwMode="auto">
            <a:xfrm>
              <a:off x="6539074" y="875734"/>
              <a:ext cx="47617" cy="32875"/>
            </a:xfrm>
            <a:custGeom>
              <a:avLst/>
              <a:gdLst>
                <a:gd name="T0" fmla="*/ 4 w 18"/>
                <a:gd name="T1" fmla="*/ 9 h 13"/>
                <a:gd name="T2" fmla="*/ 6 w 18"/>
                <a:gd name="T3" fmla="*/ 10 h 13"/>
                <a:gd name="T4" fmla="*/ 13 w 18"/>
                <a:gd name="T5" fmla="*/ 13 h 13"/>
                <a:gd name="T6" fmla="*/ 14 w 18"/>
                <a:gd name="T7" fmla="*/ 13 h 13"/>
                <a:gd name="T8" fmla="*/ 18 w 18"/>
                <a:gd name="T9" fmla="*/ 8 h 13"/>
                <a:gd name="T10" fmla="*/ 14 w 18"/>
                <a:gd name="T11" fmla="*/ 2 h 13"/>
                <a:gd name="T12" fmla="*/ 11 w 18"/>
                <a:gd name="T13" fmla="*/ 1 h 13"/>
                <a:gd name="T14" fmla="*/ 10 w 18"/>
                <a:gd name="T15" fmla="*/ 1 h 13"/>
                <a:gd name="T16" fmla="*/ 8 w 18"/>
                <a:gd name="T17" fmla="*/ 1 h 13"/>
                <a:gd name="T18" fmla="*/ 7 w 18"/>
                <a:gd name="T19" fmla="*/ 1 h 13"/>
                <a:gd name="T20" fmla="*/ 6 w 18"/>
                <a:gd name="T21" fmla="*/ 0 h 13"/>
                <a:gd name="T22" fmla="*/ 3 w 18"/>
                <a:gd name="T23" fmla="*/ 0 h 13"/>
                <a:gd name="T24" fmla="*/ 0 w 18"/>
                <a:gd name="T25" fmla="*/ 3 h 13"/>
                <a:gd name="T26" fmla="*/ 4 w 18"/>
                <a:gd name="T27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3">
                  <a:moveTo>
                    <a:pt x="4" y="9"/>
                  </a:moveTo>
                  <a:cubicBezTo>
                    <a:pt x="5" y="10"/>
                    <a:pt x="5" y="10"/>
                    <a:pt x="6" y="10"/>
                  </a:cubicBezTo>
                  <a:cubicBezTo>
                    <a:pt x="8" y="11"/>
                    <a:pt x="10" y="13"/>
                    <a:pt x="13" y="13"/>
                  </a:cubicBezTo>
                  <a:cubicBezTo>
                    <a:pt x="13" y="13"/>
                    <a:pt x="13" y="13"/>
                    <a:pt x="14" y="13"/>
                  </a:cubicBezTo>
                  <a:cubicBezTo>
                    <a:pt x="16" y="12"/>
                    <a:pt x="18" y="10"/>
                    <a:pt x="18" y="8"/>
                  </a:cubicBezTo>
                  <a:cubicBezTo>
                    <a:pt x="18" y="5"/>
                    <a:pt x="17" y="3"/>
                    <a:pt x="14" y="2"/>
                  </a:cubicBezTo>
                  <a:cubicBezTo>
                    <a:pt x="13" y="1"/>
                    <a:pt x="12" y="1"/>
                    <a:pt x="11" y="1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0" y="0"/>
                    <a:pt x="0" y="3"/>
                  </a:cubicBezTo>
                  <a:cubicBezTo>
                    <a:pt x="0" y="6"/>
                    <a:pt x="2" y="8"/>
                    <a:pt x="4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0" name="Freeform 29"/>
            <p:cNvSpPr>
              <a:spLocks/>
            </p:cNvSpPr>
            <p:nvPr/>
          </p:nvSpPr>
          <p:spPr bwMode="auto">
            <a:xfrm>
              <a:off x="6597108" y="853818"/>
              <a:ext cx="29759" cy="21917"/>
            </a:xfrm>
            <a:custGeom>
              <a:avLst/>
              <a:gdLst>
                <a:gd name="T0" fmla="*/ 10 w 11"/>
                <a:gd name="T1" fmla="*/ 6 h 9"/>
                <a:gd name="T2" fmla="*/ 9 w 11"/>
                <a:gd name="T3" fmla="*/ 2 h 9"/>
                <a:gd name="T4" fmla="*/ 6 w 11"/>
                <a:gd name="T5" fmla="*/ 0 h 9"/>
                <a:gd name="T6" fmla="*/ 1 w 11"/>
                <a:gd name="T7" fmla="*/ 3 h 9"/>
                <a:gd name="T8" fmla="*/ 2 w 11"/>
                <a:gd name="T9" fmla="*/ 7 h 9"/>
                <a:gd name="T10" fmla="*/ 5 w 11"/>
                <a:gd name="T11" fmla="*/ 9 h 9"/>
                <a:gd name="T12" fmla="*/ 10 w 11"/>
                <a:gd name="T1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10" y="6"/>
                  </a:moveTo>
                  <a:cubicBezTo>
                    <a:pt x="11" y="4"/>
                    <a:pt x="10" y="3"/>
                    <a:pt x="9" y="2"/>
                  </a:cubicBezTo>
                  <a:cubicBezTo>
                    <a:pt x="8" y="1"/>
                    <a:pt x="7" y="0"/>
                    <a:pt x="6" y="0"/>
                  </a:cubicBezTo>
                  <a:cubicBezTo>
                    <a:pt x="4" y="0"/>
                    <a:pt x="2" y="2"/>
                    <a:pt x="1" y="3"/>
                  </a:cubicBezTo>
                  <a:cubicBezTo>
                    <a:pt x="0" y="4"/>
                    <a:pt x="1" y="6"/>
                    <a:pt x="2" y="7"/>
                  </a:cubicBezTo>
                  <a:cubicBezTo>
                    <a:pt x="3" y="8"/>
                    <a:pt x="4" y="9"/>
                    <a:pt x="5" y="9"/>
                  </a:cubicBezTo>
                  <a:cubicBezTo>
                    <a:pt x="8" y="9"/>
                    <a:pt x="9" y="8"/>
                    <a:pt x="10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1" name="Freeform 30"/>
            <p:cNvSpPr>
              <a:spLocks/>
            </p:cNvSpPr>
            <p:nvPr/>
          </p:nvSpPr>
          <p:spPr bwMode="auto">
            <a:xfrm>
              <a:off x="6854537" y="1526389"/>
              <a:ext cx="1281193" cy="1215013"/>
            </a:xfrm>
            <a:custGeom>
              <a:avLst/>
              <a:gdLst>
                <a:gd name="T0" fmla="*/ 448 w 475"/>
                <a:gd name="T1" fmla="*/ 200 h 489"/>
                <a:gd name="T2" fmla="*/ 445 w 475"/>
                <a:gd name="T3" fmla="*/ 190 h 489"/>
                <a:gd name="T4" fmla="*/ 445 w 475"/>
                <a:gd name="T5" fmla="*/ 175 h 489"/>
                <a:gd name="T6" fmla="*/ 425 w 475"/>
                <a:gd name="T7" fmla="*/ 164 h 489"/>
                <a:gd name="T8" fmla="*/ 412 w 475"/>
                <a:gd name="T9" fmla="*/ 158 h 489"/>
                <a:gd name="T10" fmla="*/ 402 w 475"/>
                <a:gd name="T11" fmla="*/ 151 h 489"/>
                <a:gd name="T12" fmla="*/ 391 w 475"/>
                <a:gd name="T13" fmla="*/ 143 h 489"/>
                <a:gd name="T14" fmla="*/ 382 w 475"/>
                <a:gd name="T15" fmla="*/ 124 h 489"/>
                <a:gd name="T16" fmla="*/ 354 w 475"/>
                <a:gd name="T17" fmla="*/ 102 h 489"/>
                <a:gd name="T18" fmla="*/ 242 w 475"/>
                <a:gd name="T19" fmla="*/ 20 h 489"/>
                <a:gd name="T20" fmla="*/ 193 w 475"/>
                <a:gd name="T21" fmla="*/ 280 h 489"/>
                <a:gd name="T22" fmla="*/ 87 w 475"/>
                <a:gd name="T23" fmla="*/ 311 h 489"/>
                <a:gd name="T24" fmla="*/ 81 w 475"/>
                <a:gd name="T25" fmla="*/ 313 h 489"/>
                <a:gd name="T26" fmla="*/ 54 w 475"/>
                <a:gd name="T27" fmla="*/ 314 h 489"/>
                <a:gd name="T28" fmla="*/ 42 w 475"/>
                <a:gd name="T29" fmla="*/ 321 h 489"/>
                <a:gd name="T30" fmla="*/ 36 w 475"/>
                <a:gd name="T31" fmla="*/ 320 h 489"/>
                <a:gd name="T32" fmla="*/ 13 w 475"/>
                <a:gd name="T33" fmla="*/ 321 h 489"/>
                <a:gd name="T34" fmla="*/ 5 w 475"/>
                <a:gd name="T35" fmla="*/ 340 h 489"/>
                <a:gd name="T36" fmla="*/ 7 w 475"/>
                <a:gd name="T37" fmla="*/ 361 h 489"/>
                <a:gd name="T38" fmla="*/ 6 w 475"/>
                <a:gd name="T39" fmla="*/ 370 h 489"/>
                <a:gd name="T40" fmla="*/ 15 w 475"/>
                <a:gd name="T41" fmla="*/ 383 h 489"/>
                <a:gd name="T42" fmla="*/ 23 w 475"/>
                <a:gd name="T43" fmla="*/ 409 h 489"/>
                <a:gd name="T44" fmla="*/ 28 w 475"/>
                <a:gd name="T45" fmla="*/ 427 h 489"/>
                <a:gd name="T46" fmla="*/ 41 w 475"/>
                <a:gd name="T47" fmla="*/ 426 h 489"/>
                <a:gd name="T48" fmla="*/ 50 w 475"/>
                <a:gd name="T49" fmla="*/ 425 h 489"/>
                <a:gd name="T50" fmla="*/ 74 w 475"/>
                <a:gd name="T51" fmla="*/ 424 h 489"/>
                <a:gd name="T52" fmla="*/ 84 w 475"/>
                <a:gd name="T53" fmla="*/ 412 h 489"/>
                <a:gd name="T54" fmla="*/ 96 w 475"/>
                <a:gd name="T55" fmla="*/ 426 h 489"/>
                <a:gd name="T56" fmla="*/ 110 w 475"/>
                <a:gd name="T57" fmla="*/ 449 h 489"/>
                <a:gd name="T58" fmla="*/ 104 w 475"/>
                <a:gd name="T59" fmla="*/ 463 h 489"/>
                <a:gd name="T60" fmla="*/ 113 w 475"/>
                <a:gd name="T61" fmla="*/ 469 h 489"/>
                <a:gd name="T62" fmla="*/ 122 w 475"/>
                <a:gd name="T63" fmla="*/ 488 h 489"/>
                <a:gd name="T64" fmla="*/ 132 w 475"/>
                <a:gd name="T65" fmla="*/ 480 h 489"/>
                <a:gd name="T66" fmla="*/ 148 w 475"/>
                <a:gd name="T67" fmla="*/ 489 h 489"/>
                <a:gd name="T68" fmla="*/ 161 w 475"/>
                <a:gd name="T69" fmla="*/ 482 h 489"/>
                <a:gd name="T70" fmla="*/ 164 w 475"/>
                <a:gd name="T71" fmla="*/ 476 h 489"/>
                <a:gd name="T72" fmla="*/ 173 w 475"/>
                <a:gd name="T73" fmla="*/ 482 h 489"/>
                <a:gd name="T74" fmla="*/ 181 w 475"/>
                <a:gd name="T75" fmla="*/ 483 h 489"/>
                <a:gd name="T76" fmla="*/ 193 w 475"/>
                <a:gd name="T77" fmla="*/ 478 h 489"/>
                <a:gd name="T78" fmla="*/ 199 w 475"/>
                <a:gd name="T79" fmla="*/ 457 h 489"/>
                <a:gd name="T80" fmla="*/ 220 w 475"/>
                <a:gd name="T81" fmla="*/ 423 h 489"/>
                <a:gd name="T82" fmla="*/ 229 w 475"/>
                <a:gd name="T83" fmla="*/ 403 h 489"/>
                <a:gd name="T84" fmla="*/ 236 w 475"/>
                <a:gd name="T85" fmla="*/ 381 h 489"/>
                <a:gd name="T86" fmla="*/ 251 w 475"/>
                <a:gd name="T87" fmla="*/ 389 h 489"/>
                <a:gd name="T88" fmla="*/ 257 w 475"/>
                <a:gd name="T89" fmla="*/ 385 h 489"/>
                <a:gd name="T90" fmla="*/ 260 w 475"/>
                <a:gd name="T91" fmla="*/ 373 h 489"/>
                <a:gd name="T92" fmla="*/ 268 w 475"/>
                <a:gd name="T93" fmla="*/ 372 h 489"/>
                <a:gd name="T94" fmla="*/ 283 w 475"/>
                <a:gd name="T95" fmla="*/ 353 h 489"/>
                <a:gd name="T96" fmla="*/ 296 w 475"/>
                <a:gd name="T97" fmla="*/ 350 h 489"/>
                <a:gd name="T98" fmla="*/ 321 w 475"/>
                <a:gd name="T99" fmla="*/ 336 h 489"/>
                <a:gd name="T100" fmla="*/ 340 w 475"/>
                <a:gd name="T101" fmla="*/ 329 h 489"/>
                <a:gd name="T102" fmla="*/ 357 w 475"/>
                <a:gd name="T103" fmla="*/ 330 h 489"/>
                <a:gd name="T104" fmla="*/ 373 w 475"/>
                <a:gd name="T105" fmla="*/ 331 h 489"/>
                <a:gd name="T106" fmla="*/ 409 w 475"/>
                <a:gd name="T107" fmla="*/ 321 h 489"/>
                <a:gd name="T108" fmla="*/ 429 w 475"/>
                <a:gd name="T109" fmla="*/ 320 h 489"/>
                <a:gd name="T110" fmla="*/ 442 w 475"/>
                <a:gd name="T111" fmla="*/ 317 h 489"/>
                <a:gd name="T112" fmla="*/ 457 w 475"/>
                <a:gd name="T113" fmla="*/ 313 h 489"/>
                <a:gd name="T114" fmla="*/ 469 w 475"/>
                <a:gd name="T115" fmla="*/ 290 h 489"/>
                <a:gd name="T116" fmla="*/ 474 w 475"/>
                <a:gd name="T117" fmla="*/ 205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75" h="489">
                  <a:moveTo>
                    <a:pt x="474" y="205"/>
                  </a:moveTo>
                  <a:cubicBezTo>
                    <a:pt x="474" y="204"/>
                    <a:pt x="474" y="203"/>
                    <a:pt x="474" y="202"/>
                  </a:cubicBezTo>
                  <a:cubicBezTo>
                    <a:pt x="475" y="200"/>
                    <a:pt x="475" y="198"/>
                    <a:pt x="474" y="196"/>
                  </a:cubicBezTo>
                  <a:cubicBezTo>
                    <a:pt x="474" y="194"/>
                    <a:pt x="474" y="194"/>
                    <a:pt x="474" y="194"/>
                  </a:cubicBezTo>
                  <a:cubicBezTo>
                    <a:pt x="448" y="200"/>
                    <a:pt x="448" y="200"/>
                    <a:pt x="448" y="200"/>
                  </a:cubicBezTo>
                  <a:cubicBezTo>
                    <a:pt x="447" y="198"/>
                    <a:pt x="446" y="196"/>
                    <a:pt x="444" y="195"/>
                  </a:cubicBezTo>
                  <a:cubicBezTo>
                    <a:pt x="444" y="195"/>
                    <a:pt x="444" y="194"/>
                    <a:pt x="443" y="194"/>
                  </a:cubicBezTo>
                  <a:cubicBezTo>
                    <a:pt x="443" y="194"/>
                    <a:pt x="443" y="194"/>
                    <a:pt x="443" y="194"/>
                  </a:cubicBezTo>
                  <a:cubicBezTo>
                    <a:pt x="443" y="193"/>
                    <a:pt x="443" y="192"/>
                    <a:pt x="443" y="192"/>
                  </a:cubicBezTo>
                  <a:cubicBezTo>
                    <a:pt x="444" y="191"/>
                    <a:pt x="444" y="190"/>
                    <a:pt x="445" y="190"/>
                  </a:cubicBezTo>
                  <a:cubicBezTo>
                    <a:pt x="446" y="188"/>
                    <a:pt x="447" y="187"/>
                    <a:pt x="447" y="184"/>
                  </a:cubicBezTo>
                  <a:cubicBezTo>
                    <a:pt x="447" y="183"/>
                    <a:pt x="447" y="182"/>
                    <a:pt x="446" y="182"/>
                  </a:cubicBezTo>
                  <a:cubicBezTo>
                    <a:pt x="446" y="181"/>
                    <a:pt x="446" y="181"/>
                    <a:pt x="446" y="180"/>
                  </a:cubicBezTo>
                  <a:cubicBezTo>
                    <a:pt x="445" y="179"/>
                    <a:pt x="445" y="178"/>
                    <a:pt x="445" y="177"/>
                  </a:cubicBezTo>
                  <a:cubicBezTo>
                    <a:pt x="445" y="176"/>
                    <a:pt x="445" y="176"/>
                    <a:pt x="445" y="175"/>
                  </a:cubicBezTo>
                  <a:cubicBezTo>
                    <a:pt x="445" y="172"/>
                    <a:pt x="444" y="169"/>
                    <a:pt x="440" y="168"/>
                  </a:cubicBezTo>
                  <a:cubicBezTo>
                    <a:pt x="440" y="167"/>
                    <a:pt x="439" y="167"/>
                    <a:pt x="439" y="167"/>
                  </a:cubicBezTo>
                  <a:cubicBezTo>
                    <a:pt x="437" y="166"/>
                    <a:pt x="435" y="165"/>
                    <a:pt x="433" y="165"/>
                  </a:cubicBezTo>
                  <a:cubicBezTo>
                    <a:pt x="432" y="165"/>
                    <a:pt x="431" y="164"/>
                    <a:pt x="430" y="164"/>
                  </a:cubicBezTo>
                  <a:cubicBezTo>
                    <a:pt x="428" y="164"/>
                    <a:pt x="426" y="164"/>
                    <a:pt x="425" y="164"/>
                  </a:cubicBezTo>
                  <a:cubicBezTo>
                    <a:pt x="423" y="163"/>
                    <a:pt x="422" y="161"/>
                    <a:pt x="421" y="160"/>
                  </a:cubicBezTo>
                  <a:cubicBezTo>
                    <a:pt x="420" y="160"/>
                    <a:pt x="420" y="159"/>
                    <a:pt x="420" y="159"/>
                  </a:cubicBezTo>
                  <a:cubicBezTo>
                    <a:pt x="419" y="158"/>
                    <a:pt x="419" y="157"/>
                    <a:pt x="417" y="157"/>
                  </a:cubicBezTo>
                  <a:cubicBezTo>
                    <a:pt x="416" y="157"/>
                    <a:pt x="415" y="157"/>
                    <a:pt x="414" y="158"/>
                  </a:cubicBezTo>
                  <a:cubicBezTo>
                    <a:pt x="413" y="158"/>
                    <a:pt x="412" y="158"/>
                    <a:pt x="412" y="158"/>
                  </a:cubicBezTo>
                  <a:cubicBezTo>
                    <a:pt x="411" y="158"/>
                    <a:pt x="411" y="158"/>
                    <a:pt x="411" y="158"/>
                  </a:cubicBezTo>
                  <a:cubicBezTo>
                    <a:pt x="410" y="158"/>
                    <a:pt x="409" y="157"/>
                    <a:pt x="408" y="157"/>
                  </a:cubicBezTo>
                  <a:cubicBezTo>
                    <a:pt x="407" y="156"/>
                    <a:pt x="407" y="156"/>
                    <a:pt x="407" y="156"/>
                  </a:cubicBezTo>
                  <a:cubicBezTo>
                    <a:pt x="405" y="155"/>
                    <a:pt x="404" y="155"/>
                    <a:pt x="403" y="153"/>
                  </a:cubicBezTo>
                  <a:cubicBezTo>
                    <a:pt x="403" y="153"/>
                    <a:pt x="403" y="152"/>
                    <a:pt x="402" y="151"/>
                  </a:cubicBezTo>
                  <a:cubicBezTo>
                    <a:pt x="402" y="150"/>
                    <a:pt x="402" y="149"/>
                    <a:pt x="401" y="148"/>
                  </a:cubicBezTo>
                  <a:cubicBezTo>
                    <a:pt x="400" y="146"/>
                    <a:pt x="398" y="145"/>
                    <a:pt x="398" y="145"/>
                  </a:cubicBezTo>
                  <a:cubicBezTo>
                    <a:pt x="397" y="144"/>
                    <a:pt x="396" y="144"/>
                    <a:pt x="395" y="144"/>
                  </a:cubicBezTo>
                  <a:cubicBezTo>
                    <a:pt x="394" y="144"/>
                    <a:pt x="393" y="144"/>
                    <a:pt x="393" y="143"/>
                  </a:cubicBezTo>
                  <a:cubicBezTo>
                    <a:pt x="392" y="143"/>
                    <a:pt x="392" y="143"/>
                    <a:pt x="391" y="143"/>
                  </a:cubicBezTo>
                  <a:cubicBezTo>
                    <a:pt x="390" y="142"/>
                    <a:pt x="390" y="142"/>
                    <a:pt x="389" y="142"/>
                  </a:cubicBezTo>
                  <a:cubicBezTo>
                    <a:pt x="389" y="142"/>
                    <a:pt x="388" y="142"/>
                    <a:pt x="388" y="142"/>
                  </a:cubicBezTo>
                  <a:cubicBezTo>
                    <a:pt x="388" y="141"/>
                    <a:pt x="388" y="139"/>
                    <a:pt x="388" y="138"/>
                  </a:cubicBezTo>
                  <a:cubicBezTo>
                    <a:pt x="388" y="135"/>
                    <a:pt x="388" y="131"/>
                    <a:pt x="387" y="129"/>
                  </a:cubicBezTo>
                  <a:cubicBezTo>
                    <a:pt x="386" y="127"/>
                    <a:pt x="384" y="126"/>
                    <a:pt x="382" y="124"/>
                  </a:cubicBezTo>
                  <a:cubicBezTo>
                    <a:pt x="381" y="124"/>
                    <a:pt x="380" y="123"/>
                    <a:pt x="379" y="122"/>
                  </a:cubicBezTo>
                  <a:cubicBezTo>
                    <a:pt x="378" y="122"/>
                    <a:pt x="378" y="121"/>
                    <a:pt x="377" y="120"/>
                  </a:cubicBezTo>
                  <a:cubicBezTo>
                    <a:pt x="375" y="118"/>
                    <a:pt x="374" y="117"/>
                    <a:pt x="372" y="116"/>
                  </a:cubicBezTo>
                  <a:cubicBezTo>
                    <a:pt x="369" y="114"/>
                    <a:pt x="365" y="111"/>
                    <a:pt x="361" y="108"/>
                  </a:cubicBezTo>
                  <a:cubicBezTo>
                    <a:pt x="359" y="106"/>
                    <a:pt x="356" y="104"/>
                    <a:pt x="354" y="102"/>
                  </a:cubicBezTo>
                  <a:cubicBezTo>
                    <a:pt x="352" y="101"/>
                    <a:pt x="350" y="100"/>
                    <a:pt x="348" y="99"/>
                  </a:cubicBezTo>
                  <a:cubicBezTo>
                    <a:pt x="340" y="93"/>
                    <a:pt x="340" y="93"/>
                    <a:pt x="340" y="93"/>
                  </a:cubicBezTo>
                  <a:cubicBezTo>
                    <a:pt x="331" y="86"/>
                    <a:pt x="324" y="80"/>
                    <a:pt x="316" y="75"/>
                  </a:cubicBezTo>
                  <a:cubicBezTo>
                    <a:pt x="306" y="66"/>
                    <a:pt x="294" y="57"/>
                    <a:pt x="280" y="47"/>
                  </a:cubicBezTo>
                  <a:cubicBezTo>
                    <a:pt x="267" y="38"/>
                    <a:pt x="253" y="28"/>
                    <a:pt x="242" y="20"/>
                  </a:cubicBezTo>
                  <a:cubicBezTo>
                    <a:pt x="241" y="19"/>
                    <a:pt x="241" y="19"/>
                    <a:pt x="241" y="19"/>
                  </a:cubicBezTo>
                  <a:cubicBezTo>
                    <a:pt x="235" y="15"/>
                    <a:pt x="229" y="10"/>
                    <a:pt x="223" y="6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93" y="280"/>
                    <a:pt x="193" y="280"/>
                    <a:pt x="193" y="280"/>
                  </a:cubicBezTo>
                  <a:cubicBezTo>
                    <a:pt x="194" y="281"/>
                    <a:pt x="194" y="281"/>
                    <a:pt x="194" y="281"/>
                  </a:cubicBezTo>
                  <a:cubicBezTo>
                    <a:pt x="201" y="285"/>
                    <a:pt x="200" y="290"/>
                    <a:pt x="199" y="292"/>
                  </a:cubicBezTo>
                  <a:cubicBezTo>
                    <a:pt x="195" y="313"/>
                    <a:pt x="195" y="313"/>
                    <a:pt x="195" y="313"/>
                  </a:cubicBezTo>
                  <a:cubicBezTo>
                    <a:pt x="88" y="313"/>
                    <a:pt x="88" y="313"/>
                    <a:pt x="88" y="313"/>
                  </a:cubicBezTo>
                  <a:cubicBezTo>
                    <a:pt x="88" y="312"/>
                    <a:pt x="87" y="312"/>
                    <a:pt x="87" y="311"/>
                  </a:cubicBezTo>
                  <a:cubicBezTo>
                    <a:pt x="87" y="310"/>
                    <a:pt x="86" y="310"/>
                    <a:pt x="86" y="309"/>
                  </a:cubicBezTo>
                  <a:cubicBezTo>
                    <a:pt x="84" y="307"/>
                    <a:pt x="84" y="307"/>
                    <a:pt x="84" y="307"/>
                  </a:cubicBezTo>
                  <a:cubicBezTo>
                    <a:pt x="83" y="309"/>
                    <a:pt x="83" y="309"/>
                    <a:pt x="83" y="309"/>
                  </a:cubicBezTo>
                  <a:cubicBezTo>
                    <a:pt x="82" y="310"/>
                    <a:pt x="82" y="311"/>
                    <a:pt x="82" y="311"/>
                  </a:cubicBezTo>
                  <a:cubicBezTo>
                    <a:pt x="82" y="312"/>
                    <a:pt x="82" y="313"/>
                    <a:pt x="81" y="313"/>
                  </a:cubicBezTo>
                  <a:cubicBezTo>
                    <a:pt x="79" y="315"/>
                    <a:pt x="78" y="315"/>
                    <a:pt x="76" y="315"/>
                  </a:cubicBezTo>
                  <a:cubicBezTo>
                    <a:pt x="76" y="315"/>
                    <a:pt x="76" y="315"/>
                    <a:pt x="75" y="315"/>
                  </a:cubicBezTo>
                  <a:cubicBezTo>
                    <a:pt x="75" y="315"/>
                    <a:pt x="75" y="315"/>
                    <a:pt x="75" y="315"/>
                  </a:cubicBezTo>
                  <a:cubicBezTo>
                    <a:pt x="72" y="315"/>
                    <a:pt x="70" y="316"/>
                    <a:pt x="67" y="316"/>
                  </a:cubicBezTo>
                  <a:cubicBezTo>
                    <a:pt x="63" y="316"/>
                    <a:pt x="59" y="315"/>
                    <a:pt x="54" y="314"/>
                  </a:cubicBezTo>
                  <a:cubicBezTo>
                    <a:pt x="54" y="314"/>
                    <a:pt x="54" y="314"/>
                    <a:pt x="54" y="314"/>
                  </a:cubicBezTo>
                  <a:cubicBezTo>
                    <a:pt x="53" y="313"/>
                    <a:pt x="51" y="313"/>
                    <a:pt x="50" y="313"/>
                  </a:cubicBezTo>
                  <a:cubicBezTo>
                    <a:pt x="49" y="313"/>
                    <a:pt x="48" y="314"/>
                    <a:pt x="47" y="314"/>
                  </a:cubicBezTo>
                  <a:cubicBezTo>
                    <a:pt x="45" y="315"/>
                    <a:pt x="44" y="317"/>
                    <a:pt x="43" y="319"/>
                  </a:cubicBezTo>
                  <a:cubicBezTo>
                    <a:pt x="43" y="320"/>
                    <a:pt x="43" y="320"/>
                    <a:pt x="42" y="321"/>
                  </a:cubicBezTo>
                  <a:cubicBezTo>
                    <a:pt x="41" y="323"/>
                    <a:pt x="41" y="324"/>
                    <a:pt x="40" y="324"/>
                  </a:cubicBezTo>
                  <a:cubicBezTo>
                    <a:pt x="40" y="324"/>
                    <a:pt x="40" y="324"/>
                    <a:pt x="40" y="324"/>
                  </a:cubicBezTo>
                  <a:cubicBezTo>
                    <a:pt x="40" y="324"/>
                    <a:pt x="39" y="323"/>
                    <a:pt x="38" y="322"/>
                  </a:cubicBezTo>
                  <a:cubicBezTo>
                    <a:pt x="38" y="322"/>
                    <a:pt x="38" y="321"/>
                    <a:pt x="38" y="321"/>
                  </a:cubicBezTo>
                  <a:cubicBezTo>
                    <a:pt x="37" y="321"/>
                    <a:pt x="37" y="320"/>
                    <a:pt x="36" y="320"/>
                  </a:cubicBezTo>
                  <a:cubicBezTo>
                    <a:pt x="35" y="318"/>
                    <a:pt x="34" y="317"/>
                    <a:pt x="33" y="316"/>
                  </a:cubicBezTo>
                  <a:cubicBezTo>
                    <a:pt x="32" y="315"/>
                    <a:pt x="32" y="315"/>
                    <a:pt x="32" y="315"/>
                  </a:cubicBezTo>
                  <a:cubicBezTo>
                    <a:pt x="30" y="312"/>
                    <a:pt x="27" y="309"/>
                    <a:pt x="23" y="309"/>
                  </a:cubicBezTo>
                  <a:cubicBezTo>
                    <a:pt x="23" y="309"/>
                    <a:pt x="23" y="309"/>
                    <a:pt x="22" y="309"/>
                  </a:cubicBezTo>
                  <a:cubicBezTo>
                    <a:pt x="17" y="310"/>
                    <a:pt x="14" y="316"/>
                    <a:pt x="13" y="321"/>
                  </a:cubicBezTo>
                  <a:cubicBezTo>
                    <a:pt x="13" y="322"/>
                    <a:pt x="13" y="324"/>
                    <a:pt x="13" y="326"/>
                  </a:cubicBezTo>
                  <a:cubicBezTo>
                    <a:pt x="13" y="329"/>
                    <a:pt x="13" y="331"/>
                    <a:pt x="11" y="334"/>
                  </a:cubicBezTo>
                  <a:cubicBezTo>
                    <a:pt x="10" y="336"/>
                    <a:pt x="9" y="337"/>
                    <a:pt x="7" y="338"/>
                  </a:cubicBezTo>
                  <a:cubicBezTo>
                    <a:pt x="6" y="339"/>
                    <a:pt x="6" y="339"/>
                    <a:pt x="5" y="339"/>
                  </a:cubicBezTo>
                  <a:cubicBezTo>
                    <a:pt x="5" y="340"/>
                    <a:pt x="5" y="340"/>
                    <a:pt x="5" y="340"/>
                  </a:cubicBezTo>
                  <a:cubicBezTo>
                    <a:pt x="5" y="340"/>
                    <a:pt x="5" y="340"/>
                    <a:pt x="5" y="340"/>
                  </a:cubicBezTo>
                  <a:cubicBezTo>
                    <a:pt x="4" y="340"/>
                    <a:pt x="3" y="341"/>
                    <a:pt x="3" y="343"/>
                  </a:cubicBezTo>
                  <a:cubicBezTo>
                    <a:pt x="0" y="346"/>
                    <a:pt x="2" y="349"/>
                    <a:pt x="4" y="352"/>
                  </a:cubicBezTo>
                  <a:cubicBezTo>
                    <a:pt x="5" y="353"/>
                    <a:pt x="6" y="354"/>
                    <a:pt x="6" y="355"/>
                  </a:cubicBezTo>
                  <a:cubicBezTo>
                    <a:pt x="7" y="357"/>
                    <a:pt x="7" y="359"/>
                    <a:pt x="7" y="361"/>
                  </a:cubicBezTo>
                  <a:cubicBezTo>
                    <a:pt x="7" y="362"/>
                    <a:pt x="7" y="364"/>
                    <a:pt x="8" y="365"/>
                  </a:cubicBezTo>
                  <a:cubicBezTo>
                    <a:pt x="8" y="365"/>
                    <a:pt x="8" y="366"/>
                    <a:pt x="8" y="366"/>
                  </a:cubicBezTo>
                  <a:cubicBezTo>
                    <a:pt x="8" y="367"/>
                    <a:pt x="8" y="367"/>
                    <a:pt x="8" y="368"/>
                  </a:cubicBezTo>
                  <a:cubicBezTo>
                    <a:pt x="8" y="368"/>
                    <a:pt x="7" y="369"/>
                    <a:pt x="7" y="369"/>
                  </a:cubicBezTo>
                  <a:cubicBezTo>
                    <a:pt x="7" y="370"/>
                    <a:pt x="6" y="370"/>
                    <a:pt x="6" y="370"/>
                  </a:cubicBezTo>
                  <a:cubicBezTo>
                    <a:pt x="5" y="371"/>
                    <a:pt x="5" y="373"/>
                    <a:pt x="6" y="374"/>
                  </a:cubicBezTo>
                  <a:cubicBezTo>
                    <a:pt x="6" y="375"/>
                    <a:pt x="7" y="377"/>
                    <a:pt x="9" y="378"/>
                  </a:cubicBezTo>
                  <a:cubicBezTo>
                    <a:pt x="10" y="379"/>
                    <a:pt x="10" y="379"/>
                    <a:pt x="10" y="380"/>
                  </a:cubicBezTo>
                  <a:cubicBezTo>
                    <a:pt x="12" y="382"/>
                    <a:pt x="13" y="382"/>
                    <a:pt x="15" y="382"/>
                  </a:cubicBezTo>
                  <a:cubicBezTo>
                    <a:pt x="15" y="383"/>
                    <a:pt x="15" y="383"/>
                    <a:pt x="15" y="383"/>
                  </a:cubicBezTo>
                  <a:cubicBezTo>
                    <a:pt x="19" y="384"/>
                    <a:pt x="20" y="387"/>
                    <a:pt x="21" y="390"/>
                  </a:cubicBezTo>
                  <a:cubicBezTo>
                    <a:pt x="22" y="391"/>
                    <a:pt x="22" y="392"/>
                    <a:pt x="22" y="393"/>
                  </a:cubicBezTo>
                  <a:cubicBezTo>
                    <a:pt x="24" y="397"/>
                    <a:pt x="24" y="400"/>
                    <a:pt x="23" y="405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3" y="407"/>
                    <a:pt x="23" y="408"/>
                    <a:pt x="23" y="409"/>
                  </a:cubicBezTo>
                  <a:cubicBezTo>
                    <a:pt x="23" y="409"/>
                    <a:pt x="23" y="410"/>
                    <a:pt x="23" y="410"/>
                  </a:cubicBezTo>
                  <a:cubicBezTo>
                    <a:pt x="24" y="412"/>
                    <a:pt x="23" y="414"/>
                    <a:pt x="23" y="416"/>
                  </a:cubicBezTo>
                  <a:cubicBezTo>
                    <a:pt x="22" y="417"/>
                    <a:pt x="22" y="418"/>
                    <a:pt x="22" y="420"/>
                  </a:cubicBezTo>
                  <a:cubicBezTo>
                    <a:pt x="22" y="422"/>
                    <a:pt x="23" y="425"/>
                    <a:pt x="25" y="426"/>
                  </a:cubicBezTo>
                  <a:cubicBezTo>
                    <a:pt x="26" y="427"/>
                    <a:pt x="27" y="427"/>
                    <a:pt x="28" y="427"/>
                  </a:cubicBezTo>
                  <a:cubicBezTo>
                    <a:pt x="28" y="427"/>
                    <a:pt x="29" y="427"/>
                    <a:pt x="29" y="427"/>
                  </a:cubicBezTo>
                  <a:cubicBezTo>
                    <a:pt x="30" y="426"/>
                    <a:pt x="31" y="425"/>
                    <a:pt x="32" y="424"/>
                  </a:cubicBezTo>
                  <a:cubicBezTo>
                    <a:pt x="34" y="423"/>
                    <a:pt x="35" y="421"/>
                    <a:pt x="37" y="421"/>
                  </a:cubicBezTo>
                  <a:cubicBezTo>
                    <a:pt x="37" y="421"/>
                    <a:pt x="38" y="421"/>
                    <a:pt x="39" y="422"/>
                  </a:cubicBezTo>
                  <a:cubicBezTo>
                    <a:pt x="40" y="423"/>
                    <a:pt x="41" y="425"/>
                    <a:pt x="41" y="426"/>
                  </a:cubicBezTo>
                  <a:cubicBezTo>
                    <a:pt x="42" y="427"/>
                    <a:pt x="42" y="428"/>
                    <a:pt x="42" y="428"/>
                  </a:cubicBezTo>
                  <a:cubicBezTo>
                    <a:pt x="44" y="431"/>
                    <a:pt x="44" y="431"/>
                    <a:pt x="44" y="431"/>
                  </a:cubicBezTo>
                  <a:cubicBezTo>
                    <a:pt x="45" y="429"/>
                    <a:pt x="45" y="429"/>
                    <a:pt x="45" y="429"/>
                  </a:cubicBezTo>
                  <a:cubicBezTo>
                    <a:pt x="45" y="429"/>
                    <a:pt x="46" y="429"/>
                    <a:pt x="46" y="428"/>
                  </a:cubicBezTo>
                  <a:cubicBezTo>
                    <a:pt x="48" y="427"/>
                    <a:pt x="49" y="426"/>
                    <a:pt x="50" y="425"/>
                  </a:cubicBezTo>
                  <a:cubicBezTo>
                    <a:pt x="52" y="422"/>
                    <a:pt x="54" y="420"/>
                    <a:pt x="58" y="420"/>
                  </a:cubicBezTo>
                  <a:cubicBezTo>
                    <a:pt x="59" y="420"/>
                    <a:pt x="59" y="420"/>
                    <a:pt x="59" y="420"/>
                  </a:cubicBezTo>
                  <a:cubicBezTo>
                    <a:pt x="61" y="420"/>
                    <a:pt x="63" y="422"/>
                    <a:pt x="64" y="423"/>
                  </a:cubicBezTo>
                  <a:cubicBezTo>
                    <a:pt x="66" y="424"/>
                    <a:pt x="68" y="425"/>
                    <a:pt x="70" y="425"/>
                  </a:cubicBezTo>
                  <a:cubicBezTo>
                    <a:pt x="72" y="425"/>
                    <a:pt x="73" y="425"/>
                    <a:pt x="74" y="424"/>
                  </a:cubicBezTo>
                  <a:cubicBezTo>
                    <a:pt x="74" y="423"/>
                    <a:pt x="74" y="423"/>
                    <a:pt x="75" y="423"/>
                  </a:cubicBezTo>
                  <a:cubicBezTo>
                    <a:pt x="76" y="422"/>
                    <a:pt x="77" y="421"/>
                    <a:pt x="79" y="421"/>
                  </a:cubicBezTo>
                  <a:cubicBezTo>
                    <a:pt x="79" y="421"/>
                    <a:pt x="80" y="421"/>
                    <a:pt x="81" y="421"/>
                  </a:cubicBezTo>
                  <a:cubicBezTo>
                    <a:pt x="84" y="420"/>
                    <a:pt x="84" y="418"/>
                    <a:pt x="84" y="415"/>
                  </a:cubicBezTo>
                  <a:cubicBezTo>
                    <a:pt x="84" y="414"/>
                    <a:pt x="83" y="413"/>
                    <a:pt x="84" y="412"/>
                  </a:cubicBezTo>
                  <a:cubicBezTo>
                    <a:pt x="84" y="412"/>
                    <a:pt x="85" y="411"/>
                    <a:pt x="86" y="411"/>
                  </a:cubicBezTo>
                  <a:cubicBezTo>
                    <a:pt x="86" y="411"/>
                    <a:pt x="86" y="411"/>
                    <a:pt x="86" y="411"/>
                  </a:cubicBezTo>
                  <a:cubicBezTo>
                    <a:pt x="90" y="412"/>
                    <a:pt x="94" y="415"/>
                    <a:pt x="94" y="419"/>
                  </a:cubicBezTo>
                  <a:cubicBezTo>
                    <a:pt x="95" y="420"/>
                    <a:pt x="95" y="420"/>
                    <a:pt x="95" y="420"/>
                  </a:cubicBezTo>
                  <a:cubicBezTo>
                    <a:pt x="95" y="423"/>
                    <a:pt x="95" y="425"/>
                    <a:pt x="96" y="426"/>
                  </a:cubicBezTo>
                  <a:cubicBezTo>
                    <a:pt x="96" y="427"/>
                    <a:pt x="97" y="428"/>
                    <a:pt x="97" y="428"/>
                  </a:cubicBezTo>
                  <a:cubicBezTo>
                    <a:pt x="98" y="429"/>
                    <a:pt x="99" y="430"/>
                    <a:pt x="99" y="432"/>
                  </a:cubicBezTo>
                  <a:cubicBezTo>
                    <a:pt x="99" y="433"/>
                    <a:pt x="99" y="434"/>
                    <a:pt x="100" y="435"/>
                  </a:cubicBezTo>
                  <a:cubicBezTo>
                    <a:pt x="100" y="438"/>
                    <a:pt x="100" y="441"/>
                    <a:pt x="104" y="443"/>
                  </a:cubicBezTo>
                  <a:cubicBezTo>
                    <a:pt x="106" y="445"/>
                    <a:pt x="109" y="447"/>
                    <a:pt x="110" y="449"/>
                  </a:cubicBezTo>
                  <a:cubicBezTo>
                    <a:pt x="110" y="451"/>
                    <a:pt x="109" y="452"/>
                    <a:pt x="108" y="454"/>
                  </a:cubicBezTo>
                  <a:cubicBezTo>
                    <a:pt x="108" y="454"/>
                    <a:pt x="107" y="454"/>
                    <a:pt x="107" y="455"/>
                  </a:cubicBezTo>
                  <a:cubicBezTo>
                    <a:pt x="103" y="458"/>
                    <a:pt x="102" y="459"/>
                    <a:pt x="102" y="461"/>
                  </a:cubicBezTo>
                  <a:cubicBezTo>
                    <a:pt x="102" y="463"/>
                    <a:pt x="102" y="463"/>
                    <a:pt x="102" y="463"/>
                  </a:cubicBezTo>
                  <a:cubicBezTo>
                    <a:pt x="104" y="463"/>
                    <a:pt x="104" y="463"/>
                    <a:pt x="104" y="463"/>
                  </a:cubicBezTo>
                  <a:cubicBezTo>
                    <a:pt x="105" y="463"/>
                    <a:pt x="105" y="462"/>
                    <a:pt x="108" y="461"/>
                  </a:cubicBezTo>
                  <a:cubicBezTo>
                    <a:pt x="109" y="460"/>
                    <a:pt x="110" y="459"/>
                    <a:pt x="111" y="459"/>
                  </a:cubicBezTo>
                  <a:cubicBezTo>
                    <a:pt x="111" y="459"/>
                    <a:pt x="111" y="459"/>
                    <a:pt x="111" y="459"/>
                  </a:cubicBezTo>
                  <a:cubicBezTo>
                    <a:pt x="112" y="459"/>
                    <a:pt x="113" y="461"/>
                    <a:pt x="113" y="462"/>
                  </a:cubicBezTo>
                  <a:cubicBezTo>
                    <a:pt x="114" y="464"/>
                    <a:pt x="113" y="467"/>
                    <a:pt x="113" y="469"/>
                  </a:cubicBezTo>
                  <a:cubicBezTo>
                    <a:pt x="113" y="471"/>
                    <a:pt x="112" y="474"/>
                    <a:pt x="113" y="476"/>
                  </a:cubicBezTo>
                  <a:cubicBezTo>
                    <a:pt x="114" y="479"/>
                    <a:pt x="116" y="480"/>
                    <a:pt x="117" y="481"/>
                  </a:cubicBezTo>
                  <a:cubicBezTo>
                    <a:pt x="119" y="481"/>
                    <a:pt x="120" y="482"/>
                    <a:pt x="121" y="484"/>
                  </a:cubicBezTo>
                  <a:cubicBezTo>
                    <a:pt x="122" y="485"/>
                    <a:pt x="122" y="486"/>
                    <a:pt x="122" y="487"/>
                  </a:cubicBezTo>
                  <a:cubicBezTo>
                    <a:pt x="122" y="488"/>
                    <a:pt x="122" y="488"/>
                    <a:pt x="122" y="488"/>
                  </a:cubicBezTo>
                  <a:cubicBezTo>
                    <a:pt x="124" y="488"/>
                    <a:pt x="124" y="488"/>
                    <a:pt x="124" y="488"/>
                  </a:cubicBezTo>
                  <a:cubicBezTo>
                    <a:pt x="125" y="488"/>
                    <a:pt x="125" y="488"/>
                    <a:pt x="125" y="488"/>
                  </a:cubicBezTo>
                  <a:cubicBezTo>
                    <a:pt x="126" y="488"/>
                    <a:pt x="126" y="488"/>
                    <a:pt x="127" y="487"/>
                  </a:cubicBezTo>
                  <a:cubicBezTo>
                    <a:pt x="128" y="486"/>
                    <a:pt x="129" y="485"/>
                    <a:pt x="129" y="484"/>
                  </a:cubicBezTo>
                  <a:cubicBezTo>
                    <a:pt x="130" y="482"/>
                    <a:pt x="131" y="481"/>
                    <a:pt x="132" y="480"/>
                  </a:cubicBezTo>
                  <a:cubicBezTo>
                    <a:pt x="132" y="480"/>
                    <a:pt x="133" y="480"/>
                    <a:pt x="133" y="480"/>
                  </a:cubicBezTo>
                  <a:cubicBezTo>
                    <a:pt x="134" y="480"/>
                    <a:pt x="134" y="480"/>
                    <a:pt x="135" y="481"/>
                  </a:cubicBezTo>
                  <a:cubicBezTo>
                    <a:pt x="136" y="482"/>
                    <a:pt x="137" y="483"/>
                    <a:pt x="138" y="483"/>
                  </a:cubicBezTo>
                  <a:cubicBezTo>
                    <a:pt x="139" y="484"/>
                    <a:pt x="139" y="485"/>
                    <a:pt x="140" y="486"/>
                  </a:cubicBezTo>
                  <a:cubicBezTo>
                    <a:pt x="142" y="487"/>
                    <a:pt x="145" y="489"/>
                    <a:pt x="148" y="489"/>
                  </a:cubicBezTo>
                  <a:cubicBezTo>
                    <a:pt x="150" y="489"/>
                    <a:pt x="150" y="488"/>
                    <a:pt x="151" y="487"/>
                  </a:cubicBezTo>
                  <a:cubicBezTo>
                    <a:pt x="152" y="487"/>
                    <a:pt x="152" y="486"/>
                    <a:pt x="152" y="485"/>
                  </a:cubicBezTo>
                  <a:cubicBezTo>
                    <a:pt x="153" y="484"/>
                    <a:pt x="153" y="484"/>
                    <a:pt x="156" y="484"/>
                  </a:cubicBezTo>
                  <a:cubicBezTo>
                    <a:pt x="158" y="483"/>
                    <a:pt x="159" y="483"/>
                    <a:pt x="159" y="483"/>
                  </a:cubicBezTo>
                  <a:cubicBezTo>
                    <a:pt x="161" y="482"/>
                    <a:pt x="161" y="482"/>
                    <a:pt x="161" y="482"/>
                  </a:cubicBezTo>
                  <a:cubicBezTo>
                    <a:pt x="161" y="480"/>
                    <a:pt x="161" y="480"/>
                    <a:pt x="161" y="480"/>
                  </a:cubicBezTo>
                  <a:cubicBezTo>
                    <a:pt x="161" y="480"/>
                    <a:pt x="160" y="480"/>
                    <a:pt x="160" y="479"/>
                  </a:cubicBezTo>
                  <a:cubicBezTo>
                    <a:pt x="159" y="477"/>
                    <a:pt x="158" y="476"/>
                    <a:pt x="159" y="474"/>
                  </a:cubicBezTo>
                  <a:cubicBezTo>
                    <a:pt x="161" y="476"/>
                    <a:pt x="162" y="476"/>
                    <a:pt x="164" y="476"/>
                  </a:cubicBezTo>
                  <a:cubicBezTo>
                    <a:pt x="164" y="476"/>
                    <a:pt x="164" y="476"/>
                    <a:pt x="164" y="476"/>
                  </a:cubicBezTo>
                  <a:cubicBezTo>
                    <a:pt x="165" y="476"/>
                    <a:pt x="166" y="475"/>
                    <a:pt x="167" y="473"/>
                  </a:cubicBezTo>
                  <a:cubicBezTo>
                    <a:pt x="167" y="472"/>
                    <a:pt x="168" y="470"/>
                    <a:pt x="169" y="470"/>
                  </a:cubicBezTo>
                  <a:cubicBezTo>
                    <a:pt x="170" y="470"/>
                    <a:pt x="170" y="470"/>
                    <a:pt x="170" y="470"/>
                  </a:cubicBezTo>
                  <a:cubicBezTo>
                    <a:pt x="171" y="471"/>
                    <a:pt x="173" y="475"/>
                    <a:pt x="173" y="479"/>
                  </a:cubicBezTo>
                  <a:cubicBezTo>
                    <a:pt x="173" y="480"/>
                    <a:pt x="173" y="481"/>
                    <a:pt x="173" y="482"/>
                  </a:cubicBezTo>
                  <a:cubicBezTo>
                    <a:pt x="172" y="484"/>
                    <a:pt x="171" y="487"/>
                    <a:pt x="173" y="488"/>
                  </a:cubicBezTo>
                  <a:cubicBezTo>
                    <a:pt x="174" y="488"/>
                    <a:pt x="174" y="488"/>
                    <a:pt x="174" y="488"/>
                  </a:cubicBezTo>
                  <a:cubicBezTo>
                    <a:pt x="175" y="488"/>
                    <a:pt x="175" y="488"/>
                    <a:pt x="175" y="488"/>
                  </a:cubicBezTo>
                  <a:cubicBezTo>
                    <a:pt x="176" y="488"/>
                    <a:pt x="178" y="487"/>
                    <a:pt x="180" y="484"/>
                  </a:cubicBezTo>
                  <a:cubicBezTo>
                    <a:pt x="181" y="484"/>
                    <a:pt x="181" y="484"/>
                    <a:pt x="181" y="483"/>
                  </a:cubicBezTo>
                  <a:cubicBezTo>
                    <a:pt x="183" y="482"/>
                    <a:pt x="185" y="480"/>
                    <a:pt x="188" y="480"/>
                  </a:cubicBezTo>
                  <a:cubicBezTo>
                    <a:pt x="188" y="480"/>
                    <a:pt x="189" y="480"/>
                    <a:pt x="189" y="480"/>
                  </a:cubicBezTo>
                  <a:cubicBezTo>
                    <a:pt x="192" y="482"/>
                    <a:pt x="192" y="482"/>
                    <a:pt x="192" y="482"/>
                  </a:cubicBezTo>
                  <a:cubicBezTo>
                    <a:pt x="193" y="479"/>
                    <a:pt x="193" y="479"/>
                    <a:pt x="193" y="479"/>
                  </a:cubicBezTo>
                  <a:cubicBezTo>
                    <a:pt x="193" y="478"/>
                    <a:pt x="193" y="478"/>
                    <a:pt x="193" y="478"/>
                  </a:cubicBezTo>
                  <a:cubicBezTo>
                    <a:pt x="194" y="477"/>
                    <a:pt x="194" y="475"/>
                    <a:pt x="194" y="473"/>
                  </a:cubicBezTo>
                  <a:cubicBezTo>
                    <a:pt x="195" y="471"/>
                    <a:pt x="194" y="468"/>
                    <a:pt x="194" y="466"/>
                  </a:cubicBezTo>
                  <a:cubicBezTo>
                    <a:pt x="194" y="465"/>
                    <a:pt x="194" y="464"/>
                    <a:pt x="194" y="463"/>
                  </a:cubicBezTo>
                  <a:cubicBezTo>
                    <a:pt x="194" y="460"/>
                    <a:pt x="195" y="459"/>
                    <a:pt x="196" y="459"/>
                  </a:cubicBezTo>
                  <a:cubicBezTo>
                    <a:pt x="197" y="459"/>
                    <a:pt x="198" y="458"/>
                    <a:pt x="199" y="457"/>
                  </a:cubicBezTo>
                  <a:cubicBezTo>
                    <a:pt x="200" y="455"/>
                    <a:pt x="201" y="451"/>
                    <a:pt x="202" y="447"/>
                  </a:cubicBezTo>
                  <a:cubicBezTo>
                    <a:pt x="202" y="445"/>
                    <a:pt x="201" y="442"/>
                    <a:pt x="200" y="440"/>
                  </a:cubicBezTo>
                  <a:cubicBezTo>
                    <a:pt x="199" y="436"/>
                    <a:pt x="198" y="433"/>
                    <a:pt x="202" y="431"/>
                  </a:cubicBezTo>
                  <a:cubicBezTo>
                    <a:pt x="205" y="430"/>
                    <a:pt x="207" y="429"/>
                    <a:pt x="210" y="429"/>
                  </a:cubicBezTo>
                  <a:cubicBezTo>
                    <a:pt x="213" y="428"/>
                    <a:pt x="217" y="427"/>
                    <a:pt x="220" y="423"/>
                  </a:cubicBezTo>
                  <a:cubicBezTo>
                    <a:pt x="221" y="422"/>
                    <a:pt x="221" y="422"/>
                    <a:pt x="221" y="422"/>
                  </a:cubicBezTo>
                  <a:cubicBezTo>
                    <a:pt x="222" y="420"/>
                    <a:pt x="224" y="417"/>
                    <a:pt x="225" y="415"/>
                  </a:cubicBezTo>
                  <a:cubicBezTo>
                    <a:pt x="226" y="412"/>
                    <a:pt x="226" y="410"/>
                    <a:pt x="225" y="408"/>
                  </a:cubicBezTo>
                  <a:cubicBezTo>
                    <a:pt x="225" y="407"/>
                    <a:pt x="225" y="405"/>
                    <a:pt x="225" y="404"/>
                  </a:cubicBezTo>
                  <a:cubicBezTo>
                    <a:pt x="226" y="403"/>
                    <a:pt x="227" y="403"/>
                    <a:pt x="229" y="403"/>
                  </a:cubicBezTo>
                  <a:cubicBezTo>
                    <a:pt x="231" y="403"/>
                    <a:pt x="231" y="403"/>
                    <a:pt x="231" y="403"/>
                  </a:cubicBezTo>
                  <a:cubicBezTo>
                    <a:pt x="231" y="402"/>
                    <a:pt x="231" y="402"/>
                    <a:pt x="231" y="402"/>
                  </a:cubicBezTo>
                  <a:cubicBezTo>
                    <a:pt x="232" y="399"/>
                    <a:pt x="231" y="398"/>
                    <a:pt x="230" y="396"/>
                  </a:cubicBezTo>
                  <a:cubicBezTo>
                    <a:pt x="229" y="395"/>
                    <a:pt x="228" y="393"/>
                    <a:pt x="228" y="391"/>
                  </a:cubicBezTo>
                  <a:cubicBezTo>
                    <a:pt x="229" y="388"/>
                    <a:pt x="233" y="383"/>
                    <a:pt x="236" y="381"/>
                  </a:cubicBezTo>
                  <a:cubicBezTo>
                    <a:pt x="237" y="380"/>
                    <a:pt x="238" y="380"/>
                    <a:pt x="239" y="380"/>
                  </a:cubicBezTo>
                  <a:cubicBezTo>
                    <a:pt x="240" y="380"/>
                    <a:pt x="240" y="380"/>
                    <a:pt x="241" y="380"/>
                  </a:cubicBezTo>
                  <a:cubicBezTo>
                    <a:pt x="242" y="381"/>
                    <a:pt x="243" y="383"/>
                    <a:pt x="245" y="384"/>
                  </a:cubicBezTo>
                  <a:cubicBezTo>
                    <a:pt x="247" y="387"/>
                    <a:pt x="248" y="389"/>
                    <a:pt x="251" y="389"/>
                  </a:cubicBezTo>
                  <a:cubicBezTo>
                    <a:pt x="251" y="389"/>
                    <a:pt x="251" y="389"/>
                    <a:pt x="251" y="389"/>
                  </a:cubicBezTo>
                  <a:cubicBezTo>
                    <a:pt x="252" y="389"/>
                    <a:pt x="252" y="389"/>
                    <a:pt x="252" y="389"/>
                  </a:cubicBezTo>
                  <a:cubicBezTo>
                    <a:pt x="253" y="389"/>
                    <a:pt x="253" y="389"/>
                    <a:pt x="253" y="389"/>
                  </a:cubicBezTo>
                  <a:cubicBezTo>
                    <a:pt x="253" y="388"/>
                    <a:pt x="254" y="387"/>
                    <a:pt x="254" y="387"/>
                  </a:cubicBezTo>
                  <a:cubicBezTo>
                    <a:pt x="254" y="387"/>
                    <a:pt x="255" y="386"/>
                    <a:pt x="255" y="386"/>
                  </a:cubicBezTo>
                  <a:cubicBezTo>
                    <a:pt x="256" y="386"/>
                    <a:pt x="256" y="385"/>
                    <a:pt x="257" y="385"/>
                  </a:cubicBezTo>
                  <a:cubicBezTo>
                    <a:pt x="257" y="385"/>
                    <a:pt x="257" y="385"/>
                    <a:pt x="257" y="385"/>
                  </a:cubicBezTo>
                  <a:cubicBezTo>
                    <a:pt x="258" y="385"/>
                    <a:pt x="259" y="384"/>
                    <a:pt x="259" y="383"/>
                  </a:cubicBezTo>
                  <a:cubicBezTo>
                    <a:pt x="260" y="381"/>
                    <a:pt x="259" y="378"/>
                    <a:pt x="259" y="376"/>
                  </a:cubicBezTo>
                  <a:cubicBezTo>
                    <a:pt x="259" y="375"/>
                    <a:pt x="259" y="374"/>
                    <a:pt x="259" y="373"/>
                  </a:cubicBezTo>
                  <a:cubicBezTo>
                    <a:pt x="259" y="373"/>
                    <a:pt x="260" y="373"/>
                    <a:pt x="260" y="373"/>
                  </a:cubicBezTo>
                  <a:cubicBezTo>
                    <a:pt x="261" y="373"/>
                    <a:pt x="262" y="373"/>
                    <a:pt x="264" y="373"/>
                  </a:cubicBezTo>
                  <a:cubicBezTo>
                    <a:pt x="264" y="374"/>
                    <a:pt x="265" y="374"/>
                    <a:pt x="266" y="374"/>
                  </a:cubicBezTo>
                  <a:cubicBezTo>
                    <a:pt x="266" y="374"/>
                    <a:pt x="266" y="374"/>
                    <a:pt x="266" y="374"/>
                  </a:cubicBezTo>
                  <a:cubicBezTo>
                    <a:pt x="269" y="373"/>
                    <a:pt x="269" y="373"/>
                    <a:pt x="269" y="373"/>
                  </a:cubicBezTo>
                  <a:cubicBezTo>
                    <a:pt x="268" y="372"/>
                    <a:pt x="268" y="372"/>
                    <a:pt x="268" y="372"/>
                  </a:cubicBezTo>
                  <a:cubicBezTo>
                    <a:pt x="268" y="371"/>
                    <a:pt x="268" y="371"/>
                    <a:pt x="268" y="370"/>
                  </a:cubicBezTo>
                  <a:cubicBezTo>
                    <a:pt x="269" y="369"/>
                    <a:pt x="269" y="368"/>
                    <a:pt x="269" y="367"/>
                  </a:cubicBezTo>
                  <a:cubicBezTo>
                    <a:pt x="269" y="364"/>
                    <a:pt x="270" y="361"/>
                    <a:pt x="272" y="359"/>
                  </a:cubicBezTo>
                  <a:cubicBezTo>
                    <a:pt x="274" y="357"/>
                    <a:pt x="279" y="354"/>
                    <a:pt x="282" y="353"/>
                  </a:cubicBezTo>
                  <a:cubicBezTo>
                    <a:pt x="282" y="353"/>
                    <a:pt x="282" y="353"/>
                    <a:pt x="283" y="353"/>
                  </a:cubicBezTo>
                  <a:cubicBezTo>
                    <a:pt x="284" y="353"/>
                    <a:pt x="286" y="354"/>
                    <a:pt x="287" y="355"/>
                  </a:cubicBezTo>
                  <a:cubicBezTo>
                    <a:pt x="289" y="355"/>
                    <a:pt x="290" y="356"/>
                    <a:pt x="292" y="356"/>
                  </a:cubicBezTo>
                  <a:cubicBezTo>
                    <a:pt x="293" y="356"/>
                    <a:pt x="293" y="356"/>
                    <a:pt x="293" y="356"/>
                  </a:cubicBezTo>
                  <a:cubicBezTo>
                    <a:pt x="295" y="355"/>
                    <a:pt x="295" y="353"/>
                    <a:pt x="295" y="352"/>
                  </a:cubicBezTo>
                  <a:cubicBezTo>
                    <a:pt x="295" y="351"/>
                    <a:pt x="295" y="350"/>
                    <a:pt x="296" y="350"/>
                  </a:cubicBezTo>
                  <a:cubicBezTo>
                    <a:pt x="296" y="348"/>
                    <a:pt x="298" y="347"/>
                    <a:pt x="301" y="346"/>
                  </a:cubicBezTo>
                  <a:cubicBezTo>
                    <a:pt x="302" y="346"/>
                    <a:pt x="302" y="346"/>
                    <a:pt x="303" y="346"/>
                  </a:cubicBezTo>
                  <a:cubicBezTo>
                    <a:pt x="307" y="344"/>
                    <a:pt x="310" y="343"/>
                    <a:pt x="313" y="339"/>
                  </a:cubicBezTo>
                  <a:cubicBezTo>
                    <a:pt x="315" y="338"/>
                    <a:pt x="317" y="337"/>
                    <a:pt x="319" y="337"/>
                  </a:cubicBezTo>
                  <a:cubicBezTo>
                    <a:pt x="319" y="337"/>
                    <a:pt x="320" y="336"/>
                    <a:pt x="321" y="336"/>
                  </a:cubicBezTo>
                  <a:cubicBezTo>
                    <a:pt x="323" y="335"/>
                    <a:pt x="324" y="334"/>
                    <a:pt x="326" y="332"/>
                  </a:cubicBezTo>
                  <a:cubicBezTo>
                    <a:pt x="327" y="331"/>
                    <a:pt x="327" y="331"/>
                    <a:pt x="327" y="331"/>
                  </a:cubicBezTo>
                  <a:cubicBezTo>
                    <a:pt x="329" y="328"/>
                    <a:pt x="331" y="328"/>
                    <a:pt x="333" y="328"/>
                  </a:cubicBezTo>
                  <a:cubicBezTo>
                    <a:pt x="335" y="328"/>
                    <a:pt x="337" y="328"/>
                    <a:pt x="339" y="329"/>
                  </a:cubicBezTo>
                  <a:cubicBezTo>
                    <a:pt x="340" y="329"/>
                    <a:pt x="340" y="329"/>
                    <a:pt x="340" y="329"/>
                  </a:cubicBezTo>
                  <a:cubicBezTo>
                    <a:pt x="342" y="329"/>
                    <a:pt x="343" y="329"/>
                    <a:pt x="344" y="329"/>
                  </a:cubicBezTo>
                  <a:cubicBezTo>
                    <a:pt x="346" y="329"/>
                    <a:pt x="347" y="329"/>
                    <a:pt x="348" y="329"/>
                  </a:cubicBezTo>
                  <a:cubicBezTo>
                    <a:pt x="349" y="329"/>
                    <a:pt x="350" y="329"/>
                    <a:pt x="351" y="329"/>
                  </a:cubicBezTo>
                  <a:cubicBezTo>
                    <a:pt x="354" y="329"/>
                    <a:pt x="356" y="329"/>
                    <a:pt x="357" y="330"/>
                  </a:cubicBezTo>
                  <a:cubicBezTo>
                    <a:pt x="357" y="330"/>
                    <a:pt x="357" y="330"/>
                    <a:pt x="357" y="330"/>
                  </a:cubicBezTo>
                  <a:cubicBezTo>
                    <a:pt x="358" y="331"/>
                    <a:pt x="358" y="331"/>
                    <a:pt x="358" y="331"/>
                  </a:cubicBezTo>
                  <a:cubicBezTo>
                    <a:pt x="358" y="330"/>
                    <a:pt x="358" y="330"/>
                    <a:pt x="358" y="330"/>
                  </a:cubicBezTo>
                  <a:cubicBezTo>
                    <a:pt x="361" y="331"/>
                    <a:pt x="364" y="331"/>
                    <a:pt x="366" y="331"/>
                  </a:cubicBezTo>
                  <a:cubicBezTo>
                    <a:pt x="368" y="331"/>
                    <a:pt x="369" y="331"/>
                    <a:pt x="370" y="331"/>
                  </a:cubicBezTo>
                  <a:cubicBezTo>
                    <a:pt x="371" y="331"/>
                    <a:pt x="372" y="331"/>
                    <a:pt x="373" y="331"/>
                  </a:cubicBezTo>
                  <a:cubicBezTo>
                    <a:pt x="376" y="331"/>
                    <a:pt x="376" y="331"/>
                    <a:pt x="376" y="331"/>
                  </a:cubicBezTo>
                  <a:cubicBezTo>
                    <a:pt x="380" y="331"/>
                    <a:pt x="383" y="331"/>
                    <a:pt x="386" y="327"/>
                  </a:cubicBezTo>
                  <a:cubicBezTo>
                    <a:pt x="389" y="323"/>
                    <a:pt x="391" y="321"/>
                    <a:pt x="397" y="321"/>
                  </a:cubicBezTo>
                  <a:cubicBezTo>
                    <a:pt x="399" y="321"/>
                    <a:pt x="401" y="321"/>
                    <a:pt x="402" y="321"/>
                  </a:cubicBezTo>
                  <a:cubicBezTo>
                    <a:pt x="404" y="321"/>
                    <a:pt x="406" y="321"/>
                    <a:pt x="409" y="321"/>
                  </a:cubicBezTo>
                  <a:cubicBezTo>
                    <a:pt x="410" y="321"/>
                    <a:pt x="411" y="321"/>
                    <a:pt x="413" y="321"/>
                  </a:cubicBezTo>
                  <a:cubicBezTo>
                    <a:pt x="414" y="321"/>
                    <a:pt x="414" y="321"/>
                    <a:pt x="414" y="321"/>
                  </a:cubicBezTo>
                  <a:cubicBezTo>
                    <a:pt x="416" y="321"/>
                    <a:pt x="418" y="321"/>
                    <a:pt x="420" y="321"/>
                  </a:cubicBezTo>
                  <a:cubicBezTo>
                    <a:pt x="422" y="321"/>
                    <a:pt x="424" y="320"/>
                    <a:pt x="426" y="320"/>
                  </a:cubicBezTo>
                  <a:cubicBezTo>
                    <a:pt x="427" y="320"/>
                    <a:pt x="428" y="320"/>
                    <a:pt x="429" y="320"/>
                  </a:cubicBezTo>
                  <a:cubicBezTo>
                    <a:pt x="430" y="321"/>
                    <a:pt x="430" y="321"/>
                    <a:pt x="430" y="321"/>
                  </a:cubicBezTo>
                  <a:cubicBezTo>
                    <a:pt x="431" y="321"/>
                    <a:pt x="432" y="321"/>
                    <a:pt x="432" y="321"/>
                  </a:cubicBezTo>
                  <a:cubicBezTo>
                    <a:pt x="434" y="321"/>
                    <a:pt x="435" y="320"/>
                    <a:pt x="436" y="320"/>
                  </a:cubicBezTo>
                  <a:cubicBezTo>
                    <a:pt x="437" y="320"/>
                    <a:pt x="438" y="319"/>
                    <a:pt x="439" y="319"/>
                  </a:cubicBezTo>
                  <a:cubicBezTo>
                    <a:pt x="440" y="318"/>
                    <a:pt x="441" y="317"/>
                    <a:pt x="442" y="317"/>
                  </a:cubicBezTo>
                  <a:cubicBezTo>
                    <a:pt x="443" y="317"/>
                    <a:pt x="443" y="317"/>
                    <a:pt x="444" y="317"/>
                  </a:cubicBezTo>
                  <a:cubicBezTo>
                    <a:pt x="445" y="317"/>
                    <a:pt x="446" y="317"/>
                    <a:pt x="448" y="317"/>
                  </a:cubicBezTo>
                  <a:cubicBezTo>
                    <a:pt x="449" y="318"/>
                    <a:pt x="450" y="318"/>
                    <a:pt x="451" y="318"/>
                  </a:cubicBezTo>
                  <a:cubicBezTo>
                    <a:pt x="453" y="318"/>
                    <a:pt x="454" y="317"/>
                    <a:pt x="455" y="316"/>
                  </a:cubicBezTo>
                  <a:cubicBezTo>
                    <a:pt x="456" y="315"/>
                    <a:pt x="456" y="314"/>
                    <a:pt x="457" y="313"/>
                  </a:cubicBezTo>
                  <a:cubicBezTo>
                    <a:pt x="457" y="312"/>
                    <a:pt x="458" y="311"/>
                    <a:pt x="459" y="310"/>
                  </a:cubicBezTo>
                  <a:cubicBezTo>
                    <a:pt x="460" y="310"/>
                    <a:pt x="460" y="309"/>
                    <a:pt x="461" y="309"/>
                  </a:cubicBezTo>
                  <a:cubicBezTo>
                    <a:pt x="462" y="308"/>
                    <a:pt x="463" y="308"/>
                    <a:pt x="464" y="307"/>
                  </a:cubicBezTo>
                  <a:cubicBezTo>
                    <a:pt x="466" y="304"/>
                    <a:pt x="466" y="301"/>
                    <a:pt x="467" y="298"/>
                  </a:cubicBezTo>
                  <a:cubicBezTo>
                    <a:pt x="467" y="295"/>
                    <a:pt x="467" y="292"/>
                    <a:pt x="469" y="290"/>
                  </a:cubicBezTo>
                  <a:cubicBezTo>
                    <a:pt x="471" y="285"/>
                    <a:pt x="474" y="280"/>
                    <a:pt x="474" y="274"/>
                  </a:cubicBezTo>
                  <a:cubicBezTo>
                    <a:pt x="474" y="268"/>
                    <a:pt x="474" y="268"/>
                    <a:pt x="474" y="268"/>
                  </a:cubicBezTo>
                  <a:cubicBezTo>
                    <a:pt x="474" y="254"/>
                    <a:pt x="474" y="240"/>
                    <a:pt x="475" y="226"/>
                  </a:cubicBezTo>
                  <a:cubicBezTo>
                    <a:pt x="475" y="222"/>
                    <a:pt x="475" y="219"/>
                    <a:pt x="474" y="215"/>
                  </a:cubicBezTo>
                  <a:cubicBezTo>
                    <a:pt x="474" y="212"/>
                    <a:pt x="474" y="209"/>
                    <a:pt x="474" y="205"/>
                  </a:cubicBezTo>
                  <a:close/>
                </a:path>
              </a:pathLst>
            </a:custGeom>
            <a:solidFill>
              <a:schemeClr val="accent2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2" name="Freeform 31"/>
            <p:cNvSpPr>
              <a:spLocks/>
            </p:cNvSpPr>
            <p:nvPr/>
          </p:nvSpPr>
          <p:spPr bwMode="auto">
            <a:xfrm>
              <a:off x="6510802" y="1340097"/>
              <a:ext cx="925555" cy="1031460"/>
            </a:xfrm>
            <a:custGeom>
              <a:avLst/>
              <a:gdLst>
                <a:gd name="T0" fmla="*/ 298 w 343"/>
                <a:gd name="T1" fmla="*/ 76 h 415"/>
                <a:gd name="T2" fmla="*/ 330 w 343"/>
                <a:gd name="T3" fmla="*/ 66 h 415"/>
                <a:gd name="T4" fmla="*/ 268 w 343"/>
                <a:gd name="T5" fmla="*/ 20 h 415"/>
                <a:gd name="T6" fmla="*/ 258 w 343"/>
                <a:gd name="T7" fmla="*/ 13 h 415"/>
                <a:gd name="T8" fmla="*/ 247 w 343"/>
                <a:gd name="T9" fmla="*/ 5 h 415"/>
                <a:gd name="T10" fmla="*/ 242 w 343"/>
                <a:gd name="T11" fmla="*/ 0 h 415"/>
                <a:gd name="T12" fmla="*/ 240 w 343"/>
                <a:gd name="T13" fmla="*/ 41 h 415"/>
                <a:gd name="T14" fmla="*/ 145 w 343"/>
                <a:gd name="T15" fmla="*/ 54 h 415"/>
                <a:gd name="T16" fmla="*/ 143 w 343"/>
                <a:gd name="T17" fmla="*/ 100 h 415"/>
                <a:gd name="T18" fmla="*/ 143 w 343"/>
                <a:gd name="T19" fmla="*/ 115 h 415"/>
                <a:gd name="T20" fmla="*/ 143 w 343"/>
                <a:gd name="T21" fmla="*/ 122 h 415"/>
                <a:gd name="T22" fmla="*/ 129 w 343"/>
                <a:gd name="T23" fmla="*/ 130 h 415"/>
                <a:gd name="T24" fmla="*/ 110 w 343"/>
                <a:gd name="T25" fmla="*/ 144 h 415"/>
                <a:gd name="T26" fmla="*/ 112 w 343"/>
                <a:gd name="T27" fmla="*/ 195 h 415"/>
                <a:gd name="T28" fmla="*/ 0 w 343"/>
                <a:gd name="T29" fmla="*/ 203 h 415"/>
                <a:gd name="T30" fmla="*/ 1 w 343"/>
                <a:gd name="T31" fmla="*/ 206 h 415"/>
                <a:gd name="T32" fmla="*/ 3 w 343"/>
                <a:gd name="T33" fmla="*/ 211 h 415"/>
                <a:gd name="T34" fmla="*/ 9 w 343"/>
                <a:gd name="T35" fmla="*/ 220 h 415"/>
                <a:gd name="T36" fmla="*/ 12 w 343"/>
                <a:gd name="T37" fmla="*/ 221 h 415"/>
                <a:gd name="T38" fmla="*/ 15 w 343"/>
                <a:gd name="T39" fmla="*/ 229 h 415"/>
                <a:gd name="T40" fmla="*/ 16 w 343"/>
                <a:gd name="T41" fmla="*/ 237 h 415"/>
                <a:gd name="T42" fmla="*/ 13 w 343"/>
                <a:gd name="T43" fmla="*/ 245 h 415"/>
                <a:gd name="T44" fmla="*/ 11 w 343"/>
                <a:gd name="T45" fmla="*/ 252 h 415"/>
                <a:gd name="T46" fmla="*/ 10 w 343"/>
                <a:gd name="T47" fmla="*/ 256 h 415"/>
                <a:gd name="T48" fmla="*/ 11 w 343"/>
                <a:gd name="T49" fmla="*/ 264 h 415"/>
                <a:gd name="T50" fmla="*/ 14 w 343"/>
                <a:gd name="T51" fmla="*/ 269 h 415"/>
                <a:gd name="T52" fmla="*/ 17 w 343"/>
                <a:gd name="T53" fmla="*/ 286 h 415"/>
                <a:gd name="T54" fmla="*/ 18 w 343"/>
                <a:gd name="T55" fmla="*/ 299 h 415"/>
                <a:gd name="T56" fmla="*/ 16 w 343"/>
                <a:gd name="T57" fmla="*/ 322 h 415"/>
                <a:gd name="T58" fmla="*/ 4 w 343"/>
                <a:gd name="T59" fmla="*/ 360 h 415"/>
                <a:gd name="T60" fmla="*/ 3 w 343"/>
                <a:gd name="T61" fmla="*/ 371 h 415"/>
                <a:gd name="T62" fmla="*/ 11 w 343"/>
                <a:gd name="T63" fmla="*/ 362 h 415"/>
                <a:gd name="T64" fmla="*/ 19 w 343"/>
                <a:gd name="T65" fmla="*/ 354 h 415"/>
                <a:gd name="T66" fmla="*/ 25 w 343"/>
                <a:gd name="T67" fmla="*/ 354 h 415"/>
                <a:gd name="T68" fmla="*/ 44 w 343"/>
                <a:gd name="T69" fmla="*/ 352 h 415"/>
                <a:gd name="T70" fmla="*/ 62 w 343"/>
                <a:gd name="T71" fmla="*/ 349 h 415"/>
                <a:gd name="T72" fmla="*/ 77 w 343"/>
                <a:gd name="T73" fmla="*/ 358 h 415"/>
                <a:gd name="T74" fmla="*/ 98 w 343"/>
                <a:gd name="T75" fmla="*/ 378 h 415"/>
                <a:gd name="T76" fmla="*/ 108 w 343"/>
                <a:gd name="T77" fmla="*/ 391 h 415"/>
                <a:gd name="T78" fmla="*/ 112 w 343"/>
                <a:gd name="T79" fmla="*/ 397 h 415"/>
                <a:gd name="T80" fmla="*/ 118 w 343"/>
                <a:gd name="T81" fmla="*/ 402 h 415"/>
                <a:gd name="T82" fmla="*/ 129 w 343"/>
                <a:gd name="T83" fmla="*/ 413 h 415"/>
                <a:gd name="T84" fmla="*/ 132 w 343"/>
                <a:gd name="T85" fmla="*/ 413 h 415"/>
                <a:gd name="T86" fmla="*/ 132 w 343"/>
                <a:gd name="T87" fmla="*/ 415 h 415"/>
                <a:gd name="T88" fmla="*/ 139 w 343"/>
                <a:gd name="T89" fmla="*/ 409 h 415"/>
                <a:gd name="T90" fmla="*/ 141 w 343"/>
                <a:gd name="T91" fmla="*/ 396 h 415"/>
                <a:gd name="T92" fmla="*/ 150 w 343"/>
                <a:gd name="T93" fmla="*/ 384 h 415"/>
                <a:gd name="T94" fmla="*/ 159 w 343"/>
                <a:gd name="T95" fmla="*/ 391 h 415"/>
                <a:gd name="T96" fmla="*/ 164 w 343"/>
                <a:gd name="T97" fmla="*/ 396 h 415"/>
                <a:gd name="T98" fmla="*/ 166 w 343"/>
                <a:gd name="T99" fmla="*/ 398 h 415"/>
                <a:gd name="T100" fmla="*/ 169 w 343"/>
                <a:gd name="T101" fmla="*/ 398 h 415"/>
                <a:gd name="T102" fmla="*/ 170 w 343"/>
                <a:gd name="T103" fmla="*/ 395 h 415"/>
                <a:gd name="T104" fmla="*/ 178 w 343"/>
                <a:gd name="T105" fmla="*/ 389 h 415"/>
                <a:gd name="T106" fmla="*/ 181 w 343"/>
                <a:gd name="T107" fmla="*/ 389 h 415"/>
                <a:gd name="T108" fmla="*/ 194 w 343"/>
                <a:gd name="T109" fmla="*/ 391 h 415"/>
                <a:gd name="T110" fmla="*/ 202 w 343"/>
                <a:gd name="T111" fmla="*/ 390 h 415"/>
                <a:gd name="T112" fmla="*/ 208 w 343"/>
                <a:gd name="T113" fmla="*/ 389 h 415"/>
                <a:gd name="T114" fmla="*/ 210 w 343"/>
                <a:gd name="T115" fmla="*/ 384 h 415"/>
                <a:gd name="T116" fmla="*/ 214 w 343"/>
                <a:gd name="T117" fmla="*/ 386 h 415"/>
                <a:gd name="T118" fmla="*/ 215 w 343"/>
                <a:gd name="T119" fmla="*/ 388 h 415"/>
                <a:gd name="T120" fmla="*/ 327 w 343"/>
                <a:gd name="T121" fmla="*/ 367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415">
                  <a:moveTo>
                    <a:pt x="320" y="355"/>
                  </a:moveTo>
                  <a:cubicBezTo>
                    <a:pt x="298" y="76"/>
                    <a:pt x="298" y="76"/>
                    <a:pt x="298" y="76"/>
                  </a:cubicBezTo>
                  <a:cubicBezTo>
                    <a:pt x="343" y="76"/>
                    <a:pt x="343" y="76"/>
                    <a:pt x="343" y="76"/>
                  </a:cubicBezTo>
                  <a:cubicBezTo>
                    <a:pt x="330" y="66"/>
                    <a:pt x="330" y="66"/>
                    <a:pt x="330" y="66"/>
                  </a:cubicBezTo>
                  <a:cubicBezTo>
                    <a:pt x="317" y="56"/>
                    <a:pt x="306" y="48"/>
                    <a:pt x="296" y="40"/>
                  </a:cubicBezTo>
                  <a:cubicBezTo>
                    <a:pt x="287" y="34"/>
                    <a:pt x="279" y="28"/>
                    <a:pt x="268" y="20"/>
                  </a:cubicBezTo>
                  <a:cubicBezTo>
                    <a:pt x="265" y="18"/>
                    <a:pt x="262" y="16"/>
                    <a:pt x="259" y="14"/>
                  </a:cubicBezTo>
                  <a:cubicBezTo>
                    <a:pt x="258" y="13"/>
                    <a:pt x="258" y="13"/>
                    <a:pt x="258" y="13"/>
                  </a:cubicBezTo>
                  <a:cubicBezTo>
                    <a:pt x="255" y="10"/>
                    <a:pt x="252" y="8"/>
                    <a:pt x="249" y="6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7" y="4"/>
                    <a:pt x="246" y="4"/>
                    <a:pt x="246" y="3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241" y="4"/>
                    <a:pt x="241" y="4"/>
                    <a:pt x="241" y="4"/>
                  </a:cubicBezTo>
                  <a:cubicBezTo>
                    <a:pt x="240" y="41"/>
                    <a:pt x="240" y="41"/>
                    <a:pt x="240" y="41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45" y="54"/>
                    <a:pt x="145" y="54"/>
                    <a:pt x="145" y="54"/>
                  </a:cubicBezTo>
                  <a:cubicBezTo>
                    <a:pt x="145" y="59"/>
                    <a:pt x="145" y="65"/>
                    <a:pt x="145" y="71"/>
                  </a:cubicBezTo>
                  <a:cubicBezTo>
                    <a:pt x="144" y="80"/>
                    <a:pt x="144" y="90"/>
                    <a:pt x="143" y="100"/>
                  </a:cubicBezTo>
                  <a:cubicBezTo>
                    <a:pt x="143" y="100"/>
                    <a:pt x="143" y="100"/>
                    <a:pt x="143" y="100"/>
                  </a:cubicBezTo>
                  <a:cubicBezTo>
                    <a:pt x="143" y="105"/>
                    <a:pt x="143" y="110"/>
                    <a:pt x="143" y="115"/>
                  </a:cubicBezTo>
                  <a:cubicBezTo>
                    <a:pt x="143" y="117"/>
                    <a:pt x="143" y="117"/>
                    <a:pt x="143" y="117"/>
                  </a:cubicBezTo>
                  <a:cubicBezTo>
                    <a:pt x="143" y="119"/>
                    <a:pt x="143" y="121"/>
                    <a:pt x="143" y="122"/>
                  </a:cubicBezTo>
                  <a:cubicBezTo>
                    <a:pt x="143" y="126"/>
                    <a:pt x="138" y="128"/>
                    <a:pt x="134" y="129"/>
                  </a:cubicBezTo>
                  <a:cubicBezTo>
                    <a:pt x="132" y="129"/>
                    <a:pt x="131" y="130"/>
                    <a:pt x="129" y="130"/>
                  </a:cubicBezTo>
                  <a:cubicBezTo>
                    <a:pt x="128" y="131"/>
                    <a:pt x="126" y="131"/>
                    <a:pt x="125" y="132"/>
                  </a:cubicBezTo>
                  <a:cubicBezTo>
                    <a:pt x="119" y="133"/>
                    <a:pt x="113" y="139"/>
                    <a:pt x="110" y="144"/>
                  </a:cubicBezTo>
                  <a:cubicBezTo>
                    <a:pt x="109" y="147"/>
                    <a:pt x="109" y="152"/>
                    <a:pt x="110" y="155"/>
                  </a:cubicBezTo>
                  <a:cubicBezTo>
                    <a:pt x="112" y="195"/>
                    <a:pt x="112" y="195"/>
                    <a:pt x="112" y="195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204"/>
                    <a:pt x="0" y="205"/>
                    <a:pt x="1" y="206"/>
                  </a:cubicBezTo>
                  <a:cubicBezTo>
                    <a:pt x="1" y="207"/>
                    <a:pt x="1" y="208"/>
                    <a:pt x="2" y="209"/>
                  </a:cubicBezTo>
                  <a:cubicBezTo>
                    <a:pt x="2" y="210"/>
                    <a:pt x="3" y="211"/>
                    <a:pt x="3" y="211"/>
                  </a:cubicBezTo>
                  <a:cubicBezTo>
                    <a:pt x="4" y="213"/>
                    <a:pt x="5" y="214"/>
                    <a:pt x="6" y="216"/>
                  </a:cubicBezTo>
                  <a:cubicBezTo>
                    <a:pt x="6" y="218"/>
                    <a:pt x="7" y="220"/>
                    <a:pt x="9" y="220"/>
                  </a:cubicBezTo>
                  <a:cubicBezTo>
                    <a:pt x="11" y="220"/>
                    <a:pt x="11" y="219"/>
                    <a:pt x="12" y="219"/>
                  </a:cubicBezTo>
                  <a:cubicBezTo>
                    <a:pt x="12" y="219"/>
                    <a:pt x="12" y="220"/>
                    <a:pt x="12" y="221"/>
                  </a:cubicBezTo>
                  <a:cubicBezTo>
                    <a:pt x="13" y="222"/>
                    <a:pt x="13" y="222"/>
                    <a:pt x="13" y="223"/>
                  </a:cubicBezTo>
                  <a:cubicBezTo>
                    <a:pt x="13" y="225"/>
                    <a:pt x="13" y="227"/>
                    <a:pt x="15" y="229"/>
                  </a:cubicBezTo>
                  <a:cubicBezTo>
                    <a:pt x="16" y="230"/>
                    <a:pt x="17" y="231"/>
                    <a:pt x="16" y="233"/>
                  </a:cubicBezTo>
                  <a:cubicBezTo>
                    <a:pt x="16" y="234"/>
                    <a:pt x="16" y="236"/>
                    <a:pt x="16" y="237"/>
                  </a:cubicBezTo>
                  <a:cubicBezTo>
                    <a:pt x="16" y="239"/>
                    <a:pt x="16" y="241"/>
                    <a:pt x="15" y="242"/>
                  </a:cubicBezTo>
                  <a:cubicBezTo>
                    <a:pt x="15" y="243"/>
                    <a:pt x="14" y="244"/>
                    <a:pt x="13" y="245"/>
                  </a:cubicBezTo>
                  <a:cubicBezTo>
                    <a:pt x="12" y="246"/>
                    <a:pt x="11" y="247"/>
                    <a:pt x="11" y="249"/>
                  </a:cubicBezTo>
                  <a:cubicBezTo>
                    <a:pt x="11" y="250"/>
                    <a:pt x="11" y="251"/>
                    <a:pt x="11" y="252"/>
                  </a:cubicBezTo>
                  <a:cubicBezTo>
                    <a:pt x="11" y="254"/>
                    <a:pt x="11" y="254"/>
                    <a:pt x="10" y="255"/>
                  </a:cubicBezTo>
                  <a:cubicBezTo>
                    <a:pt x="10" y="255"/>
                    <a:pt x="10" y="255"/>
                    <a:pt x="10" y="256"/>
                  </a:cubicBezTo>
                  <a:cubicBezTo>
                    <a:pt x="9" y="256"/>
                    <a:pt x="6" y="258"/>
                    <a:pt x="8" y="261"/>
                  </a:cubicBezTo>
                  <a:cubicBezTo>
                    <a:pt x="9" y="262"/>
                    <a:pt x="10" y="263"/>
                    <a:pt x="11" y="264"/>
                  </a:cubicBezTo>
                  <a:cubicBezTo>
                    <a:pt x="11" y="264"/>
                    <a:pt x="11" y="264"/>
                    <a:pt x="12" y="265"/>
                  </a:cubicBezTo>
                  <a:cubicBezTo>
                    <a:pt x="13" y="266"/>
                    <a:pt x="13" y="267"/>
                    <a:pt x="14" y="269"/>
                  </a:cubicBezTo>
                  <a:cubicBezTo>
                    <a:pt x="16" y="272"/>
                    <a:pt x="16" y="276"/>
                    <a:pt x="17" y="280"/>
                  </a:cubicBezTo>
                  <a:cubicBezTo>
                    <a:pt x="17" y="282"/>
                    <a:pt x="17" y="284"/>
                    <a:pt x="17" y="286"/>
                  </a:cubicBezTo>
                  <a:cubicBezTo>
                    <a:pt x="17" y="289"/>
                    <a:pt x="18" y="291"/>
                    <a:pt x="18" y="294"/>
                  </a:cubicBezTo>
                  <a:cubicBezTo>
                    <a:pt x="18" y="296"/>
                    <a:pt x="18" y="297"/>
                    <a:pt x="18" y="299"/>
                  </a:cubicBezTo>
                  <a:cubicBezTo>
                    <a:pt x="18" y="301"/>
                    <a:pt x="18" y="302"/>
                    <a:pt x="18" y="304"/>
                  </a:cubicBezTo>
                  <a:cubicBezTo>
                    <a:pt x="19" y="310"/>
                    <a:pt x="18" y="317"/>
                    <a:pt x="16" y="322"/>
                  </a:cubicBezTo>
                  <a:cubicBezTo>
                    <a:pt x="15" y="327"/>
                    <a:pt x="12" y="334"/>
                    <a:pt x="9" y="340"/>
                  </a:cubicBezTo>
                  <a:cubicBezTo>
                    <a:pt x="6" y="345"/>
                    <a:pt x="4" y="351"/>
                    <a:pt x="4" y="360"/>
                  </a:cubicBezTo>
                  <a:cubicBezTo>
                    <a:pt x="4" y="362"/>
                    <a:pt x="4" y="364"/>
                    <a:pt x="3" y="365"/>
                  </a:cubicBezTo>
                  <a:cubicBezTo>
                    <a:pt x="3" y="371"/>
                    <a:pt x="3" y="371"/>
                    <a:pt x="3" y="371"/>
                  </a:cubicBezTo>
                  <a:cubicBezTo>
                    <a:pt x="7" y="368"/>
                    <a:pt x="7" y="368"/>
                    <a:pt x="7" y="368"/>
                  </a:cubicBezTo>
                  <a:cubicBezTo>
                    <a:pt x="8" y="367"/>
                    <a:pt x="9" y="365"/>
                    <a:pt x="11" y="362"/>
                  </a:cubicBezTo>
                  <a:cubicBezTo>
                    <a:pt x="11" y="361"/>
                    <a:pt x="11" y="360"/>
                    <a:pt x="11" y="360"/>
                  </a:cubicBezTo>
                  <a:cubicBezTo>
                    <a:pt x="13" y="355"/>
                    <a:pt x="16" y="354"/>
                    <a:pt x="19" y="354"/>
                  </a:cubicBezTo>
                  <a:cubicBezTo>
                    <a:pt x="21" y="354"/>
                    <a:pt x="22" y="354"/>
                    <a:pt x="24" y="354"/>
                  </a:cubicBezTo>
                  <a:cubicBezTo>
                    <a:pt x="25" y="354"/>
                    <a:pt x="25" y="354"/>
                    <a:pt x="25" y="354"/>
                  </a:cubicBezTo>
                  <a:cubicBezTo>
                    <a:pt x="26" y="355"/>
                    <a:pt x="27" y="355"/>
                    <a:pt x="28" y="355"/>
                  </a:cubicBezTo>
                  <a:cubicBezTo>
                    <a:pt x="34" y="355"/>
                    <a:pt x="39" y="353"/>
                    <a:pt x="44" y="352"/>
                  </a:cubicBezTo>
                  <a:cubicBezTo>
                    <a:pt x="49" y="350"/>
                    <a:pt x="54" y="349"/>
                    <a:pt x="59" y="349"/>
                  </a:cubicBezTo>
                  <a:cubicBezTo>
                    <a:pt x="60" y="349"/>
                    <a:pt x="61" y="349"/>
                    <a:pt x="62" y="349"/>
                  </a:cubicBezTo>
                  <a:cubicBezTo>
                    <a:pt x="68" y="350"/>
                    <a:pt x="73" y="353"/>
                    <a:pt x="76" y="358"/>
                  </a:cubicBezTo>
                  <a:cubicBezTo>
                    <a:pt x="77" y="358"/>
                    <a:pt x="77" y="358"/>
                    <a:pt x="77" y="358"/>
                  </a:cubicBezTo>
                  <a:cubicBezTo>
                    <a:pt x="80" y="363"/>
                    <a:pt x="82" y="366"/>
                    <a:pt x="88" y="367"/>
                  </a:cubicBezTo>
                  <a:cubicBezTo>
                    <a:pt x="96" y="368"/>
                    <a:pt x="97" y="371"/>
                    <a:pt x="98" y="378"/>
                  </a:cubicBezTo>
                  <a:cubicBezTo>
                    <a:pt x="100" y="382"/>
                    <a:pt x="102" y="384"/>
                    <a:pt x="104" y="387"/>
                  </a:cubicBezTo>
                  <a:cubicBezTo>
                    <a:pt x="105" y="388"/>
                    <a:pt x="107" y="389"/>
                    <a:pt x="108" y="391"/>
                  </a:cubicBezTo>
                  <a:cubicBezTo>
                    <a:pt x="109" y="392"/>
                    <a:pt x="109" y="393"/>
                    <a:pt x="110" y="394"/>
                  </a:cubicBezTo>
                  <a:cubicBezTo>
                    <a:pt x="110" y="395"/>
                    <a:pt x="111" y="396"/>
                    <a:pt x="112" y="397"/>
                  </a:cubicBezTo>
                  <a:cubicBezTo>
                    <a:pt x="113" y="399"/>
                    <a:pt x="115" y="400"/>
                    <a:pt x="116" y="401"/>
                  </a:cubicBezTo>
                  <a:cubicBezTo>
                    <a:pt x="117" y="401"/>
                    <a:pt x="117" y="401"/>
                    <a:pt x="118" y="402"/>
                  </a:cubicBezTo>
                  <a:cubicBezTo>
                    <a:pt x="120" y="403"/>
                    <a:pt x="122" y="405"/>
                    <a:pt x="123" y="407"/>
                  </a:cubicBezTo>
                  <a:cubicBezTo>
                    <a:pt x="125" y="410"/>
                    <a:pt x="126" y="412"/>
                    <a:pt x="129" y="413"/>
                  </a:cubicBezTo>
                  <a:cubicBezTo>
                    <a:pt x="129" y="414"/>
                    <a:pt x="130" y="414"/>
                    <a:pt x="131" y="414"/>
                  </a:cubicBezTo>
                  <a:cubicBezTo>
                    <a:pt x="132" y="413"/>
                    <a:pt x="132" y="413"/>
                    <a:pt x="132" y="413"/>
                  </a:cubicBezTo>
                  <a:cubicBezTo>
                    <a:pt x="131" y="414"/>
                    <a:pt x="131" y="414"/>
                    <a:pt x="131" y="414"/>
                  </a:cubicBezTo>
                  <a:cubicBezTo>
                    <a:pt x="132" y="415"/>
                    <a:pt x="132" y="415"/>
                    <a:pt x="132" y="415"/>
                  </a:cubicBezTo>
                  <a:cubicBezTo>
                    <a:pt x="134" y="413"/>
                    <a:pt x="134" y="413"/>
                    <a:pt x="134" y="413"/>
                  </a:cubicBezTo>
                  <a:cubicBezTo>
                    <a:pt x="136" y="412"/>
                    <a:pt x="138" y="411"/>
                    <a:pt x="139" y="409"/>
                  </a:cubicBezTo>
                  <a:cubicBezTo>
                    <a:pt x="141" y="406"/>
                    <a:pt x="141" y="403"/>
                    <a:pt x="140" y="401"/>
                  </a:cubicBezTo>
                  <a:cubicBezTo>
                    <a:pt x="140" y="399"/>
                    <a:pt x="140" y="397"/>
                    <a:pt x="141" y="396"/>
                  </a:cubicBezTo>
                  <a:cubicBezTo>
                    <a:pt x="141" y="392"/>
                    <a:pt x="145" y="385"/>
                    <a:pt x="149" y="384"/>
                  </a:cubicBezTo>
                  <a:cubicBezTo>
                    <a:pt x="150" y="384"/>
                    <a:pt x="150" y="384"/>
                    <a:pt x="150" y="384"/>
                  </a:cubicBezTo>
                  <a:cubicBezTo>
                    <a:pt x="153" y="384"/>
                    <a:pt x="156" y="388"/>
                    <a:pt x="158" y="390"/>
                  </a:cubicBezTo>
                  <a:cubicBezTo>
                    <a:pt x="159" y="391"/>
                    <a:pt x="159" y="391"/>
                    <a:pt x="159" y="391"/>
                  </a:cubicBezTo>
                  <a:cubicBezTo>
                    <a:pt x="160" y="392"/>
                    <a:pt x="161" y="394"/>
                    <a:pt x="163" y="395"/>
                  </a:cubicBezTo>
                  <a:cubicBezTo>
                    <a:pt x="164" y="396"/>
                    <a:pt x="164" y="396"/>
                    <a:pt x="164" y="396"/>
                  </a:cubicBezTo>
                  <a:cubicBezTo>
                    <a:pt x="165" y="397"/>
                    <a:pt x="165" y="397"/>
                    <a:pt x="165" y="397"/>
                  </a:cubicBezTo>
                  <a:cubicBezTo>
                    <a:pt x="165" y="398"/>
                    <a:pt x="165" y="398"/>
                    <a:pt x="166" y="398"/>
                  </a:cubicBezTo>
                  <a:cubicBezTo>
                    <a:pt x="168" y="401"/>
                    <a:pt x="168" y="401"/>
                    <a:pt x="168" y="401"/>
                  </a:cubicBezTo>
                  <a:cubicBezTo>
                    <a:pt x="169" y="398"/>
                    <a:pt x="169" y="398"/>
                    <a:pt x="169" y="398"/>
                  </a:cubicBezTo>
                  <a:cubicBezTo>
                    <a:pt x="169" y="397"/>
                    <a:pt x="170" y="396"/>
                    <a:pt x="170" y="396"/>
                  </a:cubicBezTo>
                  <a:cubicBezTo>
                    <a:pt x="170" y="395"/>
                    <a:pt x="170" y="395"/>
                    <a:pt x="170" y="395"/>
                  </a:cubicBezTo>
                  <a:cubicBezTo>
                    <a:pt x="171" y="393"/>
                    <a:pt x="172" y="391"/>
                    <a:pt x="174" y="390"/>
                  </a:cubicBezTo>
                  <a:cubicBezTo>
                    <a:pt x="175" y="389"/>
                    <a:pt x="176" y="389"/>
                    <a:pt x="178" y="389"/>
                  </a:cubicBezTo>
                  <a:cubicBezTo>
                    <a:pt x="179" y="389"/>
                    <a:pt x="180" y="389"/>
                    <a:pt x="181" y="389"/>
                  </a:cubicBezTo>
                  <a:cubicBezTo>
                    <a:pt x="181" y="389"/>
                    <a:pt x="181" y="389"/>
                    <a:pt x="181" y="389"/>
                  </a:cubicBezTo>
                  <a:cubicBezTo>
                    <a:pt x="185" y="390"/>
                    <a:pt x="189" y="391"/>
                    <a:pt x="194" y="391"/>
                  </a:cubicBezTo>
                  <a:cubicBezTo>
                    <a:pt x="194" y="391"/>
                    <a:pt x="194" y="391"/>
                    <a:pt x="194" y="391"/>
                  </a:cubicBezTo>
                  <a:cubicBezTo>
                    <a:pt x="197" y="391"/>
                    <a:pt x="199" y="391"/>
                    <a:pt x="202" y="390"/>
                  </a:cubicBezTo>
                  <a:cubicBezTo>
                    <a:pt x="202" y="390"/>
                    <a:pt x="202" y="390"/>
                    <a:pt x="202" y="390"/>
                  </a:cubicBezTo>
                  <a:cubicBezTo>
                    <a:pt x="203" y="390"/>
                    <a:pt x="203" y="390"/>
                    <a:pt x="204" y="390"/>
                  </a:cubicBezTo>
                  <a:cubicBezTo>
                    <a:pt x="205" y="390"/>
                    <a:pt x="206" y="390"/>
                    <a:pt x="208" y="389"/>
                  </a:cubicBezTo>
                  <a:cubicBezTo>
                    <a:pt x="209" y="388"/>
                    <a:pt x="209" y="387"/>
                    <a:pt x="209" y="386"/>
                  </a:cubicBezTo>
                  <a:cubicBezTo>
                    <a:pt x="210" y="386"/>
                    <a:pt x="210" y="385"/>
                    <a:pt x="210" y="384"/>
                  </a:cubicBezTo>
                  <a:cubicBezTo>
                    <a:pt x="211" y="384"/>
                    <a:pt x="211" y="383"/>
                    <a:pt x="211" y="383"/>
                  </a:cubicBezTo>
                  <a:cubicBezTo>
                    <a:pt x="212" y="383"/>
                    <a:pt x="213" y="385"/>
                    <a:pt x="214" y="386"/>
                  </a:cubicBezTo>
                  <a:cubicBezTo>
                    <a:pt x="214" y="386"/>
                    <a:pt x="214" y="387"/>
                    <a:pt x="214" y="387"/>
                  </a:cubicBezTo>
                  <a:cubicBezTo>
                    <a:pt x="215" y="388"/>
                    <a:pt x="215" y="388"/>
                    <a:pt x="215" y="388"/>
                  </a:cubicBezTo>
                  <a:cubicBezTo>
                    <a:pt x="322" y="388"/>
                    <a:pt x="322" y="388"/>
                    <a:pt x="322" y="388"/>
                  </a:cubicBezTo>
                  <a:cubicBezTo>
                    <a:pt x="327" y="367"/>
                    <a:pt x="327" y="367"/>
                    <a:pt x="327" y="367"/>
                  </a:cubicBezTo>
                  <a:cubicBezTo>
                    <a:pt x="327" y="366"/>
                    <a:pt x="330" y="360"/>
                    <a:pt x="320" y="355"/>
                  </a:cubicBezTo>
                  <a:close/>
                </a:path>
              </a:pathLst>
            </a:custGeom>
            <a:solidFill>
              <a:schemeClr val="accent4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3" name="Freeform 32"/>
            <p:cNvSpPr>
              <a:spLocks/>
            </p:cNvSpPr>
            <p:nvPr/>
          </p:nvSpPr>
          <p:spPr bwMode="auto">
            <a:xfrm>
              <a:off x="7164049" y="534654"/>
              <a:ext cx="1560943" cy="1488974"/>
            </a:xfrm>
            <a:custGeom>
              <a:avLst/>
              <a:gdLst>
                <a:gd name="T0" fmla="*/ 537 w 578"/>
                <a:gd name="T1" fmla="*/ 418 h 599"/>
                <a:gd name="T2" fmla="*/ 530 w 578"/>
                <a:gd name="T3" fmla="*/ 410 h 599"/>
                <a:gd name="T4" fmla="*/ 525 w 578"/>
                <a:gd name="T5" fmla="*/ 405 h 599"/>
                <a:gd name="T6" fmla="*/ 508 w 578"/>
                <a:gd name="T7" fmla="*/ 366 h 599"/>
                <a:gd name="T8" fmla="*/ 520 w 578"/>
                <a:gd name="T9" fmla="*/ 350 h 599"/>
                <a:gd name="T10" fmla="*/ 522 w 578"/>
                <a:gd name="T11" fmla="*/ 303 h 599"/>
                <a:gd name="T12" fmla="*/ 517 w 578"/>
                <a:gd name="T13" fmla="*/ 260 h 599"/>
                <a:gd name="T14" fmla="*/ 504 w 578"/>
                <a:gd name="T15" fmla="*/ 234 h 599"/>
                <a:gd name="T16" fmla="*/ 479 w 578"/>
                <a:gd name="T17" fmla="*/ 155 h 599"/>
                <a:gd name="T18" fmla="*/ 459 w 578"/>
                <a:gd name="T19" fmla="*/ 126 h 599"/>
                <a:gd name="T20" fmla="*/ 454 w 578"/>
                <a:gd name="T21" fmla="*/ 113 h 599"/>
                <a:gd name="T22" fmla="*/ 465 w 578"/>
                <a:gd name="T23" fmla="*/ 91 h 599"/>
                <a:gd name="T24" fmla="*/ 477 w 578"/>
                <a:gd name="T25" fmla="*/ 69 h 599"/>
                <a:gd name="T26" fmla="*/ 475 w 578"/>
                <a:gd name="T27" fmla="*/ 47 h 599"/>
                <a:gd name="T28" fmla="*/ 475 w 578"/>
                <a:gd name="T29" fmla="*/ 20 h 599"/>
                <a:gd name="T30" fmla="*/ 483 w 578"/>
                <a:gd name="T31" fmla="*/ 11 h 599"/>
                <a:gd name="T32" fmla="*/ 476 w 578"/>
                <a:gd name="T33" fmla="*/ 6 h 599"/>
                <a:gd name="T34" fmla="*/ 464 w 578"/>
                <a:gd name="T35" fmla="*/ 8 h 599"/>
                <a:gd name="T36" fmla="*/ 456 w 578"/>
                <a:gd name="T37" fmla="*/ 3 h 599"/>
                <a:gd name="T38" fmla="*/ 439 w 578"/>
                <a:gd name="T39" fmla="*/ 7 h 599"/>
                <a:gd name="T40" fmla="*/ 434 w 578"/>
                <a:gd name="T41" fmla="*/ 7 h 599"/>
                <a:gd name="T42" fmla="*/ 418 w 578"/>
                <a:gd name="T43" fmla="*/ 5 h 599"/>
                <a:gd name="T44" fmla="*/ 397 w 578"/>
                <a:gd name="T45" fmla="*/ 13 h 599"/>
                <a:gd name="T46" fmla="*/ 389 w 578"/>
                <a:gd name="T47" fmla="*/ 11 h 599"/>
                <a:gd name="T48" fmla="*/ 363 w 578"/>
                <a:gd name="T49" fmla="*/ 7 h 599"/>
                <a:gd name="T50" fmla="*/ 355 w 578"/>
                <a:gd name="T51" fmla="*/ 6 h 599"/>
                <a:gd name="T52" fmla="*/ 335 w 578"/>
                <a:gd name="T53" fmla="*/ 8 h 599"/>
                <a:gd name="T54" fmla="*/ 317 w 578"/>
                <a:gd name="T55" fmla="*/ 15 h 599"/>
                <a:gd name="T56" fmla="*/ 279 w 578"/>
                <a:gd name="T57" fmla="*/ 20 h 599"/>
                <a:gd name="T58" fmla="*/ 250 w 578"/>
                <a:gd name="T59" fmla="*/ 37 h 599"/>
                <a:gd name="T60" fmla="*/ 233 w 578"/>
                <a:gd name="T61" fmla="*/ 42 h 599"/>
                <a:gd name="T62" fmla="*/ 206 w 578"/>
                <a:gd name="T63" fmla="*/ 59 h 599"/>
                <a:gd name="T64" fmla="*/ 200 w 578"/>
                <a:gd name="T65" fmla="*/ 78 h 599"/>
                <a:gd name="T66" fmla="*/ 200 w 578"/>
                <a:gd name="T67" fmla="*/ 85 h 599"/>
                <a:gd name="T68" fmla="*/ 201 w 578"/>
                <a:gd name="T69" fmla="*/ 109 h 599"/>
                <a:gd name="T70" fmla="*/ 203 w 578"/>
                <a:gd name="T71" fmla="*/ 131 h 599"/>
                <a:gd name="T72" fmla="*/ 214 w 578"/>
                <a:gd name="T73" fmla="*/ 156 h 599"/>
                <a:gd name="T74" fmla="*/ 199 w 578"/>
                <a:gd name="T75" fmla="*/ 165 h 599"/>
                <a:gd name="T76" fmla="*/ 175 w 578"/>
                <a:gd name="T77" fmla="*/ 166 h 599"/>
                <a:gd name="T78" fmla="*/ 155 w 578"/>
                <a:gd name="T79" fmla="*/ 178 h 599"/>
                <a:gd name="T80" fmla="*/ 138 w 578"/>
                <a:gd name="T81" fmla="*/ 181 h 599"/>
                <a:gd name="T82" fmla="*/ 144 w 578"/>
                <a:gd name="T83" fmla="*/ 200 h 599"/>
                <a:gd name="T84" fmla="*/ 126 w 578"/>
                <a:gd name="T85" fmla="*/ 211 h 599"/>
                <a:gd name="T86" fmla="*/ 108 w 578"/>
                <a:gd name="T87" fmla="*/ 218 h 599"/>
                <a:gd name="T88" fmla="*/ 74 w 578"/>
                <a:gd name="T89" fmla="*/ 240 h 599"/>
                <a:gd name="T90" fmla="*/ 58 w 578"/>
                <a:gd name="T91" fmla="*/ 247 h 599"/>
                <a:gd name="T92" fmla="*/ 39 w 578"/>
                <a:gd name="T93" fmla="*/ 252 h 599"/>
                <a:gd name="T94" fmla="*/ 15 w 578"/>
                <a:gd name="T95" fmla="*/ 267 h 599"/>
                <a:gd name="T96" fmla="*/ 5 w 578"/>
                <a:gd name="T97" fmla="*/ 329 h 599"/>
                <a:gd name="T98" fmla="*/ 88 w 578"/>
                <a:gd name="T99" fmla="*/ 390 h 599"/>
                <a:gd name="T100" fmla="*/ 201 w 578"/>
                <a:gd name="T101" fmla="*/ 474 h 599"/>
                <a:gd name="T102" fmla="*/ 261 w 578"/>
                <a:gd name="T103" fmla="*/ 519 h 599"/>
                <a:gd name="T104" fmla="*/ 273 w 578"/>
                <a:gd name="T105" fmla="*/ 541 h 599"/>
                <a:gd name="T106" fmla="*/ 286 w 578"/>
                <a:gd name="T107" fmla="*/ 547 h 599"/>
                <a:gd name="T108" fmla="*/ 296 w 578"/>
                <a:gd name="T109" fmla="*/ 558 h 599"/>
                <a:gd name="T110" fmla="*/ 305 w 578"/>
                <a:gd name="T111" fmla="*/ 559 h 599"/>
                <a:gd name="T112" fmla="*/ 330 w 578"/>
                <a:gd name="T113" fmla="*/ 574 h 599"/>
                <a:gd name="T114" fmla="*/ 328 w 578"/>
                <a:gd name="T115" fmla="*/ 591 h 599"/>
                <a:gd name="T116" fmla="*/ 406 w 578"/>
                <a:gd name="T117" fmla="*/ 583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8" h="599">
                  <a:moveTo>
                    <a:pt x="569" y="424"/>
                  </a:moveTo>
                  <a:cubicBezTo>
                    <a:pt x="547" y="417"/>
                    <a:pt x="547" y="417"/>
                    <a:pt x="547" y="417"/>
                  </a:cubicBezTo>
                  <a:cubicBezTo>
                    <a:pt x="546" y="417"/>
                    <a:pt x="545" y="416"/>
                    <a:pt x="544" y="416"/>
                  </a:cubicBezTo>
                  <a:cubicBezTo>
                    <a:pt x="542" y="416"/>
                    <a:pt x="541" y="417"/>
                    <a:pt x="540" y="417"/>
                  </a:cubicBezTo>
                  <a:cubicBezTo>
                    <a:pt x="539" y="417"/>
                    <a:pt x="538" y="418"/>
                    <a:pt x="538" y="418"/>
                  </a:cubicBezTo>
                  <a:cubicBezTo>
                    <a:pt x="537" y="418"/>
                    <a:pt x="537" y="418"/>
                    <a:pt x="537" y="418"/>
                  </a:cubicBezTo>
                  <a:cubicBezTo>
                    <a:pt x="535" y="418"/>
                    <a:pt x="535" y="417"/>
                    <a:pt x="534" y="416"/>
                  </a:cubicBezTo>
                  <a:cubicBezTo>
                    <a:pt x="533" y="416"/>
                    <a:pt x="533" y="416"/>
                    <a:pt x="533" y="416"/>
                  </a:cubicBezTo>
                  <a:cubicBezTo>
                    <a:pt x="533" y="416"/>
                    <a:pt x="533" y="415"/>
                    <a:pt x="532" y="415"/>
                  </a:cubicBezTo>
                  <a:cubicBezTo>
                    <a:pt x="532" y="415"/>
                    <a:pt x="531" y="415"/>
                    <a:pt x="531" y="414"/>
                  </a:cubicBezTo>
                  <a:cubicBezTo>
                    <a:pt x="530" y="413"/>
                    <a:pt x="530" y="413"/>
                    <a:pt x="530" y="412"/>
                  </a:cubicBezTo>
                  <a:cubicBezTo>
                    <a:pt x="530" y="412"/>
                    <a:pt x="530" y="411"/>
                    <a:pt x="530" y="410"/>
                  </a:cubicBezTo>
                  <a:cubicBezTo>
                    <a:pt x="530" y="409"/>
                    <a:pt x="529" y="409"/>
                    <a:pt x="528" y="408"/>
                  </a:cubicBezTo>
                  <a:cubicBezTo>
                    <a:pt x="528" y="408"/>
                    <a:pt x="528" y="408"/>
                    <a:pt x="527" y="408"/>
                  </a:cubicBezTo>
                  <a:cubicBezTo>
                    <a:pt x="527" y="407"/>
                    <a:pt x="527" y="407"/>
                    <a:pt x="526" y="406"/>
                  </a:cubicBezTo>
                  <a:cubicBezTo>
                    <a:pt x="526" y="406"/>
                    <a:pt x="526" y="406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5" y="405"/>
                    <a:pt x="525" y="405"/>
                    <a:pt x="525" y="405"/>
                  </a:cubicBezTo>
                  <a:cubicBezTo>
                    <a:pt x="525" y="403"/>
                    <a:pt x="525" y="400"/>
                    <a:pt x="524" y="398"/>
                  </a:cubicBezTo>
                  <a:cubicBezTo>
                    <a:pt x="524" y="394"/>
                    <a:pt x="524" y="391"/>
                    <a:pt x="523" y="388"/>
                  </a:cubicBezTo>
                  <a:cubicBezTo>
                    <a:pt x="522" y="385"/>
                    <a:pt x="520" y="382"/>
                    <a:pt x="518" y="379"/>
                  </a:cubicBezTo>
                  <a:cubicBezTo>
                    <a:pt x="517" y="378"/>
                    <a:pt x="516" y="377"/>
                    <a:pt x="515" y="376"/>
                  </a:cubicBezTo>
                  <a:cubicBezTo>
                    <a:pt x="514" y="374"/>
                    <a:pt x="513" y="373"/>
                    <a:pt x="512" y="372"/>
                  </a:cubicBezTo>
                  <a:cubicBezTo>
                    <a:pt x="511" y="370"/>
                    <a:pt x="509" y="368"/>
                    <a:pt x="508" y="366"/>
                  </a:cubicBezTo>
                  <a:cubicBezTo>
                    <a:pt x="507" y="364"/>
                    <a:pt x="506" y="362"/>
                    <a:pt x="507" y="361"/>
                  </a:cubicBezTo>
                  <a:cubicBezTo>
                    <a:pt x="507" y="358"/>
                    <a:pt x="510" y="357"/>
                    <a:pt x="512" y="356"/>
                  </a:cubicBezTo>
                  <a:cubicBezTo>
                    <a:pt x="513" y="355"/>
                    <a:pt x="514" y="355"/>
                    <a:pt x="515" y="354"/>
                  </a:cubicBezTo>
                  <a:cubicBezTo>
                    <a:pt x="516" y="353"/>
                    <a:pt x="517" y="352"/>
                    <a:pt x="519" y="352"/>
                  </a:cubicBezTo>
                  <a:cubicBezTo>
                    <a:pt x="520" y="351"/>
                    <a:pt x="520" y="351"/>
                    <a:pt x="520" y="351"/>
                  </a:cubicBezTo>
                  <a:cubicBezTo>
                    <a:pt x="520" y="350"/>
                    <a:pt x="520" y="350"/>
                    <a:pt x="520" y="350"/>
                  </a:cubicBezTo>
                  <a:cubicBezTo>
                    <a:pt x="520" y="345"/>
                    <a:pt x="520" y="341"/>
                    <a:pt x="519" y="337"/>
                  </a:cubicBezTo>
                  <a:cubicBezTo>
                    <a:pt x="519" y="335"/>
                    <a:pt x="518" y="333"/>
                    <a:pt x="517" y="331"/>
                  </a:cubicBezTo>
                  <a:cubicBezTo>
                    <a:pt x="514" y="327"/>
                    <a:pt x="516" y="322"/>
                    <a:pt x="517" y="318"/>
                  </a:cubicBezTo>
                  <a:cubicBezTo>
                    <a:pt x="518" y="316"/>
                    <a:pt x="519" y="314"/>
                    <a:pt x="519" y="313"/>
                  </a:cubicBezTo>
                  <a:cubicBezTo>
                    <a:pt x="520" y="310"/>
                    <a:pt x="520" y="310"/>
                    <a:pt x="520" y="310"/>
                  </a:cubicBezTo>
                  <a:cubicBezTo>
                    <a:pt x="521" y="307"/>
                    <a:pt x="522" y="305"/>
                    <a:pt x="522" y="303"/>
                  </a:cubicBezTo>
                  <a:cubicBezTo>
                    <a:pt x="521" y="302"/>
                    <a:pt x="520" y="301"/>
                    <a:pt x="519" y="300"/>
                  </a:cubicBezTo>
                  <a:cubicBezTo>
                    <a:pt x="518" y="299"/>
                    <a:pt x="518" y="299"/>
                    <a:pt x="517" y="298"/>
                  </a:cubicBezTo>
                  <a:cubicBezTo>
                    <a:pt x="515" y="294"/>
                    <a:pt x="517" y="287"/>
                    <a:pt x="518" y="284"/>
                  </a:cubicBezTo>
                  <a:cubicBezTo>
                    <a:pt x="519" y="279"/>
                    <a:pt x="519" y="275"/>
                    <a:pt x="519" y="269"/>
                  </a:cubicBezTo>
                  <a:cubicBezTo>
                    <a:pt x="519" y="266"/>
                    <a:pt x="518" y="264"/>
                    <a:pt x="517" y="262"/>
                  </a:cubicBezTo>
                  <a:cubicBezTo>
                    <a:pt x="517" y="261"/>
                    <a:pt x="517" y="261"/>
                    <a:pt x="517" y="260"/>
                  </a:cubicBezTo>
                  <a:cubicBezTo>
                    <a:pt x="516" y="259"/>
                    <a:pt x="516" y="258"/>
                    <a:pt x="516" y="256"/>
                  </a:cubicBezTo>
                  <a:cubicBezTo>
                    <a:pt x="516" y="256"/>
                    <a:pt x="516" y="255"/>
                    <a:pt x="516" y="255"/>
                  </a:cubicBezTo>
                  <a:cubicBezTo>
                    <a:pt x="516" y="254"/>
                    <a:pt x="516" y="253"/>
                    <a:pt x="516" y="252"/>
                  </a:cubicBezTo>
                  <a:cubicBezTo>
                    <a:pt x="515" y="250"/>
                    <a:pt x="514" y="248"/>
                    <a:pt x="512" y="246"/>
                  </a:cubicBezTo>
                  <a:cubicBezTo>
                    <a:pt x="511" y="245"/>
                    <a:pt x="511" y="244"/>
                    <a:pt x="510" y="243"/>
                  </a:cubicBezTo>
                  <a:cubicBezTo>
                    <a:pt x="508" y="240"/>
                    <a:pt x="506" y="237"/>
                    <a:pt x="504" y="234"/>
                  </a:cubicBezTo>
                  <a:cubicBezTo>
                    <a:pt x="505" y="233"/>
                    <a:pt x="506" y="231"/>
                    <a:pt x="508" y="230"/>
                  </a:cubicBezTo>
                  <a:cubicBezTo>
                    <a:pt x="510" y="229"/>
                    <a:pt x="510" y="229"/>
                    <a:pt x="510" y="229"/>
                  </a:cubicBezTo>
                  <a:cubicBezTo>
                    <a:pt x="496" y="167"/>
                    <a:pt x="496" y="167"/>
                    <a:pt x="496" y="167"/>
                  </a:cubicBezTo>
                  <a:cubicBezTo>
                    <a:pt x="496" y="166"/>
                    <a:pt x="496" y="166"/>
                    <a:pt x="496" y="166"/>
                  </a:cubicBezTo>
                  <a:cubicBezTo>
                    <a:pt x="493" y="163"/>
                    <a:pt x="489" y="161"/>
                    <a:pt x="485" y="158"/>
                  </a:cubicBezTo>
                  <a:cubicBezTo>
                    <a:pt x="483" y="157"/>
                    <a:pt x="481" y="156"/>
                    <a:pt x="479" y="155"/>
                  </a:cubicBezTo>
                  <a:cubicBezTo>
                    <a:pt x="476" y="153"/>
                    <a:pt x="476" y="150"/>
                    <a:pt x="475" y="147"/>
                  </a:cubicBezTo>
                  <a:cubicBezTo>
                    <a:pt x="475" y="144"/>
                    <a:pt x="475" y="142"/>
                    <a:pt x="473" y="139"/>
                  </a:cubicBezTo>
                  <a:cubicBezTo>
                    <a:pt x="472" y="137"/>
                    <a:pt x="470" y="135"/>
                    <a:pt x="467" y="133"/>
                  </a:cubicBezTo>
                  <a:cubicBezTo>
                    <a:pt x="467" y="132"/>
                    <a:pt x="465" y="132"/>
                    <a:pt x="464" y="131"/>
                  </a:cubicBezTo>
                  <a:cubicBezTo>
                    <a:pt x="462" y="131"/>
                    <a:pt x="461" y="131"/>
                    <a:pt x="460" y="130"/>
                  </a:cubicBezTo>
                  <a:cubicBezTo>
                    <a:pt x="459" y="129"/>
                    <a:pt x="459" y="127"/>
                    <a:pt x="459" y="126"/>
                  </a:cubicBezTo>
                  <a:cubicBezTo>
                    <a:pt x="459" y="124"/>
                    <a:pt x="459" y="123"/>
                    <a:pt x="459" y="122"/>
                  </a:cubicBezTo>
                  <a:cubicBezTo>
                    <a:pt x="459" y="121"/>
                    <a:pt x="458" y="120"/>
                    <a:pt x="458" y="120"/>
                  </a:cubicBezTo>
                  <a:cubicBezTo>
                    <a:pt x="457" y="120"/>
                    <a:pt x="457" y="119"/>
                    <a:pt x="457" y="119"/>
                  </a:cubicBezTo>
                  <a:cubicBezTo>
                    <a:pt x="456" y="118"/>
                    <a:pt x="456" y="118"/>
                    <a:pt x="456" y="117"/>
                  </a:cubicBezTo>
                  <a:cubicBezTo>
                    <a:pt x="456" y="116"/>
                    <a:pt x="456" y="116"/>
                    <a:pt x="455" y="115"/>
                  </a:cubicBezTo>
                  <a:cubicBezTo>
                    <a:pt x="455" y="114"/>
                    <a:pt x="455" y="113"/>
                    <a:pt x="454" y="113"/>
                  </a:cubicBezTo>
                  <a:cubicBezTo>
                    <a:pt x="453" y="111"/>
                    <a:pt x="453" y="110"/>
                    <a:pt x="452" y="108"/>
                  </a:cubicBezTo>
                  <a:cubicBezTo>
                    <a:pt x="452" y="104"/>
                    <a:pt x="452" y="103"/>
                    <a:pt x="455" y="100"/>
                  </a:cubicBezTo>
                  <a:cubicBezTo>
                    <a:pt x="456" y="100"/>
                    <a:pt x="457" y="99"/>
                    <a:pt x="458" y="99"/>
                  </a:cubicBezTo>
                  <a:cubicBezTo>
                    <a:pt x="459" y="98"/>
                    <a:pt x="460" y="97"/>
                    <a:pt x="461" y="96"/>
                  </a:cubicBezTo>
                  <a:cubicBezTo>
                    <a:pt x="462" y="95"/>
                    <a:pt x="462" y="94"/>
                    <a:pt x="463" y="93"/>
                  </a:cubicBezTo>
                  <a:cubicBezTo>
                    <a:pt x="463" y="92"/>
                    <a:pt x="464" y="91"/>
                    <a:pt x="465" y="91"/>
                  </a:cubicBezTo>
                  <a:cubicBezTo>
                    <a:pt x="465" y="90"/>
                    <a:pt x="466" y="90"/>
                    <a:pt x="467" y="89"/>
                  </a:cubicBezTo>
                  <a:cubicBezTo>
                    <a:pt x="468" y="89"/>
                    <a:pt x="469" y="88"/>
                    <a:pt x="470" y="88"/>
                  </a:cubicBezTo>
                  <a:cubicBezTo>
                    <a:pt x="472" y="86"/>
                    <a:pt x="474" y="82"/>
                    <a:pt x="474" y="80"/>
                  </a:cubicBezTo>
                  <a:cubicBezTo>
                    <a:pt x="475" y="79"/>
                    <a:pt x="475" y="77"/>
                    <a:pt x="475" y="76"/>
                  </a:cubicBezTo>
                  <a:cubicBezTo>
                    <a:pt x="475" y="75"/>
                    <a:pt x="475" y="74"/>
                    <a:pt x="475" y="73"/>
                  </a:cubicBezTo>
                  <a:cubicBezTo>
                    <a:pt x="475" y="71"/>
                    <a:pt x="476" y="70"/>
                    <a:pt x="477" y="69"/>
                  </a:cubicBezTo>
                  <a:cubicBezTo>
                    <a:pt x="477" y="68"/>
                    <a:pt x="478" y="68"/>
                    <a:pt x="478" y="67"/>
                  </a:cubicBezTo>
                  <a:cubicBezTo>
                    <a:pt x="479" y="66"/>
                    <a:pt x="479" y="64"/>
                    <a:pt x="479" y="63"/>
                  </a:cubicBezTo>
                  <a:cubicBezTo>
                    <a:pt x="479" y="62"/>
                    <a:pt x="478" y="62"/>
                    <a:pt x="477" y="61"/>
                  </a:cubicBezTo>
                  <a:cubicBezTo>
                    <a:pt x="477" y="61"/>
                    <a:pt x="477" y="61"/>
                    <a:pt x="477" y="60"/>
                  </a:cubicBezTo>
                  <a:cubicBezTo>
                    <a:pt x="475" y="59"/>
                    <a:pt x="476" y="56"/>
                    <a:pt x="476" y="54"/>
                  </a:cubicBezTo>
                  <a:cubicBezTo>
                    <a:pt x="476" y="51"/>
                    <a:pt x="476" y="49"/>
                    <a:pt x="475" y="47"/>
                  </a:cubicBezTo>
                  <a:cubicBezTo>
                    <a:pt x="475" y="45"/>
                    <a:pt x="474" y="42"/>
                    <a:pt x="475" y="40"/>
                  </a:cubicBezTo>
                  <a:cubicBezTo>
                    <a:pt x="475" y="38"/>
                    <a:pt x="475" y="36"/>
                    <a:pt x="476" y="34"/>
                  </a:cubicBezTo>
                  <a:cubicBezTo>
                    <a:pt x="476" y="32"/>
                    <a:pt x="477" y="29"/>
                    <a:pt x="476" y="26"/>
                  </a:cubicBezTo>
                  <a:cubicBezTo>
                    <a:pt x="476" y="25"/>
                    <a:pt x="476" y="24"/>
                    <a:pt x="475" y="23"/>
                  </a:cubicBezTo>
                  <a:cubicBezTo>
                    <a:pt x="475" y="22"/>
                    <a:pt x="475" y="22"/>
                    <a:pt x="475" y="22"/>
                  </a:cubicBezTo>
                  <a:cubicBezTo>
                    <a:pt x="475" y="21"/>
                    <a:pt x="474" y="21"/>
                    <a:pt x="475" y="20"/>
                  </a:cubicBezTo>
                  <a:cubicBezTo>
                    <a:pt x="475" y="20"/>
                    <a:pt x="475" y="19"/>
                    <a:pt x="476" y="19"/>
                  </a:cubicBezTo>
                  <a:cubicBezTo>
                    <a:pt x="476" y="19"/>
                    <a:pt x="477" y="19"/>
                    <a:pt x="477" y="18"/>
                  </a:cubicBezTo>
                  <a:cubicBezTo>
                    <a:pt x="477" y="18"/>
                    <a:pt x="477" y="17"/>
                    <a:pt x="478" y="17"/>
                  </a:cubicBezTo>
                  <a:cubicBezTo>
                    <a:pt x="478" y="17"/>
                    <a:pt x="478" y="16"/>
                    <a:pt x="478" y="16"/>
                  </a:cubicBezTo>
                  <a:cubicBezTo>
                    <a:pt x="479" y="15"/>
                    <a:pt x="480" y="14"/>
                    <a:pt x="481" y="13"/>
                  </a:cubicBezTo>
                  <a:cubicBezTo>
                    <a:pt x="482" y="13"/>
                    <a:pt x="483" y="12"/>
                    <a:pt x="483" y="11"/>
                  </a:cubicBezTo>
                  <a:cubicBezTo>
                    <a:pt x="484" y="11"/>
                    <a:pt x="484" y="11"/>
                    <a:pt x="484" y="10"/>
                  </a:cubicBezTo>
                  <a:cubicBezTo>
                    <a:pt x="485" y="7"/>
                    <a:pt x="485" y="7"/>
                    <a:pt x="485" y="7"/>
                  </a:cubicBezTo>
                  <a:cubicBezTo>
                    <a:pt x="482" y="7"/>
                    <a:pt x="482" y="7"/>
                    <a:pt x="482" y="7"/>
                  </a:cubicBezTo>
                  <a:cubicBezTo>
                    <a:pt x="481" y="7"/>
                    <a:pt x="480" y="7"/>
                    <a:pt x="480" y="7"/>
                  </a:cubicBezTo>
                  <a:cubicBezTo>
                    <a:pt x="479" y="6"/>
                    <a:pt x="478" y="6"/>
                    <a:pt x="477" y="6"/>
                  </a:cubicBezTo>
                  <a:cubicBezTo>
                    <a:pt x="477" y="6"/>
                    <a:pt x="476" y="6"/>
                    <a:pt x="476" y="6"/>
                  </a:cubicBezTo>
                  <a:cubicBezTo>
                    <a:pt x="475" y="5"/>
                    <a:pt x="474" y="5"/>
                    <a:pt x="473" y="5"/>
                  </a:cubicBezTo>
                  <a:cubicBezTo>
                    <a:pt x="472" y="5"/>
                    <a:pt x="472" y="5"/>
                    <a:pt x="471" y="5"/>
                  </a:cubicBezTo>
                  <a:cubicBezTo>
                    <a:pt x="470" y="5"/>
                    <a:pt x="470" y="5"/>
                    <a:pt x="470" y="5"/>
                  </a:cubicBezTo>
                  <a:cubicBezTo>
                    <a:pt x="469" y="6"/>
                    <a:pt x="467" y="7"/>
                    <a:pt x="466" y="8"/>
                  </a:cubicBezTo>
                  <a:cubicBezTo>
                    <a:pt x="466" y="8"/>
                    <a:pt x="466" y="8"/>
                    <a:pt x="466" y="8"/>
                  </a:cubicBezTo>
                  <a:cubicBezTo>
                    <a:pt x="465" y="8"/>
                    <a:pt x="465" y="8"/>
                    <a:pt x="464" y="8"/>
                  </a:cubicBezTo>
                  <a:cubicBezTo>
                    <a:pt x="463" y="8"/>
                    <a:pt x="463" y="8"/>
                    <a:pt x="463" y="7"/>
                  </a:cubicBezTo>
                  <a:cubicBezTo>
                    <a:pt x="463" y="7"/>
                    <a:pt x="463" y="7"/>
                    <a:pt x="463" y="7"/>
                  </a:cubicBezTo>
                  <a:cubicBezTo>
                    <a:pt x="463" y="6"/>
                    <a:pt x="462" y="5"/>
                    <a:pt x="460" y="4"/>
                  </a:cubicBezTo>
                  <a:cubicBezTo>
                    <a:pt x="460" y="4"/>
                    <a:pt x="459" y="4"/>
                    <a:pt x="459" y="4"/>
                  </a:cubicBezTo>
                  <a:cubicBezTo>
                    <a:pt x="458" y="4"/>
                    <a:pt x="458" y="4"/>
                    <a:pt x="458" y="4"/>
                  </a:cubicBezTo>
                  <a:cubicBezTo>
                    <a:pt x="457" y="3"/>
                    <a:pt x="457" y="3"/>
                    <a:pt x="456" y="3"/>
                  </a:cubicBezTo>
                  <a:cubicBezTo>
                    <a:pt x="455" y="2"/>
                    <a:pt x="455" y="1"/>
                    <a:pt x="453" y="1"/>
                  </a:cubicBezTo>
                  <a:cubicBezTo>
                    <a:pt x="452" y="1"/>
                    <a:pt x="451" y="0"/>
                    <a:pt x="450" y="0"/>
                  </a:cubicBezTo>
                  <a:cubicBezTo>
                    <a:pt x="448" y="0"/>
                    <a:pt x="447" y="1"/>
                    <a:pt x="446" y="1"/>
                  </a:cubicBezTo>
                  <a:cubicBezTo>
                    <a:pt x="445" y="2"/>
                    <a:pt x="445" y="3"/>
                    <a:pt x="444" y="4"/>
                  </a:cubicBezTo>
                  <a:cubicBezTo>
                    <a:pt x="444" y="5"/>
                    <a:pt x="444" y="5"/>
                    <a:pt x="444" y="5"/>
                  </a:cubicBezTo>
                  <a:cubicBezTo>
                    <a:pt x="443" y="6"/>
                    <a:pt x="441" y="7"/>
                    <a:pt x="439" y="7"/>
                  </a:cubicBezTo>
                  <a:cubicBezTo>
                    <a:pt x="439" y="7"/>
                    <a:pt x="438" y="6"/>
                    <a:pt x="438" y="6"/>
                  </a:cubicBezTo>
                  <a:cubicBezTo>
                    <a:pt x="438" y="6"/>
                    <a:pt x="438" y="6"/>
                    <a:pt x="437" y="5"/>
                  </a:cubicBezTo>
                  <a:cubicBezTo>
                    <a:pt x="436" y="5"/>
                    <a:pt x="435" y="5"/>
                    <a:pt x="435" y="5"/>
                  </a:cubicBezTo>
                  <a:cubicBezTo>
                    <a:pt x="435" y="5"/>
                    <a:pt x="435" y="5"/>
                    <a:pt x="435" y="5"/>
                  </a:cubicBezTo>
                  <a:cubicBezTo>
                    <a:pt x="434" y="7"/>
                    <a:pt x="434" y="7"/>
                    <a:pt x="434" y="7"/>
                  </a:cubicBezTo>
                  <a:cubicBezTo>
                    <a:pt x="434" y="7"/>
                    <a:pt x="434" y="7"/>
                    <a:pt x="434" y="7"/>
                  </a:cubicBezTo>
                  <a:cubicBezTo>
                    <a:pt x="434" y="5"/>
                    <a:pt x="434" y="5"/>
                    <a:pt x="434" y="5"/>
                  </a:cubicBezTo>
                  <a:cubicBezTo>
                    <a:pt x="434" y="5"/>
                    <a:pt x="433" y="5"/>
                    <a:pt x="433" y="4"/>
                  </a:cubicBezTo>
                  <a:cubicBezTo>
                    <a:pt x="432" y="4"/>
                    <a:pt x="432" y="4"/>
                    <a:pt x="431" y="4"/>
                  </a:cubicBezTo>
                  <a:cubicBezTo>
                    <a:pt x="430" y="3"/>
                    <a:pt x="430" y="3"/>
                    <a:pt x="429" y="2"/>
                  </a:cubicBezTo>
                  <a:cubicBezTo>
                    <a:pt x="428" y="1"/>
                    <a:pt x="426" y="0"/>
                    <a:pt x="424" y="0"/>
                  </a:cubicBezTo>
                  <a:cubicBezTo>
                    <a:pt x="421" y="0"/>
                    <a:pt x="419" y="3"/>
                    <a:pt x="418" y="5"/>
                  </a:cubicBezTo>
                  <a:cubicBezTo>
                    <a:pt x="417" y="6"/>
                    <a:pt x="417" y="7"/>
                    <a:pt x="417" y="7"/>
                  </a:cubicBezTo>
                  <a:cubicBezTo>
                    <a:pt x="416" y="8"/>
                    <a:pt x="414" y="8"/>
                    <a:pt x="412" y="8"/>
                  </a:cubicBezTo>
                  <a:cubicBezTo>
                    <a:pt x="411" y="8"/>
                    <a:pt x="411" y="9"/>
                    <a:pt x="410" y="9"/>
                  </a:cubicBezTo>
                  <a:cubicBezTo>
                    <a:pt x="407" y="9"/>
                    <a:pt x="404" y="10"/>
                    <a:pt x="401" y="11"/>
                  </a:cubicBezTo>
                  <a:cubicBezTo>
                    <a:pt x="401" y="12"/>
                    <a:pt x="400" y="12"/>
                    <a:pt x="400" y="12"/>
                  </a:cubicBezTo>
                  <a:cubicBezTo>
                    <a:pt x="399" y="12"/>
                    <a:pt x="398" y="12"/>
                    <a:pt x="397" y="13"/>
                  </a:cubicBezTo>
                  <a:cubicBezTo>
                    <a:pt x="397" y="13"/>
                    <a:pt x="397" y="14"/>
                    <a:pt x="396" y="14"/>
                  </a:cubicBezTo>
                  <a:cubicBezTo>
                    <a:pt x="396" y="14"/>
                    <a:pt x="396" y="14"/>
                    <a:pt x="395" y="14"/>
                  </a:cubicBezTo>
                  <a:cubicBezTo>
                    <a:pt x="395" y="14"/>
                    <a:pt x="394" y="14"/>
                    <a:pt x="394" y="14"/>
                  </a:cubicBezTo>
                  <a:cubicBezTo>
                    <a:pt x="393" y="14"/>
                    <a:pt x="392" y="14"/>
                    <a:pt x="392" y="14"/>
                  </a:cubicBezTo>
                  <a:cubicBezTo>
                    <a:pt x="392" y="14"/>
                    <a:pt x="391" y="13"/>
                    <a:pt x="391" y="13"/>
                  </a:cubicBezTo>
                  <a:cubicBezTo>
                    <a:pt x="391" y="12"/>
                    <a:pt x="390" y="11"/>
                    <a:pt x="389" y="11"/>
                  </a:cubicBezTo>
                  <a:cubicBezTo>
                    <a:pt x="388" y="10"/>
                    <a:pt x="388" y="10"/>
                    <a:pt x="387" y="10"/>
                  </a:cubicBezTo>
                  <a:cubicBezTo>
                    <a:pt x="386" y="9"/>
                    <a:pt x="384" y="7"/>
                    <a:pt x="381" y="7"/>
                  </a:cubicBezTo>
                  <a:cubicBezTo>
                    <a:pt x="379" y="7"/>
                    <a:pt x="376" y="7"/>
                    <a:pt x="374" y="7"/>
                  </a:cubicBezTo>
                  <a:cubicBezTo>
                    <a:pt x="372" y="7"/>
                    <a:pt x="372" y="7"/>
                    <a:pt x="372" y="7"/>
                  </a:cubicBezTo>
                  <a:cubicBezTo>
                    <a:pt x="371" y="7"/>
                    <a:pt x="369" y="7"/>
                    <a:pt x="367" y="7"/>
                  </a:cubicBezTo>
                  <a:cubicBezTo>
                    <a:pt x="366" y="7"/>
                    <a:pt x="365" y="7"/>
                    <a:pt x="363" y="7"/>
                  </a:cubicBezTo>
                  <a:cubicBezTo>
                    <a:pt x="363" y="7"/>
                    <a:pt x="362" y="7"/>
                    <a:pt x="362" y="7"/>
                  </a:cubicBezTo>
                  <a:cubicBezTo>
                    <a:pt x="361" y="7"/>
                    <a:pt x="361" y="7"/>
                    <a:pt x="360" y="7"/>
                  </a:cubicBezTo>
                  <a:cubicBezTo>
                    <a:pt x="360" y="7"/>
                    <a:pt x="360" y="7"/>
                    <a:pt x="359" y="7"/>
                  </a:cubicBezTo>
                  <a:cubicBezTo>
                    <a:pt x="359" y="7"/>
                    <a:pt x="359" y="7"/>
                    <a:pt x="358" y="7"/>
                  </a:cubicBezTo>
                  <a:cubicBezTo>
                    <a:pt x="357" y="6"/>
                    <a:pt x="356" y="6"/>
                    <a:pt x="355" y="6"/>
                  </a:cubicBezTo>
                  <a:cubicBezTo>
                    <a:pt x="355" y="6"/>
                    <a:pt x="355" y="6"/>
                    <a:pt x="355" y="6"/>
                  </a:cubicBezTo>
                  <a:cubicBezTo>
                    <a:pt x="352" y="6"/>
                    <a:pt x="349" y="8"/>
                    <a:pt x="346" y="10"/>
                  </a:cubicBezTo>
                  <a:cubicBezTo>
                    <a:pt x="345" y="11"/>
                    <a:pt x="344" y="11"/>
                    <a:pt x="343" y="11"/>
                  </a:cubicBezTo>
                  <a:cubicBezTo>
                    <a:pt x="343" y="11"/>
                    <a:pt x="343" y="11"/>
                    <a:pt x="343" y="11"/>
                  </a:cubicBezTo>
                  <a:cubicBezTo>
                    <a:pt x="343" y="11"/>
                    <a:pt x="343" y="11"/>
                    <a:pt x="342" y="10"/>
                  </a:cubicBezTo>
                  <a:cubicBezTo>
                    <a:pt x="342" y="10"/>
                    <a:pt x="341" y="9"/>
                    <a:pt x="340" y="9"/>
                  </a:cubicBezTo>
                  <a:cubicBezTo>
                    <a:pt x="338" y="9"/>
                    <a:pt x="336" y="8"/>
                    <a:pt x="335" y="8"/>
                  </a:cubicBezTo>
                  <a:cubicBezTo>
                    <a:pt x="330" y="8"/>
                    <a:pt x="327" y="10"/>
                    <a:pt x="323" y="13"/>
                  </a:cubicBezTo>
                  <a:cubicBezTo>
                    <a:pt x="322" y="13"/>
                    <a:pt x="322" y="14"/>
                    <a:pt x="322" y="14"/>
                  </a:cubicBezTo>
                  <a:cubicBezTo>
                    <a:pt x="321" y="15"/>
                    <a:pt x="321" y="15"/>
                    <a:pt x="320" y="15"/>
                  </a:cubicBezTo>
                  <a:cubicBezTo>
                    <a:pt x="320" y="15"/>
                    <a:pt x="320" y="16"/>
                    <a:pt x="319" y="16"/>
                  </a:cubicBezTo>
                  <a:cubicBezTo>
                    <a:pt x="319" y="16"/>
                    <a:pt x="318" y="16"/>
                    <a:pt x="318" y="15"/>
                  </a:cubicBezTo>
                  <a:cubicBezTo>
                    <a:pt x="317" y="15"/>
                    <a:pt x="317" y="15"/>
                    <a:pt x="317" y="15"/>
                  </a:cubicBezTo>
                  <a:cubicBezTo>
                    <a:pt x="316" y="15"/>
                    <a:pt x="314" y="15"/>
                    <a:pt x="313" y="15"/>
                  </a:cubicBezTo>
                  <a:cubicBezTo>
                    <a:pt x="311" y="15"/>
                    <a:pt x="309" y="15"/>
                    <a:pt x="308" y="16"/>
                  </a:cubicBezTo>
                  <a:cubicBezTo>
                    <a:pt x="304" y="16"/>
                    <a:pt x="300" y="16"/>
                    <a:pt x="297" y="16"/>
                  </a:cubicBezTo>
                  <a:cubicBezTo>
                    <a:pt x="295" y="17"/>
                    <a:pt x="293" y="17"/>
                    <a:pt x="292" y="17"/>
                  </a:cubicBezTo>
                  <a:cubicBezTo>
                    <a:pt x="290" y="17"/>
                    <a:pt x="289" y="17"/>
                    <a:pt x="288" y="17"/>
                  </a:cubicBezTo>
                  <a:cubicBezTo>
                    <a:pt x="284" y="18"/>
                    <a:pt x="281" y="19"/>
                    <a:pt x="279" y="20"/>
                  </a:cubicBezTo>
                  <a:cubicBezTo>
                    <a:pt x="277" y="20"/>
                    <a:pt x="276" y="21"/>
                    <a:pt x="275" y="21"/>
                  </a:cubicBezTo>
                  <a:cubicBezTo>
                    <a:pt x="274" y="21"/>
                    <a:pt x="272" y="22"/>
                    <a:pt x="271" y="23"/>
                  </a:cubicBezTo>
                  <a:cubicBezTo>
                    <a:pt x="269" y="23"/>
                    <a:pt x="267" y="24"/>
                    <a:pt x="265" y="25"/>
                  </a:cubicBezTo>
                  <a:cubicBezTo>
                    <a:pt x="264" y="26"/>
                    <a:pt x="263" y="27"/>
                    <a:pt x="262" y="28"/>
                  </a:cubicBezTo>
                  <a:cubicBezTo>
                    <a:pt x="259" y="29"/>
                    <a:pt x="256" y="31"/>
                    <a:pt x="254" y="33"/>
                  </a:cubicBezTo>
                  <a:cubicBezTo>
                    <a:pt x="252" y="34"/>
                    <a:pt x="251" y="36"/>
                    <a:pt x="250" y="37"/>
                  </a:cubicBezTo>
                  <a:cubicBezTo>
                    <a:pt x="248" y="40"/>
                    <a:pt x="247" y="41"/>
                    <a:pt x="245" y="41"/>
                  </a:cubicBezTo>
                  <a:cubicBezTo>
                    <a:pt x="244" y="41"/>
                    <a:pt x="244" y="41"/>
                    <a:pt x="243" y="41"/>
                  </a:cubicBezTo>
                  <a:cubicBezTo>
                    <a:pt x="243" y="41"/>
                    <a:pt x="242" y="41"/>
                    <a:pt x="242" y="40"/>
                  </a:cubicBezTo>
                  <a:cubicBezTo>
                    <a:pt x="240" y="40"/>
                    <a:pt x="239" y="39"/>
                    <a:pt x="238" y="39"/>
                  </a:cubicBezTo>
                  <a:cubicBezTo>
                    <a:pt x="237" y="39"/>
                    <a:pt x="236" y="39"/>
                    <a:pt x="235" y="40"/>
                  </a:cubicBezTo>
                  <a:cubicBezTo>
                    <a:pt x="234" y="40"/>
                    <a:pt x="233" y="41"/>
                    <a:pt x="233" y="42"/>
                  </a:cubicBezTo>
                  <a:cubicBezTo>
                    <a:pt x="232" y="42"/>
                    <a:pt x="231" y="43"/>
                    <a:pt x="230" y="43"/>
                  </a:cubicBezTo>
                  <a:cubicBezTo>
                    <a:pt x="228" y="43"/>
                    <a:pt x="228" y="43"/>
                    <a:pt x="228" y="43"/>
                  </a:cubicBezTo>
                  <a:cubicBezTo>
                    <a:pt x="226" y="43"/>
                    <a:pt x="223" y="44"/>
                    <a:pt x="220" y="45"/>
                  </a:cubicBezTo>
                  <a:cubicBezTo>
                    <a:pt x="218" y="47"/>
                    <a:pt x="216" y="50"/>
                    <a:pt x="214" y="53"/>
                  </a:cubicBezTo>
                  <a:cubicBezTo>
                    <a:pt x="213" y="55"/>
                    <a:pt x="211" y="57"/>
                    <a:pt x="209" y="58"/>
                  </a:cubicBezTo>
                  <a:cubicBezTo>
                    <a:pt x="208" y="58"/>
                    <a:pt x="207" y="58"/>
                    <a:pt x="206" y="59"/>
                  </a:cubicBezTo>
                  <a:cubicBezTo>
                    <a:pt x="205" y="59"/>
                    <a:pt x="203" y="60"/>
                    <a:pt x="202" y="61"/>
                  </a:cubicBezTo>
                  <a:cubicBezTo>
                    <a:pt x="198" y="64"/>
                    <a:pt x="194" y="66"/>
                    <a:pt x="191" y="66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9" y="68"/>
                    <a:pt x="189" y="68"/>
                    <a:pt x="189" y="68"/>
                  </a:cubicBezTo>
                  <a:cubicBezTo>
                    <a:pt x="190" y="70"/>
                    <a:pt x="190" y="71"/>
                    <a:pt x="192" y="73"/>
                  </a:cubicBezTo>
                  <a:cubicBezTo>
                    <a:pt x="194" y="75"/>
                    <a:pt x="197" y="77"/>
                    <a:pt x="200" y="78"/>
                  </a:cubicBezTo>
                  <a:cubicBezTo>
                    <a:pt x="200" y="79"/>
                    <a:pt x="200" y="80"/>
                    <a:pt x="199" y="81"/>
                  </a:cubicBezTo>
                  <a:cubicBezTo>
                    <a:pt x="199" y="82"/>
                    <a:pt x="199" y="82"/>
                    <a:pt x="199" y="83"/>
                  </a:cubicBezTo>
                  <a:cubicBezTo>
                    <a:pt x="198" y="84"/>
                    <a:pt x="198" y="84"/>
                    <a:pt x="198" y="84"/>
                  </a:cubicBezTo>
                  <a:cubicBezTo>
                    <a:pt x="198" y="84"/>
                    <a:pt x="198" y="85"/>
                    <a:pt x="198" y="85"/>
                  </a:cubicBezTo>
                  <a:cubicBezTo>
                    <a:pt x="198" y="86"/>
                    <a:pt x="198" y="86"/>
                    <a:pt x="198" y="86"/>
                  </a:cubicBezTo>
                  <a:cubicBezTo>
                    <a:pt x="200" y="85"/>
                    <a:pt x="200" y="85"/>
                    <a:pt x="200" y="85"/>
                  </a:cubicBezTo>
                  <a:cubicBezTo>
                    <a:pt x="199" y="86"/>
                    <a:pt x="199" y="86"/>
                    <a:pt x="199" y="86"/>
                  </a:cubicBezTo>
                  <a:cubicBezTo>
                    <a:pt x="199" y="87"/>
                    <a:pt x="199" y="87"/>
                    <a:pt x="199" y="87"/>
                  </a:cubicBezTo>
                  <a:cubicBezTo>
                    <a:pt x="200" y="90"/>
                    <a:pt x="200" y="92"/>
                    <a:pt x="200" y="96"/>
                  </a:cubicBezTo>
                  <a:cubicBezTo>
                    <a:pt x="200" y="97"/>
                    <a:pt x="200" y="99"/>
                    <a:pt x="200" y="100"/>
                  </a:cubicBezTo>
                  <a:cubicBezTo>
                    <a:pt x="201" y="103"/>
                    <a:pt x="201" y="105"/>
                    <a:pt x="201" y="107"/>
                  </a:cubicBezTo>
                  <a:cubicBezTo>
                    <a:pt x="201" y="108"/>
                    <a:pt x="201" y="108"/>
                    <a:pt x="201" y="109"/>
                  </a:cubicBezTo>
                  <a:cubicBezTo>
                    <a:pt x="201" y="110"/>
                    <a:pt x="201" y="111"/>
                    <a:pt x="201" y="112"/>
                  </a:cubicBezTo>
                  <a:cubicBezTo>
                    <a:pt x="201" y="113"/>
                    <a:pt x="201" y="114"/>
                    <a:pt x="202" y="115"/>
                  </a:cubicBezTo>
                  <a:cubicBezTo>
                    <a:pt x="202" y="116"/>
                    <a:pt x="203" y="116"/>
                    <a:pt x="203" y="117"/>
                  </a:cubicBezTo>
                  <a:cubicBezTo>
                    <a:pt x="203" y="119"/>
                    <a:pt x="202" y="120"/>
                    <a:pt x="202" y="122"/>
                  </a:cubicBezTo>
                  <a:cubicBezTo>
                    <a:pt x="201" y="123"/>
                    <a:pt x="200" y="125"/>
                    <a:pt x="200" y="126"/>
                  </a:cubicBezTo>
                  <a:cubicBezTo>
                    <a:pt x="200" y="129"/>
                    <a:pt x="201" y="130"/>
                    <a:pt x="203" y="131"/>
                  </a:cubicBezTo>
                  <a:cubicBezTo>
                    <a:pt x="203" y="132"/>
                    <a:pt x="204" y="133"/>
                    <a:pt x="205" y="134"/>
                  </a:cubicBezTo>
                  <a:cubicBezTo>
                    <a:pt x="205" y="135"/>
                    <a:pt x="205" y="137"/>
                    <a:pt x="205" y="139"/>
                  </a:cubicBezTo>
                  <a:cubicBezTo>
                    <a:pt x="205" y="141"/>
                    <a:pt x="205" y="143"/>
                    <a:pt x="206" y="144"/>
                  </a:cubicBezTo>
                  <a:cubicBezTo>
                    <a:pt x="207" y="145"/>
                    <a:pt x="208" y="146"/>
                    <a:pt x="209" y="146"/>
                  </a:cubicBezTo>
                  <a:cubicBezTo>
                    <a:pt x="211" y="147"/>
                    <a:pt x="212" y="148"/>
                    <a:pt x="213" y="149"/>
                  </a:cubicBezTo>
                  <a:cubicBezTo>
                    <a:pt x="216" y="152"/>
                    <a:pt x="216" y="153"/>
                    <a:pt x="214" y="156"/>
                  </a:cubicBezTo>
                  <a:cubicBezTo>
                    <a:pt x="214" y="157"/>
                    <a:pt x="213" y="157"/>
                    <a:pt x="213" y="157"/>
                  </a:cubicBezTo>
                  <a:cubicBezTo>
                    <a:pt x="212" y="158"/>
                    <a:pt x="212" y="158"/>
                    <a:pt x="211" y="160"/>
                  </a:cubicBezTo>
                  <a:cubicBezTo>
                    <a:pt x="211" y="161"/>
                    <a:pt x="211" y="162"/>
                    <a:pt x="211" y="164"/>
                  </a:cubicBezTo>
                  <a:cubicBezTo>
                    <a:pt x="211" y="165"/>
                    <a:pt x="211" y="165"/>
                    <a:pt x="211" y="166"/>
                  </a:cubicBezTo>
                  <a:cubicBezTo>
                    <a:pt x="211" y="166"/>
                    <a:pt x="211" y="166"/>
                    <a:pt x="209" y="166"/>
                  </a:cubicBezTo>
                  <a:cubicBezTo>
                    <a:pt x="205" y="166"/>
                    <a:pt x="200" y="166"/>
                    <a:pt x="199" y="165"/>
                  </a:cubicBezTo>
                  <a:cubicBezTo>
                    <a:pt x="197" y="165"/>
                    <a:pt x="195" y="165"/>
                    <a:pt x="192" y="165"/>
                  </a:cubicBezTo>
                  <a:cubicBezTo>
                    <a:pt x="190" y="165"/>
                    <a:pt x="188" y="165"/>
                    <a:pt x="186" y="165"/>
                  </a:cubicBezTo>
                  <a:cubicBezTo>
                    <a:pt x="183" y="165"/>
                    <a:pt x="183" y="165"/>
                    <a:pt x="183" y="165"/>
                  </a:cubicBezTo>
                  <a:cubicBezTo>
                    <a:pt x="182" y="165"/>
                    <a:pt x="182" y="165"/>
                    <a:pt x="181" y="165"/>
                  </a:cubicBezTo>
                  <a:cubicBezTo>
                    <a:pt x="181" y="165"/>
                    <a:pt x="181" y="165"/>
                    <a:pt x="181" y="165"/>
                  </a:cubicBezTo>
                  <a:cubicBezTo>
                    <a:pt x="179" y="165"/>
                    <a:pt x="177" y="165"/>
                    <a:pt x="175" y="166"/>
                  </a:cubicBezTo>
                  <a:cubicBezTo>
                    <a:pt x="173" y="167"/>
                    <a:pt x="170" y="167"/>
                    <a:pt x="168" y="167"/>
                  </a:cubicBezTo>
                  <a:cubicBezTo>
                    <a:pt x="165" y="168"/>
                    <a:pt x="164" y="169"/>
                    <a:pt x="164" y="172"/>
                  </a:cubicBezTo>
                  <a:cubicBezTo>
                    <a:pt x="164" y="172"/>
                    <a:pt x="164" y="173"/>
                    <a:pt x="165" y="174"/>
                  </a:cubicBezTo>
                  <a:cubicBezTo>
                    <a:pt x="164" y="174"/>
                    <a:pt x="162" y="175"/>
                    <a:pt x="162" y="175"/>
                  </a:cubicBezTo>
                  <a:cubicBezTo>
                    <a:pt x="161" y="176"/>
                    <a:pt x="160" y="177"/>
                    <a:pt x="158" y="177"/>
                  </a:cubicBezTo>
                  <a:cubicBezTo>
                    <a:pt x="157" y="178"/>
                    <a:pt x="156" y="178"/>
                    <a:pt x="155" y="178"/>
                  </a:cubicBezTo>
                  <a:cubicBezTo>
                    <a:pt x="154" y="178"/>
                    <a:pt x="153" y="178"/>
                    <a:pt x="152" y="179"/>
                  </a:cubicBezTo>
                  <a:cubicBezTo>
                    <a:pt x="151" y="179"/>
                    <a:pt x="150" y="179"/>
                    <a:pt x="149" y="179"/>
                  </a:cubicBezTo>
                  <a:cubicBezTo>
                    <a:pt x="148" y="179"/>
                    <a:pt x="147" y="179"/>
                    <a:pt x="147" y="179"/>
                  </a:cubicBezTo>
                  <a:cubicBezTo>
                    <a:pt x="146" y="179"/>
                    <a:pt x="145" y="178"/>
                    <a:pt x="145" y="178"/>
                  </a:cubicBezTo>
                  <a:cubicBezTo>
                    <a:pt x="144" y="178"/>
                    <a:pt x="143" y="178"/>
                    <a:pt x="143" y="178"/>
                  </a:cubicBezTo>
                  <a:cubicBezTo>
                    <a:pt x="141" y="178"/>
                    <a:pt x="139" y="179"/>
                    <a:pt x="138" y="181"/>
                  </a:cubicBezTo>
                  <a:cubicBezTo>
                    <a:pt x="137" y="183"/>
                    <a:pt x="138" y="184"/>
                    <a:pt x="139" y="185"/>
                  </a:cubicBezTo>
                  <a:cubicBezTo>
                    <a:pt x="139" y="186"/>
                    <a:pt x="140" y="187"/>
                    <a:pt x="140" y="187"/>
                  </a:cubicBezTo>
                  <a:cubicBezTo>
                    <a:pt x="140" y="189"/>
                    <a:pt x="140" y="190"/>
                    <a:pt x="139" y="191"/>
                  </a:cubicBezTo>
                  <a:cubicBezTo>
                    <a:pt x="139" y="192"/>
                    <a:pt x="138" y="194"/>
                    <a:pt x="139" y="195"/>
                  </a:cubicBezTo>
                  <a:cubicBezTo>
                    <a:pt x="140" y="196"/>
                    <a:pt x="141" y="197"/>
                    <a:pt x="142" y="197"/>
                  </a:cubicBezTo>
                  <a:cubicBezTo>
                    <a:pt x="143" y="198"/>
                    <a:pt x="144" y="198"/>
                    <a:pt x="144" y="200"/>
                  </a:cubicBezTo>
                  <a:cubicBezTo>
                    <a:pt x="145" y="202"/>
                    <a:pt x="143" y="203"/>
                    <a:pt x="141" y="203"/>
                  </a:cubicBezTo>
                  <a:cubicBezTo>
                    <a:pt x="141" y="203"/>
                    <a:pt x="140" y="204"/>
                    <a:pt x="140" y="204"/>
                  </a:cubicBezTo>
                  <a:cubicBezTo>
                    <a:pt x="138" y="204"/>
                    <a:pt x="138" y="204"/>
                    <a:pt x="138" y="204"/>
                  </a:cubicBezTo>
                  <a:cubicBezTo>
                    <a:pt x="136" y="205"/>
                    <a:pt x="133" y="205"/>
                    <a:pt x="132" y="206"/>
                  </a:cubicBezTo>
                  <a:cubicBezTo>
                    <a:pt x="131" y="207"/>
                    <a:pt x="130" y="208"/>
                    <a:pt x="129" y="209"/>
                  </a:cubicBezTo>
                  <a:cubicBezTo>
                    <a:pt x="129" y="210"/>
                    <a:pt x="128" y="211"/>
                    <a:pt x="126" y="211"/>
                  </a:cubicBezTo>
                  <a:cubicBezTo>
                    <a:pt x="125" y="212"/>
                    <a:pt x="123" y="213"/>
                    <a:pt x="122" y="214"/>
                  </a:cubicBezTo>
                  <a:cubicBezTo>
                    <a:pt x="120" y="214"/>
                    <a:pt x="120" y="214"/>
                    <a:pt x="120" y="214"/>
                  </a:cubicBezTo>
                  <a:cubicBezTo>
                    <a:pt x="119" y="215"/>
                    <a:pt x="118" y="215"/>
                    <a:pt x="117" y="215"/>
                  </a:cubicBezTo>
                  <a:cubicBezTo>
                    <a:pt x="116" y="216"/>
                    <a:pt x="115" y="216"/>
                    <a:pt x="114" y="216"/>
                  </a:cubicBezTo>
                  <a:cubicBezTo>
                    <a:pt x="114" y="216"/>
                    <a:pt x="113" y="216"/>
                    <a:pt x="112" y="217"/>
                  </a:cubicBezTo>
                  <a:cubicBezTo>
                    <a:pt x="111" y="217"/>
                    <a:pt x="109" y="217"/>
                    <a:pt x="108" y="218"/>
                  </a:cubicBezTo>
                  <a:cubicBezTo>
                    <a:pt x="107" y="219"/>
                    <a:pt x="104" y="223"/>
                    <a:pt x="103" y="224"/>
                  </a:cubicBezTo>
                  <a:cubicBezTo>
                    <a:pt x="101" y="229"/>
                    <a:pt x="98" y="232"/>
                    <a:pt x="94" y="236"/>
                  </a:cubicBezTo>
                  <a:cubicBezTo>
                    <a:pt x="91" y="239"/>
                    <a:pt x="87" y="239"/>
                    <a:pt x="83" y="239"/>
                  </a:cubicBezTo>
                  <a:cubicBezTo>
                    <a:pt x="82" y="240"/>
                    <a:pt x="82" y="240"/>
                    <a:pt x="81" y="240"/>
                  </a:cubicBezTo>
                  <a:cubicBezTo>
                    <a:pt x="80" y="240"/>
                    <a:pt x="79" y="240"/>
                    <a:pt x="78" y="240"/>
                  </a:cubicBezTo>
                  <a:cubicBezTo>
                    <a:pt x="77" y="240"/>
                    <a:pt x="75" y="240"/>
                    <a:pt x="74" y="240"/>
                  </a:cubicBezTo>
                  <a:cubicBezTo>
                    <a:pt x="72" y="240"/>
                    <a:pt x="70" y="239"/>
                    <a:pt x="69" y="239"/>
                  </a:cubicBezTo>
                  <a:cubicBezTo>
                    <a:pt x="68" y="239"/>
                    <a:pt x="67" y="239"/>
                    <a:pt x="66" y="240"/>
                  </a:cubicBezTo>
                  <a:cubicBezTo>
                    <a:pt x="64" y="240"/>
                    <a:pt x="64" y="240"/>
                    <a:pt x="64" y="240"/>
                  </a:cubicBezTo>
                  <a:cubicBezTo>
                    <a:pt x="64" y="242"/>
                    <a:pt x="64" y="242"/>
                    <a:pt x="64" y="242"/>
                  </a:cubicBezTo>
                  <a:cubicBezTo>
                    <a:pt x="64" y="245"/>
                    <a:pt x="63" y="246"/>
                    <a:pt x="62" y="247"/>
                  </a:cubicBezTo>
                  <a:cubicBezTo>
                    <a:pt x="61" y="247"/>
                    <a:pt x="59" y="247"/>
                    <a:pt x="58" y="247"/>
                  </a:cubicBezTo>
                  <a:cubicBezTo>
                    <a:pt x="55" y="247"/>
                    <a:pt x="55" y="247"/>
                    <a:pt x="55" y="247"/>
                  </a:cubicBezTo>
                  <a:cubicBezTo>
                    <a:pt x="55" y="247"/>
                    <a:pt x="54" y="247"/>
                    <a:pt x="54" y="247"/>
                  </a:cubicBezTo>
                  <a:cubicBezTo>
                    <a:pt x="53" y="247"/>
                    <a:pt x="52" y="247"/>
                    <a:pt x="51" y="247"/>
                  </a:cubicBezTo>
                  <a:cubicBezTo>
                    <a:pt x="50" y="247"/>
                    <a:pt x="46" y="247"/>
                    <a:pt x="46" y="247"/>
                  </a:cubicBezTo>
                  <a:cubicBezTo>
                    <a:pt x="43" y="247"/>
                    <a:pt x="41" y="248"/>
                    <a:pt x="39" y="251"/>
                  </a:cubicBezTo>
                  <a:cubicBezTo>
                    <a:pt x="39" y="251"/>
                    <a:pt x="39" y="252"/>
                    <a:pt x="39" y="252"/>
                  </a:cubicBezTo>
                  <a:cubicBezTo>
                    <a:pt x="38" y="254"/>
                    <a:pt x="37" y="255"/>
                    <a:pt x="35" y="256"/>
                  </a:cubicBezTo>
                  <a:cubicBezTo>
                    <a:pt x="34" y="256"/>
                    <a:pt x="33" y="256"/>
                    <a:pt x="32" y="256"/>
                  </a:cubicBezTo>
                  <a:cubicBezTo>
                    <a:pt x="30" y="256"/>
                    <a:pt x="29" y="256"/>
                    <a:pt x="27" y="257"/>
                  </a:cubicBezTo>
                  <a:cubicBezTo>
                    <a:pt x="25" y="258"/>
                    <a:pt x="23" y="260"/>
                    <a:pt x="21" y="262"/>
                  </a:cubicBezTo>
                  <a:cubicBezTo>
                    <a:pt x="20" y="263"/>
                    <a:pt x="19" y="264"/>
                    <a:pt x="18" y="265"/>
                  </a:cubicBezTo>
                  <a:cubicBezTo>
                    <a:pt x="17" y="266"/>
                    <a:pt x="16" y="266"/>
                    <a:pt x="15" y="267"/>
                  </a:cubicBezTo>
                  <a:cubicBezTo>
                    <a:pt x="13" y="269"/>
                    <a:pt x="11" y="272"/>
                    <a:pt x="8" y="273"/>
                  </a:cubicBezTo>
                  <a:cubicBezTo>
                    <a:pt x="6" y="274"/>
                    <a:pt x="4" y="275"/>
                    <a:pt x="3" y="276"/>
                  </a:cubicBezTo>
                  <a:cubicBezTo>
                    <a:pt x="1" y="277"/>
                    <a:pt x="1" y="277"/>
                    <a:pt x="1" y="277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2" y="327"/>
                    <a:pt x="4" y="328"/>
                    <a:pt x="5" y="329"/>
                  </a:cubicBezTo>
                  <a:cubicBezTo>
                    <a:pt x="7" y="330"/>
                    <a:pt x="7" y="330"/>
                    <a:pt x="7" y="330"/>
                  </a:cubicBezTo>
                  <a:cubicBezTo>
                    <a:pt x="9" y="332"/>
                    <a:pt x="12" y="334"/>
                    <a:pt x="15" y="336"/>
                  </a:cubicBezTo>
                  <a:cubicBezTo>
                    <a:pt x="16" y="337"/>
                    <a:pt x="16" y="337"/>
                    <a:pt x="16" y="337"/>
                  </a:cubicBezTo>
                  <a:cubicBezTo>
                    <a:pt x="19" y="339"/>
                    <a:pt x="22" y="342"/>
                    <a:pt x="25" y="344"/>
                  </a:cubicBezTo>
                  <a:cubicBezTo>
                    <a:pt x="36" y="352"/>
                    <a:pt x="45" y="359"/>
                    <a:pt x="53" y="365"/>
                  </a:cubicBezTo>
                  <a:cubicBezTo>
                    <a:pt x="63" y="372"/>
                    <a:pt x="74" y="380"/>
                    <a:pt x="88" y="390"/>
                  </a:cubicBezTo>
                  <a:cubicBezTo>
                    <a:pt x="94" y="395"/>
                    <a:pt x="100" y="399"/>
                    <a:pt x="107" y="404"/>
                  </a:cubicBezTo>
                  <a:cubicBezTo>
                    <a:pt x="108" y="405"/>
                    <a:pt x="108" y="405"/>
                    <a:pt x="108" y="405"/>
                  </a:cubicBezTo>
                  <a:cubicBezTo>
                    <a:pt x="114" y="409"/>
                    <a:pt x="120" y="414"/>
                    <a:pt x="126" y="418"/>
                  </a:cubicBezTo>
                  <a:cubicBezTo>
                    <a:pt x="126" y="419"/>
                    <a:pt x="126" y="419"/>
                    <a:pt x="126" y="419"/>
                  </a:cubicBezTo>
                  <a:cubicBezTo>
                    <a:pt x="139" y="428"/>
                    <a:pt x="152" y="438"/>
                    <a:pt x="164" y="447"/>
                  </a:cubicBezTo>
                  <a:cubicBezTo>
                    <a:pt x="178" y="457"/>
                    <a:pt x="190" y="466"/>
                    <a:pt x="201" y="474"/>
                  </a:cubicBezTo>
                  <a:cubicBezTo>
                    <a:pt x="209" y="480"/>
                    <a:pt x="217" y="486"/>
                    <a:pt x="225" y="492"/>
                  </a:cubicBezTo>
                  <a:cubicBezTo>
                    <a:pt x="233" y="498"/>
                    <a:pt x="233" y="498"/>
                    <a:pt x="233" y="498"/>
                  </a:cubicBezTo>
                  <a:cubicBezTo>
                    <a:pt x="235" y="499"/>
                    <a:pt x="236" y="500"/>
                    <a:pt x="239" y="502"/>
                  </a:cubicBezTo>
                  <a:cubicBezTo>
                    <a:pt x="241" y="503"/>
                    <a:pt x="244" y="505"/>
                    <a:pt x="246" y="507"/>
                  </a:cubicBezTo>
                  <a:cubicBezTo>
                    <a:pt x="250" y="511"/>
                    <a:pt x="253" y="513"/>
                    <a:pt x="257" y="515"/>
                  </a:cubicBezTo>
                  <a:cubicBezTo>
                    <a:pt x="259" y="516"/>
                    <a:pt x="260" y="518"/>
                    <a:pt x="261" y="519"/>
                  </a:cubicBezTo>
                  <a:cubicBezTo>
                    <a:pt x="262" y="520"/>
                    <a:pt x="263" y="521"/>
                    <a:pt x="264" y="522"/>
                  </a:cubicBezTo>
                  <a:cubicBezTo>
                    <a:pt x="265" y="522"/>
                    <a:pt x="266" y="523"/>
                    <a:pt x="267" y="523"/>
                  </a:cubicBezTo>
                  <a:cubicBezTo>
                    <a:pt x="269" y="525"/>
                    <a:pt x="271" y="526"/>
                    <a:pt x="272" y="528"/>
                  </a:cubicBezTo>
                  <a:cubicBezTo>
                    <a:pt x="273" y="530"/>
                    <a:pt x="273" y="534"/>
                    <a:pt x="273" y="537"/>
                  </a:cubicBezTo>
                  <a:cubicBezTo>
                    <a:pt x="273" y="538"/>
                    <a:pt x="273" y="539"/>
                    <a:pt x="273" y="539"/>
                  </a:cubicBezTo>
                  <a:cubicBezTo>
                    <a:pt x="273" y="541"/>
                    <a:pt x="273" y="541"/>
                    <a:pt x="273" y="541"/>
                  </a:cubicBezTo>
                  <a:cubicBezTo>
                    <a:pt x="274" y="541"/>
                    <a:pt x="274" y="541"/>
                    <a:pt x="274" y="541"/>
                  </a:cubicBezTo>
                  <a:cubicBezTo>
                    <a:pt x="275" y="541"/>
                    <a:pt x="276" y="542"/>
                    <a:pt x="276" y="542"/>
                  </a:cubicBezTo>
                  <a:cubicBezTo>
                    <a:pt x="277" y="542"/>
                    <a:pt x="277" y="543"/>
                    <a:pt x="278" y="543"/>
                  </a:cubicBezTo>
                  <a:cubicBezTo>
                    <a:pt x="278" y="543"/>
                    <a:pt x="279" y="543"/>
                    <a:pt x="280" y="543"/>
                  </a:cubicBezTo>
                  <a:cubicBezTo>
                    <a:pt x="281" y="544"/>
                    <a:pt x="282" y="544"/>
                    <a:pt x="282" y="544"/>
                  </a:cubicBezTo>
                  <a:cubicBezTo>
                    <a:pt x="283" y="545"/>
                    <a:pt x="284" y="546"/>
                    <a:pt x="286" y="547"/>
                  </a:cubicBezTo>
                  <a:cubicBezTo>
                    <a:pt x="286" y="548"/>
                    <a:pt x="287" y="549"/>
                    <a:pt x="287" y="550"/>
                  </a:cubicBezTo>
                  <a:cubicBezTo>
                    <a:pt x="287" y="551"/>
                    <a:pt x="287" y="552"/>
                    <a:pt x="288" y="553"/>
                  </a:cubicBezTo>
                  <a:cubicBezTo>
                    <a:pt x="288" y="554"/>
                    <a:pt x="289" y="554"/>
                    <a:pt x="291" y="555"/>
                  </a:cubicBezTo>
                  <a:cubicBezTo>
                    <a:pt x="292" y="556"/>
                    <a:pt x="292" y="556"/>
                    <a:pt x="293" y="556"/>
                  </a:cubicBezTo>
                  <a:cubicBezTo>
                    <a:pt x="294" y="557"/>
                    <a:pt x="295" y="557"/>
                    <a:pt x="296" y="557"/>
                  </a:cubicBezTo>
                  <a:cubicBezTo>
                    <a:pt x="296" y="558"/>
                    <a:pt x="296" y="558"/>
                    <a:pt x="296" y="558"/>
                  </a:cubicBezTo>
                  <a:cubicBezTo>
                    <a:pt x="297" y="558"/>
                    <a:pt x="297" y="558"/>
                    <a:pt x="297" y="558"/>
                  </a:cubicBezTo>
                  <a:cubicBezTo>
                    <a:pt x="298" y="558"/>
                    <a:pt x="298" y="557"/>
                    <a:pt x="299" y="557"/>
                  </a:cubicBezTo>
                  <a:cubicBezTo>
                    <a:pt x="300" y="557"/>
                    <a:pt x="301" y="556"/>
                    <a:pt x="302" y="556"/>
                  </a:cubicBezTo>
                  <a:cubicBezTo>
                    <a:pt x="302" y="556"/>
                    <a:pt x="302" y="556"/>
                    <a:pt x="302" y="556"/>
                  </a:cubicBezTo>
                  <a:cubicBezTo>
                    <a:pt x="304" y="556"/>
                    <a:pt x="304" y="557"/>
                    <a:pt x="305" y="558"/>
                  </a:cubicBezTo>
                  <a:cubicBezTo>
                    <a:pt x="305" y="559"/>
                    <a:pt x="305" y="559"/>
                    <a:pt x="305" y="559"/>
                  </a:cubicBezTo>
                  <a:cubicBezTo>
                    <a:pt x="306" y="561"/>
                    <a:pt x="308" y="562"/>
                    <a:pt x="310" y="563"/>
                  </a:cubicBezTo>
                  <a:cubicBezTo>
                    <a:pt x="311" y="564"/>
                    <a:pt x="313" y="564"/>
                    <a:pt x="315" y="564"/>
                  </a:cubicBezTo>
                  <a:cubicBezTo>
                    <a:pt x="316" y="564"/>
                    <a:pt x="317" y="564"/>
                    <a:pt x="318" y="564"/>
                  </a:cubicBezTo>
                  <a:cubicBezTo>
                    <a:pt x="320" y="565"/>
                    <a:pt x="322" y="565"/>
                    <a:pt x="323" y="566"/>
                  </a:cubicBezTo>
                  <a:cubicBezTo>
                    <a:pt x="324" y="567"/>
                    <a:pt x="325" y="567"/>
                    <a:pt x="325" y="567"/>
                  </a:cubicBezTo>
                  <a:cubicBezTo>
                    <a:pt x="329" y="569"/>
                    <a:pt x="329" y="571"/>
                    <a:pt x="330" y="574"/>
                  </a:cubicBezTo>
                  <a:cubicBezTo>
                    <a:pt x="330" y="576"/>
                    <a:pt x="330" y="576"/>
                    <a:pt x="330" y="576"/>
                  </a:cubicBezTo>
                  <a:cubicBezTo>
                    <a:pt x="330" y="577"/>
                    <a:pt x="330" y="578"/>
                    <a:pt x="330" y="579"/>
                  </a:cubicBezTo>
                  <a:cubicBezTo>
                    <a:pt x="331" y="580"/>
                    <a:pt x="331" y="580"/>
                    <a:pt x="331" y="581"/>
                  </a:cubicBezTo>
                  <a:cubicBezTo>
                    <a:pt x="332" y="582"/>
                    <a:pt x="332" y="582"/>
                    <a:pt x="332" y="583"/>
                  </a:cubicBezTo>
                  <a:cubicBezTo>
                    <a:pt x="332" y="585"/>
                    <a:pt x="331" y="587"/>
                    <a:pt x="329" y="589"/>
                  </a:cubicBezTo>
                  <a:cubicBezTo>
                    <a:pt x="329" y="589"/>
                    <a:pt x="328" y="590"/>
                    <a:pt x="328" y="591"/>
                  </a:cubicBezTo>
                  <a:cubicBezTo>
                    <a:pt x="327" y="593"/>
                    <a:pt x="327" y="593"/>
                    <a:pt x="327" y="593"/>
                  </a:cubicBezTo>
                  <a:cubicBezTo>
                    <a:pt x="328" y="594"/>
                    <a:pt x="328" y="594"/>
                    <a:pt x="328" y="594"/>
                  </a:cubicBezTo>
                  <a:cubicBezTo>
                    <a:pt x="329" y="594"/>
                    <a:pt x="329" y="594"/>
                    <a:pt x="329" y="594"/>
                  </a:cubicBezTo>
                  <a:cubicBezTo>
                    <a:pt x="330" y="595"/>
                    <a:pt x="331" y="596"/>
                    <a:pt x="332" y="598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406" y="583"/>
                    <a:pt x="406" y="583"/>
                    <a:pt x="406" y="583"/>
                  </a:cubicBezTo>
                  <a:cubicBezTo>
                    <a:pt x="407" y="583"/>
                    <a:pt x="407" y="583"/>
                    <a:pt x="407" y="583"/>
                  </a:cubicBezTo>
                  <a:cubicBezTo>
                    <a:pt x="411" y="578"/>
                    <a:pt x="446" y="539"/>
                    <a:pt x="461" y="530"/>
                  </a:cubicBezTo>
                  <a:cubicBezTo>
                    <a:pt x="578" y="450"/>
                    <a:pt x="578" y="450"/>
                    <a:pt x="578" y="450"/>
                  </a:cubicBezTo>
                  <a:lnTo>
                    <a:pt x="569" y="424"/>
                  </a:ln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4" name="Freeform 33"/>
            <p:cNvSpPr>
              <a:spLocks/>
            </p:cNvSpPr>
            <p:nvPr/>
          </p:nvSpPr>
          <p:spPr bwMode="auto">
            <a:xfrm>
              <a:off x="7369396" y="2338681"/>
              <a:ext cx="623484" cy="460253"/>
            </a:xfrm>
            <a:custGeom>
              <a:avLst/>
              <a:gdLst>
                <a:gd name="T0" fmla="*/ 225 w 231"/>
                <a:gd name="T1" fmla="*/ 98 h 185"/>
                <a:gd name="T2" fmla="*/ 226 w 231"/>
                <a:gd name="T3" fmla="*/ 86 h 185"/>
                <a:gd name="T4" fmla="*/ 215 w 231"/>
                <a:gd name="T5" fmla="*/ 80 h 185"/>
                <a:gd name="T6" fmla="*/ 206 w 231"/>
                <a:gd name="T7" fmla="*/ 80 h 185"/>
                <a:gd name="T8" fmla="*/ 189 w 231"/>
                <a:gd name="T9" fmla="*/ 60 h 185"/>
                <a:gd name="T10" fmla="*/ 200 w 231"/>
                <a:gd name="T11" fmla="*/ 58 h 185"/>
                <a:gd name="T12" fmla="*/ 191 w 231"/>
                <a:gd name="T13" fmla="*/ 51 h 185"/>
                <a:gd name="T14" fmla="*/ 177 w 231"/>
                <a:gd name="T15" fmla="*/ 41 h 185"/>
                <a:gd name="T16" fmla="*/ 173 w 231"/>
                <a:gd name="T17" fmla="*/ 29 h 185"/>
                <a:gd name="T18" fmla="*/ 167 w 231"/>
                <a:gd name="T19" fmla="*/ 22 h 185"/>
                <a:gd name="T20" fmla="*/ 166 w 231"/>
                <a:gd name="T21" fmla="*/ 3 h 185"/>
                <a:gd name="T22" fmla="*/ 153 w 231"/>
                <a:gd name="T23" fmla="*/ 2 h 185"/>
                <a:gd name="T24" fmla="*/ 142 w 231"/>
                <a:gd name="T25" fmla="*/ 0 h 185"/>
                <a:gd name="T26" fmla="*/ 130 w 231"/>
                <a:gd name="T27" fmla="*/ 9 h 185"/>
                <a:gd name="T28" fmla="*/ 112 w 231"/>
                <a:gd name="T29" fmla="*/ 18 h 185"/>
                <a:gd name="T30" fmla="*/ 104 w 231"/>
                <a:gd name="T31" fmla="*/ 25 h 185"/>
                <a:gd name="T32" fmla="*/ 96 w 231"/>
                <a:gd name="T33" fmla="*/ 27 h 185"/>
                <a:gd name="T34" fmla="*/ 81 w 231"/>
                <a:gd name="T35" fmla="*/ 31 h 185"/>
                <a:gd name="T36" fmla="*/ 75 w 231"/>
                <a:gd name="T37" fmla="*/ 46 h 185"/>
                <a:gd name="T38" fmla="*/ 70 w 231"/>
                <a:gd name="T39" fmla="*/ 45 h 185"/>
                <a:gd name="T40" fmla="*/ 67 w 231"/>
                <a:gd name="T41" fmla="*/ 56 h 185"/>
                <a:gd name="T42" fmla="*/ 63 w 231"/>
                <a:gd name="T43" fmla="*/ 60 h 185"/>
                <a:gd name="T44" fmla="*/ 54 w 231"/>
                <a:gd name="T45" fmla="*/ 57 h 185"/>
                <a:gd name="T46" fmla="*/ 45 w 231"/>
                <a:gd name="T47" fmla="*/ 54 h 185"/>
                <a:gd name="T48" fmla="*/ 40 w 231"/>
                <a:gd name="T49" fmla="*/ 76 h 185"/>
                <a:gd name="T50" fmla="*/ 33 w 231"/>
                <a:gd name="T51" fmla="*/ 76 h 185"/>
                <a:gd name="T52" fmla="*/ 34 w 231"/>
                <a:gd name="T53" fmla="*/ 88 h 185"/>
                <a:gd name="T54" fmla="*/ 18 w 231"/>
                <a:gd name="T55" fmla="*/ 101 h 185"/>
                <a:gd name="T56" fmla="*/ 10 w 231"/>
                <a:gd name="T57" fmla="*/ 120 h 185"/>
                <a:gd name="T58" fmla="*/ 3 w 231"/>
                <a:gd name="T59" fmla="*/ 136 h 185"/>
                <a:gd name="T60" fmla="*/ 2 w 231"/>
                <a:gd name="T61" fmla="*/ 151 h 185"/>
                <a:gd name="T62" fmla="*/ 2 w 231"/>
                <a:gd name="T63" fmla="*/ 156 h 185"/>
                <a:gd name="T64" fmla="*/ 20 w 231"/>
                <a:gd name="T65" fmla="*/ 171 h 185"/>
                <a:gd name="T66" fmla="*/ 31 w 231"/>
                <a:gd name="T67" fmla="*/ 178 h 185"/>
                <a:gd name="T68" fmla="*/ 35 w 231"/>
                <a:gd name="T69" fmla="*/ 180 h 185"/>
                <a:gd name="T70" fmla="*/ 45 w 231"/>
                <a:gd name="T71" fmla="*/ 173 h 185"/>
                <a:gd name="T72" fmla="*/ 71 w 231"/>
                <a:gd name="T73" fmla="*/ 174 h 185"/>
                <a:gd name="T74" fmla="*/ 80 w 231"/>
                <a:gd name="T75" fmla="*/ 155 h 185"/>
                <a:gd name="T76" fmla="*/ 144 w 231"/>
                <a:gd name="T77" fmla="*/ 137 h 185"/>
                <a:gd name="T78" fmla="*/ 163 w 231"/>
                <a:gd name="T79" fmla="*/ 133 h 185"/>
                <a:gd name="T80" fmla="*/ 170 w 231"/>
                <a:gd name="T81" fmla="*/ 134 h 185"/>
                <a:gd name="T82" fmla="*/ 177 w 231"/>
                <a:gd name="T83" fmla="*/ 137 h 185"/>
                <a:gd name="T84" fmla="*/ 188 w 231"/>
                <a:gd name="T85" fmla="*/ 133 h 185"/>
                <a:gd name="T86" fmla="*/ 195 w 231"/>
                <a:gd name="T87" fmla="*/ 127 h 185"/>
                <a:gd name="T88" fmla="*/ 201 w 231"/>
                <a:gd name="T89" fmla="*/ 121 h 185"/>
                <a:gd name="T90" fmla="*/ 205 w 231"/>
                <a:gd name="T91" fmla="*/ 121 h 185"/>
                <a:gd name="T92" fmla="*/ 209 w 231"/>
                <a:gd name="T93" fmla="*/ 121 h 185"/>
                <a:gd name="T94" fmla="*/ 216 w 231"/>
                <a:gd name="T95" fmla="*/ 122 h 185"/>
                <a:gd name="T96" fmla="*/ 224 w 231"/>
                <a:gd name="T97" fmla="*/ 115 h 185"/>
                <a:gd name="T98" fmla="*/ 227 w 231"/>
                <a:gd name="T99" fmla="*/ 10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1" h="185">
                  <a:moveTo>
                    <a:pt x="227" y="100"/>
                  </a:moveTo>
                  <a:cubicBezTo>
                    <a:pt x="226" y="99"/>
                    <a:pt x="226" y="99"/>
                    <a:pt x="226" y="99"/>
                  </a:cubicBezTo>
                  <a:cubicBezTo>
                    <a:pt x="226" y="99"/>
                    <a:pt x="226" y="98"/>
                    <a:pt x="225" y="98"/>
                  </a:cubicBezTo>
                  <a:cubicBezTo>
                    <a:pt x="223" y="96"/>
                    <a:pt x="221" y="93"/>
                    <a:pt x="221" y="92"/>
                  </a:cubicBezTo>
                  <a:cubicBezTo>
                    <a:pt x="221" y="91"/>
                    <a:pt x="222" y="90"/>
                    <a:pt x="224" y="89"/>
                  </a:cubicBezTo>
                  <a:cubicBezTo>
                    <a:pt x="225" y="88"/>
                    <a:pt x="226" y="88"/>
                    <a:pt x="226" y="86"/>
                  </a:cubicBezTo>
                  <a:cubicBezTo>
                    <a:pt x="227" y="84"/>
                    <a:pt x="224" y="79"/>
                    <a:pt x="222" y="78"/>
                  </a:cubicBezTo>
                  <a:cubicBezTo>
                    <a:pt x="221" y="78"/>
                    <a:pt x="221" y="78"/>
                    <a:pt x="220" y="78"/>
                  </a:cubicBezTo>
                  <a:cubicBezTo>
                    <a:pt x="218" y="78"/>
                    <a:pt x="217" y="79"/>
                    <a:pt x="215" y="80"/>
                  </a:cubicBezTo>
                  <a:cubicBezTo>
                    <a:pt x="215" y="81"/>
                    <a:pt x="214" y="81"/>
                    <a:pt x="214" y="82"/>
                  </a:cubicBezTo>
                  <a:cubicBezTo>
                    <a:pt x="213" y="83"/>
                    <a:pt x="212" y="83"/>
                    <a:pt x="211" y="83"/>
                  </a:cubicBezTo>
                  <a:cubicBezTo>
                    <a:pt x="209" y="83"/>
                    <a:pt x="207" y="81"/>
                    <a:pt x="206" y="80"/>
                  </a:cubicBezTo>
                  <a:cubicBezTo>
                    <a:pt x="204" y="79"/>
                    <a:pt x="203" y="77"/>
                    <a:pt x="201" y="76"/>
                  </a:cubicBezTo>
                  <a:cubicBezTo>
                    <a:pt x="199" y="72"/>
                    <a:pt x="196" y="69"/>
                    <a:pt x="191" y="67"/>
                  </a:cubicBezTo>
                  <a:cubicBezTo>
                    <a:pt x="190" y="65"/>
                    <a:pt x="189" y="62"/>
                    <a:pt x="189" y="60"/>
                  </a:cubicBezTo>
                  <a:cubicBezTo>
                    <a:pt x="191" y="60"/>
                    <a:pt x="191" y="60"/>
                    <a:pt x="191" y="60"/>
                  </a:cubicBezTo>
                  <a:cubicBezTo>
                    <a:pt x="195" y="60"/>
                    <a:pt x="196" y="60"/>
                    <a:pt x="197" y="59"/>
                  </a:cubicBezTo>
                  <a:cubicBezTo>
                    <a:pt x="200" y="58"/>
                    <a:pt x="200" y="58"/>
                    <a:pt x="200" y="58"/>
                  </a:cubicBezTo>
                  <a:cubicBezTo>
                    <a:pt x="200" y="58"/>
                    <a:pt x="197" y="56"/>
                    <a:pt x="197" y="56"/>
                  </a:cubicBezTo>
                  <a:cubicBezTo>
                    <a:pt x="197" y="56"/>
                    <a:pt x="197" y="55"/>
                    <a:pt x="196" y="55"/>
                  </a:cubicBezTo>
                  <a:cubicBezTo>
                    <a:pt x="195" y="53"/>
                    <a:pt x="193" y="52"/>
                    <a:pt x="191" y="51"/>
                  </a:cubicBezTo>
                  <a:cubicBezTo>
                    <a:pt x="189" y="50"/>
                    <a:pt x="188" y="49"/>
                    <a:pt x="187" y="49"/>
                  </a:cubicBezTo>
                  <a:cubicBezTo>
                    <a:pt x="184" y="47"/>
                    <a:pt x="181" y="44"/>
                    <a:pt x="178" y="42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3" y="38"/>
                    <a:pt x="173" y="36"/>
                    <a:pt x="173" y="33"/>
                  </a:cubicBezTo>
                  <a:cubicBezTo>
                    <a:pt x="173" y="32"/>
                    <a:pt x="173" y="31"/>
                    <a:pt x="173" y="29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2" y="27"/>
                    <a:pt x="172" y="26"/>
                    <a:pt x="171" y="25"/>
                  </a:cubicBezTo>
                  <a:cubicBezTo>
                    <a:pt x="171" y="24"/>
                    <a:pt x="170" y="24"/>
                    <a:pt x="169" y="23"/>
                  </a:cubicBezTo>
                  <a:cubicBezTo>
                    <a:pt x="169" y="23"/>
                    <a:pt x="168" y="23"/>
                    <a:pt x="167" y="22"/>
                  </a:cubicBezTo>
                  <a:cubicBezTo>
                    <a:pt x="166" y="21"/>
                    <a:pt x="166" y="20"/>
                    <a:pt x="167" y="18"/>
                  </a:cubicBezTo>
                  <a:cubicBezTo>
                    <a:pt x="167" y="18"/>
                    <a:pt x="167" y="16"/>
                    <a:pt x="167" y="16"/>
                  </a:cubicBezTo>
                  <a:cubicBezTo>
                    <a:pt x="169" y="10"/>
                    <a:pt x="169" y="4"/>
                    <a:pt x="166" y="3"/>
                  </a:cubicBezTo>
                  <a:cubicBezTo>
                    <a:pt x="165" y="2"/>
                    <a:pt x="163" y="2"/>
                    <a:pt x="160" y="2"/>
                  </a:cubicBezTo>
                  <a:cubicBezTo>
                    <a:pt x="159" y="2"/>
                    <a:pt x="158" y="2"/>
                    <a:pt x="157" y="2"/>
                  </a:cubicBezTo>
                  <a:cubicBezTo>
                    <a:pt x="156" y="2"/>
                    <a:pt x="155" y="2"/>
                    <a:pt x="153" y="2"/>
                  </a:cubicBezTo>
                  <a:cubicBezTo>
                    <a:pt x="152" y="2"/>
                    <a:pt x="151" y="2"/>
                    <a:pt x="150" y="2"/>
                  </a:cubicBezTo>
                  <a:cubicBezTo>
                    <a:pt x="148" y="1"/>
                    <a:pt x="148" y="1"/>
                    <a:pt x="148" y="1"/>
                  </a:cubicBezTo>
                  <a:cubicBezTo>
                    <a:pt x="146" y="1"/>
                    <a:pt x="144" y="0"/>
                    <a:pt x="142" y="0"/>
                  </a:cubicBezTo>
                  <a:cubicBezTo>
                    <a:pt x="140" y="0"/>
                    <a:pt x="137" y="1"/>
                    <a:pt x="135" y="4"/>
                  </a:cubicBezTo>
                  <a:cubicBezTo>
                    <a:pt x="135" y="5"/>
                    <a:pt x="135" y="5"/>
                    <a:pt x="135" y="5"/>
                  </a:cubicBezTo>
                  <a:cubicBezTo>
                    <a:pt x="133" y="6"/>
                    <a:pt x="132" y="8"/>
                    <a:pt x="130" y="9"/>
                  </a:cubicBezTo>
                  <a:cubicBezTo>
                    <a:pt x="129" y="9"/>
                    <a:pt x="128" y="9"/>
                    <a:pt x="128" y="9"/>
                  </a:cubicBezTo>
                  <a:cubicBezTo>
                    <a:pt x="126" y="10"/>
                    <a:pt x="124" y="11"/>
                    <a:pt x="122" y="12"/>
                  </a:cubicBezTo>
                  <a:cubicBezTo>
                    <a:pt x="119" y="15"/>
                    <a:pt x="115" y="17"/>
                    <a:pt x="112" y="18"/>
                  </a:cubicBezTo>
                  <a:cubicBezTo>
                    <a:pt x="111" y="19"/>
                    <a:pt x="110" y="19"/>
                    <a:pt x="110" y="19"/>
                  </a:cubicBezTo>
                  <a:cubicBezTo>
                    <a:pt x="107" y="20"/>
                    <a:pt x="105" y="20"/>
                    <a:pt x="104" y="23"/>
                  </a:cubicBezTo>
                  <a:cubicBezTo>
                    <a:pt x="104" y="23"/>
                    <a:pt x="104" y="24"/>
                    <a:pt x="104" y="25"/>
                  </a:cubicBezTo>
                  <a:cubicBezTo>
                    <a:pt x="104" y="27"/>
                    <a:pt x="104" y="28"/>
                    <a:pt x="102" y="29"/>
                  </a:cubicBezTo>
                  <a:cubicBezTo>
                    <a:pt x="102" y="29"/>
                    <a:pt x="101" y="29"/>
                    <a:pt x="101" y="29"/>
                  </a:cubicBezTo>
                  <a:cubicBezTo>
                    <a:pt x="100" y="29"/>
                    <a:pt x="98" y="28"/>
                    <a:pt x="96" y="27"/>
                  </a:cubicBezTo>
                  <a:cubicBezTo>
                    <a:pt x="94" y="26"/>
                    <a:pt x="93" y="26"/>
                    <a:pt x="92" y="26"/>
                  </a:cubicBezTo>
                  <a:cubicBezTo>
                    <a:pt x="91" y="26"/>
                    <a:pt x="91" y="26"/>
                    <a:pt x="91" y="26"/>
                  </a:cubicBezTo>
                  <a:cubicBezTo>
                    <a:pt x="88" y="27"/>
                    <a:pt x="83" y="29"/>
                    <a:pt x="81" y="31"/>
                  </a:cubicBezTo>
                  <a:cubicBezTo>
                    <a:pt x="78" y="34"/>
                    <a:pt x="78" y="37"/>
                    <a:pt x="77" y="40"/>
                  </a:cubicBezTo>
                  <a:cubicBezTo>
                    <a:pt x="77" y="41"/>
                    <a:pt x="77" y="42"/>
                    <a:pt x="77" y="43"/>
                  </a:cubicBezTo>
                  <a:cubicBezTo>
                    <a:pt x="76" y="46"/>
                    <a:pt x="76" y="46"/>
                    <a:pt x="75" y="46"/>
                  </a:cubicBezTo>
                  <a:cubicBezTo>
                    <a:pt x="75" y="46"/>
                    <a:pt x="75" y="47"/>
                    <a:pt x="75" y="47"/>
                  </a:cubicBezTo>
                  <a:cubicBezTo>
                    <a:pt x="74" y="47"/>
                    <a:pt x="73" y="46"/>
                    <a:pt x="73" y="46"/>
                  </a:cubicBezTo>
                  <a:cubicBezTo>
                    <a:pt x="72" y="46"/>
                    <a:pt x="71" y="45"/>
                    <a:pt x="70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51"/>
                    <a:pt x="68" y="54"/>
                    <a:pt x="67" y="56"/>
                  </a:cubicBezTo>
                  <a:cubicBezTo>
                    <a:pt x="67" y="58"/>
                    <a:pt x="66" y="58"/>
                    <a:pt x="66" y="58"/>
                  </a:cubicBezTo>
                  <a:cubicBezTo>
                    <a:pt x="65" y="58"/>
                    <a:pt x="65" y="58"/>
                    <a:pt x="64" y="59"/>
                  </a:cubicBezTo>
                  <a:cubicBezTo>
                    <a:pt x="64" y="59"/>
                    <a:pt x="63" y="59"/>
                    <a:pt x="63" y="60"/>
                  </a:cubicBezTo>
                  <a:cubicBezTo>
                    <a:pt x="62" y="61"/>
                    <a:pt x="61" y="62"/>
                    <a:pt x="61" y="62"/>
                  </a:cubicBezTo>
                  <a:cubicBezTo>
                    <a:pt x="60" y="62"/>
                    <a:pt x="60" y="62"/>
                    <a:pt x="60" y="62"/>
                  </a:cubicBezTo>
                  <a:cubicBezTo>
                    <a:pt x="58" y="62"/>
                    <a:pt x="56" y="59"/>
                    <a:pt x="54" y="57"/>
                  </a:cubicBezTo>
                  <a:cubicBezTo>
                    <a:pt x="53" y="55"/>
                    <a:pt x="51" y="54"/>
                    <a:pt x="50" y="53"/>
                  </a:cubicBezTo>
                  <a:cubicBezTo>
                    <a:pt x="49" y="53"/>
                    <a:pt x="49" y="53"/>
                    <a:pt x="48" y="53"/>
                  </a:cubicBezTo>
                  <a:cubicBezTo>
                    <a:pt x="47" y="53"/>
                    <a:pt x="46" y="53"/>
                    <a:pt x="45" y="54"/>
                  </a:cubicBezTo>
                  <a:cubicBezTo>
                    <a:pt x="41" y="56"/>
                    <a:pt x="37" y="61"/>
                    <a:pt x="37" y="64"/>
                  </a:cubicBezTo>
                  <a:cubicBezTo>
                    <a:pt x="37" y="66"/>
                    <a:pt x="38" y="68"/>
                    <a:pt x="39" y="69"/>
                  </a:cubicBezTo>
                  <a:cubicBezTo>
                    <a:pt x="40" y="71"/>
                    <a:pt x="41" y="73"/>
                    <a:pt x="40" y="76"/>
                  </a:cubicBezTo>
                  <a:cubicBezTo>
                    <a:pt x="39" y="76"/>
                    <a:pt x="38" y="76"/>
                    <a:pt x="38" y="76"/>
                  </a:cubicBezTo>
                  <a:cubicBezTo>
                    <a:pt x="37" y="76"/>
                    <a:pt x="36" y="76"/>
                    <a:pt x="35" y="76"/>
                  </a:cubicBezTo>
                  <a:cubicBezTo>
                    <a:pt x="33" y="76"/>
                    <a:pt x="33" y="76"/>
                    <a:pt x="33" y="76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79"/>
                    <a:pt x="34" y="80"/>
                    <a:pt x="34" y="81"/>
                  </a:cubicBezTo>
                  <a:cubicBezTo>
                    <a:pt x="34" y="83"/>
                    <a:pt x="35" y="85"/>
                    <a:pt x="34" y="88"/>
                  </a:cubicBezTo>
                  <a:cubicBezTo>
                    <a:pt x="33" y="90"/>
                    <a:pt x="31" y="92"/>
                    <a:pt x="29" y="95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6" y="100"/>
                    <a:pt x="22" y="100"/>
                    <a:pt x="18" y="101"/>
                  </a:cubicBezTo>
                  <a:cubicBezTo>
                    <a:pt x="16" y="102"/>
                    <a:pt x="14" y="102"/>
                    <a:pt x="11" y="103"/>
                  </a:cubicBezTo>
                  <a:cubicBezTo>
                    <a:pt x="6" y="106"/>
                    <a:pt x="8" y="110"/>
                    <a:pt x="9" y="113"/>
                  </a:cubicBezTo>
                  <a:cubicBezTo>
                    <a:pt x="10" y="116"/>
                    <a:pt x="11" y="118"/>
                    <a:pt x="10" y="120"/>
                  </a:cubicBezTo>
                  <a:cubicBezTo>
                    <a:pt x="10" y="124"/>
                    <a:pt x="9" y="128"/>
                    <a:pt x="8" y="130"/>
                  </a:cubicBezTo>
                  <a:cubicBezTo>
                    <a:pt x="7" y="131"/>
                    <a:pt x="6" y="131"/>
                    <a:pt x="5" y="132"/>
                  </a:cubicBezTo>
                  <a:cubicBezTo>
                    <a:pt x="3" y="132"/>
                    <a:pt x="3" y="134"/>
                    <a:pt x="3" y="136"/>
                  </a:cubicBezTo>
                  <a:cubicBezTo>
                    <a:pt x="3" y="137"/>
                    <a:pt x="3" y="138"/>
                    <a:pt x="3" y="140"/>
                  </a:cubicBezTo>
                  <a:cubicBezTo>
                    <a:pt x="3" y="142"/>
                    <a:pt x="3" y="144"/>
                    <a:pt x="3" y="146"/>
                  </a:cubicBezTo>
                  <a:cubicBezTo>
                    <a:pt x="3" y="148"/>
                    <a:pt x="2" y="149"/>
                    <a:pt x="2" y="151"/>
                  </a:cubicBezTo>
                  <a:cubicBezTo>
                    <a:pt x="1" y="152"/>
                    <a:pt x="1" y="153"/>
                    <a:pt x="1" y="154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2" y="156"/>
                    <a:pt x="2" y="156"/>
                    <a:pt x="2" y="156"/>
                  </a:cubicBezTo>
                  <a:cubicBezTo>
                    <a:pt x="3" y="157"/>
                    <a:pt x="4" y="157"/>
                    <a:pt x="5" y="157"/>
                  </a:cubicBezTo>
                  <a:cubicBezTo>
                    <a:pt x="6" y="157"/>
                    <a:pt x="6" y="157"/>
                    <a:pt x="7" y="157"/>
                  </a:cubicBezTo>
                  <a:cubicBezTo>
                    <a:pt x="13" y="158"/>
                    <a:pt x="18" y="168"/>
                    <a:pt x="20" y="171"/>
                  </a:cubicBezTo>
                  <a:cubicBezTo>
                    <a:pt x="21" y="175"/>
                    <a:pt x="22" y="175"/>
                    <a:pt x="25" y="176"/>
                  </a:cubicBezTo>
                  <a:cubicBezTo>
                    <a:pt x="26" y="176"/>
                    <a:pt x="26" y="176"/>
                    <a:pt x="27" y="176"/>
                  </a:cubicBezTo>
                  <a:cubicBezTo>
                    <a:pt x="28" y="176"/>
                    <a:pt x="29" y="177"/>
                    <a:pt x="31" y="178"/>
                  </a:cubicBezTo>
                  <a:cubicBezTo>
                    <a:pt x="32" y="180"/>
                    <a:pt x="33" y="180"/>
                    <a:pt x="34" y="180"/>
                  </a:cubicBezTo>
                  <a:cubicBezTo>
                    <a:pt x="34" y="180"/>
                    <a:pt x="34" y="180"/>
                    <a:pt x="34" y="180"/>
                  </a:cubicBezTo>
                  <a:cubicBezTo>
                    <a:pt x="35" y="180"/>
                    <a:pt x="35" y="180"/>
                    <a:pt x="35" y="180"/>
                  </a:cubicBezTo>
                  <a:cubicBezTo>
                    <a:pt x="36" y="180"/>
                    <a:pt x="37" y="179"/>
                    <a:pt x="39" y="177"/>
                  </a:cubicBezTo>
                  <a:cubicBezTo>
                    <a:pt x="40" y="176"/>
                    <a:pt x="41" y="174"/>
                    <a:pt x="42" y="174"/>
                  </a:cubicBezTo>
                  <a:cubicBezTo>
                    <a:pt x="43" y="173"/>
                    <a:pt x="44" y="173"/>
                    <a:pt x="45" y="173"/>
                  </a:cubicBezTo>
                  <a:cubicBezTo>
                    <a:pt x="47" y="171"/>
                    <a:pt x="49" y="170"/>
                    <a:pt x="52" y="170"/>
                  </a:cubicBezTo>
                  <a:cubicBezTo>
                    <a:pt x="54" y="169"/>
                    <a:pt x="56" y="169"/>
                    <a:pt x="59" y="169"/>
                  </a:cubicBezTo>
                  <a:cubicBezTo>
                    <a:pt x="64" y="169"/>
                    <a:pt x="68" y="171"/>
                    <a:pt x="71" y="174"/>
                  </a:cubicBezTo>
                  <a:cubicBezTo>
                    <a:pt x="73" y="176"/>
                    <a:pt x="75" y="178"/>
                    <a:pt x="77" y="180"/>
                  </a:cubicBezTo>
                  <a:cubicBezTo>
                    <a:pt x="80" y="185"/>
                    <a:pt x="80" y="185"/>
                    <a:pt x="80" y="185"/>
                  </a:cubicBezTo>
                  <a:cubicBezTo>
                    <a:pt x="80" y="155"/>
                    <a:pt x="80" y="155"/>
                    <a:pt x="80" y="155"/>
                  </a:cubicBezTo>
                  <a:cubicBezTo>
                    <a:pt x="80" y="155"/>
                    <a:pt x="80" y="155"/>
                    <a:pt x="80" y="155"/>
                  </a:cubicBezTo>
                  <a:cubicBezTo>
                    <a:pt x="73" y="148"/>
                    <a:pt x="80" y="135"/>
                    <a:pt x="80" y="135"/>
                  </a:cubicBezTo>
                  <a:cubicBezTo>
                    <a:pt x="144" y="137"/>
                    <a:pt x="144" y="137"/>
                    <a:pt x="144" y="137"/>
                  </a:cubicBezTo>
                  <a:cubicBezTo>
                    <a:pt x="155" y="129"/>
                    <a:pt x="155" y="129"/>
                    <a:pt x="155" y="129"/>
                  </a:cubicBezTo>
                  <a:cubicBezTo>
                    <a:pt x="163" y="132"/>
                    <a:pt x="163" y="132"/>
                    <a:pt x="163" y="132"/>
                  </a:cubicBezTo>
                  <a:cubicBezTo>
                    <a:pt x="163" y="133"/>
                    <a:pt x="163" y="133"/>
                    <a:pt x="163" y="133"/>
                  </a:cubicBezTo>
                  <a:cubicBezTo>
                    <a:pt x="163" y="133"/>
                    <a:pt x="163" y="133"/>
                    <a:pt x="163" y="133"/>
                  </a:cubicBezTo>
                  <a:cubicBezTo>
                    <a:pt x="165" y="133"/>
                    <a:pt x="165" y="133"/>
                    <a:pt x="165" y="133"/>
                  </a:cubicBezTo>
                  <a:cubicBezTo>
                    <a:pt x="167" y="133"/>
                    <a:pt x="169" y="133"/>
                    <a:pt x="170" y="134"/>
                  </a:cubicBezTo>
                  <a:cubicBezTo>
                    <a:pt x="171" y="134"/>
                    <a:pt x="172" y="134"/>
                    <a:pt x="173" y="135"/>
                  </a:cubicBezTo>
                  <a:cubicBezTo>
                    <a:pt x="174" y="136"/>
                    <a:pt x="175" y="136"/>
                    <a:pt x="176" y="137"/>
                  </a:cubicBezTo>
                  <a:cubicBezTo>
                    <a:pt x="177" y="137"/>
                    <a:pt x="177" y="137"/>
                    <a:pt x="177" y="137"/>
                  </a:cubicBezTo>
                  <a:cubicBezTo>
                    <a:pt x="178" y="137"/>
                    <a:pt x="180" y="136"/>
                    <a:pt x="181" y="136"/>
                  </a:cubicBezTo>
                  <a:cubicBezTo>
                    <a:pt x="182" y="136"/>
                    <a:pt x="183" y="136"/>
                    <a:pt x="183" y="136"/>
                  </a:cubicBezTo>
                  <a:cubicBezTo>
                    <a:pt x="186" y="136"/>
                    <a:pt x="187" y="135"/>
                    <a:pt x="188" y="133"/>
                  </a:cubicBezTo>
                  <a:cubicBezTo>
                    <a:pt x="189" y="133"/>
                    <a:pt x="189" y="132"/>
                    <a:pt x="190" y="132"/>
                  </a:cubicBezTo>
                  <a:cubicBezTo>
                    <a:pt x="191" y="131"/>
                    <a:pt x="191" y="129"/>
                    <a:pt x="193" y="129"/>
                  </a:cubicBezTo>
                  <a:cubicBezTo>
                    <a:pt x="193" y="128"/>
                    <a:pt x="194" y="128"/>
                    <a:pt x="195" y="127"/>
                  </a:cubicBezTo>
                  <a:cubicBezTo>
                    <a:pt x="196" y="127"/>
                    <a:pt x="197" y="126"/>
                    <a:pt x="198" y="126"/>
                  </a:cubicBezTo>
                  <a:cubicBezTo>
                    <a:pt x="199" y="125"/>
                    <a:pt x="199" y="124"/>
                    <a:pt x="199" y="123"/>
                  </a:cubicBezTo>
                  <a:cubicBezTo>
                    <a:pt x="200" y="122"/>
                    <a:pt x="200" y="121"/>
                    <a:pt x="201" y="121"/>
                  </a:cubicBezTo>
                  <a:cubicBezTo>
                    <a:pt x="201" y="120"/>
                    <a:pt x="202" y="119"/>
                    <a:pt x="203" y="119"/>
                  </a:cubicBezTo>
                  <a:cubicBezTo>
                    <a:pt x="204" y="119"/>
                    <a:pt x="205" y="120"/>
                    <a:pt x="205" y="120"/>
                  </a:cubicBezTo>
                  <a:cubicBezTo>
                    <a:pt x="205" y="121"/>
                    <a:pt x="205" y="121"/>
                    <a:pt x="205" y="121"/>
                  </a:cubicBezTo>
                  <a:cubicBezTo>
                    <a:pt x="206" y="121"/>
                    <a:pt x="206" y="121"/>
                    <a:pt x="206" y="121"/>
                  </a:cubicBezTo>
                  <a:cubicBezTo>
                    <a:pt x="206" y="121"/>
                    <a:pt x="207" y="121"/>
                    <a:pt x="208" y="121"/>
                  </a:cubicBezTo>
                  <a:cubicBezTo>
                    <a:pt x="208" y="121"/>
                    <a:pt x="209" y="121"/>
                    <a:pt x="209" y="121"/>
                  </a:cubicBezTo>
                  <a:cubicBezTo>
                    <a:pt x="210" y="121"/>
                    <a:pt x="210" y="121"/>
                    <a:pt x="211" y="121"/>
                  </a:cubicBezTo>
                  <a:cubicBezTo>
                    <a:pt x="212" y="121"/>
                    <a:pt x="213" y="121"/>
                    <a:pt x="214" y="121"/>
                  </a:cubicBezTo>
                  <a:cubicBezTo>
                    <a:pt x="214" y="122"/>
                    <a:pt x="215" y="122"/>
                    <a:pt x="216" y="122"/>
                  </a:cubicBezTo>
                  <a:cubicBezTo>
                    <a:pt x="216" y="122"/>
                    <a:pt x="217" y="122"/>
                    <a:pt x="217" y="122"/>
                  </a:cubicBezTo>
                  <a:cubicBezTo>
                    <a:pt x="217" y="121"/>
                    <a:pt x="217" y="121"/>
                    <a:pt x="217" y="121"/>
                  </a:cubicBezTo>
                  <a:cubicBezTo>
                    <a:pt x="221" y="119"/>
                    <a:pt x="222" y="118"/>
                    <a:pt x="224" y="115"/>
                  </a:cubicBezTo>
                  <a:cubicBezTo>
                    <a:pt x="225" y="114"/>
                    <a:pt x="226" y="113"/>
                    <a:pt x="227" y="112"/>
                  </a:cubicBezTo>
                  <a:cubicBezTo>
                    <a:pt x="228" y="111"/>
                    <a:pt x="229" y="109"/>
                    <a:pt x="230" y="107"/>
                  </a:cubicBezTo>
                  <a:cubicBezTo>
                    <a:pt x="231" y="104"/>
                    <a:pt x="229" y="102"/>
                    <a:pt x="227" y="100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5" name="Freeform 34"/>
            <p:cNvSpPr>
              <a:spLocks/>
            </p:cNvSpPr>
            <p:nvPr/>
          </p:nvSpPr>
          <p:spPr bwMode="auto">
            <a:xfrm>
              <a:off x="8842545" y="1657891"/>
              <a:ext cx="824367" cy="1309529"/>
            </a:xfrm>
            <a:custGeom>
              <a:avLst/>
              <a:gdLst>
                <a:gd name="T0" fmla="*/ 304 w 305"/>
                <a:gd name="T1" fmla="*/ 232 h 527"/>
                <a:gd name="T2" fmla="*/ 302 w 305"/>
                <a:gd name="T3" fmla="*/ 129 h 527"/>
                <a:gd name="T4" fmla="*/ 49 w 305"/>
                <a:gd name="T5" fmla="*/ 61 h 527"/>
                <a:gd name="T6" fmla="*/ 73 w 305"/>
                <a:gd name="T7" fmla="*/ 102 h 527"/>
                <a:gd name="T8" fmla="*/ 46 w 305"/>
                <a:gd name="T9" fmla="*/ 230 h 527"/>
                <a:gd name="T10" fmla="*/ 15 w 305"/>
                <a:gd name="T11" fmla="*/ 275 h 527"/>
                <a:gd name="T12" fmla="*/ 0 w 305"/>
                <a:gd name="T13" fmla="*/ 294 h 527"/>
                <a:gd name="T14" fmla="*/ 5 w 305"/>
                <a:gd name="T15" fmla="*/ 321 h 527"/>
                <a:gd name="T16" fmla="*/ 14 w 305"/>
                <a:gd name="T17" fmla="*/ 332 h 527"/>
                <a:gd name="T18" fmla="*/ 25 w 305"/>
                <a:gd name="T19" fmla="*/ 341 h 527"/>
                <a:gd name="T20" fmla="*/ 37 w 305"/>
                <a:gd name="T21" fmla="*/ 355 h 527"/>
                <a:gd name="T22" fmla="*/ 47 w 305"/>
                <a:gd name="T23" fmla="*/ 398 h 527"/>
                <a:gd name="T24" fmla="*/ 62 w 305"/>
                <a:gd name="T25" fmla="*/ 440 h 527"/>
                <a:gd name="T26" fmla="*/ 58 w 305"/>
                <a:gd name="T27" fmla="*/ 444 h 527"/>
                <a:gd name="T28" fmla="*/ 41 w 305"/>
                <a:gd name="T29" fmla="*/ 443 h 527"/>
                <a:gd name="T30" fmla="*/ 27 w 305"/>
                <a:gd name="T31" fmla="*/ 442 h 527"/>
                <a:gd name="T32" fmla="*/ 17 w 305"/>
                <a:gd name="T33" fmla="*/ 455 h 527"/>
                <a:gd name="T34" fmla="*/ 39 w 305"/>
                <a:gd name="T35" fmla="*/ 481 h 527"/>
                <a:gd name="T36" fmla="*/ 62 w 305"/>
                <a:gd name="T37" fmla="*/ 522 h 527"/>
                <a:gd name="T38" fmla="*/ 70 w 305"/>
                <a:gd name="T39" fmla="*/ 526 h 527"/>
                <a:gd name="T40" fmla="*/ 74 w 305"/>
                <a:gd name="T41" fmla="*/ 526 h 527"/>
                <a:gd name="T42" fmla="*/ 81 w 305"/>
                <a:gd name="T43" fmla="*/ 522 h 527"/>
                <a:gd name="T44" fmla="*/ 91 w 305"/>
                <a:gd name="T45" fmla="*/ 515 h 527"/>
                <a:gd name="T46" fmla="*/ 97 w 305"/>
                <a:gd name="T47" fmla="*/ 521 h 527"/>
                <a:gd name="T48" fmla="*/ 102 w 305"/>
                <a:gd name="T49" fmla="*/ 523 h 527"/>
                <a:gd name="T50" fmla="*/ 117 w 305"/>
                <a:gd name="T51" fmla="*/ 514 h 527"/>
                <a:gd name="T52" fmla="*/ 139 w 305"/>
                <a:gd name="T53" fmla="*/ 508 h 527"/>
                <a:gd name="T54" fmla="*/ 148 w 305"/>
                <a:gd name="T55" fmla="*/ 507 h 527"/>
                <a:gd name="T56" fmla="*/ 153 w 305"/>
                <a:gd name="T57" fmla="*/ 507 h 527"/>
                <a:gd name="T58" fmla="*/ 156 w 305"/>
                <a:gd name="T59" fmla="*/ 502 h 527"/>
                <a:gd name="T60" fmla="*/ 165 w 305"/>
                <a:gd name="T61" fmla="*/ 491 h 527"/>
                <a:gd name="T62" fmla="*/ 161 w 305"/>
                <a:gd name="T63" fmla="*/ 481 h 527"/>
                <a:gd name="T64" fmla="*/ 187 w 305"/>
                <a:gd name="T65" fmla="*/ 475 h 527"/>
                <a:gd name="T66" fmla="*/ 201 w 305"/>
                <a:gd name="T67" fmla="*/ 472 h 527"/>
                <a:gd name="T68" fmla="*/ 206 w 305"/>
                <a:gd name="T69" fmla="*/ 471 h 527"/>
                <a:gd name="T70" fmla="*/ 211 w 305"/>
                <a:gd name="T71" fmla="*/ 466 h 527"/>
                <a:gd name="T72" fmla="*/ 221 w 305"/>
                <a:gd name="T73" fmla="*/ 454 h 527"/>
                <a:gd name="T74" fmla="*/ 231 w 305"/>
                <a:gd name="T75" fmla="*/ 445 h 527"/>
                <a:gd name="T76" fmla="*/ 238 w 305"/>
                <a:gd name="T77" fmla="*/ 436 h 527"/>
                <a:gd name="T78" fmla="*/ 250 w 305"/>
                <a:gd name="T79" fmla="*/ 418 h 527"/>
                <a:gd name="T80" fmla="*/ 258 w 305"/>
                <a:gd name="T81" fmla="*/ 414 h 527"/>
                <a:gd name="T82" fmla="*/ 274 w 305"/>
                <a:gd name="T83" fmla="*/ 412 h 527"/>
                <a:gd name="T84" fmla="*/ 276 w 305"/>
                <a:gd name="T85" fmla="*/ 411 h 527"/>
                <a:gd name="T86" fmla="*/ 267 w 305"/>
                <a:gd name="T87" fmla="*/ 391 h 527"/>
                <a:gd name="T88" fmla="*/ 261 w 305"/>
                <a:gd name="T89" fmla="*/ 363 h 527"/>
                <a:gd name="T90" fmla="*/ 253 w 305"/>
                <a:gd name="T91" fmla="*/ 354 h 527"/>
                <a:gd name="T92" fmla="*/ 246 w 305"/>
                <a:gd name="T93" fmla="*/ 350 h 527"/>
                <a:gd name="T94" fmla="*/ 255 w 305"/>
                <a:gd name="T95" fmla="*/ 328 h 527"/>
                <a:gd name="T96" fmla="*/ 261 w 305"/>
                <a:gd name="T97" fmla="*/ 309 h 527"/>
                <a:gd name="T98" fmla="*/ 263 w 305"/>
                <a:gd name="T99" fmla="*/ 292 h 527"/>
                <a:gd name="T100" fmla="*/ 272 w 305"/>
                <a:gd name="T101" fmla="*/ 278 h 527"/>
                <a:gd name="T102" fmla="*/ 281 w 305"/>
                <a:gd name="T103" fmla="*/ 257 h 527"/>
                <a:gd name="T104" fmla="*/ 296 w 305"/>
                <a:gd name="T105" fmla="*/ 254 h 527"/>
                <a:gd name="T106" fmla="*/ 304 w 305"/>
                <a:gd name="T107" fmla="*/ 254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5" h="527">
                  <a:moveTo>
                    <a:pt x="305" y="248"/>
                  </a:moveTo>
                  <a:cubicBezTo>
                    <a:pt x="305" y="248"/>
                    <a:pt x="305" y="247"/>
                    <a:pt x="305" y="247"/>
                  </a:cubicBezTo>
                  <a:cubicBezTo>
                    <a:pt x="305" y="243"/>
                    <a:pt x="305" y="240"/>
                    <a:pt x="304" y="237"/>
                  </a:cubicBezTo>
                  <a:cubicBezTo>
                    <a:pt x="304" y="232"/>
                    <a:pt x="304" y="232"/>
                    <a:pt x="304" y="232"/>
                  </a:cubicBezTo>
                  <a:cubicBezTo>
                    <a:pt x="304" y="210"/>
                    <a:pt x="303" y="187"/>
                    <a:pt x="303" y="167"/>
                  </a:cubicBezTo>
                  <a:cubicBezTo>
                    <a:pt x="302" y="158"/>
                    <a:pt x="302" y="158"/>
                    <a:pt x="302" y="158"/>
                  </a:cubicBezTo>
                  <a:cubicBezTo>
                    <a:pt x="302" y="149"/>
                    <a:pt x="302" y="139"/>
                    <a:pt x="302" y="130"/>
                  </a:cubicBezTo>
                  <a:cubicBezTo>
                    <a:pt x="302" y="129"/>
                    <a:pt x="302" y="129"/>
                    <a:pt x="302" y="129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8" y="35"/>
                    <a:pt x="49" y="57"/>
                    <a:pt x="49" y="61"/>
                  </a:cubicBezTo>
                  <a:cubicBezTo>
                    <a:pt x="49" y="62"/>
                    <a:pt x="49" y="62"/>
                    <a:pt x="49" y="62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8" y="117"/>
                    <a:pt x="68" y="117"/>
                    <a:pt x="68" y="117"/>
                  </a:cubicBezTo>
                  <a:cubicBezTo>
                    <a:pt x="60" y="216"/>
                    <a:pt x="60" y="216"/>
                    <a:pt x="60" y="216"/>
                  </a:cubicBezTo>
                  <a:cubicBezTo>
                    <a:pt x="58" y="218"/>
                    <a:pt x="56" y="220"/>
                    <a:pt x="54" y="222"/>
                  </a:cubicBezTo>
                  <a:cubicBezTo>
                    <a:pt x="51" y="224"/>
                    <a:pt x="48" y="227"/>
                    <a:pt x="46" y="230"/>
                  </a:cubicBezTo>
                  <a:cubicBezTo>
                    <a:pt x="44" y="232"/>
                    <a:pt x="42" y="235"/>
                    <a:pt x="40" y="238"/>
                  </a:cubicBezTo>
                  <a:cubicBezTo>
                    <a:pt x="36" y="245"/>
                    <a:pt x="31" y="253"/>
                    <a:pt x="26" y="259"/>
                  </a:cubicBezTo>
                  <a:cubicBezTo>
                    <a:pt x="23" y="262"/>
                    <a:pt x="21" y="265"/>
                    <a:pt x="19" y="268"/>
                  </a:cubicBezTo>
                  <a:cubicBezTo>
                    <a:pt x="18" y="270"/>
                    <a:pt x="16" y="272"/>
                    <a:pt x="15" y="275"/>
                  </a:cubicBezTo>
                  <a:cubicBezTo>
                    <a:pt x="12" y="278"/>
                    <a:pt x="11" y="282"/>
                    <a:pt x="10" y="286"/>
                  </a:cubicBezTo>
                  <a:cubicBezTo>
                    <a:pt x="9" y="287"/>
                    <a:pt x="9" y="289"/>
                    <a:pt x="8" y="290"/>
                  </a:cubicBezTo>
                  <a:cubicBezTo>
                    <a:pt x="7" y="294"/>
                    <a:pt x="6" y="294"/>
                    <a:pt x="3" y="294"/>
                  </a:cubicBezTo>
                  <a:cubicBezTo>
                    <a:pt x="0" y="294"/>
                    <a:pt x="0" y="294"/>
                    <a:pt x="0" y="294"/>
                  </a:cubicBezTo>
                  <a:cubicBezTo>
                    <a:pt x="0" y="296"/>
                    <a:pt x="0" y="296"/>
                    <a:pt x="0" y="296"/>
                  </a:cubicBezTo>
                  <a:cubicBezTo>
                    <a:pt x="0" y="299"/>
                    <a:pt x="2" y="303"/>
                    <a:pt x="3" y="306"/>
                  </a:cubicBezTo>
                  <a:cubicBezTo>
                    <a:pt x="5" y="311"/>
                    <a:pt x="7" y="315"/>
                    <a:pt x="5" y="319"/>
                  </a:cubicBezTo>
                  <a:cubicBezTo>
                    <a:pt x="5" y="321"/>
                    <a:pt x="5" y="321"/>
                    <a:pt x="5" y="321"/>
                  </a:cubicBezTo>
                  <a:cubicBezTo>
                    <a:pt x="6" y="322"/>
                    <a:pt x="6" y="322"/>
                    <a:pt x="6" y="322"/>
                  </a:cubicBezTo>
                  <a:cubicBezTo>
                    <a:pt x="7" y="323"/>
                    <a:pt x="9" y="324"/>
                    <a:pt x="10" y="326"/>
                  </a:cubicBezTo>
                  <a:cubicBezTo>
                    <a:pt x="11" y="327"/>
                    <a:pt x="11" y="328"/>
                    <a:pt x="12" y="329"/>
                  </a:cubicBezTo>
                  <a:cubicBezTo>
                    <a:pt x="13" y="330"/>
                    <a:pt x="13" y="331"/>
                    <a:pt x="14" y="332"/>
                  </a:cubicBezTo>
                  <a:cubicBezTo>
                    <a:pt x="16" y="335"/>
                    <a:pt x="18" y="337"/>
                    <a:pt x="19" y="340"/>
                  </a:cubicBezTo>
                  <a:cubicBezTo>
                    <a:pt x="20" y="342"/>
                    <a:pt x="20" y="342"/>
                    <a:pt x="20" y="342"/>
                  </a:cubicBezTo>
                  <a:cubicBezTo>
                    <a:pt x="22" y="341"/>
                    <a:pt x="22" y="341"/>
                    <a:pt x="22" y="341"/>
                  </a:cubicBezTo>
                  <a:cubicBezTo>
                    <a:pt x="23" y="341"/>
                    <a:pt x="24" y="341"/>
                    <a:pt x="25" y="341"/>
                  </a:cubicBezTo>
                  <a:cubicBezTo>
                    <a:pt x="28" y="341"/>
                    <a:pt x="30" y="342"/>
                    <a:pt x="31" y="344"/>
                  </a:cubicBezTo>
                  <a:cubicBezTo>
                    <a:pt x="32" y="345"/>
                    <a:pt x="32" y="347"/>
                    <a:pt x="32" y="348"/>
                  </a:cubicBezTo>
                  <a:cubicBezTo>
                    <a:pt x="33" y="350"/>
                    <a:pt x="33" y="352"/>
                    <a:pt x="36" y="354"/>
                  </a:cubicBezTo>
                  <a:cubicBezTo>
                    <a:pt x="37" y="355"/>
                    <a:pt x="37" y="355"/>
                    <a:pt x="37" y="355"/>
                  </a:cubicBezTo>
                  <a:cubicBezTo>
                    <a:pt x="40" y="357"/>
                    <a:pt x="41" y="358"/>
                    <a:pt x="42" y="363"/>
                  </a:cubicBezTo>
                  <a:cubicBezTo>
                    <a:pt x="42" y="364"/>
                    <a:pt x="42" y="365"/>
                    <a:pt x="42" y="366"/>
                  </a:cubicBezTo>
                  <a:cubicBezTo>
                    <a:pt x="43" y="369"/>
                    <a:pt x="43" y="372"/>
                    <a:pt x="44" y="374"/>
                  </a:cubicBezTo>
                  <a:cubicBezTo>
                    <a:pt x="47" y="382"/>
                    <a:pt x="50" y="389"/>
                    <a:pt x="47" y="398"/>
                  </a:cubicBezTo>
                  <a:cubicBezTo>
                    <a:pt x="46" y="402"/>
                    <a:pt x="45" y="405"/>
                    <a:pt x="47" y="410"/>
                  </a:cubicBezTo>
                  <a:cubicBezTo>
                    <a:pt x="48" y="414"/>
                    <a:pt x="49" y="417"/>
                    <a:pt x="49" y="421"/>
                  </a:cubicBezTo>
                  <a:cubicBezTo>
                    <a:pt x="50" y="427"/>
                    <a:pt x="54" y="434"/>
                    <a:pt x="60" y="439"/>
                  </a:cubicBezTo>
                  <a:cubicBezTo>
                    <a:pt x="60" y="439"/>
                    <a:pt x="61" y="439"/>
                    <a:pt x="62" y="440"/>
                  </a:cubicBezTo>
                  <a:cubicBezTo>
                    <a:pt x="63" y="440"/>
                    <a:pt x="64" y="441"/>
                    <a:pt x="65" y="442"/>
                  </a:cubicBezTo>
                  <a:cubicBezTo>
                    <a:pt x="65" y="443"/>
                    <a:pt x="64" y="443"/>
                    <a:pt x="64" y="444"/>
                  </a:cubicBezTo>
                  <a:cubicBezTo>
                    <a:pt x="63" y="444"/>
                    <a:pt x="63" y="445"/>
                    <a:pt x="62" y="445"/>
                  </a:cubicBezTo>
                  <a:cubicBezTo>
                    <a:pt x="61" y="445"/>
                    <a:pt x="59" y="444"/>
                    <a:pt x="58" y="444"/>
                  </a:cubicBezTo>
                  <a:cubicBezTo>
                    <a:pt x="57" y="443"/>
                    <a:pt x="57" y="443"/>
                    <a:pt x="57" y="443"/>
                  </a:cubicBezTo>
                  <a:cubicBezTo>
                    <a:pt x="55" y="442"/>
                    <a:pt x="53" y="442"/>
                    <a:pt x="50" y="442"/>
                  </a:cubicBezTo>
                  <a:cubicBezTo>
                    <a:pt x="49" y="442"/>
                    <a:pt x="48" y="442"/>
                    <a:pt x="47" y="442"/>
                  </a:cubicBezTo>
                  <a:cubicBezTo>
                    <a:pt x="45" y="443"/>
                    <a:pt x="43" y="443"/>
                    <a:pt x="41" y="443"/>
                  </a:cubicBezTo>
                  <a:cubicBezTo>
                    <a:pt x="40" y="443"/>
                    <a:pt x="39" y="443"/>
                    <a:pt x="38" y="442"/>
                  </a:cubicBezTo>
                  <a:cubicBezTo>
                    <a:pt x="36" y="442"/>
                    <a:pt x="36" y="442"/>
                    <a:pt x="36" y="442"/>
                  </a:cubicBezTo>
                  <a:cubicBezTo>
                    <a:pt x="34" y="442"/>
                    <a:pt x="32" y="441"/>
                    <a:pt x="30" y="441"/>
                  </a:cubicBezTo>
                  <a:cubicBezTo>
                    <a:pt x="29" y="441"/>
                    <a:pt x="28" y="441"/>
                    <a:pt x="27" y="442"/>
                  </a:cubicBezTo>
                  <a:cubicBezTo>
                    <a:pt x="25" y="443"/>
                    <a:pt x="24" y="445"/>
                    <a:pt x="23" y="447"/>
                  </a:cubicBezTo>
                  <a:cubicBezTo>
                    <a:pt x="22" y="447"/>
                    <a:pt x="22" y="448"/>
                    <a:pt x="21" y="449"/>
                  </a:cubicBezTo>
                  <a:cubicBezTo>
                    <a:pt x="21" y="450"/>
                    <a:pt x="20" y="450"/>
                    <a:pt x="19" y="451"/>
                  </a:cubicBezTo>
                  <a:cubicBezTo>
                    <a:pt x="18" y="452"/>
                    <a:pt x="16" y="453"/>
                    <a:pt x="17" y="455"/>
                  </a:cubicBezTo>
                  <a:cubicBezTo>
                    <a:pt x="17" y="457"/>
                    <a:pt x="19" y="458"/>
                    <a:pt x="20" y="460"/>
                  </a:cubicBezTo>
                  <a:cubicBezTo>
                    <a:pt x="21" y="460"/>
                    <a:pt x="21" y="461"/>
                    <a:pt x="22" y="461"/>
                  </a:cubicBezTo>
                  <a:cubicBezTo>
                    <a:pt x="23" y="463"/>
                    <a:pt x="25" y="465"/>
                    <a:pt x="27" y="467"/>
                  </a:cubicBezTo>
                  <a:cubicBezTo>
                    <a:pt x="31" y="472"/>
                    <a:pt x="34" y="477"/>
                    <a:pt x="39" y="481"/>
                  </a:cubicBezTo>
                  <a:cubicBezTo>
                    <a:pt x="41" y="482"/>
                    <a:pt x="42" y="482"/>
                    <a:pt x="43" y="483"/>
                  </a:cubicBezTo>
                  <a:cubicBezTo>
                    <a:pt x="46" y="485"/>
                    <a:pt x="49" y="487"/>
                    <a:pt x="51" y="490"/>
                  </a:cubicBezTo>
                  <a:cubicBezTo>
                    <a:pt x="56" y="498"/>
                    <a:pt x="59" y="509"/>
                    <a:pt x="61" y="517"/>
                  </a:cubicBezTo>
                  <a:cubicBezTo>
                    <a:pt x="62" y="519"/>
                    <a:pt x="62" y="520"/>
                    <a:pt x="62" y="522"/>
                  </a:cubicBezTo>
                  <a:cubicBezTo>
                    <a:pt x="62" y="524"/>
                    <a:pt x="62" y="524"/>
                    <a:pt x="62" y="524"/>
                  </a:cubicBezTo>
                  <a:cubicBezTo>
                    <a:pt x="63" y="524"/>
                    <a:pt x="63" y="524"/>
                    <a:pt x="63" y="524"/>
                  </a:cubicBezTo>
                  <a:cubicBezTo>
                    <a:pt x="64" y="524"/>
                    <a:pt x="66" y="525"/>
                    <a:pt x="67" y="525"/>
                  </a:cubicBezTo>
                  <a:cubicBezTo>
                    <a:pt x="68" y="525"/>
                    <a:pt x="69" y="526"/>
                    <a:pt x="70" y="526"/>
                  </a:cubicBezTo>
                  <a:cubicBezTo>
                    <a:pt x="71" y="526"/>
                    <a:pt x="71" y="526"/>
                    <a:pt x="71" y="526"/>
                  </a:cubicBezTo>
                  <a:cubicBezTo>
                    <a:pt x="72" y="527"/>
                    <a:pt x="72" y="527"/>
                    <a:pt x="72" y="527"/>
                  </a:cubicBezTo>
                  <a:cubicBezTo>
                    <a:pt x="73" y="526"/>
                    <a:pt x="73" y="526"/>
                    <a:pt x="73" y="526"/>
                  </a:cubicBezTo>
                  <a:cubicBezTo>
                    <a:pt x="74" y="526"/>
                    <a:pt x="74" y="526"/>
                    <a:pt x="74" y="526"/>
                  </a:cubicBezTo>
                  <a:cubicBezTo>
                    <a:pt x="75" y="525"/>
                    <a:pt x="75" y="525"/>
                    <a:pt x="76" y="525"/>
                  </a:cubicBezTo>
                  <a:cubicBezTo>
                    <a:pt x="76" y="525"/>
                    <a:pt x="77" y="524"/>
                    <a:pt x="77" y="524"/>
                  </a:cubicBezTo>
                  <a:cubicBezTo>
                    <a:pt x="78" y="524"/>
                    <a:pt x="78" y="524"/>
                    <a:pt x="79" y="523"/>
                  </a:cubicBezTo>
                  <a:cubicBezTo>
                    <a:pt x="79" y="523"/>
                    <a:pt x="80" y="522"/>
                    <a:pt x="81" y="522"/>
                  </a:cubicBezTo>
                  <a:cubicBezTo>
                    <a:pt x="81" y="522"/>
                    <a:pt x="82" y="522"/>
                    <a:pt x="82" y="521"/>
                  </a:cubicBezTo>
                  <a:cubicBezTo>
                    <a:pt x="83" y="521"/>
                    <a:pt x="84" y="521"/>
                    <a:pt x="85" y="520"/>
                  </a:cubicBezTo>
                  <a:cubicBezTo>
                    <a:pt x="87" y="520"/>
                    <a:pt x="88" y="518"/>
                    <a:pt x="88" y="517"/>
                  </a:cubicBezTo>
                  <a:cubicBezTo>
                    <a:pt x="89" y="516"/>
                    <a:pt x="90" y="515"/>
                    <a:pt x="91" y="515"/>
                  </a:cubicBezTo>
                  <a:cubicBezTo>
                    <a:pt x="92" y="515"/>
                    <a:pt x="92" y="514"/>
                    <a:pt x="92" y="514"/>
                  </a:cubicBezTo>
                  <a:cubicBezTo>
                    <a:pt x="93" y="514"/>
                    <a:pt x="93" y="514"/>
                    <a:pt x="93" y="515"/>
                  </a:cubicBezTo>
                  <a:cubicBezTo>
                    <a:pt x="94" y="515"/>
                    <a:pt x="95" y="517"/>
                    <a:pt x="96" y="520"/>
                  </a:cubicBezTo>
                  <a:cubicBezTo>
                    <a:pt x="96" y="520"/>
                    <a:pt x="96" y="521"/>
                    <a:pt x="97" y="521"/>
                  </a:cubicBezTo>
                  <a:cubicBezTo>
                    <a:pt x="97" y="523"/>
                    <a:pt x="98" y="523"/>
                    <a:pt x="99" y="523"/>
                  </a:cubicBezTo>
                  <a:cubicBezTo>
                    <a:pt x="100" y="524"/>
                    <a:pt x="100" y="524"/>
                    <a:pt x="100" y="524"/>
                  </a:cubicBezTo>
                  <a:cubicBezTo>
                    <a:pt x="100" y="523"/>
                    <a:pt x="100" y="523"/>
                    <a:pt x="100" y="523"/>
                  </a:cubicBezTo>
                  <a:cubicBezTo>
                    <a:pt x="101" y="523"/>
                    <a:pt x="101" y="523"/>
                    <a:pt x="102" y="523"/>
                  </a:cubicBezTo>
                  <a:cubicBezTo>
                    <a:pt x="103" y="521"/>
                    <a:pt x="105" y="521"/>
                    <a:pt x="107" y="520"/>
                  </a:cubicBezTo>
                  <a:cubicBezTo>
                    <a:pt x="108" y="520"/>
                    <a:pt x="109" y="519"/>
                    <a:pt x="111" y="518"/>
                  </a:cubicBezTo>
                  <a:cubicBezTo>
                    <a:pt x="112" y="518"/>
                    <a:pt x="113" y="517"/>
                    <a:pt x="113" y="516"/>
                  </a:cubicBezTo>
                  <a:cubicBezTo>
                    <a:pt x="114" y="515"/>
                    <a:pt x="115" y="514"/>
                    <a:pt x="117" y="514"/>
                  </a:cubicBezTo>
                  <a:cubicBezTo>
                    <a:pt x="119" y="513"/>
                    <a:pt x="120" y="513"/>
                    <a:pt x="122" y="512"/>
                  </a:cubicBezTo>
                  <a:cubicBezTo>
                    <a:pt x="123" y="512"/>
                    <a:pt x="125" y="511"/>
                    <a:pt x="126" y="511"/>
                  </a:cubicBezTo>
                  <a:cubicBezTo>
                    <a:pt x="129" y="510"/>
                    <a:pt x="132" y="510"/>
                    <a:pt x="135" y="508"/>
                  </a:cubicBezTo>
                  <a:cubicBezTo>
                    <a:pt x="136" y="508"/>
                    <a:pt x="138" y="508"/>
                    <a:pt x="139" y="508"/>
                  </a:cubicBezTo>
                  <a:cubicBezTo>
                    <a:pt x="142" y="508"/>
                    <a:pt x="142" y="508"/>
                    <a:pt x="142" y="508"/>
                  </a:cubicBezTo>
                  <a:cubicBezTo>
                    <a:pt x="143" y="508"/>
                    <a:pt x="143" y="508"/>
                    <a:pt x="144" y="508"/>
                  </a:cubicBezTo>
                  <a:cubicBezTo>
                    <a:pt x="144" y="507"/>
                    <a:pt x="145" y="507"/>
                    <a:pt x="146" y="507"/>
                  </a:cubicBezTo>
                  <a:cubicBezTo>
                    <a:pt x="147" y="507"/>
                    <a:pt x="147" y="507"/>
                    <a:pt x="148" y="507"/>
                  </a:cubicBezTo>
                  <a:cubicBezTo>
                    <a:pt x="149" y="507"/>
                    <a:pt x="149" y="507"/>
                    <a:pt x="150" y="507"/>
                  </a:cubicBezTo>
                  <a:cubicBezTo>
                    <a:pt x="150" y="507"/>
                    <a:pt x="151" y="507"/>
                    <a:pt x="152" y="507"/>
                  </a:cubicBezTo>
                  <a:cubicBezTo>
                    <a:pt x="152" y="507"/>
                    <a:pt x="152" y="507"/>
                    <a:pt x="152" y="507"/>
                  </a:cubicBezTo>
                  <a:cubicBezTo>
                    <a:pt x="153" y="507"/>
                    <a:pt x="153" y="507"/>
                    <a:pt x="153" y="507"/>
                  </a:cubicBezTo>
                  <a:cubicBezTo>
                    <a:pt x="153" y="507"/>
                    <a:pt x="153" y="507"/>
                    <a:pt x="153" y="507"/>
                  </a:cubicBezTo>
                  <a:cubicBezTo>
                    <a:pt x="154" y="506"/>
                    <a:pt x="154" y="505"/>
                    <a:pt x="154" y="504"/>
                  </a:cubicBezTo>
                  <a:cubicBezTo>
                    <a:pt x="154" y="504"/>
                    <a:pt x="154" y="503"/>
                    <a:pt x="155" y="503"/>
                  </a:cubicBezTo>
                  <a:cubicBezTo>
                    <a:pt x="155" y="502"/>
                    <a:pt x="156" y="502"/>
                    <a:pt x="156" y="502"/>
                  </a:cubicBezTo>
                  <a:cubicBezTo>
                    <a:pt x="157" y="501"/>
                    <a:pt x="157" y="501"/>
                    <a:pt x="158" y="501"/>
                  </a:cubicBezTo>
                  <a:cubicBezTo>
                    <a:pt x="160" y="500"/>
                    <a:pt x="162" y="497"/>
                    <a:pt x="163" y="494"/>
                  </a:cubicBezTo>
                  <a:cubicBezTo>
                    <a:pt x="164" y="494"/>
                    <a:pt x="164" y="494"/>
                    <a:pt x="164" y="494"/>
                  </a:cubicBezTo>
                  <a:cubicBezTo>
                    <a:pt x="164" y="493"/>
                    <a:pt x="165" y="492"/>
                    <a:pt x="165" y="491"/>
                  </a:cubicBezTo>
                  <a:cubicBezTo>
                    <a:pt x="166" y="490"/>
                    <a:pt x="167" y="488"/>
                    <a:pt x="167" y="486"/>
                  </a:cubicBezTo>
                  <a:cubicBezTo>
                    <a:pt x="167" y="485"/>
                    <a:pt x="167" y="485"/>
                    <a:pt x="167" y="485"/>
                  </a:cubicBezTo>
                  <a:cubicBezTo>
                    <a:pt x="166" y="484"/>
                    <a:pt x="166" y="484"/>
                    <a:pt x="166" y="484"/>
                  </a:cubicBezTo>
                  <a:cubicBezTo>
                    <a:pt x="164" y="484"/>
                    <a:pt x="161" y="482"/>
                    <a:pt x="161" y="481"/>
                  </a:cubicBezTo>
                  <a:cubicBezTo>
                    <a:pt x="161" y="480"/>
                    <a:pt x="161" y="479"/>
                    <a:pt x="162" y="478"/>
                  </a:cubicBezTo>
                  <a:cubicBezTo>
                    <a:pt x="165" y="476"/>
                    <a:pt x="170" y="475"/>
                    <a:pt x="173" y="475"/>
                  </a:cubicBezTo>
                  <a:cubicBezTo>
                    <a:pt x="178" y="475"/>
                    <a:pt x="178" y="475"/>
                    <a:pt x="178" y="475"/>
                  </a:cubicBezTo>
                  <a:cubicBezTo>
                    <a:pt x="180" y="475"/>
                    <a:pt x="184" y="475"/>
                    <a:pt x="187" y="475"/>
                  </a:cubicBezTo>
                  <a:cubicBezTo>
                    <a:pt x="189" y="475"/>
                    <a:pt x="191" y="474"/>
                    <a:pt x="193" y="473"/>
                  </a:cubicBezTo>
                  <a:cubicBezTo>
                    <a:pt x="194" y="472"/>
                    <a:pt x="196" y="472"/>
                    <a:pt x="198" y="471"/>
                  </a:cubicBezTo>
                  <a:cubicBezTo>
                    <a:pt x="198" y="471"/>
                    <a:pt x="198" y="471"/>
                    <a:pt x="199" y="471"/>
                  </a:cubicBezTo>
                  <a:cubicBezTo>
                    <a:pt x="200" y="471"/>
                    <a:pt x="200" y="471"/>
                    <a:pt x="201" y="472"/>
                  </a:cubicBezTo>
                  <a:cubicBezTo>
                    <a:pt x="202" y="472"/>
                    <a:pt x="203" y="472"/>
                    <a:pt x="204" y="472"/>
                  </a:cubicBezTo>
                  <a:cubicBezTo>
                    <a:pt x="204" y="472"/>
                    <a:pt x="204" y="472"/>
                    <a:pt x="204" y="472"/>
                  </a:cubicBezTo>
                  <a:cubicBezTo>
                    <a:pt x="205" y="472"/>
                    <a:pt x="206" y="472"/>
                    <a:pt x="206" y="471"/>
                  </a:cubicBezTo>
                  <a:cubicBezTo>
                    <a:pt x="206" y="471"/>
                    <a:pt x="206" y="471"/>
                    <a:pt x="206" y="471"/>
                  </a:cubicBezTo>
                  <a:cubicBezTo>
                    <a:pt x="206" y="471"/>
                    <a:pt x="206" y="471"/>
                    <a:pt x="206" y="471"/>
                  </a:cubicBezTo>
                  <a:cubicBezTo>
                    <a:pt x="207" y="471"/>
                    <a:pt x="207" y="470"/>
                    <a:pt x="207" y="470"/>
                  </a:cubicBezTo>
                  <a:cubicBezTo>
                    <a:pt x="207" y="469"/>
                    <a:pt x="207" y="469"/>
                    <a:pt x="208" y="468"/>
                  </a:cubicBezTo>
                  <a:cubicBezTo>
                    <a:pt x="209" y="467"/>
                    <a:pt x="210" y="467"/>
                    <a:pt x="211" y="466"/>
                  </a:cubicBezTo>
                  <a:cubicBezTo>
                    <a:pt x="211" y="466"/>
                    <a:pt x="212" y="466"/>
                    <a:pt x="213" y="465"/>
                  </a:cubicBezTo>
                  <a:cubicBezTo>
                    <a:pt x="214" y="464"/>
                    <a:pt x="215" y="463"/>
                    <a:pt x="215" y="462"/>
                  </a:cubicBezTo>
                  <a:cubicBezTo>
                    <a:pt x="216" y="461"/>
                    <a:pt x="216" y="461"/>
                    <a:pt x="216" y="460"/>
                  </a:cubicBezTo>
                  <a:cubicBezTo>
                    <a:pt x="218" y="458"/>
                    <a:pt x="220" y="456"/>
                    <a:pt x="221" y="454"/>
                  </a:cubicBezTo>
                  <a:cubicBezTo>
                    <a:pt x="223" y="453"/>
                    <a:pt x="224" y="451"/>
                    <a:pt x="225" y="450"/>
                  </a:cubicBezTo>
                  <a:cubicBezTo>
                    <a:pt x="226" y="449"/>
                    <a:pt x="226" y="449"/>
                    <a:pt x="226" y="448"/>
                  </a:cubicBezTo>
                  <a:cubicBezTo>
                    <a:pt x="227" y="447"/>
                    <a:pt x="227" y="446"/>
                    <a:pt x="229" y="445"/>
                  </a:cubicBezTo>
                  <a:cubicBezTo>
                    <a:pt x="229" y="445"/>
                    <a:pt x="230" y="445"/>
                    <a:pt x="231" y="445"/>
                  </a:cubicBezTo>
                  <a:cubicBezTo>
                    <a:pt x="232" y="445"/>
                    <a:pt x="233" y="445"/>
                    <a:pt x="234" y="443"/>
                  </a:cubicBezTo>
                  <a:cubicBezTo>
                    <a:pt x="234" y="442"/>
                    <a:pt x="234" y="442"/>
                    <a:pt x="235" y="441"/>
                  </a:cubicBezTo>
                  <a:cubicBezTo>
                    <a:pt x="235" y="439"/>
                    <a:pt x="235" y="438"/>
                    <a:pt x="236" y="437"/>
                  </a:cubicBezTo>
                  <a:cubicBezTo>
                    <a:pt x="237" y="437"/>
                    <a:pt x="237" y="436"/>
                    <a:pt x="238" y="436"/>
                  </a:cubicBezTo>
                  <a:cubicBezTo>
                    <a:pt x="239" y="435"/>
                    <a:pt x="240" y="435"/>
                    <a:pt x="241" y="433"/>
                  </a:cubicBezTo>
                  <a:cubicBezTo>
                    <a:pt x="242" y="431"/>
                    <a:pt x="242" y="430"/>
                    <a:pt x="242" y="429"/>
                  </a:cubicBezTo>
                  <a:cubicBezTo>
                    <a:pt x="242" y="428"/>
                    <a:pt x="242" y="428"/>
                    <a:pt x="242" y="427"/>
                  </a:cubicBezTo>
                  <a:cubicBezTo>
                    <a:pt x="241" y="422"/>
                    <a:pt x="246" y="420"/>
                    <a:pt x="250" y="418"/>
                  </a:cubicBezTo>
                  <a:cubicBezTo>
                    <a:pt x="252" y="418"/>
                    <a:pt x="253" y="417"/>
                    <a:pt x="254" y="416"/>
                  </a:cubicBezTo>
                  <a:cubicBezTo>
                    <a:pt x="255" y="416"/>
                    <a:pt x="256" y="415"/>
                    <a:pt x="256" y="415"/>
                  </a:cubicBezTo>
                  <a:cubicBezTo>
                    <a:pt x="257" y="415"/>
                    <a:pt x="257" y="414"/>
                    <a:pt x="258" y="414"/>
                  </a:cubicBezTo>
                  <a:cubicBezTo>
                    <a:pt x="258" y="414"/>
                    <a:pt x="258" y="414"/>
                    <a:pt x="258" y="414"/>
                  </a:cubicBezTo>
                  <a:cubicBezTo>
                    <a:pt x="261" y="412"/>
                    <a:pt x="263" y="411"/>
                    <a:pt x="266" y="411"/>
                  </a:cubicBezTo>
                  <a:cubicBezTo>
                    <a:pt x="267" y="411"/>
                    <a:pt x="268" y="411"/>
                    <a:pt x="268" y="411"/>
                  </a:cubicBezTo>
                  <a:cubicBezTo>
                    <a:pt x="269" y="411"/>
                    <a:pt x="269" y="411"/>
                    <a:pt x="270" y="412"/>
                  </a:cubicBezTo>
                  <a:cubicBezTo>
                    <a:pt x="272" y="412"/>
                    <a:pt x="273" y="412"/>
                    <a:pt x="274" y="412"/>
                  </a:cubicBezTo>
                  <a:cubicBezTo>
                    <a:pt x="275" y="412"/>
                    <a:pt x="275" y="412"/>
                    <a:pt x="275" y="412"/>
                  </a:cubicBezTo>
                  <a:cubicBezTo>
                    <a:pt x="275" y="412"/>
                    <a:pt x="275" y="412"/>
                    <a:pt x="275" y="412"/>
                  </a:cubicBezTo>
                  <a:cubicBezTo>
                    <a:pt x="276" y="412"/>
                    <a:pt x="276" y="412"/>
                    <a:pt x="276" y="412"/>
                  </a:cubicBezTo>
                  <a:cubicBezTo>
                    <a:pt x="276" y="411"/>
                    <a:pt x="276" y="411"/>
                    <a:pt x="276" y="411"/>
                  </a:cubicBezTo>
                  <a:cubicBezTo>
                    <a:pt x="277" y="408"/>
                    <a:pt x="278" y="406"/>
                    <a:pt x="278" y="402"/>
                  </a:cubicBezTo>
                  <a:cubicBezTo>
                    <a:pt x="278" y="399"/>
                    <a:pt x="278" y="397"/>
                    <a:pt x="275" y="395"/>
                  </a:cubicBezTo>
                  <a:cubicBezTo>
                    <a:pt x="274" y="394"/>
                    <a:pt x="273" y="394"/>
                    <a:pt x="272" y="394"/>
                  </a:cubicBezTo>
                  <a:cubicBezTo>
                    <a:pt x="270" y="393"/>
                    <a:pt x="269" y="393"/>
                    <a:pt x="267" y="391"/>
                  </a:cubicBezTo>
                  <a:cubicBezTo>
                    <a:pt x="265" y="389"/>
                    <a:pt x="266" y="386"/>
                    <a:pt x="267" y="383"/>
                  </a:cubicBezTo>
                  <a:cubicBezTo>
                    <a:pt x="267" y="380"/>
                    <a:pt x="268" y="378"/>
                    <a:pt x="267" y="375"/>
                  </a:cubicBezTo>
                  <a:cubicBezTo>
                    <a:pt x="266" y="373"/>
                    <a:pt x="265" y="372"/>
                    <a:pt x="263" y="371"/>
                  </a:cubicBezTo>
                  <a:cubicBezTo>
                    <a:pt x="261" y="368"/>
                    <a:pt x="260" y="366"/>
                    <a:pt x="261" y="363"/>
                  </a:cubicBezTo>
                  <a:cubicBezTo>
                    <a:pt x="262" y="360"/>
                    <a:pt x="262" y="357"/>
                    <a:pt x="260" y="355"/>
                  </a:cubicBezTo>
                  <a:cubicBezTo>
                    <a:pt x="260" y="354"/>
                    <a:pt x="258" y="353"/>
                    <a:pt x="255" y="353"/>
                  </a:cubicBezTo>
                  <a:cubicBezTo>
                    <a:pt x="254" y="353"/>
                    <a:pt x="254" y="353"/>
                    <a:pt x="254" y="353"/>
                  </a:cubicBezTo>
                  <a:cubicBezTo>
                    <a:pt x="253" y="354"/>
                    <a:pt x="253" y="354"/>
                    <a:pt x="253" y="354"/>
                  </a:cubicBezTo>
                  <a:cubicBezTo>
                    <a:pt x="253" y="355"/>
                    <a:pt x="252" y="356"/>
                    <a:pt x="251" y="356"/>
                  </a:cubicBezTo>
                  <a:cubicBezTo>
                    <a:pt x="251" y="356"/>
                    <a:pt x="250" y="356"/>
                    <a:pt x="250" y="356"/>
                  </a:cubicBezTo>
                  <a:cubicBezTo>
                    <a:pt x="249" y="356"/>
                    <a:pt x="249" y="356"/>
                    <a:pt x="248" y="356"/>
                  </a:cubicBezTo>
                  <a:cubicBezTo>
                    <a:pt x="246" y="355"/>
                    <a:pt x="246" y="353"/>
                    <a:pt x="246" y="350"/>
                  </a:cubicBezTo>
                  <a:cubicBezTo>
                    <a:pt x="246" y="345"/>
                    <a:pt x="249" y="340"/>
                    <a:pt x="252" y="337"/>
                  </a:cubicBezTo>
                  <a:cubicBezTo>
                    <a:pt x="253" y="337"/>
                    <a:pt x="254" y="336"/>
                    <a:pt x="254" y="336"/>
                  </a:cubicBezTo>
                  <a:cubicBezTo>
                    <a:pt x="256" y="336"/>
                    <a:pt x="257" y="335"/>
                    <a:pt x="257" y="333"/>
                  </a:cubicBezTo>
                  <a:cubicBezTo>
                    <a:pt x="257" y="331"/>
                    <a:pt x="256" y="330"/>
                    <a:pt x="255" y="328"/>
                  </a:cubicBezTo>
                  <a:cubicBezTo>
                    <a:pt x="255" y="328"/>
                    <a:pt x="254" y="327"/>
                    <a:pt x="254" y="327"/>
                  </a:cubicBezTo>
                  <a:cubicBezTo>
                    <a:pt x="252" y="322"/>
                    <a:pt x="250" y="319"/>
                    <a:pt x="254" y="315"/>
                  </a:cubicBezTo>
                  <a:cubicBezTo>
                    <a:pt x="256" y="313"/>
                    <a:pt x="257" y="311"/>
                    <a:pt x="259" y="310"/>
                  </a:cubicBezTo>
                  <a:cubicBezTo>
                    <a:pt x="260" y="310"/>
                    <a:pt x="260" y="310"/>
                    <a:pt x="261" y="309"/>
                  </a:cubicBezTo>
                  <a:cubicBezTo>
                    <a:pt x="263" y="309"/>
                    <a:pt x="264" y="308"/>
                    <a:pt x="265" y="307"/>
                  </a:cubicBezTo>
                  <a:cubicBezTo>
                    <a:pt x="267" y="304"/>
                    <a:pt x="264" y="301"/>
                    <a:pt x="262" y="299"/>
                  </a:cubicBezTo>
                  <a:cubicBezTo>
                    <a:pt x="259" y="297"/>
                    <a:pt x="259" y="295"/>
                    <a:pt x="260" y="294"/>
                  </a:cubicBezTo>
                  <a:cubicBezTo>
                    <a:pt x="261" y="293"/>
                    <a:pt x="262" y="293"/>
                    <a:pt x="263" y="292"/>
                  </a:cubicBezTo>
                  <a:cubicBezTo>
                    <a:pt x="265" y="292"/>
                    <a:pt x="266" y="292"/>
                    <a:pt x="267" y="290"/>
                  </a:cubicBezTo>
                  <a:cubicBezTo>
                    <a:pt x="268" y="289"/>
                    <a:pt x="268" y="288"/>
                    <a:pt x="268" y="286"/>
                  </a:cubicBezTo>
                  <a:cubicBezTo>
                    <a:pt x="268" y="285"/>
                    <a:pt x="268" y="284"/>
                    <a:pt x="268" y="283"/>
                  </a:cubicBezTo>
                  <a:cubicBezTo>
                    <a:pt x="269" y="281"/>
                    <a:pt x="270" y="280"/>
                    <a:pt x="272" y="278"/>
                  </a:cubicBezTo>
                  <a:cubicBezTo>
                    <a:pt x="274" y="277"/>
                    <a:pt x="275" y="275"/>
                    <a:pt x="276" y="274"/>
                  </a:cubicBezTo>
                  <a:cubicBezTo>
                    <a:pt x="277" y="271"/>
                    <a:pt x="276" y="269"/>
                    <a:pt x="276" y="267"/>
                  </a:cubicBezTo>
                  <a:cubicBezTo>
                    <a:pt x="275" y="264"/>
                    <a:pt x="275" y="262"/>
                    <a:pt x="276" y="259"/>
                  </a:cubicBezTo>
                  <a:cubicBezTo>
                    <a:pt x="277" y="258"/>
                    <a:pt x="279" y="257"/>
                    <a:pt x="281" y="257"/>
                  </a:cubicBezTo>
                  <a:cubicBezTo>
                    <a:pt x="282" y="257"/>
                    <a:pt x="283" y="257"/>
                    <a:pt x="284" y="257"/>
                  </a:cubicBezTo>
                  <a:cubicBezTo>
                    <a:pt x="285" y="257"/>
                    <a:pt x="286" y="257"/>
                    <a:pt x="287" y="257"/>
                  </a:cubicBezTo>
                  <a:cubicBezTo>
                    <a:pt x="289" y="257"/>
                    <a:pt x="290" y="256"/>
                    <a:pt x="292" y="256"/>
                  </a:cubicBezTo>
                  <a:cubicBezTo>
                    <a:pt x="293" y="255"/>
                    <a:pt x="294" y="254"/>
                    <a:pt x="296" y="254"/>
                  </a:cubicBezTo>
                  <a:cubicBezTo>
                    <a:pt x="297" y="254"/>
                    <a:pt x="297" y="254"/>
                    <a:pt x="297" y="254"/>
                  </a:cubicBezTo>
                  <a:cubicBezTo>
                    <a:pt x="298" y="254"/>
                    <a:pt x="298" y="254"/>
                    <a:pt x="299" y="254"/>
                  </a:cubicBezTo>
                  <a:cubicBezTo>
                    <a:pt x="300" y="254"/>
                    <a:pt x="301" y="255"/>
                    <a:pt x="302" y="255"/>
                  </a:cubicBezTo>
                  <a:cubicBezTo>
                    <a:pt x="303" y="255"/>
                    <a:pt x="303" y="255"/>
                    <a:pt x="304" y="254"/>
                  </a:cubicBezTo>
                  <a:cubicBezTo>
                    <a:pt x="304" y="254"/>
                    <a:pt x="305" y="253"/>
                    <a:pt x="305" y="252"/>
                  </a:cubicBezTo>
                  <a:cubicBezTo>
                    <a:pt x="305" y="251"/>
                    <a:pt x="305" y="250"/>
                    <a:pt x="305" y="248"/>
                  </a:cubicBez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6" name="Freeform 35"/>
            <p:cNvSpPr>
              <a:spLocks/>
            </p:cNvSpPr>
            <p:nvPr/>
          </p:nvSpPr>
          <p:spPr bwMode="auto">
            <a:xfrm>
              <a:off x="8928851" y="2677023"/>
              <a:ext cx="1014836" cy="730104"/>
            </a:xfrm>
            <a:custGeom>
              <a:avLst/>
              <a:gdLst>
                <a:gd name="T0" fmla="*/ 366 w 376"/>
                <a:gd name="T1" fmla="*/ 170 h 294"/>
                <a:gd name="T2" fmla="*/ 353 w 376"/>
                <a:gd name="T3" fmla="*/ 164 h 294"/>
                <a:gd name="T4" fmla="*/ 346 w 376"/>
                <a:gd name="T5" fmla="*/ 147 h 294"/>
                <a:gd name="T6" fmla="*/ 343 w 376"/>
                <a:gd name="T7" fmla="*/ 140 h 294"/>
                <a:gd name="T8" fmla="*/ 330 w 376"/>
                <a:gd name="T9" fmla="*/ 127 h 294"/>
                <a:gd name="T10" fmla="*/ 314 w 376"/>
                <a:gd name="T11" fmla="*/ 110 h 294"/>
                <a:gd name="T12" fmla="*/ 303 w 376"/>
                <a:gd name="T13" fmla="*/ 95 h 294"/>
                <a:gd name="T14" fmla="*/ 283 w 376"/>
                <a:gd name="T15" fmla="*/ 83 h 294"/>
                <a:gd name="T16" fmla="*/ 264 w 376"/>
                <a:gd name="T17" fmla="*/ 75 h 294"/>
                <a:gd name="T18" fmla="*/ 263 w 376"/>
                <a:gd name="T19" fmla="*/ 60 h 294"/>
                <a:gd name="T20" fmla="*/ 266 w 376"/>
                <a:gd name="T21" fmla="*/ 46 h 294"/>
                <a:gd name="T22" fmla="*/ 248 w 376"/>
                <a:gd name="T23" fmla="*/ 11 h 294"/>
                <a:gd name="T24" fmla="*/ 238 w 376"/>
                <a:gd name="T25" fmla="*/ 1 h 294"/>
                <a:gd name="T26" fmla="*/ 222 w 376"/>
                <a:gd name="T27" fmla="*/ 6 h 294"/>
                <a:gd name="T28" fmla="*/ 206 w 376"/>
                <a:gd name="T29" fmla="*/ 26 h 294"/>
                <a:gd name="T30" fmla="*/ 196 w 376"/>
                <a:gd name="T31" fmla="*/ 35 h 294"/>
                <a:gd name="T32" fmla="*/ 183 w 376"/>
                <a:gd name="T33" fmla="*/ 52 h 294"/>
                <a:gd name="T34" fmla="*/ 172 w 376"/>
                <a:gd name="T35" fmla="*/ 61 h 294"/>
                <a:gd name="T36" fmla="*/ 160 w 376"/>
                <a:gd name="T37" fmla="*/ 63 h 294"/>
                <a:gd name="T38" fmla="*/ 129 w 376"/>
                <a:gd name="T39" fmla="*/ 71 h 294"/>
                <a:gd name="T40" fmla="*/ 126 w 376"/>
                <a:gd name="T41" fmla="*/ 91 h 294"/>
                <a:gd name="T42" fmla="*/ 120 w 376"/>
                <a:gd name="T43" fmla="*/ 97 h 294"/>
                <a:gd name="T44" fmla="*/ 112 w 376"/>
                <a:gd name="T45" fmla="*/ 97 h 294"/>
                <a:gd name="T46" fmla="*/ 90 w 376"/>
                <a:gd name="T47" fmla="*/ 102 h 294"/>
                <a:gd name="T48" fmla="*/ 70 w 376"/>
                <a:gd name="T49" fmla="*/ 112 h 294"/>
                <a:gd name="T50" fmla="*/ 61 w 376"/>
                <a:gd name="T51" fmla="*/ 104 h 294"/>
                <a:gd name="T52" fmla="*/ 50 w 376"/>
                <a:gd name="T53" fmla="*/ 111 h 294"/>
                <a:gd name="T54" fmla="*/ 42 w 376"/>
                <a:gd name="T55" fmla="*/ 115 h 294"/>
                <a:gd name="T56" fmla="*/ 35 w 376"/>
                <a:gd name="T57" fmla="*/ 115 h 294"/>
                <a:gd name="T58" fmla="*/ 20 w 376"/>
                <a:gd name="T59" fmla="*/ 130 h 294"/>
                <a:gd name="T60" fmla="*/ 1 w 376"/>
                <a:gd name="T61" fmla="*/ 164 h 294"/>
                <a:gd name="T62" fmla="*/ 6 w 376"/>
                <a:gd name="T63" fmla="*/ 191 h 294"/>
                <a:gd name="T64" fmla="*/ 15 w 376"/>
                <a:gd name="T65" fmla="*/ 216 h 294"/>
                <a:gd name="T66" fmla="*/ 34 w 376"/>
                <a:gd name="T67" fmla="*/ 253 h 294"/>
                <a:gd name="T68" fmla="*/ 49 w 376"/>
                <a:gd name="T69" fmla="*/ 288 h 294"/>
                <a:gd name="T70" fmla="*/ 59 w 376"/>
                <a:gd name="T71" fmla="*/ 274 h 294"/>
                <a:gd name="T72" fmla="*/ 86 w 376"/>
                <a:gd name="T73" fmla="*/ 243 h 294"/>
                <a:gd name="T74" fmla="*/ 112 w 376"/>
                <a:gd name="T75" fmla="*/ 246 h 294"/>
                <a:gd name="T76" fmla="*/ 122 w 376"/>
                <a:gd name="T77" fmla="*/ 233 h 294"/>
                <a:gd name="T78" fmla="*/ 130 w 376"/>
                <a:gd name="T79" fmla="*/ 210 h 294"/>
                <a:gd name="T80" fmla="*/ 174 w 376"/>
                <a:gd name="T81" fmla="*/ 211 h 294"/>
                <a:gd name="T82" fmla="*/ 193 w 376"/>
                <a:gd name="T83" fmla="*/ 219 h 294"/>
                <a:gd name="T84" fmla="*/ 220 w 376"/>
                <a:gd name="T85" fmla="*/ 225 h 294"/>
                <a:gd name="T86" fmla="*/ 247 w 376"/>
                <a:gd name="T87" fmla="*/ 205 h 294"/>
                <a:gd name="T88" fmla="*/ 269 w 376"/>
                <a:gd name="T89" fmla="*/ 208 h 294"/>
                <a:gd name="T90" fmla="*/ 295 w 376"/>
                <a:gd name="T91" fmla="*/ 199 h 294"/>
                <a:gd name="T92" fmla="*/ 318 w 376"/>
                <a:gd name="T93" fmla="*/ 192 h 294"/>
                <a:gd name="T94" fmla="*/ 334 w 376"/>
                <a:gd name="T95" fmla="*/ 193 h 294"/>
                <a:gd name="T96" fmla="*/ 346 w 376"/>
                <a:gd name="T97" fmla="*/ 193 h 294"/>
                <a:gd name="T98" fmla="*/ 357 w 376"/>
                <a:gd name="T99" fmla="*/ 196 h 294"/>
                <a:gd name="T100" fmla="*/ 370 w 376"/>
                <a:gd name="T101" fmla="*/ 1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294">
                  <a:moveTo>
                    <a:pt x="375" y="191"/>
                  </a:moveTo>
                  <a:cubicBezTo>
                    <a:pt x="374" y="188"/>
                    <a:pt x="373" y="185"/>
                    <a:pt x="372" y="181"/>
                  </a:cubicBezTo>
                  <a:cubicBezTo>
                    <a:pt x="372" y="180"/>
                    <a:pt x="372" y="180"/>
                    <a:pt x="372" y="180"/>
                  </a:cubicBezTo>
                  <a:cubicBezTo>
                    <a:pt x="372" y="176"/>
                    <a:pt x="370" y="174"/>
                    <a:pt x="368" y="172"/>
                  </a:cubicBezTo>
                  <a:cubicBezTo>
                    <a:pt x="368" y="171"/>
                    <a:pt x="367" y="171"/>
                    <a:pt x="366" y="170"/>
                  </a:cubicBezTo>
                  <a:cubicBezTo>
                    <a:pt x="366" y="170"/>
                    <a:pt x="365" y="170"/>
                    <a:pt x="365" y="170"/>
                  </a:cubicBezTo>
                  <a:cubicBezTo>
                    <a:pt x="364" y="169"/>
                    <a:pt x="363" y="169"/>
                    <a:pt x="363" y="168"/>
                  </a:cubicBezTo>
                  <a:cubicBezTo>
                    <a:pt x="362" y="168"/>
                    <a:pt x="362" y="168"/>
                    <a:pt x="362" y="167"/>
                  </a:cubicBezTo>
                  <a:cubicBezTo>
                    <a:pt x="360" y="166"/>
                    <a:pt x="359" y="166"/>
                    <a:pt x="357" y="166"/>
                  </a:cubicBezTo>
                  <a:cubicBezTo>
                    <a:pt x="356" y="165"/>
                    <a:pt x="354" y="165"/>
                    <a:pt x="353" y="164"/>
                  </a:cubicBezTo>
                  <a:cubicBezTo>
                    <a:pt x="351" y="163"/>
                    <a:pt x="351" y="162"/>
                    <a:pt x="351" y="160"/>
                  </a:cubicBezTo>
                  <a:cubicBezTo>
                    <a:pt x="351" y="158"/>
                    <a:pt x="351" y="157"/>
                    <a:pt x="350" y="155"/>
                  </a:cubicBezTo>
                  <a:cubicBezTo>
                    <a:pt x="349" y="155"/>
                    <a:pt x="348" y="154"/>
                    <a:pt x="347" y="154"/>
                  </a:cubicBezTo>
                  <a:cubicBezTo>
                    <a:pt x="345" y="153"/>
                    <a:pt x="344" y="152"/>
                    <a:pt x="344" y="150"/>
                  </a:cubicBezTo>
                  <a:cubicBezTo>
                    <a:pt x="345" y="149"/>
                    <a:pt x="345" y="148"/>
                    <a:pt x="346" y="147"/>
                  </a:cubicBezTo>
                  <a:cubicBezTo>
                    <a:pt x="346" y="147"/>
                    <a:pt x="347" y="146"/>
                    <a:pt x="347" y="146"/>
                  </a:cubicBezTo>
                  <a:cubicBezTo>
                    <a:pt x="348" y="143"/>
                    <a:pt x="348" y="143"/>
                    <a:pt x="348" y="143"/>
                  </a:cubicBezTo>
                  <a:cubicBezTo>
                    <a:pt x="346" y="143"/>
                    <a:pt x="346" y="143"/>
                    <a:pt x="346" y="143"/>
                  </a:cubicBezTo>
                  <a:cubicBezTo>
                    <a:pt x="346" y="143"/>
                    <a:pt x="345" y="142"/>
                    <a:pt x="345" y="142"/>
                  </a:cubicBezTo>
                  <a:cubicBezTo>
                    <a:pt x="344" y="141"/>
                    <a:pt x="343" y="141"/>
                    <a:pt x="343" y="140"/>
                  </a:cubicBezTo>
                  <a:cubicBezTo>
                    <a:pt x="342" y="140"/>
                    <a:pt x="342" y="140"/>
                    <a:pt x="342" y="140"/>
                  </a:cubicBezTo>
                  <a:cubicBezTo>
                    <a:pt x="341" y="139"/>
                    <a:pt x="340" y="138"/>
                    <a:pt x="339" y="137"/>
                  </a:cubicBezTo>
                  <a:cubicBezTo>
                    <a:pt x="338" y="136"/>
                    <a:pt x="337" y="134"/>
                    <a:pt x="336" y="133"/>
                  </a:cubicBezTo>
                  <a:cubicBezTo>
                    <a:pt x="336" y="131"/>
                    <a:pt x="335" y="130"/>
                    <a:pt x="334" y="129"/>
                  </a:cubicBezTo>
                  <a:cubicBezTo>
                    <a:pt x="333" y="128"/>
                    <a:pt x="331" y="128"/>
                    <a:pt x="330" y="127"/>
                  </a:cubicBezTo>
                  <a:cubicBezTo>
                    <a:pt x="328" y="127"/>
                    <a:pt x="326" y="127"/>
                    <a:pt x="325" y="126"/>
                  </a:cubicBezTo>
                  <a:cubicBezTo>
                    <a:pt x="323" y="124"/>
                    <a:pt x="320" y="121"/>
                    <a:pt x="318" y="119"/>
                  </a:cubicBezTo>
                  <a:cubicBezTo>
                    <a:pt x="317" y="119"/>
                    <a:pt x="317" y="119"/>
                    <a:pt x="317" y="119"/>
                  </a:cubicBezTo>
                  <a:cubicBezTo>
                    <a:pt x="316" y="117"/>
                    <a:pt x="313" y="115"/>
                    <a:pt x="313" y="114"/>
                  </a:cubicBezTo>
                  <a:cubicBezTo>
                    <a:pt x="313" y="113"/>
                    <a:pt x="313" y="112"/>
                    <a:pt x="314" y="110"/>
                  </a:cubicBezTo>
                  <a:cubicBezTo>
                    <a:pt x="315" y="109"/>
                    <a:pt x="316" y="107"/>
                    <a:pt x="315" y="105"/>
                  </a:cubicBezTo>
                  <a:cubicBezTo>
                    <a:pt x="314" y="103"/>
                    <a:pt x="312" y="103"/>
                    <a:pt x="311" y="103"/>
                  </a:cubicBezTo>
                  <a:cubicBezTo>
                    <a:pt x="310" y="103"/>
                    <a:pt x="309" y="102"/>
                    <a:pt x="308" y="102"/>
                  </a:cubicBezTo>
                  <a:cubicBezTo>
                    <a:pt x="306" y="101"/>
                    <a:pt x="306" y="99"/>
                    <a:pt x="305" y="98"/>
                  </a:cubicBezTo>
                  <a:cubicBezTo>
                    <a:pt x="304" y="97"/>
                    <a:pt x="304" y="96"/>
                    <a:pt x="303" y="95"/>
                  </a:cubicBezTo>
                  <a:cubicBezTo>
                    <a:pt x="301" y="92"/>
                    <a:pt x="297" y="91"/>
                    <a:pt x="293" y="90"/>
                  </a:cubicBezTo>
                  <a:cubicBezTo>
                    <a:pt x="292" y="90"/>
                    <a:pt x="291" y="90"/>
                    <a:pt x="290" y="90"/>
                  </a:cubicBezTo>
                  <a:cubicBezTo>
                    <a:pt x="288" y="90"/>
                    <a:pt x="288" y="90"/>
                    <a:pt x="288" y="90"/>
                  </a:cubicBezTo>
                  <a:cubicBezTo>
                    <a:pt x="287" y="90"/>
                    <a:pt x="285" y="90"/>
                    <a:pt x="284" y="90"/>
                  </a:cubicBezTo>
                  <a:cubicBezTo>
                    <a:pt x="282" y="88"/>
                    <a:pt x="282" y="87"/>
                    <a:pt x="283" y="83"/>
                  </a:cubicBezTo>
                  <a:cubicBezTo>
                    <a:pt x="284" y="81"/>
                    <a:pt x="285" y="79"/>
                    <a:pt x="284" y="78"/>
                  </a:cubicBezTo>
                  <a:cubicBezTo>
                    <a:pt x="283" y="75"/>
                    <a:pt x="281" y="74"/>
                    <a:pt x="279" y="74"/>
                  </a:cubicBezTo>
                  <a:cubicBezTo>
                    <a:pt x="277" y="74"/>
                    <a:pt x="275" y="75"/>
                    <a:pt x="273" y="76"/>
                  </a:cubicBezTo>
                  <a:cubicBezTo>
                    <a:pt x="271" y="76"/>
                    <a:pt x="269" y="77"/>
                    <a:pt x="267" y="77"/>
                  </a:cubicBezTo>
                  <a:cubicBezTo>
                    <a:pt x="266" y="77"/>
                    <a:pt x="265" y="76"/>
                    <a:pt x="264" y="75"/>
                  </a:cubicBezTo>
                  <a:cubicBezTo>
                    <a:pt x="264" y="74"/>
                    <a:pt x="264" y="73"/>
                    <a:pt x="264" y="72"/>
                  </a:cubicBezTo>
                  <a:cubicBezTo>
                    <a:pt x="264" y="71"/>
                    <a:pt x="264" y="70"/>
                    <a:pt x="264" y="69"/>
                  </a:cubicBezTo>
                  <a:cubicBezTo>
                    <a:pt x="264" y="68"/>
                    <a:pt x="263" y="68"/>
                    <a:pt x="262" y="67"/>
                  </a:cubicBezTo>
                  <a:cubicBezTo>
                    <a:pt x="262" y="67"/>
                    <a:pt x="261" y="66"/>
                    <a:pt x="261" y="66"/>
                  </a:cubicBezTo>
                  <a:cubicBezTo>
                    <a:pt x="260" y="63"/>
                    <a:pt x="261" y="62"/>
                    <a:pt x="263" y="60"/>
                  </a:cubicBezTo>
                  <a:cubicBezTo>
                    <a:pt x="264" y="60"/>
                    <a:pt x="265" y="59"/>
                    <a:pt x="266" y="57"/>
                  </a:cubicBezTo>
                  <a:cubicBezTo>
                    <a:pt x="267" y="55"/>
                    <a:pt x="266" y="54"/>
                    <a:pt x="266" y="53"/>
                  </a:cubicBezTo>
                  <a:cubicBezTo>
                    <a:pt x="266" y="53"/>
                    <a:pt x="266" y="52"/>
                    <a:pt x="266" y="51"/>
                  </a:cubicBezTo>
                  <a:cubicBezTo>
                    <a:pt x="265" y="50"/>
                    <a:pt x="265" y="49"/>
                    <a:pt x="266" y="47"/>
                  </a:cubicBezTo>
                  <a:cubicBezTo>
                    <a:pt x="266" y="46"/>
                    <a:pt x="266" y="46"/>
                    <a:pt x="266" y="46"/>
                  </a:cubicBezTo>
                  <a:cubicBezTo>
                    <a:pt x="268" y="40"/>
                    <a:pt x="265" y="36"/>
                    <a:pt x="262" y="32"/>
                  </a:cubicBezTo>
                  <a:cubicBezTo>
                    <a:pt x="261" y="30"/>
                    <a:pt x="260" y="29"/>
                    <a:pt x="259" y="27"/>
                  </a:cubicBezTo>
                  <a:cubicBezTo>
                    <a:pt x="258" y="26"/>
                    <a:pt x="257" y="24"/>
                    <a:pt x="256" y="22"/>
                  </a:cubicBezTo>
                  <a:cubicBezTo>
                    <a:pt x="254" y="19"/>
                    <a:pt x="253" y="16"/>
                    <a:pt x="250" y="13"/>
                  </a:cubicBezTo>
                  <a:cubicBezTo>
                    <a:pt x="250" y="12"/>
                    <a:pt x="249" y="11"/>
                    <a:pt x="248" y="11"/>
                  </a:cubicBezTo>
                  <a:cubicBezTo>
                    <a:pt x="246" y="9"/>
                    <a:pt x="244" y="7"/>
                    <a:pt x="244" y="4"/>
                  </a:cubicBezTo>
                  <a:cubicBezTo>
                    <a:pt x="244" y="2"/>
                    <a:pt x="244" y="2"/>
                    <a:pt x="244" y="2"/>
                  </a:cubicBezTo>
                  <a:cubicBezTo>
                    <a:pt x="242" y="2"/>
                    <a:pt x="242" y="2"/>
                    <a:pt x="242" y="2"/>
                  </a:cubicBezTo>
                  <a:cubicBezTo>
                    <a:pt x="241" y="2"/>
                    <a:pt x="239" y="1"/>
                    <a:pt x="238" y="1"/>
                  </a:cubicBezTo>
                  <a:cubicBezTo>
                    <a:pt x="238" y="1"/>
                    <a:pt x="238" y="1"/>
                    <a:pt x="238" y="1"/>
                  </a:cubicBezTo>
                  <a:cubicBezTo>
                    <a:pt x="237" y="1"/>
                    <a:pt x="237" y="1"/>
                    <a:pt x="236" y="1"/>
                  </a:cubicBezTo>
                  <a:cubicBezTo>
                    <a:pt x="236" y="1"/>
                    <a:pt x="235" y="0"/>
                    <a:pt x="234" y="0"/>
                  </a:cubicBezTo>
                  <a:cubicBezTo>
                    <a:pt x="231" y="0"/>
                    <a:pt x="229" y="2"/>
                    <a:pt x="226" y="3"/>
                  </a:cubicBezTo>
                  <a:cubicBezTo>
                    <a:pt x="225" y="4"/>
                    <a:pt x="225" y="4"/>
                    <a:pt x="224" y="5"/>
                  </a:cubicBezTo>
                  <a:cubicBezTo>
                    <a:pt x="223" y="5"/>
                    <a:pt x="223" y="5"/>
                    <a:pt x="222" y="6"/>
                  </a:cubicBezTo>
                  <a:cubicBezTo>
                    <a:pt x="221" y="6"/>
                    <a:pt x="220" y="7"/>
                    <a:pt x="218" y="8"/>
                  </a:cubicBezTo>
                  <a:cubicBezTo>
                    <a:pt x="214" y="9"/>
                    <a:pt x="209" y="12"/>
                    <a:pt x="209" y="17"/>
                  </a:cubicBezTo>
                  <a:cubicBezTo>
                    <a:pt x="209" y="18"/>
                    <a:pt x="209" y="18"/>
                    <a:pt x="209" y="19"/>
                  </a:cubicBezTo>
                  <a:cubicBezTo>
                    <a:pt x="210" y="20"/>
                    <a:pt x="210" y="21"/>
                    <a:pt x="209" y="23"/>
                  </a:cubicBezTo>
                  <a:cubicBezTo>
                    <a:pt x="208" y="24"/>
                    <a:pt x="207" y="25"/>
                    <a:pt x="206" y="26"/>
                  </a:cubicBezTo>
                  <a:cubicBezTo>
                    <a:pt x="205" y="26"/>
                    <a:pt x="204" y="26"/>
                    <a:pt x="204" y="27"/>
                  </a:cubicBezTo>
                  <a:cubicBezTo>
                    <a:pt x="203" y="28"/>
                    <a:pt x="202" y="29"/>
                    <a:pt x="202" y="31"/>
                  </a:cubicBezTo>
                  <a:cubicBezTo>
                    <a:pt x="202" y="31"/>
                    <a:pt x="202" y="32"/>
                    <a:pt x="201" y="33"/>
                  </a:cubicBezTo>
                  <a:cubicBezTo>
                    <a:pt x="201" y="34"/>
                    <a:pt x="200" y="34"/>
                    <a:pt x="199" y="34"/>
                  </a:cubicBezTo>
                  <a:cubicBezTo>
                    <a:pt x="198" y="34"/>
                    <a:pt x="197" y="35"/>
                    <a:pt x="196" y="35"/>
                  </a:cubicBezTo>
                  <a:cubicBezTo>
                    <a:pt x="195" y="35"/>
                    <a:pt x="195" y="37"/>
                    <a:pt x="194" y="38"/>
                  </a:cubicBezTo>
                  <a:cubicBezTo>
                    <a:pt x="194" y="38"/>
                    <a:pt x="193" y="39"/>
                    <a:pt x="193" y="40"/>
                  </a:cubicBezTo>
                  <a:cubicBezTo>
                    <a:pt x="192" y="41"/>
                    <a:pt x="190" y="42"/>
                    <a:pt x="189" y="44"/>
                  </a:cubicBezTo>
                  <a:cubicBezTo>
                    <a:pt x="187" y="46"/>
                    <a:pt x="186" y="48"/>
                    <a:pt x="184" y="50"/>
                  </a:cubicBezTo>
                  <a:cubicBezTo>
                    <a:pt x="184" y="50"/>
                    <a:pt x="183" y="51"/>
                    <a:pt x="183" y="52"/>
                  </a:cubicBezTo>
                  <a:cubicBezTo>
                    <a:pt x="182" y="53"/>
                    <a:pt x="182" y="54"/>
                    <a:pt x="181" y="55"/>
                  </a:cubicBezTo>
                  <a:cubicBezTo>
                    <a:pt x="180" y="55"/>
                    <a:pt x="179" y="56"/>
                    <a:pt x="178" y="56"/>
                  </a:cubicBezTo>
                  <a:cubicBezTo>
                    <a:pt x="177" y="56"/>
                    <a:pt x="176" y="57"/>
                    <a:pt x="176" y="58"/>
                  </a:cubicBezTo>
                  <a:cubicBezTo>
                    <a:pt x="175" y="58"/>
                    <a:pt x="175" y="59"/>
                    <a:pt x="175" y="60"/>
                  </a:cubicBezTo>
                  <a:cubicBezTo>
                    <a:pt x="174" y="61"/>
                    <a:pt x="174" y="61"/>
                    <a:pt x="172" y="61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1" y="61"/>
                    <a:pt x="170" y="61"/>
                    <a:pt x="169" y="61"/>
                  </a:cubicBezTo>
                  <a:cubicBezTo>
                    <a:pt x="168" y="61"/>
                    <a:pt x="168" y="61"/>
                    <a:pt x="167" y="61"/>
                  </a:cubicBezTo>
                  <a:cubicBezTo>
                    <a:pt x="166" y="61"/>
                    <a:pt x="166" y="61"/>
                    <a:pt x="166" y="61"/>
                  </a:cubicBezTo>
                  <a:cubicBezTo>
                    <a:pt x="164" y="61"/>
                    <a:pt x="162" y="62"/>
                    <a:pt x="160" y="63"/>
                  </a:cubicBezTo>
                  <a:cubicBezTo>
                    <a:pt x="158" y="64"/>
                    <a:pt x="157" y="64"/>
                    <a:pt x="155" y="65"/>
                  </a:cubicBezTo>
                  <a:cubicBezTo>
                    <a:pt x="152" y="65"/>
                    <a:pt x="149" y="65"/>
                    <a:pt x="146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38" y="65"/>
                    <a:pt x="133" y="66"/>
                    <a:pt x="130" y="68"/>
                  </a:cubicBezTo>
                  <a:cubicBezTo>
                    <a:pt x="129" y="69"/>
                    <a:pt x="128" y="70"/>
                    <a:pt x="129" y="71"/>
                  </a:cubicBezTo>
                  <a:cubicBezTo>
                    <a:pt x="129" y="73"/>
                    <a:pt x="133" y="75"/>
                    <a:pt x="135" y="75"/>
                  </a:cubicBezTo>
                  <a:cubicBezTo>
                    <a:pt x="135" y="77"/>
                    <a:pt x="134" y="79"/>
                    <a:pt x="133" y="81"/>
                  </a:cubicBezTo>
                  <a:cubicBezTo>
                    <a:pt x="132" y="82"/>
                    <a:pt x="132" y="83"/>
                    <a:pt x="131" y="83"/>
                  </a:cubicBezTo>
                  <a:cubicBezTo>
                    <a:pt x="131" y="84"/>
                    <a:pt x="131" y="84"/>
                    <a:pt x="131" y="84"/>
                  </a:cubicBezTo>
                  <a:cubicBezTo>
                    <a:pt x="130" y="86"/>
                    <a:pt x="128" y="90"/>
                    <a:pt x="126" y="91"/>
                  </a:cubicBezTo>
                  <a:cubicBezTo>
                    <a:pt x="125" y="91"/>
                    <a:pt x="125" y="91"/>
                    <a:pt x="124" y="91"/>
                  </a:cubicBezTo>
                  <a:cubicBezTo>
                    <a:pt x="123" y="91"/>
                    <a:pt x="122" y="92"/>
                    <a:pt x="122" y="93"/>
                  </a:cubicBezTo>
                  <a:cubicBezTo>
                    <a:pt x="122" y="93"/>
                    <a:pt x="122" y="94"/>
                    <a:pt x="122" y="94"/>
                  </a:cubicBezTo>
                  <a:cubicBezTo>
                    <a:pt x="122" y="96"/>
                    <a:pt x="122" y="96"/>
                    <a:pt x="121" y="97"/>
                  </a:cubicBezTo>
                  <a:cubicBezTo>
                    <a:pt x="120" y="97"/>
                    <a:pt x="120" y="97"/>
                    <a:pt x="120" y="97"/>
                  </a:cubicBezTo>
                  <a:cubicBezTo>
                    <a:pt x="119" y="97"/>
                    <a:pt x="118" y="97"/>
                    <a:pt x="118" y="97"/>
                  </a:cubicBezTo>
                  <a:cubicBezTo>
                    <a:pt x="117" y="97"/>
                    <a:pt x="117" y="96"/>
                    <a:pt x="116" y="96"/>
                  </a:cubicBezTo>
                  <a:cubicBezTo>
                    <a:pt x="116" y="96"/>
                    <a:pt x="116" y="96"/>
                    <a:pt x="116" y="96"/>
                  </a:cubicBezTo>
                  <a:cubicBezTo>
                    <a:pt x="115" y="96"/>
                    <a:pt x="115" y="97"/>
                    <a:pt x="114" y="97"/>
                  </a:cubicBezTo>
                  <a:cubicBezTo>
                    <a:pt x="113" y="97"/>
                    <a:pt x="112" y="97"/>
                    <a:pt x="112" y="97"/>
                  </a:cubicBezTo>
                  <a:cubicBezTo>
                    <a:pt x="111" y="97"/>
                    <a:pt x="111" y="97"/>
                    <a:pt x="110" y="97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06" y="97"/>
                    <a:pt x="104" y="97"/>
                    <a:pt x="103" y="98"/>
                  </a:cubicBezTo>
                  <a:cubicBezTo>
                    <a:pt x="100" y="99"/>
                    <a:pt x="97" y="100"/>
                    <a:pt x="94" y="101"/>
                  </a:cubicBezTo>
                  <a:cubicBezTo>
                    <a:pt x="93" y="101"/>
                    <a:pt x="91" y="101"/>
                    <a:pt x="90" y="102"/>
                  </a:cubicBezTo>
                  <a:cubicBezTo>
                    <a:pt x="88" y="102"/>
                    <a:pt x="87" y="103"/>
                    <a:pt x="85" y="103"/>
                  </a:cubicBezTo>
                  <a:cubicBezTo>
                    <a:pt x="83" y="104"/>
                    <a:pt x="82" y="105"/>
                    <a:pt x="81" y="106"/>
                  </a:cubicBezTo>
                  <a:cubicBezTo>
                    <a:pt x="80" y="107"/>
                    <a:pt x="79" y="107"/>
                    <a:pt x="78" y="108"/>
                  </a:cubicBezTo>
                  <a:cubicBezTo>
                    <a:pt x="77" y="109"/>
                    <a:pt x="76" y="109"/>
                    <a:pt x="75" y="110"/>
                  </a:cubicBezTo>
                  <a:cubicBezTo>
                    <a:pt x="73" y="110"/>
                    <a:pt x="71" y="111"/>
                    <a:pt x="70" y="112"/>
                  </a:cubicBezTo>
                  <a:cubicBezTo>
                    <a:pt x="69" y="113"/>
                    <a:pt x="68" y="113"/>
                    <a:pt x="6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6" y="113"/>
                    <a:pt x="66" y="112"/>
                    <a:pt x="65" y="111"/>
                  </a:cubicBezTo>
                  <a:cubicBezTo>
                    <a:pt x="65" y="111"/>
                    <a:pt x="64" y="110"/>
                    <a:pt x="64" y="109"/>
                  </a:cubicBezTo>
                  <a:cubicBezTo>
                    <a:pt x="63" y="106"/>
                    <a:pt x="62" y="105"/>
                    <a:pt x="61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59" y="104"/>
                    <a:pt x="59" y="104"/>
                    <a:pt x="59" y="104"/>
                  </a:cubicBezTo>
                  <a:cubicBezTo>
                    <a:pt x="58" y="105"/>
                    <a:pt x="57" y="106"/>
                    <a:pt x="56" y="107"/>
                  </a:cubicBezTo>
                  <a:cubicBezTo>
                    <a:pt x="55" y="108"/>
                    <a:pt x="54" y="109"/>
                    <a:pt x="53" y="110"/>
                  </a:cubicBezTo>
                  <a:cubicBezTo>
                    <a:pt x="52" y="110"/>
                    <a:pt x="51" y="111"/>
                    <a:pt x="50" y="111"/>
                  </a:cubicBezTo>
                  <a:cubicBezTo>
                    <a:pt x="50" y="111"/>
                    <a:pt x="49" y="111"/>
                    <a:pt x="49" y="112"/>
                  </a:cubicBezTo>
                  <a:cubicBezTo>
                    <a:pt x="48" y="112"/>
                    <a:pt x="47" y="112"/>
                    <a:pt x="46" y="113"/>
                  </a:cubicBezTo>
                  <a:cubicBezTo>
                    <a:pt x="46" y="113"/>
                    <a:pt x="46" y="113"/>
                    <a:pt x="45" y="114"/>
                  </a:cubicBezTo>
                  <a:cubicBezTo>
                    <a:pt x="45" y="114"/>
                    <a:pt x="44" y="114"/>
                    <a:pt x="44" y="114"/>
                  </a:cubicBezTo>
                  <a:cubicBezTo>
                    <a:pt x="43" y="115"/>
                    <a:pt x="42" y="115"/>
                    <a:pt x="42" y="115"/>
                  </a:cubicBezTo>
                  <a:cubicBezTo>
                    <a:pt x="41" y="116"/>
                    <a:pt x="41" y="116"/>
                    <a:pt x="41" y="116"/>
                  </a:cubicBezTo>
                  <a:cubicBezTo>
                    <a:pt x="40" y="116"/>
                    <a:pt x="40" y="116"/>
                    <a:pt x="40" y="116"/>
                  </a:cubicBezTo>
                  <a:cubicBezTo>
                    <a:pt x="40" y="116"/>
                    <a:pt x="39" y="116"/>
                    <a:pt x="39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8" y="115"/>
                    <a:pt x="36" y="115"/>
                    <a:pt x="35" y="115"/>
                  </a:cubicBezTo>
                  <a:cubicBezTo>
                    <a:pt x="34" y="114"/>
                    <a:pt x="32" y="114"/>
                    <a:pt x="32" y="114"/>
                  </a:cubicBezTo>
                  <a:cubicBezTo>
                    <a:pt x="30" y="113"/>
                    <a:pt x="30" y="113"/>
                    <a:pt x="30" y="113"/>
                  </a:cubicBezTo>
                  <a:cubicBezTo>
                    <a:pt x="29" y="115"/>
                    <a:pt x="29" y="115"/>
                    <a:pt x="29" y="115"/>
                  </a:cubicBezTo>
                  <a:cubicBezTo>
                    <a:pt x="28" y="117"/>
                    <a:pt x="27" y="119"/>
                    <a:pt x="25" y="121"/>
                  </a:cubicBezTo>
                  <a:cubicBezTo>
                    <a:pt x="24" y="123"/>
                    <a:pt x="21" y="126"/>
                    <a:pt x="20" y="130"/>
                  </a:cubicBezTo>
                  <a:cubicBezTo>
                    <a:pt x="19" y="134"/>
                    <a:pt x="18" y="137"/>
                    <a:pt x="15" y="141"/>
                  </a:cubicBezTo>
                  <a:cubicBezTo>
                    <a:pt x="14" y="143"/>
                    <a:pt x="13" y="145"/>
                    <a:pt x="12" y="147"/>
                  </a:cubicBezTo>
                  <a:cubicBezTo>
                    <a:pt x="12" y="148"/>
                    <a:pt x="11" y="150"/>
                    <a:pt x="11" y="151"/>
                  </a:cubicBezTo>
                  <a:cubicBezTo>
                    <a:pt x="10" y="153"/>
                    <a:pt x="8" y="155"/>
                    <a:pt x="6" y="156"/>
                  </a:cubicBezTo>
                  <a:cubicBezTo>
                    <a:pt x="2" y="160"/>
                    <a:pt x="0" y="162"/>
                    <a:pt x="1" y="164"/>
                  </a:cubicBezTo>
                  <a:cubicBezTo>
                    <a:pt x="1" y="166"/>
                    <a:pt x="3" y="167"/>
                    <a:pt x="6" y="167"/>
                  </a:cubicBezTo>
                  <a:cubicBezTo>
                    <a:pt x="6" y="172"/>
                    <a:pt x="6" y="176"/>
                    <a:pt x="5" y="180"/>
                  </a:cubicBezTo>
                  <a:cubicBezTo>
                    <a:pt x="5" y="181"/>
                    <a:pt x="5" y="181"/>
                    <a:pt x="5" y="181"/>
                  </a:cubicBezTo>
                  <a:cubicBezTo>
                    <a:pt x="4" y="184"/>
                    <a:pt x="4" y="187"/>
                    <a:pt x="5" y="190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7" y="192"/>
                    <a:pt x="7" y="192"/>
                    <a:pt x="8" y="194"/>
                  </a:cubicBezTo>
                  <a:cubicBezTo>
                    <a:pt x="8" y="195"/>
                    <a:pt x="8" y="197"/>
                    <a:pt x="8" y="198"/>
                  </a:cubicBezTo>
                  <a:cubicBezTo>
                    <a:pt x="8" y="201"/>
                    <a:pt x="8" y="201"/>
                    <a:pt x="8" y="201"/>
                  </a:cubicBezTo>
                  <a:cubicBezTo>
                    <a:pt x="8" y="205"/>
                    <a:pt x="9" y="209"/>
                    <a:pt x="11" y="212"/>
                  </a:cubicBezTo>
                  <a:cubicBezTo>
                    <a:pt x="12" y="214"/>
                    <a:pt x="13" y="215"/>
                    <a:pt x="15" y="216"/>
                  </a:cubicBezTo>
                  <a:cubicBezTo>
                    <a:pt x="17" y="217"/>
                    <a:pt x="18" y="218"/>
                    <a:pt x="19" y="221"/>
                  </a:cubicBezTo>
                  <a:cubicBezTo>
                    <a:pt x="20" y="224"/>
                    <a:pt x="20" y="226"/>
                    <a:pt x="20" y="229"/>
                  </a:cubicBezTo>
                  <a:cubicBezTo>
                    <a:pt x="20" y="232"/>
                    <a:pt x="19" y="236"/>
                    <a:pt x="21" y="239"/>
                  </a:cubicBezTo>
                  <a:cubicBezTo>
                    <a:pt x="24" y="242"/>
                    <a:pt x="26" y="245"/>
                    <a:pt x="29" y="248"/>
                  </a:cubicBezTo>
                  <a:cubicBezTo>
                    <a:pt x="31" y="250"/>
                    <a:pt x="33" y="251"/>
                    <a:pt x="34" y="253"/>
                  </a:cubicBezTo>
                  <a:cubicBezTo>
                    <a:pt x="36" y="255"/>
                    <a:pt x="38" y="256"/>
                    <a:pt x="40" y="258"/>
                  </a:cubicBezTo>
                  <a:cubicBezTo>
                    <a:pt x="43" y="260"/>
                    <a:pt x="46" y="262"/>
                    <a:pt x="48" y="265"/>
                  </a:cubicBezTo>
                  <a:cubicBezTo>
                    <a:pt x="50" y="269"/>
                    <a:pt x="49" y="273"/>
                    <a:pt x="49" y="278"/>
                  </a:cubicBezTo>
                  <a:cubicBezTo>
                    <a:pt x="49" y="280"/>
                    <a:pt x="48" y="282"/>
                    <a:pt x="48" y="284"/>
                  </a:cubicBezTo>
                  <a:cubicBezTo>
                    <a:pt x="48" y="286"/>
                    <a:pt x="49" y="287"/>
                    <a:pt x="49" y="288"/>
                  </a:cubicBezTo>
                  <a:cubicBezTo>
                    <a:pt x="50" y="294"/>
                    <a:pt x="50" y="294"/>
                    <a:pt x="50" y="294"/>
                  </a:cubicBezTo>
                  <a:cubicBezTo>
                    <a:pt x="53" y="289"/>
                    <a:pt x="53" y="289"/>
                    <a:pt x="53" y="289"/>
                  </a:cubicBezTo>
                  <a:cubicBezTo>
                    <a:pt x="53" y="288"/>
                    <a:pt x="54" y="287"/>
                    <a:pt x="54" y="286"/>
                  </a:cubicBezTo>
                  <a:cubicBezTo>
                    <a:pt x="54" y="285"/>
                    <a:pt x="55" y="284"/>
                    <a:pt x="55" y="284"/>
                  </a:cubicBezTo>
                  <a:cubicBezTo>
                    <a:pt x="57" y="281"/>
                    <a:pt x="58" y="277"/>
                    <a:pt x="59" y="274"/>
                  </a:cubicBezTo>
                  <a:cubicBezTo>
                    <a:pt x="60" y="271"/>
                    <a:pt x="61" y="268"/>
                    <a:pt x="61" y="265"/>
                  </a:cubicBezTo>
                  <a:cubicBezTo>
                    <a:pt x="62" y="261"/>
                    <a:pt x="63" y="257"/>
                    <a:pt x="65" y="253"/>
                  </a:cubicBezTo>
                  <a:cubicBezTo>
                    <a:pt x="68" y="246"/>
                    <a:pt x="70" y="246"/>
                    <a:pt x="75" y="246"/>
                  </a:cubicBezTo>
                  <a:cubicBezTo>
                    <a:pt x="77" y="246"/>
                    <a:pt x="79" y="246"/>
                    <a:pt x="82" y="245"/>
                  </a:cubicBezTo>
                  <a:cubicBezTo>
                    <a:pt x="83" y="245"/>
                    <a:pt x="85" y="244"/>
                    <a:pt x="86" y="243"/>
                  </a:cubicBezTo>
                  <a:cubicBezTo>
                    <a:pt x="88" y="242"/>
                    <a:pt x="90" y="241"/>
                    <a:pt x="92" y="241"/>
                  </a:cubicBezTo>
                  <a:cubicBezTo>
                    <a:pt x="93" y="241"/>
                    <a:pt x="96" y="243"/>
                    <a:pt x="98" y="244"/>
                  </a:cubicBezTo>
                  <a:cubicBezTo>
                    <a:pt x="99" y="244"/>
                    <a:pt x="100" y="245"/>
                    <a:pt x="101" y="245"/>
                  </a:cubicBezTo>
                  <a:cubicBezTo>
                    <a:pt x="103" y="246"/>
                    <a:pt x="106" y="247"/>
                    <a:pt x="108" y="247"/>
                  </a:cubicBezTo>
                  <a:cubicBezTo>
                    <a:pt x="110" y="247"/>
                    <a:pt x="111" y="246"/>
                    <a:pt x="112" y="246"/>
                  </a:cubicBezTo>
                  <a:cubicBezTo>
                    <a:pt x="114" y="246"/>
                    <a:pt x="115" y="246"/>
                    <a:pt x="116" y="246"/>
                  </a:cubicBezTo>
                  <a:cubicBezTo>
                    <a:pt x="117" y="246"/>
                    <a:pt x="118" y="246"/>
                    <a:pt x="118" y="246"/>
                  </a:cubicBezTo>
                  <a:cubicBezTo>
                    <a:pt x="120" y="246"/>
                    <a:pt x="120" y="246"/>
                    <a:pt x="120" y="246"/>
                  </a:cubicBezTo>
                  <a:cubicBezTo>
                    <a:pt x="120" y="245"/>
                    <a:pt x="120" y="245"/>
                    <a:pt x="120" y="245"/>
                  </a:cubicBezTo>
                  <a:cubicBezTo>
                    <a:pt x="121" y="240"/>
                    <a:pt x="122" y="237"/>
                    <a:pt x="122" y="233"/>
                  </a:cubicBezTo>
                  <a:cubicBezTo>
                    <a:pt x="122" y="232"/>
                    <a:pt x="122" y="232"/>
                    <a:pt x="122" y="232"/>
                  </a:cubicBezTo>
                  <a:cubicBezTo>
                    <a:pt x="122" y="228"/>
                    <a:pt x="122" y="225"/>
                    <a:pt x="124" y="221"/>
                  </a:cubicBezTo>
                  <a:cubicBezTo>
                    <a:pt x="125" y="219"/>
                    <a:pt x="126" y="217"/>
                    <a:pt x="127" y="215"/>
                  </a:cubicBezTo>
                  <a:cubicBezTo>
                    <a:pt x="128" y="214"/>
                    <a:pt x="129" y="213"/>
                    <a:pt x="129" y="212"/>
                  </a:cubicBezTo>
                  <a:cubicBezTo>
                    <a:pt x="130" y="210"/>
                    <a:pt x="130" y="210"/>
                    <a:pt x="130" y="210"/>
                  </a:cubicBezTo>
                  <a:cubicBezTo>
                    <a:pt x="132" y="207"/>
                    <a:pt x="134" y="204"/>
                    <a:pt x="136" y="202"/>
                  </a:cubicBezTo>
                  <a:cubicBezTo>
                    <a:pt x="139" y="198"/>
                    <a:pt x="144" y="194"/>
                    <a:pt x="150" y="194"/>
                  </a:cubicBezTo>
                  <a:cubicBezTo>
                    <a:pt x="152" y="194"/>
                    <a:pt x="154" y="195"/>
                    <a:pt x="156" y="196"/>
                  </a:cubicBezTo>
                  <a:cubicBezTo>
                    <a:pt x="163" y="199"/>
                    <a:pt x="169" y="203"/>
                    <a:pt x="173" y="209"/>
                  </a:cubicBezTo>
                  <a:cubicBezTo>
                    <a:pt x="173" y="210"/>
                    <a:pt x="174" y="211"/>
                    <a:pt x="174" y="211"/>
                  </a:cubicBezTo>
                  <a:cubicBezTo>
                    <a:pt x="176" y="214"/>
                    <a:pt x="177" y="216"/>
                    <a:pt x="180" y="217"/>
                  </a:cubicBezTo>
                  <a:cubicBezTo>
                    <a:pt x="181" y="217"/>
                    <a:pt x="182" y="217"/>
                    <a:pt x="183" y="217"/>
                  </a:cubicBezTo>
                  <a:cubicBezTo>
                    <a:pt x="185" y="217"/>
                    <a:pt x="185" y="217"/>
                    <a:pt x="185" y="217"/>
                  </a:cubicBezTo>
                  <a:cubicBezTo>
                    <a:pt x="188" y="217"/>
                    <a:pt x="190" y="217"/>
                    <a:pt x="192" y="218"/>
                  </a:cubicBezTo>
                  <a:cubicBezTo>
                    <a:pt x="193" y="219"/>
                    <a:pt x="193" y="219"/>
                    <a:pt x="193" y="219"/>
                  </a:cubicBezTo>
                  <a:cubicBezTo>
                    <a:pt x="196" y="221"/>
                    <a:pt x="198" y="222"/>
                    <a:pt x="202" y="223"/>
                  </a:cubicBezTo>
                  <a:cubicBezTo>
                    <a:pt x="203" y="223"/>
                    <a:pt x="204" y="223"/>
                    <a:pt x="206" y="223"/>
                  </a:cubicBezTo>
                  <a:cubicBezTo>
                    <a:pt x="209" y="223"/>
                    <a:pt x="209" y="223"/>
                    <a:pt x="209" y="223"/>
                  </a:cubicBezTo>
                  <a:cubicBezTo>
                    <a:pt x="211" y="223"/>
                    <a:pt x="212" y="223"/>
                    <a:pt x="213" y="223"/>
                  </a:cubicBezTo>
                  <a:cubicBezTo>
                    <a:pt x="216" y="223"/>
                    <a:pt x="218" y="224"/>
                    <a:pt x="220" y="225"/>
                  </a:cubicBezTo>
                  <a:cubicBezTo>
                    <a:pt x="223" y="225"/>
                    <a:pt x="226" y="226"/>
                    <a:pt x="229" y="226"/>
                  </a:cubicBezTo>
                  <a:cubicBezTo>
                    <a:pt x="232" y="226"/>
                    <a:pt x="234" y="225"/>
                    <a:pt x="236" y="223"/>
                  </a:cubicBezTo>
                  <a:cubicBezTo>
                    <a:pt x="237" y="221"/>
                    <a:pt x="238" y="219"/>
                    <a:pt x="239" y="216"/>
                  </a:cubicBezTo>
                  <a:cubicBezTo>
                    <a:pt x="240" y="212"/>
                    <a:pt x="242" y="207"/>
                    <a:pt x="245" y="206"/>
                  </a:cubicBezTo>
                  <a:cubicBezTo>
                    <a:pt x="246" y="205"/>
                    <a:pt x="247" y="205"/>
                    <a:pt x="247" y="205"/>
                  </a:cubicBezTo>
                  <a:cubicBezTo>
                    <a:pt x="248" y="205"/>
                    <a:pt x="249" y="206"/>
                    <a:pt x="250" y="206"/>
                  </a:cubicBezTo>
                  <a:cubicBezTo>
                    <a:pt x="252" y="207"/>
                    <a:pt x="253" y="207"/>
                    <a:pt x="254" y="208"/>
                  </a:cubicBezTo>
                  <a:cubicBezTo>
                    <a:pt x="256" y="210"/>
                    <a:pt x="257" y="211"/>
                    <a:pt x="260" y="211"/>
                  </a:cubicBezTo>
                  <a:cubicBezTo>
                    <a:pt x="260" y="211"/>
                    <a:pt x="261" y="211"/>
                    <a:pt x="261" y="211"/>
                  </a:cubicBezTo>
                  <a:cubicBezTo>
                    <a:pt x="264" y="211"/>
                    <a:pt x="266" y="209"/>
                    <a:pt x="269" y="208"/>
                  </a:cubicBezTo>
                  <a:cubicBezTo>
                    <a:pt x="270" y="207"/>
                    <a:pt x="272" y="206"/>
                    <a:pt x="273" y="205"/>
                  </a:cubicBezTo>
                  <a:cubicBezTo>
                    <a:pt x="278" y="203"/>
                    <a:pt x="282" y="201"/>
                    <a:pt x="285" y="199"/>
                  </a:cubicBezTo>
                  <a:cubicBezTo>
                    <a:pt x="287" y="197"/>
                    <a:pt x="288" y="197"/>
                    <a:pt x="290" y="197"/>
                  </a:cubicBezTo>
                  <a:cubicBezTo>
                    <a:pt x="291" y="197"/>
                    <a:pt x="293" y="198"/>
                    <a:pt x="295" y="198"/>
                  </a:cubicBezTo>
                  <a:cubicBezTo>
                    <a:pt x="295" y="199"/>
                    <a:pt x="295" y="199"/>
                    <a:pt x="295" y="199"/>
                  </a:cubicBezTo>
                  <a:cubicBezTo>
                    <a:pt x="298" y="199"/>
                    <a:pt x="299" y="200"/>
                    <a:pt x="301" y="200"/>
                  </a:cubicBezTo>
                  <a:cubicBezTo>
                    <a:pt x="303" y="200"/>
                    <a:pt x="304" y="200"/>
                    <a:pt x="307" y="199"/>
                  </a:cubicBezTo>
                  <a:cubicBezTo>
                    <a:pt x="308" y="199"/>
                    <a:pt x="309" y="199"/>
                    <a:pt x="310" y="199"/>
                  </a:cubicBezTo>
                  <a:cubicBezTo>
                    <a:pt x="312" y="198"/>
                    <a:pt x="313" y="198"/>
                    <a:pt x="315" y="198"/>
                  </a:cubicBezTo>
                  <a:cubicBezTo>
                    <a:pt x="317" y="197"/>
                    <a:pt x="317" y="194"/>
                    <a:pt x="318" y="192"/>
                  </a:cubicBezTo>
                  <a:cubicBezTo>
                    <a:pt x="318" y="189"/>
                    <a:pt x="319" y="186"/>
                    <a:pt x="322" y="186"/>
                  </a:cubicBezTo>
                  <a:cubicBezTo>
                    <a:pt x="323" y="186"/>
                    <a:pt x="323" y="186"/>
                    <a:pt x="323" y="186"/>
                  </a:cubicBezTo>
                  <a:cubicBezTo>
                    <a:pt x="325" y="186"/>
                    <a:pt x="326" y="188"/>
                    <a:pt x="328" y="190"/>
                  </a:cubicBezTo>
                  <a:cubicBezTo>
                    <a:pt x="329" y="192"/>
                    <a:pt x="330" y="193"/>
                    <a:pt x="332" y="193"/>
                  </a:cubicBezTo>
                  <a:cubicBezTo>
                    <a:pt x="333" y="193"/>
                    <a:pt x="333" y="193"/>
                    <a:pt x="334" y="193"/>
                  </a:cubicBezTo>
                  <a:cubicBezTo>
                    <a:pt x="335" y="192"/>
                    <a:pt x="335" y="192"/>
                    <a:pt x="336" y="191"/>
                  </a:cubicBezTo>
                  <a:cubicBezTo>
                    <a:pt x="337" y="190"/>
                    <a:pt x="338" y="190"/>
                    <a:pt x="340" y="190"/>
                  </a:cubicBezTo>
                  <a:cubicBezTo>
                    <a:pt x="340" y="190"/>
                    <a:pt x="340" y="190"/>
                    <a:pt x="340" y="190"/>
                  </a:cubicBezTo>
                  <a:cubicBezTo>
                    <a:pt x="342" y="190"/>
                    <a:pt x="343" y="191"/>
                    <a:pt x="345" y="192"/>
                  </a:cubicBezTo>
                  <a:cubicBezTo>
                    <a:pt x="346" y="193"/>
                    <a:pt x="346" y="193"/>
                    <a:pt x="346" y="193"/>
                  </a:cubicBezTo>
                  <a:cubicBezTo>
                    <a:pt x="348" y="196"/>
                    <a:pt x="350" y="196"/>
                    <a:pt x="353" y="196"/>
                  </a:cubicBezTo>
                  <a:cubicBezTo>
                    <a:pt x="353" y="196"/>
                    <a:pt x="353" y="196"/>
                    <a:pt x="353" y="196"/>
                  </a:cubicBezTo>
                  <a:cubicBezTo>
                    <a:pt x="354" y="196"/>
                    <a:pt x="354" y="196"/>
                    <a:pt x="355" y="196"/>
                  </a:cubicBezTo>
                  <a:cubicBezTo>
                    <a:pt x="356" y="196"/>
                    <a:pt x="356" y="196"/>
                    <a:pt x="357" y="196"/>
                  </a:cubicBezTo>
                  <a:cubicBezTo>
                    <a:pt x="357" y="196"/>
                    <a:pt x="357" y="196"/>
                    <a:pt x="357" y="196"/>
                  </a:cubicBezTo>
                  <a:cubicBezTo>
                    <a:pt x="358" y="196"/>
                    <a:pt x="359" y="196"/>
                    <a:pt x="360" y="196"/>
                  </a:cubicBezTo>
                  <a:cubicBezTo>
                    <a:pt x="362" y="197"/>
                    <a:pt x="362" y="197"/>
                    <a:pt x="362" y="197"/>
                  </a:cubicBezTo>
                  <a:cubicBezTo>
                    <a:pt x="363" y="196"/>
                    <a:pt x="363" y="196"/>
                    <a:pt x="363" y="196"/>
                  </a:cubicBezTo>
                  <a:cubicBezTo>
                    <a:pt x="364" y="194"/>
                    <a:pt x="365" y="193"/>
                    <a:pt x="367" y="193"/>
                  </a:cubicBezTo>
                  <a:cubicBezTo>
                    <a:pt x="368" y="193"/>
                    <a:pt x="369" y="194"/>
                    <a:pt x="370" y="194"/>
                  </a:cubicBezTo>
                  <a:cubicBezTo>
                    <a:pt x="371" y="194"/>
                    <a:pt x="372" y="194"/>
                    <a:pt x="373" y="194"/>
                  </a:cubicBezTo>
                  <a:cubicBezTo>
                    <a:pt x="376" y="194"/>
                    <a:pt x="376" y="194"/>
                    <a:pt x="376" y="194"/>
                  </a:cubicBezTo>
                  <a:lnTo>
                    <a:pt x="375" y="191"/>
                  </a:lnTo>
                  <a:close/>
                </a:path>
              </a:pathLst>
            </a:custGeom>
            <a:solidFill>
              <a:schemeClr val="accent3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7" name="Freeform 36"/>
            <p:cNvSpPr>
              <a:spLocks/>
            </p:cNvSpPr>
            <p:nvPr/>
          </p:nvSpPr>
          <p:spPr bwMode="auto">
            <a:xfrm>
              <a:off x="10059753" y="3667388"/>
              <a:ext cx="162195" cy="139720"/>
            </a:xfrm>
            <a:custGeom>
              <a:avLst/>
              <a:gdLst>
                <a:gd name="T0" fmla="*/ 59 w 60"/>
                <a:gd name="T1" fmla="*/ 23 h 56"/>
                <a:gd name="T2" fmla="*/ 59 w 60"/>
                <a:gd name="T3" fmla="*/ 21 h 56"/>
                <a:gd name="T4" fmla="*/ 55 w 60"/>
                <a:gd name="T5" fmla="*/ 10 h 56"/>
                <a:gd name="T6" fmla="*/ 53 w 60"/>
                <a:gd name="T7" fmla="*/ 8 h 56"/>
                <a:gd name="T8" fmla="*/ 51 w 60"/>
                <a:gd name="T9" fmla="*/ 5 h 56"/>
                <a:gd name="T10" fmla="*/ 50 w 60"/>
                <a:gd name="T11" fmla="*/ 3 h 56"/>
                <a:gd name="T12" fmla="*/ 49 w 60"/>
                <a:gd name="T13" fmla="*/ 2 h 56"/>
                <a:gd name="T14" fmla="*/ 49 w 60"/>
                <a:gd name="T15" fmla="*/ 0 h 56"/>
                <a:gd name="T16" fmla="*/ 47 w 60"/>
                <a:gd name="T17" fmla="*/ 0 h 56"/>
                <a:gd name="T18" fmla="*/ 46 w 60"/>
                <a:gd name="T19" fmla="*/ 1 h 56"/>
                <a:gd name="T20" fmla="*/ 42 w 60"/>
                <a:gd name="T21" fmla="*/ 5 h 56"/>
                <a:gd name="T22" fmla="*/ 40 w 60"/>
                <a:gd name="T23" fmla="*/ 8 h 56"/>
                <a:gd name="T24" fmla="*/ 33 w 60"/>
                <a:gd name="T25" fmla="*/ 12 h 56"/>
                <a:gd name="T26" fmla="*/ 33 w 60"/>
                <a:gd name="T27" fmla="*/ 12 h 56"/>
                <a:gd name="T28" fmla="*/ 31 w 60"/>
                <a:gd name="T29" fmla="*/ 11 h 56"/>
                <a:gd name="T30" fmla="*/ 31 w 60"/>
                <a:gd name="T31" fmla="*/ 9 h 56"/>
                <a:gd name="T32" fmla="*/ 30 w 60"/>
                <a:gd name="T33" fmla="*/ 7 h 56"/>
                <a:gd name="T34" fmla="*/ 28 w 60"/>
                <a:gd name="T35" fmla="*/ 7 h 56"/>
                <a:gd name="T36" fmla="*/ 25 w 60"/>
                <a:gd name="T37" fmla="*/ 8 h 56"/>
                <a:gd name="T38" fmla="*/ 24 w 60"/>
                <a:gd name="T39" fmla="*/ 8 h 56"/>
                <a:gd name="T40" fmla="*/ 24 w 60"/>
                <a:gd name="T41" fmla="*/ 8 h 56"/>
                <a:gd name="T42" fmla="*/ 23 w 60"/>
                <a:gd name="T43" fmla="*/ 8 h 56"/>
                <a:gd name="T44" fmla="*/ 9 w 60"/>
                <a:gd name="T45" fmla="*/ 22 h 56"/>
                <a:gd name="T46" fmla="*/ 9 w 60"/>
                <a:gd name="T47" fmla="*/ 29 h 56"/>
                <a:gd name="T48" fmla="*/ 6 w 60"/>
                <a:gd name="T49" fmla="*/ 39 h 56"/>
                <a:gd name="T50" fmla="*/ 2 w 60"/>
                <a:gd name="T51" fmla="*/ 51 h 56"/>
                <a:gd name="T52" fmla="*/ 3 w 60"/>
                <a:gd name="T53" fmla="*/ 54 h 56"/>
                <a:gd name="T54" fmla="*/ 5 w 60"/>
                <a:gd name="T55" fmla="*/ 51 h 56"/>
                <a:gd name="T56" fmla="*/ 10 w 60"/>
                <a:gd name="T57" fmla="*/ 49 h 56"/>
                <a:gd name="T58" fmla="*/ 11 w 60"/>
                <a:gd name="T59" fmla="*/ 49 h 56"/>
                <a:gd name="T60" fmla="*/ 15 w 60"/>
                <a:gd name="T61" fmla="*/ 52 h 56"/>
                <a:gd name="T62" fmla="*/ 17 w 60"/>
                <a:gd name="T63" fmla="*/ 55 h 56"/>
                <a:gd name="T64" fmla="*/ 21 w 60"/>
                <a:gd name="T65" fmla="*/ 56 h 56"/>
                <a:gd name="T66" fmla="*/ 28 w 60"/>
                <a:gd name="T67" fmla="*/ 55 h 56"/>
                <a:gd name="T68" fmla="*/ 32 w 60"/>
                <a:gd name="T69" fmla="*/ 48 h 56"/>
                <a:gd name="T70" fmla="*/ 33 w 60"/>
                <a:gd name="T71" fmla="*/ 46 h 56"/>
                <a:gd name="T72" fmla="*/ 36 w 60"/>
                <a:gd name="T73" fmla="*/ 43 h 56"/>
                <a:gd name="T74" fmla="*/ 38 w 60"/>
                <a:gd name="T75" fmla="*/ 43 h 56"/>
                <a:gd name="T76" fmla="*/ 41 w 60"/>
                <a:gd name="T77" fmla="*/ 42 h 56"/>
                <a:gd name="T78" fmla="*/ 46 w 60"/>
                <a:gd name="T79" fmla="*/ 40 h 56"/>
                <a:gd name="T80" fmla="*/ 46 w 60"/>
                <a:gd name="T81" fmla="*/ 40 h 56"/>
                <a:gd name="T82" fmla="*/ 49 w 60"/>
                <a:gd name="T83" fmla="*/ 42 h 56"/>
                <a:gd name="T84" fmla="*/ 50 w 60"/>
                <a:gd name="T85" fmla="*/ 43 h 56"/>
                <a:gd name="T86" fmla="*/ 51 w 60"/>
                <a:gd name="T87" fmla="*/ 43 h 56"/>
                <a:gd name="T88" fmla="*/ 51 w 60"/>
                <a:gd name="T89" fmla="*/ 43 h 56"/>
                <a:gd name="T90" fmla="*/ 52 w 60"/>
                <a:gd name="T91" fmla="*/ 43 h 56"/>
                <a:gd name="T92" fmla="*/ 53 w 60"/>
                <a:gd name="T93" fmla="*/ 43 h 56"/>
                <a:gd name="T94" fmla="*/ 55 w 60"/>
                <a:gd name="T95" fmla="*/ 43 h 56"/>
                <a:gd name="T96" fmla="*/ 56 w 60"/>
                <a:gd name="T97" fmla="*/ 43 h 56"/>
                <a:gd name="T98" fmla="*/ 56 w 60"/>
                <a:gd name="T99" fmla="*/ 43 h 56"/>
                <a:gd name="T100" fmla="*/ 59 w 60"/>
                <a:gd name="T101" fmla="*/ 2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" h="56">
                  <a:moveTo>
                    <a:pt x="59" y="23"/>
                  </a:moveTo>
                  <a:cubicBezTo>
                    <a:pt x="59" y="22"/>
                    <a:pt x="59" y="22"/>
                    <a:pt x="59" y="21"/>
                  </a:cubicBezTo>
                  <a:cubicBezTo>
                    <a:pt x="58" y="18"/>
                    <a:pt x="57" y="13"/>
                    <a:pt x="55" y="10"/>
                  </a:cubicBezTo>
                  <a:cubicBezTo>
                    <a:pt x="54" y="9"/>
                    <a:pt x="54" y="9"/>
                    <a:pt x="53" y="8"/>
                  </a:cubicBezTo>
                  <a:cubicBezTo>
                    <a:pt x="52" y="7"/>
                    <a:pt x="51" y="6"/>
                    <a:pt x="51" y="5"/>
                  </a:cubicBezTo>
                  <a:cubicBezTo>
                    <a:pt x="50" y="5"/>
                    <a:pt x="50" y="4"/>
                    <a:pt x="50" y="3"/>
                  </a:cubicBezTo>
                  <a:cubicBezTo>
                    <a:pt x="50" y="3"/>
                    <a:pt x="50" y="2"/>
                    <a:pt x="49" y="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0"/>
                    <a:pt x="46" y="0"/>
                    <a:pt x="46" y="1"/>
                  </a:cubicBezTo>
                  <a:cubicBezTo>
                    <a:pt x="44" y="1"/>
                    <a:pt x="43" y="3"/>
                    <a:pt x="42" y="5"/>
                  </a:cubicBezTo>
                  <a:cubicBezTo>
                    <a:pt x="41" y="6"/>
                    <a:pt x="40" y="7"/>
                    <a:pt x="40" y="8"/>
                  </a:cubicBezTo>
                  <a:cubicBezTo>
                    <a:pt x="38" y="10"/>
                    <a:pt x="36" y="12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2"/>
                    <a:pt x="32" y="11"/>
                    <a:pt x="31" y="11"/>
                  </a:cubicBezTo>
                  <a:cubicBezTo>
                    <a:pt x="31" y="10"/>
                    <a:pt x="31" y="9"/>
                    <a:pt x="31" y="9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7" y="7"/>
                    <a:pt x="26" y="8"/>
                    <a:pt x="25" y="8"/>
                  </a:cubicBezTo>
                  <a:cubicBezTo>
                    <a:pt x="25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0" y="10"/>
                    <a:pt x="10" y="14"/>
                    <a:pt x="9" y="22"/>
                  </a:cubicBezTo>
                  <a:cubicBezTo>
                    <a:pt x="8" y="24"/>
                    <a:pt x="9" y="27"/>
                    <a:pt x="9" y="29"/>
                  </a:cubicBezTo>
                  <a:cubicBezTo>
                    <a:pt x="10" y="34"/>
                    <a:pt x="10" y="37"/>
                    <a:pt x="6" y="39"/>
                  </a:cubicBezTo>
                  <a:cubicBezTo>
                    <a:pt x="2" y="42"/>
                    <a:pt x="0" y="45"/>
                    <a:pt x="2" y="51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7" y="50"/>
                    <a:pt x="9" y="49"/>
                    <a:pt x="10" y="49"/>
                  </a:cubicBezTo>
                  <a:cubicBezTo>
                    <a:pt x="10" y="49"/>
                    <a:pt x="10" y="49"/>
                    <a:pt x="11" y="49"/>
                  </a:cubicBezTo>
                  <a:cubicBezTo>
                    <a:pt x="13" y="49"/>
                    <a:pt x="14" y="50"/>
                    <a:pt x="15" y="52"/>
                  </a:cubicBezTo>
                  <a:cubicBezTo>
                    <a:pt x="16" y="53"/>
                    <a:pt x="16" y="54"/>
                    <a:pt x="17" y="55"/>
                  </a:cubicBezTo>
                  <a:cubicBezTo>
                    <a:pt x="18" y="56"/>
                    <a:pt x="20" y="56"/>
                    <a:pt x="21" y="56"/>
                  </a:cubicBezTo>
                  <a:cubicBezTo>
                    <a:pt x="23" y="56"/>
                    <a:pt x="25" y="56"/>
                    <a:pt x="28" y="55"/>
                  </a:cubicBezTo>
                  <a:cubicBezTo>
                    <a:pt x="32" y="54"/>
                    <a:pt x="32" y="51"/>
                    <a:pt x="32" y="48"/>
                  </a:cubicBezTo>
                  <a:cubicBezTo>
                    <a:pt x="32" y="48"/>
                    <a:pt x="32" y="47"/>
                    <a:pt x="33" y="46"/>
                  </a:cubicBezTo>
                  <a:cubicBezTo>
                    <a:pt x="33" y="44"/>
                    <a:pt x="34" y="43"/>
                    <a:pt x="36" y="43"/>
                  </a:cubicBezTo>
                  <a:cubicBezTo>
                    <a:pt x="37" y="43"/>
                    <a:pt x="38" y="43"/>
                    <a:pt x="38" y="43"/>
                  </a:cubicBezTo>
                  <a:cubicBezTo>
                    <a:pt x="39" y="43"/>
                    <a:pt x="40" y="42"/>
                    <a:pt x="41" y="42"/>
                  </a:cubicBezTo>
                  <a:cubicBezTo>
                    <a:pt x="43" y="41"/>
                    <a:pt x="44" y="40"/>
                    <a:pt x="46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8" y="41"/>
                    <a:pt x="48" y="41"/>
                    <a:pt x="49" y="42"/>
                  </a:cubicBezTo>
                  <a:cubicBezTo>
                    <a:pt x="49" y="42"/>
                    <a:pt x="50" y="42"/>
                    <a:pt x="50" y="43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2" y="43"/>
                    <a:pt x="53" y="43"/>
                    <a:pt x="53" y="43"/>
                  </a:cubicBezTo>
                  <a:cubicBezTo>
                    <a:pt x="54" y="43"/>
                    <a:pt x="54" y="43"/>
                    <a:pt x="55" y="43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60" y="42"/>
                    <a:pt x="60" y="36"/>
                    <a:pt x="59" y="23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8" name="Freeform 37"/>
            <p:cNvSpPr>
              <a:spLocks noEditPoints="1"/>
            </p:cNvSpPr>
            <p:nvPr/>
          </p:nvSpPr>
          <p:spPr bwMode="auto">
            <a:xfrm>
              <a:off x="8384233" y="515477"/>
              <a:ext cx="310999" cy="591753"/>
            </a:xfrm>
            <a:custGeom>
              <a:avLst/>
              <a:gdLst>
                <a:gd name="T0" fmla="*/ 111 w 115"/>
                <a:gd name="T1" fmla="*/ 156 h 238"/>
                <a:gd name="T2" fmla="*/ 110 w 115"/>
                <a:gd name="T3" fmla="*/ 136 h 238"/>
                <a:gd name="T4" fmla="*/ 107 w 115"/>
                <a:gd name="T5" fmla="*/ 134 h 238"/>
                <a:gd name="T6" fmla="*/ 102 w 115"/>
                <a:gd name="T7" fmla="*/ 128 h 238"/>
                <a:gd name="T8" fmla="*/ 98 w 115"/>
                <a:gd name="T9" fmla="*/ 122 h 238"/>
                <a:gd name="T10" fmla="*/ 102 w 115"/>
                <a:gd name="T11" fmla="*/ 121 h 238"/>
                <a:gd name="T12" fmla="*/ 94 w 115"/>
                <a:gd name="T13" fmla="*/ 114 h 238"/>
                <a:gd name="T14" fmla="*/ 90 w 115"/>
                <a:gd name="T15" fmla="*/ 113 h 238"/>
                <a:gd name="T16" fmla="*/ 85 w 115"/>
                <a:gd name="T17" fmla="*/ 120 h 238"/>
                <a:gd name="T18" fmla="*/ 79 w 115"/>
                <a:gd name="T19" fmla="*/ 119 h 238"/>
                <a:gd name="T20" fmla="*/ 75 w 115"/>
                <a:gd name="T21" fmla="*/ 103 h 238"/>
                <a:gd name="T22" fmla="*/ 88 w 115"/>
                <a:gd name="T23" fmla="*/ 92 h 238"/>
                <a:gd name="T24" fmla="*/ 95 w 115"/>
                <a:gd name="T25" fmla="*/ 86 h 238"/>
                <a:gd name="T26" fmla="*/ 98 w 115"/>
                <a:gd name="T27" fmla="*/ 81 h 238"/>
                <a:gd name="T28" fmla="*/ 101 w 115"/>
                <a:gd name="T29" fmla="*/ 71 h 238"/>
                <a:gd name="T30" fmla="*/ 93 w 115"/>
                <a:gd name="T31" fmla="*/ 53 h 238"/>
                <a:gd name="T32" fmla="*/ 85 w 115"/>
                <a:gd name="T33" fmla="*/ 41 h 238"/>
                <a:gd name="T34" fmla="*/ 89 w 115"/>
                <a:gd name="T35" fmla="*/ 33 h 238"/>
                <a:gd name="T36" fmla="*/ 98 w 115"/>
                <a:gd name="T37" fmla="*/ 22 h 238"/>
                <a:gd name="T38" fmla="*/ 100 w 115"/>
                <a:gd name="T39" fmla="*/ 12 h 238"/>
                <a:gd name="T40" fmla="*/ 97 w 115"/>
                <a:gd name="T41" fmla="*/ 9 h 238"/>
                <a:gd name="T42" fmla="*/ 89 w 115"/>
                <a:gd name="T43" fmla="*/ 14 h 238"/>
                <a:gd name="T44" fmla="*/ 83 w 115"/>
                <a:gd name="T45" fmla="*/ 18 h 238"/>
                <a:gd name="T46" fmla="*/ 77 w 115"/>
                <a:gd name="T47" fmla="*/ 16 h 238"/>
                <a:gd name="T48" fmla="*/ 74 w 115"/>
                <a:gd name="T49" fmla="*/ 4 h 238"/>
                <a:gd name="T50" fmla="*/ 68 w 115"/>
                <a:gd name="T51" fmla="*/ 2 h 238"/>
                <a:gd name="T52" fmla="*/ 54 w 115"/>
                <a:gd name="T53" fmla="*/ 2 h 238"/>
                <a:gd name="T54" fmla="*/ 44 w 115"/>
                <a:gd name="T55" fmla="*/ 5 h 238"/>
                <a:gd name="T56" fmla="*/ 34 w 115"/>
                <a:gd name="T57" fmla="*/ 13 h 238"/>
                <a:gd name="T58" fmla="*/ 31 w 115"/>
                <a:gd name="T59" fmla="*/ 19 h 238"/>
                <a:gd name="T60" fmla="*/ 25 w 115"/>
                <a:gd name="T61" fmla="*/ 25 h 238"/>
                <a:gd name="T62" fmla="*/ 23 w 115"/>
                <a:gd name="T63" fmla="*/ 27 h 238"/>
                <a:gd name="T64" fmla="*/ 23 w 115"/>
                <a:gd name="T65" fmla="*/ 31 h 238"/>
                <a:gd name="T66" fmla="*/ 22 w 115"/>
                <a:gd name="T67" fmla="*/ 48 h 238"/>
                <a:gd name="T68" fmla="*/ 24 w 115"/>
                <a:gd name="T69" fmla="*/ 69 h 238"/>
                <a:gd name="T70" fmla="*/ 26 w 115"/>
                <a:gd name="T71" fmla="*/ 75 h 238"/>
                <a:gd name="T72" fmla="*/ 22 w 115"/>
                <a:gd name="T73" fmla="*/ 84 h 238"/>
                <a:gd name="T74" fmla="*/ 15 w 115"/>
                <a:gd name="T75" fmla="*/ 97 h 238"/>
                <a:gd name="T76" fmla="*/ 9 w 115"/>
                <a:gd name="T77" fmla="*/ 104 h 238"/>
                <a:gd name="T78" fmla="*/ 0 w 115"/>
                <a:gd name="T79" fmla="*/ 116 h 238"/>
                <a:gd name="T80" fmla="*/ 4 w 115"/>
                <a:gd name="T81" fmla="*/ 125 h 238"/>
                <a:gd name="T82" fmla="*/ 6 w 115"/>
                <a:gd name="T83" fmla="*/ 130 h 238"/>
                <a:gd name="T84" fmla="*/ 12 w 115"/>
                <a:gd name="T85" fmla="*/ 140 h 238"/>
                <a:gd name="T86" fmla="*/ 23 w 115"/>
                <a:gd name="T87" fmla="*/ 155 h 238"/>
                <a:gd name="T88" fmla="*/ 44 w 115"/>
                <a:gd name="T89" fmla="*/ 175 h 238"/>
                <a:gd name="T90" fmla="*/ 66 w 115"/>
                <a:gd name="T91" fmla="*/ 233 h 238"/>
                <a:gd name="T92" fmla="*/ 72 w 115"/>
                <a:gd name="T93" fmla="*/ 225 h 238"/>
                <a:gd name="T94" fmla="*/ 77 w 115"/>
                <a:gd name="T95" fmla="*/ 205 h 238"/>
                <a:gd name="T96" fmla="*/ 75 w 115"/>
                <a:gd name="T97" fmla="*/ 196 h 238"/>
                <a:gd name="T98" fmla="*/ 81 w 115"/>
                <a:gd name="T99" fmla="*/ 188 h 238"/>
                <a:gd name="T100" fmla="*/ 87 w 115"/>
                <a:gd name="T101" fmla="*/ 183 h 238"/>
                <a:gd name="T102" fmla="*/ 93 w 115"/>
                <a:gd name="T103" fmla="*/ 177 h 238"/>
                <a:gd name="T104" fmla="*/ 104 w 115"/>
                <a:gd name="T105" fmla="*/ 169 h 238"/>
                <a:gd name="T106" fmla="*/ 110 w 115"/>
                <a:gd name="T107" fmla="*/ 167 h 238"/>
                <a:gd name="T108" fmla="*/ 92 w 115"/>
                <a:gd name="T109" fmla="*/ 125 h 238"/>
                <a:gd name="T110" fmla="*/ 91 w 115"/>
                <a:gd name="T111" fmla="*/ 123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5" h="238">
                  <a:moveTo>
                    <a:pt x="112" y="160"/>
                  </a:moveTo>
                  <a:cubicBezTo>
                    <a:pt x="112" y="160"/>
                    <a:pt x="112" y="159"/>
                    <a:pt x="112" y="159"/>
                  </a:cubicBezTo>
                  <a:cubicBezTo>
                    <a:pt x="111" y="158"/>
                    <a:pt x="111" y="158"/>
                    <a:pt x="111" y="156"/>
                  </a:cubicBezTo>
                  <a:cubicBezTo>
                    <a:pt x="111" y="151"/>
                    <a:pt x="111" y="145"/>
                    <a:pt x="112" y="139"/>
                  </a:cubicBezTo>
                  <a:cubicBezTo>
                    <a:pt x="112" y="136"/>
                    <a:pt x="112" y="136"/>
                    <a:pt x="112" y="136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10" y="136"/>
                    <a:pt x="110" y="136"/>
                    <a:pt x="110" y="136"/>
                  </a:cubicBezTo>
                  <a:cubicBezTo>
                    <a:pt x="109" y="136"/>
                    <a:pt x="109" y="136"/>
                    <a:pt x="109" y="136"/>
                  </a:cubicBezTo>
                  <a:cubicBezTo>
                    <a:pt x="108" y="135"/>
                    <a:pt x="108" y="134"/>
                    <a:pt x="107" y="134"/>
                  </a:cubicBezTo>
                  <a:cubicBezTo>
                    <a:pt x="106" y="133"/>
                    <a:pt x="105" y="133"/>
                    <a:pt x="105" y="133"/>
                  </a:cubicBezTo>
                  <a:cubicBezTo>
                    <a:pt x="104" y="133"/>
                    <a:pt x="104" y="133"/>
                    <a:pt x="104" y="132"/>
                  </a:cubicBezTo>
                  <a:cubicBezTo>
                    <a:pt x="103" y="132"/>
                    <a:pt x="102" y="130"/>
                    <a:pt x="102" y="128"/>
                  </a:cubicBezTo>
                  <a:cubicBezTo>
                    <a:pt x="102" y="128"/>
                    <a:pt x="102" y="127"/>
                    <a:pt x="102" y="127"/>
                  </a:cubicBezTo>
                  <a:cubicBezTo>
                    <a:pt x="102" y="126"/>
                    <a:pt x="102" y="125"/>
                    <a:pt x="100" y="123"/>
                  </a:cubicBezTo>
                  <a:cubicBezTo>
                    <a:pt x="100" y="123"/>
                    <a:pt x="98" y="122"/>
                    <a:pt x="98" y="122"/>
                  </a:cubicBezTo>
                  <a:cubicBezTo>
                    <a:pt x="98" y="122"/>
                    <a:pt x="98" y="122"/>
                    <a:pt x="98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2" y="121"/>
                    <a:pt x="102" y="121"/>
                    <a:pt x="102" y="121"/>
                  </a:cubicBezTo>
                  <a:cubicBezTo>
                    <a:pt x="101" y="119"/>
                    <a:pt x="101" y="119"/>
                    <a:pt x="101" y="119"/>
                  </a:cubicBezTo>
                  <a:cubicBezTo>
                    <a:pt x="101" y="117"/>
                    <a:pt x="100" y="116"/>
                    <a:pt x="98" y="114"/>
                  </a:cubicBezTo>
                  <a:cubicBezTo>
                    <a:pt x="96" y="114"/>
                    <a:pt x="95" y="114"/>
                    <a:pt x="94" y="114"/>
                  </a:cubicBezTo>
                  <a:cubicBezTo>
                    <a:pt x="93" y="114"/>
                    <a:pt x="93" y="114"/>
                    <a:pt x="92" y="113"/>
                  </a:cubicBezTo>
                  <a:cubicBezTo>
                    <a:pt x="92" y="113"/>
                    <a:pt x="92" y="113"/>
                    <a:pt x="92" y="113"/>
                  </a:cubicBezTo>
                  <a:cubicBezTo>
                    <a:pt x="91" y="113"/>
                    <a:pt x="91" y="113"/>
                    <a:pt x="90" y="113"/>
                  </a:cubicBezTo>
                  <a:cubicBezTo>
                    <a:pt x="90" y="113"/>
                    <a:pt x="88" y="113"/>
                    <a:pt x="87" y="115"/>
                  </a:cubicBezTo>
                  <a:cubicBezTo>
                    <a:pt x="87" y="117"/>
                    <a:pt x="87" y="118"/>
                    <a:pt x="88" y="119"/>
                  </a:cubicBezTo>
                  <a:cubicBezTo>
                    <a:pt x="87" y="120"/>
                    <a:pt x="86" y="120"/>
                    <a:pt x="85" y="120"/>
                  </a:cubicBezTo>
                  <a:cubicBezTo>
                    <a:pt x="84" y="121"/>
                    <a:pt x="84" y="121"/>
                    <a:pt x="83" y="121"/>
                  </a:cubicBezTo>
                  <a:cubicBezTo>
                    <a:pt x="82" y="121"/>
                    <a:pt x="82" y="121"/>
                    <a:pt x="81" y="120"/>
                  </a:cubicBezTo>
                  <a:cubicBezTo>
                    <a:pt x="81" y="120"/>
                    <a:pt x="80" y="119"/>
                    <a:pt x="79" y="119"/>
                  </a:cubicBezTo>
                  <a:cubicBezTo>
                    <a:pt x="78" y="118"/>
                    <a:pt x="76" y="117"/>
                    <a:pt x="75" y="115"/>
                  </a:cubicBezTo>
                  <a:cubicBezTo>
                    <a:pt x="74" y="113"/>
                    <a:pt x="72" y="110"/>
                    <a:pt x="72" y="107"/>
                  </a:cubicBezTo>
                  <a:cubicBezTo>
                    <a:pt x="71" y="105"/>
                    <a:pt x="72" y="104"/>
                    <a:pt x="75" y="103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0"/>
                    <a:pt x="82" y="97"/>
                    <a:pt x="85" y="95"/>
                  </a:cubicBezTo>
                  <a:cubicBezTo>
                    <a:pt x="86" y="94"/>
                    <a:pt x="87" y="93"/>
                    <a:pt x="88" y="92"/>
                  </a:cubicBezTo>
                  <a:cubicBezTo>
                    <a:pt x="89" y="91"/>
                    <a:pt x="91" y="89"/>
                    <a:pt x="92" y="88"/>
                  </a:cubicBezTo>
                  <a:cubicBezTo>
                    <a:pt x="92" y="88"/>
                    <a:pt x="92" y="88"/>
                    <a:pt x="93" y="88"/>
                  </a:cubicBezTo>
                  <a:cubicBezTo>
                    <a:pt x="93" y="88"/>
                    <a:pt x="94" y="87"/>
                    <a:pt x="95" y="86"/>
                  </a:cubicBezTo>
                  <a:cubicBezTo>
                    <a:pt x="95" y="86"/>
                    <a:pt x="95" y="85"/>
                    <a:pt x="95" y="84"/>
                  </a:cubicBezTo>
                  <a:cubicBezTo>
                    <a:pt x="96" y="84"/>
                    <a:pt x="96" y="84"/>
                    <a:pt x="96" y="84"/>
                  </a:cubicBezTo>
                  <a:cubicBezTo>
                    <a:pt x="97" y="83"/>
                    <a:pt x="98" y="82"/>
                    <a:pt x="98" y="81"/>
                  </a:cubicBezTo>
                  <a:cubicBezTo>
                    <a:pt x="98" y="80"/>
                    <a:pt x="99" y="79"/>
                    <a:pt x="99" y="78"/>
                  </a:cubicBezTo>
                  <a:cubicBezTo>
                    <a:pt x="99" y="77"/>
                    <a:pt x="100" y="77"/>
                    <a:pt x="100" y="76"/>
                  </a:cubicBezTo>
                  <a:cubicBezTo>
                    <a:pt x="101" y="74"/>
                    <a:pt x="101" y="72"/>
                    <a:pt x="101" y="71"/>
                  </a:cubicBezTo>
                  <a:cubicBezTo>
                    <a:pt x="101" y="70"/>
                    <a:pt x="101" y="70"/>
                    <a:pt x="101" y="70"/>
                  </a:cubicBezTo>
                  <a:cubicBezTo>
                    <a:pt x="101" y="67"/>
                    <a:pt x="101" y="63"/>
                    <a:pt x="99" y="59"/>
                  </a:cubicBezTo>
                  <a:cubicBezTo>
                    <a:pt x="98" y="56"/>
                    <a:pt x="96" y="54"/>
                    <a:pt x="93" y="53"/>
                  </a:cubicBezTo>
                  <a:cubicBezTo>
                    <a:pt x="91" y="51"/>
                    <a:pt x="91" y="51"/>
                    <a:pt x="91" y="51"/>
                  </a:cubicBezTo>
                  <a:cubicBezTo>
                    <a:pt x="90" y="50"/>
                    <a:pt x="88" y="49"/>
                    <a:pt x="87" y="48"/>
                  </a:cubicBezTo>
                  <a:cubicBezTo>
                    <a:pt x="85" y="46"/>
                    <a:pt x="85" y="44"/>
                    <a:pt x="85" y="41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5" y="36"/>
                    <a:pt x="85" y="36"/>
                    <a:pt x="88" y="34"/>
                  </a:cubicBezTo>
                  <a:cubicBezTo>
                    <a:pt x="88" y="33"/>
                    <a:pt x="89" y="33"/>
                    <a:pt x="89" y="33"/>
                  </a:cubicBezTo>
                  <a:cubicBezTo>
                    <a:pt x="90" y="33"/>
                    <a:pt x="91" y="32"/>
                    <a:pt x="92" y="32"/>
                  </a:cubicBezTo>
                  <a:cubicBezTo>
                    <a:pt x="94" y="30"/>
                    <a:pt x="95" y="28"/>
                    <a:pt x="96" y="25"/>
                  </a:cubicBezTo>
                  <a:cubicBezTo>
                    <a:pt x="97" y="24"/>
                    <a:pt x="97" y="23"/>
                    <a:pt x="98" y="22"/>
                  </a:cubicBezTo>
                  <a:cubicBezTo>
                    <a:pt x="98" y="22"/>
                    <a:pt x="98" y="22"/>
                    <a:pt x="99" y="21"/>
                  </a:cubicBezTo>
                  <a:cubicBezTo>
                    <a:pt x="100" y="20"/>
                    <a:pt x="101" y="19"/>
                    <a:pt x="101" y="18"/>
                  </a:cubicBezTo>
                  <a:cubicBezTo>
                    <a:pt x="102" y="16"/>
                    <a:pt x="101" y="13"/>
                    <a:pt x="100" y="12"/>
                  </a:cubicBezTo>
                  <a:cubicBezTo>
                    <a:pt x="100" y="11"/>
                    <a:pt x="100" y="10"/>
                    <a:pt x="99" y="10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97" y="9"/>
                    <a:pt x="97" y="9"/>
                    <a:pt x="97" y="9"/>
                  </a:cubicBezTo>
                  <a:cubicBezTo>
                    <a:pt x="96" y="9"/>
                    <a:pt x="95" y="9"/>
                    <a:pt x="94" y="10"/>
                  </a:cubicBezTo>
                  <a:cubicBezTo>
                    <a:pt x="93" y="11"/>
                    <a:pt x="92" y="11"/>
                    <a:pt x="92" y="12"/>
                  </a:cubicBezTo>
                  <a:cubicBezTo>
                    <a:pt x="91" y="12"/>
                    <a:pt x="90" y="13"/>
                    <a:pt x="89" y="14"/>
                  </a:cubicBezTo>
                  <a:cubicBezTo>
                    <a:pt x="89" y="14"/>
                    <a:pt x="88" y="15"/>
                    <a:pt x="87" y="15"/>
                  </a:cubicBezTo>
                  <a:cubicBezTo>
                    <a:pt x="86" y="16"/>
                    <a:pt x="85" y="16"/>
                    <a:pt x="84" y="17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9"/>
                    <a:pt x="81" y="20"/>
                    <a:pt x="80" y="21"/>
                  </a:cubicBezTo>
                  <a:cubicBezTo>
                    <a:pt x="80" y="21"/>
                    <a:pt x="79" y="20"/>
                    <a:pt x="79" y="19"/>
                  </a:cubicBezTo>
                  <a:cubicBezTo>
                    <a:pt x="78" y="18"/>
                    <a:pt x="78" y="17"/>
                    <a:pt x="77" y="16"/>
                  </a:cubicBezTo>
                  <a:cubicBezTo>
                    <a:pt x="76" y="13"/>
                    <a:pt x="75" y="11"/>
                    <a:pt x="77" y="10"/>
                  </a:cubicBezTo>
                  <a:cubicBezTo>
                    <a:pt x="77" y="9"/>
                    <a:pt x="78" y="7"/>
                    <a:pt x="78" y="6"/>
                  </a:cubicBezTo>
                  <a:cubicBezTo>
                    <a:pt x="77" y="5"/>
                    <a:pt x="76" y="4"/>
                    <a:pt x="74" y="4"/>
                  </a:cubicBezTo>
                  <a:cubicBezTo>
                    <a:pt x="73" y="3"/>
                    <a:pt x="72" y="3"/>
                    <a:pt x="71" y="3"/>
                  </a:cubicBezTo>
                  <a:cubicBezTo>
                    <a:pt x="70" y="3"/>
                    <a:pt x="69" y="3"/>
                    <a:pt x="69" y="3"/>
                  </a:cubicBezTo>
                  <a:cubicBezTo>
                    <a:pt x="68" y="3"/>
                    <a:pt x="68" y="2"/>
                    <a:pt x="68" y="2"/>
                  </a:cubicBezTo>
                  <a:cubicBezTo>
                    <a:pt x="67" y="0"/>
                    <a:pt x="65" y="0"/>
                    <a:pt x="63" y="0"/>
                  </a:cubicBezTo>
                  <a:cubicBezTo>
                    <a:pt x="61" y="0"/>
                    <a:pt x="57" y="1"/>
                    <a:pt x="56" y="1"/>
                  </a:cubicBezTo>
                  <a:cubicBezTo>
                    <a:pt x="56" y="1"/>
                    <a:pt x="55" y="1"/>
                    <a:pt x="54" y="2"/>
                  </a:cubicBezTo>
                  <a:cubicBezTo>
                    <a:pt x="53" y="2"/>
                    <a:pt x="52" y="3"/>
                    <a:pt x="50" y="3"/>
                  </a:cubicBezTo>
                  <a:cubicBezTo>
                    <a:pt x="50" y="4"/>
                    <a:pt x="49" y="4"/>
                    <a:pt x="48" y="4"/>
                  </a:cubicBezTo>
                  <a:cubicBezTo>
                    <a:pt x="47" y="4"/>
                    <a:pt x="46" y="4"/>
                    <a:pt x="44" y="5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10"/>
                    <a:pt x="37" y="12"/>
                    <a:pt x="35" y="12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6"/>
                    <a:pt x="32" y="18"/>
                    <a:pt x="31" y="19"/>
                  </a:cubicBezTo>
                  <a:cubicBezTo>
                    <a:pt x="30" y="20"/>
                    <a:pt x="29" y="20"/>
                    <a:pt x="28" y="21"/>
                  </a:cubicBezTo>
                  <a:cubicBezTo>
                    <a:pt x="28" y="22"/>
                    <a:pt x="27" y="23"/>
                    <a:pt x="26" y="23"/>
                  </a:cubicBezTo>
                  <a:cubicBezTo>
                    <a:pt x="26" y="24"/>
                    <a:pt x="25" y="24"/>
                    <a:pt x="25" y="25"/>
                  </a:cubicBezTo>
                  <a:cubicBezTo>
                    <a:pt x="25" y="25"/>
                    <a:pt x="25" y="26"/>
                    <a:pt x="25" y="26"/>
                  </a:cubicBezTo>
                  <a:cubicBezTo>
                    <a:pt x="24" y="26"/>
                    <a:pt x="24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1"/>
                  </a:cubicBezTo>
                  <a:cubicBezTo>
                    <a:pt x="24" y="32"/>
                    <a:pt x="24" y="33"/>
                    <a:pt x="24" y="34"/>
                  </a:cubicBezTo>
                  <a:cubicBezTo>
                    <a:pt x="25" y="37"/>
                    <a:pt x="24" y="40"/>
                    <a:pt x="23" y="42"/>
                  </a:cubicBezTo>
                  <a:cubicBezTo>
                    <a:pt x="23" y="44"/>
                    <a:pt x="22" y="46"/>
                    <a:pt x="22" y="48"/>
                  </a:cubicBezTo>
                  <a:cubicBezTo>
                    <a:pt x="22" y="50"/>
                    <a:pt x="22" y="53"/>
                    <a:pt x="23" y="55"/>
                  </a:cubicBezTo>
                  <a:cubicBezTo>
                    <a:pt x="23" y="57"/>
                    <a:pt x="24" y="59"/>
                    <a:pt x="23" y="62"/>
                  </a:cubicBezTo>
                  <a:cubicBezTo>
                    <a:pt x="23" y="64"/>
                    <a:pt x="23" y="67"/>
                    <a:pt x="24" y="69"/>
                  </a:cubicBezTo>
                  <a:cubicBezTo>
                    <a:pt x="25" y="69"/>
                    <a:pt x="25" y="69"/>
                    <a:pt x="25" y="70"/>
                  </a:cubicBezTo>
                  <a:cubicBezTo>
                    <a:pt x="26" y="70"/>
                    <a:pt x="26" y="70"/>
                    <a:pt x="26" y="71"/>
                  </a:cubicBezTo>
                  <a:cubicBezTo>
                    <a:pt x="27" y="72"/>
                    <a:pt x="26" y="74"/>
                    <a:pt x="26" y="75"/>
                  </a:cubicBezTo>
                  <a:cubicBezTo>
                    <a:pt x="25" y="75"/>
                    <a:pt x="25" y="76"/>
                    <a:pt x="24" y="77"/>
                  </a:cubicBezTo>
                  <a:cubicBezTo>
                    <a:pt x="24" y="78"/>
                    <a:pt x="23" y="79"/>
                    <a:pt x="22" y="81"/>
                  </a:cubicBezTo>
                  <a:cubicBezTo>
                    <a:pt x="22" y="82"/>
                    <a:pt x="22" y="83"/>
                    <a:pt x="22" y="84"/>
                  </a:cubicBezTo>
                  <a:cubicBezTo>
                    <a:pt x="22" y="86"/>
                    <a:pt x="22" y="87"/>
                    <a:pt x="22" y="88"/>
                  </a:cubicBezTo>
                  <a:cubicBezTo>
                    <a:pt x="22" y="90"/>
                    <a:pt x="19" y="94"/>
                    <a:pt x="18" y="95"/>
                  </a:cubicBezTo>
                  <a:cubicBezTo>
                    <a:pt x="17" y="96"/>
                    <a:pt x="16" y="96"/>
                    <a:pt x="15" y="97"/>
                  </a:cubicBezTo>
                  <a:cubicBezTo>
                    <a:pt x="14" y="97"/>
                    <a:pt x="13" y="98"/>
                    <a:pt x="12" y="98"/>
                  </a:cubicBezTo>
                  <a:cubicBezTo>
                    <a:pt x="11" y="99"/>
                    <a:pt x="11" y="100"/>
                    <a:pt x="10" y="101"/>
                  </a:cubicBezTo>
                  <a:cubicBezTo>
                    <a:pt x="10" y="102"/>
                    <a:pt x="9" y="103"/>
                    <a:pt x="9" y="104"/>
                  </a:cubicBezTo>
                  <a:cubicBezTo>
                    <a:pt x="8" y="105"/>
                    <a:pt x="7" y="106"/>
                    <a:pt x="5" y="107"/>
                  </a:cubicBezTo>
                  <a:cubicBezTo>
                    <a:pt x="5" y="107"/>
                    <a:pt x="4" y="108"/>
                    <a:pt x="3" y="108"/>
                  </a:cubicBezTo>
                  <a:cubicBezTo>
                    <a:pt x="0" y="111"/>
                    <a:pt x="0" y="112"/>
                    <a:pt x="0" y="116"/>
                  </a:cubicBezTo>
                  <a:cubicBezTo>
                    <a:pt x="0" y="118"/>
                    <a:pt x="1" y="119"/>
                    <a:pt x="2" y="121"/>
                  </a:cubicBezTo>
                  <a:cubicBezTo>
                    <a:pt x="2" y="122"/>
                    <a:pt x="3" y="122"/>
                    <a:pt x="3" y="123"/>
                  </a:cubicBezTo>
                  <a:cubicBezTo>
                    <a:pt x="3" y="124"/>
                    <a:pt x="3" y="124"/>
                    <a:pt x="4" y="125"/>
                  </a:cubicBezTo>
                  <a:cubicBezTo>
                    <a:pt x="4" y="126"/>
                    <a:pt x="4" y="127"/>
                    <a:pt x="4" y="127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6" y="129"/>
                    <a:pt x="6" y="129"/>
                    <a:pt x="6" y="130"/>
                  </a:cubicBezTo>
                  <a:cubicBezTo>
                    <a:pt x="7" y="131"/>
                    <a:pt x="7" y="132"/>
                    <a:pt x="7" y="134"/>
                  </a:cubicBezTo>
                  <a:cubicBezTo>
                    <a:pt x="7" y="135"/>
                    <a:pt x="7" y="137"/>
                    <a:pt x="8" y="138"/>
                  </a:cubicBezTo>
                  <a:cubicBezTo>
                    <a:pt x="8" y="139"/>
                    <a:pt x="10" y="139"/>
                    <a:pt x="12" y="140"/>
                  </a:cubicBezTo>
                  <a:cubicBezTo>
                    <a:pt x="13" y="140"/>
                    <a:pt x="14" y="140"/>
                    <a:pt x="15" y="141"/>
                  </a:cubicBezTo>
                  <a:cubicBezTo>
                    <a:pt x="18" y="143"/>
                    <a:pt x="19" y="145"/>
                    <a:pt x="21" y="147"/>
                  </a:cubicBezTo>
                  <a:cubicBezTo>
                    <a:pt x="23" y="150"/>
                    <a:pt x="23" y="152"/>
                    <a:pt x="23" y="155"/>
                  </a:cubicBezTo>
                  <a:cubicBezTo>
                    <a:pt x="23" y="158"/>
                    <a:pt x="24" y="161"/>
                    <a:pt x="27" y="163"/>
                  </a:cubicBezTo>
                  <a:cubicBezTo>
                    <a:pt x="29" y="165"/>
                    <a:pt x="31" y="166"/>
                    <a:pt x="33" y="167"/>
                  </a:cubicBezTo>
                  <a:cubicBezTo>
                    <a:pt x="37" y="169"/>
                    <a:pt x="41" y="171"/>
                    <a:pt x="44" y="175"/>
                  </a:cubicBezTo>
                  <a:cubicBezTo>
                    <a:pt x="57" y="238"/>
                    <a:pt x="57" y="238"/>
                    <a:pt x="57" y="238"/>
                  </a:cubicBezTo>
                  <a:cubicBezTo>
                    <a:pt x="60" y="236"/>
                    <a:pt x="60" y="236"/>
                    <a:pt x="60" y="236"/>
                  </a:cubicBezTo>
                  <a:cubicBezTo>
                    <a:pt x="62" y="235"/>
                    <a:pt x="64" y="234"/>
                    <a:pt x="66" y="233"/>
                  </a:cubicBezTo>
                  <a:cubicBezTo>
                    <a:pt x="67" y="232"/>
                    <a:pt x="68" y="231"/>
                    <a:pt x="68" y="230"/>
                  </a:cubicBezTo>
                  <a:cubicBezTo>
                    <a:pt x="69" y="229"/>
                    <a:pt x="69" y="228"/>
                    <a:pt x="70" y="227"/>
                  </a:cubicBezTo>
                  <a:cubicBezTo>
                    <a:pt x="71" y="226"/>
                    <a:pt x="72" y="225"/>
                    <a:pt x="72" y="225"/>
                  </a:cubicBezTo>
                  <a:cubicBezTo>
                    <a:pt x="74" y="223"/>
                    <a:pt x="75" y="222"/>
                    <a:pt x="76" y="221"/>
                  </a:cubicBezTo>
                  <a:cubicBezTo>
                    <a:pt x="78" y="217"/>
                    <a:pt x="79" y="210"/>
                    <a:pt x="77" y="206"/>
                  </a:cubicBezTo>
                  <a:cubicBezTo>
                    <a:pt x="77" y="205"/>
                    <a:pt x="77" y="205"/>
                    <a:pt x="77" y="205"/>
                  </a:cubicBezTo>
                  <a:cubicBezTo>
                    <a:pt x="76" y="204"/>
                    <a:pt x="76" y="203"/>
                    <a:pt x="75" y="201"/>
                  </a:cubicBezTo>
                  <a:cubicBezTo>
                    <a:pt x="75" y="200"/>
                    <a:pt x="75" y="199"/>
                    <a:pt x="75" y="198"/>
                  </a:cubicBezTo>
                  <a:cubicBezTo>
                    <a:pt x="75" y="197"/>
                    <a:pt x="75" y="196"/>
                    <a:pt x="75" y="196"/>
                  </a:cubicBezTo>
                  <a:cubicBezTo>
                    <a:pt x="74" y="194"/>
                    <a:pt x="75" y="193"/>
                    <a:pt x="76" y="192"/>
                  </a:cubicBezTo>
                  <a:cubicBezTo>
                    <a:pt x="76" y="192"/>
                    <a:pt x="76" y="191"/>
                    <a:pt x="76" y="191"/>
                  </a:cubicBezTo>
                  <a:cubicBezTo>
                    <a:pt x="78" y="189"/>
                    <a:pt x="79" y="188"/>
                    <a:pt x="81" y="188"/>
                  </a:cubicBezTo>
                  <a:cubicBezTo>
                    <a:pt x="82" y="188"/>
                    <a:pt x="83" y="188"/>
                    <a:pt x="84" y="187"/>
                  </a:cubicBezTo>
                  <a:cubicBezTo>
                    <a:pt x="86" y="186"/>
                    <a:pt x="86" y="186"/>
                    <a:pt x="86" y="184"/>
                  </a:cubicBezTo>
                  <a:cubicBezTo>
                    <a:pt x="87" y="184"/>
                    <a:pt x="87" y="183"/>
                    <a:pt x="87" y="183"/>
                  </a:cubicBezTo>
                  <a:cubicBezTo>
                    <a:pt x="87" y="181"/>
                    <a:pt x="88" y="181"/>
                    <a:pt x="89" y="181"/>
                  </a:cubicBezTo>
                  <a:cubicBezTo>
                    <a:pt x="89" y="180"/>
                    <a:pt x="89" y="180"/>
                    <a:pt x="90" y="180"/>
                  </a:cubicBezTo>
                  <a:cubicBezTo>
                    <a:pt x="91" y="179"/>
                    <a:pt x="92" y="178"/>
                    <a:pt x="93" y="177"/>
                  </a:cubicBezTo>
                  <a:cubicBezTo>
                    <a:pt x="94" y="176"/>
                    <a:pt x="95" y="175"/>
                    <a:pt x="96" y="174"/>
                  </a:cubicBezTo>
                  <a:cubicBezTo>
                    <a:pt x="98" y="173"/>
                    <a:pt x="99" y="172"/>
                    <a:pt x="101" y="171"/>
                  </a:cubicBezTo>
                  <a:cubicBezTo>
                    <a:pt x="102" y="171"/>
                    <a:pt x="103" y="170"/>
                    <a:pt x="104" y="169"/>
                  </a:cubicBezTo>
                  <a:cubicBezTo>
                    <a:pt x="105" y="169"/>
                    <a:pt x="106" y="169"/>
                    <a:pt x="107" y="168"/>
                  </a:cubicBezTo>
                  <a:cubicBezTo>
                    <a:pt x="107" y="168"/>
                    <a:pt x="108" y="168"/>
                    <a:pt x="108" y="167"/>
                  </a:cubicBezTo>
                  <a:cubicBezTo>
                    <a:pt x="109" y="167"/>
                    <a:pt x="109" y="167"/>
                    <a:pt x="110" y="167"/>
                  </a:cubicBezTo>
                  <a:cubicBezTo>
                    <a:pt x="112" y="166"/>
                    <a:pt x="112" y="165"/>
                    <a:pt x="113" y="165"/>
                  </a:cubicBezTo>
                  <a:cubicBezTo>
                    <a:pt x="115" y="163"/>
                    <a:pt x="113" y="161"/>
                    <a:pt x="112" y="160"/>
                  </a:cubicBezTo>
                  <a:close/>
                  <a:moveTo>
                    <a:pt x="92" y="125"/>
                  </a:moveTo>
                  <a:cubicBezTo>
                    <a:pt x="92" y="125"/>
                    <a:pt x="91" y="126"/>
                    <a:pt x="91" y="126"/>
                  </a:cubicBezTo>
                  <a:cubicBezTo>
                    <a:pt x="91" y="126"/>
                    <a:pt x="91" y="125"/>
                    <a:pt x="91" y="125"/>
                  </a:cubicBezTo>
                  <a:cubicBezTo>
                    <a:pt x="91" y="124"/>
                    <a:pt x="91" y="124"/>
                    <a:pt x="91" y="123"/>
                  </a:cubicBezTo>
                  <a:cubicBezTo>
                    <a:pt x="91" y="123"/>
                    <a:pt x="91" y="123"/>
                    <a:pt x="91" y="123"/>
                  </a:cubicBezTo>
                  <a:cubicBezTo>
                    <a:pt x="92" y="124"/>
                    <a:pt x="92" y="125"/>
                    <a:pt x="92" y="125"/>
                  </a:cubicBezTo>
                  <a:close/>
                </a:path>
              </a:pathLst>
            </a:custGeom>
            <a:solidFill>
              <a:schemeClr val="accent2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9" name="Freeform 38"/>
            <p:cNvSpPr>
              <a:spLocks/>
            </p:cNvSpPr>
            <p:nvPr/>
          </p:nvSpPr>
          <p:spPr bwMode="auto">
            <a:xfrm>
              <a:off x="8522618" y="853818"/>
              <a:ext cx="1211255" cy="1124608"/>
            </a:xfrm>
            <a:custGeom>
              <a:avLst/>
              <a:gdLst>
                <a:gd name="T0" fmla="*/ 430 w 449"/>
                <a:gd name="T1" fmla="*/ 105 h 453"/>
                <a:gd name="T2" fmla="*/ 434 w 449"/>
                <a:gd name="T3" fmla="*/ 73 h 453"/>
                <a:gd name="T4" fmla="*/ 440 w 449"/>
                <a:gd name="T5" fmla="*/ 51 h 453"/>
                <a:gd name="T6" fmla="*/ 438 w 449"/>
                <a:gd name="T7" fmla="*/ 45 h 453"/>
                <a:gd name="T8" fmla="*/ 431 w 449"/>
                <a:gd name="T9" fmla="*/ 41 h 453"/>
                <a:gd name="T10" fmla="*/ 422 w 449"/>
                <a:gd name="T11" fmla="*/ 39 h 453"/>
                <a:gd name="T12" fmla="*/ 411 w 449"/>
                <a:gd name="T13" fmla="*/ 40 h 453"/>
                <a:gd name="T14" fmla="*/ 405 w 449"/>
                <a:gd name="T15" fmla="*/ 36 h 453"/>
                <a:gd name="T16" fmla="*/ 397 w 449"/>
                <a:gd name="T17" fmla="*/ 34 h 453"/>
                <a:gd name="T18" fmla="*/ 388 w 449"/>
                <a:gd name="T19" fmla="*/ 34 h 453"/>
                <a:gd name="T20" fmla="*/ 383 w 449"/>
                <a:gd name="T21" fmla="*/ 26 h 453"/>
                <a:gd name="T22" fmla="*/ 369 w 449"/>
                <a:gd name="T23" fmla="*/ 16 h 453"/>
                <a:gd name="T24" fmla="*/ 336 w 449"/>
                <a:gd name="T25" fmla="*/ 11 h 453"/>
                <a:gd name="T26" fmla="*/ 322 w 449"/>
                <a:gd name="T27" fmla="*/ 15 h 453"/>
                <a:gd name="T28" fmla="*/ 296 w 449"/>
                <a:gd name="T29" fmla="*/ 64 h 453"/>
                <a:gd name="T30" fmla="*/ 273 w 449"/>
                <a:gd name="T31" fmla="*/ 97 h 453"/>
                <a:gd name="T32" fmla="*/ 260 w 449"/>
                <a:gd name="T33" fmla="*/ 91 h 453"/>
                <a:gd name="T34" fmla="*/ 251 w 449"/>
                <a:gd name="T35" fmla="*/ 83 h 453"/>
                <a:gd name="T36" fmla="*/ 234 w 449"/>
                <a:gd name="T37" fmla="*/ 75 h 453"/>
                <a:gd name="T38" fmla="*/ 210 w 449"/>
                <a:gd name="T39" fmla="*/ 67 h 453"/>
                <a:gd name="T40" fmla="*/ 189 w 449"/>
                <a:gd name="T41" fmla="*/ 64 h 453"/>
                <a:gd name="T42" fmla="*/ 173 w 449"/>
                <a:gd name="T43" fmla="*/ 52 h 453"/>
                <a:gd name="T44" fmla="*/ 154 w 449"/>
                <a:gd name="T45" fmla="*/ 25 h 453"/>
                <a:gd name="T46" fmla="*/ 130 w 449"/>
                <a:gd name="T47" fmla="*/ 15 h 453"/>
                <a:gd name="T48" fmla="*/ 107 w 449"/>
                <a:gd name="T49" fmla="*/ 10 h 453"/>
                <a:gd name="T50" fmla="*/ 95 w 449"/>
                <a:gd name="T51" fmla="*/ 14 h 453"/>
                <a:gd name="T52" fmla="*/ 74 w 449"/>
                <a:gd name="T53" fmla="*/ 6 h 453"/>
                <a:gd name="T54" fmla="*/ 61 w 449"/>
                <a:gd name="T55" fmla="*/ 0 h 453"/>
                <a:gd name="T56" fmla="*/ 61 w 449"/>
                <a:gd name="T57" fmla="*/ 24 h 453"/>
                <a:gd name="T58" fmla="*/ 55 w 449"/>
                <a:gd name="T59" fmla="*/ 32 h 453"/>
                <a:gd name="T60" fmla="*/ 42 w 449"/>
                <a:gd name="T61" fmla="*/ 41 h 453"/>
                <a:gd name="T62" fmla="*/ 35 w 449"/>
                <a:gd name="T63" fmla="*/ 48 h 453"/>
                <a:gd name="T64" fmla="*/ 24 w 449"/>
                <a:gd name="T65" fmla="*/ 56 h 453"/>
                <a:gd name="T66" fmla="*/ 25 w 449"/>
                <a:gd name="T67" fmla="*/ 69 h 453"/>
                <a:gd name="T68" fmla="*/ 19 w 449"/>
                <a:gd name="T69" fmla="*/ 91 h 453"/>
                <a:gd name="T70" fmla="*/ 2 w 449"/>
                <a:gd name="T71" fmla="*/ 104 h 453"/>
                <a:gd name="T72" fmla="*/ 9 w 449"/>
                <a:gd name="T73" fmla="*/ 118 h 453"/>
                <a:gd name="T74" fmla="*/ 13 w 449"/>
                <a:gd name="T75" fmla="*/ 133 h 453"/>
                <a:gd name="T76" fmla="*/ 14 w 449"/>
                <a:gd name="T77" fmla="*/ 170 h 453"/>
                <a:gd name="T78" fmla="*/ 16 w 449"/>
                <a:gd name="T79" fmla="*/ 185 h 453"/>
                <a:gd name="T80" fmla="*/ 17 w 449"/>
                <a:gd name="T81" fmla="*/ 223 h 453"/>
                <a:gd name="T82" fmla="*/ 5 w 449"/>
                <a:gd name="T83" fmla="*/ 238 h 453"/>
                <a:gd name="T84" fmla="*/ 20 w 449"/>
                <a:gd name="T85" fmla="*/ 260 h 453"/>
                <a:gd name="T86" fmla="*/ 22 w 449"/>
                <a:gd name="T87" fmla="*/ 278 h 453"/>
                <a:gd name="T88" fmla="*/ 27 w 449"/>
                <a:gd name="T89" fmla="*/ 282 h 453"/>
                <a:gd name="T90" fmla="*/ 30 w 449"/>
                <a:gd name="T91" fmla="*/ 288 h 453"/>
                <a:gd name="T92" fmla="*/ 37 w 449"/>
                <a:gd name="T93" fmla="*/ 290 h 453"/>
                <a:gd name="T94" fmla="*/ 75 w 449"/>
                <a:gd name="T95" fmla="*/ 322 h 453"/>
                <a:gd name="T96" fmla="*/ 190 w 449"/>
                <a:gd name="T97" fmla="*/ 324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9" h="453">
                  <a:moveTo>
                    <a:pt x="420" y="438"/>
                  </a:moveTo>
                  <a:cubicBezTo>
                    <a:pt x="449" y="438"/>
                    <a:pt x="449" y="438"/>
                    <a:pt x="449" y="438"/>
                  </a:cubicBezTo>
                  <a:cubicBezTo>
                    <a:pt x="439" y="133"/>
                    <a:pt x="439" y="133"/>
                    <a:pt x="439" y="133"/>
                  </a:cubicBezTo>
                  <a:cubicBezTo>
                    <a:pt x="430" y="105"/>
                    <a:pt x="430" y="105"/>
                    <a:pt x="430" y="105"/>
                  </a:cubicBezTo>
                  <a:cubicBezTo>
                    <a:pt x="429" y="101"/>
                    <a:pt x="431" y="99"/>
                    <a:pt x="433" y="97"/>
                  </a:cubicBezTo>
                  <a:cubicBezTo>
                    <a:pt x="434" y="96"/>
                    <a:pt x="435" y="94"/>
                    <a:pt x="436" y="92"/>
                  </a:cubicBezTo>
                  <a:cubicBezTo>
                    <a:pt x="438" y="87"/>
                    <a:pt x="437" y="82"/>
                    <a:pt x="435" y="76"/>
                  </a:cubicBezTo>
                  <a:cubicBezTo>
                    <a:pt x="435" y="75"/>
                    <a:pt x="434" y="74"/>
                    <a:pt x="434" y="73"/>
                  </a:cubicBezTo>
                  <a:cubicBezTo>
                    <a:pt x="433" y="70"/>
                    <a:pt x="431" y="66"/>
                    <a:pt x="433" y="62"/>
                  </a:cubicBezTo>
                  <a:cubicBezTo>
                    <a:pt x="434" y="61"/>
                    <a:pt x="437" y="56"/>
                    <a:pt x="440" y="54"/>
                  </a:cubicBezTo>
                  <a:cubicBezTo>
                    <a:pt x="441" y="53"/>
                    <a:pt x="441" y="53"/>
                    <a:pt x="441" y="53"/>
                  </a:cubicBezTo>
                  <a:cubicBezTo>
                    <a:pt x="440" y="51"/>
                    <a:pt x="440" y="51"/>
                    <a:pt x="440" y="51"/>
                  </a:cubicBezTo>
                  <a:cubicBezTo>
                    <a:pt x="440" y="51"/>
                    <a:pt x="440" y="50"/>
                    <a:pt x="440" y="50"/>
                  </a:cubicBezTo>
                  <a:cubicBezTo>
                    <a:pt x="440" y="49"/>
                    <a:pt x="440" y="49"/>
                    <a:pt x="440" y="48"/>
                  </a:cubicBezTo>
                  <a:cubicBezTo>
                    <a:pt x="439" y="47"/>
                    <a:pt x="439" y="47"/>
                    <a:pt x="438" y="46"/>
                  </a:cubicBezTo>
                  <a:cubicBezTo>
                    <a:pt x="438" y="45"/>
                    <a:pt x="438" y="45"/>
                    <a:pt x="438" y="45"/>
                  </a:cubicBezTo>
                  <a:cubicBezTo>
                    <a:pt x="438" y="45"/>
                    <a:pt x="438" y="45"/>
                    <a:pt x="438" y="44"/>
                  </a:cubicBezTo>
                  <a:cubicBezTo>
                    <a:pt x="437" y="44"/>
                    <a:pt x="437" y="43"/>
                    <a:pt x="437" y="42"/>
                  </a:cubicBezTo>
                  <a:cubicBezTo>
                    <a:pt x="436" y="41"/>
                    <a:pt x="434" y="40"/>
                    <a:pt x="433" y="40"/>
                  </a:cubicBezTo>
                  <a:cubicBezTo>
                    <a:pt x="432" y="40"/>
                    <a:pt x="431" y="40"/>
                    <a:pt x="431" y="41"/>
                  </a:cubicBezTo>
                  <a:cubicBezTo>
                    <a:pt x="430" y="41"/>
                    <a:pt x="430" y="41"/>
                    <a:pt x="429" y="41"/>
                  </a:cubicBezTo>
                  <a:cubicBezTo>
                    <a:pt x="428" y="41"/>
                    <a:pt x="427" y="40"/>
                    <a:pt x="426" y="40"/>
                  </a:cubicBezTo>
                  <a:cubicBezTo>
                    <a:pt x="425" y="40"/>
                    <a:pt x="425" y="40"/>
                    <a:pt x="424" y="40"/>
                  </a:cubicBezTo>
                  <a:cubicBezTo>
                    <a:pt x="423" y="39"/>
                    <a:pt x="422" y="39"/>
                    <a:pt x="422" y="39"/>
                  </a:cubicBezTo>
                  <a:cubicBezTo>
                    <a:pt x="420" y="39"/>
                    <a:pt x="418" y="40"/>
                    <a:pt x="417" y="40"/>
                  </a:cubicBezTo>
                  <a:cubicBezTo>
                    <a:pt x="416" y="40"/>
                    <a:pt x="416" y="40"/>
                    <a:pt x="415" y="40"/>
                  </a:cubicBezTo>
                  <a:cubicBezTo>
                    <a:pt x="414" y="40"/>
                    <a:pt x="414" y="40"/>
                    <a:pt x="413" y="40"/>
                  </a:cubicBezTo>
                  <a:cubicBezTo>
                    <a:pt x="412" y="40"/>
                    <a:pt x="412" y="40"/>
                    <a:pt x="411" y="40"/>
                  </a:cubicBezTo>
                  <a:cubicBezTo>
                    <a:pt x="410" y="40"/>
                    <a:pt x="410" y="40"/>
                    <a:pt x="409" y="39"/>
                  </a:cubicBezTo>
                  <a:cubicBezTo>
                    <a:pt x="409" y="39"/>
                    <a:pt x="409" y="38"/>
                    <a:pt x="408" y="38"/>
                  </a:cubicBezTo>
                  <a:cubicBezTo>
                    <a:pt x="407" y="37"/>
                    <a:pt x="407" y="37"/>
                    <a:pt x="406" y="37"/>
                  </a:cubicBezTo>
                  <a:cubicBezTo>
                    <a:pt x="406" y="37"/>
                    <a:pt x="405" y="36"/>
                    <a:pt x="405" y="36"/>
                  </a:cubicBezTo>
                  <a:cubicBezTo>
                    <a:pt x="405" y="36"/>
                    <a:pt x="405" y="36"/>
                    <a:pt x="404" y="36"/>
                  </a:cubicBezTo>
                  <a:cubicBezTo>
                    <a:pt x="404" y="35"/>
                    <a:pt x="403" y="35"/>
                    <a:pt x="403" y="34"/>
                  </a:cubicBezTo>
                  <a:cubicBezTo>
                    <a:pt x="402" y="34"/>
                    <a:pt x="401" y="33"/>
                    <a:pt x="399" y="33"/>
                  </a:cubicBezTo>
                  <a:cubicBezTo>
                    <a:pt x="399" y="33"/>
                    <a:pt x="398" y="34"/>
                    <a:pt x="397" y="34"/>
                  </a:cubicBezTo>
                  <a:cubicBezTo>
                    <a:pt x="396" y="34"/>
                    <a:pt x="396" y="34"/>
                    <a:pt x="396" y="34"/>
                  </a:cubicBezTo>
                  <a:cubicBezTo>
                    <a:pt x="395" y="34"/>
                    <a:pt x="395" y="34"/>
                    <a:pt x="395" y="34"/>
                  </a:cubicBezTo>
                  <a:cubicBezTo>
                    <a:pt x="393" y="34"/>
                    <a:pt x="391" y="34"/>
                    <a:pt x="389" y="34"/>
                  </a:cubicBezTo>
                  <a:cubicBezTo>
                    <a:pt x="388" y="34"/>
                    <a:pt x="388" y="34"/>
                    <a:pt x="388" y="34"/>
                  </a:cubicBezTo>
                  <a:cubicBezTo>
                    <a:pt x="387" y="34"/>
                    <a:pt x="387" y="34"/>
                    <a:pt x="386" y="33"/>
                  </a:cubicBezTo>
                  <a:cubicBezTo>
                    <a:pt x="385" y="32"/>
                    <a:pt x="385" y="32"/>
                    <a:pt x="384" y="31"/>
                  </a:cubicBezTo>
                  <a:cubicBezTo>
                    <a:pt x="383" y="30"/>
                    <a:pt x="383" y="30"/>
                    <a:pt x="383" y="29"/>
                  </a:cubicBezTo>
                  <a:cubicBezTo>
                    <a:pt x="382" y="28"/>
                    <a:pt x="383" y="27"/>
                    <a:pt x="383" y="26"/>
                  </a:cubicBezTo>
                  <a:cubicBezTo>
                    <a:pt x="383" y="25"/>
                    <a:pt x="383" y="24"/>
                    <a:pt x="383" y="23"/>
                  </a:cubicBezTo>
                  <a:cubicBezTo>
                    <a:pt x="383" y="21"/>
                    <a:pt x="382" y="18"/>
                    <a:pt x="376" y="17"/>
                  </a:cubicBezTo>
                  <a:cubicBezTo>
                    <a:pt x="375" y="17"/>
                    <a:pt x="375" y="17"/>
                    <a:pt x="375" y="17"/>
                  </a:cubicBezTo>
                  <a:cubicBezTo>
                    <a:pt x="373" y="17"/>
                    <a:pt x="371" y="17"/>
                    <a:pt x="369" y="16"/>
                  </a:cubicBezTo>
                  <a:cubicBezTo>
                    <a:pt x="367" y="15"/>
                    <a:pt x="366" y="15"/>
                    <a:pt x="364" y="14"/>
                  </a:cubicBezTo>
                  <a:cubicBezTo>
                    <a:pt x="361" y="12"/>
                    <a:pt x="358" y="10"/>
                    <a:pt x="354" y="10"/>
                  </a:cubicBezTo>
                  <a:cubicBezTo>
                    <a:pt x="351" y="9"/>
                    <a:pt x="348" y="9"/>
                    <a:pt x="346" y="9"/>
                  </a:cubicBezTo>
                  <a:cubicBezTo>
                    <a:pt x="342" y="9"/>
                    <a:pt x="339" y="10"/>
                    <a:pt x="336" y="11"/>
                  </a:cubicBezTo>
                  <a:cubicBezTo>
                    <a:pt x="335" y="12"/>
                    <a:pt x="335" y="12"/>
                    <a:pt x="335" y="12"/>
                  </a:cubicBezTo>
                  <a:cubicBezTo>
                    <a:pt x="333" y="13"/>
                    <a:pt x="332" y="14"/>
                    <a:pt x="330" y="15"/>
                  </a:cubicBezTo>
                  <a:cubicBezTo>
                    <a:pt x="329" y="15"/>
                    <a:pt x="327" y="15"/>
                    <a:pt x="326" y="15"/>
                  </a:cubicBezTo>
                  <a:cubicBezTo>
                    <a:pt x="325" y="15"/>
                    <a:pt x="323" y="15"/>
                    <a:pt x="322" y="15"/>
                  </a:cubicBezTo>
                  <a:cubicBezTo>
                    <a:pt x="318" y="16"/>
                    <a:pt x="314" y="19"/>
                    <a:pt x="310" y="21"/>
                  </a:cubicBezTo>
                  <a:cubicBezTo>
                    <a:pt x="309" y="22"/>
                    <a:pt x="308" y="23"/>
                    <a:pt x="307" y="24"/>
                  </a:cubicBezTo>
                  <a:cubicBezTo>
                    <a:pt x="296" y="31"/>
                    <a:pt x="290" y="45"/>
                    <a:pt x="292" y="57"/>
                  </a:cubicBezTo>
                  <a:cubicBezTo>
                    <a:pt x="293" y="59"/>
                    <a:pt x="294" y="62"/>
                    <a:pt x="296" y="64"/>
                  </a:cubicBezTo>
                  <a:cubicBezTo>
                    <a:pt x="297" y="66"/>
                    <a:pt x="299" y="68"/>
                    <a:pt x="299" y="71"/>
                  </a:cubicBezTo>
                  <a:cubicBezTo>
                    <a:pt x="299" y="76"/>
                    <a:pt x="296" y="81"/>
                    <a:pt x="293" y="85"/>
                  </a:cubicBezTo>
                  <a:cubicBezTo>
                    <a:pt x="290" y="90"/>
                    <a:pt x="285" y="93"/>
                    <a:pt x="280" y="95"/>
                  </a:cubicBezTo>
                  <a:cubicBezTo>
                    <a:pt x="278" y="96"/>
                    <a:pt x="275" y="97"/>
                    <a:pt x="273" y="97"/>
                  </a:cubicBezTo>
                  <a:cubicBezTo>
                    <a:pt x="272" y="97"/>
                    <a:pt x="272" y="97"/>
                    <a:pt x="271" y="97"/>
                  </a:cubicBezTo>
                  <a:cubicBezTo>
                    <a:pt x="268" y="96"/>
                    <a:pt x="266" y="96"/>
                    <a:pt x="263" y="94"/>
                  </a:cubicBezTo>
                  <a:cubicBezTo>
                    <a:pt x="263" y="94"/>
                    <a:pt x="263" y="94"/>
                    <a:pt x="262" y="93"/>
                  </a:cubicBezTo>
                  <a:cubicBezTo>
                    <a:pt x="261" y="93"/>
                    <a:pt x="260" y="92"/>
                    <a:pt x="260" y="91"/>
                  </a:cubicBezTo>
                  <a:cubicBezTo>
                    <a:pt x="258" y="89"/>
                    <a:pt x="257" y="88"/>
                    <a:pt x="256" y="87"/>
                  </a:cubicBezTo>
                  <a:cubicBezTo>
                    <a:pt x="255" y="86"/>
                    <a:pt x="254" y="86"/>
                    <a:pt x="254" y="85"/>
                  </a:cubicBezTo>
                  <a:cubicBezTo>
                    <a:pt x="253" y="85"/>
                    <a:pt x="253" y="84"/>
                    <a:pt x="252" y="84"/>
                  </a:cubicBezTo>
                  <a:cubicBezTo>
                    <a:pt x="252" y="84"/>
                    <a:pt x="251" y="83"/>
                    <a:pt x="251" y="83"/>
                  </a:cubicBezTo>
                  <a:cubicBezTo>
                    <a:pt x="250" y="82"/>
                    <a:pt x="249" y="81"/>
                    <a:pt x="247" y="80"/>
                  </a:cubicBezTo>
                  <a:cubicBezTo>
                    <a:pt x="246" y="80"/>
                    <a:pt x="246" y="79"/>
                    <a:pt x="245" y="79"/>
                  </a:cubicBezTo>
                  <a:cubicBezTo>
                    <a:pt x="242" y="78"/>
                    <a:pt x="240" y="77"/>
                    <a:pt x="238" y="77"/>
                  </a:cubicBezTo>
                  <a:cubicBezTo>
                    <a:pt x="237" y="76"/>
                    <a:pt x="235" y="75"/>
                    <a:pt x="234" y="75"/>
                  </a:cubicBezTo>
                  <a:cubicBezTo>
                    <a:pt x="232" y="74"/>
                    <a:pt x="231" y="73"/>
                    <a:pt x="229" y="72"/>
                  </a:cubicBezTo>
                  <a:cubicBezTo>
                    <a:pt x="226" y="72"/>
                    <a:pt x="223" y="71"/>
                    <a:pt x="219" y="69"/>
                  </a:cubicBezTo>
                  <a:cubicBezTo>
                    <a:pt x="218" y="69"/>
                    <a:pt x="216" y="68"/>
                    <a:pt x="214" y="68"/>
                  </a:cubicBezTo>
                  <a:cubicBezTo>
                    <a:pt x="213" y="68"/>
                    <a:pt x="211" y="68"/>
                    <a:pt x="210" y="67"/>
                  </a:cubicBezTo>
                  <a:cubicBezTo>
                    <a:pt x="207" y="66"/>
                    <a:pt x="205" y="66"/>
                    <a:pt x="202" y="66"/>
                  </a:cubicBezTo>
                  <a:cubicBezTo>
                    <a:pt x="201" y="66"/>
                    <a:pt x="200" y="65"/>
                    <a:pt x="199" y="65"/>
                  </a:cubicBezTo>
                  <a:cubicBezTo>
                    <a:pt x="198" y="65"/>
                    <a:pt x="196" y="65"/>
                    <a:pt x="195" y="65"/>
                  </a:cubicBezTo>
                  <a:cubicBezTo>
                    <a:pt x="193" y="64"/>
                    <a:pt x="191" y="64"/>
                    <a:pt x="189" y="64"/>
                  </a:cubicBezTo>
                  <a:cubicBezTo>
                    <a:pt x="186" y="64"/>
                    <a:pt x="184" y="63"/>
                    <a:pt x="182" y="61"/>
                  </a:cubicBezTo>
                  <a:cubicBezTo>
                    <a:pt x="181" y="61"/>
                    <a:pt x="181" y="61"/>
                    <a:pt x="181" y="61"/>
                  </a:cubicBezTo>
                  <a:cubicBezTo>
                    <a:pt x="180" y="60"/>
                    <a:pt x="178" y="59"/>
                    <a:pt x="177" y="58"/>
                  </a:cubicBezTo>
                  <a:cubicBezTo>
                    <a:pt x="176" y="57"/>
                    <a:pt x="174" y="55"/>
                    <a:pt x="173" y="52"/>
                  </a:cubicBezTo>
                  <a:cubicBezTo>
                    <a:pt x="171" y="48"/>
                    <a:pt x="170" y="44"/>
                    <a:pt x="170" y="41"/>
                  </a:cubicBezTo>
                  <a:cubicBezTo>
                    <a:pt x="170" y="40"/>
                    <a:pt x="170" y="39"/>
                    <a:pt x="169" y="39"/>
                  </a:cubicBezTo>
                  <a:cubicBezTo>
                    <a:pt x="169" y="35"/>
                    <a:pt x="169" y="31"/>
                    <a:pt x="165" y="28"/>
                  </a:cubicBezTo>
                  <a:cubicBezTo>
                    <a:pt x="161" y="25"/>
                    <a:pt x="158" y="25"/>
                    <a:pt x="154" y="25"/>
                  </a:cubicBezTo>
                  <a:cubicBezTo>
                    <a:pt x="153" y="25"/>
                    <a:pt x="152" y="25"/>
                    <a:pt x="152" y="25"/>
                  </a:cubicBezTo>
                  <a:cubicBezTo>
                    <a:pt x="147" y="25"/>
                    <a:pt x="144" y="24"/>
                    <a:pt x="141" y="22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37" y="18"/>
                    <a:pt x="134" y="16"/>
                    <a:pt x="130" y="15"/>
                  </a:cubicBezTo>
                  <a:cubicBezTo>
                    <a:pt x="128" y="15"/>
                    <a:pt x="126" y="15"/>
                    <a:pt x="125" y="14"/>
                  </a:cubicBezTo>
                  <a:cubicBezTo>
                    <a:pt x="122" y="14"/>
                    <a:pt x="120" y="13"/>
                    <a:pt x="117" y="12"/>
                  </a:cubicBezTo>
                  <a:cubicBezTo>
                    <a:pt x="116" y="12"/>
                    <a:pt x="114" y="12"/>
                    <a:pt x="113" y="12"/>
                  </a:cubicBezTo>
                  <a:cubicBezTo>
                    <a:pt x="111" y="11"/>
                    <a:pt x="109" y="10"/>
                    <a:pt x="107" y="10"/>
                  </a:cubicBezTo>
                  <a:cubicBezTo>
                    <a:pt x="106" y="10"/>
                    <a:pt x="105" y="10"/>
                    <a:pt x="104" y="11"/>
                  </a:cubicBezTo>
                  <a:cubicBezTo>
                    <a:pt x="103" y="11"/>
                    <a:pt x="102" y="12"/>
                    <a:pt x="101" y="12"/>
                  </a:cubicBezTo>
                  <a:cubicBezTo>
                    <a:pt x="100" y="12"/>
                    <a:pt x="99" y="13"/>
                    <a:pt x="99" y="13"/>
                  </a:cubicBezTo>
                  <a:cubicBezTo>
                    <a:pt x="98" y="13"/>
                    <a:pt x="96" y="14"/>
                    <a:pt x="95" y="14"/>
                  </a:cubicBezTo>
                  <a:cubicBezTo>
                    <a:pt x="94" y="14"/>
                    <a:pt x="94" y="14"/>
                    <a:pt x="93" y="13"/>
                  </a:cubicBezTo>
                  <a:cubicBezTo>
                    <a:pt x="90" y="13"/>
                    <a:pt x="85" y="13"/>
                    <a:pt x="82" y="11"/>
                  </a:cubicBezTo>
                  <a:cubicBezTo>
                    <a:pt x="80" y="10"/>
                    <a:pt x="79" y="9"/>
                    <a:pt x="77" y="8"/>
                  </a:cubicBezTo>
                  <a:cubicBezTo>
                    <a:pt x="76" y="7"/>
                    <a:pt x="75" y="6"/>
                    <a:pt x="74" y="6"/>
                  </a:cubicBezTo>
                  <a:cubicBezTo>
                    <a:pt x="71" y="4"/>
                    <a:pt x="69" y="4"/>
                    <a:pt x="67" y="3"/>
                  </a:cubicBezTo>
                  <a:cubicBezTo>
                    <a:pt x="66" y="3"/>
                    <a:pt x="65" y="3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0" y="9"/>
                    <a:pt x="59" y="15"/>
                    <a:pt x="59" y="20"/>
                  </a:cubicBezTo>
                  <a:cubicBezTo>
                    <a:pt x="59" y="22"/>
                    <a:pt x="59" y="22"/>
                    <a:pt x="60" y="23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3" y="27"/>
                    <a:pt x="62" y="28"/>
                    <a:pt x="61" y="29"/>
                  </a:cubicBezTo>
                  <a:cubicBezTo>
                    <a:pt x="61" y="29"/>
                    <a:pt x="60" y="30"/>
                    <a:pt x="58" y="31"/>
                  </a:cubicBezTo>
                  <a:cubicBezTo>
                    <a:pt x="58" y="31"/>
                    <a:pt x="58" y="31"/>
                    <a:pt x="57" y="31"/>
                  </a:cubicBezTo>
                  <a:cubicBezTo>
                    <a:pt x="57" y="31"/>
                    <a:pt x="56" y="32"/>
                    <a:pt x="55" y="32"/>
                  </a:cubicBezTo>
                  <a:cubicBezTo>
                    <a:pt x="55" y="32"/>
                    <a:pt x="54" y="33"/>
                    <a:pt x="53" y="33"/>
                  </a:cubicBezTo>
                  <a:cubicBezTo>
                    <a:pt x="52" y="34"/>
                    <a:pt x="51" y="34"/>
                    <a:pt x="50" y="35"/>
                  </a:cubicBezTo>
                  <a:cubicBezTo>
                    <a:pt x="48" y="35"/>
                    <a:pt x="46" y="36"/>
                    <a:pt x="45" y="37"/>
                  </a:cubicBezTo>
                  <a:cubicBezTo>
                    <a:pt x="44" y="38"/>
                    <a:pt x="43" y="39"/>
                    <a:pt x="42" y="41"/>
                  </a:cubicBezTo>
                  <a:cubicBezTo>
                    <a:pt x="41" y="42"/>
                    <a:pt x="40" y="43"/>
                    <a:pt x="38" y="44"/>
                  </a:cubicBezTo>
                  <a:cubicBezTo>
                    <a:pt x="38" y="44"/>
                    <a:pt x="38" y="44"/>
                    <a:pt x="37" y="44"/>
                  </a:cubicBezTo>
                  <a:cubicBezTo>
                    <a:pt x="36" y="45"/>
                    <a:pt x="36" y="46"/>
                    <a:pt x="35" y="47"/>
                  </a:cubicBezTo>
                  <a:cubicBezTo>
                    <a:pt x="35" y="47"/>
                    <a:pt x="35" y="48"/>
                    <a:pt x="35" y="48"/>
                  </a:cubicBezTo>
                  <a:cubicBezTo>
                    <a:pt x="35" y="49"/>
                    <a:pt x="35" y="50"/>
                    <a:pt x="33" y="51"/>
                  </a:cubicBezTo>
                  <a:cubicBezTo>
                    <a:pt x="32" y="51"/>
                    <a:pt x="31" y="51"/>
                    <a:pt x="30" y="52"/>
                  </a:cubicBezTo>
                  <a:cubicBezTo>
                    <a:pt x="28" y="52"/>
                    <a:pt x="27" y="52"/>
                    <a:pt x="25" y="55"/>
                  </a:cubicBezTo>
                  <a:cubicBezTo>
                    <a:pt x="25" y="55"/>
                    <a:pt x="25" y="55"/>
                    <a:pt x="24" y="56"/>
                  </a:cubicBezTo>
                  <a:cubicBezTo>
                    <a:pt x="24" y="57"/>
                    <a:pt x="23" y="58"/>
                    <a:pt x="23" y="60"/>
                  </a:cubicBezTo>
                  <a:cubicBezTo>
                    <a:pt x="23" y="60"/>
                    <a:pt x="23" y="61"/>
                    <a:pt x="24" y="62"/>
                  </a:cubicBezTo>
                  <a:cubicBezTo>
                    <a:pt x="24" y="63"/>
                    <a:pt x="24" y="64"/>
                    <a:pt x="24" y="65"/>
                  </a:cubicBezTo>
                  <a:cubicBezTo>
                    <a:pt x="24" y="67"/>
                    <a:pt x="25" y="68"/>
                    <a:pt x="25" y="69"/>
                  </a:cubicBezTo>
                  <a:cubicBezTo>
                    <a:pt x="26" y="70"/>
                    <a:pt x="26" y="70"/>
                    <a:pt x="26" y="70"/>
                  </a:cubicBezTo>
                  <a:cubicBezTo>
                    <a:pt x="27" y="74"/>
                    <a:pt x="27" y="81"/>
                    <a:pt x="24" y="85"/>
                  </a:cubicBezTo>
                  <a:cubicBezTo>
                    <a:pt x="24" y="86"/>
                    <a:pt x="22" y="87"/>
                    <a:pt x="21" y="88"/>
                  </a:cubicBezTo>
                  <a:cubicBezTo>
                    <a:pt x="20" y="89"/>
                    <a:pt x="19" y="90"/>
                    <a:pt x="19" y="91"/>
                  </a:cubicBezTo>
                  <a:cubicBezTo>
                    <a:pt x="18" y="92"/>
                    <a:pt x="17" y="93"/>
                    <a:pt x="17" y="93"/>
                  </a:cubicBezTo>
                  <a:cubicBezTo>
                    <a:pt x="16" y="94"/>
                    <a:pt x="16" y="96"/>
                    <a:pt x="14" y="97"/>
                  </a:cubicBezTo>
                  <a:cubicBezTo>
                    <a:pt x="11" y="99"/>
                    <a:pt x="9" y="100"/>
                    <a:pt x="7" y="101"/>
                  </a:cubicBezTo>
                  <a:cubicBezTo>
                    <a:pt x="5" y="102"/>
                    <a:pt x="3" y="103"/>
                    <a:pt x="2" y="104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4" y="110"/>
                    <a:pt x="5" y="113"/>
                    <a:pt x="7" y="115"/>
                  </a:cubicBezTo>
                  <a:cubicBezTo>
                    <a:pt x="7" y="116"/>
                    <a:pt x="8" y="117"/>
                    <a:pt x="9" y="118"/>
                  </a:cubicBezTo>
                  <a:cubicBezTo>
                    <a:pt x="10" y="120"/>
                    <a:pt x="12" y="122"/>
                    <a:pt x="12" y="124"/>
                  </a:cubicBezTo>
                  <a:cubicBezTo>
                    <a:pt x="13" y="125"/>
                    <a:pt x="12" y="126"/>
                    <a:pt x="12" y="127"/>
                  </a:cubicBezTo>
                  <a:cubicBezTo>
                    <a:pt x="12" y="127"/>
                    <a:pt x="12" y="128"/>
                    <a:pt x="12" y="128"/>
                  </a:cubicBezTo>
                  <a:cubicBezTo>
                    <a:pt x="12" y="130"/>
                    <a:pt x="13" y="131"/>
                    <a:pt x="13" y="133"/>
                  </a:cubicBezTo>
                  <a:cubicBezTo>
                    <a:pt x="14" y="133"/>
                    <a:pt x="14" y="134"/>
                    <a:pt x="14" y="134"/>
                  </a:cubicBezTo>
                  <a:cubicBezTo>
                    <a:pt x="15" y="136"/>
                    <a:pt x="15" y="139"/>
                    <a:pt x="15" y="141"/>
                  </a:cubicBezTo>
                  <a:cubicBezTo>
                    <a:pt x="16" y="147"/>
                    <a:pt x="15" y="151"/>
                    <a:pt x="14" y="156"/>
                  </a:cubicBezTo>
                  <a:cubicBezTo>
                    <a:pt x="13" y="161"/>
                    <a:pt x="12" y="167"/>
                    <a:pt x="14" y="170"/>
                  </a:cubicBezTo>
                  <a:cubicBezTo>
                    <a:pt x="15" y="171"/>
                    <a:pt x="15" y="171"/>
                    <a:pt x="16" y="172"/>
                  </a:cubicBezTo>
                  <a:cubicBezTo>
                    <a:pt x="17" y="173"/>
                    <a:pt x="18" y="174"/>
                    <a:pt x="18" y="175"/>
                  </a:cubicBezTo>
                  <a:cubicBezTo>
                    <a:pt x="19" y="177"/>
                    <a:pt x="18" y="180"/>
                    <a:pt x="17" y="181"/>
                  </a:cubicBezTo>
                  <a:cubicBezTo>
                    <a:pt x="16" y="185"/>
                    <a:pt x="16" y="185"/>
                    <a:pt x="16" y="185"/>
                  </a:cubicBezTo>
                  <a:cubicBezTo>
                    <a:pt x="15" y="186"/>
                    <a:pt x="14" y="188"/>
                    <a:pt x="14" y="190"/>
                  </a:cubicBezTo>
                  <a:cubicBezTo>
                    <a:pt x="12" y="195"/>
                    <a:pt x="11" y="199"/>
                    <a:pt x="14" y="203"/>
                  </a:cubicBezTo>
                  <a:cubicBezTo>
                    <a:pt x="15" y="205"/>
                    <a:pt x="16" y="207"/>
                    <a:pt x="16" y="209"/>
                  </a:cubicBezTo>
                  <a:cubicBezTo>
                    <a:pt x="17" y="213"/>
                    <a:pt x="17" y="218"/>
                    <a:pt x="17" y="223"/>
                  </a:cubicBezTo>
                  <a:cubicBezTo>
                    <a:pt x="15" y="223"/>
                    <a:pt x="13" y="225"/>
                    <a:pt x="11" y="226"/>
                  </a:cubicBezTo>
                  <a:cubicBezTo>
                    <a:pt x="11" y="226"/>
                    <a:pt x="10" y="227"/>
                    <a:pt x="9" y="227"/>
                  </a:cubicBezTo>
                  <a:cubicBezTo>
                    <a:pt x="6" y="229"/>
                    <a:pt x="4" y="231"/>
                    <a:pt x="3" y="233"/>
                  </a:cubicBezTo>
                  <a:cubicBezTo>
                    <a:pt x="3" y="234"/>
                    <a:pt x="3" y="236"/>
                    <a:pt x="5" y="238"/>
                  </a:cubicBezTo>
                  <a:cubicBezTo>
                    <a:pt x="6" y="240"/>
                    <a:pt x="7" y="242"/>
                    <a:pt x="9" y="244"/>
                  </a:cubicBezTo>
                  <a:cubicBezTo>
                    <a:pt x="10" y="245"/>
                    <a:pt x="11" y="247"/>
                    <a:pt x="12" y="248"/>
                  </a:cubicBezTo>
                  <a:cubicBezTo>
                    <a:pt x="13" y="249"/>
                    <a:pt x="14" y="250"/>
                    <a:pt x="15" y="251"/>
                  </a:cubicBezTo>
                  <a:cubicBezTo>
                    <a:pt x="17" y="254"/>
                    <a:pt x="19" y="257"/>
                    <a:pt x="20" y="260"/>
                  </a:cubicBezTo>
                  <a:cubicBezTo>
                    <a:pt x="21" y="263"/>
                    <a:pt x="21" y="266"/>
                    <a:pt x="21" y="270"/>
                  </a:cubicBezTo>
                  <a:cubicBezTo>
                    <a:pt x="21" y="272"/>
                    <a:pt x="21" y="274"/>
                    <a:pt x="22" y="276"/>
                  </a:cubicBezTo>
                  <a:cubicBezTo>
                    <a:pt x="22" y="277"/>
                    <a:pt x="22" y="277"/>
                    <a:pt x="22" y="277"/>
                  </a:cubicBezTo>
                  <a:cubicBezTo>
                    <a:pt x="22" y="278"/>
                    <a:pt x="22" y="278"/>
                    <a:pt x="22" y="278"/>
                  </a:cubicBezTo>
                  <a:cubicBezTo>
                    <a:pt x="23" y="278"/>
                    <a:pt x="23" y="278"/>
                    <a:pt x="23" y="279"/>
                  </a:cubicBezTo>
                  <a:cubicBezTo>
                    <a:pt x="23" y="279"/>
                    <a:pt x="23" y="280"/>
                    <a:pt x="24" y="280"/>
                  </a:cubicBezTo>
                  <a:cubicBezTo>
                    <a:pt x="24" y="280"/>
                    <a:pt x="25" y="281"/>
                    <a:pt x="25" y="281"/>
                  </a:cubicBezTo>
                  <a:cubicBezTo>
                    <a:pt x="26" y="281"/>
                    <a:pt x="26" y="282"/>
                    <a:pt x="27" y="282"/>
                  </a:cubicBezTo>
                  <a:cubicBezTo>
                    <a:pt x="27" y="283"/>
                    <a:pt x="27" y="284"/>
                    <a:pt x="27" y="284"/>
                  </a:cubicBezTo>
                  <a:cubicBezTo>
                    <a:pt x="27" y="285"/>
                    <a:pt x="27" y="286"/>
                    <a:pt x="27" y="286"/>
                  </a:cubicBezTo>
                  <a:cubicBezTo>
                    <a:pt x="28" y="287"/>
                    <a:pt x="28" y="287"/>
                    <a:pt x="29" y="288"/>
                  </a:cubicBezTo>
                  <a:cubicBezTo>
                    <a:pt x="29" y="288"/>
                    <a:pt x="30" y="288"/>
                    <a:pt x="30" y="288"/>
                  </a:cubicBezTo>
                  <a:cubicBezTo>
                    <a:pt x="31" y="289"/>
                    <a:pt x="31" y="289"/>
                    <a:pt x="31" y="289"/>
                  </a:cubicBezTo>
                  <a:cubicBezTo>
                    <a:pt x="32" y="290"/>
                    <a:pt x="32" y="290"/>
                    <a:pt x="34" y="290"/>
                  </a:cubicBezTo>
                  <a:cubicBezTo>
                    <a:pt x="34" y="290"/>
                    <a:pt x="34" y="290"/>
                    <a:pt x="35" y="290"/>
                  </a:cubicBezTo>
                  <a:cubicBezTo>
                    <a:pt x="36" y="290"/>
                    <a:pt x="36" y="290"/>
                    <a:pt x="37" y="290"/>
                  </a:cubicBezTo>
                  <a:cubicBezTo>
                    <a:pt x="38" y="289"/>
                    <a:pt x="39" y="289"/>
                    <a:pt x="41" y="289"/>
                  </a:cubicBezTo>
                  <a:cubicBezTo>
                    <a:pt x="42" y="289"/>
                    <a:pt x="43" y="289"/>
                    <a:pt x="44" y="289"/>
                  </a:cubicBezTo>
                  <a:cubicBezTo>
                    <a:pt x="65" y="296"/>
                    <a:pt x="65" y="296"/>
                    <a:pt x="65" y="296"/>
                  </a:cubicBezTo>
                  <a:cubicBezTo>
                    <a:pt x="75" y="322"/>
                    <a:pt x="75" y="322"/>
                    <a:pt x="75" y="322"/>
                  </a:cubicBezTo>
                  <a:cubicBezTo>
                    <a:pt x="76" y="322"/>
                    <a:pt x="76" y="322"/>
                    <a:pt x="76" y="322"/>
                  </a:cubicBezTo>
                  <a:cubicBezTo>
                    <a:pt x="107" y="328"/>
                    <a:pt x="121" y="332"/>
                    <a:pt x="122" y="334"/>
                  </a:cubicBezTo>
                  <a:cubicBezTo>
                    <a:pt x="141" y="352"/>
                    <a:pt x="141" y="352"/>
                    <a:pt x="141" y="352"/>
                  </a:cubicBezTo>
                  <a:cubicBezTo>
                    <a:pt x="190" y="324"/>
                    <a:pt x="190" y="324"/>
                    <a:pt x="190" y="324"/>
                  </a:cubicBezTo>
                  <a:cubicBezTo>
                    <a:pt x="421" y="453"/>
                    <a:pt x="421" y="453"/>
                    <a:pt x="421" y="453"/>
                  </a:cubicBezTo>
                  <a:cubicBezTo>
                    <a:pt x="421" y="450"/>
                    <a:pt x="421" y="450"/>
                    <a:pt x="421" y="450"/>
                  </a:cubicBezTo>
                  <a:lnTo>
                    <a:pt x="420" y="438"/>
                  </a:ln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0" name="Freeform 39"/>
            <p:cNvSpPr>
              <a:spLocks/>
            </p:cNvSpPr>
            <p:nvPr/>
          </p:nvSpPr>
          <p:spPr bwMode="auto">
            <a:xfrm>
              <a:off x="8741358" y="3938609"/>
              <a:ext cx="93744" cy="106844"/>
            </a:xfrm>
            <a:custGeom>
              <a:avLst/>
              <a:gdLst>
                <a:gd name="T0" fmla="*/ 30 w 35"/>
                <a:gd name="T1" fmla="*/ 5 h 43"/>
                <a:gd name="T2" fmla="*/ 28 w 35"/>
                <a:gd name="T3" fmla="*/ 0 h 43"/>
                <a:gd name="T4" fmla="*/ 27 w 35"/>
                <a:gd name="T5" fmla="*/ 0 h 43"/>
                <a:gd name="T6" fmla="*/ 12 w 35"/>
                <a:gd name="T7" fmla="*/ 8 h 43"/>
                <a:gd name="T8" fmla="*/ 6 w 35"/>
                <a:gd name="T9" fmla="*/ 12 h 43"/>
                <a:gd name="T10" fmla="*/ 5 w 35"/>
                <a:gd name="T11" fmla="*/ 12 h 43"/>
                <a:gd name="T12" fmla="*/ 4 w 35"/>
                <a:gd name="T13" fmla="*/ 13 h 43"/>
                <a:gd name="T14" fmla="*/ 1 w 35"/>
                <a:gd name="T15" fmla="*/ 20 h 43"/>
                <a:gd name="T16" fmla="*/ 0 w 35"/>
                <a:gd name="T17" fmla="*/ 21 h 43"/>
                <a:gd name="T18" fmla="*/ 1 w 35"/>
                <a:gd name="T19" fmla="*/ 22 h 43"/>
                <a:gd name="T20" fmla="*/ 1 w 35"/>
                <a:gd name="T21" fmla="*/ 23 h 43"/>
                <a:gd name="T22" fmla="*/ 2 w 35"/>
                <a:gd name="T23" fmla="*/ 26 h 43"/>
                <a:gd name="T24" fmla="*/ 3 w 35"/>
                <a:gd name="T25" fmla="*/ 27 h 43"/>
                <a:gd name="T26" fmla="*/ 3 w 35"/>
                <a:gd name="T27" fmla="*/ 28 h 43"/>
                <a:gd name="T28" fmla="*/ 4 w 35"/>
                <a:gd name="T29" fmla="*/ 36 h 43"/>
                <a:gd name="T30" fmla="*/ 4 w 35"/>
                <a:gd name="T31" fmla="*/ 42 h 43"/>
                <a:gd name="T32" fmla="*/ 4 w 35"/>
                <a:gd name="T33" fmla="*/ 43 h 43"/>
                <a:gd name="T34" fmla="*/ 18 w 35"/>
                <a:gd name="T35" fmla="*/ 43 h 43"/>
                <a:gd name="T36" fmla="*/ 18 w 35"/>
                <a:gd name="T37" fmla="*/ 41 h 43"/>
                <a:gd name="T38" fmla="*/ 18 w 35"/>
                <a:gd name="T39" fmla="*/ 36 h 43"/>
                <a:gd name="T40" fmla="*/ 18 w 35"/>
                <a:gd name="T41" fmla="*/ 25 h 43"/>
                <a:gd name="T42" fmla="*/ 18 w 35"/>
                <a:gd name="T43" fmla="*/ 23 h 43"/>
                <a:gd name="T44" fmla="*/ 18 w 35"/>
                <a:gd name="T45" fmla="*/ 21 h 43"/>
                <a:gd name="T46" fmla="*/ 21 w 35"/>
                <a:gd name="T47" fmla="*/ 17 h 43"/>
                <a:gd name="T48" fmla="*/ 24 w 35"/>
                <a:gd name="T49" fmla="*/ 14 h 43"/>
                <a:gd name="T50" fmla="*/ 24 w 35"/>
                <a:gd name="T51" fmla="*/ 12 h 43"/>
                <a:gd name="T52" fmla="*/ 28 w 35"/>
                <a:gd name="T53" fmla="*/ 9 h 43"/>
                <a:gd name="T54" fmla="*/ 30 w 35"/>
                <a:gd name="T55" fmla="*/ 8 h 43"/>
                <a:gd name="T56" fmla="*/ 35 w 35"/>
                <a:gd name="T57" fmla="*/ 8 h 43"/>
                <a:gd name="T58" fmla="*/ 30 w 35"/>
                <a:gd name="T59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" h="43">
                  <a:moveTo>
                    <a:pt x="30" y="5"/>
                  </a:moveTo>
                  <a:cubicBezTo>
                    <a:pt x="30" y="3"/>
                    <a:pt x="30" y="1"/>
                    <a:pt x="28" y="0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23" y="0"/>
                    <a:pt x="18" y="4"/>
                    <a:pt x="12" y="8"/>
                  </a:cubicBezTo>
                  <a:cubicBezTo>
                    <a:pt x="9" y="10"/>
                    <a:pt x="7" y="11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5"/>
                    <a:pt x="2" y="18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1" y="23"/>
                    <a:pt x="1" y="23"/>
                  </a:cubicBezTo>
                  <a:cubicBezTo>
                    <a:pt x="1" y="24"/>
                    <a:pt x="2" y="25"/>
                    <a:pt x="2" y="26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5" y="31"/>
                    <a:pt x="5" y="33"/>
                    <a:pt x="4" y="36"/>
                  </a:cubicBezTo>
                  <a:cubicBezTo>
                    <a:pt x="4" y="38"/>
                    <a:pt x="4" y="40"/>
                    <a:pt x="4" y="42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8" y="40"/>
                    <a:pt x="18" y="38"/>
                    <a:pt x="18" y="36"/>
                  </a:cubicBezTo>
                  <a:cubicBezTo>
                    <a:pt x="18" y="33"/>
                    <a:pt x="17" y="29"/>
                    <a:pt x="18" y="25"/>
                  </a:cubicBezTo>
                  <a:cubicBezTo>
                    <a:pt x="18" y="24"/>
                    <a:pt x="18" y="24"/>
                    <a:pt x="18" y="23"/>
                  </a:cubicBezTo>
                  <a:cubicBezTo>
                    <a:pt x="18" y="22"/>
                    <a:pt x="17" y="21"/>
                    <a:pt x="18" y="21"/>
                  </a:cubicBezTo>
                  <a:cubicBezTo>
                    <a:pt x="18" y="19"/>
                    <a:pt x="20" y="18"/>
                    <a:pt x="21" y="17"/>
                  </a:cubicBezTo>
                  <a:cubicBezTo>
                    <a:pt x="22" y="16"/>
                    <a:pt x="23" y="15"/>
                    <a:pt x="24" y="14"/>
                  </a:cubicBezTo>
                  <a:cubicBezTo>
                    <a:pt x="24" y="13"/>
                    <a:pt x="24" y="13"/>
                    <a:pt x="24" y="12"/>
                  </a:cubicBezTo>
                  <a:cubicBezTo>
                    <a:pt x="25" y="11"/>
                    <a:pt x="26" y="10"/>
                    <a:pt x="28" y="9"/>
                  </a:cubicBezTo>
                  <a:cubicBezTo>
                    <a:pt x="28" y="9"/>
                    <a:pt x="29" y="8"/>
                    <a:pt x="30" y="8"/>
                  </a:cubicBezTo>
                  <a:cubicBezTo>
                    <a:pt x="35" y="8"/>
                    <a:pt x="35" y="8"/>
                    <a:pt x="35" y="8"/>
                  </a:cubicBezTo>
                  <a:lnTo>
                    <a:pt x="30" y="5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1" name="Freeform 41"/>
            <p:cNvSpPr>
              <a:spLocks/>
            </p:cNvSpPr>
            <p:nvPr/>
          </p:nvSpPr>
          <p:spPr bwMode="auto">
            <a:xfrm>
              <a:off x="10068681" y="3767383"/>
              <a:ext cx="156243" cy="179444"/>
            </a:xfrm>
            <a:custGeom>
              <a:avLst/>
              <a:gdLst>
                <a:gd name="T0" fmla="*/ 55 w 58"/>
                <a:gd name="T1" fmla="*/ 24 h 72"/>
                <a:gd name="T2" fmla="*/ 51 w 58"/>
                <a:gd name="T3" fmla="*/ 21 h 72"/>
                <a:gd name="T4" fmla="*/ 49 w 58"/>
                <a:gd name="T5" fmla="*/ 20 h 72"/>
                <a:gd name="T6" fmla="*/ 46 w 58"/>
                <a:gd name="T7" fmla="*/ 19 h 72"/>
                <a:gd name="T8" fmla="*/ 46 w 58"/>
                <a:gd name="T9" fmla="*/ 12 h 72"/>
                <a:gd name="T10" fmla="*/ 47 w 58"/>
                <a:gd name="T11" fmla="*/ 9 h 72"/>
                <a:gd name="T12" fmla="*/ 46 w 58"/>
                <a:gd name="T13" fmla="*/ 7 h 72"/>
                <a:gd name="T14" fmla="*/ 47 w 58"/>
                <a:gd name="T15" fmla="*/ 4 h 72"/>
                <a:gd name="T16" fmla="*/ 48 w 58"/>
                <a:gd name="T17" fmla="*/ 2 h 72"/>
                <a:gd name="T18" fmla="*/ 46 w 58"/>
                <a:gd name="T19" fmla="*/ 1 h 72"/>
                <a:gd name="T20" fmla="*/ 43 w 58"/>
                <a:gd name="T21" fmla="*/ 0 h 72"/>
                <a:gd name="T22" fmla="*/ 43 w 58"/>
                <a:gd name="T23" fmla="*/ 0 h 72"/>
                <a:gd name="T24" fmla="*/ 38 w 58"/>
                <a:gd name="T25" fmla="*/ 1 h 72"/>
                <a:gd name="T26" fmla="*/ 35 w 58"/>
                <a:gd name="T27" fmla="*/ 3 h 72"/>
                <a:gd name="T28" fmla="*/ 33 w 58"/>
                <a:gd name="T29" fmla="*/ 3 h 72"/>
                <a:gd name="T30" fmla="*/ 29 w 58"/>
                <a:gd name="T31" fmla="*/ 6 h 72"/>
                <a:gd name="T32" fmla="*/ 29 w 58"/>
                <a:gd name="T33" fmla="*/ 9 h 72"/>
                <a:gd name="T34" fmla="*/ 25 w 58"/>
                <a:gd name="T35" fmla="*/ 14 h 72"/>
                <a:gd name="T36" fmla="*/ 18 w 58"/>
                <a:gd name="T37" fmla="*/ 16 h 72"/>
                <a:gd name="T38" fmla="*/ 15 w 58"/>
                <a:gd name="T39" fmla="*/ 15 h 72"/>
                <a:gd name="T40" fmla="*/ 12 w 58"/>
                <a:gd name="T41" fmla="*/ 12 h 72"/>
                <a:gd name="T42" fmla="*/ 8 w 58"/>
                <a:gd name="T43" fmla="*/ 8 h 72"/>
                <a:gd name="T44" fmla="*/ 7 w 58"/>
                <a:gd name="T45" fmla="*/ 8 h 72"/>
                <a:gd name="T46" fmla="*/ 1 w 58"/>
                <a:gd name="T47" fmla="*/ 13 h 72"/>
                <a:gd name="T48" fmla="*/ 0 w 58"/>
                <a:gd name="T49" fmla="*/ 14 h 72"/>
                <a:gd name="T50" fmla="*/ 1 w 58"/>
                <a:gd name="T51" fmla="*/ 15 h 72"/>
                <a:gd name="T52" fmla="*/ 6 w 58"/>
                <a:gd name="T53" fmla="*/ 23 h 72"/>
                <a:gd name="T54" fmla="*/ 8 w 58"/>
                <a:gd name="T55" fmla="*/ 30 h 72"/>
                <a:gd name="T56" fmla="*/ 8 w 58"/>
                <a:gd name="T57" fmla="*/ 32 h 72"/>
                <a:gd name="T58" fmla="*/ 8 w 58"/>
                <a:gd name="T59" fmla="*/ 36 h 72"/>
                <a:gd name="T60" fmla="*/ 8 w 58"/>
                <a:gd name="T61" fmla="*/ 49 h 72"/>
                <a:gd name="T62" fmla="*/ 8 w 58"/>
                <a:gd name="T63" fmla="*/ 51 h 72"/>
                <a:gd name="T64" fmla="*/ 9 w 58"/>
                <a:gd name="T65" fmla="*/ 51 h 72"/>
                <a:gd name="T66" fmla="*/ 9 w 58"/>
                <a:gd name="T67" fmla="*/ 51 h 72"/>
                <a:gd name="T68" fmla="*/ 19 w 58"/>
                <a:gd name="T69" fmla="*/ 68 h 72"/>
                <a:gd name="T70" fmla="*/ 19 w 58"/>
                <a:gd name="T71" fmla="*/ 70 h 72"/>
                <a:gd name="T72" fmla="*/ 19 w 58"/>
                <a:gd name="T73" fmla="*/ 72 h 72"/>
                <a:gd name="T74" fmla="*/ 21 w 58"/>
                <a:gd name="T75" fmla="*/ 72 h 72"/>
                <a:gd name="T76" fmla="*/ 22 w 58"/>
                <a:gd name="T77" fmla="*/ 72 h 72"/>
                <a:gd name="T78" fmla="*/ 26 w 58"/>
                <a:gd name="T79" fmla="*/ 70 h 72"/>
                <a:gd name="T80" fmla="*/ 27 w 58"/>
                <a:gd name="T81" fmla="*/ 69 h 72"/>
                <a:gd name="T82" fmla="*/ 28 w 58"/>
                <a:gd name="T83" fmla="*/ 68 h 72"/>
                <a:gd name="T84" fmla="*/ 29 w 58"/>
                <a:gd name="T85" fmla="*/ 68 h 72"/>
                <a:gd name="T86" fmla="*/ 31 w 58"/>
                <a:gd name="T87" fmla="*/ 67 h 72"/>
                <a:gd name="T88" fmla="*/ 33 w 58"/>
                <a:gd name="T89" fmla="*/ 65 h 72"/>
                <a:gd name="T90" fmla="*/ 35 w 58"/>
                <a:gd name="T91" fmla="*/ 63 h 72"/>
                <a:gd name="T92" fmla="*/ 37 w 58"/>
                <a:gd name="T93" fmla="*/ 59 h 72"/>
                <a:gd name="T94" fmla="*/ 38 w 58"/>
                <a:gd name="T95" fmla="*/ 57 h 72"/>
                <a:gd name="T96" fmla="*/ 41 w 58"/>
                <a:gd name="T97" fmla="*/ 51 h 72"/>
                <a:gd name="T98" fmla="*/ 45 w 58"/>
                <a:gd name="T99" fmla="*/ 41 h 72"/>
                <a:gd name="T100" fmla="*/ 51 w 58"/>
                <a:gd name="T101" fmla="*/ 35 h 72"/>
                <a:gd name="T102" fmla="*/ 52 w 58"/>
                <a:gd name="T103" fmla="*/ 34 h 72"/>
                <a:gd name="T104" fmla="*/ 55 w 58"/>
                <a:gd name="T105" fmla="*/ 2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8" h="72">
                  <a:moveTo>
                    <a:pt x="55" y="24"/>
                  </a:moveTo>
                  <a:cubicBezTo>
                    <a:pt x="54" y="23"/>
                    <a:pt x="52" y="22"/>
                    <a:pt x="51" y="21"/>
                  </a:cubicBezTo>
                  <a:cubicBezTo>
                    <a:pt x="51" y="21"/>
                    <a:pt x="50" y="21"/>
                    <a:pt x="49" y="20"/>
                  </a:cubicBezTo>
                  <a:cubicBezTo>
                    <a:pt x="48" y="20"/>
                    <a:pt x="47" y="20"/>
                    <a:pt x="46" y="19"/>
                  </a:cubicBezTo>
                  <a:cubicBezTo>
                    <a:pt x="45" y="18"/>
                    <a:pt x="45" y="15"/>
                    <a:pt x="46" y="12"/>
                  </a:cubicBezTo>
                  <a:cubicBezTo>
                    <a:pt x="46" y="11"/>
                    <a:pt x="46" y="10"/>
                    <a:pt x="47" y="9"/>
                  </a:cubicBezTo>
                  <a:cubicBezTo>
                    <a:pt x="47" y="9"/>
                    <a:pt x="47" y="8"/>
                    <a:pt x="46" y="7"/>
                  </a:cubicBezTo>
                  <a:cubicBezTo>
                    <a:pt x="46" y="6"/>
                    <a:pt x="46" y="5"/>
                    <a:pt x="47" y="4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6" y="1"/>
                    <a:pt x="45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1" y="0"/>
                    <a:pt x="40" y="1"/>
                    <a:pt x="38" y="1"/>
                  </a:cubicBezTo>
                  <a:cubicBezTo>
                    <a:pt x="37" y="2"/>
                    <a:pt x="36" y="2"/>
                    <a:pt x="35" y="3"/>
                  </a:cubicBezTo>
                  <a:cubicBezTo>
                    <a:pt x="34" y="3"/>
                    <a:pt x="34" y="3"/>
                    <a:pt x="33" y="3"/>
                  </a:cubicBezTo>
                  <a:cubicBezTo>
                    <a:pt x="31" y="3"/>
                    <a:pt x="30" y="3"/>
                    <a:pt x="29" y="6"/>
                  </a:cubicBezTo>
                  <a:cubicBezTo>
                    <a:pt x="29" y="7"/>
                    <a:pt x="29" y="8"/>
                    <a:pt x="29" y="9"/>
                  </a:cubicBezTo>
                  <a:cubicBezTo>
                    <a:pt x="28" y="12"/>
                    <a:pt x="28" y="13"/>
                    <a:pt x="25" y="14"/>
                  </a:cubicBezTo>
                  <a:cubicBezTo>
                    <a:pt x="23" y="15"/>
                    <a:pt x="21" y="16"/>
                    <a:pt x="18" y="16"/>
                  </a:cubicBezTo>
                  <a:cubicBezTo>
                    <a:pt x="17" y="16"/>
                    <a:pt x="16" y="15"/>
                    <a:pt x="15" y="15"/>
                  </a:cubicBezTo>
                  <a:cubicBezTo>
                    <a:pt x="14" y="14"/>
                    <a:pt x="13" y="13"/>
                    <a:pt x="12" y="12"/>
                  </a:cubicBezTo>
                  <a:cubicBezTo>
                    <a:pt x="11" y="10"/>
                    <a:pt x="10" y="9"/>
                    <a:pt x="8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4" y="8"/>
                    <a:pt x="1" y="12"/>
                    <a:pt x="1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" y="18"/>
                    <a:pt x="3" y="20"/>
                    <a:pt x="6" y="23"/>
                  </a:cubicBezTo>
                  <a:cubicBezTo>
                    <a:pt x="8" y="25"/>
                    <a:pt x="8" y="27"/>
                    <a:pt x="8" y="30"/>
                  </a:cubicBezTo>
                  <a:cubicBezTo>
                    <a:pt x="8" y="30"/>
                    <a:pt x="8" y="31"/>
                    <a:pt x="8" y="32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40"/>
                    <a:pt x="8" y="45"/>
                    <a:pt x="8" y="49"/>
                  </a:cubicBezTo>
                  <a:cubicBezTo>
                    <a:pt x="8" y="51"/>
                    <a:pt x="8" y="51"/>
                    <a:pt x="8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12" y="54"/>
                    <a:pt x="18" y="64"/>
                    <a:pt x="19" y="68"/>
                  </a:cubicBezTo>
                  <a:cubicBezTo>
                    <a:pt x="19" y="68"/>
                    <a:pt x="19" y="69"/>
                    <a:pt x="19" y="70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1" y="72"/>
                    <a:pt x="22" y="72"/>
                    <a:pt x="22" y="72"/>
                  </a:cubicBezTo>
                  <a:cubicBezTo>
                    <a:pt x="24" y="72"/>
                    <a:pt x="25" y="71"/>
                    <a:pt x="26" y="70"/>
                  </a:cubicBezTo>
                  <a:cubicBezTo>
                    <a:pt x="26" y="70"/>
                    <a:pt x="26" y="70"/>
                    <a:pt x="27" y="69"/>
                  </a:cubicBezTo>
                  <a:cubicBezTo>
                    <a:pt x="27" y="69"/>
                    <a:pt x="27" y="68"/>
                    <a:pt x="28" y="68"/>
                  </a:cubicBezTo>
                  <a:cubicBezTo>
                    <a:pt x="28" y="68"/>
                    <a:pt x="29" y="68"/>
                    <a:pt x="29" y="68"/>
                  </a:cubicBezTo>
                  <a:cubicBezTo>
                    <a:pt x="30" y="68"/>
                    <a:pt x="30" y="68"/>
                    <a:pt x="31" y="67"/>
                  </a:cubicBezTo>
                  <a:cubicBezTo>
                    <a:pt x="31" y="66"/>
                    <a:pt x="32" y="66"/>
                    <a:pt x="33" y="65"/>
                  </a:cubicBezTo>
                  <a:cubicBezTo>
                    <a:pt x="34" y="64"/>
                    <a:pt x="34" y="64"/>
                    <a:pt x="35" y="63"/>
                  </a:cubicBezTo>
                  <a:cubicBezTo>
                    <a:pt x="36" y="62"/>
                    <a:pt x="37" y="60"/>
                    <a:pt x="37" y="59"/>
                  </a:cubicBezTo>
                  <a:cubicBezTo>
                    <a:pt x="37" y="58"/>
                    <a:pt x="37" y="57"/>
                    <a:pt x="38" y="57"/>
                  </a:cubicBezTo>
                  <a:cubicBezTo>
                    <a:pt x="39" y="55"/>
                    <a:pt x="40" y="53"/>
                    <a:pt x="41" y="51"/>
                  </a:cubicBezTo>
                  <a:cubicBezTo>
                    <a:pt x="43" y="48"/>
                    <a:pt x="44" y="44"/>
                    <a:pt x="45" y="41"/>
                  </a:cubicBezTo>
                  <a:cubicBezTo>
                    <a:pt x="46" y="38"/>
                    <a:pt x="48" y="37"/>
                    <a:pt x="51" y="35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5" y="31"/>
                    <a:pt x="58" y="28"/>
                    <a:pt x="55" y="24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2" name="Freeform 42"/>
            <p:cNvSpPr>
              <a:spLocks/>
            </p:cNvSpPr>
            <p:nvPr/>
          </p:nvSpPr>
          <p:spPr bwMode="auto">
            <a:xfrm>
              <a:off x="9504719" y="1685286"/>
              <a:ext cx="1287145" cy="1605406"/>
            </a:xfrm>
            <a:custGeom>
              <a:avLst/>
              <a:gdLst>
                <a:gd name="T0" fmla="*/ 465 w 477"/>
                <a:gd name="T1" fmla="*/ 159 h 646"/>
                <a:gd name="T2" fmla="*/ 455 w 477"/>
                <a:gd name="T3" fmla="*/ 149 h 646"/>
                <a:gd name="T4" fmla="*/ 443 w 477"/>
                <a:gd name="T5" fmla="*/ 140 h 646"/>
                <a:gd name="T6" fmla="*/ 436 w 477"/>
                <a:gd name="T7" fmla="*/ 112 h 646"/>
                <a:gd name="T8" fmla="*/ 431 w 477"/>
                <a:gd name="T9" fmla="*/ 71 h 646"/>
                <a:gd name="T10" fmla="*/ 419 w 477"/>
                <a:gd name="T11" fmla="*/ 32 h 646"/>
                <a:gd name="T12" fmla="*/ 393 w 477"/>
                <a:gd name="T13" fmla="*/ 11 h 646"/>
                <a:gd name="T14" fmla="*/ 371 w 477"/>
                <a:gd name="T15" fmla="*/ 10 h 646"/>
                <a:gd name="T16" fmla="*/ 341 w 477"/>
                <a:gd name="T17" fmla="*/ 38 h 646"/>
                <a:gd name="T18" fmla="*/ 302 w 477"/>
                <a:gd name="T19" fmla="*/ 38 h 646"/>
                <a:gd name="T20" fmla="*/ 267 w 477"/>
                <a:gd name="T21" fmla="*/ 29 h 646"/>
                <a:gd name="T22" fmla="*/ 256 w 477"/>
                <a:gd name="T23" fmla="*/ 38 h 646"/>
                <a:gd name="T24" fmla="*/ 158 w 477"/>
                <a:gd name="T25" fmla="*/ 38 h 646"/>
                <a:gd name="T26" fmla="*/ 56 w 477"/>
                <a:gd name="T27" fmla="*/ 103 h 646"/>
                <a:gd name="T28" fmla="*/ 59 w 477"/>
                <a:gd name="T29" fmla="*/ 236 h 646"/>
                <a:gd name="T30" fmla="*/ 52 w 477"/>
                <a:gd name="T31" fmla="*/ 242 h 646"/>
                <a:gd name="T32" fmla="*/ 36 w 477"/>
                <a:gd name="T33" fmla="*/ 245 h 646"/>
                <a:gd name="T34" fmla="*/ 22 w 477"/>
                <a:gd name="T35" fmla="*/ 275 h 646"/>
                <a:gd name="T36" fmla="*/ 16 w 477"/>
                <a:gd name="T37" fmla="*/ 298 h 646"/>
                <a:gd name="T38" fmla="*/ 9 w 477"/>
                <a:gd name="T39" fmla="*/ 325 h 646"/>
                <a:gd name="T40" fmla="*/ 9 w 477"/>
                <a:gd name="T41" fmla="*/ 342 h 646"/>
                <a:gd name="T42" fmla="*/ 21 w 477"/>
                <a:gd name="T43" fmla="*/ 372 h 646"/>
                <a:gd name="T44" fmla="*/ 31 w 477"/>
                <a:gd name="T45" fmla="*/ 401 h 646"/>
                <a:gd name="T46" fmla="*/ 53 w 477"/>
                <a:gd name="T47" fmla="*/ 445 h 646"/>
                <a:gd name="T48" fmla="*/ 47 w 477"/>
                <a:gd name="T49" fmla="*/ 465 h 646"/>
                <a:gd name="T50" fmla="*/ 60 w 477"/>
                <a:gd name="T51" fmla="*/ 475 h 646"/>
                <a:gd name="T52" fmla="*/ 77 w 477"/>
                <a:gd name="T53" fmla="*/ 490 h 646"/>
                <a:gd name="T54" fmla="*/ 101 w 477"/>
                <a:gd name="T55" fmla="*/ 504 h 646"/>
                <a:gd name="T56" fmla="*/ 116 w 477"/>
                <a:gd name="T57" fmla="*/ 527 h 646"/>
                <a:gd name="T58" fmla="*/ 133 w 477"/>
                <a:gd name="T59" fmla="*/ 546 h 646"/>
                <a:gd name="T60" fmla="*/ 144 w 477"/>
                <a:gd name="T61" fmla="*/ 565 h 646"/>
                <a:gd name="T62" fmla="*/ 159 w 477"/>
                <a:gd name="T63" fmla="*/ 579 h 646"/>
                <a:gd name="T64" fmla="*/ 175 w 477"/>
                <a:gd name="T65" fmla="*/ 611 h 646"/>
                <a:gd name="T66" fmla="*/ 198 w 477"/>
                <a:gd name="T67" fmla="*/ 616 h 646"/>
                <a:gd name="T68" fmla="*/ 216 w 477"/>
                <a:gd name="T69" fmla="*/ 619 h 646"/>
                <a:gd name="T70" fmla="*/ 232 w 477"/>
                <a:gd name="T71" fmla="*/ 613 h 646"/>
                <a:gd name="T72" fmla="*/ 255 w 477"/>
                <a:gd name="T73" fmla="*/ 639 h 646"/>
                <a:gd name="T74" fmla="*/ 284 w 477"/>
                <a:gd name="T75" fmla="*/ 641 h 646"/>
                <a:gd name="T76" fmla="*/ 297 w 477"/>
                <a:gd name="T77" fmla="*/ 643 h 646"/>
                <a:gd name="T78" fmla="*/ 304 w 477"/>
                <a:gd name="T79" fmla="*/ 645 h 646"/>
                <a:gd name="T80" fmla="*/ 327 w 477"/>
                <a:gd name="T81" fmla="*/ 635 h 646"/>
                <a:gd name="T82" fmla="*/ 367 w 477"/>
                <a:gd name="T83" fmla="*/ 610 h 646"/>
                <a:gd name="T84" fmla="*/ 400 w 477"/>
                <a:gd name="T85" fmla="*/ 585 h 646"/>
                <a:gd name="T86" fmla="*/ 387 w 477"/>
                <a:gd name="T87" fmla="*/ 575 h 646"/>
                <a:gd name="T88" fmla="*/ 369 w 477"/>
                <a:gd name="T89" fmla="*/ 538 h 646"/>
                <a:gd name="T90" fmla="*/ 343 w 477"/>
                <a:gd name="T91" fmla="*/ 509 h 646"/>
                <a:gd name="T92" fmla="*/ 328 w 477"/>
                <a:gd name="T93" fmla="*/ 498 h 646"/>
                <a:gd name="T94" fmla="*/ 344 w 477"/>
                <a:gd name="T95" fmla="*/ 487 h 646"/>
                <a:gd name="T96" fmla="*/ 356 w 477"/>
                <a:gd name="T97" fmla="*/ 439 h 646"/>
                <a:gd name="T98" fmla="*/ 373 w 477"/>
                <a:gd name="T99" fmla="*/ 406 h 646"/>
                <a:gd name="T100" fmla="*/ 379 w 477"/>
                <a:gd name="T101" fmla="*/ 397 h 646"/>
                <a:gd name="T102" fmla="*/ 395 w 477"/>
                <a:gd name="T103" fmla="*/ 356 h 646"/>
                <a:gd name="T104" fmla="*/ 413 w 477"/>
                <a:gd name="T105" fmla="*/ 334 h 646"/>
                <a:gd name="T106" fmla="*/ 420 w 477"/>
                <a:gd name="T107" fmla="*/ 272 h 646"/>
                <a:gd name="T108" fmla="*/ 430 w 477"/>
                <a:gd name="T109" fmla="*/ 221 h 646"/>
                <a:gd name="T110" fmla="*/ 436 w 477"/>
                <a:gd name="T111" fmla="*/ 202 h 646"/>
                <a:gd name="T112" fmla="*/ 456 w 477"/>
                <a:gd name="T113" fmla="*/ 186 h 646"/>
                <a:gd name="T114" fmla="*/ 477 w 477"/>
                <a:gd name="T115" fmla="*/ 168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7" h="646">
                  <a:moveTo>
                    <a:pt x="476" y="166"/>
                  </a:moveTo>
                  <a:cubicBezTo>
                    <a:pt x="476" y="166"/>
                    <a:pt x="476" y="166"/>
                    <a:pt x="476" y="166"/>
                  </a:cubicBezTo>
                  <a:cubicBezTo>
                    <a:pt x="475" y="165"/>
                    <a:pt x="474" y="164"/>
                    <a:pt x="473" y="164"/>
                  </a:cubicBezTo>
                  <a:cubicBezTo>
                    <a:pt x="472" y="163"/>
                    <a:pt x="471" y="163"/>
                    <a:pt x="471" y="163"/>
                  </a:cubicBezTo>
                  <a:cubicBezTo>
                    <a:pt x="471" y="162"/>
                    <a:pt x="470" y="162"/>
                    <a:pt x="470" y="162"/>
                  </a:cubicBezTo>
                  <a:cubicBezTo>
                    <a:pt x="469" y="161"/>
                    <a:pt x="468" y="160"/>
                    <a:pt x="465" y="159"/>
                  </a:cubicBezTo>
                  <a:cubicBezTo>
                    <a:pt x="465" y="159"/>
                    <a:pt x="464" y="159"/>
                    <a:pt x="464" y="159"/>
                  </a:cubicBezTo>
                  <a:cubicBezTo>
                    <a:pt x="464" y="159"/>
                    <a:pt x="464" y="158"/>
                    <a:pt x="464" y="158"/>
                  </a:cubicBezTo>
                  <a:cubicBezTo>
                    <a:pt x="464" y="158"/>
                    <a:pt x="464" y="157"/>
                    <a:pt x="463" y="157"/>
                  </a:cubicBezTo>
                  <a:cubicBezTo>
                    <a:pt x="463" y="155"/>
                    <a:pt x="461" y="154"/>
                    <a:pt x="460" y="153"/>
                  </a:cubicBezTo>
                  <a:cubicBezTo>
                    <a:pt x="459" y="153"/>
                    <a:pt x="459" y="153"/>
                    <a:pt x="459" y="152"/>
                  </a:cubicBezTo>
                  <a:cubicBezTo>
                    <a:pt x="457" y="151"/>
                    <a:pt x="456" y="150"/>
                    <a:pt x="455" y="149"/>
                  </a:cubicBezTo>
                  <a:cubicBezTo>
                    <a:pt x="454" y="148"/>
                    <a:pt x="454" y="148"/>
                    <a:pt x="454" y="147"/>
                  </a:cubicBezTo>
                  <a:cubicBezTo>
                    <a:pt x="453" y="146"/>
                    <a:pt x="452" y="145"/>
                    <a:pt x="449" y="144"/>
                  </a:cubicBezTo>
                  <a:cubicBezTo>
                    <a:pt x="449" y="144"/>
                    <a:pt x="448" y="144"/>
                    <a:pt x="448" y="144"/>
                  </a:cubicBezTo>
                  <a:cubicBezTo>
                    <a:pt x="448" y="144"/>
                    <a:pt x="447" y="144"/>
                    <a:pt x="446" y="144"/>
                  </a:cubicBezTo>
                  <a:cubicBezTo>
                    <a:pt x="446" y="144"/>
                    <a:pt x="445" y="144"/>
                    <a:pt x="445" y="144"/>
                  </a:cubicBezTo>
                  <a:cubicBezTo>
                    <a:pt x="444" y="143"/>
                    <a:pt x="443" y="141"/>
                    <a:pt x="443" y="140"/>
                  </a:cubicBezTo>
                  <a:cubicBezTo>
                    <a:pt x="443" y="139"/>
                    <a:pt x="443" y="139"/>
                    <a:pt x="443" y="139"/>
                  </a:cubicBezTo>
                  <a:cubicBezTo>
                    <a:pt x="441" y="135"/>
                    <a:pt x="440" y="131"/>
                    <a:pt x="439" y="127"/>
                  </a:cubicBezTo>
                  <a:cubicBezTo>
                    <a:pt x="438" y="126"/>
                    <a:pt x="438" y="124"/>
                    <a:pt x="438" y="123"/>
                  </a:cubicBezTo>
                  <a:cubicBezTo>
                    <a:pt x="438" y="122"/>
                    <a:pt x="438" y="121"/>
                    <a:pt x="438" y="119"/>
                  </a:cubicBezTo>
                  <a:cubicBezTo>
                    <a:pt x="438" y="118"/>
                    <a:pt x="437" y="117"/>
                    <a:pt x="437" y="115"/>
                  </a:cubicBezTo>
                  <a:cubicBezTo>
                    <a:pt x="436" y="114"/>
                    <a:pt x="436" y="113"/>
                    <a:pt x="436" y="112"/>
                  </a:cubicBezTo>
                  <a:cubicBezTo>
                    <a:pt x="436" y="111"/>
                    <a:pt x="435" y="109"/>
                    <a:pt x="435" y="108"/>
                  </a:cubicBezTo>
                  <a:cubicBezTo>
                    <a:pt x="434" y="106"/>
                    <a:pt x="434" y="105"/>
                    <a:pt x="434" y="103"/>
                  </a:cubicBezTo>
                  <a:cubicBezTo>
                    <a:pt x="433" y="99"/>
                    <a:pt x="433" y="93"/>
                    <a:pt x="434" y="87"/>
                  </a:cubicBezTo>
                  <a:cubicBezTo>
                    <a:pt x="434" y="85"/>
                    <a:pt x="433" y="83"/>
                    <a:pt x="433" y="81"/>
                  </a:cubicBezTo>
                  <a:cubicBezTo>
                    <a:pt x="433" y="80"/>
                    <a:pt x="432" y="79"/>
                    <a:pt x="432" y="78"/>
                  </a:cubicBezTo>
                  <a:cubicBezTo>
                    <a:pt x="432" y="76"/>
                    <a:pt x="432" y="73"/>
                    <a:pt x="431" y="71"/>
                  </a:cubicBezTo>
                  <a:cubicBezTo>
                    <a:pt x="431" y="70"/>
                    <a:pt x="431" y="69"/>
                    <a:pt x="432" y="68"/>
                  </a:cubicBezTo>
                  <a:cubicBezTo>
                    <a:pt x="432" y="66"/>
                    <a:pt x="432" y="64"/>
                    <a:pt x="431" y="63"/>
                  </a:cubicBezTo>
                  <a:cubicBezTo>
                    <a:pt x="430" y="61"/>
                    <a:pt x="429" y="59"/>
                    <a:pt x="428" y="57"/>
                  </a:cubicBezTo>
                  <a:cubicBezTo>
                    <a:pt x="427" y="54"/>
                    <a:pt x="425" y="51"/>
                    <a:pt x="424" y="48"/>
                  </a:cubicBezTo>
                  <a:cubicBezTo>
                    <a:pt x="423" y="46"/>
                    <a:pt x="423" y="44"/>
                    <a:pt x="423" y="41"/>
                  </a:cubicBezTo>
                  <a:cubicBezTo>
                    <a:pt x="422" y="37"/>
                    <a:pt x="422" y="35"/>
                    <a:pt x="419" y="32"/>
                  </a:cubicBezTo>
                  <a:cubicBezTo>
                    <a:pt x="418" y="31"/>
                    <a:pt x="416" y="30"/>
                    <a:pt x="415" y="29"/>
                  </a:cubicBezTo>
                  <a:cubicBezTo>
                    <a:pt x="412" y="27"/>
                    <a:pt x="410" y="25"/>
                    <a:pt x="408" y="23"/>
                  </a:cubicBezTo>
                  <a:cubicBezTo>
                    <a:pt x="407" y="22"/>
                    <a:pt x="406" y="21"/>
                    <a:pt x="406" y="20"/>
                  </a:cubicBezTo>
                  <a:cubicBezTo>
                    <a:pt x="404" y="17"/>
                    <a:pt x="402" y="13"/>
                    <a:pt x="397" y="12"/>
                  </a:cubicBezTo>
                  <a:cubicBezTo>
                    <a:pt x="397" y="12"/>
                    <a:pt x="396" y="12"/>
                    <a:pt x="395" y="12"/>
                  </a:cubicBezTo>
                  <a:cubicBezTo>
                    <a:pt x="394" y="12"/>
                    <a:pt x="393" y="12"/>
                    <a:pt x="393" y="11"/>
                  </a:cubicBezTo>
                  <a:cubicBezTo>
                    <a:pt x="391" y="10"/>
                    <a:pt x="390" y="9"/>
                    <a:pt x="389" y="8"/>
                  </a:cubicBezTo>
                  <a:cubicBezTo>
                    <a:pt x="388" y="6"/>
                    <a:pt x="387" y="4"/>
                    <a:pt x="386" y="3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382" y="3"/>
                    <a:pt x="382" y="3"/>
                    <a:pt x="382" y="3"/>
                  </a:cubicBezTo>
                  <a:cubicBezTo>
                    <a:pt x="380" y="5"/>
                    <a:pt x="378" y="8"/>
                    <a:pt x="376" y="9"/>
                  </a:cubicBezTo>
                  <a:cubicBezTo>
                    <a:pt x="374" y="10"/>
                    <a:pt x="373" y="10"/>
                    <a:pt x="371" y="10"/>
                  </a:cubicBezTo>
                  <a:cubicBezTo>
                    <a:pt x="369" y="10"/>
                    <a:pt x="368" y="10"/>
                    <a:pt x="366" y="12"/>
                  </a:cubicBezTo>
                  <a:cubicBezTo>
                    <a:pt x="363" y="14"/>
                    <a:pt x="362" y="17"/>
                    <a:pt x="362" y="20"/>
                  </a:cubicBezTo>
                  <a:cubicBezTo>
                    <a:pt x="360" y="24"/>
                    <a:pt x="359" y="28"/>
                    <a:pt x="355" y="29"/>
                  </a:cubicBezTo>
                  <a:cubicBezTo>
                    <a:pt x="354" y="30"/>
                    <a:pt x="352" y="30"/>
                    <a:pt x="351" y="30"/>
                  </a:cubicBezTo>
                  <a:cubicBezTo>
                    <a:pt x="349" y="30"/>
                    <a:pt x="347" y="30"/>
                    <a:pt x="345" y="32"/>
                  </a:cubicBezTo>
                  <a:cubicBezTo>
                    <a:pt x="343" y="34"/>
                    <a:pt x="342" y="36"/>
                    <a:pt x="341" y="38"/>
                  </a:cubicBezTo>
                  <a:cubicBezTo>
                    <a:pt x="341" y="40"/>
                    <a:pt x="341" y="41"/>
                    <a:pt x="340" y="42"/>
                  </a:cubicBezTo>
                  <a:cubicBezTo>
                    <a:pt x="339" y="45"/>
                    <a:pt x="337" y="46"/>
                    <a:pt x="334" y="47"/>
                  </a:cubicBezTo>
                  <a:cubicBezTo>
                    <a:pt x="334" y="47"/>
                    <a:pt x="333" y="47"/>
                    <a:pt x="333" y="47"/>
                  </a:cubicBezTo>
                  <a:cubicBezTo>
                    <a:pt x="329" y="47"/>
                    <a:pt x="324" y="44"/>
                    <a:pt x="322" y="42"/>
                  </a:cubicBezTo>
                  <a:cubicBezTo>
                    <a:pt x="318" y="38"/>
                    <a:pt x="312" y="38"/>
                    <a:pt x="308" y="38"/>
                  </a:cubicBezTo>
                  <a:cubicBezTo>
                    <a:pt x="306" y="38"/>
                    <a:pt x="304" y="38"/>
                    <a:pt x="302" y="38"/>
                  </a:cubicBezTo>
                  <a:cubicBezTo>
                    <a:pt x="299" y="38"/>
                    <a:pt x="299" y="38"/>
                    <a:pt x="299" y="38"/>
                  </a:cubicBezTo>
                  <a:cubicBezTo>
                    <a:pt x="294" y="38"/>
                    <a:pt x="288" y="38"/>
                    <a:pt x="282" y="38"/>
                  </a:cubicBezTo>
                  <a:cubicBezTo>
                    <a:pt x="277" y="38"/>
                    <a:pt x="273" y="38"/>
                    <a:pt x="269" y="38"/>
                  </a:cubicBezTo>
                  <a:cubicBezTo>
                    <a:pt x="269" y="37"/>
                    <a:pt x="269" y="37"/>
                    <a:pt x="269" y="36"/>
                  </a:cubicBezTo>
                  <a:cubicBezTo>
                    <a:pt x="269" y="33"/>
                    <a:pt x="269" y="32"/>
                    <a:pt x="268" y="31"/>
                  </a:cubicBezTo>
                  <a:cubicBezTo>
                    <a:pt x="267" y="29"/>
                    <a:pt x="267" y="29"/>
                    <a:pt x="267" y="29"/>
                  </a:cubicBezTo>
                  <a:cubicBezTo>
                    <a:pt x="266" y="30"/>
                    <a:pt x="266" y="30"/>
                    <a:pt x="266" y="30"/>
                  </a:cubicBezTo>
                  <a:cubicBezTo>
                    <a:pt x="266" y="30"/>
                    <a:pt x="266" y="30"/>
                    <a:pt x="266" y="30"/>
                  </a:cubicBezTo>
                  <a:cubicBezTo>
                    <a:pt x="265" y="31"/>
                    <a:pt x="264" y="32"/>
                    <a:pt x="263" y="34"/>
                  </a:cubicBezTo>
                  <a:cubicBezTo>
                    <a:pt x="262" y="36"/>
                    <a:pt x="261" y="38"/>
                    <a:pt x="259" y="38"/>
                  </a:cubicBezTo>
                  <a:cubicBezTo>
                    <a:pt x="259" y="38"/>
                    <a:pt x="259" y="38"/>
                    <a:pt x="258" y="38"/>
                  </a:cubicBezTo>
                  <a:cubicBezTo>
                    <a:pt x="258" y="38"/>
                    <a:pt x="257" y="38"/>
                    <a:pt x="256" y="38"/>
                  </a:cubicBezTo>
                  <a:cubicBezTo>
                    <a:pt x="256" y="38"/>
                    <a:pt x="255" y="38"/>
                    <a:pt x="254" y="38"/>
                  </a:cubicBezTo>
                  <a:cubicBezTo>
                    <a:pt x="253" y="38"/>
                    <a:pt x="252" y="38"/>
                    <a:pt x="251" y="38"/>
                  </a:cubicBezTo>
                  <a:cubicBezTo>
                    <a:pt x="248" y="38"/>
                    <a:pt x="245" y="38"/>
                    <a:pt x="243" y="38"/>
                  </a:cubicBezTo>
                  <a:cubicBezTo>
                    <a:pt x="238" y="38"/>
                    <a:pt x="238" y="38"/>
                    <a:pt x="238" y="38"/>
                  </a:cubicBezTo>
                  <a:cubicBezTo>
                    <a:pt x="226" y="38"/>
                    <a:pt x="212" y="38"/>
                    <a:pt x="197" y="38"/>
                  </a:cubicBezTo>
                  <a:cubicBezTo>
                    <a:pt x="184" y="38"/>
                    <a:pt x="171" y="38"/>
                    <a:pt x="158" y="38"/>
                  </a:cubicBezTo>
                  <a:cubicBezTo>
                    <a:pt x="142" y="38"/>
                    <a:pt x="142" y="38"/>
                    <a:pt x="142" y="38"/>
                  </a:cubicBezTo>
                  <a:cubicBezTo>
                    <a:pt x="131" y="38"/>
                    <a:pt x="121" y="38"/>
                    <a:pt x="111" y="38"/>
                  </a:cubicBezTo>
                  <a:cubicBezTo>
                    <a:pt x="102" y="38"/>
                    <a:pt x="93" y="38"/>
                    <a:pt x="84" y="38"/>
                  </a:cubicBezTo>
                  <a:cubicBezTo>
                    <a:pt x="82" y="38"/>
                    <a:pt x="82" y="38"/>
                    <a:pt x="82" y="38"/>
                  </a:cubicBezTo>
                  <a:cubicBezTo>
                    <a:pt x="84" y="103"/>
                    <a:pt x="84" y="103"/>
                    <a:pt x="84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57" y="128"/>
                    <a:pt x="57" y="137"/>
                    <a:pt x="57" y="147"/>
                  </a:cubicBezTo>
                  <a:cubicBezTo>
                    <a:pt x="57" y="156"/>
                    <a:pt x="57" y="156"/>
                    <a:pt x="57" y="156"/>
                  </a:cubicBezTo>
                  <a:cubicBezTo>
                    <a:pt x="58" y="176"/>
                    <a:pt x="58" y="199"/>
                    <a:pt x="59" y="221"/>
                  </a:cubicBezTo>
                  <a:cubicBezTo>
                    <a:pt x="59" y="226"/>
                    <a:pt x="59" y="226"/>
                    <a:pt x="59" y="226"/>
                  </a:cubicBezTo>
                  <a:cubicBezTo>
                    <a:pt x="59" y="226"/>
                    <a:pt x="59" y="233"/>
                    <a:pt x="59" y="236"/>
                  </a:cubicBezTo>
                  <a:cubicBezTo>
                    <a:pt x="59" y="236"/>
                    <a:pt x="59" y="237"/>
                    <a:pt x="59" y="237"/>
                  </a:cubicBezTo>
                  <a:cubicBezTo>
                    <a:pt x="60" y="238"/>
                    <a:pt x="60" y="240"/>
                    <a:pt x="60" y="241"/>
                  </a:cubicBezTo>
                  <a:cubicBezTo>
                    <a:pt x="59" y="242"/>
                    <a:pt x="59" y="243"/>
                    <a:pt x="58" y="243"/>
                  </a:cubicBezTo>
                  <a:cubicBezTo>
                    <a:pt x="58" y="243"/>
                    <a:pt x="58" y="243"/>
                    <a:pt x="57" y="243"/>
                  </a:cubicBezTo>
                  <a:cubicBezTo>
                    <a:pt x="56" y="243"/>
                    <a:pt x="55" y="243"/>
                    <a:pt x="54" y="243"/>
                  </a:cubicBezTo>
                  <a:cubicBezTo>
                    <a:pt x="54" y="243"/>
                    <a:pt x="53" y="242"/>
                    <a:pt x="52" y="242"/>
                  </a:cubicBezTo>
                  <a:cubicBezTo>
                    <a:pt x="52" y="242"/>
                    <a:pt x="52" y="242"/>
                    <a:pt x="51" y="242"/>
                  </a:cubicBezTo>
                  <a:cubicBezTo>
                    <a:pt x="49" y="242"/>
                    <a:pt x="48" y="243"/>
                    <a:pt x="46" y="244"/>
                  </a:cubicBezTo>
                  <a:cubicBezTo>
                    <a:pt x="45" y="245"/>
                    <a:pt x="44" y="246"/>
                    <a:pt x="42" y="246"/>
                  </a:cubicBezTo>
                  <a:cubicBezTo>
                    <a:pt x="42" y="246"/>
                    <a:pt x="42" y="246"/>
                    <a:pt x="42" y="246"/>
                  </a:cubicBezTo>
                  <a:cubicBezTo>
                    <a:pt x="41" y="246"/>
                    <a:pt x="40" y="246"/>
                    <a:pt x="39" y="246"/>
                  </a:cubicBezTo>
                  <a:cubicBezTo>
                    <a:pt x="38" y="246"/>
                    <a:pt x="37" y="245"/>
                    <a:pt x="36" y="245"/>
                  </a:cubicBezTo>
                  <a:cubicBezTo>
                    <a:pt x="34" y="245"/>
                    <a:pt x="32" y="246"/>
                    <a:pt x="31" y="248"/>
                  </a:cubicBezTo>
                  <a:cubicBezTo>
                    <a:pt x="29" y="251"/>
                    <a:pt x="30" y="253"/>
                    <a:pt x="31" y="256"/>
                  </a:cubicBezTo>
                  <a:cubicBezTo>
                    <a:pt x="31" y="258"/>
                    <a:pt x="32" y="260"/>
                    <a:pt x="30" y="262"/>
                  </a:cubicBezTo>
                  <a:cubicBezTo>
                    <a:pt x="30" y="264"/>
                    <a:pt x="28" y="265"/>
                    <a:pt x="27" y="267"/>
                  </a:cubicBezTo>
                  <a:cubicBezTo>
                    <a:pt x="25" y="268"/>
                    <a:pt x="23" y="270"/>
                    <a:pt x="23" y="272"/>
                  </a:cubicBezTo>
                  <a:cubicBezTo>
                    <a:pt x="22" y="273"/>
                    <a:pt x="22" y="274"/>
                    <a:pt x="22" y="275"/>
                  </a:cubicBezTo>
                  <a:cubicBezTo>
                    <a:pt x="22" y="277"/>
                    <a:pt x="22" y="278"/>
                    <a:pt x="22" y="279"/>
                  </a:cubicBezTo>
                  <a:cubicBezTo>
                    <a:pt x="21" y="280"/>
                    <a:pt x="20" y="280"/>
                    <a:pt x="18" y="281"/>
                  </a:cubicBezTo>
                  <a:cubicBezTo>
                    <a:pt x="17" y="281"/>
                    <a:pt x="16" y="281"/>
                    <a:pt x="15" y="282"/>
                  </a:cubicBezTo>
                  <a:cubicBezTo>
                    <a:pt x="13" y="285"/>
                    <a:pt x="15" y="287"/>
                    <a:pt x="17" y="289"/>
                  </a:cubicBezTo>
                  <a:cubicBezTo>
                    <a:pt x="19" y="291"/>
                    <a:pt x="21" y="293"/>
                    <a:pt x="20" y="295"/>
                  </a:cubicBezTo>
                  <a:cubicBezTo>
                    <a:pt x="19" y="297"/>
                    <a:pt x="17" y="297"/>
                    <a:pt x="16" y="298"/>
                  </a:cubicBezTo>
                  <a:cubicBezTo>
                    <a:pt x="15" y="298"/>
                    <a:pt x="14" y="299"/>
                    <a:pt x="14" y="299"/>
                  </a:cubicBezTo>
                  <a:cubicBezTo>
                    <a:pt x="12" y="300"/>
                    <a:pt x="10" y="302"/>
                    <a:pt x="9" y="304"/>
                  </a:cubicBezTo>
                  <a:cubicBezTo>
                    <a:pt x="5" y="308"/>
                    <a:pt x="6" y="311"/>
                    <a:pt x="9" y="316"/>
                  </a:cubicBezTo>
                  <a:cubicBezTo>
                    <a:pt x="9" y="316"/>
                    <a:pt x="9" y="317"/>
                    <a:pt x="10" y="317"/>
                  </a:cubicBezTo>
                  <a:cubicBezTo>
                    <a:pt x="11" y="319"/>
                    <a:pt x="12" y="320"/>
                    <a:pt x="12" y="322"/>
                  </a:cubicBezTo>
                  <a:cubicBezTo>
                    <a:pt x="11" y="324"/>
                    <a:pt x="10" y="324"/>
                    <a:pt x="9" y="325"/>
                  </a:cubicBezTo>
                  <a:cubicBezTo>
                    <a:pt x="8" y="325"/>
                    <a:pt x="8" y="325"/>
                    <a:pt x="7" y="326"/>
                  </a:cubicBezTo>
                  <a:cubicBezTo>
                    <a:pt x="3" y="328"/>
                    <a:pt x="0" y="334"/>
                    <a:pt x="0" y="339"/>
                  </a:cubicBezTo>
                  <a:cubicBezTo>
                    <a:pt x="0" y="341"/>
                    <a:pt x="0" y="344"/>
                    <a:pt x="3" y="345"/>
                  </a:cubicBezTo>
                  <a:cubicBezTo>
                    <a:pt x="4" y="346"/>
                    <a:pt x="4" y="346"/>
                    <a:pt x="5" y="346"/>
                  </a:cubicBezTo>
                  <a:cubicBezTo>
                    <a:pt x="6" y="346"/>
                    <a:pt x="6" y="346"/>
                    <a:pt x="7" y="345"/>
                  </a:cubicBezTo>
                  <a:cubicBezTo>
                    <a:pt x="8" y="345"/>
                    <a:pt x="9" y="344"/>
                    <a:pt x="9" y="342"/>
                  </a:cubicBezTo>
                  <a:cubicBezTo>
                    <a:pt x="9" y="342"/>
                    <a:pt x="10" y="342"/>
                    <a:pt x="10" y="342"/>
                  </a:cubicBezTo>
                  <a:cubicBezTo>
                    <a:pt x="12" y="342"/>
                    <a:pt x="14" y="343"/>
                    <a:pt x="15" y="344"/>
                  </a:cubicBezTo>
                  <a:cubicBezTo>
                    <a:pt x="16" y="346"/>
                    <a:pt x="16" y="349"/>
                    <a:pt x="15" y="352"/>
                  </a:cubicBezTo>
                  <a:cubicBezTo>
                    <a:pt x="14" y="355"/>
                    <a:pt x="16" y="358"/>
                    <a:pt x="18" y="360"/>
                  </a:cubicBezTo>
                  <a:cubicBezTo>
                    <a:pt x="19" y="361"/>
                    <a:pt x="20" y="363"/>
                    <a:pt x="21" y="364"/>
                  </a:cubicBezTo>
                  <a:cubicBezTo>
                    <a:pt x="22" y="367"/>
                    <a:pt x="22" y="369"/>
                    <a:pt x="21" y="372"/>
                  </a:cubicBezTo>
                  <a:cubicBezTo>
                    <a:pt x="20" y="375"/>
                    <a:pt x="20" y="378"/>
                    <a:pt x="22" y="380"/>
                  </a:cubicBezTo>
                  <a:cubicBezTo>
                    <a:pt x="24" y="382"/>
                    <a:pt x="25" y="383"/>
                    <a:pt x="27" y="383"/>
                  </a:cubicBezTo>
                  <a:cubicBezTo>
                    <a:pt x="28" y="383"/>
                    <a:pt x="29" y="384"/>
                    <a:pt x="30" y="384"/>
                  </a:cubicBezTo>
                  <a:cubicBezTo>
                    <a:pt x="32" y="386"/>
                    <a:pt x="33" y="388"/>
                    <a:pt x="33" y="391"/>
                  </a:cubicBezTo>
                  <a:cubicBezTo>
                    <a:pt x="33" y="395"/>
                    <a:pt x="32" y="397"/>
                    <a:pt x="31" y="400"/>
                  </a:cubicBezTo>
                  <a:cubicBezTo>
                    <a:pt x="31" y="401"/>
                    <a:pt x="31" y="401"/>
                    <a:pt x="31" y="401"/>
                  </a:cubicBezTo>
                  <a:cubicBezTo>
                    <a:pt x="29" y="405"/>
                    <a:pt x="32" y="408"/>
                    <a:pt x="35" y="410"/>
                  </a:cubicBezTo>
                  <a:cubicBezTo>
                    <a:pt x="36" y="411"/>
                    <a:pt x="36" y="411"/>
                    <a:pt x="37" y="412"/>
                  </a:cubicBezTo>
                  <a:cubicBezTo>
                    <a:pt x="39" y="415"/>
                    <a:pt x="41" y="418"/>
                    <a:pt x="43" y="421"/>
                  </a:cubicBezTo>
                  <a:cubicBezTo>
                    <a:pt x="44" y="423"/>
                    <a:pt x="45" y="425"/>
                    <a:pt x="46" y="426"/>
                  </a:cubicBezTo>
                  <a:cubicBezTo>
                    <a:pt x="47" y="428"/>
                    <a:pt x="48" y="429"/>
                    <a:pt x="49" y="431"/>
                  </a:cubicBezTo>
                  <a:cubicBezTo>
                    <a:pt x="52" y="435"/>
                    <a:pt x="55" y="439"/>
                    <a:pt x="53" y="445"/>
                  </a:cubicBezTo>
                  <a:cubicBezTo>
                    <a:pt x="53" y="446"/>
                    <a:pt x="53" y="446"/>
                    <a:pt x="53" y="446"/>
                  </a:cubicBezTo>
                  <a:cubicBezTo>
                    <a:pt x="52" y="448"/>
                    <a:pt x="52" y="449"/>
                    <a:pt x="52" y="450"/>
                  </a:cubicBezTo>
                  <a:cubicBezTo>
                    <a:pt x="52" y="451"/>
                    <a:pt x="52" y="452"/>
                    <a:pt x="53" y="452"/>
                  </a:cubicBezTo>
                  <a:cubicBezTo>
                    <a:pt x="53" y="454"/>
                    <a:pt x="53" y="454"/>
                    <a:pt x="53" y="456"/>
                  </a:cubicBezTo>
                  <a:cubicBezTo>
                    <a:pt x="52" y="457"/>
                    <a:pt x="51" y="458"/>
                    <a:pt x="50" y="459"/>
                  </a:cubicBezTo>
                  <a:cubicBezTo>
                    <a:pt x="48" y="460"/>
                    <a:pt x="46" y="462"/>
                    <a:pt x="47" y="465"/>
                  </a:cubicBezTo>
                  <a:cubicBezTo>
                    <a:pt x="48" y="466"/>
                    <a:pt x="48" y="466"/>
                    <a:pt x="49" y="467"/>
                  </a:cubicBezTo>
                  <a:cubicBezTo>
                    <a:pt x="50" y="467"/>
                    <a:pt x="50" y="468"/>
                    <a:pt x="51" y="468"/>
                  </a:cubicBezTo>
                  <a:cubicBezTo>
                    <a:pt x="51" y="469"/>
                    <a:pt x="51" y="470"/>
                    <a:pt x="51" y="471"/>
                  </a:cubicBezTo>
                  <a:cubicBezTo>
                    <a:pt x="50" y="472"/>
                    <a:pt x="50" y="473"/>
                    <a:pt x="51" y="474"/>
                  </a:cubicBezTo>
                  <a:cubicBezTo>
                    <a:pt x="51" y="475"/>
                    <a:pt x="53" y="476"/>
                    <a:pt x="54" y="476"/>
                  </a:cubicBezTo>
                  <a:cubicBezTo>
                    <a:pt x="56" y="476"/>
                    <a:pt x="57" y="476"/>
                    <a:pt x="60" y="475"/>
                  </a:cubicBezTo>
                  <a:cubicBezTo>
                    <a:pt x="62" y="474"/>
                    <a:pt x="64" y="474"/>
                    <a:pt x="66" y="474"/>
                  </a:cubicBezTo>
                  <a:cubicBezTo>
                    <a:pt x="68" y="474"/>
                    <a:pt x="70" y="475"/>
                    <a:pt x="71" y="477"/>
                  </a:cubicBezTo>
                  <a:cubicBezTo>
                    <a:pt x="72" y="478"/>
                    <a:pt x="71" y="480"/>
                    <a:pt x="70" y="482"/>
                  </a:cubicBezTo>
                  <a:cubicBezTo>
                    <a:pt x="69" y="485"/>
                    <a:pt x="68" y="488"/>
                    <a:pt x="71" y="489"/>
                  </a:cubicBezTo>
                  <a:cubicBezTo>
                    <a:pt x="72" y="489"/>
                    <a:pt x="73" y="490"/>
                    <a:pt x="76" y="490"/>
                  </a:cubicBezTo>
                  <a:cubicBezTo>
                    <a:pt x="77" y="490"/>
                    <a:pt x="77" y="490"/>
                    <a:pt x="77" y="490"/>
                  </a:cubicBezTo>
                  <a:cubicBezTo>
                    <a:pt x="78" y="490"/>
                    <a:pt x="79" y="490"/>
                    <a:pt x="80" y="490"/>
                  </a:cubicBezTo>
                  <a:cubicBezTo>
                    <a:pt x="84" y="491"/>
                    <a:pt x="88" y="492"/>
                    <a:pt x="90" y="494"/>
                  </a:cubicBezTo>
                  <a:cubicBezTo>
                    <a:pt x="91" y="495"/>
                    <a:pt x="91" y="496"/>
                    <a:pt x="92" y="497"/>
                  </a:cubicBezTo>
                  <a:cubicBezTo>
                    <a:pt x="92" y="499"/>
                    <a:pt x="93" y="500"/>
                    <a:pt x="94" y="501"/>
                  </a:cubicBezTo>
                  <a:cubicBezTo>
                    <a:pt x="95" y="502"/>
                    <a:pt x="97" y="502"/>
                    <a:pt x="98" y="502"/>
                  </a:cubicBezTo>
                  <a:cubicBezTo>
                    <a:pt x="99" y="503"/>
                    <a:pt x="101" y="503"/>
                    <a:pt x="101" y="504"/>
                  </a:cubicBezTo>
                  <a:cubicBezTo>
                    <a:pt x="102" y="506"/>
                    <a:pt x="102" y="507"/>
                    <a:pt x="101" y="509"/>
                  </a:cubicBezTo>
                  <a:cubicBezTo>
                    <a:pt x="100" y="510"/>
                    <a:pt x="99" y="511"/>
                    <a:pt x="100" y="513"/>
                  </a:cubicBezTo>
                  <a:cubicBezTo>
                    <a:pt x="100" y="514"/>
                    <a:pt x="101" y="515"/>
                    <a:pt x="104" y="518"/>
                  </a:cubicBezTo>
                  <a:cubicBezTo>
                    <a:pt x="105" y="519"/>
                    <a:pt x="105" y="519"/>
                    <a:pt x="105" y="519"/>
                  </a:cubicBezTo>
                  <a:cubicBezTo>
                    <a:pt x="107" y="521"/>
                    <a:pt x="109" y="523"/>
                    <a:pt x="112" y="525"/>
                  </a:cubicBezTo>
                  <a:cubicBezTo>
                    <a:pt x="113" y="526"/>
                    <a:pt x="115" y="527"/>
                    <a:pt x="116" y="527"/>
                  </a:cubicBezTo>
                  <a:cubicBezTo>
                    <a:pt x="118" y="527"/>
                    <a:pt x="119" y="527"/>
                    <a:pt x="121" y="528"/>
                  </a:cubicBezTo>
                  <a:cubicBezTo>
                    <a:pt x="122" y="529"/>
                    <a:pt x="122" y="530"/>
                    <a:pt x="123" y="532"/>
                  </a:cubicBezTo>
                  <a:cubicBezTo>
                    <a:pt x="124" y="533"/>
                    <a:pt x="124" y="535"/>
                    <a:pt x="125" y="536"/>
                  </a:cubicBezTo>
                  <a:cubicBezTo>
                    <a:pt x="127" y="537"/>
                    <a:pt x="128" y="538"/>
                    <a:pt x="129" y="539"/>
                  </a:cubicBezTo>
                  <a:cubicBezTo>
                    <a:pt x="130" y="540"/>
                    <a:pt x="131" y="540"/>
                    <a:pt x="131" y="541"/>
                  </a:cubicBezTo>
                  <a:cubicBezTo>
                    <a:pt x="134" y="544"/>
                    <a:pt x="134" y="545"/>
                    <a:pt x="133" y="546"/>
                  </a:cubicBezTo>
                  <a:cubicBezTo>
                    <a:pt x="132" y="547"/>
                    <a:pt x="131" y="548"/>
                    <a:pt x="131" y="549"/>
                  </a:cubicBezTo>
                  <a:cubicBezTo>
                    <a:pt x="130" y="552"/>
                    <a:pt x="132" y="553"/>
                    <a:pt x="134" y="553"/>
                  </a:cubicBezTo>
                  <a:cubicBezTo>
                    <a:pt x="135" y="554"/>
                    <a:pt x="136" y="554"/>
                    <a:pt x="136" y="555"/>
                  </a:cubicBezTo>
                  <a:cubicBezTo>
                    <a:pt x="137" y="556"/>
                    <a:pt x="137" y="557"/>
                    <a:pt x="138" y="559"/>
                  </a:cubicBezTo>
                  <a:cubicBezTo>
                    <a:pt x="138" y="561"/>
                    <a:pt x="138" y="562"/>
                    <a:pt x="140" y="564"/>
                  </a:cubicBezTo>
                  <a:cubicBezTo>
                    <a:pt x="141" y="565"/>
                    <a:pt x="143" y="565"/>
                    <a:pt x="144" y="565"/>
                  </a:cubicBezTo>
                  <a:cubicBezTo>
                    <a:pt x="146" y="565"/>
                    <a:pt x="147" y="565"/>
                    <a:pt x="149" y="567"/>
                  </a:cubicBezTo>
                  <a:cubicBezTo>
                    <a:pt x="149" y="567"/>
                    <a:pt x="149" y="567"/>
                    <a:pt x="150" y="568"/>
                  </a:cubicBezTo>
                  <a:cubicBezTo>
                    <a:pt x="150" y="568"/>
                    <a:pt x="150" y="569"/>
                    <a:pt x="151" y="569"/>
                  </a:cubicBezTo>
                  <a:cubicBezTo>
                    <a:pt x="152" y="569"/>
                    <a:pt x="152" y="570"/>
                    <a:pt x="153" y="570"/>
                  </a:cubicBezTo>
                  <a:cubicBezTo>
                    <a:pt x="154" y="570"/>
                    <a:pt x="154" y="570"/>
                    <a:pt x="155" y="571"/>
                  </a:cubicBezTo>
                  <a:cubicBezTo>
                    <a:pt x="157" y="573"/>
                    <a:pt x="158" y="575"/>
                    <a:pt x="159" y="579"/>
                  </a:cubicBezTo>
                  <a:cubicBezTo>
                    <a:pt x="159" y="580"/>
                    <a:pt x="159" y="580"/>
                    <a:pt x="159" y="580"/>
                  </a:cubicBezTo>
                  <a:cubicBezTo>
                    <a:pt x="160" y="587"/>
                    <a:pt x="161" y="591"/>
                    <a:pt x="165" y="596"/>
                  </a:cubicBezTo>
                  <a:cubicBezTo>
                    <a:pt x="166" y="597"/>
                    <a:pt x="168" y="598"/>
                    <a:pt x="169" y="600"/>
                  </a:cubicBezTo>
                  <a:cubicBezTo>
                    <a:pt x="170" y="600"/>
                    <a:pt x="171" y="601"/>
                    <a:pt x="172" y="602"/>
                  </a:cubicBezTo>
                  <a:cubicBezTo>
                    <a:pt x="173" y="604"/>
                    <a:pt x="173" y="605"/>
                    <a:pt x="174" y="607"/>
                  </a:cubicBezTo>
                  <a:cubicBezTo>
                    <a:pt x="174" y="608"/>
                    <a:pt x="174" y="609"/>
                    <a:pt x="175" y="611"/>
                  </a:cubicBezTo>
                  <a:cubicBezTo>
                    <a:pt x="176" y="613"/>
                    <a:pt x="180" y="615"/>
                    <a:pt x="183" y="617"/>
                  </a:cubicBezTo>
                  <a:cubicBezTo>
                    <a:pt x="185" y="617"/>
                    <a:pt x="187" y="618"/>
                    <a:pt x="188" y="619"/>
                  </a:cubicBezTo>
                  <a:cubicBezTo>
                    <a:pt x="189" y="620"/>
                    <a:pt x="191" y="620"/>
                    <a:pt x="192" y="620"/>
                  </a:cubicBezTo>
                  <a:cubicBezTo>
                    <a:pt x="193" y="620"/>
                    <a:pt x="194" y="620"/>
                    <a:pt x="196" y="618"/>
                  </a:cubicBezTo>
                  <a:cubicBezTo>
                    <a:pt x="197" y="618"/>
                    <a:pt x="197" y="618"/>
                    <a:pt x="197" y="618"/>
                  </a:cubicBezTo>
                  <a:cubicBezTo>
                    <a:pt x="198" y="616"/>
                    <a:pt x="198" y="616"/>
                    <a:pt x="198" y="616"/>
                  </a:cubicBezTo>
                  <a:cubicBezTo>
                    <a:pt x="200" y="615"/>
                    <a:pt x="202" y="614"/>
                    <a:pt x="204" y="614"/>
                  </a:cubicBezTo>
                  <a:cubicBezTo>
                    <a:pt x="205" y="614"/>
                    <a:pt x="205" y="614"/>
                    <a:pt x="207" y="614"/>
                  </a:cubicBezTo>
                  <a:cubicBezTo>
                    <a:pt x="208" y="614"/>
                    <a:pt x="208" y="614"/>
                    <a:pt x="208" y="614"/>
                  </a:cubicBezTo>
                  <a:cubicBezTo>
                    <a:pt x="209" y="615"/>
                    <a:pt x="211" y="615"/>
                    <a:pt x="212" y="616"/>
                  </a:cubicBezTo>
                  <a:cubicBezTo>
                    <a:pt x="213" y="616"/>
                    <a:pt x="213" y="617"/>
                    <a:pt x="214" y="617"/>
                  </a:cubicBezTo>
                  <a:cubicBezTo>
                    <a:pt x="215" y="618"/>
                    <a:pt x="215" y="619"/>
                    <a:pt x="216" y="619"/>
                  </a:cubicBezTo>
                  <a:cubicBezTo>
                    <a:pt x="217" y="619"/>
                    <a:pt x="217" y="619"/>
                    <a:pt x="217" y="619"/>
                  </a:cubicBezTo>
                  <a:cubicBezTo>
                    <a:pt x="220" y="619"/>
                    <a:pt x="221" y="616"/>
                    <a:pt x="222" y="614"/>
                  </a:cubicBezTo>
                  <a:cubicBezTo>
                    <a:pt x="223" y="613"/>
                    <a:pt x="223" y="612"/>
                    <a:pt x="224" y="611"/>
                  </a:cubicBezTo>
                  <a:cubicBezTo>
                    <a:pt x="225" y="610"/>
                    <a:pt x="226" y="609"/>
                    <a:pt x="228" y="609"/>
                  </a:cubicBezTo>
                  <a:cubicBezTo>
                    <a:pt x="228" y="609"/>
                    <a:pt x="228" y="609"/>
                    <a:pt x="228" y="609"/>
                  </a:cubicBezTo>
                  <a:cubicBezTo>
                    <a:pt x="230" y="610"/>
                    <a:pt x="232" y="611"/>
                    <a:pt x="232" y="613"/>
                  </a:cubicBezTo>
                  <a:cubicBezTo>
                    <a:pt x="235" y="619"/>
                    <a:pt x="239" y="623"/>
                    <a:pt x="244" y="628"/>
                  </a:cubicBezTo>
                  <a:cubicBezTo>
                    <a:pt x="245" y="629"/>
                    <a:pt x="246" y="630"/>
                    <a:pt x="247" y="631"/>
                  </a:cubicBezTo>
                  <a:cubicBezTo>
                    <a:pt x="249" y="633"/>
                    <a:pt x="250" y="633"/>
                    <a:pt x="251" y="634"/>
                  </a:cubicBezTo>
                  <a:cubicBezTo>
                    <a:pt x="252" y="634"/>
                    <a:pt x="252" y="634"/>
                    <a:pt x="253" y="634"/>
                  </a:cubicBezTo>
                  <a:cubicBezTo>
                    <a:pt x="255" y="635"/>
                    <a:pt x="255" y="636"/>
                    <a:pt x="255" y="638"/>
                  </a:cubicBezTo>
                  <a:cubicBezTo>
                    <a:pt x="255" y="638"/>
                    <a:pt x="255" y="639"/>
                    <a:pt x="255" y="639"/>
                  </a:cubicBezTo>
                  <a:cubicBezTo>
                    <a:pt x="257" y="643"/>
                    <a:pt x="259" y="643"/>
                    <a:pt x="263" y="643"/>
                  </a:cubicBezTo>
                  <a:cubicBezTo>
                    <a:pt x="266" y="643"/>
                    <a:pt x="267" y="642"/>
                    <a:pt x="269" y="641"/>
                  </a:cubicBezTo>
                  <a:cubicBezTo>
                    <a:pt x="269" y="640"/>
                    <a:pt x="270" y="639"/>
                    <a:pt x="272" y="638"/>
                  </a:cubicBezTo>
                  <a:cubicBezTo>
                    <a:pt x="273" y="638"/>
                    <a:pt x="274" y="637"/>
                    <a:pt x="275" y="637"/>
                  </a:cubicBezTo>
                  <a:cubicBezTo>
                    <a:pt x="277" y="637"/>
                    <a:pt x="278" y="638"/>
                    <a:pt x="280" y="639"/>
                  </a:cubicBezTo>
                  <a:cubicBezTo>
                    <a:pt x="281" y="640"/>
                    <a:pt x="283" y="641"/>
                    <a:pt x="284" y="641"/>
                  </a:cubicBezTo>
                  <a:cubicBezTo>
                    <a:pt x="286" y="641"/>
                    <a:pt x="287" y="641"/>
                    <a:pt x="288" y="640"/>
                  </a:cubicBezTo>
                  <a:cubicBezTo>
                    <a:pt x="289" y="639"/>
                    <a:pt x="291" y="638"/>
                    <a:pt x="292" y="638"/>
                  </a:cubicBezTo>
                  <a:cubicBezTo>
                    <a:pt x="293" y="638"/>
                    <a:pt x="294" y="638"/>
                    <a:pt x="294" y="639"/>
                  </a:cubicBezTo>
                  <a:cubicBezTo>
                    <a:pt x="295" y="639"/>
                    <a:pt x="295" y="640"/>
                    <a:pt x="296" y="641"/>
                  </a:cubicBezTo>
                  <a:cubicBezTo>
                    <a:pt x="296" y="642"/>
                    <a:pt x="296" y="642"/>
                    <a:pt x="296" y="642"/>
                  </a:cubicBezTo>
                  <a:cubicBezTo>
                    <a:pt x="297" y="643"/>
                    <a:pt x="297" y="643"/>
                    <a:pt x="297" y="643"/>
                  </a:cubicBezTo>
                  <a:cubicBezTo>
                    <a:pt x="297" y="643"/>
                    <a:pt x="297" y="644"/>
                    <a:pt x="297" y="644"/>
                  </a:cubicBezTo>
                  <a:cubicBezTo>
                    <a:pt x="299" y="646"/>
                    <a:pt x="299" y="646"/>
                    <a:pt x="299" y="646"/>
                  </a:cubicBezTo>
                  <a:cubicBezTo>
                    <a:pt x="300" y="645"/>
                    <a:pt x="300" y="645"/>
                    <a:pt x="300" y="645"/>
                  </a:cubicBezTo>
                  <a:cubicBezTo>
                    <a:pt x="301" y="645"/>
                    <a:pt x="301" y="645"/>
                    <a:pt x="301" y="645"/>
                  </a:cubicBezTo>
                  <a:cubicBezTo>
                    <a:pt x="301" y="645"/>
                    <a:pt x="301" y="645"/>
                    <a:pt x="302" y="645"/>
                  </a:cubicBezTo>
                  <a:cubicBezTo>
                    <a:pt x="304" y="645"/>
                    <a:pt x="304" y="645"/>
                    <a:pt x="304" y="645"/>
                  </a:cubicBezTo>
                  <a:cubicBezTo>
                    <a:pt x="304" y="644"/>
                    <a:pt x="304" y="644"/>
                    <a:pt x="304" y="644"/>
                  </a:cubicBezTo>
                  <a:cubicBezTo>
                    <a:pt x="304" y="643"/>
                    <a:pt x="305" y="643"/>
                    <a:pt x="305" y="642"/>
                  </a:cubicBezTo>
                  <a:cubicBezTo>
                    <a:pt x="305" y="642"/>
                    <a:pt x="306" y="641"/>
                    <a:pt x="306" y="641"/>
                  </a:cubicBezTo>
                  <a:cubicBezTo>
                    <a:pt x="308" y="639"/>
                    <a:pt x="311" y="639"/>
                    <a:pt x="314" y="639"/>
                  </a:cubicBezTo>
                  <a:cubicBezTo>
                    <a:pt x="318" y="639"/>
                    <a:pt x="320" y="638"/>
                    <a:pt x="323" y="636"/>
                  </a:cubicBezTo>
                  <a:cubicBezTo>
                    <a:pt x="325" y="635"/>
                    <a:pt x="326" y="635"/>
                    <a:pt x="327" y="635"/>
                  </a:cubicBezTo>
                  <a:cubicBezTo>
                    <a:pt x="328" y="635"/>
                    <a:pt x="329" y="636"/>
                    <a:pt x="330" y="637"/>
                  </a:cubicBezTo>
                  <a:cubicBezTo>
                    <a:pt x="331" y="637"/>
                    <a:pt x="331" y="637"/>
                    <a:pt x="331" y="637"/>
                  </a:cubicBezTo>
                  <a:cubicBezTo>
                    <a:pt x="333" y="638"/>
                    <a:pt x="335" y="638"/>
                    <a:pt x="337" y="638"/>
                  </a:cubicBezTo>
                  <a:cubicBezTo>
                    <a:pt x="339" y="638"/>
                    <a:pt x="340" y="638"/>
                    <a:pt x="342" y="638"/>
                  </a:cubicBezTo>
                  <a:cubicBezTo>
                    <a:pt x="342" y="638"/>
                    <a:pt x="342" y="638"/>
                    <a:pt x="342" y="638"/>
                  </a:cubicBezTo>
                  <a:cubicBezTo>
                    <a:pt x="367" y="610"/>
                    <a:pt x="367" y="610"/>
                    <a:pt x="367" y="610"/>
                  </a:cubicBezTo>
                  <a:cubicBezTo>
                    <a:pt x="408" y="610"/>
                    <a:pt x="408" y="610"/>
                    <a:pt x="408" y="610"/>
                  </a:cubicBezTo>
                  <a:cubicBezTo>
                    <a:pt x="407" y="607"/>
                    <a:pt x="407" y="607"/>
                    <a:pt x="407" y="607"/>
                  </a:cubicBezTo>
                  <a:cubicBezTo>
                    <a:pt x="407" y="605"/>
                    <a:pt x="407" y="602"/>
                    <a:pt x="407" y="599"/>
                  </a:cubicBezTo>
                  <a:cubicBezTo>
                    <a:pt x="407" y="598"/>
                    <a:pt x="407" y="597"/>
                    <a:pt x="408" y="596"/>
                  </a:cubicBezTo>
                  <a:cubicBezTo>
                    <a:pt x="408" y="592"/>
                    <a:pt x="407" y="588"/>
                    <a:pt x="403" y="586"/>
                  </a:cubicBezTo>
                  <a:cubicBezTo>
                    <a:pt x="402" y="586"/>
                    <a:pt x="401" y="585"/>
                    <a:pt x="400" y="585"/>
                  </a:cubicBezTo>
                  <a:cubicBezTo>
                    <a:pt x="400" y="585"/>
                    <a:pt x="399" y="586"/>
                    <a:pt x="398" y="586"/>
                  </a:cubicBezTo>
                  <a:cubicBezTo>
                    <a:pt x="398" y="586"/>
                    <a:pt x="397" y="586"/>
                    <a:pt x="396" y="586"/>
                  </a:cubicBezTo>
                  <a:cubicBezTo>
                    <a:pt x="395" y="586"/>
                    <a:pt x="394" y="586"/>
                    <a:pt x="394" y="586"/>
                  </a:cubicBezTo>
                  <a:cubicBezTo>
                    <a:pt x="393" y="584"/>
                    <a:pt x="392" y="583"/>
                    <a:pt x="391" y="582"/>
                  </a:cubicBezTo>
                  <a:cubicBezTo>
                    <a:pt x="390" y="581"/>
                    <a:pt x="390" y="580"/>
                    <a:pt x="389" y="579"/>
                  </a:cubicBezTo>
                  <a:cubicBezTo>
                    <a:pt x="388" y="578"/>
                    <a:pt x="388" y="576"/>
                    <a:pt x="387" y="575"/>
                  </a:cubicBezTo>
                  <a:cubicBezTo>
                    <a:pt x="387" y="573"/>
                    <a:pt x="387" y="572"/>
                    <a:pt x="386" y="571"/>
                  </a:cubicBezTo>
                  <a:cubicBezTo>
                    <a:pt x="385" y="566"/>
                    <a:pt x="382" y="560"/>
                    <a:pt x="380" y="554"/>
                  </a:cubicBezTo>
                  <a:cubicBezTo>
                    <a:pt x="380" y="553"/>
                    <a:pt x="380" y="553"/>
                    <a:pt x="380" y="553"/>
                  </a:cubicBezTo>
                  <a:cubicBezTo>
                    <a:pt x="379" y="549"/>
                    <a:pt x="378" y="545"/>
                    <a:pt x="374" y="543"/>
                  </a:cubicBezTo>
                  <a:cubicBezTo>
                    <a:pt x="371" y="541"/>
                    <a:pt x="371" y="541"/>
                    <a:pt x="370" y="539"/>
                  </a:cubicBezTo>
                  <a:cubicBezTo>
                    <a:pt x="369" y="538"/>
                    <a:pt x="369" y="538"/>
                    <a:pt x="369" y="538"/>
                  </a:cubicBezTo>
                  <a:cubicBezTo>
                    <a:pt x="368" y="537"/>
                    <a:pt x="367" y="536"/>
                    <a:pt x="366" y="535"/>
                  </a:cubicBezTo>
                  <a:cubicBezTo>
                    <a:pt x="365" y="535"/>
                    <a:pt x="365" y="534"/>
                    <a:pt x="364" y="534"/>
                  </a:cubicBezTo>
                  <a:cubicBezTo>
                    <a:pt x="361" y="531"/>
                    <a:pt x="359" y="527"/>
                    <a:pt x="356" y="524"/>
                  </a:cubicBezTo>
                  <a:cubicBezTo>
                    <a:pt x="354" y="520"/>
                    <a:pt x="352" y="516"/>
                    <a:pt x="348" y="513"/>
                  </a:cubicBezTo>
                  <a:cubicBezTo>
                    <a:pt x="347" y="512"/>
                    <a:pt x="347" y="512"/>
                    <a:pt x="347" y="512"/>
                  </a:cubicBezTo>
                  <a:cubicBezTo>
                    <a:pt x="346" y="511"/>
                    <a:pt x="345" y="509"/>
                    <a:pt x="343" y="509"/>
                  </a:cubicBezTo>
                  <a:cubicBezTo>
                    <a:pt x="342" y="509"/>
                    <a:pt x="342" y="509"/>
                    <a:pt x="341" y="509"/>
                  </a:cubicBezTo>
                  <a:cubicBezTo>
                    <a:pt x="340" y="509"/>
                    <a:pt x="339" y="509"/>
                    <a:pt x="339" y="509"/>
                  </a:cubicBezTo>
                  <a:cubicBezTo>
                    <a:pt x="338" y="509"/>
                    <a:pt x="337" y="509"/>
                    <a:pt x="336" y="509"/>
                  </a:cubicBezTo>
                  <a:cubicBezTo>
                    <a:pt x="336" y="509"/>
                    <a:pt x="335" y="509"/>
                    <a:pt x="335" y="509"/>
                  </a:cubicBezTo>
                  <a:cubicBezTo>
                    <a:pt x="330" y="508"/>
                    <a:pt x="325" y="504"/>
                    <a:pt x="326" y="501"/>
                  </a:cubicBezTo>
                  <a:cubicBezTo>
                    <a:pt x="326" y="500"/>
                    <a:pt x="327" y="499"/>
                    <a:pt x="328" y="498"/>
                  </a:cubicBezTo>
                  <a:cubicBezTo>
                    <a:pt x="328" y="497"/>
                    <a:pt x="329" y="496"/>
                    <a:pt x="329" y="495"/>
                  </a:cubicBezTo>
                  <a:cubicBezTo>
                    <a:pt x="330" y="494"/>
                    <a:pt x="330" y="492"/>
                    <a:pt x="330" y="491"/>
                  </a:cubicBezTo>
                  <a:cubicBezTo>
                    <a:pt x="330" y="490"/>
                    <a:pt x="330" y="488"/>
                    <a:pt x="331" y="487"/>
                  </a:cubicBezTo>
                  <a:cubicBezTo>
                    <a:pt x="332" y="484"/>
                    <a:pt x="334" y="483"/>
                    <a:pt x="335" y="483"/>
                  </a:cubicBezTo>
                  <a:cubicBezTo>
                    <a:pt x="337" y="483"/>
                    <a:pt x="339" y="485"/>
                    <a:pt x="341" y="486"/>
                  </a:cubicBezTo>
                  <a:cubicBezTo>
                    <a:pt x="342" y="486"/>
                    <a:pt x="343" y="487"/>
                    <a:pt x="344" y="487"/>
                  </a:cubicBezTo>
                  <a:cubicBezTo>
                    <a:pt x="345" y="487"/>
                    <a:pt x="345" y="488"/>
                    <a:pt x="346" y="488"/>
                  </a:cubicBezTo>
                  <a:cubicBezTo>
                    <a:pt x="350" y="488"/>
                    <a:pt x="352" y="484"/>
                    <a:pt x="354" y="481"/>
                  </a:cubicBezTo>
                  <a:cubicBezTo>
                    <a:pt x="357" y="477"/>
                    <a:pt x="356" y="471"/>
                    <a:pt x="356" y="466"/>
                  </a:cubicBezTo>
                  <a:cubicBezTo>
                    <a:pt x="355" y="464"/>
                    <a:pt x="355" y="461"/>
                    <a:pt x="355" y="459"/>
                  </a:cubicBezTo>
                  <a:cubicBezTo>
                    <a:pt x="355" y="458"/>
                    <a:pt x="355" y="456"/>
                    <a:pt x="355" y="454"/>
                  </a:cubicBezTo>
                  <a:cubicBezTo>
                    <a:pt x="355" y="449"/>
                    <a:pt x="355" y="444"/>
                    <a:pt x="356" y="439"/>
                  </a:cubicBezTo>
                  <a:cubicBezTo>
                    <a:pt x="357" y="437"/>
                    <a:pt x="357" y="437"/>
                    <a:pt x="357" y="437"/>
                  </a:cubicBezTo>
                  <a:cubicBezTo>
                    <a:pt x="358" y="431"/>
                    <a:pt x="360" y="426"/>
                    <a:pt x="360" y="420"/>
                  </a:cubicBezTo>
                  <a:cubicBezTo>
                    <a:pt x="361" y="419"/>
                    <a:pt x="361" y="419"/>
                    <a:pt x="361" y="419"/>
                  </a:cubicBezTo>
                  <a:cubicBezTo>
                    <a:pt x="361" y="414"/>
                    <a:pt x="362" y="406"/>
                    <a:pt x="367" y="405"/>
                  </a:cubicBezTo>
                  <a:cubicBezTo>
                    <a:pt x="368" y="405"/>
                    <a:pt x="368" y="405"/>
                    <a:pt x="368" y="405"/>
                  </a:cubicBezTo>
                  <a:cubicBezTo>
                    <a:pt x="370" y="405"/>
                    <a:pt x="371" y="406"/>
                    <a:pt x="373" y="406"/>
                  </a:cubicBezTo>
                  <a:cubicBezTo>
                    <a:pt x="375" y="408"/>
                    <a:pt x="376" y="408"/>
                    <a:pt x="377" y="408"/>
                  </a:cubicBezTo>
                  <a:cubicBezTo>
                    <a:pt x="378" y="408"/>
                    <a:pt x="379" y="407"/>
                    <a:pt x="379" y="407"/>
                  </a:cubicBezTo>
                  <a:cubicBezTo>
                    <a:pt x="379" y="407"/>
                    <a:pt x="379" y="407"/>
                    <a:pt x="379" y="407"/>
                  </a:cubicBezTo>
                  <a:cubicBezTo>
                    <a:pt x="379" y="406"/>
                    <a:pt x="379" y="406"/>
                    <a:pt x="379" y="406"/>
                  </a:cubicBezTo>
                  <a:cubicBezTo>
                    <a:pt x="379" y="406"/>
                    <a:pt x="379" y="405"/>
                    <a:pt x="379" y="400"/>
                  </a:cubicBezTo>
                  <a:cubicBezTo>
                    <a:pt x="379" y="399"/>
                    <a:pt x="379" y="398"/>
                    <a:pt x="379" y="397"/>
                  </a:cubicBezTo>
                  <a:cubicBezTo>
                    <a:pt x="379" y="394"/>
                    <a:pt x="380" y="390"/>
                    <a:pt x="381" y="386"/>
                  </a:cubicBezTo>
                  <a:cubicBezTo>
                    <a:pt x="381" y="384"/>
                    <a:pt x="381" y="383"/>
                    <a:pt x="381" y="381"/>
                  </a:cubicBezTo>
                  <a:cubicBezTo>
                    <a:pt x="381" y="380"/>
                    <a:pt x="381" y="378"/>
                    <a:pt x="382" y="376"/>
                  </a:cubicBezTo>
                  <a:cubicBezTo>
                    <a:pt x="382" y="374"/>
                    <a:pt x="383" y="373"/>
                    <a:pt x="384" y="373"/>
                  </a:cubicBezTo>
                  <a:cubicBezTo>
                    <a:pt x="385" y="372"/>
                    <a:pt x="386" y="372"/>
                    <a:pt x="387" y="371"/>
                  </a:cubicBezTo>
                  <a:cubicBezTo>
                    <a:pt x="390" y="367"/>
                    <a:pt x="393" y="361"/>
                    <a:pt x="395" y="356"/>
                  </a:cubicBezTo>
                  <a:cubicBezTo>
                    <a:pt x="396" y="353"/>
                    <a:pt x="396" y="353"/>
                    <a:pt x="396" y="353"/>
                  </a:cubicBezTo>
                  <a:cubicBezTo>
                    <a:pt x="396" y="353"/>
                    <a:pt x="397" y="352"/>
                    <a:pt x="397" y="352"/>
                  </a:cubicBezTo>
                  <a:cubicBezTo>
                    <a:pt x="398" y="349"/>
                    <a:pt x="399" y="347"/>
                    <a:pt x="401" y="346"/>
                  </a:cubicBezTo>
                  <a:cubicBezTo>
                    <a:pt x="403" y="345"/>
                    <a:pt x="405" y="345"/>
                    <a:pt x="406" y="345"/>
                  </a:cubicBezTo>
                  <a:cubicBezTo>
                    <a:pt x="409" y="345"/>
                    <a:pt x="411" y="345"/>
                    <a:pt x="412" y="340"/>
                  </a:cubicBezTo>
                  <a:cubicBezTo>
                    <a:pt x="413" y="338"/>
                    <a:pt x="413" y="336"/>
                    <a:pt x="413" y="334"/>
                  </a:cubicBezTo>
                  <a:cubicBezTo>
                    <a:pt x="413" y="330"/>
                    <a:pt x="413" y="328"/>
                    <a:pt x="414" y="325"/>
                  </a:cubicBezTo>
                  <a:cubicBezTo>
                    <a:pt x="417" y="318"/>
                    <a:pt x="418" y="313"/>
                    <a:pt x="420" y="306"/>
                  </a:cubicBezTo>
                  <a:cubicBezTo>
                    <a:pt x="422" y="302"/>
                    <a:pt x="421" y="298"/>
                    <a:pt x="421" y="293"/>
                  </a:cubicBezTo>
                  <a:cubicBezTo>
                    <a:pt x="421" y="292"/>
                    <a:pt x="420" y="291"/>
                    <a:pt x="420" y="289"/>
                  </a:cubicBezTo>
                  <a:cubicBezTo>
                    <a:pt x="420" y="287"/>
                    <a:pt x="420" y="284"/>
                    <a:pt x="420" y="281"/>
                  </a:cubicBezTo>
                  <a:cubicBezTo>
                    <a:pt x="420" y="278"/>
                    <a:pt x="420" y="275"/>
                    <a:pt x="420" y="272"/>
                  </a:cubicBezTo>
                  <a:cubicBezTo>
                    <a:pt x="419" y="265"/>
                    <a:pt x="419" y="263"/>
                    <a:pt x="422" y="258"/>
                  </a:cubicBezTo>
                  <a:cubicBezTo>
                    <a:pt x="424" y="254"/>
                    <a:pt x="424" y="251"/>
                    <a:pt x="425" y="248"/>
                  </a:cubicBezTo>
                  <a:cubicBezTo>
                    <a:pt x="425" y="246"/>
                    <a:pt x="425" y="245"/>
                    <a:pt x="426" y="243"/>
                  </a:cubicBezTo>
                  <a:cubicBezTo>
                    <a:pt x="426" y="241"/>
                    <a:pt x="427" y="239"/>
                    <a:pt x="428" y="237"/>
                  </a:cubicBezTo>
                  <a:cubicBezTo>
                    <a:pt x="429" y="234"/>
                    <a:pt x="431" y="231"/>
                    <a:pt x="431" y="228"/>
                  </a:cubicBezTo>
                  <a:cubicBezTo>
                    <a:pt x="431" y="225"/>
                    <a:pt x="431" y="223"/>
                    <a:pt x="430" y="221"/>
                  </a:cubicBezTo>
                  <a:cubicBezTo>
                    <a:pt x="429" y="219"/>
                    <a:pt x="429" y="217"/>
                    <a:pt x="430" y="213"/>
                  </a:cubicBezTo>
                  <a:cubicBezTo>
                    <a:pt x="430" y="213"/>
                    <a:pt x="431" y="212"/>
                    <a:pt x="431" y="212"/>
                  </a:cubicBezTo>
                  <a:cubicBezTo>
                    <a:pt x="431" y="211"/>
                    <a:pt x="432" y="211"/>
                    <a:pt x="432" y="210"/>
                  </a:cubicBezTo>
                  <a:cubicBezTo>
                    <a:pt x="432" y="209"/>
                    <a:pt x="432" y="208"/>
                    <a:pt x="432" y="207"/>
                  </a:cubicBezTo>
                  <a:cubicBezTo>
                    <a:pt x="432" y="207"/>
                    <a:pt x="432" y="206"/>
                    <a:pt x="432" y="205"/>
                  </a:cubicBezTo>
                  <a:cubicBezTo>
                    <a:pt x="433" y="202"/>
                    <a:pt x="434" y="202"/>
                    <a:pt x="436" y="202"/>
                  </a:cubicBezTo>
                  <a:cubicBezTo>
                    <a:pt x="437" y="202"/>
                    <a:pt x="437" y="202"/>
                    <a:pt x="438" y="202"/>
                  </a:cubicBezTo>
                  <a:cubicBezTo>
                    <a:pt x="443" y="202"/>
                    <a:pt x="445" y="201"/>
                    <a:pt x="445" y="197"/>
                  </a:cubicBezTo>
                  <a:cubicBezTo>
                    <a:pt x="445" y="195"/>
                    <a:pt x="446" y="193"/>
                    <a:pt x="446" y="191"/>
                  </a:cubicBezTo>
                  <a:cubicBezTo>
                    <a:pt x="447" y="191"/>
                    <a:pt x="447" y="192"/>
                    <a:pt x="447" y="192"/>
                  </a:cubicBezTo>
                  <a:cubicBezTo>
                    <a:pt x="449" y="192"/>
                    <a:pt x="451" y="190"/>
                    <a:pt x="453" y="189"/>
                  </a:cubicBezTo>
                  <a:cubicBezTo>
                    <a:pt x="454" y="188"/>
                    <a:pt x="455" y="187"/>
                    <a:pt x="456" y="186"/>
                  </a:cubicBezTo>
                  <a:cubicBezTo>
                    <a:pt x="458" y="186"/>
                    <a:pt x="459" y="186"/>
                    <a:pt x="461" y="186"/>
                  </a:cubicBezTo>
                  <a:cubicBezTo>
                    <a:pt x="463" y="185"/>
                    <a:pt x="466" y="185"/>
                    <a:pt x="468" y="184"/>
                  </a:cubicBezTo>
                  <a:cubicBezTo>
                    <a:pt x="470" y="182"/>
                    <a:pt x="470" y="180"/>
                    <a:pt x="470" y="178"/>
                  </a:cubicBezTo>
                  <a:cubicBezTo>
                    <a:pt x="471" y="176"/>
                    <a:pt x="471" y="175"/>
                    <a:pt x="472" y="173"/>
                  </a:cubicBezTo>
                  <a:cubicBezTo>
                    <a:pt x="472" y="173"/>
                    <a:pt x="474" y="171"/>
                    <a:pt x="476" y="169"/>
                  </a:cubicBezTo>
                  <a:cubicBezTo>
                    <a:pt x="477" y="168"/>
                    <a:pt x="477" y="168"/>
                    <a:pt x="477" y="168"/>
                  </a:cubicBezTo>
                  <a:lnTo>
                    <a:pt x="476" y="166"/>
                  </a:lnTo>
                  <a:close/>
                </a:path>
              </a:pathLst>
            </a:custGeom>
            <a:solidFill>
              <a:schemeClr val="accent3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3" name="Freeform 43"/>
            <p:cNvSpPr>
              <a:spLocks/>
            </p:cNvSpPr>
            <p:nvPr/>
          </p:nvSpPr>
          <p:spPr bwMode="auto">
            <a:xfrm>
              <a:off x="10122252" y="3227682"/>
              <a:ext cx="427064" cy="469841"/>
            </a:xfrm>
            <a:custGeom>
              <a:avLst/>
              <a:gdLst>
                <a:gd name="T0" fmla="*/ 154 w 158"/>
                <a:gd name="T1" fmla="*/ 72 h 189"/>
                <a:gd name="T2" fmla="*/ 153 w 158"/>
                <a:gd name="T3" fmla="*/ 55 h 189"/>
                <a:gd name="T4" fmla="*/ 147 w 158"/>
                <a:gd name="T5" fmla="*/ 47 h 189"/>
                <a:gd name="T6" fmla="*/ 144 w 158"/>
                <a:gd name="T7" fmla="*/ 38 h 189"/>
                <a:gd name="T8" fmla="*/ 141 w 158"/>
                <a:gd name="T9" fmla="*/ 37 h 189"/>
                <a:gd name="T10" fmla="*/ 140 w 158"/>
                <a:gd name="T11" fmla="*/ 29 h 189"/>
                <a:gd name="T12" fmla="*/ 141 w 158"/>
                <a:gd name="T13" fmla="*/ 23 h 189"/>
                <a:gd name="T14" fmla="*/ 134 w 158"/>
                <a:gd name="T15" fmla="*/ 18 h 189"/>
                <a:gd name="T16" fmla="*/ 130 w 158"/>
                <a:gd name="T17" fmla="*/ 8 h 189"/>
                <a:gd name="T18" fmla="*/ 113 w 158"/>
                <a:gd name="T19" fmla="*/ 16 h 189"/>
                <a:gd name="T20" fmla="*/ 102 w 158"/>
                <a:gd name="T21" fmla="*/ 15 h 189"/>
                <a:gd name="T22" fmla="*/ 85 w 158"/>
                <a:gd name="T23" fmla="*/ 17 h 189"/>
                <a:gd name="T24" fmla="*/ 74 w 158"/>
                <a:gd name="T25" fmla="*/ 23 h 189"/>
                <a:gd name="T26" fmla="*/ 70 w 158"/>
                <a:gd name="T27" fmla="*/ 23 h 189"/>
                <a:gd name="T28" fmla="*/ 67 w 158"/>
                <a:gd name="T29" fmla="*/ 20 h 189"/>
                <a:gd name="T30" fmla="*/ 59 w 158"/>
                <a:gd name="T31" fmla="*/ 18 h 189"/>
                <a:gd name="T32" fmla="*/ 46 w 158"/>
                <a:gd name="T33" fmla="*/ 16 h 189"/>
                <a:gd name="T34" fmla="*/ 38 w 158"/>
                <a:gd name="T35" fmla="*/ 21 h 189"/>
                <a:gd name="T36" fmla="*/ 35 w 158"/>
                <a:gd name="T37" fmla="*/ 34 h 189"/>
                <a:gd name="T38" fmla="*/ 36 w 158"/>
                <a:gd name="T39" fmla="*/ 45 h 189"/>
                <a:gd name="T40" fmla="*/ 34 w 158"/>
                <a:gd name="T41" fmla="*/ 52 h 189"/>
                <a:gd name="T42" fmla="*/ 33 w 158"/>
                <a:gd name="T43" fmla="*/ 61 h 189"/>
                <a:gd name="T44" fmla="*/ 48 w 158"/>
                <a:gd name="T45" fmla="*/ 70 h 189"/>
                <a:gd name="T46" fmla="*/ 27 w 158"/>
                <a:gd name="T47" fmla="*/ 99 h 189"/>
                <a:gd name="T48" fmla="*/ 18 w 158"/>
                <a:gd name="T49" fmla="*/ 106 h 189"/>
                <a:gd name="T50" fmla="*/ 9 w 158"/>
                <a:gd name="T51" fmla="*/ 117 h 189"/>
                <a:gd name="T52" fmla="*/ 3 w 158"/>
                <a:gd name="T53" fmla="*/ 149 h 189"/>
                <a:gd name="T54" fmla="*/ 0 w 158"/>
                <a:gd name="T55" fmla="*/ 182 h 189"/>
                <a:gd name="T56" fmla="*/ 5 w 158"/>
                <a:gd name="T57" fmla="*/ 184 h 189"/>
                <a:gd name="T58" fmla="*/ 10 w 158"/>
                <a:gd name="T59" fmla="*/ 189 h 189"/>
                <a:gd name="T60" fmla="*/ 19 w 158"/>
                <a:gd name="T61" fmla="*/ 182 h 189"/>
                <a:gd name="T62" fmla="*/ 26 w 158"/>
                <a:gd name="T63" fmla="*/ 178 h 189"/>
                <a:gd name="T64" fmla="*/ 32 w 158"/>
                <a:gd name="T65" fmla="*/ 176 h 189"/>
                <a:gd name="T66" fmla="*/ 46 w 158"/>
                <a:gd name="T67" fmla="*/ 174 h 189"/>
                <a:gd name="T68" fmla="*/ 51 w 158"/>
                <a:gd name="T69" fmla="*/ 174 h 189"/>
                <a:gd name="T70" fmla="*/ 62 w 158"/>
                <a:gd name="T71" fmla="*/ 174 h 189"/>
                <a:gd name="T72" fmla="*/ 65 w 158"/>
                <a:gd name="T73" fmla="*/ 171 h 189"/>
                <a:gd name="T74" fmla="*/ 64 w 158"/>
                <a:gd name="T75" fmla="*/ 164 h 189"/>
                <a:gd name="T76" fmla="*/ 67 w 158"/>
                <a:gd name="T77" fmla="*/ 156 h 189"/>
                <a:gd name="T78" fmla="*/ 72 w 158"/>
                <a:gd name="T79" fmla="*/ 147 h 189"/>
                <a:gd name="T80" fmla="*/ 84 w 158"/>
                <a:gd name="T81" fmla="*/ 141 h 189"/>
                <a:gd name="T82" fmla="*/ 91 w 158"/>
                <a:gd name="T83" fmla="*/ 138 h 189"/>
                <a:gd name="T84" fmla="*/ 102 w 158"/>
                <a:gd name="T85" fmla="*/ 135 h 189"/>
                <a:gd name="T86" fmla="*/ 111 w 158"/>
                <a:gd name="T87" fmla="*/ 135 h 189"/>
                <a:gd name="T88" fmla="*/ 117 w 158"/>
                <a:gd name="T89" fmla="*/ 134 h 189"/>
                <a:gd name="T90" fmla="*/ 123 w 158"/>
                <a:gd name="T91" fmla="*/ 139 h 189"/>
                <a:gd name="T92" fmla="*/ 128 w 158"/>
                <a:gd name="T93" fmla="*/ 133 h 189"/>
                <a:gd name="T94" fmla="*/ 134 w 158"/>
                <a:gd name="T95" fmla="*/ 121 h 189"/>
                <a:gd name="T96" fmla="*/ 137 w 158"/>
                <a:gd name="T97" fmla="*/ 117 h 189"/>
                <a:gd name="T98" fmla="*/ 141 w 158"/>
                <a:gd name="T99" fmla="*/ 110 h 189"/>
                <a:gd name="T100" fmla="*/ 150 w 158"/>
                <a:gd name="T101" fmla="*/ 101 h 189"/>
                <a:gd name="T102" fmla="*/ 154 w 158"/>
                <a:gd name="T103" fmla="*/ 91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8" h="189">
                  <a:moveTo>
                    <a:pt x="157" y="81"/>
                  </a:moveTo>
                  <a:cubicBezTo>
                    <a:pt x="157" y="80"/>
                    <a:pt x="156" y="78"/>
                    <a:pt x="155" y="77"/>
                  </a:cubicBezTo>
                  <a:cubicBezTo>
                    <a:pt x="155" y="75"/>
                    <a:pt x="154" y="73"/>
                    <a:pt x="154" y="72"/>
                  </a:cubicBezTo>
                  <a:cubicBezTo>
                    <a:pt x="153" y="70"/>
                    <a:pt x="154" y="67"/>
                    <a:pt x="154" y="65"/>
                  </a:cubicBezTo>
                  <a:cubicBezTo>
                    <a:pt x="155" y="62"/>
                    <a:pt x="155" y="59"/>
                    <a:pt x="154" y="57"/>
                  </a:cubicBezTo>
                  <a:cubicBezTo>
                    <a:pt x="154" y="56"/>
                    <a:pt x="153" y="55"/>
                    <a:pt x="153" y="55"/>
                  </a:cubicBezTo>
                  <a:cubicBezTo>
                    <a:pt x="152" y="54"/>
                    <a:pt x="152" y="54"/>
                    <a:pt x="151" y="53"/>
                  </a:cubicBezTo>
                  <a:cubicBezTo>
                    <a:pt x="150" y="52"/>
                    <a:pt x="150" y="52"/>
                    <a:pt x="150" y="52"/>
                  </a:cubicBezTo>
                  <a:cubicBezTo>
                    <a:pt x="150" y="50"/>
                    <a:pt x="149" y="49"/>
                    <a:pt x="147" y="47"/>
                  </a:cubicBezTo>
                  <a:cubicBezTo>
                    <a:pt x="145" y="45"/>
                    <a:pt x="145" y="45"/>
                    <a:pt x="145" y="42"/>
                  </a:cubicBezTo>
                  <a:cubicBezTo>
                    <a:pt x="145" y="41"/>
                    <a:pt x="145" y="41"/>
                    <a:pt x="145" y="41"/>
                  </a:cubicBezTo>
                  <a:cubicBezTo>
                    <a:pt x="145" y="40"/>
                    <a:pt x="145" y="39"/>
                    <a:pt x="144" y="38"/>
                  </a:cubicBezTo>
                  <a:cubicBezTo>
                    <a:pt x="144" y="37"/>
                    <a:pt x="144" y="37"/>
                    <a:pt x="144" y="37"/>
                  </a:cubicBezTo>
                  <a:cubicBezTo>
                    <a:pt x="143" y="37"/>
                    <a:pt x="143" y="37"/>
                    <a:pt x="143" y="37"/>
                  </a:cubicBezTo>
                  <a:cubicBezTo>
                    <a:pt x="142" y="37"/>
                    <a:pt x="142" y="37"/>
                    <a:pt x="141" y="37"/>
                  </a:cubicBezTo>
                  <a:cubicBezTo>
                    <a:pt x="140" y="36"/>
                    <a:pt x="140" y="34"/>
                    <a:pt x="140" y="32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40" y="30"/>
                    <a:pt x="140" y="30"/>
                    <a:pt x="140" y="29"/>
                  </a:cubicBezTo>
                  <a:cubicBezTo>
                    <a:pt x="140" y="28"/>
                    <a:pt x="140" y="28"/>
                    <a:pt x="140" y="27"/>
                  </a:cubicBezTo>
                  <a:cubicBezTo>
                    <a:pt x="140" y="26"/>
                    <a:pt x="140" y="26"/>
                    <a:pt x="140" y="25"/>
                  </a:cubicBezTo>
                  <a:cubicBezTo>
                    <a:pt x="141" y="25"/>
                    <a:pt x="141" y="24"/>
                    <a:pt x="141" y="23"/>
                  </a:cubicBezTo>
                  <a:cubicBezTo>
                    <a:pt x="141" y="20"/>
                    <a:pt x="140" y="19"/>
                    <a:pt x="137" y="19"/>
                  </a:cubicBezTo>
                  <a:cubicBezTo>
                    <a:pt x="137" y="18"/>
                    <a:pt x="136" y="18"/>
                    <a:pt x="136" y="18"/>
                  </a:cubicBezTo>
                  <a:cubicBezTo>
                    <a:pt x="135" y="18"/>
                    <a:pt x="135" y="18"/>
                    <a:pt x="134" y="18"/>
                  </a:cubicBezTo>
                  <a:cubicBezTo>
                    <a:pt x="134" y="17"/>
                    <a:pt x="133" y="17"/>
                    <a:pt x="132" y="16"/>
                  </a:cubicBezTo>
                  <a:cubicBezTo>
                    <a:pt x="132" y="15"/>
                    <a:pt x="132" y="15"/>
                    <a:pt x="132" y="15"/>
                  </a:cubicBezTo>
                  <a:cubicBezTo>
                    <a:pt x="130" y="13"/>
                    <a:pt x="130" y="10"/>
                    <a:pt x="130" y="8"/>
                  </a:cubicBezTo>
                  <a:cubicBezTo>
                    <a:pt x="130" y="6"/>
                    <a:pt x="129" y="5"/>
                    <a:pt x="129" y="3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13" y="16"/>
                    <a:pt x="113" y="16"/>
                    <a:pt x="113" y="16"/>
                  </a:cubicBezTo>
                  <a:cubicBezTo>
                    <a:pt x="112" y="16"/>
                    <a:pt x="110" y="17"/>
                    <a:pt x="108" y="17"/>
                  </a:cubicBezTo>
                  <a:cubicBezTo>
                    <a:pt x="106" y="17"/>
                    <a:pt x="104" y="16"/>
                    <a:pt x="103" y="16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100" y="14"/>
                    <a:pt x="99" y="14"/>
                    <a:pt x="98" y="14"/>
                  </a:cubicBezTo>
                  <a:cubicBezTo>
                    <a:pt x="96" y="14"/>
                    <a:pt x="95" y="14"/>
                    <a:pt x="94" y="15"/>
                  </a:cubicBezTo>
                  <a:cubicBezTo>
                    <a:pt x="91" y="16"/>
                    <a:pt x="89" y="17"/>
                    <a:pt x="85" y="17"/>
                  </a:cubicBezTo>
                  <a:cubicBezTo>
                    <a:pt x="82" y="18"/>
                    <a:pt x="79" y="18"/>
                    <a:pt x="77" y="20"/>
                  </a:cubicBezTo>
                  <a:cubicBezTo>
                    <a:pt x="76" y="20"/>
                    <a:pt x="76" y="21"/>
                    <a:pt x="76" y="21"/>
                  </a:cubicBezTo>
                  <a:cubicBezTo>
                    <a:pt x="75" y="22"/>
                    <a:pt x="75" y="22"/>
                    <a:pt x="74" y="23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2" y="23"/>
                    <a:pt x="72" y="23"/>
                    <a:pt x="71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69" y="23"/>
                    <a:pt x="69" y="23"/>
                    <a:pt x="68" y="22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7" y="21"/>
                    <a:pt x="67" y="20"/>
                    <a:pt x="67" y="20"/>
                  </a:cubicBezTo>
                  <a:cubicBezTo>
                    <a:pt x="67" y="19"/>
                    <a:pt x="66" y="18"/>
                    <a:pt x="66" y="17"/>
                  </a:cubicBezTo>
                  <a:cubicBezTo>
                    <a:pt x="66" y="17"/>
                    <a:pt x="65" y="16"/>
                    <a:pt x="63" y="16"/>
                  </a:cubicBezTo>
                  <a:cubicBezTo>
                    <a:pt x="62" y="16"/>
                    <a:pt x="61" y="17"/>
                    <a:pt x="59" y="18"/>
                  </a:cubicBezTo>
                  <a:cubicBezTo>
                    <a:pt x="57" y="19"/>
                    <a:pt x="56" y="20"/>
                    <a:pt x="55" y="20"/>
                  </a:cubicBezTo>
                  <a:cubicBezTo>
                    <a:pt x="54" y="20"/>
                    <a:pt x="53" y="19"/>
                    <a:pt x="51" y="18"/>
                  </a:cubicBezTo>
                  <a:cubicBezTo>
                    <a:pt x="50" y="17"/>
                    <a:pt x="48" y="16"/>
                    <a:pt x="46" y="16"/>
                  </a:cubicBezTo>
                  <a:cubicBezTo>
                    <a:pt x="45" y="16"/>
                    <a:pt x="44" y="16"/>
                    <a:pt x="43" y="17"/>
                  </a:cubicBezTo>
                  <a:cubicBezTo>
                    <a:pt x="41" y="18"/>
                    <a:pt x="40" y="19"/>
                    <a:pt x="39" y="20"/>
                  </a:cubicBezTo>
                  <a:cubicBezTo>
                    <a:pt x="39" y="20"/>
                    <a:pt x="39" y="20"/>
                    <a:pt x="38" y="21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39" y="26"/>
                    <a:pt x="37" y="30"/>
                    <a:pt x="35" y="34"/>
                  </a:cubicBezTo>
                  <a:cubicBezTo>
                    <a:pt x="33" y="38"/>
                    <a:pt x="32" y="40"/>
                    <a:pt x="33" y="42"/>
                  </a:cubicBezTo>
                  <a:cubicBezTo>
                    <a:pt x="33" y="42"/>
                    <a:pt x="34" y="43"/>
                    <a:pt x="34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6" y="47"/>
                    <a:pt x="36" y="48"/>
                    <a:pt x="35" y="49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5" y="50"/>
                    <a:pt x="34" y="51"/>
                    <a:pt x="34" y="52"/>
                  </a:cubicBezTo>
                  <a:cubicBezTo>
                    <a:pt x="33" y="54"/>
                    <a:pt x="32" y="57"/>
                    <a:pt x="32" y="59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4" y="61"/>
                    <a:pt x="35" y="62"/>
                    <a:pt x="37" y="62"/>
                  </a:cubicBezTo>
                  <a:cubicBezTo>
                    <a:pt x="37" y="62"/>
                    <a:pt x="37" y="62"/>
                    <a:pt x="37" y="62"/>
                  </a:cubicBezTo>
                  <a:cubicBezTo>
                    <a:pt x="42" y="64"/>
                    <a:pt x="47" y="66"/>
                    <a:pt x="48" y="70"/>
                  </a:cubicBezTo>
                  <a:cubicBezTo>
                    <a:pt x="48" y="72"/>
                    <a:pt x="47" y="74"/>
                    <a:pt x="45" y="76"/>
                  </a:cubicBezTo>
                  <a:cubicBezTo>
                    <a:pt x="41" y="80"/>
                    <a:pt x="38" y="84"/>
                    <a:pt x="35" y="89"/>
                  </a:cubicBezTo>
                  <a:cubicBezTo>
                    <a:pt x="32" y="92"/>
                    <a:pt x="30" y="96"/>
                    <a:pt x="27" y="99"/>
                  </a:cubicBezTo>
                  <a:cubicBezTo>
                    <a:pt x="25" y="101"/>
                    <a:pt x="24" y="101"/>
                    <a:pt x="23" y="101"/>
                  </a:cubicBezTo>
                  <a:cubicBezTo>
                    <a:pt x="22" y="102"/>
                    <a:pt x="21" y="102"/>
                    <a:pt x="20" y="102"/>
                  </a:cubicBezTo>
                  <a:cubicBezTo>
                    <a:pt x="18" y="103"/>
                    <a:pt x="18" y="104"/>
                    <a:pt x="18" y="106"/>
                  </a:cubicBezTo>
                  <a:cubicBezTo>
                    <a:pt x="18" y="107"/>
                    <a:pt x="18" y="107"/>
                    <a:pt x="18" y="108"/>
                  </a:cubicBezTo>
                  <a:cubicBezTo>
                    <a:pt x="17" y="111"/>
                    <a:pt x="15" y="111"/>
                    <a:pt x="13" y="112"/>
                  </a:cubicBezTo>
                  <a:cubicBezTo>
                    <a:pt x="11" y="113"/>
                    <a:pt x="9" y="114"/>
                    <a:pt x="9" y="117"/>
                  </a:cubicBezTo>
                  <a:cubicBezTo>
                    <a:pt x="9" y="119"/>
                    <a:pt x="9" y="121"/>
                    <a:pt x="9" y="123"/>
                  </a:cubicBezTo>
                  <a:cubicBezTo>
                    <a:pt x="9" y="126"/>
                    <a:pt x="9" y="129"/>
                    <a:pt x="7" y="132"/>
                  </a:cubicBezTo>
                  <a:cubicBezTo>
                    <a:pt x="5" y="138"/>
                    <a:pt x="4" y="143"/>
                    <a:pt x="3" y="149"/>
                  </a:cubicBezTo>
                  <a:cubicBezTo>
                    <a:pt x="1" y="155"/>
                    <a:pt x="1" y="162"/>
                    <a:pt x="0" y="171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176"/>
                    <a:pt x="0" y="179"/>
                    <a:pt x="0" y="182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3" y="185"/>
                    <a:pt x="3" y="185"/>
                    <a:pt x="3" y="185"/>
                  </a:cubicBezTo>
                  <a:cubicBezTo>
                    <a:pt x="4" y="185"/>
                    <a:pt x="5" y="185"/>
                    <a:pt x="5" y="184"/>
                  </a:cubicBezTo>
                  <a:cubicBezTo>
                    <a:pt x="7" y="184"/>
                    <a:pt x="7" y="185"/>
                    <a:pt x="7" y="186"/>
                  </a:cubicBezTo>
                  <a:cubicBezTo>
                    <a:pt x="7" y="187"/>
                    <a:pt x="8" y="187"/>
                    <a:pt x="8" y="188"/>
                  </a:cubicBezTo>
                  <a:cubicBezTo>
                    <a:pt x="9" y="189"/>
                    <a:pt x="10" y="189"/>
                    <a:pt x="10" y="189"/>
                  </a:cubicBezTo>
                  <a:cubicBezTo>
                    <a:pt x="11" y="189"/>
                    <a:pt x="11" y="189"/>
                    <a:pt x="11" y="189"/>
                  </a:cubicBezTo>
                  <a:cubicBezTo>
                    <a:pt x="13" y="189"/>
                    <a:pt x="15" y="188"/>
                    <a:pt x="17" y="185"/>
                  </a:cubicBezTo>
                  <a:cubicBezTo>
                    <a:pt x="18" y="184"/>
                    <a:pt x="18" y="183"/>
                    <a:pt x="19" y="182"/>
                  </a:cubicBezTo>
                  <a:cubicBezTo>
                    <a:pt x="20" y="180"/>
                    <a:pt x="21" y="179"/>
                    <a:pt x="23" y="178"/>
                  </a:cubicBezTo>
                  <a:cubicBezTo>
                    <a:pt x="24" y="178"/>
                    <a:pt x="24" y="178"/>
                    <a:pt x="25" y="178"/>
                  </a:cubicBezTo>
                  <a:cubicBezTo>
                    <a:pt x="25" y="178"/>
                    <a:pt x="26" y="178"/>
                    <a:pt x="26" y="178"/>
                  </a:cubicBezTo>
                  <a:cubicBezTo>
                    <a:pt x="26" y="178"/>
                    <a:pt x="27" y="178"/>
                    <a:pt x="27" y="178"/>
                  </a:cubicBezTo>
                  <a:cubicBezTo>
                    <a:pt x="27" y="178"/>
                    <a:pt x="28" y="178"/>
                    <a:pt x="29" y="177"/>
                  </a:cubicBezTo>
                  <a:cubicBezTo>
                    <a:pt x="30" y="177"/>
                    <a:pt x="31" y="176"/>
                    <a:pt x="32" y="176"/>
                  </a:cubicBezTo>
                  <a:cubicBezTo>
                    <a:pt x="33" y="175"/>
                    <a:pt x="34" y="175"/>
                    <a:pt x="36" y="175"/>
                  </a:cubicBezTo>
                  <a:cubicBezTo>
                    <a:pt x="36" y="175"/>
                    <a:pt x="37" y="175"/>
                    <a:pt x="37" y="175"/>
                  </a:cubicBezTo>
                  <a:cubicBezTo>
                    <a:pt x="40" y="175"/>
                    <a:pt x="43" y="175"/>
                    <a:pt x="46" y="174"/>
                  </a:cubicBezTo>
                  <a:cubicBezTo>
                    <a:pt x="46" y="174"/>
                    <a:pt x="46" y="174"/>
                    <a:pt x="46" y="174"/>
                  </a:cubicBezTo>
                  <a:cubicBezTo>
                    <a:pt x="47" y="174"/>
                    <a:pt x="49" y="174"/>
                    <a:pt x="50" y="174"/>
                  </a:cubicBezTo>
                  <a:cubicBezTo>
                    <a:pt x="51" y="174"/>
                    <a:pt x="51" y="174"/>
                    <a:pt x="51" y="174"/>
                  </a:cubicBezTo>
                  <a:cubicBezTo>
                    <a:pt x="53" y="174"/>
                    <a:pt x="55" y="174"/>
                    <a:pt x="57" y="174"/>
                  </a:cubicBezTo>
                  <a:cubicBezTo>
                    <a:pt x="58" y="174"/>
                    <a:pt x="59" y="174"/>
                    <a:pt x="60" y="174"/>
                  </a:cubicBezTo>
                  <a:cubicBezTo>
                    <a:pt x="61" y="174"/>
                    <a:pt x="61" y="174"/>
                    <a:pt x="62" y="174"/>
                  </a:cubicBezTo>
                  <a:cubicBezTo>
                    <a:pt x="62" y="174"/>
                    <a:pt x="63" y="174"/>
                    <a:pt x="63" y="174"/>
                  </a:cubicBezTo>
                  <a:cubicBezTo>
                    <a:pt x="67" y="175"/>
                    <a:pt x="67" y="175"/>
                    <a:pt x="67" y="175"/>
                  </a:cubicBezTo>
                  <a:cubicBezTo>
                    <a:pt x="65" y="171"/>
                    <a:pt x="65" y="171"/>
                    <a:pt x="65" y="171"/>
                  </a:cubicBezTo>
                  <a:cubicBezTo>
                    <a:pt x="64" y="170"/>
                    <a:pt x="64" y="170"/>
                    <a:pt x="64" y="170"/>
                  </a:cubicBezTo>
                  <a:cubicBezTo>
                    <a:pt x="64" y="169"/>
                    <a:pt x="64" y="168"/>
                    <a:pt x="64" y="166"/>
                  </a:cubicBezTo>
                  <a:cubicBezTo>
                    <a:pt x="64" y="164"/>
                    <a:pt x="64" y="164"/>
                    <a:pt x="64" y="164"/>
                  </a:cubicBezTo>
                  <a:cubicBezTo>
                    <a:pt x="64" y="162"/>
                    <a:pt x="64" y="162"/>
                    <a:pt x="65" y="160"/>
                  </a:cubicBezTo>
                  <a:cubicBezTo>
                    <a:pt x="65" y="160"/>
                    <a:pt x="65" y="159"/>
                    <a:pt x="66" y="159"/>
                  </a:cubicBezTo>
                  <a:cubicBezTo>
                    <a:pt x="66" y="158"/>
                    <a:pt x="67" y="157"/>
                    <a:pt x="67" y="156"/>
                  </a:cubicBezTo>
                  <a:cubicBezTo>
                    <a:pt x="67" y="156"/>
                    <a:pt x="68" y="156"/>
                    <a:pt x="68" y="156"/>
                  </a:cubicBezTo>
                  <a:cubicBezTo>
                    <a:pt x="69" y="155"/>
                    <a:pt x="70" y="155"/>
                    <a:pt x="71" y="153"/>
                  </a:cubicBezTo>
                  <a:cubicBezTo>
                    <a:pt x="73" y="151"/>
                    <a:pt x="72" y="149"/>
                    <a:pt x="72" y="147"/>
                  </a:cubicBezTo>
                  <a:cubicBezTo>
                    <a:pt x="72" y="145"/>
                    <a:pt x="72" y="144"/>
                    <a:pt x="73" y="144"/>
                  </a:cubicBezTo>
                  <a:cubicBezTo>
                    <a:pt x="74" y="143"/>
                    <a:pt x="75" y="143"/>
                    <a:pt x="77" y="143"/>
                  </a:cubicBezTo>
                  <a:cubicBezTo>
                    <a:pt x="79" y="142"/>
                    <a:pt x="82" y="142"/>
                    <a:pt x="84" y="141"/>
                  </a:cubicBezTo>
                  <a:cubicBezTo>
                    <a:pt x="85" y="140"/>
                    <a:pt x="85" y="140"/>
                    <a:pt x="86" y="139"/>
                  </a:cubicBezTo>
                  <a:cubicBezTo>
                    <a:pt x="87" y="138"/>
                    <a:pt x="88" y="138"/>
                    <a:pt x="89" y="138"/>
                  </a:cubicBezTo>
                  <a:cubicBezTo>
                    <a:pt x="89" y="138"/>
                    <a:pt x="90" y="138"/>
                    <a:pt x="91" y="138"/>
                  </a:cubicBezTo>
                  <a:cubicBezTo>
                    <a:pt x="91" y="138"/>
                    <a:pt x="92" y="138"/>
                    <a:pt x="92" y="138"/>
                  </a:cubicBezTo>
                  <a:cubicBezTo>
                    <a:pt x="94" y="139"/>
                    <a:pt x="95" y="139"/>
                    <a:pt x="96" y="139"/>
                  </a:cubicBezTo>
                  <a:cubicBezTo>
                    <a:pt x="98" y="139"/>
                    <a:pt x="100" y="138"/>
                    <a:pt x="102" y="135"/>
                  </a:cubicBezTo>
                  <a:cubicBezTo>
                    <a:pt x="102" y="135"/>
                    <a:pt x="102" y="135"/>
                    <a:pt x="102" y="135"/>
                  </a:cubicBezTo>
                  <a:cubicBezTo>
                    <a:pt x="103" y="133"/>
                    <a:pt x="105" y="131"/>
                    <a:pt x="106" y="130"/>
                  </a:cubicBezTo>
                  <a:cubicBezTo>
                    <a:pt x="108" y="132"/>
                    <a:pt x="110" y="134"/>
                    <a:pt x="111" y="135"/>
                  </a:cubicBezTo>
                  <a:cubicBezTo>
                    <a:pt x="112" y="135"/>
                    <a:pt x="113" y="136"/>
                    <a:pt x="114" y="136"/>
                  </a:cubicBezTo>
                  <a:cubicBezTo>
                    <a:pt x="115" y="136"/>
                    <a:pt x="116" y="135"/>
                    <a:pt x="117" y="134"/>
                  </a:cubicBezTo>
                  <a:cubicBezTo>
                    <a:pt x="117" y="134"/>
                    <a:pt x="117" y="134"/>
                    <a:pt x="117" y="134"/>
                  </a:cubicBezTo>
                  <a:cubicBezTo>
                    <a:pt x="118" y="135"/>
                    <a:pt x="119" y="136"/>
                    <a:pt x="120" y="136"/>
                  </a:cubicBezTo>
                  <a:cubicBezTo>
                    <a:pt x="120" y="136"/>
                    <a:pt x="120" y="137"/>
                    <a:pt x="121" y="137"/>
                  </a:cubicBezTo>
                  <a:cubicBezTo>
                    <a:pt x="121" y="138"/>
                    <a:pt x="122" y="138"/>
                    <a:pt x="123" y="139"/>
                  </a:cubicBezTo>
                  <a:cubicBezTo>
                    <a:pt x="125" y="142"/>
                    <a:pt x="125" y="142"/>
                    <a:pt x="125" y="142"/>
                  </a:cubicBezTo>
                  <a:cubicBezTo>
                    <a:pt x="126" y="139"/>
                    <a:pt x="126" y="139"/>
                    <a:pt x="126" y="139"/>
                  </a:cubicBezTo>
                  <a:cubicBezTo>
                    <a:pt x="127" y="138"/>
                    <a:pt x="128" y="135"/>
                    <a:pt x="128" y="133"/>
                  </a:cubicBezTo>
                  <a:cubicBezTo>
                    <a:pt x="132" y="131"/>
                    <a:pt x="132" y="127"/>
                    <a:pt x="132" y="123"/>
                  </a:cubicBezTo>
                  <a:cubicBezTo>
                    <a:pt x="132" y="122"/>
                    <a:pt x="132" y="122"/>
                    <a:pt x="132" y="121"/>
                  </a:cubicBezTo>
                  <a:cubicBezTo>
                    <a:pt x="133" y="121"/>
                    <a:pt x="134" y="121"/>
                    <a:pt x="134" y="121"/>
                  </a:cubicBezTo>
                  <a:cubicBezTo>
                    <a:pt x="135" y="121"/>
                    <a:pt x="136" y="121"/>
                    <a:pt x="136" y="120"/>
                  </a:cubicBezTo>
                  <a:cubicBezTo>
                    <a:pt x="142" y="118"/>
                    <a:pt x="142" y="118"/>
                    <a:pt x="142" y="118"/>
                  </a:cubicBezTo>
                  <a:cubicBezTo>
                    <a:pt x="137" y="117"/>
                    <a:pt x="137" y="117"/>
                    <a:pt x="137" y="117"/>
                  </a:cubicBezTo>
                  <a:cubicBezTo>
                    <a:pt x="137" y="117"/>
                    <a:pt x="137" y="116"/>
                    <a:pt x="138" y="116"/>
                  </a:cubicBezTo>
                  <a:cubicBezTo>
                    <a:pt x="138" y="115"/>
                    <a:pt x="139" y="114"/>
                    <a:pt x="139" y="114"/>
                  </a:cubicBezTo>
                  <a:cubicBezTo>
                    <a:pt x="140" y="113"/>
                    <a:pt x="141" y="112"/>
                    <a:pt x="141" y="110"/>
                  </a:cubicBezTo>
                  <a:cubicBezTo>
                    <a:pt x="142" y="107"/>
                    <a:pt x="142" y="107"/>
                    <a:pt x="145" y="105"/>
                  </a:cubicBezTo>
                  <a:cubicBezTo>
                    <a:pt x="145" y="104"/>
                    <a:pt x="146" y="104"/>
                    <a:pt x="146" y="104"/>
                  </a:cubicBezTo>
                  <a:cubicBezTo>
                    <a:pt x="147" y="102"/>
                    <a:pt x="148" y="101"/>
                    <a:pt x="150" y="101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1" y="98"/>
                    <a:pt x="151" y="98"/>
                    <a:pt x="151" y="98"/>
                  </a:cubicBezTo>
                  <a:cubicBezTo>
                    <a:pt x="152" y="96"/>
                    <a:pt x="152" y="94"/>
                    <a:pt x="154" y="91"/>
                  </a:cubicBezTo>
                  <a:cubicBezTo>
                    <a:pt x="155" y="89"/>
                    <a:pt x="158" y="85"/>
                    <a:pt x="157" y="81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4" name="Freeform 44"/>
            <p:cNvSpPr>
              <a:spLocks/>
            </p:cNvSpPr>
            <p:nvPr/>
          </p:nvSpPr>
          <p:spPr bwMode="auto">
            <a:xfrm>
              <a:off x="10632645" y="2100337"/>
              <a:ext cx="528251" cy="469841"/>
            </a:xfrm>
            <a:custGeom>
              <a:avLst/>
              <a:gdLst>
                <a:gd name="T0" fmla="*/ 191 w 196"/>
                <a:gd name="T1" fmla="*/ 171 h 189"/>
                <a:gd name="T2" fmla="*/ 188 w 196"/>
                <a:gd name="T3" fmla="*/ 171 h 189"/>
                <a:gd name="T4" fmla="*/ 175 w 196"/>
                <a:gd name="T5" fmla="*/ 157 h 189"/>
                <a:gd name="T6" fmla="*/ 168 w 196"/>
                <a:gd name="T7" fmla="*/ 145 h 189"/>
                <a:gd name="T8" fmla="*/ 158 w 196"/>
                <a:gd name="T9" fmla="*/ 136 h 189"/>
                <a:gd name="T10" fmla="*/ 152 w 196"/>
                <a:gd name="T11" fmla="*/ 131 h 189"/>
                <a:gd name="T12" fmla="*/ 144 w 196"/>
                <a:gd name="T13" fmla="*/ 121 h 189"/>
                <a:gd name="T14" fmla="*/ 142 w 196"/>
                <a:gd name="T15" fmla="*/ 116 h 189"/>
                <a:gd name="T16" fmla="*/ 135 w 196"/>
                <a:gd name="T17" fmla="*/ 111 h 189"/>
                <a:gd name="T18" fmla="*/ 124 w 196"/>
                <a:gd name="T19" fmla="*/ 105 h 189"/>
                <a:gd name="T20" fmla="*/ 114 w 196"/>
                <a:gd name="T21" fmla="*/ 100 h 189"/>
                <a:gd name="T22" fmla="*/ 109 w 196"/>
                <a:gd name="T23" fmla="*/ 100 h 189"/>
                <a:gd name="T24" fmla="*/ 106 w 196"/>
                <a:gd name="T25" fmla="*/ 92 h 189"/>
                <a:gd name="T26" fmla="*/ 96 w 196"/>
                <a:gd name="T27" fmla="*/ 83 h 189"/>
                <a:gd name="T28" fmla="*/ 91 w 196"/>
                <a:gd name="T29" fmla="*/ 81 h 189"/>
                <a:gd name="T30" fmla="*/ 87 w 196"/>
                <a:gd name="T31" fmla="*/ 72 h 189"/>
                <a:gd name="T32" fmla="*/ 83 w 196"/>
                <a:gd name="T33" fmla="*/ 71 h 189"/>
                <a:gd name="T34" fmla="*/ 80 w 196"/>
                <a:gd name="T35" fmla="*/ 61 h 189"/>
                <a:gd name="T36" fmla="*/ 78 w 196"/>
                <a:gd name="T37" fmla="*/ 50 h 189"/>
                <a:gd name="T38" fmla="*/ 75 w 196"/>
                <a:gd name="T39" fmla="*/ 37 h 189"/>
                <a:gd name="T40" fmla="*/ 71 w 196"/>
                <a:gd name="T41" fmla="*/ 26 h 189"/>
                <a:gd name="T42" fmla="*/ 62 w 196"/>
                <a:gd name="T43" fmla="*/ 6 h 189"/>
                <a:gd name="T44" fmla="*/ 58 w 196"/>
                <a:gd name="T45" fmla="*/ 2 h 189"/>
                <a:gd name="T46" fmla="*/ 49 w 196"/>
                <a:gd name="T47" fmla="*/ 16 h 189"/>
                <a:gd name="T48" fmla="*/ 34 w 196"/>
                <a:gd name="T49" fmla="*/ 21 h 189"/>
                <a:gd name="T50" fmla="*/ 28 w 196"/>
                <a:gd name="T51" fmla="*/ 25 h 189"/>
                <a:gd name="T52" fmla="*/ 18 w 196"/>
                <a:gd name="T53" fmla="*/ 35 h 189"/>
                <a:gd name="T54" fmla="*/ 14 w 196"/>
                <a:gd name="T55" fmla="*/ 40 h 189"/>
                <a:gd name="T56" fmla="*/ 12 w 196"/>
                <a:gd name="T57" fmla="*/ 46 h 189"/>
                <a:gd name="T58" fmla="*/ 10 w 196"/>
                <a:gd name="T59" fmla="*/ 70 h 189"/>
                <a:gd name="T60" fmla="*/ 3 w 196"/>
                <a:gd name="T61" fmla="*/ 90 h 189"/>
                <a:gd name="T62" fmla="*/ 2 w 196"/>
                <a:gd name="T63" fmla="*/ 123 h 189"/>
                <a:gd name="T64" fmla="*/ 8 w 196"/>
                <a:gd name="T65" fmla="*/ 125 h 189"/>
                <a:gd name="T66" fmla="*/ 19 w 196"/>
                <a:gd name="T67" fmla="*/ 125 h 189"/>
                <a:gd name="T68" fmla="*/ 25 w 196"/>
                <a:gd name="T69" fmla="*/ 119 h 189"/>
                <a:gd name="T70" fmla="*/ 32 w 196"/>
                <a:gd name="T71" fmla="*/ 129 h 189"/>
                <a:gd name="T72" fmla="*/ 38 w 196"/>
                <a:gd name="T73" fmla="*/ 118 h 189"/>
                <a:gd name="T74" fmla="*/ 41 w 196"/>
                <a:gd name="T75" fmla="*/ 108 h 189"/>
                <a:gd name="T76" fmla="*/ 44 w 196"/>
                <a:gd name="T77" fmla="*/ 108 h 189"/>
                <a:gd name="T78" fmla="*/ 51 w 196"/>
                <a:gd name="T79" fmla="*/ 113 h 189"/>
                <a:gd name="T80" fmla="*/ 61 w 196"/>
                <a:gd name="T81" fmla="*/ 120 h 189"/>
                <a:gd name="T82" fmla="*/ 77 w 196"/>
                <a:gd name="T83" fmla="*/ 114 h 189"/>
                <a:gd name="T84" fmla="*/ 81 w 196"/>
                <a:gd name="T85" fmla="*/ 118 h 189"/>
                <a:gd name="T86" fmla="*/ 90 w 196"/>
                <a:gd name="T87" fmla="*/ 117 h 189"/>
                <a:gd name="T88" fmla="*/ 98 w 196"/>
                <a:gd name="T89" fmla="*/ 120 h 189"/>
                <a:gd name="T90" fmla="*/ 114 w 196"/>
                <a:gd name="T91" fmla="*/ 124 h 189"/>
                <a:gd name="T92" fmla="*/ 136 w 196"/>
                <a:gd name="T93" fmla="*/ 139 h 189"/>
                <a:gd name="T94" fmla="*/ 162 w 196"/>
                <a:gd name="T95" fmla="*/ 170 h 189"/>
                <a:gd name="T96" fmla="*/ 168 w 196"/>
                <a:gd name="T97" fmla="*/ 176 h 189"/>
                <a:gd name="T98" fmla="*/ 175 w 196"/>
                <a:gd name="T99" fmla="*/ 186 h 189"/>
                <a:gd name="T100" fmla="*/ 180 w 196"/>
                <a:gd name="T101" fmla="*/ 186 h 189"/>
                <a:gd name="T102" fmla="*/ 188 w 196"/>
                <a:gd name="T103" fmla="*/ 186 h 189"/>
                <a:gd name="T104" fmla="*/ 192 w 196"/>
                <a:gd name="T105" fmla="*/ 178 h 189"/>
                <a:gd name="T106" fmla="*/ 195 w 196"/>
                <a:gd name="T107" fmla="*/ 17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6" h="189">
                  <a:moveTo>
                    <a:pt x="195" y="173"/>
                  </a:moveTo>
                  <a:cubicBezTo>
                    <a:pt x="195" y="173"/>
                    <a:pt x="194" y="171"/>
                    <a:pt x="191" y="171"/>
                  </a:cubicBezTo>
                  <a:cubicBezTo>
                    <a:pt x="191" y="171"/>
                    <a:pt x="191" y="171"/>
                    <a:pt x="191" y="171"/>
                  </a:cubicBezTo>
                  <a:cubicBezTo>
                    <a:pt x="190" y="171"/>
                    <a:pt x="189" y="171"/>
                    <a:pt x="189" y="171"/>
                  </a:cubicBezTo>
                  <a:cubicBezTo>
                    <a:pt x="189" y="171"/>
                    <a:pt x="189" y="171"/>
                    <a:pt x="189" y="171"/>
                  </a:cubicBezTo>
                  <a:cubicBezTo>
                    <a:pt x="189" y="171"/>
                    <a:pt x="189" y="171"/>
                    <a:pt x="188" y="171"/>
                  </a:cubicBezTo>
                  <a:cubicBezTo>
                    <a:pt x="188" y="170"/>
                    <a:pt x="187" y="169"/>
                    <a:pt x="187" y="168"/>
                  </a:cubicBezTo>
                  <a:cubicBezTo>
                    <a:pt x="185" y="165"/>
                    <a:pt x="183" y="162"/>
                    <a:pt x="179" y="161"/>
                  </a:cubicBezTo>
                  <a:cubicBezTo>
                    <a:pt x="177" y="160"/>
                    <a:pt x="176" y="159"/>
                    <a:pt x="175" y="157"/>
                  </a:cubicBezTo>
                  <a:cubicBezTo>
                    <a:pt x="175" y="156"/>
                    <a:pt x="175" y="156"/>
                    <a:pt x="175" y="155"/>
                  </a:cubicBezTo>
                  <a:cubicBezTo>
                    <a:pt x="174" y="152"/>
                    <a:pt x="173" y="148"/>
                    <a:pt x="169" y="146"/>
                  </a:cubicBezTo>
                  <a:cubicBezTo>
                    <a:pt x="168" y="145"/>
                    <a:pt x="168" y="145"/>
                    <a:pt x="168" y="145"/>
                  </a:cubicBezTo>
                  <a:cubicBezTo>
                    <a:pt x="166" y="144"/>
                    <a:pt x="166" y="144"/>
                    <a:pt x="165" y="142"/>
                  </a:cubicBezTo>
                  <a:cubicBezTo>
                    <a:pt x="164" y="141"/>
                    <a:pt x="163" y="139"/>
                    <a:pt x="160" y="137"/>
                  </a:cubicBezTo>
                  <a:cubicBezTo>
                    <a:pt x="159" y="137"/>
                    <a:pt x="159" y="136"/>
                    <a:pt x="158" y="136"/>
                  </a:cubicBezTo>
                  <a:cubicBezTo>
                    <a:pt x="157" y="136"/>
                    <a:pt x="156" y="135"/>
                    <a:pt x="155" y="135"/>
                  </a:cubicBezTo>
                  <a:cubicBezTo>
                    <a:pt x="154" y="134"/>
                    <a:pt x="153" y="133"/>
                    <a:pt x="153" y="132"/>
                  </a:cubicBezTo>
                  <a:cubicBezTo>
                    <a:pt x="152" y="132"/>
                    <a:pt x="152" y="131"/>
                    <a:pt x="152" y="131"/>
                  </a:cubicBezTo>
                  <a:cubicBezTo>
                    <a:pt x="151" y="129"/>
                    <a:pt x="150" y="128"/>
                    <a:pt x="149" y="127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5" y="123"/>
                    <a:pt x="144" y="122"/>
                    <a:pt x="144" y="121"/>
                  </a:cubicBezTo>
                  <a:cubicBezTo>
                    <a:pt x="144" y="120"/>
                    <a:pt x="144" y="120"/>
                    <a:pt x="144" y="120"/>
                  </a:cubicBezTo>
                  <a:cubicBezTo>
                    <a:pt x="143" y="119"/>
                    <a:pt x="143" y="119"/>
                    <a:pt x="143" y="118"/>
                  </a:cubicBezTo>
                  <a:cubicBezTo>
                    <a:pt x="143" y="118"/>
                    <a:pt x="142" y="117"/>
                    <a:pt x="142" y="116"/>
                  </a:cubicBezTo>
                  <a:cubicBezTo>
                    <a:pt x="141" y="116"/>
                    <a:pt x="141" y="116"/>
                    <a:pt x="141" y="115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39" y="113"/>
                    <a:pt x="138" y="111"/>
                    <a:pt x="135" y="111"/>
                  </a:cubicBezTo>
                  <a:cubicBezTo>
                    <a:pt x="135" y="111"/>
                    <a:pt x="134" y="110"/>
                    <a:pt x="133" y="110"/>
                  </a:cubicBezTo>
                  <a:cubicBezTo>
                    <a:pt x="131" y="110"/>
                    <a:pt x="130" y="110"/>
                    <a:pt x="129" y="110"/>
                  </a:cubicBezTo>
                  <a:cubicBezTo>
                    <a:pt x="127" y="109"/>
                    <a:pt x="126" y="107"/>
                    <a:pt x="124" y="105"/>
                  </a:cubicBezTo>
                  <a:cubicBezTo>
                    <a:pt x="123" y="104"/>
                    <a:pt x="122" y="103"/>
                    <a:pt x="122" y="102"/>
                  </a:cubicBezTo>
                  <a:cubicBezTo>
                    <a:pt x="121" y="101"/>
                    <a:pt x="118" y="99"/>
                    <a:pt x="115" y="99"/>
                  </a:cubicBezTo>
                  <a:cubicBezTo>
                    <a:pt x="115" y="99"/>
                    <a:pt x="114" y="99"/>
                    <a:pt x="114" y="100"/>
                  </a:cubicBezTo>
                  <a:cubicBezTo>
                    <a:pt x="113" y="100"/>
                    <a:pt x="113" y="100"/>
                    <a:pt x="112" y="100"/>
                  </a:cubicBezTo>
                  <a:cubicBezTo>
                    <a:pt x="111" y="100"/>
                    <a:pt x="111" y="101"/>
                    <a:pt x="110" y="101"/>
                  </a:cubicBezTo>
                  <a:cubicBezTo>
                    <a:pt x="110" y="101"/>
                    <a:pt x="110" y="101"/>
                    <a:pt x="109" y="100"/>
                  </a:cubicBezTo>
                  <a:cubicBezTo>
                    <a:pt x="109" y="100"/>
                    <a:pt x="109" y="100"/>
                    <a:pt x="108" y="99"/>
                  </a:cubicBezTo>
                  <a:cubicBezTo>
                    <a:pt x="108" y="98"/>
                    <a:pt x="108" y="97"/>
                    <a:pt x="107" y="97"/>
                  </a:cubicBezTo>
                  <a:cubicBezTo>
                    <a:pt x="106" y="95"/>
                    <a:pt x="106" y="94"/>
                    <a:pt x="106" y="92"/>
                  </a:cubicBezTo>
                  <a:cubicBezTo>
                    <a:pt x="106" y="90"/>
                    <a:pt x="105" y="88"/>
                    <a:pt x="103" y="85"/>
                  </a:cubicBezTo>
                  <a:cubicBezTo>
                    <a:pt x="102" y="84"/>
                    <a:pt x="100" y="83"/>
                    <a:pt x="98" y="83"/>
                  </a:cubicBezTo>
                  <a:cubicBezTo>
                    <a:pt x="97" y="83"/>
                    <a:pt x="96" y="83"/>
                    <a:pt x="96" y="83"/>
                  </a:cubicBezTo>
                  <a:cubicBezTo>
                    <a:pt x="95" y="84"/>
                    <a:pt x="94" y="85"/>
                    <a:pt x="94" y="86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93" y="83"/>
                    <a:pt x="92" y="82"/>
                    <a:pt x="91" y="81"/>
                  </a:cubicBezTo>
                  <a:cubicBezTo>
                    <a:pt x="91" y="80"/>
                    <a:pt x="91" y="80"/>
                    <a:pt x="90" y="79"/>
                  </a:cubicBezTo>
                  <a:cubicBezTo>
                    <a:pt x="90" y="79"/>
                    <a:pt x="90" y="78"/>
                    <a:pt x="90" y="77"/>
                  </a:cubicBezTo>
                  <a:cubicBezTo>
                    <a:pt x="89" y="75"/>
                    <a:pt x="89" y="74"/>
                    <a:pt x="87" y="72"/>
                  </a:cubicBezTo>
                  <a:cubicBezTo>
                    <a:pt x="86" y="71"/>
                    <a:pt x="85" y="71"/>
                    <a:pt x="84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3" y="71"/>
                    <a:pt x="83" y="71"/>
                    <a:pt x="83" y="71"/>
                  </a:cubicBezTo>
                  <a:cubicBezTo>
                    <a:pt x="83" y="71"/>
                    <a:pt x="82" y="69"/>
                    <a:pt x="82" y="68"/>
                  </a:cubicBezTo>
                  <a:cubicBezTo>
                    <a:pt x="82" y="67"/>
                    <a:pt x="82" y="66"/>
                    <a:pt x="81" y="65"/>
                  </a:cubicBezTo>
                  <a:cubicBezTo>
                    <a:pt x="81" y="64"/>
                    <a:pt x="81" y="62"/>
                    <a:pt x="80" y="61"/>
                  </a:cubicBezTo>
                  <a:cubicBezTo>
                    <a:pt x="80" y="60"/>
                    <a:pt x="80" y="59"/>
                    <a:pt x="80" y="59"/>
                  </a:cubicBezTo>
                  <a:cubicBezTo>
                    <a:pt x="80" y="57"/>
                    <a:pt x="80" y="56"/>
                    <a:pt x="79" y="55"/>
                  </a:cubicBezTo>
                  <a:cubicBezTo>
                    <a:pt x="79" y="53"/>
                    <a:pt x="79" y="52"/>
                    <a:pt x="78" y="50"/>
                  </a:cubicBezTo>
                  <a:cubicBezTo>
                    <a:pt x="78" y="49"/>
                    <a:pt x="78" y="49"/>
                    <a:pt x="78" y="49"/>
                  </a:cubicBezTo>
                  <a:cubicBezTo>
                    <a:pt x="78" y="45"/>
                    <a:pt x="77" y="42"/>
                    <a:pt x="76" y="38"/>
                  </a:cubicBezTo>
                  <a:cubicBezTo>
                    <a:pt x="76" y="38"/>
                    <a:pt x="76" y="37"/>
                    <a:pt x="75" y="37"/>
                  </a:cubicBezTo>
                  <a:cubicBezTo>
                    <a:pt x="75" y="36"/>
                    <a:pt x="75" y="35"/>
                    <a:pt x="74" y="34"/>
                  </a:cubicBezTo>
                  <a:cubicBezTo>
                    <a:pt x="74" y="32"/>
                    <a:pt x="73" y="30"/>
                    <a:pt x="73" y="29"/>
                  </a:cubicBezTo>
                  <a:cubicBezTo>
                    <a:pt x="72" y="28"/>
                    <a:pt x="72" y="27"/>
                    <a:pt x="71" y="26"/>
                  </a:cubicBezTo>
                  <a:cubicBezTo>
                    <a:pt x="71" y="25"/>
                    <a:pt x="70" y="24"/>
                    <a:pt x="70" y="22"/>
                  </a:cubicBezTo>
                  <a:cubicBezTo>
                    <a:pt x="68" y="18"/>
                    <a:pt x="67" y="13"/>
                    <a:pt x="64" y="9"/>
                  </a:cubicBezTo>
                  <a:cubicBezTo>
                    <a:pt x="64" y="8"/>
                    <a:pt x="63" y="7"/>
                    <a:pt x="62" y="6"/>
                  </a:cubicBezTo>
                  <a:cubicBezTo>
                    <a:pt x="62" y="5"/>
                    <a:pt x="61" y="4"/>
                    <a:pt x="61" y="2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6" y="3"/>
                    <a:pt x="55" y="5"/>
                    <a:pt x="54" y="6"/>
                  </a:cubicBezTo>
                  <a:cubicBezTo>
                    <a:pt x="53" y="8"/>
                    <a:pt x="52" y="9"/>
                    <a:pt x="52" y="11"/>
                  </a:cubicBezTo>
                  <a:cubicBezTo>
                    <a:pt x="52" y="13"/>
                    <a:pt x="51" y="15"/>
                    <a:pt x="49" y="16"/>
                  </a:cubicBezTo>
                  <a:cubicBezTo>
                    <a:pt x="47" y="18"/>
                    <a:pt x="45" y="18"/>
                    <a:pt x="43" y="18"/>
                  </a:cubicBezTo>
                  <a:cubicBezTo>
                    <a:pt x="41" y="18"/>
                    <a:pt x="40" y="18"/>
                    <a:pt x="38" y="19"/>
                  </a:cubicBezTo>
                  <a:cubicBezTo>
                    <a:pt x="37" y="19"/>
                    <a:pt x="36" y="20"/>
                    <a:pt x="34" y="21"/>
                  </a:cubicBezTo>
                  <a:cubicBezTo>
                    <a:pt x="33" y="23"/>
                    <a:pt x="31" y="24"/>
                    <a:pt x="29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7" y="27"/>
                    <a:pt x="27" y="28"/>
                    <a:pt x="27" y="30"/>
                  </a:cubicBezTo>
                  <a:cubicBezTo>
                    <a:pt x="26" y="33"/>
                    <a:pt x="26" y="34"/>
                    <a:pt x="20" y="35"/>
                  </a:cubicBezTo>
                  <a:cubicBezTo>
                    <a:pt x="19" y="35"/>
                    <a:pt x="19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5" y="35"/>
                    <a:pt x="14" y="35"/>
                    <a:pt x="14" y="38"/>
                  </a:cubicBezTo>
                  <a:cubicBezTo>
                    <a:pt x="13" y="39"/>
                    <a:pt x="13" y="39"/>
                    <a:pt x="14" y="40"/>
                  </a:cubicBezTo>
                  <a:cubicBezTo>
                    <a:pt x="14" y="41"/>
                    <a:pt x="14" y="42"/>
                    <a:pt x="14" y="42"/>
                  </a:cubicBezTo>
                  <a:cubicBezTo>
                    <a:pt x="13" y="43"/>
                    <a:pt x="13" y="44"/>
                    <a:pt x="13" y="45"/>
                  </a:cubicBezTo>
                  <a:cubicBezTo>
                    <a:pt x="12" y="45"/>
                    <a:pt x="12" y="45"/>
                    <a:pt x="12" y="46"/>
                  </a:cubicBezTo>
                  <a:cubicBezTo>
                    <a:pt x="10" y="50"/>
                    <a:pt x="11" y="52"/>
                    <a:pt x="12" y="55"/>
                  </a:cubicBezTo>
                  <a:cubicBezTo>
                    <a:pt x="12" y="56"/>
                    <a:pt x="13" y="58"/>
                    <a:pt x="13" y="61"/>
                  </a:cubicBezTo>
                  <a:cubicBezTo>
                    <a:pt x="12" y="64"/>
                    <a:pt x="11" y="67"/>
                    <a:pt x="10" y="70"/>
                  </a:cubicBezTo>
                  <a:cubicBezTo>
                    <a:pt x="9" y="72"/>
                    <a:pt x="8" y="74"/>
                    <a:pt x="7" y="76"/>
                  </a:cubicBezTo>
                  <a:cubicBezTo>
                    <a:pt x="7" y="78"/>
                    <a:pt x="6" y="79"/>
                    <a:pt x="6" y="81"/>
                  </a:cubicBezTo>
                  <a:cubicBezTo>
                    <a:pt x="6" y="84"/>
                    <a:pt x="5" y="87"/>
                    <a:pt x="3" y="90"/>
                  </a:cubicBezTo>
                  <a:cubicBezTo>
                    <a:pt x="0" y="96"/>
                    <a:pt x="0" y="98"/>
                    <a:pt x="1" y="105"/>
                  </a:cubicBezTo>
                  <a:cubicBezTo>
                    <a:pt x="2" y="108"/>
                    <a:pt x="2" y="111"/>
                    <a:pt x="2" y="114"/>
                  </a:cubicBezTo>
                  <a:cubicBezTo>
                    <a:pt x="1" y="117"/>
                    <a:pt x="1" y="120"/>
                    <a:pt x="2" y="123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4" y="124"/>
                    <a:pt x="4" y="124"/>
                    <a:pt x="4" y="124"/>
                  </a:cubicBezTo>
                  <a:cubicBezTo>
                    <a:pt x="5" y="125"/>
                    <a:pt x="7" y="125"/>
                    <a:pt x="8" y="125"/>
                  </a:cubicBezTo>
                  <a:cubicBezTo>
                    <a:pt x="10" y="126"/>
                    <a:pt x="12" y="126"/>
                    <a:pt x="14" y="126"/>
                  </a:cubicBezTo>
                  <a:cubicBezTo>
                    <a:pt x="15" y="126"/>
                    <a:pt x="16" y="126"/>
                    <a:pt x="17" y="126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19" y="123"/>
                    <a:pt x="19" y="122"/>
                    <a:pt x="20" y="121"/>
                  </a:cubicBezTo>
                  <a:cubicBezTo>
                    <a:pt x="21" y="120"/>
                    <a:pt x="23" y="119"/>
                    <a:pt x="25" y="119"/>
                  </a:cubicBezTo>
                  <a:cubicBezTo>
                    <a:pt x="26" y="119"/>
                    <a:pt x="26" y="119"/>
                    <a:pt x="26" y="119"/>
                  </a:cubicBezTo>
                  <a:cubicBezTo>
                    <a:pt x="27" y="119"/>
                    <a:pt x="27" y="119"/>
                    <a:pt x="27" y="119"/>
                  </a:cubicBezTo>
                  <a:cubicBezTo>
                    <a:pt x="29" y="123"/>
                    <a:pt x="31" y="127"/>
                    <a:pt x="32" y="129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6" y="128"/>
                    <a:pt x="36" y="128"/>
                    <a:pt x="36" y="128"/>
                  </a:cubicBezTo>
                  <a:cubicBezTo>
                    <a:pt x="36" y="125"/>
                    <a:pt x="37" y="121"/>
                    <a:pt x="38" y="118"/>
                  </a:cubicBezTo>
                  <a:cubicBezTo>
                    <a:pt x="39" y="115"/>
                    <a:pt x="39" y="115"/>
                    <a:pt x="39" y="115"/>
                  </a:cubicBezTo>
                  <a:cubicBezTo>
                    <a:pt x="39" y="114"/>
                    <a:pt x="39" y="114"/>
                    <a:pt x="39" y="113"/>
                  </a:cubicBezTo>
                  <a:cubicBezTo>
                    <a:pt x="40" y="111"/>
                    <a:pt x="40" y="108"/>
                    <a:pt x="41" y="108"/>
                  </a:cubicBezTo>
                  <a:cubicBezTo>
                    <a:pt x="41" y="107"/>
                    <a:pt x="42" y="107"/>
                    <a:pt x="42" y="107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43" y="107"/>
                    <a:pt x="43" y="107"/>
                    <a:pt x="44" y="108"/>
                  </a:cubicBezTo>
                  <a:cubicBezTo>
                    <a:pt x="44" y="109"/>
                    <a:pt x="44" y="109"/>
                    <a:pt x="45" y="110"/>
                  </a:cubicBezTo>
                  <a:cubicBezTo>
                    <a:pt x="47" y="112"/>
                    <a:pt x="48" y="112"/>
                    <a:pt x="49" y="113"/>
                  </a:cubicBezTo>
                  <a:cubicBezTo>
                    <a:pt x="50" y="113"/>
                    <a:pt x="51" y="113"/>
                    <a:pt x="51" y="113"/>
                  </a:cubicBezTo>
                  <a:cubicBezTo>
                    <a:pt x="54" y="114"/>
                    <a:pt x="54" y="115"/>
                    <a:pt x="56" y="116"/>
                  </a:cubicBezTo>
                  <a:cubicBezTo>
                    <a:pt x="56" y="117"/>
                    <a:pt x="56" y="117"/>
                    <a:pt x="56" y="117"/>
                  </a:cubicBezTo>
                  <a:cubicBezTo>
                    <a:pt x="58" y="119"/>
                    <a:pt x="59" y="120"/>
                    <a:pt x="61" y="120"/>
                  </a:cubicBezTo>
                  <a:cubicBezTo>
                    <a:pt x="62" y="120"/>
                    <a:pt x="64" y="119"/>
                    <a:pt x="66" y="118"/>
                  </a:cubicBezTo>
                  <a:cubicBezTo>
                    <a:pt x="66" y="118"/>
                    <a:pt x="67" y="117"/>
                    <a:pt x="68" y="117"/>
                  </a:cubicBezTo>
                  <a:cubicBezTo>
                    <a:pt x="71" y="115"/>
                    <a:pt x="74" y="114"/>
                    <a:pt x="77" y="114"/>
                  </a:cubicBezTo>
                  <a:cubicBezTo>
                    <a:pt x="78" y="114"/>
                    <a:pt x="78" y="114"/>
                    <a:pt x="79" y="114"/>
                  </a:cubicBezTo>
                  <a:cubicBezTo>
                    <a:pt x="80" y="115"/>
                    <a:pt x="80" y="115"/>
                    <a:pt x="81" y="117"/>
                  </a:cubicBezTo>
                  <a:cubicBezTo>
                    <a:pt x="81" y="118"/>
                    <a:pt x="81" y="118"/>
                    <a:pt x="81" y="118"/>
                  </a:cubicBezTo>
                  <a:cubicBezTo>
                    <a:pt x="83" y="118"/>
                    <a:pt x="83" y="118"/>
                    <a:pt x="83" y="118"/>
                  </a:cubicBezTo>
                  <a:cubicBezTo>
                    <a:pt x="84" y="118"/>
                    <a:pt x="85" y="118"/>
                    <a:pt x="86" y="118"/>
                  </a:cubicBezTo>
                  <a:cubicBezTo>
                    <a:pt x="88" y="117"/>
                    <a:pt x="89" y="117"/>
                    <a:pt x="90" y="117"/>
                  </a:cubicBezTo>
                  <a:cubicBezTo>
                    <a:pt x="91" y="117"/>
                    <a:pt x="92" y="117"/>
                    <a:pt x="93" y="118"/>
                  </a:cubicBezTo>
                  <a:cubicBezTo>
                    <a:pt x="93" y="118"/>
                    <a:pt x="94" y="118"/>
                    <a:pt x="95" y="119"/>
                  </a:cubicBezTo>
                  <a:cubicBezTo>
                    <a:pt x="96" y="119"/>
                    <a:pt x="97" y="120"/>
                    <a:pt x="98" y="120"/>
                  </a:cubicBezTo>
                  <a:cubicBezTo>
                    <a:pt x="100" y="120"/>
                    <a:pt x="102" y="120"/>
                    <a:pt x="104" y="121"/>
                  </a:cubicBezTo>
                  <a:cubicBezTo>
                    <a:pt x="107" y="121"/>
                    <a:pt x="110" y="121"/>
                    <a:pt x="113" y="123"/>
                  </a:cubicBezTo>
                  <a:cubicBezTo>
                    <a:pt x="114" y="124"/>
                    <a:pt x="114" y="124"/>
                    <a:pt x="114" y="124"/>
                  </a:cubicBezTo>
                  <a:cubicBezTo>
                    <a:pt x="116" y="126"/>
                    <a:pt x="118" y="128"/>
                    <a:pt x="121" y="129"/>
                  </a:cubicBezTo>
                  <a:cubicBezTo>
                    <a:pt x="123" y="130"/>
                    <a:pt x="124" y="131"/>
                    <a:pt x="126" y="131"/>
                  </a:cubicBezTo>
                  <a:cubicBezTo>
                    <a:pt x="130" y="133"/>
                    <a:pt x="133" y="135"/>
                    <a:pt x="136" y="139"/>
                  </a:cubicBezTo>
                  <a:cubicBezTo>
                    <a:pt x="139" y="145"/>
                    <a:pt x="144" y="150"/>
                    <a:pt x="149" y="155"/>
                  </a:cubicBezTo>
                  <a:cubicBezTo>
                    <a:pt x="153" y="159"/>
                    <a:pt x="157" y="163"/>
                    <a:pt x="161" y="168"/>
                  </a:cubicBezTo>
                  <a:cubicBezTo>
                    <a:pt x="161" y="169"/>
                    <a:pt x="162" y="169"/>
                    <a:pt x="162" y="170"/>
                  </a:cubicBezTo>
                  <a:cubicBezTo>
                    <a:pt x="162" y="171"/>
                    <a:pt x="163" y="172"/>
                    <a:pt x="164" y="173"/>
                  </a:cubicBezTo>
                  <a:cubicBezTo>
                    <a:pt x="164" y="174"/>
                    <a:pt x="165" y="174"/>
                    <a:pt x="166" y="174"/>
                  </a:cubicBezTo>
                  <a:cubicBezTo>
                    <a:pt x="167" y="175"/>
                    <a:pt x="168" y="175"/>
                    <a:pt x="168" y="176"/>
                  </a:cubicBezTo>
                  <a:cubicBezTo>
                    <a:pt x="169" y="177"/>
                    <a:pt x="170" y="179"/>
                    <a:pt x="171" y="180"/>
                  </a:cubicBezTo>
                  <a:cubicBezTo>
                    <a:pt x="171" y="182"/>
                    <a:pt x="172" y="184"/>
                    <a:pt x="173" y="185"/>
                  </a:cubicBezTo>
                  <a:cubicBezTo>
                    <a:pt x="175" y="186"/>
                    <a:pt x="175" y="186"/>
                    <a:pt x="175" y="186"/>
                  </a:cubicBezTo>
                  <a:cubicBezTo>
                    <a:pt x="176" y="185"/>
                    <a:pt x="176" y="185"/>
                    <a:pt x="176" y="185"/>
                  </a:cubicBezTo>
                  <a:cubicBezTo>
                    <a:pt x="176" y="184"/>
                    <a:pt x="177" y="184"/>
                    <a:pt x="177" y="183"/>
                  </a:cubicBezTo>
                  <a:cubicBezTo>
                    <a:pt x="178" y="184"/>
                    <a:pt x="179" y="185"/>
                    <a:pt x="180" y="186"/>
                  </a:cubicBezTo>
                  <a:cubicBezTo>
                    <a:pt x="182" y="188"/>
                    <a:pt x="183" y="189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6" y="189"/>
                    <a:pt x="187" y="188"/>
                    <a:pt x="188" y="186"/>
                  </a:cubicBezTo>
                  <a:cubicBezTo>
                    <a:pt x="188" y="185"/>
                    <a:pt x="188" y="184"/>
                    <a:pt x="188" y="183"/>
                  </a:cubicBezTo>
                  <a:cubicBezTo>
                    <a:pt x="188" y="182"/>
                    <a:pt x="189" y="181"/>
                    <a:pt x="190" y="180"/>
                  </a:cubicBezTo>
                  <a:cubicBezTo>
                    <a:pt x="190" y="179"/>
                    <a:pt x="191" y="178"/>
                    <a:pt x="192" y="178"/>
                  </a:cubicBezTo>
                  <a:cubicBezTo>
                    <a:pt x="193" y="177"/>
                    <a:pt x="194" y="177"/>
                    <a:pt x="195" y="176"/>
                  </a:cubicBezTo>
                  <a:cubicBezTo>
                    <a:pt x="196" y="174"/>
                    <a:pt x="196" y="174"/>
                    <a:pt x="196" y="174"/>
                  </a:cubicBezTo>
                  <a:lnTo>
                    <a:pt x="195" y="173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5" name="Freeform 45"/>
            <p:cNvSpPr>
              <a:spLocks/>
            </p:cNvSpPr>
            <p:nvPr/>
          </p:nvSpPr>
          <p:spPr bwMode="auto">
            <a:xfrm>
              <a:off x="10378193" y="2363337"/>
              <a:ext cx="1182984" cy="936944"/>
            </a:xfrm>
            <a:custGeom>
              <a:avLst/>
              <a:gdLst>
                <a:gd name="T0" fmla="*/ 316 w 438"/>
                <a:gd name="T1" fmla="*/ 189 h 377"/>
                <a:gd name="T2" fmla="*/ 301 w 438"/>
                <a:gd name="T3" fmla="*/ 174 h 377"/>
                <a:gd name="T4" fmla="*/ 296 w 438"/>
                <a:gd name="T5" fmla="*/ 165 h 377"/>
                <a:gd name="T6" fmla="*/ 292 w 438"/>
                <a:gd name="T7" fmla="*/ 163 h 377"/>
                <a:gd name="T8" fmla="*/ 288 w 438"/>
                <a:gd name="T9" fmla="*/ 157 h 377"/>
                <a:gd name="T10" fmla="*/ 283 w 438"/>
                <a:gd name="T11" fmla="*/ 146 h 377"/>
                <a:gd name="T12" fmla="*/ 285 w 438"/>
                <a:gd name="T13" fmla="*/ 128 h 377"/>
                <a:gd name="T14" fmla="*/ 279 w 438"/>
                <a:gd name="T15" fmla="*/ 124 h 377"/>
                <a:gd name="T16" fmla="*/ 269 w 438"/>
                <a:gd name="T17" fmla="*/ 127 h 377"/>
                <a:gd name="T18" fmla="*/ 253 w 438"/>
                <a:gd name="T19" fmla="*/ 129 h 377"/>
                <a:gd name="T20" fmla="*/ 252 w 438"/>
                <a:gd name="T21" fmla="*/ 116 h 377"/>
                <a:gd name="T22" fmla="*/ 263 w 438"/>
                <a:gd name="T23" fmla="*/ 92 h 377"/>
                <a:gd name="T24" fmla="*/ 269 w 438"/>
                <a:gd name="T25" fmla="*/ 80 h 377"/>
                <a:gd name="T26" fmla="*/ 263 w 438"/>
                <a:gd name="T27" fmla="*/ 69 h 377"/>
                <a:gd name="T28" fmla="*/ 256 w 438"/>
                <a:gd name="T29" fmla="*/ 64 h 377"/>
                <a:gd name="T30" fmla="*/ 230 w 438"/>
                <a:gd name="T31" fmla="*/ 33 h 377"/>
                <a:gd name="T32" fmla="*/ 208 w 438"/>
                <a:gd name="T33" fmla="*/ 18 h 377"/>
                <a:gd name="T34" fmla="*/ 192 w 438"/>
                <a:gd name="T35" fmla="*/ 14 h 377"/>
                <a:gd name="T36" fmla="*/ 184 w 438"/>
                <a:gd name="T37" fmla="*/ 11 h 377"/>
                <a:gd name="T38" fmla="*/ 176 w 438"/>
                <a:gd name="T39" fmla="*/ 12 h 377"/>
                <a:gd name="T40" fmla="*/ 171 w 438"/>
                <a:gd name="T41" fmla="*/ 7 h 377"/>
                <a:gd name="T42" fmla="*/ 155 w 438"/>
                <a:gd name="T43" fmla="*/ 14 h 377"/>
                <a:gd name="T44" fmla="*/ 145 w 438"/>
                <a:gd name="T45" fmla="*/ 7 h 377"/>
                <a:gd name="T46" fmla="*/ 138 w 438"/>
                <a:gd name="T47" fmla="*/ 2 h 377"/>
                <a:gd name="T48" fmla="*/ 134 w 438"/>
                <a:gd name="T49" fmla="*/ 2 h 377"/>
                <a:gd name="T50" fmla="*/ 133 w 438"/>
                <a:gd name="T51" fmla="*/ 9 h 377"/>
                <a:gd name="T52" fmla="*/ 122 w 438"/>
                <a:gd name="T53" fmla="*/ 14 h 377"/>
                <a:gd name="T54" fmla="*/ 114 w 438"/>
                <a:gd name="T55" fmla="*/ 15 h 377"/>
                <a:gd name="T56" fmla="*/ 102 w 438"/>
                <a:gd name="T57" fmla="*/ 19 h 377"/>
                <a:gd name="T58" fmla="*/ 96 w 438"/>
                <a:gd name="T59" fmla="*/ 21 h 377"/>
                <a:gd name="T60" fmla="*/ 88 w 438"/>
                <a:gd name="T61" fmla="*/ 61 h 377"/>
                <a:gd name="T62" fmla="*/ 77 w 438"/>
                <a:gd name="T63" fmla="*/ 72 h 377"/>
                <a:gd name="T64" fmla="*/ 63 w 438"/>
                <a:gd name="T65" fmla="*/ 97 h 377"/>
                <a:gd name="T66" fmla="*/ 57 w 438"/>
                <a:gd name="T67" fmla="*/ 108 h 377"/>
                <a:gd name="T68" fmla="*/ 55 w 438"/>
                <a:gd name="T69" fmla="*/ 127 h 377"/>
                <a:gd name="T70" fmla="*/ 49 w 438"/>
                <a:gd name="T71" fmla="*/ 133 h 377"/>
                <a:gd name="T72" fmla="*/ 36 w 438"/>
                <a:gd name="T73" fmla="*/ 146 h 377"/>
                <a:gd name="T74" fmla="*/ 31 w 438"/>
                <a:gd name="T75" fmla="*/ 166 h 377"/>
                <a:gd name="T76" fmla="*/ 31 w 438"/>
                <a:gd name="T77" fmla="*/ 193 h 377"/>
                <a:gd name="T78" fmla="*/ 20 w 438"/>
                <a:gd name="T79" fmla="*/ 214 h 377"/>
                <a:gd name="T80" fmla="*/ 6 w 438"/>
                <a:gd name="T81" fmla="*/ 214 h 377"/>
                <a:gd name="T82" fmla="*/ 3 w 438"/>
                <a:gd name="T83" fmla="*/ 224 h 377"/>
                <a:gd name="T84" fmla="*/ 12 w 438"/>
                <a:gd name="T85" fmla="*/ 237 h 377"/>
                <a:gd name="T86" fmla="*/ 19 w 438"/>
                <a:gd name="T87" fmla="*/ 236 h 377"/>
                <a:gd name="T88" fmla="*/ 32 w 438"/>
                <a:gd name="T89" fmla="*/ 251 h 377"/>
                <a:gd name="T90" fmla="*/ 44 w 438"/>
                <a:gd name="T91" fmla="*/ 265 h 377"/>
                <a:gd name="T92" fmla="*/ 56 w 438"/>
                <a:gd name="T93" fmla="*/ 280 h 377"/>
                <a:gd name="T94" fmla="*/ 63 w 438"/>
                <a:gd name="T95" fmla="*/ 302 h 377"/>
                <a:gd name="T96" fmla="*/ 69 w 438"/>
                <a:gd name="T97" fmla="*/ 312 h 377"/>
                <a:gd name="T98" fmla="*/ 72 w 438"/>
                <a:gd name="T99" fmla="*/ 313 h 377"/>
                <a:gd name="T100" fmla="*/ 79 w 438"/>
                <a:gd name="T101" fmla="*/ 313 h 377"/>
                <a:gd name="T102" fmla="*/ 83 w 438"/>
                <a:gd name="T103" fmla="*/ 335 h 377"/>
                <a:gd name="T104" fmla="*/ 89 w 438"/>
                <a:gd name="T105" fmla="*/ 344 h 377"/>
                <a:gd name="T106" fmla="*/ 193 w 438"/>
                <a:gd name="T107" fmla="*/ 377 h 377"/>
                <a:gd name="T108" fmla="*/ 241 w 438"/>
                <a:gd name="T109" fmla="*/ 359 h 377"/>
                <a:gd name="T110" fmla="*/ 252 w 438"/>
                <a:gd name="T111" fmla="*/ 359 h 377"/>
                <a:gd name="T112" fmla="*/ 270 w 438"/>
                <a:gd name="T113" fmla="*/ 353 h 377"/>
                <a:gd name="T114" fmla="*/ 292 w 438"/>
                <a:gd name="T115" fmla="*/ 344 h 377"/>
                <a:gd name="T116" fmla="*/ 308 w 438"/>
                <a:gd name="T117" fmla="*/ 332 h 377"/>
                <a:gd name="T118" fmla="*/ 320 w 438"/>
                <a:gd name="T119" fmla="*/ 328 h 377"/>
                <a:gd name="T120" fmla="*/ 410 w 438"/>
                <a:gd name="T121" fmla="*/ 226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8" h="377">
                  <a:moveTo>
                    <a:pt x="410" y="226"/>
                  </a:moveTo>
                  <a:cubicBezTo>
                    <a:pt x="320" y="192"/>
                    <a:pt x="320" y="192"/>
                    <a:pt x="320" y="192"/>
                  </a:cubicBezTo>
                  <a:cubicBezTo>
                    <a:pt x="319" y="191"/>
                    <a:pt x="316" y="189"/>
                    <a:pt x="316" y="189"/>
                  </a:cubicBezTo>
                  <a:cubicBezTo>
                    <a:pt x="315" y="187"/>
                    <a:pt x="313" y="185"/>
                    <a:pt x="311" y="184"/>
                  </a:cubicBezTo>
                  <a:cubicBezTo>
                    <a:pt x="310" y="183"/>
                    <a:pt x="308" y="182"/>
                    <a:pt x="307" y="181"/>
                  </a:cubicBezTo>
                  <a:cubicBezTo>
                    <a:pt x="305" y="179"/>
                    <a:pt x="302" y="178"/>
                    <a:pt x="301" y="174"/>
                  </a:cubicBezTo>
                  <a:cubicBezTo>
                    <a:pt x="301" y="174"/>
                    <a:pt x="301" y="174"/>
                    <a:pt x="301" y="174"/>
                  </a:cubicBezTo>
                  <a:cubicBezTo>
                    <a:pt x="300" y="173"/>
                    <a:pt x="300" y="173"/>
                    <a:pt x="300" y="173"/>
                  </a:cubicBezTo>
                  <a:cubicBezTo>
                    <a:pt x="298" y="172"/>
                    <a:pt x="297" y="168"/>
                    <a:pt x="296" y="165"/>
                  </a:cubicBezTo>
                  <a:cubicBezTo>
                    <a:pt x="296" y="163"/>
                    <a:pt x="296" y="163"/>
                    <a:pt x="296" y="163"/>
                  </a:cubicBezTo>
                  <a:cubicBezTo>
                    <a:pt x="294" y="163"/>
                    <a:pt x="294" y="163"/>
                    <a:pt x="294" y="163"/>
                  </a:cubicBezTo>
                  <a:cubicBezTo>
                    <a:pt x="293" y="163"/>
                    <a:pt x="292" y="163"/>
                    <a:pt x="292" y="163"/>
                  </a:cubicBezTo>
                  <a:cubicBezTo>
                    <a:pt x="291" y="162"/>
                    <a:pt x="291" y="161"/>
                    <a:pt x="291" y="161"/>
                  </a:cubicBezTo>
                  <a:cubicBezTo>
                    <a:pt x="291" y="160"/>
                    <a:pt x="291" y="160"/>
                    <a:pt x="290" y="159"/>
                  </a:cubicBezTo>
                  <a:cubicBezTo>
                    <a:pt x="290" y="158"/>
                    <a:pt x="289" y="157"/>
                    <a:pt x="288" y="157"/>
                  </a:cubicBezTo>
                  <a:cubicBezTo>
                    <a:pt x="287" y="156"/>
                    <a:pt x="287" y="155"/>
                    <a:pt x="286" y="154"/>
                  </a:cubicBezTo>
                  <a:cubicBezTo>
                    <a:pt x="285" y="153"/>
                    <a:pt x="285" y="151"/>
                    <a:pt x="284" y="149"/>
                  </a:cubicBezTo>
                  <a:cubicBezTo>
                    <a:pt x="284" y="148"/>
                    <a:pt x="283" y="147"/>
                    <a:pt x="283" y="146"/>
                  </a:cubicBezTo>
                  <a:cubicBezTo>
                    <a:pt x="279" y="139"/>
                    <a:pt x="281" y="136"/>
                    <a:pt x="285" y="131"/>
                  </a:cubicBezTo>
                  <a:cubicBezTo>
                    <a:pt x="286" y="129"/>
                    <a:pt x="286" y="129"/>
                    <a:pt x="286" y="129"/>
                  </a:cubicBezTo>
                  <a:cubicBezTo>
                    <a:pt x="285" y="128"/>
                    <a:pt x="285" y="128"/>
                    <a:pt x="285" y="128"/>
                  </a:cubicBezTo>
                  <a:cubicBezTo>
                    <a:pt x="284" y="128"/>
                    <a:pt x="284" y="127"/>
                    <a:pt x="284" y="127"/>
                  </a:cubicBezTo>
                  <a:cubicBezTo>
                    <a:pt x="282" y="125"/>
                    <a:pt x="282" y="125"/>
                    <a:pt x="281" y="124"/>
                  </a:cubicBezTo>
                  <a:cubicBezTo>
                    <a:pt x="280" y="124"/>
                    <a:pt x="280" y="124"/>
                    <a:pt x="279" y="124"/>
                  </a:cubicBezTo>
                  <a:cubicBezTo>
                    <a:pt x="278" y="124"/>
                    <a:pt x="277" y="124"/>
                    <a:pt x="276" y="125"/>
                  </a:cubicBezTo>
                  <a:cubicBezTo>
                    <a:pt x="275" y="125"/>
                    <a:pt x="274" y="126"/>
                    <a:pt x="274" y="126"/>
                  </a:cubicBezTo>
                  <a:cubicBezTo>
                    <a:pt x="272" y="126"/>
                    <a:pt x="270" y="127"/>
                    <a:pt x="269" y="127"/>
                  </a:cubicBezTo>
                  <a:cubicBezTo>
                    <a:pt x="266" y="127"/>
                    <a:pt x="263" y="127"/>
                    <a:pt x="260" y="131"/>
                  </a:cubicBezTo>
                  <a:cubicBezTo>
                    <a:pt x="259" y="130"/>
                    <a:pt x="258" y="130"/>
                    <a:pt x="257" y="130"/>
                  </a:cubicBezTo>
                  <a:cubicBezTo>
                    <a:pt x="255" y="130"/>
                    <a:pt x="253" y="130"/>
                    <a:pt x="253" y="129"/>
                  </a:cubicBezTo>
                  <a:cubicBezTo>
                    <a:pt x="251" y="127"/>
                    <a:pt x="252" y="124"/>
                    <a:pt x="252" y="122"/>
                  </a:cubicBezTo>
                  <a:cubicBezTo>
                    <a:pt x="252" y="121"/>
                    <a:pt x="252" y="120"/>
                    <a:pt x="252" y="120"/>
                  </a:cubicBezTo>
                  <a:cubicBezTo>
                    <a:pt x="252" y="119"/>
                    <a:pt x="252" y="118"/>
                    <a:pt x="252" y="116"/>
                  </a:cubicBezTo>
                  <a:cubicBezTo>
                    <a:pt x="252" y="112"/>
                    <a:pt x="252" y="108"/>
                    <a:pt x="255" y="104"/>
                  </a:cubicBezTo>
                  <a:cubicBezTo>
                    <a:pt x="256" y="102"/>
                    <a:pt x="256" y="102"/>
                    <a:pt x="256" y="102"/>
                  </a:cubicBezTo>
                  <a:cubicBezTo>
                    <a:pt x="259" y="98"/>
                    <a:pt x="261" y="95"/>
                    <a:pt x="263" y="92"/>
                  </a:cubicBezTo>
                  <a:cubicBezTo>
                    <a:pt x="263" y="91"/>
                    <a:pt x="264" y="89"/>
                    <a:pt x="264" y="88"/>
                  </a:cubicBezTo>
                  <a:cubicBezTo>
                    <a:pt x="265" y="86"/>
                    <a:pt x="267" y="84"/>
                    <a:pt x="268" y="81"/>
                  </a:cubicBezTo>
                  <a:cubicBezTo>
                    <a:pt x="269" y="80"/>
                    <a:pt x="269" y="80"/>
                    <a:pt x="269" y="80"/>
                  </a:cubicBezTo>
                  <a:cubicBezTo>
                    <a:pt x="267" y="79"/>
                    <a:pt x="267" y="79"/>
                    <a:pt x="267" y="79"/>
                  </a:cubicBezTo>
                  <a:cubicBezTo>
                    <a:pt x="266" y="78"/>
                    <a:pt x="265" y="76"/>
                    <a:pt x="265" y="74"/>
                  </a:cubicBezTo>
                  <a:cubicBezTo>
                    <a:pt x="264" y="72"/>
                    <a:pt x="264" y="71"/>
                    <a:pt x="263" y="69"/>
                  </a:cubicBezTo>
                  <a:cubicBezTo>
                    <a:pt x="262" y="69"/>
                    <a:pt x="261" y="68"/>
                    <a:pt x="260" y="68"/>
                  </a:cubicBezTo>
                  <a:cubicBezTo>
                    <a:pt x="259" y="68"/>
                    <a:pt x="259" y="67"/>
                    <a:pt x="258" y="66"/>
                  </a:cubicBezTo>
                  <a:cubicBezTo>
                    <a:pt x="257" y="66"/>
                    <a:pt x="257" y="65"/>
                    <a:pt x="256" y="64"/>
                  </a:cubicBezTo>
                  <a:cubicBezTo>
                    <a:pt x="256" y="63"/>
                    <a:pt x="256" y="62"/>
                    <a:pt x="255" y="62"/>
                  </a:cubicBezTo>
                  <a:cubicBezTo>
                    <a:pt x="252" y="57"/>
                    <a:pt x="247" y="52"/>
                    <a:pt x="243" y="48"/>
                  </a:cubicBezTo>
                  <a:cubicBezTo>
                    <a:pt x="238" y="44"/>
                    <a:pt x="234" y="39"/>
                    <a:pt x="230" y="33"/>
                  </a:cubicBezTo>
                  <a:cubicBezTo>
                    <a:pt x="227" y="28"/>
                    <a:pt x="224" y="27"/>
                    <a:pt x="220" y="25"/>
                  </a:cubicBezTo>
                  <a:cubicBezTo>
                    <a:pt x="218" y="24"/>
                    <a:pt x="217" y="24"/>
                    <a:pt x="215" y="23"/>
                  </a:cubicBezTo>
                  <a:cubicBezTo>
                    <a:pt x="213" y="21"/>
                    <a:pt x="210" y="19"/>
                    <a:pt x="208" y="18"/>
                  </a:cubicBezTo>
                  <a:cubicBezTo>
                    <a:pt x="208" y="17"/>
                    <a:pt x="208" y="17"/>
                    <a:pt x="208" y="17"/>
                  </a:cubicBezTo>
                  <a:cubicBezTo>
                    <a:pt x="204" y="14"/>
                    <a:pt x="201" y="14"/>
                    <a:pt x="198" y="14"/>
                  </a:cubicBezTo>
                  <a:cubicBezTo>
                    <a:pt x="196" y="14"/>
                    <a:pt x="194" y="14"/>
                    <a:pt x="192" y="14"/>
                  </a:cubicBezTo>
                  <a:cubicBezTo>
                    <a:pt x="191" y="13"/>
                    <a:pt x="190" y="13"/>
                    <a:pt x="189" y="12"/>
                  </a:cubicBezTo>
                  <a:cubicBezTo>
                    <a:pt x="188" y="12"/>
                    <a:pt x="188" y="11"/>
                    <a:pt x="187" y="11"/>
                  </a:cubicBezTo>
                  <a:cubicBezTo>
                    <a:pt x="186" y="11"/>
                    <a:pt x="185" y="11"/>
                    <a:pt x="184" y="11"/>
                  </a:cubicBezTo>
                  <a:cubicBezTo>
                    <a:pt x="183" y="11"/>
                    <a:pt x="182" y="11"/>
                    <a:pt x="180" y="11"/>
                  </a:cubicBezTo>
                  <a:cubicBezTo>
                    <a:pt x="179" y="12"/>
                    <a:pt x="178" y="12"/>
                    <a:pt x="176" y="12"/>
                  </a:cubicBezTo>
                  <a:cubicBezTo>
                    <a:pt x="176" y="12"/>
                    <a:pt x="176" y="12"/>
                    <a:pt x="176" y="12"/>
                  </a:cubicBezTo>
                  <a:cubicBezTo>
                    <a:pt x="176" y="12"/>
                    <a:pt x="175" y="12"/>
                    <a:pt x="175" y="12"/>
                  </a:cubicBezTo>
                  <a:cubicBezTo>
                    <a:pt x="175" y="11"/>
                    <a:pt x="175" y="9"/>
                    <a:pt x="173" y="8"/>
                  </a:cubicBezTo>
                  <a:cubicBezTo>
                    <a:pt x="173" y="7"/>
                    <a:pt x="172" y="7"/>
                    <a:pt x="171" y="7"/>
                  </a:cubicBezTo>
                  <a:cubicBezTo>
                    <a:pt x="169" y="7"/>
                    <a:pt x="166" y="8"/>
                    <a:pt x="162" y="11"/>
                  </a:cubicBezTo>
                  <a:cubicBezTo>
                    <a:pt x="161" y="11"/>
                    <a:pt x="160" y="12"/>
                    <a:pt x="159" y="12"/>
                  </a:cubicBezTo>
                  <a:cubicBezTo>
                    <a:pt x="158" y="13"/>
                    <a:pt x="156" y="14"/>
                    <a:pt x="155" y="14"/>
                  </a:cubicBezTo>
                  <a:cubicBezTo>
                    <a:pt x="154" y="14"/>
                    <a:pt x="152" y="13"/>
                    <a:pt x="151" y="11"/>
                  </a:cubicBezTo>
                  <a:cubicBezTo>
                    <a:pt x="150" y="11"/>
                    <a:pt x="150" y="10"/>
                    <a:pt x="150" y="10"/>
                  </a:cubicBezTo>
                  <a:cubicBezTo>
                    <a:pt x="148" y="8"/>
                    <a:pt x="148" y="8"/>
                    <a:pt x="145" y="7"/>
                  </a:cubicBezTo>
                  <a:cubicBezTo>
                    <a:pt x="145" y="7"/>
                    <a:pt x="144" y="6"/>
                    <a:pt x="144" y="6"/>
                  </a:cubicBezTo>
                  <a:cubicBezTo>
                    <a:pt x="142" y="6"/>
                    <a:pt x="141" y="5"/>
                    <a:pt x="139" y="4"/>
                  </a:cubicBezTo>
                  <a:cubicBezTo>
                    <a:pt x="139" y="3"/>
                    <a:pt x="138" y="3"/>
                    <a:pt x="138" y="2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1"/>
                    <a:pt x="135" y="1"/>
                    <a:pt x="135" y="1"/>
                  </a:cubicBezTo>
                  <a:cubicBezTo>
                    <a:pt x="134" y="2"/>
                    <a:pt x="134" y="2"/>
                    <a:pt x="134" y="2"/>
                  </a:cubicBezTo>
                  <a:cubicBezTo>
                    <a:pt x="134" y="2"/>
                    <a:pt x="134" y="2"/>
                    <a:pt x="134" y="2"/>
                  </a:cubicBezTo>
                  <a:cubicBezTo>
                    <a:pt x="134" y="2"/>
                    <a:pt x="133" y="3"/>
                    <a:pt x="133" y="7"/>
                  </a:cubicBezTo>
                  <a:cubicBezTo>
                    <a:pt x="133" y="8"/>
                    <a:pt x="133" y="8"/>
                    <a:pt x="133" y="9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1" y="16"/>
                    <a:pt x="130" y="21"/>
                    <a:pt x="129" y="25"/>
                  </a:cubicBezTo>
                  <a:cubicBezTo>
                    <a:pt x="127" y="24"/>
                    <a:pt x="124" y="20"/>
                    <a:pt x="122" y="14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8" y="13"/>
                    <a:pt x="115" y="13"/>
                    <a:pt x="114" y="15"/>
                  </a:cubicBezTo>
                  <a:cubicBezTo>
                    <a:pt x="113" y="16"/>
                    <a:pt x="112" y="17"/>
                    <a:pt x="112" y="19"/>
                  </a:cubicBezTo>
                  <a:cubicBezTo>
                    <a:pt x="111" y="20"/>
                    <a:pt x="110" y="20"/>
                    <a:pt x="108" y="20"/>
                  </a:cubicBezTo>
                  <a:cubicBezTo>
                    <a:pt x="106" y="20"/>
                    <a:pt x="104" y="19"/>
                    <a:pt x="102" y="19"/>
                  </a:cubicBezTo>
                  <a:cubicBezTo>
                    <a:pt x="101" y="19"/>
                    <a:pt x="100" y="18"/>
                    <a:pt x="99" y="18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7" y="25"/>
                    <a:pt x="98" y="29"/>
                    <a:pt x="96" y="33"/>
                  </a:cubicBezTo>
                  <a:cubicBezTo>
                    <a:pt x="94" y="40"/>
                    <a:pt x="92" y="45"/>
                    <a:pt x="90" y="51"/>
                  </a:cubicBezTo>
                  <a:cubicBezTo>
                    <a:pt x="88" y="55"/>
                    <a:pt x="88" y="58"/>
                    <a:pt x="88" y="61"/>
                  </a:cubicBezTo>
                  <a:cubicBezTo>
                    <a:pt x="88" y="63"/>
                    <a:pt x="89" y="65"/>
                    <a:pt x="88" y="67"/>
                  </a:cubicBezTo>
                  <a:cubicBezTo>
                    <a:pt x="87" y="71"/>
                    <a:pt x="85" y="71"/>
                    <a:pt x="82" y="71"/>
                  </a:cubicBezTo>
                  <a:cubicBezTo>
                    <a:pt x="81" y="71"/>
                    <a:pt x="79" y="71"/>
                    <a:pt x="77" y="72"/>
                  </a:cubicBezTo>
                  <a:cubicBezTo>
                    <a:pt x="74" y="74"/>
                    <a:pt x="73" y="76"/>
                    <a:pt x="72" y="78"/>
                  </a:cubicBezTo>
                  <a:cubicBezTo>
                    <a:pt x="72" y="79"/>
                    <a:pt x="70" y="83"/>
                    <a:pt x="70" y="83"/>
                  </a:cubicBezTo>
                  <a:cubicBezTo>
                    <a:pt x="68" y="88"/>
                    <a:pt x="66" y="94"/>
                    <a:pt x="63" y="97"/>
                  </a:cubicBezTo>
                  <a:cubicBezTo>
                    <a:pt x="62" y="99"/>
                    <a:pt x="61" y="99"/>
                    <a:pt x="60" y="99"/>
                  </a:cubicBezTo>
                  <a:cubicBezTo>
                    <a:pt x="59" y="100"/>
                    <a:pt x="58" y="101"/>
                    <a:pt x="57" y="103"/>
                  </a:cubicBezTo>
                  <a:cubicBezTo>
                    <a:pt x="57" y="105"/>
                    <a:pt x="57" y="107"/>
                    <a:pt x="57" y="108"/>
                  </a:cubicBezTo>
                  <a:cubicBezTo>
                    <a:pt x="57" y="110"/>
                    <a:pt x="56" y="111"/>
                    <a:pt x="56" y="113"/>
                  </a:cubicBezTo>
                  <a:cubicBezTo>
                    <a:pt x="55" y="117"/>
                    <a:pt x="55" y="120"/>
                    <a:pt x="55" y="124"/>
                  </a:cubicBezTo>
                  <a:cubicBezTo>
                    <a:pt x="55" y="125"/>
                    <a:pt x="55" y="126"/>
                    <a:pt x="55" y="127"/>
                  </a:cubicBezTo>
                  <a:cubicBezTo>
                    <a:pt x="55" y="130"/>
                    <a:pt x="55" y="133"/>
                    <a:pt x="55" y="134"/>
                  </a:cubicBezTo>
                  <a:cubicBezTo>
                    <a:pt x="54" y="135"/>
                    <a:pt x="53" y="135"/>
                    <a:pt x="53" y="135"/>
                  </a:cubicBezTo>
                  <a:cubicBezTo>
                    <a:pt x="51" y="135"/>
                    <a:pt x="50" y="134"/>
                    <a:pt x="49" y="133"/>
                  </a:cubicBezTo>
                  <a:cubicBezTo>
                    <a:pt x="47" y="132"/>
                    <a:pt x="46" y="131"/>
                    <a:pt x="44" y="131"/>
                  </a:cubicBezTo>
                  <a:cubicBezTo>
                    <a:pt x="44" y="131"/>
                    <a:pt x="43" y="131"/>
                    <a:pt x="43" y="131"/>
                  </a:cubicBezTo>
                  <a:cubicBezTo>
                    <a:pt x="38" y="133"/>
                    <a:pt x="37" y="141"/>
                    <a:pt x="36" y="146"/>
                  </a:cubicBezTo>
                  <a:cubicBezTo>
                    <a:pt x="36" y="147"/>
                    <a:pt x="36" y="147"/>
                    <a:pt x="36" y="147"/>
                  </a:cubicBezTo>
                  <a:cubicBezTo>
                    <a:pt x="35" y="153"/>
                    <a:pt x="34" y="158"/>
                    <a:pt x="32" y="163"/>
                  </a:cubicBezTo>
                  <a:cubicBezTo>
                    <a:pt x="31" y="166"/>
                    <a:pt x="31" y="166"/>
                    <a:pt x="31" y="166"/>
                  </a:cubicBezTo>
                  <a:cubicBezTo>
                    <a:pt x="30" y="171"/>
                    <a:pt x="30" y="176"/>
                    <a:pt x="30" y="181"/>
                  </a:cubicBezTo>
                  <a:cubicBezTo>
                    <a:pt x="30" y="183"/>
                    <a:pt x="31" y="185"/>
                    <a:pt x="31" y="186"/>
                  </a:cubicBezTo>
                  <a:cubicBezTo>
                    <a:pt x="31" y="188"/>
                    <a:pt x="31" y="191"/>
                    <a:pt x="31" y="193"/>
                  </a:cubicBezTo>
                  <a:cubicBezTo>
                    <a:pt x="32" y="198"/>
                    <a:pt x="33" y="204"/>
                    <a:pt x="30" y="208"/>
                  </a:cubicBezTo>
                  <a:cubicBezTo>
                    <a:pt x="29" y="210"/>
                    <a:pt x="26" y="214"/>
                    <a:pt x="22" y="214"/>
                  </a:cubicBezTo>
                  <a:cubicBezTo>
                    <a:pt x="21" y="214"/>
                    <a:pt x="21" y="214"/>
                    <a:pt x="20" y="214"/>
                  </a:cubicBezTo>
                  <a:cubicBezTo>
                    <a:pt x="19" y="213"/>
                    <a:pt x="18" y="213"/>
                    <a:pt x="17" y="212"/>
                  </a:cubicBezTo>
                  <a:cubicBezTo>
                    <a:pt x="15" y="211"/>
                    <a:pt x="13" y="210"/>
                    <a:pt x="11" y="210"/>
                  </a:cubicBezTo>
                  <a:cubicBezTo>
                    <a:pt x="9" y="210"/>
                    <a:pt x="7" y="212"/>
                    <a:pt x="6" y="214"/>
                  </a:cubicBezTo>
                  <a:cubicBezTo>
                    <a:pt x="5" y="215"/>
                    <a:pt x="5" y="217"/>
                    <a:pt x="5" y="218"/>
                  </a:cubicBezTo>
                  <a:cubicBezTo>
                    <a:pt x="5" y="219"/>
                    <a:pt x="5" y="221"/>
                    <a:pt x="5" y="222"/>
                  </a:cubicBezTo>
                  <a:cubicBezTo>
                    <a:pt x="5" y="223"/>
                    <a:pt x="4" y="224"/>
                    <a:pt x="3" y="224"/>
                  </a:cubicBezTo>
                  <a:cubicBezTo>
                    <a:pt x="3" y="225"/>
                    <a:pt x="2" y="226"/>
                    <a:pt x="1" y="227"/>
                  </a:cubicBezTo>
                  <a:cubicBezTo>
                    <a:pt x="0" y="232"/>
                    <a:pt x="6" y="235"/>
                    <a:pt x="10" y="236"/>
                  </a:cubicBezTo>
                  <a:cubicBezTo>
                    <a:pt x="11" y="237"/>
                    <a:pt x="12" y="237"/>
                    <a:pt x="12" y="237"/>
                  </a:cubicBezTo>
                  <a:cubicBezTo>
                    <a:pt x="13" y="237"/>
                    <a:pt x="14" y="237"/>
                    <a:pt x="15" y="236"/>
                  </a:cubicBezTo>
                  <a:cubicBezTo>
                    <a:pt x="15" y="236"/>
                    <a:pt x="16" y="236"/>
                    <a:pt x="17" y="236"/>
                  </a:cubicBezTo>
                  <a:cubicBezTo>
                    <a:pt x="18" y="236"/>
                    <a:pt x="18" y="236"/>
                    <a:pt x="19" y="236"/>
                  </a:cubicBezTo>
                  <a:cubicBezTo>
                    <a:pt x="20" y="237"/>
                    <a:pt x="22" y="238"/>
                    <a:pt x="23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7" y="243"/>
                    <a:pt x="30" y="247"/>
                    <a:pt x="32" y="251"/>
                  </a:cubicBezTo>
                  <a:cubicBezTo>
                    <a:pt x="34" y="255"/>
                    <a:pt x="37" y="258"/>
                    <a:pt x="40" y="261"/>
                  </a:cubicBezTo>
                  <a:cubicBezTo>
                    <a:pt x="40" y="261"/>
                    <a:pt x="41" y="262"/>
                    <a:pt x="41" y="262"/>
                  </a:cubicBezTo>
                  <a:cubicBezTo>
                    <a:pt x="42" y="263"/>
                    <a:pt x="43" y="264"/>
                    <a:pt x="44" y="265"/>
                  </a:cubicBezTo>
                  <a:cubicBezTo>
                    <a:pt x="45" y="267"/>
                    <a:pt x="45" y="267"/>
                    <a:pt x="45" y="267"/>
                  </a:cubicBezTo>
                  <a:cubicBezTo>
                    <a:pt x="46" y="269"/>
                    <a:pt x="47" y="269"/>
                    <a:pt x="49" y="270"/>
                  </a:cubicBezTo>
                  <a:cubicBezTo>
                    <a:pt x="53" y="273"/>
                    <a:pt x="54" y="276"/>
                    <a:pt x="56" y="280"/>
                  </a:cubicBezTo>
                  <a:cubicBezTo>
                    <a:pt x="56" y="281"/>
                    <a:pt x="56" y="281"/>
                    <a:pt x="56" y="281"/>
                  </a:cubicBezTo>
                  <a:cubicBezTo>
                    <a:pt x="58" y="287"/>
                    <a:pt x="60" y="293"/>
                    <a:pt x="62" y="298"/>
                  </a:cubicBezTo>
                  <a:cubicBezTo>
                    <a:pt x="62" y="299"/>
                    <a:pt x="63" y="301"/>
                    <a:pt x="63" y="302"/>
                  </a:cubicBezTo>
                  <a:cubicBezTo>
                    <a:pt x="63" y="303"/>
                    <a:pt x="64" y="305"/>
                    <a:pt x="65" y="306"/>
                  </a:cubicBezTo>
                  <a:cubicBezTo>
                    <a:pt x="65" y="308"/>
                    <a:pt x="66" y="308"/>
                    <a:pt x="67" y="309"/>
                  </a:cubicBezTo>
                  <a:cubicBezTo>
                    <a:pt x="68" y="310"/>
                    <a:pt x="69" y="311"/>
                    <a:pt x="69" y="312"/>
                  </a:cubicBezTo>
                  <a:cubicBezTo>
                    <a:pt x="70" y="313"/>
                    <a:pt x="70" y="313"/>
                    <a:pt x="70" y="313"/>
                  </a:cubicBezTo>
                  <a:cubicBezTo>
                    <a:pt x="70" y="313"/>
                    <a:pt x="70" y="313"/>
                    <a:pt x="70" y="313"/>
                  </a:cubicBezTo>
                  <a:cubicBezTo>
                    <a:pt x="71" y="313"/>
                    <a:pt x="71" y="313"/>
                    <a:pt x="72" y="313"/>
                  </a:cubicBezTo>
                  <a:cubicBezTo>
                    <a:pt x="73" y="313"/>
                    <a:pt x="73" y="313"/>
                    <a:pt x="74" y="313"/>
                  </a:cubicBezTo>
                  <a:cubicBezTo>
                    <a:pt x="75" y="313"/>
                    <a:pt x="76" y="313"/>
                    <a:pt x="76" y="313"/>
                  </a:cubicBezTo>
                  <a:cubicBezTo>
                    <a:pt x="77" y="313"/>
                    <a:pt x="78" y="313"/>
                    <a:pt x="79" y="313"/>
                  </a:cubicBezTo>
                  <a:cubicBezTo>
                    <a:pt x="83" y="315"/>
                    <a:pt x="83" y="318"/>
                    <a:pt x="83" y="323"/>
                  </a:cubicBezTo>
                  <a:cubicBezTo>
                    <a:pt x="83" y="324"/>
                    <a:pt x="83" y="325"/>
                    <a:pt x="83" y="326"/>
                  </a:cubicBezTo>
                  <a:cubicBezTo>
                    <a:pt x="82" y="329"/>
                    <a:pt x="82" y="332"/>
                    <a:pt x="83" y="335"/>
                  </a:cubicBezTo>
                  <a:cubicBezTo>
                    <a:pt x="84" y="337"/>
                    <a:pt x="85" y="339"/>
                    <a:pt x="87" y="340"/>
                  </a:cubicBezTo>
                  <a:cubicBezTo>
                    <a:pt x="87" y="341"/>
                    <a:pt x="88" y="342"/>
                    <a:pt x="89" y="343"/>
                  </a:cubicBezTo>
                  <a:cubicBezTo>
                    <a:pt x="89" y="344"/>
                    <a:pt x="89" y="344"/>
                    <a:pt x="89" y="344"/>
                  </a:cubicBezTo>
                  <a:cubicBezTo>
                    <a:pt x="118" y="344"/>
                    <a:pt x="118" y="344"/>
                    <a:pt x="118" y="344"/>
                  </a:cubicBezTo>
                  <a:cubicBezTo>
                    <a:pt x="153" y="371"/>
                    <a:pt x="153" y="371"/>
                    <a:pt x="153" y="371"/>
                  </a:cubicBezTo>
                  <a:cubicBezTo>
                    <a:pt x="193" y="377"/>
                    <a:pt x="193" y="377"/>
                    <a:pt x="193" y="377"/>
                  </a:cubicBezTo>
                  <a:cubicBezTo>
                    <a:pt x="205" y="359"/>
                    <a:pt x="205" y="359"/>
                    <a:pt x="205" y="359"/>
                  </a:cubicBezTo>
                  <a:cubicBezTo>
                    <a:pt x="229" y="349"/>
                    <a:pt x="229" y="349"/>
                    <a:pt x="229" y="349"/>
                  </a:cubicBezTo>
                  <a:cubicBezTo>
                    <a:pt x="241" y="359"/>
                    <a:pt x="241" y="359"/>
                    <a:pt x="241" y="359"/>
                  </a:cubicBezTo>
                  <a:cubicBezTo>
                    <a:pt x="242" y="359"/>
                    <a:pt x="242" y="359"/>
                    <a:pt x="242" y="359"/>
                  </a:cubicBezTo>
                  <a:cubicBezTo>
                    <a:pt x="243" y="359"/>
                    <a:pt x="245" y="359"/>
                    <a:pt x="246" y="359"/>
                  </a:cubicBezTo>
                  <a:cubicBezTo>
                    <a:pt x="248" y="359"/>
                    <a:pt x="250" y="359"/>
                    <a:pt x="252" y="359"/>
                  </a:cubicBezTo>
                  <a:cubicBezTo>
                    <a:pt x="253" y="359"/>
                    <a:pt x="255" y="359"/>
                    <a:pt x="257" y="359"/>
                  </a:cubicBezTo>
                  <a:cubicBezTo>
                    <a:pt x="260" y="359"/>
                    <a:pt x="262" y="357"/>
                    <a:pt x="264" y="356"/>
                  </a:cubicBezTo>
                  <a:cubicBezTo>
                    <a:pt x="266" y="354"/>
                    <a:pt x="268" y="353"/>
                    <a:pt x="270" y="353"/>
                  </a:cubicBezTo>
                  <a:cubicBezTo>
                    <a:pt x="272" y="352"/>
                    <a:pt x="274" y="352"/>
                    <a:pt x="277" y="352"/>
                  </a:cubicBezTo>
                  <a:cubicBezTo>
                    <a:pt x="280" y="351"/>
                    <a:pt x="284" y="351"/>
                    <a:pt x="287" y="349"/>
                  </a:cubicBezTo>
                  <a:cubicBezTo>
                    <a:pt x="289" y="348"/>
                    <a:pt x="291" y="346"/>
                    <a:pt x="292" y="344"/>
                  </a:cubicBezTo>
                  <a:cubicBezTo>
                    <a:pt x="293" y="342"/>
                    <a:pt x="293" y="341"/>
                    <a:pt x="295" y="340"/>
                  </a:cubicBezTo>
                  <a:cubicBezTo>
                    <a:pt x="297" y="337"/>
                    <a:pt x="302" y="335"/>
                    <a:pt x="306" y="333"/>
                  </a:cubicBezTo>
                  <a:cubicBezTo>
                    <a:pt x="306" y="333"/>
                    <a:pt x="307" y="332"/>
                    <a:pt x="308" y="332"/>
                  </a:cubicBezTo>
                  <a:cubicBezTo>
                    <a:pt x="312" y="330"/>
                    <a:pt x="316" y="328"/>
                    <a:pt x="319" y="328"/>
                  </a:cubicBezTo>
                  <a:cubicBezTo>
                    <a:pt x="319" y="328"/>
                    <a:pt x="320" y="328"/>
                    <a:pt x="320" y="328"/>
                  </a:cubicBezTo>
                  <a:cubicBezTo>
                    <a:pt x="320" y="328"/>
                    <a:pt x="320" y="328"/>
                    <a:pt x="320" y="328"/>
                  </a:cubicBezTo>
                  <a:cubicBezTo>
                    <a:pt x="352" y="328"/>
                    <a:pt x="352" y="328"/>
                    <a:pt x="352" y="328"/>
                  </a:cubicBezTo>
                  <a:cubicBezTo>
                    <a:pt x="438" y="225"/>
                    <a:pt x="438" y="225"/>
                    <a:pt x="438" y="225"/>
                  </a:cubicBezTo>
                  <a:lnTo>
                    <a:pt x="410" y="226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6" name="Freeform 49"/>
            <p:cNvSpPr>
              <a:spLocks/>
            </p:cNvSpPr>
            <p:nvPr/>
          </p:nvSpPr>
          <p:spPr bwMode="auto">
            <a:xfrm>
              <a:off x="10119275" y="3657799"/>
              <a:ext cx="855617" cy="882152"/>
            </a:xfrm>
            <a:custGeom>
              <a:avLst/>
              <a:gdLst>
                <a:gd name="T0" fmla="*/ 291 w 317"/>
                <a:gd name="T1" fmla="*/ 275 h 355"/>
                <a:gd name="T2" fmla="*/ 285 w 317"/>
                <a:gd name="T3" fmla="*/ 252 h 355"/>
                <a:gd name="T4" fmla="*/ 287 w 317"/>
                <a:gd name="T5" fmla="*/ 232 h 355"/>
                <a:gd name="T6" fmla="*/ 282 w 317"/>
                <a:gd name="T7" fmla="*/ 219 h 355"/>
                <a:gd name="T8" fmla="*/ 282 w 317"/>
                <a:gd name="T9" fmla="*/ 189 h 355"/>
                <a:gd name="T10" fmla="*/ 270 w 317"/>
                <a:gd name="T11" fmla="*/ 176 h 355"/>
                <a:gd name="T12" fmla="*/ 275 w 317"/>
                <a:gd name="T13" fmla="*/ 147 h 355"/>
                <a:gd name="T14" fmla="*/ 280 w 317"/>
                <a:gd name="T15" fmla="*/ 130 h 355"/>
                <a:gd name="T16" fmla="*/ 240 w 317"/>
                <a:gd name="T17" fmla="*/ 92 h 355"/>
                <a:gd name="T18" fmla="*/ 235 w 317"/>
                <a:gd name="T19" fmla="*/ 79 h 355"/>
                <a:gd name="T20" fmla="*/ 181 w 317"/>
                <a:gd name="T21" fmla="*/ 34 h 355"/>
                <a:gd name="T22" fmla="*/ 127 w 317"/>
                <a:gd name="T23" fmla="*/ 1 h 355"/>
                <a:gd name="T24" fmla="*/ 122 w 317"/>
                <a:gd name="T25" fmla="*/ 12 h 355"/>
                <a:gd name="T26" fmla="*/ 116 w 317"/>
                <a:gd name="T27" fmla="*/ 21 h 355"/>
                <a:gd name="T28" fmla="*/ 113 w 317"/>
                <a:gd name="T29" fmla="*/ 25 h 355"/>
                <a:gd name="T30" fmla="*/ 109 w 317"/>
                <a:gd name="T31" fmla="*/ 32 h 355"/>
                <a:gd name="T32" fmla="*/ 114 w 317"/>
                <a:gd name="T33" fmla="*/ 42 h 355"/>
                <a:gd name="T34" fmla="*/ 114 w 317"/>
                <a:gd name="T35" fmla="*/ 46 h 355"/>
                <a:gd name="T36" fmla="*/ 107 w 317"/>
                <a:gd name="T37" fmla="*/ 49 h 355"/>
                <a:gd name="T38" fmla="*/ 93 w 317"/>
                <a:gd name="T39" fmla="*/ 49 h 355"/>
                <a:gd name="T40" fmla="*/ 85 w 317"/>
                <a:gd name="T41" fmla="*/ 47 h 355"/>
                <a:gd name="T42" fmla="*/ 73 w 317"/>
                <a:gd name="T43" fmla="*/ 46 h 355"/>
                <a:gd name="T44" fmla="*/ 67 w 317"/>
                <a:gd name="T45" fmla="*/ 51 h 355"/>
                <a:gd name="T46" fmla="*/ 62 w 317"/>
                <a:gd name="T47" fmla="*/ 43 h 355"/>
                <a:gd name="T48" fmla="*/ 62 w 317"/>
                <a:gd name="T49" fmla="*/ 33 h 355"/>
                <a:gd name="T50" fmla="*/ 66 w 317"/>
                <a:gd name="T51" fmla="*/ 18 h 355"/>
                <a:gd name="T52" fmla="*/ 66 w 317"/>
                <a:gd name="T53" fmla="*/ 1 h 355"/>
                <a:gd name="T54" fmla="*/ 52 w 317"/>
                <a:gd name="T55" fmla="*/ 0 h 355"/>
                <a:gd name="T56" fmla="*/ 32 w 317"/>
                <a:gd name="T57" fmla="*/ 3 h 355"/>
                <a:gd name="T58" fmla="*/ 27 w 317"/>
                <a:gd name="T59" fmla="*/ 7 h 355"/>
                <a:gd name="T60" fmla="*/ 37 w 317"/>
                <a:gd name="T61" fmla="*/ 27 h 355"/>
                <a:gd name="T62" fmla="*/ 29 w 317"/>
                <a:gd name="T63" fmla="*/ 46 h 355"/>
                <a:gd name="T64" fmla="*/ 28 w 317"/>
                <a:gd name="T65" fmla="*/ 47 h 355"/>
                <a:gd name="T66" fmla="*/ 30 w 317"/>
                <a:gd name="T67" fmla="*/ 65 h 355"/>
                <a:gd name="T68" fmla="*/ 26 w 317"/>
                <a:gd name="T69" fmla="*/ 85 h 355"/>
                <a:gd name="T70" fmla="*/ 13 w 317"/>
                <a:gd name="T71" fmla="*/ 109 h 355"/>
                <a:gd name="T72" fmla="*/ 7 w 317"/>
                <a:gd name="T73" fmla="*/ 114 h 355"/>
                <a:gd name="T74" fmla="*/ 2 w 317"/>
                <a:gd name="T75" fmla="*/ 132 h 355"/>
                <a:gd name="T76" fmla="*/ 3 w 317"/>
                <a:gd name="T77" fmla="*/ 165 h 355"/>
                <a:gd name="T78" fmla="*/ 27 w 317"/>
                <a:gd name="T79" fmla="*/ 208 h 355"/>
                <a:gd name="T80" fmla="*/ 33 w 317"/>
                <a:gd name="T81" fmla="*/ 228 h 355"/>
                <a:gd name="T82" fmla="*/ 53 w 317"/>
                <a:gd name="T83" fmla="*/ 254 h 355"/>
                <a:gd name="T84" fmla="*/ 69 w 317"/>
                <a:gd name="T85" fmla="*/ 265 h 355"/>
                <a:gd name="T86" fmla="*/ 73 w 317"/>
                <a:gd name="T87" fmla="*/ 268 h 355"/>
                <a:gd name="T88" fmla="*/ 86 w 317"/>
                <a:gd name="T89" fmla="*/ 273 h 355"/>
                <a:gd name="T90" fmla="*/ 100 w 317"/>
                <a:gd name="T91" fmla="*/ 282 h 355"/>
                <a:gd name="T92" fmla="*/ 116 w 317"/>
                <a:gd name="T93" fmla="*/ 284 h 355"/>
                <a:gd name="T94" fmla="*/ 129 w 317"/>
                <a:gd name="T95" fmla="*/ 283 h 355"/>
                <a:gd name="T96" fmla="*/ 143 w 317"/>
                <a:gd name="T97" fmla="*/ 327 h 355"/>
                <a:gd name="T98" fmla="*/ 151 w 317"/>
                <a:gd name="T99" fmla="*/ 351 h 355"/>
                <a:gd name="T100" fmla="*/ 165 w 317"/>
                <a:gd name="T101" fmla="*/ 351 h 355"/>
                <a:gd name="T102" fmla="*/ 187 w 317"/>
                <a:gd name="T103" fmla="*/ 351 h 355"/>
                <a:gd name="T104" fmla="*/ 199 w 317"/>
                <a:gd name="T105" fmla="*/ 354 h 355"/>
                <a:gd name="T106" fmla="*/ 211 w 317"/>
                <a:gd name="T107" fmla="*/ 351 h 355"/>
                <a:gd name="T108" fmla="*/ 236 w 317"/>
                <a:gd name="T109" fmla="*/ 347 h 355"/>
                <a:gd name="T110" fmla="*/ 255 w 317"/>
                <a:gd name="T111" fmla="*/ 345 h 355"/>
                <a:gd name="T112" fmla="*/ 275 w 317"/>
                <a:gd name="T113" fmla="*/ 337 h 355"/>
                <a:gd name="T114" fmla="*/ 297 w 317"/>
                <a:gd name="T115" fmla="*/ 326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17" h="355">
                  <a:moveTo>
                    <a:pt x="315" y="311"/>
                  </a:moveTo>
                  <a:cubicBezTo>
                    <a:pt x="314" y="308"/>
                    <a:pt x="312" y="306"/>
                    <a:pt x="308" y="305"/>
                  </a:cubicBezTo>
                  <a:cubicBezTo>
                    <a:pt x="305" y="304"/>
                    <a:pt x="303" y="303"/>
                    <a:pt x="300" y="301"/>
                  </a:cubicBezTo>
                  <a:cubicBezTo>
                    <a:pt x="297" y="298"/>
                    <a:pt x="296" y="294"/>
                    <a:pt x="294" y="289"/>
                  </a:cubicBezTo>
                  <a:cubicBezTo>
                    <a:pt x="293" y="285"/>
                    <a:pt x="292" y="280"/>
                    <a:pt x="291" y="275"/>
                  </a:cubicBezTo>
                  <a:cubicBezTo>
                    <a:pt x="291" y="272"/>
                    <a:pt x="290" y="269"/>
                    <a:pt x="289" y="267"/>
                  </a:cubicBezTo>
                  <a:cubicBezTo>
                    <a:pt x="289" y="265"/>
                    <a:pt x="288" y="264"/>
                    <a:pt x="288" y="262"/>
                  </a:cubicBezTo>
                  <a:cubicBezTo>
                    <a:pt x="287" y="260"/>
                    <a:pt x="286" y="258"/>
                    <a:pt x="286" y="256"/>
                  </a:cubicBezTo>
                  <a:cubicBezTo>
                    <a:pt x="286" y="255"/>
                    <a:pt x="286" y="255"/>
                    <a:pt x="286" y="255"/>
                  </a:cubicBezTo>
                  <a:cubicBezTo>
                    <a:pt x="285" y="254"/>
                    <a:pt x="285" y="253"/>
                    <a:pt x="285" y="252"/>
                  </a:cubicBezTo>
                  <a:cubicBezTo>
                    <a:pt x="284" y="251"/>
                    <a:pt x="284" y="250"/>
                    <a:pt x="283" y="250"/>
                  </a:cubicBezTo>
                  <a:cubicBezTo>
                    <a:pt x="283" y="250"/>
                    <a:pt x="283" y="249"/>
                    <a:pt x="283" y="249"/>
                  </a:cubicBezTo>
                  <a:cubicBezTo>
                    <a:pt x="282" y="248"/>
                    <a:pt x="282" y="245"/>
                    <a:pt x="283" y="244"/>
                  </a:cubicBezTo>
                  <a:cubicBezTo>
                    <a:pt x="283" y="242"/>
                    <a:pt x="284" y="241"/>
                    <a:pt x="285" y="239"/>
                  </a:cubicBezTo>
                  <a:cubicBezTo>
                    <a:pt x="286" y="237"/>
                    <a:pt x="287" y="235"/>
                    <a:pt x="287" y="232"/>
                  </a:cubicBezTo>
                  <a:cubicBezTo>
                    <a:pt x="287" y="229"/>
                    <a:pt x="287" y="226"/>
                    <a:pt x="286" y="225"/>
                  </a:cubicBezTo>
                  <a:cubicBezTo>
                    <a:pt x="285" y="224"/>
                    <a:pt x="284" y="223"/>
                    <a:pt x="284" y="222"/>
                  </a:cubicBezTo>
                  <a:cubicBezTo>
                    <a:pt x="283" y="222"/>
                    <a:pt x="283" y="222"/>
                    <a:pt x="283" y="222"/>
                  </a:cubicBezTo>
                  <a:cubicBezTo>
                    <a:pt x="282" y="221"/>
                    <a:pt x="282" y="221"/>
                    <a:pt x="282" y="220"/>
                  </a:cubicBezTo>
                  <a:cubicBezTo>
                    <a:pt x="282" y="220"/>
                    <a:pt x="282" y="220"/>
                    <a:pt x="282" y="219"/>
                  </a:cubicBezTo>
                  <a:cubicBezTo>
                    <a:pt x="282" y="216"/>
                    <a:pt x="283" y="213"/>
                    <a:pt x="285" y="210"/>
                  </a:cubicBezTo>
                  <a:cubicBezTo>
                    <a:pt x="285" y="210"/>
                    <a:pt x="286" y="209"/>
                    <a:pt x="286" y="209"/>
                  </a:cubicBezTo>
                  <a:cubicBezTo>
                    <a:pt x="288" y="206"/>
                    <a:pt x="290" y="203"/>
                    <a:pt x="290" y="200"/>
                  </a:cubicBezTo>
                  <a:cubicBezTo>
                    <a:pt x="290" y="196"/>
                    <a:pt x="287" y="193"/>
                    <a:pt x="285" y="191"/>
                  </a:cubicBezTo>
                  <a:cubicBezTo>
                    <a:pt x="284" y="190"/>
                    <a:pt x="283" y="189"/>
                    <a:pt x="282" y="189"/>
                  </a:cubicBezTo>
                  <a:cubicBezTo>
                    <a:pt x="282" y="188"/>
                    <a:pt x="281" y="187"/>
                    <a:pt x="281" y="186"/>
                  </a:cubicBezTo>
                  <a:cubicBezTo>
                    <a:pt x="280" y="185"/>
                    <a:pt x="279" y="184"/>
                    <a:pt x="278" y="183"/>
                  </a:cubicBezTo>
                  <a:cubicBezTo>
                    <a:pt x="277" y="181"/>
                    <a:pt x="275" y="181"/>
                    <a:pt x="274" y="181"/>
                  </a:cubicBezTo>
                  <a:cubicBezTo>
                    <a:pt x="273" y="180"/>
                    <a:pt x="273" y="180"/>
                    <a:pt x="272" y="180"/>
                  </a:cubicBezTo>
                  <a:cubicBezTo>
                    <a:pt x="271" y="180"/>
                    <a:pt x="271" y="178"/>
                    <a:pt x="270" y="176"/>
                  </a:cubicBezTo>
                  <a:cubicBezTo>
                    <a:pt x="270" y="176"/>
                    <a:pt x="270" y="175"/>
                    <a:pt x="270" y="174"/>
                  </a:cubicBezTo>
                  <a:cubicBezTo>
                    <a:pt x="270" y="172"/>
                    <a:pt x="270" y="171"/>
                    <a:pt x="270" y="169"/>
                  </a:cubicBezTo>
                  <a:cubicBezTo>
                    <a:pt x="269" y="167"/>
                    <a:pt x="269" y="166"/>
                    <a:pt x="269" y="164"/>
                  </a:cubicBezTo>
                  <a:cubicBezTo>
                    <a:pt x="269" y="161"/>
                    <a:pt x="270" y="158"/>
                    <a:pt x="272" y="155"/>
                  </a:cubicBezTo>
                  <a:cubicBezTo>
                    <a:pt x="274" y="153"/>
                    <a:pt x="274" y="150"/>
                    <a:pt x="275" y="147"/>
                  </a:cubicBezTo>
                  <a:cubicBezTo>
                    <a:pt x="276" y="145"/>
                    <a:pt x="276" y="145"/>
                    <a:pt x="276" y="145"/>
                  </a:cubicBezTo>
                  <a:cubicBezTo>
                    <a:pt x="276" y="143"/>
                    <a:pt x="277" y="141"/>
                    <a:pt x="277" y="140"/>
                  </a:cubicBezTo>
                  <a:cubicBezTo>
                    <a:pt x="278" y="138"/>
                    <a:pt x="278" y="137"/>
                    <a:pt x="279" y="135"/>
                  </a:cubicBezTo>
                  <a:cubicBezTo>
                    <a:pt x="279" y="134"/>
                    <a:pt x="279" y="134"/>
                    <a:pt x="279" y="134"/>
                  </a:cubicBezTo>
                  <a:cubicBezTo>
                    <a:pt x="280" y="133"/>
                    <a:pt x="280" y="132"/>
                    <a:pt x="280" y="130"/>
                  </a:cubicBezTo>
                  <a:cubicBezTo>
                    <a:pt x="281" y="129"/>
                    <a:pt x="281" y="128"/>
                    <a:pt x="281" y="127"/>
                  </a:cubicBezTo>
                  <a:cubicBezTo>
                    <a:pt x="282" y="125"/>
                    <a:pt x="282" y="125"/>
                    <a:pt x="282" y="125"/>
                  </a:cubicBezTo>
                  <a:cubicBezTo>
                    <a:pt x="244" y="94"/>
                    <a:pt x="244" y="94"/>
                    <a:pt x="244" y="94"/>
                  </a:cubicBezTo>
                  <a:cubicBezTo>
                    <a:pt x="244" y="94"/>
                    <a:pt x="243" y="94"/>
                    <a:pt x="243" y="94"/>
                  </a:cubicBezTo>
                  <a:cubicBezTo>
                    <a:pt x="242" y="93"/>
                    <a:pt x="241" y="93"/>
                    <a:pt x="240" y="92"/>
                  </a:cubicBezTo>
                  <a:cubicBezTo>
                    <a:pt x="240" y="91"/>
                    <a:pt x="240" y="90"/>
                    <a:pt x="240" y="89"/>
                  </a:cubicBezTo>
                  <a:cubicBezTo>
                    <a:pt x="240" y="89"/>
                    <a:pt x="240" y="88"/>
                    <a:pt x="239" y="87"/>
                  </a:cubicBezTo>
                  <a:cubicBezTo>
                    <a:pt x="239" y="86"/>
                    <a:pt x="238" y="86"/>
                    <a:pt x="236" y="85"/>
                  </a:cubicBezTo>
                  <a:cubicBezTo>
                    <a:pt x="235" y="85"/>
                    <a:pt x="234" y="84"/>
                    <a:pt x="234" y="83"/>
                  </a:cubicBezTo>
                  <a:cubicBezTo>
                    <a:pt x="233" y="82"/>
                    <a:pt x="234" y="80"/>
                    <a:pt x="235" y="79"/>
                  </a:cubicBezTo>
                  <a:cubicBezTo>
                    <a:pt x="235" y="77"/>
                    <a:pt x="236" y="76"/>
                    <a:pt x="236" y="75"/>
                  </a:cubicBezTo>
                  <a:cubicBezTo>
                    <a:pt x="236" y="72"/>
                    <a:pt x="234" y="69"/>
                    <a:pt x="232" y="66"/>
                  </a:cubicBezTo>
                  <a:cubicBezTo>
                    <a:pt x="230" y="63"/>
                    <a:pt x="226" y="61"/>
                    <a:pt x="223" y="59"/>
                  </a:cubicBezTo>
                  <a:cubicBezTo>
                    <a:pt x="221" y="59"/>
                    <a:pt x="220" y="58"/>
                    <a:pt x="218" y="57"/>
                  </a:cubicBezTo>
                  <a:cubicBezTo>
                    <a:pt x="206" y="49"/>
                    <a:pt x="193" y="41"/>
                    <a:pt x="181" y="34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74" y="29"/>
                    <a:pt x="167" y="25"/>
                    <a:pt x="160" y="21"/>
                  </a:cubicBezTo>
                  <a:cubicBezTo>
                    <a:pt x="156" y="18"/>
                    <a:pt x="151" y="16"/>
                    <a:pt x="147" y="13"/>
                  </a:cubicBezTo>
                  <a:cubicBezTo>
                    <a:pt x="141" y="9"/>
                    <a:pt x="135" y="6"/>
                    <a:pt x="129" y="2"/>
                  </a:cubicBezTo>
                  <a:cubicBezTo>
                    <a:pt x="127" y="1"/>
                    <a:pt x="127" y="1"/>
                    <a:pt x="127" y="1"/>
                  </a:cubicBezTo>
                  <a:cubicBezTo>
                    <a:pt x="126" y="3"/>
                    <a:pt x="126" y="3"/>
                    <a:pt x="126" y="3"/>
                  </a:cubicBezTo>
                  <a:cubicBezTo>
                    <a:pt x="126" y="3"/>
                    <a:pt x="126" y="3"/>
                    <a:pt x="126" y="3"/>
                  </a:cubicBezTo>
                  <a:cubicBezTo>
                    <a:pt x="125" y="5"/>
                    <a:pt x="125" y="6"/>
                    <a:pt x="124" y="7"/>
                  </a:cubicBezTo>
                  <a:cubicBezTo>
                    <a:pt x="124" y="7"/>
                    <a:pt x="124" y="8"/>
                    <a:pt x="124" y="8"/>
                  </a:cubicBezTo>
                  <a:cubicBezTo>
                    <a:pt x="122" y="9"/>
                    <a:pt x="122" y="11"/>
                    <a:pt x="122" y="12"/>
                  </a:cubicBezTo>
                  <a:cubicBezTo>
                    <a:pt x="122" y="13"/>
                    <a:pt x="121" y="14"/>
                    <a:pt x="121" y="14"/>
                  </a:cubicBezTo>
                  <a:cubicBezTo>
                    <a:pt x="121" y="15"/>
                    <a:pt x="120" y="15"/>
                    <a:pt x="120" y="15"/>
                  </a:cubicBezTo>
                  <a:cubicBezTo>
                    <a:pt x="119" y="15"/>
                    <a:pt x="117" y="16"/>
                    <a:pt x="116" y="18"/>
                  </a:cubicBezTo>
                  <a:cubicBezTo>
                    <a:pt x="115" y="19"/>
                    <a:pt x="116" y="20"/>
                    <a:pt x="116" y="21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15" y="22"/>
                    <a:pt x="115" y="22"/>
                    <a:pt x="115" y="23"/>
                  </a:cubicBezTo>
                  <a:cubicBezTo>
                    <a:pt x="115" y="23"/>
                    <a:pt x="114" y="23"/>
                    <a:pt x="114" y="23"/>
                  </a:cubicBezTo>
                  <a:cubicBezTo>
                    <a:pt x="114" y="24"/>
                    <a:pt x="113" y="24"/>
                    <a:pt x="113" y="25"/>
                  </a:cubicBezTo>
                  <a:cubicBezTo>
                    <a:pt x="113" y="25"/>
                    <a:pt x="113" y="26"/>
                    <a:pt x="113" y="27"/>
                  </a:cubicBezTo>
                  <a:cubicBezTo>
                    <a:pt x="112" y="27"/>
                    <a:pt x="111" y="27"/>
                    <a:pt x="110" y="28"/>
                  </a:cubicBezTo>
                  <a:cubicBezTo>
                    <a:pt x="110" y="29"/>
                    <a:pt x="110" y="30"/>
                    <a:pt x="110" y="31"/>
                  </a:cubicBezTo>
                  <a:cubicBezTo>
                    <a:pt x="109" y="31"/>
                    <a:pt x="109" y="32"/>
                    <a:pt x="109" y="32"/>
                  </a:cubicBezTo>
                  <a:cubicBezTo>
                    <a:pt x="109" y="32"/>
                    <a:pt x="109" y="32"/>
                    <a:pt x="109" y="32"/>
                  </a:cubicBezTo>
                  <a:cubicBezTo>
                    <a:pt x="109" y="32"/>
                    <a:pt x="109" y="32"/>
                    <a:pt x="108" y="32"/>
                  </a:cubicBezTo>
                  <a:cubicBezTo>
                    <a:pt x="107" y="32"/>
                    <a:pt x="107" y="32"/>
                    <a:pt x="106" y="32"/>
                  </a:cubicBezTo>
                  <a:cubicBezTo>
                    <a:pt x="104" y="34"/>
                    <a:pt x="104" y="36"/>
                    <a:pt x="104" y="37"/>
                  </a:cubicBezTo>
                  <a:cubicBezTo>
                    <a:pt x="105" y="40"/>
                    <a:pt x="110" y="41"/>
                    <a:pt x="113" y="42"/>
                  </a:cubicBezTo>
                  <a:cubicBezTo>
                    <a:pt x="113" y="42"/>
                    <a:pt x="114" y="42"/>
                    <a:pt x="114" y="42"/>
                  </a:cubicBezTo>
                  <a:cubicBezTo>
                    <a:pt x="116" y="42"/>
                    <a:pt x="117" y="42"/>
                    <a:pt x="119" y="41"/>
                  </a:cubicBezTo>
                  <a:cubicBezTo>
                    <a:pt x="120" y="41"/>
                    <a:pt x="120" y="41"/>
                    <a:pt x="121" y="40"/>
                  </a:cubicBezTo>
                  <a:cubicBezTo>
                    <a:pt x="121" y="42"/>
                    <a:pt x="120" y="43"/>
                    <a:pt x="117" y="45"/>
                  </a:cubicBezTo>
                  <a:cubicBezTo>
                    <a:pt x="117" y="45"/>
                    <a:pt x="116" y="45"/>
                    <a:pt x="116" y="45"/>
                  </a:cubicBezTo>
                  <a:cubicBezTo>
                    <a:pt x="115" y="46"/>
                    <a:pt x="114" y="46"/>
                    <a:pt x="114" y="46"/>
                  </a:cubicBezTo>
                  <a:cubicBezTo>
                    <a:pt x="113" y="47"/>
                    <a:pt x="112" y="48"/>
                    <a:pt x="112" y="48"/>
                  </a:cubicBezTo>
                  <a:cubicBezTo>
                    <a:pt x="111" y="49"/>
                    <a:pt x="111" y="49"/>
                    <a:pt x="111" y="49"/>
                  </a:cubicBezTo>
                  <a:cubicBezTo>
                    <a:pt x="110" y="50"/>
                    <a:pt x="109" y="50"/>
                    <a:pt x="108" y="50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7" y="50"/>
                    <a:pt x="107" y="50"/>
                    <a:pt x="107" y="49"/>
                  </a:cubicBezTo>
                  <a:cubicBezTo>
                    <a:pt x="107" y="49"/>
                    <a:pt x="106" y="48"/>
                    <a:pt x="105" y="47"/>
                  </a:cubicBezTo>
                  <a:cubicBezTo>
                    <a:pt x="104" y="46"/>
                    <a:pt x="103" y="45"/>
                    <a:pt x="101" y="45"/>
                  </a:cubicBezTo>
                  <a:cubicBezTo>
                    <a:pt x="99" y="45"/>
                    <a:pt x="98" y="47"/>
                    <a:pt x="97" y="48"/>
                  </a:cubicBezTo>
                  <a:cubicBezTo>
                    <a:pt x="96" y="49"/>
                    <a:pt x="95" y="49"/>
                    <a:pt x="95" y="49"/>
                  </a:cubicBezTo>
                  <a:cubicBezTo>
                    <a:pt x="95" y="49"/>
                    <a:pt x="93" y="49"/>
                    <a:pt x="93" y="49"/>
                  </a:cubicBezTo>
                  <a:cubicBezTo>
                    <a:pt x="92" y="49"/>
                    <a:pt x="91" y="48"/>
                    <a:pt x="91" y="48"/>
                  </a:cubicBezTo>
                  <a:cubicBezTo>
                    <a:pt x="91" y="48"/>
                    <a:pt x="90" y="48"/>
                    <a:pt x="90" y="48"/>
                  </a:cubicBezTo>
                  <a:cubicBezTo>
                    <a:pt x="89" y="48"/>
                    <a:pt x="88" y="48"/>
                    <a:pt x="88" y="47"/>
                  </a:cubicBezTo>
                  <a:cubicBezTo>
                    <a:pt x="86" y="46"/>
                    <a:pt x="86" y="46"/>
                    <a:pt x="86" y="46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85" y="47"/>
                    <a:pt x="84" y="48"/>
                    <a:pt x="84" y="48"/>
                  </a:cubicBezTo>
                  <a:cubicBezTo>
                    <a:pt x="84" y="47"/>
                    <a:pt x="84" y="47"/>
                    <a:pt x="84" y="47"/>
                  </a:cubicBezTo>
                  <a:cubicBezTo>
                    <a:pt x="84" y="45"/>
                    <a:pt x="84" y="43"/>
                    <a:pt x="82" y="42"/>
                  </a:cubicBezTo>
                  <a:cubicBezTo>
                    <a:pt x="82" y="41"/>
                    <a:pt x="81" y="41"/>
                    <a:pt x="80" y="41"/>
                  </a:cubicBezTo>
                  <a:cubicBezTo>
                    <a:pt x="77" y="41"/>
                    <a:pt x="75" y="44"/>
                    <a:pt x="73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2" y="47"/>
                    <a:pt x="72" y="47"/>
                    <a:pt x="71" y="48"/>
                  </a:cubicBezTo>
                  <a:cubicBezTo>
                    <a:pt x="71" y="48"/>
                    <a:pt x="70" y="48"/>
                    <a:pt x="70" y="49"/>
                  </a:cubicBezTo>
                  <a:cubicBezTo>
                    <a:pt x="70" y="49"/>
                    <a:pt x="69" y="49"/>
                    <a:pt x="69" y="50"/>
                  </a:cubicBezTo>
                  <a:cubicBezTo>
                    <a:pt x="68" y="50"/>
                    <a:pt x="67" y="51"/>
                    <a:pt x="67" y="51"/>
                  </a:cubicBezTo>
                  <a:cubicBezTo>
                    <a:pt x="66" y="52"/>
                    <a:pt x="66" y="53"/>
                    <a:pt x="66" y="53"/>
                  </a:cubicBezTo>
                  <a:cubicBezTo>
                    <a:pt x="65" y="53"/>
                    <a:pt x="65" y="52"/>
                    <a:pt x="65" y="52"/>
                  </a:cubicBezTo>
                  <a:cubicBezTo>
                    <a:pt x="65" y="51"/>
                    <a:pt x="65" y="50"/>
                    <a:pt x="65" y="50"/>
                  </a:cubicBezTo>
                  <a:cubicBezTo>
                    <a:pt x="65" y="48"/>
                    <a:pt x="66" y="46"/>
                    <a:pt x="64" y="45"/>
                  </a:cubicBezTo>
                  <a:cubicBezTo>
                    <a:pt x="64" y="44"/>
                    <a:pt x="63" y="44"/>
                    <a:pt x="62" y="43"/>
                  </a:cubicBezTo>
                  <a:cubicBezTo>
                    <a:pt x="63" y="43"/>
                    <a:pt x="63" y="42"/>
                    <a:pt x="63" y="42"/>
                  </a:cubicBezTo>
                  <a:cubicBezTo>
                    <a:pt x="63" y="40"/>
                    <a:pt x="64" y="39"/>
                    <a:pt x="64" y="37"/>
                  </a:cubicBezTo>
                  <a:cubicBezTo>
                    <a:pt x="63" y="36"/>
                    <a:pt x="63" y="35"/>
                    <a:pt x="62" y="34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2" y="34"/>
                    <a:pt x="62" y="33"/>
                    <a:pt x="62" y="33"/>
                  </a:cubicBezTo>
                  <a:cubicBezTo>
                    <a:pt x="62" y="33"/>
                    <a:pt x="62" y="32"/>
                    <a:pt x="63" y="31"/>
                  </a:cubicBezTo>
                  <a:cubicBezTo>
                    <a:pt x="63" y="30"/>
                    <a:pt x="63" y="30"/>
                    <a:pt x="63" y="29"/>
                  </a:cubicBezTo>
                  <a:cubicBezTo>
                    <a:pt x="63" y="27"/>
                    <a:pt x="63" y="26"/>
                    <a:pt x="64" y="25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6" y="22"/>
                    <a:pt x="66" y="21"/>
                    <a:pt x="66" y="18"/>
                  </a:cubicBezTo>
                  <a:cubicBezTo>
                    <a:pt x="66" y="16"/>
                    <a:pt x="67" y="15"/>
                    <a:pt x="67" y="13"/>
                  </a:cubicBezTo>
                  <a:cubicBezTo>
                    <a:pt x="68" y="10"/>
                    <a:pt x="69" y="7"/>
                    <a:pt x="68" y="4"/>
                  </a:cubicBezTo>
                  <a:cubicBezTo>
                    <a:pt x="68" y="3"/>
                    <a:pt x="68" y="3"/>
                    <a:pt x="68" y="2"/>
                  </a:cubicBezTo>
                  <a:cubicBezTo>
                    <a:pt x="68" y="1"/>
                    <a:pt x="68" y="1"/>
                    <a:pt x="68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1"/>
                    <a:pt x="65" y="1"/>
                    <a:pt x="65" y="1"/>
                  </a:cubicBezTo>
                  <a:cubicBezTo>
                    <a:pt x="64" y="1"/>
                    <a:pt x="63" y="1"/>
                    <a:pt x="63" y="1"/>
                  </a:cubicBezTo>
                  <a:cubicBezTo>
                    <a:pt x="62" y="0"/>
                    <a:pt x="62" y="0"/>
                    <a:pt x="61" y="0"/>
                  </a:cubicBezTo>
                  <a:cubicBezTo>
                    <a:pt x="60" y="0"/>
                    <a:pt x="59" y="0"/>
                    <a:pt x="58" y="0"/>
                  </a:cubicBezTo>
                  <a:cubicBezTo>
                    <a:pt x="56" y="0"/>
                    <a:pt x="54" y="0"/>
                    <a:pt x="52" y="0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1"/>
                    <a:pt x="47" y="1"/>
                  </a:cubicBezTo>
                  <a:cubicBezTo>
                    <a:pt x="44" y="1"/>
                    <a:pt x="41" y="1"/>
                    <a:pt x="38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5" y="1"/>
                    <a:pt x="34" y="2"/>
                    <a:pt x="32" y="3"/>
                  </a:cubicBezTo>
                  <a:cubicBezTo>
                    <a:pt x="32" y="3"/>
                    <a:pt x="31" y="4"/>
                    <a:pt x="30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8" y="8"/>
                    <a:pt x="28" y="9"/>
                    <a:pt x="28" y="10"/>
                  </a:cubicBezTo>
                  <a:cubicBezTo>
                    <a:pt x="29" y="11"/>
                    <a:pt x="30" y="12"/>
                    <a:pt x="31" y="12"/>
                  </a:cubicBezTo>
                  <a:cubicBezTo>
                    <a:pt x="31" y="13"/>
                    <a:pt x="32" y="13"/>
                    <a:pt x="33" y="14"/>
                  </a:cubicBezTo>
                  <a:cubicBezTo>
                    <a:pt x="35" y="17"/>
                    <a:pt x="36" y="22"/>
                    <a:pt x="36" y="25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33"/>
                    <a:pt x="39" y="45"/>
                    <a:pt x="34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2" y="47"/>
                    <a:pt x="32" y="47"/>
                    <a:pt x="31" y="46"/>
                  </a:cubicBezTo>
                  <a:cubicBezTo>
                    <a:pt x="31" y="46"/>
                    <a:pt x="30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7" y="48"/>
                    <a:pt x="27" y="50"/>
                    <a:pt x="27" y="51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7" y="54"/>
                    <a:pt x="27" y="55"/>
                    <a:pt x="26" y="56"/>
                  </a:cubicBezTo>
                  <a:cubicBezTo>
                    <a:pt x="26" y="59"/>
                    <a:pt x="25" y="62"/>
                    <a:pt x="27" y="64"/>
                  </a:cubicBezTo>
                  <a:cubicBezTo>
                    <a:pt x="28" y="65"/>
                    <a:pt x="29" y="65"/>
                    <a:pt x="30" y="65"/>
                  </a:cubicBezTo>
                  <a:cubicBezTo>
                    <a:pt x="31" y="65"/>
                    <a:pt x="31" y="65"/>
                    <a:pt x="32" y="65"/>
                  </a:cubicBezTo>
                  <a:cubicBezTo>
                    <a:pt x="33" y="66"/>
                    <a:pt x="35" y="68"/>
                    <a:pt x="35" y="69"/>
                  </a:cubicBezTo>
                  <a:cubicBezTo>
                    <a:pt x="38" y="72"/>
                    <a:pt x="36" y="74"/>
                    <a:pt x="33" y="78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29" y="80"/>
                    <a:pt x="27" y="82"/>
                    <a:pt x="26" y="85"/>
                  </a:cubicBezTo>
                  <a:cubicBezTo>
                    <a:pt x="25" y="88"/>
                    <a:pt x="23" y="91"/>
                    <a:pt x="22" y="94"/>
                  </a:cubicBezTo>
                  <a:cubicBezTo>
                    <a:pt x="20" y="96"/>
                    <a:pt x="19" y="98"/>
                    <a:pt x="18" y="101"/>
                  </a:cubicBezTo>
                  <a:cubicBezTo>
                    <a:pt x="18" y="101"/>
                    <a:pt x="18" y="102"/>
                    <a:pt x="18" y="103"/>
                  </a:cubicBezTo>
                  <a:cubicBezTo>
                    <a:pt x="17" y="104"/>
                    <a:pt x="17" y="106"/>
                    <a:pt x="16" y="107"/>
                  </a:cubicBezTo>
                  <a:cubicBezTo>
                    <a:pt x="15" y="107"/>
                    <a:pt x="14" y="108"/>
                    <a:pt x="13" y="109"/>
                  </a:cubicBezTo>
                  <a:cubicBezTo>
                    <a:pt x="13" y="110"/>
                    <a:pt x="12" y="110"/>
                    <a:pt x="11" y="111"/>
                  </a:cubicBezTo>
                  <a:cubicBezTo>
                    <a:pt x="11" y="111"/>
                    <a:pt x="10" y="111"/>
                    <a:pt x="10" y="112"/>
                  </a:cubicBezTo>
                  <a:cubicBezTo>
                    <a:pt x="10" y="112"/>
                    <a:pt x="9" y="112"/>
                    <a:pt x="9" y="112"/>
                  </a:cubicBezTo>
                  <a:cubicBezTo>
                    <a:pt x="8" y="112"/>
                    <a:pt x="8" y="113"/>
                    <a:pt x="7" y="113"/>
                  </a:cubicBezTo>
                  <a:cubicBezTo>
                    <a:pt x="7" y="113"/>
                    <a:pt x="7" y="113"/>
                    <a:pt x="7" y="114"/>
                  </a:cubicBezTo>
                  <a:cubicBezTo>
                    <a:pt x="6" y="115"/>
                    <a:pt x="4" y="115"/>
                    <a:pt x="3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8"/>
                    <a:pt x="0" y="119"/>
                    <a:pt x="0" y="120"/>
                  </a:cubicBezTo>
                  <a:cubicBezTo>
                    <a:pt x="0" y="124"/>
                    <a:pt x="0" y="127"/>
                    <a:pt x="2" y="132"/>
                  </a:cubicBezTo>
                  <a:cubicBezTo>
                    <a:pt x="3" y="135"/>
                    <a:pt x="4" y="138"/>
                    <a:pt x="4" y="142"/>
                  </a:cubicBezTo>
                  <a:cubicBezTo>
                    <a:pt x="4" y="145"/>
                    <a:pt x="4" y="148"/>
                    <a:pt x="5" y="151"/>
                  </a:cubicBezTo>
                  <a:cubicBezTo>
                    <a:pt x="5" y="152"/>
                    <a:pt x="5" y="152"/>
                    <a:pt x="6" y="153"/>
                  </a:cubicBezTo>
                  <a:cubicBezTo>
                    <a:pt x="8" y="159"/>
                    <a:pt x="9" y="163"/>
                    <a:pt x="4" y="165"/>
                  </a:cubicBezTo>
                  <a:cubicBezTo>
                    <a:pt x="3" y="165"/>
                    <a:pt x="3" y="165"/>
                    <a:pt x="3" y="165"/>
                  </a:cubicBezTo>
                  <a:cubicBezTo>
                    <a:pt x="3" y="166"/>
                    <a:pt x="3" y="166"/>
                    <a:pt x="3" y="166"/>
                  </a:cubicBezTo>
                  <a:cubicBezTo>
                    <a:pt x="2" y="174"/>
                    <a:pt x="5" y="182"/>
                    <a:pt x="13" y="185"/>
                  </a:cubicBezTo>
                  <a:cubicBezTo>
                    <a:pt x="21" y="188"/>
                    <a:pt x="24" y="194"/>
                    <a:pt x="25" y="202"/>
                  </a:cubicBezTo>
                  <a:cubicBezTo>
                    <a:pt x="25" y="204"/>
                    <a:pt x="26" y="205"/>
                    <a:pt x="26" y="206"/>
                  </a:cubicBezTo>
                  <a:cubicBezTo>
                    <a:pt x="27" y="206"/>
                    <a:pt x="27" y="207"/>
                    <a:pt x="27" y="208"/>
                  </a:cubicBezTo>
                  <a:cubicBezTo>
                    <a:pt x="28" y="209"/>
                    <a:pt x="27" y="210"/>
                    <a:pt x="27" y="211"/>
                  </a:cubicBezTo>
                  <a:cubicBezTo>
                    <a:pt x="27" y="212"/>
                    <a:pt x="27" y="214"/>
                    <a:pt x="27" y="215"/>
                  </a:cubicBezTo>
                  <a:cubicBezTo>
                    <a:pt x="28" y="217"/>
                    <a:pt x="28" y="218"/>
                    <a:pt x="29" y="220"/>
                  </a:cubicBezTo>
                  <a:cubicBezTo>
                    <a:pt x="29" y="220"/>
                    <a:pt x="29" y="220"/>
                    <a:pt x="30" y="221"/>
                  </a:cubicBezTo>
                  <a:cubicBezTo>
                    <a:pt x="31" y="224"/>
                    <a:pt x="32" y="226"/>
                    <a:pt x="33" y="228"/>
                  </a:cubicBezTo>
                  <a:cubicBezTo>
                    <a:pt x="34" y="233"/>
                    <a:pt x="36" y="238"/>
                    <a:pt x="39" y="242"/>
                  </a:cubicBezTo>
                  <a:cubicBezTo>
                    <a:pt x="41" y="246"/>
                    <a:pt x="43" y="248"/>
                    <a:pt x="43" y="251"/>
                  </a:cubicBezTo>
                  <a:cubicBezTo>
                    <a:pt x="44" y="252"/>
                    <a:pt x="44" y="252"/>
                    <a:pt x="44" y="252"/>
                  </a:cubicBezTo>
                  <a:cubicBezTo>
                    <a:pt x="47" y="252"/>
                    <a:pt x="47" y="252"/>
                    <a:pt x="47" y="252"/>
                  </a:cubicBezTo>
                  <a:cubicBezTo>
                    <a:pt x="50" y="252"/>
                    <a:pt x="52" y="252"/>
                    <a:pt x="53" y="254"/>
                  </a:cubicBezTo>
                  <a:cubicBezTo>
                    <a:pt x="55" y="255"/>
                    <a:pt x="56" y="256"/>
                    <a:pt x="56" y="257"/>
                  </a:cubicBezTo>
                  <a:cubicBezTo>
                    <a:pt x="57" y="259"/>
                    <a:pt x="58" y="261"/>
                    <a:pt x="60" y="262"/>
                  </a:cubicBezTo>
                  <a:cubicBezTo>
                    <a:pt x="62" y="263"/>
                    <a:pt x="64" y="264"/>
                    <a:pt x="65" y="264"/>
                  </a:cubicBezTo>
                  <a:cubicBezTo>
                    <a:pt x="67" y="264"/>
                    <a:pt x="68" y="265"/>
                    <a:pt x="69" y="265"/>
                  </a:cubicBezTo>
                  <a:cubicBezTo>
                    <a:pt x="69" y="265"/>
                    <a:pt x="69" y="265"/>
                    <a:pt x="69" y="265"/>
                  </a:cubicBezTo>
                  <a:cubicBezTo>
                    <a:pt x="69" y="266"/>
                    <a:pt x="69" y="266"/>
                    <a:pt x="69" y="266"/>
                  </a:cubicBezTo>
                  <a:cubicBezTo>
                    <a:pt x="70" y="267"/>
                    <a:pt x="70" y="267"/>
                    <a:pt x="70" y="267"/>
                  </a:cubicBezTo>
                  <a:cubicBezTo>
                    <a:pt x="70" y="267"/>
                    <a:pt x="71" y="268"/>
                    <a:pt x="72" y="268"/>
                  </a:cubicBezTo>
                  <a:cubicBezTo>
                    <a:pt x="72" y="268"/>
                    <a:pt x="72" y="268"/>
                    <a:pt x="73" y="268"/>
                  </a:cubicBezTo>
                  <a:cubicBezTo>
                    <a:pt x="73" y="268"/>
                    <a:pt x="73" y="268"/>
                    <a:pt x="73" y="268"/>
                  </a:cubicBezTo>
                  <a:cubicBezTo>
                    <a:pt x="75" y="268"/>
                    <a:pt x="75" y="268"/>
                    <a:pt x="75" y="268"/>
                  </a:cubicBezTo>
                  <a:cubicBezTo>
                    <a:pt x="76" y="269"/>
                    <a:pt x="77" y="270"/>
                    <a:pt x="78" y="270"/>
                  </a:cubicBezTo>
                  <a:cubicBezTo>
                    <a:pt x="79" y="270"/>
                    <a:pt x="80" y="271"/>
                    <a:pt x="81" y="271"/>
                  </a:cubicBezTo>
                  <a:cubicBezTo>
                    <a:pt x="81" y="271"/>
                    <a:pt x="82" y="271"/>
                    <a:pt x="83" y="271"/>
                  </a:cubicBezTo>
                  <a:cubicBezTo>
                    <a:pt x="84" y="272"/>
                    <a:pt x="85" y="273"/>
                    <a:pt x="86" y="273"/>
                  </a:cubicBezTo>
                  <a:cubicBezTo>
                    <a:pt x="86" y="274"/>
                    <a:pt x="87" y="274"/>
                    <a:pt x="87" y="275"/>
                  </a:cubicBezTo>
                  <a:cubicBezTo>
                    <a:pt x="89" y="276"/>
                    <a:pt x="90" y="276"/>
                    <a:pt x="92" y="276"/>
                  </a:cubicBezTo>
                  <a:cubicBezTo>
                    <a:pt x="94" y="276"/>
                    <a:pt x="96" y="277"/>
                    <a:pt x="97" y="278"/>
                  </a:cubicBezTo>
                  <a:cubicBezTo>
                    <a:pt x="98" y="278"/>
                    <a:pt x="98" y="279"/>
                    <a:pt x="99" y="280"/>
                  </a:cubicBezTo>
                  <a:cubicBezTo>
                    <a:pt x="99" y="280"/>
                    <a:pt x="99" y="281"/>
                    <a:pt x="100" y="282"/>
                  </a:cubicBezTo>
                  <a:cubicBezTo>
                    <a:pt x="101" y="282"/>
                    <a:pt x="102" y="282"/>
                    <a:pt x="103" y="282"/>
                  </a:cubicBezTo>
                  <a:cubicBezTo>
                    <a:pt x="104" y="282"/>
                    <a:pt x="104" y="282"/>
                    <a:pt x="105" y="282"/>
                  </a:cubicBezTo>
                  <a:cubicBezTo>
                    <a:pt x="105" y="282"/>
                    <a:pt x="106" y="282"/>
                    <a:pt x="106" y="282"/>
                  </a:cubicBezTo>
                  <a:cubicBezTo>
                    <a:pt x="107" y="282"/>
                    <a:pt x="107" y="282"/>
                    <a:pt x="107" y="282"/>
                  </a:cubicBezTo>
                  <a:cubicBezTo>
                    <a:pt x="111" y="282"/>
                    <a:pt x="113" y="283"/>
                    <a:pt x="116" y="284"/>
                  </a:cubicBezTo>
                  <a:cubicBezTo>
                    <a:pt x="117" y="285"/>
                    <a:pt x="117" y="285"/>
                    <a:pt x="117" y="285"/>
                  </a:cubicBezTo>
                  <a:cubicBezTo>
                    <a:pt x="119" y="285"/>
                    <a:pt x="121" y="286"/>
                    <a:pt x="123" y="286"/>
                  </a:cubicBezTo>
                  <a:cubicBezTo>
                    <a:pt x="123" y="286"/>
                    <a:pt x="124" y="286"/>
                    <a:pt x="124" y="286"/>
                  </a:cubicBezTo>
                  <a:cubicBezTo>
                    <a:pt x="125" y="286"/>
                    <a:pt x="125" y="285"/>
                    <a:pt x="126" y="284"/>
                  </a:cubicBezTo>
                  <a:cubicBezTo>
                    <a:pt x="127" y="284"/>
                    <a:pt x="127" y="283"/>
                    <a:pt x="129" y="283"/>
                  </a:cubicBezTo>
                  <a:cubicBezTo>
                    <a:pt x="130" y="283"/>
                    <a:pt x="132" y="283"/>
                    <a:pt x="133" y="288"/>
                  </a:cubicBezTo>
                  <a:cubicBezTo>
                    <a:pt x="133" y="289"/>
                    <a:pt x="133" y="289"/>
                    <a:pt x="133" y="289"/>
                  </a:cubicBezTo>
                  <a:cubicBezTo>
                    <a:pt x="134" y="289"/>
                    <a:pt x="134" y="289"/>
                    <a:pt x="134" y="289"/>
                  </a:cubicBezTo>
                  <a:cubicBezTo>
                    <a:pt x="141" y="295"/>
                    <a:pt x="144" y="317"/>
                    <a:pt x="144" y="324"/>
                  </a:cubicBezTo>
                  <a:cubicBezTo>
                    <a:pt x="144" y="325"/>
                    <a:pt x="143" y="326"/>
                    <a:pt x="143" y="327"/>
                  </a:cubicBezTo>
                  <a:cubicBezTo>
                    <a:pt x="142" y="330"/>
                    <a:pt x="141" y="333"/>
                    <a:pt x="142" y="336"/>
                  </a:cubicBezTo>
                  <a:cubicBezTo>
                    <a:pt x="144" y="338"/>
                    <a:pt x="145" y="339"/>
                    <a:pt x="146" y="340"/>
                  </a:cubicBezTo>
                  <a:cubicBezTo>
                    <a:pt x="148" y="342"/>
                    <a:pt x="149" y="344"/>
                    <a:pt x="150" y="346"/>
                  </a:cubicBezTo>
                  <a:cubicBezTo>
                    <a:pt x="150" y="347"/>
                    <a:pt x="150" y="348"/>
                    <a:pt x="151" y="349"/>
                  </a:cubicBezTo>
                  <a:cubicBezTo>
                    <a:pt x="151" y="351"/>
                    <a:pt x="151" y="351"/>
                    <a:pt x="151" y="351"/>
                  </a:cubicBezTo>
                  <a:cubicBezTo>
                    <a:pt x="154" y="351"/>
                    <a:pt x="154" y="351"/>
                    <a:pt x="154" y="351"/>
                  </a:cubicBezTo>
                  <a:cubicBezTo>
                    <a:pt x="155" y="351"/>
                    <a:pt x="157" y="351"/>
                    <a:pt x="158" y="351"/>
                  </a:cubicBezTo>
                  <a:cubicBezTo>
                    <a:pt x="159" y="351"/>
                    <a:pt x="159" y="351"/>
                    <a:pt x="159" y="351"/>
                  </a:cubicBezTo>
                  <a:cubicBezTo>
                    <a:pt x="160" y="351"/>
                    <a:pt x="160" y="351"/>
                    <a:pt x="160" y="351"/>
                  </a:cubicBezTo>
                  <a:cubicBezTo>
                    <a:pt x="162" y="351"/>
                    <a:pt x="164" y="351"/>
                    <a:pt x="165" y="351"/>
                  </a:cubicBezTo>
                  <a:cubicBezTo>
                    <a:pt x="168" y="351"/>
                    <a:pt x="170" y="351"/>
                    <a:pt x="173" y="350"/>
                  </a:cubicBezTo>
                  <a:cubicBezTo>
                    <a:pt x="174" y="349"/>
                    <a:pt x="175" y="348"/>
                    <a:pt x="176" y="348"/>
                  </a:cubicBezTo>
                  <a:cubicBezTo>
                    <a:pt x="178" y="347"/>
                    <a:pt x="179" y="346"/>
                    <a:pt x="180" y="346"/>
                  </a:cubicBezTo>
                  <a:cubicBezTo>
                    <a:pt x="181" y="346"/>
                    <a:pt x="182" y="347"/>
                    <a:pt x="184" y="347"/>
                  </a:cubicBezTo>
                  <a:cubicBezTo>
                    <a:pt x="185" y="348"/>
                    <a:pt x="186" y="350"/>
                    <a:pt x="187" y="351"/>
                  </a:cubicBezTo>
                  <a:cubicBezTo>
                    <a:pt x="189" y="353"/>
                    <a:pt x="190" y="354"/>
                    <a:pt x="194" y="354"/>
                  </a:cubicBezTo>
                  <a:cubicBezTo>
                    <a:pt x="194" y="354"/>
                    <a:pt x="195" y="354"/>
                    <a:pt x="196" y="354"/>
                  </a:cubicBezTo>
                  <a:cubicBezTo>
                    <a:pt x="196" y="354"/>
                    <a:pt x="197" y="353"/>
                    <a:pt x="197" y="353"/>
                  </a:cubicBezTo>
                  <a:cubicBezTo>
                    <a:pt x="197" y="353"/>
                    <a:pt x="197" y="353"/>
                    <a:pt x="197" y="353"/>
                  </a:cubicBezTo>
                  <a:cubicBezTo>
                    <a:pt x="198" y="353"/>
                    <a:pt x="198" y="354"/>
                    <a:pt x="199" y="354"/>
                  </a:cubicBezTo>
                  <a:cubicBezTo>
                    <a:pt x="199" y="354"/>
                    <a:pt x="200" y="355"/>
                    <a:pt x="201" y="355"/>
                  </a:cubicBezTo>
                  <a:cubicBezTo>
                    <a:pt x="201" y="355"/>
                    <a:pt x="201" y="355"/>
                    <a:pt x="202" y="354"/>
                  </a:cubicBezTo>
                  <a:cubicBezTo>
                    <a:pt x="203" y="354"/>
                    <a:pt x="204" y="354"/>
                    <a:pt x="205" y="353"/>
                  </a:cubicBezTo>
                  <a:cubicBezTo>
                    <a:pt x="205" y="352"/>
                    <a:pt x="206" y="352"/>
                    <a:pt x="207" y="351"/>
                  </a:cubicBezTo>
                  <a:cubicBezTo>
                    <a:pt x="208" y="351"/>
                    <a:pt x="209" y="351"/>
                    <a:pt x="211" y="351"/>
                  </a:cubicBezTo>
                  <a:cubicBezTo>
                    <a:pt x="213" y="351"/>
                    <a:pt x="215" y="352"/>
                    <a:pt x="218" y="353"/>
                  </a:cubicBezTo>
                  <a:cubicBezTo>
                    <a:pt x="220" y="354"/>
                    <a:pt x="220" y="354"/>
                    <a:pt x="220" y="354"/>
                  </a:cubicBezTo>
                  <a:cubicBezTo>
                    <a:pt x="222" y="355"/>
                    <a:pt x="223" y="355"/>
                    <a:pt x="225" y="355"/>
                  </a:cubicBezTo>
                  <a:cubicBezTo>
                    <a:pt x="228" y="355"/>
                    <a:pt x="230" y="354"/>
                    <a:pt x="233" y="351"/>
                  </a:cubicBezTo>
                  <a:cubicBezTo>
                    <a:pt x="235" y="350"/>
                    <a:pt x="235" y="348"/>
                    <a:pt x="236" y="347"/>
                  </a:cubicBezTo>
                  <a:cubicBezTo>
                    <a:pt x="237" y="345"/>
                    <a:pt x="238" y="343"/>
                    <a:pt x="240" y="342"/>
                  </a:cubicBezTo>
                  <a:cubicBezTo>
                    <a:pt x="242" y="341"/>
                    <a:pt x="243" y="340"/>
                    <a:pt x="244" y="340"/>
                  </a:cubicBezTo>
                  <a:cubicBezTo>
                    <a:pt x="246" y="340"/>
                    <a:pt x="247" y="341"/>
                    <a:pt x="249" y="342"/>
                  </a:cubicBezTo>
                  <a:cubicBezTo>
                    <a:pt x="250" y="343"/>
                    <a:pt x="251" y="343"/>
                    <a:pt x="252" y="344"/>
                  </a:cubicBezTo>
                  <a:cubicBezTo>
                    <a:pt x="253" y="344"/>
                    <a:pt x="254" y="345"/>
                    <a:pt x="255" y="345"/>
                  </a:cubicBezTo>
                  <a:cubicBezTo>
                    <a:pt x="258" y="345"/>
                    <a:pt x="259" y="343"/>
                    <a:pt x="261" y="341"/>
                  </a:cubicBezTo>
                  <a:cubicBezTo>
                    <a:pt x="262" y="341"/>
                    <a:pt x="263" y="340"/>
                    <a:pt x="264" y="339"/>
                  </a:cubicBezTo>
                  <a:cubicBezTo>
                    <a:pt x="266" y="337"/>
                    <a:pt x="268" y="337"/>
                    <a:pt x="269" y="337"/>
                  </a:cubicBezTo>
                  <a:cubicBezTo>
                    <a:pt x="270" y="337"/>
                    <a:pt x="271" y="337"/>
                    <a:pt x="272" y="337"/>
                  </a:cubicBezTo>
                  <a:cubicBezTo>
                    <a:pt x="273" y="337"/>
                    <a:pt x="274" y="337"/>
                    <a:pt x="275" y="337"/>
                  </a:cubicBezTo>
                  <a:cubicBezTo>
                    <a:pt x="275" y="337"/>
                    <a:pt x="276" y="337"/>
                    <a:pt x="276" y="337"/>
                  </a:cubicBezTo>
                  <a:cubicBezTo>
                    <a:pt x="279" y="337"/>
                    <a:pt x="281" y="335"/>
                    <a:pt x="283" y="334"/>
                  </a:cubicBezTo>
                  <a:cubicBezTo>
                    <a:pt x="283" y="333"/>
                    <a:pt x="284" y="332"/>
                    <a:pt x="286" y="331"/>
                  </a:cubicBezTo>
                  <a:cubicBezTo>
                    <a:pt x="288" y="330"/>
                    <a:pt x="289" y="329"/>
                    <a:pt x="291" y="329"/>
                  </a:cubicBezTo>
                  <a:cubicBezTo>
                    <a:pt x="293" y="328"/>
                    <a:pt x="295" y="328"/>
                    <a:pt x="297" y="326"/>
                  </a:cubicBezTo>
                  <a:cubicBezTo>
                    <a:pt x="299" y="325"/>
                    <a:pt x="301" y="323"/>
                    <a:pt x="303" y="322"/>
                  </a:cubicBezTo>
                  <a:cubicBezTo>
                    <a:pt x="306" y="319"/>
                    <a:pt x="310" y="315"/>
                    <a:pt x="314" y="314"/>
                  </a:cubicBezTo>
                  <a:cubicBezTo>
                    <a:pt x="317" y="313"/>
                    <a:pt x="317" y="313"/>
                    <a:pt x="317" y="313"/>
                  </a:cubicBezTo>
                  <a:lnTo>
                    <a:pt x="315" y="311"/>
                  </a:lnTo>
                  <a:close/>
                </a:path>
              </a:pathLst>
            </a:custGeom>
            <a:solidFill>
              <a:schemeClr val="accent3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7" name="Freeform 50"/>
            <p:cNvSpPr>
              <a:spLocks/>
            </p:cNvSpPr>
            <p:nvPr/>
          </p:nvSpPr>
          <p:spPr bwMode="auto">
            <a:xfrm>
              <a:off x="11056733" y="2533193"/>
              <a:ext cx="133923" cy="156157"/>
            </a:xfrm>
            <a:custGeom>
              <a:avLst/>
              <a:gdLst>
                <a:gd name="T0" fmla="*/ 36 w 50"/>
                <a:gd name="T1" fmla="*/ 36 h 63"/>
                <a:gd name="T2" fmla="*/ 40 w 50"/>
                <a:gd name="T3" fmla="*/ 34 h 63"/>
                <a:gd name="T4" fmla="*/ 42 w 50"/>
                <a:gd name="T5" fmla="*/ 32 h 63"/>
                <a:gd name="T6" fmla="*/ 49 w 50"/>
                <a:gd name="T7" fmla="*/ 21 h 63"/>
                <a:gd name="T8" fmla="*/ 45 w 50"/>
                <a:gd name="T9" fmla="*/ 10 h 63"/>
                <a:gd name="T10" fmla="*/ 43 w 50"/>
                <a:gd name="T11" fmla="*/ 7 h 63"/>
                <a:gd name="T12" fmla="*/ 41 w 50"/>
                <a:gd name="T13" fmla="*/ 3 h 63"/>
                <a:gd name="T14" fmla="*/ 39 w 50"/>
                <a:gd name="T15" fmla="*/ 0 h 63"/>
                <a:gd name="T16" fmla="*/ 37 w 50"/>
                <a:gd name="T17" fmla="*/ 2 h 63"/>
                <a:gd name="T18" fmla="*/ 35 w 50"/>
                <a:gd name="T19" fmla="*/ 3 h 63"/>
                <a:gd name="T20" fmla="*/ 32 w 50"/>
                <a:gd name="T21" fmla="*/ 5 h 63"/>
                <a:gd name="T22" fmla="*/ 31 w 50"/>
                <a:gd name="T23" fmla="*/ 9 h 63"/>
                <a:gd name="T24" fmla="*/ 30 w 50"/>
                <a:gd name="T25" fmla="*/ 12 h 63"/>
                <a:gd name="T26" fmla="*/ 27 w 50"/>
                <a:gd name="T27" fmla="*/ 14 h 63"/>
                <a:gd name="T28" fmla="*/ 23 w 50"/>
                <a:gd name="T29" fmla="*/ 12 h 63"/>
                <a:gd name="T30" fmla="*/ 22 w 50"/>
                <a:gd name="T31" fmla="*/ 10 h 63"/>
                <a:gd name="T32" fmla="*/ 20 w 50"/>
                <a:gd name="T33" fmla="*/ 9 h 63"/>
                <a:gd name="T34" fmla="*/ 19 w 50"/>
                <a:gd name="T35" fmla="*/ 10 h 63"/>
                <a:gd name="T36" fmla="*/ 13 w 50"/>
                <a:gd name="T37" fmla="*/ 20 h 63"/>
                <a:gd name="T38" fmla="*/ 11 w 50"/>
                <a:gd name="T39" fmla="*/ 24 h 63"/>
                <a:gd name="T40" fmla="*/ 5 w 50"/>
                <a:gd name="T41" fmla="*/ 33 h 63"/>
                <a:gd name="T42" fmla="*/ 3 w 50"/>
                <a:gd name="T43" fmla="*/ 35 h 63"/>
                <a:gd name="T44" fmla="*/ 1 w 50"/>
                <a:gd name="T45" fmla="*/ 49 h 63"/>
                <a:gd name="T46" fmla="*/ 1 w 50"/>
                <a:gd name="T47" fmla="*/ 52 h 63"/>
                <a:gd name="T48" fmla="*/ 1 w 50"/>
                <a:gd name="T49" fmla="*/ 54 h 63"/>
                <a:gd name="T50" fmla="*/ 1 w 50"/>
                <a:gd name="T51" fmla="*/ 61 h 63"/>
                <a:gd name="T52" fmla="*/ 6 w 50"/>
                <a:gd name="T53" fmla="*/ 62 h 63"/>
                <a:gd name="T54" fmla="*/ 8 w 50"/>
                <a:gd name="T55" fmla="*/ 63 h 63"/>
                <a:gd name="T56" fmla="*/ 9 w 50"/>
                <a:gd name="T57" fmla="*/ 63 h 63"/>
                <a:gd name="T58" fmla="*/ 10 w 50"/>
                <a:gd name="T59" fmla="*/ 62 h 63"/>
                <a:gd name="T60" fmla="*/ 18 w 50"/>
                <a:gd name="T61" fmla="*/ 59 h 63"/>
                <a:gd name="T62" fmla="*/ 23 w 50"/>
                <a:gd name="T63" fmla="*/ 58 h 63"/>
                <a:gd name="T64" fmla="*/ 25 w 50"/>
                <a:gd name="T65" fmla="*/ 57 h 63"/>
                <a:gd name="T66" fmla="*/ 28 w 50"/>
                <a:gd name="T67" fmla="*/ 56 h 63"/>
                <a:gd name="T68" fmla="*/ 30 w 50"/>
                <a:gd name="T69" fmla="*/ 57 h 63"/>
                <a:gd name="T70" fmla="*/ 32 w 50"/>
                <a:gd name="T71" fmla="*/ 59 h 63"/>
                <a:gd name="T72" fmla="*/ 34 w 50"/>
                <a:gd name="T73" fmla="*/ 58 h 63"/>
                <a:gd name="T74" fmla="*/ 33 w 50"/>
                <a:gd name="T75" fmla="*/ 59 h 63"/>
                <a:gd name="T76" fmla="*/ 33 w 50"/>
                <a:gd name="T77" fmla="*/ 60 h 63"/>
                <a:gd name="T78" fmla="*/ 34 w 50"/>
                <a:gd name="T79" fmla="*/ 60 h 63"/>
                <a:gd name="T80" fmla="*/ 34 w 50"/>
                <a:gd name="T81" fmla="*/ 60 h 63"/>
                <a:gd name="T82" fmla="*/ 36 w 50"/>
                <a:gd name="T83" fmla="*/ 60 h 63"/>
                <a:gd name="T84" fmla="*/ 40 w 50"/>
                <a:gd name="T85" fmla="*/ 54 h 63"/>
                <a:gd name="T86" fmla="*/ 46 w 50"/>
                <a:gd name="T87" fmla="*/ 45 h 63"/>
                <a:gd name="T88" fmla="*/ 47 w 50"/>
                <a:gd name="T89" fmla="*/ 43 h 63"/>
                <a:gd name="T90" fmla="*/ 46 w 50"/>
                <a:gd name="T91" fmla="*/ 42 h 63"/>
                <a:gd name="T92" fmla="*/ 37 w 50"/>
                <a:gd name="T93" fmla="*/ 37 h 63"/>
                <a:gd name="T94" fmla="*/ 36 w 50"/>
                <a:gd name="T95" fmla="*/ 37 h 63"/>
                <a:gd name="T96" fmla="*/ 34 w 50"/>
                <a:gd name="T97" fmla="*/ 37 h 63"/>
                <a:gd name="T98" fmla="*/ 33 w 50"/>
                <a:gd name="T99" fmla="*/ 37 h 63"/>
                <a:gd name="T100" fmla="*/ 34 w 50"/>
                <a:gd name="T101" fmla="*/ 37 h 63"/>
                <a:gd name="T102" fmla="*/ 36 w 50"/>
                <a:gd name="T103" fmla="*/ 3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0" h="63">
                  <a:moveTo>
                    <a:pt x="36" y="36"/>
                  </a:moveTo>
                  <a:cubicBezTo>
                    <a:pt x="37" y="35"/>
                    <a:pt x="39" y="34"/>
                    <a:pt x="40" y="34"/>
                  </a:cubicBezTo>
                  <a:cubicBezTo>
                    <a:pt x="41" y="33"/>
                    <a:pt x="41" y="33"/>
                    <a:pt x="42" y="32"/>
                  </a:cubicBezTo>
                  <a:cubicBezTo>
                    <a:pt x="46" y="30"/>
                    <a:pt x="49" y="25"/>
                    <a:pt x="49" y="21"/>
                  </a:cubicBezTo>
                  <a:cubicBezTo>
                    <a:pt x="50" y="17"/>
                    <a:pt x="47" y="13"/>
                    <a:pt x="45" y="10"/>
                  </a:cubicBezTo>
                  <a:cubicBezTo>
                    <a:pt x="45" y="9"/>
                    <a:pt x="44" y="8"/>
                    <a:pt x="43" y="7"/>
                  </a:cubicBezTo>
                  <a:cubicBezTo>
                    <a:pt x="43" y="6"/>
                    <a:pt x="42" y="5"/>
                    <a:pt x="41" y="3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2"/>
                    <a:pt x="36" y="3"/>
                    <a:pt x="35" y="3"/>
                  </a:cubicBezTo>
                  <a:cubicBezTo>
                    <a:pt x="34" y="4"/>
                    <a:pt x="33" y="4"/>
                    <a:pt x="32" y="5"/>
                  </a:cubicBezTo>
                  <a:cubicBezTo>
                    <a:pt x="31" y="7"/>
                    <a:pt x="31" y="8"/>
                    <a:pt x="31" y="9"/>
                  </a:cubicBezTo>
                  <a:cubicBezTo>
                    <a:pt x="31" y="10"/>
                    <a:pt x="31" y="11"/>
                    <a:pt x="30" y="12"/>
                  </a:cubicBezTo>
                  <a:cubicBezTo>
                    <a:pt x="29" y="14"/>
                    <a:pt x="28" y="14"/>
                    <a:pt x="27" y="14"/>
                  </a:cubicBezTo>
                  <a:cubicBezTo>
                    <a:pt x="26" y="14"/>
                    <a:pt x="25" y="13"/>
                    <a:pt x="23" y="12"/>
                  </a:cubicBezTo>
                  <a:cubicBezTo>
                    <a:pt x="23" y="11"/>
                    <a:pt x="22" y="10"/>
                    <a:pt x="22" y="10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6" y="13"/>
                    <a:pt x="15" y="17"/>
                    <a:pt x="13" y="20"/>
                  </a:cubicBezTo>
                  <a:cubicBezTo>
                    <a:pt x="12" y="21"/>
                    <a:pt x="12" y="22"/>
                    <a:pt x="11" y="24"/>
                  </a:cubicBezTo>
                  <a:cubicBezTo>
                    <a:pt x="10" y="27"/>
                    <a:pt x="7" y="30"/>
                    <a:pt x="5" y="33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0" y="40"/>
                    <a:pt x="1" y="44"/>
                    <a:pt x="1" y="49"/>
                  </a:cubicBezTo>
                  <a:cubicBezTo>
                    <a:pt x="1" y="50"/>
                    <a:pt x="1" y="51"/>
                    <a:pt x="1" y="52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0" y="58"/>
                    <a:pt x="0" y="60"/>
                    <a:pt x="1" y="61"/>
                  </a:cubicBezTo>
                  <a:cubicBezTo>
                    <a:pt x="2" y="62"/>
                    <a:pt x="4" y="62"/>
                    <a:pt x="6" y="62"/>
                  </a:cubicBezTo>
                  <a:cubicBezTo>
                    <a:pt x="6" y="63"/>
                    <a:pt x="7" y="63"/>
                    <a:pt x="8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2" y="60"/>
                    <a:pt x="15" y="59"/>
                    <a:pt x="18" y="59"/>
                  </a:cubicBezTo>
                  <a:cubicBezTo>
                    <a:pt x="19" y="59"/>
                    <a:pt x="21" y="59"/>
                    <a:pt x="23" y="58"/>
                  </a:cubicBezTo>
                  <a:cubicBezTo>
                    <a:pt x="24" y="58"/>
                    <a:pt x="24" y="58"/>
                    <a:pt x="25" y="57"/>
                  </a:cubicBezTo>
                  <a:cubicBezTo>
                    <a:pt x="26" y="57"/>
                    <a:pt x="27" y="56"/>
                    <a:pt x="28" y="56"/>
                  </a:cubicBezTo>
                  <a:cubicBezTo>
                    <a:pt x="29" y="56"/>
                    <a:pt x="29" y="56"/>
                    <a:pt x="30" y="57"/>
                  </a:cubicBezTo>
                  <a:cubicBezTo>
                    <a:pt x="31" y="57"/>
                    <a:pt x="32" y="58"/>
                    <a:pt x="32" y="59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2" y="51"/>
                    <a:pt x="44" y="48"/>
                    <a:pt x="46" y="45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4" y="40"/>
                    <a:pt x="42" y="38"/>
                    <a:pt x="37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6" y="37"/>
                    <a:pt x="35" y="37"/>
                    <a:pt x="34" y="37"/>
                  </a:cubicBezTo>
                  <a:cubicBezTo>
                    <a:pt x="34" y="37"/>
                    <a:pt x="33" y="37"/>
                    <a:pt x="33" y="37"/>
                  </a:cubicBezTo>
                  <a:cubicBezTo>
                    <a:pt x="33" y="37"/>
                    <a:pt x="34" y="37"/>
                    <a:pt x="34" y="37"/>
                  </a:cubicBezTo>
                  <a:cubicBezTo>
                    <a:pt x="35" y="36"/>
                    <a:pt x="35" y="36"/>
                    <a:pt x="36" y="36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8" name="Freeform 51"/>
            <p:cNvSpPr>
              <a:spLocks/>
            </p:cNvSpPr>
            <p:nvPr/>
          </p:nvSpPr>
          <p:spPr bwMode="auto">
            <a:xfrm>
              <a:off x="9355915" y="5028971"/>
              <a:ext cx="706815" cy="747912"/>
            </a:xfrm>
            <a:custGeom>
              <a:avLst/>
              <a:gdLst>
                <a:gd name="T0" fmla="*/ 260 w 262"/>
                <a:gd name="T1" fmla="*/ 142 h 301"/>
                <a:gd name="T2" fmla="*/ 259 w 262"/>
                <a:gd name="T3" fmla="*/ 137 h 301"/>
                <a:gd name="T4" fmla="*/ 237 w 262"/>
                <a:gd name="T5" fmla="*/ 129 h 301"/>
                <a:gd name="T6" fmla="*/ 231 w 262"/>
                <a:gd name="T7" fmla="*/ 128 h 301"/>
                <a:gd name="T8" fmla="*/ 225 w 262"/>
                <a:gd name="T9" fmla="*/ 118 h 301"/>
                <a:gd name="T10" fmla="*/ 221 w 262"/>
                <a:gd name="T11" fmla="*/ 104 h 301"/>
                <a:gd name="T12" fmla="*/ 220 w 262"/>
                <a:gd name="T13" fmla="*/ 92 h 301"/>
                <a:gd name="T14" fmla="*/ 210 w 262"/>
                <a:gd name="T15" fmla="*/ 89 h 301"/>
                <a:gd name="T16" fmla="*/ 200 w 262"/>
                <a:gd name="T17" fmla="*/ 76 h 301"/>
                <a:gd name="T18" fmla="*/ 191 w 262"/>
                <a:gd name="T19" fmla="*/ 70 h 301"/>
                <a:gd name="T20" fmla="*/ 183 w 262"/>
                <a:gd name="T21" fmla="*/ 62 h 301"/>
                <a:gd name="T22" fmla="*/ 174 w 262"/>
                <a:gd name="T23" fmla="*/ 48 h 301"/>
                <a:gd name="T24" fmla="*/ 171 w 262"/>
                <a:gd name="T25" fmla="*/ 37 h 301"/>
                <a:gd name="T26" fmla="*/ 154 w 262"/>
                <a:gd name="T27" fmla="*/ 10 h 301"/>
                <a:gd name="T28" fmla="*/ 153 w 262"/>
                <a:gd name="T29" fmla="*/ 0 h 301"/>
                <a:gd name="T30" fmla="*/ 141 w 262"/>
                <a:gd name="T31" fmla="*/ 5 h 301"/>
                <a:gd name="T32" fmla="*/ 131 w 262"/>
                <a:gd name="T33" fmla="*/ 10 h 301"/>
                <a:gd name="T34" fmla="*/ 120 w 262"/>
                <a:gd name="T35" fmla="*/ 13 h 301"/>
                <a:gd name="T36" fmla="*/ 98 w 262"/>
                <a:gd name="T37" fmla="*/ 7 h 301"/>
                <a:gd name="T38" fmla="*/ 29 w 262"/>
                <a:gd name="T39" fmla="*/ 140 h 301"/>
                <a:gd name="T40" fmla="*/ 1 w 262"/>
                <a:gd name="T41" fmla="*/ 234 h 301"/>
                <a:gd name="T42" fmla="*/ 22 w 262"/>
                <a:gd name="T43" fmla="*/ 269 h 301"/>
                <a:gd name="T44" fmla="*/ 17 w 262"/>
                <a:gd name="T45" fmla="*/ 299 h 301"/>
                <a:gd name="T46" fmla="*/ 21 w 262"/>
                <a:gd name="T47" fmla="*/ 300 h 301"/>
                <a:gd name="T48" fmla="*/ 32 w 262"/>
                <a:gd name="T49" fmla="*/ 301 h 301"/>
                <a:gd name="T50" fmla="*/ 39 w 262"/>
                <a:gd name="T51" fmla="*/ 301 h 301"/>
                <a:gd name="T52" fmla="*/ 46 w 262"/>
                <a:gd name="T53" fmla="*/ 301 h 301"/>
                <a:gd name="T54" fmla="*/ 52 w 262"/>
                <a:gd name="T55" fmla="*/ 296 h 301"/>
                <a:gd name="T56" fmla="*/ 59 w 262"/>
                <a:gd name="T57" fmla="*/ 291 h 301"/>
                <a:gd name="T58" fmla="*/ 65 w 262"/>
                <a:gd name="T59" fmla="*/ 285 h 301"/>
                <a:gd name="T60" fmla="*/ 75 w 262"/>
                <a:gd name="T61" fmla="*/ 274 h 301"/>
                <a:gd name="T62" fmla="*/ 80 w 262"/>
                <a:gd name="T63" fmla="*/ 259 h 301"/>
                <a:gd name="T64" fmla="*/ 100 w 262"/>
                <a:gd name="T65" fmla="*/ 252 h 301"/>
                <a:gd name="T66" fmla="*/ 115 w 262"/>
                <a:gd name="T67" fmla="*/ 261 h 301"/>
                <a:gd name="T68" fmla="*/ 122 w 262"/>
                <a:gd name="T69" fmla="*/ 263 h 301"/>
                <a:gd name="T70" fmla="*/ 135 w 262"/>
                <a:gd name="T71" fmla="*/ 267 h 301"/>
                <a:gd name="T72" fmla="*/ 145 w 262"/>
                <a:gd name="T73" fmla="*/ 264 h 301"/>
                <a:gd name="T74" fmla="*/ 152 w 262"/>
                <a:gd name="T75" fmla="*/ 265 h 301"/>
                <a:gd name="T76" fmla="*/ 161 w 262"/>
                <a:gd name="T77" fmla="*/ 252 h 301"/>
                <a:gd name="T78" fmla="*/ 168 w 262"/>
                <a:gd name="T79" fmla="*/ 233 h 301"/>
                <a:gd name="T80" fmla="*/ 183 w 262"/>
                <a:gd name="T81" fmla="*/ 226 h 301"/>
                <a:gd name="T82" fmla="*/ 195 w 262"/>
                <a:gd name="T83" fmla="*/ 213 h 301"/>
                <a:gd name="T84" fmla="*/ 209 w 262"/>
                <a:gd name="T85" fmla="*/ 189 h 301"/>
                <a:gd name="T86" fmla="*/ 225 w 262"/>
                <a:gd name="T87" fmla="*/ 176 h 301"/>
                <a:gd name="T88" fmla="*/ 233 w 262"/>
                <a:gd name="T89" fmla="*/ 166 h 301"/>
                <a:gd name="T90" fmla="*/ 243 w 262"/>
                <a:gd name="T91" fmla="*/ 161 h 301"/>
                <a:gd name="T92" fmla="*/ 251 w 262"/>
                <a:gd name="T93" fmla="*/ 158 h 301"/>
                <a:gd name="T94" fmla="*/ 256 w 262"/>
                <a:gd name="T95" fmla="*/ 153 h 301"/>
                <a:gd name="T96" fmla="*/ 260 w 262"/>
                <a:gd name="T97" fmla="*/ 148 h 301"/>
                <a:gd name="T98" fmla="*/ 261 w 262"/>
                <a:gd name="T99" fmla="*/ 143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2" h="301">
                  <a:moveTo>
                    <a:pt x="261" y="143"/>
                  </a:moveTo>
                  <a:cubicBezTo>
                    <a:pt x="261" y="143"/>
                    <a:pt x="261" y="143"/>
                    <a:pt x="261" y="143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59" y="142"/>
                    <a:pt x="259" y="141"/>
                    <a:pt x="259" y="140"/>
                  </a:cubicBezTo>
                  <a:cubicBezTo>
                    <a:pt x="259" y="140"/>
                    <a:pt x="259" y="140"/>
                    <a:pt x="259" y="139"/>
                  </a:cubicBezTo>
                  <a:cubicBezTo>
                    <a:pt x="259" y="138"/>
                    <a:pt x="259" y="138"/>
                    <a:pt x="259" y="137"/>
                  </a:cubicBezTo>
                  <a:cubicBezTo>
                    <a:pt x="258" y="134"/>
                    <a:pt x="254" y="133"/>
                    <a:pt x="252" y="132"/>
                  </a:cubicBezTo>
                  <a:cubicBezTo>
                    <a:pt x="251" y="131"/>
                    <a:pt x="250" y="131"/>
                    <a:pt x="250" y="131"/>
                  </a:cubicBezTo>
                  <a:cubicBezTo>
                    <a:pt x="246" y="129"/>
                    <a:pt x="242" y="129"/>
                    <a:pt x="237" y="129"/>
                  </a:cubicBezTo>
                  <a:cubicBezTo>
                    <a:pt x="237" y="129"/>
                    <a:pt x="236" y="129"/>
                    <a:pt x="236" y="129"/>
                  </a:cubicBezTo>
                  <a:cubicBezTo>
                    <a:pt x="235" y="129"/>
                    <a:pt x="235" y="129"/>
                    <a:pt x="234" y="129"/>
                  </a:cubicBezTo>
                  <a:cubicBezTo>
                    <a:pt x="233" y="129"/>
                    <a:pt x="232" y="129"/>
                    <a:pt x="231" y="128"/>
                  </a:cubicBezTo>
                  <a:cubicBezTo>
                    <a:pt x="230" y="128"/>
                    <a:pt x="230" y="126"/>
                    <a:pt x="230" y="125"/>
                  </a:cubicBezTo>
                  <a:cubicBezTo>
                    <a:pt x="229" y="124"/>
                    <a:pt x="229" y="124"/>
                    <a:pt x="229" y="123"/>
                  </a:cubicBezTo>
                  <a:cubicBezTo>
                    <a:pt x="228" y="122"/>
                    <a:pt x="227" y="120"/>
                    <a:pt x="225" y="118"/>
                  </a:cubicBezTo>
                  <a:cubicBezTo>
                    <a:pt x="225" y="117"/>
                    <a:pt x="224" y="117"/>
                    <a:pt x="223" y="116"/>
                  </a:cubicBezTo>
                  <a:cubicBezTo>
                    <a:pt x="222" y="115"/>
                    <a:pt x="221" y="114"/>
                    <a:pt x="221" y="111"/>
                  </a:cubicBezTo>
                  <a:cubicBezTo>
                    <a:pt x="220" y="109"/>
                    <a:pt x="221" y="107"/>
                    <a:pt x="221" y="104"/>
                  </a:cubicBezTo>
                  <a:cubicBezTo>
                    <a:pt x="221" y="103"/>
                    <a:pt x="221" y="102"/>
                    <a:pt x="222" y="101"/>
                  </a:cubicBezTo>
                  <a:cubicBezTo>
                    <a:pt x="222" y="101"/>
                    <a:pt x="222" y="100"/>
                    <a:pt x="222" y="99"/>
                  </a:cubicBezTo>
                  <a:cubicBezTo>
                    <a:pt x="222" y="96"/>
                    <a:pt x="223" y="93"/>
                    <a:pt x="220" y="92"/>
                  </a:cubicBezTo>
                  <a:cubicBezTo>
                    <a:pt x="219" y="91"/>
                    <a:pt x="219" y="91"/>
                    <a:pt x="219" y="91"/>
                  </a:cubicBezTo>
                  <a:cubicBezTo>
                    <a:pt x="210" y="92"/>
                    <a:pt x="210" y="92"/>
                    <a:pt x="210" y="92"/>
                  </a:cubicBezTo>
                  <a:cubicBezTo>
                    <a:pt x="210" y="91"/>
                    <a:pt x="210" y="90"/>
                    <a:pt x="210" y="89"/>
                  </a:cubicBezTo>
                  <a:cubicBezTo>
                    <a:pt x="211" y="85"/>
                    <a:pt x="211" y="80"/>
                    <a:pt x="206" y="77"/>
                  </a:cubicBezTo>
                  <a:cubicBezTo>
                    <a:pt x="205" y="77"/>
                    <a:pt x="204" y="76"/>
                    <a:pt x="203" y="76"/>
                  </a:cubicBezTo>
                  <a:cubicBezTo>
                    <a:pt x="202" y="76"/>
                    <a:pt x="201" y="76"/>
                    <a:pt x="200" y="76"/>
                  </a:cubicBezTo>
                  <a:cubicBezTo>
                    <a:pt x="199" y="75"/>
                    <a:pt x="199" y="75"/>
                    <a:pt x="199" y="75"/>
                  </a:cubicBezTo>
                  <a:cubicBezTo>
                    <a:pt x="198" y="74"/>
                    <a:pt x="197" y="73"/>
                    <a:pt x="195" y="73"/>
                  </a:cubicBezTo>
                  <a:cubicBezTo>
                    <a:pt x="193" y="73"/>
                    <a:pt x="192" y="71"/>
                    <a:pt x="191" y="70"/>
                  </a:cubicBezTo>
                  <a:cubicBezTo>
                    <a:pt x="190" y="70"/>
                    <a:pt x="190" y="70"/>
                    <a:pt x="190" y="69"/>
                  </a:cubicBezTo>
                  <a:cubicBezTo>
                    <a:pt x="188" y="68"/>
                    <a:pt x="186" y="67"/>
                    <a:pt x="185" y="65"/>
                  </a:cubicBezTo>
                  <a:cubicBezTo>
                    <a:pt x="184" y="64"/>
                    <a:pt x="184" y="63"/>
                    <a:pt x="183" y="62"/>
                  </a:cubicBezTo>
                  <a:cubicBezTo>
                    <a:pt x="183" y="61"/>
                    <a:pt x="182" y="61"/>
                    <a:pt x="182" y="60"/>
                  </a:cubicBezTo>
                  <a:cubicBezTo>
                    <a:pt x="181" y="59"/>
                    <a:pt x="181" y="59"/>
                    <a:pt x="181" y="59"/>
                  </a:cubicBezTo>
                  <a:cubicBezTo>
                    <a:pt x="178" y="56"/>
                    <a:pt x="176" y="52"/>
                    <a:pt x="174" y="48"/>
                  </a:cubicBezTo>
                  <a:cubicBezTo>
                    <a:pt x="174" y="47"/>
                    <a:pt x="174" y="45"/>
                    <a:pt x="174" y="44"/>
                  </a:cubicBezTo>
                  <a:cubicBezTo>
                    <a:pt x="174" y="43"/>
                    <a:pt x="174" y="41"/>
                    <a:pt x="173" y="40"/>
                  </a:cubicBezTo>
                  <a:cubicBezTo>
                    <a:pt x="173" y="39"/>
                    <a:pt x="172" y="38"/>
                    <a:pt x="171" y="37"/>
                  </a:cubicBezTo>
                  <a:cubicBezTo>
                    <a:pt x="171" y="36"/>
                    <a:pt x="170" y="36"/>
                    <a:pt x="170" y="35"/>
                  </a:cubicBezTo>
                  <a:cubicBezTo>
                    <a:pt x="167" y="29"/>
                    <a:pt x="164" y="25"/>
                    <a:pt x="162" y="21"/>
                  </a:cubicBezTo>
                  <a:cubicBezTo>
                    <a:pt x="159" y="17"/>
                    <a:pt x="156" y="14"/>
                    <a:pt x="154" y="10"/>
                  </a:cubicBezTo>
                  <a:cubicBezTo>
                    <a:pt x="154" y="9"/>
                    <a:pt x="154" y="7"/>
                    <a:pt x="154" y="6"/>
                  </a:cubicBezTo>
                  <a:cubicBezTo>
                    <a:pt x="154" y="5"/>
                    <a:pt x="154" y="5"/>
                    <a:pt x="154" y="4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0" y="3"/>
                    <a:pt x="150" y="3"/>
                    <a:pt x="150" y="3"/>
                  </a:cubicBezTo>
                  <a:cubicBezTo>
                    <a:pt x="149" y="4"/>
                    <a:pt x="147" y="4"/>
                    <a:pt x="145" y="4"/>
                  </a:cubicBezTo>
                  <a:cubicBezTo>
                    <a:pt x="143" y="4"/>
                    <a:pt x="142" y="4"/>
                    <a:pt x="141" y="5"/>
                  </a:cubicBezTo>
                  <a:cubicBezTo>
                    <a:pt x="138" y="6"/>
                    <a:pt x="135" y="8"/>
                    <a:pt x="135" y="11"/>
                  </a:cubicBezTo>
                  <a:cubicBezTo>
                    <a:pt x="134" y="11"/>
                    <a:pt x="134" y="11"/>
                    <a:pt x="134" y="11"/>
                  </a:cubicBezTo>
                  <a:cubicBezTo>
                    <a:pt x="133" y="11"/>
                    <a:pt x="132" y="10"/>
                    <a:pt x="131" y="10"/>
                  </a:cubicBezTo>
                  <a:cubicBezTo>
                    <a:pt x="130" y="9"/>
                    <a:pt x="130" y="8"/>
                    <a:pt x="128" y="8"/>
                  </a:cubicBezTo>
                  <a:cubicBezTo>
                    <a:pt x="128" y="8"/>
                    <a:pt x="127" y="8"/>
                    <a:pt x="127" y="9"/>
                  </a:cubicBezTo>
                  <a:cubicBezTo>
                    <a:pt x="124" y="9"/>
                    <a:pt x="122" y="11"/>
                    <a:pt x="120" y="13"/>
                  </a:cubicBezTo>
                  <a:cubicBezTo>
                    <a:pt x="119" y="14"/>
                    <a:pt x="119" y="14"/>
                    <a:pt x="118" y="15"/>
                  </a:cubicBezTo>
                  <a:cubicBezTo>
                    <a:pt x="114" y="18"/>
                    <a:pt x="111" y="21"/>
                    <a:pt x="107" y="24"/>
                  </a:cubicBezTo>
                  <a:cubicBezTo>
                    <a:pt x="98" y="7"/>
                    <a:pt x="98" y="7"/>
                    <a:pt x="98" y="7"/>
                  </a:cubicBezTo>
                  <a:cubicBezTo>
                    <a:pt x="53" y="17"/>
                    <a:pt x="53" y="17"/>
                    <a:pt x="53" y="17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40"/>
                    <a:pt x="29" y="140"/>
                    <a:pt x="29" y="140"/>
                  </a:cubicBezTo>
                  <a:cubicBezTo>
                    <a:pt x="2" y="140"/>
                    <a:pt x="2" y="140"/>
                    <a:pt x="2" y="140"/>
                  </a:cubicBezTo>
                  <a:cubicBezTo>
                    <a:pt x="0" y="233"/>
                    <a:pt x="0" y="233"/>
                    <a:pt x="0" y="233"/>
                  </a:cubicBezTo>
                  <a:cubicBezTo>
                    <a:pt x="1" y="234"/>
                    <a:pt x="1" y="234"/>
                    <a:pt x="1" y="234"/>
                  </a:cubicBezTo>
                  <a:cubicBezTo>
                    <a:pt x="10" y="236"/>
                    <a:pt x="15" y="246"/>
                    <a:pt x="18" y="255"/>
                  </a:cubicBezTo>
                  <a:cubicBezTo>
                    <a:pt x="19" y="258"/>
                    <a:pt x="20" y="262"/>
                    <a:pt x="21" y="265"/>
                  </a:cubicBezTo>
                  <a:cubicBezTo>
                    <a:pt x="22" y="269"/>
                    <a:pt x="22" y="269"/>
                    <a:pt x="22" y="269"/>
                  </a:cubicBezTo>
                  <a:cubicBezTo>
                    <a:pt x="24" y="274"/>
                    <a:pt x="25" y="278"/>
                    <a:pt x="21" y="283"/>
                  </a:cubicBezTo>
                  <a:cubicBezTo>
                    <a:pt x="17" y="287"/>
                    <a:pt x="17" y="292"/>
                    <a:pt x="17" y="297"/>
                  </a:cubicBezTo>
                  <a:cubicBezTo>
                    <a:pt x="17" y="297"/>
                    <a:pt x="17" y="298"/>
                    <a:pt x="17" y="299"/>
                  </a:cubicBezTo>
                  <a:cubicBezTo>
                    <a:pt x="17" y="301"/>
                    <a:pt x="17" y="301"/>
                    <a:pt x="17" y="301"/>
                  </a:cubicBezTo>
                  <a:cubicBezTo>
                    <a:pt x="20" y="301"/>
                    <a:pt x="20" y="301"/>
                    <a:pt x="20" y="301"/>
                  </a:cubicBezTo>
                  <a:cubicBezTo>
                    <a:pt x="20" y="301"/>
                    <a:pt x="21" y="301"/>
                    <a:pt x="21" y="300"/>
                  </a:cubicBezTo>
                  <a:cubicBezTo>
                    <a:pt x="23" y="300"/>
                    <a:pt x="24" y="299"/>
                    <a:pt x="25" y="299"/>
                  </a:cubicBezTo>
                  <a:cubicBezTo>
                    <a:pt x="27" y="299"/>
                    <a:pt x="28" y="300"/>
                    <a:pt x="29" y="300"/>
                  </a:cubicBezTo>
                  <a:cubicBezTo>
                    <a:pt x="30" y="301"/>
                    <a:pt x="31" y="301"/>
                    <a:pt x="32" y="301"/>
                  </a:cubicBezTo>
                  <a:cubicBezTo>
                    <a:pt x="33" y="301"/>
                    <a:pt x="33" y="301"/>
                    <a:pt x="34" y="301"/>
                  </a:cubicBezTo>
                  <a:cubicBezTo>
                    <a:pt x="34" y="301"/>
                    <a:pt x="35" y="301"/>
                    <a:pt x="36" y="301"/>
                  </a:cubicBezTo>
                  <a:cubicBezTo>
                    <a:pt x="37" y="301"/>
                    <a:pt x="38" y="301"/>
                    <a:pt x="39" y="301"/>
                  </a:cubicBezTo>
                  <a:cubicBezTo>
                    <a:pt x="40" y="301"/>
                    <a:pt x="41" y="301"/>
                    <a:pt x="42" y="301"/>
                  </a:cubicBezTo>
                  <a:cubicBezTo>
                    <a:pt x="43" y="301"/>
                    <a:pt x="43" y="301"/>
                    <a:pt x="44" y="301"/>
                  </a:cubicBezTo>
                  <a:cubicBezTo>
                    <a:pt x="45" y="301"/>
                    <a:pt x="45" y="301"/>
                    <a:pt x="46" y="301"/>
                  </a:cubicBezTo>
                  <a:cubicBezTo>
                    <a:pt x="47" y="301"/>
                    <a:pt x="48" y="300"/>
                    <a:pt x="48" y="299"/>
                  </a:cubicBezTo>
                  <a:cubicBezTo>
                    <a:pt x="48" y="298"/>
                    <a:pt x="48" y="297"/>
                    <a:pt x="49" y="297"/>
                  </a:cubicBezTo>
                  <a:cubicBezTo>
                    <a:pt x="49" y="296"/>
                    <a:pt x="50" y="296"/>
                    <a:pt x="52" y="296"/>
                  </a:cubicBezTo>
                  <a:cubicBezTo>
                    <a:pt x="53" y="296"/>
                    <a:pt x="53" y="296"/>
                    <a:pt x="53" y="296"/>
                  </a:cubicBezTo>
                  <a:cubicBezTo>
                    <a:pt x="53" y="296"/>
                    <a:pt x="54" y="296"/>
                    <a:pt x="55" y="295"/>
                  </a:cubicBezTo>
                  <a:cubicBezTo>
                    <a:pt x="57" y="295"/>
                    <a:pt x="58" y="293"/>
                    <a:pt x="59" y="291"/>
                  </a:cubicBezTo>
                  <a:cubicBezTo>
                    <a:pt x="59" y="291"/>
                    <a:pt x="59" y="291"/>
                    <a:pt x="59" y="290"/>
                  </a:cubicBezTo>
                  <a:cubicBezTo>
                    <a:pt x="60" y="288"/>
                    <a:pt x="60" y="287"/>
                    <a:pt x="62" y="286"/>
                  </a:cubicBezTo>
                  <a:cubicBezTo>
                    <a:pt x="63" y="285"/>
                    <a:pt x="64" y="285"/>
                    <a:pt x="65" y="285"/>
                  </a:cubicBezTo>
                  <a:cubicBezTo>
                    <a:pt x="66" y="284"/>
                    <a:pt x="67" y="284"/>
                    <a:pt x="69" y="282"/>
                  </a:cubicBezTo>
                  <a:cubicBezTo>
                    <a:pt x="70" y="281"/>
                    <a:pt x="71" y="279"/>
                    <a:pt x="72" y="277"/>
                  </a:cubicBezTo>
                  <a:cubicBezTo>
                    <a:pt x="73" y="276"/>
                    <a:pt x="74" y="275"/>
                    <a:pt x="75" y="274"/>
                  </a:cubicBezTo>
                  <a:cubicBezTo>
                    <a:pt x="76" y="272"/>
                    <a:pt x="77" y="271"/>
                    <a:pt x="78" y="269"/>
                  </a:cubicBezTo>
                  <a:cubicBezTo>
                    <a:pt x="79" y="266"/>
                    <a:pt x="80" y="263"/>
                    <a:pt x="80" y="260"/>
                  </a:cubicBezTo>
                  <a:cubicBezTo>
                    <a:pt x="80" y="259"/>
                    <a:pt x="80" y="259"/>
                    <a:pt x="80" y="259"/>
                  </a:cubicBezTo>
                  <a:cubicBezTo>
                    <a:pt x="81" y="253"/>
                    <a:pt x="84" y="249"/>
                    <a:pt x="88" y="249"/>
                  </a:cubicBezTo>
                  <a:cubicBezTo>
                    <a:pt x="89" y="248"/>
                    <a:pt x="91" y="248"/>
                    <a:pt x="92" y="248"/>
                  </a:cubicBezTo>
                  <a:cubicBezTo>
                    <a:pt x="95" y="248"/>
                    <a:pt x="98" y="249"/>
                    <a:pt x="100" y="252"/>
                  </a:cubicBezTo>
                  <a:cubicBezTo>
                    <a:pt x="103" y="255"/>
                    <a:pt x="107" y="259"/>
                    <a:pt x="111" y="260"/>
                  </a:cubicBezTo>
                  <a:cubicBezTo>
                    <a:pt x="112" y="261"/>
                    <a:pt x="112" y="261"/>
                    <a:pt x="113" y="261"/>
                  </a:cubicBezTo>
                  <a:cubicBezTo>
                    <a:pt x="114" y="261"/>
                    <a:pt x="114" y="261"/>
                    <a:pt x="115" y="261"/>
                  </a:cubicBezTo>
                  <a:cubicBezTo>
                    <a:pt x="116" y="261"/>
                    <a:pt x="117" y="260"/>
                    <a:pt x="118" y="260"/>
                  </a:cubicBezTo>
                  <a:cubicBezTo>
                    <a:pt x="118" y="260"/>
                    <a:pt x="118" y="260"/>
                    <a:pt x="118" y="260"/>
                  </a:cubicBezTo>
                  <a:cubicBezTo>
                    <a:pt x="120" y="260"/>
                    <a:pt x="121" y="261"/>
                    <a:pt x="122" y="263"/>
                  </a:cubicBezTo>
                  <a:cubicBezTo>
                    <a:pt x="125" y="266"/>
                    <a:pt x="129" y="266"/>
                    <a:pt x="133" y="267"/>
                  </a:cubicBezTo>
                  <a:cubicBezTo>
                    <a:pt x="134" y="267"/>
                    <a:pt x="134" y="267"/>
                    <a:pt x="134" y="267"/>
                  </a:cubicBezTo>
                  <a:cubicBezTo>
                    <a:pt x="135" y="267"/>
                    <a:pt x="135" y="267"/>
                    <a:pt x="135" y="267"/>
                  </a:cubicBezTo>
                  <a:cubicBezTo>
                    <a:pt x="137" y="267"/>
                    <a:pt x="138" y="266"/>
                    <a:pt x="140" y="266"/>
                  </a:cubicBezTo>
                  <a:cubicBezTo>
                    <a:pt x="141" y="265"/>
                    <a:pt x="142" y="264"/>
                    <a:pt x="143" y="264"/>
                  </a:cubicBezTo>
                  <a:cubicBezTo>
                    <a:pt x="144" y="264"/>
                    <a:pt x="145" y="264"/>
                    <a:pt x="145" y="264"/>
                  </a:cubicBezTo>
                  <a:cubicBezTo>
                    <a:pt x="146" y="265"/>
                    <a:pt x="146" y="265"/>
                    <a:pt x="147" y="265"/>
                  </a:cubicBezTo>
                  <a:cubicBezTo>
                    <a:pt x="148" y="265"/>
                    <a:pt x="149" y="266"/>
                    <a:pt x="150" y="266"/>
                  </a:cubicBezTo>
                  <a:cubicBezTo>
                    <a:pt x="151" y="266"/>
                    <a:pt x="151" y="266"/>
                    <a:pt x="152" y="265"/>
                  </a:cubicBezTo>
                  <a:cubicBezTo>
                    <a:pt x="154" y="264"/>
                    <a:pt x="156" y="262"/>
                    <a:pt x="157" y="260"/>
                  </a:cubicBezTo>
                  <a:cubicBezTo>
                    <a:pt x="158" y="260"/>
                    <a:pt x="158" y="260"/>
                    <a:pt x="158" y="260"/>
                  </a:cubicBezTo>
                  <a:cubicBezTo>
                    <a:pt x="160" y="257"/>
                    <a:pt x="160" y="254"/>
                    <a:pt x="161" y="252"/>
                  </a:cubicBezTo>
                  <a:cubicBezTo>
                    <a:pt x="162" y="250"/>
                    <a:pt x="162" y="248"/>
                    <a:pt x="163" y="246"/>
                  </a:cubicBezTo>
                  <a:cubicBezTo>
                    <a:pt x="164" y="244"/>
                    <a:pt x="165" y="242"/>
                    <a:pt x="165" y="239"/>
                  </a:cubicBezTo>
                  <a:cubicBezTo>
                    <a:pt x="166" y="237"/>
                    <a:pt x="167" y="235"/>
                    <a:pt x="168" y="233"/>
                  </a:cubicBezTo>
                  <a:cubicBezTo>
                    <a:pt x="169" y="230"/>
                    <a:pt x="172" y="229"/>
                    <a:pt x="175" y="228"/>
                  </a:cubicBezTo>
                  <a:cubicBezTo>
                    <a:pt x="176" y="228"/>
                    <a:pt x="177" y="228"/>
                    <a:pt x="178" y="228"/>
                  </a:cubicBezTo>
                  <a:cubicBezTo>
                    <a:pt x="179" y="228"/>
                    <a:pt x="181" y="228"/>
                    <a:pt x="183" y="226"/>
                  </a:cubicBezTo>
                  <a:cubicBezTo>
                    <a:pt x="185" y="224"/>
                    <a:pt x="188" y="222"/>
                    <a:pt x="191" y="220"/>
                  </a:cubicBezTo>
                  <a:cubicBezTo>
                    <a:pt x="192" y="219"/>
                    <a:pt x="192" y="219"/>
                    <a:pt x="192" y="219"/>
                  </a:cubicBezTo>
                  <a:cubicBezTo>
                    <a:pt x="195" y="217"/>
                    <a:pt x="195" y="216"/>
                    <a:pt x="195" y="213"/>
                  </a:cubicBezTo>
                  <a:cubicBezTo>
                    <a:pt x="195" y="212"/>
                    <a:pt x="195" y="212"/>
                    <a:pt x="195" y="212"/>
                  </a:cubicBezTo>
                  <a:cubicBezTo>
                    <a:pt x="196" y="206"/>
                    <a:pt x="197" y="199"/>
                    <a:pt x="201" y="195"/>
                  </a:cubicBezTo>
                  <a:cubicBezTo>
                    <a:pt x="204" y="193"/>
                    <a:pt x="207" y="191"/>
                    <a:pt x="209" y="189"/>
                  </a:cubicBezTo>
                  <a:cubicBezTo>
                    <a:pt x="212" y="187"/>
                    <a:pt x="215" y="185"/>
                    <a:pt x="218" y="183"/>
                  </a:cubicBezTo>
                  <a:cubicBezTo>
                    <a:pt x="219" y="182"/>
                    <a:pt x="220" y="181"/>
                    <a:pt x="221" y="180"/>
                  </a:cubicBezTo>
                  <a:cubicBezTo>
                    <a:pt x="223" y="179"/>
                    <a:pt x="224" y="178"/>
                    <a:pt x="225" y="176"/>
                  </a:cubicBezTo>
                  <a:cubicBezTo>
                    <a:pt x="228" y="173"/>
                    <a:pt x="228" y="173"/>
                    <a:pt x="228" y="173"/>
                  </a:cubicBezTo>
                  <a:cubicBezTo>
                    <a:pt x="229" y="172"/>
                    <a:pt x="230" y="170"/>
                    <a:pt x="231" y="168"/>
                  </a:cubicBezTo>
                  <a:cubicBezTo>
                    <a:pt x="232" y="168"/>
                    <a:pt x="232" y="167"/>
                    <a:pt x="233" y="166"/>
                  </a:cubicBezTo>
                  <a:cubicBezTo>
                    <a:pt x="235" y="164"/>
                    <a:pt x="237" y="162"/>
                    <a:pt x="239" y="161"/>
                  </a:cubicBezTo>
                  <a:cubicBezTo>
                    <a:pt x="240" y="161"/>
                    <a:pt x="240" y="160"/>
                    <a:pt x="241" y="160"/>
                  </a:cubicBezTo>
                  <a:cubicBezTo>
                    <a:pt x="242" y="160"/>
                    <a:pt x="243" y="161"/>
                    <a:pt x="243" y="161"/>
                  </a:cubicBezTo>
                  <a:cubicBezTo>
                    <a:pt x="244" y="161"/>
                    <a:pt x="245" y="161"/>
                    <a:pt x="246" y="161"/>
                  </a:cubicBezTo>
                  <a:cubicBezTo>
                    <a:pt x="247" y="161"/>
                    <a:pt x="248" y="160"/>
                    <a:pt x="249" y="160"/>
                  </a:cubicBezTo>
                  <a:cubicBezTo>
                    <a:pt x="250" y="159"/>
                    <a:pt x="250" y="159"/>
                    <a:pt x="251" y="158"/>
                  </a:cubicBezTo>
                  <a:cubicBezTo>
                    <a:pt x="252" y="157"/>
                    <a:pt x="252" y="157"/>
                    <a:pt x="253" y="156"/>
                  </a:cubicBezTo>
                  <a:cubicBezTo>
                    <a:pt x="254" y="156"/>
                    <a:pt x="254" y="156"/>
                    <a:pt x="254" y="156"/>
                  </a:cubicBezTo>
                  <a:cubicBezTo>
                    <a:pt x="255" y="155"/>
                    <a:pt x="256" y="154"/>
                    <a:pt x="256" y="153"/>
                  </a:cubicBezTo>
                  <a:cubicBezTo>
                    <a:pt x="257" y="152"/>
                    <a:pt x="257" y="152"/>
                    <a:pt x="257" y="152"/>
                  </a:cubicBezTo>
                  <a:cubicBezTo>
                    <a:pt x="257" y="151"/>
                    <a:pt x="257" y="150"/>
                    <a:pt x="258" y="149"/>
                  </a:cubicBezTo>
                  <a:cubicBezTo>
                    <a:pt x="259" y="149"/>
                    <a:pt x="259" y="148"/>
                    <a:pt x="260" y="148"/>
                  </a:cubicBezTo>
                  <a:cubicBezTo>
                    <a:pt x="261" y="147"/>
                    <a:pt x="262" y="147"/>
                    <a:pt x="262" y="145"/>
                  </a:cubicBezTo>
                  <a:cubicBezTo>
                    <a:pt x="262" y="144"/>
                    <a:pt x="262" y="144"/>
                    <a:pt x="262" y="144"/>
                  </a:cubicBezTo>
                  <a:lnTo>
                    <a:pt x="261" y="143"/>
                  </a:lnTo>
                  <a:close/>
                </a:path>
              </a:pathLst>
            </a:custGeom>
            <a:solidFill>
              <a:schemeClr val="accent3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9" name="Freeform 52"/>
            <p:cNvSpPr>
              <a:spLocks/>
            </p:cNvSpPr>
            <p:nvPr/>
          </p:nvSpPr>
          <p:spPr bwMode="auto">
            <a:xfrm>
              <a:off x="8751774" y="3138645"/>
              <a:ext cx="1502909" cy="1538285"/>
            </a:xfrm>
            <a:custGeom>
              <a:avLst/>
              <a:gdLst>
                <a:gd name="T0" fmla="*/ 542 w 557"/>
                <a:gd name="T1" fmla="*/ 79 h 619"/>
                <a:gd name="T2" fmla="*/ 542 w 557"/>
                <a:gd name="T3" fmla="*/ 58 h 619"/>
                <a:gd name="T4" fmla="*/ 507 w 557"/>
                <a:gd name="T5" fmla="*/ 24 h 619"/>
                <a:gd name="T6" fmla="*/ 491 w 557"/>
                <a:gd name="T7" fmla="*/ 31 h 619"/>
                <a:gd name="T8" fmla="*/ 463 w 557"/>
                <a:gd name="T9" fmla="*/ 31 h 619"/>
                <a:gd name="T10" fmla="*/ 441 w 557"/>
                <a:gd name="T11" fmla="*/ 8 h 619"/>
                <a:gd name="T12" fmla="*/ 419 w 557"/>
                <a:gd name="T13" fmla="*/ 10 h 619"/>
                <a:gd name="T14" fmla="*/ 389 w 557"/>
                <a:gd name="T15" fmla="*/ 0 h 619"/>
                <a:gd name="T16" fmla="*/ 361 w 557"/>
                <a:gd name="T17" fmla="*/ 12 h 619"/>
                <a:gd name="T18" fmla="*/ 317 w 557"/>
                <a:gd name="T19" fmla="*/ 20 h 619"/>
                <a:gd name="T20" fmla="*/ 275 w 557"/>
                <a:gd name="T21" fmla="*/ 36 h 619"/>
                <a:gd name="T22" fmla="*/ 240 w 557"/>
                <a:gd name="T23" fmla="*/ 25 h 619"/>
                <a:gd name="T24" fmla="*/ 189 w 557"/>
                <a:gd name="T25" fmla="*/ 35 h 619"/>
                <a:gd name="T26" fmla="*/ 174 w 557"/>
                <a:gd name="T27" fmla="*/ 108 h 619"/>
                <a:gd name="T28" fmla="*/ 154 w 557"/>
                <a:gd name="T29" fmla="*/ 206 h 619"/>
                <a:gd name="T30" fmla="*/ 118 w 557"/>
                <a:gd name="T31" fmla="*/ 273 h 619"/>
                <a:gd name="T32" fmla="*/ 102 w 557"/>
                <a:gd name="T33" fmla="*/ 309 h 619"/>
                <a:gd name="T34" fmla="*/ 68 w 557"/>
                <a:gd name="T35" fmla="*/ 329 h 619"/>
                <a:gd name="T36" fmla="*/ 50 w 557"/>
                <a:gd name="T37" fmla="*/ 323 h 619"/>
                <a:gd name="T38" fmla="*/ 28 w 557"/>
                <a:gd name="T39" fmla="*/ 329 h 619"/>
                <a:gd name="T40" fmla="*/ 13 w 557"/>
                <a:gd name="T41" fmla="*/ 347 h 619"/>
                <a:gd name="T42" fmla="*/ 6 w 557"/>
                <a:gd name="T43" fmla="*/ 374 h 619"/>
                <a:gd name="T44" fmla="*/ 16 w 557"/>
                <a:gd name="T45" fmla="*/ 374 h 619"/>
                <a:gd name="T46" fmla="*/ 99 w 557"/>
                <a:gd name="T47" fmla="*/ 370 h 619"/>
                <a:gd name="T48" fmla="*/ 132 w 557"/>
                <a:gd name="T49" fmla="*/ 377 h 619"/>
                <a:gd name="T50" fmla="*/ 135 w 557"/>
                <a:gd name="T51" fmla="*/ 396 h 619"/>
                <a:gd name="T52" fmla="*/ 149 w 557"/>
                <a:gd name="T53" fmla="*/ 426 h 619"/>
                <a:gd name="T54" fmla="*/ 172 w 557"/>
                <a:gd name="T55" fmla="*/ 443 h 619"/>
                <a:gd name="T56" fmla="*/ 185 w 557"/>
                <a:gd name="T57" fmla="*/ 441 h 619"/>
                <a:gd name="T58" fmla="*/ 195 w 557"/>
                <a:gd name="T59" fmla="*/ 441 h 619"/>
                <a:gd name="T60" fmla="*/ 213 w 557"/>
                <a:gd name="T61" fmla="*/ 426 h 619"/>
                <a:gd name="T62" fmla="*/ 239 w 557"/>
                <a:gd name="T63" fmla="*/ 405 h 619"/>
                <a:gd name="T64" fmla="*/ 260 w 557"/>
                <a:gd name="T65" fmla="*/ 417 h 619"/>
                <a:gd name="T66" fmla="*/ 283 w 557"/>
                <a:gd name="T67" fmla="*/ 464 h 619"/>
                <a:gd name="T68" fmla="*/ 295 w 557"/>
                <a:gd name="T69" fmla="*/ 519 h 619"/>
                <a:gd name="T70" fmla="*/ 293 w 557"/>
                <a:gd name="T71" fmla="*/ 539 h 619"/>
                <a:gd name="T72" fmla="*/ 307 w 557"/>
                <a:gd name="T73" fmla="*/ 544 h 619"/>
                <a:gd name="T74" fmla="*/ 322 w 557"/>
                <a:gd name="T75" fmla="*/ 543 h 619"/>
                <a:gd name="T76" fmla="*/ 334 w 557"/>
                <a:gd name="T77" fmla="*/ 540 h 619"/>
                <a:gd name="T78" fmla="*/ 352 w 557"/>
                <a:gd name="T79" fmla="*/ 541 h 619"/>
                <a:gd name="T80" fmla="*/ 371 w 557"/>
                <a:gd name="T81" fmla="*/ 548 h 619"/>
                <a:gd name="T82" fmla="*/ 410 w 557"/>
                <a:gd name="T83" fmla="*/ 570 h 619"/>
                <a:gd name="T84" fmla="*/ 438 w 557"/>
                <a:gd name="T85" fmla="*/ 565 h 619"/>
                <a:gd name="T86" fmla="*/ 452 w 557"/>
                <a:gd name="T87" fmla="*/ 582 h 619"/>
                <a:gd name="T88" fmla="*/ 471 w 557"/>
                <a:gd name="T89" fmla="*/ 589 h 619"/>
                <a:gd name="T90" fmla="*/ 496 w 557"/>
                <a:gd name="T91" fmla="*/ 619 h 619"/>
                <a:gd name="T92" fmla="*/ 512 w 557"/>
                <a:gd name="T93" fmla="*/ 607 h 619"/>
                <a:gd name="T94" fmla="*/ 499 w 557"/>
                <a:gd name="T95" fmla="*/ 586 h 619"/>
                <a:gd name="T96" fmla="*/ 474 w 557"/>
                <a:gd name="T97" fmla="*/ 543 h 619"/>
                <a:gd name="T98" fmla="*/ 473 w 557"/>
                <a:gd name="T99" fmla="*/ 483 h 619"/>
                <a:gd name="T100" fmla="*/ 528 w 557"/>
                <a:gd name="T101" fmla="*/ 432 h 619"/>
                <a:gd name="T102" fmla="*/ 502 w 557"/>
                <a:gd name="T103" fmla="*/ 385 h 619"/>
                <a:gd name="T104" fmla="*/ 497 w 557"/>
                <a:gd name="T105" fmla="*/ 318 h 619"/>
                <a:gd name="T106" fmla="*/ 496 w 557"/>
                <a:gd name="T107" fmla="*/ 283 h 619"/>
                <a:gd name="T108" fmla="*/ 509 w 557"/>
                <a:gd name="T109" fmla="*/ 220 h 619"/>
                <a:gd name="T110" fmla="*/ 521 w 557"/>
                <a:gd name="T111" fmla="*/ 148 h 619"/>
                <a:gd name="T112" fmla="*/ 556 w 557"/>
                <a:gd name="T113" fmla="*/ 106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7" h="619">
                  <a:moveTo>
                    <a:pt x="556" y="106"/>
                  </a:moveTo>
                  <a:cubicBezTo>
                    <a:pt x="556" y="102"/>
                    <a:pt x="550" y="100"/>
                    <a:pt x="545" y="98"/>
                  </a:cubicBezTo>
                  <a:cubicBezTo>
                    <a:pt x="543" y="97"/>
                    <a:pt x="541" y="97"/>
                    <a:pt x="540" y="96"/>
                  </a:cubicBezTo>
                  <a:cubicBezTo>
                    <a:pt x="540" y="94"/>
                    <a:pt x="541" y="91"/>
                    <a:pt x="542" y="88"/>
                  </a:cubicBezTo>
                  <a:cubicBezTo>
                    <a:pt x="543" y="87"/>
                    <a:pt x="543" y="87"/>
                    <a:pt x="543" y="86"/>
                  </a:cubicBezTo>
                  <a:cubicBezTo>
                    <a:pt x="544" y="85"/>
                    <a:pt x="544" y="85"/>
                    <a:pt x="544" y="85"/>
                  </a:cubicBezTo>
                  <a:cubicBezTo>
                    <a:pt x="544" y="84"/>
                    <a:pt x="545" y="83"/>
                    <a:pt x="544" y="81"/>
                  </a:cubicBezTo>
                  <a:cubicBezTo>
                    <a:pt x="544" y="80"/>
                    <a:pt x="543" y="80"/>
                    <a:pt x="542" y="79"/>
                  </a:cubicBezTo>
                  <a:cubicBezTo>
                    <a:pt x="542" y="79"/>
                    <a:pt x="541" y="78"/>
                    <a:pt x="541" y="77"/>
                  </a:cubicBezTo>
                  <a:cubicBezTo>
                    <a:pt x="541" y="76"/>
                    <a:pt x="542" y="73"/>
                    <a:pt x="543" y="70"/>
                  </a:cubicBezTo>
                  <a:cubicBezTo>
                    <a:pt x="546" y="64"/>
                    <a:pt x="547" y="61"/>
                    <a:pt x="546" y="59"/>
                  </a:cubicBezTo>
                  <a:cubicBezTo>
                    <a:pt x="546" y="59"/>
                    <a:pt x="545" y="58"/>
                    <a:pt x="545" y="58"/>
                  </a:cubicBezTo>
                  <a:cubicBezTo>
                    <a:pt x="544" y="58"/>
                    <a:pt x="544" y="58"/>
                    <a:pt x="544" y="58"/>
                  </a:cubicBezTo>
                  <a:cubicBezTo>
                    <a:pt x="544" y="58"/>
                    <a:pt x="544" y="58"/>
                    <a:pt x="544" y="58"/>
                  </a:cubicBezTo>
                  <a:cubicBezTo>
                    <a:pt x="543" y="58"/>
                    <a:pt x="543" y="58"/>
                    <a:pt x="542" y="58"/>
                  </a:cubicBezTo>
                  <a:cubicBezTo>
                    <a:pt x="542" y="58"/>
                    <a:pt x="542" y="58"/>
                    <a:pt x="542" y="58"/>
                  </a:cubicBezTo>
                  <a:cubicBezTo>
                    <a:pt x="538" y="58"/>
                    <a:pt x="536" y="58"/>
                    <a:pt x="535" y="54"/>
                  </a:cubicBezTo>
                  <a:cubicBezTo>
                    <a:pt x="535" y="53"/>
                    <a:pt x="535" y="53"/>
                    <a:pt x="535" y="52"/>
                  </a:cubicBezTo>
                  <a:cubicBezTo>
                    <a:pt x="534" y="50"/>
                    <a:pt x="534" y="50"/>
                    <a:pt x="532" y="49"/>
                  </a:cubicBezTo>
                  <a:cubicBezTo>
                    <a:pt x="531" y="49"/>
                    <a:pt x="531" y="48"/>
                    <a:pt x="530" y="48"/>
                  </a:cubicBezTo>
                  <a:cubicBezTo>
                    <a:pt x="529" y="48"/>
                    <a:pt x="528" y="47"/>
                    <a:pt x="527" y="46"/>
                  </a:cubicBezTo>
                  <a:cubicBezTo>
                    <a:pt x="526" y="45"/>
                    <a:pt x="524" y="44"/>
                    <a:pt x="523" y="42"/>
                  </a:cubicBezTo>
                  <a:cubicBezTo>
                    <a:pt x="519" y="38"/>
                    <a:pt x="514" y="33"/>
                    <a:pt x="512" y="28"/>
                  </a:cubicBezTo>
                  <a:cubicBezTo>
                    <a:pt x="511" y="26"/>
                    <a:pt x="509" y="24"/>
                    <a:pt x="507" y="24"/>
                  </a:cubicBezTo>
                  <a:cubicBezTo>
                    <a:pt x="507" y="24"/>
                    <a:pt x="507" y="24"/>
                    <a:pt x="507" y="24"/>
                  </a:cubicBezTo>
                  <a:cubicBezTo>
                    <a:pt x="507" y="24"/>
                    <a:pt x="507" y="24"/>
                    <a:pt x="507" y="24"/>
                  </a:cubicBezTo>
                  <a:cubicBezTo>
                    <a:pt x="506" y="24"/>
                    <a:pt x="504" y="24"/>
                    <a:pt x="503" y="26"/>
                  </a:cubicBezTo>
                  <a:cubicBezTo>
                    <a:pt x="502" y="27"/>
                    <a:pt x="501" y="28"/>
                    <a:pt x="501" y="29"/>
                  </a:cubicBezTo>
                  <a:cubicBezTo>
                    <a:pt x="500" y="32"/>
                    <a:pt x="499" y="33"/>
                    <a:pt x="496" y="33"/>
                  </a:cubicBezTo>
                  <a:cubicBezTo>
                    <a:pt x="496" y="33"/>
                    <a:pt x="496" y="33"/>
                    <a:pt x="495" y="33"/>
                  </a:cubicBezTo>
                  <a:cubicBezTo>
                    <a:pt x="495" y="33"/>
                    <a:pt x="494" y="33"/>
                    <a:pt x="493" y="32"/>
                  </a:cubicBezTo>
                  <a:cubicBezTo>
                    <a:pt x="492" y="31"/>
                    <a:pt x="492" y="31"/>
                    <a:pt x="491" y="31"/>
                  </a:cubicBezTo>
                  <a:cubicBezTo>
                    <a:pt x="490" y="30"/>
                    <a:pt x="488" y="29"/>
                    <a:pt x="487" y="29"/>
                  </a:cubicBezTo>
                  <a:cubicBezTo>
                    <a:pt x="486" y="29"/>
                    <a:pt x="486" y="29"/>
                    <a:pt x="486" y="29"/>
                  </a:cubicBezTo>
                  <a:cubicBezTo>
                    <a:pt x="484" y="28"/>
                    <a:pt x="484" y="28"/>
                    <a:pt x="483" y="28"/>
                  </a:cubicBezTo>
                  <a:cubicBezTo>
                    <a:pt x="480" y="28"/>
                    <a:pt x="479" y="30"/>
                    <a:pt x="476" y="32"/>
                  </a:cubicBezTo>
                  <a:cubicBezTo>
                    <a:pt x="476" y="32"/>
                    <a:pt x="476" y="32"/>
                    <a:pt x="476" y="32"/>
                  </a:cubicBezTo>
                  <a:cubicBezTo>
                    <a:pt x="474" y="34"/>
                    <a:pt x="472" y="35"/>
                    <a:pt x="471" y="35"/>
                  </a:cubicBezTo>
                  <a:cubicBezTo>
                    <a:pt x="470" y="35"/>
                    <a:pt x="469" y="35"/>
                    <a:pt x="467" y="34"/>
                  </a:cubicBezTo>
                  <a:cubicBezTo>
                    <a:pt x="466" y="33"/>
                    <a:pt x="464" y="32"/>
                    <a:pt x="463" y="31"/>
                  </a:cubicBezTo>
                  <a:cubicBezTo>
                    <a:pt x="459" y="30"/>
                    <a:pt x="456" y="28"/>
                    <a:pt x="454" y="25"/>
                  </a:cubicBezTo>
                  <a:cubicBezTo>
                    <a:pt x="453" y="24"/>
                    <a:pt x="453" y="23"/>
                    <a:pt x="453" y="22"/>
                  </a:cubicBezTo>
                  <a:cubicBezTo>
                    <a:pt x="453" y="20"/>
                    <a:pt x="452" y="19"/>
                    <a:pt x="451" y="17"/>
                  </a:cubicBezTo>
                  <a:cubicBezTo>
                    <a:pt x="450" y="16"/>
                    <a:pt x="449" y="15"/>
                    <a:pt x="448" y="14"/>
                  </a:cubicBezTo>
                  <a:cubicBezTo>
                    <a:pt x="447" y="13"/>
                    <a:pt x="446" y="12"/>
                    <a:pt x="445" y="11"/>
                  </a:cubicBezTo>
                  <a:cubicBezTo>
                    <a:pt x="444" y="10"/>
                    <a:pt x="443" y="9"/>
                    <a:pt x="443" y="8"/>
                  </a:cubicBezTo>
                  <a:cubicBezTo>
                    <a:pt x="442" y="7"/>
                    <a:pt x="442" y="7"/>
                    <a:pt x="442" y="7"/>
                  </a:cubicBezTo>
                  <a:cubicBezTo>
                    <a:pt x="441" y="8"/>
                    <a:pt x="441" y="8"/>
                    <a:pt x="441" y="8"/>
                  </a:cubicBezTo>
                  <a:cubicBezTo>
                    <a:pt x="440" y="8"/>
                    <a:pt x="440" y="8"/>
                    <a:pt x="439" y="8"/>
                  </a:cubicBezTo>
                  <a:cubicBezTo>
                    <a:pt x="438" y="8"/>
                    <a:pt x="437" y="8"/>
                    <a:pt x="436" y="7"/>
                  </a:cubicBezTo>
                  <a:cubicBezTo>
                    <a:pt x="435" y="7"/>
                    <a:pt x="433" y="7"/>
                    <a:pt x="432" y="7"/>
                  </a:cubicBezTo>
                  <a:cubicBezTo>
                    <a:pt x="430" y="7"/>
                    <a:pt x="428" y="9"/>
                    <a:pt x="428" y="10"/>
                  </a:cubicBezTo>
                  <a:cubicBezTo>
                    <a:pt x="427" y="10"/>
                    <a:pt x="426" y="10"/>
                    <a:pt x="426" y="10"/>
                  </a:cubicBezTo>
                  <a:cubicBezTo>
                    <a:pt x="425" y="10"/>
                    <a:pt x="424" y="10"/>
                    <a:pt x="423" y="10"/>
                  </a:cubicBezTo>
                  <a:cubicBezTo>
                    <a:pt x="422" y="10"/>
                    <a:pt x="422" y="10"/>
                    <a:pt x="421" y="10"/>
                  </a:cubicBezTo>
                  <a:cubicBezTo>
                    <a:pt x="420" y="10"/>
                    <a:pt x="420" y="10"/>
                    <a:pt x="419" y="10"/>
                  </a:cubicBezTo>
                  <a:cubicBezTo>
                    <a:pt x="416" y="10"/>
                    <a:pt x="414" y="9"/>
                    <a:pt x="412" y="7"/>
                  </a:cubicBezTo>
                  <a:cubicBezTo>
                    <a:pt x="411" y="6"/>
                    <a:pt x="411" y="6"/>
                    <a:pt x="411" y="6"/>
                  </a:cubicBezTo>
                  <a:cubicBezTo>
                    <a:pt x="410" y="5"/>
                    <a:pt x="408" y="3"/>
                    <a:pt x="406" y="3"/>
                  </a:cubicBezTo>
                  <a:cubicBezTo>
                    <a:pt x="404" y="3"/>
                    <a:pt x="403" y="4"/>
                    <a:pt x="402" y="5"/>
                  </a:cubicBezTo>
                  <a:cubicBezTo>
                    <a:pt x="401" y="6"/>
                    <a:pt x="400" y="6"/>
                    <a:pt x="400" y="7"/>
                  </a:cubicBezTo>
                  <a:cubicBezTo>
                    <a:pt x="399" y="7"/>
                    <a:pt x="398" y="7"/>
                    <a:pt x="398" y="7"/>
                  </a:cubicBezTo>
                  <a:cubicBezTo>
                    <a:pt x="396" y="7"/>
                    <a:pt x="395" y="6"/>
                    <a:pt x="394" y="4"/>
                  </a:cubicBezTo>
                  <a:cubicBezTo>
                    <a:pt x="393" y="2"/>
                    <a:pt x="391" y="0"/>
                    <a:pt x="389" y="0"/>
                  </a:cubicBezTo>
                  <a:cubicBezTo>
                    <a:pt x="388" y="0"/>
                    <a:pt x="388" y="0"/>
                    <a:pt x="388" y="0"/>
                  </a:cubicBezTo>
                  <a:cubicBezTo>
                    <a:pt x="385" y="0"/>
                    <a:pt x="384" y="3"/>
                    <a:pt x="383" y="6"/>
                  </a:cubicBezTo>
                  <a:cubicBezTo>
                    <a:pt x="383" y="8"/>
                    <a:pt x="382" y="10"/>
                    <a:pt x="380" y="11"/>
                  </a:cubicBezTo>
                  <a:cubicBezTo>
                    <a:pt x="379" y="12"/>
                    <a:pt x="378" y="12"/>
                    <a:pt x="376" y="12"/>
                  </a:cubicBezTo>
                  <a:cubicBezTo>
                    <a:pt x="375" y="12"/>
                    <a:pt x="374" y="12"/>
                    <a:pt x="373" y="13"/>
                  </a:cubicBezTo>
                  <a:cubicBezTo>
                    <a:pt x="370" y="13"/>
                    <a:pt x="369" y="13"/>
                    <a:pt x="367" y="13"/>
                  </a:cubicBezTo>
                  <a:cubicBezTo>
                    <a:pt x="365" y="13"/>
                    <a:pt x="364" y="13"/>
                    <a:pt x="361" y="12"/>
                  </a:cubicBezTo>
                  <a:cubicBezTo>
                    <a:pt x="361" y="12"/>
                    <a:pt x="361" y="12"/>
                    <a:pt x="361" y="12"/>
                  </a:cubicBezTo>
                  <a:cubicBezTo>
                    <a:pt x="359" y="11"/>
                    <a:pt x="357" y="11"/>
                    <a:pt x="356" y="11"/>
                  </a:cubicBezTo>
                  <a:cubicBezTo>
                    <a:pt x="354" y="11"/>
                    <a:pt x="353" y="11"/>
                    <a:pt x="351" y="12"/>
                  </a:cubicBezTo>
                  <a:cubicBezTo>
                    <a:pt x="347" y="15"/>
                    <a:pt x="344" y="17"/>
                    <a:pt x="339" y="19"/>
                  </a:cubicBezTo>
                  <a:cubicBezTo>
                    <a:pt x="337" y="19"/>
                    <a:pt x="336" y="20"/>
                    <a:pt x="334" y="21"/>
                  </a:cubicBezTo>
                  <a:cubicBezTo>
                    <a:pt x="332" y="23"/>
                    <a:pt x="330" y="24"/>
                    <a:pt x="327" y="25"/>
                  </a:cubicBezTo>
                  <a:cubicBezTo>
                    <a:pt x="327" y="25"/>
                    <a:pt x="326" y="25"/>
                    <a:pt x="326" y="25"/>
                  </a:cubicBezTo>
                  <a:cubicBezTo>
                    <a:pt x="324" y="25"/>
                    <a:pt x="322" y="23"/>
                    <a:pt x="320" y="22"/>
                  </a:cubicBezTo>
                  <a:cubicBezTo>
                    <a:pt x="319" y="21"/>
                    <a:pt x="318" y="20"/>
                    <a:pt x="317" y="20"/>
                  </a:cubicBezTo>
                  <a:cubicBezTo>
                    <a:pt x="315" y="19"/>
                    <a:pt x="314" y="19"/>
                    <a:pt x="313" y="19"/>
                  </a:cubicBezTo>
                  <a:cubicBezTo>
                    <a:pt x="313" y="19"/>
                    <a:pt x="312" y="19"/>
                    <a:pt x="311" y="19"/>
                  </a:cubicBezTo>
                  <a:cubicBezTo>
                    <a:pt x="308" y="21"/>
                    <a:pt x="306" y="26"/>
                    <a:pt x="304" y="30"/>
                  </a:cubicBezTo>
                  <a:cubicBezTo>
                    <a:pt x="303" y="33"/>
                    <a:pt x="302" y="35"/>
                    <a:pt x="301" y="36"/>
                  </a:cubicBezTo>
                  <a:cubicBezTo>
                    <a:pt x="300" y="39"/>
                    <a:pt x="298" y="40"/>
                    <a:pt x="295" y="40"/>
                  </a:cubicBezTo>
                  <a:cubicBezTo>
                    <a:pt x="292" y="40"/>
                    <a:pt x="289" y="39"/>
                    <a:pt x="286" y="38"/>
                  </a:cubicBezTo>
                  <a:cubicBezTo>
                    <a:pt x="284" y="37"/>
                    <a:pt x="282" y="37"/>
                    <a:pt x="279" y="36"/>
                  </a:cubicBezTo>
                  <a:cubicBezTo>
                    <a:pt x="278" y="36"/>
                    <a:pt x="277" y="36"/>
                    <a:pt x="275" y="36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6"/>
                    <a:pt x="269" y="36"/>
                    <a:pt x="268" y="36"/>
                  </a:cubicBezTo>
                  <a:cubicBezTo>
                    <a:pt x="264" y="36"/>
                    <a:pt x="262" y="34"/>
                    <a:pt x="259" y="32"/>
                  </a:cubicBezTo>
                  <a:cubicBezTo>
                    <a:pt x="258" y="32"/>
                    <a:pt x="258" y="32"/>
                    <a:pt x="258" y="32"/>
                  </a:cubicBezTo>
                  <a:cubicBezTo>
                    <a:pt x="256" y="30"/>
                    <a:pt x="253" y="30"/>
                    <a:pt x="251" y="30"/>
                  </a:cubicBezTo>
                  <a:cubicBezTo>
                    <a:pt x="249" y="30"/>
                    <a:pt x="249" y="30"/>
                    <a:pt x="249" y="30"/>
                  </a:cubicBezTo>
                  <a:cubicBezTo>
                    <a:pt x="248" y="30"/>
                    <a:pt x="247" y="30"/>
                    <a:pt x="246" y="30"/>
                  </a:cubicBezTo>
                  <a:cubicBezTo>
                    <a:pt x="243" y="30"/>
                    <a:pt x="242" y="28"/>
                    <a:pt x="240" y="25"/>
                  </a:cubicBezTo>
                  <a:cubicBezTo>
                    <a:pt x="240" y="24"/>
                    <a:pt x="240" y="24"/>
                    <a:pt x="239" y="23"/>
                  </a:cubicBezTo>
                  <a:cubicBezTo>
                    <a:pt x="235" y="17"/>
                    <a:pt x="229" y="13"/>
                    <a:pt x="223" y="9"/>
                  </a:cubicBezTo>
                  <a:cubicBezTo>
                    <a:pt x="220" y="8"/>
                    <a:pt x="218" y="8"/>
                    <a:pt x="216" y="8"/>
                  </a:cubicBezTo>
                  <a:cubicBezTo>
                    <a:pt x="212" y="8"/>
                    <a:pt x="207" y="10"/>
                    <a:pt x="202" y="15"/>
                  </a:cubicBezTo>
                  <a:cubicBezTo>
                    <a:pt x="200" y="18"/>
                    <a:pt x="198" y="21"/>
                    <a:pt x="196" y="24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94" y="27"/>
                    <a:pt x="194" y="28"/>
                    <a:pt x="193" y="29"/>
                  </a:cubicBezTo>
                  <a:cubicBezTo>
                    <a:pt x="191" y="31"/>
                    <a:pt x="190" y="33"/>
                    <a:pt x="189" y="35"/>
                  </a:cubicBezTo>
                  <a:cubicBezTo>
                    <a:pt x="188" y="39"/>
                    <a:pt x="188" y="42"/>
                    <a:pt x="188" y="46"/>
                  </a:cubicBezTo>
                  <a:cubicBezTo>
                    <a:pt x="188" y="47"/>
                    <a:pt x="188" y="47"/>
                    <a:pt x="188" y="47"/>
                  </a:cubicBezTo>
                  <a:cubicBezTo>
                    <a:pt x="188" y="52"/>
                    <a:pt x="187" y="56"/>
                    <a:pt x="186" y="59"/>
                  </a:cubicBezTo>
                  <a:cubicBezTo>
                    <a:pt x="186" y="60"/>
                    <a:pt x="186" y="60"/>
                    <a:pt x="186" y="60"/>
                  </a:cubicBezTo>
                  <a:cubicBezTo>
                    <a:pt x="186" y="60"/>
                    <a:pt x="186" y="60"/>
                    <a:pt x="186" y="60"/>
                  </a:cubicBezTo>
                  <a:cubicBezTo>
                    <a:pt x="190" y="68"/>
                    <a:pt x="185" y="80"/>
                    <a:pt x="182" y="86"/>
                  </a:cubicBezTo>
                  <a:cubicBezTo>
                    <a:pt x="181" y="87"/>
                    <a:pt x="181" y="89"/>
                    <a:pt x="180" y="90"/>
                  </a:cubicBezTo>
                  <a:cubicBezTo>
                    <a:pt x="177" y="96"/>
                    <a:pt x="174" y="101"/>
                    <a:pt x="174" y="108"/>
                  </a:cubicBezTo>
                  <a:cubicBezTo>
                    <a:pt x="174" y="116"/>
                    <a:pt x="172" y="124"/>
                    <a:pt x="170" y="132"/>
                  </a:cubicBezTo>
                  <a:cubicBezTo>
                    <a:pt x="169" y="137"/>
                    <a:pt x="168" y="143"/>
                    <a:pt x="167" y="149"/>
                  </a:cubicBezTo>
                  <a:cubicBezTo>
                    <a:pt x="167" y="152"/>
                    <a:pt x="166" y="155"/>
                    <a:pt x="165" y="158"/>
                  </a:cubicBezTo>
                  <a:cubicBezTo>
                    <a:pt x="164" y="165"/>
                    <a:pt x="163" y="171"/>
                    <a:pt x="163" y="177"/>
                  </a:cubicBezTo>
                  <a:cubicBezTo>
                    <a:pt x="163" y="179"/>
                    <a:pt x="163" y="181"/>
                    <a:pt x="164" y="183"/>
                  </a:cubicBezTo>
                  <a:cubicBezTo>
                    <a:pt x="165" y="187"/>
                    <a:pt x="166" y="191"/>
                    <a:pt x="164" y="195"/>
                  </a:cubicBezTo>
                  <a:cubicBezTo>
                    <a:pt x="162" y="197"/>
                    <a:pt x="160" y="200"/>
                    <a:pt x="157" y="203"/>
                  </a:cubicBezTo>
                  <a:cubicBezTo>
                    <a:pt x="156" y="204"/>
                    <a:pt x="155" y="205"/>
                    <a:pt x="154" y="206"/>
                  </a:cubicBezTo>
                  <a:cubicBezTo>
                    <a:pt x="151" y="209"/>
                    <a:pt x="149" y="212"/>
                    <a:pt x="146" y="216"/>
                  </a:cubicBezTo>
                  <a:cubicBezTo>
                    <a:pt x="145" y="218"/>
                    <a:pt x="143" y="220"/>
                    <a:pt x="142" y="222"/>
                  </a:cubicBezTo>
                  <a:cubicBezTo>
                    <a:pt x="140" y="224"/>
                    <a:pt x="138" y="226"/>
                    <a:pt x="136" y="228"/>
                  </a:cubicBezTo>
                  <a:cubicBezTo>
                    <a:pt x="132" y="234"/>
                    <a:pt x="128" y="239"/>
                    <a:pt x="123" y="243"/>
                  </a:cubicBezTo>
                  <a:cubicBezTo>
                    <a:pt x="122" y="245"/>
                    <a:pt x="120" y="246"/>
                    <a:pt x="119" y="247"/>
                  </a:cubicBezTo>
                  <a:cubicBezTo>
                    <a:pt x="118" y="247"/>
                    <a:pt x="118" y="247"/>
                    <a:pt x="118" y="247"/>
                  </a:cubicBezTo>
                  <a:cubicBezTo>
                    <a:pt x="118" y="248"/>
                    <a:pt x="118" y="248"/>
                    <a:pt x="118" y="248"/>
                  </a:cubicBezTo>
                  <a:cubicBezTo>
                    <a:pt x="117" y="256"/>
                    <a:pt x="118" y="265"/>
                    <a:pt x="118" y="273"/>
                  </a:cubicBezTo>
                  <a:cubicBezTo>
                    <a:pt x="118" y="276"/>
                    <a:pt x="118" y="276"/>
                    <a:pt x="118" y="276"/>
                  </a:cubicBezTo>
                  <a:cubicBezTo>
                    <a:pt x="119" y="285"/>
                    <a:pt x="118" y="288"/>
                    <a:pt x="115" y="295"/>
                  </a:cubicBezTo>
                  <a:cubicBezTo>
                    <a:pt x="114" y="296"/>
                    <a:pt x="114" y="298"/>
                    <a:pt x="113" y="300"/>
                  </a:cubicBezTo>
                  <a:cubicBezTo>
                    <a:pt x="113" y="302"/>
                    <a:pt x="112" y="304"/>
                    <a:pt x="112" y="305"/>
                  </a:cubicBezTo>
                  <a:cubicBezTo>
                    <a:pt x="110" y="306"/>
                    <a:pt x="109" y="307"/>
                    <a:pt x="107" y="307"/>
                  </a:cubicBezTo>
                  <a:cubicBezTo>
                    <a:pt x="106" y="307"/>
                    <a:pt x="104" y="308"/>
                    <a:pt x="103" y="308"/>
                  </a:cubicBezTo>
                  <a:cubicBezTo>
                    <a:pt x="103" y="309"/>
                    <a:pt x="103" y="309"/>
                    <a:pt x="103" y="309"/>
                  </a:cubicBezTo>
                  <a:cubicBezTo>
                    <a:pt x="102" y="309"/>
                    <a:pt x="102" y="309"/>
                    <a:pt x="102" y="309"/>
                  </a:cubicBezTo>
                  <a:cubicBezTo>
                    <a:pt x="102" y="312"/>
                    <a:pt x="98" y="314"/>
                    <a:pt x="95" y="316"/>
                  </a:cubicBezTo>
                  <a:cubicBezTo>
                    <a:pt x="93" y="317"/>
                    <a:pt x="92" y="319"/>
                    <a:pt x="91" y="320"/>
                  </a:cubicBezTo>
                  <a:cubicBezTo>
                    <a:pt x="87" y="323"/>
                    <a:pt x="84" y="327"/>
                    <a:pt x="80" y="331"/>
                  </a:cubicBezTo>
                  <a:cubicBezTo>
                    <a:pt x="79" y="332"/>
                    <a:pt x="79" y="332"/>
                    <a:pt x="78" y="333"/>
                  </a:cubicBezTo>
                  <a:cubicBezTo>
                    <a:pt x="76" y="336"/>
                    <a:pt x="74" y="339"/>
                    <a:pt x="71" y="339"/>
                  </a:cubicBezTo>
                  <a:cubicBezTo>
                    <a:pt x="71" y="339"/>
                    <a:pt x="71" y="339"/>
                    <a:pt x="71" y="339"/>
                  </a:cubicBezTo>
                  <a:cubicBezTo>
                    <a:pt x="70" y="339"/>
                    <a:pt x="69" y="338"/>
                    <a:pt x="68" y="336"/>
                  </a:cubicBezTo>
                  <a:cubicBezTo>
                    <a:pt x="67" y="334"/>
                    <a:pt x="67" y="331"/>
                    <a:pt x="68" y="329"/>
                  </a:cubicBezTo>
                  <a:cubicBezTo>
                    <a:pt x="68" y="325"/>
                    <a:pt x="68" y="322"/>
                    <a:pt x="66" y="320"/>
                  </a:cubicBezTo>
                  <a:cubicBezTo>
                    <a:pt x="65" y="319"/>
                    <a:pt x="65" y="319"/>
                    <a:pt x="65" y="319"/>
                  </a:cubicBezTo>
                  <a:cubicBezTo>
                    <a:pt x="64" y="319"/>
                    <a:pt x="64" y="319"/>
                    <a:pt x="64" y="319"/>
                  </a:cubicBezTo>
                  <a:cubicBezTo>
                    <a:pt x="62" y="320"/>
                    <a:pt x="61" y="320"/>
                    <a:pt x="60" y="321"/>
                  </a:cubicBezTo>
                  <a:cubicBezTo>
                    <a:pt x="58" y="322"/>
                    <a:pt x="57" y="323"/>
                    <a:pt x="55" y="323"/>
                  </a:cubicBezTo>
                  <a:cubicBezTo>
                    <a:pt x="54" y="323"/>
                    <a:pt x="54" y="323"/>
                    <a:pt x="53" y="323"/>
                  </a:cubicBezTo>
                  <a:cubicBezTo>
                    <a:pt x="53" y="323"/>
                    <a:pt x="52" y="323"/>
                    <a:pt x="52" y="323"/>
                  </a:cubicBezTo>
                  <a:cubicBezTo>
                    <a:pt x="51" y="323"/>
                    <a:pt x="51" y="323"/>
                    <a:pt x="50" y="323"/>
                  </a:cubicBezTo>
                  <a:cubicBezTo>
                    <a:pt x="48" y="323"/>
                    <a:pt x="47" y="325"/>
                    <a:pt x="47" y="326"/>
                  </a:cubicBezTo>
                  <a:cubicBezTo>
                    <a:pt x="46" y="328"/>
                    <a:pt x="46" y="330"/>
                    <a:pt x="46" y="331"/>
                  </a:cubicBezTo>
                  <a:cubicBezTo>
                    <a:pt x="46" y="333"/>
                    <a:pt x="46" y="335"/>
                    <a:pt x="40" y="335"/>
                  </a:cubicBezTo>
                  <a:cubicBezTo>
                    <a:pt x="37" y="335"/>
                    <a:pt x="36" y="334"/>
                    <a:pt x="34" y="333"/>
                  </a:cubicBezTo>
                  <a:cubicBezTo>
                    <a:pt x="34" y="332"/>
                    <a:pt x="33" y="331"/>
                    <a:pt x="31" y="331"/>
                  </a:cubicBezTo>
                  <a:cubicBezTo>
                    <a:pt x="31" y="331"/>
                    <a:pt x="31" y="330"/>
                    <a:pt x="31" y="330"/>
                  </a:cubicBezTo>
                  <a:cubicBezTo>
                    <a:pt x="30" y="327"/>
                    <a:pt x="30" y="327"/>
                    <a:pt x="30" y="327"/>
                  </a:cubicBezTo>
                  <a:cubicBezTo>
                    <a:pt x="28" y="329"/>
                    <a:pt x="28" y="329"/>
                    <a:pt x="28" y="329"/>
                  </a:cubicBezTo>
                  <a:cubicBezTo>
                    <a:pt x="27" y="330"/>
                    <a:pt x="26" y="330"/>
                    <a:pt x="26" y="330"/>
                  </a:cubicBezTo>
                  <a:cubicBezTo>
                    <a:pt x="25" y="330"/>
                    <a:pt x="24" y="330"/>
                    <a:pt x="23" y="330"/>
                  </a:cubicBezTo>
                  <a:cubicBezTo>
                    <a:pt x="21" y="331"/>
                    <a:pt x="21" y="333"/>
                    <a:pt x="20" y="334"/>
                  </a:cubicBezTo>
                  <a:cubicBezTo>
                    <a:pt x="20" y="335"/>
                    <a:pt x="20" y="335"/>
                    <a:pt x="19" y="336"/>
                  </a:cubicBezTo>
                  <a:cubicBezTo>
                    <a:pt x="19" y="337"/>
                    <a:pt x="18" y="338"/>
                    <a:pt x="16" y="339"/>
                  </a:cubicBezTo>
                  <a:cubicBezTo>
                    <a:pt x="15" y="340"/>
                    <a:pt x="14" y="341"/>
                    <a:pt x="13" y="342"/>
                  </a:cubicBezTo>
                  <a:cubicBezTo>
                    <a:pt x="13" y="343"/>
                    <a:pt x="13" y="344"/>
                    <a:pt x="13" y="345"/>
                  </a:cubicBezTo>
                  <a:cubicBezTo>
                    <a:pt x="13" y="346"/>
                    <a:pt x="13" y="346"/>
                    <a:pt x="13" y="347"/>
                  </a:cubicBezTo>
                  <a:cubicBezTo>
                    <a:pt x="13" y="351"/>
                    <a:pt x="13" y="355"/>
                    <a:pt x="13" y="358"/>
                  </a:cubicBezTo>
                  <a:cubicBezTo>
                    <a:pt x="13" y="359"/>
                    <a:pt x="13" y="359"/>
                    <a:pt x="13" y="359"/>
                  </a:cubicBezTo>
                  <a:cubicBezTo>
                    <a:pt x="13" y="361"/>
                    <a:pt x="14" y="363"/>
                    <a:pt x="14" y="365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2" y="368"/>
                    <a:pt x="2" y="368"/>
                    <a:pt x="2" y="368"/>
                  </a:cubicBezTo>
                  <a:cubicBezTo>
                    <a:pt x="2" y="369"/>
                    <a:pt x="2" y="369"/>
                    <a:pt x="3" y="369"/>
                  </a:cubicBezTo>
                  <a:cubicBezTo>
                    <a:pt x="3" y="370"/>
                    <a:pt x="4" y="371"/>
                    <a:pt x="5" y="372"/>
                  </a:cubicBezTo>
                  <a:cubicBezTo>
                    <a:pt x="5" y="372"/>
                    <a:pt x="6" y="373"/>
                    <a:pt x="6" y="374"/>
                  </a:cubicBezTo>
                  <a:cubicBezTo>
                    <a:pt x="6" y="376"/>
                    <a:pt x="6" y="376"/>
                    <a:pt x="6" y="376"/>
                  </a:cubicBezTo>
                  <a:cubicBezTo>
                    <a:pt x="8" y="376"/>
                    <a:pt x="8" y="376"/>
                    <a:pt x="8" y="376"/>
                  </a:cubicBezTo>
                  <a:cubicBezTo>
                    <a:pt x="9" y="376"/>
                    <a:pt x="9" y="376"/>
                    <a:pt x="9" y="376"/>
                  </a:cubicBezTo>
                  <a:cubicBezTo>
                    <a:pt x="10" y="376"/>
                    <a:pt x="11" y="376"/>
                    <a:pt x="11" y="376"/>
                  </a:cubicBezTo>
                  <a:cubicBezTo>
                    <a:pt x="12" y="376"/>
                    <a:pt x="12" y="375"/>
                    <a:pt x="13" y="375"/>
                  </a:cubicBezTo>
                  <a:cubicBezTo>
                    <a:pt x="13" y="375"/>
                    <a:pt x="13" y="374"/>
                    <a:pt x="14" y="374"/>
                  </a:cubicBezTo>
                  <a:cubicBezTo>
                    <a:pt x="14" y="374"/>
                    <a:pt x="15" y="374"/>
                    <a:pt x="15" y="374"/>
                  </a:cubicBezTo>
                  <a:cubicBezTo>
                    <a:pt x="15" y="374"/>
                    <a:pt x="16" y="374"/>
                    <a:pt x="16" y="374"/>
                  </a:cubicBezTo>
                  <a:cubicBezTo>
                    <a:pt x="16" y="374"/>
                    <a:pt x="17" y="374"/>
                    <a:pt x="18" y="374"/>
                  </a:cubicBezTo>
                  <a:cubicBezTo>
                    <a:pt x="20" y="374"/>
                    <a:pt x="21" y="373"/>
                    <a:pt x="22" y="373"/>
                  </a:cubicBezTo>
                  <a:cubicBezTo>
                    <a:pt x="23" y="372"/>
                    <a:pt x="23" y="372"/>
                    <a:pt x="24" y="371"/>
                  </a:cubicBezTo>
                  <a:cubicBezTo>
                    <a:pt x="27" y="370"/>
                    <a:pt x="30" y="370"/>
                    <a:pt x="32" y="370"/>
                  </a:cubicBezTo>
                  <a:cubicBezTo>
                    <a:pt x="32" y="370"/>
                    <a:pt x="55" y="370"/>
                    <a:pt x="55" y="370"/>
                  </a:cubicBezTo>
                  <a:cubicBezTo>
                    <a:pt x="58" y="370"/>
                    <a:pt x="61" y="370"/>
                    <a:pt x="64" y="370"/>
                  </a:cubicBezTo>
                  <a:cubicBezTo>
                    <a:pt x="74" y="370"/>
                    <a:pt x="74" y="370"/>
                    <a:pt x="74" y="370"/>
                  </a:cubicBezTo>
                  <a:cubicBezTo>
                    <a:pt x="82" y="370"/>
                    <a:pt x="91" y="370"/>
                    <a:pt x="99" y="370"/>
                  </a:cubicBezTo>
                  <a:cubicBezTo>
                    <a:pt x="104" y="370"/>
                    <a:pt x="110" y="370"/>
                    <a:pt x="115" y="370"/>
                  </a:cubicBezTo>
                  <a:cubicBezTo>
                    <a:pt x="116" y="370"/>
                    <a:pt x="117" y="370"/>
                    <a:pt x="118" y="370"/>
                  </a:cubicBezTo>
                  <a:cubicBezTo>
                    <a:pt x="120" y="370"/>
                    <a:pt x="121" y="370"/>
                    <a:pt x="123" y="370"/>
                  </a:cubicBezTo>
                  <a:cubicBezTo>
                    <a:pt x="123" y="370"/>
                    <a:pt x="124" y="370"/>
                    <a:pt x="124" y="370"/>
                  </a:cubicBezTo>
                  <a:cubicBezTo>
                    <a:pt x="125" y="370"/>
                    <a:pt x="125" y="370"/>
                    <a:pt x="125" y="370"/>
                  </a:cubicBezTo>
                  <a:cubicBezTo>
                    <a:pt x="129" y="370"/>
                    <a:pt x="130" y="371"/>
                    <a:pt x="130" y="376"/>
                  </a:cubicBezTo>
                  <a:cubicBezTo>
                    <a:pt x="131" y="377"/>
                    <a:pt x="131" y="377"/>
                    <a:pt x="131" y="377"/>
                  </a:cubicBezTo>
                  <a:cubicBezTo>
                    <a:pt x="132" y="377"/>
                    <a:pt x="132" y="377"/>
                    <a:pt x="132" y="377"/>
                  </a:cubicBezTo>
                  <a:cubicBezTo>
                    <a:pt x="132" y="378"/>
                    <a:pt x="132" y="378"/>
                    <a:pt x="132" y="378"/>
                  </a:cubicBezTo>
                  <a:cubicBezTo>
                    <a:pt x="133" y="378"/>
                    <a:pt x="133" y="378"/>
                    <a:pt x="133" y="378"/>
                  </a:cubicBezTo>
                  <a:cubicBezTo>
                    <a:pt x="133" y="379"/>
                    <a:pt x="133" y="381"/>
                    <a:pt x="133" y="382"/>
                  </a:cubicBezTo>
                  <a:cubicBezTo>
                    <a:pt x="133" y="383"/>
                    <a:pt x="133" y="383"/>
                    <a:pt x="133" y="383"/>
                  </a:cubicBezTo>
                  <a:cubicBezTo>
                    <a:pt x="133" y="384"/>
                    <a:pt x="133" y="386"/>
                    <a:pt x="134" y="388"/>
                  </a:cubicBezTo>
                  <a:cubicBezTo>
                    <a:pt x="134" y="389"/>
                    <a:pt x="134" y="389"/>
                    <a:pt x="133" y="390"/>
                  </a:cubicBezTo>
                  <a:cubicBezTo>
                    <a:pt x="133" y="391"/>
                    <a:pt x="133" y="392"/>
                    <a:pt x="133" y="393"/>
                  </a:cubicBezTo>
                  <a:cubicBezTo>
                    <a:pt x="134" y="394"/>
                    <a:pt x="134" y="395"/>
                    <a:pt x="135" y="396"/>
                  </a:cubicBezTo>
                  <a:cubicBezTo>
                    <a:pt x="135" y="396"/>
                    <a:pt x="135" y="397"/>
                    <a:pt x="136" y="397"/>
                  </a:cubicBezTo>
                  <a:cubicBezTo>
                    <a:pt x="136" y="398"/>
                    <a:pt x="136" y="399"/>
                    <a:pt x="137" y="400"/>
                  </a:cubicBezTo>
                  <a:cubicBezTo>
                    <a:pt x="138" y="403"/>
                    <a:pt x="140" y="406"/>
                    <a:pt x="140" y="409"/>
                  </a:cubicBezTo>
                  <a:cubicBezTo>
                    <a:pt x="141" y="410"/>
                    <a:pt x="141" y="411"/>
                    <a:pt x="140" y="412"/>
                  </a:cubicBezTo>
                  <a:cubicBezTo>
                    <a:pt x="140" y="413"/>
                    <a:pt x="140" y="414"/>
                    <a:pt x="141" y="416"/>
                  </a:cubicBezTo>
                  <a:cubicBezTo>
                    <a:pt x="142" y="417"/>
                    <a:pt x="143" y="418"/>
                    <a:pt x="144" y="420"/>
                  </a:cubicBezTo>
                  <a:cubicBezTo>
                    <a:pt x="145" y="420"/>
                    <a:pt x="145" y="421"/>
                    <a:pt x="146" y="421"/>
                  </a:cubicBezTo>
                  <a:cubicBezTo>
                    <a:pt x="147" y="423"/>
                    <a:pt x="148" y="425"/>
                    <a:pt x="149" y="426"/>
                  </a:cubicBezTo>
                  <a:cubicBezTo>
                    <a:pt x="150" y="427"/>
                    <a:pt x="150" y="428"/>
                    <a:pt x="151" y="429"/>
                  </a:cubicBezTo>
                  <a:cubicBezTo>
                    <a:pt x="152" y="430"/>
                    <a:pt x="153" y="432"/>
                    <a:pt x="154" y="433"/>
                  </a:cubicBezTo>
                  <a:cubicBezTo>
                    <a:pt x="155" y="436"/>
                    <a:pt x="157" y="438"/>
                    <a:pt x="159" y="441"/>
                  </a:cubicBezTo>
                  <a:cubicBezTo>
                    <a:pt x="160" y="442"/>
                    <a:pt x="161" y="443"/>
                    <a:pt x="162" y="443"/>
                  </a:cubicBezTo>
                  <a:cubicBezTo>
                    <a:pt x="163" y="443"/>
                    <a:pt x="164" y="442"/>
                    <a:pt x="165" y="442"/>
                  </a:cubicBezTo>
                  <a:cubicBezTo>
                    <a:pt x="166" y="442"/>
                    <a:pt x="167" y="442"/>
                    <a:pt x="168" y="442"/>
                  </a:cubicBezTo>
                  <a:cubicBezTo>
                    <a:pt x="169" y="442"/>
                    <a:pt x="169" y="442"/>
                    <a:pt x="170" y="442"/>
                  </a:cubicBezTo>
                  <a:cubicBezTo>
                    <a:pt x="171" y="442"/>
                    <a:pt x="171" y="443"/>
                    <a:pt x="172" y="443"/>
                  </a:cubicBezTo>
                  <a:cubicBezTo>
                    <a:pt x="173" y="444"/>
                    <a:pt x="173" y="444"/>
                    <a:pt x="173" y="444"/>
                  </a:cubicBezTo>
                  <a:cubicBezTo>
                    <a:pt x="174" y="443"/>
                    <a:pt x="174" y="443"/>
                    <a:pt x="174" y="443"/>
                  </a:cubicBezTo>
                  <a:cubicBezTo>
                    <a:pt x="175" y="443"/>
                    <a:pt x="175" y="442"/>
                    <a:pt x="175" y="442"/>
                  </a:cubicBezTo>
                  <a:cubicBezTo>
                    <a:pt x="176" y="441"/>
                    <a:pt x="176" y="441"/>
                    <a:pt x="178" y="440"/>
                  </a:cubicBezTo>
                  <a:cubicBezTo>
                    <a:pt x="178" y="440"/>
                    <a:pt x="179" y="440"/>
                    <a:pt x="179" y="440"/>
                  </a:cubicBezTo>
                  <a:cubicBezTo>
                    <a:pt x="180" y="440"/>
                    <a:pt x="181" y="440"/>
                    <a:pt x="182" y="441"/>
                  </a:cubicBezTo>
                  <a:cubicBezTo>
                    <a:pt x="182" y="441"/>
                    <a:pt x="183" y="441"/>
                    <a:pt x="184" y="441"/>
                  </a:cubicBezTo>
                  <a:cubicBezTo>
                    <a:pt x="184" y="441"/>
                    <a:pt x="185" y="441"/>
                    <a:pt x="185" y="441"/>
                  </a:cubicBezTo>
                  <a:cubicBezTo>
                    <a:pt x="185" y="441"/>
                    <a:pt x="185" y="441"/>
                    <a:pt x="185" y="441"/>
                  </a:cubicBezTo>
                  <a:cubicBezTo>
                    <a:pt x="186" y="441"/>
                    <a:pt x="186" y="441"/>
                    <a:pt x="186" y="441"/>
                  </a:cubicBezTo>
                  <a:cubicBezTo>
                    <a:pt x="187" y="440"/>
                    <a:pt x="187" y="440"/>
                    <a:pt x="187" y="440"/>
                  </a:cubicBezTo>
                  <a:cubicBezTo>
                    <a:pt x="187" y="440"/>
                    <a:pt x="187" y="440"/>
                    <a:pt x="188" y="439"/>
                  </a:cubicBezTo>
                  <a:cubicBezTo>
                    <a:pt x="188" y="439"/>
                    <a:pt x="190" y="438"/>
                    <a:pt x="192" y="438"/>
                  </a:cubicBezTo>
                  <a:cubicBezTo>
                    <a:pt x="192" y="438"/>
                    <a:pt x="192" y="438"/>
                    <a:pt x="192" y="438"/>
                  </a:cubicBezTo>
                  <a:cubicBezTo>
                    <a:pt x="193" y="438"/>
                    <a:pt x="194" y="438"/>
                    <a:pt x="194" y="439"/>
                  </a:cubicBezTo>
                  <a:cubicBezTo>
                    <a:pt x="194" y="440"/>
                    <a:pt x="194" y="440"/>
                    <a:pt x="195" y="441"/>
                  </a:cubicBezTo>
                  <a:cubicBezTo>
                    <a:pt x="196" y="441"/>
                    <a:pt x="198" y="441"/>
                    <a:pt x="200" y="441"/>
                  </a:cubicBezTo>
                  <a:cubicBezTo>
                    <a:pt x="202" y="441"/>
                    <a:pt x="206" y="441"/>
                    <a:pt x="208" y="441"/>
                  </a:cubicBezTo>
                  <a:cubicBezTo>
                    <a:pt x="209" y="440"/>
                    <a:pt x="209" y="440"/>
                    <a:pt x="209" y="440"/>
                  </a:cubicBezTo>
                  <a:cubicBezTo>
                    <a:pt x="211" y="440"/>
                    <a:pt x="211" y="440"/>
                    <a:pt x="211" y="440"/>
                  </a:cubicBezTo>
                  <a:cubicBezTo>
                    <a:pt x="211" y="438"/>
                    <a:pt x="211" y="438"/>
                    <a:pt x="211" y="438"/>
                  </a:cubicBezTo>
                  <a:cubicBezTo>
                    <a:pt x="211" y="438"/>
                    <a:pt x="211" y="437"/>
                    <a:pt x="211" y="436"/>
                  </a:cubicBezTo>
                  <a:cubicBezTo>
                    <a:pt x="211" y="434"/>
                    <a:pt x="211" y="431"/>
                    <a:pt x="211" y="429"/>
                  </a:cubicBezTo>
                  <a:cubicBezTo>
                    <a:pt x="212" y="428"/>
                    <a:pt x="212" y="427"/>
                    <a:pt x="213" y="426"/>
                  </a:cubicBezTo>
                  <a:cubicBezTo>
                    <a:pt x="214" y="424"/>
                    <a:pt x="215" y="423"/>
                    <a:pt x="215" y="421"/>
                  </a:cubicBezTo>
                  <a:cubicBezTo>
                    <a:pt x="215" y="420"/>
                    <a:pt x="215" y="419"/>
                    <a:pt x="215" y="417"/>
                  </a:cubicBezTo>
                  <a:cubicBezTo>
                    <a:pt x="215" y="414"/>
                    <a:pt x="214" y="410"/>
                    <a:pt x="216" y="408"/>
                  </a:cubicBezTo>
                  <a:cubicBezTo>
                    <a:pt x="216" y="408"/>
                    <a:pt x="218" y="407"/>
                    <a:pt x="227" y="407"/>
                  </a:cubicBezTo>
                  <a:cubicBezTo>
                    <a:pt x="228" y="407"/>
                    <a:pt x="233" y="407"/>
                    <a:pt x="234" y="407"/>
                  </a:cubicBezTo>
                  <a:cubicBezTo>
                    <a:pt x="235" y="407"/>
                    <a:pt x="236" y="407"/>
                    <a:pt x="237" y="407"/>
                  </a:cubicBezTo>
                  <a:cubicBezTo>
                    <a:pt x="239" y="407"/>
                    <a:pt x="239" y="407"/>
                    <a:pt x="239" y="407"/>
                  </a:cubicBezTo>
                  <a:cubicBezTo>
                    <a:pt x="239" y="405"/>
                    <a:pt x="239" y="405"/>
                    <a:pt x="239" y="405"/>
                  </a:cubicBezTo>
                  <a:cubicBezTo>
                    <a:pt x="239" y="404"/>
                    <a:pt x="239" y="404"/>
                    <a:pt x="239" y="404"/>
                  </a:cubicBezTo>
                  <a:cubicBezTo>
                    <a:pt x="240" y="404"/>
                    <a:pt x="241" y="404"/>
                    <a:pt x="242" y="404"/>
                  </a:cubicBezTo>
                  <a:cubicBezTo>
                    <a:pt x="243" y="404"/>
                    <a:pt x="244" y="404"/>
                    <a:pt x="245" y="404"/>
                  </a:cubicBezTo>
                  <a:cubicBezTo>
                    <a:pt x="246" y="404"/>
                    <a:pt x="246" y="404"/>
                    <a:pt x="247" y="404"/>
                  </a:cubicBezTo>
                  <a:cubicBezTo>
                    <a:pt x="247" y="407"/>
                    <a:pt x="246" y="408"/>
                    <a:pt x="245" y="410"/>
                  </a:cubicBezTo>
                  <a:cubicBezTo>
                    <a:pt x="245" y="412"/>
                    <a:pt x="245" y="414"/>
                    <a:pt x="244" y="415"/>
                  </a:cubicBezTo>
                  <a:cubicBezTo>
                    <a:pt x="244" y="417"/>
                    <a:pt x="244" y="417"/>
                    <a:pt x="244" y="417"/>
                  </a:cubicBezTo>
                  <a:cubicBezTo>
                    <a:pt x="244" y="417"/>
                    <a:pt x="259" y="417"/>
                    <a:pt x="260" y="417"/>
                  </a:cubicBezTo>
                  <a:cubicBezTo>
                    <a:pt x="262" y="417"/>
                    <a:pt x="262" y="417"/>
                    <a:pt x="262" y="417"/>
                  </a:cubicBezTo>
                  <a:cubicBezTo>
                    <a:pt x="264" y="417"/>
                    <a:pt x="265" y="417"/>
                    <a:pt x="267" y="417"/>
                  </a:cubicBezTo>
                  <a:cubicBezTo>
                    <a:pt x="269" y="416"/>
                    <a:pt x="271" y="416"/>
                    <a:pt x="273" y="416"/>
                  </a:cubicBezTo>
                  <a:cubicBezTo>
                    <a:pt x="280" y="416"/>
                    <a:pt x="282" y="418"/>
                    <a:pt x="282" y="420"/>
                  </a:cubicBezTo>
                  <a:cubicBezTo>
                    <a:pt x="283" y="424"/>
                    <a:pt x="282" y="427"/>
                    <a:pt x="281" y="431"/>
                  </a:cubicBezTo>
                  <a:cubicBezTo>
                    <a:pt x="281" y="434"/>
                    <a:pt x="280" y="437"/>
                    <a:pt x="280" y="441"/>
                  </a:cubicBezTo>
                  <a:cubicBezTo>
                    <a:pt x="281" y="443"/>
                    <a:pt x="281" y="445"/>
                    <a:pt x="282" y="447"/>
                  </a:cubicBezTo>
                  <a:cubicBezTo>
                    <a:pt x="283" y="452"/>
                    <a:pt x="285" y="457"/>
                    <a:pt x="283" y="464"/>
                  </a:cubicBezTo>
                  <a:cubicBezTo>
                    <a:pt x="282" y="467"/>
                    <a:pt x="282" y="471"/>
                    <a:pt x="282" y="474"/>
                  </a:cubicBezTo>
                  <a:cubicBezTo>
                    <a:pt x="282" y="477"/>
                    <a:pt x="282" y="477"/>
                    <a:pt x="282" y="477"/>
                  </a:cubicBezTo>
                  <a:cubicBezTo>
                    <a:pt x="282" y="479"/>
                    <a:pt x="281" y="480"/>
                    <a:pt x="281" y="482"/>
                  </a:cubicBezTo>
                  <a:cubicBezTo>
                    <a:pt x="281" y="484"/>
                    <a:pt x="280" y="486"/>
                    <a:pt x="281" y="489"/>
                  </a:cubicBezTo>
                  <a:cubicBezTo>
                    <a:pt x="281" y="493"/>
                    <a:pt x="284" y="497"/>
                    <a:pt x="286" y="500"/>
                  </a:cubicBezTo>
                  <a:cubicBezTo>
                    <a:pt x="288" y="502"/>
                    <a:pt x="290" y="504"/>
                    <a:pt x="291" y="507"/>
                  </a:cubicBezTo>
                  <a:cubicBezTo>
                    <a:pt x="292" y="508"/>
                    <a:pt x="292" y="509"/>
                    <a:pt x="293" y="510"/>
                  </a:cubicBezTo>
                  <a:cubicBezTo>
                    <a:pt x="294" y="513"/>
                    <a:pt x="295" y="516"/>
                    <a:pt x="295" y="519"/>
                  </a:cubicBezTo>
                  <a:cubicBezTo>
                    <a:pt x="295" y="521"/>
                    <a:pt x="295" y="524"/>
                    <a:pt x="295" y="527"/>
                  </a:cubicBezTo>
                  <a:cubicBezTo>
                    <a:pt x="295" y="529"/>
                    <a:pt x="295" y="531"/>
                    <a:pt x="295" y="533"/>
                  </a:cubicBezTo>
                  <a:cubicBezTo>
                    <a:pt x="294" y="533"/>
                    <a:pt x="294" y="533"/>
                    <a:pt x="294" y="533"/>
                  </a:cubicBezTo>
                  <a:cubicBezTo>
                    <a:pt x="294" y="533"/>
                    <a:pt x="294" y="533"/>
                    <a:pt x="294" y="533"/>
                  </a:cubicBezTo>
                  <a:cubicBezTo>
                    <a:pt x="294" y="533"/>
                    <a:pt x="293" y="534"/>
                    <a:pt x="292" y="535"/>
                  </a:cubicBezTo>
                  <a:cubicBezTo>
                    <a:pt x="291" y="535"/>
                    <a:pt x="291" y="535"/>
                    <a:pt x="291" y="535"/>
                  </a:cubicBezTo>
                  <a:cubicBezTo>
                    <a:pt x="291" y="536"/>
                    <a:pt x="291" y="536"/>
                    <a:pt x="291" y="536"/>
                  </a:cubicBezTo>
                  <a:cubicBezTo>
                    <a:pt x="292" y="537"/>
                    <a:pt x="292" y="537"/>
                    <a:pt x="293" y="539"/>
                  </a:cubicBezTo>
                  <a:cubicBezTo>
                    <a:pt x="293" y="540"/>
                    <a:pt x="294" y="540"/>
                    <a:pt x="294" y="541"/>
                  </a:cubicBezTo>
                  <a:cubicBezTo>
                    <a:pt x="294" y="542"/>
                    <a:pt x="294" y="543"/>
                    <a:pt x="293" y="544"/>
                  </a:cubicBezTo>
                  <a:cubicBezTo>
                    <a:pt x="291" y="550"/>
                    <a:pt x="291" y="550"/>
                    <a:pt x="291" y="550"/>
                  </a:cubicBezTo>
                  <a:cubicBezTo>
                    <a:pt x="296" y="546"/>
                    <a:pt x="296" y="546"/>
                    <a:pt x="296" y="546"/>
                  </a:cubicBezTo>
                  <a:cubicBezTo>
                    <a:pt x="298" y="544"/>
                    <a:pt x="302" y="542"/>
                    <a:pt x="304" y="542"/>
                  </a:cubicBezTo>
                  <a:cubicBezTo>
                    <a:pt x="305" y="542"/>
                    <a:pt x="305" y="542"/>
                    <a:pt x="305" y="542"/>
                  </a:cubicBezTo>
                  <a:cubicBezTo>
                    <a:pt x="305" y="542"/>
                    <a:pt x="306" y="543"/>
                    <a:pt x="306" y="543"/>
                  </a:cubicBezTo>
                  <a:cubicBezTo>
                    <a:pt x="306" y="543"/>
                    <a:pt x="307" y="544"/>
                    <a:pt x="307" y="544"/>
                  </a:cubicBezTo>
                  <a:cubicBezTo>
                    <a:pt x="313" y="547"/>
                    <a:pt x="313" y="547"/>
                    <a:pt x="313" y="547"/>
                  </a:cubicBezTo>
                  <a:cubicBezTo>
                    <a:pt x="310" y="542"/>
                    <a:pt x="310" y="542"/>
                    <a:pt x="310" y="542"/>
                  </a:cubicBezTo>
                  <a:cubicBezTo>
                    <a:pt x="311" y="542"/>
                    <a:pt x="311" y="542"/>
                    <a:pt x="311" y="541"/>
                  </a:cubicBezTo>
                  <a:cubicBezTo>
                    <a:pt x="312" y="541"/>
                    <a:pt x="312" y="541"/>
                    <a:pt x="312" y="541"/>
                  </a:cubicBezTo>
                  <a:cubicBezTo>
                    <a:pt x="313" y="541"/>
                    <a:pt x="313" y="541"/>
                    <a:pt x="313" y="542"/>
                  </a:cubicBezTo>
                  <a:cubicBezTo>
                    <a:pt x="314" y="543"/>
                    <a:pt x="314" y="543"/>
                    <a:pt x="315" y="544"/>
                  </a:cubicBezTo>
                  <a:cubicBezTo>
                    <a:pt x="315" y="544"/>
                    <a:pt x="316" y="545"/>
                    <a:pt x="317" y="545"/>
                  </a:cubicBezTo>
                  <a:cubicBezTo>
                    <a:pt x="318" y="545"/>
                    <a:pt x="320" y="544"/>
                    <a:pt x="322" y="543"/>
                  </a:cubicBezTo>
                  <a:cubicBezTo>
                    <a:pt x="323" y="542"/>
                    <a:pt x="323" y="541"/>
                    <a:pt x="324" y="541"/>
                  </a:cubicBezTo>
                  <a:cubicBezTo>
                    <a:pt x="324" y="540"/>
                    <a:pt x="325" y="539"/>
                    <a:pt x="326" y="539"/>
                  </a:cubicBezTo>
                  <a:cubicBezTo>
                    <a:pt x="326" y="539"/>
                    <a:pt x="327" y="538"/>
                    <a:pt x="329" y="538"/>
                  </a:cubicBezTo>
                  <a:cubicBezTo>
                    <a:pt x="330" y="538"/>
                    <a:pt x="330" y="538"/>
                    <a:pt x="331" y="538"/>
                  </a:cubicBezTo>
                  <a:cubicBezTo>
                    <a:pt x="331" y="538"/>
                    <a:pt x="331" y="538"/>
                    <a:pt x="332" y="538"/>
                  </a:cubicBezTo>
                  <a:cubicBezTo>
                    <a:pt x="332" y="539"/>
                    <a:pt x="332" y="539"/>
                    <a:pt x="332" y="539"/>
                  </a:cubicBezTo>
                  <a:cubicBezTo>
                    <a:pt x="332" y="539"/>
                    <a:pt x="332" y="539"/>
                    <a:pt x="332" y="539"/>
                  </a:cubicBezTo>
                  <a:cubicBezTo>
                    <a:pt x="332" y="540"/>
                    <a:pt x="333" y="540"/>
                    <a:pt x="334" y="540"/>
                  </a:cubicBezTo>
                  <a:cubicBezTo>
                    <a:pt x="336" y="541"/>
                    <a:pt x="337" y="541"/>
                    <a:pt x="338" y="541"/>
                  </a:cubicBezTo>
                  <a:cubicBezTo>
                    <a:pt x="339" y="541"/>
                    <a:pt x="340" y="541"/>
                    <a:pt x="341" y="540"/>
                  </a:cubicBezTo>
                  <a:cubicBezTo>
                    <a:pt x="342" y="540"/>
                    <a:pt x="342" y="539"/>
                    <a:pt x="343" y="538"/>
                  </a:cubicBezTo>
                  <a:cubicBezTo>
                    <a:pt x="343" y="537"/>
                    <a:pt x="344" y="536"/>
                    <a:pt x="345" y="536"/>
                  </a:cubicBezTo>
                  <a:cubicBezTo>
                    <a:pt x="345" y="536"/>
                    <a:pt x="345" y="536"/>
                    <a:pt x="345" y="536"/>
                  </a:cubicBezTo>
                  <a:cubicBezTo>
                    <a:pt x="346" y="536"/>
                    <a:pt x="348" y="537"/>
                    <a:pt x="349" y="538"/>
                  </a:cubicBezTo>
                  <a:cubicBezTo>
                    <a:pt x="350" y="539"/>
                    <a:pt x="350" y="540"/>
                    <a:pt x="351" y="540"/>
                  </a:cubicBezTo>
                  <a:cubicBezTo>
                    <a:pt x="351" y="540"/>
                    <a:pt x="352" y="540"/>
                    <a:pt x="352" y="541"/>
                  </a:cubicBezTo>
                  <a:cubicBezTo>
                    <a:pt x="353" y="541"/>
                    <a:pt x="354" y="541"/>
                    <a:pt x="355" y="542"/>
                  </a:cubicBezTo>
                  <a:cubicBezTo>
                    <a:pt x="356" y="543"/>
                    <a:pt x="356" y="545"/>
                    <a:pt x="356" y="548"/>
                  </a:cubicBezTo>
                  <a:cubicBezTo>
                    <a:pt x="355" y="549"/>
                    <a:pt x="355" y="551"/>
                    <a:pt x="355" y="552"/>
                  </a:cubicBezTo>
                  <a:cubicBezTo>
                    <a:pt x="355" y="555"/>
                    <a:pt x="357" y="555"/>
                    <a:pt x="358" y="555"/>
                  </a:cubicBezTo>
                  <a:cubicBezTo>
                    <a:pt x="360" y="555"/>
                    <a:pt x="360" y="554"/>
                    <a:pt x="361" y="553"/>
                  </a:cubicBezTo>
                  <a:cubicBezTo>
                    <a:pt x="362" y="553"/>
                    <a:pt x="362" y="552"/>
                    <a:pt x="363" y="552"/>
                  </a:cubicBezTo>
                  <a:cubicBezTo>
                    <a:pt x="364" y="551"/>
                    <a:pt x="366" y="550"/>
                    <a:pt x="368" y="549"/>
                  </a:cubicBezTo>
                  <a:cubicBezTo>
                    <a:pt x="369" y="549"/>
                    <a:pt x="370" y="549"/>
                    <a:pt x="371" y="548"/>
                  </a:cubicBezTo>
                  <a:cubicBezTo>
                    <a:pt x="374" y="547"/>
                    <a:pt x="377" y="547"/>
                    <a:pt x="380" y="547"/>
                  </a:cubicBezTo>
                  <a:cubicBezTo>
                    <a:pt x="382" y="546"/>
                    <a:pt x="382" y="546"/>
                    <a:pt x="382" y="546"/>
                  </a:cubicBezTo>
                  <a:cubicBezTo>
                    <a:pt x="382" y="547"/>
                    <a:pt x="382" y="549"/>
                    <a:pt x="382" y="550"/>
                  </a:cubicBezTo>
                  <a:cubicBezTo>
                    <a:pt x="382" y="555"/>
                    <a:pt x="382" y="559"/>
                    <a:pt x="386" y="562"/>
                  </a:cubicBezTo>
                  <a:cubicBezTo>
                    <a:pt x="388" y="564"/>
                    <a:pt x="391" y="565"/>
                    <a:pt x="393" y="565"/>
                  </a:cubicBezTo>
                  <a:cubicBezTo>
                    <a:pt x="394" y="566"/>
                    <a:pt x="394" y="566"/>
                    <a:pt x="394" y="566"/>
                  </a:cubicBezTo>
                  <a:cubicBezTo>
                    <a:pt x="397" y="566"/>
                    <a:pt x="398" y="567"/>
                    <a:pt x="401" y="568"/>
                  </a:cubicBezTo>
                  <a:cubicBezTo>
                    <a:pt x="404" y="570"/>
                    <a:pt x="407" y="570"/>
                    <a:pt x="410" y="570"/>
                  </a:cubicBezTo>
                  <a:cubicBezTo>
                    <a:pt x="413" y="571"/>
                    <a:pt x="415" y="571"/>
                    <a:pt x="417" y="572"/>
                  </a:cubicBezTo>
                  <a:cubicBezTo>
                    <a:pt x="419" y="572"/>
                    <a:pt x="420" y="572"/>
                    <a:pt x="421" y="572"/>
                  </a:cubicBezTo>
                  <a:cubicBezTo>
                    <a:pt x="424" y="572"/>
                    <a:pt x="428" y="571"/>
                    <a:pt x="431" y="565"/>
                  </a:cubicBezTo>
                  <a:cubicBezTo>
                    <a:pt x="431" y="565"/>
                    <a:pt x="431" y="564"/>
                    <a:pt x="431" y="564"/>
                  </a:cubicBezTo>
                  <a:cubicBezTo>
                    <a:pt x="432" y="561"/>
                    <a:pt x="433" y="559"/>
                    <a:pt x="435" y="559"/>
                  </a:cubicBezTo>
                  <a:cubicBezTo>
                    <a:pt x="435" y="559"/>
                    <a:pt x="435" y="559"/>
                    <a:pt x="436" y="559"/>
                  </a:cubicBezTo>
                  <a:cubicBezTo>
                    <a:pt x="436" y="559"/>
                    <a:pt x="437" y="559"/>
                    <a:pt x="437" y="560"/>
                  </a:cubicBezTo>
                  <a:cubicBezTo>
                    <a:pt x="438" y="561"/>
                    <a:pt x="438" y="563"/>
                    <a:pt x="438" y="565"/>
                  </a:cubicBezTo>
                  <a:cubicBezTo>
                    <a:pt x="437" y="566"/>
                    <a:pt x="437" y="566"/>
                    <a:pt x="437" y="566"/>
                  </a:cubicBezTo>
                  <a:cubicBezTo>
                    <a:pt x="439" y="567"/>
                    <a:pt x="439" y="567"/>
                    <a:pt x="439" y="567"/>
                  </a:cubicBezTo>
                  <a:cubicBezTo>
                    <a:pt x="441" y="568"/>
                    <a:pt x="442" y="570"/>
                    <a:pt x="443" y="571"/>
                  </a:cubicBezTo>
                  <a:cubicBezTo>
                    <a:pt x="444" y="572"/>
                    <a:pt x="444" y="574"/>
                    <a:pt x="445" y="575"/>
                  </a:cubicBezTo>
                  <a:cubicBezTo>
                    <a:pt x="445" y="577"/>
                    <a:pt x="445" y="578"/>
                    <a:pt x="447" y="579"/>
                  </a:cubicBezTo>
                  <a:cubicBezTo>
                    <a:pt x="447" y="580"/>
                    <a:pt x="450" y="582"/>
                    <a:pt x="451" y="582"/>
                  </a:cubicBezTo>
                  <a:cubicBezTo>
                    <a:pt x="451" y="582"/>
                    <a:pt x="451" y="582"/>
                    <a:pt x="452" y="582"/>
                  </a:cubicBezTo>
                  <a:cubicBezTo>
                    <a:pt x="452" y="582"/>
                    <a:pt x="452" y="582"/>
                    <a:pt x="452" y="582"/>
                  </a:cubicBezTo>
                  <a:cubicBezTo>
                    <a:pt x="453" y="582"/>
                    <a:pt x="453" y="582"/>
                    <a:pt x="453" y="582"/>
                  </a:cubicBezTo>
                  <a:cubicBezTo>
                    <a:pt x="453" y="582"/>
                    <a:pt x="453" y="582"/>
                    <a:pt x="454" y="581"/>
                  </a:cubicBezTo>
                  <a:cubicBezTo>
                    <a:pt x="454" y="581"/>
                    <a:pt x="454" y="581"/>
                    <a:pt x="455" y="581"/>
                  </a:cubicBezTo>
                  <a:cubicBezTo>
                    <a:pt x="456" y="581"/>
                    <a:pt x="457" y="582"/>
                    <a:pt x="458" y="583"/>
                  </a:cubicBezTo>
                  <a:cubicBezTo>
                    <a:pt x="459" y="584"/>
                    <a:pt x="460" y="584"/>
                    <a:pt x="462" y="585"/>
                  </a:cubicBezTo>
                  <a:cubicBezTo>
                    <a:pt x="465" y="585"/>
                    <a:pt x="466" y="586"/>
                    <a:pt x="467" y="587"/>
                  </a:cubicBezTo>
                  <a:cubicBezTo>
                    <a:pt x="468" y="587"/>
                    <a:pt x="469" y="588"/>
                    <a:pt x="469" y="588"/>
                  </a:cubicBezTo>
                  <a:cubicBezTo>
                    <a:pt x="470" y="588"/>
                    <a:pt x="470" y="589"/>
                    <a:pt x="471" y="589"/>
                  </a:cubicBezTo>
                  <a:cubicBezTo>
                    <a:pt x="473" y="590"/>
                    <a:pt x="474" y="591"/>
                    <a:pt x="475" y="594"/>
                  </a:cubicBezTo>
                  <a:cubicBezTo>
                    <a:pt x="476" y="598"/>
                    <a:pt x="476" y="599"/>
                    <a:pt x="479" y="601"/>
                  </a:cubicBezTo>
                  <a:cubicBezTo>
                    <a:pt x="482" y="603"/>
                    <a:pt x="484" y="604"/>
                    <a:pt x="485" y="607"/>
                  </a:cubicBezTo>
                  <a:cubicBezTo>
                    <a:pt x="485" y="608"/>
                    <a:pt x="486" y="609"/>
                    <a:pt x="486" y="611"/>
                  </a:cubicBezTo>
                  <a:cubicBezTo>
                    <a:pt x="486" y="613"/>
                    <a:pt x="487" y="615"/>
                    <a:pt x="488" y="617"/>
                  </a:cubicBezTo>
                  <a:cubicBezTo>
                    <a:pt x="489" y="619"/>
                    <a:pt x="491" y="619"/>
                    <a:pt x="493" y="619"/>
                  </a:cubicBezTo>
                  <a:cubicBezTo>
                    <a:pt x="495" y="619"/>
                    <a:pt x="495" y="619"/>
                    <a:pt x="495" y="619"/>
                  </a:cubicBezTo>
                  <a:cubicBezTo>
                    <a:pt x="496" y="619"/>
                    <a:pt x="496" y="619"/>
                    <a:pt x="496" y="619"/>
                  </a:cubicBezTo>
                  <a:cubicBezTo>
                    <a:pt x="498" y="619"/>
                    <a:pt x="498" y="619"/>
                    <a:pt x="498" y="619"/>
                  </a:cubicBezTo>
                  <a:cubicBezTo>
                    <a:pt x="498" y="618"/>
                    <a:pt x="498" y="618"/>
                    <a:pt x="498" y="618"/>
                  </a:cubicBezTo>
                  <a:cubicBezTo>
                    <a:pt x="500" y="615"/>
                    <a:pt x="501" y="614"/>
                    <a:pt x="504" y="614"/>
                  </a:cubicBezTo>
                  <a:cubicBezTo>
                    <a:pt x="504" y="614"/>
                    <a:pt x="504" y="614"/>
                    <a:pt x="504" y="614"/>
                  </a:cubicBezTo>
                  <a:cubicBezTo>
                    <a:pt x="505" y="614"/>
                    <a:pt x="506" y="614"/>
                    <a:pt x="506" y="614"/>
                  </a:cubicBezTo>
                  <a:cubicBezTo>
                    <a:pt x="508" y="614"/>
                    <a:pt x="508" y="615"/>
                    <a:pt x="509" y="615"/>
                  </a:cubicBezTo>
                  <a:cubicBezTo>
                    <a:pt x="510" y="615"/>
                    <a:pt x="511" y="614"/>
                    <a:pt x="511" y="614"/>
                  </a:cubicBezTo>
                  <a:cubicBezTo>
                    <a:pt x="513" y="612"/>
                    <a:pt x="513" y="610"/>
                    <a:pt x="512" y="607"/>
                  </a:cubicBezTo>
                  <a:cubicBezTo>
                    <a:pt x="512" y="606"/>
                    <a:pt x="512" y="605"/>
                    <a:pt x="512" y="605"/>
                  </a:cubicBezTo>
                  <a:cubicBezTo>
                    <a:pt x="512" y="599"/>
                    <a:pt x="512" y="592"/>
                    <a:pt x="512" y="585"/>
                  </a:cubicBezTo>
                  <a:cubicBezTo>
                    <a:pt x="512" y="585"/>
                    <a:pt x="512" y="584"/>
                    <a:pt x="512" y="584"/>
                  </a:cubicBezTo>
                  <a:cubicBezTo>
                    <a:pt x="512" y="582"/>
                    <a:pt x="512" y="580"/>
                    <a:pt x="509" y="579"/>
                  </a:cubicBezTo>
                  <a:cubicBezTo>
                    <a:pt x="509" y="579"/>
                    <a:pt x="508" y="579"/>
                    <a:pt x="508" y="579"/>
                  </a:cubicBezTo>
                  <a:cubicBezTo>
                    <a:pt x="506" y="579"/>
                    <a:pt x="504" y="580"/>
                    <a:pt x="503" y="581"/>
                  </a:cubicBezTo>
                  <a:cubicBezTo>
                    <a:pt x="503" y="582"/>
                    <a:pt x="502" y="583"/>
                    <a:pt x="502" y="583"/>
                  </a:cubicBezTo>
                  <a:cubicBezTo>
                    <a:pt x="502" y="585"/>
                    <a:pt x="501" y="586"/>
                    <a:pt x="499" y="586"/>
                  </a:cubicBezTo>
                  <a:cubicBezTo>
                    <a:pt x="497" y="586"/>
                    <a:pt x="492" y="585"/>
                    <a:pt x="490" y="584"/>
                  </a:cubicBezTo>
                  <a:cubicBezTo>
                    <a:pt x="489" y="583"/>
                    <a:pt x="488" y="582"/>
                    <a:pt x="488" y="580"/>
                  </a:cubicBezTo>
                  <a:cubicBezTo>
                    <a:pt x="488" y="579"/>
                    <a:pt x="487" y="578"/>
                    <a:pt x="487" y="577"/>
                  </a:cubicBezTo>
                  <a:cubicBezTo>
                    <a:pt x="485" y="574"/>
                    <a:pt x="482" y="572"/>
                    <a:pt x="479" y="571"/>
                  </a:cubicBezTo>
                  <a:cubicBezTo>
                    <a:pt x="477" y="570"/>
                    <a:pt x="475" y="569"/>
                    <a:pt x="474" y="567"/>
                  </a:cubicBezTo>
                  <a:cubicBezTo>
                    <a:pt x="471" y="564"/>
                    <a:pt x="470" y="555"/>
                    <a:pt x="471" y="551"/>
                  </a:cubicBezTo>
                  <a:cubicBezTo>
                    <a:pt x="472" y="551"/>
                    <a:pt x="472" y="550"/>
                    <a:pt x="472" y="549"/>
                  </a:cubicBezTo>
                  <a:cubicBezTo>
                    <a:pt x="473" y="547"/>
                    <a:pt x="474" y="545"/>
                    <a:pt x="474" y="543"/>
                  </a:cubicBezTo>
                  <a:cubicBezTo>
                    <a:pt x="475" y="539"/>
                    <a:pt x="476" y="537"/>
                    <a:pt x="477" y="534"/>
                  </a:cubicBezTo>
                  <a:cubicBezTo>
                    <a:pt x="481" y="529"/>
                    <a:pt x="480" y="526"/>
                    <a:pt x="479" y="522"/>
                  </a:cubicBezTo>
                  <a:cubicBezTo>
                    <a:pt x="479" y="520"/>
                    <a:pt x="478" y="518"/>
                    <a:pt x="478" y="516"/>
                  </a:cubicBezTo>
                  <a:cubicBezTo>
                    <a:pt x="478" y="513"/>
                    <a:pt x="478" y="510"/>
                    <a:pt x="479" y="507"/>
                  </a:cubicBezTo>
                  <a:cubicBezTo>
                    <a:pt x="480" y="505"/>
                    <a:pt x="480" y="503"/>
                    <a:pt x="480" y="501"/>
                  </a:cubicBezTo>
                  <a:cubicBezTo>
                    <a:pt x="480" y="496"/>
                    <a:pt x="477" y="490"/>
                    <a:pt x="475" y="487"/>
                  </a:cubicBezTo>
                  <a:cubicBezTo>
                    <a:pt x="475" y="487"/>
                    <a:pt x="474" y="486"/>
                    <a:pt x="474" y="485"/>
                  </a:cubicBezTo>
                  <a:cubicBezTo>
                    <a:pt x="473" y="484"/>
                    <a:pt x="473" y="484"/>
                    <a:pt x="473" y="483"/>
                  </a:cubicBezTo>
                  <a:cubicBezTo>
                    <a:pt x="473" y="482"/>
                    <a:pt x="474" y="482"/>
                    <a:pt x="475" y="481"/>
                  </a:cubicBezTo>
                  <a:cubicBezTo>
                    <a:pt x="480" y="477"/>
                    <a:pt x="484" y="474"/>
                    <a:pt x="487" y="468"/>
                  </a:cubicBezTo>
                  <a:cubicBezTo>
                    <a:pt x="488" y="465"/>
                    <a:pt x="488" y="461"/>
                    <a:pt x="488" y="458"/>
                  </a:cubicBezTo>
                  <a:cubicBezTo>
                    <a:pt x="488" y="457"/>
                    <a:pt x="488" y="457"/>
                    <a:pt x="488" y="457"/>
                  </a:cubicBezTo>
                  <a:cubicBezTo>
                    <a:pt x="537" y="448"/>
                    <a:pt x="537" y="448"/>
                    <a:pt x="537" y="448"/>
                  </a:cubicBezTo>
                  <a:cubicBezTo>
                    <a:pt x="537" y="446"/>
                    <a:pt x="537" y="446"/>
                    <a:pt x="537" y="446"/>
                  </a:cubicBezTo>
                  <a:cubicBezTo>
                    <a:pt x="536" y="442"/>
                    <a:pt x="533" y="439"/>
                    <a:pt x="531" y="436"/>
                  </a:cubicBezTo>
                  <a:cubicBezTo>
                    <a:pt x="530" y="435"/>
                    <a:pt x="529" y="433"/>
                    <a:pt x="528" y="432"/>
                  </a:cubicBezTo>
                  <a:cubicBezTo>
                    <a:pt x="527" y="430"/>
                    <a:pt x="526" y="429"/>
                    <a:pt x="526" y="426"/>
                  </a:cubicBezTo>
                  <a:cubicBezTo>
                    <a:pt x="526" y="426"/>
                    <a:pt x="526" y="425"/>
                    <a:pt x="526" y="424"/>
                  </a:cubicBezTo>
                  <a:cubicBezTo>
                    <a:pt x="525" y="418"/>
                    <a:pt x="522" y="414"/>
                    <a:pt x="517" y="410"/>
                  </a:cubicBezTo>
                  <a:cubicBezTo>
                    <a:pt x="516" y="410"/>
                    <a:pt x="516" y="410"/>
                    <a:pt x="516" y="410"/>
                  </a:cubicBezTo>
                  <a:cubicBezTo>
                    <a:pt x="512" y="407"/>
                    <a:pt x="511" y="407"/>
                    <a:pt x="509" y="403"/>
                  </a:cubicBezTo>
                  <a:cubicBezTo>
                    <a:pt x="508" y="401"/>
                    <a:pt x="508" y="399"/>
                    <a:pt x="508" y="397"/>
                  </a:cubicBezTo>
                  <a:cubicBezTo>
                    <a:pt x="507" y="396"/>
                    <a:pt x="507" y="394"/>
                    <a:pt x="506" y="392"/>
                  </a:cubicBezTo>
                  <a:cubicBezTo>
                    <a:pt x="506" y="389"/>
                    <a:pt x="504" y="387"/>
                    <a:pt x="502" y="385"/>
                  </a:cubicBezTo>
                  <a:cubicBezTo>
                    <a:pt x="501" y="382"/>
                    <a:pt x="500" y="380"/>
                    <a:pt x="499" y="378"/>
                  </a:cubicBezTo>
                  <a:cubicBezTo>
                    <a:pt x="498" y="375"/>
                    <a:pt x="499" y="373"/>
                    <a:pt x="500" y="371"/>
                  </a:cubicBezTo>
                  <a:cubicBezTo>
                    <a:pt x="500" y="369"/>
                    <a:pt x="501" y="368"/>
                    <a:pt x="501" y="367"/>
                  </a:cubicBezTo>
                  <a:cubicBezTo>
                    <a:pt x="503" y="361"/>
                    <a:pt x="501" y="357"/>
                    <a:pt x="499" y="353"/>
                  </a:cubicBezTo>
                  <a:cubicBezTo>
                    <a:pt x="498" y="352"/>
                    <a:pt x="497" y="350"/>
                    <a:pt x="496" y="349"/>
                  </a:cubicBezTo>
                  <a:cubicBezTo>
                    <a:pt x="494" y="342"/>
                    <a:pt x="493" y="334"/>
                    <a:pt x="495" y="328"/>
                  </a:cubicBezTo>
                  <a:cubicBezTo>
                    <a:pt x="495" y="328"/>
                    <a:pt x="496" y="327"/>
                    <a:pt x="496" y="326"/>
                  </a:cubicBezTo>
                  <a:cubicBezTo>
                    <a:pt x="497" y="324"/>
                    <a:pt x="498" y="321"/>
                    <a:pt x="497" y="318"/>
                  </a:cubicBezTo>
                  <a:cubicBezTo>
                    <a:pt x="496" y="316"/>
                    <a:pt x="495" y="316"/>
                    <a:pt x="495" y="315"/>
                  </a:cubicBezTo>
                  <a:cubicBezTo>
                    <a:pt x="495" y="315"/>
                    <a:pt x="494" y="315"/>
                    <a:pt x="494" y="314"/>
                  </a:cubicBezTo>
                  <a:cubicBezTo>
                    <a:pt x="494" y="310"/>
                    <a:pt x="494" y="305"/>
                    <a:pt x="496" y="304"/>
                  </a:cubicBezTo>
                  <a:cubicBezTo>
                    <a:pt x="496" y="303"/>
                    <a:pt x="496" y="303"/>
                    <a:pt x="496" y="303"/>
                  </a:cubicBezTo>
                  <a:cubicBezTo>
                    <a:pt x="496" y="302"/>
                    <a:pt x="496" y="302"/>
                    <a:pt x="496" y="302"/>
                  </a:cubicBezTo>
                  <a:cubicBezTo>
                    <a:pt x="496" y="297"/>
                    <a:pt x="496" y="292"/>
                    <a:pt x="496" y="289"/>
                  </a:cubicBezTo>
                  <a:cubicBezTo>
                    <a:pt x="496" y="285"/>
                    <a:pt x="496" y="285"/>
                    <a:pt x="496" y="285"/>
                  </a:cubicBezTo>
                  <a:cubicBezTo>
                    <a:pt x="496" y="284"/>
                    <a:pt x="496" y="283"/>
                    <a:pt x="496" y="283"/>
                  </a:cubicBezTo>
                  <a:cubicBezTo>
                    <a:pt x="496" y="280"/>
                    <a:pt x="496" y="278"/>
                    <a:pt x="494" y="276"/>
                  </a:cubicBezTo>
                  <a:cubicBezTo>
                    <a:pt x="492" y="273"/>
                    <a:pt x="490" y="271"/>
                    <a:pt x="489" y="268"/>
                  </a:cubicBezTo>
                  <a:cubicBezTo>
                    <a:pt x="486" y="263"/>
                    <a:pt x="484" y="256"/>
                    <a:pt x="491" y="253"/>
                  </a:cubicBezTo>
                  <a:cubicBezTo>
                    <a:pt x="496" y="250"/>
                    <a:pt x="495" y="246"/>
                    <a:pt x="494" y="242"/>
                  </a:cubicBezTo>
                  <a:cubicBezTo>
                    <a:pt x="494" y="240"/>
                    <a:pt x="494" y="237"/>
                    <a:pt x="494" y="235"/>
                  </a:cubicBezTo>
                  <a:cubicBezTo>
                    <a:pt x="495" y="228"/>
                    <a:pt x="504" y="224"/>
                    <a:pt x="508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9" y="220"/>
                    <a:pt x="509" y="220"/>
                    <a:pt x="509" y="220"/>
                  </a:cubicBezTo>
                  <a:cubicBezTo>
                    <a:pt x="509" y="220"/>
                    <a:pt x="509" y="219"/>
                    <a:pt x="509" y="218"/>
                  </a:cubicBezTo>
                  <a:cubicBezTo>
                    <a:pt x="508" y="216"/>
                    <a:pt x="509" y="213"/>
                    <a:pt x="509" y="210"/>
                  </a:cubicBezTo>
                  <a:cubicBezTo>
                    <a:pt x="509" y="207"/>
                    <a:pt x="509" y="207"/>
                    <a:pt x="509" y="207"/>
                  </a:cubicBezTo>
                  <a:cubicBezTo>
                    <a:pt x="509" y="198"/>
                    <a:pt x="510" y="191"/>
                    <a:pt x="511" y="185"/>
                  </a:cubicBezTo>
                  <a:cubicBezTo>
                    <a:pt x="512" y="179"/>
                    <a:pt x="514" y="174"/>
                    <a:pt x="516" y="168"/>
                  </a:cubicBezTo>
                  <a:cubicBezTo>
                    <a:pt x="517" y="165"/>
                    <a:pt x="517" y="162"/>
                    <a:pt x="517" y="159"/>
                  </a:cubicBezTo>
                  <a:cubicBezTo>
                    <a:pt x="517" y="157"/>
                    <a:pt x="517" y="155"/>
                    <a:pt x="517" y="153"/>
                  </a:cubicBezTo>
                  <a:cubicBezTo>
                    <a:pt x="518" y="150"/>
                    <a:pt x="520" y="149"/>
                    <a:pt x="521" y="148"/>
                  </a:cubicBezTo>
                  <a:cubicBezTo>
                    <a:pt x="523" y="148"/>
                    <a:pt x="525" y="147"/>
                    <a:pt x="526" y="144"/>
                  </a:cubicBezTo>
                  <a:cubicBezTo>
                    <a:pt x="526" y="144"/>
                    <a:pt x="526" y="143"/>
                    <a:pt x="526" y="142"/>
                  </a:cubicBezTo>
                  <a:cubicBezTo>
                    <a:pt x="527" y="141"/>
                    <a:pt x="527" y="139"/>
                    <a:pt x="529" y="139"/>
                  </a:cubicBezTo>
                  <a:cubicBezTo>
                    <a:pt x="530" y="138"/>
                    <a:pt x="530" y="138"/>
                    <a:pt x="531" y="138"/>
                  </a:cubicBezTo>
                  <a:cubicBezTo>
                    <a:pt x="532" y="138"/>
                    <a:pt x="534" y="137"/>
                    <a:pt x="535" y="136"/>
                  </a:cubicBezTo>
                  <a:cubicBezTo>
                    <a:pt x="538" y="132"/>
                    <a:pt x="541" y="128"/>
                    <a:pt x="543" y="125"/>
                  </a:cubicBezTo>
                  <a:cubicBezTo>
                    <a:pt x="546" y="121"/>
                    <a:pt x="550" y="116"/>
                    <a:pt x="553" y="112"/>
                  </a:cubicBezTo>
                  <a:cubicBezTo>
                    <a:pt x="556" y="110"/>
                    <a:pt x="557" y="108"/>
                    <a:pt x="556" y="106"/>
                  </a:cubicBezTo>
                  <a:close/>
                </a:path>
              </a:pathLst>
            </a:custGeom>
            <a:solidFill>
              <a:schemeClr val="accent3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0" name="Freeform 53"/>
            <p:cNvSpPr>
              <a:spLocks/>
            </p:cNvSpPr>
            <p:nvPr/>
          </p:nvSpPr>
          <p:spPr bwMode="auto">
            <a:xfrm>
              <a:off x="8719038" y="4055042"/>
              <a:ext cx="965731" cy="991737"/>
            </a:xfrm>
            <a:custGeom>
              <a:avLst/>
              <a:gdLst>
                <a:gd name="T0" fmla="*/ 356 w 358"/>
                <a:gd name="T1" fmla="*/ 194 h 399"/>
                <a:gd name="T2" fmla="*/ 357 w 358"/>
                <a:gd name="T3" fmla="*/ 180 h 399"/>
                <a:gd name="T4" fmla="*/ 353 w 358"/>
                <a:gd name="T5" fmla="*/ 171 h 399"/>
                <a:gd name="T6" fmla="*/ 343 w 358"/>
                <a:gd name="T7" fmla="*/ 169 h 399"/>
                <a:gd name="T8" fmla="*/ 329 w 358"/>
                <a:gd name="T9" fmla="*/ 175 h 399"/>
                <a:gd name="T10" fmla="*/ 323 w 358"/>
                <a:gd name="T11" fmla="*/ 172 h 399"/>
                <a:gd name="T12" fmla="*/ 316 w 358"/>
                <a:gd name="T13" fmla="*/ 173 h 399"/>
                <a:gd name="T14" fmla="*/ 306 w 358"/>
                <a:gd name="T15" fmla="*/ 175 h 399"/>
                <a:gd name="T16" fmla="*/ 307 w 358"/>
                <a:gd name="T17" fmla="*/ 164 h 399"/>
                <a:gd name="T18" fmla="*/ 304 w 358"/>
                <a:gd name="T19" fmla="*/ 138 h 399"/>
                <a:gd name="T20" fmla="*/ 294 w 358"/>
                <a:gd name="T21" fmla="*/ 105 h 399"/>
                <a:gd name="T22" fmla="*/ 295 w 358"/>
                <a:gd name="T23" fmla="*/ 51 h 399"/>
                <a:gd name="T24" fmla="*/ 262 w 358"/>
                <a:gd name="T25" fmla="*/ 47 h 399"/>
                <a:gd name="T26" fmla="*/ 257 w 358"/>
                <a:gd name="T27" fmla="*/ 35 h 399"/>
                <a:gd name="T28" fmla="*/ 250 w 358"/>
                <a:gd name="T29" fmla="*/ 37 h 399"/>
                <a:gd name="T30" fmla="*/ 227 w 358"/>
                <a:gd name="T31" fmla="*/ 39 h 399"/>
                <a:gd name="T32" fmla="*/ 223 w 358"/>
                <a:gd name="T33" fmla="*/ 67 h 399"/>
                <a:gd name="T34" fmla="*/ 207 w 358"/>
                <a:gd name="T35" fmla="*/ 71 h 399"/>
                <a:gd name="T36" fmla="*/ 204 w 358"/>
                <a:gd name="T37" fmla="*/ 68 h 399"/>
                <a:gd name="T38" fmla="*/ 194 w 358"/>
                <a:gd name="T39" fmla="*/ 71 h 399"/>
                <a:gd name="T40" fmla="*/ 185 w 358"/>
                <a:gd name="T41" fmla="*/ 74 h 399"/>
                <a:gd name="T42" fmla="*/ 174 w 358"/>
                <a:gd name="T43" fmla="*/ 73 h 399"/>
                <a:gd name="T44" fmla="*/ 158 w 358"/>
                <a:gd name="T45" fmla="*/ 52 h 399"/>
                <a:gd name="T46" fmla="*/ 149 w 358"/>
                <a:gd name="T47" fmla="*/ 30 h 399"/>
                <a:gd name="T48" fmla="*/ 146 w 358"/>
                <a:gd name="T49" fmla="*/ 19 h 399"/>
                <a:gd name="T50" fmla="*/ 143 w 358"/>
                <a:gd name="T51" fmla="*/ 8 h 399"/>
                <a:gd name="T52" fmla="*/ 130 w 358"/>
                <a:gd name="T53" fmla="*/ 0 h 399"/>
                <a:gd name="T54" fmla="*/ 67 w 358"/>
                <a:gd name="T55" fmla="*/ 0 h 399"/>
                <a:gd name="T56" fmla="*/ 29 w 358"/>
                <a:gd name="T57" fmla="*/ 5 h 399"/>
                <a:gd name="T58" fmla="*/ 24 w 358"/>
                <a:gd name="T59" fmla="*/ 6 h 399"/>
                <a:gd name="T60" fmla="*/ 15 w 358"/>
                <a:gd name="T61" fmla="*/ 7 h 399"/>
                <a:gd name="T62" fmla="*/ 30 w 358"/>
                <a:gd name="T63" fmla="*/ 35 h 399"/>
                <a:gd name="T64" fmla="*/ 35 w 358"/>
                <a:gd name="T65" fmla="*/ 54 h 399"/>
                <a:gd name="T66" fmla="*/ 45 w 358"/>
                <a:gd name="T67" fmla="*/ 77 h 399"/>
                <a:gd name="T68" fmla="*/ 48 w 358"/>
                <a:gd name="T69" fmla="*/ 90 h 399"/>
                <a:gd name="T70" fmla="*/ 37 w 358"/>
                <a:gd name="T71" fmla="*/ 110 h 399"/>
                <a:gd name="T72" fmla="*/ 42 w 358"/>
                <a:gd name="T73" fmla="*/ 122 h 399"/>
                <a:gd name="T74" fmla="*/ 46 w 358"/>
                <a:gd name="T75" fmla="*/ 134 h 399"/>
                <a:gd name="T76" fmla="*/ 51 w 358"/>
                <a:gd name="T77" fmla="*/ 149 h 399"/>
                <a:gd name="T78" fmla="*/ 60 w 358"/>
                <a:gd name="T79" fmla="*/ 166 h 399"/>
                <a:gd name="T80" fmla="*/ 58 w 358"/>
                <a:gd name="T81" fmla="*/ 194 h 399"/>
                <a:gd name="T82" fmla="*/ 41 w 358"/>
                <a:gd name="T83" fmla="*/ 223 h 399"/>
                <a:gd name="T84" fmla="*/ 32 w 358"/>
                <a:gd name="T85" fmla="*/ 237 h 399"/>
                <a:gd name="T86" fmla="*/ 21 w 358"/>
                <a:gd name="T87" fmla="*/ 263 h 399"/>
                <a:gd name="T88" fmla="*/ 17 w 358"/>
                <a:gd name="T89" fmla="*/ 278 h 399"/>
                <a:gd name="T90" fmla="*/ 9 w 358"/>
                <a:gd name="T91" fmla="*/ 316 h 399"/>
                <a:gd name="T92" fmla="*/ 2 w 358"/>
                <a:gd name="T93" fmla="*/ 337 h 399"/>
                <a:gd name="T94" fmla="*/ 3 w 358"/>
                <a:gd name="T95" fmla="*/ 376 h 399"/>
                <a:gd name="T96" fmla="*/ 23 w 358"/>
                <a:gd name="T97" fmla="*/ 376 h 399"/>
                <a:gd name="T98" fmla="*/ 46 w 358"/>
                <a:gd name="T99" fmla="*/ 366 h 399"/>
                <a:gd name="T100" fmla="*/ 86 w 358"/>
                <a:gd name="T101" fmla="*/ 381 h 399"/>
                <a:gd name="T102" fmla="*/ 215 w 358"/>
                <a:gd name="T103" fmla="*/ 395 h 399"/>
                <a:gd name="T104" fmla="*/ 247 w 358"/>
                <a:gd name="T105" fmla="*/ 395 h 399"/>
                <a:gd name="T106" fmla="*/ 269 w 358"/>
                <a:gd name="T107" fmla="*/ 398 h 399"/>
                <a:gd name="T108" fmla="*/ 288 w 358"/>
                <a:gd name="T109" fmla="*/ 398 h 399"/>
                <a:gd name="T110" fmla="*/ 335 w 358"/>
                <a:gd name="T111" fmla="*/ 388 h 399"/>
                <a:gd name="T112" fmla="*/ 346 w 358"/>
                <a:gd name="T113" fmla="*/ 236 h 399"/>
                <a:gd name="T114" fmla="*/ 354 w 358"/>
                <a:gd name="T115" fmla="*/ 232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8" h="399">
                  <a:moveTo>
                    <a:pt x="357" y="213"/>
                  </a:moveTo>
                  <a:cubicBezTo>
                    <a:pt x="357" y="212"/>
                    <a:pt x="357" y="212"/>
                    <a:pt x="356" y="211"/>
                  </a:cubicBezTo>
                  <a:cubicBezTo>
                    <a:pt x="356" y="211"/>
                    <a:pt x="355" y="210"/>
                    <a:pt x="355" y="209"/>
                  </a:cubicBezTo>
                  <a:cubicBezTo>
                    <a:pt x="355" y="205"/>
                    <a:pt x="355" y="201"/>
                    <a:pt x="355" y="197"/>
                  </a:cubicBezTo>
                  <a:cubicBezTo>
                    <a:pt x="356" y="194"/>
                    <a:pt x="356" y="194"/>
                    <a:pt x="356" y="194"/>
                  </a:cubicBezTo>
                  <a:cubicBezTo>
                    <a:pt x="356" y="193"/>
                    <a:pt x="356" y="193"/>
                    <a:pt x="356" y="192"/>
                  </a:cubicBezTo>
                  <a:cubicBezTo>
                    <a:pt x="356" y="191"/>
                    <a:pt x="355" y="190"/>
                    <a:pt x="356" y="189"/>
                  </a:cubicBezTo>
                  <a:cubicBezTo>
                    <a:pt x="356" y="188"/>
                    <a:pt x="356" y="188"/>
                    <a:pt x="356" y="187"/>
                  </a:cubicBezTo>
                  <a:cubicBezTo>
                    <a:pt x="357" y="187"/>
                    <a:pt x="357" y="186"/>
                    <a:pt x="357" y="185"/>
                  </a:cubicBezTo>
                  <a:cubicBezTo>
                    <a:pt x="358" y="183"/>
                    <a:pt x="358" y="182"/>
                    <a:pt x="357" y="180"/>
                  </a:cubicBezTo>
                  <a:cubicBezTo>
                    <a:pt x="357" y="179"/>
                    <a:pt x="357" y="178"/>
                    <a:pt x="357" y="176"/>
                  </a:cubicBezTo>
                  <a:cubicBezTo>
                    <a:pt x="357" y="175"/>
                    <a:pt x="357" y="173"/>
                    <a:pt x="356" y="172"/>
                  </a:cubicBezTo>
                  <a:cubicBezTo>
                    <a:pt x="356" y="168"/>
                    <a:pt x="356" y="168"/>
                    <a:pt x="356" y="168"/>
                  </a:cubicBezTo>
                  <a:cubicBezTo>
                    <a:pt x="353" y="171"/>
                    <a:pt x="353" y="171"/>
                    <a:pt x="353" y="171"/>
                  </a:cubicBezTo>
                  <a:cubicBezTo>
                    <a:pt x="353" y="171"/>
                    <a:pt x="353" y="171"/>
                    <a:pt x="353" y="171"/>
                  </a:cubicBezTo>
                  <a:cubicBezTo>
                    <a:pt x="352" y="171"/>
                    <a:pt x="351" y="171"/>
                    <a:pt x="350" y="171"/>
                  </a:cubicBezTo>
                  <a:cubicBezTo>
                    <a:pt x="348" y="171"/>
                    <a:pt x="347" y="171"/>
                    <a:pt x="346" y="171"/>
                  </a:cubicBezTo>
                  <a:cubicBezTo>
                    <a:pt x="345" y="171"/>
                    <a:pt x="345" y="170"/>
                    <a:pt x="344" y="170"/>
                  </a:cubicBezTo>
                  <a:cubicBezTo>
                    <a:pt x="344" y="169"/>
                    <a:pt x="344" y="169"/>
                    <a:pt x="344" y="169"/>
                  </a:cubicBezTo>
                  <a:cubicBezTo>
                    <a:pt x="343" y="169"/>
                    <a:pt x="343" y="169"/>
                    <a:pt x="343" y="169"/>
                  </a:cubicBezTo>
                  <a:cubicBezTo>
                    <a:pt x="342" y="169"/>
                    <a:pt x="342" y="169"/>
                    <a:pt x="341" y="169"/>
                  </a:cubicBezTo>
                  <a:cubicBezTo>
                    <a:pt x="340" y="169"/>
                    <a:pt x="338" y="169"/>
                    <a:pt x="338" y="169"/>
                  </a:cubicBezTo>
                  <a:cubicBezTo>
                    <a:pt x="337" y="170"/>
                    <a:pt x="336" y="171"/>
                    <a:pt x="335" y="171"/>
                  </a:cubicBezTo>
                  <a:cubicBezTo>
                    <a:pt x="335" y="172"/>
                    <a:pt x="335" y="173"/>
                    <a:pt x="334" y="173"/>
                  </a:cubicBezTo>
                  <a:cubicBezTo>
                    <a:pt x="332" y="175"/>
                    <a:pt x="330" y="175"/>
                    <a:pt x="329" y="175"/>
                  </a:cubicBezTo>
                  <a:cubicBezTo>
                    <a:pt x="328" y="175"/>
                    <a:pt x="327" y="175"/>
                    <a:pt x="327" y="175"/>
                  </a:cubicBezTo>
                  <a:cubicBezTo>
                    <a:pt x="326" y="174"/>
                    <a:pt x="326" y="174"/>
                    <a:pt x="326" y="173"/>
                  </a:cubicBezTo>
                  <a:cubicBezTo>
                    <a:pt x="325" y="172"/>
                    <a:pt x="325" y="172"/>
                    <a:pt x="325" y="172"/>
                  </a:cubicBezTo>
                  <a:cubicBezTo>
                    <a:pt x="324" y="172"/>
                    <a:pt x="324" y="172"/>
                    <a:pt x="324" y="172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2" y="173"/>
                    <a:pt x="322" y="173"/>
                    <a:pt x="322" y="173"/>
                  </a:cubicBezTo>
                  <a:cubicBezTo>
                    <a:pt x="321" y="174"/>
                    <a:pt x="321" y="174"/>
                    <a:pt x="320" y="175"/>
                  </a:cubicBezTo>
                  <a:cubicBezTo>
                    <a:pt x="320" y="175"/>
                    <a:pt x="319" y="174"/>
                    <a:pt x="318" y="174"/>
                  </a:cubicBezTo>
                  <a:cubicBezTo>
                    <a:pt x="318" y="173"/>
                    <a:pt x="317" y="173"/>
                    <a:pt x="317" y="173"/>
                  </a:cubicBezTo>
                  <a:cubicBezTo>
                    <a:pt x="316" y="173"/>
                    <a:pt x="316" y="173"/>
                    <a:pt x="316" y="173"/>
                  </a:cubicBezTo>
                  <a:cubicBezTo>
                    <a:pt x="314" y="173"/>
                    <a:pt x="309" y="175"/>
                    <a:pt x="308" y="177"/>
                  </a:cubicBezTo>
                  <a:cubicBezTo>
                    <a:pt x="307" y="177"/>
                    <a:pt x="307" y="178"/>
                    <a:pt x="307" y="178"/>
                  </a:cubicBezTo>
                  <a:cubicBezTo>
                    <a:pt x="307" y="179"/>
                    <a:pt x="306" y="180"/>
                    <a:pt x="306" y="180"/>
                  </a:cubicBezTo>
                  <a:cubicBezTo>
                    <a:pt x="306" y="180"/>
                    <a:pt x="305" y="179"/>
                    <a:pt x="305" y="178"/>
                  </a:cubicBezTo>
                  <a:cubicBezTo>
                    <a:pt x="305" y="178"/>
                    <a:pt x="305" y="176"/>
                    <a:pt x="306" y="175"/>
                  </a:cubicBezTo>
                  <a:cubicBezTo>
                    <a:pt x="306" y="174"/>
                    <a:pt x="306" y="173"/>
                    <a:pt x="306" y="172"/>
                  </a:cubicBezTo>
                  <a:cubicBezTo>
                    <a:pt x="306" y="171"/>
                    <a:pt x="306" y="170"/>
                    <a:pt x="305" y="170"/>
                  </a:cubicBezTo>
                  <a:cubicBezTo>
                    <a:pt x="304" y="168"/>
                    <a:pt x="304" y="167"/>
                    <a:pt x="304" y="166"/>
                  </a:cubicBezTo>
                  <a:cubicBezTo>
                    <a:pt x="304" y="166"/>
                    <a:pt x="305" y="165"/>
                    <a:pt x="306" y="165"/>
                  </a:cubicBezTo>
                  <a:cubicBezTo>
                    <a:pt x="307" y="164"/>
                    <a:pt x="307" y="164"/>
                    <a:pt x="307" y="164"/>
                  </a:cubicBezTo>
                  <a:cubicBezTo>
                    <a:pt x="307" y="163"/>
                    <a:pt x="307" y="163"/>
                    <a:pt x="307" y="163"/>
                  </a:cubicBezTo>
                  <a:cubicBezTo>
                    <a:pt x="307" y="161"/>
                    <a:pt x="307" y="160"/>
                    <a:pt x="307" y="157"/>
                  </a:cubicBezTo>
                  <a:cubicBezTo>
                    <a:pt x="307" y="155"/>
                    <a:pt x="307" y="152"/>
                    <a:pt x="307" y="150"/>
                  </a:cubicBezTo>
                  <a:cubicBezTo>
                    <a:pt x="308" y="147"/>
                    <a:pt x="306" y="144"/>
                    <a:pt x="305" y="141"/>
                  </a:cubicBezTo>
                  <a:cubicBezTo>
                    <a:pt x="305" y="140"/>
                    <a:pt x="304" y="139"/>
                    <a:pt x="304" y="138"/>
                  </a:cubicBezTo>
                  <a:cubicBezTo>
                    <a:pt x="303" y="135"/>
                    <a:pt x="301" y="132"/>
                    <a:pt x="299" y="130"/>
                  </a:cubicBezTo>
                  <a:cubicBezTo>
                    <a:pt x="296" y="127"/>
                    <a:pt x="293" y="124"/>
                    <a:pt x="293" y="120"/>
                  </a:cubicBezTo>
                  <a:cubicBezTo>
                    <a:pt x="293" y="117"/>
                    <a:pt x="293" y="115"/>
                    <a:pt x="294" y="113"/>
                  </a:cubicBezTo>
                  <a:cubicBezTo>
                    <a:pt x="294" y="111"/>
                    <a:pt x="294" y="110"/>
                    <a:pt x="294" y="108"/>
                  </a:cubicBezTo>
                  <a:cubicBezTo>
                    <a:pt x="294" y="105"/>
                    <a:pt x="294" y="105"/>
                    <a:pt x="294" y="105"/>
                  </a:cubicBezTo>
                  <a:cubicBezTo>
                    <a:pt x="294" y="102"/>
                    <a:pt x="294" y="98"/>
                    <a:pt x="295" y="95"/>
                  </a:cubicBezTo>
                  <a:cubicBezTo>
                    <a:pt x="297" y="88"/>
                    <a:pt x="296" y="83"/>
                    <a:pt x="294" y="78"/>
                  </a:cubicBezTo>
                  <a:cubicBezTo>
                    <a:pt x="294" y="76"/>
                    <a:pt x="293" y="74"/>
                    <a:pt x="293" y="72"/>
                  </a:cubicBezTo>
                  <a:cubicBezTo>
                    <a:pt x="292" y="68"/>
                    <a:pt x="293" y="65"/>
                    <a:pt x="294" y="62"/>
                  </a:cubicBezTo>
                  <a:cubicBezTo>
                    <a:pt x="295" y="58"/>
                    <a:pt x="296" y="55"/>
                    <a:pt x="295" y="51"/>
                  </a:cubicBezTo>
                  <a:cubicBezTo>
                    <a:pt x="294" y="47"/>
                    <a:pt x="289" y="47"/>
                    <a:pt x="285" y="47"/>
                  </a:cubicBezTo>
                  <a:cubicBezTo>
                    <a:pt x="283" y="47"/>
                    <a:pt x="281" y="47"/>
                    <a:pt x="279" y="47"/>
                  </a:cubicBezTo>
                  <a:cubicBezTo>
                    <a:pt x="277" y="47"/>
                    <a:pt x="275" y="48"/>
                    <a:pt x="274" y="48"/>
                  </a:cubicBezTo>
                  <a:cubicBezTo>
                    <a:pt x="271" y="48"/>
                    <a:pt x="268" y="48"/>
                    <a:pt x="265" y="47"/>
                  </a:cubicBezTo>
                  <a:cubicBezTo>
                    <a:pt x="265" y="47"/>
                    <a:pt x="263" y="47"/>
                    <a:pt x="262" y="47"/>
                  </a:cubicBezTo>
                  <a:cubicBezTo>
                    <a:pt x="260" y="47"/>
                    <a:pt x="258" y="48"/>
                    <a:pt x="257" y="48"/>
                  </a:cubicBezTo>
                  <a:cubicBezTo>
                    <a:pt x="257" y="47"/>
                    <a:pt x="257" y="44"/>
                    <a:pt x="258" y="42"/>
                  </a:cubicBezTo>
                  <a:cubicBezTo>
                    <a:pt x="258" y="40"/>
                    <a:pt x="259" y="39"/>
                    <a:pt x="259" y="37"/>
                  </a:cubicBezTo>
                  <a:cubicBezTo>
                    <a:pt x="259" y="35"/>
                    <a:pt x="259" y="35"/>
                    <a:pt x="259" y="35"/>
                  </a:cubicBezTo>
                  <a:cubicBezTo>
                    <a:pt x="257" y="35"/>
                    <a:pt x="257" y="35"/>
                    <a:pt x="257" y="35"/>
                  </a:cubicBezTo>
                  <a:cubicBezTo>
                    <a:pt x="256" y="35"/>
                    <a:pt x="255" y="35"/>
                    <a:pt x="254" y="35"/>
                  </a:cubicBezTo>
                  <a:cubicBezTo>
                    <a:pt x="254" y="35"/>
                    <a:pt x="253" y="35"/>
                    <a:pt x="253" y="34"/>
                  </a:cubicBezTo>
                  <a:cubicBezTo>
                    <a:pt x="251" y="34"/>
                    <a:pt x="251" y="34"/>
                    <a:pt x="251" y="34"/>
                  </a:cubicBezTo>
                  <a:cubicBezTo>
                    <a:pt x="250" y="36"/>
                    <a:pt x="250" y="36"/>
                    <a:pt x="250" y="36"/>
                  </a:cubicBezTo>
                  <a:cubicBezTo>
                    <a:pt x="250" y="37"/>
                    <a:pt x="250" y="37"/>
                    <a:pt x="250" y="37"/>
                  </a:cubicBezTo>
                  <a:cubicBezTo>
                    <a:pt x="249" y="38"/>
                    <a:pt x="247" y="38"/>
                    <a:pt x="246" y="38"/>
                  </a:cubicBezTo>
                  <a:cubicBezTo>
                    <a:pt x="245" y="38"/>
                    <a:pt x="240" y="37"/>
                    <a:pt x="239" y="37"/>
                  </a:cubicBezTo>
                  <a:cubicBezTo>
                    <a:pt x="233" y="37"/>
                    <a:pt x="229" y="38"/>
                    <a:pt x="228" y="39"/>
                  </a:cubicBezTo>
                  <a:cubicBezTo>
                    <a:pt x="227" y="39"/>
                    <a:pt x="227" y="39"/>
                    <a:pt x="227" y="39"/>
                  </a:cubicBezTo>
                  <a:cubicBezTo>
                    <a:pt x="227" y="39"/>
                    <a:pt x="227" y="39"/>
                    <a:pt x="227" y="39"/>
                  </a:cubicBezTo>
                  <a:cubicBezTo>
                    <a:pt x="226" y="40"/>
                    <a:pt x="226" y="42"/>
                    <a:pt x="226" y="48"/>
                  </a:cubicBezTo>
                  <a:cubicBezTo>
                    <a:pt x="226" y="50"/>
                    <a:pt x="226" y="51"/>
                    <a:pt x="226" y="52"/>
                  </a:cubicBezTo>
                  <a:cubicBezTo>
                    <a:pt x="226" y="54"/>
                    <a:pt x="225" y="55"/>
                    <a:pt x="225" y="57"/>
                  </a:cubicBezTo>
                  <a:cubicBezTo>
                    <a:pt x="224" y="58"/>
                    <a:pt x="223" y="59"/>
                    <a:pt x="223" y="60"/>
                  </a:cubicBezTo>
                  <a:cubicBezTo>
                    <a:pt x="222" y="62"/>
                    <a:pt x="222" y="65"/>
                    <a:pt x="223" y="67"/>
                  </a:cubicBezTo>
                  <a:cubicBezTo>
                    <a:pt x="223" y="68"/>
                    <a:pt x="223" y="70"/>
                    <a:pt x="223" y="71"/>
                  </a:cubicBezTo>
                  <a:cubicBezTo>
                    <a:pt x="222" y="71"/>
                    <a:pt x="221" y="71"/>
                    <a:pt x="220" y="71"/>
                  </a:cubicBezTo>
                  <a:cubicBezTo>
                    <a:pt x="220" y="71"/>
                    <a:pt x="220" y="71"/>
                    <a:pt x="220" y="71"/>
                  </a:cubicBezTo>
                  <a:cubicBezTo>
                    <a:pt x="217" y="72"/>
                    <a:pt x="214" y="72"/>
                    <a:pt x="212" y="72"/>
                  </a:cubicBezTo>
                  <a:cubicBezTo>
                    <a:pt x="210" y="72"/>
                    <a:pt x="208" y="72"/>
                    <a:pt x="207" y="71"/>
                  </a:cubicBezTo>
                  <a:cubicBezTo>
                    <a:pt x="207" y="71"/>
                    <a:pt x="207" y="70"/>
                    <a:pt x="206" y="70"/>
                  </a:cubicBezTo>
                  <a:cubicBezTo>
                    <a:pt x="206" y="70"/>
                    <a:pt x="206" y="69"/>
                    <a:pt x="206" y="69"/>
                  </a:cubicBezTo>
                  <a:cubicBezTo>
                    <a:pt x="205" y="68"/>
                    <a:pt x="205" y="68"/>
                    <a:pt x="205" y="68"/>
                  </a:cubicBezTo>
                  <a:cubicBezTo>
                    <a:pt x="205" y="68"/>
                    <a:pt x="205" y="68"/>
                    <a:pt x="205" y="68"/>
                  </a:cubicBezTo>
                  <a:cubicBezTo>
                    <a:pt x="204" y="68"/>
                    <a:pt x="204" y="68"/>
                    <a:pt x="204" y="68"/>
                  </a:cubicBezTo>
                  <a:cubicBezTo>
                    <a:pt x="202" y="68"/>
                    <a:pt x="201" y="69"/>
                    <a:pt x="199" y="70"/>
                  </a:cubicBezTo>
                  <a:cubicBezTo>
                    <a:pt x="199" y="70"/>
                    <a:pt x="198" y="71"/>
                    <a:pt x="198" y="71"/>
                  </a:cubicBezTo>
                  <a:cubicBezTo>
                    <a:pt x="198" y="71"/>
                    <a:pt x="198" y="71"/>
                    <a:pt x="197" y="71"/>
                  </a:cubicBezTo>
                  <a:cubicBezTo>
                    <a:pt x="197" y="71"/>
                    <a:pt x="196" y="71"/>
                    <a:pt x="196" y="71"/>
                  </a:cubicBezTo>
                  <a:cubicBezTo>
                    <a:pt x="195" y="71"/>
                    <a:pt x="194" y="71"/>
                    <a:pt x="194" y="71"/>
                  </a:cubicBezTo>
                  <a:cubicBezTo>
                    <a:pt x="193" y="71"/>
                    <a:pt x="192" y="71"/>
                    <a:pt x="191" y="71"/>
                  </a:cubicBezTo>
                  <a:cubicBezTo>
                    <a:pt x="191" y="71"/>
                    <a:pt x="190" y="71"/>
                    <a:pt x="190" y="71"/>
                  </a:cubicBezTo>
                  <a:cubicBezTo>
                    <a:pt x="188" y="71"/>
                    <a:pt x="188" y="72"/>
                    <a:pt x="187" y="73"/>
                  </a:cubicBezTo>
                  <a:cubicBezTo>
                    <a:pt x="187" y="73"/>
                    <a:pt x="186" y="73"/>
                    <a:pt x="186" y="74"/>
                  </a:cubicBezTo>
                  <a:cubicBezTo>
                    <a:pt x="185" y="74"/>
                    <a:pt x="185" y="74"/>
                    <a:pt x="185" y="74"/>
                  </a:cubicBezTo>
                  <a:cubicBezTo>
                    <a:pt x="185" y="74"/>
                    <a:pt x="184" y="74"/>
                    <a:pt x="184" y="74"/>
                  </a:cubicBezTo>
                  <a:cubicBezTo>
                    <a:pt x="184" y="73"/>
                    <a:pt x="183" y="73"/>
                    <a:pt x="182" y="73"/>
                  </a:cubicBezTo>
                  <a:cubicBezTo>
                    <a:pt x="182" y="72"/>
                    <a:pt x="181" y="72"/>
                    <a:pt x="180" y="72"/>
                  </a:cubicBezTo>
                  <a:cubicBezTo>
                    <a:pt x="179" y="72"/>
                    <a:pt x="178" y="72"/>
                    <a:pt x="177" y="73"/>
                  </a:cubicBezTo>
                  <a:cubicBezTo>
                    <a:pt x="176" y="73"/>
                    <a:pt x="175" y="73"/>
                    <a:pt x="174" y="73"/>
                  </a:cubicBezTo>
                  <a:cubicBezTo>
                    <a:pt x="174" y="73"/>
                    <a:pt x="172" y="73"/>
                    <a:pt x="171" y="71"/>
                  </a:cubicBezTo>
                  <a:cubicBezTo>
                    <a:pt x="169" y="69"/>
                    <a:pt x="167" y="67"/>
                    <a:pt x="166" y="64"/>
                  </a:cubicBezTo>
                  <a:cubicBezTo>
                    <a:pt x="165" y="62"/>
                    <a:pt x="164" y="61"/>
                    <a:pt x="163" y="59"/>
                  </a:cubicBezTo>
                  <a:cubicBezTo>
                    <a:pt x="163" y="59"/>
                    <a:pt x="162" y="58"/>
                    <a:pt x="161" y="57"/>
                  </a:cubicBezTo>
                  <a:cubicBezTo>
                    <a:pt x="160" y="55"/>
                    <a:pt x="159" y="54"/>
                    <a:pt x="158" y="52"/>
                  </a:cubicBezTo>
                  <a:cubicBezTo>
                    <a:pt x="158" y="52"/>
                    <a:pt x="157" y="51"/>
                    <a:pt x="156" y="50"/>
                  </a:cubicBezTo>
                  <a:cubicBezTo>
                    <a:pt x="155" y="49"/>
                    <a:pt x="154" y="48"/>
                    <a:pt x="153" y="47"/>
                  </a:cubicBezTo>
                  <a:cubicBezTo>
                    <a:pt x="153" y="45"/>
                    <a:pt x="153" y="44"/>
                    <a:pt x="153" y="43"/>
                  </a:cubicBezTo>
                  <a:cubicBezTo>
                    <a:pt x="153" y="42"/>
                    <a:pt x="153" y="41"/>
                    <a:pt x="153" y="40"/>
                  </a:cubicBezTo>
                  <a:cubicBezTo>
                    <a:pt x="152" y="37"/>
                    <a:pt x="151" y="34"/>
                    <a:pt x="149" y="30"/>
                  </a:cubicBezTo>
                  <a:cubicBezTo>
                    <a:pt x="149" y="30"/>
                    <a:pt x="148" y="29"/>
                    <a:pt x="148" y="28"/>
                  </a:cubicBezTo>
                  <a:cubicBezTo>
                    <a:pt x="148" y="27"/>
                    <a:pt x="147" y="27"/>
                    <a:pt x="147" y="26"/>
                  </a:cubicBezTo>
                  <a:cubicBezTo>
                    <a:pt x="147" y="26"/>
                    <a:pt x="146" y="25"/>
                    <a:pt x="146" y="24"/>
                  </a:cubicBezTo>
                  <a:cubicBezTo>
                    <a:pt x="146" y="23"/>
                    <a:pt x="146" y="22"/>
                    <a:pt x="146" y="21"/>
                  </a:cubicBezTo>
                  <a:cubicBezTo>
                    <a:pt x="146" y="20"/>
                    <a:pt x="146" y="20"/>
                    <a:pt x="146" y="19"/>
                  </a:cubicBezTo>
                  <a:cubicBezTo>
                    <a:pt x="146" y="17"/>
                    <a:pt x="146" y="15"/>
                    <a:pt x="145" y="13"/>
                  </a:cubicBezTo>
                  <a:cubicBezTo>
                    <a:pt x="145" y="12"/>
                    <a:pt x="145" y="11"/>
                    <a:pt x="145" y="10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4" y="8"/>
                    <a:pt x="144" y="8"/>
                    <a:pt x="144" y="8"/>
                  </a:cubicBezTo>
                  <a:cubicBezTo>
                    <a:pt x="143" y="8"/>
                    <a:pt x="143" y="8"/>
                    <a:pt x="143" y="8"/>
                  </a:cubicBezTo>
                  <a:cubicBezTo>
                    <a:pt x="143" y="8"/>
                    <a:pt x="143" y="8"/>
                    <a:pt x="143" y="8"/>
                  </a:cubicBezTo>
                  <a:cubicBezTo>
                    <a:pt x="143" y="4"/>
                    <a:pt x="142" y="0"/>
                    <a:pt x="138" y="0"/>
                  </a:cubicBezTo>
                  <a:cubicBezTo>
                    <a:pt x="137" y="0"/>
                    <a:pt x="137" y="0"/>
                    <a:pt x="136" y="1"/>
                  </a:cubicBezTo>
                  <a:cubicBezTo>
                    <a:pt x="136" y="1"/>
                    <a:pt x="135" y="1"/>
                    <a:pt x="135" y="1"/>
                  </a:cubicBezTo>
                  <a:cubicBezTo>
                    <a:pt x="133" y="1"/>
                    <a:pt x="132" y="0"/>
                    <a:pt x="130" y="0"/>
                  </a:cubicBezTo>
                  <a:cubicBezTo>
                    <a:pt x="129" y="0"/>
                    <a:pt x="128" y="0"/>
                    <a:pt x="127" y="0"/>
                  </a:cubicBezTo>
                  <a:cubicBezTo>
                    <a:pt x="122" y="0"/>
                    <a:pt x="116" y="0"/>
                    <a:pt x="111" y="0"/>
                  </a:cubicBezTo>
                  <a:cubicBezTo>
                    <a:pt x="102" y="0"/>
                    <a:pt x="94" y="0"/>
                    <a:pt x="8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3" y="0"/>
                    <a:pt x="70" y="0"/>
                    <a:pt x="67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2" y="0"/>
                    <a:pt x="38" y="1"/>
                    <a:pt x="36" y="2"/>
                  </a:cubicBezTo>
                  <a:cubicBezTo>
                    <a:pt x="35" y="2"/>
                    <a:pt x="34" y="3"/>
                    <a:pt x="34" y="3"/>
                  </a:cubicBezTo>
                  <a:cubicBezTo>
                    <a:pt x="33" y="4"/>
                    <a:pt x="32" y="5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5"/>
                    <a:pt x="28" y="5"/>
                    <a:pt x="28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6" y="5"/>
                    <a:pt x="26" y="5"/>
                  </a:cubicBezTo>
                  <a:cubicBezTo>
                    <a:pt x="25" y="5"/>
                    <a:pt x="25" y="5"/>
                    <a:pt x="24" y="6"/>
                  </a:cubicBezTo>
                  <a:cubicBezTo>
                    <a:pt x="24" y="6"/>
                    <a:pt x="24" y="6"/>
                    <a:pt x="23" y="6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0" y="7"/>
                    <a:pt x="19" y="6"/>
                    <a:pt x="18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8"/>
                    <a:pt x="15" y="8"/>
                    <a:pt x="15" y="9"/>
                  </a:cubicBezTo>
                  <a:cubicBezTo>
                    <a:pt x="16" y="11"/>
                    <a:pt x="16" y="12"/>
                    <a:pt x="17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0" y="18"/>
                    <a:pt x="22" y="22"/>
                    <a:pt x="23" y="25"/>
                  </a:cubicBezTo>
                  <a:cubicBezTo>
                    <a:pt x="25" y="29"/>
                    <a:pt x="27" y="32"/>
                    <a:pt x="30" y="35"/>
                  </a:cubicBezTo>
                  <a:cubicBezTo>
                    <a:pt x="31" y="36"/>
                    <a:pt x="31" y="36"/>
                    <a:pt x="31" y="38"/>
                  </a:cubicBezTo>
                  <a:cubicBezTo>
                    <a:pt x="31" y="38"/>
                    <a:pt x="31" y="39"/>
                    <a:pt x="31" y="40"/>
                  </a:cubicBezTo>
                  <a:cubicBezTo>
                    <a:pt x="31" y="41"/>
                    <a:pt x="31" y="42"/>
                    <a:pt x="31" y="43"/>
                  </a:cubicBezTo>
                  <a:cubicBezTo>
                    <a:pt x="31" y="45"/>
                    <a:pt x="32" y="47"/>
                    <a:pt x="33" y="49"/>
                  </a:cubicBezTo>
                  <a:cubicBezTo>
                    <a:pt x="34" y="51"/>
                    <a:pt x="34" y="52"/>
                    <a:pt x="35" y="54"/>
                  </a:cubicBezTo>
                  <a:cubicBezTo>
                    <a:pt x="35" y="57"/>
                    <a:pt x="37" y="60"/>
                    <a:pt x="38" y="63"/>
                  </a:cubicBezTo>
                  <a:cubicBezTo>
                    <a:pt x="39" y="65"/>
                    <a:pt x="39" y="66"/>
                    <a:pt x="40" y="68"/>
                  </a:cubicBezTo>
                  <a:cubicBezTo>
                    <a:pt x="40" y="69"/>
                    <a:pt x="41" y="70"/>
                    <a:pt x="41" y="71"/>
                  </a:cubicBezTo>
                  <a:cubicBezTo>
                    <a:pt x="42" y="73"/>
                    <a:pt x="43" y="74"/>
                    <a:pt x="43" y="75"/>
                  </a:cubicBezTo>
                  <a:cubicBezTo>
                    <a:pt x="44" y="76"/>
                    <a:pt x="44" y="76"/>
                    <a:pt x="45" y="77"/>
                  </a:cubicBezTo>
                  <a:cubicBezTo>
                    <a:pt x="45" y="79"/>
                    <a:pt x="46" y="80"/>
                    <a:pt x="46" y="82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7" y="83"/>
                    <a:pt x="47" y="84"/>
                    <a:pt x="46" y="85"/>
                  </a:cubicBezTo>
                  <a:cubicBezTo>
                    <a:pt x="46" y="86"/>
                    <a:pt x="46" y="87"/>
                    <a:pt x="46" y="88"/>
                  </a:cubicBezTo>
                  <a:cubicBezTo>
                    <a:pt x="47" y="89"/>
                    <a:pt x="47" y="90"/>
                    <a:pt x="48" y="90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48" y="92"/>
                    <a:pt x="48" y="94"/>
                    <a:pt x="47" y="94"/>
                  </a:cubicBezTo>
                  <a:cubicBezTo>
                    <a:pt x="46" y="96"/>
                    <a:pt x="44" y="97"/>
                    <a:pt x="42" y="98"/>
                  </a:cubicBezTo>
                  <a:cubicBezTo>
                    <a:pt x="42" y="99"/>
                    <a:pt x="41" y="99"/>
                    <a:pt x="40" y="100"/>
                  </a:cubicBezTo>
                  <a:cubicBezTo>
                    <a:pt x="37" y="102"/>
                    <a:pt x="36" y="106"/>
                    <a:pt x="37" y="110"/>
                  </a:cubicBezTo>
                  <a:cubicBezTo>
                    <a:pt x="38" y="111"/>
                    <a:pt x="38" y="111"/>
                    <a:pt x="38" y="112"/>
                  </a:cubicBezTo>
                  <a:cubicBezTo>
                    <a:pt x="39" y="113"/>
                    <a:pt x="39" y="113"/>
                    <a:pt x="39" y="114"/>
                  </a:cubicBezTo>
                  <a:cubicBezTo>
                    <a:pt x="40" y="114"/>
                    <a:pt x="40" y="115"/>
                    <a:pt x="40" y="115"/>
                  </a:cubicBezTo>
                  <a:cubicBezTo>
                    <a:pt x="40" y="116"/>
                    <a:pt x="40" y="117"/>
                    <a:pt x="41" y="119"/>
                  </a:cubicBezTo>
                  <a:cubicBezTo>
                    <a:pt x="42" y="120"/>
                    <a:pt x="42" y="121"/>
                    <a:pt x="42" y="122"/>
                  </a:cubicBezTo>
                  <a:cubicBezTo>
                    <a:pt x="42" y="123"/>
                    <a:pt x="42" y="123"/>
                    <a:pt x="42" y="124"/>
                  </a:cubicBezTo>
                  <a:cubicBezTo>
                    <a:pt x="42" y="125"/>
                    <a:pt x="42" y="127"/>
                    <a:pt x="43" y="129"/>
                  </a:cubicBezTo>
                  <a:cubicBezTo>
                    <a:pt x="43" y="130"/>
                    <a:pt x="44" y="130"/>
                    <a:pt x="44" y="131"/>
                  </a:cubicBezTo>
                  <a:cubicBezTo>
                    <a:pt x="45" y="131"/>
                    <a:pt x="45" y="132"/>
                    <a:pt x="45" y="132"/>
                  </a:cubicBezTo>
                  <a:cubicBezTo>
                    <a:pt x="46" y="133"/>
                    <a:pt x="46" y="134"/>
                    <a:pt x="46" y="134"/>
                  </a:cubicBezTo>
                  <a:cubicBezTo>
                    <a:pt x="46" y="135"/>
                    <a:pt x="46" y="136"/>
                    <a:pt x="46" y="137"/>
                  </a:cubicBezTo>
                  <a:cubicBezTo>
                    <a:pt x="47" y="138"/>
                    <a:pt x="48" y="140"/>
                    <a:pt x="48" y="141"/>
                  </a:cubicBezTo>
                  <a:cubicBezTo>
                    <a:pt x="49" y="143"/>
                    <a:pt x="49" y="144"/>
                    <a:pt x="50" y="145"/>
                  </a:cubicBezTo>
                  <a:cubicBezTo>
                    <a:pt x="50" y="145"/>
                    <a:pt x="50" y="146"/>
                    <a:pt x="50" y="146"/>
                  </a:cubicBezTo>
                  <a:cubicBezTo>
                    <a:pt x="50" y="147"/>
                    <a:pt x="50" y="148"/>
                    <a:pt x="51" y="149"/>
                  </a:cubicBezTo>
                  <a:cubicBezTo>
                    <a:pt x="52" y="151"/>
                    <a:pt x="53" y="152"/>
                    <a:pt x="54" y="153"/>
                  </a:cubicBezTo>
                  <a:cubicBezTo>
                    <a:pt x="55" y="154"/>
                    <a:pt x="56" y="155"/>
                    <a:pt x="56" y="156"/>
                  </a:cubicBezTo>
                  <a:cubicBezTo>
                    <a:pt x="57" y="157"/>
                    <a:pt x="57" y="158"/>
                    <a:pt x="57" y="160"/>
                  </a:cubicBezTo>
                  <a:cubicBezTo>
                    <a:pt x="57" y="161"/>
                    <a:pt x="57" y="162"/>
                    <a:pt x="57" y="163"/>
                  </a:cubicBezTo>
                  <a:cubicBezTo>
                    <a:pt x="58" y="165"/>
                    <a:pt x="59" y="166"/>
                    <a:pt x="60" y="166"/>
                  </a:cubicBezTo>
                  <a:cubicBezTo>
                    <a:pt x="60" y="167"/>
                    <a:pt x="60" y="167"/>
                    <a:pt x="60" y="167"/>
                  </a:cubicBezTo>
                  <a:cubicBezTo>
                    <a:pt x="61" y="169"/>
                    <a:pt x="60" y="171"/>
                    <a:pt x="60" y="174"/>
                  </a:cubicBezTo>
                  <a:cubicBezTo>
                    <a:pt x="59" y="175"/>
                    <a:pt x="59" y="177"/>
                    <a:pt x="59" y="179"/>
                  </a:cubicBezTo>
                  <a:cubicBezTo>
                    <a:pt x="59" y="180"/>
                    <a:pt x="59" y="180"/>
                    <a:pt x="59" y="180"/>
                  </a:cubicBezTo>
                  <a:cubicBezTo>
                    <a:pt x="59" y="185"/>
                    <a:pt x="59" y="189"/>
                    <a:pt x="58" y="194"/>
                  </a:cubicBezTo>
                  <a:cubicBezTo>
                    <a:pt x="58" y="198"/>
                    <a:pt x="57" y="201"/>
                    <a:pt x="56" y="206"/>
                  </a:cubicBezTo>
                  <a:cubicBezTo>
                    <a:pt x="55" y="208"/>
                    <a:pt x="55" y="208"/>
                    <a:pt x="55" y="208"/>
                  </a:cubicBezTo>
                  <a:cubicBezTo>
                    <a:pt x="54" y="212"/>
                    <a:pt x="50" y="216"/>
                    <a:pt x="47" y="219"/>
                  </a:cubicBezTo>
                  <a:cubicBezTo>
                    <a:pt x="45" y="220"/>
                    <a:pt x="44" y="221"/>
                    <a:pt x="42" y="222"/>
                  </a:cubicBezTo>
                  <a:cubicBezTo>
                    <a:pt x="42" y="222"/>
                    <a:pt x="41" y="223"/>
                    <a:pt x="41" y="223"/>
                  </a:cubicBezTo>
                  <a:cubicBezTo>
                    <a:pt x="40" y="223"/>
                    <a:pt x="38" y="224"/>
                    <a:pt x="37" y="225"/>
                  </a:cubicBezTo>
                  <a:cubicBezTo>
                    <a:pt x="35" y="228"/>
                    <a:pt x="35" y="230"/>
                    <a:pt x="35" y="233"/>
                  </a:cubicBezTo>
                  <a:cubicBezTo>
                    <a:pt x="35" y="234"/>
                    <a:pt x="35" y="234"/>
                    <a:pt x="35" y="234"/>
                  </a:cubicBezTo>
                  <a:cubicBezTo>
                    <a:pt x="35" y="235"/>
                    <a:pt x="35" y="235"/>
                    <a:pt x="34" y="235"/>
                  </a:cubicBezTo>
                  <a:cubicBezTo>
                    <a:pt x="33" y="236"/>
                    <a:pt x="33" y="236"/>
                    <a:pt x="32" y="237"/>
                  </a:cubicBezTo>
                  <a:cubicBezTo>
                    <a:pt x="31" y="238"/>
                    <a:pt x="30" y="240"/>
                    <a:pt x="29" y="241"/>
                  </a:cubicBezTo>
                  <a:cubicBezTo>
                    <a:pt x="28" y="242"/>
                    <a:pt x="27" y="243"/>
                    <a:pt x="26" y="244"/>
                  </a:cubicBezTo>
                  <a:cubicBezTo>
                    <a:pt x="24" y="247"/>
                    <a:pt x="22" y="250"/>
                    <a:pt x="22" y="253"/>
                  </a:cubicBezTo>
                  <a:cubicBezTo>
                    <a:pt x="22" y="255"/>
                    <a:pt x="22" y="256"/>
                    <a:pt x="22" y="257"/>
                  </a:cubicBezTo>
                  <a:cubicBezTo>
                    <a:pt x="22" y="259"/>
                    <a:pt x="22" y="261"/>
                    <a:pt x="21" y="263"/>
                  </a:cubicBezTo>
                  <a:cubicBezTo>
                    <a:pt x="21" y="263"/>
                    <a:pt x="21" y="264"/>
                    <a:pt x="20" y="264"/>
                  </a:cubicBezTo>
                  <a:cubicBezTo>
                    <a:pt x="20" y="265"/>
                    <a:pt x="20" y="265"/>
                    <a:pt x="20" y="265"/>
                  </a:cubicBezTo>
                  <a:cubicBezTo>
                    <a:pt x="19" y="267"/>
                    <a:pt x="18" y="268"/>
                    <a:pt x="18" y="269"/>
                  </a:cubicBezTo>
                  <a:cubicBezTo>
                    <a:pt x="17" y="271"/>
                    <a:pt x="17" y="273"/>
                    <a:pt x="17" y="275"/>
                  </a:cubicBezTo>
                  <a:cubicBezTo>
                    <a:pt x="17" y="276"/>
                    <a:pt x="17" y="277"/>
                    <a:pt x="17" y="278"/>
                  </a:cubicBezTo>
                  <a:cubicBezTo>
                    <a:pt x="17" y="279"/>
                    <a:pt x="17" y="280"/>
                    <a:pt x="17" y="280"/>
                  </a:cubicBezTo>
                  <a:cubicBezTo>
                    <a:pt x="16" y="282"/>
                    <a:pt x="16" y="284"/>
                    <a:pt x="16" y="286"/>
                  </a:cubicBezTo>
                  <a:cubicBezTo>
                    <a:pt x="16" y="290"/>
                    <a:pt x="15" y="295"/>
                    <a:pt x="13" y="299"/>
                  </a:cubicBezTo>
                  <a:cubicBezTo>
                    <a:pt x="11" y="303"/>
                    <a:pt x="9" y="308"/>
                    <a:pt x="9" y="314"/>
                  </a:cubicBezTo>
                  <a:cubicBezTo>
                    <a:pt x="9" y="315"/>
                    <a:pt x="9" y="315"/>
                    <a:pt x="9" y="316"/>
                  </a:cubicBezTo>
                  <a:cubicBezTo>
                    <a:pt x="9" y="317"/>
                    <a:pt x="9" y="318"/>
                    <a:pt x="8" y="320"/>
                  </a:cubicBezTo>
                  <a:cubicBezTo>
                    <a:pt x="7" y="320"/>
                    <a:pt x="6" y="321"/>
                    <a:pt x="5" y="322"/>
                  </a:cubicBezTo>
                  <a:cubicBezTo>
                    <a:pt x="4" y="323"/>
                    <a:pt x="3" y="325"/>
                    <a:pt x="2" y="327"/>
                  </a:cubicBezTo>
                  <a:cubicBezTo>
                    <a:pt x="0" y="330"/>
                    <a:pt x="1" y="333"/>
                    <a:pt x="1" y="335"/>
                  </a:cubicBezTo>
                  <a:cubicBezTo>
                    <a:pt x="1" y="336"/>
                    <a:pt x="2" y="337"/>
                    <a:pt x="2" y="337"/>
                  </a:cubicBezTo>
                  <a:cubicBezTo>
                    <a:pt x="2" y="342"/>
                    <a:pt x="3" y="346"/>
                    <a:pt x="3" y="350"/>
                  </a:cubicBezTo>
                  <a:cubicBezTo>
                    <a:pt x="3" y="353"/>
                    <a:pt x="3" y="356"/>
                    <a:pt x="2" y="358"/>
                  </a:cubicBezTo>
                  <a:cubicBezTo>
                    <a:pt x="1" y="364"/>
                    <a:pt x="0" y="368"/>
                    <a:pt x="0" y="373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3" y="376"/>
                    <a:pt x="3" y="376"/>
                    <a:pt x="3" y="376"/>
                  </a:cubicBezTo>
                  <a:cubicBezTo>
                    <a:pt x="7" y="374"/>
                    <a:pt x="10" y="372"/>
                    <a:pt x="13" y="372"/>
                  </a:cubicBezTo>
                  <a:cubicBezTo>
                    <a:pt x="14" y="372"/>
                    <a:pt x="14" y="372"/>
                    <a:pt x="15" y="372"/>
                  </a:cubicBezTo>
                  <a:cubicBezTo>
                    <a:pt x="16" y="372"/>
                    <a:pt x="17" y="373"/>
                    <a:pt x="18" y="374"/>
                  </a:cubicBezTo>
                  <a:cubicBezTo>
                    <a:pt x="19" y="375"/>
                    <a:pt x="20" y="375"/>
                    <a:pt x="22" y="376"/>
                  </a:cubicBezTo>
                  <a:cubicBezTo>
                    <a:pt x="22" y="376"/>
                    <a:pt x="22" y="376"/>
                    <a:pt x="23" y="376"/>
                  </a:cubicBezTo>
                  <a:cubicBezTo>
                    <a:pt x="25" y="376"/>
                    <a:pt x="29" y="375"/>
                    <a:pt x="31" y="374"/>
                  </a:cubicBezTo>
                  <a:cubicBezTo>
                    <a:pt x="32" y="373"/>
                    <a:pt x="33" y="372"/>
                    <a:pt x="34" y="371"/>
                  </a:cubicBezTo>
                  <a:cubicBezTo>
                    <a:pt x="35" y="369"/>
                    <a:pt x="36" y="368"/>
                    <a:pt x="37" y="368"/>
                  </a:cubicBezTo>
                  <a:cubicBezTo>
                    <a:pt x="38" y="367"/>
                    <a:pt x="44" y="366"/>
                    <a:pt x="46" y="366"/>
                  </a:cubicBezTo>
                  <a:cubicBezTo>
                    <a:pt x="46" y="366"/>
                    <a:pt x="46" y="366"/>
                    <a:pt x="46" y="366"/>
                  </a:cubicBezTo>
                  <a:cubicBezTo>
                    <a:pt x="50" y="366"/>
                    <a:pt x="53" y="369"/>
                    <a:pt x="55" y="372"/>
                  </a:cubicBezTo>
                  <a:cubicBezTo>
                    <a:pt x="56" y="374"/>
                    <a:pt x="57" y="375"/>
                    <a:pt x="58" y="376"/>
                  </a:cubicBezTo>
                  <a:cubicBezTo>
                    <a:pt x="60" y="377"/>
                    <a:pt x="63" y="379"/>
                    <a:pt x="65" y="380"/>
                  </a:cubicBezTo>
                  <a:cubicBezTo>
                    <a:pt x="68" y="381"/>
                    <a:pt x="71" y="382"/>
                    <a:pt x="76" y="382"/>
                  </a:cubicBezTo>
                  <a:cubicBezTo>
                    <a:pt x="80" y="382"/>
                    <a:pt x="83" y="381"/>
                    <a:pt x="86" y="381"/>
                  </a:cubicBezTo>
                  <a:cubicBezTo>
                    <a:pt x="88" y="381"/>
                    <a:pt x="90" y="381"/>
                    <a:pt x="92" y="381"/>
                  </a:cubicBezTo>
                  <a:cubicBezTo>
                    <a:pt x="195" y="381"/>
                    <a:pt x="195" y="381"/>
                    <a:pt x="195" y="381"/>
                  </a:cubicBezTo>
                  <a:cubicBezTo>
                    <a:pt x="198" y="385"/>
                    <a:pt x="200" y="390"/>
                    <a:pt x="204" y="393"/>
                  </a:cubicBezTo>
                  <a:cubicBezTo>
                    <a:pt x="206" y="395"/>
                    <a:pt x="210" y="396"/>
                    <a:pt x="212" y="396"/>
                  </a:cubicBezTo>
                  <a:cubicBezTo>
                    <a:pt x="213" y="396"/>
                    <a:pt x="214" y="396"/>
                    <a:pt x="215" y="395"/>
                  </a:cubicBezTo>
                  <a:cubicBezTo>
                    <a:pt x="216" y="395"/>
                    <a:pt x="217" y="395"/>
                    <a:pt x="218" y="395"/>
                  </a:cubicBezTo>
                  <a:cubicBezTo>
                    <a:pt x="223" y="395"/>
                    <a:pt x="227" y="396"/>
                    <a:pt x="231" y="397"/>
                  </a:cubicBezTo>
                  <a:cubicBezTo>
                    <a:pt x="232" y="397"/>
                    <a:pt x="233" y="397"/>
                    <a:pt x="234" y="397"/>
                  </a:cubicBezTo>
                  <a:cubicBezTo>
                    <a:pt x="237" y="397"/>
                    <a:pt x="239" y="396"/>
                    <a:pt x="242" y="396"/>
                  </a:cubicBezTo>
                  <a:cubicBezTo>
                    <a:pt x="243" y="395"/>
                    <a:pt x="245" y="395"/>
                    <a:pt x="247" y="395"/>
                  </a:cubicBezTo>
                  <a:cubicBezTo>
                    <a:pt x="248" y="395"/>
                    <a:pt x="248" y="395"/>
                    <a:pt x="248" y="395"/>
                  </a:cubicBezTo>
                  <a:cubicBezTo>
                    <a:pt x="251" y="395"/>
                    <a:pt x="254" y="396"/>
                    <a:pt x="256" y="397"/>
                  </a:cubicBezTo>
                  <a:cubicBezTo>
                    <a:pt x="258" y="397"/>
                    <a:pt x="260" y="398"/>
                    <a:pt x="262" y="398"/>
                  </a:cubicBezTo>
                  <a:cubicBezTo>
                    <a:pt x="263" y="399"/>
                    <a:pt x="264" y="399"/>
                    <a:pt x="264" y="399"/>
                  </a:cubicBezTo>
                  <a:cubicBezTo>
                    <a:pt x="266" y="399"/>
                    <a:pt x="268" y="398"/>
                    <a:pt x="269" y="398"/>
                  </a:cubicBezTo>
                  <a:cubicBezTo>
                    <a:pt x="270" y="398"/>
                    <a:pt x="272" y="398"/>
                    <a:pt x="273" y="398"/>
                  </a:cubicBezTo>
                  <a:cubicBezTo>
                    <a:pt x="274" y="398"/>
                    <a:pt x="275" y="398"/>
                    <a:pt x="276" y="398"/>
                  </a:cubicBezTo>
                  <a:cubicBezTo>
                    <a:pt x="278" y="398"/>
                    <a:pt x="278" y="398"/>
                    <a:pt x="278" y="398"/>
                  </a:cubicBezTo>
                  <a:cubicBezTo>
                    <a:pt x="280" y="399"/>
                    <a:pt x="281" y="399"/>
                    <a:pt x="283" y="399"/>
                  </a:cubicBezTo>
                  <a:cubicBezTo>
                    <a:pt x="285" y="399"/>
                    <a:pt x="286" y="399"/>
                    <a:pt x="288" y="398"/>
                  </a:cubicBezTo>
                  <a:cubicBezTo>
                    <a:pt x="292" y="397"/>
                    <a:pt x="296" y="395"/>
                    <a:pt x="300" y="395"/>
                  </a:cubicBezTo>
                  <a:cubicBezTo>
                    <a:pt x="304" y="394"/>
                    <a:pt x="304" y="394"/>
                    <a:pt x="304" y="394"/>
                  </a:cubicBezTo>
                  <a:cubicBezTo>
                    <a:pt x="312" y="394"/>
                    <a:pt x="319" y="393"/>
                    <a:pt x="326" y="390"/>
                  </a:cubicBezTo>
                  <a:cubicBezTo>
                    <a:pt x="328" y="390"/>
                    <a:pt x="330" y="389"/>
                    <a:pt x="332" y="389"/>
                  </a:cubicBezTo>
                  <a:cubicBezTo>
                    <a:pt x="335" y="388"/>
                    <a:pt x="335" y="388"/>
                    <a:pt x="335" y="388"/>
                  </a:cubicBezTo>
                  <a:cubicBezTo>
                    <a:pt x="302" y="351"/>
                    <a:pt x="302" y="351"/>
                    <a:pt x="302" y="351"/>
                  </a:cubicBezTo>
                  <a:cubicBezTo>
                    <a:pt x="302" y="350"/>
                    <a:pt x="302" y="343"/>
                    <a:pt x="297" y="341"/>
                  </a:cubicBezTo>
                  <a:cubicBezTo>
                    <a:pt x="299" y="236"/>
                    <a:pt x="299" y="236"/>
                    <a:pt x="299" y="236"/>
                  </a:cubicBezTo>
                  <a:cubicBezTo>
                    <a:pt x="331" y="236"/>
                    <a:pt x="331" y="236"/>
                    <a:pt x="331" y="236"/>
                  </a:cubicBezTo>
                  <a:cubicBezTo>
                    <a:pt x="336" y="236"/>
                    <a:pt x="341" y="236"/>
                    <a:pt x="346" y="236"/>
                  </a:cubicBezTo>
                  <a:cubicBezTo>
                    <a:pt x="352" y="236"/>
                    <a:pt x="352" y="236"/>
                    <a:pt x="352" y="236"/>
                  </a:cubicBezTo>
                  <a:cubicBezTo>
                    <a:pt x="352" y="236"/>
                    <a:pt x="353" y="236"/>
                    <a:pt x="353" y="236"/>
                  </a:cubicBezTo>
                  <a:cubicBezTo>
                    <a:pt x="356" y="236"/>
                    <a:pt x="356" y="236"/>
                    <a:pt x="356" y="236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55" y="233"/>
                    <a:pt x="354" y="233"/>
                    <a:pt x="354" y="232"/>
                  </a:cubicBezTo>
                  <a:cubicBezTo>
                    <a:pt x="353" y="231"/>
                    <a:pt x="353" y="230"/>
                    <a:pt x="353" y="228"/>
                  </a:cubicBezTo>
                  <a:cubicBezTo>
                    <a:pt x="353" y="226"/>
                    <a:pt x="354" y="223"/>
                    <a:pt x="356" y="220"/>
                  </a:cubicBezTo>
                  <a:cubicBezTo>
                    <a:pt x="357" y="218"/>
                    <a:pt x="358" y="216"/>
                    <a:pt x="357" y="213"/>
                  </a:cubicBez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1" name="Freeform 54"/>
            <p:cNvSpPr>
              <a:spLocks/>
            </p:cNvSpPr>
            <p:nvPr/>
          </p:nvSpPr>
          <p:spPr bwMode="auto">
            <a:xfrm>
              <a:off x="10357359" y="4359138"/>
              <a:ext cx="239573" cy="623260"/>
            </a:xfrm>
            <a:custGeom>
              <a:avLst/>
              <a:gdLst>
                <a:gd name="T0" fmla="*/ 88 w 89"/>
                <a:gd name="T1" fmla="*/ 192 h 251"/>
                <a:gd name="T2" fmla="*/ 88 w 89"/>
                <a:gd name="T3" fmla="*/ 188 h 251"/>
                <a:gd name="T4" fmla="*/ 69 w 89"/>
                <a:gd name="T5" fmla="*/ 144 h 251"/>
                <a:gd name="T6" fmla="*/ 67 w 89"/>
                <a:gd name="T7" fmla="*/ 148 h 251"/>
                <a:gd name="T8" fmla="*/ 69 w 89"/>
                <a:gd name="T9" fmla="*/ 156 h 251"/>
                <a:gd name="T10" fmla="*/ 62 w 89"/>
                <a:gd name="T11" fmla="*/ 148 h 251"/>
                <a:gd name="T12" fmla="*/ 57 w 89"/>
                <a:gd name="T13" fmla="*/ 154 h 251"/>
                <a:gd name="T14" fmla="*/ 52 w 89"/>
                <a:gd name="T15" fmla="*/ 134 h 251"/>
                <a:gd name="T16" fmla="*/ 46 w 89"/>
                <a:gd name="T17" fmla="*/ 108 h 251"/>
                <a:gd name="T18" fmla="*/ 45 w 89"/>
                <a:gd name="T19" fmla="*/ 78 h 251"/>
                <a:gd name="T20" fmla="*/ 47 w 89"/>
                <a:gd name="T21" fmla="*/ 56 h 251"/>
                <a:gd name="T22" fmla="*/ 47 w 89"/>
                <a:gd name="T23" fmla="*/ 40 h 251"/>
                <a:gd name="T24" fmla="*/ 44 w 89"/>
                <a:gd name="T25" fmla="*/ 21 h 251"/>
                <a:gd name="T26" fmla="*/ 40 w 89"/>
                <a:gd name="T27" fmla="*/ 7 h 251"/>
                <a:gd name="T28" fmla="*/ 46 w 89"/>
                <a:gd name="T29" fmla="*/ 6 h 251"/>
                <a:gd name="T30" fmla="*/ 41 w 89"/>
                <a:gd name="T31" fmla="*/ 0 h 251"/>
                <a:gd name="T32" fmla="*/ 36 w 89"/>
                <a:gd name="T33" fmla="*/ 3 h 251"/>
                <a:gd name="T34" fmla="*/ 30 w 89"/>
                <a:gd name="T35" fmla="*/ 2 h 251"/>
                <a:gd name="T36" fmla="*/ 19 w 89"/>
                <a:gd name="T37" fmla="*/ 0 h 251"/>
                <a:gd name="T38" fmla="*/ 17 w 89"/>
                <a:gd name="T39" fmla="*/ 0 h 251"/>
                <a:gd name="T40" fmla="*/ 14 w 89"/>
                <a:gd name="T41" fmla="*/ 3 h 251"/>
                <a:gd name="T42" fmla="*/ 19 w 89"/>
                <a:gd name="T43" fmla="*/ 9 h 251"/>
                <a:gd name="T44" fmla="*/ 19 w 89"/>
                <a:gd name="T45" fmla="*/ 16 h 251"/>
                <a:gd name="T46" fmla="*/ 26 w 89"/>
                <a:gd name="T47" fmla="*/ 22 h 251"/>
                <a:gd name="T48" fmla="*/ 30 w 89"/>
                <a:gd name="T49" fmla="*/ 32 h 251"/>
                <a:gd name="T50" fmla="*/ 20 w 89"/>
                <a:gd name="T51" fmla="*/ 42 h 251"/>
                <a:gd name="T52" fmla="*/ 18 w 89"/>
                <a:gd name="T53" fmla="*/ 49 h 251"/>
                <a:gd name="T54" fmla="*/ 19 w 89"/>
                <a:gd name="T55" fmla="*/ 57 h 251"/>
                <a:gd name="T56" fmla="*/ 18 w 89"/>
                <a:gd name="T57" fmla="*/ 66 h 251"/>
                <a:gd name="T58" fmla="*/ 18 w 89"/>
                <a:gd name="T59" fmla="*/ 77 h 251"/>
                <a:gd name="T60" fmla="*/ 21 w 89"/>
                <a:gd name="T61" fmla="*/ 91 h 251"/>
                <a:gd name="T62" fmla="*/ 15 w 89"/>
                <a:gd name="T63" fmla="*/ 101 h 251"/>
                <a:gd name="T64" fmla="*/ 8 w 89"/>
                <a:gd name="T65" fmla="*/ 103 h 251"/>
                <a:gd name="T66" fmla="*/ 8 w 89"/>
                <a:gd name="T67" fmla="*/ 111 h 251"/>
                <a:gd name="T68" fmla="*/ 4 w 89"/>
                <a:gd name="T69" fmla="*/ 129 h 251"/>
                <a:gd name="T70" fmla="*/ 2 w 89"/>
                <a:gd name="T71" fmla="*/ 140 h 251"/>
                <a:gd name="T72" fmla="*/ 4 w 89"/>
                <a:gd name="T73" fmla="*/ 144 h 251"/>
                <a:gd name="T74" fmla="*/ 10 w 89"/>
                <a:gd name="T75" fmla="*/ 148 h 251"/>
                <a:gd name="T76" fmla="*/ 12 w 89"/>
                <a:gd name="T77" fmla="*/ 148 h 251"/>
                <a:gd name="T78" fmla="*/ 18 w 89"/>
                <a:gd name="T79" fmla="*/ 156 h 251"/>
                <a:gd name="T80" fmla="*/ 27 w 89"/>
                <a:gd name="T81" fmla="*/ 166 h 251"/>
                <a:gd name="T82" fmla="*/ 44 w 89"/>
                <a:gd name="T83" fmla="*/ 161 h 251"/>
                <a:gd name="T84" fmla="*/ 49 w 89"/>
                <a:gd name="T85" fmla="*/ 194 h 251"/>
                <a:gd name="T86" fmla="*/ 46 w 89"/>
                <a:gd name="T87" fmla="*/ 203 h 251"/>
                <a:gd name="T88" fmla="*/ 45 w 89"/>
                <a:gd name="T89" fmla="*/ 212 h 251"/>
                <a:gd name="T90" fmla="*/ 48 w 89"/>
                <a:gd name="T91" fmla="*/ 218 h 251"/>
                <a:gd name="T92" fmla="*/ 48 w 89"/>
                <a:gd name="T93" fmla="*/ 223 h 251"/>
                <a:gd name="T94" fmla="*/ 61 w 89"/>
                <a:gd name="T95" fmla="*/ 237 h 251"/>
                <a:gd name="T96" fmla="*/ 64 w 89"/>
                <a:gd name="T97" fmla="*/ 247 h 251"/>
                <a:gd name="T98" fmla="*/ 67 w 89"/>
                <a:gd name="T99" fmla="*/ 251 h 251"/>
                <a:gd name="T100" fmla="*/ 71 w 89"/>
                <a:gd name="T101" fmla="*/ 251 h 251"/>
                <a:gd name="T102" fmla="*/ 70 w 89"/>
                <a:gd name="T103" fmla="*/ 239 h 251"/>
                <a:gd name="T104" fmla="*/ 71 w 89"/>
                <a:gd name="T105" fmla="*/ 225 h 251"/>
                <a:gd name="T106" fmla="*/ 78 w 89"/>
                <a:gd name="T107" fmla="*/ 218 h 251"/>
                <a:gd name="T108" fmla="*/ 89 w 89"/>
                <a:gd name="T109" fmla="*/ 206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9" h="251">
                  <a:moveTo>
                    <a:pt x="88" y="199"/>
                  </a:moveTo>
                  <a:cubicBezTo>
                    <a:pt x="88" y="197"/>
                    <a:pt x="88" y="194"/>
                    <a:pt x="88" y="192"/>
                  </a:cubicBezTo>
                  <a:cubicBezTo>
                    <a:pt x="88" y="191"/>
                    <a:pt x="88" y="190"/>
                    <a:pt x="88" y="189"/>
                  </a:cubicBezTo>
                  <a:cubicBezTo>
                    <a:pt x="88" y="188"/>
                    <a:pt x="88" y="188"/>
                    <a:pt x="88" y="188"/>
                  </a:cubicBezTo>
                  <a:cubicBezTo>
                    <a:pt x="88" y="184"/>
                    <a:pt x="89" y="181"/>
                    <a:pt x="88" y="178"/>
                  </a:cubicBezTo>
                  <a:cubicBezTo>
                    <a:pt x="86" y="168"/>
                    <a:pt x="81" y="150"/>
                    <a:pt x="69" y="144"/>
                  </a:cubicBezTo>
                  <a:cubicBezTo>
                    <a:pt x="64" y="141"/>
                    <a:pt x="64" y="141"/>
                    <a:pt x="64" y="141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8" y="151"/>
                    <a:pt x="70" y="155"/>
                    <a:pt x="69" y="156"/>
                  </a:cubicBezTo>
                  <a:cubicBezTo>
                    <a:pt x="69" y="156"/>
                    <a:pt x="69" y="156"/>
                    <a:pt x="69" y="156"/>
                  </a:cubicBezTo>
                  <a:cubicBezTo>
                    <a:pt x="69" y="156"/>
                    <a:pt x="68" y="155"/>
                    <a:pt x="68" y="153"/>
                  </a:cubicBezTo>
                  <a:cubicBezTo>
                    <a:pt x="67" y="151"/>
                    <a:pt x="66" y="148"/>
                    <a:pt x="62" y="148"/>
                  </a:cubicBezTo>
                  <a:cubicBezTo>
                    <a:pt x="59" y="148"/>
                    <a:pt x="58" y="151"/>
                    <a:pt x="58" y="152"/>
                  </a:cubicBezTo>
                  <a:cubicBezTo>
                    <a:pt x="57" y="153"/>
                    <a:pt x="57" y="153"/>
                    <a:pt x="57" y="154"/>
                  </a:cubicBezTo>
                  <a:cubicBezTo>
                    <a:pt x="57" y="154"/>
                    <a:pt x="55" y="153"/>
                    <a:pt x="54" y="148"/>
                  </a:cubicBezTo>
                  <a:cubicBezTo>
                    <a:pt x="52" y="144"/>
                    <a:pt x="52" y="139"/>
                    <a:pt x="52" y="134"/>
                  </a:cubicBezTo>
                  <a:cubicBezTo>
                    <a:pt x="51" y="131"/>
                    <a:pt x="51" y="127"/>
                    <a:pt x="51" y="124"/>
                  </a:cubicBezTo>
                  <a:cubicBezTo>
                    <a:pt x="50" y="119"/>
                    <a:pt x="48" y="113"/>
                    <a:pt x="46" y="108"/>
                  </a:cubicBezTo>
                  <a:cubicBezTo>
                    <a:pt x="45" y="103"/>
                    <a:pt x="43" y="98"/>
                    <a:pt x="42" y="93"/>
                  </a:cubicBezTo>
                  <a:cubicBezTo>
                    <a:pt x="42" y="88"/>
                    <a:pt x="43" y="83"/>
                    <a:pt x="45" y="78"/>
                  </a:cubicBezTo>
                  <a:cubicBezTo>
                    <a:pt x="47" y="74"/>
                    <a:pt x="48" y="69"/>
                    <a:pt x="48" y="64"/>
                  </a:cubicBezTo>
                  <a:cubicBezTo>
                    <a:pt x="48" y="61"/>
                    <a:pt x="47" y="58"/>
                    <a:pt x="47" y="56"/>
                  </a:cubicBezTo>
                  <a:cubicBezTo>
                    <a:pt x="46" y="53"/>
                    <a:pt x="46" y="50"/>
                    <a:pt x="46" y="48"/>
                  </a:cubicBezTo>
                  <a:cubicBezTo>
                    <a:pt x="46" y="45"/>
                    <a:pt x="46" y="43"/>
                    <a:pt x="47" y="40"/>
                  </a:cubicBezTo>
                  <a:cubicBezTo>
                    <a:pt x="48" y="35"/>
                    <a:pt x="48" y="30"/>
                    <a:pt x="46" y="25"/>
                  </a:cubicBezTo>
                  <a:cubicBezTo>
                    <a:pt x="46" y="24"/>
                    <a:pt x="45" y="23"/>
                    <a:pt x="44" y="21"/>
                  </a:cubicBezTo>
                  <a:cubicBezTo>
                    <a:pt x="41" y="17"/>
                    <a:pt x="38" y="12"/>
                    <a:pt x="38" y="9"/>
                  </a:cubicBezTo>
                  <a:cubicBezTo>
                    <a:pt x="39" y="8"/>
                    <a:pt x="39" y="7"/>
                    <a:pt x="40" y="7"/>
                  </a:cubicBezTo>
                  <a:cubicBezTo>
                    <a:pt x="41" y="6"/>
                    <a:pt x="42" y="6"/>
                    <a:pt x="43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1"/>
                    <a:pt x="42" y="0"/>
                    <a:pt x="41" y="0"/>
                  </a:cubicBezTo>
                  <a:cubicBezTo>
                    <a:pt x="39" y="0"/>
                    <a:pt x="38" y="1"/>
                    <a:pt x="38" y="2"/>
                  </a:cubicBezTo>
                  <a:cubicBezTo>
                    <a:pt x="37" y="3"/>
                    <a:pt x="37" y="3"/>
                    <a:pt x="36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3" y="3"/>
                    <a:pt x="31" y="3"/>
                    <a:pt x="30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5" y="1"/>
                    <a:pt x="23" y="0"/>
                    <a:pt x="19" y="0"/>
                  </a:cubicBezTo>
                  <a:cubicBezTo>
                    <a:pt x="19" y="0"/>
                    <a:pt x="19" y="0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5" y="4"/>
                    <a:pt x="16" y="5"/>
                    <a:pt x="16" y="6"/>
                  </a:cubicBezTo>
                  <a:cubicBezTo>
                    <a:pt x="17" y="7"/>
                    <a:pt x="18" y="8"/>
                    <a:pt x="19" y="9"/>
                  </a:cubicBezTo>
                  <a:cubicBezTo>
                    <a:pt x="21" y="11"/>
                    <a:pt x="20" y="12"/>
                    <a:pt x="20" y="13"/>
                  </a:cubicBezTo>
                  <a:cubicBezTo>
                    <a:pt x="19" y="13"/>
                    <a:pt x="19" y="14"/>
                    <a:pt x="19" y="16"/>
                  </a:cubicBezTo>
                  <a:cubicBezTo>
                    <a:pt x="19" y="19"/>
                    <a:pt x="20" y="20"/>
                    <a:pt x="23" y="21"/>
                  </a:cubicBezTo>
                  <a:cubicBezTo>
                    <a:pt x="24" y="21"/>
                    <a:pt x="25" y="21"/>
                    <a:pt x="26" y="22"/>
                  </a:cubicBezTo>
                  <a:cubicBezTo>
                    <a:pt x="27" y="23"/>
                    <a:pt x="27" y="25"/>
                    <a:pt x="27" y="26"/>
                  </a:cubicBezTo>
                  <a:cubicBezTo>
                    <a:pt x="27" y="28"/>
                    <a:pt x="27" y="31"/>
                    <a:pt x="30" y="32"/>
                  </a:cubicBezTo>
                  <a:cubicBezTo>
                    <a:pt x="30" y="37"/>
                    <a:pt x="27" y="39"/>
                    <a:pt x="23" y="41"/>
                  </a:cubicBezTo>
                  <a:cubicBezTo>
                    <a:pt x="22" y="41"/>
                    <a:pt x="21" y="42"/>
                    <a:pt x="20" y="42"/>
                  </a:cubicBezTo>
                  <a:cubicBezTo>
                    <a:pt x="18" y="43"/>
                    <a:pt x="17" y="44"/>
                    <a:pt x="17" y="45"/>
                  </a:cubicBezTo>
                  <a:cubicBezTo>
                    <a:pt x="17" y="46"/>
                    <a:pt x="17" y="47"/>
                    <a:pt x="18" y="49"/>
                  </a:cubicBezTo>
                  <a:cubicBezTo>
                    <a:pt x="19" y="50"/>
                    <a:pt x="20" y="51"/>
                    <a:pt x="21" y="53"/>
                  </a:cubicBezTo>
                  <a:cubicBezTo>
                    <a:pt x="21" y="55"/>
                    <a:pt x="20" y="56"/>
                    <a:pt x="19" y="57"/>
                  </a:cubicBezTo>
                  <a:cubicBezTo>
                    <a:pt x="19" y="58"/>
                    <a:pt x="18" y="59"/>
                    <a:pt x="18" y="60"/>
                  </a:cubicBezTo>
                  <a:cubicBezTo>
                    <a:pt x="17" y="62"/>
                    <a:pt x="18" y="64"/>
                    <a:pt x="18" y="66"/>
                  </a:cubicBezTo>
                  <a:cubicBezTo>
                    <a:pt x="18" y="66"/>
                    <a:pt x="18" y="67"/>
                    <a:pt x="19" y="68"/>
                  </a:cubicBezTo>
                  <a:cubicBezTo>
                    <a:pt x="19" y="71"/>
                    <a:pt x="18" y="74"/>
                    <a:pt x="18" y="77"/>
                  </a:cubicBezTo>
                  <a:cubicBezTo>
                    <a:pt x="17" y="80"/>
                    <a:pt x="17" y="82"/>
                    <a:pt x="17" y="84"/>
                  </a:cubicBezTo>
                  <a:cubicBezTo>
                    <a:pt x="16" y="89"/>
                    <a:pt x="19" y="90"/>
                    <a:pt x="21" y="91"/>
                  </a:cubicBezTo>
                  <a:cubicBezTo>
                    <a:pt x="23" y="91"/>
                    <a:pt x="24" y="92"/>
                    <a:pt x="25" y="93"/>
                  </a:cubicBezTo>
                  <a:cubicBezTo>
                    <a:pt x="25" y="98"/>
                    <a:pt x="21" y="99"/>
                    <a:pt x="15" y="101"/>
                  </a:cubicBezTo>
                  <a:cubicBezTo>
                    <a:pt x="13" y="101"/>
                    <a:pt x="11" y="102"/>
                    <a:pt x="9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8" y="107"/>
                    <a:pt x="8" y="109"/>
                    <a:pt x="8" y="111"/>
                  </a:cubicBezTo>
                  <a:cubicBezTo>
                    <a:pt x="9" y="116"/>
                    <a:pt x="9" y="120"/>
                    <a:pt x="6" y="126"/>
                  </a:cubicBezTo>
                  <a:cubicBezTo>
                    <a:pt x="6" y="127"/>
                    <a:pt x="5" y="128"/>
                    <a:pt x="4" y="129"/>
                  </a:cubicBezTo>
                  <a:cubicBezTo>
                    <a:pt x="2" y="131"/>
                    <a:pt x="1" y="132"/>
                    <a:pt x="0" y="133"/>
                  </a:cubicBezTo>
                  <a:cubicBezTo>
                    <a:pt x="0" y="136"/>
                    <a:pt x="1" y="138"/>
                    <a:pt x="2" y="140"/>
                  </a:cubicBezTo>
                  <a:cubicBezTo>
                    <a:pt x="2" y="141"/>
                    <a:pt x="3" y="141"/>
                    <a:pt x="3" y="142"/>
                  </a:cubicBezTo>
                  <a:cubicBezTo>
                    <a:pt x="3" y="143"/>
                    <a:pt x="4" y="143"/>
                    <a:pt x="4" y="144"/>
                  </a:cubicBezTo>
                  <a:cubicBezTo>
                    <a:pt x="5" y="146"/>
                    <a:pt x="5" y="148"/>
                    <a:pt x="9" y="148"/>
                  </a:cubicBezTo>
                  <a:cubicBezTo>
                    <a:pt x="9" y="148"/>
                    <a:pt x="9" y="148"/>
                    <a:pt x="10" y="148"/>
                  </a:cubicBezTo>
                  <a:cubicBezTo>
                    <a:pt x="11" y="148"/>
                    <a:pt x="11" y="148"/>
                    <a:pt x="12" y="148"/>
                  </a:cubicBezTo>
                  <a:cubicBezTo>
                    <a:pt x="12" y="148"/>
                    <a:pt x="12" y="148"/>
                    <a:pt x="12" y="148"/>
                  </a:cubicBezTo>
                  <a:cubicBezTo>
                    <a:pt x="13" y="148"/>
                    <a:pt x="14" y="149"/>
                    <a:pt x="15" y="150"/>
                  </a:cubicBezTo>
                  <a:cubicBezTo>
                    <a:pt x="16" y="151"/>
                    <a:pt x="17" y="154"/>
                    <a:pt x="18" y="156"/>
                  </a:cubicBezTo>
                  <a:cubicBezTo>
                    <a:pt x="21" y="161"/>
                    <a:pt x="24" y="165"/>
                    <a:pt x="27" y="166"/>
                  </a:cubicBezTo>
                  <a:cubicBezTo>
                    <a:pt x="27" y="166"/>
                    <a:pt x="27" y="166"/>
                    <a:pt x="27" y="166"/>
                  </a:cubicBezTo>
                  <a:cubicBezTo>
                    <a:pt x="30" y="166"/>
                    <a:pt x="33" y="164"/>
                    <a:pt x="36" y="163"/>
                  </a:cubicBezTo>
                  <a:cubicBezTo>
                    <a:pt x="38" y="162"/>
                    <a:pt x="41" y="161"/>
                    <a:pt x="44" y="161"/>
                  </a:cubicBezTo>
                  <a:cubicBezTo>
                    <a:pt x="46" y="161"/>
                    <a:pt x="48" y="163"/>
                    <a:pt x="50" y="165"/>
                  </a:cubicBezTo>
                  <a:cubicBezTo>
                    <a:pt x="56" y="174"/>
                    <a:pt x="53" y="186"/>
                    <a:pt x="49" y="194"/>
                  </a:cubicBezTo>
                  <a:cubicBezTo>
                    <a:pt x="49" y="195"/>
                    <a:pt x="48" y="197"/>
                    <a:pt x="48" y="198"/>
                  </a:cubicBezTo>
                  <a:cubicBezTo>
                    <a:pt x="48" y="200"/>
                    <a:pt x="47" y="202"/>
                    <a:pt x="46" y="203"/>
                  </a:cubicBezTo>
                  <a:cubicBezTo>
                    <a:pt x="46" y="204"/>
                    <a:pt x="45" y="205"/>
                    <a:pt x="45" y="205"/>
                  </a:cubicBezTo>
                  <a:cubicBezTo>
                    <a:pt x="43" y="208"/>
                    <a:pt x="43" y="209"/>
                    <a:pt x="45" y="212"/>
                  </a:cubicBezTo>
                  <a:cubicBezTo>
                    <a:pt x="45" y="213"/>
                    <a:pt x="46" y="214"/>
                    <a:pt x="46" y="214"/>
                  </a:cubicBezTo>
                  <a:cubicBezTo>
                    <a:pt x="47" y="215"/>
                    <a:pt x="47" y="216"/>
                    <a:pt x="48" y="218"/>
                  </a:cubicBezTo>
                  <a:cubicBezTo>
                    <a:pt x="48" y="219"/>
                    <a:pt x="48" y="219"/>
                    <a:pt x="48" y="220"/>
                  </a:cubicBezTo>
                  <a:cubicBezTo>
                    <a:pt x="48" y="221"/>
                    <a:pt x="48" y="222"/>
                    <a:pt x="48" y="223"/>
                  </a:cubicBezTo>
                  <a:cubicBezTo>
                    <a:pt x="50" y="228"/>
                    <a:pt x="54" y="231"/>
                    <a:pt x="58" y="234"/>
                  </a:cubicBezTo>
                  <a:cubicBezTo>
                    <a:pt x="59" y="235"/>
                    <a:pt x="60" y="236"/>
                    <a:pt x="61" y="237"/>
                  </a:cubicBezTo>
                  <a:cubicBezTo>
                    <a:pt x="65" y="240"/>
                    <a:pt x="64" y="241"/>
                    <a:pt x="64" y="243"/>
                  </a:cubicBezTo>
                  <a:cubicBezTo>
                    <a:pt x="64" y="244"/>
                    <a:pt x="64" y="245"/>
                    <a:pt x="64" y="247"/>
                  </a:cubicBezTo>
                  <a:cubicBezTo>
                    <a:pt x="64" y="249"/>
                    <a:pt x="64" y="250"/>
                    <a:pt x="65" y="251"/>
                  </a:cubicBezTo>
                  <a:cubicBezTo>
                    <a:pt x="66" y="251"/>
                    <a:pt x="66" y="251"/>
                    <a:pt x="67" y="251"/>
                  </a:cubicBezTo>
                  <a:cubicBezTo>
                    <a:pt x="68" y="251"/>
                    <a:pt x="69" y="251"/>
                    <a:pt x="70" y="251"/>
                  </a:cubicBezTo>
                  <a:cubicBezTo>
                    <a:pt x="71" y="251"/>
                    <a:pt x="71" y="251"/>
                    <a:pt x="71" y="251"/>
                  </a:cubicBezTo>
                  <a:cubicBezTo>
                    <a:pt x="71" y="249"/>
                    <a:pt x="71" y="249"/>
                    <a:pt x="71" y="249"/>
                  </a:cubicBezTo>
                  <a:cubicBezTo>
                    <a:pt x="71" y="245"/>
                    <a:pt x="71" y="242"/>
                    <a:pt x="70" y="239"/>
                  </a:cubicBezTo>
                  <a:cubicBezTo>
                    <a:pt x="69" y="237"/>
                    <a:pt x="69" y="236"/>
                    <a:pt x="68" y="234"/>
                  </a:cubicBezTo>
                  <a:cubicBezTo>
                    <a:pt x="68" y="231"/>
                    <a:pt x="69" y="228"/>
                    <a:pt x="71" y="225"/>
                  </a:cubicBezTo>
                  <a:cubicBezTo>
                    <a:pt x="71" y="225"/>
                    <a:pt x="72" y="223"/>
                    <a:pt x="72" y="222"/>
                  </a:cubicBezTo>
                  <a:cubicBezTo>
                    <a:pt x="74" y="219"/>
                    <a:pt x="76" y="219"/>
                    <a:pt x="78" y="218"/>
                  </a:cubicBezTo>
                  <a:cubicBezTo>
                    <a:pt x="79" y="218"/>
                    <a:pt x="81" y="218"/>
                    <a:pt x="83" y="217"/>
                  </a:cubicBezTo>
                  <a:cubicBezTo>
                    <a:pt x="87" y="216"/>
                    <a:pt x="88" y="212"/>
                    <a:pt x="89" y="206"/>
                  </a:cubicBezTo>
                  <a:cubicBezTo>
                    <a:pt x="89" y="204"/>
                    <a:pt x="89" y="202"/>
                    <a:pt x="88" y="199"/>
                  </a:cubicBezTo>
                  <a:close/>
                </a:path>
              </a:pathLst>
            </a:custGeom>
            <a:solidFill>
              <a:schemeClr val="accent5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2" name="Freeform 55"/>
            <p:cNvSpPr>
              <a:spLocks/>
            </p:cNvSpPr>
            <p:nvPr/>
          </p:nvSpPr>
          <p:spPr bwMode="auto">
            <a:xfrm>
              <a:off x="9521088" y="4252292"/>
              <a:ext cx="919603" cy="806812"/>
            </a:xfrm>
            <a:custGeom>
              <a:avLst/>
              <a:gdLst>
                <a:gd name="T0" fmla="*/ 329 w 341"/>
                <a:gd name="T1" fmla="*/ 59 h 325"/>
                <a:gd name="T2" fmla="*/ 322 w 341"/>
                <a:gd name="T3" fmla="*/ 42 h 325"/>
                <a:gd name="T4" fmla="*/ 309 w 341"/>
                <a:gd name="T5" fmla="*/ 35 h 325"/>
                <a:gd name="T6" fmla="*/ 296 w 341"/>
                <a:gd name="T7" fmla="*/ 29 h 325"/>
                <a:gd name="T8" fmla="*/ 292 w 341"/>
                <a:gd name="T9" fmla="*/ 27 h 325"/>
                <a:gd name="T10" fmla="*/ 279 w 341"/>
                <a:gd name="T11" fmla="*/ 18 h 325"/>
                <a:gd name="T12" fmla="*/ 265 w 341"/>
                <a:gd name="T13" fmla="*/ 15 h 325"/>
                <a:gd name="T14" fmla="*/ 254 w 341"/>
                <a:gd name="T15" fmla="*/ 8 h 325"/>
                <a:gd name="T16" fmla="*/ 252 w 341"/>
                <a:gd name="T17" fmla="*/ 0 h 325"/>
                <a:gd name="T18" fmla="*/ 187 w 341"/>
                <a:gd name="T19" fmla="*/ 35 h 325"/>
                <a:gd name="T20" fmla="*/ 195 w 341"/>
                <a:gd name="T21" fmla="*/ 53 h 325"/>
                <a:gd name="T22" fmla="*/ 189 w 341"/>
                <a:gd name="T23" fmla="*/ 95 h 325"/>
                <a:gd name="T24" fmla="*/ 201 w 341"/>
                <a:gd name="T25" fmla="*/ 129 h 325"/>
                <a:gd name="T26" fmla="*/ 218 w 341"/>
                <a:gd name="T27" fmla="*/ 134 h 325"/>
                <a:gd name="T28" fmla="*/ 227 w 341"/>
                <a:gd name="T29" fmla="*/ 157 h 325"/>
                <a:gd name="T30" fmla="*/ 219 w 341"/>
                <a:gd name="T31" fmla="*/ 165 h 325"/>
                <a:gd name="T32" fmla="*/ 203 w 341"/>
                <a:gd name="T33" fmla="*/ 169 h 325"/>
                <a:gd name="T34" fmla="*/ 186 w 341"/>
                <a:gd name="T35" fmla="*/ 141 h 325"/>
                <a:gd name="T36" fmla="*/ 170 w 341"/>
                <a:gd name="T37" fmla="*/ 133 h 325"/>
                <a:gd name="T38" fmla="*/ 162 w 341"/>
                <a:gd name="T39" fmla="*/ 131 h 325"/>
                <a:gd name="T40" fmla="*/ 153 w 341"/>
                <a:gd name="T41" fmla="*/ 118 h 325"/>
                <a:gd name="T42" fmla="*/ 145 w 341"/>
                <a:gd name="T43" fmla="*/ 117 h 325"/>
                <a:gd name="T44" fmla="*/ 109 w 341"/>
                <a:gd name="T45" fmla="*/ 117 h 325"/>
                <a:gd name="T46" fmla="*/ 97 w 341"/>
                <a:gd name="T47" fmla="*/ 98 h 325"/>
                <a:gd name="T48" fmla="*/ 76 w 341"/>
                <a:gd name="T49" fmla="*/ 105 h 325"/>
                <a:gd name="T50" fmla="*/ 68 w 341"/>
                <a:gd name="T51" fmla="*/ 92 h 325"/>
                <a:gd name="T52" fmla="*/ 59 w 341"/>
                <a:gd name="T53" fmla="*/ 91 h 325"/>
                <a:gd name="T54" fmla="*/ 58 w 341"/>
                <a:gd name="T55" fmla="*/ 110 h 325"/>
                <a:gd name="T56" fmla="*/ 59 w 341"/>
                <a:gd name="T57" fmla="*/ 133 h 325"/>
                <a:gd name="T58" fmla="*/ 58 w 341"/>
                <a:gd name="T59" fmla="*/ 156 h 325"/>
                <a:gd name="T60" fmla="*/ 0 w 341"/>
                <a:gd name="T61" fmla="*/ 262 h 325"/>
                <a:gd name="T62" fmla="*/ 40 w 341"/>
                <a:gd name="T63" fmla="*/ 308 h 325"/>
                <a:gd name="T64" fmla="*/ 59 w 341"/>
                <a:gd name="T65" fmla="*/ 306 h 325"/>
                <a:gd name="T66" fmla="*/ 76 w 341"/>
                <a:gd name="T67" fmla="*/ 306 h 325"/>
                <a:gd name="T68" fmla="*/ 83 w 341"/>
                <a:gd name="T69" fmla="*/ 308 h 325"/>
                <a:gd name="T70" fmla="*/ 91 w 341"/>
                <a:gd name="T71" fmla="*/ 313 h 325"/>
                <a:gd name="T72" fmla="*/ 101 w 341"/>
                <a:gd name="T73" fmla="*/ 318 h 325"/>
                <a:gd name="T74" fmla="*/ 109 w 341"/>
                <a:gd name="T75" fmla="*/ 319 h 325"/>
                <a:gd name="T76" fmla="*/ 128 w 341"/>
                <a:gd name="T77" fmla="*/ 322 h 325"/>
                <a:gd name="T78" fmla="*/ 142 w 341"/>
                <a:gd name="T79" fmla="*/ 321 h 325"/>
                <a:gd name="T80" fmla="*/ 162 w 341"/>
                <a:gd name="T81" fmla="*/ 296 h 325"/>
                <a:gd name="T82" fmla="*/ 177 w 341"/>
                <a:gd name="T83" fmla="*/ 282 h 325"/>
                <a:gd name="T84" fmla="*/ 202 w 341"/>
                <a:gd name="T85" fmla="*/ 255 h 325"/>
                <a:gd name="T86" fmla="*/ 224 w 341"/>
                <a:gd name="T87" fmla="*/ 245 h 325"/>
                <a:gd name="T88" fmla="*/ 237 w 341"/>
                <a:gd name="T89" fmla="*/ 244 h 325"/>
                <a:gd name="T90" fmla="*/ 237 w 341"/>
                <a:gd name="T91" fmla="*/ 224 h 325"/>
                <a:gd name="T92" fmla="*/ 314 w 341"/>
                <a:gd name="T93" fmla="*/ 187 h 325"/>
                <a:gd name="T94" fmla="*/ 317 w 341"/>
                <a:gd name="T95" fmla="*/ 169 h 325"/>
                <a:gd name="T96" fmla="*/ 336 w 341"/>
                <a:gd name="T97" fmla="*/ 136 h 325"/>
                <a:gd name="T98" fmla="*/ 329 w 341"/>
                <a:gd name="T99" fmla="*/ 111 h 325"/>
                <a:gd name="T100" fmla="*/ 329 w 341"/>
                <a:gd name="T101" fmla="*/ 91 h 325"/>
                <a:gd name="T102" fmla="*/ 341 w 341"/>
                <a:gd name="T103" fmla="*/ 75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1" h="325">
                  <a:moveTo>
                    <a:pt x="339" y="74"/>
                  </a:moveTo>
                  <a:cubicBezTo>
                    <a:pt x="337" y="73"/>
                    <a:pt x="337" y="71"/>
                    <a:pt x="337" y="69"/>
                  </a:cubicBezTo>
                  <a:cubicBezTo>
                    <a:pt x="337" y="68"/>
                    <a:pt x="337" y="66"/>
                    <a:pt x="336" y="65"/>
                  </a:cubicBezTo>
                  <a:cubicBezTo>
                    <a:pt x="335" y="64"/>
                    <a:pt x="334" y="63"/>
                    <a:pt x="333" y="63"/>
                  </a:cubicBezTo>
                  <a:cubicBezTo>
                    <a:pt x="331" y="63"/>
                    <a:pt x="329" y="62"/>
                    <a:pt x="329" y="59"/>
                  </a:cubicBezTo>
                  <a:cubicBezTo>
                    <a:pt x="329" y="57"/>
                    <a:pt x="330" y="56"/>
                    <a:pt x="330" y="56"/>
                  </a:cubicBezTo>
                  <a:cubicBezTo>
                    <a:pt x="331" y="54"/>
                    <a:pt x="330" y="53"/>
                    <a:pt x="329" y="51"/>
                  </a:cubicBezTo>
                  <a:cubicBezTo>
                    <a:pt x="328" y="50"/>
                    <a:pt x="327" y="49"/>
                    <a:pt x="327" y="48"/>
                  </a:cubicBezTo>
                  <a:cubicBezTo>
                    <a:pt x="325" y="47"/>
                    <a:pt x="324" y="45"/>
                    <a:pt x="323" y="43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2" y="42"/>
                    <a:pt x="321" y="41"/>
                    <a:pt x="321" y="40"/>
                  </a:cubicBezTo>
                  <a:cubicBezTo>
                    <a:pt x="321" y="40"/>
                    <a:pt x="320" y="39"/>
                    <a:pt x="320" y="38"/>
                  </a:cubicBezTo>
                  <a:cubicBezTo>
                    <a:pt x="318" y="37"/>
                    <a:pt x="316" y="37"/>
                    <a:pt x="314" y="37"/>
                  </a:cubicBezTo>
                  <a:cubicBezTo>
                    <a:pt x="313" y="37"/>
                    <a:pt x="311" y="36"/>
                    <a:pt x="309" y="35"/>
                  </a:cubicBezTo>
                  <a:cubicBezTo>
                    <a:pt x="309" y="35"/>
                    <a:pt x="308" y="34"/>
                    <a:pt x="308" y="34"/>
                  </a:cubicBezTo>
                  <a:cubicBezTo>
                    <a:pt x="307" y="33"/>
                    <a:pt x="306" y="33"/>
                    <a:pt x="305" y="32"/>
                  </a:cubicBezTo>
                  <a:cubicBezTo>
                    <a:pt x="304" y="32"/>
                    <a:pt x="304" y="32"/>
                    <a:pt x="303" y="31"/>
                  </a:cubicBezTo>
                  <a:cubicBezTo>
                    <a:pt x="302" y="31"/>
                    <a:pt x="301" y="31"/>
                    <a:pt x="301" y="31"/>
                  </a:cubicBezTo>
                  <a:cubicBezTo>
                    <a:pt x="299" y="30"/>
                    <a:pt x="298" y="29"/>
                    <a:pt x="296" y="29"/>
                  </a:cubicBezTo>
                  <a:cubicBezTo>
                    <a:pt x="295" y="28"/>
                    <a:pt x="295" y="28"/>
                    <a:pt x="295" y="28"/>
                  </a:cubicBezTo>
                  <a:cubicBezTo>
                    <a:pt x="294" y="28"/>
                    <a:pt x="294" y="28"/>
                    <a:pt x="294" y="28"/>
                  </a:cubicBezTo>
                  <a:cubicBezTo>
                    <a:pt x="294" y="28"/>
                    <a:pt x="294" y="28"/>
                    <a:pt x="294" y="28"/>
                  </a:cubicBezTo>
                  <a:cubicBezTo>
                    <a:pt x="293" y="28"/>
                    <a:pt x="293" y="28"/>
                    <a:pt x="293" y="28"/>
                  </a:cubicBezTo>
                  <a:cubicBezTo>
                    <a:pt x="292" y="28"/>
                    <a:pt x="292" y="27"/>
                    <a:pt x="292" y="27"/>
                  </a:cubicBezTo>
                  <a:cubicBezTo>
                    <a:pt x="292" y="26"/>
                    <a:pt x="292" y="26"/>
                    <a:pt x="292" y="26"/>
                  </a:cubicBezTo>
                  <a:cubicBezTo>
                    <a:pt x="291" y="26"/>
                    <a:pt x="291" y="26"/>
                    <a:pt x="291" y="26"/>
                  </a:cubicBezTo>
                  <a:cubicBezTo>
                    <a:pt x="290" y="25"/>
                    <a:pt x="289" y="25"/>
                    <a:pt x="287" y="25"/>
                  </a:cubicBezTo>
                  <a:cubicBezTo>
                    <a:pt x="286" y="24"/>
                    <a:pt x="284" y="24"/>
                    <a:pt x="282" y="23"/>
                  </a:cubicBezTo>
                  <a:cubicBezTo>
                    <a:pt x="281" y="22"/>
                    <a:pt x="280" y="20"/>
                    <a:pt x="279" y="18"/>
                  </a:cubicBezTo>
                  <a:cubicBezTo>
                    <a:pt x="278" y="17"/>
                    <a:pt x="277" y="15"/>
                    <a:pt x="276" y="14"/>
                  </a:cubicBezTo>
                  <a:cubicBezTo>
                    <a:pt x="274" y="13"/>
                    <a:pt x="272" y="13"/>
                    <a:pt x="269" y="13"/>
                  </a:cubicBezTo>
                  <a:cubicBezTo>
                    <a:pt x="267" y="13"/>
                    <a:pt x="267" y="13"/>
                    <a:pt x="267" y="13"/>
                  </a:cubicBezTo>
                  <a:cubicBezTo>
                    <a:pt x="265" y="13"/>
                    <a:pt x="265" y="13"/>
                    <a:pt x="265" y="13"/>
                  </a:cubicBezTo>
                  <a:cubicBezTo>
                    <a:pt x="265" y="13"/>
                    <a:pt x="265" y="15"/>
                    <a:pt x="265" y="15"/>
                  </a:cubicBezTo>
                  <a:cubicBezTo>
                    <a:pt x="265" y="15"/>
                    <a:pt x="265" y="15"/>
                    <a:pt x="265" y="15"/>
                  </a:cubicBezTo>
                  <a:cubicBezTo>
                    <a:pt x="263" y="15"/>
                    <a:pt x="261" y="15"/>
                    <a:pt x="260" y="13"/>
                  </a:cubicBezTo>
                  <a:cubicBezTo>
                    <a:pt x="259" y="13"/>
                    <a:pt x="259" y="12"/>
                    <a:pt x="259" y="11"/>
                  </a:cubicBezTo>
                  <a:cubicBezTo>
                    <a:pt x="258" y="10"/>
                    <a:pt x="257" y="9"/>
                    <a:pt x="256" y="8"/>
                  </a:cubicBezTo>
                  <a:cubicBezTo>
                    <a:pt x="255" y="8"/>
                    <a:pt x="255" y="8"/>
                    <a:pt x="254" y="8"/>
                  </a:cubicBezTo>
                  <a:cubicBezTo>
                    <a:pt x="253" y="8"/>
                    <a:pt x="252" y="8"/>
                    <a:pt x="252" y="8"/>
                  </a:cubicBezTo>
                  <a:cubicBezTo>
                    <a:pt x="251" y="8"/>
                    <a:pt x="251" y="8"/>
                    <a:pt x="251" y="8"/>
                  </a:cubicBezTo>
                  <a:cubicBezTo>
                    <a:pt x="250" y="8"/>
                    <a:pt x="250" y="8"/>
                    <a:pt x="249" y="7"/>
                  </a:cubicBezTo>
                  <a:cubicBezTo>
                    <a:pt x="249" y="7"/>
                    <a:pt x="250" y="5"/>
                    <a:pt x="250" y="4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03" y="9"/>
                    <a:pt x="203" y="9"/>
                    <a:pt x="203" y="9"/>
                  </a:cubicBezTo>
                  <a:cubicBezTo>
                    <a:pt x="203" y="10"/>
                    <a:pt x="203" y="10"/>
                    <a:pt x="203" y="10"/>
                  </a:cubicBezTo>
                  <a:cubicBezTo>
                    <a:pt x="203" y="14"/>
                    <a:pt x="203" y="17"/>
                    <a:pt x="201" y="20"/>
                  </a:cubicBezTo>
                  <a:cubicBezTo>
                    <a:pt x="198" y="25"/>
                    <a:pt x="195" y="29"/>
                    <a:pt x="189" y="33"/>
                  </a:cubicBezTo>
                  <a:cubicBezTo>
                    <a:pt x="188" y="33"/>
                    <a:pt x="188" y="34"/>
                    <a:pt x="187" y="35"/>
                  </a:cubicBezTo>
                  <a:cubicBezTo>
                    <a:pt x="187" y="36"/>
                    <a:pt x="187" y="36"/>
                    <a:pt x="187" y="36"/>
                  </a:cubicBezTo>
                  <a:cubicBezTo>
                    <a:pt x="188" y="37"/>
                    <a:pt x="188" y="37"/>
                    <a:pt x="188" y="37"/>
                  </a:cubicBezTo>
                  <a:cubicBezTo>
                    <a:pt x="188" y="37"/>
                    <a:pt x="188" y="37"/>
                    <a:pt x="189" y="38"/>
                  </a:cubicBezTo>
                  <a:cubicBezTo>
                    <a:pt x="189" y="38"/>
                    <a:pt x="190" y="39"/>
                    <a:pt x="190" y="39"/>
                  </a:cubicBezTo>
                  <a:cubicBezTo>
                    <a:pt x="192" y="43"/>
                    <a:pt x="195" y="48"/>
                    <a:pt x="195" y="53"/>
                  </a:cubicBezTo>
                  <a:cubicBezTo>
                    <a:pt x="195" y="55"/>
                    <a:pt x="194" y="57"/>
                    <a:pt x="194" y="59"/>
                  </a:cubicBezTo>
                  <a:cubicBezTo>
                    <a:pt x="193" y="62"/>
                    <a:pt x="192" y="65"/>
                    <a:pt x="193" y="68"/>
                  </a:cubicBezTo>
                  <a:cubicBezTo>
                    <a:pt x="193" y="70"/>
                    <a:pt x="193" y="72"/>
                    <a:pt x="194" y="74"/>
                  </a:cubicBezTo>
                  <a:cubicBezTo>
                    <a:pt x="194" y="78"/>
                    <a:pt x="195" y="81"/>
                    <a:pt x="192" y="86"/>
                  </a:cubicBezTo>
                  <a:cubicBezTo>
                    <a:pt x="190" y="89"/>
                    <a:pt x="190" y="91"/>
                    <a:pt x="189" y="95"/>
                  </a:cubicBezTo>
                  <a:cubicBezTo>
                    <a:pt x="189" y="97"/>
                    <a:pt x="188" y="99"/>
                    <a:pt x="187" y="101"/>
                  </a:cubicBezTo>
                  <a:cubicBezTo>
                    <a:pt x="187" y="102"/>
                    <a:pt x="186" y="102"/>
                    <a:pt x="186" y="103"/>
                  </a:cubicBezTo>
                  <a:cubicBezTo>
                    <a:pt x="184" y="107"/>
                    <a:pt x="186" y="116"/>
                    <a:pt x="188" y="119"/>
                  </a:cubicBezTo>
                  <a:cubicBezTo>
                    <a:pt x="190" y="121"/>
                    <a:pt x="192" y="122"/>
                    <a:pt x="194" y="123"/>
                  </a:cubicBezTo>
                  <a:cubicBezTo>
                    <a:pt x="197" y="125"/>
                    <a:pt x="199" y="126"/>
                    <a:pt x="201" y="129"/>
                  </a:cubicBezTo>
                  <a:cubicBezTo>
                    <a:pt x="202" y="130"/>
                    <a:pt x="202" y="131"/>
                    <a:pt x="203" y="132"/>
                  </a:cubicBezTo>
                  <a:cubicBezTo>
                    <a:pt x="203" y="134"/>
                    <a:pt x="204" y="135"/>
                    <a:pt x="205" y="136"/>
                  </a:cubicBezTo>
                  <a:cubicBezTo>
                    <a:pt x="207" y="138"/>
                    <a:pt x="212" y="139"/>
                    <a:pt x="214" y="139"/>
                  </a:cubicBezTo>
                  <a:cubicBezTo>
                    <a:pt x="217" y="139"/>
                    <a:pt x="217" y="137"/>
                    <a:pt x="218" y="136"/>
                  </a:cubicBezTo>
                  <a:cubicBezTo>
                    <a:pt x="218" y="135"/>
                    <a:pt x="218" y="134"/>
                    <a:pt x="218" y="134"/>
                  </a:cubicBezTo>
                  <a:cubicBezTo>
                    <a:pt x="219" y="132"/>
                    <a:pt x="221" y="132"/>
                    <a:pt x="223" y="132"/>
                  </a:cubicBezTo>
                  <a:cubicBezTo>
                    <a:pt x="223" y="132"/>
                    <a:pt x="224" y="132"/>
                    <a:pt x="224" y="132"/>
                  </a:cubicBezTo>
                  <a:cubicBezTo>
                    <a:pt x="226" y="132"/>
                    <a:pt x="226" y="134"/>
                    <a:pt x="226" y="136"/>
                  </a:cubicBezTo>
                  <a:cubicBezTo>
                    <a:pt x="226" y="136"/>
                    <a:pt x="226" y="137"/>
                    <a:pt x="226" y="137"/>
                  </a:cubicBezTo>
                  <a:cubicBezTo>
                    <a:pt x="226" y="144"/>
                    <a:pt x="227" y="151"/>
                    <a:pt x="227" y="157"/>
                  </a:cubicBezTo>
                  <a:cubicBezTo>
                    <a:pt x="227" y="157"/>
                    <a:pt x="227" y="158"/>
                    <a:pt x="227" y="159"/>
                  </a:cubicBezTo>
                  <a:cubicBezTo>
                    <a:pt x="227" y="161"/>
                    <a:pt x="228" y="164"/>
                    <a:pt x="226" y="165"/>
                  </a:cubicBezTo>
                  <a:cubicBezTo>
                    <a:pt x="226" y="166"/>
                    <a:pt x="225" y="166"/>
                    <a:pt x="224" y="166"/>
                  </a:cubicBezTo>
                  <a:cubicBezTo>
                    <a:pt x="223" y="166"/>
                    <a:pt x="222" y="166"/>
                    <a:pt x="221" y="166"/>
                  </a:cubicBezTo>
                  <a:cubicBezTo>
                    <a:pt x="221" y="166"/>
                    <a:pt x="220" y="165"/>
                    <a:pt x="219" y="165"/>
                  </a:cubicBezTo>
                  <a:cubicBezTo>
                    <a:pt x="219" y="165"/>
                    <a:pt x="219" y="165"/>
                    <a:pt x="219" y="165"/>
                  </a:cubicBezTo>
                  <a:cubicBezTo>
                    <a:pt x="215" y="166"/>
                    <a:pt x="213" y="169"/>
                    <a:pt x="213" y="170"/>
                  </a:cubicBezTo>
                  <a:cubicBezTo>
                    <a:pt x="212" y="170"/>
                    <a:pt x="211" y="170"/>
                    <a:pt x="210" y="170"/>
                  </a:cubicBezTo>
                  <a:cubicBezTo>
                    <a:pt x="208" y="170"/>
                    <a:pt x="208" y="170"/>
                    <a:pt x="208" y="170"/>
                  </a:cubicBezTo>
                  <a:cubicBezTo>
                    <a:pt x="206" y="170"/>
                    <a:pt x="204" y="170"/>
                    <a:pt x="203" y="169"/>
                  </a:cubicBezTo>
                  <a:cubicBezTo>
                    <a:pt x="202" y="167"/>
                    <a:pt x="202" y="165"/>
                    <a:pt x="201" y="163"/>
                  </a:cubicBezTo>
                  <a:cubicBezTo>
                    <a:pt x="201" y="161"/>
                    <a:pt x="201" y="160"/>
                    <a:pt x="200" y="159"/>
                  </a:cubicBezTo>
                  <a:cubicBezTo>
                    <a:pt x="199" y="156"/>
                    <a:pt x="197" y="154"/>
                    <a:pt x="194" y="153"/>
                  </a:cubicBezTo>
                  <a:cubicBezTo>
                    <a:pt x="191" y="151"/>
                    <a:pt x="191" y="150"/>
                    <a:pt x="190" y="146"/>
                  </a:cubicBezTo>
                  <a:cubicBezTo>
                    <a:pt x="189" y="143"/>
                    <a:pt x="189" y="142"/>
                    <a:pt x="186" y="141"/>
                  </a:cubicBezTo>
                  <a:cubicBezTo>
                    <a:pt x="186" y="140"/>
                    <a:pt x="185" y="140"/>
                    <a:pt x="185" y="140"/>
                  </a:cubicBezTo>
                  <a:cubicBezTo>
                    <a:pt x="184" y="139"/>
                    <a:pt x="183" y="139"/>
                    <a:pt x="182" y="138"/>
                  </a:cubicBezTo>
                  <a:cubicBezTo>
                    <a:pt x="181" y="137"/>
                    <a:pt x="180" y="136"/>
                    <a:pt x="177" y="136"/>
                  </a:cubicBezTo>
                  <a:cubicBezTo>
                    <a:pt x="175" y="136"/>
                    <a:pt x="174" y="135"/>
                    <a:pt x="173" y="134"/>
                  </a:cubicBezTo>
                  <a:cubicBezTo>
                    <a:pt x="172" y="134"/>
                    <a:pt x="171" y="133"/>
                    <a:pt x="170" y="133"/>
                  </a:cubicBezTo>
                  <a:cubicBezTo>
                    <a:pt x="169" y="133"/>
                    <a:pt x="169" y="133"/>
                    <a:pt x="169" y="133"/>
                  </a:cubicBezTo>
                  <a:cubicBezTo>
                    <a:pt x="168" y="133"/>
                    <a:pt x="168" y="133"/>
                    <a:pt x="167" y="134"/>
                  </a:cubicBezTo>
                  <a:cubicBezTo>
                    <a:pt x="167" y="134"/>
                    <a:pt x="167" y="134"/>
                    <a:pt x="167" y="134"/>
                  </a:cubicBezTo>
                  <a:cubicBezTo>
                    <a:pt x="166" y="134"/>
                    <a:pt x="166" y="134"/>
                    <a:pt x="166" y="134"/>
                  </a:cubicBezTo>
                  <a:cubicBezTo>
                    <a:pt x="165" y="133"/>
                    <a:pt x="162" y="132"/>
                    <a:pt x="162" y="131"/>
                  </a:cubicBezTo>
                  <a:cubicBezTo>
                    <a:pt x="161" y="130"/>
                    <a:pt x="161" y="128"/>
                    <a:pt x="160" y="127"/>
                  </a:cubicBezTo>
                  <a:cubicBezTo>
                    <a:pt x="160" y="125"/>
                    <a:pt x="160" y="124"/>
                    <a:pt x="159" y="123"/>
                  </a:cubicBezTo>
                  <a:cubicBezTo>
                    <a:pt x="158" y="121"/>
                    <a:pt x="156" y="120"/>
                    <a:pt x="154" y="119"/>
                  </a:cubicBezTo>
                  <a:cubicBezTo>
                    <a:pt x="154" y="119"/>
                    <a:pt x="153" y="118"/>
                    <a:pt x="153" y="118"/>
                  </a:cubicBezTo>
                  <a:cubicBezTo>
                    <a:pt x="153" y="118"/>
                    <a:pt x="153" y="118"/>
                    <a:pt x="153" y="118"/>
                  </a:cubicBezTo>
                  <a:cubicBezTo>
                    <a:pt x="154" y="114"/>
                    <a:pt x="154" y="112"/>
                    <a:pt x="153" y="111"/>
                  </a:cubicBezTo>
                  <a:cubicBezTo>
                    <a:pt x="152" y="111"/>
                    <a:pt x="151" y="110"/>
                    <a:pt x="151" y="110"/>
                  </a:cubicBezTo>
                  <a:cubicBezTo>
                    <a:pt x="150" y="110"/>
                    <a:pt x="150" y="110"/>
                    <a:pt x="150" y="110"/>
                  </a:cubicBezTo>
                  <a:cubicBezTo>
                    <a:pt x="148" y="111"/>
                    <a:pt x="147" y="113"/>
                    <a:pt x="146" y="116"/>
                  </a:cubicBezTo>
                  <a:cubicBezTo>
                    <a:pt x="146" y="116"/>
                    <a:pt x="145" y="117"/>
                    <a:pt x="145" y="117"/>
                  </a:cubicBezTo>
                  <a:cubicBezTo>
                    <a:pt x="144" y="120"/>
                    <a:pt x="141" y="124"/>
                    <a:pt x="136" y="124"/>
                  </a:cubicBezTo>
                  <a:cubicBezTo>
                    <a:pt x="135" y="124"/>
                    <a:pt x="134" y="124"/>
                    <a:pt x="132" y="123"/>
                  </a:cubicBezTo>
                  <a:cubicBezTo>
                    <a:pt x="130" y="122"/>
                    <a:pt x="128" y="122"/>
                    <a:pt x="125" y="122"/>
                  </a:cubicBezTo>
                  <a:cubicBezTo>
                    <a:pt x="122" y="122"/>
                    <a:pt x="119" y="121"/>
                    <a:pt x="116" y="120"/>
                  </a:cubicBezTo>
                  <a:cubicBezTo>
                    <a:pt x="114" y="118"/>
                    <a:pt x="112" y="118"/>
                    <a:pt x="109" y="117"/>
                  </a:cubicBezTo>
                  <a:cubicBezTo>
                    <a:pt x="108" y="117"/>
                    <a:pt x="108" y="117"/>
                    <a:pt x="108" y="117"/>
                  </a:cubicBezTo>
                  <a:cubicBezTo>
                    <a:pt x="106" y="116"/>
                    <a:pt x="103" y="116"/>
                    <a:pt x="101" y="114"/>
                  </a:cubicBezTo>
                  <a:cubicBezTo>
                    <a:pt x="97" y="111"/>
                    <a:pt x="97" y="107"/>
                    <a:pt x="98" y="102"/>
                  </a:cubicBezTo>
                  <a:cubicBezTo>
                    <a:pt x="98" y="100"/>
                    <a:pt x="98" y="100"/>
                    <a:pt x="98" y="100"/>
                  </a:cubicBezTo>
                  <a:cubicBezTo>
                    <a:pt x="97" y="98"/>
                    <a:pt x="97" y="98"/>
                    <a:pt x="97" y="98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92" y="98"/>
                    <a:pt x="89" y="99"/>
                    <a:pt x="86" y="100"/>
                  </a:cubicBezTo>
                  <a:cubicBezTo>
                    <a:pt x="85" y="100"/>
                    <a:pt x="84" y="101"/>
                    <a:pt x="83" y="101"/>
                  </a:cubicBezTo>
                  <a:cubicBezTo>
                    <a:pt x="81" y="102"/>
                    <a:pt x="79" y="102"/>
                    <a:pt x="77" y="103"/>
                  </a:cubicBezTo>
                  <a:cubicBezTo>
                    <a:pt x="77" y="104"/>
                    <a:pt x="76" y="104"/>
                    <a:pt x="76" y="105"/>
                  </a:cubicBezTo>
                  <a:cubicBezTo>
                    <a:pt x="75" y="106"/>
                    <a:pt x="74" y="107"/>
                    <a:pt x="73" y="107"/>
                  </a:cubicBezTo>
                  <a:cubicBezTo>
                    <a:pt x="71" y="107"/>
                    <a:pt x="71" y="105"/>
                    <a:pt x="71" y="104"/>
                  </a:cubicBezTo>
                  <a:cubicBezTo>
                    <a:pt x="70" y="102"/>
                    <a:pt x="71" y="101"/>
                    <a:pt x="71" y="100"/>
                  </a:cubicBezTo>
                  <a:cubicBezTo>
                    <a:pt x="71" y="98"/>
                    <a:pt x="72" y="95"/>
                    <a:pt x="70" y="93"/>
                  </a:cubicBezTo>
                  <a:cubicBezTo>
                    <a:pt x="69" y="93"/>
                    <a:pt x="69" y="93"/>
                    <a:pt x="68" y="92"/>
                  </a:cubicBezTo>
                  <a:cubicBezTo>
                    <a:pt x="67" y="92"/>
                    <a:pt x="66" y="92"/>
                    <a:pt x="66" y="91"/>
                  </a:cubicBezTo>
                  <a:cubicBezTo>
                    <a:pt x="65" y="91"/>
                    <a:pt x="65" y="91"/>
                    <a:pt x="64" y="90"/>
                  </a:cubicBezTo>
                  <a:cubicBezTo>
                    <a:pt x="63" y="88"/>
                    <a:pt x="61" y="87"/>
                    <a:pt x="60" y="87"/>
                  </a:cubicBezTo>
                  <a:cubicBezTo>
                    <a:pt x="60" y="87"/>
                    <a:pt x="58" y="88"/>
                    <a:pt x="58" y="88"/>
                  </a:cubicBezTo>
                  <a:cubicBezTo>
                    <a:pt x="59" y="91"/>
                    <a:pt x="59" y="91"/>
                    <a:pt x="59" y="91"/>
                  </a:cubicBezTo>
                  <a:cubicBezTo>
                    <a:pt x="59" y="93"/>
                    <a:pt x="59" y="95"/>
                    <a:pt x="59" y="97"/>
                  </a:cubicBezTo>
                  <a:cubicBezTo>
                    <a:pt x="59" y="99"/>
                    <a:pt x="60" y="100"/>
                    <a:pt x="60" y="101"/>
                  </a:cubicBezTo>
                  <a:cubicBezTo>
                    <a:pt x="60" y="103"/>
                    <a:pt x="61" y="104"/>
                    <a:pt x="60" y="106"/>
                  </a:cubicBezTo>
                  <a:cubicBezTo>
                    <a:pt x="60" y="107"/>
                    <a:pt x="59" y="107"/>
                    <a:pt x="59" y="108"/>
                  </a:cubicBezTo>
                  <a:cubicBezTo>
                    <a:pt x="59" y="109"/>
                    <a:pt x="58" y="109"/>
                    <a:pt x="58" y="110"/>
                  </a:cubicBezTo>
                  <a:cubicBezTo>
                    <a:pt x="58" y="111"/>
                    <a:pt x="58" y="112"/>
                    <a:pt x="58" y="113"/>
                  </a:cubicBezTo>
                  <a:cubicBezTo>
                    <a:pt x="58" y="114"/>
                    <a:pt x="58" y="114"/>
                    <a:pt x="58" y="115"/>
                  </a:cubicBezTo>
                  <a:cubicBezTo>
                    <a:pt x="58" y="116"/>
                    <a:pt x="58" y="117"/>
                    <a:pt x="58" y="118"/>
                  </a:cubicBezTo>
                  <a:cubicBezTo>
                    <a:pt x="58" y="122"/>
                    <a:pt x="57" y="126"/>
                    <a:pt x="58" y="130"/>
                  </a:cubicBezTo>
                  <a:cubicBezTo>
                    <a:pt x="58" y="131"/>
                    <a:pt x="59" y="132"/>
                    <a:pt x="59" y="133"/>
                  </a:cubicBezTo>
                  <a:cubicBezTo>
                    <a:pt x="59" y="133"/>
                    <a:pt x="59" y="133"/>
                    <a:pt x="60" y="134"/>
                  </a:cubicBezTo>
                  <a:cubicBezTo>
                    <a:pt x="61" y="137"/>
                    <a:pt x="60" y="139"/>
                    <a:pt x="58" y="141"/>
                  </a:cubicBezTo>
                  <a:cubicBezTo>
                    <a:pt x="56" y="144"/>
                    <a:pt x="56" y="147"/>
                    <a:pt x="56" y="149"/>
                  </a:cubicBezTo>
                  <a:cubicBezTo>
                    <a:pt x="56" y="151"/>
                    <a:pt x="56" y="152"/>
                    <a:pt x="57" y="153"/>
                  </a:cubicBezTo>
                  <a:cubicBezTo>
                    <a:pt x="57" y="154"/>
                    <a:pt x="58" y="156"/>
                    <a:pt x="58" y="156"/>
                  </a:cubicBezTo>
                  <a:cubicBezTo>
                    <a:pt x="57" y="157"/>
                    <a:pt x="56" y="157"/>
                    <a:pt x="55" y="157"/>
                  </a:cubicBezTo>
                  <a:cubicBezTo>
                    <a:pt x="49" y="157"/>
                    <a:pt x="49" y="157"/>
                    <a:pt x="49" y="157"/>
                  </a:cubicBezTo>
                  <a:cubicBezTo>
                    <a:pt x="43" y="157"/>
                    <a:pt x="38" y="157"/>
                    <a:pt x="32" y="157"/>
                  </a:cubicBezTo>
                  <a:cubicBezTo>
                    <a:pt x="1" y="157"/>
                    <a:pt x="1" y="157"/>
                    <a:pt x="1" y="157"/>
                  </a:cubicBezTo>
                  <a:cubicBezTo>
                    <a:pt x="0" y="262"/>
                    <a:pt x="0" y="262"/>
                    <a:pt x="0" y="262"/>
                  </a:cubicBezTo>
                  <a:cubicBezTo>
                    <a:pt x="1" y="262"/>
                    <a:pt x="1" y="262"/>
                    <a:pt x="1" y="262"/>
                  </a:cubicBezTo>
                  <a:cubicBezTo>
                    <a:pt x="4" y="265"/>
                    <a:pt x="4" y="269"/>
                    <a:pt x="4" y="271"/>
                  </a:cubicBezTo>
                  <a:cubicBezTo>
                    <a:pt x="4" y="272"/>
                    <a:pt x="4" y="272"/>
                    <a:pt x="4" y="272"/>
                  </a:cubicBezTo>
                  <a:cubicBezTo>
                    <a:pt x="38" y="309"/>
                    <a:pt x="38" y="309"/>
                    <a:pt x="38" y="309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41" y="308"/>
                    <a:pt x="42" y="308"/>
                    <a:pt x="43" y="308"/>
                  </a:cubicBezTo>
                  <a:cubicBezTo>
                    <a:pt x="45" y="307"/>
                    <a:pt x="47" y="307"/>
                    <a:pt x="50" y="307"/>
                  </a:cubicBezTo>
                  <a:cubicBezTo>
                    <a:pt x="50" y="307"/>
                    <a:pt x="50" y="307"/>
                    <a:pt x="50" y="307"/>
                  </a:cubicBezTo>
                  <a:cubicBezTo>
                    <a:pt x="52" y="307"/>
                    <a:pt x="54" y="307"/>
                    <a:pt x="55" y="306"/>
                  </a:cubicBezTo>
                  <a:cubicBezTo>
                    <a:pt x="57" y="306"/>
                    <a:pt x="58" y="306"/>
                    <a:pt x="59" y="306"/>
                  </a:cubicBezTo>
                  <a:cubicBezTo>
                    <a:pt x="61" y="306"/>
                    <a:pt x="63" y="306"/>
                    <a:pt x="65" y="305"/>
                  </a:cubicBezTo>
                  <a:cubicBezTo>
                    <a:pt x="66" y="305"/>
                    <a:pt x="68" y="305"/>
                    <a:pt x="69" y="305"/>
                  </a:cubicBezTo>
                  <a:cubicBezTo>
                    <a:pt x="71" y="305"/>
                    <a:pt x="72" y="305"/>
                    <a:pt x="74" y="305"/>
                  </a:cubicBezTo>
                  <a:cubicBezTo>
                    <a:pt x="75" y="306"/>
                    <a:pt x="75" y="306"/>
                    <a:pt x="75" y="306"/>
                  </a:cubicBezTo>
                  <a:cubicBezTo>
                    <a:pt x="75" y="306"/>
                    <a:pt x="76" y="306"/>
                    <a:pt x="76" y="306"/>
                  </a:cubicBezTo>
                  <a:cubicBezTo>
                    <a:pt x="77" y="306"/>
                    <a:pt x="77" y="306"/>
                    <a:pt x="77" y="306"/>
                  </a:cubicBezTo>
                  <a:cubicBezTo>
                    <a:pt x="78" y="306"/>
                    <a:pt x="78" y="306"/>
                    <a:pt x="79" y="306"/>
                  </a:cubicBezTo>
                  <a:cubicBezTo>
                    <a:pt x="79" y="306"/>
                    <a:pt x="80" y="306"/>
                    <a:pt x="80" y="306"/>
                  </a:cubicBezTo>
                  <a:cubicBezTo>
                    <a:pt x="81" y="306"/>
                    <a:pt x="81" y="306"/>
                    <a:pt x="82" y="307"/>
                  </a:cubicBezTo>
                  <a:cubicBezTo>
                    <a:pt x="82" y="307"/>
                    <a:pt x="83" y="308"/>
                    <a:pt x="83" y="308"/>
                  </a:cubicBezTo>
                  <a:cubicBezTo>
                    <a:pt x="84" y="308"/>
                    <a:pt x="85" y="308"/>
                    <a:pt x="85" y="309"/>
                  </a:cubicBezTo>
                  <a:cubicBezTo>
                    <a:pt x="86" y="309"/>
                    <a:pt x="87" y="309"/>
                    <a:pt x="87" y="309"/>
                  </a:cubicBezTo>
                  <a:cubicBezTo>
                    <a:pt x="89" y="310"/>
                    <a:pt x="90" y="311"/>
                    <a:pt x="90" y="312"/>
                  </a:cubicBezTo>
                  <a:cubicBezTo>
                    <a:pt x="90" y="313"/>
                    <a:pt x="90" y="313"/>
                    <a:pt x="90" y="313"/>
                  </a:cubicBezTo>
                  <a:cubicBezTo>
                    <a:pt x="91" y="313"/>
                    <a:pt x="91" y="313"/>
                    <a:pt x="91" y="313"/>
                  </a:cubicBezTo>
                  <a:cubicBezTo>
                    <a:pt x="93" y="314"/>
                    <a:pt x="94" y="315"/>
                    <a:pt x="96" y="316"/>
                  </a:cubicBezTo>
                  <a:cubicBezTo>
                    <a:pt x="97" y="317"/>
                    <a:pt x="97" y="317"/>
                    <a:pt x="97" y="317"/>
                  </a:cubicBezTo>
                  <a:cubicBezTo>
                    <a:pt x="98" y="317"/>
                    <a:pt x="99" y="318"/>
                    <a:pt x="100" y="318"/>
                  </a:cubicBezTo>
                  <a:cubicBezTo>
                    <a:pt x="100" y="318"/>
                    <a:pt x="100" y="318"/>
                    <a:pt x="100" y="318"/>
                  </a:cubicBezTo>
                  <a:cubicBezTo>
                    <a:pt x="101" y="318"/>
                    <a:pt x="101" y="318"/>
                    <a:pt x="101" y="318"/>
                  </a:cubicBezTo>
                  <a:cubicBezTo>
                    <a:pt x="101" y="318"/>
                    <a:pt x="101" y="318"/>
                    <a:pt x="101" y="318"/>
                  </a:cubicBezTo>
                  <a:cubicBezTo>
                    <a:pt x="101" y="318"/>
                    <a:pt x="101" y="317"/>
                    <a:pt x="101" y="317"/>
                  </a:cubicBezTo>
                  <a:cubicBezTo>
                    <a:pt x="102" y="317"/>
                    <a:pt x="102" y="316"/>
                    <a:pt x="103" y="316"/>
                  </a:cubicBezTo>
                  <a:cubicBezTo>
                    <a:pt x="103" y="316"/>
                    <a:pt x="104" y="316"/>
                    <a:pt x="104" y="316"/>
                  </a:cubicBezTo>
                  <a:cubicBezTo>
                    <a:pt x="106" y="316"/>
                    <a:pt x="107" y="318"/>
                    <a:pt x="109" y="319"/>
                  </a:cubicBezTo>
                  <a:cubicBezTo>
                    <a:pt x="110" y="321"/>
                    <a:pt x="111" y="323"/>
                    <a:pt x="114" y="323"/>
                  </a:cubicBezTo>
                  <a:cubicBezTo>
                    <a:pt x="115" y="323"/>
                    <a:pt x="117" y="322"/>
                    <a:pt x="118" y="321"/>
                  </a:cubicBezTo>
                  <a:cubicBezTo>
                    <a:pt x="119" y="320"/>
                    <a:pt x="121" y="319"/>
                    <a:pt x="122" y="319"/>
                  </a:cubicBezTo>
                  <a:cubicBezTo>
                    <a:pt x="123" y="319"/>
                    <a:pt x="123" y="319"/>
                    <a:pt x="123" y="319"/>
                  </a:cubicBezTo>
                  <a:cubicBezTo>
                    <a:pt x="125" y="319"/>
                    <a:pt x="127" y="320"/>
                    <a:pt x="128" y="322"/>
                  </a:cubicBezTo>
                  <a:cubicBezTo>
                    <a:pt x="130" y="323"/>
                    <a:pt x="131" y="325"/>
                    <a:pt x="134" y="325"/>
                  </a:cubicBezTo>
                  <a:cubicBezTo>
                    <a:pt x="134" y="325"/>
                    <a:pt x="134" y="325"/>
                    <a:pt x="134" y="325"/>
                  </a:cubicBezTo>
                  <a:cubicBezTo>
                    <a:pt x="135" y="325"/>
                    <a:pt x="136" y="324"/>
                    <a:pt x="137" y="323"/>
                  </a:cubicBezTo>
                  <a:cubicBezTo>
                    <a:pt x="138" y="323"/>
                    <a:pt x="138" y="323"/>
                    <a:pt x="138" y="322"/>
                  </a:cubicBezTo>
                  <a:cubicBezTo>
                    <a:pt x="139" y="322"/>
                    <a:pt x="141" y="321"/>
                    <a:pt x="142" y="321"/>
                  </a:cubicBezTo>
                  <a:cubicBezTo>
                    <a:pt x="143" y="320"/>
                    <a:pt x="144" y="320"/>
                    <a:pt x="145" y="320"/>
                  </a:cubicBezTo>
                  <a:cubicBezTo>
                    <a:pt x="148" y="318"/>
                    <a:pt x="150" y="314"/>
                    <a:pt x="152" y="311"/>
                  </a:cubicBezTo>
                  <a:cubicBezTo>
                    <a:pt x="152" y="310"/>
                    <a:pt x="153" y="309"/>
                    <a:pt x="153" y="309"/>
                  </a:cubicBezTo>
                  <a:cubicBezTo>
                    <a:pt x="154" y="307"/>
                    <a:pt x="156" y="306"/>
                    <a:pt x="157" y="304"/>
                  </a:cubicBezTo>
                  <a:cubicBezTo>
                    <a:pt x="159" y="302"/>
                    <a:pt x="161" y="299"/>
                    <a:pt x="162" y="296"/>
                  </a:cubicBezTo>
                  <a:cubicBezTo>
                    <a:pt x="162" y="296"/>
                    <a:pt x="163" y="295"/>
                    <a:pt x="163" y="294"/>
                  </a:cubicBezTo>
                  <a:cubicBezTo>
                    <a:pt x="164" y="293"/>
                    <a:pt x="164" y="291"/>
                    <a:pt x="165" y="290"/>
                  </a:cubicBezTo>
                  <a:cubicBezTo>
                    <a:pt x="167" y="288"/>
                    <a:pt x="168" y="287"/>
                    <a:pt x="170" y="286"/>
                  </a:cubicBezTo>
                  <a:cubicBezTo>
                    <a:pt x="170" y="286"/>
                    <a:pt x="171" y="286"/>
                    <a:pt x="172" y="285"/>
                  </a:cubicBezTo>
                  <a:cubicBezTo>
                    <a:pt x="173" y="284"/>
                    <a:pt x="175" y="283"/>
                    <a:pt x="177" y="282"/>
                  </a:cubicBezTo>
                  <a:cubicBezTo>
                    <a:pt x="178" y="281"/>
                    <a:pt x="181" y="279"/>
                    <a:pt x="183" y="278"/>
                  </a:cubicBezTo>
                  <a:cubicBezTo>
                    <a:pt x="187" y="276"/>
                    <a:pt x="191" y="274"/>
                    <a:pt x="194" y="273"/>
                  </a:cubicBezTo>
                  <a:cubicBezTo>
                    <a:pt x="199" y="271"/>
                    <a:pt x="199" y="268"/>
                    <a:pt x="198" y="264"/>
                  </a:cubicBezTo>
                  <a:cubicBezTo>
                    <a:pt x="198" y="262"/>
                    <a:pt x="198" y="261"/>
                    <a:pt x="198" y="259"/>
                  </a:cubicBezTo>
                  <a:cubicBezTo>
                    <a:pt x="199" y="257"/>
                    <a:pt x="200" y="256"/>
                    <a:pt x="202" y="255"/>
                  </a:cubicBezTo>
                  <a:cubicBezTo>
                    <a:pt x="202" y="255"/>
                    <a:pt x="203" y="254"/>
                    <a:pt x="203" y="254"/>
                  </a:cubicBezTo>
                  <a:cubicBezTo>
                    <a:pt x="204" y="253"/>
                    <a:pt x="205" y="252"/>
                    <a:pt x="206" y="251"/>
                  </a:cubicBezTo>
                  <a:cubicBezTo>
                    <a:pt x="209" y="248"/>
                    <a:pt x="212" y="246"/>
                    <a:pt x="216" y="246"/>
                  </a:cubicBezTo>
                  <a:cubicBezTo>
                    <a:pt x="218" y="246"/>
                    <a:pt x="218" y="246"/>
                    <a:pt x="218" y="246"/>
                  </a:cubicBezTo>
                  <a:cubicBezTo>
                    <a:pt x="220" y="246"/>
                    <a:pt x="222" y="245"/>
                    <a:pt x="224" y="245"/>
                  </a:cubicBezTo>
                  <a:cubicBezTo>
                    <a:pt x="226" y="244"/>
                    <a:pt x="227" y="244"/>
                    <a:pt x="229" y="244"/>
                  </a:cubicBezTo>
                  <a:cubicBezTo>
                    <a:pt x="230" y="244"/>
                    <a:pt x="231" y="244"/>
                    <a:pt x="233" y="244"/>
                  </a:cubicBezTo>
                  <a:cubicBezTo>
                    <a:pt x="233" y="244"/>
                    <a:pt x="233" y="244"/>
                    <a:pt x="234" y="244"/>
                  </a:cubicBezTo>
                  <a:cubicBezTo>
                    <a:pt x="234" y="244"/>
                    <a:pt x="235" y="244"/>
                    <a:pt x="236" y="244"/>
                  </a:cubicBezTo>
                  <a:cubicBezTo>
                    <a:pt x="236" y="244"/>
                    <a:pt x="237" y="244"/>
                    <a:pt x="237" y="244"/>
                  </a:cubicBezTo>
                  <a:cubicBezTo>
                    <a:pt x="238" y="244"/>
                    <a:pt x="239" y="244"/>
                    <a:pt x="240" y="244"/>
                  </a:cubicBezTo>
                  <a:cubicBezTo>
                    <a:pt x="242" y="245"/>
                    <a:pt x="242" y="245"/>
                    <a:pt x="242" y="245"/>
                  </a:cubicBezTo>
                  <a:cubicBezTo>
                    <a:pt x="242" y="240"/>
                    <a:pt x="242" y="240"/>
                    <a:pt x="242" y="240"/>
                  </a:cubicBezTo>
                  <a:cubicBezTo>
                    <a:pt x="242" y="237"/>
                    <a:pt x="241" y="234"/>
                    <a:pt x="239" y="231"/>
                  </a:cubicBezTo>
                  <a:cubicBezTo>
                    <a:pt x="238" y="230"/>
                    <a:pt x="236" y="225"/>
                    <a:pt x="237" y="224"/>
                  </a:cubicBezTo>
                  <a:cubicBezTo>
                    <a:pt x="237" y="224"/>
                    <a:pt x="238" y="224"/>
                    <a:pt x="238" y="224"/>
                  </a:cubicBezTo>
                  <a:cubicBezTo>
                    <a:pt x="239" y="224"/>
                    <a:pt x="239" y="224"/>
                    <a:pt x="239" y="224"/>
                  </a:cubicBezTo>
                  <a:cubicBezTo>
                    <a:pt x="318" y="192"/>
                    <a:pt x="318" y="192"/>
                    <a:pt x="318" y="192"/>
                  </a:cubicBezTo>
                  <a:cubicBezTo>
                    <a:pt x="316" y="190"/>
                    <a:pt x="316" y="190"/>
                    <a:pt x="316" y="190"/>
                  </a:cubicBezTo>
                  <a:cubicBezTo>
                    <a:pt x="315" y="189"/>
                    <a:pt x="315" y="188"/>
                    <a:pt x="314" y="187"/>
                  </a:cubicBezTo>
                  <a:cubicBezTo>
                    <a:pt x="314" y="186"/>
                    <a:pt x="314" y="186"/>
                    <a:pt x="313" y="185"/>
                  </a:cubicBezTo>
                  <a:cubicBezTo>
                    <a:pt x="313" y="184"/>
                    <a:pt x="313" y="183"/>
                    <a:pt x="312" y="183"/>
                  </a:cubicBezTo>
                  <a:cubicBezTo>
                    <a:pt x="311" y="181"/>
                    <a:pt x="310" y="179"/>
                    <a:pt x="311" y="176"/>
                  </a:cubicBezTo>
                  <a:cubicBezTo>
                    <a:pt x="311" y="175"/>
                    <a:pt x="313" y="174"/>
                    <a:pt x="314" y="173"/>
                  </a:cubicBezTo>
                  <a:cubicBezTo>
                    <a:pt x="315" y="172"/>
                    <a:pt x="316" y="170"/>
                    <a:pt x="317" y="169"/>
                  </a:cubicBezTo>
                  <a:cubicBezTo>
                    <a:pt x="320" y="163"/>
                    <a:pt x="319" y="159"/>
                    <a:pt x="319" y="154"/>
                  </a:cubicBezTo>
                  <a:cubicBezTo>
                    <a:pt x="319" y="152"/>
                    <a:pt x="318" y="149"/>
                    <a:pt x="318" y="147"/>
                  </a:cubicBezTo>
                  <a:cubicBezTo>
                    <a:pt x="320" y="145"/>
                    <a:pt x="323" y="145"/>
                    <a:pt x="325" y="144"/>
                  </a:cubicBezTo>
                  <a:cubicBezTo>
                    <a:pt x="330" y="143"/>
                    <a:pt x="334" y="142"/>
                    <a:pt x="335" y="137"/>
                  </a:cubicBezTo>
                  <a:cubicBezTo>
                    <a:pt x="336" y="136"/>
                    <a:pt x="336" y="136"/>
                    <a:pt x="336" y="136"/>
                  </a:cubicBezTo>
                  <a:cubicBezTo>
                    <a:pt x="335" y="135"/>
                    <a:pt x="335" y="135"/>
                    <a:pt x="335" y="135"/>
                  </a:cubicBezTo>
                  <a:cubicBezTo>
                    <a:pt x="334" y="134"/>
                    <a:pt x="332" y="134"/>
                    <a:pt x="331" y="133"/>
                  </a:cubicBezTo>
                  <a:cubicBezTo>
                    <a:pt x="329" y="132"/>
                    <a:pt x="327" y="131"/>
                    <a:pt x="327" y="127"/>
                  </a:cubicBezTo>
                  <a:cubicBezTo>
                    <a:pt x="327" y="125"/>
                    <a:pt x="328" y="122"/>
                    <a:pt x="328" y="120"/>
                  </a:cubicBezTo>
                  <a:cubicBezTo>
                    <a:pt x="329" y="117"/>
                    <a:pt x="329" y="114"/>
                    <a:pt x="329" y="111"/>
                  </a:cubicBezTo>
                  <a:cubicBezTo>
                    <a:pt x="329" y="110"/>
                    <a:pt x="329" y="109"/>
                    <a:pt x="329" y="108"/>
                  </a:cubicBezTo>
                  <a:cubicBezTo>
                    <a:pt x="328" y="107"/>
                    <a:pt x="328" y="105"/>
                    <a:pt x="329" y="103"/>
                  </a:cubicBezTo>
                  <a:cubicBezTo>
                    <a:pt x="329" y="102"/>
                    <a:pt x="329" y="101"/>
                    <a:pt x="330" y="101"/>
                  </a:cubicBezTo>
                  <a:cubicBezTo>
                    <a:pt x="330" y="99"/>
                    <a:pt x="331" y="98"/>
                    <a:pt x="331" y="96"/>
                  </a:cubicBezTo>
                  <a:cubicBezTo>
                    <a:pt x="331" y="94"/>
                    <a:pt x="329" y="93"/>
                    <a:pt x="329" y="91"/>
                  </a:cubicBezTo>
                  <a:cubicBezTo>
                    <a:pt x="328" y="90"/>
                    <a:pt x="327" y="89"/>
                    <a:pt x="327" y="88"/>
                  </a:cubicBezTo>
                  <a:cubicBezTo>
                    <a:pt x="328" y="88"/>
                    <a:pt x="328" y="87"/>
                    <a:pt x="330" y="86"/>
                  </a:cubicBezTo>
                  <a:cubicBezTo>
                    <a:pt x="331" y="85"/>
                    <a:pt x="332" y="84"/>
                    <a:pt x="333" y="84"/>
                  </a:cubicBezTo>
                  <a:cubicBezTo>
                    <a:pt x="337" y="82"/>
                    <a:pt x="340" y="81"/>
                    <a:pt x="340" y="76"/>
                  </a:cubicBezTo>
                  <a:cubicBezTo>
                    <a:pt x="341" y="75"/>
                    <a:pt x="341" y="75"/>
                    <a:pt x="341" y="75"/>
                  </a:cubicBezTo>
                  <a:lnTo>
                    <a:pt x="339" y="74"/>
                  </a:lnTo>
                  <a:close/>
                </a:path>
              </a:pathLst>
            </a:custGeom>
            <a:solidFill>
              <a:schemeClr val="accent4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3" name="Freeform 56"/>
            <p:cNvSpPr>
              <a:spLocks/>
            </p:cNvSpPr>
            <p:nvPr/>
          </p:nvSpPr>
          <p:spPr bwMode="auto">
            <a:xfrm>
              <a:off x="9769587" y="4857745"/>
              <a:ext cx="604140" cy="558879"/>
            </a:xfrm>
            <a:custGeom>
              <a:avLst/>
              <a:gdLst>
                <a:gd name="T0" fmla="*/ 223 w 224"/>
                <a:gd name="T1" fmla="*/ 52 h 225"/>
                <a:gd name="T2" fmla="*/ 221 w 224"/>
                <a:gd name="T3" fmla="*/ 41 h 225"/>
                <a:gd name="T4" fmla="*/ 211 w 224"/>
                <a:gd name="T5" fmla="*/ 28 h 225"/>
                <a:gd name="T6" fmla="*/ 199 w 224"/>
                <a:gd name="T7" fmla="*/ 27 h 225"/>
                <a:gd name="T8" fmla="*/ 182 w 224"/>
                <a:gd name="T9" fmla="*/ 18 h 225"/>
                <a:gd name="T10" fmla="*/ 173 w 224"/>
                <a:gd name="T11" fmla="*/ 13 h 225"/>
                <a:gd name="T12" fmla="*/ 149 w 224"/>
                <a:gd name="T13" fmla="*/ 0 h 225"/>
                <a:gd name="T14" fmla="*/ 142 w 224"/>
                <a:gd name="T15" fmla="*/ 0 h 225"/>
                <a:gd name="T16" fmla="*/ 132 w 224"/>
                <a:gd name="T17" fmla="*/ 0 h 225"/>
                <a:gd name="T18" fmla="*/ 115 w 224"/>
                <a:gd name="T19" fmla="*/ 6 h 225"/>
                <a:gd name="T20" fmla="*/ 109 w 224"/>
                <a:gd name="T21" fmla="*/ 11 h 225"/>
                <a:gd name="T22" fmla="*/ 102 w 224"/>
                <a:gd name="T23" fmla="*/ 28 h 225"/>
                <a:gd name="T24" fmla="*/ 79 w 224"/>
                <a:gd name="T25" fmla="*/ 41 h 225"/>
                <a:gd name="T26" fmla="*/ 71 w 224"/>
                <a:gd name="T27" fmla="*/ 50 h 225"/>
                <a:gd name="T28" fmla="*/ 61 w 224"/>
                <a:gd name="T29" fmla="*/ 65 h 225"/>
                <a:gd name="T30" fmla="*/ 50 w 224"/>
                <a:gd name="T31" fmla="*/ 76 h 225"/>
                <a:gd name="T32" fmla="*/ 42 w 224"/>
                <a:gd name="T33" fmla="*/ 81 h 225"/>
                <a:gd name="T34" fmla="*/ 31 w 224"/>
                <a:gd name="T35" fmla="*/ 74 h 225"/>
                <a:gd name="T36" fmla="*/ 22 w 224"/>
                <a:gd name="T37" fmla="*/ 78 h 225"/>
                <a:gd name="T38" fmla="*/ 11 w 224"/>
                <a:gd name="T39" fmla="*/ 72 h 225"/>
                <a:gd name="T40" fmla="*/ 5 w 224"/>
                <a:gd name="T41" fmla="*/ 72 h 225"/>
                <a:gd name="T42" fmla="*/ 0 w 224"/>
                <a:gd name="T43" fmla="*/ 73 h 225"/>
                <a:gd name="T44" fmla="*/ 8 w 224"/>
                <a:gd name="T45" fmla="*/ 90 h 225"/>
                <a:gd name="T46" fmla="*/ 20 w 224"/>
                <a:gd name="T47" fmla="*/ 109 h 225"/>
                <a:gd name="T48" fmla="*/ 28 w 224"/>
                <a:gd name="T49" fmla="*/ 129 h 225"/>
                <a:gd name="T50" fmla="*/ 32 w 224"/>
                <a:gd name="T51" fmla="*/ 135 h 225"/>
                <a:gd name="T52" fmla="*/ 42 w 224"/>
                <a:gd name="T53" fmla="*/ 142 h 225"/>
                <a:gd name="T54" fmla="*/ 50 w 224"/>
                <a:gd name="T55" fmla="*/ 146 h 225"/>
                <a:gd name="T56" fmla="*/ 57 w 224"/>
                <a:gd name="T57" fmla="*/ 161 h 225"/>
                <a:gd name="T58" fmla="*/ 68 w 224"/>
                <a:gd name="T59" fmla="*/ 170 h 225"/>
                <a:gd name="T60" fmla="*/ 70 w 224"/>
                <a:gd name="T61" fmla="*/ 185 h 225"/>
                <a:gd name="T62" fmla="*/ 76 w 224"/>
                <a:gd name="T63" fmla="*/ 194 h 225"/>
                <a:gd name="T64" fmla="*/ 83 w 224"/>
                <a:gd name="T65" fmla="*/ 198 h 225"/>
                <a:gd name="T66" fmla="*/ 97 w 224"/>
                <a:gd name="T67" fmla="*/ 200 h 225"/>
                <a:gd name="T68" fmla="*/ 105 w 224"/>
                <a:gd name="T69" fmla="*/ 208 h 225"/>
                <a:gd name="T70" fmla="*/ 108 w 224"/>
                <a:gd name="T71" fmla="*/ 212 h 225"/>
                <a:gd name="T72" fmla="*/ 109 w 224"/>
                <a:gd name="T73" fmla="*/ 214 h 225"/>
                <a:gd name="T74" fmla="*/ 118 w 224"/>
                <a:gd name="T75" fmla="*/ 217 h 225"/>
                <a:gd name="T76" fmla="*/ 130 w 224"/>
                <a:gd name="T77" fmla="*/ 217 h 225"/>
                <a:gd name="T78" fmla="*/ 144 w 224"/>
                <a:gd name="T79" fmla="*/ 222 h 225"/>
                <a:gd name="T80" fmla="*/ 158 w 224"/>
                <a:gd name="T81" fmla="*/ 220 h 225"/>
                <a:gd name="T82" fmla="*/ 170 w 224"/>
                <a:gd name="T83" fmla="*/ 225 h 225"/>
                <a:gd name="T84" fmla="*/ 202 w 224"/>
                <a:gd name="T85" fmla="*/ 191 h 225"/>
                <a:gd name="T86" fmla="*/ 204 w 224"/>
                <a:gd name="T87" fmla="*/ 180 h 225"/>
                <a:gd name="T88" fmla="*/ 206 w 224"/>
                <a:gd name="T89" fmla="*/ 167 h 225"/>
                <a:gd name="T90" fmla="*/ 213 w 224"/>
                <a:gd name="T91" fmla="*/ 160 h 225"/>
                <a:gd name="T92" fmla="*/ 223 w 224"/>
                <a:gd name="T93" fmla="*/ 140 h 225"/>
                <a:gd name="T94" fmla="*/ 218 w 224"/>
                <a:gd name="T95" fmla="*/ 120 h 225"/>
                <a:gd name="T96" fmla="*/ 216 w 224"/>
                <a:gd name="T97" fmla="*/ 111 h 225"/>
                <a:gd name="T98" fmla="*/ 219 w 224"/>
                <a:gd name="T99" fmla="*/ 104 h 225"/>
                <a:gd name="T100" fmla="*/ 221 w 224"/>
                <a:gd name="T101" fmla="*/ 95 h 225"/>
                <a:gd name="T102" fmla="*/ 223 w 224"/>
                <a:gd name="T103" fmla="*/ 8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4" h="225">
                  <a:moveTo>
                    <a:pt x="223" y="62"/>
                  </a:moveTo>
                  <a:cubicBezTo>
                    <a:pt x="223" y="61"/>
                    <a:pt x="224" y="60"/>
                    <a:pt x="224" y="59"/>
                  </a:cubicBezTo>
                  <a:cubicBezTo>
                    <a:pt x="224" y="57"/>
                    <a:pt x="224" y="55"/>
                    <a:pt x="223" y="52"/>
                  </a:cubicBezTo>
                  <a:cubicBezTo>
                    <a:pt x="223" y="51"/>
                    <a:pt x="222" y="50"/>
                    <a:pt x="222" y="49"/>
                  </a:cubicBezTo>
                  <a:cubicBezTo>
                    <a:pt x="221" y="47"/>
                    <a:pt x="220" y="46"/>
                    <a:pt x="221" y="43"/>
                  </a:cubicBezTo>
                  <a:cubicBezTo>
                    <a:pt x="221" y="42"/>
                    <a:pt x="221" y="41"/>
                    <a:pt x="221" y="41"/>
                  </a:cubicBezTo>
                  <a:cubicBezTo>
                    <a:pt x="222" y="37"/>
                    <a:pt x="221" y="37"/>
                    <a:pt x="219" y="35"/>
                  </a:cubicBezTo>
                  <a:cubicBezTo>
                    <a:pt x="217" y="34"/>
                    <a:pt x="216" y="33"/>
                    <a:pt x="215" y="32"/>
                  </a:cubicBezTo>
                  <a:cubicBezTo>
                    <a:pt x="214" y="31"/>
                    <a:pt x="212" y="29"/>
                    <a:pt x="211" y="28"/>
                  </a:cubicBezTo>
                  <a:cubicBezTo>
                    <a:pt x="209" y="28"/>
                    <a:pt x="207" y="27"/>
                    <a:pt x="205" y="27"/>
                  </a:cubicBezTo>
                  <a:cubicBezTo>
                    <a:pt x="204" y="27"/>
                    <a:pt x="203" y="27"/>
                    <a:pt x="202" y="27"/>
                  </a:cubicBezTo>
                  <a:cubicBezTo>
                    <a:pt x="201" y="27"/>
                    <a:pt x="200" y="27"/>
                    <a:pt x="199" y="27"/>
                  </a:cubicBezTo>
                  <a:cubicBezTo>
                    <a:pt x="196" y="27"/>
                    <a:pt x="195" y="26"/>
                    <a:pt x="193" y="24"/>
                  </a:cubicBezTo>
                  <a:cubicBezTo>
                    <a:pt x="192" y="23"/>
                    <a:pt x="192" y="23"/>
                    <a:pt x="192" y="23"/>
                  </a:cubicBezTo>
                  <a:cubicBezTo>
                    <a:pt x="189" y="19"/>
                    <a:pt x="186" y="18"/>
                    <a:pt x="182" y="18"/>
                  </a:cubicBezTo>
                  <a:cubicBezTo>
                    <a:pt x="179" y="17"/>
                    <a:pt x="178" y="16"/>
                    <a:pt x="176" y="15"/>
                  </a:cubicBezTo>
                  <a:cubicBezTo>
                    <a:pt x="175" y="14"/>
                    <a:pt x="174" y="14"/>
                    <a:pt x="173" y="13"/>
                  </a:cubicBezTo>
                  <a:cubicBezTo>
                    <a:pt x="173" y="13"/>
                    <a:pt x="173" y="13"/>
                    <a:pt x="173" y="13"/>
                  </a:cubicBezTo>
                  <a:cubicBezTo>
                    <a:pt x="152" y="13"/>
                    <a:pt x="152" y="13"/>
                    <a:pt x="152" y="13"/>
                  </a:cubicBezTo>
                  <a:cubicBezTo>
                    <a:pt x="150" y="1"/>
                    <a:pt x="150" y="1"/>
                    <a:pt x="150" y="1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8" y="0"/>
                    <a:pt x="147" y="0"/>
                    <a:pt x="146" y="0"/>
                  </a:cubicBezTo>
                  <a:cubicBezTo>
                    <a:pt x="145" y="0"/>
                    <a:pt x="144" y="0"/>
                    <a:pt x="144" y="0"/>
                  </a:cubicBezTo>
                  <a:cubicBezTo>
                    <a:pt x="143" y="0"/>
                    <a:pt x="142" y="0"/>
                    <a:pt x="142" y="0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39" y="0"/>
                    <a:pt x="138" y="0"/>
                    <a:pt x="137" y="0"/>
                  </a:cubicBezTo>
                  <a:cubicBezTo>
                    <a:pt x="135" y="0"/>
                    <a:pt x="134" y="0"/>
                    <a:pt x="132" y="0"/>
                  </a:cubicBezTo>
                  <a:cubicBezTo>
                    <a:pt x="129" y="1"/>
                    <a:pt x="128" y="1"/>
                    <a:pt x="126" y="1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0" y="1"/>
                    <a:pt x="117" y="4"/>
                    <a:pt x="115" y="6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3" y="8"/>
                    <a:pt x="112" y="9"/>
                    <a:pt x="111" y="10"/>
                  </a:cubicBezTo>
                  <a:cubicBezTo>
                    <a:pt x="110" y="10"/>
                    <a:pt x="110" y="10"/>
                    <a:pt x="109" y="11"/>
                  </a:cubicBezTo>
                  <a:cubicBezTo>
                    <a:pt x="108" y="12"/>
                    <a:pt x="106" y="13"/>
                    <a:pt x="106" y="15"/>
                  </a:cubicBezTo>
                  <a:cubicBezTo>
                    <a:pt x="106" y="17"/>
                    <a:pt x="106" y="18"/>
                    <a:pt x="106" y="20"/>
                  </a:cubicBezTo>
                  <a:cubicBezTo>
                    <a:pt x="106" y="24"/>
                    <a:pt x="106" y="27"/>
                    <a:pt x="102" y="28"/>
                  </a:cubicBezTo>
                  <a:cubicBezTo>
                    <a:pt x="99" y="29"/>
                    <a:pt x="95" y="31"/>
                    <a:pt x="91" y="34"/>
                  </a:cubicBezTo>
                  <a:cubicBezTo>
                    <a:pt x="88" y="35"/>
                    <a:pt x="86" y="36"/>
                    <a:pt x="84" y="38"/>
                  </a:cubicBezTo>
                  <a:cubicBezTo>
                    <a:pt x="83" y="39"/>
                    <a:pt x="81" y="40"/>
                    <a:pt x="79" y="41"/>
                  </a:cubicBezTo>
                  <a:cubicBezTo>
                    <a:pt x="79" y="41"/>
                    <a:pt x="78" y="42"/>
                    <a:pt x="78" y="42"/>
                  </a:cubicBezTo>
                  <a:cubicBezTo>
                    <a:pt x="76" y="43"/>
                    <a:pt x="74" y="44"/>
                    <a:pt x="73" y="46"/>
                  </a:cubicBezTo>
                  <a:cubicBezTo>
                    <a:pt x="72" y="47"/>
                    <a:pt x="71" y="49"/>
                    <a:pt x="71" y="50"/>
                  </a:cubicBezTo>
                  <a:cubicBezTo>
                    <a:pt x="70" y="51"/>
                    <a:pt x="70" y="51"/>
                    <a:pt x="70" y="52"/>
                  </a:cubicBezTo>
                  <a:cubicBezTo>
                    <a:pt x="68" y="55"/>
                    <a:pt x="67" y="57"/>
                    <a:pt x="65" y="60"/>
                  </a:cubicBezTo>
                  <a:cubicBezTo>
                    <a:pt x="63" y="61"/>
                    <a:pt x="62" y="63"/>
                    <a:pt x="61" y="65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58" y="70"/>
                    <a:pt x="55" y="74"/>
                    <a:pt x="52" y="75"/>
                  </a:cubicBezTo>
                  <a:cubicBezTo>
                    <a:pt x="52" y="76"/>
                    <a:pt x="51" y="76"/>
                    <a:pt x="50" y="76"/>
                  </a:cubicBezTo>
                  <a:cubicBezTo>
                    <a:pt x="49" y="77"/>
                    <a:pt x="47" y="77"/>
                    <a:pt x="46" y="78"/>
                  </a:cubicBezTo>
                  <a:cubicBezTo>
                    <a:pt x="46" y="78"/>
                    <a:pt x="45" y="79"/>
                    <a:pt x="45" y="79"/>
                  </a:cubicBezTo>
                  <a:cubicBezTo>
                    <a:pt x="44" y="80"/>
                    <a:pt x="43" y="81"/>
                    <a:pt x="42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39" y="80"/>
                    <a:pt x="38" y="79"/>
                    <a:pt x="36" y="77"/>
                  </a:cubicBezTo>
                  <a:cubicBezTo>
                    <a:pt x="35" y="76"/>
                    <a:pt x="33" y="74"/>
                    <a:pt x="31" y="74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9" y="74"/>
                    <a:pt x="27" y="75"/>
                    <a:pt x="26" y="76"/>
                  </a:cubicBezTo>
                  <a:cubicBezTo>
                    <a:pt x="24" y="78"/>
                    <a:pt x="23" y="78"/>
                    <a:pt x="22" y="78"/>
                  </a:cubicBezTo>
                  <a:cubicBezTo>
                    <a:pt x="20" y="78"/>
                    <a:pt x="19" y="77"/>
                    <a:pt x="17" y="75"/>
                  </a:cubicBezTo>
                  <a:cubicBezTo>
                    <a:pt x="16" y="73"/>
                    <a:pt x="14" y="72"/>
                    <a:pt x="12" y="72"/>
                  </a:cubicBezTo>
                  <a:cubicBezTo>
                    <a:pt x="12" y="72"/>
                    <a:pt x="11" y="72"/>
                    <a:pt x="11" y="72"/>
                  </a:cubicBezTo>
                  <a:cubicBezTo>
                    <a:pt x="10" y="72"/>
                    <a:pt x="10" y="72"/>
                    <a:pt x="9" y="73"/>
                  </a:cubicBezTo>
                  <a:cubicBezTo>
                    <a:pt x="9" y="73"/>
                    <a:pt x="8" y="73"/>
                    <a:pt x="8" y="73"/>
                  </a:cubicBezTo>
                  <a:cubicBezTo>
                    <a:pt x="7" y="73"/>
                    <a:pt x="6" y="73"/>
                    <a:pt x="5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4"/>
                    <a:pt x="0" y="74"/>
                    <a:pt x="0" y="75"/>
                  </a:cubicBezTo>
                  <a:cubicBezTo>
                    <a:pt x="0" y="76"/>
                    <a:pt x="0" y="78"/>
                    <a:pt x="1" y="79"/>
                  </a:cubicBezTo>
                  <a:cubicBezTo>
                    <a:pt x="3" y="83"/>
                    <a:pt x="6" y="86"/>
                    <a:pt x="8" y="90"/>
                  </a:cubicBezTo>
                  <a:cubicBezTo>
                    <a:pt x="11" y="94"/>
                    <a:pt x="14" y="99"/>
                    <a:pt x="16" y="104"/>
                  </a:cubicBezTo>
                  <a:cubicBezTo>
                    <a:pt x="17" y="105"/>
                    <a:pt x="17" y="106"/>
                    <a:pt x="18" y="106"/>
                  </a:cubicBezTo>
                  <a:cubicBezTo>
                    <a:pt x="19" y="107"/>
                    <a:pt x="19" y="108"/>
                    <a:pt x="20" y="109"/>
                  </a:cubicBezTo>
                  <a:cubicBezTo>
                    <a:pt x="20" y="110"/>
                    <a:pt x="20" y="112"/>
                    <a:pt x="20" y="113"/>
                  </a:cubicBezTo>
                  <a:cubicBezTo>
                    <a:pt x="20" y="114"/>
                    <a:pt x="20" y="116"/>
                    <a:pt x="21" y="117"/>
                  </a:cubicBezTo>
                  <a:cubicBezTo>
                    <a:pt x="22" y="122"/>
                    <a:pt x="25" y="125"/>
                    <a:pt x="28" y="129"/>
                  </a:cubicBezTo>
                  <a:cubicBezTo>
                    <a:pt x="28" y="129"/>
                    <a:pt x="28" y="129"/>
                    <a:pt x="28" y="129"/>
                  </a:cubicBezTo>
                  <a:cubicBezTo>
                    <a:pt x="29" y="130"/>
                    <a:pt x="29" y="131"/>
                    <a:pt x="30" y="132"/>
                  </a:cubicBezTo>
                  <a:cubicBezTo>
                    <a:pt x="30" y="133"/>
                    <a:pt x="31" y="134"/>
                    <a:pt x="32" y="135"/>
                  </a:cubicBezTo>
                  <a:cubicBezTo>
                    <a:pt x="33" y="136"/>
                    <a:pt x="34" y="137"/>
                    <a:pt x="36" y="139"/>
                  </a:cubicBezTo>
                  <a:cubicBezTo>
                    <a:pt x="37" y="139"/>
                    <a:pt x="37" y="139"/>
                    <a:pt x="37" y="140"/>
                  </a:cubicBezTo>
                  <a:cubicBezTo>
                    <a:pt x="39" y="141"/>
                    <a:pt x="40" y="142"/>
                    <a:pt x="42" y="142"/>
                  </a:cubicBezTo>
                  <a:cubicBezTo>
                    <a:pt x="43" y="143"/>
                    <a:pt x="44" y="143"/>
                    <a:pt x="46" y="144"/>
                  </a:cubicBezTo>
                  <a:cubicBezTo>
                    <a:pt x="47" y="145"/>
                    <a:pt x="47" y="145"/>
                    <a:pt x="47" y="145"/>
                  </a:cubicBezTo>
                  <a:cubicBezTo>
                    <a:pt x="48" y="145"/>
                    <a:pt x="49" y="146"/>
                    <a:pt x="50" y="146"/>
                  </a:cubicBezTo>
                  <a:cubicBezTo>
                    <a:pt x="51" y="146"/>
                    <a:pt x="52" y="146"/>
                    <a:pt x="53" y="147"/>
                  </a:cubicBezTo>
                  <a:cubicBezTo>
                    <a:pt x="57" y="149"/>
                    <a:pt x="57" y="153"/>
                    <a:pt x="57" y="158"/>
                  </a:cubicBezTo>
                  <a:cubicBezTo>
                    <a:pt x="57" y="161"/>
                    <a:pt x="57" y="161"/>
                    <a:pt x="57" y="161"/>
                  </a:cubicBezTo>
                  <a:cubicBezTo>
                    <a:pt x="66" y="161"/>
                    <a:pt x="66" y="161"/>
                    <a:pt x="66" y="161"/>
                  </a:cubicBezTo>
                  <a:cubicBezTo>
                    <a:pt x="69" y="162"/>
                    <a:pt x="69" y="164"/>
                    <a:pt x="68" y="168"/>
                  </a:cubicBezTo>
                  <a:cubicBezTo>
                    <a:pt x="68" y="169"/>
                    <a:pt x="68" y="170"/>
                    <a:pt x="68" y="170"/>
                  </a:cubicBezTo>
                  <a:cubicBezTo>
                    <a:pt x="68" y="171"/>
                    <a:pt x="68" y="172"/>
                    <a:pt x="68" y="173"/>
                  </a:cubicBezTo>
                  <a:cubicBezTo>
                    <a:pt x="67" y="176"/>
                    <a:pt x="67" y="178"/>
                    <a:pt x="67" y="180"/>
                  </a:cubicBezTo>
                  <a:cubicBezTo>
                    <a:pt x="67" y="183"/>
                    <a:pt x="69" y="184"/>
                    <a:pt x="70" y="185"/>
                  </a:cubicBezTo>
                  <a:cubicBezTo>
                    <a:pt x="71" y="186"/>
                    <a:pt x="71" y="186"/>
                    <a:pt x="72" y="187"/>
                  </a:cubicBezTo>
                  <a:cubicBezTo>
                    <a:pt x="73" y="188"/>
                    <a:pt x="75" y="190"/>
                    <a:pt x="76" y="192"/>
                  </a:cubicBezTo>
                  <a:cubicBezTo>
                    <a:pt x="76" y="193"/>
                    <a:pt x="76" y="194"/>
                    <a:pt x="76" y="194"/>
                  </a:cubicBezTo>
                  <a:cubicBezTo>
                    <a:pt x="77" y="196"/>
                    <a:pt x="77" y="197"/>
                    <a:pt x="78" y="198"/>
                  </a:cubicBezTo>
                  <a:cubicBezTo>
                    <a:pt x="79" y="198"/>
                    <a:pt x="80" y="198"/>
                    <a:pt x="81" y="198"/>
                  </a:cubicBezTo>
                  <a:cubicBezTo>
                    <a:pt x="82" y="198"/>
                    <a:pt x="82" y="198"/>
                    <a:pt x="83" y="198"/>
                  </a:cubicBezTo>
                  <a:cubicBezTo>
                    <a:pt x="84" y="198"/>
                    <a:pt x="84" y="198"/>
                    <a:pt x="84" y="198"/>
                  </a:cubicBezTo>
                  <a:cubicBezTo>
                    <a:pt x="84" y="198"/>
                    <a:pt x="85" y="198"/>
                    <a:pt x="85" y="198"/>
                  </a:cubicBezTo>
                  <a:cubicBezTo>
                    <a:pt x="89" y="198"/>
                    <a:pt x="93" y="199"/>
                    <a:pt x="97" y="200"/>
                  </a:cubicBezTo>
                  <a:cubicBezTo>
                    <a:pt x="97" y="201"/>
                    <a:pt x="98" y="201"/>
                    <a:pt x="98" y="201"/>
                  </a:cubicBezTo>
                  <a:cubicBezTo>
                    <a:pt x="101" y="202"/>
                    <a:pt x="105" y="204"/>
                    <a:pt x="105" y="206"/>
                  </a:cubicBezTo>
                  <a:cubicBezTo>
                    <a:pt x="105" y="207"/>
                    <a:pt x="105" y="207"/>
                    <a:pt x="105" y="208"/>
                  </a:cubicBezTo>
                  <a:cubicBezTo>
                    <a:pt x="105" y="208"/>
                    <a:pt x="105" y="208"/>
                    <a:pt x="105" y="209"/>
                  </a:cubicBezTo>
                  <a:cubicBezTo>
                    <a:pt x="104" y="210"/>
                    <a:pt x="104" y="210"/>
                    <a:pt x="104" y="210"/>
                  </a:cubicBezTo>
                  <a:cubicBezTo>
                    <a:pt x="108" y="212"/>
                    <a:pt x="108" y="212"/>
                    <a:pt x="108" y="212"/>
                  </a:cubicBezTo>
                  <a:cubicBezTo>
                    <a:pt x="108" y="212"/>
                    <a:pt x="108" y="212"/>
                    <a:pt x="108" y="212"/>
                  </a:cubicBezTo>
                  <a:cubicBezTo>
                    <a:pt x="108" y="213"/>
                    <a:pt x="108" y="213"/>
                    <a:pt x="108" y="213"/>
                  </a:cubicBezTo>
                  <a:cubicBezTo>
                    <a:pt x="109" y="214"/>
                    <a:pt x="109" y="214"/>
                    <a:pt x="109" y="214"/>
                  </a:cubicBezTo>
                  <a:cubicBezTo>
                    <a:pt x="110" y="214"/>
                    <a:pt x="110" y="214"/>
                    <a:pt x="110" y="214"/>
                  </a:cubicBezTo>
                  <a:cubicBezTo>
                    <a:pt x="112" y="214"/>
                    <a:pt x="113" y="215"/>
                    <a:pt x="115" y="216"/>
                  </a:cubicBezTo>
                  <a:cubicBezTo>
                    <a:pt x="116" y="216"/>
                    <a:pt x="117" y="217"/>
                    <a:pt x="118" y="217"/>
                  </a:cubicBezTo>
                  <a:cubicBezTo>
                    <a:pt x="119" y="217"/>
                    <a:pt x="121" y="217"/>
                    <a:pt x="122" y="217"/>
                  </a:cubicBezTo>
                  <a:cubicBezTo>
                    <a:pt x="126" y="217"/>
                    <a:pt x="126" y="217"/>
                    <a:pt x="126" y="217"/>
                  </a:cubicBezTo>
                  <a:cubicBezTo>
                    <a:pt x="127" y="217"/>
                    <a:pt x="128" y="217"/>
                    <a:pt x="130" y="217"/>
                  </a:cubicBezTo>
                  <a:cubicBezTo>
                    <a:pt x="132" y="217"/>
                    <a:pt x="133" y="218"/>
                    <a:pt x="134" y="219"/>
                  </a:cubicBezTo>
                  <a:cubicBezTo>
                    <a:pt x="135" y="220"/>
                    <a:pt x="137" y="221"/>
                    <a:pt x="139" y="222"/>
                  </a:cubicBezTo>
                  <a:cubicBezTo>
                    <a:pt x="141" y="222"/>
                    <a:pt x="142" y="222"/>
                    <a:pt x="144" y="222"/>
                  </a:cubicBezTo>
                  <a:cubicBezTo>
                    <a:pt x="145" y="222"/>
                    <a:pt x="147" y="222"/>
                    <a:pt x="148" y="222"/>
                  </a:cubicBezTo>
                  <a:cubicBezTo>
                    <a:pt x="149" y="222"/>
                    <a:pt x="150" y="221"/>
                    <a:pt x="151" y="221"/>
                  </a:cubicBezTo>
                  <a:cubicBezTo>
                    <a:pt x="153" y="220"/>
                    <a:pt x="155" y="220"/>
                    <a:pt x="158" y="220"/>
                  </a:cubicBezTo>
                  <a:cubicBezTo>
                    <a:pt x="158" y="220"/>
                    <a:pt x="159" y="220"/>
                    <a:pt x="160" y="220"/>
                  </a:cubicBezTo>
                  <a:cubicBezTo>
                    <a:pt x="163" y="221"/>
                    <a:pt x="165" y="222"/>
                    <a:pt x="168" y="224"/>
                  </a:cubicBezTo>
                  <a:cubicBezTo>
                    <a:pt x="170" y="225"/>
                    <a:pt x="170" y="225"/>
                    <a:pt x="170" y="225"/>
                  </a:cubicBezTo>
                  <a:cubicBezTo>
                    <a:pt x="198" y="195"/>
                    <a:pt x="198" y="195"/>
                    <a:pt x="198" y="195"/>
                  </a:cubicBezTo>
                  <a:cubicBezTo>
                    <a:pt x="198" y="194"/>
                    <a:pt x="199" y="194"/>
                    <a:pt x="200" y="193"/>
                  </a:cubicBezTo>
                  <a:cubicBezTo>
                    <a:pt x="200" y="193"/>
                    <a:pt x="201" y="192"/>
                    <a:pt x="202" y="191"/>
                  </a:cubicBezTo>
                  <a:cubicBezTo>
                    <a:pt x="203" y="189"/>
                    <a:pt x="203" y="188"/>
                    <a:pt x="203" y="185"/>
                  </a:cubicBezTo>
                  <a:cubicBezTo>
                    <a:pt x="203" y="185"/>
                    <a:pt x="203" y="184"/>
                    <a:pt x="203" y="183"/>
                  </a:cubicBezTo>
                  <a:cubicBezTo>
                    <a:pt x="203" y="181"/>
                    <a:pt x="203" y="181"/>
                    <a:pt x="204" y="180"/>
                  </a:cubicBezTo>
                  <a:cubicBezTo>
                    <a:pt x="204" y="180"/>
                    <a:pt x="205" y="179"/>
                    <a:pt x="205" y="179"/>
                  </a:cubicBezTo>
                  <a:cubicBezTo>
                    <a:pt x="207" y="176"/>
                    <a:pt x="206" y="174"/>
                    <a:pt x="206" y="171"/>
                  </a:cubicBezTo>
                  <a:cubicBezTo>
                    <a:pt x="206" y="170"/>
                    <a:pt x="206" y="169"/>
                    <a:pt x="206" y="167"/>
                  </a:cubicBezTo>
                  <a:cubicBezTo>
                    <a:pt x="206" y="165"/>
                    <a:pt x="207" y="165"/>
                    <a:pt x="208" y="164"/>
                  </a:cubicBezTo>
                  <a:cubicBezTo>
                    <a:pt x="209" y="163"/>
                    <a:pt x="210" y="163"/>
                    <a:pt x="210" y="163"/>
                  </a:cubicBezTo>
                  <a:cubicBezTo>
                    <a:pt x="211" y="162"/>
                    <a:pt x="212" y="162"/>
                    <a:pt x="213" y="160"/>
                  </a:cubicBezTo>
                  <a:cubicBezTo>
                    <a:pt x="215" y="157"/>
                    <a:pt x="216" y="154"/>
                    <a:pt x="218" y="151"/>
                  </a:cubicBezTo>
                  <a:cubicBezTo>
                    <a:pt x="218" y="149"/>
                    <a:pt x="219" y="148"/>
                    <a:pt x="220" y="147"/>
                  </a:cubicBezTo>
                  <a:cubicBezTo>
                    <a:pt x="221" y="145"/>
                    <a:pt x="223" y="143"/>
                    <a:pt x="223" y="140"/>
                  </a:cubicBezTo>
                  <a:cubicBezTo>
                    <a:pt x="223" y="137"/>
                    <a:pt x="222" y="135"/>
                    <a:pt x="220" y="134"/>
                  </a:cubicBezTo>
                  <a:cubicBezTo>
                    <a:pt x="219" y="133"/>
                    <a:pt x="219" y="132"/>
                    <a:pt x="218" y="131"/>
                  </a:cubicBezTo>
                  <a:cubicBezTo>
                    <a:pt x="216" y="128"/>
                    <a:pt x="217" y="123"/>
                    <a:pt x="218" y="120"/>
                  </a:cubicBezTo>
                  <a:cubicBezTo>
                    <a:pt x="218" y="119"/>
                    <a:pt x="218" y="119"/>
                    <a:pt x="218" y="118"/>
                  </a:cubicBezTo>
                  <a:cubicBezTo>
                    <a:pt x="218" y="117"/>
                    <a:pt x="219" y="116"/>
                    <a:pt x="218" y="114"/>
                  </a:cubicBezTo>
                  <a:cubicBezTo>
                    <a:pt x="218" y="113"/>
                    <a:pt x="217" y="112"/>
                    <a:pt x="216" y="111"/>
                  </a:cubicBezTo>
                  <a:cubicBezTo>
                    <a:pt x="215" y="110"/>
                    <a:pt x="215" y="109"/>
                    <a:pt x="215" y="108"/>
                  </a:cubicBezTo>
                  <a:cubicBezTo>
                    <a:pt x="214" y="106"/>
                    <a:pt x="215" y="106"/>
                    <a:pt x="217" y="105"/>
                  </a:cubicBezTo>
                  <a:cubicBezTo>
                    <a:pt x="217" y="105"/>
                    <a:pt x="218" y="105"/>
                    <a:pt x="219" y="104"/>
                  </a:cubicBezTo>
                  <a:cubicBezTo>
                    <a:pt x="219" y="103"/>
                    <a:pt x="219" y="102"/>
                    <a:pt x="219" y="100"/>
                  </a:cubicBezTo>
                  <a:cubicBezTo>
                    <a:pt x="219" y="99"/>
                    <a:pt x="219" y="98"/>
                    <a:pt x="220" y="97"/>
                  </a:cubicBezTo>
                  <a:cubicBezTo>
                    <a:pt x="220" y="96"/>
                    <a:pt x="221" y="95"/>
                    <a:pt x="221" y="95"/>
                  </a:cubicBezTo>
                  <a:cubicBezTo>
                    <a:pt x="222" y="94"/>
                    <a:pt x="222" y="93"/>
                    <a:pt x="223" y="93"/>
                  </a:cubicBezTo>
                  <a:cubicBezTo>
                    <a:pt x="224" y="91"/>
                    <a:pt x="224" y="88"/>
                    <a:pt x="223" y="84"/>
                  </a:cubicBezTo>
                  <a:cubicBezTo>
                    <a:pt x="223" y="83"/>
                    <a:pt x="223" y="81"/>
                    <a:pt x="223" y="80"/>
                  </a:cubicBezTo>
                  <a:cubicBezTo>
                    <a:pt x="223" y="77"/>
                    <a:pt x="223" y="74"/>
                    <a:pt x="223" y="71"/>
                  </a:cubicBezTo>
                  <a:cubicBezTo>
                    <a:pt x="223" y="68"/>
                    <a:pt x="223" y="65"/>
                    <a:pt x="223" y="62"/>
                  </a:cubicBezTo>
                  <a:close/>
                </a:path>
              </a:pathLst>
            </a:custGeom>
            <a:solidFill>
              <a:schemeClr val="accent3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4" name="Freeform 57"/>
            <p:cNvSpPr>
              <a:spLocks/>
            </p:cNvSpPr>
            <p:nvPr/>
          </p:nvSpPr>
          <p:spPr bwMode="auto">
            <a:xfrm>
              <a:off x="7817292" y="1651041"/>
              <a:ext cx="1226136" cy="965709"/>
            </a:xfrm>
            <a:custGeom>
              <a:avLst/>
              <a:gdLst>
                <a:gd name="T0" fmla="*/ 424 w 454"/>
                <a:gd name="T1" fmla="*/ 22 h 389"/>
                <a:gd name="T2" fmla="*/ 383 w 454"/>
                <a:gd name="T3" fmla="*/ 13 h 389"/>
                <a:gd name="T4" fmla="*/ 164 w 454"/>
                <a:gd name="T5" fmla="*/ 134 h 389"/>
                <a:gd name="T6" fmla="*/ 117 w 454"/>
                <a:gd name="T7" fmla="*/ 155 h 389"/>
                <a:gd name="T8" fmla="*/ 116 w 454"/>
                <a:gd name="T9" fmla="*/ 224 h 389"/>
                <a:gd name="T10" fmla="*/ 104 w 454"/>
                <a:gd name="T11" fmla="*/ 259 h 389"/>
                <a:gd name="T12" fmla="*/ 94 w 454"/>
                <a:gd name="T13" fmla="*/ 267 h 389"/>
                <a:gd name="T14" fmla="*/ 82 w 454"/>
                <a:gd name="T15" fmla="*/ 268 h 389"/>
                <a:gd name="T16" fmla="*/ 72 w 454"/>
                <a:gd name="T17" fmla="*/ 270 h 389"/>
                <a:gd name="T18" fmla="*/ 56 w 454"/>
                <a:gd name="T19" fmla="*/ 270 h 389"/>
                <a:gd name="T20" fmla="*/ 28 w 454"/>
                <a:gd name="T21" fmla="*/ 277 h 389"/>
                <a:gd name="T22" fmla="*/ 9 w 454"/>
                <a:gd name="T23" fmla="*/ 281 h 389"/>
                <a:gd name="T24" fmla="*/ 1 w 454"/>
                <a:gd name="T25" fmla="*/ 293 h 389"/>
                <a:gd name="T26" fmla="*/ 3 w 454"/>
                <a:gd name="T27" fmla="*/ 301 h 389"/>
                <a:gd name="T28" fmla="*/ 7 w 454"/>
                <a:gd name="T29" fmla="*/ 310 h 389"/>
                <a:gd name="T30" fmla="*/ 24 w 454"/>
                <a:gd name="T31" fmla="*/ 328 h 389"/>
                <a:gd name="T32" fmla="*/ 23 w 454"/>
                <a:gd name="T33" fmla="*/ 337 h 389"/>
                <a:gd name="T34" fmla="*/ 25 w 454"/>
                <a:gd name="T35" fmla="*/ 345 h 389"/>
                <a:gd name="T36" fmla="*/ 48 w 454"/>
                <a:gd name="T37" fmla="*/ 359 h 389"/>
                <a:gd name="T38" fmla="*/ 60 w 454"/>
                <a:gd name="T39" fmla="*/ 363 h 389"/>
                <a:gd name="T40" fmla="*/ 60 w 454"/>
                <a:gd name="T41" fmla="*/ 377 h 389"/>
                <a:gd name="T42" fmla="*/ 66 w 454"/>
                <a:gd name="T43" fmla="*/ 379 h 389"/>
                <a:gd name="T44" fmla="*/ 68 w 454"/>
                <a:gd name="T45" fmla="*/ 369 h 389"/>
                <a:gd name="T46" fmla="*/ 76 w 454"/>
                <a:gd name="T47" fmla="*/ 366 h 389"/>
                <a:gd name="T48" fmla="*/ 87 w 454"/>
                <a:gd name="T49" fmla="*/ 377 h 389"/>
                <a:gd name="T50" fmla="*/ 97 w 454"/>
                <a:gd name="T51" fmla="*/ 387 h 389"/>
                <a:gd name="T52" fmla="*/ 100 w 454"/>
                <a:gd name="T53" fmla="*/ 386 h 389"/>
                <a:gd name="T54" fmla="*/ 104 w 454"/>
                <a:gd name="T55" fmla="*/ 358 h 389"/>
                <a:gd name="T56" fmla="*/ 114 w 454"/>
                <a:gd name="T57" fmla="*/ 340 h 389"/>
                <a:gd name="T58" fmla="*/ 121 w 454"/>
                <a:gd name="T59" fmla="*/ 325 h 389"/>
                <a:gd name="T60" fmla="*/ 139 w 454"/>
                <a:gd name="T61" fmla="*/ 323 h 389"/>
                <a:gd name="T62" fmla="*/ 154 w 454"/>
                <a:gd name="T63" fmla="*/ 318 h 389"/>
                <a:gd name="T64" fmla="*/ 170 w 454"/>
                <a:gd name="T65" fmla="*/ 325 h 389"/>
                <a:gd name="T66" fmla="*/ 176 w 454"/>
                <a:gd name="T67" fmla="*/ 325 h 389"/>
                <a:gd name="T68" fmla="*/ 199 w 454"/>
                <a:gd name="T69" fmla="*/ 346 h 389"/>
                <a:gd name="T70" fmla="*/ 225 w 454"/>
                <a:gd name="T71" fmla="*/ 336 h 389"/>
                <a:gd name="T72" fmla="*/ 254 w 454"/>
                <a:gd name="T73" fmla="*/ 352 h 389"/>
                <a:gd name="T74" fmla="*/ 267 w 454"/>
                <a:gd name="T75" fmla="*/ 352 h 389"/>
                <a:gd name="T76" fmla="*/ 271 w 454"/>
                <a:gd name="T77" fmla="*/ 350 h 389"/>
                <a:gd name="T78" fmla="*/ 276 w 454"/>
                <a:gd name="T79" fmla="*/ 348 h 389"/>
                <a:gd name="T80" fmla="*/ 321 w 454"/>
                <a:gd name="T81" fmla="*/ 335 h 389"/>
                <a:gd name="T82" fmla="*/ 341 w 454"/>
                <a:gd name="T83" fmla="*/ 342 h 389"/>
                <a:gd name="T84" fmla="*/ 359 w 454"/>
                <a:gd name="T85" fmla="*/ 339 h 389"/>
                <a:gd name="T86" fmla="*/ 374 w 454"/>
                <a:gd name="T87" fmla="*/ 328 h 389"/>
                <a:gd name="T88" fmla="*/ 385 w 454"/>
                <a:gd name="T89" fmla="*/ 324 h 389"/>
                <a:gd name="T90" fmla="*/ 383 w 454"/>
                <a:gd name="T91" fmla="*/ 297 h 389"/>
                <a:gd name="T92" fmla="*/ 400 w 454"/>
                <a:gd name="T93" fmla="*/ 271 h 389"/>
                <a:gd name="T94" fmla="*/ 434 w 454"/>
                <a:gd name="T95" fmla="*/ 225 h 389"/>
                <a:gd name="T96" fmla="*/ 454 w 454"/>
                <a:gd name="T97" fmla="*/ 105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54" h="389">
                  <a:moveTo>
                    <a:pt x="443" y="90"/>
                  </a:moveTo>
                  <a:cubicBezTo>
                    <a:pt x="440" y="82"/>
                    <a:pt x="440" y="82"/>
                    <a:pt x="440" y="82"/>
                  </a:cubicBezTo>
                  <a:cubicBezTo>
                    <a:pt x="429" y="65"/>
                    <a:pt x="429" y="65"/>
                    <a:pt x="429" y="65"/>
                  </a:cubicBezTo>
                  <a:cubicBezTo>
                    <a:pt x="429" y="64"/>
                    <a:pt x="429" y="41"/>
                    <a:pt x="424" y="22"/>
                  </a:cubicBezTo>
                  <a:cubicBezTo>
                    <a:pt x="423" y="19"/>
                    <a:pt x="423" y="19"/>
                    <a:pt x="423" y="19"/>
                  </a:cubicBezTo>
                  <a:cubicBezTo>
                    <a:pt x="421" y="20"/>
                    <a:pt x="421" y="20"/>
                    <a:pt x="421" y="20"/>
                  </a:cubicBezTo>
                  <a:cubicBezTo>
                    <a:pt x="402" y="31"/>
                    <a:pt x="402" y="31"/>
                    <a:pt x="402" y="31"/>
                  </a:cubicBezTo>
                  <a:cubicBezTo>
                    <a:pt x="383" y="13"/>
                    <a:pt x="383" y="13"/>
                    <a:pt x="383" y="13"/>
                  </a:cubicBezTo>
                  <a:cubicBezTo>
                    <a:pt x="379" y="9"/>
                    <a:pt x="338" y="1"/>
                    <a:pt x="337" y="1"/>
                  </a:cubicBezTo>
                  <a:cubicBezTo>
                    <a:pt x="336" y="0"/>
                    <a:pt x="336" y="0"/>
                    <a:pt x="336" y="0"/>
                  </a:cubicBezTo>
                  <a:cubicBezTo>
                    <a:pt x="218" y="81"/>
                    <a:pt x="218" y="81"/>
                    <a:pt x="218" y="81"/>
                  </a:cubicBezTo>
                  <a:cubicBezTo>
                    <a:pt x="203" y="90"/>
                    <a:pt x="164" y="134"/>
                    <a:pt x="164" y="134"/>
                  </a:cubicBezTo>
                  <a:cubicBezTo>
                    <a:pt x="116" y="144"/>
                    <a:pt x="116" y="144"/>
                    <a:pt x="116" y="144"/>
                  </a:cubicBezTo>
                  <a:cubicBezTo>
                    <a:pt x="117" y="146"/>
                    <a:pt x="117" y="146"/>
                    <a:pt x="117" y="146"/>
                  </a:cubicBezTo>
                  <a:cubicBezTo>
                    <a:pt x="118" y="148"/>
                    <a:pt x="117" y="150"/>
                    <a:pt x="117" y="152"/>
                  </a:cubicBezTo>
                  <a:cubicBezTo>
                    <a:pt x="117" y="153"/>
                    <a:pt x="117" y="154"/>
                    <a:pt x="117" y="155"/>
                  </a:cubicBezTo>
                  <a:cubicBezTo>
                    <a:pt x="116" y="159"/>
                    <a:pt x="117" y="162"/>
                    <a:pt x="117" y="166"/>
                  </a:cubicBezTo>
                  <a:cubicBezTo>
                    <a:pt x="117" y="169"/>
                    <a:pt x="117" y="172"/>
                    <a:pt x="117" y="176"/>
                  </a:cubicBezTo>
                  <a:cubicBezTo>
                    <a:pt x="116" y="190"/>
                    <a:pt x="116" y="204"/>
                    <a:pt x="116" y="218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6" y="230"/>
                    <a:pt x="114" y="235"/>
                    <a:pt x="111" y="240"/>
                  </a:cubicBezTo>
                  <a:cubicBezTo>
                    <a:pt x="110" y="242"/>
                    <a:pt x="110" y="245"/>
                    <a:pt x="109" y="248"/>
                  </a:cubicBezTo>
                  <a:cubicBezTo>
                    <a:pt x="109" y="251"/>
                    <a:pt x="109" y="254"/>
                    <a:pt x="107" y="256"/>
                  </a:cubicBezTo>
                  <a:cubicBezTo>
                    <a:pt x="106" y="258"/>
                    <a:pt x="105" y="258"/>
                    <a:pt x="104" y="259"/>
                  </a:cubicBezTo>
                  <a:cubicBezTo>
                    <a:pt x="103" y="259"/>
                    <a:pt x="102" y="259"/>
                    <a:pt x="102" y="260"/>
                  </a:cubicBezTo>
                  <a:cubicBezTo>
                    <a:pt x="100" y="261"/>
                    <a:pt x="100" y="262"/>
                    <a:pt x="99" y="263"/>
                  </a:cubicBezTo>
                  <a:cubicBezTo>
                    <a:pt x="99" y="264"/>
                    <a:pt x="98" y="265"/>
                    <a:pt x="98" y="265"/>
                  </a:cubicBezTo>
                  <a:cubicBezTo>
                    <a:pt x="97" y="267"/>
                    <a:pt x="96" y="267"/>
                    <a:pt x="94" y="267"/>
                  </a:cubicBezTo>
                  <a:cubicBezTo>
                    <a:pt x="93" y="267"/>
                    <a:pt x="92" y="267"/>
                    <a:pt x="91" y="267"/>
                  </a:cubicBezTo>
                  <a:cubicBezTo>
                    <a:pt x="90" y="267"/>
                    <a:pt x="88" y="266"/>
                    <a:pt x="87" y="266"/>
                  </a:cubicBezTo>
                  <a:cubicBezTo>
                    <a:pt x="86" y="266"/>
                    <a:pt x="86" y="266"/>
                    <a:pt x="85" y="267"/>
                  </a:cubicBezTo>
                  <a:cubicBezTo>
                    <a:pt x="84" y="267"/>
                    <a:pt x="83" y="268"/>
                    <a:pt x="82" y="268"/>
                  </a:cubicBezTo>
                  <a:cubicBezTo>
                    <a:pt x="81" y="269"/>
                    <a:pt x="80" y="269"/>
                    <a:pt x="79" y="270"/>
                  </a:cubicBezTo>
                  <a:cubicBezTo>
                    <a:pt x="78" y="270"/>
                    <a:pt x="77" y="270"/>
                    <a:pt x="75" y="270"/>
                  </a:cubicBezTo>
                  <a:cubicBezTo>
                    <a:pt x="75" y="270"/>
                    <a:pt x="74" y="270"/>
                    <a:pt x="73" y="270"/>
                  </a:cubicBezTo>
                  <a:cubicBezTo>
                    <a:pt x="72" y="270"/>
                    <a:pt x="72" y="270"/>
                    <a:pt x="72" y="270"/>
                  </a:cubicBezTo>
                  <a:cubicBezTo>
                    <a:pt x="71" y="270"/>
                    <a:pt x="70" y="270"/>
                    <a:pt x="70" y="270"/>
                  </a:cubicBezTo>
                  <a:cubicBezTo>
                    <a:pt x="67" y="270"/>
                    <a:pt x="65" y="270"/>
                    <a:pt x="63" y="270"/>
                  </a:cubicBezTo>
                  <a:cubicBezTo>
                    <a:pt x="61" y="270"/>
                    <a:pt x="59" y="270"/>
                    <a:pt x="57" y="270"/>
                  </a:cubicBezTo>
                  <a:cubicBezTo>
                    <a:pt x="56" y="270"/>
                    <a:pt x="56" y="270"/>
                    <a:pt x="56" y="270"/>
                  </a:cubicBezTo>
                  <a:cubicBezTo>
                    <a:pt x="54" y="270"/>
                    <a:pt x="53" y="270"/>
                    <a:pt x="51" y="270"/>
                  </a:cubicBezTo>
                  <a:cubicBezTo>
                    <a:pt x="49" y="270"/>
                    <a:pt x="47" y="270"/>
                    <a:pt x="45" y="270"/>
                  </a:cubicBezTo>
                  <a:cubicBezTo>
                    <a:pt x="44" y="270"/>
                    <a:pt x="42" y="270"/>
                    <a:pt x="40" y="270"/>
                  </a:cubicBezTo>
                  <a:cubicBezTo>
                    <a:pt x="34" y="271"/>
                    <a:pt x="32" y="273"/>
                    <a:pt x="28" y="277"/>
                  </a:cubicBezTo>
                  <a:cubicBezTo>
                    <a:pt x="26" y="280"/>
                    <a:pt x="23" y="281"/>
                    <a:pt x="19" y="281"/>
                  </a:cubicBezTo>
                  <a:cubicBezTo>
                    <a:pt x="16" y="281"/>
                    <a:pt x="16" y="281"/>
                    <a:pt x="16" y="281"/>
                  </a:cubicBezTo>
                  <a:cubicBezTo>
                    <a:pt x="15" y="281"/>
                    <a:pt x="14" y="281"/>
                    <a:pt x="13" y="281"/>
                  </a:cubicBezTo>
                  <a:cubicBezTo>
                    <a:pt x="12" y="281"/>
                    <a:pt x="11" y="281"/>
                    <a:pt x="9" y="281"/>
                  </a:cubicBezTo>
                  <a:cubicBezTo>
                    <a:pt x="8" y="281"/>
                    <a:pt x="6" y="281"/>
                    <a:pt x="4" y="280"/>
                  </a:cubicBezTo>
                  <a:cubicBezTo>
                    <a:pt x="1" y="280"/>
                    <a:pt x="1" y="280"/>
                    <a:pt x="1" y="280"/>
                  </a:cubicBezTo>
                  <a:cubicBezTo>
                    <a:pt x="2" y="283"/>
                    <a:pt x="2" y="283"/>
                    <a:pt x="2" y="283"/>
                  </a:cubicBezTo>
                  <a:cubicBezTo>
                    <a:pt x="2" y="286"/>
                    <a:pt x="1" y="290"/>
                    <a:pt x="1" y="293"/>
                  </a:cubicBezTo>
                  <a:cubicBezTo>
                    <a:pt x="1" y="294"/>
                    <a:pt x="1" y="294"/>
                    <a:pt x="1" y="294"/>
                  </a:cubicBezTo>
                  <a:cubicBezTo>
                    <a:pt x="1" y="294"/>
                    <a:pt x="0" y="295"/>
                    <a:pt x="0" y="295"/>
                  </a:cubicBezTo>
                  <a:cubicBezTo>
                    <a:pt x="0" y="297"/>
                    <a:pt x="0" y="298"/>
                    <a:pt x="1" y="299"/>
                  </a:cubicBezTo>
                  <a:cubicBezTo>
                    <a:pt x="2" y="300"/>
                    <a:pt x="2" y="300"/>
                    <a:pt x="3" y="301"/>
                  </a:cubicBezTo>
                  <a:cubicBezTo>
                    <a:pt x="4" y="301"/>
                    <a:pt x="5" y="301"/>
                    <a:pt x="5" y="302"/>
                  </a:cubicBezTo>
                  <a:cubicBezTo>
                    <a:pt x="6" y="303"/>
                    <a:pt x="6" y="304"/>
                    <a:pt x="6" y="306"/>
                  </a:cubicBezTo>
                  <a:cubicBezTo>
                    <a:pt x="6" y="306"/>
                    <a:pt x="6" y="306"/>
                    <a:pt x="6" y="306"/>
                  </a:cubicBezTo>
                  <a:cubicBezTo>
                    <a:pt x="7" y="308"/>
                    <a:pt x="7" y="309"/>
                    <a:pt x="7" y="310"/>
                  </a:cubicBezTo>
                  <a:cubicBezTo>
                    <a:pt x="7" y="313"/>
                    <a:pt x="7" y="315"/>
                    <a:pt x="10" y="318"/>
                  </a:cubicBezTo>
                  <a:cubicBezTo>
                    <a:pt x="12" y="319"/>
                    <a:pt x="12" y="319"/>
                    <a:pt x="12" y="319"/>
                  </a:cubicBezTo>
                  <a:cubicBezTo>
                    <a:pt x="15" y="322"/>
                    <a:pt x="18" y="324"/>
                    <a:pt x="21" y="326"/>
                  </a:cubicBezTo>
                  <a:cubicBezTo>
                    <a:pt x="22" y="327"/>
                    <a:pt x="23" y="328"/>
                    <a:pt x="24" y="328"/>
                  </a:cubicBezTo>
                  <a:cubicBezTo>
                    <a:pt x="26" y="329"/>
                    <a:pt x="28" y="330"/>
                    <a:pt x="30" y="332"/>
                  </a:cubicBezTo>
                  <a:cubicBezTo>
                    <a:pt x="31" y="334"/>
                    <a:pt x="32" y="335"/>
                    <a:pt x="32" y="335"/>
                  </a:cubicBezTo>
                  <a:cubicBezTo>
                    <a:pt x="31" y="337"/>
                    <a:pt x="27" y="337"/>
                    <a:pt x="26" y="337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3" y="339"/>
                    <a:pt x="23" y="339"/>
                    <a:pt x="23" y="339"/>
                  </a:cubicBezTo>
                  <a:cubicBezTo>
                    <a:pt x="23" y="341"/>
                    <a:pt x="24" y="342"/>
                    <a:pt x="24" y="344"/>
                  </a:cubicBezTo>
                  <a:cubicBezTo>
                    <a:pt x="24" y="345"/>
                    <a:pt x="24" y="345"/>
                    <a:pt x="24" y="345"/>
                  </a:cubicBezTo>
                  <a:cubicBezTo>
                    <a:pt x="25" y="345"/>
                    <a:pt x="25" y="345"/>
                    <a:pt x="25" y="345"/>
                  </a:cubicBezTo>
                  <a:cubicBezTo>
                    <a:pt x="30" y="346"/>
                    <a:pt x="32" y="350"/>
                    <a:pt x="35" y="353"/>
                  </a:cubicBezTo>
                  <a:cubicBezTo>
                    <a:pt x="37" y="355"/>
                    <a:pt x="38" y="356"/>
                    <a:pt x="39" y="357"/>
                  </a:cubicBezTo>
                  <a:cubicBezTo>
                    <a:pt x="41" y="359"/>
                    <a:pt x="43" y="360"/>
                    <a:pt x="45" y="360"/>
                  </a:cubicBezTo>
                  <a:cubicBezTo>
                    <a:pt x="46" y="360"/>
                    <a:pt x="47" y="360"/>
                    <a:pt x="48" y="359"/>
                  </a:cubicBezTo>
                  <a:cubicBezTo>
                    <a:pt x="48" y="359"/>
                    <a:pt x="49" y="358"/>
                    <a:pt x="50" y="358"/>
                  </a:cubicBezTo>
                  <a:cubicBezTo>
                    <a:pt x="51" y="357"/>
                    <a:pt x="53" y="355"/>
                    <a:pt x="54" y="355"/>
                  </a:cubicBezTo>
                  <a:cubicBezTo>
                    <a:pt x="55" y="355"/>
                    <a:pt x="55" y="355"/>
                    <a:pt x="55" y="355"/>
                  </a:cubicBezTo>
                  <a:cubicBezTo>
                    <a:pt x="57" y="356"/>
                    <a:pt x="60" y="361"/>
                    <a:pt x="60" y="363"/>
                  </a:cubicBezTo>
                  <a:cubicBezTo>
                    <a:pt x="60" y="364"/>
                    <a:pt x="59" y="365"/>
                    <a:pt x="57" y="366"/>
                  </a:cubicBezTo>
                  <a:cubicBezTo>
                    <a:pt x="56" y="367"/>
                    <a:pt x="55" y="367"/>
                    <a:pt x="55" y="369"/>
                  </a:cubicBezTo>
                  <a:cubicBezTo>
                    <a:pt x="55" y="371"/>
                    <a:pt x="56" y="372"/>
                    <a:pt x="59" y="375"/>
                  </a:cubicBezTo>
                  <a:cubicBezTo>
                    <a:pt x="59" y="376"/>
                    <a:pt x="60" y="376"/>
                    <a:pt x="60" y="377"/>
                  </a:cubicBezTo>
                  <a:cubicBezTo>
                    <a:pt x="61" y="378"/>
                    <a:pt x="61" y="378"/>
                    <a:pt x="61" y="378"/>
                  </a:cubicBezTo>
                  <a:cubicBezTo>
                    <a:pt x="62" y="378"/>
                    <a:pt x="62" y="379"/>
                    <a:pt x="63" y="380"/>
                  </a:cubicBezTo>
                  <a:cubicBezTo>
                    <a:pt x="67" y="386"/>
                    <a:pt x="67" y="386"/>
                    <a:pt x="67" y="386"/>
                  </a:cubicBezTo>
                  <a:cubicBezTo>
                    <a:pt x="66" y="379"/>
                    <a:pt x="66" y="379"/>
                    <a:pt x="66" y="379"/>
                  </a:cubicBezTo>
                  <a:cubicBezTo>
                    <a:pt x="66" y="378"/>
                    <a:pt x="66" y="377"/>
                    <a:pt x="66" y="376"/>
                  </a:cubicBezTo>
                  <a:cubicBezTo>
                    <a:pt x="66" y="376"/>
                    <a:pt x="66" y="375"/>
                    <a:pt x="65" y="375"/>
                  </a:cubicBezTo>
                  <a:cubicBezTo>
                    <a:pt x="64" y="373"/>
                    <a:pt x="64" y="372"/>
                    <a:pt x="64" y="371"/>
                  </a:cubicBezTo>
                  <a:cubicBezTo>
                    <a:pt x="65" y="371"/>
                    <a:pt x="67" y="370"/>
                    <a:pt x="68" y="369"/>
                  </a:cubicBezTo>
                  <a:cubicBezTo>
                    <a:pt x="68" y="369"/>
                    <a:pt x="69" y="369"/>
                    <a:pt x="69" y="369"/>
                  </a:cubicBezTo>
                  <a:cubicBezTo>
                    <a:pt x="70" y="368"/>
                    <a:pt x="70" y="368"/>
                    <a:pt x="70" y="368"/>
                  </a:cubicBezTo>
                  <a:cubicBezTo>
                    <a:pt x="72" y="367"/>
                    <a:pt x="74" y="366"/>
                    <a:pt x="75" y="366"/>
                  </a:cubicBezTo>
                  <a:cubicBezTo>
                    <a:pt x="76" y="366"/>
                    <a:pt x="76" y="366"/>
                    <a:pt x="76" y="366"/>
                  </a:cubicBezTo>
                  <a:cubicBezTo>
                    <a:pt x="77" y="366"/>
                    <a:pt x="79" y="368"/>
                    <a:pt x="80" y="369"/>
                  </a:cubicBezTo>
                  <a:cubicBezTo>
                    <a:pt x="80" y="370"/>
                    <a:pt x="81" y="370"/>
                    <a:pt x="81" y="371"/>
                  </a:cubicBezTo>
                  <a:cubicBezTo>
                    <a:pt x="83" y="372"/>
                    <a:pt x="84" y="373"/>
                    <a:pt x="85" y="375"/>
                  </a:cubicBezTo>
                  <a:cubicBezTo>
                    <a:pt x="87" y="377"/>
                    <a:pt x="87" y="377"/>
                    <a:pt x="87" y="377"/>
                  </a:cubicBezTo>
                  <a:cubicBezTo>
                    <a:pt x="88" y="378"/>
                    <a:pt x="89" y="379"/>
                    <a:pt x="90" y="380"/>
                  </a:cubicBezTo>
                  <a:cubicBezTo>
                    <a:pt x="91" y="381"/>
                    <a:pt x="92" y="382"/>
                    <a:pt x="93" y="383"/>
                  </a:cubicBezTo>
                  <a:cubicBezTo>
                    <a:pt x="94" y="384"/>
                    <a:pt x="94" y="384"/>
                    <a:pt x="94" y="384"/>
                  </a:cubicBezTo>
                  <a:cubicBezTo>
                    <a:pt x="95" y="385"/>
                    <a:pt x="96" y="386"/>
                    <a:pt x="97" y="387"/>
                  </a:cubicBezTo>
                  <a:cubicBezTo>
                    <a:pt x="98" y="385"/>
                    <a:pt x="98" y="385"/>
                    <a:pt x="98" y="385"/>
                  </a:cubicBezTo>
                  <a:cubicBezTo>
                    <a:pt x="97" y="387"/>
                    <a:pt x="97" y="387"/>
                    <a:pt x="97" y="387"/>
                  </a:cubicBezTo>
                  <a:cubicBezTo>
                    <a:pt x="99" y="389"/>
                    <a:pt x="99" y="389"/>
                    <a:pt x="99" y="389"/>
                  </a:cubicBezTo>
                  <a:cubicBezTo>
                    <a:pt x="100" y="386"/>
                    <a:pt x="100" y="386"/>
                    <a:pt x="100" y="386"/>
                  </a:cubicBezTo>
                  <a:cubicBezTo>
                    <a:pt x="102" y="382"/>
                    <a:pt x="101" y="377"/>
                    <a:pt x="100" y="373"/>
                  </a:cubicBezTo>
                  <a:cubicBezTo>
                    <a:pt x="100" y="372"/>
                    <a:pt x="100" y="370"/>
                    <a:pt x="99" y="369"/>
                  </a:cubicBezTo>
                  <a:cubicBezTo>
                    <a:pt x="99" y="365"/>
                    <a:pt x="99" y="362"/>
                    <a:pt x="101" y="360"/>
                  </a:cubicBezTo>
                  <a:cubicBezTo>
                    <a:pt x="102" y="359"/>
                    <a:pt x="103" y="359"/>
                    <a:pt x="104" y="358"/>
                  </a:cubicBezTo>
                  <a:cubicBezTo>
                    <a:pt x="105" y="357"/>
                    <a:pt x="106" y="356"/>
                    <a:pt x="107" y="355"/>
                  </a:cubicBezTo>
                  <a:cubicBezTo>
                    <a:pt x="108" y="354"/>
                    <a:pt x="108" y="353"/>
                    <a:pt x="109" y="352"/>
                  </a:cubicBezTo>
                  <a:cubicBezTo>
                    <a:pt x="110" y="351"/>
                    <a:pt x="112" y="349"/>
                    <a:pt x="113" y="348"/>
                  </a:cubicBezTo>
                  <a:cubicBezTo>
                    <a:pt x="114" y="345"/>
                    <a:pt x="114" y="343"/>
                    <a:pt x="114" y="340"/>
                  </a:cubicBezTo>
                  <a:cubicBezTo>
                    <a:pt x="114" y="340"/>
                    <a:pt x="114" y="339"/>
                    <a:pt x="114" y="339"/>
                  </a:cubicBezTo>
                  <a:cubicBezTo>
                    <a:pt x="114" y="338"/>
                    <a:pt x="114" y="337"/>
                    <a:pt x="114" y="337"/>
                  </a:cubicBezTo>
                  <a:cubicBezTo>
                    <a:pt x="114" y="334"/>
                    <a:pt x="114" y="331"/>
                    <a:pt x="115" y="330"/>
                  </a:cubicBezTo>
                  <a:cubicBezTo>
                    <a:pt x="116" y="328"/>
                    <a:pt x="118" y="326"/>
                    <a:pt x="121" y="325"/>
                  </a:cubicBezTo>
                  <a:cubicBezTo>
                    <a:pt x="122" y="325"/>
                    <a:pt x="122" y="324"/>
                    <a:pt x="123" y="324"/>
                  </a:cubicBezTo>
                  <a:cubicBezTo>
                    <a:pt x="125" y="323"/>
                    <a:pt x="127" y="322"/>
                    <a:pt x="130" y="322"/>
                  </a:cubicBezTo>
                  <a:cubicBezTo>
                    <a:pt x="132" y="322"/>
                    <a:pt x="133" y="322"/>
                    <a:pt x="135" y="323"/>
                  </a:cubicBezTo>
                  <a:cubicBezTo>
                    <a:pt x="136" y="323"/>
                    <a:pt x="138" y="323"/>
                    <a:pt x="139" y="323"/>
                  </a:cubicBezTo>
                  <a:cubicBezTo>
                    <a:pt x="140" y="323"/>
                    <a:pt x="141" y="323"/>
                    <a:pt x="142" y="323"/>
                  </a:cubicBezTo>
                  <a:cubicBezTo>
                    <a:pt x="144" y="322"/>
                    <a:pt x="146" y="321"/>
                    <a:pt x="147" y="320"/>
                  </a:cubicBezTo>
                  <a:cubicBezTo>
                    <a:pt x="149" y="319"/>
                    <a:pt x="150" y="317"/>
                    <a:pt x="152" y="317"/>
                  </a:cubicBezTo>
                  <a:cubicBezTo>
                    <a:pt x="153" y="317"/>
                    <a:pt x="153" y="317"/>
                    <a:pt x="154" y="318"/>
                  </a:cubicBezTo>
                  <a:cubicBezTo>
                    <a:pt x="155" y="318"/>
                    <a:pt x="155" y="318"/>
                    <a:pt x="156" y="318"/>
                  </a:cubicBezTo>
                  <a:cubicBezTo>
                    <a:pt x="159" y="319"/>
                    <a:pt x="163" y="320"/>
                    <a:pt x="165" y="322"/>
                  </a:cubicBezTo>
                  <a:cubicBezTo>
                    <a:pt x="166" y="322"/>
                    <a:pt x="166" y="323"/>
                    <a:pt x="167" y="323"/>
                  </a:cubicBezTo>
                  <a:cubicBezTo>
                    <a:pt x="168" y="324"/>
                    <a:pt x="168" y="325"/>
                    <a:pt x="170" y="325"/>
                  </a:cubicBezTo>
                  <a:cubicBezTo>
                    <a:pt x="170" y="325"/>
                    <a:pt x="170" y="325"/>
                    <a:pt x="171" y="325"/>
                  </a:cubicBezTo>
                  <a:cubicBezTo>
                    <a:pt x="171" y="325"/>
                    <a:pt x="172" y="325"/>
                    <a:pt x="173" y="325"/>
                  </a:cubicBezTo>
                  <a:cubicBezTo>
                    <a:pt x="173" y="325"/>
                    <a:pt x="174" y="324"/>
                    <a:pt x="175" y="324"/>
                  </a:cubicBezTo>
                  <a:cubicBezTo>
                    <a:pt x="175" y="324"/>
                    <a:pt x="176" y="324"/>
                    <a:pt x="176" y="325"/>
                  </a:cubicBezTo>
                  <a:cubicBezTo>
                    <a:pt x="180" y="326"/>
                    <a:pt x="184" y="330"/>
                    <a:pt x="185" y="332"/>
                  </a:cubicBezTo>
                  <a:cubicBezTo>
                    <a:pt x="186" y="333"/>
                    <a:pt x="187" y="335"/>
                    <a:pt x="188" y="337"/>
                  </a:cubicBezTo>
                  <a:cubicBezTo>
                    <a:pt x="190" y="342"/>
                    <a:pt x="192" y="346"/>
                    <a:pt x="196" y="346"/>
                  </a:cubicBezTo>
                  <a:cubicBezTo>
                    <a:pt x="197" y="346"/>
                    <a:pt x="198" y="346"/>
                    <a:pt x="199" y="346"/>
                  </a:cubicBezTo>
                  <a:cubicBezTo>
                    <a:pt x="202" y="344"/>
                    <a:pt x="205" y="343"/>
                    <a:pt x="208" y="341"/>
                  </a:cubicBezTo>
                  <a:cubicBezTo>
                    <a:pt x="209" y="341"/>
                    <a:pt x="210" y="340"/>
                    <a:pt x="212" y="339"/>
                  </a:cubicBezTo>
                  <a:cubicBezTo>
                    <a:pt x="215" y="337"/>
                    <a:pt x="217" y="335"/>
                    <a:pt x="221" y="335"/>
                  </a:cubicBezTo>
                  <a:cubicBezTo>
                    <a:pt x="222" y="335"/>
                    <a:pt x="223" y="336"/>
                    <a:pt x="225" y="336"/>
                  </a:cubicBezTo>
                  <a:cubicBezTo>
                    <a:pt x="229" y="337"/>
                    <a:pt x="232" y="340"/>
                    <a:pt x="236" y="343"/>
                  </a:cubicBezTo>
                  <a:cubicBezTo>
                    <a:pt x="237" y="344"/>
                    <a:pt x="237" y="344"/>
                    <a:pt x="237" y="344"/>
                  </a:cubicBezTo>
                  <a:cubicBezTo>
                    <a:pt x="241" y="348"/>
                    <a:pt x="248" y="351"/>
                    <a:pt x="253" y="352"/>
                  </a:cubicBezTo>
                  <a:cubicBezTo>
                    <a:pt x="253" y="352"/>
                    <a:pt x="253" y="352"/>
                    <a:pt x="254" y="352"/>
                  </a:cubicBezTo>
                  <a:cubicBezTo>
                    <a:pt x="255" y="352"/>
                    <a:pt x="257" y="352"/>
                    <a:pt x="259" y="351"/>
                  </a:cubicBezTo>
                  <a:cubicBezTo>
                    <a:pt x="260" y="351"/>
                    <a:pt x="261" y="351"/>
                    <a:pt x="263" y="351"/>
                  </a:cubicBezTo>
                  <a:cubicBezTo>
                    <a:pt x="263" y="351"/>
                    <a:pt x="263" y="351"/>
                    <a:pt x="263" y="351"/>
                  </a:cubicBezTo>
                  <a:cubicBezTo>
                    <a:pt x="264" y="351"/>
                    <a:pt x="265" y="351"/>
                    <a:pt x="267" y="352"/>
                  </a:cubicBezTo>
                  <a:cubicBezTo>
                    <a:pt x="267" y="352"/>
                    <a:pt x="268" y="352"/>
                    <a:pt x="269" y="352"/>
                  </a:cubicBezTo>
                  <a:cubicBezTo>
                    <a:pt x="270" y="352"/>
                    <a:pt x="270" y="352"/>
                    <a:pt x="271" y="352"/>
                  </a:cubicBezTo>
                  <a:cubicBezTo>
                    <a:pt x="271" y="352"/>
                    <a:pt x="271" y="352"/>
                    <a:pt x="271" y="352"/>
                  </a:cubicBezTo>
                  <a:cubicBezTo>
                    <a:pt x="271" y="350"/>
                    <a:pt x="271" y="350"/>
                    <a:pt x="271" y="350"/>
                  </a:cubicBezTo>
                  <a:cubicBezTo>
                    <a:pt x="271" y="350"/>
                    <a:pt x="271" y="350"/>
                    <a:pt x="271" y="350"/>
                  </a:cubicBezTo>
                  <a:cubicBezTo>
                    <a:pt x="273" y="352"/>
                    <a:pt x="273" y="352"/>
                    <a:pt x="273" y="352"/>
                  </a:cubicBezTo>
                  <a:cubicBezTo>
                    <a:pt x="273" y="351"/>
                    <a:pt x="273" y="351"/>
                    <a:pt x="273" y="351"/>
                  </a:cubicBezTo>
                  <a:cubicBezTo>
                    <a:pt x="274" y="350"/>
                    <a:pt x="275" y="349"/>
                    <a:pt x="276" y="348"/>
                  </a:cubicBezTo>
                  <a:cubicBezTo>
                    <a:pt x="278" y="347"/>
                    <a:pt x="280" y="345"/>
                    <a:pt x="282" y="344"/>
                  </a:cubicBezTo>
                  <a:cubicBezTo>
                    <a:pt x="290" y="337"/>
                    <a:pt x="300" y="334"/>
                    <a:pt x="310" y="333"/>
                  </a:cubicBezTo>
                  <a:cubicBezTo>
                    <a:pt x="310" y="333"/>
                    <a:pt x="310" y="333"/>
                    <a:pt x="310" y="333"/>
                  </a:cubicBezTo>
                  <a:cubicBezTo>
                    <a:pt x="314" y="333"/>
                    <a:pt x="317" y="334"/>
                    <a:pt x="321" y="335"/>
                  </a:cubicBezTo>
                  <a:cubicBezTo>
                    <a:pt x="322" y="335"/>
                    <a:pt x="323" y="336"/>
                    <a:pt x="324" y="336"/>
                  </a:cubicBezTo>
                  <a:cubicBezTo>
                    <a:pt x="326" y="336"/>
                    <a:pt x="327" y="336"/>
                    <a:pt x="328" y="336"/>
                  </a:cubicBezTo>
                  <a:cubicBezTo>
                    <a:pt x="331" y="337"/>
                    <a:pt x="334" y="338"/>
                    <a:pt x="338" y="339"/>
                  </a:cubicBezTo>
                  <a:cubicBezTo>
                    <a:pt x="339" y="340"/>
                    <a:pt x="340" y="341"/>
                    <a:pt x="341" y="342"/>
                  </a:cubicBezTo>
                  <a:cubicBezTo>
                    <a:pt x="343" y="343"/>
                    <a:pt x="344" y="345"/>
                    <a:pt x="348" y="345"/>
                  </a:cubicBezTo>
                  <a:cubicBezTo>
                    <a:pt x="348" y="345"/>
                    <a:pt x="349" y="345"/>
                    <a:pt x="350" y="345"/>
                  </a:cubicBezTo>
                  <a:cubicBezTo>
                    <a:pt x="352" y="345"/>
                    <a:pt x="355" y="344"/>
                    <a:pt x="357" y="342"/>
                  </a:cubicBezTo>
                  <a:cubicBezTo>
                    <a:pt x="357" y="341"/>
                    <a:pt x="358" y="340"/>
                    <a:pt x="359" y="339"/>
                  </a:cubicBezTo>
                  <a:cubicBezTo>
                    <a:pt x="360" y="337"/>
                    <a:pt x="361" y="335"/>
                    <a:pt x="362" y="334"/>
                  </a:cubicBezTo>
                  <a:cubicBezTo>
                    <a:pt x="364" y="332"/>
                    <a:pt x="365" y="332"/>
                    <a:pt x="367" y="331"/>
                  </a:cubicBezTo>
                  <a:cubicBezTo>
                    <a:pt x="368" y="331"/>
                    <a:pt x="369" y="331"/>
                    <a:pt x="370" y="330"/>
                  </a:cubicBezTo>
                  <a:cubicBezTo>
                    <a:pt x="371" y="330"/>
                    <a:pt x="373" y="329"/>
                    <a:pt x="374" y="328"/>
                  </a:cubicBezTo>
                  <a:cubicBezTo>
                    <a:pt x="375" y="327"/>
                    <a:pt x="376" y="326"/>
                    <a:pt x="377" y="325"/>
                  </a:cubicBezTo>
                  <a:cubicBezTo>
                    <a:pt x="379" y="324"/>
                    <a:pt x="381" y="324"/>
                    <a:pt x="383" y="324"/>
                  </a:cubicBezTo>
                  <a:cubicBezTo>
                    <a:pt x="383" y="324"/>
                    <a:pt x="383" y="324"/>
                    <a:pt x="383" y="324"/>
                  </a:cubicBezTo>
                  <a:cubicBezTo>
                    <a:pt x="385" y="324"/>
                    <a:pt x="385" y="324"/>
                    <a:pt x="385" y="324"/>
                  </a:cubicBezTo>
                  <a:cubicBezTo>
                    <a:pt x="386" y="322"/>
                    <a:pt x="386" y="322"/>
                    <a:pt x="386" y="322"/>
                  </a:cubicBezTo>
                  <a:cubicBezTo>
                    <a:pt x="387" y="318"/>
                    <a:pt x="385" y="314"/>
                    <a:pt x="383" y="309"/>
                  </a:cubicBezTo>
                  <a:cubicBezTo>
                    <a:pt x="382" y="305"/>
                    <a:pt x="380" y="301"/>
                    <a:pt x="381" y="298"/>
                  </a:cubicBezTo>
                  <a:cubicBezTo>
                    <a:pt x="382" y="297"/>
                    <a:pt x="383" y="297"/>
                    <a:pt x="383" y="297"/>
                  </a:cubicBezTo>
                  <a:cubicBezTo>
                    <a:pt x="387" y="297"/>
                    <a:pt x="388" y="297"/>
                    <a:pt x="389" y="293"/>
                  </a:cubicBezTo>
                  <a:cubicBezTo>
                    <a:pt x="389" y="292"/>
                    <a:pt x="390" y="291"/>
                    <a:pt x="390" y="289"/>
                  </a:cubicBezTo>
                  <a:cubicBezTo>
                    <a:pt x="391" y="285"/>
                    <a:pt x="392" y="282"/>
                    <a:pt x="395" y="278"/>
                  </a:cubicBezTo>
                  <a:cubicBezTo>
                    <a:pt x="397" y="276"/>
                    <a:pt x="398" y="273"/>
                    <a:pt x="400" y="271"/>
                  </a:cubicBezTo>
                  <a:cubicBezTo>
                    <a:pt x="402" y="268"/>
                    <a:pt x="404" y="265"/>
                    <a:pt x="406" y="262"/>
                  </a:cubicBezTo>
                  <a:cubicBezTo>
                    <a:pt x="411" y="256"/>
                    <a:pt x="416" y="249"/>
                    <a:pt x="421" y="241"/>
                  </a:cubicBezTo>
                  <a:cubicBezTo>
                    <a:pt x="423" y="239"/>
                    <a:pt x="425" y="236"/>
                    <a:pt x="427" y="233"/>
                  </a:cubicBezTo>
                  <a:cubicBezTo>
                    <a:pt x="428" y="230"/>
                    <a:pt x="431" y="228"/>
                    <a:pt x="434" y="225"/>
                  </a:cubicBezTo>
                  <a:cubicBezTo>
                    <a:pt x="436" y="224"/>
                    <a:pt x="438" y="222"/>
                    <a:pt x="440" y="220"/>
                  </a:cubicBezTo>
                  <a:cubicBezTo>
                    <a:pt x="440" y="220"/>
                    <a:pt x="440" y="220"/>
                    <a:pt x="440" y="220"/>
                  </a:cubicBezTo>
                  <a:cubicBezTo>
                    <a:pt x="449" y="120"/>
                    <a:pt x="449" y="120"/>
                    <a:pt x="449" y="120"/>
                  </a:cubicBezTo>
                  <a:cubicBezTo>
                    <a:pt x="454" y="105"/>
                    <a:pt x="454" y="105"/>
                    <a:pt x="454" y="105"/>
                  </a:cubicBezTo>
                  <a:lnTo>
                    <a:pt x="443" y="90"/>
                  </a:lnTo>
                  <a:close/>
                </a:path>
              </a:pathLst>
            </a:custGeom>
            <a:solidFill>
              <a:schemeClr val="accent4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5" name="Freeform 58"/>
            <p:cNvSpPr>
              <a:spLocks/>
            </p:cNvSpPr>
            <p:nvPr/>
          </p:nvSpPr>
          <p:spPr bwMode="auto">
            <a:xfrm>
              <a:off x="8479465" y="3386579"/>
              <a:ext cx="461290" cy="517784"/>
            </a:xfrm>
            <a:custGeom>
              <a:avLst/>
              <a:gdLst>
                <a:gd name="T0" fmla="*/ 163 w 171"/>
                <a:gd name="T1" fmla="*/ 92 h 208"/>
                <a:gd name="T2" fmla="*/ 160 w 171"/>
                <a:gd name="T3" fmla="*/ 86 h 208"/>
                <a:gd name="T4" fmla="*/ 153 w 171"/>
                <a:gd name="T5" fmla="*/ 85 h 208"/>
                <a:gd name="T6" fmla="*/ 153 w 171"/>
                <a:gd name="T7" fmla="*/ 78 h 208"/>
                <a:gd name="T8" fmla="*/ 163 w 171"/>
                <a:gd name="T9" fmla="*/ 56 h 208"/>
                <a:gd name="T10" fmla="*/ 167 w 171"/>
                <a:gd name="T11" fmla="*/ 52 h 208"/>
                <a:gd name="T12" fmla="*/ 169 w 171"/>
                <a:gd name="T13" fmla="*/ 49 h 208"/>
                <a:gd name="T14" fmla="*/ 169 w 171"/>
                <a:gd name="T15" fmla="*/ 45 h 208"/>
                <a:gd name="T16" fmla="*/ 161 w 171"/>
                <a:gd name="T17" fmla="*/ 32 h 208"/>
                <a:gd name="T18" fmla="*/ 132 w 171"/>
                <a:gd name="T19" fmla="*/ 36 h 208"/>
                <a:gd name="T20" fmla="*/ 133 w 171"/>
                <a:gd name="T21" fmla="*/ 30 h 208"/>
                <a:gd name="T22" fmla="*/ 131 w 171"/>
                <a:gd name="T23" fmla="*/ 22 h 208"/>
                <a:gd name="T24" fmla="*/ 135 w 171"/>
                <a:gd name="T25" fmla="*/ 5 h 208"/>
                <a:gd name="T26" fmla="*/ 132 w 171"/>
                <a:gd name="T27" fmla="*/ 1 h 208"/>
                <a:gd name="T28" fmla="*/ 95 w 171"/>
                <a:gd name="T29" fmla="*/ 0 h 208"/>
                <a:gd name="T30" fmla="*/ 79 w 171"/>
                <a:gd name="T31" fmla="*/ 44 h 208"/>
                <a:gd name="T32" fmla="*/ 37 w 171"/>
                <a:gd name="T33" fmla="*/ 44 h 208"/>
                <a:gd name="T34" fmla="*/ 31 w 171"/>
                <a:gd name="T35" fmla="*/ 41 h 208"/>
                <a:gd name="T36" fmla="*/ 24 w 171"/>
                <a:gd name="T37" fmla="*/ 43 h 208"/>
                <a:gd name="T38" fmla="*/ 24 w 171"/>
                <a:gd name="T39" fmla="*/ 48 h 208"/>
                <a:gd name="T40" fmla="*/ 19 w 171"/>
                <a:gd name="T41" fmla="*/ 52 h 208"/>
                <a:gd name="T42" fmla="*/ 18 w 171"/>
                <a:gd name="T43" fmla="*/ 63 h 208"/>
                <a:gd name="T44" fmla="*/ 17 w 171"/>
                <a:gd name="T45" fmla="*/ 78 h 208"/>
                <a:gd name="T46" fmla="*/ 13 w 171"/>
                <a:gd name="T47" fmla="*/ 93 h 208"/>
                <a:gd name="T48" fmla="*/ 10 w 171"/>
                <a:gd name="T49" fmla="*/ 97 h 208"/>
                <a:gd name="T50" fmla="*/ 7 w 171"/>
                <a:gd name="T51" fmla="*/ 97 h 208"/>
                <a:gd name="T52" fmla="*/ 1 w 171"/>
                <a:gd name="T53" fmla="*/ 93 h 208"/>
                <a:gd name="T54" fmla="*/ 7 w 171"/>
                <a:gd name="T55" fmla="*/ 112 h 208"/>
                <a:gd name="T56" fmla="*/ 15 w 171"/>
                <a:gd name="T57" fmla="*/ 123 h 208"/>
                <a:gd name="T58" fmla="*/ 17 w 171"/>
                <a:gd name="T59" fmla="*/ 127 h 208"/>
                <a:gd name="T60" fmla="*/ 15 w 171"/>
                <a:gd name="T61" fmla="*/ 130 h 208"/>
                <a:gd name="T62" fmla="*/ 22 w 171"/>
                <a:gd name="T63" fmla="*/ 138 h 208"/>
                <a:gd name="T64" fmla="*/ 23 w 171"/>
                <a:gd name="T65" fmla="*/ 145 h 208"/>
                <a:gd name="T66" fmla="*/ 26 w 171"/>
                <a:gd name="T67" fmla="*/ 150 h 208"/>
                <a:gd name="T68" fmla="*/ 35 w 171"/>
                <a:gd name="T69" fmla="*/ 159 h 208"/>
                <a:gd name="T70" fmla="*/ 38 w 171"/>
                <a:gd name="T71" fmla="*/ 166 h 208"/>
                <a:gd name="T72" fmla="*/ 47 w 171"/>
                <a:gd name="T73" fmla="*/ 174 h 208"/>
                <a:gd name="T74" fmla="*/ 58 w 171"/>
                <a:gd name="T75" fmla="*/ 189 h 208"/>
                <a:gd name="T76" fmla="*/ 66 w 171"/>
                <a:gd name="T77" fmla="*/ 199 h 208"/>
                <a:gd name="T78" fmla="*/ 73 w 171"/>
                <a:gd name="T79" fmla="*/ 208 h 208"/>
                <a:gd name="T80" fmla="*/ 82 w 171"/>
                <a:gd name="T81" fmla="*/ 195 h 208"/>
                <a:gd name="T82" fmla="*/ 89 w 171"/>
                <a:gd name="T83" fmla="*/ 194 h 208"/>
                <a:gd name="T84" fmla="*/ 94 w 171"/>
                <a:gd name="T85" fmla="*/ 188 h 208"/>
                <a:gd name="T86" fmla="*/ 92 w 171"/>
                <a:gd name="T87" fmla="*/ 182 h 208"/>
                <a:gd name="T88" fmla="*/ 91 w 171"/>
                <a:gd name="T89" fmla="*/ 176 h 208"/>
                <a:gd name="T90" fmla="*/ 86 w 171"/>
                <a:gd name="T91" fmla="*/ 166 h 208"/>
                <a:gd name="T92" fmla="*/ 87 w 171"/>
                <a:gd name="T93" fmla="*/ 160 h 208"/>
                <a:gd name="T94" fmla="*/ 87 w 171"/>
                <a:gd name="T95" fmla="*/ 154 h 208"/>
                <a:gd name="T96" fmla="*/ 91 w 171"/>
                <a:gd name="T97" fmla="*/ 155 h 208"/>
                <a:gd name="T98" fmla="*/ 96 w 171"/>
                <a:gd name="T99" fmla="*/ 154 h 208"/>
                <a:gd name="T100" fmla="*/ 102 w 171"/>
                <a:gd name="T101" fmla="*/ 156 h 208"/>
                <a:gd name="T102" fmla="*/ 106 w 171"/>
                <a:gd name="T103" fmla="*/ 154 h 208"/>
                <a:gd name="T104" fmla="*/ 112 w 171"/>
                <a:gd name="T105" fmla="*/ 153 h 208"/>
                <a:gd name="T106" fmla="*/ 111 w 171"/>
                <a:gd name="T107" fmla="*/ 143 h 208"/>
                <a:gd name="T108" fmla="*/ 120 w 171"/>
                <a:gd name="T109" fmla="*/ 138 h 208"/>
                <a:gd name="T110" fmla="*/ 128 w 171"/>
                <a:gd name="T111" fmla="*/ 152 h 208"/>
                <a:gd name="T112" fmla="*/ 134 w 171"/>
                <a:gd name="T113" fmla="*/ 155 h 208"/>
                <a:gd name="T114" fmla="*/ 144 w 171"/>
                <a:gd name="T115" fmla="*/ 152 h 208"/>
                <a:gd name="T116" fmla="*/ 150 w 171"/>
                <a:gd name="T117" fmla="*/ 148 h 208"/>
                <a:gd name="T118" fmla="*/ 160 w 171"/>
                <a:gd name="T119" fmla="*/ 156 h 208"/>
                <a:gd name="T120" fmla="*/ 166 w 171"/>
                <a:gd name="T121" fmla="*/ 141 h 208"/>
                <a:gd name="T122" fmla="*/ 168 w 171"/>
                <a:gd name="T123" fmla="*/ 123 h 208"/>
                <a:gd name="T124" fmla="*/ 171 w 171"/>
                <a:gd name="T125" fmla="*/ 10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1" h="208">
                  <a:moveTo>
                    <a:pt x="171" y="100"/>
                  </a:moveTo>
                  <a:cubicBezTo>
                    <a:pt x="171" y="98"/>
                    <a:pt x="171" y="96"/>
                    <a:pt x="170" y="94"/>
                  </a:cubicBezTo>
                  <a:cubicBezTo>
                    <a:pt x="168" y="93"/>
                    <a:pt x="166" y="92"/>
                    <a:pt x="163" y="92"/>
                  </a:cubicBezTo>
                  <a:cubicBezTo>
                    <a:pt x="163" y="92"/>
                    <a:pt x="162" y="92"/>
                    <a:pt x="162" y="92"/>
                  </a:cubicBezTo>
                  <a:cubicBezTo>
                    <a:pt x="162" y="92"/>
                    <a:pt x="162" y="91"/>
                    <a:pt x="162" y="90"/>
                  </a:cubicBezTo>
                  <a:cubicBezTo>
                    <a:pt x="161" y="88"/>
                    <a:pt x="160" y="86"/>
                    <a:pt x="160" y="86"/>
                  </a:cubicBezTo>
                  <a:cubicBezTo>
                    <a:pt x="159" y="85"/>
                    <a:pt x="157" y="85"/>
                    <a:pt x="156" y="85"/>
                  </a:cubicBezTo>
                  <a:cubicBezTo>
                    <a:pt x="156" y="85"/>
                    <a:pt x="155" y="85"/>
                    <a:pt x="154" y="85"/>
                  </a:cubicBezTo>
                  <a:cubicBezTo>
                    <a:pt x="154" y="85"/>
                    <a:pt x="153" y="85"/>
                    <a:pt x="153" y="85"/>
                  </a:cubicBezTo>
                  <a:cubicBezTo>
                    <a:pt x="153" y="85"/>
                    <a:pt x="153" y="85"/>
                    <a:pt x="153" y="85"/>
                  </a:cubicBezTo>
                  <a:cubicBezTo>
                    <a:pt x="153" y="85"/>
                    <a:pt x="152" y="85"/>
                    <a:pt x="152" y="85"/>
                  </a:cubicBezTo>
                  <a:cubicBezTo>
                    <a:pt x="152" y="82"/>
                    <a:pt x="152" y="81"/>
                    <a:pt x="153" y="78"/>
                  </a:cubicBezTo>
                  <a:cubicBezTo>
                    <a:pt x="154" y="76"/>
                    <a:pt x="154" y="74"/>
                    <a:pt x="154" y="71"/>
                  </a:cubicBezTo>
                  <a:cubicBezTo>
                    <a:pt x="155" y="67"/>
                    <a:pt x="155" y="63"/>
                    <a:pt x="160" y="60"/>
                  </a:cubicBezTo>
                  <a:cubicBezTo>
                    <a:pt x="161" y="59"/>
                    <a:pt x="162" y="58"/>
                    <a:pt x="163" y="56"/>
                  </a:cubicBezTo>
                  <a:cubicBezTo>
                    <a:pt x="163" y="56"/>
                    <a:pt x="163" y="55"/>
                    <a:pt x="164" y="55"/>
                  </a:cubicBezTo>
                  <a:cubicBezTo>
                    <a:pt x="164" y="54"/>
                    <a:pt x="165" y="54"/>
                    <a:pt x="165" y="54"/>
                  </a:cubicBezTo>
                  <a:cubicBezTo>
                    <a:pt x="166" y="53"/>
                    <a:pt x="166" y="53"/>
                    <a:pt x="167" y="52"/>
                  </a:cubicBezTo>
                  <a:cubicBezTo>
                    <a:pt x="167" y="52"/>
                    <a:pt x="167" y="52"/>
                    <a:pt x="167" y="51"/>
                  </a:cubicBezTo>
                  <a:cubicBezTo>
                    <a:pt x="167" y="50"/>
                    <a:pt x="168" y="50"/>
                    <a:pt x="168" y="50"/>
                  </a:cubicBezTo>
                  <a:cubicBezTo>
                    <a:pt x="169" y="49"/>
                    <a:pt x="169" y="49"/>
                    <a:pt x="169" y="49"/>
                  </a:cubicBezTo>
                  <a:cubicBezTo>
                    <a:pt x="169" y="48"/>
                    <a:pt x="169" y="48"/>
                    <a:pt x="169" y="48"/>
                  </a:cubicBezTo>
                  <a:cubicBezTo>
                    <a:pt x="169" y="48"/>
                    <a:pt x="169" y="47"/>
                    <a:pt x="169" y="46"/>
                  </a:cubicBezTo>
                  <a:cubicBezTo>
                    <a:pt x="169" y="45"/>
                    <a:pt x="169" y="45"/>
                    <a:pt x="169" y="45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167" y="43"/>
                    <a:pt x="166" y="41"/>
                    <a:pt x="165" y="38"/>
                  </a:cubicBezTo>
                  <a:cubicBezTo>
                    <a:pt x="164" y="36"/>
                    <a:pt x="163" y="33"/>
                    <a:pt x="161" y="32"/>
                  </a:cubicBezTo>
                  <a:cubicBezTo>
                    <a:pt x="159" y="30"/>
                    <a:pt x="157" y="29"/>
                    <a:pt x="153" y="29"/>
                  </a:cubicBezTo>
                  <a:cubicBezTo>
                    <a:pt x="151" y="29"/>
                    <a:pt x="148" y="30"/>
                    <a:pt x="146" y="31"/>
                  </a:cubicBezTo>
                  <a:cubicBezTo>
                    <a:pt x="144" y="32"/>
                    <a:pt x="136" y="36"/>
                    <a:pt x="132" y="36"/>
                  </a:cubicBezTo>
                  <a:cubicBezTo>
                    <a:pt x="131" y="36"/>
                    <a:pt x="130" y="36"/>
                    <a:pt x="130" y="35"/>
                  </a:cubicBezTo>
                  <a:cubicBezTo>
                    <a:pt x="130" y="35"/>
                    <a:pt x="129" y="34"/>
                    <a:pt x="131" y="33"/>
                  </a:cubicBezTo>
                  <a:cubicBezTo>
                    <a:pt x="132" y="32"/>
                    <a:pt x="133" y="31"/>
                    <a:pt x="133" y="30"/>
                  </a:cubicBezTo>
                  <a:cubicBezTo>
                    <a:pt x="133" y="29"/>
                    <a:pt x="133" y="29"/>
                    <a:pt x="132" y="28"/>
                  </a:cubicBezTo>
                  <a:cubicBezTo>
                    <a:pt x="132" y="27"/>
                    <a:pt x="131" y="27"/>
                    <a:pt x="131" y="26"/>
                  </a:cubicBezTo>
                  <a:cubicBezTo>
                    <a:pt x="131" y="25"/>
                    <a:pt x="131" y="24"/>
                    <a:pt x="131" y="22"/>
                  </a:cubicBezTo>
                  <a:cubicBezTo>
                    <a:pt x="130" y="22"/>
                    <a:pt x="130" y="22"/>
                    <a:pt x="130" y="22"/>
                  </a:cubicBezTo>
                  <a:cubicBezTo>
                    <a:pt x="130" y="18"/>
                    <a:pt x="130" y="14"/>
                    <a:pt x="132" y="11"/>
                  </a:cubicBezTo>
                  <a:cubicBezTo>
                    <a:pt x="132" y="9"/>
                    <a:pt x="133" y="7"/>
                    <a:pt x="135" y="5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4" y="2"/>
                    <a:pt x="134" y="2"/>
                    <a:pt x="134" y="2"/>
                  </a:cubicBezTo>
                  <a:cubicBezTo>
                    <a:pt x="134" y="2"/>
                    <a:pt x="133" y="2"/>
                    <a:pt x="132" y="1"/>
                  </a:cubicBezTo>
                  <a:cubicBezTo>
                    <a:pt x="131" y="1"/>
                    <a:pt x="130" y="1"/>
                    <a:pt x="128" y="1"/>
                  </a:cubicBezTo>
                  <a:cubicBezTo>
                    <a:pt x="127" y="1"/>
                    <a:pt x="127" y="1"/>
                    <a:pt x="127" y="1"/>
                  </a:cubicBezTo>
                  <a:cubicBezTo>
                    <a:pt x="116" y="1"/>
                    <a:pt x="106" y="1"/>
                    <a:pt x="95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8" y="44"/>
                    <a:pt x="38" y="44"/>
                    <a:pt x="37" y="44"/>
                  </a:cubicBezTo>
                  <a:cubicBezTo>
                    <a:pt x="36" y="44"/>
                    <a:pt x="35" y="43"/>
                    <a:pt x="34" y="42"/>
                  </a:cubicBezTo>
                  <a:cubicBezTo>
                    <a:pt x="33" y="42"/>
                    <a:pt x="32" y="41"/>
                    <a:pt x="32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29" y="41"/>
                    <a:pt x="27" y="42"/>
                    <a:pt x="25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4" y="45"/>
                    <a:pt x="24" y="46"/>
                    <a:pt x="24" y="47"/>
                  </a:cubicBezTo>
                  <a:cubicBezTo>
                    <a:pt x="24" y="47"/>
                    <a:pt x="24" y="48"/>
                    <a:pt x="24" y="48"/>
                  </a:cubicBezTo>
                  <a:cubicBezTo>
                    <a:pt x="25" y="49"/>
                    <a:pt x="25" y="51"/>
                    <a:pt x="25" y="51"/>
                  </a:cubicBezTo>
                  <a:cubicBezTo>
                    <a:pt x="25" y="51"/>
                    <a:pt x="22" y="52"/>
                    <a:pt x="20" y="52"/>
                  </a:cubicBezTo>
                  <a:cubicBezTo>
                    <a:pt x="20" y="52"/>
                    <a:pt x="19" y="52"/>
                    <a:pt x="19" y="52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7" y="56"/>
                    <a:pt x="16" y="58"/>
                    <a:pt x="17" y="60"/>
                  </a:cubicBezTo>
                  <a:cubicBezTo>
                    <a:pt x="17" y="61"/>
                    <a:pt x="18" y="62"/>
                    <a:pt x="18" y="63"/>
                  </a:cubicBezTo>
                  <a:cubicBezTo>
                    <a:pt x="19" y="64"/>
                    <a:pt x="19" y="64"/>
                    <a:pt x="18" y="65"/>
                  </a:cubicBezTo>
                  <a:cubicBezTo>
                    <a:pt x="17" y="69"/>
                    <a:pt x="17" y="73"/>
                    <a:pt x="17" y="77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7" y="82"/>
                    <a:pt x="17" y="86"/>
                    <a:pt x="16" y="89"/>
                  </a:cubicBezTo>
                  <a:cubicBezTo>
                    <a:pt x="15" y="89"/>
                    <a:pt x="15" y="90"/>
                    <a:pt x="14" y="91"/>
                  </a:cubicBezTo>
                  <a:cubicBezTo>
                    <a:pt x="14" y="91"/>
                    <a:pt x="13" y="92"/>
                    <a:pt x="13" y="93"/>
                  </a:cubicBezTo>
                  <a:cubicBezTo>
                    <a:pt x="12" y="93"/>
                    <a:pt x="12" y="94"/>
                    <a:pt x="12" y="94"/>
                  </a:cubicBezTo>
                  <a:cubicBezTo>
                    <a:pt x="11" y="94"/>
                    <a:pt x="11" y="95"/>
                    <a:pt x="11" y="95"/>
                  </a:cubicBezTo>
                  <a:cubicBezTo>
                    <a:pt x="10" y="96"/>
                    <a:pt x="10" y="96"/>
                    <a:pt x="10" y="97"/>
                  </a:cubicBezTo>
                  <a:cubicBezTo>
                    <a:pt x="10" y="97"/>
                    <a:pt x="10" y="98"/>
                    <a:pt x="10" y="98"/>
                  </a:cubicBezTo>
                  <a:cubicBezTo>
                    <a:pt x="9" y="98"/>
                    <a:pt x="8" y="97"/>
                    <a:pt x="8" y="97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6" y="97"/>
                    <a:pt x="6" y="96"/>
                    <a:pt x="6" y="96"/>
                  </a:cubicBezTo>
                  <a:cubicBezTo>
                    <a:pt x="5" y="95"/>
                    <a:pt x="4" y="94"/>
                    <a:pt x="3" y="94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9"/>
                    <a:pt x="2" y="104"/>
                    <a:pt x="5" y="108"/>
                  </a:cubicBezTo>
                  <a:cubicBezTo>
                    <a:pt x="6" y="109"/>
                    <a:pt x="6" y="110"/>
                    <a:pt x="7" y="112"/>
                  </a:cubicBezTo>
                  <a:cubicBezTo>
                    <a:pt x="7" y="113"/>
                    <a:pt x="8" y="115"/>
                    <a:pt x="9" y="117"/>
                  </a:cubicBezTo>
                  <a:cubicBezTo>
                    <a:pt x="10" y="117"/>
                    <a:pt x="10" y="117"/>
                    <a:pt x="10" y="117"/>
                  </a:cubicBezTo>
                  <a:cubicBezTo>
                    <a:pt x="11" y="119"/>
                    <a:pt x="13" y="122"/>
                    <a:pt x="15" y="123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17" y="123"/>
                    <a:pt x="17" y="123"/>
                    <a:pt x="18" y="123"/>
                  </a:cubicBezTo>
                  <a:cubicBezTo>
                    <a:pt x="17" y="124"/>
                    <a:pt x="16" y="125"/>
                    <a:pt x="17" y="127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5" y="132"/>
                    <a:pt x="15" y="135"/>
                    <a:pt x="17" y="137"/>
                  </a:cubicBezTo>
                  <a:cubicBezTo>
                    <a:pt x="18" y="138"/>
                    <a:pt x="19" y="138"/>
                    <a:pt x="21" y="138"/>
                  </a:cubicBezTo>
                  <a:cubicBezTo>
                    <a:pt x="21" y="138"/>
                    <a:pt x="22" y="138"/>
                    <a:pt x="22" y="138"/>
                  </a:cubicBezTo>
                  <a:cubicBezTo>
                    <a:pt x="23" y="139"/>
                    <a:pt x="24" y="140"/>
                    <a:pt x="24" y="141"/>
                  </a:cubicBezTo>
                  <a:cubicBezTo>
                    <a:pt x="24" y="141"/>
                    <a:pt x="24" y="142"/>
                    <a:pt x="24" y="142"/>
                  </a:cubicBezTo>
                  <a:cubicBezTo>
                    <a:pt x="23" y="143"/>
                    <a:pt x="23" y="143"/>
                    <a:pt x="23" y="145"/>
                  </a:cubicBezTo>
                  <a:cubicBezTo>
                    <a:pt x="23" y="146"/>
                    <a:pt x="24" y="147"/>
                    <a:pt x="25" y="148"/>
                  </a:cubicBezTo>
                  <a:cubicBezTo>
                    <a:pt x="25" y="148"/>
                    <a:pt x="25" y="149"/>
                    <a:pt x="25" y="149"/>
                  </a:cubicBezTo>
                  <a:cubicBezTo>
                    <a:pt x="26" y="149"/>
                    <a:pt x="26" y="150"/>
                    <a:pt x="26" y="150"/>
                  </a:cubicBezTo>
                  <a:cubicBezTo>
                    <a:pt x="26" y="151"/>
                    <a:pt x="26" y="152"/>
                    <a:pt x="27" y="154"/>
                  </a:cubicBezTo>
                  <a:cubicBezTo>
                    <a:pt x="29" y="155"/>
                    <a:pt x="31" y="156"/>
                    <a:pt x="33" y="158"/>
                  </a:cubicBezTo>
                  <a:cubicBezTo>
                    <a:pt x="34" y="158"/>
                    <a:pt x="34" y="158"/>
                    <a:pt x="35" y="159"/>
                  </a:cubicBezTo>
                  <a:cubicBezTo>
                    <a:pt x="36" y="159"/>
                    <a:pt x="36" y="159"/>
                    <a:pt x="37" y="160"/>
                  </a:cubicBezTo>
                  <a:cubicBezTo>
                    <a:pt x="36" y="160"/>
                    <a:pt x="35" y="161"/>
                    <a:pt x="35" y="162"/>
                  </a:cubicBezTo>
                  <a:cubicBezTo>
                    <a:pt x="35" y="164"/>
                    <a:pt x="37" y="165"/>
                    <a:pt x="38" y="166"/>
                  </a:cubicBezTo>
                  <a:cubicBezTo>
                    <a:pt x="39" y="167"/>
                    <a:pt x="39" y="167"/>
                    <a:pt x="39" y="167"/>
                  </a:cubicBezTo>
                  <a:cubicBezTo>
                    <a:pt x="41" y="168"/>
                    <a:pt x="42" y="169"/>
                    <a:pt x="43" y="170"/>
                  </a:cubicBezTo>
                  <a:cubicBezTo>
                    <a:pt x="44" y="172"/>
                    <a:pt x="46" y="173"/>
                    <a:pt x="47" y="174"/>
                  </a:cubicBezTo>
                  <a:cubicBezTo>
                    <a:pt x="49" y="177"/>
                    <a:pt x="51" y="180"/>
                    <a:pt x="53" y="183"/>
                  </a:cubicBezTo>
                  <a:cubicBezTo>
                    <a:pt x="54" y="184"/>
                    <a:pt x="55" y="185"/>
                    <a:pt x="56" y="186"/>
                  </a:cubicBezTo>
                  <a:cubicBezTo>
                    <a:pt x="57" y="187"/>
                    <a:pt x="57" y="188"/>
                    <a:pt x="58" y="189"/>
                  </a:cubicBezTo>
                  <a:cubicBezTo>
                    <a:pt x="59" y="191"/>
                    <a:pt x="60" y="192"/>
                    <a:pt x="61" y="193"/>
                  </a:cubicBezTo>
                  <a:cubicBezTo>
                    <a:pt x="63" y="195"/>
                    <a:pt x="64" y="196"/>
                    <a:pt x="65" y="198"/>
                  </a:cubicBezTo>
                  <a:cubicBezTo>
                    <a:pt x="65" y="198"/>
                    <a:pt x="66" y="199"/>
                    <a:pt x="66" y="199"/>
                  </a:cubicBezTo>
                  <a:cubicBezTo>
                    <a:pt x="67" y="200"/>
                    <a:pt x="68" y="202"/>
                    <a:pt x="69" y="203"/>
                  </a:cubicBezTo>
                  <a:cubicBezTo>
                    <a:pt x="70" y="203"/>
                    <a:pt x="70" y="204"/>
                    <a:pt x="70" y="204"/>
                  </a:cubicBezTo>
                  <a:cubicBezTo>
                    <a:pt x="73" y="208"/>
                    <a:pt x="73" y="208"/>
                    <a:pt x="73" y="208"/>
                  </a:cubicBezTo>
                  <a:cubicBezTo>
                    <a:pt x="74" y="204"/>
                    <a:pt x="74" y="204"/>
                    <a:pt x="74" y="204"/>
                  </a:cubicBezTo>
                  <a:cubicBezTo>
                    <a:pt x="74" y="202"/>
                    <a:pt x="75" y="201"/>
                    <a:pt x="75" y="200"/>
                  </a:cubicBezTo>
                  <a:cubicBezTo>
                    <a:pt x="77" y="196"/>
                    <a:pt x="79" y="196"/>
                    <a:pt x="82" y="195"/>
                  </a:cubicBezTo>
                  <a:cubicBezTo>
                    <a:pt x="83" y="195"/>
                    <a:pt x="83" y="195"/>
                    <a:pt x="83" y="195"/>
                  </a:cubicBezTo>
                  <a:cubicBezTo>
                    <a:pt x="84" y="195"/>
                    <a:pt x="84" y="195"/>
                    <a:pt x="85" y="195"/>
                  </a:cubicBezTo>
                  <a:cubicBezTo>
                    <a:pt x="87" y="195"/>
                    <a:pt x="88" y="194"/>
                    <a:pt x="89" y="194"/>
                  </a:cubicBezTo>
                  <a:cubicBezTo>
                    <a:pt x="90" y="193"/>
                    <a:pt x="91" y="193"/>
                    <a:pt x="91" y="192"/>
                  </a:cubicBezTo>
                  <a:cubicBezTo>
                    <a:pt x="91" y="191"/>
                    <a:pt x="92" y="191"/>
                    <a:pt x="92" y="190"/>
                  </a:cubicBezTo>
                  <a:cubicBezTo>
                    <a:pt x="93" y="190"/>
                    <a:pt x="93" y="189"/>
                    <a:pt x="94" y="188"/>
                  </a:cubicBezTo>
                  <a:cubicBezTo>
                    <a:pt x="95" y="187"/>
                    <a:pt x="96" y="186"/>
                    <a:pt x="96" y="185"/>
                  </a:cubicBezTo>
                  <a:cubicBezTo>
                    <a:pt x="96" y="184"/>
                    <a:pt x="95" y="183"/>
                    <a:pt x="94" y="183"/>
                  </a:cubicBezTo>
                  <a:cubicBezTo>
                    <a:pt x="94" y="182"/>
                    <a:pt x="93" y="182"/>
                    <a:pt x="92" y="182"/>
                  </a:cubicBezTo>
                  <a:cubicBezTo>
                    <a:pt x="91" y="181"/>
                    <a:pt x="90" y="181"/>
                    <a:pt x="90" y="180"/>
                  </a:cubicBezTo>
                  <a:cubicBezTo>
                    <a:pt x="89" y="179"/>
                    <a:pt x="90" y="178"/>
                    <a:pt x="90" y="177"/>
                  </a:cubicBezTo>
                  <a:cubicBezTo>
                    <a:pt x="90" y="177"/>
                    <a:pt x="91" y="176"/>
                    <a:pt x="91" y="176"/>
                  </a:cubicBezTo>
                  <a:cubicBezTo>
                    <a:pt x="92" y="172"/>
                    <a:pt x="90" y="172"/>
                    <a:pt x="88" y="171"/>
                  </a:cubicBezTo>
                  <a:cubicBezTo>
                    <a:pt x="87" y="170"/>
                    <a:pt x="86" y="170"/>
                    <a:pt x="85" y="169"/>
                  </a:cubicBezTo>
                  <a:cubicBezTo>
                    <a:pt x="85" y="168"/>
                    <a:pt x="85" y="167"/>
                    <a:pt x="86" y="166"/>
                  </a:cubicBezTo>
                  <a:cubicBezTo>
                    <a:pt x="86" y="166"/>
                    <a:pt x="87" y="165"/>
                    <a:pt x="87" y="165"/>
                  </a:cubicBezTo>
                  <a:cubicBezTo>
                    <a:pt x="88" y="163"/>
                    <a:pt x="87" y="162"/>
                    <a:pt x="87" y="160"/>
                  </a:cubicBezTo>
                  <a:cubicBezTo>
                    <a:pt x="87" y="160"/>
                    <a:pt x="87" y="160"/>
                    <a:pt x="87" y="160"/>
                  </a:cubicBezTo>
                  <a:cubicBezTo>
                    <a:pt x="87" y="159"/>
                    <a:pt x="87" y="159"/>
                    <a:pt x="86" y="158"/>
                  </a:cubicBezTo>
                  <a:cubicBezTo>
                    <a:pt x="86" y="157"/>
                    <a:pt x="85" y="155"/>
                    <a:pt x="86" y="155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8" y="154"/>
                    <a:pt x="88" y="154"/>
                    <a:pt x="89" y="155"/>
                  </a:cubicBezTo>
                  <a:cubicBezTo>
                    <a:pt x="89" y="155"/>
                    <a:pt x="90" y="155"/>
                    <a:pt x="91" y="155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92" y="155"/>
                    <a:pt x="93" y="155"/>
                    <a:pt x="93" y="154"/>
                  </a:cubicBezTo>
                  <a:cubicBezTo>
                    <a:pt x="94" y="154"/>
                    <a:pt x="95" y="154"/>
                    <a:pt x="96" y="154"/>
                  </a:cubicBezTo>
                  <a:cubicBezTo>
                    <a:pt x="96" y="154"/>
                    <a:pt x="96" y="154"/>
                    <a:pt x="96" y="154"/>
                  </a:cubicBezTo>
                  <a:cubicBezTo>
                    <a:pt x="97" y="154"/>
                    <a:pt x="98" y="154"/>
                    <a:pt x="99" y="155"/>
                  </a:cubicBezTo>
                  <a:cubicBezTo>
                    <a:pt x="99" y="155"/>
                    <a:pt x="100" y="156"/>
                    <a:pt x="101" y="156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2" y="156"/>
                    <a:pt x="102" y="156"/>
                    <a:pt x="102" y="156"/>
                  </a:cubicBezTo>
                  <a:cubicBezTo>
                    <a:pt x="103" y="156"/>
                    <a:pt x="103" y="156"/>
                    <a:pt x="104" y="155"/>
                  </a:cubicBezTo>
                  <a:cubicBezTo>
                    <a:pt x="104" y="155"/>
                    <a:pt x="105" y="154"/>
                    <a:pt x="106" y="154"/>
                  </a:cubicBezTo>
                  <a:cubicBezTo>
                    <a:pt x="106" y="153"/>
                    <a:pt x="108" y="153"/>
                    <a:pt x="109" y="153"/>
                  </a:cubicBezTo>
                  <a:cubicBezTo>
                    <a:pt x="109" y="153"/>
                    <a:pt x="110" y="153"/>
                    <a:pt x="110" y="153"/>
                  </a:cubicBezTo>
                  <a:cubicBezTo>
                    <a:pt x="112" y="153"/>
                    <a:pt x="112" y="153"/>
                    <a:pt x="112" y="153"/>
                  </a:cubicBezTo>
                  <a:cubicBezTo>
                    <a:pt x="112" y="151"/>
                    <a:pt x="112" y="151"/>
                    <a:pt x="112" y="151"/>
                  </a:cubicBezTo>
                  <a:cubicBezTo>
                    <a:pt x="112" y="148"/>
                    <a:pt x="113" y="146"/>
                    <a:pt x="112" y="144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10" y="140"/>
                    <a:pt x="110" y="140"/>
                    <a:pt x="113" y="138"/>
                  </a:cubicBezTo>
                  <a:cubicBezTo>
                    <a:pt x="115" y="137"/>
                    <a:pt x="116" y="136"/>
                    <a:pt x="117" y="136"/>
                  </a:cubicBezTo>
                  <a:cubicBezTo>
                    <a:pt x="117" y="136"/>
                    <a:pt x="118" y="137"/>
                    <a:pt x="120" y="138"/>
                  </a:cubicBezTo>
                  <a:cubicBezTo>
                    <a:pt x="122" y="139"/>
                    <a:pt x="123" y="141"/>
                    <a:pt x="124" y="143"/>
                  </a:cubicBezTo>
                  <a:cubicBezTo>
                    <a:pt x="124" y="144"/>
                    <a:pt x="124" y="144"/>
                    <a:pt x="124" y="144"/>
                  </a:cubicBezTo>
                  <a:cubicBezTo>
                    <a:pt x="126" y="147"/>
                    <a:pt x="127" y="149"/>
                    <a:pt x="128" y="152"/>
                  </a:cubicBezTo>
                  <a:cubicBezTo>
                    <a:pt x="128" y="153"/>
                    <a:pt x="128" y="153"/>
                    <a:pt x="128" y="153"/>
                  </a:cubicBezTo>
                  <a:cubicBezTo>
                    <a:pt x="129" y="153"/>
                    <a:pt x="129" y="153"/>
                    <a:pt x="129" y="153"/>
                  </a:cubicBezTo>
                  <a:cubicBezTo>
                    <a:pt x="131" y="154"/>
                    <a:pt x="133" y="154"/>
                    <a:pt x="134" y="155"/>
                  </a:cubicBezTo>
                  <a:cubicBezTo>
                    <a:pt x="136" y="155"/>
                    <a:pt x="137" y="156"/>
                    <a:pt x="139" y="156"/>
                  </a:cubicBezTo>
                  <a:cubicBezTo>
                    <a:pt x="139" y="156"/>
                    <a:pt x="140" y="156"/>
                    <a:pt x="140" y="156"/>
                  </a:cubicBezTo>
                  <a:cubicBezTo>
                    <a:pt x="143" y="155"/>
                    <a:pt x="143" y="154"/>
                    <a:pt x="144" y="152"/>
                  </a:cubicBezTo>
                  <a:cubicBezTo>
                    <a:pt x="145" y="150"/>
                    <a:pt x="145" y="149"/>
                    <a:pt x="147" y="148"/>
                  </a:cubicBezTo>
                  <a:cubicBezTo>
                    <a:pt x="148" y="148"/>
                    <a:pt x="148" y="148"/>
                    <a:pt x="149" y="148"/>
                  </a:cubicBezTo>
                  <a:cubicBezTo>
                    <a:pt x="149" y="148"/>
                    <a:pt x="149" y="148"/>
                    <a:pt x="150" y="148"/>
                  </a:cubicBezTo>
                  <a:cubicBezTo>
                    <a:pt x="152" y="149"/>
                    <a:pt x="153" y="152"/>
                    <a:pt x="153" y="154"/>
                  </a:cubicBezTo>
                  <a:cubicBezTo>
                    <a:pt x="154" y="156"/>
                    <a:pt x="155" y="158"/>
                    <a:pt x="157" y="158"/>
                  </a:cubicBezTo>
                  <a:cubicBezTo>
                    <a:pt x="159" y="158"/>
                    <a:pt x="160" y="157"/>
                    <a:pt x="160" y="156"/>
                  </a:cubicBezTo>
                  <a:cubicBezTo>
                    <a:pt x="162" y="154"/>
                    <a:pt x="162" y="152"/>
                    <a:pt x="162" y="149"/>
                  </a:cubicBezTo>
                  <a:cubicBezTo>
                    <a:pt x="163" y="147"/>
                    <a:pt x="163" y="146"/>
                    <a:pt x="164" y="144"/>
                  </a:cubicBezTo>
                  <a:cubicBezTo>
                    <a:pt x="164" y="143"/>
                    <a:pt x="165" y="142"/>
                    <a:pt x="166" y="141"/>
                  </a:cubicBezTo>
                  <a:cubicBezTo>
                    <a:pt x="167" y="139"/>
                    <a:pt x="168" y="137"/>
                    <a:pt x="168" y="135"/>
                  </a:cubicBezTo>
                  <a:cubicBezTo>
                    <a:pt x="168" y="133"/>
                    <a:pt x="168" y="132"/>
                    <a:pt x="168" y="130"/>
                  </a:cubicBezTo>
                  <a:cubicBezTo>
                    <a:pt x="168" y="128"/>
                    <a:pt x="168" y="125"/>
                    <a:pt x="168" y="123"/>
                  </a:cubicBezTo>
                  <a:cubicBezTo>
                    <a:pt x="170" y="118"/>
                    <a:pt x="170" y="115"/>
                    <a:pt x="168" y="111"/>
                  </a:cubicBezTo>
                  <a:cubicBezTo>
                    <a:pt x="167" y="108"/>
                    <a:pt x="168" y="106"/>
                    <a:pt x="169" y="104"/>
                  </a:cubicBezTo>
                  <a:cubicBezTo>
                    <a:pt x="170" y="103"/>
                    <a:pt x="170" y="101"/>
                    <a:pt x="171" y="100"/>
                  </a:cubicBez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6" name="Freeform 59"/>
            <p:cNvSpPr>
              <a:spLocks/>
            </p:cNvSpPr>
            <p:nvPr/>
          </p:nvSpPr>
          <p:spPr bwMode="auto">
            <a:xfrm>
              <a:off x="9882678" y="5923451"/>
              <a:ext cx="175588" cy="164376"/>
            </a:xfrm>
            <a:custGeom>
              <a:avLst/>
              <a:gdLst>
                <a:gd name="T0" fmla="*/ 63 w 65"/>
                <a:gd name="T1" fmla="*/ 18 h 66"/>
                <a:gd name="T2" fmla="*/ 56 w 65"/>
                <a:gd name="T3" fmla="*/ 10 h 66"/>
                <a:gd name="T4" fmla="*/ 52 w 65"/>
                <a:gd name="T5" fmla="*/ 5 h 66"/>
                <a:gd name="T6" fmla="*/ 42 w 65"/>
                <a:gd name="T7" fmla="*/ 0 h 66"/>
                <a:gd name="T8" fmla="*/ 28 w 65"/>
                <a:gd name="T9" fmla="*/ 6 h 66"/>
                <a:gd name="T10" fmla="*/ 25 w 65"/>
                <a:gd name="T11" fmla="*/ 7 h 66"/>
                <a:gd name="T12" fmla="*/ 15 w 65"/>
                <a:gd name="T13" fmla="*/ 18 h 66"/>
                <a:gd name="T14" fmla="*/ 10 w 65"/>
                <a:gd name="T15" fmla="*/ 26 h 66"/>
                <a:gd name="T16" fmla="*/ 6 w 65"/>
                <a:gd name="T17" fmla="*/ 29 h 66"/>
                <a:gd name="T18" fmla="*/ 1 w 65"/>
                <a:gd name="T19" fmla="*/ 32 h 66"/>
                <a:gd name="T20" fmla="*/ 0 w 65"/>
                <a:gd name="T21" fmla="*/ 35 h 66"/>
                <a:gd name="T22" fmla="*/ 1 w 65"/>
                <a:gd name="T23" fmla="*/ 38 h 66"/>
                <a:gd name="T24" fmla="*/ 3 w 65"/>
                <a:gd name="T25" fmla="*/ 40 h 66"/>
                <a:gd name="T26" fmla="*/ 4 w 65"/>
                <a:gd name="T27" fmla="*/ 44 h 66"/>
                <a:gd name="T28" fmla="*/ 5 w 65"/>
                <a:gd name="T29" fmla="*/ 46 h 66"/>
                <a:gd name="T30" fmla="*/ 5 w 65"/>
                <a:gd name="T31" fmla="*/ 47 h 66"/>
                <a:gd name="T32" fmla="*/ 6 w 65"/>
                <a:gd name="T33" fmla="*/ 48 h 66"/>
                <a:gd name="T34" fmla="*/ 10 w 65"/>
                <a:gd name="T35" fmla="*/ 53 h 66"/>
                <a:gd name="T36" fmla="*/ 12 w 65"/>
                <a:gd name="T37" fmla="*/ 56 h 66"/>
                <a:gd name="T38" fmla="*/ 13 w 65"/>
                <a:gd name="T39" fmla="*/ 57 h 66"/>
                <a:gd name="T40" fmla="*/ 15 w 65"/>
                <a:gd name="T41" fmla="*/ 58 h 66"/>
                <a:gd name="T42" fmla="*/ 15 w 65"/>
                <a:gd name="T43" fmla="*/ 60 h 66"/>
                <a:gd name="T44" fmla="*/ 15 w 65"/>
                <a:gd name="T45" fmla="*/ 62 h 66"/>
                <a:gd name="T46" fmla="*/ 22 w 65"/>
                <a:gd name="T47" fmla="*/ 66 h 66"/>
                <a:gd name="T48" fmla="*/ 30 w 65"/>
                <a:gd name="T49" fmla="*/ 60 h 66"/>
                <a:gd name="T50" fmla="*/ 42 w 65"/>
                <a:gd name="T51" fmla="*/ 49 h 66"/>
                <a:gd name="T52" fmla="*/ 45 w 65"/>
                <a:gd name="T53" fmla="*/ 48 h 66"/>
                <a:gd name="T54" fmla="*/ 56 w 65"/>
                <a:gd name="T55" fmla="*/ 45 h 66"/>
                <a:gd name="T56" fmla="*/ 58 w 65"/>
                <a:gd name="T57" fmla="*/ 37 h 66"/>
                <a:gd name="T58" fmla="*/ 58 w 65"/>
                <a:gd name="T59" fmla="*/ 32 h 66"/>
                <a:gd name="T60" fmla="*/ 63 w 65"/>
                <a:gd name="T61" fmla="*/ 28 h 66"/>
                <a:gd name="T62" fmla="*/ 63 w 65"/>
                <a:gd name="T63" fmla="*/ 1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" h="66">
                  <a:moveTo>
                    <a:pt x="63" y="18"/>
                  </a:moveTo>
                  <a:cubicBezTo>
                    <a:pt x="61" y="15"/>
                    <a:pt x="59" y="12"/>
                    <a:pt x="56" y="10"/>
                  </a:cubicBezTo>
                  <a:cubicBezTo>
                    <a:pt x="55" y="8"/>
                    <a:pt x="53" y="7"/>
                    <a:pt x="52" y="5"/>
                  </a:cubicBezTo>
                  <a:cubicBezTo>
                    <a:pt x="49" y="1"/>
                    <a:pt x="46" y="0"/>
                    <a:pt x="42" y="0"/>
                  </a:cubicBezTo>
                  <a:cubicBezTo>
                    <a:pt x="38" y="0"/>
                    <a:pt x="33" y="2"/>
                    <a:pt x="28" y="6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1" y="10"/>
                    <a:pt x="18" y="14"/>
                    <a:pt x="15" y="18"/>
                  </a:cubicBezTo>
                  <a:cubicBezTo>
                    <a:pt x="14" y="21"/>
                    <a:pt x="12" y="23"/>
                    <a:pt x="10" y="26"/>
                  </a:cubicBezTo>
                  <a:cubicBezTo>
                    <a:pt x="9" y="27"/>
                    <a:pt x="7" y="28"/>
                    <a:pt x="6" y="29"/>
                  </a:cubicBezTo>
                  <a:cubicBezTo>
                    <a:pt x="4" y="30"/>
                    <a:pt x="2" y="31"/>
                    <a:pt x="1" y="32"/>
                  </a:cubicBezTo>
                  <a:cubicBezTo>
                    <a:pt x="0" y="34"/>
                    <a:pt x="0" y="34"/>
                    <a:pt x="0" y="35"/>
                  </a:cubicBezTo>
                  <a:cubicBezTo>
                    <a:pt x="0" y="36"/>
                    <a:pt x="0" y="37"/>
                    <a:pt x="1" y="38"/>
                  </a:cubicBezTo>
                  <a:cubicBezTo>
                    <a:pt x="2" y="38"/>
                    <a:pt x="2" y="39"/>
                    <a:pt x="3" y="40"/>
                  </a:cubicBezTo>
                  <a:cubicBezTo>
                    <a:pt x="4" y="41"/>
                    <a:pt x="4" y="43"/>
                    <a:pt x="4" y="44"/>
                  </a:cubicBezTo>
                  <a:cubicBezTo>
                    <a:pt x="5" y="45"/>
                    <a:pt x="5" y="46"/>
                    <a:pt x="5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8" y="48"/>
                    <a:pt x="9" y="51"/>
                    <a:pt x="10" y="53"/>
                  </a:cubicBezTo>
                  <a:cubicBezTo>
                    <a:pt x="11" y="54"/>
                    <a:pt x="11" y="55"/>
                    <a:pt x="12" y="56"/>
                  </a:cubicBezTo>
                  <a:cubicBezTo>
                    <a:pt x="12" y="57"/>
                    <a:pt x="13" y="57"/>
                    <a:pt x="13" y="57"/>
                  </a:cubicBezTo>
                  <a:cubicBezTo>
                    <a:pt x="14" y="57"/>
                    <a:pt x="14" y="58"/>
                    <a:pt x="15" y="58"/>
                  </a:cubicBezTo>
                  <a:cubicBezTo>
                    <a:pt x="15" y="59"/>
                    <a:pt x="15" y="59"/>
                    <a:pt x="15" y="60"/>
                  </a:cubicBezTo>
                  <a:cubicBezTo>
                    <a:pt x="15" y="61"/>
                    <a:pt x="15" y="61"/>
                    <a:pt x="15" y="62"/>
                  </a:cubicBezTo>
                  <a:cubicBezTo>
                    <a:pt x="17" y="64"/>
                    <a:pt x="19" y="66"/>
                    <a:pt x="22" y="66"/>
                  </a:cubicBezTo>
                  <a:cubicBezTo>
                    <a:pt x="25" y="66"/>
                    <a:pt x="29" y="63"/>
                    <a:pt x="30" y="60"/>
                  </a:cubicBezTo>
                  <a:cubicBezTo>
                    <a:pt x="32" y="54"/>
                    <a:pt x="36" y="50"/>
                    <a:pt x="42" y="49"/>
                  </a:cubicBezTo>
                  <a:cubicBezTo>
                    <a:pt x="43" y="49"/>
                    <a:pt x="44" y="48"/>
                    <a:pt x="45" y="48"/>
                  </a:cubicBezTo>
                  <a:cubicBezTo>
                    <a:pt x="49" y="47"/>
                    <a:pt x="53" y="47"/>
                    <a:pt x="56" y="45"/>
                  </a:cubicBezTo>
                  <a:cubicBezTo>
                    <a:pt x="59" y="43"/>
                    <a:pt x="59" y="40"/>
                    <a:pt x="58" y="37"/>
                  </a:cubicBezTo>
                  <a:cubicBezTo>
                    <a:pt x="58" y="35"/>
                    <a:pt x="57" y="34"/>
                    <a:pt x="58" y="32"/>
                  </a:cubicBezTo>
                  <a:cubicBezTo>
                    <a:pt x="60" y="32"/>
                    <a:pt x="62" y="30"/>
                    <a:pt x="63" y="28"/>
                  </a:cubicBezTo>
                  <a:cubicBezTo>
                    <a:pt x="65" y="25"/>
                    <a:pt x="65" y="21"/>
                    <a:pt x="63" y="18"/>
                  </a:cubicBezTo>
                  <a:close/>
                </a:path>
              </a:pathLst>
            </a:custGeom>
            <a:solidFill>
              <a:schemeClr val="accent2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7" name="Freeform 60"/>
            <p:cNvSpPr>
              <a:spLocks/>
            </p:cNvSpPr>
            <p:nvPr/>
          </p:nvSpPr>
          <p:spPr bwMode="auto">
            <a:xfrm>
              <a:off x="8719038" y="4964591"/>
              <a:ext cx="1047573" cy="983516"/>
            </a:xfrm>
            <a:custGeom>
              <a:avLst/>
              <a:gdLst>
                <a:gd name="T0" fmla="*/ 385 w 388"/>
                <a:gd name="T1" fmla="*/ 22 h 396"/>
                <a:gd name="T2" fmla="*/ 377 w 388"/>
                <a:gd name="T3" fmla="*/ 18 h 396"/>
                <a:gd name="T4" fmla="*/ 372 w 388"/>
                <a:gd name="T5" fmla="*/ 18 h 396"/>
                <a:gd name="T6" fmla="*/ 356 w 388"/>
                <a:gd name="T7" fmla="*/ 19 h 396"/>
                <a:gd name="T8" fmla="*/ 326 w 388"/>
                <a:gd name="T9" fmla="*/ 24 h 396"/>
                <a:gd name="T10" fmla="*/ 283 w 388"/>
                <a:gd name="T11" fmla="*/ 33 h 396"/>
                <a:gd name="T12" fmla="*/ 269 w 388"/>
                <a:gd name="T13" fmla="*/ 32 h 396"/>
                <a:gd name="T14" fmla="*/ 248 w 388"/>
                <a:gd name="T15" fmla="*/ 28 h 396"/>
                <a:gd name="T16" fmla="*/ 231 w 388"/>
                <a:gd name="T17" fmla="*/ 30 h 396"/>
                <a:gd name="T18" fmla="*/ 212 w 388"/>
                <a:gd name="T19" fmla="*/ 29 h 396"/>
                <a:gd name="T20" fmla="*/ 92 w 388"/>
                <a:gd name="T21" fmla="*/ 15 h 396"/>
                <a:gd name="T22" fmla="*/ 59 w 388"/>
                <a:gd name="T23" fmla="*/ 10 h 396"/>
                <a:gd name="T24" fmla="*/ 33 w 388"/>
                <a:gd name="T25" fmla="*/ 4 h 396"/>
                <a:gd name="T26" fmla="*/ 18 w 388"/>
                <a:gd name="T27" fmla="*/ 7 h 396"/>
                <a:gd name="T28" fmla="*/ 0 w 388"/>
                <a:gd name="T29" fmla="*/ 11 h 396"/>
                <a:gd name="T30" fmla="*/ 1 w 388"/>
                <a:gd name="T31" fmla="*/ 34 h 396"/>
                <a:gd name="T32" fmla="*/ 10 w 388"/>
                <a:gd name="T33" fmla="*/ 51 h 396"/>
                <a:gd name="T34" fmla="*/ 24 w 388"/>
                <a:gd name="T35" fmla="*/ 71 h 396"/>
                <a:gd name="T36" fmla="*/ 31 w 388"/>
                <a:gd name="T37" fmla="*/ 86 h 396"/>
                <a:gd name="T38" fmla="*/ 37 w 388"/>
                <a:gd name="T39" fmla="*/ 98 h 396"/>
                <a:gd name="T40" fmla="*/ 45 w 388"/>
                <a:gd name="T41" fmla="*/ 118 h 396"/>
                <a:gd name="T42" fmla="*/ 56 w 388"/>
                <a:gd name="T43" fmla="*/ 139 h 396"/>
                <a:gd name="T44" fmla="*/ 68 w 388"/>
                <a:gd name="T45" fmla="*/ 162 h 396"/>
                <a:gd name="T46" fmla="*/ 74 w 388"/>
                <a:gd name="T47" fmla="*/ 172 h 396"/>
                <a:gd name="T48" fmla="*/ 79 w 388"/>
                <a:gd name="T49" fmla="*/ 193 h 396"/>
                <a:gd name="T50" fmla="*/ 78 w 388"/>
                <a:gd name="T51" fmla="*/ 204 h 396"/>
                <a:gd name="T52" fmla="*/ 78 w 388"/>
                <a:gd name="T53" fmla="*/ 221 h 396"/>
                <a:gd name="T54" fmla="*/ 79 w 388"/>
                <a:gd name="T55" fmla="*/ 242 h 396"/>
                <a:gd name="T56" fmla="*/ 87 w 388"/>
                <a:gd name="T57" fmla="*/ 269 h 396"/>
                <a:gd name="T58" fmla="*/ 88 w 388"/>
                <a:gd name="T59" fmla="*/ 285 h 396"/>
                <a:gd name="T60" fmla="*/ 92 w 388"/>
                <a:gd name="T61" fmla="*/ 303 h 396"/>
                <a:gd name="T62" fmla="*/ 96 w 388"/>
                <a:gd name="T63" fmla="*/ 318 h 396"/>
                <a:gd name="T64" fmla="*/ 99 w 388"/>
                <a:gd name="T65" fmla="*/ 335 h 396"/>
                <a:gd name="T66" fmla="*/ 107 w 388"/>
                <a:gd name="T67" fmla="*/ 353 h 396"/>
                <a:gd name="T68" fmla="*/ 111 w 388"/>
                <a:gd name="T69" fmla="*/ 361 h 396"/>
                <a:gd name="T70" fmla="*/ 125 w 388"/>
                <a:gd name="T71" fmla="*/ 378 h 396"/>
                <a:gd name="T72" fmla="*/ 135 w 388"/>
                <a:gd name="T73" fmla="*/ 383 h 396"/>
                <a:gd name="T74" fmla="*/ 154 w 388"/>
                <a:gd name="T75" fmla="*/ 366 h 396"/>
                <a:gd name="T76" fmla="*/ 162 w 388"/>
                <a:gd name="T77" fmla="*/ 377 h 396"/>
                <a:gd name="T78" fmla="*/ 161 w 388"/>
                <a:gd name="T79" fmla="*/ 382 h 396"/>
                <a:gd name="T80" fmla="*/ 179 w 388"/>
                <a:gd name="T81" fmla="*/ 394 h 396"/>
                <a:gd name="T82" fmla="*/ 190 w 388"/>
                <a:gd name="T83" fmla="*/ 394 h 396"/>
                <a:gd name="T84" fmla="*/ 205 w 388"/>
                <a:gd name="T85" fmla="*/ 394 h 396"/>
                <a:gd name="T86" fmla="*/ 213 w 388"/>
                <a:gd name="T87" fmla="*/ 389 h 396"/>
                <a:gd name="T88" fmla="*/ 222 w 388"/>
                <a:gd name="T89" fmla="*/ 382 h 396"/>
                <a:gd name="T90" fmla="*/ 238 w 388"/>
                <a:gd name="T91" fmla="*/ 166 h 396"/>
                <a:gd name="T92" fmla="*/ 333 w 388"/>
                <a:gd name="T93" fmla="*/ 33 h 396"/>
                <a:gd name="T94" fmla="*/ 356 w 388"/>
                <a:gd name="T95" fmla="*/ 39 h 396"/>
                <a:gd name="T96" fmla="*/ 369 w 388"/>
                <a:gd name="T97" fmla="*/ 37 h 396"/>
                <a:gd name="T98" fmla="*/ 382 w 388"/>
                <a:gd name="T99" fmla="*/ 30 h 396"/>
                <a:gd name="T100" fmla="*/ 388 w 388"/>
                <a:gd name="T101" fmla="*/ 26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8" h="396">
                  <a:moveTo>
                    <a:pt x="388" y="26"/>
                  </a:moveTo>
                  <a:cubicBezTo>
                    <a:pt x="388" y="26"/>
                    <a:pt x="388" y="26"/>
                    <a:pt x="388" y="26"/>
                  </a:cubicBezTo>
                  <a:cubicBezTo>
                    <a:pt x="387" y="25"/>
                    <a:pt x="387" y="25"/>
                    <a:pt x="387" y="25"/>
                  </a:cubicBezTo>
                  <a:cubicBezTo>
                    <a:pt x="387" y="24"/>
                    <a:pt x="386" y="23"/>
                    <a:pt x="385" y="22"/>
                  </a:cubicBezTo>
                  <a:cubicBezTo>
                    <a:pt x="384" y="22"/>
                    <a:pt x="383" y="21"/>
                    <a:pt x="382" y="21"/>
                  </a:cubicBezTo>
                  <a:cubicBezTo>
                    <a:pt x="382" y="21"/>
                    <a:pt x="381" y="21"/>
                    <a:pt x="381" y="21"/>
                  </a:cubicBezTo>
                  <a:cubicBezTo>
                    <a:pt x="380" y="20"/>
                    <a:pt x="380" y="20"/>
                    <a:pt x="379" y="20"/>
                  </a:cubicBezTo>
                  <a:cubicBezTo>
                    <a:pt x="379" y="19"/>
                    <a:pt x="378" y="19"/>
                    <a:pt x="377" y="18"/>
                  </a:cubicBezTo>
                  <a:cubicBezTo>
                    <a:pt x="377" y="18"/>
                    <a:pt x="376" y="18"/>
                    <a:pt x="376" y="18"/>
                  </a:cubicBezTo>
                  <a:cubicBezTo>
                    <a:pt x="375" y="18"/>
                    <a:pt x="375" y="18"/>
                    <a:pt x="374" y="18"/>
                  </a:cubicBezTo>
                  <a:cubicBezTo>
                    <a:pt x="374" y="18"/>
                    <a:pt x="374" y="18"/>
                    <a:pt x="373" y="18"/>
                  </a:cubicBezTo>
                  <a:cubicBezTo>
                    <a:pt x="373" y="18"/>
                    <a:pt x="373" y="18"/>
                    <a:pt x="372" y="18"/>
                  </a:cubicBezTo>
                  <a:cubicBezTo>
                    <a:pt x="371" y="18"/>
                    <a:pt x="371" y="18"/>
                    <a:pt x="371" y="18"/>
                  </a:cubicBezTo>
                  <a:cubicBezTo>
                    <a:pt x="369" y="18"/>
                    <a:pt x="368" y="17"/>
                    <a:pt x="366" y="17"/>
                  </a:cubicBezTo>
                  <a:cubicBezTo>
                    <a:pt x="365" y="17"/>
                    <a:pt x="363" y="17"/>
                    <a:pt x="362" y="18"/>
                  </a:cubicBezTo>
                  <a:cubicBezTo>
                    <a:pt x="360" y="18"/>
                    <a:pt x="358" y="18"/>
                    <a:pt x="356" y="19"/>
                  </a:cubicBezTo>
                  <a:cubicBezTo>
                    <a:pt x="355" y="19"/>
                    <a:pt x="354" y="19"/>
                    <a:pt x="352" y="19"/>
                  </a:cubicBezTo>
                  <a:cubicBezTo>
                    <a:pt x="351" y="19"/>
                    <a:pt x="349" y="19"/>
                    <a:pt x="347" y="20"/>
                  </a:cubicBezTo>
                  <a:cubicBezTo>
                    <a:pt x="344" y="20"/>
                    <a:pt x="342" y="20"/>
                    <a:pt x="340" y="20"/>
                  </a:cubicBezTo>
                  <a:cubicBezTo>
                    <a:pt x="335" y="21"/>
                    <a:pt x="331" y="22"/>
                    <a:pt x="326" y="24"/>
                  </a:cubicBezTo>
                  <a:cubicBezTo>
                    <a:pt x="319" y="26"/>
                    <a:pt x="312" y="27"/>
                    <a:pt x="304" y="28"/>
                  </a:cubicBezTo>
                  <a:cubicBezTo>
                    <a:pt x="300" y="28"/>
                    <a:pt x="300" y="28"/>
                    <a:pt x="300" y="28"/>
                  </a:cubicBezTo>
                  <a:cubicBezTo>
                    <a:pt x="296" y="29"/>
                    <a:pt x="292" y="30"/>
                    <a:pt x="288" y="32"/>
                  </a:cubicBezTo>
                  <a:cubicBezTo>
                    <a:pt x="286" y="32"/>
                    <a:pt x="285" y="33"/>
                    <a:pt x="283" y="33"/>
                  </a:cubicBezTo>
                  <a:cubicBezTo>
                    <a:pt x="281" y="33"/>
                    <a:pt x="280" y="32"/>
                    <a:pt x="278" y="32"/>
                  </a:cubicBezTo>
                  <a:cubicBezTo>
                    <a:pt x="278" y="32"/>
                    <a:pt x="277" y="32"/>
                    <a:pt x="276" y="32"/>
                  </a:cubicBezTo>
                  <a:cubicBezTo>
                    <a:pt x="275" y="31"/>
                    <a:pt x="274" y="31"/>
                    <a:pt x="273" y="31"/>
                  </a:cubicBezTo>
                  <a:cubicBezTo>
                    <a:pt x="272" y="31"/>
                    <a:pt x="271" y="32"/>
                    <a:pt x="269" y="32"/>
                  </a:cubicBezTo>
                  <a:cubicBezTo>
                    <a:pt x="268" y="32"/>
                    <a:pt x="266" y="32"/>
                    <a:pt x="264" y="32"/>
                  </a:cubicBezTo>
                  <a:cubicBezTo>
                    <a:pt x="264" y="32"/>
                    <a:pt x="263" y="32"/>
                    <a:pt x="262" y="32"/>
                  </a:cubicBezTo>
                  <a:cubicBezTo>
                    <a:pt x="260" y="32"/>
                    <a:pt x="258" y="31"/>
                    <a:pt x="256" y="30"/>
                  </a:cubicBezTo>
                  <a:cubicBezTo>
                    <a:pt x="253" y="29"/>
                    <a:pt x="251" y="28"/>
                    <a:pt x="248" y="28"/>
                  </a:cubicBezTo>
                  <a:cubicBezTo>
                    <a:pt x="248" y="28"/>
                    <a:pt x="248" y="28"/>
                    <a:pt x="247" y="28"/>
                  </a:cubicBezTo>
                  <a:cubicBezTo>
                    <a:pt x="245" y="29"/>
                    <a:pt x="243" y="29"/>
                    <a:pt x="241" y="30"/>
                  </a:cubicBezTo>
                  <a:cubicBezTo>
                    <a:pt x="239" y="30"/>
                    <a:pt x="237" y="31"/>
                    <a:pt x="234" y="31"/>
                  </a:cubicBezTo>
                  <a:cubicBezTo>
                    <a:pt x="233" y="31"/>
                    <a:pt x="232" y="30"/>
                    <a:pt x="231" y="30"/>
                  </a:cubicBezTo>
                  <a:cubicBezTo>
                    <a:pt x="227" y="29"/>
                    <a:pt x="223" y="29"/>
                    <a:pt x="219" y="29"/>
                  </a:cubicBezTo>
                  <a:cubicBezTo>
                    <a:pt x="217" y="29"/>
                    <a:pt x="217" y="29"/>
                    <a:pt x="217" y="29"/>
                  </a:cubicBezTo>
                  <a:cubicBezTo>
                    <a:pt x="216" y="29"/>
                    <a:pt x="215" y="29"/>
                    <a:pt x="215" y="29"/>
                  </a:cubicBezTo>
                  <a:cubicBezTo>
                    <a:pt x="214" y="29"/>
                    <a:pt x="213" y="29"/>
                    <a:pt x="212" y="29"/>
                  </a:cubicBezTo>
                  <a:cubicBezTo>
                    <a:pt x="210" y="29"/>
                    <a:pt x="206" y="29"/>
                    <a:pt x="204" y="27"/>
                  </a:cubicBezTo>
                  <a:cubicBezTo>
                    <a:pt x="201" y="24"/>
                    <a:pt x="198" y="20"/>
                    <a:pt x="196" y="16"/>
                  </a:cubicBezTo>
                  <a:cubicBezTo>
                    <a:pt x="196" y="15"/>
                    <a:pt x="196" y="15"/>
                    <a:pt x="196" y="15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0" y="15"/>
                    <a:pt x="88" y="15"/>
                    <a:pt x="86" y="15"/>
                  </a:cubicBezTo>
                  <a:cubicBezTo>
                    <a:pt x="83" y="15"/>
                    <a:pt x="79" y="15"/>
                    <a:pt x="76" y="15"/>
                  </a:cubicBezTo>
                  <a:cubicBezTo>
                    <a:pt x="71" y="15"/>
                    <a:pt x="68" y="15"/>
                    <a:pt x="65" y="14"/>
                  </a:cubicBezTo>
                  <a:cubicBezTo>
                    <a:pt x="63" y="13"/>
                    <a:pt x="60" y="11"/>
                    <a:pt x="59" y="10"/>
                  </a:cubicBezTo>
                  <a:cubicBezTo>
                    <a:pt x="57" y="9"/>
                    <a:pt x="56" y="7"/>
                    <a:pt x="55" y="6"/>
                  </a:cubicBezTo>
                  <a:cubicBezTo>
                    <a:pt x="53" y="3"/>
                    <a:pt x="50" y="0"/>
                    <a:pt x="46" y="0"/>
                  </a:cubicBezTo>
                  <a:cubicBezTo>
                    <a:pt x="44" y="0"/>
                    <a:pt x="38" y="1"/>
                    <a:pt x="37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3" y="5"/>
                    <a:pt x="32" y="7"/>
                    <a:pt x="31" y="7"/>
                  </a:cubicBezTo>
                  <a:cubicBezTo>
                    <a:pt x="29" y="8"/>
                    <a:pt x="25" y="9"/>
                    <a:pt x="23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0" y="9"/>
                    <a:pt x="19" y="8"/>
                    <a:pt x="18" y="7"/>
                  </a:cubicBezTo>
                  <a:cubicBezTo>
                    <a:pt x="17" y="7"/>
                    <a:pt x="16" y="6"/>
                    <a:pt x="15" y="6"/>
                  </a:cubicBezTo>
                  <a:cubicBezTo>
                    <a:pt x="14" y="5"/>
                    <a:pt x="14" y="5"/>
                    <a:pt x="13" y="5"/>
                  </a:cubicBezTo>
                  <a:cubicBezTo>
                    <a:pt x="10" y="5"/>
                    <a:pt x="5" y="8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5"/>
                    <a:pt x="0" y="19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29"/>
                    <a:pt x="1" y="32"/>
                    <a:pt x="1" y="34"/>
                  </a:cubicBezTo>
                  <a:cubicBezTo>
                    <a:pt x="2" y="37"/>
                    <a:pt x="3" y="38"/>
                    <a:pt x="4" y="40"/>
                  </a:cubicBezTo>
                  <a:cubicBezTo>
                    <a:pt x="5" y="41"/>
                    <a:pt x="5" y="42"/>
                    <a:pt x="6" y="43"/>
                  </a:cubicBezTo>
                  <a:cubicBezTo>
                    <a:pt x="6" y="44"/>
                    <a:pt x="7" y="45"/>
                    <a:pt x="7" y="46"/>
                  </a:cubicBezTo>
                  <a:cubicBezTo>
                    <a:pt x="8" y="48"/>
                    <a:pt x="8" y="50"/>
                    <a:pt x="10" y="51"/>
                  </a:cubicBezTo>
                  <a:cubicBezTo>
                    <a:pt x="11" y="53"/>
                    <a:pt x="12" y="54"/>
                    <a:pt x="14" y="56"/>
                  </a:cubicBezTo>
                  <a:cubicBezTo>
                    <a:pt x="15" y="57"/>
                    <a:pt x="16" y="57"/>
                    <a:pt x="17" y="58"/>
                  </a:cubicBezTo>
                  <a:cubicBezTo>
                    <a:pt x="18" y="61"/>
                    <a:pt x="20" y="64"/>
                    <a:pt x="22" y="67"/>
                  </a:cubicBezTo>
                  <a:cubicBezTo>
                    <a:pt x="22" y="68"/>
                    <a:pt x="23" y="70"/>
                    <a:pt x="24" y="71"/>
                  </a:cubicBezTo>
                  <a:cubicBezTo>
                    <a:pt x="25" y="73"/>
                    <a:pt x="25" y="75"/>
                    <a:pt x="26" y="76"/>
                  </a:cubicBezTo>
                  <a:cubicBezTo>
                    <a:pt x="27" y="78"/>
                    <a:pt x="28" y="79"/>
                    <a:pt x="28" y="80"/>
                  </a:cubicBezTo>
                  <a:cubicBezTo>
                    <a:pt x="29" y="82"/>
                    <a:pt x="29" y="83"/>
                    <a:pt x="30" y="84"/>
                  </a:cubicBezTo>
                  <a:cubicBezTo>
                    <a:pt x="30" y="85"/>
                    <a:pt x="30" y="86"/>
                    <a:pt x="31" y="86"/>
                  </a:cubicBezTo>
                  <a:cubicBezTo>
                    <a:pt x="31" y="87"/>
                    <a:pt x="31" y="88"/>
                    <a:pt x="31" y="88"/>
                  </a:cubicBezTo>
                  <a:cubicBezTo>
                    <a:pt x="32" y="89"/>
                    <a:pt x="33" y="90"/>
                    <a:pt x="33" y="91"/>
                  </a:cubicBezTo>
                  <a:cubicBezTo>
                    <a:pt x="33" y="91"/>
                    <a:pt x="34" y="91"/>
                    <a:pt x="34" y="91"/>
                  </a:cubicBezTo>
                  <a:cubicBezTo>
                    <a:pt x="35" y="93"/>
                    <a:pt x="36" y="95"/>
                    <a:pt x="37" y="98"/>
                  </a:cubicBezTo>
                  <a:cubicBezTo>
                    <a:pt x="37" y="101"/>
                    <a:pt x="38" y="104"/>
                    <a:pt x="41" y="107"/>
                  </a:cubicBezTo>
                  <a:cubicBezTo>
                    <a:pt x="42" y="108"/>
                    <a:pt x="42" y="110"/>
                    <a:pt x="43" y="111"/>
                  </a:cubicBezTo>
                  <a:cubicBezTo>
                    <a:pt x="43" y="112"/>
                    <a:pt x="43" y="112"/>
                    <a:pt x="43" y="112"/>
                  </a:cubicBezTo>
                  <a:cubicBezTo>
                    <a:pt x="44" y="114"/>
                    <a:pt x="44" y="116"/>
                    <a:pt x="45" y="118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6" y="124"/>
                    <a:pt x="47" y="128"/>
                    <a:pt x="49" y="131"/>
                  </a:cubicBezTo>
                  <a:cubicBezTo>
                    <a:pt x="50" y="133"/>
                    <a:pt x="52" y="134"/>
                    <a:pt x="53" y="136"/>
                  </a:cubicBezTo>
                  <a:cubicBezTo>
                    <a:pt x="54" y="137"/>
                    <a:pt x="55" y="138"/>
                    <a:pt x="56" y="139"/>
                  </a:cubicBezTo>
                  <a:cubicBezTo>
                    <a:pt x="58" y="142"/>
                    <a:pt x="60" y="146"/>
                    <a:pt x="62" y="150"/>
                  </a:cubicBezTo>
                  <a:cubicBezTo>
                    <a:pt x="62" y="151"/>
                    <a:pt x="63" y="152"/>
                    <a:pt x="63" y="153"/>
                  </a:cubicBezTo>
                  <a:cubicBezTo>
                    <a:pt x="63" y="155"/>
                    <a:pt x="64" y="157"/>
                    <a:pt x="65" y="159"/>
                  </a:cubicBezTo>
                  <a:cubicBezTo>
                    <a:pt x="66" y="160"/>
                    <a:pt x="67" y="161"/>
                    <a:pt x="68" y="162"/>
                  </a:cubicBezTo>
                  <a:cubicBezTo>
                    <a:pt x="68" y="162"/>
                    <a:pt x="69" y="163"/>
                    <a:pt x="69" y="163"/>
                  </a:cubicBezTo>
                  <a:cubicBezTo>
                    <a:pt x="70" y="164"/>
                    <a:pt x="70" y="165"/>
                    <a:pt x="71" y="166"/>
                  </a:cubicBezTo>
                  <a:cubicBezTo>
                    <a:pt x="71" y="166"/>
                    <a:pt x="71" y="167"/>
                    <a:pt x="71" y="167"/>
                  </a:cubicBezTo>
                  <a:cubicBezTo>
                    <a:pt x="72" y="169"/>
                    <a:pt x="73" y="170"/>
                    <a:pt x="74" y="172"/>
                  </a:cubicBezTo>
                  <a:cubicBezTo>
                    <a:pt x="75" y="173"/>
                    <a:pt x="76" y="174"/>
                    <a:pt x="76" y="176"/>
                  </a:cubicBezTo>
                  <a:cubicBezTo>
                    <a:pt x="78" y="178"/>
                    <a:pt x="78" y="181"/>
                    <a:pt x="79" y="184"/>
                  </a:cubicBezTo>
                  <a:cubicBezTo>
                    <a:pt x="79" y="185"/>
                    <a:pt x="79" y="185"/>
                    <a:pt x="79" y="185"/>
                  </a:cubicBezTo>
                  <a:cubicBezTo>
                    <a:pt x="80" y="187"/>
                    <a:pt x="80" y="191"/>
                    <a:pt x="79" y="193"/>
                  </a:cubicBezTo>
                  <a:cubicBezTo>
                    <a:pt x="79" y="193"/>
                    <a:pt x="79" y="193"/>
                    <a:pt x="78" y="194"/>
                  </a:cubicBezTo>
                  <a:cubicBezTo>
                    <a:pt x="78" y="195"/>
                    <a:pt x="77" y="196"/>
                    <a:pt x="77" y="197"/>
                  </a:cubicBezTo>
                  <a:cubicBezTo>
                    <a:pt x="76" y="199"/>
                    <a:pt x="77" y="201"/>
                    <a:pt x="78" y="202"/>
                  </a:cubicBezTo>
                  <a:cubicBezTo>
                    <a:pt x="78" y="203"/>
                    <a:pt x="78" y="203"/>
                    <a:pt x="78" y="204"/>
                  </a:cubicBezTo>
                  <a:cubicBezTo>
                    <a:pt x="78" y="205"/>
                    <a:pt x="78" y="207"/>
                    <a:pt x="78" y="209"/>
                  </a:cubicBezTo>
                  <a:cubicBezTo>
                    <a:pt x="78" y="210"/>
                    <a:pt x="78" y="211"/>
                    <a:pt x="78" y="212"/>
                  </a:cubicBezTo>
                  <a:cubicBezTo>
                    <a:pt x="78" y="214"/>
                    <a:pt x="78" y="215"/>
                    <a:pt x="78" y="217"/>
                  </a:cubicBezTo>
                  <a:cubicBezTo>
                    <a:pt x="78" y="218"/>
                    <a:pt x="78" y="219"/>
                    <a:pt x="78" y="221"/>
                  </a:cubicBezTo>
                  <a:cubicBezTo>
                    <a:pt x="78" y="223"/>
                    <a:pt x="78" y="226"/>
                    <a:pt x="78" y="229"/>
                  </a:cubicBezTo>
                  <a:cubicBezTo>
                    <a:pt x="78" y="230"/>
                    <a:pt x="78" y="230"/>
                    <a:pt x="78" y="230"/>
                  </a:cubicBezTo>
                  <a:cubicBezTo>
                    <a:pt x="77" y="232"/>
                    <a:pt x="77" y="235"/>
                    <a:pt x="78" y="237"/>
                  </a:cubicBezTo>
                  <a:cubicBezTo>
                    <a:pt x="78" y="239"/>
                    <a:pt x="79" y="240"/>
                    <a:pt x="79" y="242"/>
                  </a:cubicBezTo>
                  <a:cubicBezTo>
                    <a:pt x="80" y="243"/>
                    <a:pt x="81" y="244"/>
                    <a:pt x="81" y="245"/>
                  </a:cubicBezTo>
                  <a:cubicBezTo>
                    <a:pt x="81" y="246"/>
                    <a:pt x="81" y="247"/>
                    <a:pt x="81" y="248"/>
                  </a:cubicBezTo>
                  <a:cubicBezTo>
                    <a:pt x="81" y="250"/>
                    <a:pt x="82" y="252"/>
                    <a:pt x="83" y="254"/>
                  </a:cubicBezTo>
                  <a:cubicBezTo>
                    <a:pt x="86" y="259"/>
                    <a:pt x="87" y="264"/>
                    <a:pt x="87" y="269"/>
                  </a:cubicBezTo>
                  <a:cubicBezTo>
                    <a:pt x="87" y="272"/>
                    <a:pt x="88" y="275"/>
                    <a:pt x="88" y="277"/>
                  </a:cubicBezTo>
                  <a:cubicBezTo>
                    <a:pt x="89" y="279"/>
                    <a:pt x="89" y="281"/>
                    <a:pt x="89" y="282"/>
                  </a:cubicBezTo>
                  <a:cubicBezTo>
                    <a:pt x="89" y="283"/>
                    <a:pt x="89" y="283"/>
                    <a:pt x="89" y="283"/>
                  </a:cubicBezTo>
                  <a:cubicBezTo>
                    <a:pt x="89" y="284"/>
                    <a:pt x="88" y="285"/>
                    <a:pt x="88" y="285"/>
                  </a:cubicBezTo>
                  <a:cubicBezTo>
                    <a:pt x="88" y="288"/>
                    <a:pt x="88" y="291"/>
                    <a:pt x="89" y="294"/>
                  </a:cubicBezTo>
                  <a:cubicBezTo>
                    <a:pt x="90" y="295"/>
                    <a:pt x="90" y="296"/>
                    <a:pt x="90" y="296"/>
                  </a:cubicBezTo>
                  <a:cubicBezTo>
                    <a:pt x="91" y="298"/>
                    <a:pt x="92" y="300"/>
                    <a:pt x="92" y="301"/>
                  </a:cubicBezTo>
                  <a:cubicBezTo>
                    <a:pt x="92" y="302"/>
                    <a:pt x="92" y="303"/>
                    <a:pt x="92" y="303"/>
                  </a:cubicBezTo>
                  <a:cubicBezTo>
                    <a:pt x="91" y="305"/>
                    <a:pt x="91" y="308"/>
                    <a:pt x="93" y="310"/>
                  </a:cubicBezTo>
                  <a:cubicBezTo>
                    <a:pt x="94" y="311"/>
                    <a:pt x="94" y="312"/>
                    <a:pt x="95" y="313"/>
                  </a:cubicBezTo>
                  <a:cubicBezTo>
                    <a:pt x="97" y="314"/>
                    <a:pt x="97" y="315"/>
                    <a:pt x="97" y="316"/>
                  </a:cubicBezTo>
                  <a:cubicBezTo>
                    <a:pt x="97" y="317"/>
                    <a:pt x="97" y="317"/>
                    <a:pt x="96" y="318"/>
                  </a:cubicBezTo>
                  <a:cubicBezTo>
                    <a:pt x="95" y="320"/>
                    <a:pt x="94" y="322"/>
                    <a:pt x="95" y="324"/>
                  </a:cubicBezTo>
                  <a:cubicBezTo>
                    <a:pt x="95" y="326"/>
                    <a:pt x="96" y="327"/>
                    <a:pt x="97" y="329"/>
                  </a:cubicBezTo>
                  <a:cubicBezTo>
                    <a:pt x="98" y="330"/>
                    <a:pt x="98" y="331"/>
                    <a:pt x="98" y="332"/>
                  </a:cubicBezTo>
                  <a:cubicBezTo>
                    <a:pt x="99" y="333"/>
                    <a:pt x="99" y="334"/>
                    <a:pt x="99" y="335"/>
                  </a:cubicBezTo>
                  <a:cubicBezTo>
                    <a:pt x="99" y="337"/>
                    <a:pt x="99" y="339"/>
                    <a:pt x="100" y="341"/>
                  </a:cubicBezTo>
                  <a:cubicBezTo>
                    <a:pt x="101" y="343"/>
                    <a:pt x="102" y="346"/>
                    <a:pt x="104" y="348"/>
                  </a:cubicBezTo>
                  <a:cubicBezTo>
                    <a:pt x="105" y="350"/>
                    <a:pt x="106" y="351"/>
                    <a:pt x="107" y="352"/>
                  </a:cubicBezTo>
                  <a:cubicBezTo>
                    <a:pt x="107" y="352"/>
                    <a:pt x="107" y="353"/>
                    <a:pt x="107" y="353"/>
                  </a:cubicBezTo>
                  <a:cubicBezTo>
                    <a:pt x="108" y="354"/>
                    <a:pt x="108" y="355"/>
                    <a:pt x="108" y="356"/>
                  </a:cubicBezTo>
                  <a:cubicBezTo>
                    <a:pt x="108" y="356"/>
                    <a:pt x="109" y="357"/>
                    <a:pt x="109" y="358"/>
                  </a:cubicBezTo>
                  <a:cubicBezTo>
                    <a:pt x="110" y="358"/>
                    <a:pt x="110" y="359"/>
                    <a:pt x="110" y="359"/>
                  </a:cubicBezTo>
                  <a:cubicBezTo>
                    <a:pt x="111" y="360"/>
                    <a:pt x="111" y="360"/>
                    <a:pt x="111" y="361"/>
                  </a:cubicBezTo>
                  <a:cubicBezTo>
                    <a:pt x="111" y="362"/>
                    <a:pt x="112" y="363"/>
                    <a:pt x="112" y="364"/>
                  </a:cubicBezTo>
                  <a:cubicBezTo>
                    <a:pt x="114" y="366"/>
                    <a:pt x="115" y="368"/>
                    <a:pt x="117" y="369"/>
                  </a:cubicBezTo>
                  <a:cubicBezTo>
                    <a:pt x="118" y="370"/>
                    <a:pt x="119" y="371"/>
                    <a:pt x="120" y="371"/>
                  </a:cubicBezTo>
                  <a:cubicBezTo>
                    <a:pt x="122" y="373"/>
                    <a:pt x="123" y="376"/>
                    <a:pt x="125" y="378"/>
                  </a:cubicBezTo>
                  <a:cubicBezTo>
                    <a:pt x="126" y="380"/>
                    <a:pt x="128" y="381"/>
                    <a:pt x="130" y="383"/>
                  </a:cubicBezTo>
                  <a:cubicBezTo>
                    <a:pt x="131" y="383"/>
                    <a:pt x="131" y="383"/>
                    <a:pt x="131" y="383"/>
                  </a:cubicBezTo>
                  <a:cubicBezTo>
                    <a:pt x="132" y="383"/>
                    <a:pt x="132" y="383"/>
                    <a:pt x="132" y="383"/>
                  </a:cubicBezTo>
                  <a:cubicBezTo>
                    <a:pt x="133" y="383"/>
                    <a:pt x="134" y="383"/>
                    <a:pt x="135" y="383"/>
                  </a:cubicBezTo>
                  <a:cubicBezTo>
                    <a:pt x="136" y="382"/>
                    <a:pt x="136" y="382"/>
                    <a:pt x="137" y="382"/>
                  </a:cubicBezTo>
                  <a:cubicBezTo>
                    <a:pt x="141" y="381"/>
                    <a:pt x="142" y="381"/>
                    <a:pt x="143" y="376"/>
                  </a:cubicBezTo>
                  <a:cubicBezTo>
                    <a:pt x="145" y="371"/>
                    <a:pt x="147" y="366"/>
                    <a:pt x="153" y="366"/>
                  </a:cubicBezTo>
                  <a:cubicBezTo>
                    <a:pt x="153" y="366"/>
                    <a:pt x="154" y="366"/>
                    <a:pt x="154" y="366"/>
                  </a:cubicBezTo>
                  <a:cubicBezTo>
                    <a:pt x="154" y="366"/>
                    <a:pt x="155" y="366"/>
                    <a:pt x="155" y="366"/>
                  </a:cubicBezTo>
                  <a:cubicBezTo>
                    <a:pt x="156" y="369"/>
                    <a:pt x="157" y="370"/>
                    <a:pt x="159" y="371"/>
                  </a:cubicBezTo>
                  <a:cubicBezTo>
                    <a:pt x="160" y="371"/>
                    <a:pt x="161" y="372"/>
                    <a:pt x="162" y="374"/>
                  </a:cubicBezTo>
                  <a:cubicBezTo>
                    <a:pt x="163" y="375"/>
                    <a:pt x="162" y="376"/>
                    <a:pt x="162" y="377"/>
                  </a:cubicBezTo>
                  <a:cubicBezTo>
                    <a:pt x="162" y="378"/>
                    <a:pt x="162" y="378"/>
                    <a:pt x="161" y="379"/>
                  </a:cubicBezTo>
                  <a:cubicBezTo>
                    <a:pt x="161" y="380"/>
                    <a:pt x="161" y="380"/>
                    <a:pt x="161" y="381"/>
                  </a:cubicBezTo>
                  <a:cubicBezTo>
                    <a:pt x="161" y="382"/>
                    <a:pt x="161" y="382"/>
                    <a:pt x="161" y="382"/>
                  </a:cubicBezTo>
                  <a:cubicBezTo>
                    <a:pt x="161" y="382"/>
                    <a:pt x="161" y="382"/>
                    <a:pt x="161" y="382"/>
                  </a:cubicBezTo>
                  <a:cubicBezTo>
                    <a:pt x="161" y="383"/>
                    <a:pt x="162" y="384"/>
                    <a:pt x="162" y="384"/>
                  </a:cubicBezTo>
                  <a:cubicBezTo>
                    <a:pt x="164" y="388"/>
                    <a:pt x="165" y="388"/>
                    <a:pt x="169" y="389"/>
                  </a:cubicBezTo>
                  <a:cubicBezTo>
                    <a:pt x="170" y="389"/>
                    <a:pt x="171" y="389"/>
                    <a:pt x="171" y="389"/>
                  </a:cubicBezTo>
                  <a:cubicBezTo>
                    <a:pt x="177" y="389"/>
                    <a:pt x="177" y="390"/>
                    <a:pt x="179" y="394"/>
                  </a:cubicBezTo>
                  <a:cubicBezTo>
                    <a:pt x="179" y="395"/>
                    <a:pt x="179" y="395"/>
                    <a:pt x="179" y="395"/>
                  </a:cubicBezTo>
                  <a:cubicBezTo>
                    <a:pt x="181" y="395"/>
                    <a:pt x="181" y="395"/>
                    <a:pt x="181" y="395"/>
                  </a:cubicBezTo>
                  <a:cubicBezTo>
                    <a:pt x="183" y="395"/>
                    <a:pt x="184" y="395"/>
                    <a:pt x="186" y="394"/>
                  </a:cubicBezTo>
                  <a:cubicBezTo>
                    <a:pt x="187" y="394"/>
                    <a:pt x="188" y="394"/>
                    <a:pt x="190" y="394"/>
                  </a:cubicBezTo>
                  <a:cubicBezTo>
                    <a:pt x="192" y="393"/>
                    <a:pt x="195" y="393"/>
                    <a:pt x="198" y="393"/>
                  </a:cubicBezTo>
                  <a:cubicBezTo>
                    <a:pt x="199" y="393"/>
                    <a:pt x="200" y="393"/>
                    <a:pt x="201" y="393"/>
                  </a:cubicBezTo>
                  <a:cubicBezTo>
                    <a:pt x="201" y="393"/>
                    <a:pt x="201" y="393"/>
                    <a:pt x="201" y="393"/>
                  </a:cubicBezTo>
                  <a:cubicBezTo>
                    <a:pt x="203" y="393"/>
                    <a:pt x="204" y="393"/>
                    <a:pt x="205" y="394"/>
                  </a:cubicBezTo>
                  <a:cubicBezTo>
                    <a:pt x="206" y="395"/>
                    <a:pt x="207" y="396"/>
                    <a:pt x="208" y="396"/>
                  </a:cubicBezTo>
                  <a:cubicBezTo>
                    <a:pt x="209" y="396"/>
                    <a:pt x="209" y="396"/>
                    <a:pt x="210" y="396"/>
                  </a:cubicBezTo>
                  <a:cubicBezTo>
                    <a:pt x="210" y="396"/>
                    <a:pt x="211" y="396"/>
                    <a:pt x="212" y="395"/>
                  </a:cubicBezTo>
                  <a:cubicBezTo>
                    <a:pt x="213" y="394"/>
                    <a:pt x="213" y="391"/>
                    <a:pt x="213" y="389"/>
                  </a:cubicBezTo>
                  <a:cubicBezTo>
                    <a:pt x="214" y="389"/>
                    <a:pt x="215" y="389"/>
                    <a:pt x="216" y="388"/>
                  </a:cubicBezTo>
                  <a:cubicBezTo>
                    <a:pt x="217" y="388"/>
                    <a:pt x="218" y="388"/>
                    <a:pt x="219" y="387"/>
                  </a:cubicBezTo>
                  <a:cubicBezTo>
                    <a:pt x="220" y="386"/>
                    <a:pt x="220" y="385"/>
                    <a:pt x="220" y="384"/>
                  </a:cubicBezTo>
                  <a:cubicBezTo>
                    <a:pt x="220" y="384"/>
                    <a:pt x="220" y="383"/>
                    <a:pt x="222" y="382"/>
                  </a:cubicBezTo>
                  <a:cubicBezTo>
                    <a:pt x="224" y="381"/>
                    <a:pt x="226" y="380"/>
                    <a:pt x="229" y="380"/>
                  </a:cubicBezTo>
                  <a:cubicBezTo>
                    <a:pt x="230" y="379"/>
                    <a:pt x="232" y="379"/>
                    <a:pt x="233" y="378"/>
                  </a:cubicBezTo>
                  <a:cubicBezTo>
                    <a:pt x="234" y="378"/>
                    <a:pt x="234" y="378"/>
                    <a:pt x="234" y="378"/>
                  </a:cubicBezTo>
                  <a:cubicBezTo>
                    <a:pt x="238" y="166"/>
                    <a:pt x="238" y="166"/>
                    <a:pt x="238" y="166"/>
                  </a:cubicBezTo>
                  <a:cubicBezTo>
                    <a:pt x="265" y="166"/>
                    <a:pt x="265" y="166"/>
                    <a:pt x="265" y="166"/>
                  </a:cubicBezTo>
                  <a:cubicBezTo>
                    <a:pt x="265" y="46"/>
                    <a:pt x="265" y="46"/>
                    <a:pt x="265" y="46"/>
                  </a:cubicBezTo>
                  <a:cubicBezTo>
                    <a:pt x="289" y="44"/>
                    <a:pt x="289" y="44"/>
                    <a:pt x="289" y="44"/>
                  </a:cubicBezTo>
                  <a:cubicBezTo>
                    <a:pt x="333" y="33"/>
                    <a:pt x="333" y="33"/>
                    <a:pt x="333" y="33"/>
                  </a:cubicBezTo>
                  <a:cubicBezTo>
                    <a:pt x="343" y="50"/>
                    <a:pt x="343" y="50"/>
                    <a:pt x="343" y="50"/>
                  </a:cubicBezTo>
                  <a:cubicBezTo>
                    <a:pt x="345" y="49"/>
                    <a:pt x="345" y="49"/>
                    <a:pt x="345" y="49"/>
                  </a:cubicBezTo>
                  <a:cubicBezTo>
                    <a:pt x="348" y="46"/>
                    <a:pt x="351" y="43"/>
                    <a:pt x="354" y="41"/>
                  </a:cubicBezTo>
                  <a:cubicBezTo>
                    <a:pt x="355" y="41"/>
                    <a:pt x="356" y="40"/>
                    <a:pt x="356" y="39"/>
                  </a:cubicBezTo>
                  <a:cubicBezTo>
                    <a:pt x="358" y="38"/>
                    <a:pt x="361" y="36"/>
                    <a:pt x="363" y="35"/>
                  </a:cubicBezTo>
                  <a:cubicBezTo>
                    <a:pt x="363" y="35"/>
                    <a:pt x="364" y="35"/>
                    <a:pt x="364" y="35"/>
                  </a:cubicBezTo>
                  <a:cubicBezTo>
                    <a:pt x="365" y="35"/>
                    <a:pt x="366" y="35"/>
                    <a:pt x="367" y="36"/>
                  </a:cubicBezTo>
                  <a:cubicBezTo>
                    <a:pt x="367" y="36"/>
                    <a:pt x="368" y="37"/>
                    <a:pt x="369" y="37"/>
                  </a:cubicBezTo>
                  <a:cubicBezTo>
                    <a:pt x="370" y="38"/>
                    <a:pt x="370" y="38"/>
                    <a:pt x="370" y="38"/>
                  </a:cubicBezTo>
                  <a:cubicBezTo>
                    <a:pt x="371" y="36"/>
                    <a:pt x="371" y="36"/>
                    <a:pt x="371" y="36"/>
                  </a:cubicBezTo>
                  <a:cubicBezTo>
                    <a:pt x="372" y="33"/>
                    <a:pt x="375" y="32"/>
                    <a:pt x="377" y="31"/>
                  </a:cubicBezTo>
                  <a:cubicBezTo>
                    <a:pt x="378" y="30"/>
                    <a:pt x="380" y="30"/>
                    <a:pt x="382" y="30"/>
                  </a:cubicBezTo>
                  <a:cubicBezTo>
                    <a:pt x="384" y="30"/>
                    <a:pt x="385" y="30"/>
                    <a:pt x="386" y="29"/>
                  </a:cubicBezTo>
                  <a:cubicBezTo>
                    <a:pt x="387" y="29"/>
                    <a:pt x="387" y="28"/>
                    <a:pt x="388" y="27"/>
                  </a:cubicBezTo>
                  <a:cubicBezTo>
                    <a:pt x="388" y="27"/>
                    <a:pt x="388" y="27"/>
                    <a:pt x="388" y="27"/>
                  </a:cubicBezTo>
                  <a:lnTo>
                    <a:pt x="388" y="26"/>
                  </a:lnTo>
                  <a:close/>
                </a:path>
              </a:pathLst>
            </a:custGeom>
            <a:solidFill>
              <a:schemeClr val="accent3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8" name="Freeform 61"/>
            <p:cNvSpPr>
              <a:spLocks/>
            </p:cNvSpPr>
            <p:nvPr/>
          </p:nvSpPr>
          <p:spPr bwMode="auto">
            <a:xfrm>
              <a:off x="8675885" y="3275626"/>
              <a:ext cx="587772" cy="717776"/>
            </a:xfrm>
            <a:custGeom>
              <a:avLst/>
              <a:gdLst>
                <a:gd name="T0" fmla="*/ 211 w 218"/>
                <a:gd name="T1" fmla="*/ 5 h 289"/>
                <a:gd name="T2" fmla="*/ 192 w 218"/>
                <a:gd name="T3" fmla="*/ 2 h 289"/>
                <a:gd name="T4" fmla="*/ 169 w 218"/>
                <a:gd name="T5" fmla="*/ 5 h 289"/>
                <a:gd name="T6" fmla="*/ 149 w 218"/>
                <a:gd name="T7" fmla="*/ 42 h 289"/>
                <a:gd name="T8" fmla="*/ 144 w 218"/>
                <a:gd name="T9" fmla="*/ 52 h 289"/>
                <a:gd name="T10" fmla="*/ 136 w 218"/>
                <a:gd name="T11" fmla="*/ 60 h 289"/>
                <a:gd name="T12" fmla="*/ 118 w 218"/>
                <a:gd name="T13" fmla="*/ 56 h 289"/>
                <a:gd name="T14" fmla="*/ 90 w 218"/>
                <a:gd name="T15" fmla="*/ 49 h 289"/>
                <a:gd name="T16" fmla="*/ 69 w 218"/>
                <a:gd name="T17" fmla="*/ 49 h 289"/>
                <a:gd name="T18" fmla="*/ 63 w 218"/>
                <a:gd name="T19" fmla="*/ 49 h 289"/>
                <a:gd name="T20" fmla="*/ 57 w 218"/>
                <a:gd name="T21" fmla="*/ 68 h 289"/>
                <a:gd name="T22" fmla="*/ 58 w 218"/>
                <a:gd name="T23" fmla="*/ 78 h 289"/>
                <a:gd name="T24" fmla="*/ 80 w 218"/>
                <a:gd name="T25" fmla="*/ 74 h 289"/>
                <a:gd name="T26" fmla="*/ 95 w 218"/>
                <a:gd name="T27" fmla="*/ 94 h 289"/>
                <a:gd name="T28" fmla="*/ 91 w 218"/>
                <a:gd name="T29" fmla="*/ 99 h 289"/>
                <a:gd name="T30" fmla="*/ 80 w 218"/>
                <a:gd name="T31" fmla="*/ 123 h 289"/>
                <a:gd name="T32" fmla="*/ 83 w 218"/>
                <a:gd name="T33" fmla="*/ 130 h 289"/>
                <a:gd name="T34" fmla="*/ 90 w 218"/>
                <a:gd name="T35" fmla="*/ 137 h 289"/>
                <a:gd name="T36" fmla="*/ 95 w 218"/>
                <a:gd name="T37" fmla="*/ 156 h 289"/>
                <a:gd name="T38" fmla="*/ 92 w 218"/>
                <a:gd name="T39" fmla="*/ 186 h 289"/>
                <a:gd name="T40" fmla="*/ 84 w 218"/>
                <a:gd name="T41" fmla="*/ 203 h 289"/>
                <a:gd name="T42" fmla="*/ 76 w 218"/>
                <a:gd name="T43" fmla="*/ 192 h 289"/>
                <a:gd name="T44" fmla="*/ 66 w 218"/>
                <a:gd name="T45" fmla="*/ 200 h 289"/>
                <a:gd name="T46" fmla="*/ 52 w 218"/>
                <a:gd name="T47" fmla="*/ 189 h 289"/>
                <a:gd name="T48" fmla="*/ 40 w 218"/>
                <a:gd name="T49" fmla="*/ 183 h 289"/>
                <a:gd name="T50" fmla="*/ 38 w 218"/>
                <a:gd name="T51" fmla="*/ 189 h 289"/>
                <a:gd name="T52" fmla="*/ 32 w 218"/>
                <a:gd name="T53" fmla="*/ 198 h 289"/>
                <a:gd name="T54" fmla="*/ 26 w 218"/>
                <a:gd name="T55" fmla="*/ 200 h 289"/>
                <a:gd name="T56" fmla="*/ 18 w 218"/>
                <a:gd name="T57" fmla="*/ 200 h 289"/>
                <a:gd name="T58" fmla="*/ 13 w 218"/>
                <a:gd name="T59" fmla="*/ 199 h 289"/>
                <a:gd name="T60" fmla="*/ 13 w 218"/>
                <a:gd name="T61" fmla="*/ 210 h 289"/>
                <a:gd name="T62" fmla="*/ 12 w 218"/>
                <a:gd name="T63" fmla="*/ 214 h 289"/>
                <a:gd name="T64" fmla="*/ 17 w 218"/>
                <a:gd name="T65" fmla="*/ 225 h 289"/>
                <a:gd name="T66" fmla="*/ 20 w 218"/>
                <a:gd name="T67" fmla="*/ 233 h 289"/>
                <a:gd name="T68" fmla="*/ 12 w 218"/>
                <a:gd name="T69" fmla="*/ 239 h 289"/>
                <a:gd name="T70" fmla="*/ 0 w 218"/>
                <a:gd name="T71" fmla="*/ 252 h 289"/>
                <a:gd name="T72" fmla="*/ 11 w 218"/>
                <a:gd name="T73" fmla="*/ 265 h 289"/>
                <a:gd name="T74" fmla="*/ 19 w 218"/>
                <a:gd name="T75" fmla="*/ 283 h 289"/>
                <a:gd name="T76" fmla="*/ 25 w 218"/>
                <a:gd name="T77" fmla="*/ 287 h 289"/>
                <a:gd name="T78" fmla="*/ 52 w 218"/>
                <a:gd name="T79" fmla="*/ 268 h 289"/>
                <a:gd name="T80" fmla="*/ 59 w 218"/>
                <a:gd name="T81" fmla="*/ 275 h 289"/>
                <a:gd name="T82" fmla="*/ 68 w 218"/>
                <a:gd name="T83" fmla="*/ 280 h 289"/>
                <a:gd name="T84" fmla="*/ 78 w 218"/>
                <a:gd name="T85" fmla="*/ 268 h 289"/>
                <a:gd name="T86" fmla="*/ 88 w 218"/>
                <a:gd name="T87" fmla="*/ 266 h 289"/>
                <a:gd name="T88" fmla="*/ 100 w 218"/>
                <a:gd name="T89" fmla="*/ 284 h 289"/>
                <a:gd name="T90" fmla="*/ 123 w 218"/>
                <a:gd name="T91" fmla="*/ 262 h 289"/>
                <a:gd name="T92" fmla="*/ 142 w 218"/>
                <a:gd name="T93" fmla="*/ 245 h 289"/>
                <a:gd name="T94" fmla="*/ 146 w 218"/>
                <a:gd name="T95" fmla="*/ 193 h 289"/>
                <a:gd name="T96" fmla="*/ 164 w 218"/>
                <a:gd name="T97" fmla="*/ 174 h 289"/>
                <a:gd name="T98" fmla="*/ 173 w 218"/>
                <a:gd name="T99" fmla="*/ 160 h 289"/>
                <a:gd name="T100" fmla="*/ 192 w 218"/>
                <a:gd name="T101" fmla="*/ 140 h 289"/>
                <a:gd name="T102" fmla="*/ 195 w 218"/>
                <a:gd name="T103" fmla="*/ 94 h 289"/>
                <a:gd name="T104" fmla="*/ 210 w 218"/>
                <a:gd name="T105" fmla="*/ 31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8" h="289">
                  <a:moveTo>
                    <a:pt x="215" y="6"/>
                  </a:moveTo>
                  <a:cubicBezTo>
                    <a:pt x="214" y="5"/>
                    <a:pt x="214" y="5"/>
                    <a:pt x="214" y="5"/>
                  </a:cubicBezTo>
                  <a:cubicBezTo>
                    <a:pt x="213" y="5"/>
                    <a:pt x="213" y="5"/>
                    <a:pt x="213" y="5"/>
                  </a:cubicBezTo>
                  <a:cubicBezTo>
                    <a:pt x="212" y="5"/>
                    <a:pt x="212" y="5"/>
                    <a:pt x="211" y="5"/>
                  </a:cubicBezTo>
                  <a:cubicBezTo>
                    <a:pt x="209" y="5"/>
                    <a:pt x="208" y="5"/>
                    <a:pt x="206" y="5"/>
                  </a:cubicBezTo>
                  <a:cubicBezTo>
                    <a:pt x="205" y="5"/>
                    <a:pt x="204" y="5"/>
                    <a:pt x="202" y="5"/>
                  </a:cubicBezTo>
                  <a:cubicBezTo>
                    <a:pt x="200" y="5"/>
                    <a:pt x="197" y="5"/>
                    <a:pt x="195" y="4"/>
                  </a:cubicBezTo>
                  <a:cubicBezTo>
                    <a:pt x="194" y="3"/>
                    <a:pt x="193" y="3"/>
                    <a:pt x="192" y="2"/>
                  </a:cubicBezTo>
                  <a:cubicBezTo>
                    <a:pt x="190" y="1"/>
                    <a:pt x="187" y="0"/>
                    <a:pt x="185" y="0"/>
                  </a:cubicBezTo>
                  <a:cubicBezTo>
                    <a:pt x="183" y="0"/>
                    <a:pt x="182" y="1"/>
                    <a:pt x="180" y="2"/>
                  </a:cubicBezTo>
                  <a:cubicBezTo>
                    <a:pt x="179" y="3"/>
                    <a:pt x="177" y="3"/>
                    <a:pt x="176" y="4"/>
                  </a:cubicBezTo>
                  <a:cubicBezTo>
                    <a:pt x="173" y="5"/>
                    <a:pt x="171" y="5"/>
                    <a:pt x="169" y="5"/>
                  </a:cubicBezTo>
                  <a:cubicBezTo>
                    <a:pt x="164" y="5"/>
                    <a:pt x="161" y="5"/>
                    <a:pt x="158" y="12"/>
                  </a:cubicBezTo>
                  <a:cubicBezTo>
                    <a:pt x="156" y="16"/>
                    <a:pt x="156" y="20"/>
                    <a:pt x="155" y="24"/>
                  </a:cubicBezTo>
                  <a:cubicBezTo>
                    <a:pt x="154" y="27"/>
                    <a:pt x="154" y="30"/>
                    <a:pt x="153" y="33"/>
                  </a:cubicBezTo>
                  <a:cubicBezTo>
                    <a:pt x="152" y="36"/>
                    <a:pt x="150" y="39"/>
                    <a:pt x="149" y="42"/>
                  </a:cubicBezTo>
                  <a:cubicBezTo>
                    <a:pt x="148" y="43"/>
                    <a:pt x="148" y="44"/>
                    <a:pt x="148" y="45"/>
                  </a:cubicBezTo>
                  <a:cubicBezTo>
                    <a:pt x="147" y="47"/>
                    <a:pt x="146" y="49"/>
                    <a:pt x="145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44" y="55"/>
                    <a:pt x="145" y="58"/>
                    <a:pt x="144" y="61"/>
                  </a:cubicBezTo>
                  <a:cubicBezTo>
                    <a:pt x="143" y="62"/>
                    <a:pt x="143" y="63"/>
                    <a:pt x="142" y="63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40" y="63"/>
                    <a:pt x="138" y="62"/>
                    <a:pt x="136" y="60"/>
                  </a:cubicBezTo>
                  <a:cubicBezTo>
                    <a:pt x="136" y="59"/>
                    <a:pt x="135" y="59"/>
                    <a:pt x="134" y="58"/>
                  </a:cubicBezTo>
                  <a:cubicBezTo>
                    <a:pt x="131" y="56"/>
                    <a:pt x="128" y="56"/>
                    <a:pt x="126" y="56"/>
                  </a:cubicBezTo>
                  <a:cubicBezTo>
                    <a:pt x="124" y="56"/>
                    <a:pt x="123" y="56"/>
                    <a:pt x="122" y="56"/>
                  </a:cubicBezTo>
                  <a:cubicBezTo>
                    <a:pt x="121" y="56"/>
                    <a:pt x="120" y="56"/>
                    <a:pt x="118" y="56"/>
                  </a:cubicBezTo>
                  <a:cubicBezTo>
                    <a:pt x="117" y="56"/>
                    <a:pt x="117" y="56"/>
                    <a:pt x="117" y="56"/>
                  </a:cubicBezTo>
                  <a:cubicBezTo>
                    <a:pt x="114" y="56"/>
                    <a:pt x="111" y="54"/>
                    <a:pt x="107" y="53"/>
                  </a:cubicBezTo>
                  <a:cubicBezTo>
                    <a:pt x="105" y="52"/>
                    <a:pt x="103" y="51"/>
                    <a:pt x="101" y="50"/>
                  </a:cubicBezTo>
                  <a:cubicBezTo>
                    <a:pt x="98" y="50"/>
                    <a:pt x="95" y="49"/>
                    <a:pt x="90" y="49"/>
                  </a:cubicBezTo>
                  <a:cubicBezTo>
                    <a:pt x="88" y="49"/>
                    <a:pt x="86" y="49"/>
                    <a:pt x="83" y="49"/>
                  </a:cubicBezTo>
                  <a:cubicBezTo>
                    <a:pt x="81" y="50"/>
                    <a:pt x="79" y="50"/>
                    <a:pt x="77" y="50"/>
                  </a:cubicBezTo>
                  <a:cubicBezTo>
                    <a:pt x="74" y="50"/>
                    <a:pt x="72" y="50"/>
                    <a:pt x="70" y="49"/>
                  </a:cubicBezTo>
                  <a:cubicBezTo>
                    <a:pt x="70" y="49"/>
                    <a:pt x="70" y="49"/>
                    <a:pt x="69" y="49"/>
                  </a:cubicBezTo>
                  <a:cubicBezTo>
                    <a:pt x="69" y="49"/>
                    <a:pt x="69" y="49"/>
                    <a:pt x="68" y="49"/>
                  </a:cubicBezTo>
                  <a:cubicBezTo>
                    <a:pt x="67" y="49"/>
                    <a:pt x="67" y="49"/>
                    <a:pt x="66" y="49"/>
                  </a:cubicBezTo>
                  <a:cubicBezTo>
                    <a:pt x="66" y="49"/>
                    <a:pt x="65" y="49"/>
                    <a:pt x="64" y="49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63" y="49"/>
                    <a:pt x="63" y="49"/>
                    <a:pt x="63" y="49"/>
                  </a:cubicBezTo>
                  <a:cubicBezTo>
                    <a:pt x="62" y="49"/>
                    <a:pt x="60" y="50"/>
                    <a:pt x="58" y="55"/>
                  </a:cubicBezTo>
                  <a:cubicBezTo>
                    <a:pt x="57" y="59"/>
                    <a:pt x="56" y="63"/>
                    <a:pt x="57" y="67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7" y="69"/>
                    <a:pt x="57" y="70"/>
                    <a:pt x="58" y="71"/>
                  </a:cubicBezTo>
                  <a:cubicBezTo>
                    <a:pt x="58" y="72"/>
                    <a:pt x="58" y="72"/>
                    <a:pt x="59" y="73"/>
                  </a:cubicBezTo>
                  <a:cubicBezTo>
                    <a:pt x="59" y="74"/>
                    <a:pt x="60" y="74"/>
                    <a:pt x="60" y="75"/>
                  </a:cubicBezTo>
                  <a:cubicBezTo>
                    <a:pt x="60" y="76"/>
                    <a:pt x="59" y="77"/>
                    <a:pt x="58" y="78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62" y="81"/>
                    <a:pt x="70" y="78"/>
                    <a:pt x="73" y="76"/>
                  </a:cubicBezTo>
                  <a:cubicBezTo>
                    <a:pt x="75" y="75"/>
                    <a:pt x="78" y="74"/>
                    <a:pt x="80" y="74"/>
                  </a:cubicBezTo>
                  <a:cubicBezTo>
                    <a:pt x="83" y="74"/>
                    <a:pt x="86" y="75"/>
                    <a:pt x="88" y="77"/>
                  </a:cubicBezTo>
                  <a:cubicBezTo>
                    <a:pt x="89" y="79"/>
                    <a:pt x="90" y="81"/>
                    <a:pt x="91" y="83"/>
                  </a:cubicBezTo>
                  <a:cubicBezTo>
                    <a:pt x="92" y="86"/>
                    <a:pt x="94" y="89"/>
                    <a:pt x="96" y="90"/>
                  </a:cubicBezTo>
                  <a:cubicBezTo>
                    <a:pt x="96" y="92"/>
                    <a:pt x="96" y="93"/>
                    <a:pt x="95" y="94"/>
                  </a:cubicBezTo>
                  <a:cubicBezTo>
                    <a:pt x="94" y="94"/>
                    <a:pt x="94" y="95"/>
                    <a:pt x="94" y="96"/>
                  </a:cubicBezTo>
                  <a:cubicBezTo>
                    <a:pt x="94" y="96"/>
                    <a:pt x="94" y="97"/>
                    <a:pt x="93" y="97"/>
                  </a:cubicBezTo>
                  <a:cubicBezTo>
                    <a:pt x="93" y="98"/>
                    <a:pt x="92" y="98"/>
                    <a:pt x="92" y="98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0" y="100"/>
                    <a:pt x="90" y="101"/>
                    <a:pt x="89" y="101"/>
                  </a:cubicBezTo>
                  <a:cubicBezTo>
                    <a:pt x="88" y="102"/>
                    <a:pt x="88" y="103"/>
                    <a:pt x="86" y="104"/>
                  </a:cubicBezTo>
                  <a:cubicBezTo>
                    <a:pt x="82" y="108"/>
                    <a:pt x="81" y="112"/>
                    <a:pt x="81" y="116"/>
                  </a:cubicBezTo>
                  <a:cubicBezTo>
                    <a:pt x="81" y="119"/>
                    <a:pt x="80" y="121"/>
                    <a:pt x="80" y="123"/>
                  </a:cubicBezTo>
                  <a:cubicBezTo>
                    <a:pt x="79" y="125"/>
                    <a:pt x="79" y="127"/>
                    <a:pt x="79" y="128"/>
                  </a:cubicBezTo>
                  <a:cubicBezTo>
                    <a:pt x="79" y="130"/>
                    <a:pt x="79" y="130"/>
                    <a:pt x="79" y="130"/>
                  </a:cubicBezTo>
                  <a:cubicBezTo>
                    <a:pt x="81" y="130"/>
                    <a:pt x="81" y="130"/>
                    <a:pt x="81" y="130"/>
                  </a:cubicBezTo>
                  <a:cubicBezTo>
                    <a:pt x="82" y="130"/>
                    <a:pt x="83" y="130"/>
                    <a:pt x="83" y="130"/>
                  </a:cubicBezTo>
                  <a:cubicBezTo>
                    <a:pt x="85" y="130"/>
                    <a:pt x="86" y="130"/>
                    <a:pt x="86" y="131"/>
                  </a:cubicBezTo>
                  <a:cubicBezTo>
                    <a:pt x="87" y="132"/>
                    <a:pt x="88" y="134"/>
                    <a:pt x="88" y="135"/>
                  </a:cubicBezTo>
                  <a:cubicBezTo>
                    <a:pt x="89" y="137"/>
                    <a:pt x="89" y="137"/>
                    <a:pt x="89" y="137"/>
                  </a:cubicBezTo>
                  <a:cubicBezTo>
                    <a:pt x="90" y="137"/>
                    <a:pt x="90" y="137"/>
                    <a:pt x="90" y="137"/>
                  </a:cubicBezTo>
                  <a:cubicBezTo>
                    <a:pt x="91" y="137"/>
                    <a:pt x="95" y="138"/>
                    <a:pt x="96" y="140"/>
                  </a:cubicBezTo>
                  <a:cubicBezTo>
                    <a:pt x="97" y="141"/>
                    <a:pt x="98" y="143"/>
                    <a:pt x="97" y="144"/>
                  </a:cubicBezTo>
                  <a:cubicBezTo>
                    <a:pt x="97" y="146"/>
                    <a:pt x="96" y="147"/>
                    <a:pt x="96" y="149"/>
                  </a:cubicBezTo>
                  <a:cubicBezTo>
                    <a:pt x="95" y="151"/>
                    <a:pt x="94" y="153"/>
                    <a:pt x="95" y="156"/>
                  </a:cubicBezTo>
                  <a:cubicBezTo>
                    <a:pt x="96" y="160"/>
                    <a:pt x="96" y="163"/>
                    <a:pt x="95" y="167"/>
                  </a:cubicBezTo>
                  <a:cubicBezTo>
                    <a:pt x="94" y="170"/>
                    <a:pt x="94" y="173"/>
                    <a:pt x="95" y="175"/>
                  </a:cubicBezTo>
                  <a:cubicBezTo>
                    <a:pt x="95" y="177"/>
                    <a:pt x="95" y="178"/>
                    <a:pt x="95" y="180"/>
                  </a:cubicBezTo>
                  <a:cubicBezTo>
                    <a:pt x="95" y="182"/>
                    <a:pt x="93" y="184"/>
                    <a:pt x="92" y="186"/>
                  </a:cubicBezTo>
                  <a:cubicBezTo>
                    <a:pt x="91" y="187"/>
                    <a:pt x="91" y="188"/>
                    <a:pt x="90" y="189"/>
                  </a:cubicBezTo>
                  <a:cubicBezTo>
                    <a:pt x="89" y="190"/>
                    <a:pt x="89" y="192"/>
                    <a:pt x="89" y="194"/>
                  </a:cubicBezTo>
                  <a:cubicBezTo>
                    <a:pt x="89" y="196"/>
                    <a:pt x="88" y="199"/>
                    <a:pt x="87" y="201"/>
                  </a:cubicBezTo>
                  <a:cubicBezTo>
                    <a:pt x="86" y="202"/>
                    <a:pt x="85" y="203"/>
                    <a:pt x="84" y="203"/>
                  </a:cubicBezTo>
                  <a:cubicBezTo>
                    <a:pt x="84" y="203"/>
                    <a:pt x="84" y="203"/>
                    <a:pt x="84" y="203"/>
                  </a:cubicBezTo>
                  <a:cubicBezTo>
                    <a:pt x="83" y="202"/>
                    <a:pt x="81" y="201"/>
                    <a:pt x="81" y="199"/>
                  </a:cubicBezTo>
                  <a:cubicBezTo>
                    <a:pt x="80" y="196"/>
                    <a:pt x="79" y="193"/>
                    <a:pt x="77" y="193"/>
                  </a:cubicBezTo>
                  <a:cubicBezTo>
                    <a:pt x="77" y="192"/>
                    <a:pt x="76" y="192"/>
                    <a:pt x="76" y="192"/>
                  </a:cubicBezTo>
                  <a:cubicBezTo>
                    <a:pt x="75" y="192"/>
                    <a:pt x="74" y="192"/>
                    <a:pt x="74" y="193"/>
                  </a:cubicBezTo>
                  <a:cubicBezTo>
                    <a:pt x="72" y="194"/>
                    <a:pt x="71" y="195"/>
                    <a:pt x="71" y="197"/>
                  </a:cubicBezTo>
                  <a:cubicBezTo>
                    <a:pt x="70" y="199"/>
                    <a:pt x="69" y="200"/>
                    <a:pt x="67" y="200"/>
                  </a:cubicBezTo>
                  <a:cubicBezTo>
                    <a:pt x="67" y="200"/>
                    <a:pt x="66" y="200"/>
                    <a:pt x="66" y="200"/>
                  </a:cubicBezTo>
                  <a:cubicBezTo>
                    <a:pt x="65" y="200"/>
                    <a:pt x="63" y="200"/>
                    <a:pt x="61" y="199"/>
                  </a:cubicBezTo>
                  <a:cubicBezTo>
                    <a:pt x="59" y="199"/>
                    <a:pt x="57" y="198"/>
                    <a:pt x="56" y="198"/>
                  </a:cubicBezTo>
                  <a:cubicBezTo>
                    <a:pt x="55" y="198"/>
                    <a:pt x="55" y="198"/>
                    <a:pt x="55" y="198"/>
                  </a:cubicBezTo>
                  <a:cubicBezTo>
                    <a:pt x="55" y="194"/>
                    <a:pt x="54" y="192"/>
                    <a:pt x="52" y="189"/>
                  </a:cubicBezTo>
                  <a:cubicBezTo>
                    <a:pt x="51" y="188"/>
                    <a:pt x="51" y="188"/>
                    <a:pt x="51" y="188"/>
                  </a:cubicBezTo>
                  <a:cubicBezTo>
                    <a:pt x="50" y="186"/>
                    <a:pt x="49" y="184"/>
                    <a:pt x="47" y="182"/>
                  </a:cubicBezTo>
                  <a:cubicBezTo>
                    <a:pt x="46" y="181"/>
                    <a:pt x="45" y="181"/>
                    <a:pt x="44" y="181"/>
                  </a:cubicBezTo>
                  <a:cubicBezTo>
                    <a:pt x="43" y="181"/>
                    <a:pt x="42" y="181"/>
                    <a:pt x="40" y="183"/>
                  </a:cubicBezTo>
                  <a:cubicBezTo>
                    <a:pt x="38" y="184"/>
                    <a:pt x="38" y="185"/>
                    <a:pt x="37" y="185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7" y="187"/>
                    <a:pt x="37" y="187"/>
                    <a:pt x="37" y="187"/>
                  </a:cubicBezTo>
                  <a:cubicBezTo>
                    <a:pt x="37" y="187"/>
                    <a:pt x="38" y="189"/>
                    <a:pt x="38" y="189"/>
                  </a:cubicBezTo>
                  <a:cubicBezTo>
                    <a:pt x="39" y="191"/>
                    <a:pt x="39" y="193"/>
                    <a:pt x="39" y="196"/>
                  </a:cubicBezTo>
                  <a:cubicBezTo>
                    <a:pt x="38" y="196"/>
                    <a:pt x="38" y="197"/>
                    <a:pt x="38" y="198"/>
                  </a:cubicBezTo>
                  <a:cubicBezTo>
                    <a:pt x="38" y="198"/>
                    <a:pt x="37" y="198"/>
                    <a:pt x="36" y="198"/>
                  </a:cubicBezTo>
                  <a:cubicBezTo>
                    <a:pt x="35" y="198"/>
                    <a:pt x="33" y="198"/>
                    <a:pt x="32" y="198"/>
                  </a:cubicBezTo>
                  <a:cubicBezTo>
                    <a:pt x="32" y="199"/>
                    <a:pt x="31" y="199"/>
                    <a:pt x="31" y="200"/>
                  </a:cubicBezTo>
                  <a:cubicBezTo>
                    <a:pt x="30" y="200"/>
                    <a:pt x="30" y="201"/>
                    <a:pt x="29" y="201"/>
                  </a:cubicBezTo>
                  <a:cubicBezTo>
                    <a:pt x="29" y="201"/>
                    <a:pt x="28" y="201"/>
                    <a:pt x="28" y="201"/>
                  </a:cubicBezTo>
                  <a:cubicBezTo>
                    <a:pt x="27" y="201"/>
                    <a:pt x="27" y="200"/>
                    <a:pt x="26" y="200"/>
                  </a:cubicBezTo>
                  <a:cubicBezTo>
                    <a:pt x="25" y="199"/>
                    <a:pt x="24" y="198"/>
                    <a:pt x="23" y="198"/>
                  </a:cubicBezTo>
                  <a:cubicBezTo>
                    <a:pt x="22" y="198"/>
                    <a:pt x="21" y="199"/>
                    <a:pt x="20" y="199"/>
                  </a:cubicBezTo>
                  <a:cubicBezTo>
                    <a:pt x="19" y="199"/>
                    <a:pt x="19" y="200"/>
                    <a:pt x="18" y="200"/>
                  </a:cubicBezTo>
                  <a:cubicBezTo>
                    <a:pt x="18" y="200"/>
                    <a:pt x="18" y="200"/>
                    <a:pt x="18" y="200"/>
                  </a:cubicBezTo>
                  <a:cubicBezTo>
                    <a:pt x="17" y="200"/>
                    <a:pt x="16" y="199"/>
                    <a:pt x="16" y="199"/>
                  </a:cubicBezTo>
                  <a:cubicBezTo>
                    <a:pt x="15" y="199"/>
                    <a:pt x="15" y="199"/>
                    <a:pt x="15" y="199"/>
                  </a:cubicBezTo>
                  <a:cubicBezTo>
                    <a:pt x="13" y="198"/>
                    <a:pt x="13" y="198"/>
                    <a:pt x="13" y="198"/>
                  </a:cubicBezTo>
                  <a:cubicBezTo>
                    <a:pt x="13" y="199"/>
                    <a:pt x="13" y="199"/>
                    <a:pt x="13" y="199"/>
                  </a:cubicBezTo>
                  <a:cubicBezTo>
                    <a:pt x="12" y="201"/>
                    <a:pt x="12" y="202"/>
                    <a:pt x="13" y="204"/>
                  </a:cubicBezTo>
                  <a:cubicBezTo>
                    <a:pt x="13" y="204"/>
                    <a:pt x="13" y="204"/>
                    <a:pt x="13" y="205"/>
                  </a:cubicBezTo>
                  <a:cubicBezTo>
                    <a:pt x="14" y="205"/>
                    <a:pt x="14" y="205"/>
                    <a:pt x="14" y="205"/>
                  </a:cubicBezTo>
                  <a:cubicBezTo>
                    <a:pt x="14" y="207"/>
                    <a:pt x="14" y="208"/>
                    <a:pt x="13" y="210"/>
                  </a:cubicBezTo>
                  <a:cubicBezTo>
                    <a:pt x="13" y="210"/>
                    <a:pt x="13" y="211"/>
                    <a:pt x="12" y="211"/>
                  </a:cubicBezTo>
                  <a:cubicBezTo>
                    <a:pt x="12" y="211"/>
                    <a:pt x="12" y="212"/>
                    <a:pt x="12" y="212"/>
                  </a:cubicBezTo>
                  <a:cubicBezTo>
                    <a:pt x="11" y="213"/>
                    <a:pt x="11" y="213"/>
                    <a:pt x="11" y="213"/>
                  </a:cubicBezTo>
                  <a:cubicBezTo>
                    <a:pt x="12" y="214"/>
                    <a:pt x="12" y="214"/>
                    <a:pt x="12" y="214"/>
                  </a:cubicBezTo>
                  <a:cubicBezTo>
                    <a:pt x="13" y="215"/>
                    <a:pt x="14" y="216"/>
                    <a:pt x="15" y="216"/>
                  </a:cubicBezTo>
                  <a:cubicBezTo>
                    <a:pt x="17" y="217"/>
                    <a:pt x="18" y="218"/>
                    <a:pt x="18" y="221"/>
                  </a:cubicBezTo>
                  <a:cubicBezTo>
                    <a:pt x="17" y="221"/>
                    <a:pt x="17" y="222"/>
                    <a:pt x="17" y="222"/>
                  </a:cubicBezTo>
                  <a:cubicBezTo>
                    <a:pt x="16" y="222"/>
                    <a:pt x="16" y="223"/>
                    <a:pt x="17" y="225"/>
                  </a:cubicBezTo>
                  <a:cubicBezTo>
                    <a:pt x="17" y="226"/>
                    <a:pt x="18" y="227"/>
                    <a:pt x="19" y="227"/>
                  </a:cubicBezTo>
                  <a:cubicBezTo>
                    <a:pt x="20" y="227"/>
                    <a:pt x="21" y="227"/>
                    <a:pt x="21" y="228"/>
                  </a:cubicBezTo>
                  <a:cubicBezTo>
                    <a:pt x="22" y="229"/>
                    <a:pt x="22" y="230"/>
                    <a:pt x="22" y="230"/>
                  </a:cubicBezTo>
                  <a:cubicBezTo>
                    <a:pt x="22" y="231"/>
                    <a:pt x="22" y="232"/>
                    <a:pt x="20" y="233"/>
                  </a:cubicBezTo>
                  <a:cubicBezTo>
                    <a:pt x="20" y="234"/>
                    <a:pt x="19" y="234"/>
                    <a:pt x="19" y="235"/>
                  </a:cubicBezTo>
                  <a:cubicBezTo>
                    <a:pt x="18" y="235"/>
                    <a:pt x="18" y="236"/>
                    <a:pt x="18" y="237"/>
                  </a:cubicBezTo>
                  <a:cubicBezTo>
                    <a:pt x="17" y="237"/>
                    <a:pt x="17" y="238"/>
                    <a:pt x="16" y="239"/>
                  </a:cubicBezTo>
                  <a:cubicBezTo>
                    <a:pt x="15" y="239"/>
                    <a:pt x="14" y="239"/>
                    <a:pt x="12" y="239"/>
                  </a:cubicBezTo>
                  <a:cubicBezTo>
                    <a:pt x="11" y="239"/>
                    <a:pt x="11" y="239"/>
                    <a:pt x="10" y="240"/>
                  </a:cubicBezTo>
                  <a:cubicBezTo>
                    <a:pt x="9" y="240"/>
                    <a:pt x="9" y="240"/>
                    <a:pt x="9" y="240"/>
                  </a:cubicBezTo>
                  <a:cubicBezTo>
                    <a:pt x="6" y="240"/>
                    <a:pt x="3" y="241"/>
                    <a:pt x="2" y="245"/>
                  </a:cubicBezTo>
                  <a:cubicBezTo>
                    <a:pt x="1" y="246"/>
                    <a:pt x="0" y="249"/>
                    <a:pt x="0" y="252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1" y="254"/>
                    <a:pt x="1" y="254"/>
                    <a:pt x="1" y="254"/>
                  </a:cubicBezTo>
                  <a:cubicBezTo>
                    <a:pt x="3" y="256"/>
                    <a:pt x="5" y="259"/>
                    <a:pt x="8" y="262"/>
                  </a:cubicBezTo>
                  <a:cubicBezTo>
                    <a:pt x="9" y="263"/>
                    <a:pt x="10" y="264"/>
                    <a:pt x="11" y="265"/>
                  </a:cubicBezTo>
                  <a:cubicBezTo>
                    <a:pt x="13" y="266"/>
                    <a:pt x="14" y="268"/>
                    <a:pt x="15" y="270"/>
                  </a:cubicBezTo>
                  <a:cubicBezTo>
                    <a:pt x="16" y="271"/>
                    <a:pt x="16" y="272"/>
                    <a:pt x="16" y="274"/>
                  </a:cubicBezTo>
                  <a:cubicBezTo>
                    <a:pt x="16" y="275"/>
                    <a:pt x="16" y="277"/>
                    <a:pt x="17" y="278"/>
                  </a:cubicBezTo>
                  <a:cubicBezTo>
                    <a:pt x="17" y="280"/>
                    <a:pt x="18" y="281"/>
                    <a:pt x="19" y="283"/>
                  </a:cubicBezTo>
                  <a:cubicBezTo>
                    <a:pt x="20" y="284"/>
                    <a:pt x="21" y="285"/>
                    <a:pt x="22" y="286"/>
                  </a:cubicBezTo>
                  <a:cubicBezTo>
                    <a:pt x="22" y="286"/>
                    <a:pt x="22" y="286"/>
                    <a:pt x="22" y="286"/>
                  </a:cubicBezTo>
                  <a:cubicBezTo>
                    <a:pt x="24" y="289"/>
                    <a:pt x="24" y="289"/>
                    <a:pt x="24" y="289"/>
                  </a:cubicBezTo>
                  <a:cubicBezTo>
                    <a:pt x="25" y="287"/>
                    <a:pt x="25" y="287"/>
                    <a:pt x="25" y="287"/>
                  </a:cubicBezTo>
                  <a:cubicBezTo>
                    <a:pt x="27" y="284"/>
                    <a:pt x="29" y="282"/>
                    <a:pt x="29" y="279"/>
                  </a:cubicBezTo>
                  <a:cubicBezTo>
                    <a:pt x="30" y="279"/>
                    <a:pt x="32" y="278"/>
                    <a:pt x="36" y="275"/>
                  </a:cubicBezTo>
                  <a:cubicBezTo>
                    <a:pt x="41" y="272"/>
                    <a:pt x="47" y="268"/>
                    <a:pt x="51" y="268"/>
                  </a:cubicBezTo>
                  <a:cubicBezTo>
                    <a:pt x="51" y="268"/>
                    <a:pt x="52" y="268"/>
                    <a:pt x="52" y="268"/>
                  </a:cubicBezTo>
                  <a:cubicBezTo>
                    <a:pt x="53" y="268"/>
                    <a:pt x="54" y="269"/>
                    <a:pt x="54" y="271"/>
                  </a:cubicBezTo>
                  <a:cubicBezTo>
                    <a:pt x="54" y="272"/>
                    <a:pt x="54" y="272"/>
                    <a:pt x="54" y="272"/>
                  </a:cubicBezTo>
                  <a:cubicBezTo>
                    <a:pt x="55" y="272"/>
                    <a:pt x="55" y="272"/>
                    <a:pt x="55" y="272"/>
                  </a:cubicBezTo>
                  <a:cubicBezTo>
                    <a:pt x="57" y="273"/>
                    <a:pt x="58" y="273"/>
                    <a:pt x="59" y="275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60" y="276"/>
                    <a:pt x="60" y="276"/>
                    <a:pt x="60" y="276"/>
                  </a:cubicBezTo>
                  <a:cubicBezTo>
                    <a:pt x="61" y="277"/>
                    <a:pt x="61" y="278"/>
                    <a:pt x="62" y="278"/>
                  </a:cubicBezTo>
                  <a:cubicBezTo>
                    <a:pt x="64" y="279"/>
                    <a:pt x="65" y="280"/>
                    <a:pt x="68" y="280"/>
                  </a:cubicBezTo>
                  <a:cubicBezTo>
                    <a:pt x="68" y="280"/>
                    <a:pt x="68" y="280"/>
                    <a:pt x="68" y="280"/>
                  </a:cubicBezTo>
                  <a:cubicBezTo>
                    <a:pt x="72" y="280"/>
                    <a:pt x="74" y="280"/>
                    <a:pt x="74" y="276"/>
                  </a:cubicBezTo>
                  <a:cubicBezTo>
                    <a:pt x="74" y="275"/>
                    <a:pt x="74" y="273"/>
                    <a:pt x="75" y="271"/>
                  </a:cubicBezTo>
                  <a:cubicBezTo>
                    <a:pt x="76" y="268"/>
                    <a:pt x="78" y="268"/>
                    <a:pt x="78" y="268"/>
                  </a:cubicBezTo>
                  <a:cubicBezTo>
                    <a:pt x="79" y="268"/>
                    <a:pt x="79" y="268"/>
                    <a:pt x="80" y="269"/>
                  </a:cubicBezTo>
                  <a:cubicBezTo>
                    <a:pt x="80" y="269"/>
                    <a:pt x="81" y="269"/>
                    <a:pt x="81" y="269"/>
                  </a:cubicBezTo>
                  <a:cubicBezTo>
                    <a:pt x="82" y="269"/>
                    <a:pt x="82" y="269"/>
                    <a:pt x="83" y="269"/>
                  </a:cubicBezTo>
                  <a:cubicBezTo>
                    <a:pt x="85" y="268"/>
                    <a:pt x="87" y="267"/>
                    <a:pt x="88" y="266"/>
                  </a:cubicBezTo>
                  <a:cubicBezTo>
                    <a:pt x="90" y="266"/>
                    <a:pt x="91" y="265"/>
                    <a:pt x="93" y="264"/>
                  </a:cubicBezTo>
                  <a:cubicBezTo>
                    <a:pt x="96" y="266"/>
                    <a:pt x="96" y="269"/>
                    <a:pt x="95" y="273"/>
                  </a:cubicBezTo>
                  <a:cubicBezTo>
                    <a:pt x="95" y="276"/>
                    <a:pt x="94" y="279"/>
                    <a:pt x="96" y="281"/>
                  </a:cubicBezTo>
                  <a:cubicBezTo>
                    <a:pt x="97" y="283"/>
                    <a:pt x="98" y="284"/>
                    <a:pt x="100" y="284"/>
                  </a:cubicBezTo>
                  <a:cubicBezTo>
                    <a:pt x="102" y="284"/>
                    <a:pt x="104" y="282"/>
                    <a:pt x="106" y="279"/>
                  </a:cubicBezTo>
                  <a:cubicBezTo>
                    <a:pt x="107" y="278"/>
                    <a:pt x="108" y="277"/>
                    <a:pt x="108" y="276"/>
                  </a:cubicBezTo>
                  <a:cubicBezTo>
                    <a:pt x="112" y="272"/>
                    <a:pt x="116" y="268"/>
                    <a:pt x="119" y="265"/>
                  </a:cubicBezTo>
                  <a:cubicBezTo>
                    <a:pt x="120" y="264"/>
                    <a:pt x="122" y="263"/>
                    <a:pt x="123" y="262"/>
                  </a:cubicBezTo>
                  <a:cubicBezTo>
                    <a:pt x="128" y="259"/>
                    <a:pt x="131" y="257"/>
                    <a:pt x="131" y="254"/>
                  </a:cubicBezTo>
                  <a:cubicBezTo>
                    <a:pt x="132" y="253"/>
                    <a:pt x="133" y="253"/>
                    <a:pt x="135" y="252"/>
                  </a:cubicBezTo>
                  <a:cubicBezTo>
                    <a:pt x="137" y="252"/>
                    <a:pt x="139" y="252"/>
                    <a:pt x="140" y="250"/>
                  </a:cubicBezTo>
                  <a:cubicBezTo>
                    <a:pt x="141" y="249"/>
                    <a:pt x="141" y="247"/>
                    <a:pt x="142" y="245"/>
                  </a:cubicBezTo>
                  <a:cubicBezTo>
                    <a:pt x="142" y="243"/>
                    <a:pt x="143" y="241"/>
                    <a:pt x="143" y="240"/>
                  </a:cubicBezTo>
                  <a:cubicBezTo>
                    <a:pt x="147" y="233"/>
                    <a:pt x="147" y="230"/>
                    <a:pt x="147" y="221"/>
                  </a:cubicBezTo>
                  <a:cubicBezTo>
                    <a:pt x="147" y="218"/>
                    <a:pt x="147" y="218"/>
                    <a:pt x="147" y="218"/>
                  </a:cubicBezTo>
                  <a:cubicBezTo>
                    <a:pt x="146" y="209"/>
                    <a:pt x="146" y="200"/>
                    <a:pt x="146" y="193"/>
                  </a:cubicBezTo>
                  <a:cubicBezTo>
                    <a:pt x="146" y="193"/>
                    <a:pt x="146" y="193"/>
                    <a:pt x="146" y="193"/>
                  </a:cubicBezTo>
                  <a:cubicBezTo>
                    <a:pt x="146" y="192"/>
                    <a:pt x="146" y="192"/>
                    <a:pt x="146" y="192"/>
                  </a:cubicBezTo>
                  <a:cubicBezTo>
                    <a:pt x="148" y="192"/>
                    <a:pt x="151" y="189"/>
                    <a:pt x="151" y="189"/>
                  </a:cubicBezTo>
                  <a:cubicBezTo>
                    <a:pt x="156" y="184"/>
                    <a:pt x="160" y="179"/>
                    <a:pt x="164" y="174"/>
                  </a:cubicBezTo>
                  <a:cubicBezTo>
                    <a:pt x="166" y="171"/>
                    <a:pt x="168" y="169"/>
                    <a:pt x="170" y="167"/>
                  </a:cubicBezTo>
                  <a:cubicBezTo>
                    <a:pt x="171" y="165"/>
                    <a:pt x="173" y="163"/>
                    <a:pt x="175" y="161"/>
                  </a:cubicBezTo>
                  <a:cubicBezTo>
                    <a:pt x="173" y="160"/>
                    <a:pt x="173" y="160"/>
                    <a:pt x="173" y="160"/>
                  </a:cubicBezTo>
                  <a:cubicBezTo>
                    <a:pt x="173" y="160"/>
                    <a:pt x="173" y="160"/>
                    <a:pt x="173" y="160"/>
                  </a:cubicBezTo>
                  <a:cubicBezTo>
                    <a:pt x="175" y="161"/>
                    <a:pt x="175" y="161"/>
                    <a:pt x="175" y="161"/>
                  </a:cubicBezTo>
                  <a:cubicBezTo>
                    <a:pt x="177" y="158"/>
                    <a:pt x="180" y="154"/>
                    <a:pt x="182" y="152"/>
                  </a:cubicBezTo>
                  <a:cubicBezTo>
                    <a:pt x="183" y="151"/>
                    <a:pt x="184" y="149"/>
                    <a:pt x="185" y="148"/>
                  </a:cubicBezTo>
                  <a:cubicBezTo>
                    <a:pt x="188" y="146"/>
                    <a:pt x="191" y="143"/>
                    <a:pt x="192" y="140"/>
                  </a:cubicBezTo>
                  <a:cubicBezTo>
                    <a:pt x="194" y="136"/>
                    <a:pt x="193" y="132"/>
                    <a:pt x="192" y="127"/>
                  </a:cubicBezTo>
                  <a:cubicBezTo>
                    <a:pt x="192" y="125"/>
                    <a:pt x="191" y="124"/>
                    <a:pt x="191" y="122"/>
                  </a:cubicBezTo>
                  <a:cubicBezTo>
                    <a:pt x="191" y="116"/>
                    <a:pt x="192" y="110"/>
                    <a:pt x="194" y="104"/>
                  </a:cubicBezTo>
                  <a:cubicBezTo>
                    <a:pt x="194" y="100"/>
                    <a:pt x="195" y="97"/>
                    <a:pt x="195" y="94"/>
                  </a:cubicBezTo>
                  <a:cubicBezTo>
                    <a:pt x="196" y="88"/>
                    <a:pt x="197" y="83"/>
                    <a:pt x="199" y="77"/>
                  </a:cubicBezTo>
                  <a:cubicBezTo>
                    <a:pt x="201" y="70"/>
                    <a:pt x="202" y="62"/>
                    <a:pt x="203" y="53"/>
                  </a:cubicBezTo>
                  <a:cubicBezTo>
                    <a:pt x="203" y="46"/>
                    <a:pt x="205" y="41"/>
                    <a:pt x="208" y="35"/>
                  </a:cubicBezTo>
                  <a:cubicBezTo>
                    <a:pt x="209" y="34"/>
                    <a:pt x="210" y="32"/>
                    <a:pt x="210" y="31"/>
                  </a:cubicBezTo>
                  <a:cubicBezTo>
                    <a:pt x="213" y="25"/>
                    <a:pt x="218" y="14"/>
                    <a:pt x="215" y="6"/>
                  </a:cubicBez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9" name="Freeform 62"/>
            <p:cNvSpPr>
              <a:spLocks/>
            </p:cNvSpPr>
            <p:nvPr/>
          </p:nvSpPr>
          <p:spPr bwMode="auto">
            <a:xfrm>
              <a:off x="8015200" y="2438677"/>
              <a:ext cx="930019" cy="791744"/>
            </a:xfrm>
            <a:custGeom>
              <a:avLst/>
              <a:gdLst>
                <a:gd name="T0" fmla="*/ 330 w 345"/>
                <a:gd name="T1" fmla="*/ 40 h 319"/>
                <a:gd name="T2" fmla="*/ 327 w 345"/>
                <a:gd name="T3" fmla="*/ 27 h 319"/>
                <a:gd name="T4" fmla="*/ 317 w 345"/>
                <a:gd name="T5" fmla="*/ 12 h 319"/>
                <a:gd name="T6" fmla="*/ 294 w 345"/>
                <a:gd name="T7" fmla="*/ 14 h 319"/>
                <a:gd name="T8" fmla="*/ 275 w 345"/>
                <a:gd name="T9" fmla="*/ 27 h 319"/>
                <a:gd name="T10" fmla="*/ 248 w 345"/>
                <a:gd name="T11" fmla="*/ 18 h 319"/>
                <a:gd name="T12" fmla="*/ 200 w 345"/>
                <a:gd name="T13" fmla="*/ 34 h 319"/>
                <a:gd name="T14" fmla="*/ 190 w 345"/>
                <a:gd name="T15" fmla="*/ 34 h 319"/>
                <a:gd name="T16" fmla="*/ 164 w 345"/>
                <a:gd name="T17" fmla="*/ 27 h 319"/>
                <a:gd name="T18" fmla="*/ 135 w 345"/>
                <a:gd name="T19" fmla="*/ 24 h 319"/>
                <a:gd name="T20" fmla="*/ 103 w 345"/>
                <a:gd name="T21" fmla="*/ 7 h 319"/>
                <a:gd name="T22" fmla="*/ 94 w 345"/>
                <a:gd name="T23" fmla="*/ 6 h 319"/>
                <a:gd name="T24" fmla="*/ 74 w 345"/>
                <a:gd name="T25" fmla="*/ 3 h 319"/>
                <a:gd name="T26" fmla="*/ 50 w 345"/>
                <a:gd name="T27" fmla="*/ 7 h 319"/>
                <a:gd name="T28" fmla="*/ 40 w 345"/>
                <a:gd name="T29" fmla="*/ 24 h 319"/>
                <a:gd name="T30" fmla="*/ 28 w 345"/>
                <a:gd name="T31" fmla="*/ 43 h 319"/>
                <a:gd name="T32" fmla="*/ 26 w 345"/>
                <a:gd name="T33" fmla="*/ 72 h 319"/>
                <a:gd name="T34" fmla="*/ 26 w 345"/>
                <a:gd name="T35" fmla="*/ 88 h 319"/>
                <a:gd name="T36" fmla="*/ 31 w 345"/>
                <a:gd name="T37" fmla="*/ 104 h 319"/>
                <a:gd name="T38" fmla="*/ 26 w 345"/>
                <a:gd name="T39" fmla="*/ 119 h 319"/>
                <a:gd name="T40" fmla="*/ 27 w 345"/>
                <a:gd name="T41" fmla="*/ 126 h 319"/>
                <a:gd name="T42" fmla="*/ 21 w 345"/>
                <a:gd name="T43" fmla="*/ 133 h 319"/>
                <a:gd name="T44" fmla="*/ 7 w 345"/>
                <a:gd name="T45" fmla="*/ 158 h 319"/>
                <a:gd name="T46" fmla="*/ 1 w 345"/>
                <a:gd name="T47" fmla="*/ 175 h 319"/>
                <a:gd name="T48" fmla="*/ 1 w 345"/>
                <a:gd name="T49" fmla="*/ 246 h 319"/>
                <a:gd name="T50" fmla="*/ 15 w 345"/>
                <a:gd name="T51" fmla="*/ 248 h 319"/>
                <a:gd name="T52" fmla="*/ 22 w 345"/>
                <a:gd name="T53" fmla="*/ 245 h 319"/>
                <a:gd name="T54" fmla="*/ 38 w 345"/>
                <a:gd name="T55" fmla="*/ 248 h 319"/>
                <a:gd name="T56" fmla="*/ 66 w 345"/>
                <a:gd name="T57" fmla="*/ 270 h 319"/>
                <a:gd name="T58" fmla="*/ 74 w 345"/>
                <a:gd name="T59" fmla="*/ 281 h 319"/>
                <a:gd name="T60" fmla="*/ 88 w 345"/>
                <a:gd name="T61" fmla="*/ 313 h 319"/>
                <a:gd name="T62" fmla="*/ 103 w 345"/>
                <a:gd name="T63" fmla="*/ 317 h 319"/>
                <a:gd name="T64" fmla="*/ 112 w 345"/>
                <a:gd name="T65" fmla="*/ 316 h 319"/>
                <a:gd name="T66" fmla="*/ 129 w 345"/>
                <a:gd name="T67" fmla="*/ 310 h 319"/>
                <a:gd name="T68" fmla="*/ 137 w 345"/>
                <a:gd name="T69" fmla="*/ 309 h 319"/>
                <a:gd name="T70" fmla="*/ 149 w 345"/>
                <a:gd name="T71" fmla="*/ 310 h 319"/>
                <a:gd name="T72" fmla="*/ 163 w 345"/>
                <a:gd name="T73" fmla="*/ 308 h 319"/>
                <a:gd name="T74" fmla="*/ 173 w 345"/>
                <a:gd name="T75" fmla="*/ 295 h 319"/>
                <a:gd name="T76" fmla="*/ 178 w 345"/>
                <a:gd name="T77" fmla="*/ 278 h 319"/>
                <a:gd name="T78" fmla="*/ 182 w 345"/>
                <a:gd name="T79" fmla="*/ 264 h 319"/>
                <a:gd name="T80" fmla="*/ 204 w 345"/>
                <a:gd name="T81" fmla="*/ 244 h 319"/>
                <a:gd name="T82" fmla="*/ 207 w 345"/>
                <a:gd name="T83" fmla="*/ 235 h 319"/>
                <a:gd name="T84" fmla="*/ 212 w 345"/>
                <a:gd name="T85" fmla="*/ 229 h 319"/>
                <a:gd name="T86" fmla="*/ 217 w 345"/>
                <a:gd name="T87" fmla="*/ 230 h 319"/>
                <a:gd name="T88" fmla="*/ 228 w 345"/>
                <a:gd name="T89" fmla="*/ 225 h 319"/>
                <a:gd name="T90" fmla="*/ 240 w 345"/>
                <a:gd name="T91" fmla="*/ 235 h 319"/>
                <a:gd name="T92" fmla="*/ 246 w 345"/>
                <a:gd name="T93" fmla="*/ 246 h 319"/>
                <a:gd name="T94" fmla="*/ 263 w 345"/>
                <a:gd name="T95" fmla="*/ 228 h 319"/>
                <a:gd name="T96" fmla="*/ 270 w 345"/>
                <a:gd name="T97" fmla="*/ 206 h 319"/>
                <a:gd name="T98" fmla="*/ 276 w 345"/>
                <a:gd name="T99" fmla="*/ 186 h 319"/>
                <a:gd name="T100" fmla="*/ 295 w 345"/>
                <a:gd name="T101" fmla="*/ 152 h 319"/>
                <a:gd name="T102" fmla="*/ 305 w 345"/>
                <a:gd name="T103" fmla="*/ 131 h 319"/>
                <a:gd name="T104" fmla="*/ 315 w 345"/>
                <a:gd name="T105" fmla="*/ 104 h 319"/>
                <a:gd name="T106" fmla="*/ 340 w 345"/>
                <a:gd name="T107" fmla="*/ 81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5" h="319">
                  <a:moveTo>
                    <a:pt x="343" y="55"/>
                  </a:moveTo>
                  <a:cubicBezTo>
                    <a:pt x="342" y="53"/>
                    <a:pt x="339" y="52"/>
                    <a:pt x="337" y="52"/>
                  </a:cubicBezTo>
                  <a:cubicBezTo>
                    <a:pt x="334" y="51"/>
                    <a:pt x="332" y="50"/>
                    <a:pt x="331" y="48"/>
                  </a:cubicBezTo>
                  <a:cubicBezTo>
                    <a:pt x="330" y="47"/>
                    <a:pt x="330" y="46"/>
                    <a:pt x="330" y="44"/>
                  </a:cubicBezTo>
                  <a:cubicBezTo>
                    <a:pt x="330" y="43"/>
                    <a:pt x="330" y="41"/>
                    <a:pt x="330" y="40"/>
                  </a:cubicBezTo>
                  <a:cubicBezTo>
                    <a:pt x="330" y="39"/>
                    <a:pt x="329" y="37"/>
                    <a:pt x="329" y="35"/>
                  </a:cubicBezTo>
                  <a:cubicBezTo>
                    <a:pt x="329" y="33"/>
                    <a:pt x="328" y="30"/>
                    <a:pt x="327" y="28"/>
                  </a:cubicBezTo>
                  <a:cubicBezTo>
                    <a:pt x="327" y="28"/>
                    <a:pt x="327" y="28"/>
                    <a:pt x="327" y="28"/>
                  </a:cubicBezTo>
                  <a:cubicBezTo>
                    <a:pt x="327" y="27"/>
                    <a:pt x="327" y="27"/>
                    <a:pt x="327" y="27"/>
                  </a:cubicBezTo>
                  <a:cubicBezTo>
                    <a:pt x="327" y="27"/>
                    <a:pt x="327" y="27"/>
                    <a:pt x="327" y="27"/>
                  </a:cubicBezTo>
                  <a:cubicBezTo>
                    <a:pt x="327" y="27"/>
                    <a:pt x="327" y="27"/>
                    <a:pt x="327" y="27"/>
                  </a:cubicBezTo>
                  <a:cubicBezTo>
                    <a:pt x="326" y="23"/>
                    <a:pt x="324" y="21"/>
                    <a:pt x="321" y="17"/>
                  </a:cubicBezTo>
                  <a:cubicBezTo>
                    <a:pt x="320" y="17"/>
                    <a:pt x="320" y="16"/>
                    <a:pt x="319" y="15"/>
                  </a:cubicBezTo>
                  <a:cubicBezTo>
                    <a:pt x="319" y="14"/>
                    <a:pt x="318" y="13"/>
                    <a:pt x="318" y="13"/>
                  </a:cubicBezTo>
                  <a:cubicBezTo>
                    <a:pt x="317" y="12"/>
                    <a:pt x="317" y="12"/>
                    <a:pt x="317" y="12"/>
                  </a:cubicBezTo>
                  <a:cubicBezTo>
                    <a:pt x="315" y="9"/>
                    <a:pt x="313" y="6"/>
                    <a:pt x="310" y="6"/>
                  </a:cubicBezTo>
                  <a:cubicBezTo>
                    <a:pt x="308" y="6"/>
                    <a:pt x="306" y="7"/>
                    <a:pt x="304" y="8"/>
                  </a:cubicBezTo>
                  <a:cubicBezTo>
                    <a:pt x="303" y="8"/>
                    <a:pt x="301" y="9"/>
                    <a:pt x="300" y="10"/>
                  </a:cubicBezTo>
                  <a:cubicBezTo>
                    <a:pt x="299" y="11"/>
                    <a:pt x="298" y="12"/>
                    <a:pt x="297" y="13"/>
                  </a:cubicBezTo>
                  <a:cubicBezTo>
                    <a:pt x="296" y="13"/>
                    <a:pt x="295" y="14"/>
                    <a:pt x="294" y="14"/>
                  </a:cubicBezTo>
                  <a:cubicBezTo>
                    <a:pt x="292" y="14"/>
                    <a:pt x="291" y="15"/>
                    <a:pt x="289" y="16"/>
                  </a:cubicBezTo>
                  <a:cubicBezTo>
                    <a:pt x="287" y="18"/>
                    <a:pt x="286" y="20"/>
                    <a:pt x="285" y="22"/>
                  </a:cubicBezTo>
                  <a:cubicBezTo>
                    <a:pt x="285" y="23"/>
                    <a:pt x="284" y="24"/>
                    <a:pt x="283" y="25"/>
                  </a:cubicBezTo>
                  <a:cubicBezTo>
                    <a:pt x="282" y="27"/>
                    <a:pt x="280" y="27"/>
                    <a:pt x="277" y="27"/>
                  </a:cubicBezTo>
                  <a:cubicBezTo>
                    <a:pt x="276" y="27"/>
                    <a:pt x="275" y="27"/>
                    <a:pt x="275" y="27"/>
                  </a:cubicBezTo>
                  <a:cubicBezTo>
                    <a:pt x="272" y="27"/>
                    <a:pt x="270" y="26"/>
                    <a:pt x="268" y="24"/>
                  </a:cubicBezTo>
                  <a:cubicBezTo>
                    <a:pt x="267" y="23"/>
                    <a:pt x="266" y="23"/>
                    <a:pt x="265" y="22"/>
                  </a:cubicBezTo>
                  <a:cubicBezTo>
                    <a:pt x="262" y="20"/>
                    <a:pt x="258" y="20"/>
                    <a:pt x="255" y="19"/>
                  </a:cubicBezTo>
                  <a:cubicBezTo>
                    <a:pt x="254" y="19"/>
                    <a:pt x="253" y="19"/>
                    <a:pt x="251" y="18"/>
                  </a:cubicBezTo>
                  <a:cubicBezTo>
                    <a:pt x="250" y="18"/>
                    <a:pt x="249" y="18"/>
                    <a:pt x="248" y="18"/>
                  </a:cubicBezTo>
                  <a:cubicBezTo>
                    <a:pt x="245" y="17"/>
                    <a:pt x="241" y="16"/>
                    <a:pt x="237" y="16"/>
                  </a:cubicBezTo>
                  <a:cubicBezTo>
                    <a:pt x="237" y="16"/>
                    <a:pt x="237" y="16"/>
                    <a:pt x="237" y="16"/>
                  </a:cubicBezTo>
                  <a:cubicBezTo>
                    <a:pt x="224" y="16"/>
                    <a:pt x="215" y="22"/>
                    <a:pt x="208" y="26"/>
                  </a:cubicBezTo>
                  <a:cubicBezTo>
                    <a:pt x="206" y="28"/>
                    <a:pt x="205" y="29"/>
                    <a:pt x="203" y="31"/>
                  </a:cubicBezTo>
                  <a:cubicBezTo>
                    <a:pt x="202" y="32"/>
                    <a:pt x="201" y="33"/>
                    <a:pt x="200" y="34"/>
                  </a:cubicBezTo>
                  <a:cubicBezTo>
                    <a:pt x="199" y="34"/>
                    <a:pt x="199" y="34"/>
                    <a:pt x="199" y="34"/>
                  </a:cubicBezTo>
                  <a:cubicBezTo>
                    <a:pt x="198" y="35"/>
                    <a:pt x="198" y="35"/>
                    <a:pt x="198" y="35"/>
                  </a:cubicBezTo>
                  <a:cubicBezTo>
                    <a:pt x="198" y="35"/>
                    <a:pt x="197" y="35"/>
                    <a:pt x="196" y="35"/>
                  </a:cubicBezTo>
                  <a:cubicBezTo>
                    <a:pt x="195" y="35"/>
                    <a:pt x="194" y="34"/>
                    <a:pt x="194" y="34"/>
                  </a:cubicBezTo>
                  <a:cubicBezTo>
                    <a:pt x="193" y="34"/>
                    <a:pt x="191" y="34"/>
                    <a:pt x="190" y="34"/>
                  </a:cubicBezTo>
                  <a:cubicBezTo>
                    <a:pt x="190" y="34"/>
                    <a:pt x="190" y="34"/>
                    <a:pt x="189" y="34"/>
                  </a:cubicBezTo>
                  <a:cubicBezTo>
                    <a:pt x="188" y="34"/>
                    <a:pt x="187" y="34"/>
                    <a:pt x="186" y="34"/>
                  </a:cubicBezTo>
                  <a:cubicBezTo>
                    <a:pt x="184" y="34"/>
                    <a:pt x="182" y="34"/>
                    <a:pt x="181" y="34"/>
                  </a:cubicBezTo>
                  <a:cubicBezTo>
                    <a:pt x="180" y="34"/>
                    <a:pt x="180" y="34"/>
                    <a:pt x="180" y="34"/>
                  </a:cubicBezTo>
                  <a:cubicBezTo>
                    <a:pt x="175" y="34"/>
                    <a:pt x="168" y="30"/>
                    <a:pt x="164" y="27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0" y="23"/>
                    <a:pt x="156" y="20"/>
                    <a:pt x="152" y="19"/>
                  </a:cubicBezTo>
                  <a:cubicBezTo>
                    <a:pt x="150" y="18"/>
                    <a:pt x="149" y="18"/>
                    <a:pt x="148" y="18"/>
                  </a:cubicBezTo>
                  <a:cubicBezTo>
                    <a:pt x="144" y="18"/>
                    <a:pt x="142" y="20"/>
                    <a:pt x="138" y="22"/>
                  </a:cubicBezTo>
                  <a:cubicBezTo>
                    <a:pt x="137" y="22"/>
                    <a:pt x="136" y="23"/>
                    <a:pt x="135" y="24"/>
                  </a:cubicBezTo>
                  <a:cubicBezTo>
                    <a:pt x="132" y="25"/>
                    <a:pt x="129" y="27"/>
                    <a:pt x="125" y="28"/>
                  </a:cubicBezTo>
                  <a:cubicBezTo>
                    <a:pt x="125" y="29"/>
                    <a:pt x="124" y="29"/>
                    <a:pt x="123" y="29"/>
                  </a:cubicBezTo>
                  <a:cubicBezTo>
                    <a:pt x="119" y="29"/>
                    <a:pt x="117" y="23"/>
                    <a:pt x="115" y="20"/>
                  </a:cubicBezTo>
                  <a:cubicBezTo>
                    <a:pt x="114" y="18"/>
                    <a:pt x="113" y="16"/>
                    <a:pt x="112" y="14"/>
                  </a:cubicBezTo>
                  <a:cubicBezTo>
                    <a:pt x="109" y="11"/>
                    <a:pt x="106" y="8"/>
                    <a:pt x="103" y="7"/>
                  </a:cubicBezTo>
                  <a:cubicBezTo>
                    <a:pt x="103" y="7"/>
                    <a:pt x="102" y="7"/>
                    <a:pt x="102" y="7"/>
                  </a:cubicBezTo>
                  <a:cubicBezTo>
                    <a:pt x="101" y="7"/>
                    <a:pt x="100" y="7"/>
                    <a:pt x="100" y="7"/>
                  </a:cubicBezTo>
                  <a:cubicBezTo>
                    <a:pt x="99" y="7"/>
                    <a:pt x="98" y="7"/>
                    <a:pt x="98" y="7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0" y="3"/>
                    <a:pt x="87" y="2"/>
                    <a:pt x="83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0" y="0"/>
                    <a:pt x="80" y="0"/>
                    <a:pt x="79" y="0"/>
                  </a:cubicBezTo>
                  <a:cubicBezTo>
                    <a:pt x="77" y="0"/>
                    <a:pt x="76" y="1"/>
                    <a:pt x="74" y="3"/>
                  </a:cubicBezTo>
                  <a:cubicBezTo>
                    <a:pt x="72" y="4"/>
                    <a:pt x="71" y="5"/>
                    <a:pt x="69" y="5"/>
                  </a:cubicBezTo>
                  <a:cubicBezTo>
                    <a:pt x="68" y="5"/>
                    <a:pt x="67" y="5"/>
                    <a:pt x="66" y="5"/>
                  </a:cubicBezTo>
                  <a:cubicBezTo>
                    <a:pt x="65" y="5"/>
                    <a:pt x="63" y="5"/>
                    <a:pt x="62" y="5"/>
                  </a:cubicBezTo>
                  <a:cubicBezTo>
                    <a:pt x="60" y="5"/>
                    <a:pt x="59" y="5"/>
                    <a:pt x="57" y="5"/>
                  </a:cubicBezTo>
                  <a:cubicBezTo>
                    <a:pt x="54" y="5"/>
                    <a:pt x="52" y="5"/>
                    <a:pt x="50" y="7"/>
                  </a:cubicBezTo>
                  <a:cubicBezTo>
                    <a:pt x="49" y="7"/>
                    <a:pt x="48" y="8"/>
                    <a:pt x="47" y="8"/>
                  </a:cubicBezTo>
                  <a:cubicBezTo>
                    <a:pt x="45" y="9"/>
                    <a:pt x="43" y="11"/>
                    <a:pt x="41" y="12"/>
                  </a:cubicBezTo>
                  <a:cubicBezTo>
                    <a:pt x="40" y="14"/>
                    <a:pt x="40" y="17"/>
                    <a:pt x="40" y="20"/>
                  </a:cubicBezTo>
                  <a:cubicBezTo>
                    <a:pt x="40" y="20"/>
                    <a:pt x="40" y="21"/>
                    <a:pt x="40" y="22"/>
                  </a:cubicBezTo>
                  <a:cubicBezTo>
                    <a:pt x="40" y="22"/>
                    <a:pt x="40" y="23"/>
                    <a:pt x="40" y="24"/>
                  </a:cubicBezTo>
                  <a:cubicBezTo>
                    <a:pt x="40" y="26"/>
                    <a:pt x="40" y="28"/>
                    <a:pt x="39" y="30"/>
                  </a:cubicBezTo>
                  <a:cubicBezTo>
                    <a:pt x="38" y="32"/>
                    <a:pt x="37" y="34"/>
                    <a:pt x="36" y="35"/>
                  </a:cubicBezTo>
                  <a:cubicBezTo>
                    <a:pt x="35" y="36"/>
                    <a:pt x="35" y="37"/>
                    <a:pt x="34" y="37"/>
                  </a:cubicBezTo>
                  <a:cubicBezTo>
                    <a:pt x="33" y="39"/>
                    <a:pt x="32" y="40"/>
                    <a:pt x="31" y="41"/>
                  </a:cubicBezTo>
                  <a:cubicBezTo>
                    <a:pt x="30" y="41"/>
                    <a:pt x="29" y="42"/>
                    <a:pt x="28" y="43"/>
                  </a:cubicBezTo>
                  <a:cubicBezTo>
                    <a:pt x="26" y="45"/>
                    <a:pt x="25" y="48"/>
                    <a:pt x="26" y="52"/>
                  </a:cubicBezTo>
                  <a:cubicBezTo>
                    <a:pt x="26" y="53"/>
                    <a:pt x="26" y="55"/>
                    <a:pt x="27" y="56"/>
                  </a:cubicBezTo>
                  <a:cubicBezTo>
                    <a:pt x="28" y="61"/>
                    <a:pt x="29" y="66"/>
                    <a:pt x="26" y="71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5" y="74"/>
                    <a:pt x="25" y="75"/>
                    <a:pt x="24" y="76"/>
                  </a:cubicBezTo>
                  <a:cubicBezTo>
                    <a:pt x="23" y="78"/>
                    <a:pt x="22" y="79"/>
                    <a:pt x="22" y="80"/>
                  </a:cubicBezTo>
                  <a:cubicBezTo>
                    <a:pt x="22" y="83"/>
                    <a:pt x="24" y="85"/>
                    <a:pt x="26" y="87"/>
                  </a:cubicBezTo>
                  <a:cubicBezTo>
                    <a:pt x="26" y="88"/>
                    <a:pt x="26" y="88"/>
                    <a:pt x="26" y="88"/>
                  </a:cubicBezTo>
                  <a:cubicBezTo>
                    <a:pt x="28" y="90"/>
                    <a:pt x="29" y="92"/>
                    <a:pt x="30" y="96"/>
                  </a:cubicBezTo>
                  <a:cubicBezTo>
                    <a:pt x="30" y="97"/>
                    <a:pt x="30" y="98"/>
                    <a:pt x="30" y="99"/>
                  </a:cubicBezTo>
                  <a:cubicBezTo>
                    <a:pt x="30" y="99"/>
                    <a:pt x="30" y="100"/>
                    <a:pt x="30" y="101"/>
                  </a:cubicBezTo>
                  <a:cubicBezTo>
                    <a:pt x="30" y="102"/>
                    <a:pt x="30" y="103"/>
                    <a:pt x="30" y="103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2" y="104"/>
                    <a:pt x="32" y="104"/>
                    <a:pt x="32" y="105"/>
                  </a:cubicBezTo>
                  <a:cubicBezTo>
                    <a:pt x="33" y="106"/>
                    <a:pt x="33" y="108"/>
                    <a:pt x="32" y="110"/>
                  </a:cubicBezTo>
                  <a:cubicBezTo>
                    <a:pt x="32" y="112"/>
                    <a:pt x="30" y="113"/>
                    <a:pt x="29" y="114"/>
                  </a:cubicBezTo>
                  <a:cubicBezTo>
                    <a:pt x="26" y="115"/>
                    <a:pt x="26" y="116"/>
                    <a:pt x="26" y="119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1"/>
                    <a:pt x="26" y="121"/>
                    <a:pt x="26" y="121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8" y="123"/>
                    <a:pt x="28" y="124"/>
                    <a:pt x="28" y="124"/>
                  </a:cubicBezTo>
                  <a:cubicBezTo>
                    <a:pt x="28" y="125"/>
                    <a:pt x="27" y="125"/>
                    <a:pt x="27" y="126"/>
                  </a:cubicBezTo>
                  <a:cubicBezTo>
                    <a:pt x="27" y="126"/>
                    <a:pt x="26" y="126"/>
                    <a:pt x="26" y="127"/>
                  </a:cubicBezTo>
                  <a:cubicBezTo>
                    <a:pt x="26" y="127"/>
                    <a:pt x="26" y="128"/>
                    <a:pt x="25" y="129"/>
                  </a:cubicBezTo>
                  <a:cubicBezTo>
                    <a:pt x="25" y="129"/>
                    <a:pt x="25" y="130"/>
                    <a:pt x="25" y="130"/>
                  </a:cubicBezTo>
                  <a:cubicBezTo>
                    <a:pt x="24" y="132"/>
                    <a:pt x="23" y="132"/>
                    <a:pt x="22" y="133"/>
                  </a:cubicBezTo>
                  <a:cubicBezTo>
                    <a:pt x="22" y="133"/>
                    <a:pt x="21" y="133"/>
                    <a:pt x="21" y="133"/>
                  </a:cubicBezTo>
                  <a:cubicBezTo>
                    <a:pt x="19" y="135"/>
                    <a:pt x="17" y="137"/>
                    <a:pt x="16" y="140"/>
                  </a:cubicBezTo>
                  <a:cubicBezTo>
                    <a:pt x="15" y="141"/>
                    <a:pt x="14" y="142"/>
                    <a:pt x="14" y="143"/>
                  </a:cubicBezTo>
                  <a:cubicBezTo>
                    <a:pt x="13" y="145"/>
                    <a:pt x="12" y="147"/>
                    <a:pt x="12" y="149"/>
                  </a:cubicBezTo>
                  <a:cubicBezTo>
                    <a:pt x="13" y="154"/>
                    <a:pt x="13" y="157"/>
                    <a:pt x="9" y="158"/>
                  </a:cubicBezTo>
                  <a:cubicBezTo>
                    <a:pt x="8" y="158"/>
                    <a:pt x="8" y="158"/>
                    <a:pt x="7" y="158"/>
                  </a:cubicBezTo>
                  <a:cubicBezTo>
                    <a:pt x="5" y="158"/>
                    <a:pt x="2" y="159"/>
                    <a:pt x="1" y="161"/>
                  </a:cubicBezTo>
                  <a:cubicBezTo>
                    <a:pt x="1" y="162"/>
                    <a:pt x="1" y="164"/>
                    <a:pt x="1" y="165"/>
                  </a:cubicBezTo>
                  <a:cubicBezTo>
                    <a:pt x="1" y="166"/>
                    <a:pt x="1" y="167"/>
                    <a:pt x="1" y="168"/>
                  </a:cubicBezTo>
                  <a:cubicBezTo>
                    <a:pt x="1" y="169"/>
                    <a:pt x="1" y="169"/>
                    <a:pt x="1" y="169"/>
                  </a:cubicBezTo>
                  <a:cubicBezTo>
                    <a:pt x="1" y="171"/>
                    <a:pt x="1" y="173"/>
                    <a:pt x="1" y="175"/>
                  </a:cubicBezTo>
                  <a:cubicBezTo>
                    <a:pt x="1" y="180"/>
                    <a:pt x="1" y="184"/>
                    <a:pt x="0" y="189"/>
                  </a:cubicBezTo>
                  <a:cubicBezTo>
                    <a:pt x="0" y="196"/>
                    <a:pt x="0" y="202"/>
                    <a:pt x="1" y="209"/>
                  </a:cubicBezTo>
                  <a:cubicBezTo>
                    <a:pt x="1" y="213"/>
                    <a:pt x="1" y="217"/>
                    <a:pt x="1" y="221"/>
                  </a:cubicBezTo>
                  <a:cubicBezTo>
                    <a:pt x="1" y="224"/>
                    <a:pt x="1" y="227"/>
                    <a:pt x="1" y="230"/>
                  </a:cubicBezTo>
                  <a:cubicBezTo>
                    <a:pt x="1" y="236"/>
                    <a:pt x="1" y="241"/>
                    <a:pt x="1" y="246"/>
                  </a:cubicBezTo>
                  <a:cubicBezTo>
                    <a:pt x="1" y="248"/>
                    <a:pt x="1" y="248"/>
                    <a:pt x="1" y="248"/>
                  </a:cubicBezTo>
                  <a:cubicBezTo>
                    <a:pt x="3" y="248"/>
                    <a:pt x="3" y="248"/>
                    <a:pt x="3" y="248"/>
                  </a:cubicBezTo>
                  <a:cubicBezTo>
                    <a:pt x="4" y="248"/>
                    <a:pt x="6" y="248"/>
                    <a:pt x="7" y="248"/>
                  </a:cubicBezTo>
                  <a:cubicBezTo>
                    <a:pt x="9" y="248"/>
                    <a:pt x="11" y="248"/>
                    <a:pt x="13" y="248"/>
                  </a:cubicBezTo>
                  <a:cubicBezTo>
                    <a:pt x="14" y="248"/>
                    <a:pt x="14" y="248"/>
                    <a:pt x="15" y="248"/>
                  </a:cubicBezTo>
                  <a:cubicBezTo>
                    <a:pt x="16" y="248"/>
                    <a:pt x="17" y="248"/>
                    <a:pt x="18" y="247"/>
                  </a:cubicBezTo>
                  <a:cubicBezTo>
                    <a:pt x="19" y="247"/>
                    <a:pt x="20" y="245"/>
                    <a:pt x="21" y="245"/>
                  </a:cubicBezTo>
                  <a:cubicBezTo>
                    <a:pt x="21" y="244"/>
                    <a:pt x="21" y="244"/>
                    <a:pt x="21" y="244"/>
                  </a:cubicBezTo>
                  <a:cubicBezTo>
                    <a:pt x="22" y="244"/>
                    <a:pt x="22" y="243"/>
                    <a:pt x="23" y="243"/>
                  </a:cubicBezTo>
                  <a:cubicBezTo>
                    <a:pt x="23" y="244"/>
                    <a:pt x="22" y="244"/>
                    <a:pt x="22" y="245"/>
                  </a:cubicBezTo>
                  <a:cubicBezTo>
                    <a:pt x="21" y="247"/>
                    <a:pt x="21" y="247"/>
                    <a:pt x="21" y="247"/>
                  </a:cubicBezTo>
                  <a:cubicBezTo>
                    <a:pt x="24" y="247"/>
                    <a:pt x="24" y="247"/>
                    <a:pt x="24" y="247"/>
                  </a:cubicBezTo>
                  <a:cubicBezTo>
                    <a:pt x="25" y="247"/>
                    <a:pt x="27" y="248"/>
                    <a:pt x="28" y="248"/>
                  </a:cubicBezTo>
                  <a:cubicBezTo>
                    <a:pt x="30" y="248"/>
                    <a:pt x="33" y="249"/>
                    <a:pt x="35" y="249"/>
                  </a:cubicBezTo>
                  <a:cubicBezTo>
                    <a:pt x="36" y="249"/>
                    <a:pt x="37" y="248"/>
                    <a:pt x="38" y="248"/>
                  </a:cubicBezTo>
                  <a:cubicBezTo>
                    <a:pt x="39" y="248"/>
                    <a:pt x="39" y="248"/>
                    <a:pt x="40" y="248"/>
                  </a:cubicBezTo>
                  <a:cubicBezTo>
                    <a:pt x="43" y="248"/>
                    <a:pt x="47" y="249"/>
                    <a:pt x="50" y="251"/>
                  </a:cubicBezTo>
                  <a:cubicBezTo>
                    <a:pt x="55" y="254"/>
                    <a:pt x="61" y="259"/>
                    <a:pt x="64" y="264"/>
                  </a:cubicBezTo>
                  <a:cubicBezTo>
                    <a:pt x="64" y="265"/>
                    <a:pt x="64" y="266"/>
                    <a:pt x="64" y="266"/>
                  </a:cubicBezTo>
                  <a:cubicBezTo>
                    <a:pt x="65" y="267"/>
                    <a:pt x="65" y="269"/>
                    <a:pt x="66" y="270"/>
                  </a:cubicBezTo>
                  <a:cubicBezTo>
                    <a:pt x="66" y="270"/>
                    <a:pt x="67" y="271"/>
                    <a:pt x="67" y="272"/>
                  </a:cubicBezTo>
                  <a:cubicBezTo>
                    <a:pt x="68" y="272"/>
                    <a:pt x="68" y="273"/>
                    <a:pt x="68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70" y="276"/>
                    <a:pt x="70" y="277"/>
                    <a:pt x="72" y="278"/>
                  </a:cubicBezTo>
                  <a:cubicBezTo>
                    <a:pt x="73" y="279"/>
                    <a:pt x="73" y="279"/>
                    <a:pt x="74" y="281"/>
                  </a:cubicBezTo>
                  <a:cubicBezTo>
                    <a:pt x="74" y="281"/>
                    <a:pt x="74" y="282"/>
                    <a:pt x="74" y="282"/>
                  </a:cubicBezTo>
                  <a:cubicBezTo>
                    <a:pt x="74" y="285"/>
                    <a:pt x="75" y="289"/>
                    <a:pt x="76" y="291"/>
                  </a:cubicBezTo>
                  <a:cubicBezTo>
                    <a:pt x="76" y="293"/>
                    <a:pt x="76" y="293"/>
                    <a:pt x="76" y="293"/>
                  </a:cubicBezTo>
                  <a:cubicBezTo>
                    <a:pt x="78" y="298"/>
                    <a:pt x="80" y="303"/>
                    <a:pt x="82" y="308"/>
                  </a:cubicBezTo>
                  <a:cubicBezTo>
                    <a:pt x="84" y="310"/>
                    <a:pt x="86" y="312"/>
                    <a:pt x="88" y="313"/>
                  </a:cubicBezTo>
                  <a:cubicBezTo>
                    <a:pt x="89" y="314"/>
                    <a:pt x="89" y="314"/>
                    <a:pt x="90" y="315"/>
                  </a:cubicBezTo>
                  <a:cubicBezTo>
                    <a:pt x="92" y="316"/>
                    <a:pt x="93" y="317"/>
                    <a:pt x="95" y="318"/>
                  </a:cubicBezTo>
                  <a:cubicBezTo>
                    <a:pt x="95" y="319"/>
                    <a:pt x="96" y="319"/>
                    <a:pt x="97" y="319"/>
                  </a:cubicBezTo>
                  <a:cubicBezTo>
                    <a:pt x="99" y="319"/>
                    <a:pt x="100" y="318"/>
                    <a:pt x="101" y="318"/>
                  </a:cubicBezTo>
                  <a:cubicBezTo>
                    <a:pt x="101" y="317"/>
                    <a:pt x="102" y="317"/>
                    <a:pt x="103" y="317"/>
                  </a:cubicBezTo>
                  <a:cubicBezTo>
                    <a:pt x="103" y="317"/>
                    <a:pt x="104" y="317"/>
                    <a:pt x="105" y="317"/>
                  </a:cubicBezTo>
                  <a:cubicBezTo>
                    <a:pt x="105" y="317"/>
                    <a:pt x="106" y="317"/>
                    <a:pt x="106" y="317"/>
                  </a:cubicBezTo>
                  <a:cubicBezTo>
                    <a:pt x="107" y="317"/>
                    <a:pt x="107" y="317"/>
                    <a:pt x="108" y="317"/>
                  </a:cubicBezTo>
                  <a:cubicBezTo>
                    <a:pt x="109" y="317"/>
                    <a:pt x="109" y="317"/>
                    <a:pt x="110" y="317"/>
                  </a:cubicBezTo>
                  <a:cubicBezTo>
                    <a:pt x="111" y="317"/>
                    <a:pt x="111" y="316"/>
                    <a:pt x="112" y="316"/>
                  </a:cubicBezTo>
                  <a:cubicBezTo>
                    <a:pt x="113" y="316"/>
                    <a:pt x="114" y="316"/>
                    <a:pt x="115" y="316"/>
                  </a:cubicBezTo>
                  <a:cubicBezTo>
                    <a:pt x="116" y="316"/>
                    <a:pt x="116" y="316"/>
                    <a:pt x="116" y="316"/>
                  </a:cubicBezTo>
                  <a:cubicBezTo>
                    <a:pt x="117" y="316"/>
                    <a:pt x="118" y="316"/>
                    <a:pt x="119" y="316"/>
                  </a:cubicBezTo>
                  <a:cubicBezTo>
                    <a:pt x="123" y="316"/>
                    <a:pt x="125" y="314"/>
                    <a:pt x="127" y="312"/>
                  </a:cubicBezTo>
                  <a:cubicBezTo>
                    <a:pt x="128" y="311"/>
                    <a:pt x="128" y="311"/>
                    <a:pt x="129" y="310"/>
                  </a:cubicBezTo>
                  <a:cubicBezTo>
                    <a:pt x="129" y="310"/>
                    <a:pt x="130" y="309"/>
                    <a:pt x="130" y="309"/>
                  </a:cubicBezTo>
                  <a:cubicBezTo>
                    <a:pt x="130" y="309"/>
                    <a:pt x="131" y="310"/>
                    <a:pt x="131" y="310"/>
                  </a:cubicBezTo>
                  <a:cubicBezTo>
                    <a:pt x="132" y="310"/>
                    <a:pt x="132" y="310"/>
                    <a:pt x="132" y="310"/>
                  </a:cubicBezTo>
                  <a:cubicBezTo>
                    <a:pt x="133" y="310"/>
                    <a:pt x="134" y="309"/>
                    <a:pt x="135" y="309"/>
                  </a:cubicBezTo>
                  <a:cubicBezTo>
                    <a:pt x="136" y="309"/>
                    <a:pt x="137" y="309"/>
                    <a:pt x="137" y="309"/>
                  </a:cubicBezTo>
                  <a:cubicBezTo>
                    <a:pt x="137" y="309"/>
                    <a:pt x="137" y="309"/>
                    <a:pt x="137" y="309"/>
                  </a:cubicBezTo>
                  <a:cubicBezTo>
                    <a:pt x="138" y="309"/>
                    <a:pt x="139" y="309"/>
                    <a:pt x="140" y="310"/>
                  </a:cubicBezTo>
                  <a:cubicBezTo>
                    <a:pt x="140" y="310"/>
                    <a:pt x="141" y="310"/>
                    <a:pt x="142" y="311"/>
                  </a:cubicBezTo>
                  <a:cubicBezTo>
                    <a:pt x="142" y="311"/>
                    <a:pt x="143" y="311"/>
                    <a:pt x="144" y="311"/>
                  </a:cubicBezTo>
                  <a:cubicBezTo>
                    <a:pt x="146" y="311"/>
                    <a:pt x="147" y="311"/>
                    <a:pt x="149" y="310"/>
                  </a:cubicBezTo>
                  <a:cubicBezTo>
                    <a:pt x="150" y="310"/>
                    <a:pt x="151" y="310"/>
                    <a:pt x="152" y="310"/>
                  </a:cubicBezTo>
                  <a:cubicBezTo>
                    <a:pt x="152" y="310"/>
                    <a:pt x="152" y="310"/>
                    <a:pt x="152" y="310"/>
                  </a:cubicBezTo>
                  <a:cubicBezTo>
                    <a:pt x="153" y="310"/>
                    <a:pt x="154" y="310"/>
                    <a:pt x="155" y="310"/>
                  </a:cubicBezTo>
                  <a:cubicBezTo>
                    <a:pt x="156" y="310"/>
                    <a:pt x="157" y="310"/>
                    <a:pt x="158" y="310"/>
                  </a:cubicBezTo>
                  <a:cubicBezTo>
                    <a:pt x="160" y="310"/>
                    <a:pt x="162" y="310"/>
                    <a:pt x="163" y="308"/>
                  </a:cubicBezTo>
                  <a:cubicBezTo>
                    <a:pt x="165" y="307"/>
                    <a:pt x="165" y="305"/>
                    <a:pt x="165" y="304"/>
                  </a:cubicBezTo>
                  <a:cubicBezTo>
                    <a:pt x="166" y="306"/>
                    <a:pt x="166" y="306"/>
                    <a:pt x="166" y="306"/>
                  </a:cubicBezTo>
                  <a:cubicBezTo>
                    <a:pt x="168" y="303"/>
                    <a:pt x="168" y="303"/>
                    <a:pt x="168" y="303"/>
                  </a:cubicBezTo>
                  <a:cubicBezTo>
                    <a:pt x="169" y="301"/>
                    <a:pt x="170" y="299"/>
                    <a:pt x="171" y="298"/>
                  </a:cubicBezTo>
                  <a:cubicBezTo>
                    <a:pt x="171" y="297"/>
                    <a:pt x="172" y="296"/>
                    <a:pt x="173" y="295"/>
                  </a:cubicBezTo>
                  <a:cubicBezTo>
                    <a:pt x="174" y="293"/>
                    <a:pt x="174" y="293"/>
                    <a:pt x="174" y="293"/>
                  </a:cubicBezTo>
                  <a:cubicBezTo>
                    <a:pt x="175" y="291"/>
                    <a:pt x="176" y="289"/>
                    <a:pt x="177" y="286"/>
                  </a:cubicBezTo>
                  <a:cubicBezTo>
                    <a:pt x="177" y="284"/>
                    <a:pt x="177" y="283"/>
                    <a:pt x="177" y="282"/>
                  </a:cubicBezTo>
                  <a:cubicBezTo>
                    <a:pt x="177" y="280"/>
                    <a:pt x="177" y="280"/>
                    <a:pt x="177" y="280"/>
                  </a:cubicBezTo>
                  <a:cubicBezTo>
                    <a:pt x="177" y="279"/>
                    <a:pt x="178" y="278"/>
                    <a:pt x="178" y="278"/>
                  </a:cubicBezTo>
                  <a:cubicBezTo>
                    <a:pt x="178" y="277"/>
                    <a:pt x="178" y="277"/>
                    <a:pt x="179" y="276"/>
                  </a:cubicBezTo>
                  <a:cubicBezTo>
                    <a:pt x="179" y="275"/>
                    <a:pt x="179" y="273"/>
                    <a:pt x="179" y="272"/>
                  </a:cubicBezTo>
                  <a:cubicBezTo>
                    <a:pt x="179" y="271"/>
                    <a:pt x="178" y="270"/>
                    <a:pt x="179" y="269"/>
                  </a:cubicBezTo>
                  <a:cubicBezTo>
                    <a:pt x="179" y="267"/>
                    <a:pt x="179" y="266"/>
                    <a:pt x="180" y="265"/>
                  </a:cubicBezTo>
                  <a:cubicBezTo>
                    <a:pt x="181" y="265"/>
                    <a:pt x="181" y="264"/>
                    <a:pt x="182" y="264"/>
                  </a:cubicBezTo>
                  <a:cubicBezTo>
                    <a:pt x="184" y="262"/>
                    <a:pt x="185" y="260"/>
                    <a:pt x="187" y="258"/>
                  </a:cubicBezTo>
                  <a:cubicBezTo>
                    <a:pt x="188" y="256"/>
                    <a:pt x="190" y="255"/>
                    <a:pt x="191" y="253"/>
                  </a:cubicBezTo>
                  <a:cubicBezTo>
                    <a:pt x="193" y="251"/>
                    <a:pt x="195" y="250"/>
                    <a:pt x="196" y="248"/>
                  </a:cubicBezTo>
                  <a:cubicBezTo>
                    <a:pt x="198" y="245"/>
                    <a:pt x="199" y="244"/>
                    <a:pt x="202" y="244"/>
                  </a:cubicBezTo>
                  <a:cubicBezTo>
                    <a:pt x="204" y="244"/>
                    <a:pt x="204" y="244"/>
                    <a:pt x="204" y="244"/>
                  </a:cubicBezTo>
                  <a:cubicBezTo>
                    <a:pt x="204" y="242"/>
                    <a:pt x="204" y="242"/>
                    <a:pt x="204" y="242"/>
                  </a:cubicBezTo>
                  <a:cubicBezTo>
                    <a:pt x="204" y="241"/>
                    <a:pt x="204" y="240"/>
                    <a:pt x="203" y="239"/>
                  </a:cubicBezTo>
                  <a:cubicBezTo>
                    <a:pt x="203" y="238"/>
                    <a:pt x="203" y="236"/>
                    <a:pt x="203" y="235"/>
                  </a:cubicBezTo>
                  <a:cubicBezTo>
                    <a:pt x="204" y="235"/>
                    <a:pt x="204" y="235"/>
                    <a:pt x="205" y="235"/>
                  </a:cubicBezTo>
                  <a:cubicBezTo>
                    <a:pt x="206" y="235"/>
                    <a:pt x="206" y="235"/>
                    <a:pt x="207" y="235"/>
                  </a:cubicBezTo>
                  <a:cubicBezTo>
                    <a:pt x="207" y="234"/>
                    <a:pt x="207" y="234"/>
                    <a:pt x="207" y="234"/>
                  </a:cubicBezTo>
                  <a:cubicBezTo>
                    <a:pt x="209" y="233"/>
                    <a:pt x="209" y="233"/>
                    <a:pt x="209" y="233"/>
                  </a:cubicBezTo>
                  <a:cubicBezTo>
                    <a:pt x="208" y="233"/>
                    <a:pt x="208" y="233"/>
                    <a:pt x="208" y="233"/>
                  </a:cubicBezTo>
                  <a:cubicBezTo>
                    <a:pt x="209" y="233"/>
                    <a:pt x="209" y="233"/>
                    <a:pt x="209" y="233"/>
                  </a:cubicBezTo>
                  <a:cubicBezTo>
                    <a:pt x="210" y="232"/>
                    <a:pt x="211" y="230"/>
                    <a:pt x="212" y="229"/>
                  </a:cubicBezTo>
                  <a:cubicBezTo>
                    <a:pt x="213" y="228"/>
                    <a:pt x="214" y="227"/>
                    <a:pt x="215" y="227"/>
                  </a:cubicBezTo>
                  <a:cubicBezTo>
                    <a:pt x="215" y="227"/>
                    <a:pt x="215" y="227"/>
                    <a:pt x="215" y="227"/>
                  </a:cubicBezTo>
                  <a:cubicBezTo>
                    <a:pt x="215" y="227"/>
                    <a:pt x="215" y="227"/>
                    <a:pt x="216" y="229"/>
                  </a:cubicBezTo>
                  <a:cubicBezTo>
                    <a:pt x="216" y="229"/>
                    <a:pt x="216" y="229"/>
                    <a:pt x="216" y="229"/>
                  </a:cubicBezTo>
                  <a:cubicBezTo>
                    <a:pt x="216" y="230"/>
                    <a:pt x="217" y="230"/>
                    <a:pt x="217" y="230"/>
                  </a:cubicBezTo>
                  <a:cubicBezTo>
                    <a:pt x="217" y="232"/>
                    <a:pt x="218" y="232"/>
                    <a:pt x="219" y="232"/>
                  </a:cubicBezTo>
                  <a:cubicBezTo>
                    <a:pt x="220" y="233"/>
                    <a:pt x="220" y="233"/>
                    <a:pt x="221" y="233"/>
                  </a:cubicBezTo>
                  <a:cubicBezTo>
                    <a:pt x="223" y="233"/>
                    <a:pt x="224" y="232"/>
                    <a:pt x="225" y="232"/>
                  </a:cubicBezTo>
                  <a:cubicBezTo>
                    <a:pt x="226" y="231"/>
                    <a:pt x="226" y="230"/>
                    <a:pt x="226" y="228"/>
                  </a:cubicBezTo>
                  <a:cubicBezTo>
                    <a:pt x="227" y="227"/>
                    <a:pt x="227" y="226"/>
                    <a:pt x="228" y="225"/>
                  </a:cubicBezTo>
                  <a:cubicBezTo>
                    <a:pt x="228" y="225"/>
                    <a:pt x="229" y="224"/>
                    <a:pt x="230" y="224"/>
                  </a:cubicBezTo>
                  <a:cubicBezTo>
                    <a:pt x="230" y="224"/>
                    <a:pt x="230" y="224"/>
                    <a:pt x="231" y="224"/>
                  </a:cubicBezTo>
                  <a:cubicBezTo>
                    <a:pt x="233" y="225"/>
                    <a:pt x="234" y="228"/>
                    <a:pt x="235" y="231"/>
                  </a:cubicBezTo>
                  <a:cubicBezTo>
                    <a:pt x="236" y="232"/>
                    <a:pt x="237" y="233"/>
                    <a:pt x="237" y="233"/>
                  </a:cubicBezTo>
                  <a:cubicBezTo>
                    <a:pt x="238" y="234"/>
                    <a:pt x="239" y="235"/>
                    <a:pt x="240" y="235"/>
                  </a:cubicBezTo>
                  <a:cubicBezTo>
                    <a:pt x="241" y="235"/>
                    <a:pt x="242" y="236"/>
                    <a:pt x="242" y="237"/>
                  </a:cubicBezTo>
                  <a:cubicBezTo>
                    <a:pt x="243" y="238"/>
                    <a:pt x="243" y="239"/>
                    <a:pt x="243" y="241"/>
                  </a:cubicBezTo>
                  <a:cubicBezTo>
                    <a:pt x="242" y="242"/>
                    <a:pt x="242" y="244"/>
                    <a:pt x="243" y="245"/>
                  </a:cubicBezTo>
                  <a:cubicBezTo>
                    <a:pt x="244" y="246"/>
                    <a:pt x="245" y="246"/>
                    <a:pt x="246" y="246"/>
                  </a:cubicBezTo>
                  <a:cubicBezTo>
                    <a:pt x="246" y="246"/>
                    <a:pt x="246" y="246"/>
                    <a:pt x="246" y="246"/>
                  </a:cubicBezTo>
                  <a:cubicBezTo>
                    <a:pt x="249" y="246"/>
                    <a:pt x="252" y="243"/>
                    <a:pt x="255" y="239"/>
                  </a:cubicBezTo>
                  <a:cubicBezTo>
                    <a:pt x="256" y="238"/>
                    <a:pt x="256" y="236"/>
                    <a:pt x="257" y="235"/>
                  </a:cubicBezTo>
                  <a:cubicBezTo>
                    <a:pt x="257" y="233"/>
                    <a:pt x="257" y="232"/>
                    <a:pt x="257" y="231"/>
                  </a:cubicBezTo>
                  <a:cubicBezTo>
                    <a:pt x="258" y="230"/>
                    <a:pt x="259" y="229"/>
                    <a:pt x="261" y="229"/>
                  </a:cubicBezTo>
                  <a:cubicBezTo>
                    <a:pt x="261" y="229"/>
                    <a:pt x="262" y="229"/>
                    <a:pt x="263" y="228"/>
                  </a:cubicBezTo>
                  <a:cubicBezTo>
                    <a:pt x="266" y="226"/>
                    <a:pt x="265" y="224"/>
                    <a:pt x="264" y="221"/>
                  </a:cubicBezTo>
                  <a:cubicBezTo>
                    <a:pt x="264" y="219"/>
                    <a:pt x="263" y="217"/>
                    <a:pt x="265" y="215"/>
                  </a:cubicBezTo>
                  <a:cubicBezTo>
                    <a:pt x="265" y="214"/>
                    <a:pt x="266" y="214"/>
                    <a:pt x="267" y="213"/>
                  </a:cubicBezTo>
                  <a:cubicBezTo>
                    <a:pt x="268" y="212"/>
                    <a:pt x="269" y="211"/>
                    <a:pt x="270" y="209"/>
                  </a:cubicBezTo>
                  <a:cubicBezTo>
                    <a:pt x="270" y="208"/>
                    <a:pt x="270" y="207"/>
                    <a:pt x="270" y="206"/>
                  </a:cubicBezTo>
                  <a:cubicBezTo>
                    <a:pt x="270" y="204"/>
                    <a:pt x="270" y="203"/>
                    <a:pt x="271" y="202"/>
                  </a:cubicBezTo>
                  <a:cubicBezTo>
                    <a:pt x="271" y="201"/>
                    <a:pt x="272" y="200"/>
                    <a:pt x="272" y="199"/>
                  </a:cubicBezTo>
                  <a:cubicBezTo>
                    <a:pt x="273" y="197"/>
                    <a:pt x="274" y="196"/>
                    <a:pt x="275" y="194"/>
                  </a:cubicBezTo>
                  <a:cubicBezTo>
                    <a:pt x="275" y="192"/>
                    <a:pt x="275" y="192"/>
                    <a:pt x="275" y="192"/>
                  </a:cubicBezTo>
                  <a:cubicBezTo>
                    <a:pt x="275" y="190"/>
                    <a:pt x="276" y="188"/>
                    <a:pt x="276" y="186"/>
                  </a:cubicBezTo>
                  <a:cubicBezTo>
                    <a:pt x="277" y="180"/>
                    <a:pt x="280" y="176"/>
                    <a:pt x="285" y="174"/>
                  </a:cubicBezTo>
                  <a:cubicBezTo>
                    <a:pt x="292" y="171"/>
                    <a:pt x="292" y="167"/>
                    <a:pt x="293" y="161"/>
                  </a:cubicBezTo>
                  <a:cubicBezTo>
                    <a:pt x="294" y="159"/>
                    <a:pt x="294" y="159"/>
                    <a:pt x="294" y="159"/>
                  </a:cubicBezTo>
                  <a:cubicBezTo>
                    <a:pt x="294" y="158"/>
                    <a:pt x="294" y="157"/>
                    <a:pt x="294" y="156"/>
                  </a:cubicBezTo>
                  <a:cubicBezTo>
                    <a:pt x="294" y="154"/>
                    <a:pt x="294" y="153"/>
                    <a:pt x="295" y="152"/>
                  </a:cubicBezTo>
                  <a:cubicBezTo>
                    <a:pt x="296" y="148"/>
                    <a:pt x="298" y="146"/>
                    <a:pt x="302" y="145"/>
                  </a:cubicBezTo>
                  <a:cubicBezTo>
                    <a:pt x="304" y="145"/>
                    <a:pt x="304" y="145"/>
                    <a:pt x="304" y="145"/>
                  </a:cubicBezTo>
                  <a:cubicBezTo>
                    <a:pt x="304" y="143"/>
                    <a:pt x="304" y="143"/>
                    <a:pt x="304" y="143"/>
                  </a:cubicBezTo>
                  <a:cubicBezTo>
                    <a:pt x="304" y="142"/>
                    <a:pt x="304" y="141"/>
                    <a:pt x="304" y="139"/>
                  </a:cubicBezTo>
                  <a:cubicBezTo>
                    <a:pt x="304" y="136"/>
                    <a:pt x="304" y="133"/>
                    <a:pt x="305" y="131"/>
                  </a:cubicBezTo>
                  <a:cubicBezTo>
                    <a:pt x="305" y="128"/>
                    <a:pt x="306" y="127"/>
                    <a:pt x="308" y="126"/>
                  </a:cubicBezTo>
                  <a:cubicBezTo>
                    <a:pt x="310" y="125"/>
                    <a:pt x="311" y="124"/>
                    <a:pt x="311" y="121"/>
                  </a:cubicBezTo>
                  <a:cubicBezTo>
                    <a:pt x="312" y="120"/>
                    <a:pt x="312" y="118"/>
                    <a:pt x="312" y="117"/>
                  </a:cubicBezTo>
                  <a:cubicBezTo>
                    <a:pt x="312" y="113"/>
                    <a:pt x="312" y="110"/>
                    <a:pt x="314" y="107"/>
                  </a:cubicBezTo>
                  <a:cubicBezTo>
                    <a:pt x="315" y="104"/>
                    <a:pt x="315" y="104"/>
                    <a:pt x="315" y="104"/>
                  </a:cubicBezTo>
                  <a:cubicBezTo>
                    <a:pt x="316" y="101"/>
                    <a:pt x="318" y="98"/>
                    <a:pt x="320" y="95"/>
                  </a:cubicBezTo>
                  <a:cubicBezTo>
                    <a:pt x="320" y="94"/>
                    <a:pt x="321" y="94"/>
                    <a:pt x="321" y="93"/>
                  </a:cubicBezTo>
                  <a:cubicBezTo>
                    <a:pt x="323" y="90"/>
                    <a:pt x="324" y="89"/>
                    <a:pt x="328" y="88"/>
                  </a:cubicBezTo>
                  <a:cubicBezTo>
                    <a:pt x="332" y="88"/>
                    <a:pt x="334" y="86"/>
                    <a:pt x="337" y="83"/>
                  </a:cubicBezTo>
                  <a:cubicBezTo>
                    <a:pt x="338" y="83"/>
                    <a:pt x="339" y="82"/>
                    <a:pt x="340" y="81"/>
                  </a:cubicBezTo>
                  <a:cubicBezTo>
                    <a:pt x="343" y="79"/>
                    <a:pt x="343" y="76"/>
                    <a:pt x="343" y="73"/>
                  </a:cubicBezTo>
                  <a:cubicBezTo>
                    <a:pt x="343" y="72"/>
                    <a:pt x="343" y="71"/>
                    <a:pt x="343" y="69"/>
                  </a:cubicBezTo>
                  <a:cubicBezTo>
                    <a:pt x="343" y="68"/>
                    <a:pt x="343" y="68"/>
                    <a:pt x="344" y="67"/>
                  </a:cubicBezTo>
                  <a:cubicBezTo>
                    <a:pt x="344" y="63"/>
                    <a:pt x="345" y="58"/>
                    <a:pt x="343" y="55"/>
                  </a:cubicBez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0" name="Freeform 63"/>
            <p:cNvSpPr>
              <a:spLocks/>
            </p:cNvSpPr>
            <p:nvPr/>
          </p:nvSpPr>
          <p:spPr bwMode="auto">
            <a:xfrm>
              <a:off x="8463097" y="2505798"/>
              <a:ext cx="604140" cy="928724"/>
            </a:xfrm>
            <a:custGeom>
              <a:avLst/>
              <a:gdLst>
                <a:gd name="T0" fmla="*/ 221 w 224"/>
                <a:gd name="T1" fmla="*/ 334 h 374"/>
                <a:gd name="T2" fmla="*/ 195 w 224"/>
                <a:gd name="T3" fmla="*/ 308 h 374"/>
                <a:gd name="T4" fmla="*/ 184 w 224"/>
                <a:gd name="T5" fmla="*/ 281 h 374"/>
                <a:gd name="T6" fmla="*/ 180 w 224"/>
                <a:gd name="T7" fmla="*/ 260 h 374"/>
                <a:gd name="T8" fmla="*/ 179 w 224"/>
                <a:gd name="T9" fmla="*/ 238 h 374"/>
                <a:gd name="T10" fmla="*/ 179 w 224"/>
                <a:gd name="T11" fmla="*/ 226 h 374"/>
                <a:gd name="T12" fmla="*/ 194 w 224"/>
                <a:gd name="T13" fmla="*/ 199 h 374"/>
                <a:gd name="T14" fmla="*/ 184 w 224"/>
                <a:gd name="T15" fmla="*/ 142 h 374"/>
                <a:gd name="T16" fmla="*/ 161 w 224"/>
                <a:gd name="T17" fmla="*/ 118 h 374"/>
                <a:gd name="T18" fmla="*/ 164 w 224"/>
                <a:gd name="T19" fmla="*/ 106 h 374"/>
                <a:gd name="T20" fmla="*/ 179 w 224"/>
                <a:gd name="T21" fmla="*/ 102 h 374"/>
                <a:gd name="T22" fmla="*/ 198 w 224"/>
                <a:gd name="T23" fmla="*/ 103 h 374"/>
                <a:gd name="T24" fmla="*/ 206 w 224"/>
                <a:gd name="T25" fmla="*/ 103 h 374"/>
                <a:gd name="T26" fmla="*/ 191 w 224"/>
                <a:gd name="T27" fmla="*/ 80 h 374"/>
                <a:gd name="T28" fmla="*/ 184 w 224"/>
                <a:gd name="T29" fmla="*/ 25 h 374"/>
                <a:gd name="T30" fmla="*/ 177 w 224"/>
                <a:gd name="T31" fmla="*/ 13 h 374"/>
                <a:gd name="T32" fmla="*/ 163 w 224"/>
                <a:gd name="T33" fmla="*/ 0 h 374"/>
                <a:gd name="T34" fmla="*/ 164 w 224"/>
                <a:gd name="T35" fmla="*/ 13 h 374"/>
                <a:gd name="T36" fmla="*/ 177 w 224"/>
                <a:gd name="T37" fmla="*/ 28 h 374"/>
                <a:gd name="T38" fmla="*/ 173 w 224"/>
                <a:gd name="T39" fmla="*/ 54 h 374"/>
                <a:gd name="T40" fmla="*/ 153 w 224"/>
                <a:gd name="T41" fmla="*/ 68 h 374"/>
                <a:gd name="T42" fmla="*/ 145 w 224"/>
                <a:gd name="T43" fmla="*/ 94 h 374"/>
                <a:gd name="T44" fmla="*/ 137 w 224"/>
                <a:gd name="T45" fmla="*/ 118 h 374"/>
                <a:gd name="T46" fmla="*/ 127 w 224"/>
                <a:gd name="T47" fmla="*/ 134 h 374"/>
                <a:gd name="T48" fmla="*/ 108 w 224"/>
                <a:gd name="T49" fmla="*/ 167 h 374"/>
                <a:gd name="T50" fmla="*/ 104 w 224"/>
                <a:gd name="T51" fmla="*/ 182 h 374"/>
                <a:gd name="T52" fmla="*/ 97 w 224"/>
                <a:gd name="T53" fmla="*/ 201 h 374"/>
                <a:gd name="T54" fmla="*/ 89 w 224"/>
                <a:gd name="T55" fmla="*/ 212 h 374"/>
                <a:gd name="T56" fmla="*/ 77 w 224"/>
                <a:gd name="T57" fmla="*/ 210 h 374"/>
                <a:gd name="T58" fmla="*/ 65 w 224"/>
                <a:gd name="T59" fmla="*/ 197 h 374"/>
                <a:gd name="T60" fmla="*/ 60 w 224"/>
                <a:gd name="T61" fmla="*/ 201 h 374"/>
                <a:gd name="T62" fmla="*/ 51 w 224"/>
                <a:gd name="T63" fmla="*/ 204 h 374"/>
                <a:gd name="T64" fmla="*/ 47 w 224"/>
                <a:gd name="T65" fmla="*/ 201 h 374"/>
                <a:gd name="T66" fmla="*/ 40 w 224"/>
                <a:gd name="T67" fmla="*/ 207 h 374"/>
                <a:gd name="T68" fmla="*/ 37 w 224"/>
                <a:gd name="T69" fmla="*/ 212 h 374"/>
                <a:gd name="T70" fmla="*/ 21 w 224"/>
                <a:gd name="T71" fmla="*/ 231 h 374"/>
                <a:gd name="T72" fmla="*/ 12 w 224"/>
                <a:gd name="T73" fmla="*/ 245 h 374"/>
                <a:gd name="T74" fmla="*/ 11 w 224"/>
                <a:gd name="T75" fmla="*/ 255 h 374"/>
                <a:gd name="T76" fmla="*/ 4 w 224"/>
                <a:gd name="T77" fmla="*/ 271 h 374"/>
                <a:gd name="T78" fmla="*/ 0 w 224"/>
                <a:gd name="T79" fmla="*/ 281 h 374"/>
                <a:gd name="T80" fmla="*/ 11 w 224"/>
                <a:gd name="T81" fmla="*/ 281 h 374"/>
                <a:gd name="T82" fmla="*/ 17 w 224"/>
                <a:gd name="T83" fmla="*/ 298 h 374"/>
                <a:gd name="T84" fmla="*/ 33 w 224"/>
                <a:gd name="T85" fmla="*/ 301 h 374"/>
                <a:gd name="T86" fmla="*/ 35 w 224"/>
                <a:gd name="T87" fmla="*/ 318 h 374"/>
                <a:gd name="T88" fmla="*/ 38 w 224"/>
                <a:gd name="T89" fmla="*/ 340 h 374"/>
                <a:gd name="T90" fmla="*/ 37 w 224"/>
                <a:gd name="T91" fmla="*/ 352 h 374"/>
                <a:gd name="T92" fmla="*/ 85 w 224"/>
                <a:gd name="T93" fmla="*/ 359 h 374"/>
                <a:gd name="T94" fmla="*/ 133 w 224"/>
                <a:gd name="T95" fmla="*/ 357 h 374"/>
                <a:gd name="T96" fmla="*/ 144 w 224"/>
                <a:gd name="T97" fmla="*/ 360 h 374"/>
                <a:gd name="T98" fmla="*/ 149 w 224"/>
                <a:gd name="T99" fmla="*/ 360 h 374"/>
                <a:gd name="T100" fmla="*/ 180 w 224"/>
                <a:gd name="T101" fmla="*/ 361 h 374"/>
                <a:gd name="T102" fmla="*/ 201 w 224"/>
                <a:gd name="T103" fmla="*/ 366 h 374"/>
                <a:gd name="T104" fmla="*/ 220 w 224"/>
                <a:gd name="T105" fmla="*/ 374 h 374"/>
                <a:gd name="T106" fmla="*/ 223 w 224"/>
                <a:gd name="T107" fmla="*/ 36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4" h="374">
                  <a:moveTo>
                    <a:pt x="223" y="360"/>
                  </a:moveTo>
                  <a:cubicBezTo>
                    <a:pt x="222" y="358"/>
                    <a:pt x="222" y="355"/>
                    <a:pt x="222" y="353"/>
                  </a:cubicBezTo>
                  <a:cubicBezTo>
                    <a:pt x="222" y="351"/>
                    <a:pt x="222" y="349"/>
                    <a:pt x="222" y="347"/>
                  </a:cubicBezTo>
                  <a:cubicBezTo>
                    <a:pt x="223" y="343"/>
                    <a:pt x="223" y="338"/>
                    <a:pt x="221" y="334"/>
                  </a:cubicBezTo>
                  <a:cubicBezTo>
                    <a:pt x="219" y="331"/>
                    <a:pt x="216" y="329"/>
                    <a:pt x="213" y="327"/>
                  </a:cubicBezTo>
                  <a:cubicBezTo>
                    <a:pt x="211" y="325"/>
                    <a:pt x="209" y="324"/>
                    <a:pt x="207" y="322"/>
                  </a:cubicBezTo>
                  <a:cubicBezTo>
                    <a:pt x="206" y="320"/>
                    <a:pt x="204" y="319"/>
                    <a:pt x="203" y="317"/>
                  </a:cubicBezTo>
                  <a:cubicBezTo>
                    <a:pt x="200" y="314"/>
                    <a:pt x="197" y="311"/>
                    <a:pt x="195" y="308"/>
                  </a:cubicBezTo>
                  <a:cubicBezTo>
                    <a:pt x="193" y="305"/>
                    <a:pt x="193" y="302"/>
                    <a:pt x="193" y="298"/>
                  </a:cubicBezTo>
                  <a:cubicBezTo>
                    <a:pt x="193" y="295"/>
                    <a:pt x="194" y="292"/>
                    <a:pt x="193" y="290"/>
                  </a:cubicBezTo>
                  <a:cubicBezTo>
                    <a:pt x="192" y="287"/>
                    <a:pt x="190" y="286"/>
                    <a:pt x="188" y="285"/>
                  </a:cubicBezTo>
                  <a:cubicBezTo>
                    <a:pt x="187" y="284"/>
                    <a:pt x="185" y="283"/>
                    <a:pt x="184" y="281"/>
                  </a:cubicBezTo>
                  <a:cubicBezTo>
                    <a:pt x="182" y="278"/>
                    <a:pt x="182" y="274"/>
                    <a:pt x="182" y="270"/>
                  </a:cubicBezTo>
                  <a:cubicBezTo>
                    <a:pt x="181" y="267"/>
                    <a:pt x="181" y="267"/>
                    <a:pt x="181" y="267"/>
                  </a:cubicBezTo>
                  <a:cubicBezTo>
                    <a:pt x="181" y="266"/>
                    <a:pt x="181" y="264"/>
                    <a:pt x="181" y="263"/>
                  </a:cubicBezTo>
                  <a:cubicBezTo>
                    <a:pt x="181" y="261"/>
                    <a:pt x="181" y="261"/>
                    <a:pt x="180" y="260"/>
                  </a:cubicBezTo>
                  <a:cubicBezTo>
                    <a:pt x="179" y="260"/>
                    <a:pt x="179" y="259"/>
                    <a:pt x="179" y="259"/>
                  </a:cubicBezTo>
                  <a:cubicBezTo>
                    <a:pt x="177" y="256"/>
                    <a:pt x="178" y="253"/>
                    <a:pt x="178" y="250"/>
                  </a:cubicBezTo>
                  <a:cubicBezTo>
                    <a:pt x="178" y="249"/>
                    <a:pt x="178" y="249"/>
                    <a:pt x="178" y="249"/>
                  </a:cubicBezTo>
                  <a:cubicBezTo>
                    <a:pt x="179" y="246"/>
                    <a:pt x="179" y="242"/>
                    <a:pt x="179" y="238"/>
                  </a:cubicBezTo>
                  <a:cubicBezTo>
                    <a:pt x="179" y="236"/>
                    <a:pt x="179" y="236"/>
                    <a:pt x="179" y="236"/>
                  </a:cubicBezTo>
                  <a:cubicBezTo>
                    <a:pt x="178" y="236"/>
                    <a:pt x="178" y="236"/>
                    <a:pt x="178" y="236"/>
                  </a:cubicBezTo>
                  <a:cubicBezTo>
                    <a:pt x="176" y="235"/>
                    <a:pt x="174" y="234"/>
                    <a:pt x="174" y="233"/>
                  </a:cubicBezTo>
                  <a:cubicBezTo>
                    <a:pt x="174" y="231"/>
                    <a:pt x="177" y="228"/>
                    <a:pt x="179" y="226"/>
                  </a:cubicBezTo>
                  <a:cubicBezTo>
                    <a:pt x="182" y="224"/>
                    <a:pt x="184" y="222"/>
                    <a:pt x="184" y="220"/>
                  </a:cubicBezTo>
                  <a:cubicBezTo>
                    <a:pt x="185" y="219"/>
                    <a:pt x="185" y="218"/>
                    <a:pt x="186" y="216"/>
                  </a:cubicBezTo>
                  <a:cubicBezTo>
                    <a:pt x="186" y="214"/>
                    <a:pt x="187" y="212"/>
                    <a:pt x="188" y="210"/>
                  </a:cubicBezTo>
                  <a:cubicBezTo>
                    <a:pt x="191" y="206"/>
                    <a:pt x="193" y="204"/>
                    <a:pt x="194" y="199"/>
                  </a:cubicBezTo>
                  <a:cubicBezTo>
                    <a:pt x="195" y="195"/>
                    <a:pt x="197" y="193"/>
                    <a:pt x="199" y="190"/>
                  </a:cubicBezTo>
                  <a:cubicBezTo>
                    <a:pt x="202" y="186"/>
                    <a:pt x="205" y="182"/>
                    <a:pt x="203" y="176"/>
                  </a:cubicBezTo>
                  <a:cubicBezTo>
                    <a:pt x="200" y="167"/>
                    <a:pt x="197" y="157"/>
                    <a:pt x="192" y="149"/>
                  </a:cubicBezTo>
                  <a:cubicBezTo>
                    <a:pt x="190" y="146"/>
                    <a:pt x="187" y="144"/>
                    <a:pt x="184" y="142"/>
                  </a:cubicBezTo>
                  <a:cubicBezTo>
                    <a:pt x="183" y="141"/>
                    <a:pt x="182" y="140"/>
                    <a:pt x="181" y="139"/>
                  </a:cubicBezTo>
                  <a:cubicBezTo>
                    <a:pt x="176" y="135"/>
                    <a:pt x="172" y="131"/>
                    <a:pt x="168" y="126"/>
                  </a:cubicBezTo>
                  <a:cubicBezTo>
                    <a:pt x="166" y="124"/>
                    <a:pt x="165" y="122"/>
                    <a:pt x="163" y="120"/>
                  </a:cubicBezTo>
                  <a:cubicBezTo>
                    <a:pt x="163" y="119"/>
                    <a:pt x="162" y="119"/>
                    <a:pt x="161" y="118"/>
                  </a:cubicBezTo>
                  <a:cubicBezTo>
                    <a:pt x="160" y="117"/>
                    <a:pt x="158" y="116"/>
                    <a:pt x="158" y="114"/>
                  </a:cubicBezTo>
                  <a:cubicBezTo>
                    <a:pt x="158" y="113"/>
                    <a:pt x="159" y="112"/>
                    <a:pt x="161" y="110"/>
                  </a:cubicBezTo>
                  <a:cubicBezTo>
                    <a:pt x="161" y="109"/>
                    <a:pt x="162" y="109"/>
                    <a:pt x="163" y="108"/>
                  </a:cubicBezTo>
                  <a:cubicBezTo>
                    <a:pt x="163" y="108"/>
                    <a:pt x="164" y="107"/>
                    <a:pt x="164" y="106"/>
                  </a:cubicBezTo>
                  <a:cubicBezTo>
                    <a:pt x="165" y="104"/>
                    <a:pt x="166" y="102"/>
                    <a:pt x="168" y="101"/>
                  </a:cubicBezTo>
                  <a:cubicBezTo>
                    <a:pt x="169" y="101"/>
                    <a:pt x="170" y="100"/>
                    <a:pt x="171" y="100"/>
                  </a:cubicBezTo>
                  <a:cubicBezTo>
                    <a:pt x="173" y="100"/>
                    <a:pt x="175" y="101"/>
                    <a:pt x="177" y="101"/>
                  </a:cubicBezTo>
                  <a:cubicBezTo>
                    <a:pt x="179" y="102"/>
                    <a:pt x="179" y="102"/>
                    <a:pt x="179" y="102"/>
                  </a:cubicBezTo>
                  <a:cubicBezTo>
                    <a:pt x="180" y="102"/>
                    <a:pt x="181" y="102"/>
                    <a:pt x="183" y="102"/>
                  </a:cubicBezTo>
                  <a:cubicBezTo>
                    <a:pt x="184" y="102"/>
                    <a:pt x="186" y="102"/>
                    <a:pt x="188" y="102"/>
                  </a:cubicBezTo>
                  <a:cubicBezTo>
                    <a:pt x="189" y="101"/>
                    <a:pt x="190" y="101"/>
                    <a:pt x="191" y="101"/>
                  </a:cubicBezTo>
                  <a:cubicBezTo>
                    <a:pt x="194" y="101"/>
                    <a:pt x="196" y="102"/>
                    <a:pt x="198" y="103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0" y="104"/>
                    <a:pt x="202" y="104"/>
                    <a:pt x="203" y="104"/>
                  </a:cubicBezTo>
                  <a:cubicBezTo>
                    <a:pt x="204" y="104"/>
                    <a:pt x="205" y="104"/>
                    <a:pt x="205" y="103"/>
                  </a:cubicBezTo>
                  <a:cubicBezTo>
                    <a:pt x="206" y="103"/>
                    <a:pt x="206" y="103"/>
                    <a:pt x="206" y="103"/>
                  </a:cubicBezTo>
                  <a:cubicBezTo>
                    <a:pt x="206" y="102"/>
                    <a:pt x="206" y="102"/>
                    <a:pt x="206" y="102"/>
                  </a:cubicBezTo>
                  <a:cubicBezTo>
                    <a:pt x="206" y="100"/>
                    <a:pt x="204" y="99"/>
                    <a:pt x="203" y="98"/>
                  </a:cubicBezTo>
                  <a:cubicBezTo>
                    <a:pt x="202" y="98"/>
                    <a:pt x="202" y="98"/>
                    <a:pt x="201" y="97"/>
                  </a:cubicBezTo>
                  <a:cubicBezTo>
                    <a:pt x="196" y="93"/>
                    <a:pt x="192" y="86"/>
                    <a:pt x="191" y="80"/>
                  </a:cubicBezTo>
                  <a:cubicBezTo>
                    <a:pt x="190" y="76"/>
                    <a:pt x="189" y="73"/>
                    <a:pt x="188" y="69"/>
                  </a:cubicBezTo>
                  <a:cubicBezTo>
                    <a:pt x="186" y="64"/>
                    <a:pt x="187" y="61"/>
                    <a:pt x="188" y="57"/>
                  </a:cubicBezTo>
                  <a:cubicBezTo>
                    <a:pt x="191" y="49"/>
                    <a:pt x="189" y="42"/>
                    <a:pt x="185" y="33"/>
                  </a:cubicBezTo>
                  <a:cubicBezTo>
                    <a:pt x="184" y="30"/>
                    <a:pt x="184" y="27"/>
                    <a:pt x="184" y="25"/>
                  </a:cubicBezTo>
                  <a:cubicBezTo>
                    <a:pt x="184" y="24"/>
                    <a:pt x="184" y="24"/>
                    <a:pt x="184" y="24"/>
                  </a:cubicBezTo>
                  <a:cubicBezTo>
                    <a:pt x="183" y="23"/>
                    <a:pt x="183" y="22"/>
                    <a:pt x="183" y="22"/>
                  </a:cubicBezTo>
                  <a:cubicBezTo>
                    <a:pt x="182" y="17"/>
                    <a:pt x="181" y="16"/>
                    <a:pt x="178" y="13"/>
                  </a:cubicBezTo>
                  <a:cubicBezTo>
                    <a:pt x="177" y="13"/>
                    <a:pt x="177" y="13"/>
                    <a:pt x="177" y="13"/>
                  </a:cubicBezTo>
                  <a:cubicBezTo>
                    <a:pt x="174" y="11"/>
                    <a:pt x="174" y="9"/>
                    <a:pt x="174" y="7"/>
                  </a:cubicBezTo>
                  <a:cubicBezTo>
                    <a:pt x="173" y="6"/>
                    <a:pt x="173" y="4"/>
                    <a:pt x="172" y="3"/>
                  </a:cubicBezTo>
                  <a:cubicBezTo>
                    <a:pt x="171" y="1"/>
                    <a:pt x="169" y="0"/>
                    <a:pt x="166" y="0"/>
                  </a:cubicBezTo>
                  <a:cubicBezTo>
                    <a:pt x="165" y="0"/>
                    <a:pt x="164" y="0"/>
                    <a:pt x="163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2" y="4"/>
                    <a:pt x="162" y="6"/>
                    <a:pt x="163" y="8"/>
                  </a:cubicBezTo>
                  <a:cubicBezTo>
                    <a:pt x="163" y="10"/>
                    <a:pt x="163" y="12"/>
                    <a:pt x="164" y="13"/>
                  </a:cubicBezTo>
                  <a:cubicBezTo>
                    <a:pt x="164" y="15"/>
                    <a:pt x="164" y="16"/>
                    <a:pt x="164" y="17"/>
                  </a:cubicBezTo>
                  <a:cubicBezTo>
                    <a:pt x="164" y="19"/>
                    <a:pt x="164" y="20"/>
                    <a:pt x="164" y="21"/>
                  </a:cubicBezTo>
                  <a:cubicBezTo>
                    <a:pt x="165" y="24"/>
                    <a:pt x="168" y="24"/>
                    <a:pt x="171" y="25"/>
                  </a:cubicBezTo>
                  <a:cubicBezTo>
                    <a:pt x="173" y="26"/>
                    <a:pt x="175" y="26"/>
                    <a:pt x="177" y="28"/>
                  </a:cubicBezTo>
                  <a:cubicBezTo>
                    <a:pt x="179" y="32"/>
                    <a:pt x="178" y="36"/>
                    <a:pt x="177" y="40"/>
                  </a:cubicBezTo>
                  <a:cubicBezTo>
                    <a:pt x="177" y="41"/>
                    <a:pt x="177" y="41"/>
                    <a:pt x="177" y="42"/>
                  </a:cubicBezTo>
                  <a:cubicBezTo>
                    <a:pt x="176" y="44"/>
                    <a:pt x="177" y="45"/>
                    <a:pt x="177" y="46"/>
                  </a:cubicBezTo>
                  <a:cubicBezTo>
                    <a:pt x="177" y="49"/>
                    <a:pt x="177" y="51"/>
                    <a:pt x="173" y="54"/>
                  </a:cubicBezTo>
                  <a:cubicBezTo>
                    <a:pt x="173" y="54"/>
                    <a:pt x="172" y="55"/>
                    <a:pt x="171" y="56"/>
                  </a:cubicBezTo>
                  <a:cubicBezTo>
                    <a:pt x="168" y="58"/>
                    <a:pt x="166" y="60"/>
                    <a:pt x="162" y="61"/>
                  </a:cubicBezTo>
                  <a:cubicBezTo>
                    <a:pt x="158" y="61"/>
                    <a:pt x="157" y="63"/>
                    <a:pt x="155" y="66"/>
                  </a:cubicBezTo>
                  <a:cubicBezTo>
                    <a:pt x="155" y="66"/>
                    <a:pt x="154" y="67"/>
                    <a:pt x="153" y="68"/>
                  </a:cubicBezTo>
                  <a:cubicBezTo>
                    <a:pt x="152" y="71"/>
                    <a:pt x="150" y="74"/>
                    <a:pt x="149" y="77"/>
                  </a:cubicBezTo>
                  <a:cubicBezTo>
                    <a:pt x="147" y="80"/>
                    <a:pt x="147" y="80"/>
                    <a:pt x="147" y="80"/>
                  </a:cubicBezTo>
                  <a:cubicBezTo>
                    <a:pt x="146" y="83"/>
                    <a:pt x="146" y="86"/>
                    <a:pt x="145" y="90"/>
                  </a:cubicBezTo>
                  <a:cubicBezTo>
                    <a:pt x="145" y="91"/>
                    <a:pt x="145" y="93"/>
                    <a:pt x="145" y="94"/>
                  </a:cubicBezTo>
                  <a:cubicBezTo>
                    <a:pt x="145" y="97"/>
                    <a:pt x="143" y="98"/>
                    <a:pt x="142" y="99"/>
                  </a:cubicBezTo>
                  <a:cubicBezTo>
                    <a:pt x="140" y="100"/>
                    <a:pt x="139" y="101"/>
                    <a:pt x="138" y="103"/>
                  </a:cubicBezTo>
                  <a:cubicBezTo>
                    <a:pt x="138" y="106"/>
                    <a:pt x="138" y="109"/>
                    <a:pt x="138" y="112"/>
                  </a:cubicBezTo>
                  <a:cubicBezTo>
                    <a:pt x="137" y="114"/>
                    <a:pt x="137" y="116"/>
                    <a:pt x="137" y="118"/>
                  </a:cubicBezTo>
                  <a:cubicBezTo>
                    <a:pt x="131" y="118"/>
                    <a:pt x="129" y="122"/>
                    <a:pt x="128" y="125"/>
                  </a:cubicBezTo>
                  <a:cubicBezTo>
                    <a:pt x="128" y="126"/>
                    <a:pt x="128" y="127"/>
                    <a:pt x="128" y="129"/>
                  </a:cubicBezTo>
                  <a:cubicBezTo>
                    <a:pt x="128" y="130"/>
                    <a:pt x="127" y="131"/>
                    <a:pt x="127" y="132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26" y="140"/>
                    <a:pt x="125" y="144"/>
                    <a:pt x="119" y="146"/>
                  </a:cubicBezTo>
                  <a:cubicBezTo>
                    <a:pt x="112" y="149"/>
                    <a:pt x="110" y="155"/>
                    <a:pt x="110" y="159"/>
                  </a:cubicBezTo>
                  <a:cubicBezTo>
                    <a:pt x="110" y="161"/>
                    <a:pt x="109" y="163"/>
                    <a:pt x="108" y="165"/>
                  </a:cubicBezTo>
                  <a:cubicBezTo>
                    <a:pt x="108" y="167"/>
                    <a:pt x="108" y="167"/>
                    <a:pt x="108" y="167"/>
                  </a:cubicBezTo>
                  <a:cubicBezTo>
                    <a:pt x="108" y="169"/>
                    <a:pt x="107" y="170"/>
                    <a:pt x="106" y="172"/>
                  </a:cubicBezTo>
                  <a:cubicBezTo>
                    <a:pt x="105" y="173"/>
                    <a:pt x="105" y="173"/>
                    <a:pt x="105" y="174"/>
                  </a:cubicBezTo>
                  <a:cubicBezTo>
                    <a:pt x="104" y="176"/>
                    <a:pt x="104" y="177"/>
                    <a:pt x="104" y="179"/>
                  </a:cubicBezTo>
                  <a:cubicBezTo>
                    <a:pt x="104" y="180"/>
                    <a:pt x="104" y="181"/>
                    <a:pt x="104" y="182"/>
                  </a:cubicBezTo>
                  <a:cubicBezTo>
                    <a:pt x="103" y="184"/>
                    <a:pt x="102" y="185"/>
                    <a:pt x="100" y="186"/>
                  </a:cubicBezTo>
                  <a:cubicBezTo>
                    <a:pt x="100" y="186"/>
                    <a:pt x="99" y="187"/>
                    <a:pt x="98" y="188"/>
                  </a:cubicBezTo>
                  <a:cubicBezTo>
                    <a:pt x="96" y="190"/>
                    <a:pt x="97" y="192"/>
                    <a:pt x="98" y="195"/>
                  </a:cubicBezTo>
                  <a:cubicBezTo>
                    <a:pt x="99" y="197"/>
                    <a:pt x="99" y="199"/>
                    <a:pt x="97" y="201"/>
                  </a:cubicBezTo>
                  <a:cubicBezTo>
                    <a:pt x="96" y="201"/>
                    <a:pt x="95" y="201"/>
                    <a:pt x="94" y="202"/>
                  </a:cubicBezTo>
                  <a:cubicBezTo>
                    <a:pt x="93" y="202"/>
                    <a:pt x="92" y="202"/>
                    <a:pt x="91" y="204"/>
                  </a:cubicBezTo>
                  <a:cubicBezTo>
                    <a:pt x="90" y="205"/>
                    <a:pt x="90" y="206"/>
                    <a:pt x="90" y="208"/>
                  </a:cubicBezTo>
                  <a:cubicBezTo>
                    <a:pt x="90" y="209"/>
                    <a:pt x="90" y="210"/>
                    <a:pt x="89" y="212"/>
                  </a:cubicBezTo>
                  <a:cubicBezTo>
                    <a:pt x="86" y="215"/>
                    <a:pt x="83" y="219"/>
                    <a:pt x="80" y="219"/>
                  </a:cubicBezTo>
                  <a:cubicBezTo>
                    <a:pt x="79" y="219"/>
                    <a:pt x="78" y="218"/>
                    <a:pt x="77" y="218"/>
                  </a:cubicBezTo>
                  <a:cubicBezTo>
                    <a:pt x="77" y="217"/>
                    <a:pt x="77" y="215"/>
                    <a:pt x="77" y="214"/>
                  </a:cubicBezTo>
                  <a:cubicBezTo>
                    <a:pt x="77" y="212"/>
                    <a:pt x="77" y="211"/>
                    <a:pt x="77" y="210"/>
                  </a:cubicBezTo>
                  <a:cubicBezTo>
                    <a:pt x="76" y="209"/>
                    <a:pt x="75" y="208"/>
                    <a:pt x="74" y="208"/>
                  </a:cubicBezTo>
                  <a:cubicBezTo>
                    <a:pt x="73" y="207"/>
                    <a:pt x="72" y="207"/>
                    <a:pt x="71" y="206"/>
                  </a:cubicBezTo>
                  <a:cubicBezTo>
                    <a:pt x="71" y="206"/>
                    <a:pt x="70" y="204"/>
                    <a:pt x="70" y="203"/>
                  </a:cubicBezTo>
                  <a:cubicBezTo>
                    <a:pt x="68" y="200"/>
                    <a:pt x="67" y="198"/>
                    <a:pt x="65" y="197"/>
                  </a:cubicBezTo>
                  <a:cubicBezTo>
                    <a:pt x="64" y="197"/>
                    <a:pt x="64" y="197"/>
                    <a:pt x="64" y="197"/>
                  </a:cubicBezTo>
                  <a:cubicBezTo>
                    <a:pt x="64" y="197"/>
                    <a:pt x="64" y="197"/>
                    <a:pt x="64" y="197"/>
                  </a:cubicBezTo>
                  <a:cubicBezTo>
                    <a:pt x="63" y="197"/>
                    <a:pt x="62" y="197"/>
                    <a:pt x="61" y="198"/>
                  </a:cubicBezTo>
                  <a:cubicBezTo>
                    <a:pt x="60" y="199"/>
                    <a:pt x="60" y="200"/>
                    <a:pt x="60" y="201"/>
                  </a:cubicBezTo>
                  <a:cubicBezTo>
                    <a:pt x="60" y="202"/>
                    <a:pt x="60" y="204"/>
                    <a:pt x="59" y="204"/>
                  </a:cubicBezTo>
                  <a:cubicBezTo>
                    <a:pt x="58" y="205"/>
                    <a:pt x="56" y="205"/>
                    <a:pt x="55" y="205"/>
                  </a:cubicBezTo>
                  <a:cubicBezTo>
                    <a:pt x="54" y="205"/>
                    <a:pt x="54" y="205"/>
                    <a:pt x="53" y="205"/>
                  </a:cubicBezTo>
                  <a:cubicBezTo>
                    <a:pt x="51" y="204"/>
                    <a:pt x="51" y="204"/>
                    <a:pt x="51" y="204"/>
                  </a:cubicBezTo>
                  <a:cubicBezTo>
                    <a:pt x="51" y="203"/>
                    <a:pt x="51" y="203"/>
                    <a:pt x="51" y="202"/>
                  </a:cubicBezTo>
                  <a:cubicBezTo>
                    <a:pt x="51" y="202"/>
                    <a:pt x="50" y="201"/>
                    <a:pt x="50" y="201"/>
                  </a:cubicBezTo>
                  <a:cubicBezTo>
                    <a:pt x="49" y="199"/>
                    <a:pt x="49" y="199"/>
                    <a:pt x="49" y="199"/>
                  </a:cubicBezTo>
                  <a:cubicBezTo>
                    <a:pt x="47" y="201"/>
                    <a:pt x="47" y="201"/>
                    <a:pt x="47" y="201"/>
                  </a:cubicBezTo>
                  <a:cubicBezTo>
                    <a:pt x="47" y="201"/>
                    <a:pt x="46" y="201"/>
                    <a:pt x="46" y="202"/>
                  </a:cubicBezTo>
                  <a:cubicBezTo>
                    <a:pt x="45" y="203"/>
                    <a:pt x="44" y="204"/>
                    <a:pt x="42" y="205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1" y="207"/>
                    <a:pt x="41" y="207"/>
                    <a:pt x="40" y="207"/>
                  </a:cubicBezTo>
                  <a:cubicBezTo>
                    <a:pt x="40" y="207"/>
                    <a:pt x="39" y="207"/>
                    <a:pt x="39" y="207"/>
                  </a:cubicBezTo>
                  <a:cubicBezTo>
                    <a:pt x="37" y="207"/>
                    <a:pt x="37" y="207"/>
                    <a:pt x="37" y="207"/>
                  </a:cubicBezTo>
                  <a:cubicBezTo>
                    <a:pt x="37" y="209"/>
                    <a:pt x="37" y="209"/>
                    <a:pt x="37" y="209"/>
                  </a:cubicBezTo>
                  <a:cubicBezTo>
                    <a:pt x="37" y="210"/>
                    <a:pt x="37" y="211"/>
                    <a:pt x="37" y="212"/>
                  </a:cubicBezTo>
                  <a:cubicBezTo>
                    <a:pt x="37" y="214"/>
                    <a:pt x="37" y="215"/>
                    <a:pt x="37" y="216"/>
                  </a:cubicBezTo>
                  <a:cubicBezTo>
                    <a:pt x="33" y="216"/>
                    <a:pt x="32" y="217"/>
                    <a:pt x="30" y="220"/>
                  </a:cubicBezTo>
                  <a:cubicBezTo>
                    <a:pt x="28" y="222"/>
                    <a:pt x="27" y="224"/>
                    <a:pt x="25" y="226"/>
                  </a:cubicBezTo>
                  <a:cubicBezTo>
                    <a:pt x="24" y="227"/>
                    <a:pt x="22" y="229"/>
                    <a:pt x="21" y="231"/>
                  </a:cubicBezTo>
                  <a:cubicBezTo>
                    <a:pt x="19" y="233"/>
                    <a:pt x="17" y="235"/>
                    <a:pt x="15" y="237"/>
                  </a:cubicBezTo>
                  <a:cubicBezTo>
                    <a:pt x="14" y="238"/>
                    <a:pt x="14" y="238"/>
                    <a:pt x="14" y="238"/>
                  </a:cubicBezTo>
                  <a:cubicBezTo>
                    <a:pt x="13" y="239"/>
                    <a:pt x="12" y="240"/>
                    <a:pt x="12" y="242"/>
                  </a:cubicBezTo>
                  <a:cubicBezTo>
                    <a:pt x="12" y="243"/>
                    <a:pt x="12" y="244"/>
                    <a:pt x="12" y="245"/>
                  </a:cubicBezTo>
                  <a:cubicBezTo>
                    <a:pt x="13" y="246"/>
                    <a:pt x="13" y="248"/>
                    <a:pt x="12" y="249"/>
                  </a:cubicBezTo>
                  <a:cubicBezTo>
                    <a:pt x="12" y="250"/>
                    <a:pt x="12" y="250"/>
                    <a:pt x="12" y="250"/>
                  </a:cubicBezTo>
                  <a:cubicBezTo>
                    <a:pt x="11" y="251"/>
                    <a:pt x="11" y="252"/>
                    <a:pt x="11" y="253"/>
                  </a:cubicBezTo>
                  <a:cubicBezTo>
                    <a:pt x="11" y="255"/>
                    <a:pt x="11" y="255"/>
                    <a:pt x="11" y="255"/>
                  </a:cubicBezTo>
                  <a:cubicBezTo>
                    <a:pt x="11" y="256"/>
                    <a:pt x="11" y="257"/>
                    <a:pt x="10" y="259"/>
                  </a:cubicBezTo>
                  <a:cubicBezTo>
                    <a:pt x="10" y="261"/>
                    <a:pt x="9" y="263"/>
                    <a:pt x="7" y="266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6" y="268"/>
                    <a:pt x="5" y="270"/>
                    <a:pt x="4" y="271"/>
                  </a:cubicBezTo>
                  <a:cubicBezTo>
                    <a:pt x="3" y="272"/>
                    <a:pt x="2" y="274"/>
                    <a:pt x="1" y="276"/>
                  </a:cubicBezTo>
                  <a:cubicBezTo>
                    <a:pt x="1" y="277"/>
                    <a:pt x="1" y="278"/>
                    <a:pt x="0" y="279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281"/>
                    <a:pt x="0" y="281"/>
                    <a:pt x="0" y="281"/>
                  </a:cubicBezTo>
                  <a:cubicBezTo>
                    <a:pt x="1" y="282"/>
                    <a:pt x="2" y="283"/>
                    <a:pt x="4" y="284"/>
                  </a:cubicBezTo>
                  <a:cubicBezTo>
                    <a:pt x="4" y="284"/>
                    <a:pt x="5" y="284"/>
                    <a:pt x="5" y="284"/>
                  </a:cubicBezTo>
                  <a:cubicBezTo>
                    <a:pt x="7" y="284"/>
                    <a:pt x="8" y="283"/>
                    <a:pt x="9" y="282"/>
                  </a:cubicBezTo>
                  <a:cubicBezTo>
                    <a:pt x="10" y="282"/>
                    <a:pt x="10" y="281"/>
                    <a:pt x="11" y="281"/>
                  </a:cubicBezTo>
                  <a:cubicBezTo>
                    <a:pt x="11" y="281"/>
                    <a:pt x="11" y="281"/>
                    <a:pt x="11" y="281"/>
                  </a:cubicBezTo>
                  <a:cubicBezTo>
                    <a:pt x="11" y="281"/>
                    <a:pt x="11" y="282"/>
                    <a:pt x="11" y="284"/>
                  </a:cubicBezTo>
                  <a:cubicBezTo>
                    <a:pt x="11" y="286"/>
                    <a:pt x="11" y="287"/>
                    <a:pt x="11" y="287"/>
                  </a:cubicBezTo>
                  <a:cubicBezTo>
                    <a:pt x="12" y="290"/>
                    <a:pt x="14" y="295"/>
                    <a:pt x="17" y="298"/>
                  </a:cubicBezTo>
                  <a:cubicBezTo>
                    <a:pt x="18" y="298"/>
                    <a:pt x="18" y="298"/>
                    <a:pt x="19" y="299"/>
                  </a:cubicBezTo>
                  <a:cubicBezTo>
                    <a:pt x="22" y="301"/>
                    <a:pt x="24" y="303"/>
                    <a:pt x="27" y="304"/>
                  </a:cubicBezTo>
                  <a:cubicBezTo>
                    <a:pt x="28" y="304"/>
                    <a:pt x="29" y="303"/>
                    <a:pt x="30" y="302"/>
                  </a:cubicBezTo>
                  <a:cubicBezTo>
                    <a:pt x="31" y="302"/>
                    <a:pt x="32" y="301"/>
                    <a:pt x="33" y="301"/>
                  </a:cubicBezTo>
                  <a:cubicBezTo>
                    <a:pt x="33" y="301"/>
                    <a:pt x="33" y="301"/>
                    <a:pt x="33" y="301"/>
                  </a:cubicBezTo>
                  <a:cubicBezTo>
                    <a:pt x="33" y="301"/>
                    <a:pt x="32" y="302"/>
                    <a:pt x="32" y="303"/>
                  </a:cubicBezTo>
                  <a:cubicBezTo>
                    <a:pt x="31" y="304"/>
                    <a:pt x="30" y="306"/>
                    <a:pt x="31" y="309"/>
                  </a:cubicBezTo>
                  <a:cubicBezTo>
                    <a:pt x="32" y="312"/>
                    <a:pt x="34" y="315"/>
                    <a:pt x="35" y="318"/>
                  </a:cubicBezTo>
                  <a:cubicBezTo>
                    <a:pt x="37" y="320"/>
                    <a:pt x="38" y="322"/>
                    <a:pt x="39" y="324"/>
                  </a:cubicBezTo>
                  <a:cubicBezTo>
                    <a:pt x="39" y="324"/>
                    <a:pt x="40" y="325"/>
                    <a:pt x="40" y="325"/>
                  </a:cubicBezTo>
                  <a:cubicBezTo>
                    <a:pt x="41" y="328"/>
                    <a:pt x="41" y="329"/>
                    <a:pt x="41" y="331"/>
                  </a:cubicBezTo>
                  <a:cubicBezTo>
                    <a:pt x="40" y="334"/>
                    <a:pt x="39" y="336"/>
                    <a:pt x="38" y="340"/>
                  </a:cubicBezTo>
                  <a:cubicBezTo>
                    <a:pt x="38" y="341"/>
                    <a:pt x="38" y="343"/>
                    <a:pt x="37" y="345"/>
                  </a:cubicBezTo>
                  <a:cubicBezTo>
                    <a:pt x="37" y="347"/>
                    <a:pt x="36" y="349"/>
                    <a:pt x="36" y="350"/>
                  </a:cubicBezTo>
                  <a:cubicBezTo>
                    <a:pt x="36" y="352"/>
                    <a:pt x="36" y="352"/>
                    <a:pt x="36" y="352"/>
                  </a:cubicBezTo>
                  <a:cubicBezTo>
                    <a:pt x="37" y="352"/>
                    <a:pt x="37" y="352"/>
                    <a:pt x="37" y="352"/>
                  </a:cubicBezTo>
                  <a:cubicBezTo>
                    <a:pt x="38" y="353"/>
                    <a:pt x="39" y="354"/>
                    <a:pt x="40" y="355"/>
                  </a:cubicBezTo>
                  <a:cubicBezTo>
                    <a:pt x="41" y="357"/>
                    <a:pt x="42" y="358"/>
                    <a:pt x="44" y="359"/>
                  </a:cubicBezTo>
                  <a:cubicBezTo>
                    <a:pt x="45" y="359"/>
                    <a:pt x="45" y="359"/>
                    <a:pt x="45" y="359"/>
                  </a:cubicBezTo>
                  <a:cubicBezTo>
                    <a:pt x="85" y="359"/>
                    <a:pt x="85" y="359"/>
                    <a:pt x="85" y="359"/>
                  </a:cubicBezTo>
                  <a:cubicBezTo>
                    <a:pt x="85" y="357"/>
                    <a:pt x="85" y="357"/>
                    <a:pt x="85" y="357"/>
                  </a:cubicBezTo>
                  <a:cubicBezTo>
                    <a:pt x="85" y="355"/>
                    <a:pt x="85" y="355"/>
                    <a:pt x="85" y="355"/>
                  </a:cubicBezTo>
                  <a:cubicBezTo>
                    <a:pt x="101" y="356"/>
                    <a:pt x="101" y="356"/>
                    <a:pt x="101" y="356"/>
                  </a:cubicBezTo>
                  <a:cubicBezTo>
                    <a:pt x="112" y="356"/>
                    <a:pt x="122" y="356"/>
                    <a:pt x="133" y="357"/>
                  </a:cubicBezTo>
                  <a:cubicBezTo>
                    <a:pt x="134" y="357"/>
                    <a:pt x="134" y="357"/>
                    <a:pt x="134" y="357"/>
                  </a:cubicBezTo>
                  <a:cubicBezTo>
                    <a:pt x="135" y="357"/>
                    <a:pt x="137" y="357"/>
                    <a:pt x="138" y="357"/>
                  </a:cubicBezTo>
                  <a:cubicBezTo>
                    <a:pt x="139" y="357"/>
                    <a:pt x="140" y="358"/>
                    <a:pt x="141" y="358"/>
                  </a:cubicBezTo>
                  <a:cubicBezTo>
                    <a:pt x="142" y="359"/>
                    <a:pt x="143" y="359"/>
                    <a:pt x="144" y="360"/>
                  </a:cubicBezTo>
                  <a:cubicBezTo>
                    <a:pt x="144" y="360"/>
                    <a:pt x="145" y="360"/>
                    <a:pt x="145" y="360"/>
                  </a:cubicBezTo>
                  <a:cubicBezTo>
                    <a:pt x="146" y="360"/>
                    <a:pt x="146" y="360"/>
                    <a:pt x="147" y="360"/>
                  </a:cubicBezTo>
                  <a:cubicBezTo>
                    <a:pt x="147" y="360"/>
                    <a:pt x="148" y="360"/>
                    <a:pt x="148" y="360"/>
                  </a:cubicBezTo>
                  <a:cubicBezTo>
                    <a:pt x="149" y="360"/>
                    <a:pt x="149" y="360"/>
                    <a:pt x="149" y="360"/>
                  </a:cubicBezTo>
                  <a:cubicBezTo>
                    <a:pt x="151" y="360"/>
                    <a:pt x="153" y="360"/>
                    <a:pt x="156" y="360"/>
                  </a:cubicBezTo>
                  <a:cubicBezTo>
                    <a:pt x="158" y="360"/>
                    <a:pt x="160" y="360"/>
                    <a:pt x="162" y="360"/>
                  </a:cubicBezTo>
                  <a:cubicBezTo>
                    <a:pt x="165" y="360"/>
                    <a:pt x="167" y="360"/>
                    <a:pt x="169" y="360"/>
                  </a:cubicBezTo>
                  <a:cubicBezTo>
                    <a:pt x="174" y="360"/>
                    <a:pt x="177" y="360"/>
                    <a:pt x="180" y="361"/>
                  </a:cubicBezTo>
                  <a:cubicBezTo>
                    <a:pt x="182" y="361"/>
                    <a:pt x="184" y="362"/>
                    <a:pt x="186" y="363"/>
                  </a:cubicBezTo>
                  <a:cubicBezTo>
                    <a:pt x="189" y="365"/>
                    <a:pt x="193" y="366"/>
                    <a:pt x="196" y="366"/>
                  </a:cubicBezTo>
                  <a:cubicBezTo>
                    <a:pt x="197" y="366"/>
                    <a:pt x="197" y="366"/>
                    <a:pt x="197" y="366"/>
                  </a:cubicBezTo>
                  <a:cubicBezTo>
                    <a:pt x="199" y="366"/>
                    <a:pt x="200" y="366"/>
                    <a:pt x="201" y="366"/>
                  </a:cubicBezTo>
                  <a:cubicBezTo>
                    <a:pt x="202" y="366"/>
                    <a:pt x="203" y="366"/>
                    <a:pt x="205" y="366"/>
                  </a:cubicBezTo>
                  <a:cubicBezTo>
                    <a:pt x="207" y="366"/>
                    <a:pt x="210" y="366"/>
                    <a:pt x="213" y="369"/>
                  </a:cubicBezTo>
                  <a:cubicBezTo>
                    <a:pt x="214" y="369"/>
                    <a:pt x="214" y="370"/>
                    <a:pt x="215" y="370"/>
                  </a:cubicBezTo>
                  <a:cubicBezTo>
                    <a:pt x="218" y="373"/>
                    <a:pt x="219" y="374"/>
                    <a:pt x="220" y="374"/>
                  </a:cubicBezTo>
                  <a:cubicBezTo>
                    <a:pt x="221" y="374"/>
                    <a:pt x="221" y="374"/>
                    <a:pt x="221" y="374"/>
                  </a:cubicBezTo>
                  <a:cubicBezTo>
                    <a:pt x="221" y="374"/>
                    <a:pt x="221" y="374"/>
                    <a:pt x="221" y="374"/>
                  </a:cubicBezTo>
                  <a:cubicBezTo>
                    <a:pt x="222" y="373"/>
                    <a:pt x="223" y="372"/>
                    <a:pt x="223" y="371"/>
                  </a:cubicBezTo>
                  <a:cubicBezTo>
                    <a:pt x="224" y="367"/>
                    <a:pt x="224" y="364"/>
                    <a:pt x="223" y="360"/>
                  </a:cubicBez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1" name="Freeform 64"/>
            <p:cNvSpPr>
              <a:spLocks/>
            </p:cNvSpPr>
            <p:nvPr/>
          </p:nvSpPr>
          <p:spPr bwMode="auto">
            <a:xfrm>
              <a:off x="8454169" y="3266037"/>
              <a:ext cx="52080" cy="52053"/>
            </a:xfrm>
            <a:custGeom>
              <a:avLst/>
              <a:gdLst>
                <a:gd name="T0" fmla="*/ 14 w 19"/>
                <a:gd name="T1" fmla="*/ 0 h 21"/>
                <a:gd name="T2" fmla="*/ 13 w 19"/>
                <a:gd name="T3" fmla="*/ 0 h 21"/>
                <a:gd name="T4" fmla="*/ 8 w 19"/>
                <a:gd name="T5" fmla="*/ 5 h 21"/>
                <a:gd name="T6" fmla="*/ 7 w 19"/>
                <a:gd name="T7" fmla="*/ 8 h 21"/>
                <a:gd name="T8" fmla="*/ 5 w 19"/>
                <a:gd name="T9" fmla="*/ 9 h 21"/>
                <a:gd name="T10" fmla="*/ 1 w 19"/>
                <a:gd name="T11" fmla="*/ 16 h 21"/>
                <a:gd name="T12" fmla="*/ 8 w 19"/>
                <a:gd name="T13" fmla="*/ 21 h 21"/>
                <a:gd name="T14" fmla="*/ 11 w 19"/>
                <a:gd name="T15" fmla="*/ 20 h 21"/>
                <a:gd name="T16" fmla="*/ 12 w 19"/>
                <a:gd name="T17" fmla="*/ 20 h 21"/>
                <a:gd name="T18" fmla="*/ 12 w 19"/>
                <a:gd name="T19" fmla="*/ 19 h 21"/>
                <a:gd name="T20" fmla="*/ 14 w 19"/>
                <a:gd name="T21" fmla="*/ 16 h 21"/>
                <a:gd name="T22" fmla="*/ 17 w 19"/>
                <a:gd name="T23" fmla="*/ 2 h 21"/>
                <a:gd name="T24" fmla="*/ 14 w 19"/>
                <a:gd name="T2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21">
                  <a:moveTo>
                    <a:pt x="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9" y="0"/>
                    <a:pt x="8" y="3"/>
                    <a:pt x="8" y="5"/>
                  </a:cubicBezTo>
                  <a:cubicBezTo>
                    <a:pt x="7" y="6"/>
                    <a:pt x="7" y="7"/>
                    <a:pt x="7" y="8"/>
                  </a:cubicBezTo>
                  <a:cubicBezTo>
                    <a:pt x="6" y="8"/>
                    <a:pt x="6" y="8"/>
                    <a:pt x="5" y="9"/>
                  </a:cubicBezTo>
                  <a:cubicBezTo>
                    <a:pt x="3" y="10"/>
                    <a:pt x="0" y="12"/>
                    <a:pt x="1" y="16"/>
                  </a:cubicBezTo>
                  <a:cubicBezTo>
                    <a:pt x="2" y="19"/>
                    <a:pt x="5" y="21"/>
                    <a:pt x="8" y="21"/>
                  </a:cubicBezTo>
                  <a:cubicBezTo>
                    <a:pt x="9" y="21"/>
                    <a:pt x="10" y="21"/>
                    <a:pt x="11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3" y="17"/>
                    <a:pt x="14" y="16"/>
                  </a:cubicBezTo>
                  <a:cubicBezTo>
                    <a:pt x="17" y="10"/>
                    <a:pt x="19" y="5"/>
                    <a:pt x="17" y="2"/>
                  </a:cubicBezTo>
                  <a:cubicBezTo>
                    <a:pt x="17" y="1"/>
                    <a:pt x="16" y="0"/>
                    <a:pt x="14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2" name="Freeform 65"/>
            <p:cNvSpPr>
              <a:spLocks/>
            </p:cNvSpPr>
            <p:nvPr/>
          </p:nvSpPr>
          <p:spPr bwMode="auto">
            <a:xfrm>
              <a:off x="8524106" y="3374251"/>
              <a:ext cx="168148" cy="121912"/>
            </a:xfrm>
            <a:custGeom>
              <a:avLst/>
              <a:gdLst>
                <a:gd name="T0" fmla="*/ 62 w 62"/>
                <a:gd name="T1" fmla="*/ 9 h 49"/>
                <a:gd name="T2" fmla="*/ 22 w 62"/>
                <a:gd name="T3" fmla="*/ 9 h 49"/>
                <a:gd name="T4" fmla="*/ 17 w 62"/>
                <a:gd name="T5" fmla="*/ 5 h 49"/>
                <a:gd name="T6" fmla="*/ 16 w 62"/>
                <a:gd name="T7" fmla="*/ 4 h 49"/>
                <a:gd name="T8" fmla="*/ 13 w 62"/>
                <a:gd name="T9" fmla="*/ 0 h 49"/>
                <a:gd name="T10" fmla="*/ 13 w 62"/>
                <a:gd name="T11" fmla="*/ 5 h 49"/>
                <a:gd name="T12" fmla="*/ 13 w 62"/>
                <a:gd name="T13" fmla="*/ 8 h 49"/>
                <a:gd name="T14" fmla="*/ 13 w 62"/>
                <a:gd name="T15" fmla="*/ 11 h 49"/>
                <a:gd name="T16" fmla="*/ 14 w 62"/>
                <a:gd name="T17" fmla="*/ 15 h 49"/>
                <a:gd name="T18" fmla="*/ 11 w 62"/>
                <a:gd name="T19" fmla="*/ 21 h 49"/>
                <a:gd name="T20" fmla="*/ 9 w 62"/>
                <a:gd name="T21" fmla="*/ 26 h 49"/>
                <a:gd name="T22" fmla="*/ 6 w 62"/>
                <a:gd name="T23" fmla="*/ 31 h 49"/>
                <a:gd name="T24" fmla="*/ 5 w 62"/>
                <a:gd name="T25" fmla="*/ 32 h 49"/>
                <a:gd name="T26" fmla="*/ 2 w 62"/>
                <a:gd name="T27" fmla="*/ 43 h 49"/>
                <a:gd name="T28" fmla="*/ 6 w 62"/>
                <a:gd name="T29" fmla="*/ 46 h 49"/>
                <a:gd name="T30" fmla="*/ 7 w 62"/>
                <a:gd name="T31" fmla="*/ 47 h 49"/>
                <a:gd name="T32" fmla="*/ 8 w 62"/>
                <a:gd name="T33" fmla="*/ 48 h 49"/>
                <a:gd name="T34" fmla="*/ 10 w 62"/>
                <a:gd name="T35" fmla="*/ 47 h 49"/>
                <a:gd name="T36" fmla="*/ 14 w 62"/>
                <a:gd name="T37" fmla="*/ 46 h 49"/>
                <a:gd name="T38" fmla="*/ 14 w 62"/>
                <a:gd name="T39" fmla="*/ 46 h 49"/>
                <a:gd name="T40" fmla="*/ 17 w 62"/>
                <a:gd name="T41" fmla="*/ 48 h 49"/>
                <a:gd name="T42" fmla="*/ 20 w 62"/>
                <a:gd name="T43" fmla="*/ 49 h 49"/>
                <a:gd name="T44" fmla="*/ 22 w 62"/>
                <a:gd name="T45" fmla="*/ 49 h 49"/>
                <a:gd name="T46" fmla="*/ 62 w 62"/>
                <a:gd name="T47" fmla="*/ 49 h 49"/>
                <a:gd name="T48" fmla="*/ 62 w 62"/>
                <a:gd name="T49" fmla="*/ 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2" h="49">
                  <a:moveTo>
                    <a:pt x="62" y="9"/>
                  </a:moveTo>
                  <a:cubicBezTo>
                    <a:pt x="22" y="9"/>
                    <a:pt x="22" y="9"/>
                    <a:pt x="22" y="9"/>
                  </a:cubicBezTo>
                  <a:cubicBezTo>
                    <a:pt x="20" y="8"/>
                    <a:pt x="19" y="6"/>
                    <a:pt x="17" y="5"/>
                  </a:cubicBezTo>
                  <a:cubicBezTo>
                    <a:pt x="17" y="4"/>
                    <a:pt x="16" y="4"/>
                    <a:pt x="16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6"/>
                    <a:pt x="13" y="7"/>
                    <a:pt x="13" y="8"/>
                  </a:cubicBezTo>
                  <a:cubicBezTo>
                    <a:pt x="13" y="9"/>
                    <a:pt x="13" y="10"/>
                    <a:pt x="13" y="11"/>
                  </a:cubicBezTo>
                  <a:cubicBezTo>
                    <a:pt x="14" y="12"/>
                    <a:pt x="14" y="13"/>
                    <a:pt x="14" y="15"/>
                  </a:cubicBezTo>
                  <a:cubicBezTo>
                    <a:pt x="14" y="17"/>
                    <a:pt x="13" y="19"/>
                    <a:pt x="11" y="21"/>
                  </a:cubicBezTo>
                  <a:cubicBezTo>
                    <a:pt x="10" y="23"/>
                    <a:pt x="9" y="24"/>
                    <a:pt x="9" y="26"/>
                  </a:cubicBezTo>
                  <a:cubicBezTo>
                    <a:pt x="8" y="28"/>
                    <a:pt x="7" y="30"/>
                    <a:pt x="6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3" y="35"/>
                    <a:pt x="0" y="40"/>
                    <a:pt x="2" y="43"/>
                  </a:cubicBezTo>
                  <a:cubicBezTo>
                    <a:pt x="3" y="45"/>
                    <a:pt x="5" y="46"/>
                    <a:pt x="6" y="46"/>
                  </a:cubicBezTo>
                  <a:cubicBezTo>
                    <a:pt x="7" y="46"/>
                    <a:pt x="7" y="46"/>
                    <a:pt x="7" y="47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1" y="47"/>
                    <a:pt x="13" y="46"/>
                    <a:pt x="14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5" y="46"/>
                    <a:pt x="16" y="47"/>
                    <a:pt x="17" y="48"/>
                  </a:cubicBezTo>
                  <a:cubicBezTo>
                    <a:pt x="18" y="49"/>
                    <a:pt x="19" y="49"/>
                    <a:pt x="20" y="49"/>
                  </a:cubicBezTo>
                  <a:cubicBezTo>
                    <a:pt x="21" y="49"/>
                    <a:pt x="22" y="49"/>
                    <a:pt x="22" y="49"/>
                  </a:cubicBezTo>
                  <a:cubicBezTo>
                    <a:pt x="62" y="49"/>
                    <a:pt x="62" y="49"/>
                    <a:pt x="62" y="49"/>
                  </a:cubicBezTo>
                  <a:lnTo>
                    <a:pt x="62" y="9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3" name="Freeform 66"/>
            <p:cNvSpPr>
              <a:spLocks noEditPoints="1"/>
            </p:cNvSpPr>
            <p:nvPr/>
          </p:nvSpPr>
          <p:spPr bwMode="auto">
            <a:xfrm>
              <a:off x="10460033" y="3198917"/>
              <a:ext cx="623484" cy="772569"/>
            </a:xfrm>
            <a:custGeom>
              <a:avLst/>
              <a:gdLst>
                <a:gd name="T0" fmla="*/ 222 w 231"/>
                <a:gd name="T1" fmla="*/ 23 h 311"/>
                <a:gd name="T2" fmla="*/ 211 w 231"/>
                <a:gd name="T3" fmla="*/ 23 h 311"/>
                <a:gd name="T4" fmla="*/ 163 w 231"/>
                <a:gd name="T5" fmla="*/ 41 h 311"/>
                <a:gd name="T6" fmla="*/ 59 w 231"/>
                <a:gd name="T7" fmla="*/ 8 h 311"/>
                <a:gd name="T8" fmla="*/ 54 w 231"/>
                <a:gd name="T9" fmla="*/ 0 h 311"/>
                <a:gd name="T10" fmla="*/ 3 w 231"/>
                <a:gd name="T11" fmla="*/ 14 h 311"/>
                <a:gd name="T12" fmla="*/ 7 w 231"/>
                <a:gd name="T13" fmla="*/ 28 h 311"/>
                <a:gd name="T14" fmla="*/ 12 w 231"/>
                <a:gd name="T15" fmla="*/ 31 h 311"/>
                <a:gd name="T16" fmla="*/ 14 w 231"/>
                <a:gd name="T17" fmla="*/ 39 h 311"/>
                <a:gd name="T18" fmla="*/ 14 w 231"/>
                <a:gd name="T19" fmla="*/ 44 h 311"/>
                <a:gd name="T20" fmla="*/ 17 w 231"/>
                <a:gd name="T21" fmla="*/ 50 h 311"/>
                <a:gd name="T22" fmla="*/ 19 w 231"/>
                <a:gd name="T23" fmla="*/ 54 h 311"/>
                <a:gd name="T24" fmla="*/ 26 w 231"/>
                <a:gd name="T25" fmla="*/ 65 h 311"/>
                <a:gd name="T26" fmla="*/ 29 w 231"/>
                <a:gd name="T27" fmla="*/ 77 h 311"/>
                <a:gd name="T28" fmla="*/ 32 w 231"/>
                <a:gd name="T29" fmla="*/ 93 h 311"/>
                <a:gd name="T30" fmla="*/ 25 w 231"/>
                <a:gd name="T31" fmla="*/ 112 h 311"/>
                <a:gd name="T32" fmla="*/ 16 w 231"/>
                <a:gd name="T33" fmla="*/ 122 h 311"/>
                <a:gd name="T34" fmla="*/ 12 w 231"/>
                <a:gd name="T35" fmla="*/ 130 h 311"/>
                <a:gd name="T36" fmla="*/ 7 w 231"/>
                <a:gd name="T37" fmla="*/ 133 h 311"/>
                <a:gd name="T38" fmla="*/ 3 w 231"/>
                <a:gd name="T39" fmla="*/ 145 h 311"/>
                <a:gd name="T40" fmla="*/ 0 w 231"/>
                <a:gd name="T41" fmla="*/ 153 h 311"/>
                <a:gd name="T42" fmla="*/ 4 w 231"/>
                <a:gd name="T43" fmla="*/ 158 h 311"/>
                <a:gd name="T44" fmla="*/ 9 w 231"/>
                <a:gd name="T45" fmla="*/ 166 h 311"/>
                <a:gd name="T46" fmla="*/ 6 w 231"/>
                <a:gd name="T47" fmla="*/ 167 h 311"/>
                <a:gd name="T48" fmla="*/ 1 w 231"/>
                <a:gd name="T49" fmla="*/ 179 h 311"/>
                <a:gd name="T50" fmla="*/ 3 w 231"/>
                <a:gd name="T51" fmla="*/ 185 h 311"/>
                <a:gd name="T52" fmla="*/ 20 w 231"/>
                <a:gd name="T53" fmla="*/ 198 h 311"/>
                <a:gd name="T54" fmla="*/ 54 w 231"/>
                <a:gd name="T55" fmla="*/ 219 h 311"/>
                <a:gd name="T56" fmla="*/ 106 w 231"/>
                <a:gd name="T57" fmla="*/ 251 h 311"/>
                <a:gd name="T58" fmla="*/ 107 w 231"/>
                <a:gd name="T59" fmla="*/ 268 h 311"/>
                <a:gd name="T60" fmla="*/ 113 w 231"/>
                <a:gd name="T61" fmla="*/ 274 h 311"/>
                <a:gd name="T62" fmla="*/ 118 w 231"/>
                <a:gd name="T63" fmla="*/ 279 h 311"/>
                <a:gd name="T64" fmla="*/ 157 w 231"/>
                <a:gd name="T65" fmla="*/ 307 h 311"/>
                <a:gd name="T66" fmla="*/ 165 w 231"/>
                <a:gd name="T67" fmla="*/ 297 h 311"/>
                <a:gd name="T68" fmla="*/ 171 w 231"/>
                <a:gd name="T69" fmla="*/ 285 h 311"/>
                <a:gd name="T70" fmla="*/ 174 w 231"/>
                <a:gd name="T71" fmla="*/ 274 h 311"/>
                <a:gd name="T72" fmla="*/ 176 w 231"/>
                <a:gd name="T73" fmla="*/ 269 h 311"/>
                <a:gd name="T74" fmla="*/ 182 w 231"/>
                <a:gd name="T75" fmla="*/ 261 h 311"/>
                <a:gd name="T76" fmla="*/ 184 w 231"/>
                <a:gd name="T77" fmla="*/ 251 h 311"/>
                <a:gd name="T78" fmla="*/ 185 w 231"/>
                <a:gd name="T79" fmla="*/ 246 h 311"/>
                <a:gd name="T80" fmla="*/ 195 w 231"/>
                <a:gd name="T81" fmla="*/ 239 h 311"/>
                <a:gd name="T82" fmla="*/ 203 w 231"/>
                <a:gd name="T83" fmla="*/ 230 h 311"/>
                <a:gd name="T84" fmla="*/ 206 w 231"/>
                <a:gd name="T85" fmla="*/ 224 h 311"/>
                <a:gd name="T86" fmla="*/ 207 w 231"/>
                <a:gd name="T87" fmla="*/ 221 h 311"/>
                <a:gd name="T88" fmla="*/ 213 w 231"/>
                <a:gd name="T89" fmla="*/ 219 h 311"/>
                <a:gd name="T90" fmla="*/ 217 w 231"/>
                <a:gd name="T91" fmla="*/ 219 h 311"/>
                <a:gd name="T92" fmla="*/ 220 w 231"/>
                <a:gd name="T93" fmla="*/ 216 h 311"/>
                <a:gd name="T94" fmla="*/ 225 w 231"/>
                <a:gd name="T95" fmla="*/ 207 h 311"/>
                <a:gd name="T96" fmla="*/ 229 w 231"/>
                <a:gd name="T97" fmla="*/ 26 h 311"/>
                <a:gd name="T98" fmla="*/ 16 w 231"/>
                <a:gd name="T99" fmla="*/ 163 h 311"/>
                <a:gd name="T100" fmla="*/ 22 w 231"/>
                <a:gd name="T101" fmla="*/ 160 h 311"/>
                <a:gd name="T102" fmla="*/ 13 w 231"/>
                <a:gd name="T103" fmla="*/ 165 h 311"/>
                <a:gd name="T104" fmla="*/ 12 w 231"/>
                <a:gd name="T105" fmla="*/ 166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" h="311">
                  <a:moveTo>
                    <a:pt x="231" y="22"/>
                  </a:moveTo>
                  <a:cubicBezTo>
                    <a:pt x="227" y="23"/>
                    <a:pt x="227" y="23"/>
                    <a:pt x="227" y="23"/>
                  </a:cubicBezTo>
                  <a:cubicBezTo>
                    <a:pt x="225" y="23"/>
                    <a:pt x="224" y="23"/>
                    <a:pt x="222" y="23"/>
                  </a:cubicBezTo>
                  <a:cubicBezTo>
                    <a:pt x="220" y="23"/>
                    <a:pt x="218" y="23"/>
                    <a:pt x="216" y="23"/>
                  </a:cubicBezTo>
                  <a:cubicBezTo>
                    <a:pt x="215" y="23"/>
                    <a:pt x="214" y="23"/>
                    <a:pt x="213" y="23"/>
                  </a:cubicBezTo>
                  <a:cubicBezTo>
                    <a:pt x="212" y="23"/>
                    <a:pt x="212" y="23"/>
                    <a:pt x="211" y="2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75" y="23"/>
                    <a:pt x="175" y="23"/>
                    <a:pt x="175" y="23"/>
                  </a:cubicBezTo>
                  <a:cubicBezTo>
                    <a:pt x="163" y="41"/>
                    <a:pt x="163" y="41"/>
                    <a:pt x="163" y="41"/>
                  </a:cubicBezTo>
                  <a:cubicBezTo>
                    <a:pt x="123" y="34"/>
                    <a:pt x="123" y="34"/>
                    <a:pt x="123" y="34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59" y="6"/>
                    <a:pt x="58" y="5"/>
                    <a:pt x="57" y="4"/>
                  </a:cubicBezTo>
                  <a:cubicBezTo>
                    <a:pt x="56" y="3"/>
                    <a:pt x="55" y="2"/>
                    <a:pt x="55" y="1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4" y="16"/>
                    <a:pt x="4" y="18"/>
                    <a:pt x="4" y="20"/>
                  </a:cubicBezTo>
                  <a:cubicBezTo>
                    <a:pt x="4" y="23"/>
                    <a:pt x="5" y="25"/>
                    <a:pt x="6" y="27"/>
                  </a:cubicBezTo>
                  <a:cubicBezTo>
                    <a:pt x="7" y="27"/>
                    <a:pt x="7" y="28"/>
                    <a:pt x="7" y="28"/>
                  </a:cubicBezTo>
                  <a:cubicBezTo>
                    <a:pt x="8" y="29"/>
                    <a:pt x="8" y="30"/>
                    <a:pt x="9" y="30"/>
                  </a:cubicBezTo>
                  <a:cubicBezTo>
                    <a:pt x="10" y="31"/>
                    <a:pt x="10" y="31"/>
                    <a:pt x="11" y="31"/>
                  </a:cubicBezTo>
                  <a:cubicBezTo>
                    <a:pt x="11" y="31"/>
                    <a:pt x="12" y="31"/>
                    <a:pt x="12" y="31"/>
                  </a:cubicBezTo>
                  <a:cubicBezTo>
                    <a:pt x="14" y="32"/>
                    <a:pt x="16" y="32"/>
                    <a:pt x="15" y="35"/>
                  </a:cubicBezTo>
                  <a:cubicBezTo>
                    <a:pt x="15" y="36"/>
                    <a:pt x="15" y="36"/>
                    <a:pt x="15" y="37"/>
                  </a:cubicBezTo>
                  <a:cubicBezTo>
                    <a:pt x="15" y="38"/>
                    <a:pt x="14" y="38"/>
                    <a:pt x="14" y="39"/>
                  </a:cubicBezTo>
                  <a:cubicBezTo>
                    <a:pt x="14" y="40"/>
                    <a:pt x="14" y="40"/>
                    <a:pt x="14" y="41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6"/>
                    <a:pt x="14" y="48"/>
                    <a:pt x="16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8" y="50"/>
                    <a:pt x="18" y="50"/>
                    <a:pt x="19" y="50"/>
                  </a:cubicBezTo>
                  <a:cubicBezTo>
                    <a:pt x="19" y="51"/>
                    <a:pt x="19" y="52"/>
                    <a:pt x="19" y="53"/>
                  </a:cubicBezTo>
                  <a:cubicBezTo>
                    <a:pt x="19" y="53"/>
                    <a:pt x="19" y="54"/>
                    <a:pt x="19" y="54"/>
                  </a:cubicBezTo>
                  <a:cubicBezTo>
                    <a:pt x="20" y="57"/>
                    <a:pt x="20" y="57"/>
                    <a:pt x="22" y="60"/>
                  </a:cubicBezTo>
                  <a:cubicBezTo>
                    <a:pt x="23" y="61"/>
                    <a:pt x="24" y="63"/>
                    <a:pt x="25" y="64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6"/>
                    <a:pt x="27" y="67"/>
                    <a:pt x="27" y="67"/>
                  </a:cubicBezTo>
                  <a:cubicBezTo>
                    <a:pt x="28" y="68"/>
                    <a:pt x="28" y="68"/>
                    <a:pt x="28" y="69"/>
                  </a:cubicBezTo>
                  <a:cubicBezTo>
                    <a:pt x="30" y="71"/>
                    <a:pt x="29" y="74"/>
                    <a:pt x="29" y="77"/>
                  </a:cubicBezTo>
                  <a:cubicBezTo>
                    <a:pt x="28" y="79"/>
                    <a:pt x="28" y="82"/>
                    <a:pt x="28" y="84"/>
                  </a:cubicBezTo>
                  <a:cubicBezTo>
                    <a:pt x="29" y="86"/>
                    <a:pt x="29" y="87"/>
                    <a:pt x="30" y="89"/>
                  </a:cubicBezTo>
                  <a:cubicBezTo>
                    <a:pt x="31" y="90"/>
                    <a:pt x="31" y="92"/>
                    <a:pt x="32" y="93"/>
                  </a:cubicBezTo>
                  <a:cubicBezTo>
                    <a:pt x="32" y="96"/>
                    <a:pt x="31" y="100"/>
                    <a:pt x="29" y="103"/>
                  </a:cubicBezTo>
                  <a:cubicBezTo>
                    <a:pt x="27" y="106"/>
                    <a:pt x="26" y="108"/>
                    <a:pt x="26" y="110"/>
                  </a:cubicBezTo>
                  <a:cubicBezTo>
                    <a:pt x="26" y="111"/>
                    <a:pt x="26" y="112"/>
                    <a:pt x="25" y="112"/>
                  </a:cubicBezTo>
                  <a:cubicBezTo>
                    <a:pt x="24" y="112"/>
                    <a:pt x="23" y="113"/>
                    <a:pt x="21" y="115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17" y="119"/>
                    <a:pt x="17" y="119"/>
                    <a:pt x="16" y="122"/>
                  </a:cubicBezTo>
                  <a:cubicBezTo>
                    <a:pt x="16" y="124"/>
                    <a:pt x="15" y="125"/>
                    <a:pt x="14" y="125"/>
                  </a:cubicBezTo>
                  <a:cubicBezTo>
                    <a:pt x="13" y="126"/>
                    <a:pt x="13" y="127"/>
                    <a:pt x="12" y="128"/>
                  </a:cubicBezTo>
                  <a:cubicBezTo>
                    <a:pt x="12" y="128"/>
                    <a:pt x="12" y="129"/>
                    <a:pt x="12" y="130"/>
                  </a:cubicBezTo>
                  <a:cubicBezTo>
                    <a:pt x="12" y="131"/>
                    <a:pt x="12" y="131"/>
                    <a:pt x="11" y="132"/>
                  </a:cubicBezTo>
                  <a:cubicBezTo>
                    <a:pt x="11" y="132"/>
                    <a:pt x="10" y="132"/>
                    <a:pt x="9" y="132"/>
                  </a:cubicBezTo>
                  <a:cubicBezTo>
                    <a:pt x="7" y="133"/>
                    <a:pt x="7" y="133"/>
                    <a:pt x="7" y="133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7" y="139"/>
                    <a:pt x="6" y="143"/>
                    <a:pt x="4" y="144"/>
                  </a:cubicBezTo>
                  <a:cubicBezTo>
                    <a:pt x="3" y="145"/>
                    <a:pt x="3" y="145"/>
                    <a:pt x="3" y="145"/>
                  </a:cubicBezTo>
                  <a:cubicBezTo>
                    <a:pt x="3" y="146"/>
                    <a:pt x="3" y="146"/>
                    <a:pt x="3" y="146"/>
                  </a:cubicBezTo>
                  <a:cubicBezTo>
                    <a:pt x="2" y="147"/>
                    <a:pt x="2" y="150"/>
                    <a:pt x="1" y="152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2" y="155"/>
                    <a:pt x="3" y="156"/>
                    <a:pt x="4" y="157"/>
                  </a:cubicBezTo>
                  <a:cubicBezTo>
                    <a:pt x="4" y="157"/>
                    <a:pt x="4" y="158"/>
                    <a:pt x="4" y="158"/>
                  </a:cubicBezTo>
                  <a:cubicBezTo>
                    <a:pt x="5" y="159"/>
                    <a:pt x="6" y="160"/>
                    <a:pt x="7" y="161"/>
                  </a:cubicBezTo>
                  <a:cubicBezTo>
                    <a:pt x="7" y="163"/>
                    <a:pt x="8" y="164"/>
                    <a:pt x="9" y="166"/>
                  </a:cubicBezTo>
                  <a:cubicBezTo>
                    <a:pt x="9" y="166"/>
                    <a:pt x="9" y="166"/>
                    <a:pt x="9" y="166"/>
                  </a:cubicBezTo>
                  <a:cubicBezTo>
                    <a:pt x="9" y="166"/>
                    <a:pt x="8" y="166"/>
                    <a:pt x="8" y="166"/>
                  </a:cubicBezTo>
                  <a:cubicBezTo>
                    <a:pt x="7" y="166"/>
                    <a:pt x="7" y="166"/>
                    <a:pt x="7" y="166"/>
                  </a:cubicBezTo>
                  <a:cubicBezTo>
                    <a:pt x="6" y="167"/>
                    <a:pt x="6" y="167"/>
                    <a:pt x="6" y="167"/>
                  </a:cubicBezTo>
                  <a:cubicBezTo>
                    <a:pt x="6" y="168"/>
                    <a:pt x="5" y="169"/>
                    <a:pt x="4" y="170"/>
                  </a:cubicBezTo>
                  <a:cubicBezTo>
                    <a:pt x="3" y="172"/>
                    <a:pt x="1" y="174"/>
                    <a:pt x="1" y="178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3" y="180"/>
                    <a:pt x="3" y="180"/>
                    <a:pt x="3" y="180"/>
                  </a:cubicBezTo>
                  <a:cubicBezTo>
                    <a:pt x="3" y="180"/>
                    <a:pt x="4" y="180"/>
                    <a:pt x="4" y="181"/>
                  </a:cubicBezTo>
                  <a:cubicBezTo>
                    <a:pt x="4" y="182"/>
                    <a:pt x="4" y="183"/>
                    <a:pt x="3" y="185"/>
                  </a:cubicBezTo>
                  <a:cubicBezTo>
                    <a:pt x="1" y="186"/>
                    <a:pt x="1" y="186"/>
                    <a:pt x="1" y="186"/>
                  </a:cubicBezTo>
                  <a:cubicBezTo>
                    <a:pt x="3" y="188"/>
                    <a:pt x="3" y="188"/>
                    <a:pt x="3" y="188"/>
                  </a:cubicBezTo>
                  <a:cubicBezTo>
                    <a:pt x="9" y="191"/>
                    <a:pt x="15" y="195"/>
                    <a:pt x="20" y="198"/>
                  </a:cubicBezTo>
                  <a:cubicBezTo>
                    <a:pt x="25" y="201"/>
                    <a:pt x="30" y="204"/>
                    <a:pt x="34" y="207"/>
                  </a:cubicBezTo>
                  <a:cubicBezTo>
                    <a:pt x="40" y="210"/>
                    <a:pt x="46" y="214"/>
                    <a:pt x="52" y="218"/>
                  </a:cubicBezTo>
                  <a:cubicBezTo>
                    <a:pt x="54" y="219"/>
                    <a:pt x="54" y="219"/>
                    <a:pt x="54" y="219"/>
                  </a:cubicBezTo>
                  <a:cubicBezTo>
                    <a:pt x="66" y="226"/>
                    <a:pt x="79" y="234"/>
                    <a:pt x="92" y="242"/>
                  </a:cubicBezTo>
                  <a:cubicBezTo>
                    <a:pt x="94" y="243"/>
                    <a:pt x="95" y="244"/>
                    <a:pt x="97" y="245"/>
                  </a:cubicBezTo>
                  <a:cubicBezTo>
                    <a:pt x="100" y="247"/>
                    <a:pt x="104" y="248"/>
                    <a:pt x="106" y="251"/>
                  </a:cubicBezTo>
                  <a:cubicBezTo>
                    <a:pt x="108" y="254"/>
                    <a:pt x="109" y="257"/>
                    <a:pt x="109" y="260"/>
                  </a:cubicBezTo>
                  <a:cubicBezTo>
                    <a:pt x="109" y="261"/>
                    <a:pt x="109" y="262"/>
                    <a:pt x="108" y="264"/>
                  </a:cubicBezTo>
                  <a:cubicBezTo>
                    <a:pt x="107" y="266"/>
                    <a:pt x="107" y="267"/>
                    <a:pt x="107" y="268"/>
                  </a:cubicBezTo>
                  <a:cubicBezTo>
                    <a:pt x="108" y="270"/>
                    <a:pt x="109" y="270"/>
                    <a:pt x="110" y="271"/>
                  </a:cubicBezTo>
                  <a:cubicBezTo>
                    <a:pt x="112" y="271"/>
                    <a:pt x="112" y="271"/>
                    <a:pt x="113" y="272"/>
                  </a:cubicBezTo>
                  <a:cubicBezTo>
                    <a:pt x="113" y="273"/>
                    <a:pt x="113" y="274"/>
                    <a:pt x="113" y="274"/>
                  </a:cubicBezTo>
                  <a:cubicBezTo>
                    <a:pt x="113" y="275"/>
                    <a:pt x="113" y="276"/>
                    <a:pt x="114" y="277"/>
                  </a:cubicBezTo>
                  <a:cubicBezTo>
                    <a:pt x="115" y="278"/>
                    <a:pt x="116" y="278"/>
                    <a:pt x="117" y="279"/>
                  </a:cubicBezTo>
                  <a:cubicBezTo>
                    <a:pt x="118" y="279"/>
                    <a:pt x="118" y="279"/>
                    <a:pt x="118" y="279"/>
                  </a:cubicBezTo>
                  <a:cubicBezTo>
                    <a:pt x="156" y="311"/>
                    <a:pt x="156" y="311"/>
                    <a:pt x="156" y="311"/>
                  </a:cubicBezTo>
                  <a:cubicBezTo>
                    <a:pt x="156" y="308"/>
                    <a:pt x="156" y="308"/>
                    <a:pt x="156" y="308"/>
                  </a:cubicBezTo>
                  <a:cubicBezTo>
                    <a:pt x="156" y="307"/>
                    <a:pt x="157" y="307"/>
                    <a:pt x="157" y="307"/>
                  </a:cubicBezTo>
                  <a:cubicBezTo>
                    <a:pt x="157" y="307"/>
                    <a:pt x="157" y="307"/>
                    <a:pt x="158" y="306"/>
                  </a:cubicBezTo>
                  <a:cubicBezTo>
                    <a:pt x="158" y="306"/>
                    <a:pt x="159" y="306"/>
                    <a:pt x="160" y="306"/>
                  </a:cubicBezTo>
                  <a:cubicBezTo>
                    <a:pt x="163" y="303"/>
                    <a:pt x="164" y="300"/>
                    <a:pt x="165" y="297"/>
                  </a:cubicBezTo>
                  <a:cubicBezTo>
                    <a:pt x="166" y="295"/>
                    <a:pt x="166" y="294"/>
                    <a:pt x="167" y="293"/>
                  </a:cubicBezTo>
                  <a:cubicBezTo>
                    <a:pt x="168" y="292"/>
                    <a:pt x="169" y="291"/>
                    <a:pt x="170" y="290"/>
                  </a:cubicBezTo>
                  <a:cubicBezTo>
                    <a:pt x="170" y="288"/>
                    <a:pt x="171" y="287"/>
                    <a:pt x="171" y="285"/>
                  </a:cubicBezTo>
                  <a:cubicBezTo>
                    <a:pt x="171" y="284"/>
                    <a:pt x="172" y="283"/>
                    <a:pt x="172" y="282"/>
                  </a:cubicBezTo>
                  <a:cubicBezTo>
                    <a:pt x="173" y="280"/>
                    <a:pt x="173" y="279"/>
                    <a:pt x="174" y="277"/>
                  </a:cubicBezTo>
                  <a:cubicBezTo>
                    <a:pt x="174" y="276"/>
                    <a:pt x="174" y="275"/>
                    <a:pt x="174" y="274"/>
                  </a:cubicBezTo>
                  <a:cubicBezTo>
                    <a:pt x="174" y="274"/>
                    <a:pt x="174" y="274"/>
                    <a:pt x="174" y="274"/>
                  </a:cubicBezTo>
                  <a:cubicBezTo>
                    <a:pt x="175" y="273"/>
                    <a:pt x="175" y="272"/>
                    <a:pt x="175" y="271"/>
                  </a:cubicBezTo>
                  <a:cubicBezTo>
                    <a:pt x="176" y="271"/>
                    <a:pt x="176" y="270"/>
                    <a:pt x="176" y="269"/>
                  </a:cubicBezTo>
                  <a:cubicBezTo>
                    <a:pt x="176" y="269"/>
                    <a:pt x="176" y="268"/>
                    <a:pt x="177" y="268"/>
                  </a:cubicBezTo>
                  <a:cubicBezTo>
                    <a:pt x="177" y="267"/>
                    <a:pt x="178" y="267"/>
                    <a:pt x="179" y="266"/>
                  </a:cubicBezTo>
                  <a:cubicBezTo>
                    <a:pt x="180" y="265"/>
                    <a:pt x="181" y="264"/>
                    <a:pt x="182" y="261"/>
                  </a:cubicBezTo>
                  <a:cubicBezTo>
                    <a:pt x="182" y="260"/>
                    <a:pt x="182" y="259"/>
                    <a:pt x="183" y="257"/>
                  </a:cubicBezTo>
                  <a:cubicBezTo>
                    <a:pt x="183" y="256"/>
                    <a:pt x="183" y="255"/>
                    <a:pt x="183" y="253"/>
                  </a:cubicBezTo>
                  <a:cubicBezTo>
                    <a:pt x="184" y="252"/>
                    <a:pt x="184" y="251"/>
                    <a:pt x="184" y="251"/>
                  </a:cubicBezTo>
                  <a:cubicBezTo>
                    <a:pt x="184" y="250"/>
                    <a:pt x="184" y="250"/>
                    <a:pt x="184" y="249"/>
                  </a:cubicBezTo>
                  <a:cubicBezTo>
                    <a:pt x="184" y="249"/>
                    <a:pt x="184" y="248"/>
                    <a:pt x="184" y="248"/>
                  </a:cubicBezTo>
                  <a:cubicBezTo>
                    <a:pt x="185" y="247"/>
                    <a:pt x="185" y="247"/>
                    <a:pt x="185" y="246"/>
                  </a:cubicBezTo>
                  <a:cubicBezTo>
                    <a:pt x="187" y="239"/>
                    <a:pt x="190" y="239"/>
                    <a:pt x="192" y="239"/>
                  </a:cubicBezTo>
                  <a:cubicBezTo>
                    <a:pt x="192" y="239"/>
                    <a:pt x="192" y="239"/>
                    <a:pt x="193" y="239"/>
                  </a:cubicBezTo>
                  <a:cubicBezTo>
                    <a:pt x="194" y="239"/>
                    <a:pt x="194" y="239"/>
                    <a:pt x="195" y="239"/>
                  </a:cubicBezTo>
                  <a:cubicBezTo>
                    <a:pt x="196" y="239"/>
                    <a:pt x="196" y="239"/>
                    <a:pt x="197" y="239"/>
                  </a:cubicBezTo>
                  <a:cubicBezTo>
                    <a:pt x="200" y="238"/>
                    <a:pt x="202" y="235"/>
                    <a:pt x="203" y="231"/>
                  </a:cubicBezTo>
                  <a:cubicBezTo>
                    <a:pt x="203" y="231"/>
                    <a:pt x="203" y="230"/>
                    <a:pt x="203" y="230"/>
                  </a:cubicBezTo>
                  <a:cubicBezTo>
                    <a:pt x="203" y="230"/>
                    <a:pt x="203" y="229"/>
                    <a:pt x="203" y="229"/>
                  </a:cubicBezTo>
                  <a:cubicBezTo>
                    <a:pt x="203" y="229"/>
                    <a:pt x="204" y="229"/>
                    <a:pt x="204" y="228"/>
                  </a:cubicBezTo>
                  <a:cubicBezTo>
                    <a:pt x="205" y="227"/>
                    <a:pt x="205" y="225"/>
                    <a:pt x="206" y="224"/>
                  </a:cubicBezTo>
                  <a:cubicBezTo>
                    <a:pt x="206" y="223"/>
                    <a:pt x="206" y="223"/>
                    <a:pt x="206" y="223"/>
                  </a:cubicBezTo>
                  <a:cubicBezTo>
                    <a:pt x="206" y="222"/>
                    <a:pt x="206" y="222"/>
                    <a:pt x="206" y="221"/>
                  </a:cubicBezTo>
                  <a:cubicBezTo>
                    <a:pt x="206" y="221"/>
                    <a:pt x="207" y="221"/>
                    <a:pt x="207" y="221"/>
                  </a:cubicBezTo>
                  <a:cubicBezTo>
                    <a:pt x="208" y="221"/>
                    <a:pt x="208" y="221"/>
                    <a:pt x="209" y="221"/>
                  </a:cubicBezTo>
                  <a:cubicBezTo>
                    <a:pt x="210" y="220"/>
                    <a:pt x="211" y="220"/>
                    <a:pt x="212" y="219"/>
                  </a:cubicBezTo>
                  <a:cubicBezTo>
                    <a:pt x="212" y="219"/>
                    <a:pt x="213" y="219"/>
                    <a:pt x="213" y="219"/>
                  </a:cubicBezTo>
                  <a:cubicBezTo>
                    <a:pt x="213" y="219"/>
                    <a:pt x="214" y="219"/>
                    <a:pt x="214" y="219"/>
                  </a:cubicBezTo>
                  <a:cubicBezTo>
                    <a:pt x="215" y="219"/>
                    <a:pt x="215" y="219"/>
                    <a:pt x="216" y="219"/>
                  </a:cubicBezTo>
                  <a:cubicBezTo>
                    <a:pt x="217" y="219"/>
                    <a:pt x="217" y="219"/>
                    <a:pt x="217" y="219"/>
                  </a:cubicBezTo>
                  <a:cubicBezTo>
                    <a:pt x="217" y="219"/>
                    <a:pt x="217" y="219"/>
                    <a:pt x="217" y="219"/>
                  </a:cubicBezTo>
                  <a:cubicBezTo>
                    <a:pt x="218" y="219"/>
                    <a:pt x="219" y="218"/>
                    <a:pt x="220" y="216"/>
                  </a:cubicBezTo>
                  <a:cubicBezTo>
                    <a:pt x="220" y="216"/>
                    <a:pt x="220" y="216"/>
                    <a:pt x="220" y="216"/>
                  </a:cubicBezTo>
                  <a:cubicBezTo>
                    <a:pt x="220" y="215"/>
                    <a:pt x="221" y="214"/>
                    <a:pt x="221" y="214"/>
                  </a:cubicBezTo>
                  <a:cubicBezTo>
                    <a:pt x="222" y="213"/>
                    <a:pt x="224" y="211"/>
                    <a:pt x="224" y="209"/>
                  </a:cubicBezTo>
                  <a:cubicBezTo>
                    <a:pt x="225" y="207"/>
                    <a:pt x="225" y="207"/>
                    <a:pt x="225" y="207"/>
                  </a:cubicBezTo>
                  <a:cubicBezTo>
                    <a:pt x="207" y="181"/>
                    <a:pt x="207" y="181"/>
                    <a:pt x="207" y="181"/>
                  </a:cubicBezTo>
                  <a:cubicBezTo>
                    <a:pt x="207" y="62"/>
                    <a:pt x="207" y="62"/>
                    <a:pt x="207" y="62"/>
                  </a:cubicBezTo>
                  <a:cubicBezTo>
                    <a:pt x="229" y="26"/>
                    <a:pt x="229" y="26"/>
                    <a:pt x="229" y="26"/>
                  </a:cubicBezTo>
                  <a:lnTo>
                    <a:pt x="231" y="22"/>
                  </a:lnTo>
                  <a:close/>
                  <a:moveTo>
                    <a:pt x="23" y="160"/>
                  </a:moveTo>
                  <a:cubicBezTo>
                    <a:pt x="22" y="161"/>
                    <a:pt x="20" y="161"/>
                    <a:pt x="16" y="163"/>
                  </a:cubicBezTo>
                  <a:cubicBezTo>
                    <a:pt x="16" y="163"/>
                    <a:pt x="16" y="163"/>
                    <a:pt x="15" y="163"/>
                  </a:cubicBezTo>
                  <a:cubicBezTo>
                    <a:pt x="17" y="161"/>
                    <a:pt x="19" y="159"/>
                    <a:pt x="21" y="159"/>
                  </a:cubicBezTo>
                  <a:cubicBezTo>
                    <a:pt x="21" y="159"/>
                    <a:pt x="21" y="159"/>
                    <a:pt x="22" y="160"/>
                  </a:cubicBezTo>
                  <a:cubicBezTo>
                    <a:pt x="22" y="160"/>
                    <a:pt x="22" y="160"/>
                    <a:pt x="23" y="160"/>
                  </a:cubicBezTo>
                  <a:close/>
                  <a:moveTo>
                    <a:pt x="12" y="166"/>
                  </a:moveTo>
                  <a:cubicBezTo>
                    <a:pt x="12" y="166"/>
                    <a:pt x="13" y="166"/>
                    <a:pt x="13" y="165"/>
                  </a:cubicBezTo>
                  <a:cubicBezTo>
                    <a:pt x="13" y="165"/>
                    <a:pt x="13" y="165"/>
                    <a:pt x="13" y="165"/>
                  </a:cubicBezTo>
                  <a:cubicBezTo>
                    <a:pt x="13" y="166"/>
                    <a:pt x="13" y="166"/>
                    <a:pt x="13" y="167"/>
                  </a:cubicBezTo>
                  <a:cubicBezTo>
                    <a:pt x="13" y="166"/>
                    <a:pt x="12" y="166"/>
                    <a:pt x="12" y="166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4" name="Freeform 67"/>
            <p:cNvSpPr>
              <a:spLocks/>
            </p:cNvSpPr>
            <p:nvPr/>
          </p:nvSpPr>
          <p:spPr bwMode="auto">
            <a:xfrm>
              <a:off x="11015068" y="2594835"/>
              <a:ext cx="808000" cy="1120497"/>
            </a:xfrm>
            <a:custGeom>
              <a:avLst/>
              <a:gdLst>
                <a:gd name="T0" fmla="*/ 290 w 299"/>
                <a:gd name="T1" fmla="*/ 46 h 451"/>
                <a:gd name="T2" fmla="*/ 290 w 299"/>
                <a:gd name="T3" fmla="*/ 32 h 451"/>
                <a:gd name="T4" fmla="*/ 289 w 299"/>
                <a:gd name="T5" fmla="*/ 20 h 451"/>
                <a:gd name="T6" fmla="*/ 284 w 299"/>
                <a:gd name="T7" fmla="*/ 3 h 451"/>
                <a:gd name="T8" fmla="*/ 268 w 299"/>
                <a:gd name="T9" fmla="*/ 7 h 451"/>
                <a:gd name="T10" fmla="*/ 236 w 299"/>
                <a:gd name="T11" fmla="*/ 21 h 451"/>
                <a:gd name="T12" fmla="*/ 217 w 299"/>
                <a:gd name="T13" fmla="*/ 22 h 451"/>
                <a:gd name="T14" fmla="*/ 191 w 299"/>
                <a:gd name="T15" fmla="*/ 28 h 451"/>
                <a:gd name="T16" fmla="*/ 181 w 299"/>
                <a:gd name="T17" fmla="*/ 27 h 451"/>
                <a:gd name="T18" fmla="*/ 159 w 299"/>
                <a:gd name="T19" fmla="*/ 39 h 451"/>
                <a:gd name="T20" fmla="*/ 144 w 299"/>
                <a:gd name="T21" fmla="*/ 39 h 451"/>
                <a:gd name="T22" fmla="*/ 125 w 299"/>
                <a:gd name="T23" fmla="*/ 42 h 451"/>
                <a:gd name="T24" fmla="*/ 107 w 299"/>
                <a:gd name="T25" fmla="*/ 51 h 451"/>
                <a:gd name="T26" fmla="*/ 93 w 299"/>
                <a:gd name="T27" fmla="*/ 51 h 451"/>
                <a:gd name="T28" fmla="*/ 83 w 299"/>
                <a:gd name="T29" fmla="*/ 43 h 451"/>
                <a:gd name="T30" fmla="*/ 70 w 299"/>
                <a:gd name="T31" fmla="*/ 29 h 451"/>
                <a:gd name="T32" fmla="*/ 54 w 299"/>
                <a:gd name="T33" fmla="*/ 29 h 451"/>
                <a:gd name="T34" fmla="*/ 48 w 299"/>
                <a:gd name="T35" fmla="*/ 57 h 451"/>
                <a:gd name="T36" fmla="*/ 55 w 299"/>
                <a:gd name="T37" fmla="*/ 67 h 451"/>
                <a:gd name="T38" fmla="*/ 65 w 299"/>
                <a:gd name="T39" fmla="*/ 81 h 451"/>
                <a:gd name="T40" fmla="*/ 83 w 299"/>
                <a:gd name="T41" fmla="*/ 99 h 451"/>
                <a:gd name="T42" fmla="*/ 84 w 299"/>
                <a:gd name="T43" fmla="*/ 235 h 451"/>
                <a:gd name="T44" fmla="*/ 58 w 299"/>
                <a:gd name="T45" fmla="*/ 246 h 451"/>
                <a:gd name="T46" fmla="*/ 34 w 299"/>
                <a:gd name="T47" fmla="*/ 259 h 451"/>
                <a:gd name="T48" fmla="*/ 0 w 299"/>
                <a:gd name="T49" fmla="*/ 305 h 451"/>
                <a:gd name="T50" fmla="*/ 23 w 299"/>
                <a:gd name="T51" fmla="*/ 444 h 451"/>
                <a:gd name="T52" fmla="*/ 31 w 299"/>
                <a:gd name="T53" fmla="*/ 430 h 451"/>
                <a:gd name="T54" fmla="*/ 58 w 299"/>
                <a:gd name="T55" fmla="*/ 395 h 451"/>
                <a:gd name="T56" fmla="*/ 88 w 299"/>
                <a:gd name="T57" fmla="*/ 363 h 451"/>
                <a:gd name="T58" fmla="*/ 103 w 299"/>
                <a:gd name="T59" fmla="*/ 349 h 451"/>
                <a:gd name="T60" fmla="*/ 132 w 299"/>
                <a:gd name="T61" fmla="*/ 327 h 451"/>
                <a:gd name="T62" fmla="*/ 155 w 299"/>
                <a:gd name="T63" fmla="*/ 309 h 451"/>
                <a:gd name="T64" fmla="*/ 171 w 299"/>
                <a:gd name="T65" fmla="*/ 290 h 451"/>
                <a:gd name="T66" fmla="*/ 183 w 299"/>
                <a:gd name="T67" fmla="*/ 277 h 451"/>
                <a:gd name="T68" fmla="*/ 193 w 299"/>
                <a:gd name="T69" fmla="*/ 266 h 451"/>
                <a:gd name="T70" fmla="*/ 214 w 299"/>
                <a:gd name="T71" fmla="*/ 231 h 451"/>
                <a:gd name="T72" fmla="*/ 221 w 299"/>
                <a:gd name="T73" fmla="*/ 217 h 451"/>
                <a:gd name="T74" fmla="*/ 229 w 299"/>
                <a:gd name="T75" fmla="*/ 203 h 451"/>
                <a:gd name="T76" fmla="*/ 241 w 299"/>
                <a:gd name="T77" fmla="*/ 171 h 451"/>
                <a:gd name="T78" fmla="*/ 251 w 299"/>
                <a:gd name="T79" fmla="*/ 153 h 451"/>
                <a:gd name="T80" fmla="*/ 255 w 299"/>
                <a:gd name="T81" fmla="*/ 137 h 451"/>
                <a:gd name="T82" fmla="*/ 264 w 299"/>
                <a:gd name="T83" fmla="*/ 124 h 451"/>
                <a:gd name="T84" fmla="*/ 274 w 299"/>
                <a:gd name="T85" fmla="*/ 102 h 451"/>
                <a:gd name="T86" fmla="*/ 277 w 299"/>
                <a:gd name="T87" fmla="*/ 95 h 451"/>
                <a:gd name="T88" fmla="*/ 282 w 299"/>
                <a:gd name="T89" fmla="*/ 82 h 451"/>
                <a:gd name="T90" fmla="*/ 284 w 299"/>
                <a:gd name="T91" fmla="*/ 58 h 451"/>
                <a:gd name="T92" fmla="*/ 290 w 299"/>
                <a:gd name="T93" fmla="*/ 54 h 451"/>
                <a:gd name="T94" fmla="*/ 297 w 299"/>
                <a:gd name="T95" fmla="*/ 57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9" h="451">
                  <a:moveTo>
                    <a:pt x="294" y="49"/>
                  </a:moveTo>
                  <a:cubicBezTo>
                    <a:pt x="293" y="49"/>
                    <a:pt x="292" y="49"/>
                    <a:pt x="291" y="49"/>
                  </a:cubicBezTo>
                  <a:cubicBezTo>
                    <a:pt x="291" y="49"/>
                    <a:pt x="291" y="49"/>
                    <a:pt x="290" y="49"/>
                  </a:cubicBezTo>
                  <a:cubicBezTo>
                    <a:pt x="290" y="48"/>
                    <a:pt x="290" y="47"/>
                    <a:pt x="290" y="46"/>
                  </a:cubicBezTo>
                  <a:cubicBezTo>
                    <a:pt x="290" y="46"/>
                    <a:pt x="290" y="45"/>
                    <a:pt x="290" y="45"/>
                  </a:cubicBezTo>
                  <a:cubicBezTo>
                    <a:pt x="290" y="43"/>
                    <a:pt x="290" y="41"/>
                    <a:pt x="290" y="39"/>
                  </a:cubicBezTo>
                  <a:cubicBezTo>
                    <a:pt x="290" y="38"/>
                    <a:pt x="290" y="38"/>
                    <a:pt x="290" y="37"/>
                  </a:cubicBezTo>
                  <a:cubicBezTo>
                    <a:pt x="290" y="35"/>
                    <a:pt x="291" y="34"/>
                    <a:pt x="290" y="32"/>
                  </a:cubicBezTo>
                  <a:cubicBezTo>
                    <a:pt x="290" y="30"/>
                    <a:pt x="290" y="29"/>
                    <a:pt x="289" y="29"/>
                  </a:cubicBezTo>
                  <a:cubicBezTo>
                    <a:pt x="289" y="28"/>
                    <a:pt x="288" y="27"/>
                    <a:pt x="288" y="26"/>
                  </a:cubicBezTo>
                  <a:cubicBezTo>
                    <a:pt x="288" y="25"/>
                    <a:pt x="288" y="23"/>
                    <a:pt x="288" y="21"/>
                  </a:cubicBezTo>
                  <a:cubicBezTo>
                    <a:pt x="288" y="20"/>
                    <a:pt x="288" y="20"/>
                    <a:pt x="289" y="20"/>
                  </a:cubicBezTo>
                  <a:cubicBezTo>
                    <a:pt x="289" y="19"/>
                    <a:pt x="289" y="18"/>
                    <a:pt x="290" y="17"/>
                  </a:cubicBezTo>
                  <a:cubicBezTo>
                    <a:pt x="291" y="15"/>
                    <a:pt x="293" y="12"/>
                    <a:pt x="293" y="9"/>
                  </a:cubicBezTo>
                  <a:cubicBezTo>
                    <a:pt x="292" y="6"/>
                    <a:pt x="288" y="5"/>
                    <a:pt x="285" y="4"/>
                  </a:cubicBezTo>
                  <a:cubicBezTo>
                    <a:pt x="285" y="3"/>
                    <a:pt x="284" y="3"/>
                    <a:pt x="284" y="3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81" y="2"/>
                    <a:pt x="279" y="0"/>
                    <a:pt x="276" y="0"/>
                  </a:cubicBezTo>
                  <a:cubicBezTo>
                    <a:pt x="275" y="0"/>
                    <a:pt x="274" y="1"/>
                    <a:pt x="273" y="1"/>
                  </a:cubicBezTo>
                  <a:cubicBezTo>
                    <a:pt x="270" y="2"/>
                    <a:pt x="269" y="5"/>
                    <a:pt x="268" y="7"/>
                  </a:cubicBezTo>
                  <a:cubicBezTo>
                    <a:pt x="267" y="8"/>
                    <a:pt x="267" y="9"/>
                    <a:pt x="266" y="10"/>
                  </a:cubicBezTo>
                  <a:cubicBezTo>
                    <a:pt x="263" y="15"/>
                    <a:pt x="255" y="16"/>
                    <a:pt x="249" y="17"/>
                  </a:cubicBezTo>
                  <a:cubicBezTo>
                    <a:pt x="249" y="17"/>
                    <a:pt x="249" y="17"/>
                    <a:pt x="249" y="17"/>
                  </a:cubicBezTo>
                  <a:cubicBezTo>
                    <a:pt x="244" y="18"/>
                    <a:pt x="240" y="20"/>
                    <a:pt x="236" y="21"/>
                  </a:cubicBezTo>
                  <a:cubicBezTo>
                    <a:pt x="233" y="22"/>
                    <a:pt x="229" y="24"/>
                    <a:pt x="226" y="25"/>
                  </a:cubicBezTo>
                  <a:cubicBezTo>
                    <a:pt x="226" y="25"/>
                    <a:pt x="225" y="25"/>
                    <a:pt x="225" y="25"/>
                  </a:cubicBezTo>
                  <a:cubicBezTo>
                    <a:pt x="223" y="25"/>
                    <a:pt x="222" y="24"/>
                    <a:pt x="221" y="23"/>
                  </a:cubicBezTo>
                  <a:cubicBezTo>
                    <a:pt x="220" y="23"/>
                    <a:pt x="218" y="22"/>
                    <a:pt x="217" y="22"/>
                  </a:cubicBezTo>
                  <a:cubicBezTo>
                    <a:pt x="216" y="21"/>
                    <a:pt x="215" y="21"/>
                    <a:pt x="214" y="21"/>
                  </a:cubicBezTo>
                  <a:cubicBezTo>
                    <a:pt x="209" y="21"/>
                    <a:pt x="204" y="25"/>
                    <a:pt x="203" y="26"/>
                  </a:cubicBezTo>
                  <a:cubicBezTo>
                    <a:pt x="200" y="28"/>
                    <a:pt x="196" y="28"/>
                    <a:pt x="192" y="28"/>
                  </a:cubicBezTo>
                  <a:cubicBezTo>
                    <a:pt x="191" y="28"/>
                    <a:pt x="191" y="28"/>
                    <a:pt x="191" y="28"/>
                  </a:cubicBezTo>
                  <a:cubicBezTo>
                    <a:pt x="190" y="28"/>
                    <a:pt x="189" y="28"/>
                    <a:pt x="189" y="28"/>
                  </a:cubicBezTo>
                  <a:cubicBezTo>
                    <a:pt x="188" y="29"/>
                    <a:pt x="188" y="29"/>
                    <a:pt x="187" y="29"/>
                  </a:cubicBezTo>
                  <a:cubicBezTo>
                    <a:pt x="186" y="29"/>
                    <a:pt x="186" y="28"/>
                    <a:pt x="185" y="28"/>
                  </a:cubicBezTo>
                  <a:cubicBezTo>
                    <a:pt x="183" y="27"/>
                    <a:pt x="182" y="27"/>
                    <a:pt x="181" y="27"/>
                  </a:cubicBezTo>
                  <a:cubicBezTo>
                    <a:pt x="180" y="27"/>
                    <a:pt x="179" y="27"/>
                    <a:pt x="177" y="28"/>
                  </a:cubicBezTo>
                  <a:cubicBezTo>
                    <a:pt x="173" y="29"/>
                    <a:pt x="170" y="32"/>
                    <a:pt x="167" y="34"/>
                  </a:cubicBezTo>
                  <a:cubicBezTo>
                    <a:pt x="165" y="35"/>
                    <a:pt x="163" y="37"/>
                    <a:pt x="161" y="38"/>
                  </a:cubicBezTo>
                  <a:cubicBezTo>
                    <a:pt x="160" y="38"/>
                    <a:pt x="159" y="39"/>
                    <a:pt x="159" y="39"/>
                  </a:cubicBezTo>
                  <a:cubicBezTo>
                    <a:pt x="156" y="40"/>
                    <a:pt x="154" y="42"/>
                    <a:pt x="152" y="42"/>
                  </a:cubicBezTo>
                  <a:cubicBezTo>
                    <a:pt x="151" y="42"/>
                    <a:pt x="151" y="42"/>
                    <a:pt x="150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8" y="40"/>
                    <a:pt x="146" y="39"/>
                    <a:pt x="144" y="39"/>
                  </a:cubicBezTo>
                  <a:cubicBezTo>
                    <a:pt x="142" y="39"/>
                    <a:pt x="140" y="39"/>
                    <a:pt x="138" y="38"/>
                  </a:cubicBezTo>
                  <a:cubicBezTo>
                    <a:pt x="137" y="37"/>
                    <a:pt x="136" y="37"/>
                    <a:pt x="135" y="37"/>
                  </a:cubicBezTo>
                  <a:cubicBezTo>
                    <a:pt x="132" y="37"/>
                    <a:pt x="129" y="38"/>
                    <a:pt x="127" y="40"/>
                  </a:cubicBezTo>
                  <a:cubicBezTo>
                    <a:pt x="126" y="41"/>
                    <a:pt x="125" y="41"/>
                    <a:pt x="125" y="42"/>
                  </a:cubicBezTo>
                  <a:cubicBezTo>
                    <a:pt x="123" y="43"/>
                    <a:pt x="122" y="43"/>
                    <a:pt x="120" y="44"/>
                  </a:cubicBezTo>
                  <a:cubicBezTo>
                    <a:pt x="118" y="46"/>
                    <a:pt x="114" y="47"/>
                    <a:pt x="112" y="50"/>
                  </a:cubicBezTo>
                  <a:cubicBezTo>
                    <a:pt x="111" y="51"/>
                    <a:pt x="110" y="51"/>
                    <a:pt x="109" y="51"/>
                  </a:cubicBezTo>
                  <a:cubicBezTo>
                    <a:pt x="108" y="51"/>
                    <a:pt x="108" y="51"/>
                    <a:pt x="107" y="51"/>
                  </a:cubicBezTo>
                  <a:cubicBezTo>
                    <a:pt x="106" y="50"/>
                    <a:pt x="105" y="50"/>
                    <a:pt x="103" y="50"/>
                  </a:cubicBezTo>
                  <a:cubicBezTo>
                    <a:pt x="103" y="50"/>
                    <a:pt x="100" y="50"/>
                    <a:pt x="100" y="50"/>
                  </a:cubicBezTo>
                  <a:cubicBezTo>
                    <a:pt x="100" y="50"/>
                    <a:pt x="96" y="50"/>
                    <a:pt x="96" y="50"/>
                  </a:cubicBezTo>
                  <a:cubicBezTo>
                    <a:pt x="95" y="50"/>
                    <a:pt x="94" y="50"/>
                    <a:pt x="93" y="51"/>
                  </a:cubicBezTo>
                  <a:cubicBezTo>
                    <a:pt x="92" y="51"/>
                    <a:pt x="92" y="51"/>
                    <a:pt x="91" y="51"/>
                  </a:cubicBezTo>
                  <a:cubicBezTo>
                    <a:pt x="90" y="51"/>
                    <a:pt x="89" y="50"/>
                    <a:pt x="88" y="50"/>
                  </a:cubicBezTo>
                  <a:cubicBezTo>
                    <a:pt x="87" y="49"/>
                    <a:pt x="86" y="48"/>
                    <a:pt x="85" y="46"/>
                  </a:cubicBezTo>
                  <a:cubicBezTo>
                    <a:pt x="85" y="45"/>
                    <a:pt x="84" y="44"/>
                    <a:pt x="83" y="43"/>
                  </a:cubicBezTo>
                  <a:cubicBezTo>
                    <a:pt x="82" y="42"/>
                    <a:pt x="80" y="41"/>
                    <a:pt x="79" y="40"/>
                  </a:cubicBezTo>
                  <a:cubicBezTo>
                    <a:pt x="77" y="39"/>
                    <a:pt x="76" y="38"/>
                    <a:pt x="75" y="37"/>
                  </a:cubicBezTo>
                  <a:cubicBezTo>
                    <a:pt x="74" y="36"/>
                    <a:pt x="73" y="34"/>
                    <a:pt x="72" y="33"/>
                  </a:cubicBezTo>
                  <a:cubicBezTo>
                    <a:pt x="72" y="31"/>
                    <a:pt x="71" y="30"/>
                    <a:pt x="70" y="29"/>
                  </a:cubicBezTo>
                  <a:cubicBezTo>
                    <a:pt x="69" y="26"/>
                    <a:pt x="67" y="24"/>
                    <a:pt x="65" y="22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58" y="23"/>
                    <a:pt x="56" y="26"/>
                    <a:pt x="54" y="29"/>
                  </a:cubicBezTo>
                  <a:cubicBezTo>
                    <a:pt x="53" y="31"/>
                    <a:pt x="52" y="33"/>
                    <a:pt x="50" y="35"/>
                  </a:cubicBezTo>
                  <a:cubicBezTo>
                    <a:pt x="50" y="36"/>
                    <a:pt x="49" y="37"/>
                    <a:pt x="48" y="38"/>
                  </a:cubicBezTo>
                  <a:cubicBezTo>
                    <a:pt x="45" y="43"/>
                    <a:pt x="43" y="46"/>
                    <a:pt x="46" y="53"/>
                  </a:cubicBezTo>
                  <a:cubicBezTo>
                    <a:pt x="47" y="54"/>
                    <a:pt x="47" y="55"/>
                    <a:pt x="48" y="57"/>
                  </a:cubicBezTo>
                  <a:cubicBezTo>
                    <a:pt x="48" y="58"/>
                    <a:pt x="49" y="60"/>
                    <a:pt x="50" y="61"/>
                  </a:cubicBezTo>
                  <a:cubicBezTo>
                    <a:pt x="50" y="62"/>
                    <a:pt x="51" y="63"/>
                    <a:pt x="52" y="64"/>
                  </a:cubicBezTo>
                  <a:cubicBezTo>
                    <a:pt x="53" y="65"/>
                    <a:pt x="53" y="65"/>
                    <a:pt x="54" y="66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4" y="69"/>
                    <a:pt x="55" y="70"/>
                    <a:pt x="56" y="70"/>
                  </a:cubicBezTo>
                  <a:cubicBezTo>
                    <a:pt x="57" y="71"/>
                    <a:pt x="58" y="71"/>
                    <a:pt x="59" y="71"/>
                  </a:cubicBezTo>
                  <a:cubicBezTo>
                    <a:pt x="59" y="71"/>
                    <a:pt x="60" y="71"/>
                    <a:pt x="60" y="70"/>
                  </a:cubicBezTo>
                  <a:cubicBezTo>
                    <a:pt x="60" y="73"/>
                    <a:pt x="61" y="80"/>
                    <a:pt x="65" y="81"/>
                  </a:cubicBezTo>
                  <a:cubicBezTo>
                    <a:pt x="65" y="85"/>
                    <a:pt x="68" y="86"/>
                    <a:pt x="71" y="88"/>
                  </a:cubicBezTo>
                  <a:cubicBezTo>
                    <a:pt x="72" y="89"/>
                    <a:pt x="74" y="90"/>
                    <a:pt x="75" y="91"/>
                  </a:cubicBezTo>
                  <a:cubicBezTo>
                    <a:pt x="77" y="93"/>
                    <a:pt x="78" y="94"/>
                    <a:pt x="80" y="96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174" y="134"/>
                    <a:pt x="174" y="134"/>
                    <a:pt x="174" y="134"/>
                  </a:cubicBezTo>
                  <a:cubicBezTo>
                    <a:pt x="201" y="132"/>
                    <a:pt x="201" y="132"/>
                    <a:pt x="201" y="132"/>
                  </a:cubicBezTo>
                  <a:cubicBezTo>
                    <a:pt x="116" y="234"/>
                    <a:pt x="116" y="234"/>
                    <a:pt x="116" y="234"/>
                  </a:cubicBezTo>
                  <a:cubicBezTo>
                    <a:pt x="84" y="235"/>
                    <a:pt x="84" y="235"/>
                    <a:pt x="84" y="235"/>
                  </a:cubicBezTo>
                  <a:cubicBezTo>
                    <a:pt x="84" y="234"/>
                    <a:pt x="83" y="234"/>
                    <a:pt x="83" y="234"/>
                  </a:cubicBezTo>
                  <a:cubicBezTo>
                    <a:pt x="82" y="234"/>
                    <a:pt x="79" y="235"/>
                    <a:pt x="72" y="238"/>
                  </a:cubicBezTo>
                  <a:cubicBezTo>
                    <a:pt x="71" y="239"/>
                    <a:pt x="70" y="239"/>
                    <a:pt x="69" y="240"/>
                  </a:cubicBezTo>
                  <a:cubicBezTo>
                    <a:pt x="65" y="241"/>
                    <a:pt x="61" y="244"/>
                    <a:pt x="58" y="246"/>
                  </a:cubicBezTo>
                  <a:cubicBezTo>
                    <a:pt x="57" y="248"/>
                    <a:pt x="56" y="249"/>
                    <a:pt x="55" y="251"/>
                  </a:cubicBezTo>
                  <a:cubicBezTo>
                    <a:pt x="54" y="253"/>
                    <a:pt x="53" y="255"/>
                    <a:pt x="51" y="256"/>
                  </a:cubicBezTo>
                  <a:cubicBezTo>
                    <a:pt x="48" y="258"/>
                    <a:pt x="44" y="258"/>
                    <a:pt x="41" y="258"/>
                  </a:cubicBezTo>
                  <a:cubicBezTo>
                    <a:pt x="38" y="258"/>
                    <a:pt x="36" y="259"/>
                    <a:pt x="34" y="259"/>
                  </a:cubicBezTo>
                  <a:cubicBezTo>
                    <a:pt x="31" y="260"/>
                    <a:pt x="30" y="261"/>
                    <a:pt x="28" y="262"/>
                  </a:cubicBezTo>
                  <a:cubicBezTo>
                    <a:pt x="27" y="263"/>
                    <a:pt x="27" y="263"/>
                    <a:pt x="26" y="264"/>
                  </a:cubicBezTo>
                  <a:cubicBezTo>
                    <a:pt x="26" y="264"/>
                    <a:pt x="26" y="264"/>
                    <a:pt x="26" y="264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0" y="424"/>
                    <a:pt x="0" y="424"/>
                    <a:pt x="0" y="424"/>
                  </a:cubicBezTo>
                  <a:cubicBezTo>
                    <a:pt x="19" y="451"/>
                    <a:pt x="19" y="451"/>
                    <a:pt x="19" y="451"/>
                  </a:cubicBezTo>
                  <a:cubicBezTo>
                    <a:pt x="21" y="448"/>
                    <a:pt x="21" y="448"/>
                    <a:pt x="21" y="448"/>
                  </a:cubicBezTo>
                  <a:cubicBezTo>
                    <a:pt x="21" y="447"/>
                    <a:pt x="22" y="446"/>
                    <a:pt x="23" y="444"/>
                  </a:cubicBezTo>
                  <a:cubicBezTo>
                    <a:pt x="24" y="442"/>
                    <a:pt x="24" y="442"/>
                    <a:pt x="24" y="442"/>
                  </a:cubicBezTo>
                  <a:cubicBezTo>
                    <a:pt x="25" y="441"/>
                    <a:pt x="26" y="440"/>
                    <a:pt x="26" y="439"/>
                  </a:cubicBezTo>
                  <a:cubicBezTo>
                    <a:pt x="27" y="437"/>
                    <a:pt x="28" y="436"/>
                    <a:pt x="29" y="435"/>
                  </a:cubicBezTo>
                  <a:cubicBezTo>
                    <a:pt x="30" y="433"/>
                    <a:pt x="31" y="432"/>
                    <a:pt x="31" y="430"/>
                  </a:cubicBezTo>
                  <a:cubicBezTo>
                    <a:pt x="31" y="429"/>
                    <a:pt x="31" y="429"/>
                    <a:pt x="32" y="428"/>
                  </a:cubicBezTo>
                  <a:cubicBezTo>
                    <a:pt x="35" y="425"/>
                    <a:pt x="37" y="422"/>
                    <a:pt x="39" y="419"/>
                  </a:cubicBezTo>
                  <a:cubicBezTo>
                    <a:pt x="41" y="416"/>
                    <a:pt x="43" y="414"/>
                    <a:pt x="45" y="411"/>
                  </a:cubicBezTo>
                  <a:cubicBezTo>
                    <a:pt x="49" y="406"/>
                    <a:pt x="54" y="401"/>
                    <a:pt x="58" y="395"/>
                  </a:cubicBezTo>
                  <a:cubicBezTo>
                    <a:pt x="60" y="392"/>
                    <a:pt x="62" y="389"/>
                    <a:pt x="65" y="387"/>
                  </a:cubicBezTo>
                  <a:cubicBezTo>
                    <a:pt x="69" y="384"/>
                    <a:pt x="72" y="380"/>
                    <a:pt x="75" y="376"/>
                  </a:cubicBezTo>
                  <a:cubicBezTo>
                    <a:pt x="77" y="374"/>
                    <a:pt x="79" y="372"/>
                    <a:pt x="81" y="369"/>
                  </a:cubicBezTo>
                  <a:cubicBezTo>
                    <a:pt x="84" y="367"/>
                    <a:pt x="86" y="365"/>
                    <a:pt x="88" y="363"/>
                  </a:cubicBezTo>
                  <a:cubicBezTo>
                    <a:pt x="90" y="361"/>
                    <a:pt x="91" y="360"/>
                    <a:pt x="93" y="358"/>
                  </a:cubicBezTo>
                  <a:cubicBezTo>
                    <a:pt x="94" y="357"/>
                    <a:pt x="95" y="356"/>
                    <a:pt x="96" y="356"/>
                  </a:cubicBezTo>
                  <a:cubicBezTo>
                    <a:pt x="97" y="355"/>
                    <a:pt x="98" y="354"/>
                    <a:pt x="99" y="353"/>
                  </a:cubicBezTo>
                  <a:cubicBezTo>
                    <a:pt x="100" y="352"/>
                    <a:pt x="102" y="350"/>
                    <a:pt x="103" y="349"/>
                  </a:cubicBezTo>
                  <a:cubicBezTo>
                    <a:pt x="108" y="345"/>
                    <a:pt x="112" y="342"/>
                    <a:pt x="117" y="338"/>
                  </a:cubicBezTo>
                  <a:cubicBezTo>
                    <a:pt x="119" y="337"/>
                    <a:pt x="121" y="335"/>
                    <a:pt x="123" y="334"/>
                  </a:cubicBezTo>
                  <a:cubicBezTo>
                    <a:pt x="126" y="332"/>
                    <a:pt x="128" y="331"/>
                    <a:pt x="131" y="328"/>
                  </a:cubicBezTo>
                  <a:cubicBezTo>
                    <a:pt x="132" y="327"/>
                    <a:pt x="132" y="327"/>
                    <a:pt x="132" y="327"/>
                  </a:cubicBezTo>
                  <a:cubicBezTo>
                    <a:pt x="135" y="326"/>
                    <a:pt x="137" y="324"/>
                    <a:pt x="139" y="323"/>
                  </a:cubicBezTo>
                  <a:cubicBezTo>
                    <a:pt x="142" y="321"/>
                    <a:pt x="145" y="320"/>
                    <a:pt x="147" y="317"/>
                  </a:cubicBezTo>
                  <a:cubicBezTo>
                    <a:pt x="149" y="316"/>
                    <a:pt x="150" y="314"/>
                    <a:pt x="152" y="313"/>
                  </a:cubicBezTo>
                  <a:cubicBezTo>
                    <a:pt x="153" y="311"/>
                    <a:pt x="154" y="310"/>
                    <a:pt x="155" y="309"/>
                  </a:cubicBezTo>
                  <a:cubicBezTo>
                    <a:pt x="156" y="307"/>
                    <a:pt x="157" y="306"/>
                    <a:pt x="158" y="304"/>
                  </a:cubicBezTo>
                  <a:cubicBezTo>
                    <a:pt x="160" y="303"/>
                    <a:pt x="161" y="302"/>
                    <a:pt x="162" y="300"/>
                  </a:cubicBezTo>
                  <a:cubicBezTo>
                    <a:pt x="164" y="299"/>
                    <a:pt x="165" y="298"/>
                    <a:pt x="166" y="296"/>
                  </a:cubicBezTo>
                  <a:cubicBezTo>
                    <a:pt x="168" y="295"/>
                    <a:pt x="170" y="292"/>
                    <a:pt x="171" y="290"/>
                  </a:cubicBezTo>
                  <a:cubicBezTo>
                    <a:pt x="172" y="289"/>
                    <a:pt x="173" y="288"/>
                    <a:pt x="174" y="287"/>
                  </a:cubicBezTo>
                  <a:cubicBezTo>
                    <a:pt x="174" y="286"/>
                    <a:pt x="175" y="286"/>
                    <a:pt x="175" y="285"/>
                  </a:cubicBezTo>
                  <a:cubicBezTo>
                    <a:pt x="176" y="284"/>
                    <a:pt x="177" y="283"/>
                    <a:pt x="177" y="282"/>
                  </a:cubicBezTo>
                  <a:cubicBezTo>
                    <a:pt x="179" y="281"/>
                    <a:pt x="181" y="279"/>
                    <a:pt x="183" y="277"/>
                  </a:cubicBezTo>
                  <a:cubicBezTo>
                    <a:pt x="185" y="276"/>
                    <a:pt x="186" y="274"/>
                    <a:pt x="187" y="272"/>
                  </a:cubicBezTo>
                  <a:cubicBezTo>
                    <a:pt x="188" y="272"/>
                    <a:pt x="188" y="271"/>
                    <a:pt x="189" y="270"/>
                  </a:cubicBezTo>
                  <a:cubicBezTo>
                    <a:pt x="190" y="269"/>
                    <a:pt x="191" y="268"/>
                    <a:pt x="192" y="267"/>
                  </a:cubicBezTo>
                  <a:cubicBezTo>
                    <a:pt x="193" y="266"/>
                    <a:pt x="193" y="266"/>
                    <a:pt x="193" y="266"/>
                  </a:cubicBezTo>
                  <a:cubicBezTo>
                    <a:pt x="197" y="260"/>
                    <a:pt x="202" y="253"/>
                    <a:pt x="206" y="245"/>
                  </a:cubicBezTo>
                  <a:cubicBezTo>
                    <a:pt x="208" y="243"/>
                    <a:pt x="209" y="240"/>
                    <a:pt x="211" y="237"/>
                  </a:cubicBezTo>
                  <a:cubicBezTo>
                    <a:pt x="211" y="236"/>
                    <a:pt x="212" y="235"/>
                    <a:pt x="213" y="233"/>
                  </a:cubicBezTo>
                  <a:cubicBezTo>
                    <a:pt x="213" y="232"/>
                    <a:pt x="214" y="232"/>
                    <a:pt x="214" y="231"/>
                  </a:cubicBezTo>
                  <a:cubicBezTo>
                    <a:pt x="215" y="229"/>
                    <a:pt x="216" y="228"/>
                    <a:pt x="217" y="226"/>
                  </a:cubicBezTo>
                  <a:cubicBezTo>
                    <a:pt x="217" y="225"/>
                    <a:pt x="217" y="224"/>
                    <a:pt x="218" y="224"/>
                  </a:cubicBezTo>
                  <a:cubicBezTo>
                    <a:pt x="218" y="222"/>
                    <a:pt x="218" y="221"/>
                    <a:pt x="219" y="220"/>
                  </a:cubicBezTo>
                  <a:cubicBezTo>
                    <a:pt x="220" y="219"/>
                    <a:pt x="220" y="218"/>
                    <a:pt x="221" y="217"/>
                  </a:cubicBezTo>
                  <a:cubicBezTo>
                    <a:pt x="222" y="215"/>
                    <a:pt x="223" y="214"/>
                    <a:pt x="224" y="212"/>
                  </a:cubicBezTo>
                  <a:cubicBezTo>
                    <a:pt x="224" y="211"/>
                    <a:pt x="224" y="211"/>
                    <a:pt x="224" y="211"/>
                  </a:cubicBezTo>
                  <a:cubicBezTo>
                    <a:pt x="225" y="209"/>
                    <a:pt x="226" y="207"/>
                    <a:pt x="228" y="205"/>
                  </a:cubicBezTo>
                  <a:cubicBezTo>
                    <a:pt x="228" y="204"/>
                    <a:pt x="229" y="204"/>
                    <a:pt x="229" y="203"/>
                  </a:cubicBezTo>
                  <a:cubicBezTo>
                    <a:pt x="230" y="202"/>
                    <a:pt x="231" y="201"/>
                    <a:pt x="232" y="199"/>
                  </a:cubicBezTo>
                  <a:cubicBezTo>
                    <a:pt x="234" y="196"/>
                    <a:pt x="234" y="192"/>
                    <a:pt x="235" y="189"/>
                  </a:cubicBezTo>
                  <a:cubicBezTo>
                    <a:pt x="235" y="187"/>
                    <a:pt x="235" y="185"/>
                    <a:pt x="236" y="182"/>
                  </a:cubicBezTo>
                  <a:cubicBezTo>
                    <a:pt x="237" y="179"/>
                    <a:pt x="239" y="175"/>
                    <a:pt x="241" y="171"/>
                  </a:cubicBezTo>
                  <a:cubicBezTo>
                    <a:pt x="242" y="169"/>
                    <a:pt x="244" y="166"/>
                    <a:pt x="245" y="163"/>
                  </a:cubicBezTo>
                  <a:cubicBezTo>
                    <a:pt x="245" y="162"/>
                    <a:pt x="246" y="161"/>
                    <a:pt x="246" y="160"/>
                  </a:cubicBezTo>
                  <a:cubicBezTo>
                    <a:pt x="247" y="159"/>
                    <a:pt x="248" y="158"/>
                    <a:pt x="249" y="157"/>
                  </a:cubicBezTo>
                  <a:cubicBezTo>
                    <a:pt x="249" y="156"/>
                    <a:pt x="250" y="154"/>
                    <a:pt x="251" y="153"/>
                  </a:cubicBezTo>
                  <a:cubicBezTo>
                    <a:pt x="252" y="151"/>
                    <a:pt x="253" y="149"/>
                    <a:pt x="253" y="147"/>
                  </a:cubicBezTo>
                  <a:cubicBezTo>
                    <a:pt x="253" y="146"/>
                    <a:pt x="254" y="146"/>
                    <a:pt x="254" y="145"/>
                  </a:cubicBezTo>
                  <a:cubicBezTo>
                    <a:pt x="254" y="143"/>
                    <a:pt x="254" y="142"/>
                    <a:pt x="255" y="140"/>
                  </a:cubicBezTo>
                  <a:cubicBezTo>
                    <a:pt x="255" y="139"/>
                    <a:pt x="255" y="138"/>
                    <a:pt x="255" y="137"/>
                  </a:cubicBezTo>
                  <a:cubicBezTo>
                    <a:pt x="256" y="136"/>
                    <a:pt x="257" y="135"/>
                    <a:pt x="258" y="134"/>
                  </a:cubicBezTo>
                  <a:cubicBezTo>
                    <a:pt x="258" y="133"/>
                    <a:pt x="259" y="133"/>
                    <a:pt x="259" y="132"/>
                  </a:cubicBezTo>
                  <a:cubicBezTo>
                    <a:pt x="261" y="131"/>
                    <a:pt x="262" y="128"/>
                    <a:pt x="263" y="126"/>
                  </a:cubicBezTo>
                  <a:cubicBezTo>
                    <a:pt x="263" y="125"/>
                    <a:pt x="263" y="125"/>
                    <a:pt x="264" y="124"/>
                  </a:cubicBezTo>
                  <a:cubicBezTo>
                    <a:pt x="264" y="123"/>
                    <a:pt x="265" y="122"/>
                    <a:pt x="266" y="120"/>
                  </a:cubicBezTo>
                  <a:cubicBezTo>
                    <a:pt x="266" y="119"/>
                    <a:pt x="267" y="118"/>
                    <a:pt x="268" y="116"/>
                  </a:cubicBezTo>
                  <a:cubicBezTo>
                    <a:pt x="268" y="115"/>
                    <a:pt x="269" y="113"/>
                    <a:pt x="269" y="112"/>
                  </a:cubicBezTo>
                  <a:cubicBezTo>
                    <a:pt x="271" y="108"/>
                    <a:pt x="272" y="105"/>
                    <a:pt x="274" y="102"/>
                  </a:cubicBezTo>
                  <a:cubicBezTo>
                    <a:pt x="274" y="102"/>
                    <a:pt x="274" y="102"/>
                    <a:pt x="275" y="101"/>
                  </a:cubicBezTo>
                  <a:cubicBezTo>
                    <a:pt x="275" y="101"/>
                    <a:pt x="276" y="100"/>
                    <a:pt x="277" y="99"/>
                  </a:cubicBezTo>
                  <a:cubicBezTo>
                    <a:pt x="277" y="98"/>
                    <a:pt x="277" y="97"/>
                    <a:pt x="277" y="96"/>
                  </a:cubicBezTo>
                  <a:cubicBezTo>
                    <a:pt x="277" y="96"/>
                    <a:pt x="277" y="95"/>
                    <a:pt x="277" y="95"/>
                  </a:cubicBezTo>
                  <a:cubicBezTo>
                    <a:pt x="278" y="94"/>
                    <a:pt x="278" y="94"/>
                    <a:pt x="279" y="93"/>
                  </a:cubicBezTo>
                  <a:cubicBezTo>
                    <a:pt x="280" y="92"/>
                    <a:pt x="281" y="91"/>
                    <a:pt x="281" y="89"/>
                  </a:cubicBezTo>
                  <a:cubicBezTo>
                    <a:pt x="282" y="87"/>
                    <a:pt x="282" y="85"/>
                    <a:pt x="282" y="83"/>
                  </a:cubicBezTo>
                  <a:cubicBezTo>
                    <a:pt x="282" y="82"/>
                    <a:pt x="282" y="82"/>
                    <a:pt x="282" y="82"/>
                  </a:cubicBezTo>
                  <a:cubicBezTo>
                    <a:pt x="282" y="79"/>
                    <a:pt x="282" y="76"/>
                    <a:pt x="283" y="74"/>
                  </a:cubicBezTo>
                  <a:cubicBezTo>
                    <a:pt x="283" y="71"/>
                    <a:pt x="284" y="69"/>
                    <a:pt x="284" y="66"/>
                  </a:cubicBezTo>
                  <a:cubicBezTo>
                    <a:pt x="284" y="65"/>
                    <a:pt x="284" y="64"/>
                    <a:pt x="284" y="63"/>
                  </a:cubicBezTo>
                  <a:cubicBezTo>
                    <a:pt x="284" y="61"/>
                    <a:pt x="284" y="60"/>
                    <a:pt x="284" y="58"/>
                  </a:cubicBezTo>
                  <a:cubicBezTo>
                    <a:pt x="285" y="57"/>
                    <a:pt x="285" y="56"/>
                    <a:pt x="287" y="56"/>
                  </a:cubicBezTo>
                  <a:cubicBezTo>
                    <a:pt x="288" y="56"/>
                    <a:pt x="288" y="56"/>
                    <a:pt x="289" y="56"/>
                  </a:cubicBezTo>
                  <a:cubicBezTo>
                    <a:pt x="289" y="56"/>
                    <a:pt x="290" y="56"/>
                    <a:pt x="290" y="56"/>
                  </a:cubicBezTo>
                  <a:cubicBezTo>
                    <a:pt x="290" y="54"/>
                    <a:pt x="290" y="54"/>
                    <a:pt x="290" y="54"/>
                  </a:cubicBezTo>
                  <a:cubicBezTo>
                    <a:pt x="291" y="57"/>
                    <a:pt x="291" y="57"/>
                    <a:pt x="291" y="57"/>
                  </a:cubicBezTo>
                  <a:cubicBezTo>
                    <a:pt x="291" y="57"/>
                    <a:pt x="292" y="57"/>
                    <a:pt x="293" y="58"/>
                  </a:cubicBezTo>
                  <a:cubicBezTo>
                    <a:pt x="293" y="58"/>
                    <a:pt x="294" y="58"/>
                    <a:pt x="294" y="58"/>
                  </a:cubicBezTo>
                  <a:cubicBezTo>
                    <a:pt x="295" y="58"/>
                    <a:pt x="296" y="58"/>
                    <a:pt x="297" y="57"/>
                  </a:cubicBezTo>
                  <a:cubicBezTo>
                    <a:pt x="298" y="56"/>
                    <a:pt x="299" y="55"/>
                    <a:pt x="299" y="53"/>
                  </a:cubicBezTo>
                  <a:cubicBezTo>
                    <a:pt x="298" y="50"/>
                    <a:pt x="297" y="49"/>
                    <a:pt x="294" y="49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5" name="Freeform 68"/>
            <p:cNvSpPr>
              <a:spLocks noEditPoints="1"/>
            </p:cNvSpPr>
            <p:nvPr/>
          </p:nvSpPr>
          <p:spPr bwMode="auto">
            <a:xfrm>
              <a:off x="9070214" y="5389228"/>
              <a:ext cx="1263337" cy="1043788"/>
            </a:xfrm>
            <a:custGeom>
              <a:avLst/>
              <a:gdLst>
                <a:gd name="T0" fmla="*/ 445 w 468"/>
                <a:gd name="T1" fmla="*/ 157 h 420"/>
                <a:gd name="T2" fmla="*/ 426 w 468"/>
                <a:gd name="T3" fmla="*/ 170 h 420"/>
                <a:gd name="T4" fmla="*/ 416 w 468"/>
                <a:gd name="T5" fmla="*/ 157 h 420"/>
                <a:gd name="T6" fmla="*/ 418 w 468"/>
                <a:gd name="T7" fmla="*/ 131 h 420"/>
                <a:gd name="T8" fmla="*/ 443 w 468"/>
                <a:gd name="T9" fmla="*/ 126 h 420"/>
                <a:gd name="T10" fmla="*/ 447 w 468"/>
                <a:gd name="T11" fmla="*/ 80 h 420"/>
                <a:gd name="T12" fmla="*/ 437 w 468"/>
                <a:gd name="T13" fmla="*/ 47 h 420"/>
                <a:gd name="T14" fmla="*/ 429 w 468"/>
                <a:gd name="T15" fmla="*/ 11 h 420"/>
                <a:gd name="T16" fmla="*/ 403 w 468"/>
                <a:gd name="T17" fmla="*/ 8 h 420"/>
                <a:gd name="T18" fmla="*/ 374 w 468"/>
                <a:gd name="T19" fmla="*/ 1 h 420"/>
                <a:gd name="T20" fmla="*/ 362 w 468"/>
                <a:gd name="T21" fmla="*/ 7 h 420"/>
                <a:gd name="T22" fmla="*/ 349 w 468"/>
                <a:gd name="T23" fmla="*/ 15 h 420"/>
                <a:gd name="T24" fmla="*/ 327 w 468"/>
                <a:gd name="T25" fmla="*/ 34 h 420"/>
                <a:gd name="T26" fmla="*/ 297 w 468"/>
                <a:gd name="T27" fmla="*/ 74 h 420"/>
                <a:gd name="T28" fmla="*/ 267 w 468"/>
                <a:gd name="T29" fmla="*/ 107 h 420"/>
                <a:gd name="T30" fmla="*/ 250 w 468"/>
                <a:gd name="T31" fmla="*/ 119 h 420"/>
                <a:gd name="T32" fmla="*/ 223 w 468"/>
                <a:gd name="T33" fmla="*/ 115 h 420"/>
                <a:gd name="T34" fmla="*/ 194 w 468"/>
                <a:gd name="T35" fmla="*/ 103 h 420"/>
                <a:gd name="T36" fmla="*/ 170 w 468"/>
                <a:gd name="T37" fmla="*/ 139 h 420"/>
                <a:gd name="T38" fmla="*/ 154 w 468"/>
                <a:gd name="T39" fmla="*/ 152 h 420"/>
                <a:gd name="T40" fmla="*/ 142 w 468"/>
                <a:gd name="T41" fmla="*/ 155 h 420"/>
                <a:gd name="T42" fmla="*/ 125 w 468"/>
                <a:gd name="T43" fmla="*/ 155 h 420"/>
                <a:gd name="T44" fmla="*/ 124 w 468"/>
                <a:gd name="T45" fmla="*/ 110 h 420"/>
                <a:gd name="T46" fmla="*/ 89 w 468"/>
                <a:gd name="T47" fmla="*/ 215 h 420"/>
                <a:gd name="T48" fmla="*/ 78 w 468"/>
                <a:gd name="T49" fmla="*/ 225 h 420"/>
                <a:gd name="T50" fmla="*/ 50 w 468"/>
                <a:gd name="T51" fmla="*/ 224 h 420"/>
                <a:gd name="T52" fmla="*/ 32 w 468"/>
                <a:gd name="T53" fmla="*/ 206 h 420"/>
                <a:gd name="T54" fmla="*/ 13 w 468"/>
                <a:gd name="T55" fmla="*/ 205 h 420"/>
                <a:gd name="T56" fmla="*/ 11 w 468"/>
                <a:gd name="T57" fmla="*/ 228 h 420"/>
                <a:gd name="T58" fmla="*/ 28 w 468"/>
                <a:gd name="T59" fmla="*/ 275 h 420"/>
                <a:gd name="T60" fmla="*/ 45 w 468"/>
                <a:gd name="T61" fmla="*/ 308 h 420"/>
                <a:gd name="T62" fmla="*/ 52 w 468"/>
                <a:gd name="T63" fmla="*/ 342 h 420"/>
                <a:gd name="T64" fmla="*/ 44 w 468"/>
                <a:gd name="T65" fmla="*/ 363 h 420"/>
                <a:gd name="T66" fmla="*/ 52 w 468"/>
                <a:gd name="T67" fmla="*/ 399 h 420"/>
                <a:gd name="T68" fmla="*/ 62 w 468"/>
                <a:gd name="T69" fmla="*/ 395 h 420"/>
                <a:gd name="T70" fmla="*/ 73 w 468"/>
                <a:gd name="T71" fmla="*/ 406 h 420"/>
                <a:gd name="T72" fmla="*/ 81 w 468"/>
                <a:gd name="T73" fmla="*/ 413 h 420"/>
                <a:gd name="T74" fmla="*/ 101 w 468"/>
                <a:gd name="T75" fmla="*/ 419 h 420"/>
                <a:gd name="T76" fmla="*/ 125 w 468"/>
                <a:gd name="T77" fmla="*/ 405 h 420"/>
                <a:gd name="T78" fmla="*/ 140 w 468"/>
                <a:gd name="T79" fmla="*/ 405 h 420"/>
                <a:gd name="T80" fmla="*/ 153 w 468"/>
                <a:gd name="T81" fmla="*/ 402 h 420"/>
                <a:gd name="T82" fmla="*/ 171 w 468"/>
                <a:gd name="T83" fmla="*/ 393 h 420"/>
                <a:gd name="T84" fmla="*/ 195 w 468"/>
                <a:gd name="T85" fmla="*/ 393 h 420"/>
                <a:gd name="T86" fmla="*/ 225 w 468"/>
                <a:gd name="T87" fmla="*/ 399 h 420"/>
                <a:gd name="T88" fmla="*/ 250 w 468"/>
                <a:gd name="T89" fmla="*/ 393 h 420"/>
                <a:gd name="T90" fmla="*/ 266 w 468"/>
                <a:gd name="T91" fmla="*/ 383 h 420"/>
                <a:gd name="T92" fmla="*/ 305 w 468"/>
                <a:gd name="T93" fmla="*/ 371 h 420"/>
                <a:gd name="T94" fmla="*/ 338 w 468"/>
                <a:gd name="T95" fmla="*/ 345 h 420"/>
                <a:gd name="T96" fmla="*/ 357 w 468"/>
                <a:gd name="T97" fmla="*/ 326 h 420"/>
                <a:gd name="T98" fmla="*/ 403 w 468"/>
                <a:gd name="T99" fmla="*/ 272 h 420"/>
                <a:gd name="T100" fmla="*/ 416 w 468"/>
                <a:gd name="T101" fmla="*/ 249 h 420"/>
                <a:gd name="T102" fmla="*/ 441 w 468"/>
                <a:gd name="T103" fmla="*/ 224 h 420"/>
                <a:gd name="T104" fmla="*/ 458 w 468"/>
                <a:gd name="T105" fmla="*/ 201 h 420"/>
                <a:gd name="T106" fmla="*/ 468 w 468"/>
                <a:gd name="T107" fmla="*/ 161 h 420"/>
                <a:gd name="T108" fmla="*/ 323 w 468"/>
                <a:gd name="T109" fmla="*/ 280 h 420"/>
                <a:gd name="T110" fmla="*/ 307 w 468"/>
                <a:gd name="T111" fmla="*/ 262 h 420"/>
                <a:gd name="T112" fmla="*/ 311 w 468"/>
                <a:gd name="T113" fmla="*/ 241 h 420"/>
                <a:gd name="T114" fmla="*/ 364 w 468"/>
                <a:gd name="T115" fmla="*/ 233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68" h="420">
                  <a:moveTo>
                    <a:pt x="468" y="161"/>
                  </a:moveTo>
                  <a:cubicBezTo>
                    <a:pt x="468" y="160"/>
                    <a:pt x="468" y="160"/>
                    <a:pt x="468" y="160"/>
                  </a:cubicBezTo>
                  <a:cubicBezTo>
                    <a:pt x="467" y="159"/>
                    <a:pt x="467" y="159"/>
                    <a:pt x="467" y="159"/>
                  </a:cubicBezTo>
                  <a:cubicBezTo>
                    <a:pt x="463" y="158"/>
                    <a:pt x="460" y="158"/>
                    <a:pt x="457" y="157"/>
                  </a:cubicBezTo>
                  <a:cubicBezTo>
                    <a:pt x="454" y="157"/>
                    <a:pt x="451" y="156"/>
                    <a:pt x="447" y="155"/>
                  </a:cubicBezTo>
                  <a:cubicBezTo>
                    <a:pt x="446" y="155"/>
                    <a:pt x="446" y="155"/>
                    <a:pt x="446" y="155"/>
                  </a:cubicBezTo>
                  <a:cubicBezTo>
                    <a:pt x="445" y="157"/>
                    <a:pt x="445" y="157"/>
                    <a:pt x="445" y="157"/>
                  </a:cubicBezTo>
                  <a:cubicBezTo>
                    <a:pt x="445" y="158"/>
                    <a:pt x="444" y="160"/>
                    <a:pt x="444" y="162"/>
                  </a:cubicBezTo>
                  <a:cubicBezTo>
                    <a:pt x="443" y="166"/>
                    <a:pt x="443" y="170"/>
                    <a:pt x="441" y="172"/>
                  </a:cubicBezTo>
                  <a:cubicBezTo>
                    <a:pt x="440" y="172"/>
                    <a:pt x="439" y="173"/>
                    <a:pt x="438" y="173"/>
                  </a:cubicBezTo>
                  <a:cubicBezTo>
                    <a:pt x="436" y="173"/>
                    <a:pt x="434" y="172"/>
                    <a:pt x="432" y="171"/>
                  </a:cubicBezTo>
                  <a:cubicBezTo>
                    <a:pt x="430" y="171"/>
                    <a:pt x="429" y="170"/>
                    <a:pt x="428" y="170"/>
                  </a:cubicBezTo>
                  <a:cubicBezTo>
                    <a:pt x="427" y="170"/>
                    <a:pt x="427" y="170"/>
                    <a:pt x="427" y="170"/>
                  </a:cubicBezTo>
                  <a:cubicBezTo>
                    <a:pt x="426" y="170"/>
                    <a:pt x="426" y="170"/>
                    <a:pt x="426" y="170"/>
                  </a:cubicBezTo>
                  <a:cubicBezTo>
                    <a:pt x="425" y="170"/>
                    <a:pt x="425" y="170"/>
                    <a:pt x="425" y="170"/>
                  </a:cubicBezTo>
                  <a:cubicBezTo>
                    <a:pt x="425" y="170"/>
                    <a:pt x="424" y="170"/>
                    <a:pt x="424" y="170"/>
                  </a:cubicBezTo>
                  <a:cubicBezTo>
                    <a:pt x="423" y="170"/>
                    <a:pt x="423" y="170"/>
                    <a:pt x="422" y="170"/>
                  </a:cubicBezTo>
                  <a:cubicBezTo>
                    <a:pt x="421" y="169"/>
                    <a:pt x="420" y="169"/>
                    <a:pt x="420" y="168"/>
                  </a:cubicBezTo>
                  <a:cubicBezTo>
                    <a:pt x="420" y="167"/>
                    <a:pt x="420" y="167"/>
                    <a:pt x="420" y="167"/>
                  </a:cubicBezTo>
                  <a:cubicBezTo>
                    <a:pt x="420" y="167"/>
                    <a:pt x="420" y="167"/>
                    <a:pt x="420" y="167"/>
                  </a:cubicBezTo>
                  <a:cubicBezTo>
                    <a:pt x="416" y="163"/>
                    <a:pt x="416" y="162"/>
                    <a:pt x="416" y="157"/>
                  </a:cubicBezTo>
                  <a:cubicBezTo>
                    <a:pt x="416" y="156"/>
                    <a:pt x="416" y="156"/>
                    <a:pt x="416" y="156"/>
                  </a:cubicBezTo>
                  <a:cubicBezTo>
                    <a:pt x="414" y="155"/>
                    <a:pt x="414" y="155"/>
                    <a:pt x="414" y="155"/>
                  </a:cubicBezTo>
                  <a:cubicBezTo>
                    <a:pt x="413" y="155"/>
                    <a:pt x="411" y="154"/>
                    <a:pt x="411" y="154"/>
                  </a:cubicBezTo>
                  <a:cubicBezTo>
                    <a:pt x="410" y="153"/>
                    <a:pt x="410" y="152"/>
                    <a:pt x="410" y="150"/>
                  </a:cubicBezTo>
                  <a:cubicBezTo>
                    <a:pt x="409" y="149"/>
                    <a:pt x="409" y="149"/>
                    <a:pt x="409" y="149"/>
                  </a:cubicBezTo>
                  <a:cubicBezTo>
                    <a:pt x="409" y="144"/>
                    <a:pt x="412" y="140"/>
                    <a:pt x="415" y="136"/>
                  </a:cubicBezTo>
                  <a:cubicBezTo>
                    <a:pt x="416" y="134"/>
                    <a:pt x="417" y="132"/>
                    <a:pt x="418" y="131"/>
                  </a:cubicBezTo>
                  <a:cubicBezTo>
                    <a:pt x="420" y="127"/>
                    <a:pt x="422" y="124"/>
                    <a:pt x="425" y="122"/>
                  </a:cubicBezTo>
                  <a:cubicBezTo>
                    <a:pt x="427" y="120"/>
                    <a:pt x="428" y="120"/>
                    <a:pt x="429" y="120"/>
                  </a:cubicBezTo>
                  <a:cubicBezTo>
                    <a:pt x="430" y="120"/>
                    <a:pt x="430" y="120"/>
                    <a:pt x="431" y="121"/>
                  </a:cubicBezTo>
                  <a:cubicBezTo>
                    <a:pt x="432" y="122"/>
                    <a:pt x="432" y="123"/>
                    <a:pt x="433" y="123"/>
                  </a:cubicBezTo>
                  <a:cubicBezTo>
                    <a:pt x="435" y="125"/>
                    <a:pt x="437" y="126"/>
                    <a:pt x="440" y="127"/>
                  </a:cubicBezTo>
                  <a:cubicBezTo>
                    <a:pt x="443" y="128"/>
                    <a:pt x="443" y="128"/>
                    <a:pt x="443" y="128"/>
                  </a:cubicBezTo>
                  <a:cubicBezTo>
                    <a:pt x="443" y="126"/>
                    <a:pt x="443" y="126"/>
                    <a:pt x="443" y="126"/>
                  </a:cubicBezTo>
                  <a:cubicBezTo>
                    <a:pt x="443" y="125"/>
                    <a:pt x="444" y="123"/>
                    <a:pt x="444" y="122"/>
                  </a:cubicBezTo>
                  <a:cubicBezTo>
                    <a:pt x="445" y="121"/>
                    <a:pt x="445" y="119"/>
                    <a:pt x="445" y="117"/>
                  </a:cubicBezTo>
                  <a:cubicBezTo>
                    <a:pt x="445" y="115"/>
                    <a:pt x="445" y="113"/>
                    <a:pt x="445" y="110"/>
                  </a:cubicBezTo>
                  <a:cubicBezTo>
                    <a:pt x="445" y="108"/>
                    <a:pt x="445" y="106"/>
                    <a:pt x="446" y="104"/>
                  </a:cubicBezTo>
                  <a:cubicBezTo>
                    <a:pt x="446" y="101"/>
                    <a:pt x="446" y="97"/>
                    <a:pt x="446" y="93"/>
                  </a:cubicBezTo>
                  <a:cubicBezTo>
                    <a:pt x="446" y="92"/>
                    <a:pt x="446" y="92"/>
                    <a:pt x="446" y="92"/>
                  </a:cubicBezTo>
                  <a:cubicBezTo>
                    <a:pt x="447" y="88"/>
                    <a:pt x="447" y="84"/>
                    <a:pt x="447" y="80"/>
                  </a:cubicBezTo>
                  <a:cubicBezTo>
                    <a:pt x="447" y="77"/>
                    <a:pt x="446" y="75"/>
                    <a:pt x="446" y="73"/>
                  </a:cubicBezTo>
                  <a:cubicBezTo>
                    <a:pt x="445" y="72"/>
                    <a:pt x="444" y="70"/>
                    <a:pt x="444" y="69"/>
                  </a:cubicBezTo>
                  <a:cubicBezTo>
                    <a:pt x="444" y="68"/>
                    <a:pt x="444" y="66"/>
                    <a:pt x="444" y="65"/>
                  </a:cubicBezTo>
                  <a:cubicBezTo>
                    <a:pt x="444" y="64"/>
                    <a:pt x="444" y="63"/>
                    <a:pt x="444" y="63"/>
                  </a:cubicBezTo>
                  <a:cubicBezTo>
                    <a:pt x="444" y="61"/>
                    <a:pt x="444" y="60"/>
                    <a:pt x="443" y="59"/>
                  </a:cubicBezTo>
                  <a:cubicBezTo>
                    <a:pt x="442" y="58"/>
                    <a:pt x="442" y="58"/>
                    <a:pt x="442" y="57"/>
                  </a:cubicBezTo>
                  <a:cubicBezTo>
                    <a:pt x="440" y="55"/>
                    <a:pt x="439" y="51"/>
                    <a:pt x="437" y="47"/>
                  </a:cubicBezTo>
                  <a:cubicBezTo>
                    <a:pt x="436" y="45"/>
                    <a:pt x="436" y="43"/>
                    <a:pt x="436" y="41"/>
                  </a:cubicBezTo>
                  <a:cubicBezTo>
                    <a:pt x="436" y="39"/>
                    <a:pt x="436" y="37"/>
                    <a:pt x="436" y="35"/>
                  </a:cubicBezTo>
                  <a:cubicBezTo>
                    <a:pt x="435" y="33"/>
                    <a:pt x="435" y="31"/>
                    <a:pt x="434" y="30"/>
                  </a:cubicBezTo>
                  <a:cubicBezTo>
                    <a:pt x="434" y="29"/>
                    <a:pt x="434" y="29"/>
                    <a:pt x="434" y="29"/>
                  </a:cubicBezTo>
                  <a:cubicBezTo>
                    <a:pt x="433" y="27"/>
                    <a:pt x="433" y="25"/>
                    <a:pt x="432" y="23"/>
                  </a:cubicBezTo>
                  <a:cubicBezTo>
                    <a:pt x="432" y="22"/>
                    <a:pt x="432" y="20"/>
                    <a:pt x="431" y="19"/>
                  </a:cubicBezTo>
                  <a:cubicBezTo>
                    <a:pt x="431" y="16"/>
                    <a:pt x="430" y="13"/>
                    <a:pt x="429" y="11"/>
                  </a:cubicBezTo>
                  <a:cubicBezTo>
                    <a:pt x="429" y="10"/>
                    <a:pt x="429" y="10"/>
                    <a:pt x="429" y="10"/>
                  </a:cubicBezTo>
                  <a:cubicBezTo>
                    <a:pt x="427" y="9"/>
                    <a:pt x="427" y="9"/>
                    <a:pt x="427" y="9"/>
                  </a:cubicBezTo>
                  <a:cubicBezTo>
                    <a:pt x="424" y="8"/>
                    <a:pt x="422" y="6"/>
                    <a:pt x="419" y="6"/>
                  </a:cubicBezTo>
                  <a:cubicBezTo>
                    <a:pt x="418" y="6"/>
                    <a:pt x="418" y="5"/>
                    <a:pt x="417" y="5"/>
                  </a:cubicBezTo>
                  <a:cubicBezTo>
                    <a:pt x="414" y="5"/>
                    <a:pt x="412" y="6"/>
                    <a:pt x="410" y="7"/>
                  </a:cubicBezTo>
                  <a:cubicBezTo>
                    <a:pt x="409" y="7"/>
                    <a:pt x="408" y="7"/>
                    <a:pt x="407" y="7"/>
                  </a:cubicBezTo>
                  <a:cubicBezTo>
                    <a:pt x="406" y="8"/>
                    <a:pt x="404" y="8"/>
                    <a:pt x="403" y="8"/>
                  </a:cubicBezTo>
                  <a:cubicBezTo>
                    <a:pt x="401" y="8"/>
                    <a:pt x="400" y="8"/>
                    <a:pt x="398" y="7"/>
                  </a:cubicBezTo>
                  <a:cubicBezTo>
                    <a:pt x="396" y="7"/>
                    <a:pt x="395" y="6"/>
                    <a:pt x="393" y="5"/>
                  </a:cubicBezTo>
                  <a:cubicBezTo>
                    <a:pt x="392" y="4"/>
                    <a:pt x="391" y="3"/>
                    <a:pt x="389" y="3"/>
                  </a:cubicBezTo>
                  <a:cubicBezTo>
                    <a:pt x="387" y="3"/>
                    <a:pt x="386" y="3"/>
                    <a:pt x="385" y="3"/>
                  </a:cubicBezTo>
                  <a:cubicBezTo>
                    <a:pt x="381" y="3"/>
                    <a:pt x="381" y="3"/>
                    <a:pt x="381" y="3"/>
                  </a:cubicBezTo>
                  <a:cubicBezTo>
                    <a:pt x="380" y="3"/>
                    <a:pt x="378" y="3"/>
                    <a:pt x="377" y="2"/>
                  </a:cubicBezTo>
                  <a:cubicBezTo>
                    <a:pt x="376" y="2"/>
                    <a:pt x="375" y="2"/>
                    <a:pt x="374" y="1"/>
                  </a:cubicBezTo>
                  <a:cubicBezTo>
                    <a:pt x="372" y="0"/>
                    <a:pt x="371" y="0"/>
                    <a:pt x="370" y="0"/>
                  </a:cubicBezTo>
                  <a:cubicBezTo>
                    <a:pt x="369" y="0"/>
                    <a:pt x="369" y="0"/>
                    <a:pt x="368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7" y="1"/>
                    <a:pt x="367" y="1"/>
                    <a:pt x="367" y="1"/>
                  </a:cubicBezTo>
                  <a:cubicBezTo>
                    <a:pt x="367" y="2"/>
                    <a:pt x="366" y="2"/>
                    <a:pt x="365" y="3"/>
                  </a:cubicBezTo>
                  <a:cubicBezTo>
                    <a:pt x="365" y="3"/>
                    <a:pt x="365" y="3"/>
                    <a:pt x="364" y="4"/>
                  </a:cubicBezTo>
                  <a:cubicBezTo>
                    <a:pt x="363" y="5"/>
                    <a:pt x="363" y="6"/>
                    <a:pt x="362" y="7"/>
                  </a:cubicBezTo>
                  <a:cubicBezTo>
                    <a:pt x="362" y="8"/>
                    <a:pt x="362" y="8"/>
                    <a:pt x="362" y="8"/>
                  </a:cubicBezTo>
                  <a:cubicBezTo>
                    <a:pt x="361" y="9"/>
                    <a:pt x="361" y="10"/>
                    <a:pt x="360" y="10"/>
                  </a:cubicBezTo>
                  <a:cubicBezTo>
                    <a:pt x="359" y="11"/>
                    <a:pt x="359" y="11"/>
                    <a:pt x="359" y="11"/>
                  </a:cubicBezTo>
                  <a:cubicBezTo>
                    <a:pt x="358" y="11"/>
                    <a:pt x="357" y="12"/>
                    <a:pt x="357" y="13"/>
                  </a:cubicBezTo>
                  <a:cubicBezTo>
                    <a:pt x="356" y="13"/>
                    <a:pt x="356" y="14"/>
                    <a:pt x="355" y="14"/>
                  </a:cubicBezTo>
                  <a:cubicBezTo>
                    <a:pt x="354" y="15"/>
                    <a:pt x="353" y="15"/>
                    <a:pt x="352" y="15"/>
                  </a:cubicBezTo>
                  <a:cubicBezTo>
                    <a:pt x="351" y="15"/>
                    <a:pt x="350" y="15"/>
                    <a:pt x="349" y="15"/>
                  </a:cubicBezTo>
                  <a:cubicBezTo>
                    <a:pt x="349" y="15"/>
                    <a:pt x="348" y="15"/>
                    <a:pt x="347" y="15"/>
                  </a:cubicBezTo>
                  <a:cubicBezTo>
                    <a:pt x="346" y="15"/>
                    <a:pt x="345" y="15"/>
                    <a:pt x="345" y="15"/>
                  </a:cubicBezTo>
                  <a:cubicBezTo>
                    <a:pt x="342" y="16"/>
                    <a:pt x="340" y="19"/>
                    <a:pt x="339" y="21"/>
                  </a:cubicBezTo>
                  <a:cubicBezTo>
                    <a:pt x="338" y="22"/>
                    <a:pt x="338" y="23"/>
                    <a:pt x="337" y="23"/>
                  </a:cubicBezTo>
                  <a:cubicBezTo>
                    <a:pt x="336" y="25"/>
                    <a:pt x="334" y="26"/>
                    <a:pt x="333" y="28"/>
                  </a:cubicBezTo>
                  <a:cubicBezTo>
                    <a:pt x="332" y="29"/>
                    <a:pt x="332" y="30"/>
                    <a:pt x="331" y="31"/>
                  </a:cubicBezTo>
                  <a:cubicBezTo>
                    <a:pt x="330" y="32"/>
                    <a:pt x="328" y="33"/>
                    <a:pt x="327" y="34"/>
                  </a:cubicBezTo>
                  <a:cubicBezTo>
                    <a:pt x="326" y="35"/>
                    <a:pt x="324" y="36"/>
                    <a:pt x="323" y="38"/>
                  </a:cubicBezTo>
                  <a:cubicBezTo>
                    <a:pt x="321" y="40"/>
                    <a:pt x="318" y="42"/>
                    <a:pt x="315" y="44"/>
                  </a:cubicBezTo>
                  <a:cubicBezTo>
                    <a:pt x="312" y="46"/>
                    <a:pt x="310" y="47"/>
                    <a:pt x="307" y="50"/>
                  </a:cubicBezTo>
                  <a:cubicBezTo>
                    <a:pt x="303" y="54"/>
                    <a:pt x="302" y="61"/>
                    <a:pt x="301" y="67"/>
                  </a:cubicBezTo>
                  <a:cubicBezTo>
                    <a:pt x="301" y="68"/>
                    <a:pt x="301" y="68"/>
                    <a:pt x="301" y="68"/>
                  </a:cubicBezTo>
                  <a:cubicBezTo>
                    <a:pt x="300" y="71"/>
                    <a:pt x="300" y="72"/>
                    <a:pt x="298" y="74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94" y="76"/>
                    <a:pt x="291" y="78"/>
                    <a:pt x="289" y="81"/>
                  </a:cubicBezTo>
                  <a:cubicBezTo>
                    <a:pt x="287" y="82"/>
                    <a:pt x="285" y="83"/>
                    <a:pt x="283" y="83"/>
                  </a:cubicBezTo>
                  <a:cubicBezTo>
                    <a:pt x="283" y="83"/>
                    <a:pt x="282" y="83"/>
                    <a:pt x="281" y="83"/>
                  </a:cubicBezTo>
                  <a:cubicBezTo>
                    <a:pt x="278" y="84"/>
                    <a:pt x="275" y="84"/>
                    <a:pt x="273" y="87"/>
                  </a:cubicBezTo>
                  <a:cubicBezTo>
                    <a:pt x="272" y="90"/>
                    <a:pt x="272" y="92"/>
                    <a:pt x="271" y="94"/>
                  </a:cubicBezTo>
                  <a:cubicBezTo>
                    <a:pt x="270" y="97"/>
                    <a:pt x="270" y="99"/>
                    <a:pt x="269" y="101"/>
                  </a:cubicBezTo>
                  <a:cubicBezTo>
                    <a:pt x="268" y="103"/>
                    <a:pt x="267" y="105"/>
                    <a:pt x="267" y="107"/>
                  </a:cubicBezTo>
                  <a:cubicBezTo>
                    <a:pt x="266" y="109"/>
                    <a:pt x="265" y="112"/>
                    <a:pt x="263" y="114"/>
                  </a:cubicBezTo>
                  <a:cubicBezTo>
                    <a:pt x="263" y="115"/>
                    <a:pt x="263" y="115"/>
                    <a:pt x="263" y="115"/>
                  </a:cubicBezTo>
                  <a:cubicBezTo>
                    <a:pt x="261" y="117"/>
                    <a:pt x="260" y="119"/>
                    <a:pt x="258" y="120"/>
                  </a:cubicBezTo>
                  <a:cubicBezTo>
                    <a:pt x="257" y="120"/>
                    <a:pt x="257" y="120"/>
                    <a:pt x="256" y="120"/>
                  </a:cubicBezTo>
                  <a:cubicBezTo>
                    <a:pt x="255" y="120"/>
                    <a:pt x="254" y="120"/>
                    <a:pt x="253" y="120"/>
                  </a:cubicBezTo>
                  <a:cubicBezTo>
                    <a:pt x="252" y="119"/>
                    <a:pt x="252" y="119"/>
                    <a:pt x="251" y="119"/>
                  </a:cubicBezTo>
                  <a:cubicBezTo>
                    <a:pt x="251" y="119"/>
                    <a:pt x="250" y="119"/>
                    <a:pt x="250" y="119"/>
                  </a:cubicBezTo>
                  <a:cubicBezTo>
                    <a:pt x="248" y="119"/>
                    <a:pt x="247" y="119"/>
                    <a:pt x="245" y="120"/>
                  </a:cubicBezTo>
                  <a:cubicBezTo>
                    <a:pt x="244" y="121"/>
                    <a:pt x="243" y="122"/>
                    <a:pt x="241" y="122"/>
                  </a:cubicBezTo>
                  <a:cubicBezTo>
                    <a:pt x="241" y="122"/>
                    <a:pt x="241" y="122"/>
                    <a:pt x="240" y="122"/>
                  </a:cubicBezTo>
                  <a:cubicBezTo>
                    <a:pt x="239" y="121"/>
                    <a:pt x="239" y="121"/>
                    <a:pt x="239" y="121"/>
                  </a:cubicBezTo>
                  <a:cubicBezTo>
                    <a:pt x="235" y="121"/>
                    <a:pt x="231" y="121"/>
                    <a:pt x="229" y="118"/>
                  </a:cubicBezTo>
                  <a:cubicBezTo>
                    <a:pt x="227" y="116"/>
                    <a:pt x="226" y="115"/>
                    <a:pt x="224" y="115"/>
                  </a:cubicBezTo>
                  <a:cubicBezTo>
                    <a:pt x="223" y="115"/>
                    <a:pt x="223" y="115"/>
                    <a:pt x="223" y="115"/>
                  </a:cubicBezTo>
                  <a:cubicBezTo>
                    <a:pt x="223" y="115"/>
                    <a:pt x="222" y="115"/>
                    <a:pt x="222" y="115"/>
                  </a:cubicBezTo>
                  <a:cubicBezTo>
                    <a:pt x="221" y="115"/>
                    <a:pt x="221" y="115"/>
                    <a:pt x="221" y="115"/>
                  </a:cubicBezTo>
                  <a:cubicBezTo>
                    <a:pt x="221" y="115"/>
                    <a:pt x="220" y="115"/>
                    <a:pt x="219" y="115"/>
                  </a:cubicBezTo>
                  <a:cubicBezTo>
                    <a:pt x="218" y="115"/>
                    <a:pt x="218" y="115"/>
                    <a:pt x="217" y="115"/>
                  </a:cubicBezTo>
                  <a:cubicBezTo>
                    <a:pt x="213" y="114"/>
                    <a:pt x="209" y="110"/>
                    <a:pt x="207" y="107"/>
                  </a:cubicBezTo>
                  <a:cubicBezTo>
                    <a:pt x="204" y="104"/>
                    <a:pt x="201" y="103"/>
                    <a:pt x="198" y="103"/>
                  </a:cubicBezTo>
                  <a:cubicBezTo>
                    <a:pt x="197" y="103"/>
                    <a:pt x="195" y="103"/>
                    <a:pt x="194" y="103"/>
                  </a:cubicBezTo>
                  <a:cubicBezTo>
                    <a:pt x="191" y="104"/>
                    <a:pt x="187" y="106"/>
                    <a:pt x="186" y="114"/>
                  </a:cubicBezTo>
                  <a:cubicBezTo>
                    <a:pt x="186" y="115"/>
                    <a:pt x="186" y="115"/>
                    <a:pt x="186" y="115"/>
                  </a:cubicBezTo>
                  <a:cubicBezTo>
                    <a:pt x="185" y="118"/>
                    <a:pt x="185" y="121"/>
                    <a:pt x="183" y="124"/>
                  </a:cubicBezTo>
                  <a:cubicBezTo>
                    <a:pt x="183" y="126"/>
                    <a:pt x="182" y="127"/>
                    <a:pt x="181" y="128"/>
                  </a:cubicBezTo>
                  <a:cubicBezTo>
                    <a:pt x="180" y="129"/>
                    <a:pt x="179" y="131"/>
                    <a:pt x="178" y="132"/>
                  </a:cubicBezTo>
                  <a:cubicBezTo>
                    <a:pt x="177" y="134"/>
                    <a:pt x="176" y="136"/>
                    <a:pt x="174" y="137"/>
                  </a:cubicBezTo>
                  <a:cubicBezTo>
                    <a:pt x="173" y="138"/>
                    <a:pt x="172" y="139"/>
                    <a:pt x="170" y="139"/>
                  </a:cubicBezTo>
                  <a:cubicBezTo>
                    <a:pt x="169" y="140"/>
                    <a:pt x="169" y="140"/>
                    <a:pt x="168" y="140"/>
                  </a:cubicBezTo>
                  <a:cubicBezTo>
                    <a:pt x="166" y="141"/>
                    <a:pt x="166" y="143"/>
                    <a:pt x="165" y="145"/>
                  </a:cubicBezTo>
                  <a:cubicBezTo>
                    <a:pt x="165" y="145"/>
                    <a:pt x="165" y="146"/>
                    <a:pt x="165" y="146"/>
                  </a:cubicBezTo>
                  <a:cubicBezTo>
                    <a:pt x="164" y="148"/>
                    <a:pt x="162" y="149"/>
                    <a:pt x="161" y="150"/>
                  </a:cubicBezTo>
                  <a:cubicBezTo>
                    <a:pt x="160" y="150"/>
                    <a:pt x="159" y="150"/>
                    <a:pt x="159" y="150"/>
                  </a:cubicBezTo>
                  <a:cubicBezTo>
                    <a:pt x="158" y="150"/>
                    <a:pt x="158" y="150"/>
                    <a:pt x="158" y="150"/>
                  </a:cubicBezTo>
                  <a:cubicBezTo>
                    <a:pt x="156" y="150"/>
                    <a:pt x="155" y="150"/>
                    <a:pt x="154" y="152"/>
                  </a:cubicBezTo>
                  <a:cubicBezTo>
                    <a:pt x="154" y="152"/>
                    <a:pt x="154" y="153"/>
                    <a:pt x="154" y="154"/>
                  </a:cubicBezTo>
                  <a:cubicBezTo>
                    <a:pt x="153" y="155"/>
                    <a:pt x="153" y="156"/>
                    <a:pt x="151" y="156"/>
                  </a:cubicBezTo>
                  <a:cubicBezTo>
                    <a:pt x="151" y="156"/>
                    <a:pt x="151" y="156"/>
                    <a:pt x="150" y="156"/>
                  </a:cubicBezTo>
                  <a:cubicBezTo>
                    <a:pt x="150" y="156"/>
                    <a:pt x="149" y="156"/>
                    <a:pt x="148" y="156"/>
                  </a:cubicBezTo>
                  <a:cubicBezTo>
                    <a:pt x="147" y="155"/>
                    <a:pt x="146" y="155"/>
                    <a:pt x="145" y="155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4" y="155"/>
                    <a:pt x="143" y="155"/>
                    <a:pt x="142" y="155"/>
                  </a:cubicBezTo>
                  <a:cubicBezTo>
                    <a:pt x="141" y="156"/>
                    <a:pt x="141" y="156"/>
                    <a:pt x="140" y="156"/>
                  </a:cubicBezTo>
                  <a:cubicBezTo>
                    <a:pt x="139" y="156"/>
                    <a:pt x="139" y="156"/>
                    <a:pt x="138" y="156"/>
                  </a:cubicBezTo>
                  <a:cubicBezTo>
                    <a:pt x="137" y="155"/>
                    <a:pt x="136" y="155"/>
                    <a:pt x="135" y="155"/>
                  </a:cubicBezTo>
                  <a:cubicBezTo>
                    <a:pt x="134" y="154"/>
                    <a:pt x="133" y="154"/>
                    <a:pt x="131" y="154"/>
                  </a:cubicBezTo>
                  <a:cubicBezTo>
                    <a:pt x="130" y="154"/>
                    <a:pt x="129" y="154"/>
                    <a:pt x="127" y="155"/>
                  </a:cubicBezTo>
                  <a:cubicBezTo>
                    <a:pt x="127" y="155"/>
                    <a:pt x="126" y="156"/>
                    <a:pt x="126" y="156"/>
                  </a:cubicBezTo>
                  <a:cubicBezTo>
                    <a:pt x="125" y="156"/>
                    <a:pt x="125" y="155"/>
                    <a:pt x="125" y="155"/>
                  </a:cubicBezTo>
                  <a:cubicBezTo>
                    <a:pt x="125" y="155"/>
                    <a:pt x="124" y="155"/>
                    <a:pt x="124" y="155"/>
                  </a:cubicBezTo>
                  <a:cubicBezTo>
                    <a:pt x="124" y="155"/>
                    <a:pt x="124" y="155"/>
                    <a:pt x="124" y="156"/>
                  </a:cubicBezTo>
                  <a:cubicBezTo>
                    <a:pt x="124" y="154"/>
                    <a:pt x="124" y="153"/>
                    <a:pt x="124" y="152"/>
                  </a:cubicBezTo>
                  <a:cubicBezTo>
                    <a:pt x="124" y="147"/>
                    <a:pt x="123" y="142"/>
                    <a:pt x="127" y="138"/>
                  </a:cubicBezTo>
                  <a:cubicBezTo>
                    <a:pt x="131" y="134"/>
                    <a:pt x="131" y="130"/>
                    <a:pt x="129" y="124"/>
                  </a:cubicBezTo>
                  <a:cubicBezTo>
                    <a:pt x="128" y="120"/>
                    <a:pt x="128" y="120"/>
                    <a:pt x="128" y="120"/>
                  </a:cubicBezTo>
                  <a:cubicBezTo>
                    <a:pt x="127" y="117"/>
                    <a:pt x="126" y="113"/>
                    <a:pt x="124" y="110"/>
                  </a:cubicBezTo>
                  <a:cubicBezTo>
                    <a:pt x="121" y="101"/>
                    <a:pt x="117" y="92"/>
                    <a:pt x="109" y="89"/>
                  </a:cubicBezTo>
                  <a:cubicBezTo>
                    <a:pt x="106" y="88"/>
                    <a:pt x="106" y="88"/>
                    <a:pt x="106" y="88"/>
                  </a:cubicBezTo>
                  <a:cubicBezTo>
                    <a:pt x="104" y="207"/>
                    <a:pt x="104" y="207"/>
                    <a:pt x="104" y="207"/>
                  </a:cubicBezTo>
                  <a:cubicBezTo>
                    <a:pt x="102" y="207"/>
                    <a:pt x="101" y="208"/>
                    <a:pt x="99" y="208"/>
                  </a:cubicBezTo>
                  <a:cubicBezTo>
                    <a:pt x="96" y="209"/>
                    <a:pt x="94" y="210"/>
                    <a:pt x="92" y="211"/>
                  </a:cubicBezTo>
                  <a:cubicBezTo>
                    <a:pt x="90" y="211"/>
                    <a:pt x="90" y="212"/>
                    <a:pt x="90" y="213"/>
                  </a:cubicBezTo>
                  <a:cubicBezTo>
                    <a:pt x="90" y="214"/>
                    <a:pt x="89" y="215"/>
                    <a:pt x="89" y="215"/>
                  </a:cubicBezTo>
                  <a:cubicBezTo>
                    <a:pt x="88" y="216"/>
                    <a:pt x="87" y="217"/>
                    <a:pt x="85" y="217"/>
                  </a:cubicBezTo>
                  <a:cubicBezTo>
                    <a:pt x="85" y="217"/>
                    <a:pt x="85" y="217"/>
                    <a:pt x="84" y="217"/>
                  </a:cubicBezTo>
                  <a:cubicBezTo>
                    <a:pt x="83" y="218"/>
                    <a:pt x="83" y="218"/>
                    <a:pt x="83" y="218"/>
                  </a:cubicBezTo>
                  <a:cubicBezTo>
                    <a:pt x="83" y="219"/>
                    <a:pt x="83" y="219"/>
                    <a:pt x="83" y="219"/>
                  </a:cubicBezTo>
                  <a:cubicBezTo>
                    <a:pt x="83" y="221"/>
                    <a:pt x="83" y="223"/>
                    <a:pt x="81" y="224"/>
                  </a:cubicBezTo>
                  <a:cubicBezTo>
                    <a:pt x="81" y="225"/>
                    <a:pt x="80" y="225"/>
                    <a:pt x="80" y="225"/>
                  </a:cubicBezTo>
                  <a:cubicBezTo>
                    <a:pt x="79" y="225"/>
                    <a:pt x="79" y="225"/>
                    <a:pt x="78" y="225"/>
                  </a:cubicBezTo>
                  <a:cubicBezTo>
                    <a:pt x="77" y="224"/>
                    <a:pt x="76" y="224"/>
                    <a:pt x="75" y="223"/>
                  </a:cubicBezTo>
                  <a:cubicBezTo>
                    <a:pt x="74" y="222"/>
                    <a:pt x="73" y="222"/>
                    <a:pt x="71" y="222"/>
                  </a:cubicBezTo>
                  <a:cubicBezTo>
                    <a:pt x="68" y="222"/>
                    <a:pt x="68" y="222"/>
                    <a:pt x="68" y="222"/>
                  </a:cubicBezTo>
                  <a:cubicBezTo>
                    <a:pt x="65" y="222"/>
                    <a:pt x="62" y="222"/>
                    <a:pt x="59" y="222"/>
                  </a:cubicBezTo>
                  <a:cubicBezTo>
                    <a:pt x="58" y="222"/>
                    <a:pt x="57" y="223"/>
                    <a:pt x="56" y="223"/>
                  </a:cubicBezTo>
                  <a:cubicBezTo>
                    <a:pt x="54" y="223"/>
                    <a:pt x="53" y="224"/>
                    <a:pt x="51" y="224"/>
                  </a:cubicBezTo>
                  <a:cubicBezTo>
                    <a:pt x="51" y="224"/>
                    <a:pt x="50" y="224"/>
                    <a:pt x="50" y="224"/>
                  </a:cubicBezTo>
                  <a:cubicBezTo>
                    <a:pt x="49" y="223"/>
                    <a:pt x="49" y="223"/>
                    <a:pt x="49" y="223"/>
                  </a:cubicBezTo>
                  <a:cubicBezTo>
                    <a:pt x="47" y="218"/>
                    <a:pt x="47" y="218"/>
                    <a:pt x="41" y="217"/>
                  </a:cubicBezTo>
                  <a:cubicBezTo>
                    <a:pt x="39" y="217"/>
                    <a:pt x="39" y="217"/>
                    <a:pt x="39" y="217"/>
                  </a:cubicBezTo>
                  <a:cubicBezTo>
                    <a:pt x="36" y="217"/>
                    <a:pt x="34" y="217"/>
                    <a:pt x="32" y="213"/>
                  </a:cubicBezTo>
                  <a:cubicBezTo>
                    <a:pt x="31" y="211"/>
                    <a:pt x="31" y="211"/>
                    <a:pt x="31" y="210"/>
                  </a:cubicBezTo>
                  <a:cubicBezTo>
                    <a:pt x="32" y="210"/>
                    <a:pt x="32" y="209"/>
                    <a:pt x="32" y="208"/>
                  </a:cubicBezTo>
                  <a:cubicBezTo>
                    <a:pt x="32" y="208"/>
                    <a:pt x="32" y="207"/>
                    <a:pt x="32" y="206"/>
                  </a:cubicBezTo>
                  <a:cubicBezTo>
                    <a:pt x="33" y="205"/>
                    <a:pt x="33" y="204"/>
                    <a:pt x="32" y="203"/>
                  </a:cubicBezTo>
                  <a:cubicBezTo>
                    <a:pt x="31" y="201"/>
                    <a:pt x="30" y="200"/>
                    <a:pt x="29" y="199"/>
                  </a:cubicBezTo>
                  <a:cubicBezTo>
                    <a:pt x="27" y="198"/>
                    <a:pt x="26" y="197"/>
                    <a:pt x="25" y="196"/>
                  </a:cubicBezTo>
                  <a:cubicBezTo>
                    <a:pt x="25" y="195"/>
                    <a:pt x="25" y="195"/>
                    <a:pt x="25" y="195"/>
                  </a:cubicBezTo>
                  <a:cubicBezTo>
                    <a:pt x="24" y="195"/>
                    <a:pt x="24" y="195"/>
                    <a:pt x="24" y="195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17" y="195"/>
                    <a:pt x="15" y="200"/>
                    <a:pt x="13" y="205"/>
                  </a:cubicBezTo>
                  <a:cubicBezTo>
                    <a:pt x="11" y="210"/>
                    <a:pt x="11" y="210"/>
                    <a:pt x="7" y="211"/>
                  </a:cubicBezTo>
                  <a:cubicBezTo>
                    <a:pt x="6" y="211"/>
                    <a:pt x="5" y="211"/>
                    <a:pt x="5" y="211"/>
                  </a:cubicBezTo>
                  <a:cubicBezTo>
                    <a:pt x="0" y="212"/>
                    <a:pt x="0" y="212"/>
                    <a:pt x="0" y="212"/>
                  </a:cubicBezTo>
                  <a:cubicBezTo>
                    <a:pt x="3" y="215"/>
                    <a:pt x="3" y="215"/>
                    <a:pt x="3" y="215"/>
                  </a:cubicBezTo>
                  <a:cubicBezTo>
                    <a:pt x="4" y="216"/>
                    <a:pt x="6" y="217"/>
                    <a:pt x="7" y="220"/>
                  </a:cubicBezTo>
                  <a:cubicBezTo>
                    <a:pt x="7" y="220"/>
                    <a:pt x="7" y="221"/>
                    <a:pt x="8" y="222"/>
                  </a:cubicBezTo>
                  <a:cubicBezTo>
                    <a:pt x="9" y="224"/>
                    <a:pt x="10" y="226"/>
                    <a:pt x="11" y="228"/>
                  </a:cubicBezTo>
                  <a:cubicBezTo>
                    <a:pt x="12" y="230"/>
                    <a:pt x="13" y="233"/>
                    <a:pt x="14" y="236"/>
                  </a:cubicBezTo>
                  <a:cubicBezTo>
                    <a:pt x="15" y="238"/>
                    <a:pt x="16" y="241"/>
                    <a:pt x="17" y="243"/>
                  </a:cubicBezTo>
                  <a:cubicBezTo>
                    <a:pt x="18" y="245"/>
                    <a:pt x="18" y="247"/>
                    <a:pt x="19" y="249"/>
                  </a:cubicBezTo>
                  <a:cubicBezTo>
                    <a:pt x="19" y="250"/>
                    <a:pt x="19" y="251"/>
                    <a:pt x="20" y="252"/>
                  </a:cubicBezTo>
                  <a:cubicBezTo>
                    <a:pt x="20" y="254"/>
                    <a:pt x="21" y="256"/>
                    <a:pt x="21" y="258"/>
                  </a:cubicBezTo>
                  <a:cubicBezTo>
                    <a:pt x="22" y="260"/>
                    <a:pt x="22" y="263"/>
                    <a:pt x="23" y="265"/>
                  </a:cubicBezTo>
                  <a:cubicBezTo>
                    <a:pt x="24" y="269"/>
                    <a:pt x="26" y="272"/>
                    <a:pt x="28" y="275"/>
                  </a:cubicBezTo>
                  <a:cubicBezTo>
                    <a:pt x="29" y="277"/>
                    <a:pt x="29" y="277"/>
                    <a:pt x="29" y="277"/>
                  </a:cubicBezTo>
                  <a:cubicBezTo>
                    <a:pt x="30" y="279"/>
                    <a:pt x="31" y="282"/>
                    <a:pt x="32" y="284"/>
                  </a:cubicBezTo>
                  <a:cubicBezTo>
                    <a:pt x="33" y="287"/>
                    <a:pt x="34" y="289"/>
                    <a:pt x="35" y="291"/>
                  </a:cubicBezTo>
                  <a:cubicBezTo>
                    <a:pt x="36" y="293"/>
                    <a:pt x="36" y="294"/>
                    <a:pt x="37" y="295"/>
                  </a:cubicBezTo>
                  <a:cubicBezTo>
                    <a:pt x="38" y="297"/>
                    <a:pt x="39" y="299"/>
                    <a:pt x="40" y="302"/>
                  </a:cubicBezTo>
                  <a:cubicBezTo>
                    <a:pt x="41" y="303"/>
                    <a:pt x="42" y="304"/>
                    <a:pt x="43" y="306"/>
                  </a:cubicBezTo>
                  <a:cubicBezTo>
                    <a:pt x="44" y="307"/>
                    <a:pt x="45" y="307"/>
                    <a:pt x="45" y="308"/>
                  </a:cubicBezTo>
                  <a:cubicBezTo>
                    <a:pt x="46" y="309"/>
                    <a:pt x="46" y="310"/>
                    <a:pt x="47" y="311"/>
                  </a:cubicBezTo>
                  <a:cubicBezTo>
                    <a:pt x="47" y="312"/>
                    <a:pt x="48" y="313"/>
                    <a:pt x="48" y="314"/>
                  </a:cubicBezTo>
                  <a:cubicBezTo>
                    <a:pt x="49" y="315"/>
                    <a:pt x="49" y="315"/>
                    <a:pt x="49" y="315"/>
                  </a:cubicBezTo>
                  <a:cubicBezTo>
                    <a:pt x="49" y="315"/>
                    <a:pt x="50" y="316"/>
                    <a:pt x="50" y="317"/>
                  </a:cubicBezTo>
                  <a:cubicBezTo>
                    <a:pt x="52" y="321"/>
                    <a:pt x="52" y="327"/>
                    <a:pt x="52" y="332"/>
                  </a:cubicBezTo>
                  <a:cubicBezTo>
                    <a:pt x="52" y="333"/>
                    <a:pt x="52" y="334"/>
                    <a:pt x="52" y="336"/>
                  </a:cubicBezTo>
                  <a:cubicBezTo>
                    <a:pt x="52" y="338"/>
                    <a:pt x="53" y="340"/>
                    <a:pt x="52" y="342"/>
                  </a:cubicBezTo>
                  <a:cubicBezTo>
                    <a:pt x="52" y="345"/>
                    <a:pt x="50" y="348"/>
                    <a:pt x="47" y="349"/>
                  </a:cubicBezTo>
                  <a:cubicBezTo>
                    <a:pt x="47" y="349"/>
                    <a:pt x="47" y="348"/>
                    <a:pt x="46" y="348"/>
                  </a:cubicBezTo>
                  <a:cubicBezTo>
                    <a:pt x="45" y="348"/>
                    <a:pt x="44" y="347"/>
                    <a:pt x="43" y="347"/>
                  </a:cubicBezTo>
                  <a:cubicBezTo>
                    <a:pt x="42" y="347"/>
                    <a:pt x="41" y="348"/>
                    <a:pt x="41" y="348"/>
                  </a:cubicBezTo>
                  <a:cubicBezTo>
                    <a:pt x="39" y="351"/>
                    <a:pt x="40" y="354"/>
                    <a:pt x="40" y="356"/>
                  </a:cubicBezTo>
                  <a:cubicBezTo>
                    <a:pt x="41" y="356"/>
                    <a:pt x="41" y="356"/>
                    <a:pt x="41" y="356"/>
                  </a:cubicBezTo>
                  <a:cubicBezTo>
                    <a:pt x="41" y="359"/>
                    <a:pt x="43" y="361"/>
                    <a:pt x="44" y="363"/>
                  </a:cubicBezTo>
                  <a:cubicBezTo>
                    <a:pt x="45" y="365"/>
                    <a:pt x="46" y="366"/>
                    <a:pt x="47" y="367"/>
                  </a:cubicBezTo>
                  <a:cubicBezTo>
                    <a:pt x="48" y="369"/>
                    <a:pt x="49" y="371"/>
                    <a:pt x="50" y="373"/>
                  </a:cubicBezTo>
                  <a:cubicBezTo>
                    <a:pt x="55" y="379"/>
                    <a:pt x="57" y="383"/>
                    <a:pt x="54" y="388"/>
                  </a:cubicBezTo>
                  <a:cubicBezTo>
                    <a:pt x="54" y="388"/>
                    <a:pt x="54" y="388"/>
                    <a:pt x="53" y="389"/>
                  </a:cubicBezTo>
                  <a:cubicBezTo>
                    <a:pt x="52" y="390"/>
                    <a:pt x="52" y="391"/>
                    <a:pt x="51" y="392"/>
                  </a:cubicBezTo>
                  <a:cubicBezTo>
                    <a:pt x="51" y="394"/>
                    <a:pt x="51" y="396"/>
                    <a:pt x="52" y="398"/>
                  </a:cubicBezTo>
                  <a:cubicBezTo>
                    <a:pt x="52" y="399"/>
                    <a:pt x="52" y="399"/>
                    <a:pt x="52" y="399"/>
                  </a:cubicBezTo>
                  <a:cubicBezTo>
                    <a:pt x="52" y="399"/>
                    <a:pt x="52" y="399"/>
                    <a:pt x="52" y="399"/>
                  </a:cubicBezTo>
                  <a:cubicBezTo>
                    <a:pt x="53" y="401"/>
                    <a:pt x="54" y="404"/>
                    <a:pt x="56" y="404"/>
                  </a:cubicBezTo>
                  <a:cubicBezTo>
                    <a:pt x="57" y="404"/>
                    <a:pt x="57" y="404"/>
                    <a:pt x="57" y="404"/>
                  </a:cubicBezTo>
                  <a:cubicBezTo>
                    <a:pt x="60" y="402"/>
                    <a:pt x="59" y="399"/>
                    <a:pt x="59" y="398"/>
                  </a:cubicBezTo>
                  <a:cubicBezTo>
                    <a:pt x="59" y="398"/>
                    <a:pt x="59" y="397"/>
                    <a:pt x="59" y="397"/>
                  </a:cubicBezTo>
                  <a:cubicBezTo>
                    <a:pt x="59" y="397"/>
                    <a:pt x="59" y="396"/>
                    <a:pt x="59" y="396"/>
                  </a:cubicBezTo>
                  <a:cubicBezTo>
                    <a:pt x="60" y="395"/>
                    <a:pt x="61" y="395"/>
                    <a:pt x="62" y="395"/>
                  </a:cubicBezTo>
                  <a:cubicBezTo>
                    <a:pt x="64" y="395"/>
                    <a:pt x="65" y="396"/>
                    <a:pt x="65" y="396"/>
                  </a:cubicBezTo>
                  <a:cubicBezTo>
                    <a:pt x="65" y="399"/>
                    <a:pt x="65" y="402"/>
                    <a:pt x="68" y="404"/>
                  </a:cubicBezTo>
                  <a:cubicBezTo>
                    <a:pt x="69" y="405"/>
                    <a:pt x="69" y="405"/>
                    <a:pt x="69" y="405"/>
                  </a:cubicBezTo>
                  <a:cubicBezTo>
                    <a:pt x="70" y="404"/>
                    <a:pt x="70" y="404"/>
                    <a:pt x="70" y="404"/>
                  </a:cubicBezTo>
                  <a:cubicBezTo>
                    <a:pt x="70" y="404"/>
                    <a:pt x="71" y="404"/>
                    <a:pt x="71" y="404"/>
                  </a:cubicBezTo>
                  <a:cubicBezTo>
                    <a:pt x="72" y="404"/>
                    <a:pt x="72" y="404"/>
                    <a:pt x="72" y="404"/>
                  </a:cubicBezTo>
                  <a:cubicBezTo>
                    <a:pt x="72" y="404"/>
                    <a:pt x="73" y="405"/>
                    <a:pt x="73" y="406"/>
                  </a:cubicBezTo>
                  <a:cubicBezTo>
                    <a:pt x="74" y="406"/>
                    <a:pt x="74" y="406"/>
                    <a:pt x="75" y="406"/>
                  </a:cubicBezTo>
                  <a:cubicBezTo>
                    <a:pt x="75" y="406"/>
                    <a:pt x="76" y="406"/>
                    <a:pt x="76" y="406"/>
                  </a:cubicBezTo>
                  <a:cubicBezTo>
                    <a:pt x="76" y="406"/>
                    <a:pt x="76" y="406"/>
                    <a:pt x="76" y="406"/>
                  </a:cubicBezTo>
                  <a:cubicBezTo>
                    <a:pt x="77" y="406"/>
                    <a:pt x="78" y="406"/>
                    <a:pt x="78" y="407"/>
                  </a:cubicBezTo>
                  <a:cubicBezTo>
                    <a:pt x="78" y="407"/>
                    <a:pt x="78" y="408"/>
                    <a:pt x="78" y="408"/>
                  </a:cubicBezTo>
                  <a:cubicBezTo>
                    <a:pt x="78" y="409"/>
                    <a:pt x="78" y="410"/>
                    <a:pt x="79" y="411"/>
                  </a:cubicBezTo>
                  <a:cubicBezTo>
                    <a:pt x="80" y="412"/>
                    <a:pt x="81" y="412"/>
                    <a:pt x="81" y="413"/>
                  </a:cubicBezTo>
                  <a:cubicBezTo>
                    <a:pt x="82" y="413"/>
                    <a:pt x="82" y="413"/>
                    <a:pt x="82" y="413"/>
                  </a:cubicBezTo>
                  <a:cubicBezTo>
                    <a:pt x="82" y="413"/>
                    <a:pt x="83" y="414"/>
                    <a:pt x="83" y="414"/>
                  </a:cubicBezTo>
                  <a:cubicBezTo>
                    <a:pt x="84" y="415"/>
                    <a:pt x="84" y="415"/>
                    <a:pt x="85" y="416"/>
                  </a:cubicBezTo>
                  <a:cubicBezTo>
                    <a:pt x="87" y="417"/>
                    <a:pt x="89" y="417"/>
                    <a:pt x="90" y="418"/>
                  </a:cubicBezTo>
                  <a:cubicBezTo>
                    <a:pt x="91" y="418"/>
                    <a:pt x="92" y="418"/>
                    <a:pt x="92" y="419"/>
                  </a:cubicBezTo>
                  <a:cubicBezTo>
                    <a:pt x="94" y="419"/>
                    <a:pt x="96" y="420"/>
                    <a:pt x="99" y="420"/>
                  </a:cubicBezTo>
                  <a:cubicBezTo>
                    <a:pt x="100" y="420"/>
                    <a:pt x="100" y="420"/>
                    <a:pt x="101" y="419"/>
                  </a:cubicBezTo>
                  <a:cubicBezTo>
                    <a:pt x="103" y="419"/>
                    <a:pt x="105" y="416"/>
                    <a:pt x="107" y="414"/>
                  </a:cubicBezTo>
                  <a:cubicBezTo>
                    <a:pt x="108" y="413"/>
                    <a:pt x="108" y="412"/>
                    <a:pt x="108" y="412"/>
                  </a:cubicBezTo>
                  <a:cubicBezTo>
                    <a:pt x="109" y="411"/>
                    <a:pt x="110" y="409"/>
                    <a:pt x="111" y="409"/>
                  </a:cubicBezTo>
                  <a:cubicBezTo>
                    <a:pt x="113" y="408"/>
                    <a:pt x="114" y="408"/>
                    <a:pt x="116" y="408"/>
                  </a:cubicBezTo>
                  <a:cubicBezTo>
                    <a:pt x="117" y="408"/>
                    <a:pt x="119" y="408"/>
                    <a:pt x="121" y="407"/>
                  </a:cubicBezTo>
                  <a:cubicBezTo>
                    <a:pt x="122" y="407"/>
                    <a:pt x="122" y="406"/>
                    <a:pt x="123" y="406"/>
                  </a:cubicBezTo>
                  <a:cubicBezTo>
                    <a:pt x="124" y="405"/>
                    <a:pt x="124" y="405"/>
                    <a:pt x="125" y="405"/>
                  </a:cubicBezTo>
                  <a:cubicBezTo>
                    <a:pt x="125" y="405"/>
                    <a:pt x="126" y="405"/>
                    <a:pt x="126" y="405"/>
                  </a:cubicBezTo>
                  <a:cubicBezTo>
                    <a:pt x="127" y="405"/>
                    <a:pt x="129" y="405"/>
                    <a:pt x="130" y="405"/>
                  </a:cubicBezTo>
                  <a:cubicBezTo>
                    <a:pt x="130" y="405"/>
                    <a:pt x="131" y="406"/>
                    <a:pt x="131" y="406"/>
                  </a:cubicBezTo>
                  <a:cubicBezTo>
                    <a:pt x="132" y="406"/>
                    <a:pt x="134" y="407"/>
                    <a:pt x="135" y="407"/>
                  </a:cubicBezTo>
                  <a:cubicBezTo>
                    <a:pt x="135" y="407"/>
                    <a:pt x="135" y="407"/>
                    <a:pt x="135" y="407"/>
                  </a:cubicBezTo>
                  <a:cubicBezTo>
                    <a:pt x="137" y="407"/>
                    <a:pt x="138" y="406"/>
                    <a:pt x="139" y="406"/>
                  </a:cubicBezTo>
                  <a:cubicBezTo>
                    <a:pt x="139" y="405"/>
                    <a:pt x="140" y="405"/>
                    <a:pt x="140" y="405"/>
                  </a:cubicBezTo>
                  <a:cubicBezTo>
                    <a:pt x="141" y="405"/>
                    <a:pt x="141" y="405"/>
                    <a:pt x="142" y="405"/>
                  </a:cubicBezTo>
                  <a:cubicBezTo>
                    <a:pt x="143" y="405"/>
                    <a:pt x="144" y="405"/>
                    <a:pt x="145" y="405"/>
                  </a:cubicBezTo>
                  <a:cubicBezTo>
                    <a:pt x="146" y="405"/>
                    <a:pt x="146" y="405"/>
                    <a:pt x="146" y="405"/>
                  </a:cubicBezTo>
                  <a:cubicBezTo>
                    <a:pt x="147" y="406"/>
                    <a:pt x="148" y="406"/>
                    <a:pt x="149" y="406"/>
                  </a:cubicBezTo>
                  <a:cubicBezTo>
                    <a:pt x="150" y="406"/>
                    <a:pt x="151" y="405"/>
                    <a:pt x="152" y="404"/>
                  </a:cubicBezTo>
                  <a:cubicBezTo>
                    <a:pt x="153" y="404"/>
                    <a:pt x="153" y="403"/>
                    <a:pt x="153" y="402"/>
                  </a:cubicBezTo>
                  <a:cubicBezTo>
                    <a:pt x="153" y="402"/>
                    <a:pt x="153" y="402"/>
                    <a:pt x="153" y="402"/>
                  </a:cubicBezTo>
                  <a:cubicBezTo>
                    <a:pt x="154" y="401"/>
                    <a:pt x="154" y="401"/>
                    <a:pt x="155" y="401"/>
                  </a:cubicBezTo>
                  <a:cubicBezTo>
                    <a:pt x="155" y="400"/>
                    <a:pt x="155" y="400"/>
                    <a:pt x="155" y="400"/>
                  </a:cubicBezTo>
                  <a:cubicBezTo>
                    <a:pt x="157" y="399"/>
                    <a:pt x="158" y="398"/>
                    <a:pt x="158" y="397"/>
                  </a:cubicBezTo>
                  <a:cubicBezTo>
                    <a:pt x="158" y="397"/>
                    <a:pt x="159" y="397"/>
                    <a:pt x="159" y="396"/>
                  </a:cubicBezTo>
                  <a:cubicBezTo>
                    <a:pt x="159" y="396"/>
                    <a:pt x="161" y="396"/>
                    <a:pt x="162" y="396"/>
                  </a:cubicBezTo>
                  <a:cubicBezTo>
                    <a:pt x="163" y="395"/>
                    <a:pt x="163" y="395"/>
                    <a:pt x="164" y="395"/>
                  </a:cubicBezTo>
                  <a:cubicBezTo>
                    <a:pt x="166" y="394"/>
                    <a:pt x="168" y="393"/>
                    <a:pt x="171" y="393"/>
                  </a:cubicBezTo>
                  <a:cubicBezTo>
                    <a:pt x="171" y="393"/>
                    <a:pt x="171" y="393"/>
                    <a:pt x="172" y="393"/>
                  </a:cubicBezTo>
                  <a:cubicBezTo>
                    <a:pt x="174" y="393"/>
                    <a:pt x="177" y="394"/>
                    <a:pt x="179" y="394"/>
                  </a:cubicBezTo>
                  <a:cubicBezTo>
                    <a:pt x="180" y="394"/>
                    <a:pt x="181" y="394"/>
                    <a:pt x="182" y="395"/>
                  </a:cubicBezTo>
                  <a:cubicBezTo>
                    <a:pt x="182" y="395"/>
                    <a:pt x="182" y="395"/>
                    <a:pt x="182" y="395"/>
                  </a:cubicBezTo>
                  <a:cubicBezTo>
                    <a:pt x="184" y="395"/>
                    <a:pt x="186" y="395"/>
                    <a:pt x="188" y="396"/>
                  </a:cubicBezTo>
                  <a:cubicBezTo>
                    <a:pt x="189" y="396"/>
                    <a:pt x="190" y="396"/>
                    <a:pt x="190" y="396"/>
                  </a:cubicBezTo>
                  <a:cubicBezTo>
                    <a:pt x="193" y="396"/>
                    <a:pt x="194" y="395"/>
                    <a:pt x="195" y="393"/>
                  </a:cubicBezTo>
                  <a:cubicBezTo>
                    <a:pt x="195" y="392"/>
                    <a:pt x="196" y="391"/>
                    <a:pt x="199" y="391"/>
                  </a:cubicBezTo>
                  <a:cubicBezTo>
                    <a:pt x="202" y="391"/>
                    <a:pt x="207" y="393"/>
                    <a:pt x="210" y="394"/>
                  </a:cubicBezTo>
                  <a:cubicBezTo>
                    <a:pt x="212" y="395"/>
                    <a:pt x="213" y="396"/>
                    <a:pt x="214" y="396"/>
                  </a:cubicBezTo>
                  <a:cubicBezTo>
                    <a:pt x="215" y="396"/>
                    <a:pt x="216" y="396"/>
                    <a:pt x="217" y="396"/>
                  </a:cubicBezTo>
                  <a:cubicBezTo>
                    <a:pt x="218" y="397"/>
                    <a:pt x="219" y="397"/>
                    <a:pt x="220" y="397"/>
                  </a:cubicBezTo>
                  <a:cubicBezTo>
                    <a:pt x="220" y="397"/>
                    <a:pt x="220" y="398"/>
                    <a:pt x="221" y="398"/>
                  </a:cubicBezTo>
                  <a:cubicBezTo>
                    <a:pt x="222" y="399"/>
                    <a:pt x="223" y="399"/>
                    <a:pt x="225" y="399"/>
                  </a:cubicBezTo>
                  <a:cubicBezTo>
                    <a:pt x="226" y="399"/>
                    <a:pt x="226" y="399"/>
                    <a:pt x="226" y="399"/>
                  </a:cubicBezTo>
                  <a:cubicBezTo>
                    <a:pt x="228" y="399"/>
                    <a:pt x="230" y="399"/>
                    <a:pt x="232" y="398"/>
                  </a:cubicBezTo>
                  <a:cubicBezTo>
                    <a:pt x="234" y="397"/>
                    <a:pt x="235" y="396"/>
                    <a:pt x="236" y="394"/>
                  </a:cubicBezTo>
                  <a:cubicBezTo>
                    <a:pt x="236" y="394"/>
                    <a:pt x="236" y="393"/>
                    <a:pt x="236" y="393"/>
                  </a:cubicBezTo>
                  <a:cubicBezTo>
                    <a:pt x="237" y="392"/>
                    <a:pt x="239" y="391"/>
                    <a:pt x="240" y="391"/>
                  </a:cubicBezTo>
                  <a:cubicBezTo>
                    <a:pt x="241" y="391"/>
                    <a:pt x="243" y="392"/>
                    <a:pt x="244" y="392"/>
                  </a:cubicBezTo>
                  <a:cubicBezTo>
                    <a:pt x="246" y="393"/>
                    <a:pt x="248" y="393"/>
                    <a:pt x="250" y="393"/>
                  </a:cubicBezTo>
                  <a:cubicBezTo>
                    <a:pt x="251" y="393"/>
                    <a:pt x="253" y="393"/>
                    <a:pt x="254" y="393"/>
                  </a:cubicBezTo>
                  <a:cubicBezTo>
                    <a:pt x="255" y="392"/>
                    <a:pt x="256" y="391"/>
                    <a:pt x="257" y="390"/>
                  </a:cubicBezTo>
                  <a:cubicBezTo>
                    <a:pt x="257" y="389"/>
                    <a:pt x="257" y="389"/>
                    <a:pt x="257" y="389"/>
                  </a:cubicBezTo>
                  <a:cubicBezTo>
                    <a:pt x="258" y="388"/>
                    <a:pt x="259" y="387"/>
                    <a:pt x="260" y="386"/>
                  </a:cubicBezTo>
                  <a:cubicBezTo>
                    <a:pt x="260" y="386"/>
                    <a:pt x="261" y="385"/>
                    <a:pt x="261" y="385"/>
                  </a:cubicBezTo>
                  <a:cubicBezTo>
                    <a:pt x="263" y="384"/>
                    <a:pt x="264" y="383"/>
                    <a:pt x="266" y="383"/>
                  </a:cubicBezTo>
                  <a:cubicBezTo>
                    <a:pt x="266" y="383"/>
                    <a:pt x="266" y="383"/>
                    <a:pt x="266" y="383"/>
                  </a:cubicBezTo>
                  <a:cubicBezTo>
                    <a:pt x="268" y="383"/>
                    <a:pt x="269" y="384"/>
                    <a:pt x="270" y="384"/>
                  </a:cubicBezTo>
                  <a:cubicBezTo>
                    <a:pt x="272" y="385"/>
                    <a:pt x="274" y="385"/>
                    <a:pt x="276" y="385"/>
                  </a:cubicBezTo>
                  <a:cubicBezTo>
                    <a:pt x="278" y="385"/>
                    <a:pt x="280" y="385"/>
                    <a:pt x="281" y="384"/>
                  </a:cubicBezTo>
                  <a:cubicBezTo>
                    <a:pt x="283" y="384"/>
                    <a:pt x="284" y="383"/>
                    <a:pt x="286" y="382"/>
                  </a:cubicBezTo>
                  <a:cubicBezTo>
                    <a:pt x="289" y="381"/>
                    <a:pt x="293" y="379"/>
                    <a:pt x="296" y="377"/>
                  </a:cubicBezTo>
                  <a:cubicBezTo>
                    <a:pt x="298" y="375"/>
                    <a:pt x="298" y="375"/>
                    <a:pt x="298" y="375"/>
                  </a:cubicBezTo>
                  <a:cubicBezTo>
                    <a:pt x="300" y="374"/>
                    <a:pt x="302" y="372"/>
                    <a:pt x="305" y="371"/>
                  </a:cubicBezTo>
                  <a:cubicBezTo>
                    <a:pt x="306" y="369"/>
                    <a:pt x="308" y="368"/>
                    <a:pt x="310" y="367"/>
                  </a:cubicBezTo>
                  <a:cubicBezTo>
                    <a:pt x="312" y="366"/>
                    <a:pt x="314" y="366"/>
                    <a:pt x="315" y="364"/>
                  </a:cubicBezTo>
                  <a:cubicBezTo>
                    <a:pt x="318" y="362"/>
                    <a:pt x="321" y="360"/>
                    <a:pt x="323" y="358"/>
                  </a:cubicBezTo>
                  <a:cubicBezTo>
                    <a:pt x="325" y="357"/>
                    <a:pt x="328" y="354"/>
                    <a:pt x="330" y="352"/>
                  </a:cubicBezTo>
                  <a:cubicBezTo>
                    <a:pt x="331" y="351"/>
                    <a:pt x="332" y="350"/>
                    <a:pt x="333" y="349"/>
                  </a:cubicBezTo>
                  <a:cubicBezTo>
                    <a:pt x="334" y="348"/>
                    <a:pt x="335" y="347"/>
                    <a:pt x="336" y="346"/>
                  </a:cubicBezTo>
                  <a:cubicBezTo>
                    <a:pt x="337" y="346"/>
                    <a:pt x="338" y="345"/>
                    <a:pt x="338" y="345"/>
                  </a:cubicBezTo>
                  <a:cubicBezTo>
                    <a:pt x="339" y="344"/>
                    <a:pt x="340" y="344"/>
                    <a:pt x="340" y="343"/>
                  </a:cubicBezTo>
                  <a:cubicBezTo>
                    <a:pt x="342" y="341"/>
                    <a:pt x="342" y="341"/>
                    <a:pt x="342" y="341"/>
                  </a:cubicBezTo>
                  <a:cubicBezTo>
                    <a:pt x="343" y="340"/>
                    <a:pt x="344" y="339"/>
                    <a:pt x="345" y="338"/>
                  </a:cubicBezTo>
                  <a:cubicBezTo>
                    <a:pt x="346" y="337"/>
                    <a:pt x="347" y="336"/>
                    <a:pt x="348" y="335"/>
                  </a:cubicBezTo>
                  <a:cubicBezTo>
                    <a:pt x="349" y="334"/>
                    <a:pt x="350" y="333"/>
                    <a:pt x="351" y="332"/>
                  </a:cubicBezTo>
                  <a:cubicBezTo>
                    <a:pt x="352" y="331"/>
                    <a:pt x="352" y="330"/>
                    <a:pt x="353" y="329"/>
                  </a:cubicBezTo>
                  <a:cubicBezTo>
                    <a:pt x="354" y="328"/>
                    <a:pt x="356" y="327"/>
                    <a:pt x="357" y="326"/>
                  </a:cubicBezTo>
                  <a:cubicBezTo>
                    <a:pt x="357" y="325"/>
                    <a:pt x="357" y="325"/>
                    <a:pt x="357" y="325"/>
                  </a:cubicBezTo>
                  <a:cubicBezTo>
                    <a:pt x="361" y="321"/>
                    <a:pt x="363" y="318"/>
                    <a:pt x="367" y="315"/>
                  </a:cubicBezTo>
                  <a:cubicBezTo>
                    <a:pt x="370" y="312"/>
                    <a:pt x="373" y="310"/>
                    <a:pt x="376" y="307"/>
                  </a:cubicBezTo>
                  <a:cubicBezTo>
                    <a:pt x="384" y="299"/>
                    <a:pt x="391" y="290"/>
                    <a:pt x="398" y="281"/>
                  </a:cubicBezTo>
                  <a:cubicBezTo>
                    <a:pt x="400" y="278"/>
                    <a:pt x="400" y="278"/>
                    <a:pt x="400" y="278"/>
                  </a:cubicBezTo>
                  <a:cubicBezTo>
                    <a:pt x="401" y="277"/>
                    <a:pt x="401" y="275"/>
                    <a:pt x="402" y="274"/>
                  </a:cubicBezTo>
                  <a:cubicBezTo>
                    <a:pt x="402" y="273"/>
                    <a:pt x="402" y="273"/>
                    <a:pt x="403" y="272"/>
                  </a:cubicBezTo>
                  <a:cubicBezTo>
                    <a:pt x="404" y="270"/>
                    <a:pt x="405" y="269"/>
                    <a:pt x="406" y="267"/>
                  </a:cubicBezTo>
                  <a:cubicBezTo>
                    <a:pt x="407" y="266"/>
                    <a:pt x="407" y="266"/>
                    <a:pt x="407" y="266"/>
                  </a:cubicBezTo>
                  <a:cubicBezTo>
                    <a:pt x="408" y="264"/>
                    <a:pt x="409" y="262"/>
                    <a:pt x="409" y="261"/>
                  </a:cubicBezTo>
                  <a:cubicBezTo>
                    <a:pt x="410" y="260"/>
                    <a:pt x="410" y="260"/>
                    <a:pt x="410" y="260"/>
                  </a:cubicBezTo>
                  <a:cubicBezTo>
                    <a:pt x="410" y="259"/>
                    <a:pt x="411" y="257"/>
                    <a:pt x="412" y="256"/>
                  </a:cubicBezTo>
                  <a:cubicBezTo>
                    <a:pt x="413" y="255"/>
                    <a:pt x="413" y="255"/>
                    <a:pt x="413" y="255"/>
                  </a:cubicBezTo>
                  <a:cubicBezTo>
                    <a:pt x="414" y="253"/>
                    <a:pt x="415" y="251"/>
                    <a:pt x="416" y="249"/>
                  </a:cubicBezTo>
                  <a:cubicBezTo>
                    <a:pt x="417" y="247"/>
                    <a:pt x="418" y="245"/>
                    <a:pt x="420" y="243"/>
                  </a:cubicBezTo>
                  <a:cubicBezTo>
                    <a:pt x="421" y="241"/>
                    <a:pt x="422" y="240"/>
                    <a:pt x="424" y="239"/>
                  </a:cubicBezTo>
                  <a:cubicBezTo>
                    <a:pt x="425" y="238"/>
                    <a:pt x="425" y="238"/>
                    <a:pt x="425" y="238"/>
                  </a:cubicBezTo>
                  <a:cubicBezTo>
                    <a:pt x="426" y="237"/>
                    <a:pt x="427" y="236"/>
                    <a:pt x="428" y="235"/>
                  </a:cubicBezTo>
                  <a:cubicBezTo>
                    <a:pt x="428" y="234"/>
                    <a:pt x="429" y="233"/>
                    <a:pt x="430" y="233"/>
                  </a:cubicBezTo>
                  <a:cubicBezTo>
                    <a:pt x="432" y="231"/>
                    <a:pt x="434" y="229"/>
                    <a:pt x="436" y="228"/>
                  </a:cubicBezTo>
                  <a:cubicBezTo>
                    <a:pt x="438" y="227"/>
                    <a:pt x="439" y="225"/>
                    <a:pt x="441" y="224"/>
                  </a:cubicBezTo>
                  <a:cubicBezTo>
                    <a:pt x="442" y="223"/>
                    <a:pt x="443" y="222"/>
                    <a:pt x="444" y="221"/>
                  </a:cubicBezTo>
                  <a:cubicBezTo>
                    <a:pt x="445" y="221"/>
                    <a:pt x="446" y="220"/>
                    <a:pt x="447" y="220"/>
                  </a:cubicBezTo>
                  <a:cubicBezTo>
                    <a:pt x="448" y="219"/>
                    <a:pt x="450" y="218"/>
                    <a:pt x="451" y="216"/>
                  </a:cubicBezTo>
                  <a:cubicBezTo>
                    <a:pt x="454" y="214"/>
                    <a:pt x="454" y="212"/>
                    <a:pt x="455" y="210"/>
                  </a:cubicBezTo>
                  <a:cubicBezTo>
                    <a:pt x="455" y="209"/>
                    <a:pt x="455" y="208"/>
                    <a:pt x="455" y="208"/>
                  </a:cubicBezTo>
                  <a:cubicBezTo>
                    <a:pt x="455" y="206"/>
                    <a:pt x="456" y="205"/>
                    <a:pt x="456" y="204"/>
                  </a:cubicBezTo>
                  <a:cubicBezTo>
                    <a:pt x="457" y="203"/>
                    <a:pt x="457" y="202"/>
                    <a:pt x="458" y="201"/>
                  </a:cubicBezTo>
                  <a:cubicBezTo>
                    <a:pt x="458" y="199"/>
                    <a:pt x="459" y="197"/>
                    <a:pt x="459" y="195"/>
                  </a:cubicBezTo>
                  <a:cubicBezTo>
                    <a:pt x="459" y="194"/>
                    <a:pt x="459" y="193"/>
                    <a:pt x="459" y="192"/>
                  </a:cubicBezTo>
                  <a:cubicBezTo>
                    <a:pt x="460" y="187"/>
                    <a:pt x="462" y="182"/>
                    <a:pt x="463" y="177"/>
                  </a:cubicBezTo>
                  <a:cubicBezTo>
                    <a:pt x="465" y="174"/>
                    <a:pt x="465" y="174"/>
                    <a:pt x="465" y="174"/>
                  </a:cubicBezTo>
                  <a:cubicBezTo>
                    <a:pt x="465" y="173"/>
                    <a:pt x="465" y="172"/>
                    <a:pt x="466" y="171"/>
                  </a:cubicBezTo>
                  <a:cubicBezTo>
                    <a:pt x="467" y="170"/>
                    <a:pt x="468" y="168"/>
                    <a:pt x="468" y="166"/>
                  </a:cubicBezTo>
                  <a:cubicBezTo>
                    <a:pt x="468" y="164"/>
                    <a:pt x="468" y="163"/>
                    <a:pt x="468" y="161"/>
                  </a:cubicBezTo>
                  <a:close/>
                  <a:moveTo>
                    <a:pt x="359" y="252"/>
                  </a:moveTo>
                  <a:cubicBezTo>
                    <a:pt x="359" y="255"/>
                    <a:pt x="360" y="257"/>
                    <a:pt x="356" y="260"/>
                  </a:cubicBezTo>
                  <a:cubicBezTo>
                    <a:pt x="354" y="261"/>
                    <a:pt x="350" y="262"/>
                    <a:pt x="346" y="263"/>
                  </a:cubicBezTo>
                  <a:cubicBezTo>
                    <a:pt x="346" y="263"/>
                    <a:pt x="346" y="263"/>
                    <a:pt x="346" y="263"/>
                  </a:cubicBezTo>
                  <a:cubicBezTo>
                    <a:pt x="345" y="263"/>
                    <a:pt x="343" y="263"/>
                    <a:pt x="342" y="264"/>
                  </a:cubicBezTo>
                  <a:cubicBezTo>
                    <a:pt x="337" y="265"/>
                    <a:pt x="333" y="269"/>
                    <a:pt x="331" y="275"/>
                  </a:cubicBezTo>
                  <a:cubicBezTo>
                    <a:pt x="329" y="278"/>
                    <a:pt x="326" y="280"/>
                    <a:pt x="323" y="280"/>
                  </a:cubicBezTo>
                  <a:cubicBezTo>
                    <a:pt x="320" y="280"/>
                    <a:pt x="318" y="279"/>
                    <a:pt x="317" y="277"/>
                  </a:cubicBezTo>
                  <a:cubicBezTo>
                    <a:pt x="316" y="276"/>
                    <a:pt x="316" y="276"/>
                    <a:pt x="316" y="275"/>
                  </a:cubicBezTo>
                  <a:cubicBezTo>
                    <a:pt x="316" y="274"/>
                    <a:pt x="316" y="274"/>
                    <a:pt x="316" y="273"/>
                  </a:cubicBezTo>
                  <a:cubicBezTo>
                    <a:pt x="315" y="272"/>
                    <a:pt x="315" y="272"/>
                    <a:pt x="314" y="272"/>
                  </a:cubicBezTo>
                  <a:cubicBezTo>
                    <a:pt x="314" y="272"/>
                    <a:pt x="313" y="271"/>
                    <a:pt x="313" y="271"/>
                  </a:cubicBezTo>
                  <a:cubicBezTo>
                    <a:pt x="312" y="270"/>
                    <a:pt x="312" y="269"/>
                    <a:pt x="312" y="268"/>
                  </a:cubicBezTo>
                  <a:cubicBezTo>
                    <a:pt x="310" y="265"/>
                    <a:pt x="309" y="262"/>
                    <a:pt x="307" y="262"/>
                  </a:cubicBezTo>
                  <a:cubicBezTo>
                    <a:pt x="307" y="262"/>
                    <a:pt x="307" y="262"/>
                    <a:pt x="307" y="262"/>
                  </a:cubicBezTo>
                  <a:cubicBezTo>
                    <a:pt x="306" y="261"/>
                    <a:pt x="306" y="260"/>
                    <a:pt x="306" y="259"/>
                  </a:cubicBezTo>
                  <a:cubicBezTo>
                    <a:pt x="305" y="258"/>
                    <a:pt x="305" y="256"/>
                    <a:pt x="304" y="255"/>
                  </a:cubicBezTo>
                  <a:cubicBezTo>
                    <a:pt x="304" y="254"/>
                    <a:pt x="303" y="253"/>
                    <a:pt x="302" y="252"/>
                  </a:cubicBezTo>
                  <a:cubicBezTo>
                    <a:pt x="301" y="251"/>
                    <a:pt x="300" y="250"/>
                    <a:pt x="302" y="248"/>
                  </a:cubicBezTo>
                  <a:cubicBezTo>
                    <a:pt x="303" y="246"/>
                    <a:pt x="305" y="245"/>
                    <a:pt x="307" y="244"/>
                  </a:cubicBezTo>
                  <a:cubicBezTo>
                    <a:pt x="308" y="243"/>
                    <a:pt x="310" y="242"/>
                    <a:pt x="311" y="241"/>
                  </a:cubicBezTo>
                  <a:cubicBezTo>
                    <a:pt x="313" y="239"/>
                    <a:pt x="315" y="236"/>
                    <a:pt x="316" y="234"/>
                  </a:cubicBezTo>
                  <a:cubicBezTo>
                    <a:pt x="319" y="230"/>
                    <a:pt x="322" y="225"/>
                    <a:pt x="326" y="223"/>
                  </a:cubicBezTo>
                  <a:cubicBezTo>
                    <a:pt x="329" y="221"/>
                    <a:pt x="329" y="221"/>
                    <a:pt x="329" y="221"/>
                  </a:cubicBezTo>
                  <a:cubicBezTo>
                    <a:pt x="334" y="218"/>
                    <a:pt x="339" y="215"/>
                    <a:pt x="343" y="215"/>
                  </a:cubicBezTo>
                  <a:cubicBezTo>
                    <a:pt x="346" y="215"/>
                    <a:pt x="350" y="217"/>
                    <a:pt x="352" y="220"/>
                  </a:cubicBezTo>
                  <a:cubicBezTo>
                    <a:pt x="354" y="222"/>
                    <a:pt x="355" y="224"/>
                    <a:pt x="357" y="225"/>
                  </a:cubicBezTo>
                  <a:cubicBezTo>
                    <a:pt x="360" y="228"/>
                    <a:pt x="362" y="230"/>
                    <a:pt x="364" y="233"/>
                  </a:cubicBezTo>
                  <a:cubicBezTo>
                    <a:pt x="365" y="236"/>
                    <a:pt x="365" y="240"/>
                    <a:pt x="364" y="243"/>
                  </a:cubicBezTo>
                  <a:cubicBezTo>
                    <a:pt x="363" y="245"/>
                    <a:pt x="361" y="246"/>
                    <a:pt x="360" y="246"/>
                  </a:cubicBezTo>
                  <a:cubicBezTo>
                    <a:pt x="358" y="247"/>
                    <a:pt x="358" y="247"/>
                    <a:pt x="358" y="247"/>
                  </a:cubicBezTo>
                  <a:cubicBezTo>
                    <a:pt x="358" y="248"/>
                    <a:pt x="358" y="248"/>
                    <a:pt x="358" y="248"/>
                  </a:cubicBezTo>
                  <a:cubicBezTo>
                    <a:pt x="358" y="250"/>
                    <a:pt x="358" y="251"/>
                    <a:pt x="359" y="252"/>
                  </a:cubicBezTo>
                  <a:close/>
                </a:path>
              </a:pathLst>
            </a:custGeom>
            <a:solidFill>
              <a:schemeClr val="accent3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6" name="Freeform 69"/>
            <p:cNvSpPr>
              <a:spLocks/>
            </p:cNvSpPr>
            <p:nvPr/>
          </p:nvSpPr>
          <p:spPr bwMode="auto">
            <a:xfrm>
              <a:off x="10157964" y="4435847"/>
              <a:ext cx="833296" cy="1350623"/>
            </a:xfrm>
            <a:custGeom>
              <a:avLst/>
              <a:gdLst>
                <a:gd name="T0" fmla="*/ 303 w 309"/>
                <a:gd name="T1" fmla="*/ 119 h 544"/>
                <a:gd name="T2" fmla="*/ 302 w 309"/>
                <a:gd name="T3" fmla="*/ 92 h 544"/>
                <a:gd name="T4" fmla="*/ 303 w 309"/>
                <a:gd name="T5" fmla="*/ 70 h 544"/>
                <a:gd name="T6" fmla="*/ 300 w 309"/>
                <a:gd name="T7" fmla="*/ 28 h 544"/>
                <a:gd name="T8" fmla="*/ 301 w 309"/>
                <a:gd name="T9" fmla="*/ 0 h 544"/>
                <a:gd name="T10" fmla="*/ 262 w 309"/>
                <a:gd name="T11" fmla="*/ 24 h 544"/>
                <a:gd name="T12" fmla="*/ 241 w 309"/>
                <a:gd name="T13" fmla="*/ 31 h 544"/>
                <a:gd name="T14" fmla="*/ 219 w 309"/>
                <a:gd name="T15" fmla="*/ 38 h 544"/>
                <a:gd name="T16" fmla="*/ 190 w 309"/>
                <a:gd name="T17" fmla="*/ 40 h 544"/>
                <a:gd name="T18" fmla="*/ 179 w 309"/>
                <a:gd name="T19" fmla="*/ 41 h 544"/>
                <a:gd name="T20" fmla="*/ 159 w 309"/>
                <a:gd name="T21" fmla="*/ 36 h 544"/>
                <a:gd name="T22" fmla="*/ 137 w 309"/>
                <a:gd name="T23" fmla="*/ 38 h 544"/>
                <a:gd name="T24" fmla="*/ 131 w 309"/>
                <a:gd name="T25" fmla="*/ 80 h 544"/>
                <a:gd name="T26" fmla="*/ 162 w 309"/>
                <a:gd name="T27" fmla="*/ 157 h 544"/>
                <a:gd name="T28" fmla="*/ 152 w 309"/>
                <a:gd name="T29" fmla="*/ 187 h 544"/>
                <a:gd name="T30" fmla="*/ 141 w 309"/>
                <a:gd name="T31" fmla="*/ 220 h 544"/>
                <a:gd name="T32" fmla="*/ 123 w 309"/>
                <a:gd name="T33" fmla="*/ 192 h 544"/>
                <a:gd name="T34" fmla="*/ 121 w 309"/>
                <a:gd name="T35" fmla="*/ 172 h 544"/>
                <a:gd name="T36" fmla="*/ 101 w 309"/>
                <a:gd name="T37" fmla="*/ 134 h 544"/>
                <a:gd name="T38" fmla="*/ 85 w 309"/>
                <a:gd name="T39" fmla="*/ 117 h 544"/>
                <a:gd name="T40" fmla="*/ 3 w 309"/>
                <a:gd name="T41" fmla="*/ 157 h 544"/>
                <a:gd name="T42" fmla="*/ 47 w 309"/>
                <a:gd name="T43" fmla="*/ 193 h 544"/>
                <a:gd name="T44" fmla="*/ 66 w 309"/>
                <a:gd name="T45" fmla="*/ 199 h 544"/>
                <a:gd name="T46" fmla="*/ 79 w 309"/>
                <a:gd name="T47" fmla="*/ 222 h 544"/>
                <a:gd name="T48" fmla="*/ 79 w 309"/>
                <a:gd name="T49" fmla="*/ 262 h 544"/>
                <a:gd name="T50" fmla="*/ 70 w 309"/>
                <a:gd name="T51" fmla="*/ 278 h 544"/>
                <a:gd name="T52" fmla="*/ 76 w 309"/>
                <a:gd name="T53" fmla="*/ 304 h 544"/>
                <a:gd name="T54" fmla="*/ 64 w 309"/>
                <a:gd name="T55" fmla="*/ 333 h 544"/>
                <a:gd name="T56" fmla="*/ 59 w 309"/>
                <a:gd name="T57" fmla="*/ 355 h 544"/>
                <a:gd name="T58" fmla="*/ 28 w 309"/>
                <a:gd name="T59" fmla="*/ 403 h 544"/>
                <a:gd name="T60" fmla="*/ 38 w 309"/>
                <a:gd name="T61" fmla="*/ 442 h 544"/>
                <a:gd name="T62" fmla="*/ 44 w 309"/>
                <a:gd name="T63" fmla="*/ 464 h 544"/>
                <a:gd name="T64" fmla="*/ 42 w 309"/>
                <a:gd name="T65" fmla="*/ 501 h 544"/>
                <a:gd name="T66" fmla="*/ 43 w 309"/>
                <a:gd name="T67" fmla="*/ 522 h 544"/>
                <a:gd name="T68" fmla="*/ 53 w 309"/>
                <a:gd name="T69" fmla="*/ 542 h 544"/>
                <a:gd name="T70" fmla="*/ 69 w 309"/>
                <a:gd name="T71" fmla="*/ 527 h 544"/>
                <a:gd name="T72" fmla="*/ 72 w 309"/>
                <a:gd name="T73" fmla="*/ 495 h 544"/>
                <a:gd name="T74" fmla="*/ 89 w 309"/>
                <a:gd name="T75" fmla="*/ 487 h 544"/>
                <a:gd name="T76" fmla="*/ 113 w 309"/>
                <a:gd name="T77" fmla="*/ 477 h 544"/>
                <a:gd name="T78" fmla="*/ 144 w 309"/>
                <a:gd name="T79" fmla="*/ 439 h 544"/>
                <a:gd name="T80" fmla="*/ 143 w 309"/>
                <a:gd name="T81" fmla="*/ 430 h 544"/>
                <a:gd name="T82" fmla="*/ 147 w 309"/>
                <a:gd name="T83" fmla="*/ 409 h 544"/>
                <a:gd name="T84" fmla="*/ 142 w 309"/>
                <a:gd name="T85" fmla="*/ 384 h 544"/>
                <a:gd name="T86" fmla="*/ 139 w 309"/>
                <a:gd name="T87" fmla="*/ 365 h 544"/>
                <a:gd name="T88" fmla="*/ 134 w 309"/>
                <a:gd name="T89" fmla="*/ 340 h 544"/>
                <a:gd name="T90" fmla="*/ 126 w 309"/>
                <a:gd name="T91" fmla="*/ 326 h 544"/>
                <a:gd name="T92" fmla="*/ 149 w 309"/>
                <a:gd name="T93" fmla="*/ 295 h 544"/>
                <a:gd name="T94" fmla="*/ 166 w 309"/>
                <a:gd name="T95" fmla="*/ 280 h 544"/>
                <a:gd name="T96" fmla="*/ 178 w 309"/>
                <a:gd name="T97" fmla="*/ 269 h 544"/>
                <a:gd name="T98" fmla="*/ 193 w 309"/>
                <a:gd name="T99" fmla="*/ 251 h 544"/>
                <a:gd name="T100" fmla="*/ 229 w 309"/>
                <a:gd name="T101" fmla="*/ 225 h 544"/>
                <a:gd name="T102" fmla="*/ 260 w 309"/>
                <a:gd name="T103" fmla="*/ 211 h 544"/>
                <a:gd name="T104" fmla="*/ 279 w 309"/>
                <a:gd name="T105" fmla="*/ 192 h 544"/>
                <a:gd name="T106" fmla="*/ 291 w 309"/>
                <a:gd name="T107" fmla="*/ 177 h 544"/>
                <a:gd name="T108" fmla="*/ 299 w 309"/>
                <a:gd name="T109" fmla="*/ 166 h 544"/>
                <a:gd name="T110" fmla="*/ 302 w 309"/>
                <a:gd name="T111" fmla="*/ 155 h 544"/>
                <a:gd name="T112" fmla="*/ 306 w 309"/>
                <a:gd name="T113" fmla="*/ 147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9" h="544">
                  <a:moveTo>
                    <a:pt x="308" y="135"/>
                  </a:moveTo>
                  <a:cubicBezTo>
                    <a:pt x="309" y="134"/>
                    <a:pt x="309" y="132"/>
                    <a:pt x="308" y="130"/>
                  </a:cubicBezTo>
                  <a:cubicBezTo>
                    <a:pt x="308" y="129"/>
                    <a:pt x="307" y="128"/>
                    <a:pt x="306" y="127"/>
                  </a:cubicBezTo>
                  <a:cubicBezTo>
                    <a:pt x="306" y="127"/>
                    <a:pt x="306" y="126"/>
                    <a:pt x="306" y="126"/>
                  </a:cubicBezTo>
                  <a:cubicBezTo>
                    <a:pt x="306" y="123"/>
                    <a:pt x="304" y="122"/>
                    <a:pt x="302" y="122"/>
                  </a:cubicBezTo>
                  <a:cubicBezTo>
                    <a:pt x="302" y="121"/>
                    <a:pt x="303" y="120"/>
                    <a:pt x="303" y="119"/>
                  </a:cubicBezTo>
                  <a:cubicBezTo>
                    <a:pt x="303" y="119"/>
                    <a:pt x="303" y="119"/>
                    <a:pt x="303" y="118"/>
                  </a:cubicBezTo>
                  <a:cubicBezTo>
                    <a:pt x="303" y="116"/>
                    <a:pt x="303" y="115"/>
                    <a:pt x="303" y="113"/>
                  </a:cubicBezTo>
                  <a:cubicBezTo>
                    <a:pt x="302" y="113"/>
                    <a:pt x="302" y="112"/>
                    <a:pt x="302" y="111"/>
                  </a:cubicBezTo>
                  <a:cubicBezTo>
                    <a:pt x="302" y="109"/>
                    <a:pt x="302" y="106"/>
                    <a:pt x="302" y="104"/>
                  </a:cubicBezTo>
                  <a:cubicBezTo>
                    <a:pt x="302" y="102"/>
                    <a:pt x="302" y="100"/>
                    <a:pt x="302" y="99"/>
                  </a:cubicBezTo>
                  <a:cubicBezTo>
                    <a:pt x="302" y="97"/>
                    <a:pt x="302" y="94"/>
                    <a:pt x="302" y="92"/>
                  </a:cubicBezTo>
                  <a:cubicBezTo>
                    <a:pt x="302" y="90"/>
                    <a:pt x="301" y="87"/>
                    <a:pt x="301" y="85"/>
                  </a:cubicBezTo>
                  <a:cubicBezTo>
                    <a:pt x="301" y="84"/>
                    <a:pt x="301" y="84"/>
                    <a:pt x="301" y="84"/>
                  </a:cubicBezTo>
                  <a:cubicBezTo>
                    <a:pt x="302" y="83"/>
                    <a:pt x="302" y="81"/>
                    <a:pt x="302" y="79"/>
                  </a:cubicBezTo>
                  <a:cubicBezTo>
                    <a:pt x="302" y="79"/>
                    <a:pt x="302" y="79"/>
                    <a:pt x="302" y="79"/>
                  </a:cubicBezTo>
                  <a:cubicBezTo>
                    <a:pt x="303" y="77"/>
                    <a:pt x="304" y="76"/>
                    <a:pt x="303" y="73"/>
                  </a:cubicBezTo>
                  <a:cubicBezTo>
                    <a:pt x="303" y="72"/>
                    <a:pt x="303" y="71"/>
                    <a:pt x="303" y="70"/>
                  </a:cubicBezTo>
                  <a:cubicBezTo>
                    <a:pt x="302" y="69"/>
                    <a:pt x="302" y="68"/>
                    <a:pt x="302" y="67"/>
                  </a:cubicBezTo>
                  <a:cubicBezTo>
                    <a:pt x="301" y="65"/>
                    <a:pt x="301" y="62"/>
                    <a:pt x="301" y="59"/>
                  </a:cubicBezTo>
                  <a:cubicBezTo>
                    <a:pt x="302" y="56"/>
                    <a:pt x="301" y="52"/>
                    <a:pt x="301" y="48"/>
                  </a:cubicBezTo>
                  <a:cubicBezTo>
                    <a:pt x="301" y="45"/>
                    <a:pt x="300" y="41"/>
                    <a:pt x="300" y="38"/>
                  </a:cubicBezTo>
                  <a:cubicBezTo>
                    <a:pt x="300" y="36"/>
                    <a:pt x="300" y="35"/>
                    <a:pt x="300" y="33"/>
                  </a:cubicBezTo>
                  <a:cubicBezTo>
                    <a:pt x="300" y="31"/>
                    <a:pt x="299" y="29"/>
                    <a:pt x="300" y="28"/>
                  </a:cubicBezTo>
                  <a:cubicBezTo>
                    <a:pt x="300" y="26"/>
                    <a:pt x="300" y="25"/>
                    <a:pt x="301" y="24"/>
                  </a:cubicBezTo>
                  <a:cubicBezTo>
                    <a:pt x="302" y="23"/>
                    <a:pt x="303" y="21"/>
                    <a:pt x="303" y="18"/>
                  </a:cubicBezTo>
                  <a:cubicBezTo>
                    <a:pt x="303" y="15"/>
                    <a:pt x="303" y="12"/>
                    <a:pt x="304" y="9"/>
                  </a:cubicBezTo>
                  <a:cubicBezTo>
                    <a:pt x="305" y="6"/>
                    <a:pt x="304" y="3"/>
                    <a:pt x="303" y="2"/>
                  </a:cubicBezTo>
                  <a:cubicBezTo>
                    <a:pt x="303" y="0"/>
                    <a:pt x="303" y="0"/>
                    <a:pt x="303" y="0"/>
                  </a:cubicBezTo>
                  <a:cubicBezTo>
                    <a:pt x="301" y="0"/>
                    <a:pt x="301" y="0"/>
                    <a:pt x="301" y="0"/>
                  </a:cubicBezTo>
                  <a:cubicBezTo>
                    <a:pt x="296" y="1"/>
                    <a:pt x="292" y="5"/>
                    <a:pt x="288" y="8"/>
                  </a:cubicBezTo>
                  <a:cubicBezTo>
                    <a:pt x="287" y="10"/>
                    <a:pt x="285" y="11"/>
                    <a:pt x="283" y="13"/>
                  </a:cubicBezTo>
                  <a:cubicBezTo>
                    <a:pt x="281" y="14"/>
                    <a:pt x="279" y="15"/>
                    <a:pt x="277" y="15"/>
                  </a:cubicBezTo>
                  <a:cubicBezTo>
                    <a:pt x="275" y="16"/>
                    <a:pt x="273" y="17"/>
                    <a:pt x="272" y="18"/>
                  </a:cubicBezTo>
                  <a:cubicBezTo>
                    <a:pt x="270" y="19"/>
                    <a:pt x="269" y="20"/>
                    <a:pt x="268" y="20"/>
                  </a:cubicBezTo>
                  <a:cubicBezTo>
                    <a:pt x="267" y="22"/>
                    <a:pt x="265" y="23"/>
                    <a:pt x="262" y="24"/>
                  </a:cubicBezTo>
                  <a:cubicBezTo>
                    <a:pt x="262" y="24"/>
                    <a:pt x="261" y="24"/>
                    <a:pt x="261" y="24"/>
                  </a:cubicBezTo>
                  <a:cubicBezTo>
                    <a:pt x="260" y="24"/>
                    <a:pt x="259" y="24"/>
                    <a:pt x="258" y="24"/>
                  </a:cubicBezTo>
                  <a:cubicBezTo>
                    <a:pt x="257" y="23"/>
                    <a:pt x="256" y="23"/>
                    <a:pt x="255" y="23"/>
                  </a:cubicBezTo>
                  <a:cubicBezTo>
                    <a:pt x="254" y="23"/>
                    <a:pt x="252" y="24"/>
                    <a:pt x="249" y="25"/>
                  </a:cubicBezTo>
                  <a:cubicBezTo>
                    <a:pt x="248" y="26"/>
                    <a:pt x="247" y="27"/>
                    <a:pt x="246" y="28"/>
                  </a:cubicBezTo>
                  <a:cubicBezTo>
                    <a:pt x="245" y="30"/>
                    <a:pt x="243" y="31"/>
                    <a:pt x="241" y="31"/>
                  </a:cubicBezTo>
                  <a:cubicBezTo>
                    <a:pt x="240" y="31"/>
                    <a:pt x="239" y="31"/>
                    <a:pt x="238" y="30"/>
                  </a:cubicBezTo>
                  <a:cubicBezTo>
                    <a:pt x="237" y="30"/>
                    <a:pt x="236" y="29"/>
                    <a:pt x="235" y="29"/>
                  </a:cubicBezTo>
                  <a:cubicBezTo>
                    <a:pt x="233" y="28"/>
                    <a:pt x="232" y="27"/>
                    <a:pt x="230" y="27"/>
                  </a:cubicBezTo>
                  <a:cubicBezTo>
                    <a:pt x="229" y="27"/>
                    <a:pt x="228" y="27"/>
                    <a:pt x="226" y="28"/>
                  </a:cubicBezTo>
                  <a:cubicBezTo>
                    <a:pt x="224" y="30"/>
                    <a:pt x="223" y="32"/>
                    <a:pt x="222" y="33"/>
                  </a:cubicBezTo>
                  <a:cubicBezTo>
                    <a:pt x="221" y="35"/>
                    <a:pt x="220" y="36"/>
                    <a:pt x="219" y="38"/>
                  </a:cubicBezTo>
                  <a:cubicBezTo>
                    <a:pt x="216" y="40"/>
                    <a:pt x="214" y="42"/>
                    <a:pt x="211" y="42"/>
                  </a:cubicBezTo>
                  <a:cubicBezTo>
                    <a:pt x="209" y="42"/>
                    <a:pt x="208" y="41"/>
                    <a:pt x="206" y="40"/>
                  </a:cubicBezTo>
                  <a:cubicBezTo>
                    <a:pt x="205" y="40"/>
                    <a:pt x="205" y="40"/>
                    <a:pt x="204" y="39"/>
                  </a:cubicBezTo>
                  <a:cubicBezTo>
                    <a:pt x="201" y="38"/>
                    <a:pt x="199" y="37"/>
                    <a:pt x="197" y="37"/>
                  </a:cubicBezTo>
                  <a:cubicBezTo>
                    <a:pt x="195" y="37"/>
                    <a:pt x="194" y="38"/>
                    <a:pt x="193" y="38"/>
                  </a:cubicBezTo>
                  <a:cubicBezTo>
                    <a:pt x="192" y="38"/>
                    <a:pt x="191" y="39"/>
                    <a:pt x="190" y="40"/>
                  </a:cubicBezTo>
                  <a:cubicBezTo>
                    <a:pt x="190" y="40"/>
                    <a:pt x="189" y="41"/>
                    <a:pt x="188" y="41"/>
                  </a:cubicBezTo>
                  <a:cubicBezTo>
                    <a:pt x="187" y="41"/>
                    <a:pt x="187" y="41"/>
                    <a:pt x="187" y="41"/>
                  </a:cubicBezTo>
                  <a:cubicBezTo>
                    <a:pt x="186" y="41"/>
                    <a:pt x="186" y="41"/>
                    <a:pt x="185" y="41"/>
                  </a:cubicBezTo>
                  <a:cubicBezTo>
                    <a:pt x="185" y="40"/>
                    <a:pt x="184" y="40"/>
                    <a:pt x="183" y="40"/>
                  </a:cubicBezTo>
                  <a:cubicBezTo>
                    <a:pt x="182" y="40"/>
                    <a:pt x="182" y="40"/>
                    <a:pt x="181" y="41"/>
                  </a:cubicBezTo>
                  <a:cubicBezTo>
                    <a:pt x="181" y="41"/>
                    <a:pt x="180" y="41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77" y="41"/>
                    <a:pt x="175" y="39"/>
                    <a:pt x="174" y="38"/>
                  </a:cubicBezTo>
                  <a:cubicBezTo>
                    <a:pt x="173" y="36"/>
                    <a:pt x="172" y="35"/>
                    <a:pt x="170" y="34"/>
                  </a:cubicBezTo>
                  <a:cubicBezTo>
                    <a:pt x="168" y="33"/>
                    <a:pt x="167" y="33"/>
                    <a:pt x="166" y="33"/>
                  </a:cubicBezTo>
                  <a:cubicBezTo>
                    <a:pt x="165" y="33"/>
                    <a:pt x="164" y="33"/>
                    <a:pt x="162" y="34"/>
                  </a:cubicBezTo>
                  <a:cubicBezTo>
                    <a:pt x="161" y="35"/>
                    <a:pt x="160" y="36"/>
                    <a:pt x="159" y="36"/>
                  </a:cubicBezTo>
                  <a:cubicBezTo>
                    <a:pt x="156" y="37"/>
                    <a:pt x="154" y="38"/>
                    <a:pt x="151" y="38"/>
                  </a:cubicBezTo>
                  <a:cubicBezTo>
                    <a:pt x="149" y="38"/>
                    <a:pt x="148" y="38"/>
                    <a:pt x="146" y="38"/>
                  </a:cubicBezTo>
                  <a:cubicBezTo>
                    <a:pt x="145" y="37"/>
                    <a:pt x="145" y="37"/>
                    <a:pt x="145" y="37"/>
                  </a:cubicBezTo>
                  <a:cubicBezTo>
                    <a:pt x="145" y="37"/>
                    <a:pt x="145" y="37"/>
                    <a:pt x="144" y="37"/>
                  </a:cubicBezTo>
                  <a:cubicBezTo>
                    <a:pt x="143" y="37"/>
                    <a:pt x="141" y="38"/>
                    <a:pt x="140" y="38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3"/>
                    <a:pt x="136" y="46"/>
                    <a:pt x="135" y="48"/>
                  </a:cubicBezTo>
                  <a:cubicBezTo>
                    <a:pt x="135" y="50"/>
                    <a:pt x="134" y="51"/>
                    <a:pt x="134" y="52"/>
                  </a:cubicBezTo>
                  <a:cubicBezTo>
                    <a:pt x="133" y="54"/>
                    <a:pt x="132" y="56"/>
                    <a:pt x="131" y="59"/>
                  </a:cubicBezTo>
                  <a:cubicBezTo>
                    <a:pt x="131" y="63"/>
                    <a:pt x="131" y="67"/>
                    <a:pt x="131" y="70"/>
                  </a:cubicBezTo>
                  <a:cubicBezTo>
                    <a:pt x="131" y="74"/>
                    <a:pt x="132" y="77"/>
                    <a:pt x="131" y="80"/>
                  </a:cubicBezTo>
                  <a:cubicBezTo>
                    <a:pt x="130" y="86"/>
                    <a:pt x="131" y="90"/>
                    <a:pt x="132" y="94"/>
                  </a:cubicBezTo>
                  <a:cubicBezTo>
                    <a:pt x="133" y="100"/>
                    <a:pt x="135" y="105"/>
                    <a:pt x="138" y="111"/>
                  </a:cubicBezTo>
                  <a:cubicBezTo>
                    <a:pt x="138" y="111"/>
                    <a:pt x="138" y="111"/>
                    <a:pt x="138" y="111"/>
                  </a:cubicBezTo>
                  <a:cubicBezTo>
                    <a:pt x="139" y="112"/>
                    <a:pt x="139" y="112"/>
                    <a:pt x="139" y="112"/>
                  </a:cubicBezTo>
                  <a:cubicBezTo>
                    <a:pt x="153" y="116"/>
                    <a:pt x="160" y="135"/>
                    <a:pt x="162" y="147"/>
                  </a:cubicBezTo>
                  <a:cubicBezTo>
                    <a:pt x="162" y="150"/>
                    <a:pt x="162" y="154"/>
                    <a:pt x="162" y="157"/>
                  </a:cubicBezTo>
                  <a:cubicBezTo>
                    <a:pt x="162" y="158"/>
                    <a:pt x="162" y="158"/>
                    <a:pt x="162" y="158"/>
                  </a:cubicBezTo>
                  <a:cubicBezTo>
                    <a:pt x="162" y="159"/>
                    <a:pt x="162" y="160"/>
                    <a:pt x="161" y="161"/>
                  </a:cubicBezTo>
                  <a:cubicBezTo>
                    <a:pt x="161" y="163"/>
                    <a:pt x="162" y="166"/>
                    <a:pt x="162" y="168"/>
                  </a:cubicBezTo>
                  <a:cubicBezTo>
                    <a:pt x="162" y="171"/>
                    <a:pt x="162" y="173"/>
                    <a:pt x="162" y="175"/>
                  </a:cubicBezTo>
                  <a:cubicBezTo>
                    <a:pt x="162" y="181"/>
                    <a:pt x="160" y="185"/>
                    <a:pt x="157" y="186"/>
                  </a:cubicBezTo>
                  <a:cubicBezTo>
                    <a:pt x="155" y="187"/>
                    <a:pt x="153" y="187"/>
                    <a:pt x="152" y="187"/>
                  </a:cubicBezTo>
                  <a:cubicBezTo>
                    <a:pt x="149" y="187"/>
                    <a:pt x="148" y="188"/>
                    <a:pt x="146" y="191"/>
                  </a:cubicBezTo>
                  <a:cubicBezTo>
                    <a:pt x="146" y="192"/>
                    <a:pt x="145" y="193"/>
                    <a:pt x="145" y="193"/>
                  </a:cubicBezTo>
                  <a:cubicBezTo>
                    <a:pt x="143" y="197"/>
                    <a:pt x="141" y="200"/>
                    <a:pt x="142" y="203"/>
                  </a:cubicBezTo>
                  <a:cubicBezTo>
                    <a:pt x="142" y="205"/>
                    <a:pt x="143" y="207"/>
                    <a:pt x="143" y="208"/>
                  </a:cubicBezTo>
                  <a:cubicBezTo>
                    <a:pt x="144" y="212"/>
                    <a:pt x="145" y="215"/>
                    <a:pt x="145" y="219"/>
                  </a:cubicBezTo>
                  <a:cubicBezTo>
                    <a:pt x="144" y="220"/>
                    <a:pt x="142" y="220"/>
                    <a:pt x="141" y="220"/>
                  </a:cubicBezTo>
                  <a:cubicBezTo>
                    <a:pt x="140" y="220"/>
                    <a:pt x="140" y="220"/>
                    <a:pt x="139" y="220"/>
                  </a:cubicBezTo>
                  <a:cubicBezTo>
                    <a:pt x="139" y="219"/>
                    <a:pt x="138" y="219"/>
                    <a:pt x="138" y="216"/>
                  </a:cubicBezTo>
                  <a:cubicBezTo>
                    <a:pt x="138" y="214"/>
                    <a:pt x="138" y="213"/>
                    <a:pt x="138" y="212"/>
                  </a:cubicBezTo>
                  <a:cubicBezTo>
                    <a:pt x="139" y="209"/>
                    <a:pt x="139" y="208"/>
                    <a:pt x="136" y="205"/>
                  </a:cubicBezTo>
                  <a:cubicBezTo>
                    <a:pt x="135" y="205"/>
                    <a:pt x="134" y="204"/>
                    <a:pt x="133" y="203"/>
                  </a:cubicBezTo>
                  <a:cubicBezTo>
                    <a:pt x="129" y="200"/>
                    <a:pt x="125" y="196"/>
                    <a:pt x="123" y="192"/>
                  </a:cubicBezTo>
                  <a:cubicBezTo>
                    <a:pt x="122" y="191"/>
                    <a:pt x="122" y="190"/>
                    <a:pt x="122" y="189"/>
                  </a:cubicBezTo>
                  <a:cubicBezTo>
                    <a:pt x="122" y="188"/>
                    <a:pt x="122" y="188"/>
                    <a:pt x="122" y="187"/>
                  </a:cubicBezTo>
                  <a:cubicBezTo>
                    <a:pt x="122" y="185"/>
                    <a:pt x="121" y="184"/>
                    <a:pt x="120" y="183"/>
                  </a:cubicBezTo>
                  <a:cubicBezTo>
                    <a:pt x="120" y="182"/>
                    <a:pt x="120" y="182"/>
                    <a:pt x="119" y="181"/>
                  </a:cubicBezTo>
                  <a:cubicBezTo>
                    <a:pt x="118" y="177"/>
                    <a:pt x="118" y="177"/>
                    <a:pt x="119" y="175"/>
                  </a:cubicBezTo>
                  <a:cubicBezTo>
                    <a:pt x="120" y="174"/>
                    <a:pt x="120" y="173"/>
                    <a:pt x="121" y="172"/>
                  </a:cubicBezTo>
                  <a:cubicBezTo>
                    <a:pt x="122" y="171"/>
                    <a:pt x="122" y="169"/>
                    <a:pt x="122" y="167"/>
                  </a:cubicBezTo>
                  <a:cubicBezTo>
                    <a:pt x="123" y="166"/>
                    <a:pt x="123" y="164"/>
                    <a:pt x="124" y="163"/>
                  </a:cubicBezTo>
                  <a:cubicBezTo>
                    <a:pt x="128" y="155"/>
                    <a:pt x="130" y="142"/>
                    <a:pt x="124" y="134"/>
                  </a:cubicBezTo>
                  <a:cubicBezTo>
                    <a:pt x="123" y="131"/>
                    <a:pt x="120" y="130"/>
                    <a:pt x="118" y="130"/>
                  </a:cubicBezTo>
                  <a:cubicBezTo>
                    <a:pt x="115" y="130"/>
                    <a:pt x="113" y="131"/>
                    <a:pt x="110" y="132"/>
                  </a:cubicBezTo>
                  <a:cubicBezTo>
                    <a:pt x="107" y="133"/>
                    <a:pt x="104" y="134"/>
                    <a:pt x="101" y="134"/>
                  </a:cubicBezTo>
                  <a:cubicBezTo>
                    <a:pt x="101" y="134"/>
                    <a:pt x="101" y="134"/>
                    <a:pt x="101" y="134"/>
                  </a:cubicBezTo>
                  <a:cubicBezTo>
                    <a:pt x="98" y="134"/>
                    <a:pt x="95" y="129"/>
                    <a:pt x="93" y="125"/>
                  </a:cubicBezTo>
                  <a:cubicBezTo>
                    <a:pt x="91" y="122"/>
                    <a:pt x="90" y="120"/>
                    <a:pt x="89" y="119"/>
                  </a:cubicBezTo>
                  <a:cubicBezTo>
                    <a:pt x="88" y="118"/>
                    <a:pt x="88" y="117"/>
                    <a:pt x="88" y="117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5" y="117"/>
                    <a:pt x="85" y="117"/>
                    <a:pt x="85" y="117"/>
                  </a:cubicBezTo>
                  <a:cubicBezTo>
                    <a:pt x="85" y="117"/>
                    <a:pt x="85" y="117"/>
                    <a:pt x="84" y="117"/>
                  </a:cubicBezTo>
                  <a:cubicBezTo>
                    <a:pt x="84" y="117"/>
                    <a:pt x="83" y="117"/>
                    <a:pt x="83" y="117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1" y="151"/>
                    <a:pt x="1" y="151"/>
                    <a:pt x="1" y="151"/>
                  </a:cubicBezTo>
                  <a:cubicBezTo>
                    <a:pt x="1" y="152"/>
                    <a:pt x="1" y="154"/>
                    <a:pt x="3" y="157"/>
                  </a:cubicBezTo>
                  <a:cubicBezTo>
                    <a:pt x="4" y="160"/>
                    <a:pt x="5" y="163"/>
                    <a:pt x="6" y="166"/>
                  </a:cubicBezTo>
                  <a:cubicBezTo>
                    <a:pt x="7" y="183"/>
                    <a:pt x="7" y="183"/>
                    <a:pt x="7" y="183"/>
                  </a:cubicBezTo>
                  <a:cubicBezTo>
                    <a:pt x="29" y="183"/>
                    <a:pt x="29" y="183"/>
                    <a:pt x="29" y="183"/>
                  </a:cubicBezTo>
                  <a:cubicBezTo>
                    <a:pt x="30" y="184"/>
                    <a:pt x="31" y="184"/>
                    <a:pt x="32" y="185"/>
                  </a:cubicBezTo>
                  <a:cubicBezTo>
                    <a:pt x="33" y="187"/>
                    <a:pt x="35" y="188"/>
                    <a:pt x="38" y="188"/>
                  </a:cubicBezTo>
                  <a:cubicBezTo>
                    <a:pt x="42" y="189"/>
                    <a:pt x="44" y="189"/>
                    <a:pt x="47" y="193"/>
                  </a:cubicBezTo>
                  <a:cubicBezTo>
                    <a:pt x="48" y="194"/>
                    <a:pt x="48" y="194"/>
                    <a:pt x="48" y="194"/>
                  </a:cubicBezTo>
                  <a:cubicBezTo>
                    <a:pt x="50" y="196"/>
                    <a:pt x="52" y="198"/>
                    <a:pt x="56" y="198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6" y="198"/>
                    <a:pt x="57" y="198"/>
                    <a:pt x="58" y="198"/>
                  </a:cubicBezTo>
                  <a:cubicBezTo>
                    <a:pt x="59" y="198"/>
                    <a:pt x="60" y="198"/>
                    <a:pt x="61" y="198"/>
                  </a:cubicBezTo>
                  <a:cubicBezTo>
                    <a:pt x="62" y="198"/>
                    <a:pt x="64" y="198"/>
                    <a:pt x="66" y="199"/>
                  </a:cubicBezTo>
                  <a:cubicBezTo>
                    <a:pt x="68" y="200"/>
                    <a:pt x="69" y="201"/>
                    <a:pt x="71" y="202"/>
                  </a:cubicBezTo>
                  <a:cubicBezTo>
                    <a:pt x="72" y="203"/>
                    <a:pt x="73" y="204"/>
                    <a:pt x="75" y="205"/>
                  </a:cubicBezTo>
                  <a:cubicBezTo>
                    <a:pt x="78" y="207"/>
                    <a:pt x="78" y="208"/>
                    <a:pt x="77" y="211"/>
                  </a:cubicBezTo>
                  <a:cubicBezTo>
                    <a:pt x="77" y="211"/>
                    <a:pt x="77" y="212"/>
                    <a:pt x="76" y="213"/>
                  </a:cubicBezTo>
                  <a:cubicBezTo>
                    <a:pt x="76" y="216"/>
                    <a:pt x="77" y="217"/>
                    <a:pt x="78" y="219"/>
                  </a:cubicBezTo>
                  <a:cubicBezTo>
                    <a:pt x="78" y="220"/>
                    <a:pt x="78" y="221"/>
                    <a:pt x="79" y="222"/>
                  </a:cubicBezTo>
                  <a:cubicBezTo>
                    <a:pt x="80" y="225"/>
                    <a:pt x="79" y="227"/>
                    <a:pt x="79" y="229"/>
                  </a:cubicBezTo>
                  <a:cubicBezTo>
                    <a:pt x="79" y="230"/>
                    <a:pt x="79" y="231"/>
                    <a:pt x="79" y="232"/>
                  </a:cubicBezTo>
                  <a:cubicBezTo>
                    <a:pt x="79" y="235"/>
                    <a:pt x="79" y="238"/>
                    <a:pt x="79" y="241"/>
                  </a:cubicBezTo>
                  <a:cubicBezTo>
                    <a:pt x="79" y="244"/>
                    <a:pt x="78" y="247"/>
                    <a:pt x="78" y="250"/>
                  </a:cubicBezTo>
                  <a:cubicBezTo>
                    <a:pt x="78" y="251"/>
                    <a:pt x="78" y="253"/>
                    <a:pt x="79" y="254"/>
                  </a:cubicBezTo>
                  <a:cubicBezTo>
                    <a:pt x="79" y="257"/>
                    <a:pt x="79" y="261"/>
                    <a:pt x="79" y="262"/>
                  </a:cubicBezTo>
                  <a:cubicBezTo>
                    <a:pt x="78" y="263"/>
                    <a:pt x="78" y="264"/>
                    <a:pt x="77" y="264"/>
                  </a:cubicBezTo>
                  <a:cubicBezTo>
                    <a:pt x="76" y="265"/>
                    <a:pt x="76" y="266"/>
                    <a:pt x="75" y="267"/>
                  </a:cubicBezTo>
                  <a:cubicBezTo>
                    <a:pt x="75" y="268"/>
                    <a:pt x="75" y="269"/>
                    <a:pt x="75" y="270"/>
                  </a:cubicBezTo>
                  <a:cubicBezTo>
                    <a:pt x="75" y="271"/>
                    <a:pt x="75" y="273"/>
                    <a:pt x="74" y="274"/>
                  </a:cubicBezTo>
                  <a:cubicBezTo>
                    <a:pt x="74" y="274"/>
                    <a:pt x="73" y="275"/>
                    <a:pt x="72" y="275"/>
                  </a:cubicBezTo>
                  <a:cubicBezTo>
                    <a:pt x="71" y="276"/>
                    <a:pt x="70" y="276"/>
                    <a:pt x="70" y="278"/>
                  </a:cubicBezTo>
                  <a:cubicBezTo>
                    <a:pt x="70" y="279"/>
                    <a:pt x="71" y="280"/>
                    <a:pt x="72" y="282"/>
                  </a:cubicBezTo>
                  <a:cubicBezTo>
                    <a:pt x="73" y="282"/>
                    <a:pt x="73" y="283"/>
                    <a:pt x="74" y="284"/>
                  </a:cubicBezTo>
                  <a:cubicBezTo>
                    <a:pt x="74" y="286"/>
                    <a:pt x="74" y="287"/>
                    <a:pt x="74" y="288"/>
                  </a:cubicBezTo>
                  <a:cubicBezTo>
                    <a:pt x="73" y="289"/>
                    <a:pt x="73" y="289"/>
                    <a:pt x="73" y="289"/>
                  </a:cubicBezTo>
                  <a:cubicBezTo>
                    <a:pt x="72" y="293"/>
                    <a:pt x="72" y="299"/>
                    <a:pt x="74" y="301"/>
                  </a:cubicBezTo>
                  <a:cubicBezTo>
                    <a:pt x="74" y="303"/>
                    <a:pt x="75" y="303"/>
                    <a:pt x="76" y="304"/>
                  </a:cubicBezTo>
                  <a:cubicBezTo>
                    <a:pt x="77" y="306"/>
                    <a:pt x="79" y="307"/>
                    <a:pt x="78" y="310"/>
                  </a:cubicBezTo>
                  <a:cubicBezTo>
                    <a:pt x="78" y="313"/>
                    <a:pt x="77" y="315"/>
                    <a:pt x="75" y="317"/>
                  </a:cubicBezTo>
                  <a:cubicBezTo>
                    <a:pt x="75" y="318"/>
                    <a:pt x="74" y="319"/>
                    <a:pt x="73" y="320"/>
                  </a:cubicBezTo>
                  <a:cubicBezTo>
                    <a:pt x="72" y="324"/>
                    <a:pt x="70" y="327"/>
                    <a:pt x="68" y="330"/>
                  </a:cubicBezTo>
                  <a:cubicBezTo>
                    <a:pt x="67" y="332"/>
                    <a:pt x="67" y="332"/>
                    <a:pt x="66" y="333"/>
                  </a:cubicBezTo>
                  <a:cubicBezTo>
                    <a:pt x="65" y="333"/>
                    <a:pt x="65" y="333"/>
                    <a:pt x="64" y="333"/>
                  </a:cubicBezTo>
                  <a:cubicBezTo>
                    <a:pt x="62" y="335"/>
                    <a:pt x="62" y="335"/>
                    <a:pt x="62" y="337"/>
                  </a:cubicBezTo>
                  <a:cubicBezTo>
                    <a:pt x="62" y="339"/>
                    <a:pt x="62" y="340"/>
                    <a:pt x="62" y="341"/>
                  </a:cubicBezTo>
                  <a:cubicBezTo>
                    <a:pt x="62" y="344"/>
                    <a:pt x="62" y="346"/>
                    <a:pt x="61" y="349"/>
                  </a:cubicBezTo>
                  <a:cubicBezTo>
                    <a:pt x="60" y="349"/>
                    <a:pt x="60" y="350"/>
                    <a:pt x="60" y="350"/>
                  </a:cubicBezTo>
                  <a:cubicBezTo>
                    <a:pt x="59" y="351"/>
                    <a:pt x="59" y="352"/>
                    <a:pt x="59" y="353"/>
                  </a:cubicBezTo>
                  <a:cubicBezTo>
                    <a:pt x="59" y="354"/>
                    <a:pt x="59" y="355"/>
                    <a:pt x="59" y="355"/>
                  </a:cubicBezTo>
                  <a:cubicBezTo>
                    <a:pt x="59" y="358"/>
                    <a:pt x="59" y="359"/>
                    <a:pt x="57" y="361"/>
                  </a:cubicBezTo>
                  <a:cubicBezTo>
                    <a:pt x="57" y="362"/>
                    <a:pt x="56" y="362"/>
                    <a:pt x="55" y="363"/>
                  </a:cubicBezTo>
                  <a:cubicBezTo>
                    <a:pt x="54" y="365"/>
                    <a:pt x="54" y="365"/>
                    <a:pt x="54" y="365"/>
                  </a:cubicBezTo>
                  <a:cubicBezTo>
                    <a:pt x="26" y="395"/>
                    <a:pt x="26" y="395"/>
                    <a:pt x="26" y="395"/>
                  </a:cubicBezTo>
                  <a:cubicBezTo>
                    <a:pt x="26" y="396"/>
                    <a:pt x="26" y="396"/>
                    <a:pt x="26" y="396"/>
                  </a:cubicBezTo>
                  <a:cubicBezTo>
                    <a:pt x="27" y="398"/>
                    <a:pt x="27" y="401"/>
                    <a:pt x="28" y="403"/>
                  </a:cubicBezTo>
                  <a:cubicBezTo>
                    <a:pt x="28" y="405"/>
                    <a:pt x="28" y="406"/>
                    <a:pt x="29" y="407"/>
                  </a:cubicBezTo>
                  <a:cubicBezTo>
                    <a:pt x="29" y="409"/>
                    <a:pt x="30" y="411"/>
                    <a:pt x="30" y="413"/>
                  </a:cubicBezTo>
                  <a:cubicBezTo>
                    <a:pt x="31" y="415"/>
                    <a:pt x="32" y="417"/>
                    <a:pt x="32" y="419"/>
                  </a:cubicBezTo>
                  <a:cubicBezTo>
                    <a:pt x="33" y="421"/>
                    <a:pt x="33" y="423"/>
                    <a:pt x="33" y="425"/>
                  </a:cubicBezTo>
                  <a:cubicBezTo>
                    <a:pt x="33" y="427"/>
                    <a:pt x="33" y="429"/>
                    <a:pt x="33" y="431"/>
                  </a:cubicBezTo>
                  <a:cubicBezTo>
                    <a:pt x="35" y="436"/>
                    <a:pt x="37" y="439"/>
                    <a:pt x="38" y="442"/>
                  </a:cubicBezTo>
                  <a:cubicBezTo>
                    <a:pt x="39" y="442"/>
                    <a:pt x="39" y="443"/>
                    <a:pt x="39" y="443"/>
                  </a:cubicBezTo>
                  <a:cubicBezTo>
                    <a:pt x="40" y="444"/>
                    <a:pt x="41" y="445"/>
                    <a:pt x="41" y="447"/>
                  </a:cubicBezTo>
                  <a:cubicBezTo>
                    <a:pt x="41" y="447"/>
                    <a:pt x="41" y="448"/>
                    <a:pt x="41" y="449"/>
                  </a:cubicBezTo>
                  <a:cubicBezTo>
                    <a:pt x="41" y="450"/>
                    <a:pt x="40" y="452"/>
                    <a:pt x="41" y="453"/>
                  </a:cubicBezTo>
                  <a:cubicBezTo>
                    <a:pt x="41" y="455"/>
                    <a:pt x="42" y="456"/>
                    <a:pt x="42" y="458"/>
                  </a:cubicBezTo>
                  <a:cubicBezTo>
                    <a:pt x="43" y="460"/>
                    <a:pt x="44" y="461"/>
                    <a:pt x="44" y="464"/>
                  </a:cubicBezTo>
                  <a:cubicBezTo>
                    <a:pt x="44" y="468"/>
                    <a:pt x="43" y="472"/>
                    <a:pt x="43" y="476"/>
                  </a:cubicBezTo>
                  <a:cubicBezTo>
                    <a:pt x="43" y="476"/>
                    <a:pt x="43" y="476"/>
                    <a:pt x="43" y="476"/>
                  </a:cubicBezTo>
                  <a:cubicBezTo>
                    <a:pt x="43" y="480"/>
                    <a:pt x="42" y="484"/>
                    <a:pt x="42" y="488"/>
                  </a:cubicBezTo>
                  <a:cubicBezTo>
                    <a:pt x="42" y="490"/>
                    <a:pt x="42" y="492"/>
                    <a:pt x="42" y="494"/>
                  </a:cubicBezTo>
                  <a:cubicBezTo>
                    <a:pt x="42" y="494"/>
                    <a:pt x="42" y="494"/>
                    <a:pt x="42" y="494"/>
                  </a:cubicBezTo>
                  <a:cubicBezTo>
                    <a:pt x="42" y="496"/>
                    <a:pt x="42" y="499"/>
                    <a:pt x="42" y="501"/>
                  </a:cubicBezTo>
                  <a:cubicBezTo>
                    <a:pt x="42" y="503"/>
                    <a:pt x="41" y="504"/>
                    <a:pt x="41" y="506"/>
                  </a:cubicBezTo>
                  <a:cubicBezTo>
                    <a:pt x="40" y="508"/>
                    <a:pt x="40" y="509"/>
                    <a:pt x="39" y="511"/>
                  </a:cubicBezTo>
                  <a:cubicBezTo>
                    <a:pt x="39" y="512"/>
                    <a:pt x="39" y="512"/>
                    <a:pt x="39" y="512"/>
                  </a:cubicBezTo>
                  <a:cubicBezTo>
                    <a:pt x="41" y="513"/>
                    <a:pt x="41" y="513"/>
                    <a:pt x="41" y="513"/>
                  </a:cubicBezTo>
                  <a:cubicBezTo>
                    <a:pt x="41" y="514"/>
                    <a:pt x="41" y="514"/>
                    <a:pt x="42" y="514"/>
                  </a:cubicBezTo>
                  <a:cubicBezTo>
                    <a:pt x="44" y="516"/>
                    <a:pt x="44" y="518"/>
                    <a:pt x="43" y="522"/>
                  </a:cubicBezTo>
                  <a:cubicBezTo>
                    <a:pt x="43" y="523"/>
                    <a:pt x="43" y="525"/>
                    <a:pt x="43" y="526"/>
                  </a:cubicBezTo>
                  <a:cubicBezTo>
                    <a:pt x="43" y="527"/>
                    <a:pt x="43" y="527"/>
                    <a:pt x="43" y="527"/>
                  </a:cubicBezTo>
                  <a:cubicBezTo>
                    <a:pt x="43" y="531"/>
                    <a:pt x="44" y="534"/>
                    <a:pt x="43" y="538"/>
                  </a:cubicBezTo>
                  <a:cubicBezTo>
                    <a:pt x="43" y="539"/>
                    <a:pt x="43" y="539"/>
                    <a:pt x="43" y="539"/>
                  </a:cubicBezTo>
                  <a:cubicBezTo>
                    <a:pt x="44" y="540"/>
                    <a:pt x="44" y="540"/>
                    <a:pt x="44" y="540"/>
                  </a:cubicBezTo>
                  <a:cubicBezTo>
                    <a:pt x="47" y="541"/>
                    <a:pt x="51" y="541"/>
                    <a:pt x="53" y="542"/>
                  </a:cubicBezTo>
                  <a:cubicBezTo>
                    <a:pt x="56" y="542"/>
                    <a:pt x="60" y="542"/>
                    <a:pt x="63" y="543"/>
                  </a:cubicBezTo>
                  <a:cubicBezTo>
                    <a:pt x="65" y="544"/>
                    <a:pt x="65" y="544"/>
                    <a:pt x="65" y="544"/>
                  </a:cubicBezTo>
                  <a:cubicBezTo>
                    <a:pt x="65" y="542"/>
                    <a:pt x="65" y="542"/>
                    <a:pt x="65" y="542"/>
                  </a:cubicBezTo>
                  <a:cubicBezTo>
                    <a:pt x="65" y="542"/>
                    <a:pt x="65" y="541"/>
                    <a:pt x="66" y="541"/>
                  </a:cubicBezTo>
                  <a:cubicBezTo>
                    <a:pt x="66" y="540"/>
                    <a:pt x="66" y="540"/>
                    <a:pt x="66" y="540"/>
                  </a:cubicBezTo>
                  <a:cubicBezTo>
                    <a:pt x="67" y="536"/>
                    <a:pt x="68" y="532"/>
                    <a:pt x="69" y="527"/>
                  </a:cubicBezTo>
                  <a:cubicBezTo>
                    <a:pt x="69" y="525"/>
                    <a:pt x="69" y="522"/>
                    <a:pt x="67" y="520"/>
                  </a:cubicBezTo>
                  <a:cubicBezTo>
                    <a:pt x="67" y="519"/>
                    <a:pt x="66" y="519"/>
                    <a:pt x="66" y="518"/>
                  </a:cubicBezTo>
                  <a:cubicBezTo>
                    <a:pt x="65" y="518"/>
                    <a:pt x="64" y="517"/>
                    <a:pt x="64" y="516"/>
                  </a:cubicBezTo>
                  <a:cubicBezTo>
                    <a:pt x="62" y="513"/>
                    <a:pt x="62" y="509"/>
                    <a:pt x="63" y="506"/>
                  </a:cubicBezTo>
                  <a:cubicBezTo>
                    <a:pt x="64" y="502"/>
                    <a:pt x="67" y="499"/>
                    <a:pt x="69" y="496"/>
                  </a:cubicBezTo>
                  <a:cubicBezTo>
                    <a:pt x="70" y="496"/>
                    <a:pt x="71" y="496"/>
                    <a:pt x="72" y="495"/>
                  </a:cubicBezTo>
                  <a:cubicBezTo>
                    <a:pt x="73" y="495"/>
                    <a:pt x="74" y="494"/>
                    <a:pt x="75" y="493"/>
                  </a:cubicBezTo>
                  <a:cubicBezTo>
                    <a:pt x="76" y="492"/>
                    <a:pt x="76" y="492"/>
                    <a:pt x="76" y="492"/>
                  </a:cubicBezTo>
                  <a:cubicBezTo>
                    <a:pt x="78" y="491"/>
                    <a:pt x="78" y="491"/>
                    <a:pt x="80" y="490"/>
                  </a:cubicBezTo>
                  <a:cubicBezTo>
                    <a:pt x="81" y="490"/>
                    <a:pt x="81" y="489"/>
                    <a:pt x="82" y="489"/>
                  </a:cubicBezTo>
                  <a:cubicBezTo>
                    <a:pt x="84" y="488"/>
                    <a:pt x="85" y="488"/>
                    <a:pt x="86" y="487"/>
                  </a:cubicBezTo>
                  <a:cubicBezTo>
                    <a:pt x="87" y="487"/>
                    <a:pt x="88" y="487"/>
                    <a:pt x="89" y="487"/>
                  </a:cubicBezTo>
                  <a:cubicBezTo>
                    <a:pt x="91" y="486"/>
                    <a:pt x="92" y="486"/>
                    <a:pt x="93" y="485"/>
                  </a:cubicBezTo>
                  <a:cubicBezTo>
                    <a:pt x="95" y="485"/>
                    <a:pt x="96" y="484"/>
                    <a:pt x="98" y="483"/>
                  </a:cubicBezTo>
                  <a:cubicBezTo>
                    <a:pt x="98" y="483"/>
                    <a:pt x="99" y="483"/>
                    <a:pt x="100" y="482"/>
                  </a:cubicBezTo>
                  <a:cubicBezTo>
                    <a:pt x="100" y="482"/>
                    <a:pt x="102" y="481"/>
                    <a:pt x="103" y="481"/>
                  </a:cubicBezTo>
                  <a:cubicBezTo>
                    <a:pt x="104" y="481"/>
                    <a:pt x="105" y="480"/>
                    <a:pt x="106" y="480"/>
                  </a:cubicBezTo>
                  <a:cubicBezTo>
                    <a:pt x="108" y="479"/>
                    <a:pt x="111" y="478"/>
                    <a:pt x="113" y="477"/>
                  </a:cubicBezTo>
                  <a:cubicBezTo>
                    <a:pt x="115" y="476"/>
                    <a:pt x="116" y="475"/>
                    <a:pt x="118" y="475"/>
                  </a:cubicBezTo>
                  <a:cubicBezTo>
                    <a:pt x="125" y="473"/>
                    <a:pt x="131" y="468"/>
                    <a:pt x="137" y="463"/>
                  </a:cubicBezTo>
                  <a:cubicBezTo>
                    <a:pt x="138" y="462"/>
                    <a:pt x="138" y="462"/>
                    <a:pt x="138" y="462"/>
                  </a:cubicBezTo>
                  <a:cubicBezTo>
                    <a:pt x="143" y="457"/>
                    <a:pt x="145" y="448"/>
                    <a:pt x="145" y="441"/>
                  </a:cubicBezTo>
                  <a:cubicBezTo>
                    <a:pt x="145" y="439"/>
                    <a:pt x="145" y="439"/>
                    <a:pt x="145" y="439"/>
                  </a:cubicBezTo>
                  <a:cubicBezTo>
                    <a:pt x="144" y="439"/>
                    <a:pt x="144" y="439"/>
                    <a:pt x="144" y="439"/>
                  </a:cubicBezTo>
                  <a:cubicBezTo>
                    <a:pt x="143" y="439"/>
                    <a:pt x="143" y="439"/>
                    <a:pt x="143" y="439"/>
                  </a:cubicBezTo>
                  <a:cubicBezTo>
                    <a:pt x="143" y="439"/>
                    <a:pt x="143" y="439"/>
                    <a:pt x="143" y="439"/>
                  </a:cubicBezTo>
                  <a:cubicBezTo>
                    <a:pt x="142" y="439"/>
                    <a:pt x="142" y="439"/>
                    <a:pt x="142" y="439"/>
                  </a:cubicBezTo>
                  <a:cubicBezTo>
                    <a:pt x="142" y="439"/>
                    <a:pt x="142" y="439"/>
                    <a:pt x="142" y="439"/>
                  </a:cubicBezTo>
                  <a:cubicBezTo>
                    <a:pt x="142" y="437"/>
                    <a:pt x="142" y="436"/>
                    <a:pt x="142" y="434"/>
                  </a:cubicBezTo>
                  <a:cubicBezTo>
                    <a:pt x="142" y="433"/>
                    <a:pt x="142" y="432"/>
                    <a:pt x="143" y="430"/>
                  </a:cubicBezTo>
                  <a:cubicBezTo>
                    <a:pt x="144" y="428"/>
                    <a:pt x="145" y="425"/>
                    <a:pt x="146" y="422"/>
                  </a:cubicBezTo>
                  <a:cubicBezTo>
                    <a:pt x="146" y="421"/>
                    <a:pt x="146" y="421"/>
                    <a:pt x="146" y="420"/>
                  </a:cubicBezTo>
                  <a:cubicBezTo>
                    <a:pt x="146" y="419"/>
                    <a:pt x="146" y="418"/>
                    <a:pt x="146" y="418"/>
                  </a:cubicBezTo>
                  <a:cubicBezTo>
                    <a:pt x="146" y="417"/>
                    <a:pt x="147" y="417"/>
                    <a:pt x="147" y="416"/>
                  </a:cubicBezTo>
                  <a:cubicBezTo>
                    <a:pt x="147" y="416"/>
                    <a:pt x="148" y="415"/>
                    <a:pt x="148" y="414"/>
                  </a:cubicBezTo>
                  <a:cubicBezTo>
                    <a:pt x="148" y="412"/>
                    <a:pt x="148" y="410"/>
                    <a:pt x="147" y="409"/>
                  </a:cubicBezTo>
                  <a:cubicBezTo>
                    <a:pt x="146" y="406"/>
                    <a:pt x="145" y="401"/>
                    <a:pt x="146" y="398"/>
                  </a:cubicBezTo>
                  <a:cubicBezTo>
                    <a:pt x="146" y="397"/>
                    <a:pt x="147" y="397"/>
                    <a:pt x="147" y="396"/>
                  </a:cubicBezTo>
                  <a:cubicBezTo>
                    <a:pt x="148" y="393"/>
                    <a:pt x="149" y="391"/>
                    <a:pt x="149" y="388"/>
                  </a:cubicBezTo>
                  <a:cubicBezTo>
                    <a:pt x="149" y="386"/>
                    <a:pt x="147" y="383"/>
                    <a:pt x="145" y="383"/>
                  </a:cubicBezTo>
                  <a:cubicBezTo>
                    <a:pt x="144" y="383"/>
                    <a:pt x="144" y="384"/>
                    <a:pt x="143" y="384"/>
                  </a:cubicBezTo>
                  <a:cubicBezTo>
                    <a:pt x="143" y="384"/>
                    <a:pt x="143" y="384"/>
                    <a:pt x="142" y="384"/>
                  </a:cubicBezTo>
                  <a:cubicBezTo>
                    <a:pt x="142" y="384"/>
                    <a:pt x="143" y="383"/>
                    <a:pt x="143" y="383"/>
                  </a:cubicBezTo>
                  <a:cubicBezTo>
                    <a:pt x="143" y="380"/>
                    <a:pt x="143" y="379"/>
                    <a:pt x="142" y="376"/>
                  </a:cubicBezTo>
                  <a:cubicBezTo>
                    <a:pt x="141" y="375"/>
                    <a:pt x="141" y="374"/>
                    <a:pt x="141" y="373"/>
                  </a:cubicBezTo>
                  <a:cubicBezTo>
                    <a:pt x="141" y="372"/>
                    <a:pt x="141" y="372"/>
                    <a:pt x="141" y="371"/>
                  </a:cubicBezTo>
                  <a:cubicBezTo>
                    <a:pt x="141" y="369"/>
                    <a:pt x="140" y="367"/>
                    <a:pt x="140" y="366"/>
                  </a:cubicBezTo>
                  <a:cubicBezTo>
                    <a:pt x="139" y="365"/>
                    <a:pt x="139" y="365"/>
                    <a:pt x="139" y="365"/>
                  </a:cubicBezTo>
                  <a:cubicBezTo>
                    <a:pt x="139" y="364"/>
                    <a:pt x="138" y="363"/>
                    <a:pt x="138" y="362"/>
                  </a:cubicBezTo>
                  <a:cubicBezTo>
                    <a:pt x="138" y="361"/>
                    <a:pt x="137" y="361"/>
                    <a:pt x="137" y="360"/>
                  </a:cubicBezTo>
                  <a:cubicBezTo>
                    <a:pt x="136" y="357"/>
                    <a:pt x="136" y="353"/>
                    <a:pt x="137" y="350"/>
                  </a:cubicBezTo>
                  <a:cubicBezTo>
                    <a:pt x="138" y="347"/>
                    <a:pt x="137" y="345"/>
                    <a:pt x="136" y="343"/>
                  </a:cubicBezTo>
                  <a:cubicBezTo>
                    <a:pt x="135" y="342"/>
                    <a:pt x="135" y="341"/>
                    <a:pt x="134" y="340"/>
                  </a:cubicBezTo>
                  <a:cubicBezTo>
                    <a:pt x="134" y="340"/>
                    <a:pt x="134" y="340"/>
                    <a:pt x="134" y="340"/>
                  </a:cubicBezTo>
                  <a:cubicBezTo>
                    <a:pt x="134" y="339"/>
                    <a:pt x="134" y="338"/>
                    <a:pt x="134" y="337"/>
                  </a:cubicBezTo>
                  <a:cubicBezTo>
                    <a:pt x="133" y="337"/>
                    <a:pt x="133" y="336"/>
                    <a:pt x="132" y="336"/>
                  </a:cubicBezTo>
                  <a:cubicBezTo>
                    <a:pt x="132" y="336"/>
                    <a:pt x="132" y="336"/>
                    <a:pt x="132" y="336"/>
                  </a:cubicBezTo>
                  <a:cubicBezTo>
                    <a:pt x="131" y="335"/>
                    <a:pt x="130" y="334"/>
                    <a:pt x="130" y="334"/>
                  </a:cubicBezTo>
                  <a:cubicBezTo>
                    <a:pt x="129" y="333"/>
                    <a:pt x="129" y="333"/>
                    <a:pt x="128" y="332"/>
                  </a:cubicBezTo>
                  <a:cubicBezTo>
                    <a:pt x="126" y="330"/>
                    <a:pt x="125" y="328"/>
                    <a:pt x="126" y="326"/>
                  </a:cubicBezTo>
                  <a:cubicBezTo>
                    <a:pt x="126" y="324"/>
                    <a:pt x="127" y="323"/>
                    <a:pt x="127" y="321"/>
                  </a:cubicBezTo>
                  <a:cubicBezTo>
                    <a:pt x="127" y="320"/>
                    <a:pt x="128" y="318"/>
                    <a:pt x="128" y="317"/>
                  </a:cubicBezTo>
                  <a:cubicBezTo>
                    <a:pt x="128" y="316"/>
                    <a:pt x="128" y="316"/>
                    <a:pt x="128" y="316"/>
                  </a:cubicBezTo>
                  <a:cubicBezTo>
                    <a:pt x="129" y="313"/>
                    <a:pt x="129" y="312"/>
                    <a:pt x="131" y="311"/>
                  </a:cubicBezTo>
                  <a:cubicBezTo>
                    <a:pt x="137" y="308"/>
                    <a:pt x="142" y="303"/>
                    <a:pt x="146" y="298"/>
                  </a:cubicBezTo>
                  <a:cubicBezTo>
                    <a:pt x="147" y="297"/>
                    <a:pt x="148" y="296"/>
                    <a:pt x="149" y="295"/>
                  </a:cubicBezTo>
                  <a:cubicBezTo>
                    <a:pt x="150" y="294"/>
                    <a:pt x="151" y="293"/>
                    <a:pt x="152" y="292"/>
                  </a:cubicBezTo>
                  <a:cubicBezTo>
                    <a:pt x="154" y="290"/>
                    <a:pt x="156" y="288"/>
                    <a:pt x="158" y="286"/>
                  </a:cubicBezTo>
                  <a:cubicBezTo>
                    <a:pt x="159" y="285"/>
                    <a:pt x="161" y="284"/>
                    <a:pt x="162" y="282"/>
                  </a:cubicBezTo>
                  <a:cubicBezTo>
                    <a:pt x="163" y="282"/>
                    <a:pt x="163" y="282"/>
                    <a:pt x="163" y="282"/>
                  </a:cubicBezTo>
                  <a:cubicBezTo>
                    <a:pt x="163" y="281"/>
                    <a:pt x="164" y="280"/>
                    <a:pt x="165" y="280"/>
                  </a:cubicBezTo>
                  <a:cubicBezTo>
                    <a:pt x="165" y="280"/>
                    <a:pt x="166" y="280"/>
                    <a:pt x="166" y="280"/>
                  </a:cubicBezTo>
                  <a:cubicBezTo>
                    <a:pt x="167" y="280"/>
                    <a:pt x="168" y="281"/>
                    <a:pt x="169" y="281"/>
                  </a:cubicBezTo>
                  <a:cubicBezTo>
                    <a:pt x="169" y="281"/>
                    <a:pt x="170" y="281"/>
                    <a:pt x="171" y="280"/>
                  </a:cubicBezTo>
                  <a:cubicBezTo>
                    <a:pt x="172" y="280"/>
                    <a:pt x="173" y="279"/>
                    <a:pt x="174" y="277"/>
                  </a:cubicBezTo>
                  <a:cubicBezTo>
                    <a:pt x="177" y="276"/>
                    <a:pt x="177" y="273"/>
                    <a:pt x="178" y="271"/>
                  </a:cubicBezTo>
                  <a:cubicBezTo>
                    <a:pt x="178" y="271"/>
                    <a:pt x="178" y="270"/>
                    <a:pt x="178" y="270"/>
                  </a:cubicBezTo>
                  <a:cubicBezTo>
                    <a:pt x="178" y="270"/>
                    <a:pt x="178" y="269"/>
                    <a:pt x="178" y="269"/>
                  </a:cubicBezTo>
                  <a:cubicBezTo>
                    <a:pt x="178" y="268"/>
                    <a:pt x="179" y="268"/>
                    <a:pt x="179" y="267"/>
                  </a:cubicBezTo>
                  <a:cubicBezTo>
                    <a:pt x="180" y="267"/>
                    <a:pt x="180" y="267"/>
                    <a:pt x="181" y="266"/>
                  </a:cubicBezTo>
                  <a:cubicBezTo>
                    <a:pt x="182" y="265"/>
                    <a:pt x="182" y="265"/>
                    <a:pt x="182" y="265"/>
                  </a:cubicBezTo>
                  <a:cubicBezTo>
                    <a:pt x="185" y="262"/>
                    <a:pt x="188" y="260"/>
                    <a:pt x="190" y="257"/>
                  </a:cubicBezTo>
                  <a:cubicBezTo>
                    <a:pt x="191" y="256"/>
                    <a:pt x="192" y="254"/>
                    <a:pt x="192" y="253"/>
                  </a:cubicBezTo>
                  <a:cubicBezTo>
                    <a:pt x="193" y="252"/>
                    <a:pt x="193" y="252"/>
                    <a:pt x="193" y="251"/>
                  </a:cubicBezTo>
                  <a:cubicBezTo>
                    <a:pt x="194" y="250"/>
                    <a:pt x="195" y="249"/>
                    <a:pt x="196" y="247"/>
                  </a:cubicBezTo>
                  <a:cubicBezTo>
                    <a:pt x="196" y="246"/>
                    <a:pt x="196" y="246"/>
                    <a:pt x="196" y="246"/>
                  </a:cubicBezTo>
                  <a:cubicBezTo>
                    <a:pt x="200" y="240"/>
                    <a:pt x="206" y="235"/>
                    <a:pt x="214" y="231"/>
                  </a:cubicBezTo>
                  <a:cubicBezTo>
                    <a:pt x="216" y="230"/>
                    <a:pt x="218" y="229"/>
                    <a:pt x="220" y="229"/>
                  </a:cubicBezTo>
                  <a:cubicBezTo>
                    <a:pt x="221" y="228"/>
                    <a:pt x="223" y="228"/>
                    <a:pt x="224" y="227"/>
                  </a:cubicBezTo>
                  <a:cubicBezTo>
                    <a:pt x="226" y="226"/>
                    <a:pt x="227" y="226"/>
                    <a:pt x="229" y="225"/>
                  </a:cubicBezTo>
                  <a:cubicBezTo>
                    <a:pt x="231" y="224"/>
                    <a:pt x="232" y="223"/>
                    <a:pt x="234" y="222"/>
                  </a:cubicBezTo>
                  <a:cubicBezTo>
                    <a:pt x="236" y="221"/>
                    <a:pt x="239" y="221"/>
                    <a:pt x="241" y="220"/>
                  </a:cubicBezTo>
                  <a:cubicBezTo>
                    <a:pt x="246" y="219"/>
                    <a:pt x="251" y="218"/>
                    <a:pt x="255" y="215"/>
                  </a:cubicBezTo>
                  <a:cubicBezTo>
                    <a:pt x="256" y="215"/>
                    <a:pt x="256" y="214"/>
                    <a:pt x="257" y="213"/>
                  </a:cubicBezTo>
                  <a:cubicBezTo>
                    <a:pt x="258" y="212"/>
                    <a:pt x="258" y="212"/>
                    <a:pt x="259" y="211"/>
                  </a:cubicBezTo>
                  <a:cubicBezTo>
                    <a:pt x="260" y="211"/>
                    <a:pt x="260" y="211"/>
                    <a:pt x="260" y="211"/>
                  </a:cubicBezTo>
                  <a:cubicBezTo>
                    <a:pt x="261" y="210"/>
                    <a:pt x="262" y="209"/>
                    <a:pt x="263" y="208"/>
                  </a:cubicBezTo>
                  <a:cubicBezTo>
                    <a:pt x="265" y="207"/>
                    <a:pt x="266" y="206"/>
                    <a:pt x="267" y="206"/>
                  </a:cubicBezTo>
                  <a:cubicBezTo>
                    <a:pt x="271" y="204"/>
                    <a:pt x="275" y="202"/>
                    <a:pt x="276" y="198"/>
                  </a:cubicBezTo>
                  <a:cubicBezTo>
                    <a:pt x="277" y="197"/>
                    <a:pt x="277" y="196"/>
                    <a:pt x="277" y="195"/>
                  </a:cubicBezTo>
                  <a:cubicBezTo>
                    <a:pt x="277" y="195"/>
                    <a:pt x="277" y="195"/>
                    <a:pt x="277" y="194"/>
                  </a:cubicBezTo>
                  <a:cubicBezTo>
                    <a:pt x="277" y="193"/>
                    <a:pt x="278" y="193"/>
                    <a:pt x="279" y="192"/>
                  </a:cubicBezTo>
                  <a:cubicBezTo>
                    <a:pt x="280" y="192"/>
                    <a:pt x="280" y="191"/>
                    <a:pt x="281" y="191"/>
                  </a:cubicBezTo>
                  <a:cubicBezTo>
                    <a:pt x="282" y="190"/>
                    <a:pt x="283" y="188"/>
                    <a:pt x="284" y="186"/>
                  </a:cubicBezTo>
                  <a:cubicBezTo>
                    <a:pt x="284" y="185"/>
                    <a:pt x="285" y="185"/>
                    <a:pt x="285" y="184"/>
                  </a:cubicBezTo>
                  <a:cubicBezTo>
                    <a:pt x="286" y="183"/>
                    <a:pt x="287" y="182"/>
                    <a:pt x="288" y="181"/>
                  </a:cubicBezTo>
                  <a:cubicBezTo>
                    <a:pt x="289" y="180"/>
                    <a:pt x="289" y="180"/>
                    <a:pt x="290" y="179"/>
                  </a:cubicBezTo>
                  <a:cubicBezTo>
                    <a:pt x="290" y="179"/>
                    <a:pt x="290" y="178"/>
                    <a:pt x="291" y="177"/>
                  </a:cubicBezTo>
                  <a:cubicBezTo>
                    <a:pt x="291" y="177"/>
                    <a:pt x="291" y="177"/>
                    <a:pt x="292" y="176"/>
                  </a:cubicBezTo>
                  <a:cubicBezTo>
                    <a:pt x="292" y="176"/>
                    <a:pt x="292" y="176"/>
                    <a:pt x="293" y="176"/>
                  </a:cubicBezTo>
                  <a:cubicBezTo>
                    <a:pt x="293" y="175"/>
                    <a:pt x="294" y="175"/>
                    <a:pt x="294" y="174"/>
                  </a:cubicBezTo>
                  <a:cubicBezTo>
                    <a:pt x="295" y="173"/>
                    <a:pt x="295" y="173"/>
                    <a:pt x="295" y="173"/>
                  </a:cubicBezTo>
                  <a:cubicBezTo>
                    <a:pt x="296" y="171"/>
                    <a:pt x="297" y="170"/>
                    <a:pt x="298" y="169"/>
                  </a:cubicBezTo>
                  <a:cubicBezTo>
                    <a:pt x="299" y="168"/>
                    <a:pt x="299" y="167"/>
                    <a:pt x="299" y="166"/>
                  </a:cubicBezTo>
                  <a:cubicBezTo>
                    <a:pt x="299" y="166"/>
                    <a:pt x="300" y="166"/>
                    <a:pt x="300" y="165"/>
                  </a:cubicBezTo>
                  <a:cubicBezTo>
                    <a:pt x="300" y="165"/>
                    <a:pt x="300" y="165"/>
                    <a:pt x="300" y="165"/>
                  </a:cubicBezTo>
                  <a:cubicBezTo>
                    <a:pt x="301" y="164"/>
                    <a:pt x="301" y="163"/>
                    <a:pt x="302" y="163"/>
                  </a:cubicBezTo>
                  <a:cubicBezTo>
                    <a:pt x="302" y="162"/>
                    <a:pt x="302" y="162"/>
                    <a:pt x="302" y="162"/>
                  </a:cubicBezTo>
                  <a:cubicBezTo>
                    <a:pt x="302" y="161"/>
                    <a:pt x="303" y="160"/>
                    <a:pt x="303" y="159"/>
                  </a:cubicBezTo>
                  <a:cubicBezTo>
                    <a:pt x="303" y="157"/>
                    <a:pt x="303" y="156"/>
                    <a:pt x="302" y="155"/>
                  </a:cubicBezTo>
                  <a:cubicBezTo>
                    <a:pt x="302" y="155"/>
                    <a:pt x="302" y="155"/>
                    <a:pt x="302" y="155"/>
                  </a:cubicBezTo>
                  <a:cubicBezTo>
                    <a:pt x="301" y="154"/>
                    <a:pt x="302" y="153"/>
                    <a:pt x="303" y="152"/>
                  </a:cubicBezTo>
                  <a:cubicBezTo>
                    <a:pt x="303" y="152"/>
                    <a:pt x="303" y="152"/>
                    <a:pt x="303" y="152"/>
                  </a:cubicBezTo>
                  <a:cubicBezTo>
                    <a:pt x="304" y="151"/>
                    <a:pt x="304" y="151"/>
                    <a:pt x="305" y="149"/>
                  </a:cubicBezTo>
                  <a:cubicBezTo>
                    <a:pt x="305" y="149"/>
                    <a:pt x="305" y="149"/>
                    <a:pt x="305" y="149"/>
                  </a:cubicBezTo>
                  <a:cubicBezTo>
                    <a:pt x="305" y="148"/>
                    <a:pt x="305" y="147"/>
                    <a:pt x="306" y="147"/>
                  </a:cubicBezTo>
                  <a:cubicBezTo>
                    <a:pt x="307" y="145"/>
                    <a:pt x="308" y="143"/>
                    <a:pt x="308" y="141"/>
                  </a:cubicBezTo>
                  <a:cubicBezTo>
                    <a:pt x="308" y="140"/>
                    <a:pt x="308" y="139"/>
                    <a:pt x="308" y="138"/>
                  </a:cubicBezTo>
                  <a:cubicBezTo>
                    <a:pt x="308" y="137"/>
                    <a:pt x="308" y="137"/>
                    <a:pt x="308" y="135"/>
                  </a:cubicBezTo>
                  <a:close/>
                </a:path>
              </a:pathLst>
            </a:custGeom>
            <a:solidFill>
              <a:schemeClr val="accent4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7" name="Freeform 70"/>
            <p:cNvSpPr>
              <a:spLocks/>
            </p:cNvSpPr>
            <p:nvPr/>
          </p:nvSpPr>
          <p:spPr bwMode="auto">
            <a:xfrm>
              <a:off x="10174333" y="5685105"/>
              <a:ext cx="102675" cy="134240"/>
            </a:xfrm>
            <a:custGeom>
              <a:avLst/>
              <a:gdLst>
                <a:gd name="T0" fmla="*/ 37 w 38"/>
                <a:gd name="T1" fmla="*/ 23 h 54"/>
                <a:gd name="T2" fmla="*/ 38 w 38"/>
                <a:gd name="T3" fmla="*/ 19 h 54"/>
                <a:gd name="T4" fmla="*/ 36 w 38"/>
                <a:gd name="T5" fmla="*/ 11 h 54"/>
                <a:gd name="T6" fmla="*/ 31 w 38"/>
                <a:gd name="T7" fmla="*/ 8 h 54"/>
                <a:gd name="T8" fmla="*/ 24 w 38"/>
                <a:gd name="T9" fmla="*/ 4 h 54"/>
                <a:gd name="T10" fmla="*/ 23 w 38"/>
                <a:gd name="T11" fmla="*/ 2 h 54"/>
                <a:gd name="T12" fmla="*/ 21 w 38"/>
                <a:gd name="T13" fmla="*/ 0 h 54"/>
                <a:gd name="T14" fmla="*/ 19 w 38"/>
                <a:gd name="T15" fmla="*/ 0 h 54"/>
                <a:gd name="T16" fmla="*/ 19 w 38"/>
                <a:gd name="T17" fmla="*/ 0 h 54"/>
                <a:gd name="T18" fmla="*/ 16 w 38"/>
                <a:gd name="T19" fmla="*/ 2 h 54"/>
                <a:gd name="T20" fmla="*/ 9 w 38"/>
                <a:gd name="T21" fmla="*/ 11 h 54"/>
                <a:gd name="T22" fmla="*/ 5 w 38"/>
                <a:gd name="T23" fmla="*/ 17 h 54"/>
                <a:gd name="T24" fmla="*/ 0 w 38"/>
                <a:gd name="T25" fmla="*/ 30 h 54"/>
                <a:gd name="T26" fmla="*/ 0 w 38"/>
                <a:gd name="T27" fmla="*/ 31 h 54"/>
                <a:gd name="T28" fmla="*/ 2 w 38"/>
                <a:gd name="T29" fmla="*/ 35 h 54"/>
                <a:gd name="T30" fmla="*/ 2 w 38"/>
                <a:gd name="T31" fmla="*/ 36 h 54"/>
                <a:gd name="T32" fmla="*/ 2 w 38"/>
                <a:gd name="T33" fmla="*/ 36 h 54"/>
                <a:gd name="T34" fmla="*/ 6 w 38"/>
                <a:gd name="T35" fmla="*/ 37 h 54"/>
                <a:gd name="T36" fmla="*/ 6 w 38"/>
                <a:gd name="T37" fmla="*/ 37 h 54"/>
                <a:gd name="T38" fmla="*/ 7 w 38"/>
                <a:gd name="T39" fmla="*/ 36 h 54"/>
                <a:gd name="T40" fmla="*/ 7 w 38"/>
                <a:gd name="T41" fmla="*/ 38 h 54"/>
                <a:gd name="T42" fmla="*/ 11 w 38"/>
                <a:gd name="T43" fmla="*/ 48 h 54"/>
                <a:gd name="T44" fmla="*/ 11 w 38"/>
                <a:gd name="T45" fmla="*/ 49 h 54"/>
                <a:gd name="T46" fmla="*/ 11 w 38"/>
                <a:gd name="T47" fmla="*/ 50 h 54"/>
                <a:gd name="T48" fmla="*/ 12 w 38"/>
                <a:gd name="T49" fmla="*/ 51 h 54"/>
                <a:gd name="T50" fmla="*/ 13 w 38"/>
                <a:gd name="T51" fmla="*/ 51 h 54"/>
                <a:gd name="T52" fmla="*/ 15 w 38"/>
                <a:gd name="T53" fmla="*/ 51 h 54"/>
                <a:gd name="T54" fmla="*/ 17 w 38"/>
                <a:gd name="T55" fmla="*/ 51 h 54"/>
                <a:gd name="T56" fmla="*/ 18 w 38"/>
                <a:gd name="T57" fmla="*/ 51 h 54"/>
                <a:gd name="T58" fmla="*/ 19 w 38"/>
                <a:gd name="T59" fmla="*/ 51 h 54"/>
                <a:gd name="T60" fmla="*/ 23 w 38"/>
                <a:gd name="T61" fmla="*/ 53 h 54"/>
                <a:gd name="T62" fmla="*/ 29 w 38"/>
                <a:gd name="T63" fmla="*/ 54 h 54"/>
                <a:gd name="T64" fmla="*/ 32 w 38"/>
                <a:gd name="T65" fmla="*/ 53 h 54"/>
                <a:gd name="T66" fmla="*/ 35 w 38"/>
                <a:gd name="T67" fmla="*/ 43 h 54"/>
                <a:gd name="T68" fmla="*/ 36 w 38"/>
                <a:gd name="T69" fmla="*/ 38 h 54"/>
                <a:gd name="T70" fmla="*/ 37 w 38"/>
                <a:gd name="T71" fmla="*/ 24 h 54"/>
                <a:gd name="T72" fmla="*/ 37 w 38"/>
                <a:gd name="T73" fmla="*/ 2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54">
                  <a:moveTo>
                    <a:pt x="37" y="23"/>
                  </a:moveTo>
                  <a:cubicBezTo>
                    <a:pt x="37" y="22"/>
                    <a:pt x="37" y="20"/>
                    <a:pt x="38" y="19"/>
                  </a:cubicBezTo>
                  <a:cubicBezTo>
                    <a:pt x="38" y="16"/>
                    <a:pt x="38" y="13"/>
                    <a:pt x="36" y="11"/>
                  </a:cubicBezTo>
                  <a:cubicBezTo>
                    <a:pt x="34" y="9"/>
                    <a:pt x="33" y="9"/>
                    <a:pt x="31" y="8"/>
                  </a:cubicBezTo>
                  <a:cubicBezTo>
                    <a:pt x="28" y="7"/>
                    <a:pt x="26" y="6"/>
                    <a:pt x="24" y="4"/>
                  </a:cubicBezTo>
                  <a:cubicBezTo>
                    <a:pt x="23" y="3"/>
                    <a:pt x="23" y="3"/>
                    <a:pt x="23" y="2"/>
                  </a:cubicBezTo>
                  <a:cubicBezTo>
                    <a:pt x="22" y="1"/>
                    <a:pt x="21" y="1"/>
                    <a:pt x="21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1"/>
                    <a:pt x="17" y="1"/>
                    <a:pt x="16" y="2"/>
                  </a:cubicBezTo>
                  <a:cubicBezTo>
                    <a:pt x="13" y="5"/>
                    <a:pt x="11" y="8"/>
                    <a:pt x="9" y="11"/>
                  </a:cubicBezTo>
                  <a:cubicBezTo>
                    <a:pt x="8" y="13"/>
                    <a:pt x="7" y="15"/>
                    <a:pt x="5" y="17"/>
                  </a:cubicBezTo>
                  <a:cubicBezTo>
                    <a:pt x="2" y="21"/>
                    <a:pt x="0" y="25"/>
                    <a:pt x="0" y="3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3"/>
                    <a:pt x="0" y="34"/>
                    <a:pt x="2" y="35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7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43"/>
                    <a:pt x="7" y="44"/>
                    <a:pt x="11" y="48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1"/>
                    <a:pt x="13" y="51"/>
                    <a:pt x="13" y="51"/>
                  </a:cubicBezTo>
                  <a:cubicBezTo>
                    <a:pt x="14" y="51"/>
                    <a:pt x="14" y="51"/>
                    <a:pt x="15" y="51"/>
                  </a:cubicBezTo>
                  <a:cubicBezTo>
                    <a:pt x="16" y="51"/>
                    <a:pt x="16" y="51"/>
                    <a:pt x="17" y="51"/>
                  </a:cubicBezTo>
                  <a:cubicBezTo>
                    <a:pt x="17" y="51"/>
                    <a:pt x="17" y="51"/>
                    <a:pt x="18" y="51"/>
                  </a:cubicBezTo>
                  <a:cubicBezTo>
                    <a:pt x="18" y="51"/>
                    <a:pt x="18" y="51"/>
                    <a:pt x="19" y="51"/>
                  </a:cubicBezTo>
                  <a:cubicBezTo>
                    <a:pt x="20" y="52"/>
                    <a:pt x="21" y="52"/>
                    <a:pt x="23" y="53"/>
                  </a:cubicBezTo>
                  <a:cubicBezTo>
                    <a:pt x="25" y="53"/>
                    <a:pt x="27" y="54"/>
                    <a:pt x="29" y="54"/>
                  </a:cubicBezTo>
                  <a:cubicBezTo>
                    <a:pt x="30" y="54"/>
                    <a:pt x="31" y="54"/>
                    <a:pt x="32" y="53"/>
                  </a:cubicBezTo>
                  <a:cubicBezTo>
                    <a:pt x="34" y="52"/>
                    <a:pt x="34" y="49"/>
                    <a:pt x="35" y="43"/>
                  </a:cubicBezTo>
                  <a:cubicBezTo>
                    <a:pt x="36" y="41"/>
                    <a:pt x="36" y="39"/>
                    <a:pt x="36" y="38"/>
                  </a:cubicBezTo>
                  <a:cubicBezTo>
                    <a:pt x="38" y="33"/>
                    <a:pt x="38" y="29"/>
                    <a:pt x="37" y="24"/>
                  </a:cubicBezTo>
                  <a:lnTo>
                    <a:pt x="37" y="23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8" name="Freeform 71"/>
            <p:cNvSpPr>
              <a:spLocks/>
            </p:cNvSpPr>
            <p:nvPr/>
          </p:nvSpPr>
          <p:spPr bwMode="auto">
            <a:xfrm>
              <a:off x="6527171" y="2640038"/>
              <a:ext cx="59521" cy="31504"/>
            </a:xfrm>
            <a:custGeom>
              <a:avLst/>
              <a:gdLst>
                <a:gd name="T0" fmla="*/ 19 w 22"/>
                <a:gd name="T1" fmla="*/ 0 h 13"/>
                <a:gd name="T2" fmla="*/ 18 w 22"/>
                <a:gd name="T3" fmla="*/ 0 h 13"/>
                <a:gd name="T4" fmla="*/ 13 w 22"/>
                <a:gd name="T5" fmla="*/ 2 h 13"/>
                <a:gd name="T6" fmla="*/ 11 w 22"/>
                <a:gd name="T7" fmla="*/ 4 h 13"/>
                <a:gd name="T8" fmla="*/ 11 w 22"/>
                <a:gd name="T9" fmla="*/ 4 h 13"/>
                <a:gd name="T10" fmla="*/ 9 w 22"/>
                <a:gd name="T11" fmla="*/ 3 h 13"/>
                <a:gd name="T12" fmla="*/ 4 w 22"/>
                <a:gd name="T13" fmla="*/ 0 h 13"/>
                <a:gd name="T14" fmla="*/ 2 w 22"/>
                <a:gd name="T15" fmla="*/ 0 h 13"/>
                <a:gd name="T16" fmla="*/ 0 w 22"/>
                <a:gd name="T17" fmla="*/ 3 h 13"/>
                <a:gd name="T18" fmla="*/ 3 w 22"/>
                <a:gd name="T19" fmla="*/ 12 h 13"/>
                <a:gd name="T20" fmla="*/ 7 w 22"/>
                <a:gd name="T21" fmla="*/ 13 h 13"/>
                <a:gd name="T22" fmla="*/ 14 w 22"/>
                <a:gd name="T23" fmla="*/ 11 h 13"/>
                <a:gd name="T24" fmla="*/ 15 w 22"/>
                <a:gd name="T25" fmla="*/ 10 h 13"/>
                <a:gd name="T26" fmla="*/ 16 w 22"/>
                <a:gd name="T27" fmla="*/ 10 h 13"/>
                <a:gd name="T28" fmla="*/ 20 w 22"/>
                <a:gd name="T29" fmla="*/ 7 h 13"/>
                <a:gd name="T30" fmla="*/ 21 w 22"/>
                <a:gd name="T31" fmla="*/ 2 h 13"/>
                <a:gd name="T32" fmla="*/ 19 w 22"/>
                <a:gd name="T3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13">
                  <a:moveTo>
                    <a:pt x="19" y="0"/>
                  </a:moveTo>
                  <a:cubicBezTo>
                    <a:pt x="19" y="0"/>
                    <a:pt x="18" y="0"/>
                    <a:pt x="18" y="0"/>
                  </a:cubicBezTo>
                  <a:cubicBezTo>
                    <a:pt x="16" y="0"/>
                    <a:pt x="14" y="1"/>
                    <a:pt x="13" y="2"/>
                  </a:cubicBezTo>
                  <a:cubicBezTo>
                    <a:pt x="13" y="3"/>
                    <a:pt x="12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3"/>
                    <a:pt x="9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6"/>
                    <a:pt x="2" y="11"/>
                    <a:pt x="3" y="12"/>
                  </a:cubicBezTo>
                  <a:cubicBezTo>
                    <a:pt x="4" y="13"/>
                    <a:pt x="6" y="13"/>
                    <a:pt x="7" y="13"/>
                  </a:cubicBezTo>
                  <a:cubicBezTo>
                    <a:pt x="9" y="13"/>
                    <a:pt x="12" y="12"/>
                    <a:pt x="14" y="11"/>
                  </a:cubicBezTo>
                  <a:cubicBezTo>
                    <a:pt x="14" y="11"/>
                    <a:pt x="15" y="10"/>
                    <a:pt x="15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9"/>
                    <a:pt x="18" y="9"/>
                    <a:pt x="20" y="7"/>
                  </a:cubicBezTo>
                  <a:cubicBezTo>
                    <a:pt x="21" y="5"/>
                    <a:pt x="22" y="4"/>
                    <a:pt x="21" y="2"/>
                  </a:cubicBezTo>
                  <a:cubicBezTo>
                    <a:pt x="21" y="1"/>
                    <a:pt x="20" y="0"/>
                    <a:pt x="19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9" name="Freeform 72"/>
            <p:cNvSpPr>
              <a:spLocks/>
            </p:cNvSpPr>
            <p:nvPr/>
          </p:nvSpPr>
          <p:spPr bwMode="auto">
            <a:xfrm>
              <a:off x="6509315" y="2533193"/>
              <a:ext cx="233620" cy="135611"/>
            </a:xfrm>
            <a:custGeom>
              <a:avLst/>
              <a:gdLst>
                <a:gd name="T0" fmla="*/ 86 w 87"/>
                <a:gd name="T1" fmla="*/ 11 h 55"/>
                <a:gd name="T2" fmla="*/ 86 w 87"/>
                <a:gd name="T3" fmla="*/ 2 h 55"/>
                <a:gd name="T4" fmla="*/ 84 w 87"/>
                <a:gd name="T5" fmla="*/ 0 h 55"/>
                <a:gd name="T6" fmla="*/ 63 w 87"/>
                <a:gd name="T7" fmla="*/ 0 h 55"/>
                <a:gd name="T8" fmla="*/ 41 w 87"/>
                <a:gd name="T9" fmla="*/ 0 h 55"/>
                <a:gd name="T10" fmla="*/ 33 w 87"/>
                <a:gd name="T11" fmla="*/ 6 h 55"/>
                <a:gd name="T12" fmla="*/ 21 w 87"/>
                <a:gd name="T13" fmla="*/ 7 h 55"/>
                <a:gd name="T14" fmla="*/ 12 w 87"/>
                <a:gd name="T15" fmla="*/ 7 h 55"/>
                <a:gd name="T16" fmla="*/ 1 w 87"/>
                <a:gd name="T17" fmla="*/ 11 h 55"/>
                <a:gd name="T18" fmla="*/ 1 w 87"/>
                <a:gd name="T19" fmla="*/ 15 h 55"/>
                <a:gd name="T20" fmla="*/ 6 w 87"/>
                <a:gd name="T21" fmla="*/ 18 h 55"/>
                <a:gd name="T22" fmla="*/ 12 w 87"/>
                <a:gd name="T23" fmla="*/ 26 h 55"/>
                <a:gd name="T24" fmla="*/ 16 w 87"/>
                <a:gd name="T25" fmla="*/ 30 h 55"/>
                <a:gd name="T26" fmla="*/ 19 w 87"/>
                <a:gd name="T27" fmla="*/ 36 h 55"/>
                <a:gd name="T28" fmla="*/ 18 w 87"/>
                <a:gd name="T29" fmla="*/ 36 h 55"/>
                <a:gd name="T30" fmla="*/ 18 w 87"/>
                <a:gd name="T31" fmla="*/ 41 h 55"/>
                <a:gd name="T32" fmla="*/ 22 w 87"/>
                <a:gd name="T33" fmla="*/ 42 h 55"/>
                <a:gd name="T34" fmla="*/ 22 w 87"/>
                <a:gd name="T35" fmla="*/ 35 h 55"/>
                <a:gd name="T36" fmla="*/ 27 w 87"/>
                <a:gd name="T37" fmla="*/ 30 h 55"/>
                <a:gd name="T38" fmla="*/ 30 w 87"/>
                <a:gd name="T39" fmla="*/ 28 h 55"/>
                <a:gd name="T40" fmla="*/ 31 w 87"/>
                <a:gd name="T41" fmla="*/ 28 h 55"/>
                <a:gd name="T42" fmla="*/ 31 w 87"/>
                <a:gd name="T43" fmla="*/ 34 h 55"/>
                <a:gd name="T44" fmla="*/ 32 w 87"/>
                <a:gd name="T45" fmla="*/ 37 h 55"/>
                <a:gd name="T46" fmla="*/ 32 w 87"/>
                <a:gd name="T47" fmla="*/ 41 h 55"/>
                <a:gd name="T48" fmla="*/ 36 w 87"/>
                <a:gd name="T49" fmla="*/ 48 h 55"/>
                <a:gd name="T50" fmla="*/ 39 w 87"/>
                <a:gd name="T51" fmla="*/ 52 h 55"/>
                <a:gd name="T52" fmla="*/ 42 w 87"/>
                <a:gd name="T53" fmla="*/ 53 h 55"/>
                <a:gd name="T54" fmla="*/ 45 w 87"/>
                <a:gd name="T55" fmla="*/ 55 h 55"/>
                <a:gd name="T56" fmla="*/ 50 w 87"/>
                <a:gd name="T57" fmla="*/ 49 h 55"/>
                <a:gd name="T58" fmla="*/ 55 w 87"/>
                <a:gd name="T59" fmla="*/ 42 h 55"/>
                <a:gd name="T60" fmla="*/ 66 w 87"/>
                <a:gd name="T61" fmla="*/ 36 h 55"/>
                <a:gd name="T62" fmla="*/ 75 w 87"/>
                <a:gd name="T63" fmla="*/ 34 h 55"/>
                <a:gd name="T64" fmla="*/ 84 w 87"/>
                <a:gd name="T65" fmla="*/ 21 h 55"/>
                <a:gd name="T66" fmla="*/ 79 w 87"/>
                <a:gd name="T67" fmla="*/ 1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7" h="55">
                  <a:moveTo>
                    <a:pt x="82" y="14"/>
                  </a:moveTo>
                  <a:cubicBezTo>
                    <a:pt x="84" y="13"/>
                    <a:pt x="86" y="13"/>
                    <a:pt x="86" y="11"/>
                  </a:cubicBezTo>
                  <a:cubicBezTo>
                    <a:pt x="87" y="9"/>
                    <a:pt x="87" y="6"/>
                    <a:pt x="86" y="4"/>
                  </a:cubicBezTo>
                  <a:cubicBezTo>
                    <a:pt x="86" y="3"/>
                    <a:pt x="86" y="3"/>
                    <a:pt x="86" y="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1" y="0"/>
                    <a:pt x="77" y="0"/>
                    <a:pt x="74" y="0"/>
                  </a:cubicBezTo>
                  <a:cubicBezTo>
                    <a:pt x="70" y="0"/>
                    <a:pt x="67" y="0"/>
                    <a:pt x="63" y="0"/>
                  </a:cubicBezTo>
                  <a:cubicBezTo>
                    <a:pt x="58" y="0"/>
                    <a:pt x="54" y="0"/>
                    <a:pt x="49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8" y="3"/>
                    <a:pt x="35" y="5"/>
                    <a:pt x="33" y="6"/>
                  </a:cubicBezTo>
                  <a:cubicBezTo>
                    <a:pt x="31" y="7"/>
                    <a:pt x="29" y="7"/>
                    <a:pt x="26" y="7"/>
                  </a:cubicBezTo>
                  <a:cubicBezTo>
                    <a:pt x="25" y="7"/>
                    <a:pt x="23" y="7"/>
                    <a:pt x="21" y="7"/>
                  </a:cubicBezTo>
                  <a:cubicBezTo>
                    <a:pt x="20" y="7"/>
                    <a:pt x="18" y="7"/>
                    <a:pt x="16" y="7"/>
                  </a:cubicBezTo>
                  <a:cubicBezTo>
                    <a:pt x="15" y="7"/>
                    <a:pt x="14" y="7"/>
                    <a:pt x="12" y="7"/>
                  </a:cubicBezTo>
                  <a:cubicBezTo>
                    <a:pt x="9" y="8"/>
                    <a:pt x="6" y="8"/>
                    <a:pt x="3" y="10"/>
                  </a:cubicBezTo>
                  <a:cubicBezTo>
                    <a:pt x="3" y="10"/>
                    <a:pt x="2" y="11"/>
                    <a:pt x="1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" y="16"/>
                    <a:pt x="4" y="17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9"/>
                    <a:pt x="6" y="20"/>
                    <a:pt x="7" y="22"/>
                  </a:cubicBezTo>
                  <a:cubicBezTo>
                    <a:pt x="8" y="24"/>
                    <a:pt x="10" y="25"/>
                    <a:pt x="12" y="26"/>
                  </a:cubicBezTo>
                  <a:cubicBezTo>
                    <a:pt x="12" y="27"/>
                    <a:pt x="13" y="28"/>
                    <a:pt x="13" y="29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6" y="32"/>
                    <a:pt x="16" y="35"/>
                    <a:pt x="19" y="35"/>
                  </a:cubicBezTo>
                  <a:cubicBezTo>
                    <a:pt x="19" y="36"/>
                    <a:pt x="19" y="35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8" y="36"/>
                  </a:cubicBezTo>
                  <a:cubicBezTo>
                    <a:pt x="16" y="36"/>
                    <a:pt x="15" y="41"/>
                    <a:pt x="18" y="41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20" y="43"/>
                    <a:pt x="21" y="43"/>
                    <a:pt x="22" y="42"/>
                  </a:cubicBezTo>
                  <a:cubicBezTo>
                    <a:pt x="23" y="41"/>
                    <a:pt x="23" y="39"/>
                    <a:pt x="23" y="38"/>
                  </a:cubicBezTo>
                  <a:cubicBezTo>
                    <a:pt x="23" y="37"/>
                    <a:pt x="23" y="36"/>
                    <a:pt x="22" y="35"/>
                  </a:cubicBezTo>
                  <a:cubicBezTo>
                    <a:pt x="23" y="34"/>
                    <a:pt x="24" y="32"/>
                    <a:pt x="24" y="31"/>
                  </a:cubicBezTo>
                  <a:cubicBezTo>
                    <a:pt x="25" y="31"/>
                    <a:pt x="26" y="30"/>
                    <a:pt x="27" y="30"/>
                  </a:cubicBezTo>
                  <a:cubicBezTo>
                    <a:pt x="27" y="29"/>
                    <a:pt x="28" y="29"/>
                    <a:pt x="28" y="28"/>
                  </a:cubicBezTo>
                  <a:cubicBezTo>
                    <a:pt x="29" y="28"/>
                    <a:pt x="29" y="28"/>
                    <a:pt x="30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8"/>
                    <a:pt x="31" y="28"/>
                    <a:pt x="31" y="28"/>
                  </a:cubicBezTo>
                  <a:cubicBezTo>
                    <a:pt x="31" y="29"/>
                    <a:pt x="30" y="29"/>
                    <a:pt x="30" y="30"/>
                  </a:cubicBezTo>
                  <a:cubicBezTo>
                    <a:pt x="30" y="31"/>
                    <a:pt x="29" y="32"/>
                    <a:pt x="31" y="34"/>
                  </a:cubicBezTo>
                  <a:cubicBezTo>
                    <a:pt x="31" y="35"/>
                    <a:pt x="32" y="36"/>
                    <a:pt x="33" y="36"/>
                  </a:cubicBezTo>
                  <a:cubicBezTo>
                    <a:pt x="32" y="36"/>
                    <a:pt x="32" y="36"/>
                    <a:pt x="32" y="37"/>
                  </a:cubicBezTo>
                  <a:cubicBezTo>
                    <a:pt x="32" y="37"/>
                    <a:pt x="31" y="38"/>
                    <a:pt x="31" y="40"/>
                  </a:cubicBezTo>
                  <a:cubicBezTo>
                    <a:pt x="31" y="40"/>
                    <a:pt x="32" y="41"/>
                    <a:pt x="32" y="41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1" y="46"/>
                    <a:pt x="34" y="47"/>
                    <a:pt x="36" y="48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8" y="49"/>
                    <a:pt x="39" y="50"/>
                    <a:pt x="39" y="52"/>
                  </a:cubicBezTo>
                  <a:cubicBezTo>
                    <a:pt x="40" y="53"/>
                    <a:pt x="40" y="53"/>
                    <a:pt x="40" y="53"/>
                  </a:cubicBezTo>
                  <a:cubicBezTo>
                    <a:pt x="42" y="53"/>
                    <a:pt x="42" y="53"/>
                    <a:pt x="42" y="53"/>
                  </a:cubicBezTo>
                  <a:cubicBezTo>
                    <a:pt x="42" y="53"/>
                    <a:pt x="42" y="53"/>
                    <a:pt x="44" y="54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48" y="53"/>
                    <a:pt x="49" y="51"/>
                    <a:pt x="50" y="49"/>
                  </a:cubicBezTo>
                  <a:cubicBezTo>
                    <a:pt x="51" y="49"/>
                    <a:pt x="51" y="48"/>
                    <a:pt x="52" y="46"/>
                  </a:cubicBezTo>
                  <a:cubicBezTo>
                    <a:pt x="53" y="45"/>
                    <a:pt x="53" y="43"/>
                    <a:pt x="55" y="42"/>
                  </a:cubicBezTo>
                  <a:cubicBezTo>
                    <a:pt x="57" y="40"/>
                    <a:pt x="59" y="39"/>
                    <a:pt x="61" y="38"/>
                  </a:cubicBezTo>
                  <a:cubicBezTo>
                    <a:pt x="63" y="37"/>
                    <a:pt x="65" y="37"/>
                    <a:pt x="66" y="36"/>
                  </a:cubicBezTo>
                  <a:cubicBezTo>
                    <a:pt x="67" y="35"/>
                    <a:pt x="68" y="35"/>
                    <a:pt x="69" y="35"/>
                  </a:cubicBezTo>
                  <a:cubicBezTo>
                    <a:pt x="70" y="34"/>
                    <a:pt x="73" y="34"/>
                    <a:pt x="75" y="34"/>
                  </a:cubicBezTo>
                  <a:cubicBezTo>
                    <a:pt x="79" y="33"/>
                    <a:pt x="84" y="33"/>
                    <a:pt x="85" y="30"/>
                  </a:cubicBezTo>
                  <a:cubicBezTo>
                    <a:pt x="86" y="27"/>
                    <a:pt x="86" y="23"/>
                    <a:pt x="84" y="21"/>
                  </a:cubicBezTo>
                  <a:cubicBezTo>
                    <a:pt x="83" y="21"/>
                    <a:pt x="82" y="20"/>
                    <a:pt x="81" y="20"/>
                  </a:cubicBezTo>
                  <a:cubicBezTo>
                    <a:pt x="79" y="19"/>
                    <a:pt x="78" y="18"/>
                    <a:pt x="79" y="16"/>
                  </a:cubicBezTo>
                  <a:cubicBezTo>
                    <a:pt x="79" y="15"/>
                    <a:pt x="80" y="14"/>
                    <a:pt x="82" y="14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0" name="Freeform 73"/>
            <p:cNvSpPr>
              <a:spLocks/>
            </p:cNvSpPr>
            <p:nvPr/>
          </p:nvSpPr>
          <p:spPr bwMode="auto">
            <a:xfrm>
              <a:off x="6489971" y="2438678"/>
              <a:ext cx="248502" cy="68491"/>
            </a:xfrm>
            <a:custGeom>
              <a:avLst/>
              <a:gdLst>
                <a:gd name="T0" fmla="*/ 91 w 92"/>
                <a:gd name="T1" fmla="*/ 10 h 28"/>
                <a:gd name="T2" fmla="*/ 89 w 92"/>
                <a:gd name="T3" fmla="*/ 9 h 28"/>
                <a:gd name="T4" fmla="*/ 86 w 92"/>
                <a:gd name="T5" fmla="*/ 8 h 28"/>
                <a:gd name="T6" fmla="*/ 83 w 92"/>
                <a:gd name="T7" fmla="*/ 8 h 28"/>
                <a:gd name="T8" fmla="*/ 81 w 92"/>
                <a:gd name="T9" fmla="*/ 9 h 28"/>
                <a:gd name="T10" fmla="*/ 75 w 92"/>
                <a:gd name="T11" fmla="*/ 12 h 28"/>
                <a:gd name="T12" fmla="*/ 74 w 92"/>
                <a:gd name="T13" fmla="*/ 12 h 28"/>
                <a:gd name="T14" fmla="*/ 74 w 92"/>
                <a:gd name="T15" fmla="*/ 9 h 28"/>
                <a:gd name="T16" fmla="*/ 73 w 92"/>
                <a:gd name="T17" fmla="*/ 7 h 28"/>
                <a:gd name="T18" fmla="*/ 70 w 92"/>
                <a:gd name="T19" fmla="*/ 4 h 28"/>
                <a:gd name="T20" fmla="*/ 69 w 92"/>
                <a:gd name="T21" fmla="*/ 4 h 28"/>
                <a:gd name="T22" fmla="*/ 66 w 92"/>
                <a:gd name="T23" fmla="*/ 5 h 28"/>
                <a:gd name="T24" fmla="*/ 64 w 92"/>
                <a:gd name="T25" fmla="*/ 6 h 28"/>
                <a:gd name="T26" fmla="*/ 62 w 92"/>
                <a:gd name="T27" fmla="*/ 4 h 28"/>
                <a:gd name="T28" fmla="*/ 55 w 92"/>
                <a:gd name="T29" fmla="*/ 0 h 28"/>
                <a:gd name="T30" fmla="*/ 53 w 92"/>
                <a:gd name="T31" fmla="*/ 0 h 28"/>
                <a:gd name="T32" fmla="*/ 44 w 92"/>
                <a:gd name="T33" fmla="*/ 3 h 28"/>
                <a:gd name="T34" fmla="*/ 30 w 92"/>
                <a:gd name="T35" fmla="*/ 7 h 28"/>
                <a:gd name="T36" fmla="*/ 25 w 92"/>
                <a:gd name="T37" fmla="*/ 6 h 28"/>
                <a:gd name="T38" fmla="*/ 10 w 92"/>
                <a:gd name="T39" fmla="*/ 5 h 28"/>
                <a:gd name="T40" fmla="*/ 7 w 92"/>
                <a:gd name="T41" fmla="*/ 5 h 28"/>
                <a:gd name="T42" fmla="*/ 5 w 92"/>
                <a:gd name="T43" fmla="*/ 5 h 28"/>
                <a:gd name="T44" fmla="*/ 5 w 92"/>
                <a:gd name="T45" fmla="*/ 8 h 28"/>
                <a:gd name="T46" fmla="*/ 4 w 92"/>
                <a:gd name="T47" fmla="*/ 7 h 28"/>
                <a:gd name="T48" fmla="*/ 4 w 92"/>
                <a:gd name="T49" fmla="*/ 8 h 28"/>
                <a:gd name="T50" fmla="*/ 1 w 92"/>
                <a:gd name="T51" fmla="*/ 18 h 28"/>
                <a:gd name="T52" fmla="*/ 1 w 92"/>
                <a:gd name="T53" fmla="*/ 20 h 28"/>
                <a:gd name="T54" fmla="*/ 2 w 92"/>
                <a:gd name="T55" fmla="*/ 22 h 28"/>
                <a:gd name="T56" fmla="*/ 2 w 92"/>
                <a:gd name="T57" fmla="*/ 24 h 28"/>
                <a:gd name="T58" fmla="*/ 2 w 92"/>
                <a:gd name="T59" fmla="*/ 28 h 28"/>
                <a:gd name="T60" fmla="*/ 4 w 92"/>
                <a:gd name="T61" fmla="*/ 28 h 28"/>
                <a:gd name="T62" fmla="*/ 5 w 92"/>
                <a:gd name="T63" fmla="*/ 27 h 28"/>
                <a:gd name="T64" fmla="*/ 6 w 92"/>
                <a:gd name="T65" fmla="*/ 27 h 28"/>
                <a:gd name="T66" fmla="*/ 6 w 92"/>
                <a:gd name="T67" fmla="*/ 26 h 28"/>
                <a:gd name="T68" fmla="*/ 7 w 92"/>
                <a:gd name="T69" fmla="*/ 25 h 28"/>
                <a:gd name="T70" fmla="*/ 10 w 92"/>
                <a:gd name="T71" fmla="*/ 24 h 28"/>
                <a:gd name="T72" fmla="*/ 13 w 92"/>
                <a:gd name="T73" fmla="*/ 24 h 28"/>
                <a:gd name="T74" fmla="*/ 14 w 92"/>
                <a:gd name="T75" fmla="*/ 24 h 28"/>
                <a:gd name="T76" fmla="*/ 18 w 92"/>
                <a:gd name="T77" fmla="*/ 25 h 28"/>
                <a:gd name="T78" fmla="*/ 29 w 92"/>
                <a:gd name="T79" fmla="*/ 24 h 28"/>
                <a:gd name="T80" fmla="*/ 33 w 92"/>
                <a:gd name="T81" fmla="*/ 21 h 28"/>
                <a:gd name="T82" fmla="*/ 34 w 92"/>
                <a:gd name="T83" fmla="*/ 19 h 28"/>
                <a:gd name="T84" fmla="*/ 39 w 92"/>
                <a:gd name="T85" fmla="*/ 18 h 28"/>
                <a:gd name="T86" fmla="*/ 48 w 92"/>
                <a:gd name="T87" fmla="*/ 16 h 28"/>
                <a:gd name="T88" fmla="*/ 50 w 92"/>
                <a:gd name="T89" fmla="*/ 13 h 28"/>
                <a:gd name="T90" fmla="*/ 51 w 92"/>
                <a:gd name="T91" fmla="*/ 11 h 28"/>
                <a:gd name="T92" fmla="*/ 53 w 92"/>
                <a:gd name="T93" fmla="*/ 10 h 28"/>
                <a:gd name="T94" fmla="*/ 55 w 92"/>
                <a:gd name="T95" fmla="*/ 12 h 28"/>
                <a:gd name="T96" fmla="*/ 56 w 92"/>
                <a:gd name="T97" fmla="*/ 13 h 28"/>
                <a:gd name="T98" fmla="*/ 60 w 92"/>
                <a:gd name="T99" fmla="*/ 14 h 28"/>
                <a:gd name="T100" fmla="*/ 62 w 92"/>
                <a:gd name="T101" fmla="*/ 15 h 28"/>
                <a:gd name="T102" fmla="*/ 66 w 92"/>
                <a:gd name="T103" fmla="*/ 16 h 28"/>
                <a:gd name="T104" fmla="*/ 69 w 92"/>
                <a:gd name="T105" fmla="*/ 17 h 28"/>
                <a:gd name="T106" fmla="*/ 71 w 92"/>
                <a:gd name="T107" fmla="*/ 19 h 28"/>
                <a:gd name="T108" fmla="*/ 75 w 92"/>
                <a:gd name="T109" fmla="*/ 21 h 28"/>
                <a:gd name="T110" fmla="*/ 77 w 92"/>
                <a:gd name="T111" fmla="*/ 21 h 28"/>
                <a:gd name="T112" fmla="*/ 82 w 92"/>
                <a:gd name="T113" fmla="*/ 20 h 28"/>
                <a:gd name="T114" fmla="*/ 86 w 92"/>
                <a:gd name="T115" fmla="*/ 18 h 28"/>
                <a:gd name="T116" fmla="*/ 92 w 92"/>
                <a:gd name="T117" fmla="*/ 12 h 28"/>
                <a:gd name="T118" fmla="*/ 92 w 92"/>
                <a:gd name="T119" fmla="*/ 11 h 28"/>
                <a:gd name="T120" fmla="*/ 91 w 92"/>
                <a:gd name="T121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2" h="28">
                  <a:moveTo>
                    <a:pt x="91" y="10"/>
                  </a:moveTo>
                  <a:cubicBezTo>
                    <a:pt x="90" y="10"/>
                    <a:pt x="90" y="10"/>
                    <a:pt x="89" y="9"/>
                  </a:cubicBezTo>
                  <a:cubicBezTo>
                    <a:pt x="88" y="8"/>
                    <a:pt x="87" y="8"/>
                    <a:pt x="86" y="8"/>
                  </a:cubicBezTo>
                  <a:cubicBezTo>
                    <a:pt x="85" y="8"/>
                    <a:pt x="84" y="8"/>
                    <a:pt x="83" y="8"/>
                  </a:cubicBezTo>
                  <a:cubicBezTo>
                    <a:pt x="83" y="9"/>
                    <a:pt x="82" y="9"/>
                    <a:pt x="81" y="9"/>
                  </a:cubicBezTo>
                  <a:cubicBezTo>
                    <a:pt x="79" y="11"/>
                    <a:pt x="77" y="12"/>
                    <a:pt x="75" y="12"/>
                  </a:cubicBezTo>
                  <a:cubicBezTo>
                    <a:pt x="75" y="12"/>
                    <a:pt x="75" y="12"/>
                    <a:pt x="74" y="12"/>
                  </a:cubicBezTo>
                  <a:cubicBezTo>
                    <a:pt x="74" y="11"/>
                    <a:pt x="74" y="10"/>
                    <a:pt x="74" y="9"/>
                  </a:cubicBezTo>
                  <a:cubicBezTo>
                    <a:pt x="74" y="8"/>
                    <a:pt x="74" y="8"/>
                    <a:pt x="73" y="7"/>
                  </a:cubicBezTo>
                  <a:cubicBezTo>
                    <a:pt x="73" y="6"/>
                    <a:pt x="72" y="5"/>
                    <a:pt x="70" y="4"/>
                  </a:cubicBezTo>
                  <a:cubicBezTo>
                    <a:pt x="70" y="4"/>
                    <a:pt x="69" y="4"/>
                    <a:pt x="69" y="4"/>
                  </a:cubicBezTo>
                  <a:cubicBezTo>
                    <a:pt x="68" y="4"/>
                    <a:pt x="67" y="5"/>
                    <a:pt x="66" y="5"/>
                  </a:cubicBezTo>
                  <a:cubicBezTo>
                    <a:pt x="66" y="5"/>
                    <a:pt x="65" y="6"/>
                    <a:pt x="64" y="6"/>
                  </a:cubicBezTo>
                  <a:cubicBezTo>
                    <a:pt x="64" y="6"/>
                    <a:pt x="63" y="6"/>
                    <a:pt x="62" y="4"/>
                  </a:cubicBezTo>
                  <a:cubicBezTo>
                    <a:pt x="60" y="1"/>
                    <a:pt x="59" y="0"/>
                    <a:pt x="55" y="0"/>
                  </a:cubicBezTo>
                  <a:cubicBezTo>
                    <a:pt x="54" y="0"/>
                    <a:pt x="53" y="0"/>
                    <a:pt x="53" y="0"/>
                  </a:cubicBezTo>
                  <a:cubicBezTo>
                    <a:pt x="49" y="0"/>
                    <a:pt x="47" y="1"/>
                    <a:pt x="44" y="3"/>
                  </a:cubicBezTo>
                  <a:cubicBezTo>
                    <a:pt x="40" y="5"/>
                    <a:pt x="35" y="7"/>
                    <a:pt x="30" y="7"/>
                  </a:cubicBezTo>
                  <a:cubicBezTo>
                    <a:pt x="29" y="7"/>
                    <a:pt x="27" y="7"/>
                    <a:pt x="25" y="6"/>
                  </a:cubicBezTo>
                  <a:cubicBezTo>
                    <a:pt x="22" y="6"/>
                    <a:pt x="16" y="5"/>
                    <a:pt x="10" y="5"/>
                  </a:cubicBezTo>
                  <a:cubicBezTo>
                    <a:pt x="9" y="5"/>
                    <a:pt x="8" y="5"/>
                    <a:pt x="7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8"/>
                    <a:pt x="5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2" y="11"/>
                    <a:pt x="0" y="14"/>
                    <a:pt x="1" y="18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1" y="21"/>
                    <a:pt x="2" y="21"/>
                    <a:pt x="2" y="22"/>
                  </a:cubicBezTo>
                  <a:cubicBezTo>
                    <a:pt x="2" y="22"/>
                    <a:pt x="2" y="23"/>
                    <a:pt x="2" y="24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7" y="25"/>
                  </a:cubicBezTo>
                  <a:cubicBezTo>
                    <a:pt x="8" y="24"/>
                    <a:pt x="9" y="24"/>
                    <a:pt x="10" y="24"/>
                  </a:cubicBezTo>
                  <a:cubicBezTo>
                    <a:pt x="11" y="24"/>
                    <a:pt x="12" y="24"/>
                    <a:pt x="13" y="24"/>
                  </a:cubicBezTo>
                  <a:cubicBezTo>
                    <a:pt x="13" y="24"/>
                    <a:pt x="13" y="24"/>
                    <a:pt x="14" y="24"/>
                  </a:cubicBezTo>
                  <a:cubicBezTo>
                    <a:pt x="15" y="24"/>
                    <a:pt x="17" y="25"/>
                    <a:pt x="18" y="25"/>
                  </a:cubicBezTo>
                  <a:cubicBezTo>
                    <a:pt x="21" y="25"/>
                    <a:pt x="25" y="24"/>
                    <a:pt x="29" y="24"/>
                  </a:cubicBezTo>
                  <a:cubicBezTo>
                    <a:pt x="32" y="23"/>
                    <a:pt x="32" y="23"/>
                    <a:pt x="33" y="21"/>
                  </a:cubicBezTo>
                  <a:cubicBezTo>
                    <a:pt x="33" y="20"/>
                    <a:pt x="34" y="20"/>
                    <a:pt x="34" y="19"/>
                  </a:cubicBezTo>
                  <a:cubicBezTo>
                    <a:pt x="36" y="19"/>
                    <a:pt x="37" y="18"/>
                    <a:pt x="39" y="18"/>
                  </a:cubicBezTo>
                  <a:cubicBezTo>
                    <a:pt x="42" y="18"/>
                    <a:pt x="45" y="17"/>
                    <a:pt x="48" y="16"/>
                  </a:cubicBezTo>
                  <a:cubicBezTo>
                    <a:pt x="50" y="15"/>
                    <a:pt x="50" y="14"/>
                    <a:pt x="50" y="13"/>
                  </a:cubicBezTo>
                  <a:cubicBezTo>
                    <a:pt x="50" y="12"/>
                    <a:pt x="50" y="11"/>
                    <a:pt x="51" y="11"/>
                  </a:cubicBezTo>
                  <a:cubicBezTo>
                    <a:pt x="52" y="10"/>
                    <a:pt x="52" y="10"/>
                    <a:pt x="53" y="10"/>
                  </a:cubicBezTo>
                  <a:cubicBezTo>
                    <a:pt x="53" y="10"/>
                    <a:pt x="54" y="11"/>
                    <a:pt x="55" y="12"/>
                  </a:cubicBezTo>
                  <a:cubicBezTo>
                    <a:pt x="55" y="12"/>
                    <a:pt x="56" y="12"/>
                    <a:pt x="56" y="13"/>
                  </a:cubicBezTo>
                  <a:cubicBezTo>
                    <a:pt x="57" y="13"/>
                    <a:pt x="59" y="14"/>
                    <a:pt x="60" y="14"/>
                  </a:cubicBezTo>
                  <a:cubicBezTo>
                    <a:pt x="61" y="15"/>
                    <a:pt x="62" y="15"/>
                    <a:pt x="62" y="15"/>
                  </a:cubicBezTo>
                  <a:cubicBezTo>
                    <a:pt x="63" y="16"/>
                    <a:pt x="65" y="16"/>
                    <a:pt x="66" y="16"/>
                  </a:cubicBezTo>
                  <a:cubicBezTo>
                    <a:pt x="67" y="17"/>
                    <a:pt x="68" y="17"/>
                    <a:pt x="69" y="17"/>
                  </a:cubicBezTo>
                  <a:cubicBezTo>
                    <a:pt x="70" y="18"/>
                    <a:pt x="70" y="18"/>
                    <a:pt x="71" y="19"/>
                  </a:cubicBezTo>
                  <a:cubicBezTo>
                    <a:pt x="72" y="20"/>
                    <a:pt x="74" y="20"/>
                    <a:pt x="75" y="21"/>
                  </a:cubicBezTo>
                  <a:cubicBezTo>
                    <a:pt x="76" y="21"/>
                    <a:pt x="76" y="21"/>
                    <a:pt x="77" y="21"/>
                  </a:cubicBezTo>
                  <a:cubicBezTo>
                    <a:pt x="78" y="21"/>
                    <a:pt x="80" y="21"/>
                    <a:pt x="82" y="20"/>
                  </a:cubicBezTo>
                  <a:cubicBezTo>
                    <a:pt x="83" y="19"/>
                    <a:pt x="85" y="18"/>
                    <a:pt x="86" y="18"/>
                  </a:cubicBezTo>
                  <a:cubicBezTo>
                    <a:pt x="89" y="17"/>
                    <a:pt x="91" y="16"/>
                    <a:pt x="92" y="12"/>
                  </a:cubicBezTo>
                  <a:cubicBezTo>
                    <a:pt x="92" y="11"/>
                    <a:pt x="92" y="11"/>
                    <a:pt x="92" y="11"/>
                  </a:cubicBezTo>
                  <a:lnTo>
                    <a:pt x="91" y="10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1" name="Freeform 74"/>
            <p:cNvSpPr>
              <a:spLocks/>
            </p:cNvSpPr>
            <p:nvPr/>
          </p:nvSpPr>
          <p:spPr bwMode="auto">
            <a:xfrm>
              <a:off x="6629847" y="2533193"/>
              <a:ext cx="577356" cy="452035"/>
            </a:xfrm>
            <a:custGeom>
              <a:avLst/>
              <a:gdLst>
                <a:gd name="T0" fmla="*/ 208 w 214"/>
                <a:gd name="T1" fmla="*/ 130 h 182"/>
                <a:gd name="T2" fmla="*/ 209 w 214"/>
                <a:gd name="T3" fmla="*/ 121 h 182"/>
                <a:gd name="T4" fmla="*/ 207 w 214"/>
                <a:gd name="T5" fmla="*/ 112 h 182"/>
                <a:gd name="T6" fmla="*/ 201 w 214"/>
                <a:gd name="T7" fmla="*/ 89 h 182"/>
                <a:gd name="T8" fmla="*/ 197 w 214"/>
                <a:gd name="T9" fmla="*/ 71 h 182"/>
                <a:gd name="T10" fmla="*/ 194 w 214"/>
                <a:gd name="T11" fmla="*/ 54 h 182"/>
                <a:gd name="T12" fmla="*/ 186 w 214"/>
                <a:gd name="T13" fmla="*/ 57 h 182"/>
                <a:gd name="T14" fmla="*/ 193 w 214"/>
                <a:gd name="T15" fmla="*/ 44 h 182"/>
                <a:gd name="T16" fmla="*/ 181 w 214"/>
                <a:gd name="T17" fmla="*/ 23 h 182"/>
                <a:gd name="T18" fmla="*/ 169 w 214"/>
                <a:gd name="T19" fmla="*/ 6 h 182"/>
                <a:gd name="T20" fmla="*/ 166 w 214"/>
                <a:gd name="T21" fmla="*/ 10 h 182"/>
                <a:gd name="T22" fmla="*/ 156 w 214"/>
                <a:gd name="T23" fmla="*/ 18 h 182"/>
                <a:gd name="T24" fmla="*/ 141 w 214"/>
                <a:gd name="T25" fmla="*/ 15 h 182"/>
                <a:gd name="T26" fmla="*/ 126 w 214"/>
                <a:gd name="T27" fmla="*/ 24 h 182"/>
                <a:gd name="T28" fmla="*/ 115 w 214"/>
                <a:gd name="T29" fmla="*/ 19 h 182"/>
                <a:gd name="T30" fmla="*/ 105 w 214"/>
                <a:gd name="T31" fmla="*/ 15 h 182"/>
                <a:gd name="T32" fmla="*/ 104 w 214"/>
                <a:gd name="T33" fmla="*/ 8 h 182"/>
                <a:gd name="T34" fmla="*/ 92 w 214"/>
                <a:gd name="T35" fmla="*/ 9 h 182"/>
                <a:gd name="T36" fmla="*/ 81 w 214"/>
                <a:gd name="T37" fmla="*/ 11 h 182"/>
                <a:gd name="T38" fmla="*/ 76 w 214"/>
                <a:gd name="T39" fmla="*/ 8 h 182"/>
                <a:gd name="T40" fmla="*/ 73 w 214"/>
                <a:gd name="T41" fmla="*/ 9 h 182"/>
                <a:gd name="T42" fmla="*/ 67 w 214"/>
                <a:gd name="T43" fmla="*/ 6 h 182"/>
                <a:gd name="T44" fmla="*/ 58 w 214"/>
                <a:gd name="T45" fmla="*/ 0 h 182"/>
                <a:gd name="T46" fmla="*/ 52 w 214"/>
                <a:gd name="T47" fmla="*/ 0 h 182"/>
                <a:gd name="T48" fmla="*/ 41 w 214"/>
                <a:gd name="T49" fmla="*/ 11 h 182"/>
                <a:gd name="T50" fmla="*/ 38 w 214"/>
                <a:gd name="T51" fmla="*/ 22 h 182"/>
                <a:gd name="T52" fmla="*/ 21 w 214"/>
                <a:gd name="T53" fmla="*/ 35 h 182"/>
                <a:gd name="T54" fmla="*/ 5 w 214"/>
                <a:gd name="T55" fmla="*/ 49 h 182"/>
                <a:gd name="T56" fmla="*/ 2 w 214"/>
                <a:gd name="T57" fmla="*/ 58 h 182"/>
                <a:gd name="T58" fmla="*/ 7 w 214"/>
                <a:gd name="T59" fmla="*/ 64 h 182"/>
                <a:gd name="T60" fmla="*/ 12 w 214"/>
                <a:gd name="T61" fmla="*/ 75 h 182"/>
                <a:gd name="T62" fmla="*/ 24 w 214"/>
                <a:gd name="T63" fmla="*/ 86 h 182"/>
                <a:gd name="T64" fmla="*/ 27 w 214"/>
                <a:gd name="T65" fmla="*/ 89 h 182"/>
                <a:gd name="T66" fmla="*/ 37 w 214"/>
                <a:gd name="T67" fmla="*/ 99 h 182"/>
                <a:gd name="T68" fmla="*/ 46 w 214"/>
                <a:gd name="T69" fmla="*/ 112 h 182"/>
                <a:gd name="T70" fmla="*/ 48 w 214"/>
                <a:gd name="T71" fmla="*/ 121 h 182"/>
                <a:gd name="T72" fmla="*/ 61 w 214"/>
                <a:gd name="T73" fmla="*/ 116 h 182"/>
                <a:gd name="T74" fmla="*/ 70 w 214"/>
                <a:gd name="T75" fmla="*/ 104 h 182"/>
                <a:gd name="T76" fmla="*/ 80 w 214"/>
                <a:gd name="T77" fmla="*/ 91 h 182"/>
                <a:gd name="T78" fmla="*/ 91 w 214"/>
                <a:gd name="T79" fmla="*/ 91 h 182"/>
                <a:gd name="T80" fmla="*/ 114 w 214"/>
                <a:gd name="T81" fmla="*/ 93 h 182"/>
                <a:gd name="T82" fmla="*/ 125 w 214"/>
                <a:gd name="T83" fmla="*/ 115 h 182"/>
                <a:gd name="T84" fmla="*/ 126 w 214"/>
                <a:gd name="T85" fmla="*/ 120 h 182"/>
                <a:gd name="T86" fmla="*/ 130 w 214"/>
                <a:gd name="T87" fmla="*/ 130 h 182"/>
                <a:gd name="T88" fmla="*/ 126 w 214"/>
                <a:gd name="T89" fmla="*/ 147 h 182"/>
                <a:gd name="T90" fmla="*/ 138 w 214"/>
                <a:gd name="T91" fmla="*/ 139 h 182"/>
                <a:gd name="T92" fmla="*/ 145 w 214"/>
                <a:gd name="T93" fmla="*/ 140 h 182"/>
                <a:gd name="T94" fmla="*/ 160 w 214"/>
                <a:gd name="T95" fmla="*/ 146 h 182"/>
                <a:gd name="T96" fmla="*/ 163 w 214"/>
                <a:gd name="T97" fmla="*/ 160 h 182"/>
                <a:gd name="T98" fmla="*/ 161 w 214"/>
                <a:gd name="T99" fmla="*/ 173 h 182"/>
                <a:gd name="T100" fmla="*/ 164 w 214"/>
                <a:gd name="T101" fmla="*/ 176 h 182"/>
                <a:gd name="T102" fmla="*/ 171 w 214"/>
                <a:gd name="T103" fmla="*/ 182 h 182"/>
                <a:gd name="T104" fmla="*/ 183 w 214"/>
                <a:gd name="T105" fmla="*/ 168 h 182"/>
                <a:gd name="T106" fmla="*/ 192 w 214"/>
                <a:gd name="T107" fmla="*/ 169 h 182"/>
                <a:gd name="T108" fmla="*/ 196 w 214"/>
                <a:gd name="T109" fmla="*/ 168 h 182"/>
                <a:gd name="T110" fmla="*/ 201 w 214"/>
                <a:gd name="T111" fmla="*/ 157 h 182"/>
                <a:gd name="T112" fmla="*/ 200 w 214"/>
                <a:gd name="T113" fmla="*/ 149 h 182"/>
                <a:gd name="T114" fmla="*/ 202 w 214"/>
                <a:gd name="T115" fmla="*/ 138 h 182"/>
                <a:gd name="T116" fmla="*/ 209 w 214"/>
                <a:gd name="T117" fmla="*/ 141 h 182"/>
                <a:gd name="T118" fmla="*/ 213 w 214"/>
                <a:gd name="T119" fmla="*/ 141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4" h="182">
                  <a:moveTo>
                    <a:pt x="213" y="135"/>
                  </a:moveTo>
                  <a:cubicBezTo>
                    <a:pt x="212" y="133"/>
                    <a:pt x="212" y="133"/>
                    <a:pt x="211" y="133"/>
                  </a:cubicBezTo>
                  <a:cubicBezTo>
                    <a:pt x="211" y="133"/>
                    <a:pt x="211" y="133"/>
                    <a:pt x="210" y="133"/>
                  </a:cubicBezTo>
                  <a:cubicBezTo>
                    <a:pt x="210" y="132"/>
                    <a:pt x="209" y="131"/>
                    <a:pt x="208" y="130"/>
                  </a:cubicBezTo>
                  <a:cubicBezTo>
                    <a:pt x="207" y="129"/>
                    <a:pt x="207" y="129"/>
                    <a:pt x="206" y="128"/>
                  </a:cubicBezTo>
                  <a:cubicBezTo>
                    <a:pt x="205" y="126"/>
                    <a:pt x="205" y="125"/>
                    <a:pt x="206" y="123"/>
                  </a:cubicBezTo>
                  <a:cubicBezTo>
                    <a:pt x="206" y="122"/>
                    <a:pt x="207" y="122"/>
                    <a:pt x="207" y="121"/>
                  </a:cubicBezTo>
                  <a:cubicBezTo>
                    <a:pt x="208" y="121"/>
                    <a:pt x="208" y="121"/>
                    <a:pt x="209" y="121"/>
                  </a:cubicBezTo>
                  <a:cubicBezTo>
                    <a:pt x="212" y="120"/>
                    <a:pt x="212" y="120"/>
                    <a:pt x="212" y="120"/>
                  </a:cubicBezTo>
                  <a:cubicBezTo>
                    <a:pt x="210" y="117"/>
                    <a:pt x="210" y="117"/>
                    <a:pt x="210" y="117"/>
                  </a:cubicBezTo>
                  <a:cubicBezTo>
                    <a:pt x="209" y="116"/>
                    <a:pt x="208" y="115"/>
                    <a:pt x="207" y="114"/>
                  </a:cubicBezTo>
                  <a:cubicBezTo>
                    <a:pt x="207" y="113"/>
                    <a:pt x="207" y="113"/>
                    <a:pt x="207" y="112"/>
                  </a:cubicBezTo>
                  <a:cubicBezTo>
                    <a:pt x="208" y="110"/>
                    <a:pt x="206" y="109"/>
                    <a:pt x="205" y="109"/>
                  </a:cubicBezTo>
                  <a:cubicBezTo>
                    <a:pt x="204" y="109"/>
                    <a:pt x="204" y="108"/>
                    <a:pt x="203" y="108"/>
                  </a:cubicBezTo>
                  <a:cubicBezTo>
                    <a:pt x="201" y="107"/>
                    <a:pt x="201" y="106"/>
                    <a:pt x="201" y="103"/>
                  </a:cubicBezTo>
                  <a:cubicBezTo>
                    <a:pt x="200" y="99"/>
                    <a:pt x="200" y="94"/>
                    <a:pt x="201" y="89"/>
                  </a:cubicBezTo>
                  <a:cubicBezTo>
                    <a:pt x="203" y="88"/>
                    <a:pt x="204" y="87"/>
                    <a:pt x="205" y="85"/>
                  </a:cubicBezTo>
                  <a:cubicBezTo>
                    <a:pt x="206" y="83"/>
                    <a:pt x="206" y="81"/>
                    <a:pt x="205" y="79"/>
                  </a:cubicBezTo>
                  <a:cubicBezTo>
                    <a:pt x="204" y="77"/>
                    <a:pt x="202" y="76"/>
                    <a:pt x="201" y="75"/>
                  </a:cubicBezTo>
                  <a:cubicBezTo>
                    <a:pt x="199" y="74"/>
                    <a:pt x="197" y="73"/>
                    <a:pt x="197" y="71"/>
                  </a:cubicBezTo>
                  <a:cubicBezTo>
                    <a:pt x="196" y="69"/>
                    <a:pt x="196" y="67"/>
                    <a:pt x="196" y="64"/>
                  </a:cubicBezTo>
                  <a:cubicBezTo>
                    <a:pt x="197" y="62"/>
                    <a:pt x="197" y="59"/>
                    <a:pt x="196" y="57"/>
                  </a:cubicBezTo>
                  <a:cubicBezTo>
                    <a:pt x="196" y="55"/>
                    <a:pt x="195" y="54"/>
                    <a:pt x="194" y="54"/>
                  </a:cubicBezTo>
                  <a:cubicBezTo>
                    <a:pt x="194" y="54"/>
                    <a:pt x="194" y="54"/>
                    <a:pt x="194" y="54"/>
                  </a:cubicBezTo>
                  <a:cubicBezTo>
                    <a:pt x="193" y="54"/>
                    <a:pt x="193" y="54"/>
                    <a:pt x="193" y="54"/>
                  </a:cubicBezTo>
                  <a:cubicBezTo>
                    <a:pt x="193" y="54"/>
                    <a:pt x="192" y="54"/>
                    <a:pt x="190" y="55"/>
                  </a:cubicBezTo>
                  <a:cubicBezTo>
                    <a:pt x="189" y="56"/>
                    <a:pt x="188" y="57"/>
                    <a:pt x="187" y="57"/>
                  </a:cubicBezTo>
                  <a:cubicBezTo>
                    <a:pt x="187" y="57"/>
                    <a:pt x="186" y="57"/>
                    <a:pt x="186" y="57"/>
                  </a:cubicBezTo>
                  <a:cubicBezTo>
                    <a:pt x="186" y="57"/>
                    <a:pt x="185" y="56"/>
                    <a:pt x="185" y="56"/>
                  </a:cubicBezTo>
                  <a:cubicBezTo>
                    <a:pt x="185" y="54"/>
                    <a:pt x="188" y="51"/>
                    <a:pt x="190" y="50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3" y="47"/>
                    <a:pt x="193" y="46"/>
                    <a:pt x="193" y="44"/>
                  </a:cubicBezTo>
                  <a:cubicBezTo>
                    <a:pt x="193" y="41"/>
                    <a:pt x="190" y="39"/>
                    <a:pt x="187" y="38"/>
                  </a:cubicBezTo>
                  <a:cubicBezTo>
                    <a:pt x="183" y="35"/>
                    <a:pt x="183" y="33"/>
                    <a:pt x="183" y="30"/>
                  </a:cubicBezTo>
                  <a:cubicBezTo>
                    <a:pt x="183" y="29"/>
                    <a:pt x="183" y="28"/>
                    <a:pt x="183" y="27"/>
                  </a:cubicBezTo>
                  <a:cubicBezTo>
                    <a:pt x="182" y="25"/>
                    <a:pt x="181" y="24"/>
                    <a:pt x="181" y="23"/>
                  </a:cubicBezTo>
                  <a:cubicBezTo>
                    <a:pt x="180" y="22"/>
                    <a:pt x="180" y="22"/>
                    <a:pt x="179" y="21"/>
                  </a:cubicBezTo>
                  <a:cubicBezTo>
                    <a:pt x="178" y="19"/>
                    <a:pt x="178" y="18"/>
                    <a:pt x="178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7" y="10"/>
                    <a:pt x="173" y="6"/>
                    <a:pt x="169" y="6"/>
                  </a:cubicBezTo>
                  <a:cubicBezTo>
                    <a:pt x="168" y="6"/>
                    <a:pt x="168" y="6"/>
                    <a:pt x="168" y="6"/>
                  </a:cubicBezTo>
                  <a:cubicBezTo>
                    <a:pt x="167" y="6"/>
                    <a:pt x="167" y="6"/>
                    <a:pt x="167" y="6"/>
                  </a:cubicBezTo>
                  <a:cubicBezTo>
                    <a:pt x="166" y="7"/>
                    <a:pt x="166" y="7"/>
                    <a:pt x="166" y="7"/>
                  </a:cubicBezTo>
                  <a:cubicBezTo>
                    <a:pt x="166" y="8"/>
                    <a:pt x="166" y="8"/>
                    <a:pt x="166" y="10"/>
                  </a:cubicBezTo>
                  <a:cubicBezTo>
                    <a:pt x="166" y="13"/>
                    <a:pt x="166" y="15"/>
                    <a:pt x="164" y="16"/>
                  </a:cubicBezTo>
                  <a:cubicBezTo>
                    <a:pt x="163" y="16"/>
                    <a:pt x="162" y="16"/>
                    <a:pt x="162" y="16"/>
                  </a:cubicBezTo>
                  <a:cubicBezTo>
                    <a:pt x="160" y="16"/>
                    <a:pt x="159" y="16"/>
                    <a:pt x="157" y="17"/>
                  </a:cubicBezTo>
                  <a:cubicBezTo>
                    <a:pt x="157" y="18"/>
                    <a:pt x="157" y="18"/>
                    <a:pt x="156" y="18"/>
                  </a:cubicBezTo>
                  <a:cubicBezTo>
                    <a:pt x="155" y="19"/>
                    <a:pt x="154" y="20"/>
                    <a:pt x="153" y="20"/>
                  </a:cubicBezTo>
                  <a:cubicBezTo>
                    <a:pt x="151" y="20"/>
                    <a:pt x="149" y="19"/>
                    <a:pt x="148" y="18"/>
                  </a:cubicBezTo>
                  <a:cubicBezTo>
                    <a:pt x="146" y="16"/>
                    <a:pt x="144" y="15"/>
                    <a:pt x="142" y="15"/>
                  </a:cubicBezTo>
                  <a:cubicBezTo>
                    <a:pt x="141" y="15"/>
                    <a:pt x="141" y="15"/>
                    <a:pt x="141" y="15"/>
                  </a:cubicBezTo>
                  <a:cubicBezTo>
                    <a:pt x="137" y="15"/>
                    <a:pt x="135" y="17"/>
                    <a:pt x="132" y="20"/>
                  </a:cubicBezTo>
                  <a:cubicBezTo>
                    <a:pt x="131" y="21"/>
                    <a:pt x="130" y="22"/>
                    <a:pt x="129" y="23"/>
                  </a:cubicBezTo>
                  <a:cubicBezTo>
                    <a:pt x="129" y="23"/>
                    <a:pt x="128" y="24"/>
                    <a:pt x="126" y="24"/>
                  </a:cubicBezTo>
                  <a:cubicBezTo>
                    <a:pt x="126" y="24"/>
                    <a:pt x="126" y="24"/>
                    <a:pt x="126" y="24"/>
                  </a:cubicBezTo>
                  <a:cubicBezTo>
                    <a:pt x="125" y="24"/>
                    <a:pt x="125" y="23"/>
                    <a:pt x="125" y="21"/>
                  </a:cubicBezTo>
                  <a:cubicBezTo>
                    <a:pt x="124" y="19"/>
                    <a:pt x="124" y="18"/>
                    <a:pt x="122" y="17"/>
                  </a:cubicBezTo>
                  <a:cubicBezTo>
                    <a:pt x="122" y="16"/>
                    <a:pt x="121" y="15"/>
                    <a:pt x="120" y="15"/>
                  </a:cubicBezTo>
                  <a:cubicBezTo>
                    <a:pt x="118" y="15"/>
                    <a:pt x="116" y="17"/>
                    <a:pt x="115" y="19"/>
                  </a:cubicBezTo>
                  <a:cubicBezTo>
                    <a:pt x="114" y="20"/>
                    <a:pt x="113" y="21"/>
                    <a:pt x="112" y="21"/>
                  </a:cubicBezTo>
                  <a:cubicBezTo>
                    <a:pt x="112" y="22"/>
                    <a:pt x="111" y="22"/>
                    <a:pt x="111" y="22"/>
                  </a:cubicBezTo>
                  <a:cubicBezTo>
                    <a:pt x="110" y="22"/>
                    <a:pt x="109" y="21"/>
                    <a:pt x="108" y="21"/>
                  </a:cubicBezTo>
                  <a:cubicBezTo>
                    <a:pt x="106" y="19"/>
                    <a:pt x="105" y="17"/>
                    <a:pt x="105" y="15"/>
                  </a:cubicBezTo>
                  <a:cubicBezTo>
                    <a:pt x="105" y="13"/>
                    <a:pt x="106" y="12"/>
                    <a:pt x="106" y="11"/>
                  </a:cubicBezTo>
                  <a:cubicBezTo>
                    <a:pt x="106" y="10"/>
                    <a:pt x="106" y="10"/>
                    <a:pt x="106" y="10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2" y="8"/>
                    <a:pt x="99" y="8"/>
                    <a:pt x="97" y="8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5" y="9"/>
                    <a:pt x="95" y="9"/>
                    <a:pt x="94" y="9"/>
                  </a:cubicBezTo>
                  <a:cubicBezTo>
                    <a:pt x="94" y="9"/>
                    <a:pt x="93" y="9"/>
                    <a:pt x="92" y="9"/>
                  </a:cubicBezTo>
                  <a:cubicBezTo>
                    <a:pt x="91" y="8"/>
                    <a:pt x="91" y="8"/>
                    <a:pt x="90" y="8"/>
                  </a:cubicBezTo>
                  <a:cubicBezTo>
                    <a:pt x="89" y="8"/>
                    <a:pt x="87" y="9"/>
                    <a:pt x="85" y="10"/>
                  </a:cubicBezTo>
                  <a:cubicBezTo>
                    <a:pt x="85" y="10"/>
                    <a:pt x="84" y="10"/>
                    <a:pt x="84" y="10"/>
                  </a:cubicBezTo>
                  <a:cubicBezTo>
                    <a:pt x="83" y="11"/>
                    <a:pt x="82" y="11"/>
                    <a:pt x="81" y="11"/>
                  </a:cubicBezTo>
                  <a:cubicBezTo>
                    <a:pt x="81" y="11"/>
                    <a:pt x="80" y="11"/>
                    <a:pt x="80" y="11"/>
                  </a:cubicBezTo>
                  <a:cubicBezTo>
                    <a:pt x="79" y="11"/>
                    <a:pt x="79" y="10"/>
                    <a:pt x="78" y="10"/>
                  </a:cubicBezTo>
                  <a:cubicBezTo>
                    <a:pt x="78" y="9"/>
                    <a:pt x="77" y="8"/>
                    <a:pt x="76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4" y="8"/>
                    <a:pt x="74" y="9"/>
                    <a:pt x="73" y="9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3" y="9"/>
                    <a:pt x="73" y="8"/>
                    <a:pt x="72" y="8"/>
                  </a:cubicBezTo>
                  <a:cubicBezTo>
                    <a:pt x="72" y="8"/>
                    <a:pt x="71" y="8"/>
                    <a:pt x="71" y="8"/>
                  </a:cubicBezTo>
                  <a:cubicBezTo>
                    <a:pt x="70" y="7"/>
                    <a:pt x="69" y="7"/>
                    <a:pt x="69" y="6"/>
                  </a:cubicBezTo>
                  <a:cubicBezTo>
                    <a:pt x="68" y="6"/>
                    <a:pt x="68" y="6"/>
                    <a:pt x="67" y="6"/>
                  </a:cubicBezTo>
                  <a:cubicBezTo>
                    <a:pt x="67" y="5"/>
                    <a:pt x="66" y="5"/>
                    <a:pt x="66" y="5"/>
                  </a:cubicBezTo>
                  <a:cubicBezTo>
                    <a:pt x="64" y="4"/>
                    <a:pt x="63" y="4"/>
                    <a:pt x="62" y="3"/>
                  </a:cubicBezTo>
                  <a:cubicBezTo>
                    <a:pt x="61" y="3"/>
                    <a:pt x="61" y="2"/>
                    <a:pt x="60" y="2"/>
                  </a:cubicBezTo>
                  <a:cubicBezTo>
                    <a:pt x="60" y="1"/>
                    <a:pt x="59" y="0"/>
                    <a:pt x="58" y="0"/>
                  </a:cubicBezTo>
                  <a:cubicBezTo>
                    <a:pt x="57" y="0"/>
                    <a:pt x="57" y="0"/>
                    <a:pt x="56" y="0"/>
                  </a:cubicBezTo>
                  <a:cubicBezTo>
                    <a:pt x="56" y="0"/>
                    <a:pt x="55" y="0"/>
                    <a:pt x="54" y="0"/>
                  </a:cubicBezTo>
                  <a:cubicBezTo>
                    <a:pt x="54" y="0"/>
                    <a:pt x="53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49" y="0"/>
                    <a:pt x="46" y="0"/>
                    <a:pt x="4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6"/>
                    <a:pt x="42" y="9"/>
                    <a:pt x="41" y="11"/>
                  </a:cubicBezTo>
                  <a:cubicBezTo>
                    <a:pt x="40" y="13"/>
                    <a:pt x="39" y="13"/>
                    <a:pt x="37" y="13"/>
                  </a:cubicBezTo>
                  <a:cubicBezTo>
                    <a:pt x="36" y="14"/>
                    <a:pt x="34" y="14"/>
                    <a:pt x="33" y="16"/>
                  </a:cubicBezTo>
                  <a:cubicBezTo>
                    <a:pt x="32" y="19"/>
                    <a:pt x="34" y="20"/>
                    <a:pt x="36" y="20"/>
                  </a:cubicBezTo>
                  <a:cubicBezTo>
                    <a:pt x="37" y="21"/>
                    <a:pt x="38" y="21"/>
                    <a:pt x="38" y="22"/>
                  </a:cubicBezTo>
                  <a:cubicBezTo>
                    <a:pt x="40" y="23"/>
                    <a:pt x="41" y="27"/>
                    <a:pt x="40" y="30"/>
                  </a:cubicBezTo>
                  <a:cubicBezTo>
                    <a:pt x="39" y="33"/>
                    <a:pt x="35" y="33"/>
                    <a:pt x="30" y="33"/>
                  </a:cubicBezTo>
                  <a:cubicBezTo>
                    <a:pt x="28" y="33"/>
                    <a:pt x="25" y="33"/>
                    <a:pt x="23" y="34"/>
                  </a:cubicBezTo>
                  <a:cubicBezTo>
                    <a:pt x="23" y="35"/>
                    <a:pt x="22" y="35"/>
                    <a:pt x="21" y="35"/>
                  </a:cubicBezTo>
                  <a:cubicBezTo>
                    <a:pt x="20" y="36"/>
                    <a:pt x="18" y="37"/>
                    <a:pt x="16" y="38"/>
                  </a:cubicBezTo>
                  <a:cubicBezTo>
                    <a:pt x="14" y="38"/>
                    <a:pt x="11" y="40"/>
                    <a:pt x="9" y="41"/>
                  </a:cubicBezTo>
                  <a:cubicBezTo>
                    <a:pt x="8" y="43"/>
                    <a:pt x="7" y="44"/>
                    <a:pt x="6" y="46"/>
                  </a:cubicBezTo>
                  <a:cubicBezTo>
                    <a:pt x="6" y="47"/>
                    <a:pt x="5" y="48"/>
                    <a:pt x="5" y="49"/>
                  </a:cubicBezTo>
                  <a:cubicBezTo>
                    <a:pt x="4" y="51"/>
                    <a:pt x="2" y="52"/>
                    <a:pt x="1" y="53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2" y="57"/>
                    <a:pt x="2" y="58"/>
                    <a:pt x="2" y="58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4" y="59"/>
                    <a:pt x="5" y="59"/>
                    <a:pt x="5" y="59"/>
                  </a:cubicBezTo>
                  <a:cubicBezTo>
                    <a:pt x="5" y="61"/>
                    <a:pt x="6" y="62"/>
                    <a:pt x="7" y="64"/>
                  </a:cubicBezTo>
                  <a:cubicBezTo>
                    <a:pt x="7" y="64"/>
                    <a:pt x="8" y="66"/>
                    <a:pt x="9" y="66"/>
                  </a:cubicBezTo>
                  <a:cubicBezTo>
                    <a:pt x="9" y="67"/>
                    <a:pt x="8" y="69"/>
                    <a:pt x="9" y="71"/>
                  </a:cubicBezTo>
                  <a:cubicBezTo>
                    <a:pt x="10" y="72"/>
                    <a:pt x="10" y="73"/>
                    <a:pt x="11" y="74"/>
                  </a:cubicBezTo>
                  <a:cubicBezTo>
                    <a:pt x="11" y="74"/>
                    <a:pt x="12" y="74"/>
                    <a:pt x="12" y="75"/>
                  </a:cubicBezTo>
                  <a:cubicBezTo>
                    <a:pt x="12" y="75"/>
                    <a:pt x="13" y="76"/>
                    <a:pt x="13" y="76"/>
                  </a:cubicBezTo>
                  <a:cubicBezTo>
                    <a:pt x="13" y="77"/>
                    <a:pt x="14" y="78"/>
                    <a:pt x="14" y="79"/>
                  </a:cubicBezTo>
                  <a:cubicBezTo>
                    <a:pt x="16" y="81"/>
                    <a:pt x="19" y="84"/>
                    <a:pt x="21" y="85"/>
                  </a:cubicBezTo>
                  <a:cubicBezTo>
                    <a:pt x="22" y="85"/>
                    <a:pt x="23" y="86"/>
                    <a:pt x="24" y="86"/>
                  </a:cubicBezTo>
                  <a:cubicBezTo>
                    <a:pt x="24" y="86"/>
                    <a:pt x="25" y="86"/>
                    <a:pt x="25" y="85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6" y="85"/>
                    <a:pt x="26" y="86"/>
                    <a:pt x="26" y="86"/>
                  </a:cubicBezTo>
                  <a:cubicBezTo>
                    <a:pt x="26" y="86"/>
                    <a:pt x="26" y="88"/>
                    <a:pt x="27" y="89"/>
                  </a:cubicBezTo>
                  <a:cubicBezTo>
                    <a:pt x="28" y="91"/>
                    <a:pt x="32" y="93"/>
                    <a:pt x="34" y="94"/>
                  </a:cubicBezTo>
                  <a:cubicBezTo>
                    <a:pt x="35" y="94"/>
                    <a:pt x="35" y="94"/>
                    <a:pt x="36" y="94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8" y="96"/>
                    <a:pt x="37" y="97"/>
                    <a:pt x="37" y="99"/>
                  </a:cubicBezTo>
                  <a:cubicBezTo>
                    <a:pt x="37" y="100"/>
                    <a:pt x="38" y="101"/>
                    <a:pt x="39" y="101"/>
                  </a:cubicBezTo>
                  <a:cubicBezTo>
                    <a:pt x="39" y="102"/>
                    <a:pt x="39" y="102"/>
                    <a:pt x="39" y="102"/>
                  </a:cubicBezTo>
                  <a:cubicBezTo>
                    <a:pt x="40" y="104"/>
                    <a:pt x="41" y="105"/>
                    <a:pt x="42" y="106"/>
                  </a:cubicBezTo>
                  <a:cubicBezTo>
                    <a:pt x="44" y="108"/>
                    <a:pt x="45" y="110"/>
                    <a:pt x="46" y="112"/>
                  </a:cubicBezTo>
                  <a:cubicBezTo>
                    <a:pt x="47" y="113"/>
                    <a:pt x="47" y="113"/>
                    <a:pt x="48" y="114"/>
                  </a:cubicBezTo>
                  <a:cubicBezTo>
                    <a:pt x="48" y="115"/>
                    <a:pt x="49" y="116"/>
                    <a:pt x="49" y="117"/>
                  </a:cubicBezTo>
                  <a:cubicBezTo>
                    <a:pt x="49" y="117"/>
                    <a:pt x="49" y="118"/>
                    <a:pt x="49" y="118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52" y="120"/>
                    <a:pt x="52" y="120"/>
                    <a:pt x="52" y="120"/>
                  </a:cubicBezTo>
                  <a:cubicBezTo>
                    <a:pt x="53" y="120"/>
                    <a:pt x="53" y="120"/>
                    <a:pt x="54" y="120"/>
                  </a:cubicBezTo>
                  <a:cubicBezTo>
                    <a:pt x="56" y="120"/>
                    <a:pt x="56" y="120"/>
                    <a:pt x="56" y="120"/>
                  </a:cubicBezTo>
                  <a:cubicBezTo>
                    <a:pt x="59" y="119"/>
                    <a:pt x="60" y="119"/>
                    <a:pt x="61" y="116"/>
                  </a:cubicBezTo>
                  <a:cubicBezTo>
                    <a:pt x="62" y="113"/>
                    <a:pt x="62" y="113"/>
                    <a:pt x="64" y="112"/>
                  </a:cubicBezTo>
                  <a:cubicBezTo>
                    <a:pt x="64" y="112"/>
                    <a:pt x="65" y="112"/>
                    <a:pt x="66" y="111"/>
                  </a:cubicBezTo>
                  <a:cubicBezTo>
                    <a:pt x="68" y="110"/>
                    <a:pt x="68" y="108"/>
                    <a:pt x="69" y="106"/>
                  </a:cubicBezTo>
                  <a:cubicBezTo>
                    <a:pt x="70" y="105"/>
                    <a:pt x="70" y="105"/>
                    <a:pt x="70" y="104"/>
                  </a:cubicBezTo>
                  <a:cubicBezTo>
                    <a:pt x="71" y="102"/>
                    <a:pt x="72" y="100"/>
                    <a:pt x="73" y="98"/>
                  </a:cubicBezTo>
                  <a:cubicBezTo>
                    <a:pt x="74" y="97"/>
                    <a:pt x="74" y="97"/>
                    <a:pt x="74" y="96"/>
                  </a:cubicBezTo>
                  <a:cubicBezTo>
                    <a:pt x="75" y="94"/>
                    <a:pt x="76" y="93"/>
                    <a:pt x="78" y="92"/>
                  </a:cubicBezTo>
                  <a:cubicBezTo>
                    <a:pt x="79" y="92"/>
                    <a:pt x="79" y="91"/>
                    <a:pt x="80" y="91"/>
                  </a:cubicBezTo>
                  <a:cubicBezTo>
                    <a:pt x="81" y="91"/>
                    <a:pt x="82" y="92"/>
                    <a:pt x="82" y="92"/>
                  </a:cubicBezTo>
                  <a:cubicBezTo>
                    <a:pt x="83" y="93"/>
                    <a:pt x="84" y="93"/>
                    <a:pt x="84" y="94"/>
                  </a:cubicBezTo>
                  <a:cubicBezTo>
                    <a:pt x="85" y="94"/>
                    <a:pt x="85" y="94"/>
                    <a:pt x="86" y="94"/>
                  </a:cubicBezTo>
                  <a:cubicBezTo>
                    <a:pt x="88" y="94"/>
                    <a:pt x="90" y="92"/>
                    <a:pt x="91" y="91"/>
                  </a:cubicBezTo>
                  <a:cubicBezTo>
                    <a:pt x="93" y="89"/>
                    <a:pt x="97" y="88"/>
                    <a:pt x="102" y="88"/>
                  </a:cubicBezTo>
                  <a:cubicBezTo>
                    <a:pt x="103" y="88"/>
                    <a:pt x="105" y="88"/>
                    <a:pt x="106" y="88"/>
                  </a:cubicBezTo>
                  <a:cubicBezTo>
                    <a:pt x="109" y="88"/>
                    <a:pt x="110" y="89"/>
                    <a:pt x="112" y="91"/>
                  </a:cubicBezTo>
                  <a:cubicBezTo>
                    <a:pt x="112" y="92"/>
                    <a:pt x="113" y="93"/>
                    <a:pt x="114" y="93"/>
                  </a:cubicBezTo>
                  <a:cubicBezTo>
                    <a:pt x="115" y="95"/>
                    <a:pt x="117" y="97"/>
                    <a:pt x="118" y="100"/>
                  </a:cubicBezTo>
                  <a:cubicBezTo>
                    <a:pt x="119" y="103"/>
                    <a:pt x="121" y="107"/>
                    <a:pt x="123" y="110"/>
                  </a:cubicBezTo>
                  <a:cubicBezTo>
                    <a:pt x="124" y="110"/>
                    <a:pt x="124" y="110"/>
                    <a:pt x="124" y="110"/>
                  </a:cubicBezTo>
                  <a:cubicBezTo>
                    <a:pt x="126" y="112"/>
                    <a:pt x="126" y="112"/>
                    <a:pt x="125" y="115"/>
                  </a:cubicBezTo>
                  <a:cubicBezTo>
                    <a:pt x="125" y="115"/>
                    <a:pt x="125" y="116"/>
                    <a:pt x="124" y="116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5" y="119"/>
                    <a:pt x="125" y="119"/>
                    <a:pt x="125" y="119"/>
                  </a:cubicBezTo>
                  <a:cubicBezTo>
                    <a:pt x="125" y="119"/>
                    <a:pt x="126" y="119"/>
                    <a:pt x="126" y="120"/>
                  </a:cubicBezTo>
                  <a:cubicBezTo>
                    <a:pt x="128" y="121"/>
                    <a:pt x="128" y="121"/>
                    <a:pt x="128" y="123"/>
                  </a:cubicBezTo>
                  <a:cubicBezTo>
                    <a:pt x="128" y="123"/>
                    <a:pt x="128" y="124"/>
                    <a:pt x="128" y="125"/>
                  </a:cubicBezTo>
                  <a:cubicBezTo>
                    <a:pt x="127" y="127"/>
                    <a:pt x="128" y="128"/>
                    <a:pt x="129" y="129"/>
                  </a:cubicBezTo>
                  <a:cubicBezTo>
                    <a:pt x="129" y="129"/>
                    <a:pt x="130" y="130"/>
                    <a:pt x="130" y="130"/>
                  </a:cubicBezTo>
                  <a:cubicBezTo>
                    <a:pt x="131" y="132"/>
                    <a:pt x="130" y="134"/>
                    <a:pt x="129" y="136"/>
                  </a:cubicBezTo>
                  <a:cubicBezTo>
                    <a:pt x="128" y="137"/>
                    <a:pt x="128" y="137"/>
                    <a:pt x="128" y="138"/>
                  </a:cubicBezTo>
                  <a:cubicBezTo>
                    <a:pt x="127" y="139"/>
                    <a:pt x="127" y="141"/>
                    <a:pt x="127" y="142"/>
                  </a:cubicBezTo>
                  <a:cubicBezTo>
                    <a:pt x="126" y="147"/>
                    <a:pt x="126" y="147"/>
                    <a:pt x="126" y="147"/>
                  </a:cubicBezTo>
                  <a:cubicBezTo>
                    <a:pt x="130" y="144"/>
                    <a:pt x="130" y="144"/>
                    <a:pt x="130" y="144"/>
                  </a:cubicBezTo>
                  <a:cubicBezTo>
                    <a:pt x="130" y="144"/>
                    <a:pt x="131" y="143"/>
                    <a:pt x="132" y="143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4" y="141"/>
                    <a:pt x="136" y="139"/>
                    <a:pt x="138" y="139"/>
                  </a:cubicBezTo>
                  <a:cubicBezTo>
                    <a:pt x="138" y="139"/>
                    <a:pt x="139" y="139"/>
                    <a:pt x="139" y="139"/>
                  </a:cubicBezTo>
                  <a:cubicBezTo>
                    <a:pt x="140" y="139"/>
                    <a:pt x="141" y="139"/>
                    <a:pt x="142" y="139"/>
                  </a:cubicBezTo>
                  <a:cubicBezTo>
                    <a:pt x="143" y="140"/>
                    <a:pt x="144" y="140"/>
                    <a:pt x="145" y="140"/>
                  </a:cubicBezTo>
                  <a:cubicBezTo>
                    <a:pt x="145" y="140"/>
                    <a:pt x="145" y="140"/>
                    <a:pt x="145" y="140"/>
                  </a:cubicBezTo>
                  <a:cubicBezTo>
                    <a:pt x="146" y="140"/>
                    <a:pt x="147" y="140"/>
                    <a:pt x="148" y="139"/>
                  </a:cubicBezTo>
                  <a:cubicBezTo>
                    <a:pt x="149" y="139"/>
                    <a:pt x="150" y="139"/>
                    <a:pt x="152" y="139"/>
                  </a:cubicBezTo>
                  <a:cubicBezTo>
                    <a:pt x="152" y="139"/>
                    <a:pt x="152" y="139"/>
                    <a:pt x="152" y="139"/>
                  </a:cubicBezTo>
                  <a:cubicBezTo>
                    <a:pt x="157" y="139"/>
                    <a:pt x="160" y="142"/>
                    <a:pt x="160" y="146"/>
                  </a:cubicBezTo>
                  <a:cubicBezTo>
                    <a:pt x="160" y="149"/>
                    <a:pt x="160" y="150"/>
                    <a:pt x="161" y="152"/>
                  </a:cubicBezTo>
                  <a:cubicBezTo>
                    <a:pt x="161" y="152"/>
                    <a:pt x="161" y="153"/>
                    <a:pt x="161" y="153"/>
                  </a:cubicBezTo>
                  <a:cubicBezTo>
                    <a:pt x="162" y="154"/>
                    <a:pt x="162" y="155"/>
                    <a:pt x="162" y="156"/>
                  </a:cubicBezTo>
                  <a:cubicBezTo>
                    <a:pt x="162" y="158"/>
                    <a:pt x="162" y="159"/>
                    <a:pt x="163" y="160"/>
                  </a:cubicBezTo>
                  <a:cubicBezTo>
                    <a:pt x="163" y="161"/>
                    <a:pt x="163" y="161"/>
                    <a:pt x="163" y="161"/>
                  </a:cubicBezTo>
                  <a:cubicBezTo>
                    <a:pt x="164" y="163"/>
                    <a:pt x="165" y="165"/>
                    <a:pt x="164" y="167"/>
                  </a:cubicBezTo>
                  <a:cubicBezTo>
                    <a:pt x="164" y="168"/>
                    <a:pt x="163" y="169"/>
                    <a:pt x="162" y="170"/>
                  </a:cubicBezTo>
                  <a:cubicBezTo>
                    <a:pt x="162" y="171"/>
                    <a:pt x="161" y="172"/>
                    <a:pt x="161" y="173"/>
                  </a:cubicBezTo>
                  <a:cubicBezTo>
                    <a:pt x="161" y="174"/>
                    <a:pt x="161" y="174"/>
                    <a:pt x="161" y="175"/>
                  </a:cubicBezTo>
                  <a:cubicBezTo>
                    <a:pt x="163" y="174"/>
                    <a:pt x="163" y="174"/>
                    <a:pt x="163" y="174"/>
                  </a:cubicBezTo>
                  <a:cubicBezTo>
                    <a:pt x="164" y="176"/>
                    <a:pt x="164" y="176"/>
                    <a:pt x="164" y="176"/>
                  </a:cubicBezTo>
                  <a:cubicBezTo>
                    <a:pt x="164" y="176"/>
                    <a:pt x="164" y="176"/>
                    <a:pt x="164" y="176"/>
                  </a:cubicBezTo>
                  <a:cubicBezTo>
                    <a:pt x="165" y="176"/>
                    <a:pt x="165" y="176"/>
                    <a:pt x="166" y="176"/>
                  </a:cubicBezTo>
                  <a:cubicBezTo>
                    <a:pt x="166" y="176"/>
                    <a:pt x="167" y="176"/>
                    <a:pt x="167" y="176"/>
                  </a:cubicBezTo>
                  <a:cubicBezTo>
                    <a:pt x="169" y="177"/>
                    <a:pt x="170" y="178"/>
                    <a:pt x="170" y="180"/>
                  </a:cubicBezTo>
                  <a:cubicBezTo>
                    <a:pt x="171" y="182"/>
                    <a:pt x="171" y="182"/>
                    <a:pt x="171" y="182"/>
                  </a:cubicBezTo>
                  <a:cubicBezTo>
                    <a:pt x="172" y="181"/>
                    <a:pt x="172" y="181"/>
                    <a:pt x="172" y="181"/>
                  </a:cubicBezTo>
                  <a:cubicBezTo>
                    <a:pt x="175" y="181"/>
                    <a:pt x="176" y="180"/>
                    <a:pt x="178" y="178"/>
                  </a:cubicBezTo>
                  <a:cubicBezTo>
                    <a:pt x="179" y="177"/>
                    <a:pt x="179" y="177"/>
                    <a:pt x="179" y="177"/>
                  </a:cubicBezTo>
                  <a:cubicBezTo>
                    <a:pt x="182" y="174"/>
                    <a:pt x="182" y="172"/>
                    <a:pt x="183" y="168"/>
                  </a:cubicBezTo>
                  <a:cubicBezTo>
                    <a:pt x="183" y="167"/>
                    <a:pt x="184" y="166"/>
                    <a:pt x="185" y="166"/>
                  </a:cubicBezTo>
                  <a:cubicBezTo>
                    <a:pt x="185" y="166"/>
                    <a:pt x="186" y="167"/>
                    <a:pt x="187" y="167"/>
                  </a:cubicBezTo>
                  <a:cubicBezTo>
                    <a:pt x="188" y="168"/>
                    <a:pt x="189" y="169"/>
                    <a:pt x="190" y="169"/>
                  </a:cubicBezTo>
                  <a:cubicBezTo>
                    <a:pt x="191" y="169"/>
                    <a:pt x="191" y="169"/>
                    <a:pt x="192" y="169"/>
                  </a:cubicBezTo>
                  <a:cubicBezTo>
                    <a:pt x="193" y="168"/>
                    <a:pt x="193" y="168"/>
                    <a:pt x="194" y="168"/>
                  </a:cubicBezTo>
                  <a:cubicBezTo>
                    <a:pt x="195" y="168"/>
                    <a:pt x="195" y="168"/>
                    <a:pt x="195" y="168"/>
                  </a:cubicBezTo>
                  <a:cubicBezTo>
                    <a:pt x="195" y="168"/>
                    <a:pt x="195" y="168"/>
                    <a:pt x="196" y="168"/>
                  </a:cubicBezTo>
                  <a:cubicBezTo>
                    <a:pt x="196" y="168"/>
                    <a:pt x="196" y="168"/>
                    <a:pt x="196" y="168"/>
                  </a:cubicBezTo>
                  <a:cubicBezTo>
                    <a:pt x="204" y="169"/>
                    <a:pt x="204" y="169"/>
                    <a:pt x="204" y="169"/>
                  </a:cubicBezTo>
                  <a:cubicBezTo>
                    <a:pt x="199" y="166"/>
                    <a:pt x="199" y="166"/>
                    <a:pt x="199" y="166"/>
                  </a:cubicBezTo>
                  <a:cubicBezTo>
                    <a:pt x="200" y="164"/>
                    <a:pt x="200" y="163"/>
                    <a:pt x="200" y="161"/>
                  </a:cubicBezTo>
                  <a:cubicBezTo>
                    <a:pt x="201" y="160"/>
                    <a:pt x="201" y="159"/>
                    <a:pt x="201" y="157"/>
                  </a:cubicBezTo>
                  <a:cubicBezTo>
                    <a:pt x="202" y="157"/>
                    <a:pt x="202" y="156"/>
                    <a:pt x="203" y="155"/>
                  </a:cubicBezTo>
                  <a:cubicBezTo>
                    <a:pt x="204" y="154"/>
                    <a:pt x="205" y="153"/>
                    <a:pt x="204" y="152"/>
                  </a:cubicBezTo>
                  <a:cubicBezTo>
                    <a:pt x="204" y="152"/>
                    <a:pt x="204" y="151"/>
                    <a:pt x="203" y="150"/>
                  </a:cubicBezTo>
                  <a:cubicBezTo>
                    <a:pt x="202" y="149"/>
                    <a:pt x="201" y="149"/>
                    <a:pt x="200" y="149"/>
                  </a:cubicBezTo>
                  <a:cubicBezTo>
                    <a:pt x="198" y="148"/>
                    <a:pt x="197" y="147"/>
                    <a:pt x="197" y="144"/>
                  </a:cubicBezTo>
                  <a:cubicBezTo>
                    <a:pt x="197" y="142"/>
                    <a:pt x="198" y="140"/>
                    <a:pt x="199" y="139"/>
                  </a:cubicBezTo>
                  <a:cubicBezTo>
                    <a:pt x="200" y="138"/>
                    <a:pt x="201" y="138"/>
                    <a:pt x="201" y="138"/>
                  </a:cubicBezTo>
                  <a:cubicBezTo>
                    <a:pt x="202" y="138"/>
                    <a:pt x="202" y="138"/>
                    <a:pt x="202" y="138"/>
                  </a:cubicBezTo>
                  <a:cubicBezTo>
                    <a:pt x="203" y="138"/>
                    <a:pt x="204" y="139"/>
                    <a:pt x="205" y="140"/>
                  </a:cubicBezTo>
                  <a:cubicBezTo>
                    <a:pt x="205" y="140"/>
                    <a:pt x="206" y="141"/>
                    <a:pt x="207" y="141"/>
                  </a:cubicBezTo>
                  <a:cubicBezTo>
                    <a:pt x="207" y="141"/>
                    <a:pt x="208" y="141"/>
                    <a:pt x="208" y="141"/>
                  </a:cubicBezTo>
                  <a:cubicBezTo>
                    <a:pt x="209" y="141"/>
                    <a:pt x="209" y="141"/>
                    <a:pt x="209" y="141"/>
                  </a:cubicBezTo>
                  <a:cubicBezTo>
                    <a:pt x="209" y="141"/>
                    <a:pt x="209" y="141"/>
                    <a:pt x="210" y="141"/>
                  </a:cubicBezTo>
                  <a:cubicBezTo>
                    <a:pt x="210" y="141"/>
                    <a:pt x="210" y="142"/>
                    <a:pt x="210" y="142"/>
                  </a:cubicBezTo>
                  <a:cubicBezTo>
                    <a:pt x="213" y="144"/>
                    <a:pt x="213" y="144"/>
                    <a:pt x="213" y="144"/>
                  </a:cubicBezTo>
                  <a:cubicBezTo>
                    <a:pt x="213" y="141"/>
                    <a:pt x="213" y="141"/>
                    <a:pt x="213" y="141"/>
                  </a:cubicBezTo>
                  <a:cubicBezTo>
                    <a:pt x="214" y="139"/>
                    <a:pt x="214" y="137"/>
                    <a:pt x="213" y="135"/>
                  </a:cubicBezTo>
                  <a:close/>
                </a:path>
              </a:pathLst>
            </a:custGeom>
            <a:solidFill>
              <a:schemeClr val="accent4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2" name="Freeform 75"/>
            <p:cNvSpPr>
              <a:spLocks/>
            </p:cNvSpPr>
            <p:nvPr/>
          </p:nvSpPr>
          <p:spPr bwMode="auto">
            <a:xfrm>
              <a:off x="6814362" y="631909"/>
              <a:ext cx="932995" cy="676681"/>
            </a:xfrm>
            <a:custGeom>
              <a:avLst/>
              <a:gdLst>
                <a:gd name="T0" fmla="*/ 336 w 346"/>
                <a:gd name="T1" fmla="*/ 100 h 272"/>
                <a:gd name="T2" fmla="*/ 332 w 346"/>
                <a:gd name="T3" fmla="*/ 83 h 272"/>
                <a:gd name="T4" fmla="*/ 331 w 346"/>
                <a:gd name="T5" fmla="*/ 70 h 272"/>
                <a:gd name="T6" fmla="*/ 329 w 346"/>
                <a:gd name="T7" fmla="*/ 48 h 272"/>
                <a:gd name="T8" fmla="*/ 330 w 346"/>
                <a:gd name="T9" fmla="*/ 42 h 272"/>
                <a:gd name="T10" fmla="*/ 322 w 346"/>
                <a:gd name="T11" fmla="*/ 33 h 272"/>
                <a:gd name="T12" fmla="*/ 317 w 346"/>
                <a:gd name="T13" fmla="*/ 26 h 272"/>
                <a:gd name="T14" fmla="*/ 307 w 346"/>
                <a:gd name="T15" fmla="*/ 25 h 272"/>
                <a:gd name="T16" fmla="*/ 295 w 346"/>
                <a:gd name="T17" fmla="*/ 17 h 272"/>
                <a:gd name="T18" fmla="*/ 289 w 346"/>
                <a:gd name="T19" fmla="*/ 22 h 272"/>
                <a:gd name="T20" fmla="*/ 276 w 346"/>
                <a:gd name="T21" fmla="*/ 22 h 272"/>
                <a:gd name="T22" fmla="*/ 269 w 346"/>
                <a:gd name="T23" fmla="*/ 21 h 272"/>
                <a:gd name="T24" fmla="*/ 243 w 346"/>
                <a:gd name="T25" fmla="*/ 16 h 272"/>
                <a:gd name="T26" fmla="*/ 234 w 346"/>
                <a:gd name="T27" fmla="*/ 2 h 272"/>
                <a:gd name="T28" fmla="*/ 226 w 346"/>
                <a:gd name="T29" fmla="*/ 1 h 272"/>
                <a:gd name="T30" fmla="*/ 217 w 346"/>
                <a:gd name="T31" fmla="*/ 5 h 272"/>
                <a:gd name="T32" fmla="*/ 205 w 346"/>
                <a:gd name="T33" fmla="*/ 30 h 272"/>
                <a:gd name="T34" fmla="*/ 189 w 346"/>
                <a:gd name="T35" fmla="*/ 59 h 272"/>
                <a:gd name="T36" fmla="*/ 158 w 346"/>
                <a:gd name="T37" fmla="*/ 78 h 272"/>
                <a:gd name="T38" fmla="*/ 138 w 346"/>
                <a:gd name="T39" fmla="*/ 91 h 272"/>
                <a:gd name="T40" fmla="*/ 127 w 346"/>
                <a:gd name="T41" fmla="*/ 101 h 272"/>
                <a:gd name="T42" fmla="*/ 115 w 346"/>
                <a:gd name="T43" fmla="*/ 126 h 272"/>
                <a:gd name="T44" fmla="*/ 103 w 346"/>
                <a:gd name="T45" fmla="*/ 142 h 272"/>
                <a:gd name="T46" fmla="*/ 99 w 346"/>
                <a:gd name="T47" fmla="*/ 166 h 272"/>
                <a:gd name="T48" fmla="*/ 103 w 346"/>
                <a:gd name="T49" fmla="*/ 179 h 272"/>
                <a:gd name="T50" fmla="*/ 97 w 346"/>
                <a:gd name="T51" fmla="*/ 201 h 272"/>
                <a:gd name="T52" fmla="*/ 82 w 346"/>
                <a:gd name="T53" fmla="*/ 220 h 272"/>
                <a:gd name="T54" fmla="*/ 72 w 346"/>
                <a:gd name="T55" fmla="*/ 230 h 272"/>
                <a:gd name="T56" fmla="*/ 51 w 346"/>
                <a:gd name="T57" fmla="*/ 248 h 272"/>
                <a:gd name="T58" fmla="*/ 42 w 346"/>
                <a:gd name="T59" fmla="*/ 252 h 272"/>
                <a:gd name="T60" fmla="*/ 25 w 346"/>
                <a:gd name="T61" fmla="*/ 258 h 272"/>
                <a:gd name="T62" fmla="*/ 2 w 346"/>
                <a:gd name="T63" fmla="*/ 269 h 272"/>
                <a:gd name="T64" fmla="*/ 131 w 346"/>
                <a:gd name="T65" fmla="*/ 238 h 272"/>
                <a:gd name="T66" fmla="*/ 146 w 346"/>
                <a:gd name="T67" fmla="*/ 228 h 272"/>
                <a:gd name="T68" fmla="*/ 162 w 346"/>
                <a:gd name="T69" fmla="*/ 218 h 272"/>
                <a:gd name="T70" fmla="*/ 176 w 346"/>
                <a:gd name="T71" fmla="*/ 209 h 272"/>
                <a:gd name="T72" fmla="*/ 188 w 346"/>
                <a:gd name="T73" fmla="*/ 209 h 272"/>
                <a:gd name="T74" fmla="*/ 204 w 346"/>
                <a:gd name="T75" fmla="*/ 201 h 272"/>
                <a:gd name="T76" fmla="*/ 224 w 346"/>
                <a:gd name="T77" fmla="*/ 197 h 272"/>
                <a:gd name="T78" fmla="*/ 245 w 346"/>
                <a:gd name="T79" fmla="*/ 177 h 272"/>
                <a:gd name="T80" fmla="*/ 257 w 346"/>
                <a:gd name="T81" fmla="*/ 173 h 272"/>
                <a:gd name="T82" fmla="*/ 270 w 346"/>
                <a:gd name="T83" fmla="*/ 165 h 272"/>
                <a:gd name="T84" fmla="*/ 270 w 346"/>
                <a:gd name="T85" fmla="*/ 156 h 272"/>
                <a:gd name="T86" fmla="*/ 269 w 346"/>
                <a:gd name="T87" fmla="*/ 142 h 272"/>
                <a:gd name="T88" fmla="*/ 279 w 346"/>
                <a:gd name="T89" fmla="*/ 141 h 272"/>
                <a:gd name="T90" fmla="*/ 292 w 346"/>
                <a:gd name="T91" fmla="*/ 137 h 272"/>
                <a:gd name="T92" fmla="*/ 295 w 346"/>
                <a:gd name="T93" fmla="*/ 133 h 272"/>
                <a:gd name="T94" fmla="*/ 311 w 346"/>
                <a:gd name="T95" fmla="*/ 125 h 272"/>
                <a:gd name="T96" fmla="*/ 322 w 346"/>
                <a:gd name="T97" fmla="*/ 126 h 272"/>
                <a:gd name="T98" fmla="*/ 341 w 346"/>
                <a:gd name="T99" fmla="*/ 125 h 272"/>
                <a:gd name="T100" fmla="*/ 343 w 346"/>
                <a:gd name="T101" fmla="*/ 11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6" h="272">
                  <a:moveTo>
                    <a:pt x="343" y="110"/>
                  </a:moveTo>
                  <a:cubicBezTo>
                    <a:pt x="342" y="108"/>
                    <a:pt x="341" y="108"/>
                    <a:pt x="340" y="107"/>
                  </a:cubicBezTo>
                  <a:cubicBezTo>
                    <a:pt x="338" y="106"/>
                    <a:pt x="337" y="106"/>
                    <a:pt x="337" y="105"/>
                  </a:cubicBezTo>
                  <a:cubicBezTo>
                    <a:pt x="336" y="104"/>
                    <a:pt x="336" y="102"/>
                    <a:pt x="336" y="100"/>
                  </a:cubicBezTo>
                  <a:cubicBezTo>
                    <a:pt x="336" y="98"/>
                    <a:pt x="336" y="96"/>
                    <a:pt x="335" y="95"/>
                  </a:cubicBezTo>
                  <a:cubicBezTo>
                    <a:pt x="334" y="93"/>
                    <a:pt x="334" y="93"/>
                    <a:pt x="333" y="92"/>
                  </a:cubicBezTo>
                  <a:cubicBezTo>
                    <a:pt x="332" y="91"/>
                    <a:pt x="331" y="90"/>
                    <a:pt x="331" y="87"/>
                  </a:cubicBezTo>
                  <a:cubicBezTo>
                    <a:pt x="331" y="86"/>
                    <a:pt x="331" y="84"/>
                    <a:pt x="332" y="83"/>
                  </a:cubicBezTo>
                  <a:cubicBezTo>
                    <a:pt x="333" y="81"/>
                    <a:pt x="333" y="80"/>
                    <a:pt x="333" y="78"/>
                  </a:cubicBezTo>
                  <a:cubicBezTo>
                    <a:pt x="333" y="77"/>
                    <a:pt x="333" y="77"/>
                    <a:pt x="332" y="76"/>
                  </a:cubicBezTo>
                  <a:cubicBezTo>
                    <a:pt x="332" y="75"/>
                    <a:pt x="331" y="74"/>
                    <a:pt x="331" y="73"/>
                  </a:cubicBezTo>
                  <a:cubicBezTo>
                    <a:pt x="331" y="72"/>
                    <a:pt x="331" y="71"/>
                    <a:pt x="331" y="70"/>
                  </a:cubicBezTo>
                  <a:cubicBezTo>
                    <a:pt x="331" y="69"/>
                    <a:pt x="331" y="69"/>
                    <a:pt x="331" y="68"/>
                  </a:cubicBezTo>
                  <a:cubicBezTo>
                    <a:pt x="331" y="66"/>
                    <a:pt x="331" y="64"/>
                    <a:pt x="331" y="61"/>
                  </a:cubicBezTo>
                  <a:cubicBezTo>
                    <a:pt x="331" y="60"/>
                    <a:pt x="331" y="58"/>
                    <a:pt x="330" y="57"/>
                  </a:cubicBezTo>
                  <a:cubicBezTo>
                    <a:pt x="330" y="53"/>
                    <a:pt x="330" y="51"/>
                    <a:pt x="329" y="48"/>
                  </a:cubicBezTo>
                  <a:cubicBezTo>
                    <a:pt x="329" y="47"/>
                    <a:pt x="329" y="47"/>
                    <a:pt x="329" y="47"/>
                  </a:cubicBezTo>
                  <a:cubicBezTo>
                    <a:pt x="329" y="46"/>
                    <a:pt x="329" y="46"/>
                    <a:pt x="329" y="45"/>
                  </a:cubicBezTo>
                  <a:cubicBezTo>
                    <a:pt x="329" y="44"/>
                    <a:pt x="329" y="44"/>
                    <a:pt x="329" y="44"/>
                  </a:cubicBezTo>
                  <a:cubicBezTo>
                    <a:pt x="329" y="43"/>
                    <a:pt x="329" y="43"/>
                    <a:pt x="330" y="42"/>
                  </a:cubicBezTo>
                  <a:cubicBezTo>
                    <a:pt x="330" y="42"/>
                    <a:pt x="330" y="41"/>
                    <a:pt x="330" y="40"/>
                  </a:cubicBezTo>
                  <a:cubicBezTo>
                    <a:pt x="330" y="39"/>
                    <a:pt x="330" y="39"/>
                    <a:pt x="330" y="39"/>
                  </a:cubicBezTo>
                  <a:cubicBezTo>
                    <a:pt x="329" y="38"/>
                    <a:pt x="329" y="38"/>
                    <a:pt x="329" y="38"/>
                  </a:cubicBezTo>
                  <a:cubicBezTo>
                    <a:pt x="326" y="37"/>
                    <a:pt x="324" y="35"/>
                    <a:pt x="322" y="33"/>
                  </a:cubicBezTo>
                  <a:cubicBezTo>
                    <a:pt x="320" y="31"/>
                    <a:pt x="320" y="30"/>
                    <a:pt x="319" y="28"/>
                  </a:cubicBezTo>
                  <a:cubicBezTo>
                    <a:pt x="319" y="27"/>
                    <a:pt x="319" y="27"/>
                    <a:pt x="319" y="27"/>
                  </a:cubicBezTo>
                  <a:cubicBezTo>
                    <a:pt x="318" y="26"/>
                    <a:pt x="318" y="26"/>
                    <a:pt x="318" y="26"/>
                  </a:cubicBezTo>
                  <a:cubicBezTo>
                    <a:pt x="318" y="26"/>
                    <a:pt x="317" y="26"/>
                    <a:pt x="317" y="26"/>
                  </a:cubicBezTo>
                  <a:cubicBezTo>
                    <a:pt x="316" y="25"/>
                    <a:pt x="314" y="25"/>
                    <a:pt x="313" y="25"/>
                  </a:cubicBezTo>
                  <a:cubicBezTo>
                    <a:pt x="312" y="25"/>
                    <a:pt x="312" y="25"/>
                    <a:pt x="312" y="25"/>
                  </a:cubicBezTo>
                  <a:cubicBezTo>
                    <a:pt x="311" y="25"/>
                    <a:pt x="310" y="25"/>
                    <a:pt x="310" y="25"/>
                  </a:cubicBezTo>
                  <a:cubicBezTo>
                    <a:pt x="309" y="25"/>
                    <a:pt x="308" y="25"/>
                    <a:pt x="307" y="25"/>
                  </a:cubicBezTo>
                  <a:cubicBezTo>
                    <a:pt x="307" y="25"/>
                    <a:pt x="306" y="25"/>
                    <a:pt x="305" y="25"/>
                  </a:cubicBezTo>
                  <a:cubicBezTo>
                    <a:pt x="304" y="25"/>
                    <a:pt x="304" y="24"/>
                    <a:pt x="304" y="21"/>
                  </a:cubicBezTo>
                  <a:cubicBezTo>
                    <a:pt x="303" y="18"/>
                    <a:pt x="301" y="16"/>
                    <a:pt x="298" y="16"/>
                  </a:cubicBezTo>
                  <a:cubicBezTo>
                    <a:pt x="297" y="16"/>
                    <a:pt x="295" y="16"/>
                    <a:pt x="295" y="17"/>
                  </a:cubicBezTo>
                  <a:cubicBezTo>
                    <a:pt x="293" y="18"/>
                    <a:pt x="293" y="19"/>
                    <a:pt x="292" y="20"/>
                  </a:cubicBezTo>
                  <a:cubicBezTo>
                    <a:pt x="292" y="20"/>
                    <a:pt x="292" y="20"/>
                    <a:pt x="292" y="20"/>
                  </a:cubicBezTo>
                  <a:cubicBezTo>
                    <a:pt x="292" y="21"/>
                    <a:pt x="291" y="21"/>
                    <a:pt x="290" y="21"/>
                  </a:cubicBezTo>
                  <a:cubicBezTo>
                    <a:pt x="290" y="21"/>
                    <a:pt x="289" y="21"/>
                    <a:pt x="289" y="22"/>
                  </a:cubicBezTo>
                  <a:cubicBezTo>
                    <a:pt x="288" y="22"/>
                    <a:pt x="287" y="22"/>
                    <a:pt x="285" y="22"/>
                  </a:cubicBezTo>
                  <a:cubicBezTo>
                    <a:pt x="284" y="22"/>
                    <a:pt x="283" y="22"/>
                    <a:pt x="282" y="22"/>
                  </a:cubicBezTo>
                  <a:cubicBezTo>
                    <a:pt x="281" y="22"/>
                    <a:pt x="280" y="21"/>
                    <a:pt x="278" y="21"/>
                  </a:cubicBezTo>
                  <a:cubicBezTo>
                    <a:pt x="278" y="21"/>
                    <a:pt x="277" y="21"/>
                    <a:pt x="276" y="22"/>
                  </a:cubicBezTo>
                  <a:cubicBezTo>
                    <a:pt x="275" y="22"/>
                    <a:pt x="275" y="22"/>
                    <a:pt x="275" y="22"/>
                  </a:cubicBezTo>
                  <a:cubicBezTo>
                    <a:pt x="274" y="22"/>
                    <a:pt x="274" y="22"/>
                    <a:pt x="273" y="22"/>
                  </a:cubicBezTo>
                  <a:cubicBezTo>
                    <a:pt x="272" y="21"/>
                    <a:pt x="271" y="21"/>
                    <a:pt x="270" y="21"/>
                  </a:cubicBezTo>
                  <a:cubicBezTo>
                    <a:pt x="270" y="21"/>
                    <a:pt x="269" y="21"/>
                    <a:pt x="269" y="21"/>
                  </a:cubicBezTo>
                  <a:cubicBezTo>
                    <a:pt x="268" y="22"/>
                    <a:pt x="266" y="22"/>
                    <a:pt x="265" y="22"/>
                  </a:cubicBezTo>
                  <a:cubicBezTo>
                    <a:pt x="263" y="23"/>
                    <a:pt x="262" y="23"/>
                    <a:pt x="260" y="23"/>
                  </a:cubicBezTo>
                  <a:cubicBezTo>
                    <a:pt x="259" y="23"/>
                    <a:pt x="259" y="23"/>
                    <a:pt x="258" y="23"/>
                  </a:cubicBezTo>
                  <a:cubicBezTo>
                    <a:pt x="253" y="23"/>
                    <a:pt x="248" y="21"/>
                    <a:pt x="243" y="16"/>
                  </a:cubicBezTo>
                  <a:cubicBezTo>
                    <a:pt x="242" y="15"/>
                    <a:pt x="242" y="15"/>
                    <a:pt x="241" y="14"/>
                  </a:cubicBezTo>
                  <a:cubicBezTo>
                    <a:pt x="239" y="12"/>
                    <a:pt x="238" y="11"/>
                    <a:pt x="237" y="9"/>
                  </a:cubicBezTo>
                  <a:cubicBezTo>
                    <a:pt x="236" y="8"/>
                    <a:pt x="236" y="8"/>
                    <a:pt x="236" y="7"/>
                  </a:cubicBezTo>
                  <a:cubicBezTo>
                    <a:pt x="236" y="5"/>
                    <a:pt x="235" y="4"/>
                    <a:pt x="234" y="2"/>
                  </a:cubicBezTo>
                  <a:cubicBezTo>
                    <a:pt x="233" y="1"/>
                    <a:pt x="231" y="0"/>
                    <a:pt x="230" y="0"/>
                  </a:cubicBezTo>
                  <a:cubicBezTo>
                    <a:pt x="229" y="0"/>
                    <a:pt x="228" y="1"/>
                    <a:pt x="227" y="1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227" y="1"/>
                    <a:pt x="227" y="1"/>
                    <a:pt x="226" y="1"/>
                  </a:cubicBezTo>
                  <a:cubicBezTo>
                    <a:pt x="226" y="1"/>
                    <a:pt x="226" y="1"/>
                    <a:pt x="225" y="1"/>
                  </a:cubicBezTo>
                  <a:cubicBezTo>
                    <a:pt x="225" y="1"/>
                    <a:pt x="224" y="1"/>
                    <a:pt x="224" y="1"/>
                  </a:cubicBezTo>
                  <a:cubicBezTo>
                    <a:pt x="223" y="1"/>
                    <a:pt x="222" y="1"/>
                    <a:pt x="222" y="2"/>
                  </a:cubicBezTo>
                  <a:cubicBezTo>
                    <a:pt x="220" y="2"/>
                    <a:pt x="219" y="4"/>
                    <a:pt x="217" y="5"/>
                  </a:cubicBezTo>
                  <a:cubicBezTo>
                    <a:pt x="216" y="7"/>
                    <a:pt x="215" y="9"/>
                    <a:pt x="214" y="11"/>
                  </a:cubicBezTo>
                  <a:cubicBezTo>
                    <a:pt x="214" y="12"/>
                    <a:pt x="213" y="13"/>
                    <a:pt x="213" y="14"/>
                  </a:cubicBezTo>
                  <a:cubicBezTo>
                    <a:pt x="211" y="17"/>
                    <a:pt x="210" y="20"/>
                    <a:pt x="208" y="24"/>
                  </a:cubicBezTo>
                  <a:cubicBezTo>
                    <a:pt x="207" y="26"/>
                    <a:pt x="206" y="28"/>
                    <a:pt x="205" y="30"/>
                  </a:cubicBezTo>
                  <a:cubicBezTo>
                    <a:pt x="203" y="34"/>
                    <a:pt x="202" y="37"/>
                    <a:pt x="200" y="41"/>
                  </a:cubicBezTo>
                  <a:cubicBezTo>
                    <a:pt x="199" y="44"/>
                    <a:pt x="196" y="48"/>
                    <a:pt x="194" y="51"/>
                  </a:cubicBezTo>
                  <a:cubicBezTo>
                    <a:pt x="193" y="53"/>
                    <a:pt x="191" y="55"/>
                    <a:pt x="190" y="56"/>
                  </a:cubicBezTo>
                  <a:cubicBezTo>
                    <a:pt x="190" y="57"/>
                    <a:pt x="189" y="58"/>
                    <a:pt x="189" y="59"/>
                  </a:cubicBezTo>
                  <a:cubicBezTo>
                    <a:pt x="188" y="61"/>
                    <a:pt x="187" y="63"/>
                    <a:pt x="185" y="64"/>
                  </a:cubicBezTo>
                  <a:cubicBezTo>
                    <a:pt x="182" y="66"/>
                    <a:pt x="179" y="68"/>
                    <a:pt x="176" y="69"/>
                  </a:cubicBezTo>
                  <a:cubicBezTo>
                    <a:pt x="174" y="70"/>
                    <a:pt x="174" y="70"/>
                    <a:pt x="174" y="70"/>
                  </a:cubicBezTo>
                  <a:cubicBezTo>
                    <a:pt x="169" y="73"/>
                    <a:pt x="163" y="75"/>
                    <a:pt x="158" y="78"/>
                  </a:cubicBezTo>
                  <a:cubicBezTo>
                    <a:pt x="155" y="79"/>
                    <a:pt x="155" y="79"/>
                    <a:pt x="155" y="79"/>
                  </a:cubicBezTo>
                  <a:cubicBezTo>
                    <a:pt x="152" y="81"/>
                    <a:pt x="149" y="83"/>
                    <a:pt x="146" y="83"/>
                  </a:cubicBezTo>
                  <a:cubicBezTo>
                    <a:pt x="142" y="84"/>
                    <a:pt x="141" y="87"/>
                    <a:pt x="139" y="89"/>
                  </a:cubicBezTo>
                  <a:cubicBezTo>
                    <a:pt x="139" y="89"/>
                    <a:pt x="138" y="90"/>
                    <a:pt x="138" y="91"/>
                  </a:cubicBezTo>
                  <a:cubicBezTo>
                    <a:pt x="137" y="92"/>
                    <a:pt x="136" y="93"/>
                    <a:pt x="135" y="94"/>
                  </a:cubicBezTo>
                  <a:cubicBezTo>
                    <a:pt x="133" y="94"/>
                    <a:pt x="132" y="95"/>
                    <a:pt x="131" y="97"/>
                  </a:cubicBezTo>
                  <a:cubicBezTo>
                    <a:pt x="131" y="97"/>
                    <a:pt x="130" y="98"/>
                    <a:pt x="130" y="98"/>
                  </a:cubicBezTo>
                  <a:cubicBezTo>
                    <a:pt x="129" y="99"/>
                    <a:pt x="128" y="101"/>
                    <a:pt x="127" y="101"/>
                  </a:cubicBezTo>
                  <a:cubicBezTo>
                    <a:pt x="125" y="102"/>
                    <a:pt x="125" y="102"/>
                    <a:pt x="125" y="102"/>
                  </a:cubicBezTo>
                  <a:cubicBezTo>
                    <a:pt x="123" y="105"/>
                    <a:pt x="120" y="107"/>
                    <a:pt x="119" y="110"/>
                  </a:cubicBezTo>
                  <a:cubicBezTo>
                    <a:pt x="118" y="114"/>
                    <a:pt x="117" y="118"/>
                    <a:pt x="117" y="121"/>
                  </a:cubicBezTo>
                  <a:cubicBezTo>
                    <a:pt x="117" y="123"/>
                    <a:pt x="116" y="124"/>
                    <a:pt x="115" y="126"/>
                  </a:cubicBezTo>
                  <a:cubicBezTo>
                    <a:pt x="114" y="127"/>
                    <a:pt x="114" y="127"/>
                    <a:pt x="114" y="127"/>
                  </a:cubicBezTo>
                  <a:cubicBezTo>
                    <a:pt x="113" y="129"/>
                    <a:pt x="112" y="130"/>
                    <a:pt x="110" y="132"/>
                  </a:cubicBezTo>
                  <a:cubicBezTo>
                    <a:pt x="108" y="133"/>
                    <a:pt x="106" y="136"/>
                    <a:pt x="105" y="138"/>
                  </a:cubicBezTo>
                  <a:cubicBezTo>
                    <a:pt x="104" y="139"/>
                    <a:pt x="103" y="141"/>
                    <a:pt x="103" y="142"/>
                  </a:cubicBezTo>
                  <a:cubicBezTo>
                    <a:pt x="102" y="143"/>
                    <a:pt x="102" y="144"/>
                    <a:pt x="102" y="145"/>
                  </a:cubicBezTo>
                  <a:cubicBezTo>
                    <a:pt x="101" y="146"/>
                    <a:pt x="101" y="146"/>
                    <a:pt x="101" y="146"/>
                  </a:cubicBezTo>
                  <a:cubicBezTo>
                    <a:pt x="100" y="148"/>
                    <a:pt x="99" y="150"/>
                    <a:pt x="99" y="152"/>
                  </a:cubicBezTo>
                  <a:cubicBezTo>
                    <a:pt x="97" y="157"/>
                    <a:pt x="98" y="162"/>
                    <a:pt x="99" y="166"/>
                  </a:cubicBezTo>
                  <a:cubicBezTo>
                    <a:pt x="99" y="168"/>
                    <a:pt x="99" y="168"/>
                    <a:pt x="99" y="168"/>
                  </a:cubicBezTo>
                  <a:cubicBezTo>
                    <a:pt x="99" y="168"/>
                    <a:pt x="99" y="169"/>
                    <a:pt x="99" y="169"/>
                  </a:cubicBezTo>
                  <a:cubicBezTo>
                    <a:pt x="100" y="171"/>
                    <a:pt x="100" y="172"/>
                    <a:pt x="100" y="174"/>
                  </a:cubicBezTo>
                  <a:cubicBezTo>
                    <a:pt x="101" y="176"/>
                    <a:pt x="102" y="178"/>
                    <a:pt x="103" y="179"/>
                  </a:cubicBezTo>
                  <a:cubicBezTo>
                    <a:pt x="104" y="180"/>
                    <a:pt x="104" y="180"/>
                    <a:pt x="104" y="180"/>
                  </a:cubicBezTo>
                  <a:cubicBezTo>
                    <a:pt x="105" y="181"/>
                    <a:pt x="105" y="183"/>
                    <a:pt x="105" y="185"/>
                  </a:cubicBezTo>
                  <a:cubicBezTo>
                    <a:pt x="105" y="188"/>
                    <a:pt x="103" y="193"/>
                    <a:pt x="101" y="197"/>
                  </a:cubicBezTo>
                  <a:cubicBezTo>
                    <a:pt x="100" y="198"/>
                    <a:pt x="98" y="200"/>
                    <a:pt x="97" y="201"/>
                  </a:cubicBezTo>
                  <a:cubicBezTo>
                    <a:pt x="95" y="203"/>
                    <a:pt x="94" y="204"/>
                    <a:pt x="93" y="206"/>
                  </a:cubicBezTo>
                  <a:cubicBezTo>
                    <a:pt x="92" y="207"/>
                    <a:pt x="91" y="208"/>
                    <a:pt x="91" y="209"/>
                  </a:cubicBezTo>
                  <a:cubicBezTo>
                    <a:pt x="89" y="212"/>
                    <a:pt x="87" y="214"/>
                    <a:pt x="85" y="217"/>
                  </a:cubicBezTo>
                  <a:cubicBezTo>
                    <a:pt x="84" y="218"/>
                    <a:pt x="83" y="219"/>
                    <a:pt x="82" y="220"/>
                  </a:cubicBezTo>
                  <a:cubicBezTo>
                    <a:pt x="81" y="221"/>
                    <a:pt x="80" y="222"/>
                    <a:pt x="79" y="224"/>
                  </a:cubicBezTo>
                  <a:cubicBezTo>
                    <a:pt x="78" y="224"/>
                    <a:pt x="78" y="225"/>
                    <a:pt x="77" y="225"/>
                  </a:cubicBezTo>
                  <a:cubicBezTo>
                    <a:pt x="76" y="227"/>
                    <a:pt x="75" y="228"/>
                    <a:pt x="73" y="229"/>
                  </a:cubicBezTo>
                  <a:cubicBezTo>
                    <a:pt x="73" y="229"/>
                    <a:pt x="72" y="229"/>
                    <a:pt x="72" y="230"/>
                  </a:cubicBezTo>
                  <a:cubicBezTo>
                    <a:pt x="71" y="230"/>
                    <a:pt x="70" y="230"/>
                    <a:pt x="69" y="231"/>
                  </a:cubicBezTo>
                  <a:cubicBezTo>
                    <a:pt x="65" y="233"/>
                    <a:pt x="62" y="236"/>
                    <a:pt x="59" y="240"/>
                  </a:cubicBezTo>
                  <a:cubicBezTo>
                    <a:pt x="57" y="242"/>
                    <a:pt x="55" y="245"/>
                    <a:pt x="52" y="247"/>
                  </a:cubicBezTo>
                  <a:cubicBezTo>
                    <a:pt x="52" y="247"/>
                    <a:pt x="52" y="248"/>
                    <a:pt x="51" y="248"/>
                  </a:cubicBezTo>
                  <a:cubicBezTo>
                    <a:pt x="51" y="249"/>
                    <a:pt x="50" y="249"/>
                    <a:pt x="50" y="249"/>
                  </a:cubicBezTo>
                  <a:cubicBezTo>
                    <a:pt x="49" y="250"/>
                    <a:pt x="48" y="250"/>
                    <a:pt x="48" y="250"/>
                  </a:cubicBezTo>
                  <a:cubicBezTo>
                    <a:pt x="47" y="250"/>
                    <a:pt x="46" y="250"/>
                    <a:pt x="46" y="250"/>
                  </a:cubicBezTo>
                  <a:cubicBezTo>
                    <a:pt x="44" y="251"/>
                    <a:pt x="43" y="252"/>
                    <a:pt x="42" y="252"/>
                  </a:cubicBezTo>
                  <a:cubicBezTo>
                    <a:pt x="41" y="253"/>
                    <a:pt x="40" y="253"/>
                    <a:pt x="38" y="253"/>
                  </a:cubicBezTo>
                  <a:cubicBezTo>
                    <a:pt x="37" y="254"/>
                    <a:pt x="36" y="255"/>
                    <a:pt x="35" y="255"/>
                  </a:cubicBezTo>
                  <a:cubicBezTo>
                    <a:pt x="34" y="256"/>
                    <a:pt x="33" y="256"/>
                    <a:pt x="32" y="257"/>
                  </a:cubicBezTo>
                  <a:cubicBezTo>
                    <a:pt x="30" y="257"/>
                    <a:pt x="27" y="257"/>
                    <a:pt x="25" y="258"/>
                  </a:cubicBezTo>
                  <a:cubicBezTo>
                    <a:pt x="22" y="258"/>
                    <a:pt x="20" y="259"/>
                    <a:pt x="17" y="259"/>
                  </a:cubicBezTo>
                  <a:cubicBezTo>
                    <a:pt x="13" y="259"/>
                    <a:pt x="11" y="261"/>
                    <a:pt x="8" y="263"/>
                  </a:cubicBezTo>
                  <a:cubicBezTo>
                    <a:pt x="7" y="264"/>
                    <a:pt x="7" y="265"/>
                    <a:pt x="6" y="265"/>
                  </a:cubicBezTo>
                  <a:cubicBezTo>
                    <a:pt x="5" y="266"/>
                    <a:pt x="3" y="267"/>
                    <a:pt x="2" y="269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130" y="272"/>
                    <a:pt x="130" y="272"/>
                    <a:pt x="130" y="272"/>
                  </a:cubicBezTo>
                  <a:cubicBezTo>
                    <a:pt x="131" y="238"/>
                    <a:pt x="131" y="238"/>
                    <a:pt x="131" y="238"/>
                  </a:cubicBezTo>
                  <a:cubicBezTo>
                    <a:pt x="131" y="238"/>
                    <a:pt x="131" y="238"/>
                    <a:pt x="131" y="238"/>
                  </a:cubicBezTo>
                  <a:cubicBezTo>
                    <a:pt x="131" y="238"/>
                    <a:pt x="132" y="238"/>
                    <a:pt x="133" y="237"/>
                  </a:cubicBezTo>
                  <a:cubicBezTo>
                    <a:pt x="134" y="236"/>
                    <a:pt x="136" y="235"/>
                    <a:pt x="138" y="234"/>
                  </a:cubicBezTo>
                  <a:cubicBezTo>
                    <a:pt x="141" y="233"/>
                    <a:pt x="143" y="231"/>
                    <a:pt x="146" y="229"/>
                  </a:cubicBezTo>
                  <a:cubicBezTo>
                    <a:pt x="146" y="228"/>
                    <a:pt x="146" y="228"/>
                    <a:pt x="146" y="228"/>
                  </a:cubicBezTo>
                  <a:cubicBezTo>
                    <a:pt x="147" y="228"/>
                    <a:pt x="147" y="227"/>
                    <a:pt x="148" y="226"/>
                  </a:cubicBezTo>
                  <a:cubicBezTo>
                    <a:pt x="149" y="225"/>
                    <a:pt x="150" y="224"/>
                    <a:pt x="151" y="224"/>
                  </a:cubicBezTo>
                  <a:cubicBezTo>
                    <a:pt x="153" y="222"/>
                    <a:pt x="155" y="220"/>
                    <a:pt x="157" y="219"/>
                  </a:cubicBezTo>
                  <a:cubicBezTo>
                    <a:pt x="159" y="218"/>
                    <a:pt x="160" y="218"/>
                    <a:pt x="162" y="218"/>
                  </a:cubicBezTo>
                  <a:cubicBezTo>
                    <a:pt x="163" y="218"/>
                    <a:pt x="164" y="218"/>
                    <a:pt x="165" y="217"/>
                  </a:cubicBezTo>
                  <a:cubicBezTo>
                    <a:pt x="167" y="217"/>
                    <a:pt x="168" y="215"/>
                    <a:pt x="169" y="213"/>
                  </a:cubicBezTo>
                  <a:cubicBezTo>
                    <a:pt x="169" y="213"/>
                    <a:pt x="169" y="212"/>
                    <a:pt x="170" y="212"/>
                  </a:cubicBezTo>
                  <a:cubicBezTo>
                    <a:pt x="172" y="209"/>
                    <a:pt x="173" y="209"/>
                    <a:pt x="176" y="209"/>
                  </a:cubicBezTo>
                  <a:cubicBezTo>
                    <a:pt x="176" y="209"/>
                    <a:pt x="180" y="209"/>
                    <a:pt x="181" y="209"/>
                  </a:cubicBezTo>
                  <a:cubicBezTo>
                    <a:pt x="182" y="209"/>
                    <a:pt x="183" y="209"/>
                    <a:pt x="184" y="209"/>
                  </a:cubicBezTo>
                  <a:cubicBezTo>
                    <a:pt x="185" y="209"/>
                    <a:pt x="185" y="209"/>
                    <a:pt x="185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189" y="209"/>
                    <a:pt x="191" y="209"/>
                    <a:pt x="192" y="208"/>
                  </a:cubicBezTo>
                  <a:cubicBezTo>
                    <a:pt x="195" y="207"/>
                    <a:pt x="195" y="203"/>
                    <a:pt x="194" y="201"/>
                  </a:cubicBezTo>
                  <a:cubicBezTo>
                    <a:pt x="196" y="201"/>
                    <a:pt x="197" y="201"/>
                    <a:pt x="199" y="201"/>
                  </a:cubicBezTo>
                  <a:cubicBezTo>
                    <a:pt x="201" y="201"/>
                    <a:pt x="202" y="201"/>
                    <a:pt x="204" y="201"/>
                  </a:cubicBezTo>
                  <a:cubicBezTo>
                    <a:pt x="205" y="201"/>
                    <a:pt x="207" y="201"/>
                    <a:pt x="208" y="201"/>
                  </a:cubicBezTo>
                  <a:cubicBezTo>
                    <a:pt x="209" y="201"/>
                    <a:pt x="210" y="201"/>
                    <a:pt x="211" y="201"/>
                  </a:cubicBezTo>
                  <a:cubicBezTo>
                    <a:pt x="212" y="201"/>
                    <a:pt x="212" y="201"/>
                    <a:pt x="213" y="201"/>
                  </a:cubicBezTo>
                  <a:cubicBezTo>
                    <a:pt x="217" y="200"/>
                    <a:pt x="221" y="200"/>
                    <a:pt x="224" y="197"/>
                  </a:cubicBezTo>
                  <a:cubicBezTo>
                    <a:pt x="228" y="194"/>
                    <a:pt x="231" y="190"/>
                    <a:pt x="234" y="186"/>
                  </a:cubicBezTo>
                  <a:cubicBezTo>
                    <a:pt x="234" y="184"/>
                    <a:pt x="237" y="180"/>
                    <a:pt x="239" y="179"/>
                  </a:cubicBezTo>
                  <a:cubicBezTo>
                    <a:pt x="240" y="179"/>
                    <a:pt x="241" y="178"/>
                    <a:pt x="243" y="178"/>
                  </a:cubicBezTo>
                  <a:cubicBezTo>
                    <a:pt x="243" y="178"/>
                    <a:pt x="244" y="178"/>
                    <a:pt x="245" y="177"/>
                  </a:cubicBezTo>
                  <a:cubicBezTo>
                    <a:pt x="245" y="177"/>
                    <a:pt x="246" y="177"/>
                    <a:pt x="247" y="177"/>
                  </a:cubicBezTo>
                  <a:cubicBezTo>
                    <a:pt x="248" y="177"/>
                    <a:pt x="250" y="176"/>
                    <a:pt x="251" y="176"/>
                  </a:cubicBezTo>
                  <a:cubicBezTo>
                    <a:pt x="252" y="175"/>
                    <a:pt x="252" y="175"/>
                    <a:pt x="252" y="175"/>
                  </a:cubicBezTo>
                  <a:cubicBezTo>
                    <a:pt x="254" y="174"/>
                    <a:pt x="255" y="173"/>
                    <a:pt x="257" y="173"/>
                  </a:cubicBezTo>
                  <a:cubicBezTo>
                    <a:pt x="258" y="172"/>
                    <a:pt x="259" y="171"/>
                    <a:pt x="260" y="170"/>
                  </a:cubicBezTo>
                  <a:cubicBezTo>
                    <a:pt x="260" y="169"/>
                    <a:pt x="261" y="168"/>
                    <a:pt x="262" y="168"/>
                  </a:cubicBezTo>
                  <a:cubicBezTo>
                    <a:pt x="264" y="167"/>
                    <a:pt x="266" y="166"/>
                    <a:pt x="269" y="165"/>
                  </a:cubicBezTo>
                  <a:cubicBezTo>
                    <a:pt x="270" y="165"/>
                    <a:pt x="270" y="165"/>
                    <a:pt x="270" y="165"/>
                  </a:cubicBezTo>
                  <a:cubicBezTo>
                    <a:pt x="270" y="165"/>
                    <a:pt x="271" y="165"/>
                    <a:pt x="271" y="165"/>
                  </a:cubicBezTo>
                  <a:cubicBezTo>
                    <a:pt x="273" y="164"/>
                    <a:pt x="275" y="164"/>
                    <a:pt x="275" y="161"/>
                  </a:cubicBezTo>
                  <a:cubicBezTo>
                    <a:pt x="274" y="159"/>
                    <a:pt x="273" y="158"/>
                    <a:pt x="272" y="158"/>
                  </a:cubicBezTo>
                  <a:cubicBezTo>
                    <a:pt x="271" y="157"/>
                    <a:pt x="270" y="157"/>
                    <a:pt x="270" y="156"/>
                  </a:cubicBezTo>
                  <a:cubicBezTo>
                    <a:pt x="269" y="155"/>
                    <a:pt x="269" y="154"/>
                    <a:pt x="270" y="152"/>
                  </a:cubicBezTo>
                  <a:cubicBezTo>
                    <a:pt x="270" y="151"/>
                    <a:pt x="271" y="150"/>
                    <a:pt x="270" y="148"/>
                  </a:cubicBezTo>
                  <a:cubicBezTo>
                    <a:pt x="270" y="147"/>
                    <a:pt x="270" y="147"/>
                    <a:pt x="269" y="146"/>
                  </a:cubicBezTo>
                  <a:cubicBezTo>
                    <a:pt x="269" y="145"/>
                    <a:pt x="268" y="144"/>
                    <a:pt x="269" y="142"/>
                  </a:cubicBezTo>
                  <a:cubicBezTo>
                    <a:pt x="269" y="140"/>
                    <a:pt x="271" y="139"/>
                    <a:pt x="273" y="139"/>
                  </a:cubicBezTo>
                  <a:cubicBezTo>
                    <a:pt x="273" y="139"/>
                    <a:pt x="274" y="139"/>
                    <a:pt x="275" y="140"/>
                  </a:cubicBezTo>
                  <a:cubicBezTo>
                    <a:pt x="275" y="140"/>
                    <a:pt x="276" y="140"/>
                    <a:pt x="276" y="140"/>
                  </a:cubicBezTo>
                  <a:cubicBezTo>
                    <a:pt x="277" y="140"/>
                    <a:pt x="278" y="141"/>
                    <a:pt x="279" y="141"/>
                  </a:cubicBezTo>
                  <a:cubicBezTo>
                    <a:pt x="280" y="141"/>
                    <a:pt x="281" y="141"/>
                    <a:pt x="282" y="140"/>
                  </a:cubicBezTo>
                  <a:cubicBezTo>
                    <a:pt x="283" y="140"/>
                    <a:pt x="284" y="140"/>
                    <a:pt x="285" y="139"/>
                  </a:cubicBezTo>
                  <a:cubicBezTo>
                    <a:pt x="286" y="139"/>
                    <a:pt x="287" y="139"/>
                    <a:pt x="289" y="138"/>
                  </a:cubicBezTo>
                  <a:cubicBezTo>
                    <a:pt x="290" y="138"/>
                    <a:pt x="291" y="137"/>
                    <a:pt x="292" y="137"/>
                  </a:cubicBezTo>
                  <a:cubicBezTo>
                    <a:pt x="292" y="136"/>
                    <a:pt x="293" y="136"/>
                    <a:pt x="294" y="136"/>
                  </a:cubicBezTo>
                  <a:cubicBezTo>
                    <a:pt x="295" y="135"/>
                    <a:pt x="295" y="135"/>
                    <a:pt x="295" y="135"/>
                  </a:cubicBezTo>
                  <a:cubicBezTo>
                    <a:pt x="295" y="134"/>
                    <a:pt x="295" y="134"/>
                    <a:pt x="295" y="134"/>
                  </a:cubicBezTo>
                  <a:cubicBezTo>
                    <a:pt x="295" y="133"/>
                    <a:pt x="295" y="133"/>
                    <a:pt x="295" y="133"/>
                  </a:cubicBezTo>
                  <a:cubicBezTo>
                    <a:pt x="295" y="130"/>
                    <a:pt x="295" y="129"/>
                    <a:pt x="298" y="129"/>
                  </a:cubicBezTo>
                  <a:cubicBezTo>
                    <a:pt x="301" y="128"/>
                    <a:pt x="303" y="128"/>
                    <a:pt x="305" y="127"/>
                  </a:cubicBezTo>
                  <a:cubicBezTo>
                    <a:pt x="307" y="127"/>
                    <a:pt x="309" y="127"/>
                    <a:pt x="311" y="127"/>
                  </a:cubicBezTo>
                  <a:cubicBezTo>
                    <a:pt x="311" y="125"/>
                    <a:pt x="311" y="125"/>
                    <a:pt x="311" y="125"/>
                  </a:cubicBezTo>
                  <a:cubicBezTo>
                    <a:pt x="311" y="127"/>
                    <a:pt x="311" y="127"/>
                    <a:pt x="311" y="127"/>
                  </a:cubicBezTo>
                  <a:cubicBezTo>
                    <a:pt x="312" y="127"/>
                    <a:pt x="312" y="127"/>
                    <a:pt x="313" y="127"/>
                  </a:cubicBezTo>
                  <a:cubicBezTo>
                    <a:pt x="316" y="126"/>
                    <a:pt x="316" y="126"/>
                    <a:pt x="316" y="126"/>
                  </a:cubicBezTo>
                  <a:cubicBezTo>
                    <a:pt x="318" y="126"/>
                    <a:pt x="320" y="126"/>
                    <a:pt x="322" y="126"/>
                  </a:cubicBezTo>
                  <a:cubicBezTo>
                    <a:pt x="325" y="126"/>
                    <a:pt x="327" y="126"/>
                    <a:pt x="329" y="127"/>
                  </a:cubicBezTo>
                  <a:cubicBezTo>
                    <a:pt x="331" y="127"/>
                    <a:pt x="337" y="128"/>
                    <a:pt x="339" y="128"/>
                  </a:cubicBezTo>
                  <a:cubicBezTo>
                    <a:pt x="342" y="128"/>
                    <a:pt x="342" y="128"/>
                    <a:pt x="342" y="128"/>
                  </a:cubicBezTo>
                  <a:cubicBezTo>
                    <a:pt x="341" y="125"/>
                    <a:pt x="341" y="125"/>
                    <a:pt x="341" y="125"/>
                  </a:cubicBezTo>
                  <a:cubicBezTo>
                    <a:pt x="341" y="123"/>
                    <a:pt x="341" y="122"/>
                    <a:pt x="342" y="121"/>
                  </a:cubicBezTo>
                  <a:cubicBezTo>
                    <a:pt x="342" y="120"/>
                    <a:pt x="342" y="119"/>
                    <a:pt x="343" y="119"/>
                  </a:cubicBezTo>
                  <a:cubicBezTo>
                    <a:pt x="344" y="118"/>
                    <a:pt x="344" y="118"/>
                    <a:pt x="344" y="117"/>
                  </a:cubicBezTo>
                  <a:cubicBezTo>
                    <a:pt x="346" y="114"/>
                    <a:pt x="346" y="113"/>
                    <a:pt x="343" y="110"/>
                  </a:cubicBezTo>
                  <a:close/>
                </a:path>
              </a:pathLst>
            </a:custGeom>
            <a:solidFill>
              <a:schemeClr val="accent2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3" name="Freeform 76"/>
            <p:cNvSpPr>
              <a:spLocks/>
            </p:cNvSpPr>
            <p:nvPr/>
          </p:nvSpPr>
          <p:spPr bwMode="auto">
            <a:xfrm>
              <a:off x="6451284" y="2207181"/>
              <a:ext cx="470217" cy="357517"/>
            </a:xfrm>
            <a:custGeom>
              <a:avLst/>
              <a:gdLst>
                <a:gd name="T0" fmla="*/ 173 w 174"/>
                <a:gd name="T1" fmla="*/ 135 h 144"/>
                <a:gd name="T2" fmla="*/ 172 w 174"/>
                <a:gd name="T3" fmla="*/ 119 h 144"/>
                <a:gd name="T4" fmla="*/ 164 w 174"/>
                <a:gd name="T5" fmla="*/ 108 h 144"/>
                <a:gd name="T6" fmla="*/ 155 w 174"/>
                <a:gd name="T7" fmla="*/ 100 h 144"/>
                <a:gd name="T8" fmla="*/ 157 w 174"/>
                <a:gd name="T9" fmla="*/ 94 h 144"/>
                <a:gd name="T10" fmla="*/ 157 w 174"/>
                <a:gd name="T11" fmla="*/ 92 h 144"/>
                <a:gd name="T12" fmla="*/ 156 w 174"/>
                <a:gd name="T13" fmla="*/ 81 h 144"/>
                <a:gd name="T14" fmla="*/ 153 w 174"/>
                <a:gd name="T15" fmla="*/ 68 h 144"/>
                <a:gd name="T16" fmla="*/ 151 w 174"/>
                <a:gd name="T17" fmla="*/ 64 h 144"/>
                <a:gd name="T18" fmla="*/ 139 w 174"/>
                <a:gd name="T19" fmla="*/ 51 h 144"/>
                <a:gd name="T20" fmla="*/ 130 w 174"/>
                <a:gd name="T21" fmla="*/ 42 h 144"/>
                <a:gd name="T22" fmla="*/ 110 w 174"/>
                <a:gd name="T23" fmla="*/ 18 h 144"/>
                <a:gd name="T24" fmla="*/ 84 w 174"/>
                <a:gd name="T25" fmla="*/ 0 h 144"/>
                <a:gd name="T26" fmla="*/ 50 w 174"/>
                <a:gd name="T27" fmla="*/ 5 h 144"/>
                <a:gd name="T28" fmla="*/ 41 w 174"/>
                <a:gd name="T29" fmla="*/ 4 h 144"/>
                <a:gd name="T30" fmla="*/ 27 w 174"/>
                <a:gd name="T31" fmla="*/ 20 h 144"/>
                <a:gd name="T32" fmla="*/ 24 w 174"/>
                <a:gd name="T33" fmla="*/ 30 h 144"/>
                <a:gd name="T34" fmla="*/ 19 w 174"/>
                <a:gd name="T35" fmla="*/ 40 h 144"/>
                <a:gd name="T36" fmla="*/ 13 w 174"/>
                <a:gd name="T37" fmla="*/ 47 h 144"/>
                <a:gd name="T38" fmla="*/ 4 w 174"/>
                <a:gd name="T39" fmla="*/ 64 h 144"/>
                <a:gd name="T40" fmla="*/ 15 w 174"/>
                <a:gd name="T41" fmla="*/ 81 h 144"/>
                <a:gd name="T42" fmla="*/ 21 w 174"/>
                <a:gd name="T43" fmla="*/ 86 h 144"/>
                <a:gd name="T44" fmla="*/ 21 w 174"/>
                <a:gd name="T45" fmla="*/ 93 h 144"/>
                <a:gd name="T46" fmla="*/ 19 w 174"/>
                <a:gd name="T47" fmla="*/ 99 h 144"/>
                <a:gd name="T48" fmla="*/ 39 w 174"/>
                <a:gd name="T49" fmla="*/ 100 h 144"/>
                <a:gd name="T50" fmla="*/ 67 w 174"/>
                <a:gd name="T51" fmla="*/ 93 h 144"/>
                <a:gd name="T52" fmla="*/ 78 w 174"/>
                <a:gd name="T53" fmla="*/ 99 h 144"/>
                <a:gd name="T54" fmla="*/ 83 w 174"/>
                <a:gd name="T55" fmla="*/ 98 h 144"/>
                <a:gd name="T56" fmla="*/ 87 w 174"/>
                <a:gd name="T57" fmla="*/ 102 h 144"/>
                <a:gd name="T58" fmla="*/ 90 w 174"/>
                <a:gd name="T59" fmla="*/ 106 h 144"/>
                <a:gd name="T60" fmla="*/ 100 w 174"/>
                <a:gd name="T61" fmla="*/ 101 h 144"/>
                <a:gd name="T62" fmla="*/ 100 w 174"/>
                <a:gd name="T63" fmla="*/ 111 h 144"/>
                <a:gd name="T64" fmla="*/ 89 w 174"/>
                <a:gd name="T65" fmla="*/ 113 h 144"/>
                <a:gd name="T66" fmla="*/ 80 w 174"/>
                <a:gd name="T67" fmla="*/ 109 h 144"/>
                <a:gd name="T68" fmla="*/ 70 w 174"/>
                <a:gd name="T69" fmla="*/ 105 h 144"/>
                <a:gd name="T70" fmla="*/ 66 w 174"/>
                <a:gd name="T71" fmla="*/ 103 h 144"/>
                <a:gd name="T72" fmla="*/ 62 w 174"/>
                <a:gd name="T73" fmla="*/ 109 h 144"/>
                <a:gd name="T74" fmla="*/ 48 w 174"/>
                <a:gd name="T75" fmla="*/ 112 h 144"/>
                <a:gd name="T76" fmla="*/ 43 w 174"/>
                <a:gd name="T77" fmla="*/ 116 h 144"/>
                <a:gd name="T78" fmla="*/ 27 w 174"/>
                <a:gd name="T79" fmla="*/ 117 h 144"/>
                <a:gd name="T80" fmla="*/ 20 w 174"/>
                <a:gd name="T81" fmla="*/ 119 h 144"/>
                <a:gd name="T82" fmla="*/ 16 w 174"/>
                <a:gd name="T83" fmla="*/ 122 h 144"/>
                <a:gd name="T84" fmla="*/ 17 w 174"/>
                <a:gd name="T85" fmla="*/ 133 h 144"/>
                <a:gd name="T86" fmla="*/ 21 w 174"/>
                <a:gd name="T87" fmla="*/ 144 h 144"/>
                <a:gd name="T88" fmla="*/ 34 w 174"/>
                <a:gd name="T89" fmla="*/ 138 h 144"/>
                <a:gd name="T90" fmla="*/ 47 w 174"/>
                <a:gd name="T91" fmla="*/ 139 h 144"/>
                <a:gd name="T92" fmla="*/ 73 w 174"/>
                <a:gd name="T93" fmla="*/ 131 h 144"/>
                <a:gd name="T94" fmla="*/ 95 w 174"/>
                <a:gd name="T95" fmla="*/ 131 h 144"/>
                <a:gd name="T96" fmla="*/ 120 w 174"/>
                <a:gd name="T97" fmla="*/ 132 h 144"/>
                <a:gd name="T98" fmla="*/ 126 w 174"/>
                <a:gd name="T99" fmla="*/ 133 h 144"/>
                <a:gd name="T100" fmla="*/ 133 w 174"/>
                <a:gd name="T101" fmla="*/ 137 h 144"/>
                <a:gd name="T102" fmla="*/ 138 w 174"/>
                <a:gd name="T103" fmla="*/ 139 h 144"/>
                <a:gd name="T104" fmla="*/ 140 w 174"/>
                <a:gd name="T105" fmla="*/ 140 h 144"/>
                <a:gd name="T106" fmla="*/ 142 w 174"/>
                <a:gd name="T107" fmla="*/ 140 h 144"/>
                <a:gd name="T108" fmla="*/ 147 w 174"/>
                <a:gd name="T109" fmla="*/ 143 h 144"/>
                <a:gd name="T110" fmla="*/ 156 w 174"/>
                <a:gd name="T111" fmla="*/ 140 h 144"/>
                <a:gd name="T112" fmla="*/ 162 w 174"/>
                <a:gd name="T113" fmla="*/ 140 h 144"/>
                <a:gd name="T114" fmla="*/ 173 w 174"/>
                <a:gd name="T115" fmla="*/ 138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4" h="144">
                  <a:moveTo>
                    <a:pt x="173" y="136"/>
                  </a:moveTo>
                  <a:cubicBezTo>
                    <a:pt x="173" y="136"/>
                    <a:pt x="173" y="136"/>
                    <a:pt x="173" y="136"/>
                  </a:cubicBezTo>
                  <a:cubicBezTo>
                    <a:pt x="173" y="136"/>
                    <a:pt x="173" y="135"/>
                    <a:pt x="173" y="135"/>
                  </a:cubicBezTo>
                  <a:cubicBezTo>
                    <a:pt x="173" y="134"/>
                    <a:pt x="172" y="133"/>
                    <a:pt x="173" y="132"/>
                  </a:cubicBezTo>
                  <a:cubicBezTo>
                    <a:pt x="173" y="131"/>
                    <a:pt x="173" y="131"/>
                    <a:pt x="173" y="131"/>
                  </a:cubicBezTo>
                  <a:cubicBezTo>
                    <a:pt x="173" y="126"/>
                    <a:pt x="174" y="123"/>
                    <a:pt x="172" y="119"/>
                  </a:cubicBezTo>
                  <a:cubicBezTo>
                    <a:pt x="171" y="118"/>
                    <a:pt x="171" y="117"/>
                    <a:pt x="171" y="116"/>
                  </a:cubicBezTo>
                  <a:cubicBezTo>
                    <a:pt x="170" y="112"/>
                    <a:pt x="169" y="109"/>
                    <a:pt x="165" y="108"/>
                  </a:cubicBezTo>
                  <a:cubicBezTo>
                    <a:pt x="164" y="108"/>
                    <a:pt x="164" y="108"/>
                    <a:pt x="164" y="108"/>
                  </a:cubicBezTo>
                  <a:cubicBezTo>
                    <a:pt x="162" y="107"/>
                    <a:pt x="161" y="107"/>
                    <a:pt x="160" y="105"/>
                  </a:cubicBezTo>
                  <a:cubicBezTo>
                    <a:pt x="159" y="105"/>
                    <a:pt x="159" y="104"/>
                    <a:pt x="158" y="104"/>
                  </a:cubicBezTo>
                  <a:cubicBezTo>
                    <a:pt x="157" y="102"/>
                    <a:pt x="156" y="101"/>
                    <a:pt x="155" y="100"/>
                  </a:cubicBezTo>
                  <a:cubicBezTo>
                    <a:pt x="155" y="99"/>
                    <a:pt x="155" y="98"/>
                    <a:pt x="155" y="96"/>
                  </a:cubicBezTo>
                  <a:cubicBezTo>
                    <a:pt x="156" y="96"/>
                    <a:pt x="156" y="96"/>
                    <a:pt x="156" y="95"/>
                  </a:cubicBezTo>
                  <a:cubicBezTo>
                    <a:pt x="157" y="95"/>
                    <a:pt x="157" y="94"/>
                    <a:pt x="157" y="94"/>
                  </a:cubicBezTo>
                  <a:cubicBezTo>
                    <a:pt x="157" y="94"/>
                    <a:pt x="157" y="94"/>
                    <a:pt x="157" y="94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8" y="93"/>
                    <a:pt x="157" y="93"/>
                    <a:pt x="157" y="92"/>
                  </a:cubicBezTo>
                  <a:cubicBezTo>
                    <a:pt x="157" y="92"/>
                    <a:pt x="157" y="91"/>
                    <a:pt x="157" y="91"/>
                  </a:cubicBezTo>
                  <a:cubicBezTo>
                    <a:pt x="157" y="90"/>
                    <a:pt x="157" y="88"/>
                    <a:pt x="157" y="87"/>
                  </a:cubicBezTo>
                  <a:cubicBezTo>
                    <a:pt x="157" y="85"/>
                    <a:pt x="157" y="83"/>
                    <a:pt x="156" y="81"/>
                  </a:cubicBezTo>
                  <a:cubicBezTo>
                    <a:pt x="155" y="80"/>
                    <a:pt x="155" y="79"/>
                    <a:pt x="154" y="78"/>
                  </a:cubicBezTo>
                  <a:cubicBezTo>
                    <a:pt x="151" y="74"/>
                    <a:pt x="150" y="72"/>
                    <a:pt x="152" y="69"/>
                  </a:cubicBezTo>
                  <a:cubicBezTo>
                    <a:pt x="152" y="68"/>
                    <a:pt x="152" y="68"/>
                    <a:pt x="153" y="68"/>
                  </a:cubicBezTo>
                  <a:cubicBezTo>
                    <a:pt x="154" y="65"/>
                    <a:pt x="154" y="65"/>
                    <a:pt x="154" y="65"/>
                  </a:cubicBezTo>
                  <a:cubicBezTo>
                    <a:pt x="152" y="64"/>
                    <a:pt x="152" y="64"/>
                    <a:pt x="152" y="64"/>
                  </a:cubicBezTo>
                  <a:cubicBezTo>
                    <a:pt x="152" y="64"/>
                    <a:pt x="151" y="64"/>
                    <a:pt x="151" y="64"/>
                  </a:cubicBezTo>
                  <a:cubicBezTo>
                    <a:pt x="149" y="62"/>
                    <a:pt x="147" y="60"/>
                    <a:pt x="145" y="58"/>
                  </a:cubicBezTo>
                  <a:cubicBezTo>
                    <a:pt x="144" y="56"/>
                    <a:pt x="142" y="54"/>
                    <a:pt x="140" y="52"/>
                  </a:cubicBezTo>
                  <a:cubicBezTo>
                    <a:pt x="139" y="52"/>
                    <a:pt x="139" y="52"/>
                    <a:pt x="139" y="51"/>
                  </a:cubicBezTo>
                  <a:cubicBezTo>
                    <a:pt x="137" y="50"/>
                    <a:pt x="136" y="50"/>
                    <a:pt x="134" y="48"/>
                  </a:cubicBezTo>
                  <a:cubicBezTo>
                    <a:pt x="133" y="47"/>
                    <a:pt x="133" y="46"/>
                    <a:pt x="132" y="44"/>
                  </a:cubicBezTo>
                  <a:cubicBezTo>
                    <a:pt x="131" y="43"/>
                    <a:pt x="131" y="43"/>
                    <a:pt x="130" y="42"/>
                  </a:cubicBezTo>
                  <a:cubicBezTo>
                    <a:pt x="129" y="40"/>
                    <a:pt x="128" y="38"/>
                    <a:pt x="126" y="37"/>
                  </a:cubicBezTo>
                  <a:cubicBezTo>
                    <a:pt x="124" y="35"/>
                    <a:pt x="122" y="33"/>
                    <a:pt x="121" y="29"/>
                  </a:cubicBezTo>
                  <a:cubicBezTo>
                    <a:pt x="119" y="22"/>
                    <a:pt x="118" y="19"/>
                    <a:pt x="110" y="18"/>
                  </a:cubicBezTo>
                  <a:cubicBezTo>
                    <a:pt x="104" y="17"/>
                    <a:pt x="102" y="14"/>
                    <a:pt x="99" y="9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95" y="2"/>
                    <a:pt x="88" y="0"/>
                    <a:pt x="84" y="0"/>
                  </a:cubicBezTo>
                  <a:cubicBezTo>
                    <a:pt x="83" y="0"/>
                    <a:pt x="82" y="0"/>
                    <a:pt x="81" y="0"/>
                  </a:cubicBezTo>
                  <a:cubicBezTo>
                    <a:pt x="76" y="0"/>
                    <a:pt x="71" y="1"/>
                    <a:pt x="66" y="2"/>
                  </a:cubicBezTo>
                  <a:cubicBezTo>
                    <a:pt x="61" y="4"/>
                    <a:pt x="56" y="5"/>
                    <a:pt x="50" y="5"/>
                  </a:cubicBezTo>
                  <a:cubicBezTo>
                    <a:pt x="49" y="5"/>
                    <a:pt x="48" y="5"/>
                    <a:pt x="47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4" y="5"/>
                    <a:pt x="43" y="4"/>
                    <a:pt x="41" y="4"/>
                  </a:cubicBezTo>
                  <a:cubicBezTo>
                    <a:pt x="37" y="4"/>
                    <a:pt x="35" y="6"/>
                    <a:pt x="33" y="10"/>
                  </a:cubicBezTo>
                  <a:cubicBezTo>
                    <a:pt x="33" y="11"/>
                    <a:pt x="32" y="12"/>
                    <a:pt x="32" y="12"/>
                  </a:cubicBezTo>
                  <a:cubicBezTo>
                    <a:pt x="31" y="16"/>
                    <a:pt x="29" y="19"/>
                    <a:pt x="27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4"/>
                    <a:pt x="25" y="27"/>
                    <a:pt x="24" y="30"/>
                  </a:cubicBezTo>
                  <a:cubicBezTo>
                    <a:pt x="24" y="31"/>
                    <a:pt x="23" y="33"/>
                    <a:pt x="22" y="35"/>
                  </a:cubicBezTo>
                  <a:cubicBezTo>
                    <a:pt x="21" y="35"/>
                    <a:pt x="21" y="36"/>
                    <a:pt x="21" y="37"/>
                  </a:cubicBezTo>
                  <a:cubicBezTo>
                    <a:pt x="20" y="38"/>
                    <a:pt x="20" y="39"/>
                    <a:pt x="19" y="40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8" y="41"/>
                    <a:pt x="17" y="42"/>
                    <a:pt x="16" y="43"/>
                  </a:cubicBezTo>
                  <a:cubicBezTo>
                    <a:pt x="15" y="44"/>
                    <a:pt x="14" y="46"/>
                    <a:pt x="13" y="47"/>
                  </a:cubicBezTo>
                  <a:cubicBezTo>
                    <a:pt x="12" y="49"/>
                    <a:pt x="10" y="52"/>
                    <a:pt x="8" y="53"/>
                  </a:cubicBezTo>
                  <a:cubicBezTo>
                    <a:pt x="6" y="55"/>
                    <a:pt x="0" y="58"/>
                    <a:pt x="4" y="64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6" y="67"/>
                    <a:pt x="8" y="70"/>
                    <a:pt x="10" y="72"/>
                  </a:cubicBezTo>
                  <a:cubicBezTo>
                    <a:pt x="11" y="74"/>
                    <a:pt x="12" y="75"/>
                    <a:pt x="12" y="77"/>
                  </a:cubicBezTo>
                  <a:cubicBezTo>
                    <a:pt x="13" y="78"/>
                    <a:pt x="14" y="80"/>
                    <a:pt x="15" y="81"/>
                  </a:cubicBezTo>
                  <a:cubicBezTo>
                    <a:pt x="15" y="81"/>
                    <a:pt x="15" y="82"/>
                    <a:pt x="15" y="82"/>
                  </a:cubicBezTo>
                  <a:cubicBezTo>
                    <a:pt x="16" y="84"/>
                    <a:pt x="17" y="85"/>
                    <a:pt x="19" y="86"/>
                  </a:cubicBezTo>
                  <a:cubicBezTo>
                    <a:pt x="20" y="86"/>
                    <a:pt x="20" y="86"/>
                    <a:pt x="21" y="86"/>
                  </a:cubicBezTo>
                  <a:cubicBezTo>
                    <a:pt x="22" y="86"/>
                    <a:pt x="22" y="86"/>
                    <a:pt x="23" y="86"/>
                  </a:cubicBezTo>
                  <a:cubicBezTo>
                    <a:pt x="23" y="86"/>
                    <a:pt x="23" y="86"/>
                    <a:pt x="24" y="86"/>
                  </a:cubicBezTo>
                  <a:cubicBezTo>
                    <a:pt x="24" y="89"/>
                    <a:pt x="23" y="90"/>
                    <a:pt x="21" y="93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20" y="95"/>
                    <a:pt x="20" y="95"/>
                    <a:pt x="20" y="96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23" y="98"/>
                    <a:pt x="24" y="98"/>
                  </a:cubicBezTo>
                  <a:cubicBezTo>
                    <a:pt x="30" y="98"/>
                    <a:pt x="36" y="99"/>
                    <a:pt x="39" y="100"/>
                  </a:cubicBezTo>
                  <a:cubicBezTo>
                    <a:pt x="41" y="100"/>
                    <a:pt x="43" y="100"/>
                    <a:pt x="44" y="100"/>
                  </a:cubicBezTo>
                  <a:cubicBezTo>
                    <a:pt x="49" y="100"/>
                    <a:pt x="54" y="99"/>
                    <a:pt x="58" y="96"/>
                  </a:cubicBezTo>
                  <a:cubicBezTo>
                    <a:pt x="61" y="94"/>
                    <a:pt x="64" y="93"/>
                    <a:pt x="67" y="93"/>
                  </a:cubicBezTo>
                  <a:cubicBezTo>
                    <a:pt x="68" y="93"/>
                    <a:pt x="68" y="93"/>
                    <a:pt x="69" y="93"/>
                  </a:cubicBezTo>
                  <a:cubicBezTo>
                    <a:pt x="72" y="94"/>
                    <a:pt x="74" y="94"/>
                    <a:pt x="76" y="98"/>
                  </a:cubicBezTo>
                  <a:cubicBezTo>
                    <a:pt x="77" y="99"/>
                    <a:pt x="77" y="99"/>
                    <a:pt x="78" y="99"/>
                  </a:cubicBezTo>
                  <a:cubicBezTo>
                    <a:pt x="78" y="99"/>
                    <a:pt x="78" y="99"/>
                    <a:pt x="79" y="99"/>
                  </a:cubicBezTo>
                  <a:cubicBezTo>
                    <a:pt x="79" y="99"/>
                    <a:pt x="79" y="99"/>
                    <a:pt x="80" y="98"/>
                  </a:cubicBezTo>
                  <a:cubicBezTo>
                    <a:pt x="81" y="98"/>
                    <a:pt x="82" y="98"/>
                    <a:pt x="83" y="98"/>
                  </a:cubicBezTo>
                  <a:cubicBezTo>
                    <a:pt x="83" y="98"/>
                    <a:pt x="84" y="98"/>
                    <a:pt x="84" y="98"/>
                  </a:cubicBezTo>
                  <a:cubicBezTo>
                    <a:pt x="85" y="98"/>
                    <a:pt x="87" y="99"/>
                    <a:pt x="87" y="100"/>
                  </a:cubicBezTo>
                  <a:cubicBezTo>
                    <a:pt x="87" y="101"/>
                    <a:pt x="87" y="101"/>
                    <a:pt x="87" y="102"/>
                  </a:cubicBezTo>
                  <a:cubicBezTo>
                    <a:pt x="87" y="103"/>
                    <a:pt x="87" y="104"/>
                    <a:pt x="88" y="104"/>
                  </a:cubicBezTo>
                  <a:cubicBezTo>
                    <a:pt x="88" y="105"/>
                    <a:pt x="88" y="105"/>
                    <a:pt x="88" y="105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0" y="106"/>
                    <a:pt x="91" y="106"/>
                    <a:pt x="96" y="103"/>
                  </a:cubicBezTo>
                  <a:cubicBezTo>
                    <a:pt x="96" y="102"/>
                    <a:pt x="97" y="102"/>
                    <a:pt x="97" y="102"/>
                  </a:cubicBezTo>
                  <a:cubicBezTo>
                    <a:pt x="98" y="101"/>
                    <a:pt x="99" y="101"/>
                    <a:pt x="100" y="101"/>
                  </a:cubicBezTo>
                  <a:cubicBezTo>
                    <a:pt x="101" y="101"/>
                    <a:pt x="102" y="102"/>
                    <a:pt x="103" y="103"/>
                  </a:cubicBezTo>
                  <a:cubicBezTo>
                    <a:pt x="104" y="103"/>
                    <a:pt x="105" y="104"/>
                    <a:pt x="105" y="104"/>
                  </a:cubicBezTo>
                  <a:cubicBezTo>
                    <a:pt x="105" y="109"/>
                    <a:pt x="103" y="110"/>
                    <a:pt x="100" y="111"/>
                  </a:cubicBezTo>
                  <a:cubicBezTo>
                    <a:pt x="98" y="111"/>
                    <a:pt x="97" y="112"/>
                    <a:pt x="96" y="112"/>
                  </a:cubicBezTo>
                  <a:cubicBezTo>
                    <a:pt x="94" y="113"/>
                    <a:pt x="92" y="114"/>
                    <a:pt x="91" y="114"/>
                  </a:cubicBezTo>
                  <a:cubicBezTo>
                    <a:pt x="90" y="114"/>
                    <a:pt x="90" y="114"/>
                    <a:pt x="89" y="113"/>
                  </a:cubicBezTo>
                  <a:cubicBezTo>
                    <a:pt x="88" y="113"/>
                    <a:pt x="87" y="112"/>
                    <a:pt x="85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2" y="109"/>
                    <a:pt x="81" y="109"/>
                    <a:pt x="80" y="109"/>
                  </a:cubicBezTo>
                  <a:cubicBezTo>
                    <a:pt x="79" y="109"/>
                    <a:pt x="78" y="108"/>
                    <a:pt x="77" y="108"/>
                  </a:cubicBezTo>
                  <a:cubicBezTo>
                    <a:pt x="76" y="108"/>
                    <a:pt x="75" y="107"/>
                    <a:pt x="74" y="107"/>
                  </a:cubicBezTo>
                  <a:cubicBezTo>
                    <a:pt x="73" y="107"/>
                    <a:pt x="71" y="106"/>
                    <a:pt x="70" y="105"/>
                  </a:cubicBezTo>
                  <a:cubicBezTo>
                    <a:pt x="70" y="105"/>
                    <a:pt x="70" y="105"/>
                    <a:pt x="69" y="104"/>
                  </a:cubicBezTo>
                  <a:cubicBezTo>
                    <a:pt x="68" y="103"/>
                    <a:pt x="68" y="103"/>
                    <a:pt x="67" y="103"/>
                  </a:cubicBezTo>
                  <a:cubicBezTo>
                    <a:pt x="66" y="103"/>
                    <a:pt x="66" y="103"/>
                    <a:pt x="66" y="103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4"/>
                    <a:pt x="64" y="105"/>
                    <a:pt x="64" y="106"/>
                  </a:cubicBezTo>
                  <a:cubicBezTo>
                    <a:pt x="63" y="107"/>
                    <a:pt x="63" y="108"/>
                    <a:pt x="62" y="109"/>
                  </a:cubicBezTo>
                  <a:cubicBezTo>
                    <a:pt x="59" y="110"/>
                    <a:pt x="56" y="110"/>
                    <a:pt x="53" y="111"/>
                  </a:cubicBezTo>
                  <a:cubicBezTo>
                    <a:pt x="52" y="111"/>
                    <a:pt x="50" y="111"/>
                    <a:pt x="49" y="111"/>
                  </a:cubicBezTo>
                  <a:cubicBezTo>
                    <a:pt x="48" y="112"/>
                    <a:pt x="48" y="112"/>
                    <a:pt x="48" y="112"/>
                  </a:cubicBezTo>
                  <a:cubicBezTo>
                    <a:pt x="48" y="112"/>
                    <a:pt x="48" y="112"/>
                    <a:pt x="48" y="112"/>
                  </a:cubicBezTo>
                  <a:cubicBezTo>
                    <a:pt x="47" y="113"/>
                    <a:pt x="47" y="113"/>
                    <a:pt x="47" y="114"/>
                  </a:cubicBezTo>
                  <a:cubicBezTo>
                    <a:pt x="46" y="115"/>
                    <a:pt x="45" y="116"/>
                    <a:pt x="43" y="116"/>
                  </a:cubicBezTo>
                  <a:cubicBezTo>
                    <a:pt x="39" y="117"/>
                    <a:pt x="35" y="117"/>
                    <a:pt x="32" y="117"/>
                  </a:cubicBezTo>
                  <a:cubicBezTo>
                    <a:pt x="31" y="117"/>
                    <a:pt x="29" y="117"/>
                    <a:pt x="28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6" y="117"/>
                    <a:pt x="25" y="117"/>
                    <a:pt x="24" y="117"/>
                  </a:cubicBezTo>
                  <a:cubicBezTo>
                    <a:pt x="23" y="117"/>
                    <a:pt x="22" y="117"/>
                    <a:pt x="21" y="118"/>
                  </a:cubicBezTo>
                  <a:cubicBezTo>
                    <a:pt x="20" y="118"/>
                    <a:pt x="20" y="119"/>
                    <a:pt x="20" y="119"/>
                  </a:cubicBezTo>
                  <a:cubicBezTo>
                    <a:pt x="19" y="120"/>
                    <a:pt x="19" y="120"/>
                    <a:pt x="18" y="120"/>
                  </a:cubicBezTo>
                  <a:cubicBezTo>
                    <a:pt x="16" y="120"/>
                    <a:pt x="16" y="120"/>
                    <a:pt x="16" y="120"/>
                  </a:cubicBezTo>
                  <a:cubicBezTo>
                    <a:pt x="16" y="122"/>
                    <a:pt x="16" y="122"/>
                    <a:pt x="16" y="122"/>
                  </a:cubicBezTo>
                  <a:cubicBezTo>
                    <a:pt x="16" y="129"/>
                    <a:pt x="16" y="131"/>
                    <a:pt x="19" y="131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18" y="132"/>
                    <a:pt x="17" y="132"/>
                    <a:pt x="17" y="133"/>
                  </a:cubicBezTo>
                  <a:cubicBezTo>
                    <a:pt x="14" y="136"/>
                    <a:pt x="15" y="139"/>
                    <a:pt x="17" y="142"/>
                  </a:cubicBezTo>
                  <a:cubicBezTo>
                    <a:pt x="18" y="142"/>
                    <a:pt x="19" y="143"/>
                    <a:pt x="20" y="144"/>
                  </a:cubicBezTo>
                  <a:cubicBezTo>
                    <a:pt x="21" y="144"/>
                    <a:pt x="21" y="144"/>
                    <a:pt x="21" y="144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3" y="143"/>
                    <a:pt x="23" y="142"/>
                    <a:pt x="25" y="141"/>
                  </a:cubicBezTo>
                  <a:cubicBezTo>
                    <a:pt x="28" y="140"/>
                    <a:pt x="31" y="139"/>
                    <a:pt x="34" y="138"/>
                  </a:cubicBezTo>
                  <a:cubicBezTo>
                    <a:pt x="35" y="138"/>
                    <a:pt x="36" y="138"/>
                    <a:pt x="37" y="138"/>
                  </a:cubicBezTo>
                  <a:cubicBezTo>
                    <a:pt x="39" y="138"/>
                    <a:pt x="41" y="138"/>
                    <a:pt x="42" y="138"/>
                  </a:cubicBezTo>
                  <a:cubicBezTo>
                    <a:pt x="44" y="139"/>
                    <a:pt x="46" y="139"/>
                    <a:pt x="47" y="139"/>
                  </a:cubicBezTo>
                  <a:cubicBezTo>
                    <a:pt x="50" y="139"/>
                    <a:pt x="52" y="138"/>
                    <a:pt x="54" y="138"/>
                  </a:cubicBezTo>
                  <a:cubicBezTo>
                    <a:pt x="57" y="136"/>
                    <a:pt x="60" y="134"/>
                    <a:pt x="62" y="131"/>
                  </a:cubicBezTo>
                  <a:cubicBezTo>
                    <a:pt x="73" y="131"/>
                    <a:pt x="73" y="131"/>
                    <a:pt x="73" y="131"/>
                  </a:cubicBezTo>
                  <a:cubicBezTo>
                    <a:pt x="76" y="132"/>
                    <a:pt x="80" y="132"/>
                    <a:pt x="83" y="132"/>
                  </a:cubicBezTo>
                  <a:cubicBezTo>
                    <a:pt x="85" y="132"/>
                    <a:pt x="85" y="132"/>
                    <a:pt x="85" y="132"/>
                  </a:cubicBezTo>
                  <a:cubicBezTo>
                    <a:pt x="88" y="132"/>
                    <a:pt x="92" y="132"/>
                    <a:pt x="95" y="131"/>
                  </a:cubicBezTo>
                  <a:cubicBezTo>
                    <a:pt x="98" y="131"/>
                    <a:pt x="102" y="131"/>
                    <a:pt x="105" y="131"/>
                  </a:cubicBezTo>
                  <a:cubicBezTo>
                    <a:pt x="110" y="131"/>
                    <a:pt x="114" y="131"/>
                    <a:pt x="119" y="132"/>
                  </a:cubicBezTo>
                  <a:cubicBezTo>
                    <a:pt x="119" y="132"/>
                    <a:pt x="120" y="132"/>
                    <a:pt x="120" y="132"/>
                  </a:cubicBezTo>
                  <a:cubicBezTo>
                    <a:pt x="121" y="131"/>
                    <a:pt x="122" y="131"/>
                    <a:pt x="122" y="131"/>
                  </a:cubicBezTo>
                  <a:cubicBezTo>
                    <a:pt x="123" y="131"/>
                    <a:pt x="123" y="131"/>
                    <a:pt x="124" y="132"/>
                  </a:cubicBezTo>
                  <a:cubicBezTo>
                    <a:pt x="125" y="132"/>
                    <a:pt x="125" y="133"/>
                    <a:pt x="126" y="133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29" y="135"/>
                    <a:pt x="130" y="136"/>
                    <a:pt x="132" y="136"/>
                  </a:cubicBezTo>
                  <a:cubicBezTo>
                    <a:pt x="133" y="137"/>
                    <a:pt x="133" y="137"/>
                    <a:pt x="133" y="137"/>
                  </a:cubicBezTo>
                  <a:cubicBezTo>
                    <a:pt x="134" y="137"/>
                    <a:pt x="134" y="138"/>
                    <a:pt x="135" y="138"/>
                  </a:cubicBezTo>
                  <a:cubicBezTo>
                    <a:pt x="135" y="138"/>
                    <a:pt x="136" y="139"/>
                    <a:pt x="137" y="139"/>
                  </a:cubicBezTo>
                  <a:cubicBezTo>
                    <a:pt x="137" y="139"/>
                    <a:pt x="138" y="139"/>
                    <a:pt x="138" y="139"/>
                  </a:cubicBezTo>
                  <a:cubicBezTo>
                    <a:pt x="138" y="140"/>
                    <a:pt x="139" y="140"/>
                    <a:pt x="139" y="140"/>
                  </a:cubicBezTo>
                  <a:cubicBezTo>
                    <a:pt x="139" y="140"/>
                    <a:pt x="139" y="140"/>
                    <a:pt x="139" y="140"/>
                  </a:cubicBezTo>
                  <a:cubicBezTo>
                    <a:pt x="140" y="140"/>
                    <a:pt x="140" y="140"/>
                    <a:pt x="140" y="140"/>
                  </a:cubicBezTo>
                  <a:cubicBezTo>
                    <a:pt x="140" y="140"/>
                    <a:pt x="140" y="140"/>
                    <a:pt x="141" y="140"/>
                  </a:cubicBezTo>
                  <a:cubicBezTo>
                    <a:pt x="141" y="140"/>
                    <a:pt x="141" y="140"/>
                    <a:pt x="142" y="140"/>
                  </a:cubicBezTo>
                  <a:cubicBezTo>
                    <a:pt x="142" y="140"/>
                    <a:pt x="142" y="140"/>
                    <a:pt x="142" y="140"/>
                  </a:cubicBezTo>
                  <a:cubicBezTo>
                    <a:pt x="143" y="140"/>
                    <a:pt x="143" y="140"/>
                    <a:pt x="144" y="141"/>
                  </a:cubicBezTo>
                  <a:cubicBezTo>
                    <a:pt x="145" y="142"/>
                    <a:pt x="145" y="142"/>
                    <a:pt x="146" y="143"/>
                  </a:cubicBezTo>
                  <a:cubicBezTo>
                    <a:pt x="146" y="143"/>
                    <a:pt x="147" y="143"/>
                    <a:pt x="147" y="143"/>
                  </a:cubicBezTo>
                  <a:cubicBezTo>
                    <a:pt x="148" y="143"/>
                    <a:pt x="149" y="142"/>
                    <a:pt x="150" y="142"/>
                  </a:cubicBezTo>
                  <a:cubicBezTo>
                    <a:pt x="151" y="141"/>
                    <a:pt x="151" y="141"/>
                    <a:pt x="151" y="141"/>
                  </a:cubicBezTo>
                  <a:cubicBezTo>
                    <a:pt x="153" y="140"/>
                    <a:pt x="154" y="140"/>
                    <a:pt x="156" y="140"/>
                  </a:cubicBezTo>
                  <a:cubicBezTo>
                    <a:pt x="157" y="140"/>
                    <a:pt x="157" y="140"/>
                    <a:pt x="158" y="140"/>
                  </a:cubicBezTo>
                  <a:cubicBezTo>
                    <a:pt x="159" y="140"/>
                    <a:pt x="160" y="140"/>
                    <a:pt x="160" y="140"/>
                  </a:cubicBezTo>
                  <a:cubicBezTo>
                    <a:pt x="161" y="140"/>
                    <a:pt x="161" y="140"/>
                    <a:pt x="162" y="140"/>
                  </a:cubicBezTo>
                  <a:cubicBezTo>
                    <a:pt x="163" y="140"/>
                    <a:pt x="163" y="140"/>
                    <a:pt x="163" y="140"/>
                  </a:cubicBezTo>
                  <a:cubicBezTo>
                    <a:pt x="166" y="140"/>
                    <a:pt x="168" y="139"/>
                    <a:pt x="171" y="138"/>
                  </a:cubicBezTo>
                  <a:cubicBezTo>
                    <a:pt x="173" y="138"/>
                    <a:pt x="173" y="138"/>
                    <a:pt x="173" y="138"/>
                  </a:cubicBezTo>
                  <a:cubicBezTo>
                    <a:pt x="173" y="137"/>
                    <a:pt x="173" y="137"/>
                    <a:pt x="173" y="137"/>
                  </a:cubicBezTo>
                  <a:lnTo>
                    <a:pt x="173" y="136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4" name="Freeform 77"/>
            <p:cNvSpPr>
              <a:spLocks/>
            </p:cNvSpPr>
            <p:nvPr/>
          </p:nvSpPr>
          <p:spPr bwMode="auto">
            <a:xfrm>
              <a:off x="7860446" y="2560589"/>
              <a:ext cx="242549" cy="506828"/>
            </a:xfrm>
            <a:custGeom>
              <a:avLst/>
              <a:gdLst>
                <a:gd name="T0" fmla="*/ 89 w 90"/>
                <a:gd name="T1" fmla="*/ 55 h 204"/>
                <a:gd name="T2" fmla="*/ 88 w 90"/>
                <a:gd name="T3" fmla="*/ 54 h 204"/>
                <a:gd name="T4" fmla="*/ 87 w 90"/>
                <a:gd name="T5" fmla="*/ 50 h 204"/>
                <a:gd name="T6" fmla="*/ 83 w 90"/>
                <a:gd name="T7" fmla="*/ 38 h 204"/>
                <a:gd name="T8" fmla="*/ 79 w 90"/>
                <a:gd name="T9" fmla="*/ 31 h 204"/>
                <a:gd name="T10" fmla="*/ 83 w 90"/>
                <a:gd name="T11" fmla="*/ 25 h 204"/>
                <a:gd name="T12" fmla="*/ 83 w 90"/>
                <a:gd name="T13" fmla="*/ 23 h 204"/>
                <a:gd name="T14" fmla="*/ 83 w 90"/>
                <a:gd name="T15" fmla="*/ 22 h 204"/>
                <a:gd name="T16" fmla="*/ 79 w 90"/>
                <a:gd name="T17" fmla="*/ 17 h 204"/>
                <a:gd name="T18" fmla="*/ 74 w 90"/>
                <a:gd name="T19" fmla="*/ 13 h 204"/>
                <a:gd name="T20" fmla="*/ 70 w 90"/>
                <a:gd name="T21" fmla="*/ 8 h 204"/>
                <a:gd name="T22" fmla="*/ 64 w 90"/>
                <a:gd name="T23" fmla="*/ 3 h 204"/>
                <a:gd name="T24" fmla="*/ 60 w 90"/>
                <a:gd name="T25" fmla="*/ 0 h 204"/>
                <a:gd name="T26" fmla="*/ 54 w 90"/>
                <a:gd name="T27" fmla="*/ 2 h 204"/>
                <a:gd name="T28" fmla="*/ 52 w 90"/>
                <a:gd name="T29" fmla="*/ 3 h 204"/>
                <a:gd name="T30" fmla="*/ 47 w 90"/>
                <a:gd name="T31" fmla="*/ 6 h 204"/>
                <a:gd name="T32" fmla="*/ 49 w 90"/>
                <a:gd name="T33" fmla="*/ 9 h 204"/>
                <a:gd name="T34" fmla="*/ 49 w 90"/>
                <a:gd name="T35" fmla="*/ 15 h 204"/>
                <a:gd name="T36" fmla="*/ 48 w 90"/>
                <a:gd name="T37" fmla="*/ 17 h 204"/>
                <a:gd name="T38" fmla="*/ 44 w 90"/>
                <a:gd name="T39" fmla="*/ 23 h 204"/>
                <a:gd name="T40" fmla="*/ 35 w 90"/>
                <a:gd name="T41" fmla="*/ 32 h 204"/>
                <a:gd name="T42" fmla="*/ 34 w 90"/>
                <a:gd name="T43" fmla="*/ 32 h 204"/>
                <a:gd name="T44" fmla="*/ 29 w 90"/>
                <a:gd name="T45" fmla="*/ 31 h 204"/>
                <a:gd name="T46" fmla="*/ 26 w 90"/>
                <a:gd name="T47" fmla="*/ 32 h 204"/>
                <a:gd name="T48" fmla="*/ 23 w 90"/>
                <a:gd name="T49" fmla="*/ 31 h 204"/>
                <a:gd name="T50" fmla="*/ 22 w 90"/>
                <a:gd name="T51" fmla="*/ 30 h 204"/>
                <a:gd name="T52" fmla="*/ 18 w 90"/>
                <a:gd name="T53" fmla="*/ 32 h 204"/>
                <a:gd name="T54" fmla="*/ 16 w 90"/>
                <a:gd name="T55" fmla="*/ 36 h 204"/>
                <a:gd name="T56" fmla="*/ 12 w 90"/>
                <a:gd name="T57" fmla="*/ 38 h 204"/>
                <a:gd name="T58" fmla="*/ 10 w 90"/>
                <a:gd name="T59" fmla="*/ 47 h 204"/>
                <a:gd name="T60" fmla="*/ 7 w 90"/>
                <a:gd name="T61" fmla="*/ 71 h 204"/>
                <a:gd name="T62" fmla="*/ 17 w 90"/>
                <a:gd name="T63" fmla="*/ 81 h 204"/>
                <a:gd name="T64" fmla="*/ 18 w 90"/>
                <a:gd name="T65" fmla="*/ 99 h 204"/>
                <a:gd name="T66" fmla="*/ 25 w 90"/>
                <a:gd name="T67" fmla="*/ 116 h 204"/>
                <a:gd name="T68" fmla="*/ 25 w 90"/>
                <a:gd name="T69" fmla="*/ 137 h 204"/>
                <a:gd name="T70" fmla="*/ 26 w 90"/>
                <a:gd name="T71" fmla="*/ 150 h 204"/>
                <a:gd name="T72" fmla="*/ 25 w 90"/>
                <a:gd name="T73" fmla="*/ 179 h 204"/>
                <a:gd name="T74" fmla="*/ 27 w 90"/>
                <a:gd name="T75" fmla="*/ 194 h 204"/>
                <a:gd name="T76" fmla="*/ 29 w 90"/>
                <a:gd name="T77" fmla="*/ 201 h 204"/>
                <a:gd name="T78" fmla="*/ 33 w 90"/>
                <a:gd name="T79" fmla="*/ 203 h 204"/>
                <a:gd name="T80" fmla="*/ 44 w 90"/>
                <a:gd name="T81" fmla="*/ 201 h 204"/>
                <a:gd name="T82" fmla="*/ 54 w 90"/>
                <a:gd name="T83" fmla="*/ 199 h 204"/>
                <a:gd name="T84" fmla="*/ 58 w 90"/>
                <a:gd name="T85" fmla="*/ 199 h 204"/>
                <a:gd name="T86" fmla="*/ 59 w 90"/>
                <a:gd name="T87" fmla="*/ 181 h 204"/>
                <a:gd name="T88" fmla="*/ 58 w 90"/>
                <a:gd name="T89" fmla="*/ 160 h 204"/>
                <a:gd name="T90" fmla="*/ 58 w 90"/>
                <a:gd name="T91" fmla="*/ 126 h 204"/>
                <a:gd name="T92" fmla="*/ 58 w 90"/>
                <a:gd name="T93" fmla="*/ 119 h 204"/>
                <a:gd name="T94" fmla="*/ 59 w 90"/>
                <a:gd name="T95" fmla="*/ 112 h 204"/>
                <a:gd name="T96" fmla="*/ 66 w 90"/>
                <a:gd name="T97" fmla="*/ 109 h 204"/>
                <a:gd name="T98" fmla="*/ 71 w 90"/>
                <a:gd name="T99" fmla="*/ 94 h 204"/>
                <a:gd name="T100" fmla="*/ 78 w 90"/>
                <a:gd name="T101" fmla="*/ 85 h 204"/>
                <a:gd name="T102" fmla="*/ 82 w 90"/>
                <a:gd name="T103" fmla="*/ 81 h 204"/>
                <a:gd name="T104" fmla="*/ 84 w 90"/>
                <a:gd name="T105" fmla="*/ 78 h 204"/>
                <a:gd name="T106" fmla="*/ 85 w 90"/>
                <a:gd name="T107" fmla="*/ 75 h 204"/>
                <a:gd name="T108" fmla="*/ 84 w 90"/>
                <a:gd name="T109" fmla="*/ 73 h 204"/>
                <a:gd name="T110" fmla="*/ 86 w 90"/>
                <a:gd name="T111" fmla="*/ 65 h 204"/>
                <a:gd name="T112" fmla="*/ 90 w 90"/>
                <a:gd name="T113" fmla="*/ 55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0" h="204">
                  <a:moveTo>
                    <a:pt x="90" y="55"/>
                  </a:moveTo>
                  <a:cubicBezTo>
                    <a:pt x="89" y="55"/>
                    <a:pt x="89" y="55"/>
                    <a:pt x="89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7" y="53"/>
                    <a:pt x="87" y="53"/>
                    <a:pt x="87" y="52"/>
                  </a:cubicBezTo>
                  <a:cubicBezTo>
                    <a:pt x="87" y="51"/>
                    <a:pt x="87" y="50"/>
                    <a:pt x="87" y="50"/>
                  </a:cubicBezTo>
                  <a:cubicBezTo>
                    <a:pt x="87" y="49"/>
                    <a:pt x="87" y="48"/>
                    <a:pt x="87" y="47"/>
                  </a:cubicBezTo>
                  <a:cubicBezTo>
                    <a:pt x="86" y="43"/>
                    <a:pt x="85" y="41"/>
                    <a:pt x="8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82" y="36"/>
                    <a:pt x="79" y="34"/>
                    <a:pt x="79" y="31"/>
                  </a:cubicBezTo>
                  <a:cubicBezTo>
                    <a:pt x="80" y="30"/>
                    <a:pt x="81" y="29"/>
                    <a:pt x="81" y="27"/>
                  </a:cubicBezTo>
                  <a:cubicBezTo>
                    <a:pt x="82" y="26"/>
                    <a:pt x="83" y="26"/>
                    <a:pt x="83" y="25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2" y="21"/>
                    <a:pt x="82" y="21"/>
                    <a:pt x="81" y="20"/>
                  </a:cubicBezTo>
                  <a:cubicBezTo>
                    <a:pt x="80" y="19"/>
                    <a:pt x="79" y="18"/>
                    <a:pt x="79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7" y="15"/>
                    <a:pt x="76" y="14"/>
                    <a:pt x="74" y="13"/>
                  </a:cubicBezTo>
                  <a:cubicBezTo>
                    <a:pt x="73" y="12"/>
                    <a:pt x="72" y="12"/>
                    <a:pt x="72" y="11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8" y="7"/>
                    <a:pt x="67" y="6"/>
                    <a:pt x="66" y="4"/>
                  </a:cubicBezTo>
                  <a:cubicBezTo>
                    <a:pt x="65" y="4"/>
                    <a:pt x="65" y="4"/>
                    <a:pt x="64" y="3"/>
                  </a:cubicBezTo>
                  <a:cubicBezTo>
                    <a:pt x="63" y="1"/>
                    <a:pt x="61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8" y="0"/>
                    <a:pt x="56" y="1"/>
                    <a:pt x="54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3"/>
                    <a:pt x="52" y="3"/>
                  </a:cubicBezTo>
                  <a:cubicBezTo>
                    <a:pt x="50" y="4"/>
                    <a:pt x="49" y="4"/>
                    <a:pt x="48" y="5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49" y="8"/>
                    <a:pt x="49" y="9"/>
                  </a:cubicBezTo>
                  <a:cubicBezTo>
                    <a:pt x="49" y="9"/>
                    <a:pt x="50" y="10"/>
                    <a:pt x="50" y="10"/>
                  </a:cubicBezTo>
                  <a:cubicBezTo>
                    <a:pt x="50" y="13"/>
                    <a:pt x="50" y="15"/>
                    <a:pt x="49" y="15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7" y="20"/>
                    <a:pt x="46" y="21"/>
                    <a:pt x="44" y="23"/>
                  </a:cubicBezTo>
                  <a:cubicBezTo>
                    <a:pt x="43" y="24"/>
                    <a:pt x="42" y="25"/>
                    <a:pt x="42" y="26"/>
                  </a:cubicBezTo>
                  <a:cubicBezTo>
                    <a:pt x="40" y="29"/>
                    <a:pt x="38" y="30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3" y="32"/>
                    <a:pt x="32" y="32"/>
                    <a:pt x="32" y="32"/>
                  </a:cubicBezTo>
                  <a:cubicBezTo>
                    <a:pt x="31" y="32"/>
                    <a:pt x="30" y="31"/>
                    <a:pt x="29" y="31"/>
                  </a:cubicBezTo>
                  <a:cubicBezTo>
                    <a:pt x="28" y="31"/>
                    <a:pt x="28" y="31"/>
                    <a:pt x="27" y="32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5" y="32"/>
                    <a:pt x="25" y="32"/>
                    <a:pt x="24" y="32"/>
                  </a:cubicBezTo>
                  <a:cubicBezTo>
                    <a:pt x="24" y="31"/>
                    <a:pt x="24" y="31"/>
                    <a:pt x="23" y="31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22" y="30"/>
                    <a:pt x="21" y="30"/>
                  </a:cubicBezTo>
                  <a:cubicBezTo>
                    <a:pt x="20" y="30"/>
                    <a:pt x="19" y="31"/>
                    <a:pt x="18" y="32"/>
                  </a:cubicBezTo>
                  <a:cubicBezTo>
                    <a:pt x="18" y="32"/>
                    <a:pt x="17" y="33"/>
                    <a:pt x="17" y="34"/>
                  </a:cubicBezTo>
                  <a:cubicBezTo>
                    <a:pt x="17" y="35"/>
                    <a:pt x="16" y="36"/>
                    <a:pt x="16" y="36"/>
                  </a:cubicBezTo>
                  <a:cubicBezTo>
                    <a:pt x="15" y="37"/>
                    <a:pt x="14" y="37"/>
                    <a:pt x="13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4"/>
                    <a:pt x="12" y="46"/>
                    <a:pt x="10" y="47"/>
                  </a:cubicBezTo>
                  <a:cubicBezTo>
                    <a:pt x="5" y="49"/>
                    <a:pt x="3" y="55"/>
                    <a:pt x="2" y="57"/>
                  </a:cubicBezTo>
                  <a:cubicBezTo>
                    <a:pt x="0" y="64"/>
                    <a:pt x="1" y="66"/>
                    <a:pt x="7" y="71"/>
                  </a:cubicBezTo>
                  <a:cubicBezTo>
                    <a:pt x="8" y="72"/>
                    <a:pt x="8" y="72"/>
                    <a:pt x="9" y="73"/>
                  </a:cubicBezTo>
                  <a:cubicBezTo>
                    <a:pt x="12" y="75"/>
                    <a:pt x="15" y="78"/>
                    <a:pt x="17" y="81"/>
                  </a:cubicBezTo>
                  <a:cubicBezTo>
                    <a:pt x="19" y="84"/>
                    <a:pt x="19" y="88"/>
                    <a:pt x="18" y="92"/>
                  </a:cubicBezTo>
                  <a:cubicBezTo>
                    <a:pt x="18" y="94"/>
                    <a:pt x="18" y="97"/>
                    <a:pt x="18" y="99"/>
                  </a:cubicBezTo>
                  <a:cubicBezTo>
                    <a:pt x="19" y="102"/>
                    <a:pt x="20" y="105"/>
                    <a:pt x="22" y="108"/>
                  </a:cubicBezTo>
                  <a:cubicBezTo>
                    <a:pt x="23" y="111"/>
                    <a:pt x="25" y="113"/>
                    <a:pt x="25" y="116"/>
                  </a:cubicBezTo>
                  <a:cubicBezTo>
                    <a:pt x="27" y="120"/>
                    <a:pt x="26" y="125"/>
                    <a:pt x="26" y="131"/>
                  </a:cubicBezTo>
                  <a:cubicBezTo>
                    <a:pt x="26" y="133"/>
                    <a:pt x="25" y="135"/>
                    <a:pt x="25" y="137"/>
                  </a:cubicBezTo>
                  <a:cubicBezTo>
                    <a:pt x="25" y="141"/>
                    <a:pt x="26" y="145"/>
                    <a:pt x="26" y="149"/>
                  </a:cubicBezTo>
                  <a:cubicBezTo>
                    <a:pt x="26" y="150"/>
                    <a:pt x="26" y="150"/>
                    <a:pt x="26" y="150"/>
                  </a:cubicBezTo>
                  <a:cubicBezTo>
                    <a:pt x="26" y="157"/>
                    <a:pt x="26" y="166"/>
                    <a:pt x="25" y="174"/>
                  </a:cubicBezTo>
                  <a:cubicBezTo>
                    <a:pt x="25" y="176"/>
                    <a:pt x="25" y="177"/>
                    <a:pt x="25" y="179"/>
                  </a:cubicBezTo>
                  <a:cubicBezTo>
                    <a:pt x="24" y="184"/>
                    <a:pt x="23" y="188"/>
                    <a:pt x="26" y="192"/>
                  </a:cubicBezTo>
                  <a:cubicBezTo>
                    <a:pt x="26" y="193"/>
                    <a:pt x="27" y="194"/>
                    <a:pt x="27" y="194"/>
                  </a:cubicBezTo>
                  <a:cubicBezTo>
                    <a:pt x="28" y="195"/>
                    <a:pt x="29" y="196"/>
                    <a:pt x="29" y="198"/>
                  </a:cubicBezTo>
                  <a:cubicBezTo>
                    <a:pt x="29" y="199"/>
                    <a:pt x="29" y="200"/>
                    <a:pt x="29" y="201"/>
                  </a:cubicBezTo>
                  <a:cubicBezTo>
                    <a:pt x="28" y="204"/>
                    <a:pt x="28" y="204"/>
                    <a:pt x="28" y="204"/>
                  </a:cubicBezTo>
                  <a:cubicBezTo>
                    <a:pt x="33" y="203"/>
                    <a:pt x="33" y="203"/>
                    <a:pt x="33" y="203"/>
                  </a:cubicBezTo>
                  <a:cubicBezTo>
                    <a:pt x="35" y="203"/>
                    <a:pt x="37" y="203"/>
                    <a:pt x="39" y="202"/>
                  </a:cubicBezTo>
                  <a:cubicBezTo>
                    <a:pt x="41" y="202"/>
                    <a:pt x="42" y="201"/>
                    <a:pt x="44" y="201"/>
                  </a:cubicBezTo>
                  <a:cubicBezTo>
                    <a:pt x="46" y="200"/>
                    <a:pt x="48" y="199"/>
                    <a:pt x="50" y="199"/>
                  </a:cubicBezTo>
                  <a:cubicBezTo>
                    <a:pt x="51" y="199"/>
                    <a:pt x="52" y="199"/>
                    <a:pt x="54" y="199"/>
                  </a:cubicBezTo>
                  <a:cubicBezTo>
                    <a:pt x="55" y="199"/>
                    <a:pt x="55" y="199"/>
                    <a:pt x="56" y="199"/>
                  </a:cubicBezTo>
                  <a:cubicBezTo>
                    <a:pt x="58" y="199"/>
                    <a:pt x="58" y="199"/>
                    <a:pt x="58" y="199"/>
                  </a:cubicBezTo>
                  <a:cubicBezTo>
                    <a:pt x="59" y="197"/>
                    <a:pt x="59" y="197"/>
                    <a:pt x="59" y="197"/>
                  </a:cubicBezTo>
                  <a:cubicBezTo>
                    <a:pt x="59" y="193"/>
                    <a:pt x="59" y="187"/>
                    <a:pt x="59" y="181"/>
                  </a:cubicBezTo>
                  <a:cubicBezTo>
                    <a:pt x="58" y="178"/>
                    <a:pt x="58" y="175"/>
                    <a:pt x="58" y="172"/>
                  </a:cubicBezTo>
                  <a:cubicBezTo>
                    <a:pt x="59" y="168"/>
                    <a:pt x="59" y="164"/>
                    <a:pt x="58" y="160"/>
                  </a:cubicBezTo>
                  <a:cubicBezTo>
                    <a:pt x="58" y="153"/>
                    <a:pt x="57" y="147"/>
                    <a:pt x="58" y="140"/>
                  </a:cubicBezTo>
                  <a:cubicBezTo>
                    <a:pt x="58" y="135"/>
                    <a:pt x="58" y="131"/>
                    <a:pt x="58" y="126"/>
                  </a:cubicBezTo>
                  <a:cubicBezTo>
                    <a:pt x="58" y="124"/>
                    <a:pt x="58" y="122"/>
                    <a:pt x="58" y="120"/>
                  </a:cubicBezTo>
                  <a:cubicBezTo>
                    <a:pt x="58" y="119"/>
                    <a:pt x="58" y="119"/>
                    <a:pt x="58" y="119"/>
                  </a:cubicBezTo>
                  <a:cubicBezTo>
                    <a:pt x="59" y="118"/>
                    <a:pt x="59" y="117"/>
                    <a:pt x="59" y="116"/>
                  </a:cubicBezTo>
                  <a:cubicBezTo>
                    <a:pt x="58" y="115"/>
                    <a:pt x="58" y="114"/>
                    <a:pt x="59" y="112"/>
                  </a:cubicBezTo>
                  <a:cubicBezTo>
                    <a:pt x="59" y="110"/>
                    <a:pt x="61" y="110"/>
                    <a:pt x="64" y="109"/>
                  </a:cubicBezTo>
                  <a:cubicBezTo>
                    <a:pt x="65" y="109"/>
                    <a:pt x="65" y="109"/>
                    <a:pt x="66" y="109"/>
                  </a:cubicBezTo>
                  <a:cubicBezTo>
                    <a:pt x="70" y="108"/>
                    <a:pt x="70" y="104"/>
                    <a:pt x="70" y="100"/>
                  </a:cubicBezTo>
                  <a:cubicBezTo>
                    <a:pt x="70" y="98"/>
                    <a:pt x="70" y="96"/>
                    <a:pt x="71" y="94"/>
                  </a:cubicBezTo>
                  <a:cubicBezTo>
                    <a:pt x="72" y="93"/>
                    <a:pt x="72" y="92"/>
                    <a:pt x="73" y="91"/>
                  </a:cubicBezTo>
                  <a:cubicBezTo>
                    <a:pt x="74" y="89"/>
                    <a:pt x="76" y="86"/>
                    <a:pt x="78" y="85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81" y="83"/>
                    <a:pt x="82" y="83"/>
                    <a:pt x="82" y="81"/>
                  </a:cubicBezTo>
                  <a:cubicBezTo>
                    <a:pt x="83" y="81"/>
                    <a:pt x="83" y="80"/>
                    <a:pt x="83" y="80"/>
                  </a:cubicBezTo>
                  <a:cubicBezTo>
                    <a:pt x="83" y="79"/>
                    <a:pt x="83" y="79"/>
                    <a:pt x="84" y="78"/>
                  </a:cubicBezTo>
                  <a:cubicBezTo>
                    <a:pt x="84" y="78"/>
                    <a:pt x="84" y="77"/>
                    <a:pt x="84" y="77"/>
                  </a:cubicBezTo>
                  <a:cubicBezTo>
                    <a:pt x="85" y="77"/>
                    <a:pt x="85" y="76"/>
                    <a:pt x="85" y="75"/>
                  </a:cubicBezTo>
                  <a:cubicBezTo>
                    <a:pt x="85" y="74"/>
                    <a:pt x="85" y="73"/>
                    <a:pt x="85" y="73"/>
                  </a:cubicBezTo>
                  <a:cubicBezTo>
                    <a:pt x="84" y="73"/>
                    <a:pt x="84" y="73"/>
                    <a:pt x="84" y="73"/>
                  </a:cubicBezTo>
                  <a:cubicBezTo>
                    <a:pt x="84" y="72"/>
                    <a:pt x="83" y="71"/>
                    <a:pt x="83" y="70"/>
                  </a:cubicBezTo>
                  <a:cubicBezTo>
                    <a:pt x="83" y="68"/>
                    <a:pt x="83" y="66"/>
                    <a:pt x="86" y="65"/>
                  </a:cubicBezTo>
                  <a:cubicBezTo>
                    <a:pt x="88" y="65"/>
                    <a:pt x="89" y="63"/>
                    <a:pt x="90" y="61"/>
                  </a:cubicBezTo>
                  <a:cubicBezTo>
                    <a:pt x="90" y="59"/>
                    <a:pt x="90" y="57"/>
                    <a:pt x="90" y="55"/>
                  </a:cubicBezTo>
                  <a:close/>
                </a:path>
              </a:pathLst>
            </a:custGeom>
            <a:solidFill>
              <a:schemeClr val="accent2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5" name="Freeform 78"/>
            <p:cNvSpPr>
              <a:spLocks/>
            </p:cNvSpPr>
            <p:nvPr/>
          </p:nvSpPr>
          <p:spPr bwMode="auto">
            <a:xfrm>
              <a:off x="6489973" y="1308592"/>
              <a:ext cx="674077" cy="571207"/>
            </a:xfrm>
            <a:custGeom>
              <a:avLst/>
              <a:gdLst>
                <a:gd name="T0" fmla="*/ 120 w 250"/>
                <a:gd name="T1" fmla="*/ 1 h 230"/>
                <a:gd name="T2" fmla="*/ 116 w 250"/>
                <a:gd name="T3" fmla="*/ 10 h 230"/>
                <a:gd name="T4" fmla="*/ 106 w 250"/>
                <a:gd name="T5" fmla="*/ 31 h 230"/>
                <a:gd name="T6" fmla="*/ 90 w 250"/>
                <a:gd name="T7" fmla="*/ 41 h 230"/>
                <a:gd name="T8" fmla="*/ 81 w 250"/>
                <a:gd name="T9" fmla="*/ 47 h 230"/>
                <a:gd name="T10" fmla="*/ 80 w 250"/>
                <a:gd name="T11" fmla="*/ 53 h 230"/>
                <a:gd name="T12" fmla="*/ 74 w 250"/>
                <a:gd name="T13" fmla="*/ 65 h 230"/>
                <a:gd name="T14" fmla="*/ 70 w 250"/>
                <a:gd name="T15" fmla="*/ 73 h 230"/>
                <a:gd name="T16" fmla="*/ 69 w 250"/>
                <a:gd name="T17" fmla="*/ 92 h 230"/>
                <a:gd name="T18" fmla="*/ 63 w 250"/>
                <a:gd name="T19" fmla="*/ 100 h 230"/>
                <a:gd name="T20" fmla="*/ 51 w 250"/>
                <a:gd name="T21" fmla="*/ 112 h 230"/>
                <a:gd name="T22" fmla="*/ 47 w 250"/>
                <a:gd name="T23" fmla="*/ 117 h 230"/>
                <a:gd name="T24" fmla="*/ 42 w 250"/>
                <a:gd name="T25" fmla="*/ 120 h 230"/>
                <a:gd name="T26" fmla="*/ 39 w 250"/>
                <a:gd name="T27" fmla="*/ 124 h 230"/>
                <a:gd name="T28" fmla="*/ 35 w 250"/>
                <a:gd name="T29" fmla="*/ 130 h 230"/>
                <a:gd name="T30" fmla="*/ 38 w 250"/>
                <a:gd name="T31" fmla="*/ 132 h 230"/>
                <a:gd name="T32" fmla="*/ 32 w 250"/>
                <a:gd name="T33" fmla="*/ 143 h 230"/>
                <a:gd name="T34" fmla="*/ 29 w 250"/>
                <a:gd name="T35" fmla="*/ 152 h 230"/>
                <a:gd name="T36" fmla="*/ 26 w 250"/>
                <a:gd name="T37" fmla="*/ 156 h 230"/>
                <a:gd name="T38" fmla="*/ 24 w 250"/>
                <a:gd name="T39" fmla="*/ 162 h 230"/>
                <a:gd name="T40" fmla="*/ 23 w 250"/>
                <a:gd name="T41" fmla="*/ 166 h 230"/>
                <a:gd name="T42" fmla="*/ 19 w 250"/>
                <a:gd name="T43" fmla="*/ 173 h 230"/>
                <a:gd name="T44" fmla="*/ 17 w 250"/>
                <a:gd name="T45" fmla="*/ 174 h 230"/>
                <a:gd name="T46" fmla="*/ 9 w 250"/>
                <a:gd name="T47" fmla="*/ 181 h 230"/>
                <a:gd name="T48" fmla="*/ 5 w 250"/>
                <a:gd name="T49" fmla="*/ 199 h 230"/>
                <a:gd name="T50" fmla="*/ 2 w 250"/>
                <a:gd name="T51" fmla="*/ 216 h 230"/>
                <a:gd name="T52" fmla="*/ 1 w 250"/>
                <a:gd name="T53" fmla="*/ 219 h 230"/>
                <a:gd name="T54" fmla="*/ 2 w 250"/>
                <a:gd name="T55" fmla="*/ 230 h 230"/>
                <a:gd name="T56" fmla="*/ 7 w 250"/>
                <a:gd name="T57" fmla="*/ 222 h 230"/>
                <a:gd name="T58" fmla="*/ 8 w 250"/>
                <a:gd name="T59" fmla="*/ 217 h 230"/>
                <a:gd name="T60" fmla="*/ 8 w 250"/>
                <a:gd name="T61" fmla="*/ 208 h 230"/>
                <a:gd name="T62" fmla="*/ 119 w 250"/>
                <a:gd name="T63" fmla="*/ 168 h 230"/>
                <a:gd name="T64" fmla="*/ 119 w 250"/>
                <a:gd name="T65" fmla="*/ 158 h 230"/>
                <a:gd name="T66" fmla="*/ 137 w 250"/>
                <a:gd name="T67" fmla="*/ 144 h 230"/>
                <a:gd name="T68" fmla="*/ 151 w 250"/>
                <a:gd name="T69" fmla="*/ 135 h 230"/>
                <a:gd name="T70" fmla="*/ 151 w 250"/>
                <a:gd name="T71" fmla="*/ 128 h 230"/>
                <a:gd name="T72" fmla="*/ 152 w 250"/>
                <a:gd name="T73" fmla="*/ 113 h 230"/>
                <a:gd name="T74" fmla="*/ 154 w 250"/>
                <a:gd name="T75" fmla="*/ 68 h 230"/>
                <a:gd name="T76" fmla="*/ 154 w 250"/>
                <a:gd name="T77" fmla="*/ 57 h 230"/>
                <a:gd name="T78" fmla="*/ 250 w 250"/>
                <a:gd name="T79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0" h="230">
                  <a:moveTo>
                    <a:pt x="121" y="0"/>
                  </a:moveTo>
                  <a:cubicBezTo>
                    <a:pt x="120" y="1"/>
                    <a:pt x="120" y="1"/>
                    <a:pt x="120" y="1"/>
                  </a:cubicBezTo>
                  <a:cubicBezTo>
                    <a:pt x="120" y="2"/>
                    <a:pt x="119" y="4"/>
                    <a:pt x="118" y="5"/>
                  </a:cubicBezTo>
                  <a:cubicBezTo>
                    <a:pt x="118" y="7"/>
                    <a:pt x="117" y="9"/>
                    <a:pt x="116" y="10"/>
                  </a:cubicBezTo>
                  <a:cubicBezTo>
                    <a:pt x="116" y="12"/>
                    <a:pt x="116" y="13"/>
                    <a:pt x="115" y="14"/>
                  </a:cubicBezTo>
                  <a:cubicBezTo>
                    <a:pt x="113" y="20"/>
                    <a:pt x="111" y="27"/>
                    <a:pt x="106" y="31"/>
                  </a:cubicBezTo>
                  <a:cubicBezTo>
                    <a:pt x="103" y="35"/>
                    <a:pt x="98" y="37"/>
                    <a:pt x="94" y="39"/>
                  </a:cubicBezTo>
                  <a:cubicBezTo>
                    <a:pt x="93" y="39"/>
                    <a:pt x="91" y="40"/>
                    <a:pt x="90" y="41"/>
                  </a:cubicBezTo>
                  <a:cubicBezTo>
                    <a:pt x="89" y="41"/>
                    <a:pt x="88" y="42"/>
                    <a:pt x="87" y="42"/>
                  </a:cubicBezTo>
                  <a:cubicBezTo>
                    <a:pt x="84" y="43"/>
                    <a:pt x="82" y="44"/>
                    <a:pt x="81" y="47"/>
                  </a:cubicBezTo>
                  <a:cubicBezTo>
                    <a:pt x="80" y="49"/>
                    <a:pt x="80" y="51"/>
                    <a:pt x="80" y="52"/>
                  </a:cubicBezTo>
                  <a:cubicBezTo>
                    <a:pt x="80" y="52"/>
                    <a:pt x="80" y="53"/>
                    <a:pt x="80" y="53"/>
                  </a:cubicBezTo>
                  <a:cubicBezTo>
                    <a:pt x="80" y="55"/>
                    <a:pt x="80" y="55"/>
                    <a:pt x="79" y="57"/>
                  </a:cubicBezTo>
                  <a:cubicBezTo>
                    <a:pt x="78" y="59"/>
                    <a:pt x="75" y="62"/>
                    <a:pt x="74" y="65"/>
                  </a:cubicBezTo>
                  <a:cubicBezTo>
                    <a:pt x="74" y="67"/>
                    <a:pt x="73" y="68"/>
                    <a:pt x="73" y="69"/>
                  </a:cubicBezTo>
                  <a:cubicBezTo>
                    <a:pt x="72" y="70"/>
                    <a:pt x="71" y="71"/>
                    <a:pt x="70" y="73"/>
                  </a:cubicBezTo>
                  <a:cubicBezTo>
                    <a:pt x="70" y="76"/>
                    <a:pt x="69" y="80"/>
                    <a:pt x="70" y="83"/>
                  </a:cubicBezTo>
                  <a:cubicBezTo>
                    <a:pt x="70" y="86"/>
                    <a:pt x="69" y="89"/>
                    <a:pt x="69" y="92"/>
                  </a:cubicBezTo>
                  <a:cubicBezTo>
                    <a:pt x="68" y="94"/>
                    <a:pt x="67" y="96"/>
                    <a:pt x="65" y="98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2" y="101"/>
                    <a:pt x="60" y="103"/>
                    <a:pt x="58" y="105"/>
                  </a:cubicBezTo>
                  <a:cubicBezTo>
                    <a:pt x="55" y="107"/>
                    <a:pt x="53" y="110"/>
                    <a:pt x="51" y="112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49" y="115"/>
                    <a:pt x="48" y="116"/>
                    <a:pt x="47" y="117"/>
                  </a:cubicBezTo>
                  <a:cubicBezTo>
                    <a:pt x="46" y="117"/>
                    <a:pt x="46" y="117"/>
                    <a:pt x="45" y="118"/>
                  </a:cubicBezTo>
                  <a:cubicBezTo>
                    <a:pt x="44" y="118"/>
                    <a:pt x="43" y="119"/>
                    <a:pt x="42" y="120"/>
                  </a:cubicBezTo>
                  <a:cubicBezTo>
                    <a:pt x="41" y="121"/>
                    <a:pt x="40" y="122"/>
                    <a:pt x="39" y="123"/>
                  </a:cubicBezTo>
                  <a:cubicBezTo>
                    <a:pt x="39" y="124"/>
                    <a:pt x="39" y="124"/>
                    <a:pt x="39" y="124"/>
                  </a:cubicBezTo>
                  <a:cubicBezTo>
                    <a:pt x="39" y="124"/>
                    <a:pt x="38" y="125"/>
                    <a:pt x="38" y="125"/>
                  </a:cubicBezTo>
                  <a:cubicBezTo>
                    <a:pt x="36" y="127"/>
                    <a:pt x="35" y="128"/>
                    <a:pt x="35" y="130"/>
                  </a:cubicBezTo>
                  <a:cubicBezTo>
                    <a:pt x="36" y="133"/>
                    <a:pt x="36" y="133"/>
                    <a:pt x="36" y="133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7" y="132"/>
                    <a:pt x="37" y="132"/>
                    <a:pt x="37" y="133"/>
                  </a:cubicBezTo>
                  <a:cubicBezTo>
                    <a:pt x="35" y="136"/>
                    <a:pt x="33" y="139"/>
                    <a:pt x="32" y="143"/>
                  </a:cubicBezTo>
                  <a:cubicBezTo>
                    <a:pt x="31" y="144"/>
                    <a:pt x="31" y="146"/>
                    <a:pt x="30" y="147"/>
                  </a:cubicBezTo>
                  <a:cubicBezTo>
                    <a:pt x="30" y="149"/>
                    <a:pt x="30" y="151"/>
                    <a:pt x="29" y="152"/>
                  </a:cubicBezTo>
                  <a:cubicBezTo>
                    <a:pt x="29" y="153"/>
                    <a:pt x="28" y="153"/>
                    <a:pt x="28" y="153"/>
                  </a:cubicBezTo>
                  <a:cubicBezTo>
                    <a:pt x="27" y="154"/>
                    <a:pt x="26" y="155"/>
                    <a:pt x="26" y="156"/>
                  </a:cubicBezTo>
                  <a:cubicBezTo>
                    <a:pt x="25" y="158"/>
                    <a:pt x="25" y="159"/>
                    <a:pt x="24" y="161"/>
                  </a:cubicBezTo>
                  <a:cubicBezTo>
                    <a:pt x="24" y="162"/>
                    <a:pt x="24" y="162"/>
                    <a:pt x="24" y="162"/>
                  </a:cubicBezTo>
                  <a:cubicBezTo>
                    <a:pt x="24" y="162"/>
                    <a:pt x="24" y="163"/>
                    <a:pt x="24" y="163"/>
                  </a:cubicBezTo>
                  <a:cubicBezTo>
                    <a:pt x="24" y="164"/>
                    <a:pt x="24" y="165"/>
                    <a:pt x="23" y="166"/>
                  </a:cubicBezTo>
                  <a:cubicBezTo>
                    <a:pt x="22" y="168"/>
                    <a:pt x="22" y="169"/>
                    <a:pt x="21" y="170"/>
                  </a:cubicBezTo>
                  <a:cubicBezTo>
                    <a:pt x="21" y="171"/>
                    <a:pt x="20" y="172"/>
                    <a:pt x="19" y="173"/>
                  </a:cubicBezTo>
                  <a:cubicBezTo>
                    <a:pt x="19" y="174"/>
                    <a:pt x="19" y="174"/>
                    <a:pt x="17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13" y="175"/>
                    <a:pt x="11" y="178"/>
                    <a:pt x="10" y="181"/>
                  </a:cubicBezTo>
                  <a:cubicBezTo>
                    <a:pt x="9" y="181"/>
                    <a:pt x="9" y="181"/>
                    <a:pt x="9" y="181"/>
                  </a:cubicBezTo>
                  <a:cubicBezTo>
                    <a:pt x="8" y="184"/>
                    <a:pt x="7" y="187"/>
                    <a:pt x="6" y="189"/>
                  </a:cubicBezTo>
                  <a:cubicBezTo>
                    <a:pt x="5" y="192"/>
                    <a:pt x="5" y="196"/>
                    <a:pt x="5" y="199"/>
                  </a:cubicBezTo>
                  <a:cubicBezTo>
                    <a:pt x="5" y="201"/>
                    <a:pt x="5" y="204"/>
                    <a:pt x="4" y="206"/>
                  </a:cubicBezTo>
                  <a:cubicBezTo>
                    <a:pt x="3" y="209"/>
                    <a:pt x="2" y="213"/>
                    <a:pt x="2" y="216"/>
                  </a:cubicBezTo>
                  <a:cubicBezTo>
                    <a:pt x="2" y="217"/>
                    <a:pt x="2" y="217"/>
                    <a:pt x="2" y="217"/>
                  </a:cubicBezTo>
                  <a:cubicBezTo>
                    <a:pt x="1" y="218"/>
                    <a:pt x="1" y="218"/>
                    <a:pt x="1" y="219"/>
                  </a:cubicBezTo>
                  <a:cubicBezTo>
                    <a:pt x="0" y="222"/>
                    <a:pt x="0" y="225"/>
                    <a:pt x="1" y="228"/>
                  </a:cubicBezTo>
                  <a:cubicBezTo>
                    <a:pt x="2" y="230"/>
                    <a:pt x="2" y="230"/>
                    <a:pt x="2" y="230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6" y="227"/>
                    <a:pt x="7" y="224"/>
                    <a:pt x="7" y="222"/>
                  </a:cubicBezTo>
                  <a:cubicBezTo>
                    <a:pt x="7" y="221"/>
                    <a:pt x="7" y="220"/>
                    <a:pt x="7" y="220"/>
                  </a:cubicBezTo>
                  <a:cubicBezTo>
                    <a:pt x="8" y="219"/>
                    <a:pt x="8" y="218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08"/>
                    <a:pt x="8" y="208"/>
                    <a:pt x="8" y="208"/>
                  </a:cubicBezTo>
                  <a:cubicBezTo>
                    <a:pt x="120" y="208"/>
                    <a:pt x="120" y="208"/>
                    <a:pt x="120" y="208"/>
                  </a:cubicBezTo>
                  <a:cubicBezTo>
                    <a:pt x="119" y="168"/>
                    <a:pt x="119" y="168"/>
                    <a:pt x="119" y="168"/>
                  </a:cubicBezTo>
                  <a:cubicBezTo>
                    <a:pt x="118" y="167"/>
                    <a:pt x="118" y="167"/>
                    <a:pt x="118" y="167"/>
                  </a:cubicBezTo>
                  <a:cubicBezTo>
                    <a:pt x="117" y="165"/>
                    <a:pt x="117" y="160"/>
                    <a:pt x="119" y="158"/>
                  </a:cubicBezTo>
                  <a:cubicBezTo>
                    <a:pt x="121" y="153"/>
                    <a:pt x="128" y="147"/>
                    <a:pt x="133" y="145"/>
                  </a:cubicBezTo>
                  <a:cubicBezTo>
                    <a:pt x="135" y="145"/>
                    <a:pt x="136" y="144"/>
                    <a:pt x="137" y="144"/>
                  </a:cubicBezTo>
                  <a:cubicBezTo>
                    <a:pt x="139" y="143"/>
                    <a:pt x="140" y="143"/>
                    <a:pt x="142" y="142"/>
                  </a:cubicBezTo>
                  <a:cubicBezTo>
                    <a:pt x="145" y="141"/>
                    <a:pt x="151" y="140"/>
                    <a:pt x="151" y="135"/>
                  </a:cubicBezTo>
                  <a:cubicBezTo>
                    <a:pt x="151" y="134"/>
                    <a:pt x="151" y="132"/>
                    <a:pt x="151" y="130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51" y="123"/>
                    <a:pt x="152" y="118"/>
                    <a:pt x="152" y="113"/>
                  </a:cubicBezTo>
                  <a:cubicBezTo>
                    <a:pt x="152" y="113"/>
                    <a:pt x="152" y="113"/>
                    <a:pt x="152" y="113"/>
                  </a:cubicBezTo>
                  <a:cubicBezTo>
                    <a:pt x="152" y="103"/>
                    <a:pt x="153" y="93"/>
                    <a:pt x="153" y="84"/>
                  </a:cubicBezTo>
                  <a:cubicBezTo>
                    <a:pt x="153" y="78"/>
                    <a:pt x="154" y="73"/>
                    <a:pt x="154" y="68"/>
                  </a:cubicBezTo>
                  <a:cubicBezTo>
                    <a:pt x="154" y="67"/>
                    <a:pt x="154" y="67"/>
                    <a:pt x="154" y="67"/>
                  </a:cubicBezTo>
                  <a:cubicBezTo>
                    <a:pt x="154" y="63"/>
                    <a:pt x="154" y="60"/>
                    <a:pt x="154" y="57"/>
                  </a:cubicBezTo>
                  <a:cubicBezTo>
                    <a:pt x="249" y="55"/>
                    <a:pt x="249" y="55"/>
                    <a:pt x="249" y="55"/>
                  </a:cubicBezTo>
                  <a:cubicBezTo>
                    <a:pt x="250" y="0"/>
                    <a:pt x="250" y="0"/>
                    <a:pt x="250" y="0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accent4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6" name="Freeform 79"/>
            <p:cNvSpPr>
              <a:spLocks/>
            </p:cNvSpPr>
            <p:nvPr/>
          </p:nvSpPr>
          <p:spPr bwMode="auto">
            <a:xfrm>
              <a:off x="7132801" y="2693458"/>
              <a:ext cx="477657" cy="530113"/>
            </a:xfrm>
            <a:custGeom>
              <a:avLst/>
              <a:gdLst>
                <a:gd name="T0" fmla="*/ 172 w 177"/>
                <a:gd name="T1" fmla="*/ 59 h 213"/>
                <a:gd name="T2" fmla="*/ 170 w 177"/>
                <a:gd name="T3" fmla="*/ 46 h 213"/>
                <a:gd name="T4" fmla="*/ 139 w 177"/>
                <a:gd name="T5" fmla="*/ 26 h 213"/>
                <a:gd name="T6" fmla="*/ 130 w 177"/>
                <a:gd name="T7" fmla="*/ 30 h 213"/>
                <a:gd name="T8" fmla="*/ 119 w 177"/>
                <a:gd name="T9" fmla="*/ 35 h 213"/>
                <a:gd name="T10" fmla="*/ 108 w 177"/>
                <a:gd name="T11" fmla="*/ 28 h 213"/>
                <a:gd name="T12" fmla="*/ 90 w 177"/>
                <a:gd name="T13" fmla="*/ 13 h 213"/>
                <a:gd name="T14" fmla="*/ 85 w 177"/>
                <a:gd name="T15" fmla="*/ 9 h 213"/>
                <a:gd name="T16" fmla="*/ 71 w 177"/>
                <a:gd name="T17" fmla="*/ 18 h 213"/>
                <a:gd name="T18" fmla="*/ 70 w 177"/>
                <a:gd name="T19" fmla="*/ 9 h 213"/>
                <a:gd name="T20" fmla="*/ 65 w 177"/>
                <a:gd name="T21" fmla="*/ 0 h 213"/>
                <a:gd name="T22" fmla="*/ 59 w 177"/>
                <a:gd name="T23" fmla="*/ 5 h 213"/>
                <a:gd name="T24" fmla="*/ 57 w 177"/>
                <a:gd name="T25" fmla="*/ 9 h 213"/>
                <a:gd name="T26" fmla="*/ 49 w 177"/>
                <a:gd name="T27" fmla="*/ 15 h 213"/>
                <a:gd name="T28" fmla="*/ 38 w 177"/>
                <a:gd name="T29" fmla="*/ 16 h 213"/>
                <a:gd name="T30" fmla="*/ 30 w 177"/>
                <a:gd name="T31" fmla="*/ 10 h 213"/>
                <a:gd name="T32" fmla="*/ 26 w 177"/>
                <a:gd name="T33" fmla="*/ 14 h 213"/>
                <a:gd name="T34" fmla="*/ 22 w 177"/>
                <a:gd name="T35" fmla="*/ 18 h 213"/>
                <a:gd name="T36" fmla="*/ 19 w 177"/>
                <a:gd name="T37" fmla="*/ 20 h 213"/>
                <a:gd name="T38" fmla="*/ 14 w 177"/>
                <a:gd name="T39" fmla="*/ 25 h 213"/>
                <a:gd name="T40" fmla="*/ 19 w 177"/>
                <a:gd name="T41" fmla="*/ 44 h 213"/>
                <a:gd name="T42" fmla="*/ 21 w 177"/>
                <a:gd name="T43" fmla="*/ 50 h 213"/>
                <a:gd name="T44" fmla="*/ 25 w 177"/>
                <a:gd name="T45" fmla="*/ 55 h 213"/>
                <a:gd name="T46" fmla="*/ 19 w 177"/>
                <a:gd name="T47" fmla="*/ 58 h 213"/>
                <a:gd name="T48" fmla="*/ 24 w 177"/>
                <a:gd name="T49" fmla="*/ 67 h 213"/>
                <a:gd name="T50" fmla="*/ 26 w 177"/>
                <a:gd name="T51" fmla="*/ 69 h 213"/>
                <a:gd name="T52" fmla="*/ 25 w 177"/>
                <a:gd name="T53" fmla="*/ 76 h 213"/>
                <a:gd name="T54" fmla="*/ 23 w 177"/>
                <a:gd name="T55" fmla="*/ 76 h 213"/>
                <a:gd name="T56" fmla="*/ 21 w 177"/>
                <a:gd name="T57" fmla="*/ 76 h 213"/>
                <a:gd name="T58" fmla="*/ 15 w 177"/>
                <a:gd name="T59" fmla="*/ 73 h 213"/>
                <a:gd name="T60" fmla="*/ 14 w 177"/>
                <a:gd name="T61" fmla="*/ 84 h 213"/>
                <a:gd name="T62" fmla="*/ 16 w 177"/>
                <a:gd name="T63" fmla="*/ 90 h 213"/>
                <a:gd name="T64" fmla="*/ 12 w 177"/>
                <a:gd name="T65" fmla="*/ 101 h 213"/>
                <a:gd name="T66" fmla="*/ 8 w 177"/>
                <a:gd name="T67" fmla="*/ 103 h 213"/>
                <a:gd name="T68" fmla="*/ 4 w 177"/>
                <a:gd name="T69" fmla="*/ 105 h 213"/>
                <a:gd name="T70" fmla="*/ 9 w 177"/>
                <a:gd name="T71" fmla="*/ 119 h 213"/>
                <a:gd name="T72" fmla="*/ 2 w 177"/>
                <a:gd name="T73" fmla="*/ 141 h 213"/>
                <a:gd name="T74" fmla="*/ 14 w 177"/>
                <a:gd name="T75" fmla="*/ 146 h 213"/>
                <a:gd name="T76" fmla="*/ 23 w 177"/>
                <a:gd name="T77" fmla="*/ 153 h 213"/>
                <a:gd name="T78" fmla="*/ 32 w 177"/>
                <a:gd name="T79" fmla="*/ 161 h 213"/>
                <a:gd name="T80" fmla="*/ 34 w 177"/>
                <a:gd name="T81" fmla="*/ 178 h 213"/>
                <a:gd name="T82" fmla="*/ 30 w 177"/>
                <a:gd name="T83" fmla="*/ 197 h 213"/>
                <a:gd name="T84" fmla="*/ 32 w 177"/>
                <a:gd name="T85" fmla="*/ 212 h 213"/>
                <a:gd name="T86" fmla="*/ 48 w 177"/>
                <a:gd name="T87" fmla="*/ 203 h 213"/>
                <a:gd name="T88" fmla="*/ 59 w 177"/>
                <a:gd name="T89" fmla="*/ 199 h 213"/>
                <a:gd name="T90" fmla="*/ 80 w 177"/>
                <a:gd name="T91" fmla="*/ 189 h 213"/>
                <a:gd name="T92" fmla="*/ 92 w 177"/>
                <a:gd name="T93" fmla="*/ 187 h 213"/>
                <a:gd name="T94" fmla="*/ 96 w 177"/>
                <a:gd name="T95" fmla="*/ 184 h 213"/>
                <a:gd name="T96" fmla="*/ 103 w 177"/>
                <a:gd name="T97" fmla="*/ 185 h 213"/>
                <a:gd name="T98" fmla="*/ 109 w 177"/>
                <a:gd name="T99" fmla="*/ 187 h 213"/>
                <a:gd name="T100" fmla="*/ 112 w 177"/>
                <a:gd name="T101" fmla="*/ 182 h 213"/>
                <a:gd name="T102" fmla="*/ 123 w 177"/>
                <a:gd name="T103" fmla="*/ 182 h 213"/>
                <a:gd name="T104" fmla="*/ 138 w 177"/>
                <a:gd name="T105" fmla="*/ 182 h 213"/>
                <a:gd name="T106" fmla="*/ 145 w 177"/>
                <a:gd name="T107" fmla="*/ 187 h 213"/>
                <a:gd name="T108" fmla="*/ 149 w 177"/>
                <a:gd name="T109" fmla="*/ 186 h 213"/>
                <a:gd name="T110" fmla="*/ 154 w 177"/>
                <a:gd name="T111" fmla="*/ 185 h 213"/>
                <a:gd name="T112" fmla="*/ 161 w 177"/>
                <a:gd name="T113" fmla="*/ 189 h 213"/>
                <a:gd name="T114" fmla="*/ 166 w 177"/>
                <a:gd name="T115" fmla="*/ 189 h 213"/>
                <a:gd name="T116" fmla="*/ 169 w 177"/>
                <a:gd name="T117" fmla="*/ 171 h 213"/>
                <a:gd name="T118" fmla="*/ 161 w 177"/>
                <a:gd name="T119" fmla="*/ 159 h 213"/>
                <a:gd name="T120" fmla="*/ 156 w 177"/>
                <a:gd name="T121" fmla="*/ 136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7" h="213">
                  <a:moveTo>
                    <a:pt x="173" y="88"/>
                  </a:moveTo>
                  <a:cubicBezTo>
                    <a:pt x="177" y="80"/>
                    <a:pt x="176" y="73"/>
                    <a:pt x="174" y="65"/>
                  </a:cubicBezTo>
                  <a:cubicBezTo>
                    <a:pt x="174" y="63"/>
                    <a:pt x="173" y="61"/>
                    <a:pt x="172" y="59"/>
                  </a:cubicBezTo>
                  <a:cubicBezTo>
                    <a:pt x="171" y="59"/>
                    <a:pt x="171" y="58"/>
                    <a:pt x="170" y="57"/>
                  </a:cubicBezTo>
                  <a:cubicBezTo>
                    <a:pt x="169" y="54"/>
                    <a:pt x="169" y="53"/>
                    <a:pt x="170" y="51"/>
                  </a:cubicBezTo>
                  <a:cubicBezTo>
                    <a:pt x="170" y="49"/>
                    <a:pt x="170" y="48"/>
                    <a:pt x="170" y="46"/>
                  </a:cubicBezTo>
                  <a:cubicBezTo>
                    <a:pt x="169" y="41"/>
                    <a:pt x="164" y="35"/>
                    <a:pt x="160" y="31"/>
                  </a:cubicBezTo>
                  <a:cubicBezTo>
                    <a:pt x="156" y="27"/>
                    <a:pt x="152" y="25"/>
                    <a:pt x="146" y="25"/>
                  </a:cubicBezTo>
                  <a:cubicBezTo>
                    <a:pt x="144" y="25"/>
                    <a:pt x="142" y="26"/>
                    <a:pt x="139" y="26"/>
                  </a:cubicBezTo>
                  <a:cubicBezTo>
                    <a:pt x="137" y="27"/>
                    <a:pt x="135" y="28"/>
                    <a:pt x="133" y="29"/>
                  </a:cubicBezTo>
                  <a:cubicBezTo>
                    <a:pt x="132" y="29"/>
                    <a:pt x="132" y="29"/>
                    <a:pt x="132" y="29"/>
                  </a:cubicBezTo>
                  <a:cubicBezTo>
                    <a:pt x="132" y="30"/>
                    <a:pt x="131" y="30"/>
                    <a:pt x="130" y="30"/>
                  </a:cubicBezTo>
                  <a:cubicBezTo>
                    <a:pt x="129" y="31"/>
                    <a:pt x="128" y="32"/>
                    <a:pt x="126" y="34"/>
                  </a:cubicBezTo>
                  <a:cubicBezTo>
                    <a:pt x="125" y="35"/>
                    <a:pt x="124" y="37"/>
                    <a:pt x="122" y="37"/>
                  </a:cubicBezTo>
                  <a:cubicBezTo>
                    <a:pt x="121" y="37"/>
                    <a:pt x="120" y="36"/>
                    <a:pt x="119" y="35"/>
                  </a:cubicBezTo>
                  <a:cubicBezTo>
                    <a:pt x="118" y="34"/>
                    <a:pt x="116" y="33"/>
                    <a:pt x="115" y="33"/>
                  </a:cubicBezTo>
                  <a:cubicBezTo>
                    <a:pt x="115" y="33"/>
                    <a:pt x="114" y="32"/>
                    <a:pt x="113" y="32"/>
                  </a:cubicBezTo>
                  <a:cubicBezTo>
                    <a:pt x="111" y="32"/>
                    <a:pt x="110" y="32"/>
                    <a:pt x="108" y="28"/>
                  </a:cubicBezTo>
                  <a:cubicBezTo>
                    <a:pt x="106" y="24"/>
                    <a:pt x="101" y="15"/>
                    <a:pt x="95" y="14"/>
                  </a:cubicBezTo>
                  <a:cubicBezTo>
                    <a:pt x="94" y="14"/>
                    <a:pt x="94" y="14"/>
                    <a:pt x="93" y="14"/>
                  </a:cubicBezTo>
                  <a:cubicBezTo>
                    <a:pt x="92" y="14"/>
                    <a:pt x="91" y="14"/>
                    <a:pt x="90" y="13"/>
                  </a:cubicBezTo>
                  <a:cubicBezTo>
                    <a:pt x="89" y="12"/>
                    <a:pt x="89" y="12"/>
                    <a:pt x="88" y="11"/>
                  </a:cubicBezTo>
                  <a:cubicBezTo>
                    <a:pt x="88" y="11"/>
                    <a:pt x="87" y="10"/>
                    <a:pt x="86" y="10"/>
                  </a:cubicBezTo>
                  <a:cubicBezTo>
                    <a:pt x="86" y="9"/>
                    <a:pt x="85" y="9"/>
                    <a:pt x="85" y="9"/>
                  </a:cubicBezTo>
                  <a:cubicBezTo>
                    <a:pt x="82" y="9"/>
                    <a:pt x="80" y="11"/>
                    <a:pt x="78" y="13"/>
                  </a:cubicBezTo>
                  <a:cubicBezTo>
                    <a:pt x="78" y="13"/>
                    <a:pt x="77" y="14"/>
                    <a:pt x="77" y="14"/>
                  </a:cubicBezTo>
                  <a:cubicBezTo>
                    <a:pt x="76" y="15"/>
                    <a:pt x="73" y="18"/>
                    <a:pt x="71" y="18"/>
                  </a:cubicBezTo>
                  <a:cubicBezTo>
                    <a:pt x="71" y="18"/>
                    <a:pt x="71" y="18"/>
                    <a:pt x="70" y="17"/>
                  </a:cubicBezTo>
                  <a:cubicBezTo>
                    <a:pt x="69" y="17"/>
                    <a:pt x="69" y="15"/>
                    <a:pt x="70" y="12"/>
                  </a:cubicBezTo>
                  <a:cubicBezTo>
                    <a:pt x="70" y="11"/>
                    <a:pt x="70" y="10"/>
                    <a:pt x="70" y="9"/>
                  </a:cubicBezTo>
                  <a:cubicBezTo>
                    <a:pt x="70" y="8"/>
                    <a:pt x="70" y="2"/>
                    <a:pt x="6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0"/>
                    <a:pt x="64" y="1"/>
                    <a:pt x="63" y="3"/>
                  </a:cubicBezTo>
                  <a:cubicBezTo>
                    <a:pt x="62" y="4"/>
                    <a:pt x="62" y="6"/>
                    <a:pt x="60" y="6"/>
                  </a:cubicBezTo>
                  <a:cubicBezTo>
                    <a:pt x="60" y="6"/>
                    <a:pt x="59" y="6"/>
                    <a:pt x="59" y="5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6" y="8"/>
                    <a:pt x="56" y="9"/>
                    <a:pt x="57" y="9"/>
                  </a:cubicBezTo>
                  <a:cubicBezTo>
                    <a:pt x="57" y="10"/>
                    <a:pt x="58" y="11"/>
                    <a:pt x="57" y="12"/>
                  </a:cubicBezTo>
                  <a:cubicBezTo>
                    <a:pt x="57" y="12"/>
                    <a:pt x="57" y="13"/>
                    <a:pt x="53" y="13"/>
                  </a:cubicBezTo>
                  <a:cubicBezTo>
                    <a:pt x="51" y="13"/>
                    <a:pt x="50" y="13"/>
                    <a:pt x="49" y="15"/>
                  </a:cubicBezTo>
                  <a:cubicBezTo>
                    <a:pt x="49" y="16"/>
                    <a:pt x="48" y="16"/>
                    <a:pt x="48" y="17"/>
                  </a:cubicBezTo>
                  <a:cubicBezTo>
                    <a:pt x="47" y="18"/>
                    <a:pt x="46" y="18"/>
                    <a:pt x="45" y="18"/>
                  </a:cubicBezTo>
                  <a:cubicBezTo>
                    <a:pt x="44" y="18"/>
                    <a:pt x="41" y="18"/>
                    <a:pt x="38" y="16"/>
                  </a:cubicBezTo>
                  <a:cubicBezTo>
                    <a:pt x="37" y="15"/>
                    <a:pt x="36" y="14"/>
                    <a:pt x="35" y="13"/>
                  </a:cubicBezTo>
                  <a:cubicBezTo>
                    <a:pt x="34" y="12"/>
                    <a:pt x="34" y="11"/>
                    <a:pt x="32" y="11"/>
                  </a:cubicBezTo>
                  <a:cubicBezTo>
                    <a:pt x="31" y="10"/>
                    <a:pt x="31" y="10"/>
                    <a:pt x="30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8" y="10"/>
                    <a:pt x="27" y="12"/>
                    <a:pt x="26" y="14"/>
                  </a:cubicBezTo>
                  <a:cubicBezTo>
                    <a:pt x="25" y="15"/>
                    <a:pt x="25" y="16"/>
                    <a:pt x="24" y="17"/>
                  </a:cubicBezTo>
                  <a:cubicBezTo>
                    <a:pt x="23" y="17"/>
                    <a:pt x="23" y="17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1" y="18"/>
                    <a:pt x="20" y="18"/>
                    <a:pt x="20" y="18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8" y="21"/>
                    <a:pt x="17" y="23"/>
                    <a:pt x="15" y="2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30"/>
                    <a:pt x="14" y="34"/>
                    <a:pt x="14" y="39"/>
                  </a:cubicBezTo>
                  <a:cubicBezTo>
                    <a:pt x="14" y="40"/>
                    <a:pt x="15" y="42"/>
                    <a:pt x="17" y="44"/>
                  </a:cubicBezTo>
                  <a:cubicBezTo>
                    <a:pt x="18" y="44"/>
                    <a:pt x="18" y="44"/>
                    <a:pt x="19" y="44"/>
                  </a:cubicBezTo>
                  <a:cubicBezTo>
                    <a:pt x="20" y="45"/>
                    <a:pt x="21" y="45"/>
                    <a:pt x="21" y="46"/>
                  </a:cubicBezTo>
                  <a:cubicBezTo>
                    <a:pt x="21" y="46"/>
                    <a:pt x="21" y="47"/>
                    <a:pt x="21" y="47"/>
                  </a:cubicBezTo>
                  <a:cubicBezTo>
                    <a:pt x="21" y="48"/>
                    <a:pt x="20" y="48"/>
                    <a:pt x="21" y="50"/>
                  </a:cubicBezTo>
                  <a:cubicBezTo>
                    <a:pt x="21" y="51"/>
                    <a:pt x="22" y="52"/>
                    <a:pt x="23" y="52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4" y="54"/>
                    <a:pt x="25" y="54"/>
                    <a:pt x="25" y="55"/>
                  </a:cubicBezTo>
                  <a:cubicBezTo>
                    <a:pt x="25" y="55"/>
                    <a:pt x="24" y="55"/>
                    <a:pt x="23" y="55"/>
                  </a:cubicBezTo>
                  <a:cubicBezTo>
                    <a:pt x="23" y="55"/>
                    <a:pt x="22" y="56"/>
                    <a:pt x="21" y="56"/>
                  </a:cubicBezTo>
                  <a:cubicBezTo>
                    <a:pt x="20" y="56"/>
                    <a:pt x="20" y="57"/>
                    <a:pt x="19" y="58"/>
                  </a:cubicBezTo>
                  <a:cubicBezTo>
                    <a:pt x="19" y="60"/>
                    <a:pt x="19" y="61"/>
                    <a:pt x="20" y="63"/>
                  </a:cubicBezTo>
                  <a:cubicBezTo>
                    <a:pt x="20" y="64"/>
                    <a:pt x="21" y="65"/>
                    <a:pt x="22" y="65"/>
                  </a:cubicBezTo>
                  <a:cubicBezTo>
                    <a:pt x="22" y="66"/>
                    <a:pt x="23" y="67"/>
                    <a:pt x="24" y="67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6" y="69"/>
                    <a:pt x="26" y="69"/>
                    <a:pt x="26" y="69"/>
                  </a:cubicBezTo>
                  <a:cubicBezTo>
                    <a:pt x="28" y="71"/>
                    <a:pt x="28" y="74"/>
                    <a:pt x="27" y="76"/>
                  </a:cubicBezTo>
                  <a:cubicBezTo>
                    <a:pt x="27" y="77"/>
                    <a:pt x="26" y="77"/>
                    <a:pt x="26" y="77"/>
                  </a:cubicBezTo>
                  <a:cubicBezTo>
                    <a:pt x="26" y="77"/>
                    <a:pt x="25" y="77"/>
                    <a:pt x="25" y="76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2" y="76"/>
                    <a:pt x="22" y="76"/>
                    <a:pt x="22" y="76"/>
                  </a:cubicBezTo>
                  <a:cubicBezTo>
                    <a:pt x="22" y="76"/>
                    <a:pt x="21" y="76"/>
                    <a:pt x="21" y="76"/>
                  </a:cubicBezTo>
                  <a:cubicBezTo>
                    <a:pt x="20" y="75"/>
                    <a:pt x="19" y="75"/>
                    <a:pt x="19" y="74"/>
                  </a:cubicBezTo>
                  <a:cubicBezTo>
                    <a:pt x="18" y="74"/>
                    <a:pt x="18" y="73"/>
                    <a:pt x="16" y="73"/>
                  </a:cubicBezTo>
                  <a:cubicBezTo>
                    <a:pt x="16" y="73"/>
                    <a:pt x="16" y="73"/>
                    <a:pt x="15" y="73"/>
                  </a:cubicBezTo>
                  <a:cubicBezTo>
                    <a:pt x="14" y="73"/>
                    <a:pt x="14" y="73"/>
                    <a:pt x="13" y="73"/>
                  </a:cubicBezTo>
                  <a:cubicBezTo>
                    <a:pt x="11" y="75"/>
                    <a:pt x="10" y="77"/>
                    <a:pt x="10" y="79"/>
                  </a:cubicBezTo>
                  <a:cubicBezTo>
                    <a:pt x="10" y="82"/>
                    <a:pt x="12" y="83"/>
                    <a:pt x="14" y="84"/>
                  </a:cubicBezTo>
                  <a:cubicBezTo>
                    <a:pt x="15" y="84"/>
                    <a:pt x="16" y="85"/>
                    <a:pt x="17" y="85"/>
                  </a:cubicBezTo>
                  <a:cubicBezTo>
                    <a:pt x="18" y="86"/>
                    <a:pt x="18" y="87"/>
                    <a:pt x="18" y="87"/>
                  </a:cubicBezTo>
                  <a:cubicBezTo>
                    <a:pt x="18" y="88"/>
                    <a:pt x="17" y="89"/>
                    <a:pt x="16" y="90"/>
                  </a:cubicBezTo>
                  <a:cubicBezTo>
                    <a:pt x="16" y="91"/>
                    <a:pt x="15" y="91"/>
                    <a:pt x="15" y="92"/>
                  </a:cubicBezTo>
                  <a:cubicBezTo>
                    <a:pt x="14" y="93"/>
                    <a:pt x="14" y="95"/>
                    <a:pt x="14" y="96"/>
                  </a:cubicBezTo>
                  <a:cubicBezTo>
                    <a:pt x="14" y="98"/>
                    <a:pt x="13" y="100"/>
                    <a:pt x="12" y="101"/>
                  </a:cubicBezTo>
                  <a:cubicBezTo>
                    <a:pt x="11" y="103"/>
                    <a:pt x="11" y="103"/>
                    <a:pt x="10" y="103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8" y="103"/>
                    <a:pt x="8" y="103"/>
                    <a:pt x="8" y="103"/>
                  </a:cubicBezTo>
                  <a:cubicBezTo>
                    <a:pt x="8" y="103"/>
                    <a:pt x="7" y="103"/>
                    <a:pt x="6" y="103"/>
                  </a:cubicBezTo>
                  <a:cubicBezTo>
                    <a:pt x="4" y="104"/>
                    <a:pt x="4" y="104"/>
                    <a:pt x="4" y="104"/>
                  </a:cubicBezTo>
                  <a:cubicBezTo>
                    <a:pt x="4" y="105"/>
                    <a:pt x="4" y="105"/>
                    <a:pt x="4" y="105"/>
                  </a:cubicBezTo>
                  <a:cubicBezTo>
                    <a:pt x="4" y="108"/>
                    <a:pt x="5" y="110"/>
                    <a:pt x="6" y="112"/>
                  </a:cubicBezTo>
                  <a:cubicBezTo>
                    <a:pt x="6" y="113"/>
                    <a:pt x="6" y="113"/>
                    <a:pt x="7" y="114"/>
                  </a:cubicBezTo>
                  <a:cubicBezTo>
                    <a:pt x="8" y="115"/>
                    <a:pt x="9" y="117"/>
                    <a:pt x="9" y="119"/>
                  </a:cubicBezTo>
                  <a:cubicBezTo>
                    <a:pt x="9" y="122"/>
                    <a:pt x="9" y="124"/>
                    <a:pt x="8" y="127"/>
                  </a:cubicBezTo>
                  <a:cubicBezTo>
                    <a:pt x="7" y="130"/>
                    <a:pt x="5" y="132"/>
                    <a:pt x="4" y="134"/>
                  </a:cubicBezTo>
                  <a:cubicBezTo>
                    <a:pt x="2" y="136"/>
                    <a:pt x="0" y="139"/>
                    <a:pt x="2" y="141"/>
                  </a:cubicBezTo>
                  <a:cubicBezTo>
                    <a:pt x="4" y="144"/>
                    <a:pt x="7" y="146"/>
                    <a:pt x="10" y="146"/>
                  </a:cubicBezTo>
                  <a:cubicBezTo>
                    <a:pt x="11" y="147"/>
                    <a:pt x="11" y="147"/>
                    <a:pt x="12" y="147"/>
                  </a:cubicBezTo>
                  <a:cubicBezTo>
                    <a:pt x="12" y="147"/>
                    <a:pt x="13" y="147"/>
                    <a:pt x="14" y="146"/>
                  </a:cubicBezTo>
                  <a:cubicBezTo>
                    <a:pt x="15" y="146"/>
                    <a:pt x="15" y="146"/>
                    <a:pt x="16" y="146"/>
                  </a:cubicBezTo>
                  <a:cubicBezTo>
                    <a:pt x="18" y="146"/>
                    <a:pt x="19" y="147"/>
                    <a:pt x="20" y="147"/>
                  </a:cubicBezTo>
                  <a:cubicBezTo>
                    <a:pt x="21" y="148"/>
                    <a:pt x="22" y="150"/>
                    <a:pt x="23" y="153"/>
                  </a:cubicBezTo>
                  <a:cubicBezTo>
                    <a:pt x="23" y="154"/>
                    <a:pt x="24" y="154"/>
                    <a:pt x="24" y="155"/>
                  </a:cubicBezTo>
                  <a:cubicBezTo>
                    <a:pt x="26" y="158"/>
                    <a:pt x="27" y="158"/>
                    <a:pt x="29" y="159"/>
                  </a:cubicBezTo>
                  <a:cubicBezTo>
                    <a:pt x="30" y="160"/>
                    <a:pt x="31" y="160"/>
                    <a:pt x="32" y="161"/>
                  </a:cubicBezTo>
                  <a:cubicBezTo>
                    <a:pt x="34" y="162"/>
                    <a:pt x="34" y="165"/>
                    <a:pt x="34" y="168"/>
                  </a:cubicBezTo>
                  <a:cubicBezTo>
                    <a:pt x="34" y="170"/>
                    <a:pt x="34" y="170"/>
                    <a:pt x="34" y="170"/>
                  </a:cubicBezTo>
                  <a:cubicBezTo>
                    <a:pt x="34" y="173"/>
                    <a:pt x="34" y="175"/>
                    <a:pt x="34" y="178"/>
                  </a:cubicBezTo>
                  <a:cubicBezTo>
                    <a:pt x="34" y="181"/>
                    <a:pt x="32" y="184"/>
                    <a:pt x="31" y="187"/>
                  </a:cubicBezTo>
                  <a:cubicBezTo>
                    <a:pt x="30" y="189"/>
                    <a:pt x="30" y="192"/>
                    <a:pt x="30" y="195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29" y="202"/>
                    <a:pt x="29" y="206"/>
                    <a:pt x="29" y="210"/>
                  </a:cubicBezTo>
                  <a:cubicBezTo>
                    <a:pt x="29" y="213"/>
                    <a:pt x="29" y="213"/>
                    <a:pt x="29" y="213"/>
                  </a:cubicBezTo>
                  <a:cubicBezTo>
                    <a:pt x="32" y="212"/>
                    <a:pt x="32" y="212"/>
                    <a:pt x="32" y="212"/>
                  </a:cubicBezTo>
                  <a:cubicBezTo>
                    <a:pt x="35" y="211"/>
                    <a:pt x="38" y="209"/>
                    <a:pt x="41" y="207"/>
                  </a:cubicBezTo>
                  <a:cubicBezTo>
                    <a:pt x="42" y="206"/>
                    <a:pt x="42" y="205"/>
                    <a:pt x="43" y="205"/>
                  </a:cubicBezTo>
                  <a:cubicBezTo>
                    <a:pt x="45" y="204"/>
                    <a:pt x="46" y="204"/>
                    <a:pt x="48" y="203"/>
                  </a:cubicBezTo>
                  <a:cubicBezTo>
                    <a:pt x="49" y="203"/>
                    <a:pt x="50" y="203"/>
                    <a:pt x="52" y="202"/>
                  </a:cubicBezTo>
                  <a:cubicBezTo>
                    <a:pt x="53" y="202"/>
                    <a:pt x="54" y="202"/>
                    <a:pt x="55" y="201"/>
                  </a:cubicBezTo>
                  <a:cubicBezTo>
                    <a:pt x="56" y="200"/>
                    <a:pt x="58" y="200"/>
                    <a:pt x="59" y="199"/>
                  </a:cubicBezTo>
                  <a:cubicBezTo>
                    <a:pt x="64" y="198"/>
                    <a:pt x="68" y="196"/>
                    <a:pt x="72" y="194"/>
                  </a:cubicBezTo>
                  <a:cubicBezTo>
                    <a:pt x="73" y="194"/>
                    <a:pt x="73" y="193"/>
                    <a:pt x="74" y="192"/>
                  </a:cubicBezTo>
                  <a:cubicBezTo>
                    <a:pt x="76" y="191"/>
                    <a:pt x="78" y="190"/>
                    <a:pt x="80" y="189"/>
                  </a:cubicBezTo>
                  <a:cubicBezTo>
                    <a:pt x="81" y="189"/>
                    <a:pt x="82" y="189"/>
                    <a:pt x="83" y="189"/>
                  </a:cubicBezTo>
                  <a:cubicBezTo>
                    <a:pt x="84" y="189"/>
                    <a:pt x="85" y="189"/>
                    <a:pt x="86" y="189"/>
                  </a:cubicBezTo>
                  <a:cubicBezTo>
                    <a:pt x="88" y="188"/>
                    <a:pt x="90" y="188"/>
                    <a:pt x="92" y="187"/>
                  </a:cubicBezTo>
                  <a:cubicBezTo>
                    <a:pt x="92" y="187"/>
                    <a:pt x="92" y="187"/>
                    <a:pt x="92" y="187"/>
                  </a:cubicBezTo>
                  <a:cubicBezTo>
                    <a:pt x="93" y="187"/>
                    <a:pt x="94" y="186"/>
                    <a:pt x="94" y="186"/>
                  </a:cubicBezTo>
                  <a:cubicBezTo>
                    <a:pt x="95" y="185"/>
                    <a:pt x="95" y="184"/>
                    <a:pt x="96" y="184"/>
                  </a:cubicBezTo>
                  <a:cubicBezTo>
                    <a:pt x="96" y="184"/>
                    <a:pt x="96" y="183"/>
                    <a:pt x="97" y="183"/>
                  </a:cubicBezTo>
                  <a:cubicBezTo>
                    <a:pt x="100" y="183"/>
                    <a:pt x="102" y="184"/>
                    <a:pt x="103" y="185"/>
                  </a:cubicBezTo>
                  <a:cubicBezTo>
                    <a:pt x="103" y="185"/>
                    <a:pt x="103" y="185"/>
                    <a:pt x="103" y="185"/>
                  </a:cubicBezTo>
                  <a:cubicBezTo>
                    <a:pt x="103" y="186"/>
                    <a:pt x="104" y="186"/>
                    <a:pt x="105" y="187"/>
                  </a:cubicBezTo>
                  <a:cubicBezTo>
                    <a:pt x="105" y="187"/>
                    <a:pt x="106" y="187"/>
                    <a:pt x="106" y="187"/>
                  </a:cubicBezTo>
                  <a:cubicBezTo>
                    <a:pt x="107" y="187"/>
                    <a:pt x="108" y="187"/>
                    <a:pt x="109" y="187"/>
                  </a:cubicBezTo>
                  <a:cubicBezTo>
                    <a:pt x="111" y="186"/>
                    <a:pt x="112" y="184"/>
                    <a:pt x="112" y="183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3" y="182"/>
                    <a:pt x="113" y="182"/>
                    <a:pt x="114" y="182"/>
                  </a:cubicBezTo>
                  <a:cubicBezTo>
                    <a:pt x="115" y="183"/>
                    <a:pt x="115" y="183"/>
                    <a:pt x="116" y="183"/>
                  </a:cubicBezTo>
                  <a:cubicBezTo>
                    <a:pt x="119" y="183"/>
                    <a:pt x="121" y="182"/>
                    <a:pt x="123" y="182"/>
                  </a:cubicBezTo>
                  <a:cubicBezTo>
                    <a:pt x="126" y="181"/>
                    <a:pt x="128" y="181"/>
                    <a:pt x="130" y="181"/>
                  </a:cubicBezTo>
                  <a:cubicBezTo>
                    <a:pt x="131" y="181"/>
                    <a:pt x="131" y="181"/>
                    <a:pt x="131" y="181"/>
                  </a:cubicBezTo>
                  <a:cubicBezTo>
                    <a:pt x="133" y="181"/>
                    <a:pt x="136" y="181"/>
                    <a:pt x="138" y="182"/>
                  </a:cubicBezTo>
                  <a:cubicBezTo>
                    <a:pt x="138" y="182"/>
                    <a:pt x="139" y="183"/>
                    <a:pt x="140" y="183"/>
                  </a:cubicBezTo>
                  <a:cubicBezTo>
                    <a:pt x="141" y="184"/>
                    <a:pt x="142" y="186"/>
                    <a:pt x="144" y="186"/>
                  </a:cubicBezTo>
                  <a:cubicBezTo>
                    <a:pt x="144" y="186"/>
                    <a:pt x="145" y="187"/>
                    <a:pt x="145" y="187"/>
                  </a:cubicBezTo>
                  <a:cubicBezTo>
                    <a:pt x="146" y="187"/>
                    <a:pt x="147" y="186"/>
                    <a:pt x="148" y="186"/>
                  </a:cubicBezTo>
                  <a:cubicBezTo>
                    <a:pt x="148" y="186"/>
                    <a:pt x="148" y="186"/>
                    <a:pt x="148" y="186"/>
                  </a:cubicBezTo>
                  <a:cubicBezTo>
                    <a:pt x="149" y="186"/>
                    <a:pt x="149" y="186"/>
                    <a:pt x="149" y="186"/>
                  </a:cubicBezTo>
                  <a:cubicBezTo>
                    <a:pt x="150" y="186"/>
                    <a:pt x="150" y="186"/>
                    <a:pt x="150" y="186"/>
                  </a:cubicBezTo>
                  <a:cubicBezTo>
                    <a:pt x="151" y="186"/>
                    <a:pt x="152" y="186"/>
                    <a:pt x="152" y="186"/>
                  </a:cubicBezTo>
                  <a:cubicBezTo>
                    <a:pt x="153" y="185"/>
                    <a:pt x="153" y="185"/>
                    <a:pt x="154" y="185"/>
                  </a:cubicBezTo>
                  <a:cubicBezTo>
                    <a:pt x="154" y="186"/>
                    <a:pt x="154" y="187"/>
                    <a:pt x="155" y="187"/>
                  </a:cubicBezTo>
                  <a:cubicBezTo>
                    <a:pt x="156" y="188"/>
                    <a:pt x="157" y="189"/>
                    <a:pt x="159" y="189"/>
                  </a:cubicBezTo>
                  <a:cubicBezTo>
                    <a:pt x="159" y="189"/>
                    <a:pt x="160" y="189"/>
                    <a:pt x="161" y="189"/>
                  </a:cubicBezTo>
                  <a:cubicBezTo>
                    <a:pt x="162" y="188"/>
                    <a:pt x="162" y="188"/>
                    <a:pt x="163" y="188"/>
                  </a:cubicBezTo>
                  <a:cubicBezTo>
                    <a:pt x="163" y="188"/>
                    <a:pt x="163" y="188"/>
                    <a:pt x="163" y="188"/>
                  </a:cubicBezTo>
                  <a:cubicBezTo>
                    <a:pt x="164" y="188"/>
                    <a:pt x="165" y="189"/>
                    <a:pt x="166" y="189"/>
                  </a:cubicBezTo>
                  <a:cubicBezTo>
                    <a:pt x="168" y="190"/>
                    <a:pt x="168" y="190"/>
                    <a:pt x="168" y="190"/>
                  </a:cubicBezTo>
                  <a:cubicBezTo>
                    <a:pt x="168" y="188"/>
                    <a:pt x="168" y="188"/>
                    <a:pt x="168" y="188"/>
                  </a:cubicBezTo>
                  <a:cubicBezTo>
                    <a:pt x="170" y="182"/>
                    <a:pt x="171" y="176"/>
                    <a:pt x="169" y="171"/>
                  </a:cubicBezTo>
                  <a:cubicBezTo>
                    <a:pt x="168" y="170"/>
                    <a:pt x="167" y="169"/>
                    <a:pt x="166" y="168"/>
                  </a:cubicBezTo>
                  <a:cubicBezTo>
                    <a:pt x="165" y="167"/>
                    <a:pt x="164" y="166"/>
                    <a:pt x="164" y="165"/>
                  </a:cubicBezTo>
                  <a:cubicBezTo>
                    <a:pt x="162" y="163"/>
                    <a:pt x="162" y="161"/>
                    <a:pt x="161" y="159"/>
                  </a:cubicBezTo>
                  <a:cubicBezTo>
                    <a:pt x="161" y="157"/>
                    <a:pt x="161" y="157"/>
                    <a:pt x="161" y="157"/>
                  </a:cubicBezTo>
                  <a:cubicBezTo>
                    <a:pt x="160" y="155"/>
                    <a:pt x="160" y="154"/>
                    <a:pt x="159" y="152"/>
                  </a:cubicBezTo>
                  <a:cubicBezTo>
                    <a:pt x="157" y="147"/>
                    <a:pt x="156" y="142"/>
                    <a:pt x="156" y="136"/>
                  </a:cubicBezTo>
                  <a:cubicBezTo>
                    <a:pt x="156" y="128"/>
                    <a:pt x="158" y="120"/>
                    <a:pt x="161" y="112"/>
                  </a:cubicBezTo>
                  <a:cubicBezTo>
                    <a:pt x="164" y="103"/>
                    <a:pt x="168" y="96"/>
                    <a:pt x="173" y="88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7" name="Freeform 80"/>
            <p:cNvSpPr>
              <a:spLocks/>
            </p:cNvSpPr>
            <p:nvPr/>
          </p:nvSpPr>
          <p:spPr bwMode="auto">
            <a:xfrm>
              <a:off x="7550937" y="2659211"/>
              <a:ext cx="348199" cy="534223"/>
            </a:xfrm>
            <a:custGeom>
              <a:avLst/>
              <a:gdLst>
                <a:gd name="T0" fmla="*/ 126 w 129"/>
                <a:gd name="T1" fmla="*/ 164 h 215"/>
                <a:gd name="T2" fmla="*/ 117 w 129"/>
                <a:gd name="T3" fmla="*/ 158 h 215"/>
                <a:gd name="T4" fmla="*/ 111 w 129"/>
                <a:gd name="T5" fmla="*/ 134 h 215"/>
                <a:gd name="T6" fmla="*/ 113 w 129"/>
                <a:gd name="T7" fmla="*/ 126 h 215"/>
                <a:gd name="T8" fmla="*/ 112 w 129"/>
                <a:gd name="T9" fmla="*/ 124 h 215"/>
                <a:gd name="T10" fmla="*/ 110 w 129"/>
                <a:gd name="T11" fmla="*/ 117 h 215"/>
                <a:gd name="T12" fmla="*/ 112 w 129"/>
                <a:gd name="T13" fmla="*/ 102 h 215"/>
                <a:gd name="T14" fmla="*/ 111 w 129"/>
                <a:gd name="T15" fmla="*/ 98 h 215"/>
                <a:gd name="T16" fmla="*/ 114 w 129"/>
                <a:gd name="T17" fmla="*/ 96 h 215"/>
                <a:gd name="T18" fmla="*/ 114 w 129"/>
                <a:gd name="T19" fmla="*/ 95 h 215"/>
                <a:gd name="T20" fmla="*/ 107 w 129"/>
                <a:gd name="T21" fmla="*/ 83 h 215"/>
                <a:gd name="T22" fmla="*/ 109 w 129"/>
                <a:gd name="T23" fmla="*/ 76 h 215"/>
                <a:gd name="T24" fmla="*/ 107 w 129"/>
                <a:gd name="T25" fmla="*/ 68 h 215"/>
                <a:gd name="T26" fmla="*/ 109 w 129"/>
                <a:gd name="T27" fmla="*/ 59 h 215"/>
                <a:gd name="T28" fmla="*/ 104 w 129"/>
                <a:gd name="T29" fmla="*/ 56 h 215"/>
                <a:gd name="T30" fmla="*/ 101 w 129"/>
                <a:gd name="T31" fmla="*/ 56 h 215"/>
                <a:gd name="T32" fmla="*/ 104 w 129"/>
                <a:gd name="T33" fmla="*/ 45 h 215"/>
                <a:gd name="T34" fmla="*/ 105 w 129"/>
                <a:gd name="T35" fmla="*/ 30 h 215"/>
                <a:gd name="T36" fmla="*/ 93 w 129"/>
                <a:gd name="T37" fmla="*/ 17 h 215"/>
                <a:gd name="T38" fmla="*/ 88 w 129"/>
                <a:gd name="T39" fmla="*/ 0 h 215"/>
                <a:gd name="T40" fmla="*/ 13 w 129"/>
                <a:gd name="T41" fmla="*/ 6 h 215"/>
                <a:gd name="T42" fmla="*/ 13 w 129"/>
                <a:gd name="T43" fmla="*/ 27 h 215"/>
                <a:gd name="T44" fmla="*/ 13 w 129"/>
                <a:gd name="T45" fmla="*/ 57 h 215"/>
                <a:gd name="T46" fmla="*/ 14 w 129"/>
                <a:gd name="T47" fmla="*/ 65 h 215"/>
                <a:gd name="T48" fmla="*/ 16 w 129"/>
                <a:gd name="T49" fmla="*/ 74 h 215"/>
                <a:gd name="T50" fmla="*/ 17 w 129"/>
                <a:gd name="T51" fmla="*/ 101 h 215"/>
                <a:gd name="T52" fmla="*/ 0 w 129"/>
                <a:gd name="T53" fmla="*/ 150 h 215"/>
                <a:gd name="T54" fmla="*/ 5 w 129"/>
                <a:gd name="T55" fmla="*/ 171 h 215"/>
                <a:gd name="T56" fmla="*/ 8 w 129"/>
                <a:gd name="T57" fmla="*/ 179 h 215"/>
                <a:gd name="T58" fmla="*/ 13 w 129"/>
                <a:gd name="T59" fmla="*/ 186 h 215"/>
                <a:gd name="T60" fmla="*/ 12 w 129"/>
                <a:gd name="T61" fmla="*/ 204 h 215"/>
                <a:gd name="T62" fmla="*/ 18 w 129"/>
                <a:gd name="T63" fmla="*/ 205 h 215"/>
                <a:gd name="T64" fmla="*/ 29 w 129"/>
                <a:gd name="T65" fmla="*/ 212 h 215"/>
                <a:gd name="T66" fmla="*/ 33 w 129"/>
                <a:gd name="T67" fmla="*/ 215 h 215"/>
                <a:gd name="T68" fmla="*/ 41 w 129"/>
                <a:gd name="T69" fmla="*/ 209 h 215"/>
                <a:gd name="T70" fmla="*/ 49 w 129"/>
                <a:gd name="T71" fmla="*/ 204 h 215"/>
                <a:gd name="T72" fmla="*/ 53 w 129"/>
                <a:gd name="T73" fmla="*/ 203 h 215"/>
                <a:gd name="T74" fmla="*/ 57 w 129"/>
                <a:gd name="T75" fmla="*/ 200 h 215"/>
                <a:gd name="T76" fmla="*/ 59 w 129"/>
                <a:gd name="T77" fmla="*/ 200 h 215"/>
                <a:gd name="T78" fmla="*/ 61 w 129"/>
                <a:gd name="T79" fmla="*/ 200 h 215"/>
                <a:gd name="T80" fmla="*/ 65 w 129"/>
                <a:gd name="T81" fmla="*/ 199 h 215"/>
                <a:gd name="T82" fmla="*/ 73 w 129"/>
                <a:gd name="T83" fmla="*/ 195 h 215"/>
                <a:gd name="T84" fmla="*/ 90 w 129"/>
                <a:gd name="T85" fmla="*/ 185 h 215"/>
                <a:gd name="T86" fmla="*/ 102 w 129"/>
                <a:gd name="T87" fmla="*/ 181 h 215"/>
                <a:gd name="T88" fmla="*/ 107 w 129"/>
                <a:gd name="T89" fmla="*/ 181 h 215"/>
                <a:gd name="T90" fmla="*/ 112 w 129"/>
                <a:gd name="T91" fmla="*/ 180 h 215"/>
                <a:gd name="T92" fmla="*/ 116 w 129"/>
                <a:gd name="T93" fmla="*/ 179 h 215"/>
                <a:gd name="T94" fmla="*/ 126 w 129"/>
                <a:gd name="T95" fmla="*/ 173 h 215"/>
                <a:gd name="T96" fmla="*/ 129 w 129"/>
                <a:gd name="T97" fmla="*/ 17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9" h="215">
                  <a:moveTo>
                    <a:pt x="128" y="169"/>
                  </a:moveTo>
                  <a:cubicBezTo>
                    <a:pt x="128" y="168"/>
                    <a:pt x="127" y="165"/>
                    <a:pt x="126" y="164"/>
                  </a:cubicBezTo>
                  <a:cubicBezTo>
                    <a:pt x="124" y="162"/>
                    <a:pt x="123" y="161"/>
                    <a:pt x="121" y="160"/>
                  </a:cubicBezTo>
                  <a:cubicBezTo>
                    <a:pt x="119" y="159"/>
                    <a:pt x="118" y="159"/>
                    <a:pt x="117" y="158"/>
                  </a:cubicBezTo>
                  <a:cubicBezTo>
                    <a:pt x="112" y="153"/>
                    <a:pt x="107" y="144"/>
                    <a:pt x="110" y="136"/>
                  </a:cubicBezTo>
                  <a:cubicBezTo>
                    <a:pt x="110" y="136"/>
                    <a:pt x="110" y="135"/>
                    <a:pt x="111" y="134"/>
                  </a:cubicBezTo>
                  <a:cubicBezTo>
                    <a:pt x="111" y="133"/>
                    <a:pt x="112" y="132"/>
                    <a:pt x="112" y="131"/>
                  </a:cubicBezTo>
                  <a:cubicBezTo>
                    <a:pt x="112" y="129"/>
                    <a:pt x="113" y="128"/>
                    <a:pt x="113" y="126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1" y="124"/>
                    <a:pt x="110" y="123"/>
                    <a:pt x="110" y="122"/>
                  </a:cubicBezTo>
                  <a:cubicBezTo>
                    <a:pt x="109" y="121"/>
                    <a:pt x="109" y="119"/>
                    <a:pt x="110" y="117"/>
                  </a:cubicBezTo>
                  <a:cubicBezTo>
                    <a:pt x="111" y="115"/>
                    <a:pt x="111" y="113"/>
                    <a:pt x="111" y="112"/>
                  </a:cubicBezTo>
                  <a:cubicBezTo>
                    <a:pt x="112" y="108"/>
                    <a:pt x="112" y="105"/>
                    <a:pt x="112" y="102"/>
                  </a:cubicBezTo>
                  <a:cubicBezTo>
                    <a:pt x="112" y="102"/>
                    <a:pt x="112" y="101"/>
                    <a:pt x="111" y="101"/>
                  </a:cubicBezTo>
                  <a:cubicBezTo>
                    <a:pt x="111" y="100"/>
                    <a:pt x="111" y="99"/>
                    <a:pt x="111" y="98"/>
                  </a:cubicBezTo>
                  <a:cubicBezTo>
                    <a:pt x="112" y="97"/>
                    <a:pt x="112" y="97"/>
                    <a:pt x="113" y="97"/>
                  </a:cubicBezTo>
                  <a:cubicBezTo>
                    <a:pt x="113" y="96"/>
                    <a:pt x="114" y="96"/>
                    <a:pt x="114" y="96"/>
                  </a:cubicBezTo>
                  <a:cubicBezTo>
                    <a:pt x="114" y="96"/>
                    <a:pt x="114" y="96"/>
                    <a:pt x="114" y="96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6" y="92"/>
                    <a:pt x="113" y="90"/>
                    <a:pt x="110" y="87"/>
                  </a:cubicBezTo>
                  <a:cubicBezTo>
                    <a:pt x="109" y="86"/>
                    <a:pt x="107" y="84"/>
                    <a:pt x="107" y="83"/>
                  </a:cubicBezTo>
                  <a:cubicBezTo>
                    <a:pt x="106" y="81"/>
                    <a:pt x="107" y="80"/>
                    <a:pt x="108" y="79"/>
                  </a:cubicBezTo>
                  <a:cubicBezTo>
                    <a:pt x="108" y="78"/>
                    <a:pt x="109" y="78"/>
                    <a:pt x="109" y="76"/>
                  </a:cubicBezTo>
                  <a:cubicBezTo>
                    <a:pt x="109" y="75"/>
                    <a:pt x="109" y="74"/>
                    <a:pt x="108" y="72"/>
                  </a:cubicBezTo>
                  <a:cubicBezTo>
                    <a:pt x="108" y="71"/>
                    <a:pt x="107" y="69"/>
                    <a:pt x="107" y="68"/>
                  </a:cubicBezTo>
                  <a:cubicBezTo>
                    <a:pt x="107" y="67"/>
                    <a:pt x="108" y="65"/>
                    <a:pt x="108" y="64"/>
                  </a:cubicBezTo>
                  <a:cubicBezTo>
                    <a:pt x="109" y="62"/>
                    <a:pt x="110" y="60"/>
                    <a:pt x="109" y="59"/>
                  </a:cubicBezTo>
                  <a:cubicBezTo>
                    <a:pt x="109" y="58"/>
                    <a:pt x="108" y="56"/>
                    <a:pt x="106" y="56"/>
                  </a:cubicBezTo>
                  <a:cubicBezTo>
                    <a:pt x="105" y="56"/>
                    <a:pt x="105" y="56"/>
                    <a:pt x="104" y="56"/>
                  </a:cubicBezTo>
                  <a:cubicBezTo>
                    <a:pt x="103" y="56"/>
                    <a:pt x="102" y="57"/>
                    <a:pt x="101" y="57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3"/>
                    <a:pt x="101" y="53"/>
                    <a:pt x="102" y="50"/>
                  </a:cubicBezTo>
                  <a:cubicBezTo>
                    <a:pt x="103" y="49"/>
                    <a:pt x="103" y="47"/>
                    <a:pt x="104" y="45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105" y="40"/>
                    <a:pt x="105" y="33"/>
                    <a:pt x="105" y="30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0" y="11"/>
                    <a:pt x="7" y="21"/>
                    <a:pt x="13" y="27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7"/>
                    <a:pt x="13" y="57"/>
                    <a:pt x="13" y="57"/>
                  </a:cubicBezTo>
                  <a:cubicBezTo>
                    <a:pt x="14" y="58"/>
                    <a:pt x="14" y="59"/>
                    <a:pt x="14" y="60"/>
                  </a:cubicBezTo>
                  <a:cubicBezTo>
                    <a:pt x="15" y="62"/>
                    <a:pt x="14" y="63"/>
                    <a:pt x="14" y="65"/>
                  </a:cubicBezTo>
                  <a:cubicBezTo>
                    <a:pt x="14" y="67"/>
                    <a:pt x="14" y="69"/>
                    <a:pt x="15" y="71"/>
                  </a:cubicBezTo>
                  <a:cubicBezTo>
                    <a:pt x="15" y="72"/>
                    <a:pt x="16" y="73"/>
                    <a:pt x="16" y="74"/>
                  </a:cubicBezTo>
                  <a:cubicBezTo>
                    <a:pt x="17" y="75"/>
                    <a:pt x="18" y="77"/>
                    <a:pt x="19" y="80"/>
                  </a:cubicBezTo>
                  <a:cubicBezTo>
                    <a:pt x="20" y="88"/>
                    <a:pt x="21" y="94"/>
                    <a:pt x="17" y="101"/>
                  </a:cubicBezTo>
                  <a:cubicBezTo>
                    <a:pt x="12" y="110"/>
                    <a:pt x="8" y="117"/>
                    <a:pt x="5" y="126"/>
                  </a:cubicBezTo>
                  <a:cubicBezTo>
                    <a:pt x="3" y="134"/>
                    <a:pt x="0" y="142"/>
                    <a:pt x="0" y="150"/>
                  </a:cubicBezTo>
                  <a:cubicBezTo>
                    <a:pt x="0" y="156"/>
                    <a:pt x="2" y="161"/>
                    <a:pt x="4" y="167"/>
                  </a:cubicBezTo>
                  <a:cubicBezTo>
                    <a:pt x="4" y="168"/>
                    <a:pt x="5" y="170"/>
                    <a:pt x="5" y="171"/>
                  </a:cubicBezTo>
                  <a:cubicBezTo>
                    <a:pt x="6" y="173"/>
                    <a:pt x="6" y="173"/>
                    <a:pt x="6" y="173"/>
                  </a:cubicBezTo>
                  <a:cubicBezTo>
                    <a:pt x="6" y="175"/>
                    <a:pt x="7" y="177"/>
                    <a:pt x="8" y="179"/>
                  </a:cubicBezTo>
                  <a:cubicBezTo>
                    <a:pt x="9" y="180"/>
                    <a:pt x="10" y="181"/>
                    <a:pt x="11" y="182"/>
                  </a:cubicBezTo>
                  <a:cubicBezTo>
                    <a:pt x="12" y="183"/>
                    <a:pt x="13" y="184"/>
                    <a:pt x="13" y="186"/>
                  </a:cubicBezTo>
                  <a:cubicBezTo>
                    <a:pt x="15" y="190"/>
                    <a:pt x="14" y="197"/>
                    <a:pt x="13" y="202"/>
                  </a:cubicBezTo>
                  <a:cubicBezTo>
                    <a:pt x="12" y="204"/>
                    <a:pt x="12" y="204"/>
                    <a:pt x="12" y="204"/>
                  </a:cubicBezTo>
                  <a:cubicBezTo>
                    <a:pt x="14" y="205"/>
                    <a:pt x="14" y="205"/>
                    <a:pt x="14" y="205"/>
                  </a:cubicBezTo>
                  <a:cubicBezTo>
                    <a:pt x="16" y="205"/>
                    <a:pt x="17" y="205"/>
                    <a:pt x="18" y="205"/>
                  </a:cubicBezTo>
                  <a:cubicBezTo>
                    <a:pt x="19" y="205"/>
                    <a:pt x="20" y="205"/>
                    <a:pt x="21" y="206"/>
                  </a:cubicBezTo>
                  <a:cubicBezTo>
                    <a:pt x="24" y="207"/>
                    <a:pt x="26" y="209"/>
                    <a:pt x="29" y="212"/>
                  </a:cubicBezTo>
                  <a:cubicBezTo>
                    <a:pt x="30" y="213"/>
                    <a:pt x="30" y="213"/>
                    <a:pt x="30" y="213"/>
                  </a:cubicBezTo>
                  <a:cubicBezTo>
                    <a:pt x="31" y="214"/>
                    <a:pt x="32" y="215"/>
                    <a:pt x="33" y="215"/>
                  </a:cubicBezTo>
                  <a:cubicBezTo>
                    <a:pt x="34" y="215"/>
                    <a:pt x="35" y="214"/>
                    <a:pt x="36" y="213"/>
                  </a:cubicBezTo>
                  <a:cubicBezTo>
                    <a:pt x="38" y="212"/>
                    <a:pt x="40" y="210"/>
                    <a:pt x="41" y="209"/>
                  </a:cubicBezTo>
                  <a:cubicBezTo>
                    <a:pt x="42" y="208"/>
                    <a:pt x="43" y="207"/>
                    <a:pt x="44" y="206"/>
                  </a:cubicBezTo>
                  <a:cubicBezTo>
                    <a:pt x="46" y="205"/>
                    <a:pt x="47" y="204"/>
                    <a:pt x="49" y="204"/>
                  </a:cubicBezTo>
                  <a:cubicBezTo>
                    <a:pt x="50" y="204"/>
                    <a:pt x="50" y="203"/>
                    <a:pt x="51" y="203"/>
                  </a:cubicBezTo>
                  <a:cubicBezTo>
                    <a:pt x="52" y="203"/>
                    <a:pt x="52" y="203"/>
                    <a:pt x="53" y="203"/>
                  </a:cubicBezTo>
                  <a:cubicBezTo>
                    <a:pt x="53" y="202"/>
                    <a:pt x="54" y="202"/>
                    <a:pt x="55" y="202"/>
                  </a:cubicBezTo>
                  <a:cubicBezTo>
                    <a:pt x="56" y="201"/>
                    <a:pt x="57" y="201"/>
                    <a:pt x="57" y="200"/>
                  </a:cubicBezTo>
                  <a:cubicBezTo>
                    <a:pt x="58" y="200"/>
                    <a:pt x="58" y="200"/>
                    <a:pt x="58" y="200"/>
                  </a:cubicBezTo>
                  <a:cubicBezTo>
                    <a:pt x="58" y="200"/>
                    <a:pt x="59" y="200"/>
                    <a:pt x="59" y="200"/>
                  </a:cubicBezTo>
                  <a:cubicBezTo>
                    <a:pt x="59" y="200"/>
                    <a:pt x="60" y="200"/>
                    <a:pt x="60" y="200"/>
                  </a:cubicBezTo>
                  <a:cubicBezTo>
                    <a:pt x="60" y="200"/>
                    <a:pt x="61" y="200"/>
                    <a:pt x="61" y="200"/>
                  </a:cubicBezTo>
                  <a:cubicBezTo>
                    <a:pt x="62" y="200"/>
                    <a:pt x="62" y="200"/>
                    <a:pt x="62" y="200"/>
                  </a:cubicBezTo>
                  <a:cubicBezTo>
                    <a:pt x="63" y="199"/>
                    <a:pt x="64" y="199"/>
                    <a:pt x="65" y="199"/>
                  </a:cubicBezTo>
                  <a:cubicBezTo>
                    <a:pt x="66" y="199"/>
                    <a:pt x="66" y="199"/>
                    <a:pt x="67" y="198"/>
                  </a:cubicBezTo>
                  <a:cubicBezTo>
                    <a:pt x="69" y="198"/>
                    <a:pt x="71" y="197"/>
                    <a:pt x="73" y="195"/>
                  </a:cubicBezTo>
                  <a:cubicBezTo>
                    <a:pt x="73" y="195"/>
                    <a:pt x="74" y="194"/>
                    <a:pt x="75" y="194"/>
                  </a:cubicBezTo>
                  <a:cubicBezTo>
                    <a:pt x="79" y="191"/>
                    <a:pt x="84" y="188"/>
                    <a:pt x="90" y="185"/>
                  </a:cubicBezTo>
                  <a:cubicBezTo>
                    <a:pt x="93" y="184"/>
                    <a:pt x="96" y="183"/>
                    <a:pt x="99" y="181"/>
                  </a:cubicBezTo>
                  <a:cubicBezTo>
                    <a:pt x="100" y="181"/>
                    <a:pt x="101" y="181"/>
                    <a:pt x="102" y="181"/>
                  </a:cubicBezTo>
                  <a:cubicBezTo>
                    <a:pt x="103" y="181"/>
                    <a:pt x="103" y="181"/>
                    <a:pt x="104" y="181"/>
                  </a:cubicBezTo>
                  <a:cubicBezTo>
                    <a:pt x="105" y="181"/>
                    <a:pt x="106" y="181"/>
                    <a:pt x="107" y="181"/>
                  </a:cubicBezTo>
                  <a:cubicBezTo>
                    <a:pt x="107" y="181"/>
                    <a:pt x="107" y="181"/>
                    <a:pt x="107" y="181"/>
                  </a:cubicBezTo>
                  <a:cubicBezTo>
                    <a:pt x="109" y="181"/>
                    <a:pt x="110" y="180"/>
                    <a:pt x="112" y="180"/>
                  </a:cubicBezTo>
                  <a:cubicBezTo>
                    <a:pt x="112" y="180"/>
                    <a:pt x="113" y="179"/>
                    <a:pt x="114" y="179"/>
                  </a:cubicBezTo>
                  <a:cubicBezTo>
                    <a:pt x="115" y="179"/>
                    <a:pt x="115" y="179"/>
                    <a:pt x="116" y="179"/>
                  </a:cubicBezTo>
                  <a:cubicBezTo>
                    <a:pt x="118" y="179"/>
                    <a:pt x="120" y="179"/>
                    <a:pt x="122" y="178"/>
                  </a:cubicBezTo>
                  <a:cubicBezTo>
                    <a:pt x="123" y="177"/>
                    <a:pt x="125" y="175"/>
                    <a:pt x="126" y="173"/>
                  </a:cubicBezTo>
                  <a:cubicBezTo>
                    <a:pt x="126" y="173"/>
                    <a:pt x="127" y="172"/>
                    <a:pt x="127" y="172"/>
                  </a:cubicBezTo>
                  <a:cubicBezTo>
                    <a:pt x="129" y="170"/>
                    <a:pt x="129" y="170"/>
                    <a:pt x="129" y="170"/>
                  </a:cubicBezTo>
                  <a:lnTo>
                    <a:pt x="128" y="169"/>
                  </a:ln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8" name="Freeform 81"/>
            <p:cNvSpPr>
              <a:spLocks/>
            </p:cNvSpPr>
            <p:nvPr/>
          </p:nvSpPr>
          <p:spPr bwMode="auto">
            <a:xfrm>
              <a:off x="7800930" y="2652364"/>
              <a:ext cx="141364" cy="428748"/>
            </a:xfrm>
            <a:custGeom>
              <a:avLst/>
              <a:gdLst>
                <a:gd name="T0" fmla="*/ 48 w 52"/>
                <a:gd name="T1" fmla="*/ 155 h 173"/>
                <a:gd name="T2" fmla="*/ 48 w 52"/>
                <a:gd name="T3" fmla="*/ 137 h 173"/>
                <a:gd name="T4" fmla="*/ 48 w 52"/>
                <a:gd name="T5" fmla="*/ 100 h 173"/>
                <a:gd name="T6" fmla="*/ 48 w 52"/>
                <a:gd name="T7" fmla="*/ 78 h 173"/>
                <a:gd name="T8" fmla="*/ 41 w 52"/>
                <a:gd name="T9" fmla="*/ 62 h 173"/>
                <a:gd name="T10" fmla="*/ 39 w 52"/>
                <a:gd name="T11" fmla="*/ 43 h 173"/>
                <a:gd name="T12" fmla="*/ 29 w 52"/>
                <a:gd name="T13" fmla="*/ 34 h 173"/>
                <a:gd name="T14" fmla="*/ 32 w 52"/>
                <a:gd name="T15" fmla="*/ 11 h 173"/>
                <a:gd name="T16" fmla="*/ 34 w 52"/>
                <a:gd name="T17" fmla="*/ 0 h 173"/>
                <a:gd name="T18" fmla="*/ 29 w 52"/>
                <a:gd name="T19" fmla="*/ 5 h 173"/>
                <a:gd name="T20" fmla="*/ 23 w 52"/>
                <a:gd name="T21" fmla="*/ 9 h 173"/>
                <a:gd name="T22" fmla="*/ 17 w 52"/>
                <a:gd name="T23" fmla="*/ 10 h 173"/>
                <a:gd name="T24" fmla="*/ 13 w 52"/>
                <a:gd name="T25" fmla="*/ 9 h 173"/>
                <a:gd name="T26" fmla="*/ 5 w 52"/>
                <a:gd name="T27" fmla="*/ 7 h 173"/>
                <a:gd name="T28" fmla="*/ 0 w 52"/>
                <a:gd name="T29" fmla="*/ 20 h 173"/>
                <a:gd name="T30" fmla="*/ 11 w 52"/>
                <a:gd name="T31" fmla="*/ 47 h 173"/>
                <a:gd name="T32" fmla="*/ 9 w 52"/>
                <a:gd name="T33" fmla="*/ 53 h 173"/>
                <a:gd name="T34" fmla="*/ 8 w 52"/>
                <a:gd name="T35" fmla="*/ 60 h 173"/>
                <a:gd name="T36" fmla="*/ 13 w 52"/>
                <a:gd name="T37" fmla="*/ 59 h 173"/>
                <a:gd name="T38" fmla="*/ 15 w 52"/>
                <a:gd name="T39" fmla="*/ 67 h 173"/>
                <a:gd name="T40" fmla="*/ 15 w 52"/>
                <a:gd name="T41" fmla="*/ 75 h 173"/>
                <a:gd name="T42" fmla="*/ 14 w 52"/>
                <a:gd name="T43" fmla="*/ 82 h 173"/>
                <a:gd name="T44" fmla="*/ 17 w 52"/>
                <a:gd name="T45" fmla="*/ 90 h 173"/>
                <a:gd name="T46" fmla="*/ 20 w 52"/>
                <a:gd name="T47" fmla="*/ 99 h 173"/>
                <a:gd name="T48" fmla="*/ 18 w 52"/>
                <a:gd name="T49" fmla="*/ 104 h 173"/>
                <a:gd name="T50" fmla="*/ 18 w 52"/>
                <a:gd name="T51" fmla="*/ 114 h 173"/>
                <a:gd name="T52" fmla="*/ 16 w 52"/>
                <a:gd name="T53" fmla="*/ 126 h 173"/>
                <a:gd name="T54" fmla="*/ 19 w 52"/>
                <a:gd name="T55" fmla="*/ 134 h 173"/>
                <a:gd name="T56" fmla="*/ 16 w 52"/>
                <a:gd name="T57" fmla="*/ 139 h 173"/>
                <a:gd name="T58" fmla="*/ 28 w 52"/>
                <a:gd name="T59" fmla="*/ 163 h 173"/>
                <a:gd name="T60" fmla="*/ 34 w 52"/>
                <a:gd name="T61" fmla="*/ 170 h 173"/>
                <a:gd name="T62" fmla="*/ 37 w 52"/>
                <a:gd name="T63" fmla="*/ 171 h 173"/>
                <a:gd name="T64" fmla="*/ 45 w 52"/>
                <a:gd name="T65" fmla="*/ 168 h 173"/>
                <a:gd name="T66" fmla="*/ 50 w 52"/>
                <a:gd name="T67" fmla="*/ 167 h 173"/>
                <a:gd name="T68" fmla="*/ 51 w 52"/>
                <a:gd name="T69" fmla="*/ 16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" h="173">
                  <a:moveTo>
                    <a:pt x="50" y="157"/>
                  </a:moveTo>
                  <a:cubicBezTo>
                    <a:pt x="49" y="156"/>
                    <a:pt x="49" y="156"/>
                    <a:pt x="48" y="155"/>
                  </a:cubicBezTo>
                  <a:cubicBezTo>
                    <a:pt x="46" y="151"/>
                    <a:pt x="47" y="146"/>
                    <a:pt x="47" y="142"/>
                  </a:cubicBezTo>
                  <a:cubicBezTo>
                    <a:pt x="48" y="141"/>
                    <a:pt x="48" y="139"/>
                    <a:pt x="48" y="137"/>
                  </a:cubicBezTo>
                  <a:cubicBezTo>
                    <a:pt x="48" y="129"/>
                    <a:pt x="48" y="121"/>
                    <a:pt x="48" y="113"/>
                  </a:cubicBezTo>
                  <a:cubicBezTo>
                    <a:pt x="48" y="108"/>
                    <a:pt x="48" y="104"/>
                    <a:pt x="48" y="100"/>
                  </a:cubicBezTo>
                  <a:cubicBezTo>
                    <a:pt x="48" y="98"/>
                    <a:pt x="48" y="96"/>
                    <a:pt x="48" y="94"/>
                  </a:cubicBezTo>
                  <a:cubicBezTo>
                    <a:pt x="49" y="88"/>
                    <a:pt x="49" y="83"/>
                    <a:pt x="48" y="78"/>
                  </a:cubicBezTo>
                  <a:cubicBezTo>
                    <a:pt x="47" y="76"/>
                    <a:pt x="46" y="73"/>
                    <a:pt x="44" y="71"/>
                  </a:cubicBezTo>
                  <a:cubicBezTo>
                    <a:pt x="43" y="68"/>
                    <a:pt x="41" y="65"/>
                    <a:pt x="41" y="62"/>
                  </a:cubicBezTo>
                  <a:cubicBezTo>
                    <a:pt x="40" y="59"/>
                    <a:pt x="40" y="57"/>
                    <a:pt x="41" y="55"/>
                  </a:cubicBezTo>
                  <a:cubicBezTo>
                    <a:pt x="41" y="51"/>
                    <a:pt x="41" y="47"/>
                    <a:pt x="39" y="43"/>
                  </a:cubicBezTo>
                  <a:cubicBezTo>
                    <a:pt x="38" y="40"/>
                    <a:pt x="34" y="38"/>
                    <a:pt x="31" y="35"/>
                  </a:cubicBezTo>
                  <a:cubicBezTo>
                    <a:pt x="31" y="35"/>
                    <a:pt x="30" y="34"/>
                    <a:pt x="29" y="34"/>
                  </a:cubicBezTo>
                  <a:cubicBezTo>
                    <a:pt x="24" y="29"/>
                    <a:pt x="23" y="27"/>
                    <a:pt x="25" y="20"/>
                  </a:cubicBezTo>
                  <a:cubicBezTo>
                    <a:pt x="25" y="17"/>
                    <a:pt x="27" y="12"/>
                    <a:pt x="32" y="11"/>
                  </a:cubicBezTo>
                  <a:cubicBezTo>
                    <a:pt x="35" y="9"/>
                    <a:pt x="35" y="7"/>
                    <a:pt x="34" y="5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4"/>
                    <a:pt x="30" y="5"/>
                    <a:pt x="29" y="5"/>
                  </a:cubicBezTo>
                  <a:cubicBezTo>
                    <a:pt x="29" y="6"/>
                    <a:pt x="29" y="6"/>
                    <a:pt x="28" y="7"/>
                  </a:cubicBezTo>
                  <a:cubicBezTo>
                    <a:pt x="26" y="9"/>
                    <a:pt x="26" y="9"/>
                    <a:pt x="23" y="9"/>
                  </a:cubicBezTo>
                  <a:cubicBezTo>
                    <a:pt x="23" y="9"/>
                    <a:pt x="22" y="10"/>
                    <a:pt x="21" y="10"/>
                  </a:cubicBezTo>
                  <a:cubicBezTo>
                    <a:pt x="20" y="10"/>
                    <a:pt x="18" y="10"/>
                    <a:pt x="17" y="10"/>
                  </a:cubicBezTo>
                  <a:cubicBezTo>
                    <a:pt x="17" y="10"/>
                    <a:pt x="17" y="10"/>
                    <a:pt x="16" y="10"/>
                  </a:cubicBezTo>
                  <a:cubicBezTo>
                    <a:pt x="15" y="10"/>
                    <a:pt x="14" y="9"/>
                    <a:pt x="13" y="9"/>
                  </a:cubicBezTo>
                  <a:cubicBezTo>
                    <a:pt x="12" y="8"/>
                    <a:pt x="11" y="8"/>
                    <a:pt x="10" y="7"/>
                  </a:cubicBezTo>
                  <a:cubicBezTo>
                    <a:pt x="9" y="7"/>
                    <a:pt x="7" y="7"/>
                    <a:pt x="5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6"/>
                    <a:pt x="12" y="42"/>
                    <a:pt x="11" y="47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50"/>
                    <a:pt x="9" y="52"/>
                    <a:pt x="9" y="53"/>
                  </a:cubicBezTo>
                  <a:cubicBezTo>
                    <a:pt x="8" y="55"/>
                    <a:pt x="8" y="56"/>
                    <a:pt x="8" y="58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59"/>
                    <a:pt x="12" y="59"/>
                    <a:pt x="13" y="59"/>
                  </a:cubicBezTo>
                  <a:cubicBezTo>
                    <a:pt x="14" y="59"/>
                    <a:pt x="15" y="59"/>
                    <a:pt x="16" y="62"/>
                  </a:cubicBezTo>
                  <a:cubicBezTo>
                    <a:pt x="16" y="63"/>
                    <a:pt x="16" y="65"/>
                    <a:pt x="15" y="67"/>
                  </a:cubicBezTo>
                  <a:cubicBezTo>
                    <a:pt x="14" y="68"/>
                    <a:pt x="14" y="70"/>
                    <a:pt x="14" y="71"/>
                  </a:cubicBezTo>
                  <a:cubicBezTo>
                    <a:pt x="14" y="72"/>
                    <a:pt x="14" y="74"/>
                    <a:pt x="15" y="75"/>
                  </a:cubicBezTo>
                  <a:cubicBezTo>
                    <a:pt x="15" y="77"/>
                    <a:pt x="16" y="78"/>
                    <a:pt x="16" y="79"/>
                  </a:cubicBezTo>
                  <a:cubicBezTo>
                    <a:pt x="16" y="80"/>
                    <a:pt x="15" y="81"/>
                    <a:pt x="14" y="82"/>
                  </a:cubicBezTo>
                  <a:cubicBezTo>
                    <a:pt x="13" y="83"/>
                    <a:pt x="13" y="84"/>
                    <a:pt x="13" y="86"/>
                  </a:cubicBezTo>
                  <a:cubicBezTo>
                    <a:pt x="14" y="87"/>
                    <a:pt x="16" y="89"/>
                    <a:pt x="17" y="90"/>
                  </a:cubicBezTo>
                  <a:cubicBezTo>
                    <a:pt x="20" y="93"/>
                    <a:pt x="22" y="95"/>
                    <a:pt x="21" y="98"/>
                  </a:cubicBezTo>
                  <a:cubicBezTo>
                    <a:pt x="20" y="99"/>
                    <a:pt x="20" y="99"/>
                    <a:pt x="20" y="99"/>
                  </a:cubicBezTo>
                  <a:cubicBezTo>
                    <a:pt x="19" y="100"/>
                    <a:pt x="18" y="100"/>
                    <a:pt x="18" y="101"/>
                  </a:cubicBezTo>
                  <a:cubicBezTo>
                    <a:pt x="18" y="102"/>
                    <a:pt x="18" y="103"/>
                    <a:pt x="18" y="104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8"/>
                    <a:pt x="18" y="111"/>
                    <a:pt x="18" y="114"/>
                  </a:cubicBezTo>
                  <a:cubicBezTo>
                    <a:pt x="18" y="116"/>
                    <a:pt x="17" y="118"/>
                    <a:pt x="17" y="120"/>
                  </a:cubicBezTo>
                  <a:cubicBezTo>
                    <a:pt x="16" y="122"/>
                    <a:pt x="15" y="124"/>
                    <a:pt x="16" y="126"/>
                  </a:cubicBezTo>
                  <a:cubicBezTo>
                    <a:pt x="17" y="127"/>
                    <a:pt x="18" y="127"/>
                    <a:pt x="20" y="128"/>
                  </a:cubicBezTo>
                  <a:cubicBezTo>
                    <a:pt x="19" y="130"/>
                    <a:pt x="19" y="132"/>
                    <a:pt x="19" y="134"/>
                  </a:cubicBezTo>
                  <a:cubicBezTo>
                    <a:pt x="18" y="135"/>
                    <a:pt x="18" y="136"/>
                    <a:pt x="17" y="137"/>
                  </a:cubicBezTo>
                  <a:cubicBezTo>
                    <a:pt x="17" y="138"/>
                    <a:pt x="17" y="139"/>
                    <a:pt x="16" y="139"/>
                  </a:cubicBezTo>
                  <a:cubicBezTo>
                    <a:pt x="14" y="147"/>
                    <a:pt x="19" y="157"/>
                    <a:pt x="24" y="161"/>
                  </a:cubicBezTo>
                  <a:cubicBezTo>
                    <a:pt x="25" y="162"/>
                    <a:pt x="26" y="163"/>
                    <a:pt x="28" y="163"/>
                  </a:cubicBezTo>
                  <a:cubicBezTo>
                    <a:pt x="29" y="164"/>
                    <a:pt x="31" y="165"/>
                    <a:pt x="32" y="167"/>
                  </a:cubicBezTo>
                  <a:cubicBezTo>
                    <a:pt x="33" y="167"/>
                    <a:pt x="33" y="169"/>
                    <a:pt x="34" y="170"/>
                  </a:cubicBezTo>
                  <a:cubicBezTo>
                    <a:pt x="35" y="173"/>
                    <a:pt x="35" y="173"/>
                    <a:pt x="35" y="173"/>
                  </a:cubicBezTo>
                  <a:cubicBezTo>
                    <a:pt x="37" y="171"/>
                    <a:pt x="37" y="171"/>
                    <a:pt x="37" y="171"/>
                  </a:cubicBezTo>
                  <a:cubicBezTo>
                    <a:pt x="38" y="170"/>
                    <a:pt x="39" y="170"/>
                    <a:pt x="40" y="170"/>
                  </a:cubicBezTo>
                  <a:cubicBezTo>
                    <a:pt x="41" y="169"/>
                    <a:pt x="43" y="168"/>
                    <a:pt x="45" y="168"/>
                  </a:cubicBezTo>
                  <a:cubicBezTo>
                    <a:pt x="46" y="168"/>
                    <a:pt x="47" y="168"/>
                    <a:pt x="48" y="167"/>
                  </a:cubicBezTo>
                  <a:cubicBezTo>
                    <a:pt x="48" y="167"/>
                    <a:pt x="50" y="167"/>
                    <a:pt x="50" y="167"/>
                  </a:cubicBezTo>
                  <a:cubicBezTo>
                    <a:pt x="50" y="166"/>
                    <a:pt x="50" y="166"/>
                    <a:pt x="50" y="166"/>
                  </a:cubicBezTo>
                  <a:cubicBezTo>
                    <a:pt x="51" y="164"/>
                    <a:pt x="52" y="163"/>
                    <a:pt x="51" y="161"/>
                  </a:cubicBezTo>
                  <a:cubicBezTo>
                    <a:pt x="51" y="159"/>
                    <a:pt x="51" y="158"/>
                    <a:pt x="50" y="157"/>
                  </a:cubicBezTo>
                  <a:close/>
                </a:path>
              </a:pathLst>
            </a:custGeom>
            <a:solidFill>
              <a:schemeClr val="accent2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9" name="Freeform 82"/>
            <p:cNvSpPr>
              <a:spLocks/>
            </p:cNvSpPr>
            <p:nvPr/>
          </p:nvSpPr>
          <p:spPr bwMode="auto">
            <a:xfrm>
              <a:off x="6905141" y="2875643"/>
              <a:ext cx="321416" cy="345189"/>
            </a:xfrm>
            <a:custGeom>
              <a:avLst/>
              <a:gdLst>
                <a:gd name="T0" fmla="*/ 113 w 119"/>
                <a:gd name="T1" fmla="*/ 86 h 139"/>
                <a:gd name="T2" fmla="*/ 107 w 119"/>
                <a:gd name="T3" fmla="*/ 79 h 139"/>
                <a:gd name="T4" fmla="*/ 100 w 119"/>
                <a:gd name="T5" fmla="*/ 73 h 139"/>
                <a:gd name="T6" fmla="*/ 96 w 119"/>
                <a:gd name="T7" fmla="*/ 73 h 139"/>
                <a:gd name="T8" fmla="*/ 87 w 119"/>
                <a:gd name="T9" fmla="*/ 68 h 139"/>
                <a:gd name="T10" fmla="*/ 92 w 119"/>
                <a:gd name="T11" fmla="*/ 54 h 139"/>
                <a:gd name="T12" fmla="*/ 91 w 119"/>
                <a:gd name="T13" fmla="*/ 40 h 139"/>
                <a:gd name="T14" fmla="*/ 88 w 119"/>
                <a:gd name="T15" fmla="*/ 32 h 139"/>
                <a:gd name="T16" fmla="*/ 87 w 119"/>
                <a:gd name="T17" fmla="*/ 30 h 139"/>
                <a:gd name="T18" fmla="*/ 84 w 119"/>
                <a:gd name="T19" fmla="*/ 28 h 139"/>
                <a:gd name="T20" fmla="*/ 81 w 119"/>
                <a:gd name="T21" fmla="*/ 29 h 139"/>
                <a:gd name="T22" fmla="*/ 76 w 119"/>
                <a:gd name="T23" fmla="*/ 39 h 139"/>
                <a:gd name="T24" fmla="*/ 69 w 119"/>
                <a:gd name="T25" fmla="*/ 43 h 139"/>
                <a:gd name="T26" fmla="*/ 64 w 119"/>
                <a:gd name="T27" fmla="*/ 37 h 139"/>
                <a:gd name="T28" fmla="*/ 61 w 119"/>
                <a:gd name="T29" fmla="*/ 37 h 139"/>
                <a:gd name="T30" fmla="*/ 59 w 119"/>
                <a:gd name="T31" fmla="*/ 35 h 139"/>
                <a:gd name="T32" fmla="*/ 62 w 119"/>
                <a:gd name="T33" fmla="*/ 29 h 139"/>
                <a:gd name="T34" fmla="*/ 61 w 119"/>
                <a:gd name="T35" fmla="*/ 22 h 139"/>
                <a:gd name="T36" fmla="*/ 60 w 119"/>
                <a:gd name="T37" fmla="*/ 15 h 139"/>
                <a:gd name="T38" fmla="*/ 58 w 119"/>
                <a:gd name="T39" fmla="*/ 8 h 139"/>
                <a:gd name="T40" fmla="*/ 49 w 119"/>
                <a:gd name="T41" fmla="*/ 0 h 139"/>
                <a:gd name="T42" fmla="*/ 43 w 119"/>
                <a:gd name="T43" fmla="*/ 2 h 139"/>
                <a:gd name="T44" fmla="*/ 38 w 119"/>
                <a:gd name="T45" fmla="*/ 0 h 139"/>
                <a:gd name="T46" fmla="*/ 36 w 119"/>
                <a:gd name="T47" fmla="*/ 2 h 139"/>
                <a:gd name="T48" fmla="*/ 35 w 119"/>
                <a:gd name="T49" fmla="*/ 10 h 139"/>
                <a:gd name="T50" fmla="*/ 30 w 119"/>
                <a:gd name="T51" fmla="*/ 11 h 139"/>
                <a:gd name="T52" fmla="*/ 26 w 119"/>
                <a:gd name="T53" fmla="*/ 19 h 139"/>
                <a:gd name="T54" fmla="*/ 23 w 119"/>
                <a:gd name="T55" fmla="*/ 27 h 139"/>
                <a:gd name="T56" fmla="*/ 13 w 119"/>
                <a:gd name="T57" fmla="*/ 36 h 139"/>
                <a:gd name="T58" fmla="*/ 4 w 119"/>
                <a:gd name="T59" fmla="*/ 46 h 139"/>
                <a:gd name="T60" fmla="*/ 0 w 119"/>
                <a:gd name="T61" fmla="*/ 54 h 139"/>
                <a:gd name="T62" fmla="*/ 0 w 119"/>
                <a:gd name="T63" fmla="*/ 56 h 139"/>
                <a:gd name="T64" fmla="*/ 8 w 119"/>
                <a:gd name="T65" fmla="*/ 65 h 139"/>
                <a:gd name="T66" fmla="*/ 18 w 119"/>
                <a:gd name="T67" fmla="*/ 71 h 139"/>
                <a:gd name="T68" fmla="*/ 35 w 119"/>
                <a:gd name="T69" fmla="*/ 84 h 139"/>
                <a:gd name="T70" fmla="*/ 41 w 119"/>
                <a:gd name="T71" fmla="*/ 91 h 139"/>
                <a:gd name="T72" fmla="*/ 47 w 119"/>
                <a:gd name="T73" fmla="*/ 97 h 139"/>
                <a:gd name="T74" fmla="*/ 56 w 119"/>
                <a:gd name="T75" fmla="*/ 105 h 139"/>
                <a:gd name="T76" fmla="*/ 61 w 119"/>
                <a:gd name="T77" fmla="*/ 109 h 139"/>
                <a:gd name="T78" fmla="*/ 74 w 119"/>
                <a:gd name="T79" fmla="*/ 118 h 139"/>
                <a:gd name="T80" fmla="*/ 80 w 119"/>
                <a:gd name="T81" fmla="*/ 122 h 139"/>
                <a:gd name="T82" fmla="*/ 87 w 119"/>
                <a:gd name="T83" fmla="*/ 128 h 139"/>
                <a:gd name="T84" fmla="*/ 93 w 119"/>
                <a:gd name="T85" fmla="*/ 131 h 139"/>
                <a:gd name="T86" fmla="*/ 100 w 119"/>
                <a:gd name="T87" fmla="*/ 134 h 139"/>
                <a:gd name="T88" fmla="*/ 111 w 119"/>
                <a:gd name="T89" fmla="*/ 139 h 139"/>
                <a:gd name="T90" fmla="*/ 113 w 119"/>
                <a:gd name="T91" fmla="*/ 137 h 139"/>
                <a:gd name="T92" fmla="*/ 114 w 119"/>
                <a:gd name="T93" fmla="*/ 122 h 139"/>
                <a:gd name="T94" fmla="*/ 118 w 119"/>
                <a:gd name="T95" fmla="*/ 105 h 139"/>
                <a:gd name="T96" fmla="*/ 119 w 119"/>
                <a:gd name="T97" fmla="*/ 95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9" h="139">
                  <a:moveTo>
                    <a:pt x="116" y="87"/>
                  </a:moveTo>
                  <a:cubicBezTo>
                    <a:pt x="115" y="87"/>
                    <a:pt x="114" y="87"/>
                    <a:pt x="113" y="86"/>
                  </a:cubicBezTo>
                  <a:cubicBezTo>
                    <a:pt x="112" y="85"/>
                    <a:pt x="110" y="84"/>
                    <a:pt x="109" y="82"/>
                  </a:cubicBezTo>
                  <a:cubicBezTo>
                    <a:pt x="108" y="81"/>
                    <a:pt x="108" y="80"/>
                    <a:pt x="107" y="79"/>
                  </a:cubicBezTo>
                  <a:cubicBezTo>
                    <a:pt x="107" y="77"/>
                    <a:pt x="106" y="75"/>
                    <a:pt x="104" y="74"/>
                  </a:cubicBezTo>
                  <a:cubicBezTo>
                    <a:pt x="103" y="73"/>
                    <a:pt x="101" y="73"/>
                    <a:pt x="100" y="73"/>
                  </a:cubicBezTo>
                  <a:cubicBezTo>
                    <a:pt x="100" y="73"/>
                    <a:pt x="99" y="73"/>
                    <a:pt x="98" y="73"/>
                  </a:cubicBezTo>
                  <a:cubicBezTo>
                    <a:pt x="97" y="73"/>
                    <a:pt x="96" y="73"/>
                    <a:pt x="96" y="73"/>
                  </a:cubicBezTo>
                  <a:cubicBezTo>
                    <a:pt x="95" y="73"/>
                    <a:pt x="95" y="73"/>
                    <a:pt x="94" y="73"/>
                  </a:cubicBezTo>
                  <a:cubicBezTo>
                    <a:pt x="91" y="73"/>
                    <a:pt x="88" y="71"/>
                    <a:pt x="87" y="68"/>
                  </a:cubicBezTo>
                  <a:cubicBezTo>
                    <a:pt x="85" y="66"/>
                    <a:pt x="86" y="63"/>
                    <a:pt x="88" y="61"/>
                  </a:cubicBezTo>
                  <a:cubicBezTo>
                    <a:pt x="90" y="59"/>
                    <a:pt x="91" y="57"/>
                    <a:pt x="92" y="54"/>
                  </a:cubicBezTo>
                  <a:cubicBezTo>
                    <a:pt x="93" y="51"/>
                    <a:pt x="93" y="49"/>
                    <a:pt x="93" y="46"/>
                  </a:cubicBezTo>
                  <a:cubicBezTo>
                    <a:pt x="93" y="44"/>
                    <a:pt x="92" y="42"/>
                    <a:pt x="91" y="40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89" y="37"/>
                    <a:pt x="89" y="35"/>
                    <a:pt x="88" y="32"/>
                  </a:cubicBezTo>
                  <a:cubicBezTo>
                    <a:pt x="88" y="31"/>
                    <a:pt x="88" y="31"/>
                    <a:pt x="88" y="31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87" y="30"/>
                    <a:pt x="86" y="30"/>
                    <a:pt x="85" y="29"/>
                  </a:cubicBezTo>
                  <a:cubicBezTo>
                    <a:pt x="85" y="29"/>
                    <a:pt x="84" y="28"/>
                    <a:pt x="84" y="28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1" y="29"/>
                    <a:pt x="81" y="30"/>
                    <a:pt x="81" y="30"/>
                  </a:cubicBezTo>
                  <a:cubicBezTo>
                    <a:pt x="80" y="34"/>
                    <a:pt x="79" y="36"/>
                    <a:pt x="76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3" y="42"/>
                    <a:pt x="72" y="43"/>
                    <a:pt x="69" y="43"/>
                  </a:cubicBezTo>
                  <a:cubicBezTo>
                    <a:pt x="68" y="40"/>
                    <a:pt x="67" y="38"/>
                    <a:pt x="65" y="37"/>
                  </a:cubicBezTo>
                  <a:cubicBezTo>
                    <a:pt x="65" y="37"/>
                    <a:pt x="64" y="37"/>
                    <a:pt x="64" y="37"/>
                  </a:cubicBezTo>
                  <a:cubicBezTo>
                    <a:pt x="63" y="37"/>
                    <a:pt x="63" y="37"/>
                    <a:pt x="62" y="37"/>
                  </a:cubicBezTo>
                  <a:cubicBezTo>
                    <a:pt x="62" y="37"/>
                    <a:pt x="62" y="37"/>
                    <a:pt x="61" y="37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59" y="37"/>
                    <a:pt x="59" y="36"/>
                    <a:pt x="59" y="35"/>
                  </a:cubicBezTo>
                  <a:cubicBezTo>
                    <a:pt x="59" y="34"/>
                    <a:pt x="60" y="33"/>
                    <a:pt x="61" y="32"/>
                  </a:cubicBezTo>
                  <a:cubicBezTo>
                    <a:pt x="61" y="31"/>
                    <a:pt x="62" y="30"/>
                    <a:pt x="62" y="29"/>
                  </a:cubicBezTo>
                  <a:cubicBezTo>
                    <a:pt x="63" y="27"/>
                    <a:pt x="62" y="25"/>
                    <a:pt x="62" y="23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1" y="21"/>
                    <a:pt x="61" y="19"/>
                    <a:pt x="60" y="18"/>
                  </a:cubicBezTo>
                  <a:cubicBezTo>
                    <a:pt x="60" y="17"/>
                    <a:pt x="60" y="16"/>
                    <a:pt x="60" y="15"/>
                  </a:cubicBezTo>
                  <a:cubicBezTo>
                    <a:pt x="60" y="15"/>
                    <a:pt x="59" y="14"/>
                    <a:pt x="59" y="13"/>
                  </a:cubicBezTo>
                  <a:cubicBezTo>
                    <a:pt x="59" y="12"/>
                    <a:pt x="58" y="10"/>
                    <a:pt x="58" y="8"/>
                  </a:cubicBezTo>
                  <a:cubicBezTo>
                    <a:pt x="58" y="3"/>
                    <a:pt x="54" y="1"/>
                    <a:pt x="50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0"/>
                    <a:pt x="47" y="1"/>
                    <a:pt x="46" y="1"/>
                  </a:cubicBezTo>
                  <a:cubicBezTo>
                    <a:pt x="45" y="1"/>
                    <a:pt x="44" y="2"/>
                    <a:pt x="43" y="2"/>
                  </a:cubicBezTo>
                  <a:cubicBezTo>
                    <a:pt x="42" y="2"/>
                    <a:pt x="41" y="1"/>
                    <a:pt x="40" y="1"/>
                  </a:cubicBezTo>
                  <a:cubicBezTo>
                    <a:pt x="39" y="1"/>
                    <a:pt x="39" y="1"/>
                    <a:pt x="38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4"/>
                    <a:pt x="36" y="5"/>
                    <a:pt x="36" y="6"/>
                  </a:cubicBezTo>
                  <a:cubicBezTo>
                    <a:pt x="36" y="7"/>
                    <a:pt x="36" y="9"/>
                    <a:pt x="35" y="10"/>
                  </a:cubicBezTo>
                  <a:cubicBezTo>
                    <a:pt x="35" y="11"/>
                    <a:pt x="34" y="11"/>
                    <a:pt x="32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28" y="11"/>
                    <a:pt x="28" y="12"/>
                  </a:cubicBezTo>
                  <a:cubicBezTo>
                    <a:pt x="26" y="13"/>
                    <a:pt x="26" y="16"/>
                    <a:pt x="26" y="19"/>
                  </a:cubicBezTo>
                  <a:cubicBezTo>
                    <a:pt x="26" y="19"/>
                    <a:pt x="26" y="19"/>
                    <a:pt x="26" y="20"/>
                  </a:cubicBezTo>
                  <a:cubicBezTo>
                    <a:pt x="26" y="23"/>
                    <a:pt x="25" y="25"/>
                    <a:pt x="23" y="27"/>
                  </a:cubicBezTo>
                  <a:cubicBezTo>
                    <a:pt x="21" y="29"/>
                    <a:pt x="19" y="31"/>
                    <a:pt x="17" y="33"/>
                  </a:cubicBezTo>
                  <a:cubicBezTo>
                    <a:pt x="15" y="34"/>
                    <a:pt x="14" y="35"/>
                    <a:pt x="13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8" y="40"/>
                    <a:pt x="4" y="43"/>
                    <a:pt x="4" y="46"/>
                  </a:cubicBezTo>
                  <a:cubicBezTo>
                    <a:pt x="3" y="48"/>
                    <a:pt x="3" y="50"/>
                    <a:pt x="1" y="53"/>
                  </a:cubicBezTo>
                  <a:cubicBezTo>
                    <a:pt x="1" y="53"/>
                    <a:pt x="1" y="54"/>
                    <a:pt x="0" y="54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0" y="58"/>
                    <a:pt x="1" y="60"/>
                  </a:cubicBezTo>
                  <a:cubicBezTo>
                    <a:pt x="2" y="63"/>
                    <a:pt x="5" y="64"/>
                    <a:pt x="8" y="65"/>
                  </a:cubicBezTo>
                  <a:cubicBezTo>
                    <a:pt x="9" y="65"/>
                    <a:pt x="10" y="66"/>
                    <a:pt x="11" y="67"/>
                  </a:cubicBezTo>
                  <a:cubicBezTo>
                    <a:pt x="13" y="68"/>
                    <a:pt x="16" y="70"/>
                    <a:pt x="18" y="71"/>
                  </a:cubicBezTo>
                  <a:cubicBezTo>
                    <a:pt x="20" y="72"/>
                    <a:pt x="21" y="73"/>
                    <a:pt x="23" y="74"/>
                  </a:cubicBezTo>
                  <a:cubicBezTo>
                    <a:pt x="28" y="77"/>
                    <a:pt x="31" y="80"/>
                    <a:pt x="35" y="84"/>
                  </a:cubicBezTo>
                  <a:cubicBezTo>
                    <a:pt x="36" y="85"/>
                    <a:pt x="38" y="87"/>
                    <a:pt x="39" y="88"/>
                  </a:cubicBezTo>
                  <a:cubicBezTo>
                    <a:pt x="40" y="89"/>
                    <a:pt x="41" y="90"/>
                    <a:pt x="41" y="91"/>
                  </a:cubicBezTo>
                  <a:cubicBezTo>
                    <a:pt x="42" y="92"/>
                    <a:pt x="43" y="92"/>
                    <a:pt x="44" y="93"/>
                  </a:cubicBezTo>
                  <a:cubicBezTo>
                    <a:pt x="45" y="94"/>
                    <a:pt x="46" y="96"/>
                    <a:pt x="47" y="97"/>
                  </a:cubicBezTo>
                  <a:cubicBezTo>
                    <a:pt x="48" y="98"/>
                    <a:pt x="50" y="99"/>
                    <a:pt x="51" y="100"/>
                  </a:cubicBezTo>
                  <a:cubicBezTo>
                    <a:pt x="53" y="102"/>
                    <a:pt x="55" y="103"/>
                    <a:pt x="56" y="105"/>
                  </a:cubicBezTo>
                  <a:cubicBezTo>
                    <a:pt x="57" y="106"/>
                    <a:pt x="58" y="107"/>
                    <a:pt x="59" y="108"/>
                  </a:cubicBezTo>
                  <a:cubicBezTo>
                    <a:pt x="60" y="108"/>
                    <a:pt x="60" y="108"/>
                    <a:pt x="61" y="109"/>
                  </a:cubicBezTo>
                  <a:cubicBezTo>
                    <a:pt x="63" y="110"/>
                    <a:pt x="65" y="112"/>
                    <a:pt x="67" y="113"/>
                  </a:cubicBezTo>
                  <a:cubicBezTo>
                    <a:pt x="70" y="115"/>
                    <a:pt x="72" y="116"/>
                    <a:pt x="74" y="118"/>
                  </a:cubicBezTo>
                  <a:cubicBezTo>
                    <a:pt x="75" y="118"/>
                    <a:pt x="76" y="119"/>
                    <a:pt x="76" y="119"/>
                  </a:cubicBezTo>
                  <a:cubicBezTo>
                    <a:pt x="78" y="120"/>
                    <a:pt x="79" y="121"/>
                    <a:pt x="80" y="122"/>
                  </a:cubicBezTo>
                  <a:cubicBezTo>
                    <a:pt x="81" y="123"/>
                    <a:pt x="81" y="123"/>
                    <a:pt x="81" y="123"/>
                  </a:cubicBezTo>
                  <a:cubicBezTo>
                    <a:pt x="83" y="125"/>
                    <a:pt x="85" y="126"/>
                    <a:pt x="87" y="128"/>
                  </a:cubicBezTo>
                  <a:cubicBezTo>
                    <a:pt x="88" y="129"/>
                    <a:pt x="89" y="129"/>
                    <a:pt x="91" y="130"/>
                  </a:cubicBezTo>
                  <a:cubicBezTo>
                    <a:pt x="92" y="130"/>
                    <a:pt x="92" y="131"/>
                    <a:pt x="93" y="131"/>
                  </a:cubicBezTo>
                  <a:cubicBezTo>
                    <a:pt x="94" y="131"/>
                    <a:pt x="94" y="132"/>
                    <a:pt x="95" y="132"/>
                  </a:cubicBezTo>
                  <a:cubicBezTo>
                    <a:pt x="97" y="133"/>
                    <a:pt x="98" y="134"/>
                    <a:pt x="100" y="134"/>
                  </a:cubicBezTo>
                  <a:cubicBezTo>
                    <a:pt x="102" y="135"/>
                    <a:pt x="103" y="136"/>
                    <a:pt x="105" y="137"/>
                  </a:cubicBezTo>
                  <a:cubicBezTo>
                    <a:pt x="107" y="138"/>
                    <a:pt x="109" y="139"/>
                    <a:pt x="111" y="139"/>
                  </a:cubicBezTo>
                  <a:cubicBezTo>
                    <a:pt x="113" y="139"/>
                    <a:pt x="113" y="139"/>
                    <a:pt x="113" y="139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4" y="132"/>
                    <a:pt x="114" y="128"/>
                    <a:pt x="114" y="124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14" y="119"/>
                    <a:pt x="114" y="116"/>
                    <a:pt x="116" y="114"/>
                  </a:cubicBezTo>
                  <a:cubicBezTo>
                    <a:pt x="117" y="111"/>
                    <a:pt x="118" y="108"/>
                    <a:pt x="118" y="105"/>
                  </a:cubicBezTo>
                  <a:cubicBezTo>
                    <a:pt x="119" y="102"/>
                    <a:pt x="119" y="100"/>
                    <a:pt x="119" y="97"/>
                  </a:cubicBezTo>
                  <a:cubicBezTo>
                    <a:pt x="119" y="95"/>
                    <a:pt x="119" y="95"/>
                    <a:pt x="119" y="95"/>
                  </a:cubicBezTo>
                  <a:cubicBezTo>
                    <a:pt x="119" y="92"/>
                    <a:pt x="119" y="89"/>
                    <a:pt x="116" y="87"/>
                  </a:cubicBezTo>
                  <a:close/>
                </a:path>
              </a:pathLst>
            </a:custGeom>
            <a:solidFill>
              <a:schemeClr val="accent4"/>
            </a:solidFill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0" name="Freeform 83"/>
            <p:cNvSpPr>
              <a:spLocks/>
            </p:cNvSpPr>
            <p:nvPr/>
          </p:nvSpPr>
          <p:spPr bwMode="auto">
            <a:xfrm>
              <a:off x="6759305" y="2748250"/>
              <a:ext cx="242549" cy="264372"/>
            </a:xfrm>
            <a:custGeom>
              <a:avLst/>
              <a:gdLst>
                <a:gd name="T0" fmla="*/ 90 w 90"/>
                <a:gd name="T1" fmla="*/ 51 h 106"/>
                <a:gd name="T2" fmla="*/ 84 w 90"/>
                <a:gd name="T3" fmla="*/ 55 h 106"/>
                <a:gd name="T4" fmla="*/ 79 w 90"/>
                <a:gd name="T5" fmla="*/ 58 h 106"/>
                <a:gd name="T6" fmla="*/ 79 w 90"/>
                <a:gd name="T7" fmla="*/ 58 h 106"/>
                <a:gd name="T8" fmla="*/ 81 w 90"/>
                <a:gd name="T9" fmla="*/ 49 h 106"/>
                <a:gd name="T10" fmla="*/ 81 w 90"/>
                <a:gd name="T11" fmla="*/ 41 h 106"/>
                <a:gd name="T12" fmla="*/ 80 w 90"/>
                <a:gd name="T13" fmla="*/ 36 h 106"/>
                <a:gd name="T14" fmla="*/ 80 w 90"/>
                <a:gd name="T15" fmla="*/ 34 h 106"/>
                <a:gd name="T16" fmla="*/ 78 w 90"/>
                <a:gd name="T17" fmla="*/ 32 h 106"/>
                <a:gd name="T18" fmla="*/ 78 w 90"/>
                <a:gd name="T19" fmla="*/ 28 h 106"/>
                <a:gd name="T20" fmla="*/ 76 w 90"/>
                <a:gd name="T21" fmla="*/ 22 h 106"/>
                <a:gd name="T22" fmla="*/ 66 w 90"/>
                <a:gd name="T23" fmla="*/ 6 h 106"/>
                <a:gd name="T24" fmla="*/ 64 w 90"/>
                <a:gd name="T25" fmla="*/ 4 h 106"/>
                <a:gd name="T26" fmla="*/ 54 w 90"/>
                <a:gd name="T27" fmla="*/ 0 h 106"/>
                <a:gd name="T28" fmla="*/ 38 w 90"/>
                <a:gd name="T29" fmla="*/ 6 h 106"/>
                <a:gd name="T30" fmla="*/ 34 w 90"/>
                <a:gd name="T31" fmla="*/ 5 h 106"/>
                <a:gd name="T32" fmla="*/ 30 w 90"/>
                <a:gd name="T33" fmla="*/ 4 h 106"/>
                <a:gd name="T34" fmla="*/ 25 w 90"/>
                <a:gd name="T35" fmla="*/ 11 h 106"/>
                <a:gd name="T36" fmla="*/ 21 w 90"/>
                <a:gd name="T37" fmla="*/ 19 h 106"/>
                <a:gd name="T38" fmla="*/ 16 w 90"/>
                <a:gd name="T39" fmla="*/ 25 h 106"/>
                <a:gd name="T40" fmla="*/ 8 w 90"/>
                <a:gd name="T41" fmla="*/ 32 h 106"/>
                <a:gd name="T42" fmla="*/ 3 w 90"/>
                <a:gd name="T43" fmla="*/ 33 h 106"/>
                <a:gd name="T44" fmla="*/ 2 w 90"/>
                <a:gd name="T45" fmla="*/ 36 h 106"/>
                <a:gd name="T46" fmla="*/ 3 w 90"/>
                <a:gd name="T47" fmla="*/ 38 h 106"/>
                <a:gd name="T48" fmla="*/ 3 w 90"/>
                <a:gd name="T49" fmla="*/ 49 h 106"/>
                <a:gd name="T50" fmla="*/ 3 w 90"/>
                <a:gd name="T51" fmla="*/ 52 h 106"/>
                <a:gd name="T52" fmla="*/ 7 w 90"/>
                <a:gd name="T53" fmla="*/ 63 h 106"/>
                <a:gd name="T54" fmla="*/ 10 w 90"/>
                <a:gd name="T55" fmla="*/ 65 h 106"/>
                <a:gd name="T56" fmla="*/ 11 w 90"/>
                <a:gd name="T57" fmla="*/ 72 h 106"/>
                <a:gd name="T58" fmla="*/ 15 w 90"/>
                <a:gd name="T59" fmla="*/ 78 h 106"/>
                <a:gd name="T60" fmla="*/ 16 w 90"/>
                <a:gd name="T61" fmla="*/ 83 h 106"/>
                <a:gd name="T62" fmla="*/ 21 w 90"/>
                <a:gd name="T63" fmla="*/ 84 h 106"/>
                <a:gd name="T64" fmla="*/ 22 w 90"/>
                <a:gd name="T65" fmla="*/ 84 h 106"/>
                <a:gd name="T66" fmla="*/ 29 w 90"/>
                <a:gd name="T67" fmla="*/ 91 h 106"/>
                <a:gd name="T68" fmla="*/ 37 w 90"/>
                <a:gd name="T69" fmla="*/ 96 h 106"/>
                <a:gd name="T70" fmla="*/ 48 w 90"/>
                <a:gd name="T71" fmla="*/ 102 h 106"/>
                <a:gd name="T72" fmla="*/ 54 w 90"/>
                <a:gd name="T73" fmla="*/ 106 h 106"/>
                <a:gd name="T74" fmla="*/ 58 w 90"/>
                <a:gd name="T75" fmla="*/ 97 h 106"/>
                <a:gd name="T76" fmla="*/ 67 w 90"/>
                <a:gd name="T77" fmla="*/ 87 h 106"/>
                <a:gd name="T78" fmla="*/ 78 w 90"/>
                <a:gd name="T79" fmla="*/ 78 h 106"/>
                <a:gd name="T80" fmla="*/ 80 w 90"/>
                <a:gd name="T81" fmla="*/ 70 h 106"/>
                <a:gd name="T82" fmla="*/ 85 w 90"/>
                <a:gd name="T83" fmla="*/ 63 h 106"/>
                <a:gd name="T84" fmla="*/ 89 w 90"/>
                <a:gd name="T85" fmla="*/ 61 h 106"/>
                <a:gd name="T86" fmla="*/ 90 w 90"/>
                <a:gd name="T87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0" h="106">
                  <a:moveTo>
                    <a:pt x="90" y="54"/>
                  </a:moveTo>
                  <a:cubicBezTo>
                    <a:pt x="90" y="51"/>
                    <a:pt x="90" y="51"/>
                    <a:pt x="90" y="51"/>
                  </a:cubicBezTo>
                  <a:cubicBezTo>
                    <a:pt x="87" y="53"/>
                    <a:pt x="87" y="53"/>
                    <a:pt x="87" y="53"/>
                  </a:cubicBezTo>
                  <a:cubicBezTo>
                    <a:pt x="86" y="53"/>
                    <a:pt x="85" y="54"/>
                    <a:pt x="84" y="55"/>
                  </a:cubicBezTo>
                  <a:cubicBezTo>
                    <a:pt x="84" y="55"/>
                    <a:pt x="83" y="55"/>
                    <a:pt x="83" y="56"/>
                  </a:cubicBezTo>
                  <a:cubicBezTo>
                    <a:pt x="82" y="57"/>
                    <a:pt x="81" y="58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9" y="56"/>
                    <a:pt x="79" y="53"/>
                    <a:pt x="80" y="51"/>
                  </a:cubicBezTo>
                  <a:cubicBezTo>
                    <a:pt x="80" y="50"/>
                    <a:pt x="81" y="50"/>
                    <a:pt x="81" y="49"/>
                  </a:cubicBezTo>
                  <a:cubicBezTo>
                    <a:pt x="82" y="47"/>
                    <a:pt x="83" y="46"/>
                    <a:pt x="82" y="43"/>
                  </a:cubicBezTo>
                  <a:cubicBezTo>
                    <a:pt x="82" y="43"/>
                    <a:pt x="82" y="42"/>
                    <a:pt x="81" y="41"/>
                  </a:cubicBezTo>
                  <a:cubicBezTo>
                    <a:pt x="81" y="40"/>
                    <a:pt x="80" y="39"/>
                    <a:pt x="80" y="38"/>
                  </a:cubicBezTo>
                  <a:cubicBezTo>
                    <a:pt x="80" y="37"/>
                    <a:pt x="80" y="36"/>
                    <a:pt x="80" y="36"/>
                  </a:cubicBezTo>
                  <a:cubicBezTo>
                    <a:pt x="80" y="35"/>
                    <a:pt x="80" y="35"/>
                    <a:pt x="80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0" y="33"/>
                    <a:pt x="79" y="33"/>
                    <a:pt x="78" y="32"/>
                  </a:cubicBezTo>
                  <a:cubicBezTo>
                    <a:pt x="76" y="31"/>
                    <a:pt x="76" y="30"/>
                    <a:pt x="77" y="29"/>
                  </a:cubicBezTo>
                  <a:cubicBezTo>
                    <a:pt x="77" y="29"/>
                    <a:pt x="77" y="28"/>
                    <a:pt x="78" y="28"/>
                  </a:cubicBezTo>
                  <a:cubicBezTo>
                    <a:pt x="79" y="26"/>
                    <a:pt x="78" y="25"/>
                    <a:pt x="76" y="23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3" y="20"/>
                    <a:pt x="71" y="16"/>
                    <a:pt x="70" y="12"/>
                  </a:cubicBezTo>
                  <a:cubicBezTo>
                    <a:pt x="69" y="10"/>
                    <a:pt x="67" y="8"/>
                    <a:pt x="66" y="6"/>
                  </a:cubicBezTo>
                  <a:cubicBezTo>
                    <a:pt x="66" y="6"/>
                    <a:pt x="66" y="6"/>
                    <a:pt x="66" y="6"/>
                  </a:cubicBezTo>
                  <a:cubicBezTo>
                    <a:pt x="65" y="5"/>
                    <a:pt x="65" y="4"/>
                    <a:pt x="64" y="4"/>
                  </a:cubicBezTo>
                  <a:cubicBezTo>
                    <a:pt x="62" y="1"/>
                    <a:pt x="61" y="1"/>
                    <a:pt x="58" y="1"/>
                  </a:cubicBezTo>
                  <a:cubicBezTo>
                    <a:pt x="57" y="1"/>
                    <a:pt x="56" y="0"/>
                    <a:pt x="54" y="0"/>
                  </a:cubicBezTo>
                  <a:cubicBezTo>
                    <a:pt x="49" y="0"/>
                    <a:pt x="45" y="1"/>
                    <a:pt x="43" y="4"/>
                  </a:cubicBezTo>
                  <a:cubicBezTo>
                    <a:pt x="42" y="5"/>
                    <a:pt x="40" y="6"/>
                    <a:pt x="38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6" y="6"/>
                    <a:pt x="35" y="5"/>
                    <a:pt x="34" y="5"/>
                  </a:cubicBezTo>
                  <a:cubicBezTo>
                    <a:pt x="34" y="4"/>
                    <a:pt x="33" y="4"/>
                    <a:pt x="32" y="4"/>
                  </a:cubicBezTo>
                  <a:cubicBezTo>
                    <a:pt x="31" y="4"/>
                    <a:pt x="30" y="4"/>
                    <a:pt x="30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6" y="9"/>
                    <a:pt x="25" y="10"/>
                    <a:pt x="25" y="11"/>
                  </a:cubicBezTo>
                  <a:cubicBezTo>
                    <a:pt x="24" y="13"/>
                    <a:pt x="22" y="15"/>
                    <a:pt x="22" y="17"/>
                  </a:cubicBezTo>
                  <a:cubicBezTo>
                    <a:pt x="21" y="17"/>
                    <a:pt x="21" y="18"/>
                    <a:pt x="21" y="19"/>
                  </a:cubicBezTo>
                  <a:cubicBezTo>
                    <a:pt x="20" y="21"/>
                    <a:pt x="19" y="23"/>
                    <a:pt x="18" y="24"/>
                  </a:cubicBezTo>
                  <a:cubicBezTo>
                    <a:pt x="17" y="24"/>
                    <a:pt x="16" y="25"/>
                    <a:pt x="16" y="25"/>
                  </a:cubicBezTo>
                  <a:cubicBezTo>
                    <a:pt x="14" y="26"/>
                    <a:pt x="13" y="26"/>
                    <a:pt x="13" y="29"/>
                  </a:cubicBezTo>
                  <a:cubicBezTo>
                    <a:pt x="12" y="32"/>
                    <a:pt x="11" y="32"/>
                    <a:pt x="8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5" y="32"/>
                    <a:pt x="4" y="33"/>
                    <a:pt x="3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7"/>
                    <a:pt x="4" y="37"/>
                    <a:pt x="4" y="38"/>
                  </a:cubicBezTo>
                  <a:cubicBezTo>
                    <a:pt x="4" y="38"/>
                    <a:pt x="4" y="38"/>
                    <a:pt x="3" y="38"/>
                  </a:cubicBezTo>
                  <a:cubicBezTo>
                    <a:pt x="2" y="39"/>
                    <a:pt x="1" y="39"/>
                    <a:pt x="1" y="42"/>
                  </a:cubicBezTo>
                  <a:cubicBezTo>
                    <a:pt x="1" y="42"/>
                    <a:pt x="0" y="48"/>
                    <a:pt x="3" y="49"/>
                  </a:cubicBezTo>
                  <a:cubicBezTo>
                    <a:pt x="3" y="50"/>
                    <a:pt x="4" y="50"/>
                    <a:pt x="5" y="50"/>
                  </a:cubicBezTo>
                  <a:cubicBezTo>
                    <a:pt x="4" y="51"/>
                    <a:pt x="3" y="51"/>
                    <a:pt x="3" y="52"/>
                  </a:cubicBezTo>
                  <a:cubicBezTo>
                    <a:pt x="2" y="55"/>
                    <a:pt x="2" y="58"/>
                    <a:pt x="3" y="60"/>
                  </a:cubicBezTo>
                  <a:cubicBezTo>
                    <a:pt x="4" y="61"/>
                    <a:pt x="5" y="62"/>
                    <a:pt x="7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10" y="63"/>
                    <a:pt x="10" y="64"/>
                    <a:pt x="10" y="65"/>
                  </a:cubicBezTo>
                  <a:cubicBezTo>
                    <a:pt x="11" y="67"/>
                    <a:pt x="11" y="68"/>
                    <a:pt x="11" y="70"/>
                  </a:cubicBezTo>
                  <a:cubicBezTo>
                    <a:pt x="11" y="70"/>
                    <a:pt x="11" y="71"/>
                    <a:pt x="11" y="72"/>
                  </a:cubicBezTo>
                  <a:cubicBezTo>
                    <a:pt x="12" y="75"/>
                    <a:pt x="13" y="76"/>
                    <a:pt x="14" y="77"/>
                  </a:cubicBezTo>
                  <a:cubicBezTo>
                    <a:pt x="15" y="77"/>
                    <a:pt x="15" y="77"/>
                    <a:pt x="15" y="78"/>
                  </a:cubicBezTo>
                  <a:cubicBezTo>
                    <a:pt x="15" y="78"/>
                    <a:pt x="15" y="79"/>
                    <a:pt x="15" y="79"/>
                  </a:cubicBezTo>
                  <a:cubicBezTo>
                    <a:pt x="15" y="80"/>
                    <a:pt x="15" y="82"/>
                    <a:pt x="16" y="83"/>
                  </a:cubicBezTo>
                  <a:cubicBezTo>
                    <a:pt x="17" y="84"/>
                    <a:pt x="18" y="84"/>
                    <a:pt x="19" y="84"/>
                  </a:cubicBezTo>
                  <a:cubicBezTo>
                    <a:pt x="19" y="84"/>
                    <a:pt x="20" y="84"/>
                    <a:pt x="21" y="84"/>
                  </a:cubicBezTo>
                  <a:cubicBezTo>
                    <a:pt x="21" y="84"/>
                    <a:pt x="21" y="83"/>
                    <a:pt x="22" y="83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22" y="85"/>
                    <a:pt x="22" y="87"/>
                    <a:pt x="24" y="88"/>
                  </a:cubicBezTo>
                  <a:cubicBezTo>
                    <a:pt x="25" y="89"/>
                    <a:pt x="27" y="90"/>
                    <a:pt x="29" y="91"/>
                  </a:cubicBezTo>
                  <a:cubicBezTo>
                    <a:pt x="30" y="91"/>
                    <a:pt x="30" y="92"/>
                    <a:pt x="31" y="92"/>
                  </a:cubicBezTo>
                  <a:cubicBezTo>
                    <a:pt x="33" y="93"/>
                    <a:pt x="35" y="94"/>
                    <a:pt x="37" y="96"/>
                  </a:cubicBezTo>
                  <a:cubicBezTo>
                    <a:pt x="39" y="97"/>
                    <a:pt x="41" y="98"/>
                    <a:pt x="43" y="99"/>
                  </a:cubicBezTo>
                  <a:cubicBezTo>
                    <a:pt x="45" y="100"/>
                    <a:pt x="47" y="101"/>
                    <a:pt x="48" y="102"/>
                  </a:cubicBezTo>
                  <a:cubicBezTo>
                    <a:pt x="50" y="103"/>
                    <a:pt x="51" y="104"/>
                    <a:pt x="52" y="105"/>
                  </a:cubicBezTo>
                  <a:cubicBezTo>
                    <a:pt x="54" y="106"/>
                    <a:pt x="54" y="106"/>
                    <a:pt x="54" y="106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7" y="101"/>
                    <a:pt x="57" y="100"/>
                    <a:pt x="58" y="97"/>
                  </a:cubicBezTo>
                  <a:cubicBezTo>
                    <a:pt x="59" y="94"/>
                    <a:pt x="63" y="91"/>
                    <a:pt x="66" y="88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68" y="86"/>
                    <a:pt x="70" y="85"/>
                    <a:pt x="71" y="84"/>
                  </a:cubicBezTo>
                  <a:cubicBezTo>
                    <a:pt x="73" y="82"/>
                    <a:pt x="76" y="81"/>
                    <a:pt x="78" y="78"/>
                  </a:cubicBezTo>
                  <a:cubicBezTo>
                    <a:pt x="79" y="76"/>
                    <a:pt x="80" y="74"/>
                    <a:pt x="80" y="71"/>
                  </a:cubicBezTo>
                  <a:cubicBezTo>
                    <a:pt x="80" y="70"/>
                    <a:pt x="80" y="70"/>
                    <a:pt x="80" y="70"/>
                  </a:cubicBezTo>
                  <a:cubicBezTo>
                    <a:pt x="80" y="67"/>
                    <a:pt x="80" y="65"/>
                    <a:pt x="82" y="63"/>
                  </a:cubicBezTo>
                  <a:cubicBezTo>
                    <a:pt x="82" y="63"/>
                    <a:pt x="83" y="63"/>
                    <a:pt x="85" y="63"/>
                  </a:cubicBezTo>
                  <a:cubicBezTo>
                    <a:pt x="86" y="63"/>
                    <a:pt x="86" y="63"/>
                    <a:pt x="86" y="63"/>
                  </a:cubicBezTo>
                  <a:cubicBezTo>
                    <a:pt x="87" y="63"/>
                    <a:pt x="89" y="62"/>
                    <a:pt x="89" y="61"/>
                  </a:cubicBezTo>
                  <a:cubicBezTo>
                    <a:pt x="90" y="60"/>
                    <a:pt x="90" y="58"/>
                    <a:pt x="90" y="57"/>
                  </a:cubicBezTo>
                  <a:cubicBezTo>
                    <a:pt x="90" y="56"/>
                    <a:pt x="90" y="55"/>
                    <a:pt x="90" y="54"/>
                  </a:cubicBezTo>
                  <a:close/>
                </a:path>
              </a:pathLst>
            </a:custGeom>
            <a:grpFill/>
            <a:ln w="3175" cap="rnd">
              <a:solidFill>
                <a:schemeClr val="bg2">
                  <a:lumMod val="40000"/>
                  <a:lumOff val="6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750F419-23B8-4CAC-8F74-57A370237185}"/>
              </a:ext>
            </a:extLst>
          </p:cNvPr>
          <p:cNvGrpSpPr/>
          <p:nvPr/>
        </p:nvGrpSpPr>
        <p:grpSpPr>
          <a:xfrm>
            <a:off x="970306" y="2406457"/>
            <a:ext cx="4607594" cy="3601138"/>
            <a:chOff x="970306" y="2406457"/>
            <a:chExt cx="4607594" cy="3601138"/>
          </a:xfrm>
        </p:grpSpPr>
        <p:sp>
          <p:nvSpPr>
            <p:cNvPr id="166" name="Rounded Rectangle 165"/>
            <p:cNvSpPr/>
            <p:nvPr/>
          </p:nvSpPr>
          <p:spPr>
            <a:xfrm rot="5400000">
              <a:off x="3425241" y="977642"/>
              <a:ext cx="329184" cy="3361259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20000"/>
                <a:lumOff val="80000"/>
                <a:alpha val="50000"/>
              </a:schemeClr>
            </a:solidFill>
            <a:ln w="793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7" name="Rounded Rectangle 166"/>
            <p:cNvSpPr/>
            <p:nvPr/>
          </p:nvSpPr>
          <p:spPr>
            <a:xfrm rot="5400000">
              <a:off x="3425241" y="1514218"/>
              <a:ext cx="329184" cy="3361259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20000"/>
                <a:lumOff val="80000"/>
                <a:alpha val="50000"/>
              </a:schemeClr>
            </a:solidFill>
            <a:ln w="793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8" name="Rounded Rectangle 167"/>
            <p:cNvSpPr/>
            <p:nvPr/>
          </p:nvSpPr>
          <p:spPr>
            <a:xfrm rot="5400000">
              <a:off x="3425241" y="2050794"/>
              <a:ext cx="329184" cy="3361259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20000"/>
                <a:lumOff val="80000"/>
                <a:alpha val="50000"/>
              </a:schemeClr>
            </a:solidFill>
            <a:ln w="793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9" name="Rounded Rectangle 168"/>
            <p:cNvSpPr/>
            <p:nvPr/>
          </p:nvSpPr>
          <p:spPr>
            <a:xfrm rot="5400000">
              <a:off x="3425241" y="2587370"/>
              <a:ext cx="329184" cy="3361259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20000"/>
                <a:lumOff val="80000"/>
                <a:alpha val="50000"/>
              </a:schemeClr>
            </a:solidFill>
            <a:ln w="793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0" name="Rounded Rectangle 169"/>
            <p:cNvSpPr/>
            <p:nvPr/>
          </p:nvSpPr>
          <p:spPr>
            <a:xfrm rot="5400000">
              <a:off x="3425241" y="3123946"/>
              <a:ext cx="329184" cy="3361259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20000"/>
                <a:lumOff val="80000"/>
                <a:alpha val="50000"/>
              </a:schemeClr>
            </a:solidFill>
            <a:ln w="793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1" name="Rounded Rectangle 170"/>
            <p:cNvSpPr/>
            <p:nvPr/>
          </p:nvSpPr>
          <p:spPr>
            <a:xfrm rot="5400000">
              <a:off x="3425241" y="3660522"/>
              <a:ext cx="329184" cy="3361259"/>
            </a:xfrm>
            <a:prstGeom prst="roundRect">
              <a:avLst>
                <a:gd name="adj" fmla="val 50000"/>
              </a:avLst>
            </a:prstGeom>
            <a:solidFill>
              <a:schemeClr val="tx1">
                <a:lumMod val="20000"/>
                <a:lumOff val="80000"/>
                <a:alpha val="50000"/>
              </a:schemeClr>
            </a:solidFill>
            <a:ln w="793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cxnSp>
          <p:nvCxnSpPr>
            <p:cNvPr id="146" name="Straight Arrow Connector 145"/>
            <p:cNvCxnSpPr/>
            <p:nvPr/>
          </p:nvCxnSpPr>
          <p:spPr>
            <a:xfrm>
              <a:off x="2812980" y="2409104"/>
              <a:ext cx="0" cy="3291840"/>
            </a:xfrm>
            <a:prstGeom prst="straightConnector1">
              <a:avLst/>
            </a:prstGeom>
            <a:ln w="12700">
              <a:solidFill>
                <a:schemeClr val="tx1">
                  <a:lumMod val="40000"/>
                  <a:lumOff val="60000"/>
                </a:schemeClr>
              </a:solidFill>
              <a:prstDash val="sysDot"/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Arrow Connector 147"/>
            <p:cNvCxnSpPr/>
            <p:nvPr/>
          </p:nvCxnSpPr>
          <p:spPr>
            <a:xfrm>
              <a:off x="3579352" y="2406457"/>
              <a:ext cx="0" cy="3291840"/>
            </a:xfrm>
            <a:prstGeom prst="straightConnector1">
              <a:avLst/>
            </a:prstGeom>
            <a:ln w="12700">
              <a:solidFill>
                <a:schemeClr val="tx1">
                  <a:lumMod val="40000"/>
                  <a:lumOff val="60000"/>
                </a:schemeClr>
              </a:solidFill>
              <a:prstDash val="sysDot"/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Arrow Connector 149"/>
            <p:cNvCxnSpPr/>
            <p:nvPr/>
          </p:nvCxnSpPr>
          <p:spPr>
            <a:xfrm>
              <a:off x="4343804" y="2409104"/>
              <a:ext cx="0" cy="3291840"/>
            </a:xfrm>
            <a:prstGeom prst="straightConnector1">
              <a:avLst/>
            </a:prstGeom>
            <a:ln w="12700">
              <a:solidFill>
                <a:schemeClr val="tx1">
                  <a:lumMod val="40000"/>
                  <a:lumOff val="60000"/>
                </a:schemeClr>
              </a:solidFill>
              <a:prstDash val="sysDot"/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Straight Arrow Connector 150"/>
            <p:cNvCxnSpPr/>
            <p:nvPr/>
          </p:nvCxnSpPr>
          <p:spPr>
            <a:xfrm>
              <a:off x="5110176" y="2406457"/>
              <a:ext cx="0" cy="3291840"/>
            </a:xfrm>
            <a:prstGeom prst="straightConnector1">
              <a:avLst/>
            </a:prstGeom>
            <a:ln w="12700">
              <a:solidFill>
                <a:schemeClr val="tx1">
                  <a:lumMod val="40000"/>
                  <a:lumOff val="60000"/>
                </a:schemeClr>
              </a:solidFill>
              <a:prstDash val="sysDot"/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" name="Rectangle 175"/>
            <p:cNvSpPr/>
            <p:nvPr/>
          </p:nvSpPr>
          <p:spPr>
            <a:xfrm>
              <a:off x="1758353" y="5739829"/>
              <a:ext cx="592823" cy="26776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95000"/>
                </a:lnSpc>
              </a:pPr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</a:rPr>
                <a:t>0%</a:t>
              </a:r>
            </a:p>
          </p:txBody>
        </p:sp>
        <p:cxnSp>
          <p:nvCxnSpPr>
            <p:cNvPr id="8" name="Straight Arrow Connector 7"/>
            <p:cNvCxnSpPr/>
            <p:nvPr/>
          </p:nvCxnSpPr>
          <p:spPr>
            <a:xfrm>
              <a:off x="2054764" y="2409104"/>
              <a:ext cx="0" cy="3291840"/>
            </a:xfrm>
            <a:prstGeom prst="straightConnector1">
              <a:avLst/>
            </a:prstGeom>
            <a:ln w="12700">
              <a:solidFill>
                <a:schemeClr val="tx1">
                  <a:lumMod val="40000"/>
                  <a:lumOff val="60000"/>
                </a:schemeClr>
              </a:solidFill>
              <a:prstDash val="sysDot"/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0" name="Rectangle 159"/>
            <p:cNvSpPr/>
            <p:nvPr/>
          </p:nvSpPr>
          <p:spPr>
            <a:xfrm>
              <a:off x="970306" y="5172387"/>
              <a:ext cx="836129" cy="337528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r">
                <a:lnSpc>
                  <a:spcPct val="95000"/>
                </a:lnSpc>
              </a:pPr>
              <a:r>
                <a:rPr lang="en-US" sz="1467" dirty="0">
                  <a:solidFill>
                    <a:schemeClr val="tx2">
                      <a:lumMod val="60000"/>
                      <a:lumOff val="40000"/>
                    </a:schemeClr>
                  </a:solidFill>
                </a:rPr>
                <a:t>Oil</a:t>
              </a:r>
            </a:p>
          </p:txBody>
        </p:sp>
        <p:sp>
          <p:nvSpPr>
            <p:cNvPr id="161" name="Rectangle 160"/>
            <p:cNvSpPr/>
            <p:nvPr/>
          </p:nvSpPr>
          <p:spPr>
            <a:xfrm>
              <a:off x="970306" y="4635811"/>
              <a:ext cx="836129" cy="337528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r">
                <a:lnSpc>
                  <a:spcPct val="95000"/>
                </a:lnSpc>
              </a:pPr>
              <a:r>
                <a:rPr lang="en-US" sz="1467" dirty="0">
                  <a:solidFill>
                    <a:schemeClr val="tx2">
                      <a:lumMod val="60000"/>
                      <a:lumOff val="40000"/>
                    </a:schemeClr>
                  </a:solidFill>
                </a:rPr>
                <a:t>Tobacco</a:t>
              </a:r>
            </a:p>
          </p:txBody>
        </p:sp>
        <p:sp>
          <p:nvSpPr>
            <p:cNvPr id="162" name="Rectangle 161"/>
            <p:cNvSpPr/>
            <p:nvPr/>
          </p:nvSpPr>
          <p:spPr>
            <a:xfrm>
              <a:off x="970306" y="4099235"/>
              <a:ext cx="836129" cy="337528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r">
                <a:lnSpc>
                  <a:spcPct val="95000"/>
                </a:lnSpc>
              </a:pPr>
              <a:r>
                <a:rPr lang="en-US" sz="1467" dirty="0">
                  <a:solidFill>
                    <a:schemeClr val="tx2">
                      <a:lumMod val="60000"/>
                      <a:lumOff val="40000"/>
                    </a:schemeClr>
                  </a:solidFill>
                </a:rPr>
                <a:t>Iron</a:t>
              </a:r>
            </a:p>
          </p:txBody>
        </p:sp>
        <p:sp>
          <p:nvSpPr>
            <p:cNvPr id="163" name="Rectangle 162"/>
            <p:cNvSpPr/>
            <p:nvPr/>
          </p:nvSpPr>
          <p:spPr>
            <a:xfrm>
              <a:off x="970306" y="3562659"/>
              <a:ext cx="836129" cy="337528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r">
                <a:lnSpc>
                  <a:spcPct val="95000"/>
                </a:lnSpc>
              </a:pPr>
              <a:r>
                <a:rPr lang="en-US" sz="1467" dirty="0">
                  <a:solidFill>
                    <a:schemeClr val="tx2">
                      <a:lumMod val="60000"/>
                      <a:lumOff val="40000"/>
                    </a:schemeClr>
                  </a:solidFill>
                </a:rPr>
                <a:t>Gold</a:t>
              </a:r>
            </a:p>
          </p:txBody>
        </p:sp>
        <p:sp>
          <p:nvSpPr>
            <p:cNvPr id="164" name="Rectangle 163"/>
            <p:cNvSpPr/>
            <p:nvPr/>
          </p:nvSpPr>
          <p:spPr>
            <a:xfrm>
              <a:off x="970306" y="3026083"/>
              <a:ext cx="836129" cy="337528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r">
                <a:lnSpc>
                  <a:spcPct val="95000"/>
                </a:lnSpc>
              </a:pPr>
              <a:r>
                <a:rPr lang="en-US" sz="1467" dirty="0">
                  <a:solidFill>
                    <a:schemeClr val="tx2">
                      <a:lumMod val="60000"/>
                      <a:lumOff val="40000"/>
                    </a:schemeClr>
                  </a:solidFill>
                </a:rPr>
                <a:t>Textiles</a:t>
              </a:r>
            </a:p>
          </p:txBody>
        </p:sp>
        <p:sp>
          <p:nvSpPr>
            <p:cNvPr id="165" name="Rectangle 164"/>
            <p:cNvSpPr/>
            <p:nvPr/>
          </p:nvSpPr>
          <p:spPr>
            <a:xfrm>
              <a:off x="970306" y="2489507"/>
              <a:ext cx="836129" cy="337528"/>
            </a:xfrm>
            <a:prstGeom prst="rect">
              <a:avLst/>
            </a:prstGeom>
          </p:spPr>
          <p:txBody>
            <a:bodyPr wrap="none">
              <a:noAutofit/>
            </a:bodyPr>
            <a:lstStyle/>
            <a:p>
              <a:pPr algn="r">
                <a:lnSpc>
                  <a:spcPct val="95000"/>
                </a:lnSpc>
              </a:pPr>
              <a:r>
                <a:rPr lang="en-US" sz="1467" dirty="0" err="1">
                  <a:solidFill>
                    <a:schemeClr val="tx2">
                      <a:lumMod val="60000"/>
                      <a:lumOff val="40000"/>
                    </a:schemeClr>
                  </a:solidFill>
                </a:rPr>
                <a:t>Coffe</a:t>
              </a:r>
              <a:endParaRPr lang="en-US" sz="1467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3" name="Rectangle 172"/>
            <p:cNvSpPr/>
            <p:nvPr/>
          </p:nvSpPr>
          <p:spPr>
            <a:xfrm>
              <a:off x="4642451" y="5739829"/>
              <a:ext cx="935449" cy="26776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95000"/>
                </a:lnSpc>
              </a:pPr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</a:rPr>
                <a:t>100%</a:t>
              </a:r>
            </a:p>
          </p:txBody>
        </p:sp>
        <p:sp>
          <p:nvSpPr>
            <p:cNvPr id="174" name="Rectangle 173"/>
            <p:cNvSpPr/>
            <p:nvPr/>
          </p:nvSpPr>
          <p:spPr>
            <a:xfrm>
              <a:off x="3974591" y="5739829"/>
              <a:ext cx="744790" cy="26776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95000"/>
                </a:lnSpc>
              </a:pPr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</a:rPr>
                <a:t>75%</a:t>
              </a:r>
            </a:p>
          </p:txBody>
        </p:sp>
        <p:sp>
          <p:nvSpPr>
            <p:cNvPr id="175" name="Rectangle 174"/>
            <p:cNvSpPr/>
            <p:nvPr/>
          </p:nvSpPr>
          <p:spPr>
            <a:xfrm>
              <a:off x="3098680" y="5739829"/>
              <a:ext cx="935449" cy="26776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95000"/>
                </a:lnSpc>
              </a:pPr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</a:rPr>
                <a:t>50%</a:t>
              </a:r>
            </a:p>
          </p:txBody>
        </p:sp>
        <p:sp>
          <p:nvSpPr>
            <p:cNvPr id="177" name="Rectangle 176"/>
            <p:cNvSpPr/>
            <p:nvPr/>
          </p:nvSpPr>
          <p:spPr>
            <a:xfrm>
              <a:off x="2358445" y="5739829"/>
              <a:ext cx="935449" cy="26776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95000"/>
                </a:lnSpc>
              </a:pPr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</a:rPr>
                <a:t>25%</a:t>
              </a:r>
            </a:p>
          </p:txBody>
        </p:sp>
        <p:sp>
          <p:nvSpPr>
            <p:cNvPr id="178" name="Rounded Rectangle 177"/>
            <p:cNvSpPr/>
            <p:nvPr/>
          </p:nvSpPr>
          <p:spPr>
            <a:xfrm>
              <a:off x="1909205" y="2493679"/>
              <a:ext cx="2011680" cy="329184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tIns="121920" bIns="121920" rtlCol="0" anchor="ctr" anchorCtr="0"/>
            <a:lstStyle/>
            <a:p>
              <a:pPr algn="r"/>
              <a:r>
                <a:rPr lang="en-US" sz="1333" b="1" dirty="0">
                  <a:solidFill>
                    <a:schemeClr val="bg1"/>
                  </a:solidFill>
                </a:rPr>
                <a:t>60%</a:t>
              </a:r>
            </a:p>
          </p:txBody>
        </p:sp>
        <p:sp>
          <p:nvSpPr>
            <p:cNvPr id="179" name="Rounded Rectangle 178"/>
            <p:cNvSpPr/>
            <p:nvPr/>
          </p:nvSpPr>
          <p:spPr>
            <a:xfrm>
              <a:off x="1909203" y="3030255"/>
              <a:ext cx="1508760" cy="329184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tIns="121920" bIns="121920" rtlCol="0" anchor="ctr" anchorCtr="0"/>
            <a:lstStyle/>
            <a:p>
              <a:pPr algn="r"/>
              <a:r>
                <a:rPr lang="en-US" sz="1333" b="1" dirty="0">
                  <a:solidFill>
                    <a:schemeClr val="bg1"/>
                  </a:solidFill>
                </a:rPr>
                <a:t>45%</a:t>
              </a:r>
            </a:p>
          </p:txBody>
        </p:sp>
        <p:sp>
          <p:nvSpPr>
            <p:cNvPr id="180" name="Rounded Rectangle 179"/>
            <p:cNvSpPr/>
            <p:nvPr/>
          </p:nvSpPr>
          <p:spPr>
            <a:xfrm>
              <a:off x="1909202" y="3566831"/>
              <a:ext cx="2468880" cy="329184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tIns="121920" bIns="121920" rtlCol="0" anchor="ctr" anchorCtr="0"/>
            <a:lstStyle/>
            <a:p>
              <a:pPr algn="r"/>
              <a:r>
                <a:rPr lang="en-US" sz="1333" b="1" dirty="0">
                  <a:solidFill>
                    <a:schemeClr val="bg1"/>
                  </a:solidFill>
                </a:rPr>
                <a:t>75%</a:t>
              </a:r>
            </a:p>
          </p:txBody>
        </p:sp>
        <p:sp>
          <p:nvSpPr>
            <p:cNvPr id="181" name="Rounded Rectangle 180"/>
            <p:cNvSpPr/>
            <p:nvPr/>
          </p:nvSpPr>
          <p:spPr>
            <a:xfrm>
              <a:off x="1909203" y="4103407"/>
              <a:ext cx="1645920" cy="329184"/>
            </a:xfrm>
            <a:prstGeom prst="roundRect">
              <a:avLst>
                <a:gd name="adj" fmla="val 50000"/>
              </a:avLst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tIns="121920" bIns="121920" rtlCol="0" anchor="ctr" anchorCtr="0"/>
            <a:lstStyle/>
            <a:p>
              <a:pPr algn="r"/>
              <a:r>
                <a:rPr lang="en-US" sz="1333" b="1" dirty="0">
                  <a:solidFill>
                    <a:schemeClr val="bg1"/>
                  </a:solidFill>
                </a:rPr>
                <a:t>50%</a:t>
              </a:r>
            </a:p>
          </p:txBody>
        </p:sp>
        <p:sp>
          <p:nvSpPr>
            <p:cNvPr id="182" name="Rounded Rectangle 181"/>
            <p:cNvSpPr/>
            <p:nvPr/>
          </p:nvSpPr>
          <p:spPr>
            <a:xfrm>
              <a:off x="1909202" y="4639983"/>
              <a:ext cx="2286000" cy="329184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tIns="121920" bIns="121920" rtlCol="0" anchor="ctr" anchorCtr="0"/>
            <a:lstStyle/>
            <a:p>
              <a:pPr algn="r"/>
              <a:r>
                <a:rPr lang="en-US" sz="1333" b="1" dirty="0">
                  <a:solidFill>
                    <a:schemeClr val="bg1"/>
                  </a:solidFill>
                </a:rPr>
                <a:t>70%</a:t>
              </a:r>
            </a:p>
          </p:txBody>
        </p:sp>
        <p:sp>
          <p:nvSpPr>
            <p:cNvPr id="183" name="Rounded Rectangle 182"/>
            <p:cNvSpPr/>
            <p:nvPr/>
          </p:nvSpPr>
          <p:spPr>
            <a:xfrm>
              <a:off x="1909202" y="5176559"/>
              <a:ext cx="2926080" cy="329184"/>
            </a:xfrm>
            <a:prstGeom prst="roundRect">
              <a:avLst>
                <a:gd name="adj" fmla="val 50000"/>
              </a:avLst>
            </a:prstGeom>
            <a:solidFill>
              <a:schemeClr val="accent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tIns="121920" bIns="121920" rtlCol="0" anchor="ctr" anchorCtr="0"/>
            <a:lstStyle/>
            <a:p>
              <a:pPr algn="r"/>
              <a:r>
                <a:rPr lang="en-US" sz="1333" b="1" dirty="0">
                  <a:solidFill>
                    <a:schemeClr val="bg1"/>
                  </a:solidFill>
                </a:rPr>
                <a:t>90%</a:t>
              </a:r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30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1314157" y="1842590"/>
            <a:ext cx="198548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+mj-lt"/>
              </a:rPr>
              <a:t>Resources Report</a:t>
            </a:r>
            <a:endParaRPr lang="id-ID" sz="2000" b="1" dirty="0">
              <a:solidFill>
                <a:schemeClr val="tx2">
                  <a:lumMod val="60000"/>
                  <a:lumOff val="40000"/>
                </a:schemeClr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726524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143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Slide Number Placeholder 49"/>
          <p:cNvSpPr>
            <a:spLocks noGrp="1"/>
          </p:cNvSpPr>
          <p:nvPr>
            <p:ph type="sldNum" sz="quarter" idx="12"/>
          </p:nvPr>
        </p:nvSpPr>
        <p:spPr>
          <a:xfrm>
            <a:off x="11262360" y="6333490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31</a:t>
            </a:fld>
            <a:endParaRPr lang="en-US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3" name="Europe"/>
          <p:cNvGrpSpPr/>
          <p:nvPr/>
        </p:nvGrpSpPr>
        <p:grpSpPr>
          <a:xfrm>
            <a:off x="4144677" y="0"/>
            <a:ext cx="8047323" cy="5884262"/>
            <a:chOff x="2979926" y="-33603"/>
            <a:chExt cx="6221676" cy="4549336"/>
          </a:xfrm>
          <a:gradFill>
            <a:gsLst>
              <a:gs pos="0">
                <a:schemeClr val="accent4"/>
              </a:gs>
              <a:gs pos="87000">
                <a:schemeClr val="accent3"/>
              </a:gs>
            </a:gsLst>
            <a:lin ang="2700000" scaled="1"/>
          </a:gradFill>
        </p:grpSpPr>
        <p:sp>
          <p:nvSpPr>
            <p:cNvPr id="4" name="Freeform 100"/>
            <p:cNvSpPr>
              <a:spLocks noEditPoints="1"/>
            </p:cNvSpPr>
            <p:nvPr/>
          </p:nvSpPr>
          <p:spPr bwMode="auto">
            <a:xfrm>
              <a:off x="5709811" y="2172878"/>
              <a:ext cx="237477" cy="119327"/>
            </a:xfrm>
            <a:custGeom>
              <a:avLst/>
              <a:gdLst>
                <a:gd name="T0" fmla="*/ 44 w 104"/>
                <a:gd name="T1" fmla="*/ 1 h 54"/>
                <a:gd name="T2" fmla="*/ 48 w 104"/>
                <a:gd name="T3" fmla="*/ 4 h 54"/>
                <a:gd name="T4" fmla="*/ 51 w 104"/>
                <a:gd name="T5" fmla="*/ 5 h 54"/>
                <a:gd name="T6" fmla="*/ 57 w 104"/>
                <a:gd name="T7" fmla="*/ 8 h 54"/>
                <a:gd name="T8" fmla="*/ 69 w 104"/>
                <a:gd name="T9" fmla="*/ 9 h 54"/>
                <a:gd name="T10" fmla="*/ 71 w 104"/>
                <a:gd name="T11" fmla="*/ 7 h 54"/>
                <a:gd name="T12" fmla="*/ 75 w 104"/>
                <a:gd name="T13" fmla="*/ 6 h 54"/>
                <a:gd name="T14" fmla="*/ 82 w 104"/>
                <a:gd name="T15" fmla="*/ 4 h 54"/>
                <a:gd name="T16" fmla="*/ 85 w 104"/>
                <a:gd name="T17" fmla="*/ 8 h 54"/>
                <a:gd name="T18" fmla="*/ 87 w 104"/>
                <a:gd name="T19" fmla="*/ 8 h 54"/>
                <a:gd name="T20" fmla="*/ 91 w 104"/>
                <a:gd name="T21" fmla="*/ 12 h 54"/>
                <a:gd name="T22" fmla="*/ 94 w 104"/>
                <a:gd name="T23" fmla="*/ 15 h 54"/>
                <a:gd name="T24" fmla="*/ 92 w 104"/>
                <a:gd name="T25" fmla="*/ 22 h 54"/>
                <a:gd name="T26" fmla="*/ 92 w 104"/>
                <a:gd name="T27" fmla="*/ 25 h 54"/>
                <a:gd name="T28" fmla="*/ 92 w 104"/>
                <a:gd name="T29" fmla="*/ 35 h 54"/>
                <a:gd name="T30" fmla="*/ 95 w 104"/>
                <a:gd name="T31" fmla="*/ 39 h 54"/>
                <a:gd name="T32" fmla="*/ 95 w 104"/>
                <a:gd name="T33" fmla="*/ 40 h 54"/>
                <a:gd name="T34" fmla="*/ 99 w 104"/>
                <a:gd name="T35" fmla="*/ 39 h 54"/>
                <a:gd name="T36" fmla="*/ 100 w 104"/>
                <a:gd name="T37" fmla="*/ 38 h 54"/>
                <a:gd name="T38" fmla="*/ 99 w 104"/>
                <a:gd name="T39" fmla="*/ 39 h 54"/>
                <a:gd name="T40" fmla="*/ 90 w 104"/>
                <a:gd name="T41" fmla="*/ 41 h 54"/>
                <a:gd name="T42" fmla="*/ 82 w 104"/>
                <a:gd name="T43" fmla="*/ 46 h 54"/>
                <a:gd name="T44" fmla="*/ 61 w 104"/>
                <a:gd name="T45" fmla="*/ 48 h 54"/>
                <a:gd name="T46" fmla="*/ 46 w 104"/>
                <a:gd name="T47" fmla="*/ 49 h 54"/>
                <a:gd name="T48" fmla="*/ 37 w 104"/>
                <a:gd name="T49" fmla="*/ 51 h 54"/>
                <a:gd name="T50" fmla="*/ 24 w 104"/>
                <a:gd name="T51" fmla="*/ 52 h 54"/>
                <a:gd name="T52" fmla="*/ 17 w 104"/>
                <a:gd name="T53" fmla="*/ 52 h 54"/>
                <a:gd name="T54" fmla="*/ 4 w 104"/>
                <a:gd name="T55" fmla="*/ 53 h 54"/>
                <a:gd name="T56" fmla="*/ 5 w 104"/>
                <a:gd name="T57" fmla="*/ 49 h 54"/>
                <a:gd name="T58" fmla="*/ 13 w 104"/>
                <a:gd name="T59" fmla="*/ 40 h 54"/>
                <a:gd name="T60" fmla="*/ 8 w 104"/>
                <a:gd name="T61" fmla="*/ 38 h 54"/>
                <a:gd name="T62" fmla="*/ 4 w 104"/>
                <a:gd name="T63" fmla="*/ 35 h 54"/>
                <a:gd name="T64" fmla="*/ 9 w 104"/>
                <a:gd name="T65" fmla="*/ 22 h 54"/>
                <a:gd name="T66" fmla="*/ 25 w 104"/>
                <a:gd name="T67" fmla="*/ 25 h 54"/>
                <a:gd name="T68" fmla="*/ 38 w 104"/>
                <a:gd name="T69" fmla="*/ 8 h 54"/>
                <a:gd name="T70" fmla="*/ 40 w 104"/>
                <a:gd name="T71" fmla="*/ 1 h 54"/>
                <a:gd name="T72" fmla="*/ 44 w 104"/>
                <a:gd name="T73" fmla="*/ 1 h 54"/>
                <a:gd name="T74" fmla="*/ 102 w 104"/>
                <a:gd name="T75" fmla="*/ 37 h 54"/>
                <a:gd name="T76" fmla="*/ 102 w 104"/>
                <a:gd name="T77" fmla="*/ 37 h 54"/>
                <a:gd name="T78" fmla="*/ 102 w 104"/>
                <a:gd name="T79" fmla="*/ 37 h 54"/>
                <a:gd name="T80" fmla="*/ 102 w 104"/>
                <a:gd name="T81" fmla="*/ 38 h 54"/>
                <a:gd name="T82" fmla="*/ 102 w 104"/>
                <a:gd name="T83" fmla="*/ 37 h 54"/>
                <a:gd name="T84" fmla="*/ 102 w 104"/>
                <a:gd name="T85" fmla="*/ 37 h 54"/>
                <a:gd name="T86" fmla="*/ 102 w 104"/>
                <a:gd name="T87" fmla="*/ 38 h 54"/>
                <a:gd name="T88" fmla="*/ 102 w 104"/>
                <a:gd name="T89" fmla="*/ 38 h 54"/>
                <a:gd name="T90" fmla="*/ 104 w 104"/>
                <a:gd name="T91" fmla="*/ 42 h 54"/>
                <a:gd name="T92" fmla="*/ 104 w 104"/>
                <a:gd name="T93" fmla="*/ 42 h 54"/>
                <a:gd name="T94" fmla="*/ 102 w 104"/>
                <a:gd name="T95" fmla="*/ 3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4" h="54">
                  <a:moveTo>
                    <a:pt x="44" y="1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10"/>
                    <a:pt x="91" y="12"/>
                  </a:cubicBezTo>
                  <a:cubicBezTo>
                    <a:pt x="92" y="14"/>
                    <a:pt x="94" y="15"/>
                    <a:pt x="94" y="15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99" y="39"/>
                    <a:pt x="100" y="39"/>
                    <a:pt x="100" y="38"/>
                  </a:cubicBezTo>
                  <a:cubicBezTo>
                    <a:pt x="100" y="39"/>
                    <a:pt x="99" y="39"/>
                    <a:pt x="99" y="39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63" y="48"/>
                    <a:pt x="61" y="48"/>
                  </a:cubicBezTo>
                  <a:cubicBezTo>
                    <a:pt x="60" y="48"/>
                    <a:pt x="48" y="49"/>
                    <a:pt x="46" y="49"/>
                  </a:cubicBezTo>
                  <a:cubicBezTo>
                    <a:pt x="45" y="50"/>
                    <a:pt x="39" y="51"/>
                    <a:pt x="37" y="51"/>
                  </a:cubicBezTo>
                  <a:cubicBezTo>
                    <a:pt x="35" y="51"/>
                    <a:pt x="26" y="52"/>
                    <a:pt x="24" y="52"/>
                  </a:cubicBezTo>
                  <a:cubicBezTo>
                    <a:pt x="22" y="52"/>
                    <a:pt x="17" y="52"/>
                    <a:pt x="17" y="52"/>
                  </a:cubicBezTo>
                  <a:cubicBezTo>
                    <a:pt x="17" y="52"/>
                    <a:pt x="7" y="53"/>
                    <a:pt x="4" y="53"/>
                  </a:cubicBezTo>
                  <a:cubicBezTo>
                    <a:pt x="1" y="54"/>
                    <a:pt x="5" y="49"/>
                    <a:pt x="5" y="49"/>
                  </a:cubicBezTo>
                  <a:cubicBezTo>
                    <a:pt x="5" y="49"/>
                    <a:pt x="17" y="39"/>
                    <a:pt x="13" y="40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0" y="26"/>
                    <a:pt x="5" y="22"/>
                    <a:pt x="9" y="22"/>
                  </a:cubicBezTo>
                  <a:cubicBezTo>
                    <a:pt x="12" y="22"/>
                    <a:pt x="20" y="25"/>
                    <a:pt x="25" y="25"/>
                  </a:cubicBezTo>
                  <a:cubicBezTo>
                    <a:pt x="43" y="25"/>
                    <a:pt x="39" y="19"/>
                    <a:pt x="38" y="8"/>
                  </a:cubicBezTo>
                  <a:cubicBezTo>
                    <a:pt x="38" y="5"/>
                    <a:pt x="39" y="2"/>
                    <a:pt x="40" y="1"/>
                  </a:cubicBezTo>
                  <a:cubicBezTo>
                    <a:pt x="41" y="0"/>
                    <a:pt x="43" y="2"/>
                    <a:pt x="44" y="1"/>
                  </a:cubicBezTo>
                  <a:close/>
                  <a:moveTo>
                    <a:pt x="102" y="37"/>
                  </a:move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lose/>
                  <a:moveTo>
                    <a:pt x="102" y="38"/>
                  </a:moveTo>
                  <a:cubicBezTo>
                    <a:pt x="102" y="38"/>
                    <a:pt x="102" y="38"/>
                    <a:pt x="102" y="38"/>
                  </a:cubicBezTo>
                  <a:cubicBezTo>
                    <a:pt x="103" y="39"/>
                    <a:pt x="104" y="41"/>
                    <a:pt x="104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1"/>
                    <a:pt x="103" y="39"/>
                    <a:pt x="102" y="38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" name="Freeform 23"/>
            <p:cNvSpPr>
              <a:spLocks/>
            </p:cNvSpPr>
            <p:nvPr/>
          </p:nvSpPr>
          <p:spPr bwMode="auto">
            <a:xfrm>
              <a:off x="5951686" y="3592015"/>
              <a:ext cx="171511" cy="172598"/>
            </a:xfrm>
            <a:custGeom>
              <a:avLst/>
              <a:gdLst>
                <a:gd name="T0" fmla="*/ 70 w 75"/>
                <a:gd name="T1" fmla="*/ 49 h 78"/>
                <a:gd name="T2" fmla="*/ 52 w 75"/>
                <a:gd name="T3" fmla="*/ 56 h 78"/>
                <a:gd name="T4" fmla="*/ 40 w 75"/>
                <a:gd name="T5" fmla="*/ 65 h 78"/>
                <a:gd name="T6" fmla="*/ 38 w 75"/>
                <a:gd name="T7" fmla="*/ 77 h 78"/>
                <a:gd name="T8" fmla="*/ 32 w 75"/>
                <a:gd name="T9" fmla="*/ 76 h 78"/>
                <a:gd name="T10" fmla="*/ 31 w 75"/>
                <a:gd name="T11" fmla="*/ 70 h 78"/>
                <a:gd name="T12" fmla="*/ 30 w 75"/>
                <a:gd name="T13" fmla="*/ 66 h 78"/>
                <a:gd name="T14" fmla="*/ 26 w 75"/>
                <a:gd name="T15" fmla="*/ 60 h 78"/>
                <a:gd name="T16" fmla="*/ 21 w 75"/>
                <a:gd name="T17" fmla="*/ 57 h 78"/>
                <a:gd name="T18" fmla="*/ 19 w 75"/>
                <a:gd name="T19" fmla="*/ 57 h 78"/>
                <a:gd name="T20" fmla="*/ 15 w 75"/>
                <a:gd name="T21" fmla="*/ 55 h 78"/>
                <a:gd name="T22" fmla="*/ 13 w 75"/>
                <a:gd name="T23" fmla="*/ 49 h 78"/>
                <a:gd name="T24" fmla="*/ 9 w 75"/>
                <a:gd name="T25" fmla="*/ 46 h 78"/>
                <a:gd name="T26" fmla="*/ 6 w 75"/>
                <a:gd name="T27" fmla="*/ 44 h 78"/>
                <a:gd name="T28" fmla="*/ 1 w 75"/>
                <a:gd name="T29" fmla="*/ 34 h 78"/>
                <a:gd name="T30" fmla="*/ 10 w 75"/>
                <a:gd name="T31" fmla="*/ 29 h 78"/>
                <a:gd name="T32" fmla="*/ 16 w 75"/>
                <a:gd name="T33" fmla="*/ 27 h 78"/>
                <a:gd name="T34" fmla="*/ 20 w 75"/>
                <a:gd name="T35" fmla="*/ 24 h 78"/>
                <a:gd name="T36" fmla="*/ 25 w 75"/>
                <a:gd name="T37" fmla="*/ 15 h 78"/>
                <a:gd name="T38" fmla="*/ 24 w 75"/>
                <a:gd name="T39" fmla="*/ 8 h 78"/>
                <a:gd name="T40" fmla="*/ 25 w 75"/>
                <a:gd name="T41" fmla="*/ 4 h 78"/>
                <a:gd name="T42" fmla="*/ 32 w 75"/>
                <a:gd name="T43" fmla="*/ 2 h 78"/>
                <a:gd name="T44" fmla="*/ 39 w 75"/>
                <a:gd name="T45" fmla="*/ 7 h 78"/>
                <a:gd name="T46" fmla="*/ 47 w 75"/>
                <a:gd name="T47" fmla="*/ 11 h 78"/>
                <a:gd name="T48" fmla="*/ 50 w 75"/>
                <a:gd name="T49" fmla="*/ 17 h 78"/>
                <a:gd name="T50" fmla="*/ 59 w 75"/>
                <a:gd name="T51" fmla="*/ 23 h 78"/>
                <a:gd name="T52" fmla="*/ 67 w 75"/>
                <a:gd name="T53" fmla="*/ 26 h 78"/>
                <a:gd name="T54" fmla="*/ 75 w 75"/>
                <a:gd name="T55" fmla="*/ 26 h 78"/>
                <a:gd name="T56" fmla="*/ 73 w 75"/>
                <a:gd name="T57" fmla="*/ 31 h 78"/>
                <a:gd name="T58" fmla="*/ 70 w 75"/>
                <a:gd name="T59" fmla="*/ 37 h 78"/>
                <a:gd name="T60" fmla="*/ 70 w 75"/>
                <a:gd name="T61" fmla="*/ 43 h 78"/>
                <a:gd name="T62" fmla="*/ 70 w 75"/>
                <a:gd name="T63" fmla="*/ 4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5" h="78">
                  <a:moveTo>
                    <a:pt x="71" y="48"/>
                  </a:moveTo>
                  <a:cubicBezTo>
                    <a:pt x="70" y="49"/>
                    <a:pt x="70" y="49"/>
                    <a:pt x="70" y="49"/>
                  </a:cubicBezTo>
                  <a:cubicBezTo>
                    <a:pt x="66" y="51"/>
                    <a:pt x="61" y="49"/>
                    <a:pt x="60" y="56"/>
                  </a:cubicBezTo>
                  <a:cubicBezTo>
                    <a:pt x="60" y="68"/>
                    <a:pt x="56" y="56"/>
                    <a:pt x="52" y="56"/>
                  </a:cubicBezTo>
                  <a:cubicBezTo>
                    <a:pt x="49" y="56"/>
                    <a:pt x="49" y="58"/>
                    <a:pt x="47" y="60"/>
                  </a:cubicBezTo>
                  <a:cubicBezTo>
                    <a:pt x="44" y="62"/>
                    <a:pt x="41" y="63"/>
                    <a:pt x="40" y="65"/>
                  </a:cubicBezTo>
                  <a:cubicBezTo>
                    <a:pt x="40" y="67"/>
                    <a:pt x="39" y="69"/>
                    <a:pt x="39" y="71"/>
                  </a:cubicBezTo>
                  <a:cubicBezTo>
                    <a:pt x="40" y="74"/>
                    <a:pt x="40" y="77"/>
                    <a:pt x="38" y="77"/>
                  </a:cubicBezTo>
                  <a:cubicBezTo>
                    <a:pt x="37" y="77"/>
                    <a:pt x="34" y="78"/>
                    <a:pt x="32" y="77"/>
                  </a:cubicBezTo>
                  <a:cubicBezTo>
                    <a:pt x="32" y="76"/>
                    <a:pt x="32" y="76"/>
                    <a:pt x="32" y="76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1" y="70"/>
                    <a:pt x="31" y="70"/>
                    <a:pt x="31" y="69"/>
                  </a:cubicBezTo>
                  <a:cubicBezTo>
                    <a:pt x="30" y="68"/>
                    <a:pt x="30" y="66"/>
                    <a:pt x="30" y="66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3"/>
                    <a:pt x="27" y="61"/>
                    <a:pt x="26" y="60"/>
                  </a:cubicBezTo>
                  <a:cubicBezTo>
                    <a:pt x="26" y="60"/>
                    <a:pt x="26" y="59"/>
                    <a:pt x="24" y="58"/>
                  </a:cubicBezTo>
                  <a:cubicBezTo>
                    <a:pt x="23" y="58"/>
                    <a:pt x="21" y="57"/>
                    <a:pt x="21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19" y="57"/>
                    <a:pt x="19" y="57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2"/>
                    <a:pt x="7" y="40"/>
                    <a:pt x="6" y="38"/>
                  </a:cubicBezTo>
                  <a:cubicBezTo>
                    <a:pt x="4" y="36"/>
                    <a:pt x="0" y="34"/>
                    <a:pt x="1" y="34"/>
                  </a:cubicBezTo>
                  <a:cubicBezTo>
                    <a:pt x="2" y="32"/>
                    <a:pt x="6" y="33"/>
                    <a:pt x="8" y="32"/>
                  </a:cubicBezTo>
                  <a:cubicBezTo>
                    <a:pt x="9" y="32"/>
                    <a:pt x="9" y="30"/>
                    <a:pt x="10" y="29"/>
                  </a:cubicBezTo>
                  <a:cubicBezTo>
                    <a:pt x="11" y="29"/>
                    <a:pt x="13" y="30"/>
                    <a:pt x="13" y="28"/>
                  </a:cubicBezTo>
                  <a:cubicBezTo>
                    <a:pt x="13" y="26"/>
                    <a:pt x="15" y="26"/>
                    <a:pt x="16" y="27"/>
                  </a:cubicBezTo>
                  <a:cubicBezTo>
                    <a:pt x="16" y="27"/>
                    <a:pt x="17" y="27"/>
                    <a:pt x="19" y="25"/>
                  </a:cubicBezTo>
                  <a:cubicBezTo>
                    <a:pt x="22" y="24"/>
                    <a:pt x="20" y="24"/>
                    <a:pt x="20" y="24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5" y="9"/>
                    <a:pt x="24" y="8"/>
                  </a:cubicBezTo>
                  <a:cubicBezTo>
                    <a:pt x="22" y="6"/>
                    <a:pt x="23" y="6"/>
                    <a:pt x="23" y="5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6" y="3"/>
                    <a:pt x="28" y="3"/>
                    <a:pt x="30" y="1"/>
                  </a:cubicBezTo>
                  <a:cubicBezTo>
                    <a:pt x="32" y="0"/>
                    <a:pt x="32" y="2"/>
                    <a:pt x="32" y="2"/>
                  </a:cubicBezTo>
                  <a:cubicBezTo>
                    <a:pt x="32" y="2"/>
                    <a:pt x="33" y="5"/>
                    <a:pt x="36" y="6"/>
                  </a:cubicBezTo>
                  <a:cubicBezTo>
                    <a:pt x="38" y="7"/>
                    <a:pt x="39" y="7"/>
                    <a:pt x="39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7" y="11"/>
                    <a:pt x="47" y="11"/>
                    <a:pt x="48" y="12"/>
                  </a:cubicBezTo>
                  <a:cubicBezTo>
                    <a:pt x="49" y="13"/>
                    <a:pt x="50" y="17"/>
                    <a:pt x="50" y="17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23"/>
                    <a:pt x="63" y="23"/>
                    <a:pt x="65" y="24"/>
                  </a:cubicBezTo>
                  <a:cubicBezTo>
                    <a:pt x="67" y="24"/>
                    <a:pt x="67" y="26"/>
                    <a:pt x="67" y="26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5" y="27"/>
                    <a:pt x="74" y="28"/>
                  </a:cubicBezTo>
                  <a:cubicBezTo>
                    <a:pt x="73" y="28"/>
                    <a:pt x="73" y="30"/>
                    <a:pt x="73" y="31"/>
                  </a:cubicBezTo>
                  <a:cubicBezTo>
                    <a:pt x="73" y="33"/>
                    <a:pt x="73" y="34"/>
                    <a:pt x="73" y="35"/>
                  </a:cubicBezTo>
                  <a:cubicBezTo>
                    <a:pt x="72" y="37"/>
                    <a:pt x="71" y="36"/>
                    <a:pt x="70" y="37"/>
                  </a:cubicBezTo>
                  <a:cubicBezTo>
                    <a:pt x="69" y="37"/>
                    <a:pt x="70" y="39"/>
                    <a:pt x="71" y="41"/>
                  </a:cubicBezTo>
                  <a:cubicBezTo>
                    <a:pt x="71" y="42"/>
                    <a:pt x="71" y="42"/>
                    <a:pt x="70" y="43"/>
                  </a:cubicBezTo>
                  <a:cubicBezTo>
                    <a:pt x="68" y="45"/>
                    <a:pt x="67" y="45"/>
                    <a:pt x="67" y="45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1" y="48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5900013" y="3680445"/>
              <a:ext cx="193500" cy="353719"/>
            </a:xfrm>
            <a:custGeom>
              <a:avLst/>
              <a:gdLst>
                <a:gd name="T0" fmla="*/ 57 w 85"/>
                <a:gd name="T1" fmla="*/ 158 h 160"/>
                <a:gd name="T2" fmla="*/ 58 w 85"/>
                <a:gd name="T3" fmla="*/ 151 h 160"/>
                <a:gd name="T4" fmla="*/ 63 w 85"/>
                <a:gd name="T5" fmla="*/ 149 h 160"/>
                <a:gd name="T6" fmla="*/ 58 w 85"/>
                <a:gd name="T7" fmla="*/ 142 h 160"/>
                <a:gd name="T8" fmla="*/ 61 w 85"/>
                <a:gd name="T9" fmla="*/ 137 h 160"/>
                <a:gd name="T10" fmla="*/ 75 w 85"/>
                <a:gd name="T11" fmla="*/ 124 h 160"/>
                <a:gd name="T12" fmla="*/ 84 w 85"/>
                <a:gd name="T13" fmla="*/ 96 h 160"/>
                <a:gd name="T14" fmla="*/ 79 w 85"/>
                <a:gd name="T15" fmla="*/ 91 h 160"/>
                <a:gd name="T16" fmla="*/ 73 w 85"/>
                <a:gd name="T17" fmla="*/ 88 h 160"/>
                <a:gd name="T18" fmla="*/ 68 w 85"/>
                <a:gd name="T19" fmla="*/ 90 h 160"/>
                <a:gd name="T20" fmla="*/ 68 w 85"/>
                <a:gd name="T21" fmla="*/ 90 h 160"/>
                <a:gd name="T22" fmla="*/ 68 w 85"/>
                <a:gd name="T23" fmla="*/ 90 h 160"/>
                <a:gd name="T24" fmla="*/ 65 w 85"/>
                <a:gd name="T25" fmla="*/ 81 h 160"/>
                <a:gd name="T26" fmla="*/ 59 w 85"/>
                <a:gd name="T27" fmla="*/ 76 h 160"/>
                <a:gd name="T28" fmla="*/ 55 w 85"/>
                <a:gd name="T29" fmla="*/ 68 h 160"/>
                <a:gd name="T30" fmla="*/ 52 w 85"/>
                <a:gd name="T31" fmla="*/ 59 h 160"/>
                <a:gd name="T32" fmla="*/ 56 w 85"/>
                <a:gd name="T33" fmla="*/ 53 h 160"/>
                <a:gd name="T34" fmla="*/ 54 w 85"/>
                <a:gd name="T35" fmla="*/ 43 h 160"/>
                <a:gd name="T36" fmla="*/ 55 w 85"/>
                <a:gd name="T37" fmla="*/ 36 h 160"/>
                <a:gd name="T38" fmla="*/ 53 w 85"/>
                <a:gd name="T39" fmla="*/ 26 h 160"/>
                <a:gd name="T40" fmla="*/ 44 w 85"/>
                <a:gd name="T41" fmla="*/ 17 h 160"/>
                <a:gd name="T42" fmla="*/ 37 w 85"/>
                <a:gd name="T43" fmla="*/ 12 h 160"/>
                <a:gd name="T44" fmla="*/ 31 w 85"/>
                <a:gd name="T45" fmla="*/ 5 h 160"/>
                <a:gd name="T46" fmla="*/ 24 w 85"/>
                <a:gd name="T47" fmla="*/ 7 h 160"/>
                <a:gd name="T48" fmla="*/ 19 w 85"/>
                <a:gd name="T49" fmla="*/ 9 h 160"/>
                <a:gd name="T50" fmla="*/ 17 w 85"/>
                <a:gd name="T51" fmla="*/ 3 h 160"/>
                <a:gd name="T52" fmla="*/ 14 w 85"/>
                <a:gd name="T53" fmla="*/ 0 h 160"/>
                <a:gd name="T54" fmla="*/ 9 w 85"/>
                <a:gd name="T55" fmla="*/ 9 h 160"/>
                <a:gd name="T56" fmla="*/ 5 w 85"/>
                <a:gd name="T57" fmla="*/ 15 h 160"/>
                <a:gd name="T58" fmla="*/ 3 w 85"/>
                <a:gd name="T59" fmla="*/ 21 h 160"/>
                <a:gd name="T60" fmla="*/ 1 w 85"/>
                <a:gd name="T61" fmla="*/ 28 h 160"/>
                <a:gd name="T62" fmla="*/ 5 w 85"/>
                <a:gd name="T63" fmla="*/ 33 h 160"/>
                <a:gd name="T64" fmla="*/ 5 w 85"/>
                <a:gd name="T65" fmla="*/ 39 h 160"/>
                <a:gd name="T66" fmla="*/ 6 w 85"/>
                <a:gd name="T67" fmla="*/ 45 h 160"/>
                <a:gd name="T68" fmla="*/ 14 w 85"/>
                <a:gd name="T69" fmla="*/ 45 h 160"/>
                <a:gd name="T70" fmla="*/ 14 w 85"/>
                <a:gd name="T71" fmla="*/ 54 h 160"/>
                <a:gd name="T72" fmla="*/ 13 w 85"/>
                <a:gd name="T73" fmla="*/ 59 h 160"/>
                <a:gd name="T74" fmla="*/ 14 w 85"/>
                <a:gd name="T75" fmla="*/ 61 h 160"/>
                <a:gd name="T76" fmla="*/ 11 w 85"/>
                <a:gd name="T77" fmla="*/ 67 h 160"/>
                <a:gd name="T78" fmla="*/ 11 w 85"/>
                <a:gd name="T79" fmla="*/ 71 h 160"/>
                <a:gd name="T80" fmla="*/ 14 w 85"/>
                <a:gd name="T81" fmla="*/ 77 h 160"/>
                <a:gd name="T82" fmla="*/ 14 w 85"/>
                <a:gd name="T83" fmla="*/ 87 h 160"/>
                <a:gd name="T84" fmla="*/ 14 w 85"/>
                <a:gd name="T85" fmla="*/ 93 h 160"/>
                <a:gd name="T86" fmla="*/ 13 w 85"/>
                <a:gd name="T87" fmla="*/ 97 h 160"/>
                <a:gd name="T88" fmla="*/ 11 w 85"/>
                <a:gd name="T89" fmla="*/ 101 h 160"/>
                <a:gd name="T90" fmla="*/ 12 w 85"/>
                <a:gd name="T91" fmla="*/ 111 h 160"/>
                <a:gd name="T92" fmla="*/ 19 w 85"/>
                <a:gd name="T93" fmla="*/ 119 h 160"/>
                <a:gd name="T94" fmla="*/ 18 w 85"/>
                <a:gd name="T95" fmla="*/ 126 h 160"/>
                <a:gd name="T96" fmla="*/ 13 w 85"/>
                <a:gd name="T97" fmla="*/ 120 h 160"/>
                <a:gd name="T98" fmla="*/ 14 w 85"/>
                <a:gd name="T99" fmla="*/ 124 h 160"/>
                <a:gd name="T100" fmla="*/ 19 w 85"/>
                <a:gd name="T101" fmla="*/ 131 h 160"/>
                <a:gd name="T102" fmla="*/ 32 w 85"/>
                <a:gd name="T103" fmla="*/ 138 h 160"/>
                <a:gd name="T104" fmla="*/ 38 w 85"/>
                <a:gd name="T105" fmla="*/ 139 h 160"/>
                <a:gd name="T106" fmla="*/ 44 w 85"/>
                <a:gd name="T107" fmla="*/ 151 h 160"/>
                <a:gd name="T108" fmla="*/ 46 w 85"/>
                <a:gd name="T109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5" h="160">
                  <a:moveTo>
                    <a:pt x="49" y="158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7" y="158"/>
                    <a:pt x="59" y="156"/>
                    <a:pt x="59" y="156"/>
                  </a:cubicBezTo>
                  <a:cubicBezTo>
                    <a:pt x="59" y="156"/>
                    <a:pt x="59" y="154"/>
                    <a:pt x="59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1"/>
                    <a:pt x="58" y="151"/>
                  </a:cubicBezTo>
                  <a:cubicBezTo>
                    <a:pt x="59" y="151"/>
                    <a:pt x="60" y="150"/>
                    <a:pt x="60" y="151"/>
                  </a:cubicBezTo>
                  <a:cubicBezTo>
                    <a:pt x="61" y="151"/>
                    <a:pt x="60" y="151"/>
                    <a:pt x="61" y="151"/>
                  </a:cubicBezTo>
                  <a:cubicBezTo>
                    <a:pt x="62" y="151"/>
                    <a:pt x="63" y="150"/>
                    <a:pt x="63" y="150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8"/>
                    <a:pt x="59" y="146"/>
                    <a:pt x="58" y="146"/>
                  </a:cubicBezTo>
                  <a:cubicBezTo>
                    <a:pt x="58" y="145"/>
                    <a:pt x="57" y="144"/>
                    <a:pt x="57" y="144"/>
                  </a:cubicBezTo>
                  <a:cubicBezTo>
                    <a:pt x="57" y="143"/>
                    <a:pt x="58" y="142"/>
                    <a:pt x="58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59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2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80" y="107"/>
                    <a:pt x="80" y="107"/>
                    <a:pt x="80" y="107"/>
                  </a:cubicBezTo>
                  <a:cubicBezTo>
                    <a:pt x="80" y="107"/>
                    <a:pt x="84" y="103"/>
                    <a:pt x="84" y="104"/>
                  </a:cubicBezTo>
                  <a:cubicBezTo>
                    <a:pt x="85" y="105"/>
                    <a:pt x="84" y="96"/>
                    <a:pt x="84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0" y="91"/>
                    <a:pt x="80" y="91"/>
                  </a:cubicBezTo>
                  <a:cubicBezTo>
                    <a:pt x="80" y="91"/>
                    <a:pt x="80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7" y="88"/>
                    <a:pt x="77" y="88"/>
                    <a:pt x="77" y="88"/>
                  </a:cubicBezTo>
                  <a:cubicBezTo>
                    <a:pt x="77" y="88"/>
                    <a:pt x="76" y="89"/>
                    <a:pt x="75" y="89"/>
                  </a:cubicBezTo>
                  <a:cubicBezTo>
                    <a:pt x="74" y="89"/>
                    <a:pt x="74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2" y="88"/>
                    <a:pt x="71" y="88"/>
                  </a:cubicBezTo>
                  <a:cubicBezTo>
                    <a:pt x="70" y="88"/>
                    <a:pt x="69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88"/>
                    <a:pt x="68" y="88"/>
                    <a:pt x="67" y="87"/>
                  </a:cubicBezTo>
                  <a:cubicBezTo>
                    <a:pt x="67" y="86"/>
                    <a:pt x="67" y="84"/>
                    <a:pt x="66" y="83"/>
                  </a:cubicBezTo>
                  <a:cubicBezTo>
                    <a:pt x="65" y="82"/>
                    <a:pt x="65" y="81"/>
                    <a:pt x="65" y="81"/>
                  </a:cubicBezTo>
                  <a:cubicBezTo>
                    <a:pt x="65" y="81"/>
                    <a:pt x="63" y="81"/>
                    <a:pt x="62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1" y="81"/>
                    <a:pt x="60" y="79"/>
                    <a:pt x="61" y="79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6" y="71"/>
                    <a:pt x="56" y="70"/>
                    <a:pt x="56" y="70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7" y="67"/>
                    <a:pt x="57" y="66"/>
                  </a:cubicBezTo>
                  <a:cubicBezTo>
                    <a:pt x="57" y="66"/>
                    <a:pt x="58" y="65"/>
                    <a:pt x="57" y="64"/>
                  </a:cubicBezTo>
                  <a:cubicBezTo>
                    <a:pt x="57" y="63"/>
                    <a:pt x="55" y="62"/>
                    <a:pt x="55" y="62"/>
                  </a:cubicBezTo>
                  <a:cubicBezTo>
                    <a:pt x="54" y="61"/>
                    <a:pt x="53" y="60"/>
                    <a:pt x="52" y="59"/>
                  </a:cubicBezTo>
                  <a:cubicBezTo>
                    <a:pt x="52" y="58"/>
                    <a:pt x="52" y="57"/>
                    <a:pt x="52" y="57"/>
                  </a:cubicBezTo>
                  <a:cubicBezTo>
                    <a:pt x="52" y="57"/>
                    <a:pt x="52" y="56"/>
                    <a:pt x="53" y="56"/>
                  </a:cubicBezTo>
                  <a:cubicBezTo>
                    <a:pt x="54" y="55"/>
                    <a:pt x="55" y="55"/>
                    <a:pt x="55" y="54"/>
                  </a:cubicBezTo>
                  <a:cubicBezTo>
                    <a:pt x="55" y="54"/>
                    <a:pt x="56" y="54"/>
                    <a:pt x="56" y="53"/>
                  </a:cubicBezTo>
                  <a:cubicBezTo>
                    <a:pt x="55" y="52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2"/>
                    <a:pt x="55" y="40"/>
                    <a:pt x="55" y="40"/>
                  </a:cubicBezTo>
                  <a:cubicBezTo>
                    <a:pt x="55" y="39"/>
                    <a:pt x="55" y="37"/>
                    <a:pt x="55" y="37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29"/>
                  </a:cubicBezTo>
                  <a:cubicBezTo>
                    <a:pt x="53" y="28"/>
                    <a:pt x="53" y="26"/>
                    <a:pt x="53" y="26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0" y="21"/>
                    <a:pt x="49" y="20"/>
                  </a:cubicBezTo>
                  <a:cubicBezTo>
                    <a:pt x="49" y="20"/>
                    <a:pt x="49" y="19"/>
                    <a:pt x="47" y="18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7" y="6"/>
                    <a:pt x="27" y="6"/>
                  </a:cubicBezTo>
                  <a:cubicBezTo>
                    <a:pt x="27" y="6"/>
                    <a:pt x="24" y="7"/>
                    <a:pt x="24" y="7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8" y="8"/>
                    <a:pt x="18" y="7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7" y="4"/>
                    <a:pt x="17" y="3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4" y="0"/>
                    <a:pt x="14" y="0"/>
                  </a:cubicBezTo>
                  <a:cubicBezTo>
                    <a:pt x="14" y="0"/>
                    <a:pt x="10" y="4"/>
                    <a:pt x="10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7" y="12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3" y="21"/>
                    <a:pt x="3" y="21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31"/>
                    <a:pt x="5" y="32"/>
                  </a:cubicBezTo>
                  <a:cubicBezTo>
                    <a:pt x="5" y="32"/>
                    <a:pt x="5" y="33"/>
                    <a:pt x="5" y="33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5" y="36"/>
                    <a:pt x="5" y="36"/>
                  </a:cubicBezTo>
                  <a:cubicBezTo>
                    <a:pt x="5" y="36"/>
                    <a:pt x="5" y="37"/>
                    <a:pt x="5" y="37"/>
                  </a:cubicBezTo>
                  <a:cubicBezTo>
                    <a:pt x="5" y="37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5" y="41"/>
                    <a:pt x="5" y="42"/>
                  </a:cubicBezTo>
                  <a:cubicBezTo>
                    <a:pt x="5" y="42"/>
                    <a:pt x="5" y="43"/>
                    <a:pt x="5" y="43"/>
                  </a:cubicBezTo>
                  <a:cubicBezTo>
                    <a:pt x="4" y="43"/>
                    <a:pt x="6" y="45"/>
                    <a:pt x="6" y="45"/>
                  </a:cubicBezTo>
                  <a:cubicBezTo>
                    <a:pt x="6" y="45"/>
                    <a:pt x="7" y="44"/>
                    <a:pt x="8" y="44"/>
                  </a:cubicBezTo>
                  <a:cubicBezTo>
                    <a:pt x="8" y="44"/>
                    <a:pt x="10" y="44"/>
                    <a:pt x="10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7"/>
                    <a:pt x="16" y="58"/>
                  </a:cubicBezTo>
                  <a:cubicBezTo>
                    <a:pt x="15" y="58"/>
                    <a:pt x="14" y="58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3" y="61"/>
                    <a:pt x="14" y="61"/>
                    <a:pt x="14" y="61"/>
                  </a:cubicBezTo>
                  <a:cubicBezTo>
                    <a:pt x="14" y="62"/>
                    <a:pt x="14" y="64"/>
                    <a:pt x="14" y="64"/>
                  </a:cubicBezTo>
                  <a:cubicBezTo>
                    <a:pt x="14" y="64"/>
                    <a:pt x="14" y="65"/>
                    <a:pt x="13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2" y="72"/>
                    <a:pt x="12" y="72"/>
                  </a:cubicBezTo>
                  <a:cubicBezTo>
                    <a:pt x="12" y="72"/>
                    <a:pt x="15" y="74"/>
                    <a:pt x="15" y="74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6"/>
                    <a:pt x="14" y="77"/>
                  </a:cubicBezTo>
                  <a:cubicBezTo>
                    <a:pt x="14" y="78"/>
                    <a:pt x="14" y="81"/>
                    <a:pt x="14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3"/>
                    <a:pt x="14" y="86"/>
                    <a:pt x="14" y="86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3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2" y="100"/>
                  </a:cubicBezTo>
                  <a:cubicBezTo>
                    <a:pt x="12" y="100"/>
                    <a:pt x="11" y="101"/>
                    <a:pt x="11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5"/>
                    <a:pt x="18" y="126"/>
                  </a:cubicBezTo>
                  <a:cubicBezTo>
                    <a:pt x="18" y="126"/>
                    <a:pt x="18" y="126"/>
                    <a:pt x="17" y="125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1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0"/>
                    <a:pt x="11" y="121"/>
                    <a:pt x="11" y="121"/>
                  </a:cubicBezTo>
                  <a:cubicBezTo>
                    <a:pt x="11" y="122"/>
                    <a:pt x="11" y="122"/>
                    <a:pt x="12" y="123"/>
                  </a:cubicBezTo>
                  <a:cubicBezTo>
                    <a:pt x="13" y="124"/>
                    <a:pt x="13" y="124"/>
                    <a:pt x="14" y="124"/>
                  </a:cubicBezTo>
                  <a:cubicBezTo>
                    <a:pt x="14" y="124"/>
                    <a:pt x="14" y="125"/>
                    <a:pt x="15" y="125"/>
                  </a:cubicBezTo>
                  <a:cubicBezTo>
                    <a:pt x="15" y="126"/>
                    <a:pt x="15" y="128"/>
                    <a:pt x="15" y="128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0" y="136"/>
                    <a:pt x="30" y="136"/>
                    <a:pt x="30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33" y="139"/>
                    <a:pt x="34" y="139"/>
                    <a:pt x="35" y="139"/>
                  </a:cubicBezTo>
                  <a:cubicBezTo>
                    <a:pt x="35" y="139"/>
                    <a:pt x="37" y="139"/>
                    <a:pt x="37" y="139"/>
                  </a:cubicBezTo>
                  <a:cubicBezTo>
                    <a:pt x="37" y="139"/>
                    <a:pt x="38" y="138"/>
                    <a:pt x="38" y="139"/>
                  </a:cubicBezTo>
                  <a:cubicBezTo>
                    <a:pt x="38" y="140"/>
                    <a:pt x="41" y="145"/>
                    <a:pt x="41" y="145"/>
                  </a:cubicBezTo>
                  <a:cubicBezTo>
                    <a:pt x="41" y="145"/>
                    <a:pt x="41" y="146"/>
                    <a:pt x="42" y="147"/>
                  </a:cubicBezTo>
                  <a:cubicBezTo>
                    <a:pt x="43" y="148"/>
                    <a:pt x="45" y="149"/>
                    <a:pt x="45" y="149"/>
                  </a:cubicBezTo>
                  <a:cubicBezTo>
                    <a:pt x="45" y="149"/>
                    <a:pt x="44" y="150"/>
                    <a:pt x="44" y="151"/>
                  </a:cubicBezTo>
                  <a:cubicBezTo>
                    <a:pt x="45" y="152"/>
                    <a:pt x="44" y="152"/>
                    <a:pt x="45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3"/>
                    <a:pt x="45" y="153"/>
                    <a:pt x="45" y="154"/>
                  </a:cubicBezTo>
                  <a:cubicBezTo>
                    <a:pt x="46" y="154"/>
                    <a:pt x="46" y="155"/>
                    <a:pt x="46" y="155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5900013" y="3680445"/>
              <a:ext cx="193500" cy="353719"/>
            </a:xfrm>
            <a:custGeom>
              <a:avLst/>
              <a:gdLst>
                <a:gd name="T0" fmla="*/ 45 w 85"/>
                <a:gd name="T1" fmla="*/ 154 h 160"/>
                <a:gd name="T2" fmla="*/ 41 w 85"/>
                <a:gd name="T3" fmla="*/ 145 h 160"/>
                <a:gd name="T4" fmla="*/ 15 w 85"/>
                <a:gd name="T5" fmla="*/ 128 h 160"/>
                <a:gd name="T6" fmla="*/ 14 w 85"/>
                <a:gd name="T7" fmla="*/ 121 h 160"/>
                <a:gd name="T8" fmla="*/ 18 w 85"/>
                <a:gd name="T9" fmla="*/ 119 h 160"/>
                <a:gd name="T10" fmla="*/ 12 w 85"/>
                <a:gd name="T11" fmla="*/ 100 h 160"/>
                <a:gd name="T12" fmla="*/ 14 w 85"/>
                <a:gd name="T13" fmla="*/ 93 h 160"/>
                <a:gd name="T14" fmla="*/ 14 w 85"/>
                <a:gd name="T15" fmla="*/ 77 h 160"/>
                <a:gd name="T16" fmla="*/ 11 w 85"/>
                <a:gd name="T17" fmla="*/ 67 h 160"/>
                <a:gd name="T18" fmla="*/ 13 w 85"/>
                <a:gd name="T19" fmla="*/ 58 h 160"/>
                <a:gd name="T20" fmla="*/ 14 w 85"/>
                <a:gd name="T21" fmla="*/ 46 h 160"/>
                <a:gd name="T22" fmla="*/ 4 w 85"/>
                <a:gd name="T23" fmla="*/ 39 h 160"/>
                <a:gd name="T24" fmla="*/ 0 w 85"/>
                <a:gd name="T25" fmla="*/ 27 h 160"/>
                <a:gd name="T26" fmla="*/ 4 w 85"/>
                <a:gd name="T27" fmla="*/ 15 h 160"/>
                <a:gd name="T28" fmla="*/ 16 w 85"/>
                <a:gd name="T29" fmla="*/ 0 h 160"/>
                <a:gd name="T30" fmla="*/ 19 w 85"/>
                <a:gd name="T31" fmla="*/ 8 h 160"/>
                <a:gd name="T32" fmla="*/ 31 w 85"/>
                <a:gd name="T33" fmla="*/ 4 h 160"/>
                <a:gd name="T34" fmla="*/ 42 w 85"/>
                <a:gd name="T35" fmla="*/ 16 h 160"/>
                <a:gd name="T36" fmla="*/ 54 w 85"/>
                <a:gd name="T37" fmla="*/ 30 h 160"/>
                <a:gd name="T38" fmla="*/ 55 w 85"/>
                <a:gd name="T39" fmla="*/ 48 h 160"/>
                <a:gd name="T40" fmla="*/ 52 w 85"/>
                <a:gd name="T41" fmla="*/ 59 h 160"/>
                <a:gd name="T42" fmla="*/ 57 w 85"/>
                <a:gd name="T43" fmla="*/ 73 h 160"/>
                <a:gd name="T44" fmla="*/ 68 w 85"/>
                <a:gd name="T45" fmla="*/ 87 h 160"/>
                <a:gd name="T46" fmla="*/ 77 w 85"/>
                <a:gd name="T47" fmla="*/ 88 h 160"/>
                <a:gd name="T48" fmla="*/ 80 w 85"/>
                <a:gd name="T49" fmla="*/ 107 h 160"/>
                <a:gd name="T50" fmla="*/ 60 w 85"/>
                <a:gd name="T51" fmla="*/ 140 h 160"/>
                <a:gd name="T52" fmla="*/ 61 w 85"/>
                <a:gd name="T53" fmla="*/ 147 h 160"/>
                <a:gd name="T54" fmla="*/ 59 w 85"/>
                <a:gd name="T55" fmla="*/ 154 h 160"/>
                <a:gd name="T56" fmla="*/ 49 w 85"/>
                <a:gd name="T57" fmla="*/ 158 h 160"/>
                <a:gd name="T58" fmla="*/ 57 w 85"/>
                <a:gd name="T59" fmla="*/ 151 h 160"/>
                <a:gd name="T60" fmla="*/ 63 w 85"/>
                <a:gd name="T61" fmla="*/ 149 h 160"/>
                <a:gd name="T62" fmla="*/ 59 w 85"/>
                <a:gd name="T63" fmla="*/ 140 h 160"/>
                <a:gd name="T64" fmla="*/ 75 w 85"/>
                <a:gd name="T65" fmla="*/ 124 h 160"/>
                <a:gd name="T66" fmla="*/ 80 w 85"/>
                <a:gd name="T67" fmla="*/ 91 h 160"/>
                <a:gd name="T68" fmla="*/ 69 w 85"/>
                <a:gd name="T69" fmla="*/ 90 h 160"/>
                <a:gd name="T70" fmla="*/ 65 w 85"/>
                <a:gd name="T71" fmla="*/ 81 h 160"/>
                <a:gd name="T72" fmla="*/ 55 w 85"/>
                <a:gd name="T73" fmla="*/ 68 h 160"/>
                <a:gd name="T74" fmla="*/ 54 w 85"/>
                <a:gd name="T75" fmla="*/ 55 h 160"/>
                <a:gd name="T76" fmla="*/ 54 w 85"/>
                <a:gd name="T77" fmla="*/ 42 h 160"/>
                <a:gd name="T78" fmla="*/ 52 w 85"/>
                <a:gd name="T79" fmla="*/ 26 h 160"/>
                <a:gd name="T80" fmla="*/ 40 w 85"/>
                <a:gd name="T81" fmla="*/ 15 h 160"/>
                <a:gd name="T82" fmla="*/ 24 w 85"/>
                <a:gd name="T83" fmla="*/ 7 h 160"/>
                <a:gd name="T84" fmla="*/ 17 w 85"/>
                <a:gd name="T85" fmla="*/ 5 h 160"/>
                <a:gd name="T86" fmla="*/ 9 w 85"/>
                <a:gd name="T87" fmla="*/ 9 h 160"/>
                <a:gd name="T88" fmla="*/ 4 w 85"/>
                <a:gd name="T89" fmla="*/ 20 h 160"/>
                <a:gd name="T90" fmla="*/ 6 w 85"/>
                <a:gd name="T91" fmla="*/ 32 h 160"/>
                <a:gd name="T92" fmla="*/ 5 w 85"/>
                <a:gd name="T93" fmla="*/ 41 h 160"/>
                <a:gd name="T94" fmla="*/ 15 w 85"/>
                <a:gd name="T95" fmla="*/ 46 h 160"/>
                <a:gd name="T96" fmla="*/ 13 w 85"/>
                <a:gd name="T97" fmla="*/ 59 h 160"/>
                <a:gd name="T98" fmla="*/ 12 w 85"/>
                <a:gd name="T99" fmla="*/ 66 h 160"/>
                <a:gd name="T100" fmla="*/ 15 w 85"/>
                <a:gd name="T101" fmla="*/ 75 h 160"/>
                <a:gd name="T102" fmla="*/ 17 w 85"/>
                <a:gd name="T103" fmla="*/ 92 h 160"/>
                <a:gd name="T104" fmla="*/ 13 w 85"/>
                <a:gd name="T105" fmla="*/ 101 h 160"/>
                <a:gd name="T106" fmla="*/ 18 w 85"/>
                <a:gd name="T107" fmla="*/ 122 h 160"/>
                <a:gd name="T108" fmla="*/ 13 w 85"/>
                <a:gd name="T109" fmla="*/ 120 h 160"/>
                <a:gd name="T110" fmla="*/ 27 w 85"/>
                <a:gd name="T111" fmla="*/ 135 h 160"/>
                <a:gd name="T112" fmla="*/ 38 w 85"/>
                <a:gd name="T113" fmla="*/ 139 h 160"/>
                <a:gd name="T114" fmla="*/ 47 w 85"/>
                <a:gd name="T115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5" h="160">
                  <a:moveTo>
                    <a:pt x="52" y="160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49" y="158"/>
                    <a:pt x="49" y="158"/>
                    <a:pt x="49" y="158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6" y="155"/>
                    <a:pt x="46" y="155"/>
                    <a:pt x="46" y="155"/>
                  </a:cubicBezTo>
                  <a:cubicBezTo>
                    <a:pt x="46" y="155"/>
                    <a:pt x="45" y="155"/>
                    <a:pt x="45" y="154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4" y="150"/>
                    <a:pt x="44" y="149"/>
                    <a:pt x="45" y="149"/>
                  </a:cubicBezTo>
                  <a:cubicBezTo>
                    <a:pt x="44" y="149"/>
                    <a:pt x="42" y="148"/>
                    <a:pt x="42" y="147"/>
                  </a:cubicBezTo>
                  <a:cubicBezTo>
                    <a:pt x="41" y="147"/>
                    <a:pt x="41" y="145"/>
                    <a:pt x="41" y="145"/>
                  </a:cubicBezTo>
                  <a:cubicBezTo>
                    <a:pt x="40" y="145"/>
                    <a:pt x="38" y="141"/>
                    <a:pt x="38" y="139"/>
                  </a:cubicBezTo>
                  <a:cubicBezTo>
                    <a:pt x="36" y="139"/>
                    <a:pt x="35" y="139"/>
                    <a:pt x="35" y="139"/>
                  </a:cubicBezTo>
                  <a:cubicBezTo>
                    <a:pt x="34" y="139"/>
                    <a:pt x="33" y="139"/>
                    <a:pt x="33" y="139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5" y="128"/>
                    <a:pt x="14" y="126"/>
                    <a:pt x="14" y="125"/>
                  </a:cubicBezTo>
                  <a:cubicBezTo>
                    <a:pt x="14" y="125"/>
                    <a:pt x="14" y="125"/>
                    <a:pt x="14" y="124"/>
                  </a:cubicBezTo>
                  <a:cubicBezTo>
                    <a:pt x="13" y="124"/>
                    <a:pt x="12" y="124"/>
                    <a:pt x="12" y="123"/>
                  </a:cubicBezTo>
                  <a:cubicBezTo>
                    <a:pt x="11" y="123"/>
                    <a:pt x="11" y="122"/>
                    <a:pt x="10" y="121"/>
                  </a:cubicBezTo>
                  <a:cubicBezTo>
                    <a:pt x="10" y="121"/>
                    <a:pt x="10" y="120"/>
                    <a:pt x="10" y="120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13" y="120"/>
                    <a:pt x="14" y="121"/>
                    <a:pt x="14" y="121"/>
                  </a:cubicBezTo>
                  <a:cubicBezTo>
                    <a:pt x="15" y="121"/>
                    <a:pt x="15" y="123"/>
                    <a:pt x="15" y="123"/>
                  </a:cubicBezTo>
                  <a:cubicBezTo>
                    <a:pt x="15" y="123"/>
                    <a:pt x="16" y="125"/>
                    <a:pt x="17" y="125"/>
                  </a:cubicBezTo>
                  <a:cubicBezTo>
                    <a:pt x="17" y="125"/>
                    <a:pt x="18" y="125"/>
                    <a:pt x="18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12" y="100"/>
                    <a:pt x="12" y="100"/>
                  </a:cubicBezTo>
                  <a:cubicBezTo>
                    <a:pt x="12" y="100"/>
                    <a:pt x="13" y="99"/>
                    <a:pt x="13" y="99"/>
                  </a:cubicBezTo>
                  <a:cubicBezTo>
                    <a:pt x="13" y="99"/>
                    <a:pt x="13" y="98"/>
                    <a:pt x="13" y="98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94"/>
                    <a:pt x="13" y="93"/>
                    <a:pt x="13" y="93"/>
                  </a:cubicBezTo>
                  <a:cubicBezTo>
                    <a:pt x="13" y="93"/>
                    <a:pt x="13" y="93"/>
                    <a:pt x="14" y="93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5"/>
                    <a:pt x="12" y="83"/>
                    <a:pt x="12" y="83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3" y="81"/>
                    <a:pt x="14" y="78"/>
                    <a:pt x="14" y="77"/>
                  </a:cubicBezTo>
                  <a:cubicBezTo>
                    <a:pt x="14" y="76"/>
                    <a:pt x="14" y="75"/>
                    <a:pt x="14" y="75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3" y="73"/>
                    <a:pt x="12" y="72"/>
                    <a:pt x="12" y="72"/>
                  </a:cubicBezTo>
                  <a:cubicBezTo>
                    <a:pt x="12" y="72"/>
                    <a:pt x="11" y="72"/>
                    <a:pt x="11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2" y="65"/>
                    <a:pt x="13" y="65"/>
                    <a:pt x="13" y="65"/>
                  </a:cubicBezTo>
                  <a:cubicBezTo>
                    <a:pt x="13" y="65"/>
                    <a:pt x="14" y="64"/>
                    <a:pt x="14" y="64"/>
                  </a:cubicBezTo>
                  <a:cubicBezTo>
                    <a:pt x="14" y="63"/>
                    <a:pt x="14" y="62"/>
                    <a:pt x="14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2" y="59"/>
                    <a:pt x="13" y="58"/>
                  </a:cubicBezTo>
                  <a:cubicBezTo>
                    <a:pt x="14" y="58"/>
                    <a:pt x="15" y="57"/>
                    <a:pt x="15" y="57"/>
                  </a:cubicBezTo>
                  <a:cubicBezTo>
                    <a:pt x="16" y="57"/>
                    <a:pt x="16" y="56"/>
                    <a:pt x="16" y="55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8" y="44"/>
                    <a:pt x="7" y="45"/>
                    <a:pt x="7" y="45"/>
                  </a:cubicBezTo>
                  <a:cubicBezTo>
                    <a:pt x="4" y="44"/>
                    <a:pt x="4" y="43"/>
                    <a:pt x="4" y="43"/>
                  </a:cubicBezTo>
                  <a:cubicBezTo>
                    <a:pt x="5" y="43"/>
                    <a:pt x="5" y="42"/>
                    <a:pt x="5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5" y="37"/>
                    <a:pt x="5" y="37"/>
                  </a:cubicBezTo>
                  <a:cubicBezTo>
                    <a:pt x="4" y="36"/>
                    <a:pt x="4" y="35"/>
                    <a:pt x="4" y="35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0"/>
                    <a:pt x="5" y="3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0"/>
                    <a:pt x="3" y="20"/>
                    <a:pt x="3" y="19"/>
                  </a:cubicBezTo>
                  <a:cubicBezTo>
                    <a:pt x="3" y="19"/>
                    <a:pt x="4" y="18"/>
                    <a:pt x="4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6" y="13"/>
                    <a:pt x="7" y="13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4"/>
                    <a:pt x="17" y="4"/>
                    <a:pt x="17" y="5"/>
                  </a:cubicBezTo>
                  <a:cubicBezTo>
                    <a:pt x="18" y="5"/>
                    <a:pt x="17" y="6"/>
                    <a:pt x="17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20" y="9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6" y="6"/>
                    <a:pt x="27" y="6"/>
                  </a:cubicBezTo>
                  <a:cubicBezTo>
                    <a:pt x="27" y="6"/>
                    <a:pt x="27" y="5"/>
                    <a:pt x="28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6" y="17"/>
                    <a:pt x="48" y="18"/>
                  </a:cubicBezTo>
                  <a:cubicBezTo>
                    <a:pt x="49" y="18"/>
                    <a:pt x="49" y="19"/>
                    <a:pt x="49" y="19"/>
                  </a:cubicBezTo>
                  <a:cubicBezTo>
                    <a:pt x="50" y="21"/>
                    <a:pt x="52" y="23"/>
                    <a:pt x="52" y="23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4" y="28"/>
                    <a:pt x="54" y="29"/>
                  </a:cubicBezTo>
                  <a:cubicBezTo>
                    <a:pt x="54" y="29"/>
                    <a:pt x="54" y="30"/>
                    <a:pt x="54" y="30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5" y="40"/>
                    <a:pt x="55" y="40"/>
                  </a:cubicBezTo>
                  <a:cubicBezTo>
                    <a:pt x="55" y="40"/>
                    <a:pt x="55" y="42"/>
                    <a:pt x="55" y="42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5" y="51"/>
                    <a:pt x="56" y="52"/>
                    <a:pt x="56" y="53"/>
                  </a:cubicBezTo>
                  <a:cubicBezTo>
                    <a:pt x="57" y="53"/>
                    <a:pt x="56" y="54"/>
                    <a:pt x="56" y="54"/>
                  </a:cubicBezTo>
                  <a:cubicBezTo>
                    <a:pt x="55" y="55"/>
                    <a:pt x="55" y="55"/>
                    <a:pt x="54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7"/>
                    <a:pt x="52" y="57"/>
                    <a:pt x="52" y="57"/>
                  </a:cubicBezTo>
                  <a:cubicBezTo>
                    <a:pt x="52" y="57"/>
                    <a:pt x="52" y="58"/>
                    <a:pt x="52" y="59"/>
                  </a:cubicBezTo>
                  <a:cubicBezTo>
                    <a:pt x="53" y="60"/>
                    <a:pt x="55" y="61"/>
                    <a:pt x="55" y="61"/>
                  </a:cubicBezTo>
                  <a:cubicBezTo>
                    <a:pt x="55" y="61"/>
                    <a:pt x="57" y="63"/>
                    <a:pt x="57" y="64"/>
                  </a:cubicBezTo>
                  <a:cubicBezTo>
                    <a:pt x="58" y="64"/>
                    <a:pt x="57" y="65"/>
                    <a:pt x="57" y="66"/>
                  </a:cubicBezTo>
                  <a:cubicBezTo>
                    <a:pt x="57" y="66"/>
                    <a:pt x="57" y="67"/>
                    <a:pt x="55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7" y="72"/>
                    <a:pt x="57" y="73"/>
                    <a:pt x="57" y="73"/>
                  </a:cubicBezTo>
                  <a:cubicBezTo>
                    <a:pt x="58" y="74"/>
                    <a:pt x="59" y="76"/>
                    <a:pt x="60" y="76"/>
                  </a:cubicBezTo>
                  <a:cubicBezTo>
                    <a:pt x="60" y="76"/>
                    <a:pt x="61" y="78"/>
                    <a:pt x="61" y="79"/>
                  </a:cubicBezTo>
                  <a:cubicBezTo>
                    <a:pt x="61" y="79"/>
                    <a:pt x="61" y="80"/>
                    <a:pt x="61" y="80"/>
                  </a:cubicBezTo>
                  <a:cubicBezTo>
                    <a:pt x="61" y="80"/>
                    <a:pt x="62" y="80"/>
                    <a:pt x="62" y="80"/>
                  </a:cubicBezTo>
                  <a:cubicBezTo>
                    <a:pt x="63" y="81"/>
                    <a:pt x="65" y="81"/>
                    <a:pt x="65" y="81"/>
                  </a:cubicBezTo>
                  <a:cubicBezTo>
                    <a:pt x="65" y="81"/>
                    <a:pt x="66" y="82"/>
                    <a:pt x="66" y="83"/>
                  </a:cubicBezTo>
                  <a:cubicBezTo>
                    <a:pt x="67" y="84"/>
                    <a:pt x="68" y="86"/>
                    <a:pt x="68" y="87"/>
                  </a:cubicBezTo>
                  <a:cubicBezTo>
                    <a:pt x="68" y="87"/>
                    <a:pt x="68" y="88"/>
                    <a:pt x="68" y="88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90"/>
                    <a:pt x="69" y="89"/>
                    <a:pt x="69" y="89"/>
                  </a:cubicBezTo>
                  <a:cubicBezTo>
                    <a:pt x="69" y="89"/>
                    <a:pt x="70" y="88"/>
                    <a:pt x="70" y="88"/>
                  </a:cubicBezTo>
                  <a:cubicBezTo>
                    <a:pt x="71" y="88"/>
                    <a:pt x="72" y="88"/>
                    <a:pt x="73" y="88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76" y="88"/>
                    <a:pt x="76" y="88"/>
                    <a:pt x="77" y="88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80" y="91"/>
                    <a:pt x="81" y="91"/>
                    <a:pt x="81" y="91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3" y="104"/>
                    <a:pt x="81" y="106"/>
                    <a:pt x="80" y="107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6"/>
                    <a:pt x="61" y="137"/>
                    <a:pt x="61" y="137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59" y="141"/>
                    <a:pt x="59" y="141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3"/>
                    <a:pt x="58" y="143"/>
                    <a:pt x="58" y="144"/>
                  </a:cubicBezTo>
                  <a:cubicBezTo>
                    <a:pt x="58" y="144"/>
                    <a:pt x="58" y="144"/>
                    <a:pt x="58" y="145"/>
                  </a:cubicBezTo>
                  <a:cubicBezTo>
                    <a:pt x="58" y="145"/>
                    <a:pt x="59" y="145"/>
                    <a:pt x="59" y="146"/>
                  </a:cubicBezTo>
                  <a:cubicBezTo>
                    <a:pt x="59" y="146"/>
                    <a:pt x="60" y="147"/>
                    <a:pt x="61" y="147"/>
                  </a:cubicBezTo>
                  <a:cubicBezTo>
                    <a:pt x="62" y="148"/>
                    <a:pt x="63" y="148"/>
                    <a:pt x="63" y="148"/>
                  </a:cubicBezTo>
                  <a:cubicBezTo>
                    <a:pt x="64" y="150"/>
                    <a:pt x="64" y="150"/>
                    <a:pt x="64" y="150"/>
                  </a:cubicBezTo>
                  <a:cubicBezTo>
                    <a:pt x="63" y="151"/>
                    <a:pt x="62" y="151"/>
                    <a:pt x="61" y="151"/>
                  </a:cubicBezTo>
                  <a:cubicBezTo>
                    <a:pt x="61" y="151"/>
                    <a:pt x="60" y="151"/>
                    <a:pt x="60" y="151"/>
                  </a:cubicBezTo>
                  <a:cubicBezTo>
                    <a:pt x="59" y="151"/>
                    <a:pt x="59" y="151"/>
                    <a:pt x="58" y="151"/>
                  </a:cubicBezTo>
                  <a:cubicBezTo>
                    <a:pt x="58" y="151"/>
                    <a:pt x="58" y="152"/>
                    <a:pt x="58" y="153"/>
                  </a:cubicBezTo>
                  <a:cubicBezTo>
                    <a:pt x="59" y="154"/>
                    <a:pt x="59" y="154"/>
                    <a:pt x="59" y="154"/>
                  </a:cubicBezTo>
                  <a:cubicBezTo>
                    <a:pt x="59" y="154"/>
                    <a:pt x="59" y="156"/>
                    <a:pt x="59" y="156"/>
                  </a:cubicBezTo>
                  <a:cubicBezTo>
                    <a:pt x="59" y="156"/>
                    <a:pt x="59" y="157"/>
                    <a:pt x="57" y="158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2" y="160"/>
                    <a:pt x="52" y="160"/>
                    <a:pt x="52" y="160"/>
                  </a:cubicBezTo>
                  <a:close/>
                  <a:moveTo>
                    <a:pt x="49" y="158"/>
                  </a:moveTo>
                  <a:cubicBezTo>
                    <a:pt x="49" y="158"/>
                    <a:pt x="49" y="158"/>
                    <a:pt x="49" y="158"/>
                  </a:cubicBezTo>
                  <a:cubicBezTo>
                    <a:pt x="52" y="159"/>
                    <a:pt x="52" y="159"/>
                    <a:pt x="52" y="159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8" y="157"/>
                    <a:pt x="59" y="156"/>
                    <a:pt x="59" y="156"/>
                  </a:cubicBezTo>
                  <a:cubicBezTo>
                    <a:pt x="59" y="156"/>
                    <a:pt x="58" y="154"/>
                    <a:pt x="58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2"/>
                    <a:pt x="57" y="151"/>
                  </a:cubicBezTo>
                  <a:cubicBezTo>
                    <a:pt x="57" y="151"/>
                    <a:pt x="58" y="150"/>
                    <a:pt x="58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60" y="150"/>
                    <a:pt x="60" y="150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2" y="151"/>
                    <a:pt x="63" y="150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9"/>
                    <a:pt x="62" y="148"/>
                    <a:pt x="61" y="148"/>
                  </a:cubicBezTo>
                  <a:cubicBezTo>
                    <a:pt x="59" y="147"/>
                    <a:pt x="58" y="146"/>
                    <a:pt x="58" y="146"/>
                  </a:cubicBezTo>
                  <a:cubicBezTo>
                    <a:pt x="58" y="146"/>
                    <a:pt x="58" y="145"/>
                    <a:pt x="58" y="145"/>
                  </a:cubicBezTo>
                  <a:cubicBezTo>
                    <a:pt x="57" y="145"/>
                    <a:pt x="57" y="144"/>
                    <a:pt x="57" y="144"/>
                  </a:cubicBezTo>
                  <a:cubicBezTo>
                    <a:pt x="57" y="143"/>
                    <a:pt x="57" y="142"/>
                    <a:pt x="57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9" y="107"/>
                    <a:pt x="79" y="107"/>
                    <a:pt x="79" y="107"/>
                  </a:cubicBezTo>
                  <a:cubicBezTo>
                    <a:pt x="80" y="106"/>
                    <a:pt x="83" y="104"/>
                    <a:pt x="84" y="104"/>
                  </a:cubicBezTo>
                  <a:cubicBezTo>
                    <a:pt x="84" y="103"/>
                    <a:pt x="84" y="100"/>
                    <a:pt x="83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2"/>
                    <a:pt x="80" y="92"/>
                    <a:pt x="80" y="91"/>
                  </a:cubicBezTo>
                  <a:cubicBezTo>
                    <a:pt x="80" y="91"/>
                    <a:pt x="79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9"/>
                    <a:pt x="76" y="89"/>
                    <a:pt x="75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2" y="88"/>
                    <a:pt x="71" y="88"/>
                    <a:pt x="71" y="89"/>
                  </a:cubicBezTo>
                  <a:cubicBezTo>
                    <a:pt x="70" y="89"/>
                    <a:pt x="70" y="89"/>
                    <a:pt x="69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8" y="91"/>
                    <a:pt x="68" y="90"/>
                    <a:pt x="68" y="90"/>
                  </a:cubicBezTo>
                  <a:cubicBezTo>
                    <a:pt x="68" y="90"/>
                    <a:pt x="68" y="90"/>
                    <a:pt x="67" y="90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7" y="88"/>
                    <a:pt x="67" y="87"/>
                    <a:pt x="67" y="87"/>
                  </a:cubicBezTo>
                  <a:cubicBezTo>
                    <a:pt x="67" y="86"/>
                    <a:pt x="66" y="84"/>
                    <a:pt x="66" y="83"/>
                  </a:cubicBezTo>
                  <a:cubicBezTo>
                    <a:pt x="65" y="82"/>
                    <a:pt x="65" y="82"/>
                    <a:pt x="65" y="81"/>
                  </a:cubicBezTo>
                  <a:cubicBezTo>
                    <a:pt x="65" y="81"/>
                    <a:pt x="63" y="81"/>
                    <a:pt x="63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0" y="80"/>
                    <a:pt x="60" y="79"/>
                    <a:pt x="61" y="78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6" y="67"/>
                    <a:pt x="56" y="66"/>
                    <a:pt x="56" y="66"/>
                  </a:cubicBezTo>
                  <a:cubicBezTo>
                    <a:pt x="57" y="65"/>
                    <a:pt x="57" y="64"/>
                    <a:pt x="57" y="64"/>
                  </a:cubicBezTo>
                  <a:cubicBezTo>
                    <a:pt x="57" y="64"/>
                    <a:pt x="55" y="62"/>
                    <a:pt x="54" y="62"/>
                  </a:cubicBezTo>
                  <a:cubicBezTo>
                    <a:pt x="54" y="62"/>
                    <a:pt x="52" y="60"/>
                    <a:pt x="52" y="59"/>
                  </a:cubicBezTo>
                  <a:cubicBezTo>
                    <a:pt x="51" y="58"/>
                    <a:pt x="51" y="57"/>
                    <a:pt x="51" y="57"/>
                  </a:cubicBezTo>
                  <a:cubicBezTo>
                    <a:pt x="52" y="56"/>
                    <a:pt x="52" y="56"/>
                    <a:pt x="53" y="56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4"/>
                    <a:pt x="55" y="54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1"/>
                    <a:pt x="54" y="40"/>
                    <a:pt x="54" y="40"/>
                  </a:cubicBezTo>
                  <a:cubicBezTo>
                    <a:pt x="54" y="39"/>
                    <a:pt x="55" y="38"/>
                    <a:pt x="55" y="37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3" y="29"/>
                  </a:cubicBezTo>
                  <a:cubicBezTo>
                    <a:pt x="53" y="28"/>
                    <a:pt x="52" y="26"/>
                    <a:pt x="52" y="26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1" y="23"/>
                    <a:pt x="49" y="21"/>
                    <a:pt x="49" y="21"/>
                  </a:cubicBezTo>
                  <a:cubicBezTo>
                    <a:pt x="49" y="20"/>
                    <a:pt x="48" y="20"/>
                    <a:pt x="48" y="20"/>
                  </a:cubicBezTo>
                  <a:cubicBezTo>
                    <a:pt x="48" y="19"/>
                    <a:pt x="48" y="19"/>
                    <a:pt x="47" y="19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7" y="6"/>
                    <a:pt x="27" y="6"/>
                  </a:cubicBezTo>
                  <a:cubicBezTo>
                    <a:pt x="27" y="7"/>
                    <a:pt x="24" y="7"/>
                    <a:pt x="24" y="7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7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4" y="0"/>
                    <a:pt x="14" y="0"/>
                  </a:cubicBezTo>
                  <a:cubicBezTo>
                    <a:pt x="14" y="1"/>
                    <a:pt x="12" y="2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7" y="14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4" y="20"/>
                    <a:pt x="3" y="21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1"/>
                    <a:pt x="6" y="32"/>
                  </a:cubicBezTo>
                  <a:cubicBezTo>
                    <a:pt x="6" y="32"/>
                    <a:pt x="5" y="33"/>
                    <a:pt x="5" y="33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5" y="36"/>
                    <a:pt x="6" y="37"/>
                    <a:pt x="6" y="37"/>
                  </a:cubicBezTo>
                  <a:cubicBezTo>
                    <a:pt x="6" y="38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3"/>
                    <a:pt x="5" y="43"/>
                  </a:cubicBezTo>
                  <a:cubicBezTo>
                    <a:pt x="5" y="43"/>
                    <a:pt x="6" y="44"/>
                    <a:pt x="7" y="44"/>
                  </a:cubicBezTo>
                  <a:cubicBezTo>
                    <a:pt x="7" y="44"/>
                    <a:pt x="7" y="44"/>
                    <a:pt x="8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5"/>
                    <a:pt x="16" y="55"/>
                  </a:cubicBezTo>
                  <a:cubicBezTo>
                    <a:pt x="16" y="56"/>
                    <a:pt x="16" y="58"/>
                    <a:pt x="16" y="58"/>
                  </a:cubicBezTo>
                  <a:cubicBezTo>
                    <a:pt x="15" y="58"/>
                    <a:pt x="14" y="59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5" y="62"/>
                    <a:pt x="15" y="64"/>
                    <a:pt x="15" y="64"/>
                  </a:cubicBezTo>
                  <a:cubicBezTo>
                    <a:pt x="14" y="64"/>
                    <a:pt x="14" y="65"/>
                    <a:pt x="14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2"/>
                    <a:pt x="12" y="72"/>
                    <a:pt x="15" y="73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5"/>
                    <a:pt x="15" y="76"/>
                    <a:pt x="15" y="77"/>
                  </a:cubicBezTo>
                  <a:cubicBezTo>
                    <a:pt x="15" y="78"/>
                    <a:pt x="14" y="81"/>
                    <a:pt x="14" y="81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3"/>
                    <a:pt x="14" y="84"/>
                    <a:pt x="14" y="86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4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3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6"/>
                    <a:pt x="18" y="126"/>
                  </a:cubicBezTo>
                  <a:cubicBezTo>
                    <a:pt x="18" y="126"/>
                    <a:pt x="17" y="126"/>
                    <a:pt x="17" y="126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2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2" y="122"/>
                    <a:pt x="12" y="123"/>
                  </a:cubicBezTo>
                  <a:cubicBezTo>
                    <a:pt x="13" y="123"/>
                    <a:pt x="14" y="124"/>
                    <a:pt x="14" y="124"/>
                  </a:cubicBezTo>
                  <a:cubicBezTo>
                    <a:pt x="14" y="124"/>
                    <a:pt x="15" y="125"/>
                    <a:pt x="15" y="125"/>
                  </a:cubicBezTo>
                  <a:cubicBezTo>
                    <a:pt x="15" y="125"/>
                    <a:pt x="16" y="128"/>
                    <a:pt x="16" y="128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8"/>
                    <a:pt x="33" y="138"/>
                    <a:pt x="33" y="138"/>
                  </a:cubicBezTo>
                  <a:cubicBezTo>
                    <a:pt x="33" y="138"/>
                    <a:pt x="34" y="138"/>
                    <a:pt x="35" y="138"/>
                  </a:cubicBezTo>
                  <a:cubicBezTo>
                    <a:pt x="35" y="138"/>
                    <a:pt x="35" y="138"/>
                    <a:pt x="35" y="138"/>
                  </a:cubicBezTo>
                  <a:cubicBezTo>
                    <a:pt x="35" y="138"/>
                    <a:pt x="37" y="139"/>
                    <a:pt x="37" y="139"/>
                  </a:cubicBezTo>
                  <a:cubicBezTo>
                    <a:pt x="37" y="139"/>
                    <a:pt x="38" y="139"/>
                    <a:pt x="38" y="139"/>
                  </a:cubicBezTo>
                  <a:cubicBezTo>
                    <a:pt x="38" y="140"/>
                    <a:pt x="40" y="143"/>
                    <a:pt x="41" y="145"/>
                  </a:cubicBezTo>
                  <a:cubicBezTo>
                    <a:pt x="41" y="145"/>
                    <a:pt x="42" y="146"/>
                    <a:pt x="42" y="147"/>
                  </a:cubicBezTo>
                  <a:cubicBezTo>
                    <a:pt x="43" y="147"/>
                    <a:pt x="45" y="148"/>
                    <a:pt x="45" y="148"/>
                  </a:cubicBezTo>
                  <a:cubicBezTo>
                    <a:pt x="45" y="149"/>
                    <a:pt x="45" y="150"/>
                    <a:pt x="45" y="151"/>
                  </a:cubicBezTo>
                  <a:cubicBezTo>
                    <a:pt x="45" y="151"/>
                    <a:pt x="45" y="151"/>
                    <a:pt x="45" y="152"/>
                  </a:cubicBezTo>
                  <a:cubicBezTo>
                    <a:pt x="45" y="153"/>
                    <a:pt x="46" y="153"/>
                    <a:pt x="46" y="153"/>
                  </a:cubicBezTo>
                  <a:cubicBezTo>
                    <a:pt x="46" y="154"/>
                    <a:pt x="47" y="155"/>
                    <a:pt x="47" y="155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84"/>
            <p:cNvSpPr>
              <a:spLocks/>
            </p:cNvSpPr>
            <p:nvPr/>
          </p:nvSpPr>
          <p:spPr bwMode="auto">
            <a:xfrm>
              <a:off x="5810959" y="3583492"/>
              <a:ext cx="177008" cy="196037"/>
            </a:xfrm>
            <a:custGeom>
              <a:avLst/>
              <a:gdLst>
                <a:gd name="T0" fmla="*/ 46 w 78"/>
                <a:gd name="T1" fmla="*/ 88 h 89"/>
                <a:gd name="T2" fmla="*/ 44 w 78"/>
                <a:gd name="T3" fmla="*/ 86 h 89"/>
                <a:gd name="T4" fmla="*/ 44 w 78"/>
                <a:gd name="T5" fmla="*/ 81 h 89"/>
                <a:gd name="T6" fmla="*/ 44 w 78"/>
                <a:gd name="T7" fmla="*/ 77 h 89"/>
                <a:gd name="T8" fmla="*/ 42 w 78"/>
                <a:gd name="T9" fmla="*/ 73 h 89"/>
                <a:gd name="T10" fmla="*/ 39 w 78"/>
                <a:gd name="T11" fmla="*/ 69 h 89"/>
                <a:gd name="T12" fmla="*/ 43 w 78"/>
                <a:gd name="T13" fmla="*/ 64 h 89"/>
                <a:gd name="T14" fmla="*/ 44 w 78"/>
                <a:gd name="T15" fmla="*/ 59 h 89"/>
                <a:gd name="T16" fmla="*/ 47 w 78"/>
                <a:gd name="T17" fmla="*/ 55 h 89"/>
                <a:gd name="T18" fmla="*/ 50 w 78"/>
                <a:gd name="T19" fmla="*/ 49 h 89"/>
                <a:gd name="T20" fmla="*/ 55 w 78"/>
                <a:gd name="T21" fmla="*/ 44 h 89"/>
                <a:gd name="T22" fmla="*/ 56 w 78"/>
                <a:gd name="T23" fmla="*/ 47 h 89"/>
                <a:gd name="T24" fmla="*/ 57 w 78"/>
                <a:gd name="T25" fmla="*/ 51 h 89"/>
                <a:gd name="T26" fmla="*/ 59 w 78"/>
                <a:gd name="T27" fmla="*/ 54 h 89"/>
                <a:gd name="T28" fmla="*/ 66 w 78"/>
                <a:gd name="T29" fmla="*/ 50 h 89"/>
                <a:gd name="T30" fmla="*/ 68 w 78"/>
                <a:gd name="T31" fmla="*/ 48 h 89"/>
                <a:gd name="T32" fmla="*/ 67 w 78"/>
                <a:gd name="T33" fmla="*/ 41 h 89"/>
                <a:gd name="T34" fmla="*/ 70 w 78"/>
                <a:gd name="T35" fmla="*/ 36 h 89"/>
                <a:gd name="T36" fmla="*/ 78 w 78"/>
                <a:gd name="T37" fmla="*/ 31 h 89"/>
                <a:gd name="T38" fmla="*/ 71 w 78"/>
                <a:gd name="T39" fmla="*/ 25 h 89"/>
                <a:gd name="T40" fmla="*/ 62 w 78"/>
                <a:gd name="T41" fmla="*/ 20 h 89"/>
                <a:gd name="T42" fmla="*/ 57 w 78"/>
                <a:gd name="T43" fmla="*/ 17 h 89"/>
                <a:gd name="T44" fmla="*/ 50 w 78"/>
                <a:gd name="T45" fmla="*/ 19 h 89"/>
                <a:gd name="T46" fmla="*/ 46 w 78"/>
                <a:gd name="T47" fmla="*/ 17 h 89"/>
                <a:gd name="T48" fmla="*/ 40 w 78"/>
                <a:gd name="T49" fmla="*/ 14 h 89"/>
                <a:gd name="T50" fmla="*/ 38 w 78"/>
                <a:gd name="T51" fmla="*/ 10 h 89"/>
                <a:gd name="T52" fmla="*/ 33 w 78"/>
                <a:gd name="T53" fmla="*/ 7 h 89"/>
                <a:gd name="T54" fmla="*/ 26 w 78"/>
                <a:gd name="T55" fmla="*/ 5 h 89"/>
                <a:gd name="T56" fmla="*/ 25 w 78"/>
                <a:gd name="T57" fmla="*/ 0 h 89"/>
                <a:gd name="T58" fmla="*/ 20 w 78"/>
                <a:gd name="T59" fmla="*/ 2 h 89"/>
                <a:gd name="T60" fmla="*/ 17 w 78"/>
                <a:gd name="T61" fmla="*/ 0 h 89"/>
                <a:gd name="T62" fmla="*/ 14 w 78"/>
                <a:gd name="T63" fmla="*/ 4 h 89"/>
                <a:gd name="T64" fmla="*/ 17 w 78"/>
                <a:gd name="T65" fmla="*/ 6 h 89"/>
                <a:gd name="T66" fmla="*/ 19 w 78"/>
                <a:gd name="T67" fmla="*/ 10 h 89"/>
                <a:gd name="T68" fmla="*/ 20 w 78"/>
                <a:gd name="T69" fmla="*/ 14 h 89"/>
                <a:gd name="T70" fmla="*/ 17 w 78"/>
                <a:gd name="T71" fmla="*/ 14 h 89"/>
                <a:gd name="T72" fmla="*/ 12 w 78"/>
                <a:gd name="T73" fmla="*/ 12 h 89"/>
                <a:gd name="T74" fmla="*/ 8 w 78"/>
                <a:gd name="T75" fmla="*/ 20 h 89"/>
                <a:gd name="T76" fmla="*/ 7 w 78"/>
                <a:gd name="T77" fmla="*/ 28 h 89"/>
                <a:gd name="T78" fmla="*/ 0 w 78"/>
                <a:gd name="T79" fmla="*/ 32 h 89"/>
                <a:gd name="T80" fmla="*/ 3 w 78"/>
                <a:gd name="T81" fmla="*/ 40 h 89"/>
                <a:gd name="T82" fmla="*/ 4 w 78"/>
                <a:gd name="T83" fmla="*/ 46 h 89"/>
                <a:gd name="T84" fmla="*/ 7 w 78"/>
                <a:gd name="T85" fmla="*/ 49 h 89"/>
                <a:gd name="T86" fmla="*/ 5 w 78"/>
                <a:gd name="T87" fmla="*/ 54 h 89"/>
                <a:gd name="T88" fmla="*/ 3 w 78"/>
                <a:gd name="T89" fmla="*/ 57 h 89"/>
                <a:gd name="T90" fmla="*/ 5 w 78"/>
                <a:gd name="T91" fmla="*/ 61 h 89"/>
                <a:gd name="T92" fmla="*/ 12 w 78"/>
                <a:gd name="T93" fmla="*/ 60 h 89"/>
                <a:gd name="T94" fmla="*/ 13 w 78"/>
                <a:gd name="T95" fmla="*/ 57 h 89"/>
                <a:gd name="T96" fmla="*/ 16 w 78"/>
                <a:gd name="T97" fmla="*/ 60 h 89"/>
                <a:gd name="T98" fmla="*/ 14 w 78"/>
                <a:gd name="T99" fmla="*/ 61 h 89"/>
                <a:gd name="T100" fmla="*/ 12 w 78"/>
                <a:gd name="T101" fmla="*/ 63 h 89"/>
                <a:gd name="T102" fmla="*/ 8 w 78"/>
                <a:gd name="T103" fmla="*/ 65 h 89"/>
                <a:gd name="T104" fmla="*/ 13 w 78"/>
                <a:gd name="T105" fmla="*/ 65 h 89"/>
                <a:gd name="T106" fmla="*/ 17 w 78"/>
                <a:gd name="T107" fmla="*/ 69 h 89"/>
                <a:gd name="T108" fmla="*/ 25 w 78"/>
                <a:gd name="T109" fmla="*/ 71 h 89"/>
                <a:gd name="T110" fmla="*/ 30 w 78"/>
                <a:gd name="T111" fmla="*/ 75 h 89"/>
                <a:gd name="T112" fmla="*/ 31 w 78"/>
                <a:gd name="T113" fmla="*/ 77 h 89"/>
                <a:gd name="T114" fmla="*/ 34 w 78"/>
                <a:gd name="T115" fmla="*/ 80 h 89"/>
                <a:gd name="T116" fmla="*/ 36 w 78"/>
                <a:gd name="T117" fmla="*/ 84 h 89"/>
                <a:gd name="T118" fmla="*/ 40 w 78"/>
                <a:gd name="T119" fmla="*/ 8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" h="89">
                  <a:moveTo>
                    <a:pt x="42" y="87"/>
                  </a:moveTo>
                  <a:cubicBezTo>
                    <a:pt x="42" y="87"/>
                    <a:pt x="47" y="89"/>
                    <a:pt x="46" y="89"/>
                  </a:cubicBezTo>
                  <a:cubicBezTo>
                    <a:pt x="46" y="89"/>
                    <a:pt x="46" y="89"/>
                    <a:pt x="46" y="88"/>
                  </a:cubicBezTo>
                  <a:cubicBezTo>
                    <a:pt x="46" y="88"/>
                    <a:pt x="45" y="89"/>
                    <a:pt x="45" y="89"/>
                  </a:cubicBezTo>
                  <a:cubicBezTo>
                    <a:pt x="45" y="89"/>
                    <a:pt x="43" y="87"/>
                    <a:pt x="44" y="87"/>
                  </a:cubicBezTo>
                  <a:cubicBezTo>
                    <a:pt x="44" y="87"/>
                    <a:pt x="44" y="86"/>
                    <a:pt x="44" y="86"/>
                  </a:cubicBezTo>
                  <a:cubicBezTo>
                    <a:pt x="44" y="85"/>
                    <a:pt x="43" y="84"/>
                    <a:pt x="43" y="84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4" y="83"/>
                    <a:pt x="44" y="81"/>
                    <a:pt x="44" y="81"/>
                  </a:cubicBezTo>
                  <a:cubicBezTo>
                    <a:pt x="44" y="81"/>
                    <a:pt x="44" y="80"/>
                    <a:pt x="44" y="80"/>
                  </a:cubicBezTo>
                  <a:cubicBezTo>
                    <a:pt x="44" y="80"/>
                    <a:pt x="43" y="79"/>
                    <a:pt x="43" y="79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4" y="77"/>
                    <a:pt x="44" y="76"/>
                    <a:pt x="44" y="76"/>
                  </a:cubicBezTo>
                  <a:cubicBezTo>
                    <a:pt x="44" y="75"/>
                    <a:pt x="44" y="74"/>
                    <a:pt x="44" y="74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2" y="65"/>
                    <a:pt x="43" y="64"/>
                    <a:pt x="43" y="64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8"/>
                    <a:pt x="46" y="57"/>
                    <a:pt x="46" y="57"/>
                  </a:cubicBezTo>
                  <a:cubicBezTo>
                    <a:pt x="46" y="56"/>
                    <a:pt x="47" y="55"/>
                    <a:pt x="47" y="55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48"/>
                    <a:pt x="53" y="44"/>
                    <a:pt x="53" y="44"/>
                  </a:cubicBezTo>
                  <a:cubicBezTo>
                    <a:pt x="53" y="44"/>
                    <a:pt x="55" y="44"/>
                    <a:pt x="55" y="44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6" y="47"/>
                    <a:pt x="56" y="48"/>
                    <a:pt x="56" y="49"/>
                  </a:cubicBezTo>
                  <a:cubicBezTo>
                    <a:pt x="56" y="49"/>
                    <a:pt x="56" y="50"/>
                    <a:pt x="56" y="50"/>
                  </a:cubicBezTo>
                  <a:cubicBezTo>
                    <a:pt x="56" y="50"/>
                    <a:pt x="57" y="51"/>
                    <a:pt x="57" y="51"/>
                  </a:cubicBezTo>
                  <a:cubicBezTo>
                    <a:pt x="57" y="52"/>
                    <a:pt x="58" y="53"/>
                    <a:pt x="58" y="53"/>
                  </a:cubicBezTo>
                  <a:cubicBezTo>
                    <a:pt x="58" y="53"/>
                    <a:pt x="58" y="53"/>
                    <a:pt x="59" y="53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6" y="50"/>
                    <a:pt x="66" y="50"/>
                  </a:cubicBezTo>
                  <a:cubicBezTo>
                    <a:pt x="66" y="50"/>
                    <a:pt x="67" y="48"/>
                    <a:pt x="67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7" y="46"/>
                    <a:pt x="69" y="44"/>
                    <a:pt x="68" y="42"/>
                  </a:cubicBezTo>
                  <a:cubicBezTo>
                    <a:pt x="68" y="42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5" y="39"/>
                    <a:pt x="62" y="38"/>
                    <a:pt x="63" y="38"/>
                  </a:cubicBezTo>
                  <a:cubicBezTo>
                    <a:pt x="64" y="36"/>
                    <a:pt x="68" y="37"/>
                    <a:pt x="70" y="36"/>
                  </a:cubicBezTo>
                  <a:cubicBezTo>
                    <a:pt x="71" y="36"/>
                    <a:pt x="71" y="34"/>
                    <a:pt x="72" y="33"/>
                  </a:cubicBezTo>
                  <a:cubicBezTo>
                    <a:pt x="73" y="33"/>
                    <a:pt x="75" y="34"/>
                    <a:pt x="75" y="32"/>
                  </a:cubicBezTo>
                  <a:cubicBezTo>
                    <a:pt x="75" y="30"/>
                    <a:pt x="77" y="30"/>
                    <a:pt x="78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7" y="29"/>
                    <a:pt x="74" y="27"/>
                    <a:pt x="73" y="26"/>
                  </a:cubicBezTo>
                  <a:cubicBezTo>
                    <a:pt x="73" y="26"/>
                    <a:pt x="73" y="25"/>
                    <a:pt x="71" y="25"/>
                  </a:cubicBezTo>
                  <a:cubicBezTo>
                    <a:pt x="70" y="25"/>
                    <a:pt x="68" y="23"/>
                    <a:pt x="68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2" y="20"/>
                    <a:pt x="62" y="20"/>
                  </a:cubicBezTo>
                  <a:cubicBezTo>
                    <a:pt x="61" y="20"/>
                    <a:pt x="58" y="19"/>
                    <a:pt x="58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6" y="17"/>
                    <a:pt x="55" y="18"/>
                    <a:pt x="55" y="18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2" y="19"/>
                    <a:pt x="50" y="19"/>
                    <a:pt x="50" y="19"/>
                  </a:cubicBezTo>
                  <a:cubicBezTo>
                    <a:pt x="49" y="18"/>
                    <a:pt x="48" y="16"/>
                    <a:pt x="48" y="16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6" y="17"/>
                    <a:pt x="48" y="18"/>
                    <a:pt x="46" y="17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8" y="12"/>
                    <a:pt x="38" y="12"/>
                  </a:cubicBezTo>
                  <a:cubicBezTo>
                    <a:pt x="38" y="12"/>
                    <a:pt x="38" y="10"/>
                    <a:pt x="38" y="10"/>
                  </a:cubicBezTo>
                  <a:cubicBezTo>
                    <a:pt x="37" y="10"/>
                    <a:pt x="34" y="9"/>
                    <a:pt x="34" y="9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7"/>
                    <a:pt x="30" y="6"/>
                    <a:pt x="30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2"/>
                    <a:pt x="24" y="2"/>
                  </a:cubicBezTo>
                  <a:cubicBezTo>
                    <a:pt x="25" y="2"/>
                    <a:pt x="25" y="0"/>
                    <a:pt x="25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1" y="1"/>
                    <a:pt x="21" y="1"/>
                  </a:cubicBezTo>
                  <a:cubicBezTo>
                    <a:pt x="21" y="1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4"/>
                    <a:pt x="16" y="4"/>
                    <a:pt x="16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7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1" y="58"/>
                    <a:pt x="12" y="58"/>
                  </a:cubicBezTo>
                  <a:cubicBezTo>
                    <a:pt x="12" y="57"/>
                    <a:pt x="13" y="57"/>
                    <a:pt x="13" y="57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1"/>
                    <a:pt x="14" y="61"/>
                  </a:cubicBezTo>
                  <a:cubicBezTo>
                    <a:pt x="14" y="61"/>
                    <a:pt x="14" y="64"/>
                    <a:pt x="14" y="64"/>
                  </a:cubicBezTo>
                  <a:cubicBezTo>
                    <a:pt x="14" y="64"/>
                    <a:pt x="14" y="65"/>
                    <a:pt x="13" y="64"/>
                  </a:cubicBezTo>
                  <a:cubicBezTo>
                    <a:pt x="13" y="64"/>
                    <a:pt x="12" y="63"/>
                    <a:pt x="12" y="63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4"/>
                    <a:pt x="8" y="65"/>
                  </a:cubicBezTo>
                  <a:cubicBezTo>
                    <a:pt x="9" y="65"/>
                    <a:pt x="10" y="65"/>
                    <a:pt x="10" y="65"/>
                  </a:cubicBezTo>
                  <a:cubicBezTo>
                    <a:pt x="10" y="65"/>
                    <a:pt x="12" y="65"/>
                    <a:pt x="12" y="65"/>
                  </a:cubicBezTo>
                  <a:cubicBezTo>
                    <a:pt x="12" y="65"/>
                    <a:pt x="12" y="65"/>
                    <a:pt x="13" y="65"/>
                  </a:cubicBezTo>
                  <a:cubicBezTo>
                    <a:pt x="13" y="65"/>
                    <a:pt x="15" y="65"/>
                    <a:pt x="15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25" y="71"/>
                    <a:pt x="26" y="73"/>
                    <a:pt x="27" y="73"/>
                  </a:cubicBezTo>
                  <a:cubicBezTo>
                    <a:pt x="27" y="73"/>
                    <a:pt x="28" y="75"/>
                    <a:pt x="28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5"/>
                    <a:pt x="32" y="76"/>
                    <a:pt x="32" y="76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4" y="79"/>
                    <a:pt x="34" y="79"/>
                    <a:pt x="34" y="80"/>
                  </a:cubicBezTo>
                  <a:cubicBezTo>
                    <a:pt x="34" y="80"/>
                    <a:pt x="35" y="82"/>
                    <a:pt x="35" y="82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5" y="83"/>
                    <a:pt x="36" y="83"/>
                    <a:pt x="36" y="84"/>
                  </a:cubicBezTo>
                  <a:cubicBezTo>
                    <a:pt x="36" y="84"/>
                    <a:pt x="36" y="84"/>
                    <a:pt x="36" y="85"/>
                  </a:cubicBezTo>
                  <a:cubicBezTo>
                    <a:pt x="37" y="85"/>
                    <a:pt x="39" y="85"/>
                    <a:pt x="39" y="85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42" y="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193"/>
            <p:cNvSpPr>
              <a:spLocks/>
            </p:cNvSpPr>
            <p:nvPr/>
          </p:nvSpPr>
          <p:spPr bwMode="auto">
            <a:xfrm>
              <a:off x="6017652" y="3676183"/>
              <a:ext cx="241875" cy="205626"/>
            </a:xfrm>
            <a:custGeom>
              <a:avLst/>
              <a:gdLst>
                <a:gd name="T0" fmla="*/ 19 w 106"/>
                <a:gd name="T1" fmla="*/ 90 h 93"/>
                <a:gd name="T2" fmla="*/ 16 w 106"/>
                <a:gd name="T3" fmla="*/ 91 h 93"/>
                <a:gd name="T4" fmla="*/ 14 w 106"/>
                <a:gd name="T5" fmla="*/ 85 h 93"/>
                <a:gd name="T6" fmla="*/ 10 w 106"/>
                <a:gd name="T7" fmla="*/ 83 h 93"/>
                <a:gd name="T8" fmla="*/ 9 w 106"/>
                <a:gd name="T9" fmla="*/ 81 h 93"/>
                <a:gd name="T10" fmla="*/ 5 w 106"/>
                <a:gd name="T11" fmla="*/ 75 h 93"/>
                <a:gd name="T12" fmla="*/ 4 w 106"/>
                <a:gd name="T13" fmla="*/ 72 h 93"/>
                <a:gd name="T14" fmla="*/ 5 w 106"/>
                <a:gd name="T15" fmla="*/ 68 h 93"/>
                <a:gd name="T16" fmla="*/ 3 w 106"/>
                <a:gd name="T17" fmla="*/ 64 h 93"/>
                <a:gd name="T18" fmla="*/ 0 w 106"/>
                <a:gd name="T19" fmla="*/ 59 h 93"/>
                <a:gd name="T20" fmla="*/ 3 w 106"/>
                <a:gd name="T21" fmla="*/ 56 h 93"/>
                <a:gd name="T22" fmla="*/ 2 w 106"/>
                <a:gd name="T23" fmla="*/ 53 h 93"/>
                <a:gd name="T24" fmla="*/ 2 w 106"/>
                <a:gd name="T25" fmla="*/ 49 h 93"/>
                <a:gd name="T26" fmla="*/ 2 w 106"/>
                <a:gd name="T27" fmla="*/ 44 h 93"/>
                <a:gd name="T28" fmla="*/ 3 w 106"/>
                <a:gd name="T29" fmla="*/ 39 h 93"/>
                <a:gd name="T30" fmla="*/ 9 w 106"/>
                <a:gd name="T31" fmla="*/ 39 h 93"/>
                <a:gd name="T32" fmla="*/ 11 w 106"/>
                <a:gd name="T33" fmla="*/ 27 h 93"/>
                <a:gd name="T34" fmla="*/ 23 w 106"/>
                <a:gd name="T35" fmla="*/ 18 h 93"/>
                <a:gd name="T36" fmla="*/ 26 w 106"/>
                <a:gd name="T37" fmla="*/ 21 h 93"/>
                <a:gd name="T38" fmla="*/ 31 w 106"/>
                <a:gd name="T39" fmla="*/ 18 h 93"/>
                <a:gd name="T40" fmla="*/ 42 w 106"/>
                <a:gd name="T41" fmla="*/ 10 h 93"/>
                <a:gd name="T42" fmla="*/ 46 w 106"/>
                <a:gd name="T43" fmla="*/ 11 h 93"/>
                <a:gd name="T44" fmla="*/ 52 w 106"/>
                <a:gd name="T45" fmla="*/ 6 h 93"/>
                <a:gd name="T46" fmla="*/ 57 w 106"/>
                <a:gd name="T47" fmla="*/ 4 h 93"/>
                <a:gd name="T48" fmla="*/ 62 w 106"/>
                <a:gd name="T49" fmla="*/ 3 h 93"/>
                <a:gd name="T50" fmla="*/ 68 w 106"/>
                <a:gd name="T51" fmla="*/ 1 h 93"/>
                <a:gd name="T52" fmla="*/ 73 w 106"/>
                <a:gd name="T53" fmla="*/ 0 h 93"/>
                <a:gd name="T54" fmla="*/ 94 w 106"/>
                <a:gd name="T55" fmla="*/ 15 h 93"/>
                <a:gd name="T56" fmla="*/ 105 w 106"/>
                <a:gd name="T57" fmla="*/ 30 h 93"/>
                <a:gd name="T58" fmla="*/ 106 w 106"/>
                <a:gd name="T59" fmla="*/ 48 h 93"/>
                <a:gd name="T60" fmla="*/ 97 w 106"/>
                <a:gd name="T61" fmla="*/ 51 h 93"/>
                <a:gd name="T62" fmla="*/ 93 w 106"/>
                <a:gd name="T63" fmla="*/ 64 h 93"/>
                <a:gd name="T64" fmla="*/ 72 w 106"/>
                <a:gd name="T65" fmla="*/ 68 h 93"/>
                <a:gd name="T66" fmla="*/ 63 w 106"/>
                <a:gd name="T67" fmla="*/ 76 h 93"/>
                <a:gd name="T68" fmla="*/ 53 w 106"/>
                <a:gd name="T69" fmla="*/ 85 h 93"/>
                <a:gd name="T70" fmla="*/ 41 w 106"/>
                <a:gd name="T71" fmla="*/ 87 h 93"/>
                <a:gd name="T72" fmla="*/ 29 w 106"/>
                <a:gd name="T73" fmla="*/ 90 h 93"/>
                <a:gd name="T74" fmla="*/ 28 w 106"/>
                <a:gd name="T75" fmla="*/ 93 h 93"/>
                <a:gd name="T76" fmla="*/ 27 w 106"/>
                <a:gd name="T77" fmla="*/ 92 h 93"/>
                <a:gd name="T78" fmla="*/ 23 w 106"/>
                <a:gd name="T79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6" h="93">
                  <a:moveTo>
                    <a:pt x="21" y="90"/>
                  </a:moveTo>
                  <a:cubicBezTo>
                    <a:pt x="21" y="90"/>
                    <a:pt x="20" y="90"/>
                    <a:pt x="19" y="90"/>
                  </a:cubicBezTo>
                  <a:cubicBezTo>
                    <a:pt x="18" y="90"/>
                    <a:pt x="17" y="92"/>
                    <a:pt x="16" y="92"/>
                  </a:cubicBezTo>
                  <a:cubicBezTo>
                    <a:pt x="16" y="92"/>
                    <a:pt x="16" y="92"/>
                    <a:pt x="16" y="91"/>
                  </a:cubicBezTo>
                  <a:cubicBezTo>
                    <a:pt x="16" y="90"/>
                    <a:pt x="16" y="90"/>
                    <a:pt x="15" y="89"/>
                  </a:cubicBezTo>
                  <a:cubicBezTo>
                    <a:pt x="15" y="88"/>
                    <a:pt x="15" y="86"/>
                    <a:pt x="14" y="85"/>
                  </a:cubicBezTo>
                  <a:cubicBezTo>
                    <a:pt x="13" y="84"/>
                    <a:pt x="13" y="83"/>
                    <a:pt x="13" y="83"/>
                  </a:cubicBezTo>
                  <a:cubicBezTo>
                    <a:pt x="13" y="83"/>
                    <a:pt x="11" y="83"/>
                    <a:pt x="10" y="83"/>
                  </a:cubicBezTo>
                  <a:cubicBezTo>
                    <a:pt x="10" y="83"/>
                    <a:pt x="9" y="83"/>
                    <a:pt x="9" y="83"/>
                  </a:cubicBezTo>
                  <a:cubicBezTo>
                    <a:pt x="9" y="83"/>
                    <a:pt x="8" y="81"/>
                    <a:pt x="9" y="81"/>
                  </a:cubicBezTo>
                  <a:cubicBezTo>
                    <a:pt x="9" y="80"/>
                    <a:pt x="8" y="79"/>
                    <a:pt x="7" y="78"/>
                  </a:cubicBezTo>
                  <a:cubicBezTo>
                    <a:pt x="7" y="78"/>
                    <a:pt x="5" y="75"/>
                    <a:pt x="5" y="75"/>
                  </a:cubicBezTo>
                  <a:cubicBezTo>
                    <a:pt x="5" y="75"/>
                    <a:pt x="4" y="75"/>
                    <a:pt x="4" y="74"/>
                  </a:cubicBezTo>
                  <a:cubicBezTo>
                    <a:pt x="4" y="73"/>
                    <a:pt x="4" y="72"/>
                    <a:pt x="4" y="72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5" y="69"/>
                    <a:pt x="5" y="68"/>
                  </a:cubicBezTo>
                  <a:cubicBezTo>
                    <a:pt x="5" y="68"/>
                    <a:pt x="6" y="67"/>
                    <a:pt x="5" y="66"/>
                  </a:cubicBezTo>
                  <a:cubicBezTo>
                    <a:pt x="5" y="65"/>
                    <a:pt x="3" y="64"/>
                    <a:pt x="3" y="64"/>
                  </a:cubicBezTo>
                  <a:cubicBezTo>
                    <a:pt x="2" y="63"/>
                    <a:pt x="1" y="62"/>
                    <a:pt x="0" y="61"/>
                  </a:cubicBezTo>
                  <a:cubicBezTo>
                    <a:pt x="0" y="60"/>
                    <a:pt x="0" y="59"/>
                    <a:pt x="0" y="59"/>
                  </a:cubicBezTo>
                  <a:cubicBezTo>
                    <a:pt x="0" y="59"/>
                    <a:pt x="0" y="58"/>
                    <a:pt x="1" y="58"/>
                  </a:cubicBezTo>
                  <a:cubicBezTo>
                    <a:pt x="2" y="57"/>
                    <a:pt x="3" y="57"/>
                    <a:pt x="3" y="56"/>
                  </a:cubicBezTo>
                  <a:cubicBezTo>
                    <a:pt x="3" y="56"/>
                    <a:pt x="4" y="56"/>
                    <a:pt x="4" y="55"/>
                  </a:cubicBezTo>
                  <a:cubicBezTo>
                    <a:pt x="3" y="54"/>
                    <a:pt x="2" y="53"/>
                    <a:pt x="2" y="5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3" y="42"/>
                    <a:pt x="3" y="42"/>
                  </a:cubicBezTo>
                  <a:cubicBezTo>
                    <a:pt x="3" y="41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5" y="40"/>
                    <a:pt x="8" y="39"/>
                    <a:pt x="9" y="39"/>
                  </a:cubicBezTo>
                  <a:cubicBezTo>
                    <a:pt x="11" y="39"/>
                    <a:pt x="11" y="36"/>
                    <a:pt x="10" y="33"/>
                  </a:cubicBezTo>
                  <a:cubicBezTo>
                    <a:pt x="10" y="31"/>
                    <a:pt x="11" y="29"/>
                    <a:pt x="11" y="27"/>
                  </a:cubicBezTo>
                  <a:cubicBezTo>
                    <a:pt x="12" y="25"/>
                    <a:pt x="15" y="24"/>
                    <a:pt x="18" y="22"/>
                  </a:cubicBezTo>
                  <a:cubicBezTo>
                    <a:pt x="20" y="20"/>
                    <a:pt x="20" y="18"/>
                    <a:pt x="23" y="18"/>
                  </a:cubicBezTo>
                  <a:cubicBezTo>
                    <a:pt x="23" y="18"/>
                    <a:pt x="24" y="18"/>
                    <a:pt x="25" y="19"/>
                  </a:cubicBezTo>
                  <a:cubicBezTo>
                    <a:pt x="25" y="19"/>
                    <a:pt x="25" y="20"/>
                    <a:pt x="26" y="21"/>
                  </a:cubicBezTo>
                  <a:cubicBezTo>
                    <a:pt x="26" y="21"/>
                    <a:pt x="26" y="21"/>
                    <a:pt x="27" y="21"/>
                  </a:cubicBezTo>
                  <a:cubicBezTo>
                    <a:pt x="29" y="24"/>
                    <a:pt x="31" y="26"/>
                    <a:pt x="31" y="18"/>
                  </a:cubicBezTo>
                  <a:cubicBezTo>
                    <a:pt x="32" y="11"/>
                    <a:pt x="37" y="13"/>
                    <a:pt x="41" y="11"/>
                  </a:cubicBezTo>
                  <a:cubicBezTo>
                    <a:pt x="41" y="11"/>
                    <a:pt x="41" y="11"/>
                    <a:pt x="42" y="10"/>
                  </a:cubicBezTo>
                  <a:cubicBezTo>
                    <a:pt x="43" y="11"/>
                    <a:pt x="44" y="11"/>
                    <a:pt x="45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11"/>
                    <a:pt x="49" y="7"/>
                    <a:pt x="49" y="7"/>
                  </a:cubicBezTo>
                  <a:cubicBezTo>
                    <a:pt x="50" y="7"/>
                    <a:pt x="52" y="6"/>
                    <a:pt x="52" y="6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6" y="4"/>
                    <a:pt x="57" y="4"/>
                  </a:cubicBezTo>
                  <a:cubicBezTo>
                    <a:pt x="58" y="4"/>
                    <a:pt x="59" y="4"/>
                    <a:pt x="61" y="4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3"/>
                    <a:pt x="64" y="1"/>
                    <a:pt x="66" y="1"/>
                  </a:cubicBezTo>
                  <a:cubicBezTo>
                    <a:pt x="68" y="0"/>
                    <a:pt x="68" y="1"/>
                    <a:pt x="68" y="1"/>
                  </a:cubicBezTo>
                  <a:cubicBezTo>
                    <a:pt x="68" y="1"/>
                    <a:pt x="71" y="1"/>
                    <a:pt x="73" y="1"/>
                  </a:cubicBezTo>
                  <a:cubicBezTo>
                    <a:pt x="73" y="1"/>
                    <a:pt x="73" y="0"/>
                    <a:pt x="73" y="0"/>
                  </a:cubicBezTo>
                  <a:cubicBezTo>
                    <a:pt x="76" y="2"/>
                    <a:pt x="76" y="5"/>
                    <a:pt x="79" y="8"/>
                  </a:cubicBezTo>
                  <a:cubicBezTo>
                    <a:pt x="83" y="12"/>
                    <a:pt x="87" y="11"/>
                    <a:pt x="94" y="15"/>
                  </a:cubicBezTo>
                  <a:cubicBezTo>
                    <a:pt x="94" y="16"/>
                    <a:pt x="98" y="19"/>
                    <a:pt x="99" y="22"/>
                  </a:cubicBezTo>
                  <a:cubicBezTo>
                    <a:pt x="100" y="26"/>
                    <a:pt x="104" y="26"/>
                    <a:pt x="105" y="30"/>
                  </a:cubicBezTo>
                  <a:cubicBezTo>
                    <a:pt x="105" y="33"/>
                    <a:pt x="103" y="34"/>
                    <a:pt x="103" y="37"/>
                  </a:cubicBezTo>
                  <a:cubicBezTo>
                    <a:pt x="103" y="40"/>
                    <a:pt x="105" y="47"/>
                    <a:pt x="106" y="48"/>
                  </a:cubicBezTo>
                  <a:cubicBezTo>
                    <a:pt x="106" y="48"/>
                    <a:pt x="106" y="49"/>
                    <a:pt x="106" y="49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81" y="66"/>
                    <a:pt x="80" y="66"/>
                  </a:cubicBezTo>
                  <a:cubicBezTo>
                    <a:pt x="79" y="66"/>
                    <a:pt x="74" y="67"/>
                    <a:pt x="72" y="68"/>
                  </a:cubicBezTo>
                  <a:cubicBezTo>
                    <a:pt x="70" y="68"/>
                    <a:pt x="67" y="70"/>
                    <a:pt x="66" y="70"/>
                  </a:cubicBezTo>
                  <a:cubicBezTo>
                    <a:pt x="64" y="71"/>
                    <a:pt x="63" y="76"/>
                    <a:pt x="63" y="76"/>
                  </a:cubicBezTo>
                  <a:cubicBezTo>
                    <a:pt x="63" y="76"/>
                    <a:pt x="60" y="80"/>
                    <a:pt x="59" y="81"/>
                  </a:cubicBezTo>
                  <a:cubicBezTo>
                    <a:pt x="58" y="82"/>
                    <a:pt x="53" y="85"/>
                    <a:pt x="53" y="85"/>
                  </a:cubicBezTo>
                  <a:cubicBezTo>
                    <a:pt x="53" y="85"/>
                    <a:pt x="48" y="85"/>
                    <a:pt x="47" y="85"/>
                  </a:cubicBezTo>
                  <a:cubicBezTo>
                    <a:pt x="45" y="85"/>
                    <a:pt x="43" y="87"/>
                    <a:pt x="41" y="87"/>
                  </a:cubicBezTo>
                  <a:cubicBezTo>
                    <a:pt x="38" y="88"/>
                    <a:pt x="36" y="89"/>
                    <a:pt x="35" y="89"/>
                  </a:cubicBezTo>
                  <a:cubicBezTo>
                    <a:pt x="34" y="89"/>
                    <a:pt x="29" y="90"/>
                    <a:pt x="29" y="90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29" y="93"/>
                    <a:pt x="28" y="93"/>
                    <a:pt x="28" y="93"/>
                  </a:cubicBezTo>
                  <a:cubicBezTo>
                    <a:pt x="28" y="93"/>
                    <a:pt x="28" y="93"/>
                    <a:pt x="27" y="93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90"/>
                    <a:pt x="24" y="91"/>
                    <a:pt x="23" y="91"/>
                  </a:cubicBezTo>
                  <a:cubicBezTo>
                    <a:pt x="22" y="91"/>
                    <a:pt x="22" y="90"/>
                    <a:pt x="21" y="90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47"/>
            <p:cNvSpPr>
              <a:spLocks/>
            </p:cNvSpPr>
            <p:nvPr/>
          </p:nvSpPr>
          <p:spPr bwMode="auto">
            <a:xfrm>
              <a:off x="5588874" y="2851550"/>
              <a:ext cx="445269" cy="240785"/>
            </a:xfrm>
            <a:custGeom>
              <a:avLst/>
              <a:gdLst>
                <a:gd name="T0" fmla="*/ 32 w 195"/>
                <a:gd name="T1" fmla="*/ 49 h 109"/>
                <a:gd name="T2" fmla="*/ 40 w 195"/>
                <a:gd name="T3" fmla="*/ 37 h 109"/>
                <a:gd name="T4" fmla="*/ 47 w 195"/>
                <a:gd name="T5" fmla="*/ 25 h 109"/>
                <a:gd name="T6" fmla="*/ 53 w 195"/>
                <a:gd name="T7" fmla="*/ 15 h 109"/>
                <a:gd name="T8" fmla="*/ 64 w 195"/>
                <a:gd name="T9" fmla="*/ 13 h 109"/>
                <a:gd name="T10" fmla="*/ 71 w 195"/>
                <a:gd name="T11" fmla="*/ 17 h 109"/>
                <a:gd name="T12" fmla="*/ 78 w 195"/>
                <a:gd name="T13" fmla="*/ 8 h 109"/>
                <a:gd name="T14" fmla="*/ 87 w 195"/>
                <a:gd name="T15" fmla="*/ 10 h 109"/>
                <a:gd name="T16" fmla="*/ 96 w 195"/>
                <a:gd name="T17" fmla="*/ 14 h 109"/>
                <a:gd name="T18" fmla="*/ 97 w 195"/>
                <a:gd name="T19" fmla="*/ 22 h 109"/>
                <a:gd name="T20" fmla="*/ 102 w 195"/>
                <a:gd name="T21" fmla="*/ 23 h 109"/>
                <a:gd name="T22" fmla="*/ 106 w 195"/>
                <a:gd name="T23" fmla="*/ 23 h 109"/>
                <a:gd name="T24" fmla="*/ 108 w 195"/>
                <a:gd name="T25" fmla="*/ 20 h 109"/>
                <a:gd name="T26" fmla="*/ 111 w 195"/>
                <a:gd name="T27" fmla="*/ 15 h 109"/>
                <a:gd name="T28" fmla="*/ 114 w 195"/>
                <a:gd name="T29" fmla="*/ 12 h 109"/>
                <a:gd name="T30" fmla="*/ 118 w 195"/>
                <a:gd name="T31" fmla="*/ 9 h 109"/>
                <a:gd name="T32" fmla="*/ 123 w 195"/>
                <a:gd name="T33" fmla="*/ 9 h 109"/>
                <a:gd name="T34" fmla="*/ 126 w 195"/>
                <a:gd name="T35" fmla="*/ 8 h 109"/>
                <a:gd name="T36" fmla="*/ 131 w 195"/>
                <a:gd name="T37" fmla="*/ 9 h 109"/>
                <a:gd name="T38" fmla="*/ 135 w 195"/>
                <a:gd name="T39" fmla="*/ 11 h 109"/>
                <a:gd name="T40" fmla="*/ 142 w 195"/>
                <a:gd name="T41" fmla="*/ 7 h 109"/>
                <a:gd name="T42" fmla="*/ 145 w 195"/>
                <a:gd name="T43" fmla="*/ 4 h 109"/>
                <a:gd name="T44" fmla="*/ 148 w 195"/>
                <a:gd name="T45" fmla="*/ 1 h 109"/>
                <a:gd name="T46" fmla="*/ 154 w 195"/>
                <a:gd name="T47" fmla="*/ 2 h 109"/>
                <a:gd name="T48" fmla="*/ 162 w 195"/>
                <a:gd name="T49" fmla="*/ 1 h 109"/>
                <a:gd name="T50" fmla="*/ 168 w 195"/>
                <a:gd name="T51" fmla="*/ 1 h 109"/>
                <a:gd name="T52" fmla="*/ 173 w 195"/>
                <a:gd name="T53" fmla="*/ 4 h 109"/>
                <a:gd name="T54" fmla="*/ 175 w 195"/>
                <a:gd name="T55" fmla="*/ 9 h 109"/>
                <a:gd name="T56" fmla="*/ 183 w 195"/>
                <a:gd name="T57" fmla="*/ 10 h 109"/>
                <a:gd name="T58" fmla="*/ 187 w 195"/>
                <a:gd name="T59" fmla="*/ 11 h 109"/>
                <a:gd name="T60" fmla="*/ 195 w 195"/>
                <a:gd name="T61" fmla="*/ 12 h 109"/>
                <a:gd name="T62" fmla="*/ 193 w 195"/>
                <a:gd name="T63" fmla="*/ 20 h 109"/>
                <a:gd name="T64" fmla="*/ 192 w 195"/>
                <a:gd name="T65" fmla="*/ 27 h 109"/>
                <a:gd name="T66" fmla="*/ 191 w 195"/>
                <a:gd name="T67" fmla="*/ 33 h 109"/>
                <a:gd name="T68" fmla="*/ 188 w 195"/>
                <a:gd name="T69" fmla="*/ 39 h 109"/>
                <a:gd name="T70" fmla="*/ 188 w 195"/>
                <a:gd name="T71" fmla="*/ 47 h 109"/>
                <a:gd name="T72" fmla="*/ 186 w 195"/>
                <a:gd name="T73" fmla="*/ 52 h 109"/>
                <a:gd name="T74" fmla="*/ 169 w 195"/>
                <a:gd name="T75" fmla="*/ 49 h 109"/>
                <a:gd name="T76" fmla="*/ 146 w 195"/>
                <a:gd name="T77" fmla="*/ 50 h 109"/>
                <a:gd name="T78" fmla="*/ 126 w 195"/>
                <a:gd name="T79" fmla="*/ 70 h 109"/>
                <a:gd name="T80" fmla="*/ 110 w 195"/>
                <a:gd name="T81" fmla="*/ 78 h 109"/>
                <a:gd name="T82" fmla="*/ 94 w 195"/>
                <a:gd name="T83" fmla="*/ 85 h 109"/>
                <a:gd name="T84" fmla="*/ 73 w 195"/>
                <a:gd name="T85" fmla="*/ 96 h 109"/>
                <a:gd name="T86" fmla="*/ 47 w 195"/>
                <a:gd name="T87" fmla="*/ 107 h 109"/>
                <a:gd name="T88" fmla="*/ 22 w 195"/>
                <a:gd name="T89" fmla="*/ 98 h 109"/>
                <a:gd name="T90" fmla="*/ 14 w 195"/>
                <a:gd name="T91" fmla="*/ 102 h 109"/>
                <a:gd name="T92" fmla="*/ 4 w 195"/>
                <a:gd name="T93" fmla="*/ 88 h 109"/>
                <a:gd name="T94" fmla="*/ 0 w 195"/>
                <a:gd name="T95" fmla="*/ 84 h 109"/>
                <a:gd name="T96" fmla="*/ 2 w 195"/>
                <a:gd name="T97" fmla="*/ 75 h 109"/>
                <a:gd name="T98" fmla="*/ 3 w 195"/>
                <a:gd name="T99" fmla="*/ 68 h 109"/>
                <a:gd name="T100" fmla="*/ 5 w 195"/>
                <a:gd name="T101" fmla="*/ 60 h 109"/>
                <a:gd name="T102" fmla="*/ 9 w 195"/>
                <a:gd name="T103" fmla="*/ 55 h 109"/>
                <a:gd name="T104" fmla="*/ 16 w 195"/>
                <a:gd name="T105" fmla="*/ 57 h 109"/>
                <a:gd name="T106" fmla="*/ 22 w 195"/>
                <a:gd name="T107" fmla="*/ 5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5" h="109">
                  <a:moveTo>
                    <a:pt x="26" y="54"/>
                  </a:move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49"/>
                    <a:pt x="30" y="50"/>
                  </a:cubicBezTo>
                  <a:cubicBezTo>
                    <a:pt x="30" y="50"/>
                    <a:pt x="32" y="49"/>
                    <a:pt x="32" y="49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9" y="34"/>
                    <a:pt x="39" y="30"/>
                    <a:pt x="40" y="30"/>
                  </a:cubicBezTo>
                  <a:cubicBezTo>
                    <a:pt x="41" y="30"/>
                    <a:pt x="44" y="28"/>
                    <a:pt x="44" y="28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6" y="14"/>
                    <a:pt x="57" y="14"/>
                    <a:pt x="58" y="14"/>
                  </a:cubicBezTo>
                  <a:cubicBezTo>
                    <a:pt x="59" y="14"/>
                    <a:pt x="60" y="13"/>
                    <a:pt x="60" y="13"/>
                  </a:cubicBezTo>
                  <a:cubicBezTo>
                    <a:pt x="61" y="13"/>
                    <a:pt x="64" y="13"/>
                    <a:pt x="64" y="13"/>
                  </a:cubicBezTo>
                  <a:cubicBezTo>
                    <a:pt x="64" y="13"/>
                    <a:pt x="66" y="11"/>
                    <a:pt x="66" y="12"/>
                  </a:cubicBezTo>
                  <a:cubicBezTo>
                    <a:pt x="66" y="14"/>
                    <a:pt x="66" y="15"/>
                    <a:pt x="66" y="15"/>
                  </a:cubicBezTo>
                  <a:cubicBezTo>
                    <a:pt x="67" y="16"/>
                    <a:pt x="68" y="18"/>
                    <a:pt x="68" y="18"/>
                  </a:cubicBezTo>
                  <a:cubicBezTo>
                    <a:pt x="68" y="18"/>
                    <a:pt x="70" y="18"/>
                    <a:pt x="71" y="17"/>
                  </a:cubicBezTo>
                  <a:cubicBezTo>
                    <a:pt x="72" y="16"/>
                    <a:pt x="74" y="15"/>
                    <a:pt x="74" y="15"/>
                  </a:cubicBezTo>
                  <a:cubicBezTo>
                    <a:pt x="74" y="15"/>
                    <a:pt x="76" y="17"/>
                    <a:pt x="76" y="16"/>
                  </a:cubicBezTo>
                  <a:cubicBezTo>
                    <a:pt x="76" y="15"/>
                    <a:pt x="76" y="11"/>
                    <a:pt x="76" y="11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8"/>
                    <a:pt x="80" y="8"/>
                    <a:pt x="80" y="7"/>
                  </a:cubicBezTo>
                  <a:cubicBezTo>
                    <a:pt x="80" y="6"/>
                    <a:pt x="82" y="4"/>
                    <a:pt x="82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8" y="24"/>
                    <a:pt x="99" y="24"/>
                    <a:pt x="99" y="24"/>
                  </a:cubicBezTo>
                  <a:cubicBezTo>
                    <a:pt x="99" y="24"/>
                    <a:pt x="101" y="23"/>
                    <a:pt x="102" y="23"/>
                  </a:cubicBezTo>
                  <a:cubicBezTo>
                    <a:pt x="102" y="23"/>
                    <a:pt x="102" y="22"/>
                    <a:pt x="102" y="22"/>
                  </a:cubicBezTo>
                  <a:cubicBezTo>
                    <a:pt x="102" y="22"/>
                    <a:pt x="104" y="21"/>
                    <a:pt x="104" y="21"/>
                  </a:cubicBezTo>
                  <a:cubicBezTo>
                    <a:pt x="104" y="21"/>
                    <a:pt x="105" y="21"/>
                    <a:pt x="105" y="21"/>
                  </a:cubicBezTo>
                  <a:cubicBezTo>
                    <a:pt x="105" y="22"/>
                    <a:pt x="106" y="23"/>
                    <a:pt x="106" y="23"/>
                  </a:cubicBezTo>
                  <a:cubicBezTo>
                    <a:pt x="106" y="23"/>
                    <a:pt x="107" y="22"/>
                    <a:pt x="107" y="23"/>
                  </a:cubicBezTo>
                  <a:cubicBezTo>
                    <a:pt x="107" y="23"/>
                    <a:pt x="108" y="23"/>
                    <a:pt x="108" y="23"/>
                  </a:cubicBezTo>
                  <a:cubicBezTo>
                    <a:pt x="108" y="23"/>
                    <a:pt x="108" y="23"/>
                    <a:pt x="108" y="22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8" y="19"/>
                    <a:pt x="108" y="18"/>
                    <a:pt x="108" y="18"/>
                  </a:cubicBezTo>
                  <a:cubicBezTo>
                    <a:pt x="109" y="17"/>
                    <a:pt x="109" y="17"/>
                    <a:pt x="109" y="16"/>
                  </a:cubicBezTo>
                  <a:cubicBezTo>
                    <a:pt x="109" y="16"/>
                    <a:pt x="108" y="15"/>
                    <a:pt x="109" y="15"/>
                  </a:cubicBezTo>
                  <a:cubicBezTo>
                    <a:pt x="110" y="15"/>
                    <a:pt x="111" y="15"/>
                    <a:pt x="111" y="15"/>
                  </a:cubicBezTo>
                  <a:cubicBezTo>
                    <a:pt x="111" y="15"/>
                    <a:pt x="111" y="14"/>
                    <a:pt x="111" y="14"/>
                  </a:cubicBezTo>
                  <a:cubicBezTo>
                    <a:pt x="111" y="14"/>
                    <a:pt x="112" y="13"/>
                    <a:pt x="113" y="13"/>
                  </a:cubicBezTo>
                  <a:cubicBezTo>
                    <a:pt x="113" y="13"/>
                    <a:pt x="113" y="14"/>
                    <a:pt x="114" y="13"/>
                  </a:cubicBezTo>
                  <a:cubicBezTo>
                    <a:pt x="115" y="12"/>
                    <a:pt x="114" y="12"/>
                    <a:pt x="114" y="12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5" y="10"/>
                    <a:pt x="114" y="11"/>
                    <a:pt x="116" y="11"/>
                  </a:cubicBezTo>
                  <a:cubicBezTo>
                    <a:pt x="117" y="10"/>
                    <a:pt x="118" y="10"/>
                    <a:pt x="118" y="10"/>
                  </a:cubicBezTo>
                  <a:cubicBezTo>
                    <a:pt x="118" y="10"/>
                    <a:pt x="118" y="9"/>
                    <a:pt x="118" y="9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0" y="8"/>
                    <a:pt x="120" y="9"/>
                    <a:pt x="120" y="9"/>
                  </a:cubicBezTo>
                  <a:cubicBezTo>
                    <a:pt x="120" y="9"/>
                    <a:pt x="121" y="9"/>
                    <a:pt x="122" y="9"/>
                  </a:cubicBezTo>
                  <a:cubicBezTo>
                    <a:pt x="122" y="9"/>
                    <a:pt x="123" y="10"/>
                    <a:pt x="123" y="9"/>
                  </a:cubicBezTo>
                  <a:cubicBezTo>
                    <a:pt x="123" y="9"/>
                    <a:pt x="124" y="9"/>
                    <a:pt x="124" y="8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8"/>
                    <a:pt x="124" y="7"/>
                    <a:pt x="125" y="7"/>
                  </a:cubicBezTo>
                  <a:cubicBezTo>
                    <a:pt x="126" y="8"/>
                    <a:pt x="125" y="8"/>
                    <a:pt x="126" y="8"/>
                  </a:cubicBezTo>
                  <a:cubicBezTo>
                    <a:pt x="126" y="7"/>
                    <a:pt x="128" y="6"/>
                    <a:pt x="128" y="6"/>
                  </a:cubicBezTo>
                  <a:cubicBezTo>
                    <a:pt x="128" y="6"/>
                    <a:pt x="128" y="6"/>
                    <a:pt x="129" y="8"/>
                  </a:cubicBezTo>
                  <a:cubicBezTo>
                    <a:pt x="129" y="9"/>
                    <a:pt x="130" y="9"/>
                    <a:pt x="131" y="9"/>
                  </a:cubicBezTo>
                  <a:cubicBezTo>
                    <a:pt x="131" y="9"/>
                    <a:pt x="131" y="9"/>
                    <a:pt x="131" y="9"/>
                  </a:cubicBezTo>
                  <a:cubicBezTo>
                    <a:pt x="131" y="10"/>
                    <a:pt x="132" y="11"/>
                    <a:pt x="132" y="11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10"/>
                    <a:pt x="134" y="11"/>
                    <a:pt x="135" y="11"/>
                  </a:cubicBezTo>
                  <a:cubicBezTo>
                    <a:pt x="136" y="11"/>
                    <a:pt x="137" y="12"/>
                    <a:pt x="137" y="12"/>
                  </a:cubicBezTo>
                  <a:cubicBezTo>
                    <a:pt x="137" y="11"/>
                    <a:pt x="138" y="10"/>
                    <a:pt x="138" y="10"/>
                  </a:cubicBezTo>
                  <a:cubicBezTo>
                    <a:pt x="138" y="9"/>
                    <a:pt x="138" y="9"/>
                    <a:pt x="139" y="8"/>
                  </a:cubicBezTo>
                  <a:cubicBezTo>
                    <a:pt x="139" y="8"/>
                    <a:pt x="142" y="7"/>
                    <a:pt x="142" y="7"/>
                  </a:cubicBezTo>
                  <a:cubicBezTo>
                    <a:pt x="142" y="7"/>
                    <a:pt x="141" y="5"/>
                    <a:pt x="140" y="5"/>
                  </a:cubicBezTo>
                  <a:cubicBezTo>
                    <a:pt x="140" y="5"/>
                    <a:pt x="139" y="4"/>
                    <a:pt x="141" y="3"/>
                  </a:cubicBezTo>
                  <a:cubicBezTo>
                    <a:pt x="142" y="3"/>
                    <a:pt x="143" y="3"/>
                    <a:pt x="143" y="3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6" y="2"/>
                    <a:pt x="146" y="2"/>
                    <a:pt x="146" y="2"/>
                  </a:cubicBezTo>
                  <a:cubicBezTo>
                    <a:pt x="146" y="2"/>
                    <a:pt x="147" y="1"/>
                    <a:pt x="147" y="1"/>
                  </a:cubicBezTo>
                  <a:cubicBezTo>
                    <a:pt x="147" y="1"/>
                    <a:pt x="148" y="1"/>
                    <a:pt x="148" y="1"/>
                  </a:cubicBezTo>
                  <a:cubicBezTo>
                    <a:pt x="149" y="1"/>
                    <a:pt x="150" y="1"/>
                    <a:pt x="150" y="1"/>
                  </a:cubicBezTo>
                  <a:cubicBezTo>
                    <a:pt x="150" y="1"/>
                    <a:pt x="151" y="2"/>
                    <a:pt x="151" y="2"/>
                  </a:cubicBezTo>
                  <a:cubicBezTo>
                    <a:pt x="152" y="2"/>
                    <a:pt x="153" y="2"/>
                    <a:pt x="153" y="2"/>
                  </a:cubicBezTo>
                  <a:cubicBezTo>
                    <a:pt x="153" y="2"/>
                    <a:pt x="154" y="3"/>
                    <a:pt x="154" y="2"/>
                  </a:cubicBezTo>
                  <a:cubicBezTo>
                    <a:pt x="155" y="2"/>
                    <a:pt x="155" y="1"/>
                    <a:pt x="155" y="1"/>
                  </a:cubicBezTo>
                  <a:cubicBezTo>
                    <a:pt x="155" y="1"/>
                    <a:pt x="159" y="0"/>
                    <a:pt x="159" y="0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61" y="1"/>
                    <a:pt x="162" y="1"/>
                    <a:pt x="162" y="1"/>
                  </a:cubicBezTo>
                  <a:cubicBezTo>
                    <a:pt x="163" y="1"/>
                    <a:pt x="164" y="2"/>
                    <a:pt x="164" y="2"/>
                  </a:cubicBezTo>
                  <a:cubicBezTo>
                    <a:pt x="165" y="3"/>
                    <a:pt x="166" y="3"/>
                    <a:pt x="166" y="3"/>
                  </a:cubicBezTo>
                  <a:cubicBezTo>
                    <a:pt x="166" y="3"/>
                    <a:pt x="166" y="1"/>
                    <a:pt x="166" y="1"/>
                  </a:cubicBezTo>
                  <a:cubicBezTo>
                    <a:pt x="167" y="1"/>
                    <a:pt x="168" y="1"/>
                    <a:pt x="168" y="1"/>
                  </a:cubicBezTo>
                  <a:cubicBezTo>
                    <a:pt x="169" y="2"/>
                    <a:pt x="169" y="2"/>
                    <a:pt x="169" y="2"/>
                  </a:cubicBezTo>
                  <a:cubicBezTo>
                    <a:pt x="169" y="2"/>
                    <a:pt x="170" y="3"/>
                    <a:pt x="171" y="3"/>
                  </a:cubicBezTo>
                  <a:cubicBezTo>
                    <a:pt x="171" y="3"/>
                    <a:pt x="172" y="2"/>
                    <a:pt x="172" y="2"/>
                  </a:cubicBezTo>
                  <a:cubicBezTo>
                    <a:pt x="172" y="3"/>
                    <a:pt x="173" y="3"/>
                    <a:pt x="173" y="4"/>
                  </a:cubicBezTo>
                  <a:cubicBezTo>
                    <a:pt x="173" y="4"/>
                    <a:pt x="174" y="5"/>
                    <a:pt x="174" y="5"/>
                  </a:cubicBezTo>
                  <a:cubicBezTo>
                    <a:pt x="174" y="6"/>
                    <a:pt x="175" y="6"/>
                    <a:pt x="175" y="6"/>
                  </a:cubicBezTo>
                  <a:cubicBezTo>
                    <a:pt x="175" y="7"/>
                    <a:pt x="175" y="8"/>
                    <a:pt x="175" y="8"/>
                  </a:cubicBezTo>
                  <a:cubicBezTo>
                    <a:pt x="175" y="8"/>
                    <a:pt x="175" y="8"/>
                    <a:pt x="175" y="9"/>
                  </a:cubicBezTo>
                  <a:cubicBezTo>
                    <a:pt x="176" y="9"/>
                    <a:pt x="179" y="9"/>
                    <a:pt x="179" y="9"/>
                  </a:cubicBezTo>
                  <a:cubicBezTo>
                    <a:pt x="179" y="9"/>
                    <a:pt x="180" y="9"/>
                    <a:pt x="180" y="10"/>
                  </a:cubicBezTo>
                  <a:cubicBezTo>
                    <a:pt x="180" y="10"/>
                    <a:pt x="182" y="10"/>
                    <a:pt x="182" y="10"/>
                  </a:cubicBezTo>
                  <a:cubicBezTo>
                    <a:pt x="182" y="10"/>
                    <a:pt x="183" y="9"/>
                    <a:pt x="183" y="10"/>
                  </a:cubicBezTo>
                  <a:cubicBezTo>
                    <a:pt x="183" y="10"/>
                    <a:pt x="183" y="11"/>
                    <a:pt x="183" y="11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186" y="11"/>
                    <a:pt x="186" y="11"/>
                    <a:pt x="186" y="11"/>
                  </a:cubicBezTo>
                  <a:cubicBezTo>
                    <a:pt x="186" y="11"/>
                    <a:pt x="187" y="10"/>
                    <a:pt x="187" y="11"/>
                  </a:cubicBezTo>
                  <a:cubicBezTo>
                    <a:pt x="187" y="11"/>
                    <a:pt x="188" y="11"/>
                    <a:pt x="188" y="11"/>
                  </a:cubicBezTo>
                  <a:cubicBezTo>
                    <a:pt x="188" y="11"/>
                    <a:pt x="190" y="12"/>
                    <a:pt x="190" y="12"/>
                  </a:cubicBezTo>
                  <a:cubicBezTo>
                    <a:pt x="190" y="12"/>
                    <a:pt x="191" y="12"/>
                    <a:pt x="192" y="12"/>
                  </a:cubicBezTo>
                  <a:cubicBezTo>
                    <a:pt x="192" y="12"/>
                    <a:pt x="195" y="12"/>
                    <a:pt x="195" y="12"/>
                  </a:cubicBezTo>
                  <a:cubicBezTo>
                    <a:pt x="195" y="12"/>
                    <a:pt x="195" y="13"/>
                    <a:pt x="195" y="14"/>
                  </a:cubicBezTo>
                  <a:cubicBezTo>
                    <a:pt x="195" y="14"/>
                    <a:pt x="195" y="16"/>
                    <a:pt x="195" y="16"/>
                  </a:cubicBezTo>
                  <a:cubicBezTo>
                    <a:pt x="195" y="16"/>
                    <a:pt x="194" y="17"/>
                    <a:pt x="194" y="18"/>
                  </a:cubicBezTo>
                  <a:cubicBezTo>
                    <a:pt x="193" y="18"/>
                    <a:pt x="193" y="20"/>
                    <a:pt x="193" y="20"/>
                  </a:cubicBezTo>
                  <a:cubicBezTo>
                    <a:pt x="193" y="20"/>
                    <a:pt x="193" y="21"/>
                    <a:pt x="193" y="21"/>
                  </a:cubicBezTo>
                  <a:cubicBezTo>
                    <a:pt x="193" y="21"/>
                    <a:pt x="193" y="23"/>
                    <a:pt x="193" y="23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92" y="25"/>
                    <a:pt x="191" y="26"/>
                    <a:pt x="192" y="27"/>
                  </a:cubicBezTo>
                  <a:cubicBezTo>
                    <a:pt x="192" y="27"/>
                    <a:pt x="192" y="28"/>
                    <a:pt x="192" y="28"/>
                  </a:cubicBezTo>
                  <a:cubicBezTo>
                    <a:pt x="193" y="29"/>
                    <a:pt x="193" y="29"/>
                    <a:pt x="193" y="29"/>
                  </a:cubicBezTo>
                  <a:cubicBezTo>
                    <a:pt x="191" y="31"/>
                    <a:pt x="191" y="31"/>
                    <a:pt x="191" y="31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1" y="33"/>
                    <a:pt x="192" y="34"/>
                    <a:pt x="191" y="35"/>
                  </a:cubicBezTo>
                  <a:cubicBezTo>
                    <a:pt x="191" y="35"/>
                    <a:pt x="190" y="36"/>
                    <a:pt x="190" y="36"/>
                  </a:cubicBezTo>
                  <a:cubicBezTo>
                    <a:pt x="190" y="36"/>
                    <a:pt x="188" y="38"/>
                    <a:pt x="188" y="38"/>
                  </a:cubicBezTo>
                  <a:cubicBezTo>
                    <a:pt x="188" y="38"/>
                    <a:pt x="188" y="39"/>
                    <a:pt x="188" y="39"/>
                  </a:cubicBezTo>
                  <a:cubicBezTo>
                    <a:pt x="188" y="39"/>
                    <a:pt x="187" y="41"/>
                    <a:pt x="187" y="41"/>
                  </a:cubicBezTo>
                  <a:cubicBezTo>
                    <a:pt x="187" y="41"/>
                    <a:pt x="187" y="44"/>
                    <a:pt x="187" y="44"/>
                  </a:cubicBezTo>
                  <a:cubicBezTo>
                    <a:pt x="187" y="44"/>
                    <a:pt x="188" y="45"/>
                    <a:pt x="188" y="45"/>
                  </a:cubicBezTo>
                  <a:cubicBezTo>
                    <a:pt x="188" y="45"/>
                    <a:pt x="188" y="46"/>
                    <a:pt x="188" y="47"/>
                  </a:cubicBezTo>
                  <a:cubicBezTo>
                    <a:pt x="187" y="47"/>
                    <a:pt x="188" y="48"/>
                    <a:pt x="188" y="49"/>
                  </a:cubicBezTo>
                  <a:cubicBezTo>
                    <a:pt x="188" y="49"/>
                    <a:pt x="188" y="50"/>
                    <a:pt x="188" y="50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6" y="52"/>
                    <a:pt x="186" y="52"/>
                    <a:pt x="186" y="52"/>
                  </a:cubicBezTo>
                  <a:cubicBezTo>
                    <a:pt x="187" y="55"/>
                    <a:pt x="187" y="55"/>
                    <a:pt x="187" y="55"/>
                  </a:cubicBezTo>
                  <a:cubicBezTo>
                    <a:pt x="185" y="57"/>
                    <a:pt x="185" y="57"/>
                    <a:pt x="185" y="57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69" y="49"/>
                    <a:pt x="169" y="49"/>
                    <a:pt x="169" y="49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29" y="64"/>
                    <a:pt x="129" y="64"/>
                    <a:pt x="129" y="64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6" y="78"/>
                    <a:pt x="116" y="78"/>
                    <a:pt x="116" y="78"/>
                  </a:cubicBezTo>
                  <a:cubicBezTo>
                    <a:pt x="110" y="78"/>
                    <a:pt x="110" y="78"/>
                    <a:pt x="110" y="78"/>
                  </a:cubicBezTo>
                  <a:cubicBezTo>
                    <a:pt x="106" y="77"/>
                    <a:pt x="106" y="77"/>
                    <a:pt x="106" y="77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7" y="99"/>
                    <a:pt x="79" y="100"/>
                  </a:cubicBezTo>
                  <a:cubicBezTo>
                    <a:pt x="81" y="102"/>
                    <a:pt x="75" y="103"/>
                    <a:pt x="74" y="104"/>
                  </a:cubicBezTo>
                  <a:cubicBezTo>
                    <a:pt x="73" y="105"/>
                    <a:pt x="64" y="106"/>
                    <a:pt x="64" y="106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38" y="109"/>
                    <a:pt x="38" y="109"/>
                    <a:pt x="38" y="109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9" y="103"/>
                    <a:pt x="8" y="98"/>
                    <a:pt x="6" y="93"/>
                  </a:cubicBezTo>
                  <a:cubicBezTo>
                    <a:pt x="6" y="93"/>
                    <a:pt x="6" y="92"/>
                    <a:pt x="5" y="91"/>
                  </a:cubicBezTo>
                  <a:cubicBezTo>
                    <a:pt x="5" y="90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7"/>
                    <a:pt x="2" y="86"/>
                    <a:pt x="2" y="86"/>
                  </a:cubicBezTo>
                  <a:cubicBezTo>
                    <a:pt x="2" y="86"/>
                    <a:pt x="2" y="85"/>
                    <a:pt x="2" y="85"/>
                  </a:cubicBezTo>
                  <a:cubicBezTo>
                    <a:pt x="1" y="85"/>
                    <a:pt x="0" y="84"/>
                    <a:pt x="0" y="84"/>
                  </a:cubicBezTo>
                  <a:cubicBezTo>
                    <a:pt x="0" y="84"/>
                    <a:pt x="0" y="81"/>
                    <a:pt x="0" y="81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7"/>
                    <a:pt x="2" y="75"/>
                    <a:pt x="2" y="75"/>
                  </a:cubicBezTo>
                  <a:cubicBezTo>
                    <a:pt x="2" y="75"/>
                    <a:pt x="3" y="73"/>
                    <a:pt x="3" y="73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5"/>
                    <a:pt x="3" y="65"/>
                  </a:cubicBezTo>
                  <a:cubicBezTo>
                    <a:pt x="4" y="65"/>
                    <a:pt x="4" y="62"/>
                    <a:pt x="4" y="62"/>
                  </a:cubicBezTo>
                  <a:cubicBezTo>
                    <a:pt x="4" y="62"/>
                    <a:pt x="5" y="60"/>
                    <a:pt x="5" y="60"/>
                  </a:cubicBezTo>
                  <a:cubicBezTo>
                    <a:pt x="6" y="60"/>
                    <a:pt x="6" y="59"/>
                    <a:pt x="6" y="59"/>
                  </a:cubicBezTo>
                  <a:cubicBezTo>
                    <a:pt x="6" y="58"/>
                    <a:pt x="6" y="57"/>
                    <a:pt x="6" y="57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8" y="56"/>
                    <a:pt x="9" y="55"/>
                    <a:pt x="9" y="55"/>
                  </a:cubicBezTo>
                  <a:cubicBezTo>
                    <a:pt x="9" y="55"/>
                    <a:pt x="10" y="55"/>
                    <a:pt x="11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3" y="55"/>
                    <a:pt x="13" y="56"/>
                    <a:pt x="14" y="56"/>
                  </a:cubicBezTo>
                  <a:cubicBezTo>
                    <a:pt x="15" y="56"/>
                    <a:pt x="16" y="57"/>
                    <a:pt x="16" y="57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8" y="56"/>
                    <a:pt x="18" y="55"/>
                    <a:pt x="18" y="55"/>
                  </a:cubicBezTo>
                  <a:cubicBezTo>
                    <a:pt x="19" y="55"/>
                    <a:pt x="21" y="56"/>
                    <a:pt x="21" y="56"/>
                  </a:cubicBezTo>
                  <a:cubicBezTo>
                    <a:pt x="21" y="56"/>
                    <a:pt x="22" y="57"/>
                    <a:pt x="22" y="56"/>
                  </a:cubicBezTo>
                  <a:cubicBezTo>
                    <a:pt x="23" y="56"/>
                    <a:pt x="24" y="55"/>
                    <a:pt x="24" y="55"/>
                  </a:cubicBezTo>
                  <a:cubicBezTo>
                    <a:pt x="26" y="54"/>
                    <a:pt x="26" y="54"/>
                    <a:pt x="26" y="54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88"/>
            <p:cNvSpPr>
              <a:spLocks/>
            </p:cNvSpPr>
            <p:nvPr/>
          </p:nvSpPr>
          <p:spPr bwMode="auto">
            <a:xfrm>
              <a:off x="5320613" y="3211661"/>
              <a:ext cx="266062" cy="194972"/>
            </a:xfrm>
            <a:custGeom>
              <a:avLst/>
              <a:gdLst>
                <a:gd name="T0" fmla="*/ 5 w 117"/>
                <a:gd name="T1" fmla="*/ 46 h 88"/>
                <a:gd name="T2" fmla="*/ 1 w 117"/>
                <a:gd name="T3" fmla="*/ 42 h 88"/>
                <a:gd name="T4" fmla="*/ 6 w 117"/>
                <a:gd name="T5" fmla="*/ 36 h 88"/>
                <a:gd name="T6" fmla="*/ 10 w 117"/>
                <a:gd name="T7" fmla="*/ 33 h 88"/>
                <a:gd name="T8" fmla="*/ 13 w 117"/>
                <a:gd name="T9" fmla="*/ 27 h 88"/>
                <a:gd name="T10" fmla="*/ 41 w 117"/>
                <a:gd name="T11" fmla="*/ 31 h 88"/>
                <a:gd name="T12" fmla="*/ 48 w 117"/>
                <a:gd name="T13" fmla="*/ 26 h 88"/>
                <a:gd name="T14" fmla="*/ 55 w 117"/>
                <a:gd name="T15" fmla="*/ 19 h 88"/>
                <a:gd name="T16" fmla="*/ 71 w 117"/>
                <a:gd name="T17" fmla="*/ 15 h 88"/>
                <a:gd name="T18" fmla="*/ 85 w 117"/>
                <a:gd name="T19" fmla="*/ 12 h 88"/>
                <a:gd name="T20" fmla="*/ 95 w 117"/>
                <a:gd name="T21" fmla="*/ 8 h 88"/>
                <a:gd name="T22" fmla="*/ 101 w 117"/>
                <a:gd name="T23" fmla="*/ 2 h 88"/>
                <a:gd name="T24" fmla="*/ 107 w 117"/>
                <a:gd name="T25" fmla="*/ 2 h 88"/>
                <a:gd name="T26" fmla="*/ 108 w 117"/>
                <a:gd name="T27" fmla="*/ 5 h 88"/>
                <a:gd name="T28" fmla="*/ 109 w 117"/>
                <a:gd name="T29" fmla="*/ 7 h 88"/>
                <a:gd name="T30" fmla="*/ 111 w 117"/>
                <a:gd name="T31" fmla="*/ 10 h 88"/>
                <a:gd name="T32" fmla="*/ 115 w 117"/>
                <a:gd name="T33" fmla="*/ 19 h 88"/>
                <a:gd name="T34" fmla="*/ 109 w 117"/>
                <a:gd name="T35" fmla="*/ 22 h 88"/>
                <a:gd name="T36" fmla="*/ 107 w 117"/>
                <a:gd name="T37" fmla="*/ 27 h 88"/>
                <a:gd name="T38" fmla="*/ 102 w 117"/>
                <a:gd name="T39" fmla="*/ 28 h 88"/>
                <a:gd name="T40" fmla="*/ 101 w 117"/>
                <a:gd name="T41" fmla="*/ 32 h 88"/>
                <a:gd name="T42" fmla="*/ 96 w 117"/>
                <a:gd name="T43" fmla="*/ 35 h 88"/>
                <a:gd name="T44" fmla="*/ 91 w 117"/>
                <a:gd name="T45" fmla="*/ 38 h 88"/>
                <a:gd name="T46" fmla="*/ 86 w 117"/>
                <a:gd name="T47" fmla="*/ 41 h 88"/>
                <a:gd name="T48" fmla="*/ 87 w 117"/>
                <a:gd name="T49" fmla="*/ 46 h 88"/>
                <a:gd name="T50" fmla="*/ 90 w 117"/>
                <a:gd name="T51" fmla="*/ 49 h 88"/>
                <a:gd name="T52" fmla="*/ 89 w 117"/>
                <a:gd name="T53" fmla="*/ 56 h 88"/>
                <a:gd name="T54" fmla="*/ 88 w 117"/>
                <a:gd name="T55" fmla="*/ 60 h 88"/>
                <a:gd name="T56" fmla="*/ 83 w 117"/>
                <a:gd name="T57" fmla="*/ 62 h 88"/>
                <a:gd name="T58" fmla="*/ 78 w 117"/>
                <a:gd name="T59" fmla="*/ 64 h 88"/>
                <a:gd name="T60" fmla="*/ 76 w 117"/>
                <a:gd name="T61" fmla="*/ 68 h 88"/>
                <a:gd name="T62" fmla="*/ 79 w 117"/>
                <a:gd name="T63" fmla="*/ 69 h 88"/>
                <a:gd name="T64" fmla="*/ 77 w 117"/>
                <a:gd name="T65" fmla="*/ 72 h 88"/>
                <a:gd name="T66" fmla="*/ 76 w 117"/>
                <a:gd name="T67" fmla="*/ 76 h 88"/>
                <a:gd name="T68" fmla="*/ 79 w 117"/>
                <a:gd name="T69" fmla="*/ 80 h 88"/>
                <a:gd name="T70" fmla="*/ 74 w 117"/>
                <a:gd name="T71" fmla="*/ 83 h 88"/>
                <a:gd name="T72" fmla="*/ 69 w 117"/>
                <a:gd name="T73" fmla="*/ 81 h 88"/>
                <a:gd name="T74" fmla="*/ 64 w 117"/>
                <a:gd name="T75" fmla="*/ 80 h 88"/>
                <a:gd name="T76" fmla="*/ 61 w 117"/>
                <a:gd name="T77" fmla="*/ 82 h 88"/>
                <a:gd name="T78" fmla="*/ 55 w 117"/>
                <a:gd name="T79" fmla="*/ 80 h 88"/>
                <a:gd name="T80" fmla="*/ 53 w 117"/>
                <a:gd name="T81" fmla="*/ 77 h 88"/>
                <a:gd name="T82" fmla="*/ 49 w 117"/>
                <a:gd name="T83" fmla="*/ 72 h 88"/>
                <a:gd name="T84" fmla="*/ 46 w 117"/>
                <a:gd name="T85" fmla="*/ 76 h 88"/>
                <a:gd name="T86" fmla="*/ 45 w 117"/>
                <a:gd name="T87" fmla="*/ 80 h 88"/>
                <a:gd name="T88" fmla="*/ 39 w 117"/>
                <a:gd name="T89" fmla="*/ 83 h 88"/>
                <a:gd name="T90" fmla="*/ 33 w 117"/>
                <a:gd name="T91" fmla="*/ 84 h 88"/>
                <a:gd name="T92" fmla="*/ 28 w 117"/>
                <a:gd name="T93" fmla="*/ 83 h 88"/>
                <a:gd name="T94" fmla="*/ 27 w 117"/>
                <a:gd name="T95" fmla="*/ 84 h 88"/>
                <a:gd name="T96" fmla="*/ 24 w 117"/>
                <a:gd name="T97" fmla="*/ 87 h 88"/>
                <a:gd name="T98" fmla="*/ 21 w 117"/>
                <a:gd name="T99" fmla="*/ 88 h 88"/>
                <a:gd name="T100" fmla="*/ 15 w 117"/>
                <a:gd name="T101" fmla="*/ 87 h 88"/>
                <a:gd name="T102" fmla="*/ 11 w 117"/>
                <a:gd name="T103" fmla="*/ 84 h 88"/>
                <a:gd name="T104" fmla="*/ 15 w 117"/>
                <a:gd name="T105" fmla="*/ 82 h 88"/>
                <a:gd name="T106" fmla="*/ 17 w 117"/>
                <a:gd name="T107" fmla="*/ 81 h 88"/>
                <a:gd name="T108" fmla="*/ 19 w 117"/>
                <a:gd name="T109" fmla="*/ 79 h 88"/>
                <a:gd name="T110" fmla="*/ 17 w 117"/>
                <a:gd name="T111" fmla="*/ 77 h 88"/>
                <a:gd name="T112" fmla="*/ 9 w 117"/>
                <a:gd name="T113" fmla="*/ 67 h 88"/>
                <a:gd name="T114" fmla="*/ 11 w 117"/>
                <a:gd name="T115" fmla="*/ 61 h 88"/>
                <a:gd name="T116" fmla="*/ 9 w 117"/>
                <a:gd name="T117" fmla="*/ 58 h 88"/>
                <a:gd name="T118" fmla="*/ 6 w 117"/>
                <a:gd name="T119" fmla="*/ 58 h 88"/>
                <a:gd name="T120" fmla="*/ 5 w 117"/>
                <a:gd name="T121" fmla="*/ 55 h 88"/>
                <a:gd name="T122" fmla="*/ 11 w 117"/>
                <a:gd name="T123" fmla="*/ 4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88">
                  <a:moveTo>
                    <a:pt x="9" y="48"/>
                  </a:moveTo>
                  <a:cubicBezTo>
                    <a:pt x="7" y="47"/>
                    <a:pt x="7" y="47"/>
                    <a:pt x="7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3" y="38"/>
                    <a:pt x="3" y="38"/>
                  </a:cubicBezTo>
                  <a:cubicBezTo>
                    <a:pt x="4" y="37"/>
                    <a:pt x="6" y="36"/>
                    <a:pt x="6" y="36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4"/>
                    <a:pt x="8" y="33"/>
                    <a:pt x="9" y="33"/>
                  </a:cubicBezTo>
                  <a:cubicBezTo>
                    <a:pt x="10" y="33"/>
                    <a:pt x="10" y="34"/>
                    <a:pt x="10" y="33"/>
                  </a:cubicBezTo>
                  <a:cubicBezTo>
                    <a:pt x="11" y="33"/>
                    <a:pt x="11" y="29"/>
                    <a:pt x="11" y="29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5" y="19"/>
                    <a:pt x="115" y="19"/>
                  </a:cubicBezTo>
                  <a:cubicBezTo>
                    <a:pt x="114" y="19"/>
                    <a:pt x="112" y="19"/>
                    <a:pt x="112" y="19"/>
                  </a:cubicBezTo>
                  <a:cubicBezTo>
                    <a:pt x="112" y="19"/>
                    <a:pt x="111" y="20"/>
                    <a:pt x="110" y="20"/>
                  </a:cubicBezTo>
                  <a:cubicBezTo>
                    <a:pt x="110" y="20"/>
                    <a:pt x="109" y="22"/>
                    <a:pt x="109" y="22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11" y="28"/>
                    <a:pt x="112" y="28"/>
                    <a:pt x="107" y="27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30"/>
                    <a:pt x="102" y="30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1" y="38"/>
                    <a:pt x="89" y="38"/>
                    <a:pt x="89" y="38"/>
                  </a:cubicBezTo>
                  <a:cubicBezTo>
                    <a:pt x="89" y="38"/>
                    <a:pt x="86" y="39"/>
                    <a:pt x="86" y="39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5" y="42"/>
                    <a:pt x="85" y="42"/>
                  </a:cubicBezTo>
                  <a:cubicBezTo>
                    <a:pt x="85" y="42"/>
                    <a:pt x="85" y="45"/>
                    <a:pt x="85" y="45"/>
                  </a:cubicBezTo>
                  <a:cubicBezTo>
                    <a:pt x="85" y="45"/>
                    <a:pt x="87" y="46"/>
                    <a:pt x="87" y="46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89" y="49"/>
                    <a:pt x="89" y="52"/>
                    <a:pt x="89" y="52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8"/>
                    <a:pt x="91" y="58"/>
                    <a:pt x="90" y="59"/>
                  </a:cubicBezTo>
                  <a:cubicBezTo>
                    <a:pt x="89" y="59"/>
                    <a:pt x="88" y="60"/>
                    <a:pt x="88" y="60"/>
                  </a:cubicBezTo>
                  <a:cubicBezTo>
                    <a:pt x="88" y="60"/>
                    <a:pt x="86" y="60"/>
                    <a:pt x="86" y="60"/>
                  </a:cubicBezTo>
                  <a:cubicBezTo>
                    <a:pt x="86" y="60"/>
                    <a:pt x="84" y="60"/>
                    <a:pt x="84" y="60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6" y="68"/>
                    <a:pt x="77" y="69"/>
                    <a:pt x="77" y="68"/>
                  </a:cubicBezTo>
                  <a:cubicBezTo>
                    <a:pt x="77" y="68"/>
                    <a:pt x="77" y="67"/>
                    <a:pt x="77" y="67"/>
                  </a:cubicBezTo>
                  <a:cubicBezTo>
                    <a:pt x="78" y="68"/>
                    <a:pt x="79" y="69"/>
                    <a:pt x="79" y="69"/>
                  </a:cubicBezTo>
                  <a:cubicBezTo>
                    <a:pt x="80" y="71"/>
                    <a:pt x="80" y="71"/>
                    <a:pt x="80" y="71"/>
                  </a:cubicBezTo>
                  <a:cubicBezTo>
                    <a:pt x="80" y="71"/>
                    <a:pt x="78" y="71"/>
                    <a:pt x="78" y="71"/>
                  </a:cubicBezTo>
                  <a:cubicBezTo>
                    <a:pt x="78" y="71"/>
                    <a:pt x="77" y="72"/>
                    <a:pt x="77" y="72"/>
                  </a:cubicBezTo>
                  <a:cubicBezTo>
                    <a:pt x="76" y="73"/>
                    <a:pt x="76" y="73"/>
                    <a:pt x="76" y="73"/>
                  </a:cubicBezTo>
                  <a:cubicBezTo>
                    <a:pt x="76" y="74"/>
                    <a:pt x="76" y="74"/>
                    <a:pt x="76" y="75"/>
                  </a:cubicBezTo>
                  <a:cubicBezTo>
                    <a:pt x="76" y="75"/>
                    <a:pt x="76" y="76"/>
                    <a:pt x="76" y="76"/>
                  </a:cubicBezTo>
                  <a:cubicBezTo>
                    <a:pt x="77" y="76"/>
                    <a:pt x="78" y="78"/>
                    <a:pt x="78" y="78"/>
                  </a:cubicBezTo>
                  <a:cubicBezTo>
                    <a:pt x="78" y="78"/>
                    <a:pt x="79" y="79"/>
                    <a:pt x="79" y="79"/>
                  </a:cubicBezTo>
                  <a:cubicBezTo>
                    <a:pt x="79" y="79"/>
                    <a:pt x="79" y="80"/>
                    <a:pt x="79" y="80"/>
                  </a:cubicBezTo>
                  <a:cubicBezTo>
                    <a:pt x="79" y="80"/>
                    <a:pt x="78" y="81"/>
                    <a:pt x="77" y="81"/>
                  </a:cubicBezTo>
                  <a:cubicBezTo>
                    <a:pt x="77" y="81"/>
                    <a:pt x="75" y="81"/>
                    <a:pt x="75" y="81"/>
                  </a:cubicBezTo>
                  <a:cubicBezTo>
                    <a:pt x="75" y="81"/>
                    <a:pt x="74" y="83"/>
                    <a:pt x="74" y="83"/>
                  </a:cubicBezTo>
                  <a:cubicBezTo>
                    <a:pt x="74" y="83"/>
                    <a:pt x="73" y="83"/>
                    <a:pt x="72" y="83"/>
                  </a:cubicBezTo>
                  <a:cubicBezTo>
                    <a:pt x="72" y="83"/>
                    <a:pt x="74" y="84"/>
                    <a:pt x="72" y="83"/>
                  </a:cubicBezTo>
                  <a:cubicBezTo>
                    <a:pt x="69" y="82"/>
                    <a:pt x="69" y="81"/>
                    <a:pt x="69" y="81"/>
                  </a:cubicBezTo>
                  <a:cubicBezTo>
                    <a:pt x="69" y="81"/>
                    <a:pt x="68" y="80"/>
                    <a:pt x="68" y="80"/>
                  </a:cubicBezTo>
                  <a:cubicBezTo>
                    <a:pt x="67" y="80"/>
                    <a:pt x="66" y="80"/>
                    <a:pt x="66" y="80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1"/>
                    <a:pt x="62" y="82"/>
                    <a:pt x="61" y="82"/>
                  </a:cubicBezTo>
                  <a:cubicBezTo>
                    <a:pt x="60" y="83"/>
                    <a:pt x="61" y="83"/>
                    <a:pt x="60" y="83"/>
                  </a:cubicBezTo>
                  <a:cubicBezTo>
                    <a:pt x="58" y="83"/>
                    <a:pt x="57" y="81"/>
                    <a:pt x="57" y="81"/>
                  </a:cubicBezTo>
                  <a:cubicBezTo>
                    <a:pt x="57" y="81"/>
                    <a:pt x="55" y="80"/>
                    <a:pt x="55" y="80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3" y="79"/>
                    <a:pt x="53" y="80"/>
                    <a:pt x="53" y="78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2" y="76"/>
                    <a:pt x="52" y="77"/>
                    <a:pt x="51" y="76"/>
                  </a:cubicBezTo>
                  <a:cubicBezTo>
                    <a:pt x="51" y="75"/>
                    <a:pt x="50" y="74"/>
                    <a:pt x="50" y="74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2"/>
                    <a:pt x="49" y="72"/>
                    <a:pt x="49" y="73"/>
                  </a:cubicBezTo>
                  <a:cubicBezTo>
                    <a:pt x="48" y="74"/>
                    <a:pt x="47" y="74"/>
                    <a:pt x="47" y="74"/>
                  </a:cubicBezTo>
                  <a:cubicBezTo>
                    <a:pt x="47" y="75"/>
                    <a:pt x="46" y="76"/>
                    <a:pt x="46" y="76"/>
                  </a:cubicBezTo>
                  <a:cubicBezTo>
                    <a:pt x="46" y="76"/>
                    <a:pt x="45" y="77"/>
                    <a:pt x="45" y="78"/>
                  </a:cubicBezTo>
                  <a:cubicBezTo>
                    <a:pt x="46" y="78"/>
                    <a:pt x="46" y="78"/>
                    <a:pt x="46" y="79"/>
                  </a:cubicBezTo>
                  <a:cubicBezTo>
                    <a:pt x="46" y="79"/>
                    <a:pt x="45" y="80"/>
                    <a:pt x="45" y="80"/>
                  </a:cubicBezTo>
                  <a:cubicBezTo>
                    <a:pt x="44" y="81"/>
                    <a:pt x="44" y="81"/>
                    <a:pt x="43" y="81"/>
                  </a:cubicBezTo>
                  <a:cubicBezTo>
                    <a:pt x="43" y="82"/>
                    <a:pt x="41" y="83"/>
                    <a:pt x="41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6" y="82"/>
                    <a:pt x="36" y="82"/>
                    <a:pt x="36" y="82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3" y="84"/>
                    <a:pt x="33" y="84"/>
                  </a:cubicBezTo>
                  <a:cubicBezTo>
                    <a:pt x="32" y="84"/>
                    <a:pt x="31" y="84"/>
                    <a:pt x="31" y="84"/>
                  </a:cubicBezTo>
                  <a:cubicBezTo>
                    <a:pt x="31" y="84"/>
                    <a:pt x="30" y="83"/>
                    <a:pt x="29" y="83"/>
                  </a:cubicBezTo>
                  <a:cubicBezTo>
                    <a:pt x="29" y="83"/>
                    <a:pt x="28" y="83"/>
                    <a:pt x="28" y="83"/>
                  </a:cubicBezTo>
                  <a:cubicBezTo>
                    <a:pt x="27" y="83"/>
                    <a:pt x="26" y="83"/>
                    <a:pt x="26" y="83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7" y="84"/>
                    <a:pt x="27" y="84"/>
                  </a:cubicBezTo>
                  <a:cubicBezTo>
                    <a:pt x="27" y="85"/>
                    <a:pt x="27" y="86"/>
                    <a:pt x="27" y="86"/>
                  </a:cubicBezTo>
                  <a:cubicBezTo>
                    <a:pt x="27" y="86"/>
                    <a:pt x="26" y="86"/>
                    <a:pt x="26" y="86"/>
                  </a:cubicBezTo>
                  <a:cubicBezTo>
                    <a:pt x="26" y="87"/>
                    <a:pt x="24" y="87"/>
                    <a:pt x="24" y="87"/>
                  </a:cubicBezTo>
                  <a:cubicBezTo>
                    <a:pt x="24" y="87"/>
                    <a:pt x="24" y="88"/>
                    <a:pt x="24" y="88"/>
                  </a:cubicBezTo>
                  <a:cubicBezTo>
                    <a:pt x="24" y="88"/>
                    <a:pt x="24" y="88"/>
                    <a:pt x="23" y="88"/>
                  </a:cubicBezTo>
                  <a:cubicBezTo>
                    <a:pt x="22" y="88"/>
                    <a:pt x="22" y="88"/>
                    <a:pt x="21" y="88"/>
                  </a:cubicBezTo>
                  <a:cubicBezTo>
                    <a:pt x="21" y="87"/>
                    <a:pt x="20" y="87"/>
                    <a:pt x="19" y="87"/>
                  </a:cubicBezTo>
                  <a:cubicBezTo>
                    <a:pt x="19" y="87"/>
                    <a:pt x="16" y="86"/>
                    <a:pt x="16" y="86"/>
                  </a:cubicBezTo>
                  <a:cubicBezTo>
                    <a:pt x="16" y="86"/>
                    <a:pt x="15" y="87"/>
                    <a:pt x="15" y="87"/>
                  </a:cubicBezTo>
                  <a:cubicBezTo>
                    <a:pt x="14" y="87"/>
                    <a:pt x="13" y="87"/>
                    <a:pt x="12" y="86"/>
                  </a:cubicBezTo>
                  <a:cubicBezTo>
                    <a:pt x="12" y="86"/>
                    <a:pt x="11" y="86"/>
                    <a:pt x="11" y="86"/>
                  </a:cubicBezTo>
                  <a:cubicBezTo>
                    <a:pt x="11" y="85"/>
                    <a:pt x="11" y="84"/>
                    <a:pt x="11" y="84"/>
                  </a:cubicBezTo>
                  <a:cubicBezTo>
                    <a:pt x="11" y="84"/>
                    <a:pt x="10" y="83"/>
                    <a:pt x="11" y="83"/>
                  </a:cubicBezTo>
                  <a:cubicBezTo>
                    <a:pt x="11" y="83"/>
                    <a:pt x="12" y="83"/>
                    <a:pt x="13" y="83"/>
                  </a:cubicBezTo>
                  <a:cubicBezTo>
                    <a:pt x="14" y="83"/>
                    <a:pt x="15" y="83"/>
                    <a:pt x="15" y="82"/>
                  </a:cubicBezTo>
                  <a:cubicBezTo>
                    <a:pt x="15" y="82"/>
                    <a:pt x="15" y="82"/>
                    <a:pt x="16" y="82"/>
                  </a:cubicBezTo>
                  <a:cubicBezTo>
                    <a:pt x="16" y="82"/>
                    <a:pt x="17" y="83"/>
                    <a:pt x="17" y="82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7" y="79"/>
                    <a:pt x="17" y="79"/>
                  </a:cubicBezTo>
                  <a:cubicBezTo>
                    <a:pt x="18" y="79"/>
                    <a:pt x="19" y="79"/>
                    <a:pt x="19" y="79"/>
                  </a:cubicBezTo>
                  <a:cubicBezTo>
                    <a:pt x="20" y="79"/>
                    <a:pt x="21" y="79"/>
                    <a:pt x="21" y="79"/>
                  </a:cubicBezTo>
                  <a:cubicBezTo>
                    <a:pt x="21" y="79"/>
                    <a:pt x="21" y="79"/>
                    <a:pt x="22" y="78"/>
                  </a:cubicBezTo>
                  <a:cubicBezTo>
                    <a:pt x="22" y="78"/>
                    <a:pt x="18" y="78"/>
                    <a:pt x="17" y="77"/>
                  </a:cubicBezTo>
                  <a:cubicBezTo>
                    <a:pt x="15" y="75"/>
                    <a:pt x="13" y="74"/>
                    <a:pt x="13" y="70"/>
                  </a:cubicBezTo>
                  <a:cubicBezTo>
                    <a:pt x="12" y="70"/>
                    <a:pt x="12" y="68"/>
                    <a:pt x="11" y="68"/>
                  </a:cubicBezTo>
                  <a:cubicBezTo>
                    <a:pt x="11" y="68"/>
                    <a:pt x="9" y="67"/>
                    <a:pt x="9" y="67"/>
                  </a:cubicBezTo>
                  <a:cubicBezTo>
                    <a:pt x="9" y="66"/>
                    <a:pt x="9" y="66"/>
                    <a:pt x="10" y="65"/>
                  </a:cubicBezTo>
                  <a:cubicBezTo>
                    <a:pt x="10" y="64"/>
                    <a:pt x="10" y="64"/>
                    <a:pt x="11" y="63"/>
                  </a:cubicBezTo>
                  <a:cubicBezTo>
                    <a:pt x="11" y="63"/>
                    <a:pt x="11" y="61"/>
                    <a:pt x="11" y="61"/>
                  </a:cubicBezTo>
                  <a:cubicBezTo>
                    <a:pt x="11" y="61"/>
                    <a:pt x="12" y="60"/>
                    <a:pt x="11" y="60"/>
                  </a:cubicBezTo>
                  <a:cubicBezTo>
                    <a:pt x="11" y="59"/>
                    <a:pt x="10" y="58"/>
                    <a:pt x="10" y="58"/>
                  </a:cubicBezTo>
                  <a:cubicBezTo>
                    <a:pt x="10" y="58"/>
                    <a:pt x="10" y="58"/>
                    <a:pt x="9" y="58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6" y="58"/>
                    <a:pt x="6" y="58"/>
                  </a:cubicBezTo>
                  <a:cubicBezTo>
                    <a:pt x="5" y="58"/>
                    <a:pt x="5" y="58"/>
                    <a:pt x="5" y="57"/>
                  </a:cubicBezTo>
                  <a:cubicBezTo>
                    <a:pt x="5" y="57"/>
                    <a:pt x="6" y="56"/>
                    <a:pt x="6" y="56"/>
                  </a:cubicBezTo>
                  <a:cubicBezTo>
                    <a:pt x="6" y="56"/>
                    <a:pt x="5" y="55"/>
                    <a:pt x="5" y="55"/>
                  </a:cubicBezTo>
                  <a:cubicBezTo>
                    <a:pt x="5" y="55"/>
                    <a:pt x="6" y="53"/>
                    <a:pt x="7" y="53"/>
                  </a:cubicBezTo>
                  <a:cubicBezTo>
                    <a:pt x="8" y="52"/>
                    <a:pt x="10" y="50"/>
                    <a:pt x="10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9" y="48"/>
                    <a:pt x="9" y="48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197"/>
            <p:cNvSpPr>
              <a:spLocks noEditPoints="1"/>
            </p:cNvSpPr>
            <p:nvPr/>
          </p:nvSpPr>
          <p:spPr bwMode="auto">
            <a:xfrm>
              <a:off x="5338204" y="3253212"/>
              <a:ext cx="517832" cy="466653"/>
            </a:xfrm>
            <a:custGeom>
              <a:avLst/>
              <a:gdLst>
                <a:gd name="T0" fmla="*/ 216 w 227"/>
                <a:gd name="T1" fmla="*/ 62 h 211"/>
                <a:gd name="T2" fmla="*/ 209 w 227"/>
                <a:gd name="T3" fmla="*/ 47 h 211"/>
                <a:gd name="T4" fmla="*/ 183 w 227"/>
                <a:gd name="T5" fmla="*/ 33 h 211"/>
                <a:gd name="T6" fmla="*/ 141 w 227"/>
                <a:gd name="T7" fmla="*/ 25 h 211"/>
                <a:gd name="T8" fmla="*/ 102 w 227"/>
                <a:gd name="T9" fmla="*/ 1 h 211"/>
                <a:gd name="T10" fmla="*/ 84 w 227"/>
                <a:gd name="T11" fmla="*/ 17 h 211"/>
                <a:gd name="T12" fmla="*/ 82 w 227"/>
                <a:gd name="T13" fmla="*/ 40 h 211"/>
                <a:gd name="T14" fmla="*/ 70 w 227"/>
                <a:gd name="T15" fmla="*/ 52 h 211"/>
                <a:gd name="T16" fmla="*/ 58 w 227"/>
                <a:gd name="T17" fmla="*/ 61 h 211"/>
                <a:gd name="T18" fmla="*/ 39 w 227"/>
                <a:gd name="T19" fmla="*/ 55 h 211"/>
                <a:gd name="T20" fmla="*/ 18 w 227"/>
                <a:gd name="T21" fmla="*/ 65 h 211"/>
                <a:gd name="T22" fmla="*/ 3 w 227"/>
                <a:gd name="T23" fmla="*/ 67 h 211"/>
                <a:gd name="T24" fmla="*/ 3 w 227"/>
                <a:gd name="T25" fmla="*/ 66 h 211"/>
                <a:gd name="T26" fmla="*/ 3 w 227"/>
                <a:gd name="T27" fmla="*/ 66 h 211"/>
                <a:gd name="T28" fmla="*/ 4 w 227"/>
                <a:gd name="T29" fmla="*/ 77 h 211"/>
                <a:gd name="T30" fmla="*/ 17 w 227"/>
                <a:gd name="T31" fmla="*/ 102 h 211"/>
                <a:gd name="T32" fmla="*/ 30 w 227"/>
                <a:gd name="T33" fmla="*/ 77 h 211"/>
                <a:gd name="T34" fmla="*/ 51 w 227"/>
                <a:gd name="T35" fmla="*/ 92 h 211"/>
                <a:gd name="T36" fmla="*/ 64 w 227"/>
                <a:gd name="T37" fmla="*/ 115 h 211"/>
                <a:gd name="T38" fmla="*/ 53 w 227"/>
                <a:gd name="T39" fmla="*/ 108 h 211"/>
                <a:gd name="T40" fmla="*/ 65 w 227"/>
                <a:gd name="T41" fmla="*/ 124 h 211"/>
                <a:gd name="T42" fmla="*/ 73 w 227"/>
                <a:gd name="T43" fmla="*/ 138 h 211"/>
                <a:gd name="T44" fmla="*/ 72 w 227"/>
                <a:gd name="T45" fmla="*/ 145 h 211"/>
                <a:gd name="T46" fmla="*/ 58 w 227"/>
                <a:gd name="T47" fmla="*/ 130 h 211"/>
                <a:gd name="T48" fmla="*/ 61 w 227"/>
                <a:gd name="T49" fmla="*/ 136 h 211"/>
                <a:gd name="T50" fmla="*/ 76 w 227"/>
                <a:gd name="T51" fmla="*/ 153 h 211"/>
                <a:gd name="T52" fmla="*/ 74 w 227"/>
                <a:gd name="T53" fmla="*/ 146 h 211"/>
                <a:gd name="T54" fmla="*/ 89 w 227"/>
                <a:gd name="T55" fmla="*/ 156 h 211"/>
                <a:gd name="T56" fmla="*/ 99 w 227"/>
                <a:gd name="T57" fmla="*/ 157 h 211"/>
                <a:gd name="T58" fmla="*/ 126 w 227"/>
                <a:gd name="T59" fmla="*/ 164 h 211"/>
                <a:gd name="T60" fmla="*/ 160 w 227"/>
                <a:gd name="T61" fmla="*/ 187 h 211"/>
                <a:gd name="T62" fmla="*/ 140 w 227"/>
                <a:gd name="T63" fmla="*/ 190 h 211"/>
                <a:gd name="T64" fmla="*/ 184 w 227"/>
                <a:gd name="T65" fmla="*/ 200 h 211"/>
                <a:gd name="T66" fmla="*/ 171 w 227"/>
                <a:gd name="T67" fmla="*/ 185 h 211"/>
                <a:gd name="T68" fmla="*/ 153 w 227"/>
                <a:gd name="T69" fmla="*/ 162 h 211"/>
                <a:gd name="T70" fmla="*/ 118 w 227"/>
                <a:gd name="T71" fmla="*/ 135 h 211"/>
                <a:gd name="T72" fmla="*/ 100 w 227"/>
                <a:gd name="T73" fmla="*/ 105 h 211"/>
                <a:gd name="T74" fmla="*/ 88 w 227"/>
                <a:gd name="T75" fmla="*/ 76 h 211"/>
                <a:gd name="T76" fmla="*/ 121 w 227"/>
                <a:gd name="T77" fmla="*/ 70 h 211"/>
                <a:gd name="T78" fmla="*/ 160 w 227"/>
                <a:gd name="T79" fmla="*/ 71 h 211"/>
                <a:gd name="T80" fmla="*/ 189 w 227"/>
                <a:gd name="T81" fmla="*/ 70 h 211"/>
                <a:gd name="T82" fmla="*/ 179 w 227"/>
                <a:gd name="T83" fmla="*/ 190 h 211"/>
                <a:gd name="T84" fmla="*/ 192 w 227"/>
                <a:gd name="T85" fmla="*/ 201 h 211"/>
                <a:gd name="T86" fmla="*/ 159 w 227"/>
                <a:gd name="T87" fmla="*/ 195 h 211"/>
                <a:gd name="T88" fmla="*/ 144 w 227"/>
                <a:gd name="T89" fmla="*/ 199 h 211"/>
                <a:gd name="T90" fmla="*/ 115 w 227"/>
                <a:gd name="T91" fmla="*/ 191 h 211"/>
                <a:gd name="T92" fmla="*/ 136 w 227"/>
                <a:gd name="T93" fmla="*/ 178 h 211"/>
                <a:gd name="T94" fmla="*/ 144 w 227"/>
                <a:gd name="T95" fmla="*/ 180 h 211"/>
                <a:gd name="T96" fmla="*/ 123 w 227"/>
                <a:gd name="T97" fmla="*/ 178 h 211"/>
                <a:gd name="T98" fmla="*/ 129 w 227"/>
                <a:gd name="T99" fmla="*/ 168 h 211"/>
                <a:gd name="T100" fmla="*/ 51 w 227"/>
                <a:gd name="T101" fmla="*/ 93 h 211"/>
                <a:gd name="T102" fmla="*/ 50 w 227"/>
                <a:gd name="T103" fmla="*/ 97 h 211"/>
                <a:gd name="T104" fmla="*/ 60 w 227"/>
                <a:gd name="T105" fmla="*/ 119 h 211"/>
                <a:gd name="T106" fmla="*/ 53 w 227"/>
                <a:gd name="T107" fmla="*/ 121 h 211"/>
                <a:gd name="T108" fmla="*/ 35 w 227"/>
                <a:gd name="T109" fmla="*/ 119 h 211"/>
                <a:gd name="T110" fmla="*/ 36 w 227"/>
                <a:gd name="T111" fmla="*/ 91 h 211"/>
                <a:gd name="T112" fmla="*/ 40 w 227"/>
                <a:gd name="T113" fmla="*/ 103 h 211"/>
                <a:gd name="T114" fmla="*/ 45 w 227"/>
                <a:gd name="T115" fmla="*/ 120 h 211"/>
                <a:gd name="T116" fmla="*/ 37 w 227"/>
                <a:gd name="T117" fmla="*/ 107 h 211"/>
                <a:gd name="T118" fmla="*/ 34 w 227"/>
                <a:gd name="T119" fmla="*/ 9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7" h="211">
                  <a:moveTo>
                    <a:pt x="215" y="82"/>
                  </a:moveTo>
                  <a:cubicBezTo>
                    <a:pt x="215" y="80"/>
                    <a:pt x="214" y="79"/>
                    <a:pt x="216" y="78"/>
                  </a:cubicBezTo>
                  <a:cubicBezTo>
                    <a:pt x="217" y="78"/>
                    <a:pt x="218" y="80"/>
                    <a:pt x="218" y="78"/>
                  </a:cubicBezTo>
                  <a:cubicBezTo>
                    <a:pt x="218" y="76"/>
                    <a:pt x="219" y="77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7"/>
                    <a:pt x="217" y="77"/>
                  </a:cubicBezTo>
                  <a:cubicBezTo>
                    <a:pt x="217" y="77"/>
                    <a:pt x="216" y="78"/>
                    <a:pt x="215" y="78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1"/>
                    <a:pt x="216" y="71"/>
                    <a:pt x="216" y="71"/>
                  </a:cubicBezTo>
                  <a:cubicBezTo>
                    <a:pt x="216" y="71"/>
                    <a:pt x="215" y="69"/>
                    <a:pt x="214" y="67"/>
                  </a:cubicBezTo>
                  <a:cubicBezTo>
                    <a:pt x="213" y="66"/>
                    <a:pt x="212" y="65"/>
                    <a:pt x="212" y="65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16" y="61"/>
                    <a:pt x="216" y="61"/>
                    <a:pt x="216" y="61"/>
                  </a:cubicBezTo>
                  <a:cubicBezTo>
                    <a:pt x="216" y="61"/>
                    <a:pt x="218" y="63"/>
                    <a:pt x="220" y="63"/>
                  </a:cubicBezTo>
                  <a:cubicBezTo>
                    <a:pt x="221" y="63"/>
                    <a:pt x="220" y="63"/>
                    <a:pt x="222" y="62"/>
                  </a:cubicBezTo>
                  <a:cubicBezTo>
                    <a:pt x="224" y="62"/>
                    <a:pt x="227" y="59"/>
                    <a:pt x="227" y="59"/>
                  </a:cubicBezTo>
                  <a:cubicBezTo>
                    <a:pt x="227" y="59"/>
                    <a:pt x="225" y="57"/>
                    <a:pt x="224" y="57"/>
                  </a:cubicBezTo>
                  <a:cubicBezTo>
                    <a:pt x="223" y="58"/>
                    <a:pt x="224" y="58"/>
                    <a:pt x="221" y="58"/>
                  </a:cubicBezTo>
                  <a:cubicBezTo>
                    <a:pt x="218" y="57"/>
                    <a:pt x="217" y="56"/>
                    <a:pt x="217" y="56"/>
                  </a:cubicBezTo>
                  <a:cubicBezTo>
                    <a:pt x="217" y="56"/>
                    <a:pt x="216" y="56"/>
                    <a:pt x="215" y="56"/>
                  </a:cubicBezTo>
                  <a:cubicBezTo>
                    <a:pt x="214" y="56"/>
                    <a:pt x="214" y="56"/>
                    <a:pt x="213" y="55"/>
                  </a:cubicBezTo>
                  <a:cubicBezTo>
                    <a:pt x="211" y="53"/>
                    <a:pt x="209" y="51"/>
                    <a:pt x="209" y="51"/>
                  </a:cubicBezTo>
                  <a:cubicBezTo>
                    <a:pt x="209" y="51"/>
                    <a:pt x="207" y="52"/>
                    <a:pt x="207" y="51"/>
                  </a:cubicBezTo>
                  <a:cubicBezTo>
                    <a:pt x="207" y="51"/>
                    <a:pt x="208" y="49"/>
                    <a:pt x="208" y="49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07" y="47"/>
                    <a:pt x="209" y="47"/>
                    <a:pt x="209" y="47"/>
                  </a:cubicBezTo>
                  <a:cubicBezTo>
                    <a:pt x="210" y="46"/>
                    <a:pt x="210" y="46"/>
                    <a:pt x="210" y="46"/>
                  </a:cubicBezTo>
                  <a:cubicBezTo>
                    <a:pt x="212" y="44"/>
                    <a:pt x="210" y="42"/>
                    <a:pt x="207" y="43"/>
                  </a:cubicBezTo>
                  <a:cubicBezTo>
                    <a:pt x="206" y="43"/>
                    <a:pt x="205" y="44"/>
                    <a:pt x="205" y="44"/>
                  </a:cubicBezTo>
                  <a:cubicBezTo>
                    <a:pt x="204" y="44"/>
                    <a:pt x="202" y="43"/>
                    <a:pt x="202" y="42"/>
                  </a:cubicBezTo>
                  <a:cubicBezTo>
                    <a:pt x="202" y="41"/>
                    <a:pt x="201" y="41"/>
                    <a:pt x="203" y="40"/>
                  </a:cubicBezTo>
                  <a:cubicBezTo>
                    <a:pt x="204" y="40"/>
                    <a:pt x="205" y="38"/>
                    <a:pt x="205" y="38"/>
                  </a:cubicBezTo>
                  <a:cubicBezTo>
                    <a:pt x="203" y="35"/>
                    <a:pt x="203" y="35"/>
                    <a:pt x="203" y="35"/>
                  </a:cubicBezTo>
                  <a:cubicBezTo>
                    <a:pt x="204" y="29"/>
                    <a:pt x="204" y="29"/>
                    <a:pt x="204" y="29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198" y="25"/>
                    <a:pt x="198" y="25"/>
                    <a:pt x="198" y="25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30"/>
                    <a:pt x="193" y="31"/>
                    <a:pt x="193" y="32"/>
                  </a:cubicBezTo>
                  <a:cubicBezTo>
                    <a:pt x="192" y="33"/>
                    <a:pt x="187" y="33"/>
                    <a:pt x="187" y="33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76" y="35"/>
                    <a:pt x="176" y="35"/>
                    <a:pt x="176" y="35"/>
                  </a:cubicBezTo>
                  <a:cubicBezTo>
                    <a:pt x="176" y="35"/>
                    <a:pt x="174" y="36"/>
                    <a:pt x="173" y="36"/>
                  </a:cubicBezTo>
                  <a:cubicBezTo>
                    <a:pt x="172" y="36"/>
                    <a:pt x="167" y="35"/>
                    <a:pt x="167" y="35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1" y="26"/>
                    <a:pt x="141" y="26"/>
                    <a:pt x="141" y="25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35" y="18"/>
                    <a:pt x="135" y="18"/>
                    <a:pt x="135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8" y="0"/>
                    <a:pt x="108" y="0"/>
                  </a:cubicBezTo>
                  <a:cubicBezTo>
                    <a:pt x="108" y="0"/>
                    <a:pt x="107" y="0"/>
                    <a:pt x="107" y="0"/>
                  </a:cubicBezTo>
                  <a:cubicBezTo>
                    <a:pt x="106" y="0"/>
                    <a:pt x="104" y="0"/>
                    <a:pt x="104" y="0"/>
                  </a:cubicBezTo>
                  <a:cubicBezTo>
                    <a:pt x="104" y="0"/>
                    <a:pt x="103" y="1"/>
                    <a:pt x="102" y="1"/>
                  </a:cubicBezTo>
                  <a:cubicBezTo>
                    <a:pt x="102" y="1"/>
                    <a:pt x="101" y="3"/>
                    <a:pt x="101" y="3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9"/>
                    <a:pt x="104" y="9"/>
                    <a:pt x="99" y="8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11"/>
                    <a:pt x="94" y="1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19"/>
                    <a:pt x="81" y="19"/>
                    <a:pt x="81" y="19"/>
                  </a:cubicBezTo>
                  <a:cubicBezTo>
                    <a:pt x="81" y="19"/>
                    <a:pt x="78" y="20"/>
                    <a:pt x="78" y="20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7" y="23"/>
                    <a:pt x="77" y="23"/>
                  </a:cubicBezTo>
                  <a:cubicBezTo>
                    <a:pt x="77" y="23"/>
                    <a:pt x="77" y="26"/>
                    <a:pt x="77" y="26"/>
                  </a:cubicBezTo>
                  <a:cubicBezTo>
                    <a:pt x="77" y="26"/>
                    <a:pt x="79" y="27"/>
                    <a:pt x="79" y="27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1" y="29"/>
                    <a:pt x="82" y="30"/>
                    <a:pt x="82" y="30"/>
                  </a:cubicBezTo>
                  <a:cubicBezTo>
                    <a:pt x="81" y="30"/>
                    <a:pt x="81" y="33"/>
                    <a:pt x="81" y="33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3" y="39"/>
                    <a:pt x="82" y="40"/>
                  </a:cubicBezTo>
                  <a:cubicBezTo>
                    <a:pt x="81" y="40"/>
                    <a:pt x="80" y="41"/>
                    <a:pt x="80" y="41"/>
                  </a:cubicBezTo>
                  <a:cubicBezTo>
                    <a:pt x="80" y="41"/>
                    <a:pt x="78" y="41"/>
                    <a:pt x="78" y="41"/>
                  </a:cubicBezTo>
                  <a:cubicBezTo>
                    <a:pt x="78" y="41"/>
                    <a:pt x="76" y="41"/>
                    <a:pt x="76" y="41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9" y="50"/>
                    <a:pt x="69" y="49"/>
                  </a:cubicBezTo>
                  <a:cubicBezTo>
                    <a:pt x="69" y="49"/>
                    <a:pt x="69" y="48"/>
                    <a:pt x="69" y="48"/>
                  </a:cubicBezTo>
                  <a:cubicBezTo>
                    <a:pt x="70" y="49"/>
                    <a:pt x="71" y="50"/>
                    <a:pt x="71" y="50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0" y="52"/>
                    <a:pt x="70" y="52"/>
                  </a:cubicBezTo>
                  <a:cubicBezTo>
                    <a:pt x="70" y="52"/>
                    <a:pt x="69" y="53"/>
                    <a:pt x="69" y="53"/>
                  </a:cubicBezTo>
                  <a:cubicBezTo>
                    <a:pt x="68" y="54"/>
                    <a:pt x="68" y="54"/>
                    <a:pt x="68" y="54"/>
                  </a:cubicBezTo>
                  <a:cubicBezTo>
                    <a:pt x="68" y="55"/>
                    <a:pt x="68" y="55"/>
                    <a:pt x="68" y="56"/>
                  </a:cubicBezTo>
                  <a:cubicBezTo>
                    <a:pt x="68" y="56"/>
                    <a:pt x="68" y="57"/>
                    <a:pt x="68" y="57"/>
                  </a:cubicBezTo>
                  <a:cubicBezTo>
                    <a:pt x="69" y="57"/>
                    <a:pt x="70" y="59"/>
                    <a:pt x="70" y="59"/>
                  </a:cubicBezTo>
                  <a:cubicBezTo>
                    <a:pt x="70" y="59"/>
                    <a:pt x="71" y="60"/>
                    <a:pt x="71" y="60"/>
                  </a:cubicBezTo>
                  <a:cubicBezTo>
                    <a:pt x="71" y="60"/>
                    <a:pt x="71" y="61"/>
                    <a:pt x="71" y="61"/>
                  </a:cubicBezTo>
                  <a:cubicBezTo>
                    <a:pt x="71" y="61"/>
                    <a:pt x="70" y="62"/>
                    <a:pt x="69" y="62"/>
                  </a:cubicBezTo>
                  <a:cubicBezTo>
                    <a:pt x="69" y="62"/>
                    <a:pt x="67" y="62"/>
                    <a:pt x="67" y="62"/>
                  </a:cubicBezTo>
                  <a:cubicBezTo>
                    <a:pt x="67" y="62"/>
                    <a:pt x="66" y="64"/>
                    <a:pt x="66" y="64"/>
                  </a:cubicBezTo>
                  <a:cubicBezTo>
                    <a:pt x="66" y="64"/>
                    <a:pt x="65" y="64"/>
                    <a:pt x="64" y="64"/>
                  </a:cubicBezTo>
                  <a:cubicBezTo>
                    <a:pt x="64" y="64"/>
                    <a:pt x="66" y="65"/>
                    <a:pt x="64" y="64"/>
                  </a:cubicBezTo>
                  <a:cubicBezTo>
                    <a:pt x="61" y="63"/>
                    <a:pt x="61" y="62"/>
                    <a:pt x="61" y="62"/>
                  </a:cubicBezTo>
                  <a:cubicBezTo>
                    <a:pt x="61" y="62"/>
                    <a:pt x="60" y="61"/>
                    <a:pt x="60" y="61"/>
                  </a:cubicBezTo>
                  <a:cubicBezTo>
                    <a:pt x="59" y="61"/>
                    <a:pt x="58" y="61"/>
                    <a:pt x="58" y="61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2"/>
                    <a:pt x="54" y="63"/>
                    <a:pt x="53" y="63"/>
                  </a:cubicBezTo>
                  <a:cubicBezTo>
                    <a:pt x="52" y="64"/>
                    <a:pt x="53" y="64"/>
                    <a:pt x="52" y="64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5" y="60"/>
                    <a:pt x="45" y="61"/>
                    <a:pt x="45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4" y="57"/>
                    <a:pt x="44" y="58"/>
                    <a:pt x="43" y="57"/>
                  </a:cubicBezTo>
                  <a:cubicBezTo>
                    <a:pt x="43" y="56"/>
                    <a:pt x="42" y="55"/>
                    <a:pt x="42" y="55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4"/>
                  </a:cubicBezTo>
                  <a:cubicBezTo>
                    <a:pt x="40" y="55"/>
                    <a:pt x="39" y="55"/>
                    <a:pt x="39" y="55"/>
                  </a:cubicBezTo>
                  <a:cubicBezTo>
                    <a:pt x="39" y="56"/>
                    <a:pt x="38" y="57"/>
                    <a:pt x="38" y="57"/>
                  </a:cubicBezTo>
                  <a:cubicBezTo>
                    <a:pt x="38" y="57"/>
                    <a:pt x="37" y="58"/>
                    <a:pt x="37" y="59"/>
                  </a:cubicBezTo>
                  <a:cubicBezTo>
                    <a:pt x="38" y="59"/>
                    <a:pt x="38" y="59"/>
                    <a:pt x="38" y="60"/>
                  </a:cubicBezTo>
                  <a:cubicBezTo>
                    <a:pt x="38" y="60"/>
                    <a:pt x="37" y="61"/>
                    <a:pt x="37" y="61"/>
                  </a:cubicBezTo>
                  <a:cubicBezTo>
                    <a:pt x="36" y="62"/>
                    <a:pt x="36" y="62"/>
                    <a:pt x="35" y="62"/>
                  </a:cubicBezTo>
                  <a:cubicBezTo>
                    <a:pt x="35" y="63"/>
                    <a:pt x="33" y="64"/>
                    <a:pt x="33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5"/>
                    <a:pt x="25" y="65"/>
                    <a:pt x="25" y="65"/>
                  </a:cubicBezTo>
                  <a:cubicBezTo>
                    <a:pt x="24" y="65"/>
                    <a:pt x="23" y="65"/>
                    <a:pt x="23" y="65"/>
                  </a:cubicBezTo>
                  <a:cubicBezTo>
                    <a:pt x="23" y="65"/>
                    <a:pt x="22" y="64"/>
                    <a:pt x="21" y="64"/>
                  </a:cubicBezTo>
                  <a:cubicBezTo>
                    <a:pt x="21" y="64"/>
                    <a:pt x="20" y="64"/>
                    <a:pt x="20" y="64"/>
                  </a:cubicBezTo>
                  <a:cubicBezTo>
                    <a:pt x="19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9" y="66"/>
                    <a:pt x="19" y="67"/>
                    <a:pt x="19" y="67"/>
                  </a:cubicBezTo>
                  <a:cubicBezTo>
                    <a:pt x="19" y="67"/>
                    <a:pt x="18" y="67"/>
                    <a:pt x="18" y="67"/>
                  </a:cubicBezTo>
                  <a:cubicBezTo>
                    <a:pt x="18" y="68"/>
                    <a:pt x="16" y="68"/>
                    <a:pt x="16" y="68"/>
                  </a:cubicBezTo>
                  <a:cubicBezTo>
                    <a:pt x="16" y="68"/>
                    <a:pt x="16" y="69"/>
                    <a:pt x="16" y="69"/>
                  </a:cubicBezTo>
                  <a:cubicBezTo>
                    <a:pt x="16" y="69"/>
                    <a:pt x="16" y="69"/>
                    <a:pt x="15" y="69"/>
                  </a:cubicBezTo>
                  <a:cubicBezTo>
                    <a:pt x="14" y="69"/>
                    <a:pt x="14" y="69"/>
                    <a:pt x="13" y="69"/>
                  </a:cubicBezTo>
                  <a:cubicBezTo>
                    <a:pt x="13" y="68"/>
                    <a:pt x="12" y="68"/>
                    <a:pt x="11" y="68"/>
                  </a:cubicBezTo>
                  <a:cubicBezTo>
                    <a:pt x="11" y="68"/>
                    <a:pt x="8" y="67"/>
                    <a:pt x="8" y="67"/>
                  </a:cubicBezTo>
                  <a:cubicBezTo>
                    <a:pt x="8" y="67"/>
                    <a:pt x="7" y="68"/>
                    <a:pt x="7" y="68"/>
                  </a:cubicBezTo>
                  <a:cubicBezTo>
                    <a:pt x="6" y="68"/>
                    <a:pt x="5" y="68"/>
                    <a:pt x="4" y="67"/>
                  </a:cubicBezTo>
                  <a:cubicBezTo>
                    <a:pt x="4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2"/>
                    <a:pt x="2" y="73"/>
                    <a:pt x="2" y="73"/>
                  </a:cubicBezTo>
                  <a:cubicBezTo>
                    <a:pt x="2" y="74"/>
                    <a:pt x="3" y="74"/>
                    <a:pt x="3" y="75"/>
                  </a:cubicBezTo>
                  <a:cubicBezTo>
                    <a:pt x="3" y="76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82"/>
                    <a:pt x="6" y="83"/>
                    <a:pt x="6" y="84"/>
                  </a:cubicBezTo>
                  <a:cubicBezTo>
                    <a:pt x="6" y="84"/>
                    <a:pt x="6" y="85"/>
                    <a:pt x="6" y="86"/>
                  </a:cubicBezTo>
                  <a:cubicBezTo>
                    <a:pt x="6" y="86"/>
                    <a:pt x="8" y="88"/>
                    <a:pt x="8" y="88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2"/>
                    <a:pt x="11" y="93"/>
                    <a:pt x="11" y="93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5" y="100"/>
                    <a:pt x="15" y="100"/>
                    <a:pt x="15" y="100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3"/>
                    <a:pt x="18" y="103"/>
                  </a:cubicBezTo>
                  <a:cubicBezTo>
                    <a:pt x="19" y="103"/>
                    <a:pt x="20" y="103"/>
                    <a:pt x="20" y="103"/>
                  </a:cubicBezTo>
                  <a:cubicBezTo>
                    <a:pt x="21" y="103"/>
                    <a:pt x="21" y="104"/>
                    <a:pt x="22" y="101"/>
                  </a:cubicBezTo>
                  <a:cubicBezTo>
                    <a:pt x="22" y="99"/>
                    <a:pt x="22" y="98"/>
                    <a:pt x="22" y="98"/>
                  </a:cubicBezTo>
                  <a:cubicBezTo>
                    <a:pt x="22" y="98"/>
                    <a:pt x="23" y="98"/>
                    <a:pt x="23" y="97"/>
                  </a:cubicBezTo>
                  <a:cubicBezTo>
                    <a:pt x="24" y="97"/>
                    <a:pt x="25" y="97"/>
                    <a:pt x="25" y="96"/>
                  </a:cubicBezTo>
                  <a:cubicBezTo>
                    <a:pt x="25" y="94"/>
                    <a:pt x="23" y="93"/>
                    <a:pt x="23" y="93"/>
                  </a:cubicBezTo>
                  <a:cubicBezTo>
                    <a:pt x="23" y="93"/>
                    <a:pt x="25" y="92"/>
                    <a:pt x="26" y="93"/>
                  </a:cubicBezTo>
                  <a:cubicBezTo>
                    <a:pt x="26" y="94"/>
                    <a:pt x="26" y="95"/>
                    <a:pt x="27" y="94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7" y="91"/>
                    <a:pt x="27" y="90"/>
                    <a:pt x="27" y="89"/>
                  </a:cubicBezTo>
                  <a:cubicBezTo>
                    <a:pt x="27" y="89"/>
                    <a:pt x="28" y="88"/>
                    <a:pt x="28" y="87"/>
                  </a:cubicBezTo>
                  <a:cubicBezTo>
                    <a:pt x="29" y="86"/>
                    <a:pt x="29" y="85"/>
                    <a:pt x="29" y="84"/>
                  </a:cubicBezTo>
                  <a:cubicBezTo>
                    <a:pt x="29" y="82"/>
                    <a:pt x="29" y="83"/>
                    <a:pt x="30" y="81"/>
                  </a:cubicBezTo>
                  <a:cubicBezTo>
                    <a:pt x="30" y="80"/>
                    <a:pt x="30" y="81"/>
                    <a:pt x="30" y="77"/>
                  </a:cubicBezTo>
                  <a:cubicBezTo>
                    <a:pt x="31" y="74"/>
                    <a:pt x="31" y="73"/>
                    <a:pt x="32" y="73"/>
                  </a:cubicBezTo>
                  <a:cubicBezTo>
                    <a:pt x="32" y="73"/>
                    <a:pt x="40" y="76"/>
                    <a:pt x="40" y="76"/>
                  </a:cubicBezTo>
                  <a:cubicBezTo>
                    <a:pt x="40" y="76"/>
                    <a:pt x="41" y="78"/>
                    <a:pt x="41" y="78"/>
                  </a:cubicBezTo>
                  <a:cubicBezTo>
                    <a:pt x="41" y="79"/>
                    <a:pt x="41" y="80"/>
                    <a:pt x="41" y="80"/>
                  </a:cubicBezTo>
                  <a:cubicBezTo>
                    <a:pt x="41" y="81"/>
                    <a:pt x="40" y="83"/>
                    <a:pt x="40" y="83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38" y="84"/>
                    <a:pt x="38" y="86"/>
                  </a:cubicBezTo>
                  <a:cubicBezTo>
                    <a:pt x="37" y="87"/>
                    <a:pt x="37" y="87"/>
                    <a:pt x="38" y="88"/>
                  </a:cubicBezTo>
                  <a:cubicBezTo>
                    <a:pt x="39" y="89"/>
                    <a:pt x="40" y="90"/>
                    <a:pt x="40" y="90"/>
                  </a:cubicBezTo>
                  <a:cubicBezTo>
                    <a:pt x="41" y="90"/>
                    <a:pt x="42" y="89"/>
                    <a:pt x="43" y="89"/>
                  </a:cubicBezTo>
                  <a:cubicBezTo>
                    <a:pt x="43" y="89"/>
                    <a:pt x="44" y="89"/>
                    <a:pt x="44" y="89"/>
                  </a:cubicBezTo>
                  <a:cubicBezTo>
                    <a:pt x="44" y="90"/>
                    <a:pt x="44" y="91"/>
                    <a:pt x="45" y="92"/>
                  </a:cubicBezTo>
                  <a:cubicBezTo>
                    <a:pt x="46" y="92"/>
                    <a:pt x="47" y="93"/>
                    <a:pt x="47" y="93"/>
                  </a:cubicBezTo>
                  <a:cubicBezTo>
                    <a:pt x="48" y="93"/>
                    <a:pt x="49" y="93"/>
                    <a:pt x="49" y="93"/>
                  </a:cubicBezTo>
                  <a:cubicBezTo>
                    <a:pt x="49" y="93"/>
                    <a:pt x="50" y="92"/>
                    <a:pt x="51" y="92"/>
                  </a:cubicBezTo>
                  <a:cubicBezTo>
                    <a:pt x="51" y="92"/>
                    <a:pt x="54" y="95"/>
                    <a:pt x="52" y="91"/>
                  </a:cubicBezTo>
                  <a:cubicBezTo>
                    <a:pt x="49" y="88"/>
                    <a:pt x="49" y="88"/>
                    <a:pt x="49" y="87"/>
                  </a:cubicBezTo>
                  <a:cubicBezTo>
                    <a:pt x="48" y="87"/>
                    <a:pt x="47" y="86"/>
                    <a:pt x="47" y="86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86"/>
                    <a:pt x="46" y="85"/>
                    <a:pt x="46" y="84"/>
                  </a:cubicBezTo>
                  <a:cubicBezTo>
                    <a:pt x="47" y="83"/>
                    <a:pt x="47" y="83"/>
                    <a:pt x="48" y="83"/>
                  </a:cubicBezTo>
                  <a:cubicBezTo>
                    <a:pt x="49" y="83"/>
                    <a:pt x="49" y="82"/>
                    <a:pt x="51" y="84"/>
                  </a:cubicBezTo>
                  <a:cubicBezTo>
                    <a:pt x="52" y="85"/>
                    <a:pt x="52" y="85"/>
                    <a:pt x="52" y="86"/>
                  </a:cubicBezTo>
                  <a:cubicBezTo>
                    <a:pt x="53" y="88"/>
                    <a:pt x="54" y="89"/>
                    <a:pt x="55" y="90"/>
                  </a:cubicBezTo>
                  <a:cubicBezTo>
                    <a:pt x="55" y="90"/>
                    <a:pt x="56" y="90"/>
                    <a:pt x="56" y="92"/>
                  </a:cubicBezTo>
                  <a:cubicBezTo>
                    <a:pt x="56" y="94"/>
                    <a:pt x="56" y="96"/>
                    <a:pt x="56" y="97"/>
                  </a:cubicBezTo>
                  <a:cubicBezTo>
                    <a:pt x="56" y="97"/>
                    <a:pt x="56" y="101"/>
                    <a:pt x="56" y="101"/>
                  </a:cubicBezTo>
                  <a:cubicBezTo>
                    <a:pt x="56" y="101"/>
                    <a:pt x="56" y="103"/>
                    <a:pt x="56" y="104"/>
                  </a:cubicBezTo>
                  <a:cubicBezTo>
                    <a:pt x="56" y="105"/>
                    <a:pt x="61" y="112"/>
                    <a:pt x="61" y="112"/>
                  </a:cubicBezTo>
                  <a:cubicBezTo>
                    <a:pt x="61" y="112"/>
                    <a:pt x="63" y="115"/>
                    <a:pt x="64" y="115"/>
                  </a:cubicBezTo>
                  <a:cubicBezTo>
                    <a:pt x="64" y="115"/>
                    <a:pt x="65" y="118"/>
                    <a:pt x="66" y="119"/>
                  </a:cubicBezTo>
                  <a:cubicBezTo>
                    <a:pt x="68" y="119"/>
                    <a:pt x="72" y="121"/>
                    <a:pt x="72" y="121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5"/>
                    <a:pt x="81" y="128"/>
                    <a:pt x="82" y="128"/>
                  </a:cubicBezTo>
                  <a:cubicBezTo>
                    <a:pt x="82" y="128"/>
                    <a:pt x="87" y="128"/>
                    <a:pt x="83" y="128"/>
                  </a:cubicBezTo>
                  <a:cubicBezTo>
                    <a:pt x="80" y="128"/>
                    <a:pt x="76" y="126"/>
                    <a:pt x="76" y="126"/>
                  </a:cubicBezTo>
                  <a:cubicBezTo>
                    <a:pt x="76" y="126"/>
                    <a:pt x="75" y="124"/>
                    <a:pt x="75" y="124"/>
                  </a:cubicBezTo>
                  <a:cubicBezTo>
                    <a:pt x="74" y="124"/>
                    <a:pt x="70" y="123"/>
                    <a:pt x="69" y="122"/>
                  </a:cubicBezTo>
                  <a:cubicBezTo>
                    <a:pt x="69" y="122"/>
                    <a:pt x="68" y="121"/>
                    <a:pt x="67" y="120"/>
                  </a:cubicBezTo>
                  <a:cubicBezTo>
                    <a:pt x="66" y="118"/>
                    <a:pt x="64" y="117"/>
                    <a:pt x="64" y="117"/>
                  </a:cubicBezTo>
                  <a:cubicBezTo>
                    <a:pt x="64" y="117"/>
                    <a:pt x="63" y="116"/>
                    <a:pt x="62" y="114"/>
                  </a:cubicBezTo>
                  <a:cubicBezTo>
                    <a:pt x="61" y="113"/>
                    <a:pt x="61" y="113"/>
                    <a:pt x="61" y="112"/>
                  </a:cubicBezTo>
                  <a:cubicBezTo>
                    <a:pt x="60" y="112"/>
                    <a:pt x="61" y="112"/>
                    <a:pt x="59" y="111"/>
                  </a:cubicBezTo>
                  <a:cubicBezTo>
                    <a:pt x="57" y="110"/>
                    <a:pt x="56" y="109"/>
                    <a:pt x="56" y="109"/>
                  </a:cubicBezTo>
                  <a:cubicBezTo>
                    <a:pt x="55" y="109"/>
                    <a:pt x="53" y="108"/>
                    <a:pt x="53" y="108"/>
                  </a:cubicBezTo>
                  <a:cubicBezTo>
                    <a:pt x="53" y="108"/>
                    <a:pt x="51" y="106"/>
                    <a:pt x="51" y="106"/>
                  </a:cubicBezTo>
                  <a:cubicBezTo>
                    <a:pt x="51" y="106"/>
                    <a:pt x="50" y="108"/>
                    <a:pt x="52" y="109"/>
                  </a:cubicBezTo>
                  <a:cubicBezTo>
                    <a:pt x="53" y="109"/>
                    <a:pt x="55" y="111"/>
                    <a:pt x="55" y="111"/>
                  </a:cubicBezTo>
                  <a:cubicBezTo>
                    <a:pt x="55" y="111"/>
                    <a:pt x="57" y="112"/>
                    <a:pt x="57" y="112"/>
                  </a:cubicBezTo>
                  <a:cubicBezTo>
                    <a:pt x="57" y="112"/>
                    <a:pt x="57" y="114"/>
                    <a:pt x="57" y="114"/>
                  </a:cubicBezTo>
                  <a:cubicBezTo>
                    <a:pt x="57" y="114"/>
                    <a:pt x="54" y="113"/>
                    <a:pt x="57" y="114"/>
                  </a:cubicBezTo>
                  <a:cubicBezTo>
                    <a:pt x="59" y="115"/>
                    <a:pt x="61" y="115"/>
                    <a:pt x="61" y="115"/>
                  </a:cubicBezTo>
                  <a:cubicBezTo>
                    <a:pt x="61" y="115"/>
                    <a:pt x="59" y="116"/>
                    <a:pt x="58" y="116"/>
                  </a:cubicBezTo>
                  <a:cubicBezTo>
                    <a:pt x="58" y="117"/>
                    <a:pt x="60" y="120"/>
                    <a:pt x="60" y="119"/>
                  </a:cubicBezTo>
                  <a:cubicBezTo>
                    <a:pt x="61" y="119"/>
                    <a:pt x="62" y="120"/>
                    <a:pt x="63" y="120"/>
                  </a:cubicBezTo>
                  <a:cubicBezTo>
                    <a:pt x="63" y="120"/>
                    <a:pt x="65" y="120"/>
                    <a:pt x="65" y="121"/>
                  </a:cubicBezTo>
                  <a:cubicBezTo>
                    <a:pt x="66" y="121"/>
                    <a:pt x="66" y="121"/>
                    <a:pt x="66" y="122"/>
                  </a:cubicBezTo>
                  <a:cubicBezTo>
                    <a:pt x="65" y="122"/>
                    <a:pt x="66" y="124"/>
                    <a:pt x="66" y="124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5" y="125"/>
                    <a:pt x="65" y="124"/>
                  </a:cubicBezTo>
                  <a:cubicBezTo>
                    <a:pt x="64" y="124"/>
                    <a:pt x="64" y="123"/>
                    <a:pt x="63" y="124"/>
                  </a:cubicBezTo>
                  <a:cubicBezTo>
                    <a:pt x="62" y="125"/>
                    <a:pt x="62" y="125"/>
                    <a:pt x="62" y="126"/>
                  </a:cubicBezTo>
                  <a:cubicBezTo>
                    <a:pt x="63" y="127"/>
                    <a:pt x="64" y="128"/>
                    <a:pt x="65" y="127"/>
                  </a:cubicBezTo>
                  <a:cubicBezTo>
                    <a:pt x="65" y="127"/>
                    <a:pt x="65" y="127"/>
                    <a:pt x="66" y="126"/>
                  </a:cubicBezTo>
                  <a:cubicBezTo>
                    <a:pt x="66" y="126"/>
                    <a:pt x="66" y="126"/>
                    <a:pt x="67" y="126"/>
                  </a:cubicBezTo>
                  <a:cubicBezTo>
                    <a:pt x="67" y="126"/>
                    <a:pt x="68" y="126"/>
                    <a:pt x="68" y="126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69" y="125"/>
                    <a:pt x="69" y="125"/>
                    <a:pt x="69" y="126"/>
                  </a:cubicBezTo>
                  <a:cubicBezTo>
                    <a:pt x="69" y="126"/>
                    <a:pt x="70" y="126"/>
                    <a:pt x="69" y="127"/>
                  </a:cubicBezTo>
                  <a:cubicBezTo>
                    <a:pt x="69" y="128"/>
                    <a:pt x="68" y="128"/>
                    <a:pt x="68" y="128"/>
                  </a:cubicBezTo>
                  <a:cubicBezTo>
                    <a:pt x="68" y="129"/>
                    <a:pt x="67" y="128"/>
                    <a:pt x="68" y="130"/>
                  </a:cubicBezTo>
                  <a:cubicBezTo>
                    <a:pt x="68" y="131"/>
                    <a:pt x="68" y="132"/>
                    <a:pt x="68" y="132"/>
                  </a:cubicBezTo>
                  <a:cubicBezTo>
                    <a:pt x="68" y="132"/>
                    <a:pt x="69" y="132"/>
                    <a:pt x="69" y="132"/>
                  </a:cubicBezTo>
                  <a:cubicBezTo>
                    <a:pt x="70" y="133"/>
                    <a:pt x="70" y="134"/>
                    <a:pt x="70" y="135"/>
                  </a:cubicBezTo>
                  <a:cubicBezTo>
                    <a:pt x="71" y="135"/>
                    <a:pt x="73" y="138"/>
                    <a:pt x="73" y="138"/>
                  </a:cubicBezTo>
                  <a:cubicBezTo>
                    <a:pt x="73" y="138"/>
                    <a:pt x="76" y="140"/>
                    <a:pt x="76" y="140"/>
                  </a:cubicBezTo>
                  <a:cubicBezTo>
                    <a:pt x="76" y="140"/>
                    <a:pt x="77" y="141"/>
                    <a:pt x="77" y="141"/>
                  </a:cubicBezTo>
                  <a:cubicBezTo>
                    <a:pt x="77" y="141"/>
                    <a:pt x="77" y="142"/>
                    <a:pt x="76" y="141"/>
                  </a:cubicBezTo>
                  <a:cubicBezTo>
                    <a:pt x="75" y="140"/>
                    <a:pt x="73" y="139"/>
                    <a:pt x="73" y="139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4" y="142"/>
                    <a:pt x="75" y="142"/>
                  </a:cubicBezTo>
                  <a:cubicBezTo>
                    <a:pt x="75" y="143"/>
                    <a:pt x="75" y="143"/>
                    <a:pt x="76" y="144"/>
                  </a:cubicBezTo>
                  <a:cubicBezTo>
                    <a:pt x="77" y="144"/>
                    <a:pt x="78" y="144"/>
                    <a:pt x="79" y="144"/>
                  </a:cubicBezTo>
                  <a:cubicBezTo>
                    <a:pt x="79" y="145"/>
                    <a:pt x="79" y="143"/>
                    <a:pt x="79" y="143"/>
                  </a:cubicBezTo>
                  <a:cubicBezTo>
                    <a:pt x="79" y="143"/>
                    <a:pt x="80" y="143"/>
                    <a:pt x="80" y="143"/>
                  </a:cubicBezTo>
                  <a:cubicBezTo>
                    <a:pt x="80" y="144"/>
                    <a:pt x="81" y="145"/>
                    <a:pt x="80" y="146"/>
                  </a:cubicBezTo>
                  <a:cubicBezTo>
                    <a:pt x="80" y="146"/>
                    <a:pt x="80" y="147"/>
                    <a:pt x="79" y="146"/>
                  </a:cubicBezTo>
                  <a:cubicBezTo>
                    <a:pt x="78" y="146"/>
                    <a:pt x="77" y="145"/>
                    <a:pt x="76" y="145"/>
                  </a:cubicBezTo>
                  <a:cubicBezTo>
                    <a:pt x="76" y="145"/>
                    <a:pt x="75" y="144"/>
                    <a:pt x="74" y="145"/>
                  </a:cubicBezTo>
                  <a:cubicBezTo>
                    <a:pt x="74" y="145"/>
                    <a:pt x="72" y="144"/>
                    <a:pt x="72" y="145"/>
                  </a:cubicBezTo>
                  <a:cubicBezTo>
                    <a:pt x="72" y="146"/>
                    <a:pt x="72" y="147"/>
                    <a:pt x="72" y="147"/>
                  </a:cubicBezTo>
                  <a:cubicBezTo>
                    <a:pt x="72" y="147"/>
                    <a:pt x="71" y="143"/>
                    <a:pt x="70" y="143"/>
                  </a:cubicBezTo>
                  <a:cubicBezTo>
                    <a:pt x="69" y="143"/>
                    <a:pt x="67" y="142"/>
                    <a:pt x="67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6" y="140"/>
                    <a:pt x="67" y="140"/>
                    <a:pt x="67" y="140"/>
                  </a:cubicBezTo>
                  <a:cubicBezTo>
                    <a:pt x="68" y="141"/>
                    <a:pt x="67" y="141"/>
                    <a:pt x="68" y="141"/>
                  </a:cubicBezTo>
                  <a:cubicBezTo>
                    <a:pt x="69" y="141"/>
                    <a:pt x="67" y="139"/>
                    <a:pt x="69" y="139"/>
                  </a:cubicBezTo>
                  <a:cubicBezTo>
                    <a:pt x="71" y="139"/>
                    <a:pt x="71" y="139"/>
                    <a:pt x="71" y="139"/>
                  </a:cubicBezTo>
                  <a:cubicBezTo>
                    <a:pt x="71" y="138"/>
                    <a:pt x="73" y="138"/>
                    <a:pt x="71" y="137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8" y="136"/>
                    <a:pt x="68" y="136"/>
                    <a:pt x="68" y="135"/>
                  </a:cubicBezTo>
                  <a:cubicBezTo>
                    <a:pt x="67" y="134"/>
                    <a:pt x="67" y="133"/>
                    <a:pt x="66" y="133"/>
                  </a:cubicBezTo>
                  <a:cubicBezTo>
                    <a:pt x="66" y="133"/>
                    <a:pt x="63" y="133"/>
                    <a:pt x="63" y="133"/>
                  </a:cubicBezTo>
                  <a:cubicBezTo>
                    <a:pt x="63" y="133"/>
                    <a:pt x="62" y="132"/>
                    <a:pt x="61" y="132"/>
                  </a:cubicBezTo>
                  <a:cubicBezTo>
                    <a:pt x="60" y="132"/>
                    <a:pt x="58" y="130"/>
                    <a:pt x="58" y="130"/>
                  </a:cubicBezTo>
                  <a:cubicBezTo>
                    <a:pt x="57" y="129"/>
                    <a:pt x="54" y="128"/>
                    <a:pt x="54" y="128"/>
                  </a:cubicBezTo>
                  <a:cubicBezTo>
                    <a:pt x="54" y="128"/>
                    <a:pt x="53" y="127"/>
                    <a:pt x="52" y="127"/>
                  </a:cubicBezTo>
                  <a:cubicBezTo>
                    <a:pt x="51" y="127"/>
                    <a:pt x="51" y="127"/>
                    <a:pt x="50" y="127"/>
                  </a:cubicBezTo>
                  <a:cubicBezTo>
                    <a:pt x="49" y="126"/>
                    <a:pt x="48" y="125"/>
                    <a:pt x="48" y="125"/>
                  </a:cubicBezTo>
                  <a:cubicBezTo>
                    <a:pt x="47" y="124"/>
                    <a:pt x="46" y="124"/>
                    <a:pt x="46" y="124"/>
                  </a:cubicBezTo>
                  <a:cubicBezTo>
                    <a:pt x="47" y="125"/>
                    <a:pt x="46" y="125"/>
                    <a:pt x="48" y="126"/>
                  </a:cubicBezTo>
                  <a:cubicBezTo>
                    <a:pt x="49" y="127"/>
                    <a:pt x="50" y="127"/>
                    <a:pt x="50" y="127"/>
                  </a:cubicBezTo>
                  <a:cubicBezTo>
                    <a:pt x="50" y="127"/>
                    <a:pt x="51" y="128"/>
                    <a:pt x="51" y="128"/>
                  </a:cubicBezTo>
                  <a:cubicBezTo>
                    <a:pt x="51" y="129"/>
                    <a:pt x="52" y="128"/>
                    <a:pt x="53" y="128"/>
                  </a:cubicBezTo>
                  <a:cubicBezTo>
                    <a:pt x="53" y="129"/>
                    <a:pt x="54" y="129"/>
                    <a:pt x="54" y="130"/>
                  </a:cubicBezTo>
                  <a:cubicBezTo>
                    <a:pt x="54" y="130"/>
                    <a:pt x="57" y="130"/>
                    <a:pt x="57" y="131"/>
                  </a:cubicBezTo>
                  <a:cubicBezTo>
                    <a:pt x="57" y="132"/>
                    <a:pt x="58" y="133"/>
                    <a:pt x="57" y="133"/>
                  </a:cubicBezTo>
                  <a:cubicBezTo>
                    <a:pt x="57" y="133"/>
                    <a:pt x="56" y="134"/>
                    <a:pt x="56" y="134"/>
                  </a:cubicBezTo>
                  <a:cubicBezTo>
                    <a:pt x="57" y="134"/>
                    <a:pt x="58" y="135"/>
                    <a:pt x="59" y="135"/>
                  </a:cubicBezTo>
                  <a:cubicBezTo>
                    <a:pt x="60" y="135"/>
                    <a:pt x="59" y="135"/>
                    <a:pt x="61" y="136"/>
                  </a:cubicBezTo>
                  <a:cubicBezTo>
                    <a:pt x="63" y="136"/>
                    <a:pt x="63" y="138"/>
                    <a:pt x="63" y="138"/>
                  </a:cubicBezTo>
                  <a:cubicBezTo>
                    <a:pt x="63" y="139"/>
                    <a:pt x="65" y="140"/>
                    <a:pt x="65" y="140"/>
                  </a:cubicBezTo>
                  <a:cubicBezTo>
                    <a:pt x="65" y="140"/>
                    <a:pt x="64" y="140"/>
                    <a:pt x="65" y="141"/>
                  </a:cubicBezTo>
                  <a:cubicBezTo>
                    <a:pt x="65" y="141"/>
                    <a:pt x="64" y="141"/>
                    <a:pt x="65" y="142"/>
                  </a:cubicBezTo>
                  <a:cubicBezTo>
                    <a:pt x="66" y="142"/>
                    <a:pt x="67" y="142"/>
                    <a:pt x="67" y="142"/>
                  </a:cubicBezTo>
                  <a:cubicBezTo>
                    <a:pt x="67" y="143"/>
                    <a:pt x="67" y="143"/>
                    <a:pt x="67" y="144"/>
                  </a:cubicBezTo>
                  <a:cubicBezTo>
                    <a:pt x="67" y="144"/>
                    <a:pt x="65" y="146"/>
                    <a:pt x="68" y="146"/>
                  </a:cubicBezTo>
                  <a:cubicBezTo>
                    <a:pt x="70" y="146"/>
                    <a:pt x="70" y="146"/>
                    <a:pt x="70" y="146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147"/>
                    <a:pt x="70" y="148"/>
                    <a:pt x="71" y="149"/>
                  </a:cubicBezTo>
                  <a:cubicBezTo>
                    <a:pt x="71" y="150"/>
                    <a:pt x="75" y="150"/>
                    <a:pt x="75" y="150"/>
                  </a:cubicBezTo>
                  <a:cubicBezTo>
                    <a:pt x="75" y="149"/>
                    <a:pt x="75" y="149"/>
                    <a:pt x="75" y="149"/>
                  </a:cubicBezTo>
                  <a:cubicBezTo>
                    <a:pt x="75" y="149"/>
                    <a:pt x="77" y="150"/>
                    <a:pt x="76" y="150"/>
                  </a:cubicBezTo>
                  <a:cubicBezTo>
                    <a:pt x="76" y="151"/>
                    <a:pt x="75" y="151"/>
                    <a:pt x="75" y="151"/>
                  </a:cubicBezTo>
                  <a:cubicBezTo>
                    <a:pt x="75" y="151"/>
                    <a:pt x="75" y="153"/>
                    <a:pt x="76" y="153"/>
                  </a:cubicBezTo>
                  <a:cubicBezTo>
                    <a:pt x="77" y="153"/>
                    <a:pt x="78" y="154"/>
                    <a:pt x="78" y="154"/>
                  </a:cubicBezTo>
                  <a:cubicBezTo>
                    <a:pt x="78" y="154"/>
                    <a:pt x="79" y="154"/>
                    <a:pt x="79" y="155"/>
                  </a:cubicBezTo>
                  <a:cubicBezTo>
                    <a:pt x="80" y="155"/>
                    <a:pt x="80" y="156"/>
                    <a:pt x="80" y="156"/>
                  </a:cubicBezTo>
                  <a:cubicBezTo>
                    <a:pt x="81" y="156"/>
                    <a:pt x="82" y="156"/>
                    <a:pt x="82" y="157"/>
                  </a:cubicBezTo>
                  <a:cubicBezTo>
                    <a:pt x="83" y="157"/>
                    <a:pt x="84" y="158"/>
                    <a:pt x="84" y="157"/>
                  </a:cubicBezTo>
                  <a:cubicBezTo>
                    <a:pt x="84" y="156"/>
                    <a:pt x="85" y="156"/>
                    <a:pt x="84" y="155"/>
                  </a:cubicBezTo>
                  <a:cubicBezTo>
                    <a:pt x="83" y="154"/>
                    <a:pt x="82" y="154"/>
                    <a:pt x="81" y="154"/>
                  </a:cubicBezTo>
                  <a:cubicBezTo>
                    <a:pt x="81" y="154"/>
                    <a:pt x="80" y="154"/>
                    <a:pt x="80" y="153"/>
                  </a:cubicBezTo>
                  <a:cubicBezTo>
                    <a:pt x="79" y="153"/>
                    <a:pt x="79" y="153"/>
                    <a:pt x="79" y="152"/>
                  </a:cubicBezTo>
                  <a:cubicBezTo>
                    <a:pt x="79" y="151"/>
                    <a:pt x="78" y="150"/>
                    <a:pt x="78" y="150"/>
                  </a:cubicBezTo>
                  <a:cubicBezTo>
                    <a:pt x="78" y="150"/>
                    <a:pt x="78" y="148"/>
                    <a:pt x="78" y="148"/>
                  </a:cubicBezTo>
                  <a:cubicBezTo>
                    <a:pt x="77" y="148"/>
                    <a:pt x="77" y="148"/>
                    <a:pt x="76" y="148"/>
                  </a:cubicBezTo>
                  <a:cubicBezTo>
                    <a:pt x="76" y="148"/>
                    <a:pt x="75" y="147"/>
                    <a:pt x="75" y="147"/>
                  </a:cubicBezTo>
                  <a:cubicBezTo>
                    <a:pt x="74" y="147"/>
                    <a:pt x="73" y="147"/>
                    <a:pt x="73" y="147"/>
                  </a:cubicBezTo>
                  <a:cubicBezTo>
                    <a:pt x="73" y="146"/>
                    <a:pt x="74" y="146"/>
                    <a:pt x="74" y="146"/>
                  </a:cubicBezTo>
                  <a:cubicBezTo>
                    <a:pt x="74" y="146"/>
                    <a:pt x="75" y="146"/>
                    <a:pt x="76" y="146"/>
                  </a:cubicBezTo>
                  <a:cubicBezTo>
                    <a:pt x="77" y="147"/>
                    <a:pt x="77" y="146"/>
                    <a:pt x="78" y="147"/>
                  </a:cubicBezTo>
                  <a:cubicBezTo>
                    <a:pt x="79" y="147"/>
                    <a:pt x="78" y="148"/>
                    <a:pt x="79" y="148"/>
                  </a:cubicBezTo>
                  <a:cubicBezTo>
                    <a:pt x="81" y="148"/>
                    <a:pt x="81" y="147"/>
                    <a:pt x="81" y="147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3" y="146"/>
                    <a:pt x="84" y="147"/>
                  </a:cubicBezTo>
                  <a:cubicBezTo>
                    <a:pt x="85" y="147"/>
                    <a:pt x="83" y="148"/>
                    <a:pt x="85" y="148"/>
                  </a:cubicBezTo>
                  <a:cubicBezTo>
                    <a:pt x="87" y="148"/>
                    <a:pt x="88" y="148"/>
                    <a:pt x="88" y="148"/>
                  </a:cubicBezTo>
                  <a:cubicBezTo>
                    <a:pt x="88" y="149"/>
                    <a:pt x="88" y="150"/>
                    <a:pt x="88" y="150"/>
                  </a:cubicBezTo>
                  <a:cubicBezTo>
                    <a:pt x="88" y="150"/>
                    <a:pt x="88" y="151"/>
                    <a:pt x="88" y="151"/>
                  </a:cubicBezTo>
                  <a:cubicBezTo>
                    <a:pt x="89" y="151"/>
                    <a:pt x="91" y="151"/>
                    <a:pt x="91" y="151"/>
                  </a:cubicBezTo>
                  <a:cubicBezTo>
                    <a:pt x="91" y="151"/>
                    <a:pt x="92" y="151"/>
                    <a:pt x="92" y="152"/>
                  </a:cubicBezTo>
                  <a:cubicBezTo>
                    <a:pt x="93" y="153"/>
                    <a:pt x="90" y="154"/>
                    <a:pt x="90" y="154"/>
                  </a:cubicBezTo>
                  <a:cubicBezTo>
                    <a:pt x="90" y="154"/>
                    <a:pt x="89" y="153"/>
                    <a:pt x="89" y="154"/>
                  </a:cubicBezTo>
                  <a:cubicBezTo>
                    <a:pt x="89" y="155"/>
                    <a:pt x="88" y="155"/>
                    <a:pt x="89" y="156"/>
                  </a:cubicBezTo>
                  <a:cubicBezTo>
                    <a:pt x="90" y="156"/>
                    <a:pt x="89" y="156"/>
                    <a:pt x="89" y="156"/>
                  </a:cubicBezTo>
                  <a:cubicBezTo>
                    <a:pt x="88" y="156"/>
                    <a:pt x="87" y="155"/>
                    <a:pt x="88" y="157"/>
                  </a:cubicBezTo>
                  <a:cubicBezTo>
                    <a:pt x="88" y="158"/>
                    <a:pt x="89" y="159"/>
                    <a:pt x="89" y="159"/>
                  </a:cubicBezTo>
                  <a:cubicBezTo>
                    <a:pt x="90" y="159"/>
                    <a:pt x="92" y="159"/>
                    <a:pt x="92" y="159"/>
                  </a:cubicBezTo>
                  <a:cubicBezTo>
                    <a:pt x="93" y="159"/>
                    <a:pt x="94" y="159"/>
                    <a:pt x="93" y="159"/>
                  </a:cubicBezTo>
                  <a:cubicBezTo>
                    <a:pt x="92" y="158"/>
                    <a:pt x="91" y="158"/>
                    <a:pt x="91" y="158"/>
                  </a:cubicBezTo>
                  <a:cubicBezTo>
                    <a:pt x="91" y="158"/>
                    <a:pt x="91" y="158"/>
                    <a:pt x="91" y="157"/>
                  </a:cubicBezTo>
                  <a:cubicBezTo>
                    <a:pt x="91" y="157"/>
                    <a:pt x="92" y="157"/>
                    <a:pt x="92" y="157"/>
                  </a:cubicBezTo>
                  <a:cubicBezTo>
                    <a:pt x="92" y="156"/>
                    <a:pt x="93" y="155"/>
                    <a:pt x="93" y="155"/>
                  </a:cubicBezTo>
                  <a:cubicBezTo>
                    <a:pt x="93" y="155"/>
                    <a:pt x="94" y="153"/>
                    <a:pt x="95" y="154"/>
                  </a:cubicBezTo>
                  <a:cubicBezTo>
                    <a:pt x="95" y="155"/>
                    <a:pt x="95" y="155"/>
                    <a:pt x="96" y="155"/>
                  </a:cubicBezTo>
                  <a:cubicBezTo>
                    <a:pt x="96" y="155"/>
                    <a:pt x="99" y="152"/>
                    <a:pt x="99" y="152"/>
                  </a:cubicBezTo>
                  <a:cubicBezTo>
                    <a:pt x="99" y="152"/>
                    <a:pt x="100" y="152"/>
                    <a:pt x="99" y="153"/>
                  </a:cubicBezTo>
                  <a:cubicBezTo>
                    <a:pt x="99" y="154"/>
                    <a:pt x="98" y="155"/>
                    <a:pt x="99" y="156"/>
                  </a:cubicBezTo>
                  <a:cubicBezTo>
                    <a:pt x="99" y="157"/>
                    <a:pt x="99" y="157"/>
                    <a:pt x="99" y="157"/>
                  </a:cubicBezTo>
                  <a:cubicBezTo>
                    <a:pt x="100" y="158"/>
                    <a:pt x="99" y="158"/>
                    <a:pt x="100" y="159"/>
                  </a:cubicBezTo>
                  <a:cubicBezTo>
                    <a:pt x="100" y="160"/>
                    <a:pt x="100" y="159"/>
                    <a:pt x="100" y="160"/>
                  </a:cubicBezTo>
                  <a:cubicBezTo>
                    <a:pt x="101" y="161"/>
                    <a:pt x="102" y="163"/>
                    <a:pt x="102" y="163"/>
                  </a:cubicBezTo>
                  <a:cubicBezTo>
                    <a:pt x="102" y="163"/>
                    <a:pt x="101" y="164"/>
                    <a:pt x="102" y="164"/>
                  </a:cubicBezTo>
                  <a:cubicBezTo>
                    <a:pt x="103" y="165"/>
                    <a:pt x="105" y="165"/>
                    <a:pt x="105" y="165"/>
                  </a:cubicBezTo>
                  <a:cubicBezTo>
                    <a:pt x="105" y="165"/>
                    <a:pt x="105" y="165"/>
                    <a:pt x="105" y="165"/>
                  </a:cubicBezTo>
                  <a:cubicBezTo>
                    <a:pt x="105" y="165"/>
                    <a:pt x="106" y="166"/>
                    <a:pt x="107" y="165"/>
                  </a:cubicBezTo>
                  <a:cubicBezTo>
                    <a:pt x="107" y="164"/>
                    <a:pt x="108" y="164"/>
                    <a:pt x="108" y="164"/>
                  </a:cubicBezTo>
                  <a:cubicBezTo>
                    <a:pt x="109" y="164"/>
                    <a:pt x="108" y="164"/>
                    <a:pt x="110" y="164"/>
                  </a:cubicBezTo>
                  <a:cubicBezTo>
                    <a:pt x="112" y="164"/>
                    <a:pt x="112" y="165"/>
                    <a:pt x="113" y="164"/>
                  </a:cubicBezTo>
                  <a:cubicBezTo>
                    <a:pt x="114" y="163"/>
                    <a:pt x="113" y="163"/>
                    <a:pt x="115" y="163"/>
                  </a:cubicBezTo>
                  <a:cubicBezTo>
                    <a:pt x="117" y="163"/>
                    <a:pt x="119" y="162"/>
                    <a:pt x="119" y="162"/>
                  </a:cubicBezTo>
                  <a:cubicBezTo>
                    <a:pt x="119" y="162"/>
                    <a:pt x="122" y="162"/>
                    <a:pt x="122" y="162"/>
                  </a:cubicBezTo>
                  <a:cubicBezTo>
                    <a:pt x="124" y="163"/>
                    <a:pt x="124" y="163"/>
                    <a:pt x="124" y="163"/>
                  </a:cubicBezTo>
                  <a:cubicBezTo>
                    <a:pt x="124" y="163"/>
                    <a:pt x="125" y="164"/>
                    <a:pt x="126" y="164"/>
                  </a:cubicBezTo>
                  <a:cubicBezTo>
                    <a:pt x="126" y="164"/>
                    <a:pt x="127" y="164"/>
                    <a:pt x="128" y="164"/>
                  </a:cubicBezTo>
                  <a:cubicBezTo>
                    <a:pt x="128" y="164"/>
                    <a:pt x="132" y="165"/>
                    <a:pt x="132" y="165"/>
                  </a:cubicBezTo>
                  <a:cubicBezTo>
                    <a:pt x="136" y="166"/>
                    <a:pt x="136" y="166"/>
                    <a:pt x="136" y="166"/>
                  </a:cubicBezTo>
                  <a:cubicBezTo>
                    <a:pt x="138" y="167"/>
                    <a:pt x="138" y="167"/>
                    <a:pt x="138" y="167"/>
                  </a:cubicBezTo>
                  <a:cubicBezTo>
                    <a:pt x="142" y="170"/>
                    <a:pt x="142" y="170"/>
                    <a:pt x="142" y="170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51" y="176"/>
                    <a:pt x="151" y="176"/>
                    <a:pt x="151" y="176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6" y="180"/>
                    <a:pt x="156" y="180"/>
                    <a:pt x="156" y="180"/>
                  </a:cubicBezTo>
                  <a:cubicBezTo>
                    <a:pt x="156" y="180"/>
                    <a:pt x="159" y="182"/>
                    <a:pt x="159" y="182"/>
                  </a:cubicBezTo>
                  <a:cubicBezTo>
                    <a:pt x="160" y="182"/>
                    <a:pt x="163" y="184"/>
                    <a:pt x="163" y="184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66" y="186"/>
                    <a:pt x="167" y="188"/>
                    <a:pt x="167" y="188"/>
                  </a:cubicBezTo>
                  <a:cubicBezTo>
                    <a:pt x="167" y="189"/>
                    <a:pt x="166" y="188"/>
                    <a:pt x="165" y="188"/>
                  </a:cubicBezTo>
                  <a:cubicBezTo>
                    <a:pt x="164" y="189"/>
                    <a:pt x="160" y="187"/>
                    <a:pt x="160" y="187"/>
                  </a:cubicBezTo>
                  <a:cubicBezTo>
                    <a:pt x="158" y="185"/>
                    <a:pt x="158" y="185"/>
                    <a:pt x="158" y="185"/>
                  </a:cubicBezTo>
                  <a:cubicBezTo>
                    <a:pt x="155" y="185"/>
                    <a:pt x="155" y="185"/>
                    <a:pt x="155" y="185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49" y="185"/>
                    <a:pt x="149" y="185"/>
                    <a:pt x="149" y="18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4"/>
                    <a:pt x="145" y="184"/>
                    <a:pt x="146" y="185"/>
                  </a:cubicBezTo>
                  <a:cubicBezTo>
                    <a:pt x="146" y="185"/>
                    <a:pt x="146" y="186"/>
                    <a:pt x="146" y="186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39" y="189"/>
                    <a:pt x="139" y="189"/>
                    <a:pt x="139" y="189"/>
                  </a:cubicBezTo>
                  <a:cubicBezTo>
                    <a:pt x="135" y="189"/>
                    <a:pt x="135" y="189"/>
                    <a:pt x="135" y="189"/>
                  </a:cubicBezTo>
                  <a:cubicBezTo>
                    <a:pt x="132" y="189"/>
                    <a:pt x="132" y="189"/>
                    <a:pt x="132" y="189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2" y="191"/>
                    <a:pt x="128" y="191"/>
                    <a:pt x="132" y="192"/>
                  </a:cubicBezTo>
                  <a:cubicBezTo>
                    <a:pt x="136" y="192"/>
                    <a:pt x="138" y="192"/>
                    <a:pt x="138" y="191"/>
                  </a:cubicBezTo>
                  <a:cubicBezTo>
                    <a:pt x="139" y="191"/>
                    <a:pt x="139" y="190"/>
                    <a:pt x="140" y="190"/>
                  </a:cubicBezTo>
                  <a:cubicBezTo>
                    <a:pt x="141" y="190"/>
                    <a:pt x="143" y="190"/>
                    <a:pt x="144" y="190"/>
                  </a:cubicBezTo>
                  <a:cubicBezTo>
                    <a:pt x="144" y="190"/>
                    <a:pt x="145" y="190"/>
                    <a:pt x="147" y="189"/>
                  </a:cubicBezTo>
                  <a:cubicBezTo>
                    <a:pt x="148" y="189"/>
                    <a:pt x="148" y="188"/>
                    <a:pt x="150" y="189"/>
                  </a:cubicBezTo>
                  <a:cubicBezTo>
                    <a:pt x="152" y="190"/>
                    <a:pt x="151" y="187"/>
                    <a:pt x="151" y="187"/>
                  </a:cubicBezTo>
                  <a:cubicBezTo>
                    <a:pt x="151" y="187"/>
                    <a:pt x="151" y="186"/>
                    <a:pt x="152" y="186"/>
                  </a:cubicBezTo>
                  <a:cubicBezTo>
                    <a:pt x="154" y="187"/>
                    <a:pt x="154" y="187"/>
                    <a:pt x="154" y="187"/>
                  </a:cubicBezTo>
                  <a:cubicBezTo>
                    <a:pt x="155" y="187"/>
                    <a:pt x="157" y="188"/>
                    <a:pt x="157" y="188"/>
                  </a:cubicBezTo>
                  <a:cubicBezTo>
                    <a:pt x="158" y="188"/>
                    <a:pt x="162" y="189"/>
                    <a:pt x="162" y="189"/>
                  </a:cubicBezTo>
                  <a:cubicBezTo>
                    <a:pt x="162" y="189"/>
                    <a:pt x="163" y="192"/>
                    <a:pt x="163" y="192"/>
                  </a:cubicBezTo>
                  <a:cubicBezTo>
                    <a:pt x="164" y="192"/>
                    <a:pt x="167" y="192"/>
                    <a:pt x="168" y="192"/>
                  </a:cubicBezTo>
                  <a:cubicBezTo>
                    <a:pt x="169" y="192"/>
                    <a:pt x="171" y="192"/>
                    <a:pt x="172" y="193"/>
                  </a:cubicBezTo>
                  <a:cubicBezTo>
                    <a:pt x="173" y="194"/>
                    <a:pt x="174" y="194"/>
                    <a:pt x="174" y="194"/>
                  </a:cubicBezTo>
                  <a:cubicBezTo>
                    <a:pt x="174" y="194"/>
                    <a:pt x="175" y="195"/>
                    <a:pt x="176" y="196"/>
                  </a:cubicBezTo>
                  <a:cubicBezTo>
                    <a:pt x="176" y="196"/>
                    <a:pt x="179" y="198"/>
                    <a:pt x="179" y="198"/>
                  </a:cubicBezTo>
                  <a:cubicBezTo>
                    <a:pt x="179" y="198"/>
                    <a:pt x="184" y="200"/>
                    <a:pt x="184" y="200"/>
                  </a:cubicBezTo>
                  <a:cubicBezTo>
                    <a:pt x="185" y="199"/>
                    <a:pt x="185" y="199"/>
                    <a:pt x="185" y="199"/>
                  </a:cubicBezTo>
                  <a:cubicBezTo>
                    <a:pt x="185" y="198"/>
                    <a:pt x="185" y="197"/>
                    <a:pt x="185" y="197"/>
                  </a:cubicBezTo>
                  <a:cubicBezTo>
                    <a:pt x="184" y="196"/>
                    <a:pt x="180" y="195"/>
                    <a:pt x="180" y="195"/>
                  </a:cubicBezTo>
                  <a:cubicBezTo>
                    <a:pt x="180" y="195"/>
                    <a:pt x="178" y="194"/>
                    <a:pt x="178" y="194"/>
                  </a:cubicBezTo>
                  <a:cubicBezTo>
                    <a:pt x="177" y="189"/>
                    <a:pt x="178" y="193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3" y="193"/>
                    <a:pt x="173" y="192"/>
                    <a:pt x="173" y="192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72" y="190"/>
                    <a:pt x="172" y="190"/>
                    <a:pt x="172" y="190"/>
                  </a:cubicBezTo>
                  <a:cubicBezTo>
                    <a:pt x="172" y="190"/>
                    <a:pt x="171" y="188"/>
                    <a:pt x="172" y="187"/>
                  </a:cubicBezTo>
                  <a:cubicBezTo>
                    <a:pt x="173" y="187"/>
                    <a:pt x="171" y="192"/>
                    <a:pt x="175" y="186"/>
                  </a:cubicBezTo>
                  <a:cubicBezTo>
                    <a:pt x="175" y="186"/>
                    <a:pt x="175" y="185"/>
                    <a:pt x="175" y="185"/>
                  </a:cubicBezTo>
                  <a:cubicBezTo>
                    <a:pt x="174" y="185"/>
                    <a:pt x="174" y="185"/>
                    <a:pt x="174" y="185"/>
                  </a:cubicBezTo>
                  <a:cubicBezTo>
                    <a:pt x="171" y="185"/>
                    <a:pt x="171" y="185"/>
                    <a:pt x="171" y="185"/>
                  </a:cubicBezTo>
                  <a:cubicBezTo>
                    <a:pt x="171" y="185"/>
                    <a:pt x="171" y="186"/>
                    <a:pt x="170" y="187"/>
                  </a:cubicBezTo>
                  <a:cubicBezTo>
                    <a:pt x="169" y="188"/>
                    <a:pt x="169" y="187"/>
                    <a:pt x="169" y="187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0" y="185"/>
                    <a:pt x="170" y="185"/>
                    <a:pt x="170" y="185"/>
                  </a:cubicBezTo>
                  <a:cubicBezTo>
                    <a:pt x="170" y="185"/>
                    <a:pt x="170" y="182"/>
                    <a:pt x="170" y="181"/>
                  </a:cubicBezTo>
                  <a:cubicBezTo>
                    <a:pt x="170" y="181"/>
                    <a:pt x="170" y="181"/>
                    <a:pt x="170" y="181"/>
                  </a:cubicBezTo>
                  <a:cubicBezTo>
                    <a:pt x="167" y="179"/>
                    <a:pt x="167" y="179"/>
                    <a:pt x="167" y="179"/>
                  </a:cubicBezTo>
                  <a:cubicBezTo>
                    <a:pt x="165" y="177"/>
                    <a:pt x="165" y="177"/>
                    <a:pt x="165" y="177"/>
                  </a:cubicBezTo>
                  <a:cubicBezTo>
                    <a:pt x="162" y="175"/>
                    <a:pt x="162" y="175"/>
                    <a:pt x="162" y="175"/>
                  </a:cubicBezTo>
                  <a:cubicBezTo>
                    <a:pt x="158" y="171"/>
                    <a:pt x="158" y="171"/>
                    <a:pt x="158" y="171"/>
                  </a:cubicBezTo>
                  <a:cubicBezTo>
                    <a:pt x="156" y="170"/>
                    <a:pt x="156" y="170"/>
                    <a:pt x="156" y="170"/>
                  </a:cubicBezTo>
                  <a:cubicBezTo>
                    <a:pt x="154" y="168"/>
                    <a:pt x="154" y="168"/>
                    <a:pt x="154" y="168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49" y="161"/>
                    <a:pt x="147" y="160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2" y="155"/>
                    <a:pt x="142" y="155"/>
                    <a:pt x="142" y="155"/>
                  </a:cubicBezTo>
                  <a:cubicBezTo>
                    <a:pt x="139" y="152"/>
                    <a:pt x="139" y="152"/>
                    <a:pt x="139" y="15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33" y="150"/>
                    <a:pt x="133" y="150"/>
                    <a:pt x="133" y="150"/>
                  </a:cubicBezTo>
                  <a:cubicBezTo>
                    <a:pt x="132" y="148"/>
                    <a:pt x="132" y="148"/>
                    <a:pt x="132" y="148"/>
                  </a:cubicBezTo>
                  <a:cubicBezTo>
                    <a:pt x="130" y="147"/>
                    <a:pt x="130" y="147"/>
                    <a:pt x="130" y="147"/>
                  </a:cubicBezTo>
                  <a:cubicBezTo>
                    <a:pt x="129" y="145"/>
                    <a:pt x="129" y="145"/>
                    <a:pt x="129" y="145"/>
                  </a:cubicBezTo>
                  <a:cubicBezTo>
                    <a:pt x="126" y="144"/>
                    <a:pt x="126" y="144"/>
                    <a:pt x="126" y="144"/>
                  </a:cubicBezTo>
                  <a:cubicBezTo>
                    <a:pt x="125" y="142"/>
                    <a:pt x="125" y="142"/>
                    <a:pt x="125" y="142"/>
                  </a:cubicBezTo>
                  <a:cubicBezTo>
                    <a:pt x="124" y="141"/>
                    <a:pt x="124" y="141"/>
                    <a:pt x="124" y="141"/>
                  </a:cubicBezTo>
                  <a:cubicBezTo>
                    <a:pt x="121" y="137"/>
                    <a:pt x="121" y="137"/>
                    <a:pt x="121" y="137"/>
                  </a:cubicBezTo>
                  <a:cubicBezTo>
                    <a:pt x="118" y="135"/>
                    <a:pt x="118" y="135"/>
                    <a:pt x="118" y="135"/>
                  </a:cubicBezTo>
                  <a:cubicBezTo>
                    <a:pt x="117" y="134"/>
                    <a:pt x="117" y="134"/>
                    <a:pt x="117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111" y="127"/>
                    <a:pt x="111" y="127"/>
                    <a:pt x="111" y="127"/>
                  </a:cubicBezTo>
                  <a:cubicBezTo>
                    <a:pt x="109" y="125"/>
                    <a:pt x="109" y="125"/>
                    <a:pt x="109" y="125"/>
                  </a:cubicBezTo>
                  <a:cubicBezTo>
                    <a:pt x="107" y="122"/>
                    <a:pt x="107" y="122"/>
                    <a:pt x="107" y="122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08" y="119"/>
                    <a:pt x="107" y="119"/>
                    <a:pt x="107" y="118"/>
                  </a:cubicBezTo>
                  <a:cubicBezTo>
                    <a:pt x="106" y="118"/>
                    <a:pt x="104" y="117"/>
                    <a:pt x="105" y="116"/>
                  </a:cubicBezTo>
                  <a:cubicBezTo>
                    <a:pt x="105" y="115"/>
                    <a:pt x="104" y="114"/>
                    <a:pt x="104" y="112"/>
                  </a:cubicBezTo>
                  <a:cubicBezTo>
                    <a:pt x="104" y="111"/>
                    <a:pt x="104" y="110"/>
                    <a:pt x="103" y="110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1" y="109"/>
                    <a:pt x="100" y="109"/>
                    <a:pt x="100" y="109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9" y="109"/>
                    <a:pt x="100" y="107"/>
                    <a:pt x="100" y="105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4"/>
                    <a:pt x="96" y="101"/>
                    <a:pt x="94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1"/>
                    <a:pt x="91" y="102"/>
                    <a:pt x="91" y="102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7"/>
                    <a:pt x="88" y="95"/>
                  </a:cubicBezTo>
                  <a:cubicBezTo>
                    <a:pt x="90" y="93"/>
                    <a:pt x="88" y="92"/>
                    <a:pt x="88" y="92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8" y="81"/>
                    <a:pt x="88" y="81"/>
                    <a:pt x="88" y="81"/>
                  </a:cubicBezTo>
                  <a:cubicBezTo>
                    <a:pt x="88" y="81"/>
                    <a:pt x="87" y="77"/>
                    <a:pt x="88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8" y="75"/>
                    <a:pt x="88" y="75"/>
                    <a:pt x="89" y="75"/>
                  </a:cubicBezTo>
                  <a:cubicBezTo>
                    <a:pt x="89" y="74"/>
                    <a:pt x="94" y="73"/>
                    <a:pt x="94" y="73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100" y="77"/>
                    <a:pt x="100" y="77"/>
                    <a:pt x="100" y="77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7" y="83"/>
                    <a:pt x="107" y="83"/>
                    <a:pt x="107" y="83"/>
                  </a:cubicBezTo>
                  <a:cubicBezTo>
                    <a:pt x="107" y="83"/>
                    <a:pt x="108" y="82"/>
                    <a:pt x="109" y="82"/>
                  </a:cubicBezTo>
                  <a:cubicBezTo>
                    <a:pt x="109" y="81"/>
                    <a:pt x="109" y="79"/>
                    <a:pt x="109" y="79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1" y="70"/>
                    <a:pt x="124" y="71"/>
                    <a:pt x="125" y="71"/>
                  </a:cubicBezTo>
                  <a:cubicBezTo>
                    <a:pt x="125" y="71"/>
                    <a:pt x="126" y="71"/>
                    <a:pt x="126" y="71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34" y="68"/>
                    <a:pt x="134" y="68"/>
                    <a:pt x="134" y="68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43" y="70"/>
                    <a:pt x="143" y="70"/>
                    <a:pt x="143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60" y="71"/>
                    <a:pt x="160" y="71"/>
                    <a:pt x="160" y="71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5" y="73"/>
                    <a:pt x="165" y="73"/>
                    <a:pt x="165" y="73"/>
                  </a:cubicBezTo>
                  <a:cubicBezTo>
                    <a:pt x="165" y="73"/>
                    <a:pt x="165" y="73"/>
                    <a:pt x="166" y="72"/>
                  </a:cubicBezTo>
                  <a:cubicBezTo>
                    <a:pt x="166" y="72"/>
                    <a:pt x="169" y="72"/>
                    <a:pt x="169" y="72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1" y="71"/>
                    <a:pt x="171" y="71"/>
                    <a:pt x="171" y="71"/>
                  </a:cubicBezTo>
                  <a:cubicBezTo>
                    <a:pt x="172" y="71"/>
                    <a:pt x="174" y="71"/>
                    <a:pt x="174" y="71"/>
                  </a:cubicBezTo>
                  <a:cubicBezTo>
                    <a:pt x="175" y="68"/>
                    <a:pt x="175" y="68"/>
                    <a:pt x="175" y="68"/>
                  </a:cubicBezTo>
                  <a:cubicBezTo>
                    <a:pt x="176" y="69"/>
                    <a:pt x="176" y="69"/>
                    <a:pt x="176" y="69"/>
                  </a:cubicBezTo>
                  <a:cubicBezTo>
                    <a:pt x="177" y="69"/>
                    <a:pt x="177" y="69"/>
                    <a:pt x="178" y="69"/>
                  </a:cubicBezTo>
                  <a:cubicBezTo>
                    <a:pt x="179" y="69"/>
                    <a:pt x="180" y="68"/>
                    <a:pt x="180" y="68"/>
                  </a:cubicBezTo>
                  <a:cubicBezTo>
                    <a:pt x="180" y="68"/>
                    <a:pt x="181" y="69"/>
                    <a:pt x="181" y="69"/>
                  </a:cubicBezTo>
                  <a:cubicBezTo>
                    <a:pt x="181" y="69"/>
                    <a:pt x="182" y="68"/>
                    <a:pt x="183" y="68"/>
                  </a:cubicBezTo>
                  <a:cubicBezTo>
                    <a:pt x="185" y="68"/>
                    <a:pt x="186" y="67"/>
                    <a:pt x="186" y="67"/>
                  </a:cubicBezTo>
                  <a:cubicBezTo>
                    <a:pt x="186" y="67"/>
                    <a:pt x="187" y="69"/>
                    <a:pt x="189" y="70"/>
                  </a:cubicBezTo>
                  <a:cubicBezTo>
                    <a:pt x="189" y="70"/>
                    <a:pt x="189" y="70"/>
                    <a:pt x="189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2" y="69"/>
                    <a:pt x="193" y="69"/>
                  </a:cubicBezTo>
                  <a:cubicBezTo>
                    <a:pt x="195" y="69"/>
                    <a:pt x="196" y="69"/>
                    <a:pt x="197" y="69"/>
                  </a:cubicBezTo>
                  <a:cubicBezTo>
                    <a:pt x="199" y="69"/>
                    <a:pt x="200" y="71"/>
                    <a:pt x="200" y="71"/>
                  </a:cubicBezTo>
                  <a:cubicBezTo>
                    <a:pt x="203" y="74"/>
                    <a:pt x="203" y="74"/>
                    <a:pt x="203" y="74"/>
                  </a:cubicBezTo>
                  <a:cubicBezTo>
                    <a:pt x="203" y="74"/>
                    <a:pt x="204" y="76"/>
                    <a:pt x="204" y="77"/>
                  </a:cubicBezTo>
                  <a:cubicBezTo>
                    <a:pt x="205" y="78"/>
                    <a:pt x="205" y="79"/>
                    <a:pt x="205" y="79"/>
                  </a:cubicBezTo>
                  <a:cubicBezTo>
                    <a:pt x="205" y="79"/>
                    <a:pt x="213" y="82"/>
                    <a:pt x="214" y="82"/>
                  </a:cubicBezTo>
                  <a:cubicBezTo>
                    <a:pt x="214" y="82"/>
                    <a:pt x="215" y="82"/>
                    <a:pt x="215" y="82"/>
                  </a:cubicBezTo>
                  <a:close/>
                  <a:moveTo>
                    <a:pt x="175" y="191"/>
                  </a:moveTo>
                  <a:cubicBezTo>
                    <a:pt x="175" y="191"/>
                    <a:pt x="175" y="191"/>
                    <a:pt x="175" y="191"/>
                  </a:cubicBezTo>
                  <a:cubicBezTo>
                    <a:pt x="176" y="191"/>
                    <a:pt x="176" y="190"/>
                    <a:pt x="176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82" y="191"/>
                    <a:pt x="182" y="191"/>
                    <a:pt x="182" y="191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5" y="195"/>
                    <a:pt x="185" y="195"/>
                    <a:pt x="185" y="195"/>
                  </a:cubicBezTo>
                  <a:cubicBezTo>
                    <a:pt x="187" y="197"/>
                    <a:pt x="187" y="197"/>
                    <a:pt x="187" y="197"/>
                  </a:cubicBezTo>
                  <a:cubicBezTo>
                    <a:pt x="192" y="200"/>
                    <a:pt x="192" y="200"/>
                    <a:pt x="192" y="200"/>
                  </a:cubicBezTo>
                  <a:cubicBezTo>
                    <a:pt x="198" y="203"/>
                    <a:pt x="198" y="203"/>
                    <a:pt x="198" y="203"/>
                  </a:cubicBezTo>
                  <a:cubicBezTo>
                    <a:pt x="198" y="203"/>
                    <a:pt x="202" y="205"/>
                    <a:pt x="203" y="205"/>
                  </a:cubicBezTo>
                  <a:cubicBezTo>
                    <a:pt x="203" y="205"/>
                    <a:pt x="203" y="206"/>
                    <a:pt x="204" y="206"/>
                  </a:cubicBezTo>
                  <a:cubicBezTo>
                    <a:pt x="204" y="207"/>
                    <a:pt x="206" y="210"/>
                    <a:pt x="206" y="210"/>
                  </a:cubicBezTo>
                  <a:cubicBezTo>
                    <a:pt x="207" y="211"/>
                    <a:pt x="204" y="209"/>
                    <a:pt x="204" y="209"/>
                  </a:cubicBezTo>
                  <a:cubicBezTo>
                    <a:pt x="204" y="209"/>
                    <a:pt x="203" y="207"/>
                    <a:pt x="202" y="206"/>
                  </a:cubicBezTo>
                  <a:cubicBezTo>
                    <a:pt x="200" y="206"/>
                    <a:pt x="198" y="206"/>
                    <a:pt x="197" y="205"/>
                  </a:cubicBezTo>
                  <a:cubicBezTo>
                    <a:pt x="196" y="204"/>
                    <a:pt x="196" y="203"/>
                    <a:pt x="196" y="203"/>
                  </a:cubicBezTo>
                  <a:cubicBezTo>
                    <a:pt x="195" y="203"/>
                    <a:pt x="195" y="201"/>
                    <a:pt x="192" y="201"/>
                  </a:cubicBezTo>
                  <a:cubicBezTo>
                    <a:pt x="189" y="200"/>
                    <a:pt x="189" y="201"/>
                    <a:pt x="188" y="199"/>
                  </a:cubicBezTo>
                  <a:cubicBezTo>
                    <a:pt x="187" y="196"/>
                    <a:pt x="187" y="198"/>
                    <a:pt x="186" y="196"/>
                  </a:cubicBezTo>
                  <a:cubicBezTo>
                    <a:pt x="184" y="195"/>
                    <a:pt x="185" y="196"/>
                    <a:pt x="181" y="195"/>
                  </a:cubicBezTo>
                  <a:cubicBezTo>
                    <a:pt x="178" y="193"/>
                    <a:pt x="180" y="194"/>
                    <a:pt x="180" y="193"/>
                  </a:cubicBezTo>
                  <a:cubicBezTo>
                    <a:pt x="179" y="191"/>
                    <a:pt x="180" y="192"/>
                    <a:pt x="178" y="192"/>
                  </a:cubicBezTo>
                  <a:cubicBezTo>
                    <a:pt x="177" y="191"/>
                    <a:pt x="178" y="191"/>
                    <a:pt x="177" y="191"/>
                  </a:cubicBezTo>
                  <a:cubicBezTo>
                    <a:pt x="177" y="191"/>
                    <a:pt x="176" y="192"/>
                    <a:pt x="175" y="192"/>
                  </a:cubicBezTo>
                  <a:cubicBezTo>
                    <a:pt x="175" y="191"/>
                    <a:pt x="175" y="191"/>
                    <a:pt x="175" y="191"/>
                  </a:cubicBezTo>
                  <a:close/>
                  <a:moveTo>
                    <a:pt x="169" y="198"/>
                  </a:moveTo>
                  <a:cubicBezTo>
                    <a:pt x="169" y="198"/>
                    <a:pt x="169" y="198"/>
                    <a:pt x="169" y="198"/>
                  </a:cubicBezTo>
                  <a:cubicBezTo>
                    <a:pt x="169" y="198"/>
                    <a:pt x="167" y="198"/>
                    <a:pt x="166" y="198"/>
                  </a:cubicBezTo>
                  <a:cubicBezTo>
                    <a:pt x="166" y="198"/>
                    <a:pt x="165" y="197"/>
                    <a:pt x="164" y="197"/>
                  </a:cubicBezTo>
                  <a:cubicBezTo>
                    <a:pt x="163" y="197"/>
                    <a:pt x="161" y="197"/>
                    <a:pt x="161" y="197"/>
                  </a:cubicBezTo>
                  <a:cubicBezTo>
                    <a:pt x="160" y="197"/>
                    <a:pt x="159" y="196"/>
                    <a:pt x="159" y="196"/>
                  </a:cubicBezTo>
                  <a:cubicBezTo>
                    <a:pt x="159" y="196"/>
                    <a:pt x="159" y="195"/>
                    <a:pt x="159" y="195"/>
                  </a:cubicBezTo>
                  <a:cubicBezTo>
                    <a:pt x="159" y="195"/>
                    <a:pt x="161" y="194"/>
                    <a:pt x="161" y="194"/>
                  </a:cubicBezTo>
                  <a:cubicBezTo>
                    <a:pt x="161" y="195"/>
                    <a:pt x="167" y="196"/>
                    <a:pt x="167" y="196"/>
                  </a:cubicBezTo>
                  <a:cubicBezTo>
                    <a:pt x="171" y="196"/>
                    <a:pt x="171" y="196"/>
                    <a:pt x="171" y="196"/>
                  </a:cubicBezTo>
                  <a:cubicBezTo>
                    <a:pt x="171" y="196"/>
                    <a:pt x="172" y="196"/>
                    <a:pt x="172" y="196"/>
                  </a:cubicBezTo>
                  <a:cubicBezTo>
                    <a:pt x="172" y="196"/>
                    <a:pt x="173" y="196"/>
                    <a:pt x="174" y="197"/>
                  </a:cubicBezTo>
                  <a:cubicBezTo>
                    <a:pt x="175" y="197"/>
                    <a:pt x="175" y="197"/>
                    <a:pt x="175" y="198"/>
                  </a:cubicBezTo>
                  <a:cubicBezTo>
                    <a:pt x="175" y="198"/>
                    <a:pt x="176" y="199"/>
                    <a:pt x="175" y="199"/>
                  </a:cubicBezTo>
                  <a:cubicBezTo>
                    <a:pt x="175" y="199"/>
                    <a:pt x="174" y="199"/>
                    <a:pt x="174" y="199"/>
                  </a:cubicBezTo>
                  <a:cubicBezTo>
                    <a:pt x="174" y="199"/>
                    <a:pt x="172" y="198"/>
                    <a:pt x="172" y="198"/>
                  </a:cubicBezTo>
                  <a:cubicBezTo>
                    <a:pt x="170" y="198"/>
                    <a:pt x="170" y="198"/>
                    <a:pt x="170" y="198"/>
                  </a:cubicBezTo>
                  <a:cubicBezTo>
                    <a:pt x="169" y="198"/>
                    <a:pt x="169" y="198"/>
                    <a:pt x="169" y="198"/>
                  </a:cubicBezTo>
                  <a:close/>
                  <a:moveTo>
                    <a:pt x="138" y="199"/>
                  </a:moveTo>
                  <a:cubicBezTo>
                    <a:pt x="138" y="199"/>
                    <a:pt x="138" y="199"/>
                    <a:pt x="138" y="199"/>
                  </a:cubicBezTo>
                  <a:cubicBezTo>
                    <a:pt x="138" y="199"/>
                    <a:pt x="142" y="198"/>
                    <a:pt x="142" y="198"/>
                  </a:cubicBezTo>
                  <a:cubicBezTo>
                    <a:pt x="144" y="199"/>
                    <a:pt x="144" y="199"/>
                    <a:pt x="144" y="199"/>
                  </a:cubicBezTo>
                  <a:cubicBezTo>
                    <a:pt x="144" y="199"/>
                    <a:pt x="144" y="200"/>
                    <a:pt x="143" y="200"/>
                  </a:cubicBezTo>
                  <a:cubicBezTo>
                    <a:pt x="143" y="200"/>
                    <a:pt x="141" y="202"/>
                    <a:pt x="141" y="202"/>
                  </a:cubicBezTo>
                  <a:cubicBezTo>
                    <a:pt x="138" y="200"/>
                    <a:pt x="138" y="200"/>
                    <a:pt x="138" y="200"/>
                  </a:cubicBezTo>
                  <a:cubicBezTo>
                    <a:pt x="138" y="199"/>
                    <a:pt x="138" y="199"/>
                    <a:pt x="138" y="199"/>
                  </a:cubicBezTo>
                  <a:close/>
                  <a:moveTo>
                    <a:pt x="107" y="194"/>
                  </a:moveTo>
                  <a:cubicBezTo>
                    <a:pt x="107" y="194"/>
                    <a:pt x="107" y="194"/>
                    <a:pt x="107" y="194"/>
                  </a:cubicBezTo>
                  <a:cubicBezTo>
                    <a:pt x="108" y="194"/>
                    <a:pt x="109" y="193"/>
                    <a:pt x="109" y="194"/>
                  </a:cubicBezTo>
                  <a:cubicBezTo>
                    <a:pt x="109" y="195"/>
                    <a:pt x="108" y="196"/>
                    <a:pt x="108" y="196"/>
                  </a:cubicBezTo>
                  <a:cubicBezTo>
                    <a:pt x="108" y="196"/>
                    <a:pt x="107" y="196"/>
                    <a:pt x="107" y="196"/>
                  </a:cubicBezTo>
                  <a:cubicBezTo>
                    <a:pt x="107" y="195"/>
                    <a:pt x="107" y="194"/>
                    <a:pt x="107" y="194"/>
                  </a:cubicBezTo>
                  <a:close/>
                  <a:moveTo>
                    <a:pt x="113" y="189"/>
                  </a:moveTo>
                  <a:cubicBezTo>
                    <a:pt x="113" y="189"/>
                    <a:pt x="113" y="189"/>
                    <a:pt x="113" y="189"/>
                  </a:cubicBezTo>
                  <a:cubicBezTo>
                    <a:pt x="113" y="189"/>
                    <a:pt x="115" y="188"/>
                    <a:pt x="115" y="188"/>
                  </a:cubicBezTo>
                  <a:cubicBezTo>
                    <a:pt x="116" y="189"/>
                    <a:pt x="117" y="189"/>
                    <a:pt x="116" y="190"/>
                  </a:cubicBezTo>
                  <a:cubicBezTo>
                    <a:pt x="116" y="190"/>
                    <a:pt x="116" y="190"/>
                    <a:pt x="115" y="191"/>
                  </a:cubicBezTo>
                  <a:cubicBezTo>
                    <a:pt x="114" y="192"/>
                    <a:pt x="112" y="193"/>
                    <a:pt x="112" y="193"/>
                  </a:cubicBezTo>
                  <a:cubicBezTo>
                    <a:pt x="112" y="193"/>
                    <a:pt x="112" y="193"/>
                    <a:pt x="111" y="193"/>
                  </a:cubicBezTo>
                  <a:cubicBezTo>
                    <a:pt x="109" y="192"/>
                    <a:pt x="108" y="191"/>
                    <a:pt x="108" y="191"/>
                  </a:cubicBezTo>
                  <a:cubicBezTo>
                    <a:pt x="108" y="191"/>
                    <a:pt x="107" y="190"/>
                    <a:pt x="109" y="190"/>
                  </a:cubicBezTo>
                  <a:cubicBezTo>
                    <a:pt x="110" y="189"/>
                    <a:pt x="111" y="189"/>
                    <a:pt x="111" y="189"/>
                  </a:cubicBezTo>
                  <a:cubicBezTo>
                    <a:pt x="112" y="189"/>
                    <a:pt x="113" y="189"/>
                    <a:pt x="113" y="189"/>
                  </a:cubicBezTo>
                  <a:close/>
                  <a:moveTo>
                    <a:pt x="124" y="178"/>
                  </a:moveTo>
                  <a:cubicBezTo>
                    <a:pt x="124" y="178"/>
                    <a:pt x="124" y="178"/>
                    <a:pt x="124" y="178"/>
                  </a:cubicBezTo>
                  <a:cubicBezTo>
                    <a:pt x="124" y="178"/>
                    <a:pt x="126" y="177"/>
                    <a:pt x="126" y="177"/>
                  </a:cubicBezTo>
                  <a:cubicBezTo>
                    <a:pt x="126" y="177"/>
                    <a:pt x="126" y="177"/>
                    <a:pt x="127" y="177"/>
                  </a:cubicBezTo>
                  <a:cubicBezTo>
                    <a:pt x="127" y="177"/>
                    <a:pt x="127" y="177"/>
                    <a:pt x="128" y="177"/>
                  </a:cubicBezTo>
                  <a:cubicBezTo>
                    <a:pt x="128" y="177"/>
                    <a:pt x="129" y="176"/>
                    <a:pt x="130" y="177"/>
                  </a:cubicBezTo>
                  <a:cubicBezTo>
                    <a:pt x="131" y="177"/>
                    <a:pt x="131" y="178"/>
                    <a:pt x="132" y="178"/>
                  </a:cubicBezTo>
                  <a:cubicBezTo>
                    <a:pt x="132" y="178"/>
                    <a:pt x="133" y="178"/>
                    <a:pt x="133" y="178"/>
                  </a:cubicBezTo>
                  <a:cubicBezTo>
                    <a:pt x="134" y="178"/>
                    <a:pt x="134" y="178"/>
                    <a:pt x="136" y="178"/>
                  </a:cubicBezTo>
                  <a:cubicBezTo>
                    <a:pt x="138" y="178"/>
                    <a:pt x="141" y="178"/>
                    <a:pt x="141" y="178"/>
                  </a:cubicBezTo>
                  <a:cubicBezTo>
                    <a:pt x="141" y="179"/>
                    <a:pt x="142" y="178"/>
                    <a:pt x="143" y="178"/>
                  </a:cubicBezTo>
                  <a:cubicBezTo>
                    <a:pt x="145" y="179"/>
                    <a:pt x="145" y="179"/>
                    <a:pt x="145" y="179"/>
                  </a:cubicBezTo>
                  <a:cubicBezTo>
                    <a:pt x="146" y="179"/>
                    <a:pt x="145" y="180"/>
                    <a:pt x="147" y="179"/>
                  </a:cubicBezTo>
                  <a:cubicBezTo>
                    <a:pt x="148" y="179"/>
                    <a:pt x="148" y="179"/>
                    <a:pt x="148" y="179"/>
                  </a:cubicBezTo>
                  <a:cubicBezTo>
                    <a:pt x="148" y="179"/>
                    <a:pt x="148" y="179"/>
                    <a:pt x="149" y="178"/>
                  </a:cubicBezTo>
                  <a:cubicBezTo>
                    <a:pt x="150" y="178"/>
                    <a:pt x="151" y="177"/>
                    <a:pt x="151" y="177"/>
                  </a:cubicBezTo>
                  <a:cubicBezTo>
                    <a:pt x="152" y="177"/>
                    <a:pt x="152" y="177"/>
                    <a:pt x="152" y="177"/>
                  </a:cubicBezTo>
                  <a:cubicBezTo>
                    <a:pt x="152" y="180"/>
                    <a:pt x="152" y="180"/>
                    <a:pt x="152" y="180"/>
                  </a:cubicBezTo>
                  <a:cubicBezTo>
                    <a:pt x="152" y="180"/>
                    <a:pt x="152" y="180"/>
                    <a:pt x="152" y="181"/>
                  </a:cubicBezTo>
                  <a:cubicBezTo>
                    <a:pt x="152" y="181"/>
                    <a:pt x="151" y="182"/>
                    <a:pt x="150" y="182"/>
                  </a:cubicBezTo>
                  <a:cubicBezTo>
                    <a:pt x="150" y="182"/>
                    <a:pt x="149" y="181"/>
                    <a:pt x="149" y="181"/>
                  </a:cubicBezTo>
                  <a:cubicBezTo>
                    <a:pt x="149" y="180"/>
                    <a:pt x="148" y="180"/>
                    <a:pt x="148" y="180"/>
                  </a:cubicBezTo>
                  <a:cubicBezTo>
                    <a:pt x="147" y="180"/>
                    <a:pt x="146" y="181"/>
                    <a:pt x="145" y="181"/>
                  </a:cubicBezTo>
                  <a:cubicBezTo>
                    <a:pt x="145" y="181"/>
                    <a:pt x="144" y="180"/>
                    <a:pt x="144" y="180"/>
                  </a:cubicBezTo>
                  <a:cubicBezTo>
                    <a:pt x="144" y="180"/>
                    <a:pt x="142" y="180"/>
                    <a:pt x="141" y="180"/>
                  </a:cubicBezTo>
                  <a:cubicBezTo>
                    <a:pt x="141" y="180"/>
                    <a:pt x="140" y="180"/>
                    <a:pt x="139" y="180"/>
                  </a:cubicBezTo>
                  <a:cubicBezTo>
                    <a:pt x="138" y="180"/>
                    <a:pt x="137" y="180"/>
                    <a:pt x="136" y="180"/>
                  </a:cubicBezTo>
                  <a:cubicBezTo>
                    <a:pt x="135" y="181"/>
                    <a:pt x="133" y="180"/>
                    <a:pt x="133" y="181"/>
                  </a:cubicBezTo>
                  <a:cubicBezTo>
                    <a:pt x="133" y="181"/>
                    <a:pt x="133" y="182"/>
                    <a:pt x="133" y="182"/>
                  </a:cubicBezTo>
                  <a:cubicBezTo>
                    <a:pt x="133" y="182"/>
                    <a:pt x="134" y="183"/>
                    <a:pt x="133" y="183"/>
                  </a:cubicBezTo>
                  <a:cubicBezTo>
                    <a:pt x="131" y="183"/>
                    <a:pt x="131" y="183"/>
                    <a:pt x="131" y="182"/>
                  </a:cubicBezTo>
                  <a:cubicBezTo>
                    <a:pt x="130" y="181"/>
                    <a:pt x="132" y="180"/>
                    <a:pt x="129" y="181"/>
                  </a:cubicBezTo>
                  <a:cubicBezTo>
                    <a:pt x="127" y="181"/>
                    <a:pt x="127" y="180"/>
                    <a:pt x="126" y="180"/>
                  </a:cubicBezTo>
                  <a:cubicBezTo>
                    <a:pt x="126" y="181"/>
                    <a:pt x="124" y="179"/>
                    <a:pt x="123" y="180"/>
                  </a:cubicBezTo>
                  <a:cubicBezTo>
                    <a:pt x="123" y="180"/>
                    <a:pt x="122" y="181"/>
                    <a:pt x="122" y="181"/>
                  </a:cubicBezTo>
                  <a:cubicBezTo>
                    <a:pt x="122" y="181"/>
                    <a:pt x="119" y="181"/>
                    <a:pt x="119" y="181"/>
                  </a:cubicBezTo>
                  <a:cubicBezTo>
                    <a:pt x="119" y="181"/>
                    <a:pt x="120" y="178"/>
                    <a:pt x="120" y="178"/>
                  </a:cubicBezTo>
                  <a:cubicBezTo>
                    <a:pt x="120" y="178"/>
                    <a:pt x="120" y="178"/>
                    <a:pt x="121" y="178"/>
                  </a:cubicBezTo>
                  <a:cubicBezTo>
                    <a:pt x="122" y="178"/>
                    <a:pt x="123" y="178"/>
                    <a:pt x="123" y="178"/>
                  </a:cubicBezTo>
                  <a:cubicBezTo>
                    <a:pt x="124" y="178"/>
                    <a:pt x="124" y="178"/>
                    <a:pt x="124" y="178"/>
                  </a:cubicBezTo>
                  <a:close/>
                  <a:moveTo>
                    <a:pt x="120" y="172"/>
                  </a:moveTo>
                  <a:cubicBezTo>
                    <a:pt x="120" y="172"/>
                    <a:pt x="120" y="172"/>
                    <a:pt x="120" y="172"/>
                  </a:cubicBezTo>
                  <a:cubicBezTo>
                    <a:pt x="120" y="172"/>
                    <a:pt x="116" y="170"/>
                    <a:pt x="116" y="170"/>
                  </a:cubicBezTo>
                  <a:cubicBezTo>
                    <a:pt x="115" y="170"/>
                    <a:pt x="114" y="170"/>
                    <a:pt x="113" y="170"/>
                  </a:cubicBezTo>
                  <a:cubicBezTo>
                    <a:pt x="113" y="170"/>
                    <a:pt x="111" y="169"/>
                    <a:pt x="112" y="168"/>
                  </a:cubicBezTo>
                  <a:cubicBezTo>
                    <a:pt x="112" y="168"/>
                    <a:pt x="113" y="167"/>
                    <a:pt x="114" y="168"/>
                  </a:cubicBezTo>
                  <a:cubicBezTo>
                    <a:pt x="115" y="169"/>
                    <a:pt x="116" y="169"/>
                    <a:pt x="116" y="170"/>
                  </a:cubicBezTo>
                  <a:cubicBezTo>
                    <a:pt x="117" y="170"/>
                    <a:pt x="119" y="171"/>
                    <a:pt x="119" y="171"/>
                  </a:cubicBezTo>
                  <a:cubicBezTo>
                    <a:pt x="120" y="171"/>
                    <a:pt x="120" y="172"/>
                    <a:pt x="120" y="171"/>
                  </a:cubicBezTo>
                  <a:cubicBezTo>
                    <a:pt x="121" y="171"/>
                    <a:pt x="121" y="169"/>
                    <a:pt x="121" y="169"/>
                  </a:cubicBezTo>
                  <a:cubicBezTo>
                    <a:pt x="121" y="168"/>
                    <a:pt x="120" y="168"/>
                    <a:pt x="120" y="168"/>
                  </a:cubicBezTo>
                  <a:cubicBezTo>
                    <a:pt x="121" y="168"/>
                    <a:pt x="123" y="167"/>
                    <a:pt x="123" y="167"/>
                  </a:cubicBezTo>
                  <a:cubicBezTo>
                    <a:pt x="124" y="168"/>
                    <a:pt x="125" y="168"/>
                    <a:pt x="126" y="168"/>
                  </a:cubicBezTo>
                  <a:cubicBezTo>
                    <a:pt x="126" y="168"/>
                    <a:pt x="125" y="168"/>
                    <a:pt x="129" y="168"/>
                  </a:cubicBezTo>
                  <a:cubicBezTo>
                    <a:pt x="132" y="168"/>
                    <a:pt x="131" y="168"/>
                    <a:pt x="133" y="168"/>
                  </a:cubicBezTo>
                  <a:cubicBezTo>
                    <a:pt x="134" y="168"/>
                    <a:pt x="136" y="168"/>
                    <a:pt x="136" y="168"/>
                  </a:cubicBezTo>
                  <a:cubicBezTo>
                    <a:pt x="136" y="169"/>
                    <a:pt x="138" y="170"/>
                    <a:pt x="138" y="170"/>
                  </a:cubicBezTo>
                  <a:cubicBezTo>
                    <a:pt x="138" y="171"/>
                    <a:pt x="139" y="171"/>
                    <a:pt x="138" y="172"/>
                  </a:cubicBezTo>
                  <a:cubicBezTo>
                    <a:pt x="136" y="173"/>
                    <a:pt x="136" y="173"/>
                    <a:pt x="134" y="173"/>
                  </a:cubicBezTo>
                  <a:cubicBezTo>
                    <a:pt x="133" y="173"/>
                    <a:pt x="134" y="173"/>
                    <a:pt x="132" y="174"/>
                  </a:cubicBezTo>
                  <a:cubicBezTo>
                    <a:pt x="129" y="174"/>
                    <a:pt x="127" y="174"/>
                    <a:pt x="127" y="174"/>
                  </a:cubicBezTo>
                  <a:cubicBezTo>
                    <a:pt x="127" y="174"/>
                    <a:pt x="128" y="174"/>
                    <a:pt x="125" y="174"/>
                  </a:cubicBezTo>
                  <a:cubicBezTo>
                    <a:pt x="123" y="173"/>
                    <a:pt x="122" y="174"/>
                    <a:pt x="121" y="173"/>
                  </a:cubicBezTo>
                  <a:cubicBezTo>
                    <a:pt x="121" y="173"/>
                    <a:pt x="120" y="172"/>
                    <a:pt x="120" y="172"/>
                  </a:cubicBezTo>
                  <a:close/>
                  <a:moveTo>
                    <a:pt x="50" y="94"/>
                  </a:moveTo>
                  <a:cubicBezTo>
                    <a:pt x="50" y="94"/>
                    <a:pt x="50" y="94"/>
                    <a:pt x="50" y="94"/>
                  </a:cubicBezTo>
                  <a:cubicBezTo>
                    <a:pt x="50" y="94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1" y="93"/>
                    <a:pt x="51" y="93"/>
                  </a:cubicBezTo>
                  <a:cubicBezTo>
                    <a:pt x="51" y="94"/>
                    <a:pt x="51" y="94"/>
                    <a:pt x="52" y="94"/>
                  </a:cubicBezTo>
                  <a:cubicBezTo>
                    <a:pt x="52" y="94"/>
                    <a:pt x="52" y="94"/>
                    <a:pt x="53" y="94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7"/>
                    <a:pt x="52" y="96"/>
                  </a:cubicBezTo>
                  <a:cubicBezTo>
                    <a:pt x="51" y="96"/>
                    <a:pt x="50" y="96"/>
                    <a:pt x="50" y="95"/>
                  </a:cubicBezTo>
                  <a:cubicBezTo>
                    <a:pt x="50" y="95"/>
                    <a:pt x="50" y="94"/>
                    <a:pt x="50" y="94"/>
                  </a:cubicBezTo>
                  <a:close/>
                  <a:moveTo>
                    <a:pt x="51" y="103"/>
                  </a:moveTo>
                  <a:cubicBezTo>
                    <a:pt x="51" y="103"/>
                    <a:pt x="51" y="103"/>
                    <a:pt x="51" y="103"/>
                  </a:cubicBezTo>
                  <a:cubicBezTo>
                    <a:pt x="51" y="103"/>
                    <a:pt x="50" y="103"/>
                    <a:pt x="50" y="103"/>
                  </a:cubicBezTo>
                  <a:cubicBezTo>
                    <a:pt x="50" y="103"/>
                    <a:pt x="48" y="102"/>
                    <a:pt x="47" y="102"/>
                  </a:cubicBezTo>
                  <a:cubicBezTo>
                    <a:pt x="47" y="101"/>
                    <a:pt x="47" y="101"/>
                    <a:pt x="48" y="101"/>
                  </a:cubicBezTo>
                  <a:cubicBezTo>
                    <a:pt x="48" y="100"/>
                    <a:pt x="48" y="99"/>
                    <a:pt x="48" y="99"/>
                  </a:cubicBezTo>
                  <a:cubicBezTo>
                    <a:pt x="48" y="99"/>
                    <a:pt x="49" y="98"/>
                    <a:pt x="49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8"/>
                    <a:pt x="50" y="97"/>
                    <a:pt x="50" y="97"/>
                  </a:cubicBezTo>
                  <a:cubicBezTo>
                    <a:pt x="50" y="96"/>
                    <a:pt x="51" y="96"/>
                    <a:pt x="51" y="96"/>
                  </a:cubicBezTo>
                  <a:cubicBezTo>
                    <a:pt x="51" y="96"/>
                    <a:pt x="53" y="98"/>
                    <a:pt x="53" y="99"/>
                  </a:cubicBezTo>
                  <a:cubicBezTo>
                    <a:pt x="53" y="99"/>
                    <a:pt x="50" y="99"/>
                    <a:pt x="50" y="99"/>
                  </a:cubicBezTo>
                  <a:cubicBezTo>
                    <a:pt x="50" y="99"/>
                    <a:pt x="50" y="99"/>
                    <a:pt x="51" y="101"/>
                  </a:cubicBezTo>
                  <a:cubicBezTo>
                    <a:pt x="52" y="102"/>
                    <a:pt x="52" y="101"/>
                    <a:pt x="52" y="101"/>
                  </a:cubicBezTo>
                  <a:cubicBezTo>
                    <a:pt x="52" y="102"/>
                    <a:pt x="52" y="102"/>
                    <a:pt x="54" y="102"/>
                  </a:cubicBezTo>
                  <a:cubicBezTo>
                    <a:pt x="55" y="103"/>
                    <a:pt x="54" y="103"/>
                    <a:pt x="55" y="104"/>
                  </a:cubicBezTo>
                  <a:cubicBezTo>
                    <a:pt x="55" y="104"/>
                    <a:pt x="54" y="105"/>
                    <a:pt x="54" y="105"/>
                  </a:cubicBezTo>
                  <a:cubicBezTo>
                    <a:pt x="53" y="106"/>
                    <a:pt x="53" y="105"/>
                    <a:pt x="53" y="105"/>
                  </a:cubicBezTo>
                  <a:cubicBezTo>
                    <a:pt x="53" y="105"/>
                    <a:pt x="52" y="103"/>
                    <a:pt x="51" y="103"/>
                  </a:cubicBezTo>
                  <a:close/>
                  <a:moveTo>
                    <a:pt x="55" y="117"/>
                  </a:moveTo>
                  <a:cubicBezTo>
                    <a:pt x="55" y="117"/>
                    <a:pt x="55" y="117"/>
                    <a:pt x="55" y="117"/>
                  </a:cubicBezTo>
                  <a:cubicBezTo>
                    <a:pt x="55" y="117"/>
                    <a:pt x="56" y="116"/>
                    <a:pt x="56" y="117"/>
                  </a:cubicBezTo>
                  <a:cubicBezTo>
                    <a:pt x="57" y="117"/>
                    <a:pt x="57" y="118"/>
                    <a:pt x="57" y="118"/>
                  </a:cubicBezTo>
                  <a:cubicBezTo>
                    <a:pt x="58" y="119"/>
                    <a:pt x="59" y="119"/>
                    <a:pt x="60" y="119"/>
                  </a:cubicBezTo>
                  <a:cubicBezTo>
                    <a:pt x="60" y="120"/>
                    <a:pt x="60" y="121"/>
                    <a:pt x="60" y="121"/>
                  </a:cubicBezTo>
                  <a:cubicBezTo>
                    <a:pt x="60" y="121"/>
                    <a:pt x="59" y="122"/>
                    <a:pt x="59" y="121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57" y="119"/>
                    <a:pt x="57" y="119"/>
                  </a:cubicBezTo>
                  <a:cubicBezTo>
                    <a:pt x="57" y="119"/>
                    <a:pt x="55" y="117"/>
                    <a:pt x="55" y="117"/>
                  </a:cubicBezTo>
                  <a:close/>
                  <a:moveTo>
                    <a:pt x="53" y="121"/>
                  </a:moveTo>
                  <a:cubicBezTo>
                    <a:pt x="53" y="121"/>
                    <a:pt x="53" y="121"/>
                    <a:pt x="53" y="121"/>
                  </a:cubicBezTo>
                  <a:cubicBezTo>
                    <a:pt x="53" y="121"/>
                    <a:pt x="53" y="120"/>
                    <a:pt x="53" y="120"/>
                  </a:cubicBezTo>
                  <a:cubicBezTo>
                    <a:pt x="53" y="120"/>
                    <a:pt x="54" y="120"/>
                    <a:pt x="54" y="121"/>
                  </a:cubicBezTo>
                  <a:cubicBezTo>
                    <a:pt x="54" y="121"/>
                    <a:pt x="55" y="122"/>
                    <a:pt x="55" y="122"/>
                  </a:cubicBezTo>
                  <a:cubicBezTo>
                    <a:pt x="55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4" y="124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3" y="124"/>
                    <a:pt x="53" y="123"/>
                    <a:pt x="53" y="123"/>
                  </a:cubicBezTo>
                  <a:cubicBezTo>
                    <a:pt x="53" y="122"/>
                    <a:pt x="53" y="121"/>
                    <a:pt x="53" y="121"/>
                  </a:cubicBezTo>
                  <a:close/>
                  <a:moveTo>
                    <a:pt x="49" y="121"/>
                  </a:moveTo>
                  <a:cubicBezTo>
                    <a:pt x="49" y="121"/>
                    <a:pt x="49" y="121"/>
                    <a:pt x="49" y="121"/>
                  </a:cubicBezTo>
                  <a:cubicBezTo>
                    <a:pt x="49" y="121"/>
                    <a:pt x="50" y="121"/>
                    <a:pt x="50" y="122"/>
                  </a:cubicBezTo>
                  <a:cubicBezTo>
                    <a:pt x="50" y="122"/>
                    <a:pt x="51" y="122"/>
                    <a:pt x="51" y="123"/>
                  </a:cubicBezTo>
                  <a:cubicBezTo>
                    <a:pt x="51" y="123"/>
                    <a:pt x="51" y="123"/>
                    <a:pt x="51" y="124"/>
                  </a:cubicBezTo>
                  <a:cubicBezTo>
                    <a:pt x="51" y="125"/>
                    <a:pt x="52" y="125"/>
                    <a:pt x="51" y="125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2"/>
                    <a:pt x="49" y="122"/>
                    <a:pt x="49" y="122"/>
                  </a:cubicBezTo>
                  <a:cubicBezTo>
                    <a:pt x="49" y="121"/>
                    <a:pt x="49" y="121"/>
                    <a:pt x="49" y="121"/>
                  </a:cubicBezTo>
                  <a:close/>
                  <a:moveTo>
                    <a:pt x="34" y="116"/>
                  </a:move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5" y="116"/>
                    <a:pt x="35" y="116"/>
                  </a:cubicBezTo>
                  <a:cubicBezTo>
                    <a:pt x="36" y="117"/>
                    <a:pt x="35" y="117"/>
                    <a:pt x="36" y="118"/>
                  </a:cubicBezTo>
                  <a:cubicBezTo>
                    <a:pt x="36" y="118"/>
                    <a:pt x="35" y="119"/>
                    <a:pt x="35" y="119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34" y="116"/>
                    <a:pt x="34" y="116"/>
                    <a:pt x="34" y="116"/>
                  </a:cubicBezTo>
                  <a:close/>
                  <a:moveTo>
                    <a:pt x="34" y="112"/>
                  </a:moveTo>
                  <a:cubicBezTo>
                    <a:pt x="34" y="112"/>
                    <a:pt x="34" y="112"/>
                    <a:pt x="34" y="112"/>
                  </a:cubicBezTo>
                  <a:cubicBezTo>
                    <a:pt x="34" y="112"/>
                    <a:pt x="32" y="112"/>
                    <a:pt x="32" y="112"/>
                  </a:cubicBezTo>
                  <a:cubicBezTo>
                    <a:pt x="32" y="112"/>
                    <a:pt x="31" y="112"/>
                    <a:pt x="31" y="111"/>
                  </a:cubicBezTo>
                  <a:cubicBezTo>
                    <a:pt x="31" y="111"/>
                    <a:pt x="31" y="110"/>
                    <a:pt x="32" y="110"/>
                  </a:cubicBezTo>
                  <a:cubicBezTo>
                    <a:pt x="32" y="110"/>
                    <a:pt x="32" y="109"/>
                    <a:pt x="32" y="108"/>
                  </a:cubicBezTo>
                  <a:cubicBezTo>
                    <a:pt x="32" y="108"/>
                    <a:pt x="33" y="108"/>
                    <a:pt x="33" y="108"/>
                  </a:cubicBezTo>
                  <a:cubicBezTo>
                    <a:pt x="33" y="108"/>
                    <a:pt x="34" y="109"/>
                    <a:pt x="34" y="109"/>
                  </a:cubicBezTo>
                  <a:cubicBezTo>
                    <a:pt x="34" y="109"/>
                    <a:pt x="34" y="111"/>
                    <a:pt x="34" y="112"/>
                  </a:cubicBezTo>
                  <a:close/>
                  <a:moveTo>
                    <a:pt x="34" y="89"/>
                  </a:moveTo>
                  <a:cubicBezTo>
                    <a:pt x="34" y="89"/>
                    <a:pt x="34" y="89"/>
                    <a:pt x="34" y="89"/>
                  </a:cubicBezTo>
                  <a:cubicBezTo>
                    <a:pt x="34" y="89"/>
                    <a:pt x="36" y="89"/>
                    <a:pt x="36" y="89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7" y="91"/>
                    <a:pt x="37" y="92"/>
                    <a:pt x="37" y="92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8" y="92"/>
                    <a:pt x="39" y="91"/>
                    <a:pt x="39" y="92"/>
                  </a:cubicBezTo>
                  <a:cubicBezTo>
                    <a:pt x="40" y="92"/>
                    <a:pt x="41" y="91"/>
                    <a:pt x="41" y="91"/>
                  </a:cubicBezTo>
                  <a:cubicBezTo>
                    <a:pt x="41" y="91"/>
                    <a:pt x="42" y="92"/>
                    <a:pt x="42" y="92"/>
                  </a:cubicBezTo>
                  <a:cubicBezTo>
                    <a:pt x="42" y="93"/>
                    <a:pt x="41" y="94"/>
                    <a:pt x="41" y="94"/>
                  </a:cubicBezTo>
                  <a:cubicBezTo>
                    <a:pt x="40" y="94"/>
                    <a:pt x="39" y="93"/>
                    <a:pt x="39" y="93"/>
                  </a:cubicBezTo>
                  <a:cubicBezTo>
                    <a:pt x="39" y="93"/>
                    <a:pt x="38" y="92"/>
                    <a:pt x="38" y="93"/>
                  </a:cubicBezTo>
                  <a:cubicBezTo>
                    <a:pt x="38" y="93"/>
                    <a:pt x="38" y="94"/>
                    <a:pt x="38" y="95"/>
                  </a:cubicBezTo>
                  <a:cubicBezTo>
                    <a:pt x="39" y="95"/>
                    <a:pt x="39" y="95"/>
                    <a:pt x="39" y="96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39" y="99"/>
                    <a:pt x="39" y="100"/>
                  </a:cubicBezTo>
                  <a:cubicBezTo>
                    <a:pt x="39" y="100"/>
                    <a:pt x="40" y="101"/>
                    <a:pt x="40" y="101"/>
                  </a:cubicBezTo>
                  <a:cubicBezTo>
                    <a:pt x="40" y="102"/>
                    <a:pt x="40" y="103"/>
                    <a:pt x="40" y="103"/>
                  </a:cubicBezTo>
                  <a:cubicBezTo>
                    <a:pt x="41" y="104"/>
                    <a:pt x="41" y="104"/>
                    <a:pt x="41" y="104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40" y="106"/>
                    <a:pt x="41" y="107"/>
                    <a:pt x="41" y="107"/>
                  </a:cubicBezTo>
                  <a:cubicBezTo>
                    <a:pt x="41" y="108"/>
                    <a:pt x="43" y="109"/>
                    <a:pt x="43" y="110"/>
                  </a:cubicBezTo>
                  <a:cubicBezTo>
                    <a:pt x="43" y="110"/>
                    <a:pt x="43" y="112"/>
                    <a:pt x="42" y="112"/>
                  </a:cubicBezTo>
                  <a:cubicBezTo>
                    <a:pt x="42" y="112"/>
                    <a:pt x="41" y="113"/>
                    <a:pt x="41" y="112"/>
                  </a:cubicBezTo>
                  <a:cubicBezTo>
                    <a:pt x="40" y="111"/>
                    <a:pt x="39" y="109"/>
                    <a:pt x="3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39" y="110"/>
                    <a:pt x="38" y="111"/>
                    <a:pt x="38" y="111"/>
                  </a:cubicBezTo>
                  <a:cubicBezTo>
                    <a:pt x="38" y="112"/>
                    <a:pt x="40" y="113"/>
                    <a:pt x="40" y="113"/>
                  </a:cubicBezTo>
                  <a:cubicBezTo>
                    <a:pt x="40" y="113"/>
                    <a:pt x="39" y="111"/>
                    <a:pt x="40" y="113"/>
                  </a:cubicBezTo>
                  <a:cubicBezTo>
                    <a:pt x="41" y="115"/>
                    <a:pt x="42" y="116"/>
                    <a:pt x="42" y="116"/>
                  </a:cubicBezTo>
                  <a:cubicBezTo>
                    <a:pt x="42" y="116"/>
                    <a:pt x="43" y="117"/>
                    <a:pt x="44" y="117"/>
                  </a:cubicBezTo>
                  <a:cubicBezTo>
                    <a:pt x="44" y="118"/>
                    <a:pt x="44" y="118"/>
                    <a:pt x="45" y="119"/>
                  </a:cubicBezTo>
                  <a:cubicBezTo>
                    <a:pt x="45" y="119"/>
                    <a:pt x="46" y="120"/>
                    <a:pt x="45" y="120"/>
                  </a:cubicBezTo>
                  <a:cubicBezTo>
                    <a:pt x="44" y="121"/>
                    <a:pt x="45" y="121"/>
                    <a:pt x="44" y="121"/>
                  </a:cubicBezTo>
                  <a:cubicBezTo>
                    <a:pt x="44" y="120"/>
                    <a:pt x="43" y="120"/>
                    <a:pt x="43" y="119"/>
                  </a:cubicBezTo>
                  <a:cubicBezTo>
                    <a:pt x="43" y="118"/>
                    <a:pt x="42" y="117"/>
                    <a:pt x="42" y="116"/>
                  </a:cubicBezTo>
                  <a:cubicBezTo>
                    <a:pt x="41" y="116"/>
                    <a:pt x="40" y="115"/>
                    <a:pt x="40" y="115"/>
                  </a:cubicBezTo>
                  <a:cubicBezTo>
                    <a:pt x="39" y="115"/>
                    <a:pt x="39" y="114"/>
                    <a:pt x="39" y="114"/>
                  </a:cubicBezTo>
                  <a:cubicBezTo>
                    <a:pt x="39" y="114"/>
                    <a:pt x="38" y="114"/>
                    <a:pt x="38" y="114"/>
                  </a:cubicBezTo>
                  <a:cubicBezTo>
                    <a:pt x="38" y="114"/>
                    <a:pt x="36" y="114"/>
                    <a:pt x="36" y="114"/>
                  </a:cubicBezTo>
                  <a:cubicBezTo>
                    <a:pt x="36" y="113"/>
                    <a:pt x="36" y="113"/>
                    <a:pt x="37" y="112"/>
                  </a:cubicBezTo>
                  <a:cubicBezTo>
                    <a:pt x="37" y="112"/>
                    <a:pt x="38" y="112"/>
                    <a:pt x="38" y="112"/>
                  </a:cubicBezTo>
                  <a:cubicBezTo>
                    <a:pt x="38" y="112"/>
                    <a:pt x="37" y="111"/>
                    <a:pt x="37" y="111"/>
                  </a:cubicBezTo>
                  <a:cubicBezTo>
                    <a:pt x="37" y="111"/>
                    <a:pt x="37" y="110"/>
                    <a:pt x="37" y="110"/>
                  </a:cubicBezTo>
                  <a:cubicBezTo>
                    <a:pt x="36" y="110"/>
                    <a:pt x="36" y="111"/>
                    <a:pt x="36" y="110"/>
                  </a:cubicBezTo>
                  <a:cubicBezTo>
                    <a:pt x="36" y="109"/>
                    <a:pt x="36" y="109"/>
                    <a:pt x="36" y="108"/>
                  </a:cubicBezTo>
                  <a:cubicBezTo>
                    <a:pt x="36" y="108"/>
                    <a:pt x="36" y="106"/>
                    <a:pt x="36" y="106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5"/>
                    <a:pt x="38" y="105"/>
                    <a:pt x="37" y="105"/>
                  </a:cubicBezTo>
                  <a:cubicBezTo>
                    <a:pt x="36" y="105"/>
                    <a:pt x="36" y="103"/>
                    <a:pt x="36" y="103"/>
                  </a:cubicBezTo>
                  <a:cubicBezTo>
                    <a:pt x="36" y="103"/>
                    <a:pt x="36" y="102"/>
                    <a:pt x="36" y="102"/>
                  </a:cubicBezTo>
                  <a:cubicBezTo>
                    <a:pt x="36" y="102"/>
                    <a:pt x="35" y="102"/>
                    <a:pt x="35" y="101"/>
                  </a:cubicBezTo>
                  <a:cubicBezTo>
                    <a:pt x="34" y="100"/>
                    <a:pt x="34" y="99"/>
                    <a:pt x="34" y="99"/>
                  </a:cubicBezTo>
                  <a:cubicBezTo>
                    <a:pt x="34" y="99"/>
                    <a:pt x="35" y="99"/>
                    <a:pt x="34" y="98"/>
                  </a:cubicBezTo>
                  <a:cubicBezTo>
                    <a:pt x="34" y="97"/>
                    <a:pt x="34" y="97"/>
                    <a:pt x="33" y="97"/>
                  </a:cubicBezTo>
                  <a:cubicBezTo>
                    <a:pt x="33" y="96"/>
                    <a:pt x="33" y="95"/>
                    <a:pt x="34" y="95"/>
                  </a:cubicBezTo>
                  <a:cubicBezTo>
                    <a:pt x="34" y="95"/>
                    <a:pt x="34" y="95"/>
                    <a:pt x="35" y="95"/>
                  </a:cubicBezTo>
                  <a:cubicBezTo>
                    <a:pt x="35" y="96"/>
                    <a:pt x="36" y="96"/>
                    <a:pt x="36" y="96"/>
                  </a:cubicBezTo>
                  <a:cubicBezTo>
                    <a:pt x="36" y="95"/>
                    <a:pt x="37" y="94"/>
                    <a:pt x="36" y="94"/>
                  </a:cubicBezTo>
                  <a:cubicBezTo>
                    <a:pt x="36" y="93"/>
                    <a:pt x="35" y="92"/>
                    <a:pt x="35" y="92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4" y="91"/>
                    <a:pt x="34" y="91"/>
                    <a:pt x="34" y="90"/>
                  </a:cubicBezTo>
                  <a:cubicBezTo>
                    <a:pt x="34" y="90"/>
                    <a:pt x="34" y="89"/>
                    <a:pt x="34" y="89"/>
                  </a:cubicBezTo>
                  <a:close/>
                  <a:moveTo>
                    <a:pt x="33" y="89"/>
                  </a:move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2" y="88"/>
                    <a:pt x="32" y="87"/>
                  </a:cubicBezTo>
                  <a:cubicBezTo>
                    <a:pt x="32" y="87"/>
                    <a:pt x="32" y="87"/>
                    <a:pt x="32" y="86"/>
                  </a:cubicBezTo>
                  <a:cubicBezTo>
                    <a:pt x="32" y="85"/>
                    <a:pt x="31" y="85"/>
                    <a:pt x="31" y="84"/>
                  </a:cubicBezTo>
                  <a:cubicBezTo>
                    <a:pt x="32" y="84"/>
                    <a:pt x="32" y="83"/>
                    <a:pt x="32" y="83"/>
                  </a:cubicBezTo>
                  <a:cubicBezTo>
                    <a:pt x="33" y="82"/>
                    <a:pt x="34" y="82"/>
                    <a:pt x="34" y="83"/>
                  </a:cubicBezTo>
                  <a:cubicBezTo>
                    <a:pt x="34" y="83"/>
                    <a:pt x="34" y="84"/>
                    <a:pt x="34" y="85"/>
                  </a:cubicBezTo>
                  <a:cubicBezTo>
                    <a:pt x="34" y="85"/>
                    <a:pt x="34" y="86"/>
                    <a:pt x="34" y="86"/>
                  </a:cubicBezTo>
                  <a:cubicBezTo>
                    <a:pt x="34" y="87"/>
                    <a:pt x="35" y="87"/>
                    <a:pt x="35" y="87"/>
                  </a:cubicBezTo>
                  <a:cubicBezTo>
                    <a:pt x="35" y="88"/>
                    <a:pt x="35" y="89"/>
                    <a:pt x="35" y="89"/>
                  </a:cubicBezTo>
                  <a:lnTo>
                    <a:pt x="33" y="8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7316079" y="4213154"/>
              <a:ext cx="216588" cy="121458"/>
            </a:xfrm>
            <a:custGeom>
              <a:avLst/>
              <a:gdLst>
                <a:gd name="T0" fmla="*/ 2 w 95"/>
                <a:gd name="T1" fmla="*/ 39 h 55"/>
                <a:gd name="T2" fmla="*/ 2 w 95"/>
                <a:gd name="T3" fmla="*/ 36 h 55"/>
                <a:gd name="T4" fmla="*/ 0 w 95"/>
                <a:gd name="T5" fmla="*/ 31 h 55"/>
                <a:gd name="T6" fmla="*/ 2 w 95"/>
                <a:gd name="T7" fmla="*/ 31 h 55"/>
                <a:gd name="T8" fmla="*/ 7 w 95"/>
                <a:gd name="T9" fmla="*/ 32 h 55"/>
                <a:gd name="T10" fmla="*/ 9 w 95"/>
                <a:gd name="T11" fmla="*/ 31 h 55"/>
                <a:gd name="T12" fmla="*/ 12 w 95"/>
                <a:gd name="T13" fmla="*/ 27 h 55"/>
                <a:gd name="T14" fmla="*/ 15 w 95"/>
                <a:gd name="T15" fmla="*/ 27 h 55"/>
                <a:gd name="T16" fmla="*/ 16 w 95"/>
                <a:gd name="T17" fmla="*/ 26 h 55"/>
                <a:gd name="T18" fmla="*/ 18 w 95"/>
                <a:gd name="T19" fmla="*/ 27 h 55"/>
                <a:gd name="T20" fmla="*/ 20 w 95"/>
                <a:gd name="T21" fmla="*/ 27 h 55"/>
                <a:gd name="T22" fmla="*/ 23 w 95"/>
                <a:gd name="T23" fmla="*/ 28 h 55"/>
                <a:gd name="T24" fmla="*/ 26 w 95"/>
                <a:gd name="T25" fmla="*/ 26 h 55"/>
                <a:gd name="T26" fmla="*/ 28 w 95"/>
                <a:gd name="T27" fmla="*/ 20 h 55"/>
                <a:gd name="T28" fmla="*/ 28 w 95"/>
                <a:gd name="T29" fmla="*/ 16 h 55"/>
                <a:gd name="T30" fmla="*/ 33 w 95"/>
                <a:gd name="T31" fmla="*/ 18 h 55"/>
                <a:gd name="T32" fmla="*/ 36 w 95"/>
                <a:gd name="T33" fmla="*/ 18 h 55"/>
                <a:gd name="T34" fmla="*/ 44 w 95"/>
                <a:gd name="T35" fmla="*/ 19 h 55"/>
                <a:gd name="T36" fmla="*/ 58 w 95"/>
                <a:gd name="T37" fmla="*/ 18 h 55"/>
                <a:gd name="T38" fmla="*/ 61 w 95"/>
                <a:gd name="T39" fmla="*/ 16 h 55"/>
                <a:gd name="T40" fmla="*/ 66 w 95"/>
                <a:gd name="T41" fmla="*/ 15 h 55"/>
                <a:gd name="T42" fmla="*/ 70 w 95"/>
                <a:gd name="T43" fmla="*/ 13 h 55"/>
                <a:gd name="T44" fmla="*/ 76 w 95"/>
                <a:gd name="T45" fmla="*/ 10 h 55"/>
                <a:gd name="T46" fmla="*/ 78 w 95"/>
                <a:gd name="T47" fmla="*/ 8 h 55"/>
                <a:gd name="T48" fmla="*/ 80 w 95"/>
                <a:gd name="T49" fmla="*/ 8 h 55"/>
                <a:gd name="T50" fmla="*/ 83 w 95"/>
                <a:gd name="T51" fmla="*/ 7 h 55"/>
                <a:gd name="T52" fmla="*/ 89 w 95"/>
                <a:gd name="T53" fmla="*/ 3 h 55"/>
                <a:gd name="T54" fmla="*/ 94 w 95"/>
                <a:gd name="T55" fmla="*/ 2 h 55"/>
                <a:gd name="T56" fmla="*/ 89 w 95"/>
                <a:gd name="T57" fmla="*/ 6 h 55"/>
                <a:gd name="T58" fmla="*/ 83 w 95"/>
                <a:gd name="T59" fmla="*/ 11 h 55"/>
                <a:gd name="T60" fmla="*/ 76 w 95"/>
                <a:gd name="T61" fmla="*/ 15 h 55"/>
                <a:gd name="T62" fmla="*/ 73 w 95"/>
                <a:gd name="T63" fmla="*/ 19 h 55"/>
                <a:gd name="T64" fmla="*/ 68 w 95"/>
                <a:gd name="T65" fmla="*/ 20 h 55"/>
                <a:gd name="T66" fmla="*/ 67 w 95"/>
                <a:gd name="T67" fmla="*/ 27 h 55"/>
                <a:gd name="T68" fmla="*/ 73 w 95"/>
                <a:gd name="T69" fmla="*/ 34 h 55"/>
                <a:gd name="T70" fmla="*/ 74 w 95"/>
                <a:gd name="T71" fmla="*/ 38 h 55"/>
                <a:gd name="T72" fmla="*/ 70 w 95"/>
                <a:gd name="T73" fmla="*/ 36 h 55"/>
                <a:gd name="T74" fmla="*/ 63 w 95"/>
                <a:gd name="T75" fmla="*/ 37 h 55"/>
                <a:gd name="T76" fmla="*/ 59 w 95"/>
                <a:gd name="T77" fmla="*/ 36 h 55"/>
                <a:gd name="T78" fmla="*/ 55 w 95"/>
                <a:gd name="T79" fmla="*/ 43 h 55"/>
                <a:gd name="T80" fmla="*/ 52 w 95"/>
                <a:gd name="T81" fmla="*/ 46 h 55"/>
                <a:gd name="T82" fmla="*/ 47 w 95"/>
                <a:gd name="T83" fmla="*/ 47 h 55"/>
                <a:gd name="T84" fmla="*/ 43 w 95"/>
                <a:gd name="T85" fmla="*/ 49 h 55"/>
                <a:gd name="T86" fmla="*/ 36 w 95"/>
                <a:gd name="T87" fmla="*/ 50 h 55"/>
                <a:gd name="T88" fmla="*/ 29 w 95"/>
                <a:gd name="T89" fmla="*/ 53 h 55"/>
                <a:gd name="T90" fmla="*/ 24 w 95"/>
                <a:gd name="T91" fmla="*/ 50 h 55"/>
                <a:gd name="T92" fmla="*/ 19 w 95"/>
                <a:gd name="T93" fmla="*/ 53 h 55"/>
                <a:gd name="T94" fmla="*/ 12 w 95"/>
                <a:gd name="T95" fmla="*/ 50 h 55"/>
                <a:gd name="T96" fmla="*/ 8 w 95"/>
                <a:gd name="T97" fmla="*/ 50 h 55"/>
                <a:gd name="T98" fmla="*/ 5 w 95"/>
                <a:gd name="T99" fmla="*/ 45 h 55"/>
                <a:gd name="T100" fmla="*/ 2 w 95"/>
                <a:gd name="T101" fmla="*/ 3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5" h="55">
                  <a:moveTo>
                    <a:pt x="2" y="39"/>
                  </a:moveTo>
                  <a:cubicBezTo>
                    <a:pt x="2" y="39"/>
                    <a:pt x="2" y="38"/>
                    <a:pt x="2" y="36"/>
                  </a:cubicBezTo>
                  <a:cubicBezTo>
                    <a:pt x="1" y="34"/>
                    <a:pt x="0" y="31"/>
                    <a:pt x="0" y="31"/>
                  </a:cubicBezTo>
                  <a:cubicBezTo>
                    <a:pt x="0" y="31"/>
                    <a:pt x="1" y="30"/>
                    <a:pt x="2" y="31"/>
                  </a:cubicBezTo>
                  <a:cubicBezTo>
                    <a:pt x="3" y="32"/>
                    <a:pt x="4" y="34"/>
                    <a:pt x="7" y="32"/>
                  </a:cubicBezTo>
                  <a:cubicBezTo>
                    <a:pt x="8" y="32"/>
                    <a:pt x="9" y="32"/>
                    <a:pt x="9" y="31"/>
                  </a:cubicBezTo>
                  <a:cubicBezTo>
                    <a:pt x="11" y="29"/>
                    <a:pt x="11" y="27"/>
                    <a:pt x="12" y="27"/>
                  </a:cubicBezTo>
                  <a:cubicBezTo>
                    <a:pt x="13" y="26"/>
                    <a:pt x="13" y="27"/>
                    <a:pt x="15" y="27"/>
                  </a:cubicBezTo>
                  <a:cubicBezTo>
                    <a:pt x="15" y="27"/>
                    <a:pt x="16" y="26"/>
                    <a:pt x="16" y="26"/>
                  </a:cubicBezTo>
                  <a:cubicBezTo>
                    <a:pt x="17" y="26"/>
                    <a:pt x="17" y="27"/>
                    <a:pt x="18" y="27"/>
                  </a:cubicBezTo>
                  <a:cubicBezTo>
                    <a:pt x="19" y="27"/>
                    <a:pt x="19" y="26"/>
                    <a:pt x="20" y="27"/>
                  </a:cubicBezTo>
                  <a:cubicBezTo>
                    <a:pt x="21" y="27"/>
                    <a:pt x="22" y="28"/>
                    <a:pt x="23" y="28"/>
                  </a:cubicBezTo>
                  <a:cubicBezTo>
                    <a:pt x="24" y="28"/>
                    <a:pt x="26" y="28"/>
                    <a:pt x="26" y="26"/>
                  </a:cubicBezTo>
                  <a:cubicBezTo>
                    <a:pt x="27" y="25"/>
                    <a:pt x="28" y="23"/>
                    <a:pt x="28" y="20"/>
                  </a:cubicBezTo>
                  <a:cubicBezTo>
                    <a:pt x="28" y="17"/>
                    <a:pt x="27" y="15"/>
                    <a:pt x="28" y="16"/>
                  </a:cubicBezTo>
                  <a:cubicBezTo>
                    <a:pt x="28" y="16"/>
                    <a:pt x="31" y="17"/>
                    <a:pt x="33" y="18"/>
                  </a:cubicBezTo>
                  <a:cubicBezTo>
                    <a:pt x="35" y="18"/>
                    <a:pt x="34" y="17"/>
                    <a:pt x="36" y="18"/>
                  </a:cubicBezTo>
                  <a:cubicBezTo>
                    <a:pt x="38" y="18"/>
                    <a:pt x="42" y="19"/>
                    <a:pt x="44" y="19"/>
                  </a:cubicBezTo>
                  <a:cubicBezTo>
                    <a:pt x="48" y="19"/>
                    <a:pt x="53" y="19"/>
                    <a:pt x="58" y="18"/>
                  </a:cubicBezTo>
                  <a:cubicBezTo>
                    <a:pt x="58" y="17"/>
                    <a:pt x="60" y="16"/>
                    <a:pt x="61" y="16"/>
                  </a:cubicBezTo>
                  <a:cubicBezTo>
                    <a:pt x="62" y="15"/>
                    <a:pt x="64" y="16"/>
                    <a:pt x="66" y="15"/>
                  </a:cubicBezTo>
                  <a:cubicBezTo>
                    <a:pt x="67" y="15"/>
                    <a:pt x="69" y="14"/>
                    <a:pt x="70" y="13"/>
                  </a:cubicBezTo>
                  <a:cubicBezTo>
                    <a:pt x="72" y="12"/>
                    <a:pt x="74" y="11"/>
                    <a:pt x="76" y="10"/>
                  </a:cubicBezTo>
                  <a:cubicBezTo>
                    <a:pt x="77" y="10"/>
                    <a:pt x="77" y="9"/>
                    <a:pt x="78" y="8"/>
                  </a:cubicBezTo>
                  <a:cubicBezTo>
                    <a:pt x="79" y="8"/>
                    <a:pt x="79" y="8"/>
                    <a:pt x="80" y="8"/>
                  </a:cubicBezTo>
                  <a:cubicBezTo>
                    <a:pt x="81" y="8"/>
                    <a:pt x="82" y="7"/>
                    <a:pt x="83" y="7"/>
                  </a:cubicBezTo>
                  <a:cubicBezTo>
                    <a:pt x="85" y="6"/>
                    <a:pt x="86" y="5"/>
                    <a:pt x="89" y="3"/>
                  </a:cubicBezTo>
                  <a:cubicBezTo>
                    <a:pt x="92" y="0"/>
                    <a:pt x="95" y="0"/>
                    <a:pt x="94" y="2"/>
                  </a:cubicBezTo>
                  <a:cubicBezTo>
                    <a:pt x="94" y="3"/>
                    <a:pt x="90" y="5"/>
                    <a:pt x="89" y="6"/>
                  </a:cubicBezTo>
                  <a:cubicBezTo>
                    <a:pt x="87" y="8"/>
                    <a:pt x="85" y="10"/>
                    <a:pt x="83" y="11"/>
                  </a:cubicBezTo>
                  <a:cubicBezTo>
                    <a:pt x="81" y="11"/>
                    <a:pt x="78" y="13"/>
                    <a:pt x="76" y="15"/>
                  </a:cubicBezTo>
                  <a:cubicBezTo>
                    <a:pt x="74" y="16"/>
                    <a:pt x="74" y="18"/>
                    <a:pt x="73" y="19"/>
                  </a:cubicBezTo>
                  <a:cubicBezTo>
                    <a:pt x="70" y="21"/>
                    <a:pt x="69" y="19"/>
                    <a:pt x="68" y="20"/>
                  </a:cubicBezTo>
                  <a:cubicBezTo>
                    <a:pt x="68" y="22"/>
                    <a:pt x="67" y="25"/>
                    <a:pt x="67" y="27"/>
                  </a:cubicBezTo>
                  <a:cubicBezTo>
                    <a:pt x="68" y="30"/>
                    <a:pt x="71" y="32"/>
                    <a:pt x="73" y="34"/>
                  </a:cubicBezTo>
                  <a:cubicBezTo>
                    <a:pt x="73" y="34"/>
                    <a:pt x="76" y="37"/>
                    <a:pt x="74" y="38"/>
                  </a:cubicBezTo>
                  <a:cubicBezTo>
                    <a:pt x="73" y="38"/>
                    <a:pt x="72" y="36"/>
                    <a:pt x="70" y="36"/>
                  </a:cubicBezTo>
                  <a:cubicBezTo>
                    <a:pt x="68" y="36"/>
                    <a:pt x="65" y="36"/>
                    <a:pt x="63" y="37"/>
                  </a:cubicBezTo>
                  <a:cubicBezTo>
                    <a:pt x="62" y="37"/>
                    <a:pt x="61" y="36"/>
                    <a:pt x="59" y="36"/>
                  </a:cubicBezTo>
                  <a:cubicBezTo>
                    <a:pt x="57" y="37"/>
                    <a:pt x="55" y="41"/>
                    <a:pt x="55" y="43"/>
                  </a:cubicBezTo>
                  <a:cubicBezTo>
                    <a:pt x="55" y="44"/>
                    <a:pt x="53" y="44"/>
                    <a:pt x="52" y="46"/>
                  </a:cubicBezTo>
                  <a:cubicBezTo>
                    <a:pt x="50" y="47"/>
                    <a:pt x="49" y="46"/>
                    <a:pt x="47" y="47"/>
                  </a:cubicBezTo>
                  <a:cubicBezTo>
                    <a:pt x="45" y="48"/>
                    <a:pt x="45" y="49"/>
                    <a:pt x="43" y="49"/>
                  </a:cubicBezTo>
                  <a:cubicBezTo>
                    <a:pt x="40" y="49"/>
                    <a:pt x="37" y="50"/>
                    <a:pt x="36" y="50"/>
                  </a:cubicBezTo>
                  <a:cubicBezTo>
                    <a:pt x="30" y="50"/>
                    <a:pt x="33" y="55"/>
                    <a:pt x="29" y="53"/>
                  </a:cubicBezTo>
                  <a:cubicBezTo>
                    <a:pt x="27" y="53"/>
                    <a:pt x="26" y="51"/>
                    <a:pt x="24" y="50"/>
                  </a:cubicBezTo>
                  <a:cubicBezTo>
                    <a:pt x="23" y="50"/>
                    <a:pt x="21" y="52"/>
                    <a:pt x="19" y="53"/>
                  </a:cubicBezTo>
                  <a:cubicBezTo>
                    <a:pt x="17" y="54"/>
                    <a:pt x="14" y="51"/>
                    <a:pt x="12" y="50"/>
                  </a:cubicBezTo>
                  <a:cubicBezTo>
                    <a:pt x="10" y="49"/>
                    <a:pt x="9" y="51"/>
                    <a:pt x="8" y="50"/>
                  </a:cubicBezTo>
                  <a:cubicBezTo>
                    <a:pt x="6" y="48"/>
                    <a:pt x="7" y="46"/>
                    <a:pt x="5" y="45"/>
                  </a:cubicBezTo>
                  <a:cubicBezTo>
                    <a:pt x="4" y="43"/>
                    <a:pt x="2" y="41"/>
                    <a:pt x="2" y="39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21"/>
            <p:cNvSpPr>
              <a:spLocks/>
            </p:cNvSpPr>
            <p:nvPr/>
          </p:nvSpPr>
          <p:spPr bwMode="auto">
            <a:xfrm>
              <a:off x="5794468" y="3262801"/>
              <a:ext cx="424380" cy="437887"/>
            </a:xfrm>
            <a:custGeom>
              <a:avLst/>
              <a:gdLst>
                <a:gd name="T0" fmla="*/ 13 w 186"/>
                <a:gd name="T1" fmla="*/ 14 h 198"/>
                <a:gd name="T2" fmla="*/ 23 w 186"/>
                <a:gd name="T3" fmla="*/ 6 h 198"/>
                <a:gd name="T4" fmla="*/ 32 w 186"/>
                <a:gd name="T5" fmla="*/ 3 h 198"/>
                <a:gd name="T6" fmla="*/ 48 w 186"/>
                <a:gd name="T7" fmla="*/ 1 h 198"/>
                <a:gd name="T8" fmla="*/ 62 w 186"/>
                <a:gd name="T9" fmla="*/ 9 h 198"/>
                <a:gd name="T10" fmla="*/ 74 w 186"/>
                <a:gd name="T11" fmla="*/ 20 h 198"/>
                <a:gd name="T12" fmla="*/ 77 w 186"/>
                <a:gd name="T13" fmla="*/ 32 h 198"/>
                <a:gd name="T14" fmla="*/ 94 w 186"/>
                <a:gd name="T15" fmla="*/ 40 h 198"/>
                <a:gd name="T16" fmla="*/ 105 w 186"/>
                <a:gd name="T17" fmla="*/ 44 h 198"/>
                <a:gd name="T18" fmla="*/ 109 w 186"/>
                <a:gd name="T19" fmla="*/ 54 h 198"/>
                <a:gd name="T20" fmla="*/ 106 w 186"/>
                <a:gd name="T21" fmla="*/ 63 h 198"/>
                <a:gd name="T22" fmla="*/ 117 w 186"/>
                <a:gd name="T23" fmla="*/ 69 h 198"/>
                <a:gd name="T24" fmla="*/ 131 w 186"/>
                <a:gd name="T25" fmla="*/ 70 h 198"/>
                <a:gd name="T26" fmla="*/ 140 w 186"/>
                <a:gd name="T27" fmla="*/ 68 h 198"/>
                <a:gd name="T28" fmla="*/ 153 w 186"/>
                <a:gd name="T29" fmla="*/ 65 h 198"/>
                <a:gd name="T30" fmla="*/ 154 w 186"/>
                <a:gd name="T31" fmla="*/ 67 h 198"/>
                <a:gd name="T32" fmla="*/ 155 w 186"/>
                <a:gd name="T33" fmla="*/ 77 h 198"/>
                <a:gd name="T34" fmla="*/ 160 w 186"/>
                <a:gd name="T35" fmla="*/ 84 h 198"/>
                <a:gd name="T36" fmla="*/ 156 w 186"/>
                <a:gd name="T37" fmla="*/ 96 h 198"/>
                <a:gd name="T38" fmla="*/ 155 w 186"/>
                <a:gd name="T39" fmla="*/ 112 h 198"/>
                <a:gd name="T40" fmla="*/ 168 w 186"/>
                <a:gd name="T41" fmla="*/ 126 h 198"/>
                <a:gd name="T42" fmla="*/ 182 w 186"/>
                <a:gd name="T43" fmla="*/ 136 h 198"/>
                <a:gd name="T44" fmla="*/ 178 w 186"/>
                <a:gd name="T45" fmla="*/ 151 h 198"/>
                <a:gd name="T46" fmla="*/ 170 w 186"/>
                <a:gd name="T47" fmla="*/ 159 h 198"/>
                <a:gd name="T48" fmla="*/ 170 w 186"/>
                <a:gd name="T49" fmla="*/ 175 h 198"/>
                <a:gd name="T50" fmla="*/ 173 w 186"/>
                <a:gd name="T51" fmla="*/ 185 h 198"/>
                <a:gd name="T52" fmla="*/ 160 w 186"/>
                <a:gd name="T53" fmla="*/ 190 h 198"/>
                <a:gd name="T54" fmla="*/ 150 w 186"/>
                <a:gd name="T55" fmla="*/ 193 h 198"/>
                <a:gd name="T56" fmla="*/ 139 w 186"/>
                <a:gd name="T57" fmla="*/ 197 h 198"/>
                <a:gd name="T58" fmla="*/ 139 w 186"/>
                <a:gd name="T59" fmla="*/ 186 h 198"/>
                <a:gd name="T60" fmla="*/ 144 w 186"/>
                <a:gd name="T61" fmla="*/ 175 h 198"/>
                <a:gd name="T62" fmla="*/ 128 w 186"/>
                <a:gd name="T63" fmla="*/ 172 h 198"/>
                <a:gd name="T64" fmla="*/ 116 w 186"/>
                <a:gd name="T65" fmla="*/ 160 h 198"/>
                <a:gd name="T66" fmla="*/ 101 w 186"/>
                <a:gd name="T67" fmla="*/ 151 h 198"/>
                <a:gd name="T68" fmla="*/ 93 w 186"/>
                <a:gd name="T69" fmla="*/ 157 h 198"/>
                <a:gd name="T70" fmla="*/ 89 w 186"/>
                <a:gd name="T71" fmla="*/ 173 h 198"/>
                <a:gd name="T72" fmla="*/ 81 w 186"/>
                <a:gd name="T73" fmla="*/ 172 h 198"/>
                <a:gd name="T74" fmla="*/ 75 w 186"/>
                <a:gd name="T75" fmla="*/ 168 h 198"/>
                <a:gd name="T76" fmla="*/ 65 w 186"/>
                <a:gd name="T77" fmla="*/ 162 h 198"/>
                <a:gd name="T78" fmla="*/ 57 w 186"/>
                <a:gd name="T79" fmla="*/ 164 h 198"/>
                <a:gd name="T80" fmla="*/ 50 w 186"/>
                <a:gd name="T81" fmla="*/ 161 h 198"/>
                <a:gd name="T82" fmla="*/ 45 w 186"/>
                <a:gd name="T83" fmla="*/ 157 h 198"/>
                <a:gd name="T84" fmla="*/ 40 w 186"/>
                <a:gd name="T85" fmla="*/ 152 h 198"/>
                <a:gd name="T86" fmla="*/ 32 w 186"/>
                <a:gd name="T87" fmla="*/ 148 h 198"/>
                <a:gd name="T88" fmla="*/ 34 w 186"/>
                <a:gd name="T89" fmla="*/ 144 h 198"/>
                <a:gd name="T90" fmla="*/ 43 w 186"/>
                <a:gd name="T91" fmla="*/ 140 h 198"/>
                <a:gd name="T92" fmla="*/ 35 w 186"/>
                <a:gd name="T93" fmla="*/ 127 h 198"/>
                <a:gd name="T94" fmla="*/ 32 w 186"/>
                <a:gd name="T95" fmla="*/ 120 h 198"/>
                <a:gd name="T96" fmla="*/ 43 w 186"/>
                <a:gd name="T97" fmla="*/ 118 h 198"/>
                <a:gd name="T98" fmla="*/ 37 w 186"/>
                <a:gd name="T99" fmla="*/ 111 h 198"/>
                <a:gd name="T100" fmla="*/ 28 w 186"/>
                <a:gd name="T101" fmla="*/ 106 h 198"/>
                <a:gd name="T102" fmla="*/ 22 w 186"/>
                <a:gd name="T103" fmla="*/ 98 h 198"/>
                <a:gd name="T104" fmla="*/ 24 w 186"/>
                <a:gd name="T105" fmla="*/ 87 h 198"/>
                <a:gd name="T106" fmla="*/ 27 w 186"/>
                <a:gd name="T107" fmla="*/ 73 h 198"/>
                <a:gd name="T108" fmla="*/ 15 w 186"/>
                <a:gd name="T109" fmla="*/ 74 h 198"/>
                <a:gd name="T110" fmla="*/ 14 w 186"/>
                <a:gd name="T111" fmla="*/ 63 h 198"/>
                <a:gd name="T112" fmla="*/ 16 w 186"/>
                <a:gd name="T113" fmla="*/ 57 h 198"/>
                <a:gd name="T114" fmla="*/ 24 w 186"/>
                <a:gd name="T115" fmla="*/ 53 h 198"/>
                <a:gd name="T116" fmla="*/ 13 w 186"/>
                <a:gd name="T117" fmla="*/ 51 h 198"/>
                <a:gd name="T118" fmla="*/ 7 w 186"/>
                <a:gd name="T119" fmla="*/ 43 h 198"/>
                <a:gd name="T120" fmla="*/ 5 w 186"/>
                <a:gd name="T121" fmla="*/ 40 h 198"/>
                <a:gd name="T122" fmla="*/ 3 w 186"/>
                <a:gd name="T123" fmla="*/ 31 h 198"/>
                <a:gd name="T124" fmla="*/ 4 w 186"/>
                <a:gd name="T125" fmla="*/ 2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6" h="198"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22" y="6"/>
                    <a:pt x="23" y="6"/>
                  </a:cubicBezTo>
                  <a:cubicBezTo>
                    <a:pt x="25" y="6"/>
                    <a:pt x="23" y="4"/>
                    <a:pt x="23" y="4"/>
                  </a:cubicBezTo>
                  <a:cubicBezTo>
                    <a:pt x="23" y="4"/>
                    <a:pt x="28" y="2"/>
                    <a:pt x="30" y="2"/>
                  </a:cubicBezTo>
                  <a:cubicBezTo>
                    <a:pt x="30" y="2"/>
                    <a:pt x="30" y="2"/>
                    <a:pt x="31" y="2"/>
                  </a:cubicBezTo>
                  <a:cubicBezTo>
                    <a:pt x="32" y="2"/>
                    <a:pt x="32" y="3"/>
                    <a:pt x="32" y="3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42" y="0"/>
                    <a:pt x="43" y="0"/>
                  </a:cubicBezTo>
                  <a:cubicBezTo>
                    <a:pt x="44" y="0"/>
                    <a:pt x="46" y="1"/>
                    <a:pt x="46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9" y="2"/>
                    <a:pt x="50" y="2"/>
                  </a:cubicBezTo>
                  <a:cubicBezTo>
                    <a:pt x="52" y="3"/>
                    <a:pt x="53" y="6"/>
                    <a:pt x="54" y="6"/>
                  </a:cubicBezTo>
                  <a:cubicBezTo>
                    <a:pt x="56" y="7"/>
                    <a:pt x="58" y="7"/>
                    <a:pt x="59" y="7"/>
                  </a:cubicBezTo>
                  <a:cubicBezTo>
                    <a:pt x="60" y="8"/>
                    <a:pt x="62" y="9"/>
                    <a:pt x="62" y="9"/>
                  </a:cubicBezTo>
                  <a:cubicBezTo>
                    <a:pt x="62" y="9"/>
                    <a:pt x="67" y="14"/>
                    <a:pt x="68" y="14"/>
                  </a:cubicBezTo>
                  <a:cubicBezTo>
                    <a:pt x="69" y="14"/>
                    <a:pt x="69" y="14"/>
                    <a:pt x="70" y="16"/>
                  </a:cubicBezTo>
                  <a:cubicBezTo>
                    <a:pt x="71" y="17"/>
                    <a:pt x="74" y="16"/>
                    <a:pt x="74" y="16"/>
                  </a:cubicBezTo>
                  <a:cubicBezTo>
                    <a:pt x="74" y="16"/>
                    <a:pt x="75" y="19"/>
                    <a:pt x="74" y="20"/>
                  </a:cubicBezTo>
                  <a:cubicBezTo>
                    <a:pt x="74" y="21"/>
                    <a:pt x="74" y="24"/>
                    <a:pt x="74" y="24"/>
                  </a:cubicBezTo>
                  <a:cubicBezTo>
                    <a:pt x="74" y="24"/>
                    <a:pt x="74" y="25"/>
                    <a:pt x="74" y="26"/>
                  </a:cubicBezTo>
                  <a:cubicBezTo>
                    <a:pt x="75" y="28"/>
                    <a:pt x="76" y="28"/>
                    <a:pt x="76" y="30"/>
                  </a:cubicBezTo>
                  <a:cubicBezTo>
                    <a:pt x="77" y="31"/>
                    <a:pt x="76" y="31"/>
                    <a:pt x="77" y="32"/>
                  </a:cubicBezTo>
                  <a:cubicBezTo>
                    <a:pt x="78" y="33"/>
                    <a:pt x="79" y="35"/>
                    <a:pt x="80" y="35"/>
                  </a:cubicBezTo>
                  <a:cubicBezTo>
                    <a:pt x="81" y="35"/>
                    <a:pt x="82" y="35"/>
                    <a:pt x="85" y="36"/>
                  </a:cubicBezTo>
                  <a:cubicBezTo>
                    <a:pt x="88" y="38"/>
                    <a:pt x="89" y="38"/>
                    <a:pt x="90" y="39"/>
                  </a:cubicBezTo>
                  <a:cubicBezTo>
                    <a:pt x="92" y="40"/>
                    <a:pt x="91" y="39"/>
                    <a:pt x="94" y="40"/>
                  </a:cubicBezTo>
                  <a:cubicBezTo>
                    <a:pt x="98" y="41"/>
                    <a:pt x="97" y="40"/>
                    <a:pt x="98" y="41"/>
                  </a:cubicBezTo>
                  <a:cubicBezTo>
                    <a:pt x="99" y="41"/>
                    <a:pt x="98" y="40"/>
                    <a:pt x="100" y="41"/>
                  </a:cubicBezTo>
                  <a:cubicBezTo>
                    <a:pt x="103" y="41"/>
                    <a:pt x="105" y="42"/>
                    <a:pt x="105" y="42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3" y="48"/>
                    <a:pt x="103" y="48"/>
                    <a:pt x="103" y="48"/>
                  </a:cubicBezTo>
                  <a:cubicBezTo>
                    <a:pt x="103" y="51"/>
                    <a:pt x="103" y="51"/>
                    <a:pt x="103" y="51"/>
                  </a:cubicBezTo>
                  <a:cubicBezTo>
                    <a:pt x="103" y="51"/>
                    <a:pt x="101" y="51"/>
                    <a:pt x="103" y="52"/>
                  </a:cubicBezTo>
                  <a:cubicBezTo>
                    <a:pt x="105" y="53"/>
                    <a:pt x="109" y="54"/>
                    <a:pt x="109" y="54"/>
                  </a:cubicBezTo>
                  <a:cubicBezTo>
                    <a:pt x="112" y="56"/>
                    <a:pt x="112" y="56"/>
                    <a:pt x="112" y="56"/>
                  </a:cubicBezTo>
                  <a:cubicBezTo>
                    <a:pt x="112" y="56"/>
                    <a:pt x="110" y="59"/>
                    <a:pt x="109" y="60"/>
                  </a:cubicBezTo>
                  <a:cubicBezTo>
                    <a:pt x="108" y="60"/>
                    <a:pt x="105" y="60"/>
                    <a:pt x="105" y="60"/>
                  </a:cubicBezTo>
                  <a:cubicBezTo>
                    <a:pt x="105" y="60"/>
                    <a:pt x="104" y="63"/>
                    <a:pt x="106" y="63"/>
                  </a:cubicBezTo>
                  <a:cubicBezTo>
                    <a:pt x="107" y="64"/>
                    <a:pt x="109" y="64"/>
                    <a:pt x="110" y="64"/>
                  </a:cubicBezTo>
                  <a:cubicBezTo>
                    <a:pt x="111" y="64"/>
                    <a:pt x="113" y="65"/>
                    <a:pt x="113" y="65"/>
                  </a:cubicBezTo>
                  <a:cubicBezTo>
                    <a:pt x="113" y="65"/>
                    <a:pt x="114" y="65"/>
                    <a:pt x="115" y="66"/>
                  </a:cubicBezTo>
                  <a:cubicBezTo>
                    <a:pt x="115" y="68"/>
                    <a:pt x="116" y="69"/>
                    <a:pt x="117" y="69"/>
                  </a:cubicBezTo>
                  <a:cubicBezTo>
                    <a:pt x="118" y="69"/>
                    <a:pt x="120" y="69"/>
                    <a:pt x="121" y="69"/>
                  </a:cubicBezTo>
                  <a:cubicBezTo>
                    <a:pt x="122" y="69"/>
                    <a:pt x="122" y="68"/>
                    <a:pt x="123" y="68"/>
                  </a:cubicBezTo>
                  <a:cubicBezTo>
                    <a:pt x="124" y="69"/>
                    <a:pt x="130" y="68"/>
                    <a:pt x="130" y="68"/>
                  </a:cubicBezTo>
                  <a:cubicBezTo>
                    <a:pt x="130" y="68"/>
                    <a:pt x="130" y="68"/>
                    <a:pt x="131" y="70"/>
                  </a:cubicBezTo>
                  <a:cubicBezTo>
                    <a:pt x="133" y="73"/>
                    <a:pt x="136" y="74"/>
                    <a:pt x="136" y="74"/>
                  </a:cubicBezTo>
                  <a:cubicBezTo>
                    <a:pt x="136" y="74"/>
                    <a:pt x="137" y="75"/>
                    <a:pt x="137" y="74"/>
                  </a:cubicBezTo>
                  <a:cubicBezTo>
                    <a:pt x="137" y="73"/>
                    <a:pt x="138" y="72"/>
                    <a:pt x="138" y="72"/>
                  </a:cubicBezTo>
                  <a:cubicBezTo>
                    <a:pt x="138" y="72"/>
                    <a:pt x="140" y="69"/>
                    <a:pt x="140" y="68"/>
                  </a:cubicBezTo>
                  <a:cubicBezTo>
                    <a:pt x="141" y="67"/>
                    <a:pt x="142" y="64"/>
                    <a:pt x="143" y="64"/>
                  </a:cubicBezTo>
                  <a:cubicBezTo>
                    <a:pt x="144" y="63"/>
                    <a:pt x="147" y="61"/>
                    <a:pt x="147" y="61"/>
                  </a:cubicBezTo>
                  <a:cubicBezTo>
                    <a:pt x="147" y="61"/>
                    <a:pt x="147" y="60"/>
                    <a:pt x="149" y="61"/>
                  </a:cubicBezTo>
                  <a:cubicBezTo>
                    <a:pt x="150" y="63"/>
                    <a:pt x="153" y="65"/>
                    <a:pt x="153" y="65"/>
                  </a:cubicBezTo>
                  <a:cubicBezTo>
                    <a:pt x="158" y="65"/>
                    <a:pt x="158" y="65"/>
                    <a:pt x="158" y="65"/>
                  </a:cubicBezTo>
                  <a:cubicBezTo>
                    <a:pt x="158" y="65"/>
                    <a:pt x="161" y="66"/>
                    <a:pt x="161" y="67"/>
                  </a:cubicBezTo>
                  <a:cubicBezTo>
                    <a:pt x="161" y="68"/>
                    <a:pt x="160" y="68"/>
                    <a:pt x="158" y="69"/>
                  </a:cubicBezTo>
                  <a:cubicBezTo>
                    <a:pt x="157" y="69"/>
                    <a:pt x="154" y="66"/>
                    <a:pt x="154" y="67"/>
                  </a:cubicBezTo>
                  <a:cubicBezTo>
                    <a:pt x="153" y="68"/>
                    <a:pt x="153" y="70"/>
                    <a:pt x="153" y="70"/>
                  </a:cubicBezTo>
                  <a:cubicBezTo>
                    <a:pt x="149" y="72"/>
                    <a:pt x="149" y="72"/>
                    <a:pt x="149" y="72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4"/>
                    <a:pt x="155" y="76"/>
                    <a:pt x="155" y="77"/>
                  </a:cubicBezTo>
                  <a:cubicBezTo>
                    <a:pt x="155" y="78"/>
                    <a:pt x="155" y="80"/>
                    <a:pt x="155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0" y="84"/>
                    <a:pt x="160" y="84"/>
                    <a:pt x="160" y="84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0" y="91"/>
                    <a:pt x="160" y="91"/>
                    <a:pt x="160" y="91"/>
                  </a:cubicBezTo>
                  <a:cubicBezTo>
                    <a:pt x="160" y="91"/>
                    <a:pt x="161" y="94"/>
                    <a:pt x="160" y="94"/>
                  </a:cubicBezTo>
                  <a:cubicBezTo>
                    <a:pt x="159" y="94"/>
                    <a:pt x="156" y="96"/>
                    <a:pt x="156" y="96"/>
                  </a:cubicBezTo>
                  <a:cubicBezTo>
                    <a:pt x="154" y="99"/>
                    <a:pt x="154" y="99"/>
                    <a:pt x="154" y="99"/>
                  </a:cubicBezTo>
                  <a:cubicBezTo>
                    <a:pt x="154" y="99"/>
                    <a:pt x="154" y="103"/>
                    <a:pt x="154" y="104"/>
                  </a:cubicBezTo>
                  <a:cubicBezTo>
                    <a:pt x="155" y="106"/>
                    <a:pt x="154" y="109"/>
                    <a:pt x="154" y="109"/>
                  </a:cubicBezTo>
                  <a:cubicBezTo>
                    <a:pt x="154" y="109"/>
                    <a:pt x="154" y="111"/>
                    <a:pt x="155" y="112"/>
                  </a:cubicBezTo>
                  <a:cubicBezTo>
                    <a:pt x="156" y="113"/>
                    <a:pt x="157" y="115"/>
                    <a:pt x="157" y="115"/>
                  </a:cubicBezTo>
                  <a:cubicBezTo>
                    <a:pt x="157" y="115"/>
                    <a:pt x="158" y="116"/>
                    <a:pt x="159" y="118"/>
                  </a:cubicBezTo>
                  <a:cubicBezTo>
                    <a:pt x="160" y="120"/>
                    <a:pt x="164" y="125"/>
                    <a:pt x="164" y="125"/>
                  </a:cubicBezTo>
                  <a:cubicBezTo>
                    <a:pt x="164" y="125"/>
                    <a:pt x="167" y="126"/>
                    <a:pt x="168" y="126"/>
                  </a:cubicBezTo>
                  <a:cubicBezTo>
                    <a:pt x="168" y="126"/>
                    <a:pt x="172" y="128"/>
                    <a:pt x="172" y="128"/>
                  </a:cubicBezTo>
                  <a:cubicBezTo>
                    <a:pt x="172" y="128"/>
                    <a:pt x="174" y="128"/>
                    <a:pt x="174" y="129"/>
                  </a:cubicBezTo>
                  <a:cubicBezTo>
                    <a:pt x="174" y="129"/>
                    <a:pt x="178" y="135"/>
                    <a:pt x="178" y="135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6" y="136"/>
                    <a:pt x="186" y="136"/>
                    <a:pt x="186" y="136"/>
                  </a:cubicBezTo>
                  <a:cubicBezTo>
                    <a:pt x="186" y="136"/>
                    <a:pt x="185" y="141"/>
                    <a:pt x="184" y="142"/>
                  </a:cubicBezTo>
                  <a:cubicBezTo>
                    <a:pt x="183" y="143"/>
                    <a:pt x="180" y="147"/>
                    <a:pt x="180" y="147"/>
                  </a:cubicBezTo>
                  <a:cubicBezTo>
                    <a:pt x="180" y="147"/>
                    <a:pt x="178" y="149"/>
                    <a:pt x="178" y="151"/>
                  </a:cubicBezTo>
                  <a:cubicBezTo>
                    <a:pt x="179" y="152"/>
                    <a:pt x="179" y="155"/>
                    <a:pt x="179" y="155"/>
                  </a:cubicBezTo>
                  <a:cubicBezTo>
                    <a:pt x="179" y="155"/>
                    <a:pt x="177" y="157"/>
                    <a:pt x="176" y="157"/>
                  </a:cubicBezTo>
                  <a:cubicBezTo>
                    <a:pt x="175" y="157"/>
                    <a:pt x="173" y="157"/>
                    <a:pt x="172" y="158"/>
                  </a:cubicBezTo>
                  <a:cubicBezTo>
                    <a:pt x="171" y="158"/>
                    <a:pt x="170" y="159"/>
                    <a:pt x="170" y="159"/>
                  </a:cubicBezTo>
                  <a:cubicBezTo>
                    <a:pt x="169" y="160"/>
                    <a:pt x="167" y="162"/>
                    <a:pt x="167" y="162"/>
                  </a:cubicBezTo>
                  <a:cubicBezTo>
                    <a:pt x="169" y="165"/>
                    <a:pt x="169" y="165"/>
                    <a:pt x="169" y="165"/>
                  </a:cubicBezTo>
                  <a:cubicBezTo>
                    <a:pt x="170" y="170"/>
                    <a:pt x="170" y="170"/>
                    <a:pt x="170" y="170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0" y="175"/>
                    <a:pt x="173" y="176"/>
                    <a:pt x="173" y="177"/>
                  </a:cubicBezTo>
                  <a:cubicBezTo>
                    <a:pt x="174" y="177"/>
                    <a:pt x="175" y="180"/>
                    <a:pt x="175" y="180"/>
                  </a:cubicBezTo>
                  <a:cubicBezTo>
                    <a:pt x="174" y="182"/>
                    <a:pt x="174" y="182"/>
                    <a:pt x="174" y="182"/>
                  </a:cubicBezTo>
                  <a:cubicBezTo>
                    <a:pt x="173" y="185"/>
                    <a:pt x="173" y="185"/>
                    <a:pt x="173" y="185"/>
                  </a:cubicBezTo>
                  <a:cubicBezTo>
                    <a:pt x="173" y="185"/>
                    <a:pt x="172" y="187"/>
                    <a:pt x="171" y="188"/>
                  </a:cubicBezTo>
                  <a:cubicBezTo>
                    <a:pt x="169" y="188"/>
                    <a:pt x="166" y="188"/>
                    <a:pt x="166" y="188"/>
                  </a:cubicBezTo>
                  <a:cubicBezTo>
                    <a:pt x="166" y="188"/>
                    <a:pt x="166" y="187"/>
                    <a:pt x="164" y="188"/>
                  </a:cubicBezTo>
                  <a:cubicBezTo>
                    <a:pt x="162" y="188"/>
                    <a:pt x="160" y="190"/>
                    <a:pt x="160" y="190"/>
                  </a:cubicBezTo>
                  <a:cubicBezTo>
                    <a:pt x="160" y="190"/>
                    <a:pt x="160" y="190"/>
                    <a:pt x="159" y="191"/>
                  </a:cubicBezTo>
                  <a:cubicBezTo>
                    <a:pt x="157" y="191"/>
                    <a:pt x="156" y="191"/>
                    <a:pt x="155" y="191"/>
                  </a:cubicBezTo>
                  <a:cubicBezTo>
                    <a:pt x="154" y="191"/>
                    <a:pt x="152" y="190"/>
                    <a:pt x="152" y="190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50" y="193"/>
                    <a:pt x="148" y="194"/>
                    <a:pt x="147" y="194"/>
                  </a:cubicBezTo>
                  <a:cubicBezTo>
                    <a:pt x="147" y="194"/>
                    <a:pt x="144" y="198"/>
                    <a:pt x="144" y="198"/>
                  </a:cubicBezTo>
                  <a:cubicBezTo>
                    <a:pt x="144" y="198"/>
                    <a:pt x="144" y="198"/>
                    <a:pt x="143" y="198"/>
                  </a:cubicBezTo>
                  <a:cubicBezTo>
                    <a:pt x="141" y="198"/>
                    <a:pt x="139" y="197"/>
                    <a:pt x="139" y="197"/>
                  </a:cubicBezTo>
                  <a:cubicBezTo>
                    <a:pt x="136" y="194"/>
                    <a:pt x="136" y="194"/>
                    <a:pt x="136" y="194"/>
                  </a:cubicBezTo>
                  <a:cubicBezTo>
                    <a:pt x="136" y="194"/>
                    <a:pt x="137" y="194"/>
                    <a:pt x="139" y="192"/>
                  </a:cubicBezTo>
                  <a:cubicBezTo>
                    <a:pt x="140" y="191"/>
                    <a:pt x="140" y="191"/>
                    <a:pt x="140" y="190"/>
                  </a:cubicBezTo>
                  <a:cubicBezTo>
                    <a:pt x="139" y="188"/>
                    <a:pt x="138" y="186"/>
                    <a:pt x="139" y="186"/>
                  </a:cubicBezTo>
                  <a:cubicBezTo>
                    <a:pt x="140" y="185"/>
                    <a:pt x="141" y="186"/>
                    <a:pt x="142" y="184"/>
                  </a:cubicBezTo>
                  <a:cubicBezTo>
                    <a:pt x="142" y="183"/>
                    <a:pt x="142" y="182"/>
                    <a:pt x="142" y="180"/>
                  </a:cubicBezTo>
                  <a:cubicBezTo>
                    <a:pt x="142" y="179"/>
                    <a:pt x="142" y="177"/>
                    <a:pt x="143" y="177"/>
                  </a:cubicBezTo>
                  <a:cubicBezTo>
                    <a:pt x="144" y="176"/>
                    <a:pt x="144" y="175"/>
                    <a:pt x="144" y="175"/>
                  </a:cubicBezTo>
                  <a:cubicBezTo>
                    <a:pt x="139" y="174"/>
                    <a:pt x="139" y="174"/>
                    <a:pt x="139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6" y="175"/>
                    <a:pt x="136" y="173"/>
                    <a:pt x="134" y="173"/>
                  </a:cubicBezTo>
                  <a:cubicBezTo>
                    <a:pt x="132" y="172"/>
                    <a:pt x="128" y="172"/>
                    <a:pt x="128" y="172"/>
                  </a:cubicBezTo>
                  <a:cubicBezTo>
                    <a:pt x="127" y="168"/>
                    <a:pt x="127" y="168"/>
                    <a:pt x="127" y="168"/>
                  </a:cubicBezTo>
                  <a:cubicBezTo>
                    <a:pt x="119" y="166"/>
                    <a:pt x="119" y="166"/>
                    <a:pt x="119" y="166"/>
                  </a:cubicBezTo>
                  <a:cubicBezTo>
                    <a:pt x="119" y="166"/>
                    <a:pt x="118" y="162"/>
                    <a:pt x="117" y="161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08" y="156"/>
                    <a:pt x="108" y="156"/>
                    <a:pt x="108" y="156"/>
                  </a:cubicBezTo>
                  <a:cubicBezTo>
                    <a:pt x="108" y="156"/>
                    <a:pt x="107" y="156"/>
                    <a:pt x="105" y="155"/>
                  </a:cubicBezTo>
                  <a:cubicBezTo>
                    <a:pt x="102" y="154"/>
                    <a:pt x="101" y="151"/>
                    <a:pt x="101" y="151"/>
                  </a:cubicBezTo>
                  <a:cubicBezTo>
                    <a:pt x="101" y="151"/>
                    <a:pt x="101" y="149"/>
                    <a:pt x="99" y="150"/>
                  </a:cubicBezTo>
                  <a:cubicBezTo>
                    <a:pt x="97" y="152"/>
                    <a:pt x="95" y="152"/>
                    <a:pt x="94" y="153"/>
                  </a:cubicBezTo>
                  <a:cubicBezTo>
                    <a:pt x="94" y="153"/>
                    <a:pt x="93" y="153"/>
                    <a:pt x="92" y="154"/>
                  </a:cubicBezTo>
                  <a:cubicBezTo>
                    <a:pt x="92" y="155"/>
                    <a:pt x="91" y="155"/>
                    <a:pt x="93" y="157"/>
                  </a:cubicBezTo>
                  <a:cubicBezTo>
                    <a:pt x="94" y="158"/>
                    <a:pt x="95" y="159"/>
                    <a:pt x="95" y="159"/>
                  </a:cubicBezTo>
                  <a:cubicBezTo>
                    <a:pt x="94" y="164"/>
                    <a:pt x="94" y="164"/>
                    <a:pt x="94" y="164"/>
                  </a:cubicBezTo>
                  <a:cubicBezTo>
                    <a:pt x="88" y="170"/>
                    <a:pt x="88" y="170"/>
                    <a:pt x="88" y="170"/>
                  </a:cubicBezTo>
                  <a:cubicBezTo>
                    <a:pt x="89" y="173"/>
                    <a:pt x="89" y="173"/>
                    <a:pt x="89" y="173"/>
                  </a:cubicBezTo>
                  <a:cubicBezTo>
                    <a:pt x="89" y="173"/>
                    <a:pt x="91" y="173"/>
                    <a:pt x="88" y="174"/>
                  </a:cubicBezTo>
                  <a:cubicBezTo>
                    <a:pt x="86" y="175"/>
                    <a:pt x="86" y="176"/>
                    <a:pt x="85" y="176"/>
                  </a:cubicBezTo>
                  <a:cubicBezTo>
                    <a:pt x="85" y="175"/>
                    <a:pt x="84" y="174"/>
                    <a:pt x="82" y="173"/>
                  </a:cubicBezTo>
                  <a:cubicBezTo>
                    <a:pt x="81" y="172"/>
                    <a:pt x="81" y="172"/>
                    <a:pt x="81" y="172"/>
                  </a:cubicBezTo>
                  <a:cubicBezTo>
                    <a:pt x="81" y="172"/>
                    <a:pt x="81" y="172"/>
                    <a:pt x="80" y="171"/>
                  </a:cubicBezTo>
                  <a:cubicBezTo>
                    <a:pt x="80" y="171"/>
                    <a:pt x="80" y="171"/>
                    <a:pt x="80" y="171"/>
                  </a:cubicBezTo>
                  <a:cubicBezTo>
                    <a:pt x="80" y="171"/>
                    <a:pt x="80" y="170"/>
                    <a:pt x="78" y="170"/>
                  </a:cubicBezTo>
                  <a:cubicBezTo>
                    <a:pt x="77" y="170"/>
                    <a:pt x="75" y="168"/>
                    <a:pt x="75" y="168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72" y="168"/>
                    <a:pt x="69" y="165"/>
                    <a:pt x="69" y="165"/>
                  </a:cubicBezTo>
                  <a:cubicBezTo>
                    <a:pt x="68" y="165"/>
                    <a:pt x="65" y="164"/>
                    <a:pt x="65" y="164"/>
                  </a:cubicBezTo>
                  <a:cubicBezTo>
                    <a:pt x="65" y="162"/>
                    <a:pt x="65" y="162"/>
                    <a:pt x="65" y="162"/>
                  </a:cubicBezTo>
                  <a:cubicBezTo>
                    <a:pt x="65" y="162"/>
                    <a:pt x="64" y="162"/>
                    <a:pt x="64" y="162"/>
                  </a:cubicBezTo>
                  <a:cubicBezTo>
                    <a:pt x="63" y="162"/>
                    <a:pt x="62" y="163"/>
                    <a:pt x="62" y="163"/>
                  </a:cubicBezTo>
                  <a:cubicBezTo>
                    <a:pt x="59" y="164"/>
                    <a:pt x="59" y="164"/>
                    <a:pt x="59" y="164"/>
                  </a:cubicBezTo>
                  <a:cubicBezTo>
                    <a:pt x="59" y="164"/>
                    <a:pt x="57" y="164"/>
                    <a:pt x="57" y="164"/>
                  </a:cubicBezTo>
                  <a:cubicBezTo>
                    <a:pt x="56" y="163"/>
                    <a:pt x="55" y="161"/>
                    <a:pt x="55" y="161"/>
                  </a:cubicBezTo>
                  <a:cubicBezTo>
                    <a:pt x="55" y="161"/>
                    <a:pt x="55" y="161"/>
                    <a:pt x="54" y="161"/>
                  </a:cubicBezTo>
                  <a:cubicBezTo>
                    <a:pt x="53" y="162"/>
                    <a:pt x="55" y="163"/>
                    <a:pt x="53" y="162"/>
                  </a:cubicBezTo>
                  <a:cubicBezTo>
                    <a:pt x="50" y="161"/>
                    <a:pt x="50" y="161"/>
                    <a:pt x="50" y="161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46" y="159"/>
                    <a:pt x="46" y="159"/>
                    <a:pt x="46" y="159"/>
                  </a:cubicBezTo>
                  <a:cubicBezTo>
                    <a:pt x="46" y="159"/>
                    <a:pt x="45" y="157"/>
                    <a:pt x="45" y="157"/>
                  </a:cubicBezTo>
                  <a:cubicBezTo>
                    <a:pt x="45" y="157"/>
                    <a:pt x="45" y="155"/>
                    <a:pt x="45" y="155"/>
                  </a:cubicBezTo>
                  <a:cubicBezTo>
                    <a:pt x="44" y="155"/>
                    <a:pt x="41" y="154"/>
                    <a:pt x="41" y="154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39" y="152"/>
                    <a:pt x="37" y="151"/>
                    <a:pt x="37" y="151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48"/>
                    <a:pt x="31" y="147"/>
                    <a:pt x="31" y="147"/>
                  </a:cubicBezTo>
                  <a:cubicBezTo>
                    <a:pt x="32" y="147"/>
                    <a:pt x="32" y="145"/>
                    <a:pt x="32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2" y="144"/>
                    <a:pt x="34" y="144"/>
                    <a:pt x="34" y="144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141"/>
                    <a:pt x="36" y="141"/>
                    <a:pt x="37" y="141"/>
                  </a:cubicBezTo>
                  <a:cubicBezTo>
                    <a:pt x="39" y="142"/>
                    <a:pt x="40" y="142"/>
                    <a:pt x="41" y="142"/>
                  </a:cubicBezTo>
                  <a:cubicBezTo>
                    <a:pt x="42" y="142"/>
                    <a:pt x="43" y="144"/>
                    <a:pt x="43" y="140"/>
                  </a:cubicBezTo>
                  <a:cubicBezTo>
                    <a:pt x="43" y="137"/>
                    <a:pt x="43" y="136"/>
                    <a:pt x="43" y="136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8" y="132"/>
                    <a:pt x="38" y="131"/>
                    <a:pt x="37" y="129"/>
                  </a:cubicBezTo>
                  <a:cubicBezTo>
                    <a:pt x="36" y="128"/>
                    <a:pt x="35" y="127"/>
                    <a:pt x="35" y="127"/>
                  </a:cubicBezTo>
                  <a:cubicBezTo>
                    <a:pt x="34" y="127"/>
                    <a:pt x="32" y="125"/>
                    <a:pt x="32" y="125"/>
                  </a:cubicBezTo>
                  <a:cubicBezTo>
                    <a:pt x="31" y="124"/>
                    <a:pt x="30" y="123"/>
                    <a:pt x="30" y="123"/>
                  </a:cubicBezTo>
                  <a:cubicBezTo>
                    <a:pt x="30" y="123"/>
                    <a:pt x="30" y="121"/>
                    <a:pt x="30" y="120"/>
                  </a:cubicBezTo>
                  <a:cubicBezTo>
                    <a:pt x="31" y="120"/>
                    <a:pt x="31" y="120"/>
                    <a:pt x="32" y="120"/>
                  </a:cubicBezTo>
                  <a:cubicBezTo>
                    <a:pt x="33" y="121"/>
                    <a:pt x="34" y="121"/>
                    <a:pt x="35" y="121"/>
                  </a:cubicBezTo>
                  <a:cubicBezTo>
                    <a:pt x="36" y="121"/>
                    <a:pt x="37" y="121"/>
                    <a:pt x="38" y="121"/>
                  </a:cubicBezTo>
                  <a:cubicBezTo>
                    <a:pt x="38" y="121"/>
                    <a:pt x="41" y="120"/>
                    <a:pt x="41" y="120"/>
                  </a:cubicBezTo>
                  <a:cubicBezTo>
                    <a:pt x="42" y="120"/>
                    <a:pt x="42" y="118"/>
                    <a:pt x="43" y="118"/>
                  </a:cubicBezTo>
                  <a:cubicBezTo>
                    <a:pt x="43" y="118"/>
                    <a:pt x="44" y="117"/>
                    <a:pt x="43" y="116"/>
                  </a:cubicBezTo>
                  <a:cubicBezTo>
                    <a:pt x="43" y="116"/>
                    <a:pt x="41" y="115"/>
                    <a:pt x="41" y="115"/>
                  </a:cubicBezTo>
                  <a:cubicBezTo>
                    <a:pt x="40" y="115"/>
                    <a:pt x="39" y="114"/>
                    <a:pt x="39" y="113"/>
                  </a:cubicBezTo>
                  <a:cubicBezTo>
                    <a:pt x="38" y="113"/>
                    <a:pt x="37" y="112"/>
                    <a:pt x="37" y="111"/>
                  </a:cubicBezTo>
                  <a:cubicBezTo>
                    <a:pt x="36" y="111"/>
                    <a:pt x="36" y="112"/>
                    <a:pt x="35" y="112"/>
                  </a:cubicBezTo>
                  <a:cubicBezTo>
                    <a:pt x="34" y="111"/>
                    <a:pt x="33" y="110"/>
                    <a:pt x="32" y="109"/>
                  </a:cubicBezTo>
                  <a:cubicBezTo>
                    <a:pt x="32" y="108"/>
                    <a:pt x="32" y="108"/>
                    <a:pt x="31" y="107"/>
                  </a:cubicBezTo>
                  <a:cubicBezTo>
                    <a:pt x="30" y="107"/>
                    <a:pt x="29" y="106"/>
                    <a:pt x="28" y="106"/>
                  </a:cubicBezTo>
                  <a:cubicBezTo>
                    <a:pt x="27" y="106"/>
                    <a:pt x="27" y="107"/>
                    <a:pt x="25" y="106"/>
                  </a:cubicBezTo>
                  <a:cubicBezTo>
                    <a:pt x="23" y="106"/>
                    <a:pt x="21" y="105"/>
                    <a:pt x="21" y="104"/>
                  </a:cubicBezTo>
                  <a:cubicBezTo>
                    <a:pt x="22" y="103"/>
                    <a:pt x="21" y="103"/>
                    <a:pt x="22" y="102"/>
                  </a:cubicBezTo>
                  <a:cubicBezTo>
                    <a:pt x="22" y="101"/>
                    <a:pt x="22" y="99"/>
                    <a:pt x="22" y="98"/>
                  </a:cubicBezTo>
                  <a:cubicBezTo>
                    <a:pt x="22" y="97"/>
                    <a:pt x="21" y="98"/>
                    <a:pt x="21" y="95"/>
                  </a:cubicBezTo>
                  <a:cubicBezTo>
                    <a:pt x="20" y="92"/>
                    <a:pt x="22" y="93"/>
                    <a:pt x="22" y="93"/>
                  </a:cubicBezTo>
                  <a:cubicBezTo>
                    <a:pt x="22" y="93"/>
                    <a:pt x="23" y="91"/>
                    <a:pt x="23" y="90"/>
                  </a:cubicBezTo>
                  <a:cubicBezTo>
                    <a:pt x="23" y="90"/>
                    <a:pt x="24" y="87"/>
                    <a:pt x="24" y="87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3"/>
                    <a:pt x="17" y="73"/>
                  </a:cubicBezTo>
                  <a:cubicBezTo>
                    <a:pt x="17" y="73"/>
                    <a:pt x="16" y="74"/>
                    <a:pt x="15" y="74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5" y="65"/>
                    <a:pt x="14" y="63"/>
                  </a:cubicBezTo>
                  <a:cubicBezTo>
                    <a:pt x="13" y="62"/>
                    <a:pt x="12" y="61"/>
                    <a:pt x="12" y="61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8" y="59"/>
                    <a:pt x="20" y="59"/>
                  </a:cubicBezTo>
                  <a:cubicBezTo>
                    <a:pt x="21" y="59"/>
                    <a:pt x="20" y="59"/>
                    <a:pt x="22" y="58"/>
                  </a:cubicBezTo>
                  <a:cubicBezTo>
                    <a:pt x="24" y="58"/>
                    <a:pt x="27" y="55"/>
                    <a:pt x="27" y="55"/>
                  </a:cubicBezTo>
                  <a:cubicBezTo>
                    <a:pt x="27" y="55"/>
                    <a:pt x="25" y="53"/>
                    <a:pt x="24" y="53"/>
                  </a:cubicBezTo>
                  <a:cubicBezTo>
                    <a:pt x="23" y="54"/>
                    <a:pt x="24" y="54"/>
                    <a:pt x="21" y="54"/>
                  </a:cubicBezTo>
                  <a:cubicBezTo>
                    <a:pt x="18" y="53"/>
                    <a:pt x="17" y="52"/>
                    <a:pt x="17" y="52"/>
                  </a:cubicBezTo>
                  <a:cubicBezTo>
                    <a:pt x="17" y="52"/>
                    <a:pt x="16" y="52"/>
                    <a:pt x="15" y="52"/>
                  </a:cubicBezTo>
                  <a:cubicBezTo>
                    <a:pt x="14" y="52"/>
                    <a:pt x="14" y="52"/>
                    <a:pt x="13" y="51"/>
                  </a:cubicBezTo>
                  <a:cubicBezTo>
                    <a:pt x="11" y="49"/>
                    <a:pt x="9" y="47"/>
                    <a:pt x="9" y="47"/>
                  </a:cubicBezTo>
                  <a:cubicBezTo>
                    <a:pt x="9" y="47"/>
                    <a:pt x="7" y="48"/>
                    <a:pt x="7" y="47"/>
                  </a:cubicBezTo>
                  <a:cubicBezTo>
                    <a:pt x="7" y="46"/>
                    <a:pt x="8" y="45"/>
                    <a:pt x="8" y="45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9" y="43"/>
                    <a:pt x="10" y="42"/>
                  </a:cubicBezTo>
                  <a:cubicBezTo>
                    <a:pt x="11" y="42"/>
                    <a:pt x="11" y="39"/>
                    <a:pt x="10" y="39"/>
                  </a:cubicBezTo>
                  <a:cubicBezTo>
                    <a:pt x="9" y="39"/>
                    <a:pt x="8" y="38"/>
                    <a:pt x="7" y="39"/>
                  </a:cubicBezTo>
                  <a:cubicBezTo>
                    <a:pt x="6" y="39"/>
                    <a:pt x="5" y="40"/>
                    <a:pt x="5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7"/>
                    <a:pt x="1" y="37"/>
                    <a:pt x="3" y="36"/>
                  </a:cubicBezTo>
                  <a:cubicBezTo>
                    <a:pt x="4" y="36"/>
                    <a:pt x="5" y="34"/>
                    <a:pt x="5" y="34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10" y="15"/>
                    <a:pt x="11" y="14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25"/>
            <p:cNvSpPr>
              <a:spLocks/>
            </p:cNvSpPr>
            <p:nvPr/>
          </p:nvSpPr>
          <p:spPr bwMode="auto">
            <a:xfrm>
              <a:off x="4681844" y="3129624"/>
              <a:ext cx="394695" cy="240785"/>
            </a:xfrm>
            <a:custGeom>
              <a:avLst/>
              <a:gdLst>
                <a:gd name="T0" fmla="*/ 33 w 173"/>
                <a:gd name="T1" fmla="*/ 82 h 109"/>
                <a:gd name="T2" fmla="*/ 34 w 173"/>
                <a:gd name="T3" fmla="*/ 96 h 109"/>
                <a:gd name="T4" fmla="*/ 43 w 173"/>
                <a:gd name="T5" fmla="*/ 106 h 109"/>
                <a:gd name="T6" fmla="*/ 57 w 173"/>
                <a:gd name="T7" fmla="*/ 101 h 109"/>
                <a:gd name="T8" fmla="*/ 68 w 173"/>
                <a:gd name="T9" fmla="*/ 103 h 109"/>
                <a:gd name="T10" fmla="*/ 78 w 173"/>
                <a:gd name="T11" fmla="*/ 97 h 109"/>
                <a:gd name="T12" fmla="*/ 81 w 173"/>
                <a:gd name="T13" fmla="*/ 85 h 109"/>
                <a:gd name="T14" fmla="*/ 88 w 173"/>
                <a:gd name="T15" fmla="*/ 77 h 109"/>
                <a:gd name="T16" fmla="*/ 94 w 173"/>
                <a:gd name="T17" fmla="*/ 85 h 109"/>
                <a:gd name="T18" fmla="*/ 103 w 173"/>
                <a:gd name="T19" fmla="*/ 92 h 109"/>
                <a:gd name="T20" fmla="*/ 110 w 173"/>
                <a:gd name="T21" fmla="*/ 96 h 109"/>
                <a:gd name="T22" fmla="*/ 113 w 173"/>
                <a:gd name="T23" fmla="*/ 108 h 109"/>
                <a:gd name="T24" fmla="*/ 117 w 173"/>
                <a:gd name="T25" fmla="*/ 101 h 109"/>
                <a:gd name="T26" fmla="*/ 121 w 173"/>
                <a:gd name="T27" fmla="*/ 89 h 109"/>
                <a:gd name="T28" fmla="*/ 126 w 173"/>
                <a:gd name="T29" fmla="*/ 80 h 109"/>
                <a:gd name="T30" fmla="*/ 130 w 173"/>
                <a:gd name="T31" fmla="*/ 72 h 109"/>
                <a:gd name="T32" fmla="*/ 136 w 173"/>
                <a:gd name="T33" fmla="*/ 81 h 109"/>
                <a:gd name="T34" fmla="*/ 147 w 173"/>
                <a:gd name="T35" fmla="*/ 78 h 109"/>
                <a:gd name="T36" fmla="*/ 156 w 173"/>
                <a:gd name="T37" fmla="*/ 84 h 109"/>
                <a:gd name="T38" fmla="*/ 158 w 173"/>
                <a:gd name="T39" fmla="*/ 79 h 109"/>
                <a:gd name="T40" fmla="*/ 156 w 173"/>
                <a:gd name="T41" fmla="*/ 71 h 109"/>
                <a:gd name="T42" fmla="*/ 161 w 173"/>
                <a:gd name="T43" fmla="*/ 64 h 109"/>
                <a:gd name="T44" fmla="*/ 170 w 173"/>
                <a:gd name="T45" fmla="*/ 67 h 109"/>
                <a:gd name="T46" fmla="*/ 170 w 173"/>
                <a:gd name="T47" fmla="*/ 58 h 109"/>
                <a:gd name="T48" fmla="*/ 170 w 173"/>
                <a:gd name="T49" fmla="*/ 45 h 109"/>
                <a:gd name="T50" fmla="*/ 163 w 173"/>
                <a:gd name="T51" fmla="*/ 46 h 109"/>
                <a:gd name="T52" fmla="*/ 152 w 173"/>
                <a:gd name="T53" fmla="*/ 48 h 109"/>
                <a:gd name="T54" fmla="*/ 138 w 173"/>
                <a:gd name="T55" fmla="*/ 40 h 109"/>
                <a:gd name="T56" fmla="*/ 133 w 173"/>
                <a:gd name="T57" fmla="*/ 40 h 109"/>
                <a:gd name="T58" fmla="*/ 133 w 173"/>
                <a:gd name="T59" fmla="*/ 35 h 109"/>
                <a:gd name="T60" fmla="*/ 137 w 173"/>
                <a:gd name="T61" fmla="*/ 24 h 109"/>
                <a:gd name="T62" fmla="*/ 136 w 173"/>
                <a:gd name="T63" fmla="*/ 15 h 109"/>
                <a:gd name="T64" fmla="*/ 125 w 173"/>
                <a:gd name="T65" fmla="*/ 8 h 109"/>
                <a:gd name="T66" fmla="*/ 110 w 173"/>
                <a:gd name="T67" fmla="*/ 7 h 109"/>
                <a:gd name="T68" fmla="*/ 102 w 173"/>
                <a:gd name="T69" fmla="*/ 6 h 109"/>
                <a:gd name="T70" fmla="*/ 103 w 173"/>
                <a:gd name="T71" fmla="*/ 1 h 109"/>
                <a:gd name="T72" fmla="*/ 95 w 173"/>
                <a:gd name="T73" fmla="*/ 2 h 109"/>
                <a:gd name="T74" fmla="*/ 100 w 173"/>
                <a:gd name="T75" fmla="*/ 8 h 109"/>
                <a:gd name="T76" fmla="*/ 92 w 173"/>
                <a:gd name="T77" fmla="*/ 12 h 109"/>
                <a:gd name="T78" fmla="*/ 76 w 173"/>
                <a:gd name="T79" fmla="*/ 13 h 109"/>
                <a:gd name="T80" fmla="*/ 65 w 173"/>
                <a:gd name="T81" fmla="*/ 13 h 109"/>
                <a:gd name="T82" fmla="*/ 59 w 173"/>
                <a:gd name="T83" fmla="*/ 14 h 109"/>
                <a:gd name="T84" fmla="*/ 56 w 173"/>
                <a:gd name="T85" fmla="*/ 20 h 109"/>
                <a:gd name="T86" fmla="*/ 46 w 173"/>
                <a:gd name="T87" fmla="*/ 16 h 109"/>
                <a:gd name="T88" fmla="*/ 39 w 173"/>
                <a:gd name="T89" fmla="*/ 20 h 109"/>
                <a:gd name="T90" fmla="*/ 42 w 173"/>
                <a:gd name="T91" fmla="*/ 23 h 109"/>
                <a:gd name="T92" fmla="*/ 37 w 173"/>
                <a:gd name="T93" fmla="*/ 33 h 109"/>
                <a:gd name="T94" fmla="*/ 29 w 173"/>
                <a:gd name="T95" fmla="*/ 41 h 109"/>
                <a:gd name="T96" fmla="*/ 19 w 173"/>
                <a:gd name="T97" fmla="*/ 47 h 109"/>
                <a:gd name="T98" fmla="*/ 19 w 173"/>
                <a:gd name="T99" fmla="*/ 56 h 109"/>
                <a:gd name="T100" fmla="*/ 7 w 173"/>
                <a:gd name="T101" fmla="*/ 67 h 109"/>
                <a:gd name="T102" fmla="*/ 7 w 173"/>
                <a:gd name="T103" fmla="*/ 77 h 109"/>
                <a:gd name="T104" fmla="*/ 0 w 173"/>
                <a:gd name="T105" fmla="*/ 87 h 109"/>
                <a:gd name="T106" fmla="*/ 10 w 173"/>
                <a:gd name="T107" fmla="*/ 87 h 109"/>
                <a:gd name="T108" fmla="*/ 12 w 173"/>
                <a:gd name="T109" fmla="*/ 77 h 109"/>
                <a:gd name="T110" fmla="*/ 31 w 173"/>
                <a:gd name="T111" fmla="*/ 7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3" h="109">
                  <a:moveTo>
                    <a:pt x="31" y="75"/>
                  </a:moveTo>
                  <a:cubicBezTo>
                    <a:pt x="33" y="76"/>
                    <a:pt x="33" y="76"/>
                    <a:pt x="33" y="76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78"/>
                    <a:pt x="33" y="77"/>
                    <a:pt x="32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80"/>
                    <a:pt x="33" y="81"/>
                    <a:pt x="33" y="81"/>
                  </a:cubicBezTo>
                  <a:cubicBezTo>
                    <a:pt x="33" y="81"/>
                    <a:pt x="34" y="81"/>
                    <a:pt x="33" y="82"/>
                  </a:cubicBezTo>
                  <a:cubicBezTo>
                    <a:pt x="33" y="84"/>
                    <a:pt x="33" y="85"/>
                    <a:pt x="33" y="85"/>
                  </a:cubicBezTo>
                  <a:cubicBezTo>
                    <a:pt x="33" y="85"/>
                    <a:pt x="33" y="86"/>
                    <a:pt x="33" y="87"/>
                  </a:cubicBezTo>
                  <a:cubicBezTo>
                    <a:pt x="32" y="87"/>
                    <a:pt x="31" y="90"/>
                    <a:pt x="31" y="90"/>
                  </a:cubicBezTo>
                  <a:cubicBezTo>
                    <a:pt x="31" y="90"/>
                    <a:pt x="31" y="90"/>
                    <a:pt x="31" y="91"/>
                  </a:cubicBezTo>
                  <a:cubicBezTo>
                    <a:pt x="32" y="91"/>
                    <a:pt x="35" y="91"/>
                    <a:pt x="35" y="91"/>
                  </a:cubicBezTo>
                  <a:cubicBezTo>
                    <a:pt x="35" y="91"/>
                    <a:pt x="35" y="93"/>
                    <a:pt x="35" y="94"/>
                  </a:cubicBezTo>
                  <a:cubicBezTo>
                    <a:pt x="34" y="94"/>
                    <a:pt x="33" y="96"/>
                    <a:pt x="34" y="96"/>
                  </a:cubicBezTo>
                  <a:cubicBezTo>
                    <a:pt x="35" y="96"/>
                    <a:pt x="36" y="97"/>
                    <a:pt x="36" y="97"/>
                  </a:cubicBezTo>
                  <a:cubicBezTo>
                    <a:pt x="36" y="97"/>
                    <a:pt x="37" y="98"/>
                    <a:pt x="37" y="98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41" y="101"/>
                    <a:pt x="41" y="101"/>
                  </a:cubicBezTo>
                  <a:cubicBezTo>
                    <a:pt x="41" y="102"/>
                    <a:pt x="40" y="103"/>
                    <a:pt x="40" y="103"/>
                  </a:cubicBezTo>
                  <a:cubicBezTo>
                    <a:pt x="40" y="103"/>
                    <a:pt x="42" y="105"/>
                    <a:pt x="42" y="105"/>
                  </a:cubicBezTo>
                  <a:cubicBezTo>
                    <a:pt x="42" y="105"/>
                    <a:pt x="42" y="106"/>
                    <a:pt x="43" y="106"/>
                  </a:cubicBezTo>
                  <a:cubicBezTo>
                    <a:pt x="44" y="106"/>
                    <a:pt x="45" y="105"/>
                    <a:pt x="45" y="105"/>
                  </a:cubicBezTo>
                  <a:cubicBezTo>
                    <a:pt x="45" y="105"/>
                    <a:pt x="47" y="104"/>
                    <a:pt x="47" y="104"/>
                  </a:cubicBezTo>
                  <a:cubicBezTo>
                    <a:pt x="47" y="104"/>
                    <a:pt x="48" y="103"/>
                    <a:pt x="49" y="103"/>
                  </a:cubicBezTo>
                  <a:cubicBezTo>
                    <a:pt x="50" y="103"/>
                    <a:pt x="51" y="104"/>
                    <a:pt x="52" y="104"/>
                  </a:cubicBezTo>
                  <a:cubicBezTo>
                    <a:pt x="53" y="104"/>
                    <a:pt x="56" y="104"/>
                    <a:pt x="56" y="104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6" y="101"/>
                    <a:pt x="57" y="101"/>
                  </a:cubicBezTo>
                  <a:cubicBezTo>
                    <a:pt x="58" y="101"/>
                    <a:pt x="59" y="101"/>
                    <a:pt x="59" y="101"/>
                  </a:cubicBezTo>
                  <a:cubicBezTo>
                    <a:pt x="59" y="101"/>
                    <a:pt x="58" y="100"/>
                    <a:pt x="59" y="100"/>
                  </a:cubicBezTo>
                  <a:cubicBezTo>
                    <a:pt x="59" y="100"/>
                    <a:pt x="61" y="100"/>
                    <a:pt x="62" y="101"/>
                  </a:cubicBezTo>
                  <a:cubicBezTo>
                    <a:pt x="62" y="101"/>
                    <a:pt x="64" y="100"/>
                    <a:pt x="64" y="101"/>
                  </a:cubicBezTo>
                  <a:cubicBezTo>
                    <a:pt x="64" y="101"/>
                    <a:pt x="65" y="102"/>
                    <a:pt x="65" y="102"/>
                  </a:cubicBezTo>
                  <a:cubicBezTo>
                    <a:pt x="65" y="102"/>
                    <a:pt x="66" y="104"/>
                    <a:pt x="66" y="103"/>
                  </a:cubicBezTo>
                  <a:cubicBezTo>
                    <a:pt x="67" y="103"/>
                    <a:pt x="67" y="103"/>
                    <a:pt x="68" y="103"/>
                  </a:cubicBezTo>
                  <a:cubicBezTo>
                    <a:pt x="68" y="104"/>
                    <a:pt x="70" y="104"/>
                    <a:pt x="71" y="104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2"/>
                    <a:pt x="70" y="101"/>
                    <a:pt x="72" y="101"/>
                  </a:cubicBezTo>
                  <a:cubicBezTo>
                    <a:pt x="73" y="101"/>
                    <a:pt x="73" y="100"/>
                    <a:pt x="74" y="100"/>
                  </a:cubicBezTo>
                  <a:cubicBezTo>
                    <a:pt x="75" y="100"/>
                    <a:pt x="76" y="100"/>
                    <a:pt x="76" y="100"/>
                  </a:cubicBezTo>
                  <a:cubicBezTo>
                    <a:pt x="76" y="100"/>
                    <a:pt x="76" y="100"/>
                    <a:pt x="77" y="99"/>
                  </a:cubicBezTo>
                  <a:cubicBezTo>
                    <a:pt x="78" y="98"/>
                    <a:pt x="78" y="97"/>
                    <a:pt x="78" y="97"/>
                  </a:cubicBezTo>
                  <a:cubicBezTo>
                    <a:pt x="78" y="96"/>
                    <a:pt x="78" y="95"/>
                    <a:pt x="78" y="95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80" y="93"/>
                    <a:pt x="81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1" y="83"/>
                    <a:pt x="82" y="82"/>
                    <a:pt x="83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5" y="81"/>
                    <a:pt x="87" y="79"/>
                    <a:pt x="87" y="79"/>
                  </a:cubicBezTo>
                  <a:cubicBezTo>
                    <a:pt x="87" y="79"/>
                    <a:pt x="87" y="79"/>
                    <a:pt x="88" y="79"/>
                  </a:cubicBezTo>
                  <a:cubicBezTo>
                    <a:pt x="88" y="78"/>
                    <a:pt x="88" y="77"/>
                    <a:pt x="88" y="77"/>
                  </a:cubicBezTo>
                  <a:cubicBezTo>
                    <a:pt x="88" y="77"/>
                    <a:pt x="88" y="76"/>
                    <a:pt x="89" y="76"/>
                  </a:cubicBezTo>
                  <a:cubicBezTo>
                    <a:pt x="90" y="75"/>
                    <a:pt x="94" y="74"/>
                    <a:pt x="94" y="74"/>
                  </a:cubicBezTo>
                  <a:cubicBezTo>
                    <a:pt x="94" y="74"/>
                    <a:pt x="93" y="76"/>
                    <a:pt x="93" y="77"/>
                  </a:cubicBezTo>
                  <a:cubicBezTo>
                    <a:pt x="93" y="78"/>
                    <a:pt x="94" y="80"/>
                    <a:pt x="94" y="80"/>
                  </a:cubicBezTo>
                  <a:cubicBezTo>
                    <a:pt x="94" y="80"/>
                    <a:pt x="93" y="82"/>
                    <a:pt x="93" y="82"/>
                  </a:cubicBezTo>
                  <a:cubicBezTo>
                    <a:pt x="93" y="83"/>
                    <a:pt x="93" y="84"/>
                    <a:pt x="93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94" y="85"/>
                    <a:pt x="94" y="86"/>
                    <a:pt x="94" y="86"/>
                  </a:cubicBezTo>
                  <a:cubicBezTo>
                    <a:pt x="95" y="86"/>
                    <a:pt x="96" y="88"/>
                    <a:pt x="96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8" y="89"/>
                    <a:pt x="98" y="90"/>
                  </a:cubicBezTo>
                  <a:cubicBezTo>
                    <a:pt x="98" y="90"/>
                    <a:pt x="99" y="91"/>
                    <a:pt x="100" y="92"/>
                  </a:cubicBezTo>
                  <a:cubicBezTo>
                    <a:pt x="100" y="92"/>
                    <a:pt x="101" y="92"/>
                    <a:pt x="101" y="92"/>
                  </a:cubicBezTo>
                  <a:cubicBezTo>
                    <a:pt x="102" y="92"/>
                    <a:pt x="103" y="92"/>
                    <a:pt x="103" y="92"/>
                  </a:cubicBezTo>
                  <a:cubicBezTo>
                    <a:pt x="103" y="93"/>
                    <a:pt x="105" y="93"/>
                    <a:pt x="106" y="93"/>
                  </a:cubicBezTo>
                  <a:cubicBezTo>
                    <a:pt x="106" y="94"/>
                    <a:pt x="108" y="93"/>
                    <a:pt x="108" y="93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10" y="94"/>
                    <a:pt x="111" y="94"/>
                    <a:pt x="111" y="95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9" y="97"/>
                    <a:pt x="108" y="99"/>
                    <a:pt x="108" y="99"/>
                  </a:cubicBezTo>
                  <a:cubicBezTo>
                    <a:pt x="111" y="101"/>
                    <a:pt x="111" y="101"/>
                    <a:pt x="111" y="101"/>
                  </a:cubicBezTo>
                  <a:cubicBezTo>
                    <a:pt x="111" y="101"/>
                    <a:pt x="112" y="101"/>
                    <a:pt x="112" y="102"/>
                  </a:cubicBezTo>
                  <a:cubicBezTo>
                    <a:pt x="113" y="103"/>
                    <a:pt x="113" y="104"/>
                    <a:pt x="113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3" y="105"/>
                    <a:pt x="113" y="107"/>
                    <a:pt x="113" y="107"/>
                  </a:cubicBezTo>
                  <a:cubicBezTo>
                    <a:pt x="113" y="107"/>
                    <a:pt x="111" y="108"/>
                    <a:pt x="113" y="108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6" y="108"/>
                    <a:pt x="117" y="109"/>
                    <a:pt x="117" y="109"/>
                  </a:cubicBezTo>
                  <a:cubicBezTo>
                    <a:pt x="118" y="108"/>
                    <a:pt x="118" y="108"/>
                    <a:pt x="118" y="108"/>
                  </a:cubicBezTo>
                  <a:cubicBezTo>
                    <a:pt x="118" y="108"/>
                    <a:pt x="117" y="106"/>
                    <a:pt x="119" y="105"/>
                  </a:cubicBezTo>
                  <a:cubicBezTo>
                    <a:pt x="120" y="104"/>
                    <a:pt x="120" y="104"/>
                    <a:pt x="120" y="104"/>
                  </a:cubicBezTo>
                  <a:cubicBezTo>
                    <a:pt x="120" y="104"/>
                    <a:pt x="117" y="103"/>
                    <a:pt x="117" y="102"/>
                  </a:cubicBezTo>
                  <a:cubicBezTo>
                    <a:pt x="117" y="102"/>
                    <a:pt x="116" y="102"/>
                    <a:pt x="117" y="101"/>
                  </a:cubicBezTo>
                  <a:cubicBezTo>
                    <a:pt x="117" y="100"/>
                    <a:pt x="116" y="100"/>
                    <a:pt x="117" y="99"/>
                  </a:cubicBezTo>
                  <a:cubicBezTo>
                    <a:pt x="117" y="99"/>
                    <a:pt x="118" y="99"/>
                    <a:pt x="118" y="98"/>
                  </a:cubicBezTo>
                  <a:cubicBezTo>
                    <a:pt x="118" y="98"/>
                    <a:pt x="117" y="96"/>
                    <a:pt x="117" y="96"/>
                  </a:cubicBezTo>
                  <a:cubicBezTo>
                    <a:pt x="119" y="95"/>
                    <a:pt x="119" y="95"/>
                    <a:pt x="119" y="95"/>
                  </a:cubicBezTo>
                  <a:cubicBezTo>
                    <a:pt x="119" y="95"/>
                    <a:pt x="119" y="94"/>
                    <a:pt x="119" y="94"/>
                  </a:cubicBezTo>
                  <a:cubicBezTo>
                    <a:pt x="119" y="93"/>
                    <a:pt x="119" y="91"/>
                    <a:pt x="119" y="91"/>
                  </a:cubicBezTo>
                  <a:cubicBezTo>
                    <a:pt x="120" y="91"/>
                    <a:pt x="121" y="89"/>
                    <a:pt x="121" y="89"/>
                  </a:cubicBezTo>
                  <a:cubicBezTo>
                    <a:pt x="121" y="89"/>
                    <a:pt x="123" y="89"/>
                    <a:pt x="123" y="89"/>
                  </a:cubicBezTo>
                  <a:cubicBezTo>
                    <a:pt x="123" y="88"/>
                    <a:pt x="124" y="87"/>
                    <a:pt x="124" y="87"/>
                  </a:cubicBezTo>
                  <a:cubicBezTo>
                    <a:pt x="124" y="87"/>
                    <a:pt x="124" y="87"/>
                    <a:pt x="125" y="86"/>
                  </a:cubicBezTo>
                  <a:cubicBezTo>
                    <a:pt x="125" y="85"/>
                    <a:pt x="125" y="84"/>
                    <a:pt x="125" y="84"/>
                  </a:cubicBezTo>
                  <a:cubicBezTo>
                    <a:pt x="125" y="83"/>
                    <a:pt x="126" y="82"/>
                    <a:pt x="126" y="82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0"/>
                    <a:pt x="126" y="80"/>
                  </a:cubicBezTo>
                  <a:cubicBezTo>
                    <a:pt x="126" y="79"/>
                    <a:pt x="126" y="78"/>
                    <a:pt x="126" y="78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8" y="70"/>
                    <a:pt x="128" y="71"/>
                  </a:cubicBezTo>
                  <a:cubicBezTo>
                    <a:pt x="129" y="71"/>
                    <a:pt x="130" y="72"/>
                    <a:pt x="130" y="72"/>
                  </a:cubicBezTo>
                  <a:cubicBezTo>
                    <a:pt x="131" y="72"/>
                    <a:pt x="131" y="72"/>
                    <a:pt x="131" y="72"/>
                  </a:cubicBezTo>
                  <a:cubicBezTo>
                    <a:pt x="133" y="71"/>
                    <a:pt x="133" y="71"/>
                    <a:pt x="133" y="71"/>
                  </a:cubicBezTo>
                  <a:cubicBezTo>
                    <a:pt x="133" y="71"/>
                    <a:pt x="134" y="71"/>
                    <a:pt x="134" y="72"/>
                  </a:cubicBezTo>
                  <a:cubicBezTo>
                    <a:pt x="133" y="72"/>
                    <a:pt x="132" y="73"/>
                    <a:pt x="133" y="74"/>
                  </a:cubicBezTo>
                  <a:cubicBezTo>
                    <a:pt x="133" y="74"/>
                    <a:pt x="134" y="75"/>
                    <a:pt x="134" y="76"/>
                  </a:cubicBezTo>
                  <a:cubicBezTo>
                    <a:pt x="134" y="77"/>
                    <a:pt x="134" y="77"/>
                    <a:pt x="134" y="79"/>
                  </a:cubicBezTo>
                  <a:cubicBezTo>
                    <a:pt x="134" y="80"/>
                    <a:pt x="136" y="80"/>
                    <a:pt x="136" y="81"/>
                  </a:cubicBezTo>
                  <a:cubicBezTo>
                    <a:pt x="137" y="81"/>
                    <a:pt x="135" y="82"/>
                    <a:pt x="138" y="82"/>
                  </a:cubicBezTo>
                  <a:cubicBezTo>
                    <a:pt x="140" y="82"/>
                    <a:pt x="142" y="83"/>
                    <a:pt x="142" y="82"/>
                  </a:cubicBezTo>
                  <a:cubicBezTo>
                    <a:pt x="143" y="82"/>
                    <a:pt x="143" y="82"/>
                    <a:pt x="143" y="81"/>
                  </a:cubicBezTo>
                  <a:cubicBezTo>
                    <a:pt x="142" y="80"/>
                    <a:pt x="143" y="79"/>
                    <a:pt x="143" y="79"/>
                  </a:cubicBezTo>
                  <a:cubicBezTo>
                    <a:pt x="143" y="79"/>
                    <a:pt x="144" y="79"/>
                    <a:pt x="144" y="79"/>
                  </a:cubicBezTo>
                  <a:cubicBezTo>
                    <a:pt x="145" y="79"/>
                    <a:pt x="145" y="80"/>
                    <a:pt x="146" y="79"/>
                  </a:cubicBezTo>
                  <a:cubicBezTo>
                    <a:pt x="146" y="79"/>
                    <a:pt x="147" y="78"/>
                    <a:pt x="147" y="78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78"/>
                    <a:pt x="148" y="77"/>
                    <a:pt x="150" y="77"/>
                  </a:cubicBezTo>
                  <a:cubicBezTo>
                    <a:pt x="151" y="77"/>
                    <a:pt x="153" y="77"/>
                    <a:pt x="153" y="77"/>
                  </a:cubicBezTo>
                  <a:cubicBezTo>
                    <a:pt x="153" y="77"/>
                    <a:pt x="153" y="78"/>
                    <a:pt x="153" y="79"/>
                  </a:cubicBezTo>
                  <a:cubicBezTo>
                    <a:pt x="154" y="80"/>
                    <a:pt x="154" y="80"/>
                    <a:pt x="154" y="80"/>
                  </a:cubicBezTo>
                  <a:cubicBezTo>
                    <a:pt x="154" y="80"/>
                    <a:pt x="153" y="80"/>
                    <a:pt x="154" y="82"/>
                  </a:cubicBezTo>
                  <a:cubicBezTo>
                    <a:pt x="155" y="83"/>
                    <a:pt x="156" y="83"/>
                    <a:pt x="156" y="84"/>
                  </a:cubicBezTo>
                  <a:cubicBezTo>
                    <a:pt x="157" y="84"/>
                    <a:pt x="156" y="86"/>
                    <a:pt x="156" y="86"/>
                  </a:cubicBezTo>
                  <a:cubicBezTo>
                    <a:pt x="156" y="86"/>
                    <a:pt x="158" y="86"/>
                    <a:pt x="158" y="86"/>
                  </a:cubicBezTo>
                  <a:cubicBezTo>
                    <a:pt x="158" y="85"/>
                    <a:pt x="158" y="85"/>
                    <a:pt x="159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59" y="85"/>
                    <a:pt x="160" y="84"/>
                    <a:pt x="160" y="83"/>
                  </a:cubicBezTo>
                  <a:cubicBezTo>
                    <a:pt x="160" y="83"/>
                    <a:pt x="160" y="80"/>
                    <a:pt x="159" y="80"/>
                  </a:cubicBezTo>
                  <a:cubicBezTo>
                    <a:pt x="159" y="80"/>
                    <a:pt x="158" y="80"/>
                    <a:pt x="158" y="79"/>
                  </a:cubicBezTo>
                  <a:cubicBezTo>
                    <a:pt x="157" y="78"/>
                    <a:pt x="157" y="78"/>
                    <a:pt x="158" y="78"/>
                  </a:cubicBezTo>
                  <a:cubicBezTo>
                    <a:pt x="158" y="78"/>
                    <a:pt x="159" y="77"/>
                    <a:pt x="159" y="77"/>
                  </a:cubicBezTo>
                  <a:cubicBezTo>
                    <a:pt x="159" y="77"/>
                    <a:pt x="160" y="76"/>
                    <a:pt x="159" y="76"/>
                  </a:cubicBezTo>
                  <a:cubicBezTo>
                    <a:pt x="159" y="75"/>
                    <a:pt x="158" y="74"/>
                    <a:pt x="158" y="74"/>
                  </a:cubicBezTo>
                  <a:cubicBezTo>
                    <a:pt x="158" y="74"/>
                    <a:pt x="157" y="75"/>
                    <a:pt x="156" y="74"/>
                  </a:cubicBezTo>
                  <a:cubicBezTo>
                    <a:pt x="156" y="74"/>
                    <a:pt x="156" y="74"/>
                    <a:pt x="156" y="73"/>
                  </a:cubicBezTo>
                  <a:cubicBezTo>
                    <a:pt x="156" y="73"/>
                    <a:pt x="156" y="71"/>
                    <a:pt x="156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6" y="68"/>
                    <a:pt x="156" y="68"/>
                    <a:pt x="156" y="68"/>
                  </a:cubicBezTo>
                  <a:cubicBezTo>
                    <a:pt x="156" y="68"/>
                    <a:pt x="156" y="67"/>
                    <a:pt x="157" y="67"/>
                  </a:cubicBezTo>
                  <a:cubicBezTo>
                    <a:pt x="157" y="66"/>
                    <a:pt x="157" y="66"/>
                    <a:pt x="157" y="65"/>
                  </a:cubicBezTo>
                  <a:cubicBezTo>
                    <a:pt x="158" y="65"/>
                    <a:pt x="158" y="64"/>
                    <a:pt x="158" y="64"/>
                  </a:cubicBezTo>
                  <a:cubicBezTo>
                    <a:pt x="159" y="64"/>
                    <a:pt x="160" y="64"/>
                    <a:pt x="161" y="64"/>
                  </a:cubicBezTo>
                  <a:cubicBezTo>
                    <a:pt x="161" y="64"/>
                    <a:pt x="161" y="63"/>
                    <a:pt x="162" y="63"/>
                  </a:cubicBezTo>
                  <a:cubicBezTo>
                    <a:pt x="162" y="63"/>
                    <a:pt x="163" y="64"/>
                    <a:pt x="163" y="64"/>
                  </a:cubicBezTo>
                  <a:cubicBezTo>
                    <a:pt x="163" y="64"/>
                    <a:pt x="163" y="64"/>
                    <a:pt x="163" y="65"/>
                  </a:cubicBezTo>
                  <a:cubicBezTo>
                    <a:pt x="163" y="65"/>
                    <a:pt x="166" y="67"/>
                    <a:pt x="166" y="67"/>
                  </a:cubicBezTo>
                  <a:cubicBezTo>
                    <a:pt x="166" y="67"/>
                    <a:pt x="166" y="67"/>
                    <a:pt x="167" y="67"/>
                  </a:cubicBezTo>
                  <a:cubicBezTo>
                    <a:pt x="167" y="67"/>
                    <a:pt x="166" y="67"/>
                    <a:pt x="167" y="67"/>
                  </a:cubicBezTo>
                  <a:cubicBezTo>
                    <a:pt x="167" y="68"/>
                    <a:pt x="170" y="67"/>
                    <a:pt x="170" y="67"/>
                  </a:cubicBezTo>
                  <a:cubicBezTo>
                    <a:pt x="171" y="67"/>
                    <a:pt x="171" y="67"/>
                    <a:pt x="171" y="67"/>
                  </a:cubicBezTo>
                  <a:cubicBezTo>
                    <a:pt x="171" y="67"/>
                    <a:pt x="171" y="67"/>
                    <a:pt x="171" y="66"/>
                  </a:cubicBezTo>
                  <a:cubicBezTo>
                    <a:pt x="172" y="66"/>
                    <a:pt x="172" y="65"/>
                    <a:pt x="172" y="64"/>
                  </a:cubicBezTo>
                  <a:cubicBezTo>
                    <a:pt x="172" y="64"/>
                    <a:pt x="173" y="64"/>
                    <a:pt x="172" y="63"/>
                  </a:cubicBezTo>
                  <a:cubicBezTo>
                    <a:pt x="170" y="62"/>
                    <a:pt x="169" y="62"/>
                    <a:pt x="169" y="62"/>
                  </a:cubicBezTo>
                  <a:cubicBezTo>
                    <a:pt x="169" y="62"/>
                    <a:pt x="167" y="60"/>
                    <a:pt x="168" y="60"/>
                  </a:cubicBezTo>
                  <a:cubicBezTo>
                    <a:pt x="169" y="59"/>
                    <a:pt x="170" y="58"/>
                    <a:pt x="170" y="58"/>
                  </a:cubicBezTo>
                  <a:cubicBezTo>
                    <a:pt x="169" y="56"/>
                    <a:pt x="169" y="56"/>
                    <a:pt x="169" y="56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9" y="53"/>
                    <a:pt x="169" y="53"/>
                    <a:pt x="169" y="53"/>
                  </a:cubicBezTo>
                  <a:cubicBezTo>
                    <a:pt x="169" y="53"/>
                    <a:pt x="170" y="52"/>
                    <a:pt x="170" y="52"/>
                  </a:cubicBezTo>
                  <a:cubicBezTo>
                    <a:pt x="170" y="51"/>
                    <a:pt x="171" y="48"/>
                    <a:pt x="171" y="48"/>
                  </a:cubicBezTo>
                  <a:cubicBezTo>
                    <a:pt x="171" y="48"/>
                    <a:pt x="171" y="47"/>
                    <a:pt x="171" y="46"/>
                  </a:cubicBezTo>
                  <a:cubicBezTo>
                    <a:pt x="171" y="46"/>
                    <a:pt x="170" y="45"/>
                    <a:pt x="170" y="45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8" y="42"/>
                    <a:pt x="168" y="42"/>
                  </a:cubicBezTo>
                  <a:cubicBezTo>
                    <a:pt x="167" y="43"/>
                    <a:pt x="166" y="43"/>
                    <a:pt x="166" y="43"/>
                  </a:cubicBezTo>
                  <a:cubicBezTo>
                    <a:pt x="166" y="43"/>
                    <a:pt x="166" y="45"/>
                    <a:pt x="166" y="45"/>
                  </a:cubicBezTo>
                  <a:cubicBezTo>
                    <a:pt x="165" y="46"/>
                    <a:pt x="164" y="46"/>
                    <a:pt x="164" y="46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3" y="46"/>
                    <a:pt x="163" y="46"/>
                    <a:pt x="163" y="46"/>
                  </a:cubicBezTo>
                  <a:cubicBezTo>
                    <a:pt x="162" y="48"/>
                    <a:pt x="162" y="48"/>
                    <a:pt x="162" y="48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9"/>
                    <a:pt x="159" y="50"/>
                    <a:pt x="158" y="50"/>
                  </a:cubicBezTo>
                  <a:cubicBezTo>
                    <a:pt x="158" y="50"/>
                    <a:pt x="156" y="50"/>
                    <a:pt x="156" y="50"/>
                  </a:cubicBezTo>
                  <a:cubicBezTo>
                    <a:pt x="155" y="49"/>
                    <a:pt x="155" y="49"/>
                    <a:pt x="155" y="49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49" y="46"/>
                    <a:pt x="149" y="46"/>
                    <a:pt x="149" y="46"/>
                  </a:cubicBezTo>
                  <a:cubicBezTo>
                    <a:pt x="149" y="44"/>
                    <a:pt x="149" y="44"/>
                    <a:pt x="149" y="44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38" y="40"/>
                    <a:pt x="138" y="40"/>
                    <a:pt x="138" y="40"/>
                  </a:cubicBezTo>
                  <a:cubicBezTo>
                    <a:pt x="138" y="40"/>
                    <a:pt x="134" y="40"/>
                    <a:pt x="134" y="40"/>
                  </a:cubicBezTo>
                  <a:cubicBezTo>
                    <a:pt x="134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4" y="37"/>
                    <a:pt x="134" y="37"/>
                    <a:pt x="134" y="37"/>
                  </a:cubicBezTo>
                  <a:cubicBezTo>
                    <a:pt x="134" y="37"/>
                    <a:pt x="133" y="36"/>
                    <a:pt x="133" y="36"/>
                  </a:cubicBezTo>
                  <a:cubicBezTo>
                    <a:pt x="133" y="36"/>
                    <a:pt x="133" y="35"/>
                    <a:pt x="133" y="35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3" y="35"/>
                    <a:pt x="133" y="34"/>
                    <a:pt x="133" y="34"/>
                  </a:cubicBezTo>
                  <a:cubicBezTo>
                    <a:pt x="133" y="34"/>
                    <a:pt x="133" y="34"/>
                    <a:pt x="133" y="34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6"/>
                    <a:pt x="137" y="26"/>
                  </a:cubicBezTo>
                  <a:cubicBezTo>
                    <a:pt x="137" y="25"/>
                    <a:pt x="137" y="24"/>
                    <a:pt x="137" y="24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39" y="23"/>
                    <a:pt x="140" y="22"/>
                    <a:pt x="140" y="22"/>
                  </a:cubicBezTo>
                  <a:cubicBezTo>
                    <a:pt x="140" y="21"/>
                    <a:pt x="139" y="20"/>
                    <a:pt x="139" y="20"/>
                  </a:cubicBezTo>
                  <a:cubicBezTo>
                    <a:pt x="139" y="19"/>
                    <a:pt x="140" y="18"/>
                    <a:pt x="140" y="18"/>
                  </a:cubicBezTo>
                  <a:cubicBezTo>
                    <a:pt x="139" y="18"/>
                    <a:pt x="139" y="17"/>
                    <a:pt x="138" y="17"/>
                  </a:cubicBezTo>
                  <a:cubicBezTo>
                    <a:pt x="138" y="17"/>
                    <a:pt x="137" y="17"/>
                    <a:pt x="137" y="16"/>
                  </a:cubicBezTo>
                  <a:cubicBezTo>
                    <a:pt x="137" y="16"/>
                    <a:pt x="136" y="15"/>
                    <a:pt x="136" y="15"/>
                  </a:cubicBezTo>
                  <a:cubicBezTo>
                    <a:pt x="136" y="15"/>
                    <a:pt x="136" y="13"/>
                    <a:pt x="135" y="13"/>
                  </a:cubicBezTo>
                  <a:cubicBezTo>
                    <a:pt x="135" y="13"/>
                    <a:pt x="134" y="13"/>
                    <a:pt x="133" y="12"/>
                  </a:cubicBezTo>
                  <a:cubicBezTo>
                    <a:pt x="132" y="12"/>
                    <a:pt x="131" y="11"/>
                    <a:pt x="131" y="11"/>
                  </a:cubicBezTo>
                  <a:cubicBezTo>
                    <a:pt x="130" y="11"/>
                    <a:pt x="128" y="9"/>
                    <a:pt x="128" y="9"/>
                  </a:cubicBezTo>
                  <a:cubicBezTo>
                    <a:pt x="128" y="9"/>
                    <a:pt x="128" y="9"/>
                    <a:pt x="127" y="9"/>
                  </a:cubicBezTo>
                  <a:cubicBezTo>
                    <a:pt x="127" y="9"/>
                    <a:pt x="126" y="8"/>
                    <a:pt x="126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8"/>
                    <a:pt x="124" y="8"/>
                    <a:pt x="123" y="7"/>
                  </a:cubicBezTo>
                  <a:cubicBezTo>
                    <a:pt x="121" y="7"/>
                    <a:pt x="122" y="7"/>
                    <a:pt x="120" y="7"/>
                  </a:cubicBezTo>
                  <a:cubicBezTo>
                    <a:pt x="119" y="7"/>
                    <a:pt x="118" y="7"/>
                    <a:pt x="118" y="7"/>
                  </a:cubicBezTo>
                  <a:cubicBezTo>
                    <a:pt x="118" y="7"/>
                    <a:pt x="117" y="6"/>
                    <a:pt x="115" y="6"/>
                  </a:cubicBezTo>
                  <a:cubicBezTo>
                    <a:pt x="114" y="7"/>
                    <a:pt x="112" y="8"/>
                    <a:pt x="111" y="8"/>
                  </a:cubicBezTo>
                  <a:cubicBezTo>
                    <a:pt x="111" y="8"/>
                    <a:pt x="110" y="7"/>
                    <a:pt x="110" y="7"/>
                  </a:cubicBezTo>
                  <a:cubicBezTo>
                    <a:pt x="110" y="7"/>
                    <a:pt x="110" y="6"/>
                    <a:pt x="110" y="6"/>
                  </a:cubicBezTo>
                  <a:cubicBezTo>
                    <a:pt x="110" y="6"/>
                    <a:pt x="109" y="5"/>
                    <a:pt x="108" y="4"/>
                  </a:cubicBezTo>
                  <a:cubicBezTo>
                    <a:pt x="108" y="4"/>
                    <a:pt x="107" y="4"/>
                    <a:pt x="107" y="4"/>
                  </a:cubicBezTo>
                  <a:cubicBezTo>
                    <a:pt x="107" y="4"/>
                    <a:pt x="107" y="4"/>
                    <a:pt x="107" y="5"/>
                  </a:cubicBezTo>
                  <a:cubicBezTo>
                    <a:pt x="107" y="6"/>
                    <a:pt x="109" y="6"/>
                    <a:pt x="107" y="6"/>
                  </a:cubicBezTo>
                  <a:cubicBezTo>
                    <a:pt x="106" y="5"/>
                    <a:pt x="105" y="5"/>
                    <a:pt x="105" y="5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3" y="5"/>
                    <a:pt x="104" y="5"/>
                    <a:pt x="104" y="5"/>
                  </a:cubicBezTo>
                  <a:cubicBezTo>
                    <a:pt x="104" y="4"/>
                    <a:pt x="104" y="4"/>
                    <a:pt x="104" y="4"/>
                  </a:cubicBezTo>
                  <a:cubicBezTo>
                    <a:pt x="104" y="4"/>
                    <a:pt x="104" y="3"/>
                    <a:pt x="104" y="3"/>
                  </a:cubicBezTo>
                  <a:cubicBezTo>
                    <a:pt x="105" y="3"/>
                    <a:pt x="106" y="2"/>
                    <a:pt x="105" y="2"/>
                  </a:cubicBezTo>
                  <a:cubicBezTo>
                    <a:pt x="104" y="2"/>
                    <a:pt x="103" y="2"/>
                    <a:pt x="103" y="2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3" y="1"/>
                    <a:pt x="102" y="0"/>
                    <a:pt x="102" y="0"/>
                  </a:cubicBezTo>
                  <a:cubicBezTo>
                    <a:pt x="102" y="1"/>
                    <a:pt x="102" y="2"/>
                    <a:pt x="102" y="2"/>
                  </a:cubicBezTo>
                  <a:cubicBezTo>
                    <a:pt x="101" y="2"/>
                    <a:pt x="101" y="2"/>
                    <a:pt x="101" y="1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0" y="0"/>
                    <a:pt x="99" y="0"/>
                    <a:pt x="99" y="0"/>
                  </a:cubicBezTo>
                  <a:cubicBezTo>
                    <a:pt x="99" y="0"/>
                    <a:pt x="100" y="1"/>
                    <a:pt x="98" y="1"/>
                  </a:cubicBezTo>
                  <a:cubicBezTo>
                    <a:pt x="97" y="1"/>
                    <a:pt x="96" y="2"/>
                    <a:pt x="95" y="2"/>
                  </a:cubicBezTo>
                  <a:cubicBezTo>
                    <a:pt x="94" y="3"/>
                    <a:pt x="94" y="4"/>
                    <a:pt x="94" y="4"/>
                  </a:cubicBezTo>
                  <a:cubicBezTo>
                    <a:pt x="94" y="5"/>
                    <a:pt x="92" y="5"/>
                    <a:pt x="92" y="6"/>
                  </a:cubicBezTo>
                  <a:cubicBezTo>
                    <a:pt x="93" y="6"/>
                    <a:pt x="92" y="6"/>
                    <a:pt x="94" y="7"/>
                  </a:cubicBezTo>
                  <a:cubicBezTo>
                    <a:pt x="95" y="7"/>
                    <a:pt x="95" y="7"/>
                    <a:pt x="96" y="7"/>
                  </a:cubicBezTo>
                  <a:cubicBezTo>
                    <a:pt x="97" y="8"/>
                    <a:pt x="98" y="7"/>
                    <a:pt x="98" y="7"/>
                  </a:cubicBezTo>
                  <a:cubicBezTo>
                    <a:pt x="98" y="7"/>
                    <a:pt x="98" y="7"/>
                    <a:pt x="99" y="8"/>
                  </a:cubicBezTo>
                  <a:cubicBezTo>
                    <a:pt x="99" y="8"/>
                    <a:pt x="100" y="7"/>
                    <a:pt x="100" y="8"/>
                  </a:cubicBezTo>
                  <a:cubicBezTo>
                    <a:pt x="100" y="9"/>
                    <a:pt x="101" y="10"/>
                    <a:pt x="100" y="10"/>
                  </a:cubicBezTo>
                  <a:cubicBezTo>
                    <a:pt x="99" y="10"/>
                    <a:pt x="98" y="11"/>
                    <a:pt x="98" y="10"/>
                  </a:cubicBezTo>
                  <a:cubicBezTo>
                    <a:pt x="98" y="10"/>
                    <a:pt x="98" y="9"/>
                    <a:pt x="97" y="9"/>
                  </a:cubicBezTo>
                  <a:cubicBezTo>
                    <a:pt x="97" y="9"/>
                    <a:pt x="96" y="9"/>
                    <a:pt x="96" y="9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11"/>
                    <a:pt x="95" y="12"/>
                    <a:pt x="94" y="12"/>
                  </a:cubicBezTo>
                  <a:cubicBezTo>
                    <a:pt x="93" y="12"/>
                    <a:pt x="94" y="12"/>
                    <a:pt x="92" y="12"/>
                  </a:cubicBezTo>
                  <a:cubicBezTo>
                    <a:pt x="90" y="12"/>
                    <a:pt x="90" y="11"/>
                    <a:pt x="89" y="11"/>
                  </a:cubicBezTo>
                  <a:cubicBezTo>
                    <a:pt x="89" y="11"/>
                    <a:pt x="89" y="11"/>
                    <a:pt x="88" y="11"/>
                  </a:cubicBezTo>
                  <a:cubicBezTo>
                    <a:pt x="88" y="11"/>
                    <a:pt x="86" y="9"/>
                    <a:pt x="85" y="11"/>
                  </a:cubicBezTo>
                  <a:cubicBezTo>
                    <a:pt x="84" y="12"/>
                    <a:pt x="83" y="13"/>
                    <a:pt x="83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3"/>
                    <a:pt x="79" y="13"/>
                    <a:pt x="78" y="13"/>
                  </a:cubicBezTo>
                  <a:cubicBezTo>
                    <a:pt x="77" y="13"/>
                    <a:pt x="76" y="13"/>
                    <a:pt x="76" y="13"/>
                  </a:cubicBezTo>
                  <a:cubicBezTo>
                    <a:pt x="75" y="14"/>
                    <a:pt x="74" y="11"/>
                    <a:pt x="74" y="11"/>
                  </a:cubicBezTo>
                  <a:cubicBezTo>
                    <a:pt x="74" y="11"/>
                    <a:pt x="75" y="9"/>
                    <a:pt x="72" y="11"/>
                  </a:cubicBezTo>
                  <a:cubicBezTo>
                    <a:pt x="69" y="13"/>
                    <a:pt x="68" y="13"/>
                    <a:pt x="68" y="13"/>
                  </a:cubicBezTo>
                  <a:cubicBezTo>
                    <a:pt x="67" y="13"/>
                    <a:pt x="66" y="14"/>
                    <a:pt x="66" y="14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3"/>
                    <a:pt x="66" y="12"/>
                    <a:pt x="66" y="12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2" y="12"/>
                    <a:pt x="63" y="12"/>
                    <a:pt x="62" y="12"/>
                  </a:cubicBezTo>
                  <a:cubicBezTo>
                    <a:pt x="62" y="12"/>
                    <a:pt x="60" y="12"/>
                    <a:pt x="60" y="12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4"/>
                    <a:pt x="59" y="14"/>
                  </a:cubicBezTo>
                  <a:cubicBezTo>
                    <a:pt x="59" y="14"/>
                    <a:pt x="59" y="15"/>
                    <a:pt x="59" y="15"/>
                  </a:cubicBezTo>
                  <a:cubicBezTo>
                    <a:pt x="59" y="15"/>
                    <a:pt x="59" y="16"/>
                    <a:pt x="59" y="16"/>
                  </a:cubicBezTo>
                  <a:cubicBezTo>
                    <a:pt x="59" y="16"/>
                    <a:pt x="58" y="16"/>
                    <a:pt x="58" y="16"/>
                  </a:cubicBezTo>
                  <a:cubicBezTo>
                    <a:pt x="58" y="16"/>
                    <a:pt x="57" y="16"/>
                    <a:pt x="57" y="16"/>
                  </a:cubicBezTo>
                  <a:cubicBezTo>
                    <a:pt x="57" y="16"/>
                    <a:pt x="56" y="18"/>
                    <a:pt x="56" y="18"/>
                  </a:cubicBezTo>
                  <a:cubicBezTo>
                    <a:pt x="56" y="18"/>
                    <a:pt x="56" y="19"/>
                    <a:pt x="56" y="19"/>
                  </a:cubicBezTo>
                  <a:cubicBezTo>
                    <a:pt x="56" y="19"/>
                    <a:pt x="56" y="19"/>
                    <a:pt x="56" y="20"/>
                  </a:cubicBezTo>
                  <a:cubicBezTo>
                    <a:pt x="55" y="20"/>
                    <a:pt x="54" y="20"/>
                    <a:pt x="54" y="20"/>
                  </a:cubicBezTo>
                  <a:cubicBezTo>
                    <a:pt x="54" y="20"/>
                    <a:pt x="53" y="20"/>
                    <a:pt x="52" y="20"/>
                  </a:cubicBezTo>
                  <a:cubicBezTo>
                    <a:pt x="52" y="20"/>
                    <a:pt x="51" y="20"/>
                    <a:pt x="51" y="20"/>
                  </a:cubicBezTo>
                  <a:cubicBezTo>
                    <a:pt x="50" y="20"/>
                    <a:pt x="50" y="21"/>
                    <a:pt x="50" y="21"/>
                  </a:cubicBezTo>
                  <a:cubicBezTo>
                    <a:pt x="50" y="21"/>
                    <a:pt x="48" y="20"/>
                    <a:pt x="48" y="20"/>
                  </a:cubicBezTo>
                  <a:cubicBezTo>
                    <a:pt x="47" y="20"/>
                    <a:pt x="47" y="19"/>
                    <a:pt x="47" y="18"/>
                  </a:cubicBezTo>
                  <a:cubicBezTo>
                    <a:pt x="47" y="18"/>
                    <a:pt x="46" y="16"/>
                    <a:pt x="46" y="16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7" y="22"/>
                    <a:pt x="37" y="22"/>
                  </a:cubicBezTo>
                  <a:cubicBezTo>
                    <a:pt x="37" y="23"/>
                    <a:pt x="36" y="23"/>
                    <a:pt x="36" y="23"/>
                  </a:cubicBezTo>
                  <a:cubicBezTo>
                    <a:pt x="36" y="23"/>
                    <a:pt x="35" y="23"/>
                    <a:pt x="36" y="24"/>
                  </a:cubicBezTo>
                  <a:cubicBezTo>
                    <a:pt x="37" y="24"/>
                    <a:pt x="38" y="24"/>
                    <a:pt x="38" y="24"/>
                  </a:cubicBezTo>
                  <a:cubicBezTo>
                    <a:pt x="39" y="24"/>
                    <a:pt x="40" y="24"/>
                    <a:pt x="40" y="24"/>
                  </a:cubicBezTo>
                  <a:cubicBezTo>
                    <a:pt x="40" y="24"/>
                    <a:pt x="42" y="23"/>
                    <a:pt x="42" y="23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7"/>
                    <a:pt x="41" y="27"/>
                  </a:cubicBezTo>
                  <a:cubicBezTo>
                    <a:pt x="40" y="28"/>
                    <a:pt x="39" y="28"/>
                    <a:pt x="39" y="28"/>
                  </a:cubicBezTo>
                  <a:cubicBezTo>
                    <a:pt x="38" y="29"/>
                    <a:pt x="38" y="29"/>
                    <a:pt x="38" y="30"/>
                  </a:cubicBezTo>
                  <a:cubicBezTo>
                    <a:pt x="38" y="31"/>
                    <a:pt x="37" y="33"/>
                    <a:pt x="37" y="3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5" y="45"/>
                    <a:pt x="25" y="45"/>
                  </a:cubicBezTo>
                  <a:cubicBezTo>
                    <a:pt x="24" y="45"/>
                    <a:pt x="23" y="46"/>
                    <a:pt x="23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0" y="46"/>
                    <a:pt x="19" y="47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9"/>
                    <a:pt x="20" y="50"/>
                    <a:pt x="20" y="50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2"/>
                    <a:pt x="19" y="52"/>
                    <a:pt x="19" y="53"/>
                  </a:cubicBezTo>
                  <a:cubicBezTo>
                    <a:pt x="19" y="53"/>
                    <a:pt x="19" y="54"/>
                    <a:pt x="19" y="54"/>
                  </a:cubicBezTo>
                  <a:cubicBezTo>
                    <a:pt x="19" y="54"/>
                    <a:pt x="19" y="55"/>
                    <a:pt x="19" y="55"/>
                  </a:cubicBezTo>
                  <a:cubicBezTo>
                    <a:pt x="19" y="55"/>
                    <a:pt x="19" y="56"/>
                    <a:pt x="19" y="56"/>
                  </a:cubicBezTo>
                  <a:cubicBezTo>
                    <a:pt x="19" y="56"/>
                    <a:pt x="19" y="57"/>
                    <a:pt x="18" y="58"/>
                  </a:cubicBezTo>
                  <a:cubicBezTo>
                    <a:pt x="18" y="58"/>
                    <a:pt x="17" y="59"/>
                    <a:pt x="17" y="59"/>
                  </a:cubicBezTo>
                  <a:cubicBezTo>
                    <a:pt x="17" y="59"/>
                    <a:pt x="15" y="59"/>
                    <a:pt x="15" y="59"/>
                  </a:cubicBezTo>
                  <a:cubicBezTo>
                    <a:pt x="15" y="60"/>
                    <a:pt x="13" y="60"/>
                    <a:pt x="13" y="60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7" y="67"/>
                    <a:pt x="7" y="67"/>
                  </a:cubicBezTo>
                  <a:cubicBezTo>
                    <a:pt x="7" y="67"/>
                    <a:pt x="7" y="69"/>
                    <a:pt x="7" y="69"/>
                  </a:cubicBezTo>
                  <a:cubicBezTo>
                    <a:pt x="7" y="70"/>
                    <a:pt x="6" y="71"/>
                    <a:pt x="6" y="71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4"/>
                    <a:pt x="3" y="85"/>
                    <a:pt x="2" y="85"/>
                  </a:cubicBezTo>
                  <a:cubicBezTo>
                    <a:pt x="2" y="85"/>
                    <a:pt x="1" y="86"/>
                    <a:pt x="1" y="8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9"/>
                    <a:pt x="9" y="88"/>
                    <a:pt x="10" y="87"/>
                  </a:cubicBezTo>
                  <a:cubicBezTo>
                    <a:pt x="11" y="86"/>
                    <a:pt x="12" y="86"/>
                    <a:pt x="12" y="86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10" y="80"/>
                    <a:pt x="10" y="80"/>
                  </a:cubicBezTo>
                  <a:cubicBezTo>
                    <a:pt x="11" y="79"/>
                    <a:pt x="12" y="77"/>
                    <a:pt x="12" y="77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21" y="73"/>
                    <a:pt x="24" y="73"/>
                    <a:pt x="24" y="73"/>
                  </a:cubicBezTo>
                  <a:cubicBezTo>
                    <a:pt x="24" y="73"/>
                    <a:pt x="28" y="73"/>
                    <a:pt x="28" y="73"/>
                  </a:cubicBezTo>
                  <a:lnTo>
                    <a:pt x="31" y="7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51"/>
            <p:cNvSpPr>
              <a:spLocks/>
            </p:cNvSpPr>
            <p:nvPr/>
          </p:nvSpPr>
          <p:spPr bwMode="auto">
            <a:xfrm>
              <a:off x="5753789" y="1798916"/>
              <a:ext cx="494744" cy="296186"/>
            </a:xfrm>
            <a:custGeom>
              <a:avLst/>
              <a:gdLst>
                <a:gd name="T0" fmla="*/ 31 w 217"/>
                <a:gd name="T1" fmla="*/ 35 h 134"/>
                <a:gd name="T2" fmla="*/ 42 w 217"/>
                <a:gd name="T3" fmla="*/ 43 h 134"/>
                <a:gd name="T4" fmla="*/ 55 w 217"/>
                <a:gd name="T5" fmla="*/ 53 h 134"/>
                <a:gd name="T6" fmla="*/ 66 w 217"/>
                <a:gd name="T7" fmla="*/ 68 h 134"/>
                <a:gd name="T8" fmla="*/ 83 w 217"/>
                <a:gd name="T9" fmla="*/ 64 h 134"/>
                <a:gd name="T10" fmla="*/ 87 w 217"/>
                <a:gd name="T11" fmla="*/ 37 h 134"/>
                <a:gd name="T12" fmla="*/ 83 w 217"/>
                <a:gd name="T13" fmla="*/ 16 h 134"/>
                <a:gd name="T14" fmla="*/ 99 w 217"/>
                <a:gd name="T15" fmla="*/ 3 h 134"/>
                <a:gd name="T16" fmla="*/ 112 w 217"/>
                <a:gd name="T17" fmla="*/ 2 h 134"/>
                <a:gd name="T18" fmla="*/ 125 w 217"/>
                <a:gd name="T19" fmla="*/ 5 h 134"/>
                <a:gd name="T20" fmla="*/ 142 w 217"/>
                <a:gd name="T21" fmla="*/ 17 h 134"/>
                <a:gd name="T22" fmla="*/ 152 w 217"/>
                <a:gd name="T23" fmla="*/ 17 h 134"/>
                <a:gd name="T24" fmla="*/ 159 w 217"/>
                <a:gd name="T25" fmla="*/ 11 h 134"/>
                <a:gd name="T26" fmla="*/ 177 w 217"/>
                <a:gd name="T27" fmla="*/ 11 h 134"/>
                <a:gd name="T28" fmla="*/ 184 w 217"/>
                <a:gd name="T29" fmla="*/ 18 h 134"/>
                <a:gd name="T30" fmla="*/ 192 w 217"/>
                <a:gd name="T31" fmla="*/ 31 h 134"/>
                <a:gd name="T32" fmla="*/ 192 w 217"/>
                <a:gd name="T33" fmla="*/ 46 h 134"/>
                <a:gd name="T34" fmla="*/ 198 w 217"/>
                <a:gd name="T35" fmla="*/ 49 h 134"/>
                <a:gd name="T36" fmla="*/ 206 w 217"/>
                <a:gd name="T37" fmla="*/ 58 h 134"/>
                <a:gd name="T38" fmla="*/ 212 w 217"/>
                <a:gd name="T39" fmla="*/ 66 h 134"/>
                <a:gd name="T40" fmla="*/ 216 w 217"/>
                <a:gd name="T41" fmla="*/ 78 h 134"/>
                <a:gd name="T42" fmla="*/ 211 w 217"/>
                <a:gd name="T43" fmla="*/ 83 h 134"/>
                <a:gd name="T44" fmla="*/ 207 w 217"/>
                <a:gd name="T45" fmla="*/ 100 h 134"/>
                <a:gd name="T46" fmla="*/ 192 w 217"/>
                <a:gd name="T47" fmla="*/ 103 h 134"/>
                <a:gd name="T48" fmla="*/ 185 w 217"/>
                <a:gd name="T49" fmla="*/ 112 h 134"/>
                <a:gd name="T50" fmla="*/ 177 w 217"/>
                <a:gd name="T51" fmla="*/ 115 h 134"/>
                <a:gd name="T52" fmla="*/ 165 w 217"/>
                <a:gd name="T53" fmla="*/ 114 h 134"/>
                <a:gd name="T54" fmla="*/ 157 w 217"/>
                <a:gd name="T55" fmla="*/ 105 h 134"/>
                <a:gd name="T56" fmla="*/ 146 w 217"/>
                <a:gd name="T57" fmla="*/ 101 h 134"/>
                <a:gd name="T58" fmla="*/ 139 w 217"/>
                <a:gd name="T59" fmla="*/ 97 h 134"/>
                <a:gd name="T60" fmla="*/ 124 w 217"/>
                <a:gd name="T61" fmla="*/ 97 h 134"/>
                <a:gd name="T62" fmla="*/ 117 w 217"/>
                <a:gd name="T63" fmla="*/ 87 h 134"/>
                <a:gd name="T64" fmla="*/ 108 w 217"/>
                <a:gd name="T65" fmla="*/ 99 h 134"/>
                <a:gd name="T66" fmla="*/ 94 w 217"/>
                <a:gd name="T67" fmla="*/ 100 h 134"/>
                <a:gd name="T68" fmla="*/ 80 w 217"/>
                <a:gd name="T69" fmla="*/ 100 h 134"/>
                <a:gd name="T70" fmla="*/ 67 w 217"/>
                <a:gd name="T71" fmla="*/ 107 h 134"/>
                <a:gd name="T72" fmla="*/ 55 w 217"/>
                <a:gd name="T73" fmla="*/ 104 h 134"/>
                <a:gd name="T74" fmla="*/ 34 w 217"/>
                <a:gd name="T75" fmla="*/ 106 h 134"/>
                <a:gd name="T76" fmla="*/ 21 w 217"/>
                <a:gd name="T77" fmla="*/ 113 h 134"/>
                <a:gd name="T78" fmla="*/ 14 w 217"/>
                <a:gd name="T79" fmla="*/ 122 h 134"/>
                <a:gd name="T80" fmla="*/ 9 w 217"/>
                <a:gd name="T81" fmla="*/ 131 h 134"/>
                <a:gd name="T82" fmla="*/ 5 w 217"/>
                <a:gd name="T83" fmla="*/ 128 h 134"/>
                <a:gd name="T84" fmla="*/ 3 w 217"/>
                <a:gd name="T85" fmla="*/ 108 h 134"/>
                <a:gd name="T86" fmla="*/ 7 w 217"/>
                <a:gd name="T87" fmla="*/ 83 h 134"/>
                <a:gd name="T88" fmla="*/ 8 w 217"/>
                <a:gd name="T89" fmla="*/ 60 h 134"/>
                <a:gd name="T90" fmla="*/ 19 w 217"/>
                <a:gd name="T91" fmla="*/ 4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7" h="134">
                  <a:moveTo>
                    <a:pt x="19" y="45"/>
                  </a:moveTo>
                  <a:cubicBezTo>
                    <a:pt x="24" y="40"/>
                    <a:pt x="24" y="40"/>
                    <a:pt x="24" y="40"/>
                  </a:cubicBezTo>
                  <a:cubicBezTo>
                    <a:pt x="24" y="40"/>
                    <a:pt x="30" y="35"/>
                    <a:pt x="31" y="35"/>
                  </a:cubicBezTo>
                  <a:cubicBezTo>
                    <a:pt x="33" y="34"/>
                    <a:pt x="36" y="32"/>
                    <a:pt x="36" y="33"/>
                  </a:cubicBezTo>
                  <a:cubicBezTo>
                    <a:pt x="36" y="34"/>
                    <a:pt x="37" y="41"/>
                    <a:pt x="37" y="41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5"/>
                    <a:pt x="56" y="58"/>
                  </a:cubicBezTo>
                  <a:cubicBezTo>
                    <a:pt x="59" y="61"/>
                    <a:pt x="60" y="61"/>
                    <a:pt x="61" y="64"/>
                  </a:cubicBezTo>
                  <a:cubicBezTo>
                    <a:pt x="62" y="66"/>
                    <a:pt x="66" y="68"/>
                    <a:pt x="66" y="68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76" y="71"/>
                    <a:pt x="77" y="70"/>
                  </a:cubicBezTo>
                  <a:cubicBezTo>
                    <a:pt x="78" y="69"/>
                    <a:pt x="83" y="65"/>
                    <a:pt x="83" y="64"/>
                  </a:cubicBezTo>
                  <a:cubicBezTo>
                    <a:pt x="84" y="63"/>
                    <a:pt x="87" y="59"/>
                    <a:pt x="88" y="58"/>
                  </a:cubicBezTo>
                  <a:cubicBezTo>
                    <a:pt x="89" y="57"/>
                    <a:pt x="92" y="50"/>
                    <a:pt x="92" y="49"/>
                  </a:cubicBezTo>
                  <a:cubicBezTo>
                    <a:pt x="92" y="47"/>
                    <a:pt x="88" y="39"/>
                    <a:pt x="87" y="37"/>
                  </a:cubicBezTo>
                  <a:cubicBezTo>
                    <a:pt x="87" y="35"/>
                    <a:pt x="86" y="29"/>
                    <a:pt x="86" y="29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2" y="16"/>
                    <a:pt x="83" y="16"/>
                  </a:cubicBezTo>
                  <a:cubicBezTo>
                    <a:pt x="84" y="15"/>
                    <a:pt x="89" y="11"/>
                    <a:pt x="89" y="11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12" y="2"/>
                    <a:pt x="112" y="2"/>
                    <a:pt x="112" y="2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5" y="5"/>
                    <a:pt x="125" y="5"/>
                    <a:pt x="125" y="5"/>
                  </a:cubicBezTo>
                  <a:cubicBezTo>
                    <a:pt x="130" y="7"/>
                    <a:pt x="130" y="7"/>
                    <a:pt x="130" y="7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5" y="18"/>
                    <a:pt x="147" y="20"/>
                    <a:pt x="149" y="19"/>
                  </a:cubicBezTo>
                  <a:cubicBezTo>
                    <a:pt x="150" y="19"/>
                    <a:pt x="151" y="18"/>
                    <a:pt x="152" y="17"/>
                  </a:cubicBezTo>
                  <a:cubicBezTo>
                    <a:pt x="154" y="16"/>
                    <a:pt x="155" y="14"/>
                    <a:pt x="155" y="14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71" y="13"/>
                    <a:pt x="171" y="13"/>
                    <a:pt x="171" y="13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80" y="17"/>
                    <a:pt x="180" y="17"/>
                    <a:pt x="180" y="17"/>
                  </a:cubicBezTo>
                  <a:cubicBezTo>
                    <a:pt x="184" y="18"/>
                    <a:pt x="184" y="18"/>
                    <a:pt x="184" y="18"/>
                  </a:cubicBezTo>
                  <a:cubicBezTo>
                    <a:pt x="184" y="18"/>
                    <a:pt x="187" y="20"/>
                    <a:pt x="188" y="20"/>
                  </a:cubicBezTo>
                  <a:cubicBezTo>
                    <a:pt x="189" y="20"/>
                    <a:pt x="191" y="21"/>
                    <a:pt x="191" y="21"/>
                  </a:cubicBezTo>
                  <a:cubicBezTo>
                    <a:pt x="192" y="31"/>
                    <a:pt x="192" y="31"/>
                    <a:pt x="192" y="31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2" y="46"/>
                    <a:pt x="192" y="46"/>
                    <a:pt x="192" y="46"/>
                  </a:cubicBezTo>
                  <a:cubicBezTo>
                    <a:pt x="196" y="43"/>
                    <a:pt x="196" y="43"/>
                    <a:pt x="196" y="43"/>
                  </a:cubicBezTo>
                  <a:cubicBezTo>
                    <a:pt x="200" y="46"/>
                    <a:pt x="200" y="46"/>
                    <a:pt x="200" y="46"/>
                  </a:cubicBezTo>
                  <a:cubicBezTo>
                    <a:pt x="198" y="49"/>
                    <a:pt x="198" y="49"/>
                    <a:pt x="198" y="49"/>
                  </a:cubicBezTo>
                  <a:cubicBezTo>
                    <a:pt x="203" y="53"/>
                    <a:pt x="203" y="53"/>
                    <a:pt x="203" y="53"/>
                  </a:cubicBezTo>
                  <a:cubicBezTo>
                    <a:pt x="207" y="55"/>
                    <a:pt x="207" y="55"/>
                    <a:pt x="207" y="55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06" y="58"/>
                    <a:pt x="207" y="59"/>
                    <a:pt x="208" y="59"/>
                  </a:cubicBezTo>
                  <a:cubicBezTo>
                    <a:pt x="209" y="60"/>
                    <a:pt x="211" y="61"/>
                    <a:pt x="211" y="61"/>
                  </a:cubicBezTo>
                  <a:cubicBezTo>
                    <a:pt x="211" y="61"/>
                    <a:pt x="212" y="64"/>
                    <a:pt x="212" y="66"/>
                  </a:cubicBezTo>
                  <a:cubicBezTo>
                    <a:pt x="213" y="67"/>
                    <a:pt x="217" y="70"/>
                    <a:pt x="217" y="70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6" y="77"/>
                    <a:pt x="216" y="78"/>
                  </a:cubicBezTo>
                  <a:cubicBezTo>
                    <a:pt x="216" y="79"/>
                    <a:pt x="216" y="80"/>
                    <a:pt x="216" y="81"/>
                  </a:cubicBezTo>
                  <a:cubicBezTo>
                    <a:pt x="216" y="80"/>
                    <a:pt x="216" y="80"/>
                    <a:pt x="216" y="80"/>
                  </a:cubicBezTo>
                  <a:cubicBezTo>
                    <a:pt x="211" y="83"/>
                    <a:pt x="211" y="83"/>
                    <a:pt x="211" y="83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207" y="100"/>
                    <a:pt x="207" y="100"/>
                    <a:pt x="207" y="100"/>
                  </a:cubicBezTo>
                  <a:cubicBezTo>
                    <a:pt x="205" y="103"/>
                    <a:pt x="205" y="103"/>
                    <a:pt x="205" y="103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97" y="103"/>
                    <a:pt x="196" y="103"/>
                    <a:pt x="192" y="103"/>
                  </a:cubicBezTo>
                  <a:cubicBezTo>
                    <a:pt x="188" y="103"/>
                    <a:pt x="189" y="103"/>
                    <a:pt x="189" y="103"/>
                  </a:cubicBezTo>
                  <a:cubicBezTo>
                    <a:pt x="186" y="106"/>
                    <a:pt x="186" y="106"/>
                    <a:pt x="186" y="106"/>
                  </a:cubicBezTo>
                  <a:cubicBezTo>
                    <a:pt x="185" y="112"/>
                    <a:pt x="185" y="112"/>
                    <a:pt x="185" y="112"/>
                  </a:cubicBezTo>
                  <a:cubicBezTo>
                    <a:pt x="185" y="112"/>
                    <a:pt x="183" y="112"/>
                    <a:pt x="179" y="113"/>
                  </a:cubicBezTo>
                  <a:cubicBezTo>
                    <a:pt x="177" y="114"/>
                    <a:pt x="177" y="115"/>
                    <a:pt x="177" y="115"/>
                  </a:cubicBezTo>
                  <a:cubicBezTo>
                    <a:pt x="177" y="115"/>
                    <a:pt x="177" y="115"/>
                    <a:pt x="177" y="115"/>
                  </a:cubicBezTo>
                  <a:cubicBezTo>
                    <a:pt x="174" y="115"/>
                    <a:pt x="174" y="115"/>
                    <a:pt x="174" y="115"/>
                  </a:cubicBezTo>
                  <a:cubicBezTo>
                    <a:pt x="169" y="114"/>
                    <a:pt x="169" y="114"/>
                    <a:pt x="169" y="114"/>
                  </a:cubicBezTo>
                  <a:cubicBezTo>
                    <a:pt x="165" y="114"/>
                    <a:pt x="165" y="114"/>
                    <a:pt x="165" y="114"/>
                  </a:cubicBezTo>
                  <a:cubicBezTo>
                    <a:pt x="163" y="110"/>
                    <a:pt x="163" y="110"/>
                    <a:pt x="163" y="110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53" y="104"/>
                    <a:pt x="153" y="104"/>
                    <a:pt x="153" y="104"/>
                  </a:cubicBezTo>
                  <a:cubicBezTo>
                    <a:pt x="151" y="101"/>
                    <a:pt x="151" y="101"/>
                    <a:pt x="151" y="101"/>
                  </a:cubicBezTo>
                  <a:cubicBezTo>
                    <a:pt x="146" y="101"/>
                    <a:pt x="146" y="101"/>
                    <a:pt x="146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28" y="100"/>
                    <a:pt x="128" y="100"/>
                    <a:pt x="128" y="100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19" y="93"/>
                    <a:pt x="119" y="93"/>
                    <a:pt x="119" y="93"/>
                  </a:cubicBezTo>
                  <a:cubicBezTo>
                    <a:pt x="117" y="87"/>
                    <a:pt x="117" y="87"/>
                    <a:pt x="117" y="87"/>
                  </a:cubicBezTo>
                  <a:cubicBezTo>
                    <a:pt x="117" y="87"/>
                    <a:pt x="113" y="90"/>
                    <a:pt x="112" y="90"/>
                  </a:cubicBezTo>
                  <a:cubicBezTo>
                    <a:pt x="112" y="90"/>
                    <a:pt x="109" y="95"/>
                    <a:pt x="109" y="95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2" y="97"/>
                    <a:pt x="102" y="97"/>
                    <a:pt x="102" y="97"/>
                  </a:cubicBezTo>
                  <a:cubicBezTo>
                    <a:pt x="102" y="97"/>
                    <a:pt x="99" y="101"/>
                    <a:pt x="99" y="102"/>
                  </a:cubicBezTo>
                  <a:cubicBezTo>
                    <a:pt x="98" y="102"/>
                    <a:pt x="94" y="100"/>
                    <a:pt x="94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2" y="100"/>
                    <a:pt x="81" y="99"/>
                  </a:cubicBezTo>
                  <a:cubicBezTo>
                    <a:pt x="80" y="99"/>
                    <a:pt x="80" y="100"/>
                    <a:pt x="80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69" y="102"/>
                    <a:pt x="68" y="106"/>
                    <a:pt x="67" y="107"/>
                  </a:cubicBezTo>
                  <a:cubicBezTo>
                    <a:pt x="66" y="107"/>
                    <a:pt x="63" y="104"/>
                    <a:pt x="62" y="103"/>
                  </a:cubicBezTo>
                  <a:cubicBezTo>
                    <a:pt x="62" y="102"/>
                    <a:pt x="59" y="101"/>
                    <a:pt x="59" y="101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48" y="105"/>
                    <a:pt x="47" y="105"/>
                  </a:cubicBezTo>
                  <a:cubicBezTo>
                    <a:pt x="46" y="105"/>
                    <a:pt x="41" y="107"/>
                    <a:pt x="41" y="107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3" y="128"/>
                    <a:pt x="10" y="129"/>
                    <a:pt x="8" y="129"/>
                  </a:cubicBezTo>
                  <a:cubicBezTo>
                    <a:pt x="7" y="130"/>
                    <a:pt x="9" y="131"/>
                    <a:pt x="9" y="131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4"/>
                    <a:pt x="7" y="133"/>
                    <a:pt x="7" y="133"/>
                  </a:cubicBezTo>
                  <a:cubicBezTo>
                    <a:pt x="7" y="133"/>
                    <a:pt x="6" y="130"/>
                    <a:pt x="5" y="128"/>
                  </a:cubicBezTo>
                  <a:cubicBezTo>
                    <a:pt x="3" y="126"/>
                    <a:pt x="1" y="117"/>
                    <a:pt x="1" y="117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09"/>
                    <a:pt x="3" y="108"/>
                  </a:cubicBezTo>
                  <a:cubicBezTo>
                    <a:pt x="2" y="106"/>
                    <a:pt x="1" y="97"/>
                    <a:pt x="1" y="97"/>
                  </a:cubicBezTo>
                  <a:cubicBezTo>
                    <a:pt x="1" y="97"/>
                    <a:pt x="0" y="93"/>
                    <a:pt x="0" y="92"/>
                  </a:cubicBezTo>
                  <a:cubicBezTo>
                    <a:pt x="0" y="91"/>
                    <a:pt x="7" y="83"/>
                    <a:pt x="7" y="83"/>
                  </a:cubicBezTo>
                  <a:cubicBezTo>
                    <a:pt x="7" y="82"/>
                    <a:pt x="8" y="74"/>
                    <a:pt x="8" y="74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1" y="47"/>
                    <a:pt x="12" y="47"/>
                  </a:cubicBezTo>
                  <a:cubicBezTo>
                    <a:pt x="13" y="46"/>
                    <a:pt x="19" y="45"/>
                    <a:pt x="19" y="45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61"/>
            <p:cNvSpPr>
              <a:spLocks noEditPoints="1"/>
            </p:cNvSpPr>
            <p:nvPr/>
          </p:nvSpPr>
          <p:spPr bwMode="auto">
            <a:xfrm>
              <a:off x="5535002" y="3399175"/>
              <a:ext cx="359514" cy="307906"/>
            </a:xfrm>
            <a:custGeom>
              <a:avLst/>
              <a:gdLst>
                <a:gd name="T0" fmla="*/ 132 w 158"/>
                <a:gd name="T1" fmla="*/ 9 h 139"/>
                <a:gd name="T2" fmla="*/ 138 w 158"/>
                <a:gd name="T3" fmla="*/ 25 h 139"/>
                <a:gd name="T4" fmla="*/ 135 w 158"/>
                <a:gd name="T5" fmla="*/ 42 h 139"/>
                <a:gd name="T6" fmla="*/ 151 w 158"/>
                <a:gd name="T7" fmla="*/ 49 h 139"/>
                <a:gd name="T8" fmla="*/ 152 w 158"/>
                <a:gd name="T9" fmla="*/ 59 h 139"/>
                <a:gd name="T10" fmla="*/ 149 w 158"/>
                <a:gd name="T11" fmla="*/ 65 h 139"/>
                <a:gd name="T12" fmla="*/ 151 w 158"/>
                <a:gd name="T13" fmla="*/ 79 h 139"/>
                <a:gd name="T14" fmla="*/ 141 w 158"/>
                <a:gd name="T15" fmla="*/ 85 h 139"/>
                <a:gd name="T16" fmla="*/ 135 w 158"/>
                <a:gd name="T17" fmla="*/ 87 h 139"/>
                <a:gd name="T18" fmla="*/ 140 w 158"/>
                <a:gd name="T19" fmla="*/ 93 h 139"/>
                <a:gd name="T20" fmla="*/ 138 w 158"/>
                <a:gd name="T21" fmla="*/ 97 h 139"/>
                <a:gd name="T22" fmla="*/ 129 w 158"/>
                <a:gd name="T23" fmla="*/ 103 h 139"/>
                <a:gd name="T24" fmla="*/ 121 w 158"/>
                <a:gd name="T25" fmla="*/ 115 h 139"/>
                <a:gd name="T26" fmla="*/ 125 w 158"/>
                <a:gd name="T27" fmla="*/ 129 h 139"/>
                <a:gd name="T28" fmla="*/ 126 w 158"/>
                <a:gd name="T29" fmla="*/ 137 h 139"/>
                <a:gd name="T30" fmla="*/ 118 w 158"/>
                <a:gd name="T31" fmla="*/ 139 h 139"/>
                <a:gd name="T32" fmla="*/ 114 w 158"/>
                <a:gd name="T33" fmla="*/ 138 h 139"/>
                <a:gd name="T34" fmla="*/ 113 w 158"/>
                <a:gd name="T35" fmla="*/ 137 h 139"/>
                <a:gd name="T36" fmla="*/ 113 w 158"/>
                <a:gd name="T37" fmla="*/ 137 h 139"/>
                <a:gd name="T38" fmla="*/ 113 w 158"/>
                <a:gd name="T39" fmla="*/ 137 h 139"/>
                <a:gd name="T40" fmla="*/ 112 w 158"/>
                <a:gd name="T41" fmla="*/ 137 h 139"/>
                <a:gd name="T42" fmla="*/ 99 w 158"/>
                <a:gd name="T43" fmla="*/ 129 h 139"/>
                <a:gd name="T44" fmla="*/ 87 w 158"/>
                <a:gd name="T45" fmla="*/ 116 h 139"/>
                <a:gd name="T46" fmla="*/ 68 w 158"/>
                <a:gd name="T47" fmla="*/ 100 h 139"/>
                <a:gd name="T48" fmla="*/ 56 w 158"/>
                <a:gd name="T49" fmla="*/ 89 h 139"/>
                <a:gd name="T50" fmla="*/ 43 w 158"/>
                <a:gd name="T51" fmla="*/ 79 h 139"/>
                <a:gd name="T52" fmla="*/ 31 w 158"/>
                <a:gd name="T53" fmla="*/ 68 h 139"/>
                <a:gd name="T54" fmla="*/ 23 w 158"/>
                <a:gd name="T55" fmla="*/ 54 h 139"/>
                <a:gd name="T56" fmla="*/ 14 w 158"/>
                <a:gd name="T57" fmla="*/ 43 h 139"/>
                <a:gd name="T58" fmla="*/ 5 w 158"/>
                <a:gd name="T59" fmla="*/ 36 h 139"/>
                <a:gd name="T60" fmla="*/ 1 w 158"/>
                <a:gd name="T61" fmla="*/ 20 h 139"/>
                <a:gd name="T62" fmla="*/ 2 w 158"/>
                <a:gd name="T63" fmla="*/ 10 h 139"/>
                <a:gd name="T64" fmla="*/ 8 w 158"/>
                <a:gd name="T65" fmla="*/ 7 h 139"/>
                <a:gd name="T66" fmla="*/ 23 w 158"/>
                <a:gd name="T67" fmla="*/ 13 h 139"/>
                <a:gd name="T68" fmla="*/ 35 w 158"/>
                <a:gd name="T69" fmla="*/ 4 h 139"/>
                <a:gd name="T70" fmla="*/ 48 w 158"/>
                <a:gd name="T71" fmla="*/ 2 h 139"/>
                <a:gd name="T72" fmla="*/ 61 w 158"/>
                <a:gd name="T73" fmla="*/ 4 h 139"/>
                <a:gd name="T74" fmla="*/ 80 w 158"/>
                <a:gd name="T75" fmla="*/ 6 h 139"/>
                <a:gd name="T76" fmla="*/ 90 w 158"/>
                <a:gd name="T77" fmla="*/ 3 h 139"/>
                <a:gd name="T78" fmla="*/ 97 w 158"/>
                <a:gd name="T79" fmla="*/ 2 h 139"/>
                <a:gd name="T80" fmla="*/ 98 w 158"/>
                <a:gd name="T81" fmla="*/ 2 h 139"/>
                <a:gd name="T82" fmla="*/ 98 w 158"/>
                <a:gd name="T83" fmla="*/ 2 h 139"/>
                <a:gd name="T84" fmla="*/ 99 w 158"/>
                <a:gd name="T85" fmla="*/ 2 h 139"/>
                <a:gd name="T86" fmla="*/ 99 w 158"/>
                <a:gd name="T87" fmla="*/ 2 h 139"/>
                <a:gd name="T88" fmla="*/ 99 w 158"/>
                <a:gd name="T89" fmla="*/ 2 h 139"/>
                <a:gd name="T90" fmla="*/ 100 w 158"/>
                <a:gd name="T91" fmla="*/ 1 h 139"/>
                <a:gd name="T92" fmla="*/ 100 w 158"/>
                <a:gd name="T93" fmla="*/ 1 h 139"/>
                <a:gd name="T94" fmla="*/ 100 w 158"/>
                <a:gd name="T95" fmla="*/ 1 h 139"/>
                <a:gd name="T96" fmla="*/ 100 w 158"/>
                <a:gd name="T97" fmla="*/ 1 h 139"/>
                <a:gd name="T98" fmla="*/ 100 w 158"/>
                <a:gd name="T99" fmla="*/ 1 h 139"/>
                <a:gd name="T100" fmla="*/ 103 w 158"/>
                <a:gd name="T101" fmla="*/ 4 h 139"/>
                <a:gd name="T102" fmla="*/ 117 w 158"/>
                <a:gd name="T103" fmla="*/ 8 h 139"/>
                <a:gd name="T104" fmla="*/ 130 w 158"/>
                <a:gd name="T10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8" h="139">
                  <a:moveTo>
                    <a:pt x="145" y="83"/>
                  </a:moveTo>
                  <a:cubicBezTo>
                    <a:pt x="146" y="83"/>
                    <a:pt x="146" y="83"/>
                    <a:pt x="146" y="83"/>
                  </a:cubicBezTo>
                  <a:cubicBezTo>
                    <a:pt x="146" y="83"/>
                    <a:pt x="146" y="83"/>
                    <a:pt x="146" y="83"/>
                  </a:cubicBezTo>
                  <a:cubicBezTo>
                    <a:pt x="145" y="83"/>
                    <a:pt x="145" y="83"/>
                    <a:pt x="145" y="83"/>
                  </a:cubicBezTo>
                  <a:close/>
                  <a:moveTo>
                    <a:pt x="132" y="9"/>
                  </a:moveTo>
                  <a:cubicBezTo>
                    <a:pt x="132" y="9"/>
                    <a:pt x="132" y="9"/>
                    <a:pt x="132" y="9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38" y="25"/>
                    <a:pt x="138" y="25"/>
                    <a:pt x="138" y="25"/>
                  </a:cubicBezTo>
                  <a:cubicBezTo>
                    <a:pt x="138" y="25"/>
                    <a:pt x="137" y="28"/>
                    <a:pt x="137" y="28"/>
                  </a:cubicBezTo>
                  <a:cubicBezTo>
                    <a:pt x="137" y="29"/>
                    <a:pt x="136" y="31"/>
                    <a:pt x="136" y="31"/>
                  </a:cubicBezTo>
                  <a:cubicBezTo>
                    <a:pt x="136" y="31"/>
                    <a:pt x="134" y="30"/>
                    <a:pt x="135" y="33"/>
                  </a:cubicBezTo>
                  <a:cubicBezTo>
                    <a:pt x="135" y="36"/>
                    <a:pt x="136" y="35"/>
                    <a:pt x="136" y="36"/>
                  </a:cubicBezTo>
                  <a:cubicBezTo>
                    <a:pt x="136" y="37"/>
                    <a:pt x="136" y="39"/>
                    <a:pt x="136" y="40"/>
                  </a:cubicBezTo>
                  <a:cubicBezTo>
                    <a:pt x="135" y="41"/>
                    <a:pt x="136" y="41"/>
                    <a:pt x="135" y="42"/>
                  </a:cubicBezTo>
                  <a:cubicBezTo>
                    <a:pt x="135" y="43"/>
                    <a:pt x="137" y="44"/>
                    <a:pt x="139" y="44"/>
                  </a:cubicBezTo>
                  <a:cubicBezTo>
                    <a:pt x="141" y="45"/>
                    <a:pt x="141" y="44"/>
                    <a:pt x="142" y="44"/>
                  </a:cubicBezTo>
                  <a:cubicBezTo>
                    <a:pt x="143" y="44"/>
                    <a:pt x="144" y="45"/>
                    <a:pt x="145" y="45"/>
                  </a:cubicBezTo>
                  <a:cubicBezTo>
                    <a:pt x="146" y="46"/>
                    <a:pt x="146" y="46"/>
                    <a:pt x="146" y="47"/>
                  </a:cubicBezTo>
                  <a:cubicBezTo>
                    <a:pt x="147" y="48"/>
                    <a:pt x="148" y="49"/>
                    <a:pt x="149" y="50"/>
                  </a:cubicBezTo>
                  <a:cubicBezTo>
                    <a:pt x="150" y="50"/>
                    <a:pt x="150" y="49"/>
                    <a:pt x="151" y="49"/>
                  </a:cubicBezTo>
                  <a:cubicBezTo>
                    <a:pt x="151" y="50"/>
                    <a:pt x="152" y="51"/>
                    <a:pt x="153" y="51"/>
                  </a:cubicBezTo>
                  <a:cubicBezTo>
                    <a:pt x="153" y="52"/>
                    <a:pt x="154" y="53"/>
                    <a:pt x="155" y="53"/>
                  </a:cubicBezTo>
                  <a:cubicBezTo>
                    <a:pt x="155" y="53"/>
                    <a:pt x="157" y="54"/>
                    <a:pt x="157" y="54"/>
                  </a:cubicBezTo>
                  <a:cubicBezTo>
                    <a:pt x="158" y="55"/>
                    <a:pt x="157" y="56"/>
                    <a:pt x="157" y="56"/>
                  </a:cubicBezTo>
                  <a:cubicBezTo>
                    <a:pt x="156" y="56"/>
                    <a:pt x="156" y="58"/>
                    <a:pt x="155" y="58"/>
                  </a:cubicBezTo>
                  <a:cubicBezTo>
                    <a:pt x="155" y="58"/>
                    <a:pt x="152" y="59"/>
                    <a:pt x="152" y="59"/>
                  </a:cubicBezTo>
                  <a:cubicBezTo>
                    <a:pt x="151" y="59"/>
                    <a:pt x="150" y="59"/>
                    <a:pt x="149" y="59"/>
                  </a:cubicBezTo>
                  <a:cubicBezTo>
                    <a:pt x="148" y="59"/>
                    <a:pt x="147" y="59"/>
                    <a:pt x="146" y="58"/>
                  </a:cubicBezTo>
                  <a:cubicBezTo>
                    <a:pt x="145" y="58"/>
                    <a:pt x="145" y="58"/>
                    <a:pt x="144" y="58"/>
                  </a:cubicBezTo>
                  <a:cubicBezTo>
                    <a:pt x="144" y="59"/>
                    <a:pt x="144" y="61"/>
                    <a:pt x="144" y="61"/>
                  </a:cubicBezTo>
                  <a:cubicBezTo>
                    <a:pt x="144" y="61"/>
                    <a:pt x="145" y="62"/>
                    <a:pt x="146" y="63"/>
                  </a:cubicBezTo>
                  <a:cubicBezTo>
                    <a:pt x="146" y="63"/>
                    <a:pt x="148" y="65"/>
                    <a:pt x="149" y="65"/>
                  </a:cubicBezTo>
                  <a:cubicBezTo>
                    <a:pt x="149" y="65"/>
                    <a:pt x="150" y="66"/>
                    <a:pt x="151" y="67"/>
                  </a:cubicBezTo>
                  <a:cubicBezTo>
                    <a:pt x="152" y="69"/>
                    <a:pt x="152" y="70"/>
                    <a:pt x="152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4"/>
                    <a:pt x="157" y="75"/>
                    <a:pt x="157" y="78"/>
                  </a:cubicBezTo>
                  <a:cubicBezTo>
                    <a:pt x="157" y="82"/>
                    <a:pt x="156" y="80"/>
                    <a:pt x="155" y="80"/>
                  </a:cubicBezTo>
                  <a:cubicBezTo>
                    <a:pt x="154" y="80"/>
                    <a:pt x="153" y="80"/>
                    <a:pt x="151" y="79"/>
                  </a:cubicBezTo>
                  <a:cubicBezTo>
                    <a:pt x="150" y="79"/>
                    <a:pt x="150" y="79"/>
                    <a:pt x="150" y="79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8" y="82"/>
                    <a:pt x="146" y="82"/>
                    <a:pt x="145" y="83"/>
                  </a:cubicBezTo>
                  <a:cubicBezTo>
                    <a:pt x="144" y="83"/>
                    <a:pt x="144" y="83"/>
                    <a:pt x="144" y="83"/>
                  </a:cubicBezTo>
                  <a:cubicBezTo>
                    <a:pt x="144" y="83"/>
                    <a:pt x="142" y="84"/>
                    <a:pt x="142" y="84"/>
                  </a:cubicBezTo>
                  <a:cubicBezTo>
                    <a:pt x="142" y="84"/>
                    <a:pt x="141" y="85"/>
                    <a:pt x="141" y="85"/>
                  </a:cubicBezTo>
                  <a:cubicBezTo>
                    <a:pt x="140" y="85"/>
                    <a:pt x="140" y="85"/>
                    <a:pt x="140" y="85"/>
                  </a:cubicBezTo>
                  <a:cubicBezTo>
                    <a:pt x="139" y="84"/>
                    <a:pt x="139" y="84"/>
                    <a:pt x="139" y="8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35" y="86"/>
                    <a:pt x="135" y="87"/>
                    <a:pt x="135" y="87"/>
                  </a:cubicBezTo>
                  <a:cubicBezTo>
                    <a:pt x="135" y="87"/>
                    <a:pt x="137" y="87"/>
                    <a:pt x="137" y="87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9"/>
                    <a:pt x="137" y="89"/>
                    <a:pt x="138" y="89"/>
                  </a:cubicBezTo>
                  <a:cubicBezTo>
                    <a:pt x="138" y="89"/>
                    <a:pt x="139" y="90"/>
                    <a:pt x="139" y="90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2" y="94"/>
                    <a:pt x="142" y="94"/>
                    <a:pt x="142" y="94"/>
                  </a:cubicBezTo>
                  <a:cubicBezTo>
                    <a:pt x="142" y="96"/>
                    <a:pt x="142" y="96"/>
                    <a:pt x="142" y="96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0" y="98"/>
                    <a:pt x="140" y="98"/>
                    <a:pt x="140" y="98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7" y="95"/>
                    <a:pt x="137" y="95"/>
                    <a:pt x="137" y="95"/>
                  </a:cubicBezTo>
                  <a:cubicBezTo>
                    <a:pt x="136" y="94"/>
                    <a:pt x="136" y="94"/>
                    <a:pt x="136" y="94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28" y="101"/>
                    <a:pt x="128" y="101"/>
                    <a:pt x="128" y="101"/>
                  </a:cubicBezTo>
                  <a:cubicBezTo>
                    <a:pt x="129" y="103"/>
                    <a:pt x="129" y="103"/>
                    <a:pt x="129" y="103"/>
                  </a:cubicBezTo>
                  <a:cubicBezTo>
                    <a:pt x="127" y="105"/>
                    <a:pt x="127" y="105"/>
                    <a:pt x="127" y="105"/>
                  </a:cubicBezTo>
                  <a:cubicBezTo>
                    <a:pt x="127" y="108"/>
                    <a:pt x="127" y="108"/>
                    <a:pt x="127" y="108"/>
                  </a:cubicBezTo>
                  <a:cubicBezTo>
                    <a:pt x="128" y="111"/>
                    <a:pt x="128" y="111"/>
                    <a:pt x="128" y="111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4" y="114"/>
                    <a:pt x="124" y="114"/>
                    <a:pt x="124" y="114"/>
                  </a:cubicBezTo>
                  <a:cubicBezTo>
                    <a:pt x="121" y="115"/>
                    <a:pt x="121" y="115"/>
                    <a:pt x="121" y="115"/>
                  </a:cubicBezTo>
                  <a:cubicBezTo>
                    <a:pt x="121" y="118"/>
                    <a:pt x="121" y="118"/>
                    <a:pt x="121" y="118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24" y="123"/>
                    <a:pt x="124" y="123"/>
                    <a:pt x="124" y="123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5" y="129"/>
                    <a:pt x="125" y="129"/>
                    <a:pt x="125" y="129"/>
                  </a:cubicBezTo>
                  <a:cubicBezTo>
                    <a:pt x="126" y="130"/>
                    <a:pt x="126" y="130"/>
                    <a:pt x="126" y="130"/>
                  </a:cubicBezTo>
                  <a:cubicBezTo>
                    <a:pt x="128" y="130"/>
                    <a:pt x="128" y="130"/>
                    <a:pt x="128" y="130"/>
                  </a:cubicBezTo>
                  <a:cubicBezTo>
                    <a:pt x="128" y="132"/>
                    <a:pt x="128" y="132"/>
                    <a:pt x="128" y="132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5"/>
                    <a:pt x="128" y="135"/>
                    <a:pt x="128" y="135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27" y="139"/>
                    <a:pt x="127" y="139"/>
                    <a:pt x="127" y="139"/>
                  </a:cubicBezTo>
                  <a:cubicBezTo>
                    <a:pt x="125" y="138"/>
                    <a:pt x="125" y="138"/>
                    <a:pt x="125" y="138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1" y="138"/>
                    <a:pt x="121" y="138"/>
                    <a:pt x="121" y="138"/>
                  </a:cubicBezTo>
                  <a:cubicBezTo>
                    <a:pt x="121" y="138"/>
                    <a:pt x="119" y="139"/>
                    <a:pt x="118" y="139"/>
                  </a:cubicBezTo>
                  <a:cubicBezTo>
                    <a:pt x="118" y="139"/>
                    <a:pt x="117" y="139"/>
                    <a:pt x="117" y="139"/>
                  </a:cubicBezTo>
                  <a:cubicBezTo>
                    <a:pt x="117" y="139"/>
                    <a:pt x="115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06" y="134"/>
                    <a:pt x="106" y="134"/>
                    <a:pt x="106" y="134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99" y="129"/>
                    <a:pt x="99" y="129"/>
                    <a:pt x="99" y="129"/>
                  </a:cubicBezTo>
                  <a:cubicBezTo>
                    <a:pt x="98" y="125"/>
                    <a:pt x="98" y="125"/>
                    <a:pt x="98" y="125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3" y="121"/>
                    <a:pt x="87" y="126"/>
                    <a:pt x="89" y="120"/>
                  </a:cubicBezTo>
                  <a:cubicBezTo>
                    <a:pt x="89" y="120"/>
                    <a:pt x="89" y="119"/>
                    <a:pt x="89" y="119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9" y="118"/>
                    <a:pt x="87" y="116"/>
                    <a:pt x="87" y="116"/>
                  </a:cubicBezTo>
                  <a:cubicBezTo>
                    <a:pt x="81" y="113"/>
                    <a:pt x="80" y="110"/>
                    <a:pt x="77" y="109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3" y="95"/>
                    <a:pt x="61" y="94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3"/>
                    <a:pt x="21" y="53"/>
                    <a:pt x="21" y="52"/>
                  </a:cubicBezTo>
                  <a:cubicBezTo>
                    <a:pt x="20" y="52"/>
                    <a:pt x="18" y="51"/>
                    <a:pt x="19" y="50"/>
                  </a:cubicBezTo>
                  <a:cubicBezTo>
                    <a:pt x="19" y="49"/>
                    <a:pt x="18" y="48"/>
                    <a:pt x="18" y="46"/>
                  </a:cubicBezTo>
                  <a:cubicBezTo>
                    <a:pt x="18" y="45"/>
                    <a:pt x="18" y="44"/>
                    <a:pt x="17" y="44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3"/>
                    <a:pt x="14" y="43"/>
                    <a:pt x="14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4" y="41"/>
                    <a:pt x="14" y="39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5"/>
                    <a:pt x="8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2"/>
                    <a:pt x="1" y="31"/>
                    <a:pt x="2" y="29"/>
                  </a:cubicBezTo>
                  <a:cubicBezTo>
                    <a:pt x="4" y="27"/>
                    <a:pt x="2" y="26"/>
                    <a:pt x="2" y="26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1" y="13"/>
                    <a:pt x="1" y="11"/>
                  </a:cubicBezTo>
                  <a:cubicBezTo>
                    <a:pt x="1" y="11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8" y="7"/>
                    <a:pt x="8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3" y="15"/>
                    <a:pt x="23" y="13"/>
                    <a:pt x="23" y="13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8" y="5"/>
                    <a:pt x="39" y="5"/>
                  </a:cubicBezTo>
                  <a:cubicBezTo>
                    <a:pt x="39" y="5"/>
                    <a:pt x="40" y="5"/>
                    <a:pt x="40" y="5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7"/>
                    <a:pt x="79" y="7"/>
                    <a:pt x="80" y="6"/>
                  </a:cubicBezTo>
                  <a:cubicBezTo>
                    <a:pt x="80" y="6"/>
                    <a:pt x="83" y="6"/>
                    <a:pt x="83" y="6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5"/>
                    <a:pt x="88" y="5"/>
                    <a:pt x="88" y="5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1" y="3"/>
                    <a:pt x="92" y="3"/>
                  </a:cubicBezTo>
                  <a:cubicBezTo>
                    <a:pt x="93" y="3"/>
                    <a:pt x="94" y="2"/>
                    <a:pt x="94" y="2"/>
                  </a:cubicBezTo>
                  <a:cubicBezTo>
                    <a:pt x="94" y="2"/>
                    <a:pt x="95" y="3"/>
                    <a:pt x="95" y="3"/>
                  </a:cubicBezTo>
                  <a:cubicBezTo>
                    <a:pt x="95" y="3"/>
                    <a:pt x="96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1" y="3"/>
                    <a:pt x="103" y="4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6" y="3"/>
                    <a:pt x="107" y="3"/>
                  </a:cubicBezTo>
                  <a:cubicBezTo>
                    <a:pt x="109" y="3"/>
                    <a:pt x="110" y="3"/>
                    <a:pt x="111" y="3"/>
                  </a:cubicBezTo>
                  <a:cubicBezTo>
                    <a:pt x="113" y="3"/>
                    <a:pt x="114" y="5"/>
                    <a:pt x="114" y="5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8"/>
                    <a:pt x="118" y="10"/>
                    <a:pt x="118" y="11"/>
                  </a:cubicBezTo>
                  <a:cubicBezTo>
                    <a:pt x="119" y="12"/>
                    <a:pt x="119" y="13"/>
                    <a:pt x="119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20" y="13"/>
                    <a:pt x="127" y="16"/>
                    <a:pt x="128" y="16"/>
                  </a:cubicBezTo>
                  <a:cubicBezTo>
                    <a:pt x="128" y="16"/>
                    <a:pt x="129" y="16"/>
                    <a:pt x="129" y="16"/>
                  </a:cubicBezTo>
                  <a:cubicBezTo>
                    <a:pt x="129" y="14"/>
                    <a:pt x="128" y="13"/>
                    <a:pt x="130" y="12"/>
                  </a:cubicBezTo>
                  <a:cubicBezTo>
                    <a:pt x="131" y="12"/>
                    <a:pt x="132" y="14"/>
                    <a:pt x="132" y="12"/>
                  </a:cubicBezTo>
                  <a:cubicBezTo>
                    <a:pt x="132" y="10"/>
                    <a:pt x="133" y="11"/>
                    <a:pt x="132" y="9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63"/>
            <p:cNvSpPr>
              <a:spLocks noEditPoints="1"/>
            </p:cNvSpPr>
            <p:nvPr/>
          </p:nvSpPr>
          <p:spPr bwMode="auto">
            <a:xfrm>
              <a:off x="4877543" y="1947010"/>
              <a:ext cx="322133" cy="369700"/>
            </a:xfrm>
            <a:custGeom>
              <a:avLst/>
              <a:gdLst>
                <a:gd name="T0" fmla="*/ 71 w 141"/>
                <a:gd name="T1" fmla="*/ 5 h 167"/>
                <a:gd name="T2" fmla="*/ 67 w 141"/>
                <a:gd name="T3" fmla="*/ 47 h 167"/>
                <a:gd name="T4" fmla="*/ 87 w 141"/>
                <a:gd name="T5" fmla="*/ 73 h 167"/>
                <a:gd name="T6" fmla="*/ 76 w 141"/>
                <a:gd name="T7" fmla="*/ 89 h 167"/>
                <a:gd name="T8" fmla="*/ 66 w 141"/>
                <a:gd name="T9" fmla="*/ 95 h 167"/>
                <a:gd name="T10" fmla="*/ 60 w 141"/>
                <a:gd name="T11" fmla="*/ 106 h 167"/>
                <a:gd name="T12" fmla="*/ 51 w 141"/>
                <a:gd name="T13" fmla="*/ 115 h 167"/>
                <a:gd name="T14" fmla="*/ 47 w 141"/>
                <a:gd name="T15" fmla="*/ 129 h 167"/>
                <a:gd name="T16" fmla="*/ 44 w 141"/>
                <a:gd name="T17" fmla="*/ 146 h 167"/>
                <a:gd name="T18" fmla="*/ 36 w 141"/>
                <a:gd name="T19" fmla="*/ 157 h 167"/>
                <a:gd name="T20" fmla="*/ 17 w 141"/>
                <a:gd name="T21" fmla="*/ 140 h 167"/>
                <a:gd name="T22" fmla="*/ 4 w 141"/>
                <a:gd name="T23" fmla="*/ 120 h 167"/>
                <a:gd name="T24" fmla="*/ 8 w 141"/>
                <a:gd name="T25" fmla="*/ 95 h 167"/>
                <a:gd name="T26" fmla="*/ 6 w 141"/>
                <a:gd name="T27" fmla="*/ 60 h 167"/>
                <a:gd name="T28" fmla="*/ 18 w 141"/>
                <a:gd name="T29" fmla="*/ 62 h 167"/>
                <a:gd name="T30" fmla="*/ 24 w 141"/>
                <a:gd name="T31" fmla="*/ 44 h 167"/>
                <a:gd name="T32" fmla="*/ 25 w 141"/>
                <a:gd name="T33" fmla="*/ 54 h 167"/>
                <a:gd name="T34" fmla="*/ 33 w 141"/>
                <a:gd name="T35" fmla="*/ 60 h 167"/>
                <a:gd name="T36" fmla="*/ 36 w 141"/>
                <a:gd name="T37" fmla="*/ 56 h 167"/>
                <a:gd name="T38" fmla="*/ 47 w 141"/>
                <a:gd name="T39" fmla="*/ 40 h 167"/>
                <a:gd name="T40" fmla="*/ 34 w 141"/>
                <a:gd name="T41" fmla="*/ 40 h 167"/>
                <a:gd name="T42" fmla="*/ 18 w 141"/>
                <a:gd name="T43" fmla="*/ 46 h 167"/>
                <a:gd name="T44" fmla="*/ 17 w 141"/>
                <a:gd name="T45" fmla="*/ 59 h 167"/>
                <a:gd name="T46" fmla="*/ 5 w 141"/>
                <a:gd name="T47" fmla="*/ 51 h 167"/>
                <a:gd name="T48" fmla="*/ 24 w 141"/>
                <a:gd name="T49" fmla="*/ 33 h 167"/>
                <a:gd name="T50" fmla="*/ 11 w 141"/>
                <a:gd name="T51" fmla="*/ 144 h 167"/>
                <a:gd name="T52" fmla="*/ 68 w 141"/>
                <a:gd name="T53" fmla="*/ 112 h 167"/>
                <a:gd name="T54" fmla="*/ 68 w 141"/>
                <a:gd name="T55" fmla="*/ 112 h 167"/>
                <a:gd name="T56" fmla="*/ 107 w 141"/>
                <a:gd name="T57" fmla="*/ 153 h 167"/>
                <a:gd name="T58" fmla="*/ 105 w 141"/>
                <a:gd name="T59" fmla="*/ 151 h 167"/>
                <a:gd name="T60" fmla="*/ 128 w 141"/>
                <a:gd name="T61" fmla="*/ 143 h 167"/>
                <a:gd name="T62" fmla="*/ 124 w 141"/>
                <a:gd name="T63" fmla="*/ 138 h 167"/>
                <a:gd name="T64" fmla="*/ 132 w 141"/>
                <a:gd name="T65" fmla="*/ 124 h 167"/>
                <a:gd name="T66" fmla="*/ 139 w 141"/>
                <a:gd name="T67" fmla="*/ 110 h 167"/>
                <a:gd name="T68" fmla="*/ 133 w 141"/>
                <a:gd name="T69" fmla="*/ 87 h 167"/>
                <a:gd name="T70" fmla="*/ 119 w 141"/>
                <a:gd name="T71" fmla="*/ 97 h 167"/>
                <a:gd name="T72" fmla="*/ 111 w 141"/>
                <a:gd name="T73" fmla="*/ 108 h 167"/>
                <a:gd name="T74" fmla="*/ 113 w 141"/>
                <a:gd name="T75" fmla="*/ 95 h 167"/>
                <a:gd name="T76" fmla="*/ 105 w 141"/>
                <a:gd name="T77" fmla="*/ 99 h 167"/>
                <a:gd name="T78" fmla="*/ 88 w 141"/>
                <a:gd name="T79" fmla="*/ 108 h 167"/>
                <a:gd name="T80" fmla="*/ 96 w 141"/>
                <a:gd name="T81" fmla="*/ 127 h 167"/>
                <a:gd name="T82" fmla="*/ 112 w 141"/>
                <a:gd name="T83" fmla="*/ 136 h 167"/>
                <a:gd name="T84" fmla="*/ 125 w 141"/>
                <a:gd name="T85" fmla="*/ 147 h 167"/>
                <a:gd name="T86" fmla="*/ 132 w 141"/>
                <a:gd name="T87" fmla="*/ 149 h 167"/>
                <a:gd name="T88" fmla="*/ 128 w 141"/>
                <a:gd name="T89" fmla="*/ 147 h 167"/>
                <a:gd name="T90" fmla="*/ 111 w 141"/>
                <a:gd name="T91" fmla="*/ 154 h 167"/>
                <a:gd name="T92" fmla="*/ 93 w 141"/>
                <a:gd name="T93" fmla="*/ 154 h 167"/>
                <a:gd name="T94" fmla="*/ 106 w 141"/>
                <a:gd name="T95" fmla="*/ 167 h 167"/>
                <a:gd name="T96" fmla="*/ 77 w 141"/>
                <a:gd name="T97" fmla="*/ 121 h 167"/>
                <a:gd name="T98" fmla="*/ 52 w 141"/>
                <a:gd name="T99" fmla="*/ 119 h 167"/>
                <a:gd name="T100" fmla="*/ 61 w 141"/>
                <a:gd name="T101" fmla="*/ 139 h 167"/>
                <a:gd name="T102" fmla="*/ 83 w 141"/>
                <a:gd name="T103" fmla="*/ 143 h 167"/>
                <a:gd name="T104" fmla="*/ 84 w 141"/>
                <a:gd name="T105" fmla="*/ 120 h 167"/>
                <a:gd name="T106" fmla="*/ 74 w 141"/>
                <a:gd name="T107" fmla="*/ 115 h 167"/>
                <a:gd name="T108" fmla="*/ 78 w 141"/>
                <a:gd name="T109" fmla="*/ 99 h 167"/>
                <a:gd name="T110" fmla="*/ 75 w 141"/>
                <a:gd name="T111" fmla="*/ 107 h 167"/>
                <a:gd name="T112" fmla="*/ 89 w 141"/>
                <a:gd name="T113" fmla="*/ 142 h 167"/>
                <a:gd name="T114" fmla="*/ 80 w 141"/>
                <a:gd name="T115" fmla="*/ 157 h 167"/>
                <a:gd name="T116" fmla="*/ 66 w 141"/>
                <a:gd name="T117" fmla="*/ 150 h 167"/>
                <a:gd name="T118" fmla="*/ 67 w 141"/>
                <a:gd name="T119" fmla="*/ 150 h 167"/>
                <a:gd name="T120" fmla="*/ 61 w 141"/>
                <a:gd name="T121" fmla="*/ 155 h 167"/>
                <a:gd name="T122" fmla="*/ 83 w 141"/>
                <a:gd name="T123" fmla="*/ 25 h 167"/>
                <a:gd name="T124" fmla="*/ 85 w 141"/>
                <a:gd name="T125" fmla="*/ 2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1" h="167">
                  <a:moveTo>
                    <a:pt x="38" y="33"/>
                  </a:moveTo>
                  <a:cubicBezTo>
                    <a:pt x="44" y="30"/>
                    <a:pt x="44" y="30"/>
                    <a:pt x="44" y="30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65" y="6"/>
                    <a:pt x="66" y="6"/>
                  </a:cubicBezTo>
                  <a:cubicBezTo>
                    <a:pt x="67" y="5"/>
                    <a:pt x="73" y="0"/>
                    <a:pt x="7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6" y="25"/>
                    <a:pt x="75" y="26"/>
                  </a:cubicBezTo>
                  <a:cubicBezTo>
                    <a:pt x="73" y="27"/>
                    <a:pt x="71" y="30"/>
                    <a:pt x="71" y="30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5" y="66"/>
                    <a:pt x="76" y="66"/>
                  </a:cubicBezTo>
                  <a:cubicBezTo>
                    <a:pt x="77" y="66"/>
                    <a:pt x="80" y="65"/>
                    <a:pt x="81" y="65"/>
                  </a:cubicBezTo>
                  <a:cubicBezTo>
                    <a:pt x="82" y="65"/>
                    <a:pt x="84" y="66"/>
                    <a:pt x="84" y="66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3"/>
                    <a:pt x="86" y="75"/>
                    <a:pt x="86" y="76"/>
                  </a:cubicBezTo>
                  <a:cubicBezTo>
                    <a:pt x="85" y="77"/>
                    <a:pt x="84" y="79"/>
                    <a:pt x="84" y="79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1"/>
                    <a:pt x="77" y="82"/>
                  </a:cubicBezTo>
                  <a:cubicBezTo>
                    <a:pt x="76" y="82"/>
                    <a:pt x="75" y="84"/>
                    <a:pt x="75" y="84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7" y="89"/>
                    <a:pt x="76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69" y="79"/>
                    <a:pt x="68" y="80"/>
                  </a:cubicBezTo>
                  <a:cubicBezTo>
                    <a:pt x="68" y="81"/>
                    <a:pt x="67" y="85"/>
                    <a:pt x="67" y="85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89"/>
                    <a:pt x="67" y="90"/>
                    <a:pt x="67" y="91"/>
                  </a:cubicBezTo>
                  <a:cubicBezTo>
                    <a:pt x="67" y="92"/>
                    <a:pt x="66" y="93"/>
                    <a:pt x="66" y="93"/>
                  </a:cubicBezTo>
                  <a:cubicBezTo>
                    <a:pt x="66" y="93"/>
                    <a:pt x="66" y="94"/>
                    <a:pt x="66" y="95"/>
                  </a:cubicBezTo>
                  <a:cubicBezTo>
                    <a:pt x="66" y="95"/>
                    <a:pt x="67" y="97"/>
                    <a:pt x="67" y="98"/>
                  </a:cubicBezTo>
                  <a:cubicBezTo>
                    <a:pt x="67" y="98"/>
                    <a:pt x="67" y="99"/>
                    <a:pt x="66" y="99"/>
                  </a:cubicBezTo>
                  <a:cubicBezTo>
                    <a:pt x="66" y="100"/>
                    <a:pt x="66" y="100"/>
                    <a:pt x="66" y="101"/>
                  </a:cubicBezTo>
                  <a:cubicBezTo>
                    <a:pt x="65" y="101"/>
                    <a:pt x="64" y="102"/>
                    <a:pt x="64" y="102"/>
                  </a:cubicBezTo>
                  <a:cubicBezTo>
                    <a:pt x="64" y="102"/>
                    <a:pt x="62" y="103"/>
                    <a:pt x="62" y="103"/>
                  </a:cubicBezTo>
                  <a:cubicBezTo>
                    <a:pt x="62" y="103"/>
                    <a:pt x="61" y="102"/>
                    <a:pt x="60" y="102"/>
                  </a:cubicBezTo>
                  <a:cubicBezTo>
                    <a:pt x="59" y="102"/>
                    <a:pt x="59" y="101"/>
                    <a:pt x="58" y="102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0" y="106"/>
                    <a:pt x="61" y="106"/>
                    <a:pt x="61" y="107"/>
                  </a:cubicBezTo>
                  <a:cubicBezTo>
                    <a:pt x="60" y="108"/>
                    <a:pt x="59" y="109"/>
                    <a:pt x="59" y="109"/>
                  </a:cubicBezTo>
                  <a:cubicBezTo>
                    <a:pt x="57" y="111"/>
                    <a:pt x="57" y="111"/>
                    <a:pt x="57" y="111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5" y="112"/>
                    <a:pt x="53" y="111"/>
                    <a:pt x="53" y="112"/>
                  </a:cubicBezTo>
                  <a:cubicBezTo>
                    <a:pt x="52" y="112"/>
                    <a:pt x="51" y="112"/>
                    <a:pt x="51" y="112"/>
                  </a:cubicBezTo>
                  <a:cubicBezTo>
                    <a:pt x="51" y="113"/>
                    <a:pt x="53" y="115"/>
                    <a:pt x="53" y="115"/>
                  </a:cubicBezTo>
                  <a:cubicBezTo>
                    <a:pt x="49" y="111"/>
                    <a:pt x="49" y="111"/>
                    <a:pt x="49" y="111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1" y="118"/>
                    <a:pt x="51" y="118"/>
                    <a:pt x="51" y="118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9" y="120"/>
                    <a:pt x="48" y="121"/>
                    <a:pt x="47" y="121"/>
                  </a:cubicBezTo>
                  <a:cubicBezTo>
                    <a:pt x="47" y="121"/>
                    <a:pt x="44" y="121"/>
                    <a:pt x="44" y="121"/>
                  </a:cubicBezTo>
                  <a:cubicBezTo>
                    <a:pt x="45" y="122"/>
                    <a:pt x="45" y="122"/>
                    <a:pt x="45" y="122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7" y="123"/>
                    <a:pt x="48" y="122"/>
                    <a:pt x="48" y="123"/>
                  </a:cubicBezTo>
                  <a:cubicBezTo>
                    <a:pt x="47" y="123"/>
                    <a:pt x="47" y="123"/>
                    <a:pt x="47" y="124"/>
                  </a:cubicBezTo>
                  <a:cubicBezTo>
                    <a:pt x="47" y="126"/>
                    <a:pt x="47" y="129"/>
                    <a:pt x="47" y="129"/>
                  </a:cubicBezTo>
                  <a:cubicBezTo>
                    <a:pt x="49" y="132"/>
                    <a:pt x="49" y="132"/>
                    <a:pt x="49" y="132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50" y="133"/>
                    <a:pt x="50" y="133"/>
                    <a:pt x="50" y="134"/>
                  </a:cubicBezTo>
                  <a:cubicBezTo>
                    <a:pt x="50" y="134"/>
                    <a:pt x="50" y="135"/>
                    <a:pt x="50" y="135"/>
                  </a:cubicBezTo>
                  <a:cubicBezTo>
                    <a:pt x="50" y="137"/>
                    <a:pt x="50" y="137"/>
                    <a:pt x="50" y="137"/>
                  </a:cubicBezTo>
                  <a:cubicBezTo>
                    <a:pt x="50" y="137"/>
                    <a:pt x="49" y="138"/>
                    <a:pt x="48" y="138"/>
                  </a:cubicBezTo>
                  <a:cubicBezTo>
                    <a:pt x="48" y="138"/>
                    <a:pt x="44" y="139"/>
                    <a:pt x="44" y="139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5" y="142"/>
                    <a:pt x="45" y="142"/>
                    <a:pt x="45" y="142"/>
                  </a:cubicBezTo>
                  <a:cubicBezTo>
                    <a:pt x="45" y="142"/>
                    <a:pt x="45" y="144"/>
                    <a:pt x="45" y="144"/>
                  </a:cubicBezTo>
                  <a:cubicBezTo>
                    <a:pt x="45" y="145"/>
                    <a:pt x="44" y="146"/>
                    <a:pt x="44" y="146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2" y="156"/>
                    <a:pt x="52" y="156"/>
                    <a:pt x="52" y="156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48" y="154"/>
                    <a:pt x="47" y="154"/>
                    <a:pt x="47" y="155"/>
                  </a:cubicBezTo>
                  <a:cubicBezTo>
                    <a:pt x="46" y="155"/>
                    <a:pt x="43" y="157"/>
                    <a:pt x="43" y="157"/>
                  </a:cubicBezTo>
                  <a:cubicBezTo>
                    <a:pt x="43" y="157"/>
                    <a:pt x="41" y="158"/>
                    <a:pt x="40" y="158"/>
                  </a:cubicBezTo>
                  <a:cubicBezTo>
                    <a:pt x="40" y="158"/>
                    <a:pt x="39" y="158"/>
                    <a:pt x="39" y="158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5"/>
                    <a:pt x="30" y="154"/>
                    <a:pt x="29" y="154"/>
                  </a:cubicBezTo>
                  <a:cubicBezTo>
                    <a:pt x="28" y="154"/>
                    <a:pt x="23" y="152"/>
                    <a:pt x="23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4" y="149"/>
                    <a:pt x="13" y="147"/>
                    <a:pt x="13" y="147"/>
                  </a:cubicBezTo>
                  <a:cubicBezTo>
                    <a:pt x="13" y="147"/>
                    <a:pt x="16" y="145"/>
                    <a:pt x="16" y="145"/>
                  </a:cubicBezTo>
                  <a:cubicBezTo>
                    <a:pt x="17" y="145"/>
                    <a:pt x="17" y="144"/>
                    <a:pt x="17" y="144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7" y="140"/>
                    <a:pt x="17" y="138"/>
                    <a:pt x="17" y="138"/>
                  </a:cubicBezTo>
                  <a:cubicBezTo>
                    <a:pt x="17" y="137"/>
                    <a:pt x="18" y="136"/>
                    <a:pt x="18" y="136"/>
                  </a:cubicBezTo>
                  <a:cubicBezTo>
                    <a:pt x="18" y="136"/>
                    <a:pt x="18" y="133"/>
                    <a:pt x="17" y="132"/>
                  </a:cubicBezTo>
                  <a:cubicBezTo>
                    <a:pt x="17" y="130"/>
                    <a:pt x="17" y="128"/>
                    <a:pt x="17" y="128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5"/>
                    <a:pt x="14" y="125"/>
                    <a:pt x="12" y="124"/>
                  </a:cubicBezTo>
                  <a:cubicBezTo>
                    <a:pt x="10" y="123"/>
                    <a:pt x="7" y="122"/>
                    <a:pt x="7" y="122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8"/>
                    <a:pt x="4" y="118"/>
                    <a:pt x="4" y="119"/>
                  </a:cubicBezTo>
                  <a:cubicBezTo>
                    <a:pt x="4" y="119"/>
                    <a:pt x="4" y="120"/>
                    <a:pt x="4" y="120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119"/>
                    <a:pt x="0" y="116"/>
                    <a:pt x="0" y="115"/>
                  </a:cubicBezTo>
                  <a:cubicBezTo>
                    <a:pt x="1" y="115"/>
                    <a:pt x="2" y="114"/>
                    <a:pt x="2" y="113"/>
                  </a:cubicBezTo>
                  <a:cubicBezTo>
                    <a:pt x="3" y="112"/>
                    <a:pt x="4" y="110"/>
                    <a:pt x="4" y="109"/>
                  </a:cubicBezTo>
                  <a:cubicBezTo>
                    <a:pt x="4" y="109"/>
                    <a:pt x="4" y="105"/>
                    <a:pt x="4" y="105"/>
                  </a:cubicBezTo>
                  <a:cubicBezTo>
                    <a:pt x="4" y="105"/>
                    <a:pt x="3" y="104"/>
                    <a:pt x="4" y="104"/>
                  </a:cubicBezTo>
                  <a:cubicBezTo>
                    <a:pt x="5" y="104"/>
                    <a:pt x="4" y="104"/>
                    <a:pt x="5" y="104"/>
                  </a:cubicBezTo>
                  <a:cubicBezTo>
                    <a:pt x="6" y="103"/>
                    <a:pt x="9" y="101"/>
                    <a:pt x="9" y="101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8" y="97"/>
                    <a:pt x="8" y="96"/>
                  </a:cubicBezTo>
                  <a:cubicBezTo>
                    <a:pt x="8" y="96"/>
                    <a:pt x="8" y="96"/>
                    <a:pt x="8" y="95"/>
                  </a:cubicBezTo>
                  <a:cubicBezTo>
                    <a:pt x="8" y="93"/>
                    <a:pt x="4" y="89"/>
                    <a:pt x="4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8"/>
                    <a:pt x="2" y="87"/>
                  </a:cubicBezTo>
                  <a:cubicBezTo>
                    <a:pt x="2" y="87"/>
                    <a:pt x="2" y="84"/>
                    <a:pt x="2" y="84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68"/>
                    <a:pt x="2" y="64"/>
                    <a:pt x="2" y="63"/>
                  </a:cubicBezTo>
                  <a:cubicBezTo>
                    <a:pt x="2" y="63"/>
                    <a:pt x="4" y="59"/>
                    <a:pt x="4" y="59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0"/>
                    <a:pt x="5" y="61"/>
                    <a:pt x="6" y="62"/>
                  </a:cubicBezTo>
                  <a:cubicBezTo>
                    <a:pt x="7" y="62"/>
                    <a:pt x="8" y="62"/>
                    <a:pt x="9" y="62"/>
                  </a:cubicBezTo>
                  <a:cubicBezTo>
                    <a:pt x="9" y="62"/>
                    <a:pt x="10" y="63"/>
                    <a:pt x="10" y="6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7"/>
                    <a:pt x="20" y="66"/>
                    <a:pt x="20" y="66"/>
                  </a:cubicBezTo>
                  <a:cubicBezTo>
                    <a:pt x="20" y="66"/>
                    <a:pt x="19" y="64"/>
                    <a:pt x="19" y="64"/>
                  </a:cubicBezTo>
                  <a:cubicBezTo>
                    <a:pt x="19" y="63"/>
                    <a:pt x="18" y="62"/>
                    <a:pt x="18" y="62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2" y="57"/>
                    <a:pt x="21" y="57"/>
                  </a:cubicBezTo>
                  <a:cubicBezTo>
                    <a:pt x="20" y="57"/>
                    <a:pt x="18" y="57"/>
                    <a:pt x="18" y="57"/>
                  </a:cubicBezTo>
                  <a:cubicBezTo>
                    <a:pt x="18" y="57"/>
                    <a:pt x="17" y="56"/>
                    <a:pt x="17" y="56"/>
                  </a:cubicBezTo>
                  <a:cubicBezTo>
                    <a:pt x="17" y="56"/>
                    <a:pt x="16" y="54"/>
                    <a:pt x="16" y="54"/>
                  </a:cubicBezTo>
                  <a:cubicBezTo>
                    <a:pt x="16" y="54"/>
                    <a:pt x="16" y="52"/>
                    <a:pt x="17" y="52"/>
                  </a:cubicBezTo>
                  <a:cubicBezTo>
                    <a:pt x="17" y="51"/>
                    <a:pt x="18" y="48"/>
                    <a:pt x="18" y="48"/>
                  </a:cubicBezTo>
                  <a:cubicBezTo>
                    <a:pt x="18" y="48"/>
                    <a:pt x="17" y="46"/>
                    <a:pt x="19" y="46"/>
                  </a:cubicBezTo>
                  <a:cubicBezTo>
                    <a:pt x="21" y="46"/>
                    <a:pt x="22" y="46"/>
                    <a:pt x="22" y="46"/>
                  </a:cubicBezTo>
                  <a:cubicBezTo>
                    <a:pt x="22" y="46"/>
                    <a:pt x="23" y="44"/>
                    <a:pt x="24" y="44"/>
                  </a:cubicBezTo>
                  <a:cubicBezTo>
                    <a:pt x="24" y="44"/>
                    <a:pt x="25" y="43"/>
                    <a:pt x="25" y="44"/>
                  </a:cubicBezTo>
                  <a:cubicBezTo>
                    <a:pt x="26" y="44"/>
                    <a:pt x="25" y="47"/>
                    <a:pt x="25" y="47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9"/>
                    <a:pt x="24" y="50"/>
                    <a:pt x="24" y="51"/>
                  </a:cubicBezTo>
                  <a:cubicBezTo>
                    <a:pt x="24" y="52"/>
                    <a:pt x="24" y="53"/>
                    <a:pt x="24" y="53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6"/>
                    <a:pt x="23" y="56"/>
                    <a:pt x="23" y="56"/>
                  </a:cubicBezTo>
                  <a:cubicBezTo>
                    <a:pt x="23" y="57"/>
                    <a:pt x="23" y="58"/>
                    <a:pt x="23" y="58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7"/>
                    <a:pt x="25" y="56"/>
                    <a:pt x="25" y="56"/>
                  </a:cubicBezTo>
                  <a:cubicBezTo>
                    <a:pt x="25" y="56"/>
                    <a:pt x="24" y="55"/>
                    <a:pt x="25" y="54"/>
                  </a:cubicBezTo>
                  <a:cubicBezTo>
                    <a:pt x="26" y="53"/>
                    <a:pt x="26" y="52"/>
                    <a:pt x="27" y="52"/>
                  </a:cubicBezTo>
                  <a:cubicBezTo>
                    <a:pt x="27" y="51"/>
                    <a:pt x="27" y="51"/>
                    <a:pt x="29" y="51"/>
                  </a:cubicBezTo>
                  <a:cubicBezTo>
                    <a:pt x="30" y="51"/>
                    <a:pt x="32" y="53"/>
                    <a:pt x="32" y="53"/>
                  </a:cubicBezTo>
                  <a:cubicBezTo>
                    <a:pt x="32" y="53"/>
                    <a:pt x="33" y="54"/>
                    <a:pt x="32" y="54"/>
                  </a:cubicBezTo>
                  <a:cubicBezTo>
                    <a:pt x="32" y="55"/>
                    <a:pt x="31" y="56"/>
                    <a:pt x="31" y="56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2" y="59"/>
                    <a:pt x="31" y="60"/>
                  </a:cubicBezTo>
                  <a:cubicBezTo>
                    <a:pt x="31" y="60"/>
                    <a:pt x="31" y="61"/>
                    <a:pt x="31" y="61"/>
                  </a:cubicBezTo>
                  <a:cubicBezTo>
                    <a:pt x="31" y="62"/>
                    <a:pt x="28" y="63"/>
                    <a:pt x="31" y="63"/>
                  </a:cubicBezTo>
                  <a:cubicBezTo>
                    <a:pt x="33" y="63"/>
                    <a:pt x="33" y="63"/>
                    <a:pt x="33" y="62"/>
                  </a:cubicBezTo>
                  <a:cubicBezTo>
                    <a:pt x="33" y="62"/>
                    <a:pt x="33" y="60"/>
                    <a:pt x="33" y="60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5" y="60"/>
                    <a:pt x="36" y="60"/>
                    <a:pt x="36" y="60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7" y="62"/>
                    <a:pt x="37" y="63"/>
                  </a:cubicBezTo>
                  <a:cubicBezTo>
                    <a:pt x="37" y="63"/>
                    <a:pt x="37" y="64"/>
                    <a:pt x="37" y="64"/>
                  </a:cubicBezTo>
                  <a:cubicBezTo>
                    <a:pt x="37" y="64"/>
                    <a:pt x="39" y="66"/>
                    <a:pt x="39" y="65"/>
                  </a:cubicBezTo>
                  <a:cubicBezTo>
                    <a:pt x="39" y="64"/>
                    <a:pt x="40" y="65"/>
                    <a:pt x="39" y="63"/>
                  </a:cubicBezTo>
                  <a:cubicBezTo>
                    <a:pt x="38" y="62"/>
                    <a:pt x="38" y="60"/>
                    <a:pt x="38" y="60"/>
                  </a:cubicBezTo>
                  <a:cubicBezTo>
                    <a:pt x="38" y="60"/>
                    <a:pt x="38" y="60"/>
                    <a:pt x="38" y="59"/>
                  </a:cubicBezTo>
                  <a:cubicBezTo>
                    <a:pt x="38" y="59"/>
                    <a:pt x="38" y="58"/>
                    <a:pt x="38" y="58"/>
                  </a:cubicBezTo>
                  <a:cubicBezTo>
                    <a:pt x="37" y="57"/>
                    <a:pt x="36" y="57"/>
                    <a:pt x="36" y="56"/>
                  </a:cubicBezTo>
                  <a:cubicBezTo>
                    <a:pt x="36" y="56"/>
                    <a:pt x="33" y="53"/>
                    <a:pt x="33" y="53"/>
                  </a:cubicBezTo>
                  <a:cubicBezTo>
                    <a:pt x="33" y="53"/>
                    <a:pt x="33" y="52"/>
                    <a:pt x="33" y="51"/>
                  </a:cubicBezTo>
                  <a:cubicBezTo>
                    <a:pt x="33" y="49"/>
                    <a:pt x="33" y="48"/>
                    <a:pt x="33" y="47"/>
                  </a:cubicBezTo>
                  <a:cubicBezTo>
                    <a:pt x="33" y="47"/>
                    <a:pt x="34" y="45"/>
                    <a:pt x="34" y="45"/>
                  </a:cubicBezTo>
                  <a:cubicBezTo>
                    <a:pt x="34" y="45"/>
                    <a:pt x="34" y="43"/>
                    <a:pt x="35" y="42"/>
                  </a:cubicBezTo>
                  <a:cubicBezTo>
                    <a:pt x="36" y="42"/>
                    <a:pt x="35" y="41"/>
                    <a:pt x="36" y="41"/>
                  </a:cubicBezTo>
                  <a:cubicBezTo>
                    <a:pt x="38" y="40"/>
                    <a:pt x="37" y="40"/>
                    <a:pt x="39" y="40"/>
                  </a:cubicBezTo>
                  <a:cubicBezTo>
                    <a:pt x="40" y="40"/>
                    <a:pt x="42" y="41"/>
                    <a:pt x="43" y="41"/>
                  </a:cubicBezTo>
                  <a:cubicBezTo>
                    <a:pt x="43" y="41"/>
                    <a:pt x="46" y="42"/>
                    <a:pt x="46" y="42"/>
                  </a:cubicBezTo>
                  <a:cubicBezTo>
                    <a:pt x="46" y="42"/>
                    <a:pt x="46" y="41"/>
                    <a:pt x="46" y="41"/>
                  </a:cubicBezTo>
                  <a:cubicBezTo>
                    <a:pt x="47" y="41"/>
                    <a:pt x="47" y="39"/>
                    <a:pt x="47" y="40"/>
                  </a:cubicBezTo>
                  <a:cubicBezTo>
                    <a:pt x="48" y="40"/>
                    <a:pt x="48" y="41"/>
                    <a:pt x="49" y="40"/>
                  </a:cubicBezTo>
                  <a:cubicBezTo>
                    <a:pt x="50" y="39"/>
                    <a:pt x="50" y="38"/>
                    <a:pt x="50" y="38"/>
                  </a:cubicBezTo>
                  <a:cubicBezTo>
                    <a:pt x="50" y="38"/>
                    <a:pt x="51" y="38"/>
                    <a:pt x="52" y="37"/>
                  </a:cubicBezTo>
                  <a:cubicBezTo>
                    <a:pt x="52" y="37"/>
                    <a:pt x="51" y="36"/>
                    <a:pt x="50" y="36"/>
                  </a:cubicBezTo>
                  <a:cubicBezTo>
                    <a:pt x="50" y="36"/>
                    <a:pt x="48" y="36"/>
                    <a:pt x="47" y="37"/>
                  </a:cubicBezTo>
                  <a:cubicBezTo>
                    <a:pt x="46" y="37"/>
                    <a:pt x="47" y="37"/>
                    <a:pt x="45" y="37"/>
                  </a:cubicBezTo>
                  <a:cubicBezTo>
                    <a:pt x="44" y="38"/>
                    <a:pt x="44" y="38"/>
                    <a:pt x="42" y="38"/>
                  </a:cubicBezTo>
                  <a:cubicBezTo>
                    <a:pt x="40" y="38"/>
                    <a:pt x="40" y="38"/>
                    <a:pt x="39" y="39"/>
                  </a:cubicBezTo>
                  <a:cubicBezTo>
                    <a:pt x="38" y="40"/>
                    <a:pt x="37" y="40"/>
                    <a:pt x="37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5" y="40"/>
                    <a:pt x="34" y="40"/>
                  </a:cubicBezTo>
                  <a:cubicBezTo>
                    <a:pt x="34" y="40"/>
                    <a:pt x="33" y="39"/>
                    <a:pt x="33" y="39"/>
                  </a:cubicBezTo>
                  <a:cubicBezTo>
                    <a:pt x="33" y="39"/>
                    <a:pt x="33" y="39"/>
                    <a:pt x="32" y="39"/>
                  </a:cubicBezTo>
                  <a:cubicBezTo>
                    <a:pt x="31" y="39"/>
                    <a:pt x="30" y="40"/>
                    <a:pt x="30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7" y="40"/>
                    <a:pt x="26" y="40"/>
                  </a:cubicBezTo>
                  <a:cubicBezTo>
                    <a:pt x="26" y="41"/>
                    <a:pt x="24" y="41"/>
                    <a:pt x="24" y="41"/>
                  </a:cubicBezTo>
                  <a:cubicBezTo>
                    <a:pt x="24" y="41"/>
                    <a:pt x="24" y="41"/>
                    <a:pt x="23" y="41"/>
                  </a:cubicBezTo>
                  <a:cubicBezTo>
                    <a:pt x="23" y="42"/>
                    <a:pt x="24" y="42"/>
                    <a:pt x="23" y="43"/>
                  </a:cubicBezTo>
                  <a:cubicBezTo>
                    <a:pt x="22" y="43"/>
                    <a:pt x="20" y="43"/>
                    <a:pt x="20" y="43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4" y="54"/>
                  </a:cubicBezTo>
                  <a:cubicBezTo>
                    <a:pt x="14" y="54"/>
                    <a:pt x="14" y="55"/>
                    <a:pt x="14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5" y="62"/>
                    <a:pt x="14" y="62"/>
                  </a:cubicBezTo>
                  <a:cubicBezTo>
                    <a:pt x="14" y="62"/>
                    <a:pt x="13" y="61"/>
                    <a:pt x="13" y="61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7"/>
                    <a:pt x="8" y="56"/>
                    <a:pt x="8" y="56"/>
                  </a:cubicBezTo>
                  <a:cubicBezTo>
                    <a:pt x="8" y="55"/>
                    <a:pt x="7" y="54"/>
                    <a:pt x="7" y="54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5" y="51"/>
                    <a:pt x="6" y="51"/>
                  </a:cubicBezTo>
                  <a:cubicBezTo>
                    <a:pt x="6" y="50"/>
                    <a:pt x="6" y="50"/>
                    <a:pt x="7" y="49"/>
                  </a:cubicBezTo>
                  <a:cubicBezTo>
                    <a:pt x="7" y="48"/>
                    <a:pt x="9" y="46"/>
                    <a:pt x="9" y="46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2" y="35"/>
                    <a:pt x="22" y="35"/>
                  </a:cubicBezTo>
                  <a:cubicBezTo>
                    <a:pt x="23" y="34"/>
                    <a:pt x="24" y="33"/>
                    <a:pt x="24" y="3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8" y="33"/>
                    <a:pt x="38" y="33"/>
                    <a:pt x="38" y="33"/>
                  </a:cubicBezTo>
                  <a:close/>
                  <a:moveTo>
                    <a:pt x="16" y="139"/>
                  </a:moveTo>
                  <a:cubicBezTo>
                    <a:pt x="16" y="139"/>
                    <a:pt x="16" y="139"/>
                    <a:pt x="16" y="139"/>
                  </a:cubicBezTo>
                  <a:cubicBezTo>
                    <a:pt x="16" y="139"/>
                    <a:pt x="14" y="138"/>
                    <a:pt x="14" y="138"/>
                  </a:cubicBezTo>
                  <a:cubicBezTo>
                    <a:pt x="14" y="139"/>
                    <a:pt x="13" y="140"/>
                    <a:pt x="13" y="140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11" y="144"/>
                    <a:pt x="11" y="144"/>
                    <a:pt x="11" y="144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8" y="147"/>
                    <a:pt x="8" y="148"/>
                    <a:pt x="9" y="148"/>
                  </a:cubicBezTo>
                  <a:cubicBezTo>
                    <a:pt x="10" y="148"/>
                    <a:pt x="11" y="148"/>
                    <a:pt x="11" y="148"/>
                  </a:cubicBezTo>
                  <a:cubicBezTo>
                    <a:pt x="11" y="147"/>
                    <a:pt x="12" y="146"/>
                    <a:pt x="12" y="146"/>
                  </a:cubicBezTo>
                  <a:cubicBezTo>
                    <a:pt x="12" y="146"/>
                    <a:pt x="13" y="145"/>
                    <a:pt x="13" y="145"/>
                  </a:cubicBezTo>
                  <a:cubicBezTo>
                    <a:pt x="14" y="145"/>
                    <a:pt x="16" y="145"/>
                    <a:pt x="16" y="144"/>
                  </a:cubicBezTo>
                  <a:cubicBezTo>
                    <a:pt x="16" y="143"/>
                    <a:pt x="16" y="142"/>
                    <a:pt x="16" y="14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lose/>
                  <a:moveTo>
                    <a:pt x="68" y="112"/>
                  </a:move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9" y="111"/>
                    <a:pt x="69" y="111"/>
                  </a:cubicBezTo>
                  <a:cubicBezTo>
                    <a:pt x="69" y="110"/>
                    <a:pt x="68" y="109"/>
                    <a:pt x="68" y="109"/>
                  </a:cubicBezTo>
                  <a:cubicBezTo>
                    <a:pt x="68" y="108"/>
                    <a:pt x="69" y="108"/>
                    <a:pt x="69" y="108"/>
                  </a:cubicBezTo>
                  <a:cubicBezTo>
                    <a:pt x="69" y="108"/>
                    <a:pt x="69" y="107"/>
                    <a:pt x="69" y="107"/>
                  </a:cubicBezTo>
                  <a:cubicBezTo>
                    <a:pt x="69" y="107"/>
                    <a:pt x="68" y="107"/>
                    <a:pt x="68" y="107"/>
                  </a:cubicBezTo>
                  <a:cubicBezTo>
                    <a:pt x="67" y="107"/>
                    <a:pt x="67" y="108"/>
                    <a:pt x="67" y="108"/>
                  </a:cubicBezTo>
                  <a:cubicBezTo>
                    <a:pt x="67" y="108"/>
                    <a:pt x="67" y="109"/>
                    <a:pt x="67" y="109"/>
                  </a:cubicBezTo>
                  <a:cubicBezTo>
                    <a:pt x="67" y="109"/>
                    <a:pt x="67" y="110"/>
                    <a:pt x="67" y="110"/>
                  </a:cubicBezTo>
                  <a:cubicBezTo>
                    <a:pt x="67" y="110"/>
                    <a:pt x="68" y="112"/>
                    <a:pt x="68" y="112"/>
                  </a:cubicBezTo>
                  <a:close/>
                  <a:moveTo>
                    <a:pt x="95" y="139"/>
                  </a:moveTo>
                  <a:cubicBezTo>
                    <a:pt x="95" y="139"/>
                    <a:pt x="95" y="139"/>
                    <a:pt x="95" y="139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6" y="140"/>
                    <a:pt x="96" y="140"/>
                  </a:cubicBezTo>
                  <a:cubicBezTo>
                    <a:pt x="96" y="140"/>
                    <a:pt x="95" y="139"/>
                    <a:pt x="95" y="139"/>
                  </a:cubicBezTo>
                  <a:cubicBezTo>
                    <a:pt x="95" y="139"/>
                    <a:pt x="95" y="139"/>
                    <a:pt x="95" y="139"/>
                  </a:cubicBezTo>
                  <a:close/>
                  <a:moveTo>
                    <a:pt x="106" y="152"/>
                  </a:move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7" y="152"/>
                    <a:pt x="107" y="152"/>
                  </a:cubicBezTo>
                  <a:cubicBezTo>
                    <a:pt x="107" y="153"/>
                    <a:pt x="107" y="153"/>
                    <a:pt x="107" y="153"/>
                  </a:cubicBezTo>
                  <a:cubicBezTo>
                    <a:pt x="106" y="154"/>
                    <a:pt x="106" y="154"/>
                    <a:pt x="106" y="154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2"/>
                    <a:pt x="106" y="152"/>
                    <a:pt x="106" y="152"/>
                  </a:cubicBezTo>
                  <a:close/>
                  <a:moveTo>
                    <a:pt x="103" y="150"/>
                  </a:moveTo>
                  <a:cubicBezTo>
                    <a:pt x="103" y="150"/>
                    <a:pt x="103" y="150"/>
                    <a:pt x="103" y="150"/>
                  </a:cubicBezTo>
                  <a:cubicBezTo>
                    <a:pt x="102" y="149"/>
                    <a:pt x="102" y="149"/>
                    <a:pt x="102" y="149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9"/>
                    <a:pt x="104" y="149"/>
                    <a:pt x="105" y="149"/>
                  </a:cubicBezTo>
                  <a:cubicBezTo>
                    <a:pt x="105" y="149"/>
                    <a:pt x="106" y="150"/>
                    <a:pt x="106" y="150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5" y="150"/>
                    <a:pt x="105" y="151"/>
                    <a:pt x="105" y="151"/>
                  </a:cubicBezTo>
                  <a:cubicBezTo>
                    <a:pt x="104" y="151"/>
                    <a:pt x="103" y="150"/>
                    <a:pt x="103" y="150"/>
                  </a:cubicBezTo>
                  <a:close/>
                  <a:moveTo>
                    <a:pt x="108" y="150"/>
                  </a:moveTo>
                  <a:cubicBezTo>
                    <a:pt x="108" y="150"/>
                    <a:pt x="108" y="150"/>
                    <a:pt x="108" y="150"/>
                  </a:cubicBezTo>
                  <a:cubicBezTo>
                    <a:pt x="107" y="148"/>
                    <a:pt x="107" y="148"/>
                    <a:pt x="107" y="148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7"/>
                    <a:pt x="109" y="148"/>
                    <a:pt x="109" y="148"/>
                  </a:cubicBezTo>
                  <a:cubicBezTo>
                    <a:pt x="109" y="148"/>
                    <a:pt x="108" y="149"/>
                    <a:pt x="108" y="149"/>
                  </a:cubicBezTo>
                  <a:cubicBezTo>
                    <a:pt x="108" y="150"/>
                    <a:pt x="108" y="150"/>
                    <a:pt x="108" y="150"/>
                  </a:cubicBezTo>
                  <a:close/>
                  <a:moveTo>
                    <a:pt x="129" y="144"/>
                  </a:moveTo>
                  <a:cubicBezTo>
                    <a:pt x="129" y="144"/>
                    <a:pt x="129" y="144"/>
                    <a:pt x="129" y="144"/>
                  </a:cubicBezTo>
                  <a:cubicBezTo>
                    <a:pt x="128" y="143"/>
                    <a:pt x="128" y="143"/>
                    <a:pt x="128" y="143"/>
                  </a:cubicBezTo>
                  <a:cubicBezTo>
                    <a:pt x="128" y="143"/>
                    <a:pt x="129" y="142"/>
                    <a:pt x="129" y="142"/>
                  </a:cubicBezTo>
                  <a:cubicBezTo>
                    <a:pt x="130" y="142"/>
                    <a:pt x="131" y="142"/>
                    <a:pt x="131" y="142"/>
                  </a:cubicBezTo>
                  <a:cubicBezTo>
                    <a:pt x="129" y="144"/>
                    <a:pt x="129" y="144"/>
                    <a:pt x="129" y="144"/>
                  </a:cubicBezTo>
                  <a:close/>
                  <a:moveTo>
                    <a:pt x="127" y="145"/>
                  </a:moveTo>
                  <a:cubicBezTo>
                    <a:pt x="127" y="145"/>
                    <a:pt x="127" y="145"/>
                    <a:pt x="127" y="145"/>
                  </a:cubicBezTo>
                  <a:cubicBezTo>
                    <a:pt x="127" y="142"/>
                    <a:pt x="127" y="142"/>
                    <a:pt x="127" y="142"/>
                  </a:cubicBezTo>
                  <a:cubicBezTo>
                    <a:pt x="128" y="141"/>
                    <a:pt x="128" y="141"/>
                    <a:pt x="128" y="141"/>
                  </a:cubicBezTo>
                  <a:cubicBezTo>
                    <a:pt x="127" y="140"/>
                    <a:pt x="127" y="140"/>
                    <a:pt x="127" y="140"/>
                  </a:cubicBezTo>
                  <a:cubicBezTo>
                    <a:pt x="126" y="140"/>
                    <a:pt x="126" y="140"/>
                    <a:pt x="126" y="140"/>
                  </a:cubicBezTo>
                  <a:cubicBezTo>
                    <a:pt x="126" y="140"/>
                    <a:pt x="125" y="138"/>
                    <a:pt x="125" y="138"/>
                  </a:cubicBezTo>
                  <a:cubicBezTo>
                    <a:pt x="125" y="138"/>
                    <a:pt x="124" y="138"/>
                    <a:pt x="124" y="138"/>
                  </a:cubicBezTo>
                  <a:cubicBezTo>
                    <a:pt x="124" y="138"/>
                    <a:pt x="123" y="138"/>
                    <a:pt x="123" y="138"/>
                  </a:cubicBezTo>
                  <a:cubicBezTo>
                    <a:pt x="123" y="138"/>
                    <a:pt x="124" y="137"/>
                    <a:pt x="124" y="137"/>
                  </a:cubicBezTo>
                  <a:cubicBezTo>
                    <a:pt x="124" y="137"/>
                    <a:pt x="124" y="137"/>
                    <a:pt x="125" y="137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6" y="136"/>
                    <a:pt x="128" y="133"/>
                    <a:pt x="130" y="133"/>
                  </a:cubicBezTo>
                  <a:cubicBezTo>
                    <a:pt x="131" y="133"/>
                    <a:pt x="133" y="133"/>
                    <a:pt x="133" y="133"/>
                  </a:cubicBezTo>
                  <a:cubicBezTo>
                    <a:pt x="135" y="131"/>
                    <a:pt x="135" y="131"/>
                    <a:pt x="135" y="131"/>
                  </a:cubicBezTo>
                  <a:cubicBezTo>
                    <a:pt x="135" y="131"/>
                    <a:pt x="135" y="130"/>
                    <a:pt x="135" y="130"/>
                  </a:cubicBezTo>
                  <a:cubicBezTo>
                    <a:pt x="136" y="130"/>
                    <a:pt x="135" y="128"/>
                    <a:pt x="135" y="128"/>
                  </a:cubicBezTo>
                  <a:cubicBezTo>
                    <a:pt x="135" y="126"/>
                    <a:pt x="135" y="126"/>
                    <a:pt x="135" y="126"/>
                  </a:cubicBezTo>
                  <a:cubicBezTo>
                    <a:pt x="135" y="126"/>
                    <a:pt x="132" y="124"/>
                    <a:pt x="132" y="124"/>
                  </a:cubicBezTo>
                  <a:cubicBezTo>
                    <a:pt x="132" y="124"/>
                    <a:pt x="128" y="122"/>
                    <a:pt x="128" y="122"/>
                  </a:cubicBezTo>
                  <a:cubicBezTo>
                    <a:pt x="128" y="122"/>
                    <a:pt x="128" y="120"/>
                    <a:pt x="127" y="120"/>
                  </a:cubicBezTo>
                  <a:cubicBezTo>
                    <a:pt x="127" y="120"/>
                    <a:pt x="128" y="118"/>
                    <a:pt x="128" y="118"/>
                  </a:cubicBezTo>
                  <a:cubicBezTo>
                    <a:pt x="128" y="118"/>
                    <a:pt x="130" y="115"/>
                    <a:pt x="132" y="114"/>
                  </a:cubicBezTo>
                  <a:cubicBezTo>
                    <a:pt x="133" y="113"/>
                    <a:pt x="134" y="113"/>
                    <a:pt x="134" y="113"/>
                  </a:cubicBezTo>
                  <a:cubicBezTo>
                    <a:pt x="135" y="113"/>
                    <a:pt x="136" y="114"/>
                    <a:pt x="137" y="115"/>
                  </a:cubicBezTo>
                  <a:cubicBezTo>
                    <a:pt x="137" y="115"/>
                    <a:pt x="138" y="115"/>
                    <a:pt x="139" y="115"/>
                  </a:cubicBezTo>
                  <a:cubicBezTo>
                    <a:pt x="140" y="115"/>
                    <a:pt x="141" y="115"/>
                    <a:pt x="141" y="115"/>
                  </a:cubicBezTo>
                  <a:cubicBezTo>
                    <a:pt x="141" y="115"/>
                    <a:pt x="141" y="113"/>
                    <a:pt x="141" y="112"/>
                  </a:cubicBezTo>
                  <a:cubicBezTo>
                    <a:pt x="141" y="111"/>
                    <a:pt x="141" y="112"/>
                    <a:pt x="140" y="111"/>
                  </a:cubicBezTo>
                  <a:cubicBezTo>
                    <a:pt x="140" y="111"/>
                    <a:pt x="139" y="110"/>
                    <a:pt x="139" y="110"/>
                  </a:cubicBezTo>
                  <a:cubicBezTo>
                    <a:pt x="139" y="110"/>
                    <a:pt x="139" y="109"/>
                    <a:pt x="139" y="109"/>
                  </a:cubicBezTo>
                  <a:cubicBezTo>
                    <a:pt x="139" y="109"/>
                    <a:pt x="139" y="108"/>
                    <a:pt x="139" y="107"/>
                  </a:cubicBezTo>
                  <a:cubicBezTo>
                    <a:pt x="139" y="107"/>
                    <a:pt x="139" y="104"/>
                    <a:pt x="139" y="104"/>
                  </a:cubicBezTo>
                  <a:cubicBezTo>
                    <a:pt x="139" y="103"/>
                    <a:pt x="138" y="101"/>
                    <a:pt x="138" y="101"/>
                  </a:cubicBezTo>
                  <a:cubicBezTo>
                    <a:pt x="138" y="100"/>
                    <a:pt x="137" y="99"/>
                    <a:pt x="137" y="99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6" y="97"/>
                    <a:pt x="136" y="97"/>
                    <a:pt x="136" y="96"/>
                  </a:cubicBezTo>
                  <a:cubicBezTo>
                    <a:pt x="136" y="94"/>
                    <a:pt x="137" y="92"/>
                    <a:pt x="137" y="92"/>
                  </a:cubicBezTo>
                  <a:cubicBezTo>
                    <a:pt x="138" y="91"/>
                    <a:pt x="138" y="89"/>
                    <a:pt x="138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3" y="87"/>
                    <a:pt x="133" y="87"/>
                  </a:cubicBezTo>
                  <a:cubicBezTo>
                    <a:pt x="133" y="87"/>
                    <a:pt x="132" y="86"/>
                    <a:pt x="132" y="86"/>
                  </a:cubicBezTo>
                  <a:cubicBezTo>
                    <a:pt x="132" y="85"/>
                    <a:pt x="131" y="85"/>
                    <a:pt x="131" y="85"/>
                  </a:cubicBezTo>
                  <a:cubicBezTo>
                    <a:pt x="131" y="85"/>
                    <a:pt x="127" y="86"/>
                    <a:pt x="127" y="86"/>
                  </a:cubicBezTo>
                  <a:cubicBezTo>
                    <a:pt x="127" y="86"/>
                    <a:pt x="125" y="87"/>
                    <a:pt x="124" y="88"/>
                  </a:cubicBezTo>
                  <a:cubicBezTo>
                    <a:pt x="122" y="88"/>
                    <a:pt x="122" y="88"/>
                    <a:pt x="121" y="89"/>
                  </a:cubicBezTo>
                  <a:cubicBezTo>
                    <a:pt x="119" y="90"/>
                    <a:pt x="119" y="91"/>
                    <a:pt x="118" y="92"/>
                  </a:cubicBezTo>
                  <a:cubicBezTo>
                    <a:pt x="117" y="92"/>
                    <a:pt x="116" y="94"/>
                    <a:pt x="116" y="94"/>
                  </a:cubicBezTo>
                  <a:cubicBezTo>
                    <a:pt x="115" y="95"/>
                    <a:pt x="115" y="95"/>
                    <a:pt x="116" y="96"/>
                  </a:cubicBezTo>
                  <a:cubicBezTo>
                    <a:pt x="116" y="97"/>
                    <a:pt x="117" y="96"/>
                    <a:pt x="117" y="96"/>
                  </a:cubicBezTo>
                  <a:cubicBezTo>
                    <a:pt x="117" y="96"/>
                    <a:pt x="118" y="96"/>
                    <a:pt x="119" y="96"/>
                  </a:cubicBezTo>
                  <a:cubicBezTo>
                    <a:pt x="120" y="96"/>
                    <a:pt x="120" y="97"/>
                    <a:pt x="119" y="97"/>
                  </a:cubicBezTo>
                  <a:cubicBezTo>
                    <a:pt x="119" y="97"/>
                    <a:pt x="119" y="98"/>
                    <a:pt x="119" y="98"/>
                  </a:cubicBezTo>
                  <a:cubicBezTo>
                    <a:pt x="119" y="98"/>
                    <a:pt x="119" y="98"/>
                    <a:pt x="118" y="99"/>
                  </a:cubicBezTo>
                  <a:cubicBezTo>
                    <a:pt x="118" y="99"/>
                    <a:pt x="118" y="100"/>
                    <a:pt x="118" y="101"/>
                  </a:cubicBezTo>
                  <a:cubicBezTo>
                    <a:pt x="118" y="102"/>
                    <a:pt x="117" y="102"/>
                    <a:pt x="117" y="102"/>
                  </a:cubicBezTo>
                  <a:cubicBezTo>
                    <a:pt x="116" y="103"/>
                    <a:pt x="116" y="103"/>
                    <a:pt x="115" y="104"/>
                  </a:cubicBezTo>
                  <a:cubicBezTo>
                    <a:pt x="114" y="104"/>
                    <a:pt x="114" y="105"/>
                    <a:pt x="114" y="105"/>
                  </a:cubicBezTo>
                  <a:cubicBezTo>
                    <a:pt x="114" y="106"/>
                    <a:pt x="114" y="106"/>
                    <a:pt x="115" y="107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5" y="109"/>
                    <a:pt x="114" y="110"/>
                    <a:pt x="114" y="109"/>
                  </a:cubicBezTo>
                  <a:cubicBezTo>
                    <a:pt x="114" y="109"/>
                    <a:pt x="114" y="108"/>
                    <a:pt x="114" y="108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11" y="108"/>
                    <a:pt x="111" y="108"/>
                    <a:pt x="110" y="108"/>
                  </a:cubicBezTo>
                  <a:cubicBezTo>
                    <a:pt x="110" y="108"/>
                    <a:pt x="112" y="106"/>
                    <a:pt x="112" y="106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0" y="101"/>
                    <a:pt x="110" y="101"/>
                    <a:pt x="110" y="101"/>
                  </a:cubicBezTo>
                  <a:cubicBezTo>
                    <a:pt x="111" y="99"/>
                    <a:pt x="111" y="99"/>
                    <a:pt x="111" y="99"/>
                  </a:cubicBezTo>
                  <a:cubicBezTo>
                    <a:pt x="111" y="99"/>
                    <a:pt x="111" y="97"/>
                    <a:pt x="112" y="97"/>
                  </a:cubicBezTo>
                  <a:cubicBezTo>
                    <a:pt x="112" y="97"/>
                    <a:pt x="113" y="96"/>
                    <a:pt x="113" y="95"/>
                  </a:cubicBezTo>
                  <a:cubicBezTo>
                    <a:pt x="114" y="95"/>
                    <a:pt x="113" y="94"/>
                    <a:pt x="113" y="94"/>
                  </a:cubicBezTo>
                  <a:cubicBezTo>
                    <a:pt x="111" y="94"/>
                    <a:pt x="111" y="94"/>
                    <a:pt x="111" y="94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9" y="95"/>
                    <a:pt x="106" y="96"/>
                    <a:pt x="105" y="96"/>
                  </a:cubicBezTo>
                  <a:cubicBezTo>
                    <a:pt x="104" y="96"/>
                    <a:pt x="105" y="96"/>
                    <a:pt x="104" y="96"/>
                  </a:cubicBezTo>
                  <a:cubicBezTo>
                    <a:pt x="104" y="95"/>
                    <a:pt x="103" y="95"/>
                    <a:pt x="103" y="95"/>
                  </a:cubicBezTo>
                  <a:cubicBezTo>
                    <a:pt x="103" y="95"/>
                    <a:pt x="101" y="95"/>
                    <a:pt x="101" y="95"/>
                  </a:cubicBezTo>
                  <a:cubicBezTo>
                    <a:pt x="100" y="95"/>
                    <a:pt x="100" y="96"/>
                    <a:pt x="100" y="96"/>
                  </a:cubicBezTo>
                  <a:cubicBezTo>
                    <a:pt x="100" y="96"/>
                    <a:pt x="103" y="97"/>
                    <a:pt x="104" y="98"/>
                  </a:cubicBezTo>
                  <a:cubicBezTo>
                    <a:pt x="104" y="98"/>
                    <a:pt x="105" y="98"/>
                    <a:pt x="105" y="98"/>
                  </a:cubicBezTo>
                  <a:cubicBezTo>
                    <a:pt x="105" y="99"/>
                    <a:pt x="105" y="99"/>
                    <a:pt x="105" y="99"/>
                  </a:cubicBezTo>
                  <a:cubicBezTo>
                    <a:pt x="105" y="99"/>
                    <a:pt x="104" y="101"/>
                    <a:pt x="103" y="101"/>
                  </a:cubicBezTo>
                  <a:cubicBezTo>
                    <a:pt x="103" y="102"/>
                    <a:pt x="102" y="102"/>
                    <a:pt x="102" y="102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1" y="105"/>
                    <a:pt x="101" y="105"/>
                  </a:cubicBezTo>
                  <a:cubicBezTo>
                    <a:pt x="101" y="105"/>
                    <a:pt x="101" y="107"/>
                    <a:pt x="101" y="107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6" y="108"/>
                    <a:pt x="95" y="108"/>
                    <a:pt x="95" y="108"/>
                  </a:cubicBezTo>
                  <a:cubicBezTo>
                    <a:pt x="94" y="108"/>
                    <a:pt x="94" y="107"/>
                    <a:pt x="94" y="107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3" y="109"/>
                    <a:pt x="89" y="108"/>
                    <a:pt x="88" y="108"/>
                  </a:cubicBezTo>
                  <a:cubicBezTo>
                    <a:pt x="88" y="108"/>
                    <a:pt x="88" y="110"/>
                    <a:pt x="88" y="110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88" y="112"/>
                    <a:pt x="88" y="112"/>
                    <a:pt x="88" y="112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1"/>
                    <a:pt x="95" y="121"/>
                    <a:pt x="95" y="121"/>
                  </a:cubicBezTo>
                  <a:cubicBezTo>
                    <a:pt x="95" y="121"/>
                    <a:pt x="95" y="122"/>
                    <a:pt x="96" y="123"/>
                  </a:cubicBezTo>
                  <a:cubicBezTo>
                    <a:pt x="96" y="123"/>
                    <a:pt x="96" y="125"/>
                    <a:pt x="96" y="125"/>
                  </a:cubicBezTo>
                  <a:cubicBezTo>
                    <a:pt x="96" y="127"/>
                    <a:pt x="96" y="127"/>
                    <a:pt x="96" y="127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6" y="128"/>
                    <a:pt x="94" y="129"/>
                    <a:pt x="94" y="130"/>
                  </a:cubicBezTo>
                  <a:cubicBezTo>
                    <a:pt x="94" y="130"/>
                    <a:pt x="95" y="130"/>
                    <a:pt x="95" y="130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98" y="134"/>
                    <a:pt x="98" y="134"/>
                    <a:pt x="98" y="134"/>
                  </a:cubicBezTo>
                  <a:cubicBezTo>
                    <a:pt x="98" y="134"/>
                    <a:pt x="97" y="135"/>
                    <a:pt x="97" y="136"/>
                  </a:cubicBezTo>
                  <a:cubicBezTo>
                    <a:pt x="97" y="136"/>
                    <a:pt x="99" y="137"/>
                    <a:pt x="99" y="137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5" y="137"/>
                    <a:pt x="108" y="137"/>
                    <a:pt x="109" y="137"/>
                  </a:cubicBezTo>
                  <a:cubicBezTo>
                    <a:pt x="109" y="137"/>
                    <a:pt x="112" y="136"/>
                    <a:pt x="112" y="136"/>
                  </a:cubicBezTo>
                  <a:cubicBezTo>
                    <a:pt x="112" y="136"/>
                    <a:pt x="114" y="138"/>
                    <a:pt x="115" y="138"/>
                  </a:cubicBezTo>
                  <a:cubicBezTo>
                    <a:pt x="116" y="139"/>
                    <a:pt x="115" y="140"/>
                    <a:pt x="115" y="140"/>
                  </a:cubicBezTo>
                  <a:cubicBezTo>
                    <a:pt x="115" y="141"/>
                    <a:pt x="114" y="141"/>
                    <a:pt x="114" y="141"/>
                  </a:cubicBezTo>
                  <a:cubicBezTo>
                    <a:pt x="114" y="141"/>
                    <a:pt x="115" y="144"/>
                    <a:pt x="115" y="144"/>
                  </a:cubicBezTo>
                  <a:cubicBezTo>
                    <a:pt x="116" y="145"/>
                    <a:pt x="116" y="144"/>
                    <a:pt x="116" y="144"/>
                  </a:cubicBezTo>
                  <a:cubicBezTo>
                    <a:pt x="116" y="144"/>
                    <a:pt x="117" y="145"/>
                    <a:pt x="118" y="146"/>
                  </a:cubicBezTo>
                  <a:cubicBezTo>
                    <a:pt x="118" y="147"/>
                    <a:pt x="119" y="147"/>
                    <a:pt x="119" y="147"/>
                  </a:cubicBezTo>
                  <a:cubicBezTo>
                    <a:pt x="120" y="147"/>
                    <a:pt x="120" y="147"/>
                    <a:pt x="120" y="147"/>
                  </a:cubicBezTo>
                  <a:cubicBezTo>
                    <a:pt x="120" y="147"/>
                    <a:pt x="121" y="147"/>
                    <a:pt x="121" y="148"/>
                  </a:cubicBezTo>
                  <a:cubicBezTo>
                    <a:pt x="122" y="148"/>
                    <a:pt x="123" y="148"/>
                    <a:pt x="124" y="148"/>
                  </a:cubicBezTo>
                  <a:cubicBezTo>
                    <a:pt x="124" y="148"/>
                    <a:pt x="125" y="148"/>
                    <a:pt x="125" y="147"/>
                  </a:cubicBezTo>
                  <a:cubicBezTo>
                    <a:pt x="125" y="147"/>
                    <a:pt x="126" y="147"/>
                    <a:pt x="127" y="147"/>
                  </a:cubicBezTo>
                  <a:cubicBezTo>
                    <a:pt x="127" y="146"/>
                    <a:pt x="127" y="145"/>
                    <a:pt x="127" y="145"/>
                  </a:cubicBezTo>
                  <a:cubicBezTo>
                    <a:pt x="127" y="145"/>
                    <a:pt x="127" y="145"/>
                    <a:pt x="127" y="145"/>
                  </a:cubicBezTo>
                  <a:close/>
                  <a:moveTo>
                    <a:pt x="127" y="150"/>
                  </a:moveTo>
                  <a:cubicBezTo>
                    <a:pt x="127" y="150"/>
                    <a:pt x="127" y="150"/>
                    <a:pt x="127" y="150"/>
                  </a:cubicBezTo>
                  <a:cubicBezTo>
                    <a:pt x="126" y="151"/>
                    <a:pt x="126" y="151"/>
                    <a:pt x="126" y="151"/>
                  </a:cubicBezTo>
                  <a:cubicBezTo>
                    <a:pt x="127" y="151"/>
                    <a:pt x="127" y="151"/>
                    <a:pt x="127" y="151"/>
                  </a:cubicBezTo>
                  <a:cubicBezTo>
                    <a:pt x="127" y="151"/>
                    <a:pt x="129" y="152"/>
                    <a:pt x="129" y="152"/>
                  </a:cubicBezTo>
                  <a:cubicBezTo>
                    <a:pt x="130" y="152"/>
                    <a:pt x="130" y="152"/>
                    <a:pt x="130" y="152"/>
                  </a:cubicBezTo>
                  <a:cubicBezTo>
                    <a:pt x="131" y="151"/>
                    <a:pt x="131" y="151"/>
                    <a:pt x="131" y="151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35" y="148"/>
                    <a:pt x="135" y="148"/>
                    <a:pt x="135" y="148"/>
                  </a:cubicBezTo>
                  <a:cubicBezTo>
                    <a:pt x="135" y="148"/>
                    <a:pt x="138" y="148"/>
                    <a:pt x="138" y="148"/>
                  </a:cubicBezTo>
                  <a:cubicBezTo>
                    <a:pt x="138" y="148"/>
                    <a:pt x="139" y="147"/>
                    <a:pt x="139" y="147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135" y="144"/>
                    <a:pt x="133" y="144"/>
                    <a:pt x="132" y="144"/>
                  </a:cubicBezTo>
                  <a:cubicBezTo>
                    <a:pt x="132" y="144"/>
                    <a:pt x="131" y="144"/>
                    <a:pt x="131" y="144"/>
                  </a:cubicBezTo>
                  <a:cubicBezTo>
                    <a:pt x="131" y="144"/>
                    <a:pt x="131" y="145"/>
                    <a:pt x="131" y="146"/>
                  </a:cubicBezTo>
                  <a:cubicBezTo>
                    <a:pt x="130" y="147"/>
                    <a:pt x="130" y="147"/>
                    <a:pt x="129" y="147"/>
                  </a:cubicBezTo>
                  <a:cubicBezTo>
                    <a:pt x="129" y="147"/>
                    <a:pt x="128" y="147"/>
                    <a:pt x="128" y="147"/>
                  </a:cubicBezTo>
                  <a:cubicBezTo>
                    <a:pt x="127" y="150"/>
                    <a:pt x="127" y="150"/>
                    <a:pt x="127" y="150"/>
                  </a:cubicBezTo>
                  <a:close/>
                  <a:moveTo>
                    <a:pt x="116" y="162"/>
                  </a:moveTo>
                  <a:cubicBezTo>
                    <a:pt x="116" y="162"/>
                    <a:pt x="116" y="162"/>
                    <a:pt x="116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8" y="161"/>
                    <a:pt x="118" y="161"/>
                    <a:pt x="118" y="161"/>
                  </a:cubicBezTo>
                  <a:cubicBezTo>
                    <a:pt x="117" y="159"/>
                    <a:pt x="117" y="159"/>
                    <a:pt x="117" y="159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5" y="155"/>
                    <a:pt x="115" y="155"/>
                    <a:pt x="115" y="155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12" y="152"/>
                    <a:pt x="112" y="152"/>
                    <a:pt x="112" y="152"/>
                  </a:cubicBezTo>
                  <a:cubicBezTo>
                    <a:pt x="111" y="154"/>
                    <a:pt x="111" y="154"/>
                    <a:pt x="111" y="154"/>
                  </a:cubicBezTo>
                  <a:cubicBezTo>
                    <a:pt x="110" y="155"/>
                    <a:pt x="110" y="155"/>
                    <a:pt x="110" y="155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09" y="156"/>
                    <a:pt x="106" y="155"/>
                    <a:pt x="105" y="154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3" y="153"/>
                    <a:pt x="102" y="153"/>
                    <a:pt x="101" y="152"/>
                  </a:cubicBezTo>
                  <a:cubicBezTo>
                    <a:pt x="101" y="152"/>
                    <a:pt x="100" y="151"/>
                    <a:pt x="100" y="151"/>
                  </a:cubicBezTo>
                  <a:cubicBezTo>
                    <a:pt x="100" y="151"/>
                    <a:pt x="100" y="150"/>
                    <a:pt x="99" y="150"/>
                  </a:cubicBezTo>
                  <a:cubicBezTo>
                    <a:pt x="99" y="149"/>
                    <a:pt x="98" y="150"/>
                    <a:pt x="97" y="150"/>
                  </a:cubicBezTo>
                  <a:cubicBezTo>
                    <a:pt x="95" y="150"/>
                    <a:pt x="95" y="150"/>
                    <a:pt x="94" y="150"/>
                  </a:cubicBezTo>
                  <a:cubicBezTo>
                    <a:pt x="94" y="151"/>
                    <a:pt x="93" y="151"/>
                    <a:pt x="93" y="151"/>
                  </a:cubicBezTo>
                  <a:cubicBezTo>
                    <a:pt x="92" y="152"/>
                    <a:pt x="93" y="154"/>
                    <a:pt x="93" y="154"/>
                  </a:cubicBezTo>
                  <a:cubicBezTo>
                    <a:pt x="93" y="155"/>
                    <a:pt x="93" y="155"/>
                    <a:pt x="93" y="155"/>
                  </a:cubicBezTo>
                  <a:cubicBezTo>
                    <a:pt x="94" y="157"/>
                    <a:pt x="94" y="157"/>
                    <a:pt x="94" y="157"/>
                  </a:cubicBezTo>
                  <a:cubicBezTo>
                    <a:pt x="92" y="157"/>
                    <a:pt x="92" y="157"/>
                    <a:pt x="92" y="157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2" y="159"/>
                    <a:pt x="92" y="159"/>
                    <a:pt x="92" y="159"/>
                  </a:cubicBezTo>
                  <a:cubicBezTo>
                    <a:pt x="92" y="159"/>
                    <a:pt x="92" y="160"/>
                    <a:pt x="93" y="161"/>
                  </a:cubicBezTo>
                  <a:cubicBezTo>
                    <a:pt x="93" y="161"/>
                    <a:pt x="94" y="162"/>
                    <a:pt x="94" y="162"/>
                  </a:cubicBezTo>
                  <a:cubicBezTo>
                    <a:pt x="94" y="162"/>
                    <a:pt x="99" y="163"/>
                    <a:pt x="99" y="163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0" y="163"/>
                    <a:pt x="102" y="164"/>
                    <a:pt x="104" y="165"/>
                  </a:cubicBezTo>
                  <a:cubicBezTo>
                    <a:pt x="105" y="166"/>
                    <a:pt x="106" y="167"/>
                    <a:pt x="106" y="167"/>
                  </a:cubicBezTo>
                  <a:cubicBezTo>
                    <a:pt x="106" y="167"/>
                    <a:pt x="108" y="167"/>
                    <a:pt x="108" y="167"/>
                  </a:cubicBezTo>
                  <a:cubicBezTo>
                    <a:pt x="109" y="166"/>
                    <a:pt x="109" y="166"/>
                    <a:pt x="109" y="166"/>
                  </a:cubicBezTo>
                  <a:cubicBezTo>
                    <a:pt x="112" y="165"/>
                    <a:pt x="112" y="165"/>
                    <a:pt x="112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8" y="166"/>
                    <a:pt x="118" y="166"/>
                    <a:pt x="118" y="166"/>
                  </a:cubicBezTo>
                  <a:cubicBezTo>
                    <a:pt x="118" y="164"/>
                    <a:pt x="118" y="164"/>
                    <a:pt x="118" y="164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6" y="162"/>
                    <a:pt x="116" y="162"/>
                    <a:pt x="116" y="16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5" y="120"/>
                    <a:pt x="75" y="120"/>
                    <a:pt x="75" y="120"/>
                  </a:cubicBezTo>
                  <a:cubicBezTo>
                    <a:pt x="73" y="117"/>
                    <a:pt x="73" y="117"/>
                    <a:pt x="73" y="117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0" y="116"/>
                    <a:pt x="69" y="113"/>
                    <a:pt x="69" y="113"/>
                  </a:cubicBezTo>
                  <a:cubicBezTo>
                    <a:pt x="68" y="112"/>
                    <a:pt x="68" y="113"/>
                    <a:pt x="68" y="113"/>
                  </a:cubicBezTo>
                  <a:cubicBezTo>
                    <a:pt x="68" y="113"/>
                    <a:pt x="68" y="115"/>
                    <a:pt x="67" y="116"/>
                  </a:cubicBezTo>
                  <a:cubicBezTo>
                    <a:pt x="66" y="116"/>
                    <a:pt x="65" y="116"/>
                    <a:pt x="65" y="116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0" y="119"/>
                    <a:pt x="59" y="119"/>
                  </a:cubicBezTo>
                  <a:cubicBezTo>
                    <a:pt x="59" y="119"/>
                    <a:pt x="58" y="120"/>
                    <a:pt x="58" y="120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0" y="121"/>
                    <a:pt x="50" y="121"/>
                    <a:pt x="50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2" y="125"/>
                    <a:pt x="52" y="125"/>
                    <a:pt x="52" y="125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54" y="129"/>
                    <a:pt x="54" y="129"/>
                    <a:pt x="54" y="129"/>
                  </a:cubicBezTo>
                  <a:cubicBezTo>
                    <a:pt x="54" y="129"/>
                    <a:pt x="55" y="130"/>
                    <a:pt x="56" y="132"/>
                  </a:cubicBezTo>
                  <a:cubicBezTo>
                    <a:pt x="57" y="134"/>
                    <a:pt x="56" y="135"/>
                    <a:pt x="56" y="135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1" y="139"/>
                    <a:pt x="61" y="139"/>
                    <a:pt x="61" y="139"/>
                  </a:cubicBezTo>
                  <a:cubicBezTo>
                    <a:pt x="61" y="139"/>
                    <a:pt x="62" y="140"/>
                    <a:pt x="63" y="140"/>
                  </a:cubicBezTo>
                  <a:cubicBezTo>
                    <a:pt x="63" y="140"/>
                    <a:pt x="63" y="141"/>
                    <a:pt x="63" y="141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4" y="145"/>
                    <a:pt x="64" y="145"/>
                    <a:pt x="64" y="145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71" y="145"/>
                    <a:pt x="71" y="145"/>
                    <a:pt x="71" y="145"/>
                  </a:cubicBezTo>
                  <a:cubicBezTo>
                    <a:pt x="71" y="145"/>
                    <a:pt x="75" y="147"/>
                    <a:pt x="76" y="147"/>
                  </a:cubicBezTo>
                  <a:cubicBezTo>
                    <a:pt x="76" y="147"/>
                    <a:pt x="78" y="145"/>
                    <a:pt x="78" y="145"/>
                  </a:cubicBezTo>
                  <a:cubicBezTo>
                    <a:pt x="79" y="144"/>
                    <a:pt x="82" y="144"/>
                    <a:pt x="82" y="144"/>
                  </a:cubicBezTo>
                  <a:cubicBezTo>
                    <a:pt x="83" y="144"/>
                    <a:pt x="83" y="143"/>
                    <a:pt x="83" y="143"/>
                  </a:cubicBezTo>
                  <a:cubicBezTo>
                    <a:pt x="83" y="142"/>
                    <a:pt x="84" y="141"/>
                    <a:pt x="84" y="140"/>
                  </a:cubicBezTo>
                  <a:cubicBezTo>
                    <a:pt x="84" y="139"/>
                    <a:pt x="85" y="138"/>
                    <a:pt x="85" y="138"/>
                  </a:cubicBezTo>
                  <a:cubicBezTo>
                    <a:pt x="85" y="136"/>
                    <a:pt x="85" y="136"/>
                    <a:pt x="85" y="136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5" y="129"/>
                    <a:pt x="85" y="129"/>
                    <a:pt x="85" y="129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2" y="125"/>
                    <a:pt x="82" y="125"/>
                    <a:pt x="82" y="125"/>
                  </a:cubicBezTo>
                  <a:cubicBezTo>
                    <a:pt x="82" y="124"/>
                    <a:pt x="82" y="124"/>
                    <a:pt x="82" y="124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84" y="120"/>
                    <a:pt x="84" y="120"/>
                    <a:pt x="84" y="120"/>
                  </a:cubicBezTo>
                  <a:cubicBezTo>
                    <a:pt x="87" y="118"/>
                    <a:pt x="87" y="118"/>
                    <a:pt x="87" y="118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8" y="115"/>
                    <a:pt x="84" y="114"/>
                    <a:pt x="83" y="114"/>
                  </a:cubicBezTo>
                  <a:cubicBezTo>
                    <a:pt x="81" y="114"/>
                    <a:pt x="82" y="114"/>
                    <a:pt x="82" y="113"/>
                  </a:cubicBezTo>
                  <a:cubicBezTo>
                    <a:pt x="82" y="113"/>
                    <a:pt x="81" y="112"/>
                    <a:pt x="81" y="112"/>
                  </a:cubicBezTo>
                  <a:cubicBezTo>
                    <a:pt x="81" y="112"/>
                    <a:pt x="79" y="113"/>
                    <a:pt x="79" y="113"/>
                  </a:cubicBezTo>
                  <a:cubicBezTo>
                    <a:pt x="78" y="113"/>
                    <a:pt x="78" y="111"/>
                    <a:pt x="78" y="111"/>
                  </a:cubicBezTo>
                  <a:cubicBezTo>
                    <a:pt x="78" y="111"/>
                    <a:pt x="76" y="112"/>
                    <a:pt x="76" y="112"/>
                  </a:cubicBezTo>
                  <a:cubicBezTo>
                    <a:pt x="75" y="112"/>
                    <a:pt x="73" y="112"/>
                    <a:pt x="73" y="112"/>
                  </a:cubicBezTo>
                  <a:cubicBezTo>
                    <a:pt x="73" y="112"/>
                    <a:pt x="73" y="113"/>
                    <a:pt x="73" y="113"/>
                  </a:cubicBezTo>
                  <a:cubicBezTo>
                    <a:pt x="72" y="114"/>
                    <a:pt x="73" y="115"/>
                    <a:pt x="74" y="115"/>
                  </a:cubicBezTo>
                  <a:cubicBezTo>
                    <a:pt x="74" y="116"/>
                    <a:pt x="75" y="118"/>
                    <a:pt x="75" y="118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75" y="107"/>
                  </a:moveTo>
                  <a:cubicBezTo>
                    <a:pt x="75" y="107"/>
                    <a:pt x="75" y="107"/>
                    <a:pt x="75" y="107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8" y="105"/>
                    <a:pt x="79" y="104"/>
                    <a:pt x="79" y="103"/>
                  </a:cubicBezTo>
                  <a:cubicBezTo>
                    <a:pt x="79" y="103"/>
                    <a:pt x="79" y="102"/>
                    <a:pt x="79" y="102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8" y="99"/>
                    <a:pt x="78" y="99"/>
                    <a:pt x="78" y="99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6"/>
                    <a:pt x="74" y="96"/>
                  </a:cubicBezTo>
                  <a:cubicBezTo>
                    <a:pt x="74" y="97"/>
                    <a:pt x="75" y="98"/>
                    <a:pt x="75" y="98"/>
                  </a:cubicBezTo>
                  <a:cubicBezTo>
                    <a:pt x="76" y="99"/>
                    <a:pt x="76" y="99"/>
                    <a:pt x="76" y="99"/>
                  </a:cubicBezTo>
                  <a:cubicBezTo>
                    <a:pt x="76" y="100"/>
                    <a:pt x="76" y="100"/>
                    <a:pt x="76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7"/>
                    <a:pt x="75" y="107"/>
                    <a:pt x="75" y="107"/>
                  </a:cubicBezTo>
                  <a:close/>
                  <a:moveTo>
                    <a:pt x="80" y="157"/>
                  </a:moveTo>
                  <a:cubicBezTo>
                    <a:pt x="80" y="157"/>
                    <a:pt x="80" y="157"/>
                    <a:pt x="80" y="157"/>
                  </a:cubicBezTo>
                  <a:cubicBezTo>
                    <a:pt x="81" y="160"/>
                    <a:pt x="81" y="160"/>
                    <a:pt x="81" y="160"/>
                  </a:cubicBezTo>
                  <a:cubicBezTo>
                    <a:pt x="82" y="162"/>
                    <a:pt x="82" y="162"/>
                    <a:pt x="82" y="162"/>
                  </a:cubicBezTo>
                  <a:cubicBezTo>
                    <a:pt x="82" y="162"/>
                    <a:pt x="84" y="163"/>
                    <a:pt x="84" y="162"/>
                  </a:cubicBezTo>
                  <a:cubicBezTo>
                    <a:pt x="84" y="161"/>
                    <a:pt x="83" y="160"/>
                    <a:pt x="84" y="159"/>
                  </a:cubicBezTo>
                  <a:cubicBezTo>
                    <a:pt x="84" y="158"/>
                    <a:pt x="85" y="156"/>
                    <a:pt x="85" y="155"/>
                  </a:cubicBezTo>
                  <a:cubicBezTo>
                    <a:pt x="85" y="154"/>
                    <a:pt x="86" y="153"/>
                    <a:pt x="86" y="152"/>
                  </a:cubicBezTo>
                  <a:cubicBezTo>
                    <a:pt x="87" y="151"/>
                    <a:pt x="88" y="149"/>
                    <a:pt x="88" y="148"/>
                  </a:cubicBezTo>
                  <a:cubicBezTo>
                    <a:pt x="88" y="148"/>
                    <a:pt x="89" y="146"/>
                    <a:pt x="89" y="145"/>
                  </a:cubicBezTo>
                  <a:cubicBezTo>
                    <a:pt x="89" y="145"/>
                    <a:pt x="89" y="142"/>
                    <a:pt x="89" y="142"/>
                  </a:cubicBezTo>
                  <a:cubicBezTo>
                    <a:pt x="89" y="142"/>
                    <a:pt x="88" y="139"/>
                    <a:pt x="88" y="139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3"/>
                    <a:pt x="87" y="143"/>
                    <a:pt x="87" y="143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4" y="149"/>
                    <a:pt x="84" y="149"/>
                    <a:pt x="84" y="149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0" y="157"/>
                    <a:pt x="80" y="157"/>
                    <a:pt x="80" y="157"/>
                  </a:cubicBezTo>
                  <a:close/>
                  <a:moveTo>
                    <a:pt x="75" y="148"/>
                  </a:moveTo>
                  <a:cubicBezTo>
                    <a:pt x="75" y="148"/>
                    <a:pt x="75" y="148"/>
                    <a:pt x="75" y="148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6" y="149"/>
                    <a:pt x="77" y="152"/>
                    <a:pt x="78" y="152"/>
                  </a:cubicBezTo>
                  <a:cubicBezTo>
                    <a:pt x="78" y="152"/>
                    <a:pt x="81" y="149"/>
                    <a:pt x="81" y="149"/>
                  </a:cubicBezTo>
                  <a:cubicBezTo>
                    <a:pt x="81" y="147"/>
                    <a:pt x="81" y="147"/>
                    <a:pt x="81" y="147"/>
                  </a:cubicBezTo>
                  <a:cubicBezTo>
                    <a:pt x="82" y="145"/>
                    <a:pt x="82" y="145"/>
                    <a:pt x="82" y="145"/>
                  </a:cubicBezTo>
                  <a:cubicBezTo>
                    <a:pt x="79" y="146"/>
                    <a:pt x="79" y="146"/>
                    <a:pt x="79" y="146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5" y="148"/>
                    <a:pt x="75" y="148"/>
                    <a:pt x="75" y="148"/>
                  </a:cubicBezTo>
                  <a:close/>
                  <a:moveTo>
                    <a:pt x="66" y="150"/>
                  </a:move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67" y="153"/>
                    <a:pt x="67" y="153"/>
                  </a:cubicBezTo>
                  <a:cubicBezTo>
                    <a:pt x="68" y="153"/>
                    <a:pt x="69" y="154"/>
                    <a:pt x="69" y="154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1" y="156"/>
                    <a:pt x="71" y="157"/>
                    <a:pt x="72" y="157"/>
                  </a:cubicBezTo>
                  <a:cubicBezTo>
                    <a:pt x="72" y="157"/>
                    <a:pt x="74" y="156"/>
                    <a:pt x="74" y="156"/>
                  </a:cubicBezTo>
                  <a:cubicBezTo>
                    <a:pt x="75" y="154"/>
                    <a:pt x="75" y="154"/>
                    <a:pt x="75" y="154"/>
                  </a:cubicBezTo>
                  <a:cubicBezTo>
                    <a:pt x="75" y="154"/>
                    <a:pt x="73" y="154"/>
                    <a:pt x="73" y="154"/>
                  </a:cubicBezTo>
                  <a:cubicBezTo>
                    <a:pt x="72" y="154"/>
                    <a:pt x="71" y="152"/>
                    <a:pt x="71" y="152"/>
                  </a:cubicBezTo>
                  <a:cubicBezTo>
                    <a:pt x="71" y="152"/>
                    <a:pt x="70" y="152"/>
                    <a:pt x="70" y="152"/>
                  </a:cubicBezTo>
                  <a:cubicBezTo>
                    <a:pt x="69" y="152"/>
                    <a:pt x="67" y="150"/>
                    <a:pt x="67" y="150"/>
                  </a:cubicBezTo>
                  <a:cubicBezTo>
                    <a:pt x="66" y="150"/>
                    <a:pt x="66" y="150"/>
                    <a:pt x="66" y="150"/>
                  </a:cubicBezTo>
                  <a:close/>
                  <a:moveTo>
                    <a:pt x="50" y="147"/>
                  </a:moveTo>
                  <a:cubicBezTo>
                    <a:pt x="50" y="147"/>
                    <a:pt x="50" y="147"/>
                    <a:pt x="50" y="147"/>
                  </a:cubicBezTo>
                  <a:cubicBezTo>
                    <a:pt x="52" y="148"/>
                    <a:pt x="52" y="148"/>
                    <a:pt x="52" y="148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3" y="152"/>
                    <a:pt x="54" y="154"/>
                    <a:pt x="55" y="153"/>
                  </a:cubicBezTo>
                  <a:cubicBezTo>
                    <a:pt x="56" y="153"/>
                    <a:pt x="56" y="153"/>
                    <a:pt x="56" y="153"/>
                  </a:cubicBezTo>
                  <a:cubicBezTo>
                    <a:pt x="56" y="153"/>
                    <a:pt x="58" y="154"/>
                    <a:pt x="58" y="154"/>
                  </a:cubicBezTo>
                  <a:cubicBezTo>
                    <a:pt x="59" y="155"/>
                    <a:pt x="60" y="155"/>
                    <a:pt x="61" y="155"/>
                  </a:cubicBezTo>
                  <a:cubicBezTo>
                    <a:pt x="62" y="155"/>
                    <a:pt x="62" y="154"/>
                    <a:pt x="62" y="154"/>
                  </a:cubicBezTo>
                  <a:cubicBezTo>
                    <a:pt x="62" y="153"/>
                    <a:pt x="62" y="152"/>
                    <a:pt x="62" y="152"/>
                  </a:cubicBezTo>
                  <a:cubicBezTo>
                    <a:pt x="61" y="150"/>
                    <a:pt x="61" y="150"/>
                    <a:pt x="61" y="150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56" y="147"/>
                    <a:pt x="56" y="147"/>
                    <a:pt x="56" y="147"/>
                  </a:cubicBezTo>
                  <a:cubicBezTo>
                    <a:pt x="54" y="145"/>
                    <a:pt x="54" y="145"/>
                    <a:pt x="54" y="145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50" y="144"/>
                    <a:pt x="50" y="144"/>
                    <a:pt x="50" y="144"/>
                  </a:cubicBezTo>
                  <a:cubicBezTo>
                    <a:pt x="50" y="147"/>
                    <a:pt x="50" y="147"/>
                    <a:pt x="50" y="147"/>
                  </a:cubicBezTo>
                  <a:close/>
                  <a:moveTo>
                    <a:pt x="83" y="25"/>
                  </a:moveTo>
                  <a:cubicBezTo>
                    <a:pt x="83" y="25"/>
                    <a:pt x="83" y="25"/>
                    <a:pt x="83" y="25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83" y="26"/>
                    <a:pt x="84" y="26"/>
                    <a:pt x="84" y="26"/>
                  </a:cubicBezTo>
                  <a:cubicBezTo>
                    <a:pt x="84" y="26"/>
                    <a:pt x="85" y="26"/>
                    <a:pt x="85" y="26"/>
                  </a:cubicBezTo>
                  <a:cubicBezTo>
                    <a:pt x="85" y="26"/>
                    <a:pt x="87" y="27"/>
                    <a:pt x="87" y="27"/>
                  </a:cubicBezTo>
                  <a:cubicBezTo>
                    <a:pt x="87" y="28"/>
                    <a:pt x="88" y="27"/>
                    <a:pt x="88" y="27"/>
                  </a:cubicBezTo>
                  <a:cubicBezTo>
                    <a:pt x="89" y="27"/>
                    <a:pt x="89" y="26"/>
                    <a:pt x="89" y="25"/>
                  </a:cubicBezTo>
                  <a:cubicBezTo>
                    <a:pt x="89" y="25"/>
                    <a:pt x="90" y="24"/>
                    <a:pt x="90" y="24"/>
                  </a:cubicBezTo>
                  <a:cubicBezTo>
                    <a:pt x="90" y="24"/>
                    <a:pt x="93" y="22"/>
                    <a:pt x="93" y="22"/>
                  </a:cubicBezTo>
                  <a:cubicBezTo>
                    <a:pt x="93" y="21"/>
                    <a:pt x="91" y="21"/>
                    <a:pt x="91" y="21"/>
                  </a:cubicBezTo>
                  <a:cubicBezTo>
                    <a:pt x="91" y="21"/>
                    <a:pt x="88" y="22"/>
                    <a:pt x="88" y="22"/>
                  </a:cubicBezTo>
                  <a:cubicBezTo>
                    <a:pt x="88" y="22"/>
                    <a:pt x="85" y="23"/>
                    <a:pt x="85" y="23"/>
                  </a:cubicBezTo>
                  <a:lnTo>
                    <a:pt x="83" y="2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144"/>
            <p:cNvSpPr>
              <a:spLocks noEditPoints="1"/>
            </p:cNvSpPr>
            <p:nvPr/>
          </p:nvSpPr>
          <p:spPr bwMode="auto">
            <a:xfrm>
              <a:off x="4518029" y="2422186"/>
              <a:ext cx="310039" cy="351588"/>
            </a:xfrm>
            <a:custGeom>
              <a:avLst/>
              <a:gdLst>
                <a:gd name="T0" fmla="*/ 75 w 136"/>
                <a:gd name="T1" fmla="*/ 25 h 159"/>
                <a:gd name="T2" fmla="*/ 117 w 136"/>
                <a:gd name="T3" fmla="*/ 17 h 159"/>
                <a:gd name="T4" fmla="*/ 125 w 136"/>
                <a:gd name="T5" fmla="*/ 49 h 159"/>
                <a:gd name="T6" fmla="*/ 112 w 136"/>
                <a:gd name="T7" fmla="*/ 67 h 159"/>
                <a:gd name="T8" fmla="*/ 121 w 136"/>
                <a:gd name="T9" fmla="*/ 84 h 159"/>
                <a:gd name="T10" fmla="*/ 114 w 136"/>
                <a:gd name="T11" fmla="*/ 97 h 159"/>
                <a:gd name="T12" fmla="*/ 96 w 136"/>
                <a:gd name="T13" fmla="*/ 100 h 159"/>
                <a:gd name="T14" fmla="*/ 90 w 136"/>
                <a:gd name="T15" fmla="*/ 108 h 159"/>
                <a:gd name="T16" fmla="*/ 92 w 136"/>
                <a:gd name="T17" fmla="*/ 130 h 159"/>
                <a:gd name="T18" fmla="*/ 85 w 136"/>
                <a:gd name="T19" fmla="*/ 141 h 159"/>
                <a:gd name="T20" fmla="*/ 88 w 136"/>
                <a:gd name="T21" fmla="*/ 149 h 159"/>
                <a:gd name="T22" fmla="*/ 85 w 136"/>
                <a:gd name="T23" fmla="*/ 159 h 159"/>
                <a:gd name="T24" fmla="*/ 76 w 136"/>
                <a:gd name="T25" fmla="*/ 148 h 159"/>
                <a:gd name="T26" fmla="*/ 69 w 136"/>
                <a:gd name="T27" fmla="*/ 128 h 159"/>
                <a:gd name="T28" fmla="*/ 56 w 136"/>
                <a:gd name="T29" fmla="*/ 121 h 159"/>
                <a:gd name="T30" fmla="*/ 42 w 136"/>
                <a:gd name="T31" fmla="*/ 119 h 159"/>
                <a:gd name="T32" fmla="*/ 27 w 136"/>
                <a:gd name="T33" fmla="*/ 121 h 159"/>
                <a:gd name="T34" fmla="*/ 13 w 136"/>
                <a:gd name="T35" fmla="*/ 121 h 159"/>
                <a:gd name="T36" fmla="*/ 6 w 136"/>
                <a:gd name="T37" fmla="*/ 112 h 159"/>
                <a:gd name="T38" fmla="*/ 22 w 136"/>
                <a:gd name="T39" fmla="*/ 114 h 159"/>
                <a:gd name="T40" fmla="*/ 27 w 136"/>
                <a:gd name="T41" fmla="*/ 116 h 159"/>
                <a:gd name="T42" fmla="*/ 9 w 136"/>
                <a:gd name="T43" fmla="*/ 111 h 159"/>
                <a:gd name="T44" fmla="*/ 15 w 136"/>
                <a:gd name="T45" fmla="*/ 103 h 159"/>
                <a:gd name="T46" fmla="*/ 25 w 136"/>
                <a:gd name="T47" fmla="*/ 111 h 159"/>
                <a:gd name="T48" fmla="*/ 22 w 136"/>
                <a:gd name="T49" fmla="*/ 105 h 159"/>
                <a:gd name="T50" fmla="*/ 20 w 136"/>
                <a:gd name="T51" fmla="*/ 102 h 159"/>
                <a:gd name="T52" fmla="*/ 20 w 136"/>
                <a:gd name="T53" fmla="*/ 96 h 159"/>
                <a:gd name="T54" fmla="*/ 32 w 136"/>
                <a:gd name="T55" fmla="*/ 104 h 159"/>
                <a:gd name="T56" fmla="*/ 48 w 136"/>
                <a:gd name="T57" fmla="*/ 100 h 159"/>
                <a:gd name="T58" fmla="*/ 30 w 136"/>
                <a:gd name="T59" fmla="*/ 95 h 159"/>
                <a:gd name="T60" fmla="*/ 37 w 136"/>
                <a:gd name="T61" fmla="*/ 73 h 159"/>
                <a:gd name="T62" fmla="*/ 58 w 136"/>
                <a:gd name="T63" fmla="*/ 37 h 159"/>
                <a:gd name="T64" fmla="*/ 67 w 136"/>
                <a:gd name="T65" fmla="*/ 52 h 159"/>
                <a:gd name="T66" fmla="*/ 61 w 136"/>
                <a:gd name="T67" fmla="*/ 64 h 159"/>
                <a:gd name="T68" fmla="*/ 67 w 136"/>
                <a:gd name="T69" fmla="*/ 74 h 159"/>
                <a:gd name="T70" fmla="*/ 66 w 136"/>
                <a:gd name="T71" fmla="*/ 66 h 159"/>
                <a:gd name="T72" fmla="*/ 85 w 136"/>
                <a:gd name="T73" fmla="*/ 65 h 159"/>
                <a:gd name="T74" fmla="*/ 77 w 136"/>
                <a:gd name="T75" fmla="*/ 51 h 159"/>
                <a:gd name="T76" fmla="*/ 71 w 136"/>
                <a:gd name="T77" fmla="*/ 41 h 159"/>
                <a:gd name="T78" fmla="*/ 134 w 136"/>
                <a:gd name="T79" fmla="*/ 0 h 159"/>
                <a:gd name="T80" fmla="*/ 118 w 136"/>
                <a:gd name="T81" fmla="*/ 6 h 159"/>
                <a:gd name="T82" fmla="*/ 111 w 136"/>
                <a:gd name="T83" fmla="*/ 8 h 159"/>
                <a:gd name="T84" fmla="*/ 112 w 136"/>
                <a:gd name="T85" fmla="*/ 9 h 159"/>
                <a:gd name="T86" fmla="*/ 96 w 136"/>
                <a:gd name="T87" fmla="*/ 12 h 159"/>
                <a:gd name="T88" fmla="*/ 98 w 136"/>
                <a:gd name="T89" fmla="*/ 13 h 159"/>
                <a:gd name="T90" fmla="*/ 93 w 136"/>
                <a:gd name="T91" fmla="*/ 13 h 159"/>
                <a:gd name="T92" fmla="*/ 91 w 136"/>
                <a:gd name="T93" fmla="*/ 13 h 159"/>
                <a:gd name="T94" fmla="*/ 81 w 136"/>
                <a:gd name="T95" fmla="*/ 14 h 159"/>
                <a:gd name="T96" fmla="*/ 78 w 136"/>
                <a:gd name="T97" fmla="*/ 14 h 159"/>
                <a:gd name="T98" fmla="*/ 56 w 136"/>
                <a:gd name="T99" fmla="*/ 22 h 159"/>
                <a:gd name="T100" fmla="*/ 60 w 136"/>
                <a:gd name="T101" fmla="*/ 18 h 159"/>
                <a:gd name="T102" fmla="*/ 54 w 136"/>
                <a:gd name="T103" fmla="*/ 25 h 159"/>
                <a:gd name="T104" fmla="*/ 22 w 136"/>
                <a:gd name="T105" fmla="*/ 94 h 159"/>
                <a:gd name="T106" fmla="*/ 29 w 136"/>
                <a:gd name="T107" fmla="*/ 101 h 159"/>
                <a:gd name="T108" fmla="*/ 30 w 136"/>
                <a:gd name="T109" fmla="*/ 97 h 159"/>
                <a:gd name="T110" fmla="*/ 20 w 136"/>
                <a:gd name="T111" fmla="*/ 94 h 159"/>
                <a:gd name="T112" fmla="*/ 76 w 136"/>
                <a:gd name="T113" fmla="*/ 74 h 159"/>
                <a:gd name="T114" fmla="*/ 74 w 136"/>
                <a:gd name="T115" fmla="*/ 7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6" h="159">
                  <a:moveTo>
                    <a:pt x="72" y="35"/>
                  </a:moveTo>
                  <a:cubicBezTo>
                    <a:pt x="71" y="33"/>
                    <a:pt x="71" y="33"/>
                    <a:pt x="71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7" y="23"/>
                    <a:pt x="78" y="22"/>
                  </a:cubicBezTo>
                  <a:cubicBezTo>
                    <a:pt x="79" y="22"/>
                    <a:pt x="83" y="20"/>
                    <a:pt x="83" y="20"/>
                  </a:cubicBezTo>
                  <a:cubicBezTo>
                    <a:pt x="83" y="20"/>
                    <a:pt x="87" y="18"/>
                    <a:pt x="88" y="18"/>
                  </a:cubicBezTo>
                  <a:cubicBezTo>
                    <a:pt x="89" y="18"/>
                    <a:pt x="96" y="17"/>
                    <a:pt x="96" y="17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5" y="17"/>
                    <a:pt x="107" y="17"/>
                  </a:cubicBezTo>
                  <a:cubicBezTo>
                    <a:pt x="107" y="17"/>
                    <a:pt x="109" y="18"/>
                    <a:pt x="110" y="18"/>
                  </a:cubicBezTo>
                  <a:cubicBezTo>
                    <a:pt x="111" y="18"/>
                    <a:pt x="113" y="17"/>
                    <a:pt x="113" y="17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26" y="26"/>
                    <a:pt x="125" y="28"/>
                    <a:pt x="125" y="29"/>
                  </a:cubicBezTo>
                  <a:cubicBezTo>
                    <a:pt x="126" y="29"/>
                    <a:pt x="129" y="30"/>
                    <a:pt x="129" y="30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9" y="31"/>
                    <a:pt x="129" y="35"/>
                    <a:pt x="129" y="36"/>
                  </a:cubicBezTo>
                  <a:cubicBezTo>
                    <a:pt x="129" y="37"/>
                    <a:pt x="129" y="43"/>
                    <a:pt x="129" y="43"/>
                  </a:cubicBezTo>
                  <a:cubicBezTo>
                    <a:pt x="129" y="43"/>
                    <a:pt x="126" y="49"/>
                    <a:pt x="125" y="49"/>
                  </a:cubicBezTo>
                  <a:cubicBezTo>
                    <a:pt x="124" y="50"/>
                    <a:pt x="125" y="54"/>
                    <a:pt x="125" y="54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9"/>
                    <a:pt x="124" y="63"/>
                    <a:pt x="123" y="62"/>
                  </a:cubicBezTo>
                  <a:cubicBezTo>
                    <a:pt x="122" y="62"/>
                    <a:pt x="117" y="60"/>
                    <a:pt x="117" y="60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3" y="69"/>
                    <a:pt x="114" y="70"/>
                  </a:cubicBezTo>
                  <a:cubicBezTo>
                    <a:pt x="114" y="71"/>
                    <a:pt x="117" y="71"/>
                    <a:pt x="117" y="71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24" y="76"/>
                    <a:pt x="124" y="76"/>
                    <a:pt x="124" y="76"/>
                  </a:cubicBezTo>
                  <a:cubicBezTo>
                    <a:pt x="123" y="78"/>
                    <a:pt x="123" y="78"/>
                    <a:pt x="123" y="78"/>
                  </a:cubicBezTo>
                  <a:cubicBezTo>
                    <a:pt x="123" y="78"/>
                    <a:pt x="123" y="80"/>
                    <a:pt x="123" y="81"/>
                  </a:cubicBezTo>
                  <a:cubicBezTo>
                    <a:pt x="123" y="82"/>
                    <a:pt x="124" y="83"/>
                    <a:pt x="123" y="83"/>
                  </a:cubicBezTo>
                  <a:cubicBezTo>
                    <a:pt x="123" y="83"/>
                    <a:pt x="121" y="84"/>
                    <a:pt x="121" y="84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20" y="86"/>
                    <a:pt x="118" y="87"/>
                    <a:pt x="117" y="87"/>
                  </a:cubicBezTo>
                  <a:cubicBezTo>
                    <a:pt x="116" y="88"/>
                    <a:pt x="116" y="88"/>
                    <a:pt x="116" y="89"/>
                  </a:cubicBezTo>
                  <a:cubicBezTo>
                    <a:pt x="116" y="89"/>
                    <a:pt x="112" y="88"/>
                    <a:pt x="112" y="88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12" y="94"/>
                    <a:pt x="112" y="94"/>
                    <a:pt x="112" y="94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2" y="98"/>
                    <a:pt x="112" y="98"/>
                    <a:pt x="112" y="98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99" y="101"/>
                    <a:pt x="99" y="101"/>
                    <a:pt x="99" y="101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4" y="98"/>
                    <a:pt x="94" y="98"/>
                    <a:pt x="94" y="98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4" y="101"/>
                    <a:pt x="94" y="101"/>
                    <a:pt x="94" y="101"/>
                  </a:cubicBezTo>
                  <a:cubicBezTo>
                    <a:pt x="92" y="101"/>
                    <a:pt x="92" y="101"/>
                    <a:pt x="92" y="101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7" y="105"/>
                    <a:pt x="86" y="106"/>
                    <a:pt x="87" y="106"/>
                  </a:cubicBezTo>
                  <a:cubicBezTo>
                    <a:pt x="88" y="106"/>
                    <a:pt x="90" y="108"/>
                    <a:pt x="90" y="108"/>
                  </a:cubicBezTo>
                  <a:cubicBezTo>
                    <a:pt x="90" y="110"/>
                    <a:pt x="90" y="110"/>
                    <a:pt x="90" y="110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91" y="113"/>
                    <a:pt x="91" y="113"/>
                    <a:pt x="91" y="113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2"/>
                    <a:pt x="95" y="122"/>
                    <a:pt x="95" y="122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5" y="127"/>
                    <a:pt x="94" y="128"/>
                  </a:cubicBezTo>
                  <a:cubicBezTo>
                    <a:pt x="94" y="128"/>
                    <a:pt x="92" y="130"/>
                    <a:pt x="92" y="130"/>
                  </a:cubicBezTo>
                  <a:cubicBezTo>
                    <a:pt x="91" y="132"/>
                    <a:pt x="91" y="132"/>
                    <a:pt x="91" y="132"/>
                  </a:cubicBezTo>
                  <a:cubicBezTo>
                    <a:pt x="89" y="133"/>
                    <a:pt x="89" y="133"/>
                    <a:pt x="89" y="133"/>
                  </a:cubicBezTo>
                  <a:cubicBezTo>
                    <a:pt x="89" y="135"/>
                    <a:pt x="89" y="135"/>
                    <a:pt x="89" y="135"/>
                  </a:cubicBezTo>
                  <a:cubicBezTo>
                    <a:pt x="89" y="135"/>
                    <a:pt x="89" y="138"/>
                    <a:pt x="90" y="138"/>
                  </a:cubicBezTo>
                  <a:cubicBezTo>
                    <a:pt x="90" y="138"/>
                    <a:pt x="92" y="136"/>
                    <a:pt x="92" y="136"/>
                  </a:cubicBezTo>
                  <a:cubicBezTo>
                    <a:pt x="92" y="136"/>
                    <a:pt x="94" y="138"/>
                    <a:pt x="93" y="139"/>
                  </a:cubicBezTo>
                  <a:cubicBezTo>
                    <a:pt x="93" y="139"/>
                    <a:pt x="89" y="139"/>
                    <a:pt x="89" y="139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87" y="139"/>
                    <a:pt x="86" y="141"/>
                    <a:pt x="85" y="141"/>
                  </a:cubicBezTo>
                  <a:cubicBezTo>
                    <a:pt x="85" y="142"/>
                    <a:pt x="85" y="143"/>
                    <a:pt x="85" y="143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3" y="144"/>
                    <a:pt x="83" y="144"/>
                    <a:pt x="83" y="144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5" y="146"/>
                    <a:pt x="85" y="146"/>
                  </a:cubicBezTo>
                  <a:cubicBezTo>
                    <a:pt x="85" y="146"/>
                    <a:pt x="87" y="147"/>
                    <a:pt x="87" y="147"/>
                  </a:cubicBezTo>
                  <a:cubicBezTo>
                    <a:pt x="87" y="147"/>
                    <a:pt x="86" y="148"/>
                    <a:pt x="87" y="148"/>
                  </a:cubicBezTo>
                  <a:cubicBezTo>
                    <a:pt x="87" y="149"/>
                    <a:pt x="87" y="149"/>
                    <a:pt x="88" y="149"/>
                  </a:cubicBezTo>
                  <a:cubicBezTo>
                    <a:pt x="89" y="150"/>
                    <a:pt x="89" y="150"/>
                    <a:pt x="89" y="150"/>
                  </a:cubicBezTo>
                  <a:cubicBezTo>
                    <a:pt x="89" y="150"/>
                    <a:pt x="89" y="152"/>
                    <a:pt x="89" y="153"/>
                  </a:cubicBezTo>
                  <a:cubicBezTo>
                    <a:pt x="88" y="153"/>
                    <a:pt x="88" y="154"/>
                    <a:pt x="88" y="154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6" y="155"/>
                    <a:pt x="86" y="156"/>
                    <a:pt x="86" y="156"/>
                  </a:cubicBezTo>
                  <a:cubicBezTo>
                    <a:pt x="86" y="156"/>
                    <a:pt x="85" y="156"/>
                    <a:pt x="85" y="156"/>
                  </a:cubicBezTo>
                  <a:cubicBezTo>
                    <a:pt x="85" y="157"/>
                    <a:pt x="86" y="158"/>
                    <a:pt x="86" y="159"/>
                  </a:cubicBezTo>
                  <a:cubicBezTo>
                    <a:pt x="86" y="159"/>
                    <a:pt x="86" y="159"/>
                    <a:pt x="85" y="159"/>
                  </a:cubicBezTo>
                  <a:cubicBezTo>
                    <a:pt x="85" y="159"/>
                    <a:pt x="85" y="159"/>
                    <a:pt x="85" y="159"/>
                  </a:cubicBezTo>
                  <a:cubicBezTo>
                    <a:pt x="85" y="159"/>
                    <a:pt x="83" y="157"/>
                    <a:pt x="83" y="157"/>
                  </a:cubicBezTo>
                  <a:cubicBezTo>
                    <a:pt x="82" y="157"/>
                    <a:pt x="81" y="158"/>
                    <a:pt x="79" y="158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4" y="156"/>
                    <a:pt x="74" y="156"/>
                    <a:pt x="74" y="156"/>
                  </a:cubicBezTo>
                  <a:cubicBezTo>
                    <a:pt x="73" y="154"/>
                    <a:pt x="73" y="154"/>
                    <a:pt x="73" y="154"/>
                  </a:cubicBezTo>
                  <a:cubicBezTo>
                    <a:pt x="73" y="154"/>
                    <a:pt x="73" y="152"/>
                    <a:pt x="73" y="151"/>
                  </a:cubicBezTo>
                  <a:cubicBezTo>
                    <a:pt x="73" y="151"/>
                    <a:pt x="74" y="150"/>
                    <a:pt x="74" y="150"/>
                  </a:cubicBezTo>
                  <a:cubicBezTo>
                    <a:pt x="75" y="150"/>
                    <a:pt x="76" y="148"/>
                    <a:pt x="76" y="148"/>
                  </a:cubicBezTo>
                  <a:cubicBezTo>
                    <a:pt x="76" y="148"/>
                    <a:pt x="77" y="146"/>
                    <a:pt x="78" y="145"/>
                  </a:cubicBezTo>
                  <a:cubicBezTo>
                    <a:pt x="78" y="145"/>
                    <a:pt x="79" y="142"/>
                    <a:pt x="79" y="142"/>
                  </a:cubicBezTo>
                  <a:cubicBezTo>
                    <a:pt x="79" y="141"/>
                    <a:pt x="80" y="140"/>
                    <a:pt x="80" y="140"/>
                  </a:cubicBezTo>
                  <a:cubicBezTo>
                    <a:pt x="80" y="140"/>
                    <a:pt x="82" y="138"/>
                    <a:pt x="82" y="137"/>
                  </a:cubicBezTo>
                  <a:cubicBezTo>
                    <a:pt x="82" y="136"/>
                    <a:pt x="81" y="136"/>
                    <a:pt x="80" y="136"/>
                  </a:cubicBezTo>
                  <a:cubicBezTo>
                    <a:pt x="80" y="136"/>
                    <a:pt x="77" y="135"/>
                    <a:pt x="76" y="134"/>
                  </a:cubicBezTo>
                  <a:cubicBezTo>
                    <a:pt x="75" y="134"/>
                    <a:pt x="73" y="133"/>
                    <a:pt x="71" y="133"/>
                  </a:cubicBezTo>
                  <a:cubicBezTo>
                    <a:pt x="69" y="132"/>
                    <a:pt x="70" y="132"/>
                    <a:pt x="71" y="130"/>
                  </a:cubicBezTo>
                  <a:cubicBezTo>
                    <a:pt x="71" y="129"/>
                    <a:pt x="69" y="129"/>
                    <a:pt x="69" y="128"/>
                  </a:cubicBezTo>
                  <a:cubicBezTo>
                    <a:pt x="69" y="128"/>
                    <a:pt x="68" y="129"/>
                    <a:pt x="67" y="130"/>
                  </a:cubicBezTo>
                  <a:cubicBezTo>
                    <a:pt x="66" y="130"/>
                    <a:pt x="65" y="129"/>
                    <a:pt x="64" y="129"/>
                  </a:cubicBezTo>
                  <a:cubicBezTo>
                    <a:pt x="64" y="129"/>
                    <a:pt x="61" y="129"/>
                    <a:pt x="61" y="129"/>
                  </a:cubicBezTo>
                  <a:cubicBezTo>
                    <a:pt x="61" y="129"/>
                    <a:pt x="61" y="128"/>
                    <a:pt x="61" y="127"/>
                  </a:cubicBezTo>
                  <a:cubicBezTo>
                    <a:pt x="61" y="126"/>
                    <a:pt x="60" y="126"/>
                    <a:pt x="60" y="126"/>
                  </a:cubicBezTo>
                  <a:cubicBezTo>
                    <a:pt x="60" y="126"/>
                    <a:pt x="58" y="126"/>
                    <a:pt x="58" y="125"/>
                  </a:cubicBezTo>
                  <a:cubicBezTo>
                    <a:pt x="57" y="125"/>
                    <a:pt x="58" y="125"/>
                    <a:pt x="58" y="124"/>
                  </a:cubicBezTo>
                  <a:cubicBezTo>
                    <a:pt x="58" y="123"/>
                    <a:pt x="58" y="124"/>
                    <a:pt x="57" y="124"/>
                  </a:cubicBezTo>
                  <a:cubicBezTo>
                    <a:pt x="56" y="124"/>
                    <a:pt x="56" y="121"/>
                    <a:pt x="56" y="121"/>
                  </a:cubicBezTo>
                  <a:cubicBezTo>
                    <a:pt x="56" y="121"/>
                    <a:pt x="55" y="119"/>
                    <a:pt x="55" y="118"/>
                  </a:cubicBezTo>
                  <a:cubicBezTo>
                    <a:pt x="54" y="116"/>
                    <a:pt x="54" y="118"/>
                    <a:pt x="54" y="118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1" y="121"/>
                    <a:pt x="48" y="120"/>
                  </a:cubicBezTo>
                  <a:cubicBezTo>
                    <a:pt x="46" y="119"/>
                    <a:pt x="47" y="119"/>
                    <a:pt x="47" y="119"/>
                  </a:cubicBezTo>
                  <a:cubicBezTo>
                    <a:pt x="49" y="117"/>
                    <a:pt x="49" y="117"/>
                    <a:pt x="49" y="117"/>
                  </a:cubicBezTo>
                  <a:cubicBezTo>
                    <a:pt x="49" y="117"/>
                    <a:pt x="47" y="116"/>
                    <a:pt x="46" y="116"/>
                  </a:cubicBezTo>
                  <a:cubicBezTo>
                    <a:pt x="45" y="115"/>
                    <a:pt x="45" y="115"/>
                    <a:pt x="44" y="117"/>
                  </a:cubicBezTo>
                  <a:cubicBezTo>
                    <a:pt x="43" y="118"/>
                    <a:pt x="43" y="118"/>
                    <a:pt x="42" y="119"/>
                  </a:cubicBezTo>
                  <a:cubicBezTo>
                    <a:pt x="41" y="120"/>
                    <a:pt x="41" y="120"/>
                    <a:pt x="39" y="120"/>
                  </a:cubicBezTo>
                  <a:cubicBezTo>
                    <a:pt x="38" y="120"/>
                    <a:pt x="38" y="119"/>
                    <a:pt x="37" y="119"/>
                  </a:cubicBezTo>
                  <a:cubicBezTo>
                    <a:pt x="37" y="118"/>
                    <a:pt x="37" y="118"/>
                    <a:pt x="36" y="117"/>
                  </a:cubicBezTo>
                  <a:cubicBezTo>
                    <a:pt x="36" y="116"/>
                    <a:pt x="35" y="116"/>
                    <a:pt x="35" y="116"/>
                  </a:cubicBezTo>
                  <a:cubicBezTo>
                    <a:pt x="35" y="116"/>
                    <a:pt x="33" y="117"/>
                    <a:pt x="33" y="118"/>
                  </a:cubicBezTo>
                  <a:cubicBezTo>
                    <a:pt x="32" y="118"/>
                    <a:pt x="33" y="119"/>
                    <a:pt x="33" y="120"/>
                  </a:cubicBezTo>
                  <a:cubicBezTo>
                    <a:pt x="34" y="121"/>
                    <a:pt x="33" y="122"/>
                    <a:pt x="33" y="122"/>
                  </a:cubicBezTo>
                  <a:cubicBezTo>
                    <a:pt x="33" y="122"/>
                    <a:pt x="31" y="122"/>
                    <a:pt x="30" y="122"/>
                  </a:cubicBezTo>
                  <a:cubicBezTo>
                    <a:pt x="29" y="122"/>
                    <a:pt x="28" y="122"/>
                    <a:pt x="27" y="121"/>
                  </a:cubicBezTo>
                  <a:cubicBezTo>
                    <a:pt x="25" y="120"/>
                    <a:pt x="26" y="122"/>
                    <a:pt x="26" y="123"/>
                  </a:cubicBezTo>
                  <a:cubicBezTo>
                    <a:pt x="26" y="123"/>
                    <a:pt x="24" y="125"/>
                    <a:pt x="24" y="125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2" y="125"/>
                    <a:pt x="20" y="124"/>
                    <a:pt x="20" y="124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9" y="119"/>
                    <a:pt x="9" y="119"/>
                    <a:pt x="9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5" y="120"/>
                    <a:pt x="3" y="121"/>
                    <a:pt x="2" y="121"/>
                  </a:cubicBezTo>
                  <a:cubicBezTo>
                    <a:pt x="2" y="120"/>
                    <a:pt x="0" y="116"/>
                    <a:pt x="0" y="116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4" y="112"/>
                    <a:pt x="4" y="112"/>
                  </a:cubicBezTo>
                  <a:cubicBezTo>
                    <a:pt x="4" y="112"/>
                    <a:pt x="6" y="112"/>
                    <a:pt x="6" y="112"/>
                  </a:cubicBezTo>
                  <a:cubicBezTo>
                    <a:pt x="6" y="112"/>
                    <a:pt x="7" y="112"/>
                    <a:pt x="7" y="113"/>
                  </a:cubicBezTo>
                  <a:cubicBezTo>
                    <a:pt x="8" y="113"/>
                    <a:pt x="10" y="115"/>
                    <a:pt x="11" y="115"/>
                  </a:cubicBezTo>
                  <a:cubicBezTo>
                    <a:pt x="11" y="115"/>
                    <a:pt x="13" y="116"/>
                    <a:pt x="13" y="116"/>
                  </a:cubicBezTo>
                  <a:cubicBezTo>
                    <a:pt x="14" y="116"/>
                    <a:pt x="16" y="117"/>
                    <a:pt x="16" y="117"/>
                  </a:cubicBezTo>
                  <a:cubicBezTo>
                    <a:pt x="16" y="117"/>
                    <a:pt x="18" y="117"/>
                    <a:pt x="18" y="117"/>
                  </a:cubicBezTo>
                  <a:cubicBezTo>
                    <a:pt x="18" y="117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1" y="115"/>
                    <a:pt x="21" y="114"/>
                    <a:pt x="21" y="114"/>
                  </a:cubicBezTo>
                  <a:cubicBezTo>
                    <a:pt x="21" y="114"/>
                    <a:pt x="22" y="114"/>
                    <a:pt x="22" y="114"/>
                  </a:cubicBezTo>
                  <a:cubicBezTo>
                    <a:pt x="22" y="115"/>
                    <a:pt x="23" y="116"/>
                    <a:pt x="23" y="116"/>
                  </a:cubicBezTo>
                  <a:cubicBezTo>
                    <a:pt x="23" y="116"/>
                    <a:pt x="24" y="117"/>
                    <a:pt x="24" y="117"/>
                  </a:cubicBezTo>
                  <a:cubicBezTo>
                    <a:pt x="25" y="118"/>
                    <a:pt x="26" y="118"/>
                    <a:pt x="26" y="118"/>
                  </a:cubicBezTo>
                  <a:cubicBezTo>
                    <a:pt x="26" y="118"/>
                    <a:pt x="27" y="117"/>
                    <a:pt x="27" y="117"/>
                  </a:cubicBezTo>
                  <a:cubicBezTo>
                    <a:pt x="27" y="117"/>
                    <a:pt x="28" y="118"/>
                    <a:pt x="28" y="117"/>
                  </a:cubicBezTo>
                  <a:cubicBezTo>
                    <a:pt x="28" y="117"/>
                    <a:pt x="29" y="117"/>
                    <a:pt x="29" y="117"/>
                  </a:cubicBezTo>
                  <a:cubicBezTo>
                    <a:pt x="29" y="117"/>
                    <a:pt x="30" y="116"/>
                    <a:pt x="29" y="116"/>
                  </a:cubicBezTo>
                  <a:cubicBezTo>
                    <a:pt x="29" y="116"/>
                    <a:pt x="29" y="115"/>
                    <a:pt x="29" y="116"/>
                  </a:cubicBezTo>
                  <a:cubicBezTo>
                    <a:pt x="28" y="116"/>
                    <a:pt x="28" y="116"/>
                    <a:pt x="27" y="116"/>
                  </a:cubicBezTo>
                  <a:cubicBezTo>
                    <a:pt x="26" y="116"/>
                    <a:pt x="24" y="115"/>
                    <a:pt x="24" y="115"/>
                  </a:cubicBezTo>
                  <a:cubicBezTo>
                    <a:pt x="24" y="114"/>
                    <a:pt x="23" y="114"/>
                    <a:pt x="23" y="113"/>
                  </a:cubicBezTo>
                  <a:cubicBezTo>
                    <a:pt x="22" y="113"/>
                    <a:pt x="22" y="112"/>
                    <a:pt x="21" y="112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2"/>
                    <a:pt x="19" y="113"/>
                    <a:pt x="19" y="114"/>
                  </a:cubicBezTo>
                  <a:cubicBezTo>
                    <a:pt x="19" y="114"/>
                    <a:pt x="20" y="115"/>
                    <a:pt x="18" y="114"/>
                  </a:cubicBezTo>
                  <a:cubicBezTo>
                    <a:pt x="16" y="114"/>
                    <a:pt x="14" y="114"/>
                    <a:pt x="14" y="114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0" y="111"/>
                    <a:pt x="9" y="111"/>
                  </a:cubicBezTo>
                  <a:cubicBezTo>
                    <a:pt x="9" y="111"/>
                    <a:pt x="7" y="110"/>
                    <a:pt x="7" y="109"/>
                  </a:cubicBezTo>
                  <a:cubicBezTo>
                    <a:pt x="7" y="109"/>
                    <a:pt x="6" y="108"/>
                    <a:pt x="6" y="107"/>
                  </a:cubicBezTo>
                  <a:cubicBezTo>
                    <a:pt x="6" y="107"/>
                    <a:pt x="5" y="107"/>
                    <a:pt x="5" y="106"/>
                  </a:cubicBezTo>
                  <a:cubicBezTo>
                    <a:pt x="5" y="106"/>
                    <a:pt x="4" y="105"/>
                    <a:pt x="4" y="105"/>
                  </a:cubicBezTo>
                  <a:cubicBezTo>
                    <a:pt x="4" y="105"/>
                    <a:pt x="4" y="104"/>
                    <a:pt x="5" y="103"/>
                  </a:cubicBezTo>
                  <a:cubicBezTo>
                    <a:pt x="7" y="103"/>
                    <a:pt x="7" y="103"/>
                    <a:pt x="8" y="103"/>
                  </a:cubicBezTo>
                  <a:cubicBezTo>
                    <a:pt x="9" y="103"/>
                    <a:pt x="8" y="103"/>
                    <a:pt x="10" y="103"/>
                  </a:cubicBezTo>
                  <a:cubicBezTo>
                    <a:pt x="12" y="103"/>
                    <a:pt x="11" y="103"/>
                    <a:pt x="12" y="103"/>
                  </a:cubicBezTo>
                  <a:cubicBezTo>
                    <a:pt x="13" y="103"/>
                    <a:pt x="15" y="103"/>
                    <a:pt x="15" y="103"/>
                  </a:cubicBezTo>
                  <a:cubicBezTo>
                    <a:pt x="15" y="103"/>
                    <a:pt x="13" y="102"/>
                    <a:pt x="16" y="103"/>
                  </a:cubicBezTo>
                  <a:cubicBezTo>
                    <a:pt x="16" y="103"/>
                    <a:pt x="20" y="104"/>
                    <a:pt x="19" y="106"/>
                  </a:cubicBezTo>
                  <a:cubicBezTo>
                    <a:pt x="19" y="106"/>
                    <a:pt x="18" y="107"/>
                    <a:pt x="18" y="107"/>
                  </a:cubicBezTo>
                  <a:cubicBezTo>
                    <a:pt x="18" y="107"/>
                    <a:pt x="20" y="108"/>
                    <a:pt x="20" y="108"/>
                  </a:cubicBezTo>
                  <a:cubicBezTo>
                    <a:pt x="20" y="108"/>
                    <a:pt x="21" y="107"/>
                    <a:pt x="21" y="107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6" y="110"/>
                    <a:pt x="26" y="110"/>
                  </a:cubicBezTo>
                  <a:cubicBezTo>
                    <a:pt x="25" y="111"/>
                    <a:pt x="24" y="109"/>
                    <a:pt x="25" y="111"/>
                  </a:cubicBezTo>
                  <a:cubicBezTo>
                    <a:pt x="26" y="113"/>
                    <a:pt x="27" y="114"/>
                    <a:pt x="27" y="11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8" y="114"/>
                    <a:pt x="28" y="113"/>
                    <a:pt x="29" y="113"/>
                  </a:cubicBezTo>
                  <a:cubicBezTo>
                    <a:pt x="29" y="114"/>
                    <a:pt x="31" y="114"/>
                    <a:pt x="32" y="114"/>
                  </a:cubicBezTo>
                  <a:cubicBezTo>
                    <a:pt x="32" y="114"/>
                    <a:pt x="32" y="113"/>
                    <a:pt x="31" y="111"/>
                  </a:cubicBezTo>
                  <a:cubicBezTo>
                    <a:pt x="30" y="110"/>
                    <a:pt x="29" y="109"/>
                    <a:pt x="29" y="109"/>
                  </a:cubicBezTo>
                  <a:cubicBezTo>
                    <a:pt x="28" y="109"/>
                    <a:pt x="29" y="110"/>
                    <a:pt x="27" y="109"/>
                  </a:cubicBezTo>
                  <a:cubicBezTo>
                    <a:pt x="25" y="108"/>
                    <a:pt x="25" y="109"/>
                    <a:pt x="24" y="108"/>
                  </a:cubicBezTo>
                  <a:cubicBezTo>
                    <a:pt x="23" y="106"/>
                    <a:pt x="22" y="106"/>
                    <a:pt x="22" y="105"/>
                  </a:cubicBezTo>
                  <a:cubicBezTo>
                    <a:pt x="22" y="105"/>
                    <a:pt x="23" y="105"/>
                    <a:pt x="24" y="104"/>
                  </a:cubicBezTo>
                  <a:cubicBezTo>
                    <a:pt x="25" y="104"/>
                    <a:pt x="23" y="103"/>
                    <a:pt x="25" y="104"/>
                  </a:cubicBezTo>
                  <a:cubicBezTo>
                    <a:pt x="28" y="105"/>
                    <a:pt x="28" y="105"/>
                    <a:pt x="29" y="105"/>
                  </a:cubicBezTo>
                  <a:cubicBezTo>
                    <a:pt x="29" y="105"/>
                    <a:pt x="31" y="105"/>
                    <a:pt x="29" y="104"/>
                  </a:cubicBezTo>
                  <a:cubicBezTo>
                    <a:pt x="27" y="104"/>
                    <a:pt x="26" y="103"/>
                    <a:pt x="26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3" y="103"/>
                  </a:cubicBezTo>
                  <a:cubicBezTo>
                    <a:pt x="22" y="103"/>
                    <a:pt x="22" y="104"/>
                    <a:pt x="22" y="103"/>
                  </a:cubicBezTo>
                  <a:cubicBezTo>
                    <a:pt x="21" y="103"/>
                    <a:pt x="20" y="103"/>
                    <a:pt x="20" y="102"/>
                  </a:cubicBezTo>
                  <a:cubicBezTo>
                    <a:pt x="19" y="102"/>
                    <a:pt x="18" y="101"/>
                    <a:pt x="18" y="101"/>
                  </a:cubicBezTo>
                  <a:cubicBezTo>
                    <a:pt x="18" y="100"/>
                    <a:pt x="17" y="99"/>
                    <a:pt x="17" y="99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6" y="99"/>
                    <a:pt x="15" y="99"/>
                    <a:pt x="14" y="99"/>
                  </a:cubicBezTo>
                  <a:cubicBezTo>
                    <a:pt x="14" y="99"/>
                    <a:pt x="13" y="99"/>
                    <a:pt x="13" y="99"/>
                  </a:cubicBezTo>
                  <a:cubicBezTo>
                    <a:pt x="13" y="98"/>
                    <a:pt x="13" y="98"/>
                    <a:pt x="13" y="97"/>
                  </a:cubicBezTo>
                  <a:cubicBezTo>
                    <a:pt x="13" y="97"/>
                    <a:pt x="13" y="96"/>
                    <a:pt x="14" y="96"/>
                  </a:cubicBezTo>
                  <a:cubicBezTo>
                    <a:pt x="15" y="96"/>
                    <a:pt x="16" y="96"/>
                    <a:pt x="17" y="96"/>
                  </a:cubicBezTo>
                  <a:cubicBezTo>
                    <a:pt x="18" y="96"/>
                    <a:pt x="19" y="96"/>
                    <a:pt x="20" y="96"/>
                  </a:cubicBezTo>
                  <a:cubicBezTo>
                    <a:pt x="20" y="96"/>
                    <a:pt x="21" y="97"/>
                    <a:pt x="21" y="97"/>
                  </a:cubicBezTo>
                  <a:cubicBezTo>
                    <a:pt x="22" y="98"/>
                    <a:pt x="23" y="98"/>
                    <a:pt x="23" y="98"/>
                  </a:cubicBezTo>
                  <a:cubicBezTo>
                    <a:pt x="23" y="99"/>
                    <a:pt x="23" y="99"/>
                    <a:pt x="24" y="99"/>
                  </a:cubicBezTo>
                  <a:cubicBezTo>
                    <a:pt x="24" y="100"/>
                    <a:pt x="25" y="100"/>
                    <a:pt x="25" y="100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8" y="103"/>
                    <a:pt x="28" y="103"/>
                    <a:pt x="28" y="103"/>
                  </a:cubicBezTo>
                  <a:cubicBezTo>
                    <a:pt x="28" y="103"/>
                    <a:pt x="31" y="104"/>
                    <a:pt x="31" y="104"/>
                  </a:cubicBezTo>
                  <a:cubicBezTo>
                    <a:pt x="31" y="104"/>
                    <a:pt x="31" y="104"/>
                    <a:pt x="32" y="104"/>
                  </a:cubicBezTo>
                  <a:cubicBezTo>
                    <a:pt x="33" y="104"/>
                    <a:pt x="33" y="103"/>
                    <a:pt x="33" y="103"/>
                  </a:cubicBezTo>
                  <a:cubicBezTo>
                    <a:pt x="33" y="103"/>
                    <a:pt x="34" y="103"/>
                    <a:pt x="34" y="103"/>
                  </a:cubicBezTo>
                  <a:cubicBezTo>
                    <a:pt x="34" y="103"/>
                    <a:pt x="37" y="101"/>
                    <a:pt x="37" y="101"/>
                  </a:cubicBezTo>
                  <a:cubicBezTo>
                    <a:pt x="37" y="102"/>
                    <a:pt x="38" y="102"/>
                    <a:pt x="39" y="102"/>
                  </a:cubicBezTo>
                  <a:cubicBezTo>
                    <a:pt x="39" y="102"/>
                    <a:pt x="42" y="104"/>
                    <a:pt x="42" y="104"/>
                  </a:cubicBezTo>
                  <a:cubicBezTo>
                    <a:pt x="42" y="103"/>
                    <a:pt x="42" y="102"/>
                    <a:pt x="42" y="102"/>
                  </a:cubicBezTo>
                  <a:cubicBezTo>
                    <a:pt x="42" y="102"/>
                    <a:pt x="43" y="101"/>
                    <a:pt x="43" y="101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7" y="101"/>
                    <a:pt x="48" y="100"/>
                    <a:pt x="48" y="100"/>
                  </a:cubicBezTo>
                  <a:cubicBezTo>
                    <a:pt x="47" y="100"/>
                    <a:pt x="46" y="100"/>
                    <a:pt x="46" y="100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1" y="102"/>
                    <a:pt x="41" y="102"/>
                  </a:cubicBezTo>
                  <a:cubicBezTo>
                    <a:pt x="40" y="102"/>
                    <a:pt x="39" y="101"/>
                    <a:pt x="39" y="101"/>
                  </a:cubicBezTo>
                  <a:cubicBezTo>
                    <a:pt x="38" y="100"/>
                    <a:pt x="36" y="99"/>
                    <a:pt x="36" y="99"/>
                  </a:cubicBezTo>
                  <a:cubicBezTo>
                    <a:pt x="35" y="99"/>
                    <a:pt x="36" y="99"/>
                    <a:pt x="34" y="98"/>
                  </a:cubicBezTo>
                  <a:cubicBezTo>
                    <a:pt x="32" y="97"/>
                    <a:pt x="31" y="96"/>
                    <a:pt x="31" y="96"/>
                  </a:cubicBezTo>
                  <a:cubicBezTo>
                    <a:pt x="30" y="95"/>
                    <a:pt x="30" y="95"/>
                    <a:pt x="30" y="95"/>
                  </a:cubicBezTo>
                  <a:cubicBezTo>
                    <a:pt x="30" y="95"/>
                    <a:pt x="30" y="94"/>
                    <a:pt x="29" y="94"/>
                  </a:cubicBezTo>
                  <a:cubicBezTo>
                    <a:pt x="28" y="93"/>
                    <a:pt x="25" y="92"/>
                    <a:pt x="25" y="92"/>
                  </a:cubicBezTo>
                  <a:cubicBezTo>
                    <a:pt x="25" y="92"/>
                    <a:pt x="25" y="91"/>
                    <a:pt x="25" y="91"/>
                  </a:cubicBezTo>
                  <a:cubicBezTo>
                    <a:pt x="25" y="91"/>
                    <a:pt x="25" y="88"/>
                    <a:pt x="25" y="88"/>
                  </a:cubicBezTo>
                  <a:cubicBezTo>
                    <a:pt x="25" y="87"/>
                    <a:pt x="24" y="85"/>
                    <a:pt x="24" y="85"/>
                  </a:cubicBezTo>
                  <a:cubicBezTo>
                    <a:pt x="24" y="85"/>
                    <a:pt x="26" y="84"/>
                    <a:pt x="26" y="84"/>
                  </a:cubicBezTo>
                  <a:cubicBezTo>
                    <a:pt x="27" y="84"/>
                    <a:pt x="28" y="85"/>
                    <a:pt x="28" y="85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4"/>
                    <a:pt x="52" y="35"/>
                  </a:cubicBezTo>
                  <a:cubicBezTo>
                    <a:pt x="52" y="35"/>
                    <a:pt x="53" y="37"/>
                    <a:pt x="53" y="37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7" y="37"/>
                    <a:pt x="58" y="37"/>
                  </a:cubicBezTo>
                  <a:cubicBezTo>
                    <a:pt x="58" y="37"/>
                    <a:pt x="62" y="39"/>
                    <a:pt x="62" y="39"/>
                  </a:cubicBezTo>
                  <a:cubicBezTo>
                    <a:pt x="62" y="39"/>
                    <a:pt x="62" y="41"/>
                    <a:pt x="62" y="42"/>
                  </a:cubicBezTo>
                  <a:cubicBezTo>
                    <a:pt x="62" y="42"/>
                    <a:pt x="64" y="44"/>
                    <a:pt x="63" y="45"/>
                  </a:cubicBezTo>
                  <a:cubicBezTo>
                    <a:pt x="63" y="45"/>
                    <a:pt x="62" y="47"/>
                    <a:pt x="62" y="47"/>
                  </a:cubicBezTo>
                  <a:cubicBezTo>
                    <a:pt x="62" y="47"/>
                    <a:pt x="63" y="48"/>
                    <a:pt x="63" y="48"/>
                  </a:cubicBezTo>
                  <a:cubicBezTo>
                    <a:pt x="64" y="48"/>
                    <a:pt x="64" y="48"/>
                    <a:pt x="65" y="48"/>
                  </a:cubicBezTo>
                  <a:cubicBezTo>
                    <a:pt x="66" y="48"/>
                    <a:pt x="67" y="49"/>
                    <a:pt x="67" y="49"/>
                  </a:cubicBezTo>
                  <a:cubicBezTo>
                    <a:pt x="67" y="49"/>
                    <a:pt x="67" y="50"/>
                    <a:pt x="67" y="50"/>
                  </a:cubicBezTo>
                  <a:cubicBezTo>
                    <a:pt x="67" y="50"/>
                    <a:pt x="67" y="52"/>
                    <a:pt x="67" y="52"/>
                  </a:cubicBezTo>
                  <a:cubicBezTo>
                    <a:pt x="67" y="53"/>
                    <a:pt x="65" y="53"/>
                    <a:pt x="65" y="53"/>
                  </a:cubicBezTo>
                  <a:cubicBezTo>
                    <a:pt x="65" y="53"/>
                    <a:pt x="65" y="54"/>
                    <a:pt x="65" y="54"/>
                  </a:cubicBezTo>
                  <a:cubicBezTo>
                    <a:pt x="64" y="55"/>
                    <a:pt x="63" y="56"/>
                    <a:pt x="62" y="56"/>
                  </a:cubicBezTo>
                  <a:cubicBezTo>
                    <a:pt x="62" y="56"/>
                    <a:pt x="60" y="54"/>
                    <a:pt x="60" y="54"/>
                  </a:cubicBezTo>
                  <a:cubicBezTo>
                    <a:pt x="60" y="54"/>
                    <a:pt x="59" y="55"/>
                    <a:pt x="59" y="5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58" y="68"/>
                    <a:pt x="57" y="68"/>
                  </a:cubicBezTo>
                  <a:cubicBezTo>
                    <a:pt x="57" y="68"/>
                    <a:pt x="56" y="67"/>
                    <a:pt x="56" y="68"/>
                  </a:cubicBezTo>
                  <a:cubicBezTo>
                    <a:pt x="57" y="69"/>
                    <a:pt x="57" y="70"/>
                    <a:pt x="58" y="70"/>
                  </a:cubicBezTo>
                  <a:cubicBezTo>
                    <a:pt x="59" y="70"/>
                    <a:pt x="61" y="70"/>
                    <a:pt x="61" y="70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63" y="73"/>
                    <a:pt x="64" y="73"/>
                    <a:pt x="65" y="73"/>
                  </a:cubicBezTo>
                  <a:cubicBezTo>
                    <a:pt x="65" y="73"/>
                    <a:pt x="67" y="74"/>
                    <a:pt x="67" y="74"/>
                  </a:cubicBezTo>
                  <a:cubicBezTo>
                    <a:pt x="67" y="74"/>
                    <a:pt x="67" y="74"/>
                    <a:pt x="68" y="75"/>
                  </a:cubicBezTo>
                  <a:cubicBezTo>
                    <a:pt x="69" y="75"/>
                    <a:pt x="71" y="76"/>
                    <a:pt x="71" y="76"/>
                  </a:cubicBezTo>
                  <a:cubicBezTo>
                    <a:pt x="71" y="76"/>
                    <a:pt x="71" y="75"/>
                    <a:pt x="70" y="75"/>
                  </a:cubicBezTo>
                  <a:cubicBezTo>
                    <a:pt x="70" y="75"/>
                    <a:pt x="69" y="72"/>
                    <a:pt x="67" y="72"/>
                  </a:cubicBezTo>
                  <a:cubicBezTo>
                    <a:pt x="66" y="71"/>
                    <a:pt x="65" y="71"/>
                    <a:pt x="64" y="71"/>
                  </a:cubicBezTo>
                  <a:cubicBezTo>
                    <a:pt x="63" y="71"/>
                    <a:pt x="61" y="70"/>
                    <a:pt x="61" y="70"/>
                  </a:cubicBezTo>
                  <a:cubicBezTo>
                    <a:pt x="61" y="69"/>
                    <a:pt x="60" y="68"/>
                    <a:pt x="61" y="68"/>
                  </a:cubicBezTo>
                  <a:cubicBezTo>
                    <a:pt x="61" y="67"/>
                    <a:pt x="61" y="66"/>
                    <a:pt x="63" y="66"/>
                  </a:cubicBezTo>
                  <a:cubicBezTo>
                    <a:pt x="64" y="66"/>
                    <a:pt x="65" y="67"/>
                    <a:pt x="66" y="66"/>
                  </a:cubicBezTo>
                  <a:cubicBezTo>
                    <a:pt x="67" y="66"/>
                    <a:pt x="69" y="63"/>
                    <a:pt x="69" y="63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0"/>
                    <a:pt x="78" y="58"/>
                    <a:pt x="78" y="58"/>
                  </a:cubicBezTo>
                  <a:cubicBezTo>
                    <a:pt x="78" y="58"/>
                    <a:pt x="79" y="58"/>
                    <a:pt x="80" y="59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2" y="60"/>
                    <a:pt x="84" y="61"/>
                    <a:pt x="84" y="61"/>
                  </a:cubicBezTo>
                  <a:cubicBezTo>
                    <a:pt x="84" y="61"/>
                    <a:pt x="84" y="61"/>
                    <a:pt x="85" y="62"/>
                  </a:cubicBezTo>
                  <a:cubicBezTo>
                    <a:pt x="85" y="62"/>
                    <a:pt x="86" y="63"/>
                    <a:pt x="85" y="65"/>
                  </a:cubicBezTo>
                  <a:cubicBezTo>
                    <a:pt x="85" y="66"/>
                    <a:pt x="85" y="67"/>
                    <a:pt x="85" y="67"/>
                  </a:cubicBezTo>
                  <a:cubicBezTo>
                    <a:pt x="85" y="67"/>
                    <a:pt x="86" y="66"/>
                    <a:pt x="86" y="65"/>
                  </a:cubicBezTo>
                  <a:cubicBezTo>
                    <a:pt x="86" y="63"/>
                    <a:pt x="86" y="62"/>
                    <a:pt x="86" y="61"/>
                  </a:cubicBezTo>
                  <a:cubicBezTo>
                    <a:pt x="86" y="60"/>
                    <a:pt x="85" y="59"/>
                    <a:pt x="85" y="59"/>
                  </a:cubicBezTo>
                  <a:cubicBezTo>
                    <a:pt x="85" y="59"/>
                    <a:pt x="83" y="60"/>
                    <a:pt x="81" y="59"/>
                  </a:cubicBezTo>
                  <a:cubicBezTo>
                    <a:pt x="80" y="58"/>
                    <a:pt x="80" y="57"/>
                    <a:pt x="79" y="57"/>
                  </a:cubicBezTo>
                  <a:cubicBezTo>
                    <a:pt x="79" y="57"/>
                    <a:pt x="78" y="56"/>
                    <a:pt x="77" y="56"/>
                  </a:cubicBezTo>
                  <a:cubicBezTo>
                    <a:pt x="77" y="56"/>
                    <a:pt x="77" y="55"/>
                    <a:pt x="77" y="54"/>
                  </a:cubicBezTo>
                  <a:cubicBezTo>
                    <a:pt x="77" y="53"/>
                    <a:pt x="77" y="52"/>
                    <a:pt x="77" y="51"/>
                  </a:cubicBezTo>
                  <a:cubicBezTo>
                    <a:pt x="77" y="51"/>
                    <a:pt x="76" y="50"/>
                    <a:pt x="77" y="49"/>
                  </a:cubicBezTo>
                  <a:cubicBezTo>
                    <a:pt x="78" y="48"/>
                    <a:pt x="78" y="48"/>
                    <a:pt x="79" y="48"/>
                  </a:cubicBezTo>
                  <a:cubicBezTo>
                    <a:pt x="79" y="47"/>
                    <a:pt x="81" y="46"/>
                    <a:pt x="80" y="46"/>
                  </a:cubicBezTo>
                  <a:cubicBezTo>
                    <a:pt x="80" y="45"/>
                    <a:pt x="79" y="45"/>
                    <a:pt x="78" y="45"/>
                  </a:cubicBezTo>
                  <a:cubicBezTo>
                    <a:pt x="77" y="45"/>
                    <a:pt x="78" y="46"/>
                    <a:pt x="77" y="46"/>
                  </a:cubicBezTo>
                  <a:cubicBezTo>
                    <a:pt x="75" y="46"/>
                    <a:pt x="75" y="45"/>
                    <a:pt x="74" y="44"/>
                  </a:cubicBezTo>
                  <a:cubicBezTo>
                    <a:pt x="74" y="43"/>
                    <a:pt x="74" y="43"/>
                    <a:pt x="73" y="44"/>
                  </a:cubicBezTo>
                  <a:cubicBezTo>
                    <a:pt x="72" y="44"/>
                    <a:pt x="71" y="43"/>
                    <a:pt x="71" y="43"/>
                  </a:cubicBezTo>
                  <a:cubicBezTo>
                    <a:pt x="71" y="43"/>
                    <a:pt x="70" y="42"/>
                    <a:pt x="71" y="41"/>
                  </a:cubicBezTo>
                  <a:cubicBezTo>
                    <a:pt x="71" y="41"/>
                    <a:pt x="72" y="39"/>
                    <a:pt x="72" y="39"/>
                  </a:cubicBezTo>
                  <a:cubicBezTo>
                    <a:pt x="72" y="39"/>
                    <a:pt x="72" y="36"/>
                    <a:pt x="72" y="36"/>
                  </a:cubicBezTo>
                  <a:cubicBezTo>
                    <a:pt x="72" y="35"/>
                    <a:pt x="72" y="35"/>
                    <a:pt x="72" y="35"/>
                  </a:cubicBezTo>
                  <a:close/>
                  <a:moveTo>
                    <a:pt x="127" y="1"/>
                  </a:moveTo>
                  <a:cubicBezTo>
                    <a:pt x="127" y="1"/>
                    <a:pt x="127" y="1"/>
                    <a:pt x="127" y="1"/>
                  </a:cubicBezTo>
                  <a:cubicBezTo>
                    <a:pt x="127" y="1"/>
                    <a:pt x="127" y="0"/>
                    <a:pt x="128" y="0"/>
                  </a:cubicBezTo>
                  <a:cubicBezTo>
                    <a:pt x="129" y="0"/>
                    <a:pt x="129" y="0"/>
                    <a:pt x="130" y="0"/>
                  </a:cubicBezTo>
                  <a:cubicBezTo>
                    <a:pt x="130" y="0"/>
                    <a:pt x="132" y="0"/>
                    <a:pt x="132" y="0"/>
                  </a:cubicBezTo>
                  <a:cubicBezTo>
                    <a:pt x="132" y="0"/>
                    <a:pt x="133" y="0"/>
                    <a:pt x="134" y="0"/>
                  </a:cubicBezTo>
                  <a:cubicBezTo>
                    <a:pt x="134" y="0"/>
                    <a:pt x="135" y="0"/>
                    <a:pt x="135" y="0"/>
                  </a:cubicBezTo>
                  <a:cubicBezTo>
                    <a:pt x="136" y="0"/>
                    <a:pt x="135" y="1"/>
                    <a:pt x="135" y="1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3" y="1"/>
                    <a:pt x="132" y="1"/>
                    <a:pt x="131" y="1"/>
                  </a:cubicBezTo>
                  <a:cubicBezTo>
                    <a:pt x="131" y="2"/>
                    <a:pt x="130" y="2"/>
                    <a:pt x="130" y="2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8" y="2"/>
                    <a:pt x="128" y="1"/>
                    <a:pt x="128" y="2"/>
                  </a:cubicBezTo>
                  <a:cubicBezTo>
                    <a:pt x="127" y="2"/>
                    <a:pt x="127" y="1"/>
                    <a:pt x="127" y="1"/>
                  </a:cubicBezTo>
                  <a:close/>
                  <a:moveTo>
                    <a:pt x="118" y="6"/>
                  </a:moveTo>
                  <a:cubicBezTo>
                    <a:pt x="118" y="6"/>
                    <a:pt x="118" y="6"/>
                    <a:pt x="118" y="6"/>
                  </a:cubicBezTo>
                  <a:cubicBezTo>
                    <a:pt x="118" y="6"/>
                    <a:pt x="118" y="5"/>
                    <a:pt x="119" y="5"/>
                  </a:cubicBezTo>
                  <a:cubicBezTo>
                    <a:pt x="119" y="5"/>
                    <a:pt x="119" y="4"/>
                    <a:pt x="120" y="5"/>
                  </a:cubicBezTo>
                  <a:cubicBezTo>
                    <a:pt x="120" y="5"/>
                    <a:pt x="120" y="7"/>
                    <a:pt x="120" y="7"/>
                  </a:cubicBezTo>
                  <a:cubicBezTo>
                    <a:pt x="119" y="7"/>
                    <a:pt x="119" y="7"/>
                    <a:pt x="118" y="7"/>
                  </a:cubicBezTo>
                  <a:cubicBezTo>
                    <a:pt x="118" y="7"/>
                    <a:pt x="118" y="6"/>
                    <a:pt x="118" y="6"/>
                  </a:cubicBezTo>
                  <a:close/>
                  <a:moveTo>
                    <a:pt x="112" y="9"/>
                  </a:moveTo>
                  <a:cubicBezTo>
                    <a:pt x="112" y="9"/>
                    <a:pt x="112" y="9"/>
                    <a:pt x="112" y="9"/>
                  </a:cubicBezTo>
                  <a:cubicBezTo>
                    <a:pt x="112" y="9"/>
                    <a:pt x="111" y="8"/>
                    <a:pt x="111" y="8"/>
                  </a:cubicBezTo>
                  <a:cubicBezTo>
                    <a:pt x="111" y="8"/>
                    <a:pt x="111" y="7"/>
                    <a:pt x="112" y="7"/>
                  </a:cubicBezTo>
                  <a:cubicBezTo>
                    <a:pt x="112" y="7"/>
                    <a:pt x="113" y="7"/>
                    <a:pt x="113" y="7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7"/>
                    <a:pt x="115" y="6"/>
                    <a:pt x="115" y="6"/>
                  </a:cubicBezTo>
                  <a:cubicBezTo>
                    <a:pt x="115" y="6"/>
                    <a:pt x="116" y="8"/>
                    <a:pt x="116" y="8"/>
                  </a:cubicBezTo>
                  <a:cubicBezTo>
                    <a:pt x="116" y="8"/>
                    <a:pt x="116" y="8"/>
                    <a:pt x="115" y="8"/>
                  </a:cubicBezTo>
                  <a:cubicBezTo>
                    <a:pt x="115" y="8"/>
                    <a:pt x="114" y="9"/>
                    <a:pt x="114" y="9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2" y="9"/>
                    <a:pt x="112" y="9"/>
                    <a:pt x="112" y="9"/>
                  </a:cubicBezTo>
                  <a:close/>
                  <a:moveTo>
                    <a:pt x="108" y="12"/>
                  </a:moveTo>
                  <a:cubicBezTo>
                    <a:pt x="108" y="12"/>
                    <a:pt x="108" y="12"/>
                    <a:pt x="108" y="12"/>
                  </a:cubicBezTo>
                  <a:cubicBezTo>
                    <a:pt x="108" y="11"/>
                    <a:pt x="107" y="11"/>
                    <a:pt x="107" y="11"/>
                  </a:cubicBezTo>
                  <a:cubicBezTo>
                    <a:pt x="107" y="11"/>
                    <a:pt x="106" y="10"/>
                    <a:pt x="106" y="10"/>
                  </a:cubicBezTo>
                  <a:cubicBezTo>
                    <a:pt x="106" y="10"/>
                    <a:pt x="106" y="9"/>
                    <a:pt x="107" y="9"/>
                  </a:cubicBezTo>
                  <a:cubicBezTo>
                    <a:pt x="107" y="9"/>
                    <a:pt x="107" y="9"/>
                    <a:pt x="107" y="10"/>
                  </a:cubicBezTo>
                  <a:cubicBezTo>
                    <a:pt x="108" y="10"/>
                    <a:pt x="108" y="11"/>
                    <a:pt x="108" y="11"/>
                  </a:cubicBezTo>
                  <a:cubicBezTo>
                    <a:pt x="108" y="12"/>
                    <a:pt x="108" y="12"/>
                    <a:pt x="108" y="12"/>
                  </a:cubicBezTo>
                  <a:close/>
                  <a:moveTo>
                    <a:pt x="96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12"/>
                    <a:pt x="96" y="12"/>
                    <a:pt x="97" y="12"/>
                  </a:cubicBezTo>
                  <a:cubicBezTo>
                    <a:pt x="98" y="11"/>
                    <a:pt x="98" y="10"/>
                    <a:pt x="99" y="11"/>
                  </a:cubicBezTo>
                  <a:cubicBezTo>
                    <a:pt x="100" y="11"/>
                    <a:pt x="102" y="12"/>
                    <a:pt x="102" y="12"/>
                  </a:cubicBezTo>
                  <a:cubicBezTo>
                    <a:pt x="102" y="12"/>
                    <a:pt x="102" y="11"/>
                    <a:pt x="102" y="11"/>
                  </a:cubicBezTo>
                  <a:cubicBezTo>
                    <a:pt x="103" y="11"/>
                    <a:pt x="103" y="12"/>
                    <a:pt x="103" y="12"/>
                  </a:cubicBezTo>
                  <a:cubicBezTo>
                    <a:pt x="103" y="12"/>
                    <a:pt x="102" y="12"/>
                    <a:pt x="102" y="12"/>
                  </a:cubicBezTo>
                  <a:cubicBezTo>
                    <a:pt x="101" y="13"/>
                    <a:pt x="101" y="13"/>
                    <a:pt x="100" y="13"/>
                  </a:cubicBezTo>
                  <a:cubicBezTo>
                    <a:pt x="99" y="13"/>
                    <a:pt x="99" y="12"/>
                    <a:pt x="98" y="13"/>
                  </a:cubicBezTo>
                  <a:cubicBezTo>
                    <a:pt x="98" y="13"/>
                    <a:pt x="98" y="14"/>
                    <a:pt x="97" y="14"/>
                  </a:cubicBezTo>
                  <a:cubicBezTo>
                    <a:pt x="97" y="14"/>
                    <a:pt x="96" y="14"/>
                    <a:pt x="96" y="14"/>
                  </a:cubicBezTo>
                  <a:cubicBezTo>
                    <a:pt x="96" y="13"/>
                    <a:pt x="96" y="12"/>
                    <a:pt x="96" y="12"/>
                  </a:cubicBezTo>
                  <a:close/>
                  <a:moveTo>
                    <a:pt x="93" y="13"/>
                  </a:moveTo>
                  <a:cubicBezTo>
                    <a:pt x="93" y="13"/>
                    <a:pt x="93" y="13"/>
                    <a:pt x="93" y="13"/>
                  </a:cubicBezTo>
                  <a:cubicBezTo>
                    <a:pt x="93" y="13"/>
                    <a:pt x="93" y="12"/>
                    <a:pt x="94" y="13"/>
                  </a:cubicBezTo>
                  <a:cubicBezTo>
                    <a:pt x="94" y="13"/>
                    <a:pt x="94" y="12"/>
                    <a:pt x="94" y="13"/>
                  </a:cubicBezTo>
                  <a:cubicBezTo>
                    <a:pt x="95" y="14"/>
                    <a:pt x="95" y="15"/>
                    <a:pt x="94" y="15"/>
                  </a:cubicBezTo>
                  <a:cubicBezTo>
                    <a:pt x="93" y="14"/>
                    <a:pt x="93" y="13"/>
                    <a:pt x="93" y="13"/>
                  </a:cubicBezTo>
                  <a:close/>
                  <a:moveTo>
                    <a:pt x="81" y="13"/>
                  </a:move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2"/>
                    <a:pt x="82" y="12"/>
                  </a:cubicBezTo>
                  <a:cubicBezTo>
                    <a:pt x="82" y="12"/>
                    <a:pt x="82" y="12"/>
                    <a:pt x="83" y="12"/>
                  </a:cubicBezTo>
                  <a:cubicBezTo>
                    <a:pt x="83" y="13"/>
                    <a:pt x="84" y="13"/>
                    <a:pt x="84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6" y="13"/>
                    <a:pt x="86" y="12"/>
                    <a:pt x="87" y="13"/>
                  </a:cubicBezTo>
                  <a:cubicBezTo>
                    <a:pt x="88" y="13"/>
                    <a:pt x="88" y="13"/>
                    <a:pt x="89" y="13"/>
                  </a:cubicBezTo>
                  <a:cubicBezTo>
                    <a:pt x="89" y="13"/>
                    <a:pt x="91" y="13"/>
                    <a:pt x="91" y="13"/>
                  </a:cubicBezTo>
                  <a:cubicBezTo>
                    <a:pt x="91" y="13"/>
                    <a:pt x="91" y="14"/>
                    <a:pt x="91" y="14"/>
                  </a:cubicBezTo>
                  <a:cubicBezTo>
                    <a:pt x="90" y="14"/>
                    <a:pt x="90" y="14"/>
                    <a:pt x="89" y="14"/>
                  </a:cubicBezTo>
                  <a:cubicBezTo>
                    <a:pt x="89" y="14"/>
                    <a:pt x="90" y="14"/>
                    <a:pt x="88" y="14"/>
                  </a:cubicBezTo>
                  <a:cubicBezTo>
                    <a:pt x="87" y="14"/>
                    <a:pt x="87" y="14"/>
                    <a:pt x="86" y="14"/>
                  </a:cubicBezTo>
                  <a:cubicBezTo>
                    <a:pt x="86" y="14"/>
                    <a:pt x="86" y="14"/>
                    <a:pt x="85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4" y="14"/>
                    <a:pt x="87" y="13"/>
                    <a:pt x="84" y="14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1" y="14"/>
                    <a:pt x="81" y="14"/>
                  </a:cubicBezTo>
                  <a:cubicBezTo>
                    <a:pt x="81" y="14"/>
                    <a:pt x="81" y="13"/>
                    <a:pt x="81" y="13"/>
                  </a:cubicBezTo>
                  <a:close/>
                  <a:moveTo>
                    <a:pt x="68" y="16"/>
                  </a:moveTo>
                  <a:cubicBezTo>
                    <a:pt x="68" y="16"/>
                    <a:pt x="68" y="16"/>
                    <a:pt x="68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71" y="16"/>
                    <a:pt x="71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4" y="14"/>
                    <a:pt x="74" y="14"/>
                  </a:cubicBezTo>
                  <a:cubicBezTo>
                    <a:pt x="75" y="14"/>
                    <a:pt x="76" y="13"/>
                    <a:pt x="76" y="13"/>
                  </a:cubicBezTo>
                  <a:cubicBezTo>
                    <a:pt x="76" y="13"/>
                    <a:pt x="78" y="14"/>
                    <a:pt x="78" y="14"/>
                  </a:cubicBezTo>
                  <a:cubicBezTo>
                    <a:pt x="79" y="14"/>
                    <a:pt x="79" y="13"/>
                    <a:pt x="79" y="13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0" y="14"/>
                    <a:pt x="69" y="14"/>
                  </a:cubicBezTo>
                  <a:cubicBezTo>
                    <a:pt x="68" y="13"/>
                    <a:pt x="67" y="14"/>
                    <a:pt x="67" y="14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7" y="16"/>
                    <a:pt x="67" y="16"/>
                  </a:cubicBezTo>
                  <a:cubicBezTo>
                    <a:pt x="67" y="17"/>
                    <a:pt x="68" y="16"/>
                    <a:pt x="68" y="16"/>
                  </a:cubicBezTo>
                  <a:close/>
                  <a:moveTo>
                    <a:pt x="56" y="22"/>
                  </a:move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8" y="22"/>
                    <a:pt x="58" y="22"/>
                  </a:cubicBezTo>
                  <a:cubicBezTo>
                    <a:pt x="58" y="21"/>
                    <a:pt x="59" y="21"/>
                    <a:pt x="59" y="21"/>
                  </a:cubicBezTo>
                  <a:cubicBezTo>
                    <a:pt x="59" y="21"/>
                    <a:pt x="60" y="20"/>
                    <a:pt x="61" y="20"/>
                  </a:cubicBezTo>
                  <a:cubicBezTo>
                    <a:pt x="61" y="20"/>
                    <a:pt x="63" y="19"/>
                    <a:pt x="63" y="19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0" y="18"/>
                    <a:pt x="60" y="18"/>
                  </a:cubicBezTo>
                  <a:cubicBezTo>
                    <a:pt x="60" y="18"/>
                    <a:pt x="58" y="20"/>
                    <a:pt x="58" y="20"/>
                  </a:cubicBezTo>
                  <a:cubicBezTo>
                    <a:pt x="58" y="20"/>
                    <a:pt x="56" y="22"/>
                    <a:pt x="56" y="22"/>
                  </a:cubicBezTo>
                  <a:close/>
                  <a:moveTo>
                    <a:pt x="55" y="32"/>
                  </a:move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7" y="30"/>
                    <a:pt x="57" y="29"/>
                  </a:cubicBezTo>
                  <a:cubicBezTo>
                    <a:pt x="57" y="29"/>
                    <a:pt x="57" y="27"/>
                    <a:pt x="57" y="27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4" y="25"/>
                    <a:pt x="54" y="25"/>
                  </a:cubicBezTo>
                  <a:cubicBezTo>
                    <a:pt x="54" y="26"/>
                    <a:pt x="53" y="26"/>
                    <a:pt x="52" y="27"/>
                  </a:cubicBezTo>
                  <a:cubicBezTo>
                    <a:pt x="51" y="28"/>
                    <a:pt x="51" y="29"/>
                    <a:pt x="51" y="30"/>
                  </a:cubicBezTo>
                  <a:cubicBezTo>
                    <a:pt x="51" y="30"/>
                    <a:pt x="50" y="31"/>
                    <a:pt x="50" y="32"/>
                  </a:cubicBezTo>
                  <a:cubicBezTo>
                    <a:pt x="50" y="33"/>
                    <a:pt x="51" y="33"/>
                    <a:pt x="52" y="33"/>
                  </a:cubicBezTo>
                  <a:cubicBezTo>
                    <a:pt x="53" y="33"/>
                    <a:pt x="52" y="33"/>
                    <a:pt x="52" y="33"/>
                  </a:cubicBezTo>
                  <a:cubicBezTo>
                    <a:pt x="55" y="32"/>
                    <a:pt x="55" y="32"/>
                    <a:pt x="55" y="32"/>
                  </a:cubicBezTo>
                  <a:close/>
                  <a:moveTo>
                    <a:pt x="21" y="94"/>
                  </a:moveTo>
                  <a:cubicBezTo>
                    <a:pt x="21" y="94"/>
                    <a:pt x="21" y="94"/>
                    <a:pt x="21" y="94"/>
                  </a:cubicBezTo>
                  <a:cubicBezTo>
                    <a:pt x="21" y="94"/>
                    <a:pt x="21" y="94"/>
                    <a:pt x="22" y="94"/>
                  </a:cubicBezTo>
                  <a:cubicBezTo>
                    <a:pt x="22" y="94"/>
                    <a:pt x="22" y="93"/>
                    <a:pt x="22" y="93"/>
                  </a:cubicBezTo>
                  <a:cubicBezTo>
                    <a:pt x="23" y="93"/>
                    <a:pt x="23" y="94"/>
                    <a:pt x="23" y="94"/>
                  </a:cubicBezTo>
                  <a:cubicBezTo>
                    <a:pt x="24" y="94"/>
                    <a:pt x="24" y="95"/>
                    <a:pt x="24" y="95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5" y="97"/>
                    <a:pt x="25" y="98"/>
                    <a:pt x="25" y="98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9"/>
                    <a:pt x="26" y="99"/>
                    <a:pt x="27" y="99"/>
                  </a:cubicBezTo>
                  <a:cubicBezTo>
                    <a:pt x="27" y="99"/>
                    <a:pt x="27" y="100"/>
                    <a:pt x="28" y="100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30" y="102"/>
                    <a:pt x="30" y="102"/>
                    <a:pt x="31" y="103"/>
                  </a:cubicBezTo>
                  <a:cubicBezTo>
                    <a:pt x="32" y="103"/>
                    <a:pt x="32" y="103"/>
                    <a:pt x="33" y="103"/>
                  </a:cubicBezTo>
                  <a:cubicBezTo>
                    <a:pt x="33" y="102"/>
                    <a:pt x="33" y="102"/>
                    <a:pt x="34" y="102"/>
                  </a:cubicBezTo>
                  <a:cubicBezTo>
                    <a:pt x="34" y="102"/>
                    <a:pt x="34" y="102"/>
                    <a:pt x="35" y="102"/>
                  </a:cubicBezTo>
                  <a:cubicBezTo>
                    <a:pt x="35" y="101"/>
                    <a:pt x="34" y="101"/>
                    <a:pt x="34" y="101"/>
                  </a:cubicBezTo>
                  <a:cubicBezTo>
                    <a:pt x="34" y="101"/>
                    <a:pt x="33" y="100"/>
                    <a:pt x="32" y="99"/>
                  </a:cubicBezTo>
                  <a:cubicBezTo>
                    <a:pt x="32" y="99"/>
                    <a:pt x="32" y="99"/>
                    <a:pt x="32" y="98"/>
                  </a:cubicBezTo>
                  <a:cubicBezTo>
                    <a:pt x="32" y="98"/>
                    <a:pt x="32" y="98"/>
                    <a:pt x="31" y="97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29" y="96"/>
                    <a:pt x="29" y="95"/>
                    <a:pt x="29" y="95"/>
                  </a:cubicBezTo>
                  <a:cubicBezTo>
                    <a:pt x="29" y="95"/>
                    <a:pt x="27" y="95"/>
                    <a:pt x="27" y="94"/>
                  </a:cubicBezTo>
                  <a:cubicBezTo>
                    <a:pt x="27" y="94"/>
                    <a:pt x="26" y="94"/>
                    <a:pt x="26" y="94"/>
                  </a:cubicBezTo>
                  <a:cubicBezTo>
                    <a:pt x="26" y="94"/>
                    <a:pt x="24" y="93"/>
                    <a:pt x="24" y="92"/>
                  </a:cubicBezTo>
                  <a:cubicBezTo>
                    <a:pt x="24" y="92"/>
                    <a:pt x="24" y="91"/>
                    <a:pt x="24" y="91"/>
                  </a:cubicBezTo>
                  <a:cubicBezTo>
                    <a:pt x="24" y="91"/>
                    <a:pt x="23" y="91"/>
                    <a:pt x="22" y="91"/>
                  </a:cubicBezTo>
                  <a:cubicBezTo>
                    <a:pt x="21" y="92"/>
                    <a:pt x="20" y="92"/>
                    <a:pt x="20" y="92"/>
                  </a:cubicBezTo>
                  <a:cubicBezTo>
                    <a:pt x="19" y="92"/>
                    <a:pt x="19" y="93"/>
                    <a:pt x="19" y="93"/>
                  </a:cubicBezTo>
                  <a:cubicBezTo>
                    <a:pt x="19" y="93"/>
                    <a:pt x="19" y="94"/>
                    <a:pt x="20" y="94"/>
                  </a:cubicBezTo>
                  <a:cubicBezTo>
                    <a:pt x="20" y="95"/>
                    <a:pt x="21" y="94"/>
                    <a:pt x="21" y="94"/>
                  </a:cubicBezTo>
                  <a:close/>
                  <a:moveTo>
                    <a:pt x="71" y="75"/>
                  </a:moveTo>
                  <a:cubicBezTo>
                    <a:pt x="71" y="75"/>
                    <a:pt x="71" y="75"/>
                    <a:pt x="71" y="75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6"/>
                    <a:pt x="71" y="76"/>
                    <a:pt x="72" y="76"/>
                  </a:cubicBezTo>
                  <a:cubicBezTo>
                    <a:pt x="72" y="75"/>
                    <a:pt x="72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4" y="76"/>
                    <a:pt x="75" y="74"/>
                    <a:pt x="75" y="74"/>
                  </a:cubicBezTo>
                  <a:cubicBezTo>
                    <a:pt x="75" y="74"/>
                    <a:pt x="75" y="74"/>
                    <a:pt x="76" y="74"/>
                  </a:cubicBezTo>
                  <a:cubicBezTo>
                    <a:pt x="76" y="74"/>
                    <a:pt x="77" y="74"/>
                    <a:pt x="77" y="73"/>
                  </a:cubicBezTo>
                  <a:cubicBezTo>
                    <a:pt x="77" y="73"/>
                    <a:pt x="77" y="73"/>
                    <a:pt x="78" y="73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1"/>
                    <a:pt x="80" y="71"/>
                    <a:pt x="80" y="71"/>
                  </a:cubicBezTo>
                  <a:cubicBezTo>
                    <a:pt x="81" y="70"/>
                    <a:pt x="81" y="70"/>
                    <a:pt x="81" y="69"/>
                  </a:cubicBezTo>
                  <a:cubicBezTo>
                    <a:pt x="81" y="69"/>
                    <a:pt x="80" y="69"/>
                    <a:pt x="80" y="70"/>
                  </a:cubicBezTo>
                  <a:cubicBezTo>
                    <a:pt x="79" y="70"/>
                    <a:pt x="78" y="70"/>
                    <a:pt x="78" y="70"/>
                  </a:cubicBezTo>
                  <a:cubicBezTo>
                    <a:pt x="78" y="71"/>
                    <a:pt x="77" y="71"/>
                    <a:pt x="77" y="71"/>
                  </a:cubicBezTo>
                  <a:cubicBezTo>
                    <a:pt x="76" y="71"/>
                    <a:pt x="75" y="72"/>
                    <a:pt x="74" y="72"/>
                  </a:cubicBezTo>
                  <a:cubicBezTo>
                    <a:pt x="74" y="72"/>
                    <a:pt x="74" y="73"/>
                    <a:pt x="73" y="74"/>
                  </a:cubicBezTo>
                  <a:cubicBezTo>
                    <a:pt x="73" y="74"/>
                    <a:pt x="73" y="74"/>
                    <a:pt x="73" y="75"/>
                  </a:cubicBezTo>
                  <a:cubicBezTo>
                    <a:pt x="72" y="75"/>
                    <a:pt x="71" y="75"/>
                    <a:pt x="71" y="75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217"/>
            <p:cNvSpPr>
              <a:spLocks/>
            </p:cNvSpPr>
            <p:nvPr/>
          </p:nvSpPr>
          <p:spPr bwMode="auto">
            <a:xfrm>
              <a:off x="8054896" y="3267063"/>
              <a:ext cx="384801" cy="263158"/>
            </a:xfrm>
            <a:custGeom>
              <a:avLst/>
              <a:gdLst>
                <a:gd name="T0" fmla="*/ 4 w 169"/>
                <a:gd name="T1" fmla="*/ 28 h 119"/>
                <a:gd name="T2" fmla="*/ 17 w 169"/>
                <a:gd name="T3" fmla="*/ 23 h 119"/>
                <a:gd name="T4" fmla="*/ 24 w 169"/>
                <a:gd name="T5" fmla="*/ 19 h 119"/>
                <a:gd name="T6" fmla="*/ 29 w 169"/>
                <a:gd name="T7" fmla="*/ 16 h 119"/>
                <a:gd name="T8" fmla="*/ 32 w 169"/>
                <a:gd name="T9" fmla="*/ 14 h 119"/>
                <a:gd name="T10" fmla="*/ 38 w 169"/>
                <a:gd name="T11" fmla="*/ 12 h 119"/>
                <a:gd name="T12" fmla="*/ 44 w 169"/>
                <a:gd name="T13" fmla="*/ 11 h 119"/>
                <a:gd name="T14" fmla="*/ 48 w 169"/>
                <a:gd name="T15" fmla="*/ 8 h 119"/>
                <a:gd name="T16" fmla="*/ 56 w 169"/>
                <a:gd name="T17" fmla="*/ 7 h 119"/>
                <a:gd name="T18" fmla="*/ 55 w 169"/>
                <a:gd name="T19" fmla="*/ 2 h 119"/>
                <a:gd name="T20" fmla="*/ 63 w 169"/>
                <a:gd name="T21" fmla="*/ 0 h 119"/>
                <a:gd name="T22" fmla="*/ 69 w 169"/>
                <a:gd name="T23" fmla="*/ 4 h 119"/>
                <a:gd name="T24" fmla="*/ 73 w 169"/>
                <a:gd name="T25" fmla="*/ 8 h 119"/>
                <a:gd name="T26" fmla="*/ 72 w 169"/>
                <a:gd name="T27" fmla="*/ 11 h 119"/>
                <a:gd name="T28" fmla="*/ 78 w 169"/>
                <a:gd name="T29" fmla="*/ 12 h 119"/>
                <a:gd name="T30" fmla="*/ 85 w 169"/>
                <a:gd name="T31" fmla="*/ 10 h 119"/>
                <a:gd name="T32" fmla="*/ 88 w 169"/>
                <a:gd name="T33" fmla="*/ 13 h 119"/>
                <a:gd name="T34" fmla="*/ 95 w 169"/>
                <a:gd name="T35" fmla="*/ 16 h 119"/>
                <a:gd name="T36" fmla="*/ 95 w 169"/>
                <a:gd name="T37" fmla="*/ 21 h 119"/>
                <a:gd name="T38" fmla="*/ 91 w 169"/>
                <a:gd name="T39" fmla="*/ 27 h 119"/>
                <a:gd name="T40" fmla="*/ 95 w 169"/>
                <a:gd name="T41" fmla="*/ 34 h 119"/>
                <a:gd name="T42" fmla="*/ 106 w 169"/>
                <a:gd name="T43" fmla="*/ 41 h 119"/>
                <a:gd name="T44" fmla="*/ 116 w 169"/>
                <a:gd name="T45" fmla="*/ 45 h 119"/>
                <a:gd name="T46" fmla="*/ 123 w 169"/>
                <a:gd name="T47" fmla="*/ 47 h 119"/>
                <a:gd name="T48" fmla="*/ 123 w 169"/>
                <a:gd name="T49" fmla="*/ 53 h 119"/>
                <a:gd name="T50" fmla="*/ 119 w 169"/>
                <a:gd name="T51" fmla="*/ 59 h 119"/>
                <a:gd name="T52" fmla="*/ 110 w 169"/>
                <a:gd name="T53" fmla="*/ 64 h 119"/>
                <a:gd name="T54" fmla="*/ 119 w 169"/>
                <a:gd name="T55" fmla="*/ 66 h 119"/>
                <a:gd name="T56" fmla="*/ 125 w 169"/>
                <a:gd name="T57" fmla="*/ 71 h 119"/>
                <a:gd name="T58" fmla="*/ 140 w 169"/>
                <a:gd name="T59" fmla="*/ 76 h 119"/>
                <a:gd name="T60" fmla="*/ 147 w 169"/>
                <a:gd name="T61" fmla="*/ 76 h 119"/>
                <a:gd name="T62" fmla="*/ 158 w 169"/>
                <a:gd name="T63" fmla="*/ 75 h 119"/>
                <a:gd name="T64" fmla="*/ 155 w 169"/>
                <a:gd name="T65" fmla="*/ 83 h 119"/>
                <a:gd name="T66" fmla="*/ 156 w 169"/>
                <a:gd name="T67" fmla="*/ 87 h 119"/>
                <a:gd name="T68" fmla="*/ 164 w 169"/>
                <a:gd name="T69" fmla="*/ 93 h 119"/>
                <a:gd name="T70" fmla="*/ 158 w 169"/>
                <a:gd name="T71" fmla="*/ 96 h 119"/>
                <a:gd name="T72" fmla="*/ 164 w 169"/>
                <a:gd name="T73" fmla="*/ 101 h 119"/>
                <a:gd name="T74" fmla="*/ 167 w 169"/>
                <a:gd name="T75" fmla="*/ 111 h 119"/>
                <a:gd name="T76" fmla="*/ 162 w 169"/>
                <a:gd name="T77" fmla="*/ 114 h 119"/>
                <a:gd name="T78" fmla="*/ 154 w 169"/>
                <a:gd name="T79" fmla="*/ 119 h 119"/>
                <a:gd name="T80" fmla="*/ 142 w 169"/>
                <a:gd name="T81" fmla="*/ 107 h 119"/>
                <a:gd name="T82" fmla="*/ 138 w 169"/>
                <a:gd name="T83" fmla="*/ 98 h 119"/>
                <a:gd name="T84" fmla="*/ 129 w 169"/>
                <a:gd name="T85" fmla="*/ 97 h 119"/>
                <a:gd name="T86" fmla="*/ 126 w 169"/>
                <a:gd name="T87" fmla="*/ 85 h 119"/>
                <a:gd name="T88" fmla="*/ 114 w 169"/>
                <a:gd name="T89" fmla="*/ 91 h 119"/>
                <a:gd name="T90" fmla="*/ 101 w 169"/>
                <a:gd name="T91" fmla="*/ 90 h 119"/>
                <a:gd name="T92" fmla="*/ 96 w 169"/>
                <a:gd name="T93" fmla="*/ 86 h 119"/>
                <a:gd name="T94" fmla="*/ 88 w 169"/>
                <a:gd name="T95" fmla="*/ 84 h 119"/>
                <a:gd name="T96" fmla="*/ 76 w 169"/>
                <a:gd name="T97" fmla="*/ 88 h 119"/>
                <a:gd name="T98" fmla="*/ 69 w 169"/>
                <a:gd name="T99" fmla="*/ 84 h 119"/>
                <a:gd name="T100" fmla="*/ 56 w 169"/>
                <a:gd name="T101" fmla="*/ 80 h 119"/>
                <a:gd name="T102" fmla="*/ 41 w 169"/>
                <a:gd name="T103" fmla="*/ 83 h 119"/>
                <a:gd name="T104" fmla="*/ 30 w 169"/>
                <a:gd name="T105" fmla="*/ 83 h 119"/>
                <a:gd name="T106" fmla="*/ 26 w 169"/>
                <a:gd name="T107" fmla="*/ 77 h 119"/>
                <a:gd name="T108" fmla="*/ 20 w 169"/>
                <a:gd name="T109" fmla="*/ 71 h 119"/>
                <a:gd name="T110" fmla="*/ 15 w 169"/>
                <a:gd name="T111" fmla="*/ 61 h 119"/>
                <a:gd name="T112" fmla="*/ 18 w 169"/>
                <a:gd name="T113" fmla="*/ 46 h 119"/>
                <a:gd name="T114" fmla="*/ 13 w 169"/>
                <a:gd name="T115" fmla="*/ 37 h 119"/>
                <a:gd name="T116" fmla="*/ 2 w 169"/>
                <a:gd name="T117" fmla="*/ 3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9" h="119">
                  <a:moveTo>
                    <a:pt x="2" y="33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6" y="28"/>
                    <a:pt x="7" y="27"/>
                  </a:cubicBezTo>
                  <a:cubicBezTo>
                    <a:pt x="9" y="27"/>
                    <a:pt x="15" y="25"/>
                    <a:pt x="15" y="25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9" y="21"/>
                    <a:pt x="19" y="21"/>
                  </a:cubicBezTo>
                  <a:cubicBezTo>
                    <a:pt x="20" y="21"/>
                    <a:pt x="22" y="21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4" y="19"/>
                    <a:pt x="24" y="18"/>
                    <a:pt x="25" y="18"/>
                  </a:cubicBezTo>
                  <a:cubicBezTo>
                    <a:pt x="25" y="18"/>
                    <a:pt x="26" y="18"/>
                    <a:pt x="27" y="17"/>
                  </a:cubicBezTo>
                  <a:cubicBezTo>
                    <a:pt x="28" y="17"/>
                    <a:pt x="28" y="17"/>
                    <a:pt x="29" y="16"/>
                  </a:cubicBezTo>
                  <a:cubicBezTo>
                    <a:pt x="29" y="16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1" y="13"/>
                    <a:pt x="32" y="14"/>
                    <a:pt x="32" y="14"/>
                  </a:cubicBezTo>
                  <a:cubicBezTo>
                    <a:pt x="32" y="14"/>
                    <a:pt x="34" y="14"/>
                    <a:pt x="35" y="14"/>
                  </a:cubicBezTo>
                  <a:cubicBezTo>
                    <a:pt x="35" y="14"/>
                    <a:pt x="37" y="13"/>
                    <a:pt x="37" y="13"/>
                  </a:cubicBezTo>
                  <a:cubicBezTo>
                    <a:pt x="37" y="13"/>
                    <a:pt x="37" y="12"/>
                    <a:pt x="38" y="12"/>
                  </a:cubicBezTo>
                  <a:cubicBezTo>
                    <a:pt x="39" y="12"/>
                    <a:pt x="40" y="12"/>
                    <a:pt x="41" y="12"/>
                  </a:cubicBezTo>
                  <a:cubicBezTo>
                    <a:pt x="41" y="12"/>
                    <a:pt x="43" y="12"/>
                    <a:pt x="43" y="12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5" y="11"/>
                    <a:pt x="44" y="10"/>
                    <a:pt x="45" y="11"/>
                  </a:cubicBezTo>
                  <a:cubicBezTo>
                    <a:pt x="46" y="11"/>
                    <a:pt x="45" y="12"/>
                    <a:pt x="46" y="11"/>
                  </a:cubicBezTo>
                  <a:cubicBezTo>
                    <a:pt x="47" y="10"/>
                    <a:pt x="48" y="8"/>
                    <a:pt x="48" y="8"/>
                  </a:cubicBezTo>
                  <a:cubicBezTo>
                    <a:pt x="48" y="8"/>
                    <a:pt x="47" y="8"/>
                    <a:pt x="49" y="8"/>
                  </a:cubicBezTo>
                  <a:cubicBezTo>
                    <a:pt x="51" y="8"/>
                    <a:pt x="51" y="8"/>
                    <a:pt x="53" y="8"/>
                  </a:cubicBezTo>
                  <a:cubicBezTo>
                    <a:pt x="54" y="8"/>
                    <a:pt x="56" y="7"/>
                    <a:pt x="56" y="7"/>
                  </a:cubicBezTo>
                  <a:cubicBezTo>
                    <a:pt x="57" y="7"/>
                    <a:pt x="58" y="6"/>
                    <a:pt x="58" y="6"/>
                  </a:cubicBezTo>
                  <a:cubicBezTo>
                    <a:pt x="58" y="5"/>
                    <a:pt x="54" y="3"/>
                    <a:pt x="54" y="3"/>
                  </a:cubicBezTo>
                  <a:cubicBezTo>
                    <a:pt x="54" y="3"/>
                    <a:pt x="52" y="2"/>
                    <a:pt x="55" y="2"/>
                  </a:cubicBezTo>
                  <a:cubicBezTo>
                    <a:pt x="58" y="3"/>
                    <a:pt x="59" y="3"/>
                    <a:pt x="59" y="3"/>
                  </a:cubicBezTo>
                  <a:cubicBezTo>
                    <a:pt x="60" y="3"/>
                    <a:pt x="60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cubicBezTo>
                    <a:pt x="64" y="0"/>
                    <a:pt x="66" y="2"/>
                    <a:pt x="66" y="2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70" y="3"/>
                    <a:pt x="71" y="4"/>
                  </a:cubicBezTo>
                  <a:cubicBezTo>
                    <a:pt x="72" y="4"/>
                    <a:pt x="74" y="6"/>
                    <a:pt x="74" y="6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9" y="9"/>
                    <a:pt x="69" y="11"/>
                    <a:pt x="70" y="11"/>
                  </a:cubicBezTo>
                  <a:cubicBezTo>
                    <a:pt x="70" y="11"/>
                    <a:pt x="71" y="12"/>
                    <a:pt x="72" y="11"/>
                  </a:cubicBezTo>
                  <a:cubicBezTo>
                    <a:pt x="73" y="11"/>
                    <a:pt x="73" y="10"/>
                    <a:pt x="73" y="10"/>
                  </a:cubicBezTo>
                  <a:cubicBezTo>
                    <a:pt x="73" y="10"/>
                    <a:pt x="76" y="10"/>
                    <a:pt x="76" y="11"/>
                  </a:cubicBezTo>
                  <a:cubicBezTo>
                    <a:pt x="76" y="11"/>
                    <a:pt x="78" y="12"/>
                    <a:pt x="78" y="12"/>
                  </a:cubicBezTo>
                  <a:cubicBezTo>
                    <a:pt x="79" y="11"/>
                    <a:pt x="80" y="11"/>
                    <a:pt x="81" y="11"/>
                  </a:cubicBezTo>
                  <a:cubicBezTo>
                    <a:pt x="81" y="11"/>
                    <a:pt x="82" y="12"/>
                    <a:pt x="83" y="12"/>
                  </a:cubicBezTo>
                  <a:cubicBezTo>
                    <a:pt x="84" y="12"/>
                    <a:pt x="85" y="10"/>
                    <a:pt x="85" y="10"/>
                  </a:cubicBezTo>
                  <a:cubicBezTo>
                    <a:pt x="85" y="10"/>
                    <a:pt x="86" y="10"/>
                    <a:pt x="86" y="11"/>
                  </a:cubicBezTo>
                  <a:cubicBezTo>
                    <a:pt x="87" y="11"/>
                    <a:pt x="86" y="11"/>
                    <a:pt x="87" y="12"/>
                  </a:cubicBezTo>
                  <a:cubicBezTo>
                    <a:pt x="87" y="13"/>
                    <a:pt x="87" y="13"/>
                    <a:pt x="88" y="13"/>
                  </a:cubicBezTo>
                  <a:cubicBezTo>
                    <a:pt x="89" y="14"/>
                    <a:pt x="91" y="14"/>
                    <a:pt x="91" y="15"/>
                  </a:cubicBezTo>
                  <a:cubicBezTo>
                    <a:pt x="91" y="15"/>
                    <a:pt x="92" y="17"/>
                    <a:pt x="93" y="17"/>
                  </a:cubicBezTo>
                  <a:cubicBezTo>
                    <a:pt x="94" y="16"/>
                    <a:pt x="94" y="16"/>
                    <a:pt x="95" y="16"/>
                  </a:cubicBezTo>
                  <a:cubicBezTo>
                    <a:pt x="96" y="17"/>
                    <a:pt x="98" y="16"/>
                    <a:pt x="98" y="17"/>
                  </a:cubicBezTo>
                  <a:cubicBezTo>
                    <a:pt x="97" y="18"/>
                    <a:pt x="97" y="19"/>
                    <a:pt x="97" y="20"/>
                  </a:cubicBezTo>
                  <a:cubicBezTo>
                    <a:pt x="97" y="20"/>
                    <a:pt x="96" y="21"/>
                    <a:pt x="95" y="21"/>
                  </a:cubicBezTo>
                  <a:cubicBezTo>
                    <a:pt x="94" y="21"/>
                    <a:pt x="93" y="22"/>
                    <a:pt x="93" y="22"/>
                  </a:cubicBezTo>
                  <a:cubicBezTo>
                    <a:pt x="93" y="23"/>
                    <a:pt x="92" y="24"/>
                    <a:pt x="92" y="25"/>
                  </a:cubicBezTo>
                  <a:cubicBezTo>
                    <a:pt x="91" y="26"/>
                    <a:pt x="91" y="27"/>
                    <a:pt x="91" y="27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9"/>
                    <a:pt x="93" y="33"/>
                    <a:pt x="93" y="33"/>
                  </a:cubicBezTo>
                  <a:cubicBezTo>
                    <a:pt x="95" y="34"/>
                    <a:pt x="95" y="34"/>
                    <a:pt x="95" y="34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102" y="40"/>
                    <a:pt x="102" y="40"/>
                    <a:pt x="102" y="40"/>
                  </a:cubicBezTo>
                  <a:cubicBezTo>
                    <a:pt x="102" y="40"/>
                    <a:pt x="104" y="41"/>
                    <a:pt x="106" y="41"/>
                  </a:cubicBezTo>
                  <a:cubicBezTo>
                    <a:pt x="108" y="42"/>
                    <a:pt x="110" y="42"/>
                    <a:pt x="110" y="42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3" y="45"/>
                    <a:pt x="115" y="45"/>
                    <a:pt x="116" y="45"/>
                  </a:cubicBezTo>
                  <a:cubicBezTo>
                    <a:pt x="116" y="46"/>
                    <a:pt x="119" y="46"/>
                    <a:pt x="119" y="46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2" y="45"/>
                    <a:pt x="123" y="47"/>
                  </a:cubicBezTo>
                  <a:cubicBezTo>
                    <a:pt x="123" y="48"/>
                    <a:pt x="124" y="50"/>
                    <a:pt x="124" y="50"/>
                  </a:cubicBezTo>
                  <a:cubicBezTo>
                    <a:pt x="124" y="50"/>
                    <a:pt x="124" y="51"/>
                    <a:pt x="124" y="52"/>
                  </a:cubicBezTo>
                  <a:cubicBezTo>
                    <a:pt x="123" y="52"/>
                    <a:pt x="123" y="52"/>
                    <a:pt x="123" y="53"/>
                  </a:cubicBezTo>
                  <a:cubicBezTo>
                    <a:pt x="123" y="53"/>
                    <a:pt x="123" y="57"/>
                    <a:pt x="123" y="57"/>
                  </a:cubicBezTo>
                  <a:cubicBezTo>
                    <a:pt x="123" y="57"/>
                    <a:pt x="123" y="58"/>
                    <a:pt x="122" y="58"/>
                  </a:cubicBezTo>
                  <a:cubicBezTo>
                    <a:pt x="120" y="59"/>
                    <a:pt x="120" y="59"/>
                    <a:pt x="119" y="59"/>
                  </a:cubicBezTo>
                  <a:cubicBezTo>
                    <a:pt x="117" y="59"/>
                    <a:pt x="114" y="60"/>
                    <a:pt x="113" y="61"/>
                  </a:cubicBezTo>
                  <a:cubicBezTo>
                    <a:pt x="113" y="61"/>
                    <a:pt x="111" y="61"/>
                    <a:pt x="111" y="61"/>
                  </a:cubicBezTo>
                  <a:cubicBezTo>
                    <a:pt x="111" y="62"/>
                    <a:pt x="110" y="64"/>
                    <a:pt x="110" y="64"/>
                  </a:cubicBezTo>
                  <a:cubicBezTo>
                    <a:pt x="110" y="64"/>
                    <a:pt x="110" y="66"/>
                    <a:pt x="112" y="66"/>
                  </a:cubicBezTo>
                  <a:cubicBezTo>
                    <a:pt x="115" y="66"/>
                    <a:pt x="115" y="66"/>
                    <a:pt x="116" y="66"/>
                  </a:cubicBezTo>
                  <a:cubicBezTo>
                    <a:pt x="117" y="66"/>
                    <a:pt x="117" y="65"/>
                    <a:pt x="119" y="66"/>
                  </a:cubicBezTo>
                  <a:cubicBezTo>
                    <a:pt x="120" y="66"/>
                    <a:pt x="121" y="68"/>
                    <a:pt x="121" y="68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5" y="75"/>
                    <a:pt x="135" y="75"/>
                    <a:pt x="135" y="75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0" y="76"/>
                    <a:pt x="140" y="79"/>
                    <a:pt x="141" y="79"/>
                  </a:cubicBezTo>
                  <a:cubicBezTo>
                    <a:pt x="143" y="79"/>
                    <a:pt x="144" y="78"/>
                    <a:pt x="144" y="78"/>
                  </a:cubicBezTo>
                  <a:cubicBezTo>
                    <a:pt x="144" y="78"/>
                    <a:pt x="146" y="76"/>
                    <a:pt x="147" y="76"/>
                  </a:cubicBezTo>
                  <a:cubicBezTo>
                    <a:pt x="149" y="75"/>
                    <a:pt x="148" y="74"/>
                    <a:pt x="150" y="75"/>
                  </a:cubicBezTo>
                  <a:cubicBezTo>
                    <a:pt x="152" y="77"/>
                    <a:pt x="156" y="75"/>
                    <a:pt x="156" y="75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3"/>
                    <a:pt x="155" y="83"/>
                    <a:pt x="155" y="83"/>
                  </a:cubicBezTo>
                  <a:cubicBezTo>
                    <a:pt x="154" y="84"/>
                    <a:pt x="154" y="84"/>
                    <a:pt x="154" y="84"/>
                  </a:cubicBezTo>
                  <a:cubicBezTo>
                    <a:pt x="154" y="84"/>
                    <a:pt x="154" y="85"/>
                    <a:pt x="154" y="86"/>
                  </a:cubicBezTo>
                  <a:cubicBezTo>
                    <a:pt x="155" y="86"/>
                    <a:pt x="156" y="87"/>
                    <a:pt x="156" y="87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3" y="90"/>
                    <a:pt x="163" y="90"/>
                    <a:pt x="163" y="90"/>
                  </a:cubicBezTo>
                  <a:cubicBezTo>
                    <a:pt x="163" y="90"/>
                    <a:pt x="163" y="93"/>
                    <a:pt x="164" y="93"/>
                  </a:cubicBezTo>
                  <a:cubicBezTo>
                    <a:pt x="165" y="93"/>
                    <a:pt x="167" y="94"/>
                    <a:pt x="167" y="94"/>
                  </a:cubicBezTo>
                  <a:cubicBezTo>
                    <a:pt x="167" y="94"/>
                    <a:pt x="163" y="97"/>
                    <a:pt x="162" y="97"/>
                  </a:cubicBezTo>
                  <a:cubicBezTo>
                    <a:pt x="161" y="97"/>
                    <a:pt x="158" y="96"/>
                    <a:pt x="158" y="96"/>
                  </a:cubicBezTo>
                  <a:cubicBezTo>
                    <a:pt x="159" y="100"/>
                    <a:pt x="159" y="100"/>
                    <a:pt x="159" y="100"/>
                  </a:cubicBezTo>
                  <a:cubicBezTo>
                    <a:pt x="163" y="100"/>
                    <a:pt x="163" y="100"/>
                    <a:pt x="163" y="100"/>
                  </a:cubicBezTo>
                  <a:cubicBezTo>
                    <a:pt x="163" y="100"/>
                    <a:pt x="163" y="100"/>
                    <a:pt x="164" y="101"/>
                  </a:cubicBezTo>
                  <a:cubicBezTo>
                    <a:pt x="164" y="102"/>
                    <a:pt x="165" y="103"/>
                    <a:pt x="165" y="103"/>
                  </a:cubicBezTo>
                  <a:cubicBezTo>
                    <a:pt x="165" y="103"/>
                    <a:pt x="169" y="102"/>
                    <a:pt x="169" y="106"/>
                  </a:cubicBezTo>
                  <a:cubicBezTo>
                    <a:pt x="168" y="107"/>
                    <a:pt x="167" y="110"/>
                    <a:pt x="167" y="111"/>
                  </a:cubicBezTo>
                  <a:cubicBezTo>
                    <a:pt x="168" y="111"/>
                    <a:pt x="168" y="112"/>
                    <a:pt x="168" y="112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62" y="114"/>
                    <a:pt x="162" y="114"/>
                    <a:pt x="162" y="114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56" y="118"/>
                    <a:pt x="156" y="118"/>
                    <a:pt x="156" y="118"/>
                  </a:cubicBezTo>
                  <a:cubicBezTo>
                    <a:pt x="154" y="119"/>
                    <a:pt x="154" y="119"/>
                    <a:pt x="154" y="119"/>
                  </a:cubicBezTo>
                  <a:cubicBezTo>
                    <a:pt x="151" y="115"/>
                    <a:pt x="151" y="115"/>
                    <a:pt x="151" y="115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2" y="107"/>
                    <a:pt x="142" y="107"/>
                    <a:pt x="142" y="107"/>
                  </a:cubicBezTo>
                  <a:cubicBezTo>
                    <a:pt x="140" y="103"/>
                    <a:pt x="140" y="103"/>
                    <a:pt x="140" y="103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8"/>
                    <a:pt x="137" y="98"/>
                    <a:pt x="135" y="98"/>
                  </a:cubicBezTo>
                  <a:cubicBezTo>
                    <a:pt x="134" y="98"/>
                    <a:pt x="131" y="97"/>
                    <a:pt x="131" y="97"/>
                  </a:cubicBezTo>
                  <a:cubicBezTo>
                    <a:pt x="129" y="97"/>
                    <a:pt x="129" y="97"/>
                    <a:pt x="129" y="97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8" y="88"/>
                    <a:pt x="127" y="88"/>
                  </a:cubicBezTo>
                  <a:cubicBezTo>
                    <a:pt x="127" y="87"/>
                    <a:pt x="126" y="85"/>
                    <a:pt x="126" y="85"/>
                  </a:cubicBezTo>
                  <a:cubicBezTo>
                    <a:pt x="126" y="85"/>
                    <a:pt x="123" y="86"/>
                    <a:pt x="121" y="86"/>
                  </a:cubicBezTo>
                  <a:cubicBezTo>
                    <a:pt x="120" y="87"/>
                    <a:pt x="118" y="88"/>
                    <a:pt x="117" y="89"/>
                  </a:cubicBezTo>
                  <a:cubicBezTo>
                    <a:pt x="116" y="90"/>
                    <a:pt x="114" y="91"/>
                    <a:pt x="114" y="9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1" y="90"/>
                    <a:pt x="101" y="90"/>
                    <a:pt x="101" y="90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99" y="94"/>
                    <a:pt x="98" y="92"/>
                    <a:pt x="97" y="91"/>
                  </a:cubicBezTo>
                  <a:cubicBezTo>
                    <a:pt x="97" y="89"/>
                    <a:pt x="96" y="86"/>
                    <a:pt x="96" y="86"/>
                  </a:cubicBezTo>
                  <a:cubicBezTo>
                    <a:pt x="96" y="86"/>
                    <a:pt x="95" y="85"/>
                    <a:pt x="94" y="85"/>
                  </a:cubicBezTo>
                  <a:cubicBezTo>
                    <a:pt x="93" y="85"/>
                    <a:pt x="91" y="84"/>
                    <a:pt x="91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5" y="86"/>
                    <a:pt x="74" y="87"/>
                  </a:cubicBezTo>
                  <a:cubicBezTo>
                    <a:pt x="73" y="87"/>
                    <a:pt x="70" y="86"/>
                    <a:pt x="70" y="86"/>
                  </a:cubicBezTo>
                  <a:cubicBezTo>
                    <a:pt x="70" y="86"/>
                    <a:pt x="69" y="85"/>
                    <a:pt x="69" y="84"/>
                  </a:cubicBezTo>
                  <a:cubicBezTo>
                    <a:pt x="69" y="83"/>
                    <a:pt x="66" y="81"/>
                    <a:pt x="66" y="81"/>
                  </a:cubicBezTo>
                  <a:cubicBezTo>
                    <a:pt x="66" y="81"/>
                    <a:pt x="62" y="79"/>
                    <a:pt x="61" y="79"/>
                  </a:cubicBezTo>
                  <a:cubicBezTo>
                    <a:pt x="60" y="80"/>
                    <a:pt x="57" y="80"/>
                    <a:pt x="56" y="80"/>
                  </a:cubicBezTo>
                  <a:cubicBezTo>
                    <a:pt x="54" y="80"/>
                    <a:pt x="49" y="79"/>
                    <a:pt x="49" y="79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2"/>
                    <a:pt x="43" y="82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4" y="83"/>
                    <a:pt x="33" y="83"/>
                  </a:cubicBezTo>
                  <a:cubicBezTo>
                    <a:pt x="32" y="83"/>
                    <a:pt x="32" y="83"/>
                    <a:pt x="30" y="83"/>
                  </a:cubicBezTo>
                  <a:cubicBezTo>
                    <a:pt x="28" y="83"/>
                    <a:pt x="23" y="83"/>
                    <a:pt x="23" y="83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7" y="78"/>
                    <a:pt x="26" y="77"/>
                  </a:cubicBezTo>
                  <a:cubicBezTo>
                    <a:pt x="25" y="76"/>
                    <a:pt x="25" y="75"/>
                    <a:pt x="24" y="75"/>
                  </a:cubicBezTo>
                  <a:cubicBezTo>
                    <a:pt x="23" y="74"/>
                    <a:pt x="20" y="72"/>
                    <a:pt x="20" y="72"/>
                  </a:cubicBezTo>
                  <a:cubicBezTo>
                    <a:pt x="20" y="72"/>
                    <a:pt x="20" y="72"/>
                    <a:pt x="20" y="71"/>
                  </a:cubicBezTo>
                  <a:cubicBezTo>
                    <a:pt x="19" y="70"/>
                    <a:pt x="18" y="67"/>
                    <a:pt x="18" y="67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7" y="65"/>
                    <a:pt x="14" y="63"/>
                    <a:pt x="15" y="61"/>
                  </a:cubicBezTo>
                  <a:cubicBezTo>
                    <a:pt x="16" y="59"/>
                    <a:pt x="18" y="54"/>
                    <a:pt x="18" y="54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3"/>
                    <a:pt x="15" y="43"/>
                    <a:pt x="14" y="41"/>
                  </a:cubicBezTo>
                  <a:cubicBezTo>
                    <a:pt x="14" y="38"/>
                    <a:pt x="14" y="38"/>
                    <a:pt x="13" y="37"/>
                  </a:cubicBezTo>
                  <a:cubicBezTo>
                    <a:pt x="12" y="35"/>
                    <a:pt x="8" y="34"/>
                    <a:pt x="8" y="34"/>
                  </a:cubicBezTo>
                  <a:cubicBezTo>
                    <a:pt x="3" y="34"/>
                    <a:pt x="3" y="34"/>
                    <a:pt x="3" y="34"/>
                  </a:cubicBezTo>
                  <a:lnTo>
                    <a:pt x="2" y="3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219"/>
            <p:cNvSpPr>
              <a:spLocks/>
            </p:cNvSpPr>
            <p:nvPr/>
          </p:nvSpPr>
          <p:spPr bwMode="auto">
            <a:xfrm>
              <a:off x="5550394" y="2957026"/>
              <a:ext cx="547516" cy="376093"/>
            </a:xfrm>
            <a:custGeom>
              <a:avLst/>
              <a:gdLst>
                <a:gd name="T0" fmla="*/ 28 w 240"/>
                <a:gd name="T1" fmla="*/ 61 h 170"/>
                <a:gd name="T2" fmla="*/ 31 w 240"/>
                <a:gd name="T3" fmla="*/ 54 h 170"/>
                <a:gd name="T4" fmla="*/ 44 w 240"/>
                <a:gd name="T5" fmla="*/ 55 h 170"/>
                <a:gd name="T6" fmla="*/ 64 w 240"/>
                <a:gd name="T7" fmla="*/ 59 h 170"/>
                <a:gd name="T8" fmla="*/ 96 w 240"/>
                <a:gd name="T9" fmla="*/ 52 h 170"/>
                <a:gd name="T10" fmla="*/ 95 w 240"/>
                <a:gd name="T11" fmla="*/ 41 h 170"/>
                <a:gd name="T12" fmla="*/ 115 w 240"/>
                <a:gd name="T13" fmla="*/ 36 h 170"/>
                <a:gd name="T14" fmla="*/ 127 w 240"/>
                <a:gd name="T15" fmla="*/ 30 h 170"/>
                <a:gd name="T16" fmla="*/ 139 w 240"/>
                <a:gd name="T17" fmla="*/ 24 h 170"/>
                <a:gd name="T18" fmla="*/ 148 w 240"/>
                <a:gd name="T19" fmla="*/ 9 h 170"/>
                <a:gd name="T20" fmla="*/ 168 w 240"/>
                <a:gd name="T21" fmla="*/ 5 h 170"/>
                <a:gd name="T22" fmla="*/ 186 w 240"/>
                <a:gd name="T23" fmla="*/ 1 h 170"/>
                <a:gd name="T24" fmla="*/ 207 w 240"/>
                <a:gd name="T25" fmla="*/ 6 h 170"/>
                <a:gd name="T26" fmla="*/ 218 w 240"/>
                <a:gd name="T27" fmla="*/ 11 h 170"/>
                <a:gd name="T28" fmla="*/ 229 w 240"/>
                <a:gd name="T29" fmla="*/ 17 h 170"/>
                <a:gd name="T30" fmla="*/ 238 w 240"/>
                <a:gd name="T31" fmla="*/ 23 h 170"/>
                <a:gd name="T32" fmla="*/ 234 w 240"/>
                <a:gd name="T33" fmla="*/ 33 h 170"/>
                <a:gd name="T34" fmla="*/ 224 w 240"/>
                <a:gd name="T35" fmla="*/ 39 h 170"/>
                <a:gd name="T36" fmla="*/ 217 w 240"/>
                <a:gd name="T37" fmla="*/ 48 h 170"/>
                <a:gd name="T38" fmla="*/ 213 w 240"/>
                <a:gd name="T39" fmla="*/ 62 h 170"/>
                <a:gd name="T40" fmla="*/ 206 w 240"/>
                <a:gd name="T41" fmla="*/ 75 h 170"/>
                <a:gd name="T42" fmla="*/ 201 w 240"/>
                <a:gd name="T43" fmla="*/ 90 h 170"/>
                <a:gd name="T44" fmla="*/ 199 w 240"/>
                <a:gd name="T45" fmla="*/ 106 h 170"/>
                <a:gd name="T46" fmla="*/ 196 w 240"/>
                <a:gd name="T47" fmla="*/ 117 h 170"/>
                <a:gd name="T48" fmla="*/ 192 w 240"/>
                <a:gd name="T49" fmla="*/ 126 h 170"/>
                <a:gd name="T50" fmla="*/ 177 w 240"/>
                <a:gd name="T51" fmla="*/ 135 h 170"/>
                <a:gd name="T52" fmla="*/ 168 w 240"/>
                <a:gd name="T53" fmla="*/ 139 h 170"/>
                <a:gd name="T54" fmla="*/ 153 w 240"/>
                <a:gd name="T55" fmla="*/ 139 h 170"/>
                <a:gd name="T56" fmla="*/ 139 w 240"/>
                <a:gd name="T57" fmla="*/ 141 h 170"/>
                <a:gd name="T58" fmla="*/ 130 w 240"/>
                <a:gd name="T59" fmla="*/ 144 h 170"/>
                <a:gd name="T60" fmla="*/ 123 w 240"/>
                <a:gd name="T61" fmla="*/ 152 h 170"/>
                <a:gd name="T62" fmla="*/ 115 w 240"/>
                <a:gd name="T63" fmla="*/ 152 h 170"/>
                <a:gd name="T64" fmla="*/ 105 w 240"/>
                <a:gd name="T65" fmla="*/ 159 h 170"/>
                <a:gd name="T66" fmla="*/ 94 w 240"/>
                <a:gd name="T67" fmla="*/ 167 h 170"/>
                <a:gd name="T68" fmla="*/ 80 w 240"/>
                <a:gd name="T69" fmla="*/ 170 h 170"/>
                <a:gd name="T70" fmla="*/ 64 w 240"/>
                <a:gd name="T71" fmla="*/ 168 h 170"/>
                <a:gd name="T72" fmla="*/ 55 w 240"/>
                <a:gd name="T73" fmla="*/ 162 h 170"/>
                <a:gd name="T74" fmla="*/ 42 w 240"/>
                <a:gd name="T75" fmla="*/ 152 h 170"/>
                <a:gd name="T76" fmla="*/ 26 w 240"/>
                <a:gd name="T77" fmla="*/ 143 h 170"/>
                <a:gd name="T78" fmla="*/ 16 w 240"/>
                <a:gd name="T79" fmla="*/ 135 h 170"/>
                <a:gd name="T80" fmla="*/ 7 w 240"/>
                <a:gd name="T81" fmla="*/ 121 h 170"/>
                <a:gd name="T82" fmla="*/ 0 w 240"/>
                <a:gd name="T83" fmla="*/ 117 h 170"/>
                <a:gd name="T84" fmla="*/ 3 w 240"/>
                <a:gd name="T85" fmla="*/ 109 h 170"/>
                <a:gd name="T86" fmla="*/ 8 w 240"/>
                <a:gd name="T87" fmla="*/ 97 h 170"/>
                <a:gd name="T88" fmla="*/ 7 w 240"/>
                <a:gd name="T89" fmla="*/ 88 h 170"/>
                <a:gd name="T90" fmla="*/ 12 w 240"/>
                <a:gd name="T91" fmla="*/ 74 h 170"/>
                <a:gd name="T92" fmla="*/ 8 w 240"/>
                <a:gd name="T93" fmla="*/ 69 h 170"/>
                <a:gd name="T94" fmla="*/ 20 w 240"/>
                <a:gd name="T95" fmla="*/ 70 h 170"/>
                <a:gd name="T96" fmla="*/ 27 w 240"/>
                <a:gd name="T97" fmla="*/ 6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170">
                  <a:moveTo>
                    <a:pt x="28" y="61"/>
                  </a:move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90" y="57"/>
                    <a:pt x="91" y="56"/>
                  </a:cubicBezTo>
                  <a:cubicBezTo>
                    <a:pt x="92" y="55"/>
                    <a:pt x="98" y="54"/>
                    <a:pt x="96" y="52"/>
                  </a:cubicBezTo>
                  <a:cubicBezTo>
                    <a:pt x="94" y="51"/>
                    <a:pt x="90" y="48"/>
                    <a:pt x="90" y="48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123" y="29"/>
                    <a:pt x="123" y="29"/>
                    <a:pt x="123" y="29"/>
                  </a:cubicBezTo>
                  <a:cubicBezTo>
                    <a:pt x="127" y="30"/>
                    <a:pt x="127" y="30"/>
                    <a:pt x="127" y="30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6" y="26"/>
                    <a:pt x="136" y="26"/>
                    <a:pt x="136" y="26"/>
                  </a:cubicBezTo>
                  <a:cubicBezTo>
                    <a:pt x="139" y="24"/>
                    <a:pt x="139" y="24"/>
                    <a:pt x="139" y="24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75" y="4"/>
                    <a:pt x="175" y="4"/>
                    <a:pt x="175" y="4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94" y="9"/>
                    <a:pt x="194" y="9"/>
                    <a:pt x="194" y="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8" y="11"/>
                    <a:pt x="218" y="11"/>
                    <a:pt x="218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9" y="17"/>
                    <a:pt x="229" y="17"/>
                    <a:pt x="229" y="17"/>
                  </a:cubicBezTo>
                  <a:cubicBezTo>
                    <a:pt x="234" y="16"/>
                    <a:pt x="234" y="16"/>
                    <a:pt x="234" y="16"/>
                  </a:cubicBezTo>
                  <a:cubicBezTo>
                    <a:pt x="239" y="19"/>
                    <a:pt x="239" y="19"/>
                    <a:pt x="239" y="19"/>
                  </a:cubicBezTo>
                  <a:cubicBezTo>
                    <a:pt x="238" y="23"/>
                    <a:pt x="238" y="23"/>
                    <a:pt x="238" y="23"/>
                  </a:cubicBezTo>
                  <a:cubicBezTo>
                    <a:pt x="240" y="28"/>
                    <a:pt x="240" y="28"/>
                    <a:pt x="240" y="28"/>
                  </a:cubicBezTo>
                  <a:cubicBezTo>
                    <a:pt x="237" y="31"/>
                    <a:pt x="237" y="31"/>
                    <a:pt x="237" y="31"/>
                  </a:cubicBezTo>
                  <a:cubicBezTo>
                    <a:pt x="237" y="31"/>
                    <a:pt x="236" y="33"/>
                    <a:pt x="234" y="33"/>
                  </a:cubicBezTo>
                  <a:cubicBezTo>
                    <a:pt x="233" y="34"/>
                    <a:pt x="231" y="35"/>
                    <a:pt x="231" y="35"/>
                  </a:cubicBezTo>
                  <a:cubicBezTo>
                    <a:pt x="228" y="38"/>
                    <a:pt x="228" y="38"/>
                    <a:pt x="228" y="38"/>
                  </a:cubicBezTo>
                  <a:cubicBezTo>
                    <a:pt x="224" y="39"/>
                    <a:pt x="224" y="39"/>
                    <a:pt x="224" y="39"/>
                  </a:cubicBezTo>
                  <a:cubicBezTo>
                    <a:pt x="221" y="40"/>
                    <a:pt x="221" y="40"/>
                    <a:pt x="221" y="40"/>
                  </a:cubicBezTo>
                  <a:cubicBezTo>
                    <a:pt x="219" y="42"/>
                    <a:pt x="219" y="42"/>
                    <a:pt x="219" y="42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6"/>
                    <a:pt x="215" y="61"/>
                    <a:pt x="213" y="62"/>
                  </a:cubicBezTo>
                  <a:cubicBezTo>
                    <a:pt x="212" y="62"/>
                    <a:pt x="211" y="63"/>
                    <a:pt x="211" y="63"/>
                  </a:cubicBezTo>
                  <a:cubicBezTo>
                    <a:pt x="210" y="71"/>
                    <a:pt x="210" y="71"/>
                    <a:pt x="210" y="71"/>
                  </a:cubicBezTo>
                  <a:cubicBezTo>
                    <a:pt x="206" y="75"/>
                    <a:pt x="206" y="75"/>
                    <a:pt x="206" y="75"/>
                  </a:cubicBezTo>
                  <a:cubicBezTo>
                    <a:pt x="205" y="83"/>
                    <a:pt x="205" y="83"/>
                    <a:pt x="205" y="83"/>
                  </a:cubicBezTo>
                  <a:cubicBezTo>
                    <a:pt x="205" y="83"/>
                    <a:pt x="207" y="87"/>
                    <a:pt x="204" y="87"/>
                  </a:cubicBezTo>
                  <a:cubicBezTo>
                    <a:pt x="202" y="88"/>
                    <a:pt x="201" y="90"/>
                    <a:pt x="201" y="90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9" y="106"/>
                    <a:pt x="199" y="106"/>
                    <a:pt x="199" y="106"/>
                  </a:cubicBezTo>
                  <a:cubicBezTo>
                    <a:pt x="197" y="109"/>
                    <a:pt x="197" y="109"/>
                    <a:pt x="197" y="109"/>
                  </a:cubicBezTo>
                  <a:cubicBezTo>
                    <a:pt x="198" y="114"/>
                    <a:pt x="198" y="114"/>
                    <a:pt x="198" y="114"/>
                  </a:cubicBezTo>
                  <a:cubicBezTo>
                    <a:pt x="196" y="117"/>
                    <a:pt x="196" y="117"/>
                    <a:pt x="196" y="117"/>
                  </a:cubicBezTo>
                  <a:cubicBezTo>
                    <a:pt x="195" y="118"/>
                    <a:pt x="195" y="118"/>
                    <a:pt x="195" y="118"/>
                  </a:cubicBezTo>
                  <a:cubicBezTo>
                    <a:pt x="194" y="121"/>
                    <a:pt x="194" y="121"/>
                    <a:pt x="194" y="121"/>
                  </a:cubicBezTo>
                  <a:cubicBezTo>
                    <a:pt x="192" y="126"/>
                    <a:pt x="192" y="126"/>
                    <a:pt x="192" y="12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0" y="132"/>
                    <a:pt x="180" y="132"/>
                    <a:pt x="180" y="132"/>
                  </a:cubicBezTo>
                  <a:cubicBezTo>
                    <a:pt x="177" y="135"/>
                    <a:pt x="177" y="135"/>
                    <a:pt x="177" y="135"/>
                  </a:cubicBezTo>
                  <a:cubicBezTo>
                    <a:pt x="177" y="135"/>
                    <a:pt x="178" y="135"/>
                    <a:pt x="176" y="137"/>
                  </a:cubicBezTo>
                  <a:cubicBezTo>
                    <a:pt x="174" y="138"/>
                    <a:pt x="170" y="139"/>
                    <a:pt x="170" y="139"/>
                  </a:cubicBezTo>
                  <a:cubicBezTo>
                    <a:pt x="168" y="139"/>
                    <a:pt x="168" y="139"/>
                    <a:pt x="168" y="139"/>
                  </a:cubicBezTo>
                  <a:cubicBezTo>
                    <a:pt x="161" y="139"/>
                    <a:pt x="161" y="139"/>
                    <a:pt x="161" y="139"/>
                  </a:cubicBezTo>
                  <a:cubicBezTo>
                    <a:pt x="161" y="139"/>
                    <a:pt x="160" y="138"/>
                    <a:pt x="159" y="139"/>
                  </a:cubicBezTo>
                  <a:cubicBezTo>
                    <a:pt x="158" y="139"/>
                    <a:pt x="153" y="139"/>
                    <a:pt x="153" y="139"/>
                  </a:cubicBezTo>
                  <a:cubicBezTo>
                    <a:pt x="153" y="139"/>
                    <a:pt x="151" y="138"/>
                    <a:pt x="150" y="138"/>
                  </a:cubicBezTo>
                  <a:cubicBezTo>
                    <a:pt x="149" y="138"/>
                    <a:pt x="143" y="139"/>
                    <a:pt x="143" y="139"/>
                  </a:cubicBezTo>
                  <a:cubicBezTo>
                    <a:pt x="139" y="141"/>
                    <a:pt x="139" y="141"/>
                    <a:pt x="139" y="141"/>
                  </a:cubicBezTo>
                  <a:cubicBezTo>
                    <a:pt x="139" y="141"/>
                    <a:pt x="138" y="139"/>
                    <a:pt x="137" y="140"/>
                  </a:cubicBezTo>
                  <a:cubicBezTo>
                    <a:pt x="135" y="140"/>
                    <a:pt x="130" y="142"/>
                    <a:pt x="130" y="142"/>
                  </a:cubicBezTo>
                  <a:cubicBezTo>
                    <a:pt x="130" y="142"/>
                    <a:pt x="132" y="144"/>
                    <a:pt x="130" y="144"/>
                  </a:cubicBezTo>
                  <a:cubicBezTo>
                    <a:pt x="129" y="144"/>
                    <a:pt x="126" y="148"/>
                    <a:pt x="126" y="148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3" y="152"/>
                    <a:pt x="122" y="152"/>
                    <a:pt x="120" y="152"/>
                  </a:cubicBezTo>
                  <a:cubicBezTo>
                    <a:pt x="119" y="152"/>
                    <a:pt x="116" y="153"/>
                    <a:pt x="116" y="153"/>
                  </a:cubicBezTo>
                  <a:cubicBezTo>
                    <a:pt x="115" y="152"/>
                    <a:pt x="115" y="152"/>
                    <a:pt x="115" y="152"/>
                  </a:cubicBezTo>
                  <a:cubicBezTo>
                    <a:pt x="111" y="158"/>
                    <a:pt x="111" y="158"/>
                    <a:pt x="111" y="158"/>
                  </a:cubicBezTo>
                  <a:cubicBezTo>
                    <a:pt x="107" y="160"/>
                    <a:pt x="107" y="160"/>
                    <a:pt x="107" y="160"/>
                  </a:cubicBezTo>
                  <a:cubicBezTo>
                    <a:pt x="105" y="159"/>
                    <a:pt x="105" y="159"/>
                    <a:pt x="105" y="159"/>
                  </a:cubicBezTo>
                  <a:cubicBezTo>
                    <a:pt x="103" y="164"/>
                    <a:pt x="103" y="164"/>
                    <a:pt x="103" y="164"/>
                  </a:cubicBezTo>
                  <a:cubicBezTo>
                    <a:pt x="103" y="164"/>
                    <a:pt x="100" y="165"/>
                    <a:pt x="100" y="166"/>
                  </a:cubicBezTo>
                  <a:cubicBezTo>
                    <a:pt x="99" y="167"/>
                    <a:pt x="94" y="167"/>
                    <a:pt x="94" y="167"/>
                  </a:cubicBezTo>
                  <a:cubicBezTo>
                    <a:pt x="90" y="167"/>
                    <a:pt x="90" y="167"/>
                    <a:pt x="90" y="167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3" y="169"/>
                    <a:pt x="81" y="170"/>
                    <a:pt x="80" y="170"/>
                  </a:cubicBezTo>
                  <a:cubicBezTo>
                    <a:pt x="79" y="170"/>
                    <a:pt x="74" y="169"/>
                    <a:pt x="74" y="169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6" y="143"/>
                    <a:pt x="26" y="143"/>
                    <a:pt x="26" y="143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6" y="135"/>
                    <a:pt x="16" y="135"/>
                    <a:pt x="16" y="135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9" y="103"/>
                    <a:pt x="9" y="103"/>
                    <a:pt x="9" y="103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6" y="88"/>
                    <a:pt x="7" y="88"/>
                  </a:cubicBezTo>
                  <a:cubicBezTo>
                    <a:pt x="8" y="88"/>
                    <a:pt x="11" y="86"/>
                    <a:pt x="11" y="86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8" y="70"/>
                    <a:pt x="21" y="71"/>
                    <a:pt x="20" y="70"/>
                  </a:cubicBezTo>
                  <a:cubicBezTo>
                    <a:pt x="20" y="67"/>
                    <a:pt x="21" y="69"/>
                    <a:pt x="21" y="69"/>
                  </a:cubicBezTo>
                  <a:cubicBezTo>
                    <a:pt x="22" y="71"/>
                    <a:pt x="25" y="69"/>
                    <a:pt x="27" y="69"/>
                  </a:cubicBezTo>
                  <a:cubicBezTo>
                    <a:pt x="30" y="68"/>
                    <a:pt x="28" y="66"/>
                    <a:pt x="27" y="64"/>
                  </a:cubicBezTo>
                  <a:cubicBezTo>
                    <a:pt x="27" y="63"/>
                    <a:pt x="27" y="62"/>
                    <a:pt x="28" y="61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7"/>
            <p:cNvSpPr>
              <a:spLocks/>
            </p:cNvSpPr>
            <p:nvPr/>
          </p:nvSpPr>
          <p:spPr bwMode="auto">
            <a:xfrm>
              <a:off x="5991266" y="1973645"/>
              <a:ext cx="656360" cy="596634"/>
            </a:xfrm>
            <a:custGeom>
              <a:avLst/>
              <a:gdLst>
                <a:gd name="T0" fmla="*/ 83 w 288"/>
                <a:gd name="T1" fmla="*/ 55 h 270"/>
                <a:gd name="T2" fmla="*/ 75 w 288"/>
                <a:gd name="T3" fmla="*/ 45 h 270"/>
                <a:gd name="T4" fmla="*/ 82 w 288"/>
                <a:gd name="T5" fmla="*/ 27 h 270"/>
                <a:gd name="T6" fmla="*/ 101 w 288"/>
                <a:gd name="T7" fmla="*/ 24 h 270"/>
                <a:gd name="T8" fmla="*/ 107 w 288"/>
                <a:gd name="T9" fmla="*/ 4 h 270"/>
                <a:gd name="T10" fmla="*/ 121 w 288"/>
                <a:gd name="T11" fmla="*/ 2 h 270"/>
                <a:gd name="T12" fmla="*/ 136 w 288"/>
                <a:gd name="T13" fmla="*/ 5 h 270"/>
                <a:gd name="T14" fmla="*/ 153 w 288"/>
                <a:gd name="T15" fmla="*/ 7 h 270"/>
                <a:gd name="T16" fmla="*/ 166 w 288"/>
                <a:gd name="T17" fmla="*/ 4 h 270"/>
                <a:gd name="T18" fmla="*/ 189 w 288"/>
                <a:gd name="T19" fmla="*/ 5 h 270"/>
                <a:gd name="T20" fmla="*/ 200 w 288"/>
                <a:gd name="T21" fmla="*/ 6 h 270"/>
                <a:gd name="T22" fmla="*/ 202 w 288"/>
                <a:gd name="T23" fmla="*/ 24 h 270"/>
                <a:gd name="T24" fmla="*/ 210 w 288"/>
                <a:gd name="T25" fmla="*/ 39 h 270"/>
                <a:gd name="T26" fmla="*/ 222 w 288"/>
                <a:gd name="T27" fmla="*/ 53 h 270"/>
                <a:gd name="T28" fmla="*/ 228 w 288"/>
                <a:gd name="T29" fmla="*/ 65 h 270"/>
                <a:gd name="T30" fmla="*/ 251 w 288"/>
                <a:gd name="T31" fmla="*/ 80 h 270"/>
                <a:gd name="T32" fmla="*/ 263 w 288"/>
                <a:gd name="T33" fmla="*/ 85 h 270"/>
                <a:gd name="T34" fmla="*/ 275 w 288"/>
                <a:gd name="T35" fmla="*/ 92 h 270"/>
                <a:gd name="T36" fmla="*/ 288 w 288"/>
                <a:gd name="T37" fmla="*/ 104 h 270"/>
                <a:gd name="T38" fmla="*/ 274 w 288"/>
                <a:gd name="T39" fmla="*/ 121 h 270"/>
                <a:gd name="T40" fmla="*/ 252 w 288"/>
                <a:gd name="T41" fmla="*/ 124 h 270"/>
                <a:gd name="T42" fmla="*/ 259 w 288"/>
                <a:gd name="T43" fmla="*/ 138 h 270"/>
                <a:gd name="T44" fmla="*/ 264 w 288"/>
                <a:gd name="T45" fmla="*/ 151 h 270"/>
                <a:gd name="T46" fmla="*/ 271 w 288"/>
                <a:gd name="T47" fmla="*/ 164 h 270"/>
                <a:gd name="T48" fmla="*/ 276 w 288"/>
                <a:gd name="T49" fmla="*/ 170 h 270"/>
                <a:gd name="T50" fmla="*/ 269 w 288"/>
                <a:gd name="T51" fmla="*/ 182 h 270"/>
                <a:gd name="T52" fmla="*/ 249 w 288"/>
                <a:gd name="T53" fmla="*/ 211 h 270"/>
                <a:gd name="T54" fmla="*/ 260 w 288"/>
                <a:gd name="T55" fmla="*/ 230 h 270"/>
                <a:gd name="T56" fmla="*/ 240 w 288"/>
                <a:gd name="T57" fmla="*/ 225 h 270"/>
                <a:gd name="T58" fmla="*/ 222 w 288"/>
                <a:gd name="T59" fmla="*/ 234 h 270"/>
                <a:gd name="T60" fmla="*/ 207 w 288"/>
                <a:gd name="T61" fmla="*/ 228 h 270"/>
                <a:gd name="T62" fmla="*/ 188 w 288"/>
                <a:gd name="T63" fmla="*/ 235 h 270"/>
                <a:gd name="T64" fmla="*/ 171 w 288"/>
                <a:gd name="T65" fmla="*/ 242 h 270"/>
                <a:gd name="T66" fmla="*/ 154 w 288"/>
                <a:gd name="T67" fmla="*/ 242 h 270"/>
                <a:gd name="T68" fmla="*/ 129 w 288"/>
                <a:gd name="T69" fmla="*/ 240 h 270"/>
                <a:gd name="T70" fmla="*/ 87 w 288"/>
                <a:gd name="T71" fmla="*/ 242 h 270"/>
                <a:gd name="T72" fmla="*/ 56 w 288"/>
                <a:gd name="T73" fmla="*/ 249 h 270"/>
                <a:gd name="T74" fmla="*/ 51 w 288"/>
                <a:gd name="T75" fmla="*/ 253 h 270"/>
                <a:gd name="T76" fmla="*/ 44 w 288"/>
                <a:gd name="T77" fmla="*/ 266 h 270"/>
                <a:gd name="T78" fmla="*/ 27 w 288"/>
                <a:gd name="T79" fmla="*/ 270 h 270"/>
                <a:gd name="T80" fmla="*/ 25 w 288"/>
                <a:gd name="T81" fmla="*/ 249 h 270"/>
                <a:gd name="T82" fmla="*/ 8 w 288"/>
                <a:gd name="T83" fmla="*/ 237 h 270"/>
                <a:gd name="T84" fmla="*/ 21 w 288"/>
                <a:gd name="T85" fmla="*/ 216 h 270"/>
                <a:gd name="T86" fmla="*/ 22 w 288"/>
                <a:gd name="T87" fmla="*/ 194 h 270"/>
                <a:gd name="T88" fmla="*/ 13 w 288"/>
                <a:gd name="T89" fmla="*/ 175 h 270"/>
                <a:gd name="T90" fmla="*/ 9 w 288"/>
                <a:gd name="T91" fmla="*/ 145 h 270"/>
                <a:gd name="T92" fmla="*/ 36 w 288"/>
                <a:gd name="T93" fmla="*/ 136 h 270"/>
                <a:gd name="T94" fmla="*/ 47 w 288"/>
                <a:gd name="T95" fmla="*/ 127 h 270"/>
                <a:gd name="T96" fmla="*/ 59 w 288"/>
                <a:gd name="T97" fmla="*/ 116 h 270"/>
                <a:gd name="T98" fmla="*/ 67 w 288"/>
                <a:gd name="T99" fmla="*/ 115 h 270"/>
                <a:gd name="T100" fmla="*/ 61 w 288"/>
                <a:gd name="T101" fmla="*/ 103 h 270"/>
                <a:gd name="T102" fmla="*/ 60 w 288"/>
                <a:gd name="T103" fmla="*/ 82 h 270"/>
                <a:gd name="T104" fmla="*/ 73 w 288"/>
                <a:gd name="T105" fmla="*/ 65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8" h="270">
                  <a:moveTo>
                    <a:pt x="81" y="66"/>
                  </a:moveTo>
                  <a:cubicBezTo>
                    <a:pt x="80" y="61"/>
                    <a:pt x="80" y="61"/>
                    <a:pt x="80" y="61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4" y="36"/>
                    <a:pt x="72" y="36"/>
                    <a:pt x="75" y="34"/>
                  </a:cubicBezTo>
                  <a:cubicBezTo>
                    <a:pt x="79" y="33"/>
                    <a:pt x="81" y="33"/>
                    <a:pt x="81" y="33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5" y="24"/>
                    <a:pt x="84" y="24"/>
                    <a:pt x="88" y="24"/>
                  </a:cubicBezTo>
                  <a:cubicBezTo>
                    <a:pt x="92" y="24"/>
                    <a:pt x="93" y="24"/>
                    <a:pt x="93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7" y="4"/>
                    <a:pt x="107" y="4"/>
                    <a:pt x="107" y="4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2" y="1"/>
                    <a:pt x="115" y="4"/>
                    <a:pt x="116" y="4"/>
                  </a:cubicBezTo>
                  <a:cubicBezTo>
                    <a:pt x="117" y="4"/>
                    <a:pt x="118" y="5"/>
                    <a:pt x="119" y="4"/>
                  </a:cubicBezTo>
                  <a:cubicBezTo>
                    <a:pt x="120" y="4"/>
                    <a:pt x="121" y="2"/>
                    <a:pt x="121" y="2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3" y="10"/>
                    <a:pt x="155" y="13"/>
                    <a:pt x="157" y="12"/>
                  </a:cubicBezTo>
                  <a:cubicBezTo>
                    <a:pt x="158" y="12"/>
                    <a:pt x="162" y="11"/>
                    <a:pt x="163" y="9"/>
                  </a:cubicBezTo>
                  <a:cubicBezTo>
                    <a:pt x="163" y="7"/>
                    <a:pt x="164" y="5"/>
                    <a:pt x="166" y="4"/>
                  </a:cubicBezTo>
                  <a:cubicBezTo>
                    <a:pt x="168" y="4"/>
                    <a:pt x="167" y="3"/>
                    <a:pt x="170" y="2"/>
                  </a:cubicBezTo>
                  <a:cubicBezTo>
                    <a:pt x="174" y="1"/>
                    <a:pt x="177" y="0"/>
                    <a:pt x="177" y="0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92" y="7"/>
                    <a:pt x="192" y="7"/>
                    <a:pt x="192" y="7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6" y="8"/>
                    <a:pt x="196" y="8"/>
                    <a:pt x="196" y="8"/>
                  </a:cubicBezTo>
                  <a:cubicBezTo>
                    <a:pt x="200" y="6"/>
                    <a:pt x="200" y="6"/>
                    <a:pt x="200" y="6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18"/>
                    <a:pt x="202" y="18"/>
                    <a:pt x="202" y="18"/>
                  </a:cubicBezTo>
                  <a:cubicBezTo>
                    <a:pt x="202" y="21"/>
                    <a:pt x="202" y="21"/>
                    <a:pt x="202" y="21"/>
                  </a:cubicBezTo>
                  <a:cubicBezTo>
                    <a:pt x="202" y="24"/>
                    <a:pt x="202" y="24"/>
                    <a:pt x="202" y="24"/>
                  </a:cubicBezTo>
                  <a:cubicBezTo>
                    <a:pt x="208" y="28"/>
                    <a:pt x="208" y="28"/>
                    <a:pt x="208" y="28"/>
                  </a:cubicBezTo>
                  <a:cubicBezTo>
                    <a:pt x="211" y="31"/>
                    <a:pt x="211" y="31"/>
                    <a:pt x="211" y="31"/>
                  </a:cubicBezTo>
                  <a:cubicBezTo>
                    <a:pt x="210" y="36"/>
                    <a:pt x="210" y="36"/>
                    <a:pt x="210" y="36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8" y="53"/>
                    <a:pt x="218" y="53"/>
                    <a:pt x="218" y="53"/>
                  </a:cubicBezTo>
                  <a:cubicBezTo>
                    <a:pt x="222" y="53"/>
                    <a:pt x="222" y="53"/>
                    <a:pt x="222" y="53"/>
                  </a:cubicBezTo>
                  <a:cubicBezTo>
                    <a:pt x="222" y="58"/>
                    <a:pt x="222" y="58"/>
                    <a:pt x="222" y="58"/>
                  </a:cubicBezTo>
                  <a:cubicBezTo>
                    <a:pt x="222" y="58"/>
                    <a:pt x="220" y="61"/>
                    <a:pt x="223" y="61"/>
                  </a:cubicBezTo>
                  <a:cubicBezTo>
                    <a:pt x="226" y="62"/>
                    <a:pt x="227" y="62"/>
                    <a:pt x="227" y="62"/>
                  </a:cubicBezTo>
                  <a:cubicBezTo>
                    <a:pt x="228" y="65"/>
                    <a:pt x="228" y="65"/>
                    <a:pt x="228" y="65"/>
                  </a:cubicBezTo>
                  <a:cubicBezTo>
                    <a:pt x="233" y="72"/>
                    <a:pt x="233" y="72"/>
                    <a:pt x="233" y="72"/>
                  </a:cubicBezTo>
                  <a:cubicBezTo>
                    <a:pt x="244" y="74"/>
                    <a:pt x="244" y="74"/>
                    <a:pt x="244" y="74"/>
                  </a:cubicBezTo>
                  <a:cubicBezTo>
                    <a:pt x="249" y="76"/>
                    <a:pt x="249" y="76"/>
                    <a:pt x="249" y="76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2" y="89"/>
                    <a:pt x="252" y="89"/>
                    <a:pt x="252" y="89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60" y="86"/>
                    <a:pt x="260" y="86"/>
                    <a:pt x="260" y="86"/>
                  </a:cubicBezTo>
                  <a:cubicBezTo>
                    <a:pt x="263" y="85"/>
                    <a:pt x="263" y="85"/>
                    <a:pt x="263" y="85"/>
                  </a:cubicBezTo>
                  <a:cubicBezTo>
                    <a:pt x="267" y="86"/>
                    <a:pt x="267" y="86"/>
                    <a:pt x="267" y="86"/>
                  </a:cubicBezTo>
                  <a:cubicBezTo>
                    <a:pt x="272" y="87"/>
                    <a:pt x="272" y="87"/>
                    <a:pt x="272" y="87"/>
                  </a:cubicBezTo>
                  <a:cubicBezTo>
                    <a:pt x="277" y="87"/>
                    <a:pt x="277" y="87"/>
                    <a:pt x="277" y="87"/>
                  </a:cubicBezTo>
                  <a:cubicBezTo>
                    <a:pt x="275" y="92"/>
                    <a:pt x="275" y="92"/>
                    <a:pt x="275" y="92"/>
                  </a:cubicBezTo>
                  <a:cubicBezTo>
                    <a:pt x="279" y="95"/>
                    <a:pt x="279" y="95"/>
                    <a:pt x="279" y="95"/>
                  </a:cubicBezTo>
                  <a:cubicBezTo>
                    <a:pt x="283" y="96"/>
                    <a:pt x="283" y="96"/>
                    <a:pt x="283" y="96"/>
                  </a:cubicBezTo>
                  <a:cubicBezTo>
                    <a:pt x="288" y="98"/>
                    <a:pt x="288" y="98"/>
                    <a:pt x="288" y="98"/>
                  </a:cubicBezTo>
                  <a:cubicBezTo>
                    <a:pt x="288" y="104"/>
                    <a:pt x="288" y="104"/>
                    <a:pt x="288" y="104"/>
                  </a:cubicBezTo>
                  <a:cubicBezTo>
                    <a:pt x="286" y="107"/>
                    <a:pt x="286" y="107"/>
                    <a:pt x="286" y="107"/>
                  </a:cubicBezTo>
                  <a:cubicBezTo>
                    <a:pt x="282" y="108"/>
                    <a:pt x="282" y="108"/>
                    <a:pt x="282" y="108"/>
                  </a:cubicBezTo>
                  <a:cubicBezTo>
                    <a:pt x="282" y="108"/>
                    <a:pt x="284" y="113"/>
                    <a:pt x="282" y="114"/>
                  </a:cubicBezTo>
                  <a:cubicBezTo>
                    <a:pt x="281" y="115"/>
                    <a:pt x="274" y="121"/>
                    <a:pt x="274" y="121"/>
                  </a:cubicBezTo>
                  <a:cubicBezTo>
                    <a:pt x="267" y="123"/>
                    <a:pt x="267" y="123"/>
                    <a:pt x="267" y="123"/>
                  </a:cubicBezTo>
                  <a:cubicBezTo>
                    <a:pt x="261" y="121"/>
                    <a:pt x="261" y="121"/>
                    <a:pt x="261" y="121"/>
                  </a:cubicBezTo>
                  <a:cubicBezTo>
                    <a:pt x="261" y="121"/>
                    <a:pt x="260" y="120"/>
                    <a:pt x="256" y="121"/>
                  </a:cubicBezTo>
                  <a:cubicBezTo>
                    <a:pt x="252" y="123"/>
                    <a:pt x="252" y="124"/>
                    <a:pt x="252" y="124"/>
                  </a:cubicBezTo>
                  <a:cubicBezTo>
                    <a:pt x="250" y="131"/>
                    <a:pt x="250" y="131"/>
                    <a:pt x="250" y="131"/>
                  </a:cubicBezTo>
                  <a:cubicBezTo>
                    <a:pt x="250" y="134"/>
                    <a:pt x="250" y="134"/>
                    <a:pt x="250" y="134"/>
                  </a:cubicBezTo>
                  <a:cubicBezTo>
                    <a:pt x="254" y="137"/>
                    <a:pt x="254" y="137"/>
                    <a:pt x="254" y="137"/>
                  </a:cubicBezTo>
                  <a:cubicBezTo>
                    <a:pt x="259" y="138"/>
                    <a:pt x="259" y="138"/>
                    <a:pt x="259" y="138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4" y="145"/>
                    <a:pt x="264" y="145"/>
                    <a:pt x="264" y="145"/>
                  </a:cubicBezTo>
                  <a:cubicBezTo>
                    <a:pt x="262" y="149"/>
                    <a:pt x="262" y="149"/>
                    <a:pt x="262" y="149"/>
                  </a:cubicBezTo>
                  <a:cubicBezTo>
                    <a:pt x="264" y="151"/>
                    <a:pt x="264" y="151"/>
                    <a:pt x="264" y="151"/>
                  </a:cubicBezTo>
                  <a:cubicBezTo>
                    <a:pt x="268" y="153"/>
                    <a:pt x="268" y="153"/>
                    <a:pt x="268" y="153"/>
                  </a:cubicBezTo>
                  <a:cubicBezTo>
                    <a:pt x="266" y="155"/>
                    <a:pt x="266" y="155"/>
                    <a:pt x="266" y="155"/>
                  </a:cubicBezTo>
                  <a:cubicBezTo>
                    <a:pt x="269" y="161"/>
                    <a:pt x="269" y="161"/>
                    <a:pt x="269" y="161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69" y="166"/>
                    <a:pt x="269" y="166"/>
                    <a:pt x="269" y="166"/>
                  </a:cubicBezTo>
                  <a:cubicBezTo>
                    <a:pt x="272" y="167"/>
                    <a:pt x="272" y="167"/>
                    <a:pt x="272" y="167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70"/>
                    <a:pt x="276" y="170"/>
                    <a:pt x="276" y="170"/>
                  </a:cubicBezTo>
                  <a:cubicBezTo>
                    <a:pt x="283" y="174"/>
                    <a:pt x="283" y="174"/>
                    <a:pt x="283" y="174"/>
                  </a:cubicBezTo>
                  <a:cubicBezTo>
                    <a:pt x="281" y="174"/>
                    <a:pt x="281" y="174"/>
                    <a:pt x="281" y="174"/>
                  </a:cubicBezTo>
                  <a:cubicBezTo>
                    <a:pt x="273" y="176"/>
                    <a:pt x="273" y="176"/>
                    <a:pt x="273" y="176"/>
                  </a:cubicBezTo>
                  <a:cubicBezTo>
                    <a:pt x="269" y="182"/>
                    <a:pt x="269" y="182"/>
                    <a:pt x="269" y="182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5" y="194"/>
                    <a:pt x="255" y="194"/>
                    <a:pt x="255" y="194"/>
                  </a:cubicBezTo>
                  <a:cubicBezTo>
                    <a:pt x="252" y="202"/>
                    <a:pt x="252" y="202"/>
                    <a:pt x="252" y="202"/>
                  </a:cubicBezTo>
                  <a:cubicBezTo>
                    <a:pt x="249" y="211"/>
                    <a:pt x="249" y="211"/>
                    <a:pt x="249" y="211"/>
                  </a:cubicBezTo>
                  <a:cubicBezTo>
                    <a:pt x="251" y="216"/>
                    <a:pt x="251" y="216"/>
                    <a:pt x="251" y="216"/>
                  </a:cubicBezTo>
                  <a:cubicBezTo>
                    <a:pt x="254" y="223"/>
                    <a:pt x="254" y="223"/>
                    <a:pt x="254" y="223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54" y="232"/>
                    <a:pt x="254" y="232"/>
                    <a:pt x="254" y="232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46" y="227"/>
                    <a:pt x="246" y="227"/>
                    <a:pt x="246" y="227"/>
                  </a:cubicBezTo>
                  <a:cubicBezTo>
                    <a:pt x="240" y="225"/>
                    <a:pt x="240" y="225"/>
                    <a:pt x="240" y="225"/>
                  </a:cubicBezTo>
                  <a:cubicBezTo>
                    <a:pt x="233" y="228"/>
                    <a:pt x="233" y="228"/>
                    <a:pt x="233" y="228"/>
                  </a:cubicBezTo>
                  <a:cubicBezTo>
                    <a:pt x="226" y="230"/>
                    <a:pt x="226" y="230"/>
                    <a:pt x="226" y="230"/>
                  </a:cubicBezTo>
                  <a:cubicBezTo>
                    <a:pt x="224" y="230"/>
                    <a:pt x="224" y="230"/>
                    <a:pt x="224" y="230"/>
                  </a:cubicBezTo>
                  <a:cubicBezTo>
                    <a:pt x="222" y="234"/>
                    <a:pt x="222" y="234"/>
                    <a:pt x="222" y="234"/>
                  </a:cubicBezTo>
                  <a:cubicBezTo>
                    <a:pt x="216" y="237"/>
                    <a:pt x="216" y="237"/>
                    <a:pt x="216" y="237"/>
                  </a:cubicBezTo>
                  <a:cubicBezTo>
                    <a:pt x="216" y="237"/>
                    <a:pt x="214" y="235"/>
                    <a:pt x="213" y="234"/>
                  </a:cubicBezTo>
                  <a:cubicBezTo>
                    <a:pt x="212" y="233"/>
                    <a:pt x="209" y="231"/>
                    <a:pt x="209" y="231"/>
                  </a:cubicBezTo>
                  <a:cubicBezTo>
                    <a:pt x="209" y="231"/>
                    <a:pt x="208" y="229"/>
                    <a:pt x="207" y="228"/>
                  </a:cubicBezTo>
                  <a:cubicBezTo>
                    <a:pt x="206" y="228"/>
                    <a:pt x="200" y="232"/>
                    <a:pt x="200" y="232"/>
                  </a:cubicBezTo>
                  <a:cubicBezTo>
                    <a:pt x="200" y="232"/>
                    <a:pt x="195" y="235"/>
                    <a:pt x="195" y="236"/>
                  </a:cubicBezTo>
                  <a:cubicBezTo>
                    <a:pt x="196" y="236"/>
                    <a:pt x="195" y="241"/>
                    <a:pt x="195" y="241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3" y="239"/>
                    <a:pt x="183" y="239"/>
                    <a:pt x="183" y="239"/>
                  </a:cubicBezTo>
                  <a:cubicBezTo>
                    <a:pt x="179" y="236"/>
                    <a:pt x="179" y="236"/>
                    <a:pt x="179" y="236"/>
                  </a:cubicBezTo>
                  <a:cubicBezTo>
                    <a:pt x="177" y="235"/>
                    <a:pt x="177" y="235"/>
                    <a:pt x="177" y="235"/>
                  </a:cubicBezTo>
                  <a:cubicBezTo>
                    <a:pt x="171" y="242"/>
                    <a:pt x="171" y="242"/>
                    <a:pt x="171" y="242"/>
                  </a:cubicBezTo>
                  <a:cubicBezTo>
                    <a:pt x="167" y="240"/>
                    <a:pt x="167" y="240"/>
                    <a:pt x="167" y="240"/>
                  </a:cubicBezTo>
                  <a:cubicBezTo>
                    <a:pt x="165" y="247"/>
                    <a:pt x="165" y="247"/>
                    <a:pt x="165" y="247"/>
                  </a:cubicBezTo>
                  <a:cubicBezTo>
                    <a:pt x="160" y="243"/>
                    <a:pt x="160" y="243"/>
                    <a:pt x="160" y="243"/>
                  </a:cubicBezTo>
                  <a:cubicBezTo>
                    <a:pt x="160" y="243"/>
                    <a:pt x="155" y="242"/>
                    <a:pt x="154" y="242"/>
                  </a:cubicBezTo>
                  <a:cubicBezTo>
                    <a:pt x="153" y="242"/>
                    <a:pt x="150" y="246"/>
                    <a:pt x="150" y="246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1" y="239"/>
                    <a:pt x="141" y="239"/>
                    <a:pt x="141" y="239"/>
                  </a:cubicBezTo>
                  <a:cubicBezTo>
                    <a:pt x="141" y="239"/>
                    <a:pt x="130" y="240"/>
                    <a:pt x="129" y="240"/>
                  </a:cubicBezTo>
                  <a:cubicBezTo>
                    <a:pt x="128" y="240"/>
                    <a:pt x="121" y="239"/>
                    <a:pt x="121" y="239"/>
                  </a:cubicBezTo>
                  <a:cubicBezTo>
                    <a:pt x="112" y="241"/>
                    <a:pt x="112" y="241"/>
                    <a:pt x="112" y="241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87" y="242"/>
                    <a:pt x="87" y="242"/>
                    <a:pt x="87" y="242"/>
                  </a:cubicBezTo>
                  <a:cubicBezTo>
                    <a:pt x="78" y="242"/>
                    <a:pt x="78" y="242"/>
                    <a:pt x="78" y="242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55" y="249"/>
                    <a:pt x="55" y="249"/>
                    <a:pt x="55" y="249"/>
                  </a:cubicBezTo>
                  <a:cubicBezTo>
                    <a:pt x="54" y="250"/>
                    <a:pt x="54" y="250"/>
                    <a:pt x="54" y="250"/>
                  </a:cubicBezTo>
                  <a:cubicBezTo>
                    <a:pt x="51" y="252"/>
                    <a:pt x="51" y="252"/>
                    <a:pt x="51" y="252"/>
                  </a:cubicBezTo>
                  <a:cubicBezTo>
                    <a:pt x="51" y="253"/>
                    <a:pt x="51" y="253"/>
                    <a:pt x="51" y="253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8" y="260"/>
                    <a:pt x="48" y="260"/>
                    <a:pt x="48" y="260"/>
                  </a:cubicBezTo>
                  <a:cubicBezTo>
                    <a:pt x="47" y="262"/>
                    <a:pt x="45" y="264"/>
                    <a:pt x="44" y="266"/>
                  </a:cubicBezTo>
                  <a:cubicBezTo>
                    <a:pt x="44" y="266"/>
                    <a:pt x="44" y="266"/>
                    <a:pt x="44" y="266"/>
                  </a:cubicBezTo>
                  <a:cubicBezTo>
                    <a:pt x="44" y="266"/>
                    <a:pt x="41" y="265"/>
                    <a:pt x="41" y="267"/>
                  </a:cubicBezTo>
                  <a:cubicBezTo>
                    <a:pt x="41" y="268"/>
                    <a:pt x="41" y="268"/>
                    <a:pt x="41" y="268"/>
                  </a:cubicBezTo>
                  <a:cubicBezTo>
                    <a:pt x="38" y="269"/>
                    <a:pt x="33" y="267"/>
                    <a:pt x="33" y="267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69"/>
                    <a:pt x="25" y="265"/>
                    <a:pt x="25" y="265"/>
                  </a:cubicBezTo>
                  <a:cubicBezTo>
                    <a:pt x="25" y="265"/>
                    <a:pt x="26" y="258"/>
                    <a:pt x="26" y="258"/>
                  </a:cubicBezTo>
                  <a:cubicBezTo>
                    <a:pt x="26" y="257"/>
                    <a:pt x="25" y="249"/>
                    <a:pt x="25" y="249"/>
                  </a:cubicBezTo>
                  <a:cubicBezTo>
                    <a:pt x="25" y="245"/>
                    <a:pt x="25" y="245"/>
                    <a:pt x="25" y="245"/>
                  </a:cubicBezTo>
                  <a:cubicBezTo>
                    <a:pt x="19" y="241"/>
                    <a:pt x="19" y="241"/>
                    <a:pt x="19" y="241"/>
                  </a:cubicBezTo>
                  <a:cubicBezTo>
                    <a:pt x="19" y="241"/>
                    <a:pt x="12" y="240"/>
                    <a:pt x="10" y="240"/>
                  </a:cubicBezTo>
                  <a:cubicBezTo>
                    <a:pt x="9" y="240"/>
                    <a:pt x="8" y="237"/>
                    <a:pt x="8" y="237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7" y="218"/>
                    <a:pt x="17" y="218"/>
                    <a:pt x="17" y="218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6"/>
                    <a:pt x="25" y="210"/>
                    <a:pt x="26" y="209"/>
                  </a:cubicBezTo>
                  <a:cubicBezTo>
                    <a:pt x="27" y="209"/>
                    <a:pt x="26" y="204"/>
                    <a:pt x="25" y="204"/>
                  </a:cubicBezTo>
                  <a:cubicBezTo>
                    <a:pt x="25" y="203"/>
                    <a:pt x="25" y="200"/>
                    <a:pt x="25" y="199"/>
                  </a:cubicBezTo>
                  <a:cubicBezTo>
                    <a:pt x="25" y="197"/>
                    <a:pt x="22" y="194"/>
                    <a:pt x="22" y="194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19" y="184"/>
                    <a:pt x="19" y="184"/>
                    <a:pt x="19" y="184"/>
                  </a:cubicBezTo>
                  <a:cubicBezTo>
                    <a:pt x="19" y="183"/>
                    <a:pt x="19" y="183"/>
                    <a:pt x="19" y="183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2" y="154"/>
                    <a:pt x="1" y="15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9" y="141"/>
                    <a:pt x="19" y="141"/>
                    <a:pt x="19" y="141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32" y="141"/>
                    <a:pt x="32" y="141"/>
                    <a:pt x="32" y="141"/>
                  </a:cubicBezTo>
                  <a:cubicBezTo>
                    <a:pt x="36" y="136"/>
                    <a:pt x="36" y="136"/>
                    <a:pt x="36" y="136"/>
                  </a:cubicBezTo>
                  <a:cubicBezTo>
                    <a:pt x="41" y="136"/>
                    <a:pt x="41" y="136"/>
                    <a:pt x="41" y="136"/>
                  </a:cubicBezTo>
                  <a:cubicBezTo>
                    <a:pt x="39" y="129"/>
                    <a:pt x="39" y="129"/>
                    <a:pt x="39" y="129"/>
                  </a:cubicBezTo>
                  <a:cubicBezTo>
                    <a:pt x="39" y="129"/>
                    <a:pt x="40" y="126"/>
                    <a:pt x="41" y="127"/>
                  </a:cubicBezTo>
                  <a:cubicBezTo>
                    <a:pt x="43" y="127"/>
                    <a:pt x="47" y="127"/>
                    <a:pt x="47" y="127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6" y="119"/>
                    <a:pt x="56" y="119"/>
                    <a:pt x="56" y="119"/>
                  </a:cubicBezTo>
                  <a:cubicBezTo>
                    <a:pt x="59" y="116"/>
                    <a:pt x="59" y="116"/>
                    <a:pt x="59" y="116"/>
                  </a:cubicBezTo>
                  <a:cubicBezTo>
                    <a:pt x="61" y="118"/>
                    <a:pt x="61" y="118"/>
                    <a:pt x="61" y="118"/>
                  </a:cubicBezTo>
                  <a:cubicBezTo>
                    <a:pt x="60" y="122"/>
                    <a:pt x="60" y="122"/>
                    <a:pt x="60" y="122"/>
                  </a:cubicBezTo>
                  <a:cubicBezTo>
                    <a:pt x="65" y="121"/>
                    <a:pt x="65" y="121"/>
                    <a:pt x="65" y="121"/>
                  </a:cubicBezTo>
                  <a:cubicBezTo>
                    <a:pt x="67" y="115"/>
                    <a:pt x="67" y="115"/>
                    <a:pt x="67" y="115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0" y="112"/>
                    <a:pt x="58" y="113"/>
                    <a:pt x="58" y="111"/>
                  </a:cubicBezTo>
                  <a:cubicBezTo>
                    <a:pt x="59" y="108"/>
                    <a:pt x="61" y="103"/>
                    <a:pt x="61" y="103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3" y="65"/>
                    <a:pt x="73" y="65"/>
                    <a:pt x="73" y="65"/>
                  </a:cubicBezTo>
                  <a:lnTo>
                    <a:pt x="81" y="6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17"/>
            <p:cNvSpPr>
              <a:spLocks/>
            </p:cNvSpPr>
            <p:nvPr/>
          </p:nvSpPr>
          <p:spPr bwMode="auto">
            <a:xfrm>
              <a:off x="6376066" y="2862204"/>
              <a:ext cx="354017" cy="336672"/>
            </a:xfrm>
            <a:custGeom>
              <a:avLst/>
              <a:gdLst>
                <a:gd name="T0" fmla="*/ 110 w 155"/>
                <a:gd name="T1" fmla="*/ 145 h 152"/>
                <a:gd name="T2" fmla="*/ 107 w 155"/>
                <a:gd name="T3" fmla="*/ 137 h 152"/>
                <a:gd name="T4" fmla="*/ 112 w 155"/>
                <a:gd name="T5" fmla="*/ 127 h 152"/>
                <a:gd name="T6" fmla="*/ 117 w 155"/>
                <a:gd name="T7" fmla="*/ 116 h 152"/>
                <a:gd name="T8" fmla="*/ 115 w 155"/>
                <a:gd name="T9" fmla="*/ 104 h 152"/>
                <a:gd name="T10" fmla="*/ 114 w 155"/>
                <a:gd name="T11" fmla="*/ 88 h 152"/>
                <a:gd name="T12" fmla="*/ 123 w 155"/>
                <a:gd name="T13" fmla="*/ 92 h 152"/>
                <a:gd name="T14" fmla="*/ 128 w 155"/>
                <a:gd name="T15" fmla="*/ 90 h 152"/>
                <a:gd name="T16" fmla="*/ 136 w 155"/>
                <a:gd name="T17" fmla="*/ 90 h 152"/>
                <a:gd name="T18" fmla="*/ 143 w 155"/>
                <a:gd name="T19" fmla="*/ 86 h 152"/>
                <a:gd name="T20" fmla="*/ 155 w 155"/>
                <a:gd name="T21" fmla="*/ 83 h 152"/>
                <a:gd name="T22" fmla="*/ 143 w 155"/>
                <a:gd name="T23" fmla="*/ 77 h 152"/>
                <a:gd name="T24" fmla="*/ 141 w 155"/>
                <a:gd name="T25" fmla="*/ 63 h 152"/>
                <a:gd name="T26" fmla="*/ 131 w 155"/>
                <a:gd name="T27" fmla="*/ 62 h 152"/>
                <a:gd name="T28" fmla="*/ 125 w 155"/>
                <a:gd name="T29" fmla="*/ 54 h 152"/>
                <a:gd name="T30" fmla="*/ 122 w 155"/>
                <a:gd name="T31" fmla="*/ 48 h 152"/>
                <a:gd name="T32" fmla="*/ 116 w 155"/>
                <a:gd name="T33" fmla="*/ 44 h 152"/>
                <a:gd name="T34" fmla="*/ 108 w 155"/>
                <a:gd name="T35" fmla="*/ 38 h 152"/>
                <a:gd name="T36" fmla="*/ 103 w 155"/>
                <a:gd name="T37" fmla="*/ 32 h 152"/>
                <a:gd name="T38" fmla="*/ 100 w 155"/>
                <a:gd name="T39" fmla="*/ 21 h 152"/>
                <a:gd name="T40" fmla="*/ 94 w 155"/>
                <a:gd name="T41" fmla="*/ 12 h 152"/>
                <a:gd name="T42" fmla="*/ 83 w 155"/>
                <a:gd name="T43" fmla="*/ 12 h 152"/>
                <a:gd name="T44" fmla="*/ 70 w 155"/>
                <a:gd name="T45" fmla="*/ 11 h 152"/>
                <a:gd name="T46" fmla="*/ 66 w 155"/>
                <a:gd name="T47" fmla="*/ 9 h 152"/>
                <a:gd name="T48" fmla="*/ 65 w 155"/>
                <a:gd name="T49" fmla="*/ 9 h 152"/>
                <a:gd name="T50" fmla="*/ 59 w 155"/>
                <a:gd name="T51" fmla="*/ 10 h 152"/>
                <a:gd name="T52" fmla="*/ 54 w 155"/>
                <a:gd name="T53" fmla="*/ 7 h 152"/>
                <a:gd name="T54" fmla="*/ 44 w 155"/>
                <a:gd name="T55" fmla="*/ 3 h 152"/>
                <a:gd name="T56" fmla="*/ 34 w 155"/>
                <a:gd name="T57" fmla="*/ 2 h 152"/>
                <a:gd name="T58" fmla="*/ 28 w 155"/>
                <a:gd name="T59" fmla="*/ 7 h 152"/>
                <a:gd name="T60" fmla="*/ 24 w 155"/>
                <a:gd name="T61" fmla="*/ 10 h 152"/>
                <a:gd name="T62" fmla="*/ 16 w 155"/>
                <a:gd name="T63" fmla="*/ 12 h 152"/>
                <a:gd name="T64" fmla="*/ 9 w 155"/>
                <a:gd name="T65" fmla="*/ 14 h 152"/>
                <a:gd name="T66" fmla="*/ 8 w 155"/>
                <a:gd name="T67" fmla="*/ 19 h 152"/>
                <a:gd name="T68" fmla="*/ 0 w 155"/>
                <a:gd name="T69" fmla="*/ 22 h 152"/>
                <a:gd name="T70" fmla="*/ 10 w 155"/>
                <a:gd name="T71" fmla="*/ 22 h 152"/>
                <a:gd name="T72" fmla="*/ 16 w 155"/>
                <a:gd name="T73" fmla="*/ 24 h 152"/>
                <a:gd name="T74" fmla="*/ 20 w 155"/>
                <a:gd name="T75" fmla="*/ 27 h 152"/>
                <a:gd name="T76" fmla="*/ 26 w 155"/>
                <a:gd name="T77" fmla="*/ 33 h 152"/>
                <a:gd name="T78" fmla="*/ 29 w 155"/>
                <a:gd name="T79" fmla="*/ 37 h 152"/>
                <a:gd name="T80" fmla="*/ 32 w 155"/>
                <a:gd name="T81" fmla="*/ 42 h 152"/>
                <a:gd name="T82" fmla="*/ 38 w 155"/>
                <a:gd name="T83" fmla="*/ 49 h 152"/>
                <a:gd name="T84" fmla="*/ 44 w 155"/>
                <a:gd name="T85" fmla="*/ 54 h 152"/>
                <a:gd name="T86" fmla="*/ 50 w 155"/>
                <a:gd name="T87" fmla="*/ 61 h 152"/>
                <a:gd name="T88" fmla="*/ 63 w 155"/>
                <a:gd name="T89" fmla="*/ 71 h 152"/>
                <a:gd name="T90" fmla="*/ 76 w 155"/>
                <a:gd name="T91" fmla="*/ 82 h 152"/>
                <a:gd name="T92" fmla="*/ 83 w 155"/>
                <a:gd name="T93" fmla="*/ 94 h 152"/>
                <a:gd name="T94" fmla="*/ 86 w 155"/>
                <a:gd name="T95" fmla="*/ 104 h 152"/>
                <a:gd name="T96" fmla="*/ 85 w 155"/>
                <a:gd name="T97" fmla="*/ 112 h 152"/>
                <a:gd name="T98" fmla="*/ 86 w 155"/>
                <a:gd name="T99" fmla="*/ 122 h 152"/>
                <a:gd name="T100" fmla="*/ 91 w 155"/>
                <a:gd name="T101" fmla="*/ 135 h 152"/>
                <a:gd name="T102" fmla="*/ 94 w 155"/>
                <a:gd name="T103" fmla="*/ 144 h 152"/>
                <a:gd name="T104" fmla="*/ 97 w 155"/>
                <a:gd name="T105" fmla="*/ 15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5" h="152">
                  <a:moveTo>
                    <a:pt x="99" y="152"/>
                  </a:moveTo>
                  <a:cubicBezTo>
                    <a:pt x="100" y="148"/>
                    <a:pt x="100" y="148"/>
                    <a:pt x="100" y="148"/>
                  </a:cubicBezTo>
                  <a:cubicBezTo>
                    <a:pt x="100" y="148"/>
                    <a:pt x="103" y="147"/>
                    <a:pt x="104" y="147"/>
                  </a:cubicBezTo>
                  <a:cubicBezTo>
                    <a:pt x="105" y="146"/>
                    <a:pt x="106" y="147"/>
                    <a:pt x="107" y="146"/>
                  </a:cubicBezTo>
                  <a:cubicBezTo>
                    <a:pt x="108" y="146"/>
                    <a:pt x="110" y="145"/>
                    <a:pt x="110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7" y="137"/>
                    <a:pt x="107" y="137"/>
                    <a:pt x="107" y="137"/>
                  </a:cubicBezTo>
                  <a:cubicBezTo>
                    <a:pt x="107" y="137"/>
                    <a:pt x="106" y="135"/>
                    <a:pt x="107" y="135"/>
                  </a:cubicBezTo>
                  <a:cubicBezTo>
                    <a:pt x="108" y="135"/>
                    <a:pt x="108" y="132"/>
                    <a:pt x="108" y="132"/>
                  </a:cubicBezTo>
                  <a:cubicBezTo>
                    <a:pt x="109" y="130"/>
                    <a:pt x="109" y="130"/>
                    <a:pt x="109" y="130"/>
                  </a:cubicBezTo>
                  <a:cubicBezTo>
                    <a:pt x="111" y="130"/>
                    <a:pt x="111" y="130"/>
                    <a:pt x="111" y="130"/>
                  </a:cubicBezTo>
                  <a:cubicBezTo>
                    <a:pt x="111" y="130"/>
                    <a:pt x="111" y="128"/>
                    <a:pt x="112" y="127"/>
                  </a:cubicBezTo>
                  <a:cubicBezTo>
                    <a:pt x="112" y="127"/>
                    <a:pt x="113" y="126"/>
                    <a:pt x="113" y="126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3"/>
                    <a:pt x="110" y="120"/>
                    <a:pt x="111" y="120"/>
                  </a:cubicBezTo>
                  <a:cubicBezTo>
                    <a:pt x="112" y="120"/>
                    <a:pt x="113" y="119"/>
                    <a:pt x="113" y="119"/>
                  </a:cubicBezTo>
                  <a:cubicBezTo>
                    <a:pt x="113" y="119"/>
                    <a:pt x="116" y="116"/>
                    <a:pt x="117" y="116"/>
                  </a:cubicBezTo>
                  <a:cubicBezTo>
                    <a:pt x="117" y="116"/>
                    <a:pt x="119" y="114"/>
                    <a:pt x="119" y="113"/>
                  </a:cubicBezTo>
                  <a:cubicBezTo>
                    <a:pt x="118" y="112"/>
                    <a:pt x="117" y="111"/>
                    <a:pt x="117" y="111"/>
                  </a:cubicBezTo>
                  <a:cubicBezTo>
                    <a:pt x="118" y="107"/>
                    <a:pt x="118" y="107"/>
                    <a:pt x="118" y="107"/>
                  </a:cubicBezTo>
                  <a:cubicBezTo>
                    <a:pt x="118" y="107"/>
                    <a:pt x="119" y="105"/>
                    <a:pt x="118" y="105"/>
                  </a:cubicBezTo>
                  <a:cubicBezTo>
                    <a:pt x="117" y="104"/>
                    <a:pt x="115" y="104"/>
                    <a:pt x="115" y="104"/>
                  </a:cubicBezTo>
                  <a:cubicBezTo>
                    <a:pt x="113" y="102"/>
                    <a:pt x="113" y="102"/>
                    <a:pt x="113" y="102"/>
                  </a:cubicBezTo>
                  <a:cubicBezTo>
                    <a:pt x="113" y="99"/>
                    <a:pt x="113" y="99"/>
                    <a:pt x="113" y="99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1" y="96"/>
                    <a:pt x="111" y="94"/>
                    <a:pt x="111" y="93"/>
                  </a:cubicBezTo>
                  <a:cubicBezTo>
                    <a:pt x="112" y="93"/>
                    <a:pt x="114" y="89"/>
                    <a:pt x="114" y="88"/>
                  </a:cubicBezTo>
                  <a:cubicBezTo>
                    <a:pt x="115" y="88"/>
                    <a:pt x="119" y="84"/>
                    <a:pt x="119" y="84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21" y="93"/>
                    <a:pt x="121" y="93"/>
                    <a:pt x="121" y="93"/>
                  </a:cubicBezTo>
                  <a:cubicBezTo>
                    <a:pt x="121" y="93"/>
                    <a:pt x="120" y="95"/>
                    <a:pt x="121" y="95"/>
                  </a:cubicBezTo>
                  <a:cubicBezTo>
                    <a:pt x="123" y="94"/>
                    <a:pt x="123" y="92"/>
                    <a:pt x="123" y="92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22" y="88"/>
                    <a:pt x="123" y="88"/>
                  </a:cubicBezTo>
                  <a:cubicBezTo>
                    <a:pt x="124" y="88"/>
                    <a:pt x="124" y="86"/>
                    <a:pt x="124" y="88"/>
                  </a:cubicBezTo>
                  <a:cubicBezTo>
                    <a:pt x="125" y="89"/>
                    <a:pt x="125" y="91"/>
                    <a:pt x="126" y="90"/>
                  </a:cubicBezTo>
                  <a:cubicBezTo>
                    <a:pt x="128" y="90"/>
                    <a:pt x="128" y="91"/>
                    <a:pt x="128" y="90"/>
                  </a:cubicBezTo>
                  <a:cubicBezTo>
                    <a:pt x="129" y="89"/>
                    <a:pt x="129" y="88"/>
                    <a:pt x="129" y="88"/>
                  </a:cubicBezTo>
                  <a:cubicBezTo>
                    <a:pt x="130" y="87"/>
                    <a:pt x="130" y="87"/>
                    <a:pt x="130" y="87"/>
                  </a:cubicBezTo>
                  <a:cubicBezTo>
                    <a:pt x="130" y="87"/>
                    <a:pt x="130" y="89"/>
                    <a:pt x="131" y="89"/>
                  </a:cubicBezTo>
                  <a:cubicBezTo>
                    <a:pt x="132" y="89"/>
                    <a:pt x="134" y="89"/>
                    <a:pt x="134" y="89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90"/>
                    <a:pt x="137" y="90"/>
                    <a:pt x="137" y="89"/>
                  </a:cubicBezTo>
                  <a:cubicBezTo>
                    <a:pt x="137" y="88"/>
                    <a:pt x="137" y="87"/>
                    <a:pt x="137" y="87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39" y="83"/>
                    <a:pt x="139" y="83"/>
                    <a:pt x="139" y="83"/>
                  </a:cubicBezTo>
                  <a:cubicBezTo>
                    <a:pt x="143" y="86"/>
                    <a:pt x="143" y="86"/>
                    <a:pt x="143" y="86"/>
                  </a:cubicBezTo>
                  <a:cubicBezTo>
                    <a:pt x="144" y="89"/>
                    <a:pt x="144" y="89"/>
                    <a:pt x="144" y="89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7" y="85"/>
                    <a:pt x="147" y="85"/>
                    <a:pt x="147" y="85"/>
                  </a:cubicBezTo>
                  <a:cubicBezTo>
                    <a:pt x="147" y="85"/>
                    <a:pt x="150" y="85"/>
                    <a:pt x="151" y="84"/>
                  </a:cubicBezTo>
                  <a:cubicBezTo>
                    <a:pt x="152" y="84"/>
                    <a:pt x="155" y="83"/>
                    <a:pt x="155" y="83"/>
                  </a:cubicBezTo>
                  <a:cubicBezTo>
                    <a:pt x="155" y="82"/>
                    <a:pt x="153" y="81"/>
                    <a:pt x="152" y="82"/>
                  </a:cubicBezTo>
                  <a:cubicBezTo>
                    <a:pt x="151" y="82"/>
                    <a:pt x="149" y="83"/>
                    <a:pt x="148" y="82"/>
                  </a:cubicBezTo>
                  <a:cubicBezTo>
                    <a:pt x="148" y="81"/>
                    <a:pt x="146" y="79"/>
                    <a:pt x="146" y="79"/>
                  </a:cubicBezTo>
                  <a:cubicBezTo>
                    <a:pt x="144" y="79"/>
                    <a:pt x="144" y="79"/>
                    <a:pt x="144" y="79"/>
                  </a:cubicBezTo>
                  <a:cubicBezTo>
                    <a:pt x="144" y="79"/>
                    <a:pt x="142" y="78"/>
                    <a:pt x="143" y="77"/>
                  </a:cubicBezTo>
                  <a:cubicBezTo>
                    <a:pt x="144" y="76"/>
                    <a:pt x="145" y="76"/>
                    <a:pt x="145" y="76"/>
                  </a:cubicBezTo>
                  <a:cubicBezTo>
                    <a:pt x="145" y="76"/>
                    <a:pt x="144" y="74"/>
                    <a:pt x="144" y="73"/>
                  </a:cubicBezTo>
                  <a:cubicBezTo>
                    <a:pt x="144" y="72"/>
                    <a:pt x="144" y="70"/>
                    <a:pt x="143" y="69"/>
                  </a:cubicBezTo>
                  <a:cubicBezTo>
                    <a:pt x="143" y="69"/>
                    <a:pt x="141" y="65"/>
                    <a:pt x="141" y="65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39" y="64"/>
                    <a:pt x="139" y="64"/>
                    <a:pt x="139" y="64"/>
                  </a:cubicBezTo>
                  <a:cubicBezTo>
                    <a:pt x="137" y="62"/>
                    <a:pt x="137" y="62"/>
                    <a:pt x="137" y="62"/>
                  </a:cubicBezTo>
                  <a:cubicBezTo>
                    <a:pt x="137" y="62"/>
                    <a:pt x="135" y="62"/>
                    <a:pt x="135" y="63"/>
                  </a:cubicBezTo>
                  <a:cubicBezTo>
                    <a:pt x="134" y="63"/>
                    <a:pt x="133" y="62"/>
                    <a:pt x="133" y="62"/>
                  </a:cubicBezTo>
                  <a:cubicBezTo>
                    <a:pt x="131" y="62"/>
                    <a:pt x="131" y="62"/>
                    <a:pt x="131" y="62"/>
                  </a:cubicBezTo>
                  <a:cubicBezTo>
                    <a:pt x="131" y="62"/>
                    <a:pt x="131" y="62"/>
                    <a:pt x="129" y="62"/>
                  </a:cubicBezTo>
                  <a:cubicBezTo>
                    <a:pt x="128" y="62"/>
                    <a:pt x="126" y="61"/>
                    <a:pt x="125" y="61"/>
                  </a:cubicBezTo>
                  <a:cubicBezTo>
                    <a:pt x="125" y="60"/>
                    <a:pt x="125" y="59"/>
                    <a:pt x="125" y="59"/>
                  </a:cubicBezTo>
                  <a:cubicBezTo>
                    <a:pt x="126" y="58"/>
                    <a:pt x="126" y="57"/>
                    <a:pt x="126" y="57"/>
                  </a:cubicBezTo>
                  <a:cubicBezTo>
                    <a:pt x="126" y="57"/>
                    <a:pt x="126" y="54"/>
                    <a:pt x="125" y="54"/>
                  </a:cubicBezTo>
                  <a:cubicBezTo>
                    <a:pt x="124" y="54"/>
                    <a:pt x="122" y="54"/>
                    <a:pt x="122" y="54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48"/>
                    <a:pt x="122" y="48"/>
                  </a:cubicBezTo>
                  <a:cubicBezTo>
                    <a:pt x="122" y="47"/>
                    <a:pt x="121" y="46"/>
                    <a:pt x="121" y="46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17" y="41"/>
                    <a:pt x="117" y="41"/>
                    <a:pt x="117" y="41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0" y="41"/>
                    <a:pt x="110" y="41"/>
                    <a:pt x="110" y="41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6" y="38"/>
                    <a:pt x="106" y="38"/>
                    <a:pt x="106" y="38"/>
                  </a:cubicBezTo>
                  <a:cubicBezTo>
                    <a:pt x="106" y="38"/>
                    <a:pt x="105" y="41"/>
                    <a:pt x="104" y="39"/>
                  </a:cubicBezTo>
                  <a:cubicBezTo>
                    <a:pt x="103" y="38"/>
                    <a:pt x="103" y="35"/>
                    <a:pt x="103" y="35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3" y="29"/>
                    <a:pt x="102" y="27"/>
                    <a:pt x="102" y="27"/>
                  </a:cubicBezTo>
                  <a:cubicBezTo>
                    <a:pt x="102" y="26"/>
                    <a:pt x="101" y="24"/>
                    <a:pt x="101" y="24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100" y="17"/>
                    <a:pt x="100" y="17"/>
                    <a:pt x="100" y="17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6"/>
                    <a:pt x="97" y="15"/>
                    <a:pt x="96" y="14"/>
                  </a:cubicBezTo>
                  <a:cubicBezTo>
                    <a:pt x="96" y="14"/>
                    <a:pt x="94" y="12"/>
                    <a:pt x="94" y="12"/>
                  </a:cubicBezTo>
                  <a:cubicBezTo>
                    <a:pt x="94" y="12"/>
                    <a:pt x="93" y="12"/>
                    <a:pt x="93" y="13"/>
                  </a:cubicBezTo>
                  <a:cubicBezTo>
                    <a:pt x="92" y="14"/>
                    <a:pt x="92" y="16"/>
                    <a:pt x="91" y="16"/>
                  </a:cubicBezTo>
                  <a:cubicBezTo>
                    <a:pt x="91" y="16"/>
                    <a:pt x="92" y="16"/>
                    <a:pt x="89" y="16"/>
                  </a:cubicBezTo>
                  <a:cubicBezTo>
                    <a:pt x="87" y="15"/>
                    <a:pt x="87" y="15"/>
                    <a:pt x="86" y="14"/>
                  </a:cubicBezTo>
                  <a:cubicBezTo>
                    <a:pt x="85" y="14"/>
                    <a:pt x="83" y="12"/>
                    <a:pt x="83" y="12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8"/>
                    <a:pt x="83" y="9"/>
                    <a:pt x="79" y="9"/>
                  </a:cubicBezTo>
                  <a:cubicBezTo>
                    <a:pt x="75" y="9"/>
                    <a:pt x="71" y="9"/>
                    <a:pt x="71" y="9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1"/>
                    <a:pt x="69" y="13"/>
                    <a:pt x="69" y="14"/>
                  </a:cubicBezTo>
                  <a:cubicBezTo>
                    <a:pt x="69" y="14"/>
                    <a:pt x="70" y="15"/>
                    <a:pt x="69" y="14"/>
                  </a:cubicBezTo>
                  <a:cubicBezTo>
                    <a:pt x="69" y="13"/>
                    <a:pt x="68" y="13"/>
                    <a:pt x="68" y="12"/>
                  </a:cubicBezTo>
                  <a:cubicBezTo>
                    <a:pt x="68" y="12"/>
                    <a:pt x="68" y="11"/>
                    <a:pt x="68" y="11"/>
                  </a:cubicBezTo>
                  <a:cubicBezTo>
                    <a:pt x="68" y="10"/>
                    <a:pt x="66" y="9"/>
                    <a:pt x="66" y="9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1"/>
                    <a:pt x="66" y="12"/>
                    <a:pt x="64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2"/>
                    <a:pt x="64" y="11"/>
                    <a:pt x="64" y="11"/>
                  </a:cubicBezTo>
                  <a:cubicBezTo>
                    <a:pt x="64" y="11"/>
                    <a:pt x="65" y="9"/>
                    <a:pt x="65" y="9"/>
                  </a:cubicBezTo>
                  <a:cubicBezTo>
                    <a:pt x="65" y="9"/>
                    <a:pt x="65" y="7"/>
                    <a:pt x="64" y="7"/>
                  </a:cubicBezTo>
                  <a:cubicBezTo>
                    <a:pt x="64" y="7"/>
                    <a:pt x="62" y="7"/>
                    <a:pt x="61" y="7"/>
                  </a:cubicBezTo>
                  <a:cubicBezTo>
                    <a:pt x="61" y="7"/>
                    <a:pt x="60" y="8"/>
                    <a:pt x="60" y="8"/>
                  </a:cubicBezTo>
                  <a:cubicBezTo>
                    <a:pt x="60" y="8"/>
                    <a:pt x="61" y="9"/>
                    <a:pt x="60" y="9"/>
                  </a:cubicBezTo>
                  <a:cubicBezTo>
                    <a:pt x="60" y="9"/>
                    <a:pt x="59" y="9"/>
                    <a:pt x="59" y="10"/>
                  </a:cubicBezTo>
                  <a:cubicBezTo>
                    <a:pt x="58" y="10"/>
                    <a:pt x="58" y="8"/>
                    <a:pt x="58" y="8"/>
                  </a:cubicBezTo>
                  <a:cubicBezTo>
                    <a:pt x="58" y="8"/>
                    <a:pt x="57" y="7"/>
                    <a:pt x="57" y="7"/>
                  </a:cubicBezTo>
                  <a:cubicBezTo>
                    <a:pt x="57" y="8"/>
                    <a:pt x="56" y="10"/>
                    <a:pt x="56" y="10"/>
                  </a:cubicBezTo>
                  <a:cubicBezTo>
                    <a:pt x="55" y="10"/>
                    <a:pt x="55" y="10"/>
                    <a:pt x="55" y="9"/>
                  </a:cubicBezTo>
                  <a:cubicBezTo>
                    <a:pt x="54" y="9"/>
                    <a:pt x="54" y="7"/>
                    <a:pt x="54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0" y="6"/>
                    <a:pt x="49" y="6"/>
                  </a:cubicBezTo>
                  <a:cubicBezTo>
                    <a:pt x="49" y="6"/>
                    <a:pt x="47" y="6"/>
                    <a:pt x="47" y="5"/>
                  </a:cubicBezTo>
                  <a:cubicBezTo>
                    <a:pt x="46" y="4"/>
                    <a:pt x="45" y="4"/>
                    <a:pt x="45" y="4"/>
                  </a:cubicBezTo>
                  <a:cubicBezTo>
                    <a:pt x="45" y="4"/>
                    <a:pt x="45" y="4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1" y="2"/>
                    <a:pt x="42" y="2"/>
                    <a:pt x="40" y="2"/>
                  </a:cubicBezTo>
                  <a:cubicBezTo>
                    <a:pt x="38" y="2"/>
                    <a:pt x="38" y="4"/>
                    <a:pt x="37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3" y="1"/>
                  </a:cubicBezTo>
                  <a:cubicBezTo>
                    <a:pt x="33" y="3"/>
                    <a:pt x="33" y="2"/>
                    <a:pt x="32" y="3"/>
                  </a:cubicBezTo>
                  <a:cubicBezTo>
                    <a:pt x="32" y="4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29" y="6"/>
                    <a:pt x="28" y="7"/>
                    <a:pt x="28" y="7"/>
                  </a:cubicBezTo>
                  <a:cubicBezTo>
                    <a:pt x="28" y="7"/>
                    <a:pt x="28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5" y="6"/>
                    <a:pt x="25" y="7"/>
                  </a:cubicBezTo>
                  <a:cubicBezTo>
                    <a:pt x="25" y="7"/>
                    <a:pt x="25" y="8"/>
                    <a:pt x="25" y="9"/>
                  </a:cubicBezTo>
                  <a:cubicBezTo>
                    <a:pt x="25" y="9"/>
                    <a:pt x="24" y="10"/>
                    <a:pt x="24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1" y="11"/>
                  </a:cubicBezTo>
                  <a:cubicBezTo>
                    <a:pt x="20" y="11"/>
                    <a:pt x="18" y="11"/>
                    <a:pt x="18" y="11"/>
                  </a:cubicBezTo>
                  <a:cubicBezTo>
                    <a:pt x="17" y="11"/>
                    <a:pt x="16" y="11"/>
                    <a:pt x="16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4" y="15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5"/>
                    <a:pt x="9" y="16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18"/>
                    <a:pt x="8" y="19"/>
                    <a:pt x="8" y="19"/>
                  </a:cubicBezTo>
                  <a:cubicBezTo>
                    <a:pt x="7" y="19"/>
                    <a:pt x="6" y="18"/>
                    <a:pt x="6" y="18"/>
                  </a:cubicBezTo>
                  <a:cubicBezTo>
                    <a:pt x="6" y="18"/>
                    <a:pt x="6" y="17"/>
                    <a:pt x="5" y="17"/>
                  </a:cubicBezTo>
                  <a:cubicBezTo>
                    <a:pt x="5" y="18"/>
                    <a:pt x="2" y="19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10" y="21"/>
                    <a:pt x="10" y="22"/>
                  </a:cubicBezTo>
                  <a:cubicBezTo>
                    <a:pt x="10" y="22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0" y="26"/>
                    <a:pt x="20" y="26"/>
                  </a:cubicBezTo>
                  <a:cubicBezTo>
                    <a:pt x="20" y="26"/>
                    <a:pt x="20" y="27"/>
                    <a:pt x="20" y="27"/>
                  </a:cubicBezTo>
                  <a:cubicBezTo>
                    <a:pt x="20" y="27"/>
                    <a:pt x="21" y="28"/>
                    <a:pt x="22" y="29"/>
                  </a:cubicBezTo>
                  <a:cubicBezTo>
                    <a:pt x="22" y="29"/>
                    <a:pt x="23" y="30"/>
                    <a:pt x="23" y="30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4"/>
                    <a:pt x="26" y="35"/>
                    <a:pt x="27" y="35"/>
                  </a:cubicBezTo>
                  <a:cubicBezTo>
                    <a:pt x="27" y="35"/>
                    <a:pt x="27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8" y="36"/>
                    <a:pt x="29" y="37"/>
                  </a:cubicBezTo>
                  <a:cubicBezTo>
                    <a:pt x="29" y="37"/>
                    <a:pt x="30" y="38"/>
                    <a:pt x="30" y="38"/>
                  </a:cubicBezTo>
                  <a:cubicBezTo>
                    <a:pt x="30" y="38"/>
                    <a:pt x="30" y="38"/>
                    <a:pt x="30" y="39"/>
                  </a:cubicBezTo>
                  <a:cubicBezTo>
                    <a:pt x="30" y="40"/>
                    <a:pt x="31" y="41"/>
                    <a:pt x="31" y="41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3" y="42"/>
                    <a:pt x="33" y="43"/>
                  </a:cubicBezTo>
                  <a:cubicBezTo>
                    <a:pt x="33" y="44"/>
                    <a:pt x="32" y="45"/>
                    <a:pt x="33" y="45"/>
                  </a:cubicBezTo>
                  <a:cubicBezTo>
                    <a:pt x="33" y="45"/>
                    <a:pt x="34" y="47"/>
                    <a:pt x="35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7"/>
                    <a:pt x="37" y="49"/>
                    <a:pt x="38" y="49"/>
                  </a:cubicBezTo>
                  <a:cubicBezTo>
                    <a:pt x="38" y="50"/>
                    <a:pt x="38" y="50"/>
                    <a:pt x="39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50"/>
                    <a:pt x="40" y="50"/>
                    <a:pt x="40" y="51"/>
                  </a:cubicBezTo>
                  <a:cubicBezTo>
                    <a:pt x="41" y="51"/>
                    <a:pt x="43" y="53"/>
                    <a:pt x="43" y="53"/>
                  </a:cubicBezTo>
                  <a:cubicBezTo>
                    <a:pt x="43" y="53"/>
                    <a:pt x="44" y="54"/>
                    <a:pt x="44" y="54"/>
                  </a:cubicBezTo>
                  <a:cubicBezTo>
                    <a:pt x="44" y="54"/>
                    <a:pt x="45" y="54"/>
                    <a:pt x="46" y="54"/>
                  </a:cubicBezTo>
                  <a:cubicBezTo>
                    <a:pt x="46" y="54"/>
                    <a:pt x="47" y="54"/>
                    <a:pt x="47" y="55"/>
                  </a:cubicBezTo>
                  <a:cubicBezTo>
                    <a:pt x="47" y="56"/>
                    <a:pt x="48" y="56"/>
                    <a:pt x="48" y="57"/>
                  </a:cubicBezTo>
                  <a:cubicBezTo>
                    <a:pt x="48" y="58"/>
                    <a:pt x="49" y="58"/>
                    <a:pt x="49" y="59"/>
                  </a:cubicBezTo>
                  <a:cubicBezTo>
                    <a:pt x="49" y="59"/>
                    <a:pt x="50" y="61"/>
                    <a:pt x="50" y="61"/>
                  </a:cubicBezTo>
                  <a:cubicBezTo>
                    <a:pt x="56" y="63"/>
                    <a:pt x="56" y="63"/>
                    <a:pt x="56" y="63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8" y="67"/>
                    <a:pt x="58" y="67"/>
                  </a:cubicBezTo>
                  <a:cubicBezTo>
                    <a:pt x="59" y="68"/>
                    <a:pt x="60" y="68"/>
                    <a:pt x="60" y="68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8" y="73"/>
                    <a:pt x="69" y="73"/>
                  </a:cubicBezTo>
                  <a:cubicBezTo>
                    <a:pt x="69" y="73"/>
                    <a:pt x="71" y="74"/>
                    <a:pt x="72" y="74"/>
                  </a:cubicBezTo>
                  <a:cubicBezTo>
                    <a:pt x="72" y="75"/>
                    <a:pt x="73" y="78"/>
                    <a:pt x="73" y="78"/>
                  </a:cubicBezTo>
                  <a:cubicBezTo>
                    <a:pt x="74" y="78"/>
                    <a:pt x="76" y="80"/>
                    <a:pt x="76" y="82"/>
                  </a:cubicBezTo>
                  <a:cubicBezTo>
                    <a:pt x="77" y="83"/>
                    <a:pt x="77" y="83"/>
                    <a:pt x="77" y="85"/>
                  </a:cubicBezTo>
                  <a:cubicBezTo>
                    <a:pt x="78" y="86"/>
                    <a:pt x="80" y="88"/>
                    <a:pt x="80" y="88"/>
                  </a:cubicBezTo>
                  <a:cubicBezTo>
                    <a:pt x="80" y="88"/>
                    <a:pt x="80" y="88"/>
                    <a:pt x="81" y="90"/>
                  </a:cubicBezTo>
                  <a:cubicBezTo>
                    <a:pt x="82" y="91"/>
                    <a:pt x="83" y="92"/>
                    <a:pt x="83" y="93"/>
                  </a:cubicBezTo>
                  <a:cubicBezTo>
                    <a:pt x="83" y="93"/>
                    <a:pt x="83" y="93"/>
                    <a:pt x="83" y="94"/>
                  </a:cubicBezTo>
                  <a:cubicBezTo>
                    <a:pt x="83" y="94"/>
                    <a:pt x="83" y="95"/>
                    <a:pt x="83" y="95"/>
                  </a:cubicBezTo>
                  <a:cubicBezTo>
                    <a:pt x="83" y="95"/>
                    <a:pt x="84" y="97"/>
                    <a:pt x="84" y="98"/>
                  </a:cubicBezTo>
                  <a:cubicBezTo>
                    <a:pt x="84" y="98"/>
                    <a:pt x="85" y="100"/>
                    <a:pt x="85" y="100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5" y="106"/>
                    <a:pt x="85" y="106"/>
                    <a:pt x="85" y="106"/>
                  </a:cubicBezTo>
                  <a:cubicBezTo>
                    <a:pt x="85" y="106"/>
                    <a:pt x="84" y="107"/>
                    <a:pt x="85" y="107"/>
                  </a:cubicBezTo>
                  <a:cubicBezTo>
                    <a:pt x="86" y="107"/>
                    <a:pt x="87" y="108"/>
                    <a:pt x="86" y="109"/>
                  </a:cubicBezTo>
                  <a:cubicBezTo>
                    <a:pt x="86" y="109"/>
                    <a:pt x="85" y="111"/>
                    <a:pt x="85" y="111"/>
                  </a:cubicBezTo>
                  <a:cubicBezTo>
                    <a:pt x="85" y="112"/>
                    <a:pt x="85" y="112"/>
                    <a:pt x="85" y="112"/>
                  </a:cubicBezTo>
                  <a:cubicBezTo>
                    <a:pt x="84" y="114"/>
                    <a:pt x="84" y="114"/>
                    <a:pt x="84" y="114"/>
                  </a:cubicBezTo>
                  <a:cubicBezTo>
                    <a:pt x="84" y="114"/>
                    <a:pt x="86" y="115"/>
                    <a:pt x="86" y="115"/>
                  </a:cubicBezTo>
                  <a:cubicBezTo>
                    <a:pt x="86" y="116"/>
                    <a:pt x="87" y="117"/>
                    <a:pt x="86" y="118"/>
                  </a:cubicBezTo>
                  <a:cubicBezTo>
                    <a:pt x="86" y="118"/>
                    <a:pt x="86" y="120"/>
                    <a:pt x="86" y="120"/>
                  </a:cubicBezTo>
                  <a:cubicBezTo>
                    <a:pt x="86" y="120"/>
                    <a:pt x="86" y="122"/>
                    <a:pt x="86" y="122"/>
                  </a:cubicBezTo>
                  <a:cubicBezTo>
                    <a:pt x="86" y="122"/>
                    <a:pt x="88" y="123"/>
                    <a:pt x="87" y="124"/>
                  </a:cubicBezTo>
                  <a:cubicBezTo>
                    <a:pt x="87" y="124"/>
                    <a:pt x="87" y="125"/>
                    <a:pt x="87" y="126"/>
                  </a:cubicBezTo>
                  <a:cubicBezTo>
                    <a:pt x="88" y="128"/>
                    <a:pt x="90" y="131"/>
                    <a:pt x="90" y="131"/>
                  </a:cubicBezTo>
                  <a:cubicBezTo>
                    <a:pt x="90" y="131"/>
                    <a:pt x="91" y="133"/>
                    <a:pt x="91" y="133"/>
                  </a:cubicBezTo>
                  <a:cubicBezTo>
                    <a:pt x="91" y="134"/>
                    <a:pt x="90" y="134"/>
                    <a:pt x="91" y="135"/>
                  </a:cubicBezTo>
                  <a:cubicBezTo>
                    <a:pt x="91" y="135"/>
                    <a:pt x="90" y="136"/>
                    <a:pt x="91" y="136"/>
                  </a:cubicBezTo>
                  <a:cubicBezTo>
                    <a:pt x="92" y="137"/>
                    <a:pt x="93" y="139"/>
                    <a:pt x="93" y="139"/>
                  </a:cubicBezTo>
                  <a:cubicBezTo>
                    <a:pt x="93" y="139"/>
                    <a:pt x="93" y="139"/>
                    <a:pt x="94" y="140"/>
                  </a:cubicBezTo>
                  <a:cubicBezTo>
                    <a:pt x="94" y="141"/>
                    <a:pt x="94" y="143"/>
                    <a:pt x="94" y="143"/>
                  </a:cubicBezTo>
                  <a:cubicBezTo>
                    <a:pt x="94" y="144"/>
                    <a:pt x="95" y="144"/>
                    <a:pt x="94" y="144"/>
                  </a:cubicBezTo>
                  <a:cubicBezTo>
                    <a:pt x="94" y="144"/>
                    <a:pt x="93" y="145"/>
                    <a:pt x="93" y="145"/>
                  </a:cubicBezTo>
                  <a:cubicBezTo>
                    <a:pt x="92" y="147"/>
                    <a:pt x="92" y="147"/>
                    <a:pt x="92" y="147"/>
                  </a:cubicBezTo>
                  <a:cubicBezTo>
                    <a:pt x="92" y="147"/>
                    <a:pt x="93" y="148"/>
                    <a:pt x="94" y="148"/>
                  </a:cubicBezTo>
                  <a:cubicBezTo>
                    <a:pt x="94" y="148"/>
                    <a:pt x="95" y="148"/>
                    <a:pt x="95" y="148"/>
                  </a:cubicBezTo>
                  <a:cubicBezTo>
                    <a:pt x="97" y="150"/>
                    <a:pt x="97" y="150"/>
                    <a:pt x="97" y="150"/>
                  </a:cubicBezTo>
                  <a:cubicBezTo>
                    <a:pt x="97" y="152"/>
                    <a:pt x="97" y="152"/>
                    <a:pt x="97" y="152"/>
                  </a:cubicBezTo>
                  <a:lnTo>
                    <a:pt x="99" y="15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29"/>
            <p:cNvSpPr>
              <a:spLocks/>
            </p:cNvSpPr>
            <p:nvPr/>
          </p:nvSpPr>
          <p:spPr bwMode="auto">
            <a:xfrm>
              <a:off x="4446566" y="2676821"/>
              <a:ext cx="294647" cy="240785"/>
            </a:xfrm>
            <a:custGeom>
              <a:avLst/>
              <a:gdLst>
                <a:gd name="T0" fmla="*/ 27 w 129"/>
                <a:gd name="T1" fmla="*/ 5 h 109"/>
                <a:gd name="T2" fmla="*/ 33 w 129"/>
                <a:gd name="T3" fmla="*/ 7 h 109"/>
                <a:gd name="T4" fmla="*/ 40 w 129"/>
                <a:gd name="T5" fmla="*/ 5 h 109"/>
                <a:gd name="T6" fmla="*/ 57 w 129"/>
                <a:gd name="T7" fmla="*/ 8 h 109"/>
                <a:gd name="T8" fmla="*/ 64 w 129"/>
                <a:gd name="T9" fmla="*/ 7 h 109"/>
                <a:gd name="T10" fmla="*/ 66 w 129"/>
                <a:gd name="T11" fmla="*/ 1 h 109"/>
                <a:gd name="T12" fmla="*/ 70 w 129"/>
                <a:gd name="T13" fmla="*/ 5 h 109"/>
                <a:gd name="T14" fmla="*/ 77 w 129"/>
                <a:gd name="T15" fmla="*/ 1 h 109"/>
                <a:gd name="T16" fmla="*/ 79 w 129"/>
                <a:gd name="T17" fmla="*/ 5 h 109"/>
                <a:gd name="T18" fmla="*/ 86 w 129"/>
                <a:gd name="T19" fmla="*/ 3 h 109"/>
                <a:gd name="T20" fmla="*/ 89 w 129"/>
                <a:gd name="T21" fmla="*/ 9 h 109"/>
                <a:gd name="T22" fmla="*/ 92 w 129"/>
                <a:gd name="T23" fmla="*/ 12 h 109"/>
                <a:gd name="T24" fmla="*/ 98 w 129"/>
                <a:gd name="T25" fmla="*/ 15 h 109"/>
                <a:gd name="T26" fmla="*/ 102 w 129"/>
                <a:gd name="T27" fmla="*/ 18 h 109"/>
                <a:gd name="T28" fmla="*/ 113 w 129"/>
                <a:gd name="T29" fmla="*/ 22 h 109"/>
                <a:gd name="T30" fmla="*/ 109 w 129"/>
                <a:gd name="T31" fmla="*/ 30 h 109"/>
                <a:gd name="T32" fmla="*/ 104 w 129"/>
                <a:gd name="T33" fmla="*/ 36 h 109"/>
                <a:gd name="T34" fmla="*/ 105 w 129"/>
                <a:gd name="T35" fmla="*/ 43 h 109"/>
                <a:gd name="T36" fmla="*/ 114 w 129"/>
                <a:gd name="T37" fmla="*/ 42 h 109"/>
                <a:gd name="T38" fmla="*/ 120 w 129"/>
                <a:gd name="T39" fmla="*/ 46 h 109"/>
                <a:gd name="T40" fmla="*/ 124 w 129"/>
                <a:gd name="T41" fmla="*/ 50 h 109"/>
                <a:gd name="T42" fmla="*/ 124 w 129"/>
                <a:gd name="T43" fmla="*/ 57 h 109"/>
                <a:gd name="T44" fmla="*/ 129 w 129"/>
                <a:gd name="T45" fmla="*/ 61 h 109"/>
                <a:gd name="T46" fmla="*/ 127 w 129"/>
                <a:gd name="T47" fmla="*/ 67 h 109"/>
                <a:gd name="T48" fmla="*/ 123 w 129"/>
                <a:gd name="T49" fmla="*/ 70 h 109"/>
                <a:gd name="T50" fmla="*/ 120 w 129"/>
                <a:gd name="T51" fmla="*/ 74 h 109"/>
                <a:gd name="T52" fmla="*/ 117 w 129"/>
                <a:gd name="T53" fmla="*/ 75 h 109"/>
                <a:gd name="T54" fmla="*/ 112 w 129"/>
                <a:gd name="T55" fmla="*/ 77 h 109"/>
                <a:gd name="T56" fmla="*/ 109 w 129"/>
                <a:gd name="T57" fmla="*/ 82 h 109"/>
                <a:gd name="T58" fmla="*/ 105 w 129"/>
                <a:gd name="T59" fmla="*/ 88 h 109"/>
                <a:gd name="T60" fmla="*/ 106 w 129"/>
                <a:gd name="T61" fmla="*/ 92 h 109"/>
                <a:gd name="T62" fmla="*/ 107 w 129"/>
                <a:gd name="T63" fmla="*/ 96 h 109"/>
                <a:gd name="T64" fmla="*/ 110 w 129"/>
                <a:gd name="T65" fmla="*/ 101 h 109"/>
                <a:gd name="T66" fmla="*/ 107 w 129"/>
                <a:gd name="T67" fmla="*/ 107 h 109"/>
                <a:gd name="T68" fmla="*/ 103 w 129"/>
                <a:gd name="T69" fmla="*/ 108 h 109"/>
                <a:gd name="T70" fmla="*/ 96 w 129"/>
                <a:gd name="T71" fmla="*/ 109 h 109"/>
                <a:gd name="T72" fmla="*/ 93 w 129"/>
                <a:gd name="T73" fmla="*/ 104 h 109"/>
                <a:gd name="T74" fmla="*/ 90 w 129"/>
                <a:gd name="T75" fmla="*/ 101 h 109"/>
                <a:gd name="T76" fmla="*/ 85 w 129"/>
                <a:gd name="T77" fmla="*/ 97 h 109"/>
                <a:gd name="T78" fmla="*/ 79 w 129"/>
                <a:gd name="T79" fmla="*/ 94 h 109"/>
                <a:gd name="T80" fmla="*/ 74 w 129"/>
                <a:gd name="T81" fmla="*/ 89 h 109"/>
                <a:gd name="T82" fmla="*/ 74 w 129"/>
                <a:gd name="T83" fmla="*/ 81 h 109"/>
                <a:gd name="T84" fmla="*/ 74 w 129"/>
                <a:gd name="T85" fmla="*/ 73 h 109"/>
                <a:gd name="T86" fmla="*/ 69 w 129"/>
                <a:gd name="T87" fmla="*/ 78 h 109"/>
                <a:gd name="T88" fmla="*/ 63 w 129"/>
                <a:gd name="T89" fmla="*/ 82 h 109"/>
                <a:gd name="T90" fmla="*/ 55 w 129"/>
                <a:gd name="T91" fmla="*/ 82 h 109"/>
                <a:gd name="T92" fmla="*/ 51 w 129"/>
                <a:gd name="T93" fmla="*/ 77 h 109"/>
                <a:gd name="T94" fmla="*/ 52 w 129"/>
                <a:gd name="T95" fmla="*/ 73 h 109"/>
                <a:gd name="T96" fmla="*/ 53 w 129"/>
                <a:gd name="T97" fmla="*/ 66 h 109"/>
                <a:gd name="T98" fmla="*/ 49 w 129"/>
                <a:gd name="T99" fmla="*/ 62 h 109"/>
                <a:gd name="T100" fmla="*/ 42 w 129"/>
                <a:gd name="T101" fmla="*/ 61 h 109"/>
                <a:gd name="T102" fmla="*/ 35 w 129"/>
                <a:gd name="T103" fmla="*/ 60 h 109"/>
                <a:gd name="T104" fmla="*/ 33 w 129"/>
                <a:gd name="T105" fmla="*/ 52 h 109"/>
                <a:gd name="T106" fmla="*/ 27 w 129"/>
                <a:gd name="T107" fmla="*/ 51 h 109"/>
                <a:gd name="T108" fmla="*/ 23 w 129"/>
                <a:gd name="T109" fmla="*/ 46 h 109"/>
                <a:gd name="T110" fmla="*/ 19 w 129"/>
                <a:gd name="T111" fmla="*/ 37 h 109"/>
                <a:gd name="T112" fmla="*/ 11 w 129"/>
                <a:gd name="T113" fmla="*/ 37 h 109"/>
                <a:gd name="T114" fmla="*/ 6 w 129"/>
                <a:gd name="T115" fmla="*/ 35 h 109"/>
                <a:gd name="T116" fmla="*/ 2 w 129"/>
                <a:gd name="T117" fmla="*/ 29 h 109"/>
                <a:gd name="T118" fmla="*/ 0 w 129"/>
                <a:gd name="T119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9" h="109">
                  <a:moveTo>
                    <a:pt x="1" y="18"/>
                  </a:moveTo>
                  <a:cubicBezTo>
                    <a:pt x="1" y="18"/>
                    <a:pt x="21" y="6"/>
                    <a:pt x="21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2" y="7"/>
                    <a:pt x="33" y="7"/>
                  </a:cubicBezTo>
                  <a:cubicBezTo>
                    <a:pt x="33" y="7"/>
                    <a:pt x="35" y="9"/>
                    <a:pt x="35" y="8"/>
                  </a:cubicBezTo>
                  <a:cubicBezTo>
                    <a:pt x="36" y="7"/>
                    <a:pt x="36" y="6"/>
                    <a:pt x="37" y="6"/>
                  </a:cubicBezTo>
                  <a:cubicBezTo>
                    <a:pt x="37" y="5"/>
                    <a:pt x="38" y="4"/>
                    <a:pt x="40" y="5"/>
                  </a:cubicBezTo>
                  <a:cubicBezTo>
                    <a:pt x="41" y="6"/>
                    <a:pt x="41" y="10"/>
                    <a:pt x="41" y="10"/>
                  </a:cubicBezTo>
                  <a:cubicBezTo>
                    <a:pt x="49" y="12"/>
                    <a:pt x="44" y="13"/>
                    <a:pt x="55" y="10"/>
                  </a:cubicBezTo>
                  <a:cubicBezTo>
                    <a:pt x="55" y="10"/>
                    <a:pt x="57" y="8"/>
                    <a:pt x="57" y="8"/>
                  </a:cubicBezTo>
                  <a:cubicBezTo>
                    <a:pt x="57" y="7"/>
                    <a:pt x="56" y="5"/>
                    <a:pt x="58" y="6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2" y="7"/>
                    <a:pt x="64" y="7"/>
                    <a:pt x="64" y="7"/>
                  </a:cubicBezTo>
                  <a:cubicBezTo>
                    <a:pt x="64" y="7"/>
                    <a:pt x="65" y="6"/>
                    <a:pt x="64" y="5"/>
                  </a:cubicBezTo>
                  <a:cubicBezTo>
                    <a:pt x="64" y="4"/>
                    <a:pt x="63" y="3"/>
                    <a:pt x="64" y="3"/>
                  </a:cubicBezTo>
                  <a:cubicBezTo>
                    <a:pt x="64" y="2"/>
                    <a:pt x="66" y="1"/>
                    <a:pt x="66" y="1"/>
                  </a:cubicBezTo>
                  <a:cubicBezTo>
                    <a:pt x="66" y="1"/>
                    <a:pt x="67" y="1"/>
                    <a:pt x="67" y="2"/>
                  </a:cubicBezTo>
                  <a:cubicBezTo>
                    <a:pt x="68" y="3"/>
                    <a:pt x="68" y="3"/>
                    <a:pt x="68" y="4"/>
                  </a:cubicBezTo>
                  <a:cubicBezTo>
                    <a:pt x="69" y="4"/>
                    <a:pt x="69" y="5"/>
                    <a:pt x="70" y="5"/>
                  </a:cubicBezTo>
                  <a:cubicBezTo>
                    <a:pt x="72" y="5"/>
                    <a:pt x="72" y="5"/>
                    <a:pt x="73" y="4"/>
                  </a:cubicBezTo>
                  <a:cubicBezTo>
                    <a:pt x="74" y="3"/>
                    <a:pt x="74" y="3"/>
                    <a:pt x="75" y="2"/>
                  </a:cubicBezTo>
                  <a:cubicBezTo>
                    <a:pt x="76" y="0"/>
                    <a:pt x="76" y="0"/>
                    <a:pt x="77" y="1"/>
                  </a:cubicBezTo>
                  <a:cubicBezTo>
                    <a:pt x="78" y="1"/>
                    <a:pt x="80" y="2"/>
                    <a:pt x="80" y="2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77" y="4"/>
                    <a:pt x="79" y="5"/>
                  </a:cubicBezTo>
                  <a:cubicBezTo>
                    <a:pt x="82" y="6"/>
                    <a:pt x="83" y="6"/>
                    <a:pt x="83" y="6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1"/>
                    <a:pt x="86" y="3"/>
                  </a:cubicBezTo>
                  <a:cubicBezTo>
                    <a:pt x="86" y="4"/>
                    <a:pt x="87" y="6"/>
                    <a:pt x="87" y="6"/>
                  </a:cubicBezTo>
                  <a:cubicBezTo>
                    <a:pt x="87" y="6"/>
                    <a:pt x="87" y="9"/>
                    <a:pt x="88" y="9"/>
                  </a:cubicBezTo>
                  <a:cubicBezTo>
                    <a:pt x="89" y="9"/>
                    <a:pt x="89" y="8"/>
                    <a:pt x="89" y="9"/>
                  </a:cubicBezTo>
                  <a:cubicBezTo>
                    <a:pt x="89" y="10"/>
                    <a:pt x="88" y="10"/>
                    <a:pt x="89" y="10"/>
                  </a:cubicBezTo>
                  <a:cubicBezTo>
                    <a:pt x="89" y="11"/>
                    <a:pt x="91" y="11"/>
                    <a:pt x="91" y="11"/>
                  </a:cubicBezTo>
                  <a:cubicBezTo>
                    <a:pt x="91" y="11"/>
                    <a:pt x="92" y="11"/>
                    <a:pt x="92" y="12"/>
                  </a:cubicBezTo>
                  <a:cubicBezTo>
                    <a:pt x="92" y="13"/>
                    <a:pt x="92" y="14"/>
                    <a:pt x="92" y="14"/>
                  </a:cubicBezTo>
                  <a:cubicBezTo>
                    <a:pt x="92" y="14"/>
                    <a:pt x="95" y="14"/>
                    <a:pt x="95" y="14"/>
                  </a:cubicBezTo>
                  <a:cubicBezTo>
                    <a:pt x="96" y="14"/>
                    <a:pt x="97" y="15"/>
                    <a:pt x="98" y="15"/>
                  </a:cubicBezTo>
                  <a:cubicBezTo>
                    <a:pt x="99" y="14"/>
                    <a:pt x="100" y="13"/>
                    <a:pt x="100" y="13"/>
                  </a:cubicBezTo>
                  <a:cubicBezTo>
                    <a:pt x="100" y="14"/>
                    <a:pt x="102" y="14"/>
                    <a:pt x="102" y="15"/>
                  </a:cubicBezTo>
                  <a:cubicBezTo>
                    <a:pt x="101" y="17"/>
                    <a:pt x="100" y="17"/>
                    <a:pt x="102" y="18"/>
                  </a:cubicBezTo>
                  <a:cubicBezTo>
                    <a:pt x="104" y="18"/>
                    <a:pt x="106" y="19"/>
                    <a:pt x="107" y="19"/>
                  </a:cubicBezTo>
                  <a:cubicBezTo>
                    <a:pt x="108" y="20"/>
                    <a:pt x="111" y="21"/>
                    <a:pt x="111" y="21"/>
                  </a:cubicBezTo>
                  <a:cubicBezTo>
                    <a:pt x="112" y="21"/>
                    <a:pt x="113" y="21"/>
                    <a:pt x="113" y="22"/>
                  </a:cubicBezTo>
                  <a:cubicBezTo>
                    <a:pt x="113" y="23"/>
                    <a:pt x="111" y="25"/>
                    <a:pt x="111" y="25"/>
                  </a:cubicBezTo>
                  <a:cubicBezTo>
                    <a:pt x="111" y="25"/>
                    <a:pt x="110" y="26"/>
                    <a:pt x="110" y="27"/>
                  </a:cubicBezTo>
                  <a:cubicBezTo>
                    <a:pt x="110" y="27"/>
                    <a:pt x="109" y="30"/>
                    <a:pt x="109" y="30"/>
                  </a:cubicBezTo>
                  <a:cubicBezTo>
                    <a:pt x="108" y="31"/>
                    <a:pt x="107" y="33"/>
                    <a:pt x="107" y="33"/>
                  </a:cubicBezTo>
                  <a:cubicBezTo>
                    <a:pt x="107" y="33"/>
                    <a:pt x="106" y="35"/>
                    <a:pt x="105" y="35"/>
                  </a:cubicBezTo>
                  <a:cubicBezTo>
                    <a:pt x="105" y="35"/>
                    <a:pt x="104" y="36"/>
                    <a:pt x="104" y="36"/>
                  </a:cubicBezTo>
                  <a:cubicBezTo>
                    <a:pt x="104" y="37"/>
                    <a:pt x="104" y="39"/>
                    <a:pt x="104" y="39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09" y="42"/>
                    <a:pt x="109" y="42"/>
                    <a:pt x="110" y="43"/>
                  </a:cubicBezTo>
                  <a:cubicBezTo>
                    <a:pt x="112" y="43"/>
                    <a:pt x="113" y="42"/>
                    <a:pt x="114" y="42"/>
                  </a:cubicBezTo>
                  <a:cubicBezTo>
                    <a:pt x="114" y="42"/>
                    <a:pt x="116" y="44"/>
                    <a:pt x="116" y="44"/>
                  </a:cubicBezTo>
                  <a:cubicBezTo>
                    <a:pt x="116" y="44"/>
                    <a:pt x="117" y="45"/>
                    <a:pt x="117" y="45"/>
                  </a:cubicBezTo>
                  <a:cubicBezTo>
                    <a:pt x="118" y="45"/>
                    <a:pt x="120" y="46"/>
                    <a:pt x="120" y="46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2" y="49"/>
                    <a:pt x="122" y="49"/>
                  </a:cubicBezTo>
                  <a:cubicBezTo>
                    <a:pt x="123" y="49"/>
                    <a:pt x="124" y="50"/>
                    <a:pt x="124" y="50"/>
                  </a:cubicBezTo>
                  <a:cubicBezTo>
                    <a:pt x="124" y="50"/>
                    <a:pt x="124" y="53"/>
                    <a:pt x="123" y="53"/>
                  </a:cubicBezTo>
                  <a:cubicBezTo>
                    <a:pt x="123" y="54"/>
                    <a:pt x="122" y="55"/>
                    <a:pt x="122" y="55"/>
                  </a:cubicBezTo>
                  <a:cubicBezTo>
                    <a:pt x="122" y="55"/>
                    <a:pt x="123" y="57"/>
                    <a:pt x="124" y="57"/>
                  </a:cubicBezTo>
                  <a:cubicBezTo>
                    <a:pt x="124" y="57"/>
                    <a:pt x="126" y="57"/>
                    <a:pt x="126" y="57"/>
                  </a:cubicBezTo>
                  <a:cubicBezTo>
                    <a:pt x="127" y="57"/>
                    <a:pt x="128" y="59"/>
                    <a:pt x="128" y="59"/>
                  </a:cubicBezTo>
                  <a:cubicBezTo>
                    <a:pt x="128" y="59"/>
                    <a:pt x="129" y="60"/>
                    <a:pt x="129" y="61"/>
                  </a:cubicBezTo>
                  <a:cubicBezTo>
                    <a:pt x="129" y="62"/>
                    <a:pt x="128" y="64"/>
                    <a:pt x="128" y="64"/>
                  </a:cubicBezTo>
                  <a:cubicBezTo>
                    <a:pt x="128" y="64"/>
                    <a:pt x="128" y="65"/>
                    <a:pt x="128" y="66"/>
                  </a:cubicBezTo>
                  <a:cubicBezTo>
                    <a:pt x="128" y="66"/>
                    <a:pt x="127" y="67"/>
                    <a:pt x="127" y="67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5" y="67"/>
                    <a:pt x="125" y="70"/>
                    <a:pt x="124" y="70"/>
                  </a:cubicBezTo>
                  <a:cubicBezTo>
                    <a:pt x="124" y="70"/>
                    <a:pt x="123" y="70"/>
                    <a:pt x="123" y="70"/>
                  </a:cubicBezTo>
                  <a:cubicBezTo>
                    <a:pt x="122" y="70"/>
                    <a:pt x="121" y="71"/>
                    <a:pt x="121" y="71"/>
                  </a:cubicBezTo>
                  <a:cubicBezTo>
                    <a:pt x="121" y="72"/>
                    <a:pt x="121" y="72"/>
                    <a:pt x="121" y="72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20" y="74"/>
                    <a:pt x="120" y="74"/>
                    <a:pt x="119" y="74"/>
                  </a:cubicBezTo>
                  <a:cubicBezTo>
                    <a:pt x="119" y="74"/>
                    <a:pt x="119" y="74"/>
                    <a:pt x="118" y="74"/>
                  </a:cubicBezTo>
                  <a:cubicBezTo>
                    <a:pt x="118" y="75"/>
                    <a:pt x="117" y="75"/>
                    <a:pt x="117" y="75"/>
                  </a:cubicBezTo>
                  <a:cubicBezTo>
                    <a:pt x="117" y="75"/>
                    <a:pt x="116" y="74"/>
                    <a:pt x="115" y="74"/>
                  </a:cubicBezTo>
                  <a:cubicBezTo>
                    <a:pt x="115" y="74"/>
                    <a:pt x="114" y="74"/>
                    <a:pt x="114" y="75"/>
                  </a:cubicBezTo>
                  <a:cubicBezTo>
                    <a:pt x="113" y="76"/>
                    <a:pt x="113" y="77"/>
                    <a:pt x="112" y="77"/>
                  </a:cubicBezTo>
                  <a:cubicBezTo>
                    <a:pt x="112" y="77"/>
                    <a:pt x="111" y="78"/>
                    <a:pt x="111" y="78"/>
                  </a:cubicBezTo>
                  <a:cubicBezTo>
                    <a:pt x="111" y="78"/>
                    <a:pt x="111" y="80"/>
                    <a:pt x="110" y="80"/>
                  </a:cubicBezTo>
                  <a:cubicBezTo>
                    <a:pt x="110" y="81"/>
                    <a:pt x="109" y="82"/>
                    <a:pt x="109" y="82"/>
                  </a:cubicBezTo>
                  <a:cubicBezTo>
                    <a:pt x="109" y="82"/>
                    <a:pt x="109" y="83"/>
                    <a:pt x="109" y="83"/>
                  </a:cubicBezTo>
                  <a:cubicBezTo>
                    <a:pt x="109" y="84"/>
                    <a:pt x="109" y="85"/>
                    <a:pt x="108" y="86"/>
                  </a:cubicBezTo>
                  <a:cubicBezTo>
                    <a:pt x="107" y="86"/>
                    <a:pt x="105" y="88"/>
                    <a:pt x="105" y="88"/>
                  </a:cubicBezTo>
                  <a:cubicBezTo>
                    <a:pt x="105" y="88"/>
                    <a:pt x="105" y="88"/>
                    <a:pt x="105" y="89"/>
                  </a:cubicBezTo>
                  <a:cubicBezTo>
                    <a:pt x="106" y="89"/>
                    <a:pt x="106" y="90"/>
                    <a:pt x="106" y="90"/>
                  </a:cubicBezTo>
                  <a:cubicBezTo>
                    <a:pt x="106" y="92"/>
                    <a:pt x="106" y="92"/>
                    <a:pt x="106" y="92"/>
                  </a:cubicBezTo>
                  <a:cubicBezTo>
                    <a:pt x="106" y="92"/>
                    <a:pt x="105" y="93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7" y="96"/>
                    <a:pt x="107" y="96"/>
                    <a:pt x="107" y="96"/>
                  </a:cubicBezTo>
                  <a:cubicBezTo>
                    <a:pt x="108" y="98"/>
                    <a:pt x="108" y="98"/>
                    <a:pt x="108" y="98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98"/>
                    <a:pt x="110" y="100"/>
                    <a:pt x="110" y="101"/>
                  </a:cubicBezTo>
                  <a:cubicBezTo>
                    <a:pt x="110" y="101"/>
                    <a:pt x="110" y="103"/>
                    <a:pt x="110" y="103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6" y="107"/>
                    <a:pt x="106" y="107"/>
                  </a:cubicBezTo>
                  <a:cubicBezTo>
                    <a:pt x="105" y="107"/>
                    <a:pt x="104" y="107"/>
                    <a:pt x="104" y="107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0" y="101"/>
                    <a:pt x="90" y="101"/>
                    <a:pt x="90" y="101"/>
                  </a:cubicBezTo>
                  <a:cubicBezTo>
                    <a:pt x="90" y="101"/>
                    <a:pt x="89" y="99"/>
                    <a:pt x="89" y="99"/>
                  </a:cubicBezTo>
                  <a:cubicBezTo>
                    <a:pt x="88" y="99"/>
                    <a:pt x="87" y="99"/>
                    <a:pt x="87" y="99"/>
                  </a:cubicBezTo>
                  <a:cubicBezTo>
                    <a:pt x="85" y="97"/>
                    <a:pt x="85" y="97"/>
                    <a:pt x="85" y="97"/>
                  </a:cubicBezTo>
                  <a:cubicBezTo>
                    <a:pt x="85" y="97"/>
                    <a:pt x="85" y="96"/>
                    <a:pt x="84" y="95"/>
                  </a:cubicBezTo>
                  <a:cubicBezTo>
                    <a:pt x="83" y="95"/>
                    <a:pt x="83" y="94"/>
                    <a:pt x="82" y="94"/>
                  </a:cubicBezTo>
                  <a:cubicBezTo>
                    <a:pt x="81" y="94"/>
                    <a:pt x="79" y="94"/>
                    <a:pt x="79" y="94"/>
                  </a:cubicBezTo>
                  <a:cubicBezTo>
                    <a:pt x="79" y="94"/>
                    <a:pt x="78" y="92"/>
                    <a:pt x="77" y="92"/>
                  </a:cubicBezTo>
                  <a:cubicBezTo>
                    <a:pt x="77" y="92"/>
                    <a:pt x="73" y="92"/>
                    <a:pt x="73" y="92"/>
                  </a:cubicBezTo>
                  <a:cubicBezTo>
                    <a:pt x="73" y="92"/>
                    <a:pt x="74" y="89"/>
                    <a:pt x="74" y="89"/>
                  </a:cubicBezTo>
                  <a:cubicBezTo>
                    <a:pt x="74" y="88"/>
                    <a:pt x="74" y="85"/>
                    <a:pt x="74" y="85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3" y="83"/>
                    <a:pt x="74" y="81"/>
                  </a:cubicBezTo>
                  <a:cubicBezTo>
                    <a:pt x="75" y="79"/>
                    <a:pt x="74" y="80"/>
                    <a:pt x="75" y="78"/>
                  </a:cubicBezTo>
                  <a:cubicBezTo>
                    <a:pt x="76" y="75"/>
                    <a:pt x="76" y="74"/>
                    <a:pt x="76" y="74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4" y="73"/>
                    <a:pt x="73" y="72"/>
                    <a:pt x="72" y="73"/>
                  </a:cubicBezTo>
                  <a:cubicBezTo>
                    <a:pt x="72" y="75"/>
                    <a:pt x="71" y="75"/>
                    <a:pt x="71" y="75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70" y="82"/>
                    <a:pt x="67" y="82"/>
                  </a:cubicBezTo>
                  <a:cubicBezTo>
                    <a:pt x="65" y="82"/>
                    <a:pt x="63" y="82"/>
                    <a:pt x="63" y="82"/>
                  </a:cubicBezTo>
                  <a:cubicBezTo>
                    <a:pt x="63" y="82"/>
                    <a:pt x="65" y="84"/>
                    <a:pt x="63" y="84"/>
                  </a:cubicBezTo>
                  <a:cubicBezTo>
                    <a:pt x="60" y="84"/>
                    <a:pt x="57" y="84"/>
                    <a:pt x="57" y="84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51" y="83"/>
                    <a:pt x="51" y="82"/>
                    <a:pt x="51" y="80"/>
                  </a:cubicBezTo>
                  <a:cubicBezTo>
                    <a:pt x="51" y="79"/>
                    <a:pt x="50" y="77"/>
                    <a:pt x="51" y="77"/>
                  </a:cubicBezTo>
                  <a:cubicBezTo>
                    <a:pt x="52" y="77"/>
                    <a:pt x="53" y="76"/>
                    <a:pt x="53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1" y="73"/>
                    <a:pt x="51" y="72"/>
                  </a:cubicBezTo>
                  <a:cubicBezTo>
                    <a:pt x="51" y="71"/>
                    <a:pt x="52" y="69"/>
                    <a:pt x="52" y="69"/>
                  </a:cubicBezTo>
                  <a:cubicBezTo>
                    <a:pt x="53" y="68"/>
                    <a:pt x="53" y="66"/>
                    <a:pt x="53" y="66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2" y="66"/>
                    <a:pt x="50" y="67"/>
                    <a:pt x="50" y="65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1"/>
                    <a:pt x="46" y="61"/>
                    <a:pt x="45" y="62"/>
                  </a:cubicBezTo>
                  <a:cubicBezTo>
                    <a:pt x="45" y="62"/>
                    <a:pt x="42" y="61"/>
                    <a:pt x="42" y="61"/>
                  </a:cubicBezTo>
                  <a:cubicBezTo>
                    <a:pt x="42" y="61"/>
                    <a:pt x="39" y="61"/>
                    <a:pt x="39" y="61"/>
                  </a:cubicBezTo>
                  <a:cubicBezTo>
                    <a:pt x="38" y="61"/>
                    <a:pt x="37" y="63"/>
                    <a:pt x="37" y="63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4" y="55"/>
                    <a:pt x="34" y="54"/>
                  </a:cubicBezTo>
                  <a:cubicBezTo>
                    <a:pt x="34" y="54"/>
                    <a:pt x="33" y="52"/>
                    <a:pt x="33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8" y="51"/>
                    <a:pt x="27" y="51"/>
                  </a:cubicBezTo>
                  <a:cubicBezTo>
                    <a:pt x="26" y="51"/>
                    <a:pt x="26" y="51"/>
                    <a:pt x="25" y="51"/>
                  </a:cubicBezTo>
                  <a:cubicBezTo>
                    <a:pt x="25" y="51"/>
                    <a:pt x="23" y="49"/>
                    <a:pt x="23" y="49"/>
                  </a:cubicBezTo>
                  <a:cubicBezTo>
                    <a:pt x="23" y="48"/>
                    <a:pt x="23" y="47"/>
                    <a:pt x="23" y="46"/>
                  </a:cubicBezTo>
                  <a:cubicBezTo>
                    <a:pt x="22" y="45"/>
                    <a:pt x="21" y="43"/>
                    <a:pt x="21" y="42"/>
                  </a:cubicBezTo>
                  <a:cubicBezTo>
                    <a:pt x="21" y="42"/>
                    <a:pt x="22" y="40"/>
                    <a:pt x="22" y="40"/>
                  </a:cubicBezTo>
                  <a:cubicBezTo>
                    <a:pt x="21" y="39"/>
                    <a:pt x="19" y="37"/>
                    <a:pt x="19" y="37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5" y="37"/>
                    <a:pt x="14" y="37"/>
                  </a:cubicBezTo>
                  <a:cubicBezTo>
                    <a:pt x="13" y="37"/>
                    <a:pt x="11" y="36"/>
                    <a:pt x="11" y="37"/>
                  </a:cubicBezTo>
                  <a:cubicBezTo>
                    <a:pt x="11" y="37"/>
                    <a:pt x="12" y="39"/>
                    <a:pt x="11" y="39"/>
                  </a:cubicBezTo>
                  <a:cubicBezTo>
                    <a:pt x="10" y="39"/>
                    <a:pt x="8" y="39"/>
                    <a:pt x="7" y="38"/>
                  </a:cubicBezTo>
                  <a:cubicBezTo>
                    <a:pt x="6" y="37"/>
                    <a:pt x="6" y="36"/>
                    <a:pt x="6" y="35"/>
                  </a:cubicBezTo>
                  <a:cubicBezTo>
                    <a:pt x="5" y="35"/>
                    <a:pt x="5" y="33"/>
                    <a:pt x="4" y="33"/>
                  </a:cubicBezTo>
                  <a:cubicBezTo>
                    <a:pt x="3" y="33"/>
                    <a:pt x="2" y="33"/>
                    <a:pt x="2" y="32"/>
                  </a:cubicBezTo>
                  <a:cubicBezTo>
                    <a:pt x="2" y="32"/>
                    <a:pt x="2" y="29"/>
                    <a:pt x="2" y="29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4"/>
                    <a:pt x="1" y="24"/>
                  </a:cubicBezTo>
                  <a:cubicBezTo>
                    <a:pt x="1" y="23"/>
                    <a:pt x="0" y="22"/>
                    <a:pt x="0" y="22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1" y="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31"/>
            <p:cNvSpPr>
              <a:spLocks/>
            </p:cNvSpPr>
            <p:nvPr/>
          </p:nvSpPr>
          <p:spPr bwMode="auto">
            <a:xfrm>
              <a:off x="5187582" y="2730092"/>
              <a:ext cx="547516" cy="294055"/>
            </a:xfrm>
            <a:custGeom>
              <a:avLst/>
              <a:gdLst>
                <a:gd name="T0" fmla="*/ 56 w 240"/>
                <a:gd name="T1" fmla="*/ 20 h 133"/>
                <a:gd name="T2" fmla="*/ 62 w 240"/>
                <a:gd name="T3" fmla="*/ 12 h 133"/>
                <a:gd name="T4" fmla="*/ 73 w 240"/>
                <a:gd name="T5" fmla="*/ 5 h 133"/>
                <a:gd name="T6" fmla="*/ 85 w 240"/>
                <a:gd name="T7" fmla="*/ 3 h 133"/>
                <a:gd name="T8" fmla="*/ 87 w 240"/>
                <a:gd name="T9" fmla="*/ 11 h 133"/>
                <a:gd name="T10" fmla="*/ 93 w 240"/>
                <a:gd name="T11" fmla="*/ 10 h 133"/>
                <a:gd name="T12" fmla="*/ 99 w 240"/>
                <a:gd name="T13" fmla="*/ 6 h 133"/>
                <a:gd name="T14" fmla="*/ 103 w 240"/>
                <a:gd name="T15" fmla="*/ 3 h 133"/>
                <a:gd name="T16" fmla="*/ 110 w 240"/>
                <a:gd name="T17" fmla="*/ 10 h 133"/>
                <a:gd name="T18" fmla="*/ 118 w 240"/>
                <a:gd name="T19" fmla="*/ 12 h 133"/>
                <a:gd name="T20" fmla="*/ 126 w 240"/>
                <a:gd name="T21" fmla="*/ 15 h 133"/>
                <a:gd name="T22" fmla="*/ 133 w 240"/>
                <a:gd name="T23" fmla="*/ 17 h 133"/>
                <a:gd name="T24" fmla="*/ 142 w 240"/>
                <a:gd name="T25" fmla="*/ 18 h 133"/>
                <a:gd name="T26" fmla="*/ 146 w 240"/>
                <a:gd name="T27" fmla="*/ 25 h 133"/>
                <a:gd name="T28" fmla="*/ 146 w 240"/>
                <a:gd name="T29" fmla="*/ 31 h 133"/>
                <a:gd name="T30" fmla="*/ 154 w 240"/>
                <a:gd name="T31" fmla="*/ 38 h 133"/>
                <a:gd name="T32" fmla="*/ 164 w 240"/>
                <a:gd name="T33" fmla="*/ 44 h 133"/>
                <a:gd name="T34" fmla="*/ 169 w 240"/>
                <a:gd name="T35" fmla="*/ 31 h 133"/>
                <a:gd name="T36" fmla="*/ 176 w 240"/>
                <a:gd name="T37" fmla="*/ 28 h 133"/>
                <a:gd name="T38" fmla="*/ 194 w 240"/>
                <a:gd name="T39" fmla="*/ 29 h 133"/>
                <a:gd name="T40" fmla="*/ 193 w 240"/>
                <a:gd name="T41" fmla="*/ 39 h 133"/>
                <a:gd name="T42" fmla="*/ 203 w 240"/>
                <a:gd name="T43" fmla="*/ 46 h 133"/>
                <a:gd name="T44" fmla="*/ 213 w 240"/>
                <a:gd name="T45" fmla="*/ 45 h 133"/>
                <a:gd name="T46" fmla="*/ 228 w 240"/>
                <a:gd name="T47" fmla="*/ 54 h 133"/>
                <a:gd name="T48" fmla="*/ 237 w 240"/>
                <a:gd name="T49" fmla="*/ 60 h 133"/>
                <a:gd name="T50" fmla="*/ 236 w 240"/>
                <a:gd name="T51" fmla="*/ 68 h 133"/>
                <a:gd name="T52" fmla="*/ 229 w 240"/>
                <a:gd name="T53" fmla="*/ 70 h 133"/>
                <a:gd name="T54" fmla="*/ 223 w 240"/>
                <a:gd name="T55" fmla="*/ 78 h 133"/>
                <a:gd name="T56" fmla="*/ 216 w 240"/>
                <a:gd name="T57" fmla="*/ 85 h 133"/>
                <a:gd name="T58" fmla="*/ 215 w 240"/>
                <a:gd name="T59" fmla="*/ 97 h 133"/>
                <a:gd name="T60" fmla="*/ 208 w 240"/>
                <a:gd name="T61" fmla="*/ 104 h 133"/>
                <a:gd name="T62" fmla="*/ 203 w 240"/>
                <a:gd name="T63" fmla="*/ 109 h 133"/>
                <a:gd name="T64" fmla="*/ 198 w 240"/>
                <a:gd name="T65" fmla="*/ 111 h 133"/>
                <a:gd name="T66" fmla="*/ 193 w 240"/>
                <a:gd name="T67" fmla="*/ 111 h 133"/>
                <a:gd name="T68" fmla="*/ 189 w 240"/>
                <a:gd name="T69" fmla="*/ 110 h 133"/>
                <a:gd name="T70" fmla="*/ 184 w 240"/>
                <a:gd name="T71" fmla="*/ 111 h 133"/>
                <a:gd name="T72" fmla="*/ 181 w 240"/>
                <a:gd name="T73" fmla="*/ 115 h 133"/>
                <a:gd name="T74" fmla="*/ 179 w 240"/>
                <a:gd name="T75" fmla="*/ 121 h 133"/>
                <a:gd name="T76" fmla="*/ 177 w 240"/>
                <a:gd name="T77" fmla="*/ 123 h 133"/>
                <a:gd name="T78" fmla="*/ 163 w 240"/>
                <a:gd name="T79" fmla="*/ 115 h 133"/>
                <a:gd name="T80" fmla="*/ 147 w 240"/>
                <a:gd name="T81" fmla="*/ 118 h 133"/>
                <a:gd name="T82" fmla="*/ 134 w 240"/>
                <a:gd name="T83" fmla="*/ 112 h 133"/>
                <a:gd name="T84" fmla="*/ 119 w 240"/>
                <a:gd name="T85" fmla="*/ 110 h 133"/>
                <a:gd name="T86" fmla="*/ 106 w 240"/>
                <a:gd name="T87" fmla="*/ 108 h 133"/>
                <a:gd name="T88" fmla="*/ 104 w 240"/>
                <a:gd name="T89" fmla="*/ 121 h 133"/>
                <a:gd name="T90" fmla="*/ 97 w 240"/>
                <a:gd name="T91" fmla="*/ 131 h 133"/>
                <a:gd name="T92" fmla="*/ 86 w 240"/>
                <a:gd name="T93" fmla="*/ 131 h 133"/>
                <a:gd name="T94" fmla="*/ 74 w 240"/>
                <a:gd name="T95" fmla="*/ 131 h 133"/>
                <a:gd name="T96" fmla="*/ 63 w 240"/>
                <a:gd name="T97" fmla="*/ 122 h 133"/>
                <a:gd name="T98" fmla="*/ 55 w 240"/>
                <a:gd name="T99" fmla="*/ 114 h 133"/>
                <a:gd name="T100" fmla="*/ 45 w 240"/>
                <a:gd name="T101" fmla="*/ 107 h 133"/>
                <a:gd name="T102" fmla="*/ 39 w 240"/>
                <a:gd name="T103" fmla="*/ 100 h 133"/>
                <a:gd name="T104" fmla="*/ 24 w 240"/>
                <a:gd name="T105" fmla="*/ 93 h 133"/>
                <a:gd name="T106" fmla="*/ 17 w 240"/>
                <a:gd name="T107" fmla="*/ 79 h 133"/>
                <a:gd name="T108" fmla="*/ 16 w 240"/>
                <a:gd name="T109" fmla="*/ 66 h 133"/>
                <a:gd name="T110" fmla="*/ 4 w 240"/>
                <a:gd name="T111" fmla="*/ 55 h 133"/>
                <a:gd name="T112" fmla="*/ 5 w 240"/>
                <a:gd name="T113" fmla="*/ 44 h 133"/>
                <a:gd name="T114" fmla="*/ 10 w 240"/>
                <a:gd name="T115" fmla="*/ 45 h 133"/>
                <a:gd name="T116" fmla="*/ 23 w 240"/>
                <a:gd name="T117" fmla="*/ 38 h 133"/>
                <a:gd name="T118" fmla="*/ 35 w 240"/>
                <a:gd name="T119" fmla="*/ 3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0" h="133">
                  <a:moveTo>
                    <a:pt x="43" y="27"/>
                  </a:moveTo>
                  <a:cubicBezTo>
                    <a:pt x="44" y="27"/>
                    <a:pt x="50" y="22"/>
                    <a:pt x="50" y="22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2"/>
                    <a:pt x="62" y="12"/>
                  </a:cubicBezTo>
                  <a:cubicBezTo>
                    <a:pt x="65" y="12"/>
                    <a:pt x="74" y="10"/>
                    <a:pt x="74" y="10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5"/>
                    <a:pt x="73" y="1"/>
                    <a:pt x="73" y="1"/>
                  </a:cubicBezTo>
                  <a:cubicBezTo>
                    <a:pt x="74" y="0"/>
                    <a:pt x="78" y="0"/>
                    <a:pt x="80" y="0"/>
                  </a:cubicBezTo>
                  <a:cubicBezTo>
                    <a:pt x="82" y="1"/>
                    <a:pt x="84" y="2"/>
                    <a:pt x="85" y="3"/>
                  </a:cubicBezTo>
                  <a:cubicBezTo>
                    <a:pt x="85" y="4"/>
                    <a:pt x="85" y="3"/>
                    <a:pt x="85" y="5"/>
                  </a:cubicBezTo>
                  <a:cubicBezTo>
                    <a:pt x="85" y="7"/>
                    <a:pt x="85" y="9"/>
                    <a:pt x="85" y="9"/>
                  </a:cubicBezTo>
                  <a:cubicBezTo>
                    <a:pt x="85" y="9"/>
                    <a:pt x="86" y="10"/>
                    <a:pt x="87" y="11"/>
                  </a:cubicBezTo>
                  <a:cubicBezTo>
                    <a:pt x="89" y="11"/>
                    <a:pt x="91" y="13"/>
                    <a:pt x="91" y="12"/>
                  </a:cubicBezTo>
                  <a:cubicBezTo>
                    <a:pt x="91" y="12"/>
                    <a:pt x="92" y="11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2"/>
                    <a:pt x="94" y="11"/>
                    <a:pt x="95" y="11"/>
                  </a:cubicBezTo>
                  <a:cubicBezTo>
                    <a:pt x="96" y="11"/>
                    <a:pt x="100" y="9"/>
                    <a:pt x="100" y="9"/>
                  </a:cubicBezTo>
                  <a:cubicBezTo>
                    <a:pt x="100" y="9"/>
                    <a:pt x="99" y="6"/>
                    <a:pt x="99" y="6"/>
                  </a:cubicBezTo>
                  <a:cubicBezTo>
                    <a:pt x="99" y="5"/>
                    <a:pt x="99" y="4"/>
                    <a:pt x="99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3" y="3"/>
                    <a:pt x="103" y="3"/>
                  </a:cubicBezTo>
                  <a:cubicBezTo>
                    <a:pt x="103" y="3"/>
                    <a:pt x="105" y="4"/>
                    <a:pt x="106" y="4"/>
                  </a:cubicBezTo>
                  <a:cubicBezTo>
                    <a:pt x="108" y="4"/>
                    <a:pt x="107" y="6"/>
                    <a:pt x="107" y="6"/>
                  </a:cubicBezTo>
                  <a:cubicBezTo>
                    <a:pt x="107" y="6"/>
                    <a:pt x="108" y="9"/>
                    <a:pt x="110" y="10"/>
                  </a:cubicBezTo>
                  <a:cubicBezTo>
                    <a:pt x="112" y="11"/>
                    <a:pt x="112" y="12"/>
                    <a:pt x="112" y="13"/>
                  </a:cubicBezTo>
                  <a:cubicBezTo>
                    <a:pt x="113" y="13"/>
                    <a:pt x="115" y="13"/>
                    <a:pt x="115" y="13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8" y="12"/>
                    <a:pt x="120" y="13"/>
                    <a:pt x="121" y="15"/>
                  </a:cubicBezTo>
                  <a:cubicBezTo>
                    <a:pt x="121" y="16"/>
                    <a:pt x="124" y="16"/>
                    <a:pt x="125" y="15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7" y="16"/>
                    <a:pt x="129" y="20"/>
                    <a:pt x="132" y="17"/>
                  </a:cubicBezTo>
                  <a:cubicBezTo>
                    <a:pt x="135" y="14"/>
                    <a:pt x="133" y="17"/>
                    <a:pt x="133" y="17"/>
                  </a:cubicBezTo>
                  <a:cubicBezTo>
                    <a:pt x="133" y="17"/>
                    <a:pt x="135" y="20"/>
                    <a:pt x="136" y="20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8" y="17"/>
                    <a:pt x="147" y="22"/>
                  </a:cubicBezTo>
                  <a:cubicBezTo>
                    <a:pt x="147" y="26"/>
                    <a:pt x="146" y="25"/>
                    <a:pt x="146" y="25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44" y="31"/>
                    <a:pt x="145" y="31"/>
                    <a:pt x="146" y="31"/>
                  </a:cubicBezTo>
                  <a:cubicBezTo>
                    <a:pt x="147" y="31"/>
                    <a:pt x="148" y="35"/>
                    <a:pt x="14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1" y="36"/>
                    <a:pt x="152" y="37"/>
                    <a:pt x="154" y="38"/>
                  </a:cubicBezTo>
                  <a:cubicBezTo>
                    <a:pt x="155" y="39"/>
                    <a:pt x="156" y="41"/>
                    <a:pt x="156" y="41"/>
                  </a:cubicBezTo>
                  <a:cubicBezTo>
                    <a:pt x="156" y="41"/>
                    <a:pt x="157" y="45"/>
                    <a:pt x="158" y="46"/>
                  </a:cubicBezTo>
                  <a:cubicBezTo>
                    <a:pt x="158" y="48"/>
                    <a:pt x="164" y="44"/>
                    <a:pt x="164" y="44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71" y="37"/>
                    <a:pt x="171" y="37"/>
                    <a:pt x="171" y="37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7" y="27"/>
                    <a:pt x="167" y="27"/>
                    <a:pt x="167" y="27"/>
                  </a:cubicBezTo>
                  <a:cubicBezTo>
                    <a:pt x="167" y="27"/>
                    <a:pt x="171" y="28"/>
                    <a:pt x="172" y="27"/>
                  </a:cubicBezTo>
                  <a:cubicBezTo>
                    <a:pt x="173" y="27"/>
                    <a:pt x="176" y="28"/>
                    <a:pt x="176" y="28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87" y="33"/>
                    <a:pt x="190" y="32"/>
                    <a:pt x="192" y="32"/>
                  </a:cubicBezTo>
                  <a:cubicBezTo>
                    <a:pt x="194" y="31"/>
                    <a:pt x="194" y="29"/>
                    <a:pt x="194" y="29"/>
                  </a:cubicBezTo>
                  <a:cubicBezTo>
                    <a:pt x="194" y="29"/>
                    <a:pt x="195" y="30"/>
                    <a:pt x="197" y="32"/>
                  </a:cubicBezTo>
                  <a:cubicBezTo>
                    <a:pt x="198" y="35"/>
                    <a:pt x="196" y="34"/>
                    <a:pt x="196" y="35"/>
                  </a:cubicBezTo>
                  <a:cubicBezTo>
                    <a:pt x="195" y="36"/>
                    <a:pt x="193" y="39"/>
                    <a:pt x="193" y="39"/>
                  </a:cubicBezTo>
                  <a:cubicBezTo>
                    <a:pt x="193" y="39"/>
                    <a:pt x="194" y="41"/>
                    <a:pt x="196" y="41"/>
                  </a:cubicBezTo>
                  <a:cubicBezTo>
                    <a:pt x="197" y="41"/>
                    <a:pt x="196" y="42"/>
                    <a:pt x="198" y="44"/>
                  </a:cubicBezTo>
                  <a:cubicBezTo>
                    <a:pt x="199" y="45"/>
                    <a:pt x="203" y="46"/>
                    <a:pt x="203" y="46"/>
                  </a:cubicBezTo>
                  <a:cubicBezTo>
                    <a:pt x="206" y="46"/>
                    <a:pt x="206" y="46"/>
                    <a:pt x="206" y="46"/>
                  </a:cubicBezTo>
                  <a:cubicBezTo>
                    <a:pt x="209" y="43"/>
                    <a:pt x="209" y="43"/>
                    <a:pt x="209" y="43"/>
                  </a:cubicBezTo>
                  <a:cubicBezTo>
                    <a:pt x="209" y="43"/>
                    <a:pt x="212" y="44"/>
                    <a:pt x="213" y="45"/>
                  </a:cubicBezTo>
                  <a:cubicBezTo>
                    <a:pt x="214" y="46"/>
                    <a:pt x="219" y="48"/>
                    <a:pt x="219" y="48"/>
                  </a:cubicBezTo>
                  <a:cubicBezTo>
                    <a:pt x="227" y="46"/>
                    <a:pt x="227" y="46"/>
                    <a:pt x="227" y="46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30" y="54"/>
                    <a:pt x="232" y="57"/>
                  </a:cubicBezTo>
                  <a:cubicBezTo>
                    <a:pt x="234" y="59"/>
                    <a:pt x="233" y="57"/>
                    <a:pt x="233" y="57"/>
                  </a:cubicBezTo>
                  <a:cubicBezTo>
                    <a:pt x="233" y="57"/>
                    <a:pt x="237" y="59"/>
                    <a:pt x="237" y="60"/>
                  </a:cubicBezTo>
                  <a:cubicBezTo>
                    <a:pt x="237" y="62"/>
                    <a:pt x="238" y="64"/>
                    <a:pt x="238" y="64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39" y="68"/>
                    <a:pt x="237" y="68"/>
                    <a:pt x="236" y="68"/>
                  </a:cubicBezTo>
                  <a:cubicBezTo>
                    <a:pt x="236" y="68"/>
                    <a:pt x="235" y="69"/>
                    <a:pt x="234" y="69"/>
                  </a:cubicBezTo>
                  <a:cubicBezTo>
                    <a:pt x="233" y="69"/>
                    <a:pt x="232" y="69"/>
                    <a:pt x="232" y="69"/>
                  </a:cubicBezTo>
                  <a:cubicBezTo>
                    <a:pt x="229" y="70"/>
                    <a:pt x="229" y="70"/>
                    <a:pt x="229" y="70"/>
                  </a:cubicBezTo>
                  <a:cubicBezTo>
                    <a:pt x="227" y="72"/>
                    <a:pt x="227" y="72"/>
                    <a:pt x="227" y="72"/>
                  </a:cubicBezTo>
                  <a:cubicBezTo>
                    <a:pt x="225" y="74"/>
                    <a:pt x="225" y="74"/>
                    <a:pt x="225" y="74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23" y="80"/>
                    <a:pt x="223" y="80"/>
                    <a:pt x="223" y="8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17" y="85"/>
                    <a:pt x="216" y="85"/>
                  </a:cubicBezTo>
                  <a:cubicBezTo>
                    <a:pt x="215" y="85"/>
                    <a:pt x="215" y="89"/>
                    <a:pt x="215" y="89"/>
                  </a:cubicBezTo>
                  <a:cubicBezTo>
                    <a:pt x="216" y="92"/>
                    <a:pt x="216" y="92"/>
                    <a:pt x="216" y="92"/>
                  </a:cubicBezTo>
                  <a:cubicBezTo>
                    <a:pt x="215" y="97"/>
                    <a:pt x="215" y="97"/>
                    <a:pt x="215" y="97"/>
                  </a:cubicBezTo>
                  <a:cubicBezTo>
                    <a:pt x="210" y="99"/>
                    <a:pt x="210" y="99"/>
                    <a:pt x="210" y="99"/>
                  </a:cubicBezTo>
                  <a:cubicBezTo>
                    <a:pt x="209" y="102"/>
                    <a:pt x="209" y="102"/>
                    <a:pt x="209" y="102"/>
                  </a:cubicBezTo>
                  <a:cubicBezTo>
                    <a:pt x="208" y="104"/>
                    <a:pt x="208" y="104"/>
                    <a:pt x="208" y="104"/>
                  </a:cubicBezTo>
                  <a:cubicBezTo>
                    <a:pt x="208" y="104"/>
                    <a:pt x="206" y="105"/>
                    <a:pt x="206" y="105"/>
                  </a:cubicBezTo>
                  <a:cubicBezTo>
                    <a:pt x="205" y="104"/>
                    <a:pt x="205" y="107"/>
                    <a:pt x="205" y="107"/>
                  </a:cubicBezTo>
                  <a:cubicBezTo>
                    <a:pt x="203" y="109"/>
                    <a:pt x="203" y="109"/>
                    <a:pt x="203" y="109"/>
                  </a:cubicBezTo>
                  <a:cubicBezTo>
                    <a:pt x="202" y="109"/>
                    <a:pt x="202" y="109"/>
                    <a:pt x="202" y="109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199" y="111"/>
                    <a:pt x="198" y="111"/>
                  </a:cubicBezTo>
                  <a:cubicBezTo>
                    <a:pt x="198" y="112"/>
                    <a:pt x="197" y="111"/>
                    <a:pt x="197" y="111"/>
                  </a:cubicBezTo>
                  <a:cubicBezTo>
                    <a:pt x="197" y="111"/>
                    <a:pt x="195" y="110"/>
                    <a:pt x="194" y="110"/>
                  </a:cubicBezTo>
                  <a:cubicBezTo>
                    <a:pt x="194" y="110"/>
                    <a:pt x="194" y="111"/>
                    <a:pt x="193" y="111"/>
                  </a:cubicBezTo>
                  <a:cubicBezTo>
                    <a:pt x="193" y="111"/>
                    <a:pt x="193" y="111"/>
                    <a:pt x="192" y="112"/>
                  </a:cubicBezTo>
                  <a:cubicBezTo>
                    <a:pt x="192" y="112"/>
                    <a:pt x="191" y="111"/>
                    <a:pt x="190" y="111"/>
                  </a:cubicBezTo>
                  <a:cubicBezTo>
                    <a:pt x="189" y="111"/>
                    <a:pt x="189" y="110"/>
                    <a:pt x="189" y="110"/>
                  </a:cubicBezTo>
                  <a:cubicBezTo>
                    <a:pt x="188" y="110"/>
                    <a:pt x="187" y="110"/>
                    <a:pt x="187" y="110"/>
                  </a:cubicBezTo>
                  <a:cubicBezTo>
                    <a:pt x="186" y="110"/>
                    <a:pt x="185" y="110"/>
                    <a:pt x="185" y="110"/>
                  </a:cubicBezTo>
                  <a:cubicBezTo>
                    <a:pt x="185" y="110"/>
                    <a:pt x="184" y="111"/>
                    <a:pt x="184" y="111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82" y="112"/>
                    <a:pt x="182" y="113"/>
                    <a:pt x="182" y="114"/>
                  </a:cubicBezTo>
                  <a:cubicBezTo>
                    <a:pt x="182" y="114"/>
                    <a:pt x="182" y="115"/>
                    <a:pt x="181" y="115"/>
                  </a:cubicBezTo>
                  <a:cubicBezTo>
                    <a:pt x="181" y="115"/>
                    <a:pt x="180" y="117"/>
                    <a:pt x="180" y="117"/>
                  </a:cubicBezTo>
                  <a:cubicBezTo>
                    <a:pt x="180" y="117"/>
                    <a:pt x="180" y="120"/>
                    <a:pt x="179" y="120"/>
                  </a:cubicBezTo>
                  <a:cubicBezTo>
                    <a:pt x="179" y="120"/>
                    <a:pt x="179" y="121"/>
                    <a:pt x="179" y="121"/>
                  </a:cubicBezTo>
                  <a:cubicBezTo>
                    <a:pt x="179" y="123"/>
                    <a:pt x="179" y="123"/>
                    <a:pt x="179" y="123"/>
                  </a:cubicBezTo>
                  <a:cubicBezTo>
                    <a:pt x="179" y="124"/>
                    <a:pt x="179" y="124"/>
                    <a:pt x="179" y="124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5" y="117"/>
                    <a:pt x="175" y="117"/>
                    <a:pt x="175" y="117"/>
                  </a:cubicBezTo>
                  <a:cubicBezTo>
                    <a:pt x="175" y="117"/>
                    <a:pt x="172" y="118"/>
                    <a:pt x="169" y="118"/>
                  </a:cubicBezTo>
                  <a:cubicBezTo>
                    <a:pt x="166" y="117"/>
                    <a:pt x="164" y="115"/>
                    <a:pt x="163" y="115"/>
                  </a:cubicBezTo>
                  <a:cubicBezTo>
                    <a:pt x="163" y="114"/>
                    <a:pt x="159" y="115"/>
                    <a:pt x="159" y="115"/>
                  </a:cubicBezTo>
                  <a:cubicBezTo>
                    <a:pt x="158" y="119"/>
                    <a:pt x="158" y="119"/>
                    <a:pt x="158" y="119"/>
                  </a:cubicBezTo>
                  <a:cubicBezTo>
                    <a:pt x="147" y="118"/>
                    <a:pt x="147" y="118"/>
                    <a:pt x="147" y="118"/>
                  </a:cubicBezTo>
                  <a:cubicBezTo>
                    <a:pt x="143" y="116"/>
                    <a:pt x="143" y="116"/>
                    <a:pt x="143" y="116"/>
                  </a:cubicBezTo>
                  <a:cubicBezTo>
                    <a:pt x="136" y="113"/>
                    <a:pt x="136" y="113"/>
                    <a:pt x="136" y="113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0" y="112"/>
                    <a:pt x="129" y="112"/>
                  </a:cubicBezTo>
                  <a:cubicBezTo>
                    <a:pt x="128" y="112"/>
                    <a:pt x="124" y="111"/>
                    <a:pt x="124" y="111"/>
                  </a:cubicBezTo>
                  <a:cubicBezTo>
                    <a:pt x="124" y="111"/>
                    <a:pt x="120" y="110"/>
                    <a:pt x="119" y="110"/>
                  </a:cubicBezTo>
                  <a:cubicBezTo>
                    <a:pt x="118" y="110"/>
                    <a:pt x="116" y="110"/>
                    <a:pt x="116" y="110"/>
                  </a:cubicBezTo>
                  <a:cubicBezTo>
                    <a:pt x="111" y="109"/>
                    <a:pt x="111" y="109"/>
                    <a:pt x="111" y="109"/>
                  </a:cubicBezTo>
                  <a:cubicBezTo>
                    <a:pt x="111" y="109"/>
                    <a:pt x="108" y="107"/>
                    <a:pt x="106" y="108"/>
                  </a:cubicBezTo>
                  <a:cubicBezTo>
                    <a:pt x="105" y="108"/>
                    <a:pt x="106" y="111"/>
                    <a:pt x="106" y="111"/>
                  </a:cubicBezTo>
                  <a:cubicBezTo>
                    <a:pt x="106" y="111"/>
                    <a:pt x="105" y="116"/>
                    <a:pt x="106" y="117"/>
                  </a:cubicBezTo>
                  <a:cubicBezTo>
                    <a:pt x="106" y="119"/>
                    <a:pt x="104" y="121"/>
                    <a:pt x="104" y="121"/>
                  </a:cubicBezTo>
                  <a:cubicBezTo>
                    <a:pt x="101" y="122"/>
                    <a:pt x="101" y="122"/>
                    <a:pt x="101" y="122"/>
                  </a:cubicBezTo>
                  <a:cubicBezTo>
                    <a:pt x="101" y="122"/>
                    <a:pt x="99" y="125"/>
                    <a:pt x="98" y="125"/>
                  </a:cubicBezTo>
                  <a:cubicBezTo>
                    <a:pt x="97" y="125"/>
                    <a:pt x="97" y="131"/>
                    <a:pt x="97" y="131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89" y="129"/>
                    <a:pt x="89" y="129"/>
                    <a:pt x="89" y="129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3"/>
                    <a:pt x="80" y="132"/>
                    <a:pt x="80" y="132"/>
                  </a:cubicBezTo>
                  <a:cubicBezTo>
                    <a:pt x="79" y="132"/>
                    <a:pt x="74" y="131"/>
                    <a:pt x="74" y="131"/>
                  </a:cubicBezTo>
                  <a:cubicBezTo>
                    <a:pt x="74" y="131"/>
                    <a:pt x="71" y="128"/>
                    <a:pt x="70" y="127"/>
                  </a:cubicBezTo>
                  <a:cubicBezTo>
                    <a:pt x="69" y="126"/>
                    <a:pt x="65" y="124"/>
                    <a:pt x="64" y="123"/>
                  </a:cubicBezTo>
                  <a:cubicBezTo>
                    <a:pt x="63" y="123"/>
                    <a:pt x="63" y="122"/>
                    <a:pt x="63" y="122"/>
                  </a:cubicBezTo>
                  <a:cubicBezTo>
                    <a:pt x="61" y="120"/>
                    <a:pt x="62" y="120"/>
                    <a:pt x="60" y="119"/>
                  </a:cubicBezTo>
                  <a:cubicBezTo>
                    <a:pt x="58" y="118"/>
                    <a:pt x="56" y="118"/>
                    <a:pt x="56" y="117"/>
                  </a:cubicBezTo>
                  <a:cubicBezTo>
                    <a:pt x="56" y="116"/>
                    <a:pt x="57" y="114"/>
                    <a:pt x="55" y="114"/>
                  </a:cubicBezTo>
                  <a:cubicBezTo>
                    <a:pt x="52" y="115"/>
                    <a:pt x="51" y="116"/>
                    <a:pt x="50" y="115"/>
                  </a:cubicBezTo>
                  <a:cubicBezTo>
                    <a:pt x="48" y="113"/>
                    <a:pt x="48" y="113"/>
                    <a:pt x="47" y="111"/>
                  </a:cubicBezTo>
                  <a:cubicBezTo>
                    <a:pt x="47" y="109"/>
                    <a:pt x="47" y="107"/>
                    <a:pt x="45" y="107"/>
                  </a:cubicBezTo>
                  <a:cubicBezTo>
                    <a:pt x="43" y="107"/>
                    <a:pt x="42" y="106"/>
                    <a:pt x="42" y="106"/>
                  </a:cubicBezTo>
                  <a:cubicBezTo>
                    <a:pt x="42" y="106"/>
                    <a:pt x="41" y="107"/>
                    <a:pt x="40" y="105"/>
                  </a:cubicBezTo>
                  <a:cubicBezTo>
                    <a:pt x="39" y="102"/>
                    <a:pt x="42" y="104"/>
                    <a:pt x="39" y="100"/>
                  </a:cubicBezTo>
                  <a:cubicBezTo>
                    <a:pt x="35" y="97"/>
                    <a:pt x="36" y="98"/>
                    <a:pt x="34" y="96"/>
                  </a:cubicBezTo>
                  <a:cubicBezTo>
                    <a:pt x="32" y="94"/>
                    <a:pt x="26" y="96"/>
                    <a:pt x="26" y="96"/>
                  </a:cubicBezTo>
                  <a:cubicBezTo>
                    <a:pt x="26" y="96"/>
                    <a:pt x="26" y="95"/>
                    <a:pt x="24" y="93"/>
                  </a:cubicBezTo>
                  <a:cubicBezTo>
                    <a:pt x="22" y="91"/>
                    <a:pt x="23" y="92"/>
                    <a:pt x="21" y="90"/>
                  </a:cubicBezTo>
                  <a:cubicBezTo>
                    <a:pt x="19" y="87"/>
                    <a:pt x="19" y="88"/>
                    <a:pt x="19" y="85"/>
                  </a:cubicBezTo>
                  <a:cubicBezTo>
                    <a:pt x="18" y="82"/>
                    <a:pt x="19" y="81"/>
                    <a:pt x="17" y="79"/>
                  </a:cubicBezTo>
                  <a:cubicBezTo>
                    <a:pt x="15" y="77"/>
                    <a:pt x="14" y="75"/>
                    <a:pt x="14" y="75"/>
                  </a:cubicBezTo>
                  <a:cubicBezTo>
                    <a:pt x="14" y="75"/>
                    <a:pt x="12" y="73"/>
                    <a:pt x="14" y="70"/>
                  </a:cubicBezTo>
                  <a:cubicBezTo>
                    <a:pt x="16" y="68"/>
                    <a:pt x="16" y="68"/>
                    <a:pt x="16" y="66"/>
                  </a:cubicBezTo>
                  <a:cubicBezTo>
                    <a:pt x="16" y="65"/>
                    <a:pt x="17" y="63"/>
                    <a:pt x="14" y="61"/>
                  </a:cubicBezTo>
                  <a:cubicBezTo>
                    <a:pt x="11" y="59"/>
                    <a:pt x="11" y="59"/>
                    <a:pt x="8" y="57"/>
                  </a:cubicBezTo>
                  <a:cubicBezTo>
                    <a:pt x="6" y="56"/>
                    <a:pt x="5" y="56"/>
                    <a:pt x="4" y="55"/>
                  </a:cubicBezTo>
                  <a:cubicBezTo>
                    <a:pt x="3" y="54"/>
                    <a:pt x="1" y="47"/>
                    <a:pt x="1" y="4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7" y="40"/>
                  </a:cubicBezTo>
                  <a:cubicBezTo>
                    <a:pt x="19" y="40"/>
                    <a:pt x="22" y="38"/>
                    <a:pt x="23" y="38"/>
                  </a:cubicBezTo>
                  <a:cubicBezTo>
                    <a:pt x="25" y="38"/>
                    <a:pt x="28" y="39"/>
                    <a:pt x="29" y="39"/>
                  </a:cubicBezTo>
                  <a:cubicBezTo>
                    <a:pt x="31" y="38"/>
                    <a:pt x="32" y="38"/>
                    <a:pt x="32" y="36"/>
                  </a:cubicBezTo>
                  <a:cubicBezTo>
                    <a:pt x="33" y="35"/>
                    <a:pt x="31" y="33"/>
                    <a:pt x="35" y="32"/>
                  </a:cubicBezTo>
                  <a:cubicBezTo>
                    <a:pt x="38" y="30"/>
                    <a:pt x="39" y="30"/>
                    <a:pt x="39" y="30"/>
                  </a:cubicBezTo>
                  <a:lnTo>
                    <a:pt x="43" y="2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33"/>
            <p:cNvSpPr>
              <a:spLocks noEditPoints="1"/>
            </p:cNvSpPr>
            <p:nvPr/>
          </p:nvSpPr>
          <p:spPr bwMode="auto">
            <a:xfrm>
              <a:off x="7687686" y="3123231"/>
              <a:ext cx="662956" cy="236523"/>
            </a:xfrm>
            <a:custGeom>
              <a:avLst/>
              <a:gdLst>
                <a:gd name="T0" fmla="*/ 233 w 291"/>
                <a:gd name="T1" fmla="*/ 67 h 107"/>
                <a:gd name="T2" fmla="*/ 238 w 291"/>
                <a:gd name="T3" fmla="*/ 67 h 107"/>
                <a:gd name="T4" fmla="*/ 239 w 291"/>
                <a:gd name="T5" fmla="*/ 67 h 107"/>
                <a:gd name="T6" fmla="*/ 240 w 291"/>
                <a:gd name="T7" fmla="*/ 67 h 107"/>
                <a:gd name="T8" fmla="*/ 240 w 291"/>
                <a:gd name="T9" fmla="*/ 68 h 107"/>
                <a:gd name="T10" fmla="*/ 241 w 291"/>
                <a:gd name="T11" fmla="*/ 68 h 107"/>
                <a:gd name="T12" fmla="*/ 242 w 291"/>
                <a:gd name="T13" fmla="*/ 67 h 107"/>
                <a:gd name="T14" fmla="*/ 243 w 291"/>
                <a:gd name="T15" fmla="*/ 67 h 107"/>
                <a:gd name="T16" fmla="*/ 244 w 291"/>
                <a:gd name="T17" fmla="*/ 67 h 107"/>
                <a:gd name="T18" fmla="*/ 245 w 291"/>
                <a:gd name="T19" fmla="*/ 67 h 107"/>
                <a:gd name="T20" fmla="*/ 247 w 291"/>
                <a:gd name="T21" fmla="*/ 67 h 107"/>
                <a:gd name="T22" fmla="*/ 248 w 291"/>
                <a:gd name="T23" fmla="*/ 67 h 107"/>
                <a:gd name="T24" fmla="*/ 249 w 291"/>
                <a:gd name="T25" fmla="*/ 66 h 107"/>
                <a:gd name="T26" fmla="*/ 250 w 291"/>
                <a:gd name="T27" fmla="*/ 66 h 107"/>
                <a:gd name="T28" fmla="*/ 250 w 291"/>
                <a:gd name="T29" fmla="*/ 66 h 107"/>
                <a:gd name="T30" fmla="*/ 267 w 291"/>
                <a:gd name="T31" fmla="*/ 71 h 107"/>
                <a:gd name="T32" fmla="*/ 268 w 291"/>
                <a:gd name="T33" fmla="*/ 71 h 107"/>
                <a:gd name="T34" fmla="*/ 268 w 291"/>
                <a:gd name="T35" fmla="*/ 71 h 107"/>
                <a:gd name="T36" fmla="*/ 268 w 291"/>
                <a:gd name="T37" fmla="*/ 71 h 107"/>
                <a:gd name="T38" fmla="*/ 233 w 291"/>
                <a:gd name="T39" fmla="*/ 67 h 107"/>
                <a:gd name="T40" fmla="*/ 269 w 291"/>
                <a:gd name="T41" fmla="*/ 71 h 107"/>
                <a:gd name="T42" fmla="*/ 269 w 291"/>
                <a:gd name="T43" fmla="*/ 71 h 107"/>
                <a:gd name="T44" fmla="*/ 270 w 291"/>
                <a:gd name="T45" fmla="*/ 71 h 107"/>
                <a:gd name="T46" fmla="*/ 270 w 291"/>
                <a:gd name="T47" fmla="*/ 70 h 107"/>
                <a:gd name="T48" fmla="*/ 271 w 291"/>
                <a:gd name="T49" fmla="*/ 70 h 107"/>
                <a:gd name="T50" fmla="*/ 271 w 291"/>
                <a:gd name="T51" fmla="*/ 70 h 107"/>
                <a:gd name="T52" fmla="*/ 271 w 291"/>
                <a:gd name="T53" fmla="*/ 70 h 107"/>
                <a:gd name="T54" fmla="*/ 272 w 291"/>
                <a:gd name="T55" fmla="*/ 69 h 107"/>
                <a:gd name="T56" fmla="*/ 272 w 291"/>
                <a:gd name="T57" fmla="*/ 69 h 107"/>
                <a:gd name="T58" fmla="*/ 273 w 291"/>
                <a:gd name="T59" fmla="*/ 69 h 107"/>
                <a:gd name="T60" fmla="*/ 273 w 291"/>
                <a:gd name="T61" fmla="*/ 69 h 107"/>
                <a:gd name="T62" fmla="*/ 273 w 291"/>
                <a:gd name="T63" fmla="*/ 69 h 107"/>
                <a:gd name="T64" fmla="*/ 273 w 291"/>
                <a:gd name="T65" fmla="*/ 69 h 107"/>
                <a:gd name="T66" fmla="*/ 274 w 291"/>
                <a:gd name="T67" fmla="*/ 69 h 107"/>
                <a:gd name="T68" fmla="*/ 274 w 291"/>
                <a:gd name="T69" fmla="*/ 69 h 107"/>
                <a:gd name="T70" fmla="*/ 274 w 291"/>
                <a:gd name="T71" fmla="*/ 69 h 107"/>
                <a:gd name="T72" fmla="*/ 275 w 291"/>
                <a:gd name="T73" fmla="*/ 69 h 107"/>
                <a:gd name="T74" fmla="*/ 289 w 291"/>
                <a:gd name="T75" fmla="*/ 72 h 107"/>
                <a:gd name="T76" fmla="*/ 272 w 291"/>
                <a:gd name="T77" fmla="*/ 47 h 107"/>
                <a:gd name="T78" fmla="*/ 266 w 291"/>
                <a:gd name="T79" fmla="*/ 27 h 107"/>
                <a:gd name="T80" fmla="*/ 235 w 291"/>
                <a:gd name="T81" fmla="*/ 11 h 107"/>
                <a:gd name="T82" fmla="*/ 197 w 291"/>
                <a:gd name="T83" fmla="*/ 0 h 107"/>
                <a:gd name="T84" fmla="*/ 173 w 291"/>
                <a:gd name="T85" fmla="*/ 17 h 107"/>
                <a:gd name="T86" fmla="*/ 157 w 291"/>
                <a:gd name="T87" fmla="*/ 16 h 107"/>
                <a:gd name="T88" fmla="*/ 111 w 291"/>
                <a:gd name="T89" fmla="*/ 2 h 107"/>
                <a:gd name="T90" fmla="*/ 68 w 291"/>
                <a:gd name="T91" fmla="*/ 11 h 107"/>
                <a:gd name="T92" fmla="*/ 40 w 291"/>
                <a:gd name="T93" fmla="*/ 10 h 107"/>
                <a:gd name="T94" fmla="*/ 1 w 291"/>
                <a:gd name="T95" fmla="*/ 10 h 107"/>
                <a:gd name="T96" fmla="*/ 18 w 291"/>
                <a:gd name="T97" fmla="*/ 27 h 107"/>
                <a:gd name="T98" fmla="*/ 44 w 291"/>
                <a:gd name="T99" fmla="*/ 31 h 107"/>
                <a:gd name="T100" fmla="*/ 70 w 291"/>
                <a:gd name="T101" fmla="*/ 48 h 107"/>
                <a:gd name="T102" fmla="*/ 83 w 291"/>
                <a:gd name="T103" fmla="*/ 100 h 107"/>
                <a:gd name="T104" fmla="*/ 124 w 291"/>
                <a:gd name="T105" fmla="*/ 91 h 107"/>
                <a:gd name="T106" fmla="*/ 153 w 291"/>
                <a:gd name="T107" fmla="*/ 102 h 107"/>
                <a:gd name="T108" fmla="*/ 163 w 291"/>
                <a:gd name="T109" fmla="*/ 98 h 107"/>
                <a:gd name="T110" fmla="*/ 184 w 291"/>
                <a:gd name="T111" fmla="*/ 85 h 107"/>
                <a:gd name="T112" fmla="*/ 193 w 291"/>
                <a:gd name="T113" fmla="*/ 79 h 107"/>
                <a:gd name="T114" fmla="*/ 206 w 291"/>
                <a:gd name="T115" fmla="*/ 76 h 107"/>
                <a:gd name="T116" fmla="*/ 215 w 291"/>
                <a:gd name="T117" fmla="*/ 68 h 107"/>
                <a:gd name="T118" fmla="*/ 230 w 291"/>
                <a:gd name="T119" fmla="*/ 6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1" h="107">
                  <a:moveTo>
                    <a:pt x="231" y="69"/>
                  </a:moveTo>
                  <a:cubicBezTo>
                    <a:pt x="232" y="69"/>
                    <a:pt x="232" y="69"/>
                    <a:pt x="232" y="69"/>
                  </a:cubicBezTo>
                  <a:cubicBezTo>
                    <a:pt x="231" y="68"/>
                    <a:pt x="231" y="68"/>
                    <a:pt x="231" y="68"/>
                  </a:cubicBezTo>
                  <a:cubicBezTo>
                    <a:pt x="231" y="68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5" y="67"/>
                    <a:pt x="237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9" y="67"/>
                    <a:pt x="249" y="67"/>
                    <a:pt x="249" y="67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2" y="70"/>
                    <a:pt x="252" y="70"/>
                    <a:pt x="252" y="70"/>
                  </a:cubicBezTo>
                  <a:cubicBezTo>
                    <a:pt x="252" y="70"/>
                    <a:pt x="263" y="72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31" y="69"/>
                    <a:pt x="231" y="69"/>
                    <a:pt x="231" y="69"/>
                  </a:cubicBezTo>
                  <a:close/>
                  <a:moveTo>
                    <a:pt x="233" y="67"/>
                  </a:move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2" y="70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6" y="69"/>
                    <a:pt x="276" y="69"/>
                    <a:pt x="278" y="70"/>
                  </a:cubicBezTo>
                  <a:cubicBezTo>
                    <a:pt x="280" y="71"/>
                    <a:pt x="283" y="72"/>
                    <a:pt x="285" y="72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90" y="69"/>
                    <a:pt x="290" y="69"/>
                    <a:pt x="290" y="69"/>
                  </a:cubicBezTo>
                  <a:cubicBezTo>
                    <a:pt x="291" y="71"/>
                    <a:pt x="289" y="61"/>
                    <a:pt x="290" y="58"/>
                  </a:cubicBezTo>
                  <a:cubicBezTo>
                    <a:pt x="289" y="57"/>
                    <a:pt x="288" y="56"/>
                    <a:pt x="288" y="55"/>
                  </a:cubicBezTo>
                  <a:cubicBezTo>
                    <a:pt x="287" y="54"/>
                    <a:pt x="282" y="54"/>
                    <a:pt x="282" y="54"/>
                  </a:cubicBezTo>
                  <a:cubicBezTo>
                    <a:pt x="278" y="53"/>
                    <a:pt x="278" y="53"/>
                    <a:pt x="278" y="53"/>
                  </a:cubicBezTo>
                  <a:cubicBezTo>
                    <a:pt x="275" y="52"/>
                    <a:pt x="275" y="52"/>
                    <a:pt x="275" y="52"/>
                  </a:cubicBezTo>
                  <a:cubicBezTo>
                    <a:pt x="272" y="47"/>
                    <a:pt x="272" y="47"/>
                    <a:pt x="272" y="47"/>
                  </a:cubicBezTo>
                  <a:cubicBezTo>
                    <a:pt x="269" y="45"/>
                    <a:pt x="269" y="45"/>
                    <a:pt x="269" y="45"/>
                  </a:cubicBezTo>
                  <a:cubicBezTo>
                    <a:pt x="266" y="41"/>
                    <a:pt x="266" y="41"/>
                    <a:pt x="266" y="41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270" y="35"/>
                    <a:pt x="270" y="35"/>
                    <a:pt x="270" y="35"/>
                  </a:cubicBezTo>
                  <a:cubicBezTo>
                    <a:pt x="270" y="35"/>
                    <a:pt x="271" y="35"/>
                    <a:pt x="272" y="33"/>
                  </a:cubicBezTo>
                  <a:cubicBezTo>
                    <a:pt x="274" y="30"/>
                    <a:pt x="272" y="30"/>
                    <a:pt x="272" y="30"/>
                  </a:cubicBezTo>
                  <a:cubicBezTo>
                    <a:pt x="272" y="30"/>
                    <a:pt x="268" y="28"/>
                    <a:pt x="266" y="27"/>
                  </a:cubicBezTo>
                  <a:cubicBezTo>
                    <a:pt x="264" y="26"/>
                    <a:pt x="261" y="29"/>
                    <a:pt x="261" y="29"/>
                  </a:cubicBezTo>
                  <a:cubicBezTo>
                    <a:pt x="255" y="28"/>
                    <a:pt x="255" y="28"/>
                    <a:pt x="255" y="28"/>
                  </a:cubicBezTo>
                  <a:cubicBezTo>
                    <a:pt x="250" y="28"/>
                    <a:pt x="250" y="28"/>
                    <a:pt x="250" y="28"/>
                  </a:cubicBezTo>
                  <a:cubicBezTo>
                    <a:pt x="246" y="24"/>
                    <a:pt x="246" y="24"/>
                    <a:pt x="246" y="24"/>
                  </a:cubicBezTo>
                  <a:cubicBezTo>
                    <a:pt x="239" y="22"/>
                    <a:pt x="239" y="22"/>
                    <a:pt x="239" y="22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5" y="20"/>
                    <a:pt x="235" y="12"/>
                    <a:pt x="235" y="11"/>
                  </a:cubicBezTo>
                  <a:cubicBezTo>
                    <a:pt x="235" y="9"/>
                    <a:pt x="235" y="6"/>
                    <a:pt x="235" y="6"/>
                  </a:cubicBezTo>
                  <a:cubicBezTo>
                    <a:pt x="235" y="6"/>
                    <a:pt x="229" y="5"/>
                    <a:pt x="226" y="6"/>
                  </a:cubicBezTo>
                  <a:cubicBezTo>
                    <a:pt x="224" y="7"/>
                    <a:pt x="221" y="6"/>
                    <a:pt x="221" y="6"/>
                  </a:cubicBezTo>
                  <a:cubicBezTo>
                    <a:pt x="221" y="6"/>
                    <a:pt x="213" y="5"/>
                    <a:pt x="212" y="3"/>
                  </a:cubicBezTo>
                  <a:cubicBezTo>
                    <a:pt x="212" y="1"/>
                    <a:pt x="212" y="2"/>
                    <a:pt x="211" y="2"/>
                  </a:cubicBezTo>
                  <a:cubicBezTo>
                    <a:pt x="209" y="2"/>
                    <a:pt x="203" y="2"/>
                    <a:pt x="203" y="2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86" y="6"/>
                    <a:pt x="186" y="6"/>
                    <a:pt x="186" y="6"/>
                  </a:cubicBezTo>
                  <a:cubicBezTo>
                    <a:pt x="180" y="9"/>
                    <a:pt x="180" y="9"/>
                    <a:pt x="180" y="9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75" y="14"/>
                    <a:pt x="175" y="14"/>
                    <a:pt x="175" y="14"/>
                  </a:cubicBezTo>
                  <a:cubicBezTo>
                    <a:pt x="173" y="17"/>
                    <a:pt x="173" y="17"/>
                    <a:pt x="173" y="17"/>
                  </a:cubicBezTo>
                  <a:cubicBezTo>
                    <a:pt x="173" y="17"/>
                    <a:pt x="170" y="18"/>
                    <a:pt x="168" y="18"/>
                  </a:cubicBezTo>
                  <a:cubicBezTo>
                    <a:pt x="168" y="19"/>
                    <a:pt x="167" y="21"/>
                    <a:pt x="167" y="22"/>
                  </a:cubicBezTo>
                  <a:cubicBezTo>
                    <a:pt x="166" y="23"/>
                    <a:pt x="164" y="23"/>
                    <a:pt x="164" y="23"/>
                  </a:cubicBezTo>
                  <a:cubicBezTo>
                    <a:pt x="160" y="22"/>
                    <a:pt x="160" y="22"/>
                    <a:pt x="160" y="22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55" y="20"/>
                    <a:pt x="155" y="20"/>
                    <a:pt x="155" y="20"/>
                  </a:cubicBezTo>
                  <a:cubicBezTo>
                    <a:pt x="157" y="16"/>
                    <a:pt x="157" y="16"/>
                    <a:pt x="157" y="16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1" y="14"/>
                    <a:pt x="151" y="14"/>
                    <a:pt x="151" y="14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7"/>
                    <a:pt x="97" y="4"/>
                    <a:pt x="94" y="4"/>
                  </a:cubicBezTo>
                  <a:cubicBezTo>
                    <a:pt x="92" y="5"/>
                    <a:pt x="88" y="6"/>
                    <a:pt x="87" y="7"/>
                  </a:cubicBezTo>
                  <a:cubicBezTo>
                    <a:pt x="86" y="7"/>
                    <a:pt x="84" y="10"/>
                    <a:pt x="83" y="10"/>
                  </a:cubicBezTo>
                  <a:cubicBezTo>
                    <a:pt x="81" y="11"/>
                    <a:pt x="79" y="10"/>
                    <a:pt x="77" y="10"/>
                  </a:cubicBezTo>
                  <a:cubicBezTo>
                    <a:pt x="76" y="11"/>
                    <a:pt x="75" y="12"/>
                    <a:pt x="73" y="12"/>
                  </a:cubicBezTo>
                  <a:cubicBezTo>
                    <a:pt x="71" y="12"/>
                    <a:pt x="70" y="11"/>
                    <a:pt x="68" y="11"/>
                  </a:cubicBezTo>
                  <a:cubicBezTo>
                    <a:pt x="67" y="12"/>
                    <a:pt x="66" y="13"/>
                    <a:pt x="64" y="13"/>
                  </a:cubicBezTo>
                  <a:cubicBezTo>
                    <a:pt x="62" y="13"/>
                    <a:pt x="61" y="11"/>
                    <a:pt x="61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5" y="8"/>
                    <a:pt x="54" y="10"/>
                    <a:pt x="51" y="10"/>
                  </a:cubicBezTo>
                  <a:cubicBezTo>
                    <a:pt x="49" y="9"/>
                    <a:pt x="47" y="8"/>
                    <a:pt x="45" y="9"/>
                  </a:cubicBezTo>
                  <a:cubicBezTo>
                    <a:pt x="43" y="9"/>
                    <a:pt x="40" y="10"/>
                    <a:pt x="40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0" y="6"/>
                    <a:pt x="6" y="7"/>
                  </a:cubicBezTo>
                  <a:cubicBezTo>
                    <a:pt x="5" y="7"/>
                    <a:pt x="2" y="10"/>
                    <a:pt x="1" y="10"/>
                  </a:cubicBezTo>
                  <a:cubicBezTo>
                    <a:pt x="0" y="11"/>
                    <a:pt x="1" y="11"/>
                    <a:pt x="2" y="14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6" y="30"/>
                    <a:pt x="17" y="29"/>
                  </a:cubicBezTo>
                  <a:cubicBezTo>
                    <a:pt x="18" y="29"/>
                    <a:pt x="17" y="28"/>
                    <a:pt x="18" y="27"/>
                  </a:cubicBezTo>
                  <a:cubicBezTo>
                    <a:pt x="18" y="27"/>
                    <a:pt x="19" y="29"/>
                    <a:pt x="21" y="29"/>
                  </a:cubicBezTo>
                  <a:cubicBezTo>
                    <a:pt x="21" y="29"/>
                    <a:pt x="23" y="28"/>
                    <a:pt x="24" y="28"/>
                  </a:cubicBezTo>
                  <a:cubicBezTo>
                    <a:pt x="26" y="29"/>
                    <a:pt x="27" y="30"/>
                    <a:pt x="28" y="30"/>
                  </a:cubicBezTo>
                  <a:cubicBezTo>
                    <a:pt x="29" y="30"/>
                    <a:pt x="31" y="29"/>
                    <a:pt x="31" y="29"/>
                  </a:cubicBezTo>
                  <a:cubicBezTo>
                    <a:pt x="33" y="28"/>
                    <a:pt x="36" y="27"/>
                    <a:pt x="39" y="30"/>
                  </a:cubicBezTo>
                  <a:cubicBezTo>
                    <a:pt x="41" y="32"/>
                    <a:pt x="40" y="33"/>
                    <a:pt x="42" y="33"/>
                  </a:cubicBezTo>
                  <a:cubicBezTo>
                    <a:pt x="43" y="33"/>
                    <a:pt x="43" y="31"/>
                    <a:pt x="44" y="31"/>
                  </a:cubicBezTo>
                  <a:cubicBezTo>
                    <a:pt x="46" y="31"/>
                    <a:pt x="46" y="32"/>
                    <a:pt x="47" y="33"/>
                  </a:cubicBezTo>
                  <a:cubicBezTo>
                    <a:pt x="49" y="35"/>
                    <a:pt x="49" y="37"/>
                    <a:pt x="51" y="38"/>
                  </a:cubicBezTo>
                  <a:cubicBezTo>
                    <a:pt x="51" y="39"/>
                    <a:pt x="52" y="40"/>
                    <a:pt x="54" y="40"/>
                  </a:cubicBezTo>
                  <a:cubicBezTo>
                    <a:pt x="54" y="40"/>
                    <a:pt x="55" y="39"/>
                    <a:pt x="55" y="39"/>
                  </a:cubicBezTo>
                  <a:cubicBezTo>
                    <a:pt x="57" y="39"/>
                    <a:pt x="59" y="39"/>
                    <a:pt x="60" y="40"/>
                  </a:cubicBezTo>
                  <a:cubicBezTo>
                    <a:pt x="64" y="40"/>
                    <a:pt x="65" y="40"/>
                    <a:pt x="66" y="41"/>
                  </a:cubicBezTo>
                  <a:cubicBezTo>
                    <a:pt x="67" y="43"/>
                    <a:pt x="69" y="46"/>
                    <a:pt x="70" y="48"/>
                  </a:cubicBezTo>
                  <a:cubicBezTo>
                    <a:pt x="71" y="50"/>
                    <a:pt x="72" y="54"/>
                    <a:pt x="73" y="55"/>
                  </a:cubicBezTo>
                  <a:cubicBezTo>
                    <a:pt x="74" y="57"/>
                    <a:pt x="77" y="58"/>
                    <a:pt x="78" y="60"/>
                  </a:cubicBezTo>
                  <a:cubicBezTo>
                    <a:pt x="79" y="61"/>
                    <a:pt x="81" y="67"/>
                    <a:pt x="82" y="69"/>
                  </a:cubicBezTo>
                  <a:cubicBezTo>
                    <a:pt x="82" y="71"/>
                    <a:pt x="85" y="74"/>
                    <a:pt x="86" y="78"/>
                  </a:cubicBezTo>
                  <a:cubicBezTo>
                    <a:pt x="88" y="82"/>
                    <a:pt x="88" y="85"/>
                    <a:pt x="88" y="85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8" y="89"/>
                    <a:pt x="85" y="98"/>
                    <a:pt x="83" y="100"/>
                  </a:cubicBezTo>
                  <a:cubicBezTo>
                    <a:pt x="81" y="102"/>
                    <a:pt x="84" y="105"/>
                    <a:pt x="87" y="106"/>
                  </a:cubicBezTo>
                  <a:cubicBezTo>
                    <a:pt x="90" y="107"/>
                    <a:pt x="98" y="103"/>
                    <a:pt x="98" y="103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20" y="99"/>
                    <a:pt x="122" y="98"/>
                  </a:cubicBezTo>
                  <a:cubicBezTo>
                    <a:pt x="125" y="96"/>
                    <a:pt x="125" y="94"/>
                    <a:pt x="125" y="94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30" y="88"/>
                    <a:pt x="133" y="87"/>
                  </a:cubicBezTo>
                  <a:cubicBezTo>
                    <a:pt x="135" y="86"/>
                    <a:pt x="137" y="88"/>
                    <a:pt x="137" y="88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9" y="96"/>
                    <a:pt x="149" y="96"/>
                    <a:pt x="149" y="96"/>
                  </a:cubicBezTo>
                  <a:cubicBezTo>
                    <a:pt x="149" y="96"/>
                    <a:pt x="152" y="99"/>
                    <a:pt x="153" y="100"/>
                  </a:cubicBezTo>
                  <a:cubicBezTo>
                    <a:pt x="153" y="102"/>
                    <a:pt x="153" y="102"/>
                    <a:pt x="153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64" y="100"/>
                    <a:pt x="164" y="100"/>
                    <a:pt x="164" y="100"/>
                  </a:cubicBezTo>
                  <a:cubicBezTo>
                    <a:pt x="169" y="103"/>
                    <a:pt x="169" y="103"/>
                    <a:pt x="169" y="103"/>
                  </a:cubicBezTo>
                  <a:cubicBezTo>
                    <a:pt x="174" y="101"/>
                    <a:pt x="174" y="101"/>
                    <a:pt x="174" y="101"/>
                  </a:cubicBezTo>
                  <a:cubicBezTo>
                    <a:pt x="173" y="100"/>
                    <a:pt x="169" y="99"/>
                    <a:pt x="169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3" y="98"/>
                    <a:pt x="163" y="98"/>
                    <a:pt x="163" y="98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5" y="93"/>
                    <a:pt x="165" y="93"/>
                    <a:pt x="165" y="93"/>
                  </a:cubicBezTo>
                  <a:cubicBezTo>
                    <a:pt x="165" y="93"/>
                    <a:pt x="167" y="93"/>
                    <a:pt x="168" y="92"/>
                  </a:cubicBezTo>
                  <a:cubicBezTo>
                    <a:pt x="170" y="92"/>
                    <a:pt x="176" y="90"/>
                    <a:pt x="176" y="90"/>
                  </a:cubicBezTo>
                  <a:cubicBezTo>
                    <a:pt x="178" y="88"/>
                    <a:pt x="178" y="88"/>
                    <a:pt x="178" y="88"/>
                  </a:cubicBezTo>
                  <a:cubicBezTo>
                    <a:pt x="178" y="88"/>
                    <a:pt x="180" y="86"/>
                    <a:pt x="180" y="86"/>
                  </a:cubicBezTo>
                  <a:cubicBezTo>
                    <a:pt x="181" y="86"/>
                    <a:pt x="183" y="86"/>
                    <a:pt x="184" y="85"/>
                  </a:cubicBezTo>
                  <a:cubicBezTo>
                    <a:pt x="184" y="85"/>
                    <a:pt x="185" y="84"/>
                    <a:pt x="185" y="84"/>
                  </a:cubicBezTo>
                  <a:cubicBezTo>
                    <a:pt x="185" y="84"/>
                    <a:pt x="185" y="83"/>
                    <a:pt x="186" y="83"/>
                  </a:cubicBezTo>
                  <a:cubicBezTo>
                    <a:pt x="186" y="83"/>
                    <a:pt x="187" y="83"/>
                    <a:pt x="188" y="82"/>
                  </a:cubicBezTo>
                  <a:cubicBezTo>
                    <a:pt x="189" y="82"/>
                    <a:pt x="189" y="82"/>
                    <a:pt x="190" y="81"/>
                  </a:cubicBezTo>
                  <a:cubicBezTo>
                    <a:pt x="190" y="81"/>
                    <a:pt x="191" y="78"/>
                    <a:pt x="191" y="78"/>
                  </a:cubicBezTo>
                  <a:cubicBezTo>
                    <a:pt x="191" y="78"/>
                    <a:pt x="191" y="78"/>
                    <a:pt x="191" y="78"/>
                  </a:cubicBezTo>
                  <a:cubicBezTo>
                    <a:pt x="192" y="78"/>
                    <a:pt x="193" y="79"/>
                    <a:pt x="193" y="79"/>
                  </a:cubicBezTo>
                  <a:cubicBezTo>
                    <a:pt x="193" y="79"/>
                    <a:pt x="195" y="79"/>
                    <a:pt x="196" y="79"/>
                  </a:cubicBezTo>
                  <a:cubicBezTo>
                    <a:pt x="196" y="79"/>
                    <a:pt x="198" y="78"/>
                    <a:pt x="198" y="78"/>
                  </a:cubicBezTo>
                  <a:cubicBezTo>
                    <a:pt x="198" y="78"/>
                    <a:pt x="198" y="77"/>
                    <a:pt x="199" y="77"/>
                  </a:cubicBezTo>
                  <a:cubicBezTo>
                    <a:pt x="200" y="77"/>
                    <a:pt x="201" y="77"/>
                    <a:pt x="202" y="77"/>
                  </a:cubicBezTo>
                  <a:cubicBezTo>
                    <a:pt x="202" y="77"/>
                    <a:pt x="204" y="77"/>
                    <a:pt x="204" y="77"/>
                  </a:cubicBezTo>
                  <a:cubicBezTo>
                    <a:pt x="205" y="76"/>
                    <a:pt x="205" y="76"/>
                    <a:pt x="205" y="76"/>
                  </a:cubicBezTo>
                  <a:cubicBezTo>
                    <a:pt x="206" y="76"/>
                    <a:pt x="205" y="75"/>
                    <a:pt x="206" y="76"/>
                  </a:cubicBezTo>
                  <a:cubicBezTo>
                    <a:pt x="207" y="76"/>
                    <a:pt x="206" y="77"/>
                    <a:pt x="207" y="76"/>
                  </a:cubicBezTo>
                  <a:cubicBezTo>
                    <a:pt x="208" y="75"/>
                    <a:pt x="209" y="73"/>
                    <a:pt x="209" y="73"/>
                  </a:cubicBezTo>
                  <a:cubicBezTo>
                    <a:pt x="209" y="73"/>
                    <a:pt x="208" y="73"/>
                    <a:pt x="210" y="73"/>
                  </a:cubicBezTo>
                  <a:cubicBezTo>
                    <a:pt x="212" y="73"/>
                    <a:pt x="212" y="73"/>
                    <a:pt x="214" y="73"/>
                  </a:cubicBezTo>
                  <a:cubicBezTo>
                    <a:pt x="215" y="73"/>
                    <a:pt x="217" y="72"/>
                    <a:pt x="217" y="72"/>
                  </a:cubicBezTo>
                  <a:cubicBezTo>
                    <a:pt x="218" y="72"/>
                    <a:pt x="219" y="71"/>
                    <a:pt x="219" y="71"/>
                  </a:cubicBezTo>
                  <a:cubicBezTo>
                    <a:pt x="219" y="70"/>
                    <a:pt x="215" y="68"/>
                    <a:pt x="215" y="68"/>
                  </a:cubicBezTo>
                  <a:cubicBezTo>
                    <a:pt x="215" y="68"/>
                    <a:pt x="213" y="67"/>
                    <a:pt x="216" y="67"/>
                  </a:cubicBezTo>
                  <a:cubicBezTo>
                    <a:pt x="219" y="68"/>
                    <a:pt x="220" y="68"/>
                    <a:pt x="220" y="68"/>
                  </a:cubicBezTo>
                  <a:cubicBezTo>
                    <a:pt x="221" y="68"/>
                    <a:pt x="221" y="67"/>
                    <a:pt x="222" y="67"/>
                  </a:cubicBezTo>
                  <a:cubicBezTo>
                    <a:pt x="223" y="66"/>
                    <a:pt x="224" y="65"/>
                    <a:pt x="224" y="65"/>
                  </a:cubicBezTo>
                  <a:cubicBezTo>
                    <a:pt x="225" y="65"/>
                    <a:pt x="227" y="67"/>
                    <a:pt x="227" y="67"/>
                  </a:cubicBezTo>
                  <a:cubicBezTo>
                    <a:pt x="227" y="69"/>
                    <a:pt x="227" y="69"/>
                    <a:pt x="227" y="69"/>
                  </a:cubicBezTo>
                  <a:cubicBezTo>
                    <a:pt x="230" y="69"/>
                    <a:pt x="230" y="69"/>
                    <a:pt x="230" y="69"/>
                  </a:cubicBezTo>
                  <a:cubicBezTo>
                    <a:pt x="230" y="69"/>
                    <a:pt x="231" y="69"/>
                    <a:pt x="231" y="69"/>
                  </a:cubicBezTo>
                  <a:cubicBezTo>
                    <a:pt x="269" y="71"/>
                    <a:pt x="269" y="71"/>
                    <a:pt x="269" y="71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41"/>
            <p:cNvSpPr>
              <a:spLocks/>
            </p:cNvSpPr>
            <p:nvPr/>
          </p:nvSpPr>
          <p:spPr bwMode="auto">
            <a:xfrm>
              <a:off x="5769181" y="1991757"/>
              <a:ext cx="413386" cy="308971"/>
            </a:xfrm>
            <a:custGeom>
              <a:avLst/>
              <a:gdLst>
                <a:gd name="T0" fmla="*/ 24 w 181"/>
                <a:gd name="T1" fmla="*/ 22 h 140"/>
                <a:gd name="T2" fmla="*/ 34 w 181"/>
                <a:gd name="T3" fmla="*/ 20 h 140"/>
                <a:gd name="T4" fmla="*/ 48 w 181"/>
                <a:gd name="T5" fmla="*/ 17 h 140"/>
                <a:gd name="T6" fmla="*/ 55 w 181"/>
                <a:gd name="T7" fmla="*/ 16 h 140"/>
                <a:gd name="T8" fmla="*/ 62 w 181"/>
                <a:gd name="T9" fmla="*/ 15 h 140"/>
                <a:gd name="T10" fmla="*/ 73 w 181"/>
                <a:gd name="T11" fmla="*/ 13 h 140"/>
                <a:gd name="T12" fmla="*/ 81 w 181"/>
                <a:gd name="T13" fmla="*/ 13 h 140"/>
                <a:gd name="T14" fmla="*/ 92 w 181"/>
                <a:gd name="T15" fmla="*/ 15 h 140"/>
                <a:gd name="T16" fmla="*/ 101 w 181"/>
                <a:gd name="T17" fmla="*/ 12 h 140"/>
                <a:gd name="T18" fmla="*/ 105 w 181"/>
                <a:gd name="T19" fmla="*/ 3 h 140"/>
                <a:gd name="T20" fmla="*/ 112 w 181"/>
                <a:gd name="T21" fmla="*/ 6 h 140"/>
                <a:gd name="T22" fmla="*/ 117 w 181"/>
                <a:gd name="T23" fmla="*/ 10 h 140"/>
                <a:gd name="T24" fmla="*/ 128 w 181"/>
                <a:gd name="T25" fmla="*/ 11 h 140"/>
                <a:gd name="T26" fmla="*/ 135 w 181"/>
                <a:gd name="T27" fmla="*/ 10 h 140"/>
                <a:gd name="T28" fmla="*/ 139 w 181"/>
                <a:gd name="T29" fmla="*/ 14 h 140"/>
                <a:gd name="T30" fmla="*/ 146 w 181"/>
                <a:gd name="T31" fmla="*/ 17 h 140"/>
                <a:gd name="T32" fmla="*/ 153 w 181"/>
                <a:gd name="T33" fmla="*/ 22 h 140"/>
                <a:gd name="T34" fmla="*/ 158 w 181"/>
                <a:gd name="T35" fmla="*/ 27 h 140"/>
                <a:gd name="T36" fmla="*/ 167 w 181"/>
                <a:gd name="T37" fmla="*/ 28 h 140"/>
                <a:gd name="T38" fmla="*/ 170 w 181"/>
                <a:gd name="T39" fmla="*/ 28 h 140"/>
                <a:gd name="T40" fmla="*/ 172 w 181"/>
                <a:gd name="T41" fmla="*/ 37 h 140"/>
                <a:gd name="T42" fmla="*/ 170 w 181"/>
                <a:gd name="T43" fmla="*/ 47 h 140"/>
                <a:gd name="T44" fmla="*/ 180 w 181"/>
                <a:gd name="T45" fmla="*/ 47 h 140"/>
                <a:gd name="T46" fmla="*/ 177 w 181"/>
                <a:gd name="T47" fmla="*/ 53 h 140"/>
                <a:gd name="T48" fmla="*/ 170 w 181"/>
                <a:gd name="T49" fmla="*/ 57 h 140"/>
                <a:gd name="T50" fmla="*/ 167 w 181"/>
                <a:gd name="T51" fmla="*/ 67 h 140"/>
                <a:gd name="T52" fmla="*/ 157 w 181"/>
                <a:gd name="T53" fmla="*/ 74 h 140"/>
                <a:gd name="T54" fmla="*/ 156 w 181"/>
                <a:gd name="T55" fmla="*/ 82 h 140"/>
                <a:gd name="T56" fmla="*/ 158 w 181"/>
                <a:gd name="T57" fmla="*/ 95 h 140"/>
                <a:gd name="T58" fmla="*/ 157 w 181"/>
                <a:gd name="T59" fmla="*/ 104 h 140"/>
                <a:gd name="T60" fmla="*/ 164 w 181"/>
                <a:gd name="T61" fmla="*/ 107 h 140"/>
                <a:gd name="T62" fmla="*/ 157 w 181"/>
                <a:gd name="T63" fmla="*/ 114 h 140"/>
                <a:gd name="T64" fmla="*/ 156 w 181"/>
                <a:gd name="T65" fmla="*/ 108 h 140"/>
                <a:gd name="T66" fmla="*/ 146 w 181"/>
                <a:gd name="T67" fmla="*/ 113 h 140"/>
                <a:gd name="T68" fmla="*/ 144 w 181"/>
                <a:gd name="T69" fmla="*/ 119 h 140"/>
                <a:gd name="T70" fmla="*/ 136 w 181"/>
                <a:gd name="T71" fmla="*/ 121 h 140"/>
                <a:gd name="T72" fmla="*/ 133 w 181"/>
                <a:gd name="T73" fmla="*/ 128 h 140"/>
                <a:gd name="T74" fmla="*/ 122 w 181"/>
                <a:gd name="T75" fmla="*/ 134 h 140"/>
                <a:gd name="T76" fmla="*/ 106 w 181"/>
                <a:gd name="T77" fmla="*/ 137 h 140"/>
                <a:gd name="T78" fmla="*/ 97 w 181"/>
                <a:gd name="T79" fmla="*/ 140 h 140"/>
                <a:gd name="T80" fmla="*/ 93 w 181"/>
                <a:gd name="T81" fmla="*/ 131 h 140"/>
                <a:gd name="T82" fmla="*/ 79 w 181"/>
                <a:gd name="T83" fmla="*/ 124 h 140"/>
                <a:gd name="T84" fmla="*/ 73 w 181"/>
                <a:gd name="T85" fmla="*/ 121 h 140"/>
                <a:gd name="T86" fmla="*/ 69 w 181"/>
                <a:gd name="T87" fmla="*/ 121 h 140"/>
                <a:gd name="T88" fmla="*/ 66 w 181"/>
                <a:gd name="T89" fmla="*/ 107 h 140"/>
                <a:gd name="T90" fmla="*/ 68 w 181"/>
                <a:gd name="T91" fmla="*/ 97 h 140"/>
                <a:gd name="T92" fmla="*/ 61 w 181"/>
                <a:gd name="T93" fmla="*/ 90 h 140"/>
                <a:gd name="T94" fmla="*/ 56 w 181"/>
                <a:gd name="T95" fmla="*/ 86 h 140"/>
                <a:gd name="T96" fmla="*/ 45 w 181"/>
                <a:gd name="T97" fmla="*/ 89 h 140"/>
                <a:gd name="T98" fmla="*/ 31 w 181"/>
                <a:gd name="T99" fmla="*/ 90 h 140"/>
                <a:gd name="T100" fmla="*/ 22 w 181"/>
                <a:gd name="T101" fmla="*/ 86 h 140"/>
                <a:gd name="T102" fmla="*/ 13 w 181"/>
                <a:gd name="T103" fmla="*/ 79 h 140"/>
                <a:gd name="T104" fmla="*/ 11 w 181"/>
                <a:gd name="T105" fmla="*/ 69 h 140"/>
                <a:gd name="T106" fmla="*/ 4 w 181"/>
                <a:gd name="T107" fmla="*/ 60 h 140"/>
                <a:gd name="T108" fmla="*/ 1 w 181"/>
                <a:gd name="T109" fmla="*/ 49 h 140"/>
                <a:gd name="T110" fmla="*/ 1 w 181"/>
                <a:gd name="T111" fmla="*/ 42 h 140"/>
                <a:gd name="T112" fmla="*/ 7 w 181"/>
                <a:gd name="T113" fmla="*/ 35 h 140"/>
                <a:gd name="T114" fmla="*/ 12 w 181"/>
                <a:gd name="T115" fmla="*/ 31 h 140"/>
                <a:gd name="T116" fmla="*/ 18 w 181"/>
                <a:gd name="T117" fmla="*/ 2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1" h="140">
                  <a:moveTo>
                    <a:pt x="18" y="26"/>
                  </a:moveTo>
                  <a:cubicBezTo>
                    <a:pt x="24" y="22"/>
                    <a:pt x="24" y="22"/>
                    <a:pt x="24" y="22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9" y="18"/>
                    <a:pt x="40" y="18"/>
                  </a:cubicBezTo>
                  <a:cubicBezTo>
                    <a:pt x="41" y="18"/>
                    <a:pt x="48" y="17"/>
                    <a:pt x="48" y="17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5" y="15"/>
                    <a:pt x="55" y="16"/>
                  </a:cubicBezTo>
                  <a:cubicBezTo>
                    <a:pt x="56" y="17"/>
                    <a:pt x="59" y="20"/>
                    <a:pt x="60" y="20"/>
                  </a:cubicBezTo>
                  <a:cubicBezTo>
                    <a:pt x="61" y="19"/>
                    <a:pt x="62" y="15"/>
                    <a:pt x="62" y="15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3" y="12"/>
                    <a:pt x="74" y="12"/>
                  </a:cubicBezTo>
                  <a:cubicBezTo>
                    <a:pt x="75" y="13"/>
                    <a:pt x="81" y="13"/>
                    <a:pt x="81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91" y="15"/>
                    <a:pt x="92" y="15"/>
                  </a:cubicBezTo>
                  <a:cubicBezTo>
                    <a:pt x="92" y="14"/>
                    <a:pt x="95" y="10"/>
                    <a:pt x="95" y="10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8"/>
                    <a:pt x="105" y="3"/>
                    <a:pt x="105" y="3"/>
                  </a:cubicBezTo>
                  <a:cubicBezTo>
                    <a:pt x="106" y="3"/>
                    <a:pt x="110" y="0"/>
                    <a:pt x="110" y="0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116" y="9"/>
                    <a:pt x="116" y="9"/>
                    <a:pt x="116" y="9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8" y="11"/>
                    <a:pt x="128" y="11"/>
                    <a:pt x="128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5" y="10"/>
                    <a:pt x="135" y="10"/>
                    <a:pt x="135" y="10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9" y="14"/>
                    <a:pt x="139" y="14"/>
                    <a:pt x="139" y="14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53" y="22"/>
                    <a:pt x="153" y="22"/>
                    <a:pt x="153" y="22"/>
                  </a:cubicBezTo>
                  <a:cubicBezTo>
                    <a:pt x="156" y="23"/>
                    <a:pt x="156" y="23"/>
                    <a:pt x="156" y="23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7" y="28"/>
                    <a:pt x="167" y="28"/>
                    <a:pt x="167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72" y="37"/>
                    <a:pt x="172" y="37"/>
                    <a:pt x="172" y="37"/>
                  </a:cubicBezTo>
                  <a:cubicBezTo>
                    <a:pt x="170" y="42"/>
                    <a:pt x="170" y="42"/>
                    <a:pt x="170" y="42"/>
                  </a:cubicBezTo>
                  <a:cubicBezTo>
                    <a:pt x="170" y="47"/>
                    <a:pt x="170" y="47"/>
                    <a:pt x="170" y="47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1" y="51"/>
                    <a:pt x="181" y="51"/>
                    <a:pt x="181" y="51"/>
                  </a:cubicBezTo>
                  <a:cubicBezTo>
                    <a:pt x="177" y="53"/>
                    <a:pt x="177" y="53"/>
                    <a:pt x="177" y="53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67" y="60"/>
                    <a:pt x="167" y="60"/>
                    <a:pt x="167" y="60"/>
                  </a:cubicBezTo>
                  <a:cubicBezTo>
                    <a:pt x="167" y="67"/>
                    <a:pt x="167" y="67"/>
                    <a:pt x="167" y="67"/>
                  </a:cubicBezTo>
                  <a:cubicBezTo>
                    <a:pt x="159" y="70"/>
                    <a:pt x="159" y="70"/>
                    <a:pt x="159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7" y="89"/>
                    <a:pt x="157" y="89"/>
                    <a:pt x="157" y="8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8" y="95"/>
                    <a:pt x="156" y="100"/>
                    <a:pt x="155" y="103"/>
                  </a:cubicBezTo>
                  <a:cubicBezTo>
                    <a:pt x="155" y="105"/>
                    <a:pt x="157" y="104"/>
                    <a:pt x="157" y="104"/>
                  </a:cubicBezTo>
                  <a:cubicBezTo>
                    <a:pt x="162" y="106"/>
                    <a:pt x="162" y="106"/>
                    <a:pt x="162" y="106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2" y="113"/>
                    <a:pt x="162" y="113"/>
                    <a:pt x="162" y="113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58" y="110"/>
                    <a:pt x="158" y="110"/>
                    <a:pt x="158" y="110"/>
                  </a:cubicBezTo>
                  <a:cubicBezTo>
                    <a:pt x="156" y="108"/>
                    <a:pt x="156" y="108"/>
                    <a:pt x="156" y="108"/>
                  </a:cubicBezTo>
                  <a:cubicBezTo>
                    <a:pt x="153" y="111"/>
                    <a:pt x="153" y="111"/>
                    <a:pt x="153" y="111"/>
                  </a:cubicBezTo>
                  <a:cubicBezTo>
                    <a:pt x="146" y="113"/>
                    <a:pt x="146" y="113"/>
                    <a:pt x="146" y="113"/>
                  </a:cubicBezTo>
                  <a:cubicBezTo>
                    <a:pt x="146" y="115"/>
                    <a:pt x="146" y="115"/>
                    <a:pt x="146" y="115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144" y="119"/>
                    <a:pt x="140" y="119"/>
                    <a:pt x="138" y="119"/>
                  </a:cubicBezTo>
                  <a:cubicBezTo>
                    <a:pt x="137" y="118"/>
                    <a:pt x="136" y="121"/>
                    <a:pt x="136" y="121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33" y="128"/>
                    <a:pt x="133" y="128"/>
                    <a:pt x="133" y="128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06" y="137"/>
                    <a:pt x="106" y="137"/>
                    <a:pt x="106" y="137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40"/>
                    <a:pt x="97" y="140"/>
                    <a:pt x="97" y="140"/>
                  </a:cubicBezTo>
                  <a:cubicBezTo>
                    <a:pt x="96" y="134"/>
                    <a:pt x="96" y="134"/>
                    <a:pt x="96" y="134"/>
                  </a:cubicBezTo>
                  <a:cubicBezTo>
                    <a:pt x="93" y="131"/>
                    <a:pt x="93" y="131"/>
                    <a:pt x="93" y="131"/>
                  </a:cubicBezTo>
                  <a:cubicBezTo>
                    <a:pt x="93" y="131"/>
                    <a:pt x="90" y="125"/>
                    <a:pt x="90" y="124"/>
                  </a:cubicBezTo>
                  <a:cubicBezTo>
                    <a:pt x="90" y="124"/>
                    <a:pt x="79" y="124"/>
                    <a:pt x="79" y="124"/>
                  </a:cubicBezTo>
                  <a:cubicBezTo>
                    <a:pt x="79" y="124"/>
                    <a:pt x="77" y="121"/>
                    <a:pt x="76" y="119"/>
                  </a:cubicBezTo>
                  <a:cubicBezTo>
                    <a:pt x="76" y="118"/>
                    <a:pt x="73" y="121"/>
                    <a:pt x="73" y="121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9" y="121"/>
                    <a:pt x="69" y="121"/>
                    <a:pt x="69" y="121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6" y="96"/>
                    <a:pt x="65" y="94"/>
                  </a:cubicBezTo>
                  <a:cubicBezTo>
                    <a:pt x="63" y="92"/>
                    <a:pt x="61" y="90"/>
                    <a:pt x="61" y="90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0" y="43"/>
                    <a:pt x="1" y="42"/>
                  </a:cubicBezTo>
                  <a:cubicBezTo>
                    <a:pt x="3" y="42"/>
                    <a:pt x="6" y="41"/>
                    <a:pt x="6" y="41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4" y="26"/>
                    <a:pt x="14" y="26"/>
                    <a:pt x="14" y="26"/>
                  </a:cubicBezTo>
                  <a:lnTo>
                    <a:pt x="18" y="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53"/>
            <p:cNvSpPr>
              <a:spLocks noEditPoints="1"/>
            </p:cNvSpPr>
            <p:nvPr/>
          </p:nvSpPr>
          <p:spPr bwMode="auto">
            <a:xfrm>
              <a:off x="5766982" y="1595422"/>
              <a:ext cx="401292" cy="265289"/>
            </a:xfrm>
            <a:custGeom>
              <a:avLst/>
              <a:gdLst>
                <a:gd name="T0" fmla="*/ 39 w 176"/>
                <a:gd name="T1" fmla="*/ 45 h 120"/>
                <a:gd name="T2" fmla="*/ 46 w 176"/>
                <a:gd name="T3" fmla="*/ 36 h 120"/>
                <a:gd name="T4" fmla="*/ 51 w 176"/>
                <a:gd name="T5" fmla="*/ 29 h 120"/>
                <a:gd name="T6" fmla="*/ 59 w 176"/>
                <a:gd name="T7" fmla="*/ 23 h 120"/>
                <a:gd name="T8" fmla="*/ 69 w 176"/>
                <a:gd name="T9" fmla="*/ 17 h 120"/>
                <a:gd name="T10" fmla="*/ 81 w 176"/>
                <a:gd name="T11" fmla="*/ 15 h 120"/>
                <a:gd name="T12" fmla="*/ 89 w 176"/>
                <a:gd name="T13" fmla="*/ 6 h 120"/>
                <a:gd name="T14" fmla="*/ 97 w 176"/>
                <a:gd name="T15" fmla="*/ 7 h 120"/>
                <a:gd name="T16" fmla="*/ 109 w 176"/>
                <a:gd name="T17" fmla="*/ 4 h 120"/>
                <a:gd name="T18" fmla="*/ 128 w 176"/>
                <a:gd name="T19" fmla="*/ 7 h 120"/>
                <a:gd name="T20" fmla="*/ 154 w 176"/>
                <a:gd name="T21" fmla="*/ 3 h 120"/>
                <a:gd name="T22" fmla="*/ 157 w 176"/>
                <a:gd name="T23" fmla="*/ 15 h 120"/>
                <a:gd name="T24" fmla="*/ 162 w 176"/>
                <a:gd name="T25" fmla="*/ 70 h 120"/>
                <a:gd name="T26" fmla="*/ 171 w 176"/>
                <a:gd name="T27" fmla="*/ 80 h 120"/>
                <a:gd name="T28" fmla="*/ 168 w 176"/>
                <a:gd name="T29" fmla="*/ 90 h 120"/>
                <a:gd name="T30" fmla="*/ 165 w 176"/>
                <a:gd name="T31" fmla="*/ 105 h 120"/>
                <a:gd name="T32" fmla="*/ 146 w 176"/>
                <a:gd name="T33" fmla="*/ 109 h 120"/>
                <a:gd name="T34" fmla="*/ 124 w 176"/>
                <a:gd name="T35" fmla="*/ 99 h 120"/>
                <a:gd name="T36" fmla="*/ 102 w 176"/>
                <a:gd name="T37" fmla="*/ 94 h 120"/>
                <a:gd name="T38" fmla="*/ 78 w 176"/>
                <a:gd name="T39" fmla="*/ 107 h 120"/>
                <a:gd name="T40" fmla="*/ 77 w 176"/>
                <a:gd name="T41" fmla="*/ 87 h 120"/>
                <a:gd name="T42" fmla="*/ 71 w 176"/>
                <a:gd name="T43" fmla="*/ 83 h 120"/>
                <a:gd name="T44" fmla="*/ 61 w 176"/>
                <a:gd name="T45" fmla="*/ 86 h 120"/>
                <a:gd name="T46" fmla="*/ 48 w 176"/>
                <a:gd name="T47" fmla="*/ 75 h 120"/>
                <a:gd name="T48" fmla="*/ 48 w 176"/>
                <a:gd name="T49" fmla="*/ 67 h 120"/>
                <a:gd name="T50" fmla="*/ 53 w 176"/>
                <a:gd name="T51" fmla="*/ 62 h 120"/>
                <a:gd name="T52" fmla="*/ 42 w 176"/>
                <a:gd name="T53" fmla="*/ 59 h 120"/>
                <a:gd name="T54" fmla="*/ 45 w 176"/>
                <a:gd name="T55" fmla="*/ 51 h 120"/>
                <a:gd name="T56" fmla="*/ 23 w 176"/>
                <a:gd name="T57" fmla="*/ 103 h 120"/>
                <a:gd name="T58" fmla="*/ 22 w 176"/>
                <a:gd name="T59" fmla="*/ 105 h 120"/>
                <a:gd name="T60" fmla="*/ 64 w 176"/>
                <a:gd name="T61" fmla="*/ 98 h 120"/>
                <a:gd name="T62" fmla="*/ 9 w 176"/>
                <a:gd name="T63" fmla="*/ 91 h 120"/>
                <a:gd name="T64" fmla="*/ 4 w 176"/>
                <a:gd name="T65" fmla="*/ 87 h 120"/>
                <a:gd name="T66" fmla="*/ 3 w 176"/>
                <a:gd name="T67" fmla="*/ 91 h 120"/>
                <a:gd name="T68" fmla="*/ 5 w 176"/>
                <a:gd name="T69" fmla="*/ 98 h 120"/>
                <a:gd name="T70" fmla="*/ 10 w 176"/>
                <a:gd name="T71" fmla="*/ 103 h 120"/>
                <a:gd name="T72" fmla="*/ 14 w 176"/>
                <a:gd name="T73" fmla="*/ 110 h 120"/>
                <a:gd name="T74" fmla="*/ 13 w 176"/>
                <a:gd name="T75" fmla="*/ 119 h 120"/>
                <a:gd name="T76" fmla="*/ 17 w 176"/>
                <a:gd name="T77" fmla="*/ 109 h 120"/>
                <a:gd name="T78" fmla="*/ 23 w 176"/>
                <a:gd name="T79" fmla="*/ 99 h 120"/>
                <a:gd name="T80" fmla="*/ 29 w 176"/>
                <a:gd name="T81" fmla="*/ 97 h 120"/>
                <a:gd name="T82" fmla="*/ 33 w 176"/>
                <a:gd name="T83" fmla="*/ 89 h 120"/>
                <a:gd name="T84" fmla="*/ 37 w 176"/>
                <a:gd name="T85" fmla="*/ 84 h 120"/>
                <a:gd name="T86" fmla="*/ 41 w 176"/>
                <a:gd name="T87" fmla="*/ 81 h 120"/>
                <a:gd name="T88" fmla="*/ 28 w 176"/>
                <a:gd name="T89" fmla="*/ 77 h 120"/>
                <a:gd name="T90" fmla="*/ 19 w 176"/>
                <a:gd name="T91" fmla="*/ 81 h 120"/>
                <a:gd name="T92" fmla="*/ 12 w 176"/>
                <a:gd name="T93" fmla="*/ 86 h 120"/>
                <a:gd name="T94" fmla="*/ 35 w 176"/>
                <a:gd name="T95" fmla="*/ 76 h 120"/>
                <a:gd name="T96" fmla="*/ 43 w 176"/>
                <a:gd name="T97" fmla="*/ 76 h 120"/>
                <a:gd name="T98" fmla="*/ 36 w 176"/>
                <a:gd name="T99" fmla="*/ 75 h 120"/>
                <a:gd name="T100" fmla="*/ 27 w 176"/>
                <a:gd name="T101" fmla="*/ 59 h 120"/>
                <a:gd name="T102" fmla="*/ 27 w 176"/>
                <a:gd name="T103" fmla="*/ 65 h 120"/>
                <a:gd name="T104" fmla="*/ 22 w 176"/>
                <a:gd name="T105" fmla="*/ 70 h 120"/>
                <a:gd name="T106" fmla="*/ 14 w 176"/>
                <a:gd name="T107" fmla="*/ 68 h 120"/>
                <a:gd name="T108" fmla="*/ 3 w 176"/>
                <a:gd name="T109" fmla="*/ 64 h 120"/>
                <a:gd name="T110" fmla="*/ 16 w 176"/>
                <a:gd name="T111" fmla="*/ 54 h 120"/>
                <a:gd name="T112" fmla="*/ 36 w 176"/>
                <a:gd name="T113" fmla="*/ 52 h 120"/>
                <a:gd name="T114" fmla="*/ 33 w 176"/>
                <a:gd name="T115" fmla="*/ 57 h 120"/>
                <a:gd name="T116" fmla="*/ 36 w 176"/>
                <a:gd name="T117" fmla="*/ 5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6" h="120">
                  <a:moveTo>
                    <a:pt x="39" y="52"/>
                  </a:moveTo>
                  <a:cubicBezTo>
                    <a:pt x="40" y="50"/>
                    <a:pt x="40" y="50"/>
                    <a:pt x="40" y="50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9" y="41"/>
                    <a:pt x="40" y="41"/>
                  </a:cubicBezTo>
                  <a:cubicBezTo>
                    <a:pt x="40" y="40"/>
                    <a:pt x="43" y="40"/>
                    <a:pt x="43" y="40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4" y="36"/>
                    <a:pt x="46" y="36"/>
                  </a:cubicBezTo>
                  <a:cubicBezTo>
                    <a:pt x="47" y="36"/>
                    <a:pt x="49" y="36"/>
                    <a:pt x="50" y="36"/>
                  </a:cubicBezTo>
                  <a:cubicBezTo>
                    <a:pt x="51" y="36"/>
                    <a:pt x="52" y="35"/>
                    <a:pt x="52" y="35"/>
                  </a:cubicBezTo>
                  <a:cubicBezTo>
                    <a:pt x="54" y="35"/>
                    <a:pt x="55" y="36"/>
                    <a:pt x="54" y="35"/>
                  </a:cubicBezTo>
                  <a:cubicBezTo>
                    <a:pt x="54" y="35"/>
                    <a:pt x="54" y="34"/>
                    <a:pt x="53" y="33"/>
                  </a:cubicBezTo>
                  <a:cubicBezTo>
                    <a:pt x="52" y="32"/>
                    <a:pt x="49" y="30"/>
                    <a:pt x="51" y="29"/>
                  </a:cubicBezTo>
                  <a:cubicBezTo>
                    <a:pt x="52" y="28"/>
                    <a:pt x="53" y="28"/>
                    <a:pt x="54" y="29"/>
                  </a:cubicBezTo>
                  <a:cubicBezTo>
                    <a:pt x="55" y="29"/>
                    <a:pt x="56" y="31"/>
                    <a:pt x="56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9" y="27"/>
                    <a:pt x="60" y="26"/>
                  </a:cubicBezTo>
                  <a:cubicBezTo>
                    <a:pt x="60" y="25"/>
                    <a:pt x="59" y="23"/>
                    <a:pt x="59" y="23"/>
                  </a:cubicBezTo>
                  <a:cubicBezTo>
                    <a:pt x="59" y="23"/>
                    <a:pt x="59" y="23"/>
                    <a:pt x="62" y="23"/>
                  </a:cubicBezTo>
                  <a:cubicBezTo>
                    <a:pt x="65" y="22"/>
                    <a:pt x="64" y="22"/>
                    <a:pt x="66" y="22"/>
                  </a:cubicBezTo>
                  <a:cubicBezTo>
                    <a:pt x="67" y="22"/>
                    <a:pt x="70" y="22"/>
                    <a:pt x="70" y="22"/>
                  </a:cubicBezTo>
                  <a:cubicBezTo>
                    <a:pt x="70" y="22"/>
                    <a:pt x="72" y="21"/>
                    <a:pt x="71" y="20"/>
                  </a:cubicBezTo>
                  <a:cubicBezTo>
                    <a:pt x="71" y="19"/>
                    <a:pt x="69" y="17"/>
                    <a:pt x="69" y="17"/>
                  </a:cubicBezTo>
                  <a:cubicBezTo>
                    <a:pt x="69" y="17"/>
                    <a:pt x="70" y="14"/>
                    <a:pt x="70" y="15"/>
                  </a:cubicBezTo>
                  <a:cubicBezTo>
                    <a:pt x="70" y="17"/>
                    <a:pt x="73" y="19"/>
                    <a:pt x="73" y="19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4" y="15"/>
                    <a:pt x="86" y="15"/>
                  </a:cubicBezTo>
                  <a:cubicBezTo>
                    <a:pt x="87" y="15"/>
                    <a:pt x="90" y="14"/>
                    <a:pt x="90" y="14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5"/>
                    <a:pt x="89" y="6"/>
                  </a:cubicBezTo>
                  <a:cubicBezTo>
                    <a:pt x="90" y="7"/>
                    <a:pt x="90" y="9"/>
                    <a:pt x="91" y="9"/>
                  </a:cubicBezTo>
                  <a:cubicBezTo>
                    <a:pt x="92" y="9"/>
                    <a:pt x="93" y="10"/>
                    <a:pt x="94" y="9"/>
                  </a:cubicBezTo>
                  <a:cubicBezTo>
                    <a:pt x="94" y="8"/>
                    <a:pt x="94" y="5"/>
                    <a:pt x="94" y="5"/>
                  </a:cubicBezTo>
                  <a:cubicBezTo>
                    <a:pt x="94" y="5"/>
                    <a:pt x="93" y="4"/>
                    <a:pt x="94" y="4"/>
                  </a:cubicBezTo>
                  <a:cubicBezTo>
                    <a:pt x="95" y="5"/>
                    <a:pt x="97" y="7"/>
                    <a:pt x="97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4" y="6"/>
                    <a:pt x="106" y="5"/>
                    <a:pt x="107" y="5"/>
                  </a:cubicBezTo>
                  <a:cubicBezTo>
                    <a:pt x="108" y="5"/>
                    <a:pt x="108" y="4"/>
                    <a:pt x="109" y="4"/>
                  </a:cubicBezTo>
                  <a:cubicBezTo>
                    <a:pt x="110" y="4"/>
                    <a:pt x="112" y="5"/>
                    <a:pt x="112" y="5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8" y="7"/>
                    <a:pt x="128" y="7"/>
                    <a:pt x="128" y="7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3" y="7"/>
                    <a:pt x="137" y="5"/>
                    <a:pt x="138" y="5"/>
                  </a:cubicBezTo>
                  <a:cubicBezTo>
                    <a:pt x="140" y="4"/>
                    <a:pt x="144" y="4"/>
                    <a:pt x="144" y="4"/>
                  </a:cubicBezTo>
                  <a:cubicBezTo>
                    <a:pt x="144" y="4"/>
                    <a:pt x="145" y="4"/>
                    <a:pt x="147" y="4"/>
                  </a:cubicBezTo>
                  <a:cubicBezTo>
                    <a:pt x="149" y="3"/>
                    <a:pt x="154" y="3"/>
                    <a:pt x="154" y="3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2" y="4"/>
                    <a:pt x="162" y="4"/>
                    <a:pt x="162" y="4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6" y="25"/>
                    <a:pt x="153" y="30"/>
                    <a:pt x="152" y="36"/>
                  </a:cubicBezTo>
                  <a:cubicBezTo>
                    <a:pt x="151" y="39"/>
                    <a:pt x="149" y="40"/>
                    <a:pt x="152" y="45"/>
                  </a:cubicBezTo>
                  <a:cubicBezTo>
                    <a:pt x="154" y="47"/>
                    <a:pt x="154" y="54"/>
                    <a:pt x="158" y="58"/>
                  </a:cubicBezTo>
                  <a:cubicBezTo>
                    <a:pt x="160" y="60"/>
                    <a:pt x="158" y="65"/>
                    <a:pt x="161" y="67"/>
                  </a:cubicBezTo>
                  <a:cubicBezTo>
                    <a:pt x="161" y="67"/>
                    <a:pt x="161" y="68"/>
                    <a:pt x="162" y="70"/>
                  </a:cubicBezTo>
                  <a:cubicBezTo>
                    <a:pt x="164" y="72"/>
                    <a:pt x="164" y="71"/>
                    <a:pt x="165" y="72"/>
                  </a:cubicBezTo>
                  <a:cubicBezTo>
                    <a:pt x="165" y="72"/>
                    <a:pt x="167" y="73"/>
                    <a:pt x="168" y="74"/>
                  </a:cubicBezTo>
                  <a:cubicBezTo>
                    <a:pt x="169" y="75"/>
                    <a:pt x="169" y="77"/>
                    <a:pt x="169" y="78"/>
                  </a:cubicBezTo>
                  <a:cubicBezTo>
                    <a:pt x="169" y="79"/>
                    <a:pt x="170" y="80"/>
                    <a:pt x="170" y="80"/>
                  </a:cubicBezTo>
                  <a:cubicBezTo>
                    <a:pt x="170" y="80"/>
                    <a:pt x="171" y="79"/>
                    <a:pt x="171" y="80"/>
                  </a:cubicBezTo>
                  <a:cubicBezTo>
                    <a:pt x="171" y="81"/>
                    <a:pt x="170" y="79"/>
                    <a:pt x="171" y="81"/>
                  </a:cubicBezTo>
                  <a:cubicBezTo>
                    <a:pt x="173" y="83"/>
                    <a:pt x="176" y="83"/>
                    <a:pt x="176" y="83"/>
                  </a:cubicBezTo>
                  <a:cubicBezTo>
                    <a:pt x="175" y="87"/>
                    <a:pt x="175" y="87"/>
                    <a:pt x="175" y="87"/>
                  </a:cubicBezTo>
                  <a:cubicBezTo>
                    <a:pt x="173" y="88"/>
                    <a:pt x="173" y="88"/>
                    <a:pt x="173" y="88"/>
                  </a:cubicBezTo>
                  <a:cubicBezTo>
                    <a:pt x="173" y="88"/>
                    <a:pt x="168" y="88"/>
                    <a:pt x="168" y="90"/>
                  </a:cubicBezTo>
                  <a:cubicBezTo>
                    <a:pt x="168" y="91"/>
                    <a:pt x="168" y="95"/>
                    <a:pt x="168" y="95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98"/>
                    <a:pt x="167" y="102"/>
                    <a:pt x="167" y="103"/>
                  </a:cubicBezTo>
                  <a:cubicBezTo>
                    <a:pt x="167" y="104"/>
                    <a:pt x="168" y="104"/>
                    <a:pt x="168" y="104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53" y="103"/>
                    <a:pt x="153" y="103"/>
                    <a:pt x="153" y="103"/>
                  </a:cubicBezTo>
                  <a:cubicBezTo>
                    <a:pt x="151" y="106"/>
                    <a:pt x="151" y="106"/>
                    <a:pt x="151" y="106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9" y="106"/>
                    <a:pt x="148" y="108"/>
                    <a:pt x="146" y="109"/>
                  </a:cubicBezTo>
                  <a:cubicBezTo>
                    <a:pt x="145" y="110"/>
                    <a:pt x="144" y="111"/>
                    <a:pt x="143" y="111"/>
                  </a:cubicBezTo>
                  <a:cubicBezTo>
                    <a:pt x="141" y="112"/>
                    <a:pt x="139" y="110"/>
                    <a:pt x="139" y="110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3" y="105"/>
                    <a:pt x="133" y="105"/>
                    <a:pt x="133" y="105"/>
                  </a:cubicBezTo>
                  <a:cubicBezTo>
                    <a:pt x="124" y="99"/>
                    <a:pt x="124" y="99"/>
                    <a:pt x="124" y="99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2" y="94"/>
                    <a:pt x="102" y="94"/>
                    <a:pt x="102" y="94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0" y="106"/>
                    <a:pt x="78" y="107"/>
                  </a:cubicBezTo>
                  <a:cubicBezTo>
                    <a:pt x="77" y="106"/>
                    <a:pt x="77" y="106"/>
                    <a:pt x="77" y="106"/>
                  </a:cubicBezTo>
                  <a:cubicBezTo>
                    <a:pt x="77" y="106"/>
                    <a:pt x="77" y="103"/>
                    <a:pt x="78" y="101"/>
                  </a:cubicBezTo>
                  <a:cubicBezTo>
                    <a:pt x="79" y="100"/>
                    <a:pt x="79" y="98"/>
                    <a:pt x="79" y="97"/>
                  </a:cubicBezTo>
                  <a:cubicBezTo>
                    <a:pt x="79" y="96"/>
                    <a:pt x="79" y="94"/>
                    <a:pt x="78" y="92"/>
                  </a:cubicBezTo>
                  <a:cubicBezTo>
                    <a:pt x="78" y="90"/>
                    <a:pt x="77" y="87"/>
                    <a:pt x="77" y="87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2" y="85"/>
                    <a:pt x="72" y="86"/>
                  </a:cubicBezTo>
                  <a:cubicBezTo>
                    <a:pt x="71" y="87"/>
                    <a:pt x="69" y="87"/>
                    <a:pt x="69" y="87"/>
                  </a:cubicBezTo>
                  <a:cubicBezTo>
                    <a:pt x="68" y="88"/>
                    <a:pt x="68" y="91"/>
                    <a:pt x="68" y="91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4" y="87"/>
                    <a:pt x="62" y="87"/>
                    <a:pt x="61" y="86"/>
                  </a:cubicBezTo>
                  <a:cubicBezTo>
                    <a:pt x="60" y="86"/>
                    <a:pt x="58" y="86"/>
                    <a:pt x="58" y="86"/>
                  </a:cubicBezTo>
                  <a:cubicBezTo>
                    <a:pt x="58" y="86"/>
                    <a:pt x="58" y="86"/>
                    <a:pt x="57" y="86"/>
                  </a:cubicBezTo>
                  <a:cubicBezTo>
                    <a:pt x="55" y="86"/>
                    <a:pt x="55" y="86"/>
                    <a:pt x="54" y="84"/>
                  </a:cubicBezTo>
                  <a:cubicBezTo>
                    <a:pt x="53" y="82"/>
                    <a:pt x="50" y="77"/>
                    <a:pt x="50" y="77"/>
                  </a:cubicBezTo>
                  <a:cubicBezTo>
                    <a:pt x="50" y="77"/>
                    <a:pt x="49" y="75"/>
                    <a:pt x="48" y="75"/>
                  </a:cubicBezTo>
                  <a:cubicBezTo>
                    <a:pt x="48" y="75"/>
                    <a:pt x="47" y="77"/>
                    <a:pt x="47" y="77"/>
                  </a:cubicBezTo>
                  <a:cubicBezTo>
                    <a:pt x="46" y="77"/>
                    <a:pt x="46" y="75"/>
                    <a:pt x="46" y="74"/>
                  </a:cubicBezTo>
                  <a:cubicBezTo>
                    <a:pt x="46" y="73"/>
                    <a:pt x="46" y="72"/>
                    <a:pt x="46" y="70"/>
                  </a:cubicBezTo>
                  <a:cubicBezTo>
                    <a:pt x="46" y="68"/>
                    <a:pt x="45" y="66"/>
                    <a:pt x="46" y="66"/>
                  </a:cubicBezTo>
                  <a:cubicBezTo>
                    <a:pt x="46" y="66"/>
                    <a:pt x="47" y="67"/>
                    <a:pt x="48" y="67"/>
                  </a:cubicBezTo>
                  <a:cubicBezTo>
                    <a:pt x="49" y="67"/>
                    <a:pt x="49" y="65"/>
                    <a:pt x="49" y="65"/>
                  </a:cubicBezTo>
                  <a:cubicBezTo>
                    <a:pt x="50" y="65"/>
                    <a:pt x="51" y="66"/>
                    <a:pt x="51" y="66"/>
                  </a:cubicBezTo>
                  <a:cubicBezTo>
                    <a:pt x="52" y="66"/>
                    <a:pt x="53" y="66"/>
                    <a:pt x="53" y="66"/>
                  </a:cubicBezTo>
                  <a:cubicBezTo>
                    <a:pt x="54" y="65"/>
                    <a:pt x="54" y="65"/>
                    <a:pt x="54" y="64"/>
                  </a:cubicBezTo>
                  <a:cubicBezTo>
                    <a:pt x="54" y="63"/>
                    <a:pt x="53" y="62"/>
                    <a:pt x="53" y="62"/>
                  </a:cubicBezTo>
                  <a:cubicBezTo>
                    <a:pt x="52" y="62"/>
                    <a:pt x="46" y="65"/>
                    <a:pt x="46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39" y="52"/>
                    <a:pt x="39" y="52"/>
                    <a:pt x="39" y="52"/>
                  </a:cubicBezTo>
                  <a:close/>
                  <a:moveTo>
                    <a:pt x="23" y="103"/>
                  </a:moveTo>
                  <a:cubicBezTo>
                    <a:pt x="23" y="103"/>
                    <a:pt x="23" y="103"/>
                    <a:pt x="23" y="103"/>
                  </a:cubicBezTo>
                  <a:cubicBezTo>
                    <a:pt x="23" y="103"/>
                    <a:pt x="25" y="103"/>
                    <a:pt x="25" y="103"/>
                  </a:cubicBezTo>
                  <a:cubicBezTo>
                    <a:pt x="25" y="103"/>
                    <a:pt x="26" y="104"/>
                    <a:pt x="25" y="104"/>
                  </a:cubicBezTo>
                  <a:cubicBezTo>
                    <a:pt x="25" y="105"/>
                    <a:pt x="26" y="105"/>
                    <a:pt x="25" y="105"/>
                  </a:cubicBezTo>
                  <a:cubicBezTo>
                    <a:pt x="24" y="105"/>
                    <a:pt x="22" y="106"/>
                    <a:pt x="22" y="105"/>
                  </a:cubicBezTo>
                  <a:cubicBezTo>
                    <a:pt x="22" y="105"/>
                    <a:pt x="23" y="104"/>
                    <a:pt x="23" y="104"/>
                  </a:cubicBezTo>
                  <a:cubicBezTo>
                    <a:pt x="23" y="103"/>
                    <a:pt x="23" y="103"/>
                    <a:pt x="23" y="103"/>
                  </a:cubicBezTo>
                  <a:close/>
                  <a:moveTo>
                    <a:pt x="64" y="95"/>
                  </a:moveTo>
                  <a:cubicBezTo>
                    <a:pt x="64" y="95"/>
                    <a:pt x="64" y="95"/>
                    <a:pt x="64" y="95"/>
                  </a:cubicBezTo>
                  <a:cubicBezTo>
                    <a:pt x="64" y="95"/>
                    <a:pt x="63" y="98"/>
                    <a:pt x="64" y="98"/>
                  </a:cubicBezTo>
                  <a:cubicBezTo>
                    <a:pt x="64" y="98"/>
                    <a:pt x="65" y="98"/>
                    <a:pt x="66" y="98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5"/>
                    <a:pt x="67" y="95"/>
                  </a:cubicBezTo>
                  <a:cubicBezTo>
                    <a:pt x="64" y="95"/>
                    <a:pt x="64" y="95"/>
                    <a:pt x="64" y="95"/>
                  </a:cubicBezTo>
                  <a:close/>
                  <a:moveTo>
                    <a:pt x="9" y="91"/>
                  </a:moveTo>
                  <a:cubicBezTo>
                    <a:pt x="9" y="91"/>
                    <a:pt x="9" y="91"/>
                    <a:pt x="9" y="91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2"/>
                    <a:pt x="7" y="89"/>
                    <a:pt x="7" y="88"/>
                  </a:cubicBezTo>
                  <a:cubicBezTo>
                    <a:pt x="7" y="88"/>
                    <a:pt x="5" y="87"/>
                    <a:pt x="5" y="87"/>
                  </a:cubicBezTo>
                  <a:cubicBezTo>
                    <a:pt x="5" y="87"/>
                    <a:pt x="4" y="87"/>
                    <a:pt x="4" y="87"/>
                  </a:cubicBezTo>
                  <a:cubicBezTo>
                    <a:pt x="3" y="87"/>
                    <a:pt x="3" y="88"/>
                    <a:pt x="3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8"/>
                    <a:pt x="1" y="88"/>
                    <a:pt x="1" y="88"/>
                  </a:cubicBezTo>
                  <a:cubicBezTo>
                    <a:pt x="0" y="89"/>
                    <a:pt x="1" y="90"/>
                    <a:pt x="1" y="90"/>
                  </a:cubicBezTo>
                  <a:cubicBezTo>
                    <a:pt x="1" y="90"/>
                    <a:pt x="2" y="90"/>
                    <a:pt x="3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6" y="93"/>
                    <a:pt x="7" y="94"/>
                  </a:cubicBezTo>
                  <a:cubicBezTo>
                    <a:pt x="7" y="94"/>
                    <a:pt x="7" y="95"/>
                    <a:pt x="7" y="95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5" y="98"/>
                    <a:pt x="5" y="98"/>
                  </a:cubicBezTo>
                  <a:cubicBezTo>
                    <a:pt x="6" y="98"/>
                    <a:pt x="4" y="99"/>
                    <a:pt x="4" y="99"/>
                  </a:cubicBezTo>
                  <a:cubicBezTo>
                    <a:pt x="4" y="99"/>
                    <a:pt x="4" y="101"/>
                    <a:pt x="4" y="101"/>
                  </a:cubicBezTo>
                  <a:cubicBezTo>
                    <a:pt x="4" y="101"/>
                    <a:pt x="5" y="102"/>
                    <a:pt x="7" y="102"/>
                  </a:cubicBezTo>
                  <a:cubicBezTo>
                    <a:pt x="9" y="103"/>
                    <a:pt x="9" y="102"/>
                    <a:pt x="9" y="102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3" y="110"/>
                    <a:pt x="12" y="110"/>
                  </a:cubicBezTo>
                  <a:cubicBezTo>
                    <a:pt x="12" y="111"/>
                    <a:pt x="12" y="112"/>
                    <a:pt x="11" y="112"/>
                  </a:cubicBezTo>
                  <a:cubicBezTo>
                    <a:pt x="11" y="112"/>
                    <a:pt x="11" y="114"/>
                    <a:pt x="10" y="115"/>
                  </a:cubicBezTo>
                  <a:cubicBezTo>
                    <a:pt x="10" y="116"/>
                    <a:pt x="11" y="117"/>
                    <a:pt x="11" y="118"/>
                  </a:cubicBezTo>
                  <a:cubicBezTo>
                    <a:pt x="11" y="120"/>
                    <a:pt x="12" y="119"/>
                    <a:pt x="13" y="119"/>
                  </a:cubicBezTo>
                  <a:cubicBezTo>
                    <a:pt x="13" y="119"/>
                    <a:pt x="14" y="118"/>
                    <a:pt x="14" y="118"/>
                  </a:cubicBezTo>
                  <a:cubicBezTo>
                    <a:pt x="15" y="118"/>
                    <a:pt x="16" y="116"/>
                    <a:pt x="17" y="115"/>
                  </a:cubicBezTo>
                  <a:cubicBezTo>
                    <a:pt x="17" y="114"/>
                    <a:pt x="17" y="113"/>
                    <a:pt x="17" y="113"/>
                  </a:cubicBezTo>
                  <a:cubicBezTo>
                    <a:pt x="16" y="112"/>
                    <a:pt x="17" y="110"/>
                    <a:pt x="17" y="110"/>
                  </a:cubicBezTo>
                  <a:cubicBezTo>
                    <a:pt x="17" y="109"/>
                    <a:pt x="17" y="109"/>
                    <a:pt x="17" y="109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4" y="99"/>
                    <a:pt x="25" y="98"/>
                  </a:cubicBezTo>
                  <a:cubicBezTo>
                    <a:pt x="27" y="98"/>
                    <a:pt x="26" y="99"/>
                    <a:pt x="27" y="99"/>
                  </a:cubicBezTo>
                  <a:cubicBezTo>
                    <a:pt x="27" y="100"/>
                    <a:pt x="28" y="100"/>
                    <a:pt x="29" y="100"/>
                  </a:cubicBezTo>
                  <a:cubicBezTo>
                    <a:pt x="29" y="100"/>
                    <a:pt x="30" y="98"/>
                    <a:pt x="30" y="98"/>
                  </a:cubicBezTo>
                  <a:cubicBezTo>
                    <a:pt x="30" y="97"/>
                    <a:pt x="29" y="97"/>
                    <a:pt x="29" y="97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2" y="93"/>
                    <a:pt x="32" y="93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5" y="89"/>
                    <a:pt x="36" y="89"/>
                  </a:cubicBezTo>
                  <a:cubicBezTo>
                    <a:pt x="36" y="89"/>
                    <a:pt x="36" y="88"/>
                    <a:pt x="36" y="88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5" y="86"/>
                    <a:pt x="37" y="86"/>
                    <a:pt x="38" y="85"/>
                  </a:cubicBezTo>
                  <a:cubicBezTo>
                    <a:pt x="38" y="85"/>
                    <a:pt x="37" y="84"/>
                    <a:pt x="37" y="84"/>
                  </a:cubicBezTo>
                  <a:cubicBezTo>
                    <a:pt x="37" y="83"/>
                    <a:pt x="38" y="82"/>
                    <a:pt x="38" y="82"/>
                  </a:cubicBezTo>
                  <a:cubicBezTo>
                    <a:pt x="38" y="82"/>
                    <a:pt x="40" y="84"/>
                    <a:pt x="41" y="84"/>
                  </a:cubicBezTo>
                  <a:cubicBezTo>
                    <a:pt x="42" y="85"/>
                    <a:pt x="42" y="84"/>
                    <a:pt x="43" y="84"/>
                  </a:cubicBezTo>
                  <a:cubicBezTo>
                    <a:pt x="43" y="83"/>
                    <a:pt x="42" y="82"/>
                    <a:pt x="42" y="82"/>
                  </a:cubicBezTo>
                  <a:cubicBezTo>
                    <a:pt x="41" y="81"/>
                    <a:pt x="41" y="81"/>
                    <a:pt x="41" y="81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78"/>
                    <a:pt x="31" y="78"/>
                    <a:pt x="31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28" y="77"/>
                    <a:pt x="28" y="77"/>
                  </a:cubicBezTo>
                  <a:cubicBezTo>
                    <a:pt x="27" y="77"/>
                    <a:pt x="26" y="78"/>
                    <a:pt x="25" y="79"/>
                  </a:cubicBezTo>
                  <a:cubicBezTo>
                    <a:pt x="25" y="79"/>
                    <a:pt x="24" y="80"/>
                    <a:pt x="23" y="80"/>
                  </a:cubicBezTo>
                  <a:cubicBezTo>
                    <a:pt x="23" y="80"/>
                    <a:pt x="22" y="78"/>
                    <a:pt x="22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0" y="78"/>
                    <a:pt x="19" y="80"/>
                    <a:pt x="19" y="81"/>
                  </a:cubicBezTo>
                  <a:cubicBezTo>
                    <a:pt x="19" y="81"/>
                    <a:pt x="17" y="81"/>
                    <a:pt x="16" y="81"/>
                  </a:cubicBezTo>
                  <a:cubicBezTo>
                    <a:pt x="15" y="82"/>
                    <a:pt x="14" y="82"/>
                    <a:pt x="13" y="83"/>
                  </a:cubicBezTo>
                  <a:cubicBezTo>
                    <a:pt x="12" y="83"/>
                    <a:pt x="14" y="84"/>
                    <a:pt x="14" y="84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8" y="89"/>
                    <a:pt x="9" y="91"/>
                    <a:pt x="9" y="91"/>
                  </a:cubicBezTo>
                  <a:close/>
                  <a:moveTo>
                    <a:pt x="35" y="76"/>
                  </a:moveTo>
                  <a:cubicBezTo>
                    <a:pt x="35" y="76"/>
                    <a:pt x="35" y="76"/>
                    <a:pt x="35" y="76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6" y="77"/>
                    <a:pt x="37" y="78"/>
                    <a:pt x="39" y="78"/>
                  </a:cubicBezTo>
                  <a:cubicBezTo>
                    <a:pt x="42" y="78"/>
                    <a:pt x="42" y="80"/>
                    <a:pt x="44" y="78"/>
                  </a:cubicBezTo>
                  <a:cubicBezTo>
                    <a:pt x="44" y="77"/>
                    <a:pt x="44" y="77"/>
                    <a:pt x="43" y="76"/>
                  </a:cubicBezTo>
                  <a:cubicBezTo>
                    <a:pt x="43" y="75"/>
                    <a:pt x="42" y="75"/>
                    <a:pt x="42" y="74"/>
                  </a:cubicBezTo>
                  <a:cubicBezTo>
                    <a:pt x="42" y="74"/>
                    <a:pt x="42" y="74"/>
                    <a:pt x="40" y="72"/>
                  </a:cubicBezTo>
                  <a:cubicBezTo>
                    <a:pt x="39" y="71"/>
                    <a:pt x="39" y="72"/>
                    <a:pt x="38" y="72"/>
                  </a:cubicBezTo>
                  <a:cubicBezTo>
                    <a:pt x="37" y="72"/>
                    <a:pt x="36" y="72"/>
                    <a:pt x="35" y="72"/>
                  </a:cubicBezTo>
                  <a:cubicBezTo>
                    <a:pt x="34" y="73"/>
                    <a:pt x="36" y="74"/>
                    <a:pt x="36" y="75"/>
                  </a:cubicBezTo>
                  <a:cubicBezTo>
                    <a:pt x="36" y="75"/>
                    <a:pt x="35" y="76"/>
                    <a:pt x="35" y="76"/>
                  </a:cubicBezTo>
                  <a:close/>
                  <a:moveTo>
                    <a:pt x="22" y="57"/>
                  </a:moveTo>
                  <a:cubicBezTo>
                    <a:pt x="22" y="57"/>
                    <a:pt x="22" y="57"/>
                    <a:pt x="22" y="57"/>
                  </a:cubicBezTo>
                  <a:cubicBezTo>
                    <a:pt x="22" y="56"/>
                    <a:pt x="24" y="56"/>
                    <a:pt x="25" y="57"/>
                  </a:cubicBezTo>
                  <a:cubicBezTo>
                    <a:pt x="25" y="57"/>
                    <a:pt x="27" y="58"/>
                    <a:pt x="27" y="59"/>
                  </a:cubicBezTo>
                  <a:cubicBezTo>
                    <a:pt x="27" y="59"/>
                    <a:pt x="28" y="59"/>
                    <a:pt x="28" y="60"/>
                  </a:cubicBezTo>
                  <a:cubicBezTo>
                    <a:pt x="28" y="60"/>
                    <a:pt x="29" y="61"/>
                    <a:pt x="29" y="62"/>
                  </a:cubicBezTo>
                  <a:cubicBezTo>
                    <a:pt x="30" y="63"/>
                    <a:pt x="31" y="64"/>
                    <a:pt x="31" y="64"/>
                  </a:cubicBezTo>
                  <a:cubicBezTo>
                    <a:pt x="31" y="64"/>
                    <a:pt x="32" y="65"/>
                    <a:pt x="31" y="65"/>
                  </a:cubicBezTo>
                  <a:cubicBezTo>
                    <a:pt x="30" y="65"/>
                    <a:pt x="27" y="65"/>
                    <a:pt x="27" y="65"/>
                  </a:cubicBezTo>
                  <a:cubicBezTo>
                    <a:pt x="27" y="65"/>
                    <a:pt x="26" y="66"/>
                    <a:pt x="26" y="66"/>
                  </a:cubicBezTo>
                  <a:cubicBezTo>
                    <a:pt x="26" y="67"/>
                    <a:pt x="28" y="68"/>
                    <a:pt x="27" y="68"/>
                  </a:cubicBezTo>
                  <a:cubicBezTo>
                    <a:pt x="26" y="69"/>
                    <a:pt x="26" y="69"/>
                    <a:pt x="25" y="69"/>
                  </a:cubicBezTo>
                  <a:cubicBezTo>
                    <a:pt x="24" y="68"/>
                    <a:pt x="23" y="66"/>
                    <a:pt x="23" y="66"/>
                  </a:cubicBezTo>
                  <a:cubicBezTo>
                    <a:pt x="22" y="67"/>
                    <a:pt x="22" y="70"/>
                    <a:pt x="22" y="70"/>
                  </a:cubicBezTo>
                  <a:cubicBezTo>
                    <a:pt x="22" y="71"/>
                    <a:pt x="23" y="72"/>
                    <a:pt x="22" y="73"/>
                  </a:cubicBezTo>
                  <a:cubicBezTo>
                    <a:pt x="22" y="73"/>
                    <a:pt x="19" y="74"/>
                    <a:pt x="19" y="74"/>
                  </a:cubicBezTo>
                  <a:cubicBezTo>
                    <a:pt x="19" y="74"/>
                    <a:pt x="18" y="74"/>
                    <a:pt x="18" y="74"/>
                  </a:cubicBezTo>
                  <a:cubicBezTo>
                    <a:pt x="17" y="74"/>
                    <a:pt x="15" y="72"/>
                    <a:pt x="14" y="71"/>
                  </a:cubicBezTo>
                  <a:cubicBezTo>
                    <a:pt x="14" y="70"/>
                    <a:pt x="14" y="68"/>
                    <a:pt x="14" y="68"/>
                  </a:cubicBezTo>
                  <a:cubicBezTo>
                    <a:pt x="13" y="67"/>
                    <a:pt x="12" y="66"/>
                    <a:pt x="12" y="66"/>
                  </a:cubicBezTo>
                  <a:cubicBezTo>
                    <a:pt x="12" y="66"/>
                    <a:pt x="13" y="65"/>
                    <a:pt x="11" y="66"/>
                  </a:cubicBezTo>
                  <a:cubicBezTo>
                    <a:pt x="8" y="66"/>
                    <a:pt x="9" y="67"/>
                    <a:pt x="8" y="67"/>
                  </a:cubicBezTo>
                  <a:cubicBezTo>
                    <a:pt x="7" y="66"/>
                    <a:pt x="7" y="65"/>
                    <a:pt x="5" y="65"/>
                  </a:cubicBezTo>
                  <a:cubicBezTo>
                    <a:pt x="4" y="65"/>
                    <a:pt x="3" y="64"/>
                    <a:pt x="3" y="64"/>
                  </a:cubicBezTo>
                  <a:cubicBezTo>
                    <a:pt x="3" y="64"/>
                    <a:pt x="6" y="62"/>
                    <a:pt x="7" y="62"/>
                  </a:cubicBezTo>
                  <a:cubicBezTo>
                    <a:pt x="8" y="62"/>
                    <a:pt x="7" y="62"/>
                    <a:pt x="9" y="62"/>
                  </a:cubicBezTo>
                  <a:cubicBezTo>
                    <a:pt x="12" y="61"/>
                    <a:pt x="13" y="63"/>
                    <a:pt x="13" y="61"/>
                  </a:cubicBezTo>
                  <a:cubicBezTo>
                    <a:pt x="14" y="59"/>
                    <a:pt x="14" y="58"/>
                    <a:pt x="15" y="57"/>
                  </a:cubicBezTo>
                  <a:cubicBezTo>
                    <a:pt x="15" y="56"/>
                    <a:pt x="16" y="54"/>
                    <a:pt x="16" y="54"/>
                  </a:cubicBezTo>
                  <a:cubicBezTo>
                    <a:pt x="16" y="53"/>
                    <a:pt x="19" y="53"/>
                    <a:pt x="19" y="53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0" y="57"/>
                    <a:pt x="21" y="57"/>
                  </a:cubicBezTo>
                  <a:cubicBezTo>
                    <a:pt x="22" y="57"/>
                    <a:pt x="22" y="57"/>
                    <a:pt x="22" y="57"/>
                  </a:cubicBezTo>
                  <a:close/>
                  <a:moveTo>
                    <a:pt x="36" y="52"/>
                  </a:moveTo>
                  <a:cubicBezTo>
                    <a:pt x="36" y="52"/>
                    <a:pt x="36" y="52"/>
                    <a:pt x="36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4" y="56"/>
                    <a:pt x="35" y="56"/>
                  </a:cubicBezTo>
                  <a:cubicBezTo>
                    <a:pt x="36" y="56"/>
                    <a:pt x="38" y="56"/>
                    <a:pt x="38" y="56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8" y="52"/>
                    <a:pt x="38" y="52"/>
                    <a:pt x="38" y="52"/>
                  </a:cubicBezTo>
                  <a:lnTo>
                    <a:pt x="36" y="5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195"/>
            <p:cNvSpPr>
              <a:spLocks/>
            </p:cNvSpPr>
            <p:nvPr/>
          </p:nvSpPr>
          <p:spPr bwMode="auto">
            <a:xfrm>
              <a:off x="6144086" y="3377866"/>
              <a:ext cx="556312" cy="405924"/>
            </a:xfrm>
            <a:custGeom>
              <a:avLst/>
              <a:gdLst>
                <a:gd name="T0" fmla="*/ 7 w 244"/>
                <a:gd name="T1" fmla="*/ 36 h 184"/>
                <a:gd name="T2" fmla="*/ 21 w 244"/>
                <a:gd name="T3" fmla="*/ 52 h 184"/>
                <a:gd name="T4" fmla="*/ 77 w 244"/>
                <a:gd name="T5" fmla="*/ 49 h 184"/>
                <a:gd name="T6" fmla="*/ 144 w 244"/>
                <a:gd name="T7" fmla="*/ 21 h 184"/>
                <a:gd name="T8" fmla="*/ 203 w 244"/>
                <a:gd name="T9" fmla="*/ 3 h 184"/>
                <a:gd name="T10" fmla="*/ 238 w 244"/>
                <a:gd name="T11" fmla="*/ 8 h 184"/>
                <a:gd name="T12" fmla="*/ 241 w 244"/>
                <a:gd name="T13" fmla="*/ 22 h 184"/>
                <a:gd name="T14" fmla="*/ 232 w 244"/>
                <a:gd name="T15" fmla="*/ 27 h 184"/>
                <a:gd name="T16" fmla="*/ 225 w 244"/>
                <a:gd name="T17" fmla="*/ 36 h 184"/>
                <a:gd name="T18" fmla="*/ 225 w 244"/>
                <a:gd name="T19" fmla="*/ 56 h 184"/>
                <a:gd name="T20" fmla="*/ 222 w 244"/>
                <a:gd name="T21" fmla="*/ 69 h 184"/>
                <a:gd name="T22" fmla="*/ 220 w 244"/>
                <a:gd name="T23" fmla="*/ 76 h 184"/>
                <a:gd name="T24" fmla="*/ 216 w 244"/>
                <a:gd name="T25" fmla="*/ 83 h 184"/>
                <a:gd name="T26" fmla="*/ 232 w 244"/>
                <a:gd name="T27" fmla="*/ 92 h 184"/>
                <a:gd name="T28" fmla="*/ 244 w 244"/>
                <a:gd name="T29" fmla="*/ 102 h 184"/>
                <a:gd name="T30" fmla="*/ 231 w 244"/>
                <a:gd name="T31" fmla="*/ 108 h 184"/>
                <a:gd name="T32" fmla="*/ 211 w 244"/>
                <a:gd name="T33" fmla="*/ 106 h 184"/>
                <a:gd name="T34" fmla="*/ 201 w 244"/>
                <a:gd name="T35" fmla="*/ 115 h 184"/>
                <a:gd name="T36" fmla="*/ 188 w 244"/>
                <a:gd name="T37" fmla="*/ 126 h 184"/>
                <a:gd name="T38" fmla="*/ 181 w 244"/>
                <a:gd name="T39" fmla="*/ 135 h 184"/>
                <a:gd name="T40" fmla="*/ 179 w 244"/>
                <a:gd name="T41" fmla="*/ 147 h 184"/>
                <a:gd name="T42" fmla="*/ 174 w 244"/>
                <a:gd name="T43" fmla="*/ 158 h 184"/>
                <a:gd name="T44" fmla="*/ 155 w 244"/>
                <a:gd name="T45" fmla="*/ 165 h 184"/>
                <a:gd name="T46" fmla="*/ 139 w 244"/>
                <a:gd name="T47" fmla="*/ 167 h 184"/>
                <a:gd name="T48" fmla="*/ 116 w 244"/>
                <a:gd name="T49" fmla="*/ 164 h 184"/>
                <a:gd name="T50" fmla="*/ 104 w 244"/>
                <a:gd name="T51" fmla="*/ 163 h 184"/>
                <a:gd name="T52" fmla="*/ 92 w 244"/>
                <a:gd name="T53" fmla="*/ 169 h 184"/>
                <a:gd name="T54" fmla="*/ 70 w 244"/>
                <a:gd name="T55" fmla="*/ 177 h 184"/>
                <a:gd name="T56" fmla="*/ 57 w 244"/>
                <a:gd name="T57" fmla="*/ 184 h 184"/>
                <a:gd name="T58" fmla="*/ 51 w 244"/>
                <a:gd name="T59" fmla="*/ 183 h 184"/>
                <a:gd name="T60" fmla="*/ 48 w 244"/>
                <a:gd name="T61" fmla="*/ 172 h 184"/>
                <a:gd name="T62" fmla="*/ 50 w 244"/>
                <a:gd name="T63" fmla="*/ 165 h 184"/>
                <a:gd name="T64" fmla="*/ 24 w 244"/>
                <a:gd name="T65" fmla="*/ 143 h 184"/>
                <a:gd name="T66" fmla="*/ 21 w 244"/>
                <a:gd name="T67" fmla="*/ 138 h 184"/>
                <a:gd name="T68" fmla="*/ 20 w 244"/>
                <a:gd name="T69" fmla="*/ 133 h 184"/>
                <a:gd name="T70" fmla="*/ 20 w 244"/>
                <a:gd name="T71" fmla="*/ 125 h 184"/>
                <a:gd name="T72" fmla="*/ 16 w 244"/>
                <a:gd name="T73" fmla="*/ 113 h 184"/>
                <a:gd name="T74" fmla="*/ 19 w 244"/>
                <a:gd name="T75" fmla="*/ 106 h 184"/>
                <a:gd name="T76" fmla="*/ 25 w 244"/>
                <a:gd name="T77" fmla="*/ 99 h 184"/>
                <a:gd name="T78" fmla="*/ 33 w 244"/>
                <a:gd name="T79" fmla="*/ 84 h 184"/>
                <a:gd name="T80" fmla="*/ 21 w 244"/>
                <a:gd name="T81" fmla="*/ 77 h 184"/>
                <a:gd name="T82" fmla="*/ 11 w 244"/>
                <a:gd name="T83" fmla="*/ 73 h 184"/>
                <a:gd name="T84" fmla="*/ 2 w 244"/>
                <a:gd name="T85" fmla="*/ 60 h 184"/>
                <a:gd name="T86" fmla="*/ 1 w 244"/>
                <a:gd name="T87" fmla="*/ 47 h 184"/>
                <a:gd name="T88" fmla="*/ 7 w 244"/>
                <a:gd name="T89" fmla="*/ 3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44" h="184">
                  <a:moveTo>
                    <a:pt x="7" y="38"/>
                  </a:move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4" y="34"/>
                    <a:pt x="20" y="38"/>
                    <a:pt x="23" y="38"/>
                  </a:cubicBezTo>
                  <a:cubicBezTo>
                    <a:pt x="29" y="39"/>
                    <a:pt x="16" y="46"/>
                    <a:pt x="18" y="46"/>
                  </a:cubicBezTo>
                  <a:cubicBezTo>
                    <a:pt x="20" y="45"/>
                    <a:pt x="18" y="51"/>
                    <a:pt x="21" y="52"/>
                  </a:cubicBezTo>
                  <a:cubicBezTo>
                    <a:pt x="26" y="53"/>
                    <a:pt x="30" y="49"/>
                    <a:pt x="36" y="49"/>
                  </a:cubicBezTo>
                  <a:cubicBezTo>
                    <a:pt x="41" y="48"/>
                    <a:pt x="47" y="51"/>
                    <a:pt x="49" y="49"/>
                  </a:cubicBezTo>
                  <a:cubicBezTo>
                    <a:pt x="53" y="44"/>
                    <a:pt x="69" y="54"/>
                    <a:pt x="77" y="49"/>
                  </a:cubicBezTo>
                  <a:cubicBezTo>
                    <a:pt x="82" y="45"/>
                    <a:pt x="102" y="43"/>
                    <a:pt x="109" y="43"/>
                  </a:cubicBezTo>
                  <a:cubicBezTo>
                    <a:pt x="127" y="42"/>
                    <a:pt x="128" y="42"/>
                    <a:pt x="136" y="37"/>
                  </a:cubicBezTo>
                  <a:cubicBezTo>
                    <a:pt x="136" y="37"/>
                    <a:pt x="141" y="26"/>
                    <a:pt x="144" y="21"/>
                  </a:cubicBezTo>
                  <a:cubicBezTo>
                    <a:pt x="146" y="17"/>
                    <a:pt x="152" y="15"/>
                    <a:pt x="158" y="11"/>
                  </a:cubicBezTo>
                  <a:cubicBezTo>
                    <a:pt x="163" y="7"/>
                    <a:pt x="176" y="3"/>
                    <a:pt x="179" y="2"/>
                  </a:cubicBezTo>
                  <a:cubicBezTo>
                    <a:pt x="182" y="2"/>
                    <a:pt x="203" y="3"/>
                    <a:pt x="203" y="3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214" y="0"/>
                    <a:pt x="216" y="8"/>
                    <a:pt x="219" y="9"/>
                  </a:cubicBezTo>
                  <a:cubicBezTo>
                    <a:pt x="228" y="10"/>
                    <a:pt x="235" y="10"/>
                    <a:pt x="238" y="8"/>
                  </a:cubicBezTo>
                  <a:cubicBezTo>
                    <a:pt x="239" y="8"/>
                    <a:pt x="239" y="10"/>
                    <a:pt x="240" y="11"/>
                  </a:cubicBezTo>
                  <a:cubicBezTo>
                    <a:pt x="241" y="13"/>
                    <a:pt x="242" y="17"/>
                    <a:pt x="242" y="17"/>
                  </a:cubicBezTo>
                  <a:cubicBezTo>
                    <a:pt x="241" y="22"/>
                    <a:pt x="241" y="22"/>
                    <a:pt x="241" y="22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35" y="26"/>
                    <a:pt x="235" y="26"/>
                    <a:pt x="235" y="26"/>
                  </a:cubicBezTo>
                  <a:cubicBezTo>
                    <a:pt x="235" y="26"/>
                    <a:pt x="233" y="26"/>
                    <a:pt x="232" y="27"/>
                  </a:cubicBezTo>
                  <a:cubicBezTo>
                    <a:pt x="231" y="27"/>
                    <a:pt x="229" y="28"/>
                    <a:pt x="229" y="28"/>
                  </a:cubicBezTo>
                  <a:cubicBezTo>
                    <a:pt x="229" y="28"/>
                    <a:pt x="227" y="30"/>
                    <a:pt x="227" y="31"/>
                  </a:cubicBezTo>
                  <a:cubicBezTo>
                    <a:pt x="226" y="33"/>
                    <a:pt x="225" y="36"/>
                    <a:pt x="225" y="36"/>
                  </a:cubicBezTo>
                  <a:cubicBezTo>
                    <a:pt x="223" y="41"/>
                    <a:pt x="223" y="41"/>
                    <a:pt x="223" y="41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5" y="56"/>
                    <a:pt x="225" y="56"/>
                    <a:pt x="225" y="56"/>
                  </a:cubicBezTo>
                  <a:cubicBezTo>
                    <a:pt x="227" y="65"/>
                    <a:pt x="227" y="65"/>
                    <a:pt x="227" y="65"/>
                  </a:cubicBezTo>
                  <a:cubicBezTo>
                    <a:pt x="227" y="65"/>
                    <a:pt x="224" y="68"/>
                    <a:pt x="223" y="68"/>
                  </a:cubicBezTo>
                  <a:cubicBezTo>
                    <a:pt x="223" y="68"/>
                    <a:pt x="222" y="69"/>
                    <a:pt x="222" y="69"/>
                  </a:cubicBezTo>
                  <a:cubicBezTo>
                    <a:pt x="222" y="71"/>
                    <a:pt x="222" y="71"/>
                    <a:pt x="222" y="71"/>
                  </a:cubicBezTo>
                  <a:cubicBezTo>
                    <a:pt x="221" y="74"/>
                    <a:pt x="221" y="74"/>
                    <a:pt x="221" y="74"/>
                  </a:cubicBezTo>
                  <a:cubicBezTo>
                    <a:pt x="220" y="76"/>
                    <a:pt x="220" y="76"/>
                    <a:pt x="220" y="76"/>
                  </a:cubicBezTo>
                  <a:cubicBezTo>
                    <a:pt x="220" y="76"/>
                    <a:pt x="219" y="78"/>
                    <a:pt x="218" y="78"/>
                  </a:cubicBezTo>
                  <a:cubicBezTo>
                    <a:pt x="217" y="79"/>
                    <a:pt x="215" y="81"/>
                    <a:pt x="215" y="81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27" y="85"/>
                    <a:pt x="227" y="85"/>
                    <a:pt x="227" y="85"/>
                  </a:cubicBezTo>
                  <a:cubicBezTo>
                    <a:pt x="227" y="87"/>
                    <a:pt x="227" y="87"/>
                    <a:pt x="227" y="87"/>
                  </a:cubicBezTo>
                  <a:cubicBezTo>
                    <a:pt x="232" y="92"/>
                    <a:pt x="232" y="92"/>
                    <a:pt x="232" y="92"/>
                  </a:cubicBezTo>
                  <a:cubicBezTo>
                    <a:pt x="235" y="97"/>
                    <a:pt x="235" y="97"/>
                    <a:pt x="235" y="97"/>
                  </a:cubicBezTo>
                  <a:cubicBezTo>
                    <a:pt x="240" y="99"/>
                    <a:pt x="240" y="99"/>
                    <a:pt x="240" y="99"/>
                  </a:cubicBezTo>
                  <a:cubicBezTo>
                    <a:pt x="240" y="99"/>
                    <a:pt x="244" y="102"/>
                    <a:pt x="244" y="102"/>
                  </a:cubicBezTo>
                  <a:cubicBezTo>
                    <a:pt x="243" y="103"/>
                    <a:pt x="238" y="105"/>
                    <a:pt x="238" y="105"/>
                  </a:cubicBezTo>
                  <a:cubicBezTo>
                    <a:pt x="235" y="107"/>
                    <a:pt x="235" y="107"/>
                    <a:pt x="235" y="107"/>
                  </a:cubicBezTo>
                  <a:cubicBezTo>
                    <a:pt x="235" y="107"/>
                    <a:pt x="233" y="107"/>
                    <a:pt x="231" y="108"/>
                  </a:cubicBezTo>
                  <a:cubicBezTo>
                    <a:pt x="230" y="109"/>
                    <a:pt x="224" y="112"/>
                    <a:pt x="224" y="112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1" y="106"/>
                    <a:pt x="211" y="106"/>
                    <a:pt x="211" y="106"/>
                  </a:cubicBezTo>
                  <a:cubicBezTo>
                    <a:pt x="209" y="109"/>
                    <a:pt x="209" y="109"/>
                    <a:pt x="209" y="109"/>
                  </a:cubicBezTo>
                  <a:cubicBezTo>
                    <a:pt x="204" y="110"/>
                    <a:pt x="204" y="110"/>
                    <a:pt x="204" y="110"/>
                  </a:cubicBezTo>
                  <a:cubicBezTo>
                    <a:pt x="201" y="115"/>
                    <a:pt x="201" y="115"/>
                    <a:pt x="201" y="115"/>
                  </a:cubicBezTo>
                  <a:cubicBezTo>
                    <a:pt x="201" y="115"/>
                    <a:pt x="194" y="117"/>
                    <a:pt x="192" y="118"/>
                  </a:cubicBezTo>
                  <a:cubicBezTo>
                    <a:pt x="191" y="119"/>
                    <a:pt x="187" y="122"/>
                    <a:pt x="187" y="122"/>
                  </a:cubicBezTo>
                  <a:cubicBezTo>
                    <a:pt x="188" y="126"/>
                    <a:pt x="188" y="126"/>
                    <a:pt x="188" y="126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1" y="130"/>
                    <a:pt x="180" y="132"/>
                  </a:cubicBezTo>
                  <a:cubicBezTo>
                    <a:pt x="180" y="134"/>
                    <a:pt x="181" y="135"/>
                    <a:pt x="181" y="135"/>
                  </a:cubicBezTo>
                  <a:cubicBezTo>
                    <a:pt x="179" y="135"/>
                    <a:pt x="176" y="136"/>
                    <a:pt x="175" y="137"/>
                  </a:cubicBezTo>
                  <a:cubicBezTo>
                    <a:pt x="174" y="137"/>
                    <a:pt x="174" y="139"/>
                    <a:pt x="175" y="141"/>
                  </a:cubicBezTo>
                  <a:cubicBezTo>
                    <a:pt x="175" y="142"/>
                    <a:pt x="177" y="144"/>
                    <a:pt x="179" y="147"/>
                  </a:cubicBezTo>
                  <a:cubicBezTo>
                    <a:pt x="180" y="150"/>
                    <a:pt x="181" y="150"/>
                    <a:pt x="181" y="151"/>
                  </a:cubicBezTo>
                  <a:cubicBezTo>
                    <a:pt x="181" y="152"/>
                    <a:pt x="180" y="155"/>
                    <a:pt x="179" y="156"/>
                  </a:cubicBezTo>
                  <a:cubicBezTo>
                    <a:pt x="177" y="158"/>
                    <a:pt x="175" y="158"/>
                    <a:pt x="174" y="158"/>
                  </a:cubicBezTo>
                  <a:cubicBezTo>
                    <a:pt x="173" y="159"/>
                    <a:pt x="170" y="161"/>
                    <a:pt x="169" y="161"/>
                  </a:cubicBezTo>
                  <a:cubicBezTo>
                    <a:pt x="168" y="162"/>
                    <a:pt x="163" y="163"/>
                    <a:pt x="162" y="163"/>
                  </a:cubicBezTo>
                  <a:cubicBezTo>
                    <a:pt x="161" y="163"/>
                    <a:pt x="155" y="165"/>
                    <a:pt x="155" y="165"/>
                  </a:cubicBezTo>
                  <a:cubicBezTo>
                    <a:pt x="150" y="167"/>
                    <a:pt x="150" y="167"/>
                    <a:pt x="150" y="167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39" y="167"/>
                    <a:pt x="139" y="167"/>
                    <a:pt x="139" y="167"/>
                  </a:cubicBezTo>
                  <a:cubicBezTo>
                    <a:pt x="129" y="164"/>
                    <a:pt x="129" y="164"/>
                    <a:pt x="129" y="164"/>
                  </a:cubicBezTo>
                  <a:cubicBezTo>
                    <a:pt x="129" y="164"/>
                    <a:pt x="124" y="168"/>
                    <a:pt x="123" y="168"/>
                  </a:cubicBezTo>
                  <a:cubicBezTo>
                    <a:pt x="122" y="168"/>
                    <a:pt x="116" y="164"/>
                    <a:pt x="116" y="164"/>
                  </a:cubicBezTo>
                  <a:cubicBezTo>
                    <a:pt x="113" y="159"/>
                    <a:pt x="113" y="159"/>
                    <a:pt x="113" y="159"/>
                  </a:cubicBezTo>
                  <a:cubicBezTo>
                    <a:pt x="113" y="159"/>
                    <a:pt x="107" y="160"/>
                    <a:pt x="106" y="160"/>
                  </a:cubicBezTo>
                  <a:cubicBezTo>
                    <a:pt x="105" y="160"/>
                    <a:pt x="104" y="162"/>
                    <a:pt x="104" y="163"/>
                  </a:cubicBezTo>
                  <a:cubicBezTo>
                    <a:pt x="103" y="163"/>
                    <a:pt x="101" y="163"/>
                    <a:pt x="99" y="163"/>
                  </a:cubicBezTo>
                  <a:cubicBezTo>
                    <a:pt x="96" y="163"/>
                    <a:pt x="94" y="165"/>
                    <a:pt x="94" y="165"/>
                  </a:cubicBezTo>
                  <a:cubicBezTo>
                    <a:pt x="92" y="169"/>
                    <a:pt x="92" y="169"/>
                    <a:pt x="92" y="169"/>
                  </a:cubicBezTo>
                  <a:cubicBezTo>
                    <a:pt x="92" y="169"/>
                    <a:pt x="87" y="171"/>
                    <a:pt x="87" y="171"/>
                  </a:cubicBezTo>
                  <a:cubicBezTo>
                    <a:pt x="86" y="172"/>
                    <a:pt x="77" y="175"/>
                    <a:pt x="77" y="175"/>
                  </a:cubicBezTo>
                  <a:cubicBezTo>
                    <a:pt x="70" y="177"/>
                    <a:pt x="70" y="177"/>
                    <a:pt x="70" y="177"/>
                  </a:cubicBezTo>
                  <a:cubicBezTo>
                    <a:pt x="70" y="177"/>
                    <a:pt x="68" y="178"/>
                    <a:pt x="67" y="177"/>
                  </a:cubicBezTo>
                  <a:cubicBezTo>
                    <a:pt x="66" y="177"/>
                    <a:pt x="63" y="180"/>
                    <a:pt x="63" y="180"/>
                  </a:cubicBezTo>
                  <a:cubicBezTo>
                    <a:pt x="57" y="184"/>
                    <a:pt x="57" y="184"/>
                    <a:pt x="57" y="184"/>
                  </a:cubicBezTo>
                  <a:cubicBezTo>
                    <a:pt x="51" y="184"/>
                    <a:pt x="51" y="184"/>
                    <a:pt x="51" y="184"/>
                  </a:cubicBezTo>
                  <a:cubicBezTo>
                    <a:pt x="51" y="184"/>
                    <a:pt x="51" y="183"/>
                    <a:pt x="51" y="183"/>
                  </a:cubicBezTo>
                  <a:cubicBezTo>
                    <a:pt x="51" y="183"/>
                    <a:pt x="51" y="183"/>
                    <a:pt x="51" y="183"/>
                  </a:cubicBezTo>
                  <a:cubicBezTo>
                    <a:pt x="51" y="182"/>
                    <a:pt x="51" y="182"/>
                    <a:pt x="51" y="182"/>
                  </a:cubicBezTo>
                  <a:cubicBezTo>
                    <a:pt x="51" y="181"/>
                    <a:pt x="50" y="180"/>
                    <a:pt x="50" y="178"/>
                  </a:cubicBezTo>
                  <a:cubicBezTo>
                    <a:pt x="49" y="176"/>
                    <a:pt x="48" y="174"/>
                    <a:pt x="48" y="172"/>
                  </a:cubicBezTo>
                  <a:cubicBezTo>
                    <a:pt x="48" y="171"/>
                    <a:pt x="49" y="170"/>
                    <a:pt x="49" y="169"/>
                  </a:cubicBezTo>
                  <a:cubicBezTo>
                    <a:pt x="49" y="169"/>
                    <a:pt x="49" y="169"/>
                    <a:pt x="49" y="169"/>
                  </a:cubicBezTo>
                  <a:cubicBezTo>
                    <a:pt x="50" y="168"/>
                    <a:pt x="50" y="167"/>
                    <a:pt x="50" y="165"/>
                  </a:cubicBezTo>
                  <a:cubicBezTo>
                    <a:pt x="49" y="161"/>
                    <a:pt x="45" y="161"/>
                    <a:pt x="44" y="157"/>
                  </a:cubicBezTo>
                  <a:cubicBezTo>
                    <a:pt x="43" y="154"/>
                    <a:pt x="39" y="151"/>
                    <a:pt x="39" y="150"/>
                  </a:cubicBezTo>
                  <a:cubicBezTo>
                    <a:pt x="32" y="146"/>
                    <a:pt x="28" y="147"/>
                    <a:pt x="24" y="143"/>
                  </a:cubicBezTo>
                  <a:cubicBezTo>
                    <a:pt x="23" y="142"/>
                    <a:pt x="22" y="141"/>
                    <a:pt x="22" y="140"/>
                  </a:cubicBezTo>
                  <a:cubicBezTo>
                    <a:pt x="23" y="139"/>
                    <a:pt x="23" y="139"/>
                    <a:pt x="23" y="139"/>
                  </a:cubicBezTo>
                  <a:cubicBezTo>
                    <a:pt x="23" y="139"/>
                    <a:pt x="22" y="139"/>
                    <a:pt x="21" y="138"/>
                  </a:cubicBezTo>
                  <a:cubicBezTo>
                    <a:pt x="20" y="137"/>
                    <a:pt x="19" y="136"/>
                    <a:pt x="18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9" y="135"/>
                    <a:pt x="20" y="133"/>
                    <a:pt x="20" y="133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22" y="128"/>
                    <a:pt x="21" y="125"/>
                    <a:pt x="20" y="125"/>
                  </a:cubicBezTo>
                  <a:cubicBezTo>
                    <a:pt x="20" y="124"/>
                    <a:pt x="17" y="123"/>
                    <a:pt x="17" y="123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6" y="108"/>
                    <a:pt x="17" y="107"/>
                  </a:cubicBezTo>
                  <a:cubicBezTo>
                    <a:pt x="17" y="107"/>
                    <a:pt x="18" y="106"/>
                    <a:pt x="19" y="106"/>
                  </a:cubicBezTo>
                  <a:cubicBezTo>
                    <a:pt x="20" y="105"/>
                    <a:pt x="22" y="105"/>
                    <a:pt x="23" y="105"/>
                  </a:cubicBezTo>
                  <a:cubicBezTo>
                    <a:pt x="24" y="105"/>
                    <a:pt x="26" y="103"/>
                    <a:pt x="26" y="103"/>
                  </a:cubicBezTo>
                  <a:cubicBezTo>
                    <a:pt x="26" y="103"/>
                    <a:pt x="26" y="100"/>
                    <a:pt x="25" y="99"/>
                  </a:cubicBezTo>
                  <a:cubicBezTo>
                    <a:pt x="25" y="97"/>
                    <a:pt x="27" y="95"/>
                    <a:pt x="27" y="95"/>
                  </a:cubicBezTo>
                  <a:cubicBezTo>
                    <a:pt x="27" y="95"/>
                    <a:pt x="30" y="91"/>
                    <a:pt x="31" y="90"/>
                  </a:cubicBezTo>
                  <a:cubicBezTo>
                    <a:pt x="32" y="89"/>
                    <a:pt x="33" y="84"/>
                    <a:pt x="33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3"/>
                    <a:pt x="21" y="77"/>
                    <a:pt x="21" y="77"/>
                  </a:cubicBezTo>
                  <a:cubicBezTo>
                    <a:pt x="21" y="76"/>
                    <a:pt x="19" y="76"/>
                    <a:pt x="19" y="76"/>
                  </a:cubicBezTo>
                  <a:cubicBezTo>
                    <a:pt x="19" y="76"/>
                    <a:pt x="15" y="74"/>
                    <a:pt x="15" y="74"/>
                  </a:cubicBezTo>
                  <a:cubicBezTo>
                    <a:pt x="14" y="74"/>
                    <a:pt x="11" y="73"/>
                    <a:pt x="11" y="73"/>
                  </a:cubicBezTo>
                  <a:cubicBezTo>
                    <a:pt x="11" y="73"/>
                    <a:pt x="7" y="68"/>
                    <a:pt x="6" y="66"/>
                  </a:cubicBezTo>
                  <a:cubicBezTo>
                    <a:pt x="5" y="64"/>
                    <a:pt x="4" y="63"/>
                    <a:pt x="4" y="63"/>
                  </a:cubicBezTo>
                  <a:cubicBezTo>
                    <a:pt x="4" y="63"/>
                    <a:pt x="3" y="61"/>
                    <a:pt x="2" y="60"/>
                  </a:cubicBezTo>
                  <a:cubicBezTo>
                    <a:pt x="1" y="59"/>
                    <a:pt x="1" y="57"/>
                    <a:pt x="1" y="57"/>
                  </a:cubicBezTo>
                  <a:cubicBezTo>
                    <a:pt x="1" y="57"/>
                    <a:pt x="2" y="54"/>
                    <a:pt x="1" y="52"/>
                  </a:cubicBezTo>
                  <a:cubicBezTo>
                    <a:pt x="1" y="51"/>
                    <a:pt x="0" y="47"/>
                    <a:pt x="1" y="47"/>
                  </a:cubicBezTo>
                  <a:cubicBezTo>
                    <a:pt x="2" y="45"/>
                    <a:pt x="3" y="43"/>
                    <a:pt x="5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8" y="42"/>
                    <a:pt x="7" y="39"/>
                    <a:pt x="7" y="39"/>
                  </a:cubicBezTo>
                  <a:lnTo>
                    <a:pt x="7" y="3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Freeform 212"/>
            <p:cNvSpPr>
              <a:spLocks noEditPoints="1"/>
            </p:cNvSpPr>
            <p:nvPr/>
          </p:nvSpPr>
          <p:spPr bwMode="auto">
            <a:xfrm>
              <a:off x="8212115" y="3121100"/>
              <a:ext cx="622278" cy="493289"/>
            </a:xfrm>
            <a:custGeom>
              <a:avLst/>
              <a:gdLst>
                <a:gd name="T0" fmla="*/ 3 w 273"/>
                <a:gd name="T1" fmla="*/ 68 h 223"/>
                <a:gd name="T2" fmla="*/ 41 w 273"/>
                <a:gd name="T3" fmla="*/ 71 h 223"/>
                <a:gd name="T4" fmla="*/ 60 w 273"/>
                <a:gd name="T5" fmla="*/ 70 h 223"/>
                <a:gd name="T6" fmla="*/ 73 w 273"/>
                <a:gd name="T7" fmla="*/ 54 h 223"/>
                <a:gd name="T8" fmla="*/ 49 w 273"/>
                <a:gd name="T9" fmla="*/ 36 h 223"/>
                <a:gd name="T10" fmla="*/ 65 w 273"/>
                <a:gd name="T11" fmla="*/ 28 h 223"/>
                <a:gd name="T12" fmla="*/ 87 w 273"/>
                <a:gd name="T13" fmla="*/ 33 h 223"/>
                <a:gd name="T14" fmla="*/ 101 w 273"/>
                <a:gd name="T15" fmla="*/ 44 h 223"/>
                <a:gd name="T16" fmla="*/ 128 w 273"/>
                <a:gd name="T17" fmla="*/ 54 h 223"/>
                <a:gd name="T18" fmla="*/ 145 w 273"/>
                <a:gd name="T19" fmla="*/ 30 h 223"/>
                <a:gd name="T20" fmla="*/ 161 w 273"/>
                <a:gd name="T21" fmla="*/ 0 h 223"/>
                <a:gd name="T22" fmla="*/ 202 w 273"/>
                <a:gd name="T23" fmla="*/ 43 h 223"/>
                <a:gd name="T24" fmla="*/ 227 w 273"/>
                <a:gd name="T25" fmla="*/ 63 h 223"/>
                <a:gd name="T26" fmla="*/ 260 w 273"/>
                <a:gd name="T27" fmla="*/ 65 h 223"/>
                <a:gd name="T28" fmla="*/ 262 w 273"/>
                <a:gd name="T29" fmla="*/ 72 h 223"/>
                <a:gd name="T30" fmla="*/ 240 w 273"/>
                <a:gd name="T31" fmla="*/ 85 h 223"/>
                <a:gd name="T32" fmla="*/ 233 w 273"/>
                <a:gd name="T33" fmla="*/ 106 h 223"/>
                <a:gd name="T34" fmla="*/ 236 w 273"/>
                <a:gd name="T35" fmla="*/ 125 h 223"/>
                <a:gd name="T36" fmla="*/ 243 w 273"/>
                <a:gd name="T37" fmla="*/ 148 h 223"/>
                <a:gd name="T38" fmla="*/ 237 w 273"/>
                <a:gd name="T39" fmla="*/ 172 h 223"/>
                <a:gd name="T40" fmla="*/ 229 w 273"/>
                <a:gd name="T41" fmla="*/ 161 h 223"/>
                <a:gd name="T42" fmla="*/ 223 w 273"/>
                <a:gd name="T43" fmla="*/ 178 h 223"/>
                <a:gd name="T44" fmla="*/ 230 w 273"/>
                <a:gd name="T45" fmla="*/ 201 h 223"/>
                <a:gd name="T46" fmla="*/ 211 w 273"/>
                <a:gd name="T47" fmla="*/ 207 h 223"/>
                <a:gd name="T48" fmla="*/ 195 w 273"/>
                <a:gd name="T49" fmla="*/ 200 h 223"/>
                <a:gd name="T50" fmla="*/ 193 w 273"/>
                <a:gd name="T51" fmla="*/ 177 h 223"/>
                <a:gd name="T52" fmla="*/ 189 w 273"/>
                <a:gd name="T53" fmla="*/ 154 h 223"/>
                <a:gd name="T54" fmla="*/ 152 w 273"/>
                <a:gd name="T55" fmla="*/ 156 h 223"/>
                <a:gd name="T56" fmla="*/ 123 w 273"/>
                <a:gd name="T57" fmla="*/ 193 h 223"/>
                <a:gd name="T58" fmla="*/ 98 w 273"/>
                <a:gd name="T59" fmla="*/ 195 h 223"/>
                <a:gd name="T60" fmla="*/ 96 w 273"/>
                <a:gd name="T61" fmla="*/ 182 h 223"/>
                <a:gd name="T62" fmla="*/ 98 w 273"/>
                <a:gd name="T63" fmla="*/ 169 h 223"/>
                <a:gd name="T64" fmla="*/ 89 w 273"/>
                <a:gd name="T65" fmla="*/ 162 h 223"/>
                <a:gd name="T66" fmla="*/ 91 w 273"/>
                <a:gd name="T67" fmla="*/ 154 h 223"/>
                <a:gd name="T68" fmla="*/ 89 w 273"/>
                <a:gd name="T69" fmla="*/ 147 h 223"/>
                <a:gd name="T70" fmla="*/ 78 w 273"/>
                <a:gd name="T71" fmla="*/ 142 h 223"/>
                <a:gd name="T72" fmla="*/ 62 w 273"/>
                <a:gd name="T73" fmla="*/ 137 h 223"/>
                <a:gd name="T74" fmla="*/ 47 w 273"/>
                <a:gd name="T75" fmla="*/ 132 h 223"/>
                <a:gd name="T76" fmla="*/ 50 w 273"/>
                <a:gd name="T77" fmla="*/ 125 h 223"/>
                <a:gd name="T78" fmla="*/ 55 w 273"/>
                <a:gd name="T79" fmla="*/ 116 h 223"/>
                <a:gd name="T80" fmla="*/ 44 w 273"/>
                <a:gd name="T81" fmla="*/ 111 h 223"/>
                <a:gd name="T82" fmla="*/ 26 w 273"/>
                <a:gd name="T83" fmla="*/ 100 h 223"/>
                <a:gd name="T84" fmla="*/ 24 w 273"/>
                <a:gd name="T85" fmla="*/ 88 h 223"/>
                <a:gd name="T86" fmla="*/ 24 w 273"/>
                <a:gd name="T87" fmla="*/ 83 h 223"/>
                <a:gd name="T88" fmla="*/ 16 w 273"/>
                <a:gd name="T89" fmla="*/ 76 h 223"/>
                <a:gd name="T90" fmla="*/ 4 w 273"/>
                <a:gd name="T91" fmla="*/ 76 h 223"/>
                <a:gd name="T92" fmla="*/ 10 w 273"/>
                <a:gd name="T93" fmla="*/ 182 h 223"/>
                <a:gd name="T94" fmla="*/ 26 w 273"/>
                <a:gd name="T95" fmla="*/ 198 h 223"/>
                <a:gd name="T96" fmla="*/ 44 w 273"/>
                <a:gd name="T97" fmla="*/ 209 h 223"/>
                <a:gd name="T98" fmla="*/ 76 w 273"/>
                <a:gd name="T99" fmla="*/ 223 h 223"/>
                <a:gd name="T100" fmla="*/ 78 w 273"/>
                <a:gd name="T101" fmla="*/ 204 h 223"/>
                <a:gd name="T102" fmla="*/ 69 w 273"/>
                <a:gd name="T103" fmla="*/ 195 h 223"/>
                <a:gd name="T104" fmla="*/ 61 w 273"/>
                <a:gd name="T105" fmla="*/ 180 h 223"/>
                <a:gd name="T106" fmla="*/ 34 w 273"/>
                <a:gd name="T107" fmla="*/ 186 h 223"/>
                <a:gd name="T108" fmla="*/ 18 w 273"/>
                <a:gd name="T109" fmla="*/ 18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" h="223">
                  <a:moveTo>
                    <a:pt x="0" y="75"/>
                  </a:moveTo>
                  <a:cubicBezTo>
                    <a:pt x="1" y="75"/>
                    <a:pt x="3" y="74"/>
                    <a:pt x="4" y="74"/>
                  </a:cubicBezTo>
                  <a:cubicBezTo>
                    <a:pt x="4" y="73"/>
                    <a:pt x="5" y="73"/>
                    <a:pt x="5" y="72"/>
                  </a:cubicBezTo>
                  <a:cubicBezTo>
                    <a:pt x="5" y="72"/>
                    <a:pt x="2" y="71"/>
                    <a:pt x="1" y="69"/>
                  </a:cubicBezTo>
                  <a:cubicBezTo>
                    <a:pt x="1" y="69"/>
                    <a:pt x="3" y="68"/>
                    <a:pt x="3" y="68"/>
                  </a:cubicBezTo>
                  <a:cubicBezTo>
                    <a:pt x="3" y="68"/>
                    <a:pt x="9" y="69"/>
                    <a:pt x="11" y="69"/>
                  </a:cubicBezTo>
                  <a:cubicBezTo>
                    <a:pt x="13" y="69"/>
                    <a:pt x="20" y="67"/>
                    <a:pt x="20" y="67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1"/>
                    <a:pt x="33" y="71"/>
                    <a:pt x="37" y="72"/>
                  </a:cubicBezTo>
                  <a:cubicBezTo>
                    <a:pt x="39" y="73"/>
                    <a:pt x="39" y="72"/>
                    <a:pt x="41" y="71"/>
                  </a:cubicBezTo>
                  <a:cubicBezTo>
                    <a:pt x="42" y="70"/>
                    <a:pt x="44" y="69"/>
                    <a:pt x="45" y="70"/>
                  </a:cubicBezTo>
                  <a:cubicBezTo>
                    <a:pt x="46" y="70"/>
                    <a:pt x="46" y="70"/>
                    <a:pt x="48" y="71"/>
                  </a:cubicBezTo>
                  <a:cubicBezTo>
                    <a:pt x="50" y="72"/>
                    <a:pt x="53" y="73"/>
                    <a:pt x="55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62" y="72"/>
                    <a:pt x="58" y="59"/>
                    <a:pt x="60" y="59"/>
                  </a:cubicBezTo>
                  <a:cubicBezTo>
                    <a:pt x="63" y="58"/>
                    <a:pt x="64" y="61"/>
                    <a:pt x="68" y="60"/>
                  </a:cubicBezTo>
                  <a:cubicBezTo>
                    <a:pt x="72" y="58"/>
                    <a:pt x="78" y="66"/>
                    <a:pt x="79" y="62"/>
                  </a:cubicBezTo>
                  <a:cubicBezTo>
                    <a:pt x="80" y="59"/>
                    <a:pt x="86" y="63"/>
                    <a:pt x="81" y="59"/>
                  </a:cubicBezTo>
                  <a:cubicBezTo>
                    <a:pt x="75" y="54"/>
                    <a:pt x="77" y="55"/>
                    <a:pt x="73" y="54"/>
                  </a:cubicBezTo>
                  <a:cubicBezTo>
                    <a:pt x="69" y="52"/>
                    <a:pt x="66" y="51"/>
                    <a:pt x="64" y="50"/>
                  </a:cubicBezTo>
                  <a:cubicBezTo>
                    <a:pt x="62" y="50"/>
                    <a:pt x="63" y="50"/>
                    <a:pt x="60" y="48"/>
                  </a:cubicBezTo>
                  <a:cubicBezTo>
                    <a:pt x="57" y="46"/>
                    <a:pt x="54" y="44"/>
                    <a:pt x="54" y="44"/>
                  </a:cubicBezTo>
                  <a:cubicBezTo>
                    <a:pt x="54" y="44"/>
                    <a:pt x="51" y="43"/>
                    <a:pt x="51" y="41"/>
                  </a:cubicBezTo>
                  <a:cubicBezTo>
                    <a:pt x="50" y="39"/>
                    <a:pt x="49" y="36"/>
                    <a:pt x="49" y="36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25"/>
                    <a:pt x="54" y="23"/>
                    <a:pt x="59" y="23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3"/>
                    <a:pt x="64" y="29"/>
                    <a:pt x="65" y="28"/>
                  </a:cubicBezTo>
                  <a:cubicBezTo>
                    <a:pt x="67" y="28"/>
                    <a:pt x="68" y="26"/>
                    <a:pt x="69" y="25"/>
                  </a:cubicBezTo>
                  <a:cubicBezTo>
                    <a:pt x="70" y="24"/>
                    <a:pt x="73" y="21"/>
                    <a:pt x="74" y="22"/>
                  </a:cubicBezTo>
                  <a:cubicBezTo>
                    <a:pt x="74" y="24"/>
                    <a:pt x="71" y="27"/>
                    <a:pt x="75" y="27"/>
                  </a:cubicBezTo>
                  <a:cubicBezTo>
                    <a:pt x="79" y="27"/>
                    <a:pt x="78" y="29"/>
                    <a:pt x="81" y="30"/>
                  </a:cubicBezTo>
                  <a:cubicBezTo>
                    <a:pt x="84" y="30"/>
                    <a:pt x="87" y="32"/>
                    <a:pt x="87" y="33"/>
                  </a:cubicBezTo>
                  <a:cubicBezTo>
                    <a:pt x="87" y="34"/>
                    <a:pt x="87" y="35"/>
                    <a:pt x="88" y="36"/>
                  </a:cubicBezTo>
                  <a:cubicBezTo>
                    <a:pt x="90" y="37"/>
                    <a:pt x="91" y="36"/>
                    <a:pt x="93" y="36"/>
                  </a:cubicBezTo>
                  <a:cubicBezTo>
                    <a:pt x="95" y="36"/>
                    <a:pt x="95" y="34"/>
                    <a:pt x="96" y="36"/>
                  </a:cubicBezTo>
                  <a:cubicBezTo>
                    <a:pt x="96" y="38"/>
                    <a:pt x="97" y="39"/>
                    <a:pt x="97" y="39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5" y="48"/>
                    <a:pt x="105" y="48"/>
                    <a:pt x="105" y="48"/>
                  </a:cubicBezTo>
                  <a:cubicBezTo>
                    <a:pt x="105" y="48"/>
                    <a:pt x="102" y="48"/>
                    <a:pt x="106" y="50"/>
                  </a:cubicBezTo>
                  <a:cubicBezTo>
                    <a:pt x="110" y="51"/>
                    <a:pt x="113" y="51"/>
                    <a:pt x="113" y="51"/>
                  </a:cubicBezTo>
                  <a:cubicBezTo>
                    <a:pt x="113" y="51"/>
                    <a:pt x="113" y="51"/>
                    <a:pt x="117" y="52"/>
                  </a:cubicBezTo>
                  <a:cubicBezTo>
                    <a:pt x="121" y="53"/>
                    <a:pt x="124" y="55"/>
                    <a:pt x="128" y="54"/>
                  </a:cubicBezTo>
                  <a:cubicBezTo>
                    <a:pt x="133" y="54"/>
                    <a:pt x="137" y="49"/>
                    <a:pt x="137" y="49"/>
                  </a:cubicBezTo>
                  <a:cubicBezTo>
                    <a:pt x="137" y="49"/>
                    <a:pt x="139" y="46"/>
                    <a:pt x="138" y="44"/>
                  </a:cubicBezTo>
                  <a:cubicBezTo>
                    <a:pt x="138" y="42"/>
                    <a:pt x="140" y="38"/>
                    <a:pt x="142" y="37"/>
                  </a:cubicBezTo>
                  <a:cubicBezTo>
                    <a:pt x="144" y="36"/>
                    <a:pt x="141" y="35"/>
                    <a:pt x="142" y="33"/>
                  </a:cubicBezTo>
                  <a:cubicBezTo>
                    <a:pt x="143" y="32"/>
                    <a:pt x="144" y="31"/>
                    <a:pt x="145" y="30"/>
                  </a:cubicBezTo>
                  <a:cubicBezTo>
                    <a:pt x="147" y="29"/>
                    <a:pt x="153" y="23"/>
                    <a:pt x="153" y="23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55" y="12"/>
                    <a:pt x="156" y="11"/>
                  </a:cubicBezTo>
                  <a:cubicBezTo>
                    <a:pt x="157" y="10"/>
                    <a:pt x="160" y="2"/>
                    <a:pt x="160" y="2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81" y="18"/>
                    <a:pt x="182" y="18"/>
                  </a:cubicBezTo>
                  <a:cubicBezTo>
                    <a:pt x="183" y="18"/>
                    <a:pt x="191" y="23"/>
                    <a:pt x="192" y="25"/>
                  </a:cubicBezTo>
                  <a:cubicBezTo>
                    <a:pt x="193" y="26"/>
                    <a:pt x="199" y="34"/>
                    <a:pt x="199" y="34"/>
                  </a:cubicBezTo>
                  <a:cubicBezTo>
                    <a:pt x="200" y="38"/>
                    <a:pt x="200" y="38"/>
                    <a:pt x="200" y="38"/>
                  </a:cubicBezTo>
                  <a:cubicBezTo>
                    <a:pt x="200" y="38"/>
                    <a:pt x="200" y="41"/>
                    <a:pt x="202" y="43"/>
                  </a:cubicBezTo>
                  <a:cubicBezTo>
                    <a:pt x="204" y="44"/>
                    <a:pt x="208" y="48"/>
                    <a:pt x="210" y="49"/>
                  </a:cubicBezTo>
                  <a:cubicBezTo>
                    <a:pt x="212" y="49"/>
                    <a:pt x="220" y="54"/>
                    <a:pt x="220" y="54"/>
                  </a:cubicBezTo>
                  <a:cubicBezTo>
                    <a:pt x="220" y="54"/>
                    <a:pt x="221" y="51"/>
                    <a:pt x="222" y="53"/>
                  </a:cubicBezTo>
                  <a:cubicBezTo>
                    <a:pt x="223" y="55"/>
                    <a:pt x="224" y="58"/>
                    <a:pt x="224" y="59"/>
                  </a:cubicBezTo>
                  <a:cubicBezTo>
                    <a:pt x="224" y="60"/>
                    <a:pt x="225" y="64"/>
                    <a:pt x="227" y="63"/>
                  </a:cubicBezTo>
                  <a:cubicBezTo>
                    <a:pt x="229" y="63"/>
                    <a:pt x="235" y="63"/>
                    <a:pt x="235" y="63"/>
                  </a:cubicBezTo>
                  <a:cubicBezTo>
                    <a:pt x="235" y="63"/>
                    <a:pt x="236" y="65"/>
                    <a:pt x="239" y="65"/>
                  </a:cubicBezTo>
                  <a:cubicBezTo>
                    <a:pt x="242" y="65"/>
                    <a:pt x="243" y="64"/>
                    <a:pt x="245" y="63"/>
                  </a:cubicBezTo>
                  <a:cubicBezTo>
                    <a:pt x="246" y="63"/>
                    <a:pt x="254" y="62"/>
                    <a:pt x="254" y="62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6" y="67"/>
                    <a:pt x="266" y="67"/>
                    <a:pt x="266" y="67"/>
                  </a:cubicBezTo>
                  <a:cubicBezTo>
                    <a:pt x="271" y="72"/>
                    <a:pt x="271" y="72"/>
                    <a:pt x="271" y="72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67" y="71"/>
                    <a:pt x="266" y="71"/>
                  </a:cubicBezTo>
                  <a:cubicBezTo>
                    <a:pt x="265" y="72"/>
                    <a:pt x="263" y="72"/>
                    <a:pt x="262" y="72"/>
                  </a:cubicBezTo>
                  <a:cubicBezTo>
                    <a:pt x="260" y="73"/>
                    <a:pt x="255" y="74"/>
                    <a:pt x="255" y="74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48" y="76"/>
                    <a:pt x="248" y="76"/>
                    <a:pt x="248" y="76"/>
                  </a:cubicBezTo>
                  <a:cubicBezTo>
                    <a:pt x="245" y="81"/>
                    <a:pt x="245" y="81"/>
                    <a:pt x="245" y="81"/>
                  </a:cubicBezTo>
                  <a:cubicBezTo>
                    <a:pt x="240" y="85"/>
                    <a:pt x="240" y="85"/>
                    <a:pt x="240" y="85"/>
                  </a:cubicBezTo>
                  <a:cubicBezTo>
                    <a:pt x="234" y="90"/>
                    <a:pt x="234" y="90"/>
                    <a:pt x="234" y="90"/>
                  </a:cubicBezTo>
                  <a:cubicBezTo>
                    <a:pt x="231" y="97"/>
                    <a:pt x="231" y="97"/>
                    <a:pt x="231" y="97"/>
                  </a:cubicBezTo>
                  <a:cubicBezTo>
                    <a:pt x="231" y="97"/>
                    <a:pt x="235" y="100"/>
                    <a:pt x="234" y="100"/>
                  </a:cubicBezTo>
                  <a:cubicBezTo>
                    <a:pt x="233" y="101"/>
                    <a:pt x="231" y="103"/>
                    <a:pt x="231" y="103"/>
                  </a:cubicBezTo>
                  <a:cubicBezTo>
                    <a:pt x="233" y="106"/>
                    <a:pt x="233" y="106"/>
                    <a:pt x="233" y="106"/>
                  </a:cubicBezTo>
                  <a:cubicBezTo>
                    <a:pt x="232" y="110"/>
                    <a:pt x="232" y="110"/>
                    <a:pt x="232" y="110"/>
                  </a:cubicBezTo>
                  <a:cubicBezTo>
                    <a:pt x="236" y="114"/>
                    <a:pt x="236" y="114"/>
                    <a:pt x="236" y="114"/>
                  </a:cubicBezTo>
                  <a:cubicBezTo>
                    <a:pt x="235" y="117"/>
                    <a:pt x="235" y="117"/>
                    <a:pt x="235" y="117"/>
                  </a:cubicBezTo>
                  <a:cubicBezTo>
                    <a:pt x="236" y="121"/>
                    <a:pt x="236" y="121"/>
                    <a:pt x="236" y="121"/>
                  </a:cubicBezTo>
                  <a:cubicBezTo>
                    <a:pt x="236" y="121"/>
                    <a:pt x="240" y="121"/>
                    <a:pt x="236" y="125"/>
                  </a:cubicBezTo>
                  <a:cubicBezTo>
                    <a:pt x="233" y="128"/>
                    <a:pt x="232" y="129"/>
                    <a:pt x="232" y="130"/>
                  </a:cubicBezTo>
                  <a:cubicBezTo>
                    <a:pt x="233" y="132"/>
                    <a:pt x="234" y="136"/>
                    <a:pt x="234" y="136"/>
                  </a:cubicBezTo>
                  <a:cubicBezTo>
                    <a:pt x="234" y="136"/>
                    <a:pt x="233" y="139"/>
                    <a:pt x="235" y="141"/>
                  </a:cubicBezTo>
                  <a:cubicBezTo>
                    <a:pt x="236" y="142"/>
                    <a:pt x="241" y="144"/>
                    <a:pt x="241" y="144"/>
                  </a:cubicBezTo>
                  <a:cubicBezTo>
                    <a:pt x="241" y="144"/>
                    <a:pt x="243" y="147"/>
                    <a:pt x="243" y="148"/>
                  </a:cubicBezTo>
                  <a:cubicBezTo>
                    <a:pt x="242" y="149"/>
                    <a:pt x="236" y="150"/>
                    <a:pt x="236" y="150"/>
                  </a:cubicBezTo>
                  <a:cubicBezTo>
                    <a:pt x="236" y="150"/>
                    <a:pt x="236" y="153"/>
                    <a:pt x="236" y="154"/>
                  </a:cubicBezTo>
                  <a:cubicBezTo>
                    <a:pt x="236" y="155"/>
                    <a:pt x="237" y="160"/>
                    <a:pt x="237" y="160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39" y="166"/>
                    <a:pt x="239" y="170"/>
                    <a:pt x="237" y="172"/>
                  </a:cubicBezTo>
                  <a:cubicBezTo>
                    <a:pt x="234" y="174"/>
                    <a:pt x="233" y="175"/>
                    <a:pt x="231" y="173"/>
                  </a:cubicBezTo>
                  <a:cubicBezTo>
                    <a:pt x="235" y="169"/>
                    <a:pt x="235" y="169"/>
                    <a:pt x="235" y="169"/>
                  </a:cubicBezTo>
                  <a:cubicBezTo>
                    <a:pt x="234" y="165"/>
                    <a:pt x="234" y="165"/>
                    <a:pt x="234" y="165"/>
                  </a:cubicBezTo>
                  <a:cubicBezTo>
                    <a:pt x="231" y="166"/>
                    <a:pt x="231" y="166"/>
                    <a:pt x="231" y="166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5" y="162"/>
                    <a:pt x="225" y="162"/>
                    <a:pt x="225" y="162"/>
                  </a:cubicBezTo>
                  <a:cubicBezTo>
                    <a:pt x="223" y="168"/>
                    <a:pt x="223" y="168"/>
                    <a:pt x="223" y="168"/>
                  </a:cubicBezTo>
                  <a:cubicBezTo>
                    <a:pt x="225" y="174"/>
                    <a:pt x="225" y="174"/>
                    <a:pt x="225" y="174"/>
                  </a:cubicBezTo>
                  <a:cubicBezTo>
                    <a:pt x="226" y="177"/>
                    <a:pt x="226" y="177"/>
                    <a:pt x="226" y="177"/>
                  </a:cubicBezTo>
                  <a:cubicBezTo>
                    <a:pt x="226" y="177"/>
                    <a:pt x="224" y="177"/>
                    <a:pt x="223" y="178"/>
                  </a:cubicBezTo>
                  <a:cubicBezTo>
                    <a:pt x="223" y="178"/>
                    <a:pt x="221" y="179"/>
                    <a:pt x="222" y="180"/>
                  </a:cubicBezTo>
                  <a:cubicBezTo>
                    <a:pt x="223" y="181"/>
                    <a:pt x="224" y="183"/>
                    <a:pt x="224" y="183"/>
                  </a:cubicBezTo>
                  <a:cubicBezTo>
                    <a:pt x="224" y="184"/>
                    <a:pt x="225" y="188"/>
                    <a:pt x="225" y="188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7" y="192"/>
                    <a:pt x="230" y="200"/>
                    <a:pt x="230" y="201"/>
                  </a:cubicBezTo>
                  <a:cubicBezTo>
                    <a:pt x="230" y="201"/>
                    <a:pt x="232" y="209"/>
                    <a:pt x="232" y="209"/>
                  </a:cubicBezTo>
                  <a:cubicBezTo>
                    <a:pt x="232" y="209"/>
                    <a:pt x="227" y="214"/>
                    <a:pt x="226" y="215"/>
                  </a:cubicBezTo>
                  <a:cubicBezTo>
                    <a:pt x="224" y="216"/>
                    <a:pt x="224" y="218"/>
                    <a:pt x="223" y="217"/>
                  </a:cubicBezTo>
                  <a:cubicBezTo>
                    <a:pt x="222" y="216"/>
                    <a:pt x="220" y="214"/>
                    <a:pt x="218" y="213"/>
                  </a:cubicBezTo>
                  <a:cubicBezTo>
                    <a:pt x="217" y="212"/>
                    <a:pt x="212" y="208"/>
                    <a:pt x="211" y="207"/>
                  </a:cubicBezTo>
                  <a:cubicBezTo>
                    <a:pt x="210" y="206"/>
                    <a:pt x="208" y="205"/>
                    <a:pt x="208" y="205"/>
                  </a:cubicBezTo>
                  <a:cubicBezTo>
                    <a:pt x="208" y="205"/>
                    <a:pt x="207" y="207"/>
                    <a:pt x="206" y="207"/>
                  </a:cubicBezTo>
                  <a:cubicBezTo>
                    <a:pt x="205" y="207"/>
                    <a:pt x="203" y="206"/>
                    <a:pt x="203" y="206"/>
                  </a:cubicBezTo>
                  <a:cubicBezTo>
                    <a:pt x="202" y="206"/>
                    <a:pt x="200" y="205"/>
                    <a:pt x="199" y="204"/>
                  </a:cubicBezTo>
                  <a:cubicBezTo>
                    <a:pt x="197" y="202"/>
                    <a:pt x="196" y="200"/>
                    <a:pt x="195" y="200"/>
                  </a:cubicBezTo>
                  <a:cubicBezTo>
                    <a:pt x="195" y="200"/>
                    <a:pt x="195" y="199"/>
                    <a:pt x="191" y="199"/>
                  </a:cubicBezTo>
                  <a:cubicBezTo>
                    <a:pt x="187" y="200"/>
                    <a:pt x="179" y="200"/>
                    <a:pt x="184" y="194"/>
                  </a:cubicBezTo>
                  <a:cubicBezTo>
                    <a:pt x="185" y="192"/>
                    <a:pt x="183" y="189"/>
                    <a:pt x="189" y="186"/>
                  </a:cubicBezTo>
                  <a:cubicBezTo>
                    <a:pt x="189" y="186"/>
                    <a:pt x="194" y="184"/>
                    <a:pt x="195" y="182"/>
                  </a:cubicBezTo>
                  <a:cubicBezTo>
                    <a:pt x="197" y="180"/>
                    <a:pt x="193" y="177"/>
                    <a:pt x="193" y="177"/>
                  </a:cubicBezTo>
                  <a:cubicBezTo>
                    <a:pt x="192" y="177"/>
                    <a:pt x="191" y="177"/>
                    <a:pt x="189" y="176"/>
                  </a:cubicBezTo>
                  <a:cubicBezTo>
                    <a:pt x="188" y="176"/>
                    <a:pt x="183" y="173"/>
                    <a:pt x="183" y="172"/>
                  </a:cubicBezTo>
                  <a:cubicBezTo>
                    <a:pt x="182" y="170"/>
                    <a:pt x="182" y="169"/>
                    <a:pt x="183" y="165"/>
                  </a:cubicBezTo>
                  <a:cubicBezTo>
                    <a:pt x="184" y="161"/>
                    <a:pt x="185" y="163"/>
                    <a:pt x="187" y="161"/>
                  </a:cubicBezTo>
                  <a:cubicBezTo>
                    <a:pt x="190" y="158"/>
                    <a:pt x="192" y="156"/>
                    <a:pt x="189" y="154"/>
                  </a:cubicBezTo>
                  <a:cubicBezTo>
                    <a:pt x="186" y="153"/>
                    <a:pt x="185" y="154"/>
                    <a:pt x="179" y="150"/>
                  </a:cubicBezTo>
                  <a:cubicBezTo>
                    <a:pt x="173" y="146"/>
                    <a:pt x="171" y="144"/>
                    <a:pt x="170" y="144"/>
                  </a:cubicBezTo>
                  <a:cubicBezTo>
                    <a:pt x="169" y="143"/>
                    <a:pt x="168" y="142"/>
                    <a:pt x="166" y="143"/>
                  </a:cubicBezTo>
                  <a:cubicBezTo>
                    <a:pt x="165" y="144"/>
                    <a:pt x="160" y="149"/>
                    <a:pt x="159" y="150"/>
                  </a:cubicBezTo>
                  <a:cubicBezTo>
                    <a:pt x="158" y="151"/>
                    <a:pt x="152" y="156"/>
                    <a:pt x="152" y="156"/>
                  </a:cubicBezTo>
                  <a:cubicBezTo>
                    <a:pt x="151" y="157"/>
                    <a:pt x="141" y="164"/>
                    <a:pt x="141" y="164"/>
                  </a:cubicBezTo>
                  <a:cubicBezTo>
                    <a:pt x="141" y="164"/>
                    <a:pt x="138" y="172"/>
                    <a:pt x="136" y="175"/>
                  </a:cubicBezTo>
                  <a:cubicBezTo>
                    <a:pt x="135" y="178"/>
                    <a:pt x="129" y="182"/>
                    <a:pt x="129" y="184"/>
                  </a:cubicBezTo>
                  <a:cubicBezTo>
                    <a:pt x="129" y="185"/>
                    <a:pt x="129" y="188"/>
                    <a:pt x="128" y="189"/>
                  </a:cubicBezTo>
                  <a:cubicBezTo>
                    <a:pt x="128" y="189"/>
                    <a:pt x="125" y="193"/>
                    <a:pt x="123" y="193"/>
                  </a:cubicBezTo>
                  <a:cubicBezTo>
                    <a:pt x="122" y="194"/>
                    <a:pt x="116" y="195"/>
                    <a:pt x="116" y="197"/>
                  </a:cubicBezTo>
                  <a:cubicBezTo>
                    <a:pt x="116" y="199"/>
                    <a:pt x="119" y="199"/>
                    <a:pt x="116" y="203"/>
                  </a:cubicBezTo>
                  <a:cubicBezTo>
                    <a:pt x="113" y="206"/>
                    <a:pt x="110" y="220"/>
                    <a:pt x="107" y="208"/>
                  </a:cubicBezTo>
                  <a:cubicBezTo>
                    <a:pt x="105" y="200"/>
                    <a:pt x="105" y="199"/>
                    <a:pt x="103" y="198"/>
                  </a:cubicBezTo>
                  <a:cubicBezTo>
                    <a:pt x="100" y="196"/>
                    <a:pt x="98" y="195"/>
                    <a:pt x="98" y="195"/>
                  </a:cubicBezTo>
                  <a:cubicBezTo>
                    <a:pt x="98" y="195"/>
                    <a:pt x="96" y="192"/>
                    <a:pt x="100" y="191"/>
                  </a:cubicBezTo>
                  <a:cubicBezTo>
                    <a:pt x="104" y="191"/>
                    <a:pt x="105" y="193"/>
                    <a:pt x="107" y="191"/>
                  </a:cubicBezTo>
                  <a:cubicBezTo>
                    <a:pt x="110" y="189"/>
                    <a:pt x="111" y="188"/>
                    <a:pt x="107" y="187"/>
                  </a:cubicBezTo>
                  <a:cubicBezTo>
                    <a:pt x="103" y="186"/>
                    <a:pt x="105" y="188"/>
                    <a:pt x="101" y="186"/>
                  </a:cubicBezTo>
                  <a:cubicBezTo>
                    <a:pt x="98" y="183"/>
                    <a:pt x="97" y="183"/>
                    <a:pt x="96" y="182"/>
                  </a:cubicBezTo>
                  <a:cubicBezTo>
                    <a:pt x="96" y="181"/>
                    <a:pt x="96" y="181"/>
                    <a:pt x="97" y="180"/>
                  </a:cubicBezTo>
                  <a:cubicBezTo>
                    <a:pt x="99" y="177"/>
                    <a:pt x="99" y="177"/>
                    <a:pt x="99" y="177"/>
                  </a:cubicBezTo>
                  <a:cubicBezTo>
                    <a:pt x="99" y="177"/>
                    <a:pt x="99" y="177"/>
                    <a:pt x="98" y="177"/>
                  </a:cubicBezTo>
                  <a:cubicBezTo>
                    <a:pt x="98" y="175"/>
                    <a:pt x="100" y="173"/>
                    <a:pt x="100" y="171"/>
                  </a:cubicBezTo>
                  <a:cubicBezTo>
                    <a:pt x="100" y="170"/>
                    <a:pt x="99" y="169"/>
                    <a:pt x="98" y="169"/>
                  </a:cubicBezTo>
                  <a:cubicBezTo>
                    <a:pt x="97" y="169"/>
                    <a:pt x="98" y="169"/>
                    <a:pt x="96" y="169"/>
                  </a:cubicBezTo>
                  <a:cubicBezTo>
                    <a:pt x="96" y="168"/>
                    <a:pt x="95" y="168"/>
                    <a:pt x="95" y="167"/>
                  </a:cubicBezTo>
                  <a:cubicBezTo>
                    <a:pt x="94" y="166"/>
                    <a:pt x="94" y="166"/>
                    <a:pt x="94" y="166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89" y="162"/>
                    <a:pt x="89" y="162"/>
                    <a:pt x="89" y="162"/>
                  </a:cubicBezTo>
                  <a:cubicBezTo>
                    <a:pt x="89" y="162"/>
                    <a:pt x="92" y="163"/>
                    <a:pt x="93" y="163"/>
                  </a:cubicBezTo>
                  <a:cubicBezTo>
                    <a:pt x="94" y="163"/>
                    <a:pt x="98" y="160"/>
                    <a:pt x="98" y="160"/>
                  </a:cubicBezTo>
                  <a:cubicBezTo>
                    <a:pt x="98" y="160"/>
                    <a:pt x="96" y="159"/>
                    <a:pt x="95" y="159"/>
                  </a:cubicBezTo>
                  <a:cubicBezTo>
                    <a:pt x="94" y="159"/>
                    <a:pt x="94" y="156"/>
                    <a:pt x="94" y="156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87" y="153"/>
                    <a:pt x="86" y="152"/>
                    <a:pt x="85" y="152"/>
                  </a:cubicBezTo>
                  <a:cubicBezTo>
                    <a:pt x="85" y="151"/>
                    <a:pt x="85" y="150"/>
                    <a:pt x="85" y="150"/>
                  </a:cubicBezTo>
                  <a:cubicBezTo>
                    <a:pt x="86" y="149"/>
                    <a:pt x="86" y="149"/>
                    <a:pt x="86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9" y="141"/>
                    <a:pt x="89" y="141"/>
                    <a:pt x="89" y="141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1"/>
                    <a:pt x="83" y="143"/>
                    <a:pt x="81" y="141"/>
                  </a:cubicBezTo>
                  <a:cubicBezTo>
                    <a:pt x="79" y="140"/>
                    <a:pt x="80" y="141"/>
                    <a:pt x="78" y="142"/>
                  </a:cubicBezTo>
                  <a:cubicBezTo>
                    <a:pt x="77" y="142"/>
                    <a:pt x="75" y="144"/>
                    <a:pt x="75" y="144"/>
                  </a:cubicBezTo>
                  <a:cubicBezTo>
                    <a:pt x="75" y="144"/>
                    <a:pt x="74" y="145"/>
                    <a:pt x="72" y="145"/>
                  </a:cubicBezTo>
                  <a:cubicBezTo>
                    <a:pt x="71" y="145"/>
                    <a:pt x="71" y="142"/>
                    <a:pt x="71" y="142"/>
                  </a:cubicBezTo>
                  <a:cubicBezTo>
                    <a:pt x="66" y="141"/>
                    <a:pt x="66" y="141"/>
                    <a:pt x="66" y="141"/>
                  </a:cubicBezTo>
                  <a:cubicBezTo>
                    <a:pt x="62" y="137"/>
                    <a:pt x="62" y="137"/>
                    <a:pt x="62" y="137"/>
                  </a:cubicBezTo>
                  <a:cubicBezTo>
                    <a:pt x="56" y="137"/>
                    <a:pt x="56" y="137"/>
                    <a:pt x="56" y="137"/>
                  </a:cubicBezTo>
                  <a:cubicBezTo>
                    <a:pt x="54" y="136"/>
                    <a:pt x="54" y="136"/>
                    <a:pt x="54" y="136"/>
                  </a:cubicBezTo>
                  <a:cubicBezTo>
                    <a:pt x="52" y="134"/>
                    <a:pt x="52" y="134"/>
                    <a:pt x="52" y="134"/>
                  </a:cubicBezTo>
                  <a:cubicBezTo>
                    <a:pt x="52" y="134"/>
                    <a:pt x="51" y="132"/>
                    <a:pt x="50" y="132"/>
                  </a:cubicBezTo>
                  <a:cubicBezTo>
                    <a:pt x="48" y="131"/>
                    <a:pt x="48" y="132"/>
                    <a:pt x="47" y="132"/>
                  </a:cubicBezTo>
                  <a:cubicBezTo>
                    <a:pt x="46" y="132"/>
                    <a:pt x="46" y="132"/>
                    <a:pt x="43" y="132"/>
                  </a:cubicBezTo>
                  <a:cubicBezTo>
                    <a:pt x="41" y="132"/>
                    <a:pt x="41" y="130"/>
                    <a:pt x="41" y="130"/>
                  </a:cubicBezTo>
                  <a:cubicBezTo>
                    <a:pt x="41" y="130"/>
                    <a:pt x="42" y="128"/>
                    <a:pt x="42" y="127"/>
                  </a:cubicBezTo>
                  <a:cubicBezTo>
                    <a:pt x="42" y="127"/>
                    <a:pt x="44" y="127"/>
                    <a:pt x="44" y="127"/>
                  </a:cubicBezTo>
                  <a:cubicBezTo>
                    <a:pt x="45" y="126"/>
                    <a:pt x="48" y="125"/>
                    <a:pt x="50" y="125"/>
                  </a:cubicBezTo>
                  <a:cubicBezTo>
                    <a:pt x="51" y="125"/>
                    <a:pt x="51" y="125"/>
                    <a:pt x="53" y="124"/>
                  </a:cubicBezTo>
                  <a:cubicBezTo>
                    <a:pt x="54" y="124"/>
                    <a:pt x="54" y="123"/>
                    <a:pt x="54" y="123"/>
                  </a:cubicBezTo>
                  <a:cubicBezTo>
                    <a:pt x="54" y="123"/>
                    <a:pt x="54" y="119"/>
                    <a:pt x="54" y="119"/>
                  </a:cubicBezTo>
                  <a:cubicBezTo>
                    <a:pt x="54" y="118"/>
                    <a:pt x="54" y="118"/>
                    <a:pt x="55" y="118"/>
                  </a:cubicBezTo>
                  <a:cubicBezTo>
                    <a:pt x="55" y="117"/>
                    <a:pt x="55" y="116"/>
                    <a:pt x="55" y="116"/>
                  </a:cubicBezTo>
                  <a:cubicBezTo>
                    <a:pt x="55" y="116"/>
                    <a:pt x="54" y="114"/>
                    <a:pt x="54" y="113"/>
                  </a:cubicBezTo>
                  <a:cubicBezTo>
                    <a:pt x="53" y="111"/>
                    <a:pt x="52" y="112"/>
                    <a:pt x="52" y="112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0" y="112"/>
                    <a:pt x="47" y="112"/>
                    <a:pt x="47" y="111"/>
                  </a:cubicBezTo>
                  <a:cubicBezTo>
                    <a:pt x="46" y="111"/>
                    <a:pt x="44" y="111"/>
                    <a:pt x="44" y="111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39" y="108"/>
                    <a:pt x="37" y="108"/>
                  </a:cubicBezTo>
                  <a:cubicBezTo>
                    <a:pt x="35" y="107"/>
                    <a:pt x="33" y="106"/>
                    <a:pt x="33" y="106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1" y="95"/>
                    <a:pt x="21" y="94"/>
                  </a:cubicBezTo>
                  <a:cubicBezTo>
                    <a:pt x="21" y="94"/>
                    <a:pt x="21" y="94"/>
                    <a:pt x="22" y="93"/>
                  </a:cubicBezTo>
                  <a:cubicBezTo>
                    <a:pt x="22" y="93"/>
                    <a:pt x="22" y="92"/>
                    <a:pt x="23" y="91"/>
                  </a:cubicBezTo>
                  <a:cubicBezTo>
                    <a:pt x="23" y="90"/>
                    <a:pt x="24" y="89"/>
                    <a:pt x="24" y="88"/>
                  </a:cubicBezTo>
                  <a:cubicBezTo>
                    <a:pt x="24" y="88"/>
                    <a:pt x="25" y="87"/>
                    <a:pt x="26" y="87"/>
                  </a:cubicBezTo>
                  <a:cubicBezTo>
                    <a:pt x="27" y="87"/>
                    <a:pt x="28" y="86"/>
                    <a:pt x="28" y="86"/>
                  </a:cubicBezTo>
                  <a:cubicBezTo>
                    <a:pt x="28" y="85"/>
                    <a:pt x="28" y="84"/>
                    <a:pt x="29" y="83"/>
                  </a:cubicBezTo>
                  <a:cubicBezTo>
                    <a:pt x="29" y="82"/>
                    <a:pt x="27" y="83"/>
                    <a:pt x="26" y="82"/>
                  </a:cubicBezTo>
                  <a:cubicBezTo>
                    <a:pt x="25" y="82"/>
                    <a:pt x="25" y="82"/>
                    <a:pt x="24" y="83"/>
                  </a:cubicBezTo>
                  <a:cubicBezTo>
                    <a:pt x="23" y="83"/>
                    <a:pt x="22" y="81"/>
                    <a:pt x="22" y="81"/>
                  </a:cubicBezTo>
                  <a:cubicBezTo>
                    <a:pt x="22" y="80"/>
                    <a:pt x="20" y="80"/>
                    <a:pt x="19" y="79"/>
                  </a:cubicBezTo>
                  <a:cubicBezTo>
                    <a:pt x="18" y="79"/>
                    <a:pt x="18" y="79"/>
                    <a:pt x="18" y="78"/>
                  </a:cubicBezTo>
                  <a:cubicBezTo>
                    <a:pt x="17" y="77"/>
                    <a:pt x="18" y="77"/>
                    <a:pt x="17" y="77"/>
                  </a:cubicBezTo>
                  <a:cubicBezTo>
                    <a:pt x="17" y="76"/>
                    <a:pt x="16" y="76"/>
                    <a:pt x="16" y="76"/>
                  </a:cubicBezTo>
                  <a:cubicBezTo>
                    <a:pt x="16" y="76"/>
                    <a:pt x="15" y="78"/>
                    <a:pt x="14" y="78"/>
                  </a:cubicBezTo>
                  <a:cubicBezTo>
                    <a:pt x="13" y="78"/>
                    <a:pt x="12" y="77"/>
                    <a:pt x="12" y="77"/>
                  </a:cubicBezTo>
                  <a:cubicBezTo>
                    <a:pt x="11" y="77"/>
                    <a:pt x="10" y="77"/>
                    <a:pt x="9" y="78"/>
                  </a:cubicBezTo>
                  <a:cubicBezTo>
                    <a:pt x="9" y="78"/>
                    <a:pt x="7" y="77"/>
                    <a:pt x="7" y="77"/>
                  </a:cubicBezTo>
                  <a:cubicBezTo>
                    <a:pt x="7" y="76"/>
                    <a:pt x="4" y="76"/>
                    <a:pt x="4" y="76"/>
                  </a:cubicBezTo>
                  <a:cubicBezTo>
                    <a:pt x="4" y="76"/>
                    <a:pt x="4" y="77"/>
                    <a:pt x="3" y="77"/>
                  </a:cubicBezTo>
                  <a:cubicBezTo>
                    <a:pt x="2" y="78"/>
                    <a:pt x="1" y="77"/>
                    <a:pt x="1" y="77"/>
                  </a:cubicBezTo>
                  <a:cubicBezTo>
                    <a:pt x="0" y="77"/>
                    <a:pt x="0" y="76"/>
                    <a:pt x="0" y="75"/>
                  </a:cubicBezTo>
                  <a:close/>
                  <a:moveTo>
                    <a:pt x="10" y="182"/>
                  </a:moveTo>
                  <a:cubicBezTo>
                    <a:pt x="10" y="182"/>
                    <a:pt x="10" y="182"/>
                    <a:pt x="10" y="182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20" y="190"/>
                    <a:pt x="20" y="190"/>
                    <a:pt x="20" y="190"/>
                  </a:cubicBezTo>
                  <a:cubicBezTo>
                    <a:pt x="20" y="190"/>
                    <a:pt x="22" y="195"/>
                    <a:pt x="22" y="196"/>
                  </a:cubicBezTo>
                  <a:cubicBezTo>
                    <a:pt x="22" y="198"/>
                    <a:pt x="25" y="198"/>
                    <a:pt x="26" y="198"/>
                  </a:cubicBezTo>
                  <a:cubicBezTo>
                    <a:pt x="26" y="198"/>
                    <a:pt x="30" y="199"/>
                    <a:pt x="30" y="199"/>
                  </a:cubicBezTo>
                  <a:cubicBezTo>
                    <a:pt x="30" y="199"/>
                    <a:pt x="32" y="201"/>
                    <a:pt x="33" y="202"/>
                  </a:cubicBezTo>
                  <a:cubicBezTo>
                    <a:pt x="33" y="203"/>
                    <a:pt x="33" y="205"/>
                    <a:pt x="33" y="205"/>
                  </a:cubicBezTo>
                  <a:cubicBezTo>
                    <a:pt x="37" y="209"/>
                    <a:pt x="37" y="209"/>
                    <a:pt x="37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51" y="215"/>
                    <a:pt x="52" y="216"/>
                  </a:cubicBezTo>
                  <a:cubicBezTo>
                    <a:pt x="52" y="217"/>
                    <a:pt x="56" y="221"/>
                    <a:pt x="56" y="221"/>
                  </a:cubicBezTo>
                  <a:cubicBezTo>
                    <a:pt x="56" y="221"/>
                    <a:pt x="63" y="221"/>
                    <a:pt x="64" y="221"/>
                  </a:cubicBezTo>
                  <a:cubicBezTo>
                    <a:pt x="64" y="221"/>
                    <a:pt x="71" y="221"/>
                    <a:pt x="71" y="221"/>
                  </a:cubicBezTo>
                  <a:cubicBezTo>
                    <a:pt x="76" y="223"/>
                    <a:pt x="76" y="223"/>
                    <a:pt x="76" y="223"/>
                  </a:cubicBezTo>
                  <a:cubicBezTo>
                    <a:pt x="81" y="222"/>
                    <a:pt x="81" y="222"/>
                    <a:pt x="81" y="222"/>
                  </a:cubicBezTo>
                  <a:cubicBezTo>
                    <a:pt x="92" y="219"/>
                    <a:pt x="92" y="219"/>
                    <a:pt x="92" y="219"/>
                  </a:cubicBezTo>
                  <a:cubicBezTo>
                    <a:pt x="92" y="219"/>
                    <a:pt x="89" y="217"/>
                    <a:pt x="89" y="217"/>
                  </a:cubicBezTo>
                  <a:cubicBezTo>
                    <a:pt x="89" y="216"/>
                    <a:pt x="85" y="211"/>
                    <a:pt x="85" y="211"/>
                  </a:cubicBezTo>
                  <a:cubicBezTo>
                    <a:pt x="85" y="211"/>
                    <a:pt x="79" y="204"/>
                    <a:pt x="78" y="204"/>
                  </a:cubicBezTo>
                  <a:cubicBezTo>
                    <a:pt x="78" y="203"/>
                    <a:pt x="77" y="202"/>
                    <a:pt x="77" y="201"/>
                  </a:cubicBezTo>
                  <a:cubicBezTo>
                    <a:pt x="77" y="199"/>
                    <a:pt x="78" y="198"/>
                    <a:pt x="78" y="197"/>
                  </a:cubicBezTo>
                  <a:cubicBezTo>
                    <a:pt x="79" y="196"/>
                    <a:pt x="79" y="194"/>
                    <a:pt x="79" y="194"/>
                  </a:cubicBezTo>
                  <a:cubicBezTo>
                    <a:pt x="79" y="194"/>
                    <a:pt x="76" y="194"/>
                    <a:pt x="74" y="194"/>
                  </a:cubicBezTo>
                  <a:cubicBezTo>
                    <a:pt x="73" y="194"/>
                    <a:pt x="71" y="195"/>
                    <a:pt x="69" y="195"/>
                  </a:cubicBezTo>
                  <a:cubicBezTo>
                    <a:pt x="68" y="195"/>
                    <a:pt x="66" y="194"/>
                    <a:pt x="66" y="194"/>
                  </a:cubicBezTo>
                  <a:cubicBezTo>
                    <a:pt x="65" y="194"/>
                    <a:pt x="65" y="191"/>
                    <a:pt x="65" y="191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5" y="184"/>
                    <a:pt x="65" y="184"/>
                    <a:pt x="65" y="184"/>
                  </a:cubicBezTo>
                  <a:cubicBezTo>
                    <a:pt x="61" y="180"/>
                    <a:pt x="61" y="180"/>
                    <a:pt x="61" y="180"/>
                  </a:cubicBezTo>
                  <a:cubicBezTo>
                    <a:pt x="61" y="180"/>
                    <a:pt x="54" y="183"/>
                    <a:pt x="53" y="183"/>
                  </a:cubicBezTo>
                  <a:cubicBezTo>
                    <a:pt x="52" y="183"/>
                    <a:pt x="48" y="188"/>
                    <a:pt x="47" y="188"/>
                  </a:cubicBezTo>
                  <a:cubicBezTo>
                    <a:pt x="47" y="188"/>
                    <a:pt x="44" y="185"/>
                    <a:pt x="44" y="185"/>
                  </a:cubicBezTo>
                  <a:cubicBezTo>
                    <a:pt x="36" y="183"/>
                    <a:pt x="36" y="183"/>
                    <a:pt x="36" y="183"/>
                  </a:cubicBezTo>
                  <a:cubicBezTo>
                    <a:pt x="36" y="183"/>
                    <a:pt x="35" y="185"/>
                    <a:pt x="34" y="186"/>
                  </a:cubicBezTo>
                  <a:cubicBezTo>
                    <a:pt x="33" y="187"/>
                    <a:pt x="32" y="186"/>
                    <a:pt x="32" y="185"/>
                  </a:cubicBezTo>
                  <a:cubicBezTo>
                    <a:pt x="31" y="183"/>
                    <a:pt x="33" y="180"/>
                    <a:pt x="33" y="180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8" y="180"/>
                    <a:pt x="11" y="181"/>
                    <a:pt x="10" y="182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" name="Freeform 221"/>
            <p:cNvSpPr>
              <a:spLocks noEditPoints="1"/>
            </p:cNvSpPr>
            <p:nvPr/>
          </p:nvSpPr>
          <p:spPr bwMode="auto">
            <a:xfrm>
              <a:off x="4983088" y="2966615"/>
              <a:ext cx="635471" cy="313233"/>
            </a:xfrm>
            <a:custGeom>
              <a:avLst/>
              <a:gdLst>
                <a:gd name="T0" fmla="*/ 196 w 279"/>
                <a:gd name="T1" fmla="*/ 4 h 142"/>
                <a:gd name="T2" fmla="*/ 219 w 279"/>
                <a:gd name="T3" fmla="*/ 5 h 142"/>
                <a:gd name="T4" fmla="*/ 249 w 279"/>
                <a:gd name="T5" fmla="*/ 8 h 142"/>
                <a:gd name="T6" fmla="*/ 268 w 279"/>
                <a:gd name="T7" fmla="*/ 17 h 142"/>
                <a:gd name="T8" fmla="*/ 266 w 279"/>
                <a:gd name="T9" fmla="*/ 29 h 142"/>
                <a:gd name="T10" fmla="*/ 271 w 279"/>
                <a:gd name="T11" fmla="*/ 39 h 142"/>
                <a:gd name="T12" fmla="*/ 277 w 279"/>
                <a:gd name="T13" fmla="*/ 56 h 142"/>
                <a:gd name="T14" fmla="*/ 259 w 279"/>
                <a:gd name="T15" fmla="*/ 63 h 142"/>
                <a:gd name="T16" fmla="*/ 260 w 279"/>
                <a:gd name="T17" fmla="*/ 82 h 142"/>
                <a:gd name="T18" fmla="*/ 255 w 279"/>
                <a:gd name="T19" fmla="*/ 104 h 142"/>
                <a:gd name="T20" fmla="*/ 238 w 279"/>
                <a:gd name="T21" fmla="*/ 121 h 142"/>
                <a:gd name="T22" fmla="*/ 206 w 279"/>
                <a:gd name="T23" fmla="*/ 128 h 142"/>
                <a:gd name="T24" fmla="*/ 191 w 279"/>
                <a:gd name="T25" fmla="*/ 142 h 142"/>
                <a:gd name="T26" fmla="*/ 146 w 279"/>
                <a:gd name="T27" fmla="*/ 138 h 142"/>
                <a:gd name="T28" fmla="*/ 104 w 279"/>
                <a:gd name="T29" fmla="*/ 126 h 142"/>
                <a:gd name="T30" fmla="*/ 94 w 279"/>
                <a:gd name="T31" fmla="*/ 112 h 142"/>
                <a:gd name="T32" fmla="*/ 60 w 279"/>
                <a:gd name="T33" fmla="*/ 121 h 142"/>
                <a:gd name="T34" fmla="*/ 39 w 279"/>
                <a:gd name="T35" fmla="*/ 126 h 142"/>
                <a:gd name="T36" fmla="*/ 37 w 279"/>
                <a:gd name="T37" fmla="*/ 118 h 142"/>
                <a:gd name="T38" fmla="*/ 31 w 279"/>
                <a:gd name="T39" fmla="*/ 120 h 142"/>
                <a:gd name="T40" fmla="*/ 26 w 279"/>
                <a:gd name="T41" fmla="*/ 124 h 142"/>
                <a:gd name="T42" fmla="*/ 17 w 279"/>
                <a:gd name="T43" fmla="*/ 120 h 142"/>
                <a:gd name="T44" fmla="*/ 2 w 279"/>
                <a:gd name="T45" fmla="*/ 114 h 142"/>
                <a:gd name="T46" fmla="*/ 2 w 279"/>
                <a:gd name="T47" fmla="*/ 113 h 142"/>
                <a:gd name="T48" fmla="*/ 4 w 279"/>
                <a:gd name="T49" fmla="*/ 113 h 142"/>
                <a:gd name="T50" fmla="*/ 5 w 279"/>
                <a:gd name="T51" fmla="*/ 112 h 142"/>
                <a:gd name="T52" fmla="*/ 4 w 279"/>
                <a:gd name="T53" fmla="*/ 111 h 142"/>
                <a:gd name="T54" fmla="*/ 4 w 279"/>
                <a:gd name="T55" fmla="*/ 110 h 142"/>
                <a:gd name="T56" fmla="*/ 3 w 279"/>
                <a:gd name="T57" fmla="*/ 109 h 142"/>
                <a:gd name="T58" fmla="*/ 3 w 279"/>
                <a:gd name="T59" fmla="*/ 108 h 142"/>
                <a:gd name="T60" fmla="*/ 2 w 279"/>
                <a:gd name="T61" fmla="*/ 106 h 142"/>
                <a:gd name="T62" fmla="*/ 2 w 279"/>
                <a:gd name="T63" fmla="*/ 104 h 142"/>
                <a:gd name="T64" fmla="*/ 7 w 279"/>
                <a:gd name="T65" fmla="*/ 94 h 142"/>
                <a:gd name="T66" fmla="*/ 6 w 279"/>
                <a:gd name="T67" fmla="*/ 91 h 142"/>
                <a:gd name="T68" fmla="*/ 6 w 279"/>
                <a:gd name="T69" fmla="*/ 91 h 142"/>
                <a:gd name="T70" fmla="*/ 6 w 279"/>
                <a:gd name="T71" fmla="*/ 90 h 142"/>
                <a:gd name="T72" fmla="*/ 6 w 279"/>
                <a:gd name="T73" fmla="*/ 90 h 142"/>
                <a:gd name="T74" fmla="*/ 23 w 279"/>
                <a:gd name="T75" fmla="*/ 94 h 142"/>
                <a:gd name="T76" fmla="*/ 32 w 279"/>
                <a:gd name="T77" fmla="*/ 101 h 142"/>
                <a:gd name="T78" fmla="*/ 38 w 279"/>
                <a:gd name="T79" fmla="*/ 88 h 142"/>
                <a:gd name="T80" fmla="*/ 55 w 279"/>
                <a:gd name="T81" fmla="*/ 95 h 142"/>
                <a:gd name="T82" fmla="*/ 73 w 279"/>
                <a:gd name="T83" fmla="*/ 88 h 142"/>
                <a:gd name="T84" fmla="*/ 95 w 279"/>
                <a:gd name="T85" fmla="*/ 82 h 142"/>
                <a:gd name="T86" fmla="*/ 110 w 279"/>
                <a:gd name="T87" fmla="*/ 80 h 142"/>
                <a:gd name="T88" fmla="*/ 123 w 279"/>
                <a:gd name="T89" fmla="*/ 85 h 142"/>
                <a:gd name="T90" fmla="*/ 130 w 279"/>
                <a:gd name="T91" fmla="*/ 76 h 142"/>
                <a:gd name="T92" fmla="*/ 123 w 279"/>
                <a:gd name="T93" fmla="*/ 62 h 142"/>
                <a:gd name="T94" fmla="*/ 126 w 279"/>
                <a:gd name="T95" fmla="*/ 48 h 142"/>
                <a:gd name="T96" fmla="*/ 141 w 279"/>
                <a:gd name="T97" fmla="*/ 38 h 142"/>
                <a:gd name="T98" fmla="*/ 152 w 279"/>
                <a:gd name="T99" fmla="*/ 29 h 142"/>
                <a:gd name="T100" fmla="*/ 160 w 279"/>
                <a:gd name="T101" fmla="*/ 20 h 142"/>
                <a:gd name="T102" fmla="*/ 183 w 279"/>
                <a:gd name="T103" fmla="*/ 25 h 142"/>
                <a:gd name="T104" fmla="*/ 1 w 279"/>
                <a:gd name="T105" fmla="*/ 114 h 142"/>
                <a:gd name="T106" fmla="*/ 1 w 279"/>
                <a:gd name="T107" fmla="*/ 114 h 142"/>
                <a:gd name="T108" fmla="*/ 2 w 279"/>
                <a:gd name="T109" fmla="*/ 11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" h="142">
                  <a:moveTo>
                    <a:pt x="187" y="24"/>
                  </a:moveTo>
                  <a:cubicBezTo>
                    <a:pt x="187" y="24"/>
                    <a:pt x="187" y="18"/>
                    <a:pt x="188" y="18"/>
                  </a:cubicBezTo>
                  <a:cubicBezTo>
                    <a:pt x="189" y="18"/>
                    <a:pt x="191" y="15"/>
                    <a:pt x="191" y="15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4" y="14"/>
                    <a:pt x="196" y="12"/>
                    <a:pt x="196" y="10"/>
                  </a:cubicBezTo>
                  <a:cubicBezTo>
                    <a:pt x="195" y="9"/>
                    <a:pt x="196" y="4"/>
                    <a:pt x="196" y="4"/>
                  </a:cubicBezTo>
                  <a:cubicBezTo>
                    <a:pt x="196" y="4"/>
                    <a:pt x="195" y="1"/>
                    <a:pt x="196" y="1"/>
                  </a:cubicBezTo>
                  <a:cubicBezTo>
                    <a:pt x="198" y="0"/>
                    <a:pt x="201" y="2"/>
                    <a:pt x="201" y="2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8" y="3"/>
                    <a:pt x="209" y="3"/>
                  </a:cubicBezTo>
                  <a:cubicBezTo>
                    <a:pt x="210" y="3"/>
                    <a:pt x="214" y="4"/>
                    <a:pt x="214" y="4"/>
                  </a:cubicBezTo>
                  <a:cubicBezTo>
                    <a:pt x="214" y="4"/>
                    <a:pt x="218" y="5"/>
                    <a:pt x="219" y="5"/>
                  </a:cubicBezTo>
                  <a:cubicBezTo>
                    <a:pt x="220" y="5"/>
                    <a:pt x="224" y="5"/>
                    <a:pt x="224" y="5"/>
                  </a:cubicBezTo>
                  <a:cubicBezTo>
                    <a:pt x="226" y="6"/>
                    <a:pt x="226" y="6"/>
                    <a:pt x="226" y="6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7" y="11"/>
                    <a:pt x="237" y="11"/>
                    <a:pt x="237" y="11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9" y="8"/>
                    <a:pt x="249" y="8"/>
                    <a:pt x="249" y="8"/>
                  </a:cubicBezTo>
                  <a:cubicBezTo>
                    <a:pt x="249" y="8"/>
                    <a:pt x="253" y="7"/>
                    <a:pt x="253" y="8"/>
                  </a:cubicBezTo>
                  <a:cubicBezTo>
                    <a:pt x="254" y="8"/>
                    <a:pt x="256" y="10"/>
                    <a:pt x="259" y="11"/>
                  </a:cubicBezTo>
                  <a:cubicBezTo>
                    <a:pt x="262" y="11"/>
                    <a:pt x="265" y="10"/>
                    <a:pt x="265" y="10"/>
                  </a:cubicBezTo>
                  <a:cubicBezTo>
                    <a:pt x="267" y="16"/>
                    <a:pt x="267" y="16"/>
                    <a:pt x="267" y="16"/>
                  </a:cubicBezTo>
                  <a:cubicBezTo>
                    <a:pt x="269" y="17"/>
                    <a:pt x="269" y="17"/>
                    <a:pt x="269" y="17"/>
                  </a:cubicBezTo>
                  <a:cubicBezTo>
                    <a:pt x="268" y="17"/>
                    <a:pt x="268" y="17"/>
                    <a:pt x="268" y="17"/>
                  </a:cubicBezTo>
                  <a:cubicBezTo>
                    <a:pt x="268" y="20"/>
                    <a:pt x="268" y="20"/>
                    <a:pt x="268" y="20"/>
                  </a:cubicBezTo>
                  <a:cubicBezTo>
                    <a:pt x="269" y="21"/>
                    <a:pt x="269" y="21"/>
                    <a:pt x="269" y="21"/>
                  </a:cubicBezTo>
                  <a:cubicBezTo>
                    <a:pt x="269" y="21"/>
                    <a:pt x="268" y="23"/>
                    <a:pt x="268" y="23"/>
                  </a:cubicBezTo>
                  <a:cubicBezTo>
                    <a:pt x="268" y="23"/>
                    <a:pt x="268" y="25"/>
                    <a:pt x="268" y="25"/>
                  </a:cubicBezTo>
                  <a:cubicBezTo>
                    <a:pt x="266" y="27"/>
                    <a:pt x="266" y="27"/>
                    <a:pt x="266" y="27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2"/>
                    <a:pt x="266" y="32"/>
                  </a:cubicBezTo>
                  <a:cubicBezTo>
                    <a:pt x="266" y="32"/>
                    <a:pt x="267" y="33"/>
                    <a:pt x="268" y="33"/>
                  </a:cubicBezTo>
                  <a:cubicBezTo>
                    <a:pt x="268" y="33"/>
                    <a:pt x="268" y="34"/>
                    <a:pt x="268" y="34"/>
                  </a:cubicBezTo>
                  <a:cubicBezTo>
                    <a:pt x="268" y="34"/>
                    <a:pt x="269" y="35"/>
                    <a:pt x="270" y="36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70" y="36"/>
                    <a:pt x="271" y="38"/>
                    <a:pt x="271" y="39"/>
                  </a:cubicBezTo>
                  <a:cubicBezTo>
                    <a:pt x="272" y="40"/>
                    <a:pt x="272" y="41"/>
                    <a:pt x="272" y="41"/>
                  </a:cubicBezTo>
                  <a:cubicBezTo>
                    <a:pt x="272" y="41"/>
                    <a:pt x="273" y="43"/>
                    <a:pt x="274" y="43"/>
                  </a:cubicBezTo>
                  <a:cubicBezTo>
                    <a:pt x="274" y="43"/>
                    <a:pt x="275" y="43"/>
                    <a:pt x="276" y="43"/>
                  </a:cubicBezTo>
                  <a:cubicBezTo>
                    <a:pt x="276" y="43"/>
                    <a:pt x="277" y="43"/>
                    <a:pt x="277" y="43"/>
                  </a:cubicBezTo>
                  <a:cubicBezTo>
                    <a:pt x="277" y="44"/>
                    <a:pt x="276" y="50"/>
                    <a:pt x="276" y="50"/>
                  </a:cubicBezTo>
                  <a:cubicBezTo>
                    <a:pt x="277" y="56"/>
                    <a:pt x="277" y="56"/>
                    <a:pt x="277" y="56"/>
                  </a:cubicBezTo>
                  <a:cubicBezTo>
                    <a:pt x="277" y="56"/>
                    <a:pt x="276" y="59"/>
                    <a:pt x="276" y="60"/>
                  </a:cubicBezTo>
                  <a:cubicBezTo>
                    <a:pt x="277" y="62"/>
                    <a:pt x="279" y="64"/>
                    <a:pt x="276" y="65"/>
                  </a:cubicBezTo>
                  <a:cubicBezTo>
                    <a:pt x="274" y="65"/>
                    <a:pt x="271" y="67"/>
                    <a:pt x="270" y="65"/>
                  </a:cubicBezTo>
                  <a:cubicBezTo>
                    <a:pt x="270" y="65"/>
                    <a:pt x="269" y="63"/>
                    <a:pt x="269" y="66"/>
                  </a:cubicBezTo>
                  <a:cubicBezTo>
                    <a:pt x="270" y="67"/>
                    <a:pt x="267" y="66"/>
                    <a:pt x="267" y="66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3" y="68"/>
                    <a:pt x="253" y="68"/>
                    <a:pt x="253" y="68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6" y="78"/>
                    <a:pt x="266" y="78"/>
                    <a:pt x="266" y="78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60" y="82"/>
                    <a:pt x="257" y="84"/>
                    <a:pt x="256" y="84"/>
                  </a:cubicBezTo>
                  <a:cubicBezTo>
                    <a:pt x="255" y="84"/>
                    <a:pt x="254" y="85"/>
                    <a:pt x="254" y="85"/>
                  </a:cubicBezTo>
                  <a:cubicBezTo>
                    <a:pt x="257" y="91"/>
                    <a:pt x="257" y="91"/>
                    <a:pt x="257" y="91"/>
                  </a:cubicBezTo>
                  <a:cubicBezTo>
                    <a:pt x="257" y="93"/>
                    <a:pt x="257" y="93"/>
                    <a:pt x="257" y="93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55" y="104"/>
                    <a:pt x="255" y="104"/>
                    <a:pt x="255" y="104"/>
                  </a:cubicBezTo>
                  <a:cubicBezTo>
                    <a:pt x="252" y="105"/>
                    <a:pt x="252" y="105"/>
                    <a:pt x="252" y="105"/>
                  </a:cubicBezTo>
                  <a:cubicBezTo>
                    <a:pt x="249" y="112"/>
                    <a:pt x="249" y="112"/>
                    <a:pt x="249" y="112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44" y="125"/>
                    <a:pt x="244" y="125"/>
                    <a:pt x="244" y="125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3" y="123"/>
                    <a:pt x="233" y="123"/>
                    <a:pt x="233" y="123"/>
                  </a:cubicBezTo>
                  <a:cubicBezTo>
                    <a:pt x="230" y="124"/>
                    <a:pt x="230" y="124"/>
                    <a:pt x="230" y="124"/>
                  </a:cubicBezTo>
                  <a:cubicBezTo>
                    <a:pt x="224" y="128"/>
                    <a:pt x="224" y="128"/>
                    <a:pt x="224" y="128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1" y="134"/>
                    <a:pt x="201" y="134"/>
                    <a:pt x="201" y="134"/>
                  </a:cubicBezTo>
                  <a:cubicBezTo>
                    <a:pt x="200" y="136"/>
                    <a:pt x="200" y="136"/>
                    <a:pt x="200" y="136"/>
                  </a:cubicBezTo>
                  <a:cubicBezTo>
                    <a:pt x="196" y="137"/>
                    <a:pt x="196" y="137"/>
                    <a:pt x="196" y="137"/>
                  </a:cubicBezTo>
                  <a:cubicBezTo>
                    <a:pt x="194" y="140"/>
                    <a:pt x="194" y="140"/>
                    <a:pt x="194" y="140"/>
                  </a:cubicBezTo>
                  <a:cubicBezTo>
                    <a:pt x="191" y="142"/>
                    <a:pt x="191" y="142"/>
                    <a:pt x="191" y="142"/>
                  </a:cubicBezTo>
                  <a:cubicBezTo>
                    <a:pt x="189" y="142"/>
                    <a:pt x="189" y="142"/>
                    <a:pt x="189" y="142"/>
                  </a:cubicBezTo>
                  <a:cubicBezTo>
                    <a:pt x="180" y="142"/>
                    <a:pt x="180" y="142"/>
                    <a:pt x="180" y="142"/>
                  </a:cubicBezTo>
                  <a:cubicBezTo>
                    <a:pt x="170" y="141"/>
                    <a:pt x="170" y="141"/>
                    <a:pt x="170" y="141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54" y="139"/>
                    <a:pt x="149" y="138"/>
                    <a:pt x="146" y="138"/>
                  </a:cubicBezTo>
                  <a:cubicBezTo>
                    <a:pt x="142" y="138"/>
                    <a:pt x="134" y="136"/>
                    <a:pt x="134" y="136"/>
                  </a:cubicBezTo>
                  <a:cubicBezTo>
                    <a:pt x="124" y="133"/>
                    <a:pt x="124" y="133"/>
                    <a:pt x="124" y="133"/>
                  </a:cubicBezTo>
                  <a:cubicBezTo>
                    <a:pt x="118" y="133"/>
                    <a:pt x="118" y="133"/>
                    <a:pt x="118" y="133"/>
                  </a:cubicBezTo>
                  <a:cubicBezTo>
                    <a:pt x="109" y="132"/>
                    <a:pt x="109" y="132"/>
                    <a:pt x="109" y="132"/>
                  </a:cubicBezTo>
                  <a:cubicBezTo>
                    <a:pt x="109" y="132"/>
                    <a:pt x="108" y="130"/>
                    <a:pt x="107" y="129"/>
                  </a:cubicBezTo>
                  <a:cubicBezTo>
                    <a:pt x="107" y="128"/>
                    <a:pt x="104" y="126"/>
                    <a:pt x="104" y="12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2" y="119"/>
                    <a:pt x="102" y="119"/>
                    <a:pt x="102" y="119"/>
                  </a:cubicBezTo>
                  <a:cubicBezTo>
                    <a:pt x="100" y="115"/>
                    <a:pt x="100" y="115"/>
                    <a:pt x="100" y="115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0" y="111"/>
                    <a:pt x="100" y="111"/>
                    <a:pt x="100" y="111"/>
                  </a:cubicBezTo>
                  <a:cubicBezTo>
                    <a:pt x="100" y="111"/>
                    <a:pt x="96" y="112"/>
                    <a:pt x="94" y="112"/>
                  </a:cubicBezTo>
                  <a:cubicBezTo>
                    <a:pt x="93" y="113"/>
                    <a:pt x="87" y="114"/>
                    <a:pt x="87" y="114"/>
                  </a:cubicBezTo>
                  <a:cubicBezTo>
                    <a:pt x="85" y="115"/>
                    <a:pt x="85" y="115"/>
                    <a:pt x="85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5"/>
                    <a:pt x="60" y="125"/>
                    <a:pt x="60" y="125"/>
                  </a:cubicBezTo>
                  <a:cubicBezTo>
                    <a:pt x="57" y="129"/>
                    <a:pt x="57" y="129"/>
                    <a:pt x="57" y="129"/>
                  </a:cubicBezTo>
                  <a:cubicBezTo>
                    <a:pt x="52" y="129"/>
                    <a:pt x="52" y="129"/>
                    <a:pt x="52" y="129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7"/>
                    <a:pt x="38" y="126"/>
                    <a:pt x="38" y="126"/>
                  </a:cubicBezTo>
                  <a:cubicBezTo>
                    <a:pt x="38" y="125"/>
                    <a:pt x="39" y="122"/>
                    <a:pt x="39" y="122"/>
                  </a:cubicBezTo>
                  <a:cubicBezTo>
                    <a:pt x="39" y="122"/>
                    <a:pt x="39" y="121"/>
                    <a:pt x="39" y="120"/>
                  </a:cubicBezTo>
                  <a:cubicBezTo>
                    <a:pt x="39" y="120"/>
                    <a:pt x="38" y="119"/>
                    <a:pt x="38" y="119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6" y="116"/>
                    <a:pt x="36" y="116"/>
                  </a:cubicBezTo>
                  <a:cubicBezTo>
                    <a:pt x="35" y="117"/>
                    <a:pt x="34" y="117"/>
                    <a:pt x="34" y="117"/>
                  </a:cubicBezTo>
                  <a:cubicBezTo>
                    <a:pt x="34" y="117"/>
                    <a:pt x="34" y="119"/>
                    <a:pt x="34" y="119"/>
                  </a:cubicBezTo>
                  <a:cubicBezTo>
                    <a:pt x="33" y="120"/>
                    <a:pt x="32" y="120"/>
                    <a:pt x="32" y="120"/>
                  </a:cubicBezTo>
                  <a:cubicBezTo>
                    <a:pt x="32" y="120"/>
                    <a:pt x="32" y="120"/>
                    <a:pt x="32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0" y="122"/>
                    <a:pt x="30" y="122"/>
                    <a:pt x="30" y="122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8" y="123"/>
                    <a:pt x="28" y="124"/>
                  </a:cubicBezTo>
                  <a:cubicBezTo>
                    <a:pt x="28" y="124"/>
                    <a:pt x="27" y="124"/>
                    <a:pt x="26" y="124"/>
                  </a:cubicBezTo>
                  <a:cubicBezTo>
                    <a:pt x="26" y="124"/>
                    <a:pt x="24" y="124"/>
                    <a:pt x="24" y="124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6" y="114"/>
                    <a:pt x="2" y="114"/>
                    <a:pt x="2" y="114"/>
                  </a:cubicBezTo>
                  <a:cubicBezTo>
                    <a:pt x="2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14"/>
                    <a:pt x="2" y="113"/>
                    <a:pt x="2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5" y="113"/>
                  </a:cubicBezTo>
                  <a:cubicBezTo>
                    <a:pt x="5" y="113"/>
                    <a:pt x="5" y="113"/>
                    <a:pt x="5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2"/>
                    <a:pt x="5" y="112"/>
                    <a:pt x="4" y="112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4" y="112"/>
                    <a:pt x="4" y="112"/>
                    <a:pt x="4" y="111"/>
                  </a:cubicBezTo>
                  <a:cubicBezTo>
                    <a:pt x="4" y="111"/>
                    <a:pt x="5" y="111"/>
                    <a:pt x="5" y="111"/>
                  </a:cubicBezTo>
                  <a:cubicBezTo>
                    <a:pt x="5" y="111"/>
                    <a:pt x="5" y="111"/>
                    <a:pt x="4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4" y="110"/>
                    <a:pt x="4" y="111"/>
                    <a:pt x="4" y="111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7"/>
                    <a:pt x="3" y="108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2" y="107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" y="102"/>
                    <a:pt x="4" y="100"/>
                    <a:pt x="5" y="100"/>
                  </a:cubicBezTo>
                  <a:cubicBezTo>
                    <a:pt x="5" y="99"/>
                    <a:pt x="5" y="98"/>
                    <a:pt x="5" y="98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8" y="96"/>
                    <a:pt x="8" y="96"/>
                  </a:cubicBezTo>
                  <a:cubicBezTo>
                    <a:pt x="8" y="95"/>
                    <a:pt x="7" y="94"/>
                    <a:pt x="7" y="94"/>
                  </a:cubicBezTo>
                  <a:cubicBezTo>
                    <a:pt x="7" y="93"/>
                    <a:pt x="8" y="92"/>
                    <a:pt x="8" y="92"/>
                  </a:cubicBezTo>
                  <a:cubicBezTo>
                    <a:pt x="7" y="92"/>
                    <a:pt x="7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8" y="88"/>
                    <a:pt x="10" y="86"/>
                    <a:pt x="10" y="86"/>
                  </a:cubicBezTo>
                  <a:cubicBezTo>
                    <a:pt x="10" y="86"/>
                    <a:pt x="12" y="85"/>
                    <a:pt x="14" y="86"/>
                  </a:cubicBezTo>
                  <a:cubicBezTo>
                    <a:pt x="15" y="87"/>
                    <a:pt x="17" y="89"/>
                    <a:pt x="18" y="90"/>
                  </a:cubicBezTo>
                  <a:cubicBezTo>
                    <a:pt x="18" y="90"/>
                    <a:pt x="19" y="91"/>
                    <a:pt x="20" y="91"/>
                  </a:cubicBezTo>
                  <a:cubicBezTo>
                    <a:pt x="21" y="91"/>
                    <a:pt x="22" y="92"/>
                    <a:pt x="22" y="92"/>
                  </a:cubicBezTo>
                  <a:cubicBezTo>
                    <a:pt x="22" y="93"/>
                    <a:pt x="23" y="92"/>
                    <a:pt x="23" y="94"/>
                  </a:cubicBezTo>
                  <a:cubicBezTo>
                    <a:pt x="22" y="96"/>
                    <a:pt x="22" y="98"/>
                    <a:pt x="23" y="98"/>
                  </a:cubicBezTo>
                  <a:cubicBezTo>
                    <a:pt x="25" y="97"/>
                    <a:pt x="26" y="96"/>
                    <a:pt x="26" y="97"/>
                  </a:cubicBezTo>
                  <a:cubicBezTo>
                    <a:pt x="26" y="98"/>
                    <a:pt x="27" y="97"/>
                    <a:pt x="26" y="99"/>
                  </a:cubicBezTo>
                  <a:cubicBezTo>
                    <a:pt x="26" y="101"/>
                    <a:pt x="25" y="102"/>
                    <a:pt x="26" y="102"/>
                  </a:cubicBezTo>
                  <a:cubicBezTo>
                    <a:pt x="28" y="103"/>
                    <a:pt x="30" y="104"/>
                    <a:pt x="31" y="103"/>
                  </a:cubicBezTo>
                  <a:cubicBezTo>
                    <a:pt x="32" y="101"/>
                    <a:pt x="31" y="103"/>
                    <a:pt x="32" y="101"/>
                  </a:cubicBezTo>
                  <a:cubicBezTo>
                    <a:pt x="33" y="98"/>
                    <a:pt x="33" y="99"/>
                    <a:pt x="34" y="98"/>
                  </a:cubicBezTo>
                  <a:cubicBezTo>
                    <a:pt x="34" y="96"/>
                    <a:pt x="34" y="97"/>
                    <a:pt x="35" y="95"/>
                  </a:cubicBezTo>
                  <a:cubicBezTo>
                    <a:pt x="35" y="93"/>
                    <a:pt x="36" y="94"/>
                    <a:pt x="35" y="93"/>
                  </a:cubicBezTo>
                  <a:cubicBezTo>
                    <a:pt x="35" y="93"/>
                    <a:pt x="35" y="92"/>
                    <a:pt x="34" y="91"/>
                  </a:cubicBezTo>
                  <a:cubicBezTo>
                    <a:pt x="34" y="89"/>
                    <a:pt x="32" y="90"/>
                    <a:pt x="35" y="89"/>
                  </a:cubicBezTo>
                  <a:cubicBezTo>
                    <a:pt x="37" y="88"/>
                    <a:pt x="38" y="88"/>
                    <a:pt x="38" y="88"/>
                  </a:cubicBezTo>
                  <a:cubicBezTo>
                    <a:pt x="38" y="87"/>
                    <a:pt x="41" y="87"/>
                    <a:pt x="41" y="87"/>
                  </a:cubicBezTo>
                  <a:cubicBezTo>
                    <a:pt x="41" y="87"/>
                    <a:pt x="44" y="87"/>
                    <a:pt x="44" y="87"/>
                  </a:cubicBezTo>
                  <a:cubicBezTo>
                    <a:pt x="45" y="87"/>
                    <a:pt x="49" y="87"/>
                    <a:pt x="49" y="88"/>
                  </a:cubicBezTo>
                  <a:cubicBezTo>
                    <a:pt x="49" y="89"/>
                    <a:pt x="51" y="89"/>
                    <a:pt x="51" y="89"/>
                  </a:cubicBezTo>
                  <a:cubicBezTo>
                    <a:pt x="51" y="89"/>
                    <a:pt x="53" y="89"/>
                    <a:pt x="54" y="91"/>
                  </a:cubicBezTo>
                  <a:cubicBezTo>
                    <a:pt x="54" y="94"/>
                    <a:pt x="54" y="96"/>
                    <a:pt x="55" y="95"/>
                  </a:cubicBezTo>
                  <a:cubicBezTo>
                    <a:pt x="56" y="95"/>
                    <a:pt x="58" y="97"/>
                    <a:pt x="58" y="96"/>
                  </a:cubicBezTo>
                  <a:cubicBezTo>
                    <a:pt x="59" y="95"/>
                    <a:pt x="60" y="94"/>
                    <a:pt x="61" y="94"/>
                  </a:cubicBezTo>
                  <a:cubicBezTo>
                    <a:pt x="62" y="94"/>
                    <a:pt x="60" y="93"/>
                    <a:pt x="63" y="93"/>
                  </a:cubicBezTo>
                  <a:cubicBezTo>
                    <a:pt x="67" y="94"/>
                    <a:pt x="66" y="95"/>
                    <a:pt x="68" y="93"/>
                  </a:cubicBezTo>
                  <a:cubicBezTo>
                    <a:pt x="69" y="91"/>
                    <a:pt x="69" y="91"/>
                    <a:pt x="71" y="90"/>
                  </a:cubicBezTo>
                  <a:cubicBezTo>
                    <a:pt x="72" y="89"/>
                    <a:pt x="72" y="89"/>
                    <a:pt x="73" y="88"/>
                  </a:cubicBezTo>
                  <a:cubicBezTo>
                    <a:pt x="73" y="88"/>
                    <a:pt x="77" y="88"/>
                    <a:pt x="77" y="88"/>
                  </a:cubicBezTo>
                  <a:cubicBezTo>
                    <a:pt x="78" y="87"/>
                    <a:pt x="79" y="85"/>
                    <a:pt x="80" y="85"/>
                  </a:cubicBezTo>
                  <a:cubicBezTo>
                    <a:pt x="80" y="85"/>
                    <a:pt x="84" y="85"/>
                    <a:pt x="85" y="85"/>
                  </a:cubicBezTo>
                  <a:cubicBezTo>
                    <a:pt x="86" y="85"/>
                    <a:pt x="88" y="85"/>
                    <a:pt x="89" y="84"/>
                  </a:cubicBezTo>
                  <a:cubicBezTo>
                    <a:pt x="89" y="83"/>
                    <a:pt x="89" y="83"/>
                    <a:pt x="90" y="82"/>
                  </a:cubicBezTo>
                  <a:cubicBezTo>
                    <a:pt x="92" y="82"/>
                    <a:pt x="93" y="82"/>
                    <a:pt x="95" y="82"/>
                  </a:cubicBezTo>
                  <a:cubicBezTo>
                    <a:pt x="97" y="82"/>
                    <a:pt x="97" y="82"/>
                    <a:pt x="98" y="82"/>
                  </a:cubicBezTo>
                  <a:cubicBezTo>
                    <a:pt x="99" y="82"/>
                    <a:pt x="100" y="84"/>
                    <a:pt x="100" y="81"/>
                  </a:cubicBezTo>
                  <a:cubicBezTo>
                    <a:pt x="99" y="78"/>
                    <a:pt x="98" y="78"/>
                    <a:pt x="99" y="77"/>
                  </a:cubicBezTo>
                  <a:cubicBezTo>
                    <a:pt x="101" y="77"/>
                    <a:pt x="103" y="77"/>
                    <a:pt x="103" y="77"/>
                  </a:cubicBezTo>
                  <a:cubicBezTo>
                    <a:pt x="104" y="77"/>
                    <a:pt x="108" y="78"/>
                    <a:pt x="109" y="78"/>
                  </a:cubicBezTo>
                  <a:cubicBezTo>
                    <a:pt x="109" y="78"/>
                    <a:pt x="110" y="80"/>
                    <a:pt x="110" y="80"/>
                  </a:cubicBezTo>
                  <a:cubicBezTo>
                    <a:pt x="111" y="80"/>
                    <a:pt x="112" y="81"/>
                    <a:pt x="113" y="80"/>
                  </a:cubicBezTo>
                  <a:cubicBezTo>
                    <a:pt x="113" y="80"/>
                    <a:pt x="114" y="78"/>
                    <a:pt x="115" y="78"/>
                  </a:cubicBezTo>
                  <a:cubicBezTo>
                    <a:pt x="116" y="78"/>
                    <a:pt x="119" y="78"/>
                    <a:pt x="119" y="78"/>
                  </a:cubicBezTo>
                  <a:cubicBezTo>
                    <a:pt x="119" y="78"/>
                    <a:pt x="123" y="79"/>
                    <a:pt x="123" y="79"/>
                  </a:cubicBezTo>
                  <a:cubicBezTo>
                    <a:pt x="123" y="79"/>
                    <a:pt x="122" y="81"/>
                    <a:pt x="122" y="82"/>
                  </a:cubicBezTo>
                  <a:cubicBezTo>
                    <a:pt x="122" y="83"/>
                    <a:pt x="122" y="84"/>
                    <a:pt x="123" y="85"/>
                  </a:cubicBezTo>
                  <a:cubicBezTo>
                    <a:pt x="123" y="85"/>
                    <a:pt x="125" y="87"/>
                    <a:pt x="125" y="87"/>
                  </a:cubicBezTo>
                  <a:cubicBezTo>
                    <a:pt x="125" y="87"/>
                    <a:pt x="130" y="89"/>
                    <a:pt x="130" y="89"/>
                  </a:cubicBezTo>
                  <a:cubicBezTo>
                    <a:pt x="130" y="89"/>
                    <a:pt x="131" y="90"/>
                    <a:pt x="131" y="86"/>
                  </a:cubicBezTo>
                  <a:cubicBezTo>
                    <a:pt x="131" y="82"/>
                    <a:pt x="131" y="81"/>
                    <a:pt x="131" y="81"/>
                  </a:cubicBezTo>
                  <a:cubicBezTo>
                    <a:pt x="131" y="77"/>
                    <a:pt x="131" y="77"/>
                    <a:pt x="131" y="77"/>
                  </a:cubicBezTo>
                  <a:cubicBezTo>
                    <a:pt x="131" y="77"/>
                    <a:pt x="131" y="76"/>
                    <a:pt x="130" y="76"/>
                  </a:cubicBezTo>
                  <a:cubicBezTo>
                    <a:pt x="130" y="76"/>
                    <a:pt x="129" y="76"/>
                    <a:pt x="129" y="76"/>
                  </a:cubicBezTo>
                  <a:cubicBezTo>
                    <a:pt x="129" y="76"/>
                    <a:pt x="125" y="75"/>
                    <a:pt x="124" y="75"/>
                  </a:cubicBezTo>
                  <a:cubicBezTo>
                    <a:pt x="123" y="75"/>
                    <a:pt x="124" y="73"/>
                    <a:pt x="124" y="72"/>
                  </a:cubicBezTo>
                  <a:cubicBezTo>
                    <a:pt x="124" y="72"/>
                    <a:pt x="126" y="70"/>
                    <a:pt x="126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3" y="50"/>
                    <a:pt x="126" y="48"/>
                    <a:pt x="126" y="48"/>
                  </a:cubicBezTo>
                  <a:cubicBezTo>
                    <a:pt x="126" y="48"/>
                    <a:pt x="126" y="48"/>
                    <a:pt x="127" y="48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6"/>
                    <a:pt x="134" y="44"/>
                    <a:pt x="134" y="44"/>
                  </a:cubicBezTo>
                  <a:cubicBezTo>
                    <a:pt x="134" y="44"/>
                    <a:pt x="135" y="43"/>
                    <a:pt x="135" y="43"/>
                  </a:cubicBezTo>
                  <a:cubicBezTo>
                    <a:pt x="136" y="43"/>
                    <a:pt x="136" y="43"/>
                    <a:pt x="136" y="43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3"/>
                    <a:pt x="141" y="33"/>
                    <a:pt x="141" y="33"/>
                  </a:cubicBezTo>
                  <a:cubicBezTo>
                    <a:pt x="142" y="31"/>
                    <a:pt x="142" y="31"/>
                    <a:pt x="142" y="31"/>
                  </a:cubicBezTo>
                  <a:cubicBezTo>
                    <a:pt x="142" y="30"/>
                    <a:pt x="142" y="28"/>
                    <a:pt x="142" y="28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8" y="28"/>
                    <a:pt x="149" y="29"/>
                    <a:pt x="150" y="30"/>
                  </a:cubicBezTo>
                  <a:cubicBezTo>
                    <a:pt x="151" y="30"/>
                    <a:pt x="152" y="29"/>
                    <a:pt x="152" y="29"/>
                  </a:cubicBezTo>
                  <a:cubicBezTo>
                    <a:pt x="153" y="29"/>
                    <a:pt x="154" y="27"/>
                    <a:pt x="154" y="27"/>
                  </a:cubicBezTo>
                  <a:cubicBezTo>
                    <a:pt x="154" y="24"/>
                    <a:pt x="154" y="24"/>
                    <a:pt x="154" y="24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4" y="16"/>
                    <a:pt x="158" y="19"/>
                    <a:pt x="160" y="20"/>
                  </a:cubicBezTo>
                  <a:cubicBezTo>
                    <a:pt x="161" y="21"/>
                    <a:pt x="164" y="24"/>
                    <a:pt x="164" y="24"/>
                  </a:cubicBezTo>
                  <a:cubicBezTo>
                    <a:pt x="164" y="24"/>
                    <a:pt x="169" y="25"/>
                    <a:pt x="170" y="25"/>
                  </a:cubicBezTo>
                  <a:cubicBezTo>
                    <a:pt x="170" y="25"/>
                    <a:pt x="175" y="26"/>
                    <a:pt x="175" y="26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3" y="25"/>
                    <a:pt x="183" y="25"/>
                    <a:pt x="183" y="25"/>
                  </a:cubicBezTo>
                  <a:cubicBezTo>
                    <a:pt x="187" y="24"/>
                    <a:pt x="187" y="24"/>
                    <a:pt x="187" y="24"/>
                  </a:cubicBezTo>
                  <a:close/>
                  <a:moveTo>
                    <a:pt x="5" y="91"/>
                  </a:move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3"/>
                    <a:pt x="1" y="113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2" y="113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1" y="112"/>
                    <a:pt x="1" y="112"/>
                    <a:pt x="1" y="112"/>
                  </a:cubicBezTo>
                  <a:cubicBezTo>
                    <a:pt x="0" y="114"/>
                    <a:pt x="0" y="114"/>
                    <a:pt x="0" y="114"/>
                  </a:cubicBezTo>
                  <a:lnTo>
                    <a:pt x="1" y="11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" name="Freeform 11"/>
            <p:cNvSpPr>
              <a:spLocks noEditPoints="1"/>
            </p:cNvSpPr>
            <p:nvPr/>
          </p:nvSpPr>
          <p:spPr bwMode="auto">
            <a:xfrm>
              <a:off x="3808896" y="2714111"/>
              <a:ext cx="1185186" cy="1190072"/>
            </a:xfrm>
            <a:custGeom>
              <a:avLst/>
              <a:gdLst>
                <a:gd name="T0" fmla="*/ 269 w 520"/>
                <a:gd name="T1" fmla="*/ 424 h 538"/>
                <a:gd name="T2" fmla="*/ 326 w 520"/>
                <a:gd name="T3" fmla="*/ 423 h 538"/>
                <a:gd name="T4" fmla="*/ 401 w 520"/>
                <a:gd name="T5" fmla="*/ 437 h 538"/>
                <a:gd name="T6" fmla="*/ 432 w 520"/>
                <a:gd name="T7" fmla="*/ 408 h 538"/>
                <a:gd name="T8" fmla="*/ 434 w 520"/>
                <a:gd name="T9" fmla="*/ 407 h 538"/>
                <a:gd name="T10" fmla="*/ 435 w 520"/>
                <a:gd name="T11" fmla="*/ 406 h 538"/>
                <a:gd name="T12" fmla="*/ 436 w 520"/>
                <a:gd name="T13" fmla="*/ 406 h 538"/>
                <a:gd name="T14" fmla="*/ 421 w 520"/>
                <a:gd name="T15" fmla="*/ 359 h 538"/>
                <a:gd name="T16" fmla="*/ 425 w 520"/>
                <a:gd name="T17" fmla="*/ 310 h 538"/>
                <a:gd name="T18" fmla="*/ 418 w 520"/>
                <a:gd name="T19" fmla="*/ 279 h 538"/>
                <a:gd name="T20" fmla="*/ 414 w 520"/>
                <a:gd name="T21" fmla="*/ 263 h 538"/>
                <a:gd name="T22" fmla="*/ 395 w 520"/>
                <a:gd name="T23" fmla="*/ 272 h 538"/>
                <a:gd name="T24" fmla="*/ 384 w 520"/>
                <a:gd name="T25" fmla="*/ 274 h 538"/>
                <a:gd name="T26" fmla="*/ 389 w 520"/>
                <a:gd name="T27" fmla="*/ 259 h 538"/>
                <a:gd name="T28" fmla="*/ 402 w 520"/>
                <a:gd name="T29" fmla="*/ 242 h 538"/>
                <a:gd name="T30" fmla="*/ 411 w 520"/>
                <a:gd name="T31" fmla="*/ 230 h 538"/>
                <a:gd name="T32" fmla="*/ 424 w 520"/>
                <a:gd name="T33" fmla="*/ 215 h 538"/>
                <a:gd name="T34" fmla="*/ 422 w 520"/>
                <a:gd name="T35" fmla="*/ 208 h 538"/>
                <a:gd name="T36" fmla="*/ 434 w 520"/>
                <a:gd name="T37" fmla="*/ 208 h 538"/>
                <a:gd name="T38" fmla="*/ 443 w 520"/>
                <a:gd name="T39" fmla="*/ 202 h 538"/>
                <a:gd name="T40" fmla="*/ 451 w 520"/>
                <a:gd name="T41" fmla="*/ 160 h 538"/>
                <a:gd name="T42" fmla="*/ 430 w 520"/>
                <a:gd name="T43" fmla="*/ 116 h 538"/>
                <a:gd name="T44" fmla="*/ 401 w 520"/>
                <a:gd name="T45" fmla="*/ 94 h 538"/>
                <a:gd name="T46" fmla="*/ 391 w 520"/>
                <a:gd name="T47" fmla="*/ 95 h 538"/>
                <a:gd name="T48" fmla="*/ 383 w 520"/>
                <a:gd name="T49" fmla="*/ 91 h 538"/>
                <a:gd name="T50" fmla="*/ 367 w 520"/>
                <a:gd name="T51" fmla="*/ 82 h 538"/>
                <a:gd name="T52" fmla="*/ 355 w 520"/>
                <a:gd name="T53" fmla="*/ 61 h 538"/>
                <a:gd name="T54" fmla="*/ 335 w 520"/>
                <a:gd name="T55" fmla="*/ 65 h 538"/>
                <a:gd name="T56" fmla="*/ 330 w 520"/>
                <a:gd name="T57" fmla="*/ 48 h 538"/>
                <a:gd name="T58" fmla="*/ 311 w 520"/>
                <a:gd name="T59" fmla="*/ 35 h 538"/>
                <a:gd name="T60" fmla="*/ 291 w 520"/>
                <a:gd name="T61" fmla="*/ 20 h 538"/>
                <a:gd name="T62" fmla="*/ 281 w 520"/>
                <a:gd name="T63" fmla="*/ 1 h 538"/>
                <a:gd name="T64" fmla="*/ 229 w 520"/>
                <a:gd name="T65" fmla="*/ 53 h 538"/>
                <a:gd name="T66" fmla="*/ 145 w 520"/>
                <a:gd name="T67" fmla="*/ 76 h 538"/>
                <a:gd name="T68" fmla="*/ 117 w 520"/>
                <a:gd name="T69" fmla="*/ 65 h 538"/>
                <a:gd name="T70" fmla="*/ 107 w 520"/>
                <a:gd name="T71" fmla="*/ 111 h 538"/>
                <a:gd name="T72" fmla="*/ 46 w 520"/>
                <a:gd name="T73" fmla="*/ 99 h 538"/>
                <a:gd name="T74" fmla="*/ 16 w 520"/>
                <a:gd name="T75" fmla="*/ 117 h 538"/>
                <a:gd name="T76" fmla="*/ 19 w 520"/>
                <a:gd name="T77" fmla="*/ 145 h 538"/>
                <a:gd name="T78" fmla="*/ 58 w 520"/>
                <a:gd name="T79" fmla="*/ 167 h 538"/>
                <a:gd name="T80" fmla="*/ 91 w 520"/>
                <a:gd name="T81" fmla="*/ 200 h 538"/>
                <a:gd name="T82" fmla="*/ 95 w 520"/>
                <a:gd name="T83" fmla="*/ 228 h 538"/>
                <a:gd name="T84" fmla="*/ 109 w 520"/>
                <a:gd name="T85" fmla="*/ 250 h 538"/>
                <a:gd name="T86" fmla="*/ 109 w 520"/>
                <a:gd name="T87" fmla="*/ 265 h 538"/>
                <a:gd name="T88" fmla="*/ 114 w 520"/>
                <a:gd name="T89" fmla="*/ 284 h 538"/>
                <a:gd name="T90" fmla="*/ 92 w 520"/>
                <a:gd name="T91" fmla="*/ 371 h 538"/>
                <a:gd name="T92" fmla="*/ 159 w 520"/>
                <a:gd name="T93" fmla="*/ 443 h 538"/>
                <a:gd name="T94" fmla="*/ 193 w 520"/>
                <a:gd name="T95" fmla="*/ 453 h 538"/>
                <a:gd name="T96" fmla="*/ 197 w 520"/>
                <a:gd name="T97" fmla="*/ 450 h 538"/>
                <a:gd name="T98" fmla="*/ 203 w 520"/>
                <a:gd name="T99" fmla="*/ 453 h 538"/>
                <a:gd name="T100" fmla="*/ 208 w 520"/>
                <a:gd name="T101" fmla="*/ 456 h 538"/>
                <a:gd name="T102" fmla="*/ 203 w 520"/>
                <a:gd name="T103" fmla="*/ 460 h 538"/>
                <a:gd name="T104" fmla="*/ 198 w 520"/>
                <a:gd name="T105" fmla="*/ 462 h 538"/>
                <a:gd name="T106" fmla="*/ 243 w 520"/>
                <a:gd name="T107" fmla="*/ 471 h 538"/>
                <a:gd name="T108" fmla="*/ 193 w 520"/>
                <a:gd name="T109" fmla="*/ 458 h 538"/>
                <a:gd name="T110" fmla="*/ 449 w 520"/>
                <a:gd name="T111" fmla="*/ 200 h 538"/>
                <a:gd name="T112" fmla="*/ 511 w 520"/>
                <a:gd name="T113" fmla="*/ 523 h 538"/>
                <a:gd name="T114" fmla="*/ 517 w 520"/>
                <a:gd name="T115" fmla="*/ 468 h 538"/>
                <a:gd name="T116" fmla="*/ 485 w 520"/>
                <a:gd name="T117" fmla="*/ 478 h 538"/>
                <a:gd name="T118" fmla="*/ 493 w 520"/>
                <a:gd name="T119" fmla="*/ 52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20" h="538">
                  <a:moveTo>
                    <a:pt x="259" y="471"/>
                  </a:moveTo>
                  <a:cubicBezTo>
                    <a:pt x="261" y="468"/>
                    <a:pt x="261" y="468"/>
                    <a:pt x="261" y="468"/>
                  </a:cubicBezTo>
                  <a:cubicBezTo>
                    <a:pt x="261" y="468"/>
                    <a:pt x="261" y="462"/>
                    <a:pt x="259" y="461"/>
                  </a:cubicBezTo>
                  <a:cubicBezTo>
                    <a:pt x="258" y="460"/>
                    <a:pt x="257" y="459"/>
                    <a:pt x="257" y="459"/>
                  </a:cubicBezTo>
                  <a:cubicBezTo>
                    <a:pt x="257" y="459"/>
                    <a:pt x="257" y="455"/>
                    <a:pt x="257" y="453"/>
                  </a:cubicBezTo>
                  <a:cubicBezTo>
                    <a:pt x="257" y="452"/>
                    <a:pt x="257" y="448"/>
                    <a:pt x="257" y="447"/>
                  </a:cubicBezTo>
                  <a:cubicBezTo>
                    <a:pt x="257" y="446"/>
                    <a:pt x="258" y="442"/>
                    <a:pt x="258" y="441"/>
                  </a:cubicBezTo>
                  <a:cubicBezTo>
                    <a:pt x="258" y="441"/>
                    <a:pt x="257" y="441"/>
                    <a:pt x="259" y="439"/>
                  </a:cubicBezTo>
                  <a:cubicBezTo>
                    <a:pt x="261" y="436"/>
                    <a:pt x="261" y="434"/>
                    <a:pt x="261" y="434"/>
                  </a:cubicBezTo>
                  <a:cubicBezTo>
                    <a:pt x="265" y="429"/>
                    <a:pt x="265" y="429"/>
                    <a:pt x="265" y="429"/>
                  </a:cubicBezTo>
                  <a:cubicBezTo>
                    <a:pt x="265" y="429"/>
                    <a:pt x="268" y="424"/>
                    <a:pt x="269" y="424"/>
                  </a:cubicBezTo>
                  <a:cubicBezTo>
                    <a:pt x="270" y="425"/>
                    <a:pt x="274" y="424"/>
                    <a:pt x="275" y="424"/>
                  </a:cubicBezTo>
                  <a:cubicBezTo>
                    <a:pt x="276" y="424"/>
                    <a:pt x="280" y="428"/>
                    <a:pt x="282" y="424"/>
                  </a:cubicBezTo>
                  <a:cubicBezTo>
                    <a:pt x="284" y="421"/>
                    <a:pt x="285" y="419"/>
                    <a:pt x="285" y="418"/>
                  </a:cubicBezTo>
                  <a:cubicBezTo>
                    <a:pt x="286" y="417"/>
                    <a:pt x="287" y="414"/>
                    <a:pt x="290" y="414"/>
                  </a:cubicBezTo>
                  <a:cubicBezTo>
                    <a:pt x="293" y="413"/>
                    <a:pt x="300" y="413"/>
                    <a:pt x="300" y="413"/>
                  </a:cubicBezTo>
                  <a:cubicBezTo>
                    <a:pt x="303" y="414"/>
                    <a:pt x="303" y="414"/>
                    <a:pt x="303" y="414"/>
                  </a:cubicBezTo>
                  <a:cubicBezTo>
                    <a:pt x="311" y="417"/>
                    <a:pt x="311" y="417"/>
                    <a:pt x="311" y="417"/>
                  </a:cubicBezTo>
                  <a:cubicBezTo>
                    <a:pt x="311" y="417"/>
                    <a:pt x="314" y="417"/>
                    <a:pt x="316" y="417"/>
                  </a:cubicBezTo>
                  <a:cubicBezTo>
                    <a:pt x="317" y="417"/>
                    <a:pt x="318" y="417"/>
                    <a:pt x="318" y="417"/>
                  </a:cubicBezTo>
                  <a:cubicBezTo>
                    <a:pt x="321" y="421"/>
                    <a:pt x="321" y="421"/>
                    <a:pt x="321" y="421"/>
                  </a:cubicBezTo>
                  <a:cubicBezTo>
                    <a:pt x="321" y="421"/>
                    <a:pt x="325" y="423"/>
                    <a:pt x="326" y="423"/>
                  </a:cubicBezTo>
                  <a:cubicBezTo>
                    <a:pt x="327" y="423"/>
                    <a:pt x="335" y="421"/>
                    <a:pt x="335" y="421"/>
                  </a:cubicBezTo>
                  <a:cubicBezTo>
                    <a:pt x="335" y="421"/>
                    <a:pt x="338" y="420"/>
                    <a:pt x="339" y="421"/>
                  </a:cubicBezTo>
                  <a:cubicBezTo>
                    <a:pt x="340" y="422"/>
                    <a:pt x="343" y="423"/>
                    <a:pt x="344" y="424"/>
                  </a:cubicBezTo>
                  <a:cubicBezTo>
                    <a:pt x="344" y="425"/>
                    <a:pt x="352" y="429"/>
                    <a:pt x="354" y="430"/>
                  </a:cubicBezTo>
                  <a:cubicBezTo>
                    <a:pt x="355" y="431"/>
                    <a:pt x="359" y="430"/>
                    <a:pt x="359" y="430"/>
                  </a:cubicBezTo>
                  <a:cubicBezTo>
                    <a:pt x="361" y="435"/>
                    <a:pt x="361" y="435"/>
                    <a:pt x="361" y="435"/>
                  </a:cubicBezTo>
                  <a:cubicBezTo>
                    <a:pt x="371" y="438"/>
                    <a:pt x="371" y="438"/>
                    <a:pt x="371" y="438"/>
                  </a:cubicBezTo>
                  <a:cubicBezTo>
                    <a:pt x="375" y="438"/>
                    <a:pt x="375" y="438"/>
                    <a:pt x="375" y="438"/>
                  </a:cubicBezTo>
                  <a:cubicBezTo>
                    <a:pt x="389" y="443"/>
                    <a:pt x="389" y="443"/>
                    <a:pt x="389" y="443"/>
                  </a:cubicBezTo>
                  <a:cubicBezTo>
                    <a:pt x="398" y="436"/>
                    <a:pt x="398" y="436"/>
                    <a:pt x="398" y="436"/>
                  </a:cubicBezTo>
                  <a:cubicBezTo>
                    <a:pt x="398" y="436"/>
                    <a:pt x="400" y="437"/>
                    <a:pt x="401" y="437"/>
                  </a:cubicBezTo>
                  <a:cubicBezTo>
                    <a:pt x="402" y="437"/>
                    <a:pt x="404" y="429"/>
                    <a:pt x="404" y="429"/>
                  </a:cubicBezTo>
                  <a:cubicBezTo>
                    <a:pt x="404" y="429"/>
                    <a:pt x="404" y="427"/>
                    <a:pt x="405" y="427"/>
                  </a:cubicBezTo>
                  <a:cubicBezTo>
                    <a:pt x="407" y="427"/>
                    <a:pt x="414" y="424"/>
                    <a:pt x="414" y="424"/>
                  </a:cubicBezTo>
                  <a:cubicBezTo>
                    <a:pt x="414" y="423"/>
                    <a:pt x="413" y="419"/>
                    <a:pt x="416" y="418"/>
                  </a:cubicBezTo>
                  <a:cubicBezTo>
                    <a:pt x="418" y="417"/>
                    <a:pt x="422" y="414"/>
                    <a:pt x="422" y="414"/>
                  </a:cubicBezTo>
                  <a:cubicBezTo>
                    <a:pt x="423" y="413"/>
                    <a:pt x="421" y="411"/>
                    <a:pt x="424" y="410"/>
                  </a:cubicBezTo>
                  <a:cubicBezTo>
                    <a:pt x="426" y="410"/>
                    <a:pt x="429" y="409"/>
                    <a:pt x="431" y="409"/>
                  </a:cubicBezTo>
                  <a:cubicBezTo>
                    <a:pt x="431" y="409"/>
                    <a:pt x="431" y="409"/>
                    <a:pt x="431" y="409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7" y="405"/>
                    <a:pt x="438" y="405"/>
                    <a:pt x="438" y="405"/>
                  </a:cubicBezTo>
                  <a:cubicBezTo>
                    <a:pt x="444" y="400"/>
                    <a:pt x="444" y="400"/>
                    <a:pt x="444" y="400"/>
                  </a:cubicBezTo>
                  <a:cubicBezTo>
                    <a:pt x="447" y="389"/>
                    <a:pt x="447" y="389"/>
                    <a:pt x="447" y="389"/>
                  </a:cubicBezTo>
                  <a:cubicBezTo>
                    <a:pt x="443" y="386"/>
                    <a:pt x="443" y="386"/>
                    <a:pt x="443" y="386"/>
                  </a:cubicBezTo>
                  <a:cubicBezTo>
                    <a:pt x="434" y="386"/>
                    <a:pt x="434" y="386"/>
                    <a:pt x="434" y="386"/>
                  </a:cubicBezTo>
                  <a:cubicBezTo>
                    <a:pt x="424" y="382"/>
                    <a:pt x="424" y="382"/>
                    <a:pt x="424" y="382"/>
                  </a:cubicBezTo>
                  <a:cubicBezTo>
                    <a:pt x="419" y="374"/>
                    <a:pt x="419" y="374"/>
                    <a:pt x="419" y="374"/>
                  </a:cubicBezTo>
                  <a:cubicBezTo>
                    <a:pt x="416" y="374"/>
                    <a:pt x="416" y="374"/>
                    <a:pt x="416" y="374"/>
                  </a:cubicBezTo>
                  <a:cubicBezTo>
                    <a:pt x="415" y="367"/>
                    <a:pt x="413" y="370"/>
                    <a:pt x="417" y="365"/>
                  </a:cubicBezTo>
                  <a:cubicBezTo>
                    <a:pt x="421" y="359"/>
                    <a:pt x="421" y="359"/>
                    <a:pt x="421" y="359"/>
                  </a:cubicBezTo>
                  <a:cubicBezTo>
                    <a:pt x="420" y="349"/>
                    <a:pt x="420" y="349"/>
                    <a:pt x="420" y="349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09" y="339"/>
                    <a:pt x="408" y="338"/>
                  </a:cubicBezTo>
                  <a:cubicBezTo>
                    <a:pt x="408" y="338"/>
                    <a:pt x="408" y="336"/>
                    <a:pt x="408" y="336"/>
                  </a:cubicBezTo>
                  <a:cubicBezTo>
                    <a:pt x="407" y="335"/>
                    <a:pt x="411" y="335"/>
                    <a:pt x="411" y="335"/>
                  </a:cubicBezTo>
                  <a:cubicBezTo>
                    <a:pt x="412" y="335"/>
                    <a:pt x="415" y="334"/>
                    <a:pt x="416" y="334"/>
                  </a:cubicBezTo>
                  <a:cubicBezTo>
                    <a:pt x="417" y="334"/>
                    <a:pt x="421" y="330"/>
                    <a:pt x="421" y="330"/>
                  </a:cubicBezTo>
                  <a:cubicBezTo>
                    <a:pt x="421" y="330"/>
                    <a:pt x="423" y="326"/>
                    <a:pt x="425" y="325"/>
                  </a:cubicBezTo>
                  <a:cubicBezTo>
                    <a:pt x="426" y="324"/>
                    <a:pt x="428" y="316"/>
                    <a:pt x="428" y="315"/>
                  </a:cubicBezTo>
                  <a:cubicBezTo>
                    <a:pt x="428" y="315"/>
                    <a:pt x="426" y="310"/>
                    <a:pt x="425" y="310"/>
                  </a:cubicBezTo>
                  <a:cubicBezTo>
                    <a:pt x="416" y="306"/>
                    <a:pt x="418" y="304"/>
                    <a:pt x="414" y="302"/>
                  </a:cubicBezTo>
                  <a:cubicBezTo>
                    <a:pt x="414" y="297"/>
                    <a:pt x="414" y="297"/>
                    <a:pt x="414" y="297"/>
                  </a:cubicBezTo>
                  <a:cubicBezTo>
                    <a:pt x="419" y="293"/>
                    <a:pt x="419" y="293"/>
                    <a:pt x="419" y="293"/>
                  </a:cubicBezTo>
                  <a:cubicBezTo>
                    <a:pt x="420" y="292"/>
                    <a:pt x="422" y="291"/>
                    <a:pt x="423" y="291"/>
                  </a:cubicBezTo>
                  <a:cubicBezTo>
                    <a:pt x="424" y="289"/>
                    <a:pt x="424" y="289"/>
                    <a:pt x="424" y="289"/>
                  </a:cubicBezTo>
                  <a:cubicBezTo>
                    <a:pt x="424" y="289"/>
                    <a:pt x="422" y="287"/>
                    <a:pt x="422" y="287"/>
                  </a:cubicBezTo>
                  <a:cubicBezTo>
                    <a:pt x="422" y="287"/>
                    <a:pt x="421" y="286"/>
                    <a:pt x="420" y="286"/>
                  </a:cubicBezTo>
                  <a:cubicBezTo>
                    <a:pt x="420" y="286"/>
                    <a:pt x="419" y="285"/>
                    <a:pt x="419" y="285"/>
                  </a:cubicBezTo>
                  <a:cubicBezTo>
                    <a:pt x="419" y="285"/>
                    <a:pt x="418" y="284"/>
                    <a:pt x="417" y="284"/>
                  </a:cubicBezTo>
                  <a:cubicBezTo>
                    <a:pt x="416" y="284"/>
                    <a:pt x="417" y="282"/>
                    <a:pt x="418" y="282"/>
                  </a:cubicBezTo>
                  <a:cubicBezTo>
                    <a:pt x="418" y="281"/>
                    <a:pt x="418" y="279"/>
                    <a:pt x="418" y="279"/>
                  </a:cubicBezTo>
                  <a:cubicBezTo>
                    <a:pt x="418" y="279"/>
                    <a:pt x="415" y="279"/>
                    <a:pt x="414" y="279"/>
                  </a:cubicBezTo>
                  <a:cubicBezTo>
                    <a:pt x="414" y="278"/>
                    <a:pt x="414" y="278"/>
                    <a:pt x="414" y="278"/>
                  </a:cubicBezTo>
                  <a:cubicBezTo>
                    <a:pt x="414" y="278"/>
                    <a:pt x="415" y="275"/>
                    <a:pt x="416" y="275"/>
                  </a:cubicBezTo>
                  <a:cubicBezTo>
                    <a:pt x="416" y="274"/>
                    <a:pt x="416" y="273"/>
                    <a:pt x="416" y="273"/>
                  </a:cubicBezTo>
                  <a:cubicBezTo>
                    <a:pt x="416" y="273"/>
                    <a:pt x="416" y="272"/>
                    <a:pt x="416" y="270"/>
                  </a:cubicBezTo>
                  <a:cubicBezTo>
                    <a:pt x="417" y="269"/>
                    <a:pt x="416" y="269"/>
                    <a:pt x="416" y="269"/>
                  </a:cubicBezTo>
                  <a:cubicBezTo>
                    <a:pt x="416" y="269"/>
                    <a:pt x="415" y="268"/>
                    <a:pt x="414" y="268"/>
                  </a:cubicBezTo>
                  <a:cubicBezTo>
                    <a:pt x="414" y="268"/>
                    <a:pt x="414" y="268"/>
                    <a:pt x="415" y="267"/>
                  </a:cubicBezTo>
                  <a:cubicBezTo>
                    <a:pt x="416" y="265"/>
                    <a:pt x="416" y="266"/>
                    <a:pt x="416" y="266"/>
                  </a:cubicBezTo>
                  <a:cubicBezTo>
                    <a:pt x="416" y="264"/>
                    <a:pt x="416" y="264"/>
                    <a:pt x="416" y="264"/>
                  </a:cubicBezTo>
                  <a:cubicBezTo>
                    <a:pt x="414" y="263"/>
                    <a:pt x="414" y="263"/>
                    <a:pt x="414" y="263"/>
                  </a:cubicBezTo>
                  <a:cubicBezTo>
                    <a:pt x="411" y="261"/>
                    <a:pt x="411" y="261"/>
                    <a:pt x="411" y="261"/>
                  </a:cubicBezTo>
                  <a:cubicBezTo>
                    <a:pt x="411" y="261"/>
                    <a:pt x="407" y="261"/>
                    <a:pt x="407" y="261"/>
                  </a:cubicBezTo>
                  <a:cubicBezTo>
                    <a:pt x="407" y="261"/>
                    <a:pt x="404" y="261"/>
                    <a:pt x="404" y="261"/>
                  </a:cubicBezTo>
                  <a:cubicBezTo>
                    <a:pt x="402" y="262"/>
                    <a:pt x="402" y="262"/>
                    <a:pt x="402" y="262"/>
                  </a:cubicBezTo>
                  <a:cubicBezTo>
                    <a:pt x="401" y="263"/>
                    <a:pt x="401" y="263"/>
                    <a:pt x="401" y="263"/>
                  </a:cubicBezTo>
                  <a:cubicBezTo>
                    <a:pt x="398" y="264"/>
                    <a:pt x="398" y="264"/>
                    <a:pt x="398" y="264"/>
                  </a:cubicBezTo>
                  <a:cubicBezTo>
                    <a:pt x="395" y="265"/>
                    <a:pt x="395" y="265"/>
                    <a:pt x="395" y="265"/>
                  </a:cubicBezTo>
                  <a:cubicBezTo>
                    <a:pt x="395" y="265"/>
                    <a:pt x="394" y="267"/>
                    <a:pt x="393" y="268"/>
                  </a:cubicBezTo>
                  <a:cubicBezTo>
                    <a:pt x="393" y="268"/>
                    <a:pt x="393" y="269"/>
                    <a:pt x="393" y="269"/>
                  </a:cubicBezTo>
                  <a:cubicBezTo>
                    <a:pt x="395" y="270"/>
                    <a:pt x="395" y="270"/>
                    <a:pt x="395" y="270"/>
                  </a:cubicBezTo>
                  <a:cubicBezTo>
                    <a:pt x="395" y="272"/>
                    <a:pt x="395" y="272"/>
                    <a:pt x="395" y="272"/>
                  </a:cubicBezTo>
                  <a:cubicBezTo>
                    <a:pt x="396" y="272"/>
                    <a:pt x="396" y="272"/>
                    <a:pt x="396" y="272"/>
                  </a:cubicBezTo>
                  <a:cubicBezTo>
                    <a:pt x="395" y="274"/>
                    <a:pt x="395" y="274"/>
                    <a:pt x="395" y="274"/>
                  </a:cubicBezTo>
                  <a:cubicBezTo>
                    <a:pt x="395" y="274"/>
                    <a:pt x="394" y="274"/>
                    <a:pt x="393" y="275"/>
                  </a:cubicBezTo>
                  <a:cubicBezTo>
                    <a:pt x="392" y="276"/>
                    <a:pt x="392" y="277"/>
                    <a:pt x="392" y="277"/>
                  </a:cubicBezTo>
                  <a:cubicBezTo>
                    <a:pt x="389" y="278"/>
                    <a:pt x="389" y="278"/>
                    <a:pt x="389" y="278"/>
                  </a:cubicBezTo>
                  <a:cubicBezTo>
                    <a:pt x="387" y="277"/>
                    <a:pt x="387" y="277"/>
                    <a:pt x="387" y="277"/>
                  </a:cubicBezTo>
                  <a:cubicBezTo>
                    <a:pt x="385" y="278"/>
                    <a:pt x="385" y="278"/>
                    <a:pt x="385" y="278"/>
                  </a:cubicBezTo>
                  <a:cubicBezTo>
                    <a:pt x="384" y="278"/>
                    <a:pt x="384" y="278"/>
                    <a:pt x="384" y="278"/>
                  </a:cubicBezTo>
                  <a:cubicBezTo>
                    <a:pt x="384" y="276"/>
                    <a:pt x="384" y="276"/>
                    <a:pt x="384" y="276"/>
                  </a:cubicBezTo>
                  <a:cubicBezTo>
                    <a:pt x="383" y="275"/>
                    <a:pt x="383" y="275"/>
                    <a:pt x="383" y="275"/>
                  </a:cubicBezTo>
                  <a:cubicBezTo>
                    <a:pt x="384" y="274"/>
                    <a:pt x="384" y="274"/>
                    <a:pt x="384" y="274"/>
                  </a:cubicBezTo>
                  <a:cubicBezTo>
                    <a:pt x="384" y="274"/>
                    <a:pt x="385" y="273"/>
                    <a:pt x="385" y="273"/>
                  </a:cubicBezTo>
                  <a:cubicBezTo>
                    <a:pt x="386" y="273"/>
                    <a:pt x="387" y="272"/>
                    <a:pt x="387" y="272"/>
                  </a:cubicBezTo>
                  <a:cubicBezTo>
                    <a:pt x="389" y="272"/>
                    <a:pt x="389" y="272"/>
                    <a:pt x="389" y="272"/>
                  </a:cubicBezTo>
                  <a:cubicBezTo>
                    <a:pt x="389" y="270"/>
                    <a:pt x="389" y="270"/>
                    <a:pt x="389" y="270"/>
                  </a:cubicBezTo>
                  <a:cubicBezTo>
                    <a:pt x="390" y="268"/>
                    <a:pt x="390" y="268"/>
                    <a:pt x="390" y="268"/>
                  </a:cubicBezTo>
                  <a:cubicBezTo>
                    <a:pt x="390" y="265"/>
                    <a:pt x="390" y="265"/>
                    <a:pt x="390" y="265"/>
                  </a:cubicBezTo>
                  <a:cubicBezTo>
                    <a:pt x="389" y="264"/>
                    <a:pt x="389" y="264"/>
                    <a:pt x="389" y="264"/>
                  </a:cubicBezTo>
                  <a:cubicBezTo>
                    <a:pt x="388" y="263"/>
                    <a:pt x="388" y="263"/>
                    <a:pt x="388" y="263"/>
                  </a:cubicBezTo>
                  <a:cubicBezTo>
                    <a:pt x="388" y="262"/>
                    <a:pt x="388" y="262"/>
                    <a:pt x="388" y="262"/>
                  </a:cubicBezTo>
                  <a:cubicBezTo>
                    <a:pt x="388" y="260"/>
                    <a:pt x="388" y="260"/>
                    <a:pt x="388" y="260"/>
                  </a:cubicBezTo>
                  <a:cubicBezTo>
                    <a:pt x="389" y="259"/>
                    <a:pt x="389" y="259"/>
                    <a:pt x="389" y="259"/>
                  </a:cubicBezTo>
                  <a:cubicBezTo>
                    <a:pt x="389" y="259"/>
                    <a:pt x="390" y="258"/>
                    <a:pt x="390" y="257"/>
                  </a:cubicBezTo>
                  <a:cubicBezTo>
                    <a:pt x="390" y="257"/>
                    <a:pt x="390" y="255"/>
                    <a:pt x="390" y="255"/>
                  </a:cubicBezTo>
                  <a:cubicBezTo>
                    <a:pt x="390" y="255"/>
                    <a:pt x="390" y="254"/>
                    <a:pt x="390" y="254"/>
                  </a:cubicBezTo>
                  <a:cubicBezTo>
                    <a:pt x="394" y="250"/>
                    <a:pt x="394" y="250"/>
                    <a:pt x="394" y="250"/>
                  </a:cubicBezTo>
                  <a:cubicBezTo>
                    <a:pt x="396" y="248"/>
                    <a:pt x="396" y="248"/>
                    <a:pt x="396" y="248"/>
                  </a:cubicBezTo>
                  <a:cubicBezTo>
                    <a:pt x="396" y="248"/>
                    <a:pt x="398" y="248"/>
                    <a:pt x="398" y="247"/>
                  </a:cubicBezTo>
                  <a:cubicBezTo>
                    <a:pt x="398" y="247"/>
                    <a:pt x="400" y="247"/>
                    <a:pt x="400" y="247"/>
                  </a:cubicBezTo>
                  <a:cubicBezTo>
                    <a:pt x="400" y="247"/>
                    <a:pt x="401" y="246"/>
                    <a:pt x="401" y="246"/>
                  </a:cubicBezTo>
                  <a:cubicBezTo>
                    <a:pt x="402" y="245"/>
                    <a:pt x="402" y="244"/>
                    <a:pt x="402" y="244"/>
                  </a:cubicBezTo>
                  <a:cubicBezTo>
                    <a:pt x="402" y="244"/>
                    <a:pt x="402" y="243"/>
                    <a:pt x="402" y="243"/>
                  </a:cubicBezTo>
                  <a:cubicBezTo>
                    <a:pt x="402" y="243"/>
                    <a:pt x="402" y="242"/>
                    <a:pt x="402" y="242"/>
                  </a:cubicBezTo>
                  <a:cubicBezTo>
                    <a:pt x="402" y="242"/>
                    <a:pt x="402" y="241"/>
                    <a:pt x="402" y="241"/>
                  </a:cubicBezTo>
                  <a:cubicBezTo>
                    <a:pt x="402" y="240"/>
                    <a:pt x="403" y="240"/>
                    <a:pt x="403" y="240"/>
                  </a:cubicBezTo>
                  <a:cubicBezTo>
                    <a:pt x="403" y="238"/>
                    <a:pt x="403" y="238"/>
                    <a:pt x="403" y="238"/>
                  </a:cubicBezTo>
                  <a:cubicBezTo>
                    <a:pt x="403" y="238"/>
                    <a:pt x="402" y="237"/>
                    <a:pt x="402" y="236"/>
                  </a:cubicBezTo>
                  <a:cubicBezTo>
                    <a:pt x="402" y="236"/>
                    <a:pt x="402" y="236"/>
                    <a:pt x="402" y="235"/>
                  </a:cubicBezTo>
                  <a:cubicBezTo>
                    <a:pt x="403" y="234"/>
                    <a:pt x="404" y="234"/>
                    <a:pt x="404" y="234"/>
                  </a:cubicBezTo>
                  <a:cubicBezTo>
                    <a:pt x="406" y="234"/>
                    <a:pt x="406" y="234"/>
                    <a:pt x="406" y="234"/>
                  </a:cubicBezTo>
                  <a:cubicBezTo>
                    <a:pt x="406" y="234"/>
                    <a:pt x="407" y="233"/>
                    <a:pt x="408" y="233"/>
                  </a:cubicBezTo>
                  <a:cubicBezTo>
                    <a:pt x="408" y="233"/>
                    <a:pt x="409" y="232"/>
                    <a:pt x="409" y="232"/>
                  </a:cubicBezTo>
                  <a:cubicBezTo>
                    <a:pt x="410" y="230"/>
                    <a:pt x="410" y="230"/>
                    <a:pt x="410" y="230"/>
                  </a:cubicBezTo>
                  <a:cubicBezTo>
                    <a:pt x="411" y="230"/>
                    <a:pt x="411" y="230"/>
                    <a:pt x="411" y="230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7"/>
                    <a:pt x="412" y="227"/>
                    <a:pt x="412" y="227"/>
                  </a:cubicBezTo>
                  <a:cubicBezTo>
                    <a:pt x="414" y="226"/>
                    <a:pt x="414" y="226"/>
                    <a:pt x="414" y="226"/>
                  </a:cubicBezTo>
                  <a:cubicBezTo>
                    <a:pt x="414" y="225"/>
                    <a:pt x="414" y="225"/>
                    <a:pt x="414" y="225"/>
                  </a:cubicBezTo>
                  <a:cubicBezTo>
                    <a:pt x="415" y="224"/>
                    <a:pt x="415" y="224"/>
                    <a:pt x="415" y="224"/>
                  </a:cubicBezTo>
                  <a:cubicBezTo>
                    <a:pt x="416" y="224"/>
                    <a:pt x="416" y="224"/>
                    <a:pt x="416" y="224"/>
                  </a:cubicBezTo>
                  <a:cubicBezTo>
                    <a:pt x="418" y="222"/>
                    <a:pt x="418" y="222"/>
                    <a:pt x="418" y="222"/>
                  </a:cubicBezTo>
                  <a:cubicBezTo>
                    <a:pt x="420" y="221"/>
                    <a:pt x="420" y="221"/>
                    <a:pt x="420" y="221"/>
                  </a:cubicBezTo>
                  <a:cubicBezTo>
                    <a:pt x="420" y="221"/>
                    <a:pt x="421" y="219"/>
                    <a:pt x="421" y="218"/>
                  </a:cubicBezTo>
                  <a:cubicBezTo>
                    <a:pt x="421" y="217"/>
                    <a:pt x="421" y="217"/>
                    <a:pt x="422" y="216"/>
                  </a:cubicBezTo>
                  <a:cubicBezTo>
                    <a:pt x="422" y="216"/>
                    <a:pt x="423" y="216"/>
                    <a:pt x="424" y="215"/>
                  </a:cubicBezTo>
                  <a:cubicBezTo>
                    <a:pt x="424" y="215"/>
                    <a:pt x="424" y="214"/>
                    <a:pt x="424" y="214"/>
                  </a:cubicBezTo>
                  <a:cubicBezTo>
                    <a:pt x="425" y="214"/>
                    <a:pt x="425" y="214"/>
                    <a:pt x="425" y="214"/>
                  </a:cubicBezTo>
                  <a:cubicBezTo>
                    <a:pt x="425" y="212"/>
                    <a:pt x="425" y="212"/>
                    <a:pt x="425" y="212"/>
                  </a:cubicBezTo>
                  <a:cubicBezTo>
                    <a:pt x="425" y="211"/>
                    <a:pt x="425" y="211"/>
                    <a:pt x="425" y="211"/>
                  </a:cubicBezTo>
                  <a:cubicBezTo>
                    <a:pt x="425" y="211"/>
                    <a:pt x="423" y="212"/>
                    <a:pt x="423" y="212"/>
                  </a:cubicBezTo>
                  <a:cubicBezTo>
                    <a:pt x="423" y="212"/>
                    <a:pt x="422" y="212"/>
                    <a:pt x="421" y="212"/>
                  </a:cubicBezTo>
                  <a:cubicBezTo>
                    <a:pt x="421" y="212"/>
                    <a:pt x="420" y="212"/>
                    <a:pt x="419" y="212"/>
                  </a:cubicBezTo>
                  <a:cubicBezTo>
                    <a:pt x="418" y="211"/>
                    <a:pt x="419" y="211"/>
                    <a:pt x="419" y="211"/>
                  </a:cubicBezTo>
                  <a:cubicBezTo>
                    <a:pt x="419" y="211"/>
                    <a:pt x="420" y="211"/>
                    <a:pt x="420" y="210"/>
                  </a:cubicBezTo>
                  <a:cubicBezTo>
                    <a:pt x="420" y="210"/>
                    <a:pt x="421" y="208"/>
                    <a:pt x="421" y="208"/>
                  </a:cubicBezTo>
                  <a:cubicBezTo>
                    <a:pt x="422" y="208"/>
                    <a:pt x="422" y="208"/>
                    <a:pt x="422" y="208"/>
                  </a:cubicBezTo>
                  <a:cubicBezTo>
                    <a:pt x="423" y="207"/>
                    <a:pt x="423" y="207"/>
                    <a:pt x="423" y="207"/>
                  </a:cubicBezTo>
                  <a:cubicBezTo>
                    <a:pt x="423" y="207"/>
                    <a:pt x="424" y="207"/>
                    <a:pt x="424" y="207"/>
                  </a:cubicBezTo>
                  <a:cubicBezTo>
                    <a:pt x="424" y="207"/>
                    <a:pt x="423" y="206"/>
                    <a:pt x="423" y="206"/>
                  </a:cubicBezTo>
                  <a:cubicBezTo>
                    <a:pt x="423" y="204"/>
                    <a:pt x="423" y="204"/>
                    <a:pt x="423" y="204"/>
                  </a:cubicBezTo>
                  <a:cubicBezTo>
                    <a:pt x="425" y="205"/>
                    <a:pt x="425" y="205"/>
                    <a:pt x="425" y="205"/>
                  </a:cubicBezTo>
                  <a:cubicBezTo>
                    <a:pt x="428" y="205"/>
                    <a:pt x="428" y="205"/>
                    <a:pt x="428" y="205"/>
                  </a:cubicBezTo>
                  <a:cubicBezTo>
                    <a:pt x="429" y="204"/>
                    <a:pt x="429" y="204"/>
                    <a:pt x="429" y="204"/>
                  </a:cubicBezTo>
                  <a:cubicBezTo>
                    <a:pt x="429" y="204"/>
                    <a:pt x="430" y="206"/>
                    <a:pt x="430" y="206"/>
                  </a:cubicBezTo>
                  <a:cubicBezTo>
                    <a:pt x="430" y="207"/>
                    <a:pt x="430" y="208"/>
                    <a:pt x="431" y="208"/>
                  </a:cubicBezTo>
                  <a:cubicBezTo>
                    <a:pt x="431" y="208"/>
                    <a:pt x="433" y="209"/>
                    <a:pt x="433" y="209"/>
                  </a:cubicBezTo>
                  <a:cubicBezTo>
                    <a:pt x="433" y="209"/>
                    <a:pt x="433" y="208"/>
                    <a:pt x="434" y="208"/>
                  </a:cubicBezTo>
                  <a:cubicBezTo>
                    <a:pt x="434" y="208"/>
                    <a:pt x="435" y="208"/>
                    <a:pt x="435" y="208"/>
                  </a:cubicBezTo>
                  <a:cubicBezTo>
                    <a:pt x="436" y="208"/>
                    <a:pt x="437" y="208"/>
                    <a:pt x="437" y="208"/>
                  </a:cubicBezTo>
                  <a:cubicBezTo>
                    <a:pt x="437" y="208"/>
                    <a:pt x="438" y="208"/>
                    <a:pt x="439" y="208"/>
                  </a:cubicBezTo>
                  <a:cubicBezTo>
                    <a:pt x="439" y="207"/>
                    <a:pt x="439" y="207"/>
                    <a:pt x="439" y="207"/>
                  </a:cubicBezTo>
                  <a:cubicBezTo>
                    <a:pt x="439" y="207"/>
                    <a:pt x="439" y="206"/>
                    <a:pt x="439" y="206"/>
                  </a:cubicBezTo>
                  <a:cubicBezTo>
                    <a:pt x="439" y="206"/>
                    <a:pt x="440" y="204"/>
                    <a:pt x="440" y="204"/>
                  </a:cubicBezTo>
                  <a:cubicBezTo>
                    <a:pt x="440" y="204"/>
                    <a:pt x="441" y="204"/>
                    <a:pt x="441" y="204"/>
                  </a:cubicBezTo>
                  <a:cubicBezTo>
                    <a:pt x="441" y="204"/>
                    <a:pt x="442" y="204"/>
                    <a:pt x="442" y="204"/>
                  </a:cubicBezTo>
                  <a:cubicBezTo>
                    <a:pt x="442" y="204"/>
                    <a:pt x="442" y="203"/>
                    <a:pt x="442" y="203"/>
                  </a:cubicBezTo>
                  <a:cubicBezTo>
                    <a:pt x="442" y="203"/>
                    <a:pt x="442" y="202"/>
                    <a:pt x="442" y="202"/>
                  </a:cubicBezTo>
                  <a:cubicBezTo>
                    <a:pt x="442" y="202"/>
                    <a:pt x="443" y="202"/>
                    <a:pt x="443" y="202"/>
                  </a:cubicBezTo>
                  <a:cubicBezTo>
                    <a:pt x="443" y="200"/>
                    <a:pt x="443" y="200"/>
                    <a:pt x="443" y="200"/>
                  </a:cubicBezTo>
                  <a:cubicBezTo>
                    <a:pt x="443" y="200"/>
                    <a:pt x="445" y="200"/>
                    <a:pt x="445" y="200"/>
                  </a:cubicBezTo>
                  <a:cubicBezTo>
                    <a:pt x="446" y="200"/>
                    <a:pt x="445" y="200"/>
                    <a:pt x="445" y="200"/>
                  </a:cubicBezTo>
                  <a:cubicBezTo>
                    <a:pt x="448" y="199"/>
                    <a:pt x="448" y="199"/>
                    <a:pt x="448" y="199"/>
                  </a:cubicBezTo>
                  <a:cubicBezTo>
                    <a:pt x="448" y="199"/>
                    <a:pt x="448" y="199"/>
                    <a:pt x="448" y="200"/>
                  </a:cubicBezTo>
                  <a:cubicBezTo>
                    <a:pt x="446" y="197"/>
                    <a:pt x="443" y="193"/>
                    <a:pt x="443" y="193"/>
                  </a:cubicBezTo>
                  <a:cubicBezTo>
                    <a:pt x="445" y="189"/>
                    <a:pt x="445" y="189"/>
                    <a:pt x="445" y="189"/>
                  </a:cubicBezTo>
                  <a:cubicBezTo>
                    <a:pt x="445" y="189"/>
                    <a:pt x="446" y="182"/>
                    <a:pt x="446" y="180"/>
                  </a:cubicBezTo>
                  <a:cubicBezTo>
                    <a:pt x="446" y="179"/>
                    <a:pt x="446" y="173"/>
                    <a:pt x="446" y="173"/>
                  </a:cubicBezTo>
                  <a:cubicBezTo>
                    <a:pt x="446" y="173"/>
                    <a:pt x="442" y="172"/>
                    <a:pt x="445" y="169"/>
                  </a:cubicBezTo>
                  <a:cubicBezTo>
                    <a:pt x="448" y="165"/>
                    <a:pt x="451" y="160"/>
                    <a:pt x="451" y="160"/>
                  </a:cubicBezTo>
                  <a:cubicBezTo>
                    <a:pt x="451" y="150"/>
                    <a:pt x="451" y="150"/>
                    <a:pt x="451" y="150"/>
                  </a:cubicBezTo>
                  <a:cubicBezTo>
                    <a:pt x="451" y="150"/>
                    <a:pt x="448" y="147"/>
                    <a:pt x="452" y="145"/>
                  </a:cubicBezTo>
                  <a:cubicBezTo>
                    <a:pt x="456" y="142"/>
                    <a:pt x="463" y="133"/>
                    <a:pt x="463" y="133"/>
                  </a:cubicBezTo>
                  <a:cubicBezTo>
                    <a:pt x="470" y="125"/>
                    <a:pt x="470" y="125"/>
                    <a:pt x="470" y="125"/>
                  </a:cubicBezTo>
                  <a:cubicBezTo>
                    <a:pt x="458" y="122"/>
                    <a:pt x="458" y="122"/>
                    <a:pt x="458" y="122"/>
                  </a:cubicBezTo>
                  <a:cubicBezTo>
                    <a:pt x="451" y="121"/>
                    <a:pt x="451" y="121"/>
                    <a:pt x="451" y="121"/>
                  </a:cubicBezTo>
                  <a:cubicBezTo>
                    <a:pt x="446" y="118"/>
                    <a:pt x="446" y="118"/>
                    <a:pt x="446" y="118"/>
                  </a:cubicBezTo>
                  <a:cubicBezTo>
                    <a:pt x="443" y="113"/>
                    <a:pt x="443" y="113"/>
                    <a:pt x="443" y="113"/>
                  </a:cubicBezTo>
                  <a:cubicBezTo>
                    <a:pt x="440" y="115"/>
                    <a:pt x="440" y="115"/>
                    <a:pt x="440" y="115"/>
                  </a:cubicBezTo>
                  <a:cubicBezTo>
                    <a:pt x="437" y="117"/>
                    <a:pt x="437" y="117"/>
                    <a:pt x="437" y="117"/>
                  </a:cubicBezTo>
                  <a:cubicBezTo>
                    <a:pt x="430" y="116"/>
                    <a:pt x="430" y="116"/>
                    <a:pt x="430" y="116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1" y="114"/>
                    <a:pt x="421" y="114"/>
                    <a:pt x="421" y="114"/>
                  </a:cubicBezTo>
                  <a:cubicBezTo>
                    <a:pt x="417" y="111"/>
                    <a:pt x="417" y="111"/>
                    <a:pt x="417" y="111"/>
                  </a:cubicBezTo>
                  <a:cubicBezTo>
                    <a:pt x="414" y="106"/>
                    <a:pt x="414" y="106"/>
                    <a:pt x="414" y="106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08" y="97"/>
                    <a:pt x="408" y="97"/>
                    <a:pt x="408" y="97"/>
                  </a:cubicBezTo>
                  <a:cubicBezTo>
                    <a:pt x="406" y="97"/>
                    <a:pt x="406" y="97"/>
                    <a:pt x="406" y="97"/>
                  </a:cubicBezTo>
                  <a:cubicBezTo>
                    <a:pt x="406" y="98"/>
                    <a:pt x="405" y="98"/>
                    <a:pt x="405" y="98"/>
                  </a:cubicBezTo>
                  <a:cubicBezTo>
                    <a:pt x="405" y="98"/>
                    <a:pt x="402" y="97"/>
                    <a:pt x="402" y="97"/>
                  </a:cubicBezTo>
                  <a:cubicBezTo>
                    <a:pt x="402" y="95"/>
                    <a:pt x="402" y="95"/>
                    <a:pt x="402" y="95"/>
                  </a:cubicBezTo>
                  <a:cubicBezTo>
                    <a:pt x="401" y="94"/>
                    <a:pt x="401" y="94"/>
                    <a:pt x="401" y="94"/>
                  </a:cubicBezTo>
                  <a:cubicBezTo>
                    <a:pt x="399" y="94"/>
                    <a:pt x="399" y="94"/>
                    <a:pt x="399" y="94"/>
                  </a:cubicBezTo>
                  <a:cubicBezTo>
                    <a:pt x="397" y="95"/>
                    <a:pt x="397" y="95"/>
                    <a:pt x="397" y="95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5" y="97"/>
                    <a:pt x="395" y="97"/>
                    <a:pt x="395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3" y="97"/>
                    <a:pt x="393" y="97"/>
                  </a:cubicBezTo>
                  <a:cubicBezTo>
                    <a:pt x="391" y="97"/>
                    <a:pt x="391" y="97"/>
                    <a:pt x="391" y="97"/>
                  </a:cubicBezTo>
                  <a:cubicBezTo>
                    <a:pt x="391" y="96"/>
                    <a:pt x="391" y="96"/>
                    <a:pt x="391" y="96"/>
                  </a:cubicBezTo>
                  <a:cubicBezTo>
                    <a:pt x="391" y="95"/>
                    <a:pt x="391" y="95"/>
                    <a:pt x="391" y="95"/>
                  </a:cubicBezTo>
                  <a:cubicBezTo>
                    <a:pt x="389" y="94"/>
                    <a:pt x="389" y="94"/>
                    <a:pt x="389" y="94"/>
                  </a:cubicBezTo>
                  <a:cubicBezTo>
                    <a:pt x="388" y="94"/>
                    <a:pt x="388" y="94"/>
                    <a:pt x="388" y="94"/>
                  </a:cubicBezTo>
                  <a:cubicBezTo>
                    <a:pt x="388" y="94"/>
                    <a:pt x="387" y="93"/>
                    <a:pt x="387" y="93"/>
                  </a:cubicBezTo>
                  <a:cubicBezTo>
                    <a:pt x="386" y="93"/>
                    <a:pt x="386" y="92"/>
                    <a:pt x="386" y="92"/>
                  </a:cubicBezTo>
                  <a:cubicBezTo>
                    <a:pt x="385" y="91"/>
                    <a:pt x="385" y="91"/>
                    <a:pt x="385" y="91"/>
                  </a:cubicBezTo>
                  <a:cubicBezTo>
                    <a:pt x="387" y="91"/>
                    <a:pt x="387" y="91"/>
                    <a:pt x="387" y="91"/>
                  </a:cubicBezTo>
                  <a:cubicBezTo>
                    <a:pt x="387" y="91"/>
                    <a:pt x="387" y="90"/>
                    <a:pt x="387" y="90"/>
                  </a:cubicBezTo>
                  <a:cubicBezTo>
                    <a:pt x="387" y="90"/>
                    <a:pt x="387" y="90"/>
                    <a:pt x="387" y="90"/>
                  </a:cubicBezTo>
                  <a:cubicBezTo>
                    <a:pt x="387" y="90"/>
                    <a:pt x="386" y="90"/>
                    <a:pt x="386" y="90"/>
                  </a:cubicBezTo>
                  <a:cubicBezTo>
                    <a:pt x="384" y="90"/>
                    <a:pt x="384" y="90"/>
                    <a:pt x="384" y="90"/>
                  </a:cubicBezTo>
                  <a:cubicBezTo>
                    <a:pt x="383" y="91"/>
                    <a:pt x="383" y="91"/>
                    <a:pt x="383" y="91"/>
                  </a:cubicBezTo>
                  <a:cubicBezTo>
                    <a:pt x="381" y="91"/>
                    <a:pt x="381" y="91"/>
                    <a:pt x="381" y="91"/>
                  </a:cubicBezTo>
                  <a:cubicBezTo>
                    <a:pt x="379" y="92"/>
                    <a:pt x="379" y="92"/>
                    <a:pt x="379" y="92"/>
                  </a:cubicBezTo>
                  <a:cubicBezTo>
                    <a:pt x="376" y="92"/>
                    <a:pt x="376" y="92"/>
                    <a:pt x="376" y="92"/>
                  </a:cubicBezTo>
                  <a:cubicBezTo>
                    <a:pt x="375" y="90"/>
                    <a:pt x="375" y="90"/>
                    <a:pt x="375" y="90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373" y="87"/>
                    <a:pt x="373" y="87"/>
                    <a:pt x="373" y="87"/>
                  </a:cubicBezTo>
                  <a:cubicBezTo>
                    <a:pt x="372" y="87"/>
                    <a:pt x="372" y="87"/>
                    <a:pt x="372" y="87"/>
                  </a:cubicBezTo>
                  <a:cubicBezTo>
                    <a:pt x="369" y="86"/>
                    <a:pt x="369" y="86"/>
                    <a:pt x="369" y="86"/>
                  </a:cubicBezTo>
                  <a:cubicBezTo>
                    <a:pt x="370" y="84"/>
                    <a:pt x="370" y="84"/>
                    <a:pt x="370" y="84"/>
                  </a:cubicBezTo>
                  <a:cubicBezTo>
                    <a:pt x="370" y="84"/>
                    <a:pt x="369" y="82"/>
                    <a:pt x="369" y="82"/>
                  </a:cubicBezTo>
                  <a:cubicBezTo>
                    <a:pt x="368" y="82"/>
                    <a:pt x="367" y="82"/>
                    <a:pt x="367" y="82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5" y="80"/>
                    <a:pt x="365" y="79"/>
                    <a:pt x="364" y="78"/>
                  </a:cubicBezTo>
                  <a:cubicBezTo>
                    <a:pt x="363" y="78"/>
                    <a:pt x="363" y="77"/>
                    <a:pt x="362" y="77"/>
                  </a:cubicBezTo>
                  <a:cubicBezTo>
                    <a:pt x="361" y="77"/>
                    <a:pt x="359" y="77"/>
                    <a:pt x="359" y="77"/>
                  </a:cubicBezTo>
                  <a:cubicBezTo>
                    <a:pt x="359" y="77"/>
                    <a:pt x="358" y="75"/>
                    <a:pt x="357" y="75"/>
                  </a:cubicBezTo>
                  <a:cubicBezTo>
                    <a:pt x="357" y="75"/>
                    <a:pt x="353" y="75"/>
                    <a:pt x="353" y="75"/>
                  </a:cubicBezTo>
                  <a:cubicBezTo>
                    <a:pt x="353" y="75"/>
                    <a:pt x="354" y="72"/>
                    <a:pt x="354" y="72"/>
                  </a:cubicBezTo>
                  <a:cubicBezTo>
                    <a:pt x="354" y="71"/>
                    <a:pt x="354" y="68"/>
                    <a:pt x="354" y="68"/>
                  </a:cubicBezTo>
                  <a:cubicBezTo>
                    <a:pt x="354" y="67"/>
                    <a:pt x="354" y="67"/>
                    <a:pt x="354" y="67"/>
                  </a:cubicBezTo>
                  <a:cubicBezTo>
                    <a:pt x="354" y="67"/>
                    <a:pt x="353" y="66"/>
                    <a:pt x="354" y="64"/>
                  </a:cubicBezTo>
                  <a:cubicBezTo>
                    <a:pt x="355" y="62"/>
                    <a:pt x="354" y="63"/>
                    <a:pt x="355" y="61"/>
                  </a:cubicBezTo>
                  <a:cubicBezTo>
                    <a:pt x="356" y="58"/>
                    <a:pt x="356" y="57"/>
                    <a:pt x="356" y="57"/>
                  </a:cubicBezTo>
                  <a:cubicBezTo>
                    <a:pt x="354" y="56"/>
                    <a:pt x="354" y="56"/>
                    <a:pt x="354" y="56"/>
                  </a:cubicBezTo>
                  <a:cubicBezTo>
                    <a:pt x="354" y="56"/>
                    <a:pt x="353" y="55"/>
                    <a:pt x="352" y="56"/>
                  </a:cubicBezTo>
                  <a:cubicBezTo>
                    <a:pt x="352" y="58"/>
                    <a:pt x="351" y="58"/>
                    <a:pt x="351" y="58"/>
                  </a:cubicBezTo>
                  <a:cubicBezTo>
                    <a:pt x="349" y="61"/>
                    <a:pt x="349" y="61"/>
                    <a:pt x="349" y="61"/>
                  </a:cubicBezTo>
                  <a:cubicBezTo>
                    <a:pt x="349" y="64"/>
                    <a:pt x="349" y="64"/>
                    <a:pt x="349" y="64"/>
                  </a:cubicBezTo>
                  <a:cubicBezTo>
                    <a:pt x="349" y="64"/>
                    <a:pt x="350" y="65"/>
                    <a:pt x="347" y="65"/>
                  </a:cubicBezTo>
                  <a:cubicBezTo>
                    <a:pt x="345" y="65"/>
                    <a:pt x="343" y="65"/>
                    <a:pt x="343" y="65"/>
                  </a:cubicBezTo>
                  <a:cubicBezTo>
                    <a:pt x="343" y="65"/>
                    <a:pt x="345" y="67"/>
                    <a:pt x="342" y="67"/>
                  </a:cubicBezTo>
                  <a:cubicBezTo>
                    <a:pt x="340" y="67"/>
                    <a:pt x="337" y="67"/>
                    <a:pt x="337" y="67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1" y="66"/>
                    <a:pt x="331" y="66"/>
                    <a:pt x="331" y="66"/>
                  </a:cubicBezTo>
                  <a:cubicBezTo>
                    <a:pt x="331" y="66"/>
                    <a:pt x="331" y="65"/>
                    <a:pt x="331" y="63"/>
                  </a:cubicBezTo>
                  <a:cubicBezTo>
                    <a:pt x="331" y="62"/>
                    <a:pt x="330" y="60"/>
                    <a:pt x="331" y="60"/>
                  </a:cubicBezTo>
                  <a:cubicBezTo>
                    <a:pt x="332" y="60"/>
                    <a:pt x="333" y="59"/>
                    <a:pt x="333" y="59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1" y="56"/>
                    <a:pt x="331" y="55"/>
                  </a:cubicBezTo>
                  <a:cubicBezTo>
                    <a:pt x="331" y="54"/>
                    <a:pt x="332" y="52"/>
                    <a:pt x="332" y="52"/>
                  </a:cubicBezTo>
                  <a:cubicBezTo>
                    <a:pt x="333" y="51"/>
                    <a:pt x="333" y="49"/>
                    <a:pt x="333" y="49"/>
                  </a:cubicBezTo>
                  <a:cubicBezTo>
                    <a:pt x="332" y="49"/>
                    <a:pt x="332" y="49"/>
                    <a:pt x="332" y="49"/>
                  </a:cubicBezTo>
                  <a:cubicBezTo>
                    <a:pt x="332" y="49"/>
                    <a:pt x="330" y="50"/>
                    <a:pt x="330" y="48"/>
                  </a:cubicBezTo>
                  <a:cubicBezTo>
                    <a:pt x="330" y="47"/>
                    <a:pt x="329" y="45"/>
                    <a:pt x="329" y="45"/>
                  </a:cubicBezTo>
                  <a:cubicBezTo>
                    <a:pt x="329" y="45"/>
                    <a:pt x="327" y="44"/>
                    <a:pt x="327" y="44"/>
                  </a:cubicBezTo>
                  <a:cubicBezTo>
                    <a:pt x="326" y="44"/>
                    <a:pt x="326" y="44"/>
                    <a:pt x="325" y="45"/>
                  </a:cubicBezTo>
                  <a:cubicBezTo>
                    <a:pt x="325" y="45"/>
                    <a:pt x="322" y="44"/>
                    <a:pt x="322" y="44"/>
                  </a:cubicBezTo>
                  <a:cubicBezTo>
                    <a:pt x="322" y="44"/>
                    <a:pt x="319" y="44"/>
                    <a:pt x="319" y="44"/>
                  </a:cubicBezTo>
                  <a:cubicBezTo>
                    <a:pt x="318" y="44"/>
                    <a:pt x="317" y="46"/>
                    <a:pt x="317" y="46"/>
                  </a:cubicBezTo>
                  <a:cubicBezTo>
                    <a:pt x="315" y="43"/>
                    <a:pt x="315" y="43"/>
                    <a:pt x="315" y="43"/>
                  </a:cubicBezTo>
                  <a:cubicBezTo>
                    <a:pt x="316" y="40"/>
                    <a:pt x="316" y="40"/>
                    <a:pt x="316" y="40"/>
                  </a:cubicBezTo>
                  <a:cubicBezTo>
                    <a:pt x="316" y="40"/>
                    <a:pt x="314" y="38"/>
                    <a:pt x="314" y="37"/>
                  </a:cubicBezTo>
                  <a:cubicBezTo>
                    <a:pt x="314" y="37"/>
                    <a:pt x="313" y="35"/>
                    <a:pt x="313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0" y="34"/>
                    <a:pt x="310" y="34"/>
                    <a:pt x="310" y="34"/>
                  </a:cubicBezTo>
                  <a:cubicBezTo>
                    <a:pt x="310" y="34"/>
                    <a:pt x="308" y="34"/>
                    <a:pt x="307" y="34"/>
                  </a:cubicBezTo>
                  <a:cubicBezTo>
                    <a:pt x="306" y="34"/>
                    <a:pt x="306" y="34"/>
                    <a:pt x="305" y="34"/>
                  </a:cubicBezTo>
                  <a:cubicBezTo>
                    <a:pt x="305" y="34"/>
                    <a:pt x="303" y="32"/>
                    <a:pt x="303" y="32"/>
                  </a:cubicBezTo>
                  <a:cubicBezTo>
                    <a:pt x="303" y="31"/>
                    <a:pt x="303" y="30"/>
                    <a:pt x="303" y="29"/>
                  </a:cubicBezTo>
                  <a:cubicBezTo>
                    <a:pt x="302" y="28"/>
                    <a:pt x="301" y="26"/>
                    <a:pt x="301" y="25"/>
                  </a:cubicBezTo>
                  <a:cubicBezTo>
                    <a:pt x="301" y="25"/>
                    <a:pt x="302" y="23"/>
                    <a:pt x="302" y="23"/>
                  </a:cubicBezTo>
                  <a:cubicBezTo>
                    <a:pt x="301" y="22"/>
                    <a:pt x="299" y="20"/>
                    <a:pt x="299" y="20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298" y="18"/>
                    <a:pt x="295" y="20"/>
                    <a:pt x="294" y="20"/>
                  </a:cubicBezTo>
                  <a:cubicBezTo>
                    <a:pt x="293" y="20"/>
                    <a:pt x="291" y="19"/>
                    <a:pt x="291" y="20"/>
                  </a:cubicBezTo>
                  <a:cubicBezTo>
                    <a:pt x="291" y="20"/>
                    <a:pt x="292" y="22"/>
                    <a:pt x="291" y="22"/>
                  </a:cubicBezTo>
                  <a:cubicBezTo>
                    <a:pt x="290" y="22"/>
                    <a:pt x="288" y="22"/>
                    <a:pt x="287" y="21"/>
                  </a:cubicBezTo>
                  <a:cubicBezTo>
                    <a:pt x="286" y="20"/>
                    <a:pt x="286" y="19"/>
                    <a:pt x="286" y="18"/>
                  </a:cubicBezTo>
                  <a:cubicBezTo>
                    <a:pt x="285" y="18"/>
                    <a:pt x="285" y="16"/>
                    <a:pt x="284" y="16"/>
                  </a:cubicBezTo>
                  <a:cubicBezTo>
                    <a:pt x="283" y="16"/>
                    <a:pt x="282" y="16"/>
                    <a:pt x="282" y="15"/>
                  </a:cubicBezTo>
                  <a:cubicBezTo>
                    <a:pt x="282" y="15"/>
                    <a:pt x="282" y="12"/>
                    <a:pt x="282" y="12"/>
                  </a:cubicBezTo>
                  <a:cubicBezTo>
                    <a:pt x="282" y="10"/>
                    <a:pt x="282" y="10"/>
                    <a:pt x="282" y="10"/>
                  </a:cubicBezTo>
                  <a:cubicBezTo>
                    <a:pt x="282" y="10"/>
                    <a:pt x="282" y="7"/>
                    <a:pt x="281" y="7"/>
                  </a:cubicBezTo>
                  <a:cubicBezTo>
                    <a:pt x="281" y="6"/>
                    <a:pt x="280" y="5"/>
                    <a:pt x="280" y="5"/>
                  </a:cubicBezTo>
                  <a:cubicBezTo>
                    <a:pt x="280" y="2"/>
                    <a:pt x="280" y="2"/>
                    <a:pt x="280" y="2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281" y="1"/>
                    <a:pt x="281" y="0"/>
                    <a:pt x="282" y="0"/>
                  </a:cubicBezTo>
                  <a:cubicBezTo>
                    <a:pt x="259" y="4"/>
                    <a:pt x="259" y="4"/>
                    <a:pt x="259" y="4"/>
                  </a:cubicBezTo>
                  <a:cubicBezTo>
                    <a:pt x="249" y="5"/>
                    <a:pt x="249" y="5"/>
                    <a:pt x="249" y="5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3" y="15"/>
                    <a:pt x="243" y="15"/>
                    <a:pt x="243" y="15"/>
                  </a:cubicBezTo>
                  <a:cubicBezTo>
                    <a:pt x="244" y="23"/>
                    <a:pt x="244" y="23"/>
                    <a:pt x="244" y="23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41" y="34"/>
                    <a:pt x="241" y="34"/>
                    <a:pt x="241" y="34"/>
                  </a:cubicBezTo>
                  <a:cubicBezTo>
                    <a:pt x="241" y="43"/>
                    <a:pt x="241" y="43"/>
                    <a:pt x="241" y="43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29" y="53"/>
                    <a:pt x="229" y="53"/>
                    <a:pt x="229" y="53"/>
                  </a:cubicBezTo>
                  <a:cubicBezTo>
                    <a:pt x="219" y="57"/>
                    <a:pt x="219" y="57"/>
                    <a:pt x="219" y="57"/>
                  </a:cubicBezTo>
                  <a:cubicBezTo>
                    <a:pt x="206" y="60"/>
                    <a:pt x="206" y="60"/>
                    <a:pt x="206" y="60"/>
                  </a:cubicBezTo>
                  <a:cubicBezTo>
                    <a:pt x="196" y="63"/>
                    <a:pt x="196" y="63"/>
                    <a:pt x="196" y="63"/>
                  </a:cubicBezTo>
                  <a:cubicBezTo>
                    <a:pt x="187" y="68"/>
                    <a:pt x="187" y="68"/>
                    <a:pt x="187" y="68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4" y="84"/>
                    <a:pt x="184" y="84"/>
                    <a:pt x="184" y="84"/>
                  </a:cubicBezTo>
                  <a:cubicBezTo>
                    <a:pt x="177" y="87"/>
                    <a:pt x="177" y="87"/>
                    <a:pt x="177" y="87"/>
                  </a:cubicBezTo>
                  <a:cubicBezTo>
                    <a:pt x="177" y="87"/>
                    <a:pt x="174" y="89"/>
                    <a:pt x="172" y="88"/>
                  </a:cubicBezTo>
                  <a:cubicBezTo>
                    <a:pt x="169" y="88"/>
                    <a:pt x="163" y="86"/>
                    <a:pt x="163" y="86"/>
                  </a:cubicBezTo>
                  <a:cubicBezTo>
                    <a:pt x="163" y="86"/>
                    <a:pt x="156" y="82"/>
                    <a:pt x="153" y="82"/>
                  </a:cubicBezTo>
                  <a:cubicBezTo>
                    <a:pt x="150" y="81"/>
                    <a:pt x="145" y="76"/>
                    <a:pt x="145" y="76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0"/>
                    <a:pt x="137" y="77"/>
                    <a:pt x="137" y="75"/>
                  </a:cubicBezTo>
                  <a:cubicBezTo>
                    <a:pt x="137" y="74"/>
                    <a:pt x="137" y="74"/>
                    <a:pt x="137" y="72"/>
                  </a:cubicBezTo>
                  <a:cubicBezTo>
                    <a:pt x="137" y="69"/>
                    <a:pt x="137" y="64"/>
                    <a:pt x="137" y="64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23" y="60"/>
                    <a:pt x="123" y="60"/>
                    <a:pt x="123" y="60"/>
                  </a:cubicBezTo>
                  <a:cubicBezTo>
                    <a:pt x="123" y="60"/>
                    <a:pt x="123" y="62"/>
                    <a:pt x="121" y="60"/>
                  </a:cubicBezTo>
                  <a:cubicBezTo>
                    <a:pt x="118" y="58"/>
                    <a:pt x="118" y="54"/>
                    <a:pt x="118" y="54"/>
                  </a:cubicBezTo>
                  <a:cubicBezTo>
                    <a:pt x="112" y="51"/>
                    <a:pt x="112" y="51"/>
                    <a:pt x="112" y="51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9" y="69"/>
                    <a:pt x="119" y="69"/>
                    <a:pt x="119" y="69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20" y="84"/>
                    <a:pt x="120" y="84"/>
                    <a:pt x="120" y="84"/>
                  </a:cubicBezTo>
                  <a:cubicBezTo>
                    <a:pt x="120" y="84"/>
                    <a:pt x="121" y="84"/>
                    <a:pt x="121" y="87"/>
                  </a:cubicBezTo>
                  <a:cubicBezTo>
                    <a:pt x="121" y="89"/>
                    <a:pt x="120" y="99"/>
                    <a:pt x="120" y="99"/>
                  </a:cubicBezTo>
                  <a:cubicBezTo>
                    <a:pt x="120" y="107"/>
                    <a:pt x="120" y="107"/>
                    <a:pt x="120" y="107"/>
                  </a:cubicBezTo>
                  <a:cubicBezTo>
                    <a:pt x="123" y="115"/>
                    <a:pt x="123" y="115"/>
                    <a:pt x="123" y="115"/>
                  </a:cubicBezTo>
                  <a:cubicBezTo>
                    <a:pt x="123" y="115"/>
                    <a:pt x="118" y="118"/>
                    <a:pt x="116" y="118"/>
                  </a:cubicBezTo>
                  <a:cubicBezTo>
                    <a:pt x="114" y="118"/>
                    <a:pt x="109" y="116"/>
                    <a:pt x="109" y="116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88" y="111"/>
                    <a:pt x="88" y="111"/>
                    <a:pt x="88" y="111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3"/>
                    <a:pt x="2" y="113"/>
                    <a:pt x="4" y="113"/>
                  </a:cubicBezTo>
                  <a:cubicBezTo>
                    <a:pt x="5" y="113"/>
                    <a:pt x="14" y="114"/>
                    <a:pt x="14" y="114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5" y="128"/>
                    <a:pt x="2" y="127"/>
                    <a:pt x="2" y="129"/>
                  </a:cubicBezTo>
                  <a:cubicBezTo>
                    <a:pt x="1" y="131"/>
                    <a:pt x="5" y="132"/>
                    <a:pt x="5" y="132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19" y="145"/>
                    <a:pt x="20" y="143"/>
                    <a:pt x="23" y="142"/>
                  </a:cubicBezTo>
                  <a:cubicBezTo>
                    <a:pt x="25" y="142"/>
                    <a:pt x="28" y="142"/>
                    <a:pt x="28" y="142"/>
                  </a:cubicBezTo>
                  <a:cubicBezTo>
                    <a:pt x="28" y="142"/>
                    <a:pt x="28" y="141"/>
                    <a:pt x="30" y="146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5" y="151"/>
                    <a:pt x="35" y="151"/>
                    <a:pt x="35" y="151"/>
                  </a:cubicBezTo>
                  <a:cubicBezTo>
                    <a:pt x="37" y="152"/>
                    <a:pt x="37" y="152"/>
                    <a:pt x="37" y="152"/>
                  </a:cubicBezTo>
                  <a:cubicBezTo>
                    <a:pt x="37" y="152"/>
                    <a:pt x="41" y="154"/>
                    <a:pt x="43" y="155"/>
                  </a:cubicBezTo>
                  <a:cubicBezTo>
                    <a:pt x="45" y="156"/>
                    <a:pt x="49" y="160"/>
                    <a:pt x="49" y="160"/>
                  </a:cubicBezTo>
                  <a:cubicBezTo>
                    <a:pt x="51" y="161"/>
                    <a:pt x="51" y="161"/>
                    <a:pt x="51" y="161"/>
                  </a:cubicBezTo>
                  <a:cubicBezTo>
                    <a:pt x="51" y="166"/>
                    <a:pt x="51" y="166"/>
                    <a:pt x="51" y="166"/>
                  </a:cubicBezTo>
                  <a:cubicBezTo>
                    <a:pt x="51" y="166"/>
                    <a:pt x="55" y="167"/>
                    <a:pt x="58" y="167"/>
                  </a:cubicBezTo>
                  <a:cubicBezTo>
                    <a:pt x="61" y="167"/>
                    <a:pt x="68" y="166"/>
                    <a:pt x="68" y="16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2" y="170"/>
                    <a:pt x="81" y="173"/>
                    <a:pt x="81" y="173"/>
                  </a:cubicBezTo>
                  <a:cubicBezTo>
                    <a:pt x="78" y="177"/>
                    <a:pt x="78" y="177"/>
                    <a:pt x="78" y="177"/>
                  </a:cubicBezTo>
                  <a:cubicBezTo>
                    <a:pt x="75" y="180"/>
                    <a:pt x="75" y="180"/>
                    <a:pt x="75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4" y="183"/>
                    <a:pt x="75" y="183"/>
                    <a:pt x="79" y="184"/>
                  </a:cubicBezTo>
                  <a:cubicBezTo>
                    <a:pt x="83" y="185"/>
                    <a:pt x="86" y="187"/>
                    <a:pt x="86" y="187"/>
                  </a:cubicBezTo>
                  <a:cubicBezTo>
                    <a:pt x="84" y="192"/>
                    <a:pt x="84" y="192"/>
                    <a:pt x="84" y="192"/>
                  </a:cubicBezTo>
                  <a:cubicBezTo>
                    <a:pt x="89" y="196"/>
                    <a:pt x="89" y="196"/>
                    <a:pt x="89" y="196"/>
                  </a:cubicBezTo>
                  <a:cubicBezTo>
                    <a:pt x="89" y="196"/>
                    <a:pt x="91" y="199"/>
                    <a:pt x="91" y="200"/>
                  </a:cubicBezTo>
                  <a:cubicBezTo>
                    <a:pt x="90" y="201"/>
                    <a:pt x="90" y="203"/>
                    <a:pt x="90" y="203"/>
                  </a:cubicBezTo>
                  <a:cubicBezTo>
                    <a:pt x="87" y="202"/>
                    <a:pt x="87" y="202"/>
                    <a:pt x="87" y="202"/>
                  </a:cubicBezTo>
                  <a:cubicBezTo>
                    <a:pt x="87" y="202"/>
                    <a:pt x="87" y="204"/>
                    <a:pt x="86" y="202"/>
                  </a:cubicBezTo>
                  <a:cubicBezTo>
                    <a:pt x="84" y="200"/>
                    <a:pt x="83" y="198"/>
                    <a:pt x="83" y="198"/>
                  </a:cubicBezTo>
                  <a:cubicBezTo>
                    <a:pt x="82" y="202"/>
                    <a:pt x="82" y="202"/>
                    <a:pt x="82" y="202"/>
                  </a:cubicBezTo>
                  <a:cubicBezTo>
                    <a:pt x="82" y="202"/>
                    <a:pt x="83" y="206"/>
                    <a:pt x="84" y="207"/>
                  </a:cubicBezTo>
                  <a:cubicBezTo>
                    <a:pt x="86" y="207"/>
                    <a:pt x="86" y="206"/>
                    <a:pt x="86" y="209"/>
                  </a:cubicBezTo>
                  <a:cubicBezTo>
                    <a:pt x="86" y="211"/>
                    <a:pt x="87" y="216"/>
                    <a:pt x="88" y="217"/>
                  </a:cubicBezTo>
                  <a:cubicBezTo>
                    <a:pt x="89" y="219"/>
                    <a:pt x="89" y="224"/>
                    <a:pt x="90" y="225"/>
                  </a:cubicBezTo>
                  <a:cubicBezTo>
                    <a:pt x="92" y="225"/>
                    <a:pt x="93" y="226"/>
                    <a:pt x="93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101" y="233"/>
                    <a:pt x="101" y="233"/>
                    <a:pt x="101" y="233"/>
                  </a:cubicBezTo>
                  <a:cubicBezTo>
                    <a:pt x="101" y="233"/>
                    <a:pt x="105" y="236"/>
                    <a:pt x="107" y="237"/>
                  </a:cubicBezTo>
                  <a:cubicBezTo>
                    <a:pt x="109" y="238"/>
                    <a:pt x="110" y="238"/>
                    <a:pt x="110" y="238"/>
                  </a:cubicBezTo>
                  <a:cubicBezTo>
                    <a:pt x="115" y="243"/>
                    <a:pt x="115" y="243"/>
                    <a:pt x="115" y="243"/>
                  </a:cubicBezTo>
                  <a:cubicBezTo>
                    <a:pt x="115" y="243"/>
                    <a:pt x="118" y="248"/>
                    <a:pt x="117" y="248"/>
                  </a:cubicBezTo>
                  <a:cubicBezTo>
                    <a:pt x="116" y="248"/>
                    <a:pt x="117" y="249"/>
                    <a:pt x="115" y="249"/>
                  </a:cubicBezTo>
                  <a:cubicBezTo>
                    <a:pt x="112" y="249"/>
                    <a:pt x="113" y="251"/>
                    <a:pt x="111" y="249"/>
                  </a:cubicBezTo>
                  <a:cubicBezTo>
                    <a:pt x="108" y="247"/>
                    <a:pt x="106" y="244"/>
                    <a:pt x="103" y="244"/>
                  </a:cubicBezTo>
                  <a:cubicBezTo>
                    <a:pt x="100" y="244"/>
                    <a:pt x="100" y="244"/>
                    <a:pt x="100" y="244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09" y="250"/>
                    <a:pt x="109" y="250"/>
                    <a:pt x="109" y="250"/>
                  </a:cubicBezTo>
                  <a:cubicBezTo>
                    <a:pt x="113" y="254"/>
                    <a:pt x="113" y="254"/>
                    <a:pt x="113" y="254"/>
                  </a:cubicBezTo>
                  <a:cubicBezTo>
                    <a:pt x="114" y="254"/>
                    <a:pt x="114" y="254"/>
                    <a:pt x="114" y="254"/>
                  </a:cubicBezTo>
                  <a:cubicBezTo>
                    <a:pt x="114" y="254"/>
                    <a:pt x="115" y="256"/>
                    <a:pt x="115" y="257"/>
                  </a:cubicBezTo>
                  <a:cubicBezTo>
                    <a:pt x="115" y="258"/>
                    <a:pt x="114" y="261"/>
                    <a:pt x="113" y="262"/>
                  </a:cubicBezTo>
                  <a:cubicBezTo>
                    <a:pt x="113" y="264"/>
                    <a:pt x="113" y="266"/>
                    <a:pt x="113" y="266"/>
                  </a:cubicBezTo>
                  <a:cubicBezTo>
                    <a:pt x="110" y="259"/>
                    <a:pt x="110" y="259"/>
                    <a:pt x="110" y="259"/>
                  </a:cubicBezTo>
                  <a:cubicBezTo>
                    <a:pt x="110" y="259"/>
                    <a:pt x="111" y="257"/>
                    <a:pt x="109" y="256"/>
                  </a:cubicBezTo>
                  <a:cubicBezTo>
                    <a:pt x="107" y="256"/>
                    <a:pt x="105" y="257"/>
                    <a:pt x="105" y="257"/>
                  </a:cubicBezTo>
                  <a:cubicBezTo>
                    <a:pt x="105" y="257"/>
                    <a:pt x="104" y="259"/>
                    <a:pt x="105" y="260"/>
                  </a:cubicBezTo>
                  <a:cubicBezTo>
                    <a:pt x="107" y="261"/>
                    <a:pt x="108" y="262"/>
                    <a:pt x="108" y="263"/>
                  </a:cubicBezTo>
                  <a:cubicBezTo>
                    <a:pt x="109" y="264"/>
                    <a:pt x="109" y="265"/>
                    <a:pt x="109" y="265"/>
                  </a:cubicBezTo>
                  <a:cubicBezTo>
                    <a:pt x="109" y="265"/>
                    <a:pt x="111" y="265"/>
                    <a:pt x="111" y="267"/>
                  </a:cubicBezTo>
                  <a:cubicBezTo>
                    <a:pt x="111" y="270"/>
                    <a:pt x="110" y="273"/>
                    <a:pt x="110" y="273"/>
                  </a:cubicBezTo>
                  <a:cubicBezTo>
                    <a:pt x="110" y="273"/>
                    <a:pt x="108" y="273"/>
                    <a:pt x="111" y="275"/>
                  </a:cubicBezTo>
                  <a:cubicBezTo>
                    <a:pt x="114" y="277"/>
                    <a:pt x="115" y="278"/>
                    <a:pt x="116" y="279"/>
                  </a:cubicBezTo>
                  <a:cubicBezTo>
                    <a:pt x="117" y="280"/>
                    <a:pt x="121" y="285"/>
                    <a:pt x="121" y="285"/>
                  </a:cubicBezTo>
                  <a:cubicBezTo>
                    <a:pt x="124" y="289"/>
                    <a:pt x="124" y="289"/>
                    <a:pt x="124" y="289"/>
                  </a:cubicBezTo>
                  <a:cubicBezTo>
                    <a:pt x="124" y="289"/>
                    <a:pt x="124" y="291"/>
                    <a:pt x="124" y="291"/>
                  </a:cubicBezTo>
                  <a:cubicBezTo>
                    <a:pt x="123" y="291"/>
                    <a:pt x="121" y="291"/>
                    <a:pt x="121" y="291"/>
                  </a:cubicBezTo>
                  <a:cubicBezTo>
                    <a:pt x="121" y="291"/>
                    <a:pt x="120" y="291"/>
                    <a:pt x="119" y="290"/>
                  </a:cubicBezTo>
                  <a:cubicBezTo>
                    <a:pt x="118" y="288"/>
                    <a:pt x="116" y="285"/>
                    <a:pt x="116" y="285"/>
                  </a:cubicBezTo>
                  <a:cubicBezTo>
                    <a:pt x="114" y="284"/>
                    <a:pt x="114" y="284"/>
                    <a:pt x="114" y="284"/>
                  </a:cubicBezTo>
                  <a:cubicBezTo>
                    <a:pt x="112" y="285"/>
                    <a:pt x="112" y="285"/>
                    <a:pt x="112" y="285"/>
                  </a:cubicBezTo>
                  <a:cubicBezTo>
                    <a:pt x="112" y="285"/>
                    <a:pt x="110" y="289"/>
                    <a:pt x="110" y="289"/>
                  </a:cubicBezTo>
                  <a:cubicBezTo>
                    <a:pt x="110" y="290"/>
                    <a:pt x="107" y="296"/>
                    <a:pt x="107" y="296"/>
                  </a:cubicBezTo>
                  <a:cubicBezTo>
                    <a:pt x="105" y="308"/>
                    <a:pt x="105" y="308"/>
                    <a:pt x="105" y="308"/>
                  </a:cubicBezTo>
                  <a:cubicBezTo>
                    <a:pt x="105" y="308"/>
                    <a:pt x="105" y="322"/>
                    <a:pt x="104" y="323"/>
                  </a:cubicBezTo>
                  <a:cubicBezTo>
                    <a:pt x="104" y="324"/>
                    <a:pt x="100" y="334"/>
                    <a:pt x="100" y="334"/>
                  </a:cubicBezTo>
                  <a:cubicBezTo>
                    <a:pt x="100" y="334"/>
                    <a:pt x="100" y="335"/>
                    <a:pt x="100" y="338"/>
                  </a:cubicBezTo>
                  <a:cubicBezTo>
                    <a:pt x="99" y="341"/>
                    <a:pt x="98" y="346"/>
                    <a:pt x="98" y="346"/>
                  </a:cubicBezTo>
                  <a:cubicBezTo>
                    <a:pt x="98" y="346"/>
                    <a:pt x="97" y="350"/>
                    <a:pt x="97" y="352"/>
                  </a:cubicBezTo>
                  <a:cubicBezTo>
                    <a:pt x="96" y="354"/>
                    <a:pt x="93" y="362"/>
                    <a:pt x="93" y="362"/>
                  </a:cubicBezTo>
                  <a:cubicBezTo>
                    <a:pt x="92" y="371"/>
                    <a:pt x="92" y="371"/>
                    <a:pt x="92" y="371"/>
                  </a:cubicBezTo>
                  <a:cubicBezTo>
                    <a:pt x="84" y="388"/>
                    <a:pt x="84" y="388"/>
                    <a:pt x="84" y="388"/>
                  </a:cubicBezTo>
                  <a:cubicBezTo>
                    <a:pt x="78" y="393"/>
                    <a:pt x="78" y="393"/>
                    <a:pt x="78" y="393"/>
                  </a:cubicBezTo>
                  <a:cubicBezTo>
                    <a:pt x="75" y="395"/>
                    <a:pt x="75" y="395"/>
                    <a:pt x="75" y="395"/>
                  </a:cubicBezTo>
                  <a:cubicBezTo>
                    <a:pt x="78" y="396"/>
                    <a:pt x="80" y="397"/>
                    <a:pt x="81" y="400"/>
                  </a:cubicBezTo>
                  <a:cubicBezTo>
                    <a:pt x="83" y="405"/>
                    <a:pt x="87" y="413"/>
                    <a:pt x="87" y="413"/>
                  </a:cubicBezTo>
                  <a:cubicBezTo>
                    <a:pt x="100" y="418"/>
                    <a:pt x="100" y="418"/>
                    <a:pt x="100" y="418"/>
                  </a:cubicBezTo>
                  <a:cubicBezTo>
                    <a:pt x="100" y="418"/>
                    <a:pt x="107" y="424"/>
                    <a:pt x="108" y="426"/>
                  </a:cubicBezTo>
                  <a:cubicBezTo>
                    <a:pt x="109" y="427"/>
                    <a:pt x="124" y="432"/>
                    <a:pt x="124" y="432"/>
                  </a:cubicBezTo>
                  <a:cubicBezTo>
                    <a:pt x="134" y="441"/>
                    <a:pt x="134" y="441"/>
                    <a:pt x="134" y="441"/>
                  </a:cubicBezTo>
                  <a:cubicBezTo>
                    <a:pt x="149" y="441"/>
                    <a:pt x="149" y="441"/>
                    <a:pt x="149" y="441"/>
                  </a:cubicBezTo>
                  <a:cubicBezTo>
                    <a:pt x="159" y="443"/>
                    <a:pt x="159" y="443"/>
                    <a:pt x="159" y="443"/>
                  </a:cubicBezTo>
                  <a:cubicBezTo>
                    <a:pt x="164" y="437"/>
                    <a:pt x="164" y="437"/>
                    <a:pt x="164" y="437"/>
                  </a:cubicBezTo>
                  <a:cubicBezTo>
                    <a:pt x="164" y="437"/>
                    <a:pt x="189" y="449"/>
                    <a:pt x="190" y="449"/>
                  </a:cubicBezTo>
                  <a:cubicBezTo>
                    <a:pt x="191" y="449"/>
                    <a:pt x="191" y="452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3" y="455"/>
                    <a:pt x="193" y="455"/>
                    <a:pt x="193" y="455"/>
                  </a:cubicBezTo>
                  <a:cubicBezTo>
                    <a:pt x="193" y="455"/>
                    <a:pt x="192" y="454"/>
                    <a:pt x="192" y="454"/>
                  </a:cubicBezTo>
                  <a:cubicBezTo>
                    <a:pt x="192" y="453"/>
                    <a:pt x="192" y="453"/>
                    <a:pt x="192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4" y="453"/>
                    <a:pt x="194" y="453"/>
                    <a:pt x="194" y="453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1"/>
                    <a:pt x="194" y="451"/>
                    <a:pt x="194" y="451"/>
                  </a:cubicBezTo>
                  <a:cubicBezTo>
                    <a:pt x="194" y="451"/>
                    <a:pt x="195" y="451"/>
                    <a:pt x="195" y="450"/>
                  </a:cubicBezTo>
                  <a:cubicBezTo>
                    <a:pt x="195" y="450"/>
                    <a:pt x="195" y="450"/>
                    <a:pt x="195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9" y="450"/>
                    <a:pt x="199" y="450"/>
                  </a:cubicBezTo>
                  <a:cubicBezTo>
                    <a:pt x="199" y="450"/>
                    <a:pt x="199" y="451"/>
                    <a:pt x="199" y="451"/>
                  </a:cubicBezTo>
                  <a:cubicBezTo>
                    <a:pt x="199" y="451"/>
                    <a:pt x="199" y="451"/>
                    <a:pt x="199" y="451"/>
                  </a:cubicBezTo>
                  <a:cubicBezTo>
                    <a:pt x="199" y="451"/>
                    <a:pt x="200" y="451"/>
                    <a:pt x="200" y="451"/>
                  </a:cubicBezTo>
                  <a:cubicBezTo>
                    <a:pt x="200" y="451"/>
                    <a:pt x="200" y="452"/>
                    <a:pt x="200" y="452"/>
                  </a:cubicBezTo>
                  <a:cubicBezTo>
                    <a:pt x="200" y="452"/>
                    <a:pt x="201" y="452"/>
                    <a:pt x="201" y="452"/>
                  </a:cubicBezTo>
                  <a:cubicBezTo>
                    <a:pt x="201" y="452"/>
                    <a:pt x="202" y="452"/>
                    <a:pt x="202" y="452"/>
                  </a:cubicBezTo>
                  <a:cubicBezTo>
                    <a:pt x="202" y="452"/>
                    <a:pt x="202" y="452"/>
                    <a:pt x="202" y="453"/>
                  </a:cubicBezTo>
                  <a:cubicBezTo>
                    <a:pt x="203" y="453"/>
                    <a:pt x="203" y="453"/>
                    <a:pt x="203" y="453"/>
                  </a:cubicBezTo>
                  <a:cubicBezTo>
                    <a:pt x="203" y="452"/>
                    <a:pt x="204" y="452"/>
                    <a:pt x="204" y="452"/>
                  </a:cubicBezTo>
                  <a:cubicBezTo>
                    <a:pt x="204" y="453"/>
                    <a:pt x="204" y="453"/>
                    <a:pt x="204" y="453"/>
                  </a:cubicBezTo>
                  <a:cubicBezTo>
                    <a:pt x="205" y="453"/>
                    <a:pt x="205" y="453"/>
                    <a:pt x="205" y="453"/>
                  </a:cubicBezTo>
                  <a:cubicBezTo>
                    <a:pt x="206" y="453"/>
                    <a:pt x="206" y="453"/>
                    <a:pt x="206" y="453"/>
                  </a:cubicBezTo>
                  <a:cubicBezTo>
                    <a:pt x="206" y="454"/>
                    <a:pt x="206" y="454"/>
                    <a:pt x="206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5"/>
                    <a:pt x="205" y="455"/>
                    <a:pt x="205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8" y="456"/>
                    <a:pt x="208" y="456"/>
                    <a:pt x="208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6" y="456"/>
                    <a:pt x="206" y="456"/>
                  </a:cubicBezTo>
                  <a:cubicBezTo>
                    <a:pt x="206" y="456"/>
                    <a:pt x="205" y="456"/>
                    <a:pt x="205" y="456"/>
                  </a:cubicBezTo>
                  <a:cubicBezTo>
                    <a:pt x="205" y="457"/>
                    <a:pt x="205" y="457"/>
                    <a:pt x="205" y="457"/>
                  </a:cubicBezTo>
                  <a:cubicBezTo>
                    <a:pt x="205" y="459"/>
                    <a:pt x="205" y="459"/>
                    <a:pt x="205" y="459"/>
                  </a:cubicBezTo>
                  <a:cubicBezTo>
                    <a:pt x="204" y="459"/>
                    <a:pt x="204" y="459"/>
                    <a:pt x="204" y="459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3" y="460"/>
                  </a:cubicBezTo>
                  <a:cubicBezTo>
                    <a:pt x="203" y="460"/>
                    <a:pt x="203" y="460"/>
                    <a:pt x="203" y="460"/>
                  </a:cubicBezTo>
                  <a:cubicBezTo>
                    <a:pt x="202" y="459"/>
                    <a:pt x="202" y="459"/>
                    <a:pt x="202" y="459"/>
                  </a:cubicBezTo>
                  <a:cubicBezTo>
                    <a:pt x="202" y="460"/>
                    <a:pt x="202" y="460"/>
                    <a:pt x="202" y="460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1" y="461"/>
                    <a:pt x="201" y="461"/>
                    <a:pt x="201" y="461"/>
                  </a:cubicBezTo>
                  <a:cubicBezTo>
                    <a:pt x="200" y="461"/>
                    <a:pt x="200" y="461"/>
                    <a:pt x="200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7" y="461"/>
                    <a:pt x="197" y="461"/>
                    <a:pt x="197" y="461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210" y="465"/>
                    <a:pt x="210" y="465"/>
                    <a:pt x="210" y="465"/>
                  </a:cubicBezTo>
                  <a:cubicBezTo>
                    <a:pt x="213" y="466"/>
                    <a:pt x="213" y="468"/>
                    <a:pt x="216" y="470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34" y="474"/>
                    <a:pt x="234" y="474"/>
                    <a:pt x="234" y="474"/>
                  </a:cubicBezTo>
                  <a:cubicBezTo>
                    <a:pt x="243" y="471"/>
                    <a:pt x="243" y="471"/>
                    <a:pt x="243" y="471"/>
                  </a:cubicBezTo>
                  <a:cubicBezTo>
                    <a:pt x="252" y="471"/>
                    <a:pt x="252" y="471"/>
                    <a:pt x="252" y="471"/>
                  </a:cubicBezTo>
                  <a:cubicBezTo>
                    <a:pt x="252" y="470"/>
                    <a:pt x="256" y="470"/>
                    <a:pt x="259" y="471"/>
                  </a:cubicBezTo>
                  <a:cubicBezTo>
                    <a:pt x="259" y="471"/>
                    <a:pt x="259" y="471"/>
                    <a:pt x="259" y="471"/>
                  </a:cubicBezTo>
                  <a:close/>
                  <a:moveTo>
                    <a:pt x="192" y="456"/>
                  </a:move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3" y="456"/>
                    <a:pt x="193" y="456"/>
                  </a:cubicBezTo>
                  <a:cubicBezTo>
                    <a:pt x="193" y="456"/>
                    <a:pt x="193" y="457"/>
                    <a:pt x="193" y="457"/>
                  </a:cubicBezTo>
                  <a:cubicBezTo>
                    <a:pt x="193" y="457"/>
                    <a:pt x="193" y="457"/>
                    <a:pt x="193" y="457"/>
                  </a:cubicBezTo>
                  <a:cubicBezTo>
                    <a:pt x="193" y="457"/>
                    <a:pt x="193" y="457"/>
                    <a:pt x="194" y="458"/>
                  </a:cubicBezTo>
                  <a:cubicBezTo>
                    <a:pt x="194" y="458"/>
                    <a:pt x="193" y="458"/>
                    <a:pt x="193" y="458"/>
                  </a:cubicBezTo>
                  <a:cubicBezTo>
                    <a:pt x="193" y="458"/>
                    <a:pt x="193" y="458"/>
                    <a:pt x="193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6"/>
                    <a:pt x="192" y="456"/>
                    <a:pt x="192" y="456"/>
                  </a:cubicBezTo>
                  <a:close/>
                  <a:moveTo>
                    <a:pt x="450" y="202"/>
                  </a:moveTo>
                  <a:cubicBezTo>
                    <a:pt x="450" y="202"/>
                    <a:pt x="450" y="202"/>
                    <a:pt x="450" y="202"/>
                  </a:cubicBezTo>
                  <a:cubicBezTo>
                    <a:pt x="449" y="202"/>
                    <a:pt x="449" y="202"/>
                    <a:pt x="449" y="202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9" y="201"/>
                    <a:pt x="449" y="200"/>
                    <a:pt x="449" y="200"/>
                  </a:cubicBezTo>
                  <a:cubicBezTo>
                    <a:pt x="449" y="201"/>
                    <a:pt x="450" y="201"/>
                    <a:pt x="450" y="202"/>
                  </a:cubicBezTo>
                  <a:close/>
                  <a:moveTo>
                    <a:pt x="493" y="520"/>
                  </a:moveTo>
                  <a:cubicBezTo>
                    <a:pt x="493" y="520"/>
                    <a:pt x="493" y="520"/>
                    <a:pt x="493" y="520"/>
                  </a:cubicBezTo>
                  <a:cubicBezTo>
                    <a:pt x="491" y="524"/>
                    <a:pt x="491" y="524"/>
                    <a:pt x="491" y="524"/>
                  </a:cubicBezTo>
                  <a:cubicBezTo>
                    <a:pt x="489" y="527"/>
                    <a:pt x="489" y="527"/>
                    <a:pt x="489" y="527"/>
                  </a:cubicBezTo>
                  <a:cubicBezTo>
                    <a:pt x="494" y="529"/>
                    <a:pt x="494" y="529"/>
                    <a:pt x="494" y="529"/>
                  </a:cubicBezTo>
                  <a:cubicBezTo>
                    <a:pt x="497" y="533"/>
                    <a:pt x="497" y="533"/>
                    <a:pt x="497" y="533"/>
                  </a:cubicBezTo>
                  <a:cubicBezTo>
                    <a:pt x="497" y="533"/>
                    <a:pt x="499" y="536"/>
                    <a:pt x="501" y="536"/>
                  </a:cubicBezTo>
                  <a:cubicBezTo>
                    <a:pt x="503" y="536"/>
                    <a:pt x="506" y="538"/>
                    <a:pt x="506" y="538"/>
                  </a:cubicBezTo>
                  <a:cubicBezTo>
                    <a:pt x="506" y="538"/>
                    <a:pt x="508" y="535"/>
                    <a:pt x="508" y="531"/>
                  </a:cubicBezTo>
                  <a:cubicBezTo>
                    <a:pt x="509" y="528"/>
                    <a:pt x="505" y="524"/>
                    <a:pt x="511" y="523"/>
                  </a:cubicBezTo>
                  <a:cubicBezTo>
                    <a:pt x="517" y="523"/>
                    <a:pt x="513" y="516"/>
                    <a:pt x="513" y="516"/>
                  </a:cubicBezTo>
                  <a:cubicBezTo>
                    <a:pt x="513" y="511"/>
                    <a:pt x="513" y="511"/>
                    <a:pt x="513" y="511"/>
                  </a:cubicBezTo>
                  <a:cubicBezTo>
                    <a:pt x="512" y="505"/>
                    <a:pt x="512" y="505"/>
                    <a:pt x="512" y="505"/>
                  </a:cubicBezTo>
                  <a:cubicBezTo>
                    <a:pt x="513" y="503"/>
                    <a:pt x="513" y="503"/>
                    <a:pt x="513" y="503"/>
                  </a:cubicBezTo>
                  <a:cubicBezTo>
                    <a:pt x="516" y="499"/>
                    <a:pt x="516" y="499"/>
                    <a:pt x="516" y="499"/>
                  </a:cubicBezTo>
                  <a:cubicBezTo>
                    <a:pt x="519" y="496"/>
                    <a:pt x="519" y="496"/>
                    <a:pt x="519" y="496"/>
                  </a:cubicBezTo>
                  <a:cubicBezTo>
                    <a:pt x="519" y="496"/>
                    <a:pt x="520" y="493"/>
                    <a:pt x="520" y="491"/>
                  </a:cubicBezTo>
                  <a:cubicBezTo>
                    <a:pt x="519" y="490"/>
                    <a:pt x="516" y="485"/>
                    <a:pt x="516" y="485"/>
                  </a:cubicBezTo>
                  <a:cubicBezTo>
                    <a:pt x="519" y="473"/>
                    <a:pt x="519" y="473"/>
                    <a:pt x="519" y="473"/>
                  </a:cubicBezTo>
                  <a:cubicBezTo>
                    <a:pt x="518" y="471"/>
                    <a:pt x="518" y="471"/>
                    <a:pt x="518" y="471"/>
                  </a:cubicBezTo>
                  <a:cubicBezTo>
                    <a:pt x="517" y="468"/>
                    <a:pt x="517" y="468"/>
                    <a:pt x="517" y="468"/>
                  </a:cubicBezTo>
                  <a:cubicBezTo>
                    <a:pt x="515" y="459"/>
                    <a:pt x="515" y="459"/>
                    <a:pt x="515" y="459"/>
                  </a:cubicBezTo>
                  <a:cubicBezTo>
                    <a:pt x="515" y="447"/>
                    <a:pt x="515" y="447"/>
                    <a:pt x="515" y="447"/>
                  </a:cubicBezTo>
                  <a:cubicBezTo>
                    <a:pt x="509" y="449"/>
                    <a:pt x="509" y="449"/>
                    <a:pt x="509" y="449"/>
                  </a:cubicBezTo>
                  <a:cubicBezTo>
                    <a:pt x="511" y="454"/>
                    <a:pt x="511" y="454"/>
                    <a:pt x="511" y="454"/>
                  </a:cubicBezTo>
                  <a:cubicBezTo>
                    <a:pt x="509" y="463"/>
                    <a:pt x="509" y="463"/>
                    <a:pt x="509" y="463"/>
                  </a:cubicBezTo>
                  <a:cubicBezTo>
                    <a:pt x="504" y="464"/>
                    <a:pt x="504" y="464"/>
                    <a:pt x="504" y="464"/>
                  </a:cubicBezTo>
                  <a:cubicBezTo>
                    <a:pt x="502" y="465"/>
                    <a:pt x="502" y="465"/>
                    <a:pt x="502" y="465"/>
                  </a:cubicBezTo>
                  <a:cubicBezTo>
                    <a:pt x="499" y="468"/>
                    <a:pt x="499" y="468"/>
                    <a:pt x="499" y="468"/>
                  </a:cubicBezTo>
                  <a:cubicBezTo>
                    <a:pt x="494" y="469"/>
                    <a:pt x="494" y="469"/>
                    <a:pt x="494" y="469"/>
                  </a:cubicBezTo>
                  <a:cubicBezTo>
                    <a:pt x="489" y="473"/>
                    <a:pt x="489" y="473"/>
                    <a:pt x="489" y="473"/>
                  </a:cubicBezTo>
                  <a:cubicBezTo>
                    <a:pt x="485" y="478"/>
                    <a:pt x="485" y="478"/>
                    <a:pt x="485" y="478"/>
                  </a:cubicBezTo>
                  <a:cubicBezTo>
                    <a:pt x="482" y="481"/>
                    <a:pt x="482" y="481"/>
                    <a:pt x="482" y="481"/>
                  </a:cubicBezTo>
                  <a:cubicBezTo>
                    <a:pt x="482" y="481"/>
                    <a:pt x="482" y="483"/>
                    <a:pt x="484" y="485"/>
                  </a:cubicBezTo>
                  <a:cubicBezTo>
                    <a:pt x="486" y="488"/>
                    <a:pt x="481" y="498"/>
                    <a:pt x="481" y="498"/>
                  </a:cubicBezTo>
                  <a:cubicBezTo>
                    <a:pt x="485" y="498"/>
                    <a:pt x="485" y="498"/>
                    <a:pt x="485" y="498"/>
                  </a:cubicBezTo>
                  <a:cubicBezTo>
                    <a:pt x="486" y="503"/>
                    <a:pt x="486" y="503"/>
                    <a:pt x="486" y="503"/>
                  </a:cubicBezTo>
                  <a:cubicBezTo>
                    <a:pt x="483" y="508"/>
                    <a:pt x="483" y="508"/>
                    <a:pt x="483" y="508"/>
                  </a:cubicBezTo>
                  <a:cubicBezTo>
                    <a:pt x="486" y="510"/>
                    <a:pt x="486" y="510"/>
                    <a:pt x="486" y="510"/>
                  </a:cubicBezTo>
                  <a:cubicBezTo>
                    <a:pt x="489" y="510"/>
                    <a:pt x="489" y="510"/>
                    <a:pt x="489" y="510"/>
                  </a:cubicBezTo>
                  <a:cubicBezTo>
                    <a:pt x="486" y="516"/>
                    <a:pt x="486" y="516"/>
                    <a:pt x="486" y="516"/>
                  </a:cubicBezTo>
                  <a:cubicBezTo>
                    <a:pt x="486" y="518"/>
                    <a:pt x="486" y="518"/>
                    <a:pt x="486" y="518"/>
                  </a:cubicBezTo>
                  <a:lnTo>
                    <a:pt x="493" y="52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Freeform 13"/>
            <p:cNvSpPr>
              <a:spLocks/>
            </p:cNvSpPr>
            <p:nvPr/>
          </p:nvSpPr>
          <p:spPr bwMode="auto">
            <a:xfrm>
              <a:off x="2979926" y="1055254"/>
              <a:ext cx="543119" cy="437887"/>
            </a:xfrm>
            <a:custGeom>
              <a:avLst/>
              <a:gdLst>
                <a:gd name="T0" fmla="*/ 46 w 238"/>
                <a:gd name="T1" fmla="*/ 78 h 198"/>
                <a:gd name="T2" fmla="*/ 30 w 238"/>
                <a:gd name="T3" fmla="*/ 73 h 198"/>
                <a:gd name="T4" fmla="*/ 10 w 238"/>
                <a:gd name="T5" fmla="*/ 70 h 198"/>
                <a:gd name="T6" fmla="*/ 13 w 238"/>
                <a:gd name="T7" fmla="*/ 76 h 198"/>
                <a:gd name="T8" fmla="*/ 34 w 238"/>
                <a:gd name="T9" fmla="*/ 91 h 198"/>
                <a:gd name="T10" fmla="*/ 35 w 238"/>
                <a:gd name="T11" fmla="*/ 107 h 198"/>
                <a:gd name="T12" fmla="*/ 34 w 238"/>
                <a:gd name="T13" fmla="*/ 113 h 198"/>
                <a:gd name="T14" fmla="*/ 25 w 238"/>
                <a:gd name="T15" fmla="*/ 127 h 198"/>
                <a:gd name="T16" fmla="*/ 9 w 238"/>
                <a:gd name="T17" fmla="*/ 124 h 198"/>
                <a:gd name="T18" fmla="*/ 20 w 238"/>
                <a:gd name="T19" fmla="*/ 138 h 198"/>
                <a:gd name="T20" fmla="*/ 48 w 238"/>
                <a:gd name="T21" fmla="*/ 162 h 198"/>
                <a:gd name="T22" fmla="*/ 85 w 238"/>
                <a:gd name="T23" fmla="*/ 195 h 198"/>
                <a:gd name="T24" fmla="*/ 131 w 238"/>
                <a:gd name="T25" fmla="*/ 189 h 198"/>
                <a:gd name="T26" fmla="*/ 164 w 238"/>
                <a:gd name="T27" fmla="*/ 181 h 198"/>
                <a:gd name="T28" fmla="*/ 194 w 238"/>
                <a:gd name="T29" fmla="*/ 178 h 198"/>
                <a:gd name="T30" fmla="*/ 212 w 238"/>
                <a:gd name="T31" fmla="*/ 165 h 198"/>
                <a:gd name="T32" fmla="*/ 226 w 238"/>
                <a:gd name="T33" fmla="*/ 157 h 198"/>
                <a:gd name="T34" fmla="*/ 230 w 238"/>
                <a:gd name="T35" fmla="*/ 148 h 198"/>
                <a:gd name="T36" fmla="*/ 235 w 238"/>
                <a:gd name="T37" fmla="*/ 133 h 198"/>
                <a:gd name="T38" fmla="*/ 227 w 238"/>
                <a:gd name="T39" fmla="*/ 109 h 198"/>
                <a:gd name="T40" fmla="*/ 224 w 238"/>
                <a:gd name="T41" fmla="*/ 92 h 198"/>
                <a:gd name="T42" fmla="*/ 228 w 238"/>
                <a:gd name="T43" fmla="*/ 76 h 198"/>
                <a:gd name="T44" fmla="*/ 210 w 238"/>
                <a:gd name="T45" fmla="*/ 76 h 198"/>
                <a:gd name="T46" fmla="*/ 206 w 238"/>
                <a:gd name="T47" fmla="*/ 58 h 198"/>
                <a:gd name="T48" fmla="*/ 192 w 238"/>
                <a:gd name="T49" fmla="*/ 68 h 198"/>
                <a:gd name="T50" fmla="*/ 173 w 238"/>
                <a:gd name="T51" fmla="*/ 66 h 198"/>
                <a:gd name="T52" fmla="*/ 160 w 238"/>
                <a:gd name="T53" fmla="*/ 64 h 198"/>
                <a:gd name="T54" fmla="*/ 147 w 238"/>
                <a:gd name="T55" fmla="*/ 80 h 198"/>
                <a:gd name="T56" fmla="*/ 141 w 238"/>
                <a:gd name="T57" fmla="*/ 54 h 198"/>
                <a:gd name="T58" fmla="*/ 128 w 238"/>
                <a:gd name="T59" fmla="*/ 53 h 198"/>
                <a:gd name="T60" fmla="*/ 119 w 238"/>
                <a:gd name="T61" fmla="*/ 67 h 198"/>
                <a:gd name="T62" fmla="*/ 109 w 238"/>
                <a:gd name="T63" fmla="*/ 43 h 198"/>
                <a:gd name="T64" fmla="*/ 96 w 238"/>
                <a:gd name="T65" fmla="*/ 67 h 198"/>
                <a:gd name="T66" fmla="*/ 80 w 238"/>
                <a:gd name="T67" fmla="*/ 67 h 198"/>
                <a:gd name="T68" fmla="*/ 71 w 238"/>
                <a:gd name="T69" fmla="*/ 75 h 198"/>
                <a:gd name="T70" fmla="*/ 75 w 238"/>
                <a:gd name="T71" fmla="*/ 59 h 198"/>
                <a:gd name="T72" fmla="*/ 78 w 238"/>
                <a:gd name="T73" fmla="*/ 52 h 198"/>
                <a:gd name="T74" fmla="*/ 83 w 238"/>
                <a:gd name="T75" fmla="*/ 39 h 198"/>
                <a:gd name="T76" fmla="*/ 80 w 238"/>
                <a:gd name="T77" fmla="*/ 29 h 198"/>
                <a:gd name="T78" fmla="*/ 74 w 238"/>
                <a:gd name="T79" fmla="*/ 7 h 198"/>
                <a:gd name="T80" fmla="*/ 63 w 238"/>
                <a:gd name="T81" fmla="*/ 1 h 198"/>
                <a:gd name="T82" fmla="*/ 61 w 238"/>
                <a:gd name="T83" fmla="*/ 8 h 198"/>
                <a:gd name="T84" fmla="*/ 67 w 238"/>
                <a:gd name="T85" fmla="*/ 12 h 198"/>
                <a:gd name="T86" fmla="*/ 57 w 238"/>
                <a:gd name="T87" fmla="*/ 12 h 198"/>
                <a:gd name="T88" fmla="*/ 62 w 238"/>
                <a:gd name="T89" fmla="*/ 33 h 198"/>
                <a:gd name="T90" fmla="*/ 59 w 238"/>
                <a:gd name="T91" fmla="*/ 28 h 198"/>
                <a:gd name="T92" fmla="*/ 55 w 238"/>
                <a:gd name="T93" fmla="*/ 24 h 198"/>
                <a:gd name="T94" fmla="*/ 53 w 238"/>
                <a:gd name="T95" fmla="*/ 15 h 198"/>
                <a:gd name="T96" fmla="*/ 43 w 238"/>
                <a:gd name="T97" fmla="*/ 9 h 198"/>
                <a:gd name="T98" fmla="*/ 36 w 238"/>
                <a:gd name="T99" fmla="*/ 18 h 198"/>
                <a:gd name="T100" fmla="*/ 32 w 238"/>
                <a:gd name="T101" fmla="*/ 26 h 198"/>
                <a:gd name="T102" fmla="*/ 31 w 238"/>
                <a:gd name="T103" fmla="*/ 30 h 198"/>
                <a:gd name="T104" fmla="*/ 23 w 238"/>
                <a:gd name="T105" fmla="*/ 28 h 198"/>
                <a:gd name="T106" fmla="*/ 23 w 238"/>
                <a:gd name="T107" fmla="*/ 36 h 198"/>
                <a:gd name="T108" fmla="*/ 11 w 238"/>
                <a:gd name="T109" fmla="*/ 29 h 198"/>
                <a:gd name="T110" fmla="*/ 20 w 238"/>
                <a:gd name="T111" fmla="*/ 44 h 198"/>
                <a:gd name="T112" fmla="*/ 36 w 238"/>
                <a:gd name="T113" fmla="*/ 46 h 198"/>
                <a:gd name="T114" fmla="*/ 44 w 238"/>
                <a:gd name="T115" fmla="*/ 46 h 198"/>
                <a:gd name="T116" fmla="*/ 53 w 238"/>
                <a:gd name="T117" fmla="*/ 52 h 198"/>
                <a:gd name="T118" fmla="*/ 59 w 238"/>
                <a:gd name="T119" fmla="*/ 59 h 198"/>
                <a:gd name="T120" fmla="*/ 47 w 238"/>
                <a:gd name="T121" fmla="*/ 65 h 198"/>
                <a:gd name="T122" fmla="*/ 46 w 238"/>
                <a:gd name="T123" fmla="*/ 73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8" h="198">
                  <a:moveTo>
                    <a:pt x="48" y="74"/>
                  </a:moveTo>
                  <a:cubicBezTo>
                    <a:pt x="52" y="77"/>
                    <a:pt x="52" y="77"/>
                    <a:pt x="52" y="77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2" y="72"/>
                    <a:pt x="31" y="73"/>
                    <a:pt x="30" y="73"/>
                  </a:cubicBezTo>
                  <a:cubicBezTo>
                    <a:pt x="29" y="73"/>
                    <a:pt x="28" y="73"/>
                    <a:pt x="28" y="73"/>
                  </a:cubicBezTo>
                  <a:cubicBezTo>
                    <a:pt x="27" y="72"/>
                    <a:pt x="26" y="71"/>
                    <a:pt x="25" y="71"/>
                  </a:cubicBezTo>
                  <a:cubicBezTo>
                    <a:pt x="24" y="70"/>
                    <a:pt x="23" y="69"/>
                    <a:pt x="23" y="69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0"/>
                    <a:pt x="12" y="70"/>
                    <a:pt x="10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2" y="67"/>
                    <a:pt x="2" y="68"/>
                  </a:cubicBezTo>
                  <a:cubicBezTo>
                    <a:pt x="2" y="70"/>
                    <a:pt x="0" y="71"/>
                    <a:pt x="0" y="72"/>
                  </a:cubicBezTo>
                  <a:cubicBezTo>
                    <a:pt x="1" y="73"/>
                    <a:pt x="2" y="73"/>
                    <a:pt x="3" y="75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4" y="78"/>
                    <a:pt x="15" y="80"/>
                    <a:pt x="16" y="79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9" y="79"/>
                    <a:pt x="20" y="83"/>
                    <a:pt x="22" y="83"/>
                  </a:cubicBezTo>
                  <a:cubicBezTo>
                    <a:pt x="23" y="84"/>
                    <a:pt x="24" y="84"/>
                    <a:pt x="24" y="84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3" y="85"/>
                    <a:pt x="33" y="86"/>
                  </a:cubicBezTo>
                  <a:cubicBezTo>
                    <a:pt x="33" y="87"/>
                    <a:pt x="35" y="88"/>
                    <a:pt x="34" y="89"/>
                  </a:cubicBezTo>
                  <a:cubicBezTo>
                    <a:pt x="34" y="89"/>
                    <a:pt x="34" y="90"/>
                    <a:pt x="34" y="91"/>
                  </a:cubicBezTo>
                  <a:cubicBezTo>
                    <a:pt x="34" y="92"/>
                    <a:pt x="34" y="93"/>
                    <a:pt x="34" y="93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31" y="98"/>
                    <a:pt x="31" y="98"/>
                    <a:pt x="31" y="98"/>
                  </a:cubicBezTo>
                  <a:cubicBezTo>
                    <a:pt x="31" y="98"/>
                    <a:pt x="31" y="100"/>
                    <a:pt x="30" y="100"/>
                  </a:cubicBezTo>
                  <a:cubicBezTo>
                    <a:pt x="30" y="101"/>
                    <a:pt x="29" y="104"/>
                    <a:pt x="29" y="104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2"/>
                    <a:pt x="33" y="102"/>
                    <a:pt x="33" y="103"/>
                  </a:cubicBezTo>
                  <a:cubicBezTo>
                    <a:pt x="32" y="105"/>
                    <a:pt x="31" y="106"/>
                    <a:pt x="31" y="106"/>
                  </a:cubicBezTo>
                  <a:cubicBezTo>
                    <a:pt x="31" y="106"/>
                    <a:pt x="32" y="109"/>
                    <a:pt x="33" y="108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40" y="105"/>
                    <a:pt x="40" y="105"/>
                    <a:pt x="40" y="105"/>
                  </a:cubicBezTo>
                  <a:cubicBezTo>
                    <a:pt x="40" y="105"/>
                    <a:pt x="40" y="105"/>
                    <a:pt x="41" y="104"/>
                  </a:cubicBezTo>
                  <a:cubicBezTo>
                    <a:pt x="43" y="104"/>
                    <a:pt x="46" y="104"/>
                    <a:pt x="46" y="104"/>
                  </a:cubicBezTo>
                  <a:cubicBezTo>
                    <a:pt x="46" y="104"/>
                    <a:pt x="47" y="107"/>
                    <a:pt x="46" y="107"/>
                  </a:cubicBezTo>
                  <a:cubicBezTo>
                    <a:pt x="45" y="107"/>
                    <a:pt x="41" y="106"/>
                    <a:pt x="41" y="106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5" y="110"/>
                    <a:pt x="33" y="113"/>
                    <a:pt x="34" y="113"/>
                  </a:cubicBezTo>
                  <a:cubicBezTo>
                    <a:pt x="35" y="114"/>
                    <a:pt x="32" y="115"/>
                    <a:pt x="32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1" y="116"/>
                    <a:pt x="31" y="116"/>
                    <a:pt x="31" y="116"/>
                  </a:cubicBezTo>
                  <a:cubicBezTo>
                    <a:pt x="31" y="116"/>
                    <a:pt x="31" y="116"/>
                    <a:pt x="32" y="117"/>
                  </a:cubicBezTo>
                  <a:cubicBezTo>
                    <a:pt x="33" y="117"/>
                    <a:pt x="36" y="117"/>
                    <a:pt x="36" y="117"/>
                  </a:cubicBezTo>
                  <a:cubicBezTo>
                    <a:pt x="36" y="117"/>
                    <a:pt x="38" y="116"/>
                    <a:pt x="37" y="117"/>
                  </a:cubicBezTo>
                  <a:cubicBezTo>
                    <a:pt x="37" y="118"/>
                    <a:pt x="36" y="121"/>
                    <a:pt x="36" y="121"/>
                  </a:cubicBezTo>
                  <a:cubicBezTo>
                    <a:pt x="36" y="121"/>
                    <a:pt x="35" y="122"/>
                    <a:pt x="32" y="122"/>
                  </a:cubicBezTo>
                  <a:cubicBezTo>
                    <a:pt x="30" y="123"/>
                    <a:pt x="27" y="124"/>
                    <a:pt x="27" y="124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7"/>
                    <a:pt x="26" y="128"/>
                    <a:pt x="23" y="128"/>
                  </a:cubicBezTo>
                  <a:cubicBezTo>
                    <a:pt x="21" y="128"/>
                    <a:pt x="19" y="128"/>
                    <a:pt x="19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8"/>
                    <a:pt x="15" y="129"/>
                    <a:pt x="15" y="129"/>
                  </a:cubicBezTo>
                  <a:cubicBezTo>
                    <a:pt x="14" y="128"/>
                    <a:pt x="13" y="127"/>
                    <a:pt x="13" y="127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0" y="121"/>
                    <a:pt x="10" y="122"/>
                  </a:cubicBezTo>
                  <a:cubicBezTo>
                    <a:pt x="9" y="122"/>
                    <a:pt x="9" y="124"/>
                    <a:pt x="9" y="124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5" y="133"/>
                    <a:pt x="4" y="133"/>
                    <a:pt x="5" y="134"/>
                  </a:cubicBezTo>
                  <a:cubicBezTo>
                    <a:pt x="6" y="134"/>
                    <a:pt x="10" y="136"/>
                    <a:pt x="10" y="136"/>
                  </a:cubicBezTo>
                  <a:cubicBezTo>
                    <a:pt x="10" y="136"/>
                    <a:pt x="11" y="135"/>
                    <a:pt x="13" y="137"/>
                  </a:cubicBezTo>
                  <a:cubicBezTo>
                    <a:pt x="14" y="138"/>
                    <a:pt x="16" y="139"/>
                    <a:pt x="16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7" y="141"/>
                    <a:pt x="27" y="141"/>
                    <a:pt x="27" y="141"/>
                  </a:cubicBezTo>
                  <a:cubicBezTo>
                    <a:pt x="27" y="141"/>
                    <a:pt x="28" y="143"/>
                    <a:pt x="28" y="144"/>
                  </a:cubicBezTo>
                  <a:cubicBezTo>
                    <a:pt x="29" y="144"/>
                    <a:pt x="31" y="147"/>
                    <a:pt x="31" y="147"/>
                  </a:cubicBezTo>
                  <a:cubicBezTo>
                    <a:pt x="31" y="147"/>
                    <a:pt x="31" y="145"/>
                    <a:pt x="33" y="146"/>
                  </a:cubicBezTo>
                  <a:cubicBezTo>
                    <a:pt x="36" y="146"/>
                    <a:pt x="37" y="146"/>
                    <a:pt x="37" y="146"/>
                  </a:cubicBezTo>
                  <a:cubicBezTo>
                    <a:pt x="37" y="146"/>
                    <a:pt x="39" y="146"/>
                    <a:pt x="40" y="147"/>
                  </a:cubicBezTo>
                  <a:cubicBezTo>
                    <a:pt x="41" y="148"/>
                    <a:pt x="44" y="153"/>
                    <a:pt x="44" y="153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8" y="162"/>
                    <a:pt x="48" y="163"/>
                    <a:pt x="50" y="164"/>
                  </a:cubicBezTo>
                  <a:cubicBezTo>
                    <a:pt x="52" y="166"/>
                    <a:pt x="53" y="168"/>
                    <a:pt x="53" y="168"/>
                  </a:cubicBezTo>
                  <a:cubicBezTo>
                    <a:pt x="53" y="168"/>
                    <a:pt x="53" y="169"/>
                    <a:pt x="54" y="170"/>
                  </a:cubicBezTo>
                  <a:cubicBezTo>
                    <a:pt x="55" y="172"/>
                    <a:pt x="57" y="174"/>
                    <a:pt x="57" y="174"/>
                  </a:cubicBezTo>
                  <a:cubicBezTo>
                    <a:pt x="57" y="174"/>
                    <a:pt x="57" y="175"/>
                    <a:pt x="58" y="176"/>
                  </a:cubicBezTo>
                  <a:cubicBezTo>
                    <a:pt x="60" y="177"/>
                    <a:pt x="62" y="177"/>
                    <a:pt x="63" y="178"/>
                  </a:cubicBezTo>
                  <a:cubicBezTo>
                    <a:pt x="65" y="180"/>
                    <a:pt x="67" y="182"/>
                    <a:pt x="67" y="182"/>
                  </a:cubicBezTo>
                  <a:cubicBezTo>
                    <a:pt x="67" y="182"/>
                    <a:pt x="72" y="187"/>
                    <a:pt x="74" y="189"/>
                  </a:cubicBezTo>
                  <a:cubicBezTo>
                    <a:pt x="76" y="191"/>
                    <a:pt x="78" y="193"/>
                    <a:pt x="79" y="193"/>
                  </a:cubicBezTo>
                  <a:cubicBezTo>
                    <a:pt x="80" y="194"/>
                    <a:pt x="85" y="195"/>
                    <a:pt x="85" y="195"/>
                  </a:cubicBezTo>
                  <a:cubicBezTo>
                    <a:pt x="85" y="195"/>
                    <a:pt x="88" y="198"/>
                    <a:pt x="89" y="197"/>
                  </a:cubicBezTo>
                  <a:cubicBezTo>
                    <a:pt x="91" y="197"/>
                    <a:pt x="87" y="196"/>
                    <a:pt x="93" y="196"/>
                  </a:cubicBezTo>
                  <a:cubicBezTo>
                    <a:pt x="99" y="196"/>
                    <a:pt x="103" y="198"/>
                    <a:pt x="103" y="198"/>
                  </a:cubicBezTo>
                  <a:cubicBezTo>
                    <a:pt x="107" y="195"/>
                    <a:pt x="107" y="195"/>
                    <a:pt x="107" y="195"/>
                  </a:cubicBezTo>
                  <a:cubicBezTo>
                    <a:pt x="107" y="195"/>
                    <a:pt x="106" y="197"/>
                    <a:pt x="107" y="194"/>
                  </a:cubicBezTo>
                  <a:cubicBezTo>
                    <a:pt x="108" y="192"/>
                    <a:pt x="109" y="190"/>
                    <a:pt x="109" y="190"/>
                  </a:cubicBezTo>
                  <a:cubicBezTo>
                    <a:pt x="109" y="190"/>
                    <a:pt x="108" y="188"/>
                    <a:pt x="111" y="188"/>
                  </a:cubicBezTo>
                  <a:cubicBezTo>
                    <a:pt x="113" y="188"/>
                    <a:pt x="119" y="187"/>
                    <a:pt x="120" y="187"/>
                  </a:cubicBezTo>
                  <a:cubicBezTo>
                    <a:pt x="121" y="187"/>
                    <a:pt x="121" y="188"/>
                    <a:pt x="122" y="187"/>
                  </a:cubicBezTo>
                  <a:cubicBezTo>
                    <a:pt x="122" y="186"/>
                    <a:pt x="131" y="189"/>
                    <a:pt x="131" y="189"/>
                  </a:cubicBezTo>
                  <a:cubicBezTo>
                    <a:pt x="132" y="187"/>
                    <a:pt x="132" y="187"/>
                    <a:pt x="132" y="187"/>
                  </a:cubicBezTo>
                  <a:cubicBezTo>
                    <a:pt x="134" y="186"/>
                    <a:pt x="134" y="186"/>
                    <a:pt x="134" y="186"/>
                  </a:cubicBezTo>
                  <a:cubicBezTo>
                    <a:pt x="136" y="190"/>
                    <a:pt x="136" y="190"/>
                    <a:pt x="136" y="190"/>
                  </a:cubicBezTo>
                  <a:cubicBezTo>
                    <a:pt x="140" y="190"/>
                    <a:pt x="140" y="190"/>
                    <a:pt x="140" y="190"/>
                  </a:cubicBezTo>
                  <a:cubicBezTo>
                    <a:pt x="140" y="190"/>
                    <a:pt x="143" y="189"/>
                    <a:pt x="145" y="189"/>
                  </a:cubicBezTo>
                  <a:cubicBezTo>
                    <a:pt x="146" y="189"/>
                    <a:pt x="150" y="187"/>
                    <a:pt x="150" y="187"/>
                  </a:cubicBezTo>
                  <a:cubicBezTo>
                    <a:pt x="150" y="187"/>
                    <a:pt x="151" y="185"/>
                    <a:pt x="152" y="185"/>
                  </a:cubicBezTo>
                  <a:cubicBezTo>
                    <a:pt x="153" y="184"/>
                    <a:pt x="156" y="184"/>
                    <a:pt x="157" y="184"/>
                  </a:cubicBezTo>
                  <a:cubicBezTo>
                    <a:pt x="159" y="184"/>
                    <a:pt x="162" y="183"/>
                    <a:pt x="162" y="183"/>
                  </a:cubicBezTo>
                  <a:cubicBezTo>
                    <a:pt x="164" y="181"/>
                    <a:pt x="164" y="181"/>
                    <a:pt x="164" y="181"/>
                  </a:cubicBezTo>
                  <a:cubicBezTo>
                    <a:pt x="164" y="181"/>
                    <a:pt x="165" y="180"/>
                    <a:pt x="167" y="180"/>
                  </a:cubicBezTo>
                  <a:cubicBezTo>
                    <a:pt x="168" y="181"/>
                    <a:pt x="172" y="181"/>
                    <a:pt x="172" y="181"/>
                  </a:cubicBezTo>
                  <a:cubicBezTo>
                    <a:pt x="175" y="179"/>
                    <a:pt x="175" y="179"/>
                    <a:pt x="175" y="179"/>
                  </a:cubicBezTo>
                  <a:cubicBezTo>
                    <a:pt x="178" y="178"/>
                    <a:pt x="178" y="178"/>
                    <a:pt x="178" y="178"/>
                  </a:cubicBezTo>
                  <a:cubicBezTo>
                    <a:pt x="178" y="178"/>
                    <a:pt x="178" y="177"/>
                    <a:pt x="179" y="178"/>
                  </a:cubicBezTo>
                  <a:cubicBezTo>
                    <a:pt x="180" y="179"/>
                    <a:pt x="182" y="181"/>
                    <a:pt x="182" y="181"/>
                  </a:cubicBezTo>
                  <a:cubicBezTo>
                    <a:pt x="186" y="182"/>
                    <a:pt x="186" y="182"/>
                    <a:pt x="186" y="182"/>
                  </a:cubicBezTo>
                  <a:cubicBezTo>
                    <a:pt x="189" y="181"/>
                    <a:pt x="189" y="181"/>
                    <a:pt x="189" y="181"/>
                  </a:cubicBezTo>
                  <a:cubicBezTo>
                    <a:pt x="191" y="179"/>
                    <a:pt x="191" y="179"/>
                    <a:pt x="191" y="179"/>
                  </a:cubicBezTo>
                  <a:cubicBezTo>
                    <a:pt x="191" y="179"/>
                    <a:pt x="191" y="178"/>
                    <a:pt x="194" y="178"/>
                  </a:cubicBezTo>
                  <a:cubicBezTo>
                    <a:pt x="197" y="178"/>
                    <a:pt x="198" y="178"/>
                    <a:pt x="198" y="178"/>
                  </a:cubicBezTo>
                  <a:cubicBezTo>
                    <a:pt x="198" y="178"/>
                    <a:pt x="201" y="178"/>
                    <a:pt x="201" y="177"/>
                  </a:cubicBezTo>
                  <a:cubicBezTo>
                    <a:pt x="201" y="176"/>
                    <a:pt x="201" y="174"/>
                    <a:pt x="202" y="173"/>
                  </a:cubicBezTo>
                  <a:cubicBezTo>
                    <a:pt x="202" y="172"/>
                    <a:pt x="206" y="168"/>
                    <a:pt x="206" y="168"/>
                  </a:cubicBezTo>
                  <a:cubicBezTo>
                    <a:pt x="208" y="167"/>
                    <a:pt x="208" y="167"/>
                    <a:pt x="208" y="167"/>
                  </a:cubicBezTo>
                  <a:cubicBezTo>
                    <a:pt x="207" y="164"/>
                    <a:pt x="207" y="164"/>
                    <a:pt x="207" y="164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08" y="162"/>
                    <a:pt x="211" y="161"/>
                    <a:pt x="210" y="163"/>
                  </a:cubicBezTo>
                  <a:cubicBezTo>
                    <a:pt x="209" y="165"/>
                    <a:pt x="210" y="166"/>
                    <a:pt x="210" y="166"/>
                  </a:cubicBezTo>
                  <a:cubicBezTo>
                    <a:pt x="210" y="166"/>
                    <a:pt x="211" y="165"/>
                    <a:pt x="212" y="165"/>
                  </a:cubicBezTo>
                  <a:cubicBezTo>
                    <a:pt x="214" y="165"/>
                    <a:pt x="214" y="164"/>
                    <a:pt x="215" y="164"/>
                  </a:cubicBezTo>
                  <a:cubicBezTo>
                    <a:pt x="217" y="165"/>
                    <a:pt x="218" y="164"/>
                    <a:pt x="218" y="164"/>
                  </a:cubicBezTo>
                  <a:cubicBezTo>
                    <a:pt x="218" y="164"/>
                    <a:pt x="217" y="162"/>
                    <a:pt x="218" y="162"/>
                  </a:cubicBezTo>
                  <a:cubicBezTo>
                    <a:pt x="219" y="163"/>
                    <a:pt x="221" y="163"/>
                    <a:pt x="221" y="163"/>
                  </a:cubicBezTo>
                  <a:cubicBezTo>
                    <a:pt x="221" y="163"/>
                    <a:pt x="222" y="163"/>
                    <a:pt x="222" y="162"/>
                  </a:cubicBezTo>
                  <a:cubicBezTo>
                    <a:pt x="222" y="162"/>
                    <a:pt x="219" y="160"/>
                    <a:pt x="220" y="160"/>
                  </a:cubicBezTo>
                  <a:cubicBezTo>
                    <a:pt x="221" y="161"/>
                    <a:pt x="223" y="160"/>
                    <a:pt x="223" y="160"/>
                  </a:cubicBezTo>
                  <a:cubicBezTo>
                    <a:pt x="223" y="160"/>
                    <a:pt x="226" y="161"/>
                    <a:pt x="223" y="159"/>
                  </a:cubicBezTo>
                  <a:cubicBezTo>
                    <a:pt x="221" y="156"/>
                    <a:pt x="224" y="156"/>
                    <a:pt x="224" y="156"/>
                  </a:cubicBezTo>
                  <a:cubicBezTo>
                    <a:pt x="224" y="156"/>
                    <a:pt x="227" y="157"/>
                    <a:pt x="226" y="157"/>
                  </a:cubicBezTo>
                  <a:cubicBezTo>
                    <a:pt x="225" y="156"/>
                    <a:pt x="221" y="151"/>
                    <a:pt x="221" y="151"/>
                  </a:cubicBezTo>
                  <a:cubicBezTo>
                    <a:pt x="221" y="150"/>
                    <a:pt x="221" y="150"/>
                    <a:pt x="221" y="150"/>
                  </a:cubicBezTo>
                  <a:cubicBezTo>
                    <a:pt x="221" y="148"/>
                    <a:pt x="221" y="148"/>
                    <a:pt x="221" y="148"/>
                  </a:cubicBezTo>
                  <a:cubicBezTo>
                    <a:pt x="221" y="148"/>
                    <a:pt x="223" y="149"/>
                    <a:pt x="224" y="150"/>
                  </a:cubicBezTo>
                  <a:cubicBezTo>
                    <a:pt x="224" y="150"/>
                    <a:pt x="224" y="150"/>
                    <a:pt x="225" y="151"/>
                  </a:cubicBezTo>
                  <a:cubicBezTo>
                    <a:pt x="227" y="152"/>
                    <a:pt x="226" y="154"/>
                    <a:pt x="227" y="154"/>
                  </a:cubicBezTo>
                  <a:cubicBezTo>
                    <a:pt x="228" y="155"/>
                    <a:pt x="231" y="154"/>
                    <a:pt x="231" y="154"/>
                  </a:cubicBezTo>
                  <a:cubicBezTo>
                    <a:pt x="233" y="151"/>
                    <a:pt x="233" y="151"/>
                    <a:pt x="233" y="151"/>
                  </a:cubicBezTo>
                  <a:cubicBezTo>
                    <a:pt x="233" y="151"/>
                    <a:pt x="237" y="147"/>
                    <a:pt x="236" y="147"/>
                  </a:cubicBezTo>
                  <a:cubicBezTo>
                    <a:pt x="235" y="146"/>
                    <a:pt x="230" y="148"/>
                    <a:pt x="230" y="148"/>
                  </a:cubicBezTo>
                  <a:cubicBezTo>
                    <a:pt x="232" y="144"/>
                    <a:pt x="232" y="144"/>
                    <a:pt x="232" y="144"/>
                  </a:cubicBezTo>
                  <a:cubicBezTo>
                    <a:pt x="229" y="143"/>
                    <a:pt x="229" y="143"/>
                    <a:pt x="229" y="143"/>
                  </a:cubicBezTo>
                  <a:cubicBezTo>
                    <a:pt x="228" y="142"/>
                    <a:pt x="228" y="142"/>
                    <a:pt x="228" y="142"/>
                  </a:cubicBezTo>
                  <a:cubicBezTo>
                    <a:pt x="228" y="142"/>
                    <a:pt x="231" y="142"/>
                    <a:pt x="231" y="142"/>
                  </a:cubicBezTo>
                  <a:cubicBezTo>
                    <a:pt x="232" y="142"/>
                    <a:pt x="234" y="141"/>
                    <a:pt x="234" y="141"/>
                  </a:cubicBezTo>
                  <a:cubicBezTo>
                    <a:pt x="234" y="139"/>
                    <a:pt x="234" y="139"/>
                    <a:pt x="234" y="139"/>
                  </a:cubicBezTo>
                  <a:cubicBezTo>
                    <a:pt x="231" y="137"/>
                    <a:pt x="231" y="137"/>
                    <a:pt x="231" y="137"/>
                  </a:cubicBezTo>
                  <a:cubicBezTo>
                    <a:pt x="232" y="136"/>
                    <a:pt x="232" y="136"/>
                    <a:pt x="232" y="136"/>
                  </a:cubicBezTo>
                  <a:cubicBezTo>
                    <a:pt x="233" y="134"/>
                    <a:pt x="233" y="134"/>
                    <a:pt x="233" y="134"/>
                  </a:cubicBezTo>
                  <a:cubicBezTo>
                    <a:pt x="235" y="133"/>
                    <a:pt x="235" y="133"/>
                    <a:pt x="235" y="133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5" y="125"/>
                    <a:pt x="235" y="125"/>
                    <a:pt x="235" y="125"/>
                  </a:cubicBezTo>
                  <a:cubicBezTo>
                    <a:pt x="235" y="121"/>
                    <a:pt x="235" y="121"/>
                    <a:pt x="235" y="121"/>
                  </a:cubicBezTo>
                  <a:cubicBezTo>
                    <a:pt x="231" y="119"/>
                    <a:pt x="231" y="119"/>
                    <a:pt x="231" y="119"/>
                  </a:cubicBezTo>
                  <a:cubicBezTo>
                    <a:pt x="231" y="119"/>
                    <a:pt x="228" y="117"/>
                    <a:pt x="228" y="116"/>
                  </a:cubicBezTo>
                  <a:cubicBezTo>
                    <a:pt x="228" y="116"/>
                    <a:pt x="228" y="114"/>
                    <a:pt x="227" y="115"/>
                  </a:cubicBezTo>
                  <a:cubicBezTo>
                    <a:pt x="226" y="115"/>
                    <a:pt x="225" y="114"/>
                    <a:pt x="225" y="114"/>
                  </a:cubicBezTo>
                  <a:cubicBezTo>
                    <a:pt x="225" y="114"/>
                    <a:pt x="225" y="111"/>
                    <a:pt x="225" y="111"/>
                  </a:cubicBezTo>
                  <a:cubicBezTo>
                    <a:pt x="225" y="111"/>
                    <a:pt x="227" y="110"/>
                    <a:pt x="227" y="109"/>
                  </a:cubicBezTo>
                  <a:cubicBezTo>
                    <a:pt x="228" y="108"/>
                    <a:pt x="227" y="106"/>
                    <a:pt x="227" y="106"/>
                  </a:cubicBezTo>
                  <a:cubicBezTo>
                    <a:pt x="226" y="106"/>
                    <a:pt x="224" y="107"/>
                    <a:pt x="224" y="107"/>
                  </a:cubicBezTo>
                  <a:cubicBezTo>
                    <a:pt x="218" y="108"/>
                    <a:pt x="218" y="108"/>
                    <a:pt x="218" y="108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6" y="107"/>
                    <a:pt x="217" y="107"/>
                    <a:pt x="217" y="106"/>
                  </a:cubicBezTo>
                  <a:cubicBezTo>
                    <a:pt x="218" y="105"/>
                    <a:pt x="218" y="104"/>
                    <a:pt x="219" y="103"/>
                  </a:cubicBezTo>
                  <a:cubicBezTo>
                    <a:pt x="220" y="102"/>
                    <a:pt x="220" y="103"/>
                    <a:pt x="221" y="101"/>
                  </a:cubicBezTo>
                  <a:cubicBezTo>
                    <a:pt x="223" y="100"/>
                    <a:pt x="225" y="98"/>
                    <a:pt x="225" y="98"/>
                  </a:cubicBezTo>
                  <a:cubicBezTo>
                    <a:pt x="225" y="95"/>
                    <a:pt x="225" y="95"/>
                    <a:pt x="225" y="95"/>
                  </a:cubicBezTo>
                  <a:cubicBezTo>
                    <a:pt x="224" y="92"/>
                    <a:pt x="224" y="92"/>
                    <a:pt x="224" y="92"/>
                  </a:cubicBezTo>
                  <a:cubicBezTo>
                    <a:pt x="224" y="92"/>
                    <a:pt x="223" y="91"/>
                    <a:pt x="222" y="91"/>
                  </a:cubicBezTo>
                  <a:cubicBezTo>
                    <a:pt x="221" y="91"/>
                    <a:pt x="222" y="93"/>
                    <a:pt x="220" y="91"/>
                  </a:cubicBezTo>
                  <a:cubicBezTo>
                    <a:pt x="219" y="90"/>
                    <a:pt x="219" y="90"/>
                    <a:pt x="218" y="88"/>
                  </a:cubicBezTo>
                  <a:cubicBezTo>
                    <a:pt x="217" y="87"/>
                    <a:pt x="217" y="85"/>
                    <a:pt x="217" y="85"/>
                  </a:cubicBezTo>
                  <a:cubicBezTo>
                    <a:pt x="217" y="85"/>
                    <a:pt x="215" y="84"/>
                    <a:pt x="216" y="84"/>
                  </a:cubicBezTo>
                  <a:cubicBezTo>
                    <a:pt x="218" y="84"/>
                    <a:pt x="219" y="85"/>
                    <a:pt x="220" y="84"/>
                  </a:cubicBezTo>
                  <a:cubicBezTo>
                    <a:pt x="221" y="83"/>
                    <a:pt x="221" y="84"/>
                    <a:pt x="221" y="83"/>
                  </a:cubicBezTo>
                  <a:cubicBezTo>
                    <a:pt x="221" y="82"/>
                    <a:pt x="222" y="79"/>
                    <a:pt x="222" y="79"/>
                  </a:cubicBezTo>
                  <a:cubicBezTo>
                    <a:pt x="222" y="78"/>
                    <a:pt x="222" y="78"/>
                    <a:pt x="224" y="77"/>
                  </a:cubicBezTo>
                  <a:cubicBezTo>
                    <a:pt x="227" y="76"/>
                    <a:pt x="226" y="76"/>
                    <a:pt x="228" y="76"/>
                  </a:cubicBezTo>
                  <a:cubicBezTo>
                    <a:pt x="229" y="75"/>
                    <a:pt x="230" y="74"/>
                    <a:pt x="229" y="74"/>
                  </a:cubicBezTo>
                  <a:cubicBezTo>
                    <a:pt x="229" y="73"/>
                    <a:pt x="227" y="73"/>
                    <a:pt x="227" y="73"/>
                  </a:cubicBezTo>
                  <a:cubicBezTo>
                    <a:pt x="226" y="72"/>
                    <a:pt x="224" y="74"/>
                    <a:pt x="224" y="74"/>
                  </a:cubicBezTo>
                  <a:cubicBezTo>
                    <a:pt x="224" y="74"/>
                    <a:pt x="222" y="75"/>
                    <a:pt x="221" y="76"/>
                  </a:cubicBezTo>
                  <a:cubicBezTo>
                    <a:pt x="220" y="77"/>
                    <a:pt x="219" y="76"/>
                    <a:pt x="218" y="76"/>
                  </a:cubicBezTo>
                  <a:cubicBezTo>
                    <a:pt x="217" y="76"/>
                    <a:pt x="217" y="76"/>
                    <a:pt x="217" y="76"/>
                  </a:cubicBezTo>
                  <a:cubicBezTo>
                    <a:pt x="217" y="76"/>
                    <a:pt x="215" y="75"/>
                    <a:pt x="214" y="77"/>
                  </a:cubicBezTo>
                  <a:cubicBezTo>
                    <a:pt x="214" y="79"/>
                    <a:pt x="212" y="81"/>
                    <a:pt x="212" y="81"/>
                  </a:cubicBezTo>
                  <a:cubicBezTo>
                    <a:pt x="212" y="81"/>
                    <a:pt x="211" y="82"/>
                    <a:pt x="211" y="80"/>
                  </a:cubicBezTo>
                  <a:cubicBezTo>
                    <a:pt x="211" y="79"/>
                    <a:pt x="210" y="76"/>
                    <a:pt x="210" y="76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209" y="76"/>
                    <a:pt x="206" y="75"/>
                    <a:pt x="206" y="75"/>
                  </a:cubicBezTo>
                  <a:cubicBezTo>
                    <a:pt x="206" y="75"/>
                    <a:pt x="207" y="75"/>
                    <a:pt x="207" y="73"/>
                  </a:cubicBezTo>
                  <a:cubicBezTo>
                    <a:pt x="206" y="72"/>
                    <a:pt x="206" y="71"/>
                    <a:pt x="206" y="71"/>
                  </a:cubicBezTo>
                  <a:cubicBezTo>
                    <a:pt x="207" y="71"/>
                    <a:pt x="208" y="71"/>
                    <a:pt x="208" y="71"/>
                  </a:cubicBezTo>
                  <a:cubicBezTo>
                    <a:pt x="209" y="71"/>
                    <a:pt x="209" y="71"/>
                    <a:pt x="209" y="69"/>
                  </a:cubicBezTo>
                  <a:cubicBezTo>
                    <a:pt x="209" y="66"/>
                    <a:pt x="208" y="65"/>
                    <a:pt x="208" y="65"/>
                  </a:cubicBezTo>
                  <a:cubicBezTo>
                    <a:pt x="208" y="65"/>
                    <a:pt x="207" y="64"/>
                    <a:pt x="207" y="64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59"/>
                    <a:pt x="206" y="58"/>
                  </a:cubicBezTo>
                  <a:cubicBezTo>
                    <a:pt x="205" y="57"/>
                    <a:pt x="205" y="56"/>
                    <a:pt x="204" y="57"/>
                  </a:cubicBezTo>
                  <a:cubicBezTo>
                    <a:pt x="204" y="57"/>
                    <a:pt x="203" y="58"/>
                    <a:pt x="202" y="58"/>
                  </a:cubicBezTo>
                  <a:cubicBezTo>
                    <a:pt x="201" y="57"/>
                    <a:pt x="199" y="56"/>
                    <a:pt x="199" y="56"/>
                  </a:cubicBezTo>
                  <a:cubicBezTo>
                    <a:pt x="195" y="54"/>
                    <a:pt x="195" y="54"/>
                    <a:pt x="195" y="54"/>
                  </a:cubicBezTo>
                  <a:cubicBezTo>
                    <a:pt x="195" y="54"/>
                    <a:pt x="195" y="54"/>
                    <a:pt x="194" y="55"/>
                  </a:cubicBezTo>
                  <a:cubicBezTo>
                    <a:pt x="194" y="56"/>
                    <a:pt x="193" y="55"/>
                    <a:pt x="193" y="57"/>
                  </a:cubicBezTo>
                  <a:cubicBezTo>
                    <a:pt x="194" y="58"/>
                    <a:pt x="194" y="59"/>
                    <a:pt x="194" y="60"/>
                  </a:cubicBezTo>
                  <a:cubicBezTo>
                    <a:pt x="193" y="61"/>
                    <a:pt x="193" y="62"/>
                    <a:pt x="193" y="64"/>
                  </a:cubicBezTo>
                  <a:cubicBezTo>
                    <a:pt x="192" y="65"/>
                    <a:pt x="191" y="65"/>
                    <a:pt x="191" y="66"/>
                  </a:cubicBezTo>
                  <a:cubicBezTo>
                    <a:pt x="191" y="67"/>
                    <a:pt x="192" y="67"/>
                    <a:pt x="192" y="68"/>
                  </a:cubicBezTo>
                  <a:cubicBezTo>
                    <a:pt x="192" y="68"/>
                    <a:pt x="191" y="70"/>
                    <a:pt x="190" y="70"/>
                  </a:cubicBezTo>
                  <a:cubicBezTo>
                    <a:pt x="190" y="71"/>
                    <a:pt x="189" y="72"/>
                    <a:pt x="188" y="72"/>
                  </a:cubicBezTo>
                  <a:cubicBezTo>
                    <a:pt x="188" y="71"/>
                    <a:pt x="187" y="71"/>
                    <a:pt x="186" y="71"/>
                  </a:cubicBezTo>
                  <a:cubicBezTo>
                    <a:pt x="185" y="71"/>
                    <a:pt x="184" y="72"/>
                    <a:pt x="184" y="72"/>
                  </a:cubicBezTo>
                  <a:cubicBezTo>
                    <a:pt x="184" y="72"/>
                    <a:pt x="183" y="73"/>
                    <a:pt x="182" y="72"/>
                  </a:cubicBezTo>
                  <a:cubicBezTo>
                    <a:pt x="180" y="71"/>
                    <a:pt x="179" y="70"/>
                    <a:pt x="179" y="70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9" y="68"/>
                    <a:pt x="183" y="69"/>
                    <a:pt x="178" y="66"/>
                  </a:cubicBezTo>
                  <a:cubicBezTo>
                    <a:pt x="174" y="64"/>
                    <a:pt x="174" y="64"/>
                    <a:pt x="174" y="64"/>
                  </a:cubicBezTo>
                  <a:cubicBezTo>
                    <a:pt x="174" y="64"/>
                    <a:pt x="174" y="65"/>
                    <a:pt x="173" y="66"/>
                  </a:cubicBezTo>
                  <a:cubicBezTo>
                    <a:pt x="172" y="66"/>
                    <a:pt x="172" y="67"/>
                    <a:pt x="172" y="67"/>
                  </a:cubicBezTo>
                  <a:cubicBezTo>
                    <a:pt x="171" y="69"/>
                    <a:pt x="171" y="69"/>
                    <a:pt x="171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68" y="72"/>
                    <a:pt x="168" y="72"/>
                    <a:pt x="168" y="72"/>
                  </a:cubicBezTo>
                  <a:cubicBezTo>
                    <a:pt x="168" y="72"/>
                    <a:pt x="167" y="73"/>
                    <a:pt x="166" y="73"/>
                  </a:cubicBezTo>
                  <a:cubicBezTo>
                    <a:pt x="166" y="73"/>
                    <a:pt x="165" y="73"/>
                    <a:pt x="165" y="73"/>
                  </a:cubicBezTo>
                  <a:cubicBezTo>
                    <a:pt x="164" y="73"/>
                    <a:pt x="163" y="73"/>
                    <a:pt x="163" y="72"/>
                  </a:cubicBezTo>
                  <a:cubicBezTo>
                    <a:pt x="162" y="72"/>
                    <a:pt x="162" y="72"/>
                    <a:pt x="162" y="71"/>
                  </a:cubicBezTo>
                  <a:cubicBezTo>
                    <a:pt x="162" y="70"/>
                    <a:pt x="162" y="68"/>
                    <a:pt x="161" y="67"/>
                  </a:cubicBezTo>
                  <a:cubicBezTo>
                    <a:pt x="161" y="66"/>
                    <a:pt x="161" y="66"/>
                    <a:pt x="160" y="64"/>
                  </a:cubicBezTo>
                  <a:cubicBezTo>
                    <a:pt x="159" y="63"/>
                    <a:pt x="158" y="61"/>
                    <a:pt x="158" y="61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8"/>
                    <a:pt x="154" y="57"/>
                    <a:pt x="152" y="57"/>
                  </a:cubicBezTo>
                  <a:cubicBezTo>
                    <a:pt x="151" y="58"/>
                    <a:pt x="149" y="60"/>
                    <a:pt x="149" y="60"/>
                  </a:cubicBezTo>
                  <a:cubicBezTo>
                    <a:pt x="149" y="60"/>
                    <a:pt x="149" y="62"/>
                    <a:pt x="149" y="63"/>
                  </a:cubicBezTo>
                  <a:cubicBezTo>
                    <a:pt x="149" y="63"/>
                    <a:pt x="148" y="64"/>
                    <a:pt x="148" y="65"/>
                  </a:cubicBezTo>
                  <a:cubicBezTo>
                    <a:pt x="149" y="67"/>
                    <a:pt x="150" y="69"/>
                    <a:pt x="149" y="70"/>
                  </a:cubicBezTo>
                  <a:cubicBezTo>
                    <a:pt x="149" y="70"/>
                    <a:pt x="148" y="72"/>
                    <a:pt x="148" y="74"/>
                  </a:cubicBezTo>
                  <a:cubicBezTo>
                    <a:pt x="148" y="76"/>
                    <a:pt x="149" y="78"/>
                    <a:pt x="148" y="78"/>
                  </a:cubicBezTo>
                  <a:cubicBezTo>
                    <a:pt x="147" y="79"/>
                    <a:pt x="147" y="80"/>
                    <a:pt x="147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80"/>
                    <a:pt x="146" y="79"/>
                    <a:pt x="147" y="76"/>
                  </a:cubicBezTo>
                  <a:cubicBezTo>
                    <a:pt x="147" y="73"/>
                    <a:pt x="146" y="72"/>
                    <a:pt x="146" y="71"/>
                  </a:cubicBezTo>
                  <a:cubicBezTo>
                    <a:pt x="145" y="71"/>
                    <a:pt x="145" y="71"/>
                    <a:pt x="145" y="70"/>
                  </a:cubicBezTo>
                  <a:cubicBezTo>
                    <a:pt x="145" y="69"/>
                    <a:pt x="145" y="68"/>
                    <a:pt x="145" y="68"/>
                  </a:cubicBezTo>
                  <a:cubicBezTo>
                    <a:pt x="145" y="68"/>
                    <a:pt x="143" y="66"/>
                    <a:pt x="143" y="65"/>
                  </a:cubicBezTo>
                  <a:cubicBezTo>
                    <a:pt x="143" y="64"/>
                    <a:pt x="144" y="63"/>
                    <a:pt x="144" y="61"/>
                  </a:cubicBezTo>
                  <a:cubicBezTo>
                    <a:pt x="144" y="58"/>
                    <a:pt x="145" y="58"/>
                    <a:pt x="144" y="57"/>
                  </a:cubicBezTo>
                  <a:cubicBezTo>
                    <a:pt x="143" y="56"/>
                    <a:pt x="144" y="55"/>
                    <a:pt x="143" y="54"/>
                  </a:cubicBezTo>
                  <a:cubicBezTo>
                    <a:pt x="142" y="54"/>
                    <a:pt x="142" y="55"/>
                    <a:pt x="141" y="54"/>
                  </a:cubicBezTo>
                  <a:cubicBezTo>
                    <a:pt x="141" y="54"/>
                    <a:pt x="141" y="55"/>
                    <a:pt x="141" y="55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2" y="53"/>
                    <a:pt x="143" y="49"/>
                    <a:pt x="142" y="51"/>
                  </a:cubicBezTo>
                  <a:cubicBezTo>
                    <a:pt x="141" y="52"/>
                    <a:pt x="138" y="53"/>
                    <a:pt x="138" y="52"/>
                  </a:cubicBezTo>
                  <a:cubicBezTo>
                    <a:pt x="139" y="51"/>
                    <a:pt x="138" y="50"/>
                    <a:pt x="138" y="50"/>
                  </a:cubicBezTo>
                  <a:cubicBezTo>
                    <a:pt x="138" y="50"/>
                    <a:pt x="134" y="50"/>
                    <a:pt x="134" y="50"/>
                  </a:cubicBezTo>
                  <a:cubicBezTo>
                    <a:pt x="134" y="50"/>
                    <a:pt x="134" y="49"/>
                    <a:pt x="134" y="51"/>
                  </a:cubicBezTo>
                  <a:cubicBezTo>
                    <a:pt x="134" y="52"/>
                    <a:pt x="135" y="54"/>
                    <a:pt x="133" y="54"/>
                  </a:cubicBezTo>
                  <a:cubicBezTo>
                    <a:pt x="131" y="55"/>
                    <a:pt x="130" y="55"/>
                    <a:pt x="130" y="55"/>
                  </a:cubicBezTo>
                  <a:cubicBezTo>
                    <a:pt x="130" y="54"/>
                    <a:pt x="128" y="53"/>
                    <a:pt x="128" y="53"/>
                  </a:cubicBezTo>
                  <a:cubicBezTo>
                    <a:pt x="128" y="53"/>
                    <a:pt x="127" y="53"/>
                    <a:pt x="126" y="53"/>
                  </a:cubicBezTo>
                  <a:cubicBezTo>
                    <a:pt x="126" y="54"/>
                    <a:pt x="124" y="54"/>
                    <a:pt x="124" y="54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4" y="57"/>
                    <a:pt x="124" y="57"/>
                    <a:pt x="124" y="57"/>
                  </a:cubicBezTo>
                  <a:cubicBezTo>
                    <a:pt x="124" y="57"/>
                    <a:pt x="123" y="57"/>
                    <a:pt x="123" y="57"/>
                  </a:cubicBezTo>
                  <a:cubicBezTo>
                    <a:pt x="122" y="58"/>
                    <a:pt x="121" y="58"/>
                    <a:pt x="122" y="59"/>
                  </a:cubicBezTo>
                  <a:cubicBezTo>
                    <a:pt x="122" y="59"/>
                    <a:pt x="122" y="59"/>
                    <a:pt x="122" y="61"/>
                  </a:cubicBezTo>
                  <a:cubicBezTo>
                    <a:pt x="122" y="62"/>
                    <a:pt x="122" y="62"/>
                    <a:pt x="122" y="63"/>
                  </a:cubicBezTo>
                  <a:cubicBezTo>
                    <a:pt x="121" y="64"/>
                    <a:pt x="121" y="65"/>
                    <a:pt x="120" y="66"/>
                  </a:cubicBezTo>
                  <a:cubicBezTo>
                    <a:pt x="120" y="66"/>
                    <a:pt x="119" y="67"/>
                    <a:pt x="119" y="67"/>
                  </a:cubicBezTo>
                  <a:cubicBezTo>
                    <a:pt x="118" y="68"/>
                    <a:pt x="118" y="68"/>
                    <a:pt x="117" y="68"/>
                  </a:cubicBezTo>
                  <a:cubicBezTo>
                    <a:pt x="116" y="68"/>
                    <a:pt x="116" y="69"/>
                    <a:pt x="116" y="68"/>
                  </a:cubicBezTo>
                  <a:cubicBezTo>
                    <a:pt x="116" y="66"/>
                    <a:pt x="116" y="65"/>
                    <a:pt x="116" y="63"/>
                  </a:cubicBezTo>
                  <a:cubicBezTo>
                    <a:pt x="116" y="62"/>
                    <a:pt x="117" y="62"/>
                    <a:pt x="115" y="60"/>
                  </a:cubicBezTo>
                  <a:cubicBezTo>
                    <a:pt x="114" y="58"/>
                    <a:pt x="113" y="58"/>
                    <a:pt x="113" y="57"/>
                  </a:cubicBezTo>
                  <a:cubicBezTo>
                    <a:pt x="113" y="57"/>
                    <a:pt x="113" y="56"/>
                    <a:pt x="113" y="55"/>
                  </a:cubicBezTo>
                  <a:cubicBezTo>
                    <a:pt x="113" y="54"/>
                    <a:pt x="113" y="56"/>
                    <a:pt x="113" y="52"/>
                  </a:cubicBezTo>
                  <a:cubicBezTo>
                    <a:pt x="114" y="49"/>
                    <a:pt x="113" y="48"/>
                    <a:pt x="113" y="48"/>
                  </a:cubicBezTo>
                  <a:cubicBezTo>
                    <a:pt x="113" y="48"/>
                    <a:pt x="114" y="43"/>
                    <a:pt x="114" y="43"/>
                  </a:cubicBezTo>
                  <a:cubicBezTo>
                    <a:pt x="113" y="43"/>
                    <a:pt x="110" y="43"/>
                    <a:pt x="109" y="43"/>
                  </a:cubicBezTo>
                  <a:cubicBezTo>
                    <a:pt x="108" y="43"/>
                    <a:pt x="108" y="43"/>
                    <a:pt x="107" y="43"/>
                  </a:cubicBezTo>
                  <a:cubicBezTo>
                    <a:pt x="107" y="44"/>
                    <a:pt x="106" y="43"/>
                    <a:pt x="106" y="45"/>
                  </a:cubicBezTo>
                  <a:cubicBezTo>
                    <a:pt x="105" y="47"/>
                    <a:pt x="104" y="47"/>
                    <a:pt x="104" y="49"/>
                  </a:cubicBezTo>
                  <a:cubicBezTo>
                    <a:pt x="104" y="50"/>
                    <a:pt x="104" y="52"/>
                    <a:pt x="104" y="52"/>
                  </a:cubicBezTo>
                  <a:cubicBezTo>
                    <a:pt x="104" y="53"/>
                    <a:pt x="103" y="54"/>
                    <a:pt x="103" y="54"/>
                  </a:cubicBezTo>
                  <a:cubicBezTo>
                    <a:pt x="103" y="54"/>
                    <a:pt x="103" y="55"/>
                    <a:pt x="103" y="57"/>
                  </a:cubicBezTo>
                  <a:cubicBezTo>
                    <a:pt x="102" y="59"/>
                    <a:pt x="102" y="60"/>
                    <a:pt x="102" y="61"/>
                  </a:cubicBezTo>
                  <a:cubicBezTo>
                    <a:pt x="102" y="61"/>
                    <a:pt x="102" y="61"/>
                    <a:pt x="101" y="62"/>
                  </a:cubicBezTo>
                  <a:cubicBezTo>
                    <a:pt x="100" y="63"/>
                    <a:pt x="98" y="66"/>
                    <a:pt x="97" y="66"/>
                  </a:cubicBezTo>
                  <a:cubicBezTo>
                    <a:pt x="97" y="66"/>
                    <a:pt x="97" y="66"/>
                    <a:pt x="96" y="67"/>
                  </a:cubicBezTo>
                  <a:cubicBezTo>
                    <a:pt x="96" y="67"/>
                    <a:pt x="94" y="70"/>
                    <a:pt x="93" y="70"/>
                  </a:cubicBezTo>
                  <a:cubicBezTo>
                    <a:pt x="92" y="71"/>
                    <a:pt x="93" y="71"/>
                    <a:pt x="92" y="71"/>
                  </a:cubicBezTo>
                  <a:cubicBezTo>
                    <a:pt x="92" y="70"/>
                    <a:pt x="91" y="70"/>
                    <a:pt x="91" y="69"/>
                  </a:cubicBezTo>
                  <a:cubicBezTo>
                    <a:pt x="91" y="67"/>
                    <a:pt x="91" y="67"/>
                    <a:pt x="92" y="65"/>
                  </a:cubicBezTo>
                  <a:cubicBezTo>
                    <a:pt x="92" y="64"/>
                    <a:pt x="93" y="62"/>
                    <a:pt x="93" y="62"/>
                  </a:cubicBezTo>
                  <a:cubicBezTo>
                    <a:pt x="93" y="62"/>
                    <a:pt x="94" y="61"/>
                    <a:pt x="93" y="61"/>
                  </a:cubicBezTo>
                  <a:cubicBezTo>
                    <a:pt x="92" y="61"/>
                    <a:pt x="91" y="61"/>
                    <a:pt x="90" y="61"/>
                  </a:cubicBezTo>
                  <a:cubicBezTo>
                    <a:pt x="88" y="61"/>
                    <a:pt x="86" y="62"/>
                    <a:pt x="85" y="63"/>
                  </a:cubicBezTo>
                  <a:cubicBezTo>
                    <a:pt x="84" y="63"/>
                    <a:pt x="84" y="64"/>
                    <a:pt x="82" y="66"/>
                  </a:cubicBezTo>
                  <a:cubicBezTo>
                    <a:pt x="80" y="67"/>
                    <a:pt x="80" y="67"/>
                    <a:pt x="80" y="67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70"/>
                    <a:pt x="79" y="68"/>
                    <a:pt x="79" y="68"/>
                  </a:cubicBezTo>
                  <a:cubicBezTo>
                    <a:pt x="79" y="68"/>
                    <a:pt x="78" y="68"/>
                    <a:pt x="78" y="69"/>
                  </a:cubicBezTo>
                  <a:cubicBezTo>
                    <a:pt x="78" y="69"/>
                    <a:pt x="77" y="70"/>
                    <a:pt x="77" y="70"/>
                  </a:cubicBezTo>
                  <a:cubicBezTo>
                    <a:pt x="76" y="71"/>
                    <a:pt x="76" y="72"/>
                    <a:pt x="76" y="73"/>
                  </a:cubicBezTo>
                  <a:cubicBezTo>
                    <a:pt x="75" y="74"/>
                    <a:pt x="75" y="76"/>
                    <a:pt x="74" y="76"/>
                  </a:cubicBezTo>
                  <a:cubicBezTo>
                    <a:pt x="74" y="76"/>
                    <a:pt x="74" y="77"/>
                    <a:pt x="74" y="77"/>
                  </a:cubicBezTo>
                  <a:cubicBezTo>
                    <a:pt x="73" y="77"/>
                    <a:pt x="72" y="78"/>
                    <a:pt x="72" y="78"/>
                  </a:cubicBezTo>
                  <a:cubicBezTo>
                    <a:pt x="72" y="79"/>
                    <a:pt x="71" y="77"/>
                    <a:pt x="71" y="75"/>
                  </a:cubicBezTo>
                  <a:cubicBezTo>
                    <a:pt x="72" y="74"/>
                    <a:pt x="72" y="74"/>
                    <a:pt x="72" y="73"/>
                  </a:cubicBezTo>
                  <a:cubicBezTo>
                    <a:pt x="73" y="73"/>
                    <a:pt x="73" y="71"/>
                    <a:pt x="74" y="71"/>
                  </a:cubicBezTo>
                  <a:cubicBezTo>
                    <a:pt x="74" y="71"/>
                    <a:pt x="74" y="72"/>
                    <a:pt x="74" y="70"/>
                  </a:cubicBezTo>
                  <a:cubicBezTo>
                    <a:pt x="75" y="68"/>
                    <a:pt x="75" y="67"/>
                    <a:pt x="75" y="67"/>
                  </a:cubicBezTo>
                  <a:cubicBezTo>
                    <a:pt x="75" y="67"/>
                    <a:pt x="75" y="67"/>
                    <a:pt x="75" y="66"/>
                  </a:cubicBezTo>
                  <a:cubicBezTo>
                    <a:pt x="74" y="65"/>
                    <a:pt x="74" y="66"/>
                    <a:pt x="74" y="65"/>
                  </a:cubicBezTo>
                  <a:cubicBezTo>
                    <a:pt x="75" y="64"/>
                    <a:pt x="75" y="63"/>
                    <a:pt x="75" y="62"/>
                  </a:cubicBezTo>
                  <a:cubicBezTo>
                    <a:pt x="76" y="62"/>
                    <a:pt x="76" y="61"/>
                    <a:pt x="76" y="61"/>
                  </a:cubicBezTo>
                  <a:cubicBezTo>
                    <a:pt x="76" y="61"/>
                    <a:pt x="76" y="61"/>
                    <a:pt x="76" y="60"/>
                  </a:cubicBezTo>
                  <a:cubicBezTo>
                    <a:pt x="76" y="60"/>
                    <a:pt x="75" y="59"/>
                    <a:pt x="75" y="59"/>
                  </a:cubicBezTo>
                  <a:cubicBezTo>
                    <a:pt x="75" y="59"/>
                    <a:pt x="75" y="58"/>
                    <a:pt x="75" y="58"/>
                  </a:cubicBezTo>
                  <a:cubicBezTo>
                    <a:pt x="75" y="58"/>
                    <a:pt x="76" y="57"/>
                    <a:pt x="76" y="56"/>
                  </a:cubicBezTo>
                  <a:cubicBezTo>
                    <a:pt x="75" y="56"/>
                    <a:pt x="75" y="55"/>
                    <a:pt x="74" y="54"/>
                  </a:cubicBezTo>
                  <a:cubicBezTo>
                    <a:pt x="73" y="54"/>
                    <a:pt x="73" y="54"/>
                    <a:pt x="73" y="53"/>
                  </a:cubicBezTo>
                  <a:cubicBezTo>
                    <a:pt x="73" y="53"/>
                    <a:pt x="71" y="52"/>
                    <a:pt x="71" y="52"/>
                  </a:cubicBezTo>
                  <a:cubicBezTo>
                    <a:pt x="71" y="52"/>
                    <a:pt x="72" y="50"/>
                    <a:pt x="72" y="50"/>
                  </a:cubicBezTo>
                  <a:cubicBezTo>
                    <a:pt x="72" y="50"/>
                    <a:pt x="72" y="49"/>
                    <a:pt x="73" y="49"/>
                  </a:cubicBezTo>
                  <a:cubicBezTo>
                    <a:pt x="73" y="50"/>
                    <a:pt x="73" y="51"/>
                    <a:pt x="73" y="51"/>
                  </a:cubicBezTo>
                  <a:cubicBezTo>
                    <a:pt x="73" y="52"/>
                    <a:pt x="76" y="53"/>
                    <a:pt x="76" y="53"/>
                  </a:cubicBezTo>
                  <a:cubicBezTo>
                    <a:pt x="76" y="53"/>
                    <a:pt x="78" y="52"/>
                    <a:pt x="78" y="52"/>
                  </a:cubicBezTo>
                  <a:cubicBezTo>
                    <a:pt x="79" y="52"/>
                    <a:pt x="79" y="50"/>
                    <a:pt x="79" y="50"/>
                  </a:cubicBezTo>
                  <a:cubicBezTo>
                    <a:pt x="79" y="50"/>
                    <a:pt x="78" y="50"/>
                    <a:pt x="79" y="49"/>
                  </a:cubicBezTo>
                  <a:cubicBezTo>
                    <a:pt x="80" y="49"/>
                    <a:pt x="82" y="48"/>
                    <a:pt x="82" y="48"/>
                  </a:cubicBezTo>
                  <a:cubicBezTo>
                    <a:pt x="82" y="47"/>
                    <a:pt x="83" y="47"/>
                    <a:pt x="83" y="47"/>
                  </a:cubicBezTo>
                  <a:cubicBezTo>
                    <a:pt x="83" y="47"/>
                    <a:pt x="84" y="46"/>
                    <a:pt x="84" y="46"/>
                  </a:cubicBezTo>
                  <a:cubicBezTo>
                    <a:pt x="84" y="45"/>
                    <a:pt x="85" y="45"/>
                    <a:pt x="84" y="44"/>
                  </a:cubicBezTo>
                  <a:cubicBezTo>
                    <a:pt x="84" y="44"/>
                    <a:pt x="84" y="43"/>
                    <a:pt x="84" y="42"/>
                  </a:cubicBezTo>
                  <a:cubicBezTo>
                    <a:pt x="84" y="42"/>
                    <a:pt x="86" y="43"/>
                    <a:pt x="84" y="41"/>
                  </a:cubicBezTo>
                  <a:cubicBezTo>
                    <a:pt x="82" y="40"/>
                    <a:pt x="80" y="39"/>
                    <a:pt x="81" y="39"/>
                  </a:cubicBezTo>
                  <a:cubicBezTo>
                    <a:pt x="82" y="39"/>
                    <a:pt x="83" y="39"/>
                    <a:pt x="83" y="39"/>
                  </a:cubicBezTo>
                  <a:cubicBezTo>
                    <a:pt x="84" y="39"/>
                    <a:pt x="85" y="40"/>
                    <a:pt x="85" y="39"/>
                  </a:cubicBezTo>
                  <a:cubicBezTo>
                    <a:pt x="86" y="39"/>
                    <a:pt x="86" y="39"/>
                    <a:pt x="86" y="38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4" y="36"/>
                    <a:pt x="84" y="36"/>
                    <a:pt x="83" y="36"/>
                  </a:cubicBezTo>
                  <a:cubicBezTo>
                    <a:pt x="83" y="36"/>
                    <a:pt x="82" y="37"/>
                    <a:pt x="83" y="35"/>
                  </a:cubicBezTo>
                  <a:cubicBezTo>
                    <a:pt x="83" y="33"/>
                    <a:pt x="83" y="33"/>
                    <a:pt x="83" y="32"/>
                  </a:cubicBezTo>
                  <a:cubicBezTo>
                    <a:pt x="83" y="32"/>
                    <a:pt x="85" y="32"/>
                    <a:pt x="83" y="32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1" y="31"/>
                    <a:pt x="82" y="31"/>
                    <a:pt x="80" y="31"/>
                  </a:cubicBezTo>
                  <a:cubicBezTo>
                    <a:pt x="79" y="31"/>
                    <a:pt x="80" y="29"/>
                    <a:pt x="80" y="29"/>
                  </a:cubicBezTo>
                  <a:cubicBezTo>
                    <a:pt x="80" y="28"/>
                    <a:pt x="81" y="24"/>
                    <a:pt x="81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1"/>
                    <a:pt x="79" y="21"/>
                  </a:cubicBezTo>
                  <a:cubicBezTo>
                    <a:pt x="79" y="20"/>
                    <a:pt x="79" y="19"/>
                    <a:pt x="78" y="19"/>
                  </a:cubicBezTo>
                  <a:cubicBezTo>
                    <a:pt x="78" y="19"/>
                    <a:pt x="77" y="18"/>
                    <a:pt x="77" y="18"/>
                  </a:cubicBezTo>
                  <a:cubicBezTo>
                    <a:pt x="77" y="18"/>
                    <a:pt x="76" y="18"/>
                    <a:pt x="76" y="17"/>
                  </a:cubicBezTo>
                  <a:cubicBezTo>
                    <a:pt x="76" y="16"/>
                    <a:pt x="76" y="15"/>
                    <a:pt x="76" y="15"/>
                  </a:cubicBezTo>
                  <a:cubicBezTo>
                    <a:pt x="76" y="14"/>
                    <a:pt x="76" y="13"/>
                    <a:pt x="76" y="13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2" y="3"/>
                    <a:pt x="71" y="3"/>
                    <a:pt x="71" y="4"/>
                  </a:cubicBezTo>
                  <a:cubicBezTo>
                    <a:pt x="71" y="4"/>
                    <a:pt x="71" y="5"/>
                    <a:pt x="70" y="5"/>
                  </a:cubicBezTo>
                  <a:cubicBezTo>
                    <a:pt x="69" y="5"/>
                    <a:pt x="68" y="4"/>
                    <a:pt x="68" y="4"/>
                  </a:cubicBezTo>
                  <a:cubicBezTo>
                    <a:pt x="68" y="4"/>
                    <a:pt x="68" y="3"/>
                    <a:pt x="68" y="2"/>
                  </a:cubicBezTo>
                  <a:cubicBezTo>
                    <a:pt x="67" y="2"/>
                    <a:pt x="64" y="0"/>
                    <a:pt x="64" y="0"/>
                  </a:cubicBezTo>
                  <a:cubicBezTo>
                    <a:pt x="64" y="0"/>
                    <a:pt x="64" y="0"/>
                    <a:pt x="64" y="1"/>
                  </a:cubicBezTo>
                  <a:cubicBezTo>
                    <a:pt x="64" y="1"/>
                    <a:pt x="63" y="2"/>
                    <a:pt x="63" y="1"/>
                  </a:cubicBezTo>
                  <a:cubicBezTo>
                    <a:pt x="62" y="1"/>
                    <a:pt x="60" y="0"/>
                    <a:pt x="60" y="0"/>
                  </a:cubicBezTo>
                  <a:cubicBezTo>
                    <a:pt x="60" y="0"/>
                    <a:pt x="60" y="1"/>
                    <a:pt x="60" y="1"/>
                  </a:cubicBezTo>
                  <a:cubicBezTo>
                    <a:pt x="60" y="2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cubicBezTo>
                    <a:pt x="59" y="3"/>
                    <a:pt x="59" y="3"/>
                    <a:pt x="58" y="3"/>
                  </a:cubicBezTo>
                  <a:cubicBezTo>
                    <a:pt x="58" y="2"/>
                    <a:pt x="57" y="2"/>
                    <a:pt x="57" y="2"/>
                  </a:cubicBezTo>
                  <a:cubicBezTo>
                    <a:pt x="57" y="3"/>
                    <a:pt x="56" y="3"/>
                    <a:pt x="56" y="5"/>
                  </a:cubicBezTo>
                  <a:cubicBezTo>
                    <a:pt x="57" y="6"/>
                    <a:pt x="56" y="6"/>
                    <a:pt x="57" y="7"/>
                  </a:cubicBezTo>
                  <a:cubicBezTo>
                    <a:pt x="58" y="7"/>
                    <a:pt x="58" y="7"/>
                    <a:pt x="59" y="8"/>
                  </a:cubicBezTo>
                  <a:cubicBezTo>
                    <a:pt x="60" y="8"/>
                    <a:pt x="60" y="8"/>
                    <a:pt x="61" y="8"/>
                  </a:cubicBezTo>
                  <a:cubicBezTo>
                    <a:pt x="61" y="8"/>
                    <a:pt x="62" y="8"/>
                    <a:pt x="63" y="8"/>
                  </a:cubicBezTo>
                  <a:cubicBezTo>
                    <a:pt x="63" y="8"/>
                    <a:pt x="64" y="7"/>
                    <a:pt x="64" y="7"/>
                  </a:cubicBezTo>
                  <a:cubicBezTo>
                    <a:pt x="64" y="7"/>
                    <a:pt x="64" y="8"/>
                    <a:pt x="64" y="8"/>
                  </a:cubicBezTo>
                  <a:cubicBezTo>
                    <a:pt x="64" y="8"/>
                    <a:pt x="63" y="8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1"/>
                    <a:pt x="65" y="11"/>
                  </a:cubicBezTo>
                  <a:cubicBezTo>
                    <a:pt x="65" y="12"/>
                    <a:pt x="65" y="12"/>
                    <a:pt x="66" y="12"/>
                  </a:cubicBezTo>
                  <a:cubicBezTo>
                    <a:pt x="67" y="13"/>
                    <a:pt x="67" y="12"/>
                    <a:pt x="67" y="12"/>
                  </a:cubicBezTo>
                  <a:cubicBezTo>
                    <a:pt x="67" y="12"/>
                    <a:pt x="69" y="14"/>
                    <a:pt x="68" y="14"/>
                  </a:cubicBezTo>
                  <a:cubicBezTo>
                    <a:pt x="68" y="14"/>
                    <a:pt x="67" y="13"/>
                    <a:pt x="68" y="14"/>
                  </a:cubicBezTo>
                  <a:cubicBezTo>
                    <a:pt x="69" y="15"/>
                    <a:pt x="70" y="15"/>
                    <a:pt x="70" y="15"/>
                  </a:cubicBezTo>
                  <a:cubicBezTo>
                    <a:pt x="70" y="15"/>
                    <a:pt x="69" y="16"/>
                    <a:pt x="67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5" y="14"/>
                    <a:pt x="65" y="14"/>
                  </a:cubicBezTo>
                  <a:cubicBezTo>
                    <a:pt x="64" y="13"/>
                    <a:pt x="64" y="12"/>
                    <a:pt x="64" y="12"/>
                  </a:cubicBezTo>
                  <a:cubicBezTo>
                    <a:pt x="64" y="12"/>
                    <a:pt x="63" y="11"/>
                    <a:pt x="62" y="11"/>
                  </a:cubicBezTo>
                  <a:cubicBezTo>
                    <a:pt x="61" y="10"/>
                    <a:pt x="60" y="11"/>
                    <a:pt x="59" y="11"/>
                  </a:cubicBezTo>
                  <a:cubicBezTo>
                    <a:pt x="59" y="11"/>
                    <a:pt x="58" y="12"/>
                    <a:pt x="57" y="12"/>
                  </a:cubicBezTo>
                  <a:cubicBezTo>
                    <a:pt x="57" y="12"/>
                    <a:pt x="57" y="13"/>
                    <a:pt x="57" y="14"/>
                  </a:cubicBezTo>
                  <a:cubicBezTo>
                    <a:pt x="58" y="15"/>
                    <a:pt x="60" y="19"/>
                    <a:pt x="60" y="19"/>
                  </a:cubicBezTo>
                  <a:cubicBezTo>
                    <a:pt x="60" y="19"/>
                    <a:pt x="62" y="21"/>
                    <a:pt x="62" y="21"/>
                  </a:cubicBezTo>
                  <a:cubicBezTo>
                    <a:pt x="62" y="21"/>
                    <a:pt x="63" y="23"/>
                    <a:pt x="63" y="23"/>
                  </a:cubicBezTo>
                  <a:cubicBezTo>
                    <a:pt x="63" y="23"/>
                    <a:pt x="63" y="23"/>
                    <a:pt x="64" y="24"/>
                  </a:cubicBezTo>
                  <a:cubicBezTo>
                    <a:pt x="65" y="24"/>
                    <a:pt x="64" y="24"/>
                    <a:pt x="64" y="24"/>
                  </a:cubicBezTo>
                  <a:cubicBezTo>
                    <a:pt x="64" y="25"/>
                    <a:pt x="63" y="26"/>
                    <a:pt x="63" y="27"/>
                  </a:cubicBezTo>
                  <a:cubicBezTo>
                    <a:pt x="63" y="27"/>
                    <a:pt x="63" y="26"/>
                    <a:pt x="63" y="27"/>
                  </a:cubicBezTo>
                  <a:cubicBezTo>
                    <a:pt x="63" y="29"/>
                    <a:pt x="63" y="31"/>
                    <a:pt x="63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0" y="34"/>
                    <a:pt x="61" y="33"/>
                    <a:pt x="61" y="33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1" y="29"/>
                    <a:pt x="60" y="29"/>
                  </a:cubicBezTo>
                  <a:cubicBezTo>
                    <a:pt x="60" y="28"/>
                    <a:pt x="60" y="29"/>
                    <a:pt x="59" y="29"/>
                  </a:cubicBezTo>
                  <a:cubicBezTo>
                    <a:pt x="59" y="29"/>
                    <a:pt x="58" y="31"/>
                    <a:pt x="58" y="31"/>
                  </a:cubicBezTo>
                  <a:cubicBezTo>
                    <a:pt x="58" y="31"/>
                    <a:pt x="57" y="31"/>
                    <a:pt x="58" y="30"/>
                  </a:cubicBezTo>
                  <a:cubicBezTo>
                    <a:pt x="58" y="30"/>
                    <a:pt x="58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7"/>
                    <a:pt x="60" y="27"/>
                    <a:pt x="60" y="26"/>
                  </a:cubicBezTo>
                  <a:cubicBezTo>
                    <a:pt x="60" y="25"/>
                    <a:pt x="60" y="25"/>
                    <a:pt x="60" y="24"/>
                  </a:cubicBezTo>
                  <a:cubicBezTo>
                    <a:pt x="59" y="24"/>
                    <a:pt x="59" y="23"/>
                    <a:pt x="59" y="22"/>
                  </a:cubicBezTo>
                  <a:cubicBezTo>
                    <a:pt x="58" y="22"/>
                    <a:pt x="57" y="23"/>
                    <a:pt x="57" y="23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6" y="25"/>
                    <a:pt x="56" y="25"/>
                    <a:pt x="55" y="26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4" y="27"/>
                    <a:pt x="55" y="25"/>
                    <a:pt x="55" y="25"/>
                  </a:cubicBezTo>
                  <a:cubicBezTo>
                    <a:pt x="55" y="25"/>
                    <a:pt x="56" y="24"/>
                    <a:pt x="55" y="24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3"/>
                    <a:pt x="55" y="22"/>
                    <a:pt x="55" y="22"/>
                  </a:cubicBezTo>
                  <a:cubicBezTo>
                    <a:pt x="55" y="22"/>
                    <a:pt x="56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2"/>
                  </a:cubicBezTo>
                  <a:cubicBezTo>
                    <a:pt x="53" y="21"/>
                    <a:pt x="54" y="21"/>
                    <a:pt x="54" y="21"/>
                  </a:cubicBezTo>
                  <a:cubicBezTo>
                    <a:pt x="54" y="20"/>
                    <a:pt x="55" y="19"/>
                    <a:pt x="55" y="19"/>
                  </a:cubicBezTo>
                  <a:cubicBezTo>
                    <a:pt x="55" y="19"/>
                    <a:pt x="54" y="18"/>
                    <a:pt x="54" y="18"/>
                  </a:cubicBezTo>
                  <a:cubicBezTo>
                    <a:pt x="53" y="17"/>
                    <a:pt x="53" y="16"/>
                    <a:pt x="53" y="16"/>
                  </a:cubicBezTo>
                  <a:cubicBezTo>
                    <a:pt x="53" y="16"/>
                    <a:pt x="53" y="18"/>
                    <a:pt x="53" y="15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0"/>
                    <a:pt x="50" y="10"/>
                  </a:cubicBezTo>
                  <a:cubicBezTo>
                    <a:pt x="50" y="9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48" y="6"/>
                    <a:pt x="48" y="6"/>
                  </a:cubicBezTo>
                  <a:cubicBezTo>
                    <a:pt x="47" y="6"/>
                    <a:pt x="46" y="5"/>
                    <a:pt x="46" y="6"/>
                  </a:cubicBezTo>
                  <a:cubicBezTo>
                    <a:pt x="46" y="7"/>
                    <a:pt x="46" y="7"/>
                    <a:pt x="46" y="8"/>
                  </a:cubicBezTo>
                  <a:cubicBezTo>
                    <a:pt x="45" y="8"/>
                    <a:pt x="43" y="8"/>
                    <a:pt x="43" y="8"/>
                  </a:cubicBezTo>
                  <a:cubicBezTo>
                    <a:pt x="43" y="8"/>
                    <a:pt x="43" y="9"/>
                    <a:pt x="43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9"/>
                    <a:pt x="41" y="10"/>
                  </a:cubicBezTo>
                  <a:cubicBezTo>
                    <a:pt x="42" y="11"/>
                    <a:pt x="42" y="12"/>
                    <a:pt x="42" y="13"/>
                  </a:cubicBezTo>
                  <a:cubicBezTo>
                    <a:pt x="42" y="13"/>
                    <a:pt x="44" y="14"/>
                    <a:pt x="43" y="14"/>
                  </a:cubicBezTo>
                  <a:cubicBezTo>
                    <a:pt x="43" y="14"/>
                    <a:pt x="41" y="14"/>
                    <a:pt x="41" y="14"/>
                  </a:cubicBezTo>
                  <a:cubicBezTo>
                    <a:pt x="41" y="14"/>
                    <a:pt x="40" y="13"/>
                    <a:pt x="40" y="12"/>
                  </a:cubicBezTo>
                  <a:cubicBezTo>
                    <a:pt x="40" y="12"/>
                    <a:pt x="39" y="11"/>
                    <a:pt x="38" y="11"/>
                  </a:cubicBezTo>
                  <a:cubicBezTo>
                    <a:pt x="38" y="11"/>
                    <a:pt x="37" y="11"/>
                    <a:pt x="36" y="12"/>
                  </a:cubicBezTo>
                  <a:cubicBezTo>
                    <a:pt x="36" y="13"/>
                    <a:pt x="36" y="12"/>
                    <a:pt x="36" y="14"/>
                  </a:cubicBezTo>
                  <a:cubicBezTo>
                    <a:pt x="36" y="16"/>
                    <a:pt x="36" y="18"/>
                    <a:pt x="36" y="18"/>
                  </a:cubicBezTo>
                  <a:cubicBezTo>
                    <a:pt x="36" y="18"/>
                    <a:pt x="37" y="19"/>
                    <a:pt x="38" y="20"/>
                  </a:cubicBezTo>
                  <a:cubicBezTo>
                    <a:pt x="38" y="20"/>
                    <a:pt x="39" y="23"/>
                    <a:pt x="39" y="23"/>
                  </a:cubicBezTo>
                  <a:cubicBezTo>
                    <a:pt x="39" y="24"/>
                    <a:pt x="40" y="25"/>
                    <a:pt x="40" y="25"/>
                  </a:cubicBezTo>
                  <a:cubicBezTo>
                    <a:pt x="40" y="25"/>
                    <a:pt x="35" y="23"/>
                    <a:pt x="35" y="22"/>
                  </a:cubicBezTo>
                  <a:cubicBezTo>
                    <a:pt x="35" y="21"/>
                    <a:pt x="35" y="19"/>
                    <a:pt x="34" y="19"/>
                  </a:cubicBezTo>
                  <a:cubicBezTo>
                    <a:pt x="34" y="19"/>
                    <a:pt x="34" y="18"/>
                    <a:pt x="33" y="19"/>
                  </a:cubicBezTo>
                  <a:cubicBezTo>
                    <a:pt x="32" y="19"/>
                    <a:pt x="32" y="19"/>
                    <a:pt x="31" y="19"/>
                  </a:cubicBezTo>
                  <a:cubicBezTo>
                    <a:pt x="31" y="20"/>
                    <a:pt x="31" y="21"/>
                    <a:pt x="31" y="21"/>
                  </a:cubicBezTo>
                  <a:cubicBezTo>
                    <a:pt x="31" y="21"/>
                    <a:pt x="31" y="22"/>
                    <a:pt x="31" y="23"/>
                  </a:cubicBezTo>
                  <a:cubicBezTo>
                    <a:pt x="32" y="25"/>
                    <a:pt x="32" y="25"/>
                    <a:pt x="32" y="26"/>
                  </a:cubicBezTo>
                  <a:cubicBezTo>
                    <a:pt x="33" y="27"/>
                    <a:pt x="34" y="27"/>
                    <a:pt x="34" y="28"/>
                  </a:cubicBezTo>
                  <a:cubicBezTo>
                    <a:pt x="34" y="28"/>
                    <a:pt x="35" y="29"/>
                    <a:pt x="35" y="29"/>
                  </a:cubicBezTo>
                  <a:cubicBezTo>
                    <a:pt x="35" y="29"/>
                    <a:pt x="34" y="31"/>
                    <a:pt x="34" y="31"/>
                  </a:cubicBezTo>
                  <a:cubicBezTo>
                    <a:pt x="34" y="32"/>
                    <a:pt x="33" y="33"/>
                    <a:pt x="33" y="33"/>
                  </a:cubicBezTo>
                  <a:cubicBezTo>
                    <a:pt x="33" y="33"/>
                    <a:pt x="35" y="34"/>
                    <a:pt x="35" y="34"/>
                  </a:cubicBezTo>
                  <a:cubicBezTo>
                    <a:pt x="35" y="34"/>
                    <a:pt x="36" y="35"/>
                    <a:pt x="35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5"/>
                    <a:pt x="32" y="36"/>
                    <a:pt x="32" y="34"/>
                  </a:cubicBezTo>
                  <a:cubicBezTo>
                    <a:pt x="33" y="33"/>
                    <a:pt x="33" y="32"/>
                    <a:pt x="33" y="32"/>
                  </a:cubicBezTo>
                  <a:cubicBezTo>
                    <a:pt x="32" y="32"/>
                    <a:pt x="31" y="30"/>
                    <a:pt x="31" y="30"/>
                  </a:cubicBezTo>
                  <a:cubicBezTo>
                    <a:pt x="31" y="30"/>
                    <a:pt x="33" y="33"/>
                    <a:pt x="30" y="28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6" y="21"/>
                    <a:pt x="26" y="21"/>
                  </a:cubicBezTo>
                  <a:cubicBezTo>
                    <a:pt x="26" y="21"/>
                    <a:pt x="24" y="21"/>
                    <a:pt x="24" y="21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3" y="23"/>
                    <a:pt x="23" y="25"/>
                    <a:pt x="23" y="25"/>
                  </a:cubicBezTo>
                  <a:cubicBezTo>
                    <a:pt x="22" y="25"/>
                    <a:pt x="22" y="27"/>
                    <a:pt x="22" y="27"/>
                  </a:cubicBezTo>
                  <a:cubicBezTo>
                    <a:pt x="22" y="27"/>
                    <a:pt x="23" y="27"/>
                    <a:pt x="23" y="28"/>
                  </a:cubicBezTo>
                  <a:cubicBezTo>
                    <a:pt x="24" y="29"/>
                    <a:pt x="24" y="30"/>
                    <a:pt x="24" y="30"/>
                  </a:cubicBezTo>
                  <a:cubicBezTo>
                    <a:pt x="24" y="30"/>
                    <a:pt x="23" y="29"/>
                    <a:pt x="23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2"/>
                    <a:pt x="21" y="32"/>
                  </a:cubicBezTo>
                  <a:cubicBezTo>
                    <a:pt x="21" y="32"/>
                    <a:pt x="22" y="33"/>
                    <a:pt x="22" y="33"/>
                  </a:cubicBezTo>
                  <a:cubicBezTo>
                    <a:pt x="22" y="33"/>
                    <a:pt x="22" y="34"/>
                    <a:pt x="22" y="34"/>
                  </a:cubicBezTo>
                  <a:cubicBezTo>
                    <a:pt x="22" y="34"/>
                    <a:pt x="23" y="35"/>
                    <a:pt x="23" y="35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2" y="36"/>
                    <a:pt x="23" y="37"/>
                    <a:pt x="22" y="36"/>
                  </a:cubicBezTo>
                  <a:cubicBezTo>
                    <a:pt x="21" y="35"/>
                    <a:pt x="21" y="36"/>
                    <a:pt x="20" y="35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2"/>
                    <a:pt x="19" y="31"/>
                  </a:cubicBezTo>
                  <a:cubicBezTo>
                    <a:pt x="18" y="29"/>
                    <a:pt x="18" y="28"/>
                    <a:pt x="18" y="28"/>
                  </a:cubicBezTo>
                  <a:cubicBezTo>
                    <a:pt x="18" y="28"/>
                    <a:pt x="17" y="27"/>
                    <a:pt x="16" y="27"/>
                  </a:cubicBezTo>
                  <a:cubicBezTo>
                    <a:pt x="16" y="28"/>
                    <a:pt x="16" y="28"/>
                    <a:pt x="15" y="28"/>
                  </a:cubicBezTo>
                  <a:cubicBezTo>
                    <a:pt x="14" y="29"/>
                    <a:pt x="14" y="29"/>
                    <a:pt x="13" y="29"/>
                  </a:cubicBezTo>
                  <a:cubicBezTo>
                    <a:pt x="13" y="29"/>
                    <a:pt x="11" y="29"/>
                    <a:pt x="11" y="29"/>
                  </a:cubicBezTo>
                  <a:cubicBezTo>
                    <a:pt x="11" y="29"/>
                    <a:pt x="11" y="29"/>
                    <a:pt x="9" y="30"/>
                  </a:cubicBezTo>
                  <a:cubicBezTo>
                    <a:pt x="8" y="32"/>
                    <a:pt x="7" y="32"/>
                    <a:pt x="8" y="32"/>
                  </a:cubicBezTo>
                  <a:cubicBezTo>
                    <a:pt x="9" y="33"/>
                    <a:pt x="11" y="33"/>
                    <a:pt x="11" y="33"/>
                  </a:cubicBezTo>
                  <a:cubicBezTo>
                    <a:pt x="11" y="33"/>
                    <a:pt x="12" y="33"/>
                    <a:pt x="13" y="34"/>
                  </a:cubicBezTo>
                  <a:cubicBezTo>
                    <a:pt x="14" y="34"/>
                    <a:pt x="16" y="36"/>
                    <a:pt x="16" y="3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9"/>
                    <a:pt x="18" y="40"/>
                    <a:pt x="18" y="40"/>
                  </a:cubicBezTo>
                  <a:cubicBezTo>
                    <a:pt x="18" y="40"/>
                    <a:pt x="18" y="40"/>
                    <a:pt x="18" y="41"/>
                  </a:cubicBezTo>
                  <a:cubicBezTo>
                    <a:pt x="18" y="41"/>
                    <a:pt x="18" y="42"/>
                    <a:pt x="18" y="42"/>
                  </a:cubicBezTo>
                  <a:cubicBezTo>
                    <a:pt x="18" y="42"/>
                    <a:pt x="19" y="43"/>
                    <a:pt x="20" y="44"/>
                  </a:cubicBezTo>
                  <a:cubicBezTo>
                    <a:pt x="21" y="44"/>
                    <a:pt x="21" y="44"/>
                    <a:pt x="22" y="44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5" y="43"/>
                    <a:pt x="26" y="43"/>
                  </a:cubicBezTo>
                  <a:cubicBezTo>
                    <a:pt x="28" y="43"/>
                    <a:pt x="27" y="44"/>
                    <a:pt x="28" y="44"/>
                  </a:cubicBezTo>
                  <a:cubicBezTo>
                    <a:pt x="28" y="43"/>
                    <a:pt x="30" y="43"/>
                    <a:pt x="30" y="43"/>
                  </a:cubicBezTo>
                  <a:cubicBezTo>
                    <a:pt x="31" y="43"/>
                    <a:pt x="31" y="42"/>
                    <a:pt x="32" y="43"/>
                  </a:cubicBezTo>
                  <a:cubicBezTo>
                    <a:pt x="32" y="44"/>
                    <a:pt x="32" y="44"/>
                    <a:pt x="32" y="45"/>
                  </a:cubicBezTo>
                  <a:cubicBezTo>
                    <a:pt x="33" y="45"/>
                    <a:pt x="34" y="46"/>
                    <a:pt x="34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5"/>
                    <a:pt x="37" y="45"/>
                  </a:cubicBezTo>
                  <a:cubicBezTo>
                    <a:pt x="37" y="44"/>
                    <a:pt x="38" y="43"/>
                    <a:pt x="38" y="43"/>
                  </a:cubicBezTo>
                  <a:cubicBezTo>
                    <a:pt x="38" y="43"/>
                    <a:pt x="37" y="43"/>
                    <a:pt x="38" y="44"/>
                  </a:cubicBezTo>
                  <a:cubicBezTo>
                    <a:pt x="39" y="44"/>
                    <a:pt x="39" y="44"/>
                    <a:pt x="40" y="45"/>
                  </a:cubicBezTo>
                  <a:cubicBezTo>
                    <a:pt x="40" y="45"/>
                    <a:pt x="42" y="44"/>
                    <a:pt x="42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2" y="45"/>
                    <a:pt x="43" y="45"/>
                  </a:cubicBezTo>
                  <a:cubicBezTo>
                    <a:pt x="43" y="45"/>
                    <a:pt x="42" y="45"/>
                    <a:pt x="43" y="45"/>
                  </a:cubicBezTo>
                  <a:cubicBezTo>
                    <a:pt x="44" y="45"/>
                    <a:pt x="45" y="44"/>
                    <a:pt x="45" y="44"/>
                  </a:cubicBezTo>
                  <a:cubicBezTo>
                    <a:pt x="45" y="44"/>
                    <a:pt x="44" y="45"/>
                    <a:pt x="44" y="46"/>
                  </a:cubicBezTo>
                  <a:cubicBezTo>
                    <a:pt x="44" y="46"/>
                    <a:pt x="44" y="47"/>
                    <a:pt x="44" y="47"/>
                  </a:cubicBezTo>
                  <a:cubicBezTo>
                    <a:pt x="44" y="47"/>
                    <a:pt x="44" y="48"/>
                    <a:pt x="45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9" y="49"/>
                    <a:pt x="49" y="49"/>
                  </a:cubicBezTo>
                  <a:cubicBezTo>
                    <a:pt x="49" y="50"/>
                    <a:pt x="49" y="49"/>
                    <a:pt x="49" y="50"/>
                  </a:cubicBezTo>
                  <a:cubicBezTo>
                    <a:pt x="49" y="50"/>
                    <a:pt x="50" y="49"/>
                    <a:pt x="50" y="49"/>
                  </a:cubicBezTo>
                  <a:cubicBezTo>
                    <a:pt x="51" y="49"/>
                    <a:pt x="52" y="49"/>
                    <a:pt x="52" y="49"/>
                  </a:cubicBezTo>
                  <a:cubicBezTo>
                    <a:pt x="52" y="50"/>
                    <a:pt x="51" y="51"/>
                    <a:pt x="51" y="51"/>
                  </a:cubicBezTo>
                  <a:cubicBezTo>
                    <a:pt x="51" y="51"/>
                    <a:pt x="51" y="51"/>
                    <a:pt x="51" y="52"/>
                  </a:cubicBezTo>
                  <a:cubicBezTo>
                    <a:pt x="51" y="52"/>
                    <a:pt x="53" y="52"/>
                    <a:pt x="53" y="52"/>
                  </a:cubicBezTo>
                  <a:cubicBezTo>
                    <a:pt x="53" y="52"/>
                    <a:pt x="53" y="51"/>
                    <a:pt x="54" y="52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3" y="53"/>
                    <a:pt x="53" y="52"/>
                    <a:pt x="53" y="54"/>
                  </a:cubicBezTo>
                  <a:cubicBezTo>
                    <a:pt x="52" y="55"/>
                    <a:pt x="53" y="56"/>
                    <a:pt x="53" y="56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7"/>
                    <a:pt x="57" y="57"/>
                    <a:pt x="58" y="57"/>
                  </a:cubicBezTo>
                  <a:cubicBezTo>
                    <a:pt x="58" y="57"/>
                    <a:pt x="59" y="58"/>
                    <a:pt x="59" y="58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59"/>
                    <a:pt x="59" y="60"/>
                    <a:pt x="59" y="60"/>
                  </a:cubicBezTo>
                  <a:cubicBezTo>
                    <a:pt x="60" y="61"/>
                    <a:pt x="61" y="61"/>
                    <a:pt x="61" y="61"/>
                  </a:cubicBezTo>
                  <a:cubicBezTo>
                    <a:pt x="61" y="61"/>
                    <a:pt x="61" y="61"/>
                    <a:pt x="61" y="62"/>
                  </a:cubicBezTo>
                  <a:cubicBezTo>
                    <a:pt x="62" y="63"/>
                    <a:pt x="64" y="64"/>
                    <a:pt x="64" y="64"/>
                  </a:cubicBezTo>
                  <a:cubicBezTo>
                    <a:pt x="64" y="64"/>
                    <a:pt x="61" y="63"/>
                    <a:pt x="61" y="63"/>
                  </a:cubicBezTo>
                  <a:cubicBezTo>
                    <a:pt x="60" y="63"/>
                    <a:pt x="58" y="63"/>
                    <a:pt x="58" y="63"/>
                  </a:cubicBezTo>
                  <a:cubicBezTo>
                    <a:pt x="57" y="63"/>
                    <a:pt x="55" y="63"/>
                    <a:pt x="55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2" y="64"/>
                    <a:pt x="50" y="65"/>
                    <a:pt x="49" y="65"/>
                  </a:cubicBezTo>
                  <a:cubicBezTo>
                    <a:pt x="49" y="65"/>
                    <a:pt x="48" y="65"/>
                    <a:pt x="47" y="65"/>
                  </a:cubicBezTo>
                  <a:cubicBezTo>
                    <a:pt x="47" y="66"/>
                    <a:pt x="46" y="66"/>
                    <a:pt x="45" y="66"/>
                  </a:cubicBezTo>
                  <a:cubicBezTo>
                    <a:pt x="45" y="66"/>
                    <a:pt x="43" y="66"/>
                    <a:pt x="42" y="66"/>
                  </a:cubicBezTo>
                  <a:cubicBezTo>
                    <a:pt x="42" y="66"/>
                    <a:pt x="41" y="66"/>
                    <a:pt x="41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2" y="69"/>
                    <a:pt x="43" y="70"/>
                    <a:pt x="43" y="70"/>
                  </a:cubicBezTo>
                  <a:cubicBezTo>
                    <a:pt x="43" y="70"/>
                    <a:pt x="44" y="71"/>
                    <a:pt x="45" y="72"/>
                  </a:cubicBezTo>
                  <a:cubicBezTo>
                    <a:pt x="45" y="72"/>
                    <a:pt x="46" y="73"/>
                    <a:pt x="46" y="73"/>
                  </a:cubicBezTo>
                  <a:lnTo>
                    <a:pt x="48" y="7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Freeform 19"/>
            <p:cNvSpPr>
              <a:spLocks/>
            </p:cNvSpPr>
            <p:nvPr/>
          </p:nvSpPr>
          <p:spPr bwMode="auto">
            <a:xfrm>
              <a:off x="5322812" y="2251719"/>
              <a:ext cx="802584" cy="653101"/>
            </a:xfrm>
            <a:custGeom>
              <a:avLst/>
              <a:gdLst>
                <a:gd name="T0" fmla="*/ 194 w 352"/>
                <a:gd name="T1" fmla="*/ 16 h 295"/>
                <a:gd name="T2" fmla="*/ 260 w 352"/>
                <a:gd name="T3" fmla="*/ 5 h 295"/>
                <a:gd name="T4" fmla="*/ 289 w 352"/>
                <a:gd name="T5" fmla="*/ 13 h 295"/>
                <a:gd name="T6" fmla="*/ 314 w 352"/>
                <a:gd name="T7" fmla="*/ 60 h 295"/>
                <a:gd name="T8" fmla="*/ 314 w 352"/>
                <a:gd name="T9" fmla="*/ 90 h 295"/>
                <a:gd name="T10" fmla="*/ 303 w 352"/>
                <a:gd name="T11" fmla="*/ 114 h 295"/>
                <a:gd name="T12" fmla="*/ 318 w 352"/>
                <a:gd name="T13" fmla="*/ 139 h 295"/>
                <a:gd name="T14" fmla="*/ 326 w 352"/>
                <a:gd name="T15" fmla="*/ 158 h 295"/>
                <a:gd name="T16" fmla="*/ 344 w 352"/>
                <a:gd name="T17" fmla="*/ 175 h 295"/>
                <a:gd name="T18" fmla="*/ 346 w 352"/>
                <a:gd name="T19" fmla="*/ 189 h 295"/>
                <a:gd name="T20" fmla="*/ 344 w 352"/>
                <a:gd name="T21" fmla="*/ 210 h 295"/>
                <a:gd name="T22" fmla="*/ 327 w 352"/>
                <a:gd name="T23" fmla="*/ 235 h 295"/>
                <a:gd name="T24" fmla="*/ 317 w 352"/>
                <a:gd name="T25" fmla="*/ 269 h 295"/>
                <a:gd name="T26" fmla="*/ 322 w 352"/>
                <a:gd name="T27" fmla="*/ 280 h 295"/>
                <a:gd name="T28" fmla="*/ 315 w 352"/>
                <a:gd name="T29" fmla="*/ 285 h 295"/>
                <a:gd name="T30" fmla="*/ 309 w 352"/>
                <a:gd name="T31" fmla="*/ 283 h 295"/>
                <a:gd name="T32" fmla="*/ 302 w 352"/>
                <a:gd name="T33" fmla="*/ 282 h 295"/>
                <a:gd name="T34" fmla="*/ 296 w 352"/>
                <a:gd name="T35" fmla="*/ 280 h 295"/>
                <a:gd name="T36" fmla="*/ 290 w 352"/>
                <a:gd name="T37" fmla="*/ 275 h 295"/>
                <a:gd name="T38" fmla="*/ 283 w 352"/>
                <a:gd name="T39" fmla="*/ 272 h 295"/>
                <a:gd name="T40" fmla="*/ 276 w 352"/>
                <a:gd name="T41" fmla="*/ 271 h 295"/>
                <a:gd name="T42" fmla="*/ 267 w 352"/>
                <a:gd name="T43" fmla="*/ 273 h 295"/>
                <a:gd name="T44" fmla="*/ 262 w 352"/>
                <a:gd name="T45" fmla="*/ 275 h 295"/>
                <a:gd name="T46" fmla="*/ 256 w 352"/>
                <a:gd name="T47" fmla="*/ 279 h 295"/>
                <a:gd name="T48" fmla="*/ 250 w 352"/>
                <a:gd name="T49" fmla="*/ 282 h 295"/>
                <a:gd name="T50" fmla="*/ 245 w 352"/>
                <a:gd name="T51" fmla="*/ 277 h 295"/>
                <a:gd name="T52" fmla="*/ 240 w 352"/>
                <a:gd name="T53" fmla="*/ 280 h 295"/>
                <a:gd name="T54" fmla="*/ 235 w 352"/>
                <a:gd name="T55" fmla="*/ 281 h 295"/>
                <a:gd name="T56" fmla="*/ 230 w 352"/>
                <a:gd name="T57" fmla="*/ 284 h 295"/>
                <a:gd name="T58" fmla="*/ 225 w 352"/>
                <a:gd name="T59" fmla="*/ 289 h 295"/>
                <a:gd name="T60" fmla="*/ 223 w 352"/>
                <a:gd name="T61" fmla="*/ 294 h 295"/>
                <a:gd name="T62" fmla="*/ 216 w 352"/>
                <a:gd name="T63" fmla="*/ 295 h 295"/>
                <a:gd name="T64" fmla="*/ 215 w 352"/>
                <a:gd name="T65" fmla="*/ 288 h 295"/>
                <a:gd name="T66" fmla="*/ 207 w 352"/>
                <a:gd name="T67" fmla="*/ 283 h 295"/>
                <a:gd name="T68" fmla="*/ 195 w 352"/>
                <a:gd name="T69" fmla="*/ 279 h 295"/>
                <a:gd name="T70" fmla="*/ 185 w 352"/>
                <a:gd name="T71" fmla="*/ 289 h 295"/>
                <a:gd name="T72" fmla="*/ 181 w 352"/>
                <a:gd name="T73" fmla="*/ 283 h 295"/>
                <a:gd name="T74" fmla="*/ 169 w 352"/>
                <a:gd name="T75" fmla="*/ 270 h 295"/>
                <a:gd name="T76" fmla="*/ 147 w 352"/>
                <a:gd name="T77" fmla="*/ 262 h 295"/>
                <a:gd name="T78" fmla="*/ 137 w 352"/>
                <a:gd name="T79" fmla="*/ 251 h 295"/>
                <a:gd name="T80" fmla="*/ 117 w 352"/>
                <a:gd name="T81" fmla="*/ 244 h 295"/>
                <a:gd name="T82" fmla="*/ 106 w 352"/>
                <a:gd name="T83" fmla="*/ 255 h 295"/>
                <a:gd name="T84" fmla="*/ 92 w 352"/>
                <a:gd name="T85" fmla="*/ 252 h 295"/>
                <a:gd name="T86" fmla="*/ 87 w 352"/>
                <a:gd name="T87" fmla="*/ 241 h 295"/>
                <a:gd name="T88" fmla="*/ 77 w 352"/>
                <a:gd name="T89" fmla="*/ 236 h 295"/>
                <a:gd name="T90" fmla="*/ 66 w 352"/>
                <a:gd name="T91" fmla="*/ 231 h 295"/>
                <a:gd name="T92" fmla="*/ 51 w 352"/>
                <a:gd name="T93" fmla="*/ 226 h 295"/>
                <a:gd name="T94" fmla="*/ 40 w 352"/>
                <a:gd name="T95" fmla="*/ 222 h 295"/>
                <a:gd name="T96" fmla="*/ 38 w 352"/>
                <a:gd name="T97" fmla="*/ 218 h 295"/>
                <a:gd name="T98" fmla="*/ 35 w 352"/>
                <a:gd name="T99" fmla="*/ 198 h 295"/>
                <a:gd name="T100" fmla="*/ 28 w 352"/>
                <a:gd name="T101" fmla="*/ 184 h 295"/>
                <a:gd name="T102" fmla="*/ 24 w 352"/>
                <a:gd name="T103" fmla="*/ 164 h 295"/>
                <a:gd name="T104" fmla="*/ 20 w 352"/>
                <a:gd name="T105" fmla="*/ 139 h 295"/>
                <a:gd name="T106" fmla="*/ 4 w 352"/>
                <a:gd name="T107" fmla="*/ 113 h 295"/>
                <a:gd name="T108" fmla="*/ 4 w 352"/>
                <a:gd name="T109" fmla="*/ 80 h 295"/>
                <a:gd name="T110" fmla="*/ 6 w 352"/>
                <a:gd name="T111" fmla="*/ 63 h 295"/>
                <a:gd name="T112" fmla="*/ 45 w 352"/>
                <a:gd name="T113" fmla="*/ 45 h 295"/>
                <a:gd name="T114" fmla="*/ 64 w 352"/>
                <a:gd name="T115" fmla="*/ 32 h 295"/>
                <a:gd name="T116" fmla="*/ 89 w 352"/>
                <a:gd name="T117" fmla="*/ 12 h 295"/>
                <a:gd name="T118" fmla="*/ 121 w 352"/>
                <a:gd name="T119" fmla="*/ 2 h 295"/>
                <a:gd name="T120" fmla="*/ 132 w 352"/>
                <a:gd name="T121" fmla="*/ 14 h 295"/>
                <a:gd name="T122" fmla="*/ 151 w 352"/>
                <a:gd name="T123" fmla="*/ 2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2" h="295">
                  <a:moveTo>
                    <a:pt x="155" y="23"/>
                  </a:moveTo>
                  <a:cubicBezTo>
                    <a:pt x="157" y="23"/>
                    <a:pt x="166" y="16"/>
                    <a:pt x="166" y="16"/>
                  </a:cubicBezTo>
                  <a:cubicBezTo>
                    <a:pt x="166" y="16"/>
                    <a:pt x="171" y="18"/>
                    <a:pt x="174" y="17"/>
                  </a:cubicBezTo>
                  <a:cubicBezTo>
                    <a:pt x="177" y="17"/>
                    <a:pt x="187" y="16"/>
                    <a:pt x="187" y="16"/>
                  </a:cubicBezTo>
                  <a:cubicBezTo>
                    <a:pt x="187" y="16"/>
                    <a:pt x="192" y="16"/>
                    <a:pt x="194" y="16"/>
                  </a:cubicBezTo>
                  <a:cubicBezTo>
                    <a:pt x="196" y="16"/>
                    <a:pt x="205" y="15"/>
                    <a:pt x="207" y="15"/>
                  </a:cubicBezTo>
                  <a:cubicBezTo>
                    <a:pt x="209" y="15"/>
                    <a:pt x="215" y="14"/>
                    <a:pt x="216" y="13"/>
                  </a:cubicBezTo>
                  <a:cubicBezTo>
                    <a:pt x="218" y="13"/>
                    <a:pt x="230" y="12"/>
                    <a:pt x="231" y="12"/>
                  </a:cubicBezTo>
                  <a:cubicBezTo>
                    <a:pt x="233" y="12"/>
                    <a:pt x="252" y="10"/>
                    <a:pt x="252" y="10"/>
                  </a:cubicBezTo>
                  <a:cubicBezTo>
                    <a:pt x="260" y="5"/>
                    <a:pt x="260" y="5"/>
                    <a:pt x="260" y="5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72" y="0"/>
                    <a:pt x="272" y="1"/>
                  </a:cubicBezTo>
                  <a:cubicBezTo>
                    <a:pt x="273" y="3"/>
                    <a:pt x="275" y="6"/>
                    <a:pt x="275" y="6"/>
                  </a:cubicBezTo>
                  <a:cubicBezTo>
                    <a:pt x="275" y="6"/>
                    <a:pt x="286" y="6"/>
                    <a:pt x="286" y="6"/>
                  </a:cubicBezTo>
                  <a:cubicBezTo>
                    <a:pt x="286" y="7"/>
                    <a:pt x="289" y="13"/>
                    <a:pt x="289" y="13"/>
                  </a:cubicBezTo>
                  <a:cubicBezTo>
                    <a:pt x="292" y="16"/>
                    <a:pt x="292" y="16"/>
                    <a:pt x="292" y="16"/>
                  </a:cubicBezTo>
                  <a:cubicBezTo>
                    <a:pt x="292" y="16"/>
                    <a:pt x="293" y="21"/>
                    <a:pt x="293" y="24"/>
                  </a:cubicBezTo>
                  <a:cubicBezTo>
                    <a:pt x="294" y="26"/>
                    <a:pt x="301" y="38"/>
                    <a:pt x="301" y="38"/>
                  </a:cubicBezTo>
                  <a:cubicBezTo>
                    <a:pt x="306" y="49"/>
                    <a:pt x="306" y="49"/>
                    <a:pt x="306" y="49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5" y="68"/>
                    <a:pt x="315" y="68"/>
                    <a:pt x="315" y="68"/>
                  </a:cubicBezTo>
                  <a:cubicBezTo>
                    <a:pt x="315" y="68"/>
                    <a:pt x="318" y="71"/>
                    <a:pt x="318" y="73"/>
                  </a:cubicBezTo>
                  <a:cubicBezTo>
                    <a:pt x="318" y="74"/>
                    <a:pt x="318" y="77"/>
                    <a:pt x="318" y="78"/>
                  </a:cubicBezTo>
                  <a:cubicBezTo>
                    <a:pt x="319" y="78"/>
                    <a:pt x="320" y="83"/>
                    <a:pt x="319" y="83"/>
                  </a:cubicBezTo>
                  <a:cubicBezTo>
                    <a:pt x="318" y="84"/>
                    <a:pt x="314" y="90"/>
                    <a:pt x="314" y="90"/>
                  </a:cubicBezTo>
                  <a:cubicBezTo>
                    <a:pt x="310" y="92"/>
                    <a:pt x="310" y="92"/>
                    <a:pt x="310" y="92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2" y="108"/>
                    <a:pt x="302" y="108"/>
                    <a:pt x="302" y="108"/>
                  </a:cubicBezTo>
                  <a:cubicBezTo>
                    <a:pt x="301" y="111"/>
                    <a:pt x="301" y="111"/>
                    <a:pt x="301" y="111"/>
                  </a:cubicBezTo>
                  <a:cubicBezTo>
                    <a:pt x="301" y="111"/>
                    <a:pt x="302" y="114"/>
                    <a:pt x="303" y="114"/>
                  </a:cubicBezTo>
                  <a:cubicBezTo>
                    <a:pt x="305" y="114"/>
                    <a:pt x="312" y="115"/>
                    <a:pt x="312" y="115"/>
                  </a:cubicBezTo>
                  <a:cubicBezTo>
                    <a:pt x="318" y="119"/>
                    <a:pt x="318" y="119"/>
                    <a:pt x="318" y="119"/>
                  </a:cubicBezTo>
                  <a:cubicBezTo>
                    <a:pt x="318" y="123"/>
                    <a:pt x="318" y="123"/>
                    <a:pt x="318" y="123"/>
                  </a:cubicBezTo>
                  <a:cubicBezTo>
                    <a:pt x="318" y="123"/>
                    <a:pt x="319" y="131"/>
                    <a:pt x="319" y="132"/>
                  </a:cubicBezTo>
                  <a:cubicBezTo>
                    <a:pt x="319" y="132"/>
                    <a:pt x="318" y="139"/>
                    <a:pt x="318" y="139"/>
                  </a:cubicBezTo>
                  <a:cubicBezTo>
                    <a:pt x="318" y="139"/>
                    <a:pt x="320" y="143"/>
                    <a:pt x="320" y="144"/>
                  </a:cubicBezTo>
                  <a:cubicBezTo>
                    <a:pt x="321" y="145"/>
                    <a:pt x="323" y="147"/>
                    <a:pt x="323" y="148"/>
                  </a:cubicBezTo>
                  <a:cubicBezTo>
                    <a:pt x="324" y="148"/>
                    <a:pt x="324" y="149"/>
                    <a:pt x="324" y="149"/>
                  </a:cubicBezTo>
                  <a:cubicBezTo>
                    <a:pt x="326" y="154"/>
                    <a:pt x="326" y="154"/>
                    <a:pt x="326" y="154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6" y="158"/>
                    <a:pt x="326" y="161"/>
                    <a:pt x="328" y="161"/>
                  </a:cubicBezTo>
                  <a:cubicBezTo>
                    <a:pt x="330" y="161"/>
                    <a:pt x="331" y="162"/>
                    <a:pt x="331" y="164"/>
                  </a:cubicBezTo>
                  <a:cubicBezTo>
                    <a:pt x="331" y="166"/>
                    <a:pt x="336" y="168"/>
                    <a:pt x="336" y="168"/>
                  </a:cubicBezTo>
                  <a:cubicBezTo>
                    <a:pt x="336" y="168"/>
                    <a:pt x="336" y="172"/>
                    <a:pt x="337" y="173"/>
                  </a:cubicBezTo>
                  <a:cubicBezTo>
                    <a:pt x="339" y="174"/>
                    <a:pt x="341" y="175"/>
                    <a:pt x="344" y="175"/>
                  </a:cubicBezTo>
                  <a:cubicBezTo>
                    <a:pt x="347" y="176"/>
                    <a:pt x="346" y="180"/>
                    <a:pt x="348" y="181"/>
                  </a:cubicBezTo>
                  <a:cubicBezTo>
                    <a:pt x="350" y="182"/>
                    <a:pt x="352" y="184"/>
                    <a:pt x="350" y="184"/>
                  </a:cubicBezTo>
                  <a:cubicBezTo>
                    <a:pt x="349" y="185"/>
                    <a:pt x="346" y="185"/>
                    <a:pt x="346" y="185"/>
                  </a:cubicBezTo>
                  <a:cubicBezTo>
                    <a:pt x="346" y="185"/>
                    <a:pt x="345" y="186"/>
                    <a:pt x="345" y="188"/>
                  </a:cubicBezTo>
                  <a:cubicBezTo>
                    <a:pt x="346" y="189"/>
                    <a:pt x="346" y="189"/>
                    <a:pt x="346" y="189"/>
                  </a:cubicBezTo>
                  <a:cubicBezTo>
                    <a:pt x="350" y="194"/>
                    <a:pt x="350" y="194"/>
                    <a:pt x="350" y="194"/>
                  </a:cubicBezTo>
                  <a:cubicBezTo>
                    <a:pt x="350" y="200"/>
                    <a:pt x="350" y="200"/>
                    <a:pt x="350" y="200"/>
                  </a:cubicBezTo>
                  <a:cubicBezTo>
                    <a:pt x="350" y="200"/>
                    <a:pt x="350" y="202"/>
                    <a:pt x="350" y="204"/>
                  </a:cubicBezTo>
                  <a:cubicBezTo>
                    <a:pt x="350" y="205"/>
                    <a:pt x="349" y="207"/>
                    <a:pt x="347" y="207"/>
                  </a:cubicBezTo>
                  <a:cubicBezTo>
                    <a:pt x="345" y="207"/>
                    <a:pt x="345" y="210"/>
                    <a:pt x="344" y="210"/>
                  </a:cubicBezTo>
                  <a:cubicBezTo>
                    <a:pt x="343" y="211"/>
                    <a:pt x="341" y="208"/>
                    <a:pt x="340" y="211"/>
                  </a:cubicBezTo>
                  <a:cubicBezTo>
                    <a:pt x="339" y="215"/>
                    <a:pt x="337" y="218"/>
                    <a:pt x="337" y="219"/>
                  </a:cubicBezTo>
                  <a:cubicBezTo>
                    <a:pt x="336" y="220"/>
                    <a:pt x="333" y="221"/>
                    <a:pt x="333" y="223"/>
                  </a:cubicBezTo>
                  <a:cubicBezTo>
                    <a:pt x="332" y="225"/>
                    <a:pt x="332" y="223"/>
                    <a:pt x="330" y="228"/>
                  </a:cubicBezTo>
                  <a:cubicBezTo>
                    <a:pt x="328" y="233"/>
                    <a:pt x="327" y="235"/>
                    <a:pt x="327" y="235"/>
                  </a:cubicBezTo>
                  <a:cubicBezTo>
                    <a:pt x="318" y="247"/>
                    <a:pt x="318" y="247"/>
                    <a:pt x="318" y="247"/>
                  </a:cubicBezTo>
                  <a:cubicBezTo>
                    <a:pt x="318" y="247"/>
                    <a:pt x="313" y="255"/>
                    <a:pt x="313" y="256"/>
                  </a:cubicBezTo>
                  <a:cubicBezTo>
                    <a:pt x="313" y="257"/>
                    <a:pt x="313" y="261"/>
                    <a:pt x="313" y="261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269"/>
                    <a:pt x="317" y="269"/>
                    <a:pt x="317" y="269"/>
                  </a:cubicBezTo>
                  <a:cubicBezTo>
                    <a:pt x="317" y="269"/>
                    <a:pt x="317" y="272"/>
                    <a:pt x="318" y="273"/>
                  </a:cubicBezTo>
                  <a:cubicBezTo>
                    <a:pt x="319" y="273"/>
                    <a:pt x="319" y="273"/>
                    <a:pt x="319" y="273"/>
                  </a:cubicBezTo>
                  <a:cubicBezTo>
                    <a:pt x="318" y="276"/>
                    <a:pt x="318" y="276"/>
                    <a:pt x="318" y="276"/>
                  </a:cubicBezTo>
                  <a:cubicBezTo>
                    <a:pt x="318" y="276"/>
                    <a:pt x="319" y="279"/>
                    <a:pt x="320" y="279"/>
                  </a:cubicBezTo>
                  <a:cubicBezTo>
                    <a:pt x="320" y="279"/>
                    <a:pt x="322" y="280"/>
                    <a:pt x="322" y="280"/>
                  </a:cubicBezTo>
                  <a:cubicBezTo>
                    <a:pt x="322" y="280"/>
                    <a:pt x="324" y="282"/>
                    <a:pt x="324" y="282"/>
                  </a:cubicBezTo>
                  <a:cubicBezTo>
                    <a:pt x="325" y="283"/>
                    <a:pt x="324" y="285"/>
                    <a:pt x="324" y="285"/>
                  </a:cubicBezTo>
                  <a:cubicBezTo>
                    <a:pt x="324" y="285"/>
                    <a:pt x="324" y="286"/>
                    <a:pt x="323" y="286"/>
                  </a:cubicBezTo>
                  <a:cubicBezTo>
                    <a:pt x="322" y="286"/>
                    <a:pt x="322" y="286"/>
                    <a:pt x="320" y="286"/>
                  </a:cubicBezTo>
                  <a:cubicBezTo>
                    <a:pt x="319" y="285"/>
                    <a:pt x="316" y="285"/>
                    <a:pt x="315" y="285"/>
                  </a:cubicBezTo>
                  <a:cubicBezTo>
                    <a:pt x="314" y="285"/>
                    <a:pt x="314" y="285"/>
                    <a:pt x="314" y="285"/>
                  </a:cubicBezTo>
                  <a:cubicBezTo>
                    <a:pt x="313" y="285"/>
                    <a:pt x="313" y="285"/>
                    <a:pt x="312" y="286"/>
                  </a:cubicBezTo>
                  <a:cubicBezTo>
                    <a:pt x="312" y="285"/>
                    <a:pt x="312" y="285"/>
                    <a:pt x="312" y="285"/>
                  </a:cubicBezTo>
                  <a:cubicBezTo>
                    <a:pt x="312" y="284"/>
                    <a:pt x="312" y="283"/>
                    <a:pt x="312" y="283"/>
                  </a:cubicBezTo>
                  <a:cubicBezTo>
                    <a:pt x="312" y="283"/>
                    <a:pt x="309" y="283"/>
                    <a:pt x="309" y="283"/>
                  </a:cubicBezTo>
                  <a:cubicBezTo>
                    <a:pt x="308" y="283"/>
                    <a:pt x="307" y="283"/>
                    <a:pt x="307" y="283"/>
                  </a:cubicBezTo>
                  <a:cubicBezTo>
                    <a:pt x="307" y="283"/>
                    <a:pt x="305" y="282"/>
                    <a:pt x="305" y="282"/>
                  </a:cubicBezTo>
                  <a:cubicBezTo>
                    <a:pt x="305" y="282"/>
                    <a:pt x="304" y="282"/>
                    <a:pt x="304" y="282"/>
                  </a:cubicBezTo>
                  <a:cubicBezTo>
                    <a:pt x="304" y="281"/>
                    <a:pt x="303" y="282"/>
                    <a:pt x="303" y="282"/>
                  </a:cubicBezTo>
                  <a:cubicBezTo>
                    <a:pt x="302" y="282"/>
                    <a:pt x="302" y="282"/>
                    <a:pt x="302" y="282"/>
                  </a:cubicBezTo>
                  <a:cubicBezTo>
                    <a:pt x="300" y="282"/>
                    <a:pt x="300" y="282"/>
                    <a:pt x="300" y="282"/>
                  </a:cubicBezTo>
                  <a:cubicBezTo>
                    <a:pt x="300" y="282"/>
                    <a:pt x="300" y="281"/>
                    <a:pt x="300" y="281"/>
                  </a:cubicBezTo>
                  <a:cubicBezTo>
                    <a:pt x="300" y="280"/>
                    <a:pt x="299" y="281"/>
                    <a:pt x="299" y="281"/>
                  </a:cubicBezTo>
                  <a:cubicBezTo>
                    <a:pt x="299" y="281"/>
                    <a:pt x="297" y="281"/>
                    <a:pt x="297" y="281"/>
                  </a:cubicBezTo>
                  <a:cubicBezTo>
                    <a:pt x="297" y="280"/>
                    <a:pt x="296" y="280"/>
                    <a:pt x="296" y="280"/>
                  </a:cubicBezTo>
                  <a:cubicBezTo>
                    <a:pt x="296" y="280"/>
                    <a:pt x="293" y="280"/>
                    <a:pt x="292" y="280"/>
                  </a:cubicBezTo>
                  <a:cubicBezTo>
                    <a:pt x="292" y="279"/>
                    <a:pt x="292" y="279"/>
                    <a:pt x="292" y="279"/>
                  </a:cubicBezTo>
                  <a:cubicBezTo>
                    <a:pt x="292" y="279"/>
                    <a:pt x="292" y="278"/>
                    <a:pt x="292" y="277"/>
                  </a:cubicBezTo>
                  <a:cubicBezTo>
                    <a:pt x="292" y="277"/>
                    <a:pt x="291" y="277"/>
                    <a:pt x="291" y="276"/>
                  </a:cubicBezTo>
                  <a:cubicBezTo>
                    <a:pt x="291" y="276"/>
                    <a:pt x="290" y="275"/>
                    <a:pt x="290" y="275"/>
                  </a:cubicBezTo>
                  <a:cubicBezTo>
                    <a:pt x="290" y="274"/>
                    <a:pt x="289" y="274"/>
                    <a:pt x="289" y="273"/>
                  </a:cubicBezTo>
                  <a:cubicBezTo>
                    <a:pt x="289" y="273"/>
                    <a:pt x="288" y="274"/>
                    <a:pt x="288" y="274"/>
                  </a:cubicBezTo>
                  <a:cubicBezTo>
                    <a:pt x="287" y="274"/>
                    <a:pt x="286" y="273"/>
                    <a:pt x="286" y="273"/>
                  </a:cubicBezTo>
                  <a:cubicBezTo>
                    <a:pt x="285" y="272"/>
                    <a:pt x="285" y="272"/>
                    <a:pt x="285" y="272"/>
                  </a:cubicBezTo>
                  <a:cubicBezTo>
                    <a:pt x="285" y="272"/>
                    <a:pt x="284" y="272"/>
                    <a:pt x="283" y="272"/>
                  </a:cubicBezTo>
                  <a:cubicBezTo>
                    <a:pt x="283" y="272"/>
                    <a:pt x="283" y="274"/>
                    <a:pt x="283" y="274"/>
                  </a:cubicBezTo>
                  <a:cubicBezTo>
                    <a:pt x="283" y="274"/>
                    <a:pt x="282" y="274"/>
                    <a:pt x="281" y="273"/>
                  </a:cubicBezTo>
                  <a:cubicBezTo>
                    <a:pt x="281" y="273"/>
                    <a:pt x="280" y="272"/>
                    <a:pt x="279" y="272"/>
                  </a:cubicBezTo>
                  <a:cubicBezTo>
                    <a:pt x="279" y="272"/>
                    <a:pt x="278" y="272"/>
                    <a:pt x="277" y="271"/>
                  </a:cubicBezTo>
                  <a:cubicBezTo>
                    <a:pt x="277" y="271"/>
                    <a:pt x="276" y="271"/>
                    <a:pt x="276" y="271"/>
                  </a:cubicBezTo>
                  <a:cubicBezTo>
                    <a:pt x="276" y="271"/>
                    <a:pt x="272" y="272"/>
                    <a:pt x="272" y="272"/>
                  </a:cubicBezTo>
                  <a:cubicBezTo>
                    <a:pt x="272" y="272"/>
                    <a:pt x="272" y="273"/>
                    <a:pt x="271" y="273"/>
                  </a:cubicBezTo>
                  <a:cubicBezTo>
                    <a:pt x="271" y="274"/>
                    <a:pt x="270" y="273"/>
                    <a:pt x="270" y="273"/>
                  </a:cubicBezTo>
                  <a:cubicBezTo>
                    <a:pt x="270" y="273"/>
                    <a:pt x="269" y="273"/>
                    <a:pt x="268" y="273"/>
                  </a:cubicBezTo>
                  <a:cubicBezTo>
                    <a:pt x="268" y="273"/>
                    <a:pt x="267" y="273"/>
                    <a:pt x="267" y="273"/>
                  </a:cubicBezTo>
                  <a:cubicBezTo>
                    <a:pt x="267" y="273"/>
                    <a:pt x="266" y="272"/>
                    <a:pt x="265" y="272"/>
                  </a:cubicBezTo>
                  <a:cubicBezTo>
                    <a:pt x="265" y="272"/>
                    <a:pt x="264" y="272"/>
                    <a:pt x="264" y="272"/>
                  </a:cubicBezTo>
                  <a:cubicBezTo>
                    <a:pt x="264" y="272"/>
                    <a:pt x="263" y="273"/>
                    <a:pt x="263" y="273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2" y="275"/>
                    <a:pt x="262" y="275"/>
                    <a:pt x="262" y="275"/>
                  </a:cubicBezTo>
                  <a:cubicBezTo>
                    <a:pt x="260" y="274"/>
                    <a:pt x="260" y="274"/>
                    <a:pt x="260" y="274"/>
                  </a:cubicBezTo>
                  <a:cubicBezTo>
                    <a:pt x="260" y="274"/>
                    <a:pt x="259" y="274"/>
                    <a:pt x="258" y="274"/>
                  </a:cubicBezTo>
                  <a:cubicBezTo>
                    <a:pt x="256" y="275"/>
                    <a:pt x="257" y="276"/>
                    <a:pt x="257" y="276"/>
                  </a:cubicBezTo>
                  <a:cubicBezTo>
                    <a:pt x="258" y="276"/>
                    <a:pt x="259" y="278"/>
                    <a:pt x="259" y="278"/>
                  </a:cubicBezTo>
                  <a:cubicBezTo>
                    <a:pt x="259" y="278"/>
                    <a:pt x="256" y="279"/>
                    <a:pt x="256" y="279"/>
                  </a:cubicBezTo>
                  <a:cubicBezTo>
                    <a:pt x="255" y="280"/>
                    <a:pt x="255" y="280"/>
                    <a:pt x="255" y="281"/>
                  </a:cubicBezTo>
                  <a:cubicBezTo>
                    <a:pt x="255" y="281"/>
                    <a:pt x="254" y="282"/>
                    <a:pt x="254" y="283"/>
                  </a:cubicBezTo>
                  <a:cubicBezTo>
                    <a:pt x="254" y="283"/>
                    <a:pt x="253" y="282"/>
                    <a:pt x="252" y="282"/>
                  </a:cubicBezTo>
                  <a:cubicBezTo>
                    <a:pt x="251" y="282"/>
                    <a:pt x="251" y="281"/>
                    <a:pt x="251" y="281"/>
                  </a:cubicBezTo>
                  <a:cubicBezTo>
                    <a:pt x="250" y="282"/>
                    <a:pt x="250" y="282"/>
                    <a:pt x="250" y="282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9" y="282"/>
                    <a:pt x="248" y="281"/>
                    <a:pt x="248" y="280"/>
                  </a:cubicBezTo>
                  <a:cubicBezTo>
                    <a:pt x="248" y="280"/>
                    <a:pt x="248" y="280"/>
                    <a:pt x="248" y="280"/>
                  </a:cubicBezTo>
                  <a:cubicBezTo>
                    <a:pt x="247" y="280"/>
                    <a:pt x="246" y="280"/>
                    <a:pt x="246" y="279"/>
                  </a:cubicBezTo>
                  <a:cubicBezTo>
                    <a:pt x="245" y="277"/>
                    <a:pt x="245" y="277"/>
                    <a:pt x="245" y="277"/>
                  </a:cubicBezTo>
                  <a:cubicBezTo>
                    <a:pt x="245" y="277"/>
                    <a:pt x="243" y="278"/>
                    <a:pt x="243" y="279"/>
                  </a:cubicBezTo>
                  <a:cubicBezTo>
                    <a:pt x="242" y="279"/>
                    <a:pt x="243" y="279"/>
                    <a:pt x="242" y="278"/>
                  </a:cubicBezTo>
                  <a:cubicBezTo>
                    <a:pt x="241" y="278"/>
                    <a:pt x="241" y="279"/>
                    <a:pt x="241" y="279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41" y="280"/>
                    <a:pt x="240" y="280"/>
                    <a:pt x="240" y="280"/>
                  </a:cubicBezTo>
                  <a:cubicBezTo>
                    <a:pt x="240" y="281"/>
                    <a:pt x="239" y="280"/>
                    <a:pt x="239" y="280"/>
                  </a:cubicBezTo>
                  <a:cubicBezTo>
                    <a:pt x="238" y="280"/>
                    <a:pt x="237" y="280"/>
                    <a:pt x="237" y="280"/>
                  </a:cubicBezTo>
                  <a:cubicBezTo>
                    <a:pt x="237" y="280"/>
                    <a:pt x="237" y="279"/>
                    <a:pt x="237" y="279"/>
                  </a:cubicBezTo>
                  <a:cubicBezTo>
                    <a:pt x="235" y="280"/>
                    <a:pt x="235" y="280"/>
                    <a:pt x="235" y="280"/>
                  </a:cubicBezTo>
                  <a:cubicBezTo>
                    <a:pt x="235" y="280"/>
                    <a:pt x="235" y="281"/>
                    <a:pt x="235" y="281"/>
                  </a:cubicBezTo>
                  <a:cubicBezTo>
                    <a:pt x="235" y="281"/>
                    <a:pt x="234" y="281"/>
                    <a:pt x="233" y="282"/>
                  </a:cubicBezTo>
                  <a:cubicBezTo>
                    <a:pt x="231" y="282"/>
                    <a:pt x="232" y="281"/>
                    <a:pt x="231" y="282"/>
                  </a:cubicBezTo>
                  <a:cubicBezTo>
                    <a:pt x="231" y="282"/>
                    <a:pt x="231" y="282"/>
                    <a:pt x="231" y="283"/>
                  </a:cubicBezTo>
                  <a:cubicBezTo>
                    <a:pt x="231" y="283"/>
                    <a:pt x="232" y="283"/>
                    <a:pt x="231" y="284"/>
                  </a:cubicBezTo>
                  <a:cubicBezTo>
                    <a:pt x="230" y="285"/>
                    <a:pt x="230" y="284"/>
                    <a:pt x="230" y="284"/>
                  </a:cubicBezTo>
                  <a:cubicBezTo>
                    <a:pt x="229" y="284"/>
                    <a:pt x="228" y="285"/>
                    <a:pt x="228" y="285"/>
                  </a:cubicBezTo>
                  <a:cubicBezTo>
                    <a:pt x="228" y="285"/>
                    <a:pt x="228" y="286"/>
                    <a:pt x="228" y="286"/>
                  </a:cubicBezTo>
                  <a:cubicBezTo>
                    <a:pt x="228" y="286"/>
                    <a:pt x="227" y="286"/>
                    <a:pt x="226" y="286"/>
                  </a:cubicBezTo>
                  <a:cubicBezTo>
                    <a:pt x="225" y="286"/>
                    <a:pt x="226" y="287"/>
                    <a:pt x="226" y="287"/>
                  </a:cubicBezTo>
                  <a:cubicBezTo>
                    <a:pt x="226" y="287"/>
                    <a:pt x="226" y="288"/>
                    <a:pt x="225" y="289"/>
                  </a:cubicBezTo>
                  <a:cubicBezTo>
                    <a:pt x="225" y="289"/>
                    <a:pt x="225" y="290"/>
                    <a:pt x="225" y="291"/>
                  </a:cubicBezTo>
                  <a:cubicBezTo>
                    <a:pt x="225" y="291"/>
                    <a:pt x="225" y="291"/>
                    <a:pt x="225" y="293"/>
                  </a:cubicBezTo>
                  <a:cubicBezTo>
                    <a:pt x="225" y="294"/>
                    <a:pt x="225" y="294"/>
                    <a:pt x="225" y="294"/>
                  </a:cubicBezTo>
                  <a:cubicBezTo>
                    <a:pt x="225" y="294"/>
                    <a:pt x="224" y="294"/>
                    <a:pt x="224" y="294"/>
                  </a:cubicBezTo>
                  <a:cubicBezTo>
                    <a:pt x="224" y="293"/>
                    <a:pt x="223" y="294"/>
                    <a:pt x="223" y="294"/>
                  </a:cubicBezTo>
                  <a:cubicBezTo>
                    <a:pt x="223" y="294"/>
                    <a:pt x="222" y="293"/>
                    <a:pt x="222" y="292"/>
                  </a:cubicBezTo>
                  <a:cubicBezTo>
                    <a:pt x="222" y="292"/>
                    <a:pt x="221" y="292"/>
                    <a:pt x="221" y="292"/>
                  </a:cubicBezTo>
                  <a:cubicBezTo>
                    <a:pt x="221" y="292"/>
                    <a:pt x="219" y="293"/>
                    <a:pt x="219" y="293"/>
                  </a:cubicBezTo>
                  <a:cubicBezTo>
                    <a:pt x="219" y="293"/>
                    <a:pt x="219" y="294"/>
                    <a:pt x="219" y="294"/>
                  </a:cubicBezTo>
                  <a:cubicBezTo>
                    <a:pt x="218" y="294"/>
                    <a:pt x="216" y="295"/>
                    <a:pt x="216" y="295"/>
                  </a:cubicBezTo>
                  <a:cubicBezTo>
                    <a:pt x="216" y="295"/>
                    <a:pt x="215" y="295"/>
                    <a:pt x="215" y="295"/>
                  </a:cubicBezTo>
                  <a:cubicBezTo>
                    <a:pt x="214" y="294"/>
                    <a:pt x="214" y="294"/>
                    <a:pt x="214" y="294"/>
                  </a:cubicBezTo>
                  <a:cubicBezTo>
                    <a:pt x="214" y="293"/>
                    <a:pt x="214" y="293"/>
                    <a:pt x="214" y="293"/>
                  </a:cubicBezTo>
                  <a:cubicBezTo>
                    <a:pt x="216" y="291"/>
                    <a:pt x="216" y="291"/>
                    <a:pt x="216" y="291"/>
                  </a:cubicBezTo>
                  <a:cubicBezTo>
                    <a:pt x="215" y="288"/>
                    <a:pt x="215" y="288"/>
                    <a:pt x="215" y="288"/>
                  </a:cubicBezTo>
                  <a:cubicBezTo>
                    <a:pt x="213" y="286"/>
                    <a:pt x="213" y="286"/>
                    <a:pt x="213" y="286"/>
                  </a:cubicBezTo>
                  <a:cubicBezTo>
                    <a:pt x="213" y="285"/>
                    <a:pt x="213" y="285"/>
                    <a:pt x="213" y="285"/>
                  </a:cubicBezTo>
                  <a:cubicBezTo>
                    <a:pt x="210" y="285"/>
                    <a:pt x="210" y="285"/>
                    <a:pt x="210" y="285"/>
                  </a:cubicBezTo>
                  <a:cubicBezTo>
                    <a:pt x="208" y="284"/>
                    <a:pt x="208" y="284"/>
                    <a:pt x="208" y="284"/>
                  </a:cubicBezTo>
                  <a:cubicBezTo>
                    <a:pt x="207" y="283"/>
                    <a:pt x="207" y="283"/>
                    <a:pt x="207" y="283"/>
                  </a:cubicBezTo>
                  <a:cubicBezTo>
                    <a:pt x="204" y="281"/>
                    <a:pt x="204" y="281"/>
                    <a:pt x="204" y="281"/>
                  </a:cubicBezTo>
                  <a:cubicBezTo>
                    <a:pt x="202" y="275"/>
                    <a:pt x="202" y="275"/>
                    <a:pt x="202" y="275"/>
                  </a:cubicBezTo>
                  <a:cubicBezTo>
                    <a:pt x="199" y="275"/>
                    <a:pt x="199" y="275"/>
                    <a:pt x="199" y="275"/>
                  </a:cubicBezTo>
                  <a:cubicBezTo>
                    <a:pt x="199" y="275"/>
                    <a:pt x="197" y="277"/>
                    <a:pt x="197" y="278"/>
                  </a:cubicBezTo>
                  <a:cubicBezTo>
                    <a:pt x="197" y="279"/>
                    <a:pt x="195" y="279"/>
                    <a:pt x="195" y="279"/>
                  </a:cubicBezTo>
                  <a:cubicBezTo>
                    <a:pt x="193" y="282"/>
                    <a:pt x="193" y="282"/>
                    <a:pt x="193" y="282"/>
                  </a:cubicBezTo>
                  <a:cubicBezTo>
                    <a:pt x="193" y="282"/>
                    <a:pt x="193" y="286"/>
                    <a:pt x="193" y="287"/>
                  </a:cubicBezTo>
                  <a:cubicBezTo>
                    <a:pt x="193" y="288"/>
                    <a:pt x="191" y="286"/>
                    <a:pt x="191" y="286"/>
                  </a:cubicBezTo>
                  <a:cubicBezTo>
                    <a:pt x="191" y="286"/>
                    <a:pt x="189" y="287"/>
                    <a:pt x="188" y="288"/>
                  </a:cubicBezTo>
                  <a:cubicBezTo>
                    <a:pt x="187" y="289"/>
                    <a:pt x="185" y="289"/>
                    <a:pt x="185" y="289"/>
                  </a:cubicBezTo>
                  <a:cubicBezTo>
                    <a:pt x="185" y="289"/>
                    <a:pt x="184" y="287"/>
                    <a:pt x="183" y="286"/>
                  </a:cubicBezTo>
                  <a:cubicBezTo>
                    <a:pt x="183" y="286"/>
                    <a:pt x="183" y="285"/>
                    <a:pt x="183" y="283"/>
                  </a:cubicBezTo>
                  <a:cubicBezTo>
                    <a:pt x="183" y="282"/>
                    <a:pt x="181" y="284"/>
                    <a:pt x="181" y="284"/>
                  </a:cubicBezTo>
                  <a:cubicBezTo>
                    <a:pt x="181" y="284"/>
                    <a:pt x="181" y="284"/>
                    <a:pt x="181" y="284"/>
                  </a:cubicBezTo>
                  <a:cubicBezTo>
                    <a:pt x="181" y="283"/>
                    <a:pt x="181" y="283"/>
                    <a:pt x="181" y="283"/>
                  </a:cubicBezTo>
                  <a:cubicBezTo>
                    <a:pt x="180" y="281"/>
                    <a:pt x="179" y="280"/>
                    <a:pt x="179" y="280"/>
                  </a:cubicBezTo>
                  <a:cubicBezTo>
                    <a:pt x="179" y="280"/>
                    <a:pt x="178" y="278"/>
                    <a:pt x="178" y="276"/>
                  </a:cubicBezTo>
                  <a:cubicBezTo>
                    <a:pt x="178" y="275"/>
                    <a:pt x="174" y="273"/>
                    <a:pt x="174" y="273"/>
                  </a:cubicBezTo>
                  <a:cubicBezTo>
                    <a:pt x="174" y="273"/>
                    <a:pt x="175" y="275"/>
                    <a:pt x="173" y="273"/>
                  </a:cubicBezTo>
                  <a:cubicBezTo>
                    <a:pt x="171" y="270"/>
                    <a:pt x="169" y="270"/>
                    <a:pt x="169" y="270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0" y="264"/>
                    <a:pt x="160" y="264"/>
                    <a:pt x="160" y="264"/>
                  </a:cubicBezTo>
                  <a:cubicBezTo>
                    <a:pt x="160" y="264"/>
                    <a:pt x="155" y="262"/>
                    <a:pt x="154" y="261"/>
                  </a:cubicBezTo>
                  <a:cubicBezTo>
                    <a:pt x="153" y="260"/>
                    <a:pt x="150" y="259"/>
                    <a:pt x="150" y="259"/>
                  </a:cubicBezTo>
                  <a:cubicBezTo>
                    <a:pt x="147" y="262"/>
                    <a:pt x="147" y="262"/>
                    <a:pt x="147" y="262"/>
                  </a:cubicBezTo>
                  <a:cubicBezTo>
                    <a:pt x="144" y="262"/>
                    <a:pt x="144" y="262"/>
                    <a:pt x="144" y="262"/>
                  </a:cubicBezTo>
                  <a:cubicBezTo>
                    <a:pt x="144" y="262"/>
                    <a:pt x="140" y="261"/>
                    <a:pt x="139" y="260"/>
                  </a:cubicBezTo>
                  <a:cubicBezTo>
                    <a:pt x="137" y="258"/>
                    <a:pt x="138" y="257"/>
                    <a:pt x="137" y="257"/>
                  </a:cubicBezTo>
                  <a:cubicBezTo>
                    <a:pt x="135" y="257"/>
                    <a:pt x="134" y="255"/>
                    <a:pt x="134" y="255"/>
                  </a:cubicBezTo>
                  <a:cubicBezTo>
                    <a:pt x="134" y="255"/>
                    <a:pt x="136" y="252"/>
                    <a:pt x="137" y="251"/>
                  </a:cubicBezTo>
                  <a:cubicBezTo>
                    <a:pt x="137" y="250"/>
                    <a:pt x="139" y="251"/>
                    <a:pt x="138" y="248"/>
                  </a:cubicBezTo>
                  <a:cubicBezTo>
                    <a:pt x="136" y="246"/>
                    <a:pt x="135" y="245"/>
                    <a:pt x="135" y="245"/>
                  </a:cubicBezTo>
                  <a:cubicBezTo>
                    <a:pt x="135" y="245"/>
                    <a:pt x="135" y="247"/>
                    <a:pt x="133" y="248"/>
                  </a:cubicBezTo>
                  <a:cubicBezTo>
                    <a:pt x="131" y="248"/>
                    <a:pt x="128" y="249"/>
                    <a:pt x="128" y="249"/>
                  </a:cubicBezTo>
                  <a:cubicBezTo>
                    <a:pt x="117" y="244"/>
                    <a:pt x="117" y="244"/>
                    <a:pt x="117" y="244"/>
                  </a:cubicBezTo>
                  <a:cubicBezTo>
                    <a:pt x="117" y="244"/>
                    <a:pt x="114" y="243"/>
                    <a:pt x="113" y="243"/>
                  </a:cubicBezTo>
                  <a:cubicBezTo>
                    <a:pt x="112" y="244"/>
                    <a:pt x="108" y="243"/>
                    <a:pt x="108" y="243"/>
                  </a:cubicBezTo>
                  <a:cubicBezTo>
                    <a:pt x="110" y="247"/>
                    <a:pt x="110" y="247"/>
                    <a:pt x="110" y="247"/>
                  </a:cubicBezTo>
                  <a:cubicBezTo>
                    <a:pt x="112" y="253"/>
                    <a:pt x="112" y="253"/>
                    <a:pt x="112" y="253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5" y="260"/>
                    <a:pt x="105" y="260"/>
                    <a:pt x="105" y="260"/>
                  </a:cubicBezTo>
                  <a:cubicBezTo>
                    <a:pt x="105" y="260"/>
                    <a:pt x="99" y="264"/>
                    <a:pt x="99" y="262"/>
                  </a:cubicBezTo>
                  <a:cubicBezTo>
                    <a:pt x="98" y="261"/>
                    <a:pt x="97" y="257"/>
                    <a:pt x="97" y="257"/>
                  </a:cubicBezTo>
                  <a:cubicBezTo>
                    <a:pt x="97" y="257"/>
                    <a:pt x="96" y="255"/>
                    <a:pt x="95" y="254"/>
                  </a:cubicBezTo>
                  <a:cubicBezTo>
                    <a:pt x="93" y="253"/>
                    <a:pt x="92" y="252"/>
                    <a:pt x="92" y="252"/>
                  </a:cubicBezTo>
                  <a:cubicBezTo>
                    <a:pt x="89" y="251"/>
                    <a:pt x="89" y="251"/>
                    <a:pt x="89" y="251"/>
                  </a:cubicBezTo>
                  <a:cubicBezTo>
                    <a:pt x="89" y="251"/>
                    <a:pt x="88" y="247"/>
                    <a:pt x="87" y="247"/>
                  </a:cubicBezTo>
                  <a:cubicBezTo>
                    <a:pt x="86" y="247"/>
                    <a:pt x="85" y="247"/>
                    <a:pt x="85" y="247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41"/>
                    <a:pt x="88" y="242"/>
                    <a:pt x="88" y="238"/>
                  </a:cubicBezTo>
                  <a:cubicBezTo>
                    <a:pt x="89" y="233"/>
                    <a:pt x="86" y="233"/>
                    <a:pt x="86" y="233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79" y="236"/>
                    <a:pt x="79" y="236"/>
                    <a:pt x="79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76" y="236"/>
                    <a:pt x="74" y="233"/>
                    <a:pt x="74" y="233"/>
                  </a:cubicBezTo>
                  <a:cubicBezTo>
                    <a:pt x="74" y="233"/>
                    <a:pt x="76" y="230"/>
                    <a:pt x="73" y="233"/>
                  </a:cubicBezTo>
                  <a:cubicBezTo>
                    <a:pt x="70" y="236"/>
                    <a:pt x="68" y="232"/>
                    <a:pt x="68" y="232"/>
                  </a:cubicBezTo>
                  <a:cubicBezTo>
                    <a:pt x="67" y="231"/>
                    <a:pt x="67" y="231"/>
                    <a:pt x="67" y="231"/>
                  </a:cubicBezTo>
                  <a:cubicBezTo>
                    <a:pt x="67" y="231"/>
                    <a:pt x="67" y="231"/>
                    <a:pt x="66" y="231"/>
                  </a:cubicBezTo>
                  <a:cubicBezTo>
                    <a:pt x="65" y="232"/>
                    <a:pt x="62" y="232"/>
                    <a:pt x="62" y="231"/>
                  </a:cubicBezTo>
                  <a:cubicBezTo>
                    <a:pt x="61" y="229"/>
                    <a:pt x="59" y="228"/>
                    <a:pt x="59" y="228"/>
                  </a:cubicBezTo>
                  <a:cubicBezTo>
                    <a:pt x="56" y="229"/>
                    <a:pt x="56" y="229"/>
                    <a:pt x="56" y="229"/>
                  </a:cubicBezTo>
                  <a:cubicBezTo>
                    <a:pt x="56" y="229"/>
                    <a:pt x="54" y="229"/>
                    <a:pt x="53" y="229"/>
                  </a:cubicBezTo>
                  <a:cubicBezTo>
                    <a:pt x="53" y="228"/>
                    <a:pt x="53" y="227"/>
                    <a:pt x="51" y="226"/>
                  </a:cubicBezTo>
                  <a:cubicBezTo>
                    <a:pt x="49" y="225"/>
                    <a:pt x="48" y="222"/>
                    <a:pt x="48" y="222"/>
                  </a:cubicBezTo>
                  <a:cubicBezTo>
                    <a:pt x="48" y="222"/>
                    <a:pt x="49" y="220"/>
                    <a:pt x="47" y="220"/>
                  </a:cubicBezTo>
                  <a:cubicBezTo>
                    <a:pt x="46" y="220"/>
                    <a:pt x="44" y="219"/>
                    <a:pt x="44" y="219"/>
                  </a:cubicBezTo>
                  <a:cubicBezTo>
                    <a:pt x="44" y="219"/>
                    <a:pt x="41" y="217"/>
                    <a:pt x="41" y="218"/>
                  </a:cubicBezTo>
                  <a:cubicBezTo>
                    <a:pt x="40" y="219"/>
                    <a:pt x="40" y="221"/>
                    <a:pt x="40" y="222"/>
                  </a:cubicBezTo>
                  <a:cubicBezTo>
                    <a:pt x="40" y="222"/>
                    <a:pt x="41" y="225"/>
                    <a:pt x="41" y="225"/>
                  </a:cubicBezTo>
                  <a:cubicBezTo>
                    <a:pt x="41" y="225"/>
                    <a:pt x="37" y="227"/>
                    <a:pt x="36" y="227"/>
                  </a:cubicBezTo>
                  <a:cubicBezTo>
                    <a:pt x="35" y="227"/>
                    <a:pt x="34" y="228"/>
                    <a:pt x="34" y="226"/>
                  </a:cubicBezTo>
                  <a:cubicBezTo>
                    <a:pt x="34" y="225"/>
                    <a:pt x="36" y="220"/>
                    <a:pt x="36" y="220"/>
                  </a:cubicBezTo>
                  <a:cubicBezTo>
                    <a:pt x="37" y="219"/>
                    <a:pt x="38" y="218"/>
                    <a:pt x="38" y="218"/>
                  </a:cubicBezTo>
                  <a:cubicBezTo>
                    <a:pt x="38" y="218"/>
                    <a:pt x="37" y="216"/>
                    <a:pt x="37" y="215"/>
                  </a:cubicBezTo>
                  <a:cubicBezTo>
                    <a:pt x="37" y="214"/>
                    <a:pt x="36" y="214"/>
                    <a:pt x="38" y="211"/>
                  </a:cubicBezTo>
                  <a:cubicBezTo>
                    <a:pt x="41" y="208"/>
                    <a:pt x="41" y="206"/>
                    <a:pt x="41" y="206"/>
                  </a:cubicBezTo>
                  <a:cubicBezTo>
                    <a:pt x="41" y="206"/>
                    <a:pt x="39" y="203"/>
                    <a:pt x="38" y="202"/>
                  </a:cubicBezTo>
                  <a:cubicBezTo>
                    <a:pt x="38" y="202"/>
                    <a:pt x="35" y="198"/>
                    <a:pt x="35" y="198"/>
                  </a:cubicBezTo>
                  <a:cubicBezTo>
                    <a:pt x="35" y="197"/>
                    <a:pt x="35" y="195"/>
                    <a:pt x="35" y="195"/>
                  </a:cubicBezTo>
                  <a:cubicBezTo>
                    <a:pt x="35" y="195"/>
                    <a:pt x="33" y="193"/>
                    <a:pt x="32" y="193"/>
                  </a:cubicBezTo>
                  <a:cubicBezTo>
                    <a:pt x="31" y="193"/>
                    <a:pt x="28" y="192"/>
                    <a:pt x="28" y="192"/>
                  </a:cubicBezTo>
                  <a:cubicBezTo>
                    <a:pt x="28" y="189"/>
                    <a:pt x="28" y="189"/>
                    <a:pt x="28" y="189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4" y="179"/>
                    <a:pt x="24" y="179"/>
                    <a:pt x="24" y="179"/>
                  </a:cubicBezTo>
                  <a:cubicBezTo>
                    <a:pt x="23" y="176"/>
                    <a:pt x="23" y="176"/>
                    <a:pt x="23" y="176"/>
                  </a:cubicBezTo>
                  <a:cubicBezTo>
                    <a:pt x="23" y="176"/>
                    <a:pt x="24" y="174"/>
                    <a:pt x="24" y="172"/>
                  </a:cubicBezTo>
                  <a:cubicBezTo>
                    <a:pt x="25" y="171"/>
                    <a:pt x="26" y="168"/>
                    <a:pt x="26" y="168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24" y="164"/>
                    <a:pt x="23" y="163"/>
                    <a:pt x="24" y="162"/>
                  </a:cubicBezTo>
                  <a:cubicBezTo>
                    <a:pt x="24" y="161"/>
                    <a:pt x="23" y="155"/>
                    <a:pt x="23" y="155"/>
                  </a:cubicBezTo>
                  <a:cubicBezTo>
                    <a:pt x="23" y="155"/>
                    <a:pt x="22" y="149"/>
                    <a:pt x="21" y="150"/>
                  </a:cubicBezTo>
                  <a:cubicBezTo>
                    <a:pt x="19" y="150"/>
                    <a:pt x="18" y="146"/>
                    <a:pt x="18" y="146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20" y="139"/>
                    <a:pt x="21" y="134"/>
                    <a:pt x="18" y="132"/>
                  </a:cubicBezTo>
                  <a:cubicBezTo>
                    <a:pt x="15" y="131"/>
                    <a:pt x="9" y="128"/>
                    <a:pt x="8" y="127"/>
                  </a:cubicBezTo>
                  <a:cubicBezTo>
                    <a:pt x="8" y="127"/>
                    <a:pt x="5" y="124"/>
                    <a:pt x="4" y="123"/>
                  </a:cubicBezTo>
                  <a:cubicBezTo>
                    <a:pt x="3" y="123"/>
                    <a:pt x="2" y="122"/>
                    <a:pt x="2" y="122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9" y="92"/>
                    <a:pt x="10" y="91"/>
                    <a:pt x="7" y="87"/>
                  </a:cubicBezTo>
                  <a:cubicBezTo>
                    <a:pt x="5" y="84"/>
                    <a:pt x="4" y="80"/>
                    <a:pt x="4" y="80"/>
                  </a:cubicBezTo>
                  <a:cubicBezTo>
                    <a:pt x="4" y="79"/>
                    <a:pt x="3" y="75"/>
                    <a:pt x="2" y="74"/>
                  </a:cubicBezTo>
                  <a:cubicBezTo>
                    <a:pt x="2" y="73"/>
                    <a:pt x="2" y="72"/>
                    <a:pt x="2" y="70"/>
                  </a:cubicBezTo>
                  <a:cubicBezTo>
                    <a:pt x="3" y="69"/>
                    <a:pt x="0" y="66"/>
                    <a:pt x="0" y="66"/>
                  </a:cubicBezTo>
                  <a:cubicBezTo>
                    <a:pt x="0" y="66"/>
                    <a:pt x="1" y="64"/>
                    <a:pt x="2" y="64"/>
                  </a:cubicBezTo>
                  <a:cubicBezTo>
                    <a:pt x="3" y="64"/>
                    <a:pt x="4" y="63"/>
                    <a:pt x="6" y="63"/>
                  </a:cubicBezTo>
                  <a:cubicBezTo>
                    <a:pt x="8" y="63"/>
                    <a:pt x="9" y="61"/>
                    <a:pt x="11" y="61"/>
                  </a:cubicBezTo>
                  <a:cubicBezTo>
                    <a:pt x="12" y="60"/>
                    <a:pt x="12" y="58"/>
                    <a:pt x="13" y="58"/>
                  </a:cubicBezTo>
                  <a:cubicBezTo>
                    <a:pt x="15" y="57"/>
                    <a:pt x="17" y="58"/>
                    <a:pt x="20" y="56"/>
                  </a:cubicBezTo>
                  <a:cubicBezTo>
                    <a:pt x="23" y="55"/>
                    <a:pt x="23" y="54"/>
                    <a:pt x="25" y="52"/>
                  </a:cubicBezTo>
                  <a:cubicBezTo>
                    <a:pt x="26" y="51"/>
                    <a:pt x="45" y="45"/>
                    <a:pt x="45" y="45"/>
                  </a:cubicBezTo>
                  <a:cubicBezTo>
                    <a:pt x="45" y="45"/>
                    <a:pt x="50" y="42"/>
                    <a:pt x="52" y="42"/>
                  </a:cubicBezTo>
                  <a:cubicBezTo>
                    <a:pt x="53" y="41"/>
                    <a:pt x="53" y="40"/>
                    <a:pt x="55" y="40"/>
                  </a:cubicBezTo>
                  <a:cubicBezTo>
                    <a:pt x="56" y="41"/>
                    <a:pt x="60" y="41"/>
                    <a:pt x="60" y="41"/>
                  </a:cubicBezTo>
                  <a:cubicBezTo>
                    <a:pt x="60" y="41"/>
                    <a:pt x="61" y="38"/>
                    <a:pt x="62" y="37"/>
                  </a:cubicBezTo>
                  <a:cubicBezTo>
                    <a:pt x="63" y="35"/>
                    <a:pt x="64" y="33"/>
                    <a:pt x="64" y="32"/>
                  </a:cubicBezTo>
                  <a:cubicBezTo>
                    <a:pt x="65" y="30"/>
                    <a:pt x="66" y="29"/>
                    <a:pt x="67" y="28"/>
                  </a:cubicBezTo>
                  <a:cubicBezTo>
                    <a:pt x="68" y="26"/>
                    <a:pt x="69" y="25"/>
                    <a:pt x="69" y="25"/>
                  </a:cubicBezTo>
                  <a:cubicBezTo>
                    <a:pt x="70" y="25"/>
                    <a:pt x="76" y="22"/>
                    <a:pt x="77" y="22"/>
                  </a:cubicBezTo>
                  <a:cubicBezTo>
                    <a:pt x="78" y="21"/>
                    <a:pt x="86" y="18"/>
                    <a:pt x="86" y="17"/>
                  </a:cubicBezTo>
                  <a:cubicBezTo>
                    <a:pt x="86" y="17"/>
                    <a:pt x="89" y="13"/>
                    <a:pt x="89" y="12"/>
                  </a:cubicBezTo>
                  <a:cubicBezTo>
                    <a:pt x="89" y="11"/>
                    <a:pt x="93" y="10"/>
                    <a:pt x="93" y="10"/>
                  </a:cubicBezTo>
                  <a:cubicBezTo>
                    <a:pt x="94" y="10"/>
                    <a:pt x="94" y="10"/>
                    <a:pt x="95" y="9"/>
                  </a:cubicBezTo>
                  <a:cubicBezTo>
                    <a:pt x="97" y="9"/>
                    <a:pt x="106" y="5"/>
                    <a:pt x="106" y="5"/>
                  </a:cubicBezTo>
                  <a:cubicBezTo>
                    <a:pt x="106" y="5"/>
                    <a:pt x="114" y="2"/>
                    <a:pt x="114" y="2"/>
                  </a:cubicBezTo>
                  <a:cubicBezTo>
                    <a:pt x="115" y="3"/>
                    <a:pt x="120" y="2"/>
                    <a:pt x="121" y="2"/>
                  </a:cubicBezTo>
                  <a:cubicBezTo>
                    <a:pt x="121" y="3"/>
                    <a:pt x="127" y="2"/>
                    <a:pt x="127" y="2"/>
                  </a:cubicBezTo>
                  <a:cubicBezTo>
                    <a:pt x="127" y="2"/>
                    <a:pt x="129" y="3"/>
                    <a:pt x="129" y="4"/>
                  </a:cubicBezTo>
                  <a:cubicBezTo>
                    <a:pt x="129" y="5"/>
                    <a:pt x="127" y="6"/>
                    <a:pt x="128" y="7"/>
                  </a:cubicBezTo>
                  <a:cubicBezTo>
                    <a:pt x="129" y="8"/>
                    <a:pt x="133" y="11"/>
                    <a:pt x="133" y="11"/>
                  </a:cubicBezTo>
                  <a:cubicBezTo>
                    <a:pt x="133" y="11"/>
                    <a:pt x="132" y="14"/>
                    <a:pt x="132" y="14"/>
                  </a:cubicBezTo>
                  <a:cubicBezTo>
                    <a:pt x="132" y="15"/>
                    <a:pt x="133" y="16"/>
                    <a:pt x="134" y="18"/>
                  </a:cubicBezTo>
                  <a:cubicBezTo>
                    <a:pt x="135" y="19"/>
                    <a:pt x="137" y="21"/>
                    <a:pt x="137" y="21"/>
                  </a:cubicBezTo>
                  <a:cubicBezTo>
                    <a:pt x="137" y="21"/>
                    <a:pt x="136" y="22"/>
                    <a:pt x="140" y="24"/>
                  </a:cubicBezTo>
                  <a:cubicBezTo>
                    <a:pt x="144" y="26"/>
                    <a:pt x="147" y="24"/>
                    <a:pt x="147" y="24"/>
                  </a:cubicBezTo>
                  <a:cubicBezTo>
                    <a:pt x="147" y="24"/>
                    <a:pt x="150" y="24"/>
                    <a:pt x="151" y="24"/>
                  </a:cubicBezTo>
                  <a:cubicBezTo>
                    <a:pt x="152" y="24"/>
                    <a:pt x="155" y="23"/>
                    <a:pt x="155" y="23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Freeform 39"/>
            <p:cNvSpPr>
              <a:spLocks/>
            </p:cNvSpPr>
            <p:nvPr/>
          </p:nvSpPr>
          <p:spPr bwMode="auto">
            <a:xfrm>
              <a:off x="3482366" y="2092972"/>
              <a:ext cx="378204" cy="415513"/>
            </a:xfrm>
            <a:custGeom>
              <a:avLst/>
              <a:gdLst>
                <a:gd name="T0" fmla="*/ 115 w 166"/>
                <a:gd name="T1" fmla="*/ 170 h 188"/>
                <a:gd name="T2" fmla="*/ 92 w 166"/>
                <a:gd name="T3" fmla="*/ 176 h 188"/>
                <a:gd name="T4" fmla="*/ 71 w 166"/>
                <a:gd name="T5" fmla="*/ 177 h 188"/>
                <a:gd name="T6" fmla="*/ 50 w 166"/>
                <a:gd name="T7" fmla="*/ 188 h 188"/>
                <a:gd name="T8" fmla="*/ 19 w 166"/>
                <a:gd name="T9" fmla="*/ 183 h 188"/>
                <a:gd name="T10" fmla="*/ 18 w 166"/>
                <a:gd name="T11" fmla="*/ 180 h 188"/>
                <a:gd name="T12" fmla="*/ 22 w 166"/>
                <a:gd name="T13" fmla="*/ 175 h 188"/>
                <a:gd name="T14" fmla="*/ 9 w 166"/>
                <a:gd name="T15" fmla="*/ 171 h 188"/>
                <a:gd name="T16" fmla="*/ 21 w 166"/>
                <a:gd name="T17" fmla="*/ 165 h 188"/>
                <a:gd name="T18" fmla="*/ 7 w 166"/>
                <a:gd name="T19" fmla="*/ 161 h 188"/>
                <a:gd name="T20" fmla="*/ 5 w 166"/>
                <a:gd name="T21" fmla="*/ 157 h 188"/>
                <a:gd name="T22" fmla="*/ 18 w 166"/>
                <a:gd name="T23" fmla="*/ 152 h 188"/>
                <a:gd name="T24" fmla="*/ 20 w 166"/>
                <a:gd name="T25" fmla="*/ 148 h 188"/>
                <a:gd name="T26" fmla="*/ 3 w 166"/>
                <a:gd name="T27" fmla="*/ 144 h 188"/>
                <a:gd name="T28" fmla="*/ 15 w 166"/>
                <a:gd name="T29" fmla="*/ 138 h 188"/>
                <a:gd name="T30" fmla="*/ 23 w 166"/>
                <a:gd name="T31" fmla="*/ 144 h 188"/>
                <a:gd name="T32" fmla="*/ 27 w 166"/>
                <a:gd name="T33" fmla="*/ 134 h 188"/>
                <a:gd name="T34" fmla="*/ 40 w 166"/>
                <a:gd name="T35" fmla="*/ 130 h 188"/>
                <a:gd name="T36" fmla="*/ 56 w 166"/>
                <a:gd name="T37" fmla="*/ 131 h 188"/>
                <a:gd name="T38" fmla="*/ 54 w 166"/>
                <a:gd name="T39" fmla="*/ 129 h 188"/>
                <a:gd name="T40" fmla="*/ 38 w 166"/>
                <a:gd name="T41" fmla="*/ 127 h 188"/>
                <a:gd name="T42" fmla="*/ 36 w 166"/>
                <a:gd name="T43" fmla="*/ 123 h 188"/>
                <a:gd name="T44" fmla="*/ 49 w 166"/>
                <a:gd name="T45" fmla="*/ 112 h 188"/>
                <a:gd name="T46" fmla="*/ 62 w 166"/>
                <a:gd name="T47" fmla="*/ 104 h 188"/>
                <a:gd name="T48" fmla="*/ 64 w 166"/>
                <a:gd name="T49" fmla="*/ 97 h 188"/>
                <a:gd name="T50" fmla="*/ 44 w 166"/>
                <a:gd name="T51" fmla="*/ 94 h 188"/>
                <a:gd name="T52" fmla="*/ 45 w 166"/>
                <a:gd name="T53" fmla="*/ 89 h 188"/>
                <a:gd name="T54" fmla="*/ 38 w 166"/>
                <a:gd name="T55" fmla="*/ 84 h 188"/>
                <a:gd name="T56" fmla="*/ 36 w 166"/>
                <a:gd name="T57" fmla="*/ 78 h 188"/>
                <a:gd name="T58" fmla="*/ 39 w 166"/>
                <a:gd name="T59" fmla="*/ 71 h 188"/>
                <a:gd name="T60" fmla="*/ 48 w 166"/>
                <a:gd name="T61" fmla="*/ 64 h 188"/>
                <a:gd name="T62" fmla="*/ 48 w 166"/>
                <a:gd name="T63" fmla="*/ 59 h 188"/>
                <a:gd name="T64" fmla="*/ 39 w 166"/>
                <a:gd name="T65" fmla="*/ 49 h 188"/>
                <a:gd name="T66" fmla="*/ 49 w 166"/>
                <a:gd name="T67" fmla="*/ 45 h 188"/>
                <a:gd name="T68" fmla="*/ 45 w 166"/>
                <a:gd name="T69" fmla="*/ 45 h 188"/>
                <a:gd name="T70" fmla="*/ 56 w 166"/>
                <a:gd name="T71" fmla="*/ 38 h 188"/>
                <a:gd name="T72" fmla="*/ 70 w 166"/>
                <a:gd name="T73" fmla="*/ 40 h 188"/>
                <a:gd name="T74" fmla="*/ 81 w 166"/>
                <a:gd name="T75" fmla="*/ 45 h 188"/>
                <a:gd name="T76" fmla="*/ 92 w 166"/>
                <a:gd name="T77" fmla="*/ 48 h 188"/>
                <a:gd name="T78" fmla="*/ 107 w 166"/>
                <a:gd name="T79" fmla="*/ 39 h 188"/>
                <a:gd name="T80" fmla="*/ 98 w 166"/>
                <a:gd name="T81" fmla="*/ 31 h 188"/>
                <a:gd name="T82" fmla="*/ 102 w 166"/>
                <a:gd name="T83" fmla="*/ 20 h 188"/>
                <a:gd name="T84" fmla="*/ 107 w 166"/>
                <a:gd name="T85" fmla="*/ 12 h 188"/>
                <a:gd name="T86" fmla="*/ 121 w 166"/>
                <a:gd name="T87" fmla="*/ 6 h 188"/>
                <a:gd name="T88" fmla="*/ 135 w 166"/>
                <a:gd name="T89" fmla="*/ 4 h 188"/>
                <a:gd name="T90" fmla="*/ 134 w 166"/>
                <a:gd name="T91" fmla="*/ 16 h 188"/>
                <a:gd name="T92" fmla="*/ 137 w 166"/>
                <a:gd name="T93" fmla="*/ 7 h 188"/>
                <a:gd name="T94" fmla="*/ 144 w 166"/>
                <a:gd name="T95" fmla="*/ 3 h 188"/>
                <a:gd name="T96" fmla="*/ 156 w 166"/>
                <a:gd name="T97" fmla="*/ 11 h 188"/>
                <a:gd name="T98" fmla="*/ 137 w 166"/>
                <a:gd name="T99" fmla="*/ 27 h 188"/>
                <a:gd name="T100" fmla="*/ 115 w 166"/>
                <a:gd name="T101" fmla="*/ 42 h 188"/>
                <a:gd name="T102" fmla="*/ 135 w 166"/>
                <a:gd name="T103" fmla="*/ 64 h 188"/>
                <a:gd name="T104" fmla="*/ 161 w 166"/>
                <a:gd name="T105" fmla="*/ 76 h 188"/>
                <a:gd name="T106" fmla="*/ 157 w 166"/>
                <a:gd name="T107" fmla="*/ 86 h 188"/>
                <a:gd name="T108" fmla="*/ 158 w 166"/>
                <a:gd name="T109" fmla="*/ 112 h 188"/>
                <a:gd name="T110" fmla="*/ 157 w 166"/>
                <a:gd name="T111" fmla="*/ 129 h 188"/>
                <a:gd name="T112" fmla="*/ 146 w 166"/>
                <a:gd name="T113" fmla="*/ 151 h 188"/>
                <a:gd name="T114" fmla="*/ 134 w 166"/>
                <a:gd name="T115" fmla="*/ 165 h 188"/>
                <a:gd name="T116" fmla="*/ 132 w 166"/>
                <a:gd name="T117" fmla="*/ 17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6" h="188">
                  <a:moveTo>
                    <a:pt x="132" y="174"/>
                  </a:moveTo>
                  <a:cubicBezTo>
                    <a:pt x="128" y="174"/>
                    <a:pt x="128" y="174"/>
                    <a:pt x="128" y="174"/>
                  </a:cubicBezTo>
                  <a:cubicBezTo>
                    <a:pt x="128" y="174"/>
                    <a:pt x="126" y="171"/>
                    <a:pt x="125" y="171"/>
                  </a:cubicBezTo>
                  <a:cubicBezTo>
                    <a:pt x="124" y="171"/>
                    <a:pt x="122" y="170"/>
                    <a:pt x="122" y="170"/>
                  </a:cubicBezTo>
                  <a:cubicBezTo>
                    <a:pt x="121" y="172"/>
                    <a:pt x="121" y="172"/>
                    <a:pt x="121" y="172"/>
                  </a:cubicBezTo>
                  <a:cubicBezTo>
                    <a:pt x="121" y="172"/>
                    <a:pt x="120" y="173"/>
                    <a:pt x="119" y="173"/>
                  </a:cubicBezTo>
                  <a:cubicBezTo>
                    <a:pt x="119" y="173"/>
                    <a:pt x="118" y="172"/>
                    <a:pt x="118" y="172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3"/>
                    <a:pt x="114" y="173"/>
                  </a:cubicBezTo>
                  <a:cubicBezTo>
                    <a:pt x="113" y="172"/>
                    <a:pt x="112" y="172"/>
                    <a:pt x="110" y="172"/>
                  </a:cubicBezTo>
                  <a:cubicBezTo>
                    <a:pt x="108" y="171"/>
                    <a:pt x="104" y="172"/>
                    <a:pt x="104" y="172"/>
                  </a:cubicBezTo>
                  <a:cubicBezTo>
                    <a:pt x="102" y="171"/>
                    <a:pt x="102" y="171"/>
                    <a:pt x="102" y="171"/>
                  </a:cubicBezTo>
                  <a:cubicBezTo>
                    <a:pt x="99" y="171"/>
                    <a:pt x="99" y="171"/>
                    <a:pt x="99" y="171"/>
                  </a:cubicBezTo>
                  <a:cubicBezTo>
                    <a:pt x="95" y="171"/>
                    <a:pt x="95" y="171"/>
                    <a:pt x="95" y="171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5" y="174"/>
                    <a:pt x="95" y="174"/>
                    <a:pt x="95" y="174"/>
                  </a:cubicBezTo>
                  <a:cubicBezTo>
                    <a:pt x="92" y="176"/>
                    <a:pt x="92" y="176"/>
                    <a:pt x="92" y="176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6" y="177"/>
                    <a:pt x="86" y="177"/>
                    <a:pt x="86" y="177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79" y="179"/>
                    <a:pt x="79" y="179"/>
                    <a:pt x="79" y="179"/>
                  </a:cubicBezTo>
                  <a:cubicBezTo>
                    <a:pt x="80" y="181"/>
                    <a:pt x="80" y="181"/>
                    <a:pt x="80" y="181"/>
                  </a:cubicBezTo>
                  <a:cubicBezTo>
                    <a:pt x="75" y="182"/>
                    <a:pt x="75" y="182"/>
                    <a:pt x="75" y="182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72" y="181"/>
                    <a:pt x="70" y="180"/>
                    <a:pt x="70" y="179"/>
                  </a:cubicBezTo>
                  <a:cubicBezTo>
                    <a:pt x="71" y="178"/>
                    <a:pt x="71" y="177"/>
                    <a:pt x="71" y="177"/>
                  </a:cubicBezTo>
                  <a:cubicBezTo>
                    <a:pt x="71" y="177"/>
                    <a:pt x="69" y="176"/>
                    <a:pt x="69" y="177"/>
                  </a:cubicBezTo>
                  <a:cubicBezTo>
                    <a:pt x="69" y="179"/>
                    <a:pt x="68" y="181"/>
                    <a:pt x="68" y="181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1" y="184"/>
                    <a:pt x="61" y="184"/>
                    <a:pt x="61" y="184"/>
                  </a:cubicBezTo>
                  <a:cubicBezTo>
                    <a:pt x="60" y="183"/>
                    <a:pt x="60" y="183"/>
                    <a:pt x="60" y="183"/>
                  </a:cubicBezTo>
                  <a:cubicBezTo>
                    <a:pt x="60" y="186"/>
                    <a:pt x="60" y="186"/>
                    <a:pt x="60" y="186"/>
                  </a:cubicBezTo>
                  <a:cubicBezTo>
                    <a:pt x="55" y="186"/>
                    <a:pt x="55" y="186"/>
                    <a:pt x="55" y="186"/>
                  </a:cubicBezTo>
                  <a:cubicBezTo>
                    <a:pt x="52" y="186"/>
                    <a:pt x="52" y="186"/>
                    <a:pt x="52" y="186"/>
                  </a:cubicBezTo>
                  <a:cubicBezTo>
                    <a:pt x="50" y="188"/>
                    <a:pt x="50" y="188"/>
                    <a:pt x="50" y="188"/>
                  </a:cubicBezTo>
                  <a:cubicBezTo>
                    <a:pt x="47" y="187"/>
                    <a:pt x="47" y="187"/>
                    <a:pt x="47" y="187"/>
                  </a:cubicBezTo>
                  <a:cubicBezTo>
                    <a:pt x="42" y="188"/>
                    <a:pt x="42" y="188"/>
                    <a:pt x="42" y="188"/>
                  </a:cubicBezTo>
                  <a:cubicBezTo>
                    <a:pt x="41" y="186"/>
                    <a:pt x="41" y="186"/>
                    <a:pt x="41" y="186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30" y="185"/>
                    <a:pt x="30" y="185"/>
                    <a:pt x="30" y="185"/>
                  </a:cubicBezTo>
                  <a:cubicBezTo>
                    <a:pt x="29" y="185"/>
                    <a:pt x="29" y="185"/>
                    <a:pt x="29" y="185"/>
                  </a:cubicBezTo>
                  <a:cubicBezTo>
                    <a:pt x="29" y="185"/>
                    <a:pt x="27" y="185"/>
                    <a:pt x="26" y="185"/>
                  </a:cubicBezTo>
                  <a:cubicBezTo>
                    <a:pt x="25" y="185"/>
                    <a:pt x="19" y="183"/>
                    <a:pt x="19" y="183"/>
                  </a:cubicBezTo>
                  <a:cubicBezTo>
                    <a:pt x="17" y="185"/>
                    <a:pt x="17" y="185"/>
                    <a:pt x="17" y="185"/>
                  </a:cubicBezTo>
                  <a:cubicBezTo>
                    <a:pt x="17" y="185"/>
                    <a:pt x="14" y="185"/>
                    <a:pt x="14" y="184"/>
                  </a:cubicBezTo>
                  <a:cubicBezTo>
                    <a:pt x="14" y="184"/>
                    <a:pt x="14" y="183"/>
                    <a:pt x="15" y="182"/>
                  </a:cubicBezTo>
                  <a:cubicBezTo>
                    <a:pt x="16" y="182"/>
                    <a:pt x="17" y="182"/>
                    <a:pt x="19" y="181"/>
                  </a:cubicBezTo>
                  <a:cubicBezTo>
                    <a:pt x="21" y="181"/>
                    <a:pt x="22" y="181"/>
                    <a:pt x="22" y="181"/>
                  </a:cubicBezTo>
                  <a:cubicBezTo>
                    <a:pt x="23" y="180"/>
                    <a:pt x="23" y="180"/>
                    <a:pt x="23" y="180"/>
                  </a:cubicBezTo>
                  <a:cubicBezTo>
                    <a:pt x="23" y="179"/>
                    <a:pt x="24" y="178"/>
                    <a:pt x="22" y="179"/>
                  </a:cubicBezTo>
                  <a:cubicBezTo>
                    <a:pt x="21" y="179"/>
                    <a:pt x="21" y="179"/>
                    <a:pt x="21" y="179"/>
                  </a:cubicBezTo>
                  <a:cubicBezTo>
                    <a:pt x="20" y="180"/>
                    <a:pt x="19" y="180"/>
                    <a:pt x="18" y="180"/>
                  </a:cubicBezTo>
                  <a:cubicBezTo>
                    <a:pt x="18" y="180"/>
                    <a:pt x="16" y="180"/>
                    <a:pt x="16" y="180"/>
                  </a:cubicBezTo>
                  <a:cubicBezTo>
                    <a:pt x="16" y="180"/>
                    <a:pt x="15" y="179"/>
                    <a:pt x="16" y="179"/>
                  </a:cubicBezTo>
                  <a:cubicBezTo>
                    <a:pt x="17" y="178"/>
                    <a:pt x="17" y="178"/>
                    <a:pt x="18" y="178"/>
                  </a:cubicBezTo>
                  <a:cubicBezTo>
                    <a:pt x="20" y="178"/>
                    <a:pt x="21" y="177"/>
                    <a:pt x="23" y="177"/>
                  </a:cubicBezTo>
                  <a:cubicBezTo>
                    <a:pt x="25" y="177"/>
                    <a:pt x="26" y="177"/>
                    <a:pt x="26" y="177"/>
                  </a:cubicBezTo>
                  <a:cubicBezTo>
                    <a:pt x="27" y="176"/>
                    <a:pt x="28" y="176"/>
                    <a:pt x="28" y="175"/>
                  </a:cubicBezTo>
                  <a:cubicBezTo>
                    <a:pt x="28" y="174"/>
                    <a:pt x="27" y="173"/>
                    <a:pt x="27" y="173"/>
                  </a:cubicBezTo>
                  <a:cubicBezTo>
                    <a:pt x="27" y="173"/>
                    <a:pt x="26" y="173"/>
                    <a:pt x="25" y="174"/>
                  </a:cubicBezTo>
                  <a:cubicBezTo>
                    <a:pt x="24" y="174"/>
                    <a:pt x="23" y="175"/>
                    <a:pt x="22" y="175"/>
                  </a:cubicBezTo>
                  <a:cubicBezTo>
                    <a:pt x="22" y="175"/>
                    <a:pt x="22" y="175"/>
                    <a:pt x="21" y="175"/>
                  </a:cubicBezTo>
                  <a:cubicBezTo>
                    <a:pt x="20" y="175"/>
                    <a:pt x="18" y="174"/>
                    <a:pt x="18" y="174"/>
                  </a:cubicBezTo>
                  <a:cubicBezTo>
                    <a:pt x="17" y="174"/>
                    <a:pt x="16" y="174"/>
                    <a:pt x="15" y="174"/>
                  </a:cubicBezTo>
                  <a:cubicBezTo>
                    <a:pt x="14" y="174"/>
                    <a:pt x="15" y="174"/>
                    <a:pt x="13" y="174"/>
                  </a:cubicBezTo>
                  <a:cubicBezTo>
                    <a:pt x="11" y="175"/>
                    <a:pt x="12" y="175"/>
                    <a:pt x="9" y="175"/>
                  </a:cubicBezTo>
                  <a:cubicBezTo>
                    <a:pt x="7" y="175"/>
                    <a:pt x="4" y="174"/>
                    <a:pt x="4" y="174"/>
                  </a:cubicBezTo>
                  <a:cubicBezTo>
                    <a:pt x="4" y="174"/>
                    <a:pt x="2" y="175"/>
                    <a:pt x="3" y="174"/>
                  </a:cubicBezTo>
                  <a:cubicBezTo>
                    <a:pt x="5" y="173"/>
                    <a:pt x="7" y="173"/>
                    <a:pt x="8" y="172"/>
                  </a:cubicBezTo>
                  <a:cubicBezTo>
                    <a:pt x="9" y="172"/>
                    <a:pt x="10" y="172"/>
                    <a:pt x="9" y="171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1"/>
                    <a:pt x="12" y="170"/>
                    <a:pt x="12" y="170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4" y="169"/>
                    <a:pt x="14" y="168"/>
                    <a:pt x="16" y="168"/>
                  </a:cubicBezTo>
                  <a:cubicBezTo>
                    <a:pt x="18" y="168"/>
                    <a:pt x="18" y="168"/>
                    <a:pt x="18" y="167"/>
                  </a:cubicBezTo>
                  <a:cubicBezTo>
                    <a:pt x="19" y="167"/>
                    <a:pt x="18" y="167"/>
                    <a:pt x="19" y="167"/>
                  </a:cubicBezTo>
                  <a:cubicBezTo>
                    <a:pt x="21" y="167"/>
                    <a:pt x="21" y="166"/>
                    <a:pt x="22" y="166"/>
                  </a:cubicBezTo>
                  <a:cubicBezTo>
                    <a:pt x="24" y="166"/>
                    <a:pt x="25" y="165"/>
                    <a:pt x="24" y="165"/>
                  </a:cubicBezTo>
                  <a:cubicBezTo>
                    <a:pt x="23" y="165"/>
                    <a:pt x="23" y="165"/>
                    <a:pt x="21" y="165"/>
                  </a:cubicBezTo>
                  <a:cubicBezTo>
                    <a:pt x="20" y="166"/>
                    <a:pt x="19" y="165"/>
                    <a:pt x="19" y="166"/>
                  </a:cubicBezTo>
                  <a:cubicBezTo>
                    <a:pt x="18" y="166"/>
                    <a:pt x="16" y="166"/>
                    <a:pt x="16" y="166"/>
                  </a:cubicBezTo>
                  <a:cubicBezTo>
                    <a:pt x="15" y="165"/>
                    <a:pt x="15" y="165"/>
                    <a:pt x="14" y="166"/>
                  </a:cubicBezTo>
                  <a:cubicBezTo>
                    <a:pt x="13" y="166"/>
                    <a:pt x="14" y="167"/>
                    <a:pt x="12" y="167"/>
                  </a:cubicBezTo>
                  <a:cubicBezTo>
                    <a:pt x="11" y="167"/>
                    <a:pt x="10" y="166"/>
                    <a:pt x="10" y="166"/>
                  </a:cubicBezTo>
                  <a:cubicBezTo>
                    <a:pt x="10" y="166"/>
                    <a:pt x="7" y="166"/>
                    <a:pt x="7" y="165"/>
                  </a:cubicBezTo>
                  <a:cubicBezTo>
                    <a:pt x="7" y="165"/>
                    <a:pt x="7" y="163"/>
                    <a:pt x="7" y="163"/>
                  </a:cubicBezTo>
                  <a:cubicBezTo>
                    <a:pt x="7" y="162"/>
                    <a:pt x="8" y="162"/>
                    <a:pt x="8" y="162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1"/>
                    <a:pt x="6" y="161"/>
                  </a:cubicBezTo>
                  <a:cubicBezTo>
                    <a:pt x="6" y="161"/>
                    <a:pt x="4" y="162"/>
                    <a:pt x="4" y="162"/>
                  </a:cubicBezTo>
                  <a:cubicBezTo>
                    <a:pt x="4" y="162"/>
                    <a:pt x="4" y="162"/>
                    <a:pt x="3" y="162"/>
                  </a:cubicBezTo>
                  <a:cubicBezTo>
                    <a:pt x="3" y="162"/>
                    <a:pt x="2" y="162"/>
                    <a:pt x="2" y="162"/>
                  </a:cubicBezTo>
                  <a:cubicBezTo>
                    <a:pt x="2" y="162"/>
                    <a:pt x="2" y="161"/>
                    <a:pt x="2" y="160"/>
                  </a:cubicBezTo>
                  <a:cubicBezTo>
                    <a:pt x="2" y="160"/>
                    <a:pt x="2" y="159"/>
                    <a:pt x="2" y="159"/>
                  </a:cubicBezTo>
                  <a:cubicBezTo>
                    <a:pt x="2" y="159"/>
                    <a:pt x="2" y="159"/>
                    <a:pt x="2" y="159"/>
                  </a:cubicBezTo>
                  <a:cubicBezTo>
                    <a:pt x="2" y="158"/>
                    <a:pt x="0" y="158"/>
                    <a:pt x="2" y="157"/>
                  </a:cubicBezTo>
                  <a:cubicBezTo>
                    <a:pt x="4" y="157"/>
                    <a:pt x="4" y="157"/>
                    <a:pt x="5" y="157"/>
                  </a:cubicBezTo>
                  <a:cubicBezTo>
                    <a:pt x="5" y="157"/>
                    <a:pt x="6" y="157"/>
                    <a:pt x="6" y="157"/>
                  </a:cubicBezTo>
                  <a:cubicBezTo>
                    <a:pt x="6" y="157"/>
                    <a:pt x="7" y="156"/>
                    <a:pt x="7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4"/>
                    <a:pt x="6" y="154"/>
                    <a:pt x="7" y="154"/>
                  </a:cubicBezTo>
                  <a:cubicBezTo>
                    <a:pt x="8" y="154"/>
                    <a:pt x="8" y="153"/>
                    <a:pt x="9" y="153"/>
                  </a:cubicBezTo>
                  <a:cubicBezTo>
                    <a:pt x="9" y="153"/>
                    <a:pt x="10" y="153"/>
                    <a:pt x="11" y="153"/>
                  </a:cubicBezTo>
                  <a:cubicBezTo>
                    <a:pt x="11" y="153"/>
                    <a:pt x="11" y="152"/>
                    <a:pt x="13" y="152"/>
                  </a:cubicBezTo>
                  <a:cubicBezTo>
                    <a:pt x="14" y="152"/>
                    <a:pt x="15" y="152"/>
                    <a:pt x="16" y="152"/>
                  </a:cubicBezTo>
                  <a:cubicBezTo>
                    <a:pt x="16" y="152"/>
                    <a:pt x="18" y="152"/>
                    <a:pt x="18" y="152"/>
                  </a:cubicBezTo>
                  <a:cubicBezTo>
                    <a:pt x="18" y="152"/>
                    <a:pt x="20" y="151"/>
                    <a:pt x="20" y="151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2" y="150"/>
                  </a:cubicBezTo>
                  <a:cubicBezTo>
                    <a:pt x="23" y="150"/>
                    <a:pt x="23" y="150"/>
                    <a:pt x="24" y="150"/>
                  </a:cubicBezTo>
                  <a:cubicBezTo>
                    <a:pt x="24" y="150"/>
                    <a:pt x="25" y="150"/>
                    <a:pt x="25" y="150"/>
                  </a:cubicBezTo>
                  <a:cubicBezTo>
                    <a:pt x="25" y="149"/>
                    <a:pt x="25" y="149"/>
                    <a:pt x="25" y="148"/>
                  </a:cubicBezTo>
                  <a:cubicBezTo>
                    <a:pt x="24" y="148"/>
                    <a:pt x="24" y="148"/>
                    <a:pt x="23" y="148"/>
                  </a:cubicBezTo>
                  <a:cubicBezTo>
                    <a:pt x="22" y="149"/>
                    <a:pt x="21" y="149"/>
                    <a:pt x="21" y="148"/>
                  </a:cubicBezTo>
                  <a:cubicBezTo>
                    <a:pt x="21" y="148"/>
                    <a:pt x="21" y="148"/>
                    <a:pt x="20" y="148"/>
                  </a:cubicBezTo>
                  <a:cubicBezTo>
                    <a:pt x="19" y="148"/>
                    <a:pt x="18" y="148"/>
                    <a:pt x="18" y="148"/>
                  </a:cubicBezTo>
                  <a:cubicBezTo>
                    <a:pt x="18" y="148"/>
                    <a:pt x="17" y="148"/>
                    <a:pt x="16" y="148"/>
                  </a:cubicBezTo>
                  <a:cubicBezTo>
                    <a:pt x="14" y="147"/>
                    <a:pt x="14" y="147"/>
                    <a:pt x="13" y="147"/>
                  </a:cubicBezTo>
                  <a:cubicBezTo>
                    <a:pt x="12" y="147"/>
                    <a:pt x="11" y="147"/>
                    <a:pt x="11" y="147"/>
                  </a:cubicBezTo>
                  <a:cubicBezTo>
                    <a:pt x="11" y="147"/>
                    <a:pt x="13" y="147"/>
                    <a:pt x="10" y="146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5" y="145"/>
                    <a:pt x="5" y="146"/>
                    <a:pt x="4" y="145"/>
                  </a:cubicBezTo>
                  <a:cubicBezTo>
                    <a:pt x="4" y="145"/>
                    <a:pt x="3" y="144"/>
                    <a:pt x="3" y="144"/>
                  </a:cubicBezTo>
                  <a:cubicBezTo>
                    <a:pt x="3" y="143"/>
                    <a:pt x="3" y="143"/>
                    <a:pt x="4" y="142"/>
                  </a:cubicBezTo>
                  <a:cubicBezTo>
                    <a:pt x="4" y="142"/>
                    <a:pt x="6" y="141"/>
                    <a:pt x="6" y="141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6" y="142"/>
                    <a:pt x="6" y="143"/>
                    <a:pt x="7" y="142"/>
                  </a:cubicBezTo>
                  <a:cubicBezTo>
                    <a:pt x="7" y="142"/>
                    <a:pt x="8" y="140"/>
                    <a:pt x="8" y="140"/>
                  </a:cubicBezTo>
                  <a:cubicBezTo>
                    <a:pt x="8" y="140"/>
                    <a:pt x="7" y="140"/>
                    <a:pt x="8" y="139"/>
                  </a:cubicBezTo>
                  <a:cubicBezTo>
                    <a:pt x="9" y="139"/>
                    <a:pt x="9" y="139"/>
                    <a:pt x="10" y="139"/>
                  </a:cubicBezTo>
                  <a:cubicBezTo>
                    <a:pt x="10" y="139"/>
                    <a:pt x="12" y="139"/>
                    <a:pt x="13" y="139"/>
                  </a:cubicBezTo>
                  <a:cubicBezTo>
                    <a:pt x="13" y="138"/>
                    <a:pt x="15" y="138"/>
                    <a:pt x="15" y="138"/>
                  </a:cubicBezTo>
                  <a:cubicBezTo>
                    <a:pt x="15" y="138"/>
                    <a:pt x="16" y="139"/>
                    <a:pt x="15" y="140"/>
                  </a:cubicBezTo>
                  <a:cubicBezTo>
                    <a:pt x="15" y="140"/>
                    <a:pt x="14" y="140"/>
                    <a:pt x="15" y="141"/>
                  </a:cubicBezTo>
                  <a:cubicBezTo>
                    <a:pt x="16" y="141"/>
                    <a:pt x="17" y="141"/>
                    <a:pt x="17" y="141"/>
                  </a:cubicBezTo>
                  <a:cubicBezTo>
                    <a:pt x="17" y="141"/>
                    <a:pt x="18" y="140"/>
                    <a:pt x="18" y="140"/>
                  </a:cubicBezTo>
                  <a:cubicBezTo>
                    <a:pt x="19" y="140"/>
                    <a:pt x="18" y="139"/>
                    <a:pt x="19" y="139"/>
                  </a:cubicBezTo>
                  <a:cubicBezTo>
                    <a:pt x="20" y="140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2"/>
                  </a:cubicBezTo>
                  <a:cubicBezTo>
                    <a:pt x="21" y="142"/>
                    <a:pt x="22" y="142"/>
                    <a:pt x="22" y="143"/>
                  </a:cubicBezTo>
                  <a:cubicBezTo>
                    <a:pt x="22" y="143"/>
                    <a:pt x="21" y="143"/>
                    <a:pt x="23" y="144"/>
                  </a:cubicBezTo>
                  <a:cubicBezTo>
                    <a:pt x="24" y="144"/>
                    <a:pt x="25" y="144"/>
                    <a:pt x="25" y="144"/>
                  </a:cubicBezTo>
                  <a:cubicBezTo>
                    <a:pt x="25" y="144"/>
                    <a:pt x="26" y="144"/>
                    <a:pt x="26" y="143"/>
                  </a:cubicBezTo>
                  <a:cubicBezTo>
                    <a:pt x="25" y="142"/>
                    <a:pt x="25" y="141"/>
                    <a:pt x="25" y="141"/>
                  </a:cubicBezTo>
                  <a:cubicBezTo>
                    <a:pt x="25" y="141"/>
                    <a:pt x="26" y="140"/>
                    <a:pt x="26" y="140"/>
                  </a:cubicBezTo>
                  <a:cubicBezTo>
                    <a:pt x="26" y="139"/>
                    <a:pt x="26" y="137"/>
                    <a:pt x="26" y="137"/>
                  </a:cubicBezTo>
                  <a:cubicBezTo>
                    <a:pt x="26" y="137"/>
                    <a:pt x="27" y="136"/>
                    <a:pt x="26" y="136"/>
                  </a:cubicBezTo>
                  <a:cubicBezTo>
                    <a:pt x="25" y="136"/>
                    <a:pt x="25" y="135"/>
                    <a:pt x="25" y="135"/>
                  </a:cubicBezTo>
                  <a:cubicBezTo>
                    <a:pt x="24" y="135"/>
                    <a:pt x="24" y="134"/>
                    <a:pt x="24" y="134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1" y="133"/>
                    <a:pt x="32" y="134"/>
                    <a:pt x="32" y="133"/>
                  </a:cubicBezTo>
                  <a:cubicBezTo>
                    <a:pt x="32" y="133"/>
                    <a:pt x="33" y="132"/>
                    <a:pt x="33" y="132"/>
                  </a:cubicBezTo>
                  <a:cubicBezTo>
                    <a:pt x="35" y="132"/>
                    <a:pt x="35" y="132"/>
                    <a:pt x="35" y="132"/>
                  </a:cubicBezTo>
                  <a:cubicBezTo>
                    <a:pt x="35" y="132"/>
                    <a:pt x="34" y="131"/>
                    <a:pt x="34" y="131"/>
                  </a:cubicBezTo>
                  <a:cubicBezTo>
                    <a:pt x="35" y="131"/>
                    <a:pt x="35" y="129"/>
                    <a:pt x="35" y="129"/>
                  </a:cubicBezTo>
                  <a:cubicBezTo>
                    <a:pt x="35" y="129"/>
                    <a:pt x="36" y="128"/>
                    <a:pt x="37" y="129"/>
                  </a:cubicBezTo>
                  <a:cubicBezTo>
                    <a:pt x="37" y="129"/>
                    <a:pt x="39" y="129"/>
                    <a:pt x="40" y="130"/>
                  </a:cubicBezTo>
                  <a:cubicBezTo>
                    <a:pt x="40" y="130"/>
                    <a:pt x="41" y="130"/>
                    <a:pt x="41" y="130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43" y="130"/>
                    <a:pt x="45" y="131"/>
                    <a:pt x="45" y="131"/>
                  </a:cubicBezTo>
                  <a:cubicBezTo>
                    <a:pt x="45" y="131"/>
                    <a:pt x="47" y="132"/>
                    <a:pt x="48" y="132"/>
                  </a:cubicBezTo>
                  <a:cubicBezTo>
                    <a:pt x="48" y="132"/>
                    <a:pt x="49" y="131"/>
                    <a:pt x="49" y="131"/>
                  </a:cubicBezTo>
                  <a:cubicBezTo>
                    <a:pt x="49" y="131"/>
                    <a:pt x="49" y="130"/>
                    <a:pt x="50" y="131"/>
                  </a:cubicBezTo>
                  <a:cubicBezTo>
                    <a:pt x="51" y="131"/>
                    <a:pt x="52" y="131"/>
                    <a:pt x="53" y="131"/>
                  </a:cubicBezTo>
                  <a:cubicBezTo>
                    <a:pt x="53" y="130"/>
                    <a:pt x="53" y="130"/>
                    <a:pt x="54" y="130"/>
                  </a:cubicBezTo>
                  <a:cubicBezTo>
                    <a:pt x="55" y="131"/>
                    <a:pt x="56" y="131"/>
                    <a:pt x="56" y="131"/>
                  </a:cubicBezTo>
                  <a:cubicBezTo>
                    <a:pt x="57" y="131"/>
                    <a:pt x="59" y="130"/>
                    <a:pt x="59" y="130"/>
                  </a:cubicBezTo>
                  <a:cubicBezTo>
                    <a:pt x="59" y="130"/>
                    <a:pt x="58" y="129"/>
                    <a:pt x="59" y="130"/>
                  </a:cubicBezTo>
                  <a:cubicBezTo>
                    <a:pt x="60" y="130"/>
                    <a:pt x="61" y="129"/>
                    <a:pt x="61" y="129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60" y="126"/>
                    <a:pt x="60" y="126"/>
                  </a:cubicBezTo>
                  <a:cubicBezTo>
                    <a:pt x="60" y="126"/>
                    <a:pt x="59" y="125"/>
                    <a:pt x="59" y="125"/>
                  </a:cubicBezTo>
                  <a:cubicBezTo>
                    <a:pt x="59" y="125"/>
                    <a:pt x="58" y="125"/>
                    <a:pt x="58" y="126"/>
                  </a:cubicBezTo>
                  <a:cubicBezTo>
                    <a:pt x="58" y="127"/>
                    <a:pt x="57" y="128"/>
                    <a:pt x="56" y="128"/>
                  </a:cubicBezTo>
                  <a:cubicBezTo>
                    <a:pt x="56" y="128"/>
                    <a:pt x="55" y="129"/>
                    <a:pt x="54" y="129"/>
                  </a:cubicBezTo>
                  <a:cubicBezTo>
                    <a:pt x="54" y="129"/>
                    <a:pt x="53" y="130"/>
                    <a:pt x="53" y="130"/>
                  </a:cubicBezTo>
                  <a:cubicBezTo>
                    <a:pt x="53" y="130"/>
                    <a:pt x="53" y="131"/>
                    <a:pt x="51" y="130"/>
                  </a:cubicBezTo>
                  <a:cubicBezTo>
                    <a:pt x="50" y="129"/>
                    <a:pt x="49" y="129"/>
                    <a:pt x="49" y="129"/>
                  </a:cubicBezTo>
                  <a:cubicBezTo>
                    <a:pt x="49" y="129"/>
                    <a:pt x="49" y="128"/>
                    <a:pt x="48" y="129"/>
                  </a:cubicBezTo>
                  <a:cubicBezTo>
                    <a:pt x="46" y="129"/>
                    <a:pt x="47" y="130"/>
                    <a:pt x="46" y="129"/>
                  </a:cubicBezTo>
                  <a:cubicBezTo>
                    <a:pt x="45" y="129"/>
                    <a:pt x="42" y="129"/>
                    <a:pt x="42" y="128"/>
                  </a:cubicBezTo>
                  <a:cubicBezTo>
                    <a:pt x="42" y="128"/>
                    <a:pt x="41" y="127"/>
                    <a:pt x="41" y="127"/>
                  </a:cubicBezTo>
                  <a:cubicBezTo>
                    <a:pt x="41" y="127"/>
                    <a:pt x="41" y="125"/>
                    <a:pt x="41" y="125"/>
                  </a:cubicBezTo>
                  <a:cubicBezTo>
                    <a:pt x="40" y="126"/>
                    <a:pt x="39" y="127"/>
                    <a:pt x="38" y="127"/>
                  </a:cubicBezTo>
                  <a:cubicBezTo>
                    <a:pt x="38" y="127"/>
                    <a:pt x="36" y="127"/>
                    <a:pt x="35" y="127"/>
                  </a:cubicBezTo>
                  <a:cubicBezTo>
                    <a:pt x="35" y="127"/>
                    <a:pt x="35" y="127"/>
                    <a:pt x="34" y="127"/>
                  </a:cubicBezTo>
                  <a:cubicBezTo>
                    <a:pt x="33" y="127"/>
                    <a:pt x="32" y="128"/>
                    <a:pt x="31" y="128"/>
                  </a:cubicBezTo>
                  <a:cubicBezTo>
                    <a:pt x="30" y="128"/>
                    <a:pt x="30" y="127"/>
                    <a:pt x="29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5"/>
                    <a:pt x="30" y="125"/>
                  </a:cubicBezTo>
                  <a:cubicBezTo>
                    <a:pt x="31" y="124"/>
                    <a:pt x="30" y="124"/>
                    <a:pt x="32" y="124"/>
                  </a:cubicBezTo>
                  <a:cubicBezTo>
                    <a:pt x="34" y="124"/>
                    <a:pt x="35" y="124"/>
                    <a:pt x="36" y="123"/>
                  </a:cubicBezTo>
                  <a:cubicBezTo>
                    <a:pt x="37" y="122"/>
                    <a:pt x="37" y="121"/>
                    <a:pt x="38" y="121"/>
                  </a:cubicBezTo>
                  <a:cubicBezTo>
                    <a:pt x="39" y="120"/>
                    <a:pt x="39" y="119"/>
                    <a:pt x="40" y="120"/>
                  </a:cubicBezTo>
                  <a:cubicBezTo>
                    <a:pt x="42" y="120"/>
                    <a:pt x="44" y="120"/>
                    <a:pt x="44" y="120"/>
                  </a:cubicBezTo>
                  <a:cubicBezTo>
                    <a:pt x="44" y="120"/>
                    <a:pt x="44" y="119"/>
                    <a:pt x="44" y="118"/>
                  </a:cubicBezTo>
                  <a:cubicBezTo>
                    <a:pt x="44" y="118"/>
                    <a:pt x="44" y="118"/>
                    <a:pt x="44" y="117"/>
                  </a:cubicBezTo>
                  <a:cubicBezTo>
                    <a:pt x="45" y="117"/>
                    <a:pt x="45" y="116"/>
                    <a:pt x="45" y="116"/>
                  </a:cubicBezTo>
                  <a:cubicBezTo>
                    <a:pt x="46" y="116"/>
                    <a:pt x="46" y="115"/>
                    <a:pt x="47" y="115"/>
                  </a:cubicBezTo>
                  <a:cubicBezTo>
                    <a:pt x="47" y="114"/>
                    <a:pt x="48" y="114"/>
                    <a:pt x="48" y="113"/>
                  </a:cubicBezTo>
                  <a:cubicBezTo>
                    <a:pt x="49" y="113"/>
                    <a:pt x="49" y="112"/>
                    <a:pt x="49" y="112"/>
                  </a:cubicBezTo>
                  <a:cubicBezTo>
                    <a:pt x="49" y="112"/>
                    <a:pt x="46" y="111"/>
                    <a:pt x="46" y="111"/>
                  </a:cubicBezTo>
                  <a:cubicBezTo>
                    <a:pt x="47" y="110"/>
                    <a:pt x="47" y="110"/>
                    <a:pt x="47" y="110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7"/>
                    <a:pt x="52" y="105"/>
                    <a:pt x="52" y="105"/>
                  </a:cubicBezTo>
                  <a:cubicBezTo>
                    <a:pt x="53" y="105"/>
                    <a:pt x="54" y="104"/>
                    <a:pt x="54" y="104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1"/>
                    <a:pt x="56" y="102"/>
                  </a:cubicBezTo>
                  <a:cubicBezTo>
                    <a:pt x="57" y="102"/>
                    <a:pt x="57" y="103"/>
                    <a:pt x="58" y="103"/>
                  </a:cubicBezTo>
                  <a:cubicBezTo>
                    <a:pt x="59" y="104"/>
                    <a:pt x="62" y="104"/>
                    <a:pt x="62" y="104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6" y="101"/>
                    <a:pt x="66" y="101"/>
                    <a:pt x="66" y="101"/>
                  </a:cubicBezTo>
                  <a:cubicBezTo>
                    <a:pt x="66" y="101"/>
                    <a:pt x="68" y="101"/>
                    <a:pt x="68" y="101"/>
                  </a:cubicBezTo>
                  <a:cubicBezTo>
                    <a:pt x="67" y="101"/>
                    <a:pt x="65" y="99"/>
                    <a:pt x="65" y="99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4" y="97"/>
                    <a:pt x="60" y="97"/>
                    <a:pt x="59" y="97"/>
                  </a:cubicBezTo>
                  <a:cubicBezTo>
                    <a:pt x="58" y="96"/>
                    <a:pt x="58" y="96"/>
                    <a:pt x="57" y="96"/>
                  </a:cubicBezTo>
                  <a:cubicBezTo>
                    <a:pt x="56" y="96"/>
                    <a:pt x="55" y="96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ubicBezTo>
                    <a:pt x="51" y="96"/>
                    <a:pt x="50" y="96"/>
                    <a:pt x="49" y="96"/>
                  </a:cubicBezTo>
                  <a:cubicBezTo>
                    <a:pt x="49" y="95"/>
                    <a:pt x="50" y="94"/>
                    <a:pt x="49" y="94"/>
                  </a:cubicBezTo>
                  <a:cubicBezTo>
                    <a:pt x="48" y="94"/>
                    <a:pt x="47" y="92"/>
                    <a:pt x="46" y="93"/>
                  </a:cubicBezTo>
                  <a:cubicBezTo>
                    <a:pt x="46" y="93"/>
                    <a:pt x="46" y="93"/>
                    <a:pt x="45" y="93"/>
                  </a:cubicBezTo>
                  <a:cubicBezTo>
                    <a:pt x="45" y="94"/>
                    <a:pt x="44" y="94"/>
                    <a:pt x="44" y="94"/>
                  </a:cubicBezTo>
                  <a:cubicBezTo>
                    <a:pt x="43" y="93"/>
                    <a:pt x="43" y="94"/>
                    <a:pt x="44" y="93"/>
                  </a:cubicBezTo>
                  <a:cubicBezTo>
                    <a:pt x="44" y="92"/>
                    <a:pt x="43" y="90"/>
                    <a:pt x="44" y="90"/>
                  </a:cubicBezTo>
                  <a:cubicBezTo>
                    <a:pt x="45" y="91"/>
                    <a:pt x="45" y="91"/>
                    <a:pt x="46" y="91"/>
                  </a:cubicBezTo>
                  <a:cubicBezTo>
                    <a:pt x="46" y="91"/>
                    <a:pt x="47" y="91"/>
                    <a:pt x="47" y="91"/>
                  </a:cubicBezTo>
                  <a:cubicBezTo>
                    <a:pt x="47" y="90"/>
                    <a:pt x="48" y="88"/>
                    <a:pt x="48" y="88"/>
                  </a:cubicBezTo>
                  <a:cubicBezTo>
                    <a:pt x="48" y="88"/>
                    <a:pt x="51" y="89"/>
                    <a:pt x="50" y="88"/>
                  </a:cubicBezTo>
                  <a:cubicBezTo>
                    <a:pt x="49" y="87"/>
                    <a:pt x="47" y="86"/>
                    <a:pt x="47" y="86"/>
                  </a:cubicBezTo>
                  <a:cubicBezTo>
                    <a:pt x="47" y="86"/>
                    <a:pt x="46" y="86"/>
                    <a:pt x="46" y="87"/>
                  </a:cubicBezTo>
                  <a:cubicBezTo>
                    <a:pt x="45" y="88"/>
                    <a:pt x="46" y="88"/>
                    <a:pt x="45" y="89"/>
                  </a:cubicBezTo>
                  <a:cubicBezTo>
                    <a:pt x="44" y="89"/>
                    <a:pt x="44" y="89"/>
                    <a:pt x="43" y="89"/>
                  </a:cubicBezTo>
                  <a:cubicBezTo>
                    <a:pt x="43" y="89"/>
                    <a:pt x="43" y="89"/>
                    <a:pt x="42" y="89"/>
                  </a:cubicBezTo>
                  <a:cubicBezTo>
                    <a:pt x="42" y="89"/>
                    <a:pt x="40" y="89"/>
                    <a:pt x="40" y="88"/>
                  </a:cubicBezTo>
                  <a:cubicBezTo>
                    <a:pt x="40" y="88"/>
                    <a:pt x="40" y="88"/>
                    <a:pt x="40" y="87"/>
                  </a:cubicBezTo>
                  <a:cubicBezTo>
                    <a:pt x="40" y="86"/>
                    <a:pt x="40" y="85"/>
                    <a:pt x="42" y="85"/>
                  </a:cubicBezTo>
                  <a:cubicBezTo>
                    <a:pt x="43" y="85"/>
                    <a:pt x="43" y="86"/>
                    <a:pt x="43" y="85"/>
                  </a:cubicBezTo>
                  <a:cubicBezTo>
                    <a:pt x="43" y="85"/>
                    <a:pt x="43" y="84"/>
                    <a:pt x="42" y="84"/>
                  </a:cubicBezTo>
                  <a:cubicBezTo>
                    <a:pt x="42" y="83"/>
                    <a:pt x="42" y="83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9" y="84"/>
                    <a:pt x="37" y="84"/>
                  </a:cubicBezTo>
                  <a:cubicBezTo>
                    <a:pt x="36" y="83"/>
                    <a:pt x="37" y="83"/>
                    <a:pt x="36" y="82"/>
                  </a:cubicBezTo>
                  <a:cubicBezTo>
                    <a:pt x="36" y="81"/>
                    <a:pt x="36" y="81"/>
                    <a:pt x="35" y="81"/>
                  </a:cubicBezTo>
                  <a:cubicBezTo>
                    <a:pt x="35" y="81"/>
                    <a:pt x="35" y="81"/>
                    <a:pt x="34" y="81"/>
                  </a:cubicBezTo>
                  <a:cubicBezTo>
                    <a:pt x="33" y="80"/>
                    <a:pt x="32" y="80"/>
                    <a:pt x="32" y="79"/>
                  </a:cubicBezTo>
                  <a:cubicBezTo>
                    <a:pt x="32" y="78"/>
                    <a:pt x="32" y="77"/>
                    <a:pt x="33" y="78"/>
                  </a:cubicBezTo>
                  <a:cubicBezTo>
                    <a:pt x="34" y="78"/>
                    <a:pt x="33" y="77"/>
                    <a:pt x="34" y="78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6" y="79"/>
                    <a:pt x="37" y="79"/>
                    <a:pt x="36" y="78"/>
                  </a:cubicBezTo>
                  <a:cubicBezTo>
                    <a:pt x="36" y="77"/>
                    <a:pt x="35" y="76"/>
                    <a:pt x="35" y="76"/>
                  </a:cubicBezTo>
                  <a:cubicBezTo>
                    <a:pt x="35" y="76"/>
                    <a:pt x="34" y="76"/>
                    <a:pt x="34" y="75"/>
                  </a:cubicBezTo>
                  <a:cubicBezTo>
                    <a:pt x="34" y="74"/>
                    <a:pt x="34" y="74"/>
                    <a:pt x="33" y="73"/>
                  </a:cubicBezTo>
                  <a:cubicBezTo>
                    <a:pt x="33" y="73"/>
                    <a:pt x="34" y="73"/>
                    <a:pt x="34" y="73"/>
                  </a:cubicBezTo>
                  <a:cubicBezTo>
                    <a:pt x="35" y="73"/>
                    <a:pt x="34" y="73"/>
                    <a:pt x="35" y="73"/>
                  </a:cubicBezTo>
                  <a:cubicBezTo>
                    <a:pt x="37" y="73"/>
                    <a:pt x="36" y="73"/>
                    <a:pt x="37" y="73"/>
                  </a:cubicBezTo>
                  <a:cubicBezTo>
                    <a:pt x="37" y="73"/>
                    <a:pt x="38" y="73"/>
                    <a:pt x="38" y="73"/>
                  </a:cubicBezTo>
                  <a:cubicBezTo>
                    <a:pt x="38" y="74"/>
                    <a:pt x="39" y="72"/>
                    <a:pt x="39" y="72"/>
                  </a:cubicBezTo>
                  <a:cubicBezTo>
                    <a:pt x="39" y="72"/>
                    <a:pt x="38" y="71"/>
                    <a:pt x="39" y="71"/>
                  </a:cubicBezTo>
                  <a:cubicBezTo>
                    <a:pt x="40" y="71"/>
                    <a:pt x="40" y="72"/>
                    <a:pt x="41" y="72"/>
                  </a:cubicBezTo>
                  <a:cubicBezTo>
                    <a:pt x="43" y="72"/>
                    <a:pt x="43" y="73"/>
                    <a:pt x="44" y="73"/>
                  </a:cubicBezTo>
                  <a:cubicBezTo>
                    <a:pt x="44" y="72"/>
                    <a:pt x="45" y="73"/>
                    <a:pt x="45" y="72"/>
                  </a:cubicBezTo>
                  <a:cubicBezTo>
                    <a:pt x="44" y="71"/>
                    <a:pt x="44" y="72"/>
                    <a:pt x="44" y="71"/>
                  </a:cubicBezTo>
                  <a:cubicBezTo>
                    <a:pt x="43" y="70"/>
                    <a:pt x="43" y="71"/>
                    <a:pt x="43" y="69"/>
                  </a:cubicBezTo>
                  <a:cubicBezTo>
                    <a:pt x="44" y="68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4"/>
                    <a:pt x="47" y="64"/>
                    <a:pt x="48" y="64"/>
                  </a:cubicBezTo>
                  <a:cubicBezTo>
                    <a:pt x="50" y="64"/>
                    <a:pt x="51" y="65"/>
                    <a:pt x="52" y="65"/>
                  </a:cubicBezTo>
                  <a:cubicBezTo>
                    <a:pt x="54" y="65"/>
                    <a:pt x="55" y="65"/>
                    <a:pt x="55" y="65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4" y="64"/>
                    <a:pt x="54" y="64"/>
                    <a:pt x="54" y="63"/>
                  </a:cubicBezTo>
                  <a:cubicBezTo>
                    <a:pt x="55" y="63"/>
                    <a:pt x="55" y="63"/>
                    <a:pt x="56" y="63"/>
                  </a:cubicBezTo>
                  <a:cubicBezTo>
                    <a:pt x="56" y="63"/>
                    <a:pt x="57" y="61"/>
                    <a:pt x="57" y="61"/>
                  </a:cubicBezTo>
                  <a:cubicBezTo>
                    <a:pt x="56" y="60"/>
                    <a:pt x="56" y="60"/>
                    <a:pt x="55" y="59"/>
                  </a:cubicBezTo>
                  <a:cubicBezTo>
                    <a:pt x="53" y="59"/>
                    <a:pt x="50" y="59"/>
                    <a:pt x="50" y="59"/>
                  </a:cubicBezTo>
                  <a:cubicBezTo>
                    <a:pt x="50" y="59"/>
                    <a:pt x="49" y="59"/>
                    <a:pt x="48" y="59"/>
                  </a:cubicBezTo>
                  <a:cubicBezTo>
                    <a:pt x="47" y="59"/>
                    <a:pt x="45" y="59"/>
                    <a:pt x="45" y="58"/>
                  </a:cubicBezTo>
                  <a:cubicBezTo>
                    <a:pt x="44" y="58"/>
                    <a:pt x="44" y="58"/>
                    <a:pt x="44" y="56"/>
                  </a:cubicBezTo>
                  <a:cubicBezTo>
                    <a:pt x="44" y="55"/>
                    <a:pt x="43" y="55"/>
                    <a:pt x="43" y="55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3" y="52"/>
                    <a:pt x="43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1" y="52"/>
                    <a:pt x="42" y="52"/>
                    <a:pt x="40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7" y="49"/>
                    <a:pt x="37" y="49"/>
                    <a:pt x="39" y="49"/>
                  </a:cubicBezTo>
                  <a:cubicBezTo>
                    <a:pt x="40" y="49"/>
                    <a:pt x="41" y="49"/>
                    <a:pt x="42" y="49"/>
                  </a:cubicBezTo>
                  <a:cubicBezTo>
                    <a:pt x="43" y="50"/>
                    <a:pt x="45" y="49"/>
                    <a:pt x="45" y="49"/>
                  </a:cubicBezTo>
                  <a:cubicBezTo>
                    <a:pt x="45" y="49"/>
                    <a:pt x="44" y="49"/>
                    <a:pt x="46" y="50"/>
                  </a:cubicBezTo>
                  <a:cubicBezTo>
                    <a:pt x="48" y="51"/>
                    <a:pt x="47" y="51"/>
                    <a:pt x="48" y="51"/>
                  </a:cubicBezTo>
                  <a:cubicBezTo>
                    <a:pt x="49" y="51"/>
                    <a:pt x="50" y="50"/>
                    <a:pt x="49" y="50"/>
                  </a:cubicBezTo>
                  <a:cubicBezTo>
                    <a:pt x="49" y="49"/>
                    <a:pt x="50" y="49"/>
                    <a:pt x="49" y="49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8"/>
                    <a:pt x="48" y="48"/>
                    <a:pt x="48" y="47"/>
                  </a:cubicBezTo>
                  <a:cubicBezTo>
                    <a:pt x="48" y="46"/>
                    <a:pt x="49" y="45"/>
                    <a:pt x="49" y="45"/>
                  </a:cubicBezTo>
                  <a:cubicBezTo>
                    <a:pt x="50" y="45"/>
                    <a:pt x="50" y="45"/>
                    <a:pt x="50" y="44"/>
                  </a:cubicBezTo>
                  <a:cubicBezTo>
                    <a:pt x="50" y="44"/>
                    <a:pt x="50" y="43"/>
                    <a:pt x="50" y="43"/>
                  </a:cubicBezTo>
                  <a:cubicBezTo>
                    <a:pt x="50" y="42"/>
                    <a:pt x="51" y="41"/>
                    <a:pt x="51" y="41"/>
                  </a:cubicBezTo>
                  <a:cubicBezTo>
                    <a:pt x="51" y="41"/>
                    <a:pt x="50" y="40"/>
                    <a:pt x="50" y="40"/>
                  </a:cubicBezTo>
                  <a:cubicBezTo>
                    <a:pt x="50" y="40"/>
                    <a:pt x="48" y="40"/>
                    <a:pt x="48" y="41"/>
                  </a:cubicBezTo>
                  <a:cubicBezTo>
                    <a:pt x="48" y="41"/>
                    <a:pt x="48" y="41"/>
                    <a:pt x="48" y="42"/>
                  </a:cubicBezTo>
                  <a:cubicBezTo>
                    <a:pt x="47" y="42"/>
                    <a:pt x="47" y="42"/>
                    <a:pt x="46" y="42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6" y="44"/>
                    <a:pt x="45" y="45"/>
                    <a:pt x="45" y="45"/>
                  </a:cubicBezTo>
                  <a:cubicBezTo>
                    <a:pt x="45" y="45"/>
                    <a:pt x="44" y="43"/>
                    <a:pt x="44" y="42"/>
                  </a:cubicBezTo>
                  <a:cubicBezTo>
                    <a:pt x="44" y="42"/>
                    <a:pt x="45" y="41"/>
                    <a:pt x="46" y="41"/>
                  </a:cubicBezTo>
                  <a:cubicBezTo>
                    <a:pt x="47" y="41"/>
                    <a:pt x="47" y="41"/>
                    <a:pt x="47" y="40"/>
                  </a:cubicBezTo>
                  <a:cubicBezTo>
                    <a:pt x="47" y="40"/>
                    <a:pt x="47" y="40"/>
                    <a:pt x="47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8" y="37"/>
                    <a:pt x="49" y="36"/>
                    <a:pt x="50" y="36"/>
                  </a:cubicBezTo>
                  <a:cubicBezTo>
                    <a:pt x="50" y="36"/>
                    <a:pt x="49" y="34"/>
                    <a:pt x="51" y="36"/>
                  </a:cubicBezTo>
                  <a:cubicBezTo>
                    <a:pt x="52" y="37"/>
                    <a:pt x="52" y="37"/>
                    <a:pt x="53" y="38"/>
                  </a:cubicBezTo>
                  <a:cubicBezTo>
                    <a:pt x="54" y="38"/>
                    <a:pt x="56" y="39"/>
                    <a:pt x="56" y="38"/>
                  </a:cubicBezTo>
                  <a:cubicBezTo>
                    <a:pt x="56" y="38"/>
                    <a:pt x="56" y="37"/>
                    <a:pt x="56" y="36"/>
                  </a:cubicBezTo>
                  <a:cubicBezTo>
                    <a:pt x="56" y="36"/>
                    <a:pt x="55" y="36"/>
                    <a:pt x="56" y="35"/>
                  </a:cubicBezTo>
                  <a:cubicBezTo>
                    <a:pt x="56" y="35"/>
                    <a:pt x="56" y="35"/>
                    <a:pt x="57" y="35"/>
                  </a:cubicBezTo>
                  <a:cubicBezTo>
                    <a:pt x="59" y="36"/>
                    <a:pt x="58" y="36"/>
                    <a:pt x="59" y="37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2" y="38"/>
                    <a:pt x="62" y="38"/>
                    <a:pt x="63" y="38"/>
                  </a:cubicBezTo>
                  <a:cubicBezTo>
                    <a:pt x="64" y="38"/>
                    <a:pt x="63" y="37"/>
                    <a:pt x="65" y="39"/>
                  </a:cubicBezTo>
                  <a:cubicBezTo>
                    <a:pt x="66" y="40"/>
                    <a:pt x="66" y="40"/>
                    <a:pt x="67" y="40"/>
                  </a:cubicBezTo>
                  <a:cubicBezTo>
                    <a:pt x="68" y="41"/>
                    <a:pt x="70" y="40"/>
                    <a:pt x="70" y="40"/>
                  </a:cubicBezTo>
                  <a:cubicBezTo>
                    <a:pt x="70" y="40"/>
                    <a:pt x="70" y="39"/>
                    <a:pt x="71" y="41"/>
                  </a:cubicBezTo>
                  <a:cubicBezTo>
                    <a:pt x="72" y="43"/>
                    <a:pt x="73" y="43"/>
                    <a:pt x="73" y="43"/>
                  </a:cubicBezTo>
                  <a:cubicBezTo>
                    <a:pt x="73" y="44"/>
                    <a:pt x="74" y="45"/>
                    <a:pt x="74" y="45"/>
                  </a:cubicBezTo>
                  <a:cubicBezTo>
                    <a:pt x="74" y="45"/>
                    <a:pt x="74" y="45"/>
                    <a:pt x="74" y="46"/>
                  </a:cubicBezTo>
                  <a:cubicBezTo>
                    <a:pt x="74" y="46"/>
                    <a:pt x="74" y="47"/>
                    <a:pt x="75" y="47"/>
                  </a:cubicBezTo>
                  <a:cubicBezTo>
                    <a:pt x="75" y="47"/>
                    <a:pt x="76" y="47"/>
                    <a:pt x="76" y="47"/>
                  </a:cubicBezTo>
                  <a:cubicBezTo>
                    <a:pt x="76" y="47"/>
                    <a:pt x="77" y="46"/>
                    <a:pt x="77" y="46"/>
                  </a:cubicBezTo>
                  <a:cubicBezTo>
                    <a:pt x="77" y="46"/>
                    <a:pt x="79" y="45"/>
                    <a:pt x="79" y="45"/>
                  </a:cubicBezTo>
                  <a:cubicBezTo>
                    <a:pt x="79" y="45"/>
                    <a:pt x="79" y="44"/>
                    <a:pt x="81" y="45"/>
                  </a:cubicBezTo>
                  <a:cubicBezTo>
                    <a:pt x="82" y="45"/>
                    <a:pt x="84" y="46"/>
                    <a:pt x="84" y="46"/>
                  </a:cubicBezTo>
                  <a:cubicBezTo>
                    <a:pt x="84" y="46"/>
                    <a:pt x="84" y="47"/>
                    <a:pt x="84" y="47"/>
                  </a:cubicBezTo>
                  <a:cubicBezTo>
                    <a:pt x="85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90" y="50"/>
                    <a:pt x="91" y="52"/>
                    <a:pt x="91" y="52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50"/>
                    <a:pt x="90" y="48"/>
                    <a:pt x="92" y="48"/>
                  </a:cubicBezTo>
                  <a:cubicBezTo>
                    <a:pt x="94" y="48"/>
                    <a:pt x="95" y="47"/>
                    <a:pt x="95" y="47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2" y="46"/>
                    <a:pt x="92" y="44"/>
                    <a:pt x="92" y="44"/>
                  </a:cubicBezTo>
                  <a:cubicBezTo>
                    <a:pt x="93" y="44"/>
                    <a:pt x="94" y="42"/>
                    <a:pt x="96" y="42"/>
                  </a:cubicBezTo>
                  <a:cubicBezTo>
                    <a:pt x="98" y="42"/>
                    <a:pt x="100" y="41"/>
                    <a:pt x="100" y="41"/>
                  </a:cubicBezTo>
                  <a:cubicBezTo>
                    <a:pt x="100" y="41"/>
                    <a:pt x="100" y="40"/>
                    <a:pt x="102" y="40"/>
                  </a:cubicBezTo>
                  <a:cubicBezTo>
                    <a:pt x="104" y="40"/>
                    <a:pt x="105" y="40"/>
                    <a:pt x="106" y="40"/>
                  </a:cubicBezTo>
                  <a:cubicBezTo>
                    <a:pt x="107" y="40"/>
                    <a:pt x="107" y="40"/>
                    <a:pt x="107" y="39"/>
                  </a:cubicBezTo>
                  <a:cubicBezTo>
                    <a:pt x="107" y="38"/>
                    <a:pt x="106" y="38"/>
                    <a:pt x="108" y="37"/>
                  </a:cubicBezTo>
                  <a:cubicBezTo>
                    <a:pt x="109" y="37"/>
                    <a:pt x="110" y="36"/>
                    <a:pt x="110" y="36"/>
                  </a:cubicBezTo>
                  <a:cubicBezTo>
                    <a:pt x="111" y="32"/>
                    <a:pt x="111" y="32"/>
                    <a:pt x="111" y="32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7" y="34"/>
                    <a:pt x="107" y="32"/>
                    <a:pt x="106" y="32"/>
                  </a:cubicBezTo>
                  <a:cubicBezTo>
                    <a:pt x="105" y="32"/>
                    <a:pt x="102" y="34"/>
                    <a:pt x="102" y="34"/>
                  </a:cubicBezTo>
                  <a:cubicBezTo>
                    <a:pt x="102" y="34"/>
                    <a:pt x="102" y="33"/>
                    <a:pt x="101" y="33"/>
                  </a:cubicBezTo>
                  <a:cubicBezTo>
                    <a:pt x="101" y="32"/>
                    <a:pt x="101" y="32"/>
                    <a:pt x="100" y="32"/>
                  </a:cubicBezTo>
                  <a:cubicBezTo>
                    <a:pt x="99" y="32"/>
                    <a:pt x="100" y="32"/>
                    <a:pt x="98" y="31"/>
                  </a:cubicBezTo>
                  <a:cubicBezTo>
                    <a:pt x="96" y="30"/>
                    <a:pt x="95" y="28"/>
                    <a:pt x="95" y="28"/>
                  </a:cubicBezTo>
                  <a:cubicBezTo>
                    <a:pt x="95" y="28"/>
                    <a:pt x="96" y="28"/>
                    <a:pt x="94" y="28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2" y="26"/>
                    <a:pt x="92" y="26"/>
                    <a:pt x="94" y="25"/>
                  </a:cubicBezTo>
                  <a:cubicBezTo>
                    <a:pt x="95" y="24"/>
                    <a:pt x="94" y="24"/>
                    <a:pt x="96" y="23"/>
                  </a:cubicBezTo>
                  <a:cubicBezTo>
                    <a:pt x="97" y="22"/>
                    <a:pt x="96" y="21"/>
                    <a:pt x="98" y="22"/>
                  </a:cubicBezTo>
                  <a:cubicBezTo>
                    <a:pt x="101" y="23"/>
                    <a:pt x="101" y="23"/>
                    <a:pt x="102" y="24"/>
                  </a:cubicBezTo>
                  <a:cubicBezTo>
                    <a:pt x="103" y="24"/>
                    <a:pt x="107" y="24"/>
                    <a:pt x="105" y="23"/>
                  </a:cubicBezTo>
                  <a:cubicBezTo>
                    <a:pt x="104" y="22"/>
                    <a:pt x="102" y="21"/>
                    <a:pt x="102" y="20"/>
                  </a:cubicBezTo>
                  <a:cubicBezTo>
                    <a:pt x="102" y="20"/>
                    <a:pt x="100" y="20"/>
                    <a:pt x="102" y="20"/>
                  </a:cubicBezTo>
                  <a:cubicBezTo>
                    <a:pt x="103" y="20"/>
                    <a:pt x="104" y="19"/>
                    <a:pt x="105" y="20"/>
                  </a:cubicBezTo>
                  <a:cubicBezTo>
                    <a:pt x="105" y="20"/>
                    <a:pt x="103" y="20"/>
                    <a:pt x="106" y="20"/>
                  </a:cubicBezTo>
                  <a:cubicBezTo>
                    <a:pt x="109" y="20"/>
                    <a:pt x="110" y="20"/>
                    <a:pt x="108" y="19"/>
                  </a:cubicBezTo>
                  <a:cubicBezTo>
                    <a:pt x="107" y="18"/>
                    <a:pt x="107" y="18"/>
                    <a:pt x="106" y="17"/>
                  </a:cubicBezTo>
                  <a:cubicBezTo>
                    <a:pt x="106" y="16"/>
                    <a:pt x="105" y="16"/>
                    <a:pt x="106" y="16"/>
                  </a:cubicBezTo>
                  <a:cubicBezTo>
                    <a:pt x="106" y="15"/>
                    <a:pt x="106" y="16"/>
                    <a:pt x="107" y="15"/>
                  </a:cubicBezTo>
                  <a:cubicBezTo>
                    <a:pt x="107" y="14"/>
                    <a:pt x="107" y="13"/>
                    <a:pt x="107" y="13"/>
                  </a:cubicBezTo>
                  <a:cubicBezTo>
                    <a:pt x="107" y="13"/>
                    <a:pt x="106" y="13"/>
                    <a:pt x="107" y="12"/>
                  </a:cubicBezTo>
                  <a:cubicBezTo>
                    <a:pt x="109" y="10"/>
                    <a:pt x="109" y="10"/>
                    <a:pt x="110" y="10"/>
                  </a:cubicBezTo>
                  <a:cubicBezTo>
                    <a:pt x="110" y="10"/>
                    <a:pt x="111" y="9"/>
                    <a:pt x="112" y="9"/>
                  </a:cubicBezTo>
                  <a:cubicBezTo>
                    <a:pt x="112" y="8"/>
                    <a:pt x="113" y="6"/>
                    <a:pt x="113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6"/>
                    <a:pt x="117" y="6"/>
                    <a:pt x="117" y="6"/>
                  </a:cubicBezTo>
                  <a:cubicBezTo>
                    <a:pt x="117" y="7"/>
                    <a:pt x="117" y="5"/>
                    <a:pt x="117" y="5"/>
                  </a:cubicBezTo>
                  <a:cubicBezTo>
                    <a:pt x="117" y="5"/>
                    <a:pt x="118" y="5"/>
                    <a:pt x="118" y="5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20" y="7"/>
                    <a:pt x="121" y="6"/>
                    <a:pt x="121" y="6"/>
                  </a:cubicBezTo>
                  <a:cubicBezTo>
                    <a:pt x="121" y="6"/>
                    <a:pt x="122" y="5"/>
                    <a:pt x="123" y="5"/>
                  </a:cubicBezTo>
                  <a:cubicBezTo>
                    <a:pt x="124" y="5"/>
                    <a:pt x="125" y="5"/>
                    <a:pt x="125" y="5"/>
                  </a:cubicBezTo>
                  <a:cubicBezTo>
                    <a:pt x="125" y="6"/>
                    <a:pt x="125" y="6"/>
                    <a:pt x="125" y="7"/>
                  </a:cubicBezTo>
                  <a:cubicBezTo>
                    <a:pt x="126" y="7"/>
                    <a:pt x="127" y="8"/>
                    <a:pt x="127" y="8"/>
                  </a:cubicBezTo>
                  <a:cubicBezTo>
                    <a:pt x="127" y="8"/>
                    <a:pt x="129" y="8"/>
                    <a:pt x="129" y="7"/>
                  </a:cubicBezTo>
                  <a:cubicBezTo>
                    <a:pt x="129" y="7"/>
                    <a:pt x="128" y="7"/>
                    <a:pt x="130" y="6"/>
                  </a:cubicBezTo>
                  <a:cubicBezTo>
                    <a:pt x="132" y="4"/>
                    <a:pt x="133" y="4"/>
                    <a:pt x="133" y="4"/>
                  </a:cubicBezTo>
                  <a:cubicBezTo>
                    <a:pt x="133" y="4"/>
                    <a:pt x="133" y="3"/>
                    <a:pt x="134" y="3"/>
                  </a:cubicBezTo>
                  <a:cubicBezTo>
                    <a:pt x="135" y="4"/>
                    <a:pt x="135" y="3"/>
                    <a:pt x="135" y="4"/>
                  </a:cubicBezTo>
                  <a:cubicBezTo>
                    <a:pt x="135" y="4"/>
                    <a:pt x="136" y="5"/>
                    <a:pt x="136" y="5"/>
                  </a:cubicBezTo>
                  <a:cubicBezTo>
                    <a:pt x="136" y="5"/>
                    <a:pt x="136" y="8"/>
                    <a:pt x="136" y="8"/>
                  </a:cubicBezTo>
                  <a:cubicBezTo>
                    <a:pt x="136" y="9"/>
                    <a:pt x="136" y="9"/>
                    <a:pt x="136" y="9"/>
                  </a:cubicBezTo>
                  <a:cubicBezTo>
                    <a:pt x="136" y="9"/>
                    <a:pt x="136" y="10"/>
                    <a:pt x="136" y="10"/>
                  </a:cubicBezTo>
                  <a:cubicBezTo>
                    <a:pt x="136" y="11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6" y="14"/>
                    <a:pt x="136" y="13"/>
                    <a:pt x="136" y="14"/>
                  </a:cubicBezTo>
                  <a:cubicBezTo>
                    <a:pt x="135" y="15"/>
                    <a:pt x="136" y="15"/>
                    <a:pt x="135" y="16"/>
                  </a:cubicBezTo>
                  <a:cubicBezTo>
                    <a:pt x="135" y="16"/>
                    <a:pt x="134" y="16"/>
                    <a:pt x="134" y="16"/>
                  </a:cubicBezTo>
                  <a:cubicBezTo>
                    <a:pt x="134" y="16"/>
                    <a:pt x="135" y="17"/>
                    <a:pt x="135" y="17"/>
                  </a:cubicBezTo>
                  <a:cubicBezTo>
                    <a:pt x="135" y="17"/>
                    <a:pt x="135" y="17"/>
                    <a:pt x="136" y="17"/>
                  </a:cubicBezTo>
                  <a:cubicBezTo>
                    <a:pt x="136" y="17"/>
                    <a:pt x="136" y="16"/>
                    <a:pt x="137" y="16"/>
                  </a:cubicBezTo>
                  <a:cubicBezTo>
                    <a:pt x="137" y="17"/>
                    <a:pt x="137" y="15"/>
                    <a:pt x="137" y="15"/>
                  </a:cubicBezTo>
                  <a:cubicBezTo>
                    <a:pt x="137" y="15"/>
                    <a:pt x="137" y="15"/>
                    <a:pt x="138" y="14"/>
                  </a:cubicBezTo>
                  <a:cubicBezTo>
                    <a:pt x="138" y="14"/>
                    <a:pt x="139" y="13"/>
                    <a:pt x="139" y="12"/>
                  </a:cubicBezTo>
                  <a:cubicBezTo>
                    <a:pt x="139" y="12"/>
                    <a:pt x="138" y="11"/>
                    <a:pt x="138" y="11"/>
                  </a:cubicBezTo>
                  <a:cubicBezTo>
                    <a:pt x="138" y="11"/>
                    <a:pt x="137" y="9"/>
                    <a:pt x="137" y="8"/>
                  </a:cubicBezTo>
                  <a:cubicBezTo>
                    <a:pt x="137" y="8"/>
                    <a:pt x="137" y="8"/>
                    <a:pt x="137" y="7"/>
                  </a:cubicBezTo>
                  <a:cubicBezTo>
                    <a:pt x="138" y="7"/>
                    <a:pt x="138" y="6"/>
                    <a:pt x="138" y="6"/>
                  </a:cubicBezTo>
                  <a:cubicBezTo>
                    <a:pt x="139" y="5"/>
                    <a:pt x="140" y="4"/>
                    <a:pt x="140" y="4"/>
                  </a:cubicBezTo>
                  <a:cubicBezTo>
                    <a:pt x="140" y="4"/>
                    <a:pt x="142" y="4"/>
                    <a:pt x="143" y="4"/>
                  </a:cubicBezTo>
                  <a:cubicBezTo>
                    <a:pt x="143" y="4"/>
                    <a:pt x="142" y="3"/>
                    <a:pt x="144" y="4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6"/>
                    <a:pt x="144" y="6"/>
                    <a:pt x="146" y="6"/>
                  </a:cubicBezTo>
                  <a:cubicBezTo>
                    <a:pt x="147" y="6"/>
                    <a:pt x="148" y="6"/>
                    <a:pt x="147" y="6"/>
                  </a:cubicBezTo>
                  <a:cubicBezTo>
                    <a:pt x="146" y="5"/>
                    <a:pt x="146" y="4"/>
                    <a:pt x="145" y="4"/>
                  </a:cubicBezTo>
                  <a:cubicBezTo>
                    <a:pt x="145" y="4"/>
                    <a:pt x="144" y="3"/>
                    <a:pt x="144" y="3"/>
                  </a:cubicBezTo>
                  <a:cubicBezTo>
                    <a:pt x="144" y="2"/>
                    <a:pt x="144" y="0"/>
                    <a:pt x="145" y="1"/>
                  </a:cubicBezTo>
                  <a:cubicBezTo>
                    <a:pt x="146" y="1"/>
                    <a:pt x="145" y="0"/>
                    <a:pt x="146" y="1"/>
                  </a:cubicBezTo>
                  <a:cubicBezTo>
                    <a:pt x="148" y="3"/>
                    <a:pt x="149" y="4"/>
                    <a:pt x="149" y="4"/>
                  </a:cubicBezTo>
                  <a:cubicBezTo>
                    <a:pt x="149" y="5"/>
                    <a:pt x="150" y="5"/>
                    <a:pt x="150" y="5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1" y="7"/>
                    <a:pt x="152" y="8"/>
                    <a:pt x="152" y="8"/>
                  </a:cubicBezTo>
                  <a:cubicBezTo>
                    <a:pt x="152" y="8"/>
                    <a:pt x="152" y="8"/>
                    <a:pt x="153" y="8"/>
                  </a:cubicBezTo>
                  <a:cubicBezTo>
                    <a:pt x="153" y="9"/>
                    <a:pt x="155" y="10"/>
                    <a:pt x="155" y="10"/>
                  </a:cubicBezTo>
                  <a:cubicBezTo>
                    <a:pt x="155" y="10"/>
                    <a:pt x="156" y="11"/>
                    <a:pt x="156" y="11"/>
                  </a:cubicBezTo>
                  <a:cubicBezTo>
                    <a:pt x="155" y="12"/>
                    <a:pt x="155" y="13"/>
                    <a:pt x="155" y="13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2" y="18"/>
                    <a:pt x="152" y="18"/>
                    <a:pt x="152" y="18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1" y="20"/>
                    <a:pt x="151" y="21"/>
                    <a:pt x="151" y="21"/>
                  </a:cubicBezTo>
                  <a:cubicBezTo>
                    <a:pt x="151" y="21"/>
                    <a:pt x="150" y="22"/>
                    <a:pt x="148" y="22"/>
                  </a:cubicBezTo>
                  <a:cubicBezTo>
                    <a:pt x="146" y="21"/>
                    <a:pt x="144" y="23"/>
                    <a:pt x="144" y="23"/>
                  </a:cubicBezTo>
                  <a:cubicBezTo>
                    <a:pt x="144" y="23"/>
                    <a:pt x="139" y="22"/>
                    <a:pt x="138" y="22"/>
                  </a:cubicBezTo>
                  <a:cubicBezTo>
                    <a:pt x="137" y="22"/>
                    <a:pt x="137" y="26"/>
                    <a:pt x="137" y="27"/>
                  </a:cubicBezTo>
                  <a:cubicBezTo>
                    <a:pt x="137" y="28"/>
                    <a:pt x="135" y="29"/>
                    <a:pt x="132" y="29"/>
                  </a:cubicBezTo>
                  <a:cubicBezTo>
                    <a:pt x="129" y="30"/>
                    <a:pt x="131" y="30"/>
                    <a:pt x="130" y="33"/>
                  </a:cubicBezTo>
                  <a:cubicBezTo>
                    <a:pt x="129" y="37"/>
                    <a:pt x="128" y="34"/>
                    <a:pt x="126" y="33"/>
                  </a:cubicBezTo>
                  <a:cubicBezTo>
                    <a:pt x="124" y="33"/>
                    <a:pt x="124" y="33"/>
                    <a:pt x="121" y="33"/>
                  </a:cubicBezTo>
                  <a:cubicBezTo>
                    <a:pt x="118" y="34"/>
                    <a:pt x="120" y="36"/>
                    <a:pt x="120" y="36"/>
                  </a:cubicBezTo>
                  <a:cubicBezTo>
                    <a:pt x="120" y="36"/>
                    <a:pt x="122" y="38"/>
                    <a:pt x="123" y="38"/>
                  </a:cubicBezTo>
                  <a:cubicBezTo>
                    <a:pt x="125" y="39"/>
                    <a:pt x="123" y="41"/>
                    <a:pt x="123" y="41"/>
                  </a:cubicBezTo>
                  <a:cubicBezTo>
                    <a:pt x="123" y="41"/>
                    <a:pt x="122" y="43"/>
                    <a:pt x="121" y="43"/>
                  </a:cubicBezTo>
                  <a:cubicBezTo>
                    <a:pt x="120" y="42"/>
                    <a:pt x="115" y="42"/>
                    <a:pt x="115" y="42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1" y="49"/>
                    <a:pt x="114" y="53"/>
                  </a:cubicBezTo>
                  <a:cubicBezTo>
                    <a:pt x="117" y="57"/>
                    <a:pt x="114" y="54"/>
                    <a:pt x="114" y="54"/>
                  </a:cubicBezTo>
                  <a:cubicBezTo>
                    <a:pt x="114" y="54"/>
                    <a:pt x="115" y="57"/>
                    <a:pt x="115" y="59"/>
                  </a:cubicBezTo>
                  <a:cubicBezTo>
                    <a:pt x="115" y="61"/>
                    <a:pt x="115" y="60"/>
                    <a:pt x="116" y="60"/>
                  </a:cubicBezTo>
                  <a:cubicBezTo>
                    <a:pt x="117" y="60"/>
                    <a:pt x="119" y="60"/>
                    <a:pt x="119" y="60"/>
                  </a:cubicBezTo>
                  <a:cubicBezTo>
                    <a:pt x="119" y="60"/>
                    <a:pt x="123" y="66"/>
                    <a:pt x="123" y="66"/>
                  </a:cubicBezTo>
                  <a:cubicBezTo>
                    <a:pt x="124" y="66"/>
                    <a:pt x="129" y="65"/>
                    <a:pt x="129" y="65"/>
                  </a:cubicBezTo>
                  <a:cubicBezTo>
                    <a:pt x="129" y="65"/>
                    <a:pt x="133" y="64"/>
                    <a:pt x="135" y="64"/>
                  </a:cubicBezTo>
                  <a:cubicBezTo>
                    <a:pt x="137" y="63"/>
                    <a:pt x="135" y="61"/>
                    <a:pt x="135" y="61"/>
                  </a:cubicBezTo>
                  <a:cubicBezTo>
                    <a:pt x="137" y="56"/>
                    <a:pt x="137" y="56"/>
                    <a:pt x="137" y="56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6" y="61"/>
                    <a:pt x="146" y="61"/>
                    <a:pt x="146" y="61"/>
                  </a:cubicBezTo>
                  <a:cubicBezTo>
                    <a:pt x="145" y="65"/>
                    <a:pt x="145" y="65"/>
                    <a:pt x="145" y="65"/>
                  </a:cubicBezTo>
                  <a:cubicBezTo>
                    <a:pt x="150" y="70"/>
                    <a:pt x="150" y="70"/>
                    <a:pt x="150" y="70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51" y="75"/>
                    <a:pt x="156" y="76"/>
                    <a:pt x="157" y="77"/>
                  </a:cubicBezTo>
                  <a:cubicBezTo>
                    <a:pt x="158" y="77"/>
                    <a:pt x="161" y="76"/>
                    <a:pt x="161" y="76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6" y="80"/>
                    <a:pt x="166" y="80"/>
                    <a:pt x="166" y="80"/>
                  </a:cubicBezTo>
                  <a:cubicBezTo>
                    <a:pt x="166" y="81"/>
                    <a:pt x="166" y="81"/>
                    <a:pt x="166" y="81"/>
                  </a:cubicBezTo>
                  <a:cubicBezTo>
                    <a:pt x="166" y="81"/>
                    <a:pt x="166" y="83"/>
                    <a:pt x="165" y="83"/>
                  </a:cubicBezTo>
                  <a:cubicBezTo>
                    <a:pt x="163" y="82"/>
                    <a:pt x="162" y="82"/>
                    <a:pt x="162" y="82"/>
                  </a:cubicBezTo>
                  <a:cubicBezTo>
                    <a:pt x="159" y="80"/>
                    <a:pt x="159" y="80"/>
                    <a:pt x="159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5"/>
                    <a:pt x="155" y="85"/>
                    <a:pt x="155" y="85"/>
                  </a:cubicBezTo>
                  <a:cubicBezTo>
                    <a:pt x="157" y="86"/>
                    <a:pt x="157" y="86"/>
                    <a:pt x="157" y="86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5"/>
                    <a:pt x="159" y="95"/>
                    <a:pt x="159" y="95"/>
                  </a:cubicBezTo>
                  <a:cubicBezTo>
                    <a:pt x="157" y="98"/>
                    <a:pt x="157" y="98"/>
                    <a:pt x="157" y="98"/>
                  </a:cubicBezTo>
                  <a:cubicBezTo>
                    <a:pt x="157" y="98"/>
                    <a:pt x="158" y="100"/>
                    <a:pt x="158" y="101"/>
                  </a:cubicBezTo>
                  <a:cubicBezTo>
                    <a:pt x="158" y="101"/>
                    <a:pt x="160" y="103"/>
                    <a:pt x="160" y="103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0" y="110"/>
                    <a:pt x="160" y="110"/>
                    <a:pt x="160" y="110"/>
                  </a:cubicBezTo>
                  <a:cubicBezTo>
                    <a:pt x="158" y="112"/>
                    <a:pt x="158" y="112"/>
                    <a:pt x="158" y="112"/>
                  </a:cubicBezTo>
                  <a:cubicBezTo>
                    <a:pt x="158" y="114"/>
                    <a:pt x="158" y="114"/>
                    <a:pt x="158" y="114"/>
                  </a:cubicBezTo>
                  <a:cubicBezTo>
                    <a:pt x="158" y="114"/>
                    <a:pt x="160" y="115"/>
                    <a:pt x="159" y="115"/>
                  </a:cubicBezTo>
                  <a:cubicBezTo>
                    <a:pt x="158" y="115"/>
                    <a:pt x="156" y="115"/>
                    <a:pt x="156" y="115"/>
                  </a:cubicBezTo>
                  <a:cubicBezTo>
                    <a:pt x="156" y="115"/>
                    <a:pt x="156" y="116"/>
                    <a:pt x="156" y="117"/>
                  </a:cubicBezTo>
                  <a:cubicBezTo>
                    <a:pt x="156" y="117"/>
                    <a:pt x="157" y="119"/>
                    <a:pt x="157" y="119"/>
                  </a:cubicBezTo>
                  <a:cubicBezTo>
                    <a:pt x="157" y="119"/>
                    <a:pt x="158" y="119"/>
                    <a:pt x="158" y="120"/>
                  </a:cubicBezTo>
                  <a:cubicBezTo>
                    <a:pt x="158" y="121"/>
                    <a:pt x="157" y="123"/>
                    <a:pt x="157" y="123"/>
                  </a:cubicBezTo>
                  <a:cubicBezTo>
                    <a:pt x="157" y="123"/>
                    <a:pt x="156" y="127"/>
                    <a:pt x="156" y="127"/>
                  </a:cubicBezTo>
                  <a:cubicBezTo>
                    <a:pt x="157" y="127"/>
                    <a:pt x="157" y="129"/>
                    <a:pt x="157" y="129"/>
                  </a:cubicBezTo>
                  <a:cubicBezTo>
                    <a:pt x="157" y="133"/>
                    <a:pt x="157" y="133"/>
                    <a:pt x="157" y="133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7" y="138"/>
                    <a:pt x="157" y="138"/>
                    <a:pt x="157" y="138"/>
                  </a:cubicBezTo>
                  <a:cubicBezTo>
                    <a:pt x="154" y="140"/>
                    <a:pt x="154" y="140"/>
                    <a:pt x="154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1" y="143"/>
                    <a:pt x="151" y="144"/>
                  </a:cubicBezTo>
                  <a:cubicBezTo>
                    <a:pt x="151" y="144"/>
                    <a:pt x="150" y="145"/>
                    <a:pt x="150" y="146"/>
                  </a:cubicBezTo>
                  <a:cubicBezTo>
                    <a:pt x="150" y="147"/>
                    <a:pt x="149" y="148"/>
                    <a:pt x="149" y="148"/>
                  </a:cubicBezTo>
                  <a:cubicBezTo>
                    <a:pt x="148" y="149"/>
                    <a:pt x="146" y="151"/>
                    <a:pt x="146" y="151"/>
                  </a:cubicBezTo>
                  <a:cubicBezTo>
                    <a:pt x="145" y="153"/>
                    <a:pt x="145" y="153"/>
                    <a:pt x="145" y="153"/>
                  </a:cubicBezTo>
                  <a:cubicBezTo>
                    <a:pt x="145" y="153"/>
                    <a:pt x="146" y="155"/>
                    <a:pt x="146" y="155"/>
                  </a:cubicBezTo>
                  <a:cubicBezTo>
                    <a:pt x="146" y="156"/>
                    <a:pt x="146" y="156"/>
                    <a:pt x="146" y="156"/>
                  </a:cubicBezTo>
                  <a:cubicBezTo>
                    <a:pt x="144" y="158"/>
                    <a:pt x="144" y="158"/>
                    <a:pt x="144" y="158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9" y="162"/>
                    <a:pt x="139" y="163"/>
                    <a:pt x="138" y="164"/>
                  </a:cubicBezTo>
                  <a:cubicBezTo>
                    <a:pt x="138" y="166"/>
                    <a:pt x="137" y="166"/>
                    <a:pt x="137" y="166"/>
                  </a:cubicBezTo>
                  <a:cubicBezTo>
                    <a:pt x="137" y="166"/>
                    <a:pt x="136" y="166"/>
                    <a:pt x="135" y="166"/>
                  </a:cubicBezTo>
                  <a:cubicBezTo>
                    <a:pt x="135" y="166"/>
                    <a:pt x="134" y="165"/>
                    <a:pt x="134" y="165"/>
                  </a:cubicBezTo>
                  <a:cubicBezTo>
                    <a:pt x="134" y="167"/>
                    <a:pt x="134" y="167"/>
                    <a:pt x="134" y="167"/>
                  </a:cubicBezTo>
                  <a:cubicBezTo>
                    <a:pt x="134" y="167"/>
                    <a:pt x="134" y="168"/>
                    <a:pt x="135" y="168"/>
                  </a:cubicBezTo>
                  <a:cubicBezTo>
                    <a:pt x="136" y="169"/>
                    <a:pt x="136" y="170"/>
                    <a:pt x="137" y="170"/>
                  </a:cubicBezTo>
                  <a:cubicBezTo>
                    <a:pt x="137" y="171"/>
                    <a:pt x="138" y="172"/>
                    <a:pt x="138" y="172"/>
                  </a:cubicBezTo>
                  <a:cubicBezTo>
                    <a:pt x="136" y="174"/>
                    <a:pt x="136" y="174"/>
                    <a:pt x="136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4" y="175"/>
                    <a:pt x="134" y="175"/>
                    <a:pt x="134" y="175"/>
                  </a:cubicBezTo>
                  <a:cubicBezTo>
                    <a:pt x="133" y="174"/>
                    <a:pt x="133" y="174"/>
                    <a:pt x="133" y="174"/>
                  </a:cubicBezTo>
                  <a:cubicBezTo>
                    <a:pt x="133" y="174"/>
                    <a:pt x="132" y="174"/>
                    <a:pt x="132" y="174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" name="Freeform 45"/>
            <p:cNvSpPr>
              <a:spLocks/>
            </p:cNvSpPr>
            <p:nvPr/>
          </p:nvSpPr>
          <p:spPr bwMode="auto">
            <a:xfrm>
              <a:off x="3117355" y="3610127"/>
              <a:ext cx="405690" cy="613681"/>
            </a:xfrm>
            <a:custGeom>
              <a:avLst/>
              <a:gdLst>
                <a:gd name="T0" fmla="*/ 84 w 178"/>
                <a:gd name="T1" fmla="*/ 3 h 278"/>
                <a:gd name="T2" fmla="*/ 97 w 178"/>
                <a:gd name="T3" fmla="*/ 2 h 278"/>
                <a:gd name="T4" fmla="*/ 107 w 178"/>
                <a:gd name="T5" fmla="*/ 5 h 278"/>
                <a:gd name="T6" fmla="*/ 102 w 178"/>
                <a:gd name="T7" fmla="*/ 16 h 278"/>
                <a:gd name="T8" fmla="*/ 113 w 178"/>
                <a:gd name="T9" fmla="*/ 16 h 278"/>
                <a:gd name="T10" fmla="*/ 119 w 178"/>
                <a:gd name="T11" fmla="*/ 18 h 278"/>
                <a:gd name="T12" fmla="*/ 126 w 178"/>
                <a:gd name="T13" fmla="*/ 24 h 278"/>
                <a:gd name="T14" fmla="*/ 134 w 178"/>
                <a:gd name="T15" fmla="*/ 25 h 278"/>
                <a:gd name="T16" fmla="*/ 145 w 178"/>
                <a:gd name="T17" fmla="*/ 19 h 278"/>
                <a:gd name="T18" fmla="*/ 154 w 178"/>
                <a:gd name="T19" fmla="*/ 24 h 278"/>
                <a:gd name="T20" fmla="*/ 164 w 178"/>
                <a:gd name="T21" fmla="*/ 27 h 278"/>
                <a:gd name="T22" fmla="*/ 167 w 178"/>
                <a:gd name="T23" fmla="*/ 34 h 278"/>
                <a:gd name="T24" fmla="*/ 165 w 178"/>
                <a:gd name="T25" fmla="*/ 42 h 278"/>
                <a:gd name="T26" fmla="*/ 178 w 178"/>
                <a:gd name="T27" fmla="*/ 50 h 278"/>
                <a:gd name="T28" fmla="*/ 168 w 178"/>
                <a:gd name="T29" fmla="*/ 59 h 278"/>
                <a:gd name="T30" fmla="*/ 156 w 178"/>
                <a:gd name="T31" fmla="*/ 65 h 278"/>
                <a:gd name="T32" fmla="*/ 144 w 178"/>
                <a:gd name="T33" fmla="*/ 74 h 278"/>
                <a:gd name="T34" fmla="*/ 142 w 178"/>
                <a:gd name="T35" fmla="*/ 81 h 278"/>
                <a:gd name="T36" fmla="*/ 141 w 178"/>
                <a:gd name="T37" fmla="*/ 92 h 278"/>
                <a:gd name="T38" fmla="*/ 137 w 178"/>
                <a:gd name="T39" fmla="*/ 103 h 278"/>
                <a:gd name="T40" fmla="*/ 135 w 178"/>
                <a:gd name="T41" fmla="*/ 112 h 278"/>
                <a:gd name="T42" fmla="*/ 126 w 178"/>
                <a:gd name="T43" fmla="*/ 117 h 278"/>
                <a:gd name="T44" fmla="*/ 130 w 178"/>
                <a:gd name="T45" fmla="*/ 128 h 278"/>
                <a:gd name="T46" fmla="*/ 123 w 178"/>
                <a:gd name="T47" fmla="*/ 137 h 278"/>
                <a:gd name="T48" fmla="*/ 120 w 178"/>
                <a:gd name="T49" fmla="*/ 144 h 278"/>
                <a:gd name="T50" fmla="*/ 111 w 178"/>
                <a:gd name="T51" fmla="*/ 143 h 278"/>
                <a:gd name="T52" fmla="*/ 102 w 178"/>
                <a:gd name="T53" fmla="*/ 141 h 278"/>
                <a:gd name="T54" fmla="*/ 102 w 178"/>
                <a:gd name="T55" fmla="*/ 149 h 278"/>
                <a:gd name="T56" fmla="*/ 103 w 178"/>
                <a:gd name="T57" fmla="*/ 157 h 278"/>
                <a:gd name="T58" fmla="*/ 104 w 178"/>
                <a:gd name="T59" fmla="*/ 166 h 278"/>
                <a:gd name="T60" fmla="*/ 107 w 178"/>
                <a:gd name="T61" fmla="*/ 174 h 278"/>
                <a:gd name="T62" fmla="*/ 114 w 178"/>
                <a:gd name="T63" fmla="*/ 180 h 278"/>
                <a:gd name="T64" fmla="*/ 106 w 178"/>
                <a:gd name="T65" fmla="*/ 189 h 278"/>
                <a:gd name="T66" fmla="*/ 96 w 178"/>
                <a:gd name="T67" fmla="*/ 196 h 278"/>
                <a:gd name="T68" fmla="*/ 93 w 178"/>
                <a:gd name="T69" fmla="*/ 205 h 278"/>
                <a:gd name="T70" fmla="*/ 94 w 178"/>
                <a:gd name="T71" fmla="*/ 214 h 278"/>
                <a:gd name="T72" fmla="*/ 100 w 178"/>
                <a:gd name="T73" fmla="*/ 224 h 278"/>
                <a:gd name="T74" fmla="*/ 100 w 178"/>
                <a:gd name="T75" fmla="*/ 233 h 278"/>
                <a:gd name="T76" fmla="*/ 91 w 178"/>
                <a:gd name="T77" fmla="*/ 233 h 278"/>
                <a:gd name="T78" fmla="*/ 80 w 178"/>
                <a:gd name="T79" fmla="*/ 243 h 278"/>
                <a:gd name="T80" fmla="*/ 71 w 178"/>
                <a:gd name="T81" fmla="*/ 254 h 278"/>
                <a:gd name="T82" fmla="*/ 71 w 178"/>
                <a:gd name="T83" fmla="*/ 268 h 278"/>
                <a:gd name="T84" fmla="*/ 62 w 178"/>
                <a:gd name="T85" fmla="*/ 275 h 278"/>
                <a:gd name="T86" fmla="*/ 40 w 178"/>
                <a:gd name="T87" fmla="*/ 274 h 278"/>
                <a:gd name="T88" fmla="*/ 26 w 178"/>
                <a:gd name="T89" fmla="*/ 268 h 278"/>
                <a:gd name="T90" fmla="*/ 11 w 178"/>
                <a:gd name="T91" fmla="*/ 265 h 278"/>
                <a:gd name="T92" fmla="*/ 4 w 178"/>
                <a:gd name="T93" fmla="*/ 261 h 278"/>
                <a:gd name="T94" fmla="*/ 14 w 178"/>
                <a:gd name="T95" fmla="*/ 247 h 278"/>
                <a:gd name="T96" fmla="*/ 21 w 178"/>
                <a:gd name="T97" fmla="*/ 225 h 278"/>
                <a:gd name="T98" fmla="*/ 28 w 178"/>
                <a:gd name="T99" fmla="*/ 199 h 278"/>
                <a:gd name="T100" fmla="*/ 25 w 178"/>
                <a:gd name="T101" fmla="*/ 188 h 278"/>
                <a:gd name="T102" fmla="*/ 11 w 178"/>
                <a:gd name="T103" fmla="*/ 188 h 278"/>
                <a:gd name="T104" fmla="*/ 14 w 178"/>
                <a:gd name="T105" fmla="*/ 174 h 278"/>
                <a:gd name="T106" fmla="*/ 4 w 178"/>
                <a:gd name="T107" fmla="*/ 171 h 278"/>
                <a:gd name="T108" fmla="*/ 11 w 178"/>
                <a:gd name="T109" fmla="*/ 157 h 278"/>
                <a:gd name="T110" fmla="*/ 18 w 178"/>
                <a:gd name="T111" fmla="*/ 143 h 278"/>
                <a:gd name="T112" fmla="*/ 22 w 178"/>
                <a:gd name="T113" fmla="*/ 135 h 278"/>
                <a:gd name="T114" fmla="*/ 32 w 178"/>
                <a:gd name="T115" fmla="*/ 129 h 278"/>
                <a:gd name="T116" fmla="*/ 49 w 178"/>
                <a:gd name="T117" fmla="*/ 98 h 278"/>
                <a:gd name="T118" fmla="*/ 71 w 178"/>
                <a:gd name="T119" fmla="*/ 55 h 278"/>
                <a:gd name="T120" fmla="*/ 70 w 178"/>
                <a:gd name="T121" fmla="*/ 32 h 278"/>
                <a:gd name="T122" fmla="*/ 72 w 178"/>
                <a:gd name="T123" fmla="*/ 19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8" h="278">
                  <a:moveTo>
                    <a:pt x="74" y="9"/>
                  </a:moveTo>
                  <a:cubicBezTo>
                    <a:pt x="74" y="9"/>
                    <a:pt x="78" y="6"/>
                    <a:pt x="78" y="6"/>
                  </a:cubicBezTo>
                  <a:cubicBezTo>
                    <a:pt x="78" y="6"/>
                    <a:pt x="79" y="5"/>
                    <a:pt x="79" y="5"/>
                  </a:cubicBezTo>
                  <a:cubicBezTo>
                    <a:pt x="80" y="5"/>
                    <a:pt x="81" y="5"/>
                    <a:pt x="82" y="5"/>
                  </a:cubicBezTo>
                  <a:cubicBezTo>
                    <a:pt x="82" y="5"/>
                    <a:pt x="83" y="4"/>
                    <a:pt x="83" y="4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8" y="2"/>
                    <a:pt x="89" y="2"/>
                    <a:pt x="89" y="2"/>
                  </a:cubicBezTo>
                  <a:cubicBezTo>
                    <a:pt x="89" y="2"/>
                    <a:pt x="93" y="1"/>
                    <a:pt x="93" y="1"/>
                  </a:cubicBezTo>
                  <a:cubicBezTo>
                    <a:pt x="93" y="1"/>
                    <a:pt x="94" y="2"/>
                    <a:pt x="95" y="2"/>
                  </a:cubicBezTo>
                  <a:cubicBezTo>
                    <a:pt x="95" y="2"/>
                    <a:pt x="97" y="2"/>
                    <a:pt x="97" y="2"/>
                  </a:cubicBezTo>
                  <a:cubicBezTo>
                    <a:pt x="98" y="2"/>
                    <a:pt x="100" y="1"/>
                    <a:pt x="100" y="1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5" y="2"/>
                    <a:pt x="105" y="4"/>
                    <a:pt x="105" y="4"/>
                  </a:cubicBezTo>
                  <a:cubicBezTo>
                    <a:pt x="105" y="4"/>
                    <a:pt x="105" y="5"/>
                    <a:pt x="106" y="5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6"/>
                    <a:pt x="107" y="9"/>
                    <a:pt x="107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10"/>
                    <a:pt x="103" y="10"/>
                    <a:pt x="103" y="11"/>
                  </a:cubicBezTo>
                  <a:cubicBezTo>
                    <a:pt x="103" y="11"/>
                    <a:pt x="101" y="12"/>
                    <a:pt x="101" y="12"/>
                  </a:cubicBezTo>
                  <a:cubicBezTo>
                    <a:pt x="101" y="13"/>
                    <a:pt x="100" y="13"/>
                    <a:pt x="101" y="14"/>
                  </a:cubicBezTo>
                  <a:cubicBezTo>
                    <a:pt x="101" y="15"/>
                    <a:pt x="102" y="16"/>
                    <a:pt x="102" y="16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8"/>
                    <a:pt x="102" y="19"/>
                    <a:pt x="103" y="19"/>
                  </a:cubicBezTo>
                  <a:cubicBezTo>
                    <a:pt x="103" y="20"/>
                    <a:pt x="104" y="19"/>
                    <a:pt x="105" y="19"/>
                  </a:cubicBezTo>
                  <a:cubicBezTo>
                    <a:pt x="107" y="19"/>
                    <a:pt x="108" y="18"/>
                    <a:pt x="109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7"/>
                    <a:pt x="113" y="16"/>
                    <a:pt x="113" y="16"/>
                  </a:cubicBezTo>
                  <a:cubicBezTo>
                    <a:pt x="113" y="16"/>
                    <a:pt x="113" y="14"/>
                    <a:pt x="114" y="15"/>
                  </a:cubicBezTo>
                  <a:cubicBezTo>
                    <a:pt x="114" y="15"/>
                    <a:pt x="114" y="17"/>
                    <a:pt x="114" y="17"/>
                  </a:cubicBezTo>
                  <a:cubicBezTo>
                    <a:pt x="114" y="17"/>
                    <a:pt x="113" y="19"/>
                    <a:pt x="113" y="19"/>
                  </a:cubicBezTo>
                  <a:cubicBezTo>
                    <a:pt x="114" y="20"/>
                    <a:pt x="115" y="19"/>
                    <a:pt x="115" y="19"/>
                  </a:cubicBezTo>
                  <a:cubicBezTo>
                    <a:pt x="116" y="18"/>
                    <a:pt x="117" y="18"/>
                    <a:pt x="117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9" y="18"/>
                    <a:pt x="121" y="18"/>
                    <a:pt x="121" y="18"/>
                  </a:cubicBezTo>
                  <a:cubicBezTo>
                    <a:pt x="121" y="18"/>
                    <a:pt x="122" y="19"/>
                    <a:pt x="123" y="19"/>
                  </a:cubicBezTo>
                  <a:cubicBezTo>
                    <a:pt x="123" y="20"/>
                    <a:pt x="126" y="21"/>
                    <a:pt x="126" y="21"/>
                  </a:cubicBezTo>
                  <a:cubicBezTo>
                    <a:pt x="125" y="23"/>
                    <a:pt x="125" y="23"/>
                    <a:pt x="125" y="23"/>
                  </a:cubicBezTo>
                  <a:cubicBezTo>
                    <a:pt x="125" y="23"/>
                    <a:pt x="124" y="25"/>
                    <a:pt x="125" y="25"/>
                  </a:cubicBezTo>
                  <a:cubicBezTo>
                    <a:pt x="125" y="25"/>
                    <a:pt x="126" y="24"/>
                    <a:pt x="126" y="24"/>
                  </a:cubicBezTo>
                  <a:cubicBezTo>
                    <a:pt x="127" y="24"/>
                    <a:pt x="128" y="23"/>
                    <a:pt x="128" y="23"/>
                  </a:cubicBezTo>
                  <a:cubicBezTo>
                    <a:pt x="128" y="23"/>
                    <a:pt x="128" y="22"/>
                    <a:pt x="128" y="22"/>
                  </a:cubicBezTo>
                  <a:cubicBezTo>
                    <a:pt x="128" y="23"/>
                    <a:pt x="130" y="24"/>
                    <a:pt x="130" y="24"/>
                  </a:cubicBezTo>
                  <a:cubicBezTo>
                    <a:pt x="130" y="24"/>
                    <a:pt x="131" y="26"/>
                    <a:pt x="131" y="26"/>
                  </a:cubicBezTo>
                  <a:cubicBezTo>
                    <a:pt x="131" y="26"/>
                    <a:pt x="133" y="25"/>
                    <a:pt x="133" y="25"/>
                  </a:cubicBezTo>
                  <a:cubicBezTo>
                    <a:pt x="133" y="25"/>
                    <a:pt x="133" y="25"/>
                    <a:pt x="134" y="25"/>
                  </a:cubicBezTo>
                  <a:cubicBezTo>
                    <a:pt x="135" y="25"/>
                    <a:pt x="135" y="25"/>
                    <a:pt x="135" y="25"/>
                  </a:cubicBezTo>
                  <a:cubicBezTo>
                    <a:pt x="136" y="26"/>
                    <a:pt x="139" y="26"/>
                    <a:pt x="139" y="26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3" y="20"/>
                    <a:pt x="145" y="19"/>
                    <a:pt x="145" y="19"/>
                  </a:cubicBezTo>
                  <a:cubicBezTo>
                    <a:pt x="145" y="19"/>
                    <a:pt x="146" y="19"/>
                    <a:pt x="146" y="20"/>
                  </a:cubicBezTo>
                  <a:cubicBezTo>
                    <a:pt x="146" y="20"/>
                    <a:pt x="148" y="22"/>
                    <a:pt x="148" y="22"/>
                  </a:cubicBezTo>
                  <a:cubicBezTo>
                    <a:pt x="148" y="22"/>
                    <a:pt x="150" y="22"/>
                    <a:pt x="150" y="22"/>
                  </a:cubicBezTo>
                  <a:cubicBezTo>
                    <a:pt x="151" y="22"/>
                    <a:pt x="151" y="21"/>
                    <a:pt x="152" y="22"/>
                  </a:cubicBezTo>
                  <a:cubicBezTo>
                    <a:pt x="152" y="23"/>
                    <a:pt x="152" y="24"/>
                    <a:pt x="153" y="24"/>
                  </a:cubicBezTo>
                  <a:cubicBezTo>
                    <a:pt x="153" y="24"/>
                    <a:pt x="154" y="24"/>
                    <a:pt x="154" y="24"/>
                  </a:cubicBezTo>
                  <a:cubicBezTo>
                    <a:pt x="155" y="25"/>
                    <a:pt x="157" y="25"/>
                    <a:pt x="157" y="25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8" y="23"/>
                    <a:pt x="158" y="22"/>
                    <a:pt x="159" y="23"/>
                  </a:cubicBezTo>
                  <a:cubicBezTo>
                    <a:pt x="160" y="23"/>
                    <a:pt x="160" y="25"/>
                    <a:pt x="160" y="25"/>
                  </a:cubicBezTo>
                  <a:cubicBezTo>
                    <a:pt x="160" y="25"/>
                    <a:pt x="161" y="26"/>
                    <a:pt x="161" y="26"/>
                  </a:cubicBezTo>
                  <a:cubicBezTo>
                    <a:pt x="161" y="26"/>
                    <a:pt x="164" y="27"/>
                    <a:pt x="164" y="27"/>
                  </a:cubicBezTo>
                  <a:cubicBezTo>
                    <a:pt x="164" y="27"/>
                    <a:pt x="166" y="26"/>
                    <a:pt x="166" y="26"/>
                  </a:cubicBezTo>
                  <a:cubicBezTo>
                    <a:pt x="167" y="26"/>
                    <a:pt x="167" y="28"/>
                    <a:pt x="167" y="28"/>
                  </a:cubicBezTo>
                  <a:cubicBezTo>
                    <a:pt x="167" y="28"/>
                    <a:pt x="167" y="29"/>
                    <a:pt x="167" y="29"/>
                  </a:cubicBezTo>
                  <a:cubicBezTo>
                    <a:pt x="166" y="30"/>
                    <a:pt x="166" y="30"/>
                    <a:pt x="167" y="30"/>
                  </a:cubicBezTo>
                  <a:cubicBezTo>
                    <a:pt x="167" y="31"/>
                    <a:pt x="168" y="32"/>
                    <a:pt x="168" y="32"/>
                  </a:cubicBezTo>
                  <a:cubicBezTo>
                    <a:pt x="168" y="32"/>
                    <a:pt x="167" y="34"/>
                    <a:pt x="167" y="34"/>
                  </a:cubicBezTo>
                  <a:cubicBezTo>
                    <a:pt x="167" y="35"/>
                    <a:pt x="166" y="36"/>
                    <a:pt x="166" y="36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65" y="39"/>
                    <a:pt x="165" y="40"/>
                    <a:pt x="165" y="40"/>
                  </a:cubicBezTo>
                  <a:cubicBezTo>
                    <a:pt x="164" y="40"/>
                    <a:pt x="165" y="42"/>
                    <a:pt x="165" y="42"/>
                  </a:cubicBezTo>
                  <a:cubicBezTo>
                    <a:pt x="166" y="43"/>
                    <a:pt x="166" y="43"/>
                    <a:pt x="166" y="43"/>
                  </a:cubicBezTo>
                  <a:cubicBezTo>
                    <a:pt x="166" y="43"/>
                    <a:pt x="168" y="42"/>
                    <a:pt x="168" y="42"/>
                  </a:cubicBezTo>
                  <a:cubicBezTo>
                    <a:pt x="168" y="42"/>
                    <a:pt x="171" y="43"/>
                    <a:pt x="171" y="43"/>
                  </a:cubicBezTo>
                  <a:cubicBezTo>
                    <a:pt x="171" y="43"/>
                    <a:pt x="173" y="44"/>
                    <a:pt x="173" y="45"/>
                  </a:cubicBezTo>
                  <a:cubicBezTo>
                    <a:pt x="174" y="45"/>
                    <a:pt x="176" y="47"/>
                    <a:pt x="176" y="47"/>
                  </a:cubicBezTo>
                  <a:cubicBezTo>
                    <a:pt x="178" y="50"/>
                    <a:pt x="178" y="50"/>
                    <a:pt x="178" y="50"/>
                  </a:cubicBezTo>
                  <a:cubicBezTo>
                    <a:pt x="176" y="52"/>
                    <a:pt x="176" y="52"/>
                    <a:pt x="176" y="52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2" y="56"/>
                    <a:pt x="171" y="58"/>
                    <a:pt x="171" y="58"/>
                  </a:cubicBezTo>
                  <a:cubicBezTo>
                    <a:pt x="171" y="58"/>
                    <a:pt x="169" y="59"/>
                    <a:pt x="169" y="59"/>
                  </a:cubicBezTo>
                  <a:cubicBezTo>
                    <a:pt x="168" y="59"/>
                    <a:pt x="168" y="59"/>
                    <a:pt x="168" y="59"/>
                  </a:cubicBezTo>
                  <a:cubicBezTo>
                    <a:pt x="165" y="62"/>
                    <a:pt x="165" y="62"/>
                    <a:pt x="165" y="62"/>
                  </a:cubicBezTo>
                  <a:cubicBezTo>
                    <a:pt x="163" y="63"/>
                    <a:pt x="163" y="63"/>
                    <a:pt x="163" y="63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0" y="64"/>
                    <a:pt x="160" y="64"/>
                    <a:pt x="160" y="64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53" y="66"/>
                    <a:pt x="153" y="66"/>
                    <a:pt x="153" y="66"/>
                  </a:cubicBezTo>
                  <a:cubicBezTo>
                    <a:pt x="153" y="67"/>
                    <a:pt x="153" y="67"/>
                    <a:pt x="153" y="67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2"/>
                    <a:pt x="146" y="72"/>
                    <a:pt x="146" y="73"/>
                  </a:cubicBezTo>
                  <a:cubicBezTo>
                    <a:pt x="145" y="73"/>
                    <a:pt x="144" y="74"/>
                    <a:pt x="144" y="74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41" y="76"/>
                    <a:pt x="141" y="76"/>
                    <a:pt x="141" y="76"/>
                  </a:cubicBezTo>
                  <a:cubicBezTo>
                    <a:pt x="142" y="76"/>
                    <a:pt x="142" y="76"/>
                    <a:pt x="142" y="76"/>
                  </a:cubicBezTo>
                  <a:cubicBezTo>
                    <a:pt x="142" y="76"/>
                    <a:pt x="142" y="78"/>
                    <a:pt x="142" y="78"/>
                  </a:cubicBezTo>
                  <a:cubicBezTo>
                    <a:pt x="142" y="79"/>
                    <a:pt x="142" y="81"/>
                    <a:pt x="142" y="81"/>
                  </a:cubicBezTo>
                  <a:cubicBezTo>
                    <a:pt x="144" y="82"/>
                    <a:pt x="144" y="82"/>
                    <a:pt x="144" y="82"/>
                  </a:cubicBezTo>
                  <a:cubicBezTo>
                    <a:pt x="144" y="82"/>
                    <a:pt x="144" y="85"/>
                    <a:pt x="143" y="85"/>
                  </a:cubicBezTo>
                  <a:cubicBezTo>
                    <a:pt x="143" y="85"/>
                    <a:pt x="141" y="86"/>
                    <a:pt x="141" y="86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42" y="89"/>
                    <a:pt x="142" y="89"/>
                    <a:pt x="142" y="89"/>
                  </a:cubicBezTo>
                  <a:cubicBezTo>
                    <a:pt x="142" y="89"/>
                    <a:pt x="142" y="92"/>
                    <a:pt x="141" y="92"/>
                  </a:cubicBezTo>
                  <a:cubicBezTo>
                    <a:pt x="141" y="93"/>
                    <a:pt x="140" y="95"/>
                    <a:pt x="140" y="95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8" y="109"/>
                    <a:pt x="138" y="109"/>
                    <a:pt x="138" y="109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6" y="112"/>
                    <a:pt x="136" y="112"/>
                    <a:pt x="136" y="112"/>
                  </a:cubicBezTo>
                  <a:cubicBezTo>
                    <a:pt x="135" y="112"/>
                    <a:pt x="135" y="112"/>
                    <a:pt x="135" y="112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1" y="114"/>
                    <a:pt x="131" y="114"/>
                    <a:pt x="131" y="114"/>
                  </a:cubicBezTo>
                  <a:cubicBezTo>
                    <a:pt x="130" y="114"/>
                    <a:pt x="130" y="114"/>
                    <a:pt x="130" y="114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6" y="119"/>
                    <a:pt x="126" y="120"/>
                    <a:pt x="126" y="120"/>
                  </a:cubicBezTo>
                  <a:cubicBezTo>
                    <a:pt x="127" y="120"/>
                    <a:pt x="127" y="121"/>
                    <a:pt x="127" y="121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30" y="128"/>
                    <a:pt x="130" y="128"/>
                    <a:pt x="130" y="128"/>
                  </a:cubicBezTo>
                  <a:cubicBezTo>
                    <a:pt x="130" y="128"/>
                    <a:pt x="129" y="130"/>
                    <a:pt x="129" y="130"/>
                  </a:cubicBezTo>
                  <a:cubicBezTo>
                    <a:pt x="129" y="130"/>
                    <a:pt x="128" y="132"/>
                    <a:pt x="128" y="132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5" y="137"/>
                    <a:pt x="125" y="137"/>
                    <a:pt x="125" y="137"/>
                  </a:cubicBezTo>
                  <a:cubicBezTo>
                    <a:pt x="123" y="137"/>
                    <a:pt x="123" y="137"/>
                    <a:pt x="123" y="137"/>
                  </a:cubicBezTo>
                  <a:cubicBezTo>
                    <a:pt x="123" y="138"/>
                    <a:pt x="123" y="138"/>
                    <a:pt x="123" y="138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1" y="141"/>
                    <a:pt x="121" y="141"/>
                    <a:pt x="121" y="141"/>
                  </a:cubicBezTo>
                  <a:cubicBezTo>
                    <a:pt x="121" y="143"/>
                    <a:pt x="121" y="143"/>
                    <a:pt x="121" y="143"/>
                  </a:cubicBezTo>
                  <a:cubicBezTo>
                    <a:pt x="120" y="144"/>
                    <a:pt x="120" y="144"/>
                    <a:pt x="120" y="144"/>
                  </a:cubicBezTo>
                  <a:cubicBezTo>
                    <a:pt x="120" y="144"/>
                    <a:pt x="119" y="144"/>
                    <a:pt x="119" y="144"/>
                  </a:cubicBezTo>
                  <a:cubicBezTo>
                    <a:pt x="118" y="144"/>
                    <a:pt x="117" y="145"/>
                    <a:pt x="117" y="145"/>
                  </a:cubicBezTo>
                  <a:cubicBezTo>
                    <a:pt x="117" y="145"/>
                    <a:pt x="115" y="145"/>
                    <a:pt x="115" y="144"/>
                  </a:cubicBezTo>
                  <a:cubicBezTo>
                    <a:pt x="115" y="144"/>
                    <a:pt x="114" y="145"/>
                    <a:pt x="113" y="144"/>
                  </a:cubicBezTo>
                  <a:cubicBezTo>
                    <a:pt x="113" y="144"/>
                    <a:pt x="112" y="143"/>
                    <a:pt x="112" y="143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06" y="143"/>
                    <a:pt x="106" y="143"/>
                    <a:pt x="106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3" y="143"/>
                    <a:pt x="103" y="143"/>
                    <a:pt x="103" y="143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98" y="141"/>
                    <a:pt x="98" y="141"/>
                    <a:pt x="98" y="141"/>
                  </a:cubicBezTo>
                  <a:cubicBezTo>
                    <a:pt x="98" y="141"/>
                    <a:pt x="98" y="142"/>
                    <a:pt x="99" y="143"/>
                  </a:cubicBezTo>
                  <a:cubicBezTo>
                    <a:pt x="99" y="143"/>
                    <a:pt x="100" y="145"/>
                    <a:pt x="100" y="145"/>
                  </a:cubicBezTo>
                  <a:cubicBezTo>
                    <a:pt x="100" y="145"/>
                    <a:pt x="100" y="147"/>
                    <a:pt x="100" y="147"/>
                  </a:cubicBezTo>
                  <a:cubicBezTo>
                    <a:pt x="100" y="147"/>
                    <a:pt x="102" y="149"/>
                    <a:pt x="102" y="149"/>
                  </a:cubicBezTo>
                  <a:cubicBezTo>
                    <a:pt x="102" y="150"/>
                    <a:pt x="102" y="150"/>
                    <a:pt x="102" y="150"/>
                  </a:cubicBezTo>
                  <a:cubicBezTo>
                    <a:pt x="102" y="150"/>
                    <a:pt x="103" y="152"/>
                    <a:pt x="103" y="152"/>
                  </a:cubicBezTo>
                  <a:cubicBezTo>
                    <a:pt x="103" y="152"/>
                    <a:pt x="105" y="153"/>
                    <a:pt x="105" y="153"/>
                  </a:cubicBezTo>
                  <a:cubicBezTo>
                    <a:pt x="105" y="155"/>
                    <a:pt x="105" y="155"/>
                    <a:pt x="105" y="155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3" y="157"/>
                    <a:pt x="103" y="157"/>
                    <a:pt x="103" y="157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4" y="161"/>
                    <a:pt x="104" y="161"/>
                    <a:pt x="104" y="161"/>
                  </a:cubicBezTo>
                  <a:cubicBezTo>
                    <a:pt x="105" y="162"/>
                    <a:pt x="105" y="162"/>
                    <a:pt x="105" y="162"/>
                  </a:cubicBezTo>
                  <a:cubicBezTo>
                    <a:pt x="105" y="163"/>
                    <a:pt x="105" y="163"/>
                    <a:pt x="105" y="163"/>
                  </a:cubicBezTo>
                  <a:cubicBezTo>
                    <a:pt x="104" y="164"/>
                    <a:pt x="104" y="164"/>
                    <a:pt x="104" y="164"/>
                  </a:cubicBezTo>
                  <a:cubicBezTo>
                    <a:pt x="104" y="166"/>
                    <a:pt x="104" y="166"/>
                    <a:pt x="104" y="166"/>
                  </a:cubicBezTo>
                  <a:cubicBezTo>
                    <a:pt x="105" y="168"/>
                    <a:pt x="105" y="168"/>
                    <a:pt x="105" y="168"/>
                  </a:cubicBezTo>
                  <a:cubicBezTo>
                    <a:pt x="106" y="170"/>
                    <a:pt x="106" y="170"/>
                    <a:pt x="106" y="170"/>
                  </a:cubicBezTo>
                  <a:cubicBezTo>
                    <a:pt x="108" y="170"/>
                    <a:pt x="108" y="170"/>
                    <a:pt x="108" y="170"/>
                  </a:cubicBezTo>
                  <a:cubicBezTo>
                    <a:pt x="108" y="172"/>
                    <a:pt x="108" y="172"/>
                    <a:pt x="108" y="172"/>
                  </a:cubicBezTo>
                  <a:cubicBezTo>
                    <a:pt x="107" y="173"/>
                    <a:pt x="107" y="173"/>
                    <a:pt x="107" y="173"/>
                  </a:cubicBezTo>
                  <a:cubicBezTo>
                    <a:pt x="107" y="173"/>
                    <a:pt x="107" y="174"/>
                    <a:pt x="107" y="174"/>
                  </a:cubicBezTo>
                  <a:cubicBezTo>
                    <a:pt x="108" y="174"/>
                    <a:pt x="109" y="175"/>
                    <a:pt x="109" y="175"/>
                  </a:cubicBezTo>
                  <a:cubicBezTo>
                    <a:pt x="111" y="174"/>
                    <a:pt x="111" y="174"/>
                    <a:pt x="111" y="174"/>
                  </a:cubicBezTo>
                  <a:cubicBezTo>
                    <a:pt x="111" y="174"/>
                    <a:pt x="112" y="174"/>
                    <a:pt x="112" y="174"/>
                  </a:cubicBezTo>
                  <a:cubicBezTo>
                    <a:pt x="112" y="175"/>
                    <a:pt x="113" y="177"/>
                    <a:pt x="113" y="177"/>
                  </a:cubicBezTo>
                  <a:cubicBezTo>
                    <a:pt x="114" y="178"/>
                    <a:pt x="114" y="178"/>
                    <a:pt x="114" y="178"/>
                  </a:cubicBezTo>
                  <a:cubicBezTo>
                    <a:pt x="114" y="180"/>
                    <a:pt x="114" y="180"/>
                    <a:pt x="114" y="180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0" y="184"/>
                    <a:pt x="110" y="184"/>
                    <a:pt x="110" y="184"/>
                  </a:cubicBezTo>
                  <a:cubicBezTo>
                    <a:pt x="109" y="185"/>
                    <a:pt x="109" y="185"/>
                    <a:pt x="109" y="185"/>
                  </a:cubicBezTo>
                  <a:cubicBezTo>
                    <a:pt x="109" y="187"/>
                    <a:pt x="109" y="187"/>
                    <a:pt x="109" y="187"/>
                  </a:cubicBezTo>
                  <a:cubicBezTo>
                    <a:pt x="108" y="188"/>
                    <a:pt x="108" y="188"/>
                    <a:pt x="108" y="188"/>
                  </a:cubicBezTo>
                  <a:cubicBezTo>
                    <a:pt x="106" y="189"/>
                    <a:pt x="106" y="189"/>
                    <a:pt x="106" y="189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103" y="190"/>
                    <a:pt x="103" y="190"/>
                    <a:pt x="103" y="190"/>
                  </a:cubicBezTo>
                  <a:cubicBezTo>
                    <a:pt x="102" y="191"/>
                    <a:pt x="102" y="191"/>
                    <a:pt x="102" y="191"/>
                  </a:cubicBezTo>
                  <a:cubicBezTo>
                    <a:pt x="99" y="192"/>
                    <a:pt x="99" y="192"/>
                    <a:pt x="99" y="192"/>
                  </a:cubicBezTo>
                  <a:cubicBezTo>
                    <a:pt x="98" y="192"/>
                    <a:pt x="98" y="192"/>
                    <a:pt x="98" y="192"/>
                  </a:cubicBezTo>
                  <a:cubicBezTo>
                    <a:pt x="96" y="196"/>
                    <a:pt x="96" y="196"/>
                    <a:pt x="96" y="196"/>
                  </a:cubicBezTo>
                  <a:cubicBezTo>
                    <a:pt x="96" y="196"/>
                    <a:pt x="96" y="198"/>
                    <a:pt x="96" y="198"/>
                  </a:cubicBezTo>
                  <a:cubicBezTo>
                    <a:pt x="96" y="198"/>
                    <a:pt x="97" y="199"/>
                    <a:pt x="97" y="199"/>
                  </a:cubicBezTo>
                  <a:cubicBezTo>
                    <a:pt x="97" y="199"/>
                    <a:pt x="95" y="201"/>
                    <a:pt x="95" y="201"/>
                  </a:cubicBezTo>
                  <a:cubicBezTo>
                    <a:pt x="95" y="201"/>
                    <a:pt x="93" y="202"/>
                    <a:pt x="93" y="202"/>
                  </a:cubicBezTo>
                  <a:cubicBezTo>
                    <a:pt x="92" y="204"/>
                    <a:pt x="92" y="204"/>
                    <a:pt x="92" y="204"/>
                  </a:cubicBezTo>
                  <a:cubicBezTo>
                    <a:pt x="93" y="205"/>
                    <a:pt x="93" y="205"/>
                    <a:pt x="93" y="205"/>
                  </a:cubicBezTo>
                  <a:cubicBezTo>
                    <a:pt x="91" y="205"/>
                    <a:pt x="91" y="205"/>
                    <a:pt x="91" y="205"/>
                  </a:cubicBezTo>
                  <a:cubicBezTo>
                    <a:pt x="92" y="207"/>
                    <a:pt x="92" y="207"/>
                    <a:pt x="92" y="207"/>
                  </a:cubicBezTo>
                  <a:cubicBezTo>
                    <a:pt x="91" y="208"/>
                    <a:pt x="91" y="208"/>
                    <a:pt x="91" y="208"/>
                  </a:cubicBezTo>
                  <a:cubicBezTo>
                    <a:pt x="92" y="209"/>
                    <a:pt x="92" y="209"/>
                    <a:pt x="92" y="209"/>
                  </a:cubicBezTo>
                  <a:cubicBezTo>
                    <a:pt x="92" y="209"/>
                    <a:pt x="93" y="212"/>
                    <a:pt x="93" y="212"/>
                  </a:cubicBezTo>
                  <a:cubicBezTo>
                    <a:pt x="93" y="213"/>
                    <a:pt x="94" y="214"/>
                    <a:pt x="94" y="214"/>
                  </a:cubicBezTo>
                  <a:cubicBezTo>
                    <a:pt x="94" y="214"/>
                    <a:pt x="95" y="215"/>
                    <a:pt x="95" y="215"/>
                  </a:cubicBezTo>
                  <a:cubicBezTo>
                    <a:pt x="95" y="216"/>
                    <a:pt x="95" y="217"/>
                    <a:pt x="95" y="218"/>
                  </a:cubicBezTo>
                  <a:cubicBezTo>
                    <a:pt x="95" y="219"/>
                    <a:pt x="96" y="221"/>
                    <a:pt x="96" y="221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7" y="223"/>
                    <a:pt x="97" y="224"/>
                    <a:pt x="97" y="224"/>
                  </a:cubicBezTo>
                  <a:cubicBezTo>
                    <a:pt x="98" y="224"/>
                    <a:pt x="100" y="224"/>
                    <a:pt x="100" y="224"/>
                  </a:cubicBezTo>
                  <a:cubicBezTo>
                    <a:pt x="100" y="224"/>
                    <a:pt x="102" y="224"/>
                    <a:pt x="102" y="224"/>
                  </a:cubicBezTo>
                  <a:cubicBezTo>
                    <a:pt x="102" y="224"/>
                    <a:pt x="103" y="223"/>
                    <a:pt x="104" y="224"/>
                  </a:cubicBezTo>
                  <a:cubicBezTo>
                    <a:pt x="104" y="224"/>
                    <a:pt x="104" y="225"/>
                    <a:pt x="104" y="225"/>
                  </a:cubicBezTo>
                  <a:cubicBezTo>
                    <a:pt x="104" y="225"/>
                    <a:pt x="104" y="226"/>
                    <a:pt x="104" y="226"/>
                  </a:cubicBezTo>
                  <a:cubicBezTo>
                    <a:pt x="100" y="230"/>
                    <a:pt x="100" y="230"/>
                    <a:pt x="100" y="230"/>
                  </a:cubicBezTo>
                  <a:cubicBezTo>
                    <a:pt x="100" y="233"/>
                    <a:pt x="100" y="233"/>
                    <a:pt x="100" y="233"/>
                  </a:cubicBezTo>
                  <a:cubicBezTo>
                    <a:pt x="100" y="233"/>
                    <a:pt x="99" y="233"/>
                    <a:pt x="99" y="233"/>
                  </a:cubicBezTo>
                  <a:cubicBezTo>
                    <a:pt x="98" y="233"/>
                    <a:pt x="97" y="233"/>
                    <a:pt x="97" y="233"/>
                  </a:cubicBezTo>
                  <a:cubicBezTo>
                    <a:pt x="95" y="231"/>
                    <a:pt x="95" y="231"/>
                    <a:pt x="95" y="231"/>
                  </a:cubicBezTo>
                  <a:cubicBezTo>
                    <a:pt x="93" y="232"/>
                    <a:pt x="93" y="232"/>
                    <a:pt x="93" y="232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1" y="233"/>
                    <a:pt x="91" y="233"/>
                  </a:cubicBezTo>
                  <a:cubicBezTo>
                    <a:pt x="91" y="233"/>
                    <a:pt x="88" y="233"/>
                    <a:pt x="88" y="233"/>
                  </a:cubicBezTo>
                  <a:cubicBezTo>
                    <a:pt x="87" y="234"/>
                    <a:pt x="87" y="234"/>
                    <a:pt x="87" y="234"/>
                  </a:cubicBezTo>
                  <a:cubicBezTo>
                    <a:pt x="86" y="238"/>
                    <a:pt x="86" y="238"/>
                    <a:pt x="86" y="238"/>
                  </a:cubicBezTo>
                  <a:cubicBezTo>
                    <a:pt x="84" y="240"/>
                    <a:pt x="84" y="240"/>
                    <a:pt x="84" y="240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0" y="243"/>
                    <a:pt x="80" y="243"/>
                    <a:pt x="80" y="243"/>
                  </a:cubicBezTo>
                  <a:cubicBezTo>
                    <a:pt x="77" y="244"/>
                    <a:pt x="77" y="244"/>
                    <a:pt x="77" y="244"/>
                  </a:cubicBezTo>
                  <a:cubicBezTo>
                    <a:pt x="77" y="244"/>
                    <a:pt x="76" y="245"/>
                    <a:pt x="76" y="245"/>
                  </a:cubicBezTo>
                  <a:cubicBezTo>
                    <a:pt x="76" y="246"/>
                    <a:pt x="75" y="249"/>
                    <a:pt x="75" y="249"/>
                  </a:cubicBezTo>
                  <a:cubicBezTo>
                    <a:pt x="75" y="249"/>
                    <a:pt x="73" y="250"/>
                    <a:pt x="73" y="251"/>
                  </a:cubicBezTo>
                  <a:cubicBezTo>
                    <a:pt x="73" y="251"/>
                    <a:pt x="71" y="252"/>
                    <a:pt x="71" y="252"/>
                  </a:cubicBezTo>
                  <a:cubicBezTo>
                    <a:pt x="71" y="252"/>
                    <a:pt x="71" y="254"/>
                    <a:pt x="71" y="254"/>
                  </a:cubicBezTo>
                  <a:cubicBezTo>
                    <a:pt x="71" y="254"/>
                    <a:pt x="72" y="256"/>
                    <a:pt x="72" y="25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3" y="263"/>
                    <a:pt x="73" y="263"/>
                    <a:pt x="73" y="263"/>
                  </a:cubicBezTo>
                  <a:cubicBezTo>
                    <a:pt x="72" y="265"/>
                    <a:pt x="72" y="265"/>
                    <a:pt x="72" y="265"/>
                  </a:cubicBezTo>
                  <a:cubicBezTo>
                    <a:pt x="71" y="268"/>
                    <a:pt x="71" y="268"/>
                    <a:pt x="71" y="268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71" y="271"/>
                    <a:pt x="71" y="271"/>
                    <a:pt x="71" y="271"/>
                  </a:cubicBezTo>
                  <a:cubicBezTo>
                    <a:pt x="71" y="275"/>
                    <a:pt x="71" y="275"/>
                    <a:pt x="71" y="275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65" y="274"/>
                    <a:pt x="65" y="274"/>
                    <a:pt x="65" y="274"/>
                  </a:cubicBezTo>
                  <a:cubicBezTo>
                    <a:pt x="62" y="275"/>
                    <a:pt x="62" y="275"/>
                    <a:pt x="62" y="275"/>
                  </a:cubicBezTo>
                  <a:cubicBezTo>
                    <a:pt x="58" y="277"/>
                    <a:pt x="58" y="277"/>
                    <a:pt x="58" y="277"/>
                  </a:cubicBezTo>
                  <a:cubicBezTo>
                    <a:pt x="52" y="278"/>
                    <a:pt x="52" y="278"/>
                    <a:pt x="52" y="278"/>
                  </a:cubicBezTo>
                  <a:cubicBezTo>
                    <a:pt x="47" y="278"/>
                    <a:pt x="47" y="278"/>
                    <a:pt x="47" y="278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2" y="276"/>
                    <a:pt x="42" y="276"/>
                    <a:pt x="42" y="276"/>
                  </a:cubicBezTo>
                  <a:cubicBezTo>
                    <a:pt x="40" y="274"/>
                    <a:pt x="40" y="274"/>
                    <a:pt x="40" y="274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4" y="271"/>
                    <a:pt x="34" y="271"/>
                    <a:pt x="34" y="271"/>
                  </a:cubicBezTo>
                  <a:cubicBezTo>
                    <a:pt x="32" y="270"/>
                    <a:pt x="32" y="270"/>
                    <a:pt x="32" y="270"/>
                  </a:cubicBezTo>
                  <a:cubicBezTo>
                    <a:pt x="30" y="269"/>
                    <a:pt x="30" y="269"/>
                    <a:pt x="30" y="269"/>
                  </a:cubicBezTo>
                  <a:cubicBezTo>
                    <a:pt x="28" y="268"/>
                    <a:pt x="28" y="268"/>
                    <a:pt x="28" y="268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22" y="266"/>
                    <a:pt x="22" y="266"/>
                    <a:pt x="22" y="266"/>
                  </a:cubicBezTo>
                  <a:cubicBezTo>
                    <a:pt x="18" y="264"/>
                    <a:pt x="18" y="264"/>
                    <a:pt x="18" y="264"/>
                  </a:cubicBezTo>
                  <a:cubicBezTo>
                    <a:pt x="16" y="265"/>
                    <a:pt x="16" y="265"/>
                    <a:pt x="16" y="265"/>
                  </a:cubicBezTo>
                  <a:cubicBezTo>
                    <a:pt x="16" y="266"/>
                    <a:pt x="16" y="266"/>
                    <a:pt x="16" y="266"/>
                  </a:cubicBezTo>
                  <a:cubicBezTo>
                    <a:pt x="13" y="265"/>
                    <a:pt x="13" y="265"/>
                    <a:pt x="13" y="265"/>
                  </a:cubicBezTo>
                  <a:cubicBezTo>
                    <a:pt x="11" y="265"/>
                    <a:pt x="11" y="265"/>
                    <a:pt x="11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" y="264"/>
                    <a:pt x="2" y="264"/>
                    <a:pt x="2" y="264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7" y="257"/>
                    <a:pt x="7" y="257"/>
                    <a:pt x="7" y="257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2" y="248"/>
                    <a:pt x="14" y="248"/>
                    <a:pt x="14" y="247"/>
                  </a:cubicBezTo>
                  <a:cubicBezTo>
                    <a:pt x="15" y="245"/>
                    <a:pt x="15" y="244"/>
                    <a:pt x="16" y="243"/>
                  </a:cubicBezTo>
                  <a:cubicBezTo>
                    <a:pt x="16" y="242"/>
                    <a:pt x="17" y="242"/>
                    <a:pt x="17" y="241"/>
                  </a:cubicBezTo>
                  <a:cubicBezTo>
                    <a:pt x="17" y="240"/>
                    <a:pt x="16" y="237"/>
                    <a:pt x="16" y="237"/>
                  </a:cubicBezTo>
                  <a:cubicBezTo>
                    <a:pt x="16" y="237"/>
                    <a:pt x="18" y="233"/>
                    <a:pt x="18" y="233"/>
                  </a:cubicBezTo>
                  <a:cubicBezTo>
                    <a:pt x="19" y="232"/>
                    <a:pt x="19" y="228"/>
                    <a:pt x="19" y="228"/>
                  </a:cubicBezTo>
                  <a:cubicBezTo>
                    <a:pt x="19" y="228"/>
                    <a:pt x="20" y="226"/>
                    <a:pt x="21" y="225"/>
                  </a:cubicBezTo>
                  <a:cubicBezTo>
                    <a:pt x="21" y="224"/>
                    <a:pt x="21" y="221"/>
                    <a:pt x="21" y="221"/>
                  </a:cubicBezTo>
                  <a:cubicBezTo>
                    <a:pt x="19" y="218"/>
                    <a:pt x="19" y="218"/>
                    <a:pt x="19" y="218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27" y="204"/>
                    <a:pt x="27" y="204"/>
                    <a:pt x="27" y="204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9"/>
                    <a:pt x="28" y="197"/>
                    <a:pt x="28" y="196"/>
                  </a:cubicBezTo>
                  <a:cubicBezTo>
                    <a:pt x="28" y="196"/>
                    <a:pt x="28" y="194"/>
                    <a:pt x="28" y="194"/>
                  </a:cubicBezTo>
                  <a:cubicBezTo>
                    <a:pt x="28" y="194"/>
                    <a:pt x="28" y="192"/>
                    <a:pt x="28" y="192"/>
                  </a:cubicBezTo>
                  <a:cubicBezTo>
                    <a:pt x="28" y="192"/>
                    <a:pt x="27" y="190"/>
                    <a:pt x="27" y="190"/>
                  </a:cubicBezTo>
                  <a:cubicBezTo>
                    <a:pt x="26" y="187"/>
                    <a:pt x="26" y="187"/>
                    <a:pt x="26" y="187"/>
                  </a:cubicBezTo>
                  <a:cubicBezTo>
                    <a:pt x="25" y="188"/>
                    <a:pt x="25" y="188"/>
                    <a:pt x="25" y="188"/>
                  </a:cubicBezTo>
                  <a:cubicBezTo>
                    <a:pt x="25" y="188"/>
                    <a:pt x="24" y="189"/>
                    <a:pt x="23" y="188"/>
                  </a:cubicBezTo>
                  <a:cubicBezTo>
                    <a:pt x="23" y="188"/>
                    <a:pt x="19" y="188"/>
                    <a:pt x="19" y="188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3" y="189"/>
                    <a:pt x="12" y="189"/>
                  </a:cubicBezTo>
                  <a:cubicBezTo>
                    <a:pt x="12" y="189"/>
                    <a:pt x="11" y="189"/>
                    <a:pt x="11" y="188"/>
                  </a:cubicBezTo>
                  <a:cubicBezTo>
                    <a:pt x="11" y="188"/>
                    <a:pt x="14" y="185"/>
                    <a:pt x="14" y="185"/>
                  </a:cubicBezTo>
                  <a:cubicBezTo>
                    <a:pt x="14" y="185"/>
                    <a:pt x="14" y="185"/>
                    <a:pt x="14" y="184"/>
                  </a:cubicBezTo>
                  <a:cubicBezTo>
                    <a:pt x="14" y="183"/>
                    <a:pt x="14" y="181"/>
                    <a:pt x="14" y="181"/>
                  </a:cubicBezTo>
                  <a:cubicBezTo>
                    <a:pt x="14" y="180"/>
                    <a:pt x="13" y="177"/>
                    <a:pt x="13" y="177"/>
                  </a:cubicBezTo>
                  <a:cubicBezTo>
                    <a:pt x="13" y="177"/>
                    <a:pt x="12" y="176"/>
                    <a:pt x="13" y="175"/>
                  </a:cubicBezTo>
                  <a:cubicBezTo>
                    <a:pt x="13" y="174"/>
                    <a:pt x="14" y="174"/>
                    <a:pt x="14" y="174"/>
                  </a:cubicBezTo>
                  <a:cubicBezTo>
                    <a:pt x="12" y="173"/>
                    <a:pt x="12" y="173"/>
                    <a:pt x="12" y="173"/>
                  </a:cubicBezTo>
                  <a:cubicBezTo>
                    <a:pt x="12" y="173"/>
                    <a:pt x="12" y="173"/>
                    <a:pt x="11" y="173"/>
                  </a:cubicBezTo>
                  <a:cubicBezTo>
                    <a:pt x="10" y="174"/>
                    <a:pt x="9" y="174"/>
                    <a:pt x="9" y="174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7" y="173"/>
                    <a:pt x="7" y="172"/>
                  </a:cubicBezTo>
                  <a:cubicBezTo>
                    <a:pt x="6" y="172"/>
                    <a:pt x="4" y="171"/>
                    <a:pt x="4" y="171"/>
                  </a:cubicBezTo>
                  <a:cubicBezTo>
                    <a:pt x="4" y="171"/>
                    <a:pt x="4" y="169"/>
                    <a:pt x="4" y="169"/>
                  </a:cubicBezTo>
                  <a:cubicBezTo>
                    <a:pt x="5" y="168"/>
                    <a:pt x="5" y="168"/>
                    <a:pt x="5" y="167"/>
                  </a:cubicBezTo>
                  <a:cubicBezTo>
                    <a:pt x="5" y="166"/>
                    <a:pt x="5" y="165"/>
                    <a:pt x="6" y="164"/>
                  </a:cubicBezTo>
                  <a:cubicBezTo>
                    <a:pt x="6" y="163"/>
                    <a:pt x="7" y="162"/>
                    <a:pt x="8" y="162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5"/>
                    <a:pt x="11" y="155"/>
                  </a:cubicBezTo>
                  <a:cubicBezTo>
                    <a:pt x="11" y="155"/>
                    <a:pt x="12" y="153"/>
                    <a:pt x="12" y="152"/>
                  </a:cubicBezTo>
                  <a:cubicBezTo>
                    <a:pt x="12" y="152"/>
                    <a:pt x="13" y="150"/>
                    <a:pt x="13" y="150"/>
                  </a:cubicBezTo>
                  <a:cubicBezTo>
                    <a:pt x="13" y="150"/>
                    <a:pt x="14" y="149"/>
                    <a:pt x="14" y="148"/>
                  </a:cubicBezTo>
                  <a:cubicBezTo>
                    <a:pt x="15" y="148"/>
                    <a:pt x="17" y="146"/>
                    <a:pt x="17" y="146"/>
                  </a:cubicBezTo>
                  <a:cubicBezTo>
                    <a:pt x="17" y="146"/>
                    <a:pt x="18" y="143"/>
                    <a:pt x="18" y="143"/>
                  </a:cubicBezTo>
                  <a:cubicBezTo>
                    <a:pt x="18" y="143"/>
                    <a:pt x="19" y="140"/>
                    <a:pt x="19" y="140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6"/>
                    <a:pt x="19" y="136"/>
                    <a:pt x="20" y="136"/>
                  </a:cubicBezTo>
                  <a:cubicBezTo>
                    <a:pt x="21" y="136"/>
                    <a:pt x="22" y="135"/>
                    <a:pt x="22" y="135"/>
                  </a:cubicBezTo>
                  <a:cubicBezTo>
                    <a:pt x="23" y="135"/>
                    <a:pt x="25" y="134"/>
                    <a:pt x="25" y="134"/>
                  </a:cubicBezTo>
                  <a:cubicBezTo>
                    <a:pt x="25" y="133"/>
                    <a:pt x="26" y="133"/>
                    <a:pt x="26" y="133"/>
                  </a:cubicBezTo>
                  <a:cubicBezTo>
                    <a:pt x="27" y="133"/>
                    <a:pt x="29" y="132"/>
                    <a:pt x="29" y="132"/>
                  </a:cubicBezTo>
                  <a:cubicBezTo>
                    <a:pt x="29" y="132"/>
                    <a:pt x="30" y="131"/>
                    <a:pt x="30" y="131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33" y="128"/>
                    <a:pt x="33" y="127"/>
                  </a:cubicBezTo>
                  <a:cubicBezTo>
                    <a:pt x="33" y="127"/>
                    <a:pt x="34" y="125"/>
                    <a:pt x="34" y="125"/>
                  </a:cubicBezTo>
                  <a:cubicBezTo>
                    <a:pt x="34" y="124"/>
                    <a:pt x="37" y="121"/>
                    <a:pt x="37" y="121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1"/>
                    <a:pt x="73" y="11"/>
                    <a:pt x="73" y="11"/>
                  </a:cubicBezTo>
                  <a:lnTo>
                    <a:pt x="74" y="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" name="Freeform 78"/>
            <p:cNvSpPr>
              <a:spLocks noEditPoints="1"/>
            </p:cNvSpPr>
            <p:nvPr/>
          </p:nvSpPr>
          <p:spPr bwMode="auto">
            <a:xfrm>
              <a:off x="4704932" y="2283682"/>
              <a:ext cx="711331" cy="913063"/>
            </a:xfrm>
            <a:custGeom>
              <a:avLst/>
              <a:gdLst>
                <a:gd name="T0" fmla="*/ 264 w 312"/>
                <a:gd name="T1" fmla="*/ 340 h 413"/>
                <a:gd name="T2" fmla="*/ 240 w 312"/>
                <a:gd name="T3" fmla="*/ 363 h 413"/>
                <a:gd name="T4" fmla="*/ 252 w 312"/>
                <a:gd name="T5" fmla="*/ 385 h 413"/>
                <a:gd name="T6" fmla="*/ 237 w 312"/>
                <a:gd name="T7" fmla="*/ 387 h 413"/>
                <a:gd name="T8" fmla="*/ 211 w 312"/>
                <a:gd name="T9" fmla="*/ 393 h 413"/>
                <a:gd name="T10" fmla="*/ 177 w 312"/>
                <a:gd name="T11" fmla="*/ 404 h 413"/>
                <a:gd name="T12" fmla="*/ 157 w 312"/>
                <a:gd name="T13" fmla="*/ 404 h 413"/>
                <a:gd name="T14" fmla="*/ 142 w 312"/>
                <a:gd name="T15" fmla="*/ 400 h 413"/>
                <a:gd name="T16" fmla="*/ 121 w 312"/>
                <a:gd name="T17" fmla="*/ 394 h 413"/>
                <a:gd name="T18" fmla="*/ 101 w 312"/>
                <a:gd name="T19" fmla="*/ 391 h 413"/>
                <a:gd name="T20" fmla="*/ 94 w 312"/>
                <a:gd name="T21" fmla="*/ 388 h 413"/>
                <a:gd name="T22" fmla="*/ 89 w 312"/>
                <a:gd name="T23" fmla="*/ 383 h 413"/>
                <a:gd name="T24" fmla="*/ 90 w 312"/>
                <a:gd name="T25" fmla="*/ 393 h 413"/>
                <a:gd name="T26" fmla="*/ 73 w 312"/>
                <a:gd name="T27" fmla="*/ 396 h 413"/>
                <a:gd name="T28" fmla="*/ 57 w 312"/>
                <a:gd name="T29" fmla="*/ 396 h 413"/>
                <a:gd name="T30" fmla="*/ 53 w 312"/>
                <a:gd name="T31" fmla="*/ 368 h 413"/>
                <a:gd name="T32" fmla="*/ 50 w 312"/>
                <a:gd name="T33" fmla="*/ 308 h 413"/>
                <a:gd name="T34" fmla="*/ 13 w 312"/>
                <a:gd name="T35" fmla="*/ 292 h 413"/>
                <a:gd name="T36" fmla="*/ 6 w 312"/>
                <a:gd name="T37" fmla="*/ 262 h 413"/>
                <a:gd name="T38" fmla="*/ 12 w 312"/>
                <a:gd name="T39" fmla="*/ 245 h 413"/>
                <a:gd name="T40" fmla="*/ 11 w 312"/>
                <a:gd name="T41" fmla="*/ 228 h 413"/>
                <a:gd name="T42" fmla="*/ 5 w 312"/>
                <a:gd name="T43" fmla="*/ 217 h 413"/>
                <a:gd name="T44" fmla="*/ 1 w 312"/>
                <a:gd name="T45" fmla="*/ 207 h 413"/>
                <a:gd name="T46" fmla="*/ 7 w 312"/>
                <a:gd name="T47" fmla="*/ 198 h 413"/>
                <a:gd name="T48" fmla="*/ 9 w 312"/>
                <a:gd name="T49" fmla="*/ 175 h 413"/>
                <a:gd name="T50" fmla="*/ 12 w 312"/>
                <a:gd name="T51" fmla="*/ 161 h 413"/>
                <a:gd name="T52" fmla="*/ 32 w 312"/>
                <a:gd name="T53" fmla="*/ 160 h 413"/>
                <a:gd name="T54" fmla="*/ 41 w 312"/>
                <a:gd name="T55" fmla="*/ 146 h 413"/>
                <a:gd name="T56" fmla="*/ 33 w 312"/>
                <a:gd name="T57" fmla="*/ 128 h 413"/>
                <a:gd name="T58" fmla="*/ 47 w 312"/>
                <a:gd name="T59" fmla="*/ 94 h 413"/>
                <a:gd name="T60" fmla="*/ 49 w 312"/>
                <a:gd name="T61" fmla="*/ 65 h 413"/>
                <a:gd name="T62" fmla="*/ 78 w 312"/>
                <a:gd name="T63" fmla="*/ 80 h 413"/>
                <a:gd name="T64" fmla="*/ 93 w 312"/>
                <a:gd name="T65" fmla="*/ 74 h 413"/>
                <a:gd name="T66" fmla="*/ 114 w 312"/>
                <a:gd name="T67" fmla="*/ 57 h 413"/>
                <a:gd name="T68" fmla="*/ 102 w 312"/>
                <a:gd name="T69" fmla="*/ 41 h 413"/>
                <a:gd name="T70" fmla="*/ 104 w 312"/>
                <a:gd name="T71" fmla="*/ 25 h 413"/>
                <a:gd name="T72" fmla="*/ 95 w 312"/>
                <a:gd name="T73" fmla="*/ 12 h 413"/>
                <a:gd name="T74" fmla="*/ 119 w 312"/>
                <a:gd name="T75" fmla="*/ 5 h 413"/>
                <a:gd name="T76" fmla="*/ 136 w 312"/>
                <a:gd name="T77" fmla="*/ 25 h 413"/>
                <a:gd name="T78" fmla="*/ 163 w 312"/>
                <a:gd name="T79" fmla="*/ 35 h 413"/>
                <a:gd name="T80" fmla="*/ 176 w 312"/>
                <a:gd name="T81" fmla="*/ 25 h 413"/>
                <a:gd name="T82" fmla="*/ 162 w 312"/>
                <a:gd name="T83" fmla="*/ 46 h 413"/>
                <a:gd name="T84" fmla="*/ 182 w 312"/>
                <a:gd name="T85" fmla="*/ 53 h 413"/>
                <a:gd name="T86" fmla="*/ 212 w 312"/>
                <a:gd name="T87" fmla="*/ 30 h 413"/>
                <a:gd name="T88" fmla="*/ 221 w 312"/>
                <a:gd name="T89" fmla="*/ 28 h 413"/>
                <a:gd name="T90" fmla="*/ 236 w 312"/>
                <a:gd name="T91" fmla="*/ 18 h 413"/>
                <a:gd name="T92" fmla="*/ 242 w 312"/>
                <a:gd name="T93" fmla="*/ 21 h 413"/>
                <a:gd name="T94" fmla="*/ 253 w 312"/>
                <a:gd name="T95" fmla="*/ 29 h 413"/>
                <a:gd name="T96" fmla="*/ 262 w 312"/>
                <a:gd name="T97" fmla="*/ 42 h 413"/>
                <a:gd name="T98" fmla="*/ 273 w 312"/>
                <a:gd name="T99" fmla="*/ 58 h 413"/>
                <a:gd name="T100" fmla="*/ 279 w 312"/>
                <a:gd name="T101" fmla="*/ 113 h 413"/>
                <a:gd name="T102" fmla="*/ 294 w 312"/>
                <a:gd name="T103" fmla="*/ 162 h 413"/>
                <a:gd name="T104" fmla="*/ 309 w 312"/>
                <a:gd name="T105" fmla="*/ 197 h 413"/>
                <a:gd name="T106" fmla="*/ 297 w 312"/>
                <a:gd name="T107" fmla="*/ 205 h 413"/>
                <a:gd name="T108" fmla="*/ 262 w 312"/>
                <a:gd name="T109" fmla="*/ 224 h 413"/>
                <a:gd name="T110" fmla="*/ 219 w 312"/>
                <a:gd name="T111" fmla="*/ 253 h 413"/>
                <a:gd name="T112" fmla="*/ 226 w 312"/>
                <a:gd name="T113" fmla="*/ 277 h 413"/>
                <a:gd name="T114" fmla="*/ 257 w 312"/>
                <a:gd name="T115" fmla="*/ 309 h 413"/>
                <a:gd name="T116" fmla="*/ 55 w 312"/>
                <a:gd name="T117" fmla="*/ 394 h 413"/>
                <a:gd name="T118" fmla="*/ 312 w 312"/>
                <a:gd name="T119" fmla="*/ 204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2" h="413">
                  <a:moveTo>
                    <a:pt x="275" y="325"/>
                  </a:moveTo>
                  <a:cubicBezTo>
                    <a:pt x="275" y="325"/>
                    <a:pt x="275" y="325"/>
                    <a:pt x="275" y="325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6" y="333"/>
                    <a:pt x="276" y="333"/>
                    <a:pt x="276" y="333"/>
                  </a:cubicBezTo>
                  <a:cubicBezTo>
                    <a:pt x="276" y="336"/>
                    <a:pt x="276" y="336"/>
                    <a:pt x="276" y="336"/>
                  </a:cubicBezTo>
                  <a:cubicBezTo>
                    <a:pt x="276" y="336"/>
                    <a:pt x="275" y="338"/>
                    <a:pt x="274" y="338"/>
                  </a:cubicBezTo>
                  <a:cubicBezTo>
                    <a:pt x="274" y="338"/>
                    <a:pt x="273" y="339"/>
                    <a:pt x="272" y="339"/>
                  </a:cubicBezTo>
                  <a:cubicBezTo>
                    <a:pt x="271" y="338"/>
                    <a:pt x="270" y="337"/>
                    <a:pt x="270" y="337"/>
                  </a:cubicBezTo>
                  <a:cubicBezTo>
                    <a:pt x="264" y="337"/>
                    <a:pt x="264" y="337"/>
                    <a:pt x="264" y="337"/>
                  </a:cubicBezTo>
                  <a:cubicBezTo>
                    <a:pt x="264" y="337"/>
                    <a:pt x="264" y="339"/>
                    <a:pt x="264" y="340"/>
                  </a:cubicBezTo>
                  <a:cubicBezTo>
                    <a:pt x="263" y="342"/>
                    <a:pt x="263" y="342"/>
                    <a:pt x="263" y="342"/>
                  </a:cubicBezTo>
                  <a:cubicBezTo>
                    <a:pt x="263" y="347"/>
                    <a:pt x="263" y="347"/>
                    <a:pt x="263" y="347"/>
                  </a:cubicBezTo>
                  <a:cubicBezTo>
                    <a:pt x="258" y="352"/>
                    <a:pt x="258" y="352"/>
                    <a:pt x="258" y="352"/>
                  </a:cubicBezTo>
                  <a:cubicBezTo>
                    <a:pt x="257" y="352"/>
                    <a:pt x="257" y="352"/>
                    <a:pt x="257" y="352"/>
                  </a:cubicBezTo>
                  <a:cubicBezTo>
                    <a:pt x="257" y="352"/>
                    <a:pt x="256" y="353"/>
                    <a:pt x="256" y="353"/>
                  </a:cubicBezTo>
                  <a:cubicBezTo>
                    <a:pt x="256" y="353"/>
                    <a:pt x="251" y="355"/>
                    <a:pt x="251" y="355"/>
                  </a:cubicBezTo>
                  <a:cubicBezTo>
                    <a:pt x="249" y="357"/>
                    <a:pt x="249" y="357"/>
                    <a:pt x="249" y="357"/>
                  </a:cubicBezTo>
                  <a:cubicBezTo>
                    <a:pt x="248" y="357"/>
                    <a:pt x="248" y="357"/>
                    <a:pt x="248" y="357"/>
                  </a:cubicBezTo>
                  <a:cubicBezTo>
                    <a:pt x="248" y="357"/>
                    <a:pt x="245" y="359"/>
                    <a:pt x="243" y="361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2" y="368"/>
                    <a:pt x="242" y="368"/>
                    <a:pt x="242" y="368"/>
                  </a:cubicBezTo>
                  <a:cubicBezTo>
                    <a:pt x="245" y="371"/>
                    <a:pt x="245" y="371"/>
                    <a:pt x="245" y="371"/>
                  </a:cubicBezTo>
                  <a:cubicBezTo>
                    <a:pt x="248" y="376"/>
                    <a:pt x="248" y="376"/>
                    <a:pt x="248" y="376"/>
                  </a:cubicBezTo>
                  <a:cubicBezTo>
                    <a:pt x="248" y="379"/>
                    <a:pt x="248" y="379"/>
                    <a:pt x="248" y="379"/>
                  </a:cubicBezTo>
                  <a:cubicBezTo>
                    <a:pt x="248" y="379"/>
                    <a:pt x="246" y="381"/>
                    <a:pt x="246" y="381"/>
                  </a:cubicBezTo>
                  <a:cubicBezTo>
                    <a:pt x="246" y="382"/>
                    <a:pt x="245" y="384"/>
                    <a:pt x="246" y="384"/>
                  </a:cubicBezTo>
                  <a:cubicBezTo>
                    <a:pt x="247" y="384"/>
                    <a:pt x="251" y="385"/>
                    <a:pt x="251" y="385"/>
                  </a:cubicBezTo>
                  <a:cubicBezTo>
                    <a:pt x="251" y="385"/>
                    <a:pt x="252" y="385"/>
                    <a:pt x="252" y="385"/>
                  </a:cubicBezTo>
                  <a:cubicBezTo>
                    <a:pt x="253" y="385"/>
                    <a:pt x="253" y="386"/>
                    <a:pt x="253" y="386"/>
                  </a:cubicBezTo>
                  <a:cubicBezTo>
                    <a:pt x="253" y="390"/>
                    <a:pt x="253" y="390"/>
                    <a:pt x="253" y="390"/>
                  </a:cubicBezTo>
                  <a:cubicBezTo>
                    <a:pt x="253" y="390"/>
                    <a:pt x="253" y="391"/>
                    <a:pt x="253" y="395"/>
                  </a:cubicBezTo>
                  <a:cubicBezTo>
                    <a:pt x="253" y="399"/>
                    <a:pt x="252" y="398"/>
                    <a:pt x="252" y="398"/>
                  </a:cubicBezTo>
                  <a:cubicBezTo>
                    <a:pt x="252" y="398"/>
                    <a:pt x="247" y="396"/>
                    <a:pt x="247" y="396"/>
                  </a:cubicBezTo>
                  <a:cubicBezTo>
                    <a:pt x="247" y="396"/>
                    <a:pt x="245" y="394"/>
                    <a:pt x="245" y="394"/>
                  </a:cubicBezTo>
                  <a:cubicBezTo>
                    <a:pt x="244" y="393"/>
                    <a:pt x="244" y="392"/>
                    <a:pt x="244" y="391"/>
                  </a:cubicBezTo>
                  <a:cubicBezTo>
                    <a:pt x="244" y="390"/>
                    <a:pt x="245" y="388"/>
                    <a:pt x="245" y="388"/>
                  </a:cubicBezTo>
                  <a:cubicBezTo>
                    <a:pt x="245" y="388"/>
                    <a:pt x="241" y="387"/>
                    <a:pt x="241" y="387"/>
                  </a:cubicBezTo>
                  <a:cubicBezTo>
                    <a:pt x="241" y="387"/>
                    <a:pt x="238" y="387"/>
                    <a:pt x="237" y="387"/>
                  </a:cubicBezTo>
                  <a:cubicBezTo>
                    <a:pt x="236" y="387"/>
                    <a:pt x="235" y="389"/>
                    <a:pt x="235" y="389"/>
                  </a:cubicBezTo>
                  <a:cubicBezTo>
                    <a:pt x="234" y="390"/>
                    <a:pt x="233" y="389"/>
                    <a:pt x="232" y="389"/>
                  </a:cubicBezTo>
                  <a:cubicBezTo>
                    <a:pt x="232" y="389"/>
                    <a:pt x="231" y="387"/>
                    <a:pt x="231" y="387"/>
                  </a:cubicBezTo>
                  <a:cubicBezTo>
                    <a:pt x="230" y="387"/>
                    <a:pt x="226" y="386"/>
                    <a:pt x="225" y="386"/>
                  </a:cubicBezTo>
                  <a:cubicBezTo>
                    <a:pt x="225" y="386"/>
                    <a:pt x="223" y="386"/>
                    <a:pt x="221" y="386"/>
                  </a:cubicBezTo>
                  <a:cubicBezTo>
                    <a:pt x="220" y="387"/>
                    <a:pt x="221" y="387"/>
                    <a:pt x="222" y="390"/>
                  </a:cubicBezTo>
                  <a:cubicBezTo>
                    <a:pt x="222" y="393"/>
                    <a:pt x="221" y="391"/>
                    <a:pt x="220" y="391"/>
                  </a:cubicBezTo>
                  <a:cubicBezTo>
                    <a:pt x="219" y="391"/>
                    <a:pt x="219" y="391"/>
                    <a:pt x="217" y="391"/>
                  </a:cubicBezTo>
                  <a:cubicBezTo>
                    <a:pt x="215" y="391"/>
                    <a:pt x="214" y="391"/>
                    <a:pt x="212" y="391"/>
                  </a:cubicBezTo>
                  <a:cubicBezTo>
                    <a:pt x="211" y="392"/>
                    <a:pt x="211" y="392"/>
                    <a:pt x="211" y="393"/>
                  </a:cubicBezTo>
                  <a:cubicBezTo>
                    <a:pt x="210" y="394"/>
                    <a:pt x="208" y="394"/>
                    <a:pt x="207" y="394"/>
                  </a:cubicBezTo>
                  <a:cubicBezTo>
                    <a:pt x="206" y="394"/>
                    <a:pt x="202" y="394"/>
                    <a:pt x="202" y="394"/>
                  </a:cubicBezTo>
                  <a:cubicBezTo>
                    <a:pt x="201" y="394"/>
                    <a:pt x="200" y="396"/>
                    <a:pt x="199" y="397"/>
                  </a:cubicBezTo>
                  <a:cubicBezTo>
                    <a:pt x="199" y="397"/>
                    <a:pt x="195" y="397"/>
                    <a:pt x="195" y="397"/>
                  </a:cubicBezTo>
                  <a:cubicBezTo>
                    <a:pt x="194" y="398"/>
                    <a:pt x="194" y="398"/>
                    <a:pt x="193" y="399"/>
                  </a:cubicBezTo>
                  <a:cubicBezTo>
                    <a:pt x="191" y="400"/>
                    <a:pt x="191" y="400"/>
                    <a:pt x="190" y="402"/>
                  </a:cubicBezTo>
                  <a:cubicBezTo>
                    <a:pt x="188" y="404"/>
                    <a:pt x="189" y="403"/>
                    <a:pt x="185" y="402"/>
                  </a:cubicBezTo>
                  <a:cubicBezTo>
                    <a:pt x="182" y="402"/>
                    <a:pt x="184" y="403"/>
                    <a:pt x="183" y="403"/>
                  </a:cubicBezTo>
                  <a:cubicBezTo>
                    <a:pt x="182" y="403"/>
                    <a:pt x="181" y="404"/>
                    <a:pt x="180" y="405"/>
                  </a:cubicBezTo>
                  <a:cubicBezTo>
                    <a:pt x="180" y="406"/>
                    <a:pt x="178" y="404"/>
                    <a:pt x="177" y="404"/>
                  </a:cubicBezTo>
                  <a:cubicBezTo>
                    <a:pt x="176" y="405"/>
                    <a:pt x="176" y="403"/>
                    <a:pt x="176" y="400"/>
                  </a:cubicBezTo>
                  <a:cubicBezTo>
                    <a:pt x="175" y="398"/>
                    <a:pt x="173" y="398"/>
                    <a:pt x="173" y="398"/>
                  </a:cubicBezTo>
                  <a:cubicBezTo>
                    <a:pt x="173" y="398"/>
                    <a:pt x="171" y="398"/>
                    <a:pt x="171" y="397"/>
                  </a:cubicBezTo>
                  <a:cubicBezTo>
                    <a:pt x="171" y="396"/>
                    <a:pt x="167" y="396"/>
                    <a:pt x="166" y="396"/>
                  </a:cubicBezTo>
                  <a:cubicBezTo>
                    <a:pt x="166" y="396"/>
                    <a:pt x="163" y="396"/>
                    <a:pt x="163" y="396"/>
                  </a:cubicBezTo>
                  <a:cubicBezTo>
                    <a:pt x="163" y="396"/>
                    <a:pt x="160" y="396"/>
                    <a:pt x="160" y="397"/>
                  </a:cubicBezTo>
                  <a:cubicBezTo>
                    <a:pt x="160" y="397"/>
                    <a:pt x="159" y="397"/>
                    <a:pt x="157" y="398"/>
                  </a:cubicBezTo>
                  <a:cubicBezTo>
                    <a:pt x="154" y="399"/>
                    <a:pt x="156" y="398"/>
                    <a:pt x="156" y="400"/>
                  </a:cubicBezTo>
                  <a:cubicBezTo>
                    <a:pt x="157" y="401"/>
                    <a:pt x="157" y="402"/>
                    <a:pt x="157" y="402"/>
                  </a:cubicBezTo>
                  <a:cubicBezTo>
                    <a:pt x="158" y="403"/>
                    <a:pt x="157" y="402"/>
                    <a:pt x="157" y="404"/>
                  </a:cubicBezTo>
                  <a:cubicBezTo>
                    <a:pt x="156" y="406"/>
                    <a:pt x="156" y="405"/>
                    <a:pt x="156" y="407"/>
                  </a:cubicBezTo>
                  <a:cubicBezTo>
                    <a:pt x="155" y="408"/>
                    <a:pt x="155" y="407"/>
                    <a:pt x="154" y="410"/>
                  </a:cubicBezTo>
                  <a:cubicBezTo>
                    <a:pt x="153" y="412"/>
                    <a:pt x="154" y="410"/>
                    <a:pt x="153" y="412"/>
                  </a:cubicBezTo>
                  <a:cubicBezTo>
                    <a:pt x="152" y="413"/>
                    <a:pt x="150" y="412"/>
                    <a:pt x="148" y="411"/>
                  </a:cubicBezTo>
                  <a:cubicBezTo>
                    <a:pt x="147" y="411"/>
                    <a:pt x="148" y="410"/>
                    <a:pt x="148" y="408"/>
                  </a:cubicBezTo>
                  <a:cubicBezTo>
                    <a:pt x="149" y="406"/>
                    <a:pt x="148" y="407"/>
                    <a:pt x="148" y="406"/>
                  </a:cubicBezTo>
                  <a:cubicBezTo>
                    <a:pt x="148" y="405"/>
                    <a:pt x="147" y="406"/>
                    <a:pt x="145" y="407"/>
                  </a:cubicBezTo>
                  <a:cubicBezTo>
                    <a:pt x="144" y="407"/>
                    <a:pt x="144" y="405"/>
                    <a:pt x="145" y="403"/>
                  </a:cubicBezTo>
                  <a:cubicBezTo>
                    <a:pt x="145" y="401"/>
                    <a:pt x="144" y="402"/>
                    <a:pt x="144" y="401"/>
                  </a:cubicBezTo>
                  <a:cubicBezTo>
                    <a:pt x="144" y="401"/>
                    <a:pt x="143" y="400"/>
                    <a:pt x="142" y="400"/>
                  </a:cubicBezTo>
                  <a:cubicBezTo>
                    <a:pt x="141" y="400"/>
                    <a:pt x="140" y="399"/>
                    <a:pt x="140" y="399"/>
                  </a:cubicBezTo>
                  <a:cubicBezTo>
                    <a:pt x="139" y="398"/>
                    <a:pt x="137" y="396"/>
                    <a:pt x="136" y="395"/>
                  </a:cubicBezTo>
                  <a:cubicBezTo>
                    <a:pt x="134" y="394"/>
                    <a:pt x="132" y="395"/>
                    <a:pt x="132" y="395"/>
                  </a:cubicBezTo>
                  <a:cubicBezTo>
                    <a:pt x="132" y="395"/>
                    <a:pt x="130" y="397"/>
                    <a:pt x="128" y="399"/>
                  </a:cubicBezTo>
                  <a:cubicBezTo>
                    <a:pt x="128" y="399"/>
                    <a:pt x="128" y="400"/>
                    <a:pt x="128" y="400"/>
                  </a:cubicBezTo>
                  <a:cubicBezTo>
                    <a:pt x="127" y="400"/>
                    <a:pt x="127" y="400"/>
                    <a:pt x="127" y="399"/>
                  </a:cubicBezTo>
                  <a:cubicBezTo>
                    <a:pt x="127" y="399"/>
                    <a:pt x="126" y="398"/>
                    <a:pt x="126" y="398"/>
                  </a:cubicBezTo>
                  <a:cubicBezTo>
                    <a:pt x="126" y="398"/>
                    <a:pt x="126" y="396"/>
                    <a:pt x="125" y="396"/>
                  </a:cubicBezTo>
                  <a:cubicBezTo>
                    <a:pt x="125" y="396"/>
                    <a:pt x="124" y="396"/>
                    <a:pt x="123" y="395"/>
                  </a:cubicBezTo>
                  <a:cubicBezTo>
                    <a:pt x="122" y="395"/>
                    <a:pt x="121" y="394"/>
                    <a:pt x="121" y="394"/>
                  </a:cubicBezTo>
                  <a:cubicBezTo>
                    <a:pt x="120" y="394"/>
                    <a:pt x="118" y="392"/>
                    <a:pt x="118" y="392"/>
                  </a:cubicBezTo>
                  <a:cubicBezTo>
                    <a:pt x="118" y="392"/>
                    <a:pt x="118" y="392"/>
                    <a:pt x="117" y="392"/>
                  </a:cubicBezTo>
                  <a:cubicBezTo>
                    <a:pt x="117" y="392"/>
                    <a:pt x="116" y="391"/>
                    <a:pt x="116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4" y="391"/>
                    <a:pt x="114" y="391"/>
                    <a:pt x="113" y="390"/>
                  </a:cubicBezTo>
                  <a:cubicBezTo>
                    <a:pt x="111" y="390"/>
                    <a:pt x="112" y="390"/>
                    <a:pt x="110" y="390"/>
                  </a:cubicBezTo>
                  <a:cubicBezTo>
                    <a:pt x="109" y="390"/>
                    <a:pt x="108" y="390"/>
                    <a:pt x="108" y="390"/>
                  </a:cubicBezTo>
                  <a:cubicBezTo>
                    <a:pt x="108" y="390"/>
                    <a:pt x="107" y="389"/>
                    <a:pt x="105" y="389"/>
                  </a:cubicBezTo>
                  <a:cubicBezTo>
                    <a:pt x="104" y="390"/>
                    <a:pt x="102" y="391"/>
                    <a:pt x="101" y="391"/>
                  </a:cubicBezTo>
                  <a:cubicBezTo>
                    <a:pt x="101" y="391"/>
                    <a:pt x="100" y="390"/>
                    <a:pt x="100" y="390"/>
                  </a:cubicBezTo>
                  <a:cubicBezTo>
                    <a:pt x="100" y="390"/>
                    <a:pt x="100" y="389"/>
                    <a:pt x="100" y="389"/>
                  </a:cubicBezTo>
                  <a:cubicBezTo>
                    <a:pt x="100" y="389"/>
                    <a:pt x="99" y="388"/>
                    <a:pt x="98" y="387"/>
                  </a:cubicBezTo>
                  <a:cubicBezTo>
                    <a:pt x="98" y="387"/>
                    <a:pt x="97" y="387"/>
                    <a:pt x="97" y="387"/>
                  </a:cubicBezTo>
                  <a:cubicBezTo>
                    <a:pt x="97" y="387"/>
                    <a:pt x="97" y="387"/>
                    <a:pt x="97" y="388"/>
                  </a:cubicBezTo>
                  <a:cubicBezTo>
                    <a:pt x="97" y="389"/>
                    <a:pt x="99" y="389"/>
                    <a:pt x="97" y="389"/>
                  </a:cubicBezTo>
                  <a:cubicBezTo>
                    <a:pt x="96" y="388"/>
                    <a:pt x="95" y="388"/>
                    <a:pt x="95" y="388"/>
                  </a:cubicBezTo>
                  <a:cubicBezTo>
                    <a:pt x="92" y="389"/>
                    <a:pt x="92" y="389"/>
                    <a:pt x="92" y="389"/>
                  </a:cubicBezTo>
                  <a:cubicBezTo>
                    <a:pt x="93" y="388"/>
                    <a:pt x="93" y="388"/>
                    <a:pt x="93" y="388"/>
                  </a:cubicBezTo>
                  <a:cubicBezTo>
                    <a:pt x="93" y="388"/>
                    <a:pt x="94" y="388"/>
                    <a:pt x="94" y="388"/>
                  </a:cubicBezTo>
                  <a:cubicBezTo>
                    <a:pt x="94" y="387"/>
                    <a:pt x="94" y="387"/>
                    <a:pt x="94" y="387"/>
                  </a:cubicBezTo>
                  <a:cubicBezTo>
                    <a:pt x="94" y="387"/>
                    <a:pt x="94" y="386"/>
                    <a:pt x="94" y="386"/>
                  </a:cubicBezTo>
                  <a:cubicBezTo>
                    <a:pt x="95" y="386"/>
                    <a:pt x="96" y="385"/>
                    <a:pt x="95" y="385"/>
                  </a:cubicBezTo>
                  <a:cubicBezTo>
                    <a:pt x="94" y="385"/>
                    <a:pt x="93" y="385"/>
                    <a:pt x="93" y="385"/>
                  </a:cubicBezTo>
                  <a:cubicBezTo>
                    <a:pt x="93" y="384"/>
                    <a:pt x="93" y="384"/>
                    <a:pt x="93" y="384"/>
                  </a:cubicBezTo>
                  <a:cubicBezTo>
                    <a:pt x="93" y="384"/>
                    <a:pt x="92" y="383"/>
                    <a:pt x="92" y="383"/>
                  </a:cubicBezTo>
                  <a:cubicBezTo>
                    <a:pt x="92" y="384"/>
                    <a:pt x="92" y="385"/>
                    <a:pt x="92" y="385"/>
                  </a:cubicBezTo>
                  <a:cubicBezTo>
                    <a:pt x="91" y="385"/>
                    <a:pt x="91" y="385"/>
                    <a:pt x="91" y="384"/>
                  </a:cubicBezTo>
                  <a:cubicBezTo>
                    <a:pt x="91" y="383"/>
                    <a:pt x="91" y="383"/>
                    <a:pt x="91" y="383"/>
                  </a:cubicBezTo>
                  <a:cubicBezTo>
                    <a:pt x="90" y="383"/>
                    <a:pt x="89" y="383"/>
                    <a:pt x="89" y="383"/>
                  </a:cubicBezTo>
                  <a:cubicBezTo>
                    <a:pt x="89" y="383"/>
                    <a:pt x="90" y="384"/>
                    <a:pt x="88" y="384"/>
                  </a:cubicBezTo>
                  <a:cubicBezTo>
                    <a:pt x="87" y="384"/>
                    <a:pt x="86" y="385"/>
                    <a:pt x="85" y="385"/>
                  </a:cubicBezTo>
                  <a:cubicBezTo>
                    <a:pt x="84" y="386"/>
                    <a:pt x="84" y="387"/>
                    <a:pt x="84" y="387"/>
                  </a:cubicBezTo>
                  <a:cubicBezTo>
                    <a:pt x="84" y="388"/>
                    <a:pt x="82" y="388"/>
                    <a:pt x="82" y="389"/>
                  </a:cubicBezTo>
                  <a:cubicBezTo>
                    <a:pt x="83" y="389"/>
                    <a:pt x="82" y="389"/>
                    <a:pt x="84" y="390"/>
                  </a:cubicBezTo>
                  <a:cubicBezTo>
                    <a:pt x="85" y="390"/>
                    <a:pt x="85" y="390"/>
                    <a:pt x="86" y="390"/>
                  </a:cubicBezTo>
                  <a:cubicBezTo>
                    <a:pt x="87" y="391"/>
                    <a:pt x="88" y="390"/>
                    <a:pt x="88" y="390"/>
                  </a:cubicBezTo>
                  <a:cubicBezTo>
                    <a:pt x="88" y="390"/>
                    <a:pt x="88" y="390"/>
                    <a:pt x="89" y="391"/>
                  </a:cubicBezTo>
                  <a:cubicBezTo>
                    <a:pt x="89" y="391"/>
                    <a:pt x="90" y="390"/>
                    <a:pt x="90" y="391"/>
                  </a:cubicBezTo>
                  <a:cubicBezTo>
                    <a:pt x="90" y="392"/>
                    <a:pt x="91" y="393"/>
                    <a:pt x="90" y="393"/>
                  </a:cubicBezTo>
                  <a:cubicBezTo>
                    <a:pt x="89" y="393"/>
                    <a:pt x="88" y="394"/>
                    <a:pt x="88" y="393"/>
                  </a:cubicBezTo>
                  <a:cubicBezTo>
                    <a:pt x="88" y="393"/>
                    <a:pt x="88" y="392"/>
                    <a:pt x="87" y="392"/>
                  </a:cubicBezTo>
                  <a:cubicBezTo>
                    <a:pt x="87" y="392"/>
                    <a:pt x="86" y="392"/>
                    <a:pt x="86" y="392"/>
                  </a:cubicBezTo>
                  <a:cubicBezTo>
                    <a:pt x="85" y="394"/>
                    <a:pt x="85" y="394"/>
                    <a:pt x="85" y="394"/>
                  </a:cubicBezTo>
                  <a:cubicBezTo>
                    <a:pt x="85" y="394"/>
                    <a:pt x="85" y="395"/>
                    <a:pt x="84" y="395"/>
                  </a:cubicBezTo>
                  <a:cubicBezTo>
                    <a:pt x="83" y="395"/>
                    <a:pt x="84" y="395"/>
                    <a:pt x="82" y="395"/>
                  </a:cubicBezTo>
                  <a:cubicBezTo>
                    <a:pt x="80" y="395"/>
                    <a:pt x="80" y="394"/>
                    <a:pt x="79" y="394"/>
                  </a:cubicBezTo>
                  <a:cubicBezTo>
                    <a:pt x="79" y="394"/>
                    <a:pt x="79" y="394"/>
                    <a:pt x="78" y="394"/>
                  </a:cubicBezTo>
                  <a:cubicBezTo>
                    <a:pt x="78" y="394"/>
                    <a:pt x="76" y="392"/>
                    <a:pt x="75" y="394"/>
                  </a:cubicBezTo>
                  <a:cubicBezTo>
                    <a:pt x="74" y="395"/>
                    <a:pt x="73" y="396"/>
                    <a:pt x="73" y="396"/>
                  </a:cubicBezTo>
                  <a:cubicBezTo>
                    <a:pt x="70" y="396"/>
                    <a:pt x="70" y="396"/>
                    <a:pt x="70" y="396"/>
                  </a:cubicBezTo>
                  <a:cubicBezTo>
                    <a:pt x="70" y="396"/>
                    <a:pt x="69" y="396"/>
                    <a:pt x="68" y="396"/>
                  </a:cubicBezTo>
                  <a:cubicBezTo>
                    <a:pt x="67" y="396"/>
                    <a:pt x="66" y="396"/>
                    <a:pt x="66" y="396"/>
                  </a:cubicBezTo>
                  <a:cubicBezTo>
                    <a:pt x="65" y="397"/>
                    <a:pt x="64" y="394"/>
                    <a:pt x="64" y="394"/>
                  </a:cubicBezTo>
                  <a:cubicBezTo>
                    <a:pt x="64" y="394"/>
                    <a:pt x="65" y="392"/>
                    <a:pt x="62" y="394"/>
                  </a:cubicBezTo>
                  <a:cubicBezTo>
                    <a:pt x="59" y="396"/>
                    <a:pt x="58" y="396"/>
                    <a:pt x="58" y="396"/>
                  </a:cubicBezTo>
                  <a:cubicBezTo>
                    <a:pt x="58" y="396"/>
                    <a:pt x="57" y="396"/>
                    <a:pt x="57" y="397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6" y="396"/>
                    <a:pt x="56" y="396"/>
                    <a:pt x="56" y="395"/>
                  </a:cubicBezTo>
                  <a:cubicBezTo>
                    <a:pt x="56" y="395"/>
                    <a:pt x="56" y="395"/>
                    <a:pt x="56" y="395"/>
                  </a:cubicBezTo>
                  <a:cubicBezTo>
                    <a:pt x="56" y="395"/>
                    <a:pt x="55" y="395"/>
                    <a:pt x="55" y="394"/>
                  </a:cubicBezTo>
                  <a:cubicBezTo>
                    <a:pt x="53" y="392"/>
                    <a:pt x="50" y="388"/>
                    <a:pt x="50" y="388"/>
                  </a:cubicBezTo>
                  <a:cubicBezTo>
                    <a:pt x="52" y="384"/>
                    <a:pt x="52" y="384"/>
                    <a:pt x="52" y="384"/>
                  </a:cubicBezTo>
                  <a:cubicBezTo>
                    <a:pt x="52" y="384"/>
                    <a:pt x="53" y="377"/>
                    <a:pt x="53" y="375"/>
                  </a:cubicBezTo>
                  <a:cubicBezTo>
                    <a:pt x="53" y="374"/>
                    <a:pt x="53" y="368"/>
                    <a:pt x="53" y="368"/>
                  </a:cubicBezTo>
                  <a:cubicBezTo>
                    <a:pt x="53" y="368"/>
                    <a:pt x="49" y="367"/>
                    <a:pt x="52" y="364"/>
                  </a:cubicBezTo>
                  <a:cubicBezTo>
                    <a:pt x="55" y="360"/>
                    <a:pt x="58" y="355"/>
                    <a:pt x="58" y="355"/>
                  </a:cubicBezTo>
                  <a:cubicBezTo>
                    <a:pt x="58" y="345"/>
                    <a:pt x="58" y="345"/>
                    <a:pt x="58" y="345"/>
                  </a:cubicBezTo>
                  <a:cubicBezTo>
                    <a:pt x="58" y="345"/>
                    <a:pt x="55" y="342"/>
                    <a:pt x="59" y="340"/>
                  </a:cubicBezTo>
                  <a:cubicBezTo>
                    <a:pt x="63" y="337"/>
                    <a:pt x="70" y="328"/>
                    <a:pt x="70" y="328"/>
                  </a:cubicBezTo>
                  <a:cubicBezTo>
                    <a:pt x="77" y="320"/>
                    <a:pt x="77" y="320"/>
                    <a:pt x="77" y="320"/>
                  </a:cubicBezTo>
                  <a:cubicBezTo>
                    <a:pt x="65" y="317"/>
                    <a:pt x="65" y="317"/>
                    <a:pt x="65" y="317"/>
                  </a:cubicBezTo>
                  <a:cubicBezTo>
                    <a:pt x="58" y="316"/>
                    <a:pt x="58" y="316"/>
                    <a:pt x="58" y="316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0" y="308"/>
                    <a:pt x="50" y="308"/>
                    <a:pt x="50" y="308"/>
                  </a:cubicBezTo>
                  <a:cubicBezTo>
                    <a:pt x="47" y="310"/>
                    <a:pt x="47" y="310"/>
                    <a:pt x="47" y="310"/>
                  </a:cubicBezTo>
                  <a:cubicBezTo>
                    <a:pt x="44" y="312"/>
                    <a:pt x="44" y="312"/>
                    <a:pt x="44" y="312"/>
                  </a:cubicBezTo>
                  <a:cubicBezTo>
                    <a:pt x="37" y="311"/>
                    <a:pt x="37" y="311"/>
                    <a:pt x="37" y="311"/>
                  </a:cubicBezTo>
                  <a:cubicBezTo>
                    <a:pt x="32" y="306"/>
                    <a:pt x="32" y="306"/>
                    <a:pt x="32" y="306"/>
                  </a:cubicBezTo>
                  <a:cubicBezTo>
                    <a:pt x="28" y="309"/>
                    <a:pt x="28" y="309"/>
                    <a:pt x="28" y="309"/>
                  </a:cubicBezTo>
                  <a:cubicBezTo>
                    <a:pt x="24" y="306"/>
                    <a:pt x="24" y="306"/>
                    <a:pt x="24" y="306"/>
                  </a:cubicBezTo>
                  <a:cubicBezTo>
                    <a:pt x="21" y="301"/>
                    <a:pt x="21" y="301"/>
                    <a:pt x="21" y="301"/>
                  </a:cubicBezTo>
                  <a:cubicBezTo>
                    <a:pt x="20" y="297"/>
                    <a:pt x="20" y="297"/>
                    <a:pt x="20" y="297"/>
                  </a:cubicBezTo>
                  <a:cubicBezTo>
                    <a:pt x="15" y="292"/>
                    <a:pt x="15" y="292"/>
                    <a:pt x="15" y="292"/>
                  </a:cubicBezTo>
                  <a:cubicBezTo>
                    <a:pt x="13" y="292"/>
                    <a:pt x="13" y="292"/>
                    <a:pt x="13" y="292"/>
                  </a:cubicBezTo>
                  <a:cubicBezTo>
                    <a:pt x="13" y="291"/>
                    <a:pt x="13" y="291"/>
                    <a:pt x="13" y="291"/>
                  </a:cubicBezTo>
                  <a:cubicBezTo>
                    <a:pt x="12" y="285"/>
                    <a:pt x="12" y="285"/>
                    <a:pt x="12" y="285"/>
                  </a:cubicBezTo>
                  <a:cubicBezTo>
                    <a:pt x="15" y="283"/>
                    <a:pt x="15" y="283"/>
                    <a:pt x="15" y="283"/>
                  </a:cubicBezTo>
                  <a:cubicBezTo>
                    <a:pt x="17" y="280"/>
                    <a:pt x="17" y="280"/>
                    <a:pt x="17" y="280"/>
                  </a:cubicBezTo>
                  <a:cubicBezTo>
                    <a:pt x="19" y="277"/>
                    <a:pt x="19" y="277"/>
                    <a:pt x="19" y="277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8" y="273"/>
                    <a:pt x="14" y="273"/>
                    <a:pt x="13" y="272"/>
                  </a:cubicBezTo>
                  <a:cubicBezTo>
                    <a:pt x="12" y="272"/>
                    <a:pt x="9" y="270"/>
                    <a:pt x="9" y="270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6" y="262"/>
                    <a:pt x="6" y="262"/>
                    <a:pt x="6" y="262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7" y="252"/>
                    <a:pt x="7" y="252"/>
                    <a:pt x="7" y="252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49"/>
                    <a:pt x="8" y="249"/>
                    <a:pt x="8" y="249"/>
                  </a:cubicBezTo>
                  <a:cubicBezTo>
                    <a:pt x="8" y="249"/>
                    <a:pt x="9" y="248"/>
                    <a:pt x="10" y="248"/>
                  </a:cubicBezTo>
                  <a:cubicBezTo>
                    <a:pt x="10" y="248"/>
                    <a:pt x="11" y="248"/>
                    <a:pt x="11" y="248"/>
                  </a:cubicBezTo>
                  <a:cubicBezTo>
                    <a:pt x="12" y="248"/>
                    <a:pt x="12" y="245"/>
                    <a:pt x="12" y="245"/>
                  </a:cubicBezTo>
                  <a:cubicBezTo>
                    <a:pt x="14" y="245"/>
                    <a:pt x="14" y="245"/>
                    <a:pt x="14" y="245"/>
                  </a:cubicBezTo>
                  <a:cubicBezTo>
                    <a:pt x="14" y="245"/>
                    <a:pt x="15" y="244"/>
                    <a:pt x="15" y="244"/>
                  </a:cubicBezTo>
                  <a:cubicBezTo>
                    <a:pt x="15" y="243"/>
                    <a:pt x="15" y="242"/>
                    <a:pt x="15" y="242"/>
                  </a:cubicBezTo>
                  <a:cubicBezTo>
                    <a:pt x="15" y="242"/>
                    <a:pt x="16" y="240"/>
                    <a:pt x="16" y="239"/>
                  </a:cubicBezTo>
                  <a:cubicBezTo>
                    <a:pt x="16" y="238"/>
                    <a:pt x="15" y="237"/>
                    <a:pt x="15" y="237"/>
                  </a:cubicBezTo>
                  <a:cubicBezTo>
                    <a:pt x="15" y="237"/>
                    <a:pt x="14" y="235"/>
                    <a:pt x="13" y="235"/>
                  </a:cubicBezTo>
                  <a:cubicBezTo>
                    <a:pt x="13" y="235"/>
                    <a:pt x="11" y="235"/>
                    <a:pt x="11" y="235"/>
                  </a:cubicBezTo>
                  <a:cubicBezTo>
                    <a:pt x="10" y="235"/>
                    <a:pt x="9" y="233"/>
                    <a:pt x="9" y="233"/>
                  </a:cubicBezTo>
                  <a:cubicBezTo>
                    <a:pt x="9" y="233"/>
                    <a:pt x="10" y="232"/>
                    <a:pt x="10" y="231"/>
                  </a:cubicBezTo>
                  <a:cubicBezTo>
                    <a:pt x="11" y="231"/>
                    <a:pt x="11" y="228"/>
                    <a:pt x="11" y="228"/>
                  </a:cubicBezTo>
                  <a:cubicBezTo>
                    <a:pt x="11" y="228"/>
                    <a:pt x="10" y="227"/>
                    <a:pt x="9" y="227"/>
                  </a:cubicBezTo>
                  <a:cubicBezTo>
                    <a:pt x="9" y="227"/>
                    <a:pt x="7" y="227"/>
                    <a:pt x="7" y="227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7" y="224"/>
                    <a:pt x="5" y="223"/>
                    <a:pt x="4" y="223"/>
                  </a:cubicBezTo>
                  <a:cubicBezTo>
                    <a:pt x="4" y="223"/>
                    <a:pt x="4" y="222"/>
                    <a:pt x="3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1"/>
                    <a:pt x="3" y="220"/>
                    <a:pt x="3" y="219"/>
                  </a:cubicBezTo>
                  <a:cubicBezTo>
                    <a:pt x="3" y="219"/>
                    <a:pt x="4" y="219"/>
                    <a:pt x="4" y="219"/>
                  </a:cubicBezTo>
                  <a:cubicBezTo>
                    <a:pt x="4" y="219"/>
                    <a:pt x="4" y="218"/>
                    <a:pt x="5" y="217"/>
                  </a:cubicBezTo>
                  <a:cubicBezTo>
                    <a:pt x="5" y="217"/>
                    <a:pt x="5" y="217"/>
                    <a:pt x="6" y="217"/>
                  </a:cubicBezTo>
                  <a:cubicBezTo>
                    <a:pt x="6" y="217"/>
                    <a:pt x="6" y="216"/>
                    <a:pt x="7" y="216"/>
                  </a:cubicBezTo>
                  <a:cubicBezTo>
                    <a:pt x="7" y="215"/>
                    <a:pt x="7" y="213"/>
                    <a:pt x="7" y="213"/>
                  </a:cubicBezTo>
                  <a:cubicBezTo>
                    <a:pt x="7" y="213"/>
                    <a:pt x="7" y="213"/>
                    <a:pt x="6" y="212"/>
                  </a:cubicBezTo>
                  <a:cubicBezTo>
                    <a:pt x="5" y="212"/>
                    <a:pt x="5" y="212"/>
                    <a:pt x="5" y="211"/>
                  </a:cubicBezTo>
                  <a:cubicBezTo>
                    <a:pt x="4" y="211"/>
                    <a:pt x="5" y="210"/>
                    <a:pt x="5" y="210"/>
                  </a:cubicBezTo>
                  <a:cubicBezTo>
                    <a:pt x="5" y="210"/>
                    <a:pt x="3" y="209"/>
                    <a:pt x="3" y="209"/>
                  </a:cubicBezTo>
                  <a:cubicBezTo>
                    <a:pt x="3" y="209"/>
                    <a:pt x="1" y="209"/>
                    <a:pt x="1" y="209"/>
                  </a:cubicBezTo>
                  <a:cubicBezTo>
                    <a:pt x="1" y="209"/>
                    <a:pt x="1" y="209"/>
                    <a:pt x="1" y="209"/>
                  </a:cubicBezTo>
                  <a:cubicBezTo>
                    <a:pt x="1" y="207"/>
                    <a:pt x="1" y="207"/>
                    <a:pt x="1" y="207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3" y="206"/>
                    <a:pt x="3" y="206"/>
                    <a:pt x="3" y="206"/>
                  </a:cubicBezTo>
                  <a:cubicBezTo>
                    <a:pt x="3" y="206"/>
                    <a:pt x="3" y="205"/>
                    <a:pt x="3" y="204"/>
                  </a:cubicBezTo>
                  <a:cubicBezTo>
                    <a:pt x="4" y="204"/>
                    <a:pt x="5" y="202"/>
                    <a:pt x="5" y="202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2"/>
                    <a:pt x="11" y="202"/>
                    <a:pt x="11" y="202"/>
                  </a:cubicBezTo>
                  <a:cubicBezTo>
                    <a:pt x="12" y="201"/>
                    <a:pt x="10" y="199"/>
                    <a:pt x="10" y="199"/>
                  </a:cubicBezTo>
                  <a:cubicBezTo>
                    <a:pt x="10" y="199"/>
                    <a:pt x="8" y="201"/>
                    <a:pt x="8" y="201"/>
                  </a:cubicBezTo>
                  <a:cubicBezTo>
                    <a:pt x="7" y="201"/>
                    <a:pt x="7" y="198"/>
                    <a:pt x="7" y="198"/>
                  </a:cubicBezTo>
                  <a:cubicBezTo>
                    <a:pt x="7" y="196"/>
                    <a:pt x="7" y="196"/>
                    <a:pt x="7" y="196"/>
                  </a:cubicBezTo>
                  <a:cubicBezTo>
                    <a:pt x="9" y="195"/>
                    <a:pt x="9" y="195"/>
                    <a:pt x="9" y="195"/>
                  </a:cubicBezTo>
                  <a:cubicBezTo>
                    <a:pt x="10" y="193"/>
                    <a:pt x="10" y="193"/>
                    <a:pt x="10" y="193"/>
                  </a:cubicBezTo>
                  <a:cubicBezTo>
                    <a:pt x="10" y="193"/>
                    <a:pt x="12" y="191"/>
                    <a:pt x="12" y="191"/>
                  </a:cubicBezTo>
                  <a:cubicBezTo>
                    <a:pt x="13" y="190"/>
                    <a:pt x="12" y="188"/>
                    <a:pt x="12" y="188"/>
                  </a:cubicBezTo>
                  <a:cubicBezTo>
                    <a:pt x="13" y="185"/>
                    <a:pt x="13" y="185"/>
                    <a:pt x="13" y="185"/>
                  </a:cubicBezTo>
                  <a:cubicBezTo>
                    <a:pt x="11" y="182"/>
                    <a:pt x="11" y="182"/>
                    <a:pt x="11" y="182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9" y="176"/>
                    <a:pt x="9" y="176"/>
                    <a:pt x="9" y="176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8" y="171"/>
                    <a:pt x="6" y="169"/>
                    <a:pt x="5" y="169"/>
                  </a:cubicBezTo>
                  <a:cubicBezTo>
                    <a:pt x="4" y="169"/>
                    <a:pt x="5" y="168"/>
                    <a:pt x="5" y="168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3"/>
                    <a:pt x="5" y="163"/>
                    <a:pt x="5" y="163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2" y="164"/>
                    <a:pt x="12" y="164"/>
                    <a:pt x="12" y="164"/>
                  </a:cubicBezTo>
                  <a:cubicBezTo>
                    <a:pt x="9" y="162"/>
                    <a:pt x="9" y="162"/>
                    <a:pt x="9" y="162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8" y="166"/>
                    <a:pt x="18" y="166"/>
                    <a:pt x="18" y="166"/>
                  </a:cubicBezTo>
                  <a:cubicBezTo>
                    <a:pt x="19" y="164"/>
                    <a:pt x="19" y="164"/>
                    <a:pt x="19" y="164"/>
                  </a:cubicBezTo>
                  <a:cubicBezTo>
                    <a:pt x="22" y="164"/>
                    <a:pt x="22" y="164"/>
                    <a:pt x="22" y="164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9"/>
                    <a:pt x="33" y="159"/>
                    <a:pt x="33" y="159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1"/>
                    <a:pt x="30" y="151"/>
                    <a:pt x="30" y="151"/>
                  </a:cubicBezTo>
                  <a:cubicBezTo>
                    <a:pt x="30" y="151"/>
                    <a:pt x="34" y="152"/>
                    <a:pt x="34" y="152"/>
                  </a:cubicBezTo>
                  <a:cubicBezTo>
                    <a:pt x="34" y="151"/>
                    <a:pt x="34" y="151"/>
                    <a:pt x="35" y="150"/>
                  </a:cubicBezTo>
                  <a:cubicBezTo>
                    <a:pt x="36" y="150"/>
                    <a:pt x="38" y="149"/>
                    <a:pt x="38" y="149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39" y="147"/>
                    <a:pt x="41" y="146"/>
                    <a:pt x="41" y="146"/>
                  </a:cubicBezTo>
                  <a:cubicBezTo>
                    <a:pt x="42" y="146"/>
                    <a:pt x="41" y="145"/>
                    <a:pt x="41" y="144"/>
                  </a:cubicBezTo>
                  <a:cubicBezTo>
                    <a:pt x="41" y="143"/>
                    <a:pt x="41" y="141"/>
                    <a:pt x="41" y="141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35" y="134"/>
                    <a:pt x="32" y="134"/>
                    <a:pt x="32" y="133"/>
                  </a:cubicBezTo>
                  <a:cubicBezTo>
                    <a:pt x="31" y="132"/>
                    <a:pt x="30" y="130"/>
                    <a:pt x="30" y="130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1" y="127"/>
                    <a:pt x="31" y="127"/>
                    <a:pt x="31" y="127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5" y="123"/>
                    <a:pt x="40" y="125"/>
                    <a:pt x="41" y="125"/>
                  </a:cubicBezTo>
                  <a:cubicBezTo>
                    <a:pt x="42" y="126"/>
                    <a:pt x="42" y="122"/>
                    <a:pt x="42" y="122"/>
                  </a:cubicBezTo>
                  <a:cubicBezTo>
                    <a:pt x="43" y="117"/>
                    <a:pt x="43" y="117"/>
                    <a:pt x="43" y="117"/>
                  </a:cubicBezTo>
                  <a:cubicBezTo>
                    <a:pt x="43" y="117"/>
                    <a:pt x="42" y="113"/>
                    <a:pt x="43" y="112"/>
                  </a:cubicBezTo>
                  <a:cubicBezTo>
                    <a:pt x="44" y="112"/>
                    <a:pt x="47" y="106"/>
                    <a:pt x="47" y="106"/>
                  </a:cubicBezTo>
                  <a:cubicBezTo>
                    <a:pt x="47" y="106"/>
                    <a:pt x="47" y="100"/>
                    <a:pt x="47" y="99"/>
                  </a:cubicBezTo>
                  <a:cubicBezTo>
                    <a:pt x="47" y="98"/>
                    <a:pt x="47" y="94"/>
                    <a:pt x="47" y="94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7" y="93"/>
                    <a:pt x="44" y="92"/>
                    <a:pt x="43" y="92"/>
                  </a:cubicBezTo>
                  <a:cubicBezTo>
                    <a:pt x="43" y="91"/>
                    <a:pt x="44" y="89"/>
                    <a:pt x="44" y="89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40" y="85"/>
                    <a:pt x="41" y="80"/>
                    <a:pt x="42" y="80"/>
                  </a:cubicBezTo>
                  <a:cubicBezTo>
                    <a:pt x="43" y="79"/>
                    <a:pt x="45" y="77"/>
                    <a:pt x="45" y="77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67"/>
                    <a:pt x="49" y="65"/>
                    <a:pt x="49" y="65"/>
                  </a:cubicBezTo>
                  <a:cubicBezTo>
                    <a:pt x="50" y="65"/>
                    <a:pt x="56" y="65"/>
                    <a:pt x="56" y="65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73" y="64"/>
                    <a:pt x="75" y="66"/>
                    <a:pt x="75" y="67"/>
                  </a:cubicBezTo>
                  <a:cubicBezTo>
                    <a:pt x="75" y="67"/>
                    <a:pt x="77" y="69"/>
                    <a:pt x="77" y="70"/>
                  </a:cubicBezTo>
                  <a:cubicBezTo>
                    <a:pt x="76" y="70"/>
                    <a:pt x="78" y="73"/>
                    <a:pt x="78" y="73"/>
                  </a:cubicBezTo>
                  <a:cubicBezTo>
                    <a:pt x="78" y="73"/>
                    <a:pt x="77" y="75"/>
                    <a:pt x="77" y="76"/>
                  </a:cubicBezTo>
                  <a:cubicBezTo>
                    <a:pt x="77" y="76"/>
                    <a:pt x="78" y="80"/>
                    <a:pt x="78" y="80"/>
                  </a:cubicBezTo>
                  <a:cubicBezTo>
                    <a:pt x="78" y="81"/>
                    <a:pt x="80" y="82"/>
                    <a:pt x="80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1" y="72"/>
                    <a:pt x="81" y="72"/>
                    <a:pt x="81" y="72"/>
                  </a:cubicBezTo>
                  <a:cubicBezTo>
                    <a:pt x="81" y="72"/>
                    <a:pt x="83" y="71"/>
                    <a:pt x="84" y="72"/>
                  </a:cubicBezTo>
                  <a:cubicBezTo>
                    <a:pt x="85" y="72"/>
                    <a:pt x="88" y="75"/>
                    <a:pt x="88" y="75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90" y="76"/>
                    <a:pt x="93" y="74"/>
                    <a:pt x="93" y="74"/>
                  </a:cubicBezTo>
                  <a:cubicBezTo>
                    <a:pt x="93" y="74"/>
                    <a:pt x="90" y="70"/>
                    <a:pt x="90" y="70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6" y="58"/>
                    <a:pt x="96" y="58"/>
                    <a:pt x="96" y="58"/>
                  </a:cubicBezTo>
                  <a:cubicBezTo>
                    <a:pt x="99" y="60"/>
                    <a:pt x="99" y="60"/>
                    <a:pt x="99" y="60"/>
                  </a:cubicBezTo>
                  <a:cubicBezTo>
                    <a:pt x="104" y="60"/>
                    <a:pt x="104" y="60"/>
                    <a:pt x="104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9"/>
                    <a:pt x="114" y="57"/>
                    <a:pt x="114" y="57"/>
                  </a:cubicBezTo>
                  <a:cubicBezTo>
                    <a:pt x="113" y="57"/>
                    <a:pt x="111" y="55"/>
                    <a:pt x="111" y="55"/>
                  </a:cubicBezTo>
                  <a:cubicBezTo>
                    <a:pt x="111" y="55"/>
                    <a:pt x="110" y="57"/>
                    <a:pt x="110" y="57"/>
                  </a:cubicBezTo>
                  <a:cubicBezTo>
                    <a:pt x="109" y="58"/>
                    <a:pt x="106" y="58"/>
                    <a:pt x="106" y="57"/>
                  </a:cubicBezTo>
                  <a:cubicBezTo>
                    <a:pt x="105" y="57"/>
                    <a:pt x="104" y="54"/>
                    <a:pt x="104" y="54"/>
                  </a:cubicBezTo>
                  <a:cubicBezTo>
                    <a:pt x="104" y="51"/>
                    <a:pt x="104" y="51"/>
                    <a:pt x="104" y="51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7"/>
                    <a:pt x="103" y="44"/>
                    <a:pt x="104" y="43"/>
                  </a:cubicBezTo>
                  <a:cubicBezTo>
                    <a:pt x="105" y="43"/>
                    <a:pt x="105" y="41"/>
                    <a:pt x="105" y="41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1" y="41"/>
                    <a:pt x="101" y="39"/>
                  </a:cubicBezTo>
                  <a:cubicBezTo>
                    <a:pt x="102" y="37"/>
                    <a:pt x="102" y="36"/>
                    <a:pt x="102" y="36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3" y="33"/>
                    <a:pt x="93" y="33"/>
                    <a:pt x="93" y="33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3" y="26"/>
                    <a:pt x="103" y="26"/>
                  </a:cubicBezTo>
                  <a:cubicBezTo>
                    <a:pt x="102" y="26"/>
                    <a:pt x="100" y="26"/>
                    <a:pt x="100" y="26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7" y="1"/>
                    <a:pt x="97" y="1"/>
                    <a:pt x="97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9" y="0"/>
                    <a:pt x="104" y="2"/>
                    <a:pt x="105" y="2"/>
                  </a:cubicBezTo>
                  <a:cubicBezTo>
                    <a:pt x="106" y="2"/>
                    <a:pt x="108" y="3"/>
                    <a:pt x="108" y="3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5" y="6"/>
                    <a:pt x="116" y="6"/>
                    <a:pt x="116" y="6"/>
                  </a:cubicBezTo>
                  <a:cubicBezTo>
                    <a:pt x="117" y="6"/>
                    <a:pt x="119" y="5"/>
                    <a:pt x="119" y="5"/>
                  </a:cubicBezTo>
                  <a:cubicBezTo>
                    <a:pt x="119" y="5"/>
                    <a:pt x="122" y="3"/>
                    <a:pt x="123" y="3"/>
                  </a:cubicBezTo>
                  <a:cubicBezTo>
                    <a:pt x="123" y="2"/>
                    <a:pt x="124" y="2"/>
                    <a:pt x="124" y="2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8" y="4"/>
                    <a:pt x="128" y="4"/>
                    <a:pt x="128" y="4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8" y="15"/>
                    <a:pt x="138" y="18"/>
                    <a:pt x="138" y="18"/>
                  </a:cubicBezTo>
                  <a:cubicBezTo>
                    <a:pt x="137" y="18"/>
                    <a:pt x="136" y="22"/>
                    <a:pt x="136" y="22"/>
                  </a:cubicBezTo>
                  <a:cubicBezTo>
                    <a:pt x="136" y="25"/>
                    <a:pt x="136" y="25"/>
                    <a:pt x="136" y="25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3" y="28"/>
                    <a:pt x="143" y="28"/>
                    <a:pt x="143" y="28"/>
                  </a:cubicBezTo>
                  <a:cubicBezTo>
                    <a:pt x="144" y="29"/>
                    <a:pt x="144" y="29"/>
                    <a:pt x="144" y="29"/>
                  </a:cubicBezTo>
                  <a:cubicBezTo>
                    <a:pt x="147" y="29"/>
                    <a:pt x="147" y="29"/>
                    <a:pt x="147" y="29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5" y="31"/>
                    <a:pt x="165" y="31"/>
                    <a:pt x="165" y="31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1" y="29"/>
                    <a:pt x="171" y="29"/>
                    <a:pt x="171" y="29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8" y="23"/>
                    <a:pt x="170" y="21"/>
                    <a:pt x="170" y="21"/>
                  </a:cubicBezTo>
                  <a:cubicBezTo>
                    <a:pt x="171" y="21"/>
                    <a:pt x="175" y="22"/>
                    <a:pt x="175" y="22"/>
                  </a:cubicBezTo>
                  <a:cubicBezTo>
                    <a:pt x="176" y="25"/>
                    <a:pt x="176" y="25"/>
                    <a:pt x="176" y="25"/>
                  </a:cubicBezTo>
                  <a:cubicBezTo>
                    <a:pt x="177" y="28"/>
                    <a:pt x="177" y="28"/>
                    <a:pt x="177" y="28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9"/>
                    <a:pt x="172" y="39"/>
                    <a:pt x="172" y="39"/>
                  </a:cubicBezTo>
                  <a:cubicBezTo>
                    <a:pt x="172" y="39"/>
                    <a:pt x="172" y="41"/>
                    <a:pt x="171" y="41"/>
                  </a:cubicBezTo>
                  <a:cubicBezTo>
                    <a:pt x="170" y="42"/>
                    <a:pt x="168" y="42"/>
                    <a:pt x="168" y="42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65" y="46"/>
                    <a:pt x="165" y="46"/>
                    <a:pt x="165" y="46"/>
                  </a:cubicBezTo>
                  <a:cubicBezTo>
                    <a:pt x="162" y="46"/>
                    <a:pt x="162" y="46"/>
                    <a:pt x="162" y="46"/>
                  </a:cubicBezTo>
                  <a:cubicBezTo>
                    <a:pt x="161" y="47"/>
                    <a:pt x="161" y="47"/>
                    <a:pt x="161" y="47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4" y="52"/>
                    <a:pt x="164" y="52"/>
                    <a:pt x="164" y="52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70" y="50"/>
                    <a:pt x="170" y="50"/>
                    <a:pt x="170" y="50"/>
                  </a:cubicBezTo>
                  <a:cubicBezTo>
                    <a:pt x="173" y="49"/>
                    <a:pt x="173" y="49"/>
                    <a:pt x="173" y="49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3"/>
                    <a:pt x="182" y="53"/>
                    <a:pt x="182" y="53"/>
                  </a:cubicBezTo>
                  <a:cubicBezTo>
                    <a:pt x="182" y="53"/>
                    <a:pt x="183" y="50"/>
                    <a:pt x="183" y="50"/>
                  </a:cubicBezTo>
                  <a:cubicBezTo>
                    <a:pt x="183" y="50"/>
                    <a:pt x="184" y="48"/>
                    <a:pt x="185" y="48"/>
                  </a:cubicBezTo>
                  <a:cubicBezTo>
                    <a:pt x="186" y="48"/>
                    <a:pt x="187" y="46"/>
                    <a:pt x="188" y="46"/>
                  </a:cubicBezTo>
                  <a:cubicBezTo>
                    <a:pt x="188" y="45"/>
                    <a:pt x="189" y="43"/>
                    <a:pt x="189" y="43"/>
                  </a:cubicBezTo>
                  <a:cubicBezTo>
                    <a:pt x="189" y="43"/>
                    <a:pt x="191" y="42"/>
                    <a:pt x="192" y="42"/>
                  </a:cubicBezTo>
                  <a:cubicBezTo>
                    <a:pt x="193" y="42"/>
                    <a:pt x="199" y="41"/>
                    <a:pt x="199" y="41"/>
                  </a:cubicBezTo>
                  <a:cubicBezTo>
                    <a:pt x="199" y="41"/>
                    <a:pt x="203" y="40"/>
                    <a:pt x="204" y="39"/>
                  </a:cubicBezTo>
                  <a:cubicBezTo>
                    <a:pt x="204" y="39"/>
                    <a:pt x="208" y="36"/>
                    <a:pt x="208" y="36"/>
                  </a:cubicBezTo>
                  <a:cubicBezTo>
                    <a:pt x="209" y="33"/>
                    <a:pt x="209" y="33"/>
                    <a:pt x="209" y="33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3" y="30"/>
                    <a:pt x="213" y="29"/>
                  </a:cubicBezTo>
                  <a:cubicBezTo>
                    <a:pt x="213" y="28"/>
                    <a:pt x="214" y="25"/>
                    <a:pt x="214" y="25"/>
                  </a:cubicBezTo>
                  <a:cubicBezTo>
                    <a:pt x="216" y="24"/>
                    <a:pt x="216" y="24"/>
                    <a:pt x="216" y="24"/>
                  </a:cubicBezTo>
                  <a:cubicBezTo>
                    <a:pt x="216" y="24"/>
                    <a:pt x="218" y="25"/>
                    <a:pt x="218" y="26"/>
                  </a:cubicBezTo>
                  <a:cubicBezTo>
                    <a:pt x="218" y="26"/>
                    <a:pt x="217" y="28"/>
                    <a:pt x="217" y="28"/>
                  </a:cubicBezTo>
                  <a:cubicBezTo>
                    <a:pt x="217" y="28"/>
                    <a:pt x="215" y="29"/>
                    <a:pt x="214" y="30"/>
                  </a:cubicBezTo>
                  <a:cubicBezTo>
                    <a:pt x="214" y="30"/>
                    <a:pt x="214" y="32"/>
                    <a:pt x="214" y="32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7" y="29"/>
                    <a:pt x="217" y="29"/>
                  </a:cubicBezTo>
                  <a:cubicBezTo>
                    <a:pt x="217" y="29"/>
                    <a:pt x="221" y="28"/>
                    <a:pt x="221" y="28"/>
                  </a:cubicBezTo>
                  <a:cubicBezTo>
                    <a:pt x="221" y="28"/>
                    <a:pt x="223" y="29"/>
                    <a:pt x="223" y="29"/>
                  </a:cubicBezTo>
                  <a:cubicBezTo>
                    <a:pt x="223" y="29"/>
                    <a:pt x="225" y="30"/>
                    <a:pt x="225" y="30"/>
                  </a:cubicBezTo>
                  <a:cubicBezTo>
                    <a:pt x="229" y="29"/>
                    <a:pt x="229" y="29"/>
                    <a:pt x="229" y="29"/>
                  </a:cubicBezTo>
                  <a:cubicBezTo>
                    <a:pt x="229" y="27"/>
                    <a:pt x="229" y="27"/>
                    <a:pt x="229" y="27"/>
                  </a:cubicBezTo>
                  <a:cubicBezTo>
                    <a:pt x="229" y="27"/>
                    <a:pt x="229" y="26"/>
                    <a:pt x="230" y="26"/>
                  </a:cubicBezTo>
                  <a:cubicBezTo>
                    <a:pt x="231" y="25"/>
                    <a:pt x="233" y="24"/>
                    <a:pt x="233" y="24"/>
                  </a:cubicBezTo>
                  <a:cubicBezTo>
                    <a:pt x="233" y="24"/>
                    <a:pt x="233" y="22"/>
                    <a:pt x="233" y="21"/>
                  </a:cubicBezTo>
                  <a:cubicBezTo>
                    <a:pt x="233" y="21"/>
                    <a:pt x="234" y="19"/>
                    <a:pt x="234" y="19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4" y="19"/>
                    <a:pt x="236" y="18"/>
                    <a:pt x="236" y="18"/>
                  </a:cubicBezTo>
                  <a:cubicBezTo>
                    <a:pt x="236" y="18"/>
                    <a:pt x="237" y="15"/>
                    <a:pt x="237" y="15"/>
                  </a:cubicBezTo>
                  <a:cubicBezTo>
                    <a:pt x="237" y="15"/>
                    <a:pt x="237" y="14"/>
                    <a:pt x="238" y="14"/>
                  </a:cubicBezTo>
                  <a:cubicBezTo>
                    <a:pt x="238" y="14"/>
                    <a:pt x="240" y="12"/>
                    <a:pt x="240" y="12"/>
                  </a:cubicBezTo>
                  <a:cubicBezTo>
                    <a:pt x="241" y="11"/>
                    <a:pt x="241" y="11"/>
                    <a:pt x="242" y="11"/>
                  </a:cubicBezTo>
                  <a:cubicBezTo>
                    <a:pt x="242" y="11"/>
                    <a:pt x="243" y="13"/>
                    <a:pt x="243" y="13"/>
                  </a:cubicBezTo>
                  <a:cubicBezTo>
                    <a:pt x="243" y="13"/>
                    <a:pt x="243" y="14"/>
                    <a:pt x="242" y="15"/>
                  </a:cubicBezTo>
                  <a:cubicBezTo>
                    <a:pt x="241" y="15"/>
                    <a:pt x="240" y="16"/>
                    <a:pt x="240" y="16"/>
                  </a:cubicBezTo>
                  <a:cubicBezTo>
                    <a:pt x="240" y="16"/>
                    <a:pt x="242" y="18"/>
                    <a:pt x="242" y="18"/>
                  </a:cubicBezTo>
                  <a:cubicBezTo>
                    <a:pt x="242" y="18"/>
                    <a:pt x="243" y="19"/>
                    <a:pt x="243" y="19"/>
                  </a:cubicBezTo>
                  <a:cubicBezTo>
                    <a:pt x="243" y="20"/>
                    <a:pt x="242" y="21"/>
                    <a:pt x="242" y="21"/>
                  </a:cubicBezTo>
                  <a:cubicBezTo>
                    <a:pt x="243" y="21"/>
                    <a:pt x="246" y="20"/>
                    <a:pt x="246" y="20"/>
                  </a:cubicBezTo>
                  <a:cubicBezTo>
                    <a:pt x="246" y="20"/>
                    <a:pt x="246" y="18"/>
                    <a:pt x="246" y="18"/>
                  </a:cubicBezTo>
                  <a:cubicBezTo>
                    <a:pt x="246" y="18"/>
                    <a:pt x="248" y="16"/>
                    <a:pt x="248" y="16"/>
                  </a:cubicBezTo>
                  <a:cubicBezTo>
                    <a:pt x="249" y="16"/>
                    <a:pt x="251" y="17"/>
                    <a:pt x="251" y="17"/>
                  </a:cubicBezTo>
                  <a:cubicBezTo>
                    <a:pt x="251" y="17"/>
                    <a:pt x="251" y="18"/>
                    <a:pt x="251" y="19"/>
                  </a:cubicBezTo>
                  <a:cubicBezTo>
                    <a:pt x="250" y="19"/>
                    <a:pt x="248" y="21"/>
                    <a:pt x="248" y="21"/>
                  </a:cubicBezTo>
                  <a:cubicBezTo>
                    <a:pt x="248" y="22"/>
                    <a:pt x="247" y="22"/>
                    <a:pt x="248" y="22"/>
                  </a:cubicBezTo>
                  <a:cubicBezTo>
                    <a:pt x="248" y="23"/>
                    <a:pt x="250" y="25"/>
                    <a:pt x="250" y="25"/>
                  </a:cubicBezTo>
                  <a:cubicBezTo>
                    <a:pt x="253" y="27"/>
                    <a:pt x="253" y="27"/>
                    <a:pt x="253" y="27"/>
                  </a:cubicBezTo>
                  <a:cubicBezTo>
                    <a:pt x="253" y="27"/>
                    <a:pt x="253" y="28"/>
                    <a:pt x="253" y="29"/>
                  </a:cubicBezTo>
                  <a:cubicBezTo>
                    <a:pt x="253" y="29"/>
                    <a:pt x="248" y="29"/>
                    <a:pt x="248" y="29"/>
                  </a:cubicBezTo>
                  <a:cubicBezTo>
                    <a:pt x="248" y="29"/>
                    <a:pt x="248" y="29"/>
                    <a:pt x="247" y="30"/>
                  </a:cubicBezTo>
                  <a:cubicBezTo>
                    <a:pt x="247" y="30"/>
                    <a:pt x="246" y="31"/>
                    <a:pt x="244" y="32"/>
                  </a:cubicBezTo>
                  <a:cubicBezTo>
                    <a:pt x="242" y="32"/>
                    <a:pt x="242" y="32"/>
                    <a:pt x="242" y="33"/>
                  </a:cubicBezTo>
                  <a:cubicBezTo>
                    <a:pt x="242" y="34"/>
                    <a:pt x="241" y="35"/>
                    <a:pt x="242" y="36"/>
                  </a:cubicBezTo>
                  <a:cubicBezTo>
                    <a:pt x="243" y="37"/>
                    <a:pt x="245" y="38"/>
                    <a:pt x="245" y="38"/>
                  </a:cubicBezTo>
                  <a:cubicBezTo>
                    <a:pt x="245" y="38"/>
                    <a:pt x="250" y="40"/>
                    <a:pt x="250" y="39"/>
                  </a:cubicBezTo>
                  <a:cubicBezTo>
                    <a:pt x="250" y="39"/>
                    <a:pt x="257" y="39"/>
                    <a:pt x="257" y="39"/>
                  </a:cubicBezTo>
                  <a:cubicBezTo>
                    <a:pt x="260" y="39"/>
                    <a:pt x="260" y="39"/>
                    <a:pt x="260" y="39"/>
                  </a:cubicBezTo>
                  <a:cubicBezTo>
                    <a:pt x="260" y="39"/>
                    <a:pt x="261" y="41"/>
                    <a:pt x="262" y="42"/>
                  </a:cubicBezTo>
                  <a:cubicBezTo>
                    <a:pt x="262" y="42"/>
                    <a:pt x="266" y="45"/>
                    <a:pt x="266" y="45"/>
                  </a:cubicBezTo>
                  <a:cubicBezTo>
                    <a:pt x="268" y="45"/>
                    <a:pt x="268" y="45"/>
                    <a:pt x="268" y="45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5" y="53"/>
                    <a:pt x="265" y="53"/>
                    <a:pt x="265" y="53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59" y="55"/>
                    <a:pt x="259" y="55"/>
                    <a:pt x="259" y="55"/>
                  </a:cubicBezTo>
                  <a:cubicBezTo>
                    <a:pt x="259" y="55"/>
                    <a:pt x="261" y="57"/>
                    <a:pt x="262" y="57"/>
                  </a:cubicBezTo>
                  <a:cubicBezTo>
                    <a:pt x="263" y="57"/>
                    <a:pt x="264" y="58"/>
                    <a:pt x="264" y="58"/>
                  </a:cubicBezTo>
                  <a:cubicBezTo>
                    <a:pt x="265" y="58"/>
                    <a:pt x="269" y="58"/>
                    <a:pt x="273" y="58"/>
                  </a:cubicBezTo>
                  <a:cubicBezTo>
                    <a:pt x="273" y="59"/>
                    <a:pt x="273" y="59"/>
                    <a:pt x="273" y="60"/>
                  </a:cubicBezTo>
                  <a:cubicBezTo>
                    <a:pt x="274" y="61"/>
                    <a:pt x="275" y="65"/>
                    <a:pt x="275" y="66"/>
                  </a:cubicBezTo>
                  <a:cubicBezTo>
                    <a:pt x="275" y="66"/>
                    <a:pt x="276" y="70"/>
                    <a:pt x="278" y="73"/>
                  </a:cubicBezTo>
                  <a:cubicBezTo>
                    <a:pt x="281" y="77"/>
                    <a:pt x="280" y="78"/>
                    <a:pt x="280" y="78"/>
                  </a:cubicBezTo>
                  <a:cubicBezTo>
                    <a:pt x="280" y="87"/>
                    <a:pt x="280" y="87"/>
                    <a:pt x="280" y="87"/>
                  </a:cubicBezTo>
                  <a:cubicBezTo>
                    <a:pt x="280" y="95"/>
                    <a:pt x="280" y="95"/>
                    <a:pt x="280" y="95"/>
                  </a:cubicBezTo>
                  <a:cubicBezTo>
                    <a:pt x="275" y="99"/>
                    <a:pt x="275" y="99"/>
                    <a:pt x="275" y="99"/>
                  </a:cubicBezTo>
                  <a:cubicBezTo>
                    <a:pt x="273" y="108"/>
                    <a:pt x="273" y="108"/>
                    <a:pt x="273" y="108"/>
                  </a:cubicBezTo>
                  <a:cubicBezTo>
                    <a:pt x="273" y="108"/>
                    <a:pt x="274" y="109"/>
                    <a:pt x="275" y="109"/>
                  </a:cubicBezTo>
                  <a:cubicBezTo>
                    <a:pt x="276" y="110"/>
                    <a:pt x="279" y="113"/>
                    <a:pt x="279" y="113"/>
                  </a:cubicBezTo>
                  <a:cubicBezTo>
                    <a:pt x="280" y="114"/>
                    <a:pt x="286" y="117"/>
                    <a:pt x="289" y="118"/>
                  </a:cubicBezTo>
                  <a:cubicBezTo>
                    <a:pt x="292" y="120"/>
                    <a:pt x="291" y="125"/>
                    <a:pt x="291" y="125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89" y="132"/>
                    <a:pt x="290" y="136"/>
                    <a:pt x="292" y="136"/>
                  </a:cubicBezTo>
                  <a:cubicBezTo>
                    <a:pt x="293" y="135"/>
                    <a:pt x="294" y="141"/>
                    <a:pt x="294" y="141"/>
                  </a:cubicBezTo>
                  <a:cubicBezTo>
                    <a:pt x="294" y="141"/>
                    <a:pt x="295" y="147"/>
                    <a:pt x="295" y="148"/>
                  </a:cubicBezTo>
                  <a:cubicBezTo>
                    <a:pt x="294" y="149"/>
                    <a:pt x="295" y="150"/>
                    <a:pt x="295" y="150"/>
                  </a:cubicBezTo>
                  <a:cubicBezTo>
                    <a:pt x="297" y="154"/>
                    <a:pt x="297" y="154"/>
                    <a:pt x="297" y="154"/>
                  </a:cubicBezTo>
                  <a:cubicBezTo>
                    <a:pt x="297" y="154"/>
                    <a:pt x="296" y="157"/>
                    <a:pt x="295" y="158"/>
                  </a:cubicBezTo>
                  <a:cubicBezTo>
                    <a:pt x="295" y="160"/>
                    <a:pt x="294" y="162"/>
                    <a:pt x="294" y="162"/>
                  </a:cubicBezTo>
                  <a:cubicBezTo>
                    <a:pt x="295" y="165"/>
                    <a:pt x="295" y="165"/>
                    <a:pt x="295" y="165"/>
                  </a:cubicBezTo>
                  <a:cubicBezTo>
                    <a:pt x="299" y="170"/>
                    <a:pt x="299" y="170"/>
                    <a:pt x="299" y="170"/>
                  </a:cubicBezTo>
                  <a:cubicBezTo>
                    <a:pt x="299" y="175"/>
                    <a:pt x="299" y="175"/>
                    <a:pt x="299" y="175"/>
                  </a:cubicBezTo>
                  <a:cubicBezTo>
                    <a:pt x="299" y="178"/>
                    <a:pt x="299" y="178"/>
                    <a:pt x="299" y="178"/>
                  </a:cubicBezTo>
                  <a:cubicBezTo>
                    <a:pt x="299" y="178"/>
                    <a:pt x="302" y="179"/>
                    <a:pt x="303" y="179"/>
                  </a:cubicBezTo>
                  <a:cubicBezTo>
                    <a:pt x="304" y="179"/>
                    <a:pt x="306" y="181"/>
                    <a:pt x="306" y="181"/>
                  </a:cubicBezTo>
                  <a:cubicBezTo>
                    <a:pt x="306" y="181"/>
                    <a:pt x="306" y="183"/>
                    <a:pt x="306" y="184"/>
                  </a:cubicBezTo>
                  <a:cubicBezTo>
                    <a:pt x="306" y="184"/>
                    <a:pt x="309" y="188"/>
                    <a:pt x="309" y="188"/>
                  </a:cubicBezTo>
                  <a:cubicBezTo>
                    <a:pt x="310" y="189"/>
                    <a:pt x="312" y="192"/>
                    <a:pt x="312" y="192"/>
                  </a:cubicBezTo>
                  <a:cubicBezTo>
                    <a:pt x="312" y="192"/>
                    <a:pt x="312" y="194"/>
                    <a:pt x="309" y="197"/>
                  </a:cubicBezTo>
                  <a:cubicBezTo>
                    <a:pt x="307" y="200"/>
                    <a:pt x="308" y="200"/>
                    <a:pt x="308" y="201"/>
                  </a:cubicBezTo>
                  <a:cubicBezTo>
                    <a:pt x="308" y="202"/>
                    <a:pt x="309" y="204"/>
                    <a:pt x="309" y="204"/>
                  </a:cubicBezTo>
                  <a:cubicBezTo>
                    <a:pt x="309" y="204"/>
                    <a:pt x="308" y="205"/>
                    <a:pt x="307" y="206"/>
                  </a:cubicBezTo>
                  <a:cubicBezTo>
                    <a:pt x="307" y="206"/>
                    <a:pt x="306" y="208"/>
                    <a:pt x="306" y="210"/>
                  </a:cubicBezTo>
                  <a:cubicBezTo>
                    <a:pt x="302" y="213"/>
                    <a:pt x="302" y="213"/>
                    <a:pt x="302" y="213"/>
                  </a:cubicBezTo>
                  <a:cubicBezTo>
                    <a:pt x="302" y="213"/>
                    <a:pt x="302" y="213"/>
                    <a:pt x="301" y="214"/>
                  </a:cubicBezTo>
                  <a:cubicBezTo>
                    <a:pt x="301" y="213"/>
                    <a:pt x="300" y="213"/>
                    <a:pt x="299" y="213"/>
                  </a:cubicBezTo>
                  <a:cubicBezTo>
                    <a:pt x="298" y="212"/>
                    <a:pt x="297" y="211"/>
                    <a:pt x="297" y="211"/>
                  </a:cubicBezTo>
                  <a:cubicBezTo>
                    <a:pt x="297" y="211"/>
                    <a:pt x="297" y="209"/>
                    <a:pt x="297" y="207"/>
                  </a:cubicBezTo>
                  <a:cubicBezTo>
                    <a:pt x="297" y="205"/>
                    <a:pt x="297" y="206"/>
                    <a:pt x="297" y="205"/>
                  </a:cubicBezTo>
                  <a:cubicBezTo>
                    <a:pt x="296" y="204"/>
                    <a:pt x="294" y="203"/>
                    <a:pt x="292" y="202"/>
                  </a:cubicBezTo>
                  <a:cubicBezTo>
                    <a:pt x="290" y="202"/>
                    <a:pt x="286" y="202"/>
                    <a:pt x="285" y="203"/>
                  </a:cubicBezTo>
                  <a:cubicBezTo>
                    <a:pt x="285" y="203"/>
                    <a:pt x="285" y="207"/>
                    <a:pt x="285" y="207"/>
                  </a:cubicBezTo>
                  <a:cubicBezTo>
                    <a:pt x="287" y="210"/>
                    <a:pt x="287" y="210"/>
                    <a:pt x="287" y="210"/>
                  </a:cubicBezTo>
                  <a:cubicBezTo>
                    <a:pt x="286" y="212"/>
                    <a:pt x="286" y="212"/>
                    <a:pt x="286" y="212"/>
                  </a:cubicBezTo>
                  <a:cubicBezTo>
                    <a:pt x="286" y="212"/>
                    <a:pt x="277" y="214"/>
                    <a:pt x="274" y="214"/>
                  </a:cubicBezTo>
                  <a:cubicBezTo>
                    <a:pt x="271" y="214"/>
                    <a:pt x="272" y="216"/>
                    <a:pt x="272" y="216"/>
                  </a:cubicBezTo>
                  <a:cubicBezTo>
                    <a:pt x="270" y="220"/>
                    <a:pt x="270" y="220"/>
                    <a:pt x="270" y="220"/>
                  </a:cubicBezTo>
                  <a:cubicBezTo>
                    <a:pt x="268" y="222"/>
                    <a:pt x="268" y="222"/>
                    <a:pt x="268" y="22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4"/>
                    <a:pt x="256" y="229"/>
                    <a:pt x="255" y="229"/>
                  </a:cubicBezTo>
                  <a:cubicBezTo>
                    <a:pt x="251" y="232"/>
                    <a:pt x="251" y="232"/>
                    <a:pt x="251" y="232"/>
                  </a:cubicBezTo>
                  <a:cubicBezTo>
                    <a:pt x="251" y="232"/>
                    <a:pt x="250" y="232"/>
                    <a:pt x="247" y="234"/>
                  </a:cubicBezTo>
                  <a:cubicBezTo>
                    <a:pt x="243" y="235"/>
                    <a:pt x="245" y="237"/>
                    <a:pt x="244" y="238"/>
                  </a:cubicBezTo>
                  <a:cubicBezTo>
                    <a:pt x="244" y="240"/>
                    <a:pt x="243" y="240"/>
                    <a:pt x="241" y="241"/>
                  </a:cubicBezTo>
                  <a:cubicBezTo>
                    <a:pt x="240" y="241"/>
                    <a:pt x="237" y="240"/>
                    <a:pt x="235" y="240"/>
                  </a:cubicBezTo>
                  <a:cubicBezTo>
                    <a:pt x="234" y="240"/>
                    <a:pt x="231" y="242"/>
                    <a:pt x="229" y="242"/>
                  </a:cubicBezTo>
                  <a:cubicBezTo>
                    <a:pt x="226" y="242"/>
                    <a:pt x="226" y="242"/>
                    <a:pt x="226" y="242"/>
                  </a:cubicBezTo>
                  <a:cubicBezTo>
                    <a:pt x="222" y="247"/>
                    <a:pt x="222" y="247"/>
                    <a:pt x="222" y="247"/>
                  </a:cubicBezTo>
                  <a:cubicBezTo>
                    <a:pt x="219" y="253"/>
                    <a:pt x="219" y="253"/>
                    <a:pt x="219" y="253"/>
                  </a:cubicBezTo>
                  <a:cubicBezTo>
                    <a:pt x="218" y="250"/>
                    <a:pt x="218" y="250"/>
                    <a:pt x="218" y="250"/>
                  </a:cubicBezTo>
                  <a:cubicBezTo>
                    <a:pt x="217" y="246"/>
                    <a:pt x="217" y="246"/>
                    <a:pt x="217" y="246"/>
                  </a:cubicBezTo>
                  <a:cubicBezTo>
                    <a:pt x="212" y="246"/>
                    <a:pt x="212" y="246"/>
                    <a:pt x="212" y="246"/>
                  </a:cubicBezTo>
                  <a:cubicBezTo>
                    <a:pt x="213" y="249"/>
                    <a:pt x="213" y="249"/>
                    <a:pt x="213" y="249"/>
                  </a:cubicBezTo>
                  <a:cubicBezTo>
                    <a:pt x="213" y="249"/>
                    <a:pt x="215" y="256"/>
                    <a:pt x="216" y="257"/>
                  </a:cubicBezTo>
                  <a:cubicBezTo>
                    <a:pt x="217" y="258"/>
                    <a:pt x="218" y="258"/>
                    <a:pt x="220" y="259"/>
                  </a:cubicBezTo>
                  <a:cubicBezTo>
                    <a:pt x="223" y="261"/>
                    <a:pt x="223" y="261"/>
                    <a:pt x="226" y="263"/>
                  </a:cubicBezTo>
                  <a:cubicBezTo>
                    <a:pt x="229" y="265"/>
                    <a:pt x="228" y="267"/>
                    <a:pt x="228" y="268"/>
                  </a:cubicBezTo>
                  <a:cubicBezTo>
                    <a:pt x="228" y="270"/>
                    <a:pt x="228" y="270"/>
                    <a:pt x="226" y="272"/>
                  </a:cubicBezTo>
                  <a:cubicBezTo>
                    <a:pt x="224" y="275"/>
                    <a:pt x="226" y="277"/>
                    <a:pt x="226" y="277"/>
                  </a:cubicBezTo>
                  <a:cubicBezTo>
                    <a:pt x="226" y="277"/>
                    <a:pt x="227" y="279"/>
                    <a:pt x="229" y="281"/>
                  </a:cubicBezTo>
                  <a:cubicBezTo>
                    <a:pt x="231" y="283"/>
                    <a:pt x="230" y="284"/>
                    <a:pt x="231" y="287"/>
                  </a:cubicBezTo>
                  <a:cubicBezTo>
                    <a:pt x="231" y="290"/>
                    <a:pt x="231" y="289"/>
                    <a:pt x="233" y="292"/>
                  </a:cubicBezTo>
                  <a:cubicBezTo>
                    <a:pt x="235" y="294"/>
                    <a:pt x="234" y="293"/>
                    <a:pt x="236" y="295"/>
                  </a:cubicBezTo>
                  <a:cubicBezTo>
                    <a:pt x="238" y="297"/>
                    <a:pt x="238" y="298"/>
                    <a:pt x="238" y="298"/>
                  </a:cubicBezTo>
                  <a:cubicBezTo>
                    <a:pt x="238" y="298"/>
                    <a:pt x="244" y="296"/>
                    <a:pt x="246" y="298"/>
                  </a:cubicBezTo>
                  <a:cubicBezTo>
                    <a:pt x="248" y="300"/>
                    <a:pt x="247" y="299"/>
                    <a:pt x="251" y="302"/>
                  </a:cubicBezTo>
                  <a:cubicBezTo>
                    <a:pt x="254" y="306"/>
                    <a:pt x="251" y="304"/>
                    <a:pt x="252" y="307"/>
                  </a:cubicBezTo>
                  <a:cubicBezTo>
                    <a:pt x="253" y="309"/>
                    <a:pt x="254" y="308"/>
                    <a:pt x="254" y="308"/>
                  </a:cubicBezTo>
                  <a:cubicBezTo>
                    <a:pt x="254" y="308"/>
                    <a:pt x="255" y="309"/>
                    <a:pt x="257" y="309"/>
                  </a:cubicBezTo>
                  <a:cubicBezTo>
                    <a:pt x="259" y="309"/>
                    <a:pt x="259" y="311"/>
                    <a:pt x="259" y="313"/>
                  </a:cubicBezTo>
                  <a:cubicBezTo>
                    <a:pt x="260" y="315"/>
                    <a:pt x="260" y="315"/>
                    <a:pt x="262" y="317"/>
                  </a:cubicBezTo>
                  <a:cubicBezTo>
                    <a:pt x="263" y="318"/>
                    <a:pt x="264" y="317"/>
                    <a:pt x="267" y="316"/>
                  </a:cubicBezTo>
                  <a:cubicBezTo>
                    <a:pt x="269" y="316"/>
                    <a:pt x="268" y="318"/>
                    <a:pt x="268" y="319"/>
                  </a:cubicBezTo>
                  <a:cubicBezTo>
                    <a:pt x="268" y="320"/>
                    <a:pt x="270" y="320"/>
                    <a:pt x="272" y="321"/>
                  </a:cubicBezTo>
                  <a:cubicBezTo>
                    <a:pt x="274" y="322"/>
                    <a:pt x="273" y="322"/>
                    <a:pt x="275" y="324"/>
                  </a:cubicBezTo>
                  <a:cubicBezTo>
                    <a:pt x="275" y="324"/>
                    <a:pt x="275" y="324"/>
                    <a:pt x="275" y="325"/>
                  </a:cubicBezTo>
                  <a:close/>
                  <a:moveTo>
                    <a:pt x="55" y="394"/>
                  </a:move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lose/>
                  <a:moveTo>
                    <a:pt x="128" y="400"/>
                  </a:move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lose/>
                  <a:moveTo>
                    <a:pt x="312" y="204"/>
                  </a:move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Freeform 80"/>
            <p:cNvSpPr>
              <a:spLocks noEditPoints="1"/>
            </p:cNvSpPr>
            <p:nvPr/>
          </p:nvSpPr>
          <p:spPr bwMode="auto">
            <a:xfrm>
              <a:off x="4736816" y="3211661"/>
              <a:ext cx="1121419" cy="1240147"/>
            </a:xfrm>
            <a:custGeom>
              <a:avLst/>
              <a:gdLst>
                <a:gd name="T0" fmla="*/ 372 w 492"/>
                <a:gd name="T1" fmla="*/ 536 h 561"/>
                <a:gd name="T2" fmla="*/ 338 w 492"/>
                <a:gd name="T3" fmla="*/ 556 h 561"/>
                <a:gd name="T4" fmla="*/ 272 w 492"/>
                <a:gd name="T5" fmla="*/ 521 h 561"/>
                <a:gd name="T6" fmla="*/ 260 w 492"/>
                <a:gd name="T7" fmla="*/ 489 h 561"/>
                <a:gd name="T8" fmla="*/ 318 w 492"/>
                <a:gd name="T9" fmla="*/ 489 h 561"/>
                <a:gd name="T10" fmla="*/ 376 w 492"/>
                <a:gd name="T11" fmla="*/ 476 h 561"/>
                <a:gd name="T12" fmla="*/ 403 w 492"/>
                <a:gd name="T13" fmla="*/ 478 h 561"/>
                <a:gd name="T14" fmla="*/ 442 w 492"/>
                <a:gd name="T15" fmla="*/ 422 h 561"/>
                <a:gd name="T16" fmla="*/ 411 w 492"/>
                <a:gd name="T17" fmla="*/ 385 h 561"/>
                <a:gd name="T18" fmla="*/ 455 w 492"/>
                <a:gd name="T19" fmla="*/ 350 h 561"/>
                <a:gd name="T20" fmla="*/ 490 w 492"/>
                <a:gd name="T21" fmla="*/ 351 h 561"/>
                <a:gd name="T22" fmla="*/ 379 w 492"/>
                <a:gd name="T23" fmla="*/ 295 h 561"/>
                <a:gd name="T24" fmla="*/ 340 w 492"/>
                <a:gd name="T25" fmla="*/ 271 h 561"/>
                <a:gd name="T26" fmla="*/ 275 w 492"/>
                <a:gd name="T27" fmla="*/ 186 h 561"/>
                <a:gd name="T28" fmla="*/ 218 w 492"/>
                <a:gd name="T29" fmla="*/ 109 h 561"/>
                <a:gd name="T30" fmla="*/ 247 w 492"/>
                <a:gd name="T31" fmla="*/ 78 h 561"/>
                <a:gd name="T32" fmla="*/ 267 w 492"/>
                <a:gd name="T33" fmla="*/ 63 h 561"/>
                <a:gd name="T34" fmla="*/ 262 w 492"/>
                <a:gd name="T35" fmla="*/ 56 h 561"/>
                <a:gd name="T36" fmla="*/ 258 w 492"/>
                <a:gd name="T37" fmla="*/ 46 h 561"/>
                <a:gd name="T38" fmla="*/ 267 w 492"/>
                <a:gd name="T39" fmla="*/ 30 h 561"/>
                <a:gd name="T40" fmla="*/ 212 w 492"/>
                <a:gd name="T41" fmla="*/ 15 h 561"/>
                <a:gd name="T42" fmla="*/ 185 w 492"/>
                <a:gd name="T43" fmla="*/ 4 h 561"/>
                <a:gd name="T44" fmla="*/ 148 w 492"/>
                <a:gd name="T45" fmla="*/ 15 h 561"/>
                <a:gd name="T46" fmla="*/ 148 w 492"/>
                <a:gd name="T47" fmla="*/ 26 h 561"/>
                <a:gd name="T48" fmla="*/ 139 w 492"/>
                <a:gd name="T49" fmla="*/ 27 h 561"/>
                <a:gd name="T50" fmla="*/ 132 w 492"/>
                <a:gd name="T51" fmla="*/ 34 h 561"/>
                <a:gd name="T52" fmla="*/ 136 w 492"/>
                <a:gd name="T53" fmla="*/ 46 h 561"/>
                <a:gd name="T54" fmla="*/ 129 w 492"/>
                <a:gd name="T55" fmla="*/ 40 h 561"/>
                <a:gd name="T56" fmla="*/ 114 w 492"/>
                <a:gd name="T57" fmla="*/ 45 h 561"/>
                <a:gd name="T58" fmla="*/ 104 w 492"/>
                <a:gd name="T59" fmla="*/ 34 h 561"/>
                <a:gd name="T60" fmla="*/ 101 w 492"/>
                <a:gd name="T61" fmla="*/ 47 h 561"/>
                <a:gd name="T62" fmla="*/ 94 w 492"/>
                <a:gd name="T63" fmla="*/ 61 h 561"/>
                <a:gd name="T64" fmla="*/ 89 w 492"/>
                <a:gd name="T65" fmla="*/ 71 h 561"/>
                <a:gd name="T66" fmla="*/ 87 w 492"/>
                <a:gd name="T67" fmla="*/ 58 h 561"/>
                <a:gd name="T68" fmla="*/ 73 w 492"/>
                <a:gd name="T69" fmla="*/ 51 h 561"/>
                <a:gd name="T70" fmla="*/ 65 w 492"/>
                <a:gd name="T71" fmla="*/ 39 h 561"/>
                <a:gd name="T72" fmla="*/ 58 w 492"/>
                <a:gd name="T73" fmla="*/ 51 h 561"/>
                <a:gd name="T74" fmla="*/ 50 w 492"/>
                <a:gd name="T75" fmla="*/ 63 h 561"/>
                <a:gd name="T76" fmla="*/ 35 w 492"/>
                <a:gd name="T77" fmla="*/ 63 h 561"/>
                <a:gd name="T78" fmla="*/ 19 w 492"/>
                <a:gd name="T79" fmla="*/ 69 h 561"/>
                <a:gd name="T80" fmla="*/ 18 w 492"/>
                <a:gd name="T81" fmla="*/ 100 h 561"/>
                <a:gd name="T82" fmla="*/ 14 w 492"/>
                <a:gd name="T83" fmla="*/ 134 h 561"/>
                <a:gd name="T84" fmla="*/ 31 w 492"/>
                <a:gd name="T85" fmla="*/ 180 h 561"/>
                <a:gd name="T86" fmla="*/ 86 w 492"/>
                <a:gd name="T87" fmla="*/ 147 h 561"/>
                <a:gd name="T88" fmla="*/ 139 w 492"/>
                <a:gd name="T89" fmla="*/ 179 h 561"/>
                <a:gd name="T90" fmla="*/ 162 w 492"/>
                <a:gd name="T91" fmla="*/ 237 h 561"/>
                <a:gd name="T92" fmla="*/ 207 w 492"/>
                <a:gd name="T93" fmla="*/ 276 h 561"/>
                <a:gd name="T94" fmla="*/ 251 w 492"/>
                <a:gd name="T95" fmla="*/ 307 h 561"/>
                <a:gd name="T96" fmla="*/ 289 w 492"/>
                <a:gd name="T97" fmla="*/ 317 h 561"/>
                <a:gd name="T98" fmla="*/ 334 w 492"/>
                <a:gd name="T99" fmla="*/ 346 h 561"/>
                <a:gd name="T100" fmla="*/ 357 w 492"/>
                <a:gd name="T101" fmla="*/ 374 h 561"/>
                <a:gd name="T102" fmla="*/ 395 w 492"/>
                <a:gd name="T103" fmla="*/ 418 h 561"/>
                <a:gd name="T104" fmla="*/ 390 w 492"/>
                <a:gd name="T105" fmla="*/ 463 h 561"/>
                <a:gd name="T106" fmla="*/ 75 w 492"/>
                <a:gd name="T107" fmla="*/ 342 h 561"/>
                <a:gd name="T108" fmla="*/ 126 w 492"/>
                <a:gd name="T109" fmla="*/ 355 h 561"/>
                <a:gd name="T110" fmla="*/ 113 w 492"/>
                <a:gd name="T111" fmla="*/ 441 h 561"/>
                <a:gd name="T112" fmla="*/ 71 w 492"/>
                <a:gd name="T113" fmla="*/ 446 h 561"/>
                <a:gd name="T114" fmla="*/ 73 w 492"/>
                <a:gd name="T115" fmla="*/ 395 h 561"/>
                <a:gd name="T116" fmla="*/ 57 w 492"/>
                <a:gd name="T117" fmla="*/ 358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2" h="561">
                  <a:moveTo>
                    <a:pt x="376" y="476"/>
                  </a:moveTo>
                  <a:cubicBezTo>
                    <a:pt x="377" y="483"/>
                    <a:pt x="377" y="483"/>
                    <a:pt x="377" y="483"/>
                  </a:cubicBezTo>
                  <a:cubicBezTo>
                    <a:pt x="377" y="483"/>
                    <a:pt x="371" y="493"/>
                    <a:pt x="371" y="494"/>
                  </a:cubicBezTo>
                  <a:cubicBezTo>
                    <a:pt x="371" y="495"/>
                    <a:pt x="369" y="499"/>
                    <a:pt x="367" y="502"/>
                  </a:cubicBezTo>
                  <a:cubicBezTo>
                    <a:pt x="366" y="504"/>
                    <a:pt x="360" y="512"/>
                    <a:pt x="360" y="512"/>
                  </a:cubicBezTo>
                  <a:cubicBezTo>
                    <a:pt x="360" y="512"/>
                    <a:pt x="360" y="515"/>
                    <a:pt x="362" y="517"/>
                  </a:cubicBezTo>
                  <a:cubicBezTo>
                    <a:pt x="363" y="519"/>
                    <a:pt x="366" y="522"/>
                    <a:pt x="366" y="525"/>
                  </a:cubicBezTo>
                  <a:cubicBezTo>
                    <a:pt x="366" y="527"/>
                    <a:pt x="371" y="530"/>
                    <a:pt x="371" y="530"/>
                  </a:cubicBezTo>
                  <a:cubicBezTo>
                    <a:pt x="372" y="536"/>
                    <a:pt x="372" y="536"/>
                    <a:pt x="372" y="536"/>
                  </a:cubicBezTo>
                  <a:cubicBezTo>
                    <a:pt x="372" y="536"/>
                    <a:pt x="375" y="539"/>
                    <a:pt x="375" y="540"/>
                  </a:cubicBezTo>
                  <a:cubicBezTo>
                    <a:pt x="374" y="541"/>
                    <a:pt x="369" y="546"/>
                    <a:pt x="369" y="546"/>
                  </a:cubicBezTo>
                  <a:cubicBezTo>
                    <a:pt x="368" y="552"/>
                    <a:pt x="368" y="552"/>
                    <a:pt x="368" y="552"/>
                  </a:cubicBezTo>
                  <a:cubicBezTo>
                    <a:pt x="368" y="555"/>
                    <a:pt x="368" y="555"/>
                    <a:pt x="368" y="555"/>
                  </a:cubicBezTo>
                  <a:cubicBezTo>
                    <a:pt x="368" y="555"/>
                    <a:pt x="369" y="555"/>
                    <a:pt x="368" y="558"/>
                  </a:cubicBezTo>
                  <a:cubicBezTo>
                    <a:pt x="367" y="560"/>
                    <a:pt x="367" y="560"/>
                    <a:pt x="366" y="560"/>
                  </a:cubicBezTo>
                  <a:cubicBezTo>
                    <a:pt x="365" y="561"/>
                    <a:pt x="355" y="560"/>
                    <a:pt x="355" y="560"/>
                  </a:cubicBezTo>
                  <a:cubicBezTo>
                    <a:pt x="345" y="558"/>
                    <a:pt x="345" y="558"/>
                    <a:pt x="345" y="558"/>
                  </a:cubicBezTo>
                  <a:cubicBezTo>
                    <a:pt x="345" y="558"/>
                    <a:pt x="340" y="557"/>
                    <a:pt x="338" y="556"/>
                  </a:cubicBezTo>
                  <a:cubicBezTo>
                    <a:pt x="337" y="555"/>
                    <a:pt x="335" y="554"/>
                    <a:pt x="335" y="554"/>
                  </a:cubicBezTo>
                  <a:cubicBezTo>
                    <a:pt x="332" y="545"/>
                    <a:pt x="332" y="545"/>
                    <a:pt x="332" y="545"/>
                  </a:cubicBezTo>
                  <a:cubicBezTo>
                    <a:pt x="324" y="544"/>
                    <a:pt x="324" y="544"/>
                    <a:pt x="324" y="544"/>
                  </a:cubicBezTo>
                  <a:cubicBezTo>
                    <a:pt x="304" y="541"/>
                    <a:pt x="304" y="541"/>
                    <a:pt x="304" y="541"/>
                  </a:cubicBezTo>
                  <a:cubicBezTo>
                    <a:pt x="304" y="541"/>
                    <a:pt x="297" y="535"/>
                    <a:pt x="296" y="534"/>
                  </a:cubicBezTo>
                  <a:cubicBezTo>
                    <a:pt x="294" y="533"/>
                    <a:pt x="292" y="530"/>
                    <a:pt x="292" y="530"/>
                  </a:cubicBezTo>
                  <a:cubicBezTo>
                    <a:pt x="288" y="529"/>
                    <a:pt x="288" y="529"/>
                    <a:pt x="288" y="529"/>
                  </a:cubicBezTo>
                  <a:cubicBezTo>
                    <a:pt x="280" y="521"/>
                    <a:pt x="280" y="521"/>
                    <a:pt x="280" y="521"/>
                  </a:cubicBezTo>
                  <a:cubicBezTo>
                    <a:pt x="272" y="521"/>
                    <a:pt x="272" y="521"/>
                    <a:pt x="272" y="521"/>
                  </a:cubicBezTo>
                  <a:cubicBezTo>
                    <a:pt x="266" y="517"/>
                    <a:pt x="266" y="517"/>
                    <a:pt x="266" y="517"/>
                  </a:cubicBezTo>
                  <a:cubicBezTo>
                    <a:pt x="259" y="517"/>
                    <a:pt x="259" y="517"/>
                    <a:pt x="259" y="517"/>
                  </a:cubicBezTo>
                  <a:cubicBezTo>
                    <a:pt x="259" y="517"/>
                    <a:pt x="254" y="516"/>
                    <a:pt x="254" y="515"/>
                  </a:cubicBezTo>
                  <a:cubicBezTo>
                    <a:pt x="253" y="513"/>
                    <a:pt x="247" y="510"/>
                    <a:pt x="247" y="510"/>
                  </a:cubicBezTo>
                  <a:cubicBezTo>
                    <a:pt x="247" y="510"/>
                    <a:pt x="247" y="504"/>
                    <a:pt x="247" y="503"/>
                  </a:cubicBezTo>
                  <a:cubicBezTo>
                    <a:pt x="247" y="502"/>
                    <a:pt x="248" y="492"/>
                    <a:pt x="248" y="492"/>
                  </a:cubicBezTo>
                  <a:cubicBezTo>
                    <a:pt x="252" y="487"/>
                    <a:pt x="252" y="487"/>
                    <a:pt x="252" y="487"/>
                  </a:cubicBezTo>
                  <a:cubicBezTo>
                    <a:pt x="258" y="485"/>
                    <a:pt x="258" y="485"/>
                    <a:pt x="258" y="485"/>
                  </a:cubicBezTo>
                  <a:cubicBezTo>
                    <a:pt x="260" y="489"/>
                    <a:pt x="260" y="489"/>
                    <a:pt x="260" y="489"/>
                  </a:cubicBezTo>
                  <a:cubicBezTo>
                    <a:pt x="267" y="492"/>
                    <a:pt x="267" y="492"/>
                    <a:pt x="267" y="492"/>
                  </a:cubicBezTo>
                  <a:cubicBezTo>
                    <a:pt x="271" y="489"/>
                    <a:pt x="271" y="489"/>
                    <a:pt x="271" y="489"/>
                  </a:cubicBezTo>
                  <a:cubicBezTo>
                    <a:pt x="273" y="483"/>
                    <a:pt x="273" y="483"/>
                    <a:pt x="273" y="483"/>
                  </a:cubicBezTo>
                  <a:cubicBezTo>
                    <a:pt x="279" y="481"/>
                    <a:pt x="279" y="481"/>
                    <a:pt x="279" y="481"/>
                  </a:cubicBezTo>
                  <a:cubicBezTo>
                    <a:pt x="286" y="484"/>
                    <a:pt x="286" y="484"/>
                    <a:pt x="286" y="484"/>
                  </a:cubicBezTo>
                  <a:cubicBezTo>
                    <a:pt x="291" y="489"/>
                    <a:pt x="291" y="489"/>
                    <a:pt x="291" y="489"/>
                  </a:cubicBezTo>
                  <a:cubicBezTo>
                    <a:pt x="301" y="492"/>
                    <a:pt x="301" y="492"/>
                    <a:pt x="301" y="492"/>
                  </a:cubicBezTo>
                  <a:cubicBezTo>
                    <a:pt x="310" y="490"/>
                    <a:pt x="310" y="490"/>
                    <a:pt x="310" y="490"/>
                  </a:cubicBezTo>
                  <a:cubicBezTo>
                    <a:pt x="318" y="489"/>
                    <a:pt x="318" y="489"/>
                    <a:pt x="318" y="489"/>
                  </a:cubicBezTo>
                  <a:cubicBezTo>
                    <a:pt x="318" y="489"/>
                    <a:pt x="322" y="489"/>
                    <a:pt x="324" y="489"/>
                  </a:cubicBezTo>
                  <a:cubicBezTo>
                    <a:pt x="325" y="488"/>
                    <a:pt x="331" y="486"/>
                    <a:pt x="331" y="486"/>
                  </a:cubicBezTo>
                  <a:cubicBezTo>
                    <a:pt x="341" y="483"/>
                    <a:pt x="341" y="483"/>
                    <a:pt x="341" y="483"/>
                  </a:cubicBezTo>
                  <a:cubicBezTo>
                    <a:pt x="347" y="475"/>
                    <a:pt x="347" y="475"/>
                    <a:pt x="347" y="475"/>
                  </a:cubicBezTo>
                  <a:cubicBezTo>
                    <a:pt x="355" y="478"/>
                    <a:pt x="355" y="478"/>
                    <a:pt x="355" y="478"/>
                  </a:cubicBezTo>
                  <a:cubicBezTo>
                    <a:pt x="362" y="479"/>
                    <a:pt x="362" y="479"/>
                    <a:pt x="362" y="479"/>
                  </a:cubicBezTo>
                  <a:cubicBezTo>
                    <a:pt x="365" y="474"/>
                    <a:pt x="365" y="474"/>
                    <a:pt x="365" y="474"/>
                  </a:cubicBezTo>
                  <a:cubicBezTo>
                    <a:pt x="372" y="470"/>
                    <a:pt x="372" y="470"/>
                    <a:pt x="372" y="470"/>
                  </a:cubicBezTo>
                  <a:cubicBezTo>
                    <a:pt x="376" y="476"/>
                    <a:pt x="376" y="476"/>
                    <a:pt x="376" y="476"/>
                  </a:cubicBezTo>
                  <a:close/>
                  <a:moveTo>
                    <a:pt x="388" y="469"/>
                  </a:moveTo>
                  <a:cubicBezTo>
                    <a:pt x="388" y="469"/>
                    <a:pt x="388" y="469"/>
                    <a:pt x="388" y="469"/>
                  </a:cubicBezTo>
                  <a:cubicBezTo>
                    <a:pt x="384" y="473"/>
                    <a:pt x="384" y="473"/>
                    <a:pt x="384" y="473"/>
                  </a:cubicBezTo>
                  <a:cubicBezTo>
                    <a:pt x="380" y="476"/>
                    <a:pt x="380" y="476"/>
                    <a:pt x="380" y="476"/>
                  </a:cubicBezTo>
                  <a:cubicBezTo>
                    <a:pt x="380" y="476"/>
                    <a:pt x="381" y="480"/>
                    <a:pt x="381" y="482"/>
                  </a:cubicBezTo>
                  <a:cubicBezTo>
                    <a:pt x="382" y="484"/>
                    <a:pt x="385" y="489"/>
                    <a:pt x="385" y="489"/>
                  </a:cubicBezTo>
                  <a:cubicBezTo>
                    <a:pt x="395" y="489"/>
                    <a:pt x="395" y="489"/>
                    <a:pt x="395" y="489"/>
                  </a:cubicBezTo>
                  <a:cubicBezTo>
                    <a:pt x="402" y="485"/>
                    <a:pt x="402" y="485"/>
                    <a:pt x="402" y="485"/>
                  </a:cubicBezTo>
                  <a:cubicBezTo>
                    <a:pt x="403" y="478"/>
                    <a:pt x="403" y="478"/>
                    <a:pt x="403" y="478"/>
                  </a:cubicBezTo>
                  <a:cubicBezTo>
                    <a:pt x="406" y="471"/>
                    <a:pt x="406" y="471"/>
                    <a:pt x="406" y="471"/>
                  </a:cubicBezTo>
                  <a:cubicBezTo>
                    <a:pt x="412" y="467"/>
                    <a:pt x="412" y="467"/>
                    <a:pt x="412" y="467"/>
                  </a:cubicBezTo>
                  <a:cubicBezTo>
                    <a:pt x="417" y="462"/>
                    <a:pt x="417" y="462"/>
                    <a:pt x="417" y="462"/>
                  </a:cubicBezTo>
                  <a:cubicBezTo>
                    <a:pt x="420" y="457"/>
                    <a:pt x="420" y="457"/>
                    <a:pt x="420" y="457"/>
                  </a:cubicBezTo>
                  <a:cubicBezTo>
                    <a:pt x="421" y="444"/>
                    <a:pt x="421" y="444"/>
                    <a:pt x="421" y="444"/>
                  </a:cubicBezTo>
                  <a:cubicBezTo>
                    <a:pt x="424" y="434"/>
                    <a:pt x="424" y="434"/>
                    <a:pt x="424" y="434"/>
                  </a:cubicBezTo>
                  <a:cubicBezTo>
                    <a:pt x="440" y="428"/>
                    <a:pt x="440" y="428"/>
                    <a:pt x="440" y="428"/>
                  </a:cubicBezTo>
                  <a:cubicBezTo>
                    <a:pt x="443" y="426"/>
                    <a:pt x="443" y="426"/>
                    <a:pt x="443" y="426"/>
                  </a:cubicBezTo>
                  <a:cubicBezTo>
                    <a:pt x="443" y="426"/>
                    <a:pt x="443" y="424"/>
                    <a:pt x="442" y="422"/>
                  </a:cubicBezTo>
                  <a:cubicBezTo>
                    <a:pt x="442" y="421"/>
                    <a:pt x="439" y="418"/>
                    <a:pt x="439" y="418"/>
                  </a:cubicBezTo>
                  <a:cubicBezTo>
                    <a:pt x="439" y="418"/>
                    <a:pt x="440" y="415"/>
                    <a:pt x="440" y="414"/>
                  </a:cubicBezTo>
                  <a:cubicBezTo>
                    <a:pt x="440" y="413"/>
                    <a:pt x="439" y="406"/>
                    <a:pt x="439" y="406"/>
                  </a:cubicBezTo>
                  <a:cubicBezTo>
                    <a:pt x="437" y="399"/>
                    <a:pt x="437" y="399"/>
                    <a:pt x="437" y="399"/>
                  </a:cubicBezTo>
                  <a:cubicBezTo>
                    <a:pt x="437" y="399"/>
                    <a:pt x="435" y="399"/>
                    <a:pt x="432" y="397"/>
                  </a:cubicBezTo>
                  <a:cubicBezTo>
                    <a:pt x="429" y="396"/>
                    <a:pt x="424" y="393"/>
                    <a:pt x="424" y="393"/>
                  </a:cubicBezTo>
                  <a:cubicBezTo>
                    <a:pt x="419" y="391"/>
                    <a:pt x="419" y="391"/>
                    <a:pt x="419" y="391"/>
                  </a:cubicBezTo>
                  <a:cubicBezTo>
                    <a:pt x="413" y="390"/>
                    <a:pt x="413" y="390"/>
                    <a:pt x="413" y="390"/>
                  </a:cubicBezTo>
                  <a:cubicBezTo>
                    <a:pt x="411" y="385"/>
                    <a:pt x="411" y="385"/>
                    <a:pt x="411" y="385"/>
                  </a:cubicBezTo>
                  <a:cubicBezTo>
                    <a:pt x="415" y="371"/>
                    <a:pt x="415" y="371"/>
                    <a:pt x="415" y="371"/>
                  </a:cubicBezTo>
                  <a:cubicBezTo>
                    <a:pt x="412" y="364"/>
                    <a:pt x="412" y="364"/>
                    <a:pt x="412" y="364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5" y="347"/>
                    <a:pt x="425" y="347"/>
                    <a:pt x="425" y="347"/>
                  </a:cubicBezTo>
                  <a:cubicBezTo>
                    <a:pt x="430" y="343"/>
                    <a:pt x="430" y="343"/>
                    <a:pt x="430" y="343"/>
                  </a:cubicBezTo>
                  <a:cubicBezTo>
                    <a:pt x="438" y="345"/>
                    <a:pt x="438" y="345"/>
                    <a:pt x="438" y="345"/>
                  </a:cubicBezTo>
                  <a:cubicBezTo>
                    <a:pt x="441" y="349"/>
                    <a:pt x="441" y="349"/>
                    <a:pt x="441" y="349"/>
                  </a:cubicBezTo>
                  <a:cubicBezTo>
                    <a:pt x="446" y="350"/>
                    <a:pt x="446" y="350"/>
                    <a:pt x="446" y="350"/>
                  </a:cubicBezTo>
                  <a:cubicBezTo>
                    <a:pt x="455" y="350"/>
                    <a:pt x="455" y="350"/>
                    <a:pt x="455" y="350"/>
                  </a:cubicBezTo>
                  <a:cubicBezTo>
                    <a:pt x="465" y="352"/>
                    <a:pt x="465" y="352"/>
                    <a:pt x="465" y="352"/>
                  </a:cubicBezTo>
                  <a:cubicBezTo>
                    <a:pt x="469" y="358"/>
                    <a:pt x="469" y="358"/>
                    <a:pt x="469" y="358"/>
                  </a:cubicBezTo>
                  <a:cubicBezTo>
                    <a:pt x="473" y="365"/>
                    <a:pt x="473" y="365"/>
                    <a:pt x="473" y="365"/>
                  </a:cubicBezTo>
                  <a:cubicBezTo>
                    <a:pt x="473" y="365"/>
                    <a:pt x="475" y="368"/>
                    <a:pt x="476" y="369"/>
                  </a:cubicBezTo>
                  <a:cubicBezTo>
                    <a:pt x="476" y="369"/>
                    <a:pt x="480" y="372"/>
                    <a:pt x="481" y="372"/>
                  </a:cubicBezTo>
                  <a:cubicBezTo>
                    <a:pt x="482" y="373"/>
                    <a:pt x="488" y="374"/>
                    <a:pt x="488" y="374"/>
                  </a:cubicBezTo>
                  <a:cubicBezTo>
                    <a:pt x="488" y="374"/>
                    <a:pt x="488" y="367"/>
                    <a:pt x="489" y="365"/>
                  </a:cubicBezTo>
                  <a:cubicBezTo>
                    <a:pt x="490" y="364"/>
                    <a:pt x="492" y="360"/>
                    <a:pt x="492" y="359"/>
                  </a:cubicBezTo>
                  <a:cubicBezTo>
                    <a:pt x="492" y="358"/>
                    <a:pt x="490" y="351"/>
                    <a:pt x="490" y="351"/>
                  </a:cubicBezTo>
                  <a:cubicBezTo>
                    <a:pt x="483" y="343"/>
                    <a:pt x="483" y="343"/>
                    <a:pt x="483" y="343"/>
                  </a:cubicBezTo>
                  <a:cubicBezTo>
                    <a:pt x="476" y="338"/>
                    <a:pt x="476" y="338"/>
                    <a:pt x="476" y="338"/>
                  </a:cubicBezTo>
                  <a:cubicBezTo>
                    <a:pt x="459" y="327"/>
                    <a:pt x="459" y="327"/>
                    <a:pt x="459" y="327"/>
                  </a:cubicBezTo>
                  <a:cubicBezTo>
                    <a:pt x="435" y="319"/>
                    <a:pt x="435" y="319"/>
                    <a:pt x="435" y="319"/>
                  </a:cubicBezTo>
                  <a:cubicBezTo>
                    <a:pt x="419" y="309"/>
                    <a:pt x="419" y="309"/>
                    <a:pt x="419" y="309"/>
                  </a:cubicBezTo>
                  <a:cubicBezTo>
                    <a:pt x="406" y="306"/>
                    <a:pt x="406" y="306"/>
                    <a:pt x="406" y="306"/>
                  </a:cubicBezTo>
                  <a:cubicBezTo>
                    <a:pt x="406" y="306"/>
                    <a:pt x="392" y="299"/>
                    <a:pt x="391" y="299"/>
                  </a:cubicBezTo>
                  <a:cubicBezTo>
                    <a:pt x="390" y="299"/>
                    <a:pt x="387" y="298"/>
                    <a:pt x="387" y="298"/>
                  </a:cubicBezTo>
                  <a:cubicBezTo>
                    <a:pt x="387" y="298"/>
                    <a:pt x="379" y="296"/>
                    <a:pt x="379" y="295"/>
                  </a:cubicBezTo>
                  <a:cubicBezTo>
                    <a:pt x="378" y="294"/>
                    <a:pt x="377" y="291"/>
                    <a:pt x="376" y="290"/>
                  </a:cubicBezTo>
                  <a:cubicBezTo>
                    <a:pt x="376" y="289"/>
                    <a:pt x="377" y="286"/>
                    <a:pt x="377" y="286"/>
                  </a:cubicBezTo>
                  <a:cubicBezTo>
                    <a:pt x="381" y="282"/>
                    <a:pt x="381" y="282"/>
                    <a:pt x="381" y="282"/>
                  </a:cubicBezTo>
                  <a:cubicBezTo>
                    <a:pt x="381" y="282"/>
                    <a:pt x="385" y="278"/>
                    <a:pt x="385" y="277"/>
                  </a:cubicBezTo>
                  <a:cubicBezTo>
                    <a:pt x="385" y="276"/>
                    <a:pt x="386" y="270"/>
                    <a:pt x="386" y="270"/>
                  </a:cubicBezTo>
                  <a:cubicBezTo>
                    <a:pt x="381" y="268"/>
                    <a:pt x="381" y="268"/>
                    <a:pt x="381" y="268"/>
                  </a:cubicBezTo>
                  <a:cubicBezTo>
                    <a:pt x="369" y="269"/>
                    <a:pt x="369" y="269"/>
                    <a:pt x="369" y="269"/>
                  </a:cubicBezTo>
                  <a:cubicBezTo>
                    <a:pt x="350" y="271"/>
                    <a:pt x="350" y="271"/>
                    <a:pt x="35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16" y="254"/>
                    <a:pt x="316" y="254"/>
                    <a:pt x="316" y="254"/>
                  </a:cubicBezTo>
                  <a:cubicBezTo>
                    <a:pt x="309" y="250"/>
                    <a:pt x="309" y="250"/>
                    <a:pt x="309" y="250"/>
                  </a:cubicBezTo>
                  <a:cubicBezTo>
                    <a:pt x="299" y="239"/>
                    <a:pt x="299" y="239"/>
                    <a:pt x="299" y="239"/>
                  </a:cubicBezTo>
                  <a:cubicBezTo>
                    <a:pt x="294" y="232"/>
                    <a:pt x="294" y="232"/>
                    <a:pt x="294" y="232"/>
                  </a:cubicBezTo>
                  <a:cubicBezTo>
                    <a:pt x="294" y="232"/>
                    <a:pt x="291" y="222"/>
                    <a:pt x="290" y="218"/>
                  </a:cubicBezTo>
                  <a:cubicBezTo>
                    <a:pt x="289" y="215"/>
                    <a:pt x="281" y="204"/>
                    <a:pt x="281" y="204"/>
                  </a:cubicBezTo>
                  <a:cubicBezTo>
                    <a:pt x="281" y="204"/>
                    <a:pt x="277" y="195"/>
                    <a:pt x="277" y="194"/>
                  </a:cubicBezTo>
                  <a:cubicBezTo>
                    <a:pt x="277" y="193"/>
                    <a:pt x="275" y="186"/>
                    <a:pt x="275" y="186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45" y="170"/>
                    <a:pt x="245" y="170"/>
                    <a:pt x="245" y="17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24" y="151"/>
                    <a:pt x="224" y="151"/>
                    <a:pt x="224" y="151"/>
                  </a:cubicBezTo>
                  <a:cubicBezTo>
                    <a:pt x="218" y="135"/>
                    <a:pt x="218" y="135"/>
                    <a:pt x="218" y="135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24" y="119"/>
                    <a:pt x="224" y="119"/>
                    <a:pt x="224" y="119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18" y="103"/>
                    <a:pt x="218" y="103"/>
                    <a:pt x="218" y="103"/>
                  </a:cubicBezTo>
                  <a:cubicBezTo>
                    <a:pt x="215" y="101"/>
                    <a:pt x="215" y="101"/>
                    <a:pt x="215" y="101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22" y="88"/>
                    <a:pt x="226" y="88"/>
                  </a:cubicBezTo>
                  <a:cubicBezTo>
                    <a:pt x="230" y="88"/>
                    <a:pt x="233" y="84"/>
                    <a:pt x="233" y="84"/>
                  </a:cubicBezTo>
                  <a:cubicBezTo>
                    <a:pt x="233" y="84"/>
                    <a:pt x="236" y="81"/>
                    <a:pt x="237" y="81"/>
                  </a:cubicBezTo>
                  <a:cubicBezTo>
                    <a:pt x="239" y="81"/>
                    <a:pt x="241" y="80"/>
                    <a:pt x="243" y="79"/>
                  </a:cubicBezTo>
                  <a:cubicBezTo>
                    <a:pt x="244" y="79"/>
                    <a:pt x="247" y="78"/>
                    <a:pt x="247" y="78"/>
                  </a:cubicBezTo>
                  <a:cubicBezTo>
                    <a:pt x="247" y="77"/>
                    <a:pt x="248" y="70"/>
                    <a:pt x="249" y="70"/>
                  </a:cubicBezTo>
                  <a:cubicBezTo>
                    <a:pt x="250" y="70"/>
                    <a:pt x="252" y="74"/>
                    <a:pt x="255" y="74"/>
                  </a:cubicBezTo>
                  <a:cubicBezTo>
                    <a:pt x="256" y="74"/>
                    <a:pt x="258" y="76"/>
                    <a:pt x="259" y="75"/>
                  </a:cubicBezTo>
                  <a:cubicBezTo>
                    <a:pt x="261" y="74"/>
                    <a:pt x="262" y="71"/>
                    <a:pt x="262" y="71"/>
                  </a:cubicBezTo>
                  <a:cubicBezTo>
                    <a:pt x="263" y="70"/>
                    <a:pt x="264" y="69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5" y="67"/>
                    <a:pt x="265" y="67"/>
                  </a:cubicBezTo>
                  <a:cubicBezTo>
                    <a:pt x="265" y="66"/>
                    <a:pt x="265" y="66"/>
                    <a:pt x="266" y="65"/>
                  </a:cubicBezTo>
                  <a:cubicBezTo>
                    <a:pt x="266" y="64"/>
                    <a:pt x="266" y="64"/>
                    <a:pt x="267" y="63"/>
                  </a:cubicBezTo>
                  <a:cubicBezTo>
                    <a:pt x="267" y="63"/>
                    <a:pt x="267" y="61"/>
                    <a:pt x="267" y="61"/>
                  </a:cubicBezTo>
                  <a:cubicBezTo>
                    <a:pt x="267" y="61"/>
                    <a:pt x="268" y="60"/>
                    <a:pt x="267" y="60"/>
                  </a:cubicBezTo>
                  <a:cubicBezTo>
                    <a:pt x="267" y="59"/>
                    <a:pt x="266" y="58"/>
                    <a:pt x="266" y="58"/>
                  </a:cubicBezTo>
                  <a:cubicBezTo>
                    <a:pt x="266" y="58"/>
                    <a:pt x="266" y="58"/>
                    <a:pt x="265" y="58"/>
                  </a:cubicBezTo>
                  <a:cubicBezTo>
                    <a:pt x="265" y="59"/>
                    <a:pt x="265" y="59"/>
                    <a:pt x="265" y="59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2" y="58"/>
                    <a:pt x="262" y="58"/>
                  </a:cubicBezTo>
                  <a:cubicBezTo>
                    <a:pt x="261" y="58"/>
                    <a:pt x="261" y="58"/>
                    <a:pt x="261" y="57"/>
                  </a:cubicBezTo>
                  <a:cubicBezTo>
                    <a:pt x="261" y="57"/>
                    <a:pt x="262" y="56"/>
                    <a:pt x="262" y="56"/>
                  </a:cubicBezTo>
                  <a:cubicBezTo>
                    <a:pt x="262" y="56"/>
                    <a:pt x="261" y="55"/>
                    <a:pt x="261" y="55"/>
                  </a:cubicBezTo>
                  <a:cubicBezTo>
                    <a:pt x="261" y="55"/>
                    <a:pt x="262" y="53"/>
                    <a:pt x="263" y="53"/>
                  </a:cubicBezTo>
                  <a:cubicBezTo>
                    <a:pt x="264" y="52"/>
                    <a:pt x="266" y="50"/>
                    <a:pt x="266" y="50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47"/>
                    <a:pt x="266" y="47"/>
                    <a:pt x="266" y="47"/>
                  </a:cubicBezTo>
                  <a:cubicBezTo>
                    <a:pt x="266" y="47"/>
                    <a:pt x="265" y="48"/>
                    <a:pt x="265" y="48"/>
                  </a:cubicBezTo>
                  <a:cubicBezTo>
                    <a:pt x="263" y="47"/>
                    <a:pt x="263" y="47"/>
                    <a:pt x="263" y="47"/>
                  </a:cubicBezTo>
                  <a:cubicBezTo>
                    <a:pt x="261" y="46"/>
                    <a:pt x="261" y="46"/>
                    <a:pt x="261" y="46"/>
                  </a:cubicBezTo>
                  <a:cubicBezTo>
                    <a:pt x="258" y="46"/>
                    <a:pt x="258" y="46"/>
                    <a:pt x="258" y="46"/>
                  </a:cubicBezTo>
                  <a:cubicBezTo>
                    <a:pt x="256" y="44"/>
                    <a:pt x="256" y="44"/>
                    <a:pt x="256" y="44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9" y="38"/>
                    <a:pt x="259" y="38"/>
                  </a:cubicBezTo>
                  <a:cubicBezTo>
                    <a:pt x="260" y="37"/>
                    <a:pt x="262" y="36"/>
                    <a:pt x="262" y="36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4"/>
                    <a:pt x="264" y="33"/>
                    <a:pt x="265" y="33"/>
                  </a:cubicBezTo>
                  <a:cubicBezTo>
                    <a:pt x="266" y="33"/>
                    <a:pt x="266" y="34"/>
                    <a:pt x="266" y="33"/>
                  </a:cubicBezTo>
                  <a:cubicBezTo>
                    <a:pt x="267" y="33"/>
                    <a:pt x="267" y="31"/>
                    <a:pt x="267" y="30"/>
                  </a:cubicBezTo>
                  <a:cubicBezTo>
                    <a:pt x="267" y="27"/>
                    <a:pt x="267" y="27"/>
                    <a:pt x="267" y="27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2" y="28"/>
                    <a:pt x="257" y="27"/>
                    <a:pt x="254" y="27"/>
                  </a:cubicBezTo>
                  <a:cubicBezTo>
                    <a:pt x="250" y="27"/>
                    <a:pt x="242" y="25"/>
                    <a:pt x="242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17" y="21"/>
                    <a:pt x="217" y="21"/>
                    <a:pt x="217" y="21"/>
                  </a:cubicBezTo>
                  <a:cubicBezTo>
                    <a:pt x="217" y="21"/>
                    <a:pt x="216" y="19"/>
                    <a:pt x="215" y="18"/>
                  </a:cubicBezTo>
                  <a:cubicBezTo>
                    <a:pt x="215" y="17"/>
                    <a:pt x="212" y="15"/>
                    <a:pt x="212" y="15"/>
                  </a:cubicBezTo>
                  <a:cubicBezTo>
                    <a:pt x="212" y="13"/>
                    <a:pt x="212" y="13"/>
                    <a:pt x="212" y="13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10" y="1"/>
                    <a:pt x="210" y="1"/>
                    <a:pt x="210" y="1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0"/>
                    <a:pt x="204" y="1"/>
                    <a:pt x="202" y="1"/>
                  </a:cubicBezTo>
                  <a:cubicBezTo>
                    <a:pt x="201" y="2"/>
                    <a:pt x="195" y="3"/>
                    <a:pt x="195" y="3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77" y="5"/>
                    <a:pt x="177" y="5"/>
                    <a:pt x="177" y="5"/>
                  </a:cubicBezTo>
                  <a:cubicBezTo>
                    <a:pt x="174" y="7"/>
                    <a:pt x="174" y="7"/>
                    <a:pt x="174" y="7"/>
                  </a:cubicBezTo>
                  <a:cubicBezTo>
                    <a:pt x="168" y="10"/>
                    <a:pt x="168" y="10"/>
                    <a:pt x="168" y="10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5" y="18"/>
                    <a:pt x="165" y="18"/>
                    <a:pt x="165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55" y="14"/>
                    <a:pt x="155" y="14"/>
                    <a:pt x="155" y="14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6" y="15"/>
                    <a:pt x="145" y="16"/>
                    <a:pt x="145" y="16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6" y="21"/>
                    <a:pt x="146" y="21"/>
                    <a:pt x="146" y="21"/>
                  </a:cubicBezTo>
                  <a:cubicBezTo>
                    <a:pt x="146" y="21"/>
                    <a:pt x="145" y="22"/>
                    <a:pt x="144" y="23"/>
                  </a:cubicBezTo>
                  <a:cubicBezTo>
                    <a:pt x="143" y="23"/>
                    <a:pt x="145" y="25"/>
                    <a:pt x="145" y="25"/>
                  </a:cubicBezTo>
                  <a:cubicBezTo>
                    <a:pt x="145" y="25"/>
                    <a:pt x="146" y="25"/>
                    <a:pt x="148" y="26"/>
                  </a:cubicBezTo>
                  <a:cubicBezTo>
                    <a:pt x="149" y="27"/>
                    <a:pt x="148" y="27"/>
                    <a:pt x="148" y="27"/>
                  </a:cubicBezTo>
                  <a:cubicBezTo>
                    <a:pt x="148" y="28"/>
                    <a:pt x="148" y="29"/>
                    <a:pt x="147" y="29"/>
                  </a:cubicBezTo>
                  <a:cubicBezTo>
                    <a:pt x="147" y="30"/>
                    <a:pt x="147" y="30"/>
                    <a:pt x="147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0"/>
                    <a:pt x="143" y="31"/>
                    <a:pt x="143" y="30"/>
                  </a:cubicBezTo>
                  <a:cubicBezTo>
                    <a:pt x="142" y="30"/>
                    <a:pt x="143" y="30"/>
                    <a:pt x="143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0"/>
                    <a:pt x="139" y="28"/>
                    <a:pt x="139" y="28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39" y="27"/>
                    <a:pt x="138" y="26"/>
                    <a:pt x="138" y="26"/>
                  </a:cubicBezTo>
                  <a:cubicBezTo>
                    <a:pt x="137" y="26"/>
                    <a:pt x="137" y="27"/>
                    <a:pt x="137" y="27"/>
                  </a:cubicBezTo>
                  <a:cubicBezTo>
                    <a:pt x="136" y="27"/>
                    <a:pt x="135" y="27"/>
                    <a:pt x="134" y="27"/>
                  </a:cubicBezTo>
                  <a:cubicBezTo>
                    <a:pt x="134" y="27"/>
                    <a:pt x="134" y="28"/>
                    <a:pt x="133" y="28"/>
                  </a:cubicBezTo>
                  <a:cubicBezTo>
                    <a:pt x="133" y="29"/>
                    <a:pt x="133" y="29"/>
                    <a:pt x="133" y="30"/>
                  </a:cubicBezTo>
                  <a:cubicBezTo>
                    <a:pt x="132" y="30"/>
                    <a:pt x="132" y="31"/>
                    <a:pt x="132" y="31"/>
                  </a:cubicBezTo>
                  <a:cubicBezTo>
                    <a:pt x="132" y="32"/>
                    <a:pt x="132" y="32"/>
                    <a:pt x="132" y="32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32" y="34"/>
                    <a:pt x="132" y="34"/>
                    <a:pt x="132" y="34"/>
                  </a:cubicBezTo>
                  <a:cubicBezTo>
                    <a:pt x="132" y="34"/>
                    <a:pt x="132" y="36"/>
                    <a:pt x="132" y="36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3" y="38"/>
                    <a:pt x="134" y="37"/>
                    <a:pt x="134" y="37"/>
                  </a:cubicBezTo>
                  <a:cubicBezTo>
                    <a:pt x="134" y="37"/>
                    <a:pt x="135" y="38"/>
                    <a:pt x="135" y="39"/>
                  </a:cubicBezTo>
                  <a:cubicBezTo>
                    <a:pt x="136" y="39"/>
                    <a:pt x="135" y="40"/>
                    <a:pt x="135" y="40"/>
                  </a:cubicBezTo>
                  <a:cubicBezTo>
                    <a:pt x="135" y="40"/>
                    <a:pt x="134" y="41"/>
                    <a:pt x="134" y="41"/>
                  </a:cubicBezTo>
                  <a:cubicBezTo>
                    <a:pt x="133" y="41"/>
                    <a:pt x="133" y="41"/>
                    <a:pt x="134" y="42"/>
                  </a:cubicBezTo>
                  <a:cubicBezTo>
                    <a:pt x="134" y="43"/>
                    <a:pt x="135" y="43"/>
                    <a:pt x="135" y="43"/>
                  </a:cubicBezTo>
                  <a:cubicBezTo>
                    <a:pt x="136" y="43"/>
                    <a:pt x="136" y="46"/>
                    <a:pt x="136" y="46"/>
                  </a:cubicBezTo>
                  <a:cubicBezTo>
                    <a:pt x="136" y="47"/>
                    <a:pt x="135" y="48"/>
                    <a:pt x="135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34" y="48"/>
                    <a:pt x="134" y="48"/>
                    <a:pt x="134" y="49"/>
                  </a:cubicBezTo>
                  <a:cubicBezTo>
                    <a:pt x="134" y="49"/>
                    <a:pt x="132" y="49"/>
                    <a:pt x="132" y="49"/>
                  </a:cubicBezTo>
                  <a:cubicBezTo>
                    <a:pt x="132" y="49"/>
                    <a:pt x="133" y="47"/>
                    <a:pt x="132" y="47"/>
                  </a:cubicBezTo>
                  <a:cubicBezTo>
                    <a:pt x="132" y="46"/>
                    <a:pt x="131" y="46"/>
                    <a:pt x="130" y="45"/>
                  </a:cubicBezTo>
                  <a:cubicBezTo>
                    <a:pt x="129" y="43"/>
                    <a:pt x="130" y="43"/>
                    <a:pt x="130" y="43"/>
                  </a:cubicBezTo>
                  <a:cubicBezTo>
                    <a:pt x="130" y="43"/>
                    <a:pt x="130" y="43"/>
                    <a:pt x="129" y="42"/>
                  </a:cubicBezTo>
                  <a:cubicBezTo>
                    <a:pt x="129" y="41"/>
                    <a:pt x="129" y="40"/>
                    <a:pt x="129" y="40"/>
                  </a:cubicBezTo>
                  <a:cubicBezTo>
                    <a:pt x="129" y="40"/>
                    <a:pt x="127" y="40"/>
                    <a:pt x="126" y="40"/>
                  </a:cubicBezTo>
                  <a:cubicBezTo>
                    <a:pt x="124" y="40"/>
                    <a:pt x="125" y="41"/>
                    <a:pt x="125" y="41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123" y="41"/>
                    <a:pt x="122" y="42"/>
                    <a:pt x="122" y="42"/>
                  </a:cubicBezTo>
                  <a:cubicBezTo>
                    <a:pt x="121" y="43"/>
                    <a:pt x="121" y="42"/>
                    <a:pt x="120" y="42"/>
                  </a:cubicBezTo>
                  <a:cubicBezTo>
                    <a:pt x="120" y="42"/>
                    <a:pt x="119" y="42"/>
                    <a:pt x="119" y="42"/>
                  </a:cubicBezTo>
                  <a:cubicBezTo>
                    <a:pt x="119" y="42"/>
                    <a:pt x="118" y="43"/>
                    <a:pt x="119" y="44"/>
                  </a:cubicBezTo>
                  <a:cubicBezTo>
                    <a:pt x="119" y="45"/>
                    <a:pt x="119" y="45"/>
                    <a:pt x="118" y="45"/>
                  </a:cubicBezTo>
                  <a:cubicBezTo>
                    <a:pt x="118" y="46"/>
                    <a:pt x="116" y="45"/>
                    <a:pt x="114" y="45"/>
                  </a:cubicBezTo>
                  <a:cubicBezTo>
                    <a:pt x="111" y="45"/>
                    <a:pt x="113" y="44"/>
                    <a:pt x="112" y="44"/>
                  </a:cubicBezTo>
                  <a:cubicBezTo>
                    <a:pt x="112" y="43"/>
                    <a:pt x="110" y="43"/>
                    <a:pt x="110" y="42"/>
                  </a:cubicBezTo>
                  <a:cubicBezTo>
                    <a:pt x="110" y="40"/>
                    <a:pt x="110" y="40"/>
                    <a:pt x="110" y="39"/>
                  </a:cubicBezTo>
                  <a:cubicBezTo>
                    <a:pt x="110" y="38"/>
                    <a:pt x="109" y="37"/>
                    <a:pt x="109" y="37"/>
                  </a:cubicBezTo>
                  <a:cubicBezTo>
                    <a:pt x="108" y="36"/>
                    <a:pt x="109" y="35"/>
                    <a:pt x="110" y="35"/>
                  </a:cubicBezTo>
                  <a:cubicBezTo>
                    <a:pt x="110" y="34"/>
                    <a:pt x="109" y="34"/>
                    <a:pt x="109" y="34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5" y="34"/>
                    <a:pt x="104" y="34"/>
                  </a:cubicBezTo>
                  <a:cubicBezTo>
                    <a:pt x="104" y="33"/>
                    <a:pt x="103" y="34"/>
                    <a:pt x="103" y="34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2" y="42"/>
                    <a:pt x="102" y="43"/>
                  </a:cubicBezTo>
                  <a:cubicBezTo>
                    <a:pt x="102" y="43"/>
                    <a:pt x="102" y="44"/>
                    <a:pt x="102" y="44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102" y="45"/>
                    <a:pt x="101" y="46"/>
                    <a:pt x="101" y="47"/>
                  </a:cubicBezTo>
                  <a:cubicBezTo>
                    <a:pt x="101" y="47"/>
                    <a:pt x="101" y="48"/>
                    <a:pt x="101" y="49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0" y="50"/>
                    <a:pt x="99" y="51"/>
                    <a:pt x="99" y="52"/>
                  </a:cubicBezTo>
                  <a:cubicBezTo>
                    <a:pt x="99" y="52"/>
                    <a:pt x="97" y="52"/>
                    <a:pt x="97" y="52"/>
                  </a:cubicBezTo>
                  <a:cubicBezTo>
                    <a:pt x="97" y="52"/>
                    <a:pt x="96" y="54"/>
                    <a:pt x="95" y="54"/>
                  </a:cubicBezTo>
                  <a:cubicBezTo>
                    <a:pt x="95" y="54"/>
                    <a:pt x="95" y="56"/>
                    <a:pt x="95" y="57"/>
                  </a:cubicBezTo>
                  <a:cubicBezTo>
                    <a:pt x="95" y="57"/>
                    <a:pt x="95" y="58"/>
                    <a:pt x="95" y="58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93" y="59"/>
                    <a:pt x="94" y="61"/>
                    <a:pt x="94" y="61"/>
                  </a:cubicBezTo>
                  <a:cubicBezTo>
                    <a:pt x="94" y="62"/>
                    <a:pt x="93" y="62"/>
                    <a:pt x="93" y="62"/>
                  </a:cubicBezTo>
                  <a:cubicBezTo>
                    <a:pt x="92" y="63"/>
                    <a:pt x="93" y="63"/>
                    <a:pt x="93" y="64"/>
                  </a:cubicBezTo>
                  <a:cubicBezTo>
                    <a:pt x="92" y="65"/>
                    <a:pt x="93" y="65"/>
                    <a:pt x="93" y="65"/>
                  </a:cubicBezTo>
                  <a:cubicBezTo>
                    <a:pt x="93" y="66"/>
                    <a:pt x="96" y="67"/>
                    <a:pt x="96" y="67"/>
                  </a:cubicBezTo>
                  <a:cubicBezTo>
                    <a:pt x="96" y="67"/>
                    <a:pt x="96" y="67"/>
                    <a:pt x="95" y="68"/>
                  </a:cubicBezTo>
                  <a:cubicBezTo>
                    <a:pt x="93" y="69"/>
                    <a:pt x="94" y="71"/>
                    <a:pt x="94" y="71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3" y="72"/>
                    <a:pt x="92" y="71"/>
                    <a:pt x="91" y="71"/>
                  </a:cubicBezTo>
                  <a:cubicBezTo>
                    <a:pt x="91" y="71"/>
                    <a:pt x="91" y="71"/>
                    <a:pt x="89" y="71"/>
                  </a:cubicBezTo>
                  <a:cubicBezTo>
                    <a:pt x="87" y="71"/>
                    <a:pt x="89" y="70"/>
                    <a:pt x="89" y="70"/>
                  </a:cubicBezTo>
                  <a:cubicBezTo>
                    <a:pt x="89" y="70"/>
                    <a:pt x="89" y="68"/>
                    <a:pt x="89" y="67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9" y="67"/>
                    <a:pt x="89" y="66"/>
                    <a:pt x="88" y="65"/>
                  </a:cubicBezTo>
                  <a:cubicBezTo>
                    <a:pt x="88" y="64"/>
                    <a:pt x="87" y="64"/>
                    <a:pt x="87" y="64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62"/>
                    <a:pt x="85" y="60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7" y="58"/>
                  </a:cubicBezTo>
                  <a:cubicBezTo>
                    <a:pt x="87" y="57"/>
                    <a:pt x="86" y="57"/>
                    <a:pt x="86" y="57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4" y="56"/>
                    <a:pt x="82" y="57"/>
                    <a:pt x="82" y="56"/>
                  </a:cubicBezTo>
                  <a:cubicBezTo>
                    <a:pt x="81" y="56"/>
                    <a:pt x="79" y="56"/>
                    <a:pt x="79" y="55"/>
                  </a:cubicBezTo>
                  <a:cubicBezTo>
                    <a:pt x="79" y="55"/>
                    <a:pt x="78" y="55"/>
                    <a:pt x="77" y="55"/>
                  </a:cubicBezTo>
                  <a:cubicBezTo>
                    <a:pt x="77" y="55"/>
                    <a:pt x="76" y="55"/>
                    <a:pt x="76" y="55"/>
                  </a:cubicBezTo>
                  <a:cubicBezTo>
                    <a:pt x="75" y="54"/>
                    <a:pt x="74" y="53"/>
                    <a:pt x="74" y="53"/>
                  </a:cubicBezTo>
                  <a:cubicBezTo>
                    <a:pt x="74" y="52"/>
                    <a:pt x="73" y="51"/>
                    <a:pt x="73" y="51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2" y="51"/>
                    <a:pt x="71" y="49"/>
                    <a:pt x="70" y="49"/>
                  </a:cubicBezTo>
                  <a:cubicBezTo>
                    <a:pt x="70" y="49"/>
                    <a:pt x="70" y="48"/>
                    <a:pt x="70" y="48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7"/>
                    <a:pt x="69" y="46"/>
                    <a:pt x="69" y="45"/>
                  </a:cubicBezTo>
                  <a:cubicBezTo>
                    <a:pt x="69" y="45"/>
                    <a:pt x="70" y="43"/>
                    <a:pt x="70" y="43"/>
                  </a:cubicBezTo>
                  <a:cubicBezTo>
                    <a:pt x="70" y="43"/>
                    <a:pt x="69" y="41"/>
                    <a:pt x="69" y="40"/>
                  </a:cubicBezTo>
                  <a:cubicBezTo>
                    <a:pt x="69" y="39"/>
                    <a:pt x="70" y="37"/>
                    <a:pt x="70" y="37"/>
                  </a:cubicBezTo>
                  <a:cubicBezTo>
                    <a:pt x="70" y="37"/>
                    <a:pt x="66" y="38"/>
                    <a:pt x="65" y="39"/>
                  </a:cubicBezTo>
                  <a:cubicBezTo>
                    <a:pt x="64" y="39"/>
                    <a:pt x="64" y="40"/>
                    <a:pt x="64" y="40"/>
                  </a:cubicBezTo>
                  <a:cubicBezTo>
                    <a:pt x="64" y="40"/>
                    <a:pt x="64" y="41"/>
                    <a:pt x="64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2"/>
                    <a:pt x="61" y="44"/>
                    <a:pt x="60" y="44"/>
                  </a:cubicBezTo>
                  <a:cubicBezTo>
                    <a:pt x="60" y="45"/>
                    <a:pt x="60" y="45"/>
                    <a:pt x="59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4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9"/>
                    <a:pt x="54" y="60"/>
                  </a:cubicBezTo>
                  <a:cubicBezTo>
                    <a:pt x="54" y="60"/>
                    <a:pt x="54" y="61"/>
                    <a:pt x="53" y="62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2" y="63"/>
                    <a:pt x="51" y="63"/>
                    <a:pt x="50" y="63"/>
                  </a:cubicBezTo>
                  <a:cubicBezTo>
                    <a:pt x="49" y="63"/>
                    <a:pt x="49" y="64"/>
                    <a:pt x="48" y="64"/>
                  </a:cubicBezTo>
                  <a:cubicBezTo>
                    <a:pt x="46" y="64"/>
                    <a:pt x="47" y="65"/>
                    <a:pt x="47" y="66"/>
                  </a:cubicBezTo>
                  <a:cubicBezTo>
                    <a:pt x="47" y="66"/>
                    <a:pt x="47" y="66"/>
                    <a:pt x="47" y="67"/>
                  </a:cubicBezTo>
                  <a:cubicBezTo>
                    <a:pt x="46" y="67"/>
                    <a:pt x="44" y="67"/>
                    <a:pt x="44" y="66"/>
                  </a:cubicBezTo>
                  <a:cubicBezTo>
                    <a:pt x="43" y="66"/>
                    <a:pt x="43" y="66"/>
                    <a:pt x="42" y="66"/>
                  </a:cubicBezTo>
                  <a:cubicBezTo>
                    <a:pt x="42" y="67"/>
                    <a:pt x="41" y="65"/>
                    <a:pt x="41" y="65"/>
                  </a:cubicBezTo>
                  <a:cubicBezTo>
                    <a:pt x="41" y="65"/>
                    <a:pt x="40" y="64"/>
                    <a:pt x="40" y="64"/>
                  </a:cubicBezTo>
                  <a:cubicBezTo>
                    <a:pt x="40" y="63"/>
                    <a:pt x="38" y="64"/>
                    <a:pt x="38" y="64"/>
                  </a:cubicBezTo>
                  <a:cubicBezTo>
                    <a:pt x="37" y="63"/>
                    <a:pt x="35" y="63"/>
                    <a:pt x="35" y="63"/>
                  </a:cubicBezTo>
                  <a:cubicBezTo>
                    <a:pt x="34" y="63"/>
                    <a:pt x="35" y="64"/>
                    <a:pt x="35" y="64"/>
                  </a:cubicBezTo>
                  <a:cubicBezTo>
                    <a:pt x="35" y="64"/>
                    <a:pt x="34" y="64"/>
                    <a:pt x="33" y="64"/>
                  </a:cubicBezTo>
                  <a:cubicBezTo>
                    <a:pt x="32" y="64"/>
                    <a:pt x="32" y="65"/>
                    <a:pt x="32" y="65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29" y="67"/>
                    <a:pt x="28" y="67"/>
                  </a:cubicBezTo>
                  <a:cubicBezTo>
                    <a:pt x="27" y="67"/>
                    <a:pt x="26" y="66"/>
                    <a:pt x="25" y="66"/>
                  </a:cubicBezTo>
                  <a:cubicBezTo>
                    <a:pt x="24" y="66"/>
                    <a:pt x="23" y="67"/>
                    <a:pt x="23" y="67"/>
                  </a:cubicBezTo>
                  <a:cubicBezTo>
                    <a:pt x="23" y="67"/>
                    <a:pt x="21" y="68"/>
                    <a:pt x="21" y="68"/>
                  </a:cubicBezTo>
                  <a:cubicBezTo>
                    <a:pt x="21" y="68"/>
                    <a:pt x="20" y="69"/>
                    <a:pt x="19" y="69"/>
                  </a:cubicBezTo>
                  <a:cubicBezTo>
                    <a:pt x="18" y="69"/>
                    <a:pt x="18" y="68"/>
                    <a:pt x="18" y="68"/>
                  </a:cubicBezTo>
                  <a:cubicBezTo>
                    <a:pt x="18" y="68"/>
                    <a:pt x="16" y="6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11" y="79"/>
                    <a:pt x="9" y="81"/>
                    <a:pt x="18" y="85"/>
                  </a:cubicBezTo>
                  <a:cubicBezTo>
                    <a:pt x="19" y="85"/>
                    <a:pt x="21" y="90"/>
                    <a:pt x="21" y="90"/>
                  </a:cubicBezTo>
                  <a:cubicBezTo>
                    <a:pt x="21" y="91"/>
                    <a:pt x="19" y="99"/>
                    <a:pt x="18" y="100"/>
                  </a:cubicBezTo>
                  <a:cubicBezTo>
                    <a:pt x="16" y="101"/>
                    <a:pt x="14" y="105"/>
                    <a:pt x="14" y="105"/>
                  </a:cubicBezTo>
                  <a:cubicBezTo>
                    <a:pt x="14" y="105"/>
                    <a:pt x="10" y="109"/>
                    <a:pt x="9" y="109"/>
                  </a:cubicBezTo>
                  <a:cubicBezTo>
                    <a:pt x="8" y="109"/>
                    <a:pt x="5" y="110"/>
                    <a:pt x="4" y="110"/>
                  </a:cubicBezTo>
                  <a:cubicBezTo>
                    <a:pt x="4" y="110"/>
                    <a:pt x="0" y="110"/>
                    <a:pt x="1" y="111"/>
                  </a:cubicBezTo>
                  <a:cubicBezTo>
                    <a:pt x="1" y="111"/>
                    <a:pt x="1" y="113"/>
                    <a:pt x="1" y="113"/>
                  </a:cubicBezTo>
                  <a:cubicBezTo>
                    <a:pt x="2" y="114"/>
                    <a:pt x="5" y="118"/>
                    <a:pt x="5" y="118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6" y="145"/>
                    <a:pt x="8" y="142"/>
                    <a:pt x="9" y="149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27" y="161"/>
                    <a:pt x="27" y="161"/>
                    <a:pt x="27" y="161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0" y="164"/>
                    <a:pt x="40" y="164"/>
                    <a:pt x="40" y="164"/>
                  </a:cubicBezTo>
                  <a:cubicBezTo>
                    <a:pt x="37" y="175"/>
                    <a:pt x="37" y="175"/>
                    <a:pt x="37" y="175"/>
                  </a:cubicBezTo>
                  <a:cubicBezTo>
                    <a:pt x="31" y="180"/>
                    <a:pt x="31" y="180"/>
                    <a:pt x="31" y="180"/>
                  </a:cubicBezTo>
                  <a:cubicBezTo>
                    <a:pt x="31" y="180"/>
                    <a:pt x="31" y="180"/>
                    <a:pt x="30" y="180"/>
                  </a:cubicBezTo>
                  <a:cubicBezTo>
                    <a:pt x="30" y="180"/>
                    <a:pt x="31" y="181"/>
                    <a:pt x="34" y="182"/>
                  </a:cubicBezTo>
                  <a:cubicBezTo>
                    <a:pt x="36" y="182"/>
                    <a:pt x="36" y="184"/>
                    <a:pt x="39" y="183"/>
                  </a:cubicBezTo>
                  <a:cubicBezTo>
                    <a:pt x="42" y="182"/>
                    <a:pt x="46" y="181"/>
                    <a:pt x="47" y="180"/>
                  </a:cubicBezTo>
                  <a:cubicBezTo>
                    <a:pt x="48" y="178"/>
                    <a:pt x="50" y="177"/>
                    <a:pt x="51" y="176"/>
                  </a:cubicBezTo>
                  <a:cubicBezTo>
                    <a:pt x="52" y="174"/>
                    <a:pt x="58" y="167"/>
                    <a:pt x="59" y="167"/>
                  </a:cubicBezTo>
                  <a:cubicBezTo>
                    <a:pt x="59" y="167"/>
                    <a:pt x="65" y="159"/>
                    <a:pt x="66" y="158"/>
                  </a:cubicBezTo>
                  <a:cubicBezTo>
                    <a:pt x="67" y="157"/>
                    <a:pt x="75" y="151"/>
                    <a:pt x="75" y="151"/>
                  </a:cubicBezTo>
                  <a:cubicBezTo>
                    <a:pt x="86" y="147"/>
                    <a:pt x="86" y="147"/>
                    <a:pt x="86" y="147"/>
                  </a:cubicBezTo>
                  <a:cubicBezTo>
                    <a:pt x="86" y="147"/>
                    <a:pt x="91" y="152"/>
                    <a:pt x="92" y="153"/>
                  </a:cubicBezTo>
                  <a:cubicBezTo>
                    <a:pt x="93" y="153"/>
                    <a:pt x="104" y="158"/>
                    <a:pt x="104" y="158"/>
                  </a:cubicBezTo>
                  <a:cubicBezTo>
                    <a:pt x="104" y="158"/>
                    <a:pt x="111" y="161"/>
                    <a:pt x="112" y="162"/>
                  </a:cubicBezTo>
                  <a:cubicBezTo>
                    <a:pt x="112" y="163"/>
                    <a:pt x="118" y="168"/>
                    <a:pt x="118" y="168"/>
                  </a:cubicBezTo>
                  <a:cubicBezTo>
                    <a:pt x="122" y="170"/>
                    <a:pt x="122" y="170"/>
                    <a:pt x="122" y="170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29" y="169"/>
                    <a:pt x="129" y="169"/>
                    <a:pt x="129" y="169"/>
                  </a:cubicBezTo>
                  <a:cubicBezTo>
                    <a:pt x="136" y="173"/>
                    <a:pt x="136" y="173"/>
                    <a:pt x="136" y="173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9" y="179"/>
                    <a:pt x="141" y="187"/>
                    <a:pt x="141" y="190"/>
                  </a:cubicBezTo>
                  <a:cubicBezTo>
                    <a:pt x="141" y="193"/>
                    <a:pt x="142" y="198"/>
                    <a:pt x="142" y="198"/>
                  </a:cubicBezTo>
                  <a:cubicBezTo>
                    <a:pt x="151" y="202"/>
                    <a:pt x="151" y="202"/>
                    <a:pt x="151" y="202"/>
                  </a:cubicBezTo>
                  <a:cubicBezTo>
                    <a:pt x="151" y="202"/>
                    <a:pt x="151" y="211"/>
                    <a:pt x="151" y="212"/>
                  </a:cubicBezTo>
                  <a:cubicBezTo>
                    <a:pt x="151" y="214"/>
                    <a:pt x="152" y="217"/>
                    <a:pt x="152" y="220"/>
                  </a:cubicBezTo>
                  <a:cubicBezTo>
                    <a:pt x="152" y="223"/>
                    <a:pt x="152" y="226"/>
                    <a:pt x="152" y="226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61" y="232"/>
                    <a:pt x="161" y="232"/>
                    <a:pt x="161" y="232"/>
                  </a:cubicBezTo>
                  <a:cubicBezTo>
                    <a:pt x="162" y="237"/>
                    <a:pt x="162" y="237"/>
                    <a:pt x="162" y="237"/>
                  </a:cubicBezTo>
                  <a:cubicBezTo>
                    <a:pt x="170" y="240"/>
                    <a:pt x="170" y="240"/>
                    <a:pt x="170" y="240"/>
                  </a:cubicBezTo>
                  <a:cubicBezTo>
                    <a:pt x="172" y="246"/>
                    <a:pt x="172" y="246"/>
                    <a:pt x="172" y="246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7" y="255"/>
                    <a:pt x="177" y="255"/>
                    <a:pt x="177" y="255"/>
                  </a:cubicBezTo>
                  <a:cubicBezTo>
                    <a:pt x="177" y="255"/>
                    <a:pt x="177" y="257"/>
                    <a:pt x="179" y="257"/>
                  </a:cubicBezTo>
                  <a:cubicBezTo>
                    <a:pt x="181" y="257"/>
                    <a:pt x="188" y="256"/>
                    <a:pt x="188" y="256"/>
                  </a:cubicBezTo>
                  <a:cubicBezTo>
                    <a:pt x="195" y="262"/>
                    <a:pt x="195" y="262"/>
                    <a:pt x="195" y="262"/>
                  </a:cubicBezTo>
                  <a:cubicBezTo>
                    <a:pt x="203" y="269"/>
                    <a:pt x="203" y="269"/>
                    <a:pt x="203" y="269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13" y="278"/>
                    <a:pt x="213" y="278"/>
                    <a:pt x="213" y="278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4" y="290"/>
                    <a:pt x="224" y="290"/>
                    <a:pt x="224" y="290"/>
                  </a:cubicBezTo>
                  <a:cubicBezTo>
                    <a:pt x="231" y="297"/>
                    <a:pt x="231" y="297"/>
                    <a:pt x="231" y="297"/>
                  </a:cubicBezTo>
                  <a:cubicBezTo>
                    <a:pt x="235" y="299"/>
                    <a:pt x="235" y="299"/>
                    <a:pt x="235" y="299"/>
                  </a:cubicBezTo>
                  <a:cubicBezTo>
                    <a:pt x="237" y="303"/>
                    <a:pt x="237" y="303"/>
                    <a:pt x="237" y="303"/>
                  </a:cubicBezTo>
                  <a:cubicBezTo>
                    <a:pt x="241" y="305"/>
                    <a:pt x="241" y="305"/>
                    <a:pt x="241" y="305"/>
                  </a:cubicBezTo>
                  <a:cubicBezTo>
                    <a:pt x="245" y="306"/>
                    <a:pt x="245" y="306"/>
                    <a:pt x="245" y="306"/>
                  </a:cubicBezTo>
                  <a:cubicBezTo>
                    <a:pt x="251" y="307"/>
                    <a:pt x="251" y="307"/>
                    <a:pt x="251" y="307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5" y="311"/>
                    <a:pt x="257" y="313"/>
                    <a:pt x="257" y="314"/>
                  </a:cubicBezTo>
                  <a:cubicBezTo>
                    <a:pt x="257" y="316"/>
                    <a:pt x="255" y="317"/>
                    <a:pt x="258" y="317"/>
                  </a:cubicBezTo>
                  <a:cubicBezTo>
                    <a:pt x="261" y="317"/>
                    <a:pt x="264" y="316"/>
                    <a:pt x="264" y="316"/>
                  </a:cubicBezTo>
                  <a:cubicBezTo>
                    <a:pt x="270" y="315"/>
                    <a:pt x="270" y="315"/>
                    <a:pt x="270" y="315"/>
                  </a:cubicBezTo>
                  <a:cubicBezTo>
                    <a:pt x="274" y="315"/>
                    <a:pt x="274" y="315"/>
                    <a:pt x="274" y="315"/>
                  </a:cubicBezTo>
                  <a:cubicBezTo>
                    <a:pt x="278" y="315"/>
                    <a:pt x="278" y="315"/>
                    <a:pt x="278" y="315"/>
                  </a:cubicBezTo>
                  <a:cubicBezTo>
                    <a:pt x="285" y="314"/>
                    <a:pt x="285" y="314"/>
                    <a:pt x="285" y="314"/>
                  </a:cubicBezTo>
                  <a:cubicBezTo>
                    <a:pt x="289" y="317"/>
                    <a:pt x="289" y="317"/>
                    <a:pt x="289" y="317"/>
                  </a:cubicBezTo>
                  <a:cubicBezTo>
                    <a:pt x="300" y="330"/>
                    <a:pt x="300" y="330"/>
                    <a:pt x="300" y="330"/>
                  </a:cubicBezTo>
                  <a:cubicBezTo>
                    <a:pt x="300" y="330"/>
                    <a:pt x="303" y="335"/>
                    <a:pt x="303" y="337"/>
                  </a:cubicBezTo>
                  <a:cubicBezTo>
                    <a:pt x="303" y="338"/>
                    <a:pt x="307" y="337"/>
                    <a:pt x="308" y="337"/>
                  </a:cubicBezTo>
                  <a:cubicBezTo>
                    <a:pt x="309" y="337"/>
                    <a:pt x="317" y="337"/>
                    <a:pt x="317" y="337"/>
                  </a:cubicBezTo>
                  <a:cubicBezTo>
                    <a:pt x="323" y="341"/>
                    <a:pt x="323" y="341"/>
                    <a:pt x="323" y="341"/>
                  </a:cubicBezTo>
                  <a:cubicBezTo>
                    <a:pt x="319" y="346"/>
                    <a:pt x="319" y="346"/>
                    <a:pt x="319" y="346"/>
                  </a:cubicBezTo>
                  <a:cubicBezTo>
                    <a:pt x="325" y="349"/>
                    <a:pt x="325" y="349"/>
                    <a:pt x="325" y="349"/>
                  </a:cubicBezTo>
                  <a:cubicBezTo>
                    <a:pt x="328" y="345"/>
                    <a:pt x="328" y="345"/>
                    <a:pt x="328" y="345"/>
                  </a:cubicBezTo>
                  <a:cubicBezTo>
                    <a:pt x="334" y="346"/>
                    <a:pt x="334" y="346"/>
                    <a:pt x="334" y="346"/>
                  </a:cubicBezTo>
                  <a:cubicBezTo>
                    <a:pt x="339" y="350"/>
                    <a:pt x="339" y="350"/>
                    <a:pt x="339" y="350"/>
                  </a:cubicBezTo>
                  <a:cubicBezTo>
                    <a:pt x="340" y="353"/>
                    <a:pt x="340" y="353"/>
                    <a:pt x="340" y="353"/>
                  </a:cubicBezTo>
                  <a:cubicBezTo>
                    <a:pt x="343" y="355"/>
                    <a:pt x="343" y="355"/>
                    <a:pt x="343" y="355"/>
                  </a:cubicBezTo>
                  <a:cubicBezTo>
                    <a:pt x="342" y="360"/>
                    <a:pt x="342" y="360"/>
                    <a:pt x="342" y="360"/>
                  </a:cubicBezTo>
                  <a:cubicBezTo>
                    <a:pt x="342" y="363"/>
                    <a:pt x="342" y="363"/>
                    <a:pt x="342" y="363"/>
                  </a:cubicBezTo>
                  <a:cubicBezTo>
                    <a:pt x="344" y="367"/>
                    <a:pt x="344" y="367"/>
                    <a:pt x="344" y="367"/>
                  </a:cubicBezTo>
                  <a:cubicBezTo>
                    <a:pt x="349" y="369"/>
                    <a:pt x="349" y="369"/>
                    <a:pt x="349" y="369"/>
                  </a:cubicBezTo>
                  <a:cubicBezTo>
                    <a:pt x="354" y="372"/>
                    <a:pt x="354" y="372"/>
                    <a:pt x="354" y="372"/>
                  </a:cubicBezTo>
                  <a:cubicBezTo>
                    <a:pt x="357" y="374"/>
                    <a:pt x="357" y="374"/>
                    <a:pt x="357" y="374"/>
                  </a:cubicBezTo>
                  <a:cubicBezTo>
                    <a:pt x="361" y="374"/>
                    <a:pt x="361" y="374"/>
                    <a:pt x="361" y="374"/>
                  </a:cubicBezTo>
                  <a:cubicBezTo>
                    <a:pt x="367" y="373"/>
                    <a:pt x="367" y="373"/>
                    <a:pt x="367" y="373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3" y="393"/>
                    <a:pt x="383" y="393"/>
                    <a:pt x="383" y="393"/>
                  </a:cubicBezTo>
                  <a:cubicBezTo>
                    <a:pt x="387" y="401"/>
                    <a:pt x="387" y="401"/>
                    <a:pt x="387" y="401"/>
                  </a:cubicBezTo>
                  <a:cubicBezTo>
                    <a:pt x="390" y="406"/>
                    <a:pt x="390" y="406"/>
                    <a:pt x="390" y="406"/>
                  </a:cubicBezTo>
                  <a:cubicBezTo>
                    <a:pt x="392" y="414"/>
                    <a:pt x="392" y="414"/>
                    <a:pt x="392" y="414"/>
                  </a:cubicBezTo>
                  <a:cubicBezTo>
                    <a:pt x="395" y="418"/>
                    <a:pt x="395" y="418"/>
                    <a:pt x="395" y="418"/>
                  </a:cubicBezTo>
                  <a:cubicBezTo>
                    <a:pt x="400" y="428"/>
                    <a:pt x="400" y="428"/>
                    <a:pt x="400" y="428"/>
                  </a:cubicBezTo>
                  <a:cubicBezTo>
                    <a:pt x="402" y="432"/>
                    <a:pt x="402" y="432"/>
                    <a:pt x="402" y="432"/>
                  </a:cubicBezTo>
                  <a:cubicBezTo>
                    <a:pt x="400" y="437"/>
                    <a:pt x="400" y="437"/>
                    <a:pt x="400" y="437"/>
                  </a:cubicBezTo>
                  <a:cubicBezTo>
                    <a:pt x="400" y="437"/>
                    <a:pt x="398" y="442"/>
                    <a:pt x="397" y="442"/>
                  </a:cubicBezTo>
                  <a:cubicBezTo>
                    <a:pt x="397" y="443"/>
                    <a:pt x="394" y="444"/>
                    <a:pt x="393" y="444"/>
                  </a:cubicBezTo>
                  <a:cubicBezTo>
                    <a:pt x="392" y="445"/>
                    <a:pt x="391" y="445"/>
                    <a:pt x="390" y="446"/>
                  </a:cubicBezTo>
                  <a:cubicBezTo>
                    <a:pt x="389" y="447"/>
                    <a:pt x="388" y="450"/>
                    <a:pt x="388" y="450"/>
                  </a:cubicBezTo>
                  <a:cubicBezTo>
                    <a:pt x="391" y="456"/>
                    <a:pt x="391" y="456"/>
                    <a:pt x="391" y="456"/>
                  </a:cubicBezTo>
                  <a:cubicBezTo>
                    <a:pt x="390" y="463"/>
                    <a:pt x="390" y="463"/>
                    <a:pt x="390" y="463"/>
                  </a:cubicBezTo>
                  <a:cubicBezTo>
                    <a:pt x="388" y="469"/>
                    <a:pt x="388" y="469"/>
                    <a:pt x="388" y="469"/>
                  </a:cubicBezTo>
                  <a:close/>
                  <a:moveTo>
                    <a:pt x="57" y="345"/>
                  </a:moveTo>
                  <a:cubicBezTo>
                    <a:pt x="57" y="345"/>
                    <a:pt x="57" y="345"/>
                    <a:pt x="57" y="345"/>
                  </a:cubicBezTo>
                  <a:cubicBezTo>
                    <a:pt x="60" y="335"/>
                    <a:pt x="60" y="335"/>
                    <a:pt x="60" y="335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3" y="336"/>
                    <a:pt x="63" y="336"/>
                    <a:pt x="63" y="336"/>
                  </a:cubicBezTo>
                  <a:cubicBezTo>
                    <a:pt x="62" y="342"/>
                    <a:pt x="62" y="342"/>
                    <a:pt x="62" y="342"/>
                  </a:cubicBezTo>
                  <a:cubicBezTo>
                    <a:pt x="62" y="342"/>
                    <a:pt x="70" y="345"/>
                    <a:pt x="71" y="345"/>
                  </a:cubicBezTo>
                  <a:cubicBezTo>
                    <a:pt x="72" y="345"/>
                    <a:pt x="73" y="343"/>
                    <a:pt x="75" y="342"/>
                  </a:cubicBezTo>
                  <a:cubicBezTo>
                    <a:pt x="76" y="341"/>
                    <a:pt x="83" y="341"/>
                    <a:pt x="83" y="341"/>
                  </a:cubicBezTo>
                  <a:cubicBezTo>
                    <a:pt x="83" y="341"/>
                    <a:pt x="84" y="338"/>
                    <a:pt x="85" y="336"/>
                  </a:cubicBezTo>
                  <a:cubicBezTo>
                    <a:pt x="86" y="334"/>
                    <a:pt x="91" y="329"/>
                    <a:pt x="92" y="328"/>
                  </a:cubicBezTo>
                  <a:cubicBezTo>
                    <a:pt x="93" y="328"/>
                    <a:pt x="95" y="326"/>
                    <a:pt x="96" y="326"/>
                  </a:cubicBezTo>
                  <a:cubicBezTo>
                    <a:pt x="97" y="325"/>
                    <a:pt x="102" y="323"/>
                    <a:pt x="102" y="323"/>
                  </a:cubicBezTo>
                  <a:cubicBezTo>
                    <a:pt x="115" y="328"/>
                    <a:pt x="115" y="328"/>
                    <a:pt x="115" y="328"/>
                  </a:cubicBezTo>
                  <a:cubicBezTo>
                    <a:pt x="117" y="336"/>
                    <a:pt x="117" y="336"/>
                    <a:pt x="117" y="336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26" y="355"/>
                    <a:pt x="126" y="355"/>
                    <a:pt x="126" y="355"/>
                  </a:cubicBezTo>
                  <a:cubicBezTo>
                    <a:pt x="126" y="355"/>
                    <a:pt x="129" y="358"/>
                    <a:pt x="128" y="361"/>
                  </a:cubicBezTo>
                  <a:cubicBezTo>
                    <a:pt x="127" y="365"/>
                    <a:pt x="121" y="375"/>
                    <a:pt x="121" y="375"/>
                  </a:cubicBezTo>
                  <a:cubicBezTo>
                    <a:pt x="121" y="381"/>
                    <a:pt x="121" y="381"/>
                    <a:pt x="121" y="381"/>
                  </a:cubicBezTo>
                  <a:cubicBezTo>
                    <a:pt x="125" y="389"/>
                    <a:pt x="125" y="389"/>
                    <a:pt x="125" y="389"/>
                  </a:cubicBezTo>
                  <a:cubicBezTo>
                    <a:pt x="119" y="404"/>
                    <a:pt x="119" y="404"/>
                    <a:pt x="119" y="404"/>
                  </a:cubicBezTo>
                  <a:cubicBezTo>
                    <a:pt x="122" y="415"/>
                    <a:pt x="122" y="415"/>
                    <a:pt x="122" y="415"/>
                  </a:cubicBezTo>
                  <a:cubicBezTo>
                    <a:pt x="120" y="430"/>
                    <a:pt x="120" y="430"/>
                    <a:pt x="120" y="430"/>
                  </a:cubicBezTo>
                  <a:cubicBezTo>
                    <a:pt x="119" y="438"/>
                    <a:pt x="119" y="438"/>
                    <a:pt x="119" y="438"/>
                  </a:cubicBezTo>
                  <a:cubicBezTo>
                    <a:pt x="119" y="438"/>
                    <a:pt x="115" y="442"/>
                    <a:pt x="113" y="441"/>
                  </a:cubicBezTo>
                  <a:cubicBezTo>
                    <a:pt x="111" y="440"/>
                    <a:pt x="101" y="433"/>
                    <a:pt x="101" y="433"/>
                  </a:cubicBezTo>
                  <a:cubicBezTo>
                    <a:pt x="97" y="432"/>
                    <a:pt x="97" y="432"/>
                    <a:pt x="97" y="432"/>
                  </a:cubicBezTo>
                  <a:cubicBezTo>
                    <a:pt x="94" y="439"/>
                    <a:pt x="94" y="439"/>
                    <a:pt x="94" y="439"/>
                  </a:cubicBezTo>
                  <a:cubicBezTo>
                    <a:pt x="95" y="444"/>
                    <a:pt x="95" y="444"/>
                    <a:pt x="95" y="444"/>
                  </a:cubicBezTo>
                  <a:cubicBezTo>
                    <a:pt x="90" y="453"/>
                    <a:pt x="90" y="453"/>
                    <a:pt x="90" y="453"/>
                  </a:cubicBezTo>
                  <a:cubicBezTo>
                    <a:pt x="85" y="453"/>
                    <a:pt x="85" y="453"/>
                    <a:pt x="85" y="453"/>
                  </a:cubicBezTo>
                  <a:cubicBezTo>
                    <a:pt x="79" y="451"/>
                    <a:pt x="79" y="451"/>
                    <a:pt x="79" y="451"/>
                  </a:cubicBezTo>
                  <a:cubicBezTo>
                    <a:pt x="73" y="443"/>
                    <a:pt x="73" y="443"/>
                    <a:pt x="73" y="443"/>
                  </a:cubicBezTo>
                  <a:cubicBezTo>
                    <a:pt x="73" y="443"/>
                    <a:pt x="73" y="445"/>
                    <a:pt x="71" y="446"/>
                  </a:cubicBezTo>
                  <a:cubicBezTo>
                    <a:pt x="69" y="446"/>
                    <a:pt x="66" y="445"/>
                    <a:pt x="66" y="445"/>
                  </a:cubicBezTo>
                  <a:cubicBezTo>
                    <a:pt x="68" y="439"/>
                    <a:pt x="68" y="439"/>
                    <a:pt x="68" y="439"/>
                  </a:cubicBezTo>
                  <a:cubicBezTo>
                    <a:pt x="66" y="432"/>
                    <a:pt x="66" y="432"/>
                    <a:pt x="66" y="432"/>
                  </a:cubicBezTo>
                  <a:cubicBezTo>
                    <a:pt x="68" y="425"/>
                    <a:pt x="68" y="425"/>
                    <a:pt x="68" y="425"/>
                  </a:cubicBezTo>
                  <a:cubicBezTo>
                    <a:pt x="68" y="415"/>
                    <a:pt x="68" y="415"/>
                    <a:pt x="68" y="415"/>
                  </a:cubicBezTo>
                  <a:cubicBezTo>
                    <a:pt x="70" y="411"/>
                    <a:pt x="70" y="411"/>
                    <a:pt x="70" y="411"/>
                  </a:cubicBezTo>
                  <a:cubicBezTo>
                    <a:pt x="71" y="406"/>
                    <a:pt x="71" y="406"/>
                    <a:pt x="71" y="406"/>
                  </a:cubicBezTo>
                  <a:cubicBezTo>
                    <a:pt x="74" y="400"/>
                    <a:pt x="74" y="400"/>
                    <a:pt x="74" y="400"/>
                  </a:cubicBezTo>
                  <a:cubicBezTo>
                    <a:pt x="73" y="395"/>
                    <a:pt x="73" y="395"/>
                    <a:pt x="73" y="395"/>
                  </a:cubicBezTo>
                  <a:cubicBezTo>
                    <a:pt x="71" y="396"/>
                    <a:pt x="71" y="396"/>
                    <a:pt x="71" y="396"/>
                  </a:cubicBezTo>
                  <a:cubicBezTo>
                    <a:pt x="65" y="390"/>
                    <a:pt x="65" y="390"/>
                    <a:pt x="65" y="390"/>
                  </a:cubicBezTo>
                  <a:cubicBezTo>
                    <a:pt x="65" y="390"/>
                    <a:pt x="67" y="388"/>
                    <a:pt x="69" y="386"/>
                  </a:cubicBezTo>
                  <a:cubicBezTo>
                    <a:pt x="71" y="384"/>
                    <a:pt x="71" y="383"/>
                    <a:pt x="71" y="381"/>
                  </a:cubicBezTo>
                  <a:cubicBezTo>
                    <a:pt x="71" y="379"/>
                    <a:pt x="70" y="374"/>
                    <a:pt x="69" y="374"/>
                  </a:cubicBezTo>
                  <a:cubicBezTo>
                    <a:pt x="68" y="373"/>
                    <a:pt x="66" y="371"/>
                    <a:pt x="66" y="371"/>
                  </a:cubicBezTo>
                  <a:cubicBezTo>
                    <a:pt x="66" y="365"/>
                    <a:pt x="66" y="365"/>
                    <a:pt x="66" y="365"/>
                  </a:cubicBezTo>
                  <a:cubicBezTo>
                    <a:pt x="66" y="365"/>
                    <a:pt x="65" y="362"/>
                    <a:pt x="64" y="362"/>
                  </a:cubicBezTo>
                  <a:cubicBezTo>
                    <a:pt x="62" y="361"/>
                    <a:pt x="57" y="358"/>
                    <a:pt x="57" y="358"/>
                  </a:cubicBezTo>
                  <a:cubicBezTo>
                    <a:pt x="58" y="351"/>
                    <a:pt x="58" y="351"/>
                    <a:pt x="58" y="351"/>
                  </a:cubicBezTo>
                  <a:cubicBezTo>
                    <a:pt x="56" y="349"/>
                    <a:pt x="56" y="349"/>
                    <a:pt x="56" y="349"/>
                  </a:cubicBezTo>
                  <a:lnTo>
                    <a:pt x="57" y="34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" name="Freeform 86"/>
            <p:cNvSpPr>
              <a:spLocks/>
            </p:cNvSpPr>
            <p:nvPr/>
          </p:nvSpPr>
          <p:spPr bwMode="auto">
            <a:xfrm>
              <a:off x="5904411" y="2909082"/>
              <a:ext cx="841064" cy="588111"/>
            </a:xfrm>
            <a:custGeom>
              <a:avLst/>
              <a:gdLst>
                <a:gd name="T0" fmla="*/ 59 w 369"/>
                <a:gd name="T1" fmla="*/ 73 h 266"/>
                <a:gd name="T2" fmla="*/ 59 w 369"/>
                <a:gd name="T3" fmla="*/ 83 h 266"/>
                <a:gd name="T4" fmla="*/ 59 w 369"/>
                <a:gd name="T5" fmla="*/ 83 h 266"/>
                <a:gd name="T6" fmla="*/ 58 w 369"/>
                <a:gd name="T7" fmla="*/ 84 h 266"/>
                <a:gd name="T8" fmla="*/ 58 w 369"/>
                <a:gd name="T9" fmla="*/ 84 h 266"/>
                <a:gd name="T10" fmla="*/ 56 w 369"/>
                <a:gd name="T11" fmla="*/ 84 h 266"/>
                <a:gd name="T12" fmla="*/ 56 w 369"/>
                <a:gd name="T13" fmla="*/ 85 h 266"/>
                <a:gd name="T14" fmla="*/ 56 w 369"/>
                <a:gd name="T15" fmla="*/ 85 h 266"/>
                <a:gd name="T16" fmla="*/ 56 w 369"/>
                <a:gd name="T17" fmla="*/ 85 h 266"/>
                <a:gd name="T18" fmla="*/ 51 w 369"/>
                <a:gd name="T19" fmla="*/ 97 h 266"/>
                <a:gd name="T20" fmla="*/ 50 w 369"/>
                <a:gd name="T21" fmla="*/ 106 h 266"/>
                <a:gd name="T22" fmla="*/ 50 w 369"/>
                <a:gd name="T23" fmla="*/ 106 h 266"/>
                <a:gd name="T24" fmla="*/ 50 w 369"/>
                <a:gd name="T25" fmla="*/ 106 h 266"/>
                <a:gd name="T26" fmla="*/ 50 w 369"/>
                <a:gd name="T27" fmla="*/ 107 h 266"/>
                <a:gd name="T28" fmla="*/ 50 w 369"/>
                <a:gd name="T29" fmla="*/ 107 h 266"/>
                <a:gd name="T30" fmla="*/ 50 w 369"/>
                <a:gd name="T31" fmla="*/ 107 h 266"/>
                <a:gd name="T32" fmla="*/ 50 w 369"/>
                <a:gd name="T33" fmla="*/ 108 h 266"/>
                <a:gd name="T34" fmla="*/ 49 w 369"/>
                <a:gd name="T35" fmla="*/ 109 h 266"/>
                <a:gd name="T36" fmla="*/ 42 w 369"/>
                <a:gd name="T37" fmla="*/ 131 h 266"/>
                <a:gd name="T38" fmla="*/ 26 w 369"/>
                <a:gd name="T39" fmla="*/ 154 h 266"/>
                <a:gd name="T40" fmla="*/ 6 w 369"/>
                <a:gd name="T41" fmla="*/ 161 h 266"/>
                <a:gd name="T42" fmla="*/ 2 w 369"/>
                <a:gd name="T43" fmla="*/ 161 h 266"/>
                <a:gd name="T44" fmla="*/ 1 w 369"/>
                <a:gd name="T45" fmla="*/ 161 h 266"/>
                <a:gd name="T46" fmla="*/ 0 w 369"/>
                <a:gd name="T47" fmla="*/ 161 h 266"/>
                <a:gd name="T48" fmla="*/ 0 w 369"/>
                <a:gd name="T49" fmla="*/ 161 h 266"/>
                <a:gd name="T50" fmla="*/ 14 w 369"/>
                <a:gd name="T51" fmla="*/ 169 h 266"/>
                <a:gd name="T52" fmla="*/ 28 w 369"/>
                <a:gd name="T53" fmla="*/ 190 h 266"/>
                <a:gd name="T54" fmla="*/ 52 w 369"/>
                <a:gd name="T55" fmla="*/ 201 h 266"/>
                <a:gd name="T56" fmla="*/ 64 w 369"/>
                <a:gd name="T57" fmla="*/ 216 h 266"/>
                <a:gd name="T58" fmla="*/ 69 w 369"/>
                <a:gd name="T59" fmla="*/ 229 h 266"/>
                <a:gd name="T60" fmla="*/ 90 w 369"/>
                <a:gd name="T61" fmla="*/ 232 h 266"/>
                <a:gd name="T62" fmla="*/ 113 w 369"/>
                <a:gd name="T63" fmla="*/ 227 h 266"/>
                <a:gd name="T64" fmla="*/ 107 w 369"/>
                <a:gd name="T65" fmla="*/ 240 h 266"/>
                <a:gd name="T66" fmla="*/ 128 w 369"/>
                <a:gd name="T67" fmla="*/ 250 h 266"/>
                <a:gd name="T68" fmla="*/ 241 w 369"/>
                <a:gd name="T69" fmla="*/ 249 h 266"/>
                <a:gd name="T70" fmla="*/ 346 w 369"/>
                <a:gd name="T71" fmla="*/ 215 h 266"/>
                <a:gd name="T72" fmla="*/ 361 w 369"/>
                <a:gd name="T73" fmla="*/ 123 h 266"/>
                <a:gd name="T74" fmla="*/ 350 w 369"/>
                <a:gd name="T75" fmla="*/ 120 h 266"/>
                <a:gd name="T76" fmla="*/ 302 w 369"/>
                <a:gd name="T77" fmla="*/ 127 h 266"/>
                <a:gd name="T78" fmla="*/ 300 w 369"/>
                <a:gd name="T79" fmla="*/ 118 h 266"/>
                <a:gd name="T80" fmla="*/ 293 w 369"/>
                <a:gd name="T81" fmla="*/ 101 h 266"/>
                <a:gd name="T82" fmla="*/ 293 w 369"/>
                <a:gd name="T83" fmla="*/ 88 h 266"/>
                <a:gd name="T84" fmla="*/ 290 w 369"/>
                <a:gd name="T85" fmla="*/ 74 h 266"/>
                <a:gd name="T86" fmla="*/ 280 w 369"/>
                <a:gd name="T87" fmla="*/ 57 h 266"/>
                <a:gd name="T88" fmla="*/ 264 w 369"/>
                <a:gd name="T89" fmla="*/ 44 h 266"/>
                <a:gd name="T90" fmla="*/ 251 w 369"/>
                <a:gd name="T91" fmla="*/ 33 h 266"/>
                <a:gd name="T92" fmla="*/ 242 w 369"/>
                <a:gd name="T93" fmla="*/ 26 h 266"/>
                <a:gd name="T94" fmla="*/ 237 w 369"/>
                <a:gd name="T95" fmla="*/ 17 h 266"/>
                <a:gd name="T96" fmla="*/ 232 w 369"/>
                <a:gd name="T97" fmla="*/ 11 h 266"/>
                <a:gd name="T98" fmla="*/ 224 w 369"/>
                <a:gd name="T99" fmla="*/ 5 h 266"/>
                <a:gd name="T100" fmla="*/ 217 w 369"/>
                <a:gd name="T101" fmla="*/ 1 h 266"/>
                <a:gd name="T102" fmla="*/ 199 w 369"/>
                <a:gd name="T103" fmla="*/ 7 h 266"/>
                <a:gd name="T104" fmla="*/ 150 w 369"/>
                <a:gd name="T105" fmla="*/ 40 h 266"/>
                <a:gd name="T106" fmla="*/ 110 w 369"/>
                <a:gd name="T107" fmla="*/ 38 h 266"/>
                <a:gd name="T108" fmla="*/ 85 w 369"/>
                <a:gd name="T109" fmla="*/ 50 h 266"/>
                <a:gd name="T110" fmla="*/ 81 w 369"/>
                <a:gd name="T111" fmla="*/ 54 h 266"/>
                <a:gd name="T112" fmla="*/ 81 w 369"/>
                <a:gd name="T113" fmla="*/ 54 h 266"/>
                <a:gd name="T114" fmla="*/ 77 w 369"/>
                <a:gd name="T115" fmla="*/ 56 h 266"/>
                <a:gd name="T116" fmla="*/ 77 w 369"/>
                <a:gd name="T117" fmla="*/ 5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9" h="266">
                  <a:moveTo>
                    <a:pt x="69" y="61"/>
                  </a:moveTo>
                  <a:cubicBezTo>
                    <a:pt x="69" y="61"/>
                    <a:pt x="69" y="61"/>
                    <a:pt x="69" y="61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8" y="78"/>
                    <a:pt x="59" y="82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7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9"/>
                    <a:pt x="50" y="109"/>
                    <a:pt x="49" y="109"/>
                  </a:cubicBezTo>
                  <a:cubicBezTo>
                    <a:pt x="47" y="110"/>
                    <a:pt x="46" y="112"/>
                    <a:pt x="46" y="112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40" y="140"/>
                    <a:pt x="40" y="140"/>
                    <a:pt x="40" y="140"/>
                  </a:cubicBezTo>
                  <a:cubicBezTo>
                    <a:pt x="39" y="143"/>
                    <a:pt x="39" y="143"/>
                    <a:pt x="39" y="143"/>
                  </a:cubicBezTo>
                  <a:cubicBezTo>
                    <a:pt x="37" y="148"/>
                    <a:pt x="37" y="148"/>
                    <a:pt x="37" y="148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4" y="155"/>
                    <a:pt x="24" y="155"/>
                    <a:pt x="24" y="155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2" y="157"/>
                    <a:pt x="23" y="157"/>
                    <a:pt x="21" y="159"/>
                  </a:cubicBezTo>
                  <a:cubicBezTo>
                    <a:pt x="19" y="160"/>
                    <a:pt x="15" y="161"/>
                    <a:pt x="15" y="161"/>
                  </a:cubicBezTo>
                  <a:cubicBezTo>
                    <a:pt x="13" y="161"/>
                    <a:pt x="13" y="161"/>
                    <a:pt x="13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5" y="160"/>
                    <a:pt x="4" y="161"/>
                  </a:cubicBezTo>
                  <a:cubicBezTo>
                    <a:pt x="4" y="161"/>
                    <a:pt x="3" y="161"/>
                    <a:pt x="3" y="161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1" y="162"/>
                    <a:pt x="2" y="162"/>
                  </a:cubicBezTo>
                  <a:cubicBezTo>
                    <a:pt x="4" y="163"/>
                    <a:pt x="5" y="166"/>
                    <a:pt x="6" y="166"/>
                  </a:cubicBezTo>
                  <a:cubicBezTo>
                    <a:pt x="8" y="167"/>
                    <a:pt x="10" y="167"/>
                    <a:pt x="11" y="167"/>
                  </a:cubicBezTo>
                  <a:cubicBezTo>
                    <a:pt x="12" y="168"/>
                    <a:pt x="14" y="169"/>
                    <a:pt x="14" y="169"/>
                  </a:cubicBezTo>
                  <a:cubicBezTo>
                    <a:pt x="14" y="169"/>
                    <a:pt x="19" y="174"/>
                    <a:pt x="20" y="174"/>
                  </a:cubicBezTo>
                  <a:cubicBezTo>
                    <a:pt x="21" y="174"/>
                    <a:pt x="21" y="174"/>
                    <a:pt x="22" y="176"/>
                  </a:cubicBezTo>
                  <a:cubicBezTo>
                    <a:pt x="23" y="177"/>
                    <a:pt x="26" y="176"/>
                    <a:pt x="26" y="176"/>
                  </a:cubicBezTo>
                  <a:cubicBezTo>
                    <a:pt x="26" y="176"/>
                    <a:pt x="27" y="179"/>
                    <a:pt x="26" y="180"/>
                  </a:cubicBezTo>
                  <a:cubicBezTo>
                    <a:pt x="26" y="181"/>
                    <a:pt x="26" y="184"/>
                    <a:pt x="26" y="184"/>
                  </a:cubicBezTo>
                  <a:cubicBezTo>
                    <a:pt x="26" y="184"/>
                    <a:pt x="26" y="185"/>
                    <a:pt x="26" y="186"/>
                  </a:cubicBezTo>
                  <a:cubicBezTo>
                    <a:pt x="27" y="188"/>
                    <a:pt x="28" y="188"/>
                    <a:pt x="28" y="190"/>
                  </a:cubicBezTo>
                  <a:cubicBezTo>
                    <a:pt x="29" y="191"/>
                    <a:pt x="28" y="191"/>
                    <a:pt x="29" y="192"/>
                  </a:cubicBezTo>
                  <a:cubicBezTo>
                    <a:pt x="30" y="193"/>
                    <a:pt x="31" y="195"/>
                    <a:pt x="32" y="195"/>
                  </a:cubicBezTo>
                  <a:cubicBezTo>
                    <a:pt x="33" y="195"/>
                    <a:pt x="34" y="195"/>
                    <a:pt x="37" y="196"/>
                  </a:cubicBezTo>
                  <a:cubicBezTo>
                    <a:pt x="40" y="198"/>
                    <a:pt x="41" y="198"/>
                    <a:pt x="42" y="199"/>
                  </a:cubicBezTo>
                  <a:cubicBezTo>
                    <a:pt x="44" y="200"/>
                    <a:pt x="43" y="199"/>
                    <a:pt x="46" y="200"/>
                  </a:cubicBezTo>
                  <a:cubicBezTo>
                    <a:pt x="50" y="201"/>
                    <a:pt x="49" y="200"/>
                    <a:pt x="50" y="201"/>
                  </a:cubicBezTo>
                  <a:cubicBezTo>
                    <a:pt x="51" y="201"/>
                    <a:pt x="50" y="200"/>
                    <a:pt x="52" y="201"/>
                  </a:cubicBezTo>
                  <a:cubicBezTo>
                    <a:pt x="55" y="201"/>
                    <a:pt x="57" y="202"/>
                    <a:pt x="57" y="202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5" y="208"/>
                    <a:pt x="55" y="208"/>
                    <a:pt x="55" y="208"/>
                  </a:cubicBezTo>
                  <a:cubicBezTo>
                    <a:pt x="55" y="211"/>
                    <a:pt x="55" y="211"/>
                    <a:pt x="55" y="211"/>
                  </a:cubicBezTo>
                  <a:cubicBezTo>
                    <a:pt x="55" y="211"/>
                    <a:pt x="53" y="211"/>
                    <a:pt x="55" y="212"/>
                  </a:cubicBezTo>
                  <a:cubicBezTo>
                    <a:pt x="57" y="213"/>
                    <a:pt x="61" y="214"/>
                    <a:pt x="61" y="214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4" y="216"/>
                    <a:pt x="62" y="219"/>
                    <a:pt x="61" y="220"/>
                  </a:cubicBezTo>
                  <a:cubicBezTo>
                    <a:pt x="60" y="220"/>
                    <a:pt x="57" y="220"/>
                    <a:pt x="57" y="220"/>
                  </a:cubicBezTo>
                  <a:cubicBezTo>
                    <a:pt x="57" y="220"/>
                    <a:pt x="56" y="223"/>
                    <a:pt x="58" y="223"/>
                  </a:cubicBezTo>
                  <a:cubicBezTo>
                    <a:pt x="59" y="224"/>
                    <a:pt x="61" y="224"/>
                    <a:pt x="62" y="224"/>
                  </a:cubicBezTo>
                  <a:cubicBezTo>
                    <a:pt x="63" y="224"/>
                    <a:pt x="65" y="225"/>
                    <a:pt x="65" y="225"/>
                  </a:cubicBezTo>
                  <a:cubicBezTo>
                    <a:pt x="65" y="225"/>
                    <a:pt x="66" y="225"/>
                    <a:pt x="67" y="226"/>
                  </a:cubicBezTo>
                  <a:cubicBezTo>
                    <a:pt x="67" y="228"/>
                    <a:pt x="68" y="229"/>
                    <a:pt x="69" y="229"/>
                  </a:cubicBezTo>
                  <a:cubicBezTo>
                    <a:pt x="70" y="229"/>
                    <a:pt x="72" y="229"/>
                    <a:pt x="73" y="229"/>
                  </a:cubicBezTo>
                  <a:cubicBezTo>
                    <a:pt x="74" y="229"/>
                    <a:pt x="74" y="228"/>
                    <a:pt x="75" y="228"/>
                  </a:cubicBezTo>
                  <a:cubicBezTo>
                    <a:pt x="76" y="229"/>
                    <a:pt x="82" y="228"/>
                    <a:pt x="82" y="228"/>
                  </a:cubicBezTo>
                  <a:cubicBezTo>
                    <a:pt x="82" y="228"/>
                    <a:pt x="82" y="228"/>
                    <a:pt x="83" y="230"/>
                  </a:cubicBezTo>
                  <a:cubicBezTo>
                    <a:pt x="85" y="233"/>
                    <a:pt x="88" y="234"/>
                    <a:pt x="88" y="234"/>
                  </a:cubicBezTo>
                  <a:cubicBezTo>
                    <a:pt x="88" y="234"/>
                    <a:pt x="89" y="235"/>
                    <a:pt x="89" y="234"/>
                  </a:cubicBezTo>
                  <a:cubicBezTo>
                    <a:pt x="89" y="233"/>
                    <a:pt x="90" y="232"/>
                    <a:pt x="90" y="232"/>
                  </a:cubicBezTo>
                  <a:cubicBezTo>
                    <a:pt x="90" y="232"/>
                    <a:pt x="92" y="229"/>
                    <a:pt x="92" y="228"/>
                  </a:cubicBezTo>
                  <a:cubicBezTo>
                    <a:pt x="93" y="227"/>
                    <a:pt x="94" y="224"/>
                    <a:pt x="95" y="224"/>
                  </a:cubicBezTo>
                  <a:cubicBezTo>
                    <a:pt x="96" y="223"/>
                    <a:pt x="99" y="221"/>
                    <a:pt x="99" y="221"/>
                  </a:cubicBezTo>
                  <a:cubicBezTo>
                    <a:pt x="99" y="221"/>
                    <a:pt x="99" y="220"/>
                    <a:pt x="101" y="221"/>
                  </a:cubicBezTo>
                  <a:cubicBezTo>
                    <a:pt x="102" y="223"/>
                    <a:pt x="105" y="225"/>
                    <a:pt x="105" y="225"/>
                  </a:cubicBezTo>
                  <a:cubicBezTo>
                    <a:pt x="110" y="225"/>
                    <a:pt x="110" y="225"/>
                    <a:pt x="110" y="225"/>
                  </a:cubicBezTo>
                  <a:cubicBezTo>
                    <a:pt x="110" y="225"/>
                    <a:pt x="113" y="226"/>
                    <a:pt x="113" y="227"/>
                  </a:cubicBezTo>
                  <a:cubicBezTo>
                    <a:pt x="113" y="228"/>
                    <a:pt x="112" y="228"/>
                    <a:pt x="110" y="229"/>
                  </a:cubicBezTo>
                  <a:cubicBezTo>
                    <a:pt x="109" y="229"/>
                    <a:pt x="106" y="226"/>
                    <a:pt x="106" y="227"/>
                  </a:cubicBezTo>
                  <a:cubicBezTo>
                    <a:pt x="105" y="228"/>
                    <a:pt x="105" y="230"/>
                    <a:pt x="105" y="230"/>
                  </a:cubicBezTo>
                  <a:cubicBezTo>
                    <a:pt x="101" y="232"/>
                    <a:pt x="101" y="232"/>
                    <a:pt x="101" y="232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102" y="234"/>
                    <a:pt x="107" y="236"/>
                    <a:pt x="107" y="237"/>
                  </a:cubicBezTo>
                  <a:cubicBezTo>
                    <a:pt x="107" y="238"/>
                    <a:pt x="107" y="240"/>
                    <a:pt x="107" y="240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112" y="240"/>
                    <a:pt x="112" y="240"/>
                    <a:pt x="112" y="240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9" y="246"/>
                    <a:pt x="125" y="250"/>
                    <a:pt x="128" y="250"/>
                  </a:cubicBezTo>
                  <a:cubicBezTo>
                    <a:pt x="134" y="251"/>
                    <a:pt x="121" y="258"/>
                    <a:pt x="123" y="258"/>
                  </a:cubicBezTo>
                  <a:cubicBezTo>
                    <a:pt x="125" y="257"/>
                    <a:pt x="123" y="263"/>
                    <a:pt x="126" y="264"/>
                  </a:cubicBezTo>
                  <a:cubicBezTo>
                    <a:pt x="131" y="265"/>
                    <a:pt x="135" y="261"/>
                    <a:pt x="141" y="261"/>
                  </a:cubicBezTo>
                  <a:cubicBezTo>
                    <a:pt x="146" y="260"/>
                    <a:pt x="152" y="263"/>
                    <a:pt x="154" y="261"/>
                  </a:cubicBezTo>
                  <a:cubicBezTo>
                    <a:pt x="158" y="256"/>
                    <a:pt x="174" y="266"/>
                    <a:pt x="182" y="261"/>
                  </a:cubicBezTo>
                  <a:cubicBezTo>
                    <a:pt x="187" y="257"/>
                    <a:pt x="207" y="255"/>
                    <a:pt x="214" y="255"/>
                  </a:cubicBezTo>
                  <a:cubicBezTo>
                    <a:pt x="232" y="254"/>
                    <a:pt x="233" y="254"/>
                    <a:pt x="241" y="249"/>
                  </a:cubicBezTo>
                  <a:cubicBezTo>
                    <a:pt x="241" y="249"/>
                    <a:pt x="246" y="238"/>
                    <a:pt x="249" y="233"/>
                  </a:cubicBezTo>
                  <a:cubicBezTo>
                    <a:pt x="251" y="229"/>
                    <a:pt x="257" y="227"/>
                    <a:pt x="263" y="223"/>
                  </a:cubicBezTo>
                  <a:cubicBezTo>
                    <a:pt x="268" y="219"/>
                    <a:pt x="281" y="215"/>
                    <a:pt x="284" y="214"/>
                  </a:cubicBezTo>
                  <a:cubicBezTo>
                    <a:pt x="287" y="214"/>
                    <a:pt x="308" y="215"/>
                    <a:pt x="308" y="215"/>
                  </a:cubicBezTo>
                  <a:cubicBezTo>
                    <a:pt x="319" y="212"/>
                    <a:pt x="319" y="212"/>
                    <a:pt x="319" y="212"/>
                  </a:cubicBezTo>
                  <a:cubicBezTo>
                    <a:pt x="319" y="212"/>
                    <a:pt x="321" y="220"/>
                    <a:pt x="324" y="221"/>
                  </a:cubicBezTo>
                  <a:cubicBezTo>
                    <a:pt x="337" y="223"/>
                    <a:pt x="345" y="222"/>
                    <a:pt x="346" y="215"/>
                  </a:cubicBezTo>
                  <a:cubicBezTo>
                    <a:pt x="347" y="210"/>
                    <a:pt x="342" y="201"/>
                    <a:pt x="341" y="194"/>
                  </a:cubicBezTo>
                  <a:cubicBezTo>
                    <a:pt x="340" y="186"/>
                    <a:pt x="344" y="178"/>
                    <a:pt x="344" y="171"/>
                  </a:cubicBezTo>
                  <a:cubicBezTo>
                    <a:pt x="344" y="170"/>
                    <a:pt x="342" y="168"/>
                    <a:pt x="348" y="160"/>
                  </a:cubicBezTo>
                  <a:cubicBezTo>
                    <a:pt x="353" y="152"/>
                    <a:pt x="367" y="156"/>
                    <a:pt x="369" y="151"/>
                  </a:cubicBezTo>
                  <a:cubicBezTo>
                    <a:pt x="363" y="123"/>
                    <a:pt x="363" y="123"/>
                    <a:pt x="363" y="123"/>
                  </a:cubicBezTo>
                  <a:cubicBezTo>
                    <a:pt x="362" y="123"/>
                    <a:pt x="362" y="123"/>
                    <a:pt x="362" y="123"/>
                  </a:cubicBezTo>
                  <a:cubicBezTo>
                    <a:pt x="361" y="123"/>
                    <a:pt x="361" y="123"/>
                    <a:pt x="361" y="123"/>
                  </a:cubicBezTo>
                  <a:cubicBezTo>
                    <a:pt x="359" y="122"/>
                    <a:pt x="359" y="122"/>
                    <a:pt x="359" y="122"/>
                  </a:cubicBezTo>
                  <a:cubicBezTo>
                    <a:pt x="357" y="122"/>
                    <a:pt x="357" y="122"/>
                    <a:pt x="357" y="122"/>
                  </a:cubicBezTo>
                  <a:cubicBezTo>
                    <a:pt x="355" y="121"/>
                    <a:pt x="355" y="121"/>
                    <a:pt x="355" y="121"/>
                  </a:cubicBezTo>
                  <a:cubicBezTo>
                    <a:pt x="353" y="120"/>
                    <a:pt x="353" y="120"/>
                    <a:pt x="353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0" y="120"/>
                    <a:pt x="350" y="120"/>
                    <a:pt x="350" y="120"/>
                  </a:cubicBezTo>
                  <a:cubicBezTo>
                    <a:pt x="343" y="119"/>
                    <a:pt x="334" y="135"/>
                    <a:pt x="334" y="135"/>
                  </a:cubicBezTo>
                  <a:cubicBezTo>
                    <a:pt x="330" y="142"/>
                    <a:pt x="330" y="142"/>
                    <a:pt x="330" y="142"/>
                  </a:cubicBezTo>
                  <a:cubicBezTo>
                    <a:pt x="320" y="140"/>
                    <a:pt x="310" y="139"/>
                    <a:pt x="303" y="131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2" y="127"/>
                    <a:pt x="302" y="127"/>
                    <a:pt x="302" y="127"/>
                  </a:cubicBezTo>
                  <a:cubicBezTo>
                    <a:pt x="302" y="127"/>
                    <a:pt x="301" y="127"/>
                    <a:pt x="301" y="127"/>
                  </a:cubicBezTo>
                  <a:cubicBezTo>
                    <a:pt x="300" y="127"/>
                    <a:pt x="299" y="126"/>
                    <a:pt x="299" y="126"/>
                  </a:cubicBezTo>
                  <a:cubicBezTo>
                    <a:pt x="300" y="124"/>
                    <a:pt x="300" y="124"/>
                    <a:pt x="300" y="124"/>
                  </a:cubicBezTo>
                  <a:cubicBezTo>
                    <a:pt x="300" y="124"/>
                    <a:pt x="301" y="123"/>
                    <a:pt x="301" y="123"/>
                  </a:cubicBezTo>
                  <a:cubicBezTo>
                    <a:pt x="302" y="123"/>
                    <a:pt x="301" y="123"/>
                    <a:pt x="301" y="122"/>
                  </a:cubicBezTo>
                  <a:cubicBezTo>
                    <a:pt x="301" y="122"/>
                    <a:pt x="301" y="120"/>
                    <a:pt x="301" y="119"/>
                  </a:cubicBezTo>
                  <a:cubicBezTo>
                    <a:pt x="300" y="118"/>
                    <a:pt x="300" y="118"/>
                    <a:pt x="300" y="118"/>
                  </a:cubicBezTo>
                  <a:cubicBezTo>
                    <a:pt x="300" y="118"/>
                    <a:pt x="299" y="116"/>
                    <a:pt x="298" y="115"/>
                  </a:cubicBezTo>
                  <a:cubicBezTo>
                    <a:pt x="297" y="115"/>
                    <a:pt x="298" y="114"/>
                    <a:pt x="298" y="114"/>
                  </a:cubicBezTo>
                  <a:cubicBezTo>
                    <a:pt x="297" y="113"/>
                    <a:pt x="298" y="113"/>
                    <a:pt x="298" y="112"/>
                  </a:cubicBezTo>
                  <a:cubicBezTo>
                    <a:pt x="298" y="112"/>
                    <a:pt x="297" y="110"/>
                    <a:pt x="297" y="110"/>
                  </a:cubicBezTo>
                  <a:cubicBezTo>
                    <a:pt x="297" y="110"/>
                    <a:pt x="295" y="107"/>
                    <a:pt x="294" y="105"/>
                  </a:cubicBezTo>
                  <a:cubicBezTo>
                    <a:pt x="294" y="104"/>
                    <a:pt x="294" y="103"/>
                    <a:pt x="294" y="103"/>
                  </a:cubicBezTo>
                  <a:cubicBezTo>
                    <a:pt x="295" y="102"/>
                    <a:pt x="293" y="101"/>
                    <a:pt x="293" y="101"/>
                  </a:cubicBezTo>
                  <a:cubicBezTo>
                    <a:pt x="293" y="101"/>
                    <a:pt x="293" y="99"/>
                    <a:pt x="293" y="99"/>
                  </a:cubicBezTo>
                  <a:cubicBezTo>
                    <a:pt x="293" y="99"/>
                    <a:pt x="293" y="97"/>
                    <a:pt x="293" y="97"/>
                  </a:cubicBezTo>
                  <a:cubicBezTo>
                    <a:pt x="294" y="96"/>
                    <a:pt x="293" y="95"/>
                    <a:pt x="293" y="94"/>
                  </a:cubicBezTo>
                  <a:cubicBezTo>
                    <a:pt x="293" y="94"/>
                    <a:pt x="291" y="93"/>
                    <a:pt x="291" y="93"/>
                  </a:cubicBezTo>
                  <a:cubicBezTo>
                    <a:pt x="292" y="91"/>
                    <a:pt x="292" y="91"/>
                    <a:pt x="292" y="91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3" y="88"/>
                    <a:pt x="293" y="88"/>
                  </a:cubicBezTo>
                  <a:cubicBezTo>
                    <a:pt x="294" y="87"/>
                    <a:pt x="293" y="86"/>
                    <a:pt x="292" y="86"/>
                  </a:cubicBezTo>
                  <a:cubicBezTo>
                    <a:pt x="291" y="86"/>
                    <a:pt x="292" y="85"/>
                    <a:pt x="292" y="85"/>
                  </a:cubicBezTo>
                  <a:cubicBezTo>
                    <a:pt x="293" y="83"/>
                    <a:pt x="293" y="83"/>
                    <a:pt x="293" y="83"/>
                  </a:cubicBezTo>
                  <a:cubicBezTo>
                    <a:pt x="292" y="80"/>
                    <a:pt x="292" y="80"/>
                    <a:pt x="292" y="80"/>
                  </a:cubicBezTo>
                  <a:cubicBezTo>
                    <a:pt x="292" y="79"/>
                    <a:pt x="292" y="79"/>
                    <a:pt x="292" y="79"/>
                  </a:cubicBezTo>
                  <a:cubicBezTo>
                    <a:pt x="292" y="79"/>
                    <a:pt x="291" y="77"/>
                    <a:pt x="291" y="77"/>
                  </a:cubicBezTo>
                  <a:cubicBezTo>
                    <a:pt x="291" y="76"/>
                    <a:pt x="290" y="74"/>
                    <a:pt x="290" y="74"/>
                  </a:cubicBezTo>
                  <a:cubicBezTo>
                    <a:pt x="290" y="74"/>
                    <a:pt x="290" y="73"/>
                    <a:pt x="290" y="73"/>
                  </a:cubicBezTo>
                  <a:cubicBezTo>
                    <a:pt x="290" y="72"/>
                    <a:pt x="290" y="72"/>
                    <a:pt x="290" y="72"/>
                  </a:cubicBezTo>
                  <a:cubicBezTo>
                    <a:pt x="290" y="71"/>
                    <a:pt x="289" y="70"/>
                    <a:pt x="288" y="69"/>
                  </a:cubicBezTo>
                  <a:cubicBezTo>
                    <a:pt x="287" y="67"/>
                    <a:pt x="287" y="67"/>
                    <a:pt x="287" y="67"/>
                  </a:cubicBezTo>
                  <a:cubicBezTo>
                    <a:pt x="287" y="67"/>
                    <a:pt x="285" y="65"/>
                    <a:pt x="284" y="64"/>
                  </a:cubicBezTo>
                  <a:cubicBezTo>
                    <a:pt x="284" y="62"/>
                    <a:pt x="284" y="62"/>
                    <a:pt x="283" y="61"/>
                  </a:cubicBezTo>
                  <a:cubicBezTo>
                    <a:pt x="283" y="59"/>
                    <a:pt x="281" y="57"/>
                    <a:pt x="280" y="57"/>
                  </a:cubicBezTo>
                  <a:cubicBezTo>
                    <a:pt x="280" y="57"/>
                    <a:pt x="279" y="54"/>
                    <a:pt x="279" y="53"/>
                  </a:cubicBezTo>
                  <a:cubicBezTo>
                    <a:pt x="278" y="53"/>
                    <a:pt x="276" y="52"/>
                    <a:pt x="276" y="52"/>
                  </a:cubicBezTo>
                  <a:cubicBezTo>
                    <a:pt x="275" y="52"/>
                    <a:pt x="273" y="51"/>
                    <a:pt x="273" y="51"/>
                  </a:cubicBezTo>
                  <a:cubicBezTo>
                    <a:pt x="270" y="50"/>
                    <a:pt x="270" y="50"/>
                    <a:pt x="270" y="50"/>
                  </a:cubicBezTo>
                  <a:cubicBezTo>
                    <a:pt x="267" y="47"/>
                    <a:pt x="267" y="47"/>
                    <a:pt x="267" y="47"/>
                  </a:cubicBezTo>
                  <a:cubicBezTo>
                    <a:pt x="267" y="47"/>
                    <a:pt x="266" y="47"/>
                    <a:pt x="265" y="46"/>
                  </a:cubicBezTo>
                  <a:cubicBezTo>
                    <a:pt x="265" y="46"/>
                    <a:pt x="264" y="44"/>
                    <a:pt x="264" y="44"/>
                  </a:cubicBezTo>
                  <a:cubicBezTo>
                    <a:pt x="263" y="42"/>
                    <a:pt x="263" y="42"/>
                    <a:pt x="263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6" y="38"/>
                    <a:pt x="256" y="38"/>
                  </a:cubicBezTo>
                  <a:cubicBezTo>
                    <a:pt x="256" y="37"/>
                    <a:pt x="255" y="37"/>
                    <a:pt x="255" y="36"/>
                  </a:cubicBezTo>
                  <a:cubicBezTo>
                    <a:pt x="255" y="35"/>
                    <a:pt x="254" y="35"/>
                    <a:pt x="254" y="34"/>
                  </a:cubicBezTo>
                  <a:cubicBezTo>
                    <a:pt x="254" y="33"/>
                    <a:pt x="253" y="33"/>
                    <a:pt x="253" y="33"/>
                  </a:cubicBezTo>
                  <a:cubicBezTo>
                    <a:pt x="252" y="33"/>
                    <a:pt x="251" y="33"/>
                    <a:pt x="251" y="33"/>
                  </a:cubicBezTo>
                  <a:cubicBezTo>
                    <a:pt x="251" y="33"/>
                    <a:pt x="250" y="32"/>
                    <a:pt x="250" y="32"/>
                  </a:cubicBezTo>
                  <a:cubicBezTo>
                    <a:pt x="250" y="32"/>
                    <a:pt x="248" y="30"/>
                    <a:pt x="247" y="30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7" y="29"/>
                    <a:pt x="247" y="29"/>
                    <a:pt x="246" y="29"/>
                  </a:cubicBezTo>
                  <a:cubicBezTo>
                    <a:pt x="245" y="29"/>
                    <a:pt x="245" y="29"/>
                    <a:pt x="245" y="28"/>
                  </a:cubicBezTo>
                  <a:cubicBezTo>
                    <a:pt x="244" y="28"/>
                    <a:pt x="244" y="26"/>
                    <a:pt x="243" y="26"/>
                  </a:cubicBezTo>
                  <a:cubicBezTo>
                    <a:pt x="243" y="26"/>
                    <a:pt x="243" y="26"/>
                    <a:pt x="242" y="26"/>
                  </a:cubicBezTo>
                  <a:cubicBezTo>
                    <a:pt x="241" y="26"/>
                    <a:pt x="240" y="24"/>
                    <a:pt x="240" y="24"/>
                  </a:cubicBezTo>
                  <a:cubicBezTo>
                    <a:pt x="239" y="24"/>
                    <a:pt x="240" y="23"/>
                    <a:pt x="240" y="22"/>
                  </a:cubicBezTo>
                  <a:cubicBezTo>
                    <a:pt x="240" y="21"/>
                    <a:pt x="239" y="21"/>
                    <a:pt x="239" y="21"/>
                  </a:cubicBezTo>
                  <a:cubicBezTo>
                    <a:pt x="239" y="21"/>
                    <a:pt x="239" y="21"/>
                    <a:pt x="239" y="21"/>
                  </a:cubicBezTo>
                  <a:cubicBezTo>
                    <a:pt x="239" y="21"/>
                    <a:pt x="238" y="21"/>
                    <a:pt x="238" y="20"/>
                  </a:cubicBezTo>
                  <a:cubicBezTo>
                    <a:pt x="238" y="20"/>
                    <a:pt x="237" y="19"/>
                    <a:pt x="237" y="18"/>
                  </a:cubicBezTo>
                  <a:cubicBezTo>
                    <a:pt x="237" y="17"/>
                    <a:pt x="237" y="17"/>
                    <a:pt x="237" y="17"/>
                  </a:cubicBezTo>
                  <a:cubicBezTo>
                    <a:pt x="237" y="17"/>
                    <a:pt x="236" y="16"/>
                    <a:pt x="236" y="16"/>
                  </a:cubicBezTo>
                  <a:cubicBezTo>
                    <a:pt x="235" y="15"/>
                    <a:pt x="235" y="15"/>
                    <a:pt x="235" y="15"/>
                  </a:cubicBezTo>
                  <a:cubicBezTo>
                    <a:pt x="235" y="14"/>
                    <a:pt x="235" y="14"/>
                    <a:pt x="235" y="14"/>
                  </a:cubicBezTo>
                  <a:cubicBezTo>
                    <a:pt x="234" y="14"/>
                    <a:pt x="234" y="14"/>
                    <a:pt x="234" y="14"/>
                  </a:cubicBezTo>
                  <a:cubicBezTo>
                    <a:pt x="233" y="14"/>
                    <a:pt x="233" y="13"/>
                    <a:pt x="233" y="12"/>
                  </a:cubicBezTo>
                  <a:cubicBezTo>
                    <a:pt x="233" y="12"/>
                    <a:pt x="233" y="12"/>
                    <a:pt x="233" y="12"/>
                  </a:cubicBezTo>
                  <a:cubicBezTo>
                    <a:pt x="232" y="11"/>
                    <a:pt x="232" y="11"/>
                    <a:pt x="232" y="11"/>
                  </a:cubicBezTo>
                  <a:cubicBezTo>
                    <a:pt x="231" y="10"/>
                    <a:pt x="231" y="10"/>
                    <a:pt x="231" y="10"/>
                  </a:cubicBezTo>
                  <a:cubicBezTo>
                    <a:pt x="230" y="9"/>
                    <a:pt x="230" y="9"/>
                    <a:pt x="230" y="9"/>
                  </a:cubicBezTo>
                  <a:cubicBezTo>
                    <a:pt x="230" y="9"/>
                    <a:pt x="229" y="8"/>
                    <a:pt x="229" y="8"/>
                  </a:cubicBezTo>
                  <a:cubicBezTo>
                    <a:pt x="228" y="7"/>
                    <a:pt x="227" y="6"/>
                    <a:pt x="227" y="6"/>
                  </a:cubicBezTo>
                  <a:cubicBezTo>
                    <a:pt x="227" y="6"/>
                    <a:pt x="227" y="5"/>
                    <a:pt x="227" y="5"/>
                  </a:cubicBezTo>
                  <a:cubicBezTo>
                    <a:pt x="227" y="5"/>
                    <a:pt x="226" y="5"/>
                    <a:pt x="226" y="5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24" y="3"/>
                    <a:pt x="224" y="3"/>
                    <a:pt x="224" y="3"/>
                  </a:cubicBezTo>
                  <a:cubicBezTo>
                    <a:pt x="224" y="3"/>
                    <a:pt x="224" y="3"/>
                    <a:pt x="223" y="3"/>
                  </a:cubicBezTo>
                  <a:cubicBezTo>
                    <a:pt x="222" y="3"/>
                    <a:pt x="222" y="2"/>
                    <a:pt x="222" y="2"/>
                  </a:cubicBezTo>
                  <a:cubicBezTo>
                    <a:pt x="222" y="1"/>
                    <a:pt x="222" y="1"/>
                    <a:pt x="222" y="1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7" y="1"/>
                    <a:pt x="217" y="1"/>
                  </a:cubicBezTo>
                  <a:cubicBezTo>
                    <a:pt x="217" y="0"/>
                    <a:pt x="216" y="0"/>
                    <a:pt x="216" y="0"/>
                  </a:cubicBezTo>
                  <a:cubicBezTo>
                    <a:pt x="215" y="1"/>
                    <a:pt x="215" y="1"/>
                    <a:pt x="215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2" y="1"/>
                    <a:pt x="212" y="1"/>
                    <a:pt x="212" y="1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08" y="1"/>
                    <a:pt x="207" y="1"/>
                    <a:pt x="207" y="1"/>
                  </a:cubicBezTo>
                  <a:cubicBezTo>
                    <a:pt x="204" y="2"/>
                    <a:pt x="199" y="5"/>
                    <a:pt x="199" y="7"/>
                  </a:cubicBezTo>
                  <a:cubicBezTo>
                    <a:pt x="198" y="9"/>
                    <a:pt x="199" y="14"/>
                    <a:pt x="197" y="15"/>
                  </a:cubicBezTo>
                  <a:cubicBezTo>
                    <a:pt x="194" y="15"/>
                    <a:pt x="191" y="20"/>
                    <a:pt x="190" y="20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1" y="25"/>
                    <a:pt x="174" y="28"/>
                    <a:pt x="170" y="28"/>
                  </a:cubicBezTo>
                  <a:cubicBezTo>
                    <a:pt x="166" y="29"/>
                    <a:pt x="163" y="32"/>
                    <a:pt x="163" y="32"/>
                  </a:cubicBezTo>
                  <a:cubicBezTo>
                    <a:pt x="158" y="39"/>
                    <a:pt x="158" y="39"/>
                    <a:pt x="158" y="39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46" y="36"/>
                    <a:pt x="146" y="36"/>
                    <a:pt x="146" y="36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27" y="36"/>
                    <a:pt x="127" y="36"/>
                    <a:pt x="127" y="36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02" y="39"/>
                    <a:pt x="100" y="39"/>
                  </a:cubicBezTo>
                  <a:cubicBezTo>
                    <a:pt x="97" y="39"/>
                    <a:pt x="97" y="39"/>
                    <a:pt x="97" y="39"/>
                  </a:cubicBezTo>
                  <a:cubicBezTo>
                    <a:pt x="95" y="38"/>
                    <a:pt x="93" y="36"/>
                    <a:pt x="93" y="36"/>
                  </a:cubicBezTo>
                  <a:cubicBezTo>
                    <a:pt x="93" y="36"/>
                    <a:pt x="89" y="37"/>
                    <a:pt x="88" y="38"/>
                  </a:cubicBezTo>
                  <a:cubicBezTo>
                    <a:pt x="87" y="39"/>
                    <a:pt x="83" y="44"/>
                    <a:pt x="83" y="44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5"/>
                    <a:pt x="80" y="55"/>
                    <a:pt x="79" y="55"/>
                  </a:cubicBezTo>
                  <a:cubicBezTo>
                    <a:pt x="79" y="56"/>
                    <a:pt x="78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69" y="61"/>
                    <a:pt x="69" y="61"/>
                    <a:pt x="69" y="61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" name="Freeform 90"/>
            <p:cNvSpPr>
              <a:spLocks/>
            </p:cNvSpPr>
            <p:nvPr/>
          </p:nvSpPr>
          <p:spPr bwMode="auto">
            <a:xfrm>
              <a:off x="6015453" y="2278355"/>
              <a:ext cx="1400674" cy="943961"/>
            </a:xfrm>
            <a:custGeom>
              <a:avLst/>
              <a:gdLst>
                <a:gd name="T0" fmla="*/ 166 w 614"/>
                <a:gd name="T1" fmla="*/ 283 h 427"/>
                <a:gd name="T2" fmla="*/ 173 w 614"/>
                <a:gd name="T3" fmla="*/ 277 h 427"/>
                <a:gd name="T4" fmla="*/ 185 w 614"/>
                <a:gd name="T5" fmla="*/ 270 h 427"/>
                <a:gd name="T6" fmla="*/ 195 w 614"/>
                <a:gd name="T7" fmla="*/ 267 h 427"/>
                <a:gd name="T8" fmla="*/ 207 w 614"/>
                <a:gd name="T9" fmla="*/ 270 h 427"/>
                <a:gd name="T10" fmla="*/ 208 w 614"/>
                <a:gd name="T11" fmla="*/ 270 h 427"/>
                <a:gd name="T12" fmla="*/ 208 w 614"/>
                <a:gd name="T13" fmla="*/ 270 h 427"/>
                <a:gd name="T14" fmla="*/ 209 w 614"/>
                <a:gd name="T15" fmla="*/ 270 h 427"/>
                <a:gd name="T16" fmla="*/ 210 w 614"/>
                <a:gd name="T17" fmla="*/ 270 h 427"/>
                <a:gd name="T18" fmla="*/ 210 w 614"/>
                <a:gd name="T19" fmla="*/ 270 h 427"/>
                <a:gd name="T20" fmla="*/ 211 w 614"/>
                <a:gd name="T21" fmla="*/ 270 h 427"/>
                <a:gd name="T22" fmla="*/ 213 w 614"/>
                <a:gd name="T23" fmla="*/ 273 h 427"/>
                <a:gd name="T24" fmla="*/ 223 w 614"/>
                <a:gd name="T25" fmla="*/ 273 h 427"/>
                <a:gd name="T26" fmla="*/ 227 w 614"/>
                <a:gd name="T27" fmla="*/ 278 h 427"/>
                <a:gd name="T28" fmla="*/ 249 w 614"/>
                <a:gd name="T29" fmla="*/ 280 h 427"/>
                <a:gd name="T30" fmla="*/ 259 w 614"/>
                <a:gd name="T31" fmla="*/ 288 h 427"/>
                <a:gd name="T32" fmla="*/ 268 w 614"/>
                <a:gd name="T33" fmla="*/ 305 h 427"/>
                <a:gd name="T34" fmla="*/ 280 w 614"/>
                <a:gd name="T35" fmla="*/ 312 h 427"/>
                <a:gd name="T36" fmla="*/ 287 w 614"/>
                <a:gd name="T37" fmla="*/ 326 h 427"/>
                <a:gd name="T38" fmla="*/ 302 w 614"/>
                <a:gd name="T39" fmla="*/ 337 h 427"/>
                <a:gd name="T40" fmla="*/ 305 w 614"/>
                <a:gd name="T41" fmla="*/ 349 h 427"/>
                <a:gd name="T42" fmla="*/ 292 w 614"/>
                <a:gd name="T43" fmla="*/ 353 h 427"/>
                <a:gd name="T44" fmla="*/ 281 w 614"/>
                <a:gd name="T45" fmla="*/ 356 h 427"/>
                <a:gd name="T46" fmla="*/ 271 w 614"/>
                <a:gd name="T47" fmla="*/ 366 h 427"/>
                <a:gd name="T48" fmla="*/ 270 w 614"/>
                <a:gd name="T49" fmla="*/ 387 h 427"/>
                <a:gd name="T50" fmla="*/ 268 w 614"/>
                <a:gd name="T51" fmla="*/ 405 h 427"/>
                <a:gd name="T52" fmla="*/ 255 w 614"/>
                <a:gd name="T53" fmla="*/ 414 h 427"/>
                <a:gd name="T54" fmla="*/ 314 w 614"/>
                <a:gd name="T55" fmla="*/ 376 h 427"/>
                <a:gd name="T56" fmla="*/ 377 w 614"/>
                <a:gd name="T57" fmla="*/ 333 h 427"/>
                <a:gd name="T58" fmla="*/ 407 w 614"/>
                <a:gd name="T59" fmla="*/ 375 h 427"/>
                <a:gd name="T60" fmla="*/ 478 w 614"/>
                <a:gd name="T61" fmla="*/ 393 h 427"/>
                <a:gd name="T62" fmla="*/ 548 w 614"/>
                <a:gd name="T63" fmla="*/ 335 h 427"/>
                <a:gd name="T64" fmla="*/ 481 w 614"/>
                <a:gd name="T65" fmla="*/ 326 h 427"/>
                <a:gd name="T66" fmla="*/ 450 w 614"/>
                <a:gd name="T67" fmla="*/ 310 h 427"/>
                <a:gd name="T68" fmla="*/ 518 w 614"/>
                <a:gd name="T69" fmla="*/ 261 h 427"/>
                <a:gd name="T70" fmla="*/ 572 w 614"/>
                <a:gd name="T71" fmla="*/ 207 h 427"/>
                <a:gd name="T72" fmla="*/ 606 w 614"/>
                <a:gd name="T73" fmla="*/ 147 h 427"/>
                <a:gd name="T74" fmla="*/ 586 w 614"/>
                <a:gd name="T75" fmla="*/ 102 h 427"/>
                <a:gd name="T76" fmla="*/ 567 w 614"/>
                <a:gd name="T77" fmla="*/ 72 h 427"/>
                <a:gd name="T78" fmla="*/ 512 w 614"/>
                <a:gd name="T79" fmla="*/ 67 h 427"/>
                <a:gd name="T80" fmla="*/ 472 w 614"/>
                <a:gd name="T81" fmla="*/ 70 h 427"/>
                <a:gd name="T82" fmla="*/ 436 w 614"/>
                <a:gd name="T83" fmla="*/ 77 h 427"/>
                <a:gd name="T84" fmla="*/ 386 w 614"/>
                <a:gd name="T85" fmla="*/ 51 h 427"/>
                <a:gd name="T86" fmla="*/ 361 w 614"/>
                <a:gd name="T87" fmla="*/ 26 h 427"/>
                <a:gd name="T88" fmla="*/ 307 w 614"/>
                <a:gd name="T89" fmla="*/ 17 h 427"/>
                <a:gd name="T90" fmla="*/ 258 w 614"/>
                <a:gd name="T91" fmla="*/ 44 h 427"/>
                <a:gd name="T92" fmla="*/ 243 w 614"/>
                <a:gd name="T93" fmla="*/ 94 h 427"/>
                <a:gd name="T94" fmla="*/ 202 w 614"/>
                <a:gd name="T95" fmla="*/ 96 h 427"/>
                <a:gd name="T96" fmla="*/ 166 w 614"/>
                <a:gd name="T97" fmla="*/ 97 h 427"/>
                <a:gd name="T98" fmla="*/ 118 w 614"/>
                <a:gd name="T99" fmla="*/ 102 h 427"/>
                <a:gd name="T100" fmla="*/ 44 w 614"/>
                <a:gd name="T101" fmla="*/ 111 h 427"/>
                <a:gd name="T102" fmla="*/ 30 w 614"/>
                <a:gd name="T103" fmla="*/ 130 h 427"/>
                <a:gd name="T104" fmla="*/ 27 w 614"/>
                <a:gd name="T105" fmla="*/ 152 h 427"/>
                <a:gd name="T106" fmla="*/ 46 w 614"/>
                <a:gd name="T107" fmla="*/ 182 h 427"/>
                <a:gd name="T108" fmla="*/ 33 w 614"/>
                <a:gd name="T109" fmla="*/ 207 h 427"/>
                <a:gd name="T110" fmla="*/ 14 w 614"/>
                <a:gd name="T111" fmla="*/ 261 h 427"/>
                <a:gd name="T112" fmla="*/ 15 w 614"/>
                <a:gd name="T113" fmla="*/ 273 h 427"/>
                <a:gd name="T114" fmla="*/ 6 w 614"/>
                <a:gd name="T115" fmla="*/ 282 h 427"/>
                <a:gd name="T116" fmla="*/ 1 w 614"/>
                <a:gd name="T117" fmla="*/ 297 h 427"/>
                <a:gd name="T118" fmla="*/ 0 w 614"/>
                <a:gd name="T119" fmla="*/ 311 h 427"/>
                <a:gd name="T120" fmla="*/ 22 w 614"/>
                <a:gd name="T121" fmla="*/ 321 h 427"/>
                <a:gd name="T122" fmla="*/ 61 w 614"/>
                <a:gd name="T123" fmla="*/ 323 h 427"/>
                <a:gd name="T124" fmla="*/ 114 w 614"/>
                <a:gd name="T125" fmla="*/ 317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4" h="427">
                  <a:moveTo>
                    <a:pt x="141" y="305"/>
                  </a:moveTo>
                  <a:cubicBezTo>
                    <a:pt x="142" y="305"/>
                    <a:pt x="145" y="300"/>
                    <a:pt x="148" y="300"/>
                  </a:cubicBezTo>
                  <a:cubicBezTo>
                    <a:pt x="150" y="299"/>
                    <a:pt x="149" y="294"/>
                    <a:pt x="150" y="292"/>
                  </a:cubicBezTo>
                  <a:cubicBezTo>
                    <a:pt x="151" y="290"/>
                    <a:pt x="156" y="286"/>
                    <a:pt x="159" y="285"/>
                  </a:cubicBezTo>
                  <a:cubicBezTo>
                    <a:pt x="160" y="285"/>
                    <a:pt x="160" y="285"/>
                    <a:pt x="160" y="285"/>
                  </a:cubicBezTo>
                  <a:cubicBezTo>
                    <a:pt x="160" y="283"/>
                    <a:pt x="160" y="283"/>
                    <a:pt x="160" y="283"/>
                  </a:cubicBezTo>
                  <a:cubicBezTo>
                    <a:pt x="160" y="283"/>
                    <a:pt x="163" y="282"/>
                    <a:pt x="163" y="281"/>
                  </a:cubicBezTo>
                  <a:cubicBezTo>
                    <a:pt x="164" y="281"/>
                    <a:pt x="164" y="282"/>
                    <a:pt x="164" y="282"/>
                  </a:cubicBezTo>
                  <a:cubicBezTo>
                    <a:pt x="164" y="282"/>
                    <a:pt x="165" y="283"/>
                    <a:pt x="166" y="283"/>
                  </a:cubicBezTo>
                  <a:cubicBezTo>
                    <a:pt x="166" y="283"/>
                    <a:pt x="167" y="282"/>
                    <a:pt x="167" y="282"/>
                  </a:cubicBezTo>
                  <a:cubicBezTo>
                    <a:pt x="167" y="281"/>
                    <a:pt x="167" y="280"/>
                    <a:pt x="167" y="280"/>
                  </a:cubicBezTo>
                  <a:cubicBezTo>
                    <a:pt x="166" y="279"/>
                    <a:pt x="166" y="278"/>
                    <a:pt x="166" y="278"/>
                  </a:cubicBezTo>
                  <a:cubicBezTo>
                    <a:pt x="166" y="278"/>
                    <a:pt x="166" y="278"/>
                    <a:pt x="166" y="278"/>
                  </a:cubicBezTo>
                  <a:cubicBezTo>
                    <a:pt x="166" y="278"/>
                    <a:pt x="167" y="278"/>
                    <a:pt x="167" y="278"/>
                  </a:cubicBezTo>
                  <a:cubicBezTo>
                    <a:pt x="167" y="278"/>
                    <a:pt x="168" y="277"/>
                    <a:pt x="168" y="277"/>
                  </a:cubicBezTo>
                  <a:cubicBezTo>
                    <a:pt x="170" y="278"/>
                    <a:pt x="170" y="278"/>
                    <a:pt x="170" y="278"/>
                  </a:cubicBezTo>
                  <a:cubicBezTo>
                    <a:pt x="170" y="278"/>
                    <a:pt x="171" y="278"/>
                    <a:pt x="171" y="278"/>
                  </a:cubicBezTo>
                  <a:cubicBezTo>
                    <a:pt x="172" y="279"/>
                    <a:pt x="173" y="277"/>
                    <a:pt x="173" y="277"/>
                  </a:cubicBezTo>
                  <a:cubicBezTo>
                    <a:pt x="174" y="276"/>
                    <a:pt x="174" y="276"/>
                    <a:pt x="174" y="276"/>
                  </a:cubicBezTo>
                  <a:cubicBezTo>
                    <a:pt x="174" y="276"/>
                    <a:pt x="174" y="276"/>
                    <a:pt x="174" y="275"/>
                  </a:cubicBezTo>
                  <a:cubicBezTo>
                    <a:pt x="174" y="275"/>
                    <a:pt x="175" y="275"/>
                    <a:pt x="176" y="275"/>
                  </a:cubicBezTo>
                  <a:cubicBezTo>
                    <a:pt x="176" y="275"/>
                    <a:pt x="178" y="275"/>
                    <a:pt x="179" y="275"/>
                  </a:cubicBezTo>
                  <a:cubicBezTo>
                    <a:pt x="180" y="275"/>
                    <a:pt x="180" y="275"/>
                    <a:pt x="180" y="275"/>
                  </a:cubicBezTo>
                  <a:cubicBezTo>
                    <a:pt x="182" y="274"/>
                    <a:pt x="182" y="274"/>
                    <a:pt x="182" y="274"/>
                  </a:cubicBezTo>
                  <a:cubicBezTo>
                    <a:pt x="182" y="274"/>
                    <a:pt x="183" y="273"/>
                    <a:pt x="183" y="273"/>
                  </a:cubicBezTo>
                  <a:cubicBezTo>
                    <a:pt x="183" y="272"/>
                    <a:pt x="183" y="271"/>
                    <a:pt x="183" y="271"/>
                  </a:cubicBezTo>
                  <a:cubicBezTo>
                    <a:pt x="183" y="270"/>
                    <a:pt x="185" y="270"/>
                    <a:pt x="185" y="270"/>
                  </a:cubicBezTo>
                  <a:cubicBezTo>
                    <a:pt x="185" y="270"/>
                    <a:pt x="185" y="270"/>
                    <a:pt x="185" y="270"/>
                  </a:cubicBezTo>
                  <a:cubicBezTo>
                    <a:pt x="186" y="270"/>
                    <a:pt x="186" y="271"/>
                    <a:pt x="186" y="271"/>
                  </a:cubicBezTo>
                  <a:cubicBezTo>
                    <a:pt x="186" y="271"/>
                    <a:pt x="187" y="270"/>
                    <a:pt x="187" y="270"/>
                  </a:cubicBezTo>
                  <a:cubicBezTo>
                    <a:pt x="187" y="269"/>
                    <a:pt x="188" y="269"/>
                    <a:pt x="188" y="269"/>
                  </a:cubicBezTo>
                  <a:cubicBezTo>
                    <a:pt x="188" y="269"/>
                    <a:pt x="190" y="268"/>
                    <a:pt x="190" y="267"/>
                  </a:cubicBezTo>
                  <a:cubicBezTo>
                    <a:pt x="191" y="266"/>
                    <a:pt x="191" y="267"/>
                    <a:pt x="191" y="265"/>
                  </a:cubicBezTo>
                  <a:cubicBezTo>
                    <a:pt x="191" y="264"/>
                    <a:pt x="192" y="265"/>
                    <a:pt x="192" y="266"/>
                  </a:cubicBezTo>
                  <a:cubicBezTo>
                    <a:pt x="192" y="266"/>
                    <a:pt x="192" y="266"/>
                    <a:pt x="193" y="267"/>
                  </a:cubicBezTo>
                  <a:cubicBezTo>
                    <a:pt x="193" y="267"/>
                    <a:pt x="193" y="267"/>
                    <a:pt x="195" y="267"/>
                  </a:cubicBezTo>
                  <a:cubicBezTo>
                    <a:pt x="196" y="268"/>
                    <a:pt x="196" y="266"/>
                    <a:pt x="198" y="266"/>
                  </a:cubicBezTo>
                  <a:cubicBezTo>
                    <a:pt x="200" y="266"/>
                    <a:pt x="199" y="266"/>
                    <a:pt x="200" y="267"/>
                  </a:cubicBezTo>
                  <a:cubicBezTo>
                    <a:pt x="201" y="267"/>
                    <a:pt x="201" y="267"/>
                    <a:pt x="202" y="267"/>
                  </a:cubicBezTo>
                  <a:cubicBezTo>
                    <a:pt x="203" y="268"/>
                    <a:pt x="203" y="268"/>
                    <a:pt x="203" y="268"/>
                  </a:cubicBezTo>
                  <a:cubicBezTo>
                    <a:pt x="203" y="268"/>
                    <a:pt x="204" y="268"/>
                    <a:pt x="205" y="269"/>
                  </a:cubicBezTo>
                  <a:cubicBezTo>
                    <a:pt x="205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2" y="271"/>
                    <a:pt x="212" y="271"/>
                    <a:pt x="212" y="271"/>
                  </a:cubicBezTo>
                  <a:cubicBezTo>
                    <a:pt x="212" y="271"/>
                    <a:pt x="212" y="273"/>
                    <a:pt x="213" y="273"/>
                  </a:cubicBezTo>
                  <a:cubicBezTo>
                    <a:pt x="213" y="274"/>
                    <a:pt x="213" y="274"/>
                    <a:pt x="214" y="274"/>
                  </a:cubicBezTo>
                  <a:cubicBezTo>
                    <a:pt x="214" y="274"/>
                    <a:pt x="215" y="272"/>
                    <a:pt x="215" y="271"/>
                  </a:cubicBezTo>
                  <a:cubicBezTo>
                    <a:pt x="215" y="271"/>
                    <a:pt x="216" y="272"/>
                    <a:pt x="216" y="272"/>
                  </a:cubicBezTo>
                  <a:cubicBezTo>
                    <a:pt x="216" y="272"/>
                    <a:pt x="216" y="274"/>
                    <a:pt x="217" y="274"/>
                  </a:cubicBezTo>
                  <a:cubicBezTo>
                    <a:pt x="217" y="273"/>
                    <a:pt x="218" y="273"/>
                    <a:pt x="218" y="273"/>
                  </a:cubicBezTo>
                  <a:cubicBezTo>
                    <a:pt x="219" y="273"/>
                    <a:pt x="218" y="272"/>
                    <a:pt x="218" y="272"/>
                  </a:cubicBezTo>
                  <a:cubicBezTo>
                    <a:pt x="218" y="272"/>
                    <a:pt x="219" y="271"/>
                    <a:pt x="219" y="271"/>
                  </a:cubicBezTo>
                  <a:cubicBezTo>
                    <a:pt x="220" y="271"/>
                    <a:pt x="222" y="271"/>
                    <a:pt x="222" y="271"/>
                  </a:cubicBezTo>
                  <a:cubicBezTo>
                    <a:pt x="223" y="271"/>
                    <a:pt x="223" y="273"/>
                    <a:pt x="223" y="273"/>
                  </a:cubicBezTo>
                  <a:cubicBezTo>
                    <a:pt x="223" y="273"/>
                    <a:pt x="222" y="275"/>
                    <a:pt x="222" y="275"/>
                  </a:cubicBezTo>
                  <a:cubicBezTo>
                    <a:pt x="222" y="275"/>
                    <a:pt x="221" y="276"/>
                    <a:pt x="221" y="277"/>
                  </a:cubicBezTo>
                  <a:cubicBezTo>
                    <a:pt x="221" y="277"/>
                    <a:pt x="221" y="277"/>
                    <a:pt x="222" y="276"/>
                  </a:cubicBezTo>
                  <a:cubicBezTo>
                    <a:pt x="224" y="276"/>
                    <a:pt x="223" y="275"/>
                    <a:pt x="223" y="275"/>
                  </a:cubicBezTo>
                  <a:cubicBezTo>
                    <a:pt x="224" y="273"/>
                    <a:pt x="224" y="273"/>
                    <a:pt x="224" y="273"/>
                  </a:cubicBezTo>
                  <a:cubicBezTo>
                    <a:pt x="224" y="273"/>
                    <a:pt x="226" y="274"/>
                    <a:pt x="226" y="275"/>
                  </a:cubicBezTo>
                  <a:cubicBezTo>
                    <a:pt x="226" y="275"/>
                    <a:pt x="226" y="276"/>
                    <a:pt x="226" y="276"/>
                  </a:cubicBezTo>
                  <a:cubicBezTo>
                    <a:pt x="226" y="277"/>
                    <a:pt x="227" y="277"/>
                    <a:pt x="227" y="278"/>
                  </a:cubicBezTo>
                  <a:cubicBezTo>
                    <a:pt x="228" y="279"/>
                    <a:pt x="227" y="278"/>
                    <a:pt x="227" y="278"/>
                  </a:cubicBezTo>
                  <a:cubicBezTo>
                    <a:pt x="227" y="277"/>
                    <a:pt x="228" y="275"/>
                    <a:pt x="228" y="275"/>
                  </a:cubicBezTo>
                  <a:cubicBezTo>
                    <a:pt x="229" y="273"/>
                    <a:pt x="229" y="273"/>
                    <a:pt x="229" y="273"/>
                  </a:cubicBezTo>
                  <a:cubicBezTo>
                    <a:pt x="229" y="273"/>
                    <a:pt x="233" y="273"/>
                    <a:pt x="237" y="273"/>
                  </a:cubicBezTo>
                  <a:cubicBezTo>
                    <a:pt x="241" y="273"/>
                    <a:pt x="238" y="272"/>
                    <a:pt x="238" y="272"/>
                  </a:cubicBezTo>
                  <a:cubicBezTo>
                    <a:pt x="240" y="272"/>
                    <a:pt x="240" y="272"/>
                    <a:pt x="240" y="272"/>
                  </a:cubicBezTo>
                  <a:cubicBezTo>
                    <a:pt x="241" y="276"/>
                    <a:pt x="241" y="276"/>
                    <a:pt x="241" y="276"/>
                  </a:cubicBezTo>
                  <a:cubicBezTo>
                    <a:pt x="241" y="276"/>
                    <a:pt x="243" y="278"/>
                    <a:pt x="244" y="278"/>
                  </a:cubicBezTo>
                  <a:cubicBezTo>
                    <a:pt x="245" y="279"/>
                    <a:pt x="245" y="279"/>
                    <a:pt x="247" y="280"/>
                  </a:cubicBezTo>
                  <a:cubicBezTo>
                    <a:pt x="250" y="280"/>
                    <a:pt x="249" y="280"/>
                    <a:pt x="249" y="280"/>
                  </a:cubicBezTo>
                  <a:cubicBezTo>
                    <a:pt x="250" y="280"/>
                    <a:pt x="250" y="278"/>
                    <a:pt x="251" y="277"/>
                  </a:cubicBezTo>
                  <a:cubicBezTo>
                    <a:pt x="251" y="276"/>
                    <a:pt x="252" y="276"/>
                    <a:pt x="252" y="276"/>
                  </a:cubicBezTo>
                  <a:cubicBezTo>
                    <a:pt x="252" y="276"/>
                    <a:pt x="254" y="278"/>
                    <a:pt x="254" y="278"/>
                  </a:cubicBezTo>
                  <a:cubicBezTo>
                    <a:pt x="255" y="279"/>
                    <a:pt x="255" y="280"/>
                    <a:pt x="255" y="280"/>
                  </a:cubicBezTo>
                  <a:cubicBezTo>
                    <a:pt x="258" y="281"/>
                    <a:pt x="258" y="281"/>
                    <a:pt x="258" y="281"/>
                  </a:cubicBezTo>
                  <a:cubicBezTo>
                    <a:pt x="258" y="282"/>
                    <a:pt x="258" y="282"/>
                    <a:pt x="258" y="282"/>
                  </a:cubicBezTo>
                  <a:cubicBezTo>
                    <a:pt x="258" y="285"/>
                    <a:pt x="258" y="285"/>
                    <a:pt x="258" y="285"/>
                  </a:cubicBezTo>
                  <a:cubicBezTo>
                    <a:pt x="260" y="286"/>
                    <a:pt x="260" y="286"/>
                    <a:pt x="260" y="286"/>
                  </a:cubicBezTo>
                  <a:cubicBezTo>
                    <a:pt x="259" y="288"/>
                    <a:pt x="259" y="288"/>
                    <a:pt x="259" y="288"/>
                  </a:cubicBezTo>
                  <a:cubicBezTo>
                    <a:pt x="259" y="288"/>
                    <a:pt x="260" y="290"/>
                    <a:pt x="260" y="291"/>
                  </a:cubicBezTo>
                  <a:cubicBezTo>
                    <a:pt x="260" y="291"/>
                    <a:pt x="261" y="293"/>
                    <a:pt x="261" y="293"/>
                  </a:cubicBezTo>
                  <a:cubicBezTo>
                    <a:pt x="261" y="296"/>
                    <a:pt x="261" y="296"/>
                    <a:pt x="261" y="296"/>
                  </a:cubicBezTo>
                  <a:cubicBezTo>
                    <a:pt x="260" y="298"/>
                    <a:pt x="260" y="298"/>
                    <a:pt x="260" y="298"/>
                  </a:cubicBezTo>
                  <a:cubicBezTo>
                    <a:pt x="261" y="299"/>
                    <a:pt x="261" y="299"/>
                    <a:pt x="261" y="299"/>
                  </a:cubicBezTo>
                  <a:cubicBezTo>
                    <a:pt x="261" y="299"/>
                    <a:pt x="261" y="302"/>
                    <a:pt x="262" y="303"/>
                  </a:cubicBezTo>
                  <a:cubicBezTo>
                    <a:pt x="263" y="305"/>
                    <a:pt x="264" y="302"/>
                    <a:pt x="264" y="302"/>
                  </a:cubicBezTo>
                  <a:cubicBezTo>
                    <a:pt x="266" y="302"/>
                    <a:pt x="266" y="302"/>
                    <a:pt x="266" y="302"/>
                  </a:cubicBezTo>
                  <a:cubicBezTo>
                    <a:pt x="268" y="305"/>
                    <a:pt x="268" y="305"/>
                    <a:pt x="268" y="305"/>
                  </a:cubicBezTo>
                  <a:cubicBezTo>
                    <a:pt x="269" y="305"/>
                    <a:pt x="269" y="305"/>
                    <a:pt x="269" y="305"/>
                  </a:cubicBezTo>
                  <a:cubicBezTo>
                    <a:pt x="271" y="306"/>
                    <a:pt x="271" y="306"/>
                    <a:pt x="271" y="306"/>
                  </a:cubicBezTo>
                  <a:cubicBezTo>
                    <a:pt x="272" y="309"/>
                    <a:pt x="272" y="309"/>
                    <a:pt x="272" y="309"/>
                  </a:cubicBezTo>
                  <a:cubicBezTo>
                    <a:pt x="274" y="308"/>
                    <a:pt x="274" y="308"/>
                    <a:pt x="274" y="308"/>
                  </a:cubicBezTo>
                  <a:cubicBezTo>
                    <a:pt x="275" y="305"/>
                    <a:pt x="275" y="305"/>
                    <a:pt x="275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9" y="306"/>
                    <a:pt x="279" y="306"/>
                    <a:pt x="279" y="306"/>
                  </a:cubicBezTo>
                  <a:cubicBezTo>
                    <a:pt x="279" y="310"/>
                    <a:pt x="279" y="310"/>
                    <a:pt x="279" y="310"/>
                  </a:cubicBezTo>
                  <a:cubicBezTo>
                    <a:pt x="279" y="310"/>
                    <a:pt x="280" y="311"/>
                    <a:pt x="280" y="312"/>
                  </a:cubicBezTo>
                  <a:cubicBezTo>
                    <a:pt x="280" y="312"/>
                    <a:pt x="280" y="314"/>
                    <a:pt x="280" y="314"/>
                  </a:cubicBezTo>
                  <a:cubicBezTo>
                    <a:pt x="281" y="316"/>
                    <a:pt x="281" y="316"/>
                    <a:pt x="281" y="316"/>
                  </a:cubicBezTo>
                  <a:cubicBezTo>
                    <a:pt x="278" y="317"/>
                    <a:pt x="278" y="317"/>
                    <a:pt x="278" y="317"/>
                  </a:cubicBezTo>
                  <a:cubicBezTo>
                    <a:pt x="280" y="318"/>
                    <a:pt x="280" y="318"/>
                    <a:pt x="280" y="318"/>
                  </a:cubicBezTo>
                  <a:cubicBezTo>
                    <a:pt x="280" y="318"/>
                    <a:pt x="282" y="318"/>
                    <a:pt x="283" y="318"/>
                  </a:cubicBezTo>
                  <a:cubicBezTo>
                    <a:pt x="284" y="318"/>
                    <a:pt x="284" y="321"/>
                    <a:pt x="284" y="321"/>
                  </a:cubicBezTo>
                  <a:cubicBezTo>
                    <a:pt x="284" y="321"/>
                    <a:pt x="284" y="322"/>
                    <a:pt x="283" y="323"/>
                  </a:cubicBezTo>
                  <a:cubicBezTo>
                    <a:pt x="283" y="323"/>
                    <a:pt x="283" y="324"/>
                    <a:pt x="283" y="325"/>
                  </a:cubicBezTo>
                  <a:cubicBezTo>
                    <a:pt x="284" y="325"/>
                    <a:pt x="286" y="326"/>
                    <a:pt x="287" y="326"/>
                  </a:cubicBezTo>
                  <a:cubicBezTo>
                    <a:pt x="289" y="326"/>
                    <a:pt x="289" y="326"/>
                    <a:pt x="289" y="326"/>
                  </a:cubicBezTo>
                  <a:cubicBezTo>
                    <a:pt x="291" y="326"/>
                    <a:pt x="291" y="326"/>
                    <a:pt x="291" y="326"/>
                  </a:cubicBezTo>
                  <a:cubicBezTo>
                    <a:pt x="291" y="326"/>
                    <a:pt x="292" y="327"/>
                    <a:pt x="293" y="327"/>
                  </a:cubicBezTo>
                  <a:cubicBezTo>
                    <a:pt x="293" y="326"/>
                    <a:pt x="295" y="326"/>
                    <a:pt x="295" y="326"/>
                  </a:cubicBezTo>
                  <a:cubicBezTo>
                    <a:pt x="297" y="328"/>
                    <a:pt x="297" y="328"/>
                    <a:pt x="297" y="328"/>
                  </a:cubicBezTo>
                  <a:cubicBezTo>
                    <a:pt x="299" y="327"/>
                    <a:pt x="299" y="327"/>
                    <a:pt x="299" y="327"/>
                  </a:cubicBezTo>
                  <a:cubicBezTo>
                    <a:pt x="299" y="329"/>
                    <a:pt x="299" y="329"/>
                    <a:pt x="299" y="329"/>
                  </a:cubicBezTo>
                  <a:cubicBezTo>
                    <a:pt x="299" y="329"/>
                    <a:pt x="301" y="333"/>
                    <a:pt x="301" y="333"/>
                  </a:cubicBezTo>
                  <a:cubicBezTo>
                    <a:pt x="302" y="334"/>
                    <a:pt x="302" y="336"/>
                    <a:pt x="302" y="337"/>
                  </a:cubicBezTo>
                  <a:cubicBezTo>
                    <a:pt x="302" y="338"/>
                    <a:pt x="303" y="340"/>
                    <a:pt x="303" y="340"/>
                  </a:cubicBezTo>
                  <a:cubicBezTo>
                    <a:pt x="303" y="340"/>
                    <a:pt x="302" y="340"/>
                    <a:pt x="301" y="341"/>
                  </a:cubicBezTo>
                  <a:cubicBezTo>
                    <a:pt x="300" y="342"/>
                    <a:pt x="302" y="343"/>
                    <a:pt x="302" y="343"/>
                  </a:cubicBezTo>
                  <a:cubicBezTo>
                    <a:pt x="304" y="343"/>
                    <a:pt x="304" y="343"/>
                    <a:pt x="304" y="343"/>
                  </a:cubicBezTo>
                  <a:cubicBezTo>
                    <a:pt x="304" y="343"/>
                    <a:pt x="306" y="345"/>
                    <a:pt x="306" y="346"/>
                  </a:cubicBezTo>
                  <a:cubicBezTo>
                    <a:pt x="307" y="347"/>
                    <a:pt x="309" y="346"/>
                    <a:pt x="310" y="346"/>
                  </a:cubicBezTo>
                  <a:cubicBezTo>
                    <a:pt x="311" y="345"/>
                    <a:pt x="313" y="346"/>
                    <a:pt x="313" y="347"/>
                  </a:cubicBezTo>
                  <a:cubicBezTo>
                    <a:pt x="313" y="347"/>
                    <a:pt x="310" y="348"/>
                    <a:pt x="309" y="348"/>
                  </a:cubicBezTo>
                  <a:cubicBezTo>
                    <a:pt x="308" y="349"/>
                    <a:pt x="305" y="349"/>
                    <a:pt x="305" y="349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2" y="353"/>
                    <a:pt x="302" y="353"/>
                    <a:pt x="302" y="353"/>
                  </a:cubicBezTo>
                  <a:cubicBezTo>
                    <a:pt x="301" y="350"/>
                    <a:pt x="301" y="350"/>
                    <a:pt x="301" y="350"/>
                  </a:cubicBezTo>
                  <a:cubicBezTo>
                    <a:pt x="297" y="347"/>
                    <a:pt x="297" y="347"/>
                    <a:pt x="297" y="347"/>
                  </a:cubicBezTo>
                  <a:cubicBezTo>
                    <a:pt x="297" y="350"/>
                    <a:pt x="297" y="350"/>
                    <a:pt x="297" y="350"/>
                  </a:cubicBezTo>
                  <a:cubicBezTo>
                    <a:pt x="295" y="351"/>
                    <a:pt x="295" y="351"/>
                    <a:pt x="295" y="351"/>
                  </a:cubicBezTo>
                  <a:cubicBezTo>
                    <a:pt x="295" y="351"/>
                    <a:pt x="295" y="352"/>
                    <a:pt x="295" y="353"/>
                  </a:cubicBezTo>
                  <a:cubicBezTo>
                    <a:pt x="295" y="354"/>
                    <a:pt x="294" y="354"/>
                    <a:pt x="294" y="354"/>
                  </a:cubicBezTo>
                  <a:cubicBezTo>
                    <a:pt x="292" y="353"/>
                    <a:pt x="292" y="353"/>
                    <a:pt x="292" y="353"/>
                  </a:cubicBezTo>
                  <a:cubicBezTo>
                    <a:pt x="292" y="353"/>
                    <a:pt x="290" y="353"/>
                    <a:pt x="289" y="353"/>
                  </a:cubicBezTo>
                  <a:cubicBezTo>
                    <a:pt x="288" y="353"/>
                    <a:pt x="288" y="351"/>
                    <a:pt x="288" y="351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7" y="352"/>
                    <a:pt x="287" y="353"/>
                    <a:pt x="286" y="354"/>
                  </a:cubicBezTo>
                  <a:cubicBezTo>
                    <a:pt x="286" y="355"/>
                    <a:pt x="286" y="354"/>
                    <a:pt x="284" y="354"/>
                  </a:cubicBezTo>
                  <a:cubicBezTo>
                    <a:pt x="283" y="355"/>
                    <a:pt x="283" y="353"/>
                    <a:pt x="282" y="352"/>
                  </a:cubicBezTo>
                  <a:cubicBezTo>
                    <a:pt x="282" y="350"/>
                    <a:pt x="282" y="352"/>
                    <a:pt x="281" y="352"/>
                  </a:cubicBezTo>
                  <a:cubicBezTo>
                    <a:pt x="280" y="352"/>
                    <a:pt x="282" y="355"/>
                    <a:pt x="282" y="355"/>
                  </a:cubicBezTo>
                  <a:cubicBezTo>
                    <a:pt x="281" y="356"/>
                    <a:pt x="281" y="356"/>
                    <a:pt x="281" y="356"/>
                  </a:cubicBezTo>
                  <a:cubicBezTo>
                    <a:pt x="281" y="356"/>
                    <a:pt x="281" y="358"/>
                    <a:pt x="279" y="359"/>
                  </a:cubicBezTo>
                  <a:cubicBezTo>
                    <a:pt x="278" y="359"/>
                    <a:pt x="279" y="357"/>
                    <a:pt x="279" y="357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7" y="348"/>
                    <a:pt x="277" y="348"/>
                    <a:pt x="277" y="348"/>
                  </a:cubicBezTo>
                  <a:cubicBezTo>
                    <a:pt x="277" y="348"/>
                    <a:pt x="273" y="352"/>
                    <a:pt x="272" y="352"/>
                  </a:cubicBezTo>
                  <a:cubicBezTo>
                    <a:pt x="272" y="353"/>
                    <a:pt x="270" y="357"/>
                    <a:pt x="269" y="357"/>
                  </a:cubicBezTo>
                  <a:cubicBezTo>
                    <a:pt x="269" y="358"/>
                    <a:pt x="269" y="360"/>
                    <a:pt x="269" y="360"/>
                  </a:cubicBezTo>
                  <a:cubicBezTo>
                    <a:pt x="271" y="363"/>
                    <a:pt x="271" y="363"/>
                    <a:pt x="271" y="363"/>
                  </a:cubicBezTo>
                  <a:cubicBezTo>
                    <a:pt x="271" y="366"/>
                    <a:pt x="271" y="366"/>
                    <a:pt x="271" y="366"/>
                  </a:cubicBezTo>
                  <a:cubicBezTo>
                    <a:pt x="273" y="368"/>
                    <a:pt x="273" y="368"/>
                    <a:pt x="273" y="368"/>
                  </a:cubicBezTo>
                  <a:cubicBezTo>
                    <a:pt x="273" y="368"/>
                    <a:pt x="275" y="368"/>
                    <a:pt x="276" y="369"/>
                  </a:cubicBezTo>
                  <a:cubicBezTo>
                    <a:pt x="277" y="369"/>
                    <a:pt x="276" y="371"/>
                    <a:pt x="276" y="371"/>
                  </a:cubicBezTo>
                  <a:cubicBezTo>
                    <a:pt x="275" y="375"/>
                    <a:pt x="275" y="375"/>
                    <a:pt x="275" y="375"/>
                  </a:cubicBezTo>
                  <a:cubicBezTo>
                    <a:pt x="275" y="375"/>
                    <a:pt x="276" y="376"/>
                    <a:pt x="277" y="377"/>
                  </a:cubicBezTo>
                  <a:cubicBezTo>
                    <a:pt x="277" y="378"/>
                    <a:pt x="275" y="380"/>
                    <a:pt x="275" y="380"/>
                  </a:cubicBezTo>
                  <a:cubicBezTo>
                    <a:pt x="274" y="380"/>
                    <a:pt x="271" y="383"/>
                    <a:pt x="271" y="383"/>
                  </a:cubicBezTo>
                  <a:cubicBezTo>
                    <a:pt x="271" y="383"/>
                    <a:pt x="270" y="384"/>
                    <a:pt x="269" y="384"/>
                  </a:cubicBezTo>
                  <a:cubicBezTo>
                    <a:pt x="268" y="384"/>
                    <a:pt x="270" y="387"/>
                    <a:pt x="270" y="387"/>
                  </a:cubicBezTo>
                  <a:cubicBezTo>
                    <a:pt x="271" y="390"/>
                    <a:pt x="271" y="390"/>
                    <a:pt x="271" y="390"/>
                  </a:cubicBezTo>
                  <a:cubicBezTo>
                    <a:pt x="271" y="390"/>
                    <a:pt x="270" y="391"/>
                    <a:pt x="270" y="391"/>
                  </a:cubicBezTo>
                  <a:cubicBezTo>
                    <a:pt x="269" y="392"/>
                    <a:pt x="269" y="394"/>
                    <a:pt x="269" y="394"/>
                  </a:cubicBezTo>
                  <a:cubicBezTo>
                    <a:pt x="267" y="394"/>
                    <a:pt x="267" y="394"/>
                    <a:pt x="267" y="394"/>
                  </a:cubicBezTo>
                  <a:cubicBezTo>
                    <a:pt x="266" y="396"/>
                    <a:pt x="266" y="396"/>
                    <a:pt x="266" y="396"/>
                  </a:cubicBezTo>
                  <a:cubicBezTo>
                    <a:pt x="266" y="396"/>
                    <a:pt x="266" y="399"/>
                    <a:pt x="265" y="399"/>
                  </a:cubicBezTo>
                  <a:cubicBezTo>
                    <a:pt x="264" y="399"/>
                    <a:pt x="265" y="401"/>
                    <a:pt x="265" y="401"/>
                  </a:cubicBezTo>
                  <a:cubicBezTo>
                    <a:pt x="264" y="403"/>
                    <a:pt x="264" y="403"/>
                    <a:pt x="264" y="403"/>
                  </a:cubicBezTo>
                  <a:cubicBezTo>
                    <a:pt x="268" y="405"/>
                    <a:pt x="268" y="405"/>
                    <a:pt x="268" y="405"/>
                  </a:cubicBezTo>
                  <a:cubicBezTo>
                    <a:pt x="267" y="407"/>
                    <a:pt x="267" y="407"/>
                    <a:pt x="267" y="407"/>
                  </a:cubicBezTo>
                  <a:cubicBezTo>
                    <a:pt x="267" y="409"/>
                    <a:pt x="267" y="409"/>
                    <a:pt x="267" y="409"/>
                  </a:cubicBezTo>
                  <a:cubicBezTo>
                    <a:pt x="268" y="409"/>
                    <a:pt x="268" y="409"/>
                    <a:pt x="268" y="409"/>
                  </a:cubicBezTo>
                  <a:cubicBezTo>
                    <a:pt x="268" y="409"/>
                    <a:pt x="266" y="410"/>
                    <a:pt x="265" y="410"/>
                  </a:cubicBezTo>
                  <a:cubicBezTo>
                    <a:pt x="264" y="411"/>
                    <a:pt x="263" y="410"/>
                    <a:pt x="262" y="411"/>
                  </a:cubicBezTo>
                  <a:cubicBezTo>
                    <a:pt x="261" y="411"/>
                    <a:pt x="258" y="412"/>
                    <a:pt x="258" y="412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5" y="416"/>
                    <a:pt x="255" y="416"/>
                    <a:pt x="255" y="416"/>
                  </a:cubicBezTo>
                  <a:cubicBezTo>
                    <a:pt x="255" y="414"/>
                    <a:pt x="255" y="414"/>
                    <a:pt x="255" y="414"/>
                  </a:cubicBezTo>
                  <a:cubicBezTo>
                    <a:pt x="254" y="413"/>
                    <a:pt x="254" y="413"/>
                    <a:pt x="254" y="413"/>
                  </a:cubicBezTo>
                  <a:cubicBezTo>
                    <a:pt x="254" y="415"/>
                    <a:pt x="254" y="416"/>
                    <a:pt x="254" y="416"/>
                  </a:cubicBezTo>
                  <a:cubicBezTo>
                    <a:pt x="264" y="423"/>
                    <a:pt x="264" y="423"/>
                    <a:pt x="264" y="423"/>
                  </a:cubicBezTo>
                  <a:cubicBezTo>
                    <a:pt x="281" y="427"/>
                    <a:pt x="281" y="427"/>
                    <a:pt x="281" y="427"/>
                  </a:cubicBezTo>
                  <a:cubicBezTo>
                    <a:pt x="285" y="420"/>
                    <a:pt x="285" y="420"/>
                    <a:pt x="285" y="420"/>
                  </a:cubicBezTo>
                  <a:cubicBezTo>
                    <a:pt x="285" y="420"/>
                    <a:pt x="294" y="404"/>
                    <a:pt x="301" y="405"/>
                  </a:cubicBezTo>
                  <a:cubicBezTo>
                    <a:pt x="306" y="406"/>
                    <a:pt x="313" y="408"/>
                    <a:pt x="314" y="408"/>
                  </a:cubicBezTo>
                  <a:cubicBezTo>
                    <a:pt x="313" y="402"/>
                    <a:pt x="302" y="392"/>
                    <a:pt x="304" y="390"/>
                  </a:cubicBezTo>
                  <a:cubicBezTo>
                    <a:pt x="306" y="387"/>
                    <a:pt x="311" y="380"/>
                    <a:pt x="314" y="376"/>
                  </a:cubicBezTo>
                  <a:cubicBezTo>
                    <a:pt x="316" y="372"/>
                    <a:pt x="326" y="369"/>
                    <a:pt x="326" y="369"/>
                  </a:cubicBezTo>
                  <a:cubicBezTo>
                    <a:pt x="334" y="354"/>
                    <a:pt x="334" y="354"/>
                    <a:pt x="334" y="354"/>
                  </a:cubicBezTo>
                  <a:cubicBezTo>
                    <a:pt x="332" y="331"/>
                    <a:pt x="330" y="325"/>
                    <a:pt x="354" y="322"/>
                  </a:cubicBezTo>
                  <a:cubicBezTo>
                    <a:pt x="358" y="321"/>
                    <a:pt x="363" y="318"/>
                    <a:pt x="363" y="318"/>
                  </a:cubicBezTo>
                  <a:cubicBezTo>
                    <a:pt x="371" y="315"/>
                    <a:pt x="371" y="315"/>
                    <a:pt x="371" y="315"/>
                  </a:cubicBezTo>
                  <a:cubicBezTo>
                    <a:pt x="386" y="313"/>
                    <a:pt x="386" y="313"/>
                    <a:pt x="386" y="313"/>
                  </a:cubicBezTo>
                  <a:cubicBezTo>
                    <a:pt x="374" y="320"/>
                    <a:pt x="374" y="320"/>
                    <a:pt x="374" y="320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77" y="333"/>
                    <a:pt x="377" y="333"/>
                    <a:pt x="377" y="333"/>
                  </a:cubicBezTo>
                  <a:cubicBezTo>
                    <a:pt x="377" y="333"/>
                    <a:pt x="377" y="342"/>
                    <a:pt x="383" y="340"/>
                  </a:cubicBezTo>
                  <a:cubicBezTo>
                    <a:pt x="388" y="338"/>
                    <a:pt x="400" y="333"/>
                    <a:pt x="402" y="333"/>
                  </a:cubicBezTo>
                  <a:cubicBezTo>
                    <a:pt x="404" y="332"/>
                    <a:pt x="415" y="329"/>
                    <a:pt x="418" y="329"/>
                  </a:cubicBezTo>
                  <a:cubicBezTo>
                    <a:pt x="421" y="329"/>
                    <a:pt x="437" y="327"/>
                    <a:pt x="437" y="327"/>
                  </a:cubicBezTo>
                  <a:cubicBezTo>
                    <a:pt x="439" y="336"/>
                    <a:pt x="439" y="336"/>
                    <a:pt x="439" y="336"/>
                  </a:cubicBezTo>
                  <a:cubicBezTo>
                    <a:pt x="432" y="345"/>
                    <a:pt x="432" y="345"/>
                    <a:pt x="432" y="345"/>
                  </a:cubicBezTo>
                  <a:cubicBezTo>
                    <a:pt x="423" y="354"/>
                    <a:pt x="423" y="354"/>
                    <a:pt x="423" y="354"/>
                  </a:cubicBezTo>
                  <a:cubicBezTo>
                    <a:pt x="409" y="367"/>
                    <a:pt x="409" y="367"/>
                    <a:pt x="409" y="367"/>
                  </a:cubicBezTo>
                  <a:cubicBezTo>
                    <a:pt x="409" y="367"/>
                    <a:pt x="405" y="374"/>
                    <a:pt x="407" y="375"/>
                  </a:cubicBezTo>
                  <a:cubicBezTo>
                    <a:pt x="409" y="376"/>
                    <a:pt x="424" y="374"/>
                    <a:pt x="424" y="374"/>
                  </a:cubicBezTo>
                  <a:cubicBezTo>
                    <a:pt x="441" y="375"/>
                    <a:pt x="441" y="375"/>
                    <a:pt x="441" y="375"/>
                  </a:cubicBezTo>
                  <a:cubicBezTo>
                    <a:pt x="441" y="375"/>
                    <a:pt x="444" y="376"/>
                    <a:pt x="446" y="382"/>
                  </a:cubicBezTo>
                  <a:cubicBezTo>
                    <a:pt x="449" y="389"/>
                    <a:pt x="451" y="392"/>
                    <a:pt x="452" y="394"/>
                  </a:cubicBezTo>
                  <a:cubicBezTo>
                    <a:pt x="454" y="397"/>
                    <a:pt x="458" y="403"/>
                    <a:pt x="458" y="403"/>
                  </a:cubicBezTo>
                  <a:cubicBezTo>
                    <a:pt x="458" y="403"/>
                    <a:pt x="454" y="407"/>
                    <a:pt x="459" y="406"/>
                  </a:cubicBezTo>
                  <a:cubicBezTo>
                    <a:pt x="465" y="406"/>
                    <a:pt x="469" y="405"/>
                    <a:pt x="469" y="405"/>
                  </a:cubicBezTo>
                  <a:cubicBezTo>
                    <a:pt x="469" y="405"/>
                    <a:pt x="470" y="399"/>
                    <a:pt x="472" y="397"/>
                  </a:cubicBezTo>
                  <a:cubicBezTo>
                    <a:pt x="475" y="396"/>
                    <a:pt x="478" y="393"/>
                    <a:pt x="478" y="393"/>
                  </a:cubicBezTo>
                  <a:cubicBezTo>
                    <a:pt x="478" y="393"/>
                    <a:pt x="477" y="387"/>
                    <a:pt x="480" y="385"/>
                  </a:cubicBezTo>
                  <a:cubicBezTo>
                    <a:pt x="483" y="384"/>
                    <a:pt x="487" y="383"/>
                    <a:pt x="491" y="382"/>
                  </a:cubicBezTo>
                  <a:cubicBezTo>
                    <a:pt x="495" y="380"/>
                    <a:pt x="499" y="373"/>
                    <a:pt x="499" y="373"/>
                  </a:cubicBezTo>
                  <a:cubicBezTo>
                    <a:pt x="504" y="369"/>
                    <a:pt x="504" y="369"/>
                    <a:pt x="504" y="369"/>
                  </a:cubicBezTo>
                  <a:cubicBezTo>
                    <a:pt x="516" y="365"/>
                    <a:pt x="516" y="365"/>
                    <a:pt x="516" y="365"/>
                  </a:cubicBezTo>
                  <a:cubicBezTo>
                    <a:pt x="515" y="355"/>
                    <a:pt x="515" y="355"/>
                    <a:pt x="515" y="355"/>
                  </a:cubicBezTo>
                  <a:cubicBezTo>
                    <a:pt x="515" y="355"/>
                    <a:pt x="516" y="353"/>
                    <a:pt x="519" y="353"/>
                  </a:cubicBezTo>
                  <a:cubicBezTo>
                    <a:pt x="521" y="352"/>
                    <a:pt x="542" y="345"/>
                    <a:pt x="542" y="345"/>
                  </a:cubicBezTo>
                  <a:cubicBezTo>
                    <a:pt x="548" y="335"/>
                    <a:pt x="548" y="335"/>
                    <a:pt x="548" y="335"/>
                  </a:cubicBezTo>
                  <a:cubicBezTo>
                    <a:pt x="548" y="325"/>
                    <a:pt x="548" y="325"/>
                    <a:pt x="548" y="325"/>
                  </a:cubicBezTo>
                  <a:cubicBezTo>
                    <a:pt x="548" y="325"/>
                    <a:pt x="550" y="319"/>
                    <a:pt x="546" y="319"/>
                  </a:cubicBezTo>
                  <a:cubicBezTo>
                    <a:pt x="542" y="319"/>
                    <a:pt x="532" y="329"/>
                    <a:pt x="532" y="329"/>
                  </a:cubicBezTo>
                  <a:cubicBezTo>
                    <a:pt x="521" y="330"/>
                    <a:pt x="521" y="330"/>
                    <a:pt x="521" y="330"/>
                  </a:cubicBezTo>
                  <a:cubicBezTo>
                    <a:pt x="521" y="330"/>
                    <a:pt x="516" y="339"/>
                    <a:pt x="514" y="339"/>
                  </a:cubicBezTo>
                  <a:cubicBezTo>
                    <a:pt x="512" y="340"/>
                    <a:pt x="506" y="342"/>
                    <a:pt x="504" y="341"/>
                  </a:cubicBezTo>
                  <a:cubicBezTo>
                    <a:pt x="502" y="341"/>
                    <a:pt x="505" y="352"/>
                    <a:pt x="498" y="339"/>
                  </a:cubicBezTo>
                  <a:cubicBezTo>
                    <a:pt x="491" y="326"/>
                    <a:pt x="488" y="326"/>
                    <a:pt x="488" y="326"/>
                  </a:cubicBezTo>
                  <a:cubicBezTo>
                    <a:pt x="481" y="326"/>
                    <a:pt x="481" y="326"/>
                    <a:pt x="481" y="326"/>
                  </a:cubicBezTo>
                  <a:cubicBezTo>
                    <a:pt x="481" y="326"/>
                    <a:pt x="475" y="329"/>
                    <a:pt x="474" y="327"/>
                  </a:cubicBezTo>
                  <a:cubicBezTo>
                    <a:pt x="474" y="325"/>
                    <a:pt x="471" y="319"/>
                    <a:pt x="471" y="319"/>
                  </a:cubicBezTo>
                  <a:cubicBezTo>
                    <a:pt x="461" y="319"/>
                    <a:pt x="461" y="319"/>
                    <a:pt x="461" y="319"/>
                  </a:cubicBezTo>
                  <a:cubicBezTo>
                    <a:pt x="457" y="321"/>
                    <a:pt x="457" y="321"/>
                    <a:pt x="457" y="321"/>
                  </a:cubicBezTo>
                  <a:cubicBezTo>
                    <a:pt x="442" y="320"/>
                    <a:pt x="442" y="320"/>
                    <a:pt x="442" y="320"/>
                  </a:cubicBezTo>
                  <a:cubicBezTo>
                    <a:pt x="436" y="316"/>
                    <a:pt x="436" y="316"/>
                    <a:pt x="436" y="316"/>
                  </a:cubicBezTo>
                  <a:cubicBezTo>
                    <a:pt x="444" y="312"/>
                    <a:pt x="444" y="312"/>
                    <a:pt x="444" y="312"/>
                  </a:cubicBezTo>
                  <a:cubicBezTo>
                    <a:pt x="444" y="312"/>
                    <a:pt x="447" y="315"/>
                    <a:pt x="448" y="315"/>
                  </a:cubicBezTo>
                  <a:cubicBezTo>
                    <a:pt x="450" y="314"/>
                    <a:pt x="448" y="311"/>
                    <a:pt x="450" y="310"/>
                  </a:cubicBezTo>
                  <a:cubicBezTo>
                    <a:pt x="453" y="309"/>
                    <a:pt x="456" y="306"/>
                    <a:pt x="459" y="308"/>
                  </a:cubicBezTo>
                  <a:cubicBezTo>
                    <a:pt x="462" y="309"/>
                    <a:pt x="459" y="315"/>
                    <a:pt x="464" y="311"/>
                  </a:cubicBezTo>
                  <a:cubicBezTo>
                    <a:pt x="469" y="307"/>
                    <a:pt x="474" y="308"/>
                    <a:pt x="474" y="308"/>
                  </a:cubicBezTo>
                  <a:cubicBezTo>
                    <a:pt x="480" y="298"/>
                    <a:pt x="480" y="298"/>
                    <a:pt x="480" y="298"/>
                  </a:cubicBezTo>
                  <a:cubicBezTo>
                    <a:pt x="484" y="289"/>
                    <a:pt x="484" y="289"/>
                    <a:pt x="484" y="289"/>
                  </a:cubicBezTo>
                  <a:cubicBezTo>
                    <a:pt x="484" y="289"/>
                    <a:pt x="486" y="290"/>
                    <a:pt x="488" y="291"/>
                  </a:cubicBezTo>
                  <a:cubicBezTo>
                    <a:pt x="491" y="291"/>
                    <a:pt x="498" y="279"/>
                    <a:pt x="498" y="279"/>
                  </a:cubicBezTo>
                  <a:cubicBezTo>
                    <a:pt x="498" y="279"/>
                    <a:pt x="499" y="267"/>
                    <a:pt x="501" y="267"/>
                  </a:cubicBezTo>
                  <a:cubicBezTo>
                    <a:pt x="503" y="266"/>
                    <a:pt x="518" y="261"/>
                    <a:pt x="518" y="261"/>
                  </a:cubicBezTo>
                  <a:cubicBezTo>
                    <a:pt x="528" y="255"/>
                    <a:pt x="528" y="255"/>
                    <a:pt x="528" y="255"/>
                  </a:cubicBezTo>
                  <a:cubicBezTo>
                    <a:pt x="528" y="255"/>
                    <a:pt x="533" y="248"/>
                    <a:pt x="535" y="247"/>
                  </a:cubicBezTo>
                  <a:cubicBezTo>
                    <a:pt x="537" y="247"/>
                    <a:pt x="539" y="243"/>
                    <a:pt x="541" y="238"/>
                  </a:cubicBezTo>
                  <a:cubicBezTo>
                    <a:pt x="544" y="234"/>
                    <a:pt x="546" y="231"/>
                    <a:pt x="546" y="231"/>
                  </a:cubicBezTo>
                  <a:cubicBezTo>
                    <a:pt x="546" y="231"/>
                    <a:pt x="558" y="228"/>
                    <a:pt x="557" y="227"/>
                  </a:cubicBezTo>
                  <a:cubicBezTo>
                    <a:pt x="557" y="225"/>
                    <a:pt x="552" y="221"/>
                    <a:pt x="558" y="221"/>
                  </a:cubicBezTo>
                  <a:cubicBezTo>
                    <a:pt x="564" y="221"/>
                    <a:pt x="564" y="221"/>
                    <a:pt x="567" y="219"/>
                  </a:cubicBezTo>
                  <a:cubicBezTo>
                    <a:pt x="569" y="218"/>
                    <a:pt x="568" y="217"/>
                    <a:pt x="569" y="214"/>
                  </a:cubicBezTo>
                  <a:cubicBezTo>
                    <a:pt x="571" y="212"/>
                    <a:pt x="572" y="209"/>
                    <a:pt x="572" y="207"/>
                  </a:cubicBezTo>
                  <a:cubicBezTo>
                    <a:pt x="571" y="205"/>
                    <a:pt x="566" y="197"/>
                    <a:pt x="566" y="195"/>
                  </a:cubicBezTo>
                  <a:cubicBezTo>
                    <a:pt x="565" y="192"/>
                    <a:pt x="566" y="186"/>
                    <a:pt x="566" y="186"/>
                  </a:cubicBezTo>
                  <a:cubicBezTo>
                    <a:pt x="566" y="186"/>
                    <a:pt x="569" y="185"/>
                    <a:pt x="572" y="184"/>
                  </a:cubicBezTo>
                  <a:cubicBezTo>
                    <a:pt x="574" y="182"/>
                    <a:pt x="578" y="175"/>
                    <a:pt x="578" y="175"/>
                  </a:cubicBezTo>
                  <a:cubicBezTo>
                    <a:pt x="579" y="170"/>
                    <a:pt x="579" y="170"/>
                    <a:pt x="579" y="170"/>
                  </a:cubicBezTo>
                  <a:cubicBezTo>
                    <a:pt x="579" y="170"/>
                    <a:pt x="583" y="167"/>
                    <a:pt x="584" y="167"/>
                  </a:cubicBezTo>
                  <a:cubicBezTo>
                    <a:pt x="586" y="166"/>
                    <a:pt x="602" y="160"/>
                    <a:pt x="603" y="160"/>
                  </a:cubicBezTo>
                  <a:cubicBezTo>
                    <a:pt x="604" y="160"/>
                    <a:pt x="614" y="161"/>
                    <a:pt x="611" y="156"/>
                  </a:cubicBezTo>
                  <a:cubicBezTo>
                    <a:pt x="608" y="152"/>
                    <a:pt x="607" y="150"/>
                    <a:pt x="606" y="147"/>
                  </a:cubicBezTo>
                  <a:cubicBezTo>
                    <a:pt x="605" y="144"/>
                    <a:pt x="605" y="137"/>
                    <a:pt x="605" y="136"/>
                  </a:cubicBezTo>
                  <a:cubicBezTo>
                    <a:pt x="606" y="135"/>
                    <a:pt x="614" y="132"/>
                    <a:pt x="605" y="131"/>
                  </a:cubicBezTo>
                  <a:cubicBezTo>
                    <a:pt x="596" y="130"/>
                    <a:pt x="603" y="127"/>
                    <a:pt x="601" y="125"/>
                  </a:cubicBezTo>
                  <a:cubicBezTo>
                    <a:pt x="598" y="123"/>
                    <a:pt x="592" y="119"/>
                    <a:pt x="592" y="119"/>
                  </a:cubicBezTo>
                  <a:cubicBezTo>
                    <a:pt x="589" y="119"/>
                    <a:pt x="589" y="119"/>
                    <a:pt x="589" y="119"/>
                  </a:cubicBezTo>
                  <a:cubicBezTo>
                    <a:pt x="590" y="109"/>
                    <a:pt x="590" y="109"/>
                    <a:pt x="590" y="109"/>
                  </a:cubicBezTo>
                  <a:cubicBezTo>
                    <a:pt x="590" y="109"/>
                    <a:pt x="593" y="105"/>
                    <a:pt x="594" y="105"/>
                  </a:cubicBezTo>
                  <a:cubicBezTo>
                    <a:pt x="595" y="104"/>
                    <a:pt x="596" y="100"/>
                    <a:pt x="594" y="100"/>
                  </a:cubicBezTo>
                  <a:cubicBezTo>
                    <a:pt x="592" y="101"/>
                    <a:pt x="586" y="102"/>
                    <a:pt x="586" y="102"/>
                  </a:cubicBezTo>
                  <a:cubicBezTo>
                    <a:pt x="586" y="102"/>
                    <a:pt x="581" y="102"/>
                    <a:pt x="582" y="100"/>
                  </a:cubicBezTo>
                  <a:cubicBezTo>
                    <a:pt x="582" y="97"/>
                    <a:pt x="584" y="97"/>
                    <a:pt x="587" y="94"/>
                  </a:cubicBezTo>
                  <a:cubicBezTo>
                    <a:pt x="590" y="91"/>
                    <a:pt x="591" y="89"/>
                    <a:pt x="591" y="89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0" y="83"/>
                    <a:pt x="590" y="79"/>
                    <a:pt x="589" y="79"/>
                  </a:cubicBezTo>
                  <a:cubicBezTo>
                    <a:pt x="589" y="78"/>
                    <a:pt x="583" y="66"/>
                    <a:pt x="583" y="66"/>
                  </a:cubicBezTo>
                  <a:cubicBezTo>
                    <a:pt x="583" y="66"/>
                    <a:pt x="577" y="64"/>
                    <a:pt x="576" y="66"/>
                  </a:cubicBezTo>
                  <a:cubicBezTo>
                    <a:pt x="576" y="68"/>
                    <a:pt x="574" y="72"/>
                    <a:pt x="574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63" y="69"/>
                    <a:pt x="563" y="69"/>
                    <a:pt x="563" y="69"/>
                  </a:cubicBezTo>
                  <a:cubicBezTo>
                    <a:pt x="555" y="67"/>
                    <a:pt x="555" y="67"/>
                    <a:pt x="555" y="67"/>
                  </a:cubicBezTo>
                  <a:cubicBezTo>
                    <a:pt x="555" y="67"/>
                    <a:pt x="554" y="68"/>
                    <a:pt x="553" y="69"/>
                  </a:cubicBezTo>
                  <a:cubicBezTo>
                    <a:pt x="553" y="70"/>
                    <a:pt x="545" y="65"/>
                    <a:pt x="545" y="65"/>
                  </a:cubicBezTo>
                  <a:cubicBezTo>
                    <a:pt x="545" y="65"/>
                    <a:pt x="542" y="69"/>
                    <a:pt x="541" y="70"/>
                  </a:cubicBezTo>
                  <a:cubicBezTo>
                    <a:pt x="541" y="70"/>
                    <a:pt x="533" y="68"/>
                    <a:pt x="533" y="68"/>
                  </a:cubicBezTo>
                  <a:cubicBezTo>
                    <a:pt x="525" y="69"/>
                    <a:pt x="525" y="69"/>
                    <a:pt x="525" y="69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12" y="67"/>
                    <a:pt x="512" y="67"/>
                    <a:pt x="512" y="67"/>
                  </a:cubicBezTo>
                  <a:cubicBezTo>
                    <a:pt x="510" y="70"/>
                    <a:pt x="510" y="70"/>
                    <a:pt x="510" y="70"/>
                  </a:cubicBezTo>
                  <a:cubicBezTo>
                    <a:pt x="511" y="75"/>
                    <a:pt x="511" y="75"/>
                    <a:pt x="511" y="75"/>
                  </a:cubicBezTo>
                  <a:cubicBezTo>
                    <a:pt x="506" y="78"/>
                    <a:pt x="506" y="78"/>
                    <a:pt x="506" y="78"/>
                  </a:cubicBezTo>
                  <a:cubicBezTo>
                    <a:pt x="500" y="74"/>
                    <a:pt x="500" y="74"/>
                    <a:pt x="500" y="74"/>
                  </a:cubicBezTo>
                  <a:cubicBezTo>
                    <a:pt x="495" y="73"/>
                    <a:pt x="495" y="73"/>
                    <a:pt x="495" y="73"/>
                  </a:cubicBezTo>
                  <a:cubicBezTo>
                    <a:pt x="488" y="66"/>
                    <a:pt x="488" y="66"/>
                    <a:pt x="488" y="66"/>
                  </a:cubicBezTo>
                  <a:cubicBezTo>
                    <a:pt x="482" y="64"/>
                    <a:pt x="482" y="64"/>
                    <a:pt x="482" y="64"/>
                  </a:cubicBezTo>
                  <a:cubicBezTo>
                    <a:pt x="476" y="61"/>
                    <a:pt x="476" y="61"/>
                    <a:pt x="476" y="61"/>
                  </a:cubicBezTo>
                  <a:cubicBezTo>
                    <a:pt x="476" y="61"/>
                    <a:pt x="473" y="69"/>
                    <a:pt x="472" y="70"/>
                  </a:cubicBezTo>
                  <a:cubicBezTo>
                    <a:pt x="471" y="70"/>
                    <a:pt x="466" y="72"/>
                    <a:pt x="465" y="72"/>
                  </a:cubicBezTo>
                  <a:cubicBezTo>
                    <a:pt x="463" y="73"/>
                    <a:pt x="462" y="78"/>
                    <a:pt x="462" y="78"/>
                  </a:cubicBezTo>
                  <a:cubicBezTo>
                    <a:pt x="457" y="81"/>
                    <a:pt x="457" y="81"/>
                    <a:pt x="457" y="81"/>
                  </a:cubicBezTo>
                  <a:cubicBezTo>
                    <a:pt x="457" y="81"/>
                    <a:pt x="454" y="79"/>
                    <a:pt x="452" y="79"/>
                  </a:cubicBezTo>
                  <a:cubicBezTo>
                    <a:pt x="451" y="79"/>
                    <a:pt x="450" y="80"/>
                    <a:pt x="450" y="80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7" y="83"/>
                    <a:pt x="444" y="81"/>
                  </a:cubicBezTo>
                  <a:cubicBezTo>
                    <a:pt x="442" y="80"/>
                    <a:pt x="439" y="78"/>
                    <a:pt x="439" y="78"/>
                  </a:cubicBezTo>
                  <a:cubicBezTo>
                    <a:pt x="436" y="77"/>
                    <a:pt x="436" y="77"/>
                    <a:pt x="436" y="77"/>
                  </a:cubicBezTo>
                  <a:cubicBezTo>
                    <a:pt x="436" y="77"/>
                    <a:pt x="427" y="81"/>
                    <a:pt x="426" y="82"/>
                  </a:cubicBezTo>
                  <a:cubicBezTo>
                    <a:pt x="426" y="83"/>
                    <a:pt x="424" y="86"/>
                    <a:pt x="424" y="86"/>
                  </a:cubicBezTo>
                  <a:cubicBezTo>
                    <a:pt x="419" y="82"/>
                    <a:pt x="419" y="82"/>
                    <a:pt x="419" y="82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2" y="71"/>
                    <a:pt x="412" y="71"/>
                    <a:pt x="412" y="71"/>
                  </a:cubicBezTo>
                  <a:cubicBezTo>
                    <a:pt x="401" y="61"/>
                    <a:pt x="401" y="61"/>
                    <a:pt x="401" y="61"/>
                  </a:cubicBezTo>
                  <a:cubicBezTo>
                    <a:pt x="399" y="51"/>
                    <a:pt x="399" y="51"/>
                    <a:pt x="399" y="51"/>
                  </a:cubicBezTo>
                  <a:cubicBezTo>
                    <a:pt x="391" y="45"/>
                    <a:pt x="391" y="45"/>
                    <a:pt x="391" y="45"/>
                  </a:cubicBezTo>
                  <a:cubicBezTo>
                    <a:pt x="386" y="51"/>
                    <a:pt x="386" y="51"/>
                    <a:pt x="386" y="51"/>
                  </a:cubicBezTo>
                  <a:cubicBezTo>
                    <a:pt x="378" y="50"/>
                    <a:pt x="378" y="50"/>
                    <a:pt x="378" y="50"/>
                  </a:cubicBezTo>
                  <a:cubicBezTo>
                    <a:pt x="370" y="52"/>
                    <a:pt x="370" y="52"/>
                    <a:pt x="370" y="52"/>
                  </a:cubicBezTo>
                  <a:cubicBezTo>
                    <a:pt x="370" y="52"/>
                    <a:pt x="365" y="57"/>
                    <a:pt x="365" y="55"/>
                  </a:cubicBezTo>
                  <a:cubicBezTo>
                    <a:pt x="364" y="53"/>
                    <a:pt x="366" y="49"/>
                    <a:pt x="366" y="47"/>
                  </a:cubicBezTo>
                  <a:cubicBezTo>
                    <a:pt x="365" y="46"/>
                    <a:pt x="360" y="49"/>
                    <a:pt x="361" y="45"/>
                  </a:cubicBezTo>
                  <a:cubicBezTo>
                    <a:pt x="362" y="43"/>
                    <a:pt x="361" y="40"/>
                    <a:pt x="360" y="39"/>
                  </a:cubicBezTo>
                  <a:cubicBezTo>
                    <a:pt x="358" y="37"/>
                    <a:pt x="352" y="37"/>
                    <a:pt x="354" y="33"/>
                  </a:cubicBezTo>
                  <a:cubicBezTo>
                    <a:pt x="356" y="30"/>
                    <a:pt x="361" y="28"/>
                    <a:pt x="361" y="28"/>
                  </a:cubicBezTo>
                  <a:cubicBezTo>
                    <a:pt x="361" y="26"/>
                    <a:pt x="361" y="26"/>
                    <a:pt x="361" y="26"/>
                  </a:cubicBezTo>
                  <a:cubicBezTo>
                    <a:pt x="357" y="22"/>
                    <a:pt x="357" y="22"/>
                    <a:pt x="357" y="22"/>
                  </a:cubicBezTo>
                  <a:cubicBezTo>
                    <a:pt x="346" y="17"/>
                    <a:pt x="346" y="17"/>
                    <a:pt x="346" y="17"/>
                  </a:cubicBezTo>
                  <a:cubicBezTo>
                    <a:pt x="346" y="17"/>
                    <a:pt x="345" y="11"/>
                    <a:pt x="343" y="11"/>
                  </a:cubicBezTo>
                  <a:cubicBezTo>
                    <a:pt x="342" y="10"/>
                    <a:pt x="339" y="7"/>
                    <a:pt x="339" y="7"/>
                  </a:cubicBezTo>
                  <a:cubicBezTo>
                    <a:pt x="339" y="7"/>
                    <a:pt x="336" y="3"/>
                    <a:pt x="332" y="2"/>
                  </a:cubicBezTo>
                  <a:cubicBezTo>
                    <a:pt x="328" y="0"/>
                    <a:pt x="325" y="9"/>
                    <a:pt x="325" y="9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13" y="8"/>
                    <a:pt x="313" y="8"/>
                    <a:pt x="313" y="8"/>
                  </a:cubicBezTo>
                  <a:cubicBezTo>
                    <a:pt x="307" y="17"/>
                    <a:pt x="307" y="17"/>
                    <a:pt x="307" y="17"/>
                  </a:cubicBezTo>
                  <a:cubicBezTo>
                    <a:pt x="303" y="18"/>
                    <a:pt x="303" y="18"/>
                    <a:pt x="303" y="18"/>
                  </a:cubicBezTo>
                  <a:cubicBezTo>
                    <a:pt x="297" y="19"/>
                    <a:pt x="297" y="19"/>
                    <a:pt x="297" y="19"/>
                  </a:cubicBezTo>
                  <a:cubicBezTo>
                    <a:pt x="288" y="21"/>
                    <a:pt x="288" y="21"/>
                    <a:pt x="288" y="21"/>
                  </a:cubicBezTo>
                  <a:cubicBezTo>
                    <a:pt x="286" y="27"/>
                    <a:pt x="286" y="27"/>
                    <a:pt x="286" y="27"/>
                  </a:cubicBezTo>
                  <a:cubicBezTo>
                    <a:pt x="287" y="33"/>
                    <a:pt x="287" y="33"/>
                    <a:pt x="287" y="33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46" y="44"/>
                    <a:pt x="246" y="44"/>
                    <a:pt x="246" y="44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1" y="64"/>
                    <a:pt x="241" y="64"/>
                    <a:pt x="241" y="64"/>
                  </a:cubicBezTo>
                  <a:cubicBezTo>
                    <a:pt x="238" y="73"/>
                    <a:pt x="238" y="73"/>
                    <a:pt x="238" y="73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3" y="85"/>
                    <a:pt x="243" y="85"/>
                    <a:pt x="243" y="85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3" y="94"/>
                    <a:pt x="243" y="94"/>
                    <a:pt x="243" y="94"/>
                  </a:cubicBezTo>
                  <a:cubicBezTo>
                    <a:pt x="239" y="95"/>
                    <a:pt x="239" y="95"/>
                    <a:pt x="239" y="95"/>
                  </a:cubicBezTo>
                  <a:cubicBezTo>
                    <a:pt x="235" y="89"/>
                    <a:pt x="235" y="89"/>
                    <a:pt x="235" y="89"/>
                  </a:cubicBezTo>
                  <a:cubicBezTo>
                    <a:pt x="229" y="87"/>
                    <a:pt x="229" y="87"/>
                    <a:pt x="229" y="87"/>
                  </a:cubicBezTo>
                  <a:cubicBezTo>
                    <a:pt x="222" y="90"/>
                    <a:pt x="222" y="90"/>
                    <a:pt x="222" y="90"/>
                  </a:cubicBezTo>
                  <a:cubicBezTo>
                    <a:pt x="215" y="92"/>
                    <a:pt x="215" y="92"/>
                    <a:pt x="215" y="92"/>
                  </a:cubicBezTo>
                  <a:cubicBezTo>
                    <a:pt x="213" y="92"/>
                    <a:pt x="213" y="92"/>
                    <a:pt x="213" y="92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05" y="99"/>
                    <a:pt x="205" y="99"/>
                    <a:pt x="205" y="99"/>
                  </a:cubicBezTo>
                  <a:cubicBezTo>
                    <a:pt x="205" y="99"/>
                    <a:pt x="203" y="97"/>
                    <a:pt x="202" y="96"/>
                  </a:cubicBezTo>
                  <a:cubicBezTo>
                    <a:pt x="201" y="95"/>
                    <a:pt x="198" y="93"/>
                    <a:pt x="198" y="93"/>
                  </a:cubicBezTo>
                  <a:cubicBezTo>
                    <a:pt x="198" y="93"/>
                    <a:pt x="197" y="91"/>
                    <a:pt x="196" y="90"/>
                  </a:cubicBezTo>
                  <a:cubicBezTo>
                    <a:pt x="195" y="90"/>
                    <a:pt x="189" y="94"/>
                    <a:pt x="189" y="94"/>
                  </a:cubicBezTo>
                  <a:cubicBezTo>
                    <a:pt x="189" y="94"/>
                    <a:pt x="184" y="97"/>
                    <a:pt x="184" y="98"/>
                  </a:cubicBezTo>
                  <a:cubicBezTo>
                    <a:pt x="185" y="98"/>
                    <a:pt x="184" y="103"/>
                    <a:pt x="184" y="103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2" y="101"/>
                    <a:pt x="172" y="101"/>
                    <a:pt x="172" y="101"/>
                  </a:cubicBezTo>
                  <a:cubicBezTo>
                    <a:pt x="168" y="98"/>
                    <a:pt x="168" y="98"/>
                    <a:pt x="168" y="98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0" y="104"/>
                    <a:pt x="160" y="104"/>
                    <a:pt x="160" y="104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5"/>
                    <a:pt x="144" y="104"/>
                    <a:pt x="143" y="104"/>
                  </a:cubicBezTo>
                  <a:cubicBezTo>
                    <a:pt x="142" y="104"/>
                    <a:pt x="139" y="108"/>
                    <a:pt x="139" y="108"/>
                  </a:cubicBezTo>
                  <a:cubicBezTo>
                    <a:pt x="134" y="104"/>
                    <a:pt x="134" y="104"/>
                    <a:pt x="134" y="104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30" y="101"/>
                    <a:pt x="119" y="102"/>
                    <a:pt x="118" y="102"/>
                  </a:cubicBezTo>
                  <a:cubicBezTo>
                    <a:pt x="117" y="102"/>
                    <a:pt x="110" y="101"/>
                    <a:pt x="110" y="101"/>
                  </a:cubicBezTo>
                  <a:cubicBezTo>
                    <a:pt x="101" y="103"/>
                    <a:pt x="101" y="103"/>
                    <a:pt x="101" y="103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76" y="104"/>
                    <a:pt x="76" y="104"/>
                    <a:pt x="76" y="104"/>
                  </a:cubicBezTo>
                  <a:cubicBezTo>
                    <a:pt x="67" y="104"/>
                    <a:pt x="67" y="104"/>
                    <a:pt x="67" y="104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43" y="112"/>
                    <a:pt x="43" y="112"/>
                    <a:pt x="43" y="11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36" y="124"/>
                    <a:pt x="34" y="126"/>
                    <a:pt x="33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28"/>
                    <a:pt x="30" y="127"/>
                    <a:pt x="30" y="129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27" y="131"/>
                    <a:pt x="22" y="129"/>
                    <a:pt x="22" y="129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3"/>
                    <a:pt x="17" y="134"/>
                    <a:pt x="18" y="134"/>
                  </a:cubicBezTo>
                  <a:cubicBezTo>
                    <a:pt x="19" y="135"/>
                    <a:pt x="19" y="135"/>
                    <a:pt x="19" y="136"/>
                  </a:cubicBezTo>
                  <a:cubicBezTo>
                    <a:pt x="20" y="136"/>
                    <a:pt x="20" y="137"/>
                    <a:pt x="20" y="137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22" y="146"/>
                    <a:pt x="22" y="149"/>
                    <a:pt x="24" y="149"/>
                  </a:cubicBezTo>
                  <a:cubicBezTo>
                    <a:pt x="26" y="149"/>
                    <a:pt x="27" y="150"/>
                    <a:pt x="27" y="152"/>
                  </a:cubicBezTo>
                  <a:cubicBezTo>
                    <a:pt x="27" y="154"/>
                    <a:pt x="32" y="156"/>
                    <a:pt x="32" y="156"/>
                  </a:cubicBezTo>
                  <a:cubicBezTo>
                    <a:pt x="32" y="156"/>
                    <a:pt x="32" y="160"/>
                    <a:pt x="33" y="161"/>
                  </a:cubicBezTo>
                  <a:cubicBezTo>
                    <a:pt x="35" y="162"/>
                    <a:pt x="37" y="163"/>
                    <a:pt x="40" y="163"/>
                  </a:cubicBezTo>
                  <a:cubicBezTo>
                    <a:pt x="43" y="164"/>
                    <a:pt x="42" y="168"/>
                    <a:pt x="44" y="169"/>
                  </a:cubicBezTo>
                  <a:cubicBezTo>
                    <a:pt x="46" y="170"/>
                    <a:pt x="48" y="172"/>
                    <a:pt x="46" y="172"/>
                  </a:cubicBezTo>
                  <a:cubicBezTo>
                    <a:pt x="45" y="173"/>
                    <a:pt x="42" y="173"/>
                    <a:pt x="42" y="173"/>
                  </a:cubicBezTo>
                  <a:cubicBezTo>
                    <a:pt x="42" y="173"/>
                    <a:pt x="41" y="174"/>
                    <a:pt x="41" y="176"/>
                  </a:cubicBezTo>
                  <a:cubicBezTo>
                    <a:pt x="42" y="177"/>
                    <a:pt x="42" y="177"/>
                    <a:pt x="42" y="177"/>
                  </a:cubicBezTo>
                  <a:cubicBezTo>
                    <a:pt x="46" y="182"/>
                    <a:pt x="46" y="182"/>
                    <a:pt x="46" y="182"/>
                  </a:cubicBezTo>
                  <a:cubicBezTo>
                    <a:pt x="46" y="188"/>
                    <a:pt x="46" y="188"/>
                    <a:pt x="46" y="188"/>
                  </a:cubicBezTo>
                  <a:cubicBezTo>
                    <a:pt x="46" y="188"/>
                    <a:pt x="46" y="190"/>
                    <a:pt x="46" y="192"/>
                  </a:cubicBezTo>
                  <a:cubicBezTo>
                    <a:pt x="46" y="193"/>
                    <a:pt x="45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5"/>
                    <a:pt x="42" y="195"/>
                    <a:pt x="42" y="195"/>
                  </a:cubicBezTo>
                  <a:cubicBezTo>
                    <a:pt x="41" y="196"/>
                    <a:pt x="41" y="198"/>
                    <a:pt x="40" y="198"/>
                  </a:cubicBezTo>
                  <a:cubicBezTo>
                    <a:pt x="39" y="199"/>
                    <a:pt x="37" y="196"/>
                    <a:pt x="36" y="199"/>
                  </a:cubicBezTo>
                  <a:cubicBezTo>
                    <a:pt x="35" y="203"/>
                    <a:pt x="33" y="206"/>
                    <a:pt x="33" y="207"/>
                  </a:cubicBezTo>
                  <a:cubicBezTo>
                    <a:pt x="32" y="208"/>
                    <a:pt x="29" y="209"/>
                    <a:pt x="29" y="211"/>
                  </a:cubicBezTo>
                  <a:cubicBezTo>
                    <a:pt x="28" y="213"/>
                    <a:pt x="28" y="211"/>
                    <a:pt x="26" y="216"/>
                  </a:cubicBezTo>
                  <a:cubicBezTo>
                    <a:pt x="24" y="221"/>
                    <a:pt x="23" y="223"/>
                    <a:pt x="23" y="223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9" y="243"/>
                    <a:pt x="9" y="244"/>
                  </a:cubicBezTo>
                  <a:cubicBezTo>
                    <a:pt x="9" y="245"/>
                    <a:pt x="9" y="249"/>
                    <a:pt x="9" y="249"/>
                  </a:cubicBezTo>
                  <a:cubicBezTo>
                    <a:pt x="13" y="253"/>
                    <a:pt x="13" y="253"/>
                    <a:pt x="13" y="253"/>
                  </a:cubicBezTo>
                  <a:cubicBezTo>
                    <a:pt x="13" y="257"/>
                    <a:pt x="13" y="257"/>
                    <a:pt x="13" y="257"/>
                  </a:cubicBezTo>
                  <a:cubicBezTo>
                    <a:pt x="13" y="257"/>
                    <a:pt x="13" y="260"/>
                    <a:pt x="14" y="261"/>
                  </a:cubicBezTo>
                  <a:cubicBezTo>
                    <a:pt x="15" y="261"/>
                    <a:pt x="15" y="261"/>
                    <a:pt x="15" y="261"/>
                  </a:cubicBezTo>
                  <a:cubicBezTo>
                    <a:pt x="14" y="264"/>
                    <a:pt x="14" y="264"/>
                    <a:pt x="14" y="264"/>
                  </a:cubicBezTo>
                  <a:cubicBezTo>
                    <a:pt x="14" y="264"/>
                    <a:pt x="15" y="267"/>
                    <a:pt x="16" y="267"/>
                  </a:cubicBezTo>
                  <a:cubicBezTo>
                    <a:pt x="16" y="267"/>
                    <a:pt x="18" y="268"/>
                    <a:pt x="18" y="268"/>
                  </a:cubicBezTo>
                  <a:cubicBezTo>
                    <a:pt x="18" y="268"/>
                    <a:pt x="20" y="270"/>
                    <a:pt x="20" y="270"/>
                  </a:cubicBezTo>
                  <a:cubicBezTo>
                    <a:pt x="21" y="271"/>
                    <a:pt x="20" y="273"/>
                    <a:pt x="20" y="273"/>
                  </a:cubicBezTo>
                  <a:cubicBezTo>
                    <a:pt x="20" y="273"/>
                    <a:pt x="20" y="274"/>
                    <a:pt x="19" y="274"/>
                  </a:cubicBezTo>
                  <a:cubicBezTo>
                    <a:pt x="18" y="274"/>
                    <a:pt x="18" y="274"/>
                    <a:pt x="16" y="274"/>
                  </a:cubicBezTo>
                  <a:cubicBezTo>
                    <a:pt x="16" y="273"/>
                    <a:pt x="16" y="273"/>
                    <a:pt x="15" y="273"/>
                  </a:cubicBezTo>
                  <a:cubicBezTo>
                    <a:pt x="13" y="273"/>
                    <a:pt x="13" y="273"/>
                    <a:pt x="13" y="273"/>
                  </a:cubicBezTo>
                  <a:cubicBezTo>
                    <a:pt x="12" y="273"/>
                    <a:pt x="12" y="273"/>
                    <a:pt x="11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9" y="273"/>
                    <a:pt x="9" y="273"/>
                    <a:pt x="8" y="274"/>
                  </a:cubicBezTo>
                  <a:cubicBezTo>
                    <a:pt x="8" y="275"/>
                    <a:pt x="8" y="275"/>
                    <a:pt x="8" y="275"/>
                  </a:cubicBezTo>
                  <a:cubicBezTo>
                    <a:pt x="8" y="275"/>
                    <a:pt x="7" y="276"/>
                    <a:pt x="7" y="277"/>
                  </a:cubicBezTo>
                  <a:cubicBezTo>
                    <a:pt x="6" y="277"/>
                    <a:pt x="6" y="279"/>
                    <a:pt x="6" y="279"/>
                  </a:cubicBezTo>
                  <a:cubicBezTo>
                    <a:pt x="6" y="279"/>
                    <a:pt x="6" y="280"/>
                    <a:pt x="6" y="280"/>
                  </a:cubicBezTo>
                  <a:cubicBezTo>
                    <a:pt x="6" y="280"/>
                    <a:pt x="6" y="282"/>
                    <a:pt x="6" y="282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4"/>
                    <a:pt x="4" y="285"/>
                    <a:pt x="5" y="286"/>
                  </a:cubicBezTo>
                  <a:cubicBezTo>
                    <a:pt x="5" y="286"/>
                    <a:pt x="5" y="287"/>
                    <a:pt x="5" y="287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2"/>
                    <a:pt x="4" y="292"/>
                    <a:pt x="4" y="292"/>
                  </a:cubicBezTo>
                  <a:cubicBezTo>
                    <a:pt x="4" y="292"/>
                    <a:pt x="5" y="293"/>
                    <a:pt x="4" y="294"/>
                  </a:cubicBezTo>
                  <a:cubicBezTo>
                    <a:pt x="4" y="294"/>
                    <a:pt x="3" y="295"/>
                    <a:pt x="3" y="295"/>
                  </a:cubicBezTo>
                  <a:cubicBezTo>
                    <a:pt x="3" y="295"/>
                    <a:pt x="1" y="297"/>
                    <a:pt x="1" y="297"/>
                  </a:cubicBezTo>
                  <a:cubicBezTo>
                    <a:pt x="1" y="297"/>
                    <a:pt x="1" y="298"/>
                    <a:pt x="1" y="298"/>
                  </a:cubicBezTo>
                  <a:cubicBezTo>
                    <a:pt x="1" y="298"/>
                    <a:pt x="0" y="300"/>
                    <a:pt x="0" y="300"/>
                  </a:cubicBezTo>
                  <a:cubicBezTo>
                    <a:pt x="0" y="300"/>
                    <a:pt x="0" y="303"/>
                    <a:pt x="0" y="303"/>
                  </a:cubicBezTo>
                  <a:cubicBezTo>
                    <a:pt x="0" y="303"/>
                    <a:pt x="1" y="304"/>
                    <a:pt x="1" y="304"/>
                  </a:cubicBezTo>
                  <a:cubicBezTo>
                    <a:pt x="1" y="304"/>
                    <a:pt x="1" y="305"/>
                    <a:pt x="1" y="306"/>
                  </a:cubicBezTo>
                  <a:cubicBezTo>
                    <a:pt x="0" y="306"/>
                    <a:pt x="1" y="307"/>
                    <a:pt x="1" y="308"/>
                  </a:cubicBezTo>
                  <a:cubicBezTo>
                    <a:pt x="1" y="308"/>
                    <a:pt x="1" y="309"/>
                    <a:pt x="1" y="309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" y="314"/>
                    <a:pt x="2" y="314"/>
                    <a:pt x="2" y="314"/>
                  </a:cubicBezTo>
                  <a:cubicBezTo>
                    <a:pt x="3" y="313"/>
                    <a:pt x="3" y="313"/>
                    <a:pt x="3" y="313"/>
                  </a:cubicBezTo>
                  <a:cubicBezTo>
                    <a:pt x="8" y="311"/>
                    <a:pt x="8" y="311"/>
                    <a:pt x="8" y="311"/>
                  </a:cubicBezTo>
                  <a:cubicBezTo>
                    <a:pt x="11" y="314"/>
                    <a:pt x="11" y="314"/>
                    <a:pt x="11" y="314"/>
                  </a:cubicBezTo>
                  <a:cubicBezTo>
                    <a:pt x="14" y="317"/>
                    <a:pt x="14" y="317"/>
                    <a:pt x="14" y="317"/>
                  </a:cubicBezTo>
                  <a:cubicBezTo>
                    <a:pt x="19" y="317"/>
                    <a:pt x="19" y="317"/>
                    <a:pt x="19" y="317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5" y="324"/>
                    <a:pt x="25" y="324"/>
                    <a:pt x="25" y="324"/>
                  </a:cubicBezTo>
                  <a:cubicBezTo>
                    <a:pt x="30" y="323"/>
                    <a:pt x="30" y="323"/>
                    <a:pt x="30" y="323"/>
                  </a:cubicBezTo>
                  <a:cubicBezTo>
                    <a:pt x="35" y="326"/>
                    <a:pt x="35" y="326"/>
                    <a:pt x="35" y="326"/>
                  </a:cubicBezTo>
                  <a:cubicBezTo>
                    <a:pt x="34" y="329"/>
                    <a:pt x="34" y="329"/>
                    <a:pt x="34" y="329"/>
                  </a:cubicBezTo>
                  <a:cubicBezTo>
                    <a:pt x="34" y="329"/>
                    <a:pt x="38" y="324"/>
                    <a:pt x="39" y="323"/>
                  </a:cubicBezTo>
                  <a:cubicBezTo>
                    <a:pt x="40" y="322"/>
                    <a:pt x="44" y="321"/>
                    <a:pt x="44" y="321"/>
                  </a:cubicBezTo>
                  <a:cubicBezTo>
                    <a:pt x="44" y="321"/>
                    <a:pt x="46" y="323"/>
                    <a:pt x="48" y="324"/>
                  </a:cubicBezTo>
                  <a:cubicBezTo>
                    <a:pt x="51" y="324"/>
                    <a:pt x="51" y="324"/>
                    <a:pt x="51" y="324"/>
                  </a:cubicBezTo>
                  <a:cubicBezTo>
                    <a:pt x="53" y="324"/>
                    <a:pt x="61" y="323"/>
                    <a:pt x="61" y="323"/>
                  </a:cubicBezTo>
                  <a:cubicBezTo>
                    <a:pt x="72" y="324"/>
                    <a:pt x="72" y="324"/>
                    <a:pt x="72" y="324"/>
                  </a:cubicBezTo>
                  <a:cubicBezTo>
                    <a:pt x="78" y="321"/>
                    <a:pt x="78" y="321"/>
                    <a:pt x="78" y="321"/>
                  </a:cubicBezTo>
                  <a:cubicBezTo>
                    <a:pt x="90" y="322"/>
                    <a:pt x="90" y="322"/>
                    <a:pt x="90" y="322"/>
                  </a:cubicBezTo>
                  <a:cubicBezTo>
                    <a:pt x="92" y="321"/>
                    <a:pt x="92" y="321"/>
                    <a:pt x="92" y="321"/>
                  </a:cubicBezTo>
                  <a:cubicBezTo>
                    <a:pt x="93" y="322"/>
                    <a:pt x="93" y="322"/>
                    <a:pt x="93" y="322"/>
                  </a:cubicBezTo>
                  <a:cubicBezTo>
                    <a:pt x="97" y="321"/>
                    <a:pt x="97" y="321"/>
                    <a:pt x="97" y="321"/>
                  </a:cubicBezTo>
                  <a:cubicBezTo>
                    <a:pt x="101" y="325"/>
                    <a:pt x="101" y="325"/>
                    <a:pt x="101" y="325"/>
                  </a:cubicBezTo>
                  <a:cubicBezTo>
                    <a:pt x="109" y="324"/>
                    <a:pt x="109" y="324"/>
                    <a:pt x="109" y="324"/>
                  </a:cubicBezTo>
                  <a:cubicBezTo>
                    <a:pt x="114" y="317"/>
                    <a:pt x="114" y="317"/>
                    <a:pt x="114" y="317"/>
                  </a:cubicBezTo>
                  <a:cubicBezTo>
                    <a:pt x="114" y="317"/>
                    <a:pt x="117" y="314"/>
                    <a:pt x="121" y="313"/>
                  </a:cubicBezTo>
                  <a:cubicBezTo>
                    <a:pt x="125" y="313"/>
                    <a:pt x="132" y="310"/>
                    <a:pt x="132" y="310"/>
                  </a:cubicBezTo>
                  <a:lnTo>
                    <a:pt x="141" y="30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" name="Freeform 92"/>
            <p:cNvSpPr>
              <a:spLocks noEditPoints="1"/>
            </p:cNvSpPr>
            <p:nvPr/>
          </p:nvSpPr>
          <p:spPr bwMode="auto">
            <a:xfrm>
              <a:off x="5078738" y="538527"/>
              <a:ext cx="643167" cy="1694015"/>
            </a:xfrm>
            <a:custGeom>
              <a:avLst/>
              <a:gdLst>
                <a:gd name="T0" fmla="*/ 246 w 282"/>
                <a:gd name="T1" fmla="*/ 59 h 766"/>
                <a:gd name="T2" fmla="*/ 210 w 282"/>
                <a:gd name="T3" fmla="*/ 30 h 766"/>
                <a:gd name="T4" fmla="*/ 183 w 282"/>
                <a:gd name="T5" fmla="*/ 8 h 766"/>
                <a:gd name="T6" fmla="*/ 167 w 282"/>
                <a:gd name="T7" fmla="*/ 32 h 766"/>
                <a:gd name="T8" fmla="*/ 123 w 282"/>
                <a:gd name="T9" fmla="*/ 69 h 766"/>
                <a:gd name="T10" fmla="*/ 100 w 282"/>
                <a:gd name="T11" fmla="*/ 111 h 766"/>
                <a:gd name="T12" fmla="*/ 65 w 282"/>
                <a:gd name="T13" fmla="*/ 180 h 766"/>
                <a:gd name="T14" fmla="*/ 52 w 282"/>
                <a:gd name="T15" fmla="*/ 265 h 766"/>
                <a:gd name="T16" fmla="*/ 15 w 282"/>
                <a:gd name="T17" fmla="*/ 333 h 766"/>
                <a:gd name="T18" fmla="*/ 25 w 282"/>
                <a:gd name="T19" fmla="*/ 418 h 766"/>
                <a:gd name="T20" fmla="*/ 27 w 282"/>
                <a:gd name="T21" fmla="*/ 466 h 766"/>
                <a:gd name="T22" fmla="*/ 29 w 282"/>
                <a:gd name="T23" fmla="*/ 515 h 766"/>
                <a:gd name="T24" fmla="*/ 13 w 282"/>
                <a:gd name="T25" fmla="*/ 535 h 766"/>
                <a:gd name="T26" fmla="*/ 8 w 282"/>
                <a:gd name="T27" fmla="*/ 567 h 766"/>
                <a:gd name="T28" fmla="*/ 10 w 282"/>
                <a:gd name="T29" fmla="*/ 603 h 766"/>
                <a:gd name="T30" fmla="*/ 12 w 282"/>
                <a:gd name="T31" fmla="*/ 616 h 766"/>
                <a:gd name="T32" fmla="*/ 19 w 282"/>
                <a:gd name="T33" fmla="*/ 636 h 766"/>
                <a:gd name="T34" fmla="*/ 25 w 282"/>
                <a:gd name="T35" fmla="*/ 655 h 766"/>
                <a:gd name="T36" fmla="*/ 46 w 282"/>
                <a:gd name="T37" fmla="*/ 685 h 766"/>
                <a:gd name="T38" fmla="*/ 50 w 282"/>
                <a:gd name="T39" fmla="*/ 705 h 766"/>
                <a:gd name="T40" fmla="*/ 60 w 282"/>
                <a:gd name="T41" fmla="*/ 739 h 766"/>
                <a:gd name="T42" fmla="*/ 64 w 282"/>
                <a:gd name="T43" fmla="*/ 764 h 766"/>
                <a:gd name="T44" fmla="*/ 93 w 282"/>
                <a:gd name="T45" fmla="*/ 758 h 766"/>
                <a:gd name="T46" fmla="*/ 107 w 282"/>
                <a:gd name="T47" fmla="*/ 752 h 766"/>
                <a:gd name="T48" fmla="*/ 114 w 282"/>
                <a:gd name="T49" fmla="*/ 729 h 766"/>
                <a:gd name="T50" fmla="*/ 122 w 282"/>
                <a:gd name="T51" fmla="*/ 717 h 766"/>
                <a:gd name="T52" fmla="*/ 158 w 282"/>
                <a:gd name="T53" fmla="*/ 688 h 766"/>
                <a:gd name="T54" fmla="*/ 165 w 282"/>
                <a:gd name="T55" fmla="*/ 629 h 766"/>
                <a:gd name="T56" fmla="*/ 163 w 282"/>
                <a:gd name="T57" fmla="*/ 590 h 766"/>
                <a:gd name="T58" fmla="*/ 182 w 282"/>
                <a:gd name="T59" fmla="*/ 559 h 766"/>
                <a:gd name="T60" fmla="*/ 191 w 282"/>
                <a:gd name="T61" fmla="*/ 558 h 766"/>
                <a:gd name="T62" fmla="*/ 205 w 282"/>
                <a:gd name="T63" fmla="*/ 541 h 766"/>
                <a:gd name="T64" fmla="*/ 207 w 282"/>
                <a:gd name="T65" fmla="*/ 514 h 766"/>
                <a:gd name="T66" fmla="*/ 199 w 282"/>
                <a:gd name="T67" fmla="*/ 493 h 766"/>
                <a:gd name="T68" fmla="*/ 180 w 282"/>
                <a:gd name="T69" fmla="*/ 467 h 766"/>
                <a:gd name="T70" fmla="*/ 161 w 282"/>
                <a:gd name="T71" fmla="*/ 459 h 766"/>
                <a:gd name="T72" fmla="*/ 151 w 282"/>
                <a:gd name="T73" fmla="*/ 424 h 766"/>
                <a:gd name="T74" fmla="*/ 157 w 282"/>
                <a:gd name="T75" fmla="*/ 407 h 766"/>
                <a:gd name="T76" fmla="*/ 154 w 282"/>
                <a:gd name="T77" fmla="*/ 369 h 766"/>
                <a:gd name="T78" fmla="*/ 168 w 282"/>
                <a:gd name="T79" fmla="*/ 350 h 766"/>
                <a:gd name="T80" fmla="*/ 182 w 282"/>
                <a:gd name="T81" fmla="*/ 325 h 766"/>
                <a:gd name="T82" fmla="*/ 196 w 282"/>
                <a:gd name="T83" fmla="*/ 307 h 766"/>
                <a:gd name="T84" fmla="*/ 210 w 282"/>
                <a:gd name="T85" fmla="*/ 295 h 766"/>
                <a:gd name="T86" fmla="*/ 225 w 282"/>
                <a:gd name="T87" fmla="*/ 266 h 766"/>
                <a:gd name="T88" fmla="*/ 229 w 282"/>
                <a:gd name="T89" fmla="*/ 238 h 766"/>
                <a:gd name="T90" fmla="*/ 225 w 282"/>
                <a:gd name="T91" fmla="*/ 219 h 766"/>
                <a:gd name="T92" fmla="*/ 229 w 282"/>
                <a:gd name="T93" fmla="*/ 198 h 766"/>
                <a:gd name="T94" fmla="*/ 242 w 282"/>
                <a:gd name="T95" fmla="*/ 187 h 766"/>
                <a:gd name="T96" fmla="*/ 258 w 282"/>
                <a:gd name="T97" fmla="*/ 170 h 766"/>
                <a:gd name="T98" fmla="*/ 269 w 282"/>
                <a:gd name="T99" fmla="*/ 173 h 766"/>
                <a:gd name="T100" fmla="*/ 275 w 282"/>
                <a:gd name="T101" fmla="*/ 169 h 766"/>
                <a:gd name="T102" fmla="*/ 279 w 282"/>
                <a:gd name="T103" fmla="*/ 165 h 766"/>
                <a:gd name="T104" fmla="*/ 266 w 282"/>
                <a:gd name="T105" fmla="*/ 119 h 766"/>
                <a:gd name="T106" fmla="*/ 164 w 282"/>
                <a:gd name="T107" fmla="*/ 699 h 766"/>
                <a:gd name="T108" fmla="*/ 174 w 282"/>
                <a:gd name="T109" fmla="*/ 650 h 766"/>
                <a:gd name="T110" fmla="*/ 175 w 282"/>
                <a:gd name="T111" fmla="*/ 673 h 766"/>
                <a:gd name="T112" fmla="*/ 165 w 282"/>
                <a:gd name="T113" fmla="*/ 710 h 766"/>
                <a:gd name="T114" fmla="*/ 210 w 282"/>
                <a:gd name="T115" fmla="*/ 625 h 766"/>
                <a:gd name="T116" fmla="*/ 229 w 282"/>
                <a:gd name="T117" fmla="*/ 607 h 766"/>
                <a:gd name="T118" fmla="*/ 224 w 282"/>
                <a:gd name="T119" fmla="*/ 631 h 766"/>
                <a:gd name="T120" fmla="*/ 216 w 282"/>
                <a:gd name="T121" fmla="*/ 66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2" h="766">
                  <a:moveTo>
                    <a:pt x="255" y="88"/>
                  </a:moveTo>
                  <a:cubicBezTo>
                    <a:pt x="255" y="87"/>
                    <a:pt x="255" y="87"/>
                    <a:pt x="255" y="87"/>
                  </a:cubicBezTo>
                  <a:cubicBezTo>
                    <a:pt x="255" y="87"/>
                    <a:pt x="253" y="83"/>
                    <a:pt x="254" y="81"/>
                  </a:cubicBezTo>
                  <a:cubicBezTo>
                    <a:pt x="254" y="81"/>
                    <a:pt x="254" y="81"/>
                    <a:pt x="254" y="80"/>
                  </a:cubicBezTo>
                  <a:cubicBezTo>
                    <a:pt x="254" y="79"/>
                    <a:pt x="254" y="79"/>
                    <a:pt x="254" y="79"/>
                  </a:cubicBezTo>
                  <a:cubicBezTo>
                    <a:pt x="250" y="80"/>
                    <a:pt x="250" y="80"/>
                    <a:pt x="250" y="80"/>
                  </a:cubicBezTo>
                  <a:cubicBezTo>
                    <a:pt x="247" y="76"/>
                    <a:pt x="247" y="76"/>
                    <a:pt x="247" y="76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246" y="59"/>
                    <a:pt x="246" y="59"/>
                    <a:pt x="246" y="59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2" y="50"/>
                    <a:pt x="242" y="50"/>
                    <a:pt x="242" y="50"/>
                  </a:cubicBezTo>
                  <a:cubicBezTo>
                    <a:pt x="238" y="44"/>
                    <a:pt x="238" y="44"/>
                    <a:pt x="238" y="44"/>
                  </a:cubicBezTo>
                  <a:cubicBezTo>
                    <a:pt x="238" y="44"/>
                    <a:pt x="237" y="46"/>
                    <a:pt x="236" y="45"/>
                  </a:cubicBezTo>
                  <a:cubicBezTo>
                    <a:pt x="235" y="44"/>
                    <a:pt x="230" y="36"/>
                    <a:pt x="230" y="36"/>
                  </a:cubicBezTo>
                  <a:cubicBezTo>
                    <a:pt x="221" y="33"/>
                    <a:pt x="221" y="33"/>
                    <a:pt x="221" y="33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1" y="32"/>
                    <a:pt x="210" y="30"/>
                  </a:cubicBezTo>
                  <a:cubicBezTo>
                    <a:pt x="209" y="28"/>
                    <a:pt x="207" y="26"/>
                    <a:pt x="207" y="26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199" y="23"/>
                    <a:pt x="198" y="23"/>
                  </a:cubicBezTo>
                  <a:cubicBezTo>
                    <a:pt x="197" y="22"/>
                    <a:pt x="195" y="21"/>
                    <a:pt x="195" y="21"/>
                  </a:cubicBezTo>
                  <a:cubicBezTo>
                    <a:pt x="192" y="16"/>
                    <a:pt x="192" y="16"/>
                    <a:pt x="192" y="16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83" y="12"/>
                    <a:pt x="183" y="12"/>
                    <a:pt x="183" y="12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4"/>
                    <a:pt x="175" y="2"/>
                    <a:pt x="176" y="2"/>
                  </a:cubicBezTo>
                  <a:cubicBezTo>
                    <a:pt x="177" y="1"/>
                    <a:pt x="180" y="1"/>
                    <a:pt x="182" y="1"/>
                  </a:cubicBezTo>
                  <a:cubicBezTo>
                    <a:pt x="177" y="0"/>
                    <a:pt x="177" y="0"/>
                    <a:pt x="177" y="0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68" y="5"/>
                    <a:pt x="166" y="6"/>
                    <a:pt x="166" y="7"/>
                  </a:cubicBezTo>
                  <a:cubicBezTo>
                    <a:pt x="167" y="8"/>
                    <a:pt x="169" y="17"/>
                    <a:pt x="170" y="19"/>
                  </a:cubicBezTo>
                  <a:cubicBezTo>
                    <a:pt x="171" y="20"/>
                    <a:pt x="171" y="27"/>
                    <a:pt x="167" y="32"/>
                  </a:cubicBezTo>
                  <a:cubicBezTo>
                    <a:pt x="171" y="36"/>
                    <a:pt x="171" y="36"/>
                    <a:pt x="171" y="36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1" y="42"/>
                    <a:pt x="161" y="42"/>
                    <a:pt x="161" y="42"/>
                  </a:cubicBezTo>
                  <a:cubicBezTo>
                    <a:pt x="161" y="42"/>
                    <a:pt x="155" y="41"/>
                    <a:pt x="154" y="40"/>
                  </a:cubicBezTo>
                  <a:cubicBezTo>
                    <a:pt x="153" y="39"/>
                    <a:pt x="148" y="37"/>
                    <a:pt x="147" y="37"/>
                  </a:cubicBezTo>
                  <a:cubicBezTo>
                    <a:pt x="145" y="38"/>
                    <a:pt x="131" y="37"/>
                    <a:pt x="131" y="37"/>
                  </a:cubicBezTo>
                  <a:cubicBezTo>
                    <a:pt x="128" y="41"/>
                    <a:pt x="129" y="62"/>
                    <a:pt x="130" y="65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09" y="72"/>
                    <a:pt x="109" y="72"/>
                    <a:pt x="109" y="72"/>
                  </a:cubicBezTo>
                  <a:cubicBezTo>
                    <a:pt x="109" y="72"/>
                    <a:pt x="105" y="76"/>
                    <a:pt x="105" y="78"/>
                  </a:cubicBezTo>
                  <a:cubicBezTo>
                    <a:pt x="105" y="79"/>
                    <a:pt x="103" y="83"/>
                    <a:pt x="103" y="83"/>
                  </a:cubicBezTo>
                  <a:cubicBezTo>
                    <a:pt x="103" y="84"/>
                    <a:pt x="103" y="91"/>
                    <a:pt x="103" y="91"/>
                  </a:cubicBezTo>
                  <a:cubicBezTo>
                    <a:pt x="101" y="95"/>
                    <a:pt x="101" y="95"/>
                    <a:pt x="101" y="95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5" y="104"/>
                    <a:pt x="95" y="104"/>
                    <a:pt x="95" y="104"/>
                  </a:cubicBezTo>
                  <a:cubicBezTo>
                    <a:pt x="95" y="104"/>
                    <a:pt x="98" y="110"/>
                    <a:pt x="100" y="111"/>
                  </a:cubicBezTo>
                  <a:cubicBezTo>
                    <a:pt x="101" y="113"/>
                    <a:pt x="103" y="121"/>
                    <a:pt x="103" y="121"/>
                  </a:cubicBezTo>
                  <a:cubicBezTo>
                    <a:pt x="103" y="121"/>
                    <a:pt x="100" y="128"/>
                    <a:pt x="99" y="130"/>
                  </a:cubicBezTo>
                  <a:cubicBezTo>
                    <a:pt x="98" y="132"/>
                    <a:pt x="90" y="142"/>
                    <a:pt x="90" y="142"/>
                  </a:cubicBezTo>
                  <a:cubicBezTo>
                    <a:pt x="85" y="155"/>
                    <a:pt x="85" y="155"/>
                    <a:pt x="85" y="155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68" y="205"/>
                    <a:pt x="68" y="205"/>
                    <a:pt x="68" y="205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5" y="218"/>
                    <a:pt x="66" y="219"/>
                  </a:cubicBezTo>
                  <a:cubicBezTo>
                    <a:pt x="67" y="221"/>
                    <a:pt x="68" y="225"/>
                    <a:pt x="68" y="225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50" y="260"/>
                    <a:pt x="50" y="260"/>
                    <a:pt x="50" y="260"/>
                  </a:cubicBezTo>
                  <a:cubicBezTo>
                    <a:pt x="52" y="265"/>
                    <a:pt x="52" y="265"/>
                    <a:pt x="52" y="265"/>
                  </a:cubicBezTo>
                  <a:cubicBezTo>
                    <a:pt x="61" y="267"/>
                    <a:pt x="61" y="267"/>
                    <a:pt x="61" y="267"/>
                  </a:cubicBezTo>
                  <a:cubicBezTo>
                    <a:pt x="62" y="283"/>
                    <a:pt x="62" y="283"/>
                    <a:pt x="62" y="283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58" y="292"/>
                    <a:pt x="58" y="292"/>
                    <a:pt x="58" y="292"/>
                  </a:cubicBezTo>
                  <a:cubicBezTo>
                    <a:pt x="34" y="293"/>
                    <a:pt x="34" y="293"/>
                    <a:pt x="34" y="293"/>
                  </a:cubicBezTo>
                  <a:cubicBezTo>
                    <a:pt x="21" y="310"/>
                    <a:pt x="21" y="310"/>
                    <a:pt x="21" y="310"/>
                  </a:cubicBezTo>
                  <a:cubicBezTo>
                    <a:pt x="19" y="320"/>
                    <a:pt x="19" y="320"/>
                    <a:pt x="19" y="320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5" y="331"/>
                    <a:pt x="15" y="333"/>
                  </a:cubicBezTo>
                  <a:cubicBezTo>
                    <a:pt x="15" y="334"/>
                    <a:pt x="15" y="340"/>
                    <a:pt x="15" y="340"/>
                  </a:cubicBezTo>
                  <a:cubicBezTo>
                    <a:pt x="19" y="348"/>
                    <a:pt x="19" y="348"/>
                    <a:pt x="19" y="348"/>
                  </a:cubicBezTo>
                  <a:cubicBezTo>
                    <a:pt x="19" y="354"/>
                    <a:pt x="19" y="354"/>
                    <a:pt x="19" y="354"/>
                  </a:cubicBezTo>
                  <a:cubicBezTo>
                    <a:pt x="17" y="357"/>
                    <a:pt x="17" y="357"/>
                    <a:pt x="17" y="357"/>
                  </a:cubicBezTo>
                  <a:cubicBezTo>
                    <a:pt x="18" y="364"/>
                    <a:pt x="18" y="364"/>
                    <a:pt x="18" y="364"/>
                  </a:cubicBezTo>
                  <a:cubicBezTo>
                    <a:pt x="18" y="364"/>
                    <a:pt x="19" y="366"/>
                    <a:pt x="18" y="367"/>
                  </a:cubicBezTo>
                  <a:cubicBezTo>
                    <a:pt x="16" y="369"/>
                    <a:pt x="16" y="371"/>
                    <a:pt x="17" y="373"/>
                  </a:cubicBezTo>
                  <a:cubicBezTo>
                    <a:pt x="17" y="374"/>
                    <a:pt x="24" y="387"/>
                    <a:pt x="24" y="387"/>
                  </a:cubicBezTo>
                  <a:cubicBezTo>
                    <a:pt x="25" y="418"/>
                    <a:pt x="25" y="418"/>
                    <a:pt x="25" y="418"/>
                  </a:cubicBezTo>
                  <a:cubicBezTo>
                    <a:pt x="28" y="426"/>
                    <a:pt x="28" y="426"/>
                    <a:pt x="28" y="426"/>
                  </a:cubicBezTo>
                  <a:cubicBezTo>
                    <a:pt x="35" y="431"/>
                    <a:pt x="35" y="431"/>
                    <a:pt x="35" y="431"/>
                  </a:cubicBezTo>
                  <a:cubicBezTo>
                    <a:pt x="41" y="436"/>
                    <a:pt x="41" y="436"/>
                    <a:pt x="41" y="436"/>
                  </a:cubicBezTo>
                  <a:cubicBezTo>
                    <a:pt x="42" y="445"/>
                    <a:pt x="42" y="445"/>
                    <a:pt x="42" y="445"/>
                  </a:cubicBezTo>
                  <a:cubicBezTo>
                    <a:pt x="42" y="445"/>
                    <a:pt x="40" y="452"/>
                    <a:pt x="40" y="453"/>
                  </a:cubicBezTo>
                  <a:cubicBezTo>
                    <a:pt x="41" y="454"/>
                    <a:pt x="35" y="454"/>
                    <a:pt x="35" y="454"/>
                  </a:cubicBezTo>
                  <a:cubicBezTo>
                    <a:pt x="30" y="455"/>
                    <a:pt x="30" y="455"/>
                    <a:pt x="30" y="455"/>
                  </a:cubicBezTo>
                  <a:cubicBezTo>
                    <a:pt x="25" y="460"/>
                    <a:pt x="25" y="460"/>
                    <a:pt x="25" y="460"/>
                  </a:cubicBezTo>
                  <a:cubicBezTo>
                    <a:pt x="27" y="466"/>
                    <a:pt x="27" y="466"/>
                    <a:pt x="27" y="466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36" y="482"/>
                    <a:pt x="36" y="482"/>
                    <a:pt x="36" y="482"/>
                  </a:cubicBezTo>
                  <a:cubicBezTo>
                    <a:pt x="38" y="488"/>
                    <a:pt x="38" y="488"/>
                    <a:pt x="38" y="488"/>
                  </a:cubicBezTo>
                  <a:cubicBezTo>
                    <a:pt x="35" y="494"/>
                    <a:pt x="35" y="494"/>
                    <a:pt x="35" y="494"/>
                  </a:cubicBezTo>
                  <a:cubicBezTo>
                    <a:pt x="33" y="497"/>
                    <a:pt x="33" y="497"/>
                    <a:pt x="33" y="497"/>
                  </a:cubicBezTo>
                  <a:cubicBezTo>
                    <a:pt x="35" y="502"/>
                    <a:pt x="35" y="502"/>
                    <a:pt x="35" y="502"/>
                  </a:cubicBezTo>
                  <a:cubicBezTo>
                    <a:pt x="35" y="507"/>
                    <a:pt x="35" y="507"/>
                    <a:pt x="35" y="507"/>
                  </a:cubicBezTo>
                  <a:cubicBezTo>
                    <a:pt x="35" y="507"/>
                    <a:pt x="33" y="510"/>
                    <a:pt x="33" y="511"/>
                  </a:cubicBezTo>
                  <a:cubicBezTo>
                    <a:pt x="33" y="512"/>
                    <a:pt x="29" y="515"/>
                    <a:pt x="29" y="515"/>
                  </a:cubicBezTo>
                  <a:cubicBezTo>
                    <a:pt x="26" y="518"/>
                    <a:pt x="26" y="518"/>
                    <a:pt x="26" y="518"/>
                  </a:cubicBezTo>
                  <a:cubicBezTo>
                    <a:pt x="23" y="519"/>
                    <a:pt x="23" y="519"/>
                    <a:pt x="23" y="519"/>
                  </a:cubicBezTo>
                  <a:cubicBezTo>
                    <a:pt x="23" y="519"/>
                    <a:pt x="21" y="518"/>
                    <a:pt x="20" y="519"/>
                  </a:cubicBezTo>
                  <a:cubicBezTo>
                    <a:pt x="20" y="519"/>
                    <a:pt x="18" y="521"/>
                    <a:pt x="18" y="521"/>
                  </a:cubicBezTo>
                  <a:cubicBezTo>
                    <a:pt x="18" y="524"/>
                    <a:pt x="18" y="524"/>
                    <a:pt x="18" y="524"/>
                  </a:cubicBezTo>
                  <a:cubicBezTo>
                    <a:pt x="20" y="526"/>
                    <a:pt x="20" y="526"/>
                    <a:pt x="20" y="526"/>
                  </a:cubicBezTo>
                  <a:cubicBezTo>
                    <a:pt x="19" y="531"/>
                    <a:pt x="19" y="531"/>
                    <a:pt x="19" y="531"/>
                  </a:cubicBezTo>
                  <a:cubicBezTo>
                    <a:pt x="16" y="534"/>
                    <a:pt x="16" y="534"/>
                    <a:pt x="16" y="534"/>
                  </a:cubicBezTo>
                  <a:cubicBezTo>
                    <a:pt x="13" y="535"/>
                    <a:pt x="13" y="535"/>
                    <a:pt x="13" y="535"/>
                  </a:cubicBezTo>
                  <a:cubicBezTo>
                    <a:pt x="15" y="541"/>
                    <a:pt x="15" y="541"/>
                    <a:pt x="15" y="541"/>
                  </a:cubicBezTo>
                  <a:cubicBezTo>
                    <a:pt x="19" y="548"/>
                    <a:pt x="19" y="548"/>
                    <a:pt x="19" y="548"/>
                  </a:cubicBezTo>
                  <a:cubicBezTo>
                    <a:pt x="19" y="554"/>
                    <a:pt x="19" y="554"/>
                    <a:pt x="19" y="554"/>
                  </a:cubicBezTo>
                  <a:cubicBezTo>
                    <a:pt x="16" y="560"/>
                    <a:pt x="16" y="560"/>
                    <a:pt x="16" y="560"/>
                  </a:cubicBezTo>
                  <a:cubicBezTo>
                    <a:pt x="15" y="567"/>
                    <a:pt x="15" y="567"/>
                    <a:pt x="15" y="567"/>
                  </a:cubicBezTo>
                  <a:cubicBezTo>
                    <a:pt x="14" y="573"/>
                    <a:pt x="14" y="573"/>
                    <a:pt x="14" y="573"/>
                  </a:cubicBezTo>
                  <a:cubicBezTo>
                    <a:pt x="12" y="574"/>
                    <a:pt x="12" y="574"/>
                    <a:pt x="12" y="574"/>
                  </a:cubicBezTo>
                  <a:cubicBezTo>
                    <a:pt x="9" y="574"/>
                    <a:pt x="9" y="574"/>
                    <a:pt x="9" y="574"/>
                  </a:cubicBezTo>
                  <a:cubicBezTo>
                    <a:pt x="9" y="574"/>
                    <a:pt x="9" y="568"/>
                    <a:pt x="8" y="567"/>
                  </a:cubicBezTo>
                  <a:cubicBezTo>
                    <a:pt x="8" y="567"/>
                    <a:pt x="1" y="561"/>
                    <a:pt x="1" y="561"/>
                  </a:cubicBezTo>
                  <a:cubicBezTo>
                    <a:pt x="1" y="567"/>
                    <a:pt x="1" y="567"/>
                    <a:pt x="1" y="567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0" y="574"/>
                    <a:pt x="1" y="578"/>
                    <a:pt x="2" y="579"/>
                  </a:cubicBezTo>
                  <a:cubicBezTo>
                    <a:pt x="3" y="580"/>
                    <a:pt x="4" y="587"/>
                    <a:pt x="4" y="587"/>
                  </a:cubicBezTo>
                  <a:cubicBezTo>
                    <a:pt x="3" y="594"/>
                    <a:pt x="3" y="594"/>
                    <a:pt x="3" y="594"/>
                  </a:cubicBezTo>
                  <a:cubicBezTo>
                    <a:pt x="3" y="594"/>
                    <a:pt x="5" y="599"/>
                    <a:pt x="5" y="599"/>
                  </a:cubicBezTo>
                  <a:cubicBezTo>
                    <a:pt x="5" y="600"/>
                    <a:pt x="6" y="604"/>
                    <a:pt x="6" y="604"/>
                  </a:cubicBezTo>
                  <a:cubicBezTo>
                    <a:pt x="10" y="603"/>
                    <a:pt x="10" y="603"/>
                    <a:pt x="10" y="603"/>
                  </a:cubicBezTo>
                  <a:cubicBezTo>
                    <a:pt x="9" y="600"/>
                    <a:pt x="9" y="600"/>
                    <a:pt x="9" y="600"/>
                  </a:cubicBezTo>
                  <a:cubicBezTo>
                    <a:pt x="12" y="604"/>
                    <a:pt x="12" y="604"/>
                    <a:pt x="12" y="604"/>
                  </a:cubicBezTo>
                  <a:cubicBezTo>
                    <a:pt x="12" y="604"/>
                    <a:pt x="10" y="605"/>
                    <a:pt x="12" y="604"/>
                  </a:cubicBezTo>
                  <a:cubicBezTo>
                    <a:pt x="13" y="604"/>
                    <a:pt x="15" y="602"/>
                    <a:pt x="15" y="602"/>
                  </a:cubicBezTo>
                  <a:cubicBezTo>
                    <a:pt x="14" y="605"/>
                    <a:pt x="14" y="605"/>
                    <a:pt x="14" y="605"/>
                  </a:cubicBezTo>
                  <a:cubicBezTo>
                    <a:pt x="12" y="609"/>
                    <a:pt x="12" y="609"/>
                    <a:pt x="12" y="609"/>
                  </a:cubicBezTo>
                  <a:cubicBezTo>
                    <a:pt x="13" y="610"/>
                    <a:pt x="13" y="610"/>
                    <a:pt x="13" y="610"/>
                  </a:cubicBezTo>
                  <a:cubicBezTo>
                    <a:pt x="16" y="611"/>
                    <a:pt x="16" y="611"/>
                    <a:pt x="16" y="611"/>
                  </a:cubicBezTo>
                  <a:cubicBezTo>
                    <a:pt x="12" y="616"/>
                    <a:pt x="12" y="616"/>
                    <a:pt x="12" y="616"/>
                  </a:cubicBezTo>
                  <a:cubicBezTo>
                    <a:pt x="12" y="616"/>
                    <a:pt x="14" y="619"/>
                    <a:pt x="15" y="620"/>
                  </a:cubicBezTo>
                  <a:cubicBezTo>
                    <a:pt x="15" y="620"/>
                    <a:pt x="19" y="617"/>
                    <a:pt x="19" y="617"/>
                  </a:cubicBezTo>
                  <a:cubicBezTo>
                    <a:pt x="19" y="617"/>
                    <a:pt x="19" y="618"/>
                    <a:pt x="19" y="619"/>
                  </a:cubicBezTo>
                  <a:cubicBezTo>
                    <a:pt x="19" y="619"/>
                    <a:pt x="16" y="622"/>
                    <a:pt x="16" y="624"/>
                  </a:cubicBezTo>
                  <a:cubicBezTo>
                    <a:pt x="17" y="625"/>
                    <a:pt x="22" y="623"/>
                    <a:pt x="21" y="624"/>
                  </a:cubicBezTo>
                  <a:cubicBezTo>
                    <a:pt x="20" y="625"/>
                    <a:pt x="20" y="627"/>
                    <a:pt x="20" y="627"/>
                  </a:cubicBezTo>
                  <a:cubicBezTo>
                    <a:pt x="20" y="627"/>
                    <a:pt x="17" y="630"/>
                    <a:pt x="19" y="631"/>
                  </a:cubicBezTo>
                  <a:cubicBezTo>
                    <a:pt x="20" y="632"/>
                    <a:pt x="23" y="633"/>
                    <a:pt x="22" y="633"/>
                  </a:cubicBezTo>
                  <a:cubicBezTo>
                    <a:pt x="22" y="634"/>
                    <a:pt x="19" y="636"/>
                    <a:pt x="19" y="636"/>
                  </a:cubicBezTo>
                  <a:cubicBezTo>
                    <a:pt x="19" y="636"/>
                    <a:pt x="18" y="638"/>
                    <a:pt x="19" y="639"/>
                  </a:cubicBezTo>
                  <a:cubicBezTo>
                    <a:pt x="20" y="640"/>
                    <a:pt x="23" y="640"/>
                    <a:pt x="23" y="640"/>
                  </a:cubicBezTo>
                  <a:cubicBezTo>
                    <a:pt x="23" y="640"/>
                    <a:pt x="23" y="638"/>
                    <a:pt x="23" y="639"/>
                  </a:cubicBezTo>
                  <a:cubicBezTo>
                    <a:pt x="23" y="640"/>
                    <a:pt x="22" y="642"/>
                    <a:pt x="22" y="642"/>
                  </a:cubicBezTo>
                  <a:cubicBezTo>
                    <a:pt x="22" y="642"/>
                    <a:pt x="21" y="644"/>
                    <a:pt x="22" y="645"/>
                  </a:cubicBezTo>
                  <a:cubicBezTo>
                    <a:pt x="23" y="645"/>
                    <a:pt x="25" y="645"/>
                    <a:pt x="25" y="645"/>
                  </a:cubicBezTo>
                  <a:cubicBezTo>
                    <a:pt x="25" y="645"/>
                    <a:pt x="25" y="646"/>
                    <a:pt x="25" y="648"/>
                  </a:cubicBezTo>
                  <a:cubicBezTo>
                    <a:pt x="25" y="649"/>
                    <a:pt x="25" y="652"/>
                    <a:pt x="25" y="652"/>
                  </a:cubicBezTo>
                  <a:cubicBezTo>
                    <a:pt x="25" y="653"/>
                    <a:pt x="25" y="655"/>
                    <a:pt x="25" y="655"/>
                  </a:cubicBezTo>
                  <a:cubicBezTo>
                    <a:pt x="25" y="655"/>
                    <a:pt x="24" y="656"/>
                    <a:pt x="27" y="656"/>
                  </a:cubicBezTo>
                  <a:cubicBezTo>
                    <a:pt x="29" y="656"/>
                    <a:pt x="29" y="655"/>
                    <a:pt x="30" y="655"/>
                  </a:cubicBezTo>
                  <a:cubicBezTo>
                    <a:pt x="31" y="655"/>
                    <a:pt x="31" y="656"/>
                    <a:pt x="32" y="657"/>
                  </a:cubicBezTo>
                  <a:cubicBezTo>
                    <a:pt x="32" y="659"/>
                    <a:pt x="32" y="660"/>
                    <a:pt x="32" y="661"/>
                  </a:cubicBezTo>
                  <a:cubicBezTo>
                    <a:pt x="33" y="662"/>
                    <a:pt x="37" y="672"/>
                    <a:pt x="37" y="672"/>
                  </a:cubicBezTo>
                  <a:cubicBezTo>
                    <a:pt x="37" y="672"/>
                    <a:pt x="38" y="676"/>
                    <a:pt x="39" y="677"/>
                  </a:cubicBezTo>
                  <a:cubicBezTo>
                    <a:pt x="39" y="678"/>
                    <a:pt x="40" y="679"/>
                    <a:pt x="41" y="680"/>
                  </a:cubicBezTo>
                  <a:cubicBezTo>
                    <a:pt x="41" y="680"/>
                    <a:pt x="43" y="683"/>
                    <a:pt x="43" y="683"/>
                  </a:cubicBezTo>
                  <a:cubicBezTo>
                    <a:pt x="46" y="685"/>
                    <a:pt x="46" y="685"/>
                    <a:pt x="46" y="685"/>
                  </a:cubicBezTo>
                  <a:cubicBezTo>
                    <a:pt x="50" y="692"/>
                    <a:pt x="50" y="692"/>
                    <a:pt x="50" y="692"/>
                  </a:cubicBezTo>
                  <a:cubicBezTo>
                    <a:pt x="50" y="692"/>
                    <a:pt x="53" y="695"/>
                    <a:pt x="53" y="695"/>
                  </a:cubicBezTo>
                  <a:cubicBezTo>
                    <a:pt x="54" y="695"/>
                    <a:pt x="56" y="693"/>
                    <a:pt x="56" y="693"/>
                  </a:cubicBezTo>
                  <a:cubicBezTo>
                    <a:pt x="56" y="693"/>
                    <a:pt x="59" y="694"/>
                    <a:pt x="59" y="695"/>
                  </a:cubicBezTo>
                  <a:cubicBezTo>
                    <a:pt x="58" y="695"/>
                    <a:pt x="57" y="699"/>
                    <a:pt x="57" y="700"/>
                  </a:cubicBezTo>
                  <a:cubicBezTo>
                    <a:pt x="58" y="701"/>
                    <a:pt x="58" y="703"/>
                    <a:pt x="58" y="703"/>
                  </a:cubicBezTo>
                  <a:cubicBezTo>
                    <a:pt x="56" y="704"/>
                    <a:pt x="56" y="704"/>
                    <a:pt x="56" y="704"/>
                  </a:cubicBezTo>
                  <a:cubicBezTo>
                    <a:pt x="54" y="705"/>
                    <a:pt x="54" y="705"/>
                    <a:pt x="54" y="705"/>
                  </a:cubicBezTo>
                  <a:cubicBezTo>
                    <a:pt x="50" y="705"/>
                    <a:pt x="50" y="705"/>
                    <a:pt x="50" y="705"/>
                  </a:cubicBezTo>
                  <a:cubicBezTo>
                    <a:pt x="49" y="709"/>
                    <a:pt x="49" y="709"/>
                    <a:pt x="49" y="709"/>
                  </a:cubicBezTo>
                  <a:cubicBezTo>
                    <a:pt x="53" y="711"/>
                    <a:pt x="53" y="711"/>
                    <a:pt x="53" y="711"/>
                  </a:cubicBezTo>
                  <a:cubicBezTo>
                    <a:pt x="53" y="711"/>
                    <a:pt x="55" y="713"/>
                    <a:pt x="56" y="713"/>
                  </a:cubicBezTo>
                  <a:cubicBezTo>
                    <a:pt x="56" y="714"/>
                    <a:pt x="56" y="718"/>
                    <a:pt x="56" y="718"/>
                  </a:cubicBezTo>
                  <a:cubicBezTo>
                    <a:pt x="55" y="718"/>
                    <a:pt x="51" y="718"/>
                    <a:pt x="51" y="718"/>
                  </a:cubicBezTo>
                  <a:cubicBezTo>
                    <a:pt x="51" y="718"/>
                    <a:pt x="49" y="721"/>
                    <a:pt x="49" y="721"/>
                  </a:cubicBezTo>
                  <a:cubicBezTo>
                    <a:pt x="49" y="722"/>
                    <a:pt x="48" y="722"/>
                    <a:pt x="50" y="725"/>
                  </a:cubicBezTo>
                  <a:cubicBezTo>
                    <a:pt x="51" y="727"/>
                    <a:pt x="56" y="733"/>
                    <a:pt x="56" y="733"/>
                  </a:cubicBezTo>
                  <a:cubicBezTo>
                    <a:pt x="56" y="733"/>
                    <a:pt x="60" y="739"/>
                    <a:pt x="60" y="739"/>
                  </a:cubicBezTo>
                  <a:cubicBezTo>
                    <a:pt x="60" y="740"/>
                    <a:pt x="63" y="744"/>
                    <a:pt x="63" y="744"/>
                  </a:cubicBezTo>
                  <a:cubicBezTo>
                    <a:pt x="64" y="744"/>
                    <a:pt x="64" y="748"/>
                    <a:pt x="64" y="748"/>
                  </a:cubicBezTo>
                  <a:cubicBezTo>
                    <a:pt x="63" y="750"/>
                    <a:pt x="63" y="750"/>
                    <a:pt x="63" y="750"/>
                  </a:cubicBezTo>
                  <a:cubicBezTo>
                    <a:pt x="62" y="753"/>
                    <a:pt x="62" y="753"/>
                    <a:pt x="62" y="753"/>
                  </a:cubicBezTo>
                  <a:cubicBezTo>
                    <a:pt x="61" y="756"/>
                    <a:pt x="61" y="756"/>
                    <a:pt x="61" y="756"/>
                  </a:cubicBezTo>
                  <a:cubicBezTo>
                    <a:pt x="62" y="758"/>
                    <a:pt x="62" y="758"/>
                    <a:pt x="62" y="758"/>
                  </a:cubicBezTo>
                  <a:cubicBezTo>
                    <a:pt x="61" y="760"/>
                    <a:pt x="61" y="760"/>
                    <a:pt x="61" y="760"/>
                  </a:cubicBezTo>
                  <a:cubicBezTo>
                    <a:pt x="59" y="763"/>
                    <a:pt x="59" y="763"/>
                    <a:pt x="59" y="763"/>
                  </a:cubicBezTo>
                  <a:cubicBezTo>
                    <a:pt x="64" y="764"/>
                    <a:pt x="64" y="764"/>
                    <a:pt x="64" y="764"/>
                  </a:cubicBezTo>
                  <a:cubicBezTo>
                    <a:pt x="70" y="763"/>
                    <a:pt x="70" y="763"/>
                    <a:pt x="70" y="763"/>
                  </a:cubicBezTo>
                  <a:cubicBezTo>
                    <a:pt x="70" y="763"/>
                    <a:pt x="71" y="765"/>
                    <a:pt x="71" y="765"/>
                  </a:cubicBezTo>
                  <a:cubicBezTo>
                    <a:pt x="72" y="766"/>
                    <a:pt x="77" y="765"/>
                    <a:pt x="77" y="765"/>
                  </a:cubicBezTo>
                  <a:cubicBezTo>
                    <a:pt x="81" y="763"/>
                    <a:pt x="81" y="763"/>
                    <a:pt x="81" y="763"/>
                  </a:cubicBezTo>
                  <a:cubicBezTo>
                    <a:pt x="84" y="761"/>
                    <a:pt x="84" y="761"/>
                    <a:pt x="84" y="761"/>
                  </a:cubicBezTo>
                  <a:cubicBezTo>
                    <a:pt x="84" y="759"/>
                    <a:pt x="84" y="759"/>
                    <a:pt x="84" y="759"/>
                  </a:cubicBezTo>
                  <a:cubicBezTo>
                    <a:pt x="84" y="759"/>
                    <a:pt x="86" y="756"/>
                    <a:pt x="86" y="756"/>
                  </a:cubicBezTo>
                  <a:cubicBezTo>
                    <a:pt x="87" y="756"/>
                    <a:pt x="90" y="757"/>
                    <a:pt x="90" y="757"/>
                  </a:cubicBezTo>
                  <a:cubicBezTo>
                    <a:pt x="90" y="757"/>
                    <a:pt x="93" y="757"/>
                    <a:pt x="93" y="758"/>
                  </a:cubicBezTo>
                  <a:cubicBezTo>
                    <a:pt x="93" y="759"/>
                    <a:pt x="95" y="760"/>
                    <a:pt x="95" y="760"/>
                  </a:cubicBezTo>
                  <a:cubicBezTo>
                    <a:pt x="98" y="760"/>
                    <a:pt x="98" y="760"/>
                    <a:pt x="98" y="760"/>
                  </a:cubicBezTo>
                  <a:cubicBezTo>
                    <a:pt x="101" y="759"/>
                    <a:pt x="101" y="759"/>
                    <a:pt x="101" y="759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4" y="756"/>
                    <a:pt x="105" y="756"/>
                  </a:cubicBezTo>
                  <a:cubicBezTo>
                    <a:pt x="106" y="756"/>
                    <a:pt x="109" y="756"/>
                    <a:pt x="109" y="756"/>
                  </a:cubicBezTo>
                  <a:cubicBezTo>
                    <a:pt x="109" y="756"/>
                    <a:pt x="110" y="758"/>
                    <a:pt x="111" y="758"/>
                  </a:cubicBezTo>
                  <a:cubicBezTo>
                    <a:pt x="111" y="758"/>
                    <a:pt x="113" y="756"/>
                    <a:pt x="112" y="755"/>
                  </a:cubicBezTo>
                  <a:cubicBezTo>
                    <a:pt x="111" y="754"/>
                    <a:pt x="107" y="752"/>
                    <a:pt x="107" y="752"/>
                  </a:cubicBezTo>
                  <a:cubicBezTo>
                    <a:pt x="107" y="752"/>
                    <a:pt x="105" y="749"/>
                    <a:pt x="105" y="748"/>
                  </a:cubicBezTo>
                  <a:cubicBezTo>
                    <a:pt x="104" y="747"/>
                    <a:pt x="104" y="744"/>
                    <a:pt x="103" y="743"/>
                  </a:cubicBezTo>
                  <a:cubicBezTo>
                    <a:pt x="102" y="743"/>
                    <a:pt x="101" y="742"/>
                    <a:pt x="101" y="740"/>
                  </a:cubicBezTo>
                  <a:cubicBezTo>
                    <a:pt x="102" y="737"/>
                    <a:pt x="102" y="736"/>
                    <a:pt x="102" y="736"/>
                  </a:cubicBezTo>
                  <a:cubicBezTo>
                    <a:pt x="102" y="735"/>
                    <a:pt x="102" y="731"/>
                    <a:pt x="102" y="731"/>
                  </a:cubicBezTo>
                  <a:cubicBezTo>
                    <a:pt x="102" y="731"/>
                    <a:pt x="101" y="729"/>
                    <a:pt x="104" y="727"/>
                  </a:cubicBezTo>
                  <a:cubicBezTo>
                    <a:pt x="107" y="725"/>
                    <a:pt x="107" y="723"/>
                    <a:pt x="108" y="724"/>
                  </a:cubicBezTo>
                  <a:cubicBezTo>
                    <a:pt x="109" y="725"/>
                    <a:pt x="111" y="727"/>
                    <a:pt x="112" y="727"/>
                  </a:cubicBezTo>
                  <a:cubicBezTo>
                    <a:pt x="112" y="728"/>
                    <a:pt x="113" y="728"/>
                    <a:pt x="114" y="729"/>
                  </a:cubicBezTo>
                  <a:cubicBezTo>
                    <a:pt x="114" y="730"/>
                    <a:pt x="113" y="731"/>
                    <a:pt x="115" y="731"/>
                  </a:cubicBezTo>
                  <a:cubicBezTo>
                    <a:pt x="116" y="731"/>
                    <a:pt x="118" y="731"/>
                    <a:pt x="118" y="731"/>
                  </a:cubicBezTo>
                  <a:cubicBezTo>
                    <a:pt x="118" y="731"/>
                    <a:pt x="119" y="731"/>
                    <a:pt x="119" y="730"/>
                  </a:cubicBezTo>
                  <a:cubicBezTo>
                    <a:pt x="119" y="729"/>
                    <a:pt x="119" y="726"/>
                    <a:pt x="118" y="726"/>
                  </a:cubicBezTo>
                  <a:cubicBezTo>
                    <a:pt x="117" y="725"/>
                    <a:pt x="116" y="724"/>
                    <a:pt x="116" y="724"/>
                  </a:cubicBezTo>
                  <a:cubicBezTo>
                    <a:pt x="116" y="724"/>
                    <a:pt x="118" y="723"/>
                    <a:pt x="115" y="722"/>
                  </a:cubicBezTo>
                  <a:cubicBezTo>
                    <a:pt x="112" y="720"/>
                    <a:pt x="112" y="719"/>
                    <a:pt x="113" y="718"/>
                  </a:cubicBezTo>
                  <a:cubicBezTo>
                    <a:pt x="115" y="717"/>
                    <a:pt x="119" y="718"/>
                    <a:pt x="119" y="718"/>
                  </a:cubicBezTo>
                  <a:cubicBezTo>
                    <a:pt x="122" y="717"/>
                    <a:pt x="122" y="717"/>
                    <a:pt x="122" y="717"/>
                  </a:cubicBezTo>
                  <a:cubicBezTo>
                    <a:pt x="122" y="717"/>
                    <a:pt x="124" y="715"/>
                    <a:pt x="126" y="716"/>
                  </a:cubicBezTo>
                  <a:cubicBezTo>
                    <a:pt x="127" y="717"/>
                    <a:pt x="131" y="716"/>
                    <a:pt x="131" y="716"/>
                  </a:cubicBezTo>
                  <a:cubicBezTo>
                    <a:pt x="136" y="717"/>
                    <a:pt x="136" y="717"/>
                    <a:pt x="136" y="717"/>
                  </a:cubicBezTo>
                  <a:cubicBezTo>
                    <a:pt x="138" y="715"/>
                    <a:pt x="138" y="715"/>
                    <a:pt x="138" y="715"/>
                  </a:cubicBezTo>
                  <a:cubicBezTo>
                    <a:pt x="143" y="717"/>
                    <a:pt x="143" y="717"/>
                    <a:pt x="143" y="717"/>
                  </a:cubicBezTo>
                  <a:cubicBezTo>
                    <a:pt x="143" y="717"/>
                    <a:pt x="142" y="717"/>
                    <a:pt x="145" y="718"/>
                  </a:cubicBezTo>
                  <a:cubicBezTo>
                    <a:pt x="147" y="718"/>
                    <a:pt x="150" y="716"/>
                    <a:pt x="150" y="715"/>
                  </a:cubicBezTo>
                  <a:cubicBezTo>
                    <a:pt x="151" y="715"/>
                    <a:pt x="155" y="708"/>
                    <a:pt x="155" y="708"/>
                  </a:cubicBezTo>
                  <a:cubicBezTo>
                    <a:pt x="158" y="688"/>
                    <a:pt x="158" y="688"/>
                    <a:pt x="158" y="688"/>
                  </a:cubicBezTo>
                  <a:cubicBezTo>
                    <a:pt x="158" y="688"/>
                    <a:pt x="162" y="685"/>
                    <a:pt x="161" y="685"/>
                  </a:cubicBezTo>
                  <a:cubicBezTo>
                    <a:pt x="161" y="684"/>
                    <a:pt x="161" y="677"/>
                    <a:pt x="161" y="676"/>
                  </a:cubicBezTo>
                  <a:cubicBezTo>
                    <a:pt x="161" y="675"/>
                    <a:pt x="163" y="668"/>
                    <a:pt x="163" y="668"/>
                  </a:cubicBezTo>
                  <a:cubicBezTo>
                    <a:pt x="163" y="668"/>
                    <a:pt x="167" y="665"/>
                    <a:pt x="165" y="662"/>
                  </a:cubicBezTo>
                  <a:cubicBezTo>
                    <a:pt x="164" y="659"/>
                    <a:pt x="163" y="654"/>
                    <a:pt x="163" y="654"/>
                  </a:cubicBezTo>
                  <a:cubicBezTo>
                    <a:pt x="163" y="654"/>
                    <a:pt x="162" y="649"/>
                    <a:pt x="162" y="648"/>
                  </a:cubicBezTo>
                  <a:cubicBezTo>
                    <a:pt x="162" y="647"/>
                    <a:pt x="166" y="642"/>
                    <a:pt x="166" y="642"/>
                  </a:cubicBezTo>
                  <a:cubicBezTo>
                    <a:pt x="163" y="633"/>
                    <a:pt x="163" y="633"/>
                    <a:pt x="163" y="633"/>
                  </a:cubicBezTo>
                  <a:cubicBezTo>
                    <a:pt x="163" y="633"/>
                    <a:pt x="165" y="630"/>
                    <a:pt x="165" y="629"/>
                  </a:cubicBezTo>
                  <a:cubicBezTo>
                    <a:pt x="165" y="628"/>
                    <a:pt x="163" y="619"/>
                    <a:pt x="163" y="619"/>
                  </a:cubicBezTo>
                  <a:cubicBezTo>
                    <a:pt x="163" y="617"/>
                    <a:pt x="163" y="617"/>
                    <a:pt x="163" y="617"/>
                  </a:cubicBezTo>
                  <a:cubicBezTo>
                    <a:pt x="163" y="617"/>
                    <a:pt x="166" y="612"/>
                    <a:pt x="165" y="611"/>
                  </a:cubicBezTo>
                  <a:cubicBezTo>
                    <a:pt x="165" y="610"/>
                    <a:pt x="165" y="605"/>
                    <a:pt x="165" y="605"/>
                  </a:cubicBezTo>
                  <a:cubicBezTo>
                    <a:pt x="163" y="599"/>
                    <a:pt x="163" y="599"/>
                    <a:pt x="163" y="599"/>
                  </a:cubicBezTo>
                  <a:cubicBezTo>
                    <a:pt x="163" y="599"/>
                    <a:pt x="165" y="598"/>
                    <a:pt x="164" y="597"/>
                  </a:cubicBezTo>
                  <a:cubicBezTo>
                    <a:pt x="163" y="595"/>
                    <a:pt x="162" y="594"/>
                    <a:pt x="162" y="594"/>
                  </a:cubicBezTo>
                  <a:cubicBezTo>
                    <a:pt x="162" y="592"/>
                    <a:pt x="162" y="592"/>
                    <a:pt x="162" y="592"/>
                  </a:cubicBezTo>
                  <a:cubicBezTo>
                    <a:pt x="163" y="590"/>
                    <a:pt x="163" y="590"/>
                    <a:pt x="163" y="590"/>
                  </a:cubicBezTo>
                  <a:cubicBezTo>
                    <a:pt x="165" y="588"/>
                    <a:pt x="165" y="588"/>
                    <a:pt x="165" y="588"/>
                  </a:cubicBezTo>
                  <a:cubicBezTo>
                    <a:pt x="164" y="582"/>
                    <a:pt x="164" y="582"/>
                    <a:pt x="164" y="582"/>
                  </a:cubicBezTo>
                  <a:cubicBezTo>
                    <a:pt x="160" y="581"/>
                    <a:pt x="160" y="581"/>
                    <a:pt x="160" y="581"/>
                  </a:cubicBezTo>
                  <a:cubicBezTo>
                    <a:pt x="160" y="581"/>
                    <a:pt x="160" y="579"/>
                    <a:pt x="161" y="579"/>
                  </a:cubicBezTo>
                  <a:cubicBezTo>
                    <a:pt x="163" y="578"/>
                    <a:pt x="170" y="575"/>
                    <a:pt x="170" y="575"/>
                  </a:cubicBezTo>
                  <a:cubicBezTo>
                    <a:pt x="170" y="575"/>
                    <a:pt x="172" y="572"/>
                    <a:pt x="173" y="572"/>
                  </a:cubicBezTo>
                  <a:cubicBezTo>
                    <a:pt x="173" y="571"/>
                    <a:pt x="181" y="566"/>
                    <a:pt x="181" y="566"/>
                  </a:cubicBezTo>
                  <a:cubicBezTo>
                    <a:pt x="181" y="566"/>
                    <a:pt x="181" y="563"/>
                    <a:pt x="181" y="562"/>
                  </a:cubicBezTo>
                  <a:cubicBezTo>
                    <a:pt x="182" y="562"/>
                    <a:pt x="182" y="561"/>
                    <a:pt x="182" y="559"/>
                  </a:cubicBezTo>
                  <a:cubicBezTo>
                    <a:pt x="183" y="559"/>
                    <a:pt x="181" y="550"/>
                    <a:pt x="181" y="547"/>
                  </a:cubicBezTo>
                  <a:cubicBezTo>
                    <a:pt x="182" y="545"/>
                    <a:pt x="184" y="549"/>
                    <a:pt x="184" y="549"/>
                  </a:cubicBezTo>
                  <a:cubicBezTo>
                    <a:pt x="185" y="552"/>
                    <a:pt x="185" y="552"/>
                    <a:pt x="185" y="552"/>
                  </a:cubicBezTo>
                  <a:cubicBezTo>
                    <a:pt x="185" y="558"/>
                    <a:pt x="185" y="558"/>
                    <a:pt x="185" y="558"/>
                  </a:cubicBezTo>
                  <a:cubicBezTo>
                    <a:pt x="188" y="559"/>
                    <a:pt x="188" y="559"/>
                    <a:pt x="188" y="559"/>
                  </a:cubicBezTo>
                  <a:cubicBezTo>
                    <a:pt x="189" y="562"/>
                    <a:pt x="189" y="562"/>
                    <a:pt x="189" y="562"/>
                  </a:cubicBezTo>
                  <a:cubicBezTo>
                    <a:pt x="189" y="562"/>
                    <a:pt x="188" y="565"/>
                    <a:pt x="189" y="565"/>
                  </a:cubicBezTo>
                  <a:cubicBezTo>
                    <a:pt x="190" y="564"/>
                    <a:pt x="190" y="564"/>
                    <a:pt x="190" y="564"/>
                  </a:cubicBezTo>
                  <a:cubicBezTo>
                    <a:pt x="191" y="558"/>
                    <a:pt x="191" y="558"/>
                    <a:pt x="191" y="558"/>
                  </a:cubicBezTo>
                  <a:cubicBezTo>
                    <a:pt x="191" y="558"/>
                    <a:pt x="195" y="558"/>
                    <a:pt x="194" y="556"/>
                  </a:cubicBezTo>
                  <a:cubicBezTo>
                    <a:pt x="194" y="555"/>
                    <a:pt x="193" y="553"/>
                    <a:pt x="194" y="553"/>
                  </a:cubicBezTo>
                  <a:cubicBezTo>
                    <a:pt x="200" y="552"/>
                    <a:pt x="198" y="552"/>
                    <a:pt x="201" y="550"/>
                  </a:cubicBezTo>
                  <a:cubicBezTo>
                    <a:pt x="201" y="550"/>
                    <a:pt x="203" y="546"/>
                    <a:pt x="203" y="546"/>
                  </a:cubicBezTo>
                  <a:cubicBezTo>
                    <a:pt x="203" y="545"/>
                    <a:pt x="204" y="543"/>
                    <a:pt x="204" y="543"/>
                  </a:cubicBezTo>
                  <a:cubicBezTo>
                    <a:pt x="202" y="542"/>
                    <a:pt x="202" y="542"/>
                    <a:pt x="202" y="542"/>
                  </a:cubicBezTo>
                  <a:cubicBezTo>
                    <a:pt x="201" y="539"/>
                    <a:pt x="201" y="539"/>
                    <a:pt x="201" y="539"/>
                  </a:cubicBezTo>
                  <a:cubicBezTo>
                    <a:pt x="201" y="539"/>
                    <a:pt x="202" y="537"/>
                    <a:pt x="203" y="538"/>
                  </a:cubicBezTo>
                  <a:cubicBezTo>
                    <a:pt x="203" y="539"/>
                    <a:pt x="204" y="541"/>
                    <a:pt x="205" y="541"/>
                  </a:cubicBezTo>
                  <a:cubicBezTo>
                    <a:pt x="206" y="541"/>
                    <a:pt x="209" y="538"/>
                    <a:pt x="209" y="538"/>
                  </a:cubicBezTo>
                  <a:cubicBezTo>
                    <a:pt x="209" y="535"/>
                    <a:pt x="202" y="531"/>
                    <a:pt x="200" y="530"/>
                  </a:cubicBezTo>
                  <a:cubicBezTo>
                    <a:pt x="200" y="526"/>
                    <a:pt x="210" y="521"/>
                    <a:pt x="210" y="520"/>
                  </a:cubicBezTo>
                  <a:cubicBezTo>
                    <a:pt x="211" y="519"/>
                    <a:pt x="211" y="519"/>
                    <a:pt x="211" y="518"/>
                  </a:cubicBezTo>
                  <a:cubicBezTo>
                    <a:pt x="211" y="517"/>
                    <a:pt x="210" y="516"/>
                    <a:pt x="209" y="517"/>
                  </a:cubicBezTo>
                  <a:cubicBezTo>
                    <a:pt x="209" y="517"/>
                    <a:pt x="208" y="519"/>
                    <a:pt x="207" y="519"/>
                  </a:cubicBezTo>
                  <a:cubicBezTo>
                    <a:pt x="207" y="519"/>
                    <a:pt x="205" y="519"/>
                    <a:pt x="205" y="519"/>
                  </a:cubicBezTo>
                  <a:cubicBezTo>
                    <a:pt x="205" y="519"/>
                    <a:pt x="204" y="517"/>
                    <a:pt x="205" y="516"/>
                  </a:cubicBezTo>
                  <a:cubicBezTo>
                    <a:pt x="206" y="515"/>
                    <a:pt x="205" y="515"/>
                    <a:pt x="207" y="514"/>
                  </a:cubicBezTo>
                  <a:cubicBezTo>
                    <a:pt x="208" y="513"/>
                    <a:pt x="209" y="513"/>
                    <a:pt x="210" y="513"/>
                  </a:cubicBezTo>
                  <a:cubicBezTo>
                    <a:pt x="210" y="512"/>
                    <a:pt x="211" y="511"/>
                    <a:pt x="212" y="511"/>
                  </a:cubicBezTo>
                  <a:cubicBezTo>
                    <a:pt x="213" y="511"/>
                    <a:pt x="218" y="508"/>
                    <a:pt x="218" y="508"/>
                  </a:cubicBezTo>
                  <a:cubicBezTo>
                    <a:pt x="219" y="506"/>
                    <a:pt x="219" y="506"/>
                    <a:pt x="219" y="506"/>
                  </a:cubicBezTo>
                  <a:cubicBezTo>
                    <a:pt x="219" y="506"/>
                    <a:pt x="216" y="503"/>
                    <a:pt x="216" y="503"/>
                  </a:cubicBezTo>
                  <a:cubicBezTo>
                    <a:pt x="216" y="503"/>
                    <a:pt x="211" y="499"/>
                    <a:pt x="211" y="499"/>
                  </a:cubicBezTo>
                  <a:cubicBezTo>
                    <a:pt x="211" y="499"/>
                    <a:pt x="209" y="499"/>
                    <a:pt x="209" y="498"/>
                  </a:cubicBezTo>
                  <a:cubicBezTo>
                    <a:pt x="209" y="498"/>
                    <a:pt x="207" y="496"/>
                    <a:pt x="207" y="496"/>
                  </a:cubicBezTo>
                  <a:cubicBezTo>
                    <a:pt x="205" y="491"/>
                    <a:pt x="203" y="495"/>
                    <a:pt x="199" y="493"/>
                  </a:cubicBezTo>
                  <a:cubicBezTo>
                    <a:pt x="199" y="493"/>
                    <a:pt x="197" y="489"/>
                    <a:pt x="197" y="489"/>
                  </a:cubicBezTo>
                  <a:cubicBezTo>
                    <a:pt x="197" y="489"/>
                    <a:pt x="199" y="489"/>
                    <a:pt x="199" y="488"/>
                  </a:cubicBezTo>
                  <a:cubicBezTo>
                    <a:pt x="199" y="486"/>
                    <a:pt x="197" y="484"/>
                    <a:pt x="197" y="484"/>
                  </a:cubicBezTo>
                  <a:cubicBezTo>
                    <a:pt x="195" y="482"/>
                    <a:pt x="195" y="482"/>
                    <a:pt x="195" y="482"/>
                  </a:cubicBezTo>
                  <a:cubicBezTo>
                    <a:pt x="191" y="478"/>
                    <a:pt x="192" y="487"/>
                    <a:pt x="189" y="479"/>
                  </a:cubicBezTo>
                  <a:cubicBezTo>
                    <a:pt x="189" y="479"/>
                    <a:pt x="188" y="479"/>
                    <a:pt x="187" y="477"/>
                  </a:cubicBezTo>
                  <a:cubicBezTo>
                    <a:pt x="186" y="476"/>
                    <a:pt x="183" y="473"/>
                    <a:pt x="183" y="473"/>
                  </a:cubicBezTo>
                  <a:cubicBezTo>
                    <a:pt x="183" y="473"/>
                    <a:pt x="182" y="470"/>
                    <a:pt x="182" y="470"/>
                  </a:cubicBezTo>
                  <a:cubicBezTo>
                    <a:pt x="181" y="470"/>
                    <a:pt x="180" y="467"/>
                    <a:pt x="180" y="467"/>
                  </a:cubicBezTo>
                  <a:cubicBezTo>
                    <a:pt x="175" y="470"/>
                    <a:pt x="175" y="470"/>
                    <a:pt x="175" y="470"/>
                  </a:cubicBezTo>
                  <a:cubicBezTo>
                    <a:pt x="172" y="473"/>
                    <a:pt x="172" y="473"/>
                    <a:pt x="172" y="473"/>
                  </a:cubicBezTo>
                  <a:cubicBezTo>
                    <a:pt x="172" y="473"/>
                    <a:pt x="171" y="471"/>
                    <a:pt x="171" y="471"/>
                  </a:cubicBezTo>
                  <a:cubicBezTo>
                    <a:pt x="171" y="471"/>
                    <a:pt x="171" y="467"/>
                    <a:pt x="171" y="467"/>
                  </a:cubicBezTo>
                  <a:cubicBezTo>
                    <a:pt x="171" y="467"/>
                    <a:pt x="168" y="466"/>
                    <a:pt x="167" y="466"/>
                  </a:cubicBezTo>
                  <a:cubicBezTo>
                    <a:pt x="167" y="466"/>
                    <a:pt x="164" y="466"/>
                    <a:pt x="164" y="466"/>
                  </a:cubicBezTo>
                  <a:cubicBezTo>
                    <a:pt x="160" y="465"/>
                    <a:pt x="160" y="465"/>
                    <a:pt x="160" y="465"/>
                  </a:cubicBezTo>
                  <a:cubicBezTo>
                    <a:pt x="160" y="462"/>
                    <a:pt x="160" y="462"/>
                    <a:pt x="160" y="462"/>
                  </a:cubicBezTo>
                  <a:cubicBezTo>
                    <a:pt x="160" y="462"/>
                    <a:pt x="162" y="460"/>
                    <a:pt x="161" y="459"/>
                  </a:cubicBezTo>
                  <a:cubicBezTo>
                    <a:pt x="161" y="458"/>
                    <a:pt x="158" y="456"/>
                    <a:pt x="158" y="456"/>
                  </a:cubicBezTo>
                  <a:cubicBezTo>
                    <a:pt x="158" y="454"/>
                    <a:pt x="158" y="454"/>
                    <a:pt x="158" y="454"/>
                  </a:cubicBezTo>
                  <a:cubicBezTo>
                    <a:pt x="155" y="450"/>
                    <a:pt x="155" y="450"/>
                    <a:pt x="155" y="450"/>
                  </a:cubicBezTo>
                  <a:cubicBezTo>
                    <a:pt x="155" y="450"/>
                    <a:pt x="157" y="447"/>
                    <a:pt x="157" y="447"/>
                  </a:cubicBezTo>
                  <a:cubicBezTo>
                    <a:pt x="157" y="446"/>
                    <a:pt x="153" y="437"/>
                    <a:pt x="153" y="437"/>
                  </a:cubicBezTo>
                  <a:cubicBezTo>
                    <a:pt x="153" y="437"/>
                    <a:pt x="155" y="433"/>
                    <a:pt x="155" y="432"/>
                  </a:cubicBezTo>
                  <a:cubicBezTo>
                    <a:pt x="155" y="432"/>
                    <a:pt x="153" y="428"/>
                    <a:pt x="153" y="428"/>
                  </a:cubicBezTo>
                  <a:cubicBezTo>
                    <a:pt x="151" y="428"/>
                    <a:pt x="151" y="428"/>
                    <a:pt x="151" y="428"/>
                  </a:cubicBezTo>
                  <a:cubicBezTo>
                    <a:pt x="151" y="424"/>
                    <a:pt x="151" y="424"/>
                    <a:pt x="151" y="424"/>
                  </a:cubicBezTo>
                  <a:cubicBezTo>
                    <a:pt x="152" y="421"/>
                    <a:pt x="152" y="421"/>
                    <a:pt x="152" y="421"/>
                  </a:cubicBezTo>
                  <a:cubicBezTo>
                    <a:pt x="150" y="419"/>
                    <a:pt x="150" y="419"/>
                    <a:pt x="150" y="419"/>
                  </a:cubicBezTo>
                  <a:cubicBezTo>
                    <a:pt x="150" y="419"/>
                    <a:pt x="151" y="417"/>
                    <a:pt x="152" y="417"/>
                  </a:cubicBezTo>
                  <a:cubicBezTo>
                    <a:pt x="152" y="417"/>
                    <a:pt x="152" y="413"/>
                    <a:pt x="152" y="413"/>
                  </a:cubicBezTo>
                  <a:cubicBezTo>
                    <a:pt x="152" y="413"/>
                    <a:pt x="153" y="411"/>
                    <a:pt x="154" y="411"/>
                  </a:cubicBezTo>
                  <a:cubicBezTo>
                    <a:pt x="154" y="411"/>
                    <a:pt x="157" y="413"/>
                    <a:pt x="157" y="413"/>
                  </a:cubicBezTo>
                  <a:cubicBezTo>
                    <a:pt x="157" y="413"/>
                    <a:pt x="160" y="414"/>
                    <a:pt x="160" y="413"/>
                  </a:cubicBezTo>
                  <a:cubicBezTo>
                    <a:pt x="160" y="413"/>
                    <a:pt x="159" y="410"/>
                    <a:pt x="159" y="410"/>
                  </a:cubicBezTo>
                  <a:cubicBezTo>
                    <a:pt x="159" y="409"/>
                    <a:pt x="157" y="407"/>
                    <a:pt x="157" y="407"/>
                  </a:cubicBezTo>
                  <a:cubicBezTo>
                    <a:pt x="156" y="406"/>
                    <a:pt x="156" y="401"/>
                    <a:pt x="156" y="401"/>
                  </a:cubicBezTo>
                  <a:cubicBezTo>
                    <a:pt x="156" y="401"/>
                    <a:pt x="154" y="397"/>
                    <a:pt x="155" y="397"/>
                  </a:cubicBezTo>
                  <a:cubicBezTo>
                    <a:pt x="155" y="397"/>
                    <a:pt x="156" y="395"/>
                    <a:pt x="156" y="395"/>
                  </a:cubicBezTo>
                  <a:cubicBezTo>
                    <a:pt x="157" y="388"/>
                    <a:pt x="157" y="388"/>
                    <a:pt x="157" y="388"/>
                  </a:cubicBezTo>
                  <a:cubicBezTo>
                    <a:pt x="158" y="382"/>
                    <a:pt x="158" y="382"/>
                    <a:pt x="158" y="382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54" y="377"/>
                    <a:pt x="154" y="377"/>
                    <a:pt x="154" y="377"/>
                  </a:cubicBezTo>
                  <a:cubicBezTo>
                    <a:pt x="152" y="375"/>
                    <a:pt x="152" y="375"/>
                    <a:pt x="152" y="375"/>
                  </a:cubicBezTo>
                  <a:cubicBezTo>
                    <a:pt x="154" y="369"/>
                    <a:pt x="154" y="369"/>
                    <a:pt x="154" y="369"/>
                  </a:cubicBezTo>
                  <a:cubicBezTo>
                    <a:pt x="158" y="369"/>
                    <a:pt x="158" y="369"/>
                    <a:pt x="158" y="369"/>
                  </a:cubicBezTo>
                  <a:cubicBezTo>
                    <a:pt x="160" y="366"/>
                    <a:pt x="160" y="366"/>
                    <a:pt x="160" y="366"/>
                  </a:cubicBezTo>
                  <a:cubicBezTo>
                    <a:pt x="160" y="366"/>
                    <a:pt x="163" y="364"/>
                    <a:pt x="163" y="363"/>
                  </a:cubicBezTo>
                  <a:cubicBezTo>
                    <a:pt x="163" y="363"/>
                    <a:pt x="164" y="359"/>
                    <a:pt x="164" y="359"/>
                  </a:cubicBezTo>
                  <a:cubicBezTo>
                    <a:pt x="163" y="356"/>
                    <a:pt x="163" y="356"/>
                    <a:pt x="163" y="356"/>
                  </a:cubicBezTo>
                  <a:cubicBezTo>
                    <a:pt x="165" y="357"/>
                    <a:pt x="165" y="357"/>
                    <a:pt x="165" y="357"/>
                  </a:cubicBezTo>
                  <a:cubicBezTo>
                    <a:pt x="165" y="354"/>
                    <a:pt x="165" y="354"/>
                    <a:pt x="165" y="354"/>
                  </a:cubicBezTo>
                  <a:cubicBezTo>
                    <a:pt x="165" y="354"/>
                    <a:pt x="166" y="351"/>
                    <a:pt x="166" y="351"/>
                  </a:cubicBezTo>
                  <a:cubicBezTo>
                    <a:pt x="167" y="351"/>
                    <a:pt x="168" y="350"/>
                    <a:pt x="168" y="350"/>
                  </a:cubicBezTo>
                  <a:cubicBezTo>
                    <a:pt x="168" y="350"/>
                    <a:pt x="170" y="346"/>
                    <a:pt x="170" y="346"/>
                  </a:cubicBezTo>
                  <a:cubicBezTo>
                    <a:pt x="170" y="346"/>
                    <a:pt x="171" y="347"/>
                    <a:pt x="172" y="346"/>
                  </a:cubicBezTo>
                  <a:cubicBezTo>
                    <a:pt x="173" y="345"/>
                    <a:pt x="173" y="345"/>
                    <a:pt x="173" y="344"/>
                  </a:cubicBezTo>
                  <a:cubicBezTo>
                    <a:pt x="174" y="342"/>
                    <a:pt x="176" y="338"/>
                    <a:pt x="176" y="338"/>
                  </a:cubicBezTo>
                  <a:cubicBezTo>
                    <a:pt x="176" y="338"/>
                    <a:pt x="176" y="337"/>
                    <a:pt x="176" y="336"/>
                  </a:cubicBezTo>
                  <a:cubicBezTo>
                    <a:pt x="177" y="336"/>
                    <a:pt x="179" y="336"/>
                    <a:pt x="179" y="335"/>
                  </a:cubicBezTo>
                  <a:cubicBezTo>
                    <a:pt x="178" y="334"/>
                    <a:pt x="176" y="331"/>
                    <a:pt x="176" y="331"/>
                  </a:cubicBezTo>
                  <a:cubicBezTo>
                    <a:pt x="179" y="328"/>
                    <a:pt x="179" y="328"/>
                    <a:pt x="179" y="328"/>
                  </a:cubicBezTo>
                  <a:cubicBezTo>
                    <a:pt x="179" y="328"/>
                    <a:pt x="182" y="325"/>
                    <a:pt x="182" y="325"/>
                  </a:cubicBezTo>
                  <a:cubicBezTo>
                    <a:pt x="182" y="326"/>
                    <a:pt x="183" y="326"/>
                    <a:pt x="184" y="325"/>
                  </a:cubicBezTo>
                  <a:cubicBezTo>
                    <a:pt x="184" y="325"/>
                    <a:pt x="185" y="324"/>
                    <a:pt x="186" y="323"/>
                  </a:cubicBezTo>
                  <a:cubicBezTo>
                    <a:pt x="186" y="323"/>
                    <a:pt x="187" y="322"/>
                    <a:pt x="188" y="322"/>
                  </a:cubicBezTo>
                  <a:cubicBezTo>
                    <a:pt x="188" y="321"/>
                    <a:pt x="189" y="319"/>
                    <a:pt x="189" y="318"/>
                  </a:cubicBezTo>
                  <a:cubicBezTo>
                    <a:pt x="189" y="318"/>
                    <a:pt x="191" y="313"/>
                    <a:pt x="191" y="313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2" y="309"/>
                    <a:pt x="192" y="309"/>
                    <a:pt x="192" y="309"/>
                  </a:cubicBezTo>
                  <a:cubicBezTo>
                    <a:pt x="194" y="307"/>
                    <a:pt x="194" y="307"/>
                    <a:pt x="194" y="307"/>
                  </a:cubicBezTo>
                  <a:cubicBezTo>
                    <a:pt x="194" y="307"/>
                    <a:pt x="196" y="306"/>
                    <a:pt x="196" y="307"/>
                  </a:cubicBezTo>
                  <a:cubicBezTo>
                    <a:pt x="196" y="307"/>
                    <a:pt x="195" y="309"/>
                    <a:pt x="195" y="309"/>
                  </a:cubicBezTo>
                  <a:cubicBezTo>
                    <a:pt x="198" y="309"/>
                    <a:pt x="198" y="309"/>
                    <a:pt x="198" y="309"/>
                  </a:cubicBezTo>
                  <a:cubicBezTo>
                    <a:pt x="198" y="309"/>
                    <a:pt x="198" y="307"/>
                    <a:pt x="198" y="308"/>
                  </a:cubicBezTo>
                  <a:cubicBezTo>
                    <a:pt x="199" y="308"/>
                    <a:pt x="200" y="309"/>
                    <a:pt x="200" y="309"/>
                  </a:cubicBezTo>
                  <a:cubicBezTo>
                    <a:pt x="200" y="308"/>
                    <a:pt x="201" y="306"/>
                    <a:pt x="201" y="306"/>
                  </a:cubicBezTo>
                  <a:cubicBezTo>
                    <a:pt x="201" y="303"/>
                    <a:pt x="201" y="303"/>
                    <a:pt x="201" y="303"/>
                  </a:cubicBezTo>
                  <a:cubicBezTo>
                    <a:pt x="201" y="303"/>
                    <a:pt x="203" y="301"/>
                    <a:pt x="204" y="300"/>
                  </a:cubicBezTo>
                  <a:cubicBezTo>
                    <a:pt x="204" y="299"/>
                    <a:pt x="207" y="296"/>
                    <a:pt x="207" y="296"/>
                  </a:cubicBezTo>
                  <a:cubicBezTo>
                    <a:pt x="210" y="295"/>
                    <a:pt x="210" y="295"/>
                    <a:pt x="210" y="295"/>
                  </a:cubicBezTo>
                  <a:cubicBezTo>
                    <a:pt x="210" y="295"/>
                    <a:pt x="211" y="294"/>
                    <a:pt x="212" y="294"/>
                  </a:cubicBezTo>
                  <a:cubicBezTo>
                    <a:pt x="212" y="294"/>
                    <a:pt x="215" y="290"/>
                    <a:pt x="215" y="290"/>
                  </a:cubicBezTo>
                  <a:cubicBezTo>
                    <a:pt x="215" y="290"/>
                    <a:pt x="215" y="289"/>
                    <a:pt x="216" y="288"/>
                  </a:cubicBezTo>
                  <a:cubicBezTo>
                    <a:pt x="216" y="287"/>
                    <a:pt x="218" y="287"/>
                    <a:pt x="218" y="286"/>
                  </a:cubicBezTo>
                  <a:cubicBezTo>
                    <a:pt x="219" y="286"/>
                    <a:pt x="221" y="281"/>
                    <a:pt x="221" y="281"/>
                  </a:cubicBezTo>
                  <a:cubicBezTo>
                    <a:pt x="221" y="281"/>
                    <a:pt x="222" y="281"/>
                    <a:pt x="222" y="280"/>
                  </a:cubicBezTo>
                  <a:cubicBezTo>
                    <a:pt x="222" y="278"/>
                    <a:pt x="223" y="276"/>
                    <a:pt x="223" y="276"/>
                  </a:cubicBezTo>
                  <a:cubicBezTo>
                    <a:pt x="225" y="272"/>
                    <a:pt x="225" y="272"/>
                    <a:pt x="225" y="272"/>
                  </a:cubicBezTo>
                  <a:cubicBezTo>
                    <a:pt x="225" y="266"/>
                    <a:pt x="225" y="266"/>
                    <a:pt x="225" y="266"/>
                  </a:cubicBezTo>
                  <a:cubicBezTo>
                    <a:pt x="227" y="261"/>
                    <a:pt x="227" y="261"/>
                    <a:pt x="227" y="261"/>
                  </a:cubicBezTo>
                  <a:cubicBezTo>
                    <a:pt x="227" y="261"/>
                    <a:pt x="228" y="260"/>
                    <a:pt x="228" y="259"/>
                  </a:cubicBezTo>
                  <a:cubicBezTo>
                    <a:pt x="229" y="259"/>
                    <a:pt x="230" y="256"/>
                    <a:pt x="230" y="256"/>
                  </a:cubicBezTo>
                  <a:cubicBezTo>
                    <a:pt x="230" y="256"/>
                    <a:pt x="233" y="252"/>
                    <a:pt x="233" y="252"/>
                  </a:cubicBezTo>
                  <a:cubicBezTo>
                    <a:pt x="233" y="252"/>
                    <a:pt x="234" y="249"/>
                    <a:pt x="234" y="248"/>
                  </a:cubicBezTo>
                  <a:cubicBezTo>
                    <a:pt x="235" y="248"/>
                    <a:pt x="235" y="248"/>
                    <a:pt x="235" y="248"/>
                  </a:cubicBezTo>
                  <a:cubicBezTo>
                    <a:pt x="235" y="245"/>
                    <a:pt x="235" y="245"/>
                    <a:pt x="235" y="245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29" y="238"/>
                    <a:pt x="229" y="238"/>
                    <a:pt x="229" y="238"/>
                  </a:cubicBezTo>
                  <a:cubicBezTo>
                    <a:pt x="226" y="238"/>
                    <a:pt x="226" y="238"/>
                    <a:pt x="226" y="238"/>
                  </a:cubicBezTo>
                  <a:cubicBezTo>
                    <a:pt x="224" y="236"/>
                    <a:pt x="224" y="236"/>
                    <a:pt x="224" y="236"/>
                  </a:cubicBezTo>
                  <a:cubicBezTo>
                    <a:pt x="225" y="234"/>
                    <a:pt x="225" y="234"/>
                    <a:pt x="225" y="234"/>
                  </a:cubicBezTo>
                  <a:cubicBezTo>
                    <a:pt x="223" y="231"/>
                    <a:pt x="223" y="231"/>
                    <a:pt x="223" y="231"/>
                  </a:cubicBezTo>
                  <a:cubicBezTo>
                    <a:pt x="222" y="229"/>
                    <a:pt x="222" y="229"/>
                    <a:pt x="222" y="229"/>
                  </a:cubicBezTo>
                  <a:cubicBezTo>
                    <a:pt x="220" y="227"/>
                    <a:pt x="220" y="227"/>
                    <a:pt x="220" y="227"/>
                  </a:cubicBezTo>
                  <a:cubicBezTo>
                    <a:pt x="220" y="227"/>
                    <a:pt x="222" y="224"/>
                    <a:pt x="222" y="224"/>
                  </a:cubicBezTo>
                  <a:cubicBezTo>
                    <a:pt x="222" y="224"/>
                    <a:pt x="223" y="223"/>
                    <a:pt x="223" y="222"/>
                  </a:cubicBezTo>
                  <a:cubicBezTo>
                    <a:pt x="223" y="222"/>
                    <a:pt x="225" y="219"/>
                    <a:pt x="225" y="219"/>
                  </a:cubicBezTo>
                  <a:cubicBezTo>
                    <a:pt x="225" y="219"/>
                    <a:pt x="227" y="216"/>
                    <a:pt x="227" y="216"/>
                  </a:cubicBezTo>
                  <a:cubicBezTo>
                    <a:pt x="227" y="216"/>
                    <a:pt x="228" y="215"/>
                    <a:pt x="228" y="214"/>
                  </a:cubicBezTo>
                  <a:cubicBezTo>
                    <a:pt x="228" y="213"/>
                    <a:pt x="227" y="209"/>
                    <a:pt x="227" y="209"/>
                  </a:cubicBezTo>
                  <a:cubicBezTo>
                    <a:pt x="227" y="209"/>
                    <a:pt x="227" y="206"/>
                    <a:pt x="228" y="206"/>
                  </a:cubicBezTo>
                  <a:cubicBezTo>
                    <a:pt x="228" y="205"/>
                    <a:pt x="229" y="204"/>
                    <a:pt x="229" y="204"/>
                  </a:cubicBezTo>
                  <a:cubicBezTo>
                    <a:pt x="229" y="204"/>
                    <a:pt x="230" y="204"/>
                    <a:pt x="231" y="205"/>
                  </a:cubicBezTo>
                  <a:cubicBezTo>
                    <a:pt x="232" y="205"/>
                    <a:pt x="232" y="203"/>
                    <a:pt x="232" y="203"/>
                  </a:cubicBezTo>
                  <a:cubicBezTo>
                    <a:pt x="232" y="203"/>
                    <a:pt x="232" y="200"/>
                    <a:pt x="231" y="200"/>
                  </a:cubicBezTo>
                  <a:cubicBezTo>
                    <a:pt x="230" y="200"/>
                    <a:pt x="229" y="198"/>
                    <a:pt x="229" y="198"/>
                  </a:cubicBezTo>
                  <a:cubicBezTo>
                    <a:pt x="229" y="198"/>
                    <a:pt x="230" y="197"/>
                    <a:pt x="230" y="197"/>
                  </a:cubicBezTo>
                  <a:cubicBezTo>
                    <a:pt x="230" y="196"/>
                    <a:pt x="232" y="195"/>
                    <a:pt x="232" y="195"/>
                  </a:cubicBezTo>
                  <a:cubicBezTo>
                    <a:pt x="235" y="194"/>
                    <a:pt x="235" y="194"/>
                    <a:pt x="235" y="194"/>
                  </a:cubicBezTo>
                  <a:cubicBezTo>
                    <a:pt x="234" y="191"/>
                    <a:pt x="234" y="191"/>
                    <a:pt x="234" y="191"/>
                  </a:cubicBezTo>
                  <a:cubicBezTo>
                    <a:pt x="234" y="188"/>
                    <a:pt x="234" y="188"/>
                    <a:pt x="234" y="188"/>
                  </a:cubicBezTo>
                  <a:cubicBezTo>
                    <a:pt x="234" y="188"/>
                    <a:pt x="238" y="189"/>
                    <a:pt x="238" y="189"/>
                  </a:cubicBezTo>
                  <a:cubicBezTo>
                    <a:pt x="238" y="190"/>
                    <a:pt x="239" y="192"/>
                    <a:pt x="240" y="192"/>
                  </a:cubicBezTo>
                  <a:cubicBezTo>
                    <a:pt x="240" y="191"/>
                    <a:pt x="240" y="189"/>
                    <a:pt x="240" y="189"/>
                  </a:cubicBezTo>
                  <a:cubicBezTo>
                    <a:pt x="240" y="189"/>
                    <a:pt x="241" y="186"/>
                    <a:pt x="242" y="187"/>
                  </a:cubicBezTo>
                  <a:cubicBezTo>
                    <a:pt x="244" y="188"/>
                    <a:pt x="245" y="186"/>
                    <a:pt x="246" y="186"/>
                  </a:cubicBezTo>
                  <a:cubicBezTo>
                    <a:pt x="246" y="185"/>
                    <a:pt x="247" y="183"/>
                    <a:pt x="247" y="183"/>
                  </a:cubicBezTo>
                  <a:cubicBezTo>
                    <a:pt x="247" y="183"/>
                    <a:pt x="248" y="180"/>
                    <a:pt x="247" y="179"/>
                  </a:cubicBezTo>
                  <a:cubicBezTo>
                    <a:pt x="246" y="179"/>
                    <a:pt x="245" y="179"/>
                    <a:pt x="245" y="178"/>
                  </a:cubicBezTo>
                  <a:cubicBezTo>
                    <a:pt x="245" y="178"/>
                    <a:pt x="246" y="176"/>
                    <a:pt x="247" y="176"/>
                  </a:cubicBezTo>
                  <a:cubicBezTo>
                    <a:pt x="248" y="176"/>
                    <a:pt x="248" y="176"/>
                    <a:pt x="250" y="175"/>
                  </a:cubicBezTo>
                  <a:cubicBezTo>
                    <a:pt x="251" y="174"/>
                    <a:pt x="251" y="173"/>
                    <a:pt x="251" y="173"/>
                  </a:cubicBezTo>
                  <a:cubicBezTo>
                    <a:pt x="251" y="173"/>
                    <a:pt x="254" y="172"/>
                    <a:pt x="254" y="172"/>
                  </a:cubicBezTo>
                  <a:cubicBezTo>
                    <a:pt x="258" y="170"/>
                    <a:pt x="258" y="170"/>
                    <a:pt x="258" y="170"/>
                  </a:cubicBezTo>
                  <a:cubicBezTo>
                    <a:pt x="258" y="168"/>
                    <a:pt x="258" y="168"/>
                    <a:pt x="258" y="168"/>
                  </a:cubicBezTo>
                  <a:cubicBezTo>
                    <a:pt x="258" y="168"/>
                    <a:pt x="260" y="168"/>
                    <a:pt x="260" y="168"/>
                  </a:cubicBezTo>
                  <a:cubicBezTo>
                    <a:pt x="261" y="168"/>
                    <a:pt x="262" y="169"/>
                    <a:pt x="262" y="169"/>
                  </a:cubicBezTo>
                  <a:cubicBezTo>
                    <a:pt x="262" y="169"/>
                    <a:pt x="264" y="169"/>
                    <a:pt x="264" y="169"/>
                  </a:cubicBezTo>
                  <a:cubicBezTo>
                    <a:pt x="264" y="168"/>
                    <a:pt x="263" y="167"/>
                    <a:pt x="264" y="167"/>
                  </a:cubicBezTo>
                  <a:cubicBezTo>
                    <a:pt x="265" y="168"/>
                    <a:pt x="265" y="168"/>
                    <a:pt x="265" y="169"/>
                  </a:cubicBezTo>
                  <a:cubicBezTo>
                    <a:pt x="266" y="169"/>
                    <a:pt x="266" y="169"/>
                    <a:pt x="266" y="169"/>
                  </a:cubicBezTo>
                  <a:cubicBezTo>
                    <a:pt x="267" y="169"/>
                    <a:pt x="268" y="170"/>
                    <a:pt x="269" y="171"/>
                  </a:cubicBezTo>
                  <a:cubicBezTo>
                    <a:pt x="269" y="171"/>
                    <a:pt x="269" y="172"/>
                    <a:pt x="269" y="173"/>
                  </a:cubicBezTo>
                  <a:cubicBezTo>
                    <a:pt x="269" y="174"/>
                    <a:pt x="269" y="174"/>
                    <a:pt x="269" y="175"/>
                  </a:cubicBezTo>
                  <a:cubicBezTo>
                    <a:pt x="269" y="176"/>
                    <a:pt x="269" y="176"/>
                    <a:pt x="269" y="176"/>
                  </a:cubicBezTo>
                  <a:cubicBezTo>
                    <a:pt x="269" y="176"/>
                    <a:pt x="272" y="178"/>
                    <a:pt x="272" y="177"/>
                  </a:cubicBezTo>
                  <a:cubicBezTo>
                    <a:pt x="272" y="176"/>
                    <a:pt x="272" y="177"/>
                    <a:pt x="272" y="175"/>
                  </a:cubicBezTo>
                  <a:cubicBezTo>
                    <a:pt x="271" y="174"/>
                    <a:pt x="272" y="173"/>
                    <a:pt x="272" y="172"/>
                  </a:cubicBezTo>
                  <a:cubicBezTo>
                    <a:pt x="271" y="171"/>
                    <a:pt x="270" y="169"/>
                    <a:pt x="270" y="168"/>
                  </a:cubicBezTo>
                  <a:cubicBezTo>
                    <a:pt x="270" y="168"/>
                    <a:pt x="271" y="167"/>
                    <a:pt x="272" y="167"/>
                  </a:cubicBezTo>
                  <a:cubicBezTo>
                    <a:pt x="273" y="167"/>
                    <a:pt x="272" y="166"/>
                    <a:pt x="273" y="167"/>
                  </a:cubicBezTo>
                  <a:cubicBezTo>
                    <a:pt x="274" y="168"/>
                    <a:pt x="274" y="169"/>
                    <a:pt x="275" y="169"/>
                  </a:cubicBezTo>
                  <a:cubicBezTo>
                    <a:pt x="276" y="169"/>
                    <a:pt x="276" y="169"/>
                    <a:pt x="276" y="169"/>
                  </a:cubicBezTo>
                  <a:cubicBezTo>
                    <a:pt x="276" y="170"/>
                    <a:pt x="277" y="171"/>
                    <a:pt x="277" y="172"/>
                  </a:cubicBezTo>
                  <a:cubicBezTo>
                    <a:pt x="277" y="173"/>
                    <a:pt x="277" y="173"/>
                    <a:pt x="277" y="174"/>
                  </a:cubicBezTo>
                  <a:cubicBezTo>
                    <a:pt x="277" y="174"/>
                    <a:pt x="279" y="177"/>
                    <a:pt x="279" y="177"/>
                  </a:cubicBezTo>
                  <a:cubicBezTo>
                    <a:pt x="279" y="177"/>
                    <a:pt x="281" y="175"/>
                    <a:pt x="281" y="175"/>
                  </a:cubicBezTo>
                  <a:cubicBezTo>
                    <a:pt x="281" y="174"/>
                    <a:pt x="281" y="173"/>
                    <a:pt x="281" y="173"/>
                  </a:cubicBezTo>
                  <a:cubicBezTo>
                    <a:pt x="281" y="172"/>
                    <a:pt x="281" y="171"/>
                    <a:pt x="281" y="171"/>
                  </a:cubicBezTo>
                  <a:cubicBezTo>
                    <a:pt x="281" y="170"/>
                    <a:pt x="278" y="167"/>
                    <a:pt x="278" y="167"/>
                  </a:cubicBezTo>
                  <a:cubicBezTo>
                    <a:pt x="278" y="167"/>
                    <a:pt x="278" y="166"/>
                    <a:pt x="279" y="165"/>
                  </a:cubicBezTo>
                  <a:cubicBezTo>
                    <a:pt x="279" y="165"/>
                    <a:pt x="280" y="164"/>
                    <a:pt x="282" y="163"/>
                  </a:cubicBezTo>
                  <a:cubicBezTo>
                    <a:pt x="276" y="150"/>
                    <a:pt x="276" y="150"/>
                    <a:pt x="276" y="150"/>
                  </a:cubicBezTo>
                  <a:cubicBezTo>
                    <a:pt x="270" y="147"/>
                    <a:pt x="270" y="147"/>
                    <a:pt x="270" y="147"/>
                  </a:cubicBezTo>
                  <a:cubicBezTo>
                    <a:pt x="266" y="143"/>
                    <a:pt x="266" y="143"/>
                    <a:pt x="266" y="143"/>
                  </a:cubicBezTo>
                  <a:cubicBezTo>
                    <a:pt x="266" y="138"/>
                    <a:pt x="266" y="138"/>
                    <a:pt x="266" y="138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3" y="134"/>
                    <a:pt x="264" y="131"/>
                    <a:pt x="264" y="130"/>
                  </a:cubicBezTo>
                  <a:cubicBezTo>
                    <a:pt x="265" y="129"/>
                    <a:pt x="267" y="124"/>
                    <a:pt x="267" y="124"/>
                  </a:cubicBezTo>
                  <a:cubicBezTo>
                    <a:pt x="267" y="124"/>
                    <a:pt x="266" y="120"/>
                    <a:pt x="266" y="119"/>
                  </a:cubicBezTo>
                  <a:cubicBezTo>
                    <a:pt x="266" y="118"/>
                    <a:pt x="267" y="113"/>
                    <a:pt x="267" y="113"/>
                  </a:cubicBezTo>
                  <a:cubicBezTo>
                    <a:pt x="266" y="108"/>
                    <a:pt x="266" y="108"/>
                    <a:pt x="266" y="108"/>
                  </a:cubicBezTo>
                  <a:cubicBezTo>
                    <a:pt x="254" y="94"/>
                    <a:pt x="254" y="94"/>
                    <a:pt x="254" y="94"/>
                  </a:cubicBezTo>
                  <a:cubicBezTo>
                    <a:pt x="255" y="88"/>
                    <a:pt x="255" y="88"/>
                    <a:pt x="255" y="88"/>
                  </a:cubicBezTo>
                  <a:cubicBezTo>
                    <a:pt x="255" y="88"/>
                    <a:pt x="255" y="88"/>
                    <a:pt x="255" y="88"/>
                  </a:cubicBezTo>
                  <a:close/>
                  <a:moveTo>
                    <a:pt x="165" y="710"/>
                  </a:moveTo>
                  <a:cubicBezTo>
                    <a:pt x="165" y="710"/>
                    <a:pt x="165" y="710"/>
                    <a:pt x="165" y="710"/>
                  </a:cubicBezTo>
                  <a:cubicBezTo>
                    <a:pt x="166" y="702"/>
                    <a:pt x="166" y="702"/>
                    <a:pt x="166" y="702"/>
                  </a:cubicBezTo>
                  <a:cubicBezTo>
                    <a:pt x="166" y="702"/>
                    <a:pt x="164" y="699"/>
                    <a:pt x="164" y="699"/>
                  </a:cubicBezTo>
                  <a:cubicBezTo>
                    <a:pt x="164" y="698"/>
                    <a:pt x="163" y="696"/>
                    <a:pt x="163" y="693"/>
                  </a:cubicBezTo>
                  <a:cubicBezTo>
                    <a:pt x="164" y="690"/>
                    <a:pt x="164" y="689"/>
                    <a:pt x="165" y="687"/>
                  </a:cubicBezTo>
                  <a:cubicBezTo>
                    <a:pt x="165" y="685"/>
                    <a:pt x="167" y="684"/>
                    <a:pt x="167" y="682"/>
                  </a:cubicBezTo>
                  <a:cubicBezTo>
                    <a:pt x="167" y="679"/>
                    <a:pt x="167" y="678"/>
                    <a:pt x="168" y="676"/>
                  </a:cubicBezTo>
                  <a:cubicBezTo>
                    <a:pt x="168" y="674"/>
                    <a:pt x="169" y="672"/>
                    <a:pt x="170" y="672"/>
                  </a:cubicBezTo>
                  <a:cubicBezTo>
                    <a:pt x="170" y="671"/>
                    <a:pt x="172" y="667"/>
                    <a:pt x="172" y="667"/>
                  </a:cubicBezTo>
                  <a:cubicBezTo>
                    <a:pt x="173" y="662"/>
                    <a:pt x="173" y="662"/>
                    <a:pt x="173" y="662"/>
                  </a:cubicBezTo>
                  <a:cubicBezTo>
                    <a:pt x="173" y="662"/>
                    <a:pt x="175" y="657"/>
                    <a:pt x="175" y="656"/>
                  </a:cubicBezTo>
                  <a:cubicBezTo>
                    <a:pt x="175" y="655"/>
                    <a:pt x="174" y="651"/>
                    <a:pt x="174" y="650"/>
                  </a:cubicBezTo>
                  <a:cubicBezTo>
                    <a:pt x="175" y="649"/>
                    <a:pt x="177" y="647"/>
                    <a:pt x="177" y="647"/>
                  </a:cubicBezTo>
                  <a:cubicBezTo>
                    <a:pt x="180" y="647"/>
                    <a:pt x="180" y="647"/>
                    <a:pt x="180" y="647"/>
                  </a:cubicBezTo>
                  <a:cubicBezTo>
                    <a:pt x="180" y="647"/>
                    <a:pt x="180" y="650"/>
                    <a:pt x="179" y="651"/>
                  </a:cubicBezTo>
                  <a:cubicBezTo>
                    <a:pt x="178" y="651"/>
                    <a:pt x="177" y="652"/>
                    <a:pt x="177" y="652"/>
                  </a:cubicBezTo>
                  <a:cubicBezTo>
                    <a:pt x="177" y="653"/>
                    <a:pt x="179" y="655"/>
                    <a:pt x="179" y="655"/>
                  </a:cubicBezTo>
                  <a:cubicBezTo>
                    <a:pt x="179" y="659"/>
                    <a:pt x="179" y="659"/>
                    <a:pt x="179" y="659"/>
                  </a:cubicBezTo>
                  <a:cubicBezTo>
                    <a:pt x="177" y="663"/>
                    <a:pt x="177" y="663"/>
                    <a:pt x="177" y="663"/>
                  </a:cubicBezTo>
                  <a:cubicBezTo>
                    <a:pt x="175" y="668"/>
                    <a:pt x="175" y="668"/>
                    <a:pt x="175" y="668"/>
                  </a:cubicBezTo>
                  <a:cubicBezTo>
                    <a:pt x="175" y="673"/>
                    <a:pt x="175" y="673"/>
                    <a:pt x="175" y="673"/>
                  </a:cubicBezTo>
                  <a:cubicBezTo>
                    <a:pt x="174" y="676"/>
                    <a:pt x="174" y="676"/>
                    <a:pt x="174" y="676"/>
                  </a:cubicBezTo>
                  <a:cubicBezTo>
                    <a:pt x="173" y="679"/>
                    <a:pt x="173" y="679"/>
                    <a:pt x="173" y="679"/>
                  </a:cubicBezTo>
                  <a:cubicBezTo>
                    <a:pt x="171" y="685"/>
                    <a:pt x="171" y="685"/>
                    <a:pt x="171" y="685"/>
                  </a:cubicBezTo>
                  <a:cubicBezTo>
                    <a:pt x="172" y="690"/>
                    <a:pt x="172" y="690"/>
                    <a:pt x="172" y="690"/>
                  </a:cubicBezTo>
                  <a:cubicBezTo>
                    <a:pt x="169" y="696"/>
                    <a:pt x="169" y="696"/>
                    <a:pt x="169" y="696"/>
                  </a:cubicBezTo>
                  <a:cubicBezTo>
                    <a:pt x="169" y="696"/>
                    <a:pt x="169" y="699"/>
                    <a:pt x="169" y="700"/>
                  </a:cubicBezTo>
                  <a:cubicBezTo>
                    <a:pt x="169" y="701"/>
                    <a:pt x="169" y="707"/>
                    <a:pt x="169" y="707"/>
                  </a:cubicBezTo>
                  <a:cubicBezTo>
                    <a:pt x="169" y="707"/>
                    <a:pt x="169" y="710"/>
                    <a:pt x="168" y="710"/>
                  </a:cubicBezTo>
                  <a:cubicBezTo>
                    <a:pt x="167" y="710"/>
                    <a:pt x="165" y="710"/>
                    <a:pt x="165" y="710"/>
                  </a:cubicBezTo>
                  <a:close/>
                  <a:moveTo>
                    <a:pt x="206" y="649"/>
                  </a:moveTo>
                  <a:cubicBezTo>
                    <a:pt x="206" y="649"/>
                    <a:pt x="206" y="649"/>
                    <a:pt x="206" y="649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8" y="646"/>
                    <a:pt x="208" y="646"/>
                    <a:pt x="208" y="646"/>
                  </a:cubicBezTo>
                  <a:cubicBezTo>
                    <a:pt x="208" y="646"/>
                    <a:pt x="207" y="642"/>
                    <a:pt x="207" y="641"/>
                  </a:cubicBezTo>
                  <a:cubicBezTo>
                    <a:pt x="207" y="640"/>
                    <a:pt x="206" y="641"/>
                    <a:pt x="205" y="639"/>
                  </a:cubicBezTo>
                  <a:cubicBezTo>
                    <a:pt x="204" y="638"/>
                    <a:pt x="204" y="635"/>
                    <a:pt x="204" y="635"/>
                  </a:cubicBezTo>
                  <a:cubicBezTo>
                    <a:pt x="204" y="634"/>
                    <a:pt x="205" y="631"/>
                    <a:pt x="205" y="631"/>
                  </a:cubicBezTo>
                  <a:cubicBezTo>
                    <a:pt x="205" y="631"/>
                    <a:pt x="208" y="627"/>
                    <a:pt x="210" y="625"/>
                  </a:cubicBezTo>
                  <a:cubicBezTo>
                    <a:pt x="213" y="622"/>
                    <a:pt x="212" y="622"/>
                    <a:pt x="212" y="620"/>
                  </a:cubicBezTo>
                  <a:cubicBezTo>
                    <a:pt x="211" y="619"/>
                    <a:pt x="213" y="618"/>
                    <a:pt x="213" y="618"/>
                  </a:cubicBezTo>
                  <a:cubicBezTo>
                    <a:pt x="216" y="615"/>
                    <a:pt x="216" y="615"/>
                    <a:pt x="216" y="615"/>
                  </a:cubicBezTo>
                  <a:cubicBezTo>
                    <a:pt x="218" y="610"/>
                    <a:pt x="218" y="610"/>
                    <a:pt x="218" y="610"/>
                  </a:cubicBezTo>
                  <a:cubicBezTo>
                    <a:pt x="218" y="610"/>
                    <a:pt x="221" y="613"/>
                    <a:pt x="221" y="613"/>
                  </a:cubicBezTo>
                  <a:cubicBezTo>
                    <a:pt x="222" y="613"/>
                    <a:pt x="222" y="612"/>
                    <a:pt x="222" y="611"/>
                  </a:cubicBezTo>
                  <a:cubicBezTo>
                    <a:pt x="222" y="610"/>
                    <a:pt x="224" y="610"/>
                    <a:pt x="224" y="610"/>
                  </a:cubicBezTo>
                  <a:cubicBezTo>
                    <a:pt x="225" y="610"/>
                    <a:pt x="228" y="609"/>
                    <a:pt x="228" y="609"/>
                  </a:cubicBezTo>
                  <a:cubicBezTo>
                    <a:pt x="229" y="607"/>
                    <a:pt x="229" y="607"/>
                    <a:pt x="229" y="607"/>
                  </a:cubicBezTo>
                  <a:cubicBezTo>
                    <a:pt x="229" y="607"/>
                    <a:pt x="233" y="606"/>
                    <a:pt x="235" y="607"/>
                  </a:cubicBezTo>
                  <a:cubicBezTo>
                    <a:pt x="236" y="608"/>
                    <a:pt x="234" y="608"/>
                    <a:pt x="234" y="609"/>
                  </a:cubicBezTo>
                  <a:cubicBezTo>
                    <a:pt x="234" y="610"/>
                    <a:pt x="234" y="610"/>
                    <a:pt x="234" y="611"/>
                  </a:cubicBezTo>
                  <a:cubicBezTo>
                    <a:pt x="234" y="612"/>
                    <a:pt x="233" y="613"/>
                    <a:pt x="230" y="613"/>
                  </a:cubicBezTo>
                  <a:cubicBezTo>
                    <a:pt x="227" y="614"/>
                    <a:pt x="229" y="616"/>
                    <a:pt x="229" y="616"/>
                  </a:cubicBezTo>
                  <a:cubicBezTo>
                    <a:pt x="229" y="616"/>
                    <a:pt x="229" y="620"/>
                    <a:pt x="229" y="620"/>
                  </a:cubicBezTo>
                  <a:cubicBezTo>
                    <a:pt x="228" y="621"/>
                    <a:pt x="226" y="623"/>
                    <a:pt x="224" y="623"/>
                  </a:cubicBezTo>
                  <a:cubicBezTo>
                    <a:pt x="223" y="624"/>
                    <a:pt x="223" y="626"/>
                    <a:pt x="223" y="626"/>
                  </a:cubicBezTo>
                  <a:cubicBezTo>
                    <a:pt x="223" y="627"/>
                    <a:pt x="224" y="629"/>
                    <a:pt x="224" y="631"/>
                  </a:cubicBezTo>
                  <a:cubicBezTo>
                    <a:pt x="224" y="632"/>
                    <a:pt x="224" y="632"/>
                    <a:pt x="225" y="634"/>
                  </a:cubicBezTo>
                  <a:cubicBezTo>
                    <a:pt x="225" y="635"/>
                    <a:pt x="227" y="635"/>
                    <a:pt x="228" y="635"/>
                  </a:cubicBezTo>
                  <a:cubicBezTo>
                    <a:pt x="228" y="636"/>
                    <a:pt x="230" y="638"/>
                    <a:pt x="229" y="639"/>
                  </a:cubicBezTo>
                  <a:cubicBezTo>
                    <a:pt x="228" y="640"/>
                    <a:pt x="227" y="641"/>
                    <a:pt x="226" y="641"/>
                  </a:cubicBezTo>
                  <a:cubicBezTo>
                    <a:pt x="226" y="642"/>
                    <a:pt x="224" y="645"/>
                    <a:pt x="224" y="645"/>
                  </a:cubicBezTo>
                  <a:cubicBezTo>
                    <a:pt x="224" y="645"/>
                    <a:pt x="225" y="647"/>
                    <a:pt x="224" y="649"/>
                  </a:cubicBezTo>
                  <a:cubicBezTo>
                    <a:pt x="224" y="651"/>
                    <a:pt x="222" y="650"/>
                    <a:pt x="221" y="651"/>
                  </a:cubicBezTo>
                  <a:cubicBezTo>
                    <a:pt x="221" y="651"/>
                    <a:pt x="218" y="654"/>
                    <a:pt x="218" y="654"/>
                  </a:cubicBezTo>
                  <a:cubicBezTo>
                    <a:pt x="217" y="654"/>
                    <a:pt x="216" y="658"/>
                    <a:pt x="216" y="660"/>
                  </a:cubicBezTo>
                  <a:cubicBezTo>
                    <a:pt x="216" y="661"/>
                    <a:pt x="216" y="663"/>
                    <a:pt x="216" y="664"/>
                  </a:cubicBezTo>
                  <a:cubicBezTo>
                    <a:pt x="216" y="665"/>
                    <a:pt x="216" y="664"/>
                    <a:pt x="214" y="667"/>
                  </a:cubicBezTo>
                  <a:cubicBezTo>
                    <a:pt x="211" y="670"/>
                    <a:pt x="212" y="668"/>
                    <a:pt x="209" y="667"/>
                  </a:cubicBezTo>
                  <a:cubicBezTo>
                    <a:pt x="205" y="667"/>
                    <a:pt x="209" y="666"/>
                    <a:pt x="210" y="664"/>
                  </a:cubicBezTo>
                  <a:cubicBezTo>
                    <a:pt x="211" y="662"/>
                    <a:pt x="212" y="660"/>
                    <a:pt x="212" y="660"/>
                  </a:cubicBezTo>
                  <a:cubicBezTo>
                    <a:pt x="211" y="656"/>
                    <a:pt x="211" y="656"/>
                    <a:pt x="211" y="656"/>
                  </a:cubicBezTo>
                  <a:cubicBezTo>
                    <a:pt x="209" y="653"/>
                    <a:pt x="209" y="653"/>
                    <a:pt x="209" y="653"/>
                  </a:cubicBezTo>
                  <a:lnTo>
                    <a:pt x="206" y="64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Freeform 96"/>
            <p:cNvSpPr>
              <a:spLocks noEditPoints="1"/>
            </p:cNvSpPr>
            <p:nvPr/>
          </p:nvSpPr>
          <p:spPr bwMode="auto">
            <a:xfrm>
              <a:off x="4686242" y="235948"/>
              <a:ext cx="1226964" cy="1680165"/>
            </a:xfrm>
            <a:custGeom>
              <a:avLst/>
              <a:gdLst>
                <a:gd name="T0" fmla="*/ 383 w 538"/>
                <a:gd name="T1" fmla="*/ 61 h 760"/>
                <a:gd name="T2" fmla="*/ 367 w 538"/>
                <a:gd name="T3" fmla="*/ 127 h 760"/>
                <a:gd name="T4" fmla="*/ 435 w 538"/>
                <a:gd name="T5" fmla="*/ 150 h 760"/>
                <a:gd name="T6" fmla="*/ 438 w 538"/>
                <a:gd name="T7" fmla="*/ 149 h 760"/>
                <a:gd name="T8" fmla="*/ 438 w 538"/>
                <a:gd name="T9" fmla="*/ 148 h 760"/>
                <a:gd name="T10" fmla="*/ 443 w 538"/>
                <a:gd name="T11" fmla="*/ 86 h 760"/>
                <a:gd name="T12" fmla="*/ 500 w 538"/>
                <a:gd name="T13" fmla="*/ 70 h 760"/>
                <a:gd name="T14" fmla="*/ 509 w 538"/>
                <a:gd name="T15" fmla="*/ 106 h 760"/>
                <a:gd name="T16" fmla="*/ 499 w 538"/>
                <a:gd name="T17" fmla="*/ 50 h 760"/>
                <a:gd name="T18" fmla="*/ 468 w 538"/>
                <a:gd name="T19" fmla="*/ 9 h 760"/>
                <a:gd name="T20" fmla="*/ 444 w 538"/>
                <a:gd name="T21" fmla="*/ 21 h 760"/>
                <a:gd name="T22" fmla="*/ 425 w 538"/>
                <a:gd name="T23" fmla="*/ 23 h 760"/>
                <a:gd name="T24" fmla="*/ 400 w 538"/>
                <a:gd name="T25" fmla="*/ 33 h 760"/>
                <a:gd name="T26" fmla="*/ 377 w 538"/>
                <a:gd name="T27" fmla="*/ 69 h 760"/>
                <a:gd name="T28" fmla="*/ 361 w 538"/>
                <a:gd name="T29" fmla="*/ 85 h 760"/>
                <a:gd name="T30" fmla="*/ 328 w 538"/>
                <a:gd name="T31" fmla="*/ 96 h 760"/>
                <a:gd name="T32" fmla="*/ 298 w 538"/>
                <a:gd name="T33" fmla="*/ 115 h 760"/>
                <a:gd name="T34" fmla="*/ 281 w 538"/>
                <a:gd name="T35" fmla="*/ 161 h 760"/>
                <a:gd name="T36" fmla="*/ 241 w 538"/>
                <a:gd name="T37" fmla="*/ 187 h 760"/>
                <a:gd name="T38" fmla="*/ 235 w 538"/>
                <a:gd name="T39" fmla="*/ 201 h 760"/>
                <a:gd name="T40" fmla="*/ 241 w 538"/>
                <a:gd name="T41" fmla="*/ 223 h 760"/>
                <a:gd name="T42" fmla="*/ 235 w 538"/>
                <a:gd name="T43" fmla="*/ 256 h 760"/>
                <a:gd name="T44" fmla="*/ 219 w 538"/>
                <a:gd name="T45" fmla="*/ 306 h 760"/>
                <a:gd name="T46" fmla="*/ 193 w 538"/>
                <a:gd name="T47" fmla="*/ 362 h 760"/>
                <a:gd name="T48" fmla="*/ 174 w 538"/>
                <a:gd name="T49" fmla="*/ 390 h 760"/>
                <a:gd name="T50" fmla="*/ 145 w 538"/>
                <a:gd name="T51" fmla="*/ 436 h 760"/>
                <a:gd name="T52" fmla="*/ 139 w 538"/>
                <a:gd name="T53" fmla="*/ 456 h 760"/>
                <a:gd name="T54" fmla="*/ 97 w 538"/>
                <a:gd name="T55" fmla="*/ 474 h 760"/>
                <a:gd name="T56" fmla="*/ 59 w 538"/>
                <a:gd name="T57" fmla="*/ 500 h 760"/>
                <a:gd name="T58" fmla="*/ 24 w 538"/>
                <a:gd name="T59" fmla="*/ 527 h 760"/>
                <a:gd name="T60" fmla="*/ 14 w 538"/>
                <a:gd name="T61" fmla="*/ 551 h 760"/>
                <a:gd name="T62" fmla="*/ 4 w 538"/>
                <a:gd name="T63" fmla="*/ 599 h 760"/>
                <a:gd name="T64" fmla="*/ 13 w 538"/>
                <a:gd name="T65" fmla="*/ 650 h 760"/>
                <a:gd name="T66" fmla="*/ 22 w 538"/>
                <a:gd name="T67" fmla="*/ 686 h 760"/>
                <a:gd name="T68" fmla="*/ 33 w 538"/>
                <a:gd name="T69" fmla="*/ 742 h 760"/>
                <a:gd name="T70" fmla="*/ 96 w 538"/>
                <a:gd name="T71" fmla="*/ 747 h 760"/>
                <a:gd name="T72" fmla="*/ 173 w 538"/>
                <a:gd name="T73" fmla="*/ 704 h 760"/>
                <a:gd name="T74" fmla="*/ 188 w 538"/>
                <a:gd name="T75" fmla="*/ 671 h 760"/>
                <a:gd name="T76" fmla="*/ 193 w 538"/>
                <a:gd name="T77" fmla="*/ 655 h 760"/>
                <a:gd name="T78" fmla="*/ 193 w 538"/>
                <a:gd name="T79" fmla="*/ 655 h 760"/>
                <a:gd name="T80" fmla="*/ 207 w 538"/>
                <a:gd name="T81" fmla="*/ 644 h 760"/>
                <a:gd name="T82" fmla="*/ 212 w 538"/>
                <a:gd name="T83" fmla="*/ 590 h 760"/>
                <a:gd name="T84" fmla="*/ 213 w 538"/>
                <a:gd name="T85" fmla="*/ 589 h 760"/>
                <a:gd name="T86" fmla="*/ 213 w 538"/>
                <a:gd name="T87" fmla="*/ 586 h 760"/>
                <a:gd name="T88" fmla="*/ 213 w 538"/>
                <a:gd name="T89" fmla="*/ 584 h 760"/>
                <a:gd name="T90" fmla="*/ 214 w 538"/>
                <a:gd name="T91" fmla="*/ 582 h 760"/>
                <a:gd name="T92" fmla="*/ 189 w 538"/>
                <a:gd name="T93" fmla="*/ 510 h 760"/>
                <a:gd name="T94" fmla="*/ 231 w 538"/>
                <a:gd name="T95" fmla="*/ 427 h 760"/>
                <a:gd name="T96" fmla="*/ 240 w 538"/>
                <a:gd name="T97" fmla="*/ 314 h 760"/>
                <a:gd name="T98" fmla="*/ 275 w 538"/>
                <a:gd name="T99" fmla="*/ 228 h 760"/>
                <a:gd name="T100" fmla="*/ 275 w 538"/>
                <a:gd name="T101" fmla="*/ 220 h 760"/>
                <a:gd name="T102" fmla="*/ 275 w 538"/>
                <a:gd name="T103" fmla="*/ 218 h 760"/>
                <a:gd name="T104" fmla="*/ 276 w 538"/>
                <a:gd name="T105" fmla="*/ 217 h 760"/>
                <a:gd name="T106" fmla="*/ 277 w 538"/>
                <a:gd name="T107" fmla="*/ 215 h 760"/>
                <a:gd name="T108" fmla="*/ 302 w 538"/>
                <a:gd name="T109" fmla="*/ 202 h 760"/>
                <a:gd name="T110" fmla="*/ 342 w 538"/>
                <a:gd name="T111" fmla="*/ 142 h 760"/>
                <a:gd name="T112" fmla="*/ 360 w 538"/>
                <a:gd name="T113" fmla="*/ 125 h 760"/>
                <a:gd name="T114" fmla="*/ 361 w 538"/>
                <a:gd name="T115" fmla="*/ 125 h 760"/>
                <a:gd name="T116" fmla="*/ 363 w 538"/>
                <a:gd name="T117" fmla="*/ 125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8" h="760">
                  <a:moveTo>
                    <a:pt x="370" y="57"/>
                  </a:moveTo>
                  <a:cubicBezTo>
                    <a:pt x="368" y="57"/>
                    <a:pt x="365" y="58"/>
                    <a:pt x="365" y="56"/>
                  </a:cubicBezTo>
                  <a:cubicBezTo>
                    <a:pt x="365" y="55"/>
                    <a:pt x="362" y="52"/>
                    <a:pt x="362" y="52"/>
                  </a:cubicBezTo>
                  <a:cubicBezTo>
                    <a:pt x="362" y="51"/>
                    <a:pt x="360" y="49"/>
                    <a:pt x="363" y="48"/>
                  </a:cubicBezTo>
                  <a:cubicBezTo>
                    <a:pt x="365" y="46"/>
                    <a:pt x="372" y="43"/>
                    <a:pt x="373" y="43"/>
                  </a:cubicBezTo>
                  <a:cubicBezTo>
                    <a:pt x="373" y="43"/>
                    <a:pt x="376" y="38"/>
                    <a:pt x="377" y="37"/>
                  </a:cubicBezTo>
                  <a:cubicBezTo>
                    <a:pt x="378" y="37"/>
                    <a:pt x="384" y="37"/>
                    <a:pt x="384" y="37"/>
                  </a:cubicBezTo>
                  <a:cubicBezTo>
                    <a:pt x="384" y="37"/>
                    <a:pt x="385" y="38"/>
                    <a:pt x="387" y="38"/>
                  </a:cubicBezTo>
                  <a:cubicBezTo>
                    <a:pt x="389" y="39"/>
                    <a:pt x="393" y="36"/>
                    <a:pt x="391" y="39"/>
                  </a:cubicBezTo>
                  <a:cubicBezTo>
                    <a:pt x="388" y="41"/>
                    <a:pt x="387" y="42"/>
                    <a:pt x="386" y="42"/>
                  </a:cubicBezTo>
                  <a:cubicBezTo>
                    <a:pt x="385" y="43"/>
                    <a:pt x="380" y="47"/>
                    <a:pt x="380" y="49"/>
                  </a:cubicBezTo>
                  <a:cubicBezTo>
                    <a:pt x="379" y="51"/>
                    <a:pt x="380" y="51"/>
                    <a:pt x="379" y="52"/>
                  </a:cubicBezTo>
                  <a:cubicBezTo>
                    <a:pt x="377" y="53"/>
                    <a:pt x="371" y="56"/>
                    <a:pt x="370" y="57"/>
                  </a:cubicBezTo>
                  <a:close/>
                  <a:moveTo>
                    <a:pt x="383" y="61"/>
                  </a:moveTo>
                  <a:cubicBezTo>
                    <a:pt x="383" y="61"/>
                    <a:pt x="383" y="61"/>
                    <a:pt x="383" y="61"/>
                  </a:cubicBezTo>
                  <a:cubicBezTo>
                    <a:pt x="383" y="61"/>
                    <a:pt x="386" y="62"/>
                    <a:pt x="386" y="61"/>
                  </a:cubicBezTo>
                  <a:cubicBezTo>
                    <a:pt x="386" y="61"/>
                    <a:pt x="387" y="59"/>
                    <a:pt x="387" y="56"/>
                  </a:cubicBezTo>
                  <a:cubicBezTo>
                    <a:pt x="388" y="53"/>
                    <a:pt x="390" y="53"/>
                    <a:pt x="391" y="52"/>
                  </a:cubicBezTo>
                  <a:cubicBezTo>
                    <a:pt x="392" y="51"/>
                    <a:pt x="391" y="51"/>
                    <a:pt x="392" y="49"/>
                  </a:cubicBezTo>
                  <a:cubicBezTo>
                    <a:pt x="392" y="47"/>
                    <a:pt x="391" y="47"/>
                    <a:pt x="389" y="46"/>
                  </a:cubicBezTo>
                  <a:cubicBezTo>
                    <a:pt x="386" y="46"/>
                    <a:pt x="386" y="48"/>
                    <a:pt x="384" y="48"/>
                  </a:cubicBezTo>
                  <a:cubicBezTo>
                    <a:pt x="383" y="49"/>
                    <a:pt x="383" y="51"/>
                    <a:pt x="384" y="52"/>
                  </a:cubicBezTo>
                  <a:cubicBezTo>
                    <a:pt x="384" y="53"/>
                    <a:pt x="382" y="54"/>
                    <a:pt x="380" y="55"/>
                  </a:cubicBezTo>
                  <a:cubicBezTo>
                    <a:pt x="378" y="57"/>
                    <a:pt x="378" y="59"/>
                    <a:pt x="378" y="59"/>
                  </a:cubicBezTo>
                  <a:cubicBezTo>
                    <a:pt x="383" y="61"/>
                    <a:pt x="383" y="61"/>
                    <a:pt x="383" y="61"/>
                  </a:cubicBezTo>
                  <a:close/>
                  <a:moveTo>
                    <a:pt x="363" y="126"/>
                  </a:moveTo>
                  <a:cubicBezTo>
                    <a:pt x="363" y="126"/>
                    <a:pt x="363" y="126"/>
                    <a:pt x="363" y="126"/>
                  </a:cubicBezTo>
                  <a:cubicBezTo>
                    <a:pt x="367" y="127"/>
                    <a:pt x="367" y="127"/>
                    <a:pt x="367" y="127"/>
                  </a:cubicBezTo>
                  <a:cubicBezTo>
                    <a:pt x="374" y="135"/>
                    <a:pt x="374" y="135"/>
                    <a:pt x="374" y="135"/>
                  </a:cubicBezTo>
                  <a:cubicBezTo>
                    <a:pt x="380" y="142"/>
                    <a:pt x="380" y="142"/>
                    <a:pt x="380" y="142"/>
                  </a:cubicBezTo>
                  <a:cubicBezTo>
                    <a:pt x="380" y="142"/>
                    <a:pt x="389" y="149"/>
                    <a:pt x="391" y="150"/>
                  </a:cubicBezTo>
                  <a:cubicBezTo>
                    <a:pt x="393" y="151"/>
                    <a:pt x="404" y="153"/>
                    <a:pt x="405" y="154"/>
                  </a:cubicBezTo>
                  <a:cubicBezTo>
                    <a:pt x="408" y="150"/>
                    <a:pt x="408" y="150"/>
                    <a:pt x="408" y="150"/>
                  </a:cubicBezTo>
                  <a:cubicBezTo>
                    <a:pt x="412" y="147"/>
                    <a:pt x="412" y="147"/>
                    <a:pt x="412" y="147"/>
                  </a:cubicBezTo>
                  <a:cubicBezTo>
                    <a:pt x="411" y="145"/>
                    <a:pt x="411" y="145"/>
                    <a:pt x="411" y="145"/>
                  </a:cubicBezTo>
                  <a:cubicBezTo>
                    <a:pt x="416" y="142"/>
                    <a:pt x="416" y="142"/>
                    <a:pt x="416" y="142"/>
                  </a:cubicBezTo>
                  <a:cubicBezTo>
                    <a:pt x="420" y="145"/>
                    <a:pt x="420" y="145"/>
                    <a:pt x="420" y="145"/>
                  </a:cubicBezTo>
                  <a:cubicBezTo>
                    <a:pt x="430" y="147"/>
                    <a:pt x="430" y="147"/>
                    <a:pt x="430" y="147"/>
                  </a:cubicBezTo>
                  <a:cubicBezTo>
                    <a:pt x="434" y="150"/>
                    <a:pt x="434" y="150"/>
                    <a:pt x="434" y="150"/>
                  </a:cubicBezTo>
                  <a:cubicBezTo>
                    <a:pt x="434" y="150"/>
                    <a:pt x="434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7"/>
                    <a:pt x="438" y="147"/>
                    <a:pt x="438" y="147"/>
                  </a:cubicBezTo>
                  <a:cubicBezTo>
                    <a:pt x="438" y="146"/>
                    <a:pt x="438" y="140"/>
                    <a:pt x="438" y="140"/>
                  </a:cubicBezTo>
                  <a:cubicBezTo>
                    <a:pt x="438" y="140"/>
                    <a:pt x="435" y="138"/>
                    <a:pt x="438" y="136"/>
                  </a:cubicBezTo>
                  <a:cubicBezTo>
                    <a:pt x="441" y="133"/>
                    <a:pt x="445" y="130"/>
                    <a:pt x="445" y="130"/>
                  </a:cubicBezTo>
                  <a:cubicBezTo>
                    <a:pt x="445" y="130"/>
                    <a:pt x="447" y="129"/>
                    <a:pt x="447" y="126"/>
                  </a:cubicBezTo>
                  <a:cubicBezTo>
                    <a:pt x="447" y="123"/>
                    <a:pt x="445" y="115"/>
                    <a:pt x="445" y="115"/>
                  </a:cubicBezTo>
                  <a:cubicBezTo>
                    <a:pt x="445" y="115"/>
                    <a:pt x="443" y="110"/>
                    <a:pt x="443" y="108"/>
                  </a:cubicBezTo>
                  <a:cubicBezTo>
                    <a:pt x="445" y="96"/>
                    <a:pt x="440" y="88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5" y="85"/>
                    <a:pt x="445" y="85"/>
                    <a:pt x="445" y="85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8" y="82"/>
                    <a:pt x="448" y="82"/>
                  </a:cubicBezTo>
                  <a:cubicBezTo>
                    <a:pt x="448" y="77"/>
                    <a:pt x="442" y="72"/>
                    <a:pt x="449" y="71"/>
                  </a:cubicBezTo>
                  <a:cubicBezTo>
                    <a:pt x="452" y="69"/>
                    <a:pt x="452" y="69"/>
                    <a:pt x="452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3" y="63"/>
                    <a:pt x="463" y="63"/>
                    <a:pt x="463" y="63"/>
                  </a:cubicBezTo>
                  <a:cubicBezTo>
                    <a:pt x="467" y="59"/>
                    <a:pt x="467" y="59"/>
                    <a:pt x="467" y="59"/>
                  </a:cubicBezTo>
                  <a:cubicBezTo>
                    <a:pt x="470" y="59"/>
                    <a:pt x="474" y="58"/>
                    <a:pt x="476" y="59"/>
                  </a:cubicBezTo>
                  <a:cubicBezTo>
                    <a:pt x="478" y="62"/>
                    <a:pt x="478" y="64"/>
                    <a:pt x="482" y="65"/>
                  </a:cubicBezTo>
                  <a:cubicBezTo>
                    <a:pt x="494" y="69"/>
                    <a:pt x="494" y="69"/>
                    <a:pt x="494" y="69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4"/>
                    <a:pt x="503" y="76"/>
                    <a:pt x="504" y="77"/>
                  </a:cubicBezTo>
                  <a:cubicBezTo>
                    <a:pt x="504" y="79"/>
                    <a:pt x="505" y="82"/>
                    <a:pt x="505" y="82"/>
                  </a:cubicBezTo>
                  <a:cubicBezTo>
                    <a:pt x="505" y="82"/>
                    <a:pt x="504" y="85"/>
                    <a:pt x="504" y="87"/>
                  </a:cubicBezTo>
                  <a:cubicBezTo>
                    <a:pt x="503" y="88"/>
                    <a:pt x="503" y="91"/>
                    <a:pt x="503" y="92"/>
                  </a:cubicBezTo>
                  <a:cubicBezTo>
                    <a:pt x="503" y="93"/>
                    <a:pt x="503" y="94"/>
                    <a:pt x="503" y="95"/>
                  </a:cubicBezTo>
                  <a:cubicBezTo>
                    <a:pt x="503" y="97"/>
                    <a:pt x="504" y="100"/>
                    <a:pt x="505" y="101"/>
                  </a:cubicBezTo>
                  <a:cubicBezTo>
                    <a:pt x="505" y="102"/>
                    <a:pt x="510" y="105"/>
                    <a:pt x="510" y="105"/>
                  </a:cubicBezTo>
                  <a:cubicBezTo>
                    <a:pt x="510" y="105"/>
                    <a:pt x="510" y="105"/>
                    <a:pt x="509" y="106"/>
                  </a:cubicBezTo>
                  <a:cubicBezTo>
                    <a:pt x="509" y="106"/>
                    <a:pt x="509" y="107"/>
                    <a:pt x="510" y="107"/>
                  </a:cubicBezTo>
                  <a:cubicBezTo>
                    <a:pt x="512" y="107"/>
                    <a:pt x="515" y="106"/>
                    <a:pt x="515" y="106"/>
                  </a:cubicBezTo>
                  <a:cubicBezTo>
                    <a:pt x="515" y="106"/>
                    <a:pt x="515" y="97"/>
                    <a:pt x="514" y="94"/>
                  </a:cubicBezTo>
                  <a:cubicBezTo>
                    <a:pt x="513" y="90"/>
                    <a:pt x="518" y="86"/>
                    <a:pt x="518" y="86"/>
                  </a:cubicBezTo>
                  <a:cubicBezTo>
                    <a:pt x="525" y="79"/>
                    <a:pt x="525" y="79"/>
                    <a:pt x="525" y="79"/>
                  </a:cubicBezTo>
                  <a:cubicBezTo>
                    <a:pt x="524" y="71"/>
                    <a:pt x="524" y="71"/>
                    <a:pt x="524" y="71"/>
                  </a:cubicBezTo>
                  <a:cubicBezTo>
                    <a:pt x="532" y="72"/>
                    <a:pt x="532" y="72"/>
                    <a:pt x="532" y="72"/>
                  </a:cubicBezTo>
                  <a:cubicBezTo>
                    <a:pt x="532" y="72"/>
                    <a:pt x="538" y="69"/>
                    <a:pt x="536" y="65"/>
                  </a:cubicBezTo>
                  <a:cubicBezTo>
                    <a:pt x="534" y="60"/>
                    <a:pt x="532" y="52"/>
                    <a:pt x="530" y="54"/>
                  </a:cubicBezTo>
                  <a:cubicBezTo>
                    <a:pt x="527" y="56"/>
                    <a:pt x="522" y="62"/>
                    <a:pt x="522" y="62"/>
                  </a:cubicBezTo>
                  <a:cubicBezTo>
                    <a:pt x="521" y="52"/>
                    <a:pt x="521" y="52"/>
                    <a:pt x="521" y="52"/>
                  </a:cubicBezTo>
                  <a:cubicBezTo>
                    <a:pt x="513" y="55"/>
                    <a:pt x="513" y="55"/>
                    <a:pt x="513" y="55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5" y="53"/>
                    <a:pt x="502" y="49"/>
                    <a:pt x="499" y="50"/>
                  </a:cubicBezTo>
                  <a:cubicBezTo>
                    <a:pt x="496" y="50"/>
                    <a:pt x="491" y="50"/>
                    <a:pt x="491" y="50"/>
                  </a:cubicBezTo>
                  <a:cubicBezTo>
                    <a:pt x="491" y="50"/>
                    <a:pt x="487" y="47"/>
                    <a:pt x="489" y="46"/>
                  </a:cubicBezTo>
                  <a:cubicBezTo>
                    <a:pt x="492" y="46"/>
                    <a:pt x="498" y="47"/>
                    <a:pt x="501" y="46"/>
                  </a:cubicBezTo>
                  <a:cubicBezTo>
                    <a:pt x="503" y="46"/>
                    <a:pt x="519" y="42"/>
                    <a:pt x="519" y="42"/>
                  </a:cubicBezTo>
                  <a:cubicBezTo>
                    <a:pt x="520" y="35"/>
                    <a:pt x="520" y="35"/>
                    <a:pt x="520" y="35"/>
                  </a:cubicBezTo>
                  <a:cubicBezTo>
                    <a:pt x="527" y="29"/>
                    <a:pt x="527" y="29"/>
                    <a:pt x="527" y="29"/>
                  </a:cubicBezTo>
                  <a:cubicBezTo>
                    <a:pt x="515" y="20"/>
                    <a:pt x="515" y="20"/>
                    <a:pt x="515" y="20"/>
                  </a:cubicBezTo>
                  <a:cubicBezTo>
                    <a:pt x="510" y="12"/>
                    <a:pt x="510" y="12"/>
                    <a:pt x="510" y="12"/>
                  </a:cubicBezTo>
                  <a:cubicBezTo>
                    <a:pt x="510" y="12"/>
                    <a:pt x="509" y="9"/>
                    <a:pt x="507" y="9"/>
                  </a:cubicBezTo>
                  <a:cubicBezTo>
                    <a:pt x="504" y="9"/>
                    <a:pt x="496" y="13"/>
                    <a:pt x="496" y="13"/>
                  </a:cubicBezTo>
                  <a:cubicBezTo>
                    <a:pt x="490" y="9"/>
                    <a:pt x="490" y="9"/>
                    <a:pt x="490" y="9"/>
                  </a:cubicBezTo>
                  <a:cubicBezTo>
                    <a:pt x="481" y="10"/>
                    <a:pt x="481" y="10"/>
                    <a:pt x="481" y="10"/>
                  </a:cubicBezTo>
                  <a:cubicBezTo>
                    <a:pt x="468" y="6"/>
                    <a:pt x="468" y="6"/>
                    <a:pt x="468" y="6"/>
                  </a:cubicBezTo>
                  <a:cubicBezTo>
                    <a:pt x="468" y="9"/>
                    <a:pt x="468" y="9"/>
                    <a:pt x="468" y="9"/>
                  </a:cubicBezTo>
                  <a:cubicBezTo>
                    <a:pt x="468" y="9"/>
                    <a:pt x="464" y="8"/>
                    <a:pt x="463" y="6"/>
                  </a:cubicBezTo>
                  <a:cubicBezTo>
                    <a:pt x="463" y="4"/>
                    <a:pt x="463" y="2"/>
                    <a:pt x="463" y="2"/>
                  </a:cubicBezTo>
                  <a:cubicBezTo>
                    <a:pt x="458" y="3"/>
                    <a:pt x="458" y="3"/>
                    <a:pt x="458" y="3"/>
                  </a:cubicBezTo>
                  <a:cubicBezTo>
                    <a:pt x="456" y="3"/>
                    <a:pt x="456" y="3"/>
                    <a:pt x="456" y="3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47" y="6"/>
                    <a:pt x="447" y="6"/>
                    <a:pt x="447" y="6"/>
                  </a:cubicBezTo>
                  <a:cubicBezTo>
                    <a:pt x="451" y="13"/>
                    <a:pt x="451" y="13"/>
                    <a:pt x="451" y="13"/>
                  </a:cubicBezTo>
                  <a:cubicBezTo>
                    <a:pt x="447" y="21"/>
                    <a:pt x="447" y="21"/>
                    <a:pt x="447" y="21"/>
                  </a:cubicBezTo>
                  <a:cubicBezTo>
                    <a:pt x="450" y="26"/>
                    <a:pt x="450" y="26"/>
                    <a:pt x="450" y="26"/>
                  </a:cubicBezTo>
                  <a:cubicBezTo>
                    <a:pt x="450" y="33"/>
                    <a:pt x="450" y="33"/>
                    <a:pt x="450" y="33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1" y="29"/>
                    <a:pt x="441" y="29"/>
                    <a:pt x="441" y="29"/>
                  </a:cubicBezTo>
                  <a:cubicBezTo>
                    <a:pt x="444" y="21"/>
                    <a:pt x="444" y="21"/>
                    <a:pt x="444" y="21"/>
                  </a:cubicBezTo>
                  <a:cubicBezTo>
                    <a:pt x="440" y="13"/>
                    <a:pt x="440" y="13"/>
                    <a:pt x="440" y="13"/>
                  </a:cubicBezTo>
                  <a:cubicBezTo>
                    <a:pt x="432" y="20"/>
                    <a:pt x="432" y="20"/>
                    <a:pt x="432" y="20"/>
                  </a:cubicBezTo>
                  <a:cubicBezTo>
                    <a:pt x="432" y="30"/>
                    <a:pt x="432" y="30"/>
                    <a:pt x="432" y="30"/>
                  </a:cubicBezTo>
                  <a:cubicBezTo>
                    <a:pt x="428" y="37"/>
                    <a:pt x="428" y="37"/>
                    <a:pt x="428" y="37"/>
                  </a:cubicBezTo>
                  <a:cubicBezTo>
                    <a:pt x="428" y="46"/>
                    <a:pt x="428" y="46"/>
                    <a:pt x="428" y="46"/>
                  </a:cubicBezTo>
                  <a:cubicBezTo>
                    <a:pt x="426" y="53"/>
                    <a:pt x="426" y="53"/>
                    <a:pt x="426" y="53"/>
                  </a:cubicBezTo>
                  <a:cubicBezTo>
                    <a:pt x="425" y="62"/>
                    <a:pt x="425" y="62"/>
                    <a:pt x="425" y="62"/>
                  </a:cubicBezTo>
                  <a:cubicBezTo>
                    <a:pt x="425" y="62"/>
                    <a:pt x="425" y="64"/>
                    <a:pt x="423" y="64"/>
                  </a:cubicBezTo>
                  <a:cubicBezTo>
                    <a:pt x="421" y="65"/>
                    <a:pt x="417" y="63"/>
                    <a:pt x="417" y="63"/>
                  </a:cubicBezTo>
                  <a:cubicBezTo>
                    <a:pt x="417" y="50"/>
                    <a:pt x="417" y="50"/>
                    <a:pt x="417" y="50"/>
                  </a:cubicBezTo>
                  <a:cubicBezTo>
                    <a:pt x="419" y="43"/>
                    <a:pt x="419" y="43"/>
                    <a:pt x="419" y="43"/>
                  </a:cubicBezTo>
                  <a:cubicBezTo>
                    <a:pt x="422" y="37"/>
                    <a:pt x="422" y="37"/>
                    <a:pt x="422" y="37"/>
                  </a:cubicBezTo>
                  <a:cubicBezTo>
                    <a:pt x="426" y="29"/>
                    <a:pt x="426" y="29"/>
                    <a:pt x="426" y="29"/>
                  </a:cubicBezTo>
                  <a:cubicBezTo>
                    <a:pt x="426" y="29"/>
                    <a:pt x="426" y="24"/>
                    <a:pt x="425" y="23"/>
                  </a:cubicBezTo>
                  <a:cubicBezTo>
                    <a:pt x="425" y="23"/>
                    <a:pt x="423" y="22"/>
                    <a:pt x="424" y="22"/>
                  </a:cubicBezTo>
                  <a:cubicBezTo>
                    <a:pt x="424" y="21"/>
                    <a:pt x="428" y="17"/>
                    <a:pt x="428" y="17"/>
                  </a:cubicBezTo>
                  <a:cubicBezTo>
                    <a:pt x="428" y="17"/>
                    <a:pt x="428" y="14"/>
                    <a:pt x="425" y="12"/>
                  </a:cubicBezTo>
                  <a:cubicBezTo>
                    <a:pt x="423" y="11"/>
                    <a:pt x="421" y="9"/>
                    <a:pt x="419" y="10"/>
                  </a:cubicBezTo>
                  <a:cubicBezTo>
                    <a:pt x="418" y="11"/>
                    <a:pt x="413" y="13"/>
                    <a:pt x="413" y="14"/>
                  </a:cubicBezTo>
                  <a:cubicBezTo>
                    <a:pt x="412" y="15"/>
                    <a:pt x="413" y="17"/>
                    <a:pt x="414" y="18"/>
                  </a:cubicBezTo>
                  <a:cubicBezTo>
                    <a:pt x="415" y="18"/>
                    <a:pt x="416" y="19"/>
                    <a:pt x="417" y="19"/>
                  </a:cubicBezTo>
                  <a:cubicBezTo>
                    <a:pt x="417" y="20"/>
                    <a:pt x="418" y="23"/>
                    <a:pt x="417" y="24"/>
                  </a:cubicBezTo>
                  <a:cubicBezTo>
                    <a:pt x="416" y="25"/>
                    <a:pt x="417" y="28"/>
                    <a:pt x="414" y="27"/>
                  </a:cubicBezTo>
                  <a:cubicBezTo>
                    <a:pt x="412" y="26"/>
                    <a:pt x="406" y="22"/>
                    <a:pt x="406" y="22"/>
                  </a:cubicBezTo>
                  <a:cubicBezTo>
                    <a:pt x="405" y="22"/>
                    <a:pt x="406" y="18"/>
                    <a:pt x="404" y="22"/>
                  </a:cubicBezTo>
                  <a:cubicBezTo>
                    <a:pt x="402" y="25"/>
                    <a:pt x="401" y="26"/>
                    <a:pt x="402" y="28"/>
                  </a:cubicBezTo>
                  <a:cubicBezTo>
                    <a:pt x="403" y="30"/>
                    <a:pt x="404" y="30"/>
                    <a:pt x="404" y="31"/>
                  </a:cubicBezTo>
                  <a:cubicBezTo>
                    <a:pt x="404" y="32"/>
                    <a:pt x="400" y="32"/>
                    <a:pt x="400" y="33"/>
                  </a:cubicBezTo>
                  <a:cubicBezTo>
                    <a:pt x="400" y="34"/>
                    <a:pt x="399" y="35"/>
                    <a:pt x="401" y="37"/>
                  </a:cubicBezTo>
                  <a:cubicBezTo>
                    <a:pt x="403" y="38"/>
                    <a:pt x="405" y="39"/>
                    <a:pt x="405" y="39"/>
                  </a:cubicBezTo>
                  <a:cubicBezTo>
                    <a:pt x="405" y="39"/>
                    <a:pt x="407" y="42"/>
                    <a:pt x="406" y="42"/>
                  </a:cubicBezTo>
                  <a:cubicBezTo>
                    <a:pt x="406" y="43"/>
                    <a:pt x="400" y="42"/>
                    <a:pt x="400" y="43"/>
                  </a:cubicBezTo>
                  <a:cubicBezTo>
                    <a:pt x="400" y="44"/>
                    <a:pt x="400" y="46"/>
                    <a:pt x="400" y="47"/>
                  </a:cubicBezTo>
                  <a:cubicBezTo>
                    <a:pt x="400" y="48"/>
                    <a:pt x="400" y="50"/>
                    <a:pt x="400" y="50"/>
                  </a:cubicBezTo>
                  <a:cubicBezTo>
                    <a:pt x="400" y="51"/>
                    <a:pt x="396" y="51"/>
                    <a:pt x="395" y="52"/>
                  </a:cubicBezTo>
                  <a:cubicBezTo>
                    <a:pt x="393" y="53"/>
                    <a:pt x="392" y="56"/>
                    <a:pt x="392" y="58"/>
                  </a:cubicBezTo>
                  <a:cubicBezTo>
                    <a:pt x="391" y="60"/>
                    <a:pt x="391" y="62"/>
                    <a:pt x="391" y="63"/>
                  </a:cubicBezTo>
                  <a:cubicBezTo>
                    <a:pt x="391" y="64"/>
                    <a:pt x="389" y="66"/>
                    <a:pt x="389" y="66"/>
                  </a:cubicBezTo>
                  <a:cubicBezTo>
                    <a:pt x="389" y="66"/>
                    <a:pt x="389" y="67"/>
                    <a:pt x="387" y="66"/>
                  </a:cubicBezTo>
                  <a:cubicBezTo>
                    <a:pt x="385" y="66"/>
                    <a:pt x="378" y="62"/>
                    <a:pt x="377" y="62"/>
                  </a:cubicBezTo>
                  <a:cubicBezTo>
                    <a:pt x="375" y="62"/>
                    <a:pt x="373" y="63"/>
                    <a:pt x="373" y="65"/>
                  </a:cubicBezTo>
                  <a:cubicBezTo>
                    <a:pt x="373" y="66"/>
                    <a:pt x="376" y="69"/>
                    <a:pt x="377" y="69"/>
                  </a:cubicBezTo>
                  <a:cubicBezTo>
                    <a:pt x="377" y="69"/>
                    <a:pt x="382" y="70"/>
                    <a:pt x="383" y="71"/>
                  </a:cubicBezTo>
                  <a:cubicBezTo>
                    <a:pt x="383" y="72"/>
                    <a:pt x="383" y="79"/>
                    <a:pt x="383" y="79"/>
                  </a:cubicBezTo>
                  <a:cubicBezTo>
                    <a:pt x="383" y="79"/>
                    <a:pt x="387" y="87"/>
                    <a:pt x="380" y="80"/>
                  </a:cubicBezTo>
                  <a:cubicBezTo>
                    <a:pt x="372" y="73"/>
                    <a:pt x="372" y="72"/>
                    <a:pt x="371" y="71"/>
                  </a:cubicBezTo>
                  <a:cubicBezTo>
                    <a:pt x="370" y="71"/>
                    <a:pt x="363" y="69"/>
                    <a:pt x="363" y="69"/>
                  </a:cubicBezTo>
                  <a:cubicBezTo>
                    <a:pt x="363" y="69"/>
                    <a:pt x="362" y="66"/>
                    <a:pt x="361" y="69"/>
                  </a:cubicBezTo>
                  <a:cubicBezTo>
                    <a:pt x="360" y="71"/>
                    <a:pt x="363" y="76"/>
                    <a:pt x="363" y="76"/>
                  </a:cubicBezTo>
                  <a:cubicBezTo>
                    <a:pt x="362" y="75"/>
                    <a:pt x="362" y="75"/>
                    <a:pt x="362" y="75"/>
                  </a:cubicBezTo>
                  <a:cubicBezTo>
                    <a:pt x="362" y="75"/>
                    <a:pt x="359" y="73"/>
                    <a:pt x="357" y="72"/>
                  </a:cubicBezTo>
                  <a:cubicBezTo>
                    <a:pt x="356" y="70"/>
                    <a:pt x="353" y="72"/>
                    <a:pt x="353" y="72"/>
                  </a:cubicBezTo>
                  <a:cubicBezTo>
                    <a:pt x="353" y="72"/>
                    <a:pt x="352" y="73"/>
                    <a:pt x="350" y="75"/>
                  </a:cubicBezTo>
                  <a:cubicBezTo>
                    <a:pt x="349" y="76"/>
                    <a:pt x="345" y="72"/>
                    <a:pt x="349" y="77"/>
                  </a:cubicBezTo>
                  <a:cubicBezTo>
                    <a:pt x="352" y="81"/>
                    <a:pt x="355" y="82"/>
                    <a:pt x="356" y="83"/>
                  </a:cubicBezTo>
                  <a:cubicBezTo>
                    <a:pt x="356" y="83"/>
                    <a:pt x="360" y="84"/>
                    <a:pt x="361" y="85"/>
                  </a:cubicBezTo>
                  <a:cubicBezTo>
                    <a:pt x="362" y="86"/>
                    <a:pt x="362" y="89"/>
                    <a:pt x="362" y="90"/>
                  </a:cubicBezTo>
                  <a:cubicBezTo>
                    <a:pt x="362" y="90"/>
                    <a:pt x="365" y="94"/>
                    <a:pt x="360" y="91"/>
                  </a:cubicBezTo>
                  <a:cubicBezTo>
                    <a:pt x="355" y="87"/>
                    <a:pt x="355" y="86"/>
                    <a:pt x="353" y="86"/>
                  </a:cubicBezTo>
                  <a:cubicBezTo>
                    <a:pt x="352" y="86"/>
                    <a:pt x="350" y="88"/>
                    <a:pt x="350" y="88"/>
                  </a:cubicBezTo>
                  <a:cubicBezTo>
                    <a:pt x="350" y="88"/>
                    <a:pt x="344" y="87"/>
                    <a:pt x="344" y="84"/>
                  </a:cubicBezTo>
                  <a:cubicBezTo>
                    <a:pt x="343" y="81"/>
                    <a:pt x="345" y="76"/>
                    <a:pt x="341" y="77"/>
                  </a:cubicBezTo>
                  <a:cubicBezTo>
                    <a:pt x="336" y="77"/>
                    <a:pt x="335" y="79"/>
                    <a:pt x="335" y="80"/>
                  </a:cubicBezTo>
                  <a:cubicBezTo>
                    <a:pt x="335" y="81"/>
                    <a:pt x="332" y="82"/>
                    <a:pt x="335" y="85"/>
                  </a:cubicBezTo>
                  <a:cubicBezTo>
                    <a:pt x="338" y="88"/>
                    <a:pt x="340" y="90"/>
                    <a:pt x="341" y="90"/>
                  </a:cubicBezTo>
                  <a:cubicBezTo>
                    <a:pt x="341" y="90"/>
                    <a:pt x="347" y="90"/>
                    <a:pt x="344" y="91"/>
                  </a:cubicBezTo>
                  <a:cubicBezTo>
                    <a:pt x="342" y="93"/>
                    <a:pt x="338" y="93"/>
                    <a:pt x="337" y="93"/>
                  </a:cubicBezTo>
                  <a:cubicBezTo>
                    <a:pt x="336" y="93"/>
                    <a:pt x="337" y="92"/>
                    <a:pt x="336" y="93"/>
                  </a:cubicBezTo>
                  <a:cubicBezTo>
                    <a:pt x="334" y="94"/>
                    <a:pt x="329" y="99"/>
                    <a:pt x="329" y="99"/>
                  </a:cubicBezTo>
                  <a:cubicBezTo>
                    <a:pt x="329" y="99"/>
                    <a:pt x="328" y="97"/>
                    <a:pt x="328" y="96"/>
                  </a:cubicBezTo>
                  <a:cubicBezTo>
                    <a:pt x="328" y="95"/>
                    <a:pt x="332" y="93"/>
                    <a:pt x="332" y="91"/>
                  </a:cubicBezTo>
                  <a:cubicBezTo>
                    <a:pt x="332" y="89"/>
                    <a:pt x="330" y="82"/>
                    <a:pt x="330" y="82"/>
                  </a:cubicBezTo>
                  <a:cubicBezTo>
                    <a:pt x="330" y="82"/>
                    <a:pt x="326" y="80"/>
                    <a:pt x="326" y="80"/>
                  </a:cubicBezTo>
                  <a:cubicBezTo>
                    <a:pt x="325" y="79"/>
                    <a:pt x="322" y="77"/>
                    <a:pt x="321" y="78"/>
                  </a:cubicBezTo>
                  <a:cubicBezTo>
                    <a:pt x="320" y="79"/>
                    <a:pt x="318" y="82"/>
                    <a:pt x="320" y="84"/>
                  </a:cubicBezTo>
                  <a:cubicBezTo>
                    <a:pt x="322" y="87"/>
                    <a:pt x="324" y="89"/>
                    <a:pt x="323" y="89"/>
                  </a:cubicBezTo>
                  <a:cubicBezTo>
                    <a:pt x="321" y="90"/>
                    <a:pt x="320" y="91"/>
                    <a:pt x="319" y="90"/>
                  </a:cubicBezTo>
                  <a:cubicBezTo>
                    <a:pt x="318" y="90"/>
                    <a:pt x="316" y="88"/>
                    <a:pt x="313" y="89"/>
                  </a:cubicBezTo>
                  <a:cubicBezTo>
                    <a:pt x="310" y="90"/>
                    <a:pt x="307" y="96"/>
                    <a:pt x="307" y="96"/>
                  </a:cubicBezTo>
                  <a:cubicBezTo>
                    <a:pt x="307" y="96"/>
                    <a:pt x="310" y="102"/>
                    <a:pt x="311" y="103"/>
                  </a:cubicBezTo>
                  <a:cubicBezTo>
                    <a:pt x="312" y="103"/>
                    <a:pt x="313" y="105"/>
                    <a:pt x="313" y="107"/>
                  </a:cubicBezTo>
                  <a:cubicBezTo>
                    <a:pt x="312" y="109"/>
                    <a:pt x="313" y="106"/>
                    <a:pt x="311" y="107"/>
                  </a:cubicBezTo>
                  <a:cubicBezTo>
                    <a:pt x="308" y="108"/>
                    <a:pt x="307" y="109"/>
                    <a:pt x="305" y="109"/>
                  </a:cubicBezTo>
                  <a:cubicBezTo>
                    <a:pt x="303" y="109"/>
                    <a:pt x="298" y="115"/>
                    <a:pt x="298" y="115"/>
                  </a:cubicBezTo>
                  <a:cubicBezTo>
                    <a:pt x="301" y="119"/>
                    <a:pt x="301" y="119"/>
                    <a:pt x="301" y="119"/>
                  </a:cubicBezTo>
                  <a:cubicBezTo>
                    <a:pt x="301" y="119"/>
                    <a:pt x="293" y="122"/>
                    <a:pt x="291" y="123"/>
                  </a:cubicBezTo>
                  <a:cubicBezTo>
                    <a:pt x="290" y="123"/>
                    <a:pt x="294" y="122"/>
                    <a:pt x="289" y="123"/>
                  </a:cubicBezTo>
                  <a:cubicBezTo>
                    <a:pt x="285" y="125"/>
                    <a:pt x="282" y="129"/>
                    <a:pt x="281" y="131"/>
                  </a:cubicBezTo>
                  <a:cubicBezTo>
                    <a:pt x="281" y="132"/>
                    <a:pt x="277" y="132"/>
                    <a:pt x="277" y="135"/>
                  </a:cubicBezTo>
                  <a:cubicBezTo>
                    <a:pt x="277" y="137"/>
                    <a:pt x="278" y="141"/>
                    <a:pt x="277" y="142"/>
                  </a:cubicBezTo>
                  <a:cubicBezTo>
                    <a:pt x="277" y="143"/>
                    <a:pt x="277" y="143"/>
                    <a:pt x="277" y="145"/>
                  </a:cubicBezTo>
                  <a:cubicBezTo>
                    <a:pt x="277" y="147"/>
                    <a:pt x="276" y="149"/>
                    <a:pt x="279" y="149"/>
                  </a:cubicBezTo>
                  <a:cubicBezTo>
                    <a:pt x="282" y="149"/>
                    <a:pt x="286" y="147"/>
                    <a:pt x="287" y="146"/>
                  </a:cubicBezTo>
                  <a:cubicBezTo>
                    <a:pt x="287" y="145"/>
                    <a:pt x="288" y="141"/>
                    <a:pt x="289" y="143"/>
                  </a:cubicBezTo>
                  <a:cubicBezTo>
                    <a:pt x="291" y="144"/>
                    <a:pt x="291" y="148"/>
                    <a:pt x="291" y="148"/>
                  </a:cubicBezTo>
                  <a:cubicBezTo>
                    <a:pt x="291" y="148"/>
                    <a:pt x="291" y="152"/>
                    <a:pt x="291" y="153"/>
                  </a:cubicBezTo>
                  <a:cubicBezTo>
                    <a:pt x="290" y="155"/>
                    <a:pt x="297" y="153"/>
                    <a:pt x="290" y="156"/>
                  </a:cubicBezTo>
                  <a:cubicBezTo>
                    <a:pt x="283" y="160"/>
                    <a:pt x="281" y="160"/>
                    <a:pt x="281" y="161"/>
                  </a:cubicBezTo>
                  <a:cubicBezTo>
                    <a:pt x="281" y="163"/>
                    <a:pt x="285" y="168"/>
                    <a:pt x="280" y="166"/>
                  </a:cubicBezTo>
                  <a:cubicBezTo>
                    <a:pt x="275" y="165"/>
                    <a:pt x="275" y="166"/>
                    <a:pt x="275" y="165"/>
                  </a:cubicBezTo>
                  <a:cubicBezTo>
                    <a:pt x="274" y="164"/>
                    <a:pt x="276" y="170"/>
                    <a:pt x="270" y="161"/>
                  </a:cubicBezTo>
                  <a:cubicBezTo>
                    <a:pt x="264" y="152"/>
                    <a:pt x="264" y="153"/>
                    <a:pt x="264" y="151"/>
                  </a:cubicBezTo>
                  <a:cubicBezTo>
                    <a:pt x="264" y="149"/>
                    <a:pt x="263" y="142"/>
                    <a:pt x="263" y="142"/>
                  </a:cubicBezTo>
                  <a:cubicBezTo>
                    <a:pt x="263" y="142"/>
                    <a:pt x="262" y="135"/>
                    <a:pt x="259" y="138"/>
                  </a:cubicBezTo>
                  <a:cubicBezTo>
                    <a:pt x="255" y="141"/>
                    <a:pt x="255" y="146"/>
                    <a:pt x="255" y="146"/>
                  </a:cubicBezTo>
                  <a:cubicBezTo>
                    <a:pt x="255" y="146"/>
                    <a:pt x="250" y="151"/>
                    <a:pt x="249" y="152"/>
                  </a:cubicBezTo>
                  <a:cubicBezTo>
                    <a:pt x="248" y="152"/>
                    <a:pt x="246" y="152"/>
                    <a:pt x="243" y="154"/>
                  </a:cubicBezTo>
                  <a:cubicBezTo>
                    <a:pt x="241" y="157"/>
                    <a:pt x="234" y="167"/>
                    <a:pt x="234" y="167"/>
                  </a:cubicBezTo>
                  <a:cubicBezTo>
                    <a:pt x="234" y="167"/>
                    <a:pt x="230" y="174"/>
                    <a:pt x="231" y="176"/>
                  </a:cubicBezTo>
                  <a:cubicBezTo>
                    <a:pt x="232" y="178"/>
                    <a:pt x="235" y="181"/>
                    <a:pt x="235" y="181"/>
                  </a:cubicBezTo>
                  <a:cubicBezTo>
                    <a:pt x="235" y="181"/>
                    <a:pt x="236" y="180"/>
                    <a:pt x="236" y="183"/>
                  </a:cubicBezTo>
                  <a:cubicBezTo>
                    <a:pt x="236" y="186"/>
                    <a:pt x="241" y="187"/>
                    <a:pt x="241" y="187"/>
                  </a:cubicBezTo>
                  <a:cubicBezTo>
                    <a:pt x="241" y="187"/>
                    <a:pt x="243" y="188"/>
                    <a:pt x="241" y="190"/>
                  </a:cubicBezTo>
                  <a:cubicBezTo>
                    <a:pt x="238" y="192"/>
                    <a:pt x="230" y="193"/>
                    <a:pt x="230" y="193"/>
                  </a:cubicBezTo>
                  <a:cubicBezTo>
                    <a:pt x="222" y="193"/>
                    <a:pt x="222" y="193"/>
                    <a:pt x="222" y="193"/>
                  </a:cubicBezTo>
                  <a:cubicBezTo>
                    <a:pt x="222" y="193"/>
                    <a:pt x="218" y="198"/>
                    <a:pt x="217" y="198"/>
                  </a:cubicBezTo>
                  <a:cubicBezTo>
                    <a:pt x="215" y="199"/>
                    <a:pt x="212" y="201"/>
                    <a:pt x="211" y="204"/>
                  </a:cubicBezTo>
                  <a:cubicBezTo>
                    <a:pt x="211" y="206"/>
                    <a:pt x="202" y="214"/>
                    <a:pt x="202" y="214"/>
                  </a:cubicBezTo>
                  <a:cubicBezTo>
                    <a:pt x="202" y="214"/>
                    <a:pt x="202" y="217"/>
                    <a:pt x="202" y="218"/>
                  </a:cubicBezTo>
                  <a:cubicBezTo>
                    <a:pt x="202" y="219"/>
                    <a:pt x="198" y="221"/>
                    <a:pt x="200" y="222"/>
                  </a:cubicBezTo>
                  <a:cubicBezTo>
                    <a:pt x="202" y="223"/>
                    <a:pt x="205" y="224"/>
                    <a:pt x="207" y="220"/>
                  </a:cubicBezTo>
                  <a:cubicBezTo>
                    <a:pt x="209" y="217"/>
                    <a:pt x="209" y="212"/>
                    <a:pt x="209" y="212"/>
                  </a:cubicBezTo>
                  <a:cubicBezTo>
                    <a:pt x="209" y="212"/>
                    <a:pt x="211" y="210"/>
                    <a:pt x="213" y="210"/>
                  </a:cubicBezTo>
                  <a:cubicBezTo>
                    <a:pt x="216" y="210"/>
                    <a:pt x="219" y="207"/>
                    <a:pt x="222" y="206"/>
                  </a:cubicBezTo>
                  <a:cubicBezTo>
                    <a:pt x="225" y="206"/>
                    <a:pt x="229" y="201"/>
                    <a:pt x="230" y="201"/>
                  </a:cubicBezTo>
                  <a:cubicBezTo>
                    <a:pt x="232" y="201"/>
                    <a:pt x="231" y="202"/>
                    <a:pt x="235" y="201"/>
                  </a:cubicBezTo>
                  <a:cubicBezTo>
                    <a:pt x="239" y="201"/>
                    <a:pt x="243" y="201"/>
                    <a:pt x="244" y="200"/>
                  </a:cubicBezTo>
                  <a:cubicBezTo>
                    <a:pt x="246" y="199"/>
                    <a:pt x="254" y="204"/>
                    <a:pt x="255" y="205"/>
                  </a:cubicBezTo>
                  <a:cubicBezTo>
                    <a:pt x="255" y="206"/>
                    <a:pt x="248" y="207"/>
                    <a:pt x="251" y="209"/>
                  </a:cubicBezTo>
                  <a:cubicBezTo>
                    <a:pt x="255" y="211"/>
                    <a:pt x="255" y="212"/>
                    <a:pt x="256" y="212"/>
                  </a:cubicBezTo>
                  <a:cubicBezTo>
                    <a:pt x="257" y="212"/>
                    <a:pt x="259" y="211"/>
                    <a:pt x="262" y="210"/>
                  </a:cubicBezTo>
                  <a:cubicBezTo>
                    <a:pt x="264" y="208"/>
                    <a:pt x="260" y="205"/>
                    <a:pt x="266" y="207"/>
                  </a:cubicBezTo>
                  <a:cubicBezTo>
                    <a:pt x="271" y="209"/>
                    <a:pt x="271" y="211"/>
                    <a:pt x="271" y="211"/>
                  </a:cubicBezTo>
                  <a:cubicBezTo>
                    <a:pt x="270" y="213"/>
                    <a:pt x="270" y="213"/>
                    <a:pt x="270" y="213"/>
                  </a:cubicBezTo>
                  <a:cubicBezTo>
                    <a:pt x="266" y="214"/>
                    <a:pt x="266" y="214"/>
                    <a:pt x="266" y="214"/>
                  </a:cubicBezTo>
                  <a:cubicBezTo>
                    <a:pt x="260" y="213"/>
                    <a:pt x="260" y="213"/>
                    <a:pt x="260" y="213"/>
                  </a:cubicBezTo>
                  <a:cubicBezTo>
                    <a:pt x="256" y="215"/>
                    <a:pt x="256" y="215"/>
                    <a:pt x="256" y="215"/>
                  </a:cubicBezTo>
                  <a:cubicBezTo>
                    <a:pt x="256" y="215"/>
                    <a:pt x="255" y="216"/>
                    <a:pt x="254" y="216"/>
                  </a:cubicBezTo>
                  <a:cubicBezTo>
                    <a:pt x="254" y="216"/>
                    <a:pt x="245" y="217"/>
                    <a:pt x="245" y="217"/>
                  </a:cubicBezTo>
                  <a:cubicBezTo>
                    <a:pt x="241" y="223"/>
                    <a:pt x="241" y="223"/>
                    <a:pt x="241" y="223"/>
                  </a:cubicBezTo>
                  <a:cubicBezTo>
                    <a:pt x="241" y="223"/>
                    <a:pt x="244" y="227"/>
                    <a:pt x="244" y="227"/>
                  </a:cubicBezTo>
                  <a:cubicBezTo>
                    <a:pt x="245" y="227"/>
                    <a:pt x="251" y="225"/>
                    <a:pt x="251" y="226"/>
                  </a:cubicBezTo>
                  <a:cubicBezTo>
                    <a:pt x="252" y="226"/>
                    <a:pt x="253" y="228"/>
                    <a:pt x="252" y="229"/>
                  </a:cubicBezTo>
                  <a:cubicBezTo>
                    <a:pt x="252" y="230"/>
                    <a:pt x="248" y="233"/>
                    <a:pt x="248" y="233"/>
                  </a:cubicBezTo>
                  <a:cubicBezTo>
                    <a:pt x="246" y="237"/>
                    <a:pt x="246" y="237"/>
                    <a:pt x="246" y="237"/>
                  </a:cubicBezTo>
                  <a:cubicBezTo>
                    <a:pt x="246" y="237"/>
                    <a:pt x="250" y="238"/>
                    <a:pt x="251" y="238"/>
                  </a:cubicBezTo>
                  <a:cubicBezTo>
                    <a:pt x="251" y="238"/>
                    <a:pt x="257" y="238"/>
                    <a:pt x="256" y="239"/>
                  </a:cubicBezTo>
                  <a:cubicBezTo>
                    <a:pt x="256" y="239"/>
                    <a:pt x="247" y="240"/>
                    <a:pt x="247" y="240"/>
                  </a:cubicBezTo>
                  <a:cubicBezTo>
                    <a:pt x="247" y="240"/>
                    <a:pt x="239" y="239"/>
                    <a:pt x="240" y="239"/>
                  </a:cubicBezTo>
                  <a:cubicBezTo>
                    <a:pt x="240" y="240"/>
                    <a:pt x="239" y="242"/>
                    <a:pt x="239" y="243"/>
                  </a:cubicBezTo>
                  <a:cubicBezTo>
                    <a:pt x="239" y="243"/>
                    <a:pt x="237" y="246"/>
                    <a:pt x="237" y="246"/>
                  </a:cubicBezTo>
                  <a:cubicBezTo>
                    <a:pt x="236" y="246"/>
                    <a:pt x="234" y="246"/>
                    <a:pt x="233" y="247"/>
                  </a:cubicBezTo>
                  <a:cubicBezTo>
                    <a:pt x="233" y="248"/>
                    <a:pt x="232" y="250"/>
                    <a:pt x="232" y="252"/>
                  </a:cubicBezTo>
                  <a:cubicBezTo>
                    <a:pt x="232" y="253"/>
                    <a:pt x="235" y="256"/>
                    <a:pt x="235" y="256"/>
                  </a:cubicBezTo>
                  <a:cubicBezTo>
                    <a:pt x="234" y="258"/>
                    <a:pt x="234" y="258"/>
                    <a:pt x="234" y="258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30" y="262"/>
                    <a:pt x="228" y="263"/>
                    <a:pt x="228" y="264"/>
                  </a:cubicBezTo>
                  <a:cubicBezTo>
                    <a:pt x="229" y="264"/>
                    <a:pt x="225" y="266"/>
                    <a:pt x="225" y="266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8" y="270"/>
                    <a:pt x="219" y="273"/>
                    <a:pt x="219" y="274"/>
                  </a:cubicBezTo>
                  <a:cubicBezTo>
                    <a:pt x="219" y="274"/>
                    <a:pt x="222" y="276"/>
                    <a:pt x="220" y="278"/>
                  </a:cubicBezTo>
                  <a:cubicBezTo>
                    <a:pt x="218" y="279"/>
                    <a:pt x="216" y="280"/>
                    <a:pt x="215" y="281"/>
                  </a:cubicBezTo>
                  <a:cubicBezTo>
                    <a:pt x="215" y="281"/>
                    <a:pt x="213" y="282"/>
                    <a:pt x="213" y="285"/>
                  </a:cubicBezTo>
                  <a:cubicBezTo>
                    <a:pt x="214" y="287"/>
                    <a:pt x="212" y="290"/>
                    <a:pt x="211" y="290"/>
                  </a:cubicBezTo>
                  <a:cubicBezTo>
                    <a:pt x="211" y="290"/>
                    <a:pt x="209" y="291"/>
                    <a:pt x="209" y="294"/>
                  </a:cubicBezTo>
                  <a:cubicBezTo>
                    <a:pt x="210" y="296"/>
                    <a:pt x="209" y="303"/>
                    <a:pt x="209" y="303"/>
                  </a:cubicBezTo>
                  <a:cubicBezTo>
                    <a:pt x="209" y="303"/>
                    <a:pt x="212" y="307"/>
                    <a:pt x="213" y="307"/>
                  </a:cubicBezTo>
                  <a:cubicBezTo>
                    <a:pt x="213" y="307"/>
                    <a:pt x="218" y="305"/>
                    <a:pt x="219" y="306"/>
                  </a:cubicBezTo>
                  <a:cubicBezTo>
                    <a:pt x="221" y="306"/>
                    <a:pt x="224" y="308"/>
                    <a:pt x="224" y="308"/>
                  </a:cubicBezTo>
                  <a:cubicBezTo>
                    <a:pt x="224" y="308"/>
                    <a:pt x="223" y="313"/>
                    <a:pt x="222" y="314"/>
                  </a:cubicBezTo>
                  <a:cubicBezTo>
                    <a:pt x="221" y="314"/>
                    <a:pt x="215" y="315"/>
                    <a:pt x="215" y="315"/>
                  </a:cubicBezTo>
                  <a:cubicBezTo>
                    <a:pt x="215" y="315"/>
                    <a:pt x="212" y="313"/>
                    <a:pt x="211" y="313"/>
                  </a:cubicBezTo>
                  <a:cubicBezTo>
                    <a:pt x="210" y="314"/>
                    <a:pt x="205" y="319"/>
                    <a:pt x="205" y="319"/>
                  </a:cubicBezTo>
                  <a:cubicBezTo>
                    <a:pt x="205" y="319"/>
                    <a:pt x="205" y="322"/>
                    <a:pt x="204" y="322"/>
                  </a:cubicBezTo>
                  <a:cubicBezTo>
                    <a:pt x="202" y="323"/>
                    <a:pt x="201" y="321"/>
                    <a:pt x="201" y="323"/>
                  </a:cubicBezTo>
                  <a:cubicBezTo>
                    <a:pt x="201" y="324"/>
                    <a:pt x="201" y="327"/>
                    <a:pt x="201" y="328"/>
                  </a:cubicBezTo>
                  <a:cubicBezTo>
                    <a:pt x="201" y="330"/>
                    <a:pt x="201" y="333"/>
                    <a:pt x="201" y="333"/>
                  </a:cubicBezTo>
                  <a:cubicBezTo>
                    <a:pt x="201" y="333"/>
                    <a:pt x="199" y="337"/>
                    <a:pt x="198" y="339"/>
                  </a:cubicBezTo>
                  <a:cubicBezTo>
                    <a:pt x="197" y="341"/>
                    <a:pt x="195" y="346"/>
                    <a:pt x="195" y="347"/>
                  </a:cubicBezTo>
                  <a:cubicBezTo>
                    <a:pt x="196" y="348"/>
                    <a:pt x="198" y="353"/>
                    <a:pt x="198" y="353"/>
                  </a:cubicBezTo>
                  <a:cubicBezTo>
                    <a:pt x="191" y="357"/>
                    <a:pt x="191" y="357"/>
                    <a:pt x="191" y="357"/>
                  </a:cubicBezTo>
                  <a:cubicBezTo>
                    <a:pt x="193" y="362"/>
                    <a:pt x="193" y="362"/>
                    <a:pt x="193" y="362"/>
                  </a:cubicBezTo>
                  <a:cubicBezTo>
                    <a:pt x="193" y="362"/>
                    <a:pt x="194" y="362"/>
                    <a:pt x="194" y="363"/>
                  </a:cubicBezTo>
                  <a:cubicBezTo>
                    <a:pt x="194" y="365"/>
                    <a:pt x="189" y="368"/>
                    <a:pt x="189" y="368"/>
                  </a:cubicBezTo>
                  <a:cubicBezTo>
                    <a:pt x="189" y="368"/>
                    <a:pt x="189" y="373"/>
                    <a:pt x="189" y="374"/>
                  </a:cubicBezTo>
                  <a:cubicBezTo>
                    <a:pt x="189" y="375"/>
                    <a:pt x="184" y="371"/>
                    <a:pt x="184" y="371"/>
                  </a:cubicBezTo>
                  <a:cubicBezTo>
                    <a:pt x="180" y="372"/>
                    <a:pt x="180" y="372"/>
                    <a:pt x="180" y="372"/>
                  </a:cubicBezTo>
                  <a:cubicBezTo>
                    <a:pt x="180" y="376"/>
                    <a:pt x="180" y="376"/>
                    <a:pt x="180" y="376"/>
                  </a:cubicBezTo>
                  <a:cubicBezTo>
                    <a:pt x="178" y="380"/>
                    <a:pt x="178" y="380"/>
                    <a:pt x="178" y="380"/>
                  </a:cubicBezTo>
                  <a:cubicBezTo>
                    <a:pt x="171" y="380"/>
                    <a:pt x="171" y="380"/>
                    <a:pt x="171" y="380"/>
                  </a:cubicBezTo>
                  <a:cubicBezTo>
                    <a:pt x="171" y="380"/>
                    <a:pt x="165" y="384"/>
                    <a:pt x="165" y="384"/>
                  </a:cubicBezTo>
                  <a:cubicBezTo>
                    <a:pt x="166" y="385"/>
                    <a:pt x="163" y="388"/>
                    <a:pt x="166" y="388"/>
                  </a:cubicBezTo>
                  <a:cubicBezTo>
                    <a:pt x="168" y="388"/>
                    <a:pt x="169" y="388"/>
                    <a:pt x="170" y="388"/>
                  </a:cubicBezTo>
                  <a:cubicBezTo>
                    <a:pt x="172" y="387"/>
                    <a:pt x="176" y="385"/>
                    <a:pt x="177" y="385"/>
                  </a:cubicBezTo>
                  <a:cubicBezTo>
                    <a:pt x="178" y="385"/>
                    <a:pt x="181" y="385"/>
                    <a:pt x="179" y="387"/>
                  </a:cubicBezTo>
                  <a:cubicBezTo>
                    <a:pt x="177" y="389"/>
                    <a:pt x="175" y="389"/>
                    <a:pt x="174" y="390"/>
                  </a:cubicBezTo>
                  <a:cubicBezTo>
                    <a:pt x="172" y="391"/>
                    <a:pt x="169" y="391"/>
                    <a:pt x="169" y="394"/>
                  </a:cubicBezTo>
                  <a:cubicBezTo>
                    <a:pt x="169" y="397"/>
                    <a:pt x="168" y="400"/>
                    <a:pt x="168" y="400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8"/>
                    <a:pt x="177" y="397"/>
                    <a:pt x="177" y="400"/>
                  </a:cubicBezTo>
                  <a:cubicBezTo>
                    <a:pt x="178" y="404"/>
                    <a:pt x="175" y="405"/>
                    <a:pt x="173" y="405"/>
                  </a:cubicBezTo>
                  <a:cubicBezTo>
                    <a:pt x="172" y="405"/>
                    <a:pt x="167" y="401"/>
                    <a:pt x="167" y="401"/>
                  </a:cubicBezTo>
                  <a:cubicBezTo>
                    <a:pt x="163" y="404"/>
                    <a:pt x="163" y="404"/>
                    <a:pt x="163" y="404"/>
                  </a:cubicBezTo>
                  <a:cubicBezTo>
                    <a:pt x="163" y="404"/>
                    <a:pt x="162" y="403"/>
                    <a:pt x="158" y="406"/>
                  </a:cubicBezTo>
                  <a:cubicBezTo>
                    <a:pt x="154" y="410"/>
                    <a:pt x="152" y="415"/>
                    <a:pt x="152" y="416"/>
                  </a:cubicBezTo>
                  <a:cubicBezTo>
                    <a:pt x="152" y="417"/>
                    <a:pt x="152" y="419"/>
                    <a:pt x="149" y="421"/>
                  </a:cubicBezTo>
                  <a:cubicBezTo>
                    <a:pt x="147" y="422"/>
                    <a:pt x="144" y="425"/>
                    <a:pt x="144" y="425"/>
                  </a:cubicBezTo>
                  <a:cubicBezTo>
                    <a:pt x="144" y="425"/>
                    <a:pt x="143" y="428"/>
                    <a:pt x="142" y="430"/>
                  </a:cubicBezTo>
                  <a:cubicBezTo>
                    <a:pt x="141" y="432"/>
                    <a:pt x="141" y="432"/>
                    <a:pt x="141" y="432"/>
                  </a:cubicBezTo>
                  <a:cubicBezTo>
                    <a:pt x="145" y="436"/>
                    <a:pt x="145" y="436"/>
                    <a:pt x="145" y="436"/>
                  </a:cubicBezTo>
                  <a:cubicBezTo>
                    <a:pt x="138" y="440"/>
                    <a:pt x="138" y="440"/>
                    <a:pt x="138" y="440"/>
                  </a:cubicBezTo>
                  <a:cubicBezTo>
                    <a:pt x="135" y="442"/>
                    <a:pt x="135" y="442"/>
                    <a:pt x="135" y="442"/>
                  </a:cubicBezTo>
                  <a:cubicBezTo>
                    <a:pt x="135" y="442"/>
                    <a:pt x="129" y="448"/>
                    <a:pt x="133" y="449"/>
                  </a:cubicBezTo>
                  <a:cubicBezTo>
                    <a:pt x="138" y="450"/>
                    <a:pt x="141" y="450"/>
                    <a:pt x="141" y="450"/>
                  </a:cubicBezTo>
                  <a:cubicBezTo>
                    <a:pt x="141" y="450"/>
                    <a:pt x="140" y="456"/>
                    <a:pt x="141" y="456"/>
                  </a:cubicBezTo>
                  <a:cubicBezTo>
                    <a:pt x="142" y="456"/>
                    <a:pt x="151" y="456"/>
                    <a:pt x="151" y="456"/>
                  </a:cubicBezTo>
                  <a:cubicBezTo>
                    <a:pt x="156" y="452"/>
                    <a:pt x="156" y="452"/>
                    <a:pt x="156" y="452"/>
                  </a:cubicBezTo>
                  <a:cubicBezTo>
                    <a:pt x="159" y="450"/>
                    <a:pt x="159" y="450"/>
                    <a:pt x="159" y="450"/>
                  </a:cubicBezTo>
                  <a:cubicBezTo>
                    <a:pt x="161" y="454"/>
                    <a:pt x="161" y="454"/>
                    <a:pt x="161" y="454"/>
                  </a:cubicBezTo>
                  <a:cubicBezTo>
                    <a:pt x="161" y="454"/>
                    <a:pt x="159" y="457"/>
                    <a:pt x="157" y="457"/>
                  </a:cubicBezTo>
                  <a:cubicBezTo>
                    <a:pt x="154" y="457"/>
                    <a:pt x="155" y="457"/>
                    <a:pt x="153" y="459"/>
                  </a:cubicBezTo>
                  <a:cubicBezTo>
                    <a:pt x="150" y="462"/>
                    <a:pt x="149" y="463"/>
                    <a:pt x="147" y="463"/>
                  </a:cubicBezTo>
                  <a:cubicBezTo>
                    <a:pt x="146" y="463"/>
                    <a:pt x="144" y="466"/>
                    <a:pt x="142" y="462"/>
                  </a:cubicBezTo>
                  <a:cubicBezTo>
                    <a:pt x="141" y="459"/>
                    <a:pt x="139" y="456"/>
                    <a:pt x="139" y="456"/>
                  </a:cubicBezTo>
                  <a:cubicBezTo>
                    <a:pt x="130" y="452"/>
                    <a:pt x="130" y="452"/>
                    <a:pt x="130" y="452"/>
                  </a:cubicBezTo>
                  <a:cubicBezTo>
                    <a:pt x="128" y="453"/>
                    <a:pt x="128" y="453"/>
                    <a:pt x="128" y="453"/>
                  </a:cubicBezTo>
                  <a:cubicBezTo>
                    <a:pt x="128" y="453"/>
                    <a:pt x="127" y="457"/>
                    <a:pt x="126" y="457"/>
                  </a:cubicBezTo>
                  <a:cubicBezTo>
                    <a:pt x="125" y="457"/>
                    <a:pt x="119" y="457"/>
                    <a:pt x="117" y="457"/>
                  </a:cubicBezTo>
                  <a:cubicBezTo>
                    <a:pt x="116" y="457"/>
                    <a:pt x="114" y="457"/>
                    <a:pt x="114" y="456"/>
                  </a:cubicBezTo>
                  <a:cubicBezTo>
                    <a:pt x="113" y="454"/>
                    <a:pt x="114" y="454"/>
                    <a:pt x="113" y="453"/>
                  </a:cubicBezTo>
                  <a:cubicBezTo>
                    <a:pt x="112" y="452"/>
                    <a:pt x="110" y="448"/>
                    <a:pt x="108" y="449"/>
                  </a:cubicBezTo>
                  <a:cubicBezTo>
                    <a:pt x="107" y="449"/>
                    <a:pt x="102" y="451"/>
                    <a:pt x="102" y="451"/>
                  </a:cubicBezTo>
                  <a:cubicBezTo>
                    <a:pt x="101" y="459"/>
                    <a:pt x="101" y="459"/>
                    <a:pt x="101" y="459"/>
                  </a:cubicBezTo>
                  <a:cubicBezTo>
                    <a:pt x="101" y="459"/>
                    <a:pt x="98" y="459"/>
                    <a:pt x="99" y="461"/>
                  </a:cubicBezTo>
                  <a:cubicBezTo>
                    <a:pt x="99" y="463"/>
                    <a:pt x="103" y="465"/>
                    <a:pt x="103" y="465"/>
                  </a:cubicBezTo>
                  <a:cubicBezTo>
                    <a:pt x="103" y="465"/>
                    <a:pt x="105" y="467"/>
                    <a:pt x="105" y="468"/>
                  </a:cubicBezTo>
                  <a:cubicBezTo>
                    <a:pt x="106" y="470"/>
                    <a:pt x="103" y="472"/>
                    <a:pt x="103" y="472"/>
                  </a:cubicBezTo>
                  <a:cubicBezTo>
                    <a:pt x="103" y="472"/>
                    <a:pt x="98" y="472"/>
                    <a:pt x="97" y="474"/>
                  </a:cubicBezTo>
                  <a:cubicBezTo>
                    <a:pt x="97" y="475"/>
                    <a:pt x="98" y="478"/>
                    <a:pt x="97" y="478"/>
                  </a:cubicBezTo>
                  <a:cubicBezTo>
                    <a:pt x="96" y="479"/>
                    <a:pt x="95" y="481"/>
                    <a:pt x="95" y="482"/>
                  </a:cubicBezTo>
                  <a:cubicBezTo>
                    <a:pt x="95" y="482"/>
                    <a:pt x="97" y="487"/>
                    <a:pt x="97" y="487"/>
                  </a:cubicBezTo>
                  <a:cubicBezTo>
                    <a:pt x="97" y="487"/>
                    <a:pt x="97" y="491"/>
                    <a:pt x="95" y="489"/>
                  </a:cubicBezTo>
                  <a:cubicBezTo>
                    <a:pt x="93" y="487"/>
                    <a:pt x="87" y="484"/>
                    <a:pt x="87" y="484"/>
                  </a:cubicBezTo>
                  <a:cubicBezTo>
                    <a:pt x="83" y="481"/>
                    <a:pt x="83" y="481"/>
                    <a:pt x="83" y="481"/>
                  </a:cubicBezTo>
                  <a:cubicBezTo>
                    <a:pt x="83" y="481"/>
                    <a:pt x="79" y="484"/>
                    <a:pt x="78" y="484"/>
                  </a:cubicBezTo>
                  <a:cubicBezTo>
                    <a:pt x="78" y="485"/>
                    <a:pt x="71" y="484"/>
                    <a:pt x="69" y="485"/>
                  </a:cubicBezTo>
                  <a:cubicBezTo>
                    <a:pt x="68" y="486"/>
                    <a:pt x="68" y="487"/>
                    <a:pt x="67" y="489"/>
                  </a:cubicBezTo>
                  <a:cubicBezTo>
                    <a:pt x="65" y="491"/>
                    <a:pt x="62" y="491"/>
                    <a:pt x="65" y="494"/>
                  </a:cubicBezTo>
                  <a:cubicBezTo>
                    <a:pt x="67" y="497"/>
                    <a:pt x="72" y="498"/>
                    <a:pt x="72" y="498"/>
                  </a:cubicBezTo>
                  <a:cubicBezTo>
                    <a:pt x="72" y="498"/>
                    <a:pt x="74" y="499"/>
                    <a:pt x="72" y="502"/>
                  </a:cubicBezTo>
                  <a:cubicBezTo>
                    <a:pt x="70" y="506"/>
                    <a:pt x="66" y="503"/>
                    <a:pt x="65" y="503"/>
                  </a:cubicBezTo>
                  <a:cubicBezTo>
                    <a:pt x="64" y="502"/>
                    <a:pt x="60" y="499"/>
                    <a:pt x="59" y="500"/>
                  </a:cubicBezTo>
                  <a:cubicBezTo>
                    <a:pt x="58" y="501"/>
                    <a:pt x="55" y="506"/>
                    <a:pt x="55" y="506"/>
                  </a:cubicBezTo>
                  <a:cubicBezTo>
                    <a:pt x="55" y="506"/>
                    <a:pt x="52" y="507"/>
                    <a:pt x="51" y="506"/>
                  </a:cubicBezTo>
                  <a:cubicBezTo>
                    <a:pt x="50" y="506"/>
                    <a:pt x="47" y="501"/>
                    <a:pt x="46" y="502"/>
                  </a:cubicBezTo>
                  <a:cubicBezTo>
                    <a:pt x="45" y="503"/>
                    <a:pt x="44" y="505"/>
                    <a:pt x="44" y="506"/>
                  </a:cubicBezTo>
                  <a:cubicBezTo>
                    <a:pt x="44" y="507"/>
                    <a:pt x="46" y="509"/>
                    <a:pt x="45" y="510"/>
                  </a:cubicBezTo>
                  <a:cubicBezTo>
                    <a:pt x="45" y="511"/>
                    <a:pt x="40" y="512"/>
                    <a:pt x="39" y="513"/>
                  </a:cubicBezTo>
                  <a:cubicBezTo>
                    <a:pt x="39" y="514"/>
                    <a:pt x="39" y="512"/>
                    <a:pt x="37" y="516"/>
                  </a:cubicBezTo>
                  <a:cubicBezTo>
                    <a:pt x="36" y="520"/>
                    <a:pt x="37" y="520"/>
                    <a:pt x="36" y="520"/>
                  </a:cubicBezTo>
                  <a:cubicBezTo>
                    <a:pt x="34" y="521"/>
                    <a:pt x="30" y="518"/>
                    <a:pt x="30" y="518"/>
                  </a:cubicBezTo>
                  <a:cubicBezTo>
                    <a:pt x="30" y="518"/>
                    <a:pt x="27" y="515"/>
                    <a:pt x="27" y="518"/>
                  </a:cubicBezTo>
                  <a:cubicBezTo>
                    <a:pt x="27" y="522"/>
                    <a:pt x="26" y="526"/>
                    <a:pt x="26" y="526"/>
                  </a:cubicBezTo>
                  <a:cubicBezTo>
                    <a:pt x="29" y="528"/>
                    <a:pt x="29" y="528"/>
                    <a:pt x="29" y="528"/>
                  </a:cubicBezTo>
                  <a:cubicBezTo>
                    <a:pt x="29" y="528"/>
                    <a:pt x="28" y="530"/>
                    <a:pt x="27" y="530"/>
                  </a:cubicBezTo>
                  <a:cubicBezTo>
                    <a:pt x="27" y="530"/>
                    <a:pt x="25" y="529"/>
                    <a:pt x="24" y="527"/>
                  </a:cubicBezTo>
                  <a:cubicBezTo>
                    <a:pt x="23" y="526"/>
                    <a:pt x="24" y="526"/>
                    <a:pt x="21" y="525"/>
                  </a:cubicBezTo>
                  <a:cubicBezTo>
                    <a:pt x="18" y="524"/>
                    <a:pt x="16" y="522"/>
                    <a:pt x="16" y="524"/>
                  </a:cubicBezTo>
                  <a:cubicBezTo>
                    <a:pt x="16" y="525"/>
                    <a:pt x="15" y="527"/>
                    <a:pt x="16" y="528"/>
                  </a:cubicBezTo>
                  <a:cubicBezTo>
                    <a:pt x="17" y="530"/>
                    <a:pt x="19" y="532"/>
                    <a:pt x="19" y="532"/>
                  </a:cubicBezTo>
                  <a:cubicBezTo>
                    <a:pt x="20" y="532"/>
                    <a:pt x="20" y="532"/>
                    <a:pt x="20" y="532"/>
                  </a:cubicBezTo>
                  <a:cubicBezTo>
                    <a:pt x="20" y="532"/>
                    <a:pt x="19" y="535"/>
                    <a:pt x="18" y="535"/>
                  </a:cubicBezTo>
                  <a:cubicBezTo>
                    <a:pt x="17" y="536"/>
                    <a:pt x="16" y="534"/>
                    <a:pt x="15" y="534"/>
                  </a:cubicBezTo>
                  <a:cubicBezTo>
                    <a:pt x="15" y="534"/>
                    <a:pt x="12" y="536"/>
                    <a:pt x="12" y="536"/>
                  </a:cubicBezTo>
                  <a:cubicBezTo>
                    <a:pt x="12" y="536"/>
                    <a:pt x="13" y="538"/>
                    <a:pt x="13" y="539"/>
                  </a:cubicBezTo>
                  <a:cubicBezTo>
                    <a:pt x="13" y="540"/>
                    <a:pt x="10" y="541"/>
                    <a:pt x="10" y="542"/>
                  </a:cubicBezTo>
                  <a:cubicBezTo>
                    <a:pt x="9" y="542"/>
                    <a:pt x="8" y="543"/>
                    <a:pt x="8" y="544"/>
                  </a:cubicBezTo>
                  <a:cubicBezTo>
                    <a:pt x="8" y="545"/>
                    <a:pt x="9" y="548"/>
                    <a:pt x="10" y="547"/>
                  </a:cubicBezTo>
                  <a:cubicBezTo>
                    <a:pt x="11" y="547"/>
                    <a:pt x="16" y="548"/>
                    <a:pt x="16" y="548"/>
                  </a:cubicBezTo>
                  <a:cubicBezTo>
                    <a:pt x="16" y="548"/>
                    <a:pt x="15" y="550"/>
                    <a:pt x="14" y="551"/>
                  </a:cubicBezTo>
                  <a:cubicBezTo>
                    <a:pt x="13" y="551"/>
                    <a:pt x="12" y="553"/>
                    <a:pt x="11" y="554"/>
                  </a:cubicBezTo>
                  <a:cubicBezTo>
                    <a:pt x="10" y="556"/>
                    <a:pt x="12" y="560"/>
                    <a:pt x="14" y="561"/>
                  </a:cubicBezTo>
                  <a:cubicBezTo>
                    <a:pt x="17" y="562"/>
                    <a:pt x="20" y="562"/>
                    <a:pt x="20" y="564"/>
                  </a:cubicBezTo>
                  <a:cubicBezTo>
                    <a:pt x="19" y="565"/>
                    <a:pt x="14" y="569"/>
                    <a:pt x="13" y="570"/>
                  </a:cubicBezTo>
                  <a:cubicBezTo>
                    <a:pt x="12" y="570"/>
                    <a:pt x="10" y="571"/>
                    <a:pt x="10" y="573"/>
                  </a:cubicBezTo>
                  <a:cubicBezTo>
                    <a:pt x="10" y="575"/>
                    <a:pt x="10" y="576"/>
                    <a:pt x="8" y="577"/>
                  </a:cubicBezTo>
                  <a:cubicBezTo>
                    <a:pt x="6" y="578"/>
                    <a:pt x="5" y="577"/>
                    <a:pt x="5" y="580"/>
                  </a:cubicBezTo>
                  <a:cubicBezTo>
                    <a:pt x="5" y="582"/>
                    <a:pt x="6" y="583"/>
                    <a:pt x="7" y="583"/>
                  </a:cubicBezTo>
                  <a:cubicBezTo>
                    <a:pt x="8" y="583"/>
                    <a:pt x="8" y="583"/>
                    <a:pt x="8" y="583"/>
                  </a:cubicBezTo>
                  <a:cubicBezTo>
                    <a:pt x="16" y="582"/>
                    <a:pt x="16" y="582"/>
                    <a:pt x="16" y="582"/>
                  </a:cubicBezTo>
                  <a:cubicBezTo>
                    <a:pt x="16" y="582"/>
                    <a:pt x="15" y="585"/>
                    <a:pt x="15" y="586"/>
                  </a:cubicBezTo>
                  <a:cubicBezTo>
                    <a:pt x="15" y="587"/>
                    <a:pt x="9" y="593"/>
                    <a:pt x="9" y="593"/>
                  </a:cubicBezTo>
                  <a:cubicBezTo>
                    <a:pt x="9" y="593"/>
                    <a:pt x="10" y="596"/>
                    <a:pt x="9" y="596"/>
                  </a:cubicBezTo>
                  <a:cubicBezTo>
                    <a:pt x="7" y="597"/>
                    <a:pt x="5" y="598"/>
                    <a:pt x="4" y="599"/>
                  </a:cubicBezTo>
                  <a:cubicBezTo>
                    <a:pt x="4" y="600"/>
                    <a:pt x="4" y="602"/>
                    <a:pt x="4" y="603"/>
                  </a:cubicBezTo>
                  <a:cubicBezTo>
                    <a:pt x="5" y="605"/>
                    <a:pt x="7" y="608"/>
                    <a:pt x="7" y="609"/>
                  </a:cubicBezTo>
                  <a:cubicBezTo>
                    <a:pt x="8" y="610"/>
                    <a:pt x="6" y="612"/>
                    <a:pt x="6" y="612"/>
                  </a:cubicBezTo>
                  <a:cubicBezTo>
                    <a:pt x="4" y="620"/>
                    <a:pt x="4" y="620"/>
                    <a:pt x="4" y="620"/>
                  </a:cubicBezTo>
                  <a:cubicBezTo>
                    <a:pt x="4" y="620"/>
                    <a:pt x="4" y="624"/>
                    <a:pt x="4" y="625"/>
                  </a:cubicBezTo>
                  <a:cubicBezTo>
                    <a:pt x="4" y="626"/>
                    <a:pt x="0" y="627"/>
                    <a:pt x="2" y="630"/>
                  </a:cubicBezTo>
                  <a:cubicBezTo>
                    <a:pt x="4" y="632"/>
                    <a:pt x="5" y="633"/>
                    <a:pt x="6" y="634"/>
                  </a:cubicBezTo>
                  <a:cubicBezTo>
                    <a:pt x="8" y="634"/>
                    <a:pt x="13" y="634"/>
                    <a:pt x="13" y="635"/>
                  </a:cubicBezTo>
                  <a:cubicBezTo>
                    <a:pt x="13" y="635"/>
                    <a:pt x="13" y="636"/>
                    <a:pt x="10" y="637"/>
                  </a:cubicBezTo>
                  <a:cubicBezTo>
                    <a:pt x="8" y="637"/>
                    <a:pt x="6" y="636"/>
                    <a:pt x="6" y="638"/>
                  </a:cubicBezTo>
                  <a:cubicBezTo>
                    <a:pt x="5" y="639"/>
                    <a:pt x="1" y="645"/>
                    <a:pt x="1" y="645"/>
                  </a:cubicBezTo>
                  <a:cubicBezTo>
                    <a:pt x="6" y="651"/>
                    <a:pt x="6" y="651"/>
                    <a:pt x="6" y="651"/>
                  </a:cubicBezTo>
                  <a:cubicBezTo>
                    <a:pt x="6" y="651"/>
                    <a:pt x="8" y="649"/>
                    <a:pt x="9" y="649"/>
                  </a:cubicBezTo>
                  <a:cubicBezTo>
                    <a:pt x="10" y="648"/>
                    <a:pt x="13" y="649"/>
                    <a:pt x="13" y="650"/>
                  </a:cubicBezTo>
                  <a:cubicBezTo>
                    <a:pt x="13" y="650"/>
                    <a:pt x="11" y="653"/>
                    <a:pt x="10" y="653"/>
                  </a:cubicBezTo>
                  <a:cubicBezTo>
                    <a:pt x="10" y="654"/>
                    <a:pt x="7" y="655"/>
                    <a:pt x="7" y="656"/>
                  </a:cubicBezTo>
                  <a:cubicBezTo>
                    <a:pt x="7" y="656"/>
                    <a:pt x="10" y="660"/>
                    <a:pt x="10" y="660"/>
                  </a:cubicBezTo>
                  <a:cubicBezTo>
                    <a:pt x="10" y="660"/>
                    <a:pt x="12" y="660"/>
                    <a:pt x="12" y="662"/>
                  </a:cubicBezTo>
                  <a:cubicBezTo>
                    <a:pt x="12" y="663"/>
                    <a:pt x="8" y="665"/>
                    <a:pt x="8" y="665"/>
                  </a:cubicBezTo>
                  <a:cubicBezTo>
                    <a:pt x="9" y="668"/>
                    <a:pt x="9" y="668"/>
                    <a:pt x="9" y="668"/>
                  </a:cubicBezTo>
                  <a:cubicBezTo>
                    <a:pt x="6" y="674"/>
                    <a:pt x="6" y="674"/>
                    <a:pt x="6" y="674"/>
                  </a:cubicBezTo>
                  <a:cubicBezTo>
                    <a:pt x="11" y="677"/>
                    <a:pt x="11" y="677"/>
                    <a:pt x="11" y="677"/>
                  </a:cubicBezTo>
                  <a:cubicBezTo>
                    <a:pt x="11" y="677"/>
                    <a:pt x="15" y="677"/>
                    <a:pt x="14" y="680"/>
                  </a:cubicBezTo>
                  <a:cubicBezTo>
                    <a:pt x="12" y="682"/>
                    <a:pt x="9" y="684"/>
                    <a:pt x="9" y="685"/>
                  </a:cubicBezTo>
                  <a:cubicBezTo>
                    <a:pt x="9" y="687"/>
                    <a:pt x="8" y="689"/>
                    <a:pt x="10" y="690"/>
                  </a:cubicBezTo>
                  <a:cubicBezTo>
                    <a:pt x="12" y="690"/>
                    <a:pt x="12" y="691"/>
                    <a:pt x="13" y="690"/>
                  </a:cubicBezTo>
                  <a:cubicBezTo>
                    <a:pt x="15" y="689"/>
                    <a:pt x="17" y="688"/>
                    <a:pt x="17" y="688"/>
                  </a:cubicBezTo>
                  <a:cubicBezTo>
                    <a:pt x="17" y="688"/>
                    <a:pt x="20" y="686"/>
                    <a:pt x="22" y="686"/>
                  </a:cubicBezTo>
                  <a:cubicBezTo>
                    <a:pt x="23" y="686"/>
                    <a:pt x="25" y="687"/>
                    <a:pt x="26" y="688"/>
                  </a:cubicBezTo>
                  <a:cubicBezTo>
                    <a:pt x="26" y="689"/>
                    <a:pt x="26" y="690"/>
                    <a:pt x="27" y="691"/>
                  </a:cubicBezTo>
                  <a:cubicBezTo>
                    <a:pt x="28" y="691"/>
                    <a:pt x="26" y="696"/>
                    <a:pt x="26" y="696"/>
                  </a:cubicBezTo>
                  <a:cubicBezTo>
                    <a:pt x="23" y="700"/>
                    <a:pt x="23" y="700"/>
                    <a:pt x="23" y="700"/>
                  </a:cubicBezTo>
                  <a:cubicBezTo>
                    <a:pt x="23" y="700"/>
                    <a:pt x="26" y="704"/>
                    <a:pt x="25" y="704"/>
                  </a:cubicBezTo>
                  <a:cubicBezTo>
                    <a:pt x="25" y="704"/>
                    <a:pt x="20" y="705"/>
                    <a:pt x="19" y="705"/>
                  </a:cubicBezTo>
                  <a:cubicBezTo>
                    <a:pt x="18" y="705"/>
                    <a:pt x="17" y="704"/>
                    <a:pt x="17" y="706"/>
                  </a:cubicBezTo>
                  <a:cubicBezTo>
                    <a:pt x="16" y="708"/>
                    <a:pt x="13" y="713"/>
                    <a:pt x="13" y="713"/>
                  </a:cubicBezTo>
                  <a:cubicBezTo>
                    <a:pt x="13" y="713"/>
                    <a:pt x="12" y="715"/>
                    <a:pt x="13" y="717"/>
                  </a:cubicBezTo>
                  <a:cubicBezTo>
                    <a:pt x="14" y="719"/>
                    <a:pt x="18" y="726"/>
                    <a:pt x="18" y="726"/>
                  </a:cubicBezTo>
                  <a:cubicBezTo>
                    <a:pt x="18" y="727"/>
                    <a:pt x="20" y="730"/>
                    <a:pt x="23" y="732"/>
                  </a:cubicBezTo>
                  <a:cubicBezTo>
                    <a:pt x="26" y="734"/>
                    <a:pt x="28" y="734"/>
                    <a:pt x="28" y="736"/>
                  </a:cubicBezTo>
                  <a:cubicBezTo>
                    <a:pt x="29" y="738"/>
                    <a:pt x="29" y="738"/>
                    <a:pt x="29" y="738"/>
                  </a:cubicBezTo>
                  <a:cubicBezTo>
                    <a:pt x="33" y="742"/>
                    <a:pt x="33" y="742"/>
                    <a:pt x="33" y="742"/>
                  </a:cubicBezTo>
                  <a:cubicBezTo>
                    <a:pt x="33" y="742"/>
                    <a:pt x="35" y="743"/>
                    <a:pt x="38" y="743"/>
                  </a:cubicBezTo>
                  <a:cubicBezTo>
                    <a:pt x="41" y="744"/>
                    <a:pt x="45" y="744"/>
                    <a:pt x="45" y="745"/>
                  </a:cubicBezTo>
                  <a:cubicBezTo>
                    <a:pt x="46" y="745"/>
                    <a:pt x="42" y="748"/>
                    <a:pt x="42" y="748"/>
                  </a:cubicBezTo>
                  <a:cubicBezTo>
                    <a:pt x="42" y="748"/>
                    <a:pt x="37" y="752"/>
                    <a:pt x="39" y="753"/>
                  </a:cubicBezTo>
                  <a:cubicBezTo>
                    <a:pt x="41" y="754"/>
                    <a:pt x="55" y="757"/>
                    <a:pt x="55" y="757"/>
                  </a:cubicBezTo>
                  <a:cubicBezTo>
                    <a:pt x="55" y="757"/>
                    <a:pt x="57" y="758"/>
                    <a:pt x="57" y="759"/>
                  </a:cubicBezTo>
                  <a:cubicBezTo>
                    <a:pt x="57" y="760"/>
                    <a:pt x="60" y="758"/>
                    <a:pt x="60" y="758"/>
                  </a:cubicBezTo>
                  <a:cubicBezTo>
                    <a:pt x="61" y="757"/>
                    <a:pt x="65" y="759"/>
                    <a:pt x="66" y="759"/>
                  </a:cubicBezTo>
                  <a:cubicBezTo>
                    <a:pt x="66" y="759"/>
                    <a:pt x="72" y="758"/>
                    <a:pt x="72" y="758"/>
                  </a:cubicBezTo>
                  <a:cubicBezTo>
                    <a:pt x="77" y="756"/>
                    <a:pt x="77" y="756"/>
                    <a:pt x="77" y="756"/>
                  </a:cubicBezTo>
                  <a:cubicBezTo>
                    <a:pt x="77" y="756"/>
                    <a:pt x="80" y="751"/>
                    <a:pt x="82" y="752"/>
                  </a:cubicBezTo>
                  <a:cubicBezTo>
                    <a:pt x="85" y="753"/>
                    <a:pt x="84" y="755"/>
                    <a:pt x="86" y="755"/>
                  </a:cubicBezTo>
                  <a:cubicBezTo>
                    <a:pt x="87" y="755"/>
                    <a:pt x="89" y="755"/>
                    <a:pt x="91" y="752"/>
                  </a:cubicBezTo>
                  <a:cubicBezTo>
                    <a:pt x="93" y="750"/>
                    <a:pt x="95" y="748"/>
                    <a:pt x="96" y="747"/>
                  </a:cubicBezTo>
                  <a:cubicBezTo>
                    <a:pt x="97" y="747"/>
                    <a:pt x="109" y="740"/>
                    <a:pt x="109" y="740"/>
                  </a:cubicBezTo>
                  <a:cubicBezTo>
                    <a:pt x="117" y="726"/>
                    <a:pt x="117" y="726"/>
                    <a:pt x="117" y="726"/>
                  </a:cubicBezTo>
                  <a:cubicBezTo>
                    <a:pt x="120" y="716"/>
                    <a:pt x="120" y="716"/>
                    <a:pt x="120" y="716"/>
                  </a:cubicBezTo>
                  <a:cubicBezTo>
                    <a:pt x="120" y="716"/>
                    <a:pt x="124" y="711"/>
                    <a:pt x="127" y="711"/>
                  </a:cubicBezTo>
                  <a:cubicBezTo>
                    <a:pt x="129" y="711"/>
                    <a:pt x="136" y="708"/>
                    <a:pt x="135" y="706"/>
                  </a:cubicBezTo>
                  <a:cubicBezTo>
                    <a:pt x="135" y="703"/>
                    <a:pt x="138" y="702"/>
                    <a:pt x="138" y="706"/>
                  </a:cubicBezTo>
                  <a:cubicBezTo>
                    <a:pt x="139" y="710"/>
                    <a:pt x="138" y="714"/>
                    <a:pt x="140" y="712"/>
                  </a:cubicBezTo>
                  <a:cubicBezTo>
                    <a:pt x="143" y="710"/>
                    <a:pt x="148" y="704"/>
                    <a:pt x="148" y="704"/>
                  </a:cubicBezTo>
                  <a:cubicBezTo>
                    <a:pt x="148" y="704"/>
                    <a:pt x="151" y="701"/>
                    <a:pt x="153" y="700"/>
                  </a:cubicBezTo>
                  <a:cubicBezTo>
                    <a:pt x="155" y="700"/>
                    <a:pt x="158" y="693"/>
                    <a:pt x="158" y="693"/>
                  </a:cubicBezTo>
                  <a:cubicBezTo>
                    <a:pt x="158" y="693"/>
                    <a:pt x="162" y="690"/>
                    <a:pt x="164" y="693"/>
                  </a:cubicBezTo>
                  <a:cubicBezTo>
                    <a:pt x="165" y="697"/>
                    <a:pt x="169" y="702"/>
                    <a:pt x="169" y="704"/>
                  </a:cubicBezTo>
                  <a:cubicBezTo>
                    <a:pt x="169" y="704"/>
                    <a:pt x="171" y="705"/>
                    <a:pt x="173" y="706"/>
                  </a:cubicBezTo>
                  <a:cubicBezTo>
                    <a:pt x="173" y="704"/>
                    <a:pt x="173" y="704"/>
                    <a:pt x="173" y="704"/>
                  </a:cubicBezTo>
                  <a:cubicBezTo>
                    <a:pt x="173" y="698"/>
                    <a:pt x="173" y="698"/>
                    <a:pt x="173" y="698"/>
                  </a:cubicBezTo>
                  <a:cubicBezTo>
                    <a:pt x="173" y="698"/>
                    <a:pt x="180" y="704"/>
                    <a:pt x="180" y="704"/>
                  </a:cubicBezTo>
                  <a:cubicBezTo>
                    <a:pt x="181" y="705"/>
                    <a:pt x="181" y="711"/>
                    <a:pt x="181" y="711"/>
                  </a:cubicBezTo>
                  <a:cubicBezTo>
                    <a:pt x="183" y="711"/>
                    <a:pt x="183" y="711"/>
                    <a:pt x="183" y="711"/>
                  </a:cubicBezTo>
                  <a:cubicBezTo>
                    <a:pt x="183" y="710"/>
                    <a:pt x="183" y="710"/>
                    <a:pt x="183" y="710"/>
                  </a:cubicBezTo>
                  <a:cubicBezTo>
                    <a:pt x="185" y="711"/>
                    <a:pt x="185" y="711"/>
                    <a:pt x="185" y="711"/>
                  </a:cubicBezTo>
                  <a:cubicBezTo>
                    <a:pt x="186" y="710"/>
                    <a:pt x="186" y="710"/>
                    <a:pt x="186" y="710"/>
                  </a:cubicBezTo>
                  <a:cubicBezTo>
                    <a:pt x="187" y="704"/>
                    <a:pt x="187" y="704"/>
                    <a:pt x="187" y="704"/>
                  </a:cubicBezTo>
                  <a:cubicBezTo>
                    <a:pt x="188" y="697"/>
                    <a:pt x="188" y="697"/>
                    <a:pt x="188" y="697"/>
                  </a:cubicBezTo>
                  <a:cubicBezTo>
                    <a:pt x="191" y="691"/>
                    <a:pt x="191" y="691"/>
                    <a:pt x="191" y="691"/>
                  </a:cubicBezTo>
                  <a:cubicBezTo>
                    <a:pt x="191" y="685"/>
                    <a:pt x="191" y="685"/>
                    <a:pt x="191" y="685"/>
                  </a:cubicBezTo>
                  <a:cubicBezTo>
                    <a:pt x="187" y="678"/>
                    <a:pt x="187" y="678"/>
                    <a:pt x="187" y="678"/>
                  </a:cubicBezTo>
                  <a:cubicBezTo>
                    <a:pt x="185" y="672"/>
                    <a:pt x="185" y="672"/>
                    <a:pt x="185" y="672"/>
                  </a:cubicBezTo>
                  <a:cubicBezTo>
                    <a:pt x="188" y="671"/>
                    <a:pt x="188" y="671"/>
                    <a:pt x="188" y="671"/>
                  </a:cubicBezTo>
                  <a:cubicBezTo>
                    <a:pt x="188" y="670"/>
                    <a:pt x="188" y="670"/>
                    <a:pt x="188" y="670"/>
                  </a:cubicBezTo>
                  <a:cubicBezTo>
                    <a:pt x="189" y="670"/>
                    <a:pt x="189" y="670"/>
                    <a:pt x="189" y="670"/>
                  </a:cubicBezTo>
                  <a:cubicBezTo>
                    <a:pt x="191" y="668"/>
                    <a:pt x="191" y="668"/>
                    <a:pt x="191" y="668"/>
                  </a:cubicBezTo>
                  <a:cubicBezTo>
                    <a:pt x="192" y="663"/>
                    <a:pt x="192" y="663"/>
                    <a:pt x="192" y="663"/>
                  </a:cubicBezTo>
                  <a:cubicBezTo>
                    <a:pt x="190" y="661"/>
                    <a:pt x="190" y="661"/>
                    <a:pt x="190" y="661"/>
                  </a:cubicBezTo>
                  <a:cubicBezTo>
                    <a:pt x="190" y="658"/>
                    <a:pt x="190" y="658"/>
                    <a:pt x="190" y="658"/>
                  </a:cubicBezTo>
                  <a:cubicBezTo>
                    <a:pt x="190" y="658"/>
                    <a:pt x="192" y="656"/>
                    <a:pt x="192" y="656"/>
                  </a:cubicBezTo>
                  <a:cubicBezTo>
                    <a:pt x="192" y="656"/>
                    <a:pt x="192" y="656"/>
                    <a:pt x="192" y="656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5" y="654"/>
                    <a:pt x="195" y="654"/>
                  </a:cubicBezTo>
                  <a:cubicBezTo>
                    <a:pt x="196" y="654"/>
                    <a:pt x="198" y="654"/>
                    <a:pt x="198" y="654"/>
                  </a:cubicBezTo>
                  <a:cubicBezTo>
                    <a:pt x="199" y="654"/>
                    <a:pt x="199" y="654"/>
                    <a:pt x="199" y="654"/>
                  </a:cubicBezTo>
                  <a:cubicBezTo>
                    <a:pt x="201" y="652"/>
                    <a:pt x="201" y="652"/>
                    <a:pt x="201" y="652"/>
                  </a:cubicBezTo>
                  <a:cubicBezTo>
                    <a:pt x="201" y="652"/>
                    <a:pt x="205" y="649"/>
                    <a:pt x="205" y="648"/>
                  </a:cubicBezTo>
                  <a:cubicBezTo>
                    <a:pt x="205" y="647"/>
                    <a:pt x="207" y="644"/>
                    <a:pt x="207" y="644"/>
                  </a:cubicBezTo>
                  <a:cubicBezTo>
                    <a:pt x="207" y="639"/>
                    <a:pt x="207" y="639"/>
                    <a:pt x="207" y="639"/>
                  </a:cubicBezTo>
                  <a:cubicBezTo>
                    <a:pt x="205" y="634"/>
                    <a:pt x="205" y="634"/>
                    <a:pt x="205" y="634"/>
                  </a:cubicBezTo>
                  <a:cubicBezTo>
                    <a:pt x="207" y="631"/>
                    <a:pt x="207" y="631"/>
                    <a:pt x="207" y="631"/>
                  </a:cubicBezTo>
                  <a:cubicBezTo>
                    <a:pt x="210" y="625"/>
                    <a:pt x="210" y="625"/>
                    <a:pt x="210" y="625"/>
                  </a:cubicBezTo>
                  <a:cubicBezTo>
                    <a:pt x="208" y="619"/>
                    <a:pt x="208" y="619"/>
                    <a:pt x="208" y="619"/>
                  </a:cubicBezTo>
                  <a:cubicBezTo>
                    <a:pt x="202" y="612"/>
                    <a:pt x="202" y="612"/>
                    <a:pt x="202" y="612"/>
                  </a:cubicBezTo>
                  <a:cubicBezTo>
                    <a:pt x="199" y="603"/>
                    <a:pt x="199" y="603"/>
                    <a:pt x="199" y="603"/>
                  </a:cubicBezTo>
                  <a:cubicBezTo>
                    <a:pt x="197" y="597"/>
                    <a:pt x="197" y="597"/>
                    <a:pt x="197" y="597"/>
                  </a:cubicBezTo>
                  <a:cubicBezTo>
                    <a:pt x="202" y="592"/>
                    <a:pt x="202" y="592"/>
                    <a:pt x="202" y="592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4" y="591"/>
                    <a:pt x="204" y="591"/>
                    <a:pt x="204" y="591"/>
                  </a:cubicBezTo>
                  <a:cubicBezTo>
                    <a:pt x="207" y="591"/>
                    <a:pt x="207" y="591"/>
                    <a:pt x="207" y="591"/>
                  </a:cubicBezTo>
                  <a:cubicBezTo>
                    <a:pt x="207" y="591"/>
                    <a:pt x="212" y="591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3" y="573"/>
                    <a:pt x="213" y="573"/>
                    <a:pt x="213" y="573"/>
                  </a:cubicBezTo>
                  <a:cubicBezTo>
                    <a:pt x="207" y="568"/>
                    <a:pt x="207" y="568"/>
                    <a:pt x="207" y="568"/>
                  </a:cubicBezTo>
                  <a:cubicBezTo>
                    <a:pt x="200" y="563"/>
                    <a:pt x="200" y="563"/>
                    <a:pt x="200" y="563"/>
                  </a:cubicBezTo>
                  <a:cubicBezTo>
                    <a:pt x="197" y="555"/>
                    <a:pt x="197" y="555"/>
                    <a:pt x="197" y="555"/>
                  </a:cubicBezTo>
                  <a:cubicBezTo>
                    <a:pt x="196" y="524"/>
                    <a:pt x="196" y="524"/>
                    <a:pt x="196" y="524"/>
                  </a:cubicBezTo>
                  <a:cubicBezTo>
                    <a:pt x="196" y="524"/>
                    <a:pt x="189" y="511"/>
                    <a:pt x="189" y="510"/>
                  </a:cubicBezTo>
                  <a:cubicBezTo>
                    <a:pt x="188" y="508"/>
                    <a:pt x="188" y="506"/>
                    <a:pt x="190" y="504"/>
                  </a:cubicBezTo>
                  <a:cubicBezTo>
                    <a:pt x="191" y="503"/>
                    <a:pt x="190" y="501"/>
                    <a:pt x="190" y="501"/>
                  </a:cubicBezTo>
                  <a:cubicBezTo>
                    <a:pt x="189" y="494"/>
                    <a:pt x="189" y="494"/>
                    <a:pt x="189" y="494"/>
                  </a:cubicBezTo>
                  <a:cubicBezTo>
                    <a:pt x="191" y="491"/>
                    <a:pt x="191" y="491"/>
                    <a:pt x="191" y="491"/>
                  </a:cubicBezTo>
                  <a:cubicBezTo>
                    <a:pt x="191" y="485"/>
                    <a:pt x="191" y="485"/>
                    <a:pt x="191" y="485"/>
                  </a:cubicBezTo>
                  <a:cubicBezTo>
                    <a:pt x="187" y="477"/>
                    <a:pt x="187" y="477"/>
                    <a:pt x="187" y="477"/>
                  </a:cubicBezTo>
                  <a:cubicBezTo>
                    <a:pt x="187" y="477"/>
                    <a:pt x="187" y="471"/>
                    <a:pt x="187" y="470"/>
                  </a:cubicBezTo>
                  <a:cubicBezTo>
                    <a:pt x="187" y="468"/>
                    <a:pt x="190" y="464"/>
                    <a:pt x="190" y="464"/>
                  </a:cubicBezTo>
                  <a:cubicBezTo>
                    <a:pt x="191" y="457"/>
                    <a:pt x="191" y="457"/>
                    <a:pt x="191" y="457"/>
                  </a:cubicBezTo>
                  <a:cubicBezTo>
                    <a:pt x="193" y="447"/>
                    <a:pt x="193" y="447"/>
                    <a:pt x="193" y="447"/>
                  </a:cubicBezTo>
                  <a:cubicBezTo>
                    <a:pt x="206" y="430"/>
                    <a:pt x="206" y="430"/>
                    <a:pt x="206" y="430"/>
                  </a:cubicBezTo>
                  <a:cubicBezTo>
                    <a:pt x="209" y="430"/>
                    <a:pt x="209" y="430"/>
                    <a:pt x="209" y="430"/>
                  </a:cubicBezTo>
                  <a:cubicBezTo>
                    <a:pt x="230" y="429"/>
                    <a:pt x="230" y="429"/>
                    <a:pt x="230" y="429"/>
                  </a:cubicBezTo>
                  <a:cubicBezTo>
                    <a:pt x="231" y="427"/>
                    <a:pt x="231" y="427"/>
                    <a:pt x="231" y="427"/>
                  </a:cubicBezTo>
                  <a:cubicBezTo>
                    <a:pt x="232" y="426"/>
                    <a:pt x="232" y="426"/>
                    <a:pt x="232" y="426"/>
                  </a:cubicBezTo>
                  <a:cubicBezTo>
                    <a:pt x="234" y="420"/>
                    <a:pt x="234" y="420"/>
                    <a:pt x="234" y="420"/>
                  </a:cubicBezTo>
                  <a:cubicBezTo>
                    <a:pt x="233" y="404"/>
                    <a:pt x="233" y="404"/>
                    <a:pt x="233" y="404"/>
                  </a:cubicBezTo>
                  <a:cubicBezTo>
                    <a:pt x="224" y="402"/>
                    <a:pt x="224" y="402"/>
                    <a:pt x="224" y="402"/>
                  </a:cubicBezTo>
                  <a:cubicBezTo>
                    <a:pt x="222" y="397"/>
                    <a:pt x="222" y="397"/>
                    <a:pt x="222" y="397"/>
                  </a:cubicBezTo>
                  <a:cubicBezTo>
                    <a:pt x="237" y="371"/>
                    <a:pt x="237" y="371"/>
                    <a:pt x="237" y="371"/>
                  </a:cubicBezTo>
                  <a:cubicBezTo>
                    <a:pt x="236" y="365"/>
                    <a:pt x="236" y="365"/>
                    <a:pt x="236" y="365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0" y="362"/>
                    <a:pt x="239" y="358"/>
                    <a:pt x="238" y="356"/>
                  </a:cubicBezTo>
                  <a:cubicBezTo>
                    <a:pt x="237" y="355"/>
                    <a:pt x="239" y="349"/>
                    <a:pt x="239" y="349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42" y="334"/>
                    <a:pt x="242" y="334"/>
                    <a:pt x="242" y="334"/>
                  </a:cubicBezTo>
                  <a:cubicBezTo>
                    <a:pt x="237" y="317"/>
                    <a:pt x="237" y="317"/>
                    <a:pt x="237" y="317"/>
                  </a:cubicBezTo>
                  <a:cubicBezTo>
                    <a:pt x="240" y="314"/>
                    <a:pt x="240" y="314"/>
                    <a:pt x="240" y="314"/>
                  </a:cubicBezTo>
                  <a:cubicBezTo>
                    <a:pt x="244" y="314"/>
                    <a:pt x="244" y="314"/>
                    <a:pt x="244" y="314"/>
                  </a:cubicBezTo>
                  <a:cubicBezTo>
                    <a:pt x="245" y="314"/>
                    <a:pt x="247" y="313"/>
                    <a:pt x="249" y="313"/>
                  </a:cubicBezTo>
                  <a:cubicBezTo>
                    <a:pt x="251" y="312"/>
                    <a:pt x="252" y="311"/>
                    <a:pt x="255" y="308"/>
                  </a:cubicBezTo>
                  <a:cubicBezTo>
                    <a:pt x="256" y="306"/>
                    <a:pt x="256" y="306"/>
                    <a:pt x="256" y="306"/>
                  </a:cubicBezTo>
                  <a:cubicBezTo>
                    <a:pt x="257" y="301"/>
                    <a:pt x="257" y="301"/>
                    <a:pt x="257" y="301"/>
                  </a:cubicBezTo>
                  <a:cubicBezTo>
                    <a:pt x="257" y="292"/>
                    <a:pt x="257" y="292"/>
                    <a:pt x="257" y="292"/>
                  </a:cubicBezTo>
                  <a:cubicBezTo>
                    <a:pt x="262" y="279"/>
                    <a:pt x="262" y="279"/>
                    <a:pt x="262" y="279"/>
                  </a:cubicBezTo>
                  <a:cubicBezTo>
                    <a:pt x="262" y="279"/>
                    <a:pt x="270" y="269"/>
                    <a:pt x="271" y="267"/>
                  </a:cubicBezTo>
                  <a:cubicBezTo>
                    <a:pt x="272" y="265"/>
                    <a:pt x="275" y="258"/>
                    <a:pt x="275" y="258"/>
                  </a:cubicBezTo>
                  <a:cubicBezTo>
                    <a:pt x="275" y="258"/>
                    <a:pt x="273" y="250"/>
                    <a:pt x="272" y="248"/>
                  </a:cubicBezTo>
                  <a:cubicBezTo>
                    <a:pt x="270" y="247"/>
                    <a:pt x="267" y="241"/>
                    <a:pt x="267" y="241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73" y="232"/>
                    <a:pt x="273" y="232"/>
                    <a:pt x="273" y="232"/>
                  </a:cubicBezTo>
                  <a:cubicBezTo>
                    <a:pt x="275" y="228"/>
                    <a:pt x="275" y="228"/>
                    <a:pt x="275" y="228"/>
                  </a:cubicBezTo>
                  <a:cubicBezTo>
                    <a:pt x="275" y="228"/>
                    <a:pt x="275" y="221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3"/>
                    <a:pt x="281" y="209"/>
                    <a:pt x="281" y="209"/>
                  </a:cubicBezTo>
                  <a:cubicBezTo>
                    <a:pt x="285" y="201"/>
                    <a:pt x="285" y="201"/>
                    <a:pt x="285" y="201"/>
                  </a:cubicBezTo>
                  <a:cubicBezTo>
                    <a:pt x="295" y="206"/>
                    <a:pt x="295" y="206"/>
                    <a:pt x="295" y="206"/>
                  </a:cubicBezTo>
                  <a:cubicBezTo>
                    <a:pt x="300" y="206"/>
                    <a:pt x="300" y="206"/>
                    <a:pt x="300" y="206"/>
                  </a:cubicBezTo>
                  <a:cubicBezTo>
                    <a:pt x="302" y="202"/>
                    <a:pt x="302" y="202"/>
                    <a:pt x="302" y="202"/>
                  </a:cubicBezTo>
                  <a:cubicBezTo>
                    <a:pt x="301" y="199"/>
                    <a:pt x="300" y="178"/>
                    <a:pt x="303" y="174"/>
                  </a:cubicBezTo>
                  <a:cubicBezTo>
                    <a:pt x="303" y="174"/>
                    <a:pt x="317" y="175"/>
                    <a:pt x="319" y="174"/>
                  </a:cubicBezTo>
                  <a:cubicBezTo>
                    <a:pt x="320" y="174"/>
                    <a:pt x="325" y="176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7" y="178"/>
                    <a:pt x="328" y="178"/>
                    <a:pt x="329" y="178"/>
                  </a:cubicBezTo>
                  <a:cubicBezTo>
                    <a:pt x="331" y="179"/>
                    <a:pt x="333" y="179"/>
                    <a:pt x="333" y="179"/>
                  </a:cubicBezTo>
                  <a:cubicBezTo>
                    <a:pt x="339" y="178"/>
                    <a:pt x="339" y="178"/>
                    <a:pt x="339" y="178"/>
                  </a:cubicBezTo>
                  <a:cubicBezTo>
                    <a:pt x="343" y="173"/>
                    <a:pt x="343" y="173"/>
                    <a:pt x="343" y="173"/>
                  </a:cubicBezTo>
                  <a:cubicBezTo>
                    <a:pt x="339" y="169"/>
                    <a:pt x="339" y="169"/>
                    <a:pt x="339" y="169"/>
                  </a:cubicBezTo>
                  <a:cubicBezTo>
                    <a:pt x="343" y="164"/>
                    <a:pt x="343" y="157"/>
                    <a:pt x="342" y="156"/>
                  </a:cubicBezTo>
                  <a:cubicBezTo>
                    <a:pt x="341" y="154"/>
                    <a:pt x="339" y="145"/>
                    <a:pt x="338" y="144"/>
                  </a:cubicBezTo>
                  <a:cubicBezTo>
                    <a:pt x="338" y="143"/>
                    <a:pt x="340" y="142"/>
                    <a:pt x="340" y="142"/>
                  </a:cubicBezTo>
                  <a:cubicBezTo>
                    <a:pt x="342" y="142"/>
                    <a:pt x="342" y="142"/>
                    <a:pt x="342" y="142"/>
                  </a:cubicBezTo>
                  <a:cubicBezTo>
                    <a:pt x="342" y="142"/>
                    <a:pt x="343" y="141"/>
                    <a:pt x="344" y="141"/>
                  </a:cubicBezTo>
                  <a:cubicBezTo>
                    <a:pt x="349" y="137"/>
                    <a:pt x="349" y="137"/>
                    <a:pt x="349" y="137"/>
                  </a:cubicBezTo>
                  <a:cubicBezTo>
                    <a:pt x="354" y="138"/>
                    <a:pt x="354" y="138"/>
                    <a:pt x="354" y="138"/>
                  </a:cubicBezTo>
                  <a:cubicBezTo>
                    <a:pt x="354" y="138"/>
                    <a:pt x="354" y="137"/>
                    <a:pt x="355" y="137"/>
                  </a:cubicBezTo>
                  <a:cubicBezTo>
                    <a:pt x="356" y="137"/>
                    <a:pt x="356" y="136"/>
                    <a:pt x="356" y="136"/>
                  </a:cubicBezTo>
                  <a:cubicBezTo>
                    <a:pt x="356" y="136"/>
                    <a:pt x="353" y="130"/>
                    <a:pt x="355" y="127"/>
                  </a:cubicBezTo>
                  <a:cubicBezTo>
                    <a:pt x="356" y="125"/>
                    <a:pt x="357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" name="Freeform 102"/>
            <p:cNvSpPr>
              <a:spLocks noEditPoints="1"/>
            </p:cNvSpPr>
            <p:nvPr/>
          </p:nvSpPr>
          <p:spPr bwMode="auto">
            <a:xfrm>
              <a:off x="5828550" y="-33603"/>
              <a:ext cx="3373052" cy="3300666"/>
            </a:xfrm>
            <a:custGeom>
              <a:avLst/>
              <a:gdLst>
                <a:gd name="T0" fmla="*/ 395 w 1479"/>
                <a:gd name="T1" fmla="*/ 1054 h 1493"/>
                <a:gd name="T2" fmla="*/ 339 w 1479"/>
                <a:gd name="T3" fmla="*/ 1061 h 1493"/>
                <a:gd name="T4" fmla="*/ 359 w 1479"/>
                <a:gd name="T5" fmla="*/ 1012 h 1493"/>
                <a:gd name="T6" fmla="*/ 298 w 1479"/>
                <a:gd name="T7" fmla="*/ 970 h 1493"/>
                <a:gd name="T8" fmla="*/ 266 w 1479"/>
                <a:gd name="T9" fmla="*/ 914 h 1493"/>
                <a:gd name="T10" fmla="*/ 197 w 1479"/>
                <a:gd name="T11" fmla="*/ 908 h 1493"/>
                <a:gd name="T12" fmla="*/ 159 w 1479"/>
                <a:gd name="T13" fmla="*/ 875 h 1493"/>
                <a:gd name="T14" fmla="*/ 149 w 1479"/>
                <a:gd name="T15" fmla="*/ 820 h 1493"/>
                <a:gd name="T16" fmla="*/ 130 w 1479"/>
                <a:gd name="T17" fmla="*/ 737 h 1493"/>
                <a:gd name="T18" fmla="*/ 185 w 1479"/>
                <a:gd name="T19" fmla="*/ 696 h 1493"/>
                <a:gd name="T20" fmla="*/ 122 w 1479"/>
                <a:gd name="T21" fmla="*/ 671 h 1493"/>
                <a:gd name="T22" fmla="*/ 160 w 1479"/>
                <a:gd name="T23" fmla="*/ 558 h 1493"/>
                <a:gd name="T24" fmla="*/ 101 w 1479"/>
                <a:gd name="T25" fmla="*/ 459 h 1493"/>
                <a:gd name="T26" fmla="*/ 76 w 1479"/>
                <a:gd name="T27" fmla="*/ 383 h 1493"/>
                <a:gd name="T28" fmla="*/ 12 w 1479"/>
                <a:gd name="T29" fmla="*/ 272 h 1493"/>
                <a:gd name="T30" fmla="*/ 0 w 1479"/>
                <a:gd name="T31" fmla="*/ 237 h 1493"/>
                <a:gd name="T32" fmla="*/ 0 w 1479"/>
                <a:gd name="T33" fmla="*/ 237 h 1493"/>
                <a:gd name="T34" fmla="*/ 1 w 1479"/>
                <a:gd name="T35" fmla="*/ 236 h 1493"/>
                <a:gd name="T36" fmla="*/ 3 w 1479"/>
                <a:gd name="T37" fmla="*/ 234 h 1493"/>
                <a:gd name="T38" fmla="*/ 8 w 1479"/>
                <a:gd name="T39" fmla="*/ 229 h 1493"/>
                <a:gd name="T40" fmla="*/ 47 w 1479"/>
                <a:gd name="T41" fmla="*/ 167 h 1493"/>
                <a:gd name="T42" fmla="*/ 56 w 1479"/>
                <a:gd name="T43" fmla="*/ 176 h 1493"/>
                <a:gd name="T44" fmla="*/ 92 w 1479"/>
                <a:gd name="T45" fmla="*/ 183 h 1493"/>
                <a:gd name="T46" fmla="*/ 196 w 1479"/>
                <a:gd name="T47" fmla="*/ 194 h 1493"/>
                <a:gd name="T48" fmla="*/ 258 w 1479"/>
                <a:gd name="T49" fmla="*/ 207 h 1493"/>
                <a:gd name="T50" fmla="*/ 281 w 1479"/>
                <a:gd name="T51" fmla="*/ 280 h 1493"/>
                <a:gd name="T52" fmla="*/ 161 w 1479"/>
                <a:gd name="T53" fmla="*/ 320 h 1493"/>
                <a:gd name="T54" fmla="*/ 109 w 1479"/>
                <a:gd name="T55" fmla="*/ 310 h 1493"/>
                <a:gd name="T56" fmla="*/ 150 w 1479"/>
                <a:gd name="T57" fmla="*/ 340 h 1493"/>
                <a:gd name="T58" fmla="*/ 189 w 1479"/>
                <a:gd name="T59" fmla="*/ 388 h 1493"/>
                <a:gd name="T60" fmla="*/ 232 w 1479"/>
                <a:gd name="T61" fmla="*/ 422 h 1493"/>
                <a:gd name="T62" fmla="*/ 288 w 1479"/>
                <a:gd name="T63" fmla="*/ 416 h 1493"/>
                <a:gd name="T64" fmla="*/ 239 w 1479"/>
                <a:gd name="T65" fmla="*/ 380 h 1493"/>
                <a:gd name="T66" fmla="*/ 322 w 1479"/>
                <a:gd name="T67" fmla="*/ 369 h 1493"/>
                <a:gd name="T68" fmla="*/ 315 w 1479"/>
                <a:gd name="T69" fmla="*/ 253 h 1493"/>
                <a:gd name="T70" fmla="*/ 350 w 1479"/>
                <a:gd name="T71" fmla="*/ 213 h 1493"/>
                <a:gd name="T72" fmla="*/ 283 w 1479"/>
                <a:gd name="T73" fmla="*/ 136 h 1493"/>
                <a:gd name="T74" fmla="*/ 351 w 1479"/>
                <a:gd name="T75" fmla="*/ 157 h 1493"/>
                <a:gd name="T76" fmla="*/ 407 w 1479"/>
                <a:gd name="T77" fmla="*/ 178 h 1493"/>
                <a:gd name="T78" fmla="*/ 420 w 1479"/>
                <a:gd name="T79" fmla="*/ 84 h 1493"/>
                <a:gd name="T80" fmla="*/ 447 w 1479"/>
                <a:gd name="T81" fmla="*/ 17 h 1493"/>
                <a:gd name="T82" fmla="*/ 1446 w 1479"/>
                <a:gd name="T83" fmla="*/ 837 h 1493"/>
                <a:gd name="T84" fmla="*/ 1247 w 1479"/>
                <a:gd name="T85" fmla="*/ 947 h 1493"/>
                <a:gd name="T86" fmla="*/ 1027 w 1479"/>
                <a:gd name="T87" fmla="*/ 1015 h 1493"/>
                <a:gd name="T88" fmla="*/ 1113 w 1479"/>
                <a:gd name="T89" fmla="*/ 1192 h 1493"/>
                <a:gd name="T90" fmla="*/ 1187 w 1479"/>
                <a:gd name="T91" fmla="*/ 1460 h 1493"/>
                <a:gd name="T92" fmla="*/ 1119 w 1479"/>
                <a:gd name="T93" fmla="*/ 1449 h 1493"/>
                <a:gd name="T94" fmla="*/ 1105 w 1479"/>
                <a:gd name="T95" fmla="*/ 1486 h 1493"/>
                <a:gd name="T96" fmla="*/ 1061 w 1479"/>
                <a:gd name="T97" fmla="*/ 1452 h 1493"/>
                <a:gd name="T98" fmla="*/ 988 w 1479"/>
                <a:gd name="T99" fmla="*/ 1445 h 1493"/>
                <a:gd name="T100" fmla="*/ 919 w 1479"/>
                <a:gd name="T101" fmla="*/ 1435 h 1493"/>
                <a:gd name="T102" fmla="*/ 899 w 1479"/>
                <a:gd name="T103" fmla="*/ 1437 h 1493"/>
                <a:gd name="T104" fmla="*/ 898 w 1479"/>
                <a:gd name="T105" fmla="*/ 1438 h 1493"/>
                <a:gd name="T106" fmla="*/ 883 w 1479"/>
                <a:gd name="T107" fmla="*/ 1439 h 1493"/>
                <a:gd name="T108" fmla="*/ 693 w 1479"/>
                <a:gd name="T109" fmla="*/ 1413 h 1493"/>
                <a:gd name="T110" fmla="*/ 650 w 1479"/>
                <a:gd name="T111" fmla="*/ 1303 h 1493"/>
                <a:gd name="T112" fmla="*/ 648 w 1479"/>
                <a:gd name="T113" fmla="*/ 1232 h 1493"/>
                <a:gd name="T114" fmla="*/ 664 w 1479"/>
                <a:gd name="T115" fmla="*/ 1146 h 1493"/>
                <a:gd name="T116" fmla="*/ 594 w 1479"/>
                <a:gd name="T117" fmla="*/ 1113 h 1493"/>
                <a:gd name="T118" fmla="*/ 521 w 1479"/>
                <a:gd name="T119" fmla="*/ 1124 h 1493"/>
                <a:gd name="T120" fmla="*/ 382 w 1479"/>
                <a:gd name="T121" fmla="*/ 71 h 1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79" h="1493">
                  <a:moveTo>
                    <a:pt x="460" y="1096"/>
                  </a:moveTo>
                  <a:cubicBezTo>
                    <a:pt x="452" y="1098"/>
                    <a:pt x="452" y="1098"/>
                    <a:pt x="452" y="1098"/>
                  </a:cubicBezTo>
                  <a:cubicBezTo>
                    <a:pt x="452" y="1098"/>
                    <a:pt x="447" y="1103"/>
                    <a:pt x="447" y="1101"/>
                  </a:cubicBezTo>
                  <a:cubicBezTo>
                    <a:pt x="446" y="1099"/>
                    <a:pt x="448" y="1095"/>
                    <a:pt x="448" y="1093"/>
                  </a:cubicBezTo>
                  <a:cubicBezTo>
                    <a:pt x="447" y="1092"/>
                    <a:pt x="442" y="1095"/>
                    <a:pt x="443" y="1091"/>
                  </a:cubicBezTo>
                  <a:cubicBezTo>
                    <a:pt x="444" y="1089"/>
                    <a:pt x="443" y="1086"/>
                    <a:pt x="442" y="1085"/>
                  </a:cubicBezTo>
                  <a:cubicBezTo>
                    <a:pt x="440" y="1083"/>
                    <a:pt x="434" y="1083"/>
                    <a:pt x="436" y="1079"/>
                  </a:cubicBezTo>
                  <a:cubicBezTo>
                    <a:pt x="438" y="1076"/>
                    <a:pt x="443" y="1074"/>
                    <a:pt x="443" y="1074"/>
                  </a:cubicBezTo>
                  <a:cubicBezTo>
                    <a:pt x="443" y="1072"/>
                    <a:pt x="443" y="1072"/>
                    <a:pt x="443" y="1072"/>
                  </a:cubicBezTo>
                  <a:cubicBezTo>
                    <a:pt x="439" y="1068"/>
                    <a:pt x="439" y="1068"/>
                    <a:pt x="439" y="1068"/>
                  </a:cubicBezTo>
                  <a:cubicBezTo>
                    <a:pt x="428" y="1063"/>
                    <a:pt x="428" y="1063"/>
                    <a:pt x="428" y="1063"/>
                  </a:cubicBezTo>
                  <a:cubicBezTo>
                    <a:pt x="428" y="1063"/>
                    <a:pt x="427" y="1057"/>
                    <a:pt x="425" y="1057"/>
                  </a:cubicBezTo>
                  <a:cubicBezTo>
                    <a:pt x="424" y="1056"/>
                    <a:pt x="421" y="1053"/>
                    <a:pt x="421" y="1053"/>
                  </a:cubicBezTo>
                  <a:cubicBezTo>
                    <a:pt x="421" y="1053"/>
                    <a:pt x="418" y="1049"/>
                    <a:pt x="414" y="1048"/>
                  </a:cubicBezTo>
                  <a:cubicBezTo>
                    <a:pt x="410" y="1046"/>
                    <a:pt x="407" y="1055"/>
                    <a:pt x="407" y="1055"/>
                  </a:cubicBezTo>
                  <a:cubicBezTo>
                    <a:pt x="403" y="1051"/>
                    <a:pt x="403" y="1051"/>
                    <a:pt x="403" y="1051"/>
                  </a:cubicBezTo>
                  <a:cubicBezTo>
                    <a:pt x="395" y="1054"/>
                    <a:pt x="395" y="1054"/>
                    <a:pt x="395" y="1054"/>
                  </a:cubicBezTo>
                  <a:cubicBezTo>
                    <a:pt x="389" y="1063"/>
                    <a:pt x="389" y="1063"/>
                    <a:pt x="389" y="1063"/>
                  </a:cubicBezTo>
                  <a:cubicBezTo>
                    <a:pt x="385" y="1064"/>
                    <a:pt x="385" y="1064"/>
                    <a:pt x="385" y="1064"/>
                  </a:cubicBezTo>
                  <a:cubicBezTo>
                    <a:pt x="379" y="1065"/>
                    <a:pt x="379" y="1065"/>
                    <a:pt x="379" y="1065"/>
                  </a:cubicBezTo>
                  <a:cubicBezTo>
                    <a:pt x="370" y="1067"/>
                    <a:pt x="370" y="1067"/>
                    <a:pt x="370" y="1067"/>
                  </a:cubicBezTo>
                  <a:cubicBezTo>
                    <a:pt x="368" y="1073"/>
                    <a:pt x="368" y="1073"/>
                    <a:pt x="368" y="1073"/>
                  </a:cubicBezTo>
                  <a:cubicBezTo>
                    <a:pt x="369" y="1079"/>
                    <a:pt x="369" y="1079"/>
                    <a:pt x="369" y="1079"/>
                  </a:cubicBezTo>
                  <a:cubicBezTo>
                    <a:pt x="364" y="1083"/>
                    <a:pt x="364" y="1083"/>
                    <a:pt x="364" y="1083"/>
                  </a:cubicBezTo>
                  <a:cubicBezTo>
                    <a:pt x="352" y="1082"/>
                    <a:pt x="352" y="1082"/>
                    <a:pt x="352" y="1082"/>
                  </a:cubicBezTo>
                  <a:cubicBezTo>
                    <a:pt x="354" y="1082"/>
                    <a:pt x="354" y="1082"/>
                    <a:pt x="354" y="1082"/>
                  </a:cubicBezTo>
                  <a:cubicBezTo>
                    <a:pt x="347" y="1078"/>
                    <a:pt x="347" y="1078"/>
                    <a:pt x="347" y="1078"/>
                  </a:cubicBezTo>
                  <a:cubicBezTo>
                    <a:pt x="347" y="1075"/>
                    <a:pt x="347" y="1075"/>
                    <a:pt x="347" y="1075"/>
                  </a:cubicBezTo>
                  <a:cubicBezTo>
                    <a:pt x="343" y="1075"/>
                    <a:pt x="343" y="1075"/>
                    <a:pt x="343" y="1075"/>
                  </a:cubicBezTo>
                  <a:cubicBezTo>
                    <a:pt x="340" y="1074"/>
                    <a:pt x="340" y="1074"/>
                    <a:pt x="340" y="1074"/>
                  </a:cubicBezTo>
                  <a:cubicBezTo>
                    <a:pt x="342" y="1072"/>
                    <a:pt x="342" y="1072"/>
                    <a:pt x="342" y="1072"/>
                  </a:cubicBezTo>
                  <a:cubicBezTo>
                    <a:pt x="340" y="1069"/>
                    <a:pt x="340" y="1069"/>
                    <a:pt x="340" y="1069"/>
                  </a:cubicBezTo>
                  <a:cubicBezTo>
                    <a:pt x="337" y="1063"/>
                    <a:pt x="337" y="1063"/>
                    <a:pt x="337" y="1063"/>
                  </a:cubicBezTo>
                  <a:cubicBezTo>
                    <a:pt x="339" y="1061"/>
                    <a:pt x="339" y="1061"/>
                    <a:pt x="339" y="1061"/>
                  </a:cubicBezTo>
                  <a:cubicBezTo>
                    <a:pt x="335" y="1059"/>
                    <a:pt x="335" y="1059"/>
                    <a:pt x="335" y="1059"/>
                  </a:cubicBezTo>
                  <a:cubicBezTo>
                    <a:pt x="333" y="1057"/>
                    <a:pt x="333" y="1057"/>
                    <a:pt x="333" y="1057"/>
                  </a:cubicBezTo>
                  <a:cubicBezTo>
                    <a:pt x="335" y="1053"/>
                    <a:pt x="335" y="1053"/>
                    <a:pt x="335" y="1053"/>
                  </a:cubicBezTo>
                  <a:cubicBezTo>
                    <a:pt x="333" y="1050"/>
                    <a:pt x="333" y="1050"/>
                    <a:pt x="333" y="1050"/>
                  </a:cubicBezTo>
                  <a:cubicBezTo>
                    <a:pt x="330" y="1046"/>
                    <a:pt x="330" y="1046"/>
                    <a:pt x="330" y="1046"/>
                  </a:cubicBezTo>
                  <a:cubicBezTo>
                    <a:pt x="325" y="1045"/>
                    <a:pt x="325" y="1045"/>
                    <a:pt x="325" y="1045"/>
                  </a:cubicBezTo>
                  <a:cubicBezTo>
                    <a:pt x="321" y="1042"/>
                    <a:pt x="321" y="1042"/>
                    <a:pt x="321" y="1042"/>
                  </a:cubicBezTo>
                  <a:cubicBezTo>
                    <a:pt x="321" y="1039"/>
                    <a:pt x="321" y="1039"/>
                    <a:pt x="321" y="1039"/>
                  </a:cubicBezTo>
                  <a:cubicBezTo>
                    <a:pt x="323" y="1032"/>
                    <a:pt x="323" y="1032"/>
                    <a:pt x="323" y="1032"/>
                  </a:cubicBezTo>
                  <a:cubicBezTo>
                    <a:pt x="323" y="1032"/>
                    <a:pt x="323" y="1031"/>
                    <a:pt x="327" y="1029"/>
                  </a:cubicBezTo>
                  <a:cubicBezTo>
                    <a:pt x="331" y="1028"/>
                    <a:pt x="332" y="1029"/>
                    <a:pt x="332" y="1029"/>
                  </a:cubicBezTo>
                  <a:cubicBezTo>
                    <a:pt x="338" y="1031"/>
                    <a:pt x="338" y="1031"/>
                    <a:pt x="338" y="1031"/>
                  </a:cubicBezTo>
                  <a:cubicBezTo>
                    <a:pt x="345" y="1029"/>
                    <a:pt x="345" y="1029"/>
                    <a:pt x="345" y="1029"/>
                  </a:cubicBezTo>
                  <a:cubicBezTo>
                    <a:pt x="345" y="1029"/>
                    <a:pt x="352" y="1023"/>
                    <a:pt x="353" y="1022"/>
                  </a:cubicBezTo>
                  <a:cubicBezTo>
                    <a:pt x="355" y="1021"/>
                    <a:pt x="353" y="1016"/>
                    <a:pt x="353" y="1016"/>
                  </a:cubicBezTo>
                  <a:cubicBezTo>
                    <a:pt x="357" y="1015"/>
                    <a:pt x="357" y="1015"/>
                    <a:pt x="357" y="1015"/>
                  </a:cubicBezTo>
                  <a:cubicBezTo>
                    <a:pt x="359" y="1012"/>
                    <a:pt x="359" y="1012"/>
                    <a:pt x="359" y="1012"/>
                  </a:cubicBezTo>
                  <a:cubicBezTo>
                    <a:pt x="359" y="1006"/>
                    <a:pt x="359" y="1006"/>
                    <a:pt x="359" y="1006"/>
                  </a:cubicBezTo>
                  <a:cubicBezTo>
                    <a:pt x="354" y="1004"/>
                    <a:pt x="354" y="1004"/>
                    <a:pt x="354" y="1004"/>
                  </a:cubicBezTo>
                  <a:cubicBezTo>
                    <a:pt x="350" y="1003"/>
                    <a:pt x="350" y="1003"/>
                    <a:pt x="350" y="1003"/>
                  </a:cubicBezTo>
                  <a:cubicBezTo>
                    <a:pt x="346" y="1000"/>
                    <a:pt x="346" y="1000"/>
                    <a:pt x="346" y="1000"/>
                  </a:cubicBezTo>
                  <a:cubicBezTo>
                    <a:pt x="348" y="995"/>
                    <a:pt x="348" y="995"/>
                    <a:pt x="348" y="995"/>
                  </a:cubicBezTo>
                  <a:cubicBezTo>
                    <a:pt x="343" y="995"/>
                    <a:pt x="343" y="995"/>
                    <a:pt x="343" y="995"/>
                  </a:cubicBezTo>
                  <a:cubicBezTo>
                    <a:pt x="338" y="994"/>
                    <a:pt x="338" y="994"/>
                    <a:pt x="338" y="994"/>
                  </a:cubicBezTo>
                  <a:cubicBezTo>
                    <a:pt x="334" y="993"/>
                    <a:pt x="334" y="993"/>
                    <a:pt x="334" y="993"/>
                  </a:cubicBezTo>
                  <a:cubicBezTo>
                    <a:pt x="331" y="994"/>
                    <a:pt x="331" y="994"/>
                    <a:pt x="331" y="994"/>
                  </a:cubicBezTo>
                  <a:cubicBezTo>
                    <a:pt x="328" y="997"/>
                    <a:pt x="328" y="997"/>
                    <a:pt x="328" y="997"/>
                  </a:cubicBezTo>
                  <a:cubicBezTo>
                    <a:pt x="323" y="997"/>
                    <a:pt x="323" y="997"/>
                    <a:pt x="323" y="997"/>
                  </a:cubicBezTo>
                  <a:cubicBezTo>
                    <a:pt x="322" y="988"/>
                    <a:pt x="322" y="988"/>
                    <a:pt x="322" y="988"/>
                  </a:cubicBezTo>
                  <a:cubicBezTo>
                    <a:pt x="320" y="984"/>
                    <a:pt x="320" y="984"/>
                    <a:pt x="320" y="984"/>
                  </a:cubicBezTo>
                  <a:cubicBezTo>
                    <a:pt x="315" y="982"/>
                    <a:pt x="315" y="982"/>
                    <a:pt x="315" y="982"/>
                  </a:cubicBezTo>
                  <a:cubicBezTo>
                    <a:pt x="304" y="980"/>
                    <a:pt x="304" y="980"/>
                    <a:pt x="304" y="980"/>
                  </a:cubicBezTo>
                  <a:cubicBezTo>
                    <a:pt x="299" y="973"/>
                    <a:pt x="299" y="973"/>
                    <a:pt x="299" y="973"/>
                  </a:cubicBezTo>
                  <a:cubicBezTo>
                    <a:pt x="298" y="970"/>
                    <a:pt x="298" y="970"/>
                    <a:pt x="298" y="970"/>
                  </a:cubicBezTo>
                  <a:cubicBezTo>
                    <a:pt x="298" y="970"/>
                    <a:pt x="297" y="970"/>
                    <a:pt x="294" y="969"/>
                  </a:cubicBezTo>
                  <a:cubicBezTo>
                    <a:pt x="291" y="969"/>
                    <a:pt x="293" y="966"/>
                    <a:pt x="293" y="966"/>
                  </a:cubicBezTo>
                  <a:cubicBezTo>
                    <a:pt x="293" y="961"/>
                    <a:pt x="293" y="961"/>
                    <a:pt x="293" y="961"/>
                  </a:cubicBezTo>
                  <a:cubicBezTo>
                    <a:pt x="289" y="961"/>
                    <a:pt x="289" y="961"/>
                    <a:pt x="289" y="961"/>
                  </a:cubicBezTo>
                  <a:cubicBezTo>
                    <a:pt x="285" y="957"/>
                    <a:pt x="285" y="957"/>
                    <a:pt x="285" y="957"/>
                  </a:cubicBezTo>
                  <a:cubicBezTo>
                    <a:pt x="278" y="955"/>
                    <a:pt x="278" y="955"/>
                    <a:pt x="278" y="955"/>
                  </a:cubicBezTo>
                  <a:cubicBezTo>
                    <a:pt x="281" y="947"/>
                    <a:pt x="281" y="947"/>
                    <a:pt x="281" y="947"/>
                  </a:cubicBezTo>
                  <a:cubicBezTo>
                    <a:pt x="281" y="944"/>
                    <a:pt x="281" y="944"/>
                    <a:pt x="281" y="944"/>
                  </a:cubicBezTo>
                  <a:cubicBezTo>
                    <a:pt x="282" y="939"/>
                    <a:pt x="282" y="939"/>
                    <a:pt x="282" y="939"/>
                  </a:cubicBezTo>
                  <a:cubicBezTo>
                    <a:pt x="279" y="936"/>
                    <a:pt x="279" y="936"/>
                    <a:pt x="279" y="936"/>
                  </a:cubicBezTo>
                  <a:cubicBezTo>
                    <a:pt x="273" y="932"/>
                    <a:pt x="273" y="932"/>
                    <a:pt x="273" y="932"/>
                  </a:cubicBezTo>
                  <a:cubicBezTo>
                    <a:pt x="273" y="929"/>
                    <a:pt x="273" y="929"/>
                    <a:pt x="273" y="929"/>
                  </a:cubicBezTo>
                  <a:cubicBezTo>
                    <a:pt x="273" y="926"/>
                    <a:pt x="273" y="926"/>
                    <a:pt x="273" y="926"/>
                  </a:cubicBezTo>
                  <a:cubicBezTo>
                    <a:pt x="273" y="918"/>
                    <a:pt x="273" y="918"/>
                    <a:pt x="273" y="918"/>
                  </a:cubicBezTo>
                  <a:cubicBezTo>
                    <a:pt x="271" y="914"/>
                    <a:pt x="271" y="914"/>
                    <a:pt x="271" y="914"/>
                  </a:cubicBezTo>
                  <a:cubicBezTo>
                    <a:pt x="267" y="916"/>
                    <a:pt x="267" y="916"/>
                    <a:pt x="267" y="916"/>
                  </a:cubicBezTo>
                  <a:cubicBezTo>
                    <a:pt x="266" y="914"/>
                    <a:pt x="266" y="914"/>
                    <a:pt x="266" y="914"/>
                  </a:cubicBezTo>
                  <a:cubicBezTo>
                    <a:pt x="263" y="915"/>
                    <a:pt x="263" y="915"/>
                    <a:pt x="263" y="915"/>
                  </a:cubicBezTo>
                  <a:cubicBezTo>
                    <a:pt x="260" y="913"/>
                    <a:pt x="260" y="913"/>
                    <a:pt x="260" y="913"/>
                  </a:cubicBezTo>
                  <a:cubicBezTo>
                    <a:pt x="257" y="910"/>
                    <a:pt x="257" y="910"/>
                    <a:pt x="257" y="910"/>
                  </a:cubicBezTo>
                  <a:cubicBezTo>
                    <a:pt x="248" y="908"/>
                    <a:pt x="248" y="908"/>
                    <a:pt x="248" y="908"/>
                  </a:cubicBezTo>
                  <a:cubicBezTo>
                    <a:pt x="248" y="908"/>
                    <a:pt x="245" y="909"/>
                    <a:pt x="241" y="910"/>
                  </a:cubicBezTo>
                  <a:cubicBezTo>
                    <a:pt x="238" y="911"/>
                    <a:pt x="239" y="912"/>
                    <a:pt x="237" y="912"/>
                  </a:cubicBezTo>
                  <a:cubicBezTo>
                    <a:pt x="235" y="913"/>
                    <a:pt x="234" y="915"/>
                    <a:pt x="234" y="917"/>
                  </a:cubicBezTo>
                  <a:cubicBezTo>
                    <a:pt x="233" y="919"/>
                    <a:pt x="229" y="920"/>
                    <a:pt x="228" y="920"/>
                  </a:cubicBezTo>
                  <a:cubicBezTo>
                    <a:pt x="226" y="921"/>
                    <a:pt x="224" y="918"/>
                    <a:pt x="224" y="918"/>
                  </a:cubicBezTo>
                  <a:cubicBezTo>
                    <a:pt x="224" y="915"/>
                    <a:pt x="224" y="915"/>
                    <a:pt x="224" y="915"/>
                  </a:cubicBezTo>
                  <a:cubicBezTo>
                    <a:pt x="223" y="909"/>
                    <a:pt x="223" y="909"/>
                    <a:pt x="223" y="909"/>
                  </a:cubicBezTo>
                  <a:cubicBezTo>
                    <a:pt x="215" y="909"/>
                    <a:pt x="215" y="909"/>
                    <a:pt x="215" y="909"/>
                  </a:cubicBezTo>
                  <a:cubicBezTo>
                    <a:pt x="208" y="911"/>
                    <a:pt x="208" y="911"/>
                    <a:pt x="208" y="911"/>
                  </a:cubicBezTo>
                  <a:cubicBezTo>
                    <a:pt x="207" y="913"/>
                    <a:pt x="207" y="913"/>
                    <a:pt x="207" y="913"/>
                  </a:cubicBezTo>
                  <a:cubicBezTo>
                    <a:pt x="202" y="913"/>
                    <a:pt x="202" y="913"/>
                    <a:pt x="202" y="913"/>
                  </a:cubicBezTo>
                  <a:cubicBezTo>
                    <a:pt x="200" y="909"/>
                    <a:pt x="200" y="909"/>
                    <a:pt x="200" y="909"/>
                  </a:cubicBezTo>
                  <a:cubicBezTo>
                    <a:pt x="197" y="908"/>
                    <a:pt x="197" y="908"/>
                    <a:pt x="197" y="908"/>
                  </a:cubicBezTo>
                  <a:cubicBezTo>
                    <a:pt x="192" y="910"/>
                    <a:pt x="192" y="910"/>
                    <a:pt x="192" y="910"/>
                  </a:cubicBezTo>
                  <a:cubicBezTo>
                    <a:pt x="192" y="910"/>
                    <a:pt x="191" y="912"/>
                    <a:pt x="190" y="912"/>
                  </a:cubicBezTo>
                  <a:cubicBezTo>
                    <a:pt x="189" y="913"/>
                    <a:pt x="188" y="912"/>
                    <a:pt x="187" y="912"/>
                  </a:cubicBezTo>
                  <a:cubicBezTo>
                    <a:pt x="186" y="912"/>
                    <a:pt x="184" y="911"/>
                    <a:pt x="183" y="910"/>
                  </a:cubicBezTo>
                  <a:cubicBezTo>
                    <a:pt x="183" y="909"/>
                    <a:pt x="183" y="908"/>
                    <a:pt x="183" y="907"/>
                  </a:cubicBezTo>
                  <a:cubicBezTo>
                    <a:pt x="183" y="906"/>
                    <a:pt x="183" y="904"/>
                    <a:pt x="183" y="904"/>
                  </a:cubicBezTo>
                  <a:cubicBezTo>
                    <a:pt x="184" y="899"/>
                    <a:pt x="184" y="899"/>
                    <a:pt x="184" y="899"/>
                  </a:cubicBezTo>
                  <a:cubicBezTo>
                    <a:pt x="184" y="899"/>
                    <a:pt x="180" y="896"/>
                    <a:pt x="179" y="895"/>
                  </a:cubicBezTo>
                  <a:cubicBezTo>
                    <a:pt x="179" y="893"/>
                    <a:pt x="178" y="890"/>
                    <a:pt x="178" y="890"/>
                  </a:cubicBezTo>
                  <a:cubicBezTo>
                    <a:pt x="178" y="890"/>
                    <a:pt x="176" y="889"/>
                    <a:pt x="175" y="888"/>
                  </a:cubicBezTo>
                  <a:cubicBezTo>
                    <a:pt x="174" y="888"/>
                    <a:pt x="173" y="887"/>
                    <a:pt x="173" y="887"/>
                  </a:cubicBezTo>
                  <a:cubicBezTo>
                    <a:pt x="174" y="884"/>
                    <a:pt x="174" y="884"/>
                    <a:pt x="174" y="884"/>
                  </a:cubicBezTo>
                  <a:cubicBezTo>
                    <a:pt x="170" y="882"/>
                    <a:pt x="170" y="882"/>
                    <a:pt x="170" y="882"/>
                  </a:cubicBezTo>
                  <a:cubicBezTo>
                    <a:pt x="165" y="878"/>
                    <a:pt x="165" y="878"/>
                    <a:pt x="165" y="878"/>
                  </a:cubicBezTo>
                  <a:cubicBezTo>
                    <a:pt x="167" y="875"/>
                    <a:pt x="167" y="875"/>
                    <a:pt x="167" y="875"/>
                  </a:cubicBezTo>
                  <a:cubicBezTo>
                    <a:pt x="163" y="872"/>
                    <a:pt x="163" y="872"/>
                    <a:pt x="163" y="872"/>
                  </a:cubicBezTo>
                  <a:cubicBezTo>
                    <a:pt x="159" y="875"/>
                    <a:pt x="159" y="875"/>
                    <a:pt x="159" y="875"/>
                  </a:cubicBezTo>
                  <a:cubicBezTo>
                    <a:pt x="159" y="871"/>
                    <a:pt x="159" y="871"/>
                    <a:pt x="159" y="871"/>
                  </a:cubicBezTo>
                  <a:cubicBezTo>
                    <a:pt x="157" y="863"/>
                    <a:pt x="157" y="863"/>
                    <a:pt x="157" y="863"/>
                  </a:cubicBezTo>
                  <a:cubicBezTo>
                    <a:pt x="159" y="860"/>
                    <a:pt x="159" y="860"/>
                    <a:pt x="159" y="860"/>
                  </a:cubicBezTo>
                  <a:cubicBezTo>
                    <a:pt x="158" y="850"/>
                    <a:pt x="158" y="850"/>
                    <a:pt x="158" y="850"/>
                  </a:cubicBezTo>
                  <a:cubicBezTo>
                    <a:pt x="158" y="850"/>
                    <a:pt x="156" y="849"/>
                    <a:pt x="155" y="849"/>
                  </a:cubicBezTo>
                  <a:cubicBezTo>
                    <a:pt x="154" y="849"/>
                    <a:pt x="151" y="847"/>
                    <a:pt x="151" y="847"/>
                  </a:cubicBezTo>
                  <a:cubicBezTo>
                    <a:pt x="147" y="846"/>
                    <a:pt x="147" y="846"/>
                    <a:pt x="147" y="846"/>
                  </a:cubicBezTo>
                  <a:cubicBezTo>
                    <a:pt x="147" y="843"/>
                    <a:pt x="147" y="843"/>
                    <a:pt x="147" y="843"/>
                  </a:cubicBezTo>
                  <a:cubicBezTo>
                    <a:pt x="144" y="840"/>
                    <a:pt x="144" y="840"/>
                    <a:pt x="144" y="840"/>
                  </a:cubicBezTo>
                  <a:cubicBezTo>
                    <a:pt x="141" y="841"/>
                    <a:pt x="141" y="841"/>
                    <a:pt x="141" y="841"/>
                  </a:cubicBezTo>
                  <a:cubicBezTo>
                    <a:pt x="141" y="841"/>
                    <a:pt x="140" y="841"/>
                    <a:pt x="140" y="840"/>
                  </a:cubicBezTo>
                  <a:cubicBezTo>
                    <a:pt x="140" y="839"/>
                    <a:pt x="138" y="835"/>
                    <a:pt x="138" y="835"/>
                  </a:cubicBezTo>
                  <a:cubicBezTo>
                    <a:pt x="141" y="832"/>
                    <a:pt x="141" y="832"/>
                    <a:pt x="141" y="832"/>
                  </a:cubicBezTo>
                  <a:cubicBezTo>
                    <a:pt x="141" y="832"/>
                    <a:pt x="141" y="828"/>
                    <a:pt x="141" y="827"/>
                  </a:cubicBezTo>
                  <a:cubicBezTo>
                    <a:pt x="141" y="825"/>
                    <a:pt x="146" y="825"/>
                    <a:pt x="146" y="825"/>
                  </a:cubicBezTo>
                  <a:cubicBezTo>
                    <a:pt x="148" y="824"/>
                    <a:pt x="148" y="824"/>
                    <a:pt x="148" y="824"/>
                  </a:cubicBezTo>
                  <a:cubicBezTo>
                    <a:pt x="149" y="820"/>
                    <a:pt x="149" y="820"/>
                    <a:pt x="149" y="820"/>
                  </a:cubicBezTo>
                  <a:cubicBezTo>
                    <a:pt x="149" y="820"/>
                    <a:pt x="146" y="820"/>
                    <a:pt x="144" y="818"/>
                  </a:cubicBezTo>
                  <a:cubicBezTo>
                    <a:pt x="143" y="816"/>
                    <a:pt x="144" y="818"/>
                    <a:pt x="144" y="817"/>
                  </a:cubicBezTo>
                  <a:cubicBezTo>
                    <a:pt x="144" y="816"/>
                    <a:pt x="143" y="817"/>
                    <a:pt x="143" y="817"/>
                  </a:cubicBezTo>
                  <a:cubicBezTo>
                    <a:pt x="143" y="817"/>
                    <a:pt x="142" y="816"/>
                    <a:pt x="142" y="815"/>
                  </a:cubicBezTo>
                  <a:cubicBezTo>
                    <a:pt x="142" y="814"/>
                    <a:pt x="142" y="812"/>
                    <a:pt x="141" y="811"/>
                  </a:cubicBezTo>
                  <a:cubicBezTo>
                    <a:pt x="140" y="810"/>
                    <a:pt x="138" y="809"/>
                    <a:pt x="138" y="809"/>
                  </a:cubicBezTo>
                  <a:cubicBezTo>
                    <a:pt x="137" y="808"/>
                    <a:pt x="137" y="809"/>
                    <a:pt x="135" y="807"/>
                  </a:cubicBezTo>
                  <a:cubicBezTo>
                    <a:pt x="134" y="805"/>
                    <a:pt x="134" y="804"/>
                    <a:pt x="134" y="804"/>
                  </a:cubicBezTo>
                  <a:cubicBezTo>
                    <a:pt x="131" y="802"/>
                    <a:pt x="133" y="797"/>
                    <a:pt x="131" y="795"/>
                  </a:cubicBezTo>
                  <a:cubicBezTo>
                    <a:pt x="127" y="791"/>
                    <a:pt x="127" y="784"/>
                    <a:pt x="125" y="782"/>
                  </a:cubicBezTo>
                  <a:cubicBezTo>
                    <a:pt x="122" y="777"/>
                    <a:pt x="124" y="776"/>
                    <a:pt x="125" y="773"/>
                  </a:cubicBezTo>
                  <a:cubicBezTo>
                    <a:pt x="126" y="767"/>
                    <a:pt x="129" y="762"/>
                    <a:pt x="130" y="752"/>
                  </a:cubicBezTo>
                  <a:cubicBezTo>
                    <a:pt x="130" y="745"/>
                    <a:pt x="130" y="745"/>
                    <a:pt x="130" y="745"/>
                  </a:cubicBezTo>
                  <a:cubicBezTo>
                    <a:pt x="135" y="741"/>
                    <a:pt x="135" y="741"/>
                    <a:pt x="135" y="741"/>
                  </a:cubicBezTo>
                  <a:cubicBezTo>
                    <a:pt x="135" y="739"/>
                    <a:pt x="135" y="739"/>
                    <a:pt x="135" y="739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5"/>
                    <a:pt x="130" y="735"/>
                    <a:pt x="130" y="735"/>
                  </a:cubicBezTo>
                  <a:cubicBezTo>
                    <a:pt x="127" y="724"/>
                    <a:pt x="127" y="724"/>
                    <a:pt x="127" y="724"/>
                  </a:cubicBezTo>
                  <a:cubicBezTo>
                    <a:pt x="128" y="719"/>
                    <a:pt x="128" y="719"/>
                    <a:pt x="128" y="719"/>
                  </a:cubicBezTo>
                  <a:cubicBezTo>
                    <a:pt x="131" y="722"/>
                    <a:pt x="131" y="722"/>
                    <a:pt x="131" y="722"/>
                  </a:cubicBezTo>
                  <a:cubicBezTo>
                    <a:pt x="134" y="723"/>
                    <a:pt x="134" y="723"/>
                    <a:pt x="134" y="723"/>
                  </a:cubicBezTo>
                  <a:cubicBezTo>
                    <a:pt x="137" y="720"/>
                    <a:pt x="137" y="720"/>
                    <a:pt x="137" y="720"/>
                  </a:cubicBezTo>
                  <a:cubicBezTo>
                    <a:pt x="136" y="715"/>
                    <a:pt x="136" y="715"/>
                    <a:pt x="136" y="715"/>
                  </a:cubicBezTo>
                  <a:cubicBezTo>
                    <a:pt x="136" y="715"/>
                    <a:pt x="137" y="712"/>
                    <a:pt x="138" y="712"/>
                  </a:cubicBezTo>
                  <a:cubicBezTo>
                    <a:pt x="139" y="713"/>
                    <a:pt x="145" y="713"/>
                    <a:pt x="145" y="713"/>
                  </a:cubicBezTo>
                  <a:cubicBezTo>
                    <a:pt x="148" y="710"/>
                    <a:pt x="148" y="710"/>
                    <a:pt x="148" y="710"/>
                  </a:cubicBezTo>
                  <a:cubicBezTo>
                    <a:pt x="148" y="704"/>
                    <a:pt x="148" y="704"/>
                    <a:pt x="148" y="704"/>
                  </a:cubicBezTo>
                  <a:cubicBezTo>
                    <a:pt x="151" y="700"/>
                    <a:pt x="151" y="700"/>
                    <a:pt x="151" y="700"/>
                  </a:cubicBezTo>
                  <a:cubicBezTo>
                    <a:pt x="157" y="699"/>
                    <a:pt x="157" y="699"/>
                    <a:pt x="157" y="699"/>
                  </a:cubicBezTo>
                  <a:cubicBezTo>
                    <a:pt x="157" y="699"/>
                    <a:pt x="168" y="699"/>
                    <a:pt x="169" y="700"/>
                  </a:cubicBezTo>
                  <a:cubicBezTo>
                    <a:pt x="170" y="700"/>
                    <a:pt x="175" y="700"/>
                    <a:pt x="176" y="700"/>
                  </a:cubicBezTo>
                  <a:cubicBezTo>
                    <a:pt x="177" y="700"/>
                    <a:pt x="183" y="700"/>
                    <a:pt x="183" y="700"/>
                  </a:cubicBezTo>
                  <a:cubicBezTo>
                    <a:pt x="185" y="696"/>
                    <a:pt x="185" y="696"/>
                    <a:pt x="185" y="696"/>
                  </a:cubicBezTo>
                  <a:cubicBezTo>
                    <a:pt x="177" y="694"/>
                    <a:pt x="177" y="694"/>
                    <a:pt x="177" y="694"/>
                  </a:cubicBezTo>
                  <a:cubicBezTo>
                    <a:pt x="171" y="693"/>
                    <a:pt x="171" y="693"/>
                    <a:pt x="171" y="693"/>
                  </a:cubicBezTo>
                  <a:cubicBezTo>
                    <a:pt x="168" y="688"/>
                    <a:pt x="168" y="688"/>
                    <a:pt x="168" y="688"/>
                  </a:cubicBezTo>
                  <a:cubicBezTo>
                    <a:pt x="162" y="688"/>
                    <a:pt x="162" y="688"/>
                    <a:pt x="162" y="688"/>
                  </a:cubicBezTo>
                  <a:cubicBezTo>
                    <a:pt x="154" y="690"/>
                    <a:pt x="154" y="690"/>
                    <a:pt x="154" y="690"/>
                  </a:cubicBezTo>
                  <a:cubicBezTo>
                    <a:pt x="149" y="691"/>
                    <a:pt x="149" y="691"/>
                    <a:pt x="149" y="691"/>
                  </a:cubicBezTo>
                  <a:cubicBezTo>
                    <a:pt x="142" y="690"/>
                    <a:pt x="142" y="690"/>
                    <a:pt x="142" y="690"/>
                  </a:cubicBezTo>
                  <a:cubicBezTo>
                    <a:pt x="140" y="687"/>
                    <a:pt x="140" y="687"/>
                    <a:pt x="140" y="687"/>
                  </a:cubicBezTo>
                  <a:cubicBezTo>
                    <a:pt x="140" y="687"/>
                    <a:pt x="135" y="686"/>
                    <a:pt x="134" y="686"/>
                  </a:cubicBezTo>
                  <a:cubicBezTo>
                    <a:pt x="133" y="686"/>
                    <a:pt x="132" y="686"/>
                    <a:pt x="131" y="685"/>
                  </a:cubicBezTo>
                  <a:cubicBezTo>
                    <a:pt x="129" y="685"/>
                    <a:pt x="126" y="678"/>
                    <a:pt x="126" y="678"/>
                  </a:cubicBezTo>
                  <a:cubicBezTo>
                    <a:pt x="126" y="674"/>
                    <a:pt x="126" y="674"/>
                    <a:pt x="126" y="674"/>
                  </a:cubicBezTo>
                  <a:cubicBezTo>
                    <a:pt x="129" y="678"/>
                    <a:pt x="129" y="678"/>
                    <a:pt x="129" y="678"/>
                  </a:cubicBezTo>
                  <a:cubicBezTo>
                    <a:pt x="129" y="678"/>
                    <a:pt x="131" y="679"/>
                    <a:pt x="131" y="678"/>
                  </a:cubicBezTo>
                  <a:cubicBezTo>
                    <a:pt x="131" y="677"/>
                    <a:pt x="130" y="671"/>
                    <a:pt x="130" y="671"/>
                  </a:cubicBezTo>
                  <a:cubicBezTo>
                    <a:pt x="130" y="671"/>
                    <a:pt x="131" y="665"/>
                    <a:pt x="128" y="666"/>
                  </a:cubicBezTo>
                  <a:cubicBezTo>
                    <a:pt x="125" y="667"/>
                    <a:pt x="122" y="669"/>
                    <a:pt x="122" y="671"/>
                  </a:cubicBezTo>
                  <a:cubicBezTo>
                    <a:pt x="122" y="672"/>
                    <a:pt x="120" y="675"/>
                    <a:pt x="120" y="677"/>
                  </a:cubicBezTo>
                  <a:cubicBezTo>
                    <a:pt x="119" y="678"/>
                    <a:pt x="118" y="679"/>
                    <a:pt x="117" y="680"/>
                  </a:cubicBezTo>
                  <a:cubicBezTo>
                    <a:pt x="116" y="681"/>
                    <a:pt x="111" y="682"/>
                    <a:pt x="111" y="682"/>
                  </a:cubicBezTo>
                  <a:cubicBezTo>
                    <a:pt x="107" y="682"/>
                    <a:pt x="107" y="682"/>
                    <a:pt x="107" y="682"/>
                  </a:cubicBezTo>
                  <a:cubicBezTo>
                    <a:pt x="110" y="678"/>
                    <a:pt x="110" y="678"/>
                    <a:pt x="110" y="678"/>
                  </a:cubicBezTo>
                  <a:cubicBezTo>
                    <a:pt x="112" y="673"/>
                    <a:pt x="112" y="673"/>
                    <a:pt x="112" y="673"/>
                  </a:cubicBezTo>
                  <a:cubicBezTo>
                    <a:pt x="112" y="673"/>
                    <a:pt x="117" y="664"/>
                    <a:pt x="117" y="662"/>
                  </a:cubicBezTo>
                  <a:cubicBezTo>
                    <a:pt x="118" y="659"/>
                    <a:pt x="119" y="657"/>
                    <a:pt x="120" y="654"/>
                  </a:cubicBezTo>
                  <a:cubicBezTo>
                    <a:pt x="121" y="652"/>
                    <a:pt x="124" y="651"/>
                    <a:pt x="124" y="651"/>
                  </a:cubicBezTo>
                  <a:cubicBezTo>
                    <a:pt x="127" y="641"/>
                    <a:pt x="127" y="641"/>
                    <a:pt x="127" y="641"/>
                  </a:cubicBezTo>
                  <a:cubicBezTo>
                    <a:pt x="140" y="615"/>
                    <a:pt x="140" y="615"/>
                    <a:pt x="140" y="615"/>
                  </a:cubicBezTo>
                  <a:cubicBezTo>
                    <a:pt x="140" y="615"/>
                    <a:pt x="142" y="607"/>
                    <a:pt x="143" y="606"/>
                  </a:cubicBezTo>
                  <a:cubicBezTo>
                    <a:pt x="143" y="604"/>
                    <a:pt x="146" y="598"/>
                    <a:pt x="146" y="596"/>
                  </a:cubicBezTo>
                  <a:cubicBezTo>
                    <a:pt x="146" y="594"/>
                    <a:pt x="149" y="587"/>
                    <a:pt x="149" y="587"/>
                  </a:cubicBezTo>
                  <a:cubicBezTo>
                    <a:pt x="149" y="587"/>
                    <a:pt x="152" y="576"/>
                    <a:pt x="152" y="574"/>
                  </a:cubicBezTo>
                  <a:cubicBezTo>
                    <a:pt x="152" y="572"/>
                    <a:pt x="154" y="571"/>
                    <a:pt x="156" y="570"/>
                  </a:cubicBezTo>
                  <a:cubicBezTo>
                    <a:pt x="157" y="569"/>
                    <a:pt x="160" y="560"/>
                    <a:pt x="160" y="558"/>
                  </a:cubicBezTo>
                  <a:cubicBezTo>
                    <a:pt x="161" y="556"/>
                    <a:pt x="163" y="538"/>
                    <a:pt x="163" y="538"/>
                  </a:cubicBezTo>
                  <a:cubicBezTo>
                    <a:pt x="161" y="526"/>
                    <a:pt x="161" y="526"/>
                    <a:pt x="161" y="526"/>
                  </a:cubicBezTo>
                  <a:cubicBezTo>
                    <a:pt x="155" y="521"/>
                    <a:pt x="155" y="521"/>
                    <a:pt x="155" y="521"/>
                  </a:cubicBezTo>
                  <a:cubicBezTo>
                    <a:pt x="149" y="518"/>
                    <a:pt x="149" y="518"/>
                    <a:pt x="149" y="518"/>
                  </a:cubicBezTo>
                  <a:cubicBezTo>
                    <a:pt x="149" y="518"/>
                    <a:pt x="142" y="514"/>
                    <a:pt x="141" y="513"/>
                  </a:cubicBezTo>
                  <a:cubicBezTo>
                    <a:pt x="140" y="512"/>
                    <a:pt x="136" y="510"/>
                    <a:pt x="135" y="510"/>
                  </a:cubicBezTo>
                  <a:cubicBezTo>
                    <a:pt x="133" y="509"/>
                    <a:pt x="128" y="508"/>
                    <a:pt x="127" y="508"/>
                  </a:cubicBezTo>
                  <a:cubicBezTo>
                    <a:pt x="126" y="508"/>
                    <a:pt x="122" y="505"/>
                    <a:pt x="119" y="503"/>
                  </a:cubicBezTo>
                  <a:cubicBezTo>
                    <a:pt x="116" y="501"/>
                    <a:pt x="112" y="496"/>
                    <a:pt x="112" y="496"/>
                  </a:cubicBezTo>
                  <a:cubicBezTo>
                    <a:pt x="117" y="488"/>
                    <a:pt x="117" y="488"/>
                    <a:pt x="117" y="488"/>
                  </a:cubicBezTo>
                  <a:cubicBezTo>
                    <a:pt x="117" y="488"/>
                    <a:pt x="118" y="482"/>
                    <a:pt x="118" y="480"/>
                  </a:cubicBezTo>
                  <a:cubicBezTo>
                    <a:pt x="118" y="479"/>
                    <a:pt x="118" y="476"/>
                    <a:pt x="118" y="476"/>
                  </a:cubicBezTo>
                  <a:cubicBezTo>
                    <a:pt x="116" y="472"/>
                    <a:pt x="116" y="472"/>
                    <a:pt x="116" y="472"/>
                  </a:cubicBezTo>
                  <a:cubicBezTo>
                    <a:pt x="113" y="467"/>
                    <a:pt x="113" y="467"/>
                    <a:pt x="113" y="467"/>
                  </a:cubicBezTo>
                  <a:cubicBezTo>
                    <a:pt x="113" y="467"/>
                    <a:pt x="109" y="466"/>
                    <a:pt x="107" y="466"/>
                  </a:cubicBezTo>
                  <a:cubicBezTo>
                    <a:pt x="106" y="467"/>
                    <a:pt x="106" y="464"/>
                    <a:pt x="105" y="462"/>
                  </a:cubicBezTo>
                  <a:cubicBezTo>
                    <a:pt x="105" y="460"/>
                    <a:pt x="103" y="460"/>
                    <a:pt x="101" y="459"/>
                  </a:cubicBezTo>
                  <a:cubicBezTo>
                    <a:pt x="98" y="457"/>
                    <a:pt x="97" y="454"/>
                    <a:pt x="97" y="454"/>
                  </a:cubicBezTo>
                  <a:cubicBezTo>
                    <a:pt x="100" y="448"/>
                    <a:pt x="100" y="448"/>
                    <a:pt x="100" y="448"/>
                  </a:cubicBezTo>
                  <a:cubicBezTo>
                    <a:pt x="100" y="448"/>
                    <a:pt x="99" y="445"/>
                    <a:pt x="98" y="444"/>
                  </a:cubicBezTo>
                  <a:cubicBezTo>
                    <a:pt x="98" y="443"/>
                    <a:pt x="94" y="443"/>
                    <a:pt x="94" y="443"/>
                  </a:cubicBezTo>
                  <a:cubicBezTo>
                    <a:pt x="87" y="442"/>
                    <a:pt x="87" y="442"/>
                    <a:pt x="87" y="442"/>
                  </a:cubicBezTo>
                  <a:cubicBezTo>
                    <a:pt x="82" y="434"/>
                    <a:pt x="82" y="434"/>
                    <a:pt x="82" y="434"/>
                  </a:cubicBezTo>
                  <a:cubicBezTo>
                    <a:pt x="82" y="434"/>
                    <a:pt x="83" y="427"/>
                    <a:pt x="84" y="426"/>
                  </a:cubicBezTo>
                  <a:cubicBezTo>
                    <a:pt x="85" y="424"/>
                    <a:pt x="84" y="423"/>
                    <a:pt x="84" y="423"/>
                  </a:cubicBezTo>
                  <a:cubicBezTo>
                    <a:pt x="79" y="421"/>
                    <a:pt x="79" y="421"/>
                    <a:pt x="79" y="421"/>
                  </a:cubicBezTo>
                  <a:cubicBezTo>
                    <a:pt x="81" y="417"/>
                    <a:pt x="81" y="417"/>
                    <a:pt x="81" y="417"/>
                  </a:cubicBezTo>
                  <a:cubicBezTo>
                    <a:pt x="78" y="411"/>
                    <a:pt x="78" y="411"/>
                    <a:pt x="78" y="411"/>
                  </a:cubicBezTo>
                  <a:cubicBezTo>
                    <a:pt x="79" y="407"/>
                    <a:pt x="79" y="407"/>
                    <a:pt x="79" y="407"/>
                  </a:cubicBezTo>
                  <a:cubicBezTo>
                    <a:pt x="76" y="403"/>
                    <a:pt x="76" y="403"/>
                    <a:pt x="76" y="403"/>
                  </a:cubicBezTo>
                  <a:cubicBezTo>
                    <a:pt x="76" y="400"/>
                    <a:pt x="76" y="400"/>
                    <a:pt x="76" y="400"/>
                  </a:cubicBezTo>
                  <a:cubicBezTo>
                    <a:pt x="79" y="395"/>
                    <a:pt x="79" y="395"/>
                    <a:pt x="79" y="395"/>
                  </a:cubicBezTo>
                  <a:cubicBezTo>
                    <a:pt x="80" y="390"/>
                    <a:pt x="80" y="390"/>
                    <a:pt x="80" y="390"/>
                  </a:cubicBezTo>
                  <a:cubicBezTo>
                    <a:pt x="76" y="383"/>
                    <a:pt x="76" y="383"/>
                    <a:pt x="76" y="383"/>
                  </a:cubicBezTo>
                  <a:cubicBezTo>
                    <a:pt x="76" y="383"/>
                    <a:pt x="73" y="378"/>
                    <a:pt x="73" y="377"/>
                  </a:cubicBezTo>
                  <a:cubicBezTo>
                    <a:pt x="73" y="376"/>
                    <a:pt x="65" y="371"/>
                    <a:pt x="65" y="371"/>
                  </a:cubicBezTo>
                  <a:cubicBezTo>
                    <a:pt x="62" y="364"/>
                    <a:pt x="62" y="364"/>
                    <a:pt x="62" y="364"/>
                  </a:cubicBezTo>
                  <a:cubicBezTo>
                    <a:pt x="54" y="355"/>
                    <a:pt x="54" y="355"/>
                    <a:pt x="54" y="355"/>
                  </a:cubicBezTo>
                  <a:cubicBezTo>
                    <a:pt x="48" y="348"/>
                    <a:pt x="48" y="348"/>
                    <a:pt x="48" y="348"/>
                  </a:cubicBezTo>
                  <a:cubicBezTo>
                    <a:pt x="44" y="344"/>
                    <a:pt x="44" y="344"/>
                    <a:pt x="44" y="344"/>
                  </a:cubicBezTo>
                  <a:cubicBezTo>
                    <a:pt x="41" y="337"/>
                    <a:pt x="41" y="337"/>
                    <a:pt x="41" y="337"/>
                  </a:cubicBezTo>
                  <a:cubicBezTo>
                    <a:pt x="41" y="337"/>
                    <a:pt x="43" y="329"/>
                    <a:pt x="43" y="328"/>
                  </a:cubicBezTo>
                  <a:cubicBezTo>
                    <a:pt x="43" y="326"/>
                    <a:pt x="46" y="319"/>
                    <a:pt x="46" y="314"/>
                  </a:cubicBezTo>
                  <a:cubicBezTo>
                    <a:pt x="45" y="310"/>
                    <a:pt x="48" y="305"/>
                    <a:pt x="48" y="305"/>
                  </a:cubicBezTo>
                  <a:cubicBezTo>
                    <a:pt x="49" y="296"/>
                    <a:pt x="49" y="296"/>
                    <a:pt x="49" y="296"/>
                  </a:cubicBezTo>
                  <a:cubicBezTo>
                    <a:pt x="46" y="293"/>
                    <a:pt x="46" y="293"/>
                    <a:pt x="46" y="293"/>
                  </a:cubicBezTo>
                  <a:cubicBezTo>
                    <a:pt x="40" y="289"/>
                    <a:pt x="40" y="289"/>
                    <a:pt x="40" y="289"/>
                  </a:cubicBezTo>
                  <a:cubicBezTo>
                    <a:pt x="36" y="284"/>
                    <a:pt x="36" y="284"/>
                    <a:pt x="36" y="284"/>
                  </a:cubicBezTo>
                  <a:cubicBezTo>
                    <a:pt x="36" y="284"/>
                    <a:pt x="34" y="278"/>
                    <a:pt x="27" y="276"/>
                  </a:cubicBezTo>
                  <a:cubicBezTo>
                    <a:pt x="20" y="275"/>
                    <a:pt x="19" y="276"/>
                    <a:pt x="19" y="276"/>
                  </a:cubicBezTo>
                  <a:cubicBezTo>
                    <a:pt x="12" y="272"/>
                    <a:pt x="12" y="272"/>
                    <a:pt x="12" y="272"/>
                  </a:cubicBezTo>
                  <a:cubicBezTo>
                    <a:pt x="7" y="264"/>
                    <a:pt x="7" y="264"/>
                    <a:pt x="7" y="264"/>
                  </a:cubicBezTo>
                  <a:cubicBezTo>
                    <a:pt x="3" y="258"/>
                    <a:pt x="3" y="258"/>
                    <a:pt x="3" y="258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7" y="244"/>
                    <a:pt x="7" y="244"/>
                    <a:pt x="7" y="244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3"/>
                    <a:pt x="3" y="233"/>
                    <a:pt x="3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6" y="230"/>
                    <a:pt x="7" y="229"/>
                    <a:pt x="8" y="229"/>
                  </a:cubicBezTo>
                  <a:cubicBezTo>
                    <a:pt x="8" y="229"/>
                    <a:pt x="8" y="228"/>
                    <a:pt x="8" y="228"/>
                  </a:cubicBezTo>
                  <a:cubicBezTo>
                    <a:pt x="9" y="228"/>
                    <a:pt x="10" y="228"/>
                    <a:pt x="12" y="228"/>
                  </a:cubicBezTo>
                  <a:cubicBezTo>
                    <a:pt x="12" y="228"/>
                    <a:pt x="14" y="219"/>
                    <a:pt x="13" y="216"/>
                  </a:cubicBezTo>
                  <a:cubicBezTo>
                    <a:pt x="12" y="212"/>
                    <a:pt x="17" y="208"/>
                    <a:pt x="17" y="208"/>
                  </a:cubicBezTo>
                  <a:cubicBezTo>
                    <a:pt x="24" y="201"/>
                    <a:pt x="24" y="201"/>
                    <a:pt x="24" y="201"/>
                  </a:cubicBezTo>
                  <a:cubicBezTo>
                    <a:pt x="23" y="193"/>
                    <a:pt x="23" y="193"/>
                    <a:pt x="23" y="193"/>
                  </a:cubicBezTo>
                  <a:cubicBezTo>
                    <a:pt x="31" y="194"/>
                    <a:pt x="31" y="194"/>
                    <a:pt x="31" y="194"/>
                  </a:cubicBezTo>
                  <a:cubicBezTo>
                    <a:pt x="31" y="194"/>
                    <a:pt x="37" y="191"/>
                    <a:pt x="35" y="187"/>
                  </a:cubicBezTo>
                  <a:cubicBezTo>
                    <a:pt x="34" y="185"/>
                    <a:pt x="33" y="182"/>
                    <a:pt x="32" y="180"/>
                  </a:cubicBezTo>
                  <a:cubicBezTo>
                    <a:pt x="33" y="179"/>
                    <a:pt x="33" y="179"/>
                    <a:pt x="33" y="178"/>
                  </a:cubicBezTo>
                  <a:cubicBezTo>
                    <a:pt x="33" y="178"/>
                    <a:pt x="35" y="175"/>
                    <a:pt x="35" y="175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41" y="176"/>
                    <a:pt x="41" y="176"/>
                    <a:pt x="41" y="176"/>
                  </a:cubicBezTo>
                  <a:cubicBezTo>
                    <a:pt x="41" y="176"/>
                    <a:pt x="43" y="177"/>
                    <a:pt x="44" y="177"/>
                  </a:cubicBezTo>
                  <a:cubicBezTo>
                    <a:pt x="46" y="177"/>
                    <a:pt x="49" y="175"/>
                    <a:pt x="49" y="175"/>
                  </a:cubicBezTo>
                  <a:cubicBezTo>
                    <a:pt x="46" y="171"/>
                    <a:pt x="46" y="171"/>
                    <a:pt x="46" y="171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51" y="167"/>
                    <a:pt x="51" y="167"/>
                    <a:pt x="51" y="167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49" y="161"/>
                    <a:pt x="49" y="161"/>
                    <a:pt x="49" y="161"/>
                  </a:cubicBezTo>
                  <a:cubicBezTo>
                    <a:pt x="49" y="161"/>
                    <a:pt x="50" y="158"/>
                    <a:pt x="52" y="159"/>
                  </a:cubicBezTo>
                  <a:cubicBezTo>
                    <a:pt x="53" y="159"/>
                    <a:pt x="54" y="161"/>
                    <a:pt x="55" y="161"/>
                  </a:cubicBezTo>
                  <a:cubicBezTo>
                    <a:pt x="56" y="161"/>
                    <a:pt x="59" y="162"/>
                    <a:pt x="59" y="162"/>
                  </a:cubicBezTo>
                  <a:cubicBezTo>
                    <a:pt x="63" y="163"/>
                    <a:pt x="63" y="163"/>
                    <a:pt x="63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4" y="166"/>
                    <a:pt x="74" y="166"/>
                    <a:pt x="74" y="166"/>
                  </a:cubicBezTo>
                  <a:cubicBezTo>
                    <a:pt x="74" y="166"/>
                    <a:pt x="75" y="168"/>
                    <a:pt x="74" y="169"/>
                  </a:cubicBezTo>
                  <a:cubicBezTo>
                    <a:pt x="74" y="170"/>
                    <a:pt x="73" y="173"/>
                    <a:pt x="73" y="173"/>
                  </a:cubicBezTo>
                  <a:cubicBezTo>
                    <a:pt x="72" y="173"/>
                    <a:pt x="71" y="173"/>
                    <a:pt x="70" y="174"/>
                  </a:cubicBezTo>
                  <a:cubicBezTo>
                    <a:pt x="69" y="174"/>
                    <a:pt x="64" y="174"/>
                    <a:pt x="64" y="174"/>
                  </a:cubicBezTo>
                  <a:cubicBezTo>
                    <a:pt x="60" y="174"/>
                    <a:pt x="60" y="174"/>
                    <a:pt x="60" y="174"/>
                  </a:cubicBezTo>
                  <a:cubicBezTo>
                    <a:pt x="57" y="174"/>
                    <a:pt x="57" y="174"/>
                    <a:pt x="57" y="174"/>
                  </a:cubicBezTo>
                  <a:cubicBezTo>
                    <a:pt x="56" y="176"/>
                    <a:pt x="56" y="176"/>
                    <a:pt x="56" y="176"/>
                  </a:cubicBezTo>
                  <a:cubicBezTo>
                    <a:pt x="56" y="176"/>
                    <a:pt x="59" y="177"/>
                    <a:pt x="60" y="178"/>
                  </a:cubicBezTo>
                  <a:cubicBezTo>
                    <a:pt x="62" y="178"/>
                    <a:pt x="62" y="178"/>
                    <a:pt x="62" y="178"/>
                  </a:cubicBezTo>
                  <a:cubicBezTo>
                    <a:pt x="63" y="179"/>
                    <a:pt x="65" y="181"/>
                    <a:pt x="65" y="181"/>
                  </a:cubicBezTo>
                  <a:cubicBezTo>
                    <a:pt x="64" y="184"/>
                    <a:pt x="64" y="184"/>
                    <a:pt x="64" y="184"/>
                  </a:cubicBezTo>
                  <a:cubicBezTo>
                    <a:pt x="64" y="184"/>
                    <a:pt x="67" y="180"/>
                    <a:pt x="67" y="180"/>
                  </a:cubicBezTo>
                  <a:cubicBezTo>
                    <a:pt x="68" y="180"/>
                    <a:pt x="73" y="180"/>
                    <a:pt x="73" y="180"/>
                  </a:cubicBezTo>
                  <a:cubicBezTo>
                    <a:pt x="73" y="180"/>
                    <a:pt x="77" y="178"/>
                    <a:pt x="78" y="178"/>
                  </a:cubicBezTo>
                  <a:cubicBezTo>
                    <a:pt x="78" y="178"/>
                    <a:pt x="77" y="181"/>
                    <a:pt x="77" y="181"/>
                  </a:cubicBezTo>
                  <a:cubicBezTo>
                    <a:pt x="81" y="179"/>
                    <a:pt x="81" y="179"/>
                    <a:pt x="81" y="179"/>
                  </a:cubicBezTo>
                  <a:cubicBezTo>
                    <a:pt x="85" y="177"/>
                    <a:pt x="85" y="177"/>
                    <a:pt x="85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77"/>
                    <a:pt x="88" y="180"/>
                    <a:pt x="88" y="181"/>
                  </a:cubicBezTo>
                  <a:cubicBezTo>
                    <a:pt x="87" y="182"/>
                    <a:pt x="87" y="182"/>
                    <a:pt x="87" y="184"/>
                  </a:cubicBezTo>
                  <a:cubicBezTo>
                    <a:pt x="87" y="185"/>
                    <a:pt x="86" y="186"/>
                    <a:pt x="87" y="187"/>
                  </a:cubicBezTo>
                  <a:cubicBezTo>
                    <a:pt x="87" y="187"/>
                    <a:pt x="87" y="188"/>
                    <a:pt x="88" y="188"/>
                  </a:cubicBezTo>
                  <a:cubicBezTo>
                    <a:pt x="89" y="189"/>
                    <a:pt x="90" y="188"/>
                    <a:pt x="90" y="188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92" y="183"/>
                    <a:pt x="94" y="181"/>
                    <a:pt x="94" y="181"/>
                  </a:cubicBezTo>
                  <a:cubicBezTo>
                    <a:pt x="95" y="181"/>
                    <a:pt x="98" y="179"/>
                    <a:pt x="98" y="179"/>
                  </a:cubicBezTo>
                  <a:cubicBezTo>
                    <a:pt x="103" y="179"/>
                    <a:pt x="103" y="179"/>
                    <a:pt x="103" y="179"/>
                  </a:cubicBezTo>
                  <a:cubicBezTo>
                    <a:pt x="103" y="179"/>
                    <a:pt x="108" y="178"/>
                    <a:pt x="109" y="178"/>
                  </a:cubicBezTo>
                  <a:cubicBezTo>
                    <a:pt x="109" y="179"/>
                    <a:pt x="111" y="179"/>
                    <a:pt x="112" y="179"/>
                  </a:cubicBezTo>
                  <a:cubicBezTo>
                    <a:pt x="114" y="179"/>
                    <a:pt x="115" y="179"/>
                    <a:pt x="117" y="179"/>
                  </a:cubicBezTo>
                  <a:cubicBezTo>
                    <a:pt x="118" y="179"/>
                    <a:pt x="119" y="179"/>
                    <a:pt x="119" y="179"/>
                  </a:cubicBezTo>
                  <a:cubicBezTo>
                    <a:pt x="119" y="179"/>
                    <a:pt x="121" y="177"/>
                    <a:pt x="121" y="177"/>
                  </a:cubicBezTo>
                  <a:cubicBezTo>
                    <a:pt x="121" y="176"/>
                    <a:pt x="121" y="175"/>
                    <a:pt x="121" y="175"/>
                  </a:cubicBezTo>
                  <a:cubicBezTo>
                    <a:pt x="122" y="174"/>
                    <a:pt x="123" y="172"/>
                    <a:pt x="124" y="172"/>
                  </a:cubicBezTo>
                  <a:cubicBezTo>
                    <a:pt x="125" y="172"/>
                    <a:pt x="140" y="174"/>
                    <a:pt x="140" y="174"/>
                  </a:cubicBezTo>
                  <a:cubicBezTo>
                    <a:pt x="153" y="178"/>
                    <a:pt x="153" y="178"/>
                    <a:pt x="153" y="178"/>
                  </a:cubicBezTo>
                  <a:cubicBezTo>
                    <a:pt x="162" y="180"/>
                    <a:pt x="162" y="180"/>
                    <a:pt x="162" y="180"/>
                  </a:cubicBezTo>
                  <a:cubicBezTo>
                    <a:pt x="162" y="180"/>
                    <a:pt x="169" y="184"/>
                    <a:pt x="170" y="184"/>
                  </a:cubicBezTo>
                  <a:cubicBezTo>
                    <a:pt x="171" y="185"/>
                    <a:pt x="184" y="187"/>
                    <a:pt x="184" y="187"/>
                  </a:cubicBezTo>
                  <a:cubicBezTo>
                    <a:pt x="190" y="191"/>
                    <a:pt x="190" y="191"/>
                    <a:pt x="190" y="191"/>
                  </a:cubicBezTo>
                  <a:cubicBezTo>
                    <a:pt x="190" y="191"/>
                    <a:pt x="196" y="193"/>
                    <a:pt x="196" y="194"/>
                  </a:cubicBezTo>
                  <a:cubicBezTo>
                    <a:pt x="196" y="195"/>
                    <a:pt x="200" y="197"/>
                    <a:pt x="200" y="197"/>
                  </a:cubicBezTo>
                  <a:cubicBezTo>
                    <a:pt x="204" y="195"/>
                    <a:pt x="204" y="195"/>
                    <a:pt x="204" y="195"/>
                  </a:cubicBezTo>
                  <a:cubicBezTo>
                    <a:pt x="204" y="195"/>
                    <a:pt x="209" y="196"/>
                    <a:pt x="209" y="196"/>
                  </a:cubicBezTo>
                  <a:cubicBezTo>
                    <a:pt x="210" y="197"/>
                    <a:pt x="220" y="200"/>
                    <a:pt x="220" y="200"/>
                  </a:cubicBezTo>
                  <a:cubicBezTo>
                    <a:pt x="220" y="200"/>
                    <a:pt x="227" y="202"/>
                    <a:pt x="228" y="202"/>
                  </a:cubicBezTo>
                  <a:cubicBezTo>
                    <a:pt x="229" y="202"/>
                    <a:pt x="233" y="201"/>
                    <a:pt x="233" y="201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3" y="198"/>
                    <a:pt x="232" y="196"/>
                    <a:pt x="234" y="197"/>
                  </a:cubicBezTo>
                  <a:cubicBezTo>
                    <a:pt x="236" y="197"/>
                    <a:pt x="237" y="197"/>
                    <a:pt x="238" y="198"/>
                  </a:cubicBezTo>
                  <a:cubicBezTo>
                    <a:pt x="238" y="199"/>
                    <a:pt x="240" y="199"/>
                    <a:pt x="241" y="200"/>
                  </a:cubicBezTo>
                  <a:cubicBezTo>
                    <a:pt x="242" y="202"/>
                    <a:pt x="246" y="203"/>
                    <a:pt x="246" y="203"/>
                  </a:cubicBezTo>
                  <a:cubicBezTo>
                    <a:pt x="251" y="205"/>
                    <a:pt x="251" y="205"/>
                    <a:pt x="251" y="205"/>
                  </a:cubicBezTo>
                  <a:cubicBezTo>
                    <a:pt x="252" y="208"/>
                    <a:pt x="252" y="208"/>
                    <a:pt x="252" y="208"/>
                  </a:cubicBezTo>
                  <a:cubicBezTo>
                    <a:pt x="253" y="209"/>
                    <a:pt x="253" y="209"/>
                    <a:pt x="253" y="209"/>
                  </a:cubicBezTo>
                  <a:cubicBezTo>
                    <a:pt x="254" y="207"/>
                    <a:pt x="254" y="207"/>
                    <a:pt x="254" y="207"/>
                  </a:cubicBezTo>
                  <a:cubicBezTo>
                    <a:pt x="255" y="206"/>
                    <a:pt x="256" y="206"/>
                    <a:pt x="256" y="206"/>
                  </a:cubicBezTo>
                  <a:cubicBezTo>
                    <a:pt x="258" y="207"/>
                    <a:pt x="258" y="207"/>
                    <a:pt x="258" y="207"/>
                  </a:cubicBezTo>
                  <a:cubicBezTo>
                    <a:pt x="258" y="207"/>
                    <a:pt x="260" y="207"/>
                    <a:pt x="260" y="207"/>
                  </a:cubicBezTo>
                  <a:cubicBezTo>
                    <a:pt x="261" y="207"/>
                    <a:pt x="264" y="206"/>
                    <a:pt x="264" y="206"/>
                  </a:cubicBezTo>
                  <a:cubicBezTo>
                    <a:pt x="264" y="207"/>
                    <a:pt x="266" y="209"/>
                    <a:pt x="267" y="209"/>
                  </a:cubicBezTo>
                  <a:cubicBezTo>
                    <a:pt x="267" y="210"/>
                    <a:pt x="269" y="213"/>
                    <a:pt x="269" y="213"/>
                  </a:cubicBezTo>
                  <a:cubicBezTo>
                    <a:pt x="269" y="213"/>
                    <a:pt x="269" y="214"/>
                    <a:pt x="269" y="216"/>
                  </a:cubicBezTo>
                  <a:cubicBezTo>
                    <a:pt x="269" y="217"/>
                    <a:pt x="270" y="218"/>
                    <a:pt x="270" y="218"/>
                  </a:cubicBezTo>
                  <a:cubicBezTo>
                    <a:pt x="272" y="220"/>
                    <a:pt x="272" y="220"/>
                    <a:pt x="272" y="220"/>
                  </a:cubicBezTo>
                  <a:cubicBezTo>
                    <a:pt x="277" y="228"/>
                    <a:pt x="277" y="228"/>
                    <a:pt x="277" y="228"/>
                  </a:cubicBezTo>
                  <a:cubicBezTo>
                    <a:pt x="279" y="230"/>
                    <a:pt x="279" y="230"/>
                    <a:pt x="279" y="230"/>
                  </a:cubicBezTo>
                  <a:cubicBezTo>
                    <a:pt x="281" y="228"/>
                    <a:pt x="281" y="228"/>
                    <a:pt x="281" y="228"/>
                  </a:cubicBezTo>
                  <a:cubicBezTo>
                    <a:pt x="284" y="228"/>
                    <a:pt x="284" y="228"/>
                    <a:pt x="284" y="228"/>
                  </a:cubicBezTo>
                  <a:cubicBezTo>
                    <a:pt x="287" y="235"/>
                    <a:pt x="287" y="235"/>
                    <a:pt x="287" y="235"/>
                  </a:cubicBezTo>
                  <a:cubicBezTo>
                    <a:pt x="290" y="244"/>
                    <a:pt x="290" y="244"/>
                    <a:pt x="290" y="244"/>
                  </a:cubicBezTo>
                  <a:cubicBezTo>
                    <a:pt x="288" y="256"/>
                    <a:pt x="288" y="256"/>
                    <a:pt x="288" y="256"/>
                  </a:cubicBezTo>
                  <a:cubicBezTo>
                    <a:pt x="288" y="264"/>
                    <a:pt x="288" y="264"/>
                    <a:pt x="288" y="264"/>
                  </a:cubicBezTo>
                  <a:cubicBezTo>
                    <a:pt x="288" y="264"/>
                    <a:pt x="286" y="270"/>
                    <a:pt x="286" y="271"/>
                  </a:cubicBezTo>
                  <a:cubicBezTo>
                    <a:pt x="286" y="273"/>
                    <a:pt x="281" y="280"/>
                    <a:pt x="281" y="280"/>
                  </a:cubicBezTo>
                  <a:cubicBezTo>
                    <a:pt x="281" y="280"/>
                    <a:pt x="278" y="286"/>
                    <a:pt x="277" y="287"/>
                  </a:cubicBezTo>
                  <a:cubicBezTo>
                    <a:pt x="276" y="289"/>
                    <a:pt x="272" y="297"/>
                    <a:pt x="272" y="297"/>
                  </a:cubicBezTo>
                  <a:cubicBezTo>
                    <a:pt x="260" y="309"/>
                    <a:pt x="260" y="309"/>
                    <a:pt x="260" y="309"/>
                  </a:cubicBezTo>
                  <a:cubicBezTo>
                    <a:pt x="260" y="309"/>
                    <a:pt x="254" y="312"/>
                    <a:pt x="252" y="313"/>
                  </a:cubicBezTo>
                  <a:cubicBezTo>
                    <a:pt x="251" y="315"/>
                    <a:pt x="241" y="316"/>
                    <a:pt x="241" y="316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21" y="313"/>
                    <a:pt x="221" y="313"/>
                    <a:pt x="221" y="313"/>
                  </a:cubicBezTo>
                  <a:cubicBezTo>
                    <a:pt x="214" y="315"/>
                    <a:pt x="214" y="315"/>
                    <a:pt x="214" y="315"/>
                  </a:cubicBezTo>
                  <a:cubicBezTo>
                    <a:pt x="205" y="318"/>
                    <a:pt x="205" y="318"/>
                    <a:pt x="205" y="318"/>
                  </a:cubicBezTo>
                  <a:cubicBezTo>
                    <a:pt x="197" y="318"/>
                    <a:pt x="197" y="318"/>
                    <a:pt x="197" y="318"/>
                  </a:cubicBezTo>
                  <a:cubicBezTo>
                    <a:pt x="187" y="320"/>
                    <a:pt x="187" y="320"/>
                    <a:pt x="187" y="320"/>
                  </a:cubicBezTo>
                  <a:cubicBezTo>
                    <a:pt x="187" y="320"/>
                    <a:pt x="185" y="320"/>
                    <a:pt x="183" y="320"/>
                  </a:cubicBezTo>
                  <a:cubicBezTo>
                    <a:pt x="182" y="320"/>
                    <a:pt x="176" y="318"/>
                    <a:pt x="176" y="318"/>
                  </a:cubicBezTo>
                  <a:cubicBezTo>
                    <a:pt x="169" y="316"/>
                    <a:pt x="169" y="316"/>
                    <a:pt x="169" y="316"/>
                  </a:cubicBezTo>
                  <a:cubicBezTo>
                    <a:pt x="164" y="316"/>
                    <a:pt x="164" y="316"/>
                    <a:pt x="164" y="316"/>
                  </a:cubicBezTo>
                  <a:cubicBezTo>
                    <a:pt x="163" y="320"/>
                    <a:pt x="163" y="320"/>
                    <a:pt x="163" y="320"/>
                  </a:cubicBezTo>
                  <a:cubicBezTo>
                    <a:pt x="163" y="320"/>
                    <a:pt x="163" y="320"/>
                    <a:pt x="161" y="320"/>
                  </a:cubicBezTo>
                  <a:cubicBezTo>
                    <a:pt x="159" y="320"/>
                    <a:pt x="157" y="320"/>
                    <a:pt x="157" y="320"/>
                  </a:cubicBezTo>
                  <a:cubicBezTo>
                    <a:pt x="157" y="316"/>
                    <a:pt x="157" y="316"/>
                    <a:pt x="157" y="316"/>
                  </a:cubicBezTo>
                  <a:cubicBezTo>
                    <a:pt x="150" y="316"/>
                    <a:pt x="150" y="316"/>
                    <a:pt x="150" y="316"/>
                  </a:cubicBezTo>
                  <a:cubicBezTo>
                    <a:pt x="150" y="316"/>
                    <a:pt x="147" y="317"/>
                    <a:pt x="145" y="317"/>
                  </a:cubicBezTo>
                  <a:cubicBezTo>
                    <a:pt x="142" y="317"/>
                    <a:pt x="139" y="314"/>
                    <a:pt x="138" y="314"/>
                  </a:cubicBezTo>
                  <a:cubicBezTo>
                    <a:pt x="137" y="314"/>
                    <a:pt x="137" y="315"/>
                    <a:pt x="137" y="315"/>
                  </a:cubicBezTo>
                  <a:cubicBezTo>
                    <a:pt x="137" y="318"/>
                    <a:pt x="137" y="318"/>
                    <a:pt x="137" y="318"/>
                  </a:cubicBezTo>
                  <a:cubicBezTo>
                    <a:pt x="132" y="318"/>
                    <a:pt x="132" y="318"/>
                    <a:pt x="132" y="318"/>
                  </a:cubicBezTo>
                  <a:cubicBezTo>
                    <a:pt x="126" y="316"/>
                    <a:pt x="126" y="316"/>
                    <a:pt x="126" y="316"/>
                  </a:cubicBezTo>
                  <a:cubicBezTo>
                    <a:pt x="121" y="312"/>
                    <a:pt x="121" y="312"/>
                    <a:pt x="121" y="312"/>
                  </a:cubicBezTo>
                  <a:cubicBezTo>
                    <a:pt x="117" y="308"/>
                    <a:pt x="117" y="308"/>
                    <a:pt x="117" y="308"/>
                  </a:cubicBezTo>
                  <a:cubicBezTo>
                    <a:pt x="117" y="306"/>
                    <a:pt x="117" y="306"/>
                    <a:pt x="117" y="306"/>
                  </a:cubicBezTo>
                  <a:cubicBezTo>
                    <a:pt x="112" y="306"/>
                    <a:pt x="112" y="306"/>
                    <a:pt x="112" y="306"/>
                  </a:cubicBezTo>
                  <a:cubicBezTo>
                    <a:pt x="105" y="306"/>
                    <a:pt x="105" y="306"/>
                    <a:pt x="105" y="306"/>
                  </a:cubicBezTo>
                  <a:cubicBezTo>
                    <a:pt x="101" y="308"/>
                    <a:pt x="101" y="308"/>
                    <a:pt x="101" y="308"/>
                  </a:cubicBezTo>
                  <a:cubicBezTo>
                    <a:pt x="106" y="309"/>
                    <a:pt x="106" y="309"/>
                    <a:pt x="106" y="309"/>
                  </a:cubicBezTo>
                  <a:cubicBezTo>
                    <a:pt x="109" y="310"/>
                    <a:pt x="109" y="310"/>
                    <a:pt x="109" y="310"/>
                  </a:cubicBezTo>
                  <a:cubicBezTo>
                    <a:pt x="109" y="310"/>
                    <a:pt x="113" y="309"/>
                    <a:pt x="113" y="312"/>
                  </a:cubicBezTo>
                  <a:cubicBezTo>
                    <a:pt x="113" y="314"/>
                    <a:pt x="111" y="314"/>
                    <a:pt x="113" y="316"/>
                  </a:cubicBezTo>
                  <a:cubicBezTo>
                    <a:pt x="114" y="318"/>
                    <a:pt x="118" y="320"/>
                    <a:pt x="118" y="320"/>
                  </a:cubicBezTo>
                  <a:cubicBezTo>
                    <a:pt x="118" y="320"/>
                    <a:pt x="120" y="320"/>
                    <a:pt x="121" y="320"/>
                  </a:cubicBezTo>
                  <a:cubicBezTo>
                    <a:pt x="122" y="320"/>
                    <a:pt x="123" y="320"/>
                    <a:pt x="123" y="320"/>
                  </a:cubicBezTo>
                  <a:cubicBezTo>
                    <a:pt x="125" y="323"/>
                    <a:pt x="125" y="323"/>
                    <a:pt x="125" y="323"/>
                  </a:cubicBezTo>
                  <a:cubicBezTo>
                    <a:pt x="125" y="323"/>
                    <a:pt x="124" y="324"/>
                    <a:pt x="126" y="324"/>
                  </a:cubicBezTo>
                  <a:cubicBezTo>
                    <a:pt x="127" y="324"/>
                    <a:pt x="132" y="324"/>
                    <a:pt x="132" y="324"/>
                  </a:cubicBezTo>
                  <a:cubicBezTo>
                    <a:pt x="137" y="326"/>
                    <a:pt x="137" y="326"/>
                    <a:pt x="137" y="326"/>
                  </a:cubicBezTo>
                  <a:cubicBezTo>
                    <a:pt x="137" y="329"/>
                    <a:pt x="137" y="329"/>
                    <a:pt x="137" y="329"/>
                  </a:cubicBezTo>
                  <a:cubicBezTo>
                    <a:pt x="137" y="329"/>
                    <a:pt x="136" y="331"/>
                    <a:pt x="138" y="331"/>
                  </a:cubicBezTo>
                  <a:cubicBezTo>
                    <a:pt x="139" y="332"/>
                    <a:pt x="143" y="331"/>
                    <a:pt x="143" y="331"/>
                  </a:cubicBezTo>
                  <a:cubicBezTo>
                    <a:pt x="143" y="331"/>
                    <a:pt x="142" y="330"/>
                    <a:pt x="144" y="331"/>
                  </a:cubicBezTo>
                  <a:cubicBezTo>
                    <a:pt x="145" y="332"/>
                    <a:pt x="146" y="333"/>
                    <a:pt x="146" y="333"/>
                  </a:cubicBezTo>
                  <a:cubicBezTo>
                    <a:pt x="146" y="333"/>
                    <a:pt x="147" y="335"/>
                    <a:pt x="147" y="336"/>
                  </a:cubicBezTo>
                  <a:cubicBezTo>
                    <a:pt x="147" y="337"/>
                    <a:pt x="148" y="339"/>
                    <a:pt x="148" y="339"/>
                  </a:cubicBezTo>
                  <a:cubicBezTo>
                    <a:pt x="148" y="339"/>
                    <a:pt x="145" y="340"/>
                    <a:pt x="150" y="340"/>
                  </a:cubicBezTo>
                  <a:cubicBezTo>
                    <a:pt x="155" y="340"/>
                    <a:pt x="155" y="340"/>
                    <a:pt x="155" y="340"/>
                  </a:cubicBezTo>
                  <a:cubicBezTo>
                    <a:pt x="159" y="340"/>
                    <a:pt x="159" y="340"/>
                    <a:pt x="159" y="340"/>
                  </a:cubicBezTo>
                  <a:cubicBezTo>
                    <a:pt x="163" y="341"/>
                    <a:pt x="163" y="341"/>
                    <a:pt x="163" y="341"/>
                  </a:cubicBezTo>
                  <a:cubicBezTo>
                    <a:pt x="170" y="344"/>
                    <a:pt x="170" y="344"/>
                    <a:pt x="170" y="344"/>
                  </a:cubicBezTo>
                  <a:cubicBezTo>
                    <a:pt x="177" y="348"/>
                    <a:pt x="177" y="348"/>
                    <a:pt x="177" y="348"/>
                  </a:cubicBezTo>
                  <a:cubicBezTo>
                    <a:pt x="177" y="348"/>
                    <a:pt x="176" y="351"/>
                    <a:pt x="178" y="351"/>
                  </a:cubicBezTo>
                  <a:cubicBezTo>
                    <a:pt x="179" y="351"/>
                    <a:pt x="183" y="351"/>
                    <a:pt x="183" y="351"/>
                  </a:cubicBezTo>
                  <a:cubicBezTo>
                    <a:pt x="186" y="359"/>
                    <a:pt x="186" y="359"/>
                    <a:pt x="186" y="359"/>
                  </a:cubicBezTo>
                  <a:cubicBezTo>
                    <a:pt x="181" y="359"/>
                    <a:pt x="181" y="359"/>
                    <a:pt x="181" y="359"/>
                  </a:cubicBezTo>
                  <a:cubicBezTo>
                    <a:pt x="184" y="367"/>
                    <a:pt x="184" y="367"/>
                    <a:pt x="184" y="367"/>
                  </a:cubicBezTo>
                  <a:cubicBezTo>
                    <a:pt x="186" y="371"/>
                    <a:pt x="186" y="371"/>
                    <a:pt x="186" y="371"/>
                  </a:cubicBezTo>
                  <a:cubicBezTo>
                    <a:pt x="185" y="376"/>
                    <a:pt x="185" y="376"/>
                    <a:pt x="185" y="376"/>
                  </a:cubicBezTo>
                  <a:cubicBezTo>
                    <a:pt x="182" y="379"/>
                    <a:pt x="182" y="379"/>
                    <a:pt x="182" y="379"/>
                  </a:cubicBezTo>
                  <a:cubicBezTo>
                    <a:pt x="182" y="379"/>
                    <a:pt x="182" y="381"/>
                    <a:pt x="182" y="381"/>
                  </a:cubicBezTo>
                  <a:cubicBezTo>
                    <a:pt x="182" y="382"/>
                    <a:pt x="184" y="382"/>
                    <a:pt x="184" y="382"/>
                  </a:cubicBezTo>
                  <a:cubicBezTo>
                    <a:pt x="184" y="382"/>
                    <a:pt x="186" y="384"/>
                    <a:pt x="186" y="385"/>
                  </a:cubicBezTo>
                  <a:cubicBezTo>
                    <a:pt x="186" y="386"/>
                    <a:pt x="189" y="387"/>
                    <a:pt x="189" y="388"/>
                  </a:cubicBezTo>
                  <a:cubicBezTo>
                    <a:pt x="190" y="389"/>
                    <a:pt x="193" y="392"/>
                    <a:pt x="193" y="392"/>
                  </a:cubicBezTo>
                  <a:cubicBezTo>
                    <a:pt x="194" y="394"/>
                    <a:pt x="194" y="394"/>
                    <a:pt x="194" y="394"/>
                  </a:cubicBezTo>
                  <a:cubicBezTo>
                    <a:pt x="198" y="396"/>
                    <a:pt x="198" y="396"/>
                    <a:pt x="198" y="396"/>
                  </a:cubicBezTo>
                  <a:cubicBezTo>
                    <a:pt x="198" y="396"/>
                    <a:pt x="198" y="396"/>
                    <a:pt x="198" y="397"/>
                  </a:cubicBezTo>
                  <a:cubicBezTo>
                    <a:pt x="198" y="399"/>
                    <a:pt x="200" y="401"/>
                    <a:pt x="200" y="401"/>
                  </a:cubicBezTo>
                  <a:cubicBezTo>
                    <a:pt x="204" y="404"/>
                    <a:pt x="204" y="404"/>
                    <a:pt x="204" y="404"/>
                  </a:cubicBezTo>
                  <a:cubicBezTo>
                    <a:pt x="204" y="404"/>
                    <a:pt x="204" y="403"/>
                    <a:pt x="204" y="405"/>
                  </a:cubicBezTo>
                  <a:cubicBezTo>
                    <a:pt x="204" y="407"/>
                    <a:pt x="204" y="410"/>
                    <a:pt x="204" y="410"/>
                  </a:cubicBezTo>
                  <a:cubicBezTo>
                    <a:pt x="208" y="410"/>
                    <a:pt x="208" y="410"/>
                    <a:pt x="208" y="410"/>
                  </a:cubicBezTo>
                  <a:cubicBezTo>
                    <a:pt x="207" y="414"/>
                    <a:pt x="207" y="414"/>
                    <a:pt x="207" y="414"/>
                  </a:cubicBezTo>
                  <a:cubicBezTo>
                    <a:pt x="207" y="414"/>
                    <a:pt x="205" y="414"/>
                    <a:pt x="207" y="417"/>
                  </a:cubicBezTo>
                  <a:cubicBezTo>
                    <a:pt x="209" y="419"/>
                    <a:pt x="209" y="421"/>
                    <a:pt x="209" y="421"/>
                  </a:cubicBezTo>
                  <a:cubicBezTo>
                    <a:pt x="216" y="426"/>
                    <a:pt x="216" y="426"/>
                    <a:pt x="216" y="426"/>
                  </a:cubicBezTo>
                  <a:cubicBezTo>
                    <a:pt x="220" y="426"/>
                    <a:pt x="220" y="426"/>
                    <a:pt x="220" y="426"/>
                  </a:cubicBezTo>
                  <a:cubicBezTo>
                    <a:pt x="224" y="425"/>
                    <a:pt x="224" y="425"/>
                    <a:pt x="224" y="425"/>
                  </a:cubicBezTo>
                  <a:cubicBezTo>
                    <a:pt x="226" y="421"/>
                    <a:pt x="226" y="421"/>
                    <a:pt x="226" y="421"/>
                  </a:cubicBezTo>
                  <a:cubicBezTo>
                    <a:pt x="226" y="421"/>
                    <a:pt x="229" y="421"/>
                    <a:pt x="232" y="422"/>
                  </a:cubicBezTo>
                  <a:cubicBezTo>
                    <a:pt x="234" y="423"/>
                    <a:pt x="238" y="422"/>
                    <a:pt x="238" y="422"/>
                  </a:cubicBezTo>
                  <a:cubicBezTo>
                    <a:pt x="238" y="422"/>
                    <a:pt x="238" y="422"/>
                    <a:pt x="238" y="424"/>
                  </a:cubicBezTo>
                  <a:cubicBezTo>
                    <a:pt x="239" y="426"/>
                    <a:pt x="241" y="425"/>
                    <a:pt x="241" y="425"/>
                  </a:cubicBezTo>
                  <a:cubicBezTo>
                    <a:pt x="241" y="425"/>
                    <a:pt x="244" y="425"/>
                    <a:pt x="244" y="426"/>
                  </a:cubicBezTo>
                  <a:cubicBezTo>
                    <a:pt x="244" y="427"/>
                    <a:pt x="246" y="428"/>
                    <a:pt x="247" y="430"/>
                  </a:cubicBezTo>
                  <a:cubicBezTo>
                    <a:pt x="248" y="432"/>
                    <a:pt x="248" y="431"/>
                    <a:pt x="249" y="432"/>
                  </a:cubicBezTo>
                  <a:cubicBezTo>
                    <a:pt x="249" y="433"/>
                    <a:pt x="245" y="434"/>
                    <a:pt x="250" y="434"/>
                  </a:cubicBezTo>
                  <a:cubicBezTo>
                    <a:pt x="254" y="435"/>
                    <a:pt x="264" y="436"/>
                    <a:pt x="264" y="436"/>
                  </a:cubicBezTo>
                  <a:cubicBezTo>
                    <a:pt x="264" y="436"/>
                    <a:pt x="270" y="434"/>
                    <a:pt x="273" y="434"/>
                  </a:cubicBezTo>
                  <a:cubicBezTo>
                    <a:pt x="276" y="434"/>
                    <a:pt x="276" y="435"/>
                    <a:pt x="276" y="435"/>
                  </a:cubicBezTo>
                  <a:cubicBezTo>
                    <a:pt x="279" y="435"/>
                    <a:pt x="279" y="435"/>
                    <a:pt x="279" y="435"/>
                  </a:cubicBezTo>
                  <a:cubicBezTo>
                    <a:pt x="279" y="435"/>
                    <a:pt x="281" y="434"/>
                    <a:pt x="281" y="433"/>
                  </a:cubicBezTo>
                  <a:cubicBezTo>
                    <a:pt x="281" y="432"/>
                    <a:pt x="282" y="429"/>
                    <a:pt x="282" y="429"/>
                  </a:cubicBezTo>
                  <a:cubicBezTo>
                    <a:pt x="282" y="429"/>
                    <a:pt x="281" y="427"/>
                    <a:pt x="283" y="427"/>
                  </a:cubicBezTo>
                  <a:cubicBezTo>
                    <a:pt x="285" y="427"/>
                    <a:pt x="286" y="426"/>
                    <a:pt x="286" y="426"/>
                  </a:cubicBezTo>
                  <a:cubicBezTo>
                    <a:pt x="289" y="424"/>
                    <a:pt x="289" y="424"/>
                    <a:pt x="289" y="424"/>
                  </a:cubicBezTo>
                  <a:cubicBezTo>
                    <a:pt x="288" y="416"/>
                    <a:pt x="288" y="416"/>
                    <a:pt x="288" y="416"/>
                  </a:cubicBezTo>
                  <a:cubicBezTo>
                    <a:pt x="288" y="416"/>
                    <a:pt x="288" y="413"/>
                    <a:pt x="287" y="412"/>
                  </a:cubicBezTo>
                  <a:cubicBezTo>
                    <a:pt x="285" y="411"/>
                    <a:pt x="282" y="408"/>
                    <a:pt x="282" y="408"/>
                  </a:cubicBezTo>
                  <a:cubicBezTo>
                    <a:pt x="281" y="405"/>
                    <a:pt x="281" y="405"/>
                    <a:pt x="281" y="405"/>
                  </a:cubicBezTo>
                  <a:cubicBezTo>
                    <a:pt x="277" y="402"/>
                    <a:pt x="277" y="402"/>
                    <a:pt x="277" y="402"/>
                  </a:cubicBezTo>
                  <a:cubicBezTo>
                    <a:pt x="277" y="402"/>
                    <a:pt x="276" y="400"/>
                    <a:pt x="275" y="400"/>
                  </a:cubicBezTo>
                  <a:cubicBezTo>
                    <a:pt x="274" y="401"/>
                    <a:pt x="275" y="401"/>
                    <a:pt x="273" y="404"/>
                  </a:cubicBezTo>
                  <a:cubicBezTo>
                    <a:pt x="271" y="406"/>
                    <a:pt x="268" y="407"/>
                    <a:pt x="268" y="407"/>
                  </a:cubicBezTo>
                  <a:cubicBezTo>
                    <a:pt x="262" y="409"/>
                    <a:pt x="262" y="409"/>
                    <a:pt x="262" y="409"/>
                  </a:cubicBezTo>
                  <a:cubicBezTo>
                    <a:pt x="262" y="409"/>
                    <a:pt x="258" y="407"/>
                    <a:pt x="257" y="405"/>
                  </a:cubicBezTo>
                  <a:cubicBezTo>
                    <a:pt x="256" y="404"/>
                    <a:pt x="249" y="398"/>
                    <a:pt x="249" y="398"/>
                  </a:cubicBezTo>
                  <a:cubicBezTo>
                    <a:pt x="249" y="398"/>
                    <a:pt x="245" y="395"/>
                    <a:pt x="244" y="395"/>
                  </a:cubicBezTo>
                  <a:cubicBezTo>
                    <a:pt x="242" y="395"/>
                    <a:pt x="240" y="395"/>
                    <a:pt x="240" y="395"/>
                  </a:cubicBezTo>
                  <a:cubicBezTo>
                    <a:pt x="237" y="390"/>
                    <a:pt x="237" y="390"/>
                    <a:pt x="237" y="390"/>
                  </a:cubicBezTo>
                  <a:cubicBezTo>
                    <a:pt x="236" y="389"/>
                    <a:pt x="236" y="389"/>
                    <a:pt x="236" y="389"/>
                  </a:cubicBezTo>
                  <a:cubicBezTo>
                    <a:pt x="236" y="389"/>
                    <a:pt x="233" y="386"/>
                    <a:pt x="235" y="386"/>
                  </a:cubicBezTo>
                  <a:cubicBezTo>
                    <a:pt x="238" y="386"/>
                    <a:pt x="239" y="383"/>
                    <a:pt x="239" y="383"/>
                  </a:cubicBezTo>
                  <a:cubicBezTo>
                    <a:pt x="239" y="380"/>
                    <a:pt x="239" y="380"/>
                    <a:pt x="239" y="380"/>
                  </a:cubicBezTo>
                  <a:cubicBezTo>
                    <a:pt x="239" y="378"/>
                    <a:pt x="239" y="378"/>
                    <a:pt x="239" y="378"/>
                  </a:cubicBezTo>
                  <a:cubicBezTo>
                    <a:pt x="238" y="373"/>
                    <a:pt x="238" y="373"/>
                    <a:pt x="238" y="373"/>
                  </a:cubicBezTo>
                  <a:cubicBezTo>
                    <a:pt x="238" y="373"/>
                    <a:pt x="237" y="368"/>
                    <a:pt x="238" y="367"/>
                  </a:cubicBezTo>
                  <a:cubicBezTo>
                    <a:pt x="240" y="367"/>
                    <a:pt x="246" y="366"/>
                    <a:pt x="246" y="366"/>
                  </a:cubicBezTo>
                  <a:cubicBezTo>
                    <a:pt x="246" y="366"/>
                    <a:pt x="249" y="367"/>
                    <a:pt x="252" y="368"/>
                  </a:cubicBezTo>
                  <a:cubicBezTo>
                    <a:pt x="254" y="368"/>
                    <a:pt x="256" y="369"/>
                    <a:pt x="256" y="369"/>
                  </a:cubicBezTo>
                  <a:cubicBezTo>
                    <a:pt x="256" y="369"/>
                    <a:pt x="262" y="372"/>
                    <a:pt x="263" y="373"/>
                  </a:cubicBezTo>
                  <a:cubicBezTo>
                    <a:pt x="263" y="374"/>
                    <a:pt x="265" y="375"/>
                    <a:pt x="267" y="376"/>
                  </a:cubicBezTo>
                  <a:cubicBezTo>
                    <a:pt x="270" y="378"/>
                    <a:pt x="276" y="376"/>
                    <a:pt x="276" y="376"/>
                  </a:cubicBezTo>
                  <a:cubicBezTo>
                    <a:pt x="276" y="376"/>
                    <a:pt x="279" y="375"/>
                    <a:pt x="281" y="375"/>
                  </a:cubicBezTo>
                  <a:cubicBezTo>
                    <a:pt x="282" y="375"/>
                    <a:pt x="291" y="375"/>
                    <a:pt x="291" y="375"/>
                  </a:cubicBezTo>
                  <a:cubicBezTo>
                    <a:pt x="291" y="375"/>
                    <a:pt x="295" y="375"/>
                    <a:pt x="296" y="375"/>
                  </a:cubicBezTo>
                  <a:cubicBezTo>
                    <a:pt x="297" y="375"/>
                    <a:pt x="301" y="375"/>
                    <a:pt x="301" y="375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5" y="374"/>
                    <a:pt x="315" y="374"/>
                    <a:pt x="315" y="374"/>
                  </a:cubicBezTo>
                  <a:cubicBezTo>
                    <a:pt x="315" y="374"/>
                    <a:pt x="315" y="369"/>
                    <a:pt x="317" y="369"/>
                  </a:cubicBezTo>
                  <a:cubicBezTo>
                    <a:pt x="318" y="369"/>
                    <a:pt x="320" y="369"/>
                    <a:pt x="322" y="369"/>
                  </a:cubicBezTo>
                  <a:cubicBezTo>
                    <a:pt x="324" y="370"/>
                    <a:pt x="330" y="368"/>
                    <a:pt x="330" y="368"/>
                  </a:cubicBezTo>
                  <a:cubicBezTo>
                    <a:pt x="324" y="360"/>
                    <a:pt x="324" y="360"/>
                    <a:pt x="324" y="360"/>
                  </a:cubicBezTo>
                  <a:cubicBezTo>
                    <a:pt x="324" y="360"/>
                    <a:pt x="324" y="360"/>
                    <a:pt x="322" y="356"/>
                  </a:cubicBezTo>
                  <a:cubicBezTo>
                    <a:pt x="321" y="352"/>
                    <a:pt x="318" y="348"/>
                    <a:pt x="318" y="348"/>
                  </a:cubicBezTo>
                  <a:cubicBezTo>
                    <a:pt x="318" y="348"/>
                    <a:pt x="314" y="347"/>
                    <a:pt x="311" y="346"/>
                  </a:cubicBezTo>
                  <a:cubicBezTo>
                    <a:pt x="308" y="345"/>
                    <a:pt x="310" y="346"/>
                    <a:pt x="308" y="344"/>
                  </a:cubicBezTo>
                  <a:cubicBezTo>
                    <a:pt x="306" y="343"/>
                    <a:pt x="297" y="338"/>
                    <a:pt x="297" y="338"/>
                  </a:cubicBezTo>
                  <a:cubicBezTo>
                    <a:pt x="297" y="338"/>
                    <a:pt x="293" y="337"/>
                    <a:pt x="292" y="335"/>
                  </a:cubicBezTo>
                  <a:cubicBezTo>
                    <a:pt x="291" y="332"/>
                    <a:pt x="292" y="323"/>
                    <a:pt x="292" y="323"/>
                  </a:cubicBezTo>
                  <a:cubicBezTo>
                    <a:pt x="293" y="318"/>
                    <a:pt x="293" y="318"/>
                    <a:pt x="293" y="318"/>
                  </a:cubicBezTo>
                  <a:cubicBezTo>
                    <a:pt x="298" y="308"/>
                    <a:pt x="298" y="308"/>
                    <a:pt x="298" y="308"/>
                  </a:cubicBezTo>
                  <a:cubicBezTo>
                    <a:pt x="300" y="299"/>
                    <a:pt x="300" y="299"/>
                    <a:pt x="300" y="299"/>
                  </a:cubicBezTo>
                  <a:cubicBezTo>
                    <a:pt x="310" y="287"/>
                    <a:pt x="310" y="287"/>
                    <a:pt x="310" y="287"/>
                  </a:cubicBezTo>
                  <a:cubicBezTo>
                    <a:pt x="313" y="278"/>
                    <a:pt x="313" y="278"/>
                    <a:pt x="313" y="278"/>
                  </a:cubicBezTo>
                  <a:cubicBezTo>
                    <a:pt x="315" y="269"/>
                    <a:pt x="315" y="269"/>
                    <a:pt x="315" y="269"/>
                  </a:cubicBezTo>
                  <a:cubicBezTo>
                    <a:pt x="315" y="260"/>
                    <a:pt x="315" y="260"/>
                    <a:pt x="315" y="260"/>
                  </a:cubicBezTo>
                  <a:cubicBezTo>
                    <a:pt x="315" y="253"/>
                    <a:pt x="315" y="253"/>
                    <a:pt x="315" y="253"/>
                  </a:cubicBezTo>
                  <a:cubicBezTo>
                    <a:pt x="328" y="253"/>
                    <a:pt x="328" y="253"/>
                    <a:pt x="328" y="253"/>
                  </a:cubicBezTo>
                  <a:cubicBezTo>
                    <a:pt x="328" y="256"/>
                    <a:pt x="328" y="256"/>
                    <a:pt x="328" y="256"/>
                  </a:cubicBezTo>
                  <a:cubicBezTo>
                    <a:pt x="328" y="256"/>
                    <a:pt x="330" y="252"/>
                    <a:pt x="331" y="252"/>
                  </a:cubicBezTo>
                  <a:cubicBezTo>
                    <a:pt x="332" y="252"/>
                    <a:pt x="340" y="247"/>
                    <a:pt x="340" y="247"/>
                  </a:cubicBezTo>
                  <a:cubicBezTo>
                    <a:pt x="343" y="249"/>
                    <a:pt x="343" y="249"/>
                    <a:pt x="343" y="249"/>
                  </a:cubicBezTo>
                  <a:cubicBezTo>
                    <a:pt x="351" y="251"/>
                    <a:pt x="351" y="251"/>
                    <a:pt x="351" y="251"/>
                  </a:cubicBezTo>
                  <a:cubicBezTo>
                    <a:pt x="351" y="251"/>
                    <a:pt x="354" y="252"/>
                    <a:pt x="353" y="254"/>
                  </a:cubicBezTo>
                  <a:cubicBezTo>
                    <a:pt x="352" y="256"/>
                    <a:pt x="352" y="256"/>
                    <a:pt x="353" y="256"/>
                  </a:cubicBezTo>
                  <a:cubicBezTo>
                    <a:pt x="354" y="256"/>
                    <a:pt x="358" y="253"/>
                    <a:pt x="358" y="253"/>
                  </a:cubicBezTo>
                  <a:cubicBezTo>
                    <a:pt x="365" y="256"/>
                    <a:pt x="365" y="256"/>
                    <a:pt x="365" y="256"/>
                  </a:cubicBezTo>
                  <a:cubicBezTo>
                    <a:pt x="359" y="249"/>
                    <a:pt x="359" y="249"/>
                    <a:pt x="359" y="249"/>
                  </a:cubicBezTo>
                  <a:cubicBezTo>
                    <a:pt x="359" y="249"/>
                    <a:pt x="358" y="244"/>
                    <a:pt x="358" y="242"/>
                  </a:cubicBezTo>
                  <a:cubicBezTo>
                    <a:pt x="358" y="240"/>
                    <a:pt x="357" y="232"/>
                    <a:pt x="357" y="232"/>
                  </a:cubicBezTo>
                  <a:cubicBezTo>
                    <a:pt x="356" y="226"/>
                    <a:pt x="356" y="226"/>
                    <a:pt x="356" y="226"/>
                  </a:cubicBezTo>
                  <a:cubicBezTo>
                    <a:pt x="354" y="221"/>
                    <a:pt x="354" y="221"/>
                    <a:pt x="354" y="221"/>
                  </a:cubicBezTo>
                  <a:cubicBezTo>
                    <a:pt x="351" y="218"/>
                    <a:pt x="351" y="218"/>
                    <a:pt x="351" y="218"/>
                  </a:cubicBezTo>
                  <a:cubicBezTo>
                    <a:pt x="350" y="213"/>
                    <a:pt x="350" y="213"/>
                    <a:pt x="350" y="213"/>
                  </a:cubicBezTo>
                  <a:cubicBezTo>
                    <a:pt x="348" y="209"/>
                    <a:pt x="348" y="209"/>
                    <a:pt x="348" y="209"/>
                  </a:cubicBezTo>
                  <a:cubicBezTo>
                    <a:pt x="341" y="205"/>
                    <a:pt x="341" y="205"/>
                    <a:pt x="341" y="205"/>
                  </a:cubicBezTo>
                  <a:cubicBezTo>
                    <a:pt x="336" y="204"/>
                    <a:pt x="336" y="204"/>
                    <a:pt x="336" y="204"/>
                  </a:cubicBezTo>
                  <a:cubicBezTo>
                    <a:pt x="332" y="205"/>
                    <a:pt x="332" y="205"/>
                    <a:pt x="332" y="205"/>
                  </a:cubicBezTo>
                  <a:cubicBezTo>
                    <a:pt x="328" y="205"/>
                    <a:pt x="328" y="205"/>
                    <a:pt x="328" y="205"/>
                  </a:cubicBezTo>
                  <a:cubicBezTo>
                    <a:pt x="325" y="200"/>
                    <a:pt x="325" y="200"/>
                    <a:pt x="325" y="200"/>
                  </a:cubicBezTo>
                  <a:cubicBezTo>
                    <a:pt x="325" y="200"/>
                    <a:pt x="324" y="193"/>
                    <a:pt x="324" y="192"/>
                  </a:cubicBezTo>
                  <a:cubicBezTo>
                    <a:pt x="324" y="191"/>
                    <a:pt x="322" y="184"/>
                    <a:pt x="322" y="184"/>
                  </a:cubicBezTo>
                  <a:cubicBezTo>
                    <a:pt x="321" y="176"/>
                    <a:pt x="321" y="176"/>
                    <a:pt x="321" y="176"/>
                  </a:cubicBezTo>
                  <a:cubicBezTo>
                    <a:pt x="318" y="168"/>
                    <a:pt x="318" y="168"/>
                    <a:pt x="318" y="168"/>
                  </a:cubicBezTo>
                  <a:cubicBezTo>
                    <a:pt x="318" y="168"/>
                    <a:pt x="316" y="163"/>
                    <a:pt x="315" y="161"/>
                  </a:cubicBezTo>
                  <a:cubicBezTo>
                    <a:pt x="314" y="159"/>
                    <a:pt x="312" y="155"/>
                    <a:pt x="312" y="155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02" y="146"/>
                    <a:pt x="302" y="146"/>
                    <a:pt x="302" y="146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2" y="139"/>
                    <a:pt x="282" y="139"/>
                    <a:pt x="282" y="139"/>
                  </a:cubicBezTo>
                  <a:cubicBezTo>
                    <a:pt x="283" y="136"/>
                    <a:pt x="283" y="136"/>
                    <a:pt x="283" y="136"/>
                  </a:cubicBezTo>
                  <a:cubicBezTo>
                    <a:pt x="287" y="135"/>
                    <a:pt x="287" y="135"/>
                    <a:pt x="287" y="135"/>
                  </a:cubicBezTo>
                  <a:cubicBezTo>
                    <a:pt x="287" y="135"/>
                    <a:pt x="289" y="135"/>
                    <a:pt x="291" y="135"/>
                  </a:cubicBezTo>
                  <a:cubicBezTo>
                    <a:pt x="294" y="135"/>
                    <a:pt x="296" y="135"/>
                    <a:pt x="298" y="135"/>
                  </a:cubicBezTo>
                  <a:cubicBezTo>
                    <a:pt x="300" y="135"/>
                    <a:pt x="303" y="135"/>
                    <a:pt x="303" y="135"/>
                  </a:cubicBezTo>
                  <a:cubicBezTo>
                    <a:pt x="307" y="130"/>
                    <a:pt x="307" y="130"/>
                    <a:pt x="307" y="130"/>
                  </a:cubicBezTo>
                  <a:cubicBezTo>
                    <a:pt x="322" y="122"/>
                    <a:pt x="322" y="122"/>
                    <a:pt x="322" y="122"/>
                  </a:cubicBezTo>
                  <a:cubicBezTo>
                    <a:pt x="329" y="121"/>
                    <a:pt x="329" y="121"/>
                    <a:pt x="329" y="121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6" y="121"/>
                    <a:pt x="336" y="125"/>
                    <a:pt x="338" y="126"/>
                  </a:cubicBezTo>
                  <a:cubicBezTo>
                    <a:pt x="340" y="127"/>
                    <a:pt x="341" y="127"/>
                    <a:pt x="342" y="128"/>
                  </a:cubicBezTo>
                  <a:cubicBezTo>
                    <a:pt x="344" y="128"/>
                    <a:pt x="350" y="129"/>
                    <a:pt x="350" y="129"/>
                  </a:cubicBezTo>
                  <a:cubicBezTo>
                    <a:pt x="354" y="131"/>
                    <a:pt x="354" y="131"/>
                    <a:pt x="354" y="131"/>
                  </a:cubicBezTo>
                  <a:cubicBezTo>
                    <a:pt x="358" y="137"/>
                    <a:pt x="358" y="137"/>
                    <a:pt x="358" y="137"/>
                  </a:cubicBezTo>
                  <a:cubicBezTo>
                    <a:pt x="365" y="141"/>
                    <a:pt x="365" y="141"/>
                    <a:pt x="365" y="141"/>
                  </a:cubicBezTo>
                  <a:cubicBezTo>
                    <a:pt x="365" y="141"/>
                    <a:pt x="366" y="144"/>
                    <a:pt x="365" y="145"/>
                  </a:cubicBezTo>
                  <a:cubicBezTo>
                    <a:pt x="364" y="146"/>
                    <a:pt x="365" y="149"/>
                    <a:pt x="361" y="151"/>
                  </a:cubicBezTo>
                  <a:cubicBezTo>
                    <a:pt x="357" y="153"/>
                    <a:pt x="352" y="157"/>
                    <a:pt x="351" y="157"/>
                  </a:cubicBezTo>
                  <a:cubicBezTo>
                    <a:pt x="350" y="158"/>
                    <a:pt x="347" y="162"/>
                    <a:pt x="347" y="162"/>
                  </a:cubicBezTo>
                  <a:cubicBezTo>
                    <a:pt x="345" y="166"/>
                    <a:pt x="345" y="166"/>
                    <a:pt x="345" y="166"/>
                  </a:cubicBezTo>
                  <a:cubicBezTo>
                    <a:pt x="346" y="169"/>
                    <a:pt x="346" y="169"/>
                    <a:pt x="346" y="169"/>
                  </a:cubicBezTo>
                  <a:cubicBezTo>
                    <a:pt x="346" y="169"/>
                    <a:pt x="346" y="170"/>
                    <a:pt x="346" y="171"/>
                  </a:cubicBezTo>
                  <a:cubicBezTo>
                    <a:pt x="345" y="173"/>
                    <a:pt x="344" y="176"/>
                    <a:pt x="344" y="176"/>
                  </a:cubicBezTo>
                  <a:cubicBezTo>
                    <a:pt x="345" y="181"/>
                    <a:pt x="345" y="181"/>
                    <a:pt x="345" y="181"/>
                  </a:cubicBezTo>
                  <a:cubicBezTo>
                    <a:pt x="345" y="181"/>
                    <a:pt x="346" y="183"/>
                    <a:pt x="347" y="185"/>
                  </a:cubicBezTo>
                  <a:cubicBezTo>
                    <a:pt x="347" y="186"/>
                    <a:pt x="356" y="188"/>
                    <a:pt x="356" y="188"/>
                  </a:cubicBezTo>
                  <a:cubicBezTo>
                    <a:pt x="365" y="189"/>
                    <a:pt x="365" y="189"/>
                    <a:pt x="365" y="189"/>
                  </a:cubicBezTo>
                  <a:cubicBezTo>
                    <a:pt x="372" y="196"/>
                    <a:pt x="372" y="196"/>
                    <a:pt x="372" y="196"/>
                  </a:cubicBezTo>
                  <a:cubicBezTo>
                    <a:pt x="378" y="199"/>
                    <a:pt x="378" y="199"/>
                    <a:pt x="378" y="199"/>
                  </a:cubicBezTo>
                  <a:cubicBezTo>
                    <a:pt x="385" y="198"/>
                    <a:pt x="385" y="198"/>
                    <a:pt x="385" y="198"/>
                  </a:cubicBezTo>
                  <a:cubicBezTo>
                    <a:pt x="392" y="193"/>
                    <a:pt x="392" y="193"/>
                    <a:pt x="392" y="193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397" y="190"/>
                    <a:pt x="400" y="186"/>
                    <a:pt x="401" y="185"/>
                  </a:cubicBezTo>
                  <a:cubicBezTo>
                    <a:pt x="402" y="184"/>
                    <a:pt x="405" y="181"/>
                    <a:pt x="405" y="181"/>
                  </a:cubicBezTo>
                  <a:cubicBezTo>
                    <a:pt x="405" y="181"/>
                    <a:pt x="407" y="179"/>
                    <a:pt x="407" y="178"/>
                  </a:cubicBezTo>
                  <a:cubicBezTo>
                    <a:pt x="407" y="177"/>
                    <a:pt x="406" y="169"/>
                    <a:pt x="406" y="169"/>
                  </a:cubicBezTo>
                  <a:cubicBezTo>
                    <a:pt x="404" y="163"/>
                    <a:pt x="404" y="163"/>
                    <a:pt x="404" y="163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6"/>
                    <a:pt x="399" y="153"/>
                    <a:pt x="399" y="151"/>
                  </a:cubicBezTo>
                  <a:cubicBezTo>
                    <a:pt x="399" y="150"/>
                    <a:pt x="398" y="146"/>
                    <a:pt x="398" y="146"/>
                  </a:cubicBezTo>
                  <a:cubicBezTo>
                    <a:pt x="394" y="142"/>
                    <a:pt x="394" y="142"/>
                    <a:pt x="394" y="142"/>
                  </a:cubicBezTo>
                  <a:cubicBezTo>
                    <a:pt x="396" y="138"/>
                    <a:pt x="396" y="138"/>
                    <a:pt x="396" y="138"/>
                  </a:cubicBezTo>
                  <a:cubicBezTo>
                    <a:pt x="398" y="135"/>
                    <a:pt x="398" y="135"/>
                    <a:pt x="398" y="135"/>
                  </a:cubicBezTo>
                  <a:cubicBezTo>
                    <a:pt x="403" y="129"/>
                    <a:pt x="403" y="129"/>
                    <a:pt x="403" y="129"/>
                  </a:cubicBezTo>
                  <a:cubicBezTo>
                    <a:pt x="405" y="125"/>
                    <a:pt x="405" y="125"/>
                    <a:pt x="405" y="125"/>
                  </a:cubicBezTo>
                  <a:cubicBezTo>
                    <a:pt x="401" y="120"/>
                    <a:pt x="401" y="120"/>
                    <a:pt x="401" y="120"/>
                  </a:cubicBezTo>
                  <a:cubicBezTo>
                    <a:pt x="398" y="119"/>
                    <a:pt x="398" y="119"/>
                    <a:pt x="398" y="119"/>
                  </a:cubicBezTo>
                  <a:cubicBezTo>
                    <a:pt x="404" y="116"/>
                    <a:pt x="404" y="116"/>
                    <a:pt x="404" y="116"/>
                  </a:cubicBezTo>
                  <a:cubicBezTo>
                    <a:pt x="408" y="114"/>
                    <a:pt x="408" y="114"/>
                    <a:pt x="408" y="114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16" y="95"/>
                    <a:pt x="416" y="95"/>
                    <a:pt x="416" y="95"/>
                  </a:cubicBezTo>
                  <a:cubicBezTo>
                    <a:pt x="420" y="84"/>
                    <a:pt x="420" y="84"/>
                    <a:pt x="420" y="84"/>
                  </a:cubicBezTo>
                  <a:cubicBezTo>
                    <a:pt x="420" y="84"/>
                    <a:pt x="422" y="76"/>
                    <a:pt x="422" y="75"/>
                  </a:cubicBezTo>
                  <a:cubicBezTo>
                    <a:pt x="422" y="74"/>
                    <a:pt x="425" y="72"/>
                    <a:pt x="425" y="72"/>
                  </a:cubicBezTo>
                  <a:cubicBezTo>
                    <a:pt x="429" y="67"/>
                    <a:pt x="429" y="67"/>
                    <a:pt x="429" y="67"/>
                  </a:cubicBezTo>
                  <a:cubicBezTo>
                    <a:pt x="432" y="61"/>
                    <a:pt x="432" y="61"/>
                    <a:pt x="432" y="61"/>
                  </a:cubicBezTo>
                  <a:cubicBezTo>
                    <a:pt x="434" y="57"/>
                    <a:pt x="434" y="57"/>
                    <a:pt x="434" y="57"/>
                  </a:cubicBezTo>
                  <a:cubicBezTo>
                    <a:pt x="439" y="49"/>
                    <a:pt x="439" y="49"/>
                    <a:pt x="439" y="49"/>
                  </a:cubicBezTo>
                  <a:cubicBezTo>
                    <a:pt x="443" y="51"/>
                    <a:pt x="443" y="51"/>
                    <a:pt x="443" y="51"/>
                  </a:cubicBezTo>
                  <a:cubicBezTo>
                    <a:pt x="443" y="51"/>
                    <a:pt x="445" y="53"/>
                    <a:pt x="445" y="55"/>
                  </a:cubicBezTo>
                  <a:cubicBezTo>
                    <a:pt x="445" y="57"/>
                    <a:pt x="444" y="58"/>
                    <a:pt x="445" y="58"/>
                  </a:cubicBezTo>
                  <a:cubicBezTo>
                    <a:pt x="447" y="58"/>
                    <a:pt x="446" y="58"/>
                    <a:pt x="447" y="57"/>
                  </a:cubicBezTo>
                  <a:cubicBezTo>
                    <a:pt x="449" y="55"/>
                    <a:pt x="450" y="51"/>
                    <a:pt x="450" y="50"/>
                  </a:cubicBezTo>
                  <a:cubicBezTo>
                    <a:pt x="450" y="49"/>
                    <a:pt x="452" y="49"/>
                    <a:pt x="450" y="48"/>
                  </a:cubicBezTo>
                  <a:cubicBezTo>
                    <a:pt x="447" y="47"/>
                    <a:pt x="443" y="45"/>
                    <a:pt x="443" y="45"/>
                  </a:cubicBezTo>
                  <a:cubicBezTo>
                    <a:pt x="443" y="45"/>
                    <a:pt x="439" y="44"/>
                    <a:pt x="439" y="43"/>
                  </a:cubicBezTo>
                  <a:cubicBezTo>
                    <a:pt x="440" y="42"/>
                    <a:pt x="443" y="33"/>
                    <a:pt x="443" y="33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7" y="17"/>
                    <a:pt x="447" y="17"/>
                    <a:pt x="447" y="17"/>
                  </a:cubicBezTo>
                  <a:cubicBezTo>
                    <a:pt x="450" y="12"/>
                    <a:pt x="450" y="12"/>
                    <a:pt x="450" y="12"/>
                  </a:cubicBezTo>
                  <a:cubicBezTo>
                    <a:pt x="453" y="8"/>
                    <a:pt x="455" y="2"/>
                    <a:pt x="460" y="0"/>
                  </a:cubicBezTo>
                  <a:cubicBezTo>
                    <a:pt x="1479" y="0"/>
                    <a:pt x="1479" y="0"/>
                    <a:pt x="1479" y="0"/>
                  </a:cubicBezTo>
                  <a:cubicBezTo>
                    <a:pt x="1479" y="736"/>
                    <a:pt x="1479" y="736"/>
                    <a:pt x="1479" y="736"/>
                  </a:cubicBezTo>
                  <a:cubicBezTo>
                    <a:pt x="1465" y="741"/>
                    <a:pt x="1465" y="741"/>
                    <a:pt x="1465" y="741"/>
                  </a:cubicBezTo>
                  <a:cubicBezTo>
                    <a:pt x="1463" y="741"/>
                    <a:pt x="1435" y="737"/>
                    <a:pt x="1436" y="746"/>
                  </a:cubicBezTo>
                  <a:cubicBezTo>
                    <a:pt x="1437" y="751"/>
                    <a:pt x="1442" y="752"/>
                    <a:pt x="1442" y="752"/>
                  </a:cubicBezTo>
                  <a:cubicBezTo>
                    <a:pt x="1455" y="764"/>
                    <a:pt x="1455" y="764"/>
                    <a:pt x="1455" y="764"/>
                  </a:cubicBezTo>
                  <a:cubicBezTo>
                    <a:pt x="1454" y="771"/>
                    <a:pt x="1454" y="771"/>
                    <a:pt x="1454" y="771"/>
                  </a:cubicBezTo>
                  <a:cubicBezTo>
                    <a:pt x="1462" y="773"/>
                    <a:pt x="1462" y="773"/>
                    <a:pt x="1462" y="773"/>
                  </a:cubicBezTo>
                  <a:cubicBezTo>
                    <a:pt x="1479" y="773"/>
                    <a:pt x="1479" y="773"/>
                    <a:pt x="1479" y="773"/>
                  </a:cubicBezTo>
                  <a:cubicBezTo>
                    <a:pt x="1479" y="785"/>
                    <a:pt x="1479" y="785"/>
                    <a:pt x="1479" y="785"/>
                  </a:cubicBezTo>
                  <a:cubicBezTo>
                    <a:pt x="1469" y="786"/>
                    <a:pt x="1458" y="788"/>
                    <a:pt x="1456" y="789"/>
                  </a:cubicBezTo>
                  <a:cubicBezTo>
                    <a:pt x="1445" y="801"/>
                    <a:pt x="1445" y="801"/>
                    <a:pt x="1445" y="801"/>
                  </a:cubicBezTo>
                  <a:cubicBezTo>
                    <a:pt x="1458" y="818"/>
                    <a:pt x="1458" y="818"/>
                    <a:pt x="1458" y="818"/>
                  </a:cubicBezTo>
                  <a:cubicBezTo>
                    <a:pt x="1457" y="829"/>
                    <a:pt x="1457" y="829"/>
                    <a:pt x="1457" y="829"/>
                  </a:cubicBezTo>
                  <a:cubicBezTo>
                    <a:pt x="1446" y="837"/>
                    <a:pt x="1446" y="837"/>
                    <a:pt x="1446" y="837"/>
                  </a:cubicBezTo>
                  <a:cubicBezTo>
                    <a:pt x="1455" y="846"/>
                    <a:pt x="1455" y="846"/>
                    <a:pt x="1455" y="846"/>
                  </a:cubicBezTo>
                  <a:cubicBezTo>
                    <a:pt x="1471" y="846"/>
                    <a:pt x="1471" y="846"/>
                    <a:pt x="1471" y="846"/>
                  </a:cubicBezTo>
                  <a:cubicBezTo>
                    <a:pt x="1479" y="852"/>
                    <a:pt x="1479" y="852"/>
                    <a:pt x="1479" y="852"/>
                  </a:cubicBezTo>
                  <a:cubicBezTo>
                    <a:pt x="1479" y="899"/>
                    <a:pt x="1479" y="899"/>
                    <a:pt x="1479" y="899"/>
                  </a:cubicBezTo>
                  <a:cubicBezTo>
                    <a:pt x="1476" y="899"/>
                    <a:pt x="1472" y="900"/>
                    <a:pt x="1467" y="900"/>
                  </a:cubicBezTo>
                  <a:cubicBezTo>
                    <a:pt x="1460" y="912"/>
                    <a:pt x="1460" y="912"/>
                    <a:pt x="1460" y="912"/>
                  </a:cubicBezTo>
                  <a:cubicBezTo>
                    <a:pt x="1409" y="903"/>
                    <a:pt x="1409" y="903"/>
                    <a:pt x="1409" y="903"/>
                  </a:cubicBezTo>
                  <a:cubicBezTo>
                    <a:pt x="1392" y="893"/>
                    <a:pt x="1392" y="893"/>
                    <a:pt x="1392" y="893"/>
                  </a:cubicBezTo>
                  <a:cubicBezTo>
                    <a:pt x="1379" y="902"/>
                    <a:pt x="1382" y="898"/>
                    <a:pt x="1371" y="910"/>
                  </a:cubicBezTo>
                  <a:cubicBezTo>
                    <a:pt x="1341" y="902"/>
                    <a:pt x="1341" y="902"/>
                    <a:pt x="1341" y="902"/>
                  </a:cubicBezTo>
                  <a:cubicBezTo>
                    <a:pt x="1322" y="911"/>
                    <a:pt x="1322" y="911"/>
                    <a:pt x="1322" y="911"/>
                  </a:cubicBezTo>
                  <a:cubicBezTo>
                    <a:pt x="1300" y="933"/>
                    <a:pt x="1300" y="933"/>
                    <a:pt x="1300" y="933"/>
                  </a:cubicBezTo>
                  <a:cubicBezTo>
                    <a:pt x="1263" y="931"/>
                    <a:pt x="1263" y="931"/>
                    <a:pt x="1263" y="931"/>
                  </a:cubicBezTo>
                  <a:cubicBezTo>
                    <a:pt x="1255" y="920"/>
                    <a:pt x="1255" y="920"/>
                    <a:pt x="1255" y="920"/>
                  </a:cubicBezTo>
                  <a:cubicBezTo>
                    <a:pt x="1253" y="930"/>
                    <a:pt x="1253" y="930"/>
                    <a:pt x="1253" y="930"/>
                  </a:cubicBezTo>
                  <a:cubicBezTo>
                    <a:pt x="1261" y="940"/>
                    <a:pt x="1261" y="940"/>
                    <a:pt x="1261" y="940"/>
                  </a:cubicBezTo>
                  <a:cubicBezTo>
                    <a:pt x="1247" y="947"/>
                    <a:pt x="1247" y="947"/>
                    <a:pt x="1247" y="947"/>
                  </a:cubicBezTo>
                  <a:cubicBezTo>
                    <a:pt x="1242" y="933"/>
                    <a:pt x="1242" y="933"/>
                    <a:pt x="1242" y="933"/>
                  </a:cubicBezTo>
                  <a:cubicBezTo>
                    <a:pt x="1230" y="918"/>
                    <a:pt x="1230" y="918"/>
                    <a:pt x="1230" y="918"/>
                  </a:cubicBezTo>
                  <a:cubicBezTo>
                    <a:pt x="1212" y="914"/>
                    <a:pt x="1212" y="914"/>
                    <a:pt x="1212" y="914"/>
                  </a:cubicBezTo>
                  <a:cubicBezTo>
                    <a:pt x="1202" y="907"/>
                    <a:pt x="1202" y="907"/>
                    <a:pt x="1202" y="907"/>
                  </a:cubicBezTo>
                  <a:cubicBezTo>
                    <a:pt x="1200" y="906"/>
                    <a:pt x="1163" y="910"/>
                    <a:pt x="1156" y="911"/>
                  </a:cubicBezTo>
                  <a:cubicBezTo>
                    <a:pt x="1147" y="905"/>
                    <a:pt x="1146" y="905"/>
                    <a:pt x="1136" y="900"/>
                  </a:cubicBezTo>
                  <a:cubicBezTo>
                    <a:pt x="1126" y="908"/>
                    <a:pt x="1126" y="908"/>
                    <a:pt x="1126" y="908"/>
                  </a:cubicBezTo>
                  <a:cubicBezTo>
                    <a:pt x="1126" y="908"/>
                    <a:pt x="1121" y="917"/>
                    <a:pt x="1113" y="917"/>
                  </a:cubicBezTo>
                  <a:cubicBezTo>
                    <a:pt x="1104" y="917"/>
                    <a:pt x="1105" y="905"/>
                    <a:pt x="1105" y="905"/>
                  </a:cubicBezTo>
                  <a:cubicBezTo>
                    <a:pt x="1092" y="907"/>
                    <a:pt x="1092" y="907"/>
                    <a:pt x="1092" y="907"/>
                  </a:cubicBezTo>
                  <a:cubicBezTo>
                    <a:pt x="1075" y="931"/>
                    <a:pt x="1075" y="931"/>
                    <a:pt x="1075" y="931"/>
                  </a:cubicBezTo>
                  <a:cubicBezTo>
                    <a:pt x="1054" y="949"/>
                    <a:pt x="1054" y="949"/>
                    <a:pt x="1054" y="949"/>
                  </a:cubicBezTo>
                  <a:cubicBezTo>
                    <a:pt x="1042" y="967"/>
                    <a:pt x="1042" y="967"/>
                    <a:pt x="1042" y="967"/>
                  </a:cubicBezTo>
                  <a:cubicBezTo>
                    <a:pt x="1019" y="976"/>
                    <a:pt x="1019" y="976"/>
                    <a:pt x="1019" y="976"/>
                  </a:cubicBezTo>
                  <a:cubicBezTo>
                    <a:pt x="1020" y="984"/>
                    <a:pt x="1020" y="984"/>
                    <a:pt x="1020" y="984"/>
                  </a:cubicBezTo>
                  <a:cubicBezTo>
                    <a:pt x="1043" y="1004"/>
                    <a:pt x="1043" y="1004"/>
                    <a:pt x="1043" y="1004"/>
                  </a:cubicBezTo>
                  <a:cubicBezTo>
                    <a:pt x="1027" y="1015"/>
                    <a:pt x="1027" y="1015"/>
                    <a:pt x="1027" y="1015"/>
                  </a:cubicBezTo>
                  <a:cubicBezTo>
                    <a:pt x="1003" y="990"/>
                    <a:pt x="1012" y="1009"/>
                    <a:pt x="982" y="986"/>
                  </a:cubicBezTo>
                  <a:cubicBezTo>
                    <a:pt x="977" y="1004"/>
                    <a:pt x="976" y="999"/>
                    <a:pt x="979" y="1014"/>
                  </a:cubicBezTo>
                  <a:cubicBezTo>
                    <a:pt x="966" y="1023"/>
                    <a:pt x="966" y="1023"/>
                    <a:pt x="966" y="1023"/>
                  </a:cubicBezTo>
                  <a:cubicBezTo>
                    <a:pt x="973" y="1050"/>
                    <a:pt x="968" y="1041"/>
                    <a:pt x="985" y="1059"/>
                  </a:cubicBezTo>
                  <a:cubicBezTo>
                    <a:pt x="975" y="1080"/>
                    <a:pt x="977" y="1071"/>
                    <a:pt x="978" y="1096"/>
                  </a:cubicBezTo>
                  <a:cubicBezTo>
                    <a:pt x="1001" y="1103"/>
                    <a:pt x="1001" y="1103"/>
                    <a:pt x="1001" y="1103"/>
                  </a:cubicBezTo>
                  <a:cubicBezTo>
                    <a:pt x="1007" y="1117"/>
                    <a:pt x="1007" y="1117"/>
                    <a:pt x="1007" y="1117"/>
                  </a:cubicBezTo>
                  <a:cubicBezTo>
                    <a:pt x="1022" y="1124"/>
                    <a:pt x="1022" y="1124"/>
                    <a:pt x="1022" y="1124"/>
                  </a:cubicBezTo>
                  <a:cubicBezTo>
                    <a:pt x="1037" y="1114"/>
                    <a:pt x="1037" y="1114"/>
                    <a:pt x="1037" y="1114"/>
                  </a:cubicBezTo>
                  <a:cubicBezTo>
                    <a:pt x="1059" y="1125"/>
                    <a:pt x="1059" y="1125"/>
                    <a:pt x="1059" y="1125"/>
                  </a:cubicBezTo>
                  <a:cubicBezTo>
                    <a:pt x="1088" y="1147"/>
                    <a:pt x="1088" y="1147"/>
                    <a:pt x="1088" y="1147"/>
                  </a:cubicBezTo>
                  <a:cubicBezTo>
                    <a:pt x="1105" y="1168"/>
                    <a:pt x="1105" y="1168"/>
                    <a:pt x="1105" y="1168"/>
                  </a:cubicBezTo>
                  <a:cubicBezTo>
                    <a:pt x="1095" y="1160"/>
                    <a:pt x="1095" y="1160"/>
                    <a:pt x="1095" y="1160"/>
                  </a:cubicBezTo>
                  <a:cubicBezTo>
                    <a:pt x="1089" y="1163"/>
                    <a:pt x="1089" y="1163"/>
                    <a:pt x="1089" y="1163"/>
                  </a:cubicBezTo>
                  <a:cubicBezTo>
                    <a:pt x="1093" y="1170"/>
                    <a:pt x="1093" y="1170"/>
                    <a:pt x="1093" y="1170"/>
                  </a:cubicBezTo>
                  <a:cubicBezTo>
                    <a:pt x="1114" y="1176"/>
                    <a:pt x="1114" y="1176"/>
                    <a:pt x="1114" y="1176"/>
                  </a:cubicBezTo>
                  <a:cubicBezTo>
                    <a:pt x="1113" y="1192"/>
                    <a:pt x="1113" y="1192"/>
                    <a:pt x="1113" y="1192"/>
                  </a:cubicBezTo>
                  <a:cubicBezTo>
                    <a:pt x="1097" y="1252"/>
                    <a:pt x="1097" y="1252"/>
                    <a:pt x="1097" y="1252"/>
                  </a:cubicBezTo>
                  <a:cubicBezTo>
                    <a:pt x="1084" y="1280"/>
                    <a:pt x="1084" y="1280"/>
                    <a:pt x="1084" y="1280"/>
                  </a:cubicBezTo>
                  <a:cubicBezTo>
                    <a:pt x="1081" y="1297"/>
                    <a:pt x="1081" y="1297"/>
                    <a:pt x="1081" y="1297"/>
                  </a:cubicBezTo>
                  <a:cubicBezTo>
                    <a:pt x="1079" y="1314"/>
                    <a:pt x="1079" y="1314"/>
                    <a:pt x="1079" y="1314"/>
                  </a:cubicBezTo>
                  <a:cubicBezTo>
                    <a:pt x="1083" y="1328"/>
                    <a:pt x="1083" y="1328"/>
                    <a:pt x="1083" y="1328"/>
                  </a:cubicBezTo>
                  <a:cubicBezTo>
                    <a:pt x="1083" y="1328"/>
                    <a:pt x="1083" y="1332"/>
                    <a:pt x="1087" y="1336"/>
                  </a:cubicBezTo>
                  <a:cubicBezTo>
                    <a:pt x="1091" y="1340"/>
                    <a:pt x="1092" y="1344"/>
                    <a:pt x="1097" y="1348"/>
                  </a:cubicBezTo>
                  <a:cubicBezTo>
                    <a:pt x="1102" y="1351"/>
                    <a:pt x="1100" y="1353"/>
                    <a:pt x="1118" y="1354"/>
                  </a:cubicBezTo>
                  <a:cubicBezTo>
                    <a:pt x="1135" y="1356"/>
                    <a:pt x="1119" y="1364"/>
                    <a:pt x="1120" y="1367"/>
                  </a:cubicBezTo>
                  <a:cubicBezTo>
                    <a:pt x="1121" y="1369"/>
                    <a:pt x="1122" y="1383"/>
                    <a:pt x="1129" y="1397"/>
                  </a:cubicBezTo>
                  <a:cubicBezTo>
                    <a:pt x="1136" y="1411"/>
                    <a:pt x="1140" y="1409"/>
                    <a:pt x="1151" y="1415"/>
                  </a:cubicBezTo>
                  <a:cubicBezTo>
                    <a:pt x="1162" y="1420"/>
                    <a:pt x="1157" y="1422"/>
                    <a:pt x="1164" y="1436"/>
                  </a:cubicBezTo>
                  <a:cubicBezTo>
                    <a:pt x="1171" y="1449"/>
                    <a:pt x="1188" y="1443"/>
                    <a:pt x="1191" y="1443"/>
                  </a:cubicBezTo>
                  <a:cubicBezTo>
                    <a:pt x="1193" y="1443"/>
                    <a:pt x="1195" y="1446"/>
                    <a:pt x="1198" y="1450"/>
                  </a:cubicBezTo>
                  <a:cubicBezTo>
                    <a:pt x="1198" y="1450"/>
                    <a:pt x="1198" y="1450"/>
                    <a:pt x="1198" y="1450"/>
                  </a:cubicBezTo>
                  <a:cubicBezTo>
                    <a:pt x="1198" y="1450"/>
                    <a:pt x="1192" y="1456"/>
                    <a:pt x="1190" y="1457"/>
                  </a:cubicBezTo>
                  <a:cubicBezTo>
                    <a:pt x="1189" y="1458"/>
                    <a:pt x="1188" y="1459"/>
                    <a:pt x="1187" y="1460"/>
                  </a:cubicBezTo>
                  <a:cubicBezTo>
                    <a:pt x="1186" y="1462"/>
                    <a:pt x="1189" y="1463"/>
                    <a:pt x="1187" y="1464"/>
                  </a:cubicBezTo>
                  <a:cubicBezTo>
                    <a:pt x="1185" y="1465"/>
                    <a:pt x="1183" y="1469"/>
                    <a:pt x="1183" y="1471"/>
                  </a:cubicBezTo>
                  <a:cubicBezTo>
                    <a:pt x="1184" y="1473"/>
                    <a:pt x="1182" y="1476"/>
                    <a:pt x="1182" y="1476"/>
                  </a:cubicBezTo>
                  <a:cubicBezTo>
                    <a:pt x="1182" y="1476"/>
                    <a:pt x="1178" y="1481"/>
                    <a:pt x="1173" y="1481"/>
                  </a:cubicBezTo>
                  <a:cubicBezTo>
                    <a:pt x="1169" y="1482"/>
                    <a:pt x="1166" y="1480"/>
                    <a:pt x="1162" y="1479"/>
                  </a:cubicBezTo>
                  <a:cubicBezTo>
                    <a:pt x="1158" y="1478"/>
                    <a:pt x="1158" y="1478"/>
                    <a:pt x="1158" y="1478"/>
                  </a:cubicBezTo>
                  <a:cubicBezTo>
                    <a:pt x="1158" y="1478"/>
                    <a:pt x="1155" y="1478"/>
                    <a:pt x="1151" y="1477"/>
                  </a:cubicBezTo>
                  <a:cubicBezTo>
                    <a:pt x="1147" y="1475"/>
                    <a:pt x="1150" y="1475"/>
                    <a:pt x="1150" y="1475"/>
                  </a:cubicBezTo>
                  <a:cubicBezTo>
                    <a:pt x="1146" y="1471"/>
                    <a:pt x="1146" y="1471"/>
                    <a:pt x="1146" y="1471"/>
                  </a:cubicBezTo>
                  <a:cubicBezTo>
                    <a:pt x="1142" y="1466"/>
                    <a:pt x="1142" y="1466"/>
                    <a:pt x="1142" y="1466"/>
                  </a:cubicBezTo>
                  <a:cubicBezTo>
                    <a:pt x="1142" y="1466"/>
                    <a:pt x="1141" y="1465"/>
                    <a:pt x="1141" y="1463"/>
                  </a:cubicBezTo>
                  <a:cubicBezTo>
                    <a:pt x="1140" y="1461"/>
                    <a:pt x="1140" y="1463"/>
                    <a:pt x="1138" y="1463"/>
                  </a:cubicBezTo>
                  <a:cubicBezTo>
                    <a:pt x="1136" y="1463"/>
                    <a:pt x="1135" y="1464"/>
                    <a:pt x="1133" y="1463"/>
                  </a:cubicBezTo>
                  <a:cubicBezTo>
                    <a:pt x="1132" y="1462"/>
                    <a:pt x="1132" y="1461"/>
                    <a:pt x="1132" y="1460"/>
                  </a:cubicBezTo>
                  <a:cubicBezTo>
                    <a:pt x="1132" y="1459"/>
                    <a:pt x="1129" y="1457"/>
                    <a:pt x="1126" y="1457"/>
                  </a:cubicBezTo>
                  <a:cubicBezTo>
                    <a:pt x="1123" y="1456"/>
                    <a:pt x="1124" y="1454"/>
                    <a:pt x="1120" y="1454"/>
                  </a:cubicBezTo>
                  <a:cubicBezTo>
                    <a:pt x="1116" y="1454"/>
                    <a:pt x="1119" y="1451"/>
                    <a:pt x="1119" y="1449"/>
                  </a:cubicBezTo>
                  <a:cubicBezTo>
                    <a:pt x="1118" y="1448"/>
                    <a:pt x="1115" y="1451"/>
                    <a:pt x="1114" y="1452"/>
                  </a:cubicBezTo>
                  <a:cubicBezTo>
                    <a:pt x="1113" y="1453"/>
                    <a:pt x="1112" y="1455"/>
                    <a:pt x="1110" y="1455"/>
                  </a:cubicBezTo>
                  <a:cubicBezTo>
                    <a:pt x="1109" y="1456"/>
                    <a:pt x="1108" y="1450"/>
                    <a:pt x="1108" y="1450"/>
                  </a:cubicBezTo>
                  <a:cubicBezTo>
                    <a:pt x="1108" y="1450"/>
                    <a:pt x="1108" y="1450"/>
                    <a:pt x="1104" y="1450"/>
                  </a:cubicBezTo>
                  <a:cubicBezTo>
                    <a:pt x="1099" y="1450"/>
                    <a:pt x="1102" y="1452"/>
                    <a:pt x="1102" y="1452"/>
                  </a:cubicBezTo>
                  <a:cubicBezTo>
                    <a:pt x="1099" y="1459"/>
                    <a:pt x="1099" y="1459"/>
                    <a:pt x="1099" y="1459"/>
                  </a:cubicBezTo>
                  <a:cubicBezTo>
                    <a:pt x="1094" y="1463"/>
                    <a:pt x="1094" y="1463"/>
                    <a:pt x="1094" y="1463"/>
                  </a:cubicBezTo>
                  <a:cubicBezTo>
                    <a:pt x="1094" y="1463"/>
                    <a:pt x="1095" y="1466"/>
                    <a:pt x="1096" y="1468"/>
                  </a:cubicBezTo>
                  <a:cubicBezTo>
                    <a:pt x="1096" y="1470"/>
                    <a:pt x="1099" y="1471"/>
                    <a:pt x="1099" y="1471"/>
                  </a:cubicBezTo>
                  <a:cubicBezTo>
                    <a:pt x="1099" y="1471"/>
                    <a:pt x="1102" y="1473"/>
                    <a:pt x="1105" y="1475"/>
                  </a:cubicBezTo>
                  <a:cubicBezTo>
                    <a:pt x="1108" y="1477"/>
                    <a:pt x="1107" y="1477"/>
                    <a:pt x="1109" y="1477"/>
                  </a:cubicBezTo>
                  <a:cubicBezTo>
                    <a:pt x="1111" y="1478"/>
                    <a:pt x="1114" y="1479"/>
                    <a:pt x="1118" y="1481"/>
                  </a:cubicBezTo>
                  <a:cubicBezTo>
                    <a:pt x="1122" y="1482"/>
                    <a:pt x="1120" y="1481"/>
                    <a:pt x="1126" y="1486"/>
                  </a:cubicBezTo>
                  <a:cubicBezTo>
                    <a:pt x="1131" y="1490"/>
                    <a:pt x="1125" y="1486"/>
                    <a:pt x="1124" y="1489"/>
                  </a:cubicBezTo>
                  <a:cubicBezTo>
                    <a:pt x="1123" y="1493"/>
                    <a:pt x="1117" y="1485"/>
                    <a:pt x="1113" y="1487"/>
                  </a:cubicBezTo>
                  <a:cubicBezTo>
                    <a:pt x="1109" y="1488"/>
                    <a:pt x="1108" y="1485"/>
                    <a:pt x="1105" y="1486"/>
                  </a:cubicBezTo>
                  <a:cubicBezTo>
                    <a:pt x="1105" y="1486"/>
                    <a:pt x="1105" y="1486"/>
                    <a:pt x="1105" y="1486"/>
                  </a:cubicBezTo>
                  <a:cubicBezTo>
                    <a:pt x="1104" y="1486"/>
                    <a:pt x="1104" y="1486"/>
                    <a:pt x="1104" y="1486"/>
                  </a:cubicBezTo>
                  <a:cubicBezTo>
                    <a:pt x="1104" y="1485"/>
                    <a:pt x="1103" y="1484"/>
                    <a:pt x="1103" y="1483"/>
                  </a:cubicBezTo>
                  <a:cubicBezTo>
                    <a:pt x="1102" y="1482"/>
                    <a:pt x="1097" y="1482"/>
                    <a:pt x="1097" y="1482"/>
                  </a:cubicBezTo>
                  <a:cubicBezTo>
                    <a:pt x="1093" y="1481"/>
                    <a:pt x="1093" y="1481"/>
                    <a:pt x="1093" y="1481"/>
                  </a:cubicBezTo>
                  <a:cubicBezTo>
                    <a:pt x="1090" y="1480"/>
                    <a:pt x="1090" y="1480"/>
                    <a:pt x="1090" y="1480"/>
                  </a:cubicBezTo>
                  <a:cubicBezTo>
                    <a:pt x="1087" y="1475"/>
                    <a:pt x="1087" y="1475"/>
                    <a:pt x="1087" y="1475"/>
                  </a:cubicBezTo>
                  <a:cubicBezTo>
                    <a:pt x="1084" y="1473"/>
                    <a:pt x="1084" y="1473"/>
                    <a:pt x="1084" y="1473"/>
                  </a:cubicBezTo>
                  <a:cubicBezTo>
                    <a:pt x="1081" y="1469"/>
                    <a:pt x="1081" y="1469"/>
                    <a:pt x="1081" y="1469"/>
                  </a:cubicBezTo>
                  <a:cubicBezTo>
                    <a:pt x="1082" y="1467"/>
                    <a:pt x="1082" y="1467"/>
                    <a:pt x="1082" y="1467"/>
                  </a:cubicBezTo>
                  <a:cubicBezTo>
                    <a:pt x="1085" y="1463"/>
                    <a:pt x="1085" y="1463"/>
                    <a:pt x="1085" y="1463"/>
                  </a:cubicBezTo>
                  <a:cubicBezTo>
                    <a:pt x="1085" y="1463"/>
                    <a:pt x="1086" y="1463"/>
                    <a:pt x="1087" y="1461"/>
                  </a:cubicBezTo>
                  <a:cubicBezTo>
                    <a:pt x="1089" y="1458"/>
                    <a:pt x="1087" y="1458"/>
                    <a:pt x="1087" y="1458"/>
                  </a:cubicBezTo>
                  <a:cubicBezTo>
                    <a:pt x="1087" y="1458"/>
                    <a:pt x="1083" y="1456"/>
                    <a:pt x="1081" y="1455"/>
                  </a:cubicBezTo>
                  <a:cubicBezTo>
                    <a:pt x="1079" y="1454"/>
                    <a:pt x="1076" y="1457"/>
                    <a:pt x="1076" y="1457"/>
                  </a:cubicBezTo>
                  <a:cubicBezTo>
                    <a:pt x="1070" y="1456"/>
                    <a:pt x="1070" y="1456"/>
                    <a:pt x="1070" y="1456"/>
                  </a:cubicBezTo>
                  <a:cubicBezTo>
                    <a:pt x="1065" y="1456"/>
                    <a:pt x="1065" y="1456"/>
                    <a:pt x="1065" y="1456"/>
                  </a:cubicBezTo>
                  <a:cubicBezTo>
                    <a:pt x="1061" y="1452"/>
                    <a:pt x="1061" y="1452"/>
                    <a:pt x="1061" y="1452"/>
                  </a:cubicBezTo>
                  <a:cubicBezTo>
                    <a:pt x="1054" y="1450"/>
                    <a:pt x="1054" y="1450"/>
                    <a:pt x="1054" y="1450"/>
                  </a:cubicBezTo>
                  <a:cubicBezTo>
                    <a:pt x="1050" y="1448"/>
                    <a:pt x="1050" y="1448"/>
                    <a:pt x="1050" y="1448"/>
                  </a:cubicBezTo>
                  <a:cubicBezTo>
                    <a:pt x="1050" y="1448"/>
                    <a:pt x="1050" y="1440"/>
                    <a:pt x="1050" y="1439"/>
                  </a:cubicBezTo>
                  <a:cubicBezTo>
                    <a:pt x="1050" y="1437"/>
                    <a:pt x="1050" y="1434"/>
                    <a:pt x="1050" y="1434"/>
                  </a:cubicBezTo>
                  <a:cubicBezTo>
                    <a:pt x="1050" y="1434"/>
                    <a:pt x="1044" y="1433"/>
                    <a:pt x="1041" y="1434"/>
                  </a:cubicBezTo>
                  <a:cubicBezTo>
                    <a:pt x="1039" y="1435"/>
                    <a:pt x="1036" y="1434"/>
                    <a:pt x="1036" y="1434"/>
                  </a:cubicBezTo>
                  <a:cubicBezTo>
                    <a:pt x="1036" y="1434"/>
                    <a:pt x="1028" y="1433"/>
                    <a:pt x="1027" y="1431"/>
                  </a:cubicBezTo>
                  <a:cubicBezTo>
                    <a:pt x="1027" y="1429"/>
                    <a:pt x="1027" y="1430"/>
                    <a:pt x="1026" y="1430"/>
                  </a:cubicBezTo>
                  <a:cubicBezTo>
                    <a:pt x="1024" y="1430"/>
                    <a:pt x="1018" y="1430"/>
                    <a:pt x="1018" y="1430"/>
                  </a:cubicBezTo>
                  <a:cubicBezTo>
                    <a:pt x="1012" y="1428"/>
                    <a:pt x="1012" y="1428"/>
                    <a:pt x="1012" y="1428"/>
                  </a:cubicBezTo>
                  <a:cubicBezTo>
                    <a:pt x="1012" y="1437"/>
                    <a:pt x="1012" y="1437"/>
                    <a:pt x="1012" y="1437"/>
                  </a:cubicBezTo>
                  <a:cubicBezTo>
                    <a:pt x="1011" y="1435"/>
                    <a:pt x="1011" y="1435"/>
                    <a:pt x="1011" y="1435"/>
                  </a:cubicBezTo>
                  <a:cubicBezTo>
                    <a:pt x="1001" y="1434"/>
                    <a:pt x="1001" y="1434"/>
                    <a:pt x="1001" y="1434"/>
                  </a:cubicBezTo>
                  <a:cubicBezTo>
                    <a:pt x="995" y="1437"/>
                    <a:pt x="995" y="1437"/>
                    <a:pt x="995" y="1437"/>
                  </a:cubicBezTo>
                  <a:cubicBezTo>
                    <a:pt x="990" y="1439"/>
                    <a:pt x="990" y="1439"/>
                    <a:pt x="990" y="1439"/>
                  </a:cubicBezTo>
                  <a:cubicBezTo>
                    <a:pt x="990" y="1442"/>
                    <a:pt x="990" y="1442"/>
                    <a:pt x="990" y="1442"/>
                  </a:cubicBezTo>
                  <a:cubicBezTo>
                    <a:pt x="988" y="1445"/>
                    <a:pt x="988" y="1445"/>
                    <a:pt x="988" y="1445"/>
                  </a:cubicBezTo>
                  <a:cubicBezTo>
                    <a:pt x="988" y="1445"/>
                    <a:pt x="985" y="1446"/>
                    <a:pt x="983" y="1446"/>
                  </a:cubicBezTo>
                  <a:cubicBezTo>
                    <a:pt x="983" y="1447"/>
                    <a:pt x="982" y="1449"/>
                    <a:pt x="982" y="1450"/>
                  </a:cubicBezTo>
                  <a:cubicBezTo>
                    <a:pt x="981" y="1451"/>
                    <a:pt x="979" y="1451"/>
                    <a:pt x="979" y="1451"/>
                  </a:cubicBezTo>
                  <a:cubicBezTo>
                    <a:pt x="975" y="1450"/>
                    <a:pt x="975" y="1450"/>
                    <a:pt x="975" y="1450"/>
                  </a:cubicBezTo>
                  <a:cubicBezTo>
                    <a:pt x="972" y="1450"/>
                    <a:pt x="972" y="1450"/>
                    <a:pt x="972" y="1450"/>
                  </a:cubicBezTo>
                  <a:cubicBezTo>
                    <a:pt x="970" y="1448"/>
                    <a:pt x="970" y="1448"/>
                    <a:pt x="970" y="1448"/>
                  </a:cubicBezTo>
                  <a:cubicBezTo>
                    <a:pt x="972" y="1444"/>
                    <a:pt x="972" y="1444"/>
                    <a:pt x="972" y="1444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66" y="1442"/>
                    <a:pt x="966" y="1442"/>
                    <a:pt x="966" y="1442"/>
                  </a:cubicBezTo>
                  <a:cubicBezTo>
                    <a:pt x="960" y="1440"/>
                    <a:pt x="960" y="1440"/>
                    <a:pt x="960" y="1440"/>
                  </a:cubicBezTo>
                  <a:cubicBezTo>
                    <a:pt x="947" y="1439"/>
                    <a:pt x="947" y="1439"/>
                    <a:pt x="947" y="1439"/>
                  </a:cubicBezTo>
                  <a:cubicBezTo>
                    <a:pt x="939" y="1437"/>
                    <a:pt x="939" y="1437"/>
                    <a:pt x="939" y="1437"/>
                  </a:cubicBezTo>
                  <a:cubicBezTo>
                    <a:pt x="934" y="1432"/>
                    <a:pt x="934" y="1432"/>
                    <a:pt x="934" y="1432"/>
                  </a:cubicBezTo>
                  <a:cubicBezTo>
                    <a:pt x="926" y="1430"/>
                    <a:pt x="926" y="1430"/>
                    <a:pt x="926" y="1430"/>
                  </a:cubicBezTo>
                  <a:cubicBezTo>
                    <a:pt x="919" y="1435"/>
                    <a:pt x="919" y="1435"/>
                    <a:pt x="919" y="1435"/>
                  </a:cubicBezTo>
                  <a:cubicBezTo>
                    <a:pt x="919" y="1435"/>
                    <a:pt x="912" y="1432"/>
                    <a:pt x="909" y="1432"/>
                  </a:cubicBezTo>
                  <a:cubicBezTo>
                    <a:pt x="907" y="1433"/>
                    <a:pt x="903" y="1434"/>
                    <a:pt x="902" y="1435"/>
                  </a:cubicBezTo>
                  <a:cubicBezTo>
                    <a:pt x="901" y="1435"/>
                    <a:pt x="901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6" y="1439"/>
                    <a:pt x="894" y="1438"/>
                    <a:pt x="892" y="1438"/>
                  </a:cubicBezTo>
                  <a:cubicBezTo>
                    <a:pt x="891" y="1439"/>
                    <a:pt x="890" y="1440"/>
                    <a:pt x="888" y="1440"/>
                  </a:cubicBezTo>
                  <a:cubicBezTo>
                    <a:pt x="886" y="1440"/>
                    <a:pt x="885" y="1439"/>
                    <a:pt x="883" y="1439"/>
                  </a:cubicBezTo>
                  <a:cubicBezTo>
                    <a:pt x="882" y="1440"/>
                    <a:pt x="881" y="1441"/>
                    <a:pt x="879" y="1441"/>
                  </a:cubicBezTo>
                  <a:cubicBezTo>
                    <a:pt x="877" y="1441"/>
                    <a:pt x="876" y="1439"/>
                    <a:pt x="876" y="1439"/>
                  </a:cubicBezTo>
                  <a:cubicBezTo>
                    <a:pt x="873" y="1439"/>
                    <a:pt x="873" y="1439"/>
                    <a:pt x="873" y="1439"/>
                  </a:cubicBezTo>
                  <a:cubicBezTo>
                    <a:pt x="870" y="1436"/>
                    <a:pt x="870" y="1436"/>
                    <a:pt x="870" y="1436"/>
                  </a:cubicBezTo>
                  <a:cubicBezTo>
                    <a:pt x="870" y="1436"/>
                    <a:pt x="869" y="1438"/>
                    <a:pt x="866" y="1438"/>
                  </a:cubicBezTo>
                  <a:cubicBezTo>
                    <a:pt x="864" y="1437"/>
                    <a:pt x="862" y="1436"/>
                    <a:pt x="860" y="1437"/>
                  </a:cubicBezTo>
                  <a:cubicBezTo>
                    <a:pt x="858" y="1437"/>
                    <a:pt x="855" y="1438"/>
                    <a:pt x="855" y="1438"/>
                  </a:cubicBezTo>
                  <a:cubicBezTo>
                    <a:pt x="847" y="1435"/>
                    <a:pt x="847" y="1435"/>
                    <a:pt x="847" y="1435"/>
                  </a:cubicBezTo>
                  <a:cubicBezTo>
                    <a:pt x="842" y="1434"/>
                    <a:pt x="842" y="1434"/>
                    <a:pt x="842" y="1434"/>
                  </a:cubicBezTo>
                  <a:cubicBezTo>
                    <a:pt x="838" y="1433"/>
                    <a:pt x="838" y="1433"/>
                    <a:pt x="838" y="1433"/>
                  </a:cubicBezTo>
                  <a:cubicBezTo>
                    <a:pt x="836" y="1436"/>
                    <a:pt x="836" y="1436"/>
                    <a:pt x="836" y="1436"/>
                  </a:cubicBezTo>
                  <a:cubicBezTo>
                    <a:pt x="831" y="1436"/>
                    <a:pt x="831" y="1436"/>
                    <a:pt x="831" y="1436"/>
                  </a:cubicBezTo>
                  <a:cubicBezTo>
                    <a:pt x="831" y="1436"/>
                    <a:pt x="825" y="1434"/>
                    <a:pt x="821" y="1435"/>
                  </a:cubicBezTo>
                  <a:cubicBezTo>
                    <a:pt x="820" y="1435"/>
                    <a:pt x="817" y="1438"/>
                    <a:pt x="816" y="1438"/>
                  </a:cubicBezTo>
                  <a:cubicBezTo>
                    <a:pt x="815" y="1439"/>
                    <a:pt x="819" y="1442"/>
                    <a:pt x="817" y="1442"/>
                  </a:cubicBezTo>
                  <a:cubicBezTo>
                    <a:pt x="787" y="1439"/>
                    <a:pt x="752" y="1427"/>
                    <a:pt x="722" y="1419"/>
                  </a:cubicBezTo>
                  <a:cubicBezTo>
                    <a:pt x="722" y="1419"/>
                    <a:pt x="697" y="1413"/>
                    <a:pt x="693" y="1413"/>
                  </a:cubicBezTo>
                  <a:cubicBezTo>
                    <a:pt x="689" y="1413"/>
                    <a:pt x="681" y="1402"/>
                    <a:pt x="681" y="1399"/>
                  </a:cubicBezTo>
                  <a:cubicBezTo>
                    <a:pt x="681" y="1396"/>
                    <a:pt x="680" y="1387"/>
                    <a:pt x="684" y="1385"/>
                  </a:cubicBezTo>
                  <a:cubicBezTo>
                    <a:pt x="688" y="1383"/>
                    <a:pt x="688" y="1383"/>
                    <a:pt x="695" y="1377"/>
                  </a:cubicBezTo>
                  <a:cubicBezTo>
                    <a:pt x="701" y="1370"/>
                    <a:pt x="701" y="1365"/>
                    <a:pt x="701" y="1365"/>
                  </a:cubicBezTo>
                  <a:cubicBezTo>
                    <a:pt x="686" y="1356"/>
                    <a:pt x="686" y="1356"/>
                    <a:pt x="686" y="1356"/>
                  </a:cubicBezTo>
                  <a:cubicBezTo>
                    <a:pt x="686" y="1356"/>
                    <a:pt x="669" y="1365"/>
                    <a:pt x="666" y="1363"/>
                  </a:cubicBezTo>
                  <a:cubicBezTo>
                    <a:pt x="662" y="1361"/>
                    <a:pt x="646" y="1372"/>
                    <a:pt x="646" y="1372"/>
                  </a:cubicBezTo>
                  <a:cubicBezTo>
                    <a:pt x="630" y="1373"/>
                    <a:pt x="630" y="1373"/>
                    <a:pt x="630" y="1373"/>
                  </a:cubicBezTo>
                  <a:cubicBezTo>
                    <a:pt x="630" y="1371"/>
                    <a:pt x="630" y="1371"/>
                    <a:pt x="630" y="1371"/>
                  </a:cubicBezTo>
                  <a:cubicBezTo>
                    <a:pt x="630" y="1371"/>
                    <a:pt x="633" y="1361"/>
                    <a:pt x="637" y="1363"/>
                  </a:cubicBezTo>
                  <a:cubicBezTo>
                    <a:pt x="641" y="1351"/>
                    <a:pt x="641" y="1351"/>
                    <a:pt x="641" y="1351"/>
                  </a:cubicBezTo>
                  <a:cubicBezTo>
                    <a:pt x="639" y="1337"/>
                    <a:pt x="639" y="1337"/>
                    <a:pt x="639" y="1337"/>
                  </a:cubicBezTo>
                  <a:cubicBezTo>
                    <a:pt x="635" y="1318"/>
                    <a:pt x="635" y="1318"/>
                    <a:pt x="635" y="1318"/>
                  </a:cubicBezTo>
                  <a:cubicBezTo>
                    <a:pt x="655" y="1317"/>
                    <a:pt x="655" y="1317"/>
                    <a:pt x="655" y="1317"/>
                  </a:cubicBezTo>
                  <a:cubicBezTo>
                    <a:pt x="673" y="1307"/>
                    <a:pt x="673" y="1307"/>
                    <a:pt x="673" y="1307"/>
                  </a:cubicBezTo>
                  <a:cubicBezTo>
                    <a:pt x="667" y="1297"/>
                    <a:pt x="667" y="1297"/>
                    <a:pt x="667" y="1297"/>
                  </a:cubicBezTo>
                  <a:cubicBezTo>
                    <a:pt x="650" y="1303"/>
                    <a:pt x="650" y="1303"/>
                    <a:pt x="650" y="1303"/>
                  </a:cubicBezTo>
                  <a:cubicBezTo>
                    <a:pt x="634" y="1300"/>
                    <a:pt x="634" y="1300"/>
                    <a:pt x="634" y="1300"/>
                  </a:cubicBezTo>
                  <a:cubicBezTo>
                    <a:pt x="613" y="1318"/>
                    <a:pt x="613" y="1318"/>
                    <a:pt x="613" y="1318"/>
                  </a:cubicBezTo>
                  <a:cubicBezTo>
                    <a:pt x="589" y="1318"/>
                    <a:pt x="589" y="1318"/>
                    <a:pt x="589" y="1318"/>
                  </a:cubicBezTo>
                  <a:cubicBezTo>
                    <a:pt x="581" y="1317"/>
                    <a:pt x="581" y="1317"/>
                    <a:pt x="581" y="1317"/>
                  </a:cubicBezTo>
                  <a:cubicBezTo>
                    <a:pt x="582" y="1315"/>
                    <a:pt x="582" y="1313"/>
                    <a:pt x="583" y="1313"/>
                  </a:cubicBezTo>
                  <a:cubicBezTo>
                    <a:pt x="585" y="1312"/>
                    <a:pt x="600" y="1307"/>
                    <a:pt x="600" y="1307"/>
                  </a:cubicBezTo>
                  <a:cubicBezTo>
                    <a:pt x="610" y="1301"/>
                    <a:pt x="610" y="1301"/>
                    <a:pt x="610" y="1301"/>
                  </a:cubicBezTo>
                  <a:cubicBezTo>
                    <a:pt x="610" y="1301"/>
                    <a:pt x="615" y="1294"/>
                    <a:pt x="617" y="1293"/>
                  </a:cubicBezTo>
                  <a:cubicBezTo>
                    <a:pt x="619" y="1293"/>
                    <a:pt x="621" y="1289"/>
                    <a:pt x="623" y="1284"/>
                  </a:cubicBezTo>
                  <a:cubicBezTo>
                    <a:pt x="626" y="1280"/>
                    <a:pt x="628" y="1277"/>
                    <a:pt x="628" y="1277"/>
                  </a:cubicBezTo>
                  <a:cubicBezTo>
                    <a:pt x="628" y="1277"/>
                    <a:pt x="640" y="1274"/>
                    <a:pt x="639" y="1273"/>
                  </a:cubicBezTo>
                  <a:cubicBezTo>
                    <a:pt x="639" y="1271"/>
                    <a:pt x="634" y="1267"/>
                    <a:pt x="640" y="1267"/>
                  </a:cubicBezTo>
                  <a:cubicBezTo>
                    <a:pt x="646" y="1267"/>
                    <a:pt x="646" y="1267"/>
                    <a:pt x="649" y="1265"/>
                  </a:cubicBezTo>
                  <a:cubicBezTo>
                    <a:pt x="651" y="1264"/>
                    <a:pt x="650" y="1263"/>
                    <a:pt x="651" y="1260"/>
                  </a:cubicBezTo>
                  <a:cubicBezTo>
                    <a:pt x="653" y="1258"/>
                    <a:pt x="654" y="1255"/>
                    <a:pt x="654" y="1253"/>
                  </a:cubicBezTo>
                  <a:cubicBezTo>
                    <a:pt x="653" y="1251"/>
                    <a:pt x="648" y="1243"/>
                    <a:pt x="648" y="1241"/>
                  </a:cubicBezTo>
                  <a:cubicBezTo>
                    <a:pt x="647" y="1238"/>
                    <a:pt x="648" y="1232"/>
                    <a:pt x="648" y="1232"/>
                  </a:cubicBezTo>
                  <a:cubicBezTo>
                    <a:pt x="648" y="1232"/>
                    <a:pt x="651" y="1231"/>
                    <a:pt x="654" y="1230"/>
                  </a:cubicBezTo>
                  <a:cubicBezTo>
                    <a:pt x="656" y="1228"/>
                    <a:pt x="660" y="1221"/>
                    <a:pt x="660" y="1221"/>
                  </a:cubicBezTo>
                  <a:cubicBezTo>
                    <a:pt x="661" y="1216"/>
                    <a:pt x="661" y="1216"/>
                    <a:pt x="661" y="1216"/>
                  </a:cubicBezTo>
                  <a:cubicBezTo>
                    <a:pt x="661" y="1216"/>
                    <a:pt x="665" y="1213"/>
                    <a:pt x="666" y="1213"/>
                  </a:cubicBezTo>
                  <a:cubicBezTo>
                    <a:pt x="668" y="1212"/>
                    <a:pt x="684" y="1206"/>
                    <a:pt x="685" y="1206"/>
                  </a:cubicBezTo>
                  <a:cubicBezTo>
                    <a:pt x="686" y="1206"/>
                    <a:pt x="696" y="1207"/>
                    <a:pt x="693" y="1202"/>
                  </a:cubicBezTo>
                  <a:cubicBezTo>
                    <a:pt x="690" y="1198"/>
                    <a:pt x="689" y="1196"/>
                    <a:pt x="688" y="1193"/>
                  </a:cubicBezTo>
                  <a:cubicBezTo>
                    <a:pt x="687" y="1190"/>
                    <a:pt x="687" y="1183"/>
                    <a:pt x="687" y="1182"/>
                  </a:cubicBezTo>
                  <a:cubicBezTo>
                    <a:pt x="688" y="1181"/>
                    <a:pt x="696" y="1178"/>
                    <a:pt x="687" y="1177"/>
                  </a:cubicBezTo>
                  <a:cubicBezTo>
                    <a:pt x="678" y="1176"/>
                    <a:pt x="685" y="1173"/>
                    <a:pt x="683" y="1171"/>
                  </a:cubicBezTo>
                  <a:cubicBezTo>
                    <a:pt x="680" y="1169"/>
                    <a:pt x="674" y="1165"/>
                    <a:pt x="674" y="1165"/>
                  </a:cubicBezTo>
                  <a:cubicBezTo>
                    <a:pt x="671" y="1165"/>
                    <a:pt x="671" y="1165"/>
                    <a:pt x="671" y="1165"/>
                  </a:cubicBezTo>
                  <a:cubicBezTo>
                    <a:pt x="672" y="1155"/>
                    <a:pt x="672" y="1155"/>
                    <a:pt x="672" y="1155"/>
                  </a:cubicBezTo>
                  <a:cubicBezTo>
                    <a:pt x="672" y="1155"/>
                    <a:pt x="675" y="1151"/>
                    <a:pt x="676" y="1151"/>
                  </a:cubicBezTo>
                  <a:cubicBezTo>
                    <a:pt x="677" y="1150"/>
                    <a:pt x="678" y="1146"/>
                    <a:pt x="676" y="1146"/>
                  </a:cubicBezTo>
                  <a:cubicBezTo>
                    <a:pt x="674" y="1147"/>
                    <a:pt x="668" y="1148"/>
                    <a:pt x="668" y="1148"/>
                  </a:cubicBezTo>
                  <a:cubicBezTo>
                    <a:pt x="668" y="1148"/>
                    <a:pt x="663" y="1148"/>
                    <a:pt x="664" y="1146"/>
                  </a:cubicBezTo>
                  <a:cubicBezTo>
                    <a:pt x="664" y="1143"/>
                    <a:pt x="666" y="1143"/>
                    <a:pt x="669" y="1140"/>
                  </a:cubicBezTo>
                  <a:cubicBezTo>
                    <a:pt x="672" y="1137"/>
                    <a:pt x="673" y="1135"/>
                    <a:pt x="673" y="1135"/>
                  </a:cubicBezTo>
                  <a:cubicBezTo>
                    <a:pt x="672" y="1129"/>
                    <a:pt x="672" y="1129"/>
                    <a:pt x="672" y="1129"/>
                  </a:cubicBezTo>
                  <a:cubicBezTo>
                    <a:pt x="672" y="1129"/>
                    <a:pt x="672" y="1125"/>
                    <a:pt x="671" y="1125"/>
                  </a:cubicBezTo>
                  <a:cubicBezTo>
                    <a:pt x="671" y="1124"/>
                    <a:pt x="665" y="1112"/>
                    <a:pt x="665" y="1112"/>
                  </a:cubicBezTo>
                  <a:cubicBezTo>
                    <a:pt x="665" y="1112"/>
                    <a:pt x="659" y="1110"/>
                    <a:pt x="658" y="1112"/>
                  </a:cubicBezTo>
                  <a:cubicBezTo>
                    <a:pt x="658" y="1114"/>
                    <a:pt x="656" y="1118"/>
                    <a:pt x="656" y="1118"/>
                  </a:cubicBezTo>
                  <a:cubicBezTo>
                    <a:pt x="649" y="1118"/>
                    <a:pt x="649" y="1118"/>
                    <a:pt x="649" y="1118"/>
                  </a:cubicBezTo>
                  <a:cubicBezTo>
                    <a:pt x="645" y="1115"/>
                    <a:pt x="645" y="1115"/>
                    <a:pt x="645" y="1115"/>
                  </a:cubicBezTo>
                  <a:cubicBezTo>
                    <a:pt x="637" y="1113"/>
                    <a:pt x="637" y="1113"/>
                    <a:pt x="637" y="1113"/>
                  </a:cubicBezTo>
                  <a:cubicBezTo>
                    <a:pt x="637" y="1113"/>
                    <a:pt x="636" y="1114"/>
                    <a:pt x="635" y="1115"/>
                  </a:cubicBezTo>
                  <a:cubicBezTo>
                    <a:pt x="635" y="1116"/>
                    <a:pt x="627" y="1111"/>
                    <a:pt x="627" y="1111"/>
                  </a:cubicBezTo>
                  <a:cubicBezTo>
                    <a:pt x="627" y="1111"/>
                    <a:pt x="624" y="1115"/>
                    <a:pt x="623" y="1116"/>
                  </a:cubicBezTo>
                  <a:cubicBezTo>
                    <a:pt x="623" y="1116"/>
                    <a:pt x="615" y="1114"/>
                    <a:pt x="615" y="1114"/>
                  </a:cubicBezTo>
                  <a:cubicBezTo>
                    <a:pt x="607" y="1115"/>
                    <a:pt x="607" y="1115"/>
                    <a:pt x="607" y="1115"/>
                  </a:cubicBezTo>
                  <a:cubicBezTo>
                    <a:pt x="600" y="1116"/>
                    <a:pt x="600" y="1116"/>
                    <a:pt x="600" y="1116"/>
                  </a:cubicBezTo>
                  <a:cubicBezTo>
                    <a:pt x="594" y="1113"/>
                    <a:pt x="594" y="1113"/>
                    <a:pt x="594" y="1113"/>
                  </a:cubicBezTo>
                  <a:cubicBezTo>
                    <a:pt x="592" y="1116"/>
                    <a:pt x="592" y="1116"/>
                    <a:pt x="592" y="1116"/>
                  </a:cubicBezTo>
                  <a:cubicBezTo>
                    <a:pt x="593" y="1121"/>
                    <a:pt x="593" y="1121"/>
                    <a:pt x="593" y="1121"/>
                  </a:cubicBezTo>
                  <a:cubicBezTo>
                    <a:pt x="588" y="1124"/>
                    <a:pt x="588" y="1124"/>
                    <a:pt x="588" y="1124"/>
                  </a:cubicBezTo>
                  <a:cubicBezTo>
                    <a:pt x="582" y="1120"/>
                    <a:pt x="582" y="1120"/>
                    <a:pt x="582" y="1120"/>
                  </a:cubicBezTo>
                  <a:cubicBezTo>
                    <a:pt x="577" y="1119"/>
                    <a:pt x="577" y="1119"/>
                    <a:pt x="577" y="1119"/>
                  </a:cubicBezTo>
                  <a:cubicBezTo>
                    <a:pt x="570" y="1112"/>
                    <a:pt x="570" y="1112"/>
                    <a:pt x="570" y="1112"/>
                  </a:cubicBezTo>
                  <a:cubicBezTo>
                    <a:pt x="564" y="1110"/>
                    <a:pt x="564" y="1110"/>
                    <a:pt x="564" y="1110"/>
                  </a:cubicBezTo>
                  <a:cubicBezTo>
                    <a:pt x="558" y="1107"/>
                    <a:pt x="558" y="1107"/>
                    <a:pt x="558" y="1107"/>
                  </a:cubicBezTo>
                  <a:cubicBezTo>
                    <a:pt x="558" y="1107"/>
                    <a:pt x="555" y="1115"/>
                    <a:pt x="554" y="1116"/>
                  </a:cubicBezTo>
                  <a:cubicBezTo>
                    <a:pt x="553" y="1116"/>
                    <a:pt x="548" y="1118"/>
                    <a:pt x="547" y="1118"/>
                  </a:cubicBezTo>
                  <a:cubicBezTo>
                    <a:pt x="545" y="1119"/>
                    <a:pt x="544" y="1124"/>
                    <a:pt x="544" y="1124"/>
                  </a:cubicBezTo>
                  <a:cubicBezTo>
                    <a:pt x="539" y="1127"/>
                    <a:pt x="539" y="1127"/>
                    <a:pt x="539" y="1127"/>
                  </a:cubicBezTo>
                  <a:cubicBezTo>
                    <a:pt x="539" y="1127"/>
                    <a:pt x="536" y="1125"/>
                    <a:pt x="534" y="1125"/>
                  </a:cubicBezTo>
                  <a:cubicBezTo>
                    <a:pt x="533" y="1125"/>
                    <a:pt x="532" y="1126"/>
                    <a:pt x="532" y="1126"/>
                  </a:cubicBezTo>
                  <a:cubicBezTo>
                    <a:pt x="530" y="1129"/>
                    <a:pt x="530" y="1129"/>
                    <a:pt x="530" y="1129"/>
                  </a:cubicBezTo>
                  <a:cubicBezTo>
                    <a:pt x="530" y="1129"/>
                    <a:pt x="529" y="1129"/>
                    <a:pt x="526" y="1127"/>
                  </a:cubicBezTo>
                  <a:cubicBezTo>
                    <a:pt x="524" y="1126"/>
                    <a:pt x="521" y="1124"/>
                    <a:pt x="521" y="1124"/>
                  </a:cubicBezTo>
                  <a:cubicBezTo>
                    <a:pt x="518" y="1123"/>
                    <a:pt x="518" y="1123"/>
                    <a:pt x="518" y="1123"/>
                  </a:cubicBezTo>
                  <a:cubicBezTo>
                    <a:pt x="518" y="1123"/>
                    <a:pt x="509" y="1127"/>
                    <a:pt x="508" y="1128"/>
                  </a:cubicBezTo>
                  <a:cubicBezTo>
                    <a:pt x="508" y="1129"/>
                    <a:pt x="506" y="1132"/>
                    <a:pt x="506" y="1132"/>
                  </a:cubicBezTo>
                  <a:cubicBezTo>
                    <a:pt x="501" y="1128"/>
                    <a:pt x="501" y="1128"/>
                    <a:pt x="501" y="1128"/>
                  </a:cubicBezTo>
                  <a:cubicBezTo>
                    <a:pt x="495" y="1124"/>
                    <a:pt x="495" y="1124"/>
                    <a:pt x="495" y="1124"/>
                  </a:cubicBezTo>
                  <a:cubicBezTo>
                    <a:pt x="494" y="1117"/>
                    <a:pt x="494" y="1117"/>
                    <a:pt x="494" y="1117"/>
                  </a:cubicBezTo>
                  <a:cubicBezTo>
                    <a:pt x="483" y="1107"/>
                    <a:pt x="483" y="1107"/>
                    <a:pt x="483" y="1107"/>
                  </a:cubicBezTo>
                  <a:cubicBezTo>
                    <a:pt x="481" y="1097"/>
                    <a:pt x="481" y="1097"/>
                    <a:pt x="481" y="1097"/>
                  </a:cubicBezTo>
                  <a:cubicBezTo>
                    <a:pt x="473" y="1091"/>
                    <a:pt x="473" y="1091"/>
                    <a:pt x="473" y="1091"/>
                  </a:cubicBezTo>
                  <a:cubicBezTo>
                    <a:pt x="468" y="1097"/>
                    <a:pt x="468" y="1097"/>
                    <a:pt x="468" y="1097"/>
                  </a:cubicBezTo>
                  <a:cubicBezTo>
                    <a:pt x="460" y="1096"/>
                    <a:pt x="460" y="1096"/>
                    <a:pt x="460" y="1096"/>
                  </a:cubicBezTo>
                  <a:close/>
                  <a:moveTo>
                    <a:pt x="357" y="73"/>
                  </a:moveTo>
                  <a:cubicBezTo>
                    <a:pt x="357" y="73"/>
                    <a:pt x="357" y="73"/>
                    <a:pt x="357" y="73"/>
                  </a:cubicBezTo>
                  <a:cubicBezTo>
                    <a:pt x="358" y="74"/>
                    <a:pt x="358" y="74"/>
                    <a:pt x="358" y="74"/>
                  </a:cubicBezTo>
                  <a:cubicBezTo>
                    <a:pt x="358" y="74"/>
                    <a:pt x="364" y="80"/>
                    <a:pt x="369" y="80"/>
                  </a:cubicBezTo>
                  <a:cubicBezTo>
                    <a:pt x="374" y="80"/>
                    <a:pt x="370" y="80"/>
                    <a:pt x="375" y="79"/>
                  </a:cubicBezTo>
                  <a:cubicBezTo>
                    <a:pt x="379" y="77"/>
                    <a:pt x="380" y="74"/>
                    <a:pt x="382" y="71"/>
                  </a:cubicBezTo>
                  <a:cubicBezTo>
                    <a:pt x="384" y="68"/>
                    <a:pt x="384" y="68"/>
                    <a:pt x="384" y="65"/>
                  </a:cubicBezTo>
                  <a:cubicBezTo>
                    <a:pt x="384" y="62"/>
                    <a:pt x="384" y="57"/>
                    <a:pt x="384" y="54"/>
                  </a:cubicBezTo>
                  <a:cubicBezTo>
                    <a:pt x="384" y="51"/>
                    <a:pt x="387" y="52"/>
                    <a:pt x="390" y="52"/>
                  </a:cubicBezTo>
                  <a:cubicBezTo>
                    <a:pt x="392" y="52"/>
                    <a:pt x="388" y="44"/>
                    <a:pt x="388" y="44"/>
                  </a:cubicBezTo>
                  <a:cubicBezTo>
                    <a:pt x="388" y="44"/>
                    <a:pt x="379" y="40"/>
                    <a:pt x="375" y="40"/>
                  </a:cubicBezTo>
                  <a:cubicBezTo>
                    <a:pt x="371" y="40"/>
                    <a:pt x="362" y="39"/>
                    <a:pt x="362" y="39"/>
                  </a:cubicBezTo>
                  <a:cubicBezTo>
                    <a:pt x="351" y="53"/>
                    <a:pt x="351" y="53"/>
                    <a:pt x="351" y="53"/>
                  </a:cubicBezTo>
                  <a:cubicBezTo>
                    <a:pt x="351" y="53"/>
                    <a:pt x="355" y="72"/>
                    <a:pt x="357" y="73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Freeform 109"/>
            <p:cNvSpPr>
              <a:spLocks noEditPoints="1"/>
            </p:cNvSpPr>
            <p:nvPr/>
          </p:nvSpPr>
          <p:spPr bwMode="auto">
            <a:xfrm>
              <a:off x="3733036" y="1542151"/>
              <a:ext cx="664056" cy="1216708"/>
            </a:xfrm>
            <a:custGeom>
              <a:avLst/>
              <a:gdLst>
                <a:gd name="T0" fmla="*/ 29 w 291"/>
                <a:gd name="T1" fmla="*/ 540 h 550"/>
                <a:gd name="T2" fmla="*/ 96 w 291"/>
                <a:gd name="T3" fmla="*/ 541 h 550"/>
                <a:gd name="T4" fmla="*/ 173 w 291"/>
                <a:gd name="T5" fmla="*/ 531 h 550"/>
                <a:gd name="T6" fmla="*/ 212 w 291"/>
                <a:gd name="T7" fmla="*/ 534 h 550"/>
                <a:gd name="T8" fmla="*/ 254 w 291"/>
                <a:gd name="T9" fmla="*/ 506 h 550"/>
                <a:gd name="T10" fmla="*/ 285 w 291"/>
                <a:gd name="T11" fmla="*/ 469 h 550"/>
                <a:gd name="T12" fmla="*/ 250 w 291"/>
                <a:gd name="T13" fmla="*/ 407 h 550"/>
                <a:gd name="T14" fmla="*/ 238 w 291"/>
                <a:gd name="T15" fmla="*/ 368 h 550"/>
                <a:gd name="T16" fmla="*/ 207 w 291"/>
                <a:gd name="T17" fmla="*/ 282 h 550"/>
                <a:gd name="T18" fmla="*/ 158 w 291"/>
                <a:gd name="T19" fmla="*/ 243 h 550"/>
                <a:gd name="T20" fmla="*/ 165 w 291"/>
                <a:gd name="T21" fmla="*/ 227 h 550"/>
                <a:gd name="T22" fmla="*/ 220 w 291"/>
                <a:gd name="T23" fmla="*/ 173 h 550"/>
                <a:gd name="T24" fmla="*/ 167 w 291"/>
                <a:gd name="T25" fmla="*/ 157 h 550"/>
                <a:gd name="T26" fmla="*/ 143 w 291"/>
                <a:gd name="T27" fmla="*/ 156 h 550"/>
                <a:gd name="T28" fmla="*/ 166 w 291"/>
                <a:gd name="T29" fmla="*/ 136 h 550"/>
                <a:gd name="T30" fmla="*/ 157 w 291"/>
                <a:gd name="T31" fmla="*/ 107 h 550"/>
                <a:gd name="T32" fmla="*/ 136 w 291"/>
                <a:gd name="T33" fmla="*/ 106 h 550"/>
                <a:gd name="T34" fmla="*/ 128 w 291"/>
                <a:gd name="T35" fmla="*/ 138 h 550"/>
                <a:gd name="T36" fmla="*/ 111 w 291"/>
                <a:gd name="T37" fmla="*/ 142 h 550"/>
                <a:gd name="T38" fmla="*/ 107 w 291"/>
                <a:gd name="T39" fmla="*/ 165 h 550"/>
                <a:gd name="T40" fmla="*/ 90 w 291"/>
                <a:gd name="T41" fmla="*/ 144 h 550"/>
                <a:gd name="T42" fmla="*/ 84 w 291"/>
                <a:gd name="T43" fmla="*/ 159 h 550"/>
                <a:gd name="T44" fmla="*/ 104 w 291"/>
                <a:gd name="T45" fmla="*/ 172 h 550"/>
                <a:gd name="T46" fmla="*/ 84 w 291"/>
                <a:gd name="T47" fmla="*/ 191 h 550"/>
                <a:gd name="T48" fmla="*/ 95 w 291"/>
                <a:gd name="T49" fmla="*/ 210 h 550"/>
                <a:gd name="T50" fmla="*/ 65 w 291"/>
                <a:gd name="T51" fmla="*/ 241 h 550"/>
                <a:gd name="T52" fmla="*/ 87 w 291"/>
                <a:gd name="T53" fmla="*/ 231 h 550"/>
                <a:gd name="T54" fmla="*/ 83 w 291"/>
                <a:gd name="T55" fmla="*/ 256 h 550"/>
                <a:gd name="T56" fmla="*/ 101 w 291"/>
                <a:gd name="T57" fmla="*/ 237 h 550"/>
                <a:gd name="T58" fmla="*/ 98 w 291"/>
                <a:gd name="T59" fmla="*/ 306 h 550"/>
                <a:gd name="T60" fmla="*/ 133 w 291"/>
                <a:gd name="T61" fmla="*/ 306 h 550"/>
                <a:gd name="T62" fmla="*/ 142 w 291"/>
                <a:gd name="T63" fmla="*/ 337 h 550"/>
                <a:gd name="T64" fmla="*/ 144 w 291"/>
                <a:gd name="T65" fmla="*/ 382 h 550"/>
                <a:gd name="T66" fmla="*/ 97 w 291"/>
                <a:gd name="T67" fmla="*/ 376 h 550"/>
                <a:gd name="T68" fmla="*/ 103 w 291"/>
                <a:gd name="T69" fmla="*/ 422 h 550"/>
                <a:gd name="T70" fmla="*/ 62 w 291"/>
                <a:gd name="T71" fmla="*/ 461 h 550"/>
                <a:gd name="T72" fmla="*/ 101 w 291"/>
                <a:gd name="T73" fmla="*/ 472 h 550"/>
                <a:gd name="T74" fmla="*/ 139 w 291"/>
                <a:gd name="T75" fmla="*/ 482 h 550"/>
                <a:gd name="T76" fmla="*/ 50 w 291"/>
                <a:gd name="T77" fmla="*/ 266 h 550"/>
                <a:gd name="T78" fmla="*/ 80 w 291"/>
                <a:gd name="T79" fmla="*/ 314 h 550"/>
                <a:gd name="T80" fmla="*/ 41 w 291"/>
                <a:gd name="T81" fmla="*/ 324 h 550"/>
                <a:gd name="T82" fmla="*/ 13 w 291"/>
                <a:gd name="T83" fmla="*/ 287 h 550"/>
                <a:gd name="T84" fmla="*/ 75 w 291"/>
                <a:gd name="T85" fmla="*/ 227 h 550"/>
                <a:gd name="T86" fmla="*/ 103 w 291"/>
                <a:gd name="T87" fmla="*/ 263 h 550"/>
                <a:gd name="T88" fmla="*/ 65 w 291"/>
                <a:gd name="T89" fmla="*/ 199 h 550"/>
                <a:gd name="T90" fmla="*/ 78 w 291"/>
                <a:gd name="T91" fmla="*/ 171 h 550"/>
                <a:gd name="T92" fmla="*/ 46 w 291"/>
                <a:gd name="T93" fmla="*/ 177 h 550"/>
                <a:gd name="T94" fmla="*/ 59 w 291"/>
                <a:gd name="T95" fmla="*/ 158 h 550"/>
                <a:gd name="T96" fmla="*/ 69 w 291"/>
                <a:gd name="T97" fmla="*/ 132 h 550"/>
                <a:gd name="T98" fmla="*/ 80 w 291"/>
                <a:gd name="T99" fmla="*/ 106 h 550"/>
                <a:gd name="T100" fmla="*/ 94 w 291"/>
                <a:gd name="T101" fmla="*/ 116 h 550"/>
                <a:gd name="T102" fmla="*/ 267 w 291"/>
                <a:gd name="T103" fmla="*/ 15 h 550"/>
                <a:gd name="T104" fmla="*/ 245 w 291"/>
                <a:gd name="T105" fmla="*/ 27 h 550"/>
                <a:gd name="T106" fmla="*/ 269 w 291"/>
                <a:gd name="T107" fmla="*/ 2 h 550"/>
                <a:gd name="T108" fmla="*/ 259 w 291"/>
                <a:gd name="T109" fmla="*/ 29 h 550"/>
                <a:gd name="T110" fmla="*/ 243 w 291"/>
                <a:gd name="T111" fmla="*/ 64 h 550"/>
                <a:gd name="T112" fmla="*/ 221 w 291"/>
                <a:gd name="T113" fmla="*/ 72 h 550"/>
                <a:gd name="T114" fmla="*/ 205 w 291"/>
                <a:gd name="T115" fmla="*/ 80 h 550"/>
                <a:gd name="T116" fmla="*/ 204 w 291"/>
                <a:gd name="T117" fmla="*/ 75 h 550"/>
                <a:gd name="T118" fmla="*/ 191 w 291"/>
                <a:gd name="T119" fmla="*/ 91 h 550"/>
                <a:gd name="T120" fmla="*/ 187 w 291"/>
                <a:gd name="T121" fmla="*/ 92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550">
                  <a:moveTo>
                    <a:pt x="73" y="501"/>
                  </a:moveTo>
                  <a:cubicBezTo>
                    <a:pt x="69" y="504"/>
                    <a:pt x="69" y="504"/>
                    <a:pt x="69" y="504"/>
                  </a:cubicBezTo>
                  <a:cubicBezTo>
                    <a:pt x="69" y="508"/>
                    <a:pt x="69" y="508"/>
                    <a:pt x="69" y="508"/>
                  </a:cubicBezTo>
                  <a:cubicBezTo>
                    <a:pt x="67" y="512"/>
                    <a:pt x="67" y="512"/>
                    <a:pt x="67" y="512"/>
                  </a:cubicBezTo>
                  <a:cubicBezTo>
                    <a:pt x="67" y="512"/>
                    <a:pt x="65" y="513"/>
                    <a:pt x="65" y="514"/>
                  </a:cubicBezTo>
                  <a:cubicBezTo>
                    <a:pt x="64" y="515"/>
                    <a:pt x="60" y="518"/>
                    <a:pt x="60" y="518"/>
                  </a:cubicBezTo>
                  <a:cubicBezTo>
                    <a:pt x="60" y="518"/>
                    <a:pt x="60" y="519"/>
                    <a:pt x="59" y="519"/>
                  </a:cubicBezTo>
                  <a:cubicBezTo>
                    <a:pt x="58" y="519"/>
                    <a:pt x="51" y="522"/>
                    <a:pt x="51" y="522"/>
                  </a:cubicBezTo>
                  <a:cubicBezTo>
                    <a:pt x="49" y="526"/>
                    <a:pt x="49" y="526"/>
                    <a:pt x="49" y="526"/>
                  </a:cubicBezTo>
                  <a:cubicBezTo>
                    <a:pt x="45" y="527"/>
                    <a:pt x="45" y="527"/>
                    <a:pt x="45" y="527"/>
                  </a:cubicBezTo>
                  <a:cubicBezTo>
                    <a:pt x="42" y="532"/>
                    <a:pt x="42" y="532"/>
                    <a:pt x="42" y="532"/>
                  </a:cubicBezTo>
                  <a:cubicBezTo>
                    <a:pt x="37" y="534"/>
                    <a:pt x="37" y="534"/>
                    <a:pt x="37" y="534"/>
                  </a:cubicBezTo>
                  <a:cubicBezTo>
                    <a:pt x="33" y="535"/>
                    <a:pt x="33" y="535"/>
                    <a:pt x="33" y="535"/>
                  </a:cubicBezTo>
                  <a:cubicBezTo>
                    <a:pt x="29" y="533"/>
                    <a:pt x="29" y="533"/>
                    <a:pt x="29" y="533"/>
                  </a:cubicBezTo>
                  <a:cubicBezTo>
                    <a:pt x="26" y="535"/>
                    <a:pt x="26" y="535"/>
                    <a:pt x="26" y="535"/>
                  </a:cubicBezTo>
                  <a:cubicBezTo>
                    <a:pt x="23" y="537"/>
                    <a:pt x="23" y="537"/>
                    <a:pt x="23" y="537"/>
                  </a:cubicBezTo>
                  <a:cubicBezTo>
                    <a:pt x="24" y="541"/>
                    <a:pt x="24" y="541"/>
                    <a:pt x="24" y="541"/>
                  </a:cubicBezTo>
                  <a:cubicBezTo>
                    <a:pt x="27" y="543"/>
                    <a:pt x="27" y="543"/>
                    <a:pt x="27" y="543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35" y="542"/>
                    <a:pt x="35" y="542"/>
                    <a:pt x="35" y="542"/>
                  </a:cubicBezTo>
                  <a:cubicBezTo>
                    <a:pt x="35" y="542"/>
                    <a:pt x="37" y="545"/>
                    <a:pt x="38" y="546"/>
                  </a:cubicBezTo>
                  <a:cubicBezTo>
                    <a:pt x="38" y="547"/>
                    <a:pt x="38" y="550"/>
                    <a:pt x="39" y="550"/>
                  </a:cubicBezTo>
                  <a:cubicBezTo>
                    <a:pt x="40" y="549"/>
                    <a:pt x="45" y="546"/>
                    <a:pt x="45" y="546"/>
                  </a:cubicBezTo>
                  <a:cubicBezTo>
                    <a:pt x="43" y="542"/>
                    <a:pt x="43" y="542"/>
                    <a:pt x="43" y="542"/>
                  </a:cubicBezTo>
                  <a:cubicBezTo>
                    <a:pt x="43" y="542"/>
                    <a:pt x="46" y="541"/>
                    <a:pt x="48" y="541"/>
                  </a:cubicBezTo>
                  <a:cubicBezTo>
                    <a:pt x="50" y="541"/>
                    <a:pt x="52" y="542"/>
                    <a:pt x="53" y="540"/>
                  </a:cubicBezTo>
                  <a:cubicBezTo>
                    <a:pt x="53" y="539"/>
                    <a:pt x="56" y="539"/>
                    <a:pt x="56" y="539"/>
                  </a:cubicBezTo>
                  <a:cubicBezTo>
                    <a:pt x="56" y="539"/>
                    <a:pt x="58" y="536"/>
                    <a:pt x="58" y="536"/>
                  </a:cubicBezTo>
                  <a:cubicBezTo>
                    <a:pt x="58" y="535"/>
                    <a:pt x="61" y="533"/>
                    <a:pt x="61" y="533"/>
                  </a:cubicBezTo>
                  <a:cubicBezTo>
                    <a:pt x="61" y="533"/>
                    <a:pt x="68" y="536"/>
                    <a:pt x="69" y="536"/>
                  </a:cubicBezTo>
                  <a:cubicBezTo>
                    <a:pt x="70" y="536"/>
                    <a:pt x="77" y="534"/>
                    <a:pt x="77" y="534"/>
                  </a:cubicBezTo>
                  <a:cubicBezTo>
                    <a:pt x="80" y="537"/>
                    <a:pt x="80" y="537"/>
                    <a:pt x="80" y="537"/>
                  </a:cubicBezTo>
                  <a:cubicBezTo>
                    <a:pt x="80" y="537"/>
                    <a:pt x="80" y="539"/>
                    <a:pt x="82" y="540"/>
                  </a:cubicBezTo>
                  <a:cubicBezTo>
                    <a:pt x="84" y="540"/>
                    <a:pt x="85" y="540"/>
                    <a:pt x="85" y="540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91" y="546"/>
                    <a:pt x="91" y="546"/>
                    <a:pt x="91" y="546"/>
                  </a:cubicBezTo>
                  <a:cubicBezTo>
                    <a:pt x="91" y="546"/>
                    <a:pt x="94" y="546"/>
                    <a:pt x="94" y="545"/>
                  </a:cubicBezTo>
                  <a:cubicBezTo>
                    <a:pt x="94" y="544"/>
                    <a:pt x="95" y="542"/>
                    <a:pt x="96" y="541"/>
                  </a:cubicBezTo>
                  <a:cubicBezTo>
                    <a:pt x="97" y="541"/>
                    <a:pt x="100" y="540"/>
                    <a:pt x="100" y="540"/>
                  </a:cubicBezTo>
                  <a:cubicBezTo>
                    <a:pt x="100" y="540"/>
                    <a:pt x="100" y="538"/>
                    <a:pt x="100" y="537"/>
                  </a:cubicBezTo>
                  <a:cubicBezTo>
                    <a:pt x="100" y="535"/>
                    <a:pt x="100" y="532"/>
                    <a:pt x="101" y="531"/>
                  </a:cubicBezTo>
                  <a:cubicBezTo>
                    <a:pt x="101" y="531"/>
                    <a:pt x="104" y="527"/>
                    <a:pt x="104" y="527"/>
                  </a:cubicBezTo>
                  <a:cubicBezTo>
                    <a:pt x="109" y="526"/>
                    <a:pt x="109" y="526"/>
                    <a:pt x="109" y="526"/>
                  </a:cubicBezTo>
                  <a:cubicBezTo>
                    <a:pt x="121" y="525"/>
                    <a:pt x="121" y="525"/>
                    <a:pt x="121" y="525"/>
                  </a:cubicBezTo>
                  <a:cubicBezTo>
                    <a:pt x="125" y="525"/>
                    <a:pt x="125" y="525"/>
                    <a:pt x="125" y="525"/>
                  </a:cubicBezTo>
                  <a:cubicBezTo>
                    <a:pt x="130" y="529"/>
                    <a:pt x="130" y="529"/>
                    <a:pt x="130" y="529"/>
                  </a:cubicBezTo>
                  <a:cubicBezTo>
                    <a:pt x="135" y="534"/>
                    <a:pt x="135" y="534"/>
                    <a:pt x="135" y="534"/>
                  </a:cubicBezTo>
                  <a:cubicBezTo>
                    <a:pt x="135" y="534"/>
                    <a:pt x="138" y="538"/>
                    <a:pt x="138" y="537"/>
                  </a:cubicBezTo>
                  <a:cubicBezTo>
                    <a:pt x="139" y="535"/>
                    <a:pt x="140" y="531"/>
                    <a:pt x="141" y="531"/>
                  </a:cubicBezTo>
                  <a:cubicBezTo>
                    <a:pt x="142" y="531"/>
                    <a:pt x="145" y="535"/>
                    <a:pt x="145" y="535"/>
                  </a:cubicBezTo>
                  <a:cubicBezTo>
                    <a:pt x="149" y="536"/>
                    <a:pt x="149" y="536"/>
                    <a:pt x="149" y="536"/>
                  </a:cubicBezTo>
                  <a:cubicBezTo>
                    <a:pt x="152" y="536"/>
                    <a:pt x="152" y="536"/>
                    <a:pt x="152" y="536"/>
                  </a:cubicBezTo>
                  <a:cubicBezTo>
                    <a:pt x="155" y="533"/>
                    <a:pt x="155" y="533"/>
                    <a:pt x="155" y="533"/>
                  </a:cubicBezTo>
                  <a:cubicBezTo>
                    <a:pt x="153" y="530"/>
                    <a:pt x="153" y="530"/>
                    <a:pt x="153" y="530"/>
                  </a:cubicBezTo>
                  <a:cubicBezTo>
                    <a:pt x="157" y="531"/>
                    <a:pt x="157" y="531"/>
                    <a:pt x="157" y="531"/>
                  </a:cubicBezTo>
                  <a:cubicBezTo>
                    <a:pt x="168" y="532"/>
                    <a:pt x="168" y="532"/>
                    <a:pt x="168" y="532"/>
                  </a:cubicBezTo>
                  <a:cubicBezTo>
                    <a:pt x="173" y="531"/>
                    <a:pt x="173" y="531"/>
                    <a:pt x="173" y="531"/>
                  </a:cubicBezTo>
                  <a:cubicBezTo>
                    <a:pt x="177" y="530"/>
                    <a:pt x="177" y="530"/>
                    <a:pt x="177" y="530"/>
                  </a:cubicBezTo>
                  <a:cubicBezTo>
                    <a:pt x="177" y="532"/>
                    <a:pt x="177" y="532"/>
                    <a:pt x="177" y="532"/>
                  </a:cubicBezTo>
                  <a:cubicBezTo>
                    <a:pt x="171" y="534"/>
                    <a:pt x="171" y="534"/>
                    <a:pt x="171" y="534"/>
                  </a:cubicBezTo>
                  <a:cubicBezTo>
                    <a:pt x="171" y="534"/>
                    <a:pt x="168" y="534"/>
                    <a:pt x="169" y="535"/>
                  </a:cubicBezTo>
                  <a:cubicBezTo>
                    <a:pt x="170" y="537"/>
                    <a:pt x="175" y="539"/>
                    <a:pt x="175" y="539"/>
                  </a:cubicBezTo>
                  <a:cubicBezTo>
                    <a:pt x="175" y="539"/>
                    <a:pt x="172" y="540"/>
                    <a:pt x="176" y="540"/>
                  </a:cubicBezTo>
                  <a:cubicBezTo>
                    <a:pt x="180" y="540"/>
                    <a:pt x="182" y="539"/>
                    <a:pt x="182" y="539"/>
                  </a:cubicBezTo>
                  <a:cubicBezTo>
                    <a:pt x="185" y="536"/>
                    <a:pt x="185" y="536"/>
                    <a:pt x="185" y="536"/>
                  </a:cubicBezTo>
                  <a:cubicBezTo>
                    <a:pt x="183" y="534"/>
                    <a:pt x="183" y="534"/>
                    <a:pt x="183" y="534"/>
                  </a:cubicBezTo>
                  <a:cubicBezTo>
                    <a:pt x="178" y="533"/>
                    <a:pt x="178" y="533"/>
                    <a:pt x="178" y="533"/>
                  </a:cubicBezTo>
                  <a:cubicBezTo>
                    <a:pt x="179" y="529"/>
                    <a:pt x="179" y="529"/>
                    <a:pt x="179" y="529"/>
                  </a:cubicBezTo>
                  <a:cubicBezTo>
                    <a:pt x="180" y="529"/>
                    <a:pt x="180" y="529"/>
                    <a:pt x="180" y="529"/>
                  </a:cubicBezTo>
                  <a:cubicBezTo>
                    <a:pt x="183" y="532"/>
                    <a:pt x="183" y="532"/>
                    <a:pt x="183" y="532"/>
                  </a:cubicBezTo>
                  <a:cubicBezTo>
                    <a:pt x="186" y="530"/>
                    <a:pt x="186" y="530"/>
                    <a:pt x="186" y="530"/>
                  </a:cubicBezTo>
                  <a:cubicBezTo>
                    <a:pt x="190" y="531"/>
                    <a:pt x="190" y="531"/>
                    <a:pt x="190" y="531"/>
                  </a:cubicBezTo>
                  <a:cubicBezTo>
                    <a:pt x="192" y="535"/>
                    <a:pt x="192" y="535"/>
                    <a:pt x="192" y="535"/>
                  </a:cubicBezTo>
                  <a:cubicBezTo>
                    <a:pt x="192" y="535"/>
                    <a:pt x="194" y="537"/>
                    <a:pt x="196" y="535"/>
                  </a:cubicBezTo>
                  <a:cubicBezTo>
                    <a:pt x="198" y="534"/>
                    <a:pt x="200" y="533"/>
                    <a:pt x="200" y="533"/>
                  </a:cubicBezTo>
                  <a:cubicBezTo>
                    <a:pt x="212" y="534"/>
                    <a:pt x="212" y="534"/>
                    <a:pt x="212" y="534"/>
                  </a:cubicBezTo>
                  <a:cubicBezTo>
                    <a:pt x="212" y="534"/>
                    <a:pt x="218" y="533"/>
                    <a:pt x="219" y="535"/>
                  </a:cubicBezTo>
                  <a:cubicBezTo>
                    <a:pt x="220" y="536"/>
                    <a:pt x="223" y="538"/>
                    <a:pt x="223" y="538"/>
                  </a:cubicBezTo>
                  <a:cubicBezTo>
                    <a:pt x="228" y="539"/>
                    <a:pt x="228" y="539"/>
                    <a:pt x="228" y="539"/>
                  </a:cubicBezTo>
                  <a:cubicBezTo>
                    <a:pt x="233" y="539"/>
                    <a:pt x="233" y="539"/>
                    <a:pt x="233" y="539"/>
                  </a:cubicBezTo>
                  <a:cubicBezTo>
                    <a:pt x="233" y="539"/>
                    <a:pt x="235" y="537"/>
                    <a:pt x="236" y="536"/>
                  </a:cubicBezTo>
                  <a:cubicBezTo>
                    <a:pt x="238" y="536"/>
                    <a:pt x="241" y="534"/>
                    <a:pt x="242" y="534"/>
                  </a:cubicBezTo>
                  <a:cubicBezTo>
                    <a:pt x="244" y="534"/>
                    <a:pt x="249" y="533"/>
                    <a:pt x="249" y="533"/>
                  </a:cubicBezTo>
                  <a:cubicBezTo>
                    <a:pt x="250" y="533"/>
                    <a:pt x="251" y="534"/>
                    <a:pt x="253" y="533"/>
                  </a:cubicBezTo>
                  <a:cubicBezTo>
                    <a:pt x="254" y="533"/>
                    <a:pt x="257" y="528"/>
                    <a:pt x="257" y="528"/>
                  </a:cubicBezTo>
                  <a:cubicBezTo>
                    <a:pt x="257" y="528"/>
                    <a:pt x="258" y="526"/>
                    <a:pt x="260" y="526"/>
                  </a:cubicBezTo>
                  <a:cubicBezTo>
                    <a:pt x="262" y="526"/>
                    <a:pt x="265" y="526"/>
                    <a:pt x="266" y="525"/>
                  </a:cubicBezTo>
                  <a:cubicBezTo>
                    <a:pt x="267" y="523"/>
                    <a:pt x="268" y="522"/>
                    <a:pt x="269" y="521"/>
                  </a:cubicBezTo>
                  <a:cubicBezTo>
                    <a:pt x="270" y="520"/>
                    <a:pt x="272" y="517"/>
                    <a:pt x="271" y="516"/>
                  </a:cubicBezTo>
                  <a:cubicBezTo>
                    <a:pt x="271" y="515"/>
                    <a:pt x="272" y="511"/>
                    <a:pt x="272" y="511"/>
                  </a:cubicBezTo>
                  <a:cubicBezTo>
                    <a:pt x="272" y="511"/>
                    <a:pt x="269" y="511"/>
                    <a:pt x="268" y="511"/>
                  </a:cubicBezTo>
                  <a:cubicBezTo>
                    <a:pt x="267" y="510"/>
                    <a:pt x="263" y="511"/>
                    <a:pt x="262" y="510"/>
                  </a:cubicBezTo>
                  <a:cubicBezTo>
                    <a:pt x="261" y="510"/>
                    <a:pt x="257" y="510"/>
                    <a:pt x="257" y="510"/>
                  </a:cubicBezTo>
                  <a:cubicBezTo>
                    <a:pt x="256" y="508"/>
                    <a:pt x="256" y="508"/>
                    <a:pt x="256" y="508"/>
                  </a:cubicBezTo>
                  <a:cubicBezTo>
                    <a:pt x="256" y="508"/>
                    <a:pt x="255" y="507"/>
                    <a:pt x="254" y="506"/>
                  </a:cubicBezTo>
                  <a:cubicBezTo>
                    <a:pt x="253" y="506"/>
                    <a:pt x="254" y="506"/>
                    <a:pt x="252" y="505"/>
                  </a:cubicBezTo>
                  <a:cubicBezTo>
                    <a:pt x="251" y="505"/>
                    <a:pt x="249" y="503"/>
                    <a:pt x="249" y="503"/>
                  </a:cubicBezTo>
                  <a:cubicBezTo>
                    <a:pt x="246" y="502"/>
                    <a:pt x="246" y="502"/>
                    <a:pt x="246" y="502"/>
                  </a:cubicBezTo>
                  <a:cubicBezTo>
                    <a:pt x="242" y="502"/>
                    <a:pt x="242" y="502"/>
                    <a:pt x="242" y="502"/>
                  </a:cubicBezTo>
                  <a:cubicBezTo>
                    <a:pt x="246" y="500"/>
                    <a:pt x="246" y="500"/>
                    <a:pt x="246" y="500"/>
                  </a:cubicBezTo>
                  <a:cubicBezTo>
                    <a:pt x="246" y="500"/>
                    <a:pt x="250" y="500"/>
                    <a:pt x="251" y="500"/>
                  </a:cubicBezTo>
                  <a:cubicBezTo>
                    <a:pt x="252" y="501"/>
                    <a:pt x="256" y="501"/>
                    <a:pt x="256" y="500"/>
                  </a:cubicBezTo>
                  <a:cubicBezTo>
                    <a:pt x="257" y="500"/>
                    <a:pt x="260" y="495"/>
                    <a:pt x="260" y="495"/>
                  </a:cubicBezTo>
                  <a:cubicBezTo>
                    <a:pt x="259" y="492"/>
                    <a:pt x="259" y="492"/>
                    <a:pt x="259" y="492"/>
                  </a:cubicBezTo>
                  <a:cubicBezTo>
                    <a:pt x="257" y="490"/>
                    <a:pt x="257" y="490"/>
                    <a:pt x="257" y="490"/>
                  </a:cubicBezTo>
                  <a:cubicBezTo>
                    <a:pt x="253" y="491"/>
                    <a:pt x="253" y="491"/>
                    <a:pt x="253" y="491"/>
                  </a:cubicBezTo>
                  <a:cubicBezTo>
                    <a:pt x="259" y="488"/>
                    <a:pt x="259" y="488"/>
                    <a:pt x="259" y="488"/>
                  </a:cubicBezTo>
                  <a:cubicBezTo>
                    <a:pt x="261" y="486"/>
                    <a:pt x="261" y="486"/>
                    <a:pt x="261" y="486"/>
                  </a:cubicBezTo>
                  <a:cubicBezTo>
                    <a:pt x="264" y="488"/>
                    <a:pt x="264" y="488"/>
                    <a:pt x="264" y="488"/>
                  </a:cubicBezTo>
                  <a:cubicBezTo>
                    <a:pt x="264" y="488"/>
                    <a:pt x="269" y="489"/>
                    <a:pt x="269" y="488"/>
                  </a:cubicBezTo>
                  <a:cubicBezTo>
                    <a:pt x="270" y="487"/>
                    <a:pt x="271" y="485"/>
                    <a:pt x="271" y="485"/>
                  </a:cubicBezTo>
                  <a:cubicBezTo>
                    <a:pt x="271" y="482"/>
                    <a:pt x="271" y="482"/>
                    <a:pt x="271" y="482"/>
                  </a:cubicBezTo>
                  <a:cubicBezTo>
                    <a:pt x="281" y="475"/>
                    <a:pt x="281" y="475"/>
                    <a:pt x="281" y="475"/>
                  </a:cubicBezTo>
                  <a:cubicBezTo>
                    <a:pt x="285" y="469"/>
                    <a:pt x="285" y="469"/>
                    <a:pt x="285" y="469"/>
                  </a:cubicBezTo>
                  <a:cubicBezTo>
                    <a:pt x="286" y="463"/>
                    <a:pt x="286" y="463"/>
                    <a:pt x="286" y="463"/>
                  </a:cubicBezTo>
                  <a:cubicBezTo>
                    <a:pt x="291" y="454"/>
                    <a:pt x="291" y="454"/>
                    <a:pt x="291" y="454"/>
                  </a:cubicBezTo>
                  <a:cubicBezTo>
                    <a:pt x="290" y="442"/>
                    <a:pt x="290" y="442"/>
                    <a:pt x="290" y="442"/>
                  </a:cubicBezTo>
                  <a:cubicBezTo>
                    <a:pt x="285" y="434"/>
                    <a:pt x="285" y="434"/>
                    <a:pt x="285" y="434"/>
                  </a:cubicBezTo>
                  <a:cubicBezTo>
                    <a:pt x="285" y="434"/>
                    <a:pt x="279" y="429"/>
                    <a:pt x="277" y="428"/>
                  </a:cubicBezTo>
                  <a:cubicBezTo>
                    <a:pt x="275" y="428"/>
                    <a:pt x="264" y="425"/>
                    <a:pt x="264" y="425"/>
                  </a:cubicBezTo>
                  <a:cubicBezTo>
                    <a:pt x="256" y="423"/>
                    <a:pt x="256" y="423"/>
                    <a:pt x="256" y="423"/>
                  </a:cubicBezTo>
                  <a:cubicBezTo>
                    <a:pt x="252" y="425"/>
                    <a:pt x="252" y="425"/>
                    <a:pt x="252" y="425"/>
                  </a:cubicBezTo>
                  <a:cubicBezTo>
                    <a:pt x="251" y="428"/>
                    <a:pt x="251" y="428"/>
                    <a:pt x="251" y="428"/>
                  </a:cubicBezTo>
                  <a:cubicBezTo>
                    <a:pt x="248" y="430"/>
                    <a:pt x="248" y="430"/>
                    <a:pt x="248" y="430"/>
                  </a:cubicBezTo>
                  <a:cubicBezTo>
                    <a:pt x="248" y="430"/>
                    <a:pt x="245" y="432"/>
                    <a:pt x="245" y="432"/>
                  </a:cubicBezTo>
                  <a:cubicBezTo>
                    <a:pt x="244" y="432"/>
                    <a:pt x="242" y="429"/>
                    <a:pt x="242" y="429"/>
                  </a:cubicBezTo>
                  <a:cubicBezTo>
                    <a:pt x="242" y="429"/>
                    <a:pt x="239" y="426"/>
                    <a:pt x="239" y="426"/>
                  </a:cubicBezTo>
                  <a:cubicBezTo>
                    <a:pt x="238" y="426"/>
                    <a:pt x="235" y="425"/>
                    <a:pt x="235" y="425"/>
                  </a:cubicBezTo>
                  <a:cubicBezTo>
                    <a:pt x="239" y="422"/>
                    <a:pt x="239" y="422"/>
                    <a:pt x="239" y="422"/>
                  </a:cubicBezTo>
                  <a:cubicBezTo>
                    <a:pt x="244" y="420"/>
                    <a:pt x="244" y="420"/>
                    <a:pt x="244" y="420"/>
                  </a:cubicBezTo>
                  <a:cubicBezTo>
                    <a:pt x="244" y="420"/>
                    <a:pt x="246" y="418"/>
                    <a:pt x="246" y="417"/>
                  </a:cubicBezTo>
                  <a:cubicBezTo>
                    <a:pt x="247" y="417"/>
                    <a:pt x="249" y="415"/>
                    <a:pt x="249" y="415"/>
                  </a:cubicBezTo>
                  <a:cubicBezTo>
                    <a:pt x="250" y="407"/>
                    <a:pt x="250" y="407"/>
                    <a:pt x="250" y="407"/>
                  </a:cubicBezTo>
                  <a:cubicBezTo>
                    <a:pt x="248" y="399"/>
                    <a:pt x="248" y="399"/>
                    <a:pt x="248" y="399"/>
                  </a:cubicBezTo>
                  <a:cubicBezTo>
                    <a:pt x="245" y="395"/>
                    <a:pt x="245" y="395"/>
                    <a:pt x="245" y="395"/>
                  </a:cubicBezTo>
                  <a:cubicBezTo>
                    <a:pt x="243" y="391"/>
                    <a:pt x="243" y="391"/>
                    <a:pt x="243" y="391"/>
                  </a:cubicBezTo>
                  <a:cubicBezTo>
                    <a:pt x="241" y="391"/>
                    <a:pt x="241" y="391"/>
                    <a:pt x="241" y="391"/>
                  </a:cubicBezTo>
                  <a:cubicBezTo>
                    <a:pt x="237" y="388"/>
                    <a:pt x="237" y="388"/>
                    <a:pt x="237" y="388"/>
                  </a:cubicBezTo>
                  <a:cubicBezTo>
                    <a:pt x="234" y="384"/>
                    <a:pt x="234" y="384"/>
                    <a:pt x="234" y="384"/>
                  </a:cubicBezTo>
                  <a:cubicBezTo>
                    <a:pt x="233" y="381"/>
                    <a:pt x="233" y="381"/>
                    <a:pt x="233" y="381"/>
                  </a:cubicBezTo>
                  <a:cubicBezTo>
                    <a:pt x="234" y="379"/>
                    <a:pt x="234" y="379"/>
                    <a:pt x="234" y="379"/>
                  </a:cubicBezTo>
                  <a:cubicBezTo>
                    <a:pt x="235" y="380"/>
                    <a:pt x="235" y="380"/>
                    <a:pt x="235" y="380"/>
                  </a:cubicBezTo>
                  <a:cubicBezTo>
                    <a:pt x="235" y="380"/>
                    <a:pt x="235" y="382"/>
                    <a:pt x="236" y="382"/>
                  </a:cubicBezTo>
                  <a:cubicBezTo>
                    <a:pt x="236" y="383"/>
                    <a:pt x="237" y="384"/>
                    <a:pt x="237" y="384"/>
                  </a:cubicBezTo>
                  <a:cubicBezTo>
                    <a:pt x="238" y="385"/>
                    <a:pt x="242" y="387"/>
                    <a:pt x="242" y="387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246" y="390"/>
                    <a:pt x="246" y="390"/>
                    <a:pt x="246" y="390"/>
                  </a:cubicBezTo>
                  <a:cubicBezTo>
                    <a:pt x="246" y="390"/>
                    <a:pt x="247" y="387"/>
                    <a:pt x="247" y="387"/>
                  </a:cubicBezTo>
                  <a:cubicBezTo>
                    <a:pt x="247" y="386"/>
                    <a:pt x="244" y="382"/>
                    <a:pt x="244" y="382"/>
                  </a:cubicBezTo>
                  <a:cubicBezTo>
                    <a:pt x="243" y="382"/>
                    <a:pt x="242" y="378"/>
                    <a:pt x="242" y="378"/>
                  </a:cubicBezTo>
                  <a:cubicBezTo>
                    <a:pt x="241" y="377"/>
                    <a:pt x="239" y="371"/>
                    <a:pt x="239" y="371"/>
                  </a:cubicBezTo>
                  <a:cubicBezTo>
                    <a:pt x="239" y="371"/>
                    <a:pt x="238" y="369"/>
                    <a:pt x="238" y="368"/>
                  </a:cubicBezTo>
                  <a:cubicBezTo>
                    <a:pt x="238" y="368"/>
                    <a:pt x="238" y="363"/>
                    <a:pt x="238" y="363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2" y="360"/>
                    <a:pt x="242" y="360"/>
                    <a:pt x="242" y="360"/>
                  </a:cubicBezTo>
                  <a:cubicBezTo>
                    <a:pt x="242" y="360"/>
                    <a:pt x="241" y="360"/>
                    <a:pt x="241" y="359"/>
                  </a:cubicBezTo>
                  <a:cubicBezTo>
                    <a:pt x="240" y="357"/>
                    <a:pt x="238" y="355"/>
                    <a:pt x="238" y="355"/>
                  </a:cubicBezTo>
                  <a:cubicBezTo>
                    <a:pt x="238" y="355"/>
                    <a:pt x="236" y="354"/>
                    <a:pt x="235" y="353"/>
                  </a:cubicBezTo>
                  <a:cubicBezTo>
                    <a:pt x="235" y="351"/>
                    <a:pt x="234" y="349"/>
                    <a:pt x="234" y="349"/>
                  </a:cubicBezTo>
                  <a:cubicBezTo>
                    <a:pt x="234" y="348"/>
                    <a:pt x="233" y="342"/>
                    <a:pt x="233" y="342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7"/>
                    <a:pt x="226" y="335"/>
                    <a:pt x="225" y="334"/>
                  </a:cubicBezTo>
                  <a:cubicBezTo>
                    <a:pt x="225" y="334"/>
                    <a:pt x="222" y="333"/>
                    <a:pt x="222" y="333"/>
                  </a:cubicBezTo>
                  <a:cubicBezTo>
                    <a:pt x="221" y="333"/>
                    <a:pt x="216" y="330"/>
                    <a:pt x="216" y="330"/>
                  </a:cubicBezTo>
                  <a:cubicBezTo>
                    <a:pt x="216" y="330"/>
                    <a:pt x="212" y="325"/>
                    <a:pt x="212" y="324"/>
                  </a:cubicBezTo>
                  <a:cubicBezTo>
                    <a:pt x="212" y="323"/>
                    <a:pt x="210" y="317"/>
                    <a:pt x="210" y="317"/>
                  </a:cubicBezTo>
                  <a:cubicBezTo>
                    <a:pt x="210" y="313"/>
                    <a:pt x="210" y="313"/>
                    <a:pt x="210" y="313"/>
                  </a:cubicBezTo>
                  <a:cubicBezTo>
                    <a:pt x="208" y="305"/>
                    <a:pt x="208" y="305"/>
                    <a:pt x="208" y="305"/>
                  </a:cubicBezTo>
                  <a:cubicBezTo>
                    <a:pt x="207" y="297"/>
                    <a:pt x="207" y="297"/>
                    <a:pt x="207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02" y="270"/>
                    <a:pt x="202" y="270"/>
                    <a:pt x="202" y="270"/>
                  </a:cubicBezTo>
                  <a:cubicBezTo>
                    <a:pt x="200" y="264"/>
                    <a:pt x="200" y="264"/>
                    <a:pt x="200" y="264"/>
                  </a:cubicBezTo>
                  <a:cubicBezTo>
                    <a:pt x="194" y="258"/>
                    <a:pt x="194" y="258"/>
                    <a:pt x="194" y="258"/>
                  </a:cubicBezTo>
                  <a:cubicBezTo>
                    <a:pt x="190" y="253"/>
                    <a:pt x="190" y="253"/>
                    <a:pt x="190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2" y="246"/>
                    <a:pt x="182" y="246"/>
                    <a:pt x="182" y="246"/>
                  </a:cubicBezTo>
                  <a:cubicBezTo>
                    <a:pt x="178" y="245"/>
                    <a:pt x="178" y="245"/>
                    <a:pt x="178" y="245"/>
                  </a:cubicBezTo>
                  <a:cubicBezTo>
                    <a:pt x="174" y="247"/>
                    <a:pt x="174" y="247"/>
                    <a:pt x="174" y="247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66" y="249"/>
                    <a:pt x="166" y="249"/>
                    <a:pt x="166" y="249"/>
                  </a:cubicBezTo>
                  <a:cubicBezTo>
                    <a:pt x="159" y="246"/>
                    <a:pt x="159" y="246"/>
                    <a:pt x="159" y="246"/>
                  </a:cubicBezTo>
                  <a:cubicBezTo>
                    <a:pt x="156" y="243"/>
                    <a:pt x="156" y="243"/>
                    <a:pt x="156" y="243"/>
                  </a:cubicBezTo>
                  <a:cubicBezTo>
                    <a:pt x="152" y="242"/>
                    <a:pt x="152" y="242"/>
                    <a:pt x="152" y="242"/>
                  </a:cubicBezTo>
                  <a:cubicBezTo>
                    <a:pt x="150" y="242"/>
                    <a:pt x="150" y="242"/>
                    <a:pt x="150" y="242"/>
                  </a:cubicBezTo>
                  <a:cubicBezTo>
                    <a:pt x="150" y="242"/>
                    <a:pt x="150" y="241"/>
                    <a:pt x="150" y="241"/>
                  </a:cubicBezTo>
                  <a:cubicBezTo>
                    <a:pt x="150" y="241"/>
                    <a:pt x="152" y="241"/>
                    <a:pt x="152" y="241"/>
                  </a:cubicBezTo>
                  <a:cubicBezTo>
                    <a:pt x="152" y="241"/>
                    <a:pt x="154" y="242"/>
                    <a:pt x="155" y="242"/>
                  </a:cubicBezTo>
                  <a:cubicBezTo>
                    <a:pt x="155" y="242"/>
                    <a:pt x="158" y="243"/>
                    <a:pt x="158" y="243"/>
                  </a:cubicBezTo>
                  <a:cubicBezTo>
                    <a:pt x="158" y="243"/>
                    <a:pt x="159" y="244"/>
                    <a:pt x="160" y="244"/>
                  </a:cubicBezTo>
                  <a:cubicBezTo>
                    <a:pt x="161" y="244"/>
                    <a:pt x="164" y="244"/>
                    <a:pt x="164" y="244"/>
                  </a:cubicBezTo>
                  <a:cubicBezTo>
                    <a:pt x="167" y="242"/>
                    <a:pt x="167" y="242"/>
                    <a:pt x="167" y="242"/>
                  </a:cubicBezTo>
                  <a:cubicBezTo>
                    <a:pt x="168" y="239"/>
                    <a:pt x="168" y="239"/>
                    <a:pt x="168" y="239"/>
                  </a:cubicBezTo>
                  <a:cubicBezTo>
                    <a:pt x="171" y="238"/>
                    <a:pt x="171" y="238"/>
                    <a:pt x="171" y="238"/>
                  </a:cubicBezTo>
                  <a:cubicBezTo>
                    <a:pt x="173" y="237"/>
                    <a:pt x="173" y="237"/>
                    <a:pt x="173" y="237"/>
                  </a:cubicBezTo>
                  <a:cubicBezTo>
                    <a:pt x="175" y="237"/>
                    <a:pt x="175" y="237"/>
                    <a:pt x="175" y="237"/>
                  </a:cubicBezTo>
                  <a:cubicBezTo>
                    <a:pt x="175" y="237"/>
                    <a:pt x="176" y="239"/>
                    <a:pt x="178" y="238"/>
                  </a:cubicBezTo>
                  <a:cubicBezTo>
                    <a:pt x="180" y="238"/>
                    <a:pt x="181" y="237"/>
                    <a:pt x="181" y="237"/>
                  </a:cubicBezTo>
                  <a:cubicBezTo>
                    <a:pt x="181" y="237"/>
                    <a:pt x="185" y="235"/>
                    <a:pt x="184" y="235"/>
                  </a:cubicBezTo>
                  <a:cubicBezTo>
                    <a:pt x="184" y="234"/>
                    <a:pt x="184" y="233"/>
                    <a:pt x="183" y="233"/>
                  </a:cubicBezTo>
                  <a:cubicBezTo>
                    <a:pt x="183" y="232"/>
                    <a:pt x="181" y="230"/>
                    <a:pt x="181" y="230"/>
                  </a:cubicBezTo>
                  <a:cubicBezTo>
                    <a:pt x="181" y="230"/>
                    <a:pt x="180" y="230"/>
                    <a:pt x="180" y="229"/>
                  </a:cubicBezTo>
                  <a:cubicBezTo>
                    <a:pt x="180" y="228"/>
                    <a:pt x="180" y="226"/>
                    <a:pt x="180" y="226"/>
                  </a:cubicBezTo>
                  <a:cubicBezTo>
                    <a:pt x="178" y="224"/>
                    <a:pt x="178" y="224"/>
                    <a:pt x="178" y="224"/>
                  </a:cubicBezTo>
                  <a:cubicBezTo>
                    <a:pt x="178" y="224"/>
                    <a:pt x="177" y="224"/>
                    <a:pt x="176" y="224"/>
                  </a:cubicBezTo>
                  <a:cubicBezTo>
                    <a:pt x="175" y="224"/>
                    <a:pt x="174" y="225"/>
                    <a:pt x="174" y="225"/>
                  </a:cubicBezTo>
                  <a:cubicBezTo>
                    <a:pt x="170" y="226"/>
                    <a:pt x="170" y="226"/>
                    <a:pt x="170" y="226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6"/>
                    <a:pt x="165" y="226"/>
                    <a:pt x="165" y="226"/>
                  </a:cubicBezTo>
                  <a:cubicBezTo>
                    <a:pt x="170" y="225"/>
                    <a:pt x="170" y="225"/>
                    <a:pt x="170" y="225"/>
                  </a:cubicBezTo>
                  <a:cubicBezTo>
                    <a:pt x="173" y="223"/>
                    <a:pt x="173" y="223"/>
                    <a:pt x="173" y="223"/>
                  </a:cubicBezTo>
                  <a:cubicBezTo>
                    <a:pt x="173" y="223"/>
                    <a:pt x="173" y="222"/>
                    <a:pt x="174" y="222"/>
                  </a:cubicBezTo>
                  <a:cubicBezTo>
                    <a:pt x="175" y="222"/>
                    <a:pt x="178" y="223"/>
                    <a:pt x="178" y="223"/>
                  </a:cubicBezTo>
                  <a:cubicBezTo>
                    <a:pt x="179" y="223"/>
                    <a:pt x="183" y="223"/>
                    <a:pt x="183" y="223"/>
                  </a:cubicBezTo>
                  <a:cubicBezTo>
                    <a:pt x="183" y="223"/>
                    <a:pt x="186" y="221"/>
                    <a:pt x="186" y="220"/>
                  </a:cubicBezTo>
                  <a:cubicBezTo>
                    <a:pt x="187" y="220"/>
                    <a:pt x="191" y="218"/>
                    <a:pt x="191" y="218"/>
                  </a:cubicBezTo>
                  <a:cubicBezTo>
                    <a:pt x="191" y="215"/>
                    <a:pt x="191" y="215"/>
                    <a:pt x="191" y="215"/>
                  </a:cubicBezTo>
                  <a:cubicBezTo>
                    <a:pt x="191" y="215"/>
                    <a:pt x="192" y="212"/>
                    <a:pt x="193" y="212"/>
                  </a:cubicBezTo>
                  <a:cubicBezTo>
                    <a:pt x="193" y="212"/>
                    <a:pt x="197" y="209"/>
                    <a:pt x="197" y="209"/>
                  </a:cubicBezTo>
                  <a:cubicBezTo>
                    <a:pt x="201" y="205"/>
                    <a:pt x="201" y="205"/>
                    <a:pt x="201" y="205"/>
                  </a:cubicBezTo>
                  <a:cubicBezTo>
                    <a:pt x="203" y="200"/>
                    <a:pt x="203" y="200"/>
                    <a:pt x="203" y="200"/>
                  </a:cubicBezTo>
                  <a:cubicBezTo>
                    <a:pt x="205" y="196"/>
                    <a:pt x="205" y="196"/>
                    <a:pt x="205" y="196"/>
                  </a:cubicBezTo>
                  <a:cubicBezTo>
                    <a:pt x="205" y="196"/>
                    <a:pt x="209" y="193"/>
                    <a:pt x="208" y="192"/>
                  </a:cubicBezTo>
                  <a:cubicBezTo>
                    <a:pt x="208" y="190"/>
                    <a:pt x="208" y="187"/>
                    <a:pt x="208" y="187"/>
                  </a:cubicBezTo>
                  <a:cubicBezTo>
                    <a:pt x="208" y="187"/>
                    <a:pt x="211" y="185"/>
                    <a:pt x="212" y="184"/>
                  </a:cubicBezTo>
                  <a:cubicBezTo>
                    <a:pt x="212" y="183"/>
                    <a:pt x="219" y="178"/>
                    <a:pt x="219" y="178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19" y="171"/>
                    <a:pt x="219" y="171"/>
                    <a:pt x="219" y="171"/>
                  </a:cubicBezTo>
                  <a:cubicBezTo>
                    <a:pt x="218" y="168"/>
                    <a:pt x="218" y="168"/>
                    <a:pt x="218" y="168"/>
                  </a:cubicBezTo>
                  <a:cubicBezTo>
                    <a:pt x="216" y="165"/>
                    <a:pt x="216" y="165"/>
                    <a:pt x="216" y="165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0" y="162"/>
                    <a:pt x="210" y="162"/>
                    <a:pt x="210" y="162"/>
                  </a:cubicBezTo>
                  <a:cubicBezTo>
                    <a:pt x="210" y="162"/>
                    <a:pt x="209" y="164"/>
                    <a:pt x="209" y="163"/>
                  </a:cubicBezTo>
                  <a:cubicBezTo>
                    <a:pt x="208" y="163"/>
                    <a:pt x="206" y="161"/>
                    <a:pt x="206" y="161"/>
                  </a:cubicBezTo>
                  <a:cubicBezTo>
                    <a:pt x="202" y="162"/>
                    <a:pt x="202" y="162"/>
                    <a:pt x="202" y="162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196" y="159"/>
                    <a:pt x="196" y="159"/>
                    <a:pt x="196" y="159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86" y="159"/>
                    <a:pt x="186" y="159"/>
                    <a:pt x="186" y="159"/>
                  </a:cubicBezTo>
                  <a:cubicBezTo>
                    <a:pt x="183" y="159"/>
                    <a:pt x="183" y="159"/>
                    <a:pt x="183" y="159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78" y="155"/>
                    <a:pt x="178" y="155"/>
                    <a:pt x="178" y="155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1" y="157"/>
                    <a:pt x="171" y="157"/>
                    <a:pt x="171" y="157"/>
                  </a:cubicBezTo>
                  <a:cubicBezTo>
                    <a:pt x="167" y="157"/>
                    <a:pt x="167" y="157"/>
                    <a:pt x="167" y="157"/>
                  </a:cubicBezTo>
                  <a:cubicBezTo>
                    <a:pt x="167" y="157"/>
                    <a:pt x="166" y="157"/>
                    <a:pt x="165" y="157"/>
                  </a:cubicBezTo>
                  <a:cubicBezTo>
                    <a:pt x="165" y="157"/>
                    <a:pt x="163" y="158"/>
                    <a:pt x="163" y="158"/>
                  </a:cubicBezTo>
                  <a:cubicBezTo>
                    <a:pt x="161" y="159"/>
                    <a:pt x="161" y="159"/>
                    <a:pt x="161" y="159"/>
                  </a:cubicBezTo>
                  <a:cubicBezTo>
                    <a:pt x="159" y="159"/>
                    <a:pt x="159" y="159"/>
                    <a:pt x="159" y="159"/>
                  </a:cubicBezTo>
                  <a:cubicBezTo>
                    <a:pt x="155" y="158"/>
                    <a:pt x="155" y="158"/>
                    <a:pt x="155" y="158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50" y="162"/>
                    <a:pt x="150" y="162"/>
                    <a:pt x="150" y="162"/>
                  </a:cubicBezTo>
                  <a:cubicBezTo>
                    <a:pt x="147" y="165"/>
                    <a:pt x="147" y="165"/>
                    <a:pt x="147" y="165"/>
                  </a:cubicBezTo>
                  <a:cubicBezTo>
                    <a:pt x="148" y="162"/>
                    <a:pt x="148" y="162"/>
                    <a:pt x="148" y="162"/>
                  </a:cubicBezTo>
                  <a:cubicBezTo>
                    <a:pt x="150" y="160"/>
                    <a:pt x="150" y="160"/>
                    <a:pt x="150" y="160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5" y="156"/>
                    <a:pt x="157" y="155"/>
                    <a:pt x="157" y="154"/>
                  </a:cubicBezTo>
                  <a:cubicBezTo>
                    <a:pt x="158" y="154"/>
                    <a:pt x="160" y="152"/>
                    <a:pt x="160" y="152"/>
                  </a:cubicBezTo>
                  <a:cubicBezTo>
                    <a:pt x="157" y="151"/>
                    <a:pt x="157" y="151"/>
                    <a:pt x="157" y="151"/>
                  </a:cubicBezTo>
                  <a:cubicBezTo>
                    <a:pt x="154" y="153"/>
                    <a:pt x="154" y="153"/>
                    <a:pt x="154" y="153"/>
                  </a:cubicBezTo>
                  <a:cubicBezTo>
                    <a:pt x="154" y="153"/>
                    <a:pt x="153" y="153"/>
                    <a:pt x="152" y="153"/>
                  </a:cubicBezTo>
                  <a:cubicBezTo>
                    <a:pt x="152" y="153"/>
                    <a:pt x="149" y="154"/>
                    <a:pt x="149" y="154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9" y="153"/>
                    <a:pt x="149" y="153"/>
                    <a:pt x="149" y="153"/>
                  </a:cubicBezTo>
                  <a:cubicBezTo>
                    <a:pt x="149" y="153"/>
                    <a:pt x="151" y="152"/>
                    <a:pt x="152" y="151"/>
                  </a:cubicBezTo>
                  <a:cubicBezTo>
                    <a:pt x="153" y="151"/>
                    <a:pt x="155" y="150"/>
                    <a:pt x="155" y="150"/>
                  </a:cubicBezTo>
                  <a:cubicBezTo>
                    <a:pt x="156" y="150"/>
                    <a:pt x="158" y="149"/>
                    <a:pt x="158" y="149"/>
                  </a:cubicBezTo>
                  <a:cubicBezTo>
                    <a:pt x="159" y="150"/>
                    <a:pt x="161" y="151"/>
                    <a:pt x="162" y="150"/>
                  </a:cubicBezTo>
                  <a:cubicBezTo>
                    <a:pt x="162" y="150"/>
                    <a:pt x="163" y="148"/>
                    <a:pt x="164" y="148"/>
                  </a:cubicBezTo>
                  <a:cubicBezTo>
                    <a:pt x="164" y="147"/>
                    <a:pt x="166" y="145"/>
                    <a:pt x="166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60" y="145"/>
                    <a:pt x="159" y="146"/>
                    <a:pt x="158" y="146"/>
                  </a:cubicBezTo>
                  <a:cubicBezTo>
                    <a:pt x="157" y="145"/>
                    <a:pt x="155" y="145"/>
                    <a:pt x="154" y="144"/>
                  </a:cubicBezTo>
                  <a:cubicBezTo>
                    <a:pt x="154" y="144"/>
                    <a:pt x="153" y="143"/>
                    <a:pt x="153" y="143"/>
                  </a:cubicBezTo>
                  <a:cubicBezTo>
                    <a:pt x="152" y="143"/>
                    <a:pt x="150" y="141"/>
                    <a:pt x="150" y="141"/>
                  </a:cubicBezTo>
                  <a:cubicBezTo>
                    <a:pt x="151" y="140"/>
                    <a:pt x="151" y="140"/>
                    <a:pt x="151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4" y="143"/>
                    <a:pt x="155" y="143"/>
                  </a:cubicBezTo>
                  <a:cubicBezTo>
                    <a:pt x="156" y="143"/>
                    <a:pt x="157" y="142"/>
                    <a:pt x="159" y="142"/>
                  </a:cubicBezTo>
                  <a:cubicBezTo>
                    <a:pt x="160" y="143"/>
                    <a:pt x="162" y="140"/>
                    <a:pt x="162" y="140"/>
                  </a:cubicBezTo>
                  <a:cubicBezTo>
                    <a:pt x="162" y="140"/>
                    <a:pt x="160" y="140"/>
                    <a:pt x="163" y="139"/>
                  </a:cubicBezTo>
                  <a:cubicBezTo>
                    <a:pt x="165" y="137"/>
                    <a:pt x="164" y="138"/>
                    <a:pt x="166" y="136"/>
                  </a:cubicBezTo>
                  <a:cubicBezTo>
                    <a:pt x="168" y="135"/>
                    <a:pt x="173" y="132"/>
                    <a:pt x="173" y="132"/>
                  </a:cubicBezTo>
                  <a:cubicBezTo>
                    <a:pt x="179" y="130"/>
                    <a:pt x="179" y="130"/>
                    <a:pt x="179" y="130"/>
                  </a:cubicBezTo>
                  <a:cubicBezTo>
                    <a:pt x="183" y="125"/>
                    <a:pt x="183" y="125"/>
                    <a:pt x="183" y="125"/>
                  </a:cubicBezTo>
                  <a:cubicBezTo>
                    <a:pt x="186" y="125"/>
                    <a:pt x="186" y="125"/>
                    <a:pt x="186" y="125"/>
                  </a:cubicBezTo>
                  <a:cubicBezTo>
                    <a:pt x="190" y="121"/>
                    <a:pt x="190" y="121"/>
                    <a:pt x="190" y="121"/>
                  </a:cubicBezTo>
                  <a:cubicBezTo>
                    <a:pt x="192" y="119"/>
                    <a:pt x="192" y="119"/>
                    <a:pt x="192" y="119"/>
                  </a:cubicBezTo>
                  <a:cubicBezTo>
                    <a:pt x="191" y="114"/>
                    <a:pt x="191" y="114"/>
                    <a:pt x="191" y="114"/>
                  </a:cubicBezTo>
                  <a:cubicBezTo>
                    <a:pt x="193" y="110"/>
                    <a:pt x="193" y="110"/>
                    <a:pt x="193" y="110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4" y="106"/>
                    <a:pt x="183" y="109"/>
                    <a:pt x="182" y="108"/>
                  </a:cubicBezTo>
                  <a:cubicBezTo>
                    <a:pt x="182" y="108"/>
                    <a:pt x="178" y="105"/>
                    <a:pt x="177" y="105"/>
                  </a:cubicBezTo>
                  <a:cubicBezTo>
                    <a:pt x="177" y="105"/>
                    <a:pt x="173" y="108"/>
                    <a:pt x="173" y="108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8"/>
                    <a:pt x="170" y="108"/>
                    <a:pt x="168" y="108"/>
                  </a:cubicBezTo>
                  <a:cubicBezTo>
                    <a:pt x="166" y="107"/>
                    <a:pt x="162" y="106"/>
                    <a:pt x="162" y="106"/>
                  </a:cubicBezTo>
                  <a:cubicBezTo>
                    <a:pt x="159" y="108"/>
                    <a:pt x="159" y="108"/>
                    <a:pt x="159" y="108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4" y="104"/>
                    <a:pt x="153" y="104"/>
                  </a:cubicBezTo>
                  <a:cubicBezTo>
                    <a:pt x="153" y="104"/>
                    <a:pt x="151" y="103"/>
                    <a:pt x="151" y="103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7"/>
                    <a:pt x="146" y="107"/>
                    <a:pt x="146" y="107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49" y="103"/>
                    <a:pt x="148" y="103"/>
                    <a:pt x="148" y="103"/>
                  </a:cubicBezTo>
                  <a:cubicBezTo>
                    <a:pt x="147" y="103"/>
                    <a:pt x="146" y="102"/>
                    <a:pt x="146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2" y="109"/>
                    <a:pt x="132" y="109"/>
                    <a:pt x="132" y="109"/>
                  </a:cubicBezTo>
                  <a:cubicBezTo>
                    <a:pt x="132" y="109"/>
                    <a:pt x="132" y="113"/>
                    <a:pt x="133" y="113"/>
                  </a:cubicBezTo>
                  <a:cubicBezTo>
                    <a:pt x="133" y="113"/>
                    <a:pt x="134" y="115"/>
                    <a:pt x="134" y="115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5" y="118"/>
                    <a:pt x="135" y="118"/>
                    <a:pt x="135" y="118"/>
                  </a:cubicBezTo>
                  <a:cubicBezTo>
                    <a:pt x="135" y="118"/>
                    <a:pt x="134" y="118"/>
                    <a:pt x="133" y="118"/>
                  </a:cubicBezTo>
                  <a:cubicBezTo>
                    <a:pt x="133" y="118"/>
                    <a:pt x="132" y="116"/>
                    <a:pt x="132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6" y="124"/>
                    <a:pt x="126" y="124"/>
                    <a:pt x="126" y="124"/>
                  </a:cubicBezTo>
                  <a:cubicBezTo>
                    <a:pt x="125" y="125"/>
                    <a:pt x="125" y="125"/>
                    <a:pt x="125" y="125"/>
                  </a:cubicBezTo>
                  <a:cubicBezTo>
                    <a:pt x="125" y="125"/>
                    <a:pt x="123" y="127"/>
                    <a:pt x="123" y="127"/>
                  </a:cubicBezTo>
                  <a:cubicBezTo>
                    <a:pt x="123" y="128"/>
                    <a:pt x="124" y="131"/>
                    <a:pt x="124" y="131"/>
                  </a:cubicBezTo>
                  <a:cubicBezTo>
                    <a:pt x="124" y="131"/>
                    <a:pt x="125" y="133"/>
                    <a:pt x="126" y="133"/>
                  </a:cubicBezTo>
                  <a:cubicBezTo>
                    <a:pt x="126" y="134"/>
                    <a:pt x="128" y="135"/>
                    <a:pt x="128" y="135"/>
                  </a:cubicBezTo>
                  <a:cubicBezTo>
                    <a:pt x="128" y="138"/>
                    <a:pt x="128" y="138"/>
                    <a:pt x="128" y="138"/>
                  </a:cubicBezTo>
                  <a:cubicBezTo>
                    <a:pt x="126" y="135"/>
                    <a:pt x="126" y="135"/>
                    <a:pt x="126" y="135"/>
                  </a:cubicBezTo>
                  <a:cubicBezTo>
                    <a:pt x="126" y="135"/>
                    <a:pt x="125" y="134"/>
                    <a:pt x="124" y="133"/>
                  </a:cubicBezTo>
                  <a:cubicBezTo>
                    <a:pt x="124" y="133"/>
                    <a:pt x="123" y="131"/>
                    <a:pt x="123" y="131"/>
                  </a:cubicBezTo>
                  <a:cubicBezTo>
                    <a:pt x="123" y="131"/>
                    <a:pt x="121" y="132"/>
                    <a:pt x="121" y="132"/>
                  </a:cubicBezTo>
                  <a:cubicBezTo>
                    <a:pt x="121" y="132"/>
                    <a:pt x="120" y="132"/>
                    <a:pt x="121" y="133"/>
                  </a:cubicBezTo>
                  <a:cubicBezTo>
                    <a:pt x="121" y="134"/>
                    <a:pt x="119" y="135"/>
                    <a:pt x="119" y="135"/>
                  </a:cubicBezTo>
                  <a:cubicBezTo>
                    <a:pt x="119" y="135"/>
                    <a:pt x="116" y="136"/>
                    <a:pt x="116" y="135"/>
                  </a:cubicBezTo>
                  <a:cubicBezTo>
                    <a:pt x="116" y="134"/>
                    <a:pt x="116" y="133"/>
                    <a:pt x="115" y="132"/>
                  </a:cubicBezTo>
                  <a:cubicBezTo>
                    <a:pt x="115" y="132"/>
                    <a:pt x="114" y="132"/>
                    <a:pt x="114" y="132"/>
                  </a:cubicBezTo>
                  <a:cubicBezTo>
                    <a:pt x="114" y="133"/>
                    <a:pt x="113" y="134"/>
                    <a:pt x="113" y="134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3" y="139"/>
                    <a:pt x="113" y="139"/>
                  </a:cubicBezTo>
                  <a:cubicBezTo>
                    <a:pt x="113" y="138"/>
                    <a:pt x="112" y="136"/>
                    <a:pt x="112" y="135"/>
                  </a:cubicBezTo>
                  <a:cubicBezTo>
                    <a:pt x="112" y="135"/>
                    <a:pt x="112" y="133"/>
                    <a:pt x="111" y="133"/>
                  </a:cubicBezTo>
                  <a:cubicBezTo>
                    <a:pt x="111" y="133"/>
                    <a:pt x="109" y="135"/>
                    <a:pt x="109" y="135"/>
                  </a:cubicBezTo>
                  <a:cubicBezTo>
                    <a:pt x="109" y="135"/>
                    <a:pt x="108" y="135"/>
                    <a:pt x="108" y="136"/>
                  </a:cubicBezTo>
                  <a:cubicBezTo>
                    <a:pt x="108" y="136"/>
                    <a:pt x="107" y="139"/>
                    <a:pt x="108" y="140"/>
                  </a:cubicBezTo>
                  <a:cubicBezTo>
                    <a:pt x="109" y="141"/>
                    <a:pt x="109" y="141"/>
                    <a:pt x="110" y="141"/>
                  </a:cubicBezTo>
                  <a:cubicBezTo>
                    <a:pt x="111" y="141"/>
                    <a:pt x="111" y="142"/>
                    <a:pt x="111" y="142"/>
                  </a:cubicBezTo>
                  <a:cubicBezTo>
                    <a:pt x="107" y="142"/>
                    <a:pt x="107" y="142"/>
                    <a:pt x="107" y="142"/>
                  </a:cubicBezTo>
                  <a:cubicBezTo>
                    <a:pt x="107" y="142"/>
                    <a:pt x="106" y="143"/>
                    <a:pt x="107" y="144"/>
                  </a:cubicBezTo>
                  <a:cubicBezTo>
                    <a:pt x="107" y="144"/>
                    <a:pt x="107" y="146"/>
                    <a:pt x="107" y="146"/>
                  </a:cubicBezTo>
                  <a:cubicBezTo>
                    <a:pt x="107" y="146"/>
                    <a:pt x="109" y="148"/>
                    <a:pt x="109" y="148"/>
                  </a:cubicBezTo>
                  <a:cubicBezTo>
                    <a:pt x="109" y="148"/>
                    <a:pt x="108" y="150"/>
                    <a:pt x="108" y="150"/>
                  </a:cubicBezTo>
                  <a:cubicBezTo>
                    <a:pt x="108" y="150"/>
                    <a:pt x="106" y="149"/>
                    <a:pt x="106" y="149"/>
                  </a:cubicBezTo>
                  <a:cubicBezTo>
                    <a:pt x="105" y="148"/>
                    <a:pt x="105" y="149"/>
                    <a:pt x="104" y="149"/>
                  </a:cubicBezTo>
                  <a:cubicBezTo>
                    <a:pt x="104" y="150"/>
                    <a:pt x="103" y="151"/>
                    <a:pt x="103" y="152"/>
                  </a:cubicBezTo>
                  <a:cubicBezTo>
                    <a:pt x="103" y="152"/>
                    <a:pt x="104" y="153"/>
                    <a:pt x="104" y="154"/>
                  </a:cubicBezTo>
                  <a:cubicBezTo>
                    <a:pt x="103" y="156"/>
                    <a:pt x="103" y="158"/>
                    <a:pt x="103" y="158"/>
                  </a:cubicBezTo>
                  <a:cubicBezTo>
                    <a:pt x="103" y="158"/>
                    <a:pt x="102" y="158"/>
                    <a:pt x="103" y="159"/>
                  </a:cubicBezTo>
                  <a:cubicBezTo>
                    <a:pt x="104" y="160"/>
                    <a:pt x="106" y="160"/>
                    <a:pt x="107" y="160"/>
                  </a:cubicBezTo>
                  <a:cubicBezTo>
                    <a:pt x="108" y="160"/>
                    <a:pt x="108" y="160"/>
                    <a:pt x="108" y="160"/>
                  </a:cubicBezTo>
                  <a:cubicBezTo>
                    <a:pt x="109" y="160"/>
                    <a:pt x="110" y="160"/>
                    <a:pt x="111" y="161"/>
                  </a:cubicBezTo>
                  <a:cubicBezTo>
                    <a:pt x="111" y="161"/>
                    <a:pt x="112" y="161"/>
                    <a:pt x="112" y="161"/>
                  </a:cubicBezTo>
                  <a:cubicBezTo>
                    <a:pt x="112" y="161"/>
                    <a:pt x="111" y="163"/>
                    <a:pt x="110" y="162"/>
                  </a:cubicBezTo>
                  <a:cubicBezTo>
                    <a:pt x="109" y="161"/>
                    <a:pt x="107" y="161"/>
                    <a:pt x="106" y="161"/>
                  </a:cubicBezTo>
                  <a:cubicBezTo>
                    <a:pt x="105" y="161"/>
                    <a:pt x="106" y="163"/>
                    <a:pt x="106" y="163"/>
                  </a:cubicBezTo>
                  <a:cubicBezTo>
                    <a:pt x="107" y="165"/>
                    <a:pt x="107" y="165"/>
                    <a:pt x="107" y="165"/>
                  </a:cubicBezTo>
                  <a:cubicBezTo>
                    <a:pt x="107" y="165"/>
                    <a:pt x="108" y="166"/>
                    <a:pt x="107" y="166"/>
                  </a:cubicBezTo>
                  <a:cubicBezTo>
                    <a:pt x="106" y="166"/>
                    <a:pt x="104" y="165"/>
                    <a:pt x="104" y="165"/>
                  </a:cubicBezTo>
                  <a:cubicBezTo>
                    <a:pt x="104" y="165"/>
                    <a:pt x="104" y="165"/>
                    <a:pt x="103" y="165"/>
                  </a:cubicBezTo>
                  <a:cubicBezTo>
                    <a:pt x="103" y="165"/>
                    <a:pt x="102" y="166"/>
                    <a:pt x="101" y="166"/>
                  </a:cubicBezTo>
                  <a:cubicBezTo>
                    <a:pt x="100" y="166"/>
                    <a:pt x="100" y="166"/>
                    <a:pt x="99" y="165"/>
                  </a:cubicBezTo>
                  <a:cubicBezTo>
                    <a:pt x="98" y="165"/>
                    <a:pt x="96" y="163"/>
                    <a:pt x="96" y="163"/>
                  </a:cubicBezTo>
                  <a:cubicBezTo>
                    <a:pt x="96" y="163"/>
                    <a:pt x="95" y="163"/>
                    <a:pt x="95" y="162"/>
                  </a:cubicBezTo>
                  <a:cubicBezTo>
                    <a:pt x="95" y="161"/>
                    <a:pt x="96" y="159"/>
                    <a:pt x="96" y="159"/>
                  </a:cubicBezTo>
                  <a:cubicBezTo>
                    <a:pt x="97" y="158"/>
                    <a:pt x="96" y="158"/>
                    <a:pt x="97" y="158"/>
                  </a:cubicBezTo>
                  <a:cubicBezTo>
                    <a:pt x="98" y="158"/>
                    <a:pt x="101" y="158"/>
                    <a:pt x="99" y="156"/>
                  </a:cubicBezTo>
                  <a:cubicBezTo>
                    <a:pt x="98" y="154"/>
                    <a:pt x="98" y="154"/>
                    <a:pt x="97" y="154"/>
                  </a:cubicBezTo>
                  <a:cubicBezTo>
                    <a:pt x="96" y="155"/>
                    <a:pt x="94" y="156"/>
                    <a:pt x="94" y="156"/>
                  </a:cubicBezTo>
                  <a:cubicBezTo>
                    <a:pt x="94" y="156"/>
                    <a:pt x="93" y="155"/>
                    <a:pt x="94" y="152"/>
                  </a:cubicBezTo>
                  <a:cubicBezTo>
                    <a:pt x="95" y="149"/>
                    <a:pt x="94" y="149"/>
                    <a:pt x="95" y="148"/>
                  </a:cubicBezTo>
                  <a:cubicBezTo>
                    <a:pt x="96" y="147"/>
                    <a:pt x="97" y="146"/>
                    <a:pt x="97" y="146"/>
                  </a:cubicBezTo>
                  <a:cubicBezTo>
                    <a:pt x="97" y="146"/>
                    <a:pt x="97" y="145"/>
                    <a:pt x="95" y="143"/>
                  </a:cubicBezTo>
                  <a:cubicBezTo>
                    <a:pt x="94" y="141"/>
                    <a:pt x="93" y="139"/>
                    <a:pt x="93" y="139"/>
                  </a:cubicBezTo>
                  <a:cubicBezTo>
                    <a:pt x="92" y="138"/>
                    <a:pt x="90" y="140"/>
                    <a:pt x="90" y="140"/>
                  </a:cubicBezTo>
                  <a:cubicBezTo>
                    <a:pt x="90" y="141"/>
                    <a:pt x="89" y="143"/>
                    <a:pt x="90" y="144"/>
                  </a:cubicBezTo>
                  <a:cubicBezTo>
                    <a:pt x="90" y="145"/>
                    <a:pt x="90" y="146"/>
                    <a:pt x="89" y="147"/>
                  </a:cubicBezTo>
                  <a:cubicBezTo>
                    <a:pt x="88" y="147"/>
                    <a:pt x="88" y="148"/>
                    <a:pt x="87" y="147"/>
                  </a:cubicBezTo>
                  <a:cubicBezTo>
                    <a:pt x="86" y="146"/>
                    <a:pt x="87" y="147"/>
                    <a:pt x="86" y="145"/>
                  </a:cubicBezTo>
                  <a:cubicBezTo>
                    <a:pt x="85" y="144"/>
                    <a:pt x="86" y="144"/>
                    <a:pt x="85" y="144"/>
                  </a:cubicBezTo>
                  <a:cubicBezTo>
                    <a:pt x="84" y="143"/>
                    <a:pt x="83" y="142"/>
                    <a:pt x="83" y="142"/>
                  </a:cubicBezTo>
                  <a:cubicBezTo>
                    <a:pt x="83" y="142"/>
                    <a:pt x="80" y="141"/>
                    <a:pt x="80" y="142"/>
                  </a:cubicBezTo>
                  <a:cubicBezTo>
                    <a:pt x="80" y="143"/>
                    <a:pt x="80" y="143"/>
                    <a:pt x="81" y="144"/>
                  </a:cubicBezTo>
                  <a:cubicBezTo>
                    <a:pt x="81" y="145"/>
                    <a:pt x="82" y="145"/>
                    <a:pt x="82" y="146"/>
                  </a:cubicBezTo>
                  <a:cubicBezTo>
                    <a:pt x="82" y="147"/>
                    <a:pt x="81" y="147"/>
                    <a:pt x="81" y="147"/>
                  </a:cubicBezTo>
                  <a:cubicBezTo>
                    <a:pt x="81" y="147"/>
                    <a:pt x="80" y="146"/>
                    <a:pt x="79" y="146"/>
                  </a:cubicBezTo>
                  <a:cubicBezTo>
                    <a:pt x="79" y="146"/>
                    <a:pt x="77" y="148"/>
                    <a:pt x="77" y="148"/>
                  </a:cubicBezTo>
                  <a:cubicBezTo>
                    <a:pt x="77" y="148"/>
                    <a:pt x="77" y="149"/>
                    <a:pt x="77" y="150"/>
                  </a:cubicBezTo>
                  <a:cubicBezTo>
                    <a:pt x="77" y="150"/>
                    <a:pt x="77" y="151"/>
                    <a:pt x="77" y="152"/>
                  </a:cubicBezTo>
                  <a:cubicBezTo>
                    <a:pt x="78" y="153"/>
                    <a:pt x="78" y="155"/>
                    <a:pt x="79" y="155"/>
                  </a:cubicBezTo>
                  <a:cubicBezTo>
                    <a:pt x="81" y="155"/>
                    <a:pt x="85" y="153"/>
                    <a:pt x="85" y="153"/>
                  </a:cubicBezTo>
                  <a:cubicBezTo>
                    <a:pt x="85" y="154"/>
                    <a:pt x="87" y="155"/>
                    <a:pt x="88" y="156"/>
                  </a:cubicBezTo>
                  <a:cubicBezTo>
                    <a:pt x="88" y="156"/>
                    <a:pt x="88" y="158"/>
                    <a:pt x="88" y="158"/>
                  </a:cubicBezTo>
                  <a:cubicBezTo>
                    <a:pt x="88" y="158"/>
                    <a:pt x="87" y="159"/>
                    <a:pt x="86" y="159"/>
                  </a:cubicBezTo>
                  <a:cubicBezTo>
                    <a:pt x="85" y="159"/>
                    <a:pt x="84" y="157"/>
                    <a:pt x="84" y="159"/>
                  </a:cubicBezTo>
                  <a:cubicBezTo>
                    <a:pt x="84" y="160"/>
                    <a:pt x="83" y="162"/>
                    <a:pt x="84" y="163"/>
                  </a:cubicBezTo>
                  <a:cubicBezTo>
                    <a:pt x="85" y="164"/>
                    <a:pt x="85" y="166"/>
                    <a:pt x="87" y="166"/>
                  </a:cubicBezTo>
                  <a:cubicBezTo>
                    <a:pt x="89" y="167"/>
                    <a:pt x="89" y="168"/>
                    <a:pt x="90" y="167"/>
                  </a:cubicBezTo>
                  <a:cubicBezTo>
                    <a:pt x="91" y="166"/>
                    <a:pt x="91" y="165"/>
                    <a:pt x="92" y="166"/>
                  </a:cubicBezTo>
                  <a:cubicBezTo>
                    <a:pt x="93" y="166"/>
                    <a:pt x="94" y="166"/>
                    <a:pt x="95" y="167"/>
                  </a:cubicBezTo>
                  <a:cubicBezTo>
                    <a:pt x="95" y="168"/>
                    <a:pt x="94" y="168"/>
                    <a:pt x="94" y="168"/>
                  </a:cubicBezTo>
                  <a:cubicBezTo>
                    <a:pt x="94" y="168"/>
                    <a:pt x="93" y="168"/>
                    <a:pt x="93" y="169"/>
                  </a:cubicBezTo>
                  <a:cubicBezTo>
                    <a:pt x="93" y="169"/>
                    <a:pt x="92" y="170"/>
                    <a:pt x="93" y="170"/>
                  </a:cubicBezTo>
                  <a:cubicBezTo>
                    <a:pt x="95" y="170"/>
                    <a:pt x="96" y="170"/>
                    <a:pt x="96" y="170"/>
                  </a:cubicBezTo>
                  <a:cubicBezTo>
                    <a:pt x="96" y="170"/>
                    <a:pt x="97" y="168"/>
                    <a:pt x="98" y="169"/>
                  </a:cubicBezTo>
                  <a:cubicBezTo>
                    <a:pt x="98" y="170"/>
                    <a:pt x="97" y="170"/>
                    <a:pt x="96" y="171"/>
                  </a:cubicBezTo>
                  <a:cubicBezTo>
                    <a:pt x="95" y="172"/>
                    <a:pt x="95" y="172"/>
                    <a:pt x="95" y="173"/>
                  </a:cubicBezTo>
                  <a:cubicBezTo>
                    <a:pt x="95" y="174"/>
                    <a:pt x="94" y="174"/>
                    <a:pt x="94" y="175"/>
                  </a:cubicBezTo>
                  <a:cubicBezTo>
                    <a:pt x="94" y="176"/>
                    <a:pt x="92" y="180"/>
                    <a:pt x="95" y="177"/>
                  </a:cubicBezTo>
                  <a:cubicBezTo>
                    <a:pt x="99" y="174"/>
                    <a:pt x="99" y="175"/>
                    <a:pt x="99" y="174"/>
                  </a:cubicBezTo>
                  <a:cubicBezTo>
                    <a:pt x="99" y="173"/>
                    <a:pt x="99" y="173"/>
                    <a:pt x="101" y="172"/>
                  </a:cubicBezTo>
                  <a:cubicBezTo>
                    <a:pt x="102" y="171"/>
                    <a:pt x="103" y="171"/>
                    <a:pt x="104" y="171"/>
                  </a:cubicBezTo>
                  <a:cubicBezTo>
                    <a:pt x="104" y="170"/>
                    <a:pt x="106" y="170"/>
                    <a:pt x="105" y="171"/>
                  </a:cubicBezTo>
                  <a:cubicBezTo>
                    <a:pt x="104" y="172"/>
                    <a:pt x="103" y="171"/>
                    <a:pt x="104" y="172"/>
                  </a:cubicBezTo>
                  <a:cubicBezTo>
                    <a:pt x="105" y="173"/>
                    <a:pt x="105" y="174"/>
                    <a:pt x="106" y="174"/>
                  </a:cubicBezTo>
                  <a:cubicBezTo>
                    <a:pt x="107" y="174"/>
                    <a:pt x="107" y="174"/>
                    <a:pt x="107" y="174"/>
                  </a:cubicBezTo>
                  <a:cubicBezTo>
                    <a:pt x="107" y="174"/>
                    <a:pt x="105" y="174"/>
                    <a:pt x="104" y="174"/>
                  </a:cubicBezTo>
                  <a:cubicBezTo>
                    <a:pt x="104" y="174"/>
                    <a:pt x="103" y="174"/>
                    <a:pt x="103" y="174"/>
                  </a:cubicBezTo>
                  <a:cubicBezTo>
                    <a:pt x="102" y="174"/>
                    <a:pt x="102" y="175"/>
                    <a:pt x="102" y="175"/>
                  </a:cubicBezTo>
                  <a:cubicBezTo>
                    <a:pt x="101" y="176"/>
                    <a:pt x="101" y="176"/>
                    <a:pt x="101" y="176"/>
                  </a:cubicBezTo>
                  <a:cubicBezTo>
                    <a:pt x="101" y="176"/>
                    <a:pt x="102" y="177"/>
                    <a:pt x="102" y="178"/>
                  </a:cubicBezTo>
                  <a:cubicBezTo>
                    <a:pt x="102" y="178"/>
                    <a:pt x="102" y="178"/>
                    <a:pt x="101" y="178"/>
                  </a:cubicBezTo>
                  <a:cubicBezTo>
                    <a:pt x="100" y="178"/>
                    <a:pt x="101" y="177"/>
                    <a:pt x="99" y="178"/>
                  </a:cubicBezTo>
                  <a:cubicBezTo>
                    <a:pt x="97" y="178"/>
                    <a:pt x="98" y="176"/>
                    <a:pt x="97" y="179"/>
                  </a:cubicBezTo>
                  <a:cubicBezTo>
                    <a:pt x="96" y="182"/>
                    <a:pt x="95" y="182"/>
                    <a:pt x="95" y="182"/>
                  </a:cubicBezTo>
                  <a:cubicBezTo>
                    <a:pt x="95" y="182"/>
                    <a:pt x="95" y="182"/>
                    <a:pt x="95" y="183"/>
                  </a:cubicBezTo>
                  <a:cubicBezTo>
                    <a:pt x="95" y="183"/>
                    <a:pt x="96" y="184"/>
                    <a:pt x="97" y="185"/>
                  </a:cubicBezTo>
                  <a:cubicBezTo>
                    <a:pt x="99" y="186"/>
                    <a:pt x="100" y="187"/>
                    <a:pt x="100" y="187"/>
                  </a:cubicBezTo>
                  <a:cubicBezTo>
                    <a:pt x="100" y="187"/>
                    <a:pt x="99" y="187"/>
                    <a:pt x="98" y="187"/>
                  </a:cubicBezTo>
                  <a:cubicBezTo>
                    <a:pt x="96" y="188"/>
                    <a:pt x="95" y="188"/>
                    <a:pt x="94" y="189"/>
                  </a:cubicBezTo>
                  <a:cubicBezTo>
                    <a:pt x="94" y="189"/>
                    <a:pt x="93" y="190"/>
                    <a:pt x="92" y="190"/>
                  </a:cubicBezTo>
                  <a:cubicBezTo>
                    <a:pt x="91" y="190"/>
                    <a:pt x="88" y="189"/>
                    <a:pt x="87" y="190"/>
                  </a:cubicBezTo>
                  <a:cubicBezTo>
                    <a:pt x="86" y="190"/>
                    <a:pt x="85" y="190"/>
                    <a:pt x="84" y="191"/>
                  </a:cubicBezTo>
                  <a:cubicBezTo>
                    <a:pt x="84" y="191"/>
                    <a:pt x="84" y="192"/>
                    <a:pt x="84" y="192"/>
                  </a:cubicBezTo>
                  <a:cubicBezTo>
                    <a:pt x="84" y="192"/>
                    <a:pt x="83" y="193"/>
                    <a:pt x="84" y="193"/>
                  </a:cubicBezTo>
                  <a:cubicBezTo>
                    <a:pt x="85" y="193"/>
                    <a:pt x="89" y="193"/>
                    <a:pt x="89" y="193"/>
                  </a:cubicBezTo>
                  <a:cubicBezTo>
                    <a:pt x="90" y="193"/>
                    <a:pt x="90" y="194"/>
                    <a:pt x="90" y="194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94"/>
                    <a:pt x="86" y="194"/>
                    <a:pt x="85" y="194"/>
                  </a:cubicBezTo>
                  <a:cubicBezTo>
                    <a:pt x="85" y="194"/>
                    <a:pt x="82" y="195"/>
                    <a:pt x="82" y="195"/>
                  </a:cubicBezTo>
                  <a:cubicBezTo>
                    <a:pt x="82" y="195"/>
                    <a:pt x="80" y="197"/>
                    <a:pt x="80" y="198"/>
                  </a:cubicBezTo>
                  <a:cubicBezTo>
                    <a:pt x="80" y="198"/>
                    <a:pt x="80" y="199"/>
                    <a:pt x="81" y="201"/>
                  </a:cubicBezTo>
                  <a:cubicBezTo>
                    <a:pt x="83" y="202"/>
                    <a:pt x="83" y="203"/>
                    <a:pt x="83" y="204"/>
                  </a:cubicBezTo>
                  <a:cubicBezTo>
                    <a:pt x="83" y="204"/>
                    <a:pt x="83" y="204"/>
                    <a:pt x="83" y="205"/>
                  </a:cubicBezTo>
                  <a:cubicBezTo>
                    <a:pt x="82" y="205"/>
                    <a:pt x="80" y="207"/>
                    <a:pt x="80" y="207"/>
                  </a:cubicBezTo>
                  <a:cubicBezTo>
                    <a:pt x="80" y="207"/>
                    <a:pt x="80" y="207"/>
                    <a:pt x="80" y="209"/>
                  </a:cubicBezTo>
                  <a:cubicBezTo>
                    <a:pt x="79" y="210"/>
                    <a:pt x="77" y="213"/>
                    <a:pt x="79" y="213"/>
                  </a:cubicBezTo>
                  <a:cubicBezTo>
                    <a:pt x="81" y="214"/>
                    <a:pt x="80" y="215"/>
                    <a:pt x="82" y="214"/>
                  </a:cubicBezTo>
                  <a:cubicBezTo>
                    <a:pt x="85" y="213"/>
                    <a:pt x="82" y="212"/>
                    <a:pt x="86" y="213"/>
                  </a:cubicBezTo>
                  <a:cubicBezTo>
                    <a:pt x="90" y="214"/>
                    <a:pt x="91" y="213"/>
                    <a:pt x="92" y="213"/>
                  </a:cubicBezTo>
                  <a:cubicBezTo>
                    <a:pt x="93" y="212"/>
                    <a:pt x="93" y="212"/>
                    <a:pt x="94" y="211"/>
                  </a:cubicBezTo>
                  <a:cubicBezTo>
                    <a:pt x="94" y="211"/>
                    <a:pt x="92" y="210"/>
                    <a:pt x="95" y="210"/>
                  </a:cubicBezTo>
                  <a:cubicBezTo>
                    <a:pt x="98" y="209"/>
                    <a:pt x="98" y="209"/>
                    <a:pt x="98" y="209"/>
                  </a:cubicBezTo>
                  <a:cubicBezTo>
                    <a:pt x="98" y="209"/>
                    <a:pt x="96" y="206"/>
                    <a:pt x="98" y="208"/>
                  </a:cubicBezTo>
                  <a:cubicBezTo>
                    <a:pt x="101" y="210"/>
                    <a:pt x="101" y="211"/>
                    <a:pt x="101" y="211"/>
                  </a:cubicBezTo>
                  <a:cubicBezTo>
                    <a:pt x="99" y="213"/>
                    <a:pt x="99" y="213"/>
                    <a:pt x="99" y="213"/>
                  </a:cubicBezTo>
                  <a:cubicBezTo>
                    <a:pt x="99" y="214"/>
                    <a:pt x="99" y="214"/>
                    <a:pt x="99" y="214"/>
                  </a:cubicBezTo>
                  <a:cubicBezTo>
                    <a:pt x="99" y="214"/>
                    <a:pt x="97" y="214"/>
                    <a:pt x="96" y="216"/>
                  </a:cubicBezTo>
                  <a:cubicBezTo>
                    <a:pt x="95" y="218"/>
                    <a:pt x="92" y="221"/>
                    <a:pt x="92" y="222"/>
                  </a:cubicBezTo>
                  <a:cubicBezTo>
                    <a:pt x="92" y="222"/>
                    <a:pt x="93" y="221"/>
                    <a:pt x="91" y="223"/>
                  </a:cubicBezTo>
                  <a:cubicBezTo>
                    <a:pt x="88" y="225"/>
                    <a:pt x="87" y="225"/>
                    <a:pt x="85" y="226"/>
                  </a:cubicBezTo>
                  <a:cubicBezTo>
                    <a:pt x="84" y="228"/>
                    <a:pt x="84" y="227"/>
                    <a:pt x="83" y="228"/>
                  </a:cubicBezTo>
                  <a:cubicBezTo>
                    <a:pt x="83" y="229"/>
                    <a:pt x="82" y="230"/>
                    <a:pt x="82" y="230"/>
                  </a:cubicBezTo>
                  <a:cubicBezTo>
                    <a:pt x="81" y="232"/>
                    <a:pt x="81" y="232"/>
                    <a:pt x="81" y="232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5" y="232"/>
                    <a:pt x="75" y="232"/>
                  </a:cubicBezTo>
                  <a:cubicBezTo>
                    <a:pt x="73" y="234"/>
                    <a:pt x="73" y="234"/>
                    <a:pt x="73" y="234"/>
                  </a:cubicBezTo>
                  <a:cubicBezTo>
                    <a:pt x="73" y="234"/>
                    <a:pt x="70" y="233"/>
                    <a:pt x="69" y="233"/>
                  </a:cubicBezTo>
                  <a:cubicBezTo>
                    <a:pt x="68" y="234"/>
                    <a:pt x="67" y="235"/>
                    <a:pt x="67" y="235"/>
                  </a:cubicBezTo>
                  <a:cubicBezTo>
                    <a:pt x="67" y="235"/>
                    <a:pt x="66" y="235"/>
                    <a:pt x="66" y="237"/>
                  </a:cubicBezTo>
                  <a:cubicBezTo>
                    <a:pt x="66" y="238"/>
                    <a:pt x="65" y="241"/>
                    <a:pt x="65" y="241"/>
                  </a:cubicBezTo>
                  <a:cubicBezTo>
                    <a:pt x="63" y="243"/>
                    <a:pt x="63" y="243"/>
                    <a:pt x="63" y="243"/>
                  </a:cubicBezTo>
                  <a:cubicBezTo>
                    <a:pt x="63" y="243"/>
                    <a:pt x="62" y="245"/>
                    <a:pt x="64" y="244"/>
                  </a:cubicBezTo>
                  <a:cubicBezTo>
                    <a:pt x="66" y="243"/>
                    <a:pt x="67" y="242"/>
                    <a:pt x="68" y="241"/>
                  </a:cubicBezTo>
                  <a:cubicBezTo>
                    <a:pt x="68" y="241"/>
                    <a:pt x="70" y="240"/>
                    <a:pt x="70" y="240"/>
                  </a:cubicBezTo>
                  <a:cubicBezTo>
                    <a:pt x="70" y="242"/>
                    <a:pt x="70" y="242"/>
                    <a:pt x="70" y="242"/>
                  </a:cubicBezTo>
                  <a:cubicBezTo>
                    <a:pt x="69" y="246"/>
                    <a:pt x="69" y="246"/>
                    <a:pt x="69" y="246"/>
                  </a:cubicBezTo>
                  <a:cubicBezTo>
                    <a:pt x="68" y="247"/>
                    <a:pt x="68" y="247"/>
                    <a:pt x="68" y="247"/>
                  </a:cubicBezTo>
                  <a:cubicBezTo>
                    <a:pt x="67" y="248"/>
                    <a:pt x="67" y="248"/>
                    <a:pt x="67" y="248"/>
                  </a:cubicBezTo>
                  <a:cubicBezTo>
                    <a:pt x="67" y="248"/>
                    <a:pt x="65" y="252"/>
                    <a:pt x="67" y="252"/>
                  </a:cubicBezTo>
                  <a:cubicBezTo>
                    <a:pt x="69" y="251"/>
                    <a:pt x="68" y="251"/>
                    <a:pt x="70" y="250"/>
                  </a:cubicBezTo>
                  <a:cubicBezTo>
                    <a:pt x="72" y="250"/>
                    <a:pt x="71" y="249"/>
                    <a:pt x="75" y="248"/>
                  </a:cubicBezTo>
                  <a:cubicBezTo>
                    <a:pt x="78" y="248"/>
                    <a:pt x="78" y="246"/>
                    <a:pt x="78" y="245"/>
                  </a:cubicBezTo>
                  <a:cubicBezTo>
                    <a:pt x="78" y="245"/>
                    <a:pt x="78" y="244"/>
                    <a:pt x="78" y="243"/>
                  </a:cubicBezTo>
                  <a:cubicBezTo>
                    <a:pt x="78" y="242"/>
                    <a:pt x="76" y="241"/>
                    <a:pt x="79" y="240"/>
                  </a:cubicBezTo>
                  <a:cubicBezTo>
                    <a:pt x="81" y="240"/>
                    <a:pt x="80" y="241"/>
                    <a:pt x="81" y="240"/>
                  </a:cubicBezTo>
                  <a:cubicBezTo>
                    <a:pt x="82" y="239"/>
                    <a:pt x="82" y="241"/>
                    <a:pt x="82" y="238"/>
                  </a:cubicBezTo>
                  <a:cubicBezTo>
                    <a:pt x="82" y="236"/>
                    <a:pt x="82" y="236"/>
                    <a:pt x="84" y="235"/>
                  </a:cubicBezTo>
                  <a:cubicBezTo>
                    <a:pt x="86" y="233"/>
                    <a:pt x="85" y="234"/>
                    <a:pt x="86" y="233"/>
                  </a:cubicBezTo>
                  <a:cubicBezTo>
                    <a:pt x="87" y="232"/>
                    <a:pt x="86" y="232"/>
                    <a:pt x="87" y="231"/>
                  </a:cubicBezTo>
                  <a:cubicBezTo>
                    <a:pt x="89" y="230"/>
                    <a:pt x="89" y="230"/>
                    <a:pt x="89" y="230"/>
                  </a:cubicBezTo>
                  <a:cubicBezTo>
                    <a:pt x="89" y="229"/>
                    <a:pt x="92" y="227"/>
                    <a:pt x="92" y="227"/>
                  </a:cubicBezTo>
                  <a:cubicBezTo>
                    <a:pt x="92" y="225"/>
                    <a:pt x="92" y="225"/>
                    <a:pt x="92" y="225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6" y="223"/>
                    <a:pt x="97" y="222"/>
                    <a:pt x="97" y="223"/>
                  </a:cubicBezTo>
                  <a:cubicBezTo>
                    <a:pt x="96" y="224"/>
                    <a:pt x="95" y="226"/>
                    <a:pt x="95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2" y="230"/>
                    <a:pt x="92" y="230"/>
                    <a:pt x="92" y="230"/>
                  </a:cubicBezTo>
                  <a:cubicBezTo>
                    <a:pt x="92" y="230"/>
                    <a:pt x="94" y="231"/>
                    <a:pt x="93" y="232"/>
                  </a:cubicBezTo>
                  <a:cubicBezTo>
                    <a:pt x="92" y="233"/>
                    <a:pt x="90" y="234"/>
                    <a:pt x="90" y="234"/>
                  </a:cubicBezTo>
                  <a:cubicBezTo>
                    <a:pt x="90" y="236"/>
                    <a:pt x="90" y="236"/>
                    <a:pt x="90" y="236"/>
                  </a:cubicBezTo>
                  <a:cubicBezTo>
                    <a:pt x="91" y="237"/>
                    <a:pt x="91" y="237"/>
                    <a:pt x="91" y="237"/>
                  </a:cubicBezTo>
                  <a:cubicBezTo>
                    <a:pt x="89" y="241"/>
                    <a:pt x="89" y="241"/>
                    <a:pt x="89" y="241"/>
                  </a:cubicBezTo>
                  <a:cubicBezTo>
                    <a:pt x="91" y="243"/>
                    <a:pt x="91" y="243"/>
                    <a:pt x="91" y="243"/>
                  </a:cubicBezTo>
                  <a:cubicBezTo>
                    <a:pt x="92" y="245"/>
                    <a:pt x="92" y="245"/>
                    <a:pt x="92" y="245"/>
                  </a:cubicBezTo>
                  <a:cubicBezTo>
                    <a:pt x="92" y="245"/>
                    <a:pt x="91" y="246"/>
                    <a:pt x="90" y="247"/>
                  </a:cubicBezTo>
                  <a:cubicBezTo>
                    <a:pt x="89" y="247"/>
                    <a:pt x="87" y="250"/>
                    <a:pt x="87" y="250"/>
                  </a:cubicBezTo>
                  <a:cubicBezTo>
                    <a:pt x="85" y="253"/>
                    <a:pt x="85" y="253"/>
                    <a:pt x="85" y="253"/>
                  </a:cubicBezTo>
                  <a:cubicBezTo>
                    <a:pt x="83" y="256"/>
                    <a:pt x="83" y="256"/>
                    <a:pt x="83" y="256"/>
                  </a:cubicBezTo>
                  <a:cubicBezTo>
                    <a:pt x="83" y="259"/>
                    <a:pt x="83" y="259"/>
                    <a:pt x="83" y="259"/>
                  </a:cubicBezTo>
                  <a:cubicBezTo>
                    <a:pt x="82" y="263"/>
                    <a:pt x="82" y="263"/>
                    <a:pt x="82" y="263"/>
                  </a:cubicBezTo>
                  <a:cubicBezTo>
                    <a:pt x="80" y="264"/>
                    <a:pt x="80" y="264"/>
                    <a:pt x="80" y="264"/>
                  </a:cubicBezTo>
                  <a:cubicBezTo>
                    <a:pt x="80" y="264"/>
                    <a:pt x="79" y="267"/>
                    <a:pt x="81" y="267"/>
                  </a:cubicBezTo>
                  <a:cubicBezTo>
                    <a:pt x="83" y="268"/>
                    <a:pt x="83" y="268"/>
                    <a:pt x="84" y="268"/>
                  </a:cubicBezTo>
                  <a:cubicBezTo>
                    <a:pt x="86" y="268"/>
                    <a:pt x="85" y="268"/>
                    <a:pt x="86" y="268"/>
                  </a:cubicBezTo>
                  <a:cubicBezTo>
                    <a:pt x="87" y="268"/>
                    <a:pt x="89" y="268"/>
                    <a:pt x="89" y="266"/>
                  </a:cubicBezTo>
                  <a:cubicBezTo>
                    <a:pt x="89" y="264"/>
                    <a:pt x="89" y="262"/>
                    <a:pt x="89" y="261"/>
                  </a:cubicBezTo>
                  <a:cubicBezTo>
                    <a:pt x="89" y="261"/>
                    <a:pt x="91" y="258"/>
                    <a:pt x="91" y="258"/>
                  </a:cubicBezTo>
                  <a:cubicBezTo>
                    <a:pt x="91" y="254"/>
                    <a:pt x="91" y="254"/>
                    <a:pt x="91" y="254"/>
                  </a:cubicBezTo>
                  <a:cubicBezTo>
                    <a:pt x="91" y="254"/>
                    <a:pt x="91" y="253"/>
                    <a:pt x="93" y="251"/>
                  </a:cubicBezTo>
                  <a:cubicBezTo>
                    <a:pt x="95" y="250"/>
                    <a:pt x="94" y="250"/>
                    <a:pt x="95" y="250"/>
                  </a:cubicBezTo>
                  <a:cubicBezTo>
                    <a:pt x="96" y="249"/>
                    <a:pt x="96" y="248"/>
                    <a:pt x="96" y="247"/>
                  </a:cubicBezTo>
                  <a:cubicBezTo>
                    <a:pt x="97" y="246"/>
                    <a:pt x="97" y="246"/>
                    <a:pt x="97" y="246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98" y="236"/>
                    <a:pt x="98" y="236"/>
                    <a:pt x="98" y="236"/>
                  </a:cubicBezTo>
                  <a:cubicBezTo>
                    <a:pt x="98" y="236"/>
                    <a:pt x="98" y="234"/>
                    <a:pt x="99" y="234"/>
                  </a:cubicBezTo>
                  <a:cubicBezTo>
                    <a:pt x="100" y="234"/>
                    <a:pt x="101" y="234"/>
                    <a:pt x="101" y="234"/>
                  </a:cubicBezTo>
                  <a:cubicBezTo>
                    <a:pt x="101" y="234"/>
                    <a:pt x="101" y="235"/>
                    <a:pt x="101" y="237"/>
                  </a:cubicBezTo>
                  <a:cubicBezTo>
                    <a:pt x="100" y="239"/>
                    <a:pt x="101" y="242"/>
                    <a:pt x="101" y="242"/>
                  </a:cubicBezTo>
                  <a:cubicBezTo>
                    <a:pt x="108" y="248"/>
                    <a:pt x="108" y="248"/>
                    <a:pt x="108" y="248"/>
                  </a:cubicBezTo>
                  <a:cubicBezTo>
                    <a:pt x="108" y="248"/>
                    <a:pt x="111" y="253"/>
                    <a:pt x="111" y="254"/>
                  </a:cubicBezTo>
                  <a:cubicBezTo>
                    <a:pt x="111" y="254"/>
                    <a:pt x="116" y="258"/>
                    <a:pt x="116" y="258"/>
                  </a:cubicBezTo>
                  <a:cubicBezTo>
                    <a:pt x="116" y="258"/>
                    <a:pt x="117" y="259"/>
                    <a:pt x="116" y="260"/>
                  </a:cubicBezTo>
                  <a:cubicBezTo>
                    <a:pt x="116" y="261"/>
                    <a:pt x="117" y="262"/>
                    <a:pt x="117" y="263"/>
                  </a:cubicBezTo>
                  <a:cubicBezTo>
                    <a:pt x="116" y="264"/>
                    <a:pt x="115" y="267"/>
                    <a:pt x="115" y="267"/>
                  </a:cubicBezTo>
                  <a:cubicBezTo>
                    <a:pt x="113" y="268"/>
                    <a:pt x="113" y="268"/>
                    <a:pt x="113" y="268"/>
                  </a:cubicBezTo>
                  <a:cubicBezTo>
                    <a:pt x="110" y="271"/>
                    <a:pt x="110" y="271"/>
                    <a:pt x="110" y="271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07" y="278"/>
                    <a:pt x="107" y="278"/>
                    <a:pt x="107" y="278"/>
                  </a:cubicBezTo>
                  <a:cubicBezTo>
                    <a:pt x="103" y="280"/>
                    <a:pt x="103" y="280"/>
                    <a:pt x="103" y="280"/>
                  </a:cubicBezTo>
                  <a:cubicBezTo>
                    <a:pt x="98" y="285"/>
                    <a:pt x="98" y="285"/>
                    <a:pt x="98" y="285"/>
                  </a:cubicBezTo>
                  <a:cubicBezTo>
                    <a:pt x="96" y="289"/>
                    <a:pt x="96" y="289"/>
                    <a:pt x="96" y="289"/>
                  </a:cubicBezTo>
                  <a:cubicBezTo>
                    <a:pt x="93" y="293"/>
                    <a:pt x="93" y="293"/>
                    <a:pt x="93" y="293"/>
                  </a:cubicBezTo>
                  <a:cubicBezTo>
                    <a:pt x="93" y="296"/>
                    <a:pt x="93" y="296"/>
                    <a:pt x="93" y="296"/>
                  </a:cubicBezTo>
                  <a:cubicBezTo>
                    <a:pt x="93" y="296"/>
                    <a:pt x="95" y="300"/>
                    <a:pt x="96" y="300"/>
                  </a:cubicBezTo>
                  <a:cubicBezTo>
                    <a:pt x="96" y="300"/>
                    <a:pt x="97" y="301"/>
                    <a:pt x="97" y="301"/>
                  </a:cubicBezTo>
                  <a:cubicBezTo>
                    <a:pt x="98" y="306"/>
                    <a:pt x="98" y="306"/>
                    <a:pt x="98" y="306"/>
                  </a:cubicBezTo>
                  <a:cubicBezTo>
                    <a:pt x="98" y="306"/>
                    <a:pt x="98" y="309"/>
                    <a:pt x="99" y="309"/>
                  </a:cubicBezTo>
                  <a:cubicBezTo>
                    <a:pt x="100" y="308"/>
                    <a:pt x="101" y="305"/>
                    <a:pt x="101" y="305"/>
                  </a:cubicBezTo>
                  <a:cubicBezTo>
                    <a:pt x="101" y="305"/>
                    <a:pt x="99" y="303"/>
                    <a:pt x="99" y="301"/>
                  </a:cubicBezTo>
                  <a:cubicBezTo>
                    <a:pt x="99" y="299"/>
                    <a:pt x="101" y="296"/>
                    <a:pt x="101" y="296"/>
                  </a:cubicBezTo>
                  <a:cubicBezTo>
                    <a:pt x="103" y="295"/>
                    <a:pt x="103" y="295"/>
                    <a:pt x="103" y="295"/>
                  </a:cubicBezTo>
                  <a:cubicBezTo>
                    <a:pt x="103" y="295"/>
                    <a:pt x="102" y="295"/>
                    <a:pt x="103" y="296"/>
                  </a:cubicBezTo>
                  <a:cubicBezTo>
                    <a:pt x="104" y="298"/>
                    <a:pt x="104" y="297"/>
                    <a:pt x="105" y="298"/>
                  </a:cubicBezTo>
                  <a:cubicBezTo>
                    <a:pt x="105" y="299"/>
                    <a:pt x="108" y="302"/>
                    <a:pt x="108" y="302"/>
                  </a:cubicBezTo>
                  <a:cubicBezTo>
                    <a:pt x="108" y="302"/>
                    <a:pt x="111" y="305"/>
                    <a:pt x="112" y="306"/>
                  </a:cubicBezTo>
                  <a:cubicBezTo>
                    <a:pt x="113" y="307"/>
                    <a:pt x="114" y="309"/>
                    <a:pt x="115" y="309"/>
                  </a:cubicBezTo>
                  <a:cubicBezTo>
                    <a:pt x="116" y="308"/>
                    <a:pt x="117" y="309"/>
                    <a:pt x="117" y="307"/>
                  </a:cubicBezTo>
                  <a:cubicBezTo>
                    <a:pt x="117" y="305"/>
                    <a:pt x="118" y="305"/>
                    <a:pt x="118" y="303"/>
                  </a:cubicBezTo>
                  <a:cubicBezTo>
                    <a:pt x="117" y="302"/>
                    <a:pt x="117" y="299"/>
                    <a:pt x="117" y="299"/>
                  </a:cubicBezTo>
                  <a:cubicBezTo>
                    <a:pt x="117" y="299"/>
                    <a:pt x="117" y="298"/>
                    <a:pt x="118" y="298"/>
                  </a:cubicBezTo>
                  <a:cubicBezTo>
                    <a:pt x="120" y="298"/>
                    <a:pt x="120" y="300"/>
                    <a:pt x="120" y="300"/>
                  </a:cubicBezTo>
                  <a:cubicBezTo>
                    <a:pt x="120" y="300"/>
                    <a:pt x="121" y="303"/>
                    <a:pt x="122" y="304"/>
                  </a:cubicBezTo>
                  <a:cubicBezTo>
                    <a:pt x="123" y="304"/>
                    <a:pt x="124" y="304"/>
                    <a:pt x="125" y="305"/>
                  </a:cubicBezTo>
                  <a:cubicBezTo>
                    <a:pt x="126" y="307"/>
                    <a:pt x="131" y="308"/>
                    <a:pt x="131" y="308"/>
                  </a:cubicBezTo>
                  <a:cubicBezTo>
                    <a:pt x="131" y="308"/>
                    <a:pt x="132" y="307"/>
                    <a:pt x="133" y="306"/>
                  </a:cubicBezTo>
                  <a:cubicBezTo>
                    <a:pt x="133" y="305"/>
                    <a:pt x="135" y="305"/>
                    <a:pt x="135" y="305"/>
                  </a:cubicBezTo>
                  <a:cubicBezTo>
                    <a:pt x="135" y="305"/>
                    <a:pt x="134" y="303"/>
                    <a:pt x="137" y="304"/>
                  </a:cubicBezTo>
                  <a:cubicBezTo>
                    <a:pt x="139" y="304"/>
                    <a:pt x="140" y="305"/>
                    <a:pt x="140" y="304"/>
                  </a:cubicBezTo>
                  <a:cubicBezTo>
                    <a:pt x="141" y="303"/>
                    <a:pt x="143" y="299"/>
                    <a:pt x="143" y="299"/>
                  </a:cubicBezTo>
                  <a:cubicBezTo>
                    <a:pt x="143" y="299"/>
                    <a:pt x="142" y="296"/>
                    <a:pt x="145" y="297"/>
                  </a:cubicBezTo>
                  <a:cubicBezTo>
                    <a:pt x="147" y="299"/>
                    <a:pt x="158" y="301"/>
                    <a:pt x="158" y="301"/>
                  </a:cubicBezTo>
                  <a:cubicBezTo>
                    <a:pt x="157" y="303"/>
                    <a:pt x="157" y="303"/>
                    <a:pt x="157" y="303"/>
                  </a:cubicBezTo>
                  <a:cubicBezTo>
                    <a:pt x="153" y="302"/>
                    <a:pt x="153" y="302"/>
                    <a:pt x="153" y="302"/>
                  </a:cubicBezTo>
                  <a:cubicBezTo>
                    <a:pt x="150" y="303"/>
                    <a:pt x="150" y="303"/>
                    <a:pt x="150" y="303"/>
                  </a:cubicBezTo>
                  <a:cubicBezTo>
                    <a:pt x="150" y="303"/>
                    <a:pt x="149" y="303"/>
                    <a:pt x="148" y="305"/>
                  </a:cubicBezTo>
                  <a:cubicBezTo>
                    <a:pt x="148" y="306"/>
                    <a:pt x="148" y="307"/>
                    <a:pt x="147" y="308"/>
                  </a:cubicBezTo>
                  <a:cubicBezTo>
                    <a:pt x="147" y="309"/>
                    <a:pt x="146" y="310"/>
                    <a:pt x="145" y="310"/>
                  </a:cubicBezTo>
                  <a:cubicBezTo>
                    <a:pt x="145" y="311"/>
                    <a:pt x="141" y="314"/>
                    <a:pt x="141" y="314"/>
                  </a:cubicBezTo>
                  <a:cubicBezTo>
                    <a:pt x="139" y="317"/>
                    <a:pt x="139" y="317"/>
                    <a:pt x="139" y="317"/>
                  </a:cubicBezTo>
                  <a:cubicBezTo>
                    <a:pt x="137" y="322"/>
                    <a:pt x="137" y="322"/>
                    <a:pt x="137" y="322"/>
                  </a:cubicBezTo>
                  <a:cubicBezTo>
                    <a:pt x="137" y="322"/>
                    <a:pt x="137" y="326"/>
                    <a:pt x="138" y="326"/>
                  </a:cubicBezTo>
                  <a:cubicBezTo>
                    <a:pt x="139" y="327"/>
                    <a:pt x="141" y="330"/>
                    <a:pt x="141" y="330"/>
                  </a:cubicBezTo>
                  <a:cubicBezTo>
                    <a:pt x="141" y="330"/>
                    <a:pt x="141" y="332"/>
                    <a:pt x="141" y="333"/>
                  </a:cubicBezTo>
                  <a:cubicBezTo>
                    <a:pt x="141" y="334"/>
                    <a:pt x="141" y="335"/>
                    <a:pt x="142" y="337"/>
                  </a:cubicBezTo>
                  <a:cubicBezTo>
                    <a:pt x="143" y="338"/>
                    <a:pt x="144" y="342"/>
                    <a:pt x="144" y="342"/>
                  </a:cubicBezTo>
                  <a:cubicBezTo>
                    <a:pt x="145" y="342"/>
                    <a:pt x="145" y="342"/>
                    <a:pt x="145" y="342"/>
                  </a:cubicBezTo>
                  <a:cubicBezTo>
                    <a:pt x="145" y="345"/>
                    <a:pt x="145" y="345"/>
                    <a:pt x="145" y="345"/>
                  </a:cubicBezTo>
                  <a:cubicBezTo>
                    <a:pt x="145" y="345"/>
                    <a:pt x="145" y="348"/>
                    <a:pt x="146" y="348"/>
                  </a:cubicBezTo>
                  <a:cubicBezTo>
                    <a:pt x="148" y="348"/>
                    <a:pt x="151" y="346"/>
                    <a:pt x="151" y="346"/>
                  </a:cubicBezTo>
                  <a:cubicBezTo>
                    <a:pt x="159" y="344"/>
                    <a:pt x="159" y="344"/>
                    <a:pt x="159" y="344"/>
                  </a:cubicBezTo>
                  <a:cubicBezTo>
                    <a:pt x="159" y="344"/>
                    <a:pt x="158" y="348"/>
                    <a:pt x="158" y="349"/>
                  </a:cubicBezTo>
                  <a:cubicBezTo>
                    <a:pt x="158" y="350"/>
                    <a:pt x="156" y="350"/>
                    <a:pt x="155" y="351"/>
                  </a:cubicBezTo>
                  <a:cubicBezTo>
                    <a:pt x="155" y="352"/>
                    <a:pt x="155" y="353"/>
                    <a:pt x="155" y="353"/>
                  </a:cubicBezTo>
                  <a:cubicBezTo>
                    <a:pt x="155" y="353"/>
                    <a:pt x="154" y="356"/>
                    <a:pt x="153" y="356"/>
                  </a:cubicBezTo>
                  <a:cubicBezTo>
                    <a:pt x="151" y="356"/>
                    <a:pt x="149" y="357"/>
                    <a:pt x="149" y="357"/>
                  </a:cubicBezTo>
                  <a:cubicBezTo>
                    <a:pt x="149" y="357"/>
                    <a:pt x="148" y="355"/>
                    <a:pt x="148" y="358"/>
                  </a:cubicBezTo>
                  <a:cubicBezTo>
                    <a:pt x="147" y="360"/>
                    <a:pt x="146" y="362"/>
                    <a:pt x="146" y="363"/>
                  </a:cubicBezTo>
                  <a:cubicBezTo>
                    <a:pt x="146" y="364"/>
                    <a:pt x="144" y="365"/>
                    <a:pt x="147" y="366"/>
                  </a:cubicBezTo>
                  <a:cubicBezTo>
                    <a:pt x="149" y="366"/>
                    <a:pt x="149" y="369"/>
                    <a:pt x="149" y="369"/>
                  </a:cubicBezTo>
                  <a:cubicBezTo>
                    <a:pt x="149" y="369"/>
                    <a:pt x="147" y="371"/>
                    <a:pt x="146" y="372"/>
                  </a:cubicBezTo>
                  <a:cubicBezTo>
                    <a:pt x="145" y="373"/>
                    <a:pt x="144" y="372"/>
                    <a:pt x="144" y="373"/>
                  </a:cubicBezTo>
                  <a:cubicBezTo>
                    <a:pt x="144" y="374"/>
                    <a:pt x="146" y="379"/>
                    <a:pt x="146" y="379"/>
                  </a:cubicBezTo>
                  <a:cubicBezTo>
                    <a:pt x="146" y="379"/>
                    <a:pt x="146" y="382"/>
                    <a:pt x="144" y="382"/>
                  </a:cubicBezTo>
                  <a:cubicBezTo>
                    <a:pt x="142" y="382"/>
                    <a:pt x="142" y="382"/>
                    <a:pt x="141" y="382"/>
                  </a:cubicBezTo>
                  <a:cubicBezTo>
                    <a:pt x="140" y="382"/>
                    <a:pt x="139" y="382"/>
                    <a:pt x="139" y="382"/>
                  </a:cubicBezTo>
                  <a:cubicBezTo>
                    <a:pt x="139" y="382"/>
                    <a:pt x="140" y="383"/>
                    <a:pt x="140" y="385"/>
                  </a:cubicBezTo>
                  <a:cubicBezTo>
                    <a:pt x="140" y="387"/>
                    <a:pt x="140" y="389"/>
                    <a:pt x="140" y="389"/>
                  </a:cubicBezTo>
                  <a:cubicBezTo>
                    <a:pt x="137" y="388"/>
                    <a:pt x="137" y="388"/>
                    <a:pt x="137" y="388"/>
                  </a:cubicBezTo>
                  <a:cubicBezTo>
                    <a:pt x="134" y="385"/>
                    <a:pt x="134" y="385"/>
                    <a:pt x="134" y="385"/>
                  </a:cubicBezTo>
                  <a:cubicBezTo>
                    <a:pt x="134" y="385"/>
                    <a:pt x="131" y="385"/>
                    <a:pt x="130" y="385"/>
                  </a:cubicBezTo>
                  <a:cubicBezTo>
                    <a:pt x="129" y="386"/>
                    <a:pt x="126" y="386"/>
                    <a:pt x="126" y="386"/>
                  </a:cubicBezTo>
                  <a:cubicBezTo>
                    <a:pt x="126" y="386"/>
                    <a:pt x="121" y="384"/>
                    <a:pt x="120" y="383"/>
                  </a:cubicBezTo>
                  <a:cubicBezTo>
                    <a:pt x="120" y="382"/>
                    <a:pt x="120" y="382"/>
                    <a:pt x="119" y="383"/>
                  </a:cubicBezTo>
                  <a:cubicBezTo>
                    <a:pt x="119" y="383"/>
                    <a:pt x="120" y="383"/>
                    <a:pt x="119" y="383"/>
                  </a:cubicBezTo>
                  <a:cubicBezTo>
                    <a:pt x="118" y="384"/>
                    <a:pt x="120" y="384"/>
                    <a:pt x="116" y="384"/>
                  </a:cubicBezTo>
                  <a:cubicBezTo>
                    <a:pt x="112" y="385"/>
                    <a:pt x="108" y="386"/>
                    <a:pt x="108" y="386"/>
                  </a:cubicBezTo>
                  <a:cubicBezTo>
                    <a:pt x="108" y="386"/>
                    <a:pt x="111" y="383"/>
                    <a:pt x="110" y="382"/>
                  </a:cubicBezTo>
                  <a:cubicBezTo>
                    <a:pt x="109" y="381"/>
                    <a:pt x="110" y="382"/>
                    <a:pt x="108" y="381"/>
                  </a:cubicBezTo>
                  <a:cubicBezTo>
                    <a:pt x="107" y="380"/>
                    <a:pt x="105" y="378"/>
                    <a:pt x="105" y="377"/>
                  </a:cubicBezTo>
                  <a:cubicBezTo>
                    <a:pt x="105" y="376"/>
                    <a:pt x="105" y="374"/>
                    <a:pt x="103" y="374"/>
                  </a:cubicBezTo>
                  <a:cubicBezTo>
                    <a:pt x="102" y="374"/>
                    <a:pt x="101" y="372"/>
                    <a:pt x="99" y="374"/>
                  </a:cubicBezTo>
                  <a:cubicBezTo>
                    <a:pt x="98" y="375"/>
                    <a:pt x="97" y="375"/>
                    <a:pt x="97" y="376"/>
                  </a:cubicBezTo>
                  <a:cubicBezTo>
                    <a:pt x="96" y="377"/>
                    <a:pt x="92" y="378"/>
                    <a:pt x="92" y="378"/>
                  </a:cubicBezTo>
                  <a:cubicBezTo>
                    <a:pt x="92" y="378"/>
                    <a:pt x="95" y="382"/>
                    <a:pt x="95" y="383"/>
                  </a:cubicBezTo>
                  <a:cubicBezTo>
                    <a:pt x="95" y="384"/>
                    <a:pt x="97" y="388"/>
                    <a:pt x="97" y="388"/>
                  </a:cubicBezTo>
                  <a:cubicBezTo>
                    <a:pt x="104" y="388"/>
                    <a:pt x="104" y="388"/>
                    <a:pt x="104" y="388"/>
                  </a:cubicBezTo>
                  <a:cubicBezTo>
                    <a:pt x="104" y="388"/>
                    <a:pt x="99" y="390"/>
                    <a:pt x="99" y="392"/>
                  </a:cubicBezTo>
                  <a:cubicBezTo>
                    <a:pt x="98" y="393"/>
                    <a:pt x="98" y="394"/>
                    <a:pt x="97" y="395"/>
                  </a:cubicBezTo>
                  <a:cubicBezTo>
                    <a:pt x="96" y="396"/>
                    <a:pt x="96" y="397"/>
                    <a:pt x="94" y="398"/>
                  </a:cubicBezTo>
                  <a:cubicBezTo>
                    <a:pt x="91" y="398"/>
                    <a:pt x="88" y="399"/>
                    <a:pt x="86" y="400"/>
                  </a:cubicBezTo>
                  <a:cubicBezTo>
                    <a:pt x="85" y="401"/>
                    <a:pt x="84" y="401"/>
                    <a:pt x="84" y="402"/>
                  </a:cubicBezTo>
                  <a:cubicBezTo>
                    <a:pt x="84" y="404"/>
                    <a:pt x="78" y="403"/>
                    <a:pt x="84" y="405"/>
                  </a:cubicBezTo>
                  <a:cubicBezTo>
                    <a:pt x="90" y="406"/>
                    <a:pt x="91" y="407"/>
                    <a:pt x="91" y="407"/>
                  </a:cubicBezTo>
                  <a:cubicBezTo>
                    <a:pt x="91" y="407"/>
                    <a:pt x="94" y="404"/>
                    <a:pt x="95" y="403"/>
                  </a:cubicBezTo>
                  <a:cubicBezTo>
                    <a:pt x="97" y="401"/>
                    <a:pt x="97" y="401"/>
                    <a:pt x="101" y="401"/>
                  </a:cubicBezTo>
                  <a:cubicBezTo>
                    <a:pt x="105" y="402"/>
                    <a:pt x="105" y="401"/>
                    <a:pt x="105" y="402"/>
                  </a:cubicBezTo>
                  <a:cubicBezTo>
                    <a:pt x="105" y="404"/>
                    <a:pt x="105" y="405"/>
                    <a:pt x="105" y="407"/>
                  </a:cubicBezTo>
                  <a:cubicBezTo>
                    <a:pt x="104" y="409"/>
                    <a:pt x="102" y="410"/>
                    <a:pt x="104" y="413"/>
                  </a:cubicBezTo>
                  <a:cubicBezTo>
                    <a:pt x="106" y="415"/>
                    <a:pt x="103" y="417"/>
                    <a:pt x="103" y="418"/>
                  </a:cubicBezTo>
                  <a:cubicBezTo>
                    <a:pt x="103" y="418"/>
                    <a:pt x="101" y="421"/>
                    <a:pt x="102" y="421"/>
                  </a:cubicBezTo>
                  <a:cubicBezTo>
                    <a:pt x="103" y="422"/>
                    <a:pt x="103" y="422"/>
                    <a:pt x="103" y="422"/>
                  </a:cubicBezTo>
                  <a:cubicBezTo>
                    <a:pt x="103" y="422"/>
                    <a:pt x="101" y="427"/>
                    <a:pt x="101" y="428"/>
                  </a:cubicBezTo>
                  <a:cubicBezTo>
                    <a:pt x="101" y="428"/>
                    <a:pt x="98" y="434"/>
                    <a:pt x="97" y="434"/>
                  </a:cubicBezTo>
                  <a:cubicBezTo>
                    <a:pt x="96" y="435"/>
                    <a:pt x="98" y="435"/>
                    <a:pt x="92" y="437"/>
                  </a:cubicBezTo>
                  <a:cubicBezTo>
                    <a:pt x="86" y="438"/>
                    <a:pt x="83" y="439"/>
                    <a:pt x="83" y="439"/>
                  </a:cubicBezTo>
                  <a:cubicBezTo>
                    <a:pt x="78" y="441"/>
                    <a:pt x="78" y="441"/>
                    <a:pt x="78" y="441"/>
                  </a:cubicBezTo>
                  <a:cubicBezTo>
                    <a:pt x="74" y="444"/>
                    <a:pt x="74" y="444"/>
                    <a:pt x="74" y="444"/>
                  </a:cubicBezTo>
                  <a:cubicBezTo>
                    <a:pt x="71" y="444"/>
                    <a:pt x="71" y="444"/>
                    <a:pt x="71" y="444"/>
                  </a:cubicBezTo>
                  <a:cubicBezTo>
                    <a:pt x="66" y="443"/>
                    <a:pt x="66" y="443"/>
                    <a:pt x="66" y="443"/>
                  </a:cubicBezTo>
                  <a:cubicBezTo>
                    <a:pt x="66" y="443"/>
                    <a:pt x="61" y="446"/>
                    <a:pt x="61" y="447"/>
                  </a:cubicBezTo>
                  <a:cubicBezTo>
                    <a:pt x="61" y="447"/>
                    <a:pt x="58" y="448"/>
                    <a:pt x="57" y="449"/>
                  </a:cubicBezTo>
                  <a:cubicBezTo>
                    <a:pt x="57" y="450"/>
                    <a:pt x="62" y="452"/>
                    <a:pt x="62" y="452"/>
                  </a:cubicBezTo>
                  <a:cubicBezTo>
                    <a:pt x="63" y="455"/>
                    <a:pt x="63" y="455"/>
                    <a:pt x="63" y="455"/>
                  </a:cubicBezTo>
                  <a:cubicBezTo>
                    <a:pt x="61" y="455"/>
                    <a:pt x="61" y="455"/>
                    <a:pt x="61" y="455"/>
                  </a:cubicBezTo>
                  <a:cubicBezTo>
                    <a:pt x="57" y="456"/>
                    <a:pt x="57" y="456"/>
                    <a:pt x="57" y="456"/>
                  </a:cubicBezTo>
                  <a:cubicBezTo>
                    <a:pt x="57" y="458"/>
                    <a:pt x="57" y="458"/>
                    <a:pt x="57" y="458"/>
                  </a:cubicBezTo>
                  <a:cubicBezTo>
                    <a:pt x="59" y="459"/>
                    <a:pt x="59" y="459"/>
                    <a:pt x="59" y="459"/>
                  </a:cubicBezTo>
                  <a:cubicBezTo>
                    <a:pt x="59" y="459"/>
                    <a:pt x="60" y="460"/>
                    <a:pt x="61" y="460"/>
                  </a:cubicBezTo>
                  <a:cubicBezTo>
                    <a:pt x="63" y="460"/>
                    <a:pt x="67" y="458"/>
                    <a:pt x="67" y="458"/>
                  </a:cubicBezTo>
                  <a:cubicBezTo>
                    <a:pt x="62" y="461"/>
                    <a:pt x="62" y="461"/>
                    <a:pt x="62" y="461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61" y="464"/>
                    <a:pt x="60" y="466"/>
                    <a:pt x="62" y="466"/>
                  </a:cubicBezTo>
                  <a:cubicBezTo>
                    <a:pt x="64" y="466"/>
                    <a:pt x="66" y="466"/>
                    <a:pt x="66" y="466"/>
                  </a:cubicBezTo>
                  <a:cubicBezTo>
                    <a:pt x="66" y="466"/>
                    <a:pt x="67" y="464"/>
                    <a:pt x="69" y="464"/>
                  </a:cubicBezTo>
                  <a:cubicBezTo>
                    <a:pt x="72" y="465"/>
                    <a:pt x="72" y="465"/>
                    <a:pt x="72" y="465"/>
                  </a:cubicBezTo>
                  <a:cubicBezTo>
                    <a:pt x="72" y="465"/>
                    <a:pt x="73" y="462"/>
                    <a:pt x="74" y="462"/>
                  </a:cubicBezTo>
                  <a:cubicBezTo>
                    <a:pt x="74" y="462"/>
                    <a:pt x="73" y="462"/>
                    <a:pt x="76" y="462"/>
                  </a:cubicBezTo>
                  <a:cubicBezTo>
                    <a:pt x="78" y="463"/>
                    <a:pt x="85" y="462"/>
                    <a:pt x="85" y="462"/>
                  </a:cubicBezTo>
                  <a:cubicBezTo>
                    <a:pt x="85" y="462"/>
                    <a:pt x="86" y="462"/>
                    <a:pt x="86" y="463"/>
                  </a:cubicBezTo>
                  <a:cubicBezTo>
                    <a:pt x="86" y="465"/>
                    <a:pt x="88" y="465"/>
                    <a:pt x="89" y="467"/>
                  </a:cubicBezTo>
                  <a:cubicBezTo>
                    <a:pt x="91" y="468"/>
                    <a:pt x="95" y="469"/>
                    <a:pt x="95" y="469"/>
                  </a:cubicBezTo>
                  <a:cubicBezTo>
                    <a:pt x="92" y="470"/>
                    <a:pt x="92" y="470"/>
                    <a:pt x="92" y="470"/>
                  </a:cubicBezTo>
                  <a:cubicBezTo>
                    <a:pt x="88" y="469"/>
                    <a:pt x="88" y="469"/>
                    <a:pt x="88" y="469"/>
                  </a:cubicBezTo>
                  <a:cubicBezTo>
                    <a:pt x="88" y="469"/>
                    <a:pt x="86" y="468"/>
                    <a:pt x="86" y="469"/>
                  </a:cubicBezTo>
                  <a:cubicBezTo>
                    <a:pt x="86" y="471"/>
                    <a:pt x="85" y="474"/>
                    <a:pt x="85" y="474"/>
                  </a:cubicBezTo>
                  <a:cubicBezTo>
                    <a:pt x="86" y="474"/>
                    <a:pt x="91" y="475"/>
                    <a:pt x="91" y="475"/>
                  </a:cubicBezTo>
                  <a:cubicBezTo>
                    <a:pt x="96" y="475"/>
                    <a:pt x="96" y="475"/>
                    <a:pt x="96" y="475"/>
                  </a:cubicBezTo>
                  <a:cubicBezTo>
                    <a:pt x="98" y="474"/>
                    <a:pt x="98" y="474"/>
                    <a:pt x="98" y="474"/>
                  </a:cubicBezTo>
                  <a:cubicBezTo>
                    <a:pt x="101" y="472"/>
                    <a:pt x="101" y="472"/>
                    <a:pt x="101" y="472"/>
                  </a:cubicBezTo>
                  <a:cubicBezTo>
                    <a:pt x="101" y="472"/>
                    <a:pt x="102" y="474"/>
                    <a:pt x="101" y="474"/>
                  </a:cubicBezTo>
                  <a:cubicBezTo>
                    <a:pt x="101" y="475"/>
                    <a:pt x="102" y="477"/>
                    <a:pt x="102" y="477"/>
                  </a:cubicBezTo>
                  <a:cubicBezTo>
                    <a:pt x="102" y="477"/>
                    <a:pt x="102" y="480"/>
                    <a:pt x="103" y="480"/>
                  </a:cubicBezTo>
                  <a:cubicBezTo>
                    <a:pt x="104" y="480"/>
                    <a:pt x="106" y="483"/>
                    <a:pt x="106" y="483"/>
                  </a:cubicBezTo>
                  <a:cubicBezTo>
                    <a:pt x="108" y="486"/>
                    <a:pt x="108" y="486"/>
                    <a:pt x="108" y="486"/>
                  </a:cubicBezTo>
                  <a:cubicBezTo>
                    <a:pt x="112" y="487"/>
                    <a:pt x="112" y="487"/>
                    <a:pt x="112" y="487"/>
                  </a:cubicBezTo>
                  <a:cubicBezTo>
                    <a:pt x="112" y="487"/>
                    <a:pt x="115" y="487"/>
                    <a:pt x="116" y="487"/>
                  </a:cubicBezTo>
                  <a:cubicBezTo>
                    <a:pt x="117" y="488"/>
                    <a:pt x="119" y="489"/>
                    <a:pt x="119" y="488"/>
                  </a:cubicBezTo>
                  <a:cubicBezTo>
                    <a:pt x="120" y="487"/>
                    <a:pt x="122" y="485"/>
                    <a:pt x="122" y="485"/>
                  </a:cubicBezTo>
                  <a:cubicBezTo>
                    <a:pt x="126" y="482"/>
                    <a:pt x="126" y="482"/>
                    <a:pt x="126" y="482"/>
                  </a:cubicBezTo>
                  <a:cubicBezTo>
                    <a:pt x="126" y="482"/>
                    <a:pt x="128" y="482"/>
                    <a:pt x="130" y="482"/>
                  </a:cubicBezTo>
                  <a:cubicBezTo>
                    <a:pt x="131" y="482"/>
                    <a:pt x="138" y="481"/>
                    <a:pt x="138" y="481"/>
                  </a:cubicBezTo>
                  <a:cubicBezTo>
                    <a:pt x="138" y="481"/>
                    <a:pt x="139" y="479"/>
                    <a:pt x="141" y="478"/>
                  </a:cubicBezTo>
                  <a:cubicBezTo>
                    <a:pt x="142" y="477"/>
                    <a:pt x="146" y="475"/>
                    <a:pt x="146" y="475"/>
                  </a:cubicBezTo>
                  <a:cubicBezTo>
                    <a:pt x="153" y="473"/>
                    <a:pt x="153" y="473"/>
                    <a:pt x="153" y="473"/>
                  </a:cubicBezTo>
                  <a:cubicBezTo>
                    <a:pt x="147" y="475"/>
                    <a:pt x="147" y="475"/>
                    <a:pt x="147" y="475"/>
                  </a:cubicBezTo>
                  <a:cubicBezTo>
                    <a:pt x="145" y="477"/>
                    <a:pt x="145" y="477"/>
                    <a:pt x="145" y="477"/>
                  </a:cubicBezTo>
                  <a:cubicBezTo>
                    <a:pt x="141" y="480"/>
                    <a:pt x="141" y="480"/>
                    <a:pt x="141" y="480"/>
                  </a:cubicBezTo>
                  <a:cubicBezTo>
                    <a:pt x="139" y="482"/>
                    <a:pt x="139" y="482"/>
                    <a:pt x="139" y="482"/>
                  </a:cubicBezTo>
                  <a:cubicBezTo>
                    <a:pt x="139" y="482"/>
                    <a:pt x="137" y="483"/>
                    <a:pt x="136" y="484"/>
                  </a:cubicBezTo>
                  <a:cubicBezTo>
                    <a:pt x="136" y="484"/>
                    <a:pt x="133" y="489"/>
                    <a:pt x="133" y="489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27" y="492"/>
                    <a:pt x="126" y="494"/>
                  </a:cubicBezTo>
                  <a:cubicBezTo>
                    <a:pt x="125" y="495"/>
                    <a:pt x="124" y="496"/>
                    <a:pt x="124" y="496"/>
                  </a:cubicBezTo>
                  <a:cubicBezTo>
                    <a:pt x="124" y="496"/>
                    <a:pt x="125" y="498"/>
                    <a:pt x="120" y="498"/>
                  </a:cubicBezTo>
                  <a:cubicBezTo>
                    <a:pt x="115" y="497"/>
                    <a:pt x="111" y="496"/>
                    <a:pt x="111" y="496"/>
                  </a:cubicBezTo>
                  <a:cubicBezTo>
                    <a:pt x="111" y="496"/>
                    <a:pt x="106" y="495"/>
                    <a:pt x="105" y="495"/>
                  </a:cubicBezTo>
                  <a:cubicBezTo>
                    <a:pt x="104" y="494"/>
                    <a:pt x="104" y="494"/>
                    <a:pt x="101" y="494"/>
                  </a:cubicBezTo>
                  <a:cubicBezTo>
                    <a:pt x="99" y="494"/>
                    <a:pt x="89" y="491"/>
                    <a:pt x="89" y="491"/>
                  </a:cubicBezTo>
                  <a:cubicBezTo>
                    <a:pt x="89" y="491"/>
                    <a:pt x="87" y="491"/>
                    <a:pt x="86" y="492"/>
                  </a:cubicBezTo>
                  <a:cubicBezTo>
                    <a:pt x="85" y="493"/>
                    <a:pt x="83" y="493"/>
                    <a:pt x="83" y="494"/>
                  </a:cubicBezTo>
                  <a:cubicBezTo>
                    <a:pt x="83" y="496"/>
                    <a:pt x="83" y="497"/>
                    <a:pt x="83" y="497"/>
                  </a:cubicBezTo>
                  <a:cubicBezTo>
                    <a:pt x="82" y="500"/>
                    <a:pt x="82" y="500"/>
                    <a:pt x="82" y="500"/>
                  </a:cubicBezTo>
                  <a:cubicBezTo>
                    <a:pt x="78" y="501"/>
                    <a:pt x="78" y="501"/>
                    <a:pt x="78" y="501"/>
                  </a:cubicBezTo>
                  <a:cubicBezTo>
                    <a:pt x="73" y="501"/>
                    <a:pt x="73" y="501"/>
                    <a:pt x="73" y="501"/>
                  </a:cubicBezTo>
                  <a:close/>
                  <a:moveTo>
                    <a:pt x="43" y="266"/>
                  </a:moveTo>
                  <a:cubicBezTo>
                    <a:pt x="43" y="266"/>
                    <a:pt x="43" y="266"/>
                    <a:pt x="43" y="266"/>
                  </a:cubicBezTo>
                  <a:cubicBezTo>
                    <a:pt x="44" y="266"/>
                    <a:pt x="50" y="266"/>
                    <a:pt x="50" y="266"/>
                  </a:cubicBezTo>
                  <a:cubicBezTo>
                    <a:pt x="54" y="266"/>
                    <a:pt x="54" y="266"/>
                    <a:pt x="54" y="266"/>
                  </a:cubicBezTo>
                  <a:cubicBezTo>
                    <a:pt x="54" y="266"/>
                    <a:pt x="59" y="266"/>
                    <a:pt x="60" y="266"/>
                  </a:cubicBezTo>
                  <a:cubicBezTo>
                    <a:pt x="61" y="266"/>
                    <a:pt x="62" y="267"/>
                    <a:pt x="62" y="267"/>
                  </a:cubicBezTo>
                  <a:cubicBezTo>
                    <a:pt x="62" y="267"/>
                    <a:pt x="64" y="265"/>
                    <a:pt x="65" y="266"/>
                  </a:cubicBezTo>
                  <a:cubicBezTo>
                    <a:pt x="66" y="266"/>
                    <a:pt x="68" y="269"/>
                    <a:pt x="68" y="269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80"/>
                    <a:pt x="71" y="280"/>
                    <a:pt x="71" y="280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76" y="290"/>
                    <a:pt x="76" y="290"/>
                    <a:pt x="76" y="290"/>
                  </a:cubicBezTo>
                  <a:cubicBezTo>
                    <a:pt x="74" y="293"/>
                    <a:pt x="74" y="293"/>
                    <a:pt x="74" y="293"/>
                  </a:cubicBezTo>
                  <a:cubicBezTo>
                    <a:pt x="74" y="293"/>
                    <a:pt x="74" y="297"/>
                    <a:pt x="74" y="297"/>
                  </a:cubicBezTo>
                  <a:cubicBezTo>
                    <a:pt x="73" y="297"/>
                    <a:pt x="70" y="298"/>
                    <a:pt x="70" y="298"/>
                  </a:cubicBezTo>
                  <a:cubicBezTo>
                    <a:pt x="69" y="299"/>
                    <a:pt x="68" y="302"/>
                    <a:pt x="68" y="302"/>
                  </a:cubicBezTo>
                  <a:cubicBezTo>
                    <a:pt x="68" y="302"/>
                    <a:pt x="72" y="298"/>
                    <a:pt x="73" y="299"/>
                  </a:cubicBezTo>
                  <a:cubicBezTo>
                    <a:pt x="74" y="299"/>
                    <a:pt x="77" y="299"/>
                    <a:pt x="77" y="299"/>
                  </a:cubicBezTo>
                  <a:cubicBezTo>
                    <a:pt x="79" y="301"/>
                    <a:pt x="79" y="301"/>
                    <a:pt x="79" y="301"/>
                  </a:cubicBezTo>
                  <a:cubicBezTo>
                    <a:pt x="81" y="305"/>
                    <a:pt x="81" y="305"/>
                    <a:pt x="81" y="305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1" y="310"/>
                    <a:pt x="81" y="314"/>
                    <a:pt x="80" y="314"/>
                  </a:cubicBezTo>
                  <a:cubicBezTo>
                    <a:pt x="80" y="315"/>
                    <a:pt x="79" y="316"/>
                    <a:pt x="78" y="316"/>
                  </a:cubicBezTo>
                  <a:cubicBezTo>
                    <a:pt x="77" y="316"/>
                    <a:pt x="76" y="316"/>
                    <a:pt x="77" y="314"/>
                  </a:cubicBezTo>
                  <a:cubicBezTo>
                    <a:pt x="77" y="312"/>
                    <a:pt x="78" y="310"/>
                    <a:pt x="78" y="310"/>
                  </a:cubicBezTo>
                  <a:cubicBezTo>
                    <a:pt x="78" y="309"/>
                    <a:pt x="79" y="305"/>
                    <a:pt x="78" y="305"/>
                  </a:cubicBezTo>
                  <a:cubicBezTo>
                    <a:pt x="76" y="305"/>
                    <a:pt x="75" y="303"/>
                    <a:pt x="75" y="305"/>
                  </a:cubicBezTo>
                  <a:cubicBezTo>
                    <a:pt x="74" y="306"/>
                    <a:pt x="75" y="310"/>
                    <a:pt x="75" y="310"/>
                  </a:cubicBezTo>
                  <a:cubicBezTo>
                    <a:pt x="75" y="310"/>
                    <a:pt x="76" y="311"/>
                    <a:pt x="76" y="312"/>
                  </a:cubicBezTo>
                  <a:cubicBezTo>
                    <a:pt x="75" y="313"/>
                    <a:pt x="75" y="312"/>
                    <a:pt x="74" y="314"/>
                  </a:cubicBezTo>
                  <a:cubicBezTo>
                    <a:pt x="72" y="315"/>
                    <a:pt x="75" y="316"/>
                    <a:pt x="75" y="316"/>
                  </a:cubicBezTo>
                  <a:cubicBezTo>
                    <a:pt x="76" y="318"/>
                    <a:pt x="76" y="318"/>
                    <a:pt x="76" y="318"/>
                  </a:cubicBezTo>
                  <a:cubicBezTo>
                    <a:pt x="76" y="318"/>
                    <a:pt x="76" y="321"/>
                    <a:pt x="75" y="321"/>
                  </a:cubicBezTo>
                  <a:cubicBezTo>
                    <a:pt x="74" y="322"/>
                    <a:pt x="74" y="323"/>
                    <a:pt x="70" y="321"/>
                  </a:cubicBezTo>
                  <a:cubicBezTo>
                    <a:pt x="66" y="320"/>
                    <a:pt x="65" y="319"/>
                    <a:pt x="65" y="319"/>
                  </a:cubicBezTo>
                  <a:cubicBezTo>
                    <a:pt x="64" y="324"/>
                    <a:pt x="64" y="324"/>
                    <a:pt x="64" y="324"/>
                  </a:cubicBezTo>
                  <a:cubicBezTo>
                    <a:pt x="62" y="328"/>
                    <a:pt x="62" y="328"/>
                    <a:pt x="62" y="328"/>
                  </a:cubicBezTo>
                  <a:cubicBezTo>
                    <a:pt x="55" y="330"/>
                    <a:pt x="55" y="330"/>
                    <a:pt x="55" y="330"/>
                  </a:cubicBezTo>
                  <a:cubicBezTo>
                    <a:pt x="51" y="325"/>
                    <a:pt x="51" y="325"/>
                    <a:pt x="51" y="325"/>
                  </a:cubicBezTo>
                  <a:cubicBezTo>
                    <a:pt x="51" y="325"/>
                    <a:pt x="48" y="326"/>
                    <a:pt x="47" y="326"/>
                  </a:cubicBezTo>
                  <a:cubicBezTo>
                    <a:pt x="46" y="325"/>
                    <a:pt x="41" y="324"/>
                    <a:pt x="41" y="324"/>
                  </a:cubicBezTo>
                  <a:cubicBezTo>
                    <a:pt x="40" y="319"/>
                    <a:pt x="40" y="319"/>
                    <a:pt x="40" y="319"/>
                  </a:cubicBezTo>
                  <a:cubicBezTo>
                    <a:pt x="35" y="314"/>
                    <a:pt x="35" y="314"/>
                    <a:pt x="35" y="314"/>
                  </a:cubicBezTo>
                  <a:cubicBezTo>
                    <a:pt x="36" y="310"/>
                    <a:pt x="36" y="310"/>
                    <a:pt x="36" y="310"/>
                  </a:cubicBezTo>
                  <a:cubicBezTo>
                    <a:pt x="33" y="304"/>
                    <a:pt x="33" y="304"/>
                    <a:pt x="33" y="304"/>
                  </a:cubicBezTo>
                  <a:cubicBezTo>
                    <a:pt x="27" y="305"/>
                    <a:pt x="27" y="305"/>
                    <a:pt x="27" y="305"/>
                  </a:cubicBezTo>
                  <a:cubicBezTo>
                    <a:pt x="25" y="310"/>
                    <a:pt x="25" y="310"/>
                    <a:pt x="25" y="310"/>
                  </a:cubicBezTo>
                  <a:cubicBezTo>
                    <a:pt x="25" y="310"/>
                    <a:pt x="27" y="312"/>
                    <a:pt x="25" y="313"/>
                  </a:cubicBezTo>
                  <a:cubicBezTo>
                    <a:pt x="23" y="313"/>
                    <a:pt x="19" y="314"/>
                    <a:pt x="19" y="314"/>
                  </a:cubicBezTo>
                  <a:cubicBezTo>
                    <a:pt x="19" y="314"/>
                    <a:pt x="14" y="315"/>
                    <a:pt x="13" y="315"/>
                  </a:cubicBezTo>
                  <a:cubicBezTo>
                    <a:pt x="13" y="315"/>
                    <a:pt x="9" y="309"/>
                    <a:pt x="9" y="309"/>
                  </a:cubicBezTo>
                  <a:cubicBezTo>
                    <a:pt x="9" y="309"/>
                    <a:pt x="7" y="309"/>
                    <a:pt x="6" y="309"/>
                  </a:cubicBezTo>
                  <a:cubicBezTo>
                    <a:pt x="5" y="309"/>
                    <a:pt x="5" y="310"/>
                    <a:pt x="5" y="308"/>
                  </a:cubicBezTo>
                  <a:cubicBezTo>
                    <a:pt x="5" y="306"/>
                    <a:pt x="4" y="303"/>
                    <a:pt x="4" y="303"/>
                  </a:cubicBezTo>
                  <a:cubicBezTo>
                    <a:pt x="4" y="303"/>
                    <a:pt x="7" y="306"/>
                    <a:pt x="4" y="302"/>
                  </a:cubicBezTo>
                  <a:cubicBezTo>
                    <a:pt x="1" y="298"/>
                    <a:pt x="0" y="294"/>
                    <a:pt x="0" y="294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5" y="291"/>
                    <a:pt x="10" y="291"/>
                    <a:pt x="11" y="292"/>
                  </a:cubicBezTo>
                  <a:cubicBezTo>
                    <a:pt x="12" y="292"/>
                    <a:pt x="13" y="290"/>
                    <a:pt x="13" y="290"/>
                  </a:cubicBezTo>
                  <a:cubicBezTo>
                    <a:pt x="13" y="290"/>
                    <a:pt x="15" y="288"/>
                    <a:pt x="13" y="287"/>
                  </a:cubicBezTo>
                  <a:cubicBezTo>
                    <a:pt x="12" y="287"/>
                    <a:pt x="10" y="285"/>
                    <a:pt x="10" y="285"/>
                  </a:cubicBezTo>
                  <a:cubicBezTo>
                    <a:pt x="10" y="285"/>
                    <a:pt x="8" y="283"/>
                    <a:pt x="11" y="282"/>
                  </a:cubicBezTo>
                  <a:cubicBezTo>
                    <a:pt x="14" y="282"/>
                    <a:pt x="14" y="282"/>
                    <a:pt x="16" y="282"/>
                  </a:cubicBezTo>
                  <a:cubicBezTo>
                    <a:pt x="18" y="283"/>
                    <a:pt x="19" y="286"/>
                    <a:pt x="20" y="282"/>
                  </a:cubicBezTo>
                  <a:cubicBezTo>
                    <a:pt x="21" y="279"/>
                    <a:pt x="19" y="279"/>
                    <a:pt x="22" y="278"/>
                  </a:cubicBezTo>
                  <a:cubicBezTo>
                    <a:pt x="25" y="278"/>
                    <a:pt x="27" y="277"/>
                    <a:pt x="27" y="276"/>
                  </a:cubicBezTo>
                  <a:cubicBezTo>
                    <a:pt x="27" y="275"/>
                    <a:pt x="27" y="271"/>
                    <a:pt x="28" y="271"/>
                  </a:cubicBezTo>
                  <a:cubicBezTo>
                    <a:pt x="29" y="271"/>
                    <a:pt x="34" y="272"/>
                    <a:pt x="34" y="272"/>
                  </a:cubicBezTo>
                  <a:cubicBezTo>
                    <a:pt x="34" y="272"/>
                    <a:pt x="36" y="270"/>
                    <a:pt x="38" y="271"/>
                  </a:cubicBezTo>
                  <a:cubicBezTo>
                    <a:pt x="40" y="271"/>
                    <a:pt x="41" y="270"/>
                    <a:pt x="41" y="270"/>
                  </a:cubicBezTo>
                  <a:cubicBezTo>
                    <a:pt x="41" y="270"/>
                    <a:pt x="43" y="266"/>
                    <a:pt x="43" y="266"/>
                  </a:cubicBezTo>
                  <a:close/>
                  <a:moveTo>
                    <a:pt x="74" y="227"/>
                  </a:move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3" y="224"/>
                    <a:pt x="74" y="224"/>
                  </a:cubicBezTo>
                  <a:cubicBezTo>
                    <a:pt x="75" y="224"/>
                    <a:pt x="78" y="223"/>
                    <a:pt x="78" y="223"/>
                  </a:cubicBezTo>
                  <a:cubicBezTo>
                    <a:pt x="78" y="223"/>
                    <a:pt x="79" y="221"/>
                    <a:pt x="79" y="222"/>
                  </a:cubicBezTo>
                  <a:cubicBezTo>
                    <a:pt x="80" y="222"/>
                    <a:pt x="80" y="224"/>
                    <a:pt x="79" y="224"/>
                  </a:cubicBezTo>
                  <a:cubicBezTo>
                    <a:pt x="79" y="224"/>
                    <a:pt x="77" y="226"/>
                    <a:pt x="77" y="226"/>
                  </a:cubicBezTo>
                  <a:cubicBezTo>
                    <a:pt x="77" y="226"/>
                    <a:pt x="75" y="227"/>
                    <a:pt x="75" y="227"/>
                  </a:cubicBezTo>
                  <a:cubicBezTo>
                    <a:pt x="74" y="227"/>
                    <a:pt x="74" y="227"/>
                    <a:pt x="74" y="227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9"/>
                    <a:pt x="86" y="249"/>
                  </a:cubicBezTo>
                  <a:cubicBezTo>
                    <a:pt x="85" y="249"/>
                    <a:pt x="83" y="249"/>
                    <a:pt x="83" y="248"/>
                  </a:cubicBezTo>
                  <a:cubicBezTo>
                    <a:pt x="83" y="248"/>
                    <a:pt x="84" y="246"/>
                    <a:pt x="85" y="246"/>
                  </a:cubicBezTo>
                  <a:cubicBezTo>
                    <a:pt x="85" y="246"/>
                    <a:pt x="86" y="245"/>
                    <a:pt x="86" y="245"/>
                  </a:cubicBezTo>
                  <a:cubicBezTo>
                    <a:pt x="86" y="245"/>
                    <a:pt x="86" y="244"/>
                    <a:pt x="86" y="244"/>
                  </a:cubicBezTo>
                  <a:cubicBezTo>
                    <a:pt x="87" y="244"/>
                    <a:pt x="88" y="246"/>
                    <a:pt x="88" y="246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95" y="255"/>
                  </a:moveTo>
                  <a:cubicBezTo>
                    <a:pt x="95" y="255"/>
                    <a:pt x="95" y="255"/>
                    <a:pt x="95" y="255"/>
                  </a:cubicBezTo>
                  <a:cubicBezTo>
                    <a:pt x="95" y="254"/>
                    <a:pt x="97" y="252"/>
                    <a:pt x="97" y="251"/>
                  </a:cubicBezTo>
                  <a:cubicBezTo>
                    <a:pt x="98" y="251"/>
                    <a:pt x="98" y="250"/>
                    <a:pt x="98" y="250"/>
                  </a:cubicBezTo>
                  <a:cubicBezTo>
                    <a:pt x="99" y="249"/>
                    <a:pt x="100" y="249"/>
                    <a:pt x="101" y="249"/>
                  </a:cubicBezTo>
                  <a:cubicBezTo>
                    <a:pt x="103" y="250"/>
                    <a:pt x="105" y="252"/>
                    <a:pt x="104" y="252"/>
                  </a:cubicBezTo>
                  <a:cubicBezTo>
                    <a:pt x="104" y="253"/>
                    <a:pt x="103" y="252"/>
                    <a:pt x="103" y="255"/>
                  </a:cubicBezTo>
                  <a:cubicBezTo>
                    <a:pt x="103" y="258"/>
                    <a:pt x="103" y="258"/>
                    <a:pt x="103" y="259"/>
                  </a:cubicBezTo>
                  <a:cubicBezTo>
                    <a:pt x="104" y="260"/>
                    <a:pt x="103" y="263"/>
                    <a:pt x="103" y="263"/>
                  </a:cubicBezTo>
                  <a:cubicBezTo>
                    <a:pt x="103" y="263"/>
                    <a:pt x="102" y="265"/>
                    <a:pt x="101" y="265"/>
                  </a:cubicBezTo>
                  <a:cubicBezTo>
                    <a:pt x="101" y="265"/>
                    <a:pt x="101" y="265"/>
                    <a:pt x="99" y="264"/>
                  </a:cubicBezTo>
                  <a:cubicBezTo>
                    <a:pt x="98" y="264"/>
                    <a:pt x="95" y="262"/>
                    <a:pt x="95" y="262"/>
                  </a:cubicBezTo>
                  <a:cubicBezTo>
                    <a:pt x="95" y="262"/>
                    <a:pt x="95" y="257"/>
                    <a:pt x="95" y="257"/>
                  </a:cubicBezTo>
                  <a:cubicBezTo>
                    <a:pt x="95" y="256"/>
                    <a:pt x="94" y="255"/>
                    <a:pt x="94" y="255"/>
                  </a:cubicBezTo>
                  <a:cubicBezTo>
                    <a:pt x="95" y="255"/>
                    <a:pt x="95" y="255"/>
                    <a:pt x="95" y="25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4" y="210"/>
                    <a:pt x="74" y="209"/>
                    <a:pt x="76" y="209"/>
                  </a:cubicBezTo>
                  <a:cubicBezTo>
                    <a:pt x="77" y="210"/>
                    <a:pt x="77" y="211"/>
                    <a:pt x="77" y="212"/>
                  </a:cubicBezTo>
                  <a:cubicBezTo>
                    <a:pt x="77" y="213"/>
                    <a:pt x="80" y="213"/>
                    <a:pt x="79" y="214"/>
                  </a:cubicBezTo>
                  <a:cubicBezTo>
                    <a:pt x="77" y="215"/>
                    <a:pt x="76" y="215"/>
                    <a:pt x="76" y="215"/>
                  </a:cubicBezTo>
                  <a:cubicBezTo>
                    <a:pt x="76" y="214"/>
                    <a:pt x="75" y="215"/>
                    <a:pt x="75" y="214"/>
                  </a:cubicBezTo>
                  <a:cubicBezTo>
                    <a:pt x="75" y="213"/>
                    <a:pt x="73" y="212"/>
                    <a:pt x="73" y="212"/>
                  </a:cubicBezTo>
                  <a:cubicBezTo>
                    <a:pt x="73" y="212"/>
                    <a:pt x="74" y="210"/>
                    <a:pt x="74" y="210"/>
                  </a:cubicBezTo>
                  <a:close/>
                  <a:moveTo>
                    <a:pt x="61" y="196"/>
                  </a:moveTo>
                  <a:cubicBezTo>
                    <a:pt x="61" y="196"/>
                    <a:pt x="61" y="196"/>
                    <a:pt x="61" y="196"/>
                  </a:cubicBezTo>
                  <a:cubicBezTo>
                    <a:pt x="63" y="197"/>
                    <a:pt x="64" y="196"/>
                    <a:pt x="64" y="197"/>
                  </a:cubicBezTo>
                  <a:cubicBezTo>
                    <a:pt x="65" y="197"/>
                    <a:pt x="66" y="198"/>
                    <a:pt x="65" y="199"/>
                  </a:cubicBezTo>
                  <a:cubicBezTo>
                    <a:pt x="63" y="200"/>
                    <a:pt x="63" y="200"/>
                    <a:pt x="61" y="200"/>
                  </a:cubicBezTo>
                  <a:cubicBezTo>
                    <a:pt x="60" y="200"/>
                    <a:pt x="62" y="200"/>
                    <a:pt x="60" y="200"/>
                  </a:cubicBezTo>
                  <a:cubicBezTo>
                    <a:pt x="58" y="200"/>
                    <a:pt x="55" y="202"/>
                    <a:pt x="57" y="199"/>
                  </a:cubicBezTo>
                  <a:cubicBezTo>
                    <a:pt x="59" y="197"/>
                    <a:pt x="61" y="196"/>
                    <a:pt x="61" y="196"/>
                  </a:cubicBezTo>
                  <a:close/>
                  <a:moveTo>
                    <a:pt x="72" y="191"/>
                  </a:moveTo>
                  <a:cubicBezTo>
                    <a:pt x="72" y="191"/>
                    <a:pt x="72" y="191"/>
                    <a:pt x="72" y="191"/>
                  </a:cubicBezTo>
                  <a:cubicBezTo>
                    <a:pt x="73" y="191"/>
                    <a:pt x="74" y="189"/>
                    <a:pt x="75" y="190"/>
                  </a:cubicBezTo>
                  <a:cubicBezTo>
                    <a:pt x="76" y="191"/>
                    <a:pt x="78" y="192"/>
                    <a:pt x="76" y="193"/>
                  </a:cubicBezTo>
                  <a:cubicBezTo>
                    <a:pt x="74" y="194"/>
                    <a:pt x="74" y="194"/>
                    <a:pt x="73" y="195"/>
                  </a:cubicBezTo>
                  <a:cubicBezTo>
                    <a:pt x="71" y="196"/>
                    <a:pt x="69" y="197"/>
                    <a:pt x="68" y="197"/>
                  </a:cubicBezTo>
                  <a:cubicBezTo>
                    <a:pt x="67" y="197"/>
                    <a:pt x="66" y="195"/>
                    <a:pt x="67" y="195"/>
                  </a:cubicBezTo>
                  <a:cubicBezTo>
                    <a:pt x="68" y="195"/>
                    <a:pt x="69" y="194"/>
                    <a:pt x="70" y="194"/>
                  </a:cubicBezTo>
                  <a:cubicBezTo>
                    <a:pt x="70" y="193"/>
                    <a:pt x="72" y="191"/>
                    <a:pt x="72" y="191"/>
                  </a:cubicBezTo>
                  <a:close/>
                  <a:moveTo>
                    <a:pt x="78" y="171"/>
                  </a:moveTo>
                  <a:cubicBezTo>
                    <a:pt x="78" y="171"/>
                    <a:pt x="78" y="171"/>
                    <a:pt x="78" y="171"/>
                  </a:cubicBezTo>
                  <a:cubicBezTo>
                    <a:pt x="78" y="171"/>
                    <a:pt x="78" y="168"/>
                    <a:pt x="79" y="169"/>
                  </a:cubicBezTo>
                  <a:cubicBezTo>
                    <a:pt x="81" y="169"/>
                    <a:pt x="81" y="169"/>
                    <a:pt x="81" y="170"/>
                  </a:cubicBezTo>
                  <a:cubicBezTo>
                    <a:pt x="81" y="171"/>
                    <a:pt x="83" y="170"/>
                    <a:pt x="81" y="171"/>
                  </a:cubicBezTo>
                  <a:cubicBezTo>
                    <a:pt x="80" y="171"/>
                    <a:pt x="78" y="171"/>
                    <a:pt x="78" y="171"/>
                  </a:cubicBezTo>
                  <a:close/>
                  <a:moveTo>
                    <a:pt x="87" y="181"/>
                  </a:moveTo>
                  <a:cubicBezTo>
                    <a:pt x="87" y="181"/>
                    <a:pt x="87" y="181"/>
                    <a:pt x="87" y="181"/>
                  </a:cubicBezTo>
                  <a:cubicBezTo>
                    <a:pt x="87" y="181"/>
                    <a:pt x="88" y="179"/>
                    <a:pt x="89" y="179"/>
                  </a:cubicBezTo>
                  <a:cubicBezTo>
                    <a:pt x="89" y="179"/>
                    <a:pt x="90" y="179"/>
                    <a:pt x="90" y="180"/>
                  </a:cubicBezTo>
                  <a:cubicBezTo>
                    <a:pt x="90" y="181"/>
                    <a:pt x="90" y="183"/>
                    <a:pt x="89" y="183"/>
                  </a:cubicBezTo>
                  <a:cubicBezTo>
                    <a:pt x="88" y="183"/>
                    <a:pt x="88" y="184"/>
                    <a:pt x="87" y="183"/>
                  </a:cubicBezTo>
                  <a:cubicBezTo>
                    <a:pt x="86" y="183"/>
                    <a:pt x="87" y="181"/>
                    <a:pt x="87" y="181"/>
                  </a:cubicBezTo>
                  <a:close/>
                  <a:moveTo>
                    <a:pt x="82" y="177"/>
                  </a:moveTo>
                  <a:cubicBezTo>
                    <a:pt x="82" y="177"/>
                    <a:pt x="82" y="177"/>
                    <a:pt x="82" y="177"/>
                  </a:cubicBezTo>
                  <a:cubicBezTo>
                    <a:pt x="82" y="177"/>
                    <a:pt x="81" y="173"/>
                    <a:pt x="83" y="173"/>
                  </a:cubicBezTo>
                  <a:cubicBezTo>
                    <a:pt x="85" y="172"/>
                    <a:pt x="86" y="172"/>
                    <a:pt x="86" y="172"/>
                  </a:cubicBezTo>
                  <a:cubicBezTo>
                    <a:pt x="86" y="172"/>
                    <a:pt x="89" y="176"/>
                    <a:pt x="89" y="176"/>
                  </a:cubicBezTo>
                  <a:cubicBezTo>
                    <a:pt x="88" y="177"/>
                    <a:pt x="88" y="178"/>
                    <a:pt x="86" y="178"/>
                  </a:cubicBezTo>
                  <a:cubicBezTo>
                    <a:pt x="85" y="178"/>
                    <a:pt x="84" y="179"/>
                    <a:pt x="84" y="178"/>
                  </a:cubicBezTo>
                  <a:cubicBezTo>
                    <a:pt x="83" y="177"/>
                    <a:pt x="82" y="177"/>
                    <a:pt x="82" y="177"/>
                  </a:cubicBezTo>
                  <a:close/>
                  <a:moveTo>
                    <a:pt x="45" y="174"/>
                  </a:moveTo>
                  <a:cubicBezTo>
                    <a:pt x="45" y="174"/>
                    <a:pt x="45" y="174"/>
                    <a:pt x="45" y="174"/>
                  </a:cubicBezTo>
                  <a:cubicBezTo>
                    <a:pt x="46" y="174"/>
                    <a:pt x="46" y="173"/>
                    <a:pt x="46" y="175"/>
                  </a:cubicBezTo>
                  <a:cubicBezTo>
                    <a:pt x="46" y="176"/>
                    <a:pt x="46" y="177"/>
                    <a:pt x="46" y="177"/>
                  </a:cubicBezTo>
                  <a:cubicBezTo>
                    <a:pt x="46" y="177"/>
                    <a:pt x="45" y="179"/>
                    <a:pt x="44" y="178"/>
                  </a:cubicBezTo>
                  <a:cubicBezTo>
                    <a:pt x="43" y="177"/>
                    <a:pt x="43" y="176"/>
                    <a:pt x="43" y="176"/>
                  </a:cubicBezTo>
                  <a:cubicBezTo>
                    <a:pt x="45" y="174"/>
                    <a:pt x="45" y="174"/>
                    <a:pt x="45" y="174"/>
                  </a:cubicBezTo>
                  <a:close/>
                  <a:moveTo>
                    <a:pt x="53" y="164"/>
                  </a:moveTo>
                  <a:cubicBezTo>
                    <a:pt x="53" y="164"/>
                    <a:pt x="53" y="164"/>
                    <a:pt x="53" y="164"/>
                  </a:cubicBezTo>
                  <a:cubicBezTo>
                    <a:pt x="54" y="165"/>
                    <a:pt x="56" y="167"/>
                    <a:pt x="56" y="167"/>
                  </a:cubicBezTo>
                  <a:cubicBezTo>
                    <a:pt x="53" y="170"/>
                    <a:pt x="53" y="170"/>
                    <a:pt x="53" y="170"/>
                  </a:cubicBezTo>
                  <a:cubicBezTo>
                    <a:pt x="53" y="170"/>
                    <a:pt x="50" y="171"/>
                    <a:pt x="50" y="172"/>
                  </a:cubicBezTo>
                  <a:cubicBezTo>
                    <a:pt x="49" y="172"/>
                    <a:pt x="51" y="175"/>
                    <a:pt x="49" y="174"/>
                  </a:cubicBezTo>
                  <a:cubicBezTo>
                    <a:pt x="47" y="173"/>
                    <a:pt x="46" y="171"/>
                    <a:pt x="47" y="171"/>
                  </a:cubicBezTo>
                  <a:cubicBezTo>
                    <a:pt x="48" y="170"/>
                    <a:pt x="48" y="170"/>
                    <a:pt x="49" y="169"/>
                  </a:cubicBezTo>
                  <a:cubicBezTo>
                    <a:pt x="50" y="168"/>
                    <a:pt x="52" y="165"/>
                    <a:pt x="52" y="165"/>
                  </a:cubicBezTo>
                  <a:cubicBezTo>
                    <a:pt x="53" y="164"/>
                    <a:pt x="53" y="164"/>
                    <a:pt x="53" y="164"/>
                  </a:cubicBezTo>
                  <a:close/>
                  <a:moveTo>
                    <a:pt x="58" y="150"/>
                  </a:moveTo>
                  <a:cubicBezTo>
                    <a:pt x="58" y="150"/>
                    <a:pt x="58" y="150"/>
                    <a:pt x="58" y="150"/>
                  </a:cubicBezTo>
                  <a:cubicBezTo>
                    <a:pt x="58" y="150"/>
                    <a:pt x="60" y="150"/>
                    <a:pt x="61" y="151"/>
                  </a:cubicBezTo>
                  <a:cubicBezTo>
                    <a:pt x="61" y="151"/>
                    <a:pt x="62" y="154"/>
                    <a:pt x="62" y="154"/>
                  </a:cubicBezTo>
                  <a:cubicBezTo>
                    <a:pt x="62" y="154"/>
                    <a:pt x="63" y="155"/>
                    <a:pt x="62" y="156"/>
                  </a:cubicBezTo>
                  <a:cubicBezTo>
                    <a:pt x="61" y="157"/>
                    <a:pt x="59" y="158"/>
                    <a:pt x="59" y="158"/>
                  </a:cubicBezTo>
                  <a:cubicBezTo>
                    <a:pt x="59" y="163"/>
                    <a:pt x="59" y="163"/>
                    <a:pt x="59" y="163"/>
                  </a:cubicBezTo>
                  <a:cubicBezTo>
                    <a:pt x="58" y="165"/>
                    <a:pt x="58" y="165"/>
                    <a:pt x="58" y="165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8" y="150"/>
                    <a:pt x="58" y="150"/>
                    <a:pt x="58" y="150"/>
                  </a:cubicBezTo>
                  <a:close/>
                  <a:moveTo>
                    <a:pt x="60" y="142"/>
                  </a:moveTo>
                  <a:cubicBezTo>
                    <a:pt x="60" y="142"/>
                    <a:pt x="60" y="142"/>
                    <a:pt x="60" y="142"/>
                  </a:cubicBezTo>
                  <a:cubicBezTo>
                    <a:pt x="60" y="142"/>
                    <a:pt x="62" y="141"/>
                    <a:pt x="63" y="142"/>
                  </a:cubicBezTo>
                  <a:cubicBezTo>
                    <a:pt x="64" y="143"/>
                    <a:pt x="64" y="141"/>
                    <a:pt x="65" y="143"/>
                  </a:cubicBezTo>
                  <a:cubicBezTo>
                    <a:pt x="66" y="145"/>
                    <a:pt x="67" y="145"/>
                    <a:pt x="66" y="146"/>
                  </a:cubicBezTo>
                  <a:cubicBezTo>
                    <a:pt x="66" y="147"/>
                    <a:pt x="66" y="148"/>
                    <a:pt x="65" y="149"/>
                  </a:cubicBezTo>
                  <a:cubicBezTo>
                    <a:pt x="64" y="150"/>
                    <a:pt x="65" y="151"/>
                    <a:pt x="63" y="150"/>
                  </a:cubicBezTo>
                  <a:cubicBezTo>
                    <a:pt x="61" y="149"/>
                    <a:pt x="61" y="149"/>
                    <a:pt x="60" y="148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60" y="142"/>
                    <a:pt x="60" y="142"/>
                    <a:pt x="60" y="142"/>
                  </a:cubicBezTo>
                  <a:close/>
                  <a:moveTo>
                    <a:pt x="69" y="132"/>
                  </a:move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70" y="131"/>
                    <a:pt x="69" y="133"/>
                  </a:cubicBezTo>
                  <a:cubicBezTo>
                    <a:pt x="67" y="136"/>
                    <a:pt x="67" y="137"/>
                    <a:pt x="68" y="137"/>
                  </a:cubicBezTo>
                  <a:cubicBezTo>
                    <a:pt x="68" y="137"/>
                    <a:pt x="69" y="137"/>
                    <a:pt x="69" y="137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1"/>
                    <a:pt x="69" y="142"/>
                    <a:pt x="66" y="141"/>
                  </a:cubicBezTo>
                  <a:cubicBezTo>
                    <a:pt x="63" y="141"/>
                    <a:pt x="61" y="140"/>
                    <a:pt x="61" y="140"/>
                  </a:cubicBezTo>
                  <a:cubicBezTo>
                    <a:pt x="58" y="137"/>
                    <a:pt x="58" y="137"/>
                    <a:pt x="58" y="137"/>
                  </a:cubicBezTo>
                  <a:cubicBezTo>
                    <a:pt x="58" y="137"/>
                    <a:pt x="57" y="136"/>
                    <a:pt x="59" y="134"/>
                  </a:cubicBezTo>
                  <a:cubicBezTo>
                    <a:pt x="60" y="132"/>
                    <a:pt x="63" y="133"/>
                    <a:pt x="63" y="133"/>
                  </a:cubicBezTo>
                  <a:cubicBezTo>
                    <a:pt x="63" y="133"/>
                    <a:pt x="64" y="135"/>
                    <a:pt x="65" y="133"/>
                  </a:cubicBezTo>
                  <a:cubicBezTo>
                    <a:pt x="66" y="131"/>
                    <a:pt x="66" y="129"/>
                    <a:pt x="67" y="130"/>
                  </a:cubicBezTo>
                  <a:cubicBezTo>
                    <a:pt x="68" y="131"/>
                    <a:pt x="69" y="132"/>
                    <a:pt x="69" y="13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6" y="120"/>
                    <a:pt x="76" y="118"/>
                    <a:pt x="76" y="118"/>
                  </a:cubicBezTo>
                  <a:cubicBezTo>
                    <a:pt x="77" y="116"/>
                    <a:pt x="77" y="116"/>
                    <a:pt x="77" y="116"/>
                  </a:cubicBezTo>
                  <a:cubicBezTo>
                    <a:pt x="77" y="116"/>
                    <a:pt x="75" y="114"/>
                    <a:pt x="75" y="113"/>
                  </a:cubicBezTo>
                  <a:cubicBezTo>
                    <a:pt x="75" y="112"/>
                    <a:pt x="75" y="110"/>
                    <a:pt x="77" y="109"/>
                  </a:cubicBezTo>
                  <a:cubicBezTo>
                    <a:pt x="78" y="108"/>
                    <a:pt x="79" y="106"/>
                    <a:pt x="80" y="106"/>
                  </a:cubicBezTo>
                  <a:cubicBezTo>
                    <a:pt x="80" y="107"/>
                    <a:pt x="80" y="107"/>
                    <a:pt x="81" y="109"/>
                  </a:cubicBezTo>
                  <a:cubicBezTo>
                    <a:pt x="82" y="110"/>
                    <a:pt x="82" y="112"/>
                    <a:pt x="83" y="111"/>
                  </a:cubicBezTo>
                  <a:cubicBezTo>
                    <a:pt x="84" y="110"/>
                    <a:pt x="84" y="109"/>
                    <a:pt x="85" y="108"/>
                  </a:cubicBezTo>
                  <a:cubicBezTo>
                    <a:pt x="86" y="107"/>
                    <a:pt x="87" y="104"/>
                    <a:pt x="87" y="104"/>
                  </a:cubicBezTo>
                  <a:cubicBezTo>
                    <a:pt x="87" y="104"/>
                    <a:pt x="89" y="105"/>
                    <a:pt x="90" y="104"/>
                  </a:cubicBezTo>
                  <a:cubicBezTo>
                    <a:pt x="92" y="103"/>
                    <a:pt x="90" y="103"/>
                    <a:pt x="93" y="102"/>
                  </a:cubicBezTo>
                  <a:cubicBezTo>
                    <a:pt x="96" y="102"/>
                    <a:pt x="97" y="102"/>
                    <a:pt x="98" y="100"/>
                  </a:cubicBezTo>
                  <a:cubicBezTo>
                    <a:pt x="99" y="99"/>
                    <a:pt x="99" y="100"/>
                    <a:pt x="100" y="99"/>
                  </a:cubicBezTo>
                  <a:cubicBezTo>
                    <a:pt x="101" y="98"/>
                    <a:pt x="102" y="97"/>
                    <a:pt x="103" y="97"/>
                  </a:cubicBezTo>
                  <a:cubicBezTo>
                    <a:pt x="104" y="98"/>
                    <a:pt x="105" y="99"/>
                    <a:pt x="105" y="100"/>
                  </a:cubicBezTo>
                  <a:cubicBezTo>
                    <a:pt x="105" y="101"/>
                    <a:pt x="106" y="103"/>
                    <a:pt x="105" y="104"/>
                  </a:cubicBezTo>
                  <a:cubicBezTo>
                    <a:pt x="104" y="105"/>
                    <a:pt x="104" y="106"/>
                    <a:pt x="103" y="106"/>
                  </a:cubicBezTo>
                  <a:cubicBezTo>
                    <a:pt x="102" y="107"/>
                    <a:pt x="99" y="109"/>
                    <a:pt x="99" y="109"/>
                  </a:cubicBezTo>
                  <a:cubicBezTo>
                    <a:pt x="99" y="109"/>
                    <a:pt x="99" y="111"/>
                    <a:pt x="100" y="111"/>
                  </a:cubicBezTo>
                  <a:cubicBezTo>
                    <a:pt x="101" y="111"/>
                    <a:pt x="103" y="108"/>
                    <a:pt x="103" y="110"/>
                  </a:cubicBezTo>
                  <a:cubicBezTo>
                    <a:pt x="102" y="112"/>
                    <a:pt x="105" y="113"/>
                    <a:pt x="102" y="114"/>
                  </a:cubicBezTo>
                  <a:cubicBezTo>
                    <a:pt x="100" y="114"/>
                    <a:pt x="98" y="113"/>
                    <a:pt x="98" y="113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6" y="116"/>
                    <a:pt x="94" y="115"/>
                    <a:pt x="94" y="116"/>
                  </a:cubicBezTo>
                  <a:cubicBezTo>
                    <a:pt x="94" y="117"/>
                    <a:pt x="95" y="119"/>
                    <a:pt x="95" y="119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3" y="121"/>
                    <a:pt x="90" y="120"/>
                    <a:pt x="90" y="121"/>
                  </a:cubicBezTo>
                  <a:cubicBezTo>
                    <a:pt x="91" y="122"/>
                    <a:pt x="92" y="124"/>
                    <a:pt x="92" y="124"/>
                  </a:cubicBezTo>
                  <a:cubicBezTo>
                    <a:pt x="92" y="124"/>
                    <a:pt x="92" y="126"/>
                    <a:pt x="90" y="126"/>
                  </a:cubicBezTo>
                  <a:cubicBezTo>
                    <a:pt x="88" y="126"/>
                    <a:pt x="86" y="126"/>
                    <a:pt x="85" y="126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8"/>
                    <a:pt x="84" y="129"/>
                    <a:pt x="83" y="130"/>
                  </a:cubicBezTo>
                  <a:cubicBezTo>
                    <a:pt x="82" y="131"/>
                    <a:pt x="79" y="131"/>
                    <a:pt x="79" y="131"/>
                  </a:cubicBezTo>
                  <a:cubicBezTo>
                    <a:pt x="79" y="131"/>
                    <a:pt x="78" y="131"/>
                    <a:pt x="78" y="131"/>
                  </a:cubicBezTo>
                  <a:cubicBezTo>
                    <a:pt x="78" y="132"/>
                    <a:pt x="77" y="134"/>
                    <a:pt x="76" y="134"/>
                  </a:cubicBezTo>
                  <a:cubicBezTo>
                    <a:pt x="75" y="133"/>
                    <a:pt x="73" y="132"/>
                    <a:pt x="72" y="131"/>
                  </a:cubicBezTo>
                  <a:cubicBezTo>
                    <a:pt x="72" y="130"/>
                    <a:pt x="71" y="126"/>
                    <a:pt x="73" y="127"/>
                  </a:cubicBezTo>
                  <a:cubicBezTo>
                    <a:pt x="75" y="127"/>
                    <a:pt x="77" y="128"/>
                    <a:pt x="77" y="126"/>
                  </a:cubicBezTo>
                  <a:cubicBezTo>
                    <a:pt x="77" y="124"/>
                    <a:pt x="76" y="123"/>
                    <a:pt x="76" y="123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267" y="15"/>
                  </a:moveTo>
                  <a:cubicBezTo>
                    <a:pt x="267" y="15"/>
                    <a:pt x="267" y="15"/>
                    <a:pt x="267" y="15"/>
                  </a:cubicBezTo>
                  <a:cubicBezTo>
                    <a:pt x="268" y="15"/>
                    <a:pt x="271" y="16"/>
                    <a:pt x="271" y="15"/>
                  </a:cubicBezTo>
                  <a:cubicBezTo>
                    <a:pt x="271" y="15"/>
                    <a:pt x="272" y="13"/>
                    <a:pt x="272" y="13"/>
                  </a:cubicBezTo>
                  <a:cubicBezTo>
                    <a:pt x="271" y="12"/>
                    <a:pt x="270" y="11"/>
                    <a:pt x="269" y="12"/>
                  </a:cubicBezTo>
                  <a:cubicBezTo>
                    <a:pt x="268" y="12"/>
                    <a:pt x="267" y="13"/>
                    <a:pt x="267" y="13"/>
                  </a:cubicBezTo>
                  <a:cubicBezTo>
                    <a:pt x="267" y="14"/>
                    <a:pt x="267" y="15"/>
                    <a:pt x="267" y="15"/>
                  </a:cubicBezTo>
                  <a:close/>
                  <a:moveTo>
                    <a:pt x="235" y="32"/>
                  </a:moveTo>
                  <a:cubicBezTo>
                    <a:pt x="235" y="32"/>
                    <a:pt x="235" y="32"/>
                    <a:pt x="235" y="32"/>
                  </a:cubicBezTo>
                  <a:cubicBezTo>
                    <a:pt x="236" y="32"/>
                    <a:pt x="237" y="30"/>
                    <a:pt x="237" y="31"/>
                  </a:cubicBezTo>
                  <a:cubicBezTo>
                    <a:pt x="237" y="33"/>
                    <a:pt x="238" y="33"/>
                    <a:pt x="237" y="34"/>
                  </a:cubicBezTo>
                  <a:cubicBezTo>
                    <a:pt x="236" y="34"/>
                    <a:pt x="234" y="36"/>
                    <a:pt x="233" y="35"/>
                  </a:cubicBezTo>
                  <a:cubicBezTo>
                    <a:pt x="233" y="35"/>
                    <a:pt x="234" y="31"/>
                    <a:pt x="234" y="31"/>
                  </a:cubicBezTo>
                  <a:cubicBezTo>
                    <a:pt x="235" y="32"/>
                    <a:pt x="235" y="32"/>
                    <a:pt x="235" y="32"/>
                  </a:cubicBezTo>
                  <a:close/>
                  <a:moveTo>
                    <a:pt x="254" y="34"/>
                  </a:moveTo>
                  <a:cubicBezTo>
                    <a:pt x="254" y="34"/>
                    <a:pt x="254" y="34"/>
                    <a:pt x="254" y="34"/>
                  </a:cubicBezTo>
                  <a:cubicBezTo>
                    <a:pt x="254" y="34"/>
                    <a:pt x="254" y="35"/>
                    <a:pt x="252" y="34"/>
                  </a:cubicBezTo>
                  <a:cubicBezTo>
                    <a:pt x="249" y="34"/>
                    <a:pt x="248" y="35"/>
                    <a:pt x="248" y="33"/>
                  </a:cubicBezTo>
                  <a:cubicBezTo>
                    <a:pt x="248" y="32"/>
                    <a:pt x="249" y="31"/>
                    <a:pt x="247" y="30"/>
                  </a:cubicBezTo>
                  <a:cubicBezTo>
                    <a:pt x="245" y="30"/>
                    <a:pt x="245" y="30"/>
                    <a:pt x="245" y="30"/>
                  </a:cubicBezTo>
                  <a:cubicBezTo>
                    <a:pt x="245" y="30"/>
                    <a:pt x="244" y="28"/>
                    <a:pt x="245" y="27"/>
                  </a:cubicBezTo>
                  <a:cubicBezTo>
                    <a:pt x="247" y="25"/>
                    <a:pt x="247" y="26"/>
                    <a:pt x="248" y="26"/>
                  </a:cubicBezTo>
                  <a:cubicBezTo>
                    <a:pt x="250" y="26"/>
                    <a:pt x="249" y="26"/>
                    <a:pt x="251" y="27"/>
                  </a:cubicBezTo>
                  <a:cubicBezTo>
                    <a:pt x="253" y="27"/>
                    <a:pt x="254" y="28"/>
                    <a:pt x="254" y="26"/>
                  </a:cubicBezTo>
                  <a:cubicBezTo>
                    <a:pt x="254" y="25"/>
                    <a:pt x="255" y="25"/>
                    <a:pt x="253" y="23"/>
                  </a:cubicBezTo>
                  <a:cubicBezTo>
                    <a:pt x="252" y="21"/>
                    <a:pt x="252" y="22"/>
                    <a:pt x="251" y="21"/>
                  </a:cubicBezTo>
                  <a:cubicBezTo>
                    <a:pt x="250" y="19"/>
                    <a:pt x="248" y="17"/>
                    <a:pt x="249" y="16"/>
                  </a:cubicBezTo>
                  <a:cubicBezTo>
                    <a:pt x="249" y="15"/>
                    <a:pt x="248" y="15"/>
                    <a:pt x="250" y="13"/>
                  </a:cubicBezTo>
                  <a:cubicBezTo>
                    <a:pt x="253" y="12"/>
                    <a:pt x="255" y="10"/>
                    <a:pt x="256" y="10"/>
                  </a:cubicBezTo>
                  <a:cubicBezTo>
                    <a:pt x="257" y="10"/>
                    <a:pt x="258" y="10"/>
                    <a:pt x="258" y="11"/>
                  </a:cubicBezTo>
                  <a:cubicBezTo>
                    <a:pt x="258" y="13"/>
                    <a:pt x="258" y="14"/>
                    <a:pt x="257" y="15"/>
                  </a:cubicBezTo>
                  <a:cubicBezTo>
                    <a:pt x="256" y="15"/>
                    <a:pt x="256" y="16"/>
                    <a:pt x="256" y="16"/>
                  </a:cubicBezTo>
                  <a:cubicBezTo>
                    <a:pt x="256" y="16"/>
                    <a:pt x="255" y="19"/>
                    <a:pt x="257" y="19"/>
                  </a:cubicBezTo>
                  <a:cubicBezTo>
                    <a:pt x="259" y="18"/>
                    <a:pt x="260" y="16"/>
                    <a:pt x="260" y="15"/>
                  </a:cubicBezTo>
                  <a:cubicBezTo>
                    <a:pt x="261" y="14"/>
                    <a:pt x="262" y="15"/>
                    <a:pt x="261" y="13"/>
                  </a:cubicBezTo>
                  <a:cubicBezTo>
                    <a:pt x="261" y="11"/>
                    <a:pt x="260" y="10"/>
                    <a:pt x="261" y="10"/>
                  </a:cubicBezTo>
                  <a:cubicBezTo>
                    <a:pt x="262" y="10"/>
                    <a:pt x="263" y="12"/>
                    <a:pt x="264" y="10"/>
                  </a:cubicBezTo>
                  <a:cubicBezTo>
                    <a:pt x="266" y="7"/>
                    <a:pt x="266" y="6"/>
                    <a:pt x="266" y="6"/>
                  </a:cubicBezTo>
                  <a:cubicBezTo>
                    <a:pt x="266" y="6"/>
                    <a:pt x="265" y="6"/>
                    <a:pt x="267" y="5"/>
                  </a:cubicBezTo>
                  <a:cubicBezTo>
                    <a:pt x="269" y="4"/>
                    <a:pt x="268" y="3"/>
                    <a:pt x="269" y="2"/>
                  </a:cubicBezTo>
                  <a:cubicBezTo>
                    <a:pt x="270" y="1"/>
                    <a:pt x="268" y="0"/>
                    <a:pt x="271" y="0"/>
                  </a:cubicBezTo>
                  <a:cubicBezTo>
                    <a:pt x="273" y="1"/>
                    <a:pt x="273" y="1"/>
                    <a:pt x="274" y="2"/>
                  </a:cubicBezTo>
                  <a:cubicBezTo>
                    <a:pt x="275" y="2"/>
                    <a:pt x="273" y="6"/>
                    <a:pt x="272" y="6"/>
                  </a:cubicBezTo>
                  <a:cubicBezTo>
                    <a:pt x="271" y="6"/>
                    <a:pt x="271" y="5"/>
                    <a:pt x="269" y="6"/>
                  </a:cubicBezTo>
                  <a:cubicBezTo>
                    <a:pt x="268" y="7"/>
                    <a:pt x="270" y="9"/>
                    <a:pt x="269" y="10"/>
                  </a:cubicBezTo>
                  <a:cubicBezTo>
                    <a:pt x="268" y="11"/>
                    <a:pt x="267" y="10"/>
                    <a:pt x="266" y="11"/>
                  </a:cubicBezTo>
                  <a:cubicBezTo>
                    <a:pt x="265" y="12"/>
                    <a:pt x="265" y="12"/>
                    <a:pt x="265" y="13"/>
                  </a:cubicBezTo>
                  <a:cubicBezTo>
                    <a:pt x="265" y="14"/>
                    <a:pt x="264" y="15"/>
                    <a:pt x="263" y="16"/>
                  </a:cubicBezTo>
                  <a:cubicBezTo>
                    <a:pt x="263" y="16"/>
                    <a:pt x="260" y="14"/>
                    <a:pt x="263" y="16"/>
                  </a:cubicBezTo>
                  <a:cubicBezTo>
                    <a:pt x="266" y="18"/>
                    <a:pt x="267" y="18"/>
                    <a:pt x="266" y="19"/>
                  </a:cubicBezTo>
                  <a:cubicBezTo>
                    <a:pt x="265" y="19"/>
                    <a:pt x="263" y="19"/>
                    <a:pt x="262" y="20"/>
                  </a:cubicBezTo>
                  <a:cubicBezTo>
                    <a:pt x="261" y="20"/>
                    <a:pt x="260" y="21"/>
                    <a:pt x="262" y="22"/>
                  </a:cubicBezTo>
                  <a:cubicBezTo>
                    <a:pt x="264" y="23"/>
                    <a:pt x="263" y="23"/>
                    <a:pt x="264" y="23"/>
                  </a:cubicBezTo>
                  <a:cubicBezTo>
                    <a:pt x="265" y="22"/>
                    <a:pt x="270" y="22"/>
                    <a:pt x="270" y="23"/>
                  </a:cubicBezTo>
                  <a:cubicBezTo>
                    <a:pt x="269" y="25"/>
                    <a:pt x="270" y="25"/>
                    <a:pt x="268" y="26"/>
                  </a:cubicBezTo>
                  <a:cubicBezTo>
                    <a:pt x="265" y="27"/>
                    <a:pt x="263" y="26"/>
                    <a:pt x="262" y="25"/>
                  </a:cubicBezTo>
                  <a:cubicBezTo>
                    <a:pt x="261" y="25"/>
                    <a:pt x="261" y="23"/>
                    <a:pt x="261" y="26"/>
                  </a:cubicBezTo>
                  <a:cubicBezTo>
                    <a:pt x="262" y="29"/>
                    <a:pt x="264" y="29"/>
                    <a:pt x="263" y="29"/>
                  </a:cubicBezTo>
                  <a:cubicBezTo>
                    <a:pt x="261" y="29"/>
                    <a:pt x="259" y="29"/>
                    <a:pt x="259" y="29"/>
                  </a:cubicBezTo>
                  <a:cubicBezTo>
                    <a:pt x="259" y="29"/>
                    <a:pt x="258" y="27"/>
                    <a:pt x="259" y="30"/>
                  </a:cubicBezTo>
                  <a:cubicBezTo>
                    <a:pt x="260" y="33"/>
                    <a:pt x="260" y="33"/>
                    <a:pt x="260" y="33"/>
                  </a:cubicBezTo>
                  <a:cubicBezTo>
                    <a:pt x="260" y="33"/>
                    <a:pt x="258" y="34"/>
                    <a:pt x="258" y="34"/>
                  </a:cubicBezTo>
                  <a:cubicBezTo>
                    <a:pt x="258" y="35"/>
                    <a:pt x="259" y="37"/>
                    <a:pt x="260" y="38"/>
                  </a:cubicBezTo>
                  <a:cubicBezTo>
                    <a:pt x="260" y="38"/>
                    <a:pt x="259" y="42"/>
                    <a:pt x="258" y="42"/>
                  </a:cubicBezTo>
                  <a:cubicBezTo>
                    <a:pt x="258" y="42"/>
                    <a:pt x="258" y="43"/>
                    <a:pt x="257" y="44"/>
                  </a:cubicBezTo>
                  <a:cubicBezTo>
                    <a:pt x="256" y="45"/>
                    <a:pt x="255" y="46"/>
                    <a:pt x="255" y="46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2" y="54"/>
                    <a:pt x="251" y="52"/>
                  </a:cubicBezTo>
                  <a:cubicBezTo>
                    <a:pt x="251" y="50"/>
                    <a:pt x="250" y="50"/>
                    <a:pt x="251" y="49"/>
                  </a:cubicBezTo>
                  <a:cubicBezTo>
                    <a:pt x="252" y="49"/>
                    <a:pt x="252" y="47"/>
                    <a:pt x="253" y="46"/>
                  </a:cubicBezTo>
                  <a:cubicBezTo>
                    <a:pt x="253" y="45"/>
                    <a:pt x="254" y="41"/>
                    <a:pt x="254" y="41"/>
                  </a:cubicBezTo>
                  <a:cubicBezTo>
                    <a:pt x="254" y="41"/>
                    <a:pt x="256" y="41"/>
                    <a:pt x="257" y="40"/>
                  </a:cubicBezTo>
                  <a:cubicBezTo>
                    <a:pt x="257" y="40"/>
                    <a:pt x="255" y="36"/>
                    <a:pt x="255" y="36"/>
                  </a:cubicBezTo>
                  <a:cubicBezTo>
                    <a:pt x="256" y="34"/>
                    <a:pt x="256" y="34"/>
                    <a:pt x="256" y="34"/>
                  </a:cubicBezTo>
                  <a:cubicBezTo>
                    <a:pt x="254" y="34"/>
                    <a:pt x="254" y="34"/>
                    <a:pt x="254" y="34"/>
                  </a:cubicBezTo>
                  <a:close/>
                  <a:moveTo>
                    <a:pt x="239" y="67"/>
                  </a:move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42" y="63"/>
                    <a:pt x="243" y="64"/>
                  </a:cubicBezTo>
                  <a:cubicBezTo>
                    <a:pt x="243" y="64"/>
                    <a:pt x="243" y="65"/>
                    <a:pt x="243" y="66"/>
                  </a:cubicBezTo>
                  <a:cubicBezTo>
                    <a:pt x="243" y="66"/>
                    <a:pt x="244" y="68"/>
                    <a:pt x="243" y="68"/>
                  </a:cubicBezTo>
                  <a:cubicBezTo>
                    <a:pt x="242" y="68"/>
                    <a:pt x="241" y="68"/>
                    <a:pt x="240" y="68"/>
                  </a:cubicBezTo>
                  <a:cubicBezTo>
                    <a:pt x="240" y="68"/>
                    <a:pt x="239" y="67"/>
                    <a:pt x="239" y="67"/>
                  </a:cubicBezTo>
                  <a:close/>
                  <a:moveTo>
                    <a:pt x="196" y="98"/>
                  </a:moveTo>
                  <a:cubicBezTo>
                    <a:pt x="196" y="98"/>
                    <a:pt x="196" y="98"/>
                    <a:pt x="196" y="98"/>
                  </a:cubicBezTo>
                  <a:cubicBezTo>
                    <a:pt x="198" y="96"/>
                    <a:pt x="198" y="96"/>
                    <a:pt x="198" y="96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201" y="97"/>
                    <a:pt x="202" y="95"/>
                    <a:pt x="202" y="97"/>
                  </a:cubicBezTo>
                  <a:cubicBezTo>
                    <a:pt x="201" y="99"/>
                    <a:pt x="199" y="102"/>
                    <a:pt x="199" y="102"/>
                  </a:cubicBezTo>
                  <a:cubicBezTo>
                    <a:pt x="199" y="102"/>
                    <a:pt x="200" y="102"/>
                    <a:pt x="198" y="103"/>
                  </a:cubicBezTo>
                  <a:cubicBezTo>
                    <a:pt x="196" y="104"/>
                    <a:pt x="196" y="105"/>
                    <a:pt x="195" y="103"/>
                  </a:cubicBezTo>
                  <a:cubicBezTo>
                    <a:pt x="194" y="102"/>
                    <a:pt x="193" y="102"/>
                    <a:pt x="193" y="101"/>
                  </a:cubicBezTo>
                  <a:cubicBezTo>
                    <a:pt x="194" y="100"/>
                    <a:pt x="194" y="98"/>
                    <a:pt x="194" y="98"/>
                  </a:cubicBezTo>
                  <a:cubicBezTo>
                    <a:pt x="196" y="98"/>
                    <a:pt x="196" y="98"/>
                    <a:pt x="196" y="98"/>
                  </a:cubicBezTo>
                  <a:close/>
                  <a:moveTo>
                    <a:pt x="217" y="72"/>
                  </a:moveTo>
                  <a:cubicBezTo>
                    <a:pt x="217" y="72"/>
                    <a:pt x="217" y="72"/>
                    <a:pt x="217" y="72"/>
                  </a:cubicBezTo>
                  <a:cubicBezTo>
                    <a:pt x="217" y="72"/>
                    <a:pt x="218" y="70"/>
                    <a:pt x="219" y="70"/>
                  </a:cubicBezTo>
                  <a:cubicBezTo>
                    <a:pt x="220" y="71"/>
                    <a:pt x="221" y="71"/>
                    <a:pt x="221" y="72"/>
                  </a:cubicBezTo>
                  <a:cubicBezTo>
                    <a:pt x="220" y="73"/>
                    <a:pt x="219" y="74"/>
                    <a:pt x="218" y="74"/>
                  </a:cubicBezTo>
                  <a:cubicBezTo>
                    <a:pt x="217" y="74"/>
                    <a:pt x="217" y="72"/>
                    <a:pt x="217" y="72"/>
                  </a:cubicBezTo>
                  <a:close/>
                  <a:moveTo>
                    <a:pt x="213" y="77"/>
                  </a:moveTo>
                  <a:cubicBezTo>
                    <a:pt x="213" y="77"/>
                    <a:pt x="213" y="77"/>
                    <a:pt x="213" y="77"/>
                  </a:cubicBezTo>
                  <a:cubicBezTo>
                    <a:pt x="213" y="77"/>
                    <a:pt x="215" y="75"/>
                    <a:pt x="216" y="76"/>
                  </a:cubicBezTo>
                  <a:cubicBezTo>
                    <a:pt x="216" y="76"/>
                    <a:pt x="217" y="76"/>
                    <a:pt x="216" y="77"/>
                  </a:cubicBezTo>
                  <a:cubicBezTo>
                    <a:pt x="216" y="78"/>
                    <a:pt x="218" y="77"/>
                    <a:pt x="215" y="78"/>
                  </a:cubicBezTo>
                  <a:cubicBezTo>
                    <a:pt x="213" y="80"/>
                    <a:pt x="214" y="81"/>
                    <a:pt x="212" y="80"/>
                  </a:cubicBezTo>
                  <a:cubicBezTo>
                    <a:pt x="211" y="79"/>
                    <a:pt x="211" y="78"/>
                    <a:pt x="211" y="77"/>
                  </a:cubicBezTo>
                  <a:cubicBezTo>
                    <a:pt x="211" y="77"/>
                    <a:pt x="212" y="75"/>
                    <a:pt x="212" y="75"/>
                  </a:cubicBezTo>
                  <a:cubicBezTo>
                    <a:pt x="213" y="76"/>
                    <a:pt x="213" y="77"/>
                    <a:pt x="213" y="77"/>
                  </a:cubicBezTo>
                  <a:close/>
                  <a:moveTo>
                    <a:pt x="205" y="80"/>
                  </a:moveTo>
                  <a:cubicBezTo>
                    <a:pt x="205" y="80"/>
                    <a:pt x="205" y="80"/>
                    <a:pt x="205" y="80"/>
                  </a:cubicBezTo>
                  <a:cubicBezTo>
                    <a:pt x="205" y="80"/>
                    <a:pt x="207" y="81"/>
                    <a:pt x="207" y="81"/>
                  </a:cubicBezTo>
                  <a:cubicBezTo>
                    <a:pt x="208" y="82"/>
                    <a:pt x="208" y="81"/>
                    <a:pt x="209" y="80"/>
                  </a:cubicBezTo>
                  <a:cubicBezTo>
                    <a:pt x="211" y="80"/>
                    <a:pt x="209" y="80"/>
                    <a:pt x="210" y="79"/>
                  </a:cubicBezTo>
                  <a:cubicBezTo>
                    <a:pt x="211" y="77"/>
                    <a:pt x="210" y="78"/>
                    <a:pt x="210" y="77"/>
                  </a:cubicBezTo>
                  <a:cubicBezTo>
                    <a:pt x="209" y="77"/>
                    <a:pt x="209" y="77"/>
                    <a:pt x="208" y="77"/>
                  </a:cubicBezTo>
                  <a:cubicBezTo>
                    <a:pt x="206" y="77"/>
                    <a:pt x="205" y="80"/>
                    <a:pt x="205" y="80"/>
                  </a:cubicBezTo>
                  <a:close/>
                  <a:moveTo>
                    <a:pt x="209" y="86"/>
                  </a:moveTo>
                  <a:cubicBezTo>
                    <a:pt x="209" y="86"/>
                    <a:pt x="209" y="86"/>
                    <a:pt x="209" y="86"/>
                  </a:cubicBezTo>
                  <a:cubicBezTo>
                    <a:pt x="209" y="86"/>
                    <a:pt x="210" y="83"/>
                    <a:pt x="211" y="83"/>
                  </a:cubicBezTo>
                  <a:cubicBezTo>
                    <a:pt x="212" y="84"/>
                    <a:pt x="212" y="83"/>
                    <a:pt x="212" y="84"/>
                  </a:cubicBezTo>
                  <a:cubicBezTo>
                    <a:pt x="212" y="85"/>
                    <a:pt x="212" y="87"/>
                    <a:pt x="211" y="87"/>
                  </a:cubicBezTo>
                  <a:cubicBezTo>
                    <a:pt x="210" y="87"/>
                    <a:pt x="209" y="86"/>
                    <a:pt x="209" y="86"/>
                  </a:cubicBezTo>
                  <a:close/>
                  <a:moveTo>
                    <a:pt x="201" y="86"/>
                  </a:moveTo>
                  <a:cubicBezTo>
                    <a:pt x="201" y="86"/>
                    <a:pt x="201" y="86"/>
                    <a:pt x="201" y="86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04" y="85"/>
                    <a:pt x="205" y="86"/>
                    <a:pt x="204" y="86"/>
                  </a:cubicBezTo>
                  <a:cubicBezTo>
                    <a:pt x="204" y="87"/>
                    <a:pt x="203" y="87"/>
                    <a:pt x="203" y="88"/>
                  </a:cubicBezTo>
                  <a:cubicBezTo>
                    <a:pt x="202" y="88"/>
                    <a:pt x="201" y="87"/>
                    <a:pt x="201" y="87"/>
                  </a:cubicBezTo>
                  <a:cubicBezTo>
                    <a:pt x="201" y="86"/>
                    <a:pt x="201" y="86"/>
                    <a:pt x="201" y="86"/>
                  </a:cubicBezTo>
                  <a:close/>
                  <a:moveTo>
                    <a:pt x="201" y="73"/>
                  </a:moveTo>
                  <a:cubicBezTo>
                    <a:pt x="201" y="73"/>
                    <a:pt x="201" y="73"/>
                    <a:pt x="201" y="73"/>
                  </a:cubicBezTo>
                  <a:cubicBezTo>
                    <a:pt x="201" y="73"/>
                    <a:pt x="203" y="70"/>
                    <a:pt x="203" y="70"/>
                  </a:cubicBezTo>
                  <a:cubicBezTo>
                    <a:pt x="204" y="70"/>
                    <a:pt x="205" y="69"/>
                    <a:pt x="205" y="71"/>
                  </a:cubicBezTo>
                  <a:cubicBezTo>
                    <a:pt x="205" y="73"/>
                    <a:pt x="207" y="75"/>
                    <a:pt x="204" y="75"/>
                  </a:cubicBezTo>
                  <a:cubicBezTo>
                    <a:pt x="202" y="75"/>
                    <a:pt x="201" y="76"/>
                    <a:pt x="201" y="75"/>
                  </a:cubicBezTo>
                  <a:cubicBezTo>
                    <a:pt x="200" y="74"/>
                    <a:pt x="201" y="73"/>
                    <a:pt x="201" y="73"/>
                  </a:cubicBezTo>
                  <a:close/>
                  <a:moveTo>
                    <a:pt x="197" y="79"/>
                  </a:move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9" y="77"/>
                    <a:pt x="200" y="77"/>
                  </a:cubicBezTo>
                  <a:cubicBezTo>
                    <a:pt x="201" y="78"/>
                    <a:pt x="202" y="78"/>
                    <a:pt x="202" y="79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201" y="82"/>
                    <a:pt x="200" y="82"/>
                    <a:pt x="199" y="82"/>
                  </a:cubicBezTo>
                  <a:cubicBezTo>
                    <a:pt x="199" y="82"/>
                    <a:pt x="197" y="79"/>
                    <a:pt x="197" y="79"/>
                  </a:cubicBezTo>
                  <a:close/>
                  <a:moveTo>
                    <a:pt x="200" y="91"/>
                  </a:moveTo>
                  <a:cubicBezTo>
                    <a:pt x="200" y="91"/>
                    <a:pt x="200" y="91"/>
                    <a:pt x="200" y="91"/>
                  </a:cubicBezTo>
                  <a:cubicBezTo>
                    <a:pt x="200" y="91"/>
                    <a:pt x="199" y="94"/>
                    <a:pt x="199" y="95"/>
                  </a:cubicBezTo>
                  <a:cubicBezTo>
                    <a:pt x="199" y="96"/>
                    <a:pt x="202" y="96"/>
                    <a:pt x="203" y="95"/>
                  </a:cubicBezTo>
                  <a:cubicBezTo>
                    <a:pt x="203" y="95"/>
                    <a:pt x="204" y="93"/>
                    <a:pt x="204" y="93"/>
                  </a:cubicBezTo>
                  <a:cubicBezTo>
                    <a:pt x="204" y="93"/>
                    <a:pt x="203" y="91"/>
                    <a:pt x="202" y="90"/>
                  </a:cubicBezTo>
                  <a:cubicBezTo>
                    <a:pt x="201" y="89"/>
                    <a:pt x="200" y="91"/>
                    <a:pt x="200" y="91"/>
                  </a:cubicBezTo>
                  <a:close/>
                  <a:moveTo>
                    <a:pt x="191" y="88"/>
                  </a:moveTo>
                  <a:cubicBezTo>
                    <a:pt x="191" y="88"/>
                    <a:pt x="191" y="88"/>
                    <a:pt x="191" y="88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1" y="91"/>
                    <a:pt x="193" y="93"/>
                    <a:pt x="194" y="93"/>
                  </a:cubicBezTo>
                  <a:cubicBezTo>
                    <a:pt x="195" y="94"/>
                    <a:pt x="195" y="93"/>
                    <a:pt x="197" y="94"/>
                  </a:cubicBezTo>
                  <a:cubicBezTo>
                    <a:pt x="198" y="94"/>
                    <a:pt x="198" y="93"/>
                    <a:pt x="198" y="93"/>
                  </a:cubicBezTo>
                  <a:cubicBezTo>
                    <a:pt x="199" y="93"/>
                    <a:pt x="199" y="93"/>
                    <a:pt x="199" y="92"/>
                  </a:cubicBezTo>
                  <a:cubicBezTo>
                    <a:pt x="199" y="92"/>
                    <a:pt x="197" y="91"/>
                    <a:pt x="196" y="90"/>
                  </a:cubicBezTo>
                  <a:cubicBezTo>
                    <a:pt x="196" y="89"/>
                    <a:pt x="196" y="89"/>
                    <a:pt x="196" y="88"/>
                  </a:cubicBezTo>
                  <a:cubicBezTo>
                    <a:pt x="196" y="88"/>
                    <a:pt x="197" y="87"/>
                    <a:pt x="198" y="87"/>
                  </a:cubicBezTo>
                  <a:cubicBezTo>
                    <a:pt x="198" y="86"/>
                    <a:pt x="198" y="84"/>
                    <a:pt x="198" y="84"/>
                  </a:cubicBezTo>
                  <a:cubicBezTo>
                    <a:pt x="198" y="84"/>
                    <a:pt x="196" y="84"/>
                    <a:pt x="196" y="83"/>
                  </a:cubicBezTo>
                  <a:cubicBezTo>
                    <a:pt x="196" y="83"/>
                    <a:pt x="195" y="82"/>
                    <a:pt x="194" y="81"/>
                  </a:cubicBezTo>
                  <a:cubicBezTo>
                    <a:pt x="194" y="80"/>
                    <a:pt x="192" y="80"/>
                    <a:pt x="191" y="80"/>
                  </a:cubicBezTo>
                  <a:cubicBezTo>
                    <a:pt x="191" y="80"/>
                    <a:pt x="190" y="83"/>
                    <a:pt x="189" y="84"/>
                  </a:cubicBezTo>
                  <a:cubicBezTo>
                    <a:pt x="189" y="84"/>
                    <a:pt x="188" y="86"/>
                    <a:pt x="188" y="86"/>
                  </a:cubicBezTo>
                  <a:cubicBezTo>
                    <a:pt x="188" y="87"/>
                    <a:pt x="188" y="88"/>
                    <a:pt x="189" y="89"/>
                  </a:cubicBezTo>
                  <a:cubicBezTo>
                    <a:pt x="190" y="89"/>
                    <a:pt x="191" y="88"/>
                    <a:pt x="191" y="88"/>
                  </a:cubicBezTo>
                  <a:close/>
                  <a:moveTo>
                    <a:pt x="188" y="96"/>
                  </a:moveTo>
                  <a:cubicBezTo>
                    <a:pt x="188" y="96"/>
                    <a:pt x="188" y="96"/>
                    <a:pt x="188" y="96"/>
                  </a:cubicBezTo>
                  <a:cubicBezTo>
                    <a:pt x="187" y="96"/>
                    <a:pt x="185" y="94"/>
                    <a:pt x="185" y="94"/>
                  </a:cubicBezTo>
                  <a:cubicBezTo>
                    <a:pt x="185" y="94"/>
                    <a:pt x="187" y="93"/>
                    <a:pt x="187" y="92"/>
                  </a:cubicBezTo>
                  <a:cubicBezTo>
                    <a:pt x="188" y="92"/>
                    <a:pt x="187" y="91"/>
                    <a:pt x="189" y="91"/>
                  </a:cubicBezTo>
                  <a:cubicBezTo>
                    <a:pt x="191" y="92"/>
                    <a:pt x="191" y="93"/>
                    <a:pt x="191" y="93"/>
                  </a:cubicBezTo>
                  <a:cubicBezTo>
                    <a:pt x="191" y="93"/>
                    <a:pt x="192" y="95"/>
                    <a:pt x="192" y="96"/>
                  </a:cubicBezTo>
                  <a:cubicBezTo>
                    <a:pt x="192" y="96"/>
                    <a:pt x="192" y="97"/>
                    <a:pt x="192" y="97"/>
                  </a:cubicBezTo>
                  <a:cubicBezTo>
                    <a:pt x="192" y="98"/>
                    <a:pt x="194" y="99"/>
                    <a:pt x="191" y="99"/>
                  </a:cubicBezTo>
                  <a:cubicBezTo>
                    <a:pt x="189" y="99"/>
                    <a:pt x="189" y="99"/>
                    <a:pt x="189" y="99"/>
                  </a:cubicBezTo>
                  <a:lnTo>
                    <a:pt x="188" y="9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Freeform 139"/>
            <p:cNvSpPr>
              <a:spLocks noEditPoints="1"/>
            </p:cNvSpPr>
            <p:nvPr/>
          </p:nvSpPr>
          <p:spPr bwMode="auto">
            <a:xfrm>
              <a:off x="3278971" y="3425810"/>
              <a:ext cx="1218169" cy="970596"/>
            </a:xfrm>
            <a:custGeom>
              <a:avLst/>
              <a:gdLst>
                <a:gd name="T0" fmla="*/ 432 w 534"/>
                <a:gd name="T1" fmla="*/ 208 h 439"/>
                <a:gd name="T2" fmla="*/ 350 w 534"/>
                <a:gd name="T3" fmla="*/ 268 h 439"/>
                <a:gd name="T4" fmla="*/ 305 w 534"/>
                <a:gd name="T5" fmla="*/ 368 h 439"/>
                <a:gd name="T6" fmla="*/ 243 w 534"/>
                <a:gd name="T7" fmla="*/ 412 h 439"/>
                <a:gd name="T8" fmla="*/ 174 w 534"/>
                <a:gd name="T9" fmla="*/ 422 h 439"/>
                <a:gd name="T10" fmla="*/ 78 w 534"/>
                <a:gd name="T11" fmla="*/ 433 h 439"/>
                <a:gd name="T12" fmla="*/ 40 w 534"/>
                <a:gd name="T13" fmla="*/ 384 h 439"/>
                <a:gd name="T14" fmla="*/ 1 w 534"/>
                <a:gd name="T15" fmla="*/ 348 h 439"/>
                <a:gd name="T16" fmla="*/ 2 w 534"/>
                <a:gd name="T17" fmla="*/ 334 h 439"/>
                <a:gd name="T18" fmla="*/ 15 w 534"/>
                <a:gd name="T19" fmla="*/ 321 h 439"/>
                <a:gd name="T20" fmla="*/ 26 w 534"/>
                <a:gd name="T21" fmla="*/ 316 h 439"/>
                <a:gd name="T22" fmla="*/ 31 w 534"/>
                <a:gd name="T23" fmla="*/ 307 h 439"/>
                <a:gd name="T24" fmla="*/ 23 w 534"/>
                <a:gd name="T25" fmla="*/ 297 h 439"/>
                <a:gd name="T26" fmla="*/ 21 w 534"/>
                <a:gd name="T27" fmla="*/ 287 h 439"/>
                <a:gd name="T28" fmla="*/ 28 w 534"/>
                <a:gd name="T29" fmla="*/ 275 h 439"/>
                <a:gd name="T30" fmla="*/ 38 w 534"/>
                <a:gd name="T31" fmla="*/ 268 h 439"/>
                <a:gd name="T32" fmla="*/ 40 w 534"/>
                <a:gd name="T33" fmla="*/ 257 h 439"/>
                <a:gd name="T34" fmla="*/ 34 w 534"/>
                <a:gd name="T35" fmla="*/ 251 h 439"/>
                <a:gd name="T36" fmla="*/ 32 w 534"/>
                <a:gd name="T37" fmla="*/ 240 h 439"/>
                <a:gd name="T38" fmla="*/ 29 w 534"/>
                <a:gd name="T39" fmla="*/ 230 h 439"/>
                <a:gd name="T40" fmla="*/ 33 w 534"/>
                <a:gd name="T41" fmla="*/ 225 h 439"/>
                <a:gd name="T42" fmla="*/ 44 w 534"/>
                <a:gd name="T43" fmla="*/ 227 h 439"/>
                <a:gd name="T44" fmla="*/ 51 w 534"/>
                <a:gd name="T45" fmla="*/ 223 h 439"/>
                <a:gd name="T46" fmla="*/ 58 w 534"/>
                <a:gd name="T47" fmla="*/ 213 h 439"/>
                <a:gd name="T48" fmla="*/ 55 w 534"/>
                <a:gd name="T49" fmla="*/ 200 h 439"/>
                <a:gd name="T50" fmla="*/ 65 w 534"/>
                <a:gd name="T51" fmla="*/ 195 h 439"/>
                <a:gd name="T52" fmla="*/ 68 w 534"/>
                <a:gd name="T53" fmla="*/ 182 h 439"/>
                <a:gd name="T54" fmla="*/ 70 w 534"/>
                <a:gd name="T55" fmla="*/ 169 h 439"/>
                <a:gd name="T56" fmla="*/ 70 w 534"/>
                <a:gd name="T57" fmla="*/ 157 h 439"/>
                <a:gd name="T58" fmla="*/ 82 w 534"/>
                <a:gd name="T59" fmla="*/ 149 h 439"/>
                <a:gd name="T60" fmla="*/ 97 w 534"/>
                <a:gd name="T61" fmla="*/ 142 h 439"/>
                <a:gd name="T62" fmla="*/ 105 w 534"/>
                <a:gd name="T63" fmla="*/ 130 h 439"/>
                <a:gd name="T64" fmla="*/ 94 w 534"/>
                <a:gd name="T65" fmla="*/ 122 h 439"/>
                <a:gd name="T66" fmla="*/ 96 w 534"/>
                <a:gd name="T67" fmla="*/ 112 h 439"/>
                <a:gd name="T68" fmla="*/ 87 w 534"/>
                <a:gd name="T69" fmla="*/ 106 h 439"/>
                <a:gd name="T70" fmla="*/ 75 w 534"/>
                <a:gd name="T71" fmla="*/ 103 h 439"/>
                <a:gd name="T72" fmla="*/ 63 w 534"/>
                <a:gd name="T73" fmla="*/ 108 h 439"/>
                <a:gd name="T74" fmla="*/ 54 w 534"/>
                <a:gd name="T75" fmla="*/ 108 h 439"/>
                <a:gd name="T76" fmla="*/ 44 w 534"/>
                <a:gd name="T77" fmla="*/ 102 h 439"/>
                <a:gd name="T78" fmla="*/ 34 w 534"/>
                <a:gd name="T79" fmla="*/ 102 h 439"/>
                <a:gd name="T80" fmla="*/ 33 w 534"/>
                <a:gd name="T81" fmla="*/ 93 h 439"/>
                <a:gd name="T82" fmla="*/ 29 w 534"/>
                <a:gd name="T83" fmla="*/ 84 h 439"/>
                <a:gd name="T84" fmla="*/ 13 w 534"/>
                <a:gd name="T85" fmla="*/ 86 h 439"/>
                <a:gd name="T86" fmla="*/ 6 w 534"/>
                <a:gd name="T87" fmla="*/ 77 h 439"/>
                <a:gd name="T88" fmla="*/ 6 w 534"/>
                <a:gd name="T89" fmla="*/ 41 h 439"/>
                <a:gd name="T90" fmla="*/ 35 w 534"/>
                <a:gd name="T91" fmla="*/ 17 h 439"/>
                <a:gd name="T92" fmla="*/ 130 w 534"/>
                <a:gd name="T93" fmla="*/ 26 h 439"/>
                <a:gd name="T94" fmla="*/ 280 w 534"/>
                <a:gd name="T95" fmla="*/ 72 h 439"/>
                <a:gd name="T96" fmla="*/ 366 w 534"/>
                <a:gd name="T97" fmla="*/ 119 h 439"/>
                <a:gd name="T98" fmla="*/ 424 w 534"/>
                <a:gd name="T99" fmla="*/ 134 h 439"/>
                <a:gd name="T100" fmla="*/ 424 w 534"/>
                <a:gd name="T101" fmla="*/ 138 h 439"/>
                <a:gd name="T102" fmla="*/ 426 w 534"/>
                <a:gd name="T103" fmla="*/ 141 h 439"/>
                <a:gd name="T104" fmla="*/ 456 w 534"/>
                <a:gd name="T105" fmla="*/ 145 h 439"/>
                <a:gd name="T106" fmla="*/ 521 w 534"/>
                <a:gd name="T107" fmla="*/ 289 h 439"/>
                <a:gd name="T108" fmla="*/ 460 w 534"/>
                <a:gd name="T109" fmla="*/ 299 h 439"/>
                <a:gd name="T110" fmla="*/ 478 w 534"/>
                <a:gd name="T111" fmla="*/ 282 h 439"/>
                <a:gd name="T112" fmla="*/ 411 w 534"/>
                <a:gd name="T113" fmla="*/ 326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34" h="439">
                  <a:moveTo>
                    <a:pt x="496" y="159"/>
                  </a:moveTo>
                  <a:cubicBezTo>
                    <a:pt x="493" y="161"/>
                    <a:pt x="492" y="156"/>
                    <a:pt x="490" y="159"/>
                  </a:cubicBezTo>
                  <a:cubicBezTo>
                    <a:pt x="487" y="163"/>
                    <a:pt x="495" y="172"/>
                    <a:pt x="492" y="177"/>
                  </a:cubicBezTo>
                  <a:cubicBezTo>
                    <a:pt x="488" y="182"/>
                    <a:pt x="480" y="189"/>
                    <a:pt x="469" y="191"/>
                  </a:cubicBezTo>
                  <a:cubicBezTo>
                    <a:pt x="464" y="192"/>
                    <a:pt x="460" y="197"/>
                    <a:pt x="456" y="196"/>
                  </a:cubicBezTo>
                  <a:cubicBezTo>
                    <a:pt x="453" y="196"/>
                    <a:pt x="446" y="203"/>
                    <a:pt x="445" y="205"/>
                  </a:cubicBezTo>
                  <a:cubicBezTo>
                    <a:pt x="443" y="208"/>
                    <a:pt x="437" y="205"/>
                    <a:pt x="432" y="208"/>
                  </a:cubicBezTo>
                  <a:cubicBezTo>
                    <a:pt x="425" y="211"/>
                    <a:pt x="429" y="207"/>
                    <a:pt x="404" y="214"/>
                  </a:cubicBezTo>
                  <a:cubicBezTo>
                    <a:pt x="399" y="215"/>
                    <a:pt x="395" y="217"/>
                    <a:pt x="391" y="218"/>
                  </a:cubicBezTo>
                  <a:cubicBezTo>
                    <a:pt x="387" y="220"/>
                    <a:pt x="383" y="219"/>
                    <a:pt x="383" y="227"/>
                  </a:cubicBezTo>
                  <a:cubicBezTo>
                    <a:pt x="384" y="231"/>
                    <a:pt x="389" y="228"/>
                    <a:pt x="388" y="232"/>
                  </a:cubicBezTo>
                  <a:cubicBezTo>
                    <a:pt x="388" y="235"/>
                    <a:pt x="381" y="234"/>
                    <a:pt x="374" y="238"/>
                  </a:cubicBezTo>
                  <a:cubicBezTo>
                    <a:pt x="371" y="240"/>
                    <a:pt x="369" y="247"/>
                    <a:pt x="367" y="249"/>
                  </a:cubicBezTo>
                  <a:cubicBezTo>
                    <a:pt x="357" y="255"/>
                    <a:pt x="350" y="268"/>
                    <a:pt x="350" y="268"/>
                  </a:cubicBezTo>
                  <a:cubicBezTo>
                    <a:pt x="345" y="273"/>
                    <a:pt x="339" y="277"/>
                    <a:pt x="336" y="283"/>
                  </a:cubicBezTo>
                  <a:cubicBezTo>
                    <a:pt x="329" y="296"/>
                    <a:pt x="327" y="289"/>
                    <a:pt x="331" y="305"/>
                  </a:cubicBezTo>
                  <a:cubicBezTo>
                    <a:pt x="332" y="307"/>
                    <a:pt x="332" y="314"/>
                    <a:pt x="335" y="319"/>
                  </a:cubicBezTo>
                  <a:cubicBezTo>
                    <a:pt x="340" y="326"/>
                    <a:pt x="351" y="333"/>
                    <a:pt x="348" y="335"/>
                  </a:cubicBezTo>
                  <a:cubicBezTo>
                    <a:pt x="346" y="336"/>
                    <a:pt x="334" y="344"/>
                    <a:pt x="330" y="344"/>
                  </a:cubicBezTo>
                  <a:cubicBezTo>
                    <a:pt x="324" y="345"/>
                    <a:pt x="321" y="349"/>
                    <a:pt x="313" y="358"/>
                  </a:cubicBezTo>
                  <a:cubicBezTo>
                    <a:pt x="309" y="361"/>
                    <a:pt x="308" y="364"/>
                    <a:pt x="305" y="368"/>
                  </a:cubicBezTo>
                  <a:cubicBezTo>
                    <a:pt x="300" y="374"/>
                    <a:pt x="302" y="373"/>
                    <a:pt x="298" y="380"/>
                  </a:cubicBezTo>
                  <a:cubicBezTo>
                    <a:pt x="297" y="382"/>
                    <a:pt x="298" y="389"/>
                    <a:pt x="298" y="392"/>
                  </a:cubicBezTo>
                  <a:cubicBezTo>
                    <a:pt x="288" y="393"/>
                    <a:pt x="288" y="393"/>
                    <a:pt x="288" y="393"/>
                  </a:cubicBezTo>
                  <a:cubicBezTo>
                    <a:pt x="271" y="388"/>
                    <a:pt x="271" y="388"/>
                    <a:pt x="271" y="388"/>
                  </a:cubicBezTo>
                  <a:cubicBezTo>
                    <a:pt x="261" y="397"/>
                    <a:pt x="261" y="397"/>
                    <a:pt x="261" y="397"/>
                  </a:cubicBezTo>
                  <a:cubicBezTo>
                    <a:pt x="257" y="400"/>
                    <a:pt x="251" y="398"/>
                    <a:pt x="247" y="401"/>
                  </a:cubicBezTo>
                  <a:cubicBezTo>
                    <a:pt x="247" y="401"/>
                    <a:pt x="244" y="410"/>
                    <a:pt x="243" y="412"/>
                  </a:cubicBezTo>
                  <a:cubicBezTo>
                    <a:pt x="243" y="415"/>
                    <a:pt x="236" y="423"/>
                    <a:pt x="236" y="423"/>
                  </a:cubicBezTo>
                  <a:cubicBezTo>
                    <a:pt x="235" y="424"/>
                    <a:pt x="230" y="429"/>
                    <a:pt x="228" y="430"/>
                  </a:cubicBezTo>
                  <a:cubicBezTo>
                    <a:pt x="225" y="431"/>
                    <a:pt x="223" y="423"/>
                    <a:pt x="221" y="423"/>
                  </a:cubicBezTo>
                  <a:cubicBezTo>
                    <a:pt x="217" y="423"/>
                    <a:pt x="217" y="422"/>
                    <a:pt x="213" y="421"/>
                  </a:cubicBezTo>
                  <a:cubicBezTo>
                    <a:pt x="208" y="421"/>
                    <a:pt x="207" y="428"/>
                    <a:pt x="202" y="428"/>
                  </a:cubicBezTo>
                  <a:cubicBezTo>
                    <a:pt x="194" y="427"/>
                    <a:pt x="180" y="419"/>
                    <a:pt x="180" y="419"/>
                  </a:cubicBezTo>
                  <a:cubicBezTo>
                    <a:pt x="177" y="418"/>
                    <a:pt x="177" y="422"/>
                    <a:pt x="174" y="422"/>
                  </a:cubicBezTo>
                  <a:cubicBezTo>
                    <a:pt x="168" y="421"/>
                    <a:pt x="160" y="417"/>
                    <a:pt x="152" y="415"/>
                  </a:cubicBezTo>
                  <a:cubicBezTo>
                    <a:pt x="146" y="414"/>
                    <a:pt x="134" y="412"/>
                    <a:pt x="134" y="412"/>
                  </a:cubicBezTo>
                  <a:cubicBezTo>
                    <a:pt x="131" y="414"/>
                    <a:pt x="128" y="414"/>
                    <a:pt x="125" y="415"/>
                  </a:cubicBezTo>
                  <a:cubicBezTo>
                    <a:pt x="121" y="417"/>
                    <a:pt x="117" y="420"/>
                    <a:pt x="114" y="421"/>
                  </a:cubicBezTo>
                  <a:cubicBezTo>
                    <a:pt x="111" y="422"/>
                    <a:pt x="105" y="417"/>
                    <a:pt x="96" y="422"/>
                  </a:cubicBezTo>
                  <a:cubicBezTo>
                    <a:pt x="93" y="423"/>
                    <a:pt x="89" y="422"/>
                    <a:pt x="87" y="424"/>
                  </a:cubicBezTo>
                  <a:cubicBezTo>
                    <a:pt x="84" y="427"/>
                    <a:pt x="83" y="431"/>
                    <a:pt x="78" y="433"/>
                  </a:cubicBezTo>
                  <a:cubicBezTo>
                    <a:pt x="75" y="434"/>
                    <a:pt x="71" y="438"/>
                    <a:pt x="69" y="439"/>
                  </a:cubicBezTo>
                  <a:cubicBezTo>
                    <a:pt x="64" y="436"/>
                    <a:pt x="57" y="436"/>
                    <a:pt x="55" y="428"/>
                  </a:cubicBezTo>
                  <a:cubicBezTo>
                    <a:pt x="54" y="425"/>
                    <a:pt x="51" y="428"/>
                    <a:pt x="49" y="425"/>
                  </a:cubicBezTo>
                  <a:cubicBezTo>
                    <a:pt x="45" y="421"/>
                    <a:pt x="42" y="412"/>
                    <a:pt x="42" y="408"/>
                  </a:cubicBezTo>
                  <a:cubicBezTo>
                    <a:pt x="42" y="408"/>
                    <a:pt x="45" y="404"/>
                    <a:pt x="42" y="400"/>
                  </a:cubicBezTo>
                  <a:cubicBezTo>
                    <a:pt x="40" y="396"/>
                    <a:pt x="37" y="395"/>
                    <a:pt x="38" y="391"/>
                  </a:cubicBezTo>
                  <a:cubicBezTo>
                    <a:pt x="41" y="391"/>
                    <a:pt x="40" y="384"/>
                    <a:pt x="40" y="384"/>
                  </a:cubicBezTo>
                  <a:cubicBezTo>
                    <a:pt x="40" y="382"/>
                    <a:pt x="33" y="370"/>
                    <a:pt x="31" y="368"/>
                  </a:cubicBezTo>
                  <a:cubicBezTo>
                    <a:pt x="26" y="365"/>
                    <a:pt x="20" y="361"/>
                    <a:pt x="14" y="360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0" y="351"/>
                    <a:pt x="0" y="351"/>
                    <a:pt x="0" y="351"/>
                  </a:cubicBezTo>
                  <a:cubicBezTo>
                    <a:pt x="1" y="348"/>
                    <a:pt x="1" y="348"/>
                    <a:pt x="1" y="348"/>
                  </a:cubicBezTo>
                  <a:cubicBezTo>
                    <a:pt x="2" y="346"/>
                    <a:pt x="2" y="346"/>
                    <a:pt x="2" y="346"/>
                  </a:cubicBezTo>
                  <a:cubicBezTo>
                    <a:pt x="1" y="344"/>
                    <a:pt x="1" y="344"/>
                    <a:pt x="1" y="344"/>
                  </a:cubicBezTo>
                  <a:cubicBezTo>
                    <a:pt x="1" y="342"/>
                    <a:pt x="1" y="342"/>
                    <a:pt x="1" y="342"/>
                  </a:cubicBezTo>
                  <a:cubicBezTo>
                    <a:pt x="1" y="339"/>
                    <a:pt x="1" y="339"/>
                    <a:pt x="1" y="339"/>
                  </a:cubicBezTo>
                  <a:cubicBezTo>
                    <a:pt x="1" y="339"/>
                    <a:pt x="0" y="337"/>
                    <a:pt x="0" y="337"/>
                  </a:cubicBezTo>
                  <a:cubicBezTo>
                    <a:pt x="0" y="337"/>
                    <a:pt x="0" y="335"/>
                    <a:pt x="0" y="335"/>
                  </a:cubicBezTo>
                  <a:cubicBezTo>
                    <a:pt x="0" y="335"/>
                    <a:pt x="2" y="334"/>
                    <a:pt x="2" y="334"/>
                  </a:cubicBezTo>
                  <a:cubicBezTo>
                    <a:pt x="2" y="333"/>
                    <a:pt x="4" y="332"/>
                    <a:pt x="4" y="332"/>
                  </a:cubicBezTo>
                  <a:cubicBezTo>
                    <a:pt x="4" y="332"/>
                    <a:pt x="5" y="329"/>
                    <a:pt x="5" y="328"/>
                  </a:cubicBezTo>
                  <a:cubicBezTo>
                    <a:pt x="5" y="328"/>
                    <a:pt x="6" y="327"/>
                    <a:pt x="6" y="327"/>
                  </a:cubicBezTo>
                  <a:cubicBezTo>
                    <a:pt x="9" y="326"/>
                    <a:pt x="9" y="326"/>
                    <a:pt x="9" y="326"/>
                  </a:cubicBezTo>
                  <a:cubicBezTo>
                    <a:pt x="11" y="324"/>
                    <a:pt x="11" y="324"/>
                    <a:pt x="11" y="324"/>
                  </a:cubicBezTo>
                  <a:cubicBezTo>
                    <a:pt x="13" y="323"/>
                    <a:pt x="13" y="323"/>
                    <a:pt x="13" y="323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6" y="317"/>
                    <a:pt x="16" y="317"/>
                    <a:pt x="16" y="317"/>
                  </a:cubicBezTo>
                  <a:cubicBezTo>
                    <a:pt x="17" y="316"/>
                    <a:pt x="17" y="316"/>
                    <a:pt x="17" y="316"/>
                  </a:cubicBezTo>
                  <a:cubicBezTo>
                    <a:pt x="17" y="316"/>
                    <a:pt x="20" y="316"/>
                    <a:pt x="20" y="316"/>
                  </a:cubicBezTo>
                  <a:cubicBezTo>
                    <a:pt x="20" y="316"/>
                    <a:pt x="22" y="316"/>
                    <a:pt x="22" y="316"/>
                  </a:cubicBezTo>
                  <a:cubicBezTo>
                    <a:pt x="22" y="315"/>
                    <a:pt x="22" y="315"/>
                    <a:pt x="22" y="315"/>
                  </a:cubicBezTo>
                  <a:cubicBezTo>
                    <a:pt x="24" y="314"/>
                    <a:pt x="24" y="314"/>
                    <a:pt x="24" y="314"/>
                  </a:cubicBezTo>
                  <a:cubicBezTo>
                    <a:pt x="26" y="316"/>
                    <a:pt x="26" y="316"/>
                    <a:pt x="26" y="316"/>
                  </a:cubicBezTo>
                  <a:cubicBezTo>
                    <a:pt x="26" y="316"/>
                    <a:pt x="27" y="316"/>
                    <a:pt x="28" y="316"/>
                  </a:cubicBezTo>
                  <a:cubicBezTo>
                    <a:pt x="28" y="316"/>
                    <a:pt x="29" y="316"/>
                    <a:pt x="29" y="316"/>
                  </a:cubicBezTo>
                  <a:cubicBezTo>
                    <a:pt x="29" y="313"/>
                    <a:pt x="29" y="313"/>
                    <a:pt x="29" y="313"/>
                  </a:cubicBezTo>
                  <a:cubicBezTo>
                    <a:pt x="33" y="309"/>
                    <a:pt x="33" y="309"/>
                    <a:pt x="33" y="309"/>
                  </a:cubicBezTo>
                  <a:cubicBezTo>
                    <a:pt x="33" y="309"/>
                    <a:pt x="33" y="308"/>
                    <a:pt x="33" y="308"/>
                  </a:cubicBezTo>
                  <a:cubicBezTo>
                    <a:pt x="33" y="308"/>
                    <a:pt x="33" y="307"/>
                    <a:pt x="33" y="307"/>
                  </a:cubicBezTo>
                  <a:cubicBezTo>
                    <a:pt x="32" y="306"/>
                    <a:pt x="31" y="307"/>
                    <a:pt x="31" y="307"/>
                  </a:cubicBezTo>
                  <a:cubicBezTo>
                    <a:pt x="31" y="307"/>
                    <a:pt x="29" y="307"/>
                    <a:pt x="29" y="307"/>
                  </a:cubicBezTo>
                  <a:cubicBezTo>
                    <a:pt x="29" y="307"/>
                    <a:pt x="27" y="307"/>
                    <a:pt x="26" y="307"/>
                  </a:cubicBezTo>
                  <a:cubicBezTo>
                    <a:pt x="26" y="307"/>
                    <a:pt x="26" y="306"/>
                    <a:pt x="26" y="306"/>
                  </a:cubicBezTo>
                  <a:cubicBezTo>
                    <a:pt x="25" y="304"/>
                    <a:pt x="25" y="304"/>
                    <a:pt x="25" y="304"/>
                  </a:cubicBezTo>
                  <a:cubicBezTo>
                    <a:pt x="25" y="304"/>
                    <a:pt x="24" y="302"/>
                    <a:pt x="24" y="301"/>
                  </a:cubicBezTo>
                  <a:cubicBezTo>
                    <a:pt x="24" y="300"/>
                    <a:pt x="24" y="299"/>
                    <a:pt x="24" y="298"/>
                  </a:cubicBezTo>
                  <a:cubicBezTo>
                    <a:pt x="24" y="298"/>
                    <a:pt x="23" y="297"/>
                    <a:pt x="23" y="297"/>
                  </a:cubicBezTo>
                  <a:cubicBezTo>
                    <a:pt x="23" y="297"/>
                    <a:pt x="22" y="296"/>
                    <a:pt x="22" y="295"/>
                  </a:cubicBezTo>
                  <a:cubicBezTo>
                    <a:pt x="22" y="295"/>
                    <a:pt x="21" y="292"/>
                    <a:pt x="21" y="292"/>
                  </a:cubicBezTo>
                  <a:cubicBezTo>
                    <a:pt x="20" y="291"/>
                    <a:pt x="20" y="291"/>
                    <a:pt x="20" y="291"/>
                  </a:cubicBezTo>
                  <a:cubicBezTo>
                    <a:pt x="21" y="290"/>
                    <a:pt x="21" y="290"/>
                    <a:pt x="21" y="290"/>
                  </a:cubicBezTo>
                  <a:cubicBezTo>
                    <a:pt x="20" y="288"/>
                    <a:pt x="20" y="288"/>
                    <a:pt x="20" y="288"/>
                  </a:cubicBezTo>
                  <a:cubicBezTo>
                    <a:pt x="22" y="288"/>
                    <a:pt x="22" y="288"/>
                    <a:pt x="22" y="288"/>
                  </a:cubicBezTo>
                  <a:cubicBezTo>
                    <a:pt x="21" y="287"/>
                    <a:pt x="21" y="287"/>
                    <a:pt x="21" y="287"/>
                  </a:cubicBezTo>
                  <a:cubicBezTo>
                    <a:pt x="22" y="285"/>
                    <a:pt x="22" y="285"/>
                    <a:pt x="22" y="285"/>
                  </a:cubicBezTo>
                  <a:cubicBezTo>
                    <a:pt x="22" y="285"/>
                    <a:pt x="24" y="284"/>
                    <a:pt x="24" y="284"/>
                  </a:cubicBezTo>
                  <a:cubicBezTo>
                    <a:pt x="24" y="284"/>
                    <a:pt x="26" y="282"/>
                    <a:pt x="26" y="282"/>
                  </a:cubicBezTo>
                  <a:cubicBezTo>
                    <a:pt x="26" y="282"/>
                    <a:pt x="25" y="281"/>
                    <a:pt x="25" y="281"/>
                  </a:cubicBezTo>
                  <a:cubicBezTo>
                    <a:pt x="25" y="281"/>
                    <a:pt x="25" y="279"/>
                    <a:pt x="25" y="279"/>
                  </a:cubicBezTo>
                  <a:cubicBezTo>
                    <a:pt x="27" y="275"/>
                    <a:pt x="27" y="275"/>
                    <a:pt x="27" y="275"/>
                  </a:cubicBezTo>
                  <a:cubicBezTo>
                    <a:pt x="28" y="275"/>
                    <a:pt x="28" y="275"/>
                    <a:pt x="28" y="275"/>
                  </a:cubicBezTo>
                  <a:cubicBezTo>
                    <a:pt x="31" y="274"/>
                    <a:pt x="31" y="274"/>
                    <a:pt x="31" y="274"/>
                  </a:cubicBezTo>
                  <a:cubicBezTo>
                    <a:pt x="32" y="273"/>
                    <a:pt x="32" y="273"/>
                    <a:pt x="32" y="273"/>
                  </a:cubicBezTo>
                  <a:cubicBezTo>
                    <a:pt x="33" y="273"/>
                    <a:pt x="33" y="273"/>
                    <a:pt x="33" y="273"/>
                  </a:cubicBezTo>
                  <a:cubicBezTo>
                    <a:pt x="35" y="272"/>
                    <a:pt x="35" y="272"/>
                    <a:pt x="35" y="272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8" y="270"/>
                    <a:pt x="38" y="270"/>
                    <a:pt x="38" y="270"/>
                  </a:cubicBezTo>
                  <a:cubicBezTo>
                    <a:pt x="38" y="268"/>
                    <a:pt x="38" y="268"/>
                    <a:pt x="38" y="268"/>
                  </a:cubicBezTo>
                  <a:cubicBezTo>
                    <a:pt x="39" y="267"/>
                    <a:pt x="39" y="267"/>
                    <a:pt x="39" y="267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3" y="263"/>
                    <a:pt x="43" y="263"/>
                    <a:pt x="43" y="263"/>
                  </a:cubicBezTo>
                  <a:cubicBezTo>
                    <a:pt x="43" y="261"/>
                    <a:pt x="43" y="261"/>
                    <a:pt x="43" y="261"/>
                  </a:cubicBezTo>
                  <a:cubicBezTo>
                    <a:pt x="42" y="260"/>
                    <a:pt x="42" y="260"/>
                    <a:pt x="42" y="260"/>
                  </a:cubicBezTo>
                  <a:cubicBezTo>
                    <a:pt x="42" y="260"/>
                    <a:pt x="41" y="258"/>
                    <a:pt x="41" y="257"/>
                  </a:cubicBezTo>
                  <a:cubicBezTo>
                    <a:pt x="41" y="257"/>
                    <a:pt x="40" y="257"/>
                    <a:pt x="40" y="257"/>
                  </a:cubicBezTo>
                  <a:cubicBezTo>
                    <a:pt x="38" y="258"/>
                    <a:pt x="38" y="258"/>
                    <a:pt x="38" y="258"/>
                  </a:cubicBezTo>
                  <a:cubicBezTo>
                    <a:pt x="38" y="258"/>
                    <a:pt x="37" y="257"/>
                    <a:pt x="36" y="257"/>
                  </a:cubicBezTo>
                  <a:cubicBezTo>
                    <a:pt x="36" y="257"/>
                    <a:pt x="36" y="256"/>
                    <a:pt x="36" y="256"/>
                  </a:cubicBezTo>
                  <a:cubicBezTo>
                    <a:pt x="37" y="255"/>
                    <a:pt x="37" y="255"/>
                    <a:pt x="37" y="255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3" y="249"/>
                    <a:pt x="33" y="249"/>
                    <a:pt x="33" y="249"/>
                  </a:cubicBezTo>
                  <a:cubicBezTo>
                    <a:pt x="33" y="247"/>
                    <a:pt x="33" y="247"/>
                    <a:pt x="33" y="247"/>
                  </a:cubicBezTo>
                  <a:cubicBezTo>
                    <a:pt x="34" y="246"/>
                    <a:pt x="34" y="246"/>
                    <a:pt x="34" y="246"/>
                  </a:cubicBezTo>
                  <a:cubicBezTo>
                    <a:pt x="34" y="245"/>
                    <a:pt x="34" y="245"/>
                    <a:pt x="34" y="245"/>
                  </a:cubicBezTo>
                  <a:cubicBezTo>
                    <a:pt x="33" y="244"/>
                    <a:pt x="33" y="244"/>
                    <a:pt x="33" y="244"/>
                  </a:cubicBezTo>
                  <a:cubicBezTo>
                    <a:pt x="33" y="242"/>
                    <a:pt x="33" y="242"/>
                    <a:pt x="33" y="242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3" y="239"/>
                    <a:pt x="33" y="239"/>
                    <a:pt x="33" y="239"/>
                  </a:cubicBezTo>
                  <a:cubicBezTo>
                    <a:pt x="34" y="238"/>
                    <a:pt x="34" y="238"/>
                    <a:pt x="34" y="238"/>
                  </a:cubicBezTo>
                  <a:cubicBezTo>
                    <a:pt x="34" y="236"/>
                    <a:pt x="34" y="236"/>
                    <a:pt x="34" y="236"/>
                  </a:cubicBezTo>
                  <a:cubicBezTo>
                    <a:pt x="34" y="236"/>
                    <a:pt x="32" y="235"/>
                    <a:pt x="32" y="235"/>
                  </a:cubicBezTo>
                  <a:cubicBezTo>
                    <a:pt x="32" y="235"/>
                    <a:pt x="31" y="233"/>
                    <a:pt x="31" y="233"/>
                  </a:cubicBezTo>
                  <a:cubicBezTo>
                    <a:pt x="31" y="232"/>
                    <a:pt x="31" y="232"/>
                    <a:pt x="31" y="232"/>
                  </a:cubicBezTo>
                  <a:cubicBezTo>
                    <a:pt x="31" y="232"/>
                    <a:pt x="29" y="230"/>
                    <a:pt x="29" y="230"/>
                  </a:cubicBezTo>
                  <a:cubicBezTo>
                    <a:pt x="29" y="230"/>
                    <a:pt x="29" y="228"/>
                    <a:pt x="29" y="228"/>
                  </a:cubicBezTo>
                  <a:cubicBezTo>
                    <a:pt x="29" y="228"/>
                    <a:pt x="28" y="226"/>
                    <a:pt x="28" y="226"/>
                  </a:cubicBezTo>
                  <a:cubicBezTo>
                    <a:pt x="27" y="225"/>
                    <a:pt x="27" y="224"/>
                    <a:pt x="27" y="224"/>
                  </a:cubicBezTo>
                  <a:cubicBezTo>
                    <a:pt x="29" y="224"/>
                    <a:pt x="29" y="224"/>
                    <a:pt x="29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2" y="226"/>
                    <a:pt x="32" y="226"/>
                    <a:pt x="32" y="226"/>
                  </a:cubicBezTo>
                  <a:cubicBezTo>
                    <a:pt x="33" y="225"/>
                    <a:pt x="33" y="225"/>
                    <a:pt x="33" y="225"/>
                  </a:cubicBezTo>
                  <a:cubicBezTo>
                    <a:pt x="33" y="226"/>
                    <a:pt x="33" y="226"/>
                    <a:pt x="33" y="226"/>
                  </a:cubicBezTo>
                  <a:cubicBezTo>
                    <a:pt x="35" y="226"/>
                    <a:pt x="35" y="226"/>
                    <a:pt x="35" y="226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40" y="226"/>
                    <a:pt x="40" y="226"/>
                    <a:pt x="40" y="226"/>
                  </a:cubicBezTo>
                  <a:cubicBezTo>
                    <a:pt x="41" y="226"/>
                    <a:pt x="41" y="226"/>
                    <a:pt x="41" y="226"/>
                  </a:cubicBezTo>
                  <a:cubicBezTo>
                    <a:pt x="41" y="226"/>
                    <a:pt x="42" y="227"/>
                    <a:pt x="42" y="227"/>
                  </a:cubicBezTo>
                  <a:cubicBezTo>
                    <a:pt x="43" y="228"/>
                    <a:pt x="44" y="227"/>
                    <a:pt x="44" y="227"/>
                  </a:cubicBezTo>
                  <a:cubicBezTo>
                    <a:pt x="44" y="228"/>
                    <a:pt x="46" y="228"/>
                    <a:pt x="46" y="228"/>
                  </a:cubicBezTo>
                  <a:cubicBezTo>
                    <a:pt x="46" y="228"/>
                    <a:pt x="47" y="227"/>
                    <a:pt x="48" y="227"/>
                  </a:cubicBezTo>
                  <a:cubicBezTo>
                    <a:pt x="48" y="227"/>
                    <a:pt x="49" y="227"/>
                    <a:pt x="49" y="227"/>
                  </a:cubicBezTo>
                  <a:cubicBezTo>
                    <a:pt x="50" y="226"/>
                    <a:pt x="50" y="226"/>
                    <a:pt x="50" y="226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1" y="224"/>
                    <a:pt x="51" y="224"/>
                    <a:pt x="51" y="224"/>
                  </a:cubicBezTo>
                  <a:cubicBezTo>
                    <a:pt x="51" y="223"/>
                    <a:pt x="51" y="223"/>
                    <a:pt x="51" y="223"/>
                  </a:cubicBezTo>
                  <a:cubicBezTo>
                    <a:pt x="52" y="221"/>
                    <a:pt x="52" y="221"/>
                    <a:pt x="52" y="221"/>
                  </a:cubicBezTo>
                  <a:cubicBezTo>
                    <a:pt x="52" y="220"/>
                    <a:pt x="52" y="220"/>
                    <a:pt x="52" y="220"/>
                  </a:cubicBezTo>
                  <a:cubicBezTo>
                    <a:pt x="54" y="220"/>
                    <a:pt x="54" y="220"/>
                    <a:pt x="54" y="220"/>
                  </a:cubicBezTo>
                  <a:cubicBezTo>
                    <a:pt x="55" y="219"/>
                    <a:pt x="55" y="219"/>
                    <a:pt x="55" y="219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7" y="215"/>
                    <a:pt x="57" y="215"/>
                    <a:pt x="57" y="215"/>
                  </a:cubicBezTo>
                  <a:cubicBezTo>
                    <a:pt x="57" y="215"/>
                    <a:pt x="58" y="213"/>
                    <a:pt x="58" y="213"/>
                  </a:cubicBezTo>
                  <a:cubicBezTo>
                    <a:pt x="58" y="213"/>
                    <a:pt x="59" y="211"/>
                    <a:pt x="59" y="211"/>
                  </a:cubicBezTo>
                  <a:cubicBezTo>
                    <a:pt x="58" y="208"/>
                    <a:pt x="58" y="208"/>
                    <a:pt x="58" y="208"/>
                  </a:cubicBezTo>
                  <a:cubicBezTo>
                    <a:pt x="57" y="206"/>
                    <a:pt x="57" y="206"/>
                    <a:pt x="57" y="206"/>
                  </a:cubicBezTo>
                  <a:cubicBezTo>
                    <a:pt x="56" y="204"/>
                    <a:pt x="56" y="204"/>
                    <a:pt x="56" y="204"/>
                  </a:cubicBezTo>
                  <a:cubicBezTo>
                    <a:pt x="56" y="204"/>
                    <a:pt x="56" y="203"/>
                    <a:pt x="55" y="203"/>
                  </a:cubicBezTo>
                  <a:cubicBezTo>
                    <a:pt x="55" y="203"/>
                    <a:pt x="55" y="202"/>
                    <a:pt x="55" y="202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56" y="199"/>
                    <a:pt x="56" y="199"/>
                    <a:pt x="56" y="199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9" y="197"/>
                    <a:pt x="59" y="197"/>
                    <a:pt x="59" y="197"/>
                  </a:cubicBezTo>
                  <a:cubicBezTo>
                    <a:pt x="60" y="197"/>
                    <a:pt x="60" y="197"/>
                    <a:pt x="60" y="197"/>
                  </a:cubicBezTo>
                  <a:cubicBezTo>
                    <a:pt x="62" y="197"/>
                    <a:pt x="62" y="197"/>
                    <a:pt x="62" y="197"/>
                  </a:cubicBezTo>
                  <a:cubicBezTo>
                    <a:pt x="64" y="195"/>
                    <a:pt x="64" y="195"/>
                    <a:pt x="64" y="195"/>
                  </a:cubicBezTo>
                  <a:cubicBezTo>
                    <a:pt x="65" y="195"/>
                    <a:pt x="65" y="195"/>
                    <a:pt x="65" y="195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7" y="192"/>
                    <a:pt x="67" y="192"/>
                    <a:pt x="67" y="192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65" y="189"/>
                    <a:pt x="65" y="189"/>
                    <a:pt x="65" y="189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5"/>
                    <a:pt x="68" y="185"/>
                    <a:pt x="68" y="185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8" y="179"/>
                    <a:pt x="68" y="179"/>
                    <a:pt x="68" y="179"/>
                  </a:cubicBezTo>
                  <a:cubicBezTo>
                    <a:pt x="69" y="178"/>
                    <a:pt x="69" y="178"/>
                    <a:pt x="69" y="178"/>
                  </a:cubicBezTo>
                  <a:cubicBezTo>
                    <a:pt x="69" y="178"/>
                    <a:pt x="70" y="176"/>
                    <a:pt x="70" y="175"/>
                  </a:cubicBezTo>
                  <a:cubicBezTo>
                    <a:pt x="71" y="175"/>
                    <a:pt x="71" y="172"/>
                    <a:pt x="71" y="172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70" y="169"/>
                    <a:pt x="72" y="168"/>
                    <a:pt x="72" y="168"/>
                  </a:cubicBezTo>
                  <a:cubicBezTo>
                    <a:pt x="73" y="168"/>
                    <a:pt x="73" y="165"/>
                    <a:pt x="73" y="165"/>
                  </a:cubicBezTo>
                  <a:cubicBezTo>
                    <a:pt x="71" y="164"/>
                    <a:pt x="71" y="164"/>
                    <a:pt x="71" y="164"/>
                  </a:cubicBezTo>
                  <a:cubicBezTo>
                    <a:pt x="71" y="164"/>
                    <a:pt x="71" y="162"/>
                    <a:pt x="71" y="161"/>
                  </a:cubicBezTo>
                  <a:cubicBezTo>
                    <a:pt x="71" y="161"/>
                    <a:pt x="71" y="159"/>
                    <a:pt x="71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3" y="157"/>
                    <a:pt x="73" y="157"/>
                    <a:pt x="73" y="157"/>
                  </a:cubicBezTo>
                  <a:cubicBezTo>
                    <a:pt x="73" y="157"/>
                    <a:pt x="74" y="156"/>
                    <a:pt x="75" y="156"/>
                  </a:cubicBezTo>
                  <a:cubicBezTo>
                    <a:pt x="75" y="155"/>
                    <a:pt x="77" y="155"/>
                    <a:pt x="77" y="155"/>
                  </a:cubicBezTo>
                  <a:cubicBezTo>
                    <a:pt x="78" y="152"/>
                    <a:pt x="78" y="152"/>
                    <a:pt x="78" y="152"/>
                  </a:cubicBezTo>
                  <a:cubicBezTo>
                    <a:pt x="82" y="150"/>
                    <a:pt x="82" y="150"/>
                    <a:pt x="82" y="150"/>
                  </a:cubicBezTo>
                  <a:cubicBezTo>
                    <a:pt x="82" y="149"/>
                    <a:pt x="82" y="149"/>
                    <a:pt x="82" y="149"/>
                  </a:cubicBezTo>
                  <a:cubicBezTo>
                    <a:pt x="85" y="148"/>
                    <a:pt x="85" y="148"/>
                    <a:pt x="85" y="148"/>
                  </a:cubicBezTo>
                  <a:cubicBezTo>
                    <a:pt x="87" y="149"/>
                    <a:pt x="87" y="149"/>
                    <a:pt x="87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90" y="147"/>
                    <a:pt x="90" y="147"/>
                    <a:pt x="90" y="147"/>
                  </a:cubicBezTo>
                  <a:cubicBezTo>
                    <a:pt x="92" y="146"/>
                    <a:pt x="92" y="146"/>
                    <a:pt x="92" y="146"/>
                  </a:cubicBezTo>
                  <a:cubicBezTo>
                    <a:pt x="94" y="145"/>
                    <a:pt x="94" y="145"/>
                    <a:pt x="94" y="145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8" y="142"/>
                    <a:pt x="100" y="141"/>
                    <a:pt x="100" y="141"/>
                  </a:cubicBezTo>
                  <a:cubicBezTo>
                    <a:pt x="100" y="141"/>
                    <a:pt x="101" y="139"/>
                    <a:pt x="101" y="139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5" y="135"/>
                    <a:pt x="105" y="135"/>
                    <a:pt x="105" y="135"/>
                  </a:cubicBezTo>
                  <a:cubicBezTo>
                    <a:pt x="107" y="133"/>
                    <a:pt x="107" y="133"/>
                    <a:pt x="107" y="133"/>
                  </a:cubicBezTo>
                  <a:cubicBezTo>
                    <a:pt x="105" y="130"/>
                    <a:pt x="105" y="130"/>
                    <a:pt x="105" y="130"/>
                  </a:cubicBezTo>
                  <a:cubicBezTo>
                    <a:pt x="105" y="130"/>
                    <a:pt x="103" y="128"/>
                    <a:pt x="102" y="128"/>
                  </a:cubicBezTo>
                  <a:cubicBezTo>
                    <a:pt x="102" y="127"/>
                    <a:pt x="100" y="126"/>
                    <a:pt x="100" y="126"/>
                  </a:cubicBezTo>
                  <a:cubicBezTo>
                    <a:pt x="100" y="126"/>
                    <a:pt x="97" y="125"/>
                    <a:pt x="97" y="125"/>
                  </a:cubicBezTo>
                  <a:cubicBezTo>
                    <a:pt x="97" y="125"/>
                    <a:pt x="95" y="126"/>
                    <a:pt x="95" y="126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3" y="123"/>
                    <a:pt x="94" y="123"/>
                  </a:cubicBezTo>
                  <a:cubicBezTo>
                    <a:pt x="94" y="123"/>
                    <a:pt x="94" y="122"/>
                    <a:pt x="94" y="122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94" y="120"/>
                    <a:pt x="94" y="120"/>
                    <a:pt x="94" y="120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5" y="119"/>
                    <a:pt x="96" y="118"/>
                    <a:pt x="96" y="117"/>
                  </a:cubicBezTo>
                  <a:cubicBezTo>
                    <a:pt x="96" y="117"/>
                    <a:pt x="97" y="115"/>
                    <a:pt x="97" y="115"/>
                  </a:cubicBezTo>
                  <a:cubicBezTo>
                    <a:pt x="97" y="115"/>
                    <a:pt x="96" y="114"/>
                    <a:pt x="96" y="113"/>
                  </a:cubicBezTo>
                  <a:cubicBezTo>
                    <a:pt x="95" y="113"/>
                    <a:pt x="95" y="113"/>
                    <a:pt x="96" y="112"/>
                  </a:cubicBezTo>
                  <a:cubicBezTo>
                    <a:pt x="96" y="112"/>
                    <a:pt x="96" y="111"/>
                    <a:pt x="96" y="111"/>
                  </a:cubicBezTo>
                  <a:cubicBezTo>
                    <a:pt x="96" y="111"/>
                    <a:pt x="96" y="109"/>
                    <a:pt x="95" y="109"/>
                  </a:cubicBezTo>
                  <a:cubicBezTo>
                    <a:pt x="95" y="109"/>
                    <a:pt x="93" y="110"/>
                    <a:pt x="93" y="110"/>
                  </a:cubicBezTo>
                  <a:cubicBezTo>
                    <a:pt x="93" y="110"/>
                    <a:pt x="90" y="109"/>
                    <a:pt x="90" y="109"/>
                  </a:cubicBezTo>
                  <a:cubicBezTo>
                    <a:pt x="90" y="109"/>
                    <a:pt x="89" y="108"/>
                    <a:pt x="89" y="108"/>
                  </a:cubicBezTo>
                  <a:cubicBezTo>
                    <a:pt x="89" y="108"/>
                    <a:pt x="89" y="106"/>
                    <a:pt x="88" y="106"/>
                  </a:cubicBezTo>
                  <a:cubicBezTo>
                    <a:pt x="87" y="105"/>
                    <a:pt x="87" y="106"/>
                    <a:pt x="87" y="106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6" y="108"/>
                    <a:pt x="84" y="108"/>
                    <a:pt x="83" y="107"/>
                  </a:cubicBezTo>
                  <a:cubicBezTo>
                    <a:pt x="83" y="107"/>
                    <a:pt x="82" y="107"/>
                    <a:pt x="82" y="107"/>
                  </a:cubicBezTo>
                  <a:cubicBezTo>
                    <a:pt x="81" y="107"/>
                    <a:pt x="81" y="106"/>
                    <a:pt x="81" y="105"/>
                  </a:cubicBezTo>
                  <a:cubicBezTo>
                    <a:pt x="80" y="104"/>
                    <a:pt x="80" y="105"/>
                    <a:pt x="79" y="105"/>
                  </a:cubicBezTo>
                  <a:cubicBezTo>
                    <a:pt x="79" y="105"/>
                    <a:pt x="77" y="105"/>
                    <a:pt x="77" y="105"/>
                  </a:cubicBezTo>
                  <a:cubicBezTo>
                    <a:pt x="77" y="105"/>
                    <a:pt x="75" y="103"/>
                    <a:pt x="75" y="103"/>
                  </a:cubicBezTo>
                  <a:cubicBezTo>
                    <a:pt x="75" y="102"/>
                    <a:pt x="74" y="102"/>
                    <a:pt x="74" y="102"/>
                  </a:cubicBezTo>
                  <a:cubicBezTo>
                    <a:pt x="74" y="102"/>
                    <a:pt x="72" y="103"/>
                    <a:pt x="72" y="103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8" y="109"/>
                    <a:pt x="65" y="109"/>
                    <a:pt x="64" y="108"/>
                  </a:cubicBezTo>
                  <a:cubicBezTo>
                    <a:pt x="64" y="108"/>
                    <a:pt x="64" y="108"/>
                    <a:pt x="63" y="108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2" y="108"/>
                    <a:pt x="60" y="109"/>
                    <a:pt x="60" y="109"/>
                  </a:cubicBezTo>
                  <a:cubicBezTo>
                    <a:pt x="60" y="109"/>
                    <a:pt x="59" y="107"/>
                    <a:pt x="59" y="107"/>
                  </a:cubicBezTo>
                  <a:cubicBezTo>
                    <a:pt x="59" y="107"/>
                    <a:pt x="57" y="106"/>
                    <a:pt x="57" y="105"/>
                  </a:cubicBezTo>
                  <a:cubicBezTo>
                    <a:pt x="57" y="105"/>
                    <a:pt x="57" y="106"/>
                    <a:pt x="57" y="106"/>
                  </a:cubicBezTo>
                  <a:cubicBezTo>
                    <a:pt x="57" y="106"/>
                    <a:pt x="56" y="107"/>
                    <a:pt x="55" y="107"/>
                  </a:cubicBezTo>
                  <a:cubicBezTo>
                    <a:pt x="55" y="107"/>
                    <a:pt x="54" y="108"/>
                    <a:pt x="54" y="108"/>
                  </a:cubicBezTo>
                  <a:cubicBezTo>
                    <a:pt x="53" y="108"/>
                    <a:pt x="54" y="106"/>
                    <a:pt x="54" y="106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52" y="103"/>
                    <a:pt x="52" y="102"/>
                  </a:cubicBezTo>
                  <a:cubicBezTo>
                    <a:pt x="51" y="102"/>
                    <a:pt x="50" y="101"/>
                    <a:pt x="50" y="101"/>
                  </a:cubicBezTo>
                  <a:cubicBezTo>
                    <a:pt x="50" y="101"/>
                    <a:pt x="48" y="101"/>
                    <a:pt x="48" y="101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46" y="101"/>
                    <a:pt x="45" y="101"/>
                    <a:pt x="44" y="102"/>
                  </a:cubicBezTo>
                  <a:cubicBezTo>
                    <a:pt x="44" y="102"/>
                    <a:pt x="43" y="103"/>
                    <a:pt x="42" y="102"/>
                  </a:cubicBezTo>
                  <a:cubicBezTo>
                    <a:pt x="42" y="102"/>
                    <a:pt x="43" y="100"/>
                    <a:pt x="43" y="100"/>
                  </a:cubicBezTo>
                  <a:cubicBezTo>
                    <a:pt x="43" y="100"/>
                    <a:pt x="43" y="98"/>
                    <a:pt x="43" y="98"/>
                  </a:cubicBezTo>
                  <a:cubicBezTo>
                    <a:pt x="42" y="97"/>
                    <a:pt x="42" y="99"/>
                    <a:pt x="42" y="99"/>
                  </a:cubicBezTo>
                  <a:cubicBezTo>
                    <a:pt x="42" y="99"/>
                    <a:pt x="40" y="100"/>
                    <a:pt x="39" y="101"/>
                  </a:cubicBezTo>
                  <a:cubicBezTo>
                    <a:pt x="39" y="101"/>
                    <a:pt x="38" y="101"/>
                    <a:pt x="38" y="101"/>
                  </a:cubicBezTo>
                  <a:cubicBezTo>
                    <a:pt x="37" y="101"/>
                    <a:pt x="36" y="102"/>
                    <a:pt x="34" y="102"/>
                  </a:cubicBezTo>
                  <a:cubicBezTo>
                    <a:pt x="33" y="102"/>
                    <a:pt x="32" y="103"/>
                    <a:pt x="32" y="102"/>
                  </a:cubicBezTo>
                  <a:cubicBezTo>
                    <a:pt x="31" y="102"/>
                    <a:pt x="31" y="101"/>
                    <a:pt x="31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0" y="98"/>
                    <a:pt x="30" y="97"/>
                  </a:cubicBezTo>
                  <a:cubicBezTo>
                    <a:pt x="29" y="96"/>
                    <a:pt x="30" y="96"/>
                    <a:pt x="30" y="95"/>
                  </a:cubicBezTo>
                  <a:cubicBezTo>
                    <a:pt x="30" y="95"/>
                    <a:pt x="32" y="94"/>
                    <a:pt x="32" y="94"/>
                  </a:cubicBezTo>
                  <a:cubicBezTo>
                    <a:pt x="32" y="93"/>
                    <a:pt x="33" y="93"/>
                    <a:pt x="33" y="93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6" y="92"/>
                    <a:pt x="36" y="89"/>
                    <a:pt x="36" y="88"/>
                  </a:cubicBezTo>
                  <a:cubicBezTo>
                    <a:pt x="36" y="88"/>
                    <a:pt x="36" y="88"/>
                    <a:pt x="35" y="88"/>
                  </a:cubicBezTo>
                  <a:cubicBezTo>
                    <a:pt x="34" y="88"/>
                    <a:pt x="34" y="87"/>
                    <a:pt x="34" y="87"/>
                  </a:cubicBezTo>
                  <a:cubicBezTo>
                    <a:pt x="34" y="87"/>
                    <a:pt x="34" y="85"/>
                    <a:pt x="34" y="85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7" y="85"/>
                    <a:pt x="26" y="85"/>
                  </a:cubicBezTo>
                  <a:cubicBezTo>
                    <a:pt x="26" y="85"/>
                    <a:pt x="24" y="85"/>
                    <a:pt x="24" y="85"/>
                  </a:cubicBezTo>
                  <a:cubicBezTo>
                    <a:pt x="23" y="85"/>
                    <a:pt x="22" y="84"/>
                    <a:pt x="22" y="84"/>
                  </a:cubicBezTo>
                  <a:cubicBezTo>
                    <a:pt x="22" y="84"/>
                    <a:pt x="18" y="85"/>
                    <a:pt x="18" y="85"/>
                  </a:cubicBezTo>
                  <a:cubicBezTo>
                    <a:pt x="18" y="85"/>
                    <a:pt x="17" y="85"/>
                    <a:pt x="17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3" y="86"/>
                    <a:pt x="13" y="86"/>
                    <a:pt x="13" y="86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2" y="87"/>
                    <a:pt x="11" y="88"/>
                    <a:pt x="11" y="88"/>
                  </a:cubicBezTo>
                  <a:cubicBezTo>
                    <a:pt x="10" y="88"/>
                    <a:pt x="9" y="88"/>
                    <a:pt x="8" y="88"/>
                  </a:cubicBezTo>
                  <a:cubicBezTo>
                    <a:pt x="8" y="88"/>
                    <a:pt x="7" y="89"/>
                    <a:pt x="7" y="89"/>
                  </a:cubicBezTo>
                  <a:cubicBezTo>
                    <a:pt x="7" y="89"/>
                    <a:pt x="5" y="90"/>
                    <a:pt x="4" y="91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59"/>
                    <a:pt x="19" y="53"/>
                    <a:pt x="18" y="50"/>
                  </a:cubicBezTo>
                  <a:cubicBezTo>
                    <a:pt x="17" y="47"/>
                    <a:pt x="6" y="56"/>
                    <a:pt x="5" y="53"/>
                  </a:cubicBezTo>
                  <a:cubicBezTo>
                    <a:pt x="4" y="47"/>
                    <a:pt x="7" y="48"/>
                    <a:pt x="12" y="43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3" y="30"/>
                    <a:pt x="3" y="27"/>
                  </a:cubicBezTo>
                  <a:cubicBezTo>
                    <a:pt x="3" y="24"/>
                    <a:pt x="6" y="23"/>
                    <a:pt x="6" y="23"/>
                  </a:cubicBezTo>
                  <a:cubicBezTo>
                    <a:pt x="9" y="22"/>
                    <a:pt x="11" y="20"/>
                    <a:pt x="14" y="18"/>
                  </a:cubicBezTo>
                  <a:cubicBezTo>
                    <a:pt x="17" y="14"/>
                    <a:pt x="20" y="16"/>
                    <a:pt x="22" y="15"/>
                  </a:cubicBezTo>
                  <a:cubicBezTo>
                    <a:pt x="25" y="13"/>
                    <a:pt x="25" y="15"/>
                    <a:pt x="35" y="17"/>
                  </a:cubicBezTo>
                  <a:cubicBezTo>
                    <a:pt x="37" y="16"/>
                    <a:pt x="41" y="16"/>
                    <a:pt x="42" y="14"/>
                  </a:cubicBezTo>
                  <a:cubicBezTo>
                    <a:pt x="44" y="12"/>
                    <a:pt x="47" y="13"/>
                    <a:pt x="47" y="9"/>
                  </a:cubicBezTo>
                  <a:cubicBezTo>
                    <a:pt x="48" y="3"/>
                    <a:pt x="59" y="7"/>
                    <a:pt x="59" y="5"/>
                  </a:cubicBezTo>
                  <a:cubicBezTo>
                    <a:pt x="61" y="5"/>
                    <a:pt x="63" y="0"/>
                    <a:pt x="68" y="0"/>
                  </a:cubicBezTo>
                  <a:cubicBezTo>
                    <a:pt x="72" y="1"/>
                    <a:pt x="73" y="2"/>
                    <a:pt x="76" y="3"/>
                  </a:cubicBezTo>
                  <a:cubicBezTo>
                    <a:pt x="87" y="10"/>
                    <a:pt x="82" y="14"/>
                    <a:pt x="95" y="18"/>
                  </a:cubicBezTo>
                  <a:cubicBezTo>
                    <a:pt x="106" y="21"/>
                    <a:pt x="119" y="24"/>
                    <a:pt x="130" y="26"/>
                  </a:cubicBezTo>
                  <a:cubicBezTo>
                    <a:pt x="140" y="27"/>
                    <a:pt x="150" y="31"/>
                    <a:pt x="160" y="35"/>
                  </a:cubicBezTo>
                  <a:cubicBezTo>
                    <a:pt x="160" y="35"/>
                    <a:pt x="197" y="52"/>
                    <a:pt x="198" y="53"/>
                  </a:cubicBezTo>
                  <a:cubicBezTo>
                    <a:pt x="199" y="53"/>
                    <a:pt x="220" y="49"/>
                    <a:pt x="221" y="49"/>
                  </a:cubicBezTo>
                  <a:cubicBezTo>
                    <a:pt x="222" y="49"/>
                    <a:pt x="229" y="50"/>
                    <a:pt x="234" y="53"/>
                  </a:cubicBezTo>
                  <a:cubicBezTo>
                    <a:pt x="237" y="56"/>
                    <a:pt x="247" y="63"/>
                    <a:pt x="247" y="63"/>
                  </a:cubicBezTo>
                  <a:cubicBezTo>
                    <a:pt x="249" y="64"/>
                    <a:pt x="261" y="62"/>
                    <a:pt x="261" y="62"/>
                  </a:cubicBezTo>
                  <a:cubicBezTo>
                    <a:pt x="269" y="62"/>
                    <a:pt x="276" y="71"/>
                    <a:pt x="280" y="72"/>
                  </a:cubicBezTo>
                  <a:cubicBezTo>
                    <a:pt x="285" y="73"/>
                    <a:pt x="297" y="67"/>
                    <a:pt x="302" y="72"/>
                  </a:cubicBezTo>
                  <a:cubicBezTo>
                    <a:pt x="302" y="72"/>
                    <a:pt x="312" y="73"/>
                    <a:pt x="313" y="78"/>
                  </a:cubicBezTo>
                  <a:cubicBezTo>
                    <a:pt x="315" y="83"/>
                    <a:pt x="319" y="91"/>
                    <a:pt x="319" y="91"/>
                  </a:cubicBezTo>
                  <a:cubicBezTo>
                    <a:pt x="332" y="96"/>
                    <a:pt x="332" y="96"/>
                    <a:pt x="332" y="96"/>
                  </a:cubicBezTo>
                  <a:cubicBezTo>
                    <a:pt x="332" y="96"/>
                    <a:pt x="339" y="102"/>
                    <a:pt x="340" y="104"/>
                  </a:cubicBezTo>
                  <a:cubicBezTo>
                    <a:pt x="341" y="105"/>
                    <a:pt x="356" y="110"/>
                    <a:pt x="356" y="110"/>
                  </a:cubicBezTo>
                  <a:cubicBezTo>
                    <a:pt x="366" y="119"/>
                    <a:pt x="366" y="119"/>
                    <a:pt x="366" y="119"/>
                  </a:cubicBezTo>
                  <a:cubicBezTo>
                    <a:pt x="381" y="119"/>
                    <a:pt x="381" y="119"/>
                    <a:pt x="381" y="119"/>
                  </a:cubicBezTo>
                  <a:cubicBezTo>
                    <a:pt x="391" y="121"/>
                    <a:pt x="391" y="121"/>
                    <a:pt x="391" y="121"/>
                  </a:cubicBezTo>
                  <a:cubicBezTo>
                    <a:pt x="396" y="115"/>
                    <a:pt x="396" y="115"/>
                    <a:pt x="396" y="115"/>
                  </a:cubicBezTo>
                  <a:cubicBezTo>
                    <a:pt x="396" y="115"/>
                    <a:pt x="421" y="127"/>
                    <a:pt x="422" y="127"/>
                  </a:cubicBezTo>
                  <a:cubicBezTo>
                    <a:pt x="423" y="127"/>
                    <a:pt x="423" y="130"/>
                    <a:pt x="424" y="133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3" y="134"/>
                    <a:pt x="424" y="134"/>
                    <a:pt x="424" y="134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4" y="136"/>
                    <a:pt x="424" y="136"/>
                    <a:pt x="424" y="136"/>
                  </a:cubicBezTo>
                  <a:cubicBezTo>
                    <a:pt x="424" y="137"/>
                    <a:pt x="424" y="137"/>
                    <a:pt x="424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9"/>
                  </a:cubicBezTo>
                  <a:cubicBezTo>
                    <a:pt x="424" y="139"/>
                    <a:pt x="424" y="139"/>
                    <a:pt x="424" y="139"/>
                  </a:cubicBezTo>
                  <a:cubicBezTo>
                    <a:pt x="424" y="139"/>
                    <a:pt x="424" y="139"/>
                    <a:pt x="424" y="140"/>
                  </a:cubicBezTo>
                  <a:cubicBezTo>
                    <a:pt x="424" y="140"/>
                    <a:pt x="424" y="140"/>
                    <a:pt x="424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6" y="141"/>
                    <a:pt x="426" y="141"/>
                  </a:cubicBezTo>
                  <a:cubicBezTo>
                    <a:pt x="426" y="141"/>
                    <a:pt x="426" y="141"/>
                    <a:pt x="427" y="141"/>
                  </a:cubicBezTo>
                  <a:cubicBezTo>
                    <a:pt x="427" y="141"/>
                    <a:pt x="427" y="141"/>
                    <a:pt x="428" y="141"/>
                  </a:cubicBezTo>
                  <a:cubicBezTo>
                    <a:pt x="428" y="141"/>
                    <a:pt x="428" y="141"/>
                    <a:pt x="428" y="141"/>
                  </a:cubicBezTo>
                  <a:cubicBezTo>
                    <a:pt x="428" y="141"/>
                    <a:pt x="429" y="141"/>
                    <a:pt x="429" y="140"/>
                  </a:cubicBezTo>
                  <a:cubicBezTo>
                    <a:pt x="442" y="143"/>
                    <a:pt x="442" y="143"/>
                    <a:pt x="442" y="143"/>
                  </a:cubicBezTo>
                  <a:cubicBezTo>
                    <a:pt x="445" y="144"/>
                    <a:pt x="445" y="146"/>
                    <a:pt x="448" y="148"/>
                  </a:cubicBezTo>
                  <a:cubicBezTo>
                    <a:pt x="456" y="145"/>
                    <a:pt x="456" y="145"/>
                    <a:pt x="456" y="145"/>
                  </a:cubicBezTo>
                  <a:cubicBezTo>
                    <a:pt x="466" y="152"/>
                    <a:pt x="466" y="152"/>
                    <a:pt x="466" y="152"/>
                  </a:cubicBezTo>
                  <a:cubicBezTo>
                    <a:pt x="475" y="149"/>
                    <a:pt x="475" y="149"/>
                    <a:pt x="475" y="149"/>
                  </a:cubicBezTo>
                  <a:cubicBezTo>
                    <a:pt x="484" y="149"/>
                    <a:pt x="484" y="149"/>
                    <a:pt x="484" y="149"/>
                  </a:cubicBezTo>
                  <a:cubicBezTo>
                    <a:pt x="484" y="147"/>
                    <a:pt x="505" y="149"/>
                    <a:pt x="496" y="159"/>
                  </a:cubicBezTo>
                  <a:close/>
                  <a:moveTo>
                    <a:pt x="506" y="281"/>
                  </a:moveTo>
                  <a:cubicBezTo>
                    <a:pt x="506" y="281"/>
                    <a:pt x="506" y="281"/>
                    <a:pt x="506" y="281"/>
                  </a:cubicBezTo>
                  <a:cubicBezTo>
                    <a:pt x="506" y="287"/>
                    <a:pt x="516" y="285"/>
                    <a:pt x="521" y="289"/>
                  </a:cubicBezTo>
                  <a:cubicBezTo>
                    <a:pt x="523" y="291"/>
                    <a:pt x="521" y="296"/>
                    <a:pt x="524" y="297"/>
                  </a:cubicBezTo>
                  <a:cubicBezTo>
                    <a:pt x="531" y="303"/>
                    <a:pt x="534" y="292"/>
                    <a:pt x="528" y="281"/>
                  </a:cubicBezTo>
                  <a:cubicBezTo>
                    <a:pt x="526" y="279"/>
                    <a:pt x="523" y="279"/>
                    <a:pt x="520" y="279"/>
                  </a:cubicBezTo>
                  <a:cubicBezTo>
                    <a:pt x="515" y="279"/>
                    <a:pt x="505" y="276"/>
                    <a:pt x="506" y="281"/>
                  </a:cubicBezTo>
                  <a:close/>
                  <a:moveTo>
                    <a:pt x="448" y="300"/>
                  </a:moveTo>
                  <a:cubicBezTo>
                    <a:pt x="448" y="300"/>
                    <a:pt x="448" y="300"/>
                    <a:pt x="448" y="300"/>
                  </a:cubicBezTo>
                  <a:cubicBezTo>
                    <a:pt x="452" y="301"/>
                    <a:pt x="456" y="297"/>
                    <a:pt x="460" y="299"/>
                  </a:cubicBezTo>
                  <a:cubicBezTo>
                    <a:pt x="462" y="301"/>
                    <a:pt x="461" y="305"/>
                    <a:pt x="462" y="308"/>
                  </a:cubicBezTo>
                  <a:cubicBezTo>
                    <a:pt x="456" y="314"/>
                    <a:pt x="472" y="313"/>
                    <a:pt x="473" y="313"/>
                  </a:cubicBezTo>
                  <a:cubicBezTo>
                    <a:pt x="473" y="315"/>
                    <a:pt x="475" y="320"/>
                    <a:pt x="478" y="318"/>
                  </a:cubicBezTo>
                  <a:cubicBezTo>
                    <a:pt x="494" y="299"/>
                    <a:pt x="494" y="299"/>
                    <a:pt x="494" y="299"/>
                  </a:cubicBezTo>
                  <a:cubicBezTo>
                    <a:pt x="494" y="297"/>
                    <a:pt x="493" y="295"/>
                    <a:pt x="491" y="295"/>
                  </a:cubicBezTo>
                  <a:cubicBezTo>
                    <a:pt x="487" y="293"/>
                    <a:pt x="482" y="297"/>
                    <a:pt x="479" y="295"/>
                  </a:cubicBezTo>
                  <a:cubicBezTo>
                    <a:pt x="476" y="293"/>
                    <a:pt x="482" y="285"/>
                    <a:pt x="478" y="282"/>
                  </a:cubicBezTo>
                  <a:cubicBezTo>
                    <a:pt x="470" y="276"/>
                    <a:pt x="467" y="283"/>
                    <a:pt x="461" y="288"/>
                  </a:cubicBezTo>
                  <a:cubicBezTo>
                    <a:pt x="457" y="291"/>
                    <a:pt x="451" y="292"/>
                    <a:pt x="447" y="296"/>
                  </a:cubicBezTo>
                  <a:cubicBezTo>
                    <a:pt x="446" y="297"/>
                    <a:pt x="447" y="300"/>
                    <a:pt x="448" y="300"/>
                  </a:cubicBezTo>
                  <a:close/>
                  <a:moveTo>
                    <a:pt x="391" y="329"/>
                  </a:moveTo>
                  <a:cubicBezTo>
                    <a:pt x="391" y="329"/>
                    <a:pt x="391" y="329"/>
                    <a:pt x="391" y="329"/>
                  </a:cubicBezTo>
                  <a:cubicBezTo>
                    <a:pt x="387" y="332"/>
                    <a:pt x="395" y="337"/>
                    <a:pt x="397" y="337"/>
                  </a:cubicBezTo>
                  <a:cubicBezTo>
                    <a:pt x="399" y="337"/>
                    <a:pt x="411" y="329"/>
                    <a:pt x="411" y="326"/>
                  </a:cubicBezTo>
                  <a:cubicBezTo>
                    <a:pt x="410" y="322"/>
                    <a:pt x="405" y="321"/>
                    <a:pt x="402" y="321"/>
                  </a:cubicBezTo>
                  <a:cubicBezTo>
                    <a:pt x="398" y="322"/>
                    <a:pt x="394" y="326"/>
                    <a:pt x="391" y="329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" name="Freeform 146"/>
            <p:cNvSpPr>
              <a:spLocks noEditPoints="1"/>
            </p:cNvSpPr>
            <p:nvPr/>
          </p:nvSpPr>
          <p:spPr bwMode="auto">
            <a:xfrm>
              <a:off x="5979172" y="3676183"/>
              <a:ext cx="930118" cy="839550"/>
            </a:xfrm>
            <a:custGeom>
              <a:avLst/>
              <a:gdLst>
                <a:gd name="T0" fmla="*/ 263 w 408"/>
                <a:gd name="T1" fmla="*/ 27 h 380"/>
                <a:gd name="T2" fmla="*/ 184 w 408"/>
                <a:gd name="T3" fmla="*/ 62 h 380"/>
                <a:gd name="T4" fmla="*/ 187 w 408"/>
                <a:gd name="T5" fmla="*/ 95 h 380"/>
                <a:gd name="T6" fmla="*/ 179 w 408"/>
                <a:gd name="T7" fmla="*/ 109 h 380"/>
                <a:gd name="T8" fmla="*/ 168 w 408"/>
                <a:gd name="T9" fmla="*/ 118 h 380"/>
                <a:gd name="T10" fmla="*/ 128 w 408"/>
                <a:gd name="T11" fmla="*/ 89 h 380"/>
                <a:gd name="T12" fmla="*/ 141 w 408"/>
                <a:gd name="T13" fmla="*/ 145 h 380"/>
                <a:gd name="T14" fmla="*/ 138 w 408"/>
                <a:gd name="T15" fmla="*/ 166 h 380"/>
                <a:gd name="T16" fmla="*/ 152 w 408"/>
                <a:gd name="T17" fmla="*/ 191 h 380"/>
                <a:gd name="T18" fmla="*/ 154 w 408"/>
                <a:gd name="T19" fmla="*/ 172 h 380"/>
                <a:gd name="T20" fmla="*/ 214 w 408"/>
                <a:gd name="T21" fmla="*/ 210 h 380"/>
                <a:gd name="T22" fmla="*/ 187 w 408"/>
                <a:gd name="T23" fmla="*/ 202 h 380"/>
                <a:gd name="T24" fmla="*/ 199 w 408"/>
                <a:gd name="T25" fmla="*/ 234 h 380"/>
                <a:gd name="T26" fmla="*/ 164 w 408"/>
                <a:gd name="T27" fmla="*/ 233 h 380"/>
                <a:gd name="T28" fmla="*/ 133 w 408"/>
                <a:gd name="T29" fmla="*/ 212 h 380"/>
                <a:gd name="T30" fmla="*/ 67 w 408"/>
                <a:gd name="T31" fmla="*/ 211 h 380"/>
                <a:gd name="T32" fmla="*/ 71 w 408"/>
                <a:gd name="T33" fmla="*/ 194 h 380"/>
                <a:gd name="T34" fmla="*/ 29 w 408"/>
                <a:gd name="T35" fmla="*/ 157 h 380"/>
                <a:gd name="T36" fmla="*/ 89 w 408"/>
                <a:gd name="T37" fmla="*/ 68 h 380"/>
                <a:gd name="T38" fmla="*/ 195 w 408"/>
                <a:gd name="T39" fmla="*/ 33 h 380"/>
                <a:gd name="T40" fmla="*/ 184 w 408"/>
                <a:gd name="T41" fmla="*/ 157 h 380"/>
                <a:gd name="T42" fmla="*/ 353 w 408"/>
                <a:gd name="T43" fmla="*/ 252 h 380"/>
                <a:gd name="T44" fmla="*/ 393 w 408"/>
                <a:gd name="T45" fmla="*/ 297 h 380"/>
                <a:gd name="T46" fmla="*/ 373 w 408"/>
                <a:gd name="T47" fmla="*/ 331 h 380"/>
                <a:gd name="T48" fmla="*/ 370 w 408"/>
                <a:gd name="T49" fmla="*/ 333 h 380"/>
                <a:gd name="T50" fmla="*/ 174 w 408"/>
                <a:gd name="T51" fmla="*/ 162 h 380"/>
                <a:gd name="T52" fmla="*/ 262 w 408"/>
                <a:gd name="T53" fmla="*/ 176 h 380"/>
                <a:gd name="T54" fmla="*/ 205 w 408"/>
                <a:gd name="T55" fmla="*/ 72 h 380"/>
                <a:gd name="T56" fmla="*/ 233 w 408"/>
                <a:gd name="T57" fmla="*/ 105 h 380"/>
                <a:gd name="T58" fmla="*/ 281 w 408"/>
                <a:gd name="T59" fmla="*/ 146 h 380"/>
                <a:gd name="T60" fmla="*/ 277 w 408"/>
                <a:gd name="T61" fmla="*/ 131 h 380"/>
                <a:gd name="T62" fmla="*/ 288 w 408"/>
                <a:gd name="T63" fmla="*/ 180 h 380"/>
                <a:gd name="T64" fmla="*/ 288 w 408"/>
                <a:gd name="T65" fmla="*/ 190 h 380"/>
                <a:gd name="T66" fmla="*/ 315 w 408"/>
                <a:gd name="T67" fmla="*/ 213 h 380"/>
                <a:gd name="T68" fmla="*/ 279 w 408"/>
                <a:gd name="T69" fmla="*/ 292 h 380"/>
                <a:gd name="T70" fmla="*/ 239 w 408"/>
                <a:gd name="T71" fmla="*/ 288 h 380"/>
                <a:gd name="T72" fmla="*/ 255 w 408"/>
                <a:gd name="T73" fmla="*/ 287 h 380"/>
                <a:gd name="T74" fmla="*/ 274 w 408"/>
                <a:gd name="T75" fmla="*/ 259 h 380"/>
                <a:gd name="T76" fmla="*/ 267 w 408"/>
                <a:gd name="T77" fmla="*/ 256 h 380"/>
                <a:gd name="T78" fmla="*/ 244 w 408"/>
                <a:gd name="T79" fmla="*/ 271 h 380"/>
                <a:gd name="T80" fmla="*/ 219 w 408"/>
                <a:gd name="T81" fmla="*/ 239 h 380"/>
                <a:gd name="T82" fmla="*/ 245 w 408"/>
                <a:gd name="T83" fmla="*/ 240 h 380"/>
                <a:gd name="T84" fmla="*/ 270 w 408"/>
                <a:gd name="T85" fmla="*/ 236 h 380"/>
                <a:gd name="T86" fmla="*/ 245 w 408"/>
                <a:gd name="T87" fmla="*/ 222 h 380"/>
                <a:gd name="T88" fmla="*/ 221 w 408"/>
                <a:gd name="T89" fmla="*/ 357 h 380"/>
                <a:gd name="T90" fmla="*/ 282 w 408"/>
                <a:gd name="T91" fmla="*/ 356 h 380"/>
                <a:gd name="T92" fmla="*/ 335 w 408"/>
                <a:gd name="T93" fmla="*/ 353 h 380"/>
                <a:gd name="T94" fmla="*/ 260 w 408"/>
                <a:gd name="T95" fmla="*/ 372 h 380"/>
                <a:gd name="T96" fmla="*/ 172 w 408"/>
                <a:gd name="T97" fmla="*/ 319 h 380"/>
                <a:gd name="T98" fmla="*/ 87 w 408"/>
                <a:gd name="T99" fmla="*/ 238 h 380"/>
                <a:gd name="T100" fmla="*/ 107 w 408"/>
                <a:gd name="T101" fmla="*/ 292 h 380"/>
                <a:gd name="T102" fmla="*/ 138 w 408"/>
                <a:gd name="T103" fmla="*/ 298 h 380"/>
                <a:gd name="T104" fmla="*/ 163 w 408"/>
                <a:gd name="T105" fmla="*/ 298 h 380"/>
                <a:gd name="T106" fmla="*/ 174 w 408"/>
                <a:gd name="T107" fmla="*/ 293 h 380"/>
                <a:gd name="T108" fmla="*/ 169 w 408"/>
                <a:gd name="T109" fmla="*/ 263 h 380"/>
                <a:gd name="T110" fmla="*/ 178 w 408"/>
                <a:gd name="T111" fmla="*/ 247 h 380"/>
                <a:gd name="T112" fmla="*/ 115 w 408"/>
                <a:gd name="T113" fmla="*/ 223 h 380"/>
                <a:gd name="T114" fmla="*/ 66 w 408"/>
                <a:gd name="T115" fmla="*/ 265 h 380"/>
                <a:gd name="T116" fmla="*/ 65 w 408"/>
                <a:gd name="T117" fmla="*/ 242 h 380"/>
                <a:gd name="T118" fmla="*/ 11 w 408"/>
                <a:gd name="T119" fmla="*/ 161 h 380"/>
                <a:gd name="T120" fmla="*/ 11 w 408"/>
                <a:gd name="T121" fmla="*/ 157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8" h="380">
                  <a:moveTo>
                    <a:pt x="222" y="32"/>
                  </a:moveTo>
                  <a:cubicBezTo>
                    <a:pt x="227" y="30"/>
                    <a:pt x="227" y="30"/>
                    <a:pt x="227" y="30"/>
                  </a:cubicBezTo>
                  <a:cubicBezTo>
                    <a:pt x="227" y="30"/>
                    <a:pt x="233" y="28"/>
                    <a:pt x="234" y="28"/>
                  </a:cubicBezTo>
                  <a:cubicBezTo>
                    <a:pt x="235" y="28"/>
                    <a:pt x="240" y="27"/>
                    <a:pt x="241" y="26"/>
                  </a:cubicBezTo>
                  <a:cubicBezTo>
                    <a:pt x="242" y="26"/>
                    <a:pt x="245" y="24"/>
                    <a:pt x="246" y="23"/>
                  </a:cubicBezTo>
                  <a:cubicBezTo>
                    <a:pt x="247" y="23"/>
                    <a:pt x="249" y="23"/>
                    <a:pt x="251" y="21"/>
                  </a:cubicBezTo>
                  <a:cubicBezTo>
                    <a:pt x="252" y="20"/>
                    <a:pt x="253" y="17"/>
                    <a:pt x="253" y="16"/>
                  </a:cubicBezTo>
                  <a:cubicBezTo>
                    <a:pt x="253" y="15"/>
                    <a:pt x="252" y="15"/>
                    <a:pt x="251" y="12"/>
                  </a:cubicBezTo>
                  <a:cubicBezTo>
                    <a:pt x="249" y="9"/>
                    <a:pt x="247" y="7"/>
                    <a:pt x="247" y="6"/>
                  </a:cubicBezTo>
                  <a:cubicBezTo>
                    <a:pt x="246" y="4"/>
                    <a:pt x="246" y="2"/>
                    <a:pt x="247" y="2"/>
                  </a:cubicBezTo>
                  <a:cubicBezTo>
                    <a:pt x="248" y="1"/>
                    <a:pt x="251" y="0"/>
                    <a:pt x="253" y="0"/>
                  </a:cubicBezTo>
                  <a:cubicBezTo>
                    <a:pt x="255" y="1"/>
                    <a:pt x="260" y="2"/>
                    <a:pt x="261" y="2"/>
                  </a:cubicBezTo>
                  <a:cubicBezTo>
                    <a:pt x="262" y="2"/>
                    <a:pt x="267" y="5"/>
                    <a:pt x="267" y="5"/>
                  </a:cubicBezTo>
                  <a:cubicBezTo>
                    <a:pt x="267" y="5"/>
                    <a:pt x="269" y="10"/>
                    <a:pt x="269" y="11"/>
                  </a:cubicBezTo>
                  <a:cubicBezTo>
                    <a:pt x="269" y="12"/>
                    <a:pt x="274" y="18"/>
                    <a:pt x="272" y="18"/>
                  </a:cubicBezTo>
                  <a:cubicBezTo>
                    <a:pt x="271" y="18"/>
                    <a:pt x="267" y="19"/>
                    <a:pt x="267" y="1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65" y="22"/>
                    <a:pt x="263" y="26"/>
                    <a:pt x="263" y="27"/>
                  </a:cubicBezTo>
                  <a:cubicBezTo>
                    <a:pt x="263" y="28"/>
                    <a:pt x="262" y="33"/>
                    <a:pt x="262" y="33"/>
                  </a:cubicBezTo>
                  <a:cubicBezTo>
                    <a:pt x="267" y="44"/>
                    <a:pt x="267" y="44"/>
                    <a:pt x="267" y="44"/>
                  </a:cubicBezTo>
                  <a:cubicBezTo>
                    <a:pt x="262" y="51"/>
                    <a:pt x="262" y="51"/>
                    <a:pt x="262" y="51"/>
                  </a:cubicBezTo>
                  <a:cubicBezTo>
                    <a:pt x="258" y="55"/>
                    <a:pt x="258" y="55"/>
                    <a:pt x="258" y="55"/>
                  </a:cubicBezTo>
                  <a:cubicBezTo>
                    <a:pt x="258" y="55"/>
                    <a:pt x="252" y="55"/>
                    <a:pt x="252" y="54"/>
                  </a:cubicBezTo>
                  <a:cubicBezTo>
                    <a:pt x="252" y="53"/>
                    <a:pt x="248" y="51"/>
                    <a:pt x="248" y="51"/>
                  </a:cubicBezTo>
                  <a:cubicBezTo>
                    <a:pt x="248" y="51"/>
                    <a:pt x="242" y="52"/>
                    <a:pt x="241" y="53"/>
                  </a:cubicBezTo>
                  <a:cubicBezTo>
                    <a:pt x="240" y="53"/>
                    <a:pt x="226" y="54"/>
                    <a:pt x="226" y="54"/>
                  </a:cubicBezTo>
                  <a:cubicBezTo>
                    <a:pt x="226" y="54"/>
                    <a:pt x="223" y="53"/>
                    <a:pt x="222" y="53"/>
                  </a:cubicBezTo>
                  <a:cubicBezTo>
                    <a:pt x="221" y="53"/>
                    <a:pt x="216" y="53"/>
                    <a:pt x="216" y="53"/>
                  </a:cubicBezTo>
                  <a:cubicBezTo>
                    <a:pt x="215" y="49"/>
                    <a:pt x="215" y="49"/>
                    <a:pt x="215" y="49"/>
                  </a:cubicBezTo>
                  <a:cubicBezTo>
                    <a:pt x="211" y="50"/>
                    <a:pt x="211" y="50"/>
                    <a:pt x="211" y="50"/>
                  </a:cubicBezTo>
                  <a:cubicBezTo>
                    <a:pt x="210" y="54"/>
                    <a:pt x="210" y="54"/>
                    <a:pt x="210" y="54"/>
                  </a:cubicBezTo>
                  <a:cubicBezTo>
                    <a:pt x="205" y="57"/>
                    <a:pt x="205" y="57"/>
                    <a:pt x="205" y="57"/>
                  </a:cubicBezTo>
                  <a:cubicBezTo>
                    <a:pt x="200" y="60"/>
                    <a:pt x="200" y="60"/>
                    <a:pt x="200" y="60"/>
                  </a:cubicBezTo>
                  <a:cubicBezTo>
                    <a:pt x="190" y="60"/>
                    <a:pt x="190" y="60"/>
                    <a:pt x="190" y="60"/>
                  </a:cubicBezTo>
                  <a:cubicBezTo>
                    <a:pt x="184" y="60"/>
                    <a:pt x="184" y="60"/>
                    <a:pt x="184" y="60"/>
                  </a:cubicBezTo>
                  <a:cubicBezTo>
                    <a:pt x="184" y="62"/>
                    <a:pt x="184" y="62"/>
                    <a:pt x="184" y="62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7" y="71"/>
                    <a:pt x="177" y="71"/>
                    <a:pt x="177" y="71"/>
                  </a:cubicBezTo>
                  <a:cubicBezTo>
                    <a:pt x="177" y="71"/>
                    <a:pt x="171" y="73"/>
                    <a:pt x="170" y="74"/>
                  </a:cubicBezTo>
                  <a:cubicBezTo>
                    <a:pt x="170" y="74"/>
                    <a:pt x="166" y="73"/>
                    <a:pt x="166" y="73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0" y="79"/>
                    <a:pt x="160" y="79"/>
                    <a:pt x="160" y="79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66" y="83"/>
                    <a:pt x="169" y="84"/>
                    <a:pt x="169" y="85"/>
                  </a:cubicBezTo>
                  <a:cubicBezTo>
                    <a:pt x="169" y="85"/>
                    <a:pt x="168" y="87"/>
                    <a:pt x="168" y="87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2"/>
                    <a:pt x="171" y="93"/>
                    <a:pt x="172" y="93"/>
                  </a:cubicBezTo>
                  <a:cubicBezTo>
                    <a:pt x="172" y="93"/>
                    <a:pt x="175" y="91"/>
                    <a:pt x="175" y="91"/>
                  </a:cubicBezTo>
                  <a:cubicBezTo>
                    <a:pt x="175" y="90"/>
                    <a:pt x="176" y="89"/>
                    <a:pt x="176" y="89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1"/>
                    <a:pt x="179" y="93"/>
                    <a:pt x="180" y="93"/>
                  </a:cubicBezTo>
                  <a:cubicBezTo>
                    <a:pt x="180" y="93"/>
                    <a:pt x="183" y="93"/>
                    <a:pt x="183" y="93"/>
                  </a:cubicBezTo>
                  <a:cubicBezTo>
                    <a:pt x="187" y="95"/>
                    <a:pt x="187" y="95"/>
                    <a:pt x="187" y="95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92" y="99"/>
                    <a:pt x="196" y="101"/>
                    <a:pt x="195" y="102"/>
                  </a:cubicBezTo>
                  <a:cubicBezTo>
                    <a:pt x="193" y="103"/>
                    <a:pt x="191" y="104"/>
                    <a:pt x="190" y="104"/>
                  </a:cubicBezTo>
                  <a:cubicBezTo>
                    <a:pt x="190" y="104"/>
                    <a:pt x="188" y="103"/>
                    <a:pt x="188" y="102"/>
                  </a:cubicBezTo>
                  <a:cubicBezTo>
                    <a:pt x="188" y="100"/>
                    <a:pt x="187" y="99"/>
                    <a:pt x="186" y="99"/>
                  </a:cubicBezTo>
                  <a:cubicBezTo>
                    <a:pt x="185" y="99"/>
                    <a:pt x="183" y="97"/>
                    <a:pt x="183" y="97"/>
                  </a:cubicBezTo>
                  <a:cubicBezTo>
                    <a:pt x="182" y="97"/>
                    <a:pt x="180" y="97"/>
                    <a:pt x="179" y="98"/>
                  </a:cubicBezTo>
                  <a:cubicBezTo>
                    <a:pt x="178" y="98"/>
                    <a:pt x="176" y="98"/>
                    <a:pt x="176" y="97"/>
                  </a:cubicBezTo>
                  <a:cubicBezTo>
                    <a:pt x="175" y="97"/>
                    <a:pt x="174" y="94"/>
                    <a:pt x="174" y="94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8" y="94"/>
                    <a:pt x="168" y="95"/>
                  </a:cubicBezTo>
                  <a:cubicBezTo>
                    <a:pt x="168" y="95"/>
                    <a:pt x="166" y="97"/>
                    <a:pt x="166" y="97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100"/>
                    <a:pt x="165" y="100"/>
                    <a:pt x="165" y="100"/>
                  </a:cubicBezTo>
                  <a:cubicBezTo>
                    <a:pt x="167" y="102"/>
                    <a:pt x="167" y="102"/>
                    <a:pt x="167" y="102"/>
                  </a:cubicBezTo>
                  <a:cubicBezTo>
                    <a:pt x="171" y="105"/>
                    <a:pt x="171" y="105"/>
                    <a:pt x="171" y="105"/>
                  </a:cubicBezTo>
                  <a:cubicBezTo>
                    <a:pt x="171" y="105"/>
                    <a:pt x="176" y="106"/>
                    <a:pt x="176" y="106"/>
                  </a:cubicBezTo>
                  <a:cubicBezTo>
                    <a:pt x="177" y="106"/>
                    <a:pt x="179" y="109"/>
                    <a:pt x="179" y="109"/>
                  </a:cubicBezTo>
                  <a:cubicBezTo>
                    <a:pt x="179" y="112"/>
                    <a:pt x="179" y="112"/>
                    <a:pt x="179" y="112"/>
                  </a:cubicBezTo>
                  <a:cubicBezTo>
                    <a:pt x="178" y="115"/>
                    <a:pt x="178" y="115"/>
                    <a:pt x="178" y="115"/>
                  </a:cubicBezTo>
                  <a:cubicBezTo>
                    <a:pt x="178" y="115"/>
                    <a:pt x="178" y="117"/>
                    <a:pt x="176" y="116"/>
                  </a:cubicBezTo>
                  <a:cubicBezTo>
                    <a:pt x="174" y="115"/>
                    <a:pt x="173" y="114"/>
                    <a:pt x="173" y="114"/>
                  </a:cubicBezTo>
                  <a:cubicBezTo>
                    <a:pt x="170" y="113"/>
                    <a:pt x="170" y="113"/>
                    <a:pt x="170" y="113"/>
                  </a:cubicBezTo>
                  <a:cubicBezTo>
                    <a:pt x="169" y="109"/>
                    <a:pt x="169" y="109"/>
                    <a:pt x="169" y="109"/>
                  </a:cubicBezTo>
                  <a:cubicBezTo>
                    <a:pt x="169" y="109"/>
                    <a:pt x="167" y="107"/>
                    <a:pt x="167" y="107"/>
                  </a:cubicBezTo>
                  <a:cubicBezTo>
                    <a:pt x="166" y="107"/>
                    <a:pt x="161" y="104"/>
                    <a:pt x="161" y="104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1" y="104"/>
                    <a:pt x="151" y="104"/>
                    <a:pt x="151" y="104"/>
                  </a:cubicBezTo>
                  <a:cubicBezTo>
                    <a:pt x="150" y="107"/>
                    <a:pt x="150" y="107"/>
                    <a:pt x="150" y="107"/>
                  </a:cubicBezTo>
                  <a:cubicBezTo>
                    <a:pt x="150" y="107"/>
                    <a:pt x="150" y="109"/>
                    <a:pt x="151" y="109"/>
                  </a:cubicBezTo>
                  <a:cubicBezTo>
                    <a:pt x="151" y="110"/>
                    <a:pt x="154" y="112"/>
                    <a:pt x="154" y="112"/>
                  </a:cubicBezTo>
                  <a:cubicBezTo>
                    <a:pt x="154" y="112"/>
                    <a:pt x="156" y="112"/>
                    <a:pt x="156" y="113"/>
                  </a:cubicBezTo>
                  <a:cubicBezTo>
                    <a:pt x="157" y="114"/>
                    <a:pt x="159" y="116"/>
                    <a:pt x="159" y="116"/>
                  </a:cubicBezTo>
                  <a:cubicBezTo>
                    <a:pt x="159" y="116"/>
                    <a:pt x="160" y="116"/>
                    <a:pt x="161" y="116"/>
                  </a:cubicBezTo>
                  <a:cubicBezTo>
                    <a:pt x="163" y="116"/>
                    <a:pt x="165" y="117"/>
                    <a:pt x="165" y="117"/>
                  </a:cubicBezTo>
                  <a:cubicBezTo>
                    <a:pt x="168" y="118"/>
                    <a:pt x="168" y="118"/>
                    <a:pt x="168" y="118"/>
                  </a:cubicBezTo>
                  <a:cubicBezTo>
                    <a:pt x="169" y="119"/>
                    <a:pt x="169" y="119"/>
                    <a:pt x="169" y="119"/>
                  </a:cubicBezTo>
                  <a:cubicBezTo>
                    <a:pt x="169" y="119"/>
                    <a:pt x="166" y="120"/>
                    <a:pt x="165" y="120"/>
                  </a:cubicBezTo>
                  <a:cubicBezTo>
                    <a:pt x="164" y="121"/>
                    <a:pt x="161" y="121"/>
                    <a:pt x="161" y="121"/>
                  </a:cubicBezTo>
                  <a:cubicBezTo>
                    <a:pt x="161" y="121"/>
                    <a:pt x="159" y="119"/>
                    <a:pt x="158" y="119"/>
                  </a:cubicBezTo>
                  <a:cubicBezTo>
                    <a:pt x="158" y="119"/>
                    <a:pt x="155" y="120"/>
                    <a:pt x="155" y="120"/>
                  </a:cubicBezTo>
                  <a:cubicBezTo>
                    <a:pt x="155" y="120"/>
                    <a:pt x="153" y="122"/>
                    <a:pt x="152" y="120"/>
                  </a:cubicBezTo>
                  <a:cubicBezTo>
                    <a:pt x="151" y="118"/>
                    <a:pt x="150" y="116"/>
                    <a:pt x="150" y="116"/>
                  </a:cubicBezTo>
                  <a:cubicBezTo>
                    <a:pt x="150" y="114"/>
                    <a:pt x="150" y="114"/>
                    <a:pt x="150" y="114"/>
                  </a:cubicBezTo>
                  <a:cubicBezTo>
                    <a:pt x="150" y="111"/>
                    <a:pt x="150" y="111"/>
                    <a:pt x="150" y="111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45" y="106"/>
                    <a:pt x="145" y="106"/>
                    <a:pt x="145" y="106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0" y="91"/>
                    <a:pt x="130" y="91"/>
                    <a:pt x="130" y="9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19" y="104"/>
                    <a:pt x="119" y="104"/>
                    <a:pt x="119" y="104"/>
                  </a:cubicBezTo>
                  <a:cubicBezTo>
                    <a:pt x="119" y="109"/>
                    <a:pt x="119" y="109"/>
                    <a:pt x="119" y="109"/>
                  </a:cubicBezTo>
                  <a:cubicBezTo>
                    <a:pt x="119" y="109"/>
                    <a:pt x="118" y="114"/>
                    <a:pt x="119" y="115"/>
                  </a:cubicBezTo>
                  <a:cubicBezTo>
                    <a:pt x="119" y="115"/>
                    <a:pt x="118" y="118"/>
                    <a:pt x="118" y="120"/>
                  </a:cubicBezTo>
                  <a:cubicBezTo>
                    <a:pt x="119" y="121"/>
                    <a:pt x="119" y="122"/>
                    <a:pt x="121" y="123"/>
                  </a:cubicBezTo>
                  <a:cubicBezTo>
                    <a:pt x="122" y="124"/>
                    <a:pt x="122" y="124"/>
                    <a:pt x="124" y="125"/>
                  </a:cubicBezTo>
                  <a:cubicBezTo>
                    <a:pt x="126" y="126"/>
                    <a:pt x="127" y="127"/>
                    <a:pt x="127" y="127"/>
                  </a:cubicBezTo>
                  <a:cubicBezTo>
                    <a:pt x="129" y="131"/>
                    <a:pt x="129" y="131"/>
                    <a:pt x="129" y="131"/>
                  </a:cubicBezTo>
                  <a:cubicBezTo>
                    <a:pt x="129" y="131"/>
                    <a:pt x="130" y="132"/>
                    <a:pt x="131" y="132"/>
                  </a:cubicBezTo>
                  <a:cubicBezTo>
                    <a:pt x="132" y="133"/>
                    <a:pt x="135" y="134"/>
                    <a:pt x="135" y="135"/>
                  </a:cubicBezTo>
                  <a:cubicBezTo>
                    <a:pt x="135" y="137"/>
                    <a:pt x="136" y="139"/>
                    <a:pt x="136" y="139"/>
                  </a:cubicBezTo>
                  <a:cubicBezTo>
                    <a:pt x="136" y="139"/>
                    <a:pt x="137" y="141"/>
                    <a:pt x="137" y="141"/>
                  </a:cubicBezTo>
                  <a:cubicBezTo>
                    <a:pt x="138" y="142"/>
                    <a:pt x="139" y="141"/>
                    <a:pt x="139" y="142"/>
                  </a:cubicBezTo>
                  <a:cubicBezTo>
                    <a:pt x="140" y="143"/>
                    <a:pt x="139" y="144"/>
                    <a:pt x="141" y="145"/>
                  </a:cubicBezTo>
                  <a:cubicBezTo>
                    <a:pt x="142" y="147"/>
                    <a:pt x="144" y="148"/>
                    <a:pt x="144" y="148"/>
                  </a:cubicBezTo>
                  <a:cubicBezTo>
                    <a:pt x="145" y="148"/>
                    <a:pt x="147" y="149"/>
                    <a:pt x="147" y="149"/>
                  </a:cubicBezTo>
                  <a:cubicBezTo>
                    <a:pt x="153" y="153"/>
                    <a:pt x="153" y="153"/>
                    <a:pt x="153" y="153"/>
                  </a:cubicBezTo>
                  <a:cubicBezTo>
                    <a:pt x="157" y="158"/>
                    <a:pt x="157" y="158"/>
                    <a:pt x="157" y="158"/>
                  </a:cubicBezTo>
                  <a:cubicBezTo>
                    <a:pt x="160" y="161"/>
                    <a:pt x="160" y="161"/>
                    <a:pt x="160" y="161"/>
                  </a:cubicBezTo>
                  <a:cubicBezTo>
                    <a:pt x="159" y="165"/>
                    <a:pt x="159" y="165"/>
                    <a:pt x="159" y="165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7"/>
                    <a:pt x="156" y="168"/>
                    <a:pt x="155" y="168"/>
                  </a:cubicBezTo>
                  <a:cubicBezTo>
                    <a:pt x="155" y="168"/>
                    <a:pt x="153" y="169"/>
                    <a:pt x="153" y="169"/>
                  </a:cubicBezTo>
                  <a:cubicBezTo>
                    <a:pt x="153" y="169"/>
                    <a:pt x="152" y="168"/>
                    <a:pt x="152" y="168"/>
                  </a:cubicBezTo>
                  <a:cubicBezTo>
                    <a:pt x="153" y="167"/>
                    <a:pt x="156" y="166"/>
                    <a:pt x="156" y="166"/>
                  </a:cubicBezTo>
                  <a:cubicBezTo>
                    <a:pt x="156" y="166"/>
                    <a:pt x="156" y="163"/>
                    <a:pt x="155" y="163"/>
                  </a:cubicBezTo>
                  <a:cubicBezTo>
                    <a:pt x="154" y="162"/>
                    <a:pt x="151" y="160"/>
                    <a:pt x="151" y="160"/>
                  </a:cubicBezTo>
                  <a:cubicBezTo>
                    <a:pt x="149" y="158"/>
                    <a:pt x="149" y="158"/>
                    <a:pt x="149" y="158"/>
                  </a:cubicBezTo>
                  <a:cubicBezTo>
                    <a:pt x="146" y="158"/>
                    <a:pt x="146" y="158"/>
                    <a:pt x="146" y="158"/>
                  </a:cubicBezTo>
                  <a:cubicBezTo>
                    <a:pt x="146" y="158"/>
                    <a:pt x="144" y="158"/>
                    <a:pt x="144" y="159"/>
                  </a:cubicBezTo>
                  <a:cubicBezTo>
                    <a:pt x="143" y="160"/>
                    <a:pt x="140" y="162"/>
                    <a:pt x="140" y="162"/>
                  </a:cubicBezTo>
                  <a:cubicBezTo>
                    <a:pt x="138" y="166"/>
                    <a:pt x="138" y="166"/>
                    <a:pt x="138" y="166"/>
                  </a:cubicBezTo>
                  <a:cubicBezTo>
                    <a:pt x="143" y="167"/>
                    <a:pt x="143" y="167"/>
                    <a:pt x="143" y="167"/>
                  </a:cubicBezTo>
                  <a:cubicBezTo>
                    <a:pt x="143" y="167"/>
                    <a:pt x="145" y="169"/>
                    <a:pt x="145" y="169"/>
                  </a:cubicBezTo>
                  <a:cubicBezTo>
                    <a:pt x="145" y="170"/>
                    <a:pt x="147" y="172"/>
                    <a:pt x="147" y="172"/>
                  </a:cubicBezTo>
                  <a:cubicBezTo>
                    <a:pt x="149" y="173"/>
                    <a:pt x="149" y="173"/>
                    <a:pt x="149" y="173"/>
                  </a:cubicBezTo>
                  <a:cubicBezTo>
                    <a:pt x="149" y="175"/>
                    <a:pt x="149" y="175"/>
                    <a:pt x="149" y="175"/>
                  </a:cubicBezTo>
                  <a:cubicBezTo>
                    <a:pt x="148" y="178"/>
                    <a:pt x="148" y="178"/>
                    <a:pt x="148" y="178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145" y="182"/>
                    <a:pt x="143" y="183"/>
                    <a:pt x="143" y="183"/>
                  </a:cubicBezTo>
                  <a:cubicBezTo>
                    <a:pt x="142" y="183"/>
                    <a:pt x="140" y="185"/>
                    <a:pt x="140" y="185"/>
                  </a:cubicBezTo>
                  <a:cubicBezTo>
                    <a:pt x="140" y="185"/>
                    <a:pt x="139" y="185"/>
                    <a:pt x="139" y="185"/>
                  </a:cubicBezTo>
                  <a:cubicBezTo>
                    <a:pt x="138" y="185"/>
                    <a:pt x="136" y="184"/>
                    <a:pt x="135" y="184"/>
                  </a:cubicBezTo>
                  <a:cubicBezTo>
                    <a:pt x="135" y="184"/>
                    <a:pt x="133" y="185"/>
                    <a:pt x="133" y="185"/>
                  </a:cubicBezTo>
                  <a:cubicBezTo>
                    <a:pt x="133" y="185"/>
                    <a:pt x="130" y="187"/>
                    <a:pt x="134" y="188"/>
                  </a:cubicBezTo>
                  <a:cubicBezTo>
                    <a:pt x="138" y="188"/>
                    <a:pt x="139" y="188"/>
                    <a:pt x="140" y="188"/>
                  </a:cubicBezTo>
                  <a:cubicBezTo>
                    <a:pt x="140" y="188"/>
                    <a:pt x="144" y="188"/>
                    <a:pt x="144" y="188"/>
                  </a:cubicBezTo>
                  <a:cubicBezTo>
                    <a:pt x="144" y="188"/>
                    <a:pt x="145" y="188"/>
                    <a:pt x="146" y="189"/>
                  </a:cubicBezTo>
                  <a:cubicBezTo>
                    <a:pt x="148" y="189"/>
                    <a:pt x="149" y="189"/>
                    <a:pt x="150" y="190"/>
                  </a:cubicBezTo>
                  <a:cubicBezTo>
                    <a:pt x="151" y="190"/>
                    <a:pt x="152" y="191"/>
                    <a:pt x="152" y="191"/>
                  </a:cubicBezTo>
                  <a:cubicBezTo>
                    <a:pt x="152" y="192"/>
                    <a:pt x="152" y="192"/>
                    <a:pt x="153" y="192"/>
                  </a:cubicBezTo>
                  <a:cubicBezTo>
                    <a:pt x="154" y="192"/>
                    <a:pt x="155" y="193"/>
                    <a:pt x="155" y="193"/>
                  </a:cubicBezTo>
                  <a:cubicBezTo>
                    <a:pt x="156" y="193"/>
                    <a:pt x="156" y="193"/>
                    <a:pt x="156" y="193"/>
                  </a:cubicBezTo>
                  <a:cubicBezTo>
                    <a:pt x="156" y="193"/>
                    <a:pt x="157" y="193"/>
                    <a:pt x="158" y="193"/>
                  </a:cubicBezTo>
                  <a:cubicBezTo>
                    <a:pt x="159" y="193"/>
                    <a:pt x="159" y="192"/>
                    <a:pt x="160" y="192"/>
                  </a:cubicBezTo>
                  <a:cubicBezTo>
                    <a:pt x="161" y="192"/>
                    <a:pt x="164" y="192"/>
                    <a:pt x="164" y="192"/>
                  </a:cubicBezTo>
                  <a:cubicBezTo>
                    <a:pt x="166" y="196"/>
                    <a:pt x="166" y="196"/>
                    <a:pt x="166" y="196"/>
                  </a:cubicBezTo>
                  <a:cubicBezTo>
                    <a:pt x="166" y="196"/>
                    <a:pt x="166" y="197"/>
                    <a:pt x="167" y="197"/>
                  </a:cubicBezTo>
                  <a:cubicBezTo>
                    <a:pt x="167" y="198"/>
                    <a:pt x="169" y="199"/>
                    <a:pt x="170" y="199"/>
                  </a:cubicBezTo>
                  <a:cubicBezTo>
                    <a:pt x="171" y="199"/>
                    <a:pt x="179" y="197"/>
                    <a:pt x="179" y="197"/>
                  </a:cubicBezTo>
                  <a:cubicBezTo>
                    <a:pt x="175" y="194"/>
                    <a:pt x="175" y="194"/>
                    <a:pt x="175" y="194"/>
                  </a:cubicBezTo>
                  <a:cubicBezTo>
                    <a:pt x="175" y="194"/>
                    <a:pt x="173" y="192"/>
                    <a:pt x="172" y="191"/>
                  </a:cubicBezTo>
                  <a:cubicBezTo>
                    <a:pt x="172" y="190"/>
                    <a:pt x="167" y="187"/>
                    <a:pt x="167" y="187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56" y="183"/>
                    <a:pt x="156" y="183"/>
                    <a:pt x="156" y="183"/>
                  </a:cubicBezTo>
                  <a:cubicBezTo>
                    <a:pt x="150" y="181"/>
                    <a:pt x="150" y="181"/>
                    <a:pt x="150" y="181"/>
                  </a:cubicBezTo>
                  <a:cubicBezTo>
                    <a:pt x="150" y="181"/>
                    <a:pt x="152" y="177"/>
                    <a:pt x="153" y="176"/>
                  </a:cubicBezTo>
                  <a:cubicBezTo>
                    <a:pt x="153" y="175"/>
                    <a:pt x="153" y="172"/>
                    <a:pt x="154" y="172"/>
                  </a:cubicBezTo>
                  <a:cubicBezTo>
                    <a:pt x="155" y="173"/>
                    <a:pt x="157" y="173"/>
                    <a:pt x="158" y="173"/>
                  </a:cubicBezTo>
                  <a:cubicBezTo>
                    <a:pt x="159" y="173"/>
                    <a:pt x="161" y="172"/>
                    <a:pt x="162" y="172"/>
                  </a:cubicBezTo>
                  <a:cubicBezTo>
                    <a:pt x="163" y="172"/>
                    <a:pt x="165" y="173"/>
                    <a:pt x="165" y="173"/>
                  </a:cubicBezTo>
                  <a:cubicBezTo>
                    <a:pt x="165" y="173"/>
                    <a:pt x="166" y="175"/>
                    <a:pt x="166" y="176"/>
                  </a:cubicBezTo>
                  <a:cubicBezTo>
                    <a:pt x="167" y="176"/>
                    <a:pt x="167" y="178"/>
                    <a:pt x="168" y="179"/>
                  </a:cubicBezTo>
                  <a:cubicBezTo>
                    <a:pt x="169" y="179"/>
                    <a:pt x="174" y="181"/>
                    <a:pt x="174" y="181"/>
                  </a:cubicBezTo>
                  <a:cubicBezTo>
                    <a:pt x="174" y="181"/>
                    <a:pt x="180" y="183"/>
                    <a:pt x="180" y="183"/>
                  </a:cubicBezTo>
                  <a:cubicBezTo>
                    <a:pt x="181" y="183"/>
                    <a:pt x="183" y="183"/>
                    <a:pt x="183" y="183"/>
                  </a:cubicBezTo>
                  <a:cubicBezTo>
                    <a:pt x="186" y="186"/>
                    <a:pt x="186" y="186"/>
                    <a:pt x="186" y="186"/>
                  </a:cubicBezTo>
                  <a:cubicBezTo>
                    <a:pt x="192" y="185"/>
                    <a:pt x="192" y="185"/>
                    <a:pt x="192" y="185"/>
                  </a:cubicBezTo>
                  <a:cubicBezTo>
                    <a:pt x="198" y="184"/>
                    <a:pt x="198" y="184"/>
                    <a:pt x="198" y="184"/>
                  </a:cubicBezTo>
                  <a:cubicBezTo>
                    <a:pt x="199" y="186"/>
                    <a:pt x="199" y="186"/>
                    <a:pt x="199" y="186"/>
                  </a:cubicBezTo>
                  <a:cubicBezTo>
                    <a:pt x="199" y="186"/>
                    <a:pt x="202" y="188"/>
                    <a:pt x="202" y="188"/>
                  </a:cubicBezTo>
                  <a:cubicBezTo>
                    <a:pt x="202" y="189"/>
                    <a:pt x="204" y="193"/>
                    <a:pt x="204" y="193"/>
                  </a:cubicBezTo>
                  <a:cubicBezTo>
                    <a:pt x="204" y="193"/>
                    <a:pt x="204" y="196"/>
                    <a:pt x="204" y="196"/>
                  </a:cubicBezTo>
                  <a:cubicBezTo>
                    <a:pt x="204" y="197"/>
                    <a:pt x="206" y="201"/>
                    <a:pt x="206" y="201"/>
                  </a:cubicBezTo>
                  <a:cubicBezTo>
                    <a:pt x="207" y="202"/>
                    <a:pt x="211" y="206"/>
                    <a:pt x="211" y="207"/>
                  </a:cubicBezTo>
                  <a:cubicBezTo>
                    <a:pt x="211" y="207"/>
                    <a:pt x="213" y="210"/>
                    <a:pt x="214" y="210"/>
                  </a:cubicBezTo>
                  <a:cubicBezTo>
                    <a:pt x="214" y="210"/>
                    <a:pt x="215" y="209"/>
                    <a:pt x="215" y="209"/>
                  </a:cubicBezTo>
                  <a:cubicBezTo>
                    <a:pt x="216" y="209"/>
                    <a:pt x="219" y="207"/>
                    <a:pt x="219" y="207"/>
                  </a:cubicBezTo>
                  <a:cubicBezTo>
                    <a:pt x="219" y="207"/>
                    <a:pt x="222" y="207"/>
                    <a:pt x="222" y="208"/>
                  </a:cubicBezTo>
                  <a:cubicBezTo>
                    <a:pt x="222" y="209"/>
                    <a:pt x="226" y="212"/>
                    <a:pt x="226" y="212"/>
                  </a:cubicBezTo>
                  <a:cubicBezTo>
                    <a:pt x="226" y="212"/>
                    <a:pt x="227" y="216"/>
                    <a:pt x="227" y="216"/>
                  </a:cubicBezTo>
                  <a:cubicBezTo>
                    <a:pt x="226" y="217"/>
                    <a:pt x="223" y="218"/>
                    <a:pt x="223" y="219"/>
                  </a:cubicBezTo>
                  <a:cubicBezTo>
                    <a:pt x="222" y="219"/>
                    <a:pt x="219" y="219"/>
                    <a:pt x="219" y="219"/>
                  </a:cubicBezTo>
                  <a:cubicBezTo>
                    <a:pt x="218" y="220"/>
                    <a:pt x="214" y="221"/>
                    <a:pt x="214" y="221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4" y="217"/>
                    <a:pt x="214" y="216"/>
                    <a:pt x="213" y="216"/>
                  </a:cubicBezTo>
                  <a:cubicBezTo>
                    <a:pt x="213" y="216"/>
                    <a:pt x="207" y="214"/>
                    <a:pt x="207" y="214"/>
                  </a:cubicBezTo>
                  <a:cubicBezTo>
                    <a:pt x="206" y="209"/>
                    <a:pt x="206" y="209"/>
                    <a:pt x="206" y="209"/>
                  </a:cubicBezTo>
                  <a:cubicBezTo>
                    <a:pt x="203" y="206"/>
                    <a:pt x="203" y="206"/>
                    <a:pt x="203" y="206"/>
                  </a:cubicBezTo>
                  <a:cubicBezTo>
                    <a:pt x="200" y="204"/>
                    <a:pt x="200" y="204"/>
                    <a:pt x="200" y="204"/>
                  </a:cubicBezTo>
                  <a:cubicBezTo>
                    <a:pt x="198" y="201"/>
                    <a:pt x="198" y="201"/>
                    <a:pt x="198" y="201"/>
                  </a:cubicBezTo>
                  <a:cubicBezTo>
                    <a:pt x="194" y="201"/>
                    <a:pt x="194" y="201"/>
                    <a:pt x="194" y="201"/>
                  </a:cubicBezTo>
                  <a:cubicBezTo>
                    <a:pt x="194" y="201"/>
                    <a:pt x="192" y="202"/>
                    <a:pt x="192" y="202"/>
                  </a:cubicBezTo>
                  <a:cubicBezTo>
                    <a:pt x="191" y="203"/>
                    <a:pt x="187" y="202"/>
                    <a:pt x="187" y="202"/>
                  </a:cubicBezTo>
                  <a:cubicBezTo>
                    <a:pt x="184" y="203"/>
                    <a:pt x="184" y="203"/>
                    <a:pt x="184" y="203"/>
                  </a:cubicBezTo>
                  <a:cubicBezTo>
                    <a:pt x="184" y="205"/>
                    <a:pt x="184" y="205"/>
                    <a:pt x="184" y="205"/>
                  </a:cubicBezTo>
                  <a:cubicBezTo>
                    <a:pt x="189" y="205"/>
                    <a:pt x="189" y="205"/>
                    <a:pt x="189" y="205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199" y="207"/>
                    <a:pt x="199" y="207"/>
                    <a:pt x="199" y="207"/>
                  </a:cubicBezTo>
                  <a:cubicBezTo>
                    <a:pt x="199" y="211"/>
                    <a:pt x="199" y="211"/>
                    <a:pt x="199" y="211"/>
                  </a:cubicBezTo>
                  <a:cubicBezTo>
                    <a:pt x="199" y="211"/>
                    <a:pt x="200" y="213"/>
                    <a:pt x="200" y="214"/>
                  </a:cubicBezTo>
                  <a:cubicBezTo>
                    <a:pt x="200" y="215"/>
                    <a:pt x="202" y="219"/>
                    <a:pt x="202" y="219"/>
                  </a:cubicBezTo>
                  <a:cubicBezTo>
                    <a:pt x="204" y="225"/>
                    <a:pt x="204" y="225"/>
                    <a:pt x="204" y="225"/>
                  </a:cubicBezTo>
                  <a:cubicBezTo>
                    <a:pt x="206" y="229"/>
                    <a:pt x="206" y="229"/>
                    <a:pt x="206" y="229"/>
                  </a:cubicBezTo>
                  <a:cubicBezTo>
                    <a:pt x="208" y="230"/>
                    <a:pt x="208" y="230"/>
                    <a:pt x="208" y="230"/>
                  </a:cubicBezTo>
                  <a:cubicBezTo>
                    <a:pt x="208" y="234"/>
                    <a:pt x="208" y="234"/>
                    <a:pt x="208" y="234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0" y="235"/>
                    <a:pt x="209" y="236"/>
                    <a:pt x="209" y="237"/>
                  </a:cubicBezTo>
                  <a:cubicBezTo>
                    <a:pt x="209" y="237"/>
                    <a:pt x="207" y="240"/>
                    <a:pt x="207" y="240"/>
                  </a:cubicBezTo>
                  <a:cubicBezTo>
                    <a:pt x="207" y="240"/>
                    <a:pt x="205" y="240"/>
                    <a:pt x="204" y="240"/>
                  </a:cubicBezTo>
                  <a:cubicBezTo>
                    <a:pt x="204" y="239"/>
                    <a:pt x="203" y="237"/>
                    <a:pt x="202" y="237"/>
                  </a:cubicBezTo>
                  <a:cubicBezTo>
                    <a:pt x="200" y="236"/>
                    <a:pt x="200" y="234"/>
                    <a:pt x="199" y="234"/>
                  </a:cubicBezTo>
                  <a:cubicBezTo>
                    <a:pt x="198" y="234"/>
                    <a:pt x="195" y="234"/>
                    <a:pt x="195" y="234"/>
                  </a:cubicBezTo>
                  <a:cubicBezTo>
                    <a:pt x="195" y="234"/>
                    <a:pt x="193" y="231"/>
                    <a:pt x="192" y="230"/>
                  </a:cubicBezTo>
                  <a:cubicBezTo>
                    <a:pt x="192" y="230"/>
                    <a:pt x="191" y="229"/>
                    <a:pt x="190" y="228"/>
                  </a:cubicBezTo>
                  <a:cubicBezTo>
                    <a:pt x="189" y="227"/>
                    <a:pt x="187" y="224"/>
                    <a:pt x="187" y="225"/>
                  </a:cubicBezTo>
                  <a:cubicBezTo>
                    <a:pt x="187" y="227"/>
                    <a:pt x="188" y="229"/>
                    <a:pt x="187" y="229"/>
                  </a:cubicBezTo>
                  <a:cubicBezTo>
                    <a:pt x="185" y="229"/>
                    <a:pt x="184" y="229"/>
                    <a:pt x="184" y="229"/>
                  </a:cubicBezTo>
                  <a:cubicBezTo>
                    <a:pt x="184" y="229"/>
                    <a:pt x="182" y="231"/>
                    <a:pt x="181" y="232"/>
                  </a:cubicBezTo>
                  <a:cubicBezTo>
                    <a:pt x="181" y="232"/>
                    <a:pt x="182" y="232"/>
                    <a:pt x="180" y="233"/>
                  </a:cubicBezTo>
                  <a:cubicBezTo>
                    <a:pt x="179" y="233"/>
                    <a:pt x="177" y="233"/>
                    <a:pt x="177" y="233"/>
                  </a:cubicBezTo>
                  <a:cubicBezTo>
                    <a:pt x="177" y="232"/>
                    <a:pt x="177" y="232"/>
                    <a:pt x="177" y="231"/>
                  </a:cubicBezTo>
                  <a:cubicBezTo>
                    <a:pt x="178" y="230"/>
                    <a:pt x="184" y="227"/>
                    <a:pt x="184" y="227"/>
                  </a:cubicBezTo>
                  <a:cubicBezTo>
                    <a:pt x="184" y="226"/>
                    <a:pt x="182" y="223"/>
                    <a:pt x="182" y="223"/>
                  </a:cubicBezTo>
                  <a:cubicBezTo>
                    <a:pt x="181" y="224"/>
                    <a:pt x="181" y="224"/>
                    <a:pt x="181" y="224"/>
                  </a:cubicBezTo>
                  <a:cubicBezTo>
                    <a:pt x="178" y="226"/>
                    <a:pt x="178" y="226"/>
                    <a:pt x="178" y="226"/>
                  </a:cubicBezTo>
                  <a:cubicBezTo>
                    <a:pt x="174" y="229"/>
                    <a:pt x="174" y="229"/>
                    <a:pt x="174" y="229"/>
                  </a:cubicBezTo>
                  <a:cubicBezTo>
                    <a:pt x="171" y="230"/>
                    <a:pt x="171" y="230"/>
                    <a:pt x="171" y="230"/>
                  </a:cubicBezTo>
                  <a:cubicBezTo>
                    <a:pt x="168" y="232"/>
                    <a:pt x="168" y="232"/>
                    <a:pt x="168" y="232"/>
                  </a:cubicBezTo>
                  <a:cubicBezTo>
                    <a:pt x="164" y="233"/>
                    <a:pt x="164" y="233"/>
                    <a:pt x="164" y="233"/>
                  </a:cubicBezTo>
                  <a:cubicBezTo>
                    <a:pt x="160" y="233"/>
                    <a:pt x="160" y="233"/>
                    <a:pt x="160" y="233"/>
                  </a:cubicBezTo>
                  <a:cubicBezTo>
                    <a:pt x="158" y="232"/>
                    <a:pt x="158" y="232"/>
                    <a:pt x="158" y="232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9"/>
                    <a:pt x="154" y="227"/>
                    <a:pt x="155" y="226"/>
                  </a:cubicBezTo>
                  <a:cubicBezTo>
                    <a:pt x="155" y="226"/>
                    <a:pt x="156" y="225"/>
                    <a:pt x="158" y="225"/>
                  </a:cubicBezTo>
                  <a:cubicBezTo>
                    <a:pt x="160" y="225"/>
                    <a:pt x="161" y="225"/>
                    <a:pt x="162" y="225"/>
                  </a:cubicBezTo>
                  <a:cubicBezTo>
                    <a:pt x="163" y="225"/>
                    <a:pt x="164" y="224"/>
                    <a:pt x="164" y="224"/>
                  </a:cubicBezTo>
                  <a:cubicBezTo>
                    <a:pt x="164" y="224"/>
                    <a:pt x="165" y="224"/>
                    <a:pt x="165" y="223"/>
                  </a:cubicBezTo>
                  <a:cubicBezTo>
                    <a:pt x="165" y="222"/>
                    <a:pt x="162" y="218"/>
                    <a:pt x="162" y="218"/>
                  </a:cubicBezTo>
                  <a:cubicBezTo>
                    <a:pt x="162" y="218"/>
                    <a:pt x="158" y="218"/>
                    <a:pt x="157" y="219"/>
                  </a:cubicBezTo>
                  <a:cubicBezTo>
                    <a:pt x="155" y="219"/>
                    <a:pt x="155" y="221"/>
                    <a:pt x="153" y="220"/>
                  </a:cubicBezTo>
                  <a:cubicBezTo>
                    <a:pt x="151" y="219"/>
                    <a:pt x="146" y="217"/>
                    <a:pt x="146" y="217"/>
                  </a:cubicBezTo>
                  <a:cubicBezTo>
                    <a:pt x="142" y="213"/>
                    <a:pt x="142" y="213"/>
                    <a:pt x="142" y="21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137" y="217"/>
                    <a:pt x="137" y="217"/>
                    <a:pt x="137" y="217"/>
                  </a:cubicBezTo>
                  <a:cubicBezTo>
                    <a:pt x="137" y="217"/>
                    <a:pt x="137" y="219"/>
                    <a:pt x="135" y="217"/>
                  </a:cubicBezTo>
                  <a:cubicBezTo>
                    <a:pt x="133" y="214"/>
                    <a:pt x="133" y="212"/>
                    <a:pt x="133" y="212"/>
                  </a:cubicBezTo>
                  <a:cubicBezTo>
                    <a:pt x="130" y="212"/>
                    <a:pt x="130" y="212"/>
                    <a:pt x="130" y="212"/>
                  </a:cubicBezTo>
                  <a:cubicBezTo>
                    <a:pt x="129" y="215"/>
                    <a:pt x="129" y="215"/>
                    <a:pt x="129" y="215"/>
                  </a:cubicBezTo>
                  <a:cubicBezTo>
                    <a:pt x="129" y="215"/>
                    <a:pt x="127" y="218"/>
                    <a:pt x="127" y="218"/>
                  </a:cubicBezTo>
                  <a:cubicBezTo>
                    <a:pt x="126" y="218"/>
                    <a:pt x="123" y="218"/>
                    <a:pt x="122" y="219"/>
                  </a:cubicBezTo>
                  <a:cubicBezTo>
                    <a:pt x="122" y="219"/>
                    <a:pt x="117" y="219"/>
                    <a:pt x="117" y="219"/>
                  </a:cubicBezTo>
                  <a:cubicBezTo>
                    <a:pt x="110" y="217"/>
                    <a:pt x="110" y="217"/>
                    <a:pt x="110" y="217"/>
                  </a:cubicBezTo>
                  <a:cubicBezTo>
                    <a:pt x="110" y="217"/>
                    <a:pt x="108" y="218"/>
                    <a:pt x="108" y="218"/>
                  </a:cubicBezTo>
                  <a:cubicBezTo>
                    <a:pt x="107" y="219"/>
                    <a:pt x="97" y="221"/>
                    <a:pt x="97" y="221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89" y="224"/>
                    <a:pt x="89" y="224"/>
                    <a:pt x="89" y="224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3" y="223"/>
                    <a:pt x="79" y="227"/>
                    <a:pt x="78" y="228"/>
                  </a:cubicBezTo>
                  <a:cubicBezTo>
                    <a:pt x="78" y="228"/>
                    <a:pt x="73" y="223"/>
                    <a:pt x="73" y="223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67" y="211"/>
                    <a:pt x="67" y="211"/>
                    <a:pt x="67" y="211"/>
                  </a:cubicBezTo>
                  <a:cubicBezTo>
                    <a:pt x="64" y="212"/>
                    <a:pt x="64" y="212"/>
                    <a:pt x="64" y="212"/>
                  </a:cubicBezTo>
                  <a:cubicBezTo>
                    <a:pt x="63" y="207"/>
                    <a:pt x="63" y="207"/>
                    <a:pt x="63" y="207"/>
                  </a:cubicBezTo>
                  <a:cubicBezTo>
                    <a:pt x="61" y="204"/>
                    <a:pt x="61" y="204"/>
                    <a:pt x="61" y="204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6" y="206"/>
                    <a:pt x="56" y="206"/>
                    <a:pt x="56" y="206"/>
                  </a:cubicBezTo>
                  <a:cubicBezTo>
                    <a:pt x="55" y="209"/>
                    <a:pt x="55" y="209"/>
                    <a:pt x="55" y="209"/>
                  </a:cubicBezTo>
                  <a:cubicBezTo>
                    <a:pt x="55" y="209"/>
                    <a:pt x="56" y="212"/>
                    <a:pt x="56" y="212"/>
                  </a:cubicBezTo>
                  <a:cubicBezTo>
                    <a:pt x="56" y="213"/>
                    <a:pt x="55" y="214"/>
                    <a:pt x="54" y="214"/>
                  </a:cubicBezTo>
                  <a:cubicBezTo>
                    <a:pt x="54" y="214"/>
                    <a:pt x="49" y="216"/>
                    <a:pt x="49" y="216"/>
                  </a:cubicBezTo>
                  <a:cubicBezTo>
                    <a:pt x="49" y="216"/>
                    <a:pt x="48" y="213"/>
                    <a:pt x="48" y="212"/>
                  </a:cubicBezTo>
                  <a:cubicBezTo>
                    <a:pt x="48" y="210"/>
                    <a:pt x="48" y="207"/>
                    <a:pt x="48" y="207"/>
                  </a:cubicBezTo>
                  <a:cubicBezTo>
                    <a:pt x="48" y="207"/>
                    <a:pt x="52" y="205"/>
                    <a:pt x="52" y="205"/>
                  </a:cubicBezTo>
                  <a:cubicBezTo>
                    <a:pt x="52" y="204"/>
                    <a:pt x="55" y="199"/>
                    <a:pt x="55" y="199"/>
                  </a:cubicBezTo>
                  <a:cubicBezTo>
                    <a:pt x="55" y="196"/>
                    <a:pt x="55" y="196"/>
                    <a:pt x="55" y="196"/>
                  </a:cubicBezTo>
                  <a:cubicBezTo>
                    <a:pt x="55" y="196"/>
                    <a:pt x="59" y="195"/>
                    <a:pt x="60" y="195"/>
                  </a:cubicBezTo>
                  <a:cubicBezTo>
                    <a:pt x="61" y="195"/>
                    <a:pt x="63" y="195"/>
                    <a:pt x="64" y="196"/>
                  </a:cubicBezTo>
                  <a:cubicBezTo>
                    <a:pt x="66" y="197"/>
                    <a:pt x="65" y="197"/>
                    <a:pt x="67" y="197"/>
                  </a:cubicBezTo>
                  <a:cubicBezTo>
                    <a:pt x="69" y="196"/>
                    <a:pt x="71" y="195"/>
                    <a:pt x="71" y="194"/>
                  </a:cubicBezTo>
                  <a:cubicBezTo>
                    <a:pt x="71" y="193"/>
                    <a:pt x="72" y="189"/>
                    <a:pt x="69" y="189"/>
                  </a:cubicBezTo>
                  <a:cubicBezTo>
                    <a:pt x="67" y="189"/>
                    <a:pt x="64" y="191"/>
                    <a:pt x="63" y="191"/>
                  </a:cubicBezTo>
                  <a:cubicBezTo>
                    <a:pt x="62" y="192"/>
                    <a:pt x="61" y="191"/>
                    <a:pt x="59" y="190"/>
                  </a:cubicBezTo>
                  <a:cubicBezTo>
                    <a:pt x="58" y="190"/>
                    <a:pt x="56" y="189"/>
                    <a:pt x="56" y="189"/>
                  </a:cubicBezTo>
                  <a:cubicBezTo>
                    <a:pt x="53" y="192"/>
                    <a:pt x="53" y="192"/>
                    <a:pt x="53" y="192"/>
                  </a:cubicBezTo>
                  <a:cubicBezTo>
                    <a:pt x="53" y="192"/>
                    <a:pt x="55" y="196"/>
                    <a:pt x="51" y="193"/>
                  </a:cubicBezTo>
                  <a:cubicBezTo>
                    <a:pt x="47" y="191"/>
                    <a:pt x="47" y="190"/>
                    <a:pt x="47" y="190"/>
                  </a:cubicBezTo>
                  <a:cubicBezTo>
                    <a:pt x="43" y="186"/>
                    <a:pt x="43" y="186"/>
                    <a:pt x="43" y="186"/>
                  </a:cubicBezTo>
                  <a:cubicBezTo>
                    <a:pt x="41" y="179"/>
                    <a:pt x="41" y="179"/>
                    <a:pt x="41" y="179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8" y="175"/>
                    <a:pt x="37" y="177"/>
                    <a:pt x="36" y="179"/>
                  </a:cubicBezTo>
                  <a:cubicBezTo>
                    <a:pt x="35" y="180"/>
                    <a:pt x="33" y="180"/>
                    <a:pt x="32" y="179"/>
                  </a:cubicBezTo>
                  <a:cubicBezTo>
                    <a:pt x="32" y="177"/>
                    <a:pt x="29" y="173"/>
                    <a:pt x="29" y="173"/>
                  </a:cubicBezTo>
                  <a:cubicBezTo>
                    <a:pt x="30" y="169"/>
                    <a:pt x="30" y="169"/>
                    <a:pt x="30" y="169"/>
                  </a:cubicBezTo>
                  <a:cubicBezTo>
                    <a:pt x="26" y="168"/>
                    <a:pt x="26" y="168"/>
                    <a:pt x="26" y="168"/>
                  </a:cubicBezTo>
                  <a:cubicBezTo>
                    <a:pt x="26" y="168"/>
                    <a:pt x="24" y="167"/>
                    <a:pt x="24" y="166"/>
                  </a:cubicBezTo>
                  <a:cubicBezTo>
                    <a:pt x="25" y="164"/>
                    <a:pt x="27" y="161"/>
                    <a:pt x="27" y="161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4"/>
                    <a:pt x="28" y="153"/>
                  </a:cubicBezTo>
                  <a:cubicBezTo>
                    <a:pt x="28" y="152"/>
                    <a:pt x="27" y="139"/>
                    <a:pt x="27" y="139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5" y="109"/>
                    <a:pt x="49" y="105"/>
                    <a:pt x="49" y="106"/>
                  </a:cubicBezTo>
                  <a:cubicBezTo>
                    <a:pt x="50" y="107"/>
                    <a:pt x="49" y="98"/>
                    <a:pt x="49" y="98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90"/>
                    <a:pt x="51" y="89"/>
                    <a:pt x="52" y="89"/>
                  </a:cubicBezTo>
                  <a:cubicBezTo>
                    <a:pt x="53" y="89"/>
                    <a:pt x="55" y="88"/>
                    <a:pt x="58" y="87"/>
                  </a:cubicBezTo>
                  <a:cubicBezTo>
                    <a:pt x="60" y="87"/>
                    <a:pt x="62" y="85"/>
                    <a:pt x="64" y="85"/>
                  </a:cubicBezTo>
                  <a:cubicBezTo>
                    <a:pt x="65" y="85"/>
                    <a:pt x="70" y="85"/>
                    <a:pt x="70" y="85"/>
                  </a:cubicBezTo>
                  <a:cubicBezTo>
                    <a:pt x="70" y="85"/>
                    <a:pt x="75" y="82"/>
                    <a:pt x="76" y="81"/>
                  </a:cubicBezTo>
                  <a:cubicBezTo>
                    <a:pt x="77" y="80"/>
                    <a:pt x="80" y="76"/>
                    <a:pt x="80" y="76"/>
                  </a:cubicBezTo>
                  <a:cubicBezTo>
                    <a:pt x="80" y="76"/>
                    <a:pt x="81" y="71"/>
                    <a:pt x="83" y="70"/>
                  </a:cubicBezTo>
                  <a:cubicBezTo>
                    <a:pt x="84" y="70"/>
                    <a:pt x="87" y="68"/>
                    <a:pt x="89" y="68"/>
                  </a:cubicBezTo>
                  <a:cubicBezTo>
                    <a:pt x="91" y="67"/>
                    <a:pt x="96" y="66"/>
                    <a:pt x="97" y="66"/>
                  </a:cubicBezTo>
                  <a:cubicBezTo>
                    <a:pt x="98" y="66"/>
                    <a:pt x="110" y="64"/>
                    <a:pt x="110" y="64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5" y="45"/>
                    <a:pt x="135" y="45"/>
                    <a:pt x="135" y="45"/>
                  </a:cubicBezTo>
                  <a:cubicBezTo>
                    <a:pt x="135" y="45"/>
                    <a:pt x="138" y="42"/>
                    <a:pt x="139" y="42"/>
                  </a:cubicBezTo>
                  <a:cubicBezTo>
                    <a:pt x="140" y="43"/>
                    <a:pt x="142" y="42"/>
                    <a:pt x="142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58" y="37"/>
                    <a:pt x="159" y="36"/>
                  </a:cubicBezTo>
                  <a:cubicBezTo>
                    <a:pt x="159" y="36"/>
                    <a:pt x="164" y="34"/>
                    <a:pt x="164" y="34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0"/>
                    <a:pt x="168" y="28"/>
                    <a:pt x="171" y="28"/>
                  </a:cubicBezTo>
                  <a:cubicBezTo>
                    <a:pt x="173" y="28"/>
                    <a:pt x="175" y="28"/>
                    <a:pt x="176" y="28"/>
                  </a:cubicBezTo>
                  <a:cubicBezTo>
                    <a:pt x="176" y="27"/>
                    <a:pt x="177" y="25"/>
                    <a:pt x="178" y="25"/>
                  </a:cubicBezTo>
                  <a:cubicBezTo>
                    <a:pt x="179" y="25"/>
                    <a:pt x="185" y="24"/>
                    <a:pt x="185" y="24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8" y="29"/>
                    <a:pt x="194" y="33"/>
                    <a:pt x="195" y="33"/>
                  </a:cubicBezTo>
                  <a:cubicBezTo>
                    <a:pt x="196" y="33"/>
                    <a:pt x="201" y="29"/>
                    <a:pt x="201" y="29"/>
                  </a:cubicBezTo>
                  <a:cubicBezTo>
                    <a:pt x="211" y="32"/>
                    <a:pt x="211" y="32"/>
                    <a:pt x="211" y="32"/>
                  </a:cubicBezTo>
                  <a:cubicBezTo>
                    <a:pt x="219" y="34"/>
                    <a:pt x="219" y="34"/>
                    <a:pt x="219" y="34"/>
                  </a:cubicBezTo>
                  <a:cubicBezTo>
                    <a:pt x="222" y="32"/>
                    <a:pt x="222" y="32"/>
                    <a:pt x="222" y="32"/>
                  </a:cubicBezTo>
                  <a:close/>
                  <a:moveTo>
                    <a:pt x="188" y="149"/>
                  </a:moveTo>
                  <a:cubicBezTo>
                    <a:pt x="188" y="149"/>
                    <a:pt x="188" y="149"/>
                    <a:pt x="188" y="149"/>
                  </a:cubicBezTo>
                  <a:cubicBezTo>
                    <a:pt x="189" y="150"/>
                    <a:pt x="189" y="150"/>
                    <a:pt x="189" y="150"/>
                  </a:cubicBezTo>
                  <a:cubicBezTo>
                    <a:pt x="189" y="150"/>
                    <a:pt x="191" y="150"/>
                    <a:pt x="192" y="149"/>
                  </a:cubicBezTo>
                  <a:cubicBezTo>
                    <a:pt x="193" y="149"/>
                    <a:pt x="191" y="148"/>
                    <a:pt x="191" y="148"/>
                  </a:cubicBezTo>
                  <a:cubicBezTo>
                    <a:pt x="189" y="148"/>
                    <a:pt x="189" y="148"/>
                    <a:pt x="189" y="148"/>
                  </a:cubicBezTo>
                  <a:cubicBezTo>
                    <a:pt x="189" y="148"/>
                    <a:pt x="188" y="149"/>
                    <a:pt x="188" y="149"/>
                  </a:cubicBezTo>
                  <a:close/>
                  <a:moveTo>
                    <a:pt x="184" y="157"/>
                  </a:moveTo>
                  <a:cubicBezTo>
                    <a:pt x="184" y="157"/>
                    <a:pt x="184" y="157"/>
                    <a:pt x="184" y="157"/>
                  </a:cubicBezTo>
                  <a:cubicBezTo>
                    <a:pt x="185" y="158"/>
                    <a:pt x="185" y="158"/>
                    <a:pt x="185" y="158"/>
                  </a:cubicBezTo>
                  <a:cubicBezTo>
                    <a:pt x="185" y="158"/>
                    <a:pt x="186" y="155"/>
                    <a:pt x="187" y="154"/>
                  </a:cubicBezTo>
                  <a:cubicBezTo>
                    <a:pt x="188" y="152"/>
                    <a:pt x="186" y="153"/>
                    <a:pt x="186" y="153"/>
                  </a:cubicBezTo>
                  <a:cubicBezTo>
                    <a:pt x="185" y="154"/>
                    <a:pt x="185" y="154"/>
                    <a:pt x="185" y="154"/>
                  </a:cubicBezTo>
                  <a:cubicBezTo>
                    <a:pt x="185" y="154"/>
                    <a:pt x="184" y="157"/>
                    <a:pt x="184" y="157"/>
                  </a:cubicBezTo>
                  <a:close/>
                  <a:moveTo>
                    <a:pt x="318" y="231"/>
                  </a:moveTo>
                  <a:cubicBezTo>
                    <a:pt x="318" y="231"/>
                    <a:pt x="318" y="231"/>
                    <a:pt x="318" y="231"/>
                  </a:cubicBezTo>
                  <a:cubicBezTo>
                    <a:pt x="318" y="231"/>
                    <a:pt x="321" y="233"/>
                    <a:pt x="321" y="233"/>
                  </a:cubicBezTo>
                  <a:cubicBezTo>
                    <a:pt x="319" y="237"/>
                    <a:pt x="319" y="237"/>
                    <a:pt x="319" y="237"/>
                  </a:cubicBezTo>
                  <a:cubicBezTo>
                    <a:pt x="316" y="235"/>
                    <a:pt x="316" y="235"/>
                    <a:pt x="316" y="235"/>
                  </a:cubicBezTo>
                  <a:cubicBezTo>
                    <a:pt x="318" y="231"/>
                    <a:pt x="318" y="231"/>
                    <a:pt x="318" y="231"/>
                  </a:cubicBezTo>
                  <a:close/>
                  <a:moveTo>
                    <a:pt x="342" y="250"/>
                  </a:moveTo>
                  <a:cubicBezTo>
                    <a:pt x="342" y="250"/>
                    <a:pt x="342" y="250"/>
                    <a:pt x="342" y="250"/>
                  </a:cubicBezTo>
                  <a:cubicBezTo>
                    <a:pt x="342" y="250"/>
                    <a:pt x="347" y="251"/>
                    <a:pt x="347" y="250"/>
                  </a:cubicBezTo>
                  <a:cubicBezTo>
                    <a:pt x="347" y="249"/>
                    <a:pt x="348" y="247"/>
                    <a:pt x="348" y="247"/>
                  </a:cubicBezTo>
                  <a:cubicBezTo>
                    <a:pt x="347" y="246"/>
                    <a:pt x="344" y="245"/>
                    <a:pt x="344" y="245"/>
                  </a:cubicBezTo>
                  <a:cubicBezTo>
                    <a:pt x="343" y="245"/>
                    <a:pt x="342" y="245"/>
                    <a:pt x="341" y="244"/>
                  </a:cubicBezTo>
                  <a:cubicBezTo>
                    <a:pt x="335" y="237"/>
                    <a:pt x="339" y="246"/>
                    <a:pt x="342" y="247"/>
                  </a:cubicBezTo>
                  <a:cubicBezTo>
                    <a:pt x="342" y="248"/>
                    <a:pt x="342" y="248"/>
                    <a:pt x="342" y="248"/>
                  </a:cubicBezTo>
                  <a:cubicBezTo>
                    <a:pt x="342" y="250"/>
                    <a:pt x="342" y="250"/>
                    <a:pt x="342" y="250"/>
                  </a:cubicBezTo>
                  <a:close/>
                  <a:moveTo>
                    <a:pt x="349" y="257"/>
                  </a:moveTo>
                  <a:cubicBezTo>
                    <a:pt x="349" y="257"/>
                    <a:pt x="349" y="257"/>
                    <a:pt x="349" y="257"/>
                  </a:cubicBezTo>
                  <a:cubicBezTo>
                    <a:pt x="353" y="252"/>
                    <a:pt x="353" y="252"/>
                    <a:pt x="353" y="252"/>
                  </a:cubicBezTo>
                  <a:cubicBezTo>
                    <a:pt x="353" y="252"/>
                    <a:pt x="355" y="250"/>
                    <a:pt x="356" y="250"/>
                  </a:cubicBezTo>
                  <a:cubicBezTo>
                    <a:pt x="357" y="250"/>
                    <a:pt x="361" y="249"/>
                    <a:pt x="361" y="249"/>
                  </a:cubicBezTo>
                  <a:cubicBezTo>
                    <a:pt x="361" y="249"/>
                    <a:pt x="364" y="250"/>
                    <a:pt x="362" y="251"/>
                  </a:cubicBezTo>
                  <a:cubicBezTo>
                    <a:pt x="361" y="252"/>
                    <a:pt x="358" y="254"/>
                    <a:pt x="357" y="254"/>
                  </a:cubicBezTo>
                  <a:cubicBezTo>
                    <a:pt x="356" y="255"/>
                    <a:pt x="354" y="258"/>
                    <a:pt x="354" y="258"/>
                  </a:cubicBezTo>
                  <a:cubicBezTo>
                    <a:pt x="350" y="259"/>
                    <a:pt x="350" y="259"/>
                    <a:pt x="350" y="259"/>
                  </a:cubicBezTo>
                  <a:cubicBezTo>
                    <a:pt x="346" y="261"/>
                    <a:pt x="346" y="261"/>
                    <a:pt x="346" y="261"/>
                  </a:cubicBezTo>
                  <a:cubicBezTo>
                    <a:pt x="347" y="265"/>
                    <a:pt x="347" y="265"/>
                    <a:pt x="347" y="265"/>
                  </a:cubicBezTo>
                  <a:cubicBezTo>
                    <a:pt x="347" y="265"/>
                    <a:pt x="346" y="266"/>
                    <a:pt x="345" y="266"/>
                  </a:cubicBezTo>
                  <a:cubicBezTo>
                    <a:pt x="345" y="265"/>
                    <a:pt x="342" y="263"/>
                    <a:pt x="342" y="263"/>
                  </a:cubicBezTo>
                  <a:cubicBezTo>
                    <a:pt x="343" y="258"/>
                    <a:pt x="343" y="258"/>
                    <a:pt x="343" y="258"/>
                  </a:cubicBezTo>
                  <a:cubicBezTo>
                    <a:pt x="347" y="258"/>
                    <a:pt x="347" y="258"/>
                    <a:pt x="347" y="258"/>
                  </a:cubicBezTo>
                  <a:cubicBezTo>
                    <a:pt x="349" y="257"/>
                    <a:pt x="349" y="257"/>
                    <a:pt x="349" y="257"/>
                  </a:cubicBezTo>
                  <a:close/>
                  <a:moveTo>
                    <a:pt x="388" y="286"/>
                  </a:moveTo>
                  <a:cubicBezTo>
                    <a:pt x="388" y="286"/>
                    <a:pt x="388" y="286"/>
                    <a:pt x="388" y="286"/>
                  </a:cubicBezTo>
                  <a:cubicBezTo>
                    <a:pt x="388" y="286"/>
                    <a:pt x="392" y="290"/>
                    <a:pt x="392" y="290"/>
                  </a:cubicBezTo>
                  <a:cubicBezTo>
                    <a:pt x="391" y="295"/>
                    <a:pt x="391" y="295"/>
                    <a:pt x="391" y="295"/>
                  </a:cubicBezTo>
                  <a:cubicBezTo>
                    <a:pt x="391" y="295"/>
                    <a:pt x="391" y="297"/>
                    <a:pt x="393" y="297"/>
                  </a:cubicBezTo>
                  <a:cubicBezTo>
                    <a:pt x="395" y="298"/>
                    <a:pt x="398" y="298"/>
                    <a:pt x="398" y="296"/>
                  </a:cubicBezTo>
                  <a:cubicBezTo>
                    <a:pt x="398" y="294"/>
                    <a:pt x="399" y="292"/>
                    <a:pt x="400" y="291"/>
                  </a:cubicBezTo>
                  <a:cubicBezTo>
                    <a:pt x="401" y="289"/>
                    <a:pt x="403" y="286"/>
                    <a:pt x="403" y="286"/>
                  </a:cubicBezTo>
                  <a:cubicBezTo>
                    <a:pt x="403" y="286"/>
                    <a:pt x="404" y="286"/>
                    <a:pt x="405" y="285"/>
                  </a:cubicBezTo>
                  <a:cubicBezTo>
                    <a:pt x="406" y="285"/>
                    <a:pt x="404" y="282"/>
                    <a:pt x="404" y="282"/>
                  </a:cubicBezTo>
                  <a:cubicBezTo>
                    <a:pt x="404" y="282"/>
                    <a:pt x="403" y="282"/>
                    <a:pt x="405" y="278"/>
                  </a:cubicBezTo>
                  <a:cubicBezTo>
                    <a:pt x="407" y="275"/>
                    <a:pt x="407" y="275"/>
                    <a:pt x="407" y="275"/>
                  </a:cubicBezTo>
                  <a:cubicBezTo>
                    <a:pt x="407" y="274"/>
                    <a:pt x="408" y="271"/>
                    <a:pt x="408" y="270"/>
                  </a:cubicBezTo>
                  <a:cubicBezTo>
                    <a:pt x="407" y="268"/>
                    <a:pt x="406" y="263"/>
                    <a:pt x="406" y="263"/>
                  </a:cubicBezTo>
                  <a:cubicBezTo>
                    <a:pt x="404" y="265"/>
                    <a:pt x="404" y="265"/>
                    <a:pt x="404" y="265"/>
                  </a:cubicBezTo>
                  <a:cubicBezTo>
                    <a:pt x="404" y="265"/>
                    <a:pt x="402" y="267"/>
                    <a:pt x="400" y="267"/>
                  </a:cubicBezTo>
                  <a:cubicBezTo>
                    <a:pt x="398" y="268"/>
                    <a:pt x="396" y="269"/>
                    <a:pt x="396" y="270"/>
                  </a:cubicBezTo>
                  <a:cubicBezTo>
                    <a:pt x="396" y="270"/>
                    <a:pt x="396" y="273"/>
                    <a:pt x="395" y="274"/>
                  </a:cubicBezTo>
                  <a:cubicBezTo>
                    <a:pt x="394" y="275"/>
                    <a:pt x="391" y="278"/>
                    <a:pt x="391" y="278"/>
                  </a:cubicBezTo>
                  <a:cubicBezTo>
                    <a:pt x="389" y="283"/>
                    <a:pt x="389" y="283"/>
                    <a:pt x="389" y="283"/>
                  </a:cubicBezTo>
                  <a:cubicBezTo>
                    <a:pt x="389" y="283"/>
                    <a:pt x="388" y="286"/>
                    <a:pt x="388" y="286"/>
                  </a:cubicBezTo>
                  <a:close/>
                  <a:moveTo>
                    <a:pt x="373" y="331"/>
                  </a:moveTo>
                  <a:cubicBezTo>
                    <a:pt x="373" y="331"/>
                    <a:pt x="373" y="331"/>
                    <a:pt x="373" y="331"/>
                  </a:cubicBezTo>
                  <a:cubicBezTo>
                    <a:pt x="371" y="330"/>
                    <a:pt x="369" y="328"/>
                    <a:pt x="369" y="326"/>
                  </a:cubicBezTo>
                  <a:cubicBezTo>
                    <a:pt x="369" y="325"/>
                    <a:pt x="370" y="323"/>
                    <a:pt x="370" y="323"/>
                  </a:cubicBezTo>
                  <a:cubicBezTo>
                    <a:pt x="370" y="323"/>
                    <a:pt x="368" y="322"/>
                    <a:pt x="368" y="321"/>
                  </a:cubicBezTo>
                  <a:cubicBezTo>
                    <a:pt x="368" y="321"/>
                    <a:pt x="370" y="317"/>
                    <a:pt x="370" y="315"/>
                  </a:cubicBezTo>
                  <a:cubicBezTo>
                    <a:pt x="369" y="314"/>
                    <a:pt x="370" y="308"/>
                    <a:pt x="370" y="308"/>
                  </a:cubicBezTo>
                  <a:cubicBezTo>
                    <a:pt x="370" y="308"/>
                    <a:pt x="373" y="307"/>
                    <a:pt x="373" y="308"/>
                  </a:cubicBezTo>
                  <a:cubicBezTo>
                    <a:pt x="373" y="309"/>
                    <a:pt x="372" y="312"/>
                    <a:pt x="372" y="313"/>
                  </a:cubicBezTo>
                  <a:cubicBezTo>
                    <a:pt x="372" y="314"/>
                    <a:pt x="371" y="318"/>
                    <a:pt x="371" y="319"/>
                  </a:cubicBezTo>
                  <a:cubicBezTo>
                    <a:pt x="371" y="319"/>
                    <a:pt x="372" y="318"/>
                    <a:pt x="374" y="320"/>
                  </a:cubicBezTo>
                  <a:cubicBezTo>
                    <a:pt x="376" y="322"/>
                    <a:pt x="376" y="325"/>
                    <a:pt x="376" y="325"/>
                  </a:cubicBezTo>
                  <a:cubicBezTo>
                    <a:pt x="374" y="327"/>
                    <a:pt x="374" y="327"/>
                    <a:pt x="374" y="327"/>
                  </a:cubicBezTo>
                  <a:cubicBezTo>
                    <a:pt x="373" y="331"/>
                    <a:pt x="373" y="331"/>
                    <a:pt x="373" y="331"/>
                  </a:cubicBezTo>
                  <a:close/>
                  <a:moveTo>
                    <a:pt x="361" y="333"/>
                  </a:moveTo>
                  <a:cubicBezTo>
                    <a:pt x="361" y="333"/>
                    <a:pt x="361" y="333"/>
                    <a:pt x="361" y="333"/>
                  </a:cubicBezTo>
                  <a:cubicBezTo>
                    <a:pt x="361" y="333"/>
                    <a:pt x="360" y="337"/>
                    <a:pt x="360" y="338"/>
                  </a:cubicBezTo>
                  <a:cubicBezTo>
                    <a:pt x="360" y="338"/>
                    <a:pt x="361" y="338"/>
                    <a:pt x="362" y="338"/>
                  </a:cubicBezTo>
                  <a:cubicBezTo>
                    <a:pt x="363" y="337"/>
                    <a:pt x="364" y="337"/>
                    <a:pt x="365" y="336"/>
                  </a:cubicBezTo>
                  <a:cubicBezTo>
                    <a:pt x="366" y="335"/>
                    <a:pt x="369" y="333"/>
                    <a:pt x="370" y="333"/>
                  </a:cubicBezTo>
                  <a:cubicBezTo>
                    <a:pt x="371" y="332"/>
                    <a:pt x="366" y="330"/>
                    <a:pt x="366" y="330"/>
                  </a:cubicBezTo>
                  <a:cubicBezTo>
                    <a:pt x="361" y="333"/>
                    <a:pt x="361" y="333"/>
                    <a:pt x="361" y="333"/>
                  </a:cubicBezTo>
                  <a:close/>
                  <a:moveTo>
                    <a:pt x="225" y="132"/>
                  </a:moveTo>
                  <a:cubicBezTo>
                    <a:pt x="225" y="132"/>
                    <a:pt x="225" y="132"/>
                    <a:pt x="225" y="132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3"/>
                    <a:pt x="228" y="132"/>
                    <a:pt x="229" y="131"/>
                  </a:cubicBezTo>
                  <a:cubicBezTo>
                    <a:pt x="230" y="130"/>
                    <a:pt x="228" y="129"/>
                    <a:pt x="228" y="129"/>
                  </a:cubicBezTo>
                  <a:cubicBezTo>
                    <a:pt x="227" y="130"/>
                    <a:pt x="227" y="130"/>
                    <a:pt x="227" y="130"/>
                  </a:cubicBezTo>
                  <a:cubicBezTo>
                    <a:pt x="227" y="130"/>
                    <a:pt x="225" y="132"/>
                    <a:pt x="225" y="132"/>
                  </a:cubicBezTo>
                  <a:close/>
                  <a:moveTo>
                    <a:pt x="164" y="164"/>
                  </a:moveTo>
                  <a:cubicBezTo>
                    <a:pt x="164" y="164"/>
                    <a:pt x="164" y="164"/>
                    <a:pt x="164" y="164"/>
                  </a:cubicBezTo>
                  <a:cubicBezTo>
                    <a:pt x="165" y="165"/>
                    <a:pt x="165" y="165"/>
                    <a:pt x="165" y="165"/>
                  </a:cubicBezTo>
                  <a:cubicBezTo>
                    <a:pt x="165" y="165"/>
                    <a:pt x="166" y="163"/>
                    <a:pt x="168" y="162"/>
                  </a:cubicBezTo>
                  <a:cubicBezTo>
                    <a:pt x="169" y="161"/>
                    <a:pt x="167" y="161"/>
                    <a:pt x="167" y="161"/>
                  </a:cubicBezTo>
                  <a:cubicBezTo>
                    <a:pt x="165" y="162"/>
                    <a:pt x="165" y="162"/>
                    <a:pt x="165" y="162"/>
                  </a:cubicBezTo>
                  <a:cubicBezTo>
                    <a:pt x="165" y="162"/>
                    <a:pt x="164" y="163"/>
                    <a:pt x="164" y="164"/>
                  </a:cubicBezTo>
                  <a:close/>
                  <a:moveTo>
                    <a:pt x="174" y="162"/>
                  </a:moveTo>
                  <a:cubicBezTo>
                    <a:pt x="174" y="162"/>
                    <a:pt x="174" y="162"/>
                    <a:pt x="174" y="162"/>
                  </a:cubicBezTo>
                  <a:cubicBezTo>
                    <a:pt x="174" y="164"/>
                    <a:pt x="174" y="164"/>
                    <a:pt x="174" y="164"/>
                  </a:cubicBezTo>
                  <a:cubicBezTo>
                    <a:pt x="174" y="164"/>
                    <a:pt x="177" y="165"/>
                    <a:pt x="179" y="166"/>
                  </a:cubicBezTo>
                  <a:cubicBezTo>
                    <a:pt x="182" y="167"/>
                    <a:pt x="180" y="164"/>
                    <a:pt x="180" y="164"/>
                  </a:cubicBezTo>
                  <a:cubicBezTo>
                    <a:pt x="178" y="162"/>
                    <a:pt x="178" y="162"/>
                    <a:pt x="178" y="162"/>
                  </a:cubicBezTo>
                  <a:cubicBezTo>
                    <a:pt x="178" y="162"/>
                    <a:pt x="175" y="161"/>
                    <a:pt x="174" y="162"/>
                  </a:cubicBezTo>
                  <a:close/>
                  <a:moveTo>
                    <a:pt x="211" y="164"/>
                  </a:moveTo>
                  <a:cubicBezTo>
                    <a:pt x="211" y="164"/>
                    <a:pt x="211" y="164"/>
                    <a:pt x="211" y="164"/>
                  </a:cubicBezTo>
                  <a:cubicBezTo>
                    <a:pt x="210" y="166"/>
                    <a:pt x="210" y="166"/>
                    <a:pt x="210" y="166"/>
                  </a:cubicBezTo>
                  <a:cubicBezTo>
                    <a:pt x="210" y="166"/>
                    <a:pt x="212" y="168"/>
                    <a:pt x="213" y="170"/>
                  </a:cubicBezTo>
                  <a:cubicBezTo>
                    <a:pt x="214" y="170"/>
                    <a:pt x="218" y="174"/>
                    <a:pt x="220" y="174"/>
                  </a:cubicBezTo>
                  <a:cubicBezTo>
                    <a:pt x="228" y="177"/>
                    <a:pt x="215" y="167"/>
                    <a:pt x="214" y="166"/>
                  </a:cubicBezTo>
                  <a:cubicBezTo>
                    <a:pt x="214" y="166"/>
                    <a:pt x="211" y="163"/>
                    <a:pt x="211" y="164"/>
                  </a:cubicBezTo>
                  <a:close/>
                  <a:moveTo>
                    <a:pt x="258" y="178"/>
                  </a:moveTo>
                  <a:cubicBezTo>
                    <a:pt x="258" y="178"/>
                    <a:pt x="258" y="178"/>
                    <a:pt x="258" y="178"/>
                  </a:cubicBezTo>
                  <a:cubicBezTo>
                    <a:pt x="260" y="180"/>
                    <a:pt x="260" y="180"/>
                    <a:pt x="260" y="180"/>
                  </a:cubicBezTo>
                  <a:cubicBezTo>
                    <a:pt x="260" y="180"/>
                    <a:pt x="263" y="179"/>
                    <a:pt x="265" y="178"/>
                  </a:cubicBezTo>
                  <a:cubicBezTo>
                    <a:pt x="267" y="178"/>
                    <a:pt x="265" y="176"/>
                    <a:pt x="265" y="176"/>
                  </a:cubicBezTo>
                  <a:cubicBezTo>
                    <a:pt x="262" y="176"/>
                    <a:pt x="262" y="176"/>
                    <a:pt x="262" y="176"/>
                  </a:cubicBezTo>
                  <a:cubicBezTo>
                    <a:pt x="262" y="176"/>
                    <a:pt x="258" y="177"/>
                    <a:pt x="258" y="178"/>
                  </a:cubicBezTo>
                  <a:close/>
                  <a:moveTo>
                    <a:pt x="238" y="73"/>
                  </a:moveTo>
                  <a:cubicBezTo>
                    <a:pt x="238" y="73"/>
                    <a:pt x="238" y="73"/>
                    <a:pt x="238" y="73"/>
                  </a:cubicBezTo>
                  <a:cubicBezTo>
                    <a:pt x="238" y="73"/>
                    <a:pt x="234" y="75"/>
                    <a:pt x="234" y="75"/>
                  </a:cubicBezTo>
                  <a:cubicBezTo>
                    <a:pt x="233" y="75"/>
                    <a:pt x="234" y="77"/>
                    <a:pt x="235" y="77"/>
                  </a:cubicBezTo>
                  <a:cubicBezTo>
                    <a:pt x="236" y="78"/>
                    <a:pt x="239" y="79"/>
                    <a:pt x="239" y="79"/>
                  </a:cubicBezTo>
                  <a:cubicBezTo>
                    <a:pt x="240" y="79"/>
                    <a:pt x="243" y="77"/>
                    <a:pt x="245" y="75"/>
                  </a:cubicBezTo>
                  <a:cubicBezTo>
                    <a:pt x="247" y="74"/>
                    <a:pt x="243" y="73"/>
                    <a:pt x="243" y="73"/>
                  </a:cubicBezTo>
                  <a:cubicBezTo>
                    <a:pt x="238" y="73"/>
                    <a:pt x="238" y="73"/>
                    <a:pt x="238" y="73"/>
                  </a:cubicBezTo>
                  <a:close/>
                  <a:moveTo>
                    <a:pt x="202" y="66"/>
                  </a:move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198" y="66"/>
                    <a:pt x="197" y="66"/>
                  </a:cubicBezTo>
                  <a:cubicBezTo>
                    <a:pt x="197" y="66"/>
                    <a:pt x="196" y="67"/>
                    <a:pt x="195" y="68"/>
                  </a:cubicBezTo>
                  <a:cubicBezTo>
                    <a:pt x="194" y="69"/>
                    <a:pt x="194" y="71"/>
                    <a:pt x="193" y="73"/>
                  </a:cubicBezTo>
                  <a:cubicBezTo>
                    <a:pt x="193" y="75"/>
                    <a:pt x="194" y="75"/>
                    <a:pt x="194" y="75"/>
                  </a:cubicBezTo>
                  <a:cubicBezTo>
                    <a:pt x="195" y="76"/>
                    <a:pt x="195" y="76"/>
                    <a:pt x="197" y="78"/>
                  </a:cubicBezTo>
                  <a:cubicBezTo>
                    <a:pt x="199" y="79"/>
                    <a:pt x="201" y="77"/>
                    <a:pt x="203" y="76"/>
                  </a:cubicBezTo>
                  <a:cubicBezTo>
                    <a:pt x="206" y="75"/>
                    <a:pt x="204" y="74"/>
                    <a:pt x="205" y="72"/>
                  </a:cubicBezTo>
                  <a:cubicBezTo>
                    <a:pt x="205" y="71"/>
                    <a:pt x="204" y="68"/>
                    <a:pt x="204" y="68"/>
                  </a:cubicBezTo>
                  <a:cubicBezTo>
                    <a:pt x="204" y="67"/>
                    <a:pt x="202" y="66"/>
                    <a:pt x="202" y="66"/>
                  </a:cubicBezTo>
                  <a:close/>
                  <a:moveTo>
                    <a:pt x="236" y="103"/>
                  </a:moveTo>
                  <a:cubicBezTo>
                    <a:pt x="236" y="103"/>
                    <a:pt x="236" y="103"/>
                    <a:pt x="236" y="103"/>
                  </a:cubicBezTo>
                  <a:cubicBezTo>
                    <a:pt x="236" y="103"/>
                    <a:pt x="235" y="105"/>
                    <a:pt x="235" y="105"/>
                  </a:cubicBezTo>
                  <a:cubicBezTo>
                    <a:pt x="235" y="105"/>
                    <a:pt x="235" y="107"/>
                    <a:pt x="235" y="107"/>
                  </a:cubicBezTo>
                  <a:cubicBezTo>
                    <a:pt x="235" y="107"/>
                    <a:pt x="234" y="108"/>
                    <a:pt x="233" y="109"/>
                  </a:cubicBezTo>
                  <a:cubicBezTo>
                    <a:pt x="231" y="111"/>
                    <a:pt x="233" y="111"/>
                    <a:pt x="234" y="112"/>
                  </a:cubicBezTo>
                  <a:cubicBezTo>
                    <a:pt x="235" y="114"/>
                    <a:pt x="234" y="113"/>
                    <a:pt x="235" y="113"/>
                  </a:cubicBezTo>
                  <a:cubicBezTo>
                    <a:pt x="235" y="114"/>
                    <a:pt x="236" y="113"/>
                    <a:pt x="238" y="112"/>
                  </a:cubicBezTo>
                  <a:cubicBezTo>
                    <a:pt x="240" y="111"/>
                    <a:pt x="239" y="111"/>
                    <a:pt x="239" y="111"/>
                  </a:cubicBezTo>
                  <a:cubicBezTo>
                    <a:pt x="239" y="111"/>
                    <a:pt x="237" y="108"/>
                    <a:pt x="237" y="108"/>
                  </a:cubicBezTo>
                  <a:cubicBezTo>
                    <a:pt x="237" y="108"/>
                    <a:pt x="237" y="107"/>
                    <a:pt x="237" y="107"/>
                  </a:cubicBezTo>
                  <a:cubicBezTo>
                    <a:pt x="237" y="106"/>
                    <a:pt x="238" y="106"/>
                    <a:pt x="239" y="105"/>
                  </a:cubicBezTo>
                  <a:cubicBezTo>
                    <a:pt x="240" y="103"/>
                    <a:pt x="240" y="102"/>
                    <a:pt x="240" y="102"/>
                  </a:cubicBezTo>
                  <a:cubicBezTo>
                    <a:pt x="240" y="101"/>
                    <a:pt x="238" y="101"/>
                    <a:pt x="238" y="101"/>
                  </a:cubicBezTo>
                  <a:cubicBezTo>
                    <a:pt x="238" y="101"/>
                    <a:pt x="236" y="102"/>
                    <a:pt x="236" y="103"/>
                  </a:cubicBezTo>
                  <a:close/>
                  <a:moveTo>
                    <a:pt x="233" y="105"/>
                  </a:moveTo>
                  <a:cubicBezTo>
                    <a:pt x="233" y="105"/>
                    <a:pt x="233" y="105"/>
                    <a:pt x="233" y="105"/>
                  </a:cubicBezTo>
                  <a:cubicBezTo>
                    <a:pt x="232" y="103"/>
                    <a:pt x="232" y="103"/>
                    <a:pt x="232" y="103"/>
                  </a:cubicBezTo>
                  <a:cubicBezTo>
                    <a:pt x="232" y="103"/>
                    <a:pt x="231" y="102"/>
                    <a:pt x="228" y="102"/>
                  </a:cubicBezTo>
                  <a:cubicBezTo>
                    <a:pt x="226" y="102"/>
                    <a:pt x="226" y="103"/>
                    <a:pt x="224" y="103"/>
                  </a:cubicBezTo>
                  <a:cubicBezTo>
                    <a:pt x="222" y="103"/>
                    <a:pt x="222" y="105"/>
                    <a:pt x="222" y="106"/>
                  </a:cubicBezTo>
                  <a:cubicBezTo>
                    <a:pt x="221" y="108"/>
                    <a:pt x="222" y="107"/>
                    <a:pt x="223" y="108"/>
                  </a:cubicBezTo>
                  <a:cubicBezTo>
                    <a:pt x="224" y="109"/>
                    <a:pt x="223" y="109"/>
                    <a:pt x="224" y="112"/>
                  </a:cubicBezTo>
                  <a:cubicBezTo>
                    <a:pt x="224" y="114"/>
                    <a:pt x="225" y="113"/>
                    <a:pt x="225" y="113"/>
                  </a:cubicBezTo>
                  <a:cubicBezTo>
                    <a:pt x="226" y="114"/>
                    <a:pt x="227" y="113"/>
                    <a:pt x="229" y="112"/>
                  </a:cubicBezTo>
                  <a:cubicBezTo>
                    <a:pt x="231" y="110"/>
                    <a:pt x="229" y="110"/>
                    <a:pt x="229" y="110"/>
                  </a:cubicBezTo>
                  <a:cubicBezTo>
                    <a:pt x="229" y="110"/>
                    <a:pt x="231" y="109"/>
                    <a:pt x="233" y="107"/>
                  </a:cubicBezTo>
                  <a:cubicBezTo>
                    <a:pt x="234" y="105"/>
                    <a:pt x="233" y="105"/>
                    <a:pt x="233" y="105"/>
                  </a:cubicBezTo>
                  <a:close/>
                  <a:moveTo>
                    <a:pt x="284" y="139"/>
                  </a:moveTo>
                  <a:cubicBezTo>
                    <a:pt x="284" y="139"/>
                    <a:pt x="284" y="139"/>
                    <a:pt x="284" y="139"/>
                  </a:cubicBezTo>
                  <a:cubicBezTo>
                    <a:pt x="283" y="139"/>
                    <a:pt x="282" y="141"/>
                    <a:pt x="282" y="141"/>
                  </a:cubicBezTo>
                  <a:cubicBezTo>
                    <a:pt x="282" y="141"/>
                    <a:pt x="281" y="142"/>
                    <a:pt x="281" y="143"/>
                  </a:cubicBezTo>
                  <a:cubicBezTo>
                    <a:pt x="280" y="143"/>
                    <a:pt x="279" y="145"/>
                    <a:pt x="279" y="145"/>
                  </a:cubicBezTo>
                  <a:cubicBezTo>
                    <a:pt x="279" y="145"/>
                    <a:pt x="280" y="146"/>
                    <a:pt x="281" y="146"/>
                  </a:cubicBezTo>
                  <a:cubicBezTo>
                    <a:pt x="282" y="147"/>
                    <a:pt x="282" y="147"/>
                    <a:pt x="283" y="147"/>
                  </a:cubicBezTo>
                  <a:cubicBezTo>
                    <a:pt x="284" y="147"/>
                    <a:pt x="284" y="147"/>
                    <a:pt x="287" y="147"/>
                  </a:cubicBezTo>
                  <a:cubicBezTo>
                    <a:pt x="291" y="147"/>
                    <a:pt x="294" y="147"/>
                    <a:pt x="295" y="147"/>
                  </a:cubicBezTo>
                  <a:cubicBezTo>
                    <a:pt x="295" y="147"/>
                    <a:pt x="297" y="146"/>
                    <a:pt x="297" y="146"/>
                  </a:cubicBezTo>
                  <a:cubicBezTo>
                    <a:pt x="297" y="145"/>
                    <a:pt x="297" y="145"/>
                    <a:pt x="296" y="144"/>
                  </a:cubicBezTo>
                  <a:cubicBezTo>
                    <a:pt x="295" y="142"/>
                    <a:pt x="293" y="141"/>
                    <a:pt x="293" y="141"/>
                  </a:cubicBezTo>
                  <a:cubicBezTo>
                    <a:pt x="292" y="141"/>
                    <a:pt x="293" y="139"/>
                    <a:pt x="294" y="140"/>
                  </a:cubicBezTo>
                  <a:cubicBezTo>
                    <a:pt x="294" y="140"/>
                    <a:pt x="297" y="143"/>
                    <a:pt x="297" y="143"/>
                  </a:cubicBezTo>
                  <a:cubicBezTo>
                    <a:pt x="298" y="143"/>
                    <a:pt x="300" y="143"/>
                    <a:pt x="300" y="141"/>
                  </a:cubicBezTo>
                  <a:cubicBezTo>
                    <a:pt x="299" y="140"/>
                    <a:pt x="301" y="138"/>
                    <a:pt x="298" y="137"/>
                  </a:cubicBezTo>
                  <a:cubicBezTo>
                    <a:pt x="296" y="136"/>
                    <a:pt x="295" y="135"/>
                    <a:pt x="294" y="135"/>
                  </a:cubicBezTo>
                  <a:cubicBezTo>
                    <a:pt x="292" y="135"/>
                    <a:pt x="295" y="136"/>
                    <a:pt x="291" y="133"/>
                  </a:cubicBezTo>
                  <a:cubicBezTo>
                    <a:pt x="287" y="130"/>
                    <a:pt x="287" y="131"/>
                    <a:pt x="287" y="131"/>
                  </a:cubicBezTo>
                  <a:cubicBezTo>
                    <a:pt x="287" y="131"/>
                    <a:pt x="289" y="128"/>
                    <a:pt x="288" y="127"/>
                  </a:cubicBezTo>
                  <a:cubicBezTo>
                    <a:pt x="288" y="127"/>
                    <a:pt x="284" y="126"/>
                    <a:pt x="284" y="126"/>
                  </a:cubicBezTo>
                  <a:cubicBezTo>
                    <a:pt x="284" y="126"/>
                    <a:pt x="279" y="127"/>
                    <a:pt x="279" y="127"/>
                  </a:cubicBezTo>
                  <a:cubicBezTo>
                    <a:pt x="278" y="128"/>
                    <a:pt x="277" y="129"/>
                    <a:pt x="277" y="129"/>
                  </a:cubicBezTo>
                  <a:cubicBezTo>
                    <a:pt x="277" y="131"/>
                    <a:pt x="277" y="131"/>
                    <a:pt x="277" y="131"/>
                  </a:cubicBezTo>
                  <a:cubicBezTo>
                    <a:pt x="275" y="132"/>
                    <a:pt x="275" y="132"/>
                    <a:pt x="275" y="132"/>
                  </a:cubicBezTo>
                  <a:cubicBezTo>
                    <a:pt x="275" y="132"/>
                    <a:pt x="274" y="134"/>
                    <a:pt x="274" y="134"/>
                  </a:cubicBezTo>
                  <a:cubicBezTo>
                    <a:pt x="273" y="134"/>
                    <a:pt x="271" y="135"/>
                    <a:pt x="271" y="135"/>
                  </a:cubicBezTo>
                  <a:cubicBezTo>
                    <a:pt x="270" y="135"/>
                    <a:pt x="268" y="135"/>
                    <a:pt x="268" y="136"/>
                  </a:cubicBezTo>
                  <a:cubicBezTo>
                    <a:pt x="267" y="137"/>
                    <a:pt x="264" y="138"/>
                    <a:pt x="264" y="138"/>
                  </a:cubicBezTo>
                  <a:cubicBezTo>
                    <a:pt x="264" y="138"/>
                    <a:pt x="263" y="139"/>
                    <a:pt x="265" y="141"/>
                  </a:cubicBezTo>
                  <a:cubicBezTo>
                    <a:pt x="267" y="142"/>
                    <a:pt x="269" y="142"/>
                    <a:pt x="269" y="143"/>
                  </a:cubicBezTo>
                  <a:cubicBezTo>
                    <a:pt x="270" y="143"/>
                    <a:pt x="270" y="143"/>
                    <a:pt x="271" y="143"/>
                  </a:cubicBezTo>
                  <a:cubicBezTo>
                    <a:pt x="272" y="144"/>
                    <a:pt x="272" y="144"/>
                    <a:pt x="274" y="144"/>
                  </a:cubicBezTo>
                  <a:cubicBezTo>
                    <a:pt x="275" y="143"/>
                    <a:pt x="277" y="143"/>
                    <a:pt x="277" y="142"/>
                  </a:cubicBezTo>
                  <a:cubicBezTo>
                    <a:pt x="278" y="141"/>
                    <a:pt x="278" y="140"/>
                    <a:pt x="279" y="139"/>
                  </a:cubicBezTo>
                  <a:cubicBezTo>
                    <a:pt x="279" y="138"/>
                    <a:pt x="279" y="137"/>
                    <a:pt x="281" y="137"/>
                  </a:cubicBezTo>
                  <a:cubicBezTo>
                    <a:pt x="282" y="137"/>
                    <a:pt x="284" y="136"/>
                    <a:pt x="284" y="136"/>
                  </a:cubicBezTo>
                  <a:cubicBezTo>
                    <a:pt x="284" y="136"/>
                    <a:pt x="284" y="139"/>
                    <a:pt x="284" y="139"/>
                  </a:cubicBezTo>
                  <a:close/>
                  <a:moveTo>
                    <a:pt x="289" y="182"/>
                  </a:moveTo>
                  <a:cubicBezTo>
                    <a:pt x="289" y="182"/>
                    <a:pt x="289" y="182"/>
                    <a:pt x="289" y="182"/>
                  </a:cubicBezTo>
                  <a:cubicBezTo>
                    <a:pt x="288" y="181"/>
                    <a:pt x="288" y="181"/>
                    <a:pt x="288" y="181"/>
                  </a:cubicBezTo>
                  <a:cubicBezTo>
                    <a:pt x="288" y="180"/>
                    <a:pt x="288" y="180"/>
                    <a:pt x="288" y="180"/>
                  </a:cubicBezTo>
                  <a:cubicBezTo>
                    <a:pt x="285" y="177"/>
                    <a:pt x="285" y="177"/>
                    <a:pt x="285" y="177"/>
                  </a:cubicBezTo>
                  <a:cubicBezTo>
                    <a:pt x="285" y="177"/>
                    <a:pt x="289" y="176"/>
                    <a:pt x="291" y="175"/>
                  </a:cubicBezTo>
                  <a:cubicBezTo>
                    <a:pt x="294" y="174"/>
                    <a:pt x="291" y="173"/>
                    <a:pt x="291" y="172"/>
                  </a:cubicBezTo>
                  <a:cubicBezTo>
                    <a:pt x="291" y="172"/>
                    <a:pt x="290" y="172"/>
                    <a:pt x="288" y="172"/>
                  </a:cubicBezTo>
                  <a:cubicBezTo>
                    <a:pt x="287" y="172"/>
                    <a:pt x="286" y="172"/>
                    <a:pt x="284" y="173"/>
                  </a:cubicBezTo>
                  <a:cubicBezTo>
                    <a:pt x="283" y="173"/>
                    <a:pt x="282" y="171"/>
                    <a:pt x="282" y="171"/>
                  </a:cubicBezTo>
                  <a:cubicBezTo>
                    <a:pt x="281" y="171"/>
                    <a:pt x="277" y="171"/>
                    <a:pt x="276" y="171"/>
                  </a:cubicBezTo>
                  <a:cubicBezTo>
                    <a:pt x="276" y="171"/>
                    <a:pt x="275" y="173"/>
                    <a:pt x="274" y="174"/>
                  </a:cubicBezTo>
                  <a:cubicBezTo>
                    <a:pt x="273" y="175"/>
                    <a:pt x="272" y="176"/>
                    <a:pt x="271" y="176"/>
                  </a:cubicBezTo>
                  <a:cubicBezTo>
                    <a:pt x="270" y="177"/>
                    <a:pt x="274" y="179"/>
                    <a:pt x="275" y="179"/>
                  </a:cubicBezTo>
                  <a:cubicBezTo>
                    <a:pt x="275" y="180"/>
                    <a:pt x="278" y="180"/>
                    <a:pt x="278" y="181"/>
                  </a:cubicBezTo>
                  <a:cubicBezTo>
                    <a:pt x="279" y="181"/>
                    <a:pt x="282" y="183"/>
                    <a:pt x="283" y="183"/>
                  </a:cubicBezTo>
                  <a:cubicBezTo>
                    <a:pt x="284" y="184"/>
                    <a:pt x="282" y="185"/>
                    <a:pt x="281" y="187"/>
                  </a:cubicBezTo>
                  <a:cubicBezTo>
                    <a:pt x="280" y="189"/>
                    <a:pt x="279" y="189"/>
                    <a:pt x="278" y="190"/>
                  </a:cubicBezTo>
                  <a:cubicBezTo>
                    <a:pt x="277" y="191"/>
                    <a:pt x="279" y="192"/>
                    <a:pt x="280" y="193"/>
                  </a:cubicBezTo>
                  <a:cubicBezTo>
                    <a:pt x="281" y="194"/>
                    <a:pt x="283" y="195"/>
                    <a:pt x="283" y="195"/>
                  </a:cubicBezTo>
                  <a:cubicBezTo>
                    <a:pt x="284" y="195"/>
                    <a:pt x="287" y="193"/>
                    <a:pt x="287" y="193"/>
                  </a:cubicBezTo>
                  <a:cubicBezTo>
                    <a:pt x="287" y="193"/>
                    <a:pt x="288" y="190"/>
                    <a:pt x="288" y="190"/>
                  </a:cubicBezTo>
                  <a:cubicBezTo>
                    <a:pt x="288" y="189"/>
                    <a:pt x="289" y="187"/>
                    <a:pt x="289" y="187"/>
                  </a:cubicBezTo>
                  <a:cubicBezTo>
                    <a:pt x="290" y="186"/>
                    <a:pt x="290" y="186"/>
                    <a:pt x="290" y="186"/>
                  </a:cubicBezTo>
                  <a:cubicBezTo>
                    <a:pt x="289" y="182"/>
                    <a:pt x="289" y="182"/>
                    <a:pt x="289" y="182"/>
                  </a:cubicBezTo>
                  <a:close/>
                  <a:moveTo>
                    <a:pt x="316" y="209"/>
                  </a:moveTo>
                  <a:cubicBezTo>
                    <a:pt x="316" y="209"/>
                    <a:pt x="316" y="209"/>
                    <a:pt x="316" y="209"/>
                  </a:cubicBezTo>
                  <a:cubicBezTo>
                    <a:pt x="317" y="208"/>
                    <a:pt x="319" y="206"/>
                    <a:pt x="319" y="205"/>
                  </a:cubicBezTo>
                  <a:cubicBezTo>
                    <a:pt x="319" y="205"/>
                    <a:pt x="321" y="205"/>
                    <a:pt x="322" y="205"/>
                  </a:cubicBezTo>
                  <a:cubicBezTo>
                    <a:pt x="322" y="205"/>
                    <a:pt x="326" y="206"/>
                    <a:pt x="326" y="206"/>
                  </a:cubicBezTo>
                  <a:cubicBezTo>
                    <a:pt x="326" y="206"/>
                    <a:pt x="329" y="206"/>
                    <a:pt x="329" y="206"/>
                  </a:cubicBezTo>
                  <a:cubicBezTo>
                    <a:pt x="329" y="206"/>
                    <a:pt x="332" y="204"/>
                    <a:pt x="332" y="204"/>
                  </a:cubicBezTo>
                  <a:cubicBezTo>
                    <a:pt x="333" y="204"/>
                    <a:pt x="336" y="207"/>
                    <a:pt x="336" y="207"/>
                  </a:cubicBezTo>
                  <a:cubicBezTo>
                    <a:pt x="336" y="207"/>
                    <a:pt x="334" y="210"/>
                    <a:pt x="333" y="210"/>
                  </a:cubicBezTo>
                  <a:cubicBezTo>
                    <a:pt x="332" y="211"/>
                    <a:pt x="331" y="211"/>
                    <a:pt x="330" y="212"/>
                  </a:cubicBezTo>
                  <a:cubicBezTo>
                    <a:pt x="329" y="214"/>
                    <a:pt x="329" y="214"/>
                    <a:pt x="329" y="215"/>
                  </a:cubicBezTo>
                  <a:cubicBezTo>
                    <a:pt x="328" y="215"/>
                    <a:pt x="327" y="217"/>
                    <a:pt x="325" y="215"/>
                  </a:cubicBezTo>
                  <a:cubicBezTo>
                    <a:pt x="323" y="214"/>
                    <a:pt x="321" y="212"/>
                    <a:pt x="321" y="212"/>
                  </a:cubicBezTo>
                  <a:cubicBezTo>
                    <a:pt x="321" y="212"/>
                    <a:pt x="319" y="213"/>
                    <a:pt x="318" y="213"/>
                  </a:cubicBezTo>
                  <a:cubicBezTo>
                    <a:pt x="317" y="214"/>
                    <a:pt x="315" y="213"/>
                    <a:pt x="315" y="213"/>
                  </a:cubicBezTo>
                  <a:cubicBezTo>
                    <a:pt x="316" y="212"/>
                    <a:pt x="315" y="210"/>
                    <a:pt x="316" y="209"/>
                  </a:cubicBezTo>
                  <a:close/>
                  <a:moveTo>
                    <a:pt x="295" y="229"/>
                  </a:moveTo>
                  <a:cubicBezTo>
                    <a:pt x="295" y="229"/>
                    <a:pt x="295" y="229"/>
                    <a:pt x="295" y="229"/>
                  </a:cubicBezTo>
                  <a:cubicBezTo>
                    <a:pt x="295" y="229"/>
                    <a:pt x="291" y="227"/>
                    <a:pt x="292" y="226"/>
                  </a:cubicBezTo>
                  <a:cubicBezTo>
                    <a:pt x="293" y="224"/>
                    <a:pt x="297" y="220"/>
                    <a:pt x="298" y="219"/>
                  </a:cubicBezTo>
                  <a:cubicBezTo>
                    <a:pt x="298" y="219"/>
                    <a:pt x="301" y="220"/>
                    <a:pt x="301" y="220"/>
                  </a:cubicBezTo>
                  <a:cubicBezTo>
                    <a:pt x="302" y="220"/>
                    <a:pt x="303" y="217"/>
                    <a:pt x="304" y="217"/>
                  </a:cubicBezTo>
                  <a:cubicBezTo>
                    <a:pt x="304" y="217"/>
                    <a:pt x="308" y="217"/>
                    <a:pt x="308" y="217"/>
                  </a:cubicBezTo>
                  <a:cubicBezTo>
                    <a:pt x="308" y="217"/>
                    <a:pt x="306" y="221"/>
                    <a:pt x="304" y="222"/>
                  </a:cubicBezTo>
                  <a:cubicBezTo>
                    <a:pt x="302" y="223"/>
                    <a:pt x="301" y="223"/>
                    <a:pt x="301" y="224"/>
                  </a:cubicBezTo>
                  <a:cubicBezTo>
                    <a:pt x="300" y="225"/>
                    <a:pt x="299" y="226"/>
                    <a:pt x="299" y="227"/>
                  </a:cubicBezTo>
                  <a:cubicBezTo>
                    <a:pt x="298" y="227"/>
                    <a:pt x="295" y="229"/>
                    <a:pt x="295" y="229"/>
                  </a:cubicBezTo>
                  <a:close/>
                  <a:moveTo>
                    <a:pt x="282" y="268"/>
                  </a:moveTo>
                  <a:cubicBezTo>
                    <a:pt x="282" y="268"/>
                    <a:pt x="282" y="268"/>
                    <a:pt x="282" y="268"/>
                  </a:cubicBezTo>
                  <a:cubicBezTo>
                    <a:pt x="283" y="269"/>
                    <a:pt x="281" y="273"/>
                    <a:pt x="278" y="271"/>
                  </a:cubicBezTo>
                  <a:cubicBezTo>
                    <a:pt x="278" y="271"/>
                    <a:pt x="277" y="269"/>
                    <a:pt x="279" y="268"/>
                  </a:cubicBezTo>
                  <a:cubicBezTo>
                    <a:pt x="280" y="268"/>
                    <a:pt x="282" y="268"/>
                    <a:pt x="282" y="268"/>
                  </a:cubicBezTo>
                  <a:close/>
                  <a:moveTo>
                    <a:pt x="279" y="292"/>
                  </a:moveTo>
                  <a:cubicBezTo>
                    <a:pt x="279" y="292"/>
                    <a:pt x="279" y="292"/>
                    <a:pt x="279" y="292"/>
                  </a:cubicBezTo>
                  <a:cubicBezTo>
                    <a:pt x="279" y="292"/>
                    <a:pt x="281" y="290"/>
                    <a:pt x="281" y="290"/>
                  </a:cubicBezTo>
                  <a:cubicBezTo>
                    <a:pt x="282" y="290"/>
                    <a:pt x="283" y="291"/>
                    <a:pt x="283" y="291"/>
                  </a:cubicBezTo>
                  <a:cubicBezTo>
                    <a:pt x="283" y="291"/>
                    <a:pt x="286" y="293"/>
                    <a:pt x="286" y="293"/>
                  </a:cubicBezTo>
                  <a:cubicBezTo>
                    <a:pt x="286" y="294"/>
                    <a:pt x="287" y="296"/>
                    <a:pt x="286" y="296"/>
                  </a:cubicBezTo>
                  <a:cubicBezTo>
                    <a:pt x="285" y="297"/>
                    <a:pt x="284" y="298"/>
                    <a:pt x="283" y="297"/>
                  </a:cubicBezTo>
                  <a:cubicBezTo>
                    <a:pt x="282" y="297"/>
                    <a:pt x="281" y="297"/>
                    <a:pt x="281" y="296"/>
                  </a:cubicBezTo>
                  <a:cubicBezTo>
                    <a:pt x="281" y="295"/>
                    <a:pt x="281" y="295"/>
                    <a:pt x="281" y="294"/>
                  </a:cubicBezTo>
                  <a:cubicBezTo>
                    <a:pt x="281" y="294"/>
                    <a:pt x="279" y="294"/>
                    <a:pt x="279" y="294"/>
                  </a:cubicBezTo>
                  <a:cubicBezTo>
                    <a:pt x="279" y="292"/>
                    <a:pt x="279" y="292"/>
                    <a:pt x="279" y="292"/>
                  </a:cubicBezTo>
                  <a:close/>
                  <a:moveTo>
                    <a:pt x="238" y="279"/>
                  </a:moveTo>
                  <a:cubicBezTo>
                    <a:pt x="238" y="279"/>
                    <a:pt x="238" y="279"/>
                    <a:pt x="238" y="279"/>
                  </a:cubicBezTo>
                  <a:cubicBezTo>
                    <a:pt x="239" y="279"/>
                    <a:pt x="241" y="278"/>
                    <a:pt x="241" y="279"/>
                  </a:cubicBezTo>
                  <a:cubicBezTo>
                    <a:pt x="242" y="280"/>
                    <a:pt x="243" y="280"/>
                    <a:pt x="243" y="281"/>
                  </a:cubicBezTo>
                  <a:cubicBezTo>
                    <a:pt x="243" y="281"/>
                    <a:pt x="244" y="282"/>
                    <a:pt x="242" y="283"/>
                  </a:cubicBezTo>
                  <a:cubicBezTo>
                    <a:pt x="240" y="283"/>
                    <a:pt x="239" y="283"/>
                    <a:pt x="239" y="283"/>
                  </a:cubicBezTo>
                  <a:cubicBezTo>
                    <a:pt x="240" y="286"/>
                    <a:pt x="240" y="286"/>
                    <a:pt x="240" y="286"/>
                  </a:cubicBezTo>
                  <a:cubicBezTo>
                    <a:pt x="240" y="286"/>
                    <a:pt x="242" y="286"/>
                    <a:pt x="239" y="288"/>
                  </a:cubicBezTo>
                  <a:cubicBezTo>
                    <a:pt x="237" y="290"/>
                    <a:pt x="235" y="290"/>
                    <a:pt x="235" y="290"/>
                  </a:cubicBezTo>
                  <a:cubicBezTo>
                    <a:pt x="235" y="289"/>
                    <a:pt x="235" y="289"/>
                    <a:pt x="235" y="289"/>
                  </a:cubicBezTo>
                  <a:cubicBezTo>
                    <a:pt x="232" y="290"/>
                    <a:pt x="232" y="290"/>
                    <a:pt x="232" y="290"/>
                  </a:cubicBezTo>
                  <a:cubicBezTo>
                    <a:pt x="232" y="290"/>
                    <a:pt x="231" y="291"/>
                    <a:pt x="231" y="290"/>
                  </a:cubicBezTo>
                  <a:cubicBezTo>
                    <a:pt x="230" y="288"/>
                    <a:pt x="229" y="286"/>
                    <a:pt x="231" y="286"/>
                  </a:cubicBezTo>
                  <a:cubicBezTo>
                    <a:pt x="233" y="285"/>
                    <a:pt x="233" y="284"/>
                    <a:pt x="234" y="285"/>
                  </a:cubicBezTo>
                  <a:cubicBezTo>
                    <a:pt x="235" y="286"/>
                    <a:pt x="235" y="287"/>
                    <a:pt x="235" y="287"/>
                  </a:cubicBezTo>
                  <a:cubicBezTo>
                    <a:pt x="236" y="284"/>
                    <a:pt x="236" y="284"/>
                    <a:pt x="236" y="284"/>
                  </a:cubicBezTo>
                  <a:cubicBezTo>
                    <a:pt x="236" y="284"/>
                    <a:pt x="235" y="284"/>
                    <a:pt x="235" y="283"/>
                  </a:cubicBezTo>
                  <a:cubicBezTo>
                    <a:pt x="236" y="282"/>
                    <a:pt x="236" y="282"/>
                    <a:pt x="237" y="281"/>
                  </a:cubicBezTo>
                  <a:cubicBezTo>
                    <a:pt x="238" y="281"/>
                    <a:pt x="239" y="282"/>
                    <a:pt x="239" y="282"/>
                  </a:cubicBezTo>
                  <a:cubicBezTo>
                    <a:pt x="238" y="279"/>
                    <a:pt x="238" y="279"/>
                    <a:pt x="238" y="279"/>
                  </a:cubicBezTo>
                  <a:close/>
                  <a:moveTo>
                    <a:pt x="258" y="286"/>
                  </a:moveTo>
                  <a:cubicBezTo>
                    <a:pt x="258" y="286"/>
                    <a:pt x="258" y="286"/>
                    <a:pt x="258" y="286"/>
                  </a:cubicBezTo>
                  <a:cubicBezTo>
                    <a:pt x="258" y="286"/>
                    <a:pt x="259" y="286"/>
                    <a:pt x="259" y="287"/>
                  </a:cubicBezTo>
                  <a:cubicBezTo>
                    <a:pt x="260" y="288"/>
                    <a:pt x="260" y="288"/>
                    <a:pt x="259" y="288"/>
                  </a:cubicBezTo>
                  <a:cubicBezTo>
                    <a:pt x="259" y="288"/>
                    <a:pt x="256" y="288"/>
                    <a:pt x="256" y="288"/>
                  </a:cubicBezTo>
                  <a:cubicBezTo>
                    <a:pt x="256" y="288"/>
                    <a:pt x="255" y="289"/>
                    <a:pt x="255" y="287"/>
                  </a:cubicBezTo>
                  <a:cubicBezTo>
                    <a:pt x="255" y="286"/>
                    <a:pt x="255" y="285"/>
                    <a:pt x="255" y="285"/>
                  </a:cubicBezTo>
                  <a:cubicBezTo>
                    <a:pt x="258" y="286"/>
                    <a:pt x="258" y="286"/>
                    <a:pt x="258" y="286"/>
                  </a:cubicBezTo>
                  <a:close/>
                  <a:moveTo>
                    <a:pt x="265" y="282"/>
                  </a:moveTo>
                  <a:cubicBezTo>
                    <a:pt x="265" y="282"/>
                    <a:pt x="265" y="282"/>
                    <a:pt x="265" y="282"/>
                  </a:cubicBezTo>
                  <a:cubicBezTo>
                    <a:pt x="269" y="279"/>
                    <a:pt x="269" y="279"/>
                    <a:pt x="269" y="279"/>
                  </a:cubicBezTo>
                  <a:cubicBezTo>
                    <a:pt x="269" y="279"/>
                    <a:pt x="270" y="282"/>
                    <a:pt x="268" y="283"/>
                  </a:cubicBezTo>
                  <a:cubicBezTo>
                    <a:pt x="267" y="284"/>
                    <a:pt x="266" y="284"/>
                    <a:pt x="266" y="284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65" y="282"/>
                    <a:pt x="265" y="282"/>
                    <a:pt x="265" y="282"/>
                  </a:cubicBezTo>
                  <a:close/>
                  <a:moveTo>
                    <a:pt x="273" y="275"/>
                  </a:moveTo>
                  <a:cubicBezTo>
                    <a:pt x="273" y="275"/>
                    <a:pt x="273" y="275"/>
                    <a:pt x="273" y="275"/>
                  </a:cubicBezTo>
                  <a:cubicBezTo>
                    <a:pt x="273" y="275"/>
                    <a:pt x="272" y="278"/>
                    <a:pt x="273" y="280"/>
                  </a:cubicBezTo>
                  <a:cubicBezTo>
                    <a:pt x="273" y="281"/>
                    <a:pt x="273" y="281"/>
                    <a:pt x="274" y="281"/>
                  </a:cubicBezTo>
                  <a:cubicBezTo>
                    <a:pt x="275" y="282"/>
                    <a:pt x="276" y="282"/>
                    <a:pt x="277" y="281"/>
                  </a:cubicBezTo>
                  <a:cubicBezTo>
                    <a:pt x="278" y="281"/>
                    <a:pt x="278" y="278"/>
                    <a:pt x="278" y="278"/>
                  </a:cubicBezTo>
                  <a:cubicBezTo>
                    <a:pt x="278" y="278"/>
                    <a:pt x="278" y="277"/>
                    <a:pt x="277" y="275"/>
                  </a:cubicBezTo>
                  <a:cubicBezTo>
                    <a:pt x="276" y="272"/>
                    <a:pt x="274" y="275"/>
                    <a:pt x="273" y="275"/>
                  </a:cubicBezTo>
                  <a:close/>
                  <a:moveTo>
                    <a:pt x="274" y="259"/>
                  </a:moveTo>
                  <a:cubicBezTo>
                    <a:pt x="274" y="259"/>
                    <a:pt x="274" y="259"/>
                    <a:pt x="274" y="259"/>
                  </a:cubicBezTo>
                  <a:cubicBezTo>
                    <a:pt x="274" y="258"/>
                    <a:pt x="274" y="255"/>
                    <a:pt x="275" y="254"/>
                  </a:cubicBezTo>
                  <a:cubicBezTo>
                    <a:pt x="276" y="254"/>
                    <a:pt x="276" y="253"/>
                    <a:pt x="277" y="252"/>
                  </a:cubicBezTo>
                  <a:cubicBezTo>
                    <a:pt x="277" y="251"/>
                    <a:pt x="281" y="251"/>
                    <a:pt x="281" y="251"/>
                  </a:cubicBezTo>
                  <a:cubicBezTo>
                    <a:pt x="282" y="253"/>
                    <a:pt x="282" y="253"/>
                    <a:pt x="282" y="253"/>
                  </a:cubicBezTo>
                  <a:cubicBezTo>
                    <a:pt x="282" y="253"/>
                    <a:pt x="282" y="255"/>
                    <a:pt x="282" y="256"/>
                  </a:cubicBezTo>
                  <a:cubicBezTo>
                    <a:pt x="282" y="257"/>
                    <a:pt x="282" y="257"/>
                    <a:pt x="283" y="259"/>
                  </a:cubicBezTo>
                  <a:cubicBezTo>
                    <a:pt x="283" y="260"/>
                    <a:pt x="282" y="262"/>
                    <a:pt x="282" y="263"/>
                  </a:cubicBezTo>
                  <a:cubicBezTo>
                    <a:pt x="281" y="264"/>
                    <a:pt x="281" y="265"/>
                    <a:pt x="280" y="265"/>
                  </a:cubicBezTo>
                  <a:cubicBezTo>
                    <a:pt x="279" y="266"/>
                    <a:pt x="279" y="267"/>
                    <a:pt x="278" y="266"/>
                  </a:cubicBezTo>
                  <a:cubicBezTo>
                    <a:pt x="277" y="265"/>
                    <a:pt x="274" y="264"/>
                    <a:pt x="274" y="263"/>
                  </a:cubicBezTo>
                  <a:cubicBezTo>
                    <a:pt x="274" y="263"/>
                    <a:pt x="274" y="261"/>
                    <a:pt x="274" y="261"/>
                  </a:cubicBezTo>
                  <a:cubicBezTo>
                    <a:pt x="274" y="259"/>
                    <a:pt x="274" y="259"/>
                    <a:pt x="274" y="259"/>
                  </a:cubicBezTo>
                  <a:close/>
                  <a:moveTo>
                    <a:pt x="262" y="264"/>
                  </a:moveTo>
                  <a:cubicBezTo>
                    <a:pt x="262" y="264"/>
                    <a:pt x="262" y="264"/>
                    <a:pt x="262" y="264"/>
                  </a:cubicBezTo>
                  <a:cubicBezTo>
                    <a:pt x="262" y="263"/>
                    <a:pt x="263" y="259"/>
                    <a:pt x="263" y="259"/>
                  </a:cubicBezTo>
                  <a:cubicBezTo>
                    <a:pt x="263" y="259"/>
                    <a:pt x="263" y="257"/>
                    <a:pt x="265" y="256"/>
                  </a:cubicBezTo>
                  <a:cubicBezTo>
                    <a:pt x="266" y="256"/>
                    <a:pt x="266" y="255"/>
                    <a:pt x="267" y="256"/>
                  </a:cubicBezTo>
                  <a:cubicBezTo>
                    <a:pt x="268" y="257"/>
                    <a:pt x="269" y="258"/>
                    <a:pt x="269" y="258"/>
                  </a:cubicBezTo>
                  <a:cubicBezTo>
                    <a:pt x="269" y="258"/>
                    <a:pt x="268" y="258"/>
                    <a:pt x="268" y="259"/>
                  </a:cubicBezTo>
                  <a:cubicBezTo>
                    <a:pt x="268" y="259"/>
                    <a:pt x="269" y="261"/>
                    <a:pt x="269" y="261"/>
                  </a:cubicBezTo>
                  <a:cubicBezTo>
                    <a:pt x="268" y="262"/>
                    <a:pt x="267" y="263"/>
                    <a:pt x="266" y="264"/>
                  </a:cubicBezTo>
                  <a:cubicBezTo>
                    <a:pt x="266" y="265"/>
                    <a:pt x="264" y="266"/>
                    <a:pt x="264" y="266"/>
                  </a:cubicBezTo>
                  <a:cubicBezTo>
                    <a:pt x="261" y="268"/>
                    <a:pt x="261" y="268"/>
                    <a:pt x="261" y="268"/>
                  </a:cubicBezTo>
                  <a:cubicBezTo>
                    <a:pt x="261" y="269"/>
                    <a:pt x="261" y="269"/>
                    <a:pt x="261" y="269"/>
                  </a:cubicBezTo>
                  <a:cubicBezTo>
                    <a:pt x="260" y="269"/>
                    <a:pt x="260" y="269"/>
                    <a:pt x="260" y="269"/>
                  </a:cubicBezTo>
                  <a:cubicBezTo>
                    <a:pt x="258" y="266"/>
                    <a:pt x="258" y="266"/>
                    <a:pt x="258" y="266"/>
                  </a:cubicBezTo>
                  <a:cubicBezTo>
                    <a:pt x="261" y="264"/>
                    <a:pt x="261" y="264"/>
                    <a:pt x="261" y="264"/>
                  </a:cubicBezTo>
                  <a:cubicBezTo>
                    <a:pt x="262" y="264"/>
                    <a:pt x="262" y="264"/>
                    <a:pt x="262" y="264"/>
                  </a:cubicBezTo>
                  <a:close/>
                  <a:moveTo>
                    <a:pt x="242" y="268"/>
                  </a:moveTo>
                  <a:cubicBezTo>
                    <a:pt x="242" y="268"/>
                    <a:pt x="242" y="268"/>
                    <a:pt x="242" y="268"/>
                  </a:cubicBezTo>
                  <a:cubicBezTo>
                    <a:pt x="245" y="267"/>
                    <a:pt x="245" y="267"/>
                    <a:pt x="245" y="267"/>
                  </a:cubicBezTo>
                  <a:cubicBezTo>
                    <a:pt x="248" y="269"/>
                    <a:pt x="248" y="269"/>
                    <a:pt x="248" y="269"/>
                  </a:cubicBezTo>
                  <a:cubicBezTo>
                    <a:pt x="248" y="272"/>
                    <a:pt x="248" y="272"/>
                    <a:pt x="248" y="272"/>
                  </a:cubicBezTo>
                  <a:cubicBezTo>
                    <a:pt x="248" y="272"/>
                    <a:pt x="246" y="276"/>
                    <a:pt x="245" y="275"/>
                  </a:cubicBezTo>
                  <a:cubicBezTo>
                    <a:pt x="244" y="273"/>
                    <a:pt x="244" y="271"/>
                    <a:pt x="244" y="271"/>
                  </a:cubicBezTo>
                  <a:cubicBezTo>
                    <a:pt x="242" y="268"/>
                    <a:pt x="242" y="268"/>
                    <a:pt x="242" y="268"/>
                  </a:cubicBezTo>
                  <a:close/>
                  <a:moveTo>
                    <a:pt x="229" y="260"/>
                  </a:moveTo>
                  <a:cubicBezTo>
                    <a:pt x="229" y="260"/>
                    <a:pt x="229" y="260"/>
                    <a:pt x="229" y="260"/>
                  </a:cubicBezTo>
                  <a:cubicBezTo>
                    <a:pt x="229" y="260"/>
                    <a:pt x="234" y="259"/>
                    <a:pt x="234" y="260"/>
                  </a:cubicBezTo>
                  <a:cubicBezTo>
                    <a:pt x="234" y="260"/>
                    <a:pt x="234" y="262"/>
                    <a:pt x="235" y="262"/>
                  </a:cubicBezTo>
                  <a:cubicBezTo>
                    <a:pt x="235" y="263"/>
                    <a:pt x="232" y="266"/>
                    <a:pt x="231" y="266"/>
                  </a:cubicBezTo>
                  <a:cubicBezTo>
                    <a:pt x="231" y="266"/>
                    <a:pt x="230" y="265"/>
                    <a:pt x="230" y="265"/>
                  </a:cubicBezTo>
                  <a:cubicBezTo>
                    <a:pt x="229" y="260"/>
                    <a:pt x="229" y="260"/>
                    <a:pt x="229" y="260"/>
                  </a:cubicBezTo>
                  <a:close/>
                  <a:moveTo>
                    <a:pt x="225" y="247"/>
                  </a:moveTo>
                  <a:cubicBezTo>
                    <a:pt x="225" y="247"/>
                    <a:pt x="225" y="247"/>
                    <a:pt x="225" y="247"/>
                  </a:cubicBezTo>
                  <a:cubicBezTo>
                    <a:pt x="225" y="247"/>
                    <a:pt x="226" y="246"/>
                    <a:pt x="227" y="246"/>
                  </a:cubicBezTo>
                  <a:cubicBezTo>
                    <a:pt x="228" y="247"/>
                    <a:pt x="228" y="250"/>
                    <a:pt x="228" y="250"/>
                  </a:cubicBezTo>
                  <a:cubicBezTo>
                    <a:pt x="227" y="253"/>
                    <a:pt x="227" y="253"/>
                    <a:pt x="227" y="253"/>
                  </a:cubicBezTo>
                  <a:cubicBezTo>
                    <a:pt x="227" y="253"/>
                    <a:pt x="225" y="256"/>
                    <a:pt x="225" y="256"/>
                  </a:cubicBezTo>
                  <a:cubicBezTo>
                    <a:pt x="225" y="255"/>
                    <a:pt x="224" y="250"/>
                    <a:pt x="224" y="250"/>
                  </a:cubicBezTo>
                  <a:cubicBezTo>
                    <a:pt x="225" y="247"/>
                    <a:pt x="225" y="247"/>
                    <a:pt x="225" y="247"/>
                  </a:cubicBezTo>
                  <a:close/>
                  <a:moveTo>
                    <a:pt x="219" y="239"/>
                  </a:moveTo>
                  <a:cubicBezTo>
                    <a:pt x="219" y="239"/>
                    <a:pt x="219" y="239"/>
                    <a:pt x="219" y="239"/>
                  </a:cubicBezTo>
                  <a:cubicBezTo>
                    <a:pt x="219" y="239"/>
                    <a:pt x="218" y="242"/>
                    <a:pt x="218" y="243"/>
                  </a:cubicBezTo>
                  <a:cubicBezTo>
                    <a:pt x="218" y="243"/>
                    <a:pt x="219" y="245"/>
                    <a:pt x="219" y="245"/>
                  </a:cubicBezTo>
                  <a:cubicBezTo>
                    <a:pt x="219" y="246"/>
                    <a:pt x="219" y="245"/>
                    <a:pt x="220" y="244"/>
                  </a:cubicBezTo>
                  <a:cubicBezTo>
                    <a:pt x="221" y="243"/>
                    <a:pt x="221" y="242"/>
                    <a:pt x="221" y="242"/>
                  </a:cubicBezTo>
                  <a:cubicBezTo>
                    <a:pt x="221" y="242"/>
                    <a:pt x="223" y="241"/>
                    <a:pt x="223" y="240"/>
                  </a:cubicBezTo>
                  <a:cubicBezTo>
                    <a:pt x="224" y="240"/>
                    <a:pt x="224" y="237"/>
                    <a:pt x="224" y="237"/>
                  </a:cubicBezTo>
                  <a:cubicBezTo>
                    <a:pt x="224" y="237"/>
                    <a:pt x="221" y="235"/>
                    <a:pt x="221" y="236"/>
                  </a:cubicBezTo>
                  <a:cubicBezTo>
                    <a:pt x="220" y="236"/>
                    <a:pt x="219" y="239"/>
                    <a:pt x="219" y="239"/>
                  </a:cubicBezTo>
                  <a:close/>
                  <a:moveTo>
                    <a:pt x="233" y="237"/>
                  </a:moveTo>
                  <a:cubicBezTo>
                    <a:pt x="233" y="237"/>
                    <a:pt x="233" y="237"/>
                    <a:pt x="233" y="237"/>
                  </a:cubicBezTo>
                  <a:cubicBezTo>
                    <a:pt x="234" y="237"/>
                    <a:pt x="234" y="237"/>
                    <a:pt x="234" y="237"/>
                  </a:cubicBezTo>
                  <a:cubicBezTo>
                    <a:pt x="234" y="238"/>
                    <a:pt x="234" y="238"/>
                    <a:pt x="234" y="238"/>
                  </a:cubicBezTo>
                  <a:cubicBezTo>
                    <a:pt x="234" y="238"/>
                    <a:pt x="237" y="237"/>
                    <a:pt x="238" y="237"/>
                  </a:cubicBezTo>
                  <a:cubicBezTo>
                    <a:pt x="239" y="236"/>
                    <a:pt x="238" y="235"/>
                    <a:pt x="238" y="234"/>
                  </a:cubicBezTo>
                  <a:cubicBezTo>
                    <a:pt x="237" y="233"/>
                    <a:pt x="233" y="237"/>
                    <a:pt x="233" y="237"/>
                  </a:cubicBezTo>
                  <a:close/>
                  <a:moveTo>
                    <a:pt x="247" y="241"/>
                  </a:moveTo>
                  <a:cubicBezTo>
                    <a:pt x="247" y="241"/>
                    <a:pt x="247" y="241"/>
                    <a:pt x="247" y="241"/>
                  </a:cubicBezTo>
                  <a:cubicBezTo>
                    <a:pt x="245" y="240"/>
                    <a:pt x="245" y="240"/>
                    <a:pt x="245" y="240"/>
                  </a:cubicBezTo>
                  <a:cubicBezTo>
                    <a:pt x="245" y="242"/>
                    <a:pt x="245" y="242"/>
                    <a:pt x="245" y="242"/>
                  </a:cubicBezTo>
                  <a:cubicBezTo>
                    <a:pt x="245" y="242"/>
                    <a:pt x="246" y="244"/>
                    <a:pt x="247" y="245"/>
                  </a:cubicBezTo>
                  <a:cubicBezTo>
                    <a:pt x="247" y="245"/>
                    <a:pt x="245" y="247"/>
                    <a:pt x="245" y="247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50" y="245"/>
                    <a:pt x="250" y="245"/>
                    <a:pt x="250" y="245"/>
                  </a:cubicBezTo>
                  <a:cubicBezTo>
                    <a:pt x="250" y="245"/>
                    <a:pt x="249" y="243"/>
                    <a:pt x="249" y="243"/>
                  </a:cubicBezTo>
                  <a:cubicBezTo>
                    <a:pt x="249" y="242"/>
                    <a:pt x="247" y="241"/>
                    <a:pt x="247" y="241"/>
                  </a:cubicBezTo>
                  <a:close/>
                  <a:moveTo>
                    <a:pt x="261" y="241"/>
                  </a:moveTo>
                  <a:cubicBezTo>
                    <a:pt x="261" y="241"/>
                    <a:pt x="261" y="241"/>
                    <a:pt x="261" y="241"/>
                  </a:cubicBezTo>
                  <a:cubicBezTo>
                    <a:pt x="262" y="243"/>
                    <a:pt x="262" y="243"/>
                    <a:pt x="262" y="243"/>
                  </a:cubicBezTo>
                  <a:cubicBezTo>
                    <a:pt x="262" y="243"/>
                    <a:pt x="261" y="245"/>
                    <a:pt x="260" y="245"/>
                  </a:cubicBezTo>
                  <a:cubicBezTo>
                    <a:pt x="260" y="245"/>
                    <a:pt x="259" y="244"/>
                    <a:pt x="259" y="244"/>
                  </a:cubicBezTo>
                  <a:cubicBezTo>
                    <a:pt x="261" y="241"/>
                    <a:pt x="261" y="241"/>
                    <a:pt x="261" y="241"/>
                  </a:cubicBezTo>
                  <a:close/>
                  <a:moveTo>
                    <a:pt x="264" y="238"/>
                  </a:moveTo>
                  <a:cubicBezTo>
                    <a:pt x="264" y="238"/>
                    <a:pt x="264" y="238"/>
                    <a:pt x="264" y="238"/>
                  </a:cubicBezTo>
                  <a:cubicBezTo>
                    <a:pt x="265" y="240"/>
                    <a:pt x="265" y="240"/>
                    <a:pt x="265" y="240"/>
                  </a:cubicBezTo>
                  <a:cubicBezTo>
                    <a:pt x="265" y="240"/>
                    <a:pt x="268" y="239"/>
                    <a:pt x="270" y="238"/>
                  </a:cubicBezTo>
                  <a:cubicBezTo>
                    <a:pt x="273" y="237"/>
                    <a:pt x="270" y="236"/>
                    <a:pt x="270" y="236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67" y="236"/>
                    <a:pt x="264" y="237"/>
                    <a:pt x="264" y="238"/>
                  </a:cubicBezTo>
                  <a:close/>
                  <a:moveTo>
                    <a:pt x="247" y="230"/>
                  </a:moveTo>
                  <a:cubicBezTo>
                    <a:pt x="247" y="230"/>
                    <a:pt x="247" y="230"/>
                    <a:pt x="247" y="230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50" y="233"/>
                    <a:pt x="254" y="235"/>
                    <a:pt x="255" y="235"/>
                  </a:cubicBezTo>
                  <a:cubicBezTo>
                    <a:pt x="255" y="236"/>
                    <a:pt x="257" y="235"/>
                    <a:pt x="259" y="235"/>
                  </a:cubicBezTo>
                  <a:cubicBezTo>
                    <a:pt x="260" y="234"/>
                    <a:pt x="260" y="234"/>
                    <a:pt x="260" y="233"/>
                  </a:cubicBezTo>
                  <a:cubicBezTo>
                    <a:pt x="260" y="233"/>
                    <a:pt x="259" y="232"/>
                    <a:pt x="259" y="232"/>
                  </a:cubicBezTo>
                  <a:cubicBezTo>
                    <a:pt x="259" y="232"/>
                    <a:pt x="258" y="230"/>
                    <a:pt x="255" y="230"/>
                  </a:cubicBezTo>
                  <a:cubicBezTo>
                    <a:pt x="253" y="231"/>
                    <a:pt x="253" y="230"/>
                    <a:pt x="253" y="230"/>
                  </a:cubicBezTo>
                  <a:cubicBezTo>
                    <a:pt x="253" y="230"/>
                    <a:pt x="252" y="230"/>
                    <a:pt x="249" y="229"/>
                  </a:cubicBezTo>
                  <a:cubicBezTo>
                    <a:pt x="247" y="229"/>
                    <a:pt x="248" y="230"/>
                    <a:pt x="247" y="230"/>
                  </a:cubicBezTo>
                  <a:close/>
                  <a:moveTo>
                    <a:pt x="245" y="229"/>
                  </a:moveTo>
                  <a:cubicBezTo>
                    <a:pt x="245" y="229"/>
                    <a:pt x="245" y="229"/>
                    <a:pt x="245" y="229"/>
                  </a:cubicBezTo>
                  <a:cubicBezTo>
                    <a:pt x="246" y="228"/>
                    <a:pt x="246" y="228"/>
                    <a:pt x="246" y="228"/>
                  </a:cubicBezTo>
                  <a:cubicBezTo>
                    <a:pt x="246" y="228"/>
                    <a:pt x="246" y="226"/>
                    <a:pt x="246" y="223"/>
                  </a:cubicBezTo>
                  <a:cubicBezTo>
                    <a:pt x="246" y="221"/>
                    <a:pt x="245" y="222"/>
                    <a:pt x="245" y="222"/>
                  </a:cubicBezTo>
                  <a:cubicBezTo>
                    <a:pt x="245" y="221"/>
                    <a:pt x="245" y="220"/>
                    <a:pt x="244" y="218"/>
                  </a:cubicBezTo>
                  <a:cubicBezTo>
                    <a:pt x="243" y="217"/>
                    <a:pt x="243" y="218"/>
                    <a:pt x="242" y="218"/>
                  </a:cubicBezTo>
                  <a:cubicBezTo>
                    <a:pt x="242" y="218"/>
                    <a:pt x="241" y="219"/>
                    <a:pt x="239" y="219"/>
                  </a:cubicBezTo>
                  <a:cubicBezTo>
                    <a:pt x="237" y="219"/>
                    <a:pt x="238" y="217"/>
                    <a:pt x="237" y="216"/>
                  </a:cubicBezTo>
                  <a:cubicBezTo>
                    <a:pt x="236" y="215"/>
                    <a:pt x="234" y="215"/>
                    <a:pt x="234" y="215"/>
                  </a:cubicBezTo>
                  <a:cubicBezTo>
                    <a:pt x="233" y="215"/>
                    <a:pt x="231" y="218"/>
                    <a:pt x="231" y="219"/>
                  </a:cubicBezTo>
                  <a:cubicBezTo>
                    <a:pt x="231" y="220"/>
                    <a:pt x="232" y="220"/>
                    <a:pt x="235" y="223"/>
                  </a:cubicBezTo>
                  <a:cubicBezTo>
                    <a:pt x="238" y="225"/>
                    <a:pt x="239" y="225"/>
                    <a:pt x="240" y="225"/>
                  </a:cubicBezTo>
                  <a:cubicBezTo>
                    <a:pt x="241" y="226"/>
                    <a:pt x="244" y="228"/>
                    <a:pt x="245" y="229"/>
                  </a:cubicBezTo>
                  <a:close/>
                  <a:moveTo>
                    <a:pt x="216" y="360"/>
                  </a:moveTo>
                  <a:cubicBezTo>
                    <a:pt x="216" y="360"/>
                    <a:pt x="216" y="360"/>
                    <a:pt x="216" y="360"/>
                  </a:cubicBezTo>
                  <a:cubicBezTo>
                    <a:pt x="217" y="357"/>
                    <a:pt x="217" y="357"/>
                    <a:pt x="217" y="357"/>
                  </a:cubicBezTo>
                  <a:cubicBezTo>
                    <a:pt x="215" y="354"/>
                    <a:pt x="215" y="354"/>
                    <a:pt x="215" y="354"/>
                  </a:cubicBezTo>
                  <a:cubicBezTo>
                    <a:pt x="215" y="350"/>
                    <a:pt x="215" y="350"/>
                    <a:pt x="215" y="350"/>
                  </a:cubicBezTo>
                  <a:cubicBezTo>
                    <a:pt x="216" y="349"/>
                    <a:pt x="216" y="349"/>
                    <a:pt x="216" y="349"/>
                  </a:cubicBezTo>
                  <a:cubicBezTo>
                    <a:pt x="216" y="349"/>
                    <a:pt x="218" y="351"/>
                    <a:pt x="218" y="352"/>
                  </a:cubicBezTo>
                  <a:cubicBezTo>
                    <a:pt x="218" y="353"/>
                    <a:pt x="218" y="355"/>
                    <a:pt x="218" y="355"/>
                  </a:cubicBezTo>
                  <a:cubicBezTo>
                    <a:pt x="218" y="355"/>
                    <a:pt x="221" y="357"/>
                    <a:pt x="221" y="357"/>
                  </a:cubicBezTo>
                  <a:cubicBezTo>
                    <a:pt x="222" y="357"/>
                    <a:pt x="228" y="356"/>
                    <a:pt x="228" y="356"/>
                  </a:cubicBezTo>
                  <a:cubicBezTo>
                    <a:pt x="228" y="356"/>
                    <a:pt x="230" y="353"/>
                    <a:pt x="230" y="353"/>
                  </a:cubicBezTo>
                  <a:cubicBezTo>
                    <a:pt x="231" y="352"/>
                    <a:pt x="234" y="350"/>
                    <a:pt x="234" y="350"/>
                  </a:cubicBezTo>
                  <a:cubicBezTo>
                    <a:pt x="234" y="350"/>
                    <a:pt x="234" y="349"/>
                    <a:pt x="236" y="351"/>
                  </a:cubicBezTo>
                  <a:cubicBezTo>
                    <a:pt x="238" y="352"/>
                    <a:pt x="236" y="355"/>
                    <a:pt x="236" y="355"/>
                  </a:cubicBezTo>
                  <a:cubicBezTo>
                    <a:pt x="235" y="355"/>
                    <a:pt x="235" y="356"/>
                    <a:pt x="235" y="356"/>
                  </a:cubicBezTo>
                  <a:cubicBezTo>
                    <a:pt x="237" y="358"/>
                    <a:pt x="237" y="358"/>
                    <a:pt x="237" y="358"/>
                  </a:cubicBezTo>
                  <a:cubicBezTo>
                    <a:pt x="237" y="358"/>
                    <a:pt x="237" y="356"/>
                    <a:pt x="238" y="356"/>
                  </a:cubicBezTo>
                  <a:cubicBezTo>
                    <a:pt x="239" y="356"/>
                    <a:pt x="239" y="355"/>
                    <a:pt x="240" y="355"/>
                  </a:cubicBezTo>
                  <a:cubicBezTo>
                    <a:pt x="240" y="356"/>
                    <a:pt x="242" y="358"/>
                    <a:pt x="242" y="358"/>
                  </a:cubicBezTo>
                  <a:cubicBezTo>
                    <a:pt x="242" y="358"/>
                    <a:pt x="242" y="361"/>
                    <a:pt x="243" y="361"/>
                  </a:cubicBezTo>
                  <a:cubicBezTo>
                    <a:pt x="244" y="360"/>
                    <a:pt x="246" y="361"/>
                    <a:pt x="247" y="360"/>
                  </a:cubicBezTo>
                  <a:cubicBezTo>
                    <a:pt x="248" y="360"/>
                    <a:pt x="258" y="357"/>
                    <a:pt x="258" y="357"/>
                  </a:cubicBezTo>
                  <a:cubicBezTo>
                    <a:pt x="261" y="355"/>
                    <a:pt x="261" y="355"/>
                    <a:pt x="261" y="355"/>
                  </a:cubicBezTo>
                  <a:cubicBezTo>
                    <a:pt x="261" y="355"/>
                    <a:pt x="263" y="354"/>
                    <a:pt x="265" y="354"/>
                  </a:cubicBezTo>
                  <a:cubicBezTo>
                    <a:pt x="266" y="354"/>
                    <a:pt x="272" y="352"/>
                    <a:pt x="272" y="352"/>
                  </a:cubicBezTo>
                  <a:cubicBezTo>
                    <a:pt x="272" y="352"/>
                    <a:pt x="275" y="350"/>
                    <a:pt x="277" y="351"/>
                  </a:cubicBezTo>
                  <a:cubicBezTo>
                    <a:pt x="278" y="353"/>
                    <a:pt x="282" y="356"/>
                    <a:pt x="282" y="356"/>
                  </a:cubicBezTo>
                  <a:cubicBezTo>
                    <a:pt x="288" y="355"/>
                    <a:pt x="288" y="355"/>
                    <a:pt x="288" y="355"/>
                  </a:cubicBezTo>
                  <a:cubicBezTo>
                    <a:pt x="288" y="355"/>
                    <a:pt x="290" y="354"/>
                    <a:pt x="290" y="354"/>
                  </a:cubicBezTo>
                  <a:cubicBezTo>
                    <a:pt x="291" y="355"/>
                    <a:pt x="297" y="354"/>
                    <a:pt x="297" y="354"/>
                  </a:cubicBezTo>
                  <a:cubicBezTo>
                    <a:pt x="297" y="354"/>
                    <a:pt x="300" y="351"/>
                    <a:pt x="301" y="351"/>
                  </a:cubicBezTo>
                  <a:cubicBezTo>
                    <a:pt x="301" y="351"/>
                    <a:pt x="308" y="349"/>
                    <a:pt x="308" y="349"/>
                  </a:cubicBezTo>
                  <a:cubicBezTo>
                    <a:pt x="308" y="349"/>
                    <a:pt x="309" y="349"/>
                    <a:pt x="309" y="351"/>
                  </a:cubicBezTo>
                  <a:cubicBezTo>
                    <a:pt x="309" y="353"/>
                    <a:pt x="309" y="356"/>
                    <a:pt x="309" y="357"/>
                  </a:cubicBezTo>
                  <a:cubicBezTo>
                    <a:pt x="310" y="358"/>
                    <a:pt x="309" y="360"/>
                    <a:pt x="311" y="360"/>
                  </a:cubicBezTo>
                  <a:cubicBezTo>
                    <a:pt x="313" y="359"/>
                    <a:pt x="315" y="358"/>
                    <a:pt x="315" y="358"/>
                  </a:cubicBezTo>
                  <a:cubicBezTo>
                    <a:pt x="315" y="358"/>
                    <a:pt x="313" y="358"/>
                    <a:pt x="317" y="356"/>
                  </a:cubicBezTo>
                  <a:cubicBezTo>
                    <a:pt x="320" y="354"/>
                    <a:pt x="321" y="353"/>
                    <a:pt x="322" y="353"/>
                  </a:cubicBezTo>
                  <a:cubicBezTo>
                    <a:pt x="323" y="353"/>
                    <a:pt x="323" y="352"/>
                    <a:pt x="324" y="352"/>
                  </a:cubicBezTo>
                  <a:cubicBezTo>
                    <a:pt x="326" y="352"/>
                    <a:pt x="326" y="352"/>
                    <a:pt x="327" y="352"/>
                  </a:cubicBezTo>
                  <a:cubicBezTo>
                    <a:pt x="328" y="351"/>
                    <a:pt x="330" y="348"/>
                    <a:pt x="330" y="348"/>
                  </a:cubicBezTo>
                  <a:cubicBezTo>
                    <a:pt x="330" y="348"/>
                    <a:pt x="331" y="346"/>
                    <a:pt x="332" y="346"/>
                  </a:cubicBezTo>
                  <a:cubicBezTo>
                    <a:pt x="332" y="346"/>
                    <a:pt x="334" y="345"/>
                    <a:pt x="334" y="345"/>
                  </a:cubicBezTo>
                  <a:cubicBezTo>
                    <a:pt x="333" y="348"/>
                    <a:pt x="333" y="348"/>
                    <a:pt x="333" y="348"/>
                  </a:cubicBezTo>
                  <a:cubicBezTo>
                    <a:pt x="333" y="348"/>
                    <a:pt x="335" y="352"/>
                    <a:pt x="335" y="353"/>
                  </a:cubicBezTo>
                  <a:cubicBezTo>
                    <a:pt x="335" y="353"/>
                    <a:pt x="335" y="354"/>
                    <a:pt x="334" y="355"/>
                  </a:cubicBezTo>
                  <a:cubicBezTo>
                    <a:pt x="334" y="357"/>
                    <a:pt x="334" y="358"/>
                    <a:pt x="334" y="358"/>
                  </a:cubicBezTo>
                  <a:cubicBezTo>
                    <a:pt x="333" y="359"/>
                    <a:pt x="333" y="360"/>
                    <a:pt x="333" y="361"/>
                  </a:cubicBezTo>
                  <a:cubicBezTo>
                    <a:pt x="332" y="361"/>
                    <a:pt x="329" y="363"/>
                    <a:pt x="329" y="363"/>
                  </a:cubicBezTo>
                  <a:cubicBezTo>
                    <a:pt x="324" y="362"/>
                    <a:pt x="324" y="362"/>
                    <a:pt x="324" y="362"/>
                  </a:cubicBezTo>
                  <a:cubicBezTo>
                    <a:pt x="324" y="362"/>
                    <a:pt x="322" y="363"/>
                    <a:pt x="321" y="364"/>
                  </a:cubicBezTo>
                  <a:cubicBezTo>
                    <a:pt x="319" y="364"/>
                    <a:pt x="316" y="367"/>
                    <a:pt x="315" y="367"/>
                  </a:cubicBezTo>
                  <a:cubicBezTo>
                    <a:pt x="314" y="367"/>
                    <a:pt x="311" y="367"/>
                    <a:pt x="308" y="367"/>
                  </a:cubicBezTo>
                  <a:cubicBezTo>
                    <a:pt x="305" y="368"/>
                    <a:pt x="297" y="370"/>
                    <a:pt x="297" y="370"/>
                  </a:cubicBezTo>
                  <a:cubicBezTo>
                    <a:pt x="297" y="370"/>
                    <a:pt x="296" y="371"/>
                    <a:pt x="295" y="372"/>
                  </a:cubicBezTo>
                  <a:cubicBezTo>
                    <a:pt x="293" y="372"/>
                    <a:pt x="289" y="374"/>
                    <a:pt x="288" y="374"/>
                  </a:cubicBezTo>
                  <a:cubicBezTo>
                    <a:pt x="287" y="375"/>
                    <a:pt x="284" y="377"/>
                    <a:pt x="283" y="377"/>
                  </a:cubicBezTo>
                  <a:cubicBezTo>
                    <a:pt x="282" y="377"/>
                    <a:pt x="281" y="378"/>
                    <a:pt x="277" y="378"/>
                  </a:cubicBezTo>
                  <a:cubicBezTo>
                    <a:pt x="272" y="379"/>
                    <a:pt x="271" y="380"/>
                    <a:pt x="271" y="380"/>
                  </a:cubicBezTo>
                  <a:cubicBezTo>
                    <a:pt x="268" y="380"/>
                    <a:pt x="268" y="380"/>
                    <a:pt x="268" y="380"/>
                  </a:cubicBezTo>
                  <a:cubicBezTo>
                    <a:pt x="268" y="373"/>
                    <a:pt x="268" y="373"/>
                    <a:pt x="268" y="373"/>
                  </a:cubicBezTo>
                  <a:cubicBezTo>
                    <a:pt x="268" y="373"/>
                    <a:pt x="268" y="370"/>
                    <a:pt x="265" y="371"/>
                  </a:cubicBezTo>
                  <a:cubicBezTo>
                    <a:pt x="262" y="372"/>
                    <a:pt x="266" y="371"/>
                    <a:pt x="260" y="372"/>
                  </a:cubicBezTo>
                  <a:cubicBezTo>
                    <a:pt x="255" y="373"/>
                    <a:pt x="252" y="370"/>
                    <a:pt x="252" y="370"/>
                  </a:cubicBezTo>
                  <a:cubicBezTo>
                    <a:pt x="252" y="370"/>
                    <a:pt x="247" y="370"/>
                    <a:pt x="245" y="371"/>
                  </a:cubicBezTo>
                  <a:cubicBezTo>
                    <a:pt x="243" y="371"/>
                    <a:pt x="240" y="371"/>
                    <a:pt x="239" y="371"/>
                  </a:cubicBezTo>
                  <a:cubicBezTo>
                    <a:pt x="238" y="372"/>
                    <a:pt x="238" y="371"/>
                    <a:pt x="235" y="372"/>
                  </a:cubicBezTo>
                  <a:cubicBezTo>
                    <a:pt x="232" y="372"/>
                    <a:pt x="229" y="373"/>
                    <a:pt x="229" y="373"/>
                  </a:cubicBezTo>
                  <a:cubicBezTo>
                    <a:pt x="226" y="371"/>
                    <a:pt x="226" y="371"/>
                    <a:pt x="226" y="371"/>
                  </a:cubicBezTo>
                  <a:cubicBezTo>
                    <a:pt x="226" y="371"/>
                    <a:pt x="223" y="371"/>
                    <a:pt x="222" y="372"/>
                  </a:cubicBezTo>
                  <a:cubicBezTo>
                    <a:pt x="220" y="373"/>
                    <a:pt x="221" y="374"/>
                    <a:pt x="219" y="374"/>
                  </a:cubicBezTo>
                  <a:cubicBezTo>
                    <a:pt x="217" y="374"/>
                    <a:pt x="218" y="375"/>
                    <a:pt x="216" y="374"/>
                  </a:cubicBezTo>
                  <a:cubicBezTo>
                    <a:pt x="213" y="373"/>
                    <a:pt x="211" y="372"/>
                    <a:pt x="211" y="372"/>
                  </a:cubicBezTo>
                  <a:cubicBezTo>
                    <a:pt x="210" y="366"/>
                    <a:pt x="210" y="366"/>
                    <a:pt x="210" y="366"/>
                  </a:cubicBezTo>
                  <a:cubicBezTo>
                    <a:pt x="210" y="366"/>
                    <a:pt x="210" y="366"/>
                    <a:pt x="210" y="363"/>
                  </a:cubicBezTo>
                  <a:cubicBezTo>
                    <a:pt x="209" y="361"/>
                    <a:pt x="208" y="357"/>
                    <a:pt x="208" y="357"/>
                  </a:cubicBezTo>
                  <a:cubicBezTo>
                    <a:pt x="210" y="354"/>
                    <a:pt x="210" y="354"/>
                    <a:pt x="210" y="354"/>
                  </a:cubicBezTo>
                  <a:cubicBezTo>
                    <a:pt x="210" y="354"/>
                    <a:pt x="211" y="356"/>
                    <a:pt x="211" y="357"/>
                  </a:cubicBezTo>
                  <a:cubicBezTo>
                    <a:pt x="211" y="357"/>
                    <a:pt x="211" y="360"/>
                    <a:pt x="212" y="360"/>
                  </a:cubicBezTo>
                  <a:cubicBezTo>
                    <a:pt x="214" y="360"/>
                    <a:pt x="216" y="360"/>
                    <a:pt x="216" y="360"/>
                  </a:cubicBezTo>
                  <a:close/>
                  <a:moveTo>
                    <a:pt x="172" y="319"/>
                  </a:moveTo>
                  <a:cubicBezTo>
                    <a:pt x="172" y="319"/>
                    <a:pt x="172" y="319"/>
                    <a:pt x="172" y="319"/>
                  </a:cubicBezTo>
                  <a:cubicBezTo>
                    <a:pt x="175" y="318"/>
                    <a:pt x="175" y="318"/>
                    <a:pt x="175" y="318"/>
                  </a:cubicBezTo>
                  <a:cubicBezTo>
                    <a:pt x="176" y="321"/>
                    <a:pt x="176" y="321"/>
                    <a:pt x="176" y="321"/>
                  </a:cubicBezTo>
                  <a:cubicBezTo>
                    <a:pt x="179" y="322"/>
                    <a:pt x="179" y="322"/>
                    <a:pt x="179" y="322"/>
                  </a:cubicBezTo>
                  <a:cubicBezTo>
                    <a:pt x="179" y="322"/>
                    <a:pt x="183" y="324"/>
                    <a:pt x="183" y="325"/>
                  </a:cubicBezTo>
                  <a:cubicBezTo>
                    <a:pt x="183" y="325"/>
                    <a:pt x="181" y="328"/>
                    <a:pt x="181" y="328"/>
                  </a:cubicBezTo>
                  <a:cubicBezTo>
                    <a:pt x="181" y="328"/>
                    <a:pt x="181" y="330"/>
                    <a:pt x="181" y="331"/>
                  </a:cubicBezTo>
                  <a:cubicBezTo>
                    <a:pt x="181" y="331"/>
                    <a:pt x="179" y="331"/>
                    <a:pt x="178" y="331"/>
                  </a:cubicBezTo>
                  <a:cubicBezTo>
                    <a:pt x="177" y="330"/>
                    <a:pt x="174" y="329"/>
                    <a:pt x="174" y="329"/>
                  </a:cubicBezTo>
                  <a:cubicBezTo>
                    <a:pt x="174" y="325"/>
                    <a:pt x="174" y="325"/>
                    <a:pt x="174" y="325"/>
                  </a:cubicBezTo>
                  <a:cubicBezTo>
                    <a:pt x="171" y="322"/>
                    <a:pt x="171" y="322"/>
                    <a:pt x="171" y="322"/>
                  </a:cubicBezTo>
                  <a:cubicBezTo>
                    <a:pt x="172" y="319"/>
                    <a:pt x="172" y="319"/>
                    <a:pt x="172" y="319"/>
                  </a:cubicBezTo>
                  <a:close/>
                  <a:moveTo>
                    <a:pt x="92" y="232"/>
                  </a:moveTo>
                  <a:cubicBezTo>
                    <a:pt x="92" y="232"/>
                    <a:pt x="92" y="232"/>
                    <a:pt x="92" y="232"/>
                  </a:cubicBezTo>
                  <a:cubicBezTo>
                    <a:pt x="92" y="232"/>
                    <a:pt x="90" y="232"/>
                    <a:pt x="90" y="232"/>
                  </a:cubicBezTo>
                  <a:cubicBezTo>
                    <a:pt x="89" y="232"/>
                    <a:pt x="88" y="232"/>
                    <a:pt x="87" y="232"/>
                  </a:cubicBezTo>
                  <a:cubicBezTo>
                    <a:pt x="86" y="232"/>
                    <a:pt x="87" y="234"/>
                    <a:pt x="87" y="235"/>
                  </a:cubicBezTo>
                  <a:cubicBezTo>
                    <a:pt x="87" y="235"/>
                    <a:pt x="87" y="237"/>
                    <a:pt x="87" y="238"/>
                  </a:cubicBezTo>
                  <a:cubicBezTo>
                    <a:pt x="86" y="239"/>
                    <a:pt x="85" y="240"/>
                    <a:pt x="85" y="241"/>
                  </a:cubicBezTo>
                  <a:cubicBezTo>
                    <a:pt x="85" y="241"/>
                    <a:pt x="85" y="243"/>
                    <a:pt x="85" y="244"/>
                  </a:cubicBezTo>
                  <a:cubicBezTo>
                    <a:pt x="84" y="244"/>
                    <a:pt x="82" y="246"/>
                    <a:pt x="81" y="246"/>
                  </a:cubicBezTo>
                  <a:cubicBezTo>
                    <a:pt x="80" y="247"/>
                    <a:pt x="78" y="248"/>
                    <a:pt x="78" y="248"/>
                  </a:cubicBezTo>
                  <a:cubicBezTo>
                    <a:pt x="80" y="253"/>
                    <a:pt x="80" y="253"/>
                    <a:pt x="80" y="253"/>
                  </a:cubicBezTo>
                  <a:cubicBezTo>
                    <a:pt x="80" y="253"/>
                    <a:pt x="82" y="252"/>
                    <a:pt x="83" y="253"/>
                  </a:cubicBezTo>
                  <a:cubicBezTo>
                    <a:pt x="84" y="254"/>
                    <a:pt x="87" y="256"/>
                    <a:pt x="88" y="256"/>
                  </a:cubicBezTo>
                  <a:cubicBezTo>
                    <a:pt x="88" y="256"/>
                    <a:pt x="90" y="262"/>
                    <a:pt x="90" y="262"/>
                  </a:cubicBezTo>
                  <a:cubicBezTo>
                    <a:pt x="91" y="263"/>
                    <a:pt x="92" y="262"/>
                    <a:pt x="92" y="262"/>
                  </a:cubicBezTo>
                  <a:cubicBezTo>
                    <a:pt x="92" y="262"/>
                    <a:pt x="94" y="263"/>
                    <a:pt x="95" y="264"/>
                  </a:cubicBezTo>
                  <a:cubicBezTo>
                    <a:pt x="96" y="264"/>
                    <a:pt x="98" y="265"/>
                    <a:pt x="99" y="266"/>
                  </a:cubicBezTo>
                  <a:cubicBezTo>
                    <a:pt x="100" y="266"/>
                    <a:pt x="102" y="269"/>
                    <a:pt x="103" y="269"/>
                  </a:cubicBezTo>
                  <a:cubicBezTo>
                    <a:pt x="104" y="270"/>
                    <a:pt x="106" y="272"/>
                    <a:pt x="106" y="272"/>
                  </a:cubicBezTo>
                  <a:cubicBezTo>
                    <a:pt x="106" y="272"/>
                    <a:pt x="108" y="275"/>
                    <a:pt x="109" y="277"/>
                  </a:cubicBezTo>
                  <a:cubicBezTo>
                    <a:pt x="109" y="278"/>
                    <a:pt x="109" y="278"/>
                    <a:pt x="108" y="279"/>
                  </a:cubicBezTo>
                  <a:cubicBezTo>
                    <a:pt x="107" y="280"/>
                    <a:pt x="107" y="281"/>
                    <a:pt x="106" y="283"/>
                  </a:cubicBezTo>
                  <a:cubicBezTo>
                    <a:pt x="105" y="285"/>
                    <a:pt x="107" y="287"/>
                    <a:pt x="107" y="287"/>
                  </a:cubicBezTo>
                  <a:cubicBezTo>
                    <a:pt x="107" y="292"/>
                    <a:pt x="107" y="292"/>
                    <a:pt x="107" y="292"/>
                  </a:cubicBezTo>
                  <a:cubicBezTo>
                    <a:pt x="108" y="294"/>
                    <a:pt x="108" y="294"/>
                    <a:pt x="108" y="294"/>
                  </a:cubicBezTo>
                  <a:cubicBezTo>
                    <a:pt x="108" y="294"/>
                    <a:pt x="109" y="295"/>
                    <a:pt x="110" y="295"/>
                  </a:cubicBezTo>
                  <a:cubicBezTo>
                    <a:pt x="111" y="296"/>
                    <a:pt x="111" y="296"/>
                    <a:pt x="111" y="296"/>
                  </a:cubicBezTo>
                  <a:cubicBezTo>
                    <a:pt x="111" y="296"/>
                    <a:pt x="113" y="298"/>
                    <a:pt x="114" y="299"/>
                  </a:cubicBezTo>
                  <a:cubicBezTo>
                    <a:pt x="114" y="300"/>
                    <a:pt x="113" y="301"/>
                    <a:pt x="113" y="302"/>
                  </a:cubicBezTo>
                  <a:cubicBezTo>
                    <a:pt x="113" y="303"/>
                    <a:pt x="114" y="307"/>
                    <a:pt x="114" y="307"/>
                  </a:cubicBezTo>
                  <a:cubicBezTo>
                    <a:pt x="114" y="307"/>
                    <a:pt x="116" y="306"/>
                    <a:pt x="118" y="305"/>
                  </a:cubicBezTo>
                  <a:cubicBezTo>
                    <a:pt x="119" y="305"/>
                    <a:pt x="120" y="306"/>
                    <a:pt x="121" y="306"/>
                  </a:cubicBezTo>
                  <a:cubicBezTo>
                    <a:pt x="122" y="307"/>
                    <a:pt x="122" y="308"/>
                    <a:pt x="122" y="308"/>
                  </a:cubicBezTo>
                  <a:cubicBezTo>
                    <a:pt x="122" y="308"/>
                    <a:pt x="125" y="306"/>
                    <a:pt x="125" y="305"/>
                  </a:cubicBezTo>
                  <a:cubicBezTo>
                    <a:pt x="125" y="305"/>
                    <a:pt x="125" y="303"/>
                    <a:pt x="125" y="303"/>
                  </a:cubicBezTo>
                  <a:cubicBezTo>
                    <a:pt x="125" y="303"/>
                    <a:pt x="125" y="299"/>
                    <a:pt x="125" y="298"/>
                  </a:cubicBezTo>
                  <a:cubicBezTo>
                    <a:pt x="125" y="297"/>
                    <a:pt x="124" y="294"/>
                    <a:pt x="124" y="293"/>
                  </a:cubicBezTo>
                  <a:cubicBezTo>
                    <a:pt x="124" y="293"/>
                    <a:pt x="125" y="291"/>
                    <a:pt x="125" y="291"/>
                  </a:cubicBezTo>
                  <a:cubicBezTo>
                    <a:pt x="125" y="291"/>
                    <a:pt x="128" y="290"/>
                    <a:pt x="129" y="290"/>
                  </a:cubicBezTo>
                  <a:cubicBezTo>
                    <a:pt x="130" y="290"/>
                    <a:pt x="131" y="291"/>
                    <a:pt x="132" y="292"/>
                  </a:cubicBezTo>
                  <a:cubicBezTo>
                    <a:pt x="132" y="293"/>
                    <a:pt x="132" y="297"/>
                    <a:pt x="132" y="297"/>
                  </a:cubicBezTo>
                  <a:cubicBezTo>
                    <a:pt x="138" y="298"/>
                    <a:pt x="138" y="298"/>
                    <a:pt x="138" y="298"/>
                  </a:cubicBezTo>
                  <a:cubicBezTo>
                    <a:pt x="138" y="298"/>
                    <a:pt x="140" y="299"/>
                    <a:pt x="140" y="299"/>
                  </a:cubicBezTo>
                  <a:cubicBezTo>
                    <a:pt x="140" y="300"/>
                    <a:pt x="141" y="302"/>
                    <a:pt x="142" y="303"/>
                  </a:cubicBezTo>
                  <a:cubicBezTo>
                    <a:pt x="143" y="304"/>
                    <a:pt x="144" y="305"/>
                    <a:pt x="144" y="305"/>
                  </a:cubicBezTo>
                  <a:cubicBezTo>
                    <a:pt x="144" y="305"/>
                    <a:pt x="146" y="310"/>
                    <a:pt x="147" y="311"/>
                  </a:cubicBezTo>
                  <a:cubicBezTo>
                    <a:pt x="147" y="312"/>
                    <a:pt x="147" y="314"/>
                    <a:pt x="147" y="316"/>
                  </a:cubicBezTo>
                  <a:cubicBezTo>
                    <a:pt x="147" y="318"/>
                    <a:pt x="147" y="318"/>
                    <a:pt x="147" y="318"/>
                  </a:cubicBezTo>
                  <a:cubicBezTo>
                    <a:pt x="147" y="318"/>
                    <a:pt x="150" y="319"/>
                    <a:pt x="151" y="320"/>
                  </a:cubicBezTo>
                  <a:cubicBezTo>
                    <a:pt x="153" y="321"/>
                    <a:pt x="152" y="320"/>
                    <a:pt x="153" y="319"/>
                  </a:cubicBezTo>
                  <a:cubicBezTo>
                    <a:pt x="154" y="318"/>
                    <a:pt x="153" y="317"/>
                    <a:pt x="153" y="316"/>
                  </a:cubicBezTo>
                  <a:cubicBezTo>
                    <a:pt x="153" y="315"/>
                    <a:pt x="153" y="313"/>
                    <a:pt x="152" y="311"/>
                  </a:cubicBezTo>
                  <a:cubicBezTo>
                    <a:pt x="152" y="310"/>
                    <a:pt x="152" y="309"/>
                    <a:pt x="152" y="309"/>
                  </a:cubicBezTo>
                  <a:cubicBezTo>
                    <a:pt x="152" y="309"/>
                    <a:pt x="153" y="307"/>
                    <a:pt x="153" y="306"/>
                  </a:cubicBezTo>
                  <a:cubicBezTo>
                    <a:pt x="153" y="306"/>
                    <a:pt x="153" y="304"/>
                    <a:pt x="153" y="303"/>
                  </a:cubicBezTo>
                  <a:cubicBezTo>
                    <a:pt x="153" y="302"/>
                    <a:pt x="155" y="301"/>
                    <a:pt x="155" y="301"/>
                  </a:cubicBezTo>
                  <a:cubicBezTo>
                    <a:pt x="155" y="301"/>
                    <a:pt x="155" y="300"/>
                    <a:pt x="156" y="298"/>
                  </a:cubicBezTo>
                  <a:cubicBezTo>
                    <a:pt x="157" y="297"/>
                    <a:pt x="156" y="298"/>
                    <a:pt x="157" y="298"/>
                  </a:cubicBezTo>
                  <a:cubicBezTo>
                    <a:pt x="158" y="297"/>
                    <a:pt x="159" y="297"/>
                    <a:pt x="161" y="297"/>
                  </a:cubicBezTo>
                  <a:cubicBezTo>
                    <a:pt x="162" y="297"/>
                    <a:pt x="163" y="298"/>
                    <a:pt x="163" y="298"/>
                  </a:cubicBezTo>
                  <a:cubicBezTo>
                    <a:pt x="165" y="301"/>
                    <a:pt x="165" y="301"/>
                    <a:pt x="165" y="301"/>
                  </a:cubicBezTo>
                  <a:cubicBezTo>
                    <a:pt x="165" y="301"/>
                    <a:pt x="165" y="301"/>
                    <a:pt x="165" y="302"/>
                  </a:cubicBezTo>
                  <a:cubicBezTo>
                    <a:pt x="165" y="303"/>
                    <a:pt x="167" y="305"/>
                    <a:pt x="167" y="305"/>
                  </a:cubicBez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171" y="309"/>
                    <a:pt x="171" y="309"/>
                  </a:cubicBezTo>
                  <a:cubicBezTo>
                    <a:pt x="171" y="310"/>
                    <a:pt x="172" y="312"/>
                    <a:pt x="173" y="313"/>
                  </a:cubicBezTo>
                  <a:cubicBezTo>
                    <a:pt x="174" y="315"/>
                    <a:pt x="173" y="312"/>
                    <a:pt x="174" y="312"/>
                  </a:cubicBezTo>
                  <a:cubicBezTo>
                    <a:pt x="174" y="311"/>
                    <a:pt x="175" y="310"/>
                    <a:pt x="175" y="310"/>
                  </a:cubicBezTo>
                  <a:cubicBezTo>
                    <a:pt x="177" y="313"/>
                    <a:pt x="177" y="313"/>
                    <a:pt x="177" y="313"/>
                  </a:cubicBezTo>
                  <a:cubicBezTo>
                    <a:pt x="177" y="313"/>
                    <a:pt x="181" y="314"/>
                    <a:pt x="182" y="314"/>
                  </a:cubicBezTo>
                  <a:cubicBezTo>
                    <a:pt x="183" y="313"/>
                    <a:pt x="184" y="312"/>
                    <a:pt x="184" y="312"/>
                  </a:cubicBezTo>
                  <a:cubicBezTo>
                    <a:pt x="182" y="310"/>
                    <a:pt x="182" y="310"/>
                    <a:pt x="182" y="310"/>
                  </a:cubicBezTo>
                  <a:cubicBezTo>
                    <a:pt x="180" y="307"/>
                    <a:pt x="180" y="307"/>
                    <a:pt x="180" y="307"/>
                  </a:cubicBezTo>
                  <a:cubicBezTo>
                    <a:pt x="180" y="307"/>
                    <a:pt x="177" y="304"/>
                    <a:pt x="176" y="304"/>
                  </a:cubicBezTo>
                  <a:cubicBezTo>
                    <a:pt x="175" y="303"/>
                    <a:pt x="174" y="302"/>
                    <a:pt x="174" y="301"/>
                  </a:cubicBezTo>
                  <a:cubicBezTo>
                    <a:pt x="173" y="300"/>
                    <a:pt x="173" y="298"/>
                    <a:pt x="173" y="298"/>
                  </a:cubicBezTo>
                  <a:cubicBezTo>
                    <a:pt x="174" y="297"/>
                    <a:pt x="174" y="295"/>
                    <a:pt x="175" y="293"/>
                  </a:cubicBezTo>
                  <a:cubicBezTo>
                    <a:pt x="176" y="291"/>
                    <a:pt x="174" y="293"/>
                    <a:pt x="174" y="293"/>
                  </a:cubicBezTo>
                  <a:cubicBezTo>
                    <a:pt x="174" y="293"/>
                    <a:pt x="172" y="290"/>
                    <a:pt x="173" y="289"/>
                  </a:cubicBezTo>
                  <a:cubicBezTo>
                    <a:pt x="173" y="289"/>
                    <a:pt x="169" y="283"/>
                    <a:pt x="169" y="283"/>
                  </a:cubicBezTo>
                  <a:cubicBezTo>
                    <a:pt x="169" y="283"/>
                    <a:pt x="168" y="281"/>
                    <a:pt x="168" y="281"/>
                  </a:cubicBezTo>
                  <a:cubicBezTo>
                    <a:pt x="168" y="281"/>
                    <a:pt x="165" y="279"/>
                    <a:pt x="164" y="279"/>
                  </a:cubicBezTo>
                  <a:cubicBezTo>
                    <a:pt x="163" y="278"/>
                    <a:pt x="162" y="277"/>
                    <a:pt x="162" y="277"/>
                  </a:cubicBezTo>
                  <a:cubicBezTo>
                    <a:pt x="162" y="276"/>
                    <a:pt x="162" y="274"/>
                    <a:pt x="162" y="273"/>
                  </a:cubicBezTo>
                  <a:cubicBezTo>
                    <a:pt x="161" y="272"/>
                    <a:pt x="160" y="270"/>
                    <a:pt x="159" y="269"/>
                  </a:cubicBezTo>
                  <a:cubicBezTo>
                    <a:pt x="158" y="268"/>
                    <a:pt x="157" y="266"/>
                    <a:pt x="156" y="264"/>
                  </a:cubicBezTo>
                  <a:cubicBezTo>
                    <a:pt x="155" y="263"/>
                    <a:pt x="154" y="261"/>
                    <a:pt x="154" y="261"/>
                  </a:cubicBezTo>
                  <a:cubicBezTo>
                    <a:pt x="153" y="257"/>
                    <a:pt x="153" y="257"/>
                    <a:pt x="153" y="257"/>
                  </a:cubicBezTo>
                  <a:cubicBezTo>
                    <a:pt x="153" y="255"/>
                    <a:pt x="153" y="255"/>
                    <a:pt x="153" y="255"/>
                  </a:cubicBezTo>
                  <a:cubicBezTo>
                    <a:pt x="156" y="257"/>
                    <a:pt x="156" y="257"/>
                    <a:pt x="156" y="257"/>
                  </a:cubicBezTo>
                  <a:cubicBezTo>
                    <a:pt x="156" y="257"/>
                    <a:pt x="158" y="256"/>
                    <a:pt x="159" y="256"/>
                  </a:cubicBezTo>
                  <a:cubicBezTo>
                    <a:pt x="160" y="256"/>
                    <a:pt x="163" y="257"/>
                    <a:pt x="163" y="257"/>
                  </a:cubicBezTo>
                  <a:cubicBezTo>
                    <a:pt x="163" y="257"/>
                    <a:pt x="165" y="258"/>
                    <a:pt x="166" y="258"/>
                  </a:cubicBezTo>
                  <a:cubicBezTo>
                    <a:pt x="166" y="258"/>
                    <a:pt x="167" y="259"/>
                    <a:pt x="168" y="258"/>
                  </a:cubicBezTo>
                  <a:cubicBezTo>
                    <a:pt x="169" y="258"/>
                    <a:pt x="170" y="260"/>
                    <a:pt x="170" y="261"/>
                  </a:cubicBezTo>
                  <a:cubicBezTo>
                    <a:pt x="170" y="262"/>
                    <a:pt x="169" y="263"/>
                    <a:pt x="169" y="263"/>
                  </a:cubicBezTo>
                  <a:cubicBezTo>
                    <a:pt x="169" y="264"/>
                    <a:pt x="169" y="265"/>
                    <a:pt x="169" y="265"/>
                  </a:cubicBezTo>
                  <a:cubicBezTo>
                    <a:pt x="169" y="265"/>
                    <a:pt x="171" y="266"/>
                    <a:pt x="172" y="266"/>
                  </a:cubicBezTo>
                  <a:cubicBezTo>
                    <a:pt x="172" y="267"/>
                    <a:pt x="171" y="268"/>
                    <a:pt x="171" y="268"/>
                  </a:cubicBezTo>
                  <a:cubicBezTo>
                    <a:pt x="171" y="268"/>
                    <a:pt x="171" y="270"/>
                    <a:pt x="171" y="271"/>
                  </a:cubicBezTo>
                  <a:cubicBezTo>
                    <a:pt x="172" y="271"/>
                    <a:pt x="173" y="269"/>
                    <a:pt x="173" y="269"/>
                  </a:cubicBezTo>
                  <a:cubicBezTo>
                    <a:pt x="173" y="269"/>
                    <a:pt x="174" y="267"/>
                    <a:pt x="174" y="266"/>
                  </a:cubicBezTo>
                  <a:cubicBezTo>
                    <a:pt x="174" y="265"/>
                    <a:pt x="176" y="264"/>
                    <a:pt x="176" y="264"/>
                  </a:cubicBezTo>
                  <a:cubicBezTo>
                    <a:pt x="178" y="260"/>
                    <a:pt x="178" y="260"/>
                    <a:pt x="178" y="260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8"/>
                    <a:pt x="184" y="257"/>
                    <a:pt x="185" y="256"/>
                  </a:cubicBezTo>
                  <a:cubicBezTo>
                    <a:pt x="186" y="255"/>
                    <a:pt x="186" y="256"/>
                    <a:pt x="186" y="255"/>
                  </a:cubicBezTo>
                  <a:cubicBezTo>
                    <a:pt x="187" y="255"/>
                    <a:pt x="187" y="253"/>
                    <a:pt x="187" y="253"/>
                  </a:cubicBezTo>
                  <a:cubicBezTo>
                    <a:pt x="185" y="251"/>
                    <a:pt x="185" y="251"/>
                    <a:pt x="185" y="251"/>
                  </a:cubicBezTo>
                  <a:cubicBezTo>
                    <a:pt x="181" y="252"/>
                    <a:pt x="181" y="252"/>
                    <a:pt x="181" y="252"/>
                  </a:cubicBezTo>
                  <a:cubicBezTo>
                    <a:pt x="180" y="250"/>
                    <a:pt x="180" y="250"/>
                    <a:pt x="180" y="250"/>
                  </a:cubicBezTo>
                  <a:cubicBezTo>
                    <a:pt x="180" y="250"/>
                    <a:pt x="180" y="250"/>
                    <a:pt x="181" y="250"/>
                  </a:cubicBezTo>
                  <a:cubicBezTo>
                    <a:pt x="181" y="250"/>
                    <a:pt x="181" y="246"/>
                    <a:pt x="181" y="246"/>
                  </a:cubicBezTo>
                  <a:cubicBezTo>
                    <a:pt x="181" y="246"/>
                    <a:pt x="179" y="247"/>
                    <a:pt x="178" y="247"/>
                  </a:cubicBezTo>
                  <a:cubicBezTo>
                    <a:pt x="177" y="247"/>
                    <a:pt x="178" y="250"/>
                    <a:pt x="178" y="250"/>
                  </a:cubicBezTo>
                  <a:cubicBezTo>
                    <a:pt x="178" y="250"/>
                    <a:pt x="173" y="249"/>
                    <a:pt x="172" y="249"/>
                  </a:cubicBezTo>
                  <a:cubicBezTo>
                    <a:pt x="171" y="248"/>
                    <a:pt x="171" y="247"/>
                    <a:pt x="171" y="247"/>
                  </a:cubicBezTo>
                  <a:cubicBezTo>
                    <a:pt x="170" y="246"/>
                    <a:pt x="172" y="243"/>
                    <a:pt x="172" y="243"/>
                  </a:cubicBezTo>
                  <a:cubicBezTo>
                    <a:pt x="173" y="239"/>
                    <a:pt x="173" y="239"/>
                    <a:pt x="173" y="239"/>
                  </a:cubicBezTo>
                  <a:cubicBezTo>
                    <a:pt x="173" y="239"/>
                    <a:pt x="168" y="238"/>
                    <a:pt x="168" y="237"/>
                  </a:cubicBezTo>
                  <a:cubicBezTo>
                    <a:pt x="168" y="236"/>
                    <a:pt x="163" y="239"/>
                    <a:pt x="161" y="237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8" y="233"/>
                    <a:pt x="158" y="233"/>
                    <a:pt x="158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3" y="234"/>
                    <a:pt x="152" y="234"/>
                  </a:cubicBezTo>
                  <a:cubicBezTo>
                    <a:pt x="151" y="234"/>
                    <a:pt x="151" y="232"/>
                    <a:pt x="151" y="232"/>
                  </a:cubicBezTo>
                  <a:cubicBezTo>
                    <a:pt x="146" y="230"/>
                    <a:pt x="146" y="230"/>
                    <a:pt x="146" y="230"/>
                  </a:cubicBezTo>
                  <a:cubicBezTo>
                    <a:pt x="141" y="229"/>
                    <a:pt x="141" y="229"/>
                    <a:pt x="141" y="229"/>
                  </a:cubicBezTo>
                  <a:cubicBezTo>
                    <a:pt x="141" y="229"/>
                    <a:pt x="135" y="228"/>
                    <a:pt x="133" y="227"/>
                  </a:cubicBezTo>
                  <a:cubicBezTo>
                    <a:pt x="132" y="227"/>
                    <a:pt x="127" y="226"/>
                    <a:pt x="125" y="226"/>
                  </a:cubicBezTo>
                  <a:cubicBezTo>
                    <a:pt x="123" y="226"/>
                    <a:pt x="121" y="226"/>
                    <a:pt x="119" y="225"/>
                  </a:cubicBezTo>
                  <a:cubicBezTo>
                    <a:pt x="118" y="224"/>
                    <a:pt x="115" y="223"/>
                    <a:pt x="115" y="223"/>
                  </a:cubicBezTo>
                  <a:cubicBezTo>
                    <a:pt x="115" y="223"/>
                    <a:pt x="109" y="221"/>
                    <a:pt x="109" y="221"/>
                  </a:cubicBezTo>
                  <a:cubicBezTo>
                    <a:pt x="108" y="221"/>
                    <a:pt x="107" y="221"/>
                    <a:pt x="107" y="221"/>
                  </a:cubicBezTo>
                  <a:cubicBezTo>
                    <a:pt x="106" y="221"/>
                    <a:pt x="104" y="224"/>
                    <a:pt x="102" y="225"/>
                  </a:cubicBezTo>
                  <a:cubicBezTo>
                    <a:pt x="101" y="225"/>
                    <a:pt x="101" y="228"/>
                    <a:pt x="100" y="229"/>
                  </a:cubicBezTo>
                  <a:cubicBezTo>
                    <a:pt x="100" y="231"/>
                    <a:pt x="99" y="232"/>
                    <a:pt x="98" y="232"/>
                  </a:cubicBezTo>
                  <a:cubicBezTo>
                    <a:pt x="98" y="233"/>
                    <a:pt x="92" y="231"/>
                    <a:pt x="92" y="232"/>
                  </a:cubicBezTo>
                  <a:close/>
                  <a:moveTo>
                    <a:pt x="60" y="252"/>
                  </a:moveTo>
                  <a:cubicBezTo>
                    <a:pt x="60" y="252"/>
                    <a:pt x="60" y="252"/>
                    <a:pt x="60" y="252"/>
                  </a:cubicBezTo>
                  <a:cubicBezTo>
                    <a:pt x="60" y="252"/>
                    <a:pt x="62" y="251"/>
                    <a:pt x="62" y="252"/>
                  </a:cubicBezTo>
                  <a:cubicBezTo>
                    <a:pt x="62" y="252"/>
                    <a:pt x="63" y="253"/>
                    <a:pt x="63" y="254"/>
                  </a:cubicBezTo>
                  <a:cubicBezTo>
                    <a:pt x="64" y="254"/>
                    <a:pt x="66" y="256"/>
                    <a:pt x="67" y="256"/>
                  </a:cubicBezTo>
                  <a:cubicBezTo>
                    <a:pt x="68" y="256"/>
                    <a:pt x="71" y="256"/>
                    <a:pt x="71" y="256"/>
                  </a:cubicBezTo>
                  <a:cubicBezTo>
                    <a:pt x="74" y="259"/>
                    <a:pt x="74" y="259"/>
                    <a:pt x="74" y="259"/>
                  </a:cubicBezTo>
                  <a:cubicBezTo>
                    <a:pt x="74" y="259"/>
                    <a:pt x="77" y="260"/>
                    <a:pt x="77" y="261"/>
                  </a:cubicBezTo>
                  <a:cubicBezTo>
                    <a:pt x="77" y="261"/>
                    <a:pt x="72" y="264"/>
                    <a:pt x="72" y="264"/>
                  </a:cubicBezTo>
                  <a:cubicBezTo>
                    <a:pt x="71" y="265"/>
                    <a:pt x="71" y="265"/>
                    <a:pt x="71" y="265"/>
                  </a:cubicBezTo>
                  <a:cubicBezTo>
                    <a:pt x="71" y="265"/>
                    <a:pt x="71" y="267"/>
                    <a:pt x="69" y="266"/>
                  </a:cubicBezTo>
                  <a:cubicBezTo>
                    <a:pt x="68" y="266"/>
                    <a:pt x="67" y="266"/>
                    <a:pt x="66" y="265"/>
                  </a:cubicBezTo>
                  <a:cubicBezTo>
                    <a:pt x="66" y="264"/>
                    <a:pt x="66" y="264"/>
                    <a:pt x="65" y="263"/>
                  </a:cubicBezTo>
                  <a:cubicBezTo>
                    <a:pt x="63" y="262"/>
                    <a:pt x="59" y="259"/>
                    <a:pt x="59" y="259"/>
                  </a:cubicBezTo>
                  <a:cubicBezTo>
                    <a:pt x="59" y="256"/>
                    <a:pt x="59" y="256"/>
                    <a:pt x="59" y="256"/>
                  </a:cubicBezTo>
                  <a:cubicBezTo>
                    <a:pt x="59" y="254"/>
                    <a:pt x="59" y="254"/>
                    <a:pt x="59" y="254"/>
                  </a:cubicBezTo>
                  <a:cubicBezTo>
                    <a:pt x="60" y="252"/>
                    <a:pt x="60" y="252"/>
                    <a:pt x="60" y="252"/>
                  </a:cubicBezTo>
                  <a:close/>
                  <a:moveTo>
                    <a:pt x="48" y="234"/>
                  </a:moveTo>
                  <a:cubicBezTo>
                    <a:pt x="48" y="234"/>
                    <a:pt x="48" y="234"/>
                    <a:pt x="48" y="234"/>
                  </a:cubicBezTo>
                  <a:cubicBezTo>
                    <a:pt x="45" y="230"/>
                    <a:pt x="45" y="230"/>
                    <a:pt x="45" y="230"/>
                  </a:cubicBezTo>
                  <a:cubicBezTo>
                    <a:pt x="43" y="234"/>
                    <a:pt x="43" y="234"/>
                    <a:pt x="43" y="234"/>
                  </a:cubicBezTo>
                  <a:cubicBezTo>
                    <a:pt x="42" y="238"/>
                    <a:pt x="42" y="238"/>
                    <a:pt x="42" y="238"/>
                  </a:cubicBezTo>
                  <a:cubicBezTo>
                    <a:pt x="45" y="240"/>
                    <a:pt x="45" y="240"/>
                    <a:pt x="45" y="240"/>
                  </a:cubicBezTo>
                  <a:cubicBezTo>
                    <a:pt x="46" y="240"/>
                    <a:pt x="46" y="240"/>
                    <a:pt x="46" y="240"/>
                  </a:cubicBezTo>
                  <a:cubicBezTo>
                    <a:pt x="48" y="237"/>
                    <a:pt x="48" y="237"/>
                    <a:pt x="48" y="237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52" y="244"/>
                    <a:pt x="52" y="244"/>
                    <a:pt x="52" y="244"/>
                  </a:cubicBezTo>
                  <a:cubicBezTo>
                    <a:pt x="52" y="244"/>
                    <a:pt x="54" y="242"/>
                    <a:pt x="55" y="241"/>
                  </a:cubicBezTo>
                  <a:cubicBezTo>
                    <a:pt x="56" y="241"/>
                    <a:pt x="60" y="244"/>
                    <a:pt x="60" y="244"/>
                  </a:cubicBezTo>
                  <a:cubicBezTo>
                    <a:pt x="60" y="244"/>
                    <a:pt x="64" y="242"/>
                    <a:pt x="65" y="242"/>
                  </a:cubicBezTo>
                  <a:cubicBezTo>
                    <a:pt x="66" y="242"/>
                    <a:pt x="63" y="239"/>
                    <a:pt x="63" y="239"/>
                  </a:cubicBezTo>
                  <a:cubicBezTo>
                    <a:pt x="60" y="236"/>
                    <a:pt x="60" y="236"/>
                    <a:pt x="60" y="236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4" y="232"/>
                    <a:pt x="54" y="232"/>
                    <a:pt x="54" y="232"/>
                  </a:cubicBezTo>
                  <a:cubicBezTo>
                    <a:pt x="54" y="231"/>
                    <a:pt x="54" y="231"/>
                    <a:pt x="54" y="231"/>
                  </a:cubicBezTo>
                  <a:cubicBezTo>
                    <a:pt x="55" y="229"/>
                    <a:pt x="55" y="229"/>
                    <a:pt x="55" y="229"/>
                  </a:cubicBezTo>
                  <a:cubicBezTo>
                    <a:pt x="55" y="229"/>
                    <a:pt x="55" y="231"/>
                    <a:pt x="57" y="230"/>
                  </a:cubicBezTo>
                  <a:cubicBezTo>
                    <a:pt x="59" y="230"/>
                    <a:pt x="59" y="230"/>
                    <a:pt x="59" y="229"/>
                  </a:cubicBezTo>
                  <a:cubicBezTo>
                    <a:pt x="60" y="229"/>
                    <a:pt x="59" y="228"/>
                    <a:pt x="59" y="228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7" y="223"/>
                    <a:pt x="57" y="223"/>
                    <a:pt x="57" y="223"/>
                  </a:cubicBezTo>
                  <a:cubicBezTo>
                    <a:pt x="54" y="221"/>
                    <a:pt x="54" y="221"/>
                    <a:pt x="54" y="221"/>
                  </a:cubicBezTo>
                  <a:cubicBezTo>
                    <a:pt x="53" y="224"/>
                    <a:pt x="53" y="224"/>
                    <a:pt x="53" y="224"/>
                  </a:cubicBezTo>
                  <a:cubicBezTo>
                    <a:pt x="50" y="223"/>
                    <a:pt x="50" y="223"/>
                    <a:pt x="50" y="223"/>
                  </a:cubicBezTo>
                  <a:cubicBezTo>
                    <a:pt x="50" y="223"/>
                    <a:pt x="49" y="225"/>
                    <a:pt x="49" y="225"/>
                  </a:cubicBezTo>
                  <a:cubicBezTo>
                    <a:pt x="49" y="226"/>
                    <a:pt x="50" y="229"/>
                    <a:pt x="50" y="229"/>
                  </a:cubicBezTo>
                  <a:cubicBezTo>
                    <a:pt x="48" y="234"/>
                    <a:pt x="48" y="234"/>
                    <a:pt x="48" y="234"/>
                  </a:cubicBezTo>
                  <a:close/>
                  <a:moveTo>
                    <a:pt x="11" y="161"/>
                  </a:moveTo>
                  <a:cubicBezTo>
                    <a:pt x="11" y="161"/>
                    <a:pt x="11" y="161"/>
                    <a:pt x="11" y="161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9" y="161"/>
                    <a:pt x="9" y="162"/>
                    <a:pt x="10" y="163"/>
                  </a:cubicBezTo>
                  <a:cubicBezTo>
                    <a:pt x="11" y="164"/>
                    <a:pt x="13" y="170"/>
                    <a:pt x="13" y="170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22" y="176"/>
                    <a:pt x="22" y="176"/>
                    <a:pt x="22" y="176"/>
                  </a:cubicBezTo>
                  <a:cubicBezTo>
                    <a:pt x="22" y="176"/>
                    <a:pt x="24" y="179"/>
                    <a:pt x="21" y="178"/>
                  </a:cubicBezTo>
                  <a:cubicBezTo>
                    <a:pt x="18" y="177"/>
                    <a:pt x="15" y="175"/>
                    <a:pt x="14" y="174"/>
                  </a:cubicBezTo>
                  <a:cubicBezTo>
                    <a:pt x="12" y="174"/>
                    <a:pt x="10" y="173"/>
                    <a:pt x="10" y="173"/>
                  </a:cubicBezTo>
                  <a:cubicBezTo>
                    <a:pt x="10" y="173"/>
                    <a:pt x="9" y="168"/>
                    <a:pt x="9" y="167"/>
                  </a:cubicBezTo>
                  <a:cubicBezTo>
                    <a:pt x="8" y="167"/>
                    <a:pt x="6" y="166"/>
                    <a:pt x="6" y="166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0" y="163"/>
                    <a:pt x="0" y="159"/>
                    <a:pt x="1" y="158"/>
                  </a:cubicBezTo>
                  <a:cubicBezTo>
                    <a:pt x="1" y="158"/>
                    <a:pt x="1" y="156"/>
                    <a:pt x="3" y="156"/>
                  </a:cubicBezTo>
                  <a:cubicBezTo>
                    <a:pt x="4" y="155"/>
                    <a:pt x="7" y="155"/>
                    <a:pt x="7" y="155"/>
                  </a:cubicBezTo>
                  <a:cubicBezTo>
                    <a:pt x="7" y="155"/>
                    <a:pt x="7" y="152"/>
                    <a:pt x="8" y="153"/>
                  </a:cubicBezTo>
                  <a:cubicBezTo>
                    <a:pt x="9" y="154"/>
                    <a:pt x="11" y="157"/>
                    <a:pt x="11" y="157"/>
                  </a:cubicBezTo>
                  <a:lnTo>
                    <a:pt x="11" y="16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" name="Freeform 210"/>
            <p:cNvSpPr>
              <a:spLocks noEditPoints="1"/>
            </p:cNvSpPr>
            <p:nvPr/>
          </p:nvSpPr>
          <p:spPr bwMode="auto">
            <a:xfrm>
              <a:off x="6551975" y="3312876"/>
              <a:ext cx="1810762" cy="943961"/>
            </a:xfrm>
            <a:custGeom>
              <a:avLst/>
              <a:gdLst>
                <a:gd name="T0" fmla="*/ 742 w 794"/>
                <a:gd name="T1" fmla="*/ 116 h 427"/>
                <a:gd name="T2" fmla="*/ 780 w 794"/>
                <a:gd name="T3" fmla="*/ 173 h 427"/>
                <a:gd name="T4" fmla="*/ 770 w 794"/>
                <a:gd name="T5" fmla="*/ 188 h 427"/>
                <a:gd name="T6" fmla="*/ 699 w 794"/>
                <a:gd name="T7" fmla="*/ 222 h 427"/>
                <a:gd name="T8" fmla="*/ 627 w 794"/>
                <a:gd name="T9" fmla="*/ 256 h 427"/>
                <a:gd name="T10" fmla="*/ 498 w 794"/>
                <a:gd name="T11" fmla="*/ 320 h 427"/>
                <a:gd name="T12" fmla="*/ 472 w 794"/>
                <a:gd name="T13" fmla="*/ 373 h 427"/>
                <a:gd name="T14" fmla="*/ 438 w 794"/>
                <a:gd name="T15" fmla="*/ 333 h 427"/>
                <a:gd name="T16" fmla="*/ 374 w 794"/>
                <a:gd name="T17" fmla="*/ 377 h 427"/>
                <a:gd name="T18" fmla="*/ 261 w 794"/>
                <a:gd name="T19" fmla="*/ 378 h 427"/>
                <a:gd name="T20" fmla="*/ 178 w 794"/>
                <a:gd name="T21" fmla="*/ 417 h 427"/>
                <a:gd name="T22" fmla="*/ 129 w 794"/>
                <a:gd name="T23" fmla="*/ 413 h 427"/>
                <a:gd name="T24" fmla="*/ 100 w 794"/>
                <a:gd name="T25" fmla="*/ 401 h 427"/>
                <a:gd name="T26" fmla="*/ 84 w 794"/>
                <a:gd name="T27" fmla="*/ 373 h 427"/>
                <a:gd name="T28" fmla="*/ 94 w 794"/>
                <a:gd name="T29" fmla="*/ 369 h 427"/>
                <a:gd name="T30" fmla="*/ 66 w 794"/>
                <a:gd name="T31" fmla="*/ 348 h 427"/>
                <a:gd name="T32" fmla="*/ 45 w 794"/>
                <a:gd name="T33" fmla="*/ 343 h 427"/>
                <a:gd name="T34" fmla="*/ 49 w 794"/>
                <a:gd name="T35" fmla="*/ 326 h 427"/>
                <a:gd name="T36" fmla="*/ 70 w 794"/>
                <a:gd name="T37" fmla="*/ 333 h 427"/>
                <a:gd name="T38" fmla="*/ 65 w 794"/>
                <a:gd name="T39" fmla="*/ 316 h 427"/>
                <a:gd name="T40" fmla="*/ 55 w 794"/>
                <a:gd name="T41" fmla="*/ 299 h 427"/>
                <a:gd name="T42" fmla="*/ 43 w 794"/>
                <a:gd name="T43" fmla="*/ 278 h 427"/>
                <a:gd name="T44" fmla="*/ 22 w 794"/>
                <a:gd name="T45" fmla="*/ 277 h 427"/>
                <a:gd name="T46" fmla="*/ 22 w 794"/>
                <a:gd name="T47" fmla="*/ 246 h 427"/>
                <a:gd name="T48" fmla="*/ 47 w 794"/>
                <a:gd name="T49" fmla="*/ 225 h 427"/>
                <a:gd name="T50" fmla="*/ 79 w 794"/>
                <a:gd name="T51" fmla="*/ 220 h 427"/>
                <a:gd name="T52" fmla="*/ 83 w 794"/>
                <a:gd name="T53" fmla="*/ 218 h 427"/>
                <a:gd name="T54" fmla="*/ 123 w 794"/>
                <a:gd name="T55" fmla="*/ 207 h 427"/>
                <a:gd name="T56" fmla="*/ 120 w 794"/>
                <a:gd name="T57" fmla="*/ 197 h 427"/>
                <a:gd name="T58" fmla="*/ 154 w 794"/>
                <a:gd name="T59" fmla="*/ 177 h 427"/>
                <a:gd name="T60" fmla="*/ 88 w 794"/>
                <a:gd name="T61" fmla="*/ 179 h 427"/>
                <a:gd name="T62" fmla="*/ 48 w 794"/>
                <a:gd name="T63" fmla="*/ 214 h 427"/>
                <a:gd name="T64" fmla="*/ 18 w 794"/>
                <a:gd name="T65" fmla="*/ 248 h 427"/>
                <a:gd name="T66" fmla="*/ 15 w 794"/>
                <a:gd name="T67" fmla="*/ 240 h 427"/>
                <a:gd name="T68" fmla="*/ 33 w 794"/>
                <a:gd name="T69" fmla="*/ 217 h 427"/>
                <a:gd name="T70" fmla="*/ 0 w 794"/>
                <a:gd name="T71" fmla="*/ 217 h 427"/>
                <a:gd name="T72" fmla="*/ 11 w 794"/>
                <a:gd name="T73" fmla="*/ 197 h 427"/>
                <a:gd name="T74" fmla="*/ 18 w 794"/>
                <a:gd name="T75" fmla="*/ 175 h 427"/>
                <a:gd name="T76" fmla="*/ 1 w 794"/>
                <a:gd name="T77" fmla="*/ 162 h 427"/>
                <a:gd name="T78" fmla="*/ 5 w 794"/>
                <a:gd name="T79" fmla="*/ 158 h 427"/>
                <a:gd name="T80" fmla="*/ 32 w 794"/>
                <a:gd name="T81" fmla="*/ 135 h 427"/>
                <a:gd name="T82" fmla="*/ 65 w 794"/>
                <a:gd name="T83" fmla="*/ 131 h 427"/>
                <a:gd name="T84" fmla="*/ 106 w 794"/>
                <a:gd name="T85" fmla="*/ 157 h 427"/>
                <a:gd name="T86" fmla="*/ 159 w 794"/>
                <a:gd name="T87" fmla="*/ 154 h 427"/>
                <a:gd name="T88" fmla="*/ 203 w 794"/>
                <a:gd name="T89" fmla="*/ 143 h 427"/>
                <a:gd name="T90" fmla="*/ 235 w 794"/>
                <a:gd name="T91" fmla="*/ 107 h 427"/>
                <a:gd name="T92" fmla="*/ 325 w 794"/>
                <a:gd name="T93" fmla="*/ 69 h 427"/>
                <a:gd name="T94" fmla="*/ 358 w 794"/>
                <a:gd name="T95" fmla="*/ 81 h 427"/>
                <a:gd name="T96" fmla="*/ 390 w 794"/>
                <a:gd name="T97" fmla="*/ 93 h 427"/>
                <a:gd name="T98" fmla="*/ 427 w 794"/>
                <a:gd name="T99" fmla="*/ 89 h 427"/>
                <a:gd name="T100" fmla="*/ 454 w 794"/>
                <a:gd name="T101" fmla="*/ 87 h 427"/>
                <a:gd name="T102" fmla="*/ 490 w 794"/>
                <a:gd name="T103" fmla="*/ 75 h 427"/>
                <a:gd name="T104" fmla="*/ 516 w 794"/>
                <a:gd name="T105" fmla="*/ 67 h 427"/>
                <a:gd name="T106" fmla="*/ 554 w 794"/>
                <a:gd name="T107" fmla="*/ 51 h 427"/>
                <a:gd name="T108" fmla="*/ 575 w 794"/>
                <a:gd name="T109" fmla="*/ 27 h 427"/>
                <a:gd name="T110" fmla="*/ 606 w 794"/>
                <a:gd name="T111" fmla="*/ 14 h 427"/>
                <a:gd name="T112" fmla="*/ 642 w 794"/>
                <a:gd name="T113" fmla="*/ 9 h 427"/>
                <a:gd name="T114" fmla="*/ 671 w 794"/>
                <a:gd name="T115" fmla="*/ 16 h 427"/>
                <a:gd name="T116" fmla="*/ 674 w 794"/>
                <a:gd name="T117" fmla="*/ 40 h 427"/>
                <a:gd name="T118" fmla="*/ 685 w 794"/>
                <a:gd name="T119" fmla="*/ 59 h 427"/>
                <a:gd name="T120" fmla="*/ 708 w 794"/>
                <a:gd name="T121" fmla="*/ 58 h 427"/>
                <a:gd name="T122" fmla="*/ 727 w 794"/>
                <a:gd name="T123" fmla="*/ 8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4" h="427">
                  <a:moveTo>
                    <a:pt x="727" y="80"/>
                  </a:moveTo>
                  <a:cubicBezTo>
                    <a:pt x="717" y="84"/>
                    <a:pt x="717" y="84"/>
                    <a:pt x="717" y="84"/>
                  </a:cubicBezTo>
                  <a:cubicBezTo>
                    <a:pt x="717" y="86"/>
                    <a:pt x="717" y="86"/>
                    <a:pt x="717" y="86"/>
                  </a:cubicBezTo>
                  <a:cubicBezTo>
                    <a:pt x="723" y="93"/>
                    <a:pt x="723" y="93"/>
                    <a:pt x="723" y="93"/>
                  </a:cubicBezTo>
                  <a:cubicBezTo>
                    <a:pt x="729" y="95"/>
                    <a:pt x="729" y="95"/>
                    <a:pt x="729" y="95"/>
                  </a:cubicBezTo>
                  <a:cubicBezTo>
                    <a:pt x="733" y="105"/>
                    <a:pt x="733" y="105"/>
                    <a:pt x="733" y="105"/>
                  </a:cubicBezTo>
                  <a:cubicBezTo>
                    <a:pt x="742" y="116"/>
                    <a:pt x="742" y="116"/>
                    <a:pt x="742" y="116"/>
                  </a:cubicBezTo>
                  <a:cubicBezTo>
                    <a:pt x="748" y="129"/>
                    <a:pt x="748" y="129"/>
                    <a:pt x="748" y="129"/>
                  </a:cubicBezTo>
                  <a:cubicBezTo>
                    <a:pt x="756" y="130"/>
                    <a:pt x="756" y="130"/>
                    <a:pt x="756" y="130"/>
                  </a:cubicBezTo>
                  <a:cubicBezTo>
                    <a:pt x="758" y="135"/>
                    <a:pt x="756" y="128"/>
                    <a:pt x="756" y="136"/>
                  </a:cubicBezTo>
                  <a:cubicBezTo>
                    <a:pt x="754" y="148"/>
                    <a:pt x="753" y="140"/>
                    <a:pt x="756" y="154"/>
                  </a:cubicBezTo>
                  <a:cubicBezTo>
                    <a:pt x="756" y="158"/>
                    <a:pt x="771" y="156"/>
                    <a:pt x="772" y="156"/>
                  </a:cubicBezTo>
                  <a:cubicBezTo>
                    <a:pt x="771" y="157"/>
                    <a:pt x="777" y="160"/>
                    <a:pt x="775" y="165"/>
                  </a:cubicBezTo>
                  <a:cubicBezTo>
                    <a:pt x="773" y="169"/>
                    <a:pt x="783" y="167"/>
                    <a:pt x="780" y="173"/>
                  </a:cubicBezTo>
                  <a:cubicBezTo>
                    <a:pt x="779" y="175"/>
                    <a:pt x="787" y="173"/>
                    <a:pt x="791" y="175"/>
                  </a:cubicBezTo>
                  <a:cubicBezTo>
                    <a:pt x="794" y="176"/>
                    <a:pt x="794" y="181"/>
                    <a:pt x="793" y="182"/>
                  </a:cubicBezTo>
                  <a:cubicBezTo>
                    <a:pt x="791" y="185"/>
                    <a:pt x="790" y="183"/>
                    <a:pt x="786" y="187"/>
                  </a:cubicBezTo>
                  <a:cubicBezTo>
                    <a:pt x="780" y="191"/>
                    <a:pt x="783" y="194"/>
                    <a:pt x="783" y="195"/>
                  </a:cubicBezTo>
                  <a:cubicBezTo>
                    <a:pt x="782" y="198"/>
                    <a:pt x="780" y="199"/>
                    <a:pt x="779" y="200"/>
                  </a:cubicBezTo>
                  <a:cubicBezTo>
                    <a:pt x="772" y="196"/>
                    <a:pt x="772" y="196"/>
                    <a:pt x="772" y="196"/>
                  </a:cubicBezTo>
                  <a:cubicBezTo>
                    <a:pt x="770" y="188"/>
                    <a:pt x="770" y="188"/>
                    <a:pt x="770" y="188"/>
                  </a:cubicBezTo>
                  <a:cubicBezTo>
                    <a:pt x="761" y="188"/>
                    <a:pt x="761" y="188"/>
                    <a:pt x="761" y="188"/>
                  </a:cubicBezTo>
                  <a:cubicBezTo>
                    <a:pt x="757" y="196"/>
                    <a:pt x="757" y="196"/>
                    <a:pt x="757" y="196"/>
                  </a:cubicBezTo>
                  <a:cubicBezTo>
                    <a:pt x="737" y="198"/>
                    <a:pt x="737" y="198"/>
                    <a:pt x="737" y="198"/>
                  </a:cubicBezTo>
                  <a:cubicBezTo>
                    <a:pt x="730" y="203"/>
                    <a:pt x="726" y="194"/>
                    <a:pt x="722" y="202"/>
                  </a:cubicBezTo>
                  <a:cubicBezTo>
                    <a:pt x="713" y="203"/>
                    <a:pt x="721" y="205"/>
                    <a:pt x="712" y="204"/>
                  </a:cubicBezTo>
                  <a:cubicBezTo>
                    <a:pt x="710" y="204"/>
                    <a:pt x="711" y="216"/>
                    <a:pt x="706" y="219"/>
                  </a:cubicBezTo>
                  <a:cubicBezTo>
                    <a:pt x="703" y="220"/>
                    <a:pt x="703" y="222"/>
                    <a:pt x="699" y="222"/>
                  </a:cubicBezTo>
                  <a:cubicBezTo>
                    <a:pt x="693" y="221"/>
                    <a:pt x="697" y="217"/>
                    <a:pt x="696" y="217"/>
                  </a:cubicBezTo>
                  <a:cubicBezTo>
                    <a:pt x="690" y="216"/>
                    <a:pt x="690" y="216"/>
                    <a:pt x="690" y="216"/>
                  </a:cubicBezTo>
                  <a:cubicBezTo>
                    <a:pt x="685" y="228"/>
                    <a:pt x="685" y="228"/>
                    <a:pt x="685" y="228"/>
                  </a:cubicBezTo>
                  <a:cubicBezTo>
                    <a:pt x="670" y="234"/>
                    <a:pt x="670" y="234"/>
                    <a:pt x="670" y="234"/>
                  </a:cubicBezTo>
                  <a:cubicBezTo>
                    <a:pt x="659" y="240"/>
                    <a:pt x="659" y="240"/>
                    <a:pt x="659" y="240"/>
                  </a:cubicBezTo>
                  <a:cubicBezTo>
                    <a:pt x="638" y="246"/>
                    <a:pt x="638" y="246"/>
                    <a:pt x="638" y="246"/>
                  </a:cubicBezTo>
                  <a:cubicBezTo>
                    <a:pt x="627" y="256"/>
                    <a:pt x="627" y="256"/>
                    <a:pt x="627" y="256"/>
                  </a:cubicBezTo>
                  <a:cubicBezTo>
                    <a:pt x="610" y="261"/>
                    <a:pt x="625" y="261"/>
                    <a:pt x="609" y="276"/>
                  </a:cubicBezTo>
                  <a:cubicBezTo>
                    <a:pt x="598" y="287"/>
                    <a:pt x="580" y="290"/>
                    <a:pt x="564" y="295"/>
                  </a:cubicBezTo>
                  <a:cubicBezTo>
                    <a:pt x="551" y="288"/>
                    <a:pt x="551" y="288"/>
                    <a:pt x="551" y="288"/>
                  </a:cubicBezTo>
                  <a:cubicBezTo>
                    <a:pt x="551" y="288"/>
                    <a:pt x="545" y="290"/>
                    <a:pt x="542" y="290"/>
                  </a:cubicBezTo>
                  <a:cubicBezTo>
                    <a:pt x="539" y="291"/>
                    <a:pt x="529" y="302"/>
                    <a:pt x="529" y="302"/>
                  </a:cubicBezTo>
                  <a:cubicBezTo>
                    <a:pt x="516" y="314"/>
                    <a:pt x="516" y="314"/>
                    <a:pt x="516" y="314"/>
                  </a:cubicBezTo>
                  <a:cubicBezTo>
                    <a:pt x="511" y="317"/>
                    <a:pt x="505" y="320"/>
                    <a:pt x="498" y="320"/>
                  </a:cubicBezTo>
                  <a:cubicBezTo>
                    <a:pt x="489" y="314"/>
                    <a:pt x="489" y="314"/>
                    <a:pt x="489" y="314"/>
                  </a:cubicBezTo>
                  <a:cubicBezTo>
                    <a:pt x="480" y="314"/>
                    <a:pt x="476" y="319"/>
                    <a:pt x="481" y="326"/>
                  </a:cubicBezTo>
                  <a:cubicBezTo>
                    <a:pt x="483" y="329"/>
                    <a:pt x="481" y="331"/>
                    <a:pt x="482" y="334"/>
                  </a:cubicBezTo>
                  <a:cubicBezTo>
                    <a:pt x="482" y="339"/>
                    <a:pt x="491" y="341"/>
                    <a:pt x="490" y="345"/>
                  </a:cubicBezTo>
                  <a:cubicBezTo>
                    <a:pt x="489" y="347"/>
                    <a:pt x="484" y="347"/>
                    <a:pt x="480" y="350"/>
                  </a:cubicBezTo>
                  <a:cubicBezTo>
                    <a:pt x="477" y="352"/>
                    <a:pt x="483" y="363"/>
                    <a:pt x="481" y="363"/>
                  </a:cubicBezTo>
                  <a:cubicBezTo>
                    <a:pt x="481" y="363"/>
                    <a:pt x="476" y="375"/>
                    <a:pt x="472" y="373"/>
                  </a:cubicBezTo>
                  <a:cubicBezTo>
                    <a:pt x="470" y="371"/>
                    <a:pt x="467" y="368"/>
                    <a:pt x="465" y="364"/>
                  </a:cubicBezTo>
                  <a:cubicBezTo>
                    <a:pt x="463" y="361"/>
                    <a:pt x="456" y="358"/>
                    <a:pt x="455" y="354"/>
                  </a:cubicBezTo>
                  <a:cubicBezTo>
                    <a:pt x="452" y="350"/>
                    <a:pt x="465" y="334"/>
                    <a:pt x="464" y="333"/>
                  </a:cubicBezTo>
                  <a:cubicBezTo>
                    <a:pt x="465" y="330"/>
                    <a:pt x="465" y="330"/>
                    <a:pt x="463" y="324"/>
                  </a:cubicBezTo>
                  <a:cubicBezTo>
                    <a:pt x="463" y="321"/>
                    <a:pt x="454" y="320"/>
                    <a:pt x="452" y="317"/>
                  </a:cubicBezTo>
                  <a:cubicBezTo>
                    <a:pt x="446" y="328"/>
                    <a:pt x="446" y="328"/>
                    <a:pt x="446" y="328"/>
                  </a:cubicBezTo>
                  <a:cubicBezTo>
                    <a:pt x="438" y="333"/>
                    <a:pt x="438" y="333"/>
                    <a:pt x="438" y="333"/>
                  </a:cubicBezTo>
                  <a:cubicBezTo>
                    <a:pt x="430" y="334"/>
                    <a:pt x="443" y="343"/>
                    <a:pt x="437" y="342"/>
                  </a:cubicBezTo>
                  <a:cubicBezTo>
                    <a:pt x="436" y="341"/>
                    <a:pt x="429" y="347"/>
                    <a:pt x="423" y="344"/>
                  </a:cubicBezTo>
                  <a:cubicBezTo>
                    <a:pt x="416" y="340"/>
                    <a:pt x="407" y="339"/>
                    <a:pt x="404" y="339"/>
                  </a:cubicBezTo>
                  <a:cubicBezTo>
                    <a:pt x="395" y="343"/>
                    <a:pt x="395" y="343"/>
                    <a:pt x="395" y="343"/>
                  </a:cubicBezTo>
                  <a:cubicBezTo>
                    <a:pt x="392" y="348"/>
                    <a:pt x="391" y="354"/>
                    <a:pt x="389" y="357"/>
                  </a:cubicBezTo>
                  <a:cubicBezTo>
                    <a:pt x="381" y="368"/>
                    <a:pt x="381" y="368"/>
                    <a:pt x="381" y="368"/>
                  </a:cubicBezTo>
                  <a:cubicBezTo>
                    <a:pt x="370" y="372"/>
                    <a:pt x="379" y="375"/>
                    <a:pt x="374" y="377"/>
                  </a:cubicBezTo>
                  <a:cubicBezTo>
                    <a:pt x="372" y="378"/>
                    <a:pt x="369" y="385"/>
                    <a:pt x="362" y="387"/>
                  </a:cubicBezTo>
                  <a:cubicBezTo>
                    <a:pt x="358" y="388"/>
                    <a:pt x="352" y="393"/>
                    <a:pt x="347" y="393"/>
                  </a:cubicBezTo>
                  <a:cubicBezTo>
                    <a:pt x="345" y="393"/>
                    <a:pt x="334" y="401"/>
                    <a:pt x="333" y="403"/>
                  </a:cubicBezTo>
                  <a:cubicBezTo>
                    <a:pt x="325" y="401"/>
                    <a:pt x="303" y="395"/>
                    <a:pt x="301" y="387"/>
                  </a:cubicBezTo>
                  <a:cubicBezTo>
                    <a:pt x="299" y="380"/>
                    <a:pt x="292" y="390"/>
                    <a:pt x="286" y="383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61" y="378"/>
                    <a:pt x="261" y="378"/>
                    <a:pt x="261" y="378"/>
                  </a:cubicBezTo>
                  <a:cubicBezTo>
                    <a:pt x="257" y="378"/>
                    <a:pt x="239" y="380"/>
                    <a:pt x="235" y="382"/>
                  </a:cubicBezTo>
                  <a:cubicBezTo>
                    <a:pt x="238" y="393"/>
                    <a:pt x="237" y="385"/>
                    <a:pt x="237" y="398"/>
                  </a:cubicBezTo>
                  <a:cubicBezTo>
                    <a:pt x="231" y="399"/>
                    <a:pt x="238" y="412"/>
                    <a:pt x="233" y="416"/>
                  </a:cubicBezTo>
                  <a:cubicBezTo>
                    <a:pt x="216" y="420"/>
                    <a:pt x="216" y="420"/>
                    <a:pt x="216" y="420"/>
                  </a:cubicBezTo>
                  <a:cubicBezTo>
                    <a:pt x="206" y="426"/>
                    <a:pt x="206" y="426"/>
                    <a:pt x="206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7"/>
                    <a:pt x="179" y="421"/>
                    <a:pt x="178" y="417"/>
                  </a:cubicBezTo>
                  <a:cubicBezTo>
                    <a:pt x="173" y="404"/>
                    <a:pt x="176" y="406"/>
                    <a:pt x="172" y="404"/>
                  </a:cubicBezTo>
                  <a:cubicBezTo>
                    <a:pt x="165" y="402"/>
                    <a:pt x="165" y="405"/>
                    <a:pt x="163" y="404"/>
                  </a:cubicBezTo>
                  <a:cubicBezTo>
                    <a:pt x="163" y="403"/>
                    <a:pt x="159" y="404"/>
                    <a:pt x="153" y="409"/>
                  </a:cubicBezTo>
                  <a:cubicBezTo>
                    <a:pt x="151" y="412"/>
                    <a:pt x="147" y="420"/>
                    <a:pt x="145" y="421"/>
                  </a:cubicBezTo>
                  <a:cubicBezTo>
                    <a:pt x="143" y="423"/>
                    <a:pt x="143" y="416"/>
                    <a:pt x="141" y="417"/>
                  </a:cubicBezTo>
                  <a:cubicBezTo>
                    <a:pt x="137" y="419"/>
                    <a:pt x="138" y="413"/>
                    <a:pt x="130" y="418"/>
                  </a:cubicBezTo>
                  <a:cubicBezTo>
                    <a:pt x="127" y="420"/>
                    <a:pt x="117" y="417"/>
                    <a:pt x="129" y="413"/>
                  </a:cubicBezTo>
                  <a:cubicBezTo>
                    <a:pt x="131" y="413"/>
                    <a:pt x="147" y="401"/>
                    <a:pt x="147" y="400"/>
                  </a:cubicBezTo>
                  <a:cubicBezTo>
                    <a:pt x="148" y="398"/>
                    <a:pt x="137" y="393"/>
                    <a:pt x="136" y="393"/>
                  </a:cubicBezTo>
                  <a:cubicBezTo>
                    <a:pt x="135" y="393"/>
                    <a:pt x="130" y="401"/>
                    <a:pt x="125" y="403"/>
                  </a:cubicBezTo>
                  <a:cubicBezTo>
                    <a:pt x="117" y="405"/>
                    <a:pt x="117" y="406"/>
                    <a:pt x="113" y="407"/>
                  </a:cubicBezTo>
                  <a:cubicBezTo>
                    <a:pt x="110" y="408"/>
                    <a:pt x="109" y="404"/>
                    <a:pt x="107" y="405"/>
                  </a:cubicBezTo>
                  <a:cubicBezTo>
                    <a:pt x="104" y="406"/>
                    <a:pt x="104" y="408"/>
                    <a:pt x="102" y="408"/>
                  </a:cubicBezTo>
                  <a:cubicBezTo>
                    <a:pt x="97" y="408"/>
                    <a:pt x="100" y="401"/>
                    <a:pt x="100" y="401"/>
                  </a:cubicBezTo>
                  <a:cubicBezTo>
                    <a:pt x="104" y="399"/>
                    <a:pt x="103" y="401"/>
                    <a:pt x="109" y="399"/>
                  </a:cubicBezTo>
                  <a:cubicBezTo>
                    <a:pt x="111" y="398"/>
                    <a:pt x="117" y="396"/>
                    <a:pt x="117" y="393"/>
                  </a:cubicBezTo>
                  <a:cubicBezTo>
                    <a:pt x="114" y="382"/>
                    <a:pt x="109" y="392"/>
                    <a:pt x="107" y="388"/>
                  </a:cubicBezTo>
                  <a:cubicBezTo>
                    <a:pt x="105" y="384"/>
                    <a:pt x="102" y="386"/>
                    <a:pt x="101" y="384"/>
                  </a:cubicBezTo>
                  <a:cubicBezTo>
                    <a:pt x="99" y="379"/>
                    <a:pt x="99" y="398"/>
                    <a:pt x="95" y="384"/>
                  </a:cubicBezTo>
                  <a:cubicBezTo>
                    <a:pt x="93" y="377"/>
                    <a:pt x="98" y="377"/>
                    <a:pt x="87" y="374"/>
                  </a:cubicBezTo>
                  <a:cubicBezTo>
                    <a:pt x="87" y="374"/>
                    <a:pt x="85" y="373"/>
                    <a:pt x="84" y="373"/>
                  </a:cubicBezTo>
                  <a:cubicBezTo>
                    <a:pt x="84" y="372"/>
                    <a:pt x="85" y="371"/>
                    <a:pt x="85" y="371"/>
                  </a:cubicBezTo>
                  <a:cubicBezTo>
                    <a:pt x="85" y="371"/>
                    <a:pt x="82" y="368"/>
                    <a:pt x="81" y="368"/>
                  </a:cubicBezTo>
                  <a:cubicBezTo>
                    <a:pt x="81" y="368"/>
                    <a:pt x="78" y="370"/>
                    <a:pt x="78" y="370"/>
                  </a:cubicBezTo>
                  <a:cubicBezTo>
                    <a:pt x="78" y="370"/>
                    <a:pt x="77" y="370"/>
                    <a:pt x="76" y="370"/>
                  </a:cubicBezTo>
                  <a:cubicBezTo>
                    <a:pt x="76" y="369"/>
                    <a:pt x="79" y="369"/>
                    <a:pt x="83" y="367"/>
                  </a:cubicBezTo>
                  <a:cubicBezTo>
                    <a:pt x="85" y="367"/>
                    <a:pt x="86" y="370"/>
                    <a:pt x="88" y="370"/>
                  </a:cubicBezTo>
                  <a:cubicBezTo>
                    <a:pt x="90" y="371"/>
                    <a:pt x="94" y="370"/>
                    <a:pt x="94" y="369"/>
                  </a:cubicBezTo>
                  <a:cubicBezTo>
                    <a:pt x="95" y="368"/>
                    <a:pt x="90" y="365"/>
                    <a:pt x="91" y="360"/>
                  </a:cubicBezTo>
                  <a:cubicBezTo>
                    <a:pt x="91" y="358"/>
                    <a:pt x="93" y="358"/>
                    <a:pt x="91" y="357"/>
                  </a:cubicBezTo>
                  <a:cubicBezTo>
                    <a:pt x="89" y="356"/>
                    <a:pt x="89" y="355"/>
                    <a:pt x="89" y="355"/>
                  </a:cubicBezTo>
                  <a:cubicBezTo>
                    <a:pt x="76" y="354"/>
                    <a:pt x="76" y="354"/>
                    <a:pt x="76" y="354"/>
                  </a:cubicBezTo>
                  <a:cubicBezTo>
                    <a:pt x="76" y="354"/>
                    <a:pt x="76" y="354"/>
                    <a:pt x="74" y="353"/>
                  </a:cubicBezTo>
                  <a:cubicBezTo>
                    <a:pt x="72" y="352"/>
                    <a:pt x="70" y="351"/>
                    <a:pt x="70" y="351"/>
                  </a:cubicBezTo>
                  <a:cubicBezTo>
                    <a:pt x="66" y="348"/>
                    <a:pt x="66" y="348"/>
                    <a:pt x="66" y="348"/>
                  </a:cubicBezTo>
                  <a:cubicBezTo>
                    <a:pt x="66" y="348"/>
                    <a:pt x="62" y="349"/>
                    <a:pt x="61" y="349"/>
                  </a:cubicBezTo>
                  <a:cubicBezTo>
                    <a:pt x="61" y="349"/>
                    <a:pt x="62" y="353"/>
                    <a:pt x="62" y="353"/>
                  </a:cubicBezTo>
                  <a:cubicBezTo>
                    <a:pt x="61" y="354"/>
                    <a:pt x="61" y="358"/>
                    <a:pt x="57" y="355"/>
                  </a:cubicBezTo>
                  <a:cubicBezTo>
                    <a:pt x="56" y="354"/>
                    <a:pt x="53" y="351"/>
                    <a:pt x="52" y="351"/>
                  </a:cubicBezTo>
                  <a:cubicBezTo>
                    <a:pt x="51" y="352"/>
                    <a:pt x="47" y="351"/>
                    <a:pt x="47" y="350"/>
                  </a:cubicBezTo>
                  <a:cubicBezTo>
                    <a:pt x="46" y="349"/>
                    <a:pt x="43" y="348"/>
                    <a:pt x="43" y="348"/>
                  </a:cubicBezTo>
                  <a:cubicBezTo>
                    <a:pt x="43" y="348"/>
                    <a:pt x="46" y="344"/>
                    <a:pt x="45" y="343"/>
                  </a:cubicBezTo>
                  <a:cubicBezTo>
                    <a:pt x="44" y="343"/>
                    <a:pt x="50" y="345"/>
                    <a:pt x="50" y="345"/>
                  </a:cubicBezTo>
                  <a:cubicBezTo>
                    <a:pt x="50" y="345"/>
                    <a:pt x="50" y="340"/>
                    <a:pt x="51" y="340"/>
                  </a:cubicBezTo>
                  <a:cubicBezTo>
                    <a:pt x="52" y="339"/>
                    <a:pt x="49" y="339"/>
                    <a:pt x="48" y="338"/>
                  </a:cubicBezTo>
                  <a:cubicBezTo>
                    <a:pt x="47" y="337"/>
                    <a:pt x="46" y="334"/>
                    <a:pt x="46" y="334"/>
                  </a:cubicBezTo>
                  <a:cubicBezTo>
                    <a:pt x="46" y="334"/>
                    <a:pt x="44" y="333"/>
                    <a:pt x="44" y="332"/>
                  </a:cubicBezTo>
                  <a:cubicBezTo>
                    <a:pt x="43" y="328"/>
                    <a:pt x="46" y="325"/>
                    <a:pt x="47" y="325"/>
                  </a:cubicBezTo>
                  <a:cubicBezTo>
                    <a:pt x="48" y="326"/>
                    <a:pt x="48" y="326"/>
                    <a:pt x="49" y="326"/>
                  </a:cubicBezTo>
                  <a:cubicBezTo>
                    <a:pt x="51" y="327"/>
                    <a:pt x="51" y="327"/>
                    <a:pt x="51" y="327"/>
                  </a:cubicBezTo>
                  <a:cubicBezTo>
                    <a:pt x="51" y="327"/>
                    <a:pt x="53" y="330"/>
                    <a:pt x="53" y="330"/>
                  </a:cubicBezTo>
                  <a:cubicBezTo>
                    <a:pt x="54" y="330"/>
                    <a:pt x="57" y="333"/>
                    <a:pt x="57" y="333"/>
                  </a:cubicBezTo>
                  <a:cubicBezTo>
                    <a:pt x="57" y="333"/>
                    <a:pt x="59" y="337"/>
                    <a:pt x="60" y="338"/>
                  </a:cubicBezTo>
                  <a:cubicBezTo>
                    <a:pt x="61" y="338"/>
                    <a:pt x="61" y="336"/>
                    <a:pt x="63" y="336"/>
                  </a:cubicBezTo>
                  <a:cubicBezTo>
                    <a:pt x="65" y="337"/>
                    <a:pt x="67" y="339"/>
                    <a:pt x="68" y="338"/>
                  </a:cubicBezTo>
                  <a:cubicBezTo>
                    <a:pt x="69" y="338"/>
                    <a:pt x="70" y="333"/>
                    <a:pt x="70" y="333"/>
                  </a:cubicBezTo>
                  <a:cubicBezTo>
                    <a:pt x="70" y="333"/>
                    <a:pt x="64" y="329"/>
                    <a:pt x="63" y="329"/>
                  </a:cubicBezTo>
                  <a:cubicBezTo>
                    <a:pt x="63" y="328"/>
                    <a:pt x="61" y="327"/>
                    <a:pt x="61" y="326"/>
                  </a:cubicBezTo>
                  <a:cubicBezTo>
                    <a:pt x="60" y="326"/>
                    <a:pt x="58" y="325"/>
                    <a:pt x="58" y="325"/>
                  </a:cubicBezTo>
                  <a:cubicBezTo>
                    <a:pt x="58" y="325"/>
                    <a:pt x="57" y="322"/>
                    <a:pt x="57" y="322"/>
                  </a:cubicBezTo>
                  <a:cubicBezTo>
                    <a:pt x="56" y="321"/>
                    <a:pt x="57" y="319"/>
                    <a:pt x="57" y="319"/>
                  </a:cubicBezTo>
                  <a:cubicBezTo>
                    <a:pt x="58" y="318"/>
                    <a:pt x="60" y="317"/>
                    <a:pt x="61" y="317"/>
                  </a:cubicBezTo>
                  <a:cubicBezTo>
                    <a:pt x="62" y="317"/>
                    <a:pt x="65" y="316"/>
                    <a:pt x="65" y="316"/>
                  </a:cubicBezTo>
                  <a:cubicBezTo>
                    <a:pt x="66" y="311"/>
                    <a:pt x="66" y="311"/>
                    <a:pt x="66" y="311"/>
                  </a:cubicBezTo>
                  <a:cubicBezTo>
                    <a:pt x="66" y="311"/>
                    <a:pt x="68" y="307"/>
                    <a:pt x="68" y="307"/>
                  </a:cubicBezTo>
                  <a:cubicBezTo>
                    <a:pt x="67" y="307"/>
                    <a:pt x="60" y="310"/>
                    <a:pt x="60" y="309"/>
                  </a:cubicBezTo>
                  <a:cubicBezTo>
                    <a:pt x="59" y="309"/>
                    <a:pt x="57" y="309"/>
                    <a:pt x="57" y="308"/>
                  </a:cubicBezTo>
                  <a:cubicBezTo>
                    <a:pt x="56" y="307"/>
                    <a:pt x="56" y="305"/>
                    <a:pt x="56" y="304"/>
                  </a:cubicBezTo>
                  <a:cubicBezTo>
                    <a:pt x="56" y="303"/>
                    <a:pt x="57" y="301"/>
                    <a:pt x="57" y="301"/>
                  </a:cubicBezTo>
                  <a:cubicBezTo>
                    <a:pt x="57" y="301"/>
                    <a:pt x="56" y="299"/>
                    <a:pt x="55" y="299"/>
                  </a:cubicBezTo>
                  <a:cubicBezTo>
                    <a:pt x="55" y="298"/>
                    <a:pt x="54" y="296"/>
                    <a:pt x="54" y="296"/>
                  </a:cubicBezTo>
                  <a:cubicBezTo>
                    <a:pt x="54" y="296"/>
                    <a:pt x="47" y="292"/>
                    <a:pt x="47" y="292"/>
                  </a:cubicBezTo>
                  <a:cubicBezTo>
                    <a:pt x="47" y="291"/>
                    <a:pt x="47" y="288"/>
                    <a:pt x="48" y="288"/>
                  </a:cubicBezTo>
                  <a:cubicBezTo>
                    <a:pt x="48" y="287"/>
                    <a:pt x="47" y="285"/>
                    <a:pt x="49" y="283"/>
                  </a:cubicBezTo>
                  <a:cubicBezTo>
                    <a:pt x="52" y="281"/>
                    <a:pt x="54" y="275"/>
                    <a:pt x="54" y="275"/>
                  </a:cubicBezTo>
                  <a:cubicBezTo>
                    <a:pt x="54" y="275"/>
                    <a:pt x="47" y="274"/>
                    <a:pt x="47" y="274"/>
                  </a:cubicBezTo>
                  <a:cubicBezTo>
                    <a:pt x="46" y="274"/>
                    <a:pt x="43" y="278"/>
                    <a:pt x="43" y="278"/>
                  </a:cubicBezTo>
                  <a:cubicBezTo>
                    <a:pt x="43" y="278"/>
                    <a:pt x="39" y="279"/>
                    <a:pt x="39" y="280"/>
                  </a:cubicBezTo>
                  <a:cubicBezTo>
                    <a:pt x="38" y="280"/>
                    <a:pt x="33" y="281"/>
                    <a:pt x="33" y="282"/>
                  </a:cubicBezTo>
                  <a:cubicBezTo>
                    <a:pt x="32" y="282"/>
                    <a:pt x="30" y="284"/>
                    <a:pt x="29" y="284"/>
                  </a:cubicBezTo>
                  <a:cubicBezTo>
                    <a:pt x="28" y="285"/>
                    <a:pt x="24" y="287"/>
                    <a:pt x="24" y="287"/>
                  </a:cubicBezTo>
                  <a:cubicBezTo>
                    <a:pt x="24" y="287"/>
                    <a:pt x="20" y="287"/>
                    <a:pt x="20" y="287"/>
                  </a:cubicBezTo>
                  <a:cubicBezTo>
                    <a:pt x="20" y="286"/>
                    <a:pt x="20" y="279"/>
                    <a:pt x="20" y="279"/>
                  </a:cubicBezTo>
                  <a:cubicBezTo>
                    <a:pt x="20" y="279"/>
                    <a:pt x="22" y="278"/>
                    <a:pt x="22" y="277"/>
                  </a:cubicBezTo>
                  <a:cubicBezTo>
                    <a:pt x="22" y="277"/>
                    <a:pt x="21" y="273"/>
                    <a:pt x="20" y="272"/>
                  </a:cubicBezTo>
                  <a:cubicBezTo>
                    <a:pt x="20" y="272"/>
                    <a:pt x="20" y="267"/>
                    <a:pt x="20" y="266"/>
                  </a:cubicBezTo>
                  <a:cubicBezTo>
                    <a:pt x="20" y="264"/>
                    <a:pt x="19" y="261"/>
                    <a:pt x="19" y="261"/>
                  </a:cubicBezTo>
                  <a:cubicBezTo>
                    <a:pt x="18" y="256"/>
                    <a:pt x="18" y="256"/>
                    <a:pt x="18" y="256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0" y="250"/>
                    <a:pt x="22" y="246"/>
                    <a:pt x="22" y="246"/>
                  </a:cubicBezTo>
                  <a:cubicBezTo>
                    <a:pt x="22" y="245"/>
                    <a:pt x="24" y="241"/>
                    <a:pt x="24" y="241"/>
                  </a:cubicBezTo>
                  <a:cubicBezTo>
                    <a:pt x="25" y="240"/>
                    <a:pt x="31" y="234"/>
                    <a:pt x="31" y="234"/>
                  </a:cubicBezTo>
                  <a:cubicBezTo>
                    <a:pt x="34" y="230"/>
                    <a:pt x="34" y="230"/>
                    <a:pt x="34" y="230"/>
                  </a:cubicBezTo>
                  <a:cubicBezTo>
                    <a:pt x="34" y="230"/>
                    <a:pt x="38" y="230"/>
                    <a:pt x="39" y="230"/>
                  </a:cubicBezTo>
                  <a:cubicBezTo>
                    <a:pt x="39" y="230"/>
                    <a:pt x="43" y="227"/>
                    <a:pt x="43" y="227"/>
                  </a:cubicBezTo>
                  <a:cubicBezTo>
                    <a:pt x="44" y="225"/>
                    <a:pt x="44" y="225"/>
                    <a:pt x="44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5"/>
                    <a:pt x="49" y="223"/>
                    <a:pt x="50" y="223"/>
                  </a:cubicBezTo>
                  <a:cubicBezTo>
                    <a:pt x="50" y="223"/>
                    <a:pt x="52" y="223"/>
                    <a:pt x="54" y="223"/>
                  </a:cubicBezTo>
                  <a:cubicBezTo>
                    <a:pt x="56" y="223"/>
                    <a:pt x="57" y="222"/>
                    <a:pt x="58" y="222"/>
                  </a:cubicBezTo>
                  <a:cubicBezTo>
                    <a:pt x="58" y="223"/>
                    <a:pt x="62" y="227"/>
                    <a:pt x="62" y="227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9" y="223"/>
                    <a:pt x="79" y="223"/>
                    <a:pt x="79" y="223"/>
                  </a:cubicBezTo>
                  <a:cubicBezTo>
                    <a:pt x="79" y="223"/>
                    <a:pt x="79" y="220"/>
                    <a:pt x="79" y="220"/>
                  </a:cubicBezTo>
                  <a:cubicBezTo>
                    <a:pt x="78" y="219"/>
                    <a:pt x="73" y="218"/>
                    <a:pt x="73" y="218"/>
                  </a:cubicBezTo>
                  <a:cubicBezTo>
                    <a:pt x="73" y="218"/>
                    <a:pt x="72" y="218"/>
                    <a:pt x="73" y="218"/>
                  </a:cubicBezTo>
                  <a:cubicBezTo>
                    <a:pt x="73" y="217"/>
                    <a:pt x="75" y="213"/>
                    <a:pt x="75" y="213"/>
                  </a:cubicBezTo>
                  <a:cubicBezTo>
                    <a:pt x="76" y="213"/>
                    <a:pt x="77" y="213"/>
                    <a:pt x="79" y="213"/>
                  </a:cubicBezTo>
                  <a:cubicBezTo>
                    <a:pt x="81" y="213"/>
                    <a:pt x="85" y="213"/>
                    <a:pt x="85" y="213"/>
                  </a:cubicBezTo>
                  <a:cubicBezTo>
                    <a:pt x="85" y="213"/>
                    <a:pt x="87" y="215"/>
                    <a:pt x="85" y="216"/>
                  </a:cubicBezTo>
                  <a:cubicBezTo>
                    <a:pt x="84" y="217"/>
                    <a:pt x="83" y="217"/>
                    <a:pt x="83" y="218"/>
                  </a:cubicBezTo>
                  <a:cubicBezTo>
                    <a:pt x="83" y="218"/>
                    <a:pt x="83" y="220"/>
                    <a:pt x="84" y="220"/>
                  </a:cubicBezTo>
                  <a:cubicBezTo>
                    <a:pt x="84" y="220"/>
                    <a:pt x="89" y="219"/>
                    <a:pt x="89" y="219"/>
                  </a:cubicBezTo>
                  <a:cubicBezTo>
                    <a:pt x="89" y="219"/>
                    <a:pt x="90" y="217"/>
                    <a:pt x="92" y="217"/>
                  </a:cubicBezTo>
                  <a:cubicBezTo>
                    <a:pt x="93" y="216"/>
                    <a:pt x="96" y="215"/>
                    <a:pt x="96" y="215"/>
                  </a:cubicBezTo>
                  <a:cubicBezTo>
                    <a:pt x="106" y="214"/>
                    <a:pt x="106" y="214"/>
                    <a:pt x="106" y="214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13" y="212"/>
                    <a:pt x="121" y="207"/>
                    <a:pt x="123" y="207"/>
                  </a:cubicBezTo>
                  <a:cubicBezTo>
                    <a:pt x="126" y="208"/>
                    <a:pt x="128" y="208"/>
                    <a:pt x="129" y="207"/>
                  </a:cubicBezTo>
                  <a:cubicBezTo>
                    <a:pt x="130" y="206"/>
                    <a:pt x="132" y="203"/>
                    <a:pt x="132" y="203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25" y="202"/>
                    <a:pt x="125" y="202"/>
                    <a:pt x="125" y="202"/>
                  </a:cubicBezTo>
                  <a:cubicBezTo>
                    <a:pt x="125" y="202"/>
                    <a:pt x="120" y="203"/>
                    <a:pt x="120" y="203"/>
                  </a:cubicBezTo>
                  <a:cubicBezTo>
                    <a:pt x="119" y="202"/>
                    <a:pt x="116" y="202"/>
                    <a:pt x="117" y="201"/>
                  </a:cubicBezTo>
                  <a:cubicBezTo>
                    <a:pt x="118" y="199"/>
                    <a:pt x="118" y="199"/>
                    <a:pt x="120" y="197"/>
                  </a:cubicBezTo>
                  <a:cubicBezTo>
                    <a:pt x="121" y="196"/>
                    <a:pt x="122" y="195"/>
                    <a:pt x="123" y="194"/>
                  </a:cubicBezTo>
                  <a:cubicBezTo>
                    <a:pt x="125" y="194"/>
                    <a:pt x="125" y="193"/>
                    <a:pt x="127" y="192"/>
                  </a:cubicBezTo>
                  <a:cubicBezTo>
                    <a:pt x="129" y="191"/>
                    <a:pt x="129" y="191"/>
                    <a:pt x="133" y="189"/>
                  </a:cubicBezTo>
                  <a:cubicBezTo>
                    <a:pt x="137" y="188"/>
                    <a:pt x="145" y="182"/>
                    <a:pt x="146" y="182"/>
                  </a:cubicBezTo>
                  <a:cubicBezTo>
                    <a:pt x="147" y="182"/>
                    <a:pt x="148" y="183"/>
                    <a:pt x="152" y="181"/>
                  </a:cubicBezTo>
                  <a:cubicBezTo>
                    <a:pt x="157" y="180"/>
                    <a:pt x="160" y="177"/>
                    <a:pt x="159" y="177"/>
                  </a:cubicBezTo>
                  <a:cubicBezTo>
                    <a:pt x="158" y="177"/>
                    <a:pt x="156" y="176"/>
                    <a:pt x="154" y="177"/>
                  </a:cubicBezTo>
                  <a:cubicBezTo>
                    <a:pt x="151" y="178"/>
                    <a:pt x="153" y="176"/>
                    <a:pt x="149" y="178"/>
                  </a:cubicBezTo>
                  <a:cubicBezTo>
                    <a:pt x="144" y="181"/>
                    <a:pt x="137" y="183"/>
                    <a:pt x="135" y="183"/>
                  </a:cubicBezTo>
                  <a:cubicBezTo>
                    <a:pt x="133" y="182"/>
                    <a:pt x="131" y="181"/>
                    <a:pt x="129" y="179"/>
                  </a:cubicBezTo>
                  <a:cubicBezTo>
                    <a:pt x="126" y="177"/>
                    <a:pt x="120" y="177"/>
                    <a:pt x="120" y="176"/>
                  </a:cubicBezTo>
                  <a:cubicBezTo>
                    <a:pt x="119" y="176"/>
                    <a:pt x="111" y="179"/>
                    <a:pt x="111" y="179"/>
                  </a:cubicBezTo>
                  <a:cubicBezTo>
                    <a:pt x="111" y="179"/>
                    <a:pt x="100" y="180"/>
                    <a:pt x="97" y="180"/>
                  </a:cubicBezTo>
                  <a:cubicBezTo>
                    <a:pt x="95" y="180"/>
                    <a:pt x="89" y="179"/>
                    <a:pt x="88" y="179"/>
                  </a:cubicBezTo>
                  <a:cubicBezTo>
                    <a:pt x="88" y="179"/>
                    <a:pt x="82" y="181"/>
                    <a:pt x="82" y="181"/>
                  </a:cubicBezTo>
                  <a:cubicBezTo>
                    <a:pt x="81" y="181"/>
                    <a:pt x="77" y="187"/>
                    <a:pt x="75" y="188"/>
                  </a:cubicBezTo>
                  <a:cubicBezTo>
                    <a:pt x="73" y="189"/>
                    <a:pt x="68" y="188"/>
                    <a:pt x="68" y="188"/>
                  </a:cubicBezTo>
                  <a:cubicBezTo>
                    <a:pt x="68" y="188"/>
                    <a:pt x="66" y="190"/>
                    <a:pt x="64" y="191"/>
                  </a:cubicBezTo>
                  <a:cubicBezTo>
                    <a:pt x="62" y="192"/>
                    <a:pt x="59" y="194"/>
                    <a:pt x="57" y="195"/>
                  </a:cubicBezTo>
                  <a:cubicBezTo>
                    <a:pt x="55" y="196"/>
                    <a:pt x="54" y="204"/>
                    <a:pt x="54" y="205"/>
                  </a:cubicBezTo>
                  <a:cubicBezTo>
                    <a:pt x="53" y="207"/>
                    <a:pt x="48" y="214"/>
                    <a:pt x="48" y="214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3" y="219"/>
                    <a:pt x="39" y="223"/>
                    <a:pt x="38" y="223"/>
                  </a:cubicBezTo>
                  <a:cubicBezTo>
                    <a:pt x="37" y="224"/>
                    <a:pt x="31" y="230"/>
                    <a:pt x="31" y="230"/>
                  </a:cubicBezTo>
                  <a:cubicBezTo>
                    <a:pt x="31" y="230"/>
                    <a:pt x="29" y="229"/>
                    <a:pt x="29" y="229"/>
                  </a:cubicBezTo>
                  <a:cubicBezTo>
                    <a:pt x="29" y="229"/>
                    <a:pt x="25" y="235"/>
                    <a:pt x="25" y="235"/>
                  </a:cubicBezTo>
                  <a:cubicBezTo>
                    <a:pt x="25" y="235"/>
                    <a:pt x="23" y="240"/>
                    <a:pt x="22" y="241"/>
                  </a:cubicBezTo>
                  <a:cubicBezTo>
                    <a:pt x="22" y="242"/>
                    <a:pt x="18" y="248"/>
                    <a:pt x="18" y="248"/>
                  </a:cubicBezTo>
                  <a:cubicBezTo>
                    <a:pt x="17" y="250"/>
                    <a:pt x="17" y="250"/>
                    <a:pt x="17" y="250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6" y="254"/>
                    <a:pt x="14" y="256"/>
                    <a:pt x="14" y="255"/>
                  </a:cubicBezTo>
                  <a:cubicBezTo>
                    <a:pt x="14" y="254"/>
                    <a:pt x="14" y="250"/>
                    <a:pt x="15" y="249"/>
                  </a:cubicBezTo>
                  <a:cubicBezTo>
                    <a:pt x="16" y="248"/>
                    <a:pt x="16" y="246"/>
                    <a:pt x="16" y="246"/>
                  </a:cubicBezTo>
                  <a:cubicBezTo>
                    <a:pt x="15" y="241"/>
                    <a:pt x="15" y="241"/>
                    <a:pt x="15" y="241"/>
                  </a:cubicBezTo>
                  <a:cubicBezTo>
                    <a:pt x="15" y="241"/>
                    <a:pt x="14" y="243"/>
                    <a:pt x="15" y="240"/>
                  </a:cubicBezTo>
                  <a:cubicBezTo>
                    <a:pt x="16" y="237"/>
                    <a:pt x="15" y="237"/>
                    <a:pt x="16" y="236"/>
                  </a:cubicBezTo>
                  <a:cubicBezTo>
                    <a:pt x="18" y="235"/>
                    <a:pt x="17" y="235"/>
                    <a:pt x="20" y="233"/>
                  </a:cubicBezTo>
                  <a:cubicBezTo>
                    <a:pt x="22" y="231"/>
                    <a:pt x="21" y="230"/>
                    <a:pt x="22" y="230"/>
                  </a:cubicBezTo>
                  <a:cubicBezTo>
                    <a:pt x="24" y="229"/>
                    <a:pt x="24" y="229"/>
                    <a:pt x="26" y="228"/>
                  </a:cubicBezTo>
                  <a:cubicBezTo>
                    <a:pt x="29" y="226"/>
                    <a:pt x="30" y="225"/>
                    <a:pt x="31" y="224"/>
                  </a:cubicBezTo>
                  <a:cubicBezTo>
                    <a:pt x="31" y="223"/>
                    <a:pt x="36" y="221"/>
                    <a:pt x="35" y="220"/>
                  </a:cubicBezTo>
                  <a:cubicBezTo>
                    <a:pt x="35" y="219"/>
                    <a:pt x="36" y="217"/>
                    <a:pt x="33" y="217"/>
                  </a:cubicBezTo>
                  <a:cubicBezTo>
                    <a:pt x="31" y="217"/>
                    <a:pt x="27" y="219"/>
                    <a:pt x="25" y="220"/>
                  </a:cubicBezTo>
                  <a:cubicBezTo>
                    <a:pt x="22" y="221"/>
                    <a:pt x="19" y="223"/>
                    <a:pt x="19" y="223"/>
                  </a:cubicBezTo>
                  <a:cubicBezTo>
                    <a:pt x="19" y="223"/>
                    <a:pt x="12" y="225"/>
                    <a:pt x="11" y="225"/>
                  </a:cubicBezTo>
                  <a:cubicBezTo>
                    <a:pt x="10" y="224"/>
                    <a:pt x="8" y="225"/>
                    <a:pt x="7" y="225"/>
                  </a:cubicBezTo>
                  <a:cubicBezTo>
                    <a:pt x="5" y="226"/>
                    <a:pt x="1" y="224"/>
                    <a:pt x="1" y="224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1" y="217"/>
                    <a:pt x="1" y="218"/>
                    <a:pt x="1" y="218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2" y="219"/>
                    <a:pt x="7" y="219"/>
                    <a:pt x="7" y="219"/>
                  </a:cubicBezTo>
                  <a:cubicBezTo>
                    <a:pt x="11" y="215"/>
                    <a:pt x="11" y="215"/>
                    <a:pt x="11" y="215"/>
                  </a:cubicBezTo>
                  <a:cubicBezTo>
                    <a:pt x="16" y="208"/>
                    <a:pt x="16" y="208"/>
                    <a:pt x="16" y="208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6"/>
                    <a:pt x="12" y="192"/>
                    <a:pt x="12" y="191"/>
                  </a:cubicBezTo>
                  <a:cubicBezTo>
                    <a:pt x="12" y="190"/>
                    <a:pt x="14" y="186"/>
                    <a:pt x="14" y="186"/>
                  </a:cubicBezTo>
                  <a:cubicBezTo>
                    <a:pt x="16" y="183"/>
                    <a:pt x="16" y="183"/>
                    <a:pt x="16" y="183"/>
                  </a:cubicBezTo>
                  <a:cubicBezTo>
                    <a:pt x="16" y="183"/>
                    <a:pt x="20" y="182"/>
                    <a:pt x="21" y="182"/>
                  </a:cubicBezTo>
                  <a:cubicBezTo>
                    <a:pt x="23" y="182"/>
                    <a:pt x="18" y="176"/>
                    <a:pt x="18" y="175"/>
                  </a:cubicBezTo>
                  <a:cubicBezTo>
                    <a:pt x="18" y="174"/>
                    <a:pt x="16" y="169"/>
                    <a:pt x="16" y="169"/>
                  </a:cubicBezTo>
                  <a:cubicBezTo>
                    <a:pt x="16" y="169"/>
                    <a:pt x="11" y="166"/>
                    <a:pt x="10" y="166"/>
                  </a:cubicBezTo>
                  <a:cubicBezTo>
                    <a:pt x="9" y="166"/>
                    <a:pt x="4" y="165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1" y="163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2" y="159"/>
                    <a:pt x="5" y="158"/>
                    <a:pt x="5" y="158"/>
                  </a:cubicBezTo>
                  <a:cubicBezTo>
                    <a:pt x="9" y="155"/>
                    <a:pt x="9" y="155"/>
                    <a:pt x="9" y="155"/>
                  </a:cubicBezTo>
                  <a:cubicBezTo>
                    <a:pt x="8" y="151"/>
                    <a:pt x="8" y="151"/>
                    <a:pt x="8" y="151"/>
                  </a:cubicBezTo>
                  <a:cubicBezTo>
                    <a:pt x="8" y="151"/>
                    <a:pt x="12" y="148"/>
                    <a:pt x="13" y="147"/>
                  </a:cubicBezTo>
                  <a:cubicBezTo>
                    <a:pt x="15" y="146"/>
                    <a:pt x="22" y="144"/>
                    <a:pt x="22" y="144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30" y="138"/>
                    <a:pt x="30" y="138"/>
                    <a:pt x="30" y="138"/>
                  </a:cubicBezTo>
                  <a:cubicBezTo>
                    <a:pt x="32" y="135"/>
                    <a:pt x="32" y="135"/>
                    <a:pt x="32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5" y="141"/>
                    <a:pt x="51" y="138"/>
                    <a:pt x="52" y="137"/>
                  </a:cubicBezTo>
                  <a:cubicBezTo>
                    <a:pt x="54" y="136"/>
                    <a:pt x="56" y="136"/>
                    <a:pt x="56" y="136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9" y="134"/>
                    <a:pt x="64" y="132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7" y="150"/>
                    <a:pt x="62" y="140"/>
                    <a:pt x="72" y="147"/>
                  </a:cubicBezTo>
                  <a:cubicBezTo>
                    <a:pt x="73" y="148"/>
                    <a:pt x="72" y="149"/>
                    <a:pt x="73" y="150"/>
                  </a:cubicBezTo>
                  <a:cubicBezTo>
                    <a:pt x="73" y="152"/>
                    <a:pt x="80" y="155"/>
                    <a:pt x="80" y="155"/>
                  </a:cubicBezTo>
                  <a:cubicBezTo>
                    <a:pt x="80" y="155"/>
                    <a:pt x="86" y="155"/>
                    <a:pt x="86" y="156"/>
                  </a:cubicBezTo>
                  <a:cubicBezTo>
                    <a:pt x="87" y="157"/>
                    <a:pt x="93" y="160"/>
                    <a:pt x="93" y="160"/>
                  </a:cubicBezTo>
                  <a:cubicBezTo>
                    <a:pt x="106" y="157"/>
                    <a:pt x="106" y="157"/>
                    <a:pt x="106" y="157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9" y="161"/>
                    <a:pt x="119" y="161"/>
                    <a:pt x="119" y="161"/>
                  </a:cubicBezTo>
                  <a:cubicBezTo>
                    <a:pt x="119" y="161"/>
                    <a:pt x="122" y="162"/>
                    <a:pt x="124" y="163"/>
                  </a:cubicBezTo>
                  <a:cubicBezTo>
                    <a:pt x="126" y="164"/>
                    <a:pt x="132" y="163"/>
                    <a:pt x="134" y="162"/>
                  </a:cubicBezTo>
                  <a:cubicBezTo>
                    <a:pt x="136" y="162"/>
                    <a:pt x="141" y="159"/>
                    <a:pt x="143" y="160"/>
                  </a:cubicBezTo>
                  <a:cubicBezTo>
                    <a:pt x="145" y="160"/>
                    <a:pt x="154" y="158"/>
                    <a:pt x="154" y="158"/>
                  </a:cubicBezTo>
                  <a:cubicBezTo>
                    <a:pt x="159" y="154"/>
                    <a:pt x="159" y="154"/>
                    <a:pt x="159" y="154"/>
                  </a:cubicBezTo>
                  <a:cubicBezTo>
                    <a:pt x="169" y="149"/>
                    <a:pt x="169" y="149"/>
                    <a:pt x="169" y="149"/>
                  </a:cubicBezTo>
                  <a:cubicBezTo>
                    <a:pt x="180" y="161"/>
                    <a:pt x="180" y="161"/>
                    <a:pt x="180" y="161"/>
                  </a:cubicBezTo>
                  <a:cubicBezTo>
                    <a:pt x="180" y="161"/>
                    <a:pt x="191" y="159"/>
                    <a:pt x="192" y="159"/>
                  </a:cubicBezTo>
                  <a:cubicBezTo>
                    <a:pt x="194" y="159"/>
                    <a:pt x="202" y="156"/>
                    <a:pt x="202" y="156"/>
                  </a:cubicBezTo>
                  <a:cubicBezTo>
                    <a:pt x="202" y="156"/>
                    <a:pt x="204" y="153"/>
                    <a:pt x="203" y="150"/>
                  </a:cubicBezTo>
                  <a:cubicBezTo>
                    <a:pt x="203" y="148"/>
                    <a:pt x="202" y="146"/>
                    <a:pt x="202" y="146"/>
                  </a:cubicBezTo>
                  <a:cubicBezTo>
                    <a:pt x="202" y="146"/>
                    <a:pt x="200" y="144"/>
                    <a:pt x="203" y="143"/>
                  </a:cubicBezTo>
                  <a:cubicBezTo>
                    <a:pt x="206" y="142"/>
                    <a:pt x="207" y="140"/>
                    <a:pt x="209" y="139"/>
                  </a:cubicBezTo>
                  <a:cubicBezTo>
                    <a:pt x="212" y="137"/>
                    <a:pt x="214" y="134"/>
                    <a:pt x="215" y="133"/>
                  </a:cubicBezTo>
                  <a:cubicBezTo>
                    <a:pt x="216" y="133"/>
                    <a:pt x="218" y="129"/>
                    <a:pt x="219" y="129"/>
                  </a:cubicBezTo>
                  <a:cubicBezTo>
                    <a:pt x="219" y="128"/>
                    <a:pt x="221" y="125"/>
                    <a:pt x="221" y="124"/>
                  </a:cubicBezTo>
                  <a:cubicBezTo>
                    <a:pt x="222" y="124"/>
                    <a:pt x="227" y="119"/>
                    <a:pt x="227" y="119"/>
                  </a:cubicBezTo>
                  <a:cubicBezTo>
                    <a:pt x="229" y="116"/>
                    <a:pt x="229" y="116"/>
                    <a:pt x="229" y="116"/>
                  </a:cubicBezTo>
                  <a:cubicBezTo>
                    <a:pt x="229" y="116"/>
                    <a:pt x="233" y="108"/>
                    <a:pt x="235" y="107"/>
                  </a:cubicBezTo>
                  <a:cubicBezTo>
                    <a:pt x="237" y="107"/>
                    <a:pt x="248" y="98"/>
                    <a:pt x="250" y="99"/>
                  </a:cubicBezTo>
                  <a:cubicBezTo>
                    <a:pt x="252" y="99"/>
                    <a:pt x="259" y="93"/>
                    <a:pt x="261" y="91"/>
                  </a:cubicBezTo>
                  <a:cubicBezTo>
                    <a:pt x="263" y="90"/>
                    <a:pt x="263" y="88"/>
                    <a:pt x="268" y="87"/>
                  </a:cubicBezTo>
                  <a:cubicBezTo>
                    <a:pt x="272" y="87"/>
                    <a:pt x="300" y="83"/>
                    <a:pt x="300" y="83"/>
                  </a:cubicBezTo>
                  <a:cubicBezTo>
                    <a:pt x="316" y="78"/>
                    <a:pt x="316" y="78"/>
                    <a:pt x="316" y="78"/>
                  </a:cubicBezTo>
                  <a:cubicBezTo>
                    <a:pt x="324" y="72"/>
                    <a:pt x="324" y="72"/>
                    <a:pt x="324" y="72"/>
                  </a:cubicBezTo>
                  <a:cubicBezTo>
                    <a:pt x="325" y="69"/>
                    <a:pt x="325" y="69"/>
                    <a:pt x="325" y="69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4" y="69"/>
                    <a:pt x="333" y="73"/>
                    <a:pt x="333" y="73"/>
                  </a:cubicBezTo>
                  <a:cubicBezTo>
                    <a:pt x="333" y="74"/>
                    <a:pt x="332" y="75"/>
                    <a:pt x="335" y="76"/>
                  </a:cubicBezTo>
                  <a:cubicBezTo>
                    <a:pt x="338" y="78"/>
                    <a:pt x="341" y="80"/>
                    <a:pt x="342" y="80"/>
                  </a:cubicBezTo>
                  <a:cubicBezTo>
                    <a:pt x="343" y="80"/>
                    <a:pt x="345" y="81"/>
                    <a:pt x="346" y="81"/>
                  </a:cubicBezTo>
                  <a:cubicBezTo>
                    <a:pt x="347" y="82"/>
                    <a:pt x="352" y="83"/>
                    <a:pt x="352" y="83"/>
                  </a:cubicBezTo>
                  <a:cubicBezTo>
                    <a:pt x="352" y="83"/>
                    <a:pt x="358" y="81"/>
                    <a:pt x="358" y="81"/>
                  </a:cubicBezTo>
                  <a:cubicBezTo>
                    <a:pt x="358" y="80"/>
                    <a:pt x="361" y="79"/>
                    <a:pt x="363" y="78"/>
                  </a:cubicBezTo>
                  <a:cubicBezTo>
                    <a:pt x="365" y="77"/>
                    <a:pt x="373" y="75"/>
                    <a:pt x="373" y="75"/>
                  </a:cubicBezTo>
                  <a:cubicBezTo>
                    <a:pt x="373" y="75"/>
                    <a:pt x="375" y="78"/>
                    <a:pt x="376" y="78"/>
                  </a:cubicBezTo>
                  <a:cubicBezTo>
                    <a:pt x="376" y="79"/>
                    <a:pt x="380" y="81"/>
                    <a:pt x="379" y="83"/>
                  </a:cubicBezTo>
                  <a:cubicBezTo>
                    <a:pt x="379" y="84"/>
                    <a:pt x="379" y="87"/>
                    <a:pt x="379" y="87"/>
                  </a:cubicBezTo>
                  <a:cubicBezTo>
                    <a:pt x="385" y="90"/>
                    <a:pt x="385" y="90"/>
                    <a:pt x="385" y="90"/>
                  </a:cubicBezTo>
                  <a:cubicBezTo>
                    <a:pt x="385" y="90"/>
                    <a:pt x="389" y="92"/>
                    <a:pt x="390" y="93"/>
                  </a:cubicBezTo>
                  <a:cubicBezTo>
                    <a:pt x="391" y="93"/>
                    <a:pt x="397" y="94"/>
                    <a:pt x="397" y="94"/>
                  </a:cubicBezTo>
                  <a:cubicBezTo>
                    <a:pt x="398" y="87"/>
                    <a:pt x="398" y="87"/>
                    <a:pt x="398" y="87"/>
                  </a:cubicBezTo>
                  <a:cubicBezTo>
                    <a:pt x="398" y="87"/>
                    <a:pt x="400" y="85"/>
                    <a:pt x="403" y="85"/>
                  </a:cubicBezTo>
                  <a:cubicBezTo>
                    <a:pt x="406" y="85"/>
                    <a:pt x="411" y="85"/>
                    <a:pt x="411" y="85"/>
                  </a:cubicBezTo>
                  <a:cubicBezTo>
                    <a:pt x="411" y="85"/>
                    <a:pt x="415" y="86"/>
                    <a:pt x="415" y="87"/>
                  </a:cubicBezTo>
                  <a:cubicBezTo>
                    <a:pt x="415" y="88"/>
                    <a:pt x="420" y="91"/>
                    <a:pt x="420" y="91"/>
                  </a:cubicBezTo>
                  <a:cubicBezTo>
                    <a:pt x="427" y="89"/>
                    <a:pt x="427" y="89"/>
                    <a:pt x="427" y="89"/>
                  </a:cubicBezTo>
                  <a:cubicBezTo>
                    <a:pt x="430" y="90"/>
                    <a:pt x="430" y="90"/>
                    <a:pt x="430" y="90"/>
                  </a:cubicBezTo>
                  <a:cubicBezTo>
                    <a:pt x="439" y="91"/>
                    <a:pt x="439" y="91"/>
                    <a:pt x="439" y="91"/>
                  </a:cubicBezTo>
                  <a:cubicBezTo>
                    <a:pt x="439" y="91"/>
                    <a:pt x="441" y="91"/>
                    <a:pt x="441" y="90"/>
                  </a:cubicBezTo>
                  <a:cubicBezTo>
                    <a:pt x="442" y="89"/>
                    <a:pt x="442" y="86"/>
                    <a:pt x="442" y="86"/>
                  </a:cubicBezTo>
                  <a:cubicBezTo>
                    <a:pt x="442" y="86"/>
                    <a:pt x="441" y="86"/>
                    <a:pt x="444" y="85"/>
                  </a:cubicBezTo>
                  <a:cubicBezTo>
                    <a:pt x="447" y="85"/>
                    <a:pt x="446" y="84"/>
                    <a:pt x="447" y="85"/>
                  </a:cubicBezTo>
                  <a:cubicBezTo>
                    <a:pt x="448" y="86"/>
                    <a:pt x="452" y="86"/>
                    <a:pt x="454" y="87"/>
                  </a:cubicBezTo>
                  <a:cubicBezTo>
                    <a:pt x="455" y="87"/>
                    <a:pt x="459" y="88"/>
                    <a:pt x="460" y="88"/>
                  </a:cubicBezTo>
                  <a:cubicBezTo>
                    <a:pt x="461" y="88"/>
                    <a:pt x="471" y="87"/>
                    <a:pt x="471" y="87"/>
                  </a:cubicBezTo>
                  <a:cubicBezTo>
                    <a:pt x="471" y="87"/>
                    <a:pt x="469" y="88"/>
                    <a:pt x="473" y="86"/>
                  </a:cubicBezTo>
                  <a:cubicBezTo>
                    <a:pt x="477" y="84"/>
                    <a:pt x="482" y="81"/>
                    <a:pt x="482" y="81"/>
                  </a:cubicBezTo>
                  <a:cubicBezTo>
                    <a:pt x="482" y="81"/>
                    <a:pt x="482" y="81"/>
                    <a:pt x="485" y="80"/>
                  </a:cubicBezTo>
                  <a:cubicBezTo>
                    <a:pt x="488" y="79"/>
                    <a:pt x="488" y="75"/>
                    <a:pt x="488" y="75"/>
                  </a:cubicBezTo>
                  <a:cubicBezTo>
                    <a:pt x="488" y="75"/>
                    <a:pt x="488" y="75"/>
                    <a:pt x="490" y="75"/>
                  </a:cubicBezTo>
                  <a:cubicBezTo>
                    <a:pt x="491" y="74"/>
                    <a:pt x="497" y="73"/>
                    <a:pt x="497" y="73"/>
                  </a:cubicBezTo>
                  <a:cubicBezTo>
                    <a:pt x="497" y="73"/>
                    <a:pt x="498" y="71"/>
                    <a:pt x="499" y="70"/>
                  </a:cubicBezTo>
                  <a:cubicBezTo>
                    <a:pt x="500" y="70"/>
                    <a:pt x="502" y="68"/>
                    <a:pt x="502" y="68"/>
                  </a:cubicBezTo>
                  <a:cubicBezTo>
                    <a:pt x="503" y="68"/>
                    <a:pt x="503" y="68"/>
                    <a:pt x="503" y="68"/>
                  </a:cubicBezTo>
                  <a:cubicBezTo>
                    <a:pt x="507" y="67"/>
                    <a:pt x="507" y="67"/>
                    <a:pt x="507" y="67"/>
                  </a:cubicBezTo>
                  <a:cubicBezTo>
                    <a:pt x="508" y="65"/>
                    <a:pt x="508" y="65"/>
                    <a:pt x="508" y="65"/>
                  </a:cubicBezTo>
                  <a:cubicBezTo>
                    <a:pt x="516" y="67"/>
                    <a:pt x="516" y="67"/>
                    <a:pt x="516" y="67"/>
                  </a:cubicBezTo>
                  <a:cubicBezTo>
                    <a:pt x="516" y="67"/>
                    <a:pt x="523" y="68"/>
                    <a:pt x="524" y="67"/>
                  </a:cubicBezTo>
                  <a:cubicBezTo>
                    <a:pt x="526" y="67"/>
                    <a:pt x="529" y="62"/>
                    <a:pt x="531" y="63"/>
                  </a:cubicBezTo>
                  <a:cubicBezTo>
                    <a:pt x="532" y="63"/>
                    <a:pt x="534" y="65"/>
                    <a:pt x="535" y="64"/>
                  </a:cubicBezTo>
                  <a:cubicBezTo>
                    <a:pt x="536" y="64"/>
                    <a:pt x="537" y="66"/>
                    <a:pt x="540" y="64"/>
                  </a:cubicBezTo>
                  <a:cubicBezTo>
                    <a:pt x="544" y="61"/>
                    <a:pt x="547" y="57"/>
                    <a:pt x="547" y="57"/>
                  </a:cubicBezTo>
                  <a:cubicBezTo>
                    <a:pt x="547" y="57"/>
                    <a:pt x="546" y="55"/>
                    <a:pt x="549" y="54"/>
                  </a:cubicBezTo>
                  <a:cubicBezTo>
                    <a:pt x="552" y="52"/>
                    <a:pt x="552" y="51"/>
                    <a:pt x="554" y="51"/>
                  </a:cubicBezTo>
                  <a:cubicBezTo>
                    <a:pt x="556" y="50"/>
                    <a:pt x="556" y="51"/>
                    <a:pt x="557" y="49"/>
                  </a:cubicBezTo>
                  <a:cubicBezTo>
                    <a:pt x="557" y="47"/>
                    <a:pt x="557" y="45"/>
                    <a:pt x="558" y="44"/>
                  </a:cubicBezTo>
                  <a:cubicBezTo>
                    <a:pt x="559" y="44"/>
                    <a:pt x="560" y="42"/>
                    <a:pt x="562" y="42"/>
                  </a:cubicBezTo>
                  <a:cubicBezTo>
                    <a:pt x="563" y="41"/>
                    <a:pt x="565" y="40"/>
                    <a:pt x="565" y="38"/>
                  </a:cubicBezTo>
                  <a:cubicBezTo>
                    <a:pt x="566" y="36"/>
                    <a:pt x="564" y="37"/>
                    <a:pt x="566" y="36"/>
                  </a:cubicBezTo>
                  <a:cubicBezTo>
                    <a:pt x="568" y="34"/>
                    <a:pt x="569" y="33"/>
                    <a:pt x="571" y="31"/>
                  </a:cubicBezTo>
                  <a:cubicBezTo>
                    <a:pt x="573" y="30"/>
                    <a:pt x="574" y="29"/>
                    <a:pt x="575" y="27"/>
                  </a:cubicBezTo>
                  <a:cubicBezTo>
                    <a:pt x="575" y="25"/>
                    <a:pt x="575" y="24"/>
                    <a:pt x="576" y="21"/>
                  </a:cubicBezTo>
                  <a:cubicBezTo>
                    <a:pt x="578" y="18"/>
                    <a:pt x="576" y="16"/>
                    <a:pt x="579" y="16"/>
                  </a:cubicBezTo>
                  <a:cubicBezTo>
                    <a:pt x="580" y="16"/>
                    <a:pt x="580" y="16"/>
                    <a:pt x="581" y="16"/>
                  </a:cubicBezTo>
                  <a:cubicBezTo>
                    <a:pt x="581" y="18"/>
                    <a:pt x="583" y="19"/>
                    <a:pt x="585" y="20"/>
                  </a:cubicBezTo>
                  <a:cubicBezTo>
                    <a:pt x="588" y="21"/>
                    <a:pt x="596" y="17"/>
                    <a:pt x="596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6" y="14"/>
                    <a:pt x="618" y="13"/>
                    <a:pt x="620" y="12"/>
                  </a:cubicBezTo>
                  <a:cubicBezTo>
                    <a:pt x="623" y="10"/>
                    <a:pt x="623" y="8"/>
                    <a:pt x="623" y="8"/>
                  </a:cubicBezTo>
                  <a:cubicBezTo>
                    <a:pt x="622" y="5"/>
                    <a:pt x="622" y="5"/>
                    <a:pt x="622" y="5"/>
                  </a:cubicBezTo>
                  <a:cubicBezTo>
                    <a:pt x="622" y="5"/>
                    <a:pt x="628" y="2"/>
                    <a:pt x="631" y="1"/>
                  </a:cubicBezTo>
                  <a:cubicBezTo>
                    <a:pt x="633" y="0"/>
                    <a:pt x="635" y="2"/>
                    <a:pt x="635" y="2"/>
                  </a:cubicBezTo>
                  <a:cubicBezTo>
                    <a:pt x="638" y="5"/>
                    <a:pt x="638" y="5"/>
                    <a:pt x="638" y="5"/>
                  </a:cubicBezTo>
                  <a:cubicBezTo>
                    <a:pt x="642" y="9"/>
                    <a:pt x="642" y="9"/>
                    <a:pt x="642" y="9"/>
                  </a:cubicBezTo>
                  <a:cubicBezTo>
                    <a:pt x="647" y="10"/>
                    <a:pt x="647" y="10"/>
                    <a:pt x="647" y="10"/>
                  </a:cubicBezTo>
                  <a:cubicBezTo>
                    <a:pt x="647" y="10"/>
                    <a:pt x="650" y="13"/>
                    <a:pt x="651" y="14"/>
                  </a:cubicBezTo>
                  <a:cubicBezTo>
                    <a:pt x="651" y="16"/>
                    <a:pt x="651" y="16"/>
                    <a:pt x="651" y="16"/>
                  </a:cubicBezTo>
                  <a:cubicBezTo>
                    <a:pt x="657" y="16"/>
                    <a:pt x="657" y="16"/>
                    <a:pt x="657" y="16"/>
                  </a:cubicBezTo>
                  <a:cubicBezTo>
                    <a:pt x="662" y="14"/>
                    <a:pt x="662" y="14"/>
                    <a:pt x="662" y="14"/>
                  </a:cubicBezTo>
                  <a:cubicBezTo>
                    <a:pt x="667" y="17"/>
                    <a:pt x="667" y="17"/>
                    <a:pt x="667" y="17"/>
                  </a:cubicBezTo>
                  <a:cubicBezTo>
                    <a:pt x="671" y="16"/>
                    <a:pt x="671" y="16"/>
                    <a:pt x="671" y="16"/>
                  </a:cubicBezTo>
                  <a:cubicBezTo>
                    <a:pt x="672" y="16"/>
                    <a:pt x="672" y="17"/>
                    <a:pt x="673" y="17"/>
                  </a:cubicBezTo>
                  <a:cubicBezTo>
                    <a:pt x="673" y="18"/>
                    <a:pt x="673" y="19"/>
                    <a:pt x="673" y="20"/>
                  </a:cubicBezTo>
                  <a:cubicBezTo>
                    <a:pt x="674" y="22"/>
                    <a:pt x="675" y="22"/>
                    <a:pt x="675" y="22"/>
                  </a:cubicBezTo>
                  <a:cubicBezTo>
                    <a:pt x="677" y="25"/>
                    <a:pt x="677" y="25"/>
                    <a:pt x="677" y="25"/>
                  </a:cubicBezTo>
                  <a:cubicBezTo>
                    <a:pt x="678" y="28"/>
                    <a:pt x="678" y="28"/>
                    <a:pt x="678" y="28"/>
                  </a:cubicBezTo>
                  <a:cubicBezTo>
                    <a:pt x="677" y="33"/>
                    <a:pt x="677" y="33"/>
                    <a:pt x="677" y="33"/>
                  </a:cubicBezTo>
                  <a:cubicBezTo>
                    <a:pt x="677" y="33"/>
                    <a:pt x="675" y="38"/>
                    <a:pt x="674" y="40"/>
                  </a:cubicBezTo>
                  <a:cubicBezTo>
                    <a:pt x="673" y="42"/>
                    <a:pt x="676" y="44"/>
                    <a:pt x="676" y="44"/>
                  </a:cubicBezTo>
                  <a:cubicBezTo>
                    <a:pt x="677" y="46"/>
                    <a:pt x="677" y="46"/>
                    <a:pt x="677" y="46"/>
                  </a:cubicBezTo>
                  <a:cubicBezTo>
                    <a:pt x="677" y="46"/>
                    <a:pt x="678" y="49"/>
                    <a:pt x="679" y="50"/>
                  </a:cubicBezTo>
                  <a:cubicBezTo>
                    <a:pt x="679" y="51"/>
                    <a:pt x="679" y="51"/>
                    <a:pt x="679" y="51"/>
                  </a:cubicBezTo>
                  <a:cubicBezTo>
                    <a:pt x="679" y="51"/>
                    <a:pt x="682" y="53"/>
                    <a:pt x="683" y="54"/>
                  </a:cubicBezTo>
                  <a:cubicBezTo>
                    <a:pt x="684" y="54"/>
                    <a:pt x="684" y="55"/>
                    <a:pt x="685" y="56"/>
                  </a:cubicBezTo>
                  <a:cubicBezTo>
                    <a:pt x="686" y="57"/>
                    <a:pt x="685" y="59"/>
                    <a:pt x="685" y="59"/>
                  </a:cubicBezTo>
                  <a:cubicBezTo>
                    <a:pt x="682" y="62"/>
                    <a:pt x="682" y="62"/>
                    <a:pt x="682" y="62"/>
                  </a:cubicBezTo>
                  <a:cubicBezTo>
                    <a:pt x="682" y="62"/>
                    <a:pt x="687" y="62"/>
                    <a:pt x="689" y="62"/>
                  </a:cubicBezTo>
                  <a:cubicBezTo>
                    <a:pt x="691" y="62"/>
                    <a:pt x="691" y="62"/>
                    <a:pt x="692" y="62"/>
                  </a:cubicBezTo>
                  <a:cubicBezTo>
                    <a:pt x="693" y="62"/>
                    <a:pt x="697" y="63"/>
                    <a:pt x="697" y="63"/>
                  </a:cubicBezTo>
                  <a:cubicBezTo>
                    <a:pt x="697" y="63"/>
                    <a:pt x="699" y="62"/>
                    <a:pt x="700" y="62"/>
                  </a:cubicBezTo>
                  <a:cubicBezTo>
                    <a:pt x="702" y="61"/>
                    <a:pt x="704" y="61"/>
                    <a:pt x="704" y="61"/>
                  </a:cubicBezTo>
                  <a:cubicBezTo>
                    <a:pt x="708" y="58"/>
                    <a:pt x="708" y="58"/>
                    <a:pt x="708" y="58"/>
                  </a:cubicBezTo>
                  <a:cubicBezTo>
                    <a:pt x="708" y="58"/>
                    <a:pt x="713" y="59"/>
                    <a:pt x="715" y="59"/>
                  </a:cubicBezTo>
                  <a:cubicBezTo>
                    <a:pt x="716" y="59"/>
                    <a:pt x="719" y="59"/>
                    <a:pt x="720" y="58"/>
                  </a:cubicBezTo>
                  <a:cubicBezTo>
                    <a:pt x="721" y="58"/>
                    <a:pt x="725" y="60"/>
                    <a:pt x="725" y="60"/>
                  </a:cubicBezTo>
                  <a:cubicBezTo>
                    <a:pt x="725" y="60"/>
                    <a:pt x="727" y="62"/>
                    <a:pt x="728" y="63"/>
                  </a:cubicBezTo>
                  <a:cubicBezTo>
                    <a:pt x="727" y="66"/>
                    <a:pt x="726" y="68"/>
                    <a:pt x="726" y="69"/>
                  </a:cubicBezTo>
                  <a:cubicBezTo>
                    <a:pt x="727" y="70"/>
                    <a:pt x="730" y="72"/>
                    <a:pt x="731" y="74"/>
                  </a:cubicBezTo>
                  <a:cubicBezTo>
                    <a:pt x="731" y="75"/>
                    <a:pt x="727" y="80"/>
                    <a:pt x="727" y="80"/>
                  </a:cubicBezTo>
                  <a:close/>
                  <a:moveTo>
                    <a:pt x="0" y="164"/>
                  </a:move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Freeform 223"/>
            <p:cNvSpPr>
              <a:spLocks noEditPoints="1"/>
            </p:cNvSpPr>
            <p:nvPr/>
          </p:nvSpPr>
          <p:spPr bwMode="auto">
            <a:xfrm>
              <a:off x="5477832" y="363798"/>
              <a:ext cx="722326" cy="1278502"/>
            </a:xfrm>
            <a:custGeom>
              <a:avLst/>
              <a:gdLst>
                <a:gd name="T0" fmla="*/ 7 w 317"/>
                <a:gd name="T1" fmla="*/ 80 h 578"/>
                <a:gd name="T2" fmla="*/ 20 w 317"/>
                <a:gd name="T3" fmla="*/ 69 h 578"/>
                <a:gd name="T4" fmla="*/ 69 w 317"/>
                <a:gd name="T5" fmla="*/ 84 h 578"/>
                <a:gd name="T6" fmla="*/ 91 w 317"/>
                <a:gd name="T7" fmla="*/ 90 h 578"/>
                <a:gd name="T8" fmla="*/ 100 w 317"/>
                <a:gd name="T9" fmla="*/ 68 h 578"/>
                <a:gd name="T10" fmla="*/ 102 w 317"/>
                <a:gd name="T11" fmla="*/ 13 h 578"/>
                <a:gd name="T12" fmla="*/ 154 w 317"/>
                <a:gd name="T13" fmla="*/ 12 h 578"/>
                <a:gd name="T14" fmla="*/ 158 w 317"/>
                <a:gd name="T15" fmla="*/ 43 h 578"/>
                <a:gd name="T16" fmla="*/ 157 w 317"/>
                <a:gd name="T17" fmla="*/ 78 h 578"/>
                <a:gd name="T18" fmla="*/ 203 w 317"/>
                <a:gd name="T19" fmla="*/ 116 h 578"/>
                <a:gd name="T20" fmla="*/ 216 w 317"/>
                <a:gd name="T21" fmla="*/ 184 h 578"/>
                <a:gd name="T22" fmla="*/ 233 w 317"/>
                <a:gd name="T23" fmla="*/ 227 h 578"/>
                <a:gd name="T24" fmla="*/ 248 w 317"/>
                <a:gd name="T25" fmla="*/ 263 h 578"/>
                <a:gd name="T26" fmla="*/ 270 w 317"/>
                <a:gd name="T27" fmla="*/ 292 h 578"/>
                <a:gd name="T28" fmla="*/ 295 w 317"/>
                <a:gd name="T29" fmla="*/ 333 h 578"/>
                <a:gd name="T30" fmla="*/ 303 w 317"/>
                <a:gd name="T31" fmla="*/ 407 h 578"/>
                <a:gd name="T32" fmla="*/ 266 w 317"/>
                <a:gd name="T33" fmla="*/ 493 h 578"/>
                <a:gd name="T34" fmla="*/ 242 w 317"/>
                <a:gd name="T35" fmla="*/ 508 h 578"/>
                <a:gd name="T36" fmla="*/ 224 w 317"/>
                <a:gd name="T37" fmla="*/ 519 h 578"/>
                <a:gd name="T38" fmla="*/ 210 w 317"/>
                <a:gd name="T39" fmla="*/ 527 h 578"/>
                <a:gd name="T40" fmla="*/ 191 w 317"/>
                <a:gd name="T41" fmla="*/ 544 h 578"/>
                <a:gd name="T42" fmla="*/ 173 w 317"/>
                <a:gd name="T43" fmla="*/ 551 h 578"/>
                <a:gd name="T44" fmla="*/ 155 w 317"/>
                <a:gd name="T45" fmla="*/ 561 h 578"/>
                <a:gd name="T46" fmla="*/ 147 w 317"/>
                <a:gd name="T47" fmla="*/ 567 h 578"/>
                <a:gd name="T48" fmla="*/ 143 w 317"/>
                <a:gd name="T49" fmla="*/ 560 h 578"/>
                <a:gd name="T50" fmla="*/ 132 w 317"/>
                <a:gd name="T51" fmla="*/ 561 h 578"/>
                <a:gd name="T52" fmla="*/ 126 w 317"/>
                <a:gd name="T53" fmla="*/ 559 h 578"/>
                <a:gd name="T54" fmla="*/ 120 w 317"/>
                <a:gd name="T55" fmla="*/ 552 h 578"/>
                <a:gd name="T56" fmla="*/ 118 w 317"/>
                <a:gd name="T57" fmla="*/ 542 h 578"/>
                <a:gd name="T58" fmla="*/ 110 w 317"/>
                <a:gd name="T59" fmla="*/ 541 h 578"/>
                <a:gd name="T60" fmla="*/ 98 w 317"/>
                <a:gd name="T61" fmla="*/ 540 h 578"/>
                <a:gd name="T62" fmla="*/ 94 w 317"/>
                <a:gd name="T63" fmla="*/ 529 h 578"/>
                <a:gd name="T64" fmla="*/ 87 w 317"/>
                <a:gd name="T65" fmla="*/ 521 h 578"/>
                <a:gd name="T66" fmla="*/ 89 w 317"/>
                <a:gd name="T67" fmla="*/ 502 h 578"/>
                <a:gd name="T68" fmla="*/ 89 w 317"/>
                <a:gd name="T69" fmla="*/ 485 h 578"/>
                <a:gd name="T70" fmla="*/ 81 w 317"/>
                <a:gd name="T71" fmla="*/ 459 h 578"/>
                <a:gd name="T72" fmla="*/ 72 w 317"/>
                <a:gd name="T73" fmla="*/ 430 h 578"/>
                <a:gd name="T74" fmla="*/ 75 w 317"/>
                <a:gd name="T75" fmla="*/ 399 h 578"/>
                <a:gd name="T76" fmla="*/ 73 w 317"/>
                <a:gd name="T77" fmla="*/ 393 h 578"/>
                <a:gd name="T78" fmla="*/ 89 w 317"/>
                <a:gd name="T79" fmla="*/ 386 h 578"/>
                <a:gd name="T80" fmla="*/ 95 w 317"/>
                <a:gd name="T81" fmla="*/ 365 h 578"/>
                <a:gd name="T82" fmla="*/ 106 w 317"/>
                <a:gd name="T83" fmla="*/ 351 h 578"/>
                <a:gd name="T84" fmla="*/ 126 w 317"/>
                <a:gd name="T85" fmla="*/ 306 h 578"/>
                <a:gd name="T86" fmla="*/ 143 w 317"/>
                <a:gd name="T87" fmla="*/ 280 h 578"/>
                <a:gd name="T88" fmla="*/ 123 w 317"/>
                <a:gd name="T89" fmla="*/ 248 h 578"/>
                <a:gd name="T90" fmla="*/ 91 w 317"/>
                <a:gd name="T91" fmla="*/ 217 h 578"/>
                <a:gd name="T92" fmla="*/ 80 w 317"/>
                <a:gd name="T93" fmla="*/ 167 h 578"/>
                <a:gd name="T94" fmla="*/ 73 w 317"/>
                <a:gd name="T95" fmla="*/ 132 h 578"/>
                <a:gd name="T96" fmla="*/ 35 w 317"/>
                <a:gd name="T97" fmla="*/ 109 h 578"/>
                <a:gd name="T98" fmla="*/ 142 w 317"/>
                <a:gd name="T99" fmla="*/ 570 h 578"/>
                <a:gd name="T100" fmla="*/ 129 w 317"/>
                <a:gd name="T101" fmla="*/ 570 h 578"/>
                <a:gd name="T102" fmla="*/ 104 w 317"/>
                <a:gd name="T103" fmla="*/ 557 h 578"/>
                <a:gd name="T104" fmla="*/ 114 w 317"/>
                <a:gd name="T105" fmla="*/ 553 h 578"/>
                <a:gd name="T106" fmla="*/ 97 w 317"/>
                <a:gd name="T107" fmla="*/ 556 h 578"/>
                <a:gd name="T108" fmla="*/ 92 w 317"/>
                <a:gd name="T109" fmla="*/ 544 h 578"/>
                <a:gd name="T110" fmla="*/ 83 w 317"/>
                <a:gd name="T111" fmla="*/ 558 h 578"/>
                <a:gd name="T112" fmla="*/ 80 w 317"/>
                <a:gd name="T113" fmla="*/ 563 h 578"/>
                <a:gd name="T114" fmla="*/ 79 w 317"/>
                <a:gd name="T115" fmla="*/ 570 h 578"/>
                <a:gd name="T116" fmla="*/ 48 w 317"/>
                <a:gd name="T117" fmla="*/ 577 h 578"/>
                <a:gd name="T118" fmla="*/ 53 w 317"/>
                <a:gd name="T119" fmla="*/ 558 h 578"/>
                <a:gd name="T120" fmla="*/ 65 w 317"/>
                <a:gd name="T121" fmla="*/ 573 h 578"/>
                <a:gd name="T122" fmla="*/ 68 w 317"/>
                <a:gd name="T123" fmla="*/ 561 h 578"/>
                <a:gd name="T124" fmla="*/ 57 w 317"/>
                <a:gd name="T125" fmla="*/ 553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7" h="578">
                  <a:moveTo>
                    <a:pt x="20" y="100"/>
                  </a:moveTo>
                  <a:cubicBezTo>
                    <a:pt x="17" y="95"/>
                    <a:pt x="17" y="95"/>
                    <a:pt x="17" y="95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1" y="83"/>
                    <a:pt x="0" y="81"/>
                    <a:pt x="1" y="81"/>
                  </a:cubicBezTo>
                  <a:cubicBezTo>
                    <a:pt x="2" y="80"/>
                    <a:pt x="6" y="80"/>
                    <a:pt x="7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9" y="79"/>
                    <a:pt x="9" y="78"/>
                    <a:pt x="9" y="78"/>
                  </a:cubicBezTo>
                  <a:cubicBezTo>
                    <a:pt x="9" y="78"/>
                    <a:pt x="6" y="72"/>
                    <a:pt x="8" y="69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66"/>
                    <a:pt x="14" y="66"/>
                    <a:pt x="16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84"/>
                    <a:pt x="42" y="91"/>
                    <a:pt x="44" y="92"/>
                  </a:cubicBezTo>
                  <a:cubicBezTo>
                    <a:pt x="46" y="93"/>
                    <a:pt x="57" y="95"/>
                    <a:pt x="58" y="96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8" y="92"/>
                    <a:pt x="89" y="91"/>
                  </a:cubicBezTo>
                  <a:cubicBezTo>
                    <a:pt x="89" y="91"/>
                    <a:pt x="89" y="91"/>
                    <a:pt x="89" y="91"/>
                  </a:cubicBezTo>
                  <a:cubicBezTo>
                    <a:pt x="90" y="91"/>
                    <a:pt x="90" y="91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8"/>
                    <a:pt x="91" y="82"/>
                    <a:pt x="91" y="82"/>
                  </a:cubicBezTo>
                  <a:cubicBezTo>
                    <a:pt x="91" y="82"/>
                    <a:pt x="88" y="80"/>
                    <a:pt x="91" y="78"/>
                  </a:cubicBezTo>
                  <a:cubicBezTo>
                    <a:pt x="94" y="75"/>
                    <a:pt x="98" y="72"/>
                    <a:pt x="98" y="72"/>
                  </a:cubicBezTo>
                  <a:cubicBezTo>
                    <a:pt x="98" y="72"/>
                    <a:pt x="100" y="71"/>
                    <a:pt x="100" y="68"/>
                  </a:cubicBezTo>
                  <a:cubicBezTo>
                    <a:pt x="100" y="65"/>
                    <a:pt x="98" y="57"/>
                    <a:pt x="98" y="57"/>
                  </a:cubicBezTo>
                  <a:cubicBezTo>
                    <a:pt x="98" y="57"/>
                    <a:pt x="96" y="52"/>
                    <a:pt x="96" y="50"/>
                  </a:cubicBezTo>
                  <a:cubicBezTo>
                    <a:pt x="98" y="38"/>
                    <a:pt x="93" y="29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1" y="25"/>
                    <a:pt x="101" y="24"/>
                    <a:pt x="101" y="24"/>
                  </a:cubicBezTo>
                  <a:cubicBezTo>
                    <a:pt x="101" y="19"/>
                    <a:pt x="95" y="14"/>
                    <a:pt x="102" y="13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23" y="1"/>
                    <a:pt x="127" y="0"/>
                    <a:pt x="129" y="1"/>
                  </a:cubicBezTo>
                  <a:cubicBezTo>
                    <a:pt x="131" y="4"/>
                    <a:pt x="131" y="6"/>
                    <a:pt x="135" y="7"/>
                  </a:cubicBezTo>
                  <a:cubicBezTo>
                    <a:pt x="147" y="11"/>
                    <a:pt x="147" y="11"/>
                    <a:pt x="147" y="11"/>
                  </a:cubicBezTo>
                  <a:cubicBezTo>
                    <a:pt x="154" y="12"/>
                    <a:pt x="154" y="12"/>
                    <a:pt x="154" y="12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6"/>
                    <a:pt x="156" y="18"/>
                    <a:pt x="157" y="19"/>
                  </a:cubicBezTo>
                  <a:cubicBezTo>
                    <a:pt x="157" y="21"/>
                    <a:pt x="158" y="24"/>
                    <a:pt x="158" y="24"/>
                  </a:cubicBezTo>
                  <a:cubicBezTo>
                    <a:pt x="158" y="24"/>
                    <a:pt x="157" y="27"/>
                    <a:pt x="157" y="29"/>
                  </a:cubicBezTo>
                  <a:cubicBezTo>
                    <a:pt x="156" y="30"/>
                    <a:pt x="156" y="33"/>
                    <a:pt x="156" y="34"/>
                  </a:cubicBezTo>
                  <a:cubicBezTo>
                    <a:pt x="156" y="35"/>
                    <a:pt x="156" y="36"/>
                    <a:pt x="156" y="37"/>
                  </a:cubicBezTo>
                  <a:cubicBezTo>
                    <a:pt x="156" y="39"/>
                    <a:pt x="157" y="42"/>
                    <a:pt x="158" y="43"/>
                  </a:cubicBezTo>
                  <a:cubicBezTo>
                    <a:pt x="158" y="44"/>
                    <a:pt x="163" y="47"/>
                    <a:pt x="163" y="47"/>
                  </a:cubicBezTo>
                  <a:cubicBezTo>
                    <a:pt x="163" y="47"/>
                    <a:pt x="163" y="48"/>
                    <a:pt x="158" y="52"/>
                  </a:cubicBezTo>
                  <a:cubicBezTo>
                    <a:pt x="154" y="57"/>
                    <a:pt x="154" y="57"/>
                    <a:pt x="154" y="57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1" y="68"/>
                    <a:pt x="161" y="68"/>
                    <a:pt x="161" y="68"/>
                  </a:cubicBezTo>
                  <a:cubicBezTo>
                    <a:pt x="160" y="74"/>
                    <a:pt x="160" y="74"/>
                    <a:pt x="160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6" y="92"/>
                    <a:pt x="166" y="92"/>
                    <a:pt x="166" y="92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3" y="96"/>
                    <a:pt x="174" y="95"/>
                    <a:pt x="181" y="96"/>
                  </a:cubicBezTo>
                  <a:cubicBezTo>
                    <a:pt x="188" y="98"/>
                    <a:pt x="190" y="104"/>
                    <a:pt x="190" y="104"/>
                  </a:cubicBezTo>
                  <a:cubicBezTo>
                    <a:pt x="194" y="109"/>
                    <a:pt x="194" y="109"/>
                    <a:pt x="194" y="109"/>
                  </a:cubicBezTo>
                  <a:cubicBezTo>
                    <a:pt x="200" y="113"/>
                    <a:pt x="200" y="113"/>
                    <a:pt x="200" y="113"/>
                  </a:cubicBezTo>
                  <a:cubicBezTo>
                    <a:pt x="203" y="116"/>
                    <a:pt x="203" y="116"/>
                    <a:pt x="203" y="116"/>
                  </a:cubicBezTo>
                  <a:cubicBezTo>
                    <a:pt x="202" y="125"/>
                    <a:pt x="202" y="125"/>
                    <a:pt x="202" y="125"/>
                  </a:cubicBezTo>
                  <a:cubicBezTo>
                    <a:pt x="202" y="125"/>
                    <a:pt x="199" y="130"/>
                    <a:pt x="200" y="134"/>
                  </a:cubicBezTo>
                  <a:cubicBezTo>
                    <a:pt x="200" y="139"/>
                    <a:pt x="197" y="146"/>
                    <a:pt x="197" y="148"/>
                  </a:cubicBezTo>
                  <a:cubicBezTo>
                    <a:pt x="197" y="149"/>
                    <a:pt x="195" y="157"/>
                    <a:pt x="195" y="157"/>
                  </a:cubicBezTo>
                  <a:cubicBezTo>
                    <a:pt x="198" y="164"/>
                    <a:pt x="198" y="164"/>
                    <a:pt x="198" y="164"/>
                  </a:cubicBezTo>
                  <a:cubicBezTo>
                    <a:pt x="202" y="168"/>
                    <a:pt x="202" y="168"/>
                    <a:pt x="202" y="168"/>
                  </a:cubicBezTo>
                  <a:cubicBezTo>
                    <a:pt x="208" y="175"/>
                    <a:pt x="208" y="175"/>
                    <a:pt x="208" y="175"/>
                  </a:cubicBezTo>
                  <a:cubicBezTo>
                    <a:pt x="216" y="184"/>
                    <a:pt x="216" y="184"/>
                    <a:pt x="216" y="184"/>
                  </a:cubicBezTo>
                  <a:cubicBezTo>
                    <a:pt x="219" y="191"/>
                    <a:pt x="219" y="191"/>
                    <a:pt x="219" y="191"/>
                  </a:cubicBezTo>
                  <a:cubicBezTo>
                    <a:pt x="219" y="191"/>
                    <a:pt x="227" y="196"/>
                    <a:pt x="227" y="197"/>
                  </a:cubicBezTo>
                  <a:cubicBezTo>
                    <a:pt x="227" y="198"/>
                    <a:pt x="230" y="203"/>
                    <a:pt x="230" y="203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0" y="220"/>
                    <a:pt x="230" y="220"/>
                    <a:pt x="230" y="220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3" y="227"/>
                    <a:pt x="233" y="227"/>
                    <a:pt x="233" y="227"/>
                  </a:cubicBezTo>
                  <a:cubicBezTo>
                    <a:pt x="232" y="231"/>
                    <a:pt x="232" y="231"/>
                    <a:pt x="232" y="231"/>
                  </a:cubicBezTo>
                  <a:cubicBezTo>
                    <a:pt x="235" y="237"/>
                    <a:pt x="235" y="237"/>
                    <a:pt x="235" y="237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38" y="243"/>
                    <a:pt x="238" y="243"/>
                    <a:pt x="238" y="243"/>
                  </a:cubicBezTo>
                  <a:cubicBezTo>
                    <a:pt x="238" y="243"/>
                    <a:pt x="239" y="244"/>
                    <a:pt x="238" y="246"/>
                  </a:cubicBezTo>
                  <a:cubicBezTo>
                    <a:pt x="237" y="247"/>
                    <a:pt x="236" y="254"/>
                    <a:pt x="236" y="254"/>
                  </a:cubicBezTo>
                  <a:cubicBezTo>
                    <a:pt x="241" y="262"/>
                    <a:pt x="241" y="262"/>
                    <a:pt x="241" y="262"/>
                  </a:cubicBezTo>
                  <a:cubicBezTo>
                    <a:pt x="248" y="263"/>
                    <a:pt x="248" y="263"/>
                    <a:pt x="248" y="263"/>
                  </a:cubicBezTo>
                  <a:cubicBezTo>
                    <a:pt x="248" y="263"/>
                    <a:pt x="252" y="263"/>
                    <a:pt x="252" y="264"/>
                  </a:cubicBezTo>
                  <a:cubicBezTo>
                    <a:pt x="253" y="265"/>
                    <a:pt x="254" y="268"/>
                    <a:pt x="254" y="268"/>
                  </a:cubicBezTo>
                  <a:cubicBezTo>
                    <a:pt x="251" y="274"/>
                    <a:pt x="251" y="274"/>
                    <a:pt x="251" y="274"/>
                  </a:cubicBezTo>
                  <a:cubicBezTo>
                    <a:pt x="251" y="274"/>
                    <a:pt x="252" y="277"/>
                    <a:pt x="255" y="279"/>
                  </a:cubicBezTo>
                  <a:cubicBezTo>
                    <a:pt x="257" y="280"/>
                    <a:pt x="259" y="280"/>
                    <a:pt x="259" y="282"/>
                  </a:cubicBezTo>
                  <a:cubicBezTo>
                    <a:pt x="260" y="284"/>
                    <a:pt x="260" y="287"/>
                    <a:pt x="261" y="286"/>
                  </a:cubicBezTo>
                  <a:cubicBezTo>
                    <a:pt x="263" y="286"/>
                    <a:pt x="267" y="287"/>
                    <a:pt x="267" y="287"/>
                  </a:cubicBezTo>
                  <a:cubicBezTo>
                    <a:pt x="270" y="292"/>
                    <a:pt x="270" y="292"/>
                    <a:pt x="270" y="292"/>
                  </a:cubicBezTo>
                  <a:cubicBezTo>
                    <a:pt x="272" y="296"/>
                    <a:pt x="272" y="296"/>
                    <a:pt x="272" y="296"/>
                  </a:cubicBezTo>
                  <a:cubicBezTo>
                    <a:pt x="272" y="296"/>
                    <a:pt x="272" y="299"/>
                    <a:pt x="272" y="300"/>
                  </a:cubicBezTo>
                  <a:cubicBezTo>
                    <a:pt x="272" y="302"/>
                    <a:pt x="271" y="308"/>
                    <a:pt x="271" y="308"/>
                  </a:cubicBezTo>
                  <a:cubicBezTo>
                    <a:pt x="266" y="316"/>
                    <a:pt x="266" y="316"/>
                    <a:pt x="266" y="316"/>
                  </a:cubicBezTo>
                  <a:cubicBezTo>
                    <a:pt x="266" y="316"/>
                    <a:pt x="270" y="321"/>
                    <a:pt x="273" y="323"/>
                  </a:cubicBezTo>
                  <a:cubicBezTo>
                    <a:pt x="276" y="325"/>
                    <a:pt x="280" y="328"/>
                    <a:pt x="281" y="328"/>
                  </a:cubicBezTo>
                  <a:cubicBezTo>
                    <a:pt x="282" y="328"/>
                    <a:pt x="287" y="329"/>
                    <a:pt x="289" y="330"/>
                  </a:cubicBezTo>
                  <a:cubicBezTo>
                    <a:pt x="290" y="330"/>
                    <a:pt x="294" y="332"/>
                    <a:pt x="295" y="333"/>
                  </a:cubicBezTo>
                  <a:cubicBezTo>
                    <a:pt x="296" y="334"/>
                    <a:pt x="303" y="338"/>
                    <a:pt x="303" y="338"/>
                  </a:cubicBezTo>
                  <a:cubicBezTo>
                    <a:pt x="309" y="341"/>
                    <a:pt x="309" y="341"/>
                    <a:pt x="309" y="341"/>
                  </a:cubicBezTo>
                  <a:cubicBezTo>
                    <a:pt x="315" y="346"/>
                    <a:pt x="315" y="346"/>
                    <a:pt x="315" y="346"/>
                  </a:cubicBezTo>
                  <a:cubicBezTo>
                    <a:pt x="317" y="358"/>
                    <a:pt x="317" y="358"/>
                    <a:pt x="317" y="358"/>
                  </a:cubicBezTo>
                  <a:cubicBezTo>
                    <a:pt x="317" y="358"/>
                    <a:pt x="315" y="376"/>
                    <a:pt x="314" y="378"/>
                  </a:cubicBezTo>
                  <a:cubicBezTo>
                    <a:pt x="314" y="380"/>
                    <a:pt x="311" y="389"/>
                    <a:pt x="310" y="390"/>
                  </a:cubicBezTo>
                  <a:cubicBezTo>
                    <a:pt x="308" y="391"/>
                    <a:pt x="306" y="392"/>
                    <a:pt x="306" y="394"/>
                  </a:cubicBezTo>
                  <a:cubicBezTo>
                    <a:pt x="306" y="396"/>
                    <a:pt x="303" y="407"/>
                    <a:pt x="303" y="407"/>
                  </a:cubicBezTo>
                  <a:cubicBezTo>
                    <a:pt x="303" y="407"/>
                    <a:pt x="300" y="414"/>
                    <a:pt x="300" y="416"/>
                  </a:cubicBezTo>
                  <a:cubicBezTo>
                    <a:pt x="300" y="418"/>
                    <a:pt x="297" y="424"/>
                    <a:pt x="297" y="426"/>
                  </a:cubicBezTo>
                  <a:cubicBezTo>
                    <a:pt x="296" y="427"/>
                    <a:pt x="294" y="435"/>
                    <a:pt x="294" y="435"/>
                  </a:cubicBezTo>
                  <a:cubicBezTo>
                    <a:pt x="281" y="461"/>
                    <a:pt x="281" y="461"/>
                    <a:pt x="281" y="461"/>
                  </a:cubicBezTo>
                  <a:cubicBezTo>
                    <a:pt x="278" y="471"/>
                    <a:pt x="278" y="471"/>
                    <a:pt x="278" y="471"/>
                  </a:cubicBezTo>
                  <a:cubicBezTo>
                    <a:pt x="278" y="471"/>
                    <a:pt x="275" y="472"/>
                    <a:pt x="274" y="474"/>
                  </a:cubicBezTo>
                  <a:cubicBezTo>
                    <a:pt x="273" y="477"/>
                    <a:pt x="272" y="479"/>
                    <a:pt x="271" y="482"/>
                  </a:cubicBezTo>
                  <a:cubicBezTo>
                    <a:pt x="271" y="484"/>
                    <a:pt x="266" y="493"/>
                    <a:pt x="266" y="493"/>
                  </a:cubicBezTo>
                  <a:cubicBezTo>
                    <a:pt x="264" y="498"/>
                    <a:pt x="264" y="498"/>
                    <a:pt x="264" y="498"/>
                  </a:cubicBezTo>
                  <a:cubicBezTo>
                    <a:pt x="260" y="503"/>
                    <a:pt x="260" y="503"/>
                    <a:pt x="260" y="503"/>
                  </a:cubicBezTo>
                  <a:cubicBezTo>
                    <a:pt x="260" y="503"/>
                    <a:pt x="257" y="505"/>
                    <a:pt x="257" y="505"/>
                  </a:cubicBezTo>
                  <a:cubicBezTo>
                    <a:pt x="257" y="505"/>
                    <a:pt x="255" y="505"/>
                    <a:pt x="255" y="505"/>
                  </a:cubicBezTo>
                  <a:cubicBezTo>
                    <a:pt x="250" y="505"/>
                    <a:pt x="250" y="505"/>
                    <a:pt x="250" y="505"/>
                  </a:cubicBezTo>
                  <a:cubicBezTo>
                    <a:pt x="247" y="503"/>
                    <a:pt x="247" y="503"/>
                    <a:pt x="247" y="503"/>
                  </a:cubicBezTo>
                  <a:cubicBezTo>
                    <a:pt x="247" y="503"/>
                    <a:pt x="244" y="505"/>
                    <a:pt x="244" y="505"/>
                  </a:cubicBezTo>
                  <a:cubicBezTo>
                    <a:pt x="244" y="506"/>
                    <a:pt x="242" y="507"/>
                    <a:pt x="242" y="508"/>
                  </a:cubicBezTo>
                  <a:cubicBezTo>
                    <a:pt x="242" y="508"/>
                    <a:pt x="241" y="510"/>
                    <a:pt x="240" y="510"/>
                  </a:cubicBezTo>
                  <a:cubicBezTo>
                    <a:pt x="239" y="511"/>
                    <a:pt x="238" y="512"/>
                    <a:pt x="237" y="512"/>
                  </a:cubicBezTo>
                  <a:cubicBezTo>
                    <a:pt x="237" y="513"/>
                    <a:pt x="235" y="513"/>
                    <a:pt x="235" y="513"/>
                  </a:cubicBezTo>
                  <a:cubicBezTo>
                    <a:pt x="235" y="513"/>
                    <a:pt x="235" y="514"/>
                    <a:pt x="234" y="515"/>
                  </a:cubicBezTo>
                  <a:cubicBezTo>
                    <a:pt x="234" y="515"/>
                    <a:pt x="231" y="515"/>
                    <a:pt x="230" y="514"/>
                  </a:cubicBezTo>
                  <a:cubicBezTo>
                    <a:pt x="229" y="513"/>
                    <a:pt x="227" y="512"/>
                    <a:pt x="228" y="512"/>
                  </a:cubicBezTo>
                  <a:cubicBezTo>
                    <a:pt x="228" y="513"/>
                    <a:pt x="227" y="515"/>
                    <a:pt x="227" y="515"/>
                  </a:cubicBezTo>
                  <a:cubicBezTo>
                    <a:pt x="227" y="516"/>
                    <a:pt x="225" y="519"/>
                    <a:pt x="224" y="519"/>
                  </a:cubicBezTo>
                  <a:cubicBezTo>
                    <a:pt x="223" y="519"/>
                    <a:pt x="221" y="518"/>
                    <a:pt x="220" y="517"/>
                  </a:cubicBezTo>
                  <a:cubicBezTo>
                    <a:pt x="219" y="517"/>
                    <a:pt x="218" y="517"/>
                    <a:pt x="218" y="517"/>
                  </a:cubicBezTo>
                  <a:cubicBezTo>
                    <a:pt x="218" y="518"/>
                    <a:pt x="218" y="521"/>
                    <a:pt x="218" y="522"/>
                  </a:cubicBezTo>
                  <a:cubicBezTo>
                    <a:pt x="218" y="522"/>
                    <a:pt x="218" y="523"/>
                    <a:pt x="218" y="524"/>
                  </a:cubicBezTo>
                  <a:cubicBezTo>
                    <a:pt x="217" y="524"/>
                    <a:pt x="215" y="525"/>
                    <a:pt x="215" y="525"/>
                  </a:cubicBezTo>
                  <a:cubicBezTo>
                    <a:pt x="215" y="525"/>
                    <a:pt x="216" y="527"/>
                    <a:pt x="215" y="527"/>
                  </a:cubicBezTo>
                  <a:cubicBezTo>
                    <a:pt x="214" y="528"/>
                    <a:pt x="213" y="529"/>
                    <a:pt x="212" y="529"/>
                  </a:cubicBezTo>
                  <a:cubicBezTo>
                    <a:pt x="212" y="528"/>
                    <a:pt x="210" y="527"/>
                    <a:pt x="210" y="527"/>
                  </a:cubicBezTo>
                  <a:cubicBezTo>
                    <a:pt x="209" y="528"/>
                    <a:pt x="208" y="530"/>
                    <a:pt x="208" y="530"/>
                  </a:cubicBezTo>
                  <a:cubicBezTo>
                    <a:pt x="208" y="531"/>
                    <a:pt x="207" y="532"/>
                    <a:pt x="207" y="532"/>
                  </a:cubicBezTo>
                  <a:cubicBezTo>
                    <a:pt x="207" y="532"/>
                    <a:pt x="200" y="540"/>
                    <a:pt x="200" y="540"/>
                  </a:cubicBezTo>
                  <a:cubicBezTo>
                    <a:pt x="199" y="540"/>
                    <a:pt x="197" y="537"/>
                    <a:pt x="197" y="537"/>
                  </a:cubicBezTo>
                  <a:cubicBezTo>
                    <a:pt x="197" y="538"/>
                    <a:pt x="197" y="540"/>
                    <a:pt x="197" y="540"/>
                  </a:cubicBezTo>
                  <a:cubicBezTo>
                    <a:pt x="196" y="541"/>
                    <a:pt x="194" y="542"/>
                    <a:pt x="194" y="542"/>
                  </a:cubicBezTo>
                  <a:cubicBezTo>
                    <a:pt x="194" y="543"/>
                    <a:pt x="193" y="542"/>
                    <a:pt x="192" y="542"/>
                  </a:cubicBezTo>
                  <a:cubicBezTo>
                    <a:pt x="192" y="543"/>
                    <a:pt x="191" y="543"/>
                    <a:pt x="191" y="544"/>
                  </a:cubicBezTo>
                  <a:cubicBezTo>
                    <a:pt x="191" y="545"/>
                    <a:pt x="190" y="546"/>
                    <a:pt x="190" y="546"/>
                  </a:cubicBezTo>
                  <a:cubicBezTo>
                    <a:pt x="190" y="546"/>
                    <a:pt x="188" y="547"/>
                    <a:pt x="188" y="548"/>
                  </a:cubicBezTo>
                  <a:cubicBezTo>
                    <a:pt x="187" y="549"/>
                    <a:pt x="185" y="550"/>
                    <a:pt x="185" y="550"/>
                  </a:cubicBezTo>
                  <a:cubicBezTo>
                    <a:pt x="185" y="550"/>
                    <a:pt x="184" y="551"/>
                    <a:pt x="183" y="550"/>
                  </a:cubicBezTo>
                  <a:cubicBezTo>
                    <a:pt x="182" y="550"/>
                    <a:pt x="180" y="547"/>
                    <a:pt x="180" y="547"/>
                  </a:cubicBezTo>
                  <a:cubicBezTo>
                    <a:pt x="180" y="547"/>
                    <a:pt x="178" y="547"/>
                    <a:pt x="178" y="548"/>
                  </a:cubicBezTo>
                  <a:cubicBezTo>
                    <a:pt x="177" y="549"/>
                    <a:pt x="177" y="550"/>
                    <a:pt x="176" y="550"/>
                  </a:cubicBezTo>
                  <a:cubicBezTo>
                    <a:pt x="175" y="551"/>
                    <a:pt x="174" y="551"/>
                    <a:pt x="173" y="551"/>
                  </a:cubicBezTo>
                  <a:cubicBezTo>
                    <a:pt x="172" y="552"/>
                    <a:pt x="170" y="552"/>
                    <a:pt x="170" y="553"/>
                  </a:cubicBezTo>
                  <a:cubicBezTo>
                    <a:pt x="169" y="553"/>
                    <a:pt x="168" y="555"/>
                    <a:pt x="168" y="556"/>
                  </a:cubicBezTo>
                  <a:cubicBezTo>
                    <a:pt x="168" y="557"/>
                    <a:pt x="170" y="557"/>
                    <a:pt x="168" y="557"/>
                  </a:cubicBezTo>
                  <a:cubicBezTo>
                    <a:pt x="166" y="558"/>
                    <a:pt x="163" y="558"/>
                    <a:pt x="163" y="558"/>
                  </a:cubicBezTo>
                  <a:cubicBezTo>
                    <a:pt x="163" y="558"/>
                    <a:pt x="161" y="559"/>
                    <a:pt x="161" y="560"/>
                  </a:cubicBezTo>
                  <a:cubicBezTo>
                    <a:pt x="160" y="561"/>
                    <a:pt x="161" y="561"/>
                    <a:pt x="159" y="562"/>
                  </a:cubicBezTo>
                  <a:cubicBezTo>
                    <a:pt x="158" y="562"/>
                    <a:pt x="157" y="563"/>
                    <a:pt x="157" y="563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6" y="559"/>
                    <a:pt x="156" y="559"/>
                    <a:pt x="156" y="559"/>
                  </a:cubicBezTo>
                  <a:cubicBezTo>
                    <a:pt x="156" y="559"/>
                    <a:pt x="155" y="557"/>
                    <a:pt x="155" y="558"/>
                  </a:cubicBezTo>
                  <a:cubicBezTo>
                    <a:pt x="154" y="560"/>
                    <a:pt x="155" y="561"/>
                    <a:pt x="155" y="561"/>
                  </a:cubicBezTo>
                  <a:cubicBezTo>
                    <a:pt x="155" y="561"/>
                    <a:pt x="154" y="561"/>
                    <a:pt x="154" y="562"/>
                  </a:cubicBezTo>
                  <a:cubicBezTo>
                    <a:pt x="153" y="563"/>
                    <a:pt x="154" y="563"/>
                    <a:pt x="153" y="564"/>
                  </a:cubicBezTo>
                  <a:cubicBezTo>
                    <a:pt x="153" y="565"/>
                    <a:pt x="152" y="566"/>
                    <a:pt x="151" y="566"/>
                  </a:cubicBezTo>
                  <a:cubicBezTo>
                    <a:pt x="151" y="567"/>
                    <a:pt x="150" y="567"/>
                    <a:pt x="149" y="567"/>
                  </a:cubicBezTo>
                  <a:cubicBezTo>
                    <a:pt x="149" y="567"/>
                    <a:pt x="147" y="567"/>
                    <a:pt x="147" y="567"/>
                  </a:cubicBezTo>
                  <a:cubicBezTo>
                    <a:pt x="146" y="567"/>
                    <a:pt x="145" y="566"/>
                    <a:pt x="146" y="566"/>
                  </a:cubicBezTo>
                  <a:cubicBezTo>
                    <a:pt x="146" y="566"/>
                    <a:pt x="148" y="565"/>
                    <a:pt x="148" y="565"/>
                  </a:cubicBezTo>
                  <a:cubicBezTo>
                    <a:pt x="148" y="565"/>
                    <a:pt x="149" y="564"/>
                    <a:pt x="148" y="564"/>
                  </a:cubicBezTo>
                  <a:cubicBezTo>
                    <a:pt x="147" y="563"/>
                    <a:pt x="146" y="562"/>
                    <a:pt x="146" y="562"/>
                  </a:cubicBezTo>
                  <a:cubicBezTo>
                    <a:pt x="146" y="562"/>
                    <a:pt x="147" y="563"/>
                    <a:pt x="144" y="563"/>
                  </a:cubicBezTo>
                  <a:cubicBezTo>
                    <a:pt x="142" y="564"/>
                    <a:pt x="141" y="564"/>
                    <a:pt x="141" y="563"/>
                  </a:cubicBezTo>
                  <a:cubicBezTo>
                    <a:pt x="141" y="563"/>
                    <a:pt x="139" y="563"/>
                    <a:pt x="140" y="562"/>
                  </a:cubicBezTo>
                  <a:cubicBezTo>
                    <a:pt x="142" y="561"/>
                    <a:pt x="142" y="560"/>
                    <a:pt x="143" y="560"/>
                  </a:cubicBezTo>
                  <a:cubicBezTo>
                    <a:pt x="144" y="560"/>
                    <a:pt x="144" y="558"/>
                    <a:pt x="144" y="557"/>
                  </a:cubicBezTo>
                  <a:cubicBezTo>
                    <a:pt x="144" y="557"/>
                    <a:pt x="146" y="559"/>
                    <a:pt x="143" y="557"/>
                  </a:cubicBezTo>
                  <a:cubicBezTo>
                    <a:pt x="141" y="554"/>
                    <a:pt x="141" y="554"/>
                    <a:pt x="141" y="554"/>
                  </a:cubicBezTo>
                  <a:cubicBezTo>
                    <a:pt x="141" y="554"/>
                    <a:pt x="140" y="555"/>
                    <a:pt x="140" y="556"/>
                  </a:cubicBezTo>
                  <a:cubicBezTo>
                    <a:pt x="141" y="557"/>
                    <a:pt x="143" y="558"/>
                    <a:pt x="140" y="559"/>
                  </a:cubicBezTo>
                  <a:cubicBezTo>
                    <a:pt x="137" y="559"/>
                    <a:pt x="137" y="559"/>
                    <a:pt x="137" y="559"/>
                  </a:cubicBezTo>
                  <a:cubicBezTo>
                    <a:pt x="136" y="560"/>
                    <a:pt x="133" y="560"/>
                    <a:pt x="133" y="560"/>
                  </a:cubicBezTo>
                  <a:cubicBezTo>
                    <a:pt x="133" y="560"/>
                    <a:pt x="131" y="560"/>
                    <a:pt x="132" y="561"/>
                  </a:cubicBezTo>
                  <a:cubicBezTo>
                    <a:pt x="132" y="562"/>
                    <a:pt x="134" y="563"/>
                    <a:pt x="134" y="563"/>
                  </a:cubicBezTo>
                  <a:cubicBezTo>
                    <a:pt x="134" y="563"/>
                    <a:pt x="134" y="564"/>
                    <a:pt x="132" y="564"/>
                  </a:cubicBezTo>
                  <a:cubicBezTo>
                    <a:pt x="131" y="565"/>
                    <a:pt x="129" y="565"/>
                    <a:pt x="129" y="565"/>
                  </a:cubicBezTo>
                  <a:cubicBezTo>
                    <a:pt x="128" y="566"/>
                    <a:pt x="128" y="566"/>
                    <a:pt x="128" y="566"/>
                  </a:cubicBezTo>
                  <a:cubicBezTo>
                    <a:pt x="128" y="566"/>
                    <a:pt x="127" y="566"/>
                    <a:pt x="127" y="565"/>
                  </a:cubicBezTo>
                  <a:cubicBezTo>
                    <a:pt x="127" y="565"/>
                    <a:pt x="128" y="564"/>
                    <a:pt x="128" y="563"/>
                  </a:cubicBezTo>
                  <a:cubicBezTo>
                    <a:pt x="128" y="562"/>
                    <a:pt x="129" y="563"/>
                    <a:pt x="128" y="562"/>
                  </a:cubicBezTo>
                  <a:cubicBezTo>
                    <a:pt x="127" y="560"/>
                    <a:pt x="126" y="560"/>
                    <a:pt x="126" y="559"/>
                  </a:cubicBezTo>
                  <a:cubicBezTo>
                    <a:pt x="127" y="558"/>
                    <a:pt x="129" y="557"/>
                    <a:pt x="129" y="557"/>
                  </a:cubicBezTo>
                  <a:cubicBezTo>
                    <a:pt x="129" y="556"/>
                    <a:pt x="129" y="555"/>
                    <a:pt x="129" y="555"/>
                  </a:cubicBezTo>
                  <a:cubicBezTo>
                    <a:pt x="129" y="555"/>
                    <a:pt x="128" y="555"/>
                    <a:pt x="129" y="554"/>
                  </a:cubicBezTo>
                  <a:cubicBezTo>
                    <a:pt x="130" y="552"/>
                    <a:pt x="131" y="551"/>
                    <a:pt x="131" y="551"/>
                  </a:cubicBezTo>
                  <a:cubicBezTo>
                    <a:pt x="131" y="550"/>
                    <a:pt x="130" y="549"/>
                    <a:pt x="129" y="549"/>
                  </a:cubicBezTo>
                  <a:cubicBezTo>
                    <a:pt x="129" y="549"/>
                    <a:pt x="128" y="551"/>
                    <a:pt x="128" y="552"/>
                  </a:cubicBezTo>
                  <a:cubicBezTo>
                    <a:pt x="128" y="552"/>
                    <a:pt x="129" y="554"/>
                    <a:pt x="126" y="553"/>
                  </a:cubicBezTo>
                  <a:cubicBezTo>
                    <a:pt x="123" y="553"/>
                    <a:pt x="121" y="553"/>
                    <a:pt x="120" y="552"/>
                  </a:cubicBezTo>
                  <a:cubicBezTo>
                    <a:pt x="120" y="551"/>
                    <a:pt x="118" y="550"/>
                    <a:pt x="121" y="550"/>
                  </a:cubicBezTo>
                  <a:cubicBezTo>
                    <a:pt x="124" y="549"/>
                    <a:pt x="124" y="549"/>
                    <a:pt x="124" y="549"/>
                  </a:cubicBezTo>
                  <a:cubicBezTo>
                    <a:pt x="125" y="548"/>
                    <a:pt x="125" y="547"/>
                    <a:pt x="125" y="546"/>
                  </a:cubicBezTo>
                  <a:cubicBezTo>
                    <a:pt x="124" y="546"/>
                    <a:pt x="123" y="544"/>
                    <a:pt x="123" y="545"/>
                  </a:cubicBezTo>
                  <a:cubicBezTo>
                    <a:pt x="122" y="547"/>
                    <a:pt x="122" y="548"/>
                    <a:pt x="122" y="548"/>
                  </a:cubicBezTo>
                  <a:cubicBezTo>
                    <a:pt x="122" y="548"/>
                    <a:pt x="118" y="548"/>
                    <a:pt x="118" y="548"/>
                  </a:cubicBezTo>
                  <a:cubicBezTo>
                    <a:pt x="118" y="548"/>
                    <a:pt x="117" y="547"/>
                    <a:pt x="117" y="546"/>
                  </a:cubicBezTo>
                  <a:cubicBezTo>
                    <a:pt x="117" y="546"/>
                    <a:pt x="118" y="542"/>
                    <a:pt x="118" y="542"/>
                  </a:cubicBezTo>
                  <a:cubicBezTo>
                    <a:pt x="118" y="542"/>
                    <a:pt x="120" y="541"/>
                    <a:pt x="119" y="541"/>
                  </a:cubicBezTo>
                  <a:cubicBezTo>
                    <a:pt x="119" y="541"/>
                    <a:pt x="117" y="540"/>
                    <a:pt x="117" y="541"/>
                  </a:cubicBezTo>
                  <a:cubicBezTo>
                    <a:pt x="116" y="541"/>
                    <a:pt x="117" y="542"/>
                    <a:pt x="117" y="543"/>
                  </a:cubicBezTo>
                  <a:cubicBezTo>
                    <a:pt x="117" y="544"/>
                    <a:pt x="117" y="545"/>
                    <a:pt x="116" y="545"/>
                  </a:cubicBezTo>
                  <a:cubicBezTo>
                    <a:pt x="115" y="546"/>
                    <a:pt x="111" y="546"/>
                    <a:pt x="111" y="546"/>
                  </a:cubicBezTo>
                  <a:cubicBezTo>
                    <a:pt x="111" y="545"/>
                    <a:pt x="110" y="545"/>
                    <a:pt x="111" y="544"/>
                  </a:cubicBezTo>
                  <a:cubicBezTo>
                    <a:pt x="111" y="543"/>
                    <a:pt x="111" y="542"/>
                    <a:pt x="111" y="542"/>
                  </a:cubicBezTo>
                  <a:cubicBezTo>
                    <a:pt x="111" y="542"/>
                    <a:pt x="110" y="540"/>
                    <a:pt x="110" y="541"/>
                  </a:cubicBezTo>
                  <a:cubicBezTo>
                    <a:pt x="109" y="541"/>
                    <a:pt x="108" y="541"/>
                    <a:pt x="108" y="541"/>
                  </a:cubicBezTo>
                  <a:cubicBezTo>
                    <a:pt x="108" y="539"/>
                    <a:pt x="108" y="539"/>
                    <a:pt x="108" y="539"/>
                  </a:cubicBezTo>
                  <a:cubicBezTo>
                    <a:pt x="106" y="539"/>
                    <a:pt x="106" y="539"/>
                    <a:pt x="106" y="539"/>
                  </a:cubicBezTo>
                  <a:cubicBezTo>
                    <a:pt x="105" y="539"/>
                    <a:pt x="105" y="539"/>
                    <a:pt x="105" y="539"/>
                  </a:cubicBezTo>
                  <a:cubicBezTo>
                    <a:pt x="105" y="539"/>
                    <a:pt x="104" y="538"/>
                    <a:pt x="104" y="538"/>
                  </a:cubicBezTo>
                  <a:cubicBezTo>
                    <a:pt x="103" y="538"/>
                    <a:pt x="103" y="538"/>
                    <a:pt x="103" y="539"/>
                  </a:cubicBezTo>
                  <a:cubicBezTo>
                    <a:pt x="102" y="539"/>
                    <a:pt x="99" y="540"/>
                    <a:pt x="99" y="540"/>
                  </a:cubicBezTo>
                  <a:cubicBezTo>
                    <a:pt x="99" y="540"/>
                    <a:pt x="99" y="538"/>
                    <a:pt x="98" y="540"/>
                  </a:cubicBezTo>
                  <a:cubicBezTo>
                    <a:pt x="98" y="541"/>
                    <a:pt x="93" y="541"/>
                    <a:pt x="93" y="541"/>
                  </a:cubicBezTo>
                  <a:cubicBezTo>
                    <a:pt x="93" y="541"/>
                    <a:pt x="92" y="539"/>
                    <a:pt x="92" y="538"/>
                  </a:cubicBezTo>
                  <a:cubicBezTo>
                    <a:pt x="92" y="538"/>
                    <a:pt x="93" y="535"/>
                    <a:pt x="93" y="535"/>
                  </a:cubicBezTo>
                  <a:cubicBezTo>
                    <a:pt x="94" y="534"/>
                    <a:pt x="94" y="534"/>
                    <a:pt x="94" y="534"/>
                  </a:cubicBezTo>
                  <a:cubicBezTo>
                    <a:pt x="93" y="533"/>
                    <a:pt x="93" y="533"/>
                    <a:pt x="93" y="533"/>
                  </a:cubicBezTo>
                  <a:cubicBezTo>
                    <a:pt x="93" y="533"/>
                    <a:pt x="90" y="533"/>
                    <a:pt x="91" y="533"/>
                  </a:cubicBezTo>
                  <a:cubicBezTo>
                    <a:pt x="91" y="532"/>
                    <a:pt x="93" y="530"/>
                    <a:pt x="93" y="530"/>
                  </a:cubicBezTo>
                  <a:cubicBezTo>
                    <a:pt x="93" y="530"/>
                    <a:pt x="94" y="529"/>
                    <a:pt x="94" y="529"/>
                  </a:cubicBezTo>
                  <a:cubicBezTo>
                    <a:pt x="95" y="528"/>
                    <a:pt x="97" y="528"/>
                    <a:pt x="96" y="527"/>
                  </a:cubicBezTo>
                  <a:cubicBezTo>
                    <a:pt x="95" y="527"/>
                    <a:pt x="94" y="526"/>
                    <a:pt x="94" y="526"/>
                  </a:cubicBezTo>
                  <a:cubicBezTo>
                    <a:pt x="94" y="526"/>
                    <a:pt x="93" y="526"/>
                    <a:pt x="93" y="525"/>
                  </a:cubicBezTo>
                  <a:cubicBezTo>
                    <a:pt x="93" y="525"/>
                    <a:pt x="94" y="523"/>
                    <a:pt x="94" y="522"/>
                  </a:cubicBezTo>
                  <a:cubicBezTo>
                    <a:pt x="94" y="521"/>
                    <a:pt x="93" y="520"/>
                    <a:pt x="93" y="520"/>
                  </a:cubicBezTo>
                  <a:cubicBezTo>
                    <a:pt x="92" y="520"/>
                    <a:pt x="93" y="521"/>
                    <a:pt x="91" y="521"/>
                  </a:cubicBezTo>
                  <a:cubicBezTo>
                    <a:pt x="90" y="522"/>
                    <a:pt x="87" y="524"/>
                    <a:pt x="87" y="524"/>
                  </a:cubicBezTo>
                  <a:cubicBezTo>
                    <a:pt x="87" y="523"/>
                    <a:pt x="87" y="522"/>
                    <a:pt x="87" y="521"/>
                  </a:cubicBezTo>
                  <a:cubicBezTo>
                    <a:pt x="88" y="520"/>
                    <a:pt x="91" y="520"/>
                    <a:pt x="92" y="519"/>
                  </a:cubicBezTo>
                  <a:cubicBezTo>
                    <a:pt x="92" y="518"/>
                    <a:pt x="90" y="515"/>
                    <a:pt x="90" y="515"/>
                  </a:cubicBezTo>
                  <a:cubicBezTo>
                    <a:pt x="90" y="515"/>
                    <a:pt x="92" y="516"/>
                    <a:pt x="91" y="514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89" y="512"/>
                    <a:pt x="89" y="511"/>
                    <a:pt x="90" y="510"/>
                  </a:cubicBezTo>
                  <a:cubicBezTo>
                    <a:pt x="91" y="508"/>
                    <a:pt x="92" y="508"/>
                    <a:pt x="92" y="507"/>
                  </a:cubicBezTo>
                  <a:cubicBezTo>
                    <a:pt x="92" y="507"/>
                    <a:pt x="89" y="506"/>
                    <a:pt x="89" y="505"/>
                  </a:cubicBezTo>
                  <a:cubicBezTo>
                    <a:pt x="89" y="504"/>
                    <a:pt x="87" y="504"/>
                    <a:pt x="89" y="502"/>
                  </a:cubicBezTo>
                  <a:cubicBezTo>
                    <a:pt x="90" y="501"/>
                    <a:pt x="91" y="501"/>
                    <a:pt x="91" y="501"/>
                  </a:cubicBezTo>
                  <a:cubicBezTo>
                    <a:pt x="91" y="501"/>
                    <a:pt x="91" y="498"/>
                    <a:pt x="91" y="497"/>
                  </a:cubicBezTo>
                  <a:cubicBezTo>
                    <a:pt x="91" y="496"/>
                    <a:pt x="92" y="496"/>
                    <a:pt x="92" y="495"/>
                  </a:cubicBezTo>
                  <a:cubicBezTo>
                    <a:pt x="91" y="494"/>
                    <a:pt x="90" y="494"/>
                    <a:pt x="89" y="492"/>
                  </a:cubicBezTo>
                  <a:cubicBezTo>
                    <a:pt x="89" y="491"/>
                    <a:pt x="89" y="491"/>
                    <a:pt x="89" y="490"/>
                  </a:cubicBezTo>
                  <a:cubicBezTo>
                    <a:pt x="90" y="490"/>
                    <a:pt x="91" y="489"/>
                    <a:pt x="90" y="489"/>
                  </a:cubicBezTo>
                  <a:cubicBezTo>
                    <a:pt x="90" y="488"/>
                    <a:pt x="90" y="487"/>
                    <a:pt x="90" y="487"/>
                  </a:cubicBezTo>
                  <a:cubicBezTo>
                    <a:pt x="90" y="487"/>
                    <a:pt x="90" y="487"/>
                    <a:pt x="89" y="485"/>
                  </a:cubicBezTo>
                  <a:cubicBezTo>
                    <a:pt x="88" y="484"/>
                    <a:pt x="88" y="482"/>
                    <a:pt x="88" y="481"/>
                  </a:cubicBezTo>
                  <a:cubicBezTo>
                    <a:pt x="88" y="480"/>
                    <a:pt x="89" y="476"/>
                    <a:pt x="89" y="476"/>
                  </a:cubicBezTo>
                  <a:cubicBezTo>
                    <a:pt x="89" y="476"/>
                    <a:pt x="89" y="473"/>
                    <a:pt x="87" y="472"/>
                  </a:cubicBezTo>
                  <a:cubicBezTo>
                    <a:pt x="86" y="470"/>
                    <a:pt x="84" y="469"/>
                    <a:pt x="84" y="469"/>
                  </a:cubicBezTo>
                  <a:cubicBezTo>
                    <a:pt x="84" y="469"/>
                    <a:pt x="84" y="467"/>
                    <a:pt x="84" y="466"/>
                  </a:cubicBezTo>
                  <a:cubicBezTo>
                    <a:pt x="84" y="466"/>
                    <a:pt x="82" y="465"/>
                    <a:pt x="82" y="464"/>
                  </a:cubicBezTo>
                  <a:cubicBezTo>
                    <a:pt x="82" y="463"/>
                    <a:pt x="81" y="461"/>
                    <a:pt x="81" y="461"/>
                  </a:cubicBezTo>
                  <a:cubicBezTo>
                    <a:pt x="81" y="461"/>
                    <a:pt x="80" y="461"/>
                    <a:pt x="81" y="459"/>
                  </a:cubicBezTo>
                  <a:cubicBezTo>
                    <a:pt x="81" y="456"/>
                    <a:pt x="81" y="455"/>
                    <a:pt x="81" y="454"/>
                  </a:cubicBezTo>
                  <a:cubicBezTo>
                    <a:pt x="80" y="453"/>
                    <a:pt x="79" y="451"/>
                    <a:pt x="79" y="450"/>
                  </a:cubicBezTo>
                  <a:cubicBezTo>
                    <a:pt x="79" y="449"/>
                    <a:pt x="79" y="447"/>
                    <a:pt x="79" y="447"/>
                  </a:cubicBezTo>
                  <a:cubicBezTo>
                    <a:pt x="79" y="447"/>
                    <a:pt x="79" y="446"/>
                    <a:pt x="78" y="445"/>
                  </a:cubicBezTo>
                  <a:cubicBezTo>
                    <a:pt x="77" y="444"/>
                    <a:pt x="74" y="439"/>
                    <a:pt x="74" y="439"/>
                  </a:cubicBezTo>
                  <a:cubicBezTo>
                    <a:pt x="74" y="439"/>
                    <a:pt x="73" y="439"/>
                    <a:pt x="73" y="437"/>
                  </a:cubicBezTo>
                  <a:cubicBezTo>
                    <a:pt x="72" y="435"/>
                    <a:pt x="72" y="433"/>
                    <a:pt x="72" y="433"/>
                  </a:cubicBezTo>
                  <a:cubicBezTo>
                    <a:pt x="72" y="433"/>
                    <a:pt x="72" y="430"/>
                    <a:pt x="72" y="430"/>
                  </a:cubicBezTo>
                  <a:cubicBezTo>
                    <a:pt x="69" y="427"/>
                    <a:pt x="69" y="427"/>
                    <a:pt x="69" y="427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19"/>
                    <a:pt x="70" y="419"/>
                    <a:pt x="70" y="419"/>
                  </a:cubicBezTo>
                  <a:cubicBezTo>
                    <a:pt x="70" y="419"/>
                    <a:pt x="70" y="414"/>
                    <a:pt x="71" y="414"/>
                  </a:cubicBezTo>
                  <a:cubicBezTo>
                    <a:pt x="72" y="414"/>
                    <a:pt x="74" y="411"/>
                    <a:pt x="74" y="411"/>
                  </a:cubicBezTo>
                  <a:cubicBezTo>
                    <a:pt x="74" y="411"/>
                    <a:pt x="76" y="408"/>
                    <a:pt x="75" y="407"/>
                  </a:cubicBezTo>
                  <a:cubicBezTo>
                    <a:pt x="75" y="406"/>
                    <a:pt x="74" y="402"/>
                    <a:pt x="74" y="402"/>
                  </a:cubicBezTo>
                  <a:cubicBezTo>
                    <a:pt x="74" y="402"/>
                    <a:pt x="76" y="399"/>
                    <a:pt x="75" y="399"/>
                  </a:cubicBezTo>
                  <a:cubicBezTo>
                    <a:pt x="75" y="398"/>
                    <a:pt x="73" y="394"/>
                    <a:pt x="73" y="394"/>
                  </a:cubicBezTo>
                  <a:cubicBezTo>
                    <a:pt x="70" y="397"/>
                    <a:pt x="70" y="397"/>
                    <a:pt x="70" y="397"/>
                  </a:cubicBezTo>
                  <a:cubicBezTo>
                    <a:pt x="68" y="396"/>
                    <a:pt x="68" y="396"/>
                    <a:pt x="68" y="396"/>
                  </a:cubicBezTo>
                  <a:cubicBezTo>
                    <a:pt x="69" y="392"/>
                    <a:pt x="69" y="392"/>
                    <a:pt x="69" y="392"/>
                  </a:cubicBezTo>
                  <a:cubicBezTo>
                    <a:pt x="69" y="392"/>
                    <a:pt x="67" y="390"/>
                    <a:pt x="67" y="389"/>
                  </a:cubicBezTo>
                  <a:cubicBezTo>
                    <a:pt x="67" y="388"/>
                    <a:pt x="69" y="386"/>
                    <a:pt x="69" y="386"/>
                  </a:cubicBezTo>
                  <a:cubicBezTo>
                    <a:pt x="69" y="386"/>
                    <a:pt x="71" y="390"/>
                    <a:pt x="71" y="391"/>
                  </a:cubicBezTo>
                  <a:cubicBezTo>
                    <a:pt x="71" y="392"/>
                    <a:pt x="73" y="393"/>
                    <a:pt x="73" y="393"/>
                  </a:cubicBezTo>
                  <a:cubicBezTo>
                    <a:pt x="74" y="392"/>
                    <a:pt x="74" y="390"/>
                    <a:pt x="75" y="390"/>
                  </a:cubicBezTo>
                  <a:cubicBezTo>
                    <a:pt x="76" y="390"/>
                    <a:pt x="77" y="391"/>
                    <a:pt x="77" y="392"/>
                  </a:cubicBezTo>
                  <a:cubicBezTo>
                    <a:pt x="77" y="392"/>
                    <a:pt x="81" y="391"/>
                    <a:pt x="81" y="391"/>
                  </a:cubicBezTo>
                  <a:cubicBezTo>
                    <a:pt x="81" y="391"/>
                    <a:pt x="80" y="390"/>
                    <a:pt x="83" y="390"/>
                  </a:cubicBezTo>
                  <a:cubicBezTo>
                    <a:pt x="86" y="391"/>
                    <a:pt x="86" y="390"/>
                    <a:pt x="86" y="388"/>
                  </a:cubicBezTo>
                  <a:cubicBezTo>
                    <a:pt x="86" y="387"/>
                    <a:pt x="83" y="383"/>
                    <a:pt x="85" y="383"/>
                  </a:cubicBezTo>
                  <a:cubicBezTo>
                    <a:pt x="88" y="383"/>
                    <a:pt x="89" y="384"/>
                    <a:pt x="89" y="384"/>
                  </a:cubicBezTo>
                  <a:cubicBezTo>
                    <a:pt x="89" y="384"/>
                    <a:pt x="89" y="385"/>
                    <a:pt x="89" y="386"/>
                  </a:cubicBezTo>
                  <a:cubicBezTo>
                    <a:pt x="89" y="388"/>
                    <a:pt x="92" y="390"/>
                    <a:pt x="92" y="388"/>
                  </a:cubicBezTo>
                  <a:cubicBezTo>
                    <a:pt x="93" y="386"/>
                    <a:pt x="93" y="387"/>
                    <a:pt x="93" y="385"/>
                  </a:cubicBezTo>
                  <a:cubicBezTo>
                    <a:pt x="93" y="383"/>
                    <a:pt x="91" y="383"/>
                    <a:pt x="90" y="381"/>
                  </a:cubicBezTo>
                  <a:cubicBezTo>
                    <a:pt x="90" y="380"/>
                    <a:pt x="89" y="382"/>
                    <a:pt x="89" y="379"/>
                  </a:cubicBezTo>
                  <a:cubicBezTo>
                    <a:pt x="90" y="376"/>
                    <a:pt x="90" y="375"/>
                    <a:pt x="91" y="375"/>
                  </a:cubicBezTo>
                  <a:cubicBezTo>
                    <a:pt x="93" y="374"/>
                    <a:pt x="91" y="375"/>
                    <a:pt x="93" y="374"/>
                  </a:cubicBezTo>
                  <a:cubicBezTo>
                    <a:pt x="95" y="374"/>
                    <a:pt x="96" y="372"/>
                    <a:pt x="95" y="369"/>
                  </a:cubicBezTo>
                  <a:cubicBezTo>
                    <a:pt x="95" y="367"/>
                    <a:pt x="94" y="366"/>
                    <a:pt x="95" y="365"/>
                  </a:cubicBezTo>
                  <a:cubicBezTo>
                    <a:pt x="97" y="364"/>
                    <a:pt x="96" y="363"/>
                    <a:pt x="98" y="364"/>
                  </a:cubicBezTo>
                  <a:cubicBezTo>
                    <a:pt x="100" y="365"/>
                    <a:pt x="99" y="365"/>
                    <a:pt x="101" y="365"/>
                  </a:cubicBezTo>
                  <a:cubicBezTo>
                    <a:pt x="102" y="364"/>
                    <a:pt x="102" y="359"/>
                    <a:pt x="102" y="359"/>
                  </a:cubicBezTo>
                  <a:cubicBezTo>
                    <a:pt x="101" y="360"/>
                    <a:pt x="99" y="358"/>
                    <a:pt x="99" y="358"/>
                  </a:cubicBezTo>
                  <a:cubicBezTo>
                    <a:pt x="98" y="358"/>
                    <a:pt x="98" y="356"/>
                    <a:pt x="99" y="355"/>
                  </a:cubicBezTo>
                  <a:cubicBezTo>
                    <a:pt x="99" y="355"/>
                    <a:pt x="99" y="353"/>
                    <a:pt x="100" y="353"/>
                  </a:cubicBezTo>
                  <a:cubicBezTo>
                    <a:pt x="102" y="353"/>
                    <a:pt x="102" y="354"/>
                    <a:pt x="104" y="353"/>
                  </a:cubicBezTo>
                  <a:cubicBezTo>
                    <a:pt x="105" y="352"/>
                    <a:pt x="105" y="352"/>
                    <a:pt x="106" y="351"/>
                  </a:cubicBezTo>
                  <a:cubicBezTo>
                    <a:pt x="107" y="350"/>
                    <a:pt x="108" y="350"/>
                    <a:pt x="109" y="348"/>
                  </a:cubicBezTo>
                  <a:cubicBezTo>
                    <a:pt x="109" y="347"/>
                    <a:pt x="110" y="341"/>
                    <a:pt x="110" y="341"/>
                  </a:cubicBezTo>
                  <a:cubicBezTo>
                    <a:pt x="109" y="340"/>
                    <a:pt x="111" y="341"/>
                    <a:pt x="113" y="340"/>
                  </a:cubicBezTo>
                  <a:cubicBezTo>
                    <a:pt x="114" y="339"/>
                    <a:pt x="115" y="333"/>
                    <a:pt x="116" y="332"/>
                  </a:cubicBezTo>
                  <a:cubicBezTo>
                    <a:pt x="117" y="330"/>
                    <a:pt x="120" y="326"/>
                    <a:pt x="120" y="325"/>
                  </a:cubicBezTo>
                  <a:cubicBezTo>
                    <a:pt x="120" y="324"/>
                    <a:pt x="123" y="317"/>
                    <a:pt x="123" y="317"/>
                  </a:cubicBezTo>
                  <a:cubicBezTo>
                    <a:pt x="127" y="310"/>
                    <a:pt x="127" y="310"/>
                    <a:pt x="127" y="310"/>
                  </a:cubicBezTo>
                  <a:cubicBezTo>
                    <a:pt x="127" y="310"/>
                    <a:pt x="127" y="308"/>
                    <a:pt x="126" y="306"/>
                  </a:cubicBezTo>
                  <a:cubicBezTo>
                    <a:pt x="126" y="305"/>
                    <a:pt x="125" y="301"/>
                    <a:pt x="126" y="300"/>
                  </a:cubicBezTo>
                  <a:cubicBezTo>
                    <a:pt x="127" y="300"/>
                    <a:pt x="128" y="297"/>
                    <a:pt x="128" y="297"/>
                  </a:cubicBezTo>
                  <a:cubicBezTo>
                    <a:pt x="128" y="293"/>
                    <a:pt x="128" y="293"/>
                    <a:pt x="128" y="293"/>
                  </a:cubicBezTo>
                  <a:cubicBezTo>
                    <a:pt x="128" y="293"/>
                    <a:pt x="133" y="290"/>
                    <a:pt x="133" y="290"/>
                  </a:cubicBezTo>
                  <a:cubicBezTo>
                    <a:pt x="139" y="289"/>
                    <a:pt x="135" y="286"/>
                    <a:pt x="142" y="289"/>
                  </a:cubicBezTo>
                  <a:cubicBezTo>
                    <a:pt x="142" y="289"/>
                    <a:pt x="146" y="288"/>
                    <a:pt x="145" y="287"/>
                  </a:cubicBezTo>
                  <a:cubicBezTo>
                    <a:pt x="145" y="287"/>
                    <a:pt x="141" y="283"/>
                    <a:pt x="141" y="283"/>
                  </a:cubicBezTo>
                  <a:cubicBezTo>
                    <a:pt x="143" y="280"/>
                    <a:pt x="143" y="280"/>
                    <a:pt x="143" y="280"/>
                  </a:cubicBezTo>
                  <a:cubicBezTo>
                    <a:pt x="143" y="280"/>
                    <a:pt x="146" y="278"/>
                    <a:pt x="143" y="277"/>
                  </a:cubicBezTo>
                  <a:cubicBezTo>
                    <a:pt x="141" y="276"/>
                    <a:pt x="139" y="275"/>
                    <a:pt x="139" y="274"/>
                  </a:cubicBezTo>
                  <a:cubicBezTo>
                    <a:pt x="139" y="274"/>
                    <a:pt x="138" y="270"/>
                    <a:pt x="138" y="269"/>
                  </a:cubicBezTo>
                  <a:cubicBezTo>
                    <a:pt x="138" y="268"/>
                    <a:pt x="137" y="265"/>
                    <a:pt x="137" y="265"/>
                  </a:cubicBezTo>
                  <a:cubicBezTo>
                    <a:pt x="137" y="265"/>
                    <a:pt x="137" y="261"/>
                    <a:pt x="137" y="260"/>
                  </a:cubicBezTo>
                  <a:cubicBezTo>
                    <a:pt x="137" y="259"/>
                    <a:pt x="136" y="256"/>
                    <a:pt x="135" y="255"/>
                  </a:cubicBezTo>
                  <a:cubicBezTo>
                    <a:pt x="134" y="254"/>
                    <a:pt x="130" y="251"/>
                    <a:pt x="130" y="251"/>
                  </a:cubicBezTo>
                  <a:cubicBezTo>
                    <a:pt x="123" y="248"/>
                    <a:pt x="123" y="248"/>
                    <a:pt x="123" y="248"/>
                  </a:cubicBezTo>
                  <a:cubicBezTo>
                    <a:pt x="121" y="250"/>
                    <a:pt x="121" y="250"/>
                    <a:pt x="121" y="250"/>
                  </a:cubicBezTo>
                  <a:cubicBezTo>
                    <a:pt x="116" y="245"/>
                    <a:pt x="116" y="245"/>
                    <a:pt x="116" y="245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08" y="244"/>
                    <a:pt x="108" y="244"/>
                    <a:pt x="108" y="244"/>
                  </a:cubicBezTo>
                  <a:cubicBezTo>
                    <a:pt x="101" y="229"/>
                    <a:pt x="101" y="229"/>
                    <a:pt x="101" y="229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1" y="222"/>
                    <a:pt x="91" y="222"/>
                    <a:pt x="91" y="222"/>
                  </a:cubicBezTo>
                  <a:cubicBezTo>
                    <a:pt x="91" y="217"/>
                    <a:pt x="91" y="217"/>
                    <a:pt x="91" y="217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88" y="213"/>
                    <a:pt x="89" y="210"/>
                    <a:pt x="89" y="209"/>
                  </a:cubicBezTo>
                  <a:cubicBezTo>
                    <a:pt x="90" y="208"/>
                    <a:pt x="92" y="203"/>
                    <a:pt x="92" y="203"/>
                  </a:cubicBezTo>
                  <a:cubicBezTo>
                    <a:pt x="92" y="203"/>
                    <a:pt x="91" y="199"/>
                    <a:pt x="91" y="198"/>
                  </a:cubicBezTo>
                  <a:cubicBezTo>
                    <a:pt x="91" y="197"/>
                    <a:pt x="92" y="192"/>
                    <a:pt x="92" y="192"/>
                  </a:cubicBezTo>
                  <a:cubicBezTo>
                    <a:pt x="91" y="187"/>
                    <a:pt x="91" y="187"/>
                    <a:pt x="91" y="187"/>
                  </a:cubicBezTo>
                  <a:cubicBezTo>
                    <a:pt x="79" y="173"/>
                    <a:pt x="79" y="173"/>
                    <a:pt x="79" y="173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79" y="164"/>
                    <a:pt x="79" y="164"/>
                    <a:pt x="79" y="164"/>
                  </a:cubicBezTo>
                  <a:cubicBezTo>
                    <a:pt x="78" y="161"/>
                    <a:pt x="78" y="161"/>
                    <a:pt x="79" y="159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75" y="159"/>
                    <a:pt x="75" y="159"/>
                    <a:pt x="75" y="159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67" y="129"/>
                    <a:pt x="67" y="129"/>
                    <a:pt x="67" y="129"/>
                  </a:cubicBezTo>
                  <a:cubicBezTo>
                    <a:pt x="63" y="123"/>
                    <a:pt x="63" y="123"/>
                    <a:pt x="63" y="123"/>
                  </a:cubicBezTo>
                  <a:cubicBezTo>
                    <a:pt x="63" y="123"/>
                    <a:pt x="62" y="125"/>
                    <a:pt x="61" y="124"/>
                  </a:cubicBezTo>
                  <a:cubicBezTo>
                    <a:pt x="60" y="123"/>
                    <a:pt x="55" y="115"/>
                    <a:pt x="55" y="115"/>
                  </a:cubicBezTo>
                  <a:cubicBezTo>
                    <a:pt x="46" y="112"/>
                    <a:pt x="46" y="112"/>
                    <a:pt x="46" y="112"/>
                  </a:cubicBezTo>
                  <a:cubicBezTo>
                    <a:pt x="42" y="110"/>
                    <a:pt x="42" y="110"/>
                    <a:pt x="42" y="110"/>
                  </a:cubicBezTo>
                  <a:cubicBezTo>
                    <a:pt x="37" y="109"/>
                    <a:pt x="37" y="109"/>
                    <a:pt x="37" y="109"/>
                  </a:cubicBezTo>
                  <a:cubicBezTo>
                    <a:pt x="37" y="109"/>
                    <a:pt x="36" y="111"/>
                    <a:pt x="35" y="109"/>
                  </a:cubicBezTo>
                  <a:cubicBezTo>
                    <a:pt x="34" y="107"/>
                    <a:pt x="32" y="105"/>
                    <a:pt x="32" y="105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4" y="102"/>
                    <a:pt x="23" y="102"/>
                  </a:cubicBezTo>
                  <a:cubicBezTo>
                    <a:pt x="22" y="101"/>
                    <a:pt x="20" y="100"/>
                    <a:pt x="20" y="100"/>
                  </a:cubicBezTo>
                  <a:close/>
                  <a:moveTo>
                    <a:pt x="142" y="568"/>
                  </a:moveTo>
                  <a:cubicBezTo>
                    <a:pt x="142" y="568"/>
                    <a:pt x="142" y="568"/>
                    <a:pt x="142" y="568"/>
                  </a:cubicBezTo>
                  <a:cubicBezTo>
                    <a:pt x="142" y="568"/>
                    <a:pt x="142" y="569"/>
                    <a:pt x="142" y="570"/>
                  </a:cubicBezTo>
                  <a:cubicBezTo>
                    <a:pt x="142" y="570"/>
                    <a:pt x="143" y="571"/>
                    <a:pt x="144" y="571"/>
                  </a:cubicBezTo>
                  <a:cubicBezTo>
                    <a:pt x="144" y="571"/>
                    <a:pt x="146" y="570"/>
                    <a:pt x="147" y="569"/>
                  </a:cubicBezTo>
                  <a:cubicBezTo>
                    <a:pt x="149" y="568"/>
                    <a:pt x="147" y="569"/>
                    <a:pt x="147" y="569"/>
                  </a:cubicBezTo>
                  <a:cubicBezTo>
                    <a:pt x="145" y="567"/>
                    <a:pt x="145" y="567"/>
                    <a:pt x="145" y="567"/>
                  </a:cubicBezTo>
                  <a:cubicBezTo>
                    <a:pt x="145" y="567"/>
                    <a:pt x="143" y="568"/>
                    <a:pt x="142" y="568"/>
                  </a:cubicBezTo>
                  <a:close/>
                  <a:moveTo>
                    <a:pt x="129" y="568"/>
                  </a:moveTo>
                  <a:cubicBezTo>
                    <a:pt x="129" y="568"/>
                    <a:pt x="129" y="568"/>
                    <a:pt x="129" y="568"/>
                  </a:cubicBezTo>
                  <a:cubicBezTo>
                    <a:pt x="129" y="568"/>
                    <a:pt x="129" y="570"/>
                    <a:pt x="129" y="570"/>
                  </a:cubicBezTo>
                  <a:cubicBezTo>
                    <a:pt x="129" y="571"/>
                    <a:pt x="130" y="571"/>
                    <a:pt x="131" y="570"/>
                  </a:cubicBezTo>
                  <a:cubicBezTo>
                    <a:pt x="131" y="570"/>
                    <a:pt x="132" y="570"/>
                    <a:pt x="133" y="569"/>
                  </a:cubicBezTo>
                  <a:cubicBezTo>
                    <a:pt x="134" y="568"/>
                    <a:pt x="133" y="567"/>
                    <a:pt x="132" y="567"/>
                  </a:cubicBezTo>
                  <a:cubicBezTo>
                    <a:pt x="132" y="566"/>
                    <a:pt x="131" y="567"/>
                    <a:pt x="131" y="567"/>
                  </a:cubicBezTo>
                  <a:cubicBezTo>
                    <a:pt x="130" y="567"/>
                    <a:pt x="129" y="568"/>
                    <a:pt x="129" y="568"/>
                  </a:cubicBezTo>
                  <a:close/>
                  <a:moveTo>
                    <a:pt x="105" y="556"/>
                  </a:moveTo>
                  <a:cubicBezTo>
                    <a:pt x="105" y="556"/>
                    <a:pt x="105" y="556"/>
                    <a:pt x="105" y="556"/>
                  </a:cubicBezTo>
                  <a:cubicBezTo>
                    <a:pt x="104" y="557"/>
                    <a:pt x="104" y="557"/>
                    <a:pt x="104" y="557"/>
                  </a:cubicBezTo>
                  <a:cubicBezTo>
                    <a:pt x="104" y="557"/>
                    <a:pt x="103" y="558"/>
                    <a:pt x="104" y="559"/>
                  </a:cubicBezTo>
                  <a:cubicBezTo>
                    <a:pt x="104" y="561"/>
                    <a:pt x="105" y="561"/>
                    <a:pt x="105" y="561"/>
                  </a:cubicBezTo>
                  <a:cubicBezTo>
                    <a:pt x="105" y="561"/>
                    <a:pt x="106" y="560"/>
                    <a:pt x="108" y="560"/>
                  </a:cubicBezTo>
                  <a:cubicBezTo>
                    <a:pt x="109" y="560"/>
                    <a:pt x="111" y="558"/>
                    <a:pt x="111" y="557"/>
                  </a:cubicBezTo>
                  <a:cubicBezTo>
                    <a:pt x="112" y="557"/>
                    <a:pt x="112" y="555"/>
                    <a:pt x="113" y="555"/>
                  </a:cubicBezTo>
                  <a:cubicBezTo>
                    <a:pt x="114" y="555"/>
                    <a:pt x="117" y="556"/>
                    <a:pt x="118" y="556"/>
                  </a:cubicBezTo>
                  <a:cubicBezTo>
                    <a:pt x="119" y="556"/>
                    <a:pt x="117" y="553"/>
                    <a:pt x="117" y="553"/>
                  </a:cubicBezTo>
                  <a:cubicBezTo>
                    <a:pt x="117" y="552"/>
                    <a:pt x="114" y="553"/>
                    <a:pt x="114" y="553"/>
                  </a:cubicBezTo>
                  <a:cubicBezTo>
                    <a:pt x="114" y="553"/>
                    <a:pt x="112" y="553"/>
                    <a:pt x="111" y="552"/>
                  </a:cubicBezTo>
                  <a:cubicBezTo>
                    <a:pt x="110" y="552"/>
                    <a:pt x="110" y="552"/>
                    <a:pt x="110" y="552"/>
                  </a:cubicBezTo>
                  <a:cubicBezTo>
                    <a:pt x="109" y="553"/>
                    <a:pt x="109" y="554"/>
                    <a:pt x="108" y="555"/>
                  </a:cubicBezTo>
                  <a:cubicBezTo>
                    <a:pt x="107" y="556"/>
                    <a:pt x="107" y="555"/>
                    <a:pt x="107" y="554"/>
                  </a:cubicBezTo>
                  <a:cubicBezTo>
                    <a:pt x="107" y="554"/>
                    <a:pt x="105" y="553"/>
                    <a:pt x="104" y="554"/>
                  </a:cubicBezTo>
                  <a:cubicBezTo>
                    <a:pt x="104" y="554"/>
                    <a:pt x="105" y="555"/>
                    <a:pt x="105" y="556"/>
                  </a:cubicBezTo>
                  <a:close/>
                  <a:moveTo>
                    <a:pt x="97" y="556"/>
                  </a:moveTo>
                  <a:cubicBezTo>
                    <a:pt x="97" y="556"/>
                    <a:pt x="97" y="556"/>
                    <a:pt x="97" y="556"/>
                  </a:cubicBezTo>
                  <a:cubicBezTo>
                    <a:pt x="97" y="556"/>
                    <a:pt x="99" y="557"/>
                    <a:pt x="101" y="557"/>
                  </a:cubicBezTo>
                  <a:cubicBezTo>
                    <a:pt x="102" y="557"/>
                    <a:pt x="101" y="556"/>
                    <a:pt x="102" y="555"/>
                  </a:cubicBezTo>
                  <a:cubicBezTo>
                    <a:pt x="102" y="554"/>
                    <a:pt x="101" y="555"/>
                    <a:pt x="100" y="554"/>
                  </a:cubicBezTo>
                  <a:cubicBezTo>
                    <a:pt x="99" y="554"/>
                    <a:pt x="99" y="554"/>
                    <a:pt x="98" y="554"/>
                  </a:cubicBezTo>
                  <a:cubicBezTo>
                    <a:pt x="96" y="554"/>
                    <a:pt x="97" y="556"/>
                    <a:pt x="97" y="556"/>
                  </a:cubicBezTo>
                  <a:close/>
                  <a:moveTo>
                    <a:pt x="88" y="545"/>
                  </a:moveTo>
                  <a:cubicBezTo>
                    <a:pt x="88" y="545"/>
                    <a:pt x="88" y="545"/>
                    <a:pt x="88" y="545"/>
                  </a:cubicBezTo>
                  <a:cubicBezTo>
                    <a:pt x="87" y="550"/>
                    <a:pt x="92" y="547"/>
                    <a:pt x="92" y="544"/>
                  </a:cubicBezTo>
                  <a:cubicBezTo>
                    <a:pt x="91" y="542"/>
                    <a:pt x="92" y="542"/>
                    <a:pt x="90" y="540"/>
                  </a:cubicBezTo>
                  <a:cubicBezTo>
                    <a:pt x="89" y="537"/>
                    <a:pt x="89" y="540"/>
                    <a:pt x="88" y="541"/>
                  </a:cubicBezTo>
                  <a:cubicBezTo>
                    <a:pt x="87" y="543"/>
                    <a:pt x="89" y="543"/>
                    <a:pt x="89" y="544"/>
                  </a:cubicBezTo>
                  <a:cubicBezTo>
                    <a:pt x="89" y="545"/>
                    <a:pt x="88" y="544"/>
                    <a:pt x="88" y="545"/>
                  </a:cubicBezTo>
                  <a:close/>
                  <a:moveTo>
                    <a:pt x="80" y="557"/>
                  </a:moveTo>
                  <a:cubicBezTo>
                    <a:pt x="80" y="557"/>
                    <a:pt x="80" y="557"/>
                    <a:pt x="80" y="557"/>
                  </a:cubicBezTo>
                  <a:cubicBezTo>
                    <a:pt x="80" y="557"/>
                    <a:pt x="79" y="558"/>
                    <a:pt x="80" y="560"/>
                  </a:cubicBezTo>
                  <a:cubicBezTo>
                    <a:pt x="80" y="561"/>
                    <a:pt x="80" y="560"/>
                    <a:pt x="83" y="558"/>
                  </a:cubicBezTo>
                  <a:cubicBezTo>
                    <a:pt x="85" y="556"/>
                    <a:pt x="82" y="557"/>
                    <a:pt x="82" y="557"/>
                  </a:cubicBezTo>
                  <a:cubicBezTo>
                    <a:pt x="82" y="556"/>
                    <a:pt x="81" y="557"/>
                    <a:pt x="80" y="557"/>
                  </a:cubicBezTo>
                  <a:close/>
                  <a:moveTo>
                    <a:pt x="80" y="563"/>
                  </a:moveTo>
                  <a:cubicBezTo>
                    <a:pt x="80" y="563"/>
                    <a:pt x="80" y="563"/>
                    <a:pt x="80" y="563"/>
                  </a:cubicBezTo>
                  <a:cubicBezTo>
                    <a:pt x="80" y="563"/>
                    <a:pt x="80" y="565"/>
                    <a:pt x="81" y="565"/>
                  </a:cubicBezTo>
                  <a:cubicBezTo>
                    <a:pt x="82" y="565"/>
                    <a:pt x="82" y="564"/>
                    <a:pt x="83" y="563"/>
                  </a:cubicBezTo>
                  <a:cubicBezTo>
                    <a:pt x="83" y="562"/>
                    <a:pt x="82" y="562"/>
                    <a:pt x="82" y="561"/>
                  </a:cubicBezTo>
                  <a:cubicBezTo>
                    <a:pt x="81" y="561"/>
                    <a:pt x="80" y="562"/>
                    <a:pt x="80" y="563"/>
                  </a:cubicBezTo>
                  <a:close/>
                  <a:moveTo>
                    <a:pt x="77" y="568"/>
                  </a:moveTo>
                  <a:cubicBezTo>
                    <a:pt x="77" y="568"/>
                    <a:pt x="77" y="568"/>
                    <a:pt x="77" y="568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5" y="568"/>
                    <a:pt x="75" y="568"/>
                    <a:pt x="72" y="570"/>
                  </a:cubicBezTo>
                  <a:cubicBezTo>
                    <a:pt x="69" y="571"/>
                    <a:pt x="71" y="572"/>
                    <a:pt x="71" y="573"/>
                  </a:cubicBezTo>
                  <a:cubicBezTo>
                    <a:pt x="71" y="575"/>
                    <a:pt x="74" y="573"/>
                    <a:pt x="76" y="572"/>
                  </a:cubicBezTo>
                  <a:cubicBezTo>
                    <a:pt x="77" y="572"/>
                    <a:pt x="76" y="571"/>
                    <a:pt x="77" y="571"/>
                  </a:cubicBezTo>
                  <a:cubicBezTo>
                    <a:pt x="77" y="571"/>
                    <a:pt x="77" y="571"/>
                    <a:pt x="79" y="570"/>
                  </a:cubicBezTo>
                  <a:cubicBezTo>
                    <a:pt x="81" y="569"/>
                    <a:pt x="80" y="569"/>
                    <a:pt x="80" y="568"/>
                  </a:cubicBezTo>
                  <a:cubicBezTo>
                    <a:pt x="80" y="568"/>
                    <a:pt x="78" y="567"/>
                    <a:pt x="77" y="568"/>
                  </a:cubicBezTo>
                  <a:close/>
                  <a:moveTo>
                    <a:pt x="51" y="573"/>
                  </a:moveTo>
                  <a:cubicBezTo>
                    <a:pt x="51" y="573"/>
                    <a:pt x="51" y="573"/>
                    <a:pt x="51" y="573"/>
                  </a:cubicBezTo>
                  <a:cubicBezTo>
                    <a:pt x="52" y="573"/>
                    <a:pt x="53" y="572"/>
                    <a:pt x="54" y="573"/>
                  </a:cubicBezTo>
                  <a:cubicBezTo>
                    <a:pt x="55" y="574"/>
                    <a:pt x="54" y="576"/>
                    <a:pt x="54" y="576"/>
                  </a:cubicBezTo>
                  <a:cubicBezTo>
                    <a:pt x="53" y="577"/>
                    <a:pt x="52" y="578"/>
                    <a:pt x="51" y="578"/>
                  </a:cubicBezTo>
                  <a:cubicBezTo>
                    <a:pt x="50" y="578"/>
                    <a:pt x="49" y="578"/>
                    <a:pt x="48" y="577"/>
                  </a:cubicBezTo>
                  <a:cubicBezTo>
                    <a:pt x="48" y="576"/>
                    <a:pt x="48" y="573"/>
                    <a:pt x="48" y="573"/>
                  </a:cubicBezTo>
                  <a:cubicBezTo>
                    <a:pt x="49" y="573"/>
                    <a:pt x="51" y="573"/>
                    <a:pt x="51" y="573"/>
                  </a:cubicBezTo>
                  <a:close/>
                  <a:moveTo>
                    <a:pt x="59" y="558"/>
                  </a:move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60"/>
                    <a:pt x="58" y="560"/>
                  </a:cubicBezTo>
                  <a:cubicBezTo>
                    <a:pt x="56" y="561"/>
                    <a:pt x="57" y="558"/>
                    <a:pt x="57" y="557"/>
                  </a:cubicBezTo>
                  <a:cubicBezTo>
                    <a:pt x="57" y="556"/>
                    <a:pt x="53" y="558"/>
                    <a:pt x="53" y="558"/>
                  </a:cubicBezTo>
                  <a:cubicBezTo>
                    <a:pt x="53" y="558"/>
                    <a:pt x="53" y="561"/>
                    <a:pt x="52" y="562"/>
                  </a:cubicBezTo>
                  <a:cubicBezTo>
                    <a:pt x="51" y="562"/>
                    <a:pt x="51" y="562"/>
                    <a:pt x="50" y="563"/>
                  </a:cubicBezTo>
                  <a:cubicBezTo>
                    <a:pt x="49" y="564"/>
                    <a:pt x="49" y="566"/>
                    <a:pt x="49" y="566"/>
                  </a:cubicBezTo>
                  <a:cubicBezTo>
                    <a:pt x="50" y="567"/>
                    <a:pt x="52" y="567"/>
                    <a:pt x="52" y="567"/>
                  </a:cubicBezTo>
                  <a:cubicBezTo>
                    <a:pt x="53" y="567"/>
                    <a:pt x="53" y="567"/>
                    <a:pt x="56" y="569"/>
                  </a:cubicBezTo>
                  <a:cubicBezTo>
                    <a:pt x="60" y="570"/>
                    <a:pt x="57" y="569"/>
                    <a:pt x="60" y="569"/>
                  </a:cubicBezTo>
                  <a:cubicBezTo>
                    <a:pt x="62" y="569"/>
                    <a:pt x="61" y="570"/>
                    <a:pt x="62" y="570"/>
                  </a:cubicBezTo>
                  <a:cubicBezTo>
                    <a:pt x="63" y="570"/>
                    <a:pt x="64" y="572"/>
                    <a:pt x="65" y="573"/>
                  </a:cubicBezTo>
                  <a:cubicBezTo>
                    <a:pt x="67" y="574"/>
                    <a:pt x="68" y="572"/>
                    <a:pt x="69" y="572"/>
                  </a:cubicBezTo>
                  <a:cubicBezTo>
                    <a:pt x="69" y="571"/>
                    <a:pt x="71" y="568"/>
                    <a:pt x="71" y="568"/>
                  </a:cubicBezTo>
                  <a:cubicBezTo>
                    <a:pt x="71" y="568"/>
                    <a:pt x="65" y="566"/>
                    <a:pt x="65" y="566"/>
                  </a:cubicBezTo>
                  <a:cubicBezTo>
                    <a:pt x="64" y="566"/>
                    <a:pt x="63" y="563"/>
                    <a:pt x="65" y="563"/>
                  </a:cubicBezTo>
                  <a:cubicBezTo>
                    <a:pt x="66" y="563"/>
                    <a:pt x="66" y="564"/>
                    <a:pt x="67" y="565"/>
                  </a:cubicBezTo>
                  <a:cubicBezTo>
                    <a:pt x="67" y="566"/>
                    <a:pt x="68" y="566"/>
                    <a:pt x="69" y="566"/>
                  </a:cubicBezTo>
                  <a:cubicBezTo>
                    <a:pt x="70" y="566"/>
                    <a:pt x="71" y="565"/>
                    <a:pt x="71" y="564"/>
                  </a:cubicBezTo>
                  <a:cubicBezTo>
                    <a:pt x="71" y="563"/>
                    <a:pt x="70" y="564"/>
                    <a:pt x="68" y="561"/>
                  </a:cubicBezTo>
                  <a:cubicBezTo>
                    <a:pt x="65" y="558"/>
                    <a:pt x="68" y="559"/>
                    <a:pt x="69" y="559"/>
                  </a:cubicBezTo>
                  <a:cubicBezTo>
                    <a:pt x="69" y="558"/>
                    <a:pt x="71" y="556"/>
                    <a:pt x="71" y="556"/>
                  </a:cubicBezTo>
                  <a:cubicBezTo>
                    <a:pt x="72" y="555"/>
                    <a:pt x="69" y="555"/>
                    <a:pt x="68" y="554"/>
                  </a:cubicBezTo>
                  <a:cubicBezTo>
                    <a:pt x="67" y="554"/>
                    <a:pt x="67" y="554"/>
                    <a:pt x="67" y="554"/>
                  </a:cubicBezTo>
                  <a:cubicBezTo>
                    <a:pt x="67" y="555"/>
                    <a:pt x="64" y="554"/>
                    <a:pt x="63" y="553"/>
                  </a:cubicBezTo>
                  <a:cubicBezTo>
                    <a:pt x="63" y="553"/>
                    <a:pt x="63" y="551"/>
                    <a:pt x="62" y="550"/>
                  </a:cubicBezTo>
                  <a:cubicBezTo>
                    <a:pt x="62" y="550"/>
                    <a:pt x="60" y="550"/>
                    <a:pt x="58" y="550"/>
                  </a:cubicBezTo>
                  <a:cubicBezTo>
                    <a:pt x="56" y="550"/>
                    <a:pt x="57" y="553"/>
                    <a:pt x="57" y="553"/>
                  </a:cubicBezTo>
                  <a:cubicBezTo>
                    <a:pt x="57" y="553"/>
                    <a:pt x="58" y="555"/>
                    <a:pt x="59" y="556"/>
                  </a:cubicBezTo>
                  <a:cubicBezTo>
                    <a:pt x="59" y="556"/>
                    <a:pt x="59" y="558"/>
                    <a:pt x="59" y="558"/>
                  </a:cubicBez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Freeform 235"/>
            <p:cNvSpPr>
              <a:spLocks noEditPoints="1"/>
            </p:cNvSpPr>
            <p:nvPr/>
          </p:nvSpPr>
          <p:spPr bwMode="auto">
            <a:xfrm>
              <a:off x="8031808" y="1593291"/>
              <a:ext cx="1169794" cy="1439380"/>
            </a:xfrm>
            <a:custGeom>
              <a:avLst/>
              <a:gdLst>
                <a:gd name="T0" fmla="*/ 181 w 513"/>
                <a:gd name="T1" fmla="*/ 422 h 651"/>
                <a:gd name="T2" fmla="*/ 256 w 513"/>
                <a:gd name="T3" fmla="*/ 393 h 651"/>
                <a:gd name="T4" fmla="*/ 306 w 513"/>
                <a:gd name="T5" fmla="*/ 401 h 651"/>
                <a:gd name="T6" fmla="*/ 324 w 513"/>
                <a:gd name="T7" fmla="*/ 460 h 651"/>
                <a:gd name="T8" fmla="*/ 371 w 513"/>
                <a:gd name="T9" fmla="*/ 452 h 651"/>
                <a:gd name="T10" fmla="*/ 360 w 513"/>
                <a:gd name="T11" fmla="*/ 484 h 651"/>
                <a:gd name="T12" fmla="*/ 347 w 513"/>
                <a:gd name="T13" fmla="*/ 509 h 651"/>
                <a:gd name="T14" fmla="*/ 350 w 513"/>
                <a:gd name="T15" fmla="*/ 469 h 651"/>
                <a:gd name="T16" fmla="*/ 277 w 513"/>
                <a:gd name="T17" fmla="*/ 474 h 651"/>
                <a:gd name="T18" fmla="*/ 278 w 513"/>
                <a:gd name="T19" fmla="*/ 512 h 651"/>
                <a:gd name="T20" fmla="*/ 245 w 513"/>
                <a:gd name="T21" fmla="*/ 518 h 651"/>
                <a:gd name="T22" fmla="*/ 231 w 513"/>
                <a:gd name="T23" fmla="*/ 531 h 651"/>
                <a:gd name="T24" fmla="*/ 260 w 513"/>
                <a:gd name="T25" fmla="*/ 538 h 651"/>
                <a:gd name="T26" fmla="*/ 291 w 513"/>
                <a:gd name="T27" fmla="*/ 568 h 651"/>
                <a:gd name="T28" fmla="*/ 316 w 513"/>
                <a:gd name="T29" fmla="*/ 588 h 651"/>
                <a:gd name="T30" fmla="*/ 362 w 513"/>
                <a:gd name="T31" fmla="*/ 598 h 651"/>
                <a:gd name="T32" fmla="*/ 365 w 513"/>
                <a:gd name="T33" fmla="*/ 636 h 651"/>
                <a:gd name="T34" fmla="*/ 388 w 513"/>
                <a:gd name="T35" fmla="*/ 615 h 651"/>
                <a:gd name="T36" fmla="*/ 442 w 513"/>
                <a:gd name="T37" fmla="*/ 609 h 651"/>
                <a:gd name="T38" fmla="*/ 492 w 513"/>
                <a:gd name="T39" fmla="*/ 651 h 651"/>
                <a:gd name="T40" fmla="*/ 513 w 513"/>
                <a:gd name="T41" fmla="*/ 644 h 651"/>
                <a:gd name="T42" fmla="*/ 449 w 513"/>
                <a:gd name="T43" fmla="*/ 465 h 651"/>
                <a:gd name="T44" fmla="*/ 513 w 513"/>
                <a:gd name="T45" fmla="*/ 163 h 651"/>
                <a:gd name="T46" fmla="*/ 494 w 513"/>
                <a:gd name="T47" fmla="*/ 176 h 651"/>
                <a:gd name="T48" fmla="*/ 426 w 513"/>
                <a:gd name="T49" fmla="*/ 157 h 651"/>
                <a:gd name="T50" fmla="*/ 375 w 513"/>
                <a:gd name="T51" fmla="*/ 166 h 651"/>
                <a:gd name="T52" fmla="*/ 334 w 513"/>
                <a:gd name="T53" fmla="*/ 197 h 651"/>
                <a:gd name="T54" fmla="*/ 289 w 513"/>
                <a:gd name="T55" fmla="*/ 184 h 651"/>
                <a:gd name="T56" fmla="*/ 295 w 513"/>
                <a:gd name="T57" fmla="*/ 204 h 651"/>
                <a:gd name="T58" fmla="*/ 276 w 513"/>
                <a:gd name="T59" fmla="*/ 197 h 651"/>
                <a:gd name="T60" fmla="*/ 246 w 513"/>
                <a:gd name="T61" fmla="*/ 178 h 651"/>
                <a:gd name="T62" fmla="*/ 190 w 513"/>
                <a:gd name="T63" fmla="*/ 175 h 651"/>
                <a:gd name="T64" fmla="*/ 160 w 513"/>
                <a:gd name="T65" fmla="*/ 172 h 651"/>
                <a:gd name="T66" fmla="*/ 139 w 513"/>
                <a:gd name="T67" fmla="*/ 169 h 651"/>
                <a:gd name="T68" fmla="*/ 109 w 513"/>
                <a:gd name="T69" fmla="*/ 195 h 651"/>
                <a:gd name="T70" fmla="*/ 76 w 513"/>
                <a:gd name="T71" fmla="*/ 231 h 651"/>
                <a:gd name="T72" fmla="*/ 54 w 513"/>
                <a:gd name="T73" fmla="*/ 248 h 651"/>
                <a:gd name="T74" fmla="*/ 61 w 513"/>
                <a:gd name="T75" fmla="*/ 279 h 651"/>
                <a:gd name="T76" fmla="*/ 13 w 513"/>
                <a:gd name="T77" fmla="*/ 278 h 651"/>
                <a:gd name="T78" fmla="*/ 19 w 513"/>
                <a:gd name="T79" fmla="*/ 323 h 651"/>
                <a:gd name="T80" fmla="*/ 35 w 513"/>
                <a:gd name="T81" fmla="*/ 367 h 651"/>
                <a:gd name="T82" fmla="*/ 56 w 513"/>
                <a:gd name="T83" fmla="*/ 388 h 651"/>
                <a:gd name="T84" fmla="*/ 93 w 513"/>
                <a:gd name="T85" fmla="*/ 389 h 651"/>
                <a:gd name="T86" fmla="*/ 139 w 513"/>
                <a:gd name="T87" fmla="*/ 432 h 651"/>
                <a:gd name="T88" fmla="*/ 123 w 513"/>
                <a:gd name="T89" fmla="*/ 427 h 651"/>
                <a:gd name="T90" fmla="*/ 151 w 513"/>
                <a:gd name="T91" fmla="*/ 441 h 651"/>
                <a:gd name="T92" fmla="*/ 513 w 513"/>
                <a:gd name="T93" fmla="*/ 0 h 651"/>
                <a:gd name="T94" fmla="*/ 470 w 513"/>
                <a:gd name="T95" fmla="*/ 10 h 651"/>
                <a:gd name="T96" fmla="*/ 489 w 513"/>
                <a:gd name="T97" fmla="*/ 28 h 651"/>
                <a:gd name="T98" fmla="*/ 496 w 513"/>
                <a:gd name="T99" fmla="*/ 37 h 651"/>
                <a:gd name="T100" fmla="*/ 513 w 513"/>
                <a:gd name="T101" fmla="*/ 0 h 651"/>
                <a:gd name="T102" fmla="*/ 513 w 513"/>
                <a:gd name="T103" fmla="*/ 49 h 651"/>
                <a:gd name="T104" fmla="*/ 479 w 513"/>
                <a:gd name="T105" fmla="*/ 65 h 651"/>
                <a:gd name="T106" fmla="*/ 491 w 513"/>
                <a:gd name="T107" fmla="*/ 93 h 651"/>
                <a:gd name="T108" fmla="*/ 489 w 513"/>
                <a:gd name="T109" fmla="*/ 110 h 651"/>
                <a:gd name="T110" fmla="*/ 513 w 513"/>
                <a:gd name="T111" fmla="*/ 116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13" h="651">
                  <a:moveTo>
                    <a:pt x="151" y="441"/>
                  </a:moveTo>
                  <a:cubicBezTo>
                    <a:pt x="181" y="422"/>
                    <a:pt x="181" y="422"/>
                    <a:pt x="181" y="422"/>
                  </a:cubicBezTo>
                  <a:cubicBezTo>
                    <a:pt x="217" y="395"/>
                    <a:pt x="217" y="395"/>
                    <a:pt x="217" y="395"/>
                  </a:cubicBezTo>
                  <a:cubicBezTo>
                    <a:pt x="256" y="393"/>
                    <a:pt x="256" y="393"/>
                    <a:pt x="256" y="393"/>
                  </a:cubicBezTo>
                  <a:cubicBezTo>
                    <a:pt x="266" y="395"/>
                    <a:pt x="269" y="402"/>
                    <a:pt x="287" y="388"/>
                  </a:cubicBezTo>
                  <a:cubicBezTo>
                    <a:pt x="306" y="401"/>
                    <a:pt x="306" y="401"/>
                    <a:pt x="306" y="401"/>
                  </a:cubicBezTo>
                  <a:cubicBezTo>
                    <a:pt x="318" y="425"/>
                    <a:pt x="318" y="425"/>
                    <a:pt x="318" y="425"/>
                  </a:cubicBezTo>
                  <a:cubicBezTo>
                    <a:pt x="324" y="460"/>
                    <a:pt x="324" y="460"/>
                    <a:pt x="324" y="460"/>
                  </a:cubicBezTo>
                  <a:cubicBezTo>
                    <a:pt x="352" y="460"/>
                    <a:pt x="352" y="460"/>
                    <a:pt x="352" y="460"/>
                  </a:cubicBezTo>
                  <a:cubicBezTo>
                    <a:pt x="371" y="452"/>
                    <a:pt x="371" y="452"/>
                    <a:pt x="371" y="452"/>
                  </a:cubicBezTo>
                  <a:cubicBezTo>
                    <a:pt x="384" y="463"/>
                    <a:pt x="381" y="459"/>
                    <a:pt x="384" y="468"/>
                  </a:cubicBezTo>
                  <a:cubicBezTo>
                    <a:pt x="372" y="478"/>
                    <a:pt x="374" y="476"/>
                    <a:pt x="360" y="484"/>
                  </a:cubicBezTo>
                  <a:cubicBezTo>
                    <a:pt x="354" y="508"/>
                    <a:pt x="354" y="508"/>
                    <a:pt x="354" y="508"/>
                  </a:cubicBezTo>
                  <a:cubicBezTo>
                    <a:pt x="347" y="509"/>
                    <a:pt x="347" y="509"/>
                    <a:pt x="347" y="509"/>
                  </a:cubicBezTo>
                  <a:cubicBezTo>
                    <a:pt x="347" y="485"/>
                    <a:pt x="345" y="494"/>
                    <a:pt x="356" y="472"/>
                  </a:cubicBezTo>
                  <a:cubicBezTo>
                    <a:pt x="350" y="469"/>
                    <a:pt x="350" y="469"/>
                    <a:pt x="350" y="469"/>
                  </a:cubicBezTo>
                  <a:cubicBezTo>
                    <a:pt x="320" y="469"/>
                    <a:pt x="320" y="469"/>
                    <a:pt x="320" y="469"/>
                  </a:cubicBezTo>
                  <a:cubicBezTo>
                    <a:pt x="293" y="469"/>
                    <a:pt x="306" y="467"/>
                    <a:pt x="277" y="474"/>
                  </a:cubicBezTo>
                  <a:cubicBezTo>
                    <a:pt x="276" y="477"/>
                    <a:pt x="265" y="473"/>
                    <a:pt x="263" y="476"/>
                  </a:cubicBezTo>
                  <a:cubicBezTo>
                    <a:pt x="250" y="497"/>
                    <a:pt x="245" y="502"/>
                    <a:pt x="278" y="512"/>
                  </a:cubicBezTo>
                  <a:cubicBezTo>
                    <a:pt x="274" y="523"/>
                    <a:pt x="274" y="523"/>
                    <a:pt x="274" y="523"/>
                  </a:cubicBezTo>
                  <a:cubicBezTo>
                    <a:pt x="260" y="515"/>
                    <a:pt x="267" y="517"/>
                    <a:pt x="245" y="518"/>
                  </a:cubicBezTo>
                  <a:cubicBezTo>
                    <a:pt x="231" y="519"/>
                    <a:pt x="231" y="519"/>
                    <a:pt x="231" y="519"/>
                  </a:cubicBezTo>
                  <a:cubicBezTo>
                    <a:pt x="231" y="531"/>
                    <a:pt x="231" y="531"/>
                    <a:pt x="231" y="531"/>
                  </a:cubicBezTo>
                  <a:cubicBezTo>
                    <a:pt x="246" y="530"/>
                    <a:pt x="246" y="530"/>
                    <a:pt x="246" y="530"/>
                  </a:cubicBezTo>
                  <a:cubicBezTo>
                    <a:pt x="260" y="538"/>
                    <a:pt x="260" y="538"/>
                    <a:pt x="260" y="538"/>
                  </a:cubicBezTo>
                  <a:cubicBezTo>
                    <a:pt x="269" y="548"/>
                    <a:pt x="269" y="548"/>
                    <a:pt x="269" y="548"/>
                  </a:cubicBezTo>
                  <a:cubicBezTo>
                    <a:pt x="291" y="568"/>
                    <a:pt x="291" y="568"/>
                    <a:pt x="291" y="568"/>
                  </a:cubicBezTo>
                  <a:cubicBezTo>
                    <a:pt x="294" y="586"/>
                    <a:pt x="294" y="586"/>
                    <a:pt x="294" y="586"/>
                  </a:cubicBezTo>
                  <a:cubicBezTo>
                    <a:pt x="306" y="584"/>
                    <a:pt x="305" y="583"/>
                    <a:pt x="316" y="588"/>
                  </a:cubicBezTo>
                  <a:cubicBezTo>
                    <a:pt x="334" y="596"/>
                    <a:pt x="337" y="593"/>
                    <a:pt x="358" y="589"/>
                  </a:cubicBezTo>
                  <a:cubicBezTo>
                    <a:pt x="362" y="598"/>
                    <a:pt x="362" y="598"/>
                    <a:pt x="362" y="598"/>
                  </a:cubicBezTo>
                  <a:cubicBezTo>
                    <a:pt x="362" y="618"/>
                    <a:pt x="362" y="618"/>
                    <a:pt x="362" y="618"/>
                  </a:cubicBezTo>
                  <a:cubicBezTo>
                    <a:pt x="365" y="636"/>
                    <a:pt x="365" y="636"/>
                    <a:pt x="365" y="636"/>
                  </a:cubicBezTo>
                  <a:cubicBezTo>
                    <a:pt x="381" y="626"/>
                    <a:pt x="381" y="626"/>
                    <a:pt x="381" y="626"/>
                  </a:cubicBezTo>
                  <a:cubicBezTo>
                    <a:pt x="388" y="615"/>
                    <a:pt x="388" y="615"/>
                    <a:pt x="388" y="615"/>
                  </a:cubicBezTo>
                  <a:cubicBezTo>
                    <a:pt x="413" y="607"/>
                    <a:pt x="413" y="607"/>
                    <a:pt x="413" y="607"/>
                  </a:cubicBezTo>
                  <a:cubicBezTo>
                    <a:pt x="442" y="609"/>
                    <a:pt x="442" y="609"/>
                    <a:pt x="442" y="609"/>
                  </a:cubicBezTo>
                  <a:cubicBezTo>
                    <a:pt x="442" y="610"/>
                    <a:pt x="477" y="632"/>
                    <a:pt x="482" y="637"/>
                  </a:cubicBezTo>
                  <a:cubicBezTo>
                    <a:pt x="486" y="642"/>
                    <a:pt x="492" y="651"/>
                    <a:pt x="492" y="651"/>
                  </a:cubicBezTo>
                  <a:cubicBezTo>
                    <a:pt x="511" y="646"/>
                    <a:pt x="511" y="646"/>
                    <a:pt x="511" y="646"/>
                  </a:cubicBezTo>
                  <a:cubicBezTo>
                    <a:pt x="513" y="644"/>
                    <a:pt x="513" y="644"/>
                    <a:pt x="513" y="644"/>
                  </a:cubicBezTo>
                  <a:cubicBezTo>
                    <a:pt x="513" y="618"/>
                    <a:pt x="513" y="618"/>
                    <a:pt x="513" y="618"/>
                  </a:cubicBezTo>
                  <a:cubicBezTo>
                    <a:pt x="449" y="465"/>
                    <a:pt x="449" y="465"/>
                    <a:pt x="449" y="465"/>
                  </a:cubicBezTo>
                  <a:cubicBezTo>
                    <a:pt x="513" y="436"/>
                    <a:pt x="513" y="436"/>
                    <a:pt x="513" y="436"/>
                  </a:cubicBezTo>
                  <a:cubicBezTo>
                    <a:pt x="513" y="163"/>
                    <a:pt x="513" y="163"/>
                    <a:pt x="513" y="163"/>
                  </a:cubicBezTo>
                  <a:cubicBezTo>
                    <a:pt x="510" y="163"/>
                    <a:pt x="506" y="164"/>
                    <a:pt x="501" y="164"/>
                  </a:cubicBezTo>
                  <a:cubicBezTo>
                    <a:pt x="494" y="176"/>
                    <a:pt x="494" y="176"/>
                    <a:pt x="494" y="176"/>
                  </a:cubicBezTo>
                  <a:cubicBezTo>
                    <a:pt x="443" y="167"/>
                    <a:pt x="443" y="167"/>
                    <a:pt x="443" y="167"/>
                  </a:cubicBezTo>
                  <a:cubicBezTo>
                    <a:pt x="426" y="157"/>
                    <a:pt x="426" y="157"/>
                    <a:pt x="426" y="157"/>
                  </a:cubicBezTo>
                  <a:cubicBezTo>
                    <a:pt x="413" y="166"/>
                    <a:pt x="416" y="162"/>
                    <a:pt x="405" y="174"/>
                  </a:cubicBezTo>
                  <a:cubicBezTo>
                    <a:pt x="375" y="166"/>
                    <a:pt x="375" y="166"/>
                    <a:pt x="375" y="166"/>
                  </a:cubicBezTo>
                  <a:cubicBezTo>
                    <a:pt x="356" y="175"/>
                    <a:pt x="356" y="175"/>
                    <a:pt x="356" y="175"/>
                  </a:cubicBezTo>
                  <a:cubicBezTo>
                    <a:pt x="334" y="197"/>
                    <a:pt x="334" y="197"/>
                    <a:pt x="334" y="197"/>
                  </a:cubicBezTo>
                  <a:cubicBezTo>
                    <a:pt x="297" y="195"/>
                    <a:pt x="297" y="195"/>
                    <a:pt x="297" y="195"/>
                  </a:cubicBezTo>
                  <a:cubicBezTo>
                    <a:pt x="289" y="184"/>
                    <a:pt x="289" y="184"/>
                    <a:pt x="289" y="184"/>
                  </a:cubicBezTo>
                  <a:cubicBezTo>
                    <a:pt x="287" y="194"/>
                    <a:pt x="287" y="194"/>
                    <a:pt x="287" y="194"/>
                  </a:cubicBezTo>
                  <a:cubicBezTo>
                    <a:pt x="295" y="204"/>
                    <a:pt x="295" y="204"/>
                    <a:pt x="295" y="204"/>
                  </a:cubicBezTo>
                  <a:cubicBezTo>
                    <a:pt x="281" y="211"/>
                    <a:pt x="281" y="211"/>
                    <a:pt x="281" y="211"/>
                  </a:cubicBezTo>
                  <a:cubicBezTo>
                    <a:pt x="276" y="197"/>
                    <a:pt x="276" y="197"/>
                    <a:pt x="276" y="197"/>
                  </a:cubicBezTo>
                  <a:cubicBezTo>
                    <a:pt x="264" y="182"/>
                    <a:pt x="264" y="182"/>
                    <a:pt x="264" y="182"/>
                  </a:cubicBezTo>
                  <a:cubicBezTo>
                    <a:pt x="246" y="178"/>
                    <a:pt x="246" y="178"/>
                    <a:pt x="246" y="178"/>
                  </a:cubicBezTo>
                  <a:cubicBezTo>
                    <a:pt x="236" y="171"/>
                    <a:pt x="236" y="171"/>
                    <a:pt x="236" y="171"/>
                  </a:cubicBezTo>
                  <a:cubicBezTo>
                    <a:pt x="234" y="170"/>
                    <a:pt x="197" y="174"/>
                    <a:pt x="190" y="175"/>
                  </a:cubicBezTo>
                  <a:cubicBezTo>
                    <a:pt x="181" y="169"/>
                    <a:pt x="180" y="169"/>
                    <a:pt x="170" y="164"/>
                  </a:cubicBezTo>
                  <a:cubicBezTo>
                    <a:pt x="160" y="172"/>
                    <a:pt x="160" y="172"/>
                    <a:pt x="160" y="172"/>
                  </a:cubicBezTo>
                  <a:cubicBezTo>
                    <a:pt x="160" y="172"/>
                    <a:pt x="155" y="181"/>
                    <a:pt x="147" y="181"/>
                  </a:cubicBezTo>
                  <a:cubicBezTo>
                    <a:pt x="138" y="181"/>
                    <a:pt x="139" y="169"/>
                    <a:pt x="139" y="169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09" y="195"/>
                    <a:pt x="109" y="195"/>
                    <a:pt x="109" y="195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76" y="231"/>
                    <a:pt x="76" y="231"/>
                    <a:pt x="76" y="231"/>
                  </a:cubicBezTo>
                  <a:cubicBezTo>
                    <a:pt x="53" y="240"/>
                    <a:pt x="53" y="240"/>
                    <a:pt x="53" y="240"/>
                  </a:cubicBezTo>
                  <a:cubicBezTo>
                    <a:pt x="54" y="248"/>
                    <a:pt x="54" y="248"/>
                    <a:pt x="54" y="248"/>
                  </a:cubicBezTo>
                  <a:cubicBezTo>
                    <a:pt x="77" y="268"/>
                    <a:pt x="77" y="268"/>
                    <a:pt x="77" y="268"/>
                  </a:cubicBezTo>
                  <a:cubicBezTo>
                    <a:pt x="61" y="279"/>
                    <a:pt x="61" y="279"/>
                    <a:pt x="61" y="279"/>
                  </a:cubicBezTo>
                  <a:cubicBezTo>
                    <a:pt x="37" y="254"/>
                    <a:pt x="46" y="273"/>
                    <a:pt x="16" y="250"/>
                  </a:cubicBezTo>
                  <a:cubicBezTo>
                    <a:pt x="11" y="268"/>
                    <a:pt x="10" y="263"/>
                    <a:pt x="13" y="278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7" y="314"/>
                    <a:pt x="2" y="305"/>
                    <a:pt x="19" y="323"/>
                  </a:cubicBezTo>
                  <a:cubicBezTo>
                    <a:pt x="9" y="344"/>
                    <a:pt x="11" y="335"/>
                    <a:pt x="12" y="360"/>
                  </a:cubicBezTo>
                  <a:cubicBezTo>
                    <a:pt x="35" y="367"/>
                    <a:pt x="35" y="367"/>
                    <a:pt x="35" y="367"/>
                  </a:cubicBezTo>
                  <a:cubicBezTo>
                    <a:pt x="41" y="381"/>
                    <a:pt x="41" y="381"/>
                    <a:pt x="41" y="381"/>
                  </a:cubicBezTo>
                  <a:cubicBezTo>
                    <a:pt x="56" y="388"/>
                    <a:pt x="56" y="388"/>
                    <a:pt x="56" y="388"/>
                  </a:cubicBezTo>
                  <a:cubicBezTo>
                    <a:pt x="71" y="378"/>
                    <a:pt x="71" y="378"/>
                    <a:pt x="71" y="378"/>
                  </a:cubicBezTo>
                  <a:cubicBezTo>
                    <a:pt x="93" y="389"/>
                    <a:pt x="93" y="389"/>
                    <a:pt x="93" y="389"/>
                  </a:cubicBezTo>
                  <a:cubicBezTo>
                    <a:pt x="122" y="411"/>
                    <a:pt x="122" y="411"/>
                    <a:pt x="122" y="411"/>
                  </a:cubicBezTo>
                  <a:cubicBezTo>
                    <a:pt x="139" y="432"/>
                    <a:pt x="139" y="432"/>
                    <a:pt x="139" y="432"/>
                  </a:cubicBezTo>
                  <a:cubicBezTo>
                    <a:pt x="129" y="424"/>
                    <a:pt x="129" y="424"/>
                    <a:pt x="129" y="424"/>
                  </a:cubicBezTo>
                  <a:cubicBezTo>
                    <a:pt x="123" y="427"/>
                    <a:pt x="123" y="427"/>
                    <a:pt x="123" y="427"/>
                  </a:cubicBezTo>
                  <a:cubicBezTo>
                    <a:pt x="127" y="434"/>
                    <a:pt x="127" y="434"/>
                    <a:pt x="127" y="434"/>
                  </a:cubicBezTo>
                  <a:cubicBezTo>
                    <a:pt x="151" y="441"/>
                    <a:pt x="151" y="441"/>
                    <a:pt x="151" y="441"/>
                  </a:cubicBezTo>
                  <a:close/>
                  <a:moveTo>
                    <a:pt x="513" y="0"/>
                  </a:moveTo>
                  <a:cubicBezTo>
                    <a:pt x="513" y="0"/>
                    <a:pt x="513" y="0"/>
                    <a:pt x="513" y="0"/>
                  </a:cubicBezTo>
                  <a:cubicBezTo>
                    <a:pt x="499" y="5"/>
                    <a:pt x="499" y="5"/>
                    <a:pt x="499" y="5"/>
                  </a:cubicBezTo>
                  <a:cubicBezTo>
                    <a:pt x="497" y="5"/>
                    <a:pt x="469" y="1"/>
                    <a:pt x="470" y="10"/>
                  </a:cubicBezTo>
                  <a:cubicBezTo>
                    <a:pt x="471" y="15"/>
                    <a:pt x="476" y="16"/>
                    <a:pt x="476" y="16"/>
                  </a:cubicBezTo>
                  <a:cubicBezTo>
                    <a:pt x="489" y="28"/>
                    <a:pt x="489" y="28"/>
                    <a:pt x="489" y="28"/>
                  </a:cubicBezTo>
                  <a:cubicBezTo>
                    <a:pt x="488" y="35"/>
                    <a:pt x="488" y="35"/>
                    <a:pt x="488" y="35"/>
                  </a:cubicBezTo>
                  <a:cubicBezTo>
                    <a:pt x="496" y="37"/>
                    <a:pt x="496" y="37"/>
                    <a:pt x="496" y="37"/>
                  </a:cubicBezTo>
                  <a:cubicBezTo>
                    <a:pt x="513" y="37"/>
                    <a:pt x="513" y="37"/>
                    <a:pt x="513" y="37"/>
                  </a:cubicBezTo>
                  <a:cubicBezTo>
                    <a:pt x="513" y="0"/>
                    <a:pt x="513" y="0"/>
                    <a:pt x="513" y="0"/>
                  </a:cubicBezTo>
                  <a:close/>
                  <a:moveTo>
                    <a:pt x="513" y="49"/>
                  </a:moveTo>
                  <a:cubicBezTo>
                    <a:pt x="513" y="49"/>
                    <a:pt x="513" y="49"/>
                    <a:pt x="513" y="49"/>
                  </a:cubicBezTo>
                  <a:cubicBezTo>
                    <a:pt x="503" y="50"/>
                    <a:pt x="492" y="52"/>
                    <a:pt x="490" y="53"/>
                  </a:cubicBezTo>
                  <a:cubicBezTo>
                    <a:pt x="479" y="65"/>
                    <a:pt x="479" y="65"/>
                    <a:pt x="479" y="65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1" y="93"/>
                    <a:pt x="491" y="93"/>
                    <a:pt x="491" y="93"/>
                  </a:cubicBezTo>
                  <a:cubicBezTo>
                    <a:pt x="480" y="101"/>
                    <a:pt x="480" y="101"/>
                    <a:pt x="480" y="101"/>
                  </a:cubicBezTo>
                  <a:cubicBezTo>
                    <a:pt x="489" y="110"/>
                    <a:pt x="489" y="110"/>
                    <a:pt x="489" y="110"/>
                  </a:cubicBezTo>
                  <a:cubicBezTo>
                    <a:pt x="505" y="110"/>
                    <a:pt x="505" y="110"/>
                    <a:pt x="505" y="110"/>
                  </a:cubicBezTo>
                  <a:cubicBezTo>
                    <a:pt x="513" y="116"/>
                    <a:pt x="513" y="116"/>
                    <a:pt x="513" y="116"/>
                  </a:cubicBezTo>
                  <a:lnTo>
                    <a:pt x="513" y="4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71" name="TextBox 70"/>
          <p:cNvSpPr txBox="1"/>
          <p:nvPr/>
        </p:nvSpPr>
        <p:spPr>
          <a:xfrm>
            <a:off x="504806" y="814868"/>
            <a:ext cx="165301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Europe Map</a:t>
            </a:r>
            <a:endParaRPr lang="id-ID" sz="2000" b="1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7AE31D2-DEE5-4081-9C9A-C8EE6481D496}"/>
              </a:ext>
            </a:extLst>
          </p:cNvPr>
          <p:cNvGrpSpPr/>
          <p:nvPr/>
        </p:nvGrpSpPr>
        <p:grpSpPr>
          <a:xfrm>
            <a:off x="625403" y="1233723"/>
            <a:ext cx="2362854" cy="699859"/>
            <a:chOff x="625403" y="1233723"/>
            <a:chExt cx="2362854" cy="699859"/>
          </a:xfrm>
        </p:grpSpPr>
        <p:sp>
          <p:nvSpPr>
            <p:cNvPr id="62" name="TextBox 61"/>
            <p:cNvSpPr txBox="1"/>
            <p:nvPr/>
          </p:nvSpPr>
          <p:spPr>
            <a:xfrm>
              <a:off x="1322026" y="1233723"/>
              <a:ext cx="1666231" cy="4210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n-US" sz="2400" b="1" dirty="0">
                  <a:solidFill>
                    <a:schemeClr val="accent4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$12M</a:t>
              </a:r>
            </a:p>
          </p:txBody>
        </p:sp>
        <p:sp>
          <p:nvSpPr>
            <p:cNvPr id="67" name="Oval 66"/>
            <p:cNvSpPr/>
            <p:nvPr/>
          </p:nvSpPr>
          <p:spPr>
            <a:xfrm>
              <a:off x="625403" y="1267610"/>
              <a:ext cx="665972" cy="66597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9" name="TextBox 3"/>
            <p:cNvSpPr txBox="1">
              <a:spLocks noChangeArrowheads="1"/>
            </p:cNvSpPr>
            <p:nvPr/>
          </p:nvSpPr>
          <p:spPr bwMode="auto">
            <a:xfrm>
              <a:off x="1322026" y="1656083"/>
              <a:ext cx="1480845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  <p:grpSp>
          <p:nvGrpSpPr>
            <p:cNvPr id="114" name="Group 113"/>
            <p:cNvGrpSpPr/>
            <p:nvPr/>
          </p:nvGrpSpPr>
          <p:grpSpPr>
            <a:xfrm>
              <a:off x="868176" y="1384750"/>
              <a:ext cx="180426" cy="431693"/>
              <a:chOff x="81533" y="-1745149"/>
              <a:chExt cx="233488" cy="558651"/>
            </a:xfrm>
            <a:solidFill>
              <a:schemeClr val="bg1"/>
            </a:solidFill>
          </p:grpSpPr>
          <p:sp>
            <p:nvSpPr>
              <p:cNvPr id="73" name="Oval 5"/>
              <p:cNvSpPr>
                <a:spLocks noChangeArrowheads="1"/>
              </p:cNvSpPr>
              <p:nvPr/>
            </p:nvSpPr>
            <p:spPr bwMode="auto">
              <a:xfrm>
                <a:off x="148858" y="-1745149"/>
                <a:ext cx="101704" cy="101704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6"/>
              <p:cNvSpPr>
                <a:spLocks/>
              </p:cNvSpPr>
              <p:nvPr/>
            </p:nvSpPr>
            <p:spPr bwMode="auto">
              <a:xfrm>
                <a:off x="81533" y="-1636284"/>
                <a:ext cx="233488" cy="449786"/>
              </a:xfrm>
              <a:custGeom>
                <a:avLst/>
                <a:gdLst>
                  <a:gd name="T0" fmla="*/ 69 w 69"/>
                  <a:gd name="T1" fmla="*/ 19 h 132"/>
                  <a:gd name="T2" fmla="*/ 50 w 69"/>
                  <a:gd name="T3" fmla="*/ 0 h 132"/>
                  <a:gd name="T4" fmla="*/ 30 w 69"/>
                  <a:gd name="T5" fmla="*/ 0 h 132"/>
                  <a:gd name="T6" fmla="*/ 28 w 69"/>
                  <a:gd name="T7" fmla="*/ 0 h 132"/>
                  <a:gd name="T8" fmla="*/ 20 w 69"/>
                  <a:gd name="T9" fmla="*/ 0 h 132"/>
                  <a:gd name="T10" fmla="*/ 0 w 69"/>
                  <a:gd name="T11" fmla="*/ 19 h 132"/>
                  <a:gd name="T12" fmla="*/ 0 w 69"/>
                  <a:gd name="T13" fmla="*/ 19 h 132"/>
                  <a:gd name="T14" fmla="*/ 0 w 69"/>
                  <a:gd name="T15" fmla="*/ 58 h 132"/>
                  <a:gd name="T16" fmla="*/ 7 w 69"/>
                  <a:gd name="T17" fmla="*/ 64 h 132"/>
                  <a:gd name="T18" fmla="*/ 13 w 69"/>
                  <a:gd name="T19" fmla="*/ 58 h 132"/>
                  <a:gd name="T20" fmla="*/ 13 w 69"/>
                  <a:gd name="T21" fmla="*/ 35 h 132"/>
                  <a:gd name="T22" fmla="*/ 13 w 69"/>
                  <a:gd name="T23" fmla="*/ 22 h 132"/>
                  <a:gd name="T24" fmla="*/ 16 w 69"/>
                  <a:gd name="T25" fmla="*/ 22 h 132"/>
                  <a:gd name="T26" fmla="*/ 16 w 69"/>
                  <a:gd name="T27" fmla="*/ 37 h 132"/>
                  <a:gd name="T28" fmla="*/ 16 w 69"/>
                  <a:gd name="T29" fmla="*/ 61 h 132"/>
                  <a:gd name="T30" fmla="*/ 16 w 69"/>
                  <a:gd name="T31" fmla="*/ 64 h 132"/>
                  <a:gd name="T32" fmla="*/ 16 w 69"/>
                  <a:gd name="T33" fmla="*/ 124 h 132"/>
                  <a:gd name="T34" fmla="*/ 25 w 69"/>
                  <a:gd name="T35" fmla="*/ 132 h 132"/>
                  <a:gd name="T36" fmla="*/ 33 w 69"/>
                  <a:gd name="T37" fmla="*/ 124 h 132"/>
                  <a:gd name="T38" fmla="*/ 33 w 69"/>
                  <a:gd name="T39" fmla="*/ 64 h 132"/>
                  <a:gd name="T40" fmla="*/ 37 w 69"/>
                  <a:gd name="T41" fmla="*/ 64 h 132"/>
                  <a:gd name="T42" fmla="*/ 37 w 69"/>
                  <a:gd name="T43" fmla="*/ 124 h 132"/>
                  <a:gd name="T44" fmla="*/ 45 w 69"/>
                  <a:gd name="T45" fmla="*/ 132 h 132"/>
                  <a:gd name="T46" fmla="*/ 53 w 69"/>
                  <a:gd name="T47" fmla="*/ 124 h 132"/>
                  <a:gd name="T48" fmla="*/ 53 w 69"/>
                  <a:gd name="T49" fmla="*/ 64 h 132"/>
                  <a:gd name="T50" fmla="*/ 53 w 69"/>
                  <a:gd name="T51" fmla="*/ 61 h 132"/>
                  <a:gd name="T52" fmla="*/ 53 w 69"/>
                  <a:gd name="T53" fmla="*/ 37 h 132"/>
                  <a:gd name="T54" fmla="*/ 53 w 69"/>
                  <a:gd name="T55" fmla="*/ 22 h 132"/>
                  <a:gd name="T56" fmla="*/ 57 w 69"/>
                  <a:gd name="T57" fmla="*/ 22 h 132"/>
                  <a:gd name="T58" fmla="*/ 57 w 69"/>
                  <a:gd name="T59" fmla="*/ 35 h 132"/>
                  <a:gd name="T60" fmla="*/ 57 w 69"/>
                  <a:gd name="T61" fmla="*/ 58 h 132"/>
                  <a:gd name="T62" fmla="*/ 63 w 69"/>
                  <a:gd name="T63" fmla="*/ 64 h 132"/>
                  <a:gd name="T64" fmla="*/ 69 w 69"/>
                  <a:gd name="T65" fmla="*/ 58 h 132"/>
                  <a:gd name="T66" fmla="*/ 69 w 69"/>
                  <a:gd name="T67" fmla="*/ 19 h 132"/>
                  <a:gd name="T68" fmla="*/ 69 w 69"/>
                  <a:gd name="T6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32">
                    <a:moveTo>
                      <a:pt x="69" y="19"/>
                    </a:moveTo>
                    <a:cubicBezTo>
                      <a:pt x="69" y="9"/>
                      <a:pt x="60" y="0"/>
                      <a:pt x="5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0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2"/>
                      <a:pt x="3" y="64"/>
                      <a:pt x="7" y="64"/>
                    </a:cubicBezTo>
                    <a:cubicBezTo>
                      <a:pt x="11" y="64"/>
                      <a:pt x="13" y="62"/>
                      <a:pt x="13" y="58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9"/>
                      <a:pt x="20" y="132"/>
                      <a:pt x="25" y="132"/>
                    </a:cubicBezTo>
                    <a:cubicBezTo>
                      <a:pt x="30" y="132"/>
                      <a:pt x="33" y="129"/>
                      <a:pt x="33" y="124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9"/>
                      <a:pt x="40" y="132"/>
                      <a:pt x="45" y="132"/>
                    </a:cubicBezTo>
                    <a:cubicBezTo>
                      <a:pt x="50" y="132"/>
                      <a:pt x="53" y="129"/>
                      <a:pt x="53" y="12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7" y="22"/>
                      <a:pt x="57" y="22"/>
                      <a:pt x="57" y="22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62"/>
                      <a:pt x="59" y="64"/>
                      <a:pt x="63" y="64"/>
                    </a:cubicBezTo>
                    <a:cubicBezTo>
                      <a:pt x="66" y="64"/>
                      <a:pt x="69" y="62"/>
                      <a:pt x="69" y="58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3A2C439E-2FF3-49D0-A871-803BF08BC50F}"/>
              </a:ext>
            </a:extLst>
          </p:cNvPr>
          <p:cNvGrpSpPr/>
          <p:nvPr/>
        </p:nvGrpSpPr>
        <p:grpSpPr>
          <a:xfrm>
            <a:off x="625403" y="2104279"/>
            <a:ext cx="2362854" cy="696883"/>
            <a:chOff x="625403" y="2104279"/>
            <a:chExt cx="2362854" cy="696883"/>
          </a:xfrm>
        </p:grpSpPr>
        <p:sp>
          <p:nvSpPr>
            <p:cNvPr id="61" name="TextBox 60"/>
            <p:cNvSpPr txBox="1"/>
            <p:nvPr/>
          </p:nvSpPr>
          <p:spPr>
            <a:xfrm>
              <a:off x="1322026" y="2156728"/>
              <a:ext cx="1666231" cy="4210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n-US" sz="2400" b="1" dirty="0">
                  <a:solidFill>
                    <a:schemeClr val="accent2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$6M</a:t>
              </a:r>
            </a:p>
          </p:txBody>
        </p:sp>
        <p:sp>
          <p:nvSpPr>
            <p:cNvPr id="64" name="Oval 63"/>
            <p:cNvSpPr/>
            <p:nvPr/>
          </p:nvSpPr>
          <p:spPr>
            <a:xfrm>
              <a:off x="625403" y="2104279"/>
              <a:ext cx="665972" cy="66597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0" name="TextBox 3"/>
            <p:cNvSpPr txBox="1">
              <a:spLocks noChangeArrowheads="1"/>
            </p:cNvSpPr>
            <p:nvPr/>
          </p:nvSpPr>
          <p:spPr bwMode="auto">
            <a:xfrm>
              <a:off x="1322026" y="2554143"/>
              <a:ext cx="1480845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  <p:grpSp>
          <p:nvGrpSpPr>
            <p:cNvPr id="115" name="Group 114"/>
            <p:cNvGrpSpPr/>
            <p:nvPr/>
          </p:nvGrpSpPr>
          <p:grpSpPr>
            <a:xfrm>
              <a:off x="858214" y="2222526"/>
              <a:ext cx="200350" cy="429479"/>
              <a:chOff x="5943509" y="-1743717"/>
              <a:chExt cx="259272" cy="555786"/>
            </a:xfrm>
            <a:solidFill>
              <a:schemeClr val="bg1"/>
            </a:solidFill>
          </p:grpSpPr>
          <p:sp>
            <p:nvSpPr>
              <p:cNvPr id="94" name="Oval 25"/>
              <p:cNvSpPr>
                <a:spLocks noChangeArrowheads="1"/>
              </p:cNvSpPr>
              <p:nvPr/>
            </p:nvSpPr>
            <p:spPr bwMode="auto">
              <a:xfrm>
                <a:off x="6022294" y="-1743717"/>
                <a:ext cx="101704" cy="98839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26"/>
              <p:cNvSpPr>
                <a:spLocks/>
              </p:cNvSpPr>
              <p:nvPr/>
            </p:nvSpPr>
            <p:spPr bwMode="auto">
              <a:xfrm>
                <a:off x="5943509" y="-1637717"/>
                <a:ext cx="259272" cy="449786"/>
              </a:xfrm>
              <a:custGeom>
                <a:avLst/>
                <a:gdLst>
                  <a:gd name="T0" fmla="*/ 75 w 76"/>
                  <a:gd name="T1" fmla="*/ 51 h 132"/>
                  <a:gd name="T2" fmla="*/ 64 w 76"/>
                  <a:gd name="T3" fmla="*/ 15 h 132"/>
                  <a:gd name="T4" fmla="*/ 63 w 76"/>
                  <a:gd name="T5" fmla="*/ 14 h 132"/>
                  <a:gd name="T6" fmla="*/ 45 w 76"/>
                  <a:gd name="T7" fmla="*/ 0 h 132"/>
                  <a:gd name="T8" fmla="*/ 39 w 76"/>
                  <a:gd name="T9" fmla="*/ 0 h 132"/>
                  <a:gd name="T10" fmla="*/ 37 w 76"/>
                  <a:gd name="T11" fmla="*/ 0 h 132"/>
                  <a:gd name="T12" fmla="*/ 31 w 76"/>
                  <a:gd name="T13" fmla="*/ 0 h 132"/>
                  <a:gd name="T14" fmla="*/ 13 w 76"/>
                  <a:gd name="T15" fmla="*/ 14 h 132"/>
                  <a:gd name="T16" fmla="*/ 12 w 76"/>
                  <a:gd name="T17" fmla="*/ 15 h 132"/>
                  <a:gd name="T18" fmla="*/ 1 w 76"/>
                  <a:gd name="T19" fmla="*/ 51 h 132"/>
                  <a:gd name="T20" fmla="*/ 4 w 76"/>
                  <a:gd name="T21" fmla="*/ 58 h 132"/>
                  <a:gd name="T22" fmla="*/ 12 w 76"/>
                  <a:gd name="T23" fmla="*/ 55 h 132"/>
                  <a:gd name="T24" fmla="*/ 22 w 76"/>
                  <a:gd name="T25" fmla="*/ 20 h 132"/>
                  <a:gd name="T26" fmla="*/ 25 w 76"/>
                  <a:gd name="T27" fmla="*/ 20 h 132"/>
                  <a:gd name="T28" fmla="*/ 6 w 76"/>
                  <a:gd name="T29" fmla="*/ 79 h 132"/>
                  <a:gd name="T30" fmla="*/ 21 w 76"/>
                  <a:gd name="T31" fmla="*/ 79 h 132"/>
                  <a:gd name="T32" fmla="*/ 21 w 76"/>
                  <a:gd name="T33" fmla="*/ 125 h 132"/>
                  <a:gd name="T34" fmla="*/ 29 w 76"/>
                  <a:gd name="T35" fmla="*/ 132 h 132"/>
                  <a:gd name="T36" fmla="*/ 35 w 76"/>
                  <a:gd name="T37" fmla="*/ 125 h 132"/>
                  <a:gd name="T38" fmla="*/ 35 w 76"/>
                  <a:gd name="T39" fmla="*/ 79 h 132"/>
                  <a:gd name="T40" fmla="*/ 41 w 76"/>
                  <a:gd name="T41" fmla="*/ 79 h 132"/>
                  <a:gd name="T42" fmla="*/ 41 w 76"/>
                  <a:gd name="T43" fmla="*/ 125 h 132"/>
                  <a:gd name="T44" fmla="*/ 47 w 76"/>
                  <a:gd name="T45" fmla="*/ 132 h 132"/>
                  <a:gd name="T46" fmla="*/ 54 w 76"/>
                  <a:gd name="T47" fmla="*/ 125 h 132"/>
                  <a:gd name="T48" fmla="*/ 54 w 76"/>
                  <a:gd name="T49" fmla="*/ 79 h 132"/>
                  <a:gd name="T50" fmla="*/ 69 w 76"/>
                  <a:gd name="T51" fmla="*/ 79 h 132"/>
                  <a:gd name="T52" fmla="*/ 50 w 76"/>
                  <a:gd name="T53" fmla="*/ 20 h 132"/>
                  <a:gd name="T54" fmla="*/ 53 w 76"/>
                  <a:gd name="T55" fmla="*/ 20 h 132"/>
                  <a:gd name="T56" fmla="*/ 64 w 76"/>
                  <a:gd name="T57" fmla="*/ 55 h 132"/>
                  <a:gd name="T58" fmla="*/ 72 w 76"/>
                  <a:gd name="T59" fmla="*/ 58 h 132"/>
                  <a:gd name="T60" fmla="*/ 75 w 76"/>
                  <a:gd name="T61" fmla="*/ 5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132">
                    <a:moveTo>
                      <a:pt x="75" y="51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9" y="3"/>
                      <a:pt x="49" y="0"/>
                      <a:pt x="45" y="0"/>
                    </a:cubicBezTo>
                    <a:cubicBezTo>
                      <a:pt x="41" y="0"/>
                      <a:pt x="42" y="0"/>
                      <a:pt x="39" y="0"/>
                    </a:cubicBezTo>
                    <a:cubicBezTo>
                      <a:pt x="38" y="0"/>
                      <a:pt x="37" y="0"/>
                      <a:pt x="37" y="0"/>
                    </a:cubicBezTo>
                    <a:cubicBezTo>
                      <a:pt x="33" y="0"/>
                      <a:pt x="34" y="0"/>
                      <a:pt x="31" y="0"/>
                    </a:cubicBezTo>
                    <a:cubicBezTo>
                      <a:pt x="27" y="0"/>
                      <a:pt x="17" y="3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4"/>
                      <a:pt x="1" y="57"/>
                      <a:pt x="4" y="58"/>
                    </a:cubicBezTo>
                    <a:cubicBezTo>
                      <a:pt x="7" y="59"/>
                      <a:pt x="10" y="57"/>
                      <a:pt x="12" y="55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6" y="79"/>
                      <a:pt x="6" y="79"/>
                      <a:pt x="6" y="79"/>
                    </a:cubicBezTo>
                    <a:cubicBezTo>
                      <a:pt x="21" y="79"/>
                      <a:pt x="21" y="79"/>
                      <a:pt x="21" y="79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1" y="129"/>
                      <a:pt x="25" y="132"/>
                      <a:pt x="29" y="132"/>
                    </a:cubicBezTo>
                    <a:cubicBezTo>
                      <a:pt x="33" y="132"/>
                      <a:pt x="35" y="129"/>
                      <a:pt x="35" y="125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125"/>
                      <a:pt x="41" y="125"/>
                      <a:pt x="41" y="125"/>
                    </a:cubicBezTo>
                    <a:cubicBezTo>
                      <a:pt x="41" y="129"/>
                      <a:pt x="43" y="132"/>
                      <a:pt x="47" y="132"/>
                    </a:cubicBezTo>
                    <a:cubicBezTo>
                      <a:pt x="51" y="132"/>
                      <a:pt x="54" y="129"/>
                      <a:pt x="54" y="125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7"/>
                      <a:pt x="69" y="59"/>
                      <a:pt x="72" y="58"/>
                    </a:cubicBezTo>
                    <a:cubicBezTo>
                      <a:pt x="74" y="57"/>
                      <a:pt x="76" y="54"/>
                      <a:pt x="75" y="5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0E487CB6-35D7-4F31-8783-8CC854BB139C}"/>
              </a:ext>
            </a:extLst>
          </p:cNvPr>
          <p:cNvGrpSpPr/>
          <p:nvPr/>
        </p:nvGrpSpPr>
        <p:grpSpPr>
          <a:xfrm>
            <a:off x="2475396" y="3097088"/>
            <a:ext cx="2369812" cy="1239553"/>
            <a:chOff x="2475396" y="3097088"/>
            <a:chExt cx="2369812" cy="1239553"/>
          </a:xfrm>
        </p:grpSpPr>
        <p:sp>
          <p:nvSpPr>
            <p:cNvPr id="54" name="Rounded Rectangular Callout 53"/>
            <p:cNvSpPr/>
            <p:nvPr/>
          </p:nvSpPr>
          <p:spPr>
            <a:xfrm>
              <a:off x="2475396" y="3097088"/>
              <a:ext cx="2369812" cy="1239553"/>
            </a:xfrm>
            <a:prstGeom prst="wedgeRoundRectCallout">
              <a:avLst>
                <a:gd name="adj1" fmla="val 91064"/>
                <a:gd name="adj2" fmla="val 38526"/>
                <a:gd name="adj3" fmla="val 16667"/>
              </a:avLst>
            </a:prstGeom>
            <a:solidFill>
              <a:schemeClr val="accent2"/>
            </a:solidFill>
            <a:ln w="19050">
              <a:solidFill>
                <a:schemeClr val="accent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2672364" y="3218530"/>
              <a:ext cx="1073041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35%</a:t>
              </a:r>
            </a:p>
          </p:txBody>
        </p:sp>
        <p:sp>
          <p:nvSpPr>
            <p:cNvPr id="117" name="TextBox 3"/>
            <p:cNvSpPr txBox="1">
              <a:spLocks noChangeArrowheads="1"/>
            </p:cNvSpPr>
            <p:nvPr/>
          </p:nvSpPr>
          <p:spPr bwMode="auto">
            <a:xfrm>
              <a:off x="3661998" y="3255995"/>
              <a:ext cx="940587" cy="4009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61749" tIns="30875" rIns="61749" bIns="30875">
              <a:spAutoFit/>
            </a:bodyPr>
            <a:lstStyle/>
            <a:p>
              <a:pPr eaLnBrk="1" hangingPunct="1"/>
              <a:r>
                <a:rPr lang="en-US" sz="11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2672364" y="3721696"/>
              <a:ext cx="1073041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5%</a:t>
              </a:r>
            </a:p>
          </p:txBody>
        </p:sp>
        <p:sp>
          <p:nvSpPr>
            <p:cNvPr id="119" name="TextBox 3"/>
            <p:cNvSpPr txBox="1">
              <a:spLocks noChangeArrowheads="1"/>
            </p:cNvSpPr>
            <p:nvPr/>
          </p:nvSpPr>
          <p:spPr bwMode="auto">
            <a:xfrm>
              <a:off x="3661998" y="3759161"/>
              <a:ext cx="940587" cy="4009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61749" tIns="30875" rIns="61749" bIns="30875">
              <a:spAutoFit/>
            </a:bodyPr>
            <a:lstStyle/>
            <a:p>
              <a:pPr eaLnBrk="1" hangingPunct="1"/>
              <a:r>
                <a:rPr lang="en-US" sz="11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87D3307B-2F94-4558-9380-441F51382562}"/>
              </a:ext>
            </a:extLst>
          </p:cNvPr>
          <p:cNvGrpSpPr/>
          <p:nvPr/>
        </p:nvGrpSpPr>
        <p:grpSpPr>
          <a:xfrm>
            <a:off x="1707209" y="4938922"/>
            <a:ext cx="2369812" cy="1239553"/>
            <a:chOff x="1707209" y="4938922"/>
            <a:chExt cx="2369812" cy="1239553"/>
          </a:xfrm>
        </p:grpSpPr>
        <p:sp>
          <p:nvSpPr>
            <p:cNvPr id="55" name="Rounded Rectangular Callout 54"/>
            <p:cNvSpPr/>
            <p:nvPr/>
          </p:nvSpPr>
          <p:spPr>
            <a:xfrm>
              <a:off x="1707209" y="4938922"/>
              <a:ext cx="2369812" cy="1239553"/>
            </a:xfrm>
            <a:prstGeom prst="wedgeRoundRectCallout">
              <a:avLst>
                <a:gd name="adj1" fmla="val 85919"/>
                <a:gd name="adj2" fmla="val -37087"/>
                <a:gd name="adj3" fmla="val 16667"/>
              </a:avLst>
            </a:prstGeom>
            <a:solidFill>
              <a:schemeClr val="accent1"/>
            </a:solidFill>
            <a:ln w="190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1950937" y="5075734"/>
              <a:ext cx="1073041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27%</a:t>
              </a:r>
            </a:p>
          </p:txBody>
        </p:sp>
        <p:sp>
          <p:nvSpPr>
            <p:cNvPr id="122" name="TextBox 3"/>
            <p:cNvSpPr txBox="1">
              <a:spLocks noChangeArrowheads="1"/>
            </p:cNvSpPr>
            <p:nvPr/>
          </p:nvSpPr>
          <p:spPr bwMode="auto">
            <a:xfrm>
              <a:off x="2940571" y="5113199"/>
              <a:ext cx="940587" cy="4009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61749" tIns="30875" rIns="61749" bIns="30875">
              <a:spAutoFit/>
            </a:bodyPr>
            <a:lstStyle/>
            <a:p>
              <a:pPr eaLnBrk="1" hangingPunct="1"/>
              <a:r>
                <a:rPr lang="en-US" sz="11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  <p:sp>
          <p:nvSpPr>
            <p:cNvPr id="123" name="TextBox 122"/>
            <p:cNvSpPr txBox="1"/>
            <p:nvPr/>
          </p:nvSpPr>
          <p:spPr>
            <a:xfrm>
              <a:off x="1950937" y="5578900"/>
              <a:ext cx="1073041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13%</a:t>
              </a:r>
            </a:p>
          </p:txBody>
        </p:sp>
        <p:sp>
          <p:nvSpPr>
            <p:cNvPr id="124" name="TextBox 3"/>
            <p:cNvSpPr txBox="1">
              <a:spLocks noChangeArrowheads="1"/>
            </p:cNvSpPr>
            <p:nvPr/>
          </p:nvSpPr>
          <p:spPr bwMode="auto">
            <a:xfrm>
              <a:off x="2940571" y="5616365"/>
              <a:ext cx="940587" cy="4009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61749" tIns="30875" rIns="61749" bIns="30875">
              <a:spAutoFit/>
            </a:bodyPr>
            <a:lstStyle/>
            <a:p>
              <a:pPr eaLnBrk="1" hangingPunct="1"/>
              <a:r>
                <a:rPr lang="en-US" sz="11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33C673D8-FF54-440E-972B-15682038CA1B}"/>
              </a:ext>
            </a:extLst>
          </p:cNvPr>
          <p:cNvGrpSpPr/>
          <p:nvPr/>
        </p:nvGrpSpPr>
        <p:grpSpPr>
          <a:xfrm>
            <a:off x="8250106" y="3477446"/>
            <a:ext cx="2369812" cy="1239553"/>
            <a:chOff x="8250106" y="3477446"/>
            <a:chExt cx="2369812" cy="1239553"/>
          </a:xfrm>
        </p:grpSpPr>
        <p:sp>
          <p:nvSpPr>
            <p:cNvPr id="52" name="Rounded Rectangular Callout 51"/>
            <p:cNvSpPr/>
            <p:nvPr/>
          </p:nvSpPr>
          <p:spPr>
            <a:xfrm>
              <a:off x="8250106" y="3477446"/>
              <a:ext cx="2369812" cy="1239553"/>
            </a:xfrm>
            <a:prstGeom prst="wedgeRoundRectCallout">
              <a:avLst>
                <a:gd name="adj1" fmla="val -74209"/>
                <a:gd name="adj2" fmla="val 85860"/>
                <a:gd name="adj3" fmla="val 16667"/>
              </a:avLst>
            </a:prstGeom>
            <a:solidFill>
              <a:schemeClr val="accent4"/>
            </a:solidFill>
            <a:ln w="19050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8501441" y="3604260"/>
              <a:ext cx="1073041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15%</a:t>
              </a:r>
            </a:p>
          </p:txBody>
        </p:sp>
        <p:sp>
          <p:nvSpPr>
            <p:cNvPr id="126" name="TextBox 3"/>
            <p:cNvSpPr txBox="1">
              <a:spLocks noChangeArrowheads="1"/>
            </p:cNvSpPr>
            <p:nvPr/>
          </p:nvSpPr>
          <p:spPr bwMode="auto">
            <a:xfrm>
              <a:off x="9491075" y="3641725"/>
              <a:ext cx="940587" cy="4009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61749" tIns="30875" rIns="61749" bIns="30875">
              <a:spAutoFit/>
            </a:bodyPr>
            <a:lstStyle/>
            <a:p>
              <a:pPr eaLnBrk="1" hangingPunct="1"/>
              <a:r>
                <a:rPr lang="en-US" sz="11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8501441" y="4107426"/>
              <a:ext cx="1073041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25%</a:t>
              </a:r>
            </a:p>
          </p:txBody>
        </p:sp>
        <p:sp>
          <p:nvSpPr>
            <p:cNvPr id="128" name="TextBox 3"/>
            <p:cNvSpPr txBox="1">
              <a:spLocks noChangeArrowheads="1"/>
            </p:cNvSpPr>
            <p:nvPr/>
          </p:nvSpPr>
          <p:spPr bwMode="auto">
            <a:xfrm>
              <a:off x="9491075" y="4144891"/>
              <a:ext cx="940587" cy="4009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61749" tIns="30875" rIns="61749" bIns="30875">
              <a:spAutoFit/>
            </a:bodyPr>
            <a:lstStyle/>
            <a:p>
              <a:pPr eaLnBrk="1" hangingPunct="1"/>
              <a:r>
                <a:rPr lang="en-US" sz="11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840343AA-FD37-4E08-BBB1-56F1E4F9A755}"/>
              </a:ext>
            </a:extLst>
          </p:cNvPr>
          <p:cNvGrpSpPr/>
          <p:nvPr/>
        </p:nvGrpSpPr>
        <p:grpSpPr>
          <a:xfrm>
            <a:off x="7791861" y="1673188"/>
            <a:ext cx="2369812" cy="1239553"/>
            <a:chOff x="7791861" y="1673188"/>
            <a:chExt cx="2369812" cy="1239553"/>
          </a:xfrm>
        </p:grpSpPr>
        <p:sp>
          <p:nvSpPr>
            <p:cNvPr id="51" name="Rounded Rectangular Callout 50"/>
            <p:cNvSpPr/>
            <p:nvPr/>
          </p:nvSpPr>
          <p:spPr>
            <a:xfrm>
              <a:off x="7791861" y="1673188"/>
              <a:ext cx="2369812" cy="1239553"/>
            </a:xfrm>
            <a:prstGeom prst="wedgeRoundRectCallout">
              <a:avLst>
                <a:gd name="adj1" fmla="val -76781"/>
                <a:gd name="adj2" fmla="val 93237"/>
                <a:gd name="adj3" fmla="val 16667"/>
              </a:avLst>
            </a:prstGeom>
            <a:solidFill>
              <a:schemeClr val="accent5"/>
            </a:solidFill>
            <a:ln w="19050">
              <a:solidFill>
                <a:schemeClr val="accent5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8043323" y="1820448"/>
              <a:ext cx="1073041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18%</a:t>
              </a:r>
            </a:p>
          </p:txBody>
        </p:sp>
        <p:sp>
          <p:nvSpPr>
            <p:cNvPr id="130" name="TextBox 3"/>
            <p:cNvSpPr txBox="1">
              <a:spLocks noChangeArrowheads="1"/>
            </p:cNvSpPr>
            <p:nvPr/>
          </p:nvSpPr>
          <p:spPr bwMode="auto">
            <a:xfrm>
              <a:off x="9032957" y="1857913"/>
              <a:ext cx="940587" cy="4009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61749" tIns="30875" rIns="61749" bIns="30875">
              <a:spAutoFit/>
            </a:bodyPr>
            <a:lstStyle/>
            <a:p>
              <a:pPr eaLnBrk="1" hangingPunct="1"/>
              <a:r>
                <a:rPr lang="en-US" sz="11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8043323" y="2323614"/>
              <a:ext cx="1073041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32%</a:t>
              </a:r>
            </a:p>
          </p:txBody>
        </p:sp>
        <p:sp>
          <p:nvSpPr>
            <p:cNvPr id="132" name="TextBox 3"/>
            <p:cNvSpPr txBox="1">
              <a:spLocks noChangeArrowheads="1"/>
            </p:cNvSpPr>
            <p:nvPr/>
          </p:nvSpPr>
          <p:spPr bwMode="auto">
            <a:xfrm>
              <a:off x="9032957" y="2361079"/>
              <a:ext cx="940587" cy="4009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61749" tIns="30875" rIns="61749" bIns="30875">
              <a:spAutoFit/>
            </a:bodyPr>
            <a:lstStyle/>
            <a:p>
              <a:pPr eaLnBrk="1" hangingPunct="1"/>
              <a:r>
                <a:rPr lang="en-US" sz="11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9530D2AC-067E-4755-9387-F924BB079683}"/>
              </a:ext>
            </a:extLst>
          </p:cNvPr>
          <p:cNvGrpSpPr/>
          <p:nvPr/>
        </p:nvGrpSpPr>
        <p:grpSpPr>
          <a:xfrm>
            <a:off x="5453681" y="528741"/>
            <a:ext cx="2369812" cy="1239553"/>
            <a:chOff x="5453681" y="528741"/>
            <a:chExt cx="2369812" cy="1239553"/>
          </a:xfrm>
        </p:grpSpPr>
        <p:sp>
          <p:nvSpPr>
            <p:cNvPr id="53" name="Rounded Rectangular Callout 52"/>
            <p:cNvSpPr/>
            <p:nvPr/>
          </p:nvSpPr>
          <p:spPr>
            <a:xfrm>
              <a:off x="5453681" y="528741"/>
              <a:ext cx="2369812" cy="1239553"/>
            </a:xfrm>
            <a:prstGeom prst="wedgeRoundRectCallout">
              <a:avLst>
                <a:gd name="adj1" fmla="val -45270"/>
                <a:gd name="adj2" fmla="val 115982"/>
                <a:gd name="adj3" fmla="val 16667"/>
              </a:avLst>
            </a:prstGeom>
            <a:solidFill>
              <a:schemeClr val="accent3"/>
            </a:solidFill>
            <a:ln w="19050"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5680469" y="677264"/>
              <a:ext cx="1073041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20%</a:t>
              </a:r>
            </a:p>
          </p:txBody>
        </p:sp>
        <p:sp>
          <p:nvSpPr>
            <p:cNvPr id="134" name="TextBox 3"/>
            <p:cNvSpPr txBox="1">
              <a:spLocks noChangeArrowheads="1"/>
            </p:cNvSpPr>
            <p:nvPr/>
          </p:nvSpPr>
          <p:spPr bwMode="auto">
            <a:xfrm>
              <a:off x="6670103" y="714729"/>
              <a:ext cx="940587" cy="4009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61749" tIns="30875" rIns="61749" bIns="30875">
              <a:spAutoFit/>
            </a:bodyPr>
            <a:lstStyle/>
            <a:p>
              <a:pPr eaLnBrk="1" hangingPunct="1"/>
              <a:r>
                <a:rPr lang="en-US" sz="11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5680469" y="1180430"/>
              <a:ext cx="1073041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20%</a:t>
              </a:r>
            </a:p>
          </p:txBody>
        </p:sp>
        <p:sp>
          <p:nvSpPr>
            <p:cNvPr id="136" name="TextBox 3"/>
            <p:cNvSpPr txBox="1">
              <a:spLocks noChangeArrowheads="1"/>
            </p:cNvSpPr>
            <p:nvPr/>
          </p:nvSpPr>
          <p:spPr bwMode="auto">
            <a:xfrm>
              <a:off x="6670103" y="1217895"/>
              <a:ext cx="940587" cy="4009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61749" tIns="30875" rIns="61749" bIns="30875">
              <a:spAutoFit/>
            </a:bodyPr>
            <a:lstStyle/>
            <a:p>
              <a:pPr eaLnBrk="1" hangingPunct="1"/>
              <a:r>
                <a:rPr lang="en-US" sz="11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755946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500"/>
                            </p:stCondLst>
                            <p:childTnLst>
                              <p:par>
                                <p:cTn id="3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500"/>
                            </p:stCondLst>
                            <p:childTnLst>
                              <p:par>
                                <p:cTn id="4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000"/>
                            </p:stCondLst>
                            <p:childTnLst>
                              <p:par>
                                <p:cTn id="5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500"/>
                            </p:stCondLst>
                            <p:childTnLst>
                              <p:par>
                                <p:cTn id="5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71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Mexico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sp>
        <p:nvSpPr>
          <p:cNvPr id="43" name="Slide Number Placeholder 42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/>
              <a:t>32</a:t>
            </a:fld>
            <a:endParaRPr lang="en-US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88D74585-DEA7-4F58-A82B-E8C273F4D85E}"/>
              </a:ext>
            </a:extLst>
          </p:cNvPr>
          <p:cNvGrpSpPr/>
          <p:nvPr/>
        </p:nvGrpSpPr>
        <p:grpSpPr>
          <a:xfrm>
            <a:off x="9509139" y="2409728"/>
            <a:ext cx="1745546" cy="274320"/>
            <a:chOff x="9509139" y="2409728"/>
            <a:chExt cx="1745546" cy="274320"/>
          </a:xfrm>
        </p:grpSpPr>
        <p:sp>
          <p:nvSpPr>
            <p:cNvPr id="73" name="Oval 72"/>
            <p:cNvSpPr/>
            <p:nvPr/>
          </p:nvSpPr>
          <p:spPr>
            <a:xfrm>
              <a:off x="9509139" y="2409728"/>
              <a:ext cx="274320" cy="27432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7" name="TextBox 3"/>
            <p:cNvSpPr txBox="1">
              <a:spLocks noChangeArrowheads="1"/>
            </p:cNvSpPr>
            <p:nvPr/>
          </p:nvSpPr>
          <p:spPr bwMode="auto">
            <a:xfrm>
              <a:off x="9783459" y="2416350"/>
              <a:ext cx="1471226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0DDEE702-C706-44F7-B814-2038888BAFA1}"/>
              </a:ext>
            </a:extLst>
          </p:cNvPr>
          <p:cNvGrpSpPr/>
          <p:nvPr/>
        </p:nvGrpSpPr>
        <p:grpSpPr>
          <a:xfrm>
            <a:off x="9509139" y="1946098"/>
            <a:ext cx="1745546" cy="274320"/>
            <a:chOff x="9509139" y="1946098"/>
            <a:chExt cx="1745546" cy="274320"/>
          </a:xfrm>
        </p:grpSpPr>
        <p:sp>
          <p:nvSpPr>
            <p:cNvPr id="74" name="Oval 73"/>
            <p:cNvSpPr/>
            <p:nvPr/>
          </p:nvSpPr>
          <p:spPr>
            <a:xfrm>
              <a:off x="9509139" y="1946098"/>
              <a:ext cx="274320" cy="27432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8" name="TextBox 3"/>
            <p:cNvSpPr txBox="1">
              <a:spLocks noChangeArrowheads="1"/>
            </p:cNvSpPr>
            <p:nvPr/>
          </p:nvSpPr>
          <p:spPr bwMode="auto">
            <a:xfrm>
              <a:off x="9783459" y="1946098"/>
              <a:ext cx="1471226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7E22326C-38C5-4FFE-AD52-66DEBFFD6AC8}"/>
              </a:ext>
            </a:extLst>
          </p:cNvPr>
          <p:cNvGrpSpPr/>
          <p:nvPr/>
        </p:nvGrpSpPr>
        <p:grpSpPr>
          <a:xfrm>
            <a:off x="818018" y="1466388"/>
            <a:ext cx="9835222" cy="4903455"/>
            <a:chOff x="818018" y="1466388"/>
            <a:chExt cx="9835222" cy="4903455"/>
          </a:xfrm>
        </p:grpSpPr>
        <p:grpSp>
          <p:nvGrpSpPr>
            <p:cNvPr id="3" name="Group 2"/>
            <p:cNvGrpSpPr/>
            <p:nvPr/>
          </p:nvGrpSpPr>
          <p:grpSpPr>
            <a:xfrm>
              <a:off x="2667895" y="1702554"/>
              <a:ext cx="6732408" cy="4568706"/>
              <a:chOff x="500034" y="928670"/>
              <a:chExt cx="7972426" cy="5410200"/>
            </a:xfrm>
            <a:solidFill>
              <a:schemeClr val="accent1"/>
            </a:solidFill>
          </p:grpSpPr>
          <p:sp>
            <p:nvSpPr>
              <p:cNvPr id="4" name="Freeform 39"/>
              <p:cNvSpPr>
                <a:spLocks/>
              </p:cNvSpPr>
              <p:nvPr/>
            </p:nvSpPr>
            <p:spPr bwMode="auto">
              <a:xfrm>
                <a:off x="4979959" y="5079983"/>
                <a:ext cx="239713" cy="206375"/>
              </a:xfrm>
              <a:custGeom>
                <a:avLst/>
                <a:gdLst/>
                <a:ahLst/>
                <a:cxnLst>
                  <a:cxn ang="0">
                    <a:pos x="52" y="51"/>
                  </a:cxn>
                  <a:cxn ang="0">
                    <a:pos x="60" y="53"/>
                  </a:cxn>
                  <a:cxn ang="0">
                    <a:pos x="63" y="50"/>
                  </a:cxn>
                  <a:cxn ang="0">
                    <a:pos x="61" y="43"/>
                  </a:cxn>
                  <a:cxn ang="0">
                    <a:pos x="58" y="37"/>
                  </a:cxn>
                  <a:cxn ang="0">
                    <a:pos x="60" y="33"/>
                  </a:cxn>
                  <a:cxn ang="0">
                    <a:pos x="62" y="31"/>
                  </a:cxn>
                  <a:cxn ang="0">
                    <a:pos x="61" y="25"/>
                  </a:cxn>
                  <a:cxn ang="0">
                    <a:pos x="62" y="19"/>
                  </a:cxn>
                  <a:cxn ang="0">
                    <a:pos x="64" y="14"/>
                  </a:cxn>
                  <a:cxn ang="0">
                    <a:pos x="64" y="10"/>
                  </a:cxn>
                  <a:cxn ang="0">
                    <a:pos x="62" y="10"/>
                  </a:cxn>
                  <a:cxn ang="0">
                    <a:pos x="58" y="11"/>
                  </a:cxn>
                  <a:cxn ang="0">
                    <a:pos x="54" y="12"/>
                  </a:cxn>
                  <a:cxn ang="0">
                    <a:pos x="51" y="7"/>
                  </a:cxn>
                  <a:cxn ang="0">
                    <a:pos x="47" y="3"/>
                  </a:cxn>
                  <a:cxn ang="0">
                    <a:pos x="43" y="2"/>
                  </a:cxn>
                  <a:cxn ang="0">
                    <a:pos x="40" y="3"/>
                  </a:cxn>
                  <a:cxn ang="0">
                    <a:pos x="35" y="3"/>
                  </a:cxn>
                  <a:cxn ang="0">
                    <a:pos x="27" y="1"/>
                  </a:cxn>
                  <a:cxn ang="0">
                    <a:pos x="22" y="0"/>
                  </a:cxn>
                  <a:cxn ang="0">
                    <a:pos x="19" y="2"/>
                  </a:cxn>
                  <a:cxn ang="0">
                    <a:pos x="15" y="8"/>
                  </a:cxn>
                  <a:cxn ang="0">
                    <a:pos x="14" y="14"/>
                  </a:cxn>
                  <a:cxn ang="0">
                    <a:pos x="10" y="19"/>
                  </a:cxn>
                  <a:cxn ang="0">
                    <a:pos x="5" y="24"/>
                  </a:cxn>
                  <a:cxn ang="0">
                    <a:pos x="2" y="33"/>
                  </a:cxn>
                  <a:cxn ang="0">
                    <a:pos x="0" y="39"/>
                  </a:cxn>
                  <a:cxn ang="0">
                    <a:pos x="3" y="42"/>
                  </a:cxn>
                  <a:cxn ang="0">
                    <a:pos x="10" y="48"/>
                  </a:cxn>
                  <a:cxn ang="0">
                    <a:pos x="16" y="52"/>
                  </a:cxn>
                  <a:cxn ang="0">
                    <a:pos x="21" y="48"/>
                  </a:cxn>
                  <a:cxn ang="0">
                    <a:pos x="26" y="43"/>
                  </a:cxn>
                  <a:cxn ang="0">
                    <a:pos x="29" y="48"/>
                  </a:cxn>
                  <a:cxn ang="0">
                    <a:pos x="33" y="54"/>
                  </a:cxn>
                  <a:cxn ang="0">
                    <a:pos x="36" y="55"/>
                  </a:cxn>
                  <a:cxn ang="0">
                    <a:pos x="42" y="52"/>
                  </a:cxn>
                  <a:cxn ang="0">
                    <a:pos x="52" y="51"/>
                  </a:cxn>
                </a:cxnLst>
                <a:rect l="0" t="0" r="r" b="b"/>
                <a:pathLst>
                  <a:path w="64" h="55">
                    <a:moveTo>
                      <a:pt x="52" y="51"/>
                    </a:moveTo>
                    <a:cubicBezTo>
                      <a:pt x="55" y="51"/>
                      <a:pt x="59" y="52"/>
                      <a:pt x="60" y="53"/>
                    </a:cubicBezTo>
                    <a:cubicBezTo>
                      <a:pt x="62" y="54"/>
                      <a:pt x="63" y="52"/>
                      <a:pt x="63" y="50"/>
                    </a:cubicBezTo>
                    <a:cubicBezTo>
                      <a:pt x="63" y="47"/>
                      <a:pt x="62" y="44"/>
                      <a:pt x="61" y="43"/>
                    </a:cubicBezTo>
                    <a:cubicBezTo>
                      <a:pt x="60" y="41"/>
                      <a:pt x="59" y="39"/>
                      <a:pt x="58" y="37"/>
                    </a:cubicBezTo>
                    <a:cubicBezTo>
                      <a:pt x="58" y="35"/>
                      <a:pt x="59" y="34"/>
                      <a:pt x="60" y="33"/>
                    </a:cubicBezTo>
                    <a:cubicBezTo>
                      <a:pt x="62" y="32"/>
                      <a:pt x="63" y="31"/>
                      <a:pt x="62" y="31"/>
                    </a:cubicBezTo>
                    <a:cubicBezTo>
                      <a:pt x="62" y="30"/>
                      <a:pt x="61" y="28"/>
                      <a:pt x="61" y="25"/>
                    </a:cubicBezTo>
                    <a:cubicBezTo>
                      <a:pt x="61" y="23"/>
                      <a:pt x="61" y="20"/>
                      <a:pt x="62" y="19"/>
                    </a:cubicBezTo>
                    <a:cubicBezTo>
                      <a:pt x="63" y="18"/>
                      <a:pt x="64" y="16"/>
                      <a:pt x="64" y="14"/>
                    </a:cubicBezTo>
                    <a:cubicBezTo>
                      <a:pt x="64" y="12"/>
                      <a:pt x="64" y="10"/>
                      <a:pt x="64" y="10"/>
                    </a:cubicBezTo>
                    <a:cubicBezTo>
                      <a:pt x="64" y="10"/>
                      <a:pt x="63" y="10"/>
                      <a:pt x="62" y="10"/>
                    </a:cubicBezTo>
                    <a:cubicBezTo>
                      <a:pt x="61" y="9"/>
                      <a:pt x="59" y="10"/>
                      <a:pt x="58" y="11"/>
                    </a:cubicBezTo>
                    <a:cubicBezTo>
                      <a:pt x="57" y="12"/>
                      <a:pt x="55" y="13"/>
                      <a:pt x="54" y="12"/>
                    </a:cubicBezTo>
                    <a:cubicBezTo>
                      <a:pt x="53" y="11"/>
                      <a:pt x="52" y="9"/>
                      <a:pt x="51" y="7"/>
                    </a:cubicBezTo>
                    <a:cubicBezTo>
                      <a:pt x="51" y="6"/>
                      <a:pt x="49" y="4"/>
                      <a:pt x="47" y="3"/>
                    </a:cubicBezTo>
                    <a:cubicBezTo>
                      <a:pt x="45" y="3"/>
                      <a:pt x="43" y="2"/>
                      <a:pt x="43" y="2"/>
                    </a:cubicBezTo>
                    <a:cubicBezTo>
                      <a:pt x="43" y="2"/>
                      <a:pt x="42" y="2"/>
                      <a:pt x="40" y="3"/>
                    </a:cubicBezTo>
                    <a:cubicBezTo>
                      <a:pt x="38" y="4"/>
                      <a:pt x="36" y="4"/>
                      <a:pt x="35" y="3"/>
                    </a:cubicBezTo>
                    <a:cubicBezTo>
                      <a:pt x="33" y="3"/>
                      <a:pt x="30" y="2"/>
                      <a:pt x="27" y="1"/>
                    </a:cubicBezTo>
                    <a:cubicBezTo>
                      <a:pt x="25" y="1"/>
                      <a:pt x="22" y="0"/>
                      <a:pt x="22" y="0"/>
                    </a:cubicBezTo>
                    <a:cubicBezTo>
                      <a:pt x="22" y="0"/>
                      <a:pt x="21" y="1"/>
                      <a:pt x="19" y="2"/>
                    </a:cubicBezTo>
                    <a:cubicBezTo>
                      <a:pt x="17" y="4"/>
                      <a:pt x="15" y="6"/>
                      <a:pt x="15" y="8"/>
                    </a:cubicBezTo>
                    <a:cubicBezTo>
                      <a:pt x="15" y="10"/>
                      <a:pt x="15" y="13"/>
                      <a:pt x="14" y="14"/>
                    </a:cubicBezTo>
                    <a:cubicBezTo>
                      <a:pt x="14" y="15"/>
                      <a:pt x="12" y="18"/>
                      <a:pt x="10" y="19"/>
                    </a:cubicBezTo>
                    <a:cubicBezTo>
                      <a:pt x="9" y="20"/>
                      <a:pt x="6" y="23"/>
                      <a:pt x="5" y="24"/>
                    </a:cubicBezTo>
                    <a:cubicBezTo>
                      <a:pt x="4" y="25"/>
                      <a:pt x="3" y="29"/>
                      <a:pt x="2" y="33"/>
                    </a:cubicBezTo>
                    <a:cubicBezTo>
                      <a:pt x="1" y="36"/>
                      <a:pt x="0" y="39"/>
                      <a:pt x="0" y="39"/>
                    </a:cubicBezTo>
                    <a:cubicBezTo>
                      <a:pt x="0" y="39"/>
                      <a:pt x="2" y="40"/>
                      <a:pt x="3" y="42"/>
                    </a:cubicBezTo>
                    <a:cubicBezTo>
                      <a:pt x="5" y="43"/>
                      <a:pt x="8" y="46"/>
                      <a:pt x="10" y="48"/>
                    </a:cubicBezTo>
                    <a:cubicBezTo>
                      <a:pt x="12" y="50"/>
                      <a:pt x="15" y="52"/>
                      <a:pt x="16" y="52"/>
                    </a:cubicBezTo>
                    <a:cubicBezTo>
                      <a:pt x="18" y="52"/>
                      <a:pt x="20" y="50"/>
                      <a:pt x="21" y="48"/>
                    </a:cubicBezTo>
                    <a:cubicBezTo>
                      <a:pt x="23" y="45"/>
                      <a:pt x="25" y="43"/>
                      <a:pt x="26" y="43"/>
                    </a:cubicBezTo>
                    <a:cubicBezTo>
                      <a:pt x="27" y="44"/>
                      <a:pt x="29" y="46"/>
                      <a:pt x="29" y="48"/>
                    </a:cubicBezTo>
                    <a:cubicBezTo>
                      <a:pt x="30" y="50"/>
                      <a:pt x="32" y="53"/>
                      <a:pt x="33" y="54"/>
                    </a:cubicBezTo>
                    <a:cubicBezTo>
                      <a:pt x="35" y="55"/>
                      <a:pt x="36" y="55"/>
                      <a:pt x="36" y="55"/>
                    </a:cubicBezTo>
                    <a:cubicBezTo>
                      <a:pt x="36" y="55"/>
                      <a:pt x="39" y="54"/>
                      <a:pt x="42" y="52"/>
                    </a:cubicBezTo>
                    <a:cubicBezTo>
                      <a:pt x="45" y="51"/>
                      <a:pt x="49" y="50"/>
                      <a:pt x="52" y="5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" name="Freeform 38"/>
              <p:cNvSpPr>
                <a:spLocks/>
              </p:cNvSpPr>
              <p:nvPr/>
            </p:nvSpPr>
            <p:spPr bwMode="auto">
              <a:xfrm>
                <a:off x="5114897" y="4576745"/>
                <a:ext cx="687388" cy="849313"/>
              </a:xfrm>
              <a:custGeom>
                <a:avLst/>
                <a:gdLst/>
                <a:ahLst/>
                <a:cxnLst>
                  <a:cxn ang="0">
                    <a:pos x="154" y="178"/>
                  </a:cxn>
                  <a:cxn ang="0">
                    <a:pos x="142" y="169"/>
                  </a:cxn>
                  <a:cxn ang="0">
                    <a:pos x="128" y="157"/>
                  </a:cxn>
                  <a:cxn ang="0">
                    <a:pos x="132" y="136"/>
                  </a:cxn>
                  <a:cxn ang="0">
                    <a:pos x="148" y="123"/>
                  </a:cxn>
                  <a:cxn ang="0">
                    <a:pos x="132" y="112"/>
                  </a:cxn>
                  <a:cxn ang="0">
                    <a:pos x="125" y="104"/>
                  </a:cxn>
                  <a:cxn ang="0">
                    <a:pos x="126" y="85"/>
                  </a:cxn>
                  <a:cxn ang="0">
                    <a:pos x="130" y="66"/>
                  </a:cxn>
                  <a:cxn ang="0">
                    <a:pos x="134" y="49"/>
                  </a:cxn>
                  <a:cxn ang="0">
                    <a:pos x="112" y="48"/>
                  </a:cxn>
                  <a:cxn ang="0">
                    <a:pos x="92" y="36"/>
                  </a:cxn>
                  <a:cxn ang="0">
                    <a:pos x="104" y="25"/>
                  </a:cxn>
                  <a:cxn ang="0">
                    <a:pos x="96" y="14"/>
                  </a:cxn>
                  <a:cxn ang="0">
                    <a:pos x="90" y="0"/>
                  </a:cxn>
                  <a:cxn ang="0">
                    <a:pos x="78" y="11"/>
                  </a:cxn>
                  <a:cxn ang="0">
                    <a:pos x="72" y="28"/>
                  </a:cxn>
                  <a:cxn ang="0">
                    <a:pos x="56" y="46"/>
                  </a:cxn>
                  <a:cxn ang="0">
                    <a:pos x="66" y="58"/>
                  </a:cxn>
                  <a:cxn ang="0">
                    <a:pos x="57" y="87"/>
                  </a:cxn>
                  <a:cxn ang="0">
                    <a:pos x="73" y="88"/>
                  </a:cxn>
                  <a:cxn ang="0">
                    <a:pos x="91" y="104"/>
                  </a:cxn>
                  <a:cxn ang="0">
                    <a:pos x="95" y="119"/>
                  </a:cxn>
                  <a:cxn ang="0">
                    <a:pos x="74" y="128"/>
                  </a:cxn>
                  <a:cxn ang="0">
                    <a:pos x="44" y="119"/>
                  </a:cxn>
                  <a:cxn ang="0">
                    <a:pos x="27" y="115"/>
                  </a:cxn>
                  <a:cxn ang="0">
                    <a:pos x="28" y="144"/>
                  </a:cxn>
                  <a:cxn ang="0">
                    <a:pos x="25" y="159"/>
                  </a:cxn>
                  <a:cxn ang="0">
                    <a:pos x="22" y="171"/>
                  </a:cxn>
                  <a:cxn ang="0">
                    <a:pos x="24" y="187"/>
                  </a:cxn>
                  <a:cxn ang="0">
                    <a:pos x="0" y="189"/>
                  </a:cxn>
                  <a:cxn ang="0">
                    <a:pos x="6" y="206"/>
                  </a:cxn>
                  <a:cxn ang="0">
                    <a:pos x="37" y="225"/>
                  </a:cxn>
                  <a:cxn ang="0">
                    <a:pos x="67" y="221"/>
                  </a:cxn>
                  <a:cxn ang="0">
                    <a:pos x="87" y="222"/>
                  </a:cxn>
                  <a:cxn ang="0">
                    <a:pos x="97" y="213"/>
                  </a:cxn>
                  <a:cxn ang="0">
                    <a:pos x="106" y="192"/>
                  </a:cxn>
                  <a:cxn ang="0">
                    <a:pos x="109" y="208"/>
                  </a:cxn>
                  <a:cxn ang="0">
                    <a:pos x="123" y="218"/>
                  </a:cxn>
                  <a:cxn ang="0">
                    <a:pos x="144" y="206"/>
                  </a:cxn>
                  <a:cxn ang="0">
                    <a:pos x="167" y="197"/>
                  </a:cxn>
                  <a:cxn ang="0">
                    <a:pos x="183" y="174"/>
                  </a:cxn>
                </a:cxnLst>
                <a:rect l="0" t="0" r="r" b="b"/>
                <a:pathLst>
                  <a:path w="183" h="226">
                    <a:moveTo>
                      <a:pt x="174" y="171"/>
                    </a:moveTo>
                    <a:cubicBezTo>
                      <a:pt x="172" y="173"/>
                      <a:pt x="168" y="175"/>
                      <a:pt x="165" y="175"/>
                    </a:cubicBezTo>
                    <a:cubicBezTo>
                      <a:pt x="162" y="175"/>
                      <a:pt x="157" y="177"/>
                      <a:pt x="154" y="178"/>
                    </a:cubicBezTo>
                    <a:cubicBezTo>
                      <a:pt x="151" y="180"/>
                      <a:pt x="148" y="180"/>
                      <a:pt x="148" y="179"/>
                    </a:cubicBezTo>
                    <a:cubicBezTo>
                      <a:pt x="147" y="178"/>
                      <a:pt x="146" y="176"/>
                      <a:pt x="146" y="174"/>
                    </a:cubicBezTo>
                    <a:cubicBezTo>
                      <a:pt x="146" y="172"/>
                      <a:pt x="144" y="169"/>
                      <a:pt x="142" y="169"/>
                    </a:cubicBezTo>
                    <a:cubicBezTo>
                      <a:pt x="141" y="168"/>
                      <a:pt x="137" y="167"/>
                      <a:pt x="135" y="167"/>
                    </a:cubicBezTo>
                    <a:cubicBezTo>
                      <a:pt x="132" y="167"/>
                      <a:pt x="130" y="166"/>
                      <a:pt x="129" y="164"/>
                    </a:cubicBezTo>
                    <a:cubicBezTo>
                      <a:pt x="128" y="162"/>
                      <a:pt x="128" y="159"/>
                      <a:pt x="128" y="157"/>
                    </a:cubicBezTo>
                    <a:cubicBezTo>
                      <a:pt x="128" y="155"/>
                      <a:pt x="130" y="152"/>
                      <a:pt x="132" y="151"/>
                    </a:cubicBezTo>
                    <a:cubicBezTo>
                      <a:pt x="134" y="150"/>
                      <a:pt x="134" y="147"/>
                      <a:pt x="134" y="145"/>
                    </a:cubicBezTo>
                    <a:cubicBezTo>
                      <a:pt x="133" y="142"/>
                      <a:pt x="132" y="138"/>
                      <a:pt x="132" y="136"/>
                    </a:cubicBezTo>
                    <a:cubicBezTo>
                      <a:pt x="132" y="133"/>
                      <a:pt x="134" y="130"/>
                      <a:pt x="135" y="128"/>
                    </a:cubicBezTo>
                    <a:cubicBezTo>
                      <a:pt x="137" y="127"/>
                      <a:pt x="140" y="126"/>
                      <a:pt x="142" y="126"/>
                    </a:cubicBezTo>
                    <a:cubicBezTo>
                      <a:pt x="144" y="125"/>
                      <a:pt x="147" y="124"/>
                      <a:pt x="148" y="123"/>
                    </a:cubicBezTo>
                    <a:cubicBezTo>
                      <a:pt x="150" y="121"/>
                      <a:pt x="150" y="119"/>
                      <a:pt x="149" y="119"/>
                    </a:cubicBezTo>
                    <a:cubicBezTo>
                      <a:pt x="147" y="118"/>
                      <a:pt x="144" y="116"/>
                      <a:pt x="140" y="115"/>
                    </a:cubicBezTo>
                    <a:cubicBezTo>
                      <a:pt x="137" y="114"/>
                      <a:pt x="133" y="113"/>
                      <a:pt x="132" y="112"/>
                    </a:cubicBezTo>
                    <a:cubicBezTo>
                      <a:pt x="130" y="111"/>
                      <a:pt x="127" y="109"/>
                      <a:pt x="125" y="108"/>
                    </a:cubicBezTo>
                    <a:cubicBezTo>
                      <a:pt x="123" y="107"/>
                      <a:pt x="122" y="106"/>
                      <a:pt x="122" y="106"/>
                    </a:cubicBezTo>
                    <a:cubicBezTo>
                      <a:pt x="122" y="106"/>
                      <a:pt x="123" y="105"/>
                      <a:pt x="125" y="104"/>
                    </a:cubicBezTo>
                    <a:cubicBezTo>
                      <a:pt x="127" y="103"/>
                      <a:pt x="127" y="101"/>
                      <a:pt x="124" y="98"/>
                    </a:cubicBezTo>
                    <a:cubicBezTo>
                      <a:pt x="122" y="95"/>
                      <a:pt x="121" y="92"/>
                      <a:pt x="122" y="90"/>
                    </a:cubicBezTo>
                    <a:cubicBezTo>
                      <a:pt x="122" y="88"/>
                      <a:pt x="124" y="85"/>
                      <a:pt x="126" y="85"/>
                    </a:cubicBezTo>
                    <a:cubicBezTo>
                      <a:pt x="127" y="84"/>
                      <a:pt x="128" y="82"/>
                      <a:pt x="128" y="80"/>
                    </a:cubicBezTo>
                    <a:cubicBezTo>
                      <a:pt x="128" y="78"/>
                      <a:pt x="128" y="74"/>
                      <a:pt x="127" y="73"/>
                    </a:cubicBezTo>
                    <a:cubicBezTo>
                      <a:pt x="127" y="71"/>
                      <a:pt x="128" y="68"/>
                      <a:pt x="130" y="66"/>
                    </a:cubicBezTo>
                    <a:cubicBezTo>
                      <a:pt x="132" y="64"/>
                      <a:pt x="134" y="61"/>
                      <a:pt x="135" y="59"/>
                    </a:cubicBezTo>
                    <a:cubicBezTo>
                      <a:pt x="136" y="57"/>
                      <a:pt x="137" y="54"/>
                      <a:pt x="137" y="53"/>
                    </a:cubicBezTo>
                    <a:cubicBezTo>
                      <a:pt x="138" y="51"/>
                      <a:pt x="136" y="50"/>
                      <a:pt x="134" y="49"/>
                    </a:cubicBezTo>
                    <a:cubicBezTo>
                      <a:pt x="133" y="48"/>
                      <a:pt x="128" y="47"/>
                      <a:pt x="125" y="45"/>
                    </a:cubicBezTo>
                    <a:cubicBezTo>
                      <a:pt x="122" y="44"/>
                      <a:pt x="119" y="43"/>
                      <a:pt x="117" y="43"/>
                    </a:cubicBezTo>
                    <a:cubicBezTo>
                      <a:pt x="116" y="43"/>
                      <a:pt x="114" y="45"/>
                      <a:pt x="112" y="48"/>
                    </a:cubicBezTo>
                    <a:cubicBezTo>
                      <a:pt x="110" y="51"/>
                      <a:pt x="106" y="52"/>
                      <a:pt x="103" y="50"/>
                    </a:cubicBezTo>
                    <a:cubicBezTo>
                      <a:pt x="100" y="49"/>
                      <a:pt x="96" y="47"/>
                      <a:pt x="95" y="45"/>
                    </a:cubicBezTo>
                    <a:cubicBezTo>
                      <a:pt x="93" y="43"/>
                      <a:pt x="92" y="39"/>
                      <a:pt x="92" y="36"/>
                    </a:cubicBezTo>
                    <a:cubicBezTo>
                      <a:pt x="92" y="32"/>
                      <a:pt x="93" y="29"/>
                      <a:pt x="94" y="28"/>
                    </a:cubicBezTo>
                    <a:cubicBezTo>
                      <a:pt x="96" y="28"/>
                      <a:pt x="98" y="28"/>
                      <a:pt x="100" y="28"/>
                    </a:cubicBezTo>
                    <a:cubicBezTo>
                      <a:pt x="102" y="28"/>
                      <a:pt x="104" y="27"/>
                      <a:pt x="104" y="25"/>
                    </a:cubicBezTo>
                    <a:cubicBezTo>
                      <a:pt x="105" y="23"/>
                      <a:pt x="105" y="20"/>
                      <a:pt x="104" y="18"/>
                    </a:cubicBezTo>
                    <a:cubicBezTo>
                      <a:pt x="103" y="17"/>
                      <a:pt x="101" y="15"/>
                      <a:pt x="99" y="15"/>
                    </a:cubicBezTo>
                    <a:cubicBezTo>
                      <a:pt x="97" y="15"/>
                      <a:pt x="96" y="15"/>
                      <a:pt x="96" y="14"/>
                    </a:cubicBezTo>
                    <a:cubicBezTo>
                      <a:pt x="96" y="13"/>
                      <a:pt x="95" y="11"/>
                      <a:pt x="95" y="10"/>
                    </a:cubicBezTo>
                    <a:cubicBezTo>
                      <a:pt x="94" y="9"/>
                      <a:pt x="93" y="7"/>
                      <a:pt x="93" y="5"/>
                    </a:cubicBezTo>
                    <a:cubicBezTo>
                      <a:pt x="93" y="2"/>
                      <a:pt x="91" y="1"/>
                      <a:pt x="90" y="0"/>
                    </a:cubicBezTo>
                    <a:cubicBezTo>
                      <a:pt x="88" y="0"/>
                      <a:pt x="86" y="0"/>
                      <a:pt x="85" y="0"/>
                    </a:cubicBezTo>
                    <a:cubicBezTo>
                      <a:pt x="83" y="1"/>
                      <a:pt x="82" y="2"/>
                      <a:pt x="81" y="4"/>
                    </a:cubicBezTo>
                    <a:cubicBezTo>
                      <a:pt x="80" y="5"/>
                      <a:pt x="79" y="9"/>
                      <a:pt x="78" y="11"/>
                    </a:cubicBezTo>
                    <a:cubicBezTo>
                      <a:pt x="78" y="13"/>
                      <a:pt x="78" y="15"/>
                      <a:pt x="78" y="15"/>
                    </a:cubicBezTo>
                    <a:cubicBezTo>
                      <a:pt x="78" y="15"/>
                      <a:pt x="77" y="18"/>
                      <a:pt x="76" y="21"/>
                    </a:cubicBezTo>
                    <a:cubicBezTo>
                      <a:pt x="76" y="24"/>
                      <a:pt x="74" y="27"/>
                      <a:pt x="72" y="28"/>
                    </a:cubicBezTo>
                    <a:cubicBezTo>
                      <a:pt x="71" y="30"/>
                      <a:pt x="68" y="32"/>
                      <a:pt x="65" y="35"/>
                    </a:cubicBezTo>
                    <a:cubicBezTo>
                      <a:pt x="62" y="37"/>
                      <a:pt x="59" y="40"/>
                      <a:pt x="58" y="41"/>
                    </a:cubicBezTo>
                    <a:cubicBezTo>
                      <a:pt x="57" y="42"/>
                      <a:pt x="56" y="45"/>
                      <a:pt x="56" y="46"/>
                    </a:cubicBezTo>
                    <a:cubicBezTo>
                      <a:pt x="56" y="47"/>
                      <a:pt x="58" y="48"/>
                      <a:pt x="60" y="48"/>
                    </a:cubicBezTo>
                    <a:cubicBezTo>
                      <a:pt x="62" y="47"/>
                      <a:pt x="64" y="49"/>
                      <a:pt x="65" y="51"/>
                    </a:cubicBezTo>
                    <a:cubicBezTo>
                      <a:pt x="66" y="54"/>
                      <a:pt x="66" y="57"/>
                      <a:pt x="66" y="58"/>
                    </a:cubicBezTo>
                    <a:cubicBezTo>
                      <a:pt x="65" y="60"/>
                      <a:pt x="63" y="64"/>
                      <a:pt x="61" y="68"/>
                    </a:cubicBezTo>
                    <a:cubicBezTo>
                      <a:pt x="59" y="73"/>
                      <a:pt x="57" y="79"/>
                      <a:pt x="57" y="82"/>
                    </a:cubicBezTo>
                    <a:cubicBezTo>
                      <a:pt x="57" y="85"/>
                      <a:pt x="57" y="87"/>
                      <a:pt x="57" y="87"/>
                    </a:cubicBezTo>
                    <a:cubicBezTo>
                      <a:pt x="57" y="87"/>
                      <a:pt x="59" y="88"/>
                      <a:pt x="62" y="89"/>
                    </a:cubicBezTo>
                    <a:cubicBezTo>
                      <a:pt x="64" y="89"/>
                      <a:pt x="68" y="89"/>
                      <a:pt x="69" y="87"/>
                    </a:cubicBezTo>
                    <a:cubicBezTo>
                      <a:pt x="71" y="85"/>
                      <a:pt x="73" y="86"/>
                      <a:pt x="73" y="88"/>
                    </a:cubicBezTo>
                    <a:cubicBezTo>
                      <a:pt x="74" y="91"/>
                      <a:pt x="76" y="93"/>
                      <a:pt x="77" y="94"/>
                    </a:cubicBezTo>
                    <a:cubicBezTo>
                      <a:pt x="78" y="94"/>
                      <a:pt x="81" y="96"/>
                      <a:pt x="83" y="97"/>
                    </a:cubicBezTo>
                    <a:cubicBezTo>
                      <a:pt x="85" y="98"/>
                      <a:pt x="88" y="101"/>
                      <a:pt x="91" y="104"/>
                    </a:cubicBezTo>
                    <a:cubicBezTo>
                      <a:pt x="94" y="107"/>
                      <a:pt x="97" y="112"/>
                      <a:pt x="99" y="114"/>
                    </a:cubicBezTo>
                    <a:cubicBezTo>
                      <a:pt x="101" y="117"/>
                      <a:pt x="102" y="119"/>
                      <a:pt x="102" y="119"/>
                    </a:cubicBezTo>
                    <a:cubicBezTo>
                      <a:pt x="102" y="119"/>
                      <a:pt x="99" y="119"/>
                      <a:pt x="95" y="119"/>
                    </a:cubicBezTo>
                    <a:cubicBezTo>
                      <a:pt x="91" y="119"/>
                      <a:pt x="88" y="120"/>
                      <a:pt x="89" y="122"/>
                    </a:cubicBezTo>
                    <a:cubicBezTo>
                      <a:pt x="89" y="123"/>
                      <a:pt x="87" y="125"/>
                      <a:pt x="84" y="125"/>
                    </a:cubicBezTo>
                    <a:cubicBezTo>
                      <a:pt x="81" y="126"/>
                      <a:pt x="77" y="127"/>
                      <a:pt x="74" y="128"/>
                    </a:cubicBezTo>
                    <a:cubicBezTo>
                      <a:pt x="72" y="129"/>
                      <a:pt x="68" y="129"/>
                      <a:pt x="66" y="129"/>
                    </a:cubicBezTo>
                    <a:cubicBezTo>
                      <a:pt x="63" y="129"/>
                      <a:pt x="59" y="128"/>
                      <a:pt x="56" y="127"/>
                    </a:cubicBezTo>
                    <a:cubicBezTo>
                      <a:pt x="52" y="125"/>
                      <a:pt x="47" y="122"/>
                      <a:pt x="44" y="119"/>
                    </a:cubicBezTo>
                    <a:cubicBezTo>
                      <a:pt x="41" y="117"/>
                      <a:pt x="36" y="114"/>
                      <a:pt x="33" y="113"/>
                    </a:cubicBezTo>
                    <a:cubicBezTo>
                      <a:pt x="30" y="112"/>
                      <a:pt x="27" y="111"/>
                      <a:pt x="27" y="111"/>
                    </a:cubicBezTo>
                    <a:cubicBezTo>
                      <a:pt x="27" y="111"/>
                      <a:pt x="27" y="113"/>
                      <a:pt x="27" y="115"/>
                    </a:cubicBezTo>
                    <a:cubicBezTo>
                      <a:pt x="28" y="118"/>
                      <a:pt x="28" y="122"/>
                      <a:pt x="28" y="126"/>
                    </a:cubicBezTo>
                    <a:cubicBezTo>
                      <a:pt x="29" y="129"/>
                      <a:pt x="29" y="135"/>
                      <a:pt x="29" y="138"/>
                    </a:cubicBezTo>
                    <a:cubicBezTo>
                      <a:pt x="28" y="141"/>
                      <a:pt x="28" y="144"/>
                      <a:pt x="28" y="144"/>
                    </a:cubicBezTo>
                    <a:cubicBezTo>
                      <a:pt x="28" y="144"/>
                      <a:pt x="28" y="146"/>
                      <a:pt x="28" y="148"/>
                    </a:cubicBezTo>
                    <a:cubicBezTo>
                      <a:pt x="28" y="150"/>
                      <a:pt x="27" y="152"/>
                      <a:pt x="26" y="153"/>
                    </a:cubicBezTo>
                    <a:cubicBezTo>
                      <a:pt x="25" y="154"/>
                      <a:pt x="25" y="157"/>
                      <a:pt x="25" y="159"/>
                    </a:cubicBezTo>
                    <a:cubicBezTo>
                      <a:pt x="25" y="162"/>
                      <a:pt x="26" y="164"/>
                      <a:pt x="26" y="165"/>
                    </a:cubicBezTo>
                    <a:cubicBezTo>
                      <a:pt x="27" y="165"/>
                      <a:pt x="26" y="166"/>
                      <a:pt x="24" y="167"/>
                    </a:cubicBezTo>
                    <a:cubicBezTo>
                      <a:pt x="23" y="168"/>
                      <a:pt x="22" y="169"/>
                      <a:pt x="22" y="171"/>
                    </a:cubicBezTo>
                    <a:cubicBezTo>
                      <a:pt x="23" y="173"/>
                      <a:pt x="24" y="175"/>
                      <a:pt x="25" y="177"/>
                    </a:cubicBezTo>
                    <a:cubicBezTo>
                      <a:pt x="26" y="178"/>
                      <a:pt x="27" y="181"/>
                      <a:pt x="27" y="184"/>
                    </a:cubicBezTo>
                    <a:cubicBezTo>
                      <a:pt x="27" y="186"/>
                      <a:pt x="26" y="188"/>
                      <a:pt x="24" y="187"/>
                    </a:cubicBezTo>
                    <a:cubicBezTo>
                      <a:pt x="23" y="186"/>
                      <a:pt x="19" y="185"/>
                      <a:pt x="16" y="185"/>
                    </a:cubicBezTo>
                    <a:cubicBezTo>
                      <a:pt x="13" y="184"/>
                      <a:pt x="9" y="185"/>
                      <a:pt x="6" y="186"/>
                    </a:cubicBezTo>
                    <a:cubicBezTo>
                      <a:pt x="3" y="188"/>
                      <a:pt x="0" y="189"/>
                      <a:pt x="0" y="189"/>
                    </a:cubicBezTo>
                    <a:cubicBezTo>
                      <a:pt x="0" y="189"/>
                      <a:pt x="0" y="192"/>
                      <a:pt x="0" y="194"/>
                    </a:cubicBezTo>
                    <a:cubicBezTo>
                      <a:pt x="0" y="197"/>
                      <a:pt x="1" y="201"/>
                      <a:pt x="2" y="202"/>
                    </a:cubicBezTo>
                    <a:cubicBezTo>
                      <a:pt x="3" y="204"/>
                      <a:pt x="5" y="206"/>
                      <a:pt x="6" y="206"/>
                    </a:cubicBezTo>
                    <a:cubicBezTo>
                      <a:pt x="8" y="207"/>
                      <a:pt x="11" y="209"/>
                      <a:pt x="13" y="212"/>
                    </a:cubicBezTo>
                    <a:cubicBezTo>
                      <a:pt x="15" y="214"/>
                      <a:pt x="19" y="218"/>
                      <a:pt x="23" y="220"/>
                    </a:cubicBezTo>
                    <a:cubicBezTo>
                      <a:pt x="27" y="222"/>
                      <a:pt x="33" y="224"/>
                      <a:pt x="37" y="225"/>
                    </a:cubicBezTo>
                    <a:cubicBezTo>
                      <a:pt x="41" y="226"/>
                      <a:pt x="48" y="226"/>
                      <a:pt x="53" y="225"/>
                    </a:cubicBezTo>
                    <a:cubicBezTo>
                      <a:pt x="59" y="224"/>
                      <a:pt x="63" y="224"/>
                      <a:pt x="63" y="224"/>
                    </a:cubicBezTo>
                    <a:cubicBezTo>
                      <a:pt x="63" y="224"/>
                      <a:pt x="65" y="223"/>
                      <a:pt x="67" y="221"/>
                    </a:cubicBezTo>
                    <a:cubicBezTo>
                      <a:pt x="69" y="219"/>
                      <a:pt x="72" y="218"/>
                      <a:pt x="73" y="218"/>
                    </a:cubicBezTo>
                    <a:cubicBezTo>
                      <a:pt x="74" y="218"/>
                      <a:pt x="78" y="218"/>
                      <a:pt x="80" y="218"/>
                    </a:cubicBezTo>
                    <a:cubicBezTo>
                      <a:pt x="83" y="218"/>
                      <a:pt x="86" y="220"/>
                      <a:pt x="87" y="222"/>
                    </a:cubicBezTo>
                    <a:cubicBezTo>
                      <a:pt x="88" y="225"/>
                      <a:pt x="90" y="226"/>
                      <a:pt x="91" y="224"/>
                    </a:cubicBezTo>
                    <a:cubicBezTo>
                      <a:pt x="93" y="223"/>
                      <a:pt x="96" y="221"/>
                      <a:pt x="97" y="219"/>
                    </a:cubicBezTo>
                    <a:cubicBezTo>
                      <a:pt x="99" y="218"/>
                      <a:pt x="99" y="215"/>
                      <a:pt x="97" y="213"/>
                    </a:cubicBezTo>
                    <a:cubicBezTo>
                      <a:pt x="96" y="210"/>
                      <a:pt x="95" y="207"/>
                      <a:pt x="96" y="204"/>
                    </a:cubicBezTo>
                    <a:cubicBezTo>
                      <a:pt x="96" y="202"/>
                      <a:pt x="99" y="198"/>
                      <a:pt x="101" y="196"/>
                    </a:cubicBezTo>
                    <a:cubicBezTo>
                      <a:pt x="103" y="194"/>
                      <a:pt x="105" y="192"/>
                      <a:pt x="106" y="192"/>
                    </a:cubicBezTo>
                    <a:cubicBezTo>
                      <a:pt x="107" y="191"/>
                      <a:pt x="107" y="194"/>
                      <a:pt x="107" y="196"/>
                    </a:cubicBezTo>
                    <a:cubicBezTo>
                      <a:pt x="107" y="199"/>
                      <a:pt x="106" y="202"/>
                      <a:pt x="106" y="204"/>
                    </a:cubicBezTo>
                    <a:cubicBezTo>
                      <a:pt x="105" y="205"/>
                      <a:pt x="107" y="207"/>
                      <a:pt x="109" y="208"/>
                    </a:cubicBezTo>
                    <a:cubicBezTo>
                      <a:pt x="111" y="210"/>
                      <a:pt x="113" y="212"/>
                      <a:pt x="114" y="213"/>
                    </a:cubicBezTo>
                    <a:cubicBezTo>
                      <a:pt x="115" y="214"/>
                      <a:pt x="116" y="216"/>
                      <a:pt x="118" y="217"/>
                    </a:cubicBezTo>
                    <a:cubicBezTo>
                      <a:pt x="119" y="219"/>
                      <a:pt x="122" y="219"/>
                      <a:pt x="123" y="218"/>
                    </a:cubicBezTo>
                    <a:cubicBezTo>
                      <a:pt x="124" y="217"/>
                      <a:pt x="127" y="214"/>
                      <a:pt x="128" y="212"/>
                    </a:cubicBezTo>
                    <a:cubicBezTo>
                      <a:pt x="129" y="209"/>
                      <a:pt x="132" y="207"/>
                      <a:pt x="135" y="206"/>
                    </a:cubicBezTo>
                    <a:cubicBezTo>
                      <a:pt x="137" y="206"/>
                      <a:pt x="141" y="206"/>
                      <a:pt x="144" y="206"/>
                    </a:cubicBezTo>
                    <a:cubicBezTo>
                      <a:pt x="147" y="207"/>
                      <a:pt x="151" y="208"/>
                      <a:pt x="153" y="208"/>
                    </a:cubicBezTo>
                    <a:cubicBezTo>
                      <a:pt x="154" y="208"/>
                      <a:pt x="157" y="207"/>
                      <a:pt x="159" y="204"/>
                    </a:cubicBezTo>
                    <a:cubicBezTo>
                      <a:pt x="161" y="201"/>
                      <a:pt x="164" y="198"/>
                      <a:pt x="167" y="197"/>
                    </a:cubicBezTo>
                    <a:cubicBezTo>
                      <a:pt x="169" y="196"/>
                      <a:pt x="172" y="192"/>
                      <a:pt x="174" y="189"/>
                    </a:cubicBezTo>
                    <a:cubicBezTo>
                      <a:pt x="175" y="186"/>
                      <a:pt x="178" y="181"/>
                      <a:pt x="180" y="179"/>
                    </a:cubicBezTo>
                    <a:cubicBezTo>
                      <a:pt x="182" y="176"/>
                      <a:pt x="183" y="174"/>
                      <a:pt x="183" y="174"/>
                    </a:cubicBezTo>
                    <a:cubicBezTo>
                      <a:pt x="183" y="174"/>
                      <a:pt x="182" y="172"/>
                      <a:pt x="180" y="170"/>
                    </a:cubicBezTo>
                    <a:cubicBezTo>
                      <a:pt x="178" y="168"/>
                      <a:pt x="176" y="169"/>
                      <a:pt x="174" y="17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" name="Freeform 42"/>
              <p:cNvSpPr>
                <a:spLocks/>
              </p:cNvSpPr>
              <p:nvPr/>
            </p:nvSpPr>
            <p:spPr bwMode="auto">
              <a:xfrm>
                <a:off x="5054572" y="4948220"/>
                <a:ext cx="87313" cy="146050"/>
              </a:xfrm>
              <a:custGeom>
                <a:avLst/>
                <a:gdLst/>
                <a:ahLst/>
                <a:cxnLst>
                  <a:cxn ang="0">
                    <a:pos x="21" y="30"/>
                  </a:cxn>
                  <a:cxn ang="0">
                    <a:pos x="20" y="25"/>
                  </a:cxn>
                  <a:cxn ang="0">
                    <a:pos x="18" y="17"/>
                  </a:cxn>
                  <a:cxn ang="0">
                    <a:pos x="15" y="8"/>
                  </a:cxn>
                  <a:cxn ang="0">
                    <a:pos x="10" y="1"/>
                  </a:cxn>
                  <a:cxn ang="0">
                    <a:pos x="4" y="4"/>
                  </a:cxn>
                  <a:cxn ang="0">
                    <a:pos x="0" y="14"/>
                  </a:cxn>
                  <a:cxn ang="0">
                    <a:pos x="1" y="22"/>
                  </a:cxn>
                  <a:cxn ang="0">
                    <a:pos x="3" y="30"/>
                  </a:cxn>
                  <a:cxn ang="0">
                    <a:pos x="2" y="35"/>
                  </a:cxn>
                  <a:cxn ang="0">
                    <a:pos x="7" y="36"/>
                  </a:cxn>
                  <a:cxn ang="0">
                    <a:pos x="15" y="38"/>
                  </a:cxn>
                  <a:cxn ang="0">
                    <a:pos x="20" y="38"/>
                  </a:cxn>
                  <a:cxn ang="0">
                    <a:pos x="23" y="37"/>
                  </a:cxn>
                  <a:cxn ang="0">
                    <a:pos x="23" y="34"/>
                  </a:cxn>
                  <a:cxn ang="0">
                    <a:pos x="21" y="30"/>
                  </a:cxn>
                </a:cxnLst>
                <a:rect l="0" t="0" r="r" b="b"/>
                <a:pathLst>
                  <a:path w="23" h="39">
                    <a:moveTo>
                      <a:pt x="21" y="30"/>
                    </a:moveTo>
                    <a:cubicBezTo>
                      <a:pt x="20" y="29"/>
                      <a:pt x="20" y="27"/>
                      <a:pt x="20" y="25"/>
                    </a:cubicBezTo>
                    <a:cubicBezTo>
                      <a:pt x="21" y="23"/>
                      <a:pt x="20" y="20"/>
                      <a:pt x="18" y="17"/>
                    </a:cubicBezTo>
                    <a:cubicBezTo>
                      <a:pt x="17" y="14"/>
                      <a:pt x="15" y="10"/>
                      <a:pt x="15" y="8"/>
                    </a:cubicBezTo>
                    <a:cubicBezTo>
                      <a:pt x="14" y="6"/>
                      <a:pt x="12" y="2"/>
                      <a:pt x="10" y="1"/>
                    </a:cubicBezTo>
                    <a:cubicBezTo>
                      <a:pt x="9" y="0"/>
                      <a:pt x="6" y="1"/>
                      <a:pt x="4" y="4"/>
                    </a:cubicBezTo>
                    <a:cubicBezTo>
                      <a:pt x="2" y="7"/>
                      <a:pt x="0" y="11"/>
                      <a:pt x="0" y="14"/>
                    </a:cubicBezTo>
                    <a:cubicBezTo>
                      <a:pt x="0" y="16"/>
                      <a:pt x="0" y="20"/>
                      <a:pt x="1" y="22"/>
                    </a:cubicBezTo>
                    <a:cubicBezTo>
                      <a:pt x="2" y="24"/>
                      <a:pt x="3" y="28"/>
                      <a:pt x="3" y="30"/>
                    </a:cubicBezTo>
                    <a:cubicBezTo>
                      <a:pt x="2" y="33"/>
                      <a:pt x="2" y="35"/>
                      <a:pt x="2" y="35"/>
                    </a:cubicBezTo>
                    <a:cubicBezTo>
                      <a:pt x="2" y="35"/>
                      <a:pt x="5" y="36"/>
                      <a:pt x="7" y="36"/>
                    </a:cubicBezTo>
                    <a:cubicBezTo>
                      <a:pt x="10" y="37"/>
                      <a:pt x="13" y="38"/>
                      <a:pt x="15" y="38"/>
                    </a:cubicBezTo>
                    <a:cubicBezTo>
                      <a:pt x="16" y="39"/>
                      <a:pt x="18" y="39"/>
                      <a:pt x="20" y="38"/>
                    </a:cubicBezTo>
                    <a:cubicBezTo>
                      <a:pt x="22" y="37"/>
                      <a:pt x="23" y="37"/>
                      <a:pt x="23" y="37"/>
                    </a:cubicBezTo>
                    <a:cubicBezTo>
                      <a:pt x="23" y="37"/>
                      <a:pt x="23" y="36"/>
                      <a:pt x="23" y="34"/>
                    </a:cubicBezTo>
                    <a:cubicBezTo>
                      <a:pt x="22" y="32"/>
                      <a:pt x="22" y="30"/>
                      <a:pt x="21" y="3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" name="Freeform 43"/>
              <p:cNvSpPr>
                <a:spLocks/>
              </p:cNvSpPr>
              <p:nvPr/>
            </p:nvSpPr>
            <p:spPr bwMode="auto">
              <a:xfrm>
                <a:off x="4060797" y="4114783"/>
                <a:ext cx="269875" cy="217488"/>
              </a:xfrm>
              <a:custGeom>
                <a:avLst/>
                <a:gdLst/>
                <a:ahLst/>
                <a:cxnLst>
                  <a:cxn ang="0">
                    <a:pos x="64" y="19"/>
                  </a:cxn>
                  <a:cxn ang="0">
                    <a:pos x="61" y="12"/>
                  </a:cxn>
                  <a:cxn ang="0">
                    <a:pos x="55" y="10"/>
                  </a:cxn>
                  <a:cxn ang="0">
                    <a:pos x="49" y="6"/>
                  </a:cxn>
                  <a:cxn ang="0">
                    <a:pos x="43" y="2"/>
                  </a:cxn>
                  <a:cxn ang="0">
                    <a:pos x="36" y="1"/>
                  </a:cxn>
                  <a:cxn ang="0">
                    <a:pos x="29" y="7"/>
                  </a:cxn>
                  <a:cxn ang="0">
                    <a:pos x="22" y="10"/>
                  </a:cxn>
                  <a:cxn ang="0">
                    <a:pos x="15" y="17"/>
                  </a:cxn>
                  <a:cxn ang="0">
                    <a:pos x="7" y="31"/>
                  </a:cxn>
                  <a:cxn ang="0">
                    <a:pos x="0" y="43"/>
                  </a:cxn>
                  <a:cxn ang="0">
                    <a:pos x="2" y="51"/>
                  </a:cxn>
                  <a:cxn ang="0">
                    <a:pos x="5" y="53"/>
                  </a:cxn>
                  <a:cxn ang="0">
                    <a:pos x="11" y="53"/>
                  </a:cxn>
                  <a:cxn ang="0">
                    <a:pos x="21" y="56"/>
                  </a:cxn>
                  <a:cxn ang="0">
                    <a:pos x="29" y="58"/>
                  </a:cxn>
                  <a:cxn ang="0">
                    <a:pos x="38" y="58"/>
                  </a:cxn>
                  <a:cxn ang="0">
                    <a:pos x="46" y="57"/>
                  </a:cxn>
                  <a:cxn ang="0">
                    <a:pos x="52" y="53"/>
                  </a:cxn>
                  <a:cxn ang="0">
                    <a:pos x="57" y="48"/>
                  </a:cxn>
                  <a:cxn ang="0">
                    <a:pos x="64" y="41"/>
                  </a:cxn>
                  <a:cxn ang="0">
                    <a:pos x="71" y="36"/>
                  </a:cxn>
                  <a:cxn ang="0">
                    <a:pos x="72" y="34"/>
                  </a:cxn>
                  <a:cxn ang="0">
                    <a:pos x="69" y="29"/>
                  </a:cxn>
                  <a:cxn ang="0">
                    <a:pos x="64" y="19"/>
                  </a:cxn>
                </a:cxnLst>
                <a:rect l="0" t="0" r="r" b="b"/>
                <a:pathLst>
                  <a:path w="72" h="58">
                    <a:moveTo>
                      <a:pt x="64" y="19"/>
                    </a:moveTo>
                    <a:cubicBezTo>
                      <a:pt x="63" y="16"/>
                      <a:pt x="62" y="13"/>
                      <a:pt x="61" y="12"/>
                    </a:cubicBezTo>
                    <a:cubicBezTo>
                      <a:pt x="60" y="12"/>
                      <a:pt x="57" y="11"/>
                      <a:pt x="55" y="10"/>
                    </a:cubicBezTo>
                    <a:cubicBezTo>
                      <a:pt x="54" y="9"/>
                      <a:pt x="51" y="7"/>
                      <a:pt x="49" y="6"/>
                    </a:cubicBezTo>
                    <a:cubicBezTo>
                      <a:pt x="47" y="5"/>
                      <a:pt x="44" y="3"/>
                      <a:pt x="43" y="2"/>
                    </a:cubicBezTo>
                    <a:cubicBezTo>
                      <a:pt x="41" y="0"/>
                      <a:pt x="38" y="0"/>
                      <a:pt x="36" y="1"/>
                    </a:cubicBezTo>
                    <a:cubicBezTo>
                      <a:pt x="34" y="3"/>
                      <a:pt x="31" y="5"/>
                      <a:pt x="29" y="7"/>
                    </a:cubicBezTo>
                    <a:cubicBezTo>
                      <a:pt x="27" y="8"/>
                      <a:pt x="24" y="10"/>
                      <a:pt x="22" y="10"/>
                    </a:cubicBezTo>
                    <a:cubicBezTo>
                      <a:pt x="20" y="11"/>
                      <a:pt x="17" y="14"/>
                      <a:pt x="15" y="17"/>
                    </a:cubicBezTo>
                    <a:cubicBezTo>
                      <a:pt x="14" y="21"/>
                      <a:pt x="10" y="27"/>
                      <a:pt x="7" y="31"/>
                    </a:cubicBezTo>
                    <a:cubicBezTo>
                      <a:pt x="4" y="35"/>
                      <a:pt x="1" y="40"/>
                      <a:pt x="0" y="43"/>
                    </a:cubicBezTo>
                    <a:cubicBezTo>
                      <a:pt x="0" y="46"/>
                      <a:pt x="1" y="49"/>
                      <a:pt x="2" y="51"/>
                    </a:cubicBezTo>
                    <a:cubicBezTo>
                      <a:pt x="3" y="52"/>
                      <a:pt x="5" y="53"/>
                      <a:pt x="5" y="53"/>
                    </a:cubicBezTo>
                    <a:cubicBezTo>
                      <a:pt x="5" y="53"/>
                      <a:pt x="8" y="53"/>
                      <a:pt x="11" y="53"/>
                    </a:cubicBezTo>
                    <a:cubicBezTo>
                      <a:pt x="14" y="53"/>
                      <a:pt x="19" y="54"/>
                      <a:pt x="21" y="56"/>
                    </a:cubicBezTo>
                    <a:cubicBezTo>
                      <a:pt x="23" y="57"/>
                      <a:pt x="27" y="58"/>
                      <a:pt x="29" y="58"/>
                    </a:cubicBezTo>
                    <a:cubicBezTo>
                      <a:pt x="31" y="58"/>
                      <a:pt x="35" y="58"/>
                      <a:pt x="38" y="58"/>
                    </a:cubicBezTo>
                    <a:cubicBezTo>
                      <a:pt x="41" y="58"/>
                      <a:pt x="44" y="58"/>
                      <a:pt x="46" y="57"/>
                    </a:cubicBezTo>
                    <a:cubicBezTo>
                      <a:pt x="48" y="56"/>
                      <a:pt x="51" y="54"/>
                      <a:pt x="52" y="53"/>
                    </a:cubicBezTo>
                    <a:cubicBezTo>
                      <a:pt x="54" y="52"/>
                      <a:pt x="56" y="50"/>
                      <a:pt x="57" y="48"/>
                    </a:cubicBezTo>
                    <a:cubicBezTo>
                      <a:pt x="57" y="46"/>
                      <a:pt x="61" y="43"/>
                      <a:pt x="64" y="41"/>
                    </a:cubicBezTo>
                    <a:cubicBezTo>
                      <a:pt x="67" y="39"/>
                      <a:pt x="70" y="37"/>
                      <a:pt x="71" y="36"/>
                    </a:cubicBezTo>
                    <a:cubicBezTo>
                      <a:pt x="72" y="35"/>
                      <a:pt x="72" y="34"/>
                      <a:pt x="72" y="34"/>
                    </a:cubicBezTo>
                    <a:cubicBezTo>
                      <a:pt x="72" y="34"/>
                      <a:pt x="71" y="32"/>
                      <a:pt x="69" y="29"/>
                    </a:cubicBezTo>
                    <a:cubicBezTo>
                      <a:pt x="67" y="27"/>
                      <a:pt x="65" y="22"/>
                      <a:pt x="64" y="1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" name="Freeform 22"/>
              <p:cNvSpPr>
                <a:spLocks/>
              </p:cNvSpPr>
              <p:nvPr/>
            </p:nvSpPr>
            <p:spPr bwMode="auto">
              <a:xfrm>
                <a:off x="2438372" y="1327133"/>
                <a:ext cx="1524000" cy="1831975"/>
              </a:xfrm>
              <a:custGeom>
                <a:avLst/>
                <a:gdLst/>
                <a:ahLst/>
                <a:cxnLst>
                  <a:cxn ang="0">
                    <a:pos x="37" y="91"/>
                  </a:cxn>
                  <a:cxn ang="0">
                    <a:pos x="47" y="137"/>
                  </a:cxn>
                  <a:cxn ang="0">
                    <a:pos x="36" y="194"/>
                  </a:cxn>
                  <a:cxn ang="0">
                    <a:pos x="37" y="243"/>
                  </a:cxn>
                  <a:cxn ang="0">
                    <a:pos x="38" y="274"/>
                  </a:cxn>
                  <a:cxn ang="0">
                    <a:pos x="9" y="273"/>
                  </a:cxn>
                  <a:cxn ang="0">
                    <a:pos x="12" y="306"/>
                  </a:cxn>
                  <a:cxn ang="0">
                    <a:pos x="30" y="337"/>
                  </a:cxn>
                  <a:cxn ang="0">
                    <a:pos x="30" y="365"/>
                  </a:cxn>
                  <a:cxn ang="0">
                    <a:pos x="45" y="372"/>
                  </a:cxn>
                  <a:cxn ang="0">
                    <a:pos x="67" y="381"/>
                  </a:cxn>
                  <a:cxn ang="0">
                    <a:pos x="84" y="417"/>
                  </a:cxn>
                  <a:cxn ang="0">
                    <a:pos x="103" y="444"/>
                  </a:cxn>
                  <a:cxn ang="0">
                    <a:pos x="119" y="458"/>
                  </a:cxn>
                  <a:cxn ang="0">
                    <a:pos x="133" y="475"/>
                  </a:cxn>
                  <a:cxn ang="0">
                    <a:pos x="143" y="487"/>
                  </a:cxn>
                  <a:cxn ang="0">
                    <a:pos x="171" y="474"/>
                  </a:cxn>
                  <a:cxn ang="0">
                    <a:pos x="179" y="456"/>
                  </a:cxn>
                  <a:cxn ang="0">
                    <a:pos x="182" y="433"/>
                  </a:cxn>
                  <a:cxn ang="0">
                    <a:pos x="197" y="421"/>
                  </a:cxn>
                  <a:cxn ang="0">
                    <a:pos x="204" y="401"/>
                  </a:cxn>
                  <a:cxn ang="0">
                    <a:pos x="225" y="403"/>
                  </a:cxn>
                  <a:cxn ang="0">
                    <a:pos x="256" y="422"/>
                  </a:cxn>
                  <a:cxn ang="0">
                    <a:pos x="283" y="422"/>
                  </a:cxn>
                  <a:cxn ang="0">
                    <a:pos x="309" y="433"/>
                  </a:cxn>
                  <a:cxn ang="0">
                    <a:pos x="333" y="412"/>
                  </a:cxn>
                  <a:cxn ang="0">
                    <a:pos x="360" y="405"/>
                  </a:cxn>
                  <a:cxn ang="0">
                    <a:pos x="359" y="314"/>
                  </a:cxn>
                  <a:cxn ang="0">
                    <a:pos x="391" y="220"/>
                  </a:cxn>
                  <a:cxn ang="0">
                    <a:pos x="367" y="206"/>
                  </a:cxn>
                  <a:cxn ang="0">
                    <a:pos x="344" y="192"/>
                  </a:cxn>
                  <a:cxn ang="0">
                    <a:pos x="329" y="183"/>
                  </a:cxn>
                  <a:cxn ang="0">
                    <a:pos x="316" y="165"/>
                  </a:cxn>
                  <a:cxn ang="0">
                    <a:pos x="311" y="144"/>
                  </a:cxn>
                  <a:cxn ang="0">
                    <a:pos x="304" y="123"/>
                  </a:cxn>
                  <a:cxn ang="0">
                    <a:pos x="293" y="100"/>
                  </a:cxn>
                  <a:cxn ang="0">
                    <a:pos x="277" y="86"/>
                  </a:cxn>
                  <a:cxn ang="0">
                    <a:pos x="253" y="66"/>
                  </a:cxn>
                  <a:cxn ang="0">
                    <a:pos x="236" y="51"/>
                  </a:cxn>
                  <a:cxn ang="0">
                    <a:pos x="216" y="34"/>
                  </a:cxn>
                  <a:cxn ang="0">
                    <a:pos x="198" y="10"/>
                  </a:cxn>
                  <a:cxn ang="0">
                    <a:pos x="75" y="36"/>
                  </a:cxn>
                  <a:cxn ang="0">
                    <a:pos x="21" y="76"/>
                  </a:cxn>
                </a:cxnLst>
                <a:rect l="0" t="0" r="r" b="b"/>
                <a:pathLst>
                  <a:path w="406" h="488">
                    <a:moveTo>
                      <a:pt x="21" y="76"/>
                    </a:moveTo>
                    <a:cubicBezTo>
                      <a:pt x="23" y="78"/>
                      <a:pt x="26" y="82"/>
                      <a:pt x="29" y="85"/>
                    </a:cubicBezTo>
                    <a:cubicBezTo>
                      <a:pt x="31" y="88"/>
                      <a:pt x="35" y="90"/>
                      <a:pt x="37" y="91"/>
                    </a:cubicBezTo>
                    <a:cubicBezTo>
                      <a:pt x="40" y="92"/>
                      <a:pt x="43" y="95"/>
                      <a:pt x="45" y="97"/>
                    </a:cubicBezTo>
                    <a:cubicBezTo>
                      <a:pt x="46" y="99"/>
                      <a:pt x="47" y="107"/>
                      <a:pt x="47" y="114"/>
                    </a:cubicBezTo>
                    <a:cubicBezTo>
                      <a:pt x="47" y="121"/>
                      <a:pt x="47" y="131"/>
                      <a:pt x="47" y="137"/>
                    </a:cubicBezTo>
                    <a:cubicBezTo>
                      <a:pt x="46" y="142"/>
                      <a:pt x="45" y="154"/>
                      <a:pt x="44" y="162"/>
                    </a:cubicBezTo>
                    <a:cubicBezTo>
                      <a:pt x="42" y="170"/>
                      <a:pt x="40" y="180"/>
                      <a:pt x="39" y="183"/>
                    </a:cubicBezTo>
                    <a:cubicBezTo>
                      <a:pt x="38" y="186"/>
                      <a:pt x="37" y="191"/>
                      <a:pt x="36" y="194"/>
                    </a:cubicBezTo>
                    <a:cubicBezTo>
                      <a:pt x="35" y="197"/>
                      <a:pt x="35" y="202"/>
                      <a:pt x="35" y="205"/>
                    </a:cubicBezTo>
                    <a:cubicBezTo>
                      <a:pt x="36" y="208"/>
                      <a:pt x="36" y="216"/>
                      <a:pt x="36" y="223"/>
                    </a:cubicBezTo>
                    <a:cubicBezTo>
                      <a:pt x="37" y="230"/>
                      <a:pt x="37" y="239"/>
                      <a:pt x="37" y="243"/>
                    </a:cubicBezTo>
                    <a:cubicBezTo>
                      <a:pt x="37" y="246"/>
                      <a:pt x="37" y="251"/>
                      <a:pt x="38" y="254"/>
                    </a:cubicBezTo>
                    <a:cubicBezTo>
                      <a:pt x="38" y="257"/>
                      <a:pt x="39" y="261"/>
                      <a:pt x="40" y="264"/>
                    </a:cubicBezTo>
                    <a:cubicBezTo>
                      <a:pt x="41" y="267"/>
                      <a:pt x="40" y="271"/>
                      <a:pt x="38" y="274"/>
                    </a:cubicBezTo>
                    <a:cubicBezTo>
                      <a:pt x="36" y="276"/>
                      <a:pt x="32" y="277"/>
                      <a:pt x="29" y="276"/>
                    </a:cubicBezTo>
                    <a:cubicBezTo>
                      <a:pt x="26" y="274"/>
                      <a:pt x="22" y="273"/>
                      <a:pt x="19" y="272"/>
                    </a:cubicBezTo>
                    <a:cubicBezTo>
                      <a:pt x="16" y="272"/>
                      <a:pt x="12" y="272"/>
                      <a:pt x="9" y="273"/>
                    </a:cubicBezTo>
                    <a:cubicBezTo>
                      <a:pt x="7" y="273"/>
                      <a:pt x="4" y="275"/>
                      <a:pt x="2" y="276"/>
                    </a:cubicBezTo>
                    <a:cubicBezTo>
                      <a:pt x="0" y="278"/>
                      <a:pt x="0" y="284"/>
                      <a:pt x="2" y="291"/>
                    </a:cubicBezTo>
                    <a:cubicBezTo>
                      <a:pt x="4" y="298"/>
                      <a:pt x="9" y="304"/>
                      <a:pt x="12" y="306"/>
                    </a:cubicBezTo>
                    <a:cubicBezTo>
                      <a:pt x="15" y="307"/>
                      <a:pt x="18" y="311"/>
                      <a:pt x="19" y="315"/>
                    </a:cubicBezTo>
                    <a:cubicBezTo>
                      <a:pt x="19" y="319"/>
                      <a:pt x="22" y="324"/>
                      <a:pt x="25" y="327"/>
                    </a:cubicBezTo>
                    <a:cubicBezTo>
                      <a:pt x="28" y="330"/>
                      <a:pt x="30" y="334"/>
                      <a:pt x="30" y="337"/>
                    </a:cubicBezTo>
                    <a:cubicBezTo>
                      <a:pt x="29" y="339"/>
                      <a:pt x="30" y="343"/>
                      <a:pt x="30" y="345"/>
                    </a:cubicBezTo>
                    <a:cubicBezTo>
                      <a:pt x="31" y="347"/>
                      <a:pt x="30" y="351"/>
                      <a:pt x="28" y="354"/>
                    </a:cubicBezTo>
                    <a:cubicBezTo>
                      <a:pt x="27" y="357"/>
                      <a:pt x="27" y="362"/>
                      <a:pt x="30" y="365"/>
                    </a:cubicBezTo>
                    <a:cubicBezTo>
                      <a:pt x="33" y="368"/>
                      <a:pt x="36" y="371"/>
                      <a:pt x="38" y="372"/>
                    </a:cubicBezTo>
                    <a:cubicBezTo>
                      <a:pt x="39" y="373"/>
                      <a:pt x="41" y="373"/>
                      <a:pt x="41" y="373"/>
                    </a:cubicBezTo>
                    <a:cubicBezTo>
                      <a:pt x="41" y="373"/>
                      <a:pt x="43" y="373"/>
                      <a:pt x="45" y="372"/>
                    </a:cubicBezTo>
                    <a:cubicBezTo>
                      <a:pt x="48" y="371"/>
                      <a:pt x="52" y="371"/>
                      <a:pt x="53" y="371"/>
                    </a:cubicBezTo>
                    <a:cubicBezTo>
                      <a:pt x="55" y="372"/>
                      <a:pt x="57" y="373"/>
                      <a:pt x="58" y="375"/>
                    </a:cubicBezTo>
                    <a:cubicBezTo>
                      <a:pt x="59" y="377"/>
                      <a:pt x="63" y="379"/>
                      <a:pt x="67" y="381"/>
                    </a:cubicBezTo>
                    <a:cubicBezTo>
                      <a:pt x="70" y="382"/>
                      <a:pt x="74" y="386"/>
                      <a:pt x="74" y="389"/>
                    </a:cubicBezTo>
                    <a:cubicBezTo>
                      <a:pt x="75" y="392"/>
                      <a:pt x="77" y="397"/>
                      <a:pt x="79" y="399"/>
                    </a:cubicBezTo>
                    <a:cubicBezTo>
                      <a:pt x="82" y="402"/>
                      <a:pt x="84" y="410"/>
                      <a:pt x="84" y="417"/>
                    </a:cubicBezTo>
                    <a:cubicBezTo>
                      <a:pt x="84" y="424"/>
                      <a:pt x="85" y="432"/>
                      <a:pt x="85" y="434"/>
                    </a:cubicBezTo>
                    <a:cubicBezTo>
                      <a:pt x="85" y="437"/>
                      <a:pt x="88" y="439"/>
                      <a:pt x="91" y="440"/>
                    </a:cubicBezTo>
                    <a:cubicBezTo>
                      <a:pt x="94" y="441"/>
                      <a:pt x="99" y="443"/>
                      <a:pt x="103" y="444"/>
                    </a:cubicBezTo>
                    <a:cubicBezTo>
                      <a:pt x="106" y="444"/>
                      <a:pt x="111" y="446"/>
                      <a:pt x="113" y="447"/>
                    </a:cubicBezTo>
                    <a:cubicBezTo>
                      <a:pt x="115" y="448"/>
                      <a:pt x="117" y="450"/>
                      <a:pt x="117" y="452"/>
                    </a:cubicBezTo>
                    <a:cubicBezTo>
                      <a:pt x="117" y="454"/>
                      <a:pt x="118" y="457"/>
                      <a:pt x="119" y="458"/>
                    </a:cubicBezTo>
                    <a:cubicBezTo>
                      <a:pt x="120" y="459"/>
                      <a:pt x="121" y="462"/>
                      <a:pt x="121" y="463"/>
                    </a:cubicBezTo>
                    <a:cubicBezTo>
                      <a:pt x="121" y="465"/>
                      <a:pt x="123" y="467"/>
                      <a:pt x="126" y="469"/>
                    </a:cubicBezTo>
                    <a:cubicBezTo>
                      <a:pt x="128" y="470"/>
                      <a:pt x="132" y="473"/>
                      <a:pt x="133" y="475"/>
                    </a:cubicBezTo>
                    <a:cubicBezTo>
                      <a:pt x="134" y="478"/>
                      <a:pt x="137" y="482"/>
                      <a:pt x="138" y="484"/>
                    </a:cubicBezTo>
                    <a:cubicBezTo>
                      <a:pt x="140" y="486"/>
                      <a:pt x="141" y="488"/>
                      <a:pt x="141" y="488"/>
                    </a:cubicBezTo>
                    <a:cubicBezTo>
                      <a:pt x="141" y="488"/>
                      <a:pt x="142" y="488"/>
                      <a:pt x="143" y="487"/>
                    </a:cubicBezTo>
                    <a:cubicBezTo>
                      <a:pt x="144" y="486"/>
                      <a:pt x="149" y="485"/>
                      <a:pt x="153" y="486"/>
                    </a:cubicBezTo>
                    <a:cubicBezTo>
                      <a:pt x="157" y="486"/>
                      <a:pt x="162" y="484"/>
                      <a:pt x="165" y="482"/>
                    </a:cubicBezTo>
                    <a:cubicBezTo>
                      <a:pt x="168" y="480"/>
                      <a:pt x="171" y="476"/>
                      <a:pt x="171" y="474"/>
                    </a:cubicBezTo>
                    <a:cubicBezTo>
                      <a:pt x="172" y="472"/>
                      <a:pt x="173" y="469"/>
                      <a:pt x="173" y="466"/>
                    </a:cubicBezTo>
                    <a:cubicBezTo>
                      <a:pt x="173" y="463"/>
                      <a:pt x="173" y="461"/>
                      <a:pt x="174" y="460"/>
                    </a:cubicBezTo>
                    <a:cubicBezTo>
                      <a:pt x="175" y="460"/>
                      <a:pt x="177" y="458"/>
                      <a:pt x="179" y="456"/>
                    </a:cubicBezTo>
                    <a:cubicBezTo>
                      <a:pt x="181" y="453"/>
                      <a:pt x="182" y="450"/>
                      <a:pt x="183" y="448"/>
                    </a:cubicBezTo>
                    <a:cubicBezTo>
                      <a:pt x="184" y="446"/>
                      <a:pt x="184" y="443"/>
                      <a:pt x="183" y="440"/>
                    </a:cubicBezTo>
                    <a:cubicBezTo>
                      <a:pt x="182" y="438"/>
                      <a:pt x="182" y="435"/>
                      <a:pt x="182" y="433"/>
                    </a:cubicBezTo>
                    <a:cubicBezTo>
                      <a:pt x="181" y="431"/>
                      <a:pt x="183" y="429"/>
                      <a:pt x="185" y="428"/>
                    </a:cubicBezTo>
                    <a:cubicBezTo>
                      <a:pt x="188" y="428"/>
                      <a:pt x="191" y="426"/>
                      <a:pt x="193" y="426"/>
                    </a:cubicBezTo>
                    <a:cubicBezTo>
                      <a:pt x="196" y="425"/>
                      <a:pt x="197" y="423"/>
                      <a:pt x="197" y="421"/>
                    </a:cubicBezTo>
                    <a:cubicBezTo>
                      <a:pt x="197" y="419"/>
                      <a:pt x="198" y="416"/>
                      <a:pt x="199" y="415"/>
                    </a:cubicBezTo>
                    <a:cubicBezTo>
                      <a:pt x="200" y="414"/>
                      <a:pt x="201" y="410"/>
                      <a:pt x="202" y="407"/>
                    </a:cubicBezTo>
                    <a:cubicBezTo>
                      <a:pt x="202" y="404"/>
                      <a:pt x="203" y="401"/>
                      <a:pt x="204" y="401"/>
                    </a:cubicBezTo>
                    <a:cubicBezTo>
                      <a:pt x="206" y="400"/>
                      <a:pt x="208" y="399"/>
                      <a:pt x="209" y="398"/>
                    </a:cubicBezTo>
                    <a:cubicBezTo>
                      <a:pt x="210" y="397"/>
                      <a:pt x="213" y="397"/>
                      <a:pt x="216" y="399"/>
                    </a:cubicBezTo>
                    <a:cubicBezTo>
                      <a:pt x="218" y="400"/>
                      <a:pt x="222" y="402"/>
                      <a:pt x="225" y="403"/>
                    </a:cubicBezTo>
                    <a:cubicBezTo>
                      <a:pt x="228" y="405"/>
                      <a:pt x="233" y="408"/>
                      <a:pt x="237" y="410"/>
                    </a:cubicBezTo>
                    <a:cubicBezTo>
                      <a:pt x="240" y="412"/>
                      <a:pt x="245" y="415"/>
                      <a:pt x="248" y="417"/>
                    </a:cubicBezTo>
                    <a:cubicBezTo>
                      <a:pt x="250" y="418"/>
                      <a:pt x="254" y="420"/>
                      <a:pt x="256" y="422"/>
                    </a:cubicBezTo>
                    <a:cubicBezTo>
                      <a:pt x="257" y="424"/>
                      <a:pt x="261" y="424"/>
                      <a:pt x="264" y="423"/>
                    </a:cubicBezTo>
                    <a:cubicBezTo>
                      <a:pt x="267" y="422"/>
                      <a:pt x="271" y="421"/>
                      <a:pt x="274" y="421"/>
                    </a:cubicBezTo>
                    <a:cubicBezTo>
                      <a:pt x="277" y="422"/>
                      <a:pt x="281" y="422"/>
                      <a:pt x="283" y="422"/>
                    </a:cubicBezTo>
                    <a:cubicBezTo>
                      <a:pt x="285" y="422"/>
                      <a:pt x="290" y="423"/>
                      <a:pt x="294" y="424"/>
                    </a:cubicBezTo>
                    <a:cubicBezTo>
                      <a:pt x="297" y="425"/>
                      <a:pt x="302" y="427"/>
                      <a:pt x="303" y="428"/>
                    </a:cubicBezTo>
                    <a:cubicBezTo>
                      <a:pt x="305" y="430"/>
                      <a:pt x="308" y="432"/>
                      <a:pt x="309" y="433"/>
                    </a:cubicBezTo>
                    <a:cubicBezTo>
                      <a:pt x="311" y="435"/>
                      <a:pt x="313" y="435"/>
                      <a:pt x="315" y="434"/>
                    </a:cubicBezTo>
                    <a:cubicBezTo>
                      <a:pt x="317" y="433"/>
                      <a:pt x="320" y="429"/>
                      <a:pt x="323" y="425"/>
                    </a:cubicBezTo>
                    <a:cubicBezTo>
                      <a:pt x="326" y="421"/>
                      <a:pt x="331" y="416"/>
                      <a:pt x="333" y="412"/>
                    </a:cubicBezTo>
                    <a:cubicBezTo>
                      <a:pt x="336" y="409"/>
                      <a:pt x="340" y="405"/>
                      <a:pt x="342" y="404"/>
                    </a:cubicBezTo>
                    <a:cubicBezTo>
                      <a:pt x="344" y="403"/>
                      <a:pt x="348" y="402"/>
                      <a:pt x="351" y="403"/>
                    </a:cubicBezTo>
                    <a:cubicBezTo>
                      <a:pt x="353" y="403"/>
                      <a:pt x="358" y="404"/>
                      <a:pt x="360" y="405"/>
                    </a:cubicBezTo>
                    <a:cubicBezTo>
                      <a:pt x="363" y="407"/>
                      <a:pt x="368" y="409"/>
                      <a:pt x="372" y="410"/>
                    </a:cubicBezTo>
                    <a:cubicBezTo>
                      <a:pt x="376" y="412"/>
                      <a:pt x="379" y="413"/>
                      <a:pt x="379" y="413"/>
                    </a:cubicBezTo>
                    <a:cubicBezTo>
                      <a:pt x="359" y="314"/>
                      <a:pt x="359" y="314"/>
                      <a:pt x="359" y="314"/>
                    </a:cubicBezTo>
                    <a:cubicBezTo>
                      <a:pt x="406" y="228"/>
                      <a:pt x="406" y="228"/>
                      <a:pt x="406" y="228"/>
                    </a:cubicBezTo>
                    <a:cubicBezTo>
                      <a:pt x="406" y="228"/>
                      <a:pt x="403" y="227"/>
                      <a:pt x="400" y="226"/>
                    </a:cubicBezTo>
                    <a:cubicBezTo>
                      <a:pt x="397" y="225"/>
                      <a:pt x="393" y="222"/>
                      <a:pt x="391" y="220"/>
                    </a:cubicBezTo>
                    <a:cubicBezTo>
                      <a:pt x="389" y="218"/>
                      <a:pt x="385" y="216"/>
                      <a:pt x="381" y="215"/>
                    </a:cubicBezTo>
                    <a:cubicBezTo>
                      <a:pt x="378" y="214"/>
                      <a:pt x="375" y="211"/>
                      <a:pt x="374" y="209"/>
                    </a:cubicBezTo>
                    <a:cubicBezTo>
                      <a:pt x="373" y="207"/>
                      <a:pt x="370" y="206"/>
                      <a:pt x="367" y="206"/>
                    </a:cubicBezTo>
                    <a:cubicBezTo>
                      <a:pt x="365" y="207"/>
                      <a:pt x="361" y="206"/>
                      <a:pt x="358" y="205"/>
                    </a:cubicBezTo>
                    <a:cubicBezTo>
                      <a:pt x="356" y="204"/>
                      <a:pt x="353" y="201"/>
                      <a:pt x="351" y="200"/>
                    </a:cubicBezTo>
                    <a:cubicBezTo>
                      <a:pt x="349" y="198"/>
                      <a:pt x="346" y="194"/>
                      <a:pt x="344" y="192"/>
                    </a:cubicBezTo>
                    <a:cubicBezTo>
                      <a:pt x="342" y="189"/>
                      <a:pt x="338" y="187"/>
                      <a:pt x="336" y="186"/>
                    </a:cubicBezTo>
                    <a:cubicBezTo>
                      <a:pt x="333" y="185"/>
                      <a:pt x="331" y="185"/>
                      <a:pt x="330" y="184"/>
                    </a:cubicBezTo>
                    <a:cubicBezTo>
                      <a:pt x="329" y="183"/>
                      <a:pt x="329" y="183"/>
                      <a:pt x="329" y="183"/>
                    </a:cubicBezTo>
                    <a:cubicBezTo>
                      <a:pt x="329" y="183"/>
                      <a:pt x="327" y="181"/>
                      <a:pt x="326" y="180"/>
                    </a:cubicBezTo>
                    <a:cubicBezTo>
                      <a:pt x="324" y="178"/>
                      <a:pt x="322" y="174"/>
                      <a:pt x="320" y="172"/>
                    </a:cubicBezTo>
                    <a:cubicBezTo>
                      <a:pt x="319" y="169"/>
                      <a:pt x="317" y="166"/>
                      <a:pt x="316" y="165"/>
                    </a:cubicBezTo>
                    <a:cubicBezTo>
                      <a:pt x="315" y="164"/>
                      <a:pt x="314" y="161"/>
                      <a:pt x="313" y="158"/>
                    </a:cubicBezTo>
                    <a:cubicBezTo>
                      <a:pt x="312" y="155"/>
                      <a:pt x="311" y="150"/>
                      <a:pt x="311" y="146"/>
                    </a:cubicBezTo>
                    <a:cubicBezTo>
                      <a:pt x="311" y="146"/>
                      <a:pt x="311" y="146"/>
                      <a:pt x="311" y="144"/>
                    </a:cubicBezTo>
                    <a:cubicBezTo>
                      <a:pt x="311" y="142"/>
                      <a:pt x="311" y="142"/>
                      <a:pt x="311" y="142"/>
                    </a:cubicBezTo>
                    <a:cubicBezTo>
                      <a:pt x="311" y="138"/>
                      <a:pt x="310" y="132"/>
                      <a:pt x="309" y="131"/>
                    </a:cubicBezTo>
                    <a:cubicBezTo>
                      <a:pt x="308" y="129"/>
                      <a:pt x="305" y="126"/>
                      <a:pt x="304" y="123"/>
                    </a:cubicBezTo>
                    <a:cubicBezTo>
                      <a:pt x="302" y="121"/>
                      <a:pt x="300" y="117"/>
                      <a:pt x="300" y="116"/>
                    </a:cubicBezTo>
                    <a:cubicBezTo>
                      <a:pt x="299" y="114"/>
                      <a:pt x="298" y="110"/>
                      <a:pt x="297" y="108"/>
                    </a:cubicBezTo>
                    <a:cubicBezTo>
                      <a:pt x="297" y="105"/>
                      <a:pt x="295" y="102"/>
                      <a:pt x="293" y="100"/>
                    </a:cubicBezTo>
                    <a:cubicBezTo>
                      <a:pt x="292" y="99"/>
                      <a:pt x="290" y="96"/>
                      <a:pt x="288" y="95"/>
                    </a:cubicBezTo>
                    <a:cubicBezTo>
                      <a:pt x="287" y="94"/>
                      <a:pt x="285" y="91"/>
                      <a:pt x="283" y="90"/>
                    </a:cubicBezTo>
                    <a:cubicBezTo>
                      <a:pt x="281" y="89"/>
                      <a:pt x="279" y="87"/>
                      <a:pt x="277" y="86"/>
                    </a:cubicBezTo>
                    <a:cubicBezTo>
                      <a:pt x="275" y="85"/>
                      <a:pt x="271" y="83"/>
                      <a:pt x="268" y="80"/>
                    </a:cubicBezTo>
                    <a:cubicBezTo>
                      <a:pt x="265" y="78"/>
                      <a:pt x="261" y="75"/>
                      <a:pt x="258" y="73"/>
                    </a:cubicBezTo>
                    <a:cubicBezTo>
                      <a:pt x="256" y="71"/>
                      <a:pt x="254" y="68"/>
                      <a:pt x="253" y="66"/>
                    </a:cubicBezTo>
                    <a:cubicBezTo>
                      <a:pt x="252" y="64"/>
                      <a:pt x="251" y="61"/>
                      <a:pt x="249" y="60"/>
                    </a:cubicBezTo>
                    <a:cubicBezTo>
                      <a:pt x="248" y="59"/>
                      <a:pt x="245" y="58"/>
                      <a:pt x="243" y="57"/>
                    </a:cubicBezTo>
                    <a:cubicBezTo>
                      <a:pt x="240" y="56"/>
                      <a:pt x="237" y="53"/>
                      <a:pt x="236" y="51"/>
                    </a:cubicBezTo>
                    <a:cubicBezTo>
                      <a:pt x="235" y="49"/>
                      <a:pt x="232" y="46"/>
                      <a:pt x="230" y="44"/>
                    </a:cubicBezTo>
                    <a:cubicBezTo>
                      <a:pt x="228" y="41"/>
                      <a:pt x="225" y="39"/>
                      <a:pt x="223" y="38"/>
                    </a:cubicBezTo>
                    <a:cubicBezTo>
                      <a:pt x="221" y="37"/>
                      <a:pt x="218" y="35"/>
                      <a:pt x="216" y="34"/>
                    </a:cubicBezTo>
                    <a:cubicBezTo>
                      <a:pt x="214" y="32"/>
                      <a:pt x="211" y="29"/>
                      <a:pt x="209" y="28"/>
                    </a:cubicBezTo>
                    <a:cubicBezTo>
                      <a:pt x="207" y="26"/>
                      <a:pt x="205" y="22"/>
                      <a:pt x="204" y="18"/>
                    </a:cubicBezTo>
                    <a:cubicBezTo>
                      <a:pt x="203" y="15"/>
                      <a:pt x="200" y="11"/>
                      <a:pt x="198" y="10"/>
                    </a:cubicBezTo>
                    <a:cubicBezTo>
                      <a:pt x="196" y="8"/>
                      <a:pt x="195" y="7"/>
                      <a:pt x="195" y="7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4" y="41"/>
                      <a:pt x="21" y="52"/>
                    </a:cubicBezTo>
                    <a:cubicBezTo>
                      <a:pt x="19" y="63"/>
                      <a:pt x="19" y="74"/>
                      <a:pt x="21" y="7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" name="Freeform 23"/>
              <p:cNvSpPr>
                <a:spLocks/>
              </p:cNvSpPr>
              <p:nvPr/>
            </p:nvSpPr>
            <p:spPr bwMode="auto">
              <a:xfrm>
                <a:off x="4506884" y="2551095"/>
                <a:ext cx="720725" cy="1338263"/>
              </a:xfrm>
              <a:custGeom>
                <a:avLst/>
                <a:gdLst/>
                <a:ahLst/>
                <a:cxnLst>
                  <a:cxn ang="0">
                    <a:pos x="75" y="3"/>
                  </a:cxn>
                  <a:cxn ang="0">
                    <a:pos x="58" y="12"/>
                  </a:cxn>
                  <a:cxn ang="0">
                    <a:pos x="48" y="33"/>
                  </a:cxn>
                  <a:cxn ang="0">
                    <a:pos x="27" y="50"/>
                  </a:cxn>
                  <a:cxn ang="0">
                    <a:pos x="34" y="55"/>
                  </a:cxn>
                  <a:cxn ang="0">
                    <a:pos x="47" y="63"/>
                  </a:cxn>
                  <a:cxn ang="0">
                    <a:pos x="43" y="78"/>
                  </a:cxn>
                  <a:cxn ang="0">
                    <a:pos x="33" y="86"/>
                  </a:cxn>
                  <a:cxn ang="0">
                    <a:pos x="0" y="110"/>
                  </a:cxn>
                  <a:cxn ang="0">
                    <a:pos x="9" y="122"/>
                  </a:cxn>
                  <a:cxn ang="0">
                    <a:pos x="20" y="135"/>
                  </a:cxn>
                  <a:cxn ang="0">
                    <a:pos x="27" y="159"/>
                  </a:cxn>
                  <a:cxn ang="0">
                    <a:pos x="40" y="170"/>
                  </a:cxn>
                  <a:cxn ang="0">
                    <a:pos x="42" y="184"/>
                  </a:cxn>
                  <a:cxn ang="0">
                    <a:pos x="59" y="189"/>
                  </a:cxn>
                  <a:cxn ang="0">
                    <a:pos x="66" y="197"/>
                  </a:cxn>
                  <a:cxn ang="0">
                    <a:pos x="49" y="199"/>
                  </a:cxn>
                  <a:cxn ang="0">
                    <a:pos x="31" y="207"/>
                  </a:cxn>
                  <a:cxn ang="0">
                    <a:pos x="31" y="223"/>
                  </a:cxn>
                  <a:cxn ang="0">
                    <a:pos x="29" y="241"/>
                  </a:cxn>
                  <a:cxn ang="0">
                    <a:pos x="30" y="252"/>
                  </a:cxn>
                  <a:cxn ang="0">
                    <a:pos x="42" y="279"/>
                  </a:cxn>
                  <a:cxn ang="0">
                    <a:pos x="46" y="301"/>
                  </a:cxn>
                  <a:cxn ang="0">
                    <a:pos x="52" y="317"/>
                  </a:cxn>
                  <a:cxn ang="0">
                    <a:pos x="53" y="336"/>
                  </a:cxn>
                  <a:cxn ang="0">
                    <a:pos x="57" y="355"/>
                  </a:cxn>
                  <a:cxn ang="0">
                    <a:pos x="68" y="355"/>
                  </a:cxn>
                  <a:cxn ang="0">
                    <a:pos x="82" y="349"/>
                  </a:cxn>
                  <a:cxn ang="0">
                    <a:pos x="80" y="342"/>
                  </a:cxn>
                  <a:cxn ang="0">
                    <a:pos x="91" y="337"/>
                  </a:cxn>
                  <a:cxn ang="0">
                    <a:pos x="94" y="321"/>
                  </a:cxn>
                  <a:cxn ang="0">
                    <a:pos x="110" y="313"/>
                  </a:cxn>
                  <a:cxn ang="0">
                    <a:pos x="122" y="302"/>
                  </a:cxn>
                  <a:cxn ang="0">
                    <a:pos x="119" y="292"/>
                  </a:cxn>
                  <a:cxn ang="0">
                    <a:pos x="115" y="272"/>
                  </a:cxn>
                  <a:cxn ang="0">
                    <a:pos x="108" y="255"/>
                  </a:cxn>
                  <a:cxn ang="0">
                    <a:pos x="112" y="245"/>
                  </a:cxn>
                  <a:cxn ang="0">
                    <a:pos x="130" y="233"/>
                  </a:cxn>
                  <a:cxn ang="0">
                    <a:pos x="144" y="229"/>
                  </a:cxn>
                  <a:cxn ang="0">
                    <a:pos x="145" y="219"/>
                  </a:cxn>
                  <a:cxn ang="0">
                    <a:pos x="152" y="211"/>
                  </a:cxn>
                  <a:cxn ang="0">
                    <a:pos x="176" y="199"/>
                  </a:cxn>
                  <a:cxn ang="0">
                    <a:pos x="190" y="176"/>
                  </a:cxn>
                  <a:cxn ang="0">
                    <a:pos x="186" y="149"/>
                  </a:cxn>
                  <a:cxn ang="0">
                    <a:pos x="170" y="134"/>
                  </a:cxn>
                  <a:cxn ang="0">
                    <a:pos x="157" y="133"/>
                  </a:cxn>
                  <a:cxn ang="0">
                    <a:pos x="143" y="122"/>
                  </a:cxn>
                  <a:cxn ang="0">
                    <a:pos x="134" y="111"/>
                  </a:cxn>
                  <a:cxn ang="0">
                    <a:pos x="125" y="98"/>
                  </a:cxn>
                  <a:cxn ang="0">
                    <a:pos x="120" y="87"/>
                  </a:cxn>
                  <a:cxn ang="0">
                    <a:pos x="110" y="81"/>
                  </a:cxn>
                  <a:cxn ang="0">
                    <a:pos x="110" y="70"/>
                  </a:cxn>
                  <a:cxn ang="0">
                    <a:pos x="103" y="60"/>
                  </a:cxn>
                  <a:cxn ang="0">
                    <a:pos x="103" y="39"/>
                  </a:cxn>
                  <a:cxn ang="0">
                    <a:pos x="96" y="25"/>
                  </a:cxn>
                  <a:cxn ang="0">
                    <a:pos x="97" y="9"/>
                  </a:cxn>
                  <a:cxn ang="0">
                    <a:pos x="96" y="1"/>
                  </a:cxn>
                  <a:cxn ang="0">
                    <a:pos x="92" y="4"/>
                  </a:cxn>
                </a:cxnLst>
                <a:rect l="0" t="0" r="r" b="b"/>
                <a:pathLst>
                  <a:path w="192" h="356">
                    <a:moveTo>
                      <a:pt x="85" y="7"/>
                    </a:moveTo>
                    <a:cubicBezTo>
                      <a:pt x="82" y="7"/>
                      <a:pt x="78" y="5"/>
                      <a:pt x="75" y="3"/>
                    </a:cubicBezTo>
                    <a:cubicBezTo>
                      <a:pt x="72" y="1"/>
                      <a:pt x="68" y="1"/>
                      <a:pt x="65" y="3"/>
                    </a:cubicBezTo>
                    <a:cubicBezTo>
                      <a:pt x="63" y="4"/>
                      <a:pt x="60" y="9"/>
                      <a:pt x="58" y="12"/>
                    </a:cubicBezTo>
                    <a:cubicBezTo>
                      <a:pt x="57" y="15"/>
                      <a:pt x="55" y="21"/>
                      <a:pt x="55" y="25"/>
                    </a:cubicBezTo>
                    <a:cubicBezTo>
                      <a:pt x="54" y="29"/>
                      <a:pt x="51" y="32"/>
                      <a:pt x="48" y="33"/>
                    </a:cubicBezTo>
                    <a:cubicBezTo>
                      <a:pt x="44" y="33"/>
                      <a:pt x="38" y="36"/>
                      <a:pt x="34" y="39"/>
                    </a:cubicBezTo>
                    <a:cubicBezTo>
                      <a:pt x="30" y="42"/>
                      <a:pt x="27" y="47"/>
                      <a:pt x="27" y="50"/>
                    </a:cubicBezTo>
                    <a:cubicBezTo>
                      <a:pt x="28" y="53"/>
                      <a:pt x="29" y="56"/>
                      <a:pt x="30" y="56"/>
                    </a:cubicBezTo>
                    <a:cubicBezTo>
                      <a:pt x="31" y="57"/>
                      <a:pt x="33" y="57"/>
                      <a:pt x="34" y="55"/>
                    </a:cubicBezTo>
                    <a:cubicBezTo>
                      <a:pt x="34" y="54"/>
                      <a:pt x="37" y="54"/>
                      <a:pt x="40" y="55"/>
                    </a:cubicBezTo>
                    <a:cubicBezTo>
                      <a:pt x="43" y="56"/>
                      <a:pt x="46" y="60"/>
                      <a:pt x="47" y="63"/>
                    </a:cubicBezTo>
                    <a:cubicBezTo>
                      <a:pt x="47" y="66"/>
                      <a:pt x="47" y="70"/>
                      <a:pt x="46" y="71"/>
                    </a:cubicBezTo>
                    <a:cubicBezTo>
                      <a:pt x="46" y="72"/>
                      <a:pt x="44" y="75"/>
                      <a:pt x="43" y="78"/>
                    </a:cubicBezTo>
                    <a:cubicBezTo>
                      <a:pt x="42" y="81"/>
                      <a:pt x="40" y="84"/>
                      <a:pt x="38" y="86"/>
                    </a:cubicBezTo>
                    <a:cubicBezTo>
                      <a:pt x="36" y="88"/>
                      <a:pt x="34" y="88"/>
                      <a:pt x="33" y="86"/>
                    </a:cubicBezTo>
                    <a:cubicBezTo>
                      <a:pt x="32" y="83"/>
                      <a:pt x="24" y="88"/>
                      <a:pt x="16" y="95"/>
                    </a:cubicBezTo>
                    <a:cubicBezTo>
                      <a:pt x="7" y="102"/>
                      <a:pt x="0" y="109"/>
                      <a:pt x="0" y="110"/>
                    </a:cubicBezTo>
                    <a:cubicBezTo>
                      <a:pt x="0" y="111"/>
                      <a:pt x="2" y="113"/>
                      <a:pt x="4" y="115"/>
                    </a:cubicBezTo>
                    <a:cubicBezTo>
                      <a:pt x="7" y="117"/>
                      <a:pt x="9" y="120"/>
                      <a:pt x="9" y="122"/>
                    </a:cubicBezTo>
                    <a:cubicBezTo>
                      <a:pt x="10" y="123"/>
                      <a:pt x="12" y="125"/>
                      <a:pt x="14" y="126"/>
                    </a:cubicBezTo>
                    <a:cubicBezTo>
                      <a:pt x="16" y="127"/>
                      <a:pt x="19" y="131"/>
                      <a:pt x="20" y="135"/>
                    </a:cubicBezTo>
                    <a:cubicBezTo>
                      <a:pt x="22" y="139"/>
                      <a:pt x="23" y="145"/>
                      <a:pt x="24" y="148"/>
                    </a:cubicBezTo>
                    <a:cubicBezTo>
                      <a:pt x="25" y="152"/>
                      <a:pt x="26" y="156"/>
                      <a:pt x="27" y="159"/>
                    </a:cubicBezTo>
                    <a:cubicBezTo>
                      <a:pt x="28" y="161"/>
                      <a:pt x="31" y="164"/>
                      <a:pt x="33" y="165"/>
                    </a:cubicBezTo>
                    <a:cubicBezTo>
                      <a:pt x="35" y="167"/>
                      <a:pt x="38" y="169"/>
                      <a:pt x="40" y="170"/>
                    </a:cubicBezTo>
                    <a:cubicBezTo>
                      <a:pt x="41" y="171"/>
                      <a:pt x="42" y="174"/>
                      <a:pt x="42" y="177"/>
                    </a:cubicBezTo>
                    <a:cubicBezTo>
                      <a:pt x="41" y="180"/>
                      <a:pt x="42" y="183"/>
                      <a:pt x="42" y="184"/>
                    </a:cubicBezTo>
                    <a:cubicBezTo>
                      <a:pt x="43" y="185"/>
                      <a:pt x="46" y="186"/>
                      <a:pt x="49" y="187"/>
                    </a:cubicBezTo>
                    <a:cubicBezTo>
                      <a:pt x="51" y="188"/>
                      <a:pt x="56" y="189"/>
                      <a:pt x="59" y="189"/>
                    </a:cubicBezTo>
                    <a:cubicBezTo>
                      <a:pt x="62" y="190"/>
                      <a:pt x="66" y="191"/>
                      <a:pt x="68" y="192"/>
                    </a:cubicBezTo>
                    <a:cubicBezTo>
                      <a:pt x="69" y="193"/>
                      <a:pt x="68" y="195"/>
                      <a:pt x="66" y="197"/>
                    </a:cubicBezTo>
                    <a:cubicBezTo>
                      <a:pt x="64" y="198"/>
                      <a:pt x="60" y="200"/>
                      <a:pt x="58" y="200"/>
                    </a:cubicBezTo>
                    <a:cubicBezTo>
                      <a:pt x="57" y="201"/>
                      <a:pt x="52" y="200"/>
                      <a:pt x="49" y="199"/>
                    </a:cubicBezTo>
                    <a:cubicBezTo>
                      <a:pt x="46" y="198"/>
                      <a:pt x="41" y="199"/>
                      <a:pt x="39" y="200"/>
                    </a:cubicBezTo>
                    <a:cubicBezTo>
                      <a:pt x="37" y="201"/>
                      <a:pt x="34" y="204"/>
                      <a:pt x="31" y="207"/>
                    </a:cubicBezTo>
                    <a:cubicBezTo>
                      <a:pt x="29" y="210"/>
                      <a:pt x="28" y="213"/>
                      <a:pt x="30" y="216"/>
                    </a:cubicBezTo>
                    <a:cubicBezTo>
                      <a:pt x="31" y="218"/>
                      <a:pt x="32" y="221"/>
                      <a:pt x="31" y="223"/>
                    </a:cubicBezTo>
                    <a:cubicBezTo>
                      <a:pt x="30" y="225"/>
                      <a:pt x="29" y="228"/>
                      <a:pt x="29" y="231"/>
                    </a:cubicBezTo>
                    <a:cubicBezTo>
                      <a:pt x="30" y="234"/>
                      <a:pt x="29" y="238"/>
                      <a:pt x="29" y="241"/>
                    </a:cubicBezTo>
                    <a:cubicBezTo>
                      <a:pt x="29" y="244"/>
                      <a:pt x="29" y="248"/>
                      <a:pt x="29" y="249"/>
                    </a:cubicBezTo>
                    <a:cubicBezTo>
                      <a:pt x="29" y="251"/>
                      <a:pt x="30" y="252"/>
                      <a:pt x="30" y="252"/>
                    </a:cubicBezTo>
                    <a:cubicBezTo>
                      <a:pt x="30" y="252"/>
                      <a:pt x="32" y="256"/>
                      <a:pt x="36" y="261"/>
                    </a:cubicBezTo>
                    <a:cubicBezTo>
                      <a:pt x="39" y="266"/>
                      <a:pt x="42" y="274"/>
                      <a:pt x="42" y="279"/>
                    </a:cubicBezTo>
                    <a:cubicBezTo>
                      <a:pt x="43" y="284"/>
                      <a:pt x="43" y="290"/>
                      <a:pt x="43" y="293"/>
                    </a:cubicBezTo>
                    <a:cubicBezTo>
                      <a:pt x="43" y="295"/>
                      <a:pt x="45" y="299"/>
                      <a:pt x="46" y="301"/>
                    </a:cubicBezTo>
                    <a:cubicBezTo>
                      <a:pt x="48" y="303"/>
                      <a:pt x="50" y="307"/>
                      <a:pt x="51" y="310"/>
                    </a:cubicBezTo>
                    <a:cubicBezTo>
                      <a:pt x="52" y="313"/>
                      <a:pt x="52" y="316"/>
                      <a:pt x="52" y="317"/>
                    </a:cubicBezTo>
                    <a:cubicBezTo>
                      <a:pt x="52" y="319"/>
                      <a:pt x="52" y="323"/>
                      <a:pt x="53" y="326"/>
                    </a:cubicBezTo>
                    <a:cubicBezTo>
                      <a:pt x="53" y="330"/>
                      <a:pt x="53" y="334"/>
                      <a:pt x="53" y="336"/>
                    </a:cubicBezTo>
                    <a:cubicBezTo>
                      <a:pt x="53" y="337"/>
                      <a:pt x="53" y="342"/>
                      <a:pt x="54" y="346"/>
                    </a:cubicBezTo>
                    <a:cubicBezTo>
                      <a:pt x="54" y="350"/>
                      <a:pt x="56" y="354"/>
                      <a:pt x="57" y="355"/>
                    </a:cubicBezTo>
                    <a:cubicBezTo>
                      <a:pt x="58" y="356"/>
                      <a:pt x="60" y="356"/>
                      <a:pt x="62" y="356"/>
                    </a:cubicBezTo>
                    <a:cubicBezTo>
                      <a:pt x="64" y="356"/>
                      <a:pt x="67" y="356"/>
                      <a:pt x="68" y="355"/>
                    </a:cubicBezTo>
                    <a:cubicBezTo>
                      <a:pt x="70" y="354"/>
                      <a:pt x="74" y="352"/>
                      <a:pt x="77" y="351"/>
                    </a:cubicBezTo>
                    <a:cubicBezTo>
                      <a:pt x="80" y="350"/>
                      <a:pt x="82" y="349"/>
                      <a:pt x="82" y="349"/>
                    </a:cubicBezTo>
                    <a:cubicBezTo>
                      <a:pt x="82" y="349"/>
                      <a:pt x="81" y="348"/>
                      <a:pt x="80" y="346"/>
                    </a:cubicBezTo>
                    <a:cubicBezTo>
                      <a:pt x="78" y="345"/>
                      <a:pt x="79" y="343"/>
                      <a:pt x="80" y="342"/>
                    </a:cubicBezTo>
                    <a:cubicBezTo>
                      <a:pt x="82" y="341"/>
                      <a:pt x="86" y="341"/>
                      <a:pt x="88" y="342"/>
                    </a:cubicBezTo>
                    <a:cubicBezTo>
                      <a:pt x="90" y="342"/>
                      <a:pt x="92" y="340"/>
                      <a:pt x="91" y="337"/>
                    </a:cubicBezTo>
                    <a:cubicBezTo>
                      <a:pt x="91" y="333"/>
                      <a:pt x="90" y="329"/>
                      <a:pt x="91" y="327"/>
                    </a:cubicBezTo>
                    <a:cubicBezTo>
                      <a:pt x="91" y="326"/>
                      <a:pt x="92" y="323"/>
                      <a:pt x="94" y="321"/>
                    </a:cubicBezTo>
                    <a:cubicBezTo>
                      <a:pt x="96" y="319"/>
                      <a:pt x="99" y="317"/>
                      <a:pt x="101" y="316"/>
                    </a:cubicBezTo>
                    <a:cubicBezTo>
                      <a:pt x="103" y="315"/>
                      <a:pt x="107" y="313"/>
                      <a:pt x="110" y="313"/>
                    </a:cubicBezTo>
                    <a:cubicBezTo>
                      <a:pt x="113" y="312"/>
                      <a:pt x="116" y="310"/>
                      <a:pt x="118" y="307"/>
                    </a:cubicBezTo>
                    <a:cubicBezTo>
                      <a:pt x="119" y="305"/>
                      <a:pt x="121" y="302"/>
                      <a:pt x="122" y="302"/>
                    </a:cubicBezTo>
                    <a:cubicBezTo>
                      <a:pt x="123" y="301"/>
                      <a:pt x="124" y="299"/>
                      <a:pt x="124" y="298"/>
                    </a:cubicBezTo>
                    <a:cubicBezTo>
                      <a:pt x="124" y="297"/>
                      <a:pt x="122" y="295"/>
                      <a:pt x="119" y="292"/>
                    </a:cubicBezTo>
                    <a:cubicBezTo>
                      <a:pt x="117" y="290"/>
                      <a:pt x="115" y="287"/>
                      <a:pt x="115" y="284"/>
                    </a:cubicBezTo>
                    <a:cubicBezTo>
                      <a:pt x="114" y="282"/>
                      <a:pt x="115" y="276"/>
                      <a:pt x="115" y="272"/>
                    </a:cubicBezTo>
                    <a:cubicBezTo>
                      <a:pt x="116" y="267"/>
                      <a:pt x="115" y="261"/>
                      <a:pt x="114" y="259"/>
                    </a:cubicBezTo>
                    <a:cubicBezTo>
                      <a:pt x="113" y="257"/>
                      <a:pt x="110" y="256"/>
                      <a:pt x="108" y="255"/>
                    </a:cubicBezTo>
                    <a:cubicBezTo>
                      <a:pt x="107" y="255"/>
                      <a:pt x="105" y="253"/>
                      <a:pt x="105" y="251"/>
                    </a:cubicBezTo>
                    <a:cubicBezTo>
                      <a:pt x="106" y="249"/>
                      <a:pt x="108" y="246"/>
                      <a:pt x="112" y="245"/>
                    </a:cubicBezTo>
                    <a:cubicBezTo>
                      <a:pt x="115" y="244"/>
                      <a:pt x="119" y="241"/>
                      <a:pt x="121" y="239"/>
                    </a:cubicBezTo>
                    <a:cubicBezTo>
                      <a:pt x="122" y="237"/>
                      <a:pt x="126" y="234"/>
                      <a:pt x="130" y="233"/>
                    </a:cubicBezTo>
                    <a:cubicBezTo>
                      <a:pt x="133" y="232"/>
                      <a:pt x="137" y="232"/>
                      <a:pt x="140" y="232"/>
                    </a:cubicBezTo>
                    <a:cubicBezTo>
                      <a:pt x="142" y="232"/>
                      <a:pt x="144" y="231"/>
                      <a:pt x="144" y="229"/>
                    </a:cubicBezTo>
                    <a:cubicBezTo>
                      <a:pt x="144" y="227"/>
                      <a:pt x="144" y="225"/>
                      <a:pt x="145" y="224"/>
                    </a:cubicBezTo>
                    <a:cubicBezTo>
                      <a:pt x="145" y="223"/>
                      <a:pt x="146" y="221"/>
                      <a:pt x="145" y="219"/>
                    </a:cubicBezTo>
                    <a:cubicBezTo>
                      <a:pt x="145" y="217"/>
                      <a:pt x="146" y="214"/>
                      <a:pt x="147" y="213"/>
                    </a:cubicBezTo>
                    <a:cubicBezTo>
                      <a:pt x="148" y="212"/>
                      <a:pt x="151" y="211"/>
                      <a:pt x="152" y="211"/>
                    </a:cubicBezTo>
                    <a:cubicBezTo>
                      <a:pt x="154" y="211"/>
                      <a:pt x="158" y="210"/>
                      <a:pt x="161" y="209"/>
                    </a:cubicBezTo>
                    <a:cubicBezTo>
                      <a:pt x="164" y="208"/>
                      <a:pt x="171" y="204"/>
                      <a:pt x="176" y="199"/>
                    </a:cubicBezTo>
                    <a:cubicBezTo>
                      <a:pt x="181" y="194"/>
                      <a:pt x="187" y="188"/>
                      <a:pt x="190" y="186"/>
                    </a:cubicBezTo>
                    <a:cubicBezTo>
                      <a:pt x="192" y="184"/>
                      <a:pt x="192" y="179"/>
                      <a:pt x="190" y="176"/>
                    </a:cubicBezTo>
                    <a:cubicBezTo>
                      <a:pt x="188" y="173"/>
                      <a:pt x="186" y="168"/>
                      <a:pt x="186" y="165"/>
                    </a:cubicBezTo>
                    <a:cubicBezTo>
                      <a:pt x="186" y="162"/>
                      <a:pt x="186" y="155"/>
                      <a:pt x="186" y="149"/>
                    </a:cubicBezTo>
                    <a:cubicBezTo>
                      <a:pt x="186" y="143"/>
                      <a:pt x="183" y="137"/>
                      <a:pt x="179" y="135"/>
                    </a:cubicBezTo>
                    <a:cubicBezTo>
                      <a:pt x="175" y="134"/>
                      <a:pt x="171" y="133"/>
                      <a:pt x="170" y="134"/>
                    </a:cubicBezTo>
                    <a:cubicBezTo>
                      <a:pt x="168" y="135"/>
                      <a:pt x="166" y="136"/>
                      <a:pt x="164" y="136"/>
                    </a:cubicBezTo>
                    <a:cubicBezTo>
                      <a:pt x="162" y="136"/>
                      <a:pt x="159" y="135"/>
                      <a:pt x="157" y="133"/>
                    </a:cubicBezTo>
                    <a:cubicBezTo>
                      <a:pt x="155" y="131"/>
                      <a:pt x="151" y="130"/>
                      <a:pt x="149" y="130"/>
                    </a:cubicBezTo>
                    <a:cubicBezTo>
                      <a:pt x="146" y="130"/>
                      <a:pt x="143" y="127"/>
                      <a:pt x="143" y="122"/>
                    </a:cubicBezTo>
                    <a:cubicBezTo>
                      <a:pt x="142" y="118"/>
                      <a:pt x="140" y="114"/>
                      <a:pt x="139" y="114"/>
                    </a:cubicBezTo>
                    <a:cubicBezTo>
                      <a:pt x="138" y="114"/>
                      <a:pt x="135" y="112"/>
                      <a:pt x="134" y="111"/>
                    </a:cubicBezTo>
                    <a:cubicBezTo>
                      <a:pt x="133" y="110"/>
                      <a:pt x="130" y="107"/>
                      <a:pt x="128" y="105"/>
                    </a:cubicBezTo>
                    <a:cubicBezTo>
                      <a:pt x="126" y="104"/>
                      <a:pt x="124" y="100"/>
                      <a:pt x="125" y="98"/>
                    </a:cubicBezTo>
                    <a:cubicBezTo>
                      <a:pt x="125" y="96"/>
                      <a:pt x="125" y="93"/>
                      <a:pt x="125" y="91"/>
                    </a:cubicBezTo>
                    <a:cubicBezTo>
                      <a:pt x="124" y="90"/>
                      <a:pt x="122" y="88"/>
                      <a:pt x="120" y="87"/>
                    </a:cubicBezTo>
                    <a:cubicBezTo>
                      <a:pt x="119" y="86"/>
                      <a:pt x="115" y="85"/>
                      <a:pt x="113" y="84"/>
                    </a:cubicBezTo>
                    <a:cubicBezTo>
                      <a:pt x="111" y="83"/>
                      <a:pt x="110" y="82"/>
                      <a:pt x="110" y="81"/>
                    </a:cubicBezTo>
                    <a:cubicBezTo>
                      <a:pt x="111" y="80"/>
                      <a:pt x="111" y="78"/>
                      <a:pt x="112" y="76"/>
                    </a:cubicBezTo>
                    <a:cubicBezTo>
                      <a:pt x="113" y="74"/>
                      <a:pt x="112" y="71"/>
                      <a:pt x="110" y="70"/>
                    </a:cubicBezTo>
                    <a:cubicBezTo>
                      <a:pt x="109" y="69"/>
                      <a:pt x="106" y="68"/>
                      <a:pt x="105" y="67"/>
                    </a:cubicBezTo>
                    <a:cubicBezTo>
                      <a:pt x="103" y="66"/>
                      <a:pt x="102" y="63"/>
                      <a:pt x="103" y="60"/>
                    </a:cubicBezTo>
                    <a:cubicBezTo>
                      <a:pt x="104" y="57"/>
                      <a:pt x="104" y="52"/>
                      <a:pt x="104" y="49"/>
                    </a:cubicBezTo>
                    <a:cubicBezTo>
                      <a:pt x="104" y="47"/>
                      <a:pt x="104" y="42"/>
                      <a:pt x="103" y="39"/>
                    </a:cubicBezTo>
                    <a:cubicBezTo>
                      <a:pt x="102" y="36"/>
                      <a:pt x="101" y="32"/>
                      <a:pt x="101" y="30"/>
                    </a:cubicBezTo>
                    <a:cubicBezTo>
                      <a:pt x="101" y="28"/>
                      <a:pt x="98" y="26"/>
                      <a:pt x="96" y="25"/>
                    </a:cubicBezTo>
                    <a:cubicBezTo>
                      <a:pt x="94" y="23"/>
                      <a:pt x="92" y="20"/>
                      <a:pt x="92" y="18"/>
                    </a:cubicBezTo>
                    <a:cubicBezTo>
                      <a:pt x="92" y="15"/>
                      <a:pt x="94" y="11"/>
                      <a:pt x="97" y="9"/>
                    </a:cubicBezTo>
                    <a:cubicBezTo>
                      <a:pt x="99" y="7"/>
                      <a:pt x="101" y="5"/>
                      <a:pt x="101" y="5"/>
                    </a:cubicBezTo>
                    <a:cubicBezTo>
                      <a:pt x="100" y="4"/>
                      <a:pt x="98" y="2"/>
                      <a:pt x="96" y="1"/>
                    </a:cubicBezTo>
                    <a:cubicBezTo>
                      <a:pt x="96" y="1"/>
                      <a:pt x="96" y="0"/>
                      <a:pt x="96" y="0"/>
                    </a:cubicBezTo>
                    <a:cubicBezTo>
                      <a:pt x="96" y="0"/>
                      <a:pt x="94" y="2"/>
                      <a:pt x="92" y="4"/>
                    </a:cubicBezTo>
                    <a:cubicBezTo>
                      <a:pt x="90" y="5"/>
                      <a:pt x="87" y="7"/>
                      <a:pt x="85" y="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" name="Freeform 24"/>
              <p:cNvSpPr>
                <a:spLocks/>
              </p:cNvSpPr>
              <p:nvPr/>
            </p:nvSpPr>
            <p:spPr bwMode="auto">
              <a:xfrm>
                <a:off x="884209" y="2336783"/>
                <a:ext cx="1392238" cy="1563688"/>
              </a:xfrm>
              <a:custGeom>
                <a:avLst/>
                <a:gdLst/>
                <a:ahLst/>
                <a:cxnLst>
                  <a:cxn ang="0">
                    <a:pos x="59" y="5"/>
                  </a:cxn>
                  <a:cxn ang="0">
                    <a:pos x="62" y="18"/>
                  </a:cxn>
                  <a:cxn ang="0">
                    <a:pos x="74" y="14"/>
                  </a:cxn>
                  <a:cxn ang="0">
                    <a:pos x="73" y="7"/>
                  </a:cxn>
                  <a:cxn ang="0">
                    <a:pos x="80" y="24"/>
                  </a:cxn>
                  <a:cxn ang="0">
                    <a:pos x="79" y="37"/>
                  </a:cxn>
                  <a:cxn ang="0">
                    <a:pos x="70" y="26"/>
                  </a:cxn>
                  <a:cxn ang="0">
                    <a:pos x="54" y="19"/>
                  </a:cxn>
                  <a:cxn ang="0">
                    <a:pos x="41" y="11"/>
                  </a:cxn>
                  <a:cxn ang="0">
                    <a:pos x="4" y="6"/>
                  </a:cxn>
                  <a:cxn ang="0">
                    <a:pos x="10" y="21"/>
                  </a:cxn>
                  <a:cxn ang="0">
                    <a:pos x="28" y="38"/>
                  </a:cxn>
                  <a:cxn ang="0">
                    <a:pos x="39" y="60"/>
                  </a:cxn>
                  <a:cxn ang="0">
                    <a:pos x="57" y="66"/>
                  </a:cxn>
                  <a:cxn ang="0">
                    <a:pos x="72" y="80"/>
                  </a:cxn>
                  <a:cxn ang="0">
                    <a:pos x="90" y="100"/>
                  </a:cxn>
                  <a:cxn ang="0">
                    <a:pos x="112" y="98"/>
                  </a:cxn>
                  <a:cxn ang="0">
                    <a:pos x="125" y="86"/>
                  </a:cxn>
                  <a:cxn ang="0">
                    <a:pos x="129" y="111"/>
                  </a:cxn>
                  <a:cxn ang="0">
                    <a:pos x="159" y="140"/>
                  </a:cxn>
                  <a:cxn ang="0">
                    <a:pos x="181" y="160"/>
                  </a:cxn>
                  <a:cxn ang="0">
                    <a:pos x="193" y="188"/>
                  </a:cxn>
                  <a:cxn ang="0">
                    <a:pos x="188" y="229"/>
                  </a:cxn>
                  <a:cxn ang="0">
                    <a:pos x="187" y="247"/>
                  </a:cxn>
                  <a:cxn ang="0">
                    <a:pos x="190" y="259"/>
                  </a:cxn>
                  <a:cxn ang="0">
                    <a:pos x="204" y="274"/>
                  </a:cxn>
                  <a:cxn ang="0">
                    <a:pos x="219" y="282"/>
                  </a:cxn>
                  <a:cxn ang="0">
                    <a:pos x="250" y="311"/>
                  </a:cxn>
                  <a:cxn ang="0">
                    <a:pos x="281" y="344"/>
                  </a:cxn>
                  <a:cxn ang="0">
                    <a:pos x="312" y="369"/>
                  </a:cxn>
                  <a:cxn ang="0">
                    <a:pos x="324" y="409"/>
                  </a:cxn>
                  <a:cxn ang="0">
                    <a:pos x="347" y="407"/>
                  </a:cxn>
                  <a:cxn ang="0">
                    <a:pos x="371" y="382"/>
                  </a:cxn>
                  <a:cxn ang="0">
                    <a:pos x="364" y="364"/>
                  </a:cxn>
                  <a:cxn ang="0">
                    <a:pos x="346" y="336"/>
                  </a:cxn>
                  <a:cxn ang="0">
                    <a:pos x="336" y="327"/>
                  </a:cxn>
                  <a:cxn ang="0">
                    <a:pos x="319" y="305"/>
                  </a:cxn>
                  <a:cxn ang="0">
                    <a:pos x="289" y="305"/>
                  </a:cxn>
                  <a:cxn ang="0">
                    <a:pos x="281" y="280"/>
                  </a:cxn>
                  <a:cxn ang="0">
                    <a:pos x="282" y="250"/>
                  </a:cxn>
                  <a:cxn ang="0">
                    <a:pos x="270" y="225"/>
                  </a:cxn>
                  <a:cxn ang="0">
                    <a:pos x="263" y="207"/>
                  </a:cxn>
                  <a:cxn ang="0">
                    <a:pos x="247" y="179"/>
                  </a:cxn>
                  <a:cxn ang="0">
                    <a:pos x="246" y="151"/>
                  </a:cxn>
                  <a:cxn ang="0">
                    <a:pos x="242" y="132"/>
                  </a:cxn>
                  <a:cxn ang="0">
                    <a:pos x="225" y="103"/>
                  </a:cxn>
                  <a:cxn ang="0">
                    <a:pos x="220" y="114"/>
                  </a:cxn>
                  <a:cxn ang="0">
                    <a:pos x="216" y="116"/>
                  </a:cxn>
                  <a:cxn ang="0">
                    <a:pos x="209" y="97"/>
                  </a:cxn>
                  <a:cxn ang="0">
                    <a:pos x="208" y="80"/>
                  </a:cxn>
                  <a:cxn ang="0">
                    <a:pos x="191" y="64"/>
                  </a:cxn>
                  <a:cxn ang="0">
                    <a:pos x="178" y="41"/>
                  </a:cxn>
                  <a:cxn ang="0">
                    <a:pos x="160" y="18"/>
                  </a:cxn>
                  <a:cxn ang="0">
                    <a:pos x="78" y="1"/>
                  </a:cxn>
                </a:cxnLst>
                <a:rect l="0" t="0" r="r" b="b"/>
                <a:pathLst>
                  <a:path w="371" h="416">
                    <a:moveTo>
                      <a:pt x="78" y="1"/>
                    </a:moveTo>
                    <a:cubicBezTo>
                      <a:pt x="67" y="0"/>
                      <a:pt x="59" y="0"/>
                      <a:pt x="59" y="0"/>
                    </a:cubicBezTo>
                    <a:cubicBezTo>
                      <a:pt x="59" y="0"/>
                      <a:pt x="58" y="1"/>
                      <a:pt x="57" y="3"/>
                    </a:cubicBezTo>
                    <a:cubicBezTo>
                      <a:pt x="56" y="5"/>
                      <a:pt x="57" y="6"/>
                      <a:pt x="59" y="5"/>
                    </a:cubicBezTo>
                    <a:cubicBezTo>
                      <a:pt x="61" y="5"/>
                      <a:pt x="63" y="4"/>
                      <a:pt x="64" y="5"/>
                    </a:cubicBezTo>
                    <a:cubicBezTo>
                      <a:pt x="64" y="6"/>
                      <a:pt x="64" y="7"/>
                      <a:pt x="63" y="8"/>
                    </a:cubicBezTo>
                    <a:cubicBezTo>
                      <a:pt x="63" y="9"/>
                      <a:pt x="62" y="11"/>
                      <a:pt x="61" y="12"/>
                    </a:cubicBezTo>
                    <a:cubicBezTo>
                      <a:pt x="60" y="14"/>
                      <a:pt x="61" y="16"/>
                      <a:pt x="62" y="18"/>
                    </a:cubicBezTo>
                    <a:cubicBezTo>
                      <a:pt x="63" y="19"/>
                      <a:pt x="64" y="21"/>
                      <a:pt x="66" y="21"/>
                    </a:cubicBezTo>
                    <a:cubicBezTo>
                      <a:pt x="67" y="21"/>
                      <a:pt x="68" y="21"/>
                      <a:pt x="69" y="20"/>
                    </a:cubicBezTo>
                    <a:cubicBezTo>
                      <a:pt x="69" y="19"/>
                      <a:pt x="70" y="18"/>
                      <a:pt x="71" y="18"/>
                    </a:cubicBezTo>
                    <a:cubicBezTo>
                      <a:pt x="72" y="17"/>
                      <a:pt x="74" y="15"/>
                      <a:pt x="74" y="14"/>
                    </a:cubicBezTo>
                    <a:cubicBezTo>
                      <a:pt x="74" y="12"/>
                      <a:pt x="73" y="11"/>
                      <a:pt x="72" y="11"/>
                    </a:cubicBezTo>
                    <a:cubicBezTo>
                      <a:pt x="70" y="11"/>
                      <a:pt x="69" y="10"/>
                      <a:pt x="68" y="9"/>
                    </a:cubicBezTo>
                    <a:cubicBezTo>
                      <a:pt x="68" y="8"/>
                      <a:pt x="69" y="6"/>
                      <a:pt x="70" y="6"/>
                    </a:cubicBezTo>
                    <a:cubicBezTo>
                      <a:pt x="72" y="6"/>
                      <a:pt x="73" y="6"/>
                      <a:pt x="73" y="7"/>
                    </a:cubicBezTo>
                    <a:cubicBezTo>
                      <a:pt x="74" y="7"/>
                      <a:pt x="75" y="8"/>
                      <a:pt x="75" y="9"/>
                    </a:cubicBezTo>
                    <a:cubicBezTo>
                      <a:pt x="76" y="9"/>
                      <a:pt x="77" y="11"/>
                      <a:pt x="78" y="13"/>
                    </a:cubicBezTo>
                    <a:cubicBezTo>
                      <a:pt x="79" y="14"/>
                      <a:pt x="80" y="17"/>
                      <a:pt x="80" y="19"/>
                    </a:cubicBezTo>
                    <a:cubicBezTo>
                      <a:pt x="80" y="20"/>
                      <a:pt x="80" y="23"/>
                      <a:pt x="80" y="24"/>
                    </a:cubicBezTo>
                    <a:cubicBezTo>
                      <a:pt x="79" y="25"/>
                      <a:pt x="79" y="28"/>
                      <a:pt x="80" y="29"/>
                    </a:cubicBezTo>
                    <a:cubicBezTo>
                      <a:pt x="81" y="30"/>
                      <a:pt x="82" y="32"/>
                      <a:pt x="83" y="33"/>
                    </a:cubicBezTo>
                    <a:cubicBezTo>
                      <a:pt x="84" y="34"/>
                      <a:pt x="83" y="35"/>
                      <a:pt x="83" y="35"/>
                    </a:cubicBezTo>
                    <a:cubicBezTo>
                      <a:pt x="82" y="35"/>
                      <a:pt x="80" y="36"/>
                      <a:pt x="79" y="37"/>
                    </a:cubicBezTo>
                    <a:cubicBezTo>
                      <a:pt x="78" y="38"/>
                      <a:pt x="77" y="39"/>
                      <a:pt x="77" y="38"/>
                    </a:cubicBezTo>
                    <a:cubicBezTo>
                      <a:pt x="76" y="38"/>
                      <a:pt x="76" y="36"/>
                      <a:pt x="76" y="34"/>
                    </a:cubicBezTo>
                    <a:cubicBezTo>
                      <a:pt x="76" y="33"/>
                      <a:pt x="75" y="30"/>
                      <a:pt x="74" y="29"/>
                    </a:cubicBezTo>
                    <a:cubicBezTo>
                      <a:pt x="73" y="28"/>
                      <a:pt x="72" y="27"/>
                      <a:pt x="70" y="26"/>
                    </a:cubicBezTo>
                    <a:cubicBezTo>
                      <a:pt x="69" y="26"/>
                      <a:pt x="67" y="27"/>
                      <a:pt x="66" y="27"/>
                    </a:cubicBezTo>
                    <a:cubicBezTo>
                      <a:pt x="65" y="28"/>
                      <a:pt x="64" y="28"/>
                      <a:pt x="62" y="27"/>
                    </a:cubicBezTo>
                    <a:cubicBezTo>
                      <a:pt x="61" y="26"/>
                      <a:pt x="59" y="24"/>
                      <a:pt x="58" y="23"/>
                    </a:cubicBezTo>
                    <a:cubicBezTo>
                      <a:pt x="57" y="22"/>
                      <a:pt x="55" y="20"/>
                      <a:pt x="54" y="19"/>
                    </a:cubicBezTo>
                    <a:cubicBezTo>
                      <a:pt x="52" y="18"/>
                      <a:pt x="51" y="15"/>
                      <a:pt x="51" y="13"/>
                    </a:cubicBezTo>
                    <a:cubicBezTo>
                      <a:pt x="51" y="11"/>
                      <a:pt x="49" y="10"/>
                      <a:pt x="47" y="10"/>
                    </a:cubicBezTo>
                    <a:cubicBezTo>
                      <a:pt x="47" y="10"/>
                      <a:pt x="47" y="10"/>
                      <a:pt x="44" y="11"/>
                    </a:cubicBezTo>
                    <a:cubicBezTo>
                      <a:pt x="41" y="11"/>
                      <a:pt x="41" y="11"/>
                      <a:pt x="41" y="11"/>
                    </a:cubicBezTo>
                    <a:cubicBezTo>
                      <a:pt x="41" y="12"/>
                      <a:pt x="38" y="13"/>
                      <a:pt x="34" y="13"/>
                    </a:cubicBezTo>
                    <a:cubicBezTo>
                      <a:pt x="30" y="13"/>
                      <a:pt x="25" y="12"/>
                      <a:pt x="23" y="11"/>
                    </a:cubicBezTo>
                    <a:cubicBezTo>
                      <a:pt x="21" y="11"/>
                      <a:pt x="16" y="9"/>
                      <a:pt x="14" y="8"/>
                    </a:cubicBezTo>
                    <a:cubicBezTo>
                      <a:pt x="11" y="7"/>
                      <a:pt x="7" y="6"/>
                      <a:pt x="4" y="6"/>
                    </a:cubicBezTo>
                    <a:cubicBezTo>
                      <a:pt x="1" y="7"/>
                      <a:pt x="0" y="8"/>
                      <a:pt x="0" y="10"/>
                    </a:cubicBezTo>
                    <a:cubicBezTo>
                      <a:pt x="0" y="12"/>
                      <a:pt x="2" y="15"/>
                      <a:pt x="4" y="16"/>
                    </a:cubicBezTo>
                    <a:cubicBezTo>
                      <a:pt x="6" y="17"/>
                      <a:pt x="8" y="19"/>
                      <a:pt x="9" y="19"/>
                    </a:cubicBezTo>
                    <a:cubicBezTo>
                      <a:pt x="10" y="19"/>
                      <a:pt x="11" y="20"/>
                      <a:pt x="10" y="21"/>
                    </a:cubicBezTo>
                    <a:cubicBezTo>
                      <a:pt x="10" y="22"/>
                      <a:pt x="12" y="23"/>
                      <a:pt x="13" y="24"/>
                    </a:cubicBezTo>
                    <a:cubicBezTo>
                      <a:pt x="15" y="24"/>
                      <a:pt x="17" y="26"/>
                      <a:pt x="17" y="28"/>
                    </a:cubicBezTo>
                    <a:cubicBezTo>
                      <a:pt x="17" y="29"/>
                      <a:pt x="19" y="31"/>
                      <a:pt x="20" y="32"/>
                    </a:cubicBezTo>
                    <a:cubicBezTo>
                      <a:pt x="22" y="33"/>
                      <a:pt x="26" y="36"/>
                      <a:pt x="28" y="38"/>
                    </a:cubicBezTo>
                    <a:cubicBezTo>
                      <a:pt x="31" y="40"/>
                      <a:pt x="34" y="43"/>
                      <a:pt x="35" y="45"/>
                    </a:cubicBezTo>
                    <a:cubicBezTo>
                      <a:pt x="35" y="48"/>
                      <a:pt x="36" y="51"/>
                      <a:pt x="35" y="52"/>
                    </a:cubicBezTo>
                    <a:cubicBezTo>
                      <a:pt x="34" y="54"/>
                      <a:pt x="35" y="56"/>
                      <a:pt x="36" y="57"/>
                    </a:cubicBezTo>
                    <a:cubicBezTo>
                      <a:pt x="37" y="58"/>
                      <a:pt x="39" y="59"/>
                      <a:pt x="39" y="60"/>
                    </a:cubicBezTo>
                    <a:cubicBezTo>
                      <a:pt x="40" y="60"/>
                      <a:pt x="42" y="61"/>
                      <a:pt x="44" y="62"/>
                    </a:cubicBezTo>
                    <a:cubicBezTo>
                      <a:pt x="45" y="63"/>
                      <a:pt x="48" y="64"/>
                      <a:pt x="50" y="64"/>
                    </a:cubicBezTo>
                    <a:cubicBezTo>
                      <a:pt x="51" y="63"/>
                      <a:pt x="53" y="64"/>
                      <a:pt x="54" y="64"/>
                    </a:cubicBezTo>
                    <a:cubicBezTo>
                      <a:pt x="55" y="65"/>
                      <a:pt x="56" y="65"/>
                      <a:pt x="57" y="66"/>
                    </a:cubicBezTo>
                    <a:cubicBezTo>
                      <a:pt x="58" y="66"/>
                      <a:pt x="59" y="67"/>
                      <a:pt x="60" y="68"/>
                    </a:cubicBezTo>
                    <a:cubicBezTo>
                      <a:pt x="61" y="69"/>
                      <a:pt x="62" y="72"/>
                      <a:pt x="63" y="74"/>
                    </a:cubicBezTo>
                    <a:cubicBezTo>
                      <a:pt x="64" y="76"/>
                      <a:pt x="67" y="78"/>
                      <a:pt x="68" y="78"/>
                    </a:cubicBezTo>
                    <a:cubicBezTo>
                      <a:pt x="69" y="79"/>
                      <a:pt x="71" y="80"/>
                      <a:pt x="72" y="80"/>
                    </a:cubicBezTo>
                    <a:cubicBezTo>
                      <a:pt x="73" y="80"/>
                      <a:pt x="76" y="82"/>
                      <a:pt x="78" y="84"/>
                    </a:cubicBezTo>
                    <a:cubicBezTo>
                      <a:pt x="80" y="85"/>
                      <a:pt x="82" y="88"/>
                      <a:pt x="82" y="90"/>
                    </a:cubicBezTo>
                    <a:cubicBezTo>
                      <a:pt x="82" y="92"/>
                      <a:pt x="84" y="94"/>
                      <a:pt x="85" y="95"/>
                    </a:cubicBezTo>
                    <a:cubicBezTo>
                      <a:pt x="86" y="96"/>
                      <a:pt x="89" y="98"/>
                      <a:pt x="90" y="100"/>
                    </a:cubicBezTo>
                    <a:cubicBezTo>
                      <a:pt x="92" y="101"/>
                      <a:pt x="94" y="102"/>
                      <a:pt x="95" y="102"/>
                    </a:cubicBezTo>
                    <a:cubicBezTo>
                      <a:pt x="96" y="101"/>
                      <a:pt x="98" y="100"/>
                      <a:pt x="99" y="98"/>
                    </a:cubicBezTo>
                    <a:cubicBezTo>
                      <a:pt x="100" y="97"/>
                      <a:pt x="102" y="96"/>
                      <a:pt x="104" y="96"/>
                    </a:cubicBezTo>
                    <a:cubicBezTo>
                      <a:pt x="106" y="96"/>
                      <a:pt x="110" y="97"/>
                      <a:pt x="112" y="98"/>
                    </a:cubicBezTo>
                    <a:cubicBezTo>
                      <a:pt x="114" y="99"/>
                      <a:pt x="116" y="99"/>
                      <a:pt x="117" y="97"/>
                    </a:cubicBezTo>
                    <a:cubicBezTo>
                      <a:pt x="118" y="96"/>
                      <a:pt x="119" y="94"/>
                      <a:pt x="119" y="93"/>
                    </a:cubicBezTo>
                    <a:cubicBezTo>
                      <a:pt x="120" y="93"/>
                      <a:pt x="122" y="90"/>
                      <a:pt x="123" y="88"/>
                    </a:cubicBezTo>
                    <a:cubicBezTo>
                      <a:pt x="124" y="85"/>
                      <a:pt x="125" y="84"/>
                      <a:pt x="125" y="86"/>
                    </a:cubicBezTo>
                    <a:cubicBezTo>
                      <a:pt x="126" y="87"/>
                      <a:pt x="126" y="89"/>
                      <a:pt x="126" y="90"/>
                    </a:cubicBezTo>
                    <a:cubicBezTo>
                      <a:pt x="125" y="92"/>
                      <a:pt x="124" y="94"/>
                      <a:pt x="123" y="96"/>
                    </a:cubicBezTo>
                    <a:cubicBezTo>
                      <a:pt x="122" y="97"/>
                      <a:pt x="123" y="101"/>
                      <a:pt x="125" y="103"/>
                    </a:cubicBezTo>
                    <a:cubicBezTo>
                      <a:pt x="128" y="105"/>
                      <a:pt x="129" y="109"/>
                      <a:pt x="129" y="111"/>
                    </a:cubicBezTo>
                    <a:cubicBezTo>
                      <a:pt x="129" y="112"/>
                      <a:pt x="131" y="115"/>
                      <a:pt x="132" y="117"/>
                    </a:cubicBezTo>
                    <a:cubicBezTo>
                      <a:pt x="134" y="118"/>
                      <a:pt x="137" y="121"/>
                      <a:pt x="139" y="123"/>
                    </a:cubicBezTo>
                    <a:cubicBezTo>
                      <a:pt x="142" y="126"/>
                      <a:pt x="145" y="129"/>
                      <a:pt x="148" y="132"/>
                    </a:cubicBezTo>
                    <a:cubicBezTo>
                      <a:pt x="151" y="134"/>
                      <a:pt x="156" y="138"/>
                      <a:pt x="159" y="140"/>
                    </a:cubicBezTo>
                    <a:cubicBezTo>
                      <a:pt x="163" y="143"/>
                      <a:pt x="167" y="145"/>
                      <a:pt x="169" y="145"/>
                    </a:cubicBezTo>
                    <a:cubicBezTo>
                      <a:pt x="170" y="145"/>
                      <a:pt x="173" y="146"/>
                      <a:pt x="175" y="148"/>
                    </a:cubicBezTo>
                    <a:cubicBezTo>
                      <a:pt x="177" y="150"/>
                      <a:pt x="180" y="155"/>
                      <a:pt x="181" y="158"/>
                    </a:cubicBezTo>
                    <a:cubicBezTo>
                      <a:pt x="181" y="158"/>
                      <a:pt x="181" y="158"/>
                      <a:pt x="181" y="160"/>
                    </a:cubicBezTo>
                    <a:cubicBezTo>
                      <a:pt x="182" y="162"/>
                      <a:pt x="182" y="162"/>
                      <a:pt x="182" y="162"/>
                    </a:cubicBezTo>
                    <a:cubicBezTo>
                      <a:pt x="185" y="163"/>
                      <a:pt x="188" y="166"/>
                      <a:pt x="188" y="168"/>
                    </a:cubicBezTo>
                    <a:cubicBezTo>
                      <a:pt x="189" y="170"/>
                      <a:pt x="190" y="174"/>
                      <a:pt x="191" y="177"/>
                    </a:cubicBezTo>
                    <a:cubicBezTo>
                      <a:pt x="192" y="180"/>
                      <a:pt x="193" y="185"/>
                      <a:pt x="193" y="188"/>
                    </a:cubicBezTo>
                    <a:cubicBezTo>
                      <a:pt x="194" y="190"/>
                      <a:pt x="194" y="195"/>
                      <a:pt x="193" y="197"/>
                    </a:cubicBezTo>
                    <a:cubicBezTo>
                      <a:pt x="193" y="199"/>
                      <a:pt x="193" y="204"/>
                      <a:pt x="193" y="207"/>
                    </a:cubicBezTo>
                    <a:cubicBezTo>
                      <a:pt x="193" y="210"/>
                      <a:pt x="192" y="214"/>
                      <a:pt x="192" y="217"/>
                    </a:cubicBezTo>
                    <a:cubicBezTo>
                      <a:pt x="191" y="220"/>
                      <a:pt x="189" y="225"/>
                      <a:pt x="188" y="229"/>
                    </a:cubicBezTo>
                    <a:cubicBezTo>
                      <a:pt x="187" y="232"/>
                      <a:pt x="186" y="235"/>
                      <a:pt x="186" y="236"/>
                    </a:cubicBezTo>
                    <a:cubicBezTo>
                      <a:pt x="186" y="237"/>
                      <a:pt x="186" y="239"/>
                      <a:pt x="186" y="241"/>
                    </a:cubicBezTo>
                    <a:cubicBezTo>
                      <a:pt x="185" y="242"/>
                      <a:pt x="185" y="244"/>
                      <a:pt x="186" y="244"/>
                    </a:cubicBezTo>
                    <a:cubicBezTo>
                      <a:pt x="187" y="244"/>
                      <a:pt x="188" y="245"/>
                      <a:pt x="187" y="247"/>
                    </a:cubicBezTo>
                    <a:cubicBezTo>
                      <a:pt x="187" y="249"/>
                      <a:pt x="187" y="252"/>
                      <a:pt x="186" y="253"/>
                    </a:cubicBezTo>
                    <a:cubicBezTo>
                      <a:pt x="186" y="255"/>
                      <a:pt x="186" y="257"/>
                      <a:pt x="186" y="258"/>
                    </a:cubicBezTo>
                    <a:cubicBezTo>
                      <a:pt x="185" y="259"/>
                      <a:pt x="186" y="259"/>
                      <a:pt x="187" y="260"/>
                    </a:cubicBezTo>
                    <a:cubicBezTo>
                      <a:pt x="188" y="260"/>
                      <a:pt x="189" y="260"/>
                      <a:pt x="190" y="259"/>
                    </a:cubicBezTo>
                    <a:cubicBezTo>
                      <a:pt x="190" y="259"/>
                      <a:pt x="191" y="259"/>
                      <a:pt x="192" y="260"/>
                    </a:cubicBezTo>
                    <a:cubicBezTo>
                      <a:pt x="193" y="261"/>
                      <a:pt x="194" y="262"/>
                      <a:pt x="195" y="262"/>
                    </a:cubicBezTo>
                    <a:cubicBezTo>
                      <a:pt x="195" y="261"/>
                      <a:pt x="197" y="263"/>
                      <a:pt x="198" y="265"/>
                    </a:cubicBezTo>
                    <a:cubicBezTo>
                      <a:pt x="200" y="267"/>
                      <a:pt x="202" y="271"/>
                      <a:pt x="204" y="274"/>
                    </a:cubicBezTo>
                    <a:cubicBezTo>
                      <a:pt x="205" y="276"/>
                      <a:pt x="208" y="279"/>
                      <a:pt x="209" y="279"/>
                    </a:cubicBezTo>
                    <a:cubicBezTo>
                      <a:pt x="211" y="280"/>
                      <a:pt x="212" y="279"/>
                      <a:pt x="213" y="278"/>
                    </a:cubicBezTo>
                    <a:cubicBezTo>
                      <a:pt x="214" y="277"/>
                      <a:pt x="215" y="277"/>
                      <a:pt x="216" y="277"/>
                    </a:cubicBezTo>
                    <a:cubicBezTo>
                      <a:pt x="218" y="278"/>
                      <a:pt x="219" y="280"/>
                      <a:pt x="219" y="282"/>
                    </a:cubicBezTo>
                    <a:cubicBezTo>
                      <a:pt x="219" y="284"/>
                      <a:pt x="220" y="287"/>
                      <a:pt x="221" y="288"/>
                    </a:cubicBezTo>
                    <a:cubicBezTo>
                      <a:pt x="223" y="289"/>
                      <a:pt x="226" y="291"/>
                      <a:pt x="228" y="294"/>
                    </a:cubicBezTo>
                    <a:cubicBezTo>
                      <a:pt x="230" y="297"/>
                      <a:pt x="234" y="301"/>
                      <a:pt x="238" y="303"/>
                    </a:cubicBezTo>
                    <a:cubicBezTo>
                      <a:pt x="242" y="306"/>
                      <a:pt x="247" y="309"/>
                      <a:pt x="250" y="311"/>
                    </a:cubicBezTo>
                    <a:cubicBezTo>
                      <a:pt x="253" y="313"/>
                      <a:pt x="257" y="316"/>
                      <a:pt x="259" y="318"/>
                    </a:cubicBezTo>
                    <a:cubicBezTo>
                      <a:pt x="261" y="320"/>
                      <a:pt x="264" y="323"/>
                      <a:pt x="266" y="326"/>
                    </a:cubicBezTo>
                    <a:cubicBezTo>
                      <a:pt x="267" y="329"/>
                      <a:pt x="271" y="332"/>
                      <a:pt x="273" y="334"/>
                    </a:cubicBezTo>
                    <a:cubicBezTo>
                      <a:pt x="275" y="336"/>
                      <a:pt x="279" y="341"/>
                      <a:pt x="281" y="344"/>
                    </a:cubicBezTo>
                    <a:cubicBezTo>
                      <a:pt x="284" y="347"/>
                      <a:pt x="287" y="351"/>
                      <a:pt x="288" y="352"/>
                    </a:cubicBezTo>
                    <a:cubicBezTo>
                      <a:pt x="290" y="353"/>
                      <a:pt x="294" y="354"/>
                      <a:pt x="296" y="355"/>
                    </a:cubicBezTo>
                    <a:cubicBezTo>
                      <a:pt x="299" y="356"/>
                      <a:pt x="303" y="359"/>
                      <a:pt x="305" y="360"/>
                    </a:cubicBezTo>
                    <a:cubicBezTo>
                      <a:pt x="307" y="362"/>
                      <a:pt x="310" y="366"/>
                      <a:pt x="312" y="369"/>
                    </a:cubicBezTo>
                    <a:cubicBezTo>
                      <a:pt x="313" y="373"/>
                      <a:pt x="316" y="377"/>
                      <a:pt x="317" y="380"/>
                    </a:cubicBezTo>
                    <a:cubicBezTo>
                      <a:pt x="318" y="383"/>
                      <a:pt x="319" y="387"/>
                      <a:pt x="319" y="389"/>
                    </a:cubicBezTo>
                    <a:cubicBezTo>
                      <a:pt x="319" y="391"/>
                      <a:pt x="319" y="396"/>
                      <a:pt x="320" y="399"/>
                    </a:cubicBezTo>
                    <a:cubicBezTo>
                      <a:pt x="321" y="402"/>
                      <a:pt x="323" y="407"/>
                      <a:pt x="324" y="409"/>
                    </a:cubicBezTo>
                    <a:cubicBezTo>
                      <a:pt x="325" y="411"/>
                      <a:pt x="328" y="414"/>
                      <a:pt x="329" y="415"/>
                    </a:cubicBezTo>
                    <a:cubicBezTo>
                      <a:pt x="330" y="416"/>
                      <a:pt x="334" y="416"/>
                      <a:pt x="336" y="416"/>
                    </a:cubicBezTo>
                    <a:cubicBezTo>
                      <a:pt x="339" y="416"/>
                      <a:pt x="342" y="414"/>
                      <a:pt x="343" y="412"/>
                    </a:cubicBezTo>
                    <a:cubicBezTo>
                      <a:pt x="343" y="411"/>
                      <a:pt x="346" y="408"/>
                      <a:pt x="347" y="407"/>
                    </a:cubicBezTo>
                    <a:cubicBezTo>
                      <a:pt x="349" y="406"/>
                      <a:pt x="354" y="405"/>
                      <a:pt x="357" y="404"/>
                    </a:cubicBezTo>
                    <a:cubicBezTo>
                      <a:pt x="360" y="403"/>
                      <a:pt x="365" y="400"/>
                      <a:pt x="366" y="398"/>
                    </a:cubicBezTo>
                    <a:cubicBezTo>
                      <a:pt x="367" y="395"/>
                      <a:pt x="369" y="392"/>
                      <a:pt x="370" y="390"/>
                    </a:cubicBezTo>
                    <a:cubicBezTo>
                      <a:pt x="371" y="388"/>
                      <a:pt x="371" y="384"/>
                      <a:pt x="371" y="382"/>
                    </a:cubicBezTo>
                    <a:cubicBezTo>
                      <a:pt x="371" y="380"/>
                      <a:pt x="371" y="377"/>
                      <a:pt x="370" y="376"/>
                    </a:cubicBezTo>
                    <a:cubicBezTo>
                      <a:pt x="370" y="375"/>
                      <a:pt x="369" y="373"/>
                      <a:pt x="369" y="372"/>
                    </a:cubicBezTo>
                    <a:cubicBezTo>
                      <a:pt x="368" y="371"/>
                      <a:pt x="367" y="369"/>
                      <a:pt x="368" y="368"/>
                    </a:cubicBezTo>
                    <a:cubicBezTo>
                      <a:pt x="368" y="367"/>
                      <a:pt x="366" y="365"/>
                      <a:pt x="364" y="364"/>
                    </a:cubicBezTo>
                    <a:cubicBezTo>
                      <a:pt x="362" y="362"/>
                      <a:pt x="359" y="360"/>
                      <a:pt x="357" y="359"/>
                    </a:cubicBezTo>
                    <a:cubicBezTo>
                      <a:pt x="355" y="358"/>
                      <a:pt x="353" y="355"/>
                      <a:pt x="353" y="352"/>
                    </a:cubicBezTo>
                    <a:cubicBezTo>
                      <a:pt x="353" y="349"/>
                      <a:pt x="352" y="344"/>
                      <a:pt x="350" y="343"/>
                    </a:cubicBezTo>
                    <a:cubicBezTo>
                      <a:pt x="348" y="341"/>
                      <a:pt x="346" y="338"/>
                      <a:pt x="346" y="336"/>
                    </a:cubicBezTo>
                    <a:cubicBezTo>
                      <a:pt x="347" y="334"/>
                      <a:pt x="347" y="331"/>
                      <a:pt x="347" y="331"/>
                    </a:cubicBezTo>
                    <a:cubicBezTo>
                      <a:pt x="347" y="330"/>
                      <a:pt x="346" y="329"/>
                      <a:pt x="345" y="329"/>
                    </a:cubicBezTo>
                    <a:cubicBezTo>
                      <a:pt x="345" y="328"/>
                      <a:pt x="343" y="328"/>
                      <a:pt x="341" y="328"/>
                    </a:cubicBezTo>
                    <a:cubicBezTo>
                      <a:pt x="339" y="328"/>
                      <a:pt x="337" y="327"/>
                      <a:pt x="336" y="327"/>
                    </a:cubicBezTo>
                    <a:cubicBezTo>
                      <a:pt x="334" y="326"/>
                      <a:pt x="333" y="323"/>
                      <a:pt x="333" y="321"/>
                    </a:cubicBezTo>
                    <a:cubicBezTo>
                      <a:pt x="333" y="319"/>
                      <a:pt x="332" y="316"/>
                      <a:pt x="330" y="315"/>
                    </a:cubicBezTo>
                    <a:cubicBezTo>
                      <a:pt x="329" y="315"/>
                      <a:pt x="326" y="313"/>
                      <a:pt x="324" y="311"/>
                    </a:cubicBezTo>
                    <a:cubicBezTo>
                      <a:pt x="322" y="309"/>
                      <a:pt x="319" y="307"/>
                      <a:pt x="319" y="305"/>
                    </a:cubicBezTo>
                    <a:cubicBezTo>
                      <a:pt x="318" y="303"/>
                      <a:pt x="316" y="303"/>
                      <a:pt x="314" y="304"/>
                    </a:cubicBezTo>
                    <a:cubicBezTo>
                      <a:pt x="312" y="305"/>
                      <a:pt x="310" y="307"/>
                      <a:pt x="310" y="309"/>
                    </a:cubicBezTo>
                    <a:cubicBezTo>
                      <a:pt x="310" y="312"/>
                      <a:pt x="306" y="313"/>
                      <a:pt x="302" y="312"/>
                    </a:cubicBezTo>
                    <a:cubicBezTo>
                      <a:pt x="298" y="312"/>
                      <a:pt x="292" y="308"/>
                      <a:pt x="289" y="305"/>
                    </a:cubicBezTo>
                    <a:cubicBezTo>
                      <a:pt x="286" y="302"/>
                      <a:pt x="283" y="298"/>
                      <a:pt x="284" y="296"/>
                    </a:cubicBezTo>
                    <a:cubicBezTo>
                      <a:pt x="284" y="295"/>
                      <a:pt x="285" y="293"/>
                      <a:pt x="285" y="291"/>
                    </a:cubicBezTo>
                    <a:cubicBezTo>
                      <a:pt x="285" y="290"/>
                      <a:pt x="284" y="288"/>
                      <a:pt x="283" y="287"/>
                    </a:cubicBezTo>
                    <a:cubicBezTo>
                      <a:pt x="282" y="286"/>
                      <a:pt x="281" y="283"/>
                      <a:pt x="281" y="280"/>
                    </a:cubicBezTo>
                    <a:cubicBezTo>
                      <a:pt x="281" y="278"/>
                      <a:pt x="282" y="275"/>
                      <a:pt x="283" y="273"/>
                    </a:cubicBezTo>
                    <a:cubicBezTo>
                      <a:pt x="284" y="271"/>
                      <a:pt x="286" y="269"/>
                      <a:pt x="287" y="268"/>
                    </a:cubicBezTo>
                    <a:cubicBezTo>
                      <a:pt x="287" y="267"/>
                      <a:pt x="287" y="263"/>
                      <a:pt x="286" y="260"/>
                    </a:cubicBezTo>
                    <a:cubicBezTo>
                      <a:pt x="284" y="257"/>
                      <a:pt x="283" y="252"/>
                      <a:pt x="282" y="250"/>
                    </a:cubicBezTo>
                    <a:cubicBezTo>
                      <a:pt x="281" y="248"/>
                      <a:pt x="279" y="246"/>
                      <a:pt x="278" y="245"/>
                    </a:cubicBezTo>
                    <a:cubicBezTo>
                      <a:pt x="276" y="244"/>
                      <a:pt x="274" y="242"/>
                      <a:pt x="274" y="240"/>
                    </a:cubicBezTo>
                    <a:cubicBezTo>
                      <a:pt x="274" y="238"/>
                      <a:pt x="272" y="234"/>
                      <a:pt x="271" y="232"/>
                    </a:cubicBezTo>
                    <a:cubicBezTo>
                      <a:pt x="270" y="229"/>
                      <a:pt x="270" y="226"/>
                      <a:pt x="270" y="225"/>
                    </a:cubicBezTo>
                    <a:cubicBezTo>
                      <a:pt x="270" y="224"/>
                      <a:pt x="270" y="222"/>
                      <a:pt x="270" y="220"/>
                    </a:cubicBezTo>
                    <a:cubicBezTo>
                      <a:pt x="269" y="218"/>
                      <a:pt x="269" y="214"/>
                      <a:pt x="269" y="212"/>
                    </a:cubicBezTo>
                    <a:cubicBezTo>
                      <a:pt x="269" y="210"/>
                      <a:pt x="268" y="208"/>
                      <a:pt x="267" y="208"/>
                    </a:cubicBezTo>
                    <a:cubicBezTo>
                      <a:pt x="266" y="207"/>
                      <a:pt x="264" y="207"/>
                      <a:pt x="263" y="207"/>
                    </a:cubicBezTo>
                    <a:cubicBezTo>
                      <a:pt x="262" y="207"/>
                      <a:pt x="260" y="204"/>
                      <a:pt x="259" y="201"/>
                    </a:cubicBezTo>
                    <a:cubicBezTo>
                      <a:pt x="258" y="198"/>
                      <a:pt x="256" y="195"/>
                      <a:pt x="254" y="193"/>
                    </a:cubicBezTo>
                    <a:cubicBezTo>
                      <a:pt x="253" y="191"/>
                      <a:pt x="250" y="188"/>
                      <a:pt x="249" y="186"/>
                    </a:cubicBezTo>
                    <a:cubicBezTo>
                      <a:pt x="248" y="184"/>
                      <a:pt x="247" y="181"/>
                      <a:pt x="247" y="179"/>
                    </a:cubicBezTo>
                    <a:cubicBezTo>
                      <a:pt x="247" y="177"/>
                      <a:pt x="247" y="174"/>
                      <a:pt x="247" y="172"/>
                    </a:cubicBezTo>
                    <a:cubicBezTo>
                      <a:pt x="247" y="169"/>
                      <a:pt x="247" y="166"/>
                      <a:pt x="248" y="165"/>
                    </a:cubicBezTo>
                    <a:cubicBezTo>
                      <a:pt x="248" y="163"/>
                      <a:pt x="248" y="161"/>
                      <a:pt x="247" y="159"/>
                    </a:cubicBezTo>
                    <a:cubicBezTo>
                      <a:pt x="247" y="157"/>
                      <a:pt x="246" y="154"/>
                      <a:pt x="246" y="151"/>
                    </a:cubicBezTo>
                    <a:cubicBezTo>
                      <a:pt x="245" y="149"/>
                      <a:pt x="245" y="146"/>
                      <a:pt x="245" y="145"/>
                    </a:cubicBezTo>
                    <a:cubicBezTo>
                      <a:pt x="245" y="145"/>
                      <a:pt x="245" y="143"/>
                      <a:pt x="245" y="141"/>
                    </a:cubicBezTo>
                    <a:cubicBezTo>
                      <a:pt x="244" y="139"/>
                      <a:pt x="243" y="137"/>
                      <a:pt x="243" y="136"/>
                    </a:cubicBezTo>
                    <a:cubicBezTo>
                      <a:pt x="242" y="135"/>
                      <a:pt x="241" y="133"/>
                      <a:pt x="242" y="132"/>
                    </a:cubicBezTo>
                    <a:cubicBezTo>
                      <a:pt x="242" y="130"/>
                      <a:pt x="241" y="128"/>
                      <a:pt x="239" y="127"/>
                    </a:cubicBezTo>
                    <a:cubicBezTo>
                      <a:pt x="237" y="125"/>
                      <a:pt x="236" y="121"/>
                      <a:pt x="235" y="118"/>
                    </a:cubicBezTo>
                    <a:cubicBezTo>
                      <a:pt x="235" y="115"/>
                      <a:pt x="233" y="111"/>
                      <a:pt x="231" y="110"/>
                    </a:cubicBezTo>
                    <a:cubicBezTo>
                      <a:pt x="230" y="109"/>
                      <a:pt x="227" y="106"/>
                      <a:pt x="225" y="103"/>
                    </a:cubicBezTo>
                    <a:cubicBezTo>
                      <a:pt x="223" y="101"/>
                      <a:pt x="221" y="98"/>
                      <a:pt x="220" y="98"/>
                    </a:cubicBezTo>
                    <a:cubicBezTo>
                      <a:pt x="218" y="97"/>
                      <a:pt x="217" y="97"/>
                      <a:pt x="217" y="98"/>
                    </a:cubicBezTo>
                    <a:cubicBezTo>
                      <a:pt x="216" y="99"/>
                      <a:pt x="216" y="103"/>
                      <a:pt x="217" y="106"/>
                    </a:cubicBezTo>
                    <a:cubicBezTo>
                      <a:pt x="217" y="109"/>
                      <a:pt x="218" y="113"/>
                      <a:pt x="220" y="114"/>
                    </a:cubicBezTo>
                    <a:cubicBezTo>
                      <a:pt x="221" y="115"/>
                      <a:pt x="222" y="118"/>
                      <a:pt x="223" y="119"/>
                    </a:cubicBezTo>
                    <a:cubicBezTo>
                      <a:pt x="224" y="121"/>
                      <a:pt x="223" y="122"/>
                      <a:pt x="222" y="123"/>
                    </a:cubicBezTo>
                    <a:cubicBezTo>
                      <a:pt x="220" y="123"/>
                      <a:pt x="219" y="122"/>
                      <a:pt x="218" y="121"/>
                    </a:cubicBezTo>
                    <a:cubicBezTo>
                      <a:pt x="218" y="120"/>
                      <a:pt x="217" y="117"/>
                      <a:pt x="216" y="116"/>
                    </a:cubicBezTo>
                    <a:cubicBezTo>
                      <a:pt x="215" y="115"/>
                      <a:pt x="213" y="112"/>
                      <a:pt x="212" y="111"/>
                    </a:cubicBezTo>
                    <a:cubicBezTo>
                      <a:pt x="211" y="109"/>
                      <a:pt x="210" y="107"/>
                      <a:pt x="211" y="106"/>
                    </a:cubicBezTo>
                    <a:cubicBezTo>
                      <a:pt x="211" y="105"/>
                      <a:pt x="211" y="103"/>
                      <a:pt x="211" y="101"/>
                    </a:cubicBezTo>
                    <a:cubicBezTo>
                      <a:pt x="211" y="100"/>
                      <a:pt x="210" y="98"/>
                      <a:pt x="209" y="97"/>
                    </a:cubicBezTo>
                    <a:cubicBezTo>
                      <a:pt x="208" y="96"/>
                      <a:pt x="207" y="93"/>
                      <a:pt x="207" y="92"/>
                    </a:cubicBezTo>
                    <a:cubicBezTo>
                      <a:pt x="207" y="91"/>
                      <a:pt x="207" y="88"/>
                      <a:pt x="207" y="87"/>
                    </a:cubicBezTo>
                    <a:cubicBezTo>
                      <a:pt x="207" y="85"/>
                      <a:pt x="208" y="84"/>
                      <a:pt x="209" y="83"/>
                    </a:cubicBezTo>
                    <a:cubicBezTo>
                      <a:pt x="210" y="82"/>
                      <a:pt x="210" y="81"/>
                      <a:pt x="208" y="80"/>
                    </a:cubicBezTo>
                    <a:cubicBezTo>
                      <a:pt x="206" y="79"/>
                      <a:pt x="203" y="77"/>
                      <a:pt x="202" y="77"/>
                    </a:cubicBezTo>
                    <a:cubicBezTo>
                      <a:pt x="200" y="76"/>
                      <a:pt x="198" y="75"/>
                      <a:pt x="196" y="74"/>
                    </a:cubicBezTo>
                    <a:cubicBezTo>
                      <a:pt x="195" y="73"/>
                      <a:pt x="194" y="71"/>
                      <a:pt x="194" y="69"/>
                    </a:cubicBezTo>
                    <a:cubicBezTo>
                      <a:pt x="194" y="67"/>
                      <a:pt x="193" y="65"/>
                      <a:pt x="191" y="64"/>
                    </a:cubicBezTo>
                    <a:cubicBezTo>
                      <a:pt x="190" y="62"/>
                      <a:pt x="188" y="60"/>
                      <a:pt x="188" y="59"/>
                    </a:cubicBezTo>
                    <a:cubicBezTo>
                      <a:pt x="188" y="57"/>
                      <a:pt x="188" y="54"/>
                      <a:pt x="188" y="52"/>
                    </a:cubicBezTo>
                    <a:cubicBezTo>
                      <a:pt x="188" y="49"/>
                      <a:pt x="187" y="47"/>
                      <a:pt x="186" y="46"/>
                    </a:cubicBezTo>
                    <a:cubicBezTo>
                      <a:pt x="184" y="45"/>
                      <a:pt x="181" y="42"/>
                      <a:pt x="178" y="41"/>
                    </a:cubicBezTo>
                    <a:cubicBezTo>
                      <a:pt x="175" y="39"/>
                      <a:pt x="172" y="36"/>
                      <a:pt x="170" y="34"/>
                    </a:cubicBezTo>
                    <a:cubicBezTo>
                      <a:pt x="168" y="32"/>
                      <a:pt x="166" y="29"/>
                      <a:pt x="165" y="28"/>
                    </a:cubicBezTo>
                    <a:cubicBezTo>
                      <a:pt x="164" y="26"/>
                      <a:pt x="163" y="24"/>
                      <a:pt x="162" y="23"/>
                    </a:cubicBezTo>
                    <a:cubicBezTo>
                      <a:pt x="162" y="21"/>
                      <a:pt x="161" y="19"/>
                      <a:pt x="160" y="18"/>
                    </a:cubicBezTo>
                    <a:cubicBezTo>
                      <a:pt x="159" y="17"/>
                      <a:pt x="159" y="14"/>
                      <a:pt x="160" y="12"/>
                    </a:cubicBezTo>
                    <a:cubicBezTo>
                      <a:pt x="160" y="10"/>
                      <a:pt x="161" y="8"/>
                      <a:pt x="161" y="8"/>
                    </a:cubicBezTo>
                    <a:cubicBezTo>
                      <a:pt x="161" y="8"/>
                      <a:pt x="146" y="7"/>
                      <a:pt x="129" y="5"/>
                    </a:cubicBezTo>
                    <a:cubicBezTo>
                      <a:pt x="111" y="3"/>
                      <a:pt x="88" y="2"/>
                      <a:pt x="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" name="Freeform 25"/>
              <p:cNvSpPr>
                <a:spLocks/>
              </p:cNvSpPr>
              <p:nvPr/>
            </p:nvSpPr>
            <p:spPr bwMode="auto">
              <a:xfrm>
                <a:off x="3786159" y="1931970"/>
                <a:ext cx="1081088" cy="1565275"/>
              </a:xfrm>
              <a:custGeom>
                <a:avLst/>
                <a:gdLst/>
                <a:ahLst/>
                <a:cxnLst>
                  <a:cxn ang="0">
                    <a:pos x="45" y="279"/>
                  </a:cxn>
                  <a:cxn ang="0">
                    <a:pos x="42" y="317"/>
                  </a:cxn>
                  <a:cxn ang="0">
                    <a:pos x="32" y="343"/>
                  </a:cxn>
                  <a:cxn ang="0">
                    <a:pos x="31" y="363"/>
                  </a:cxn>
                  <a:cxn ang="0">
                    <a:pos x="45" y="379"/>
                  </a:cxn>
                  <a:cxn ang="0">
                    <a:pos x="62" y="396"/>
                  </a:cxn>
                  <a:cxn ang="0">
                    <a:pos x="80" y="385"/>
                  </a:cxn>
                  <a:cxn ang="0">
                    <a:pos x="89" y="376"/>
                  </a:cxn>
                  <a:cxn ang="0">
                    <a:pos x="141" y="373"/>
                  </a:cxn>
                  <a:cxn ang="0">
                    <a:pos x="161" y="389"/>
                  </a:cxn>
                  <a:cxn ang="0">
                    <a:pos x="175" y="399"/>
                  </a:cxn>
                  <a:cxn ang="0">
                    <a:pos x="196" y="404"/>
                  </a:cxn>
                  <a:cxn ang="0">
                    <a:pos x="222" y="417"/>
                  </a:cxn>
                  <a:cxn ang="0">
                    <a:pos x="221" y="396"/>
                  </a:cxn>
                  <a:cxn ang="0">
                    <a:pos x="223" y="372"/>
                  </a:cxn>
                  <a:cxn ang="0">
                    <a:pos x="250" y="365"/>
                  </a:cxn>
                  <a:cxn ang="0">
                    <a:pos x="251" y="354"/>
                  </a:cxn>
                  <a:cxn ang="0">
                    <a:pos x="234" y="342"/>
                  </a:cxn>
                  <a:cxn ang="0">
                    <a:pos x="219" y="324"/>
                  </a:cxn>
                  <a:cxn ang="0">
                    <a:pos x="206" y="291"/>
                  </a:cxn>
                  <a:cxn ang="0">
                    <a:pos x="192" y="275"/>
                  </a:cxn>
                  <a:cxn ang="0">
                    <a:pos x="230" y="251"/>
                  </a:cxn>
                  <a:cxn ang="0">
                    <a:pos x="239" y="228"/>
                  </a:cxn>
                  <a:cxn ang="0">
                    <a:pos x="222" y="221"/>
                  </a:cxn>
                  <a:cxn ang="0">
                    <a:pos x="240" y="198"/>
                  </a:cxn>
                  <a:cxn ang="0">
                    <a:pos x="257" y="168"/>
                  </a:cxn>
                  <a:cxn ang="0">
                    <a:pos x="284" y="169"/>
                  </a:cxn>
                  <a:cxn ang="0">
                    <a:pos x="279" y="152"/>
                  </a:cxn>
                  <a:cxn ang="0">
                    <a:pos x="265" y="130"/>
                  </a:cxn>
                  <a:cxn ang="0">
                    <a:pos x="248" y="105"/>
                  </a:cxn>
                  <a:cxn ang="0">
                    <a:pos x="234" y="79"/>
                  </a:cxn>
                  <a:cxn ang="0">
                    <a:pos x="224" y="56"/>
                  </a:cxn>
                  <a:cxn ang="0">
                    <a:pos x="205" y="40"/>
                  </a:cxn>
                  <a:cxn ang="0">
                    <a:pos x="190" y="26"/>
                  </a:cxn>
                  <a:cxn ang="0">
                    <a:pos x="180" y="15"/>
                  </a:cxn>
                  <a:cxn ang="0">
                    <a:pos x="155" y="7"/>
                  </a:cxn>
                  <a:cxn ang="0">
                    <a:pos x="132" y="6"/>
                  </a:cxn>
                  <a:cxn ang="0">
                    <a:pos x="112" y="3"/>
                  </a:cxn>
                  <a:cxn ang="0">
                    <a:pos x="92" y="11"/>
                  </a:cxn>
                  <a:cxn ang="0">
                    <a:pos x="77" y="36"/>
                  </a:cxn>
                  <a:cxn ang="0">
                    <a:pos x="71" y="53"/>
                  </a:cxn>
                  <a:cxn ang="0">
                    <a:pos x="56" y="68"/>
                  </a:cxn>
                  <a:cxn ang="0">
                    <a:pos x="0" y="153"/>
                  </a:cxn>
                </a:cxnLst>
                <a:rect l="0" t="0" r="r" b="b"/>
                <a:pathLst>
                  <a:path w="288" h="417">
                    <a:moveTo>
                      <a:pt x="20" y="252"/>
                    </a:moveTo>
                    <a:cubicBezTo>
                      <a:pt x="20" y="252"/>
                      <a:pt x="26" y="257"/>
                      <a:pt x="33" y="263"/>
                    </a:cubicBezTo>
                    <a:cubicBezTo>
                      <a:pt x="40" y="270"/>
                      <a:pt x="45" y="277"/>
                      <a:pt x="45" y="279"/>
                    </a:cubicBezTo>
                    <a:cubicBezTo>
                      <a:pt x="44" y="282"/>
                      <a:pt x="43" y="286"/>
                      <a:pt x="42" y="289"/>
                    </a:cubicBezTo>
                    <a:cubicBezTo>
                      <a:pt x="42" y="291"/>
                      <a:pt x="41" y="296"/>
                      <a:pt x="42" y="300"/>
                    </a:cubicBezTo>
                    <a:cubicBezTo>
                      <a:pt x="42" y="304"/>
                      <a:pt x="42" y="312"/>
                      <a:pt x="42" y="317"/>
                    </a:cubicBezTo>
                    <a:cubicBezTo>
                      <a:pt x="42" y="323"/>
                      <a:pt x="41" y="329"/>
                      <a:pt x="39" y="330"/>
                    </a:cubicBezTo>
                    <a:cubicBezTo>
                      <a:pt x="37" y="331"/>
                      <a:pt x="34" y="334"/>
                      <a:pt x="32" y="336"/>
                    </a:cubicBezTo>
                    <a:cubicBezTo>
                      <a:pt x="30" y="338"/>
                      <a:pt x="30" y="341"/>
                      <a:pt x="32" y="343"/>
                    </a:cubicBezTo>
                    <a:cubicBezTo>
                      <a:pt x="35" y="345"/>
                      <a:pt x="35" y="348"/>
                      <a:pt x="33" y="349"/>
                    </a:cubicBezTo>
                    <a:cubicBezTo>
                      <a:pt x="32" y="350"/>
                      <a:pt x="30" y="353"/>
                      <a:pt x="29" y="355"/>
                    </a:cubicBezTo>
                    <a:cubicBezTo>
                      <a:pt x="28" y="358"/>
                      <a:pt x="29" y="361"/>
                      <a:pt x="31" y="363"/>
                    </a:cubicBezTo>
                    <a:cubicBezTo>
                      <a:pt x="33" y="364"/>
                      <a:pt x="36" y="367"/>
                      <a:pt x="38" y="369"/>
                    </a:cubicBezTo>
                    <a:cubicBezTo>
                      <a:pt x="39" y="370"/>
                      <a:pt x="41" y="372"/>
                      <a:pt x="42" y="373"/>
                    </a:cubicBezTo>
                    <a:cubicBezTo>
                      <a:pt x="43" y="374"/>
                      <a:pt x="44" y="377"/>
                      <a:pt x="45" y="379"/>
                    </a:cubicBezTo>
                    <a:cubicBezTo>
                      <a:pt x="46" y="381"/>
                      <a:pt x="47" y="385"/>
                      <a:pt x="48" y="387"/>
                    </a:cubicBezTo>
                    <a:cubicBezTo>
                      <a:pt x="49" y="388"/>
                      <a:pt x="52" y="391"/>
                      <a:pt x="53" y="392"/>
                    </a:cubicBezTo>
                    <a:cubicBezTo>
                      <a:pt x="55" y="393"/>
                      <a:pt x="59" y="395"/>
                      <a:pt x="62" y="396"/>
                    </a:cubicBezTo>
                    <a:cubicBezTo>
                      <a:pt x="65" y="397"/>
                      <a:pt x="69" y="399"/>
                      <a:pt x="72" y="400"/>
                    </a:cubicBezTo>
                    <a:cubicBezTo>
                      <a:pt x="74" y="402"/>
                      <a:pt x="76" y="400"/>
                      <a:pt x="77" y="396"/>
                    </a:cubicBezTo>
                    <a:cubicBezTo>
                      <a:pt x="77" y="391"/>
                      <a:pt x="79" y="387"/>
                      <a:pt x="80" y="385"/>
                    </a:cubicBezTo>
                    <a:cubicBezTo>
                      <a:pt x="81" y="384"/>
                      <a:pt x="84" y="382"/>
                      <a:pt x="86" y="381"/>
                    </a:cubicBezTo>
                    <a:cubicBezTo>
                      <a:pt x="88" y="380"/>
                      <a:pt x="90" y="379"/>
                      <a:pt x="90" y="379"/>
                    </a:cubicBezTo>
                    <a:cubicBezTo>
                      <a:pt x="90" y="379"/>
                      <a:pt x="89" y="378"/>
                      <a:pt x="89" y="376"/>
                    </a:cubicBezTo>
                    <a:cubicBezTo>
                      <a:pt x="89" y="374"/>
                      <a:pt x="96" y="371"/>
                      <a:pt x="105" y="370"/>
                    </a:cubicBezTo>
                    <a:cubicBezTo>
                      <a:pt x="114" y="369"/>
                      <a:pt x="125" y="369"/>
                      <a:pt x="129" y="371"/>
                    </a:cubicBezTo>
                    <a:cubicBezTo>
                      <a:pt x="133" y="372"/>
                      <a:pt x="138" y="373"/>
                      <a:pt x="141" y="373"/>
                    </a:cubicBezTo>
                    <a:cubicBezTo>
                      <a:pt x="143" y="373"/>
                      <a:pt x="146" y="375"/>
                      <a:pt x="147" y="378"/>
                    </a:cubicBezTo>
                    <a:cubicBezTo>
                      <a:pt x="148" y="381"/>
                      <a:pt x="151" y="384"/>
                      <a:pt x="153" y="385"/>
                    </a:cubicBezTo>
                    <a:cubicBezTo>
                      <a:pt x="155" y="386"/>
                      <a:pt x="158" y="388"/>
                      <a:pt x="161" y="389"/>
                    </a:cubicBezTo>
                    <a:cubicBezTo>
                      <a:pt x="164" y="390"/>
                      <a:pt x="165" y="393"/>
                      <a:pt x="165" y="395"/>
                    </a:cubicBezTo>
                    <a:cubicBezTo>
                      <a:pt x="165" y="398"/>
                      <a:pt x="166" y="400"/>
                      <a:pt x="167" y="401"/>
                    </a:cubicBezTo>
                    <a:cubicBezTo>
                      <a:pt x="169" y="401"/>
                      <a:pt x="172" y="400"/>
                      <a:pt x="175" y="399"/>
                    </a:cubicBezTo>
                    <a:cubicBezTo>
                      <a:pt x="178" y="398"/>
                      <a:pt x="181" y="397"/>
                      <a:pt x="184" y="396"/>
                    </a:cubicBezTo>
                    <a:cubicBezTo>
                      <a:pt x="186" y="395"/>
                      <a:pt x="189" y="395"/>
                      <a:pt x="191" y="396"/>
                    </a:cubicBezTo>
                    <a:cubicBezTo>
                      <a:pt x="193" y="398"/>
                      <a:pt x="196" y="401"/>
                      <a:pt x="196" y="404"/>
                    </a:cubicBezTo>
                    <a:cubicBezTo>
                      <a:pt x="197" y="407"/>
                      <a:pt x="200" y="410"/>
                      <a:pt x="203" y="411"/>
                    </a:cubicBezTo>
                    <a:cubicBezTo>
                      <a:pt x="206" y="411"/>
                      <a:pt x="212" y="413"/>
                      <a:pt x="215" y="415"/>
                    </a:cubicBezTo>
                    <a:cubicBezTo>
                      <a:pt x="219" y="416"/>
                      <a:pt x="222" y="417"/>
                      <a:pt x="222" y="417"/>
                    </a:cubicBezTo>
                    <a:cubicBezTo>
                      <a:pt x="222" y="417"/>
                      <a:pt x="221" y="416"/>
                      <a:pt x="221" y="414"/>
                    </a:cubicBezTo>
                    <a:cubicBezTo>
                      <a:pt x="221" y="413"/>
                      <a:pt x="221" y="409"/>
                      <a:pt x="221" y="406"/>
                    </a:cubicBezTo>
                    <a:cubicBezTo>
                      <a:pt x="221" y="403"/>
                      <a:pt x="222" y="399"/>
                      <a:pt x="221" y="396"/>
                    </a:cubicBezTo>
                    <a:cubicBezTo>
                      <a:pt x="221" y="393"/>
                      <a:pt x="222" y="390"/>
                      <a:pt x="223" y="388"/>
                    </a:cubicBezTo>
                    <a:cubicBezTo>
                      <a:pt x="224" y="386"/>
                      <a:pt x="223" y="383"/>
                      <a:pt x="222" y="381"/>
                    </a:cubicBezTo>
                    <a:cubicBezTo>
                      <a:pt x="220" y="378"/>
                      <a:pt x="221" y="375"/>
                      <a:pt x="223" y="372"/>
                    </a:cubicBezTo>
                    <a:cubicBezTo>
                      <a:pt x="226" y="369"/>
                      <a:pt x="229" y="366"/>
                      <a:pt x="231" y="365"/>
                    </a:cubicBezTo>
                    <a:cubicBezTo>
                      <a:pt x="233" y="364"/>
                      <a:pt x="238" y="363"/>
                      <a:pt x="241" y="364"/>
                    </a:cubicBezTo>
                    <a:cubicBezTo>
                      <a:pt x="244" y="365"/>
                      <a:pt x="249" y="366"/>
                      <a:pt x="250" y="365"/>
                    </a:cubicBezTo>
                    <a:cubicBezTo>
                      <a:pt x="252" y="365"/>
                      <a:pt x="256" y="363"/>
                      <a:pt x="258" y="362"/>
                    </a:cubicBezTo>
                    <a:cubicBezTo>
                      <a:pt x="260" y="360"/>
                      <a:pt x="261" y="358"/>
                      <a:pt x="260" y="357"/>
                    </a:cubicBezTo>
                    <a:cubicBezTo>
                      <a:pt x="258" y="356"/>
                      <a:pt x="254" y="355"/>
                      <a:pt x="251" y="354"/>
                    </a:cubicBezTo>
                    <a:cubicBezTo>
                      <a:pt x="248" y="354"/>
                      <a:pt x="243" y="353"/>
                      <a:pt x="241" y="352"/>
                    </a:cubicBezTo>
                    <a:cubicBezTo>
                      <a:pt x="238" y="351"/>
                      <a:pt x="235" y="350"/>
                      <a:pt x="234" y="349"/>
                    </a:cubicBezTo>
                    <a:cubicBezTo>
                      <a:pt x="234" y="348"/>
                      <a:pt x="233" y="345"/>
                      <a:pt x="234" y="342"/>
                    </a:cubicBezTo>
                    <a:cubicBezTo>
                      <a:pt x="234" y="339"/>
                      <a:pt x="233" y="336"/>
                      <a:pt x="232" y="335"/>
                    </a:cubicBezTo>
                    <a:cubicBezTo>
                      <a:pt x="230" y="334"/>
                      <a:pt x="227" y="332"/>
                      <a:pt x="225" y="330"/>
                    </a:cubicBezTo>
                    <a:cubicBezTo>
                      <a:pt x="223" y="329"/>
                      <a:pt x="220" y="326"/>
                      <a:pt x="219" y="324"/>
                    </a:cubicBezTo>
                    <a:cubicBezTo>
                      <a:pt x="218" y="321"/>
                      <a:pt x="217" y="317"/>
                      <a:pt x="216" y="313"/>
                    </a:cubicBezTo>
                    <a:cubicBezTo>
                      <a:pt x="215" y="310"/>
                      <a:pt x="214" y="304"/>
                      <a:pt x="212" y="300"/>
                    </a:cubicBezTo>
                    <a:cubicBezTo>
                      <a:pt x="211" y="296"/>
                      <a:pt x="208" y="292"/>
                      <a:pt x="206" y="291"/>
                    </a:cubicBezTo>
                    <a:cubicBezTo>
                      <a:pt x="204" y="290"/>
                      <a:pt x="202" y="288"/>
                      <a:pt x="201" y="287"/>
                    </a:cubicBezTo>
                    <a:cubicBezTo>
                      <a:pt x="201" y="285"/>
                      <a:pt x="199" y="282"/>
                      <a:pt x="196" y="280"/>
                    </a:cubicBezTo>
                    <a:cubicBezTo>
                      <a:pt x="194" y="278"/>
                      <a:pt x="192" y="276"/>
                      <a:pt x="192" y="275"/>
                    </a:cubicBezTo>
                    <a:cubicBezTo>
                      <a:pt x="192" y="274"/>
                      <a:pt x="199" y="267"/>
                      <a:pt x="208" y="260"/>
                    </a:cubicBezTo>
                    <a:cubicBezTo>
                      <a:pt x="216" y="253"/>
                      <a:pt x="224" y="248"/>
                      <a:pt x="225" y="251"/>
                    </a:cubicBezTo>
                    <a:cubicBezTo>
                      <a:pt x="226" y="253"/>
                      <a:pt x="228" y="253"/>
                      <a:pt x="230" y="251"/>
                    </a:cubicBezTo>
                    <a:cubicBezTo>
                      <a:pt x="232" y="249"/>
                      <a:pt x="234" y="246"/>
                      <a:pt x="235" y="243"/>
                    </a:cubicBezTo>
                    <a:cubicBezTo>
                      <a:pt x="236" y="240"/>
                      <a:pt x="238" y="237"/>
                      <a:pt x="238" y="236"/>
                    </a:cubicBezTo>
                    <a:cubicBezTo>
                      <a:pt x="239" y="235"/>
                      <a:pt x="239" y="231"/>
                      <a:pt x="239" y="228"/>
                    </a:cubicBezTo>
                    <a:cubicBezTo>
                      <a:pt x="238" y="225"/>
                      <a:pt x="235" y="221"/>
                      <a:pt x="232" y="220"/>
                    </a:cubicBezTo>
                    <a:cubicBezTo>
                      <a:pt x="229" y="219"/>
                      <a:pt x="226" y="219"/>
                      <a:pt x="226" y="220"/>
                    </a:cubicBezTo>
                    <a:cubicBezTo>
                      <a:pt x="225" y="222"/>
                      <a:pt x="223" y="222"/>
                      <a:pt x="222" y="221"/>
                    </a:cubicBezTo>
                    <a:cubicBezTo>
                      <a:pt x="221" y="221"/>
                      <a:pt x="220" y="218"/>
                      <a:pt x="219" y="215"/>
                    </a:cubicBezTo>
                    <a:cubicBezTo>
                      <a:pt x="219" y="212"/>
                      <a:pt x="222" y="207"/>
                      <a:pt x="226" y="204"/>
                    </a:cubicBezTo>
                    <a:cubicBezTo>
                      <a:pt x="230" y="201"/>
                      <a:pt x="236" y="198"/>
                      <a:pt x="240" y="198"/>
                    </a:cubicBezTo>
                    <a:cubicBezTo>
                      <a:pt x="243" y="197"/>
                      <a:pt x="246" y="194"/>
                      <a:pt x="247" y="190"/>
                    </a:cubicBezTo>
                    <a:cubicBezTo>
                      <a:pt x="247" y="186"/>
                      <a:pt x="249" y="180"/>
                      <a:pt x="250" y="177"/>
                    </a:cubicBezTo>
                    <a:cubicBezTo>
                      <a:pt x="252" y="174"/>
                      <a:pt x="255" y="169"/>
                      <a:pt x="257" y="168"/>
                    </a:cubicBezTo>
                    <a:cubicBezTo>
                      <a:pt x="260" y="166"/>
                      <a:pt x="264" y="166"/>
                      <a:pt x="267" y="168"/>
                    </a:cubicBezTo>
                    <a:cubicBezTo>
                      <a:pt x="270" y="170"/>
                      <a:pt x="274" y="172"/>
                      <a:pt x="277" y="172"/>
                    </a:cubicBezTo>
                    <a:cubicBezTo>
                      <a:pt x="279" y="172"/>
                      <a:pt x="282" y="170"/>
                      <a:pt x="284" y="169"/>
                    </a:cubicBezTo>
                    <a:cubicBezTo>
                      <a:pt x="286" y="167"/>
                      <a:pt x="288" y="165"/>
                      <a:pt x="288" y="165"/>
                    </a:cubicBezTo>
                    <a:cubicBezTo>
                      <a:pt x="285" y="163"/>
                      <a:pt x="283" y="160"/>
                      <a:pt x="282" y="158"/>
                    </a:cubicBezTo>
                    <a:cubicBezTo>
                      <a:pt x="282" y="156"/>
                      <a:pt x="280" y="153"/>
                      <a:pt x="279" y="152"/>
                    </a:cubicBezTo>
                    <a:cubicBezTo>
                      <a:pt x="277" y="150"/>
                      <a:pt x="275" y="147"/>
                      <a:pt x="274" y="146"/>
                    </a:cubicBezTo>
                    <a:cubicBezTo>
                      <a:pt x="273" y="145"/>
                      <a:pt x="272" y="141"/>
                      <a:pt x="271" y="138"/>
                    </a:cubicBezTo>
                    <a:cubicBezTo>
                      <a:pt x="270" y="135"/>
                      <a:pt x="267" y="132"/>
                      <a:pt x="265" y="130"/>
                    </a:cubicBezTo>
                    <a:cubicBezTo>
                      <a:pt x="262" y="129"/>
                      <a:pt x="259" y="127"/>
                      <a:pt x="257" y="127"/>
                    </a:cubicBezTo>
                    <a:cubicBezTo>
                      <a:pt x="256" y="126"/>
                      <a:pt x="254" y="122"/>
                      <a:pt x="253" y="119"/>
                    </a:cubicBezTo>
                    <a:cubicBezTo>
                      <a:pt x="252" y="115"/>
                      <a:pt x="250" y="109"/>
                      <a:pt x="248" y="105"/>
                    </a:cubicBezTo>
                    <a:cubicBezTo>
                      <a:pt x="247" y="102"/>
                      <a:pt x="244" y="97"/>
                      <a:pt x="243" y="95"/>
                    </a:cubicBezTo>
                    <a:cubicBezTo>
                      <a:pt x="241" y="93"/>
                      <a:pt x="240" y="90"/>
                      <a:pt x="239" y="88"/>
                    </a:cubicBezTo>
                    <a:cubicBezTo>
                      <a:pt x="239" y="86"/>
                      <a:pt x="237" y="82"/>
                      <a:pt x="234" y="79"/>
                    </a:cubicBezTo>
                    <a:cubicBezTo>
                      <a:pt x="232" y="77"/>
                      <a:pt x="230" y="73"/>
                      <a:pt x="230" y="70"/>
                    </a:cubicBezTo>
                    <a:cubicBezTo>
                      <a:pt x="230" y="68"/>
                      <a:pt x="230" y="64"/>
                      <a:pt x="229" y="62"/>
                    </a:cubicBezTo>
                    <a:cubicBezTo>
                      <a:pt x="228" y="59"/>
                      <a:pt x="226" y="57"/>
                      <a:pt x="224" y="56"/>
                    </a:cubicBezTo>
                    <a:cubicBezTo>
                      <a:pt x="222" y="55"/>
                      <a:pt x="221" y="54"/>
                      <a:pt x="221" y="53"/>
                    </a:cubicBezTo>
                    <a:cubicBezTo>
                      <a:pt x="220" y="53"/>
                      <a:pt x="217" y="50"/>
                      <a:pt x="214" y="47"/>
                    </a:cubicBezTo>
                    <a:cubicBezTo>
                      <a:pt x="211" y="45"/>
                      <a:pt x="206" y="42"/>
                      <a:pt x="205" y="40"/>
                    </a:cubicBezTo>
                    <a:cubicBezTo>
                      <a:pt x="203" y="39"/>
                      <a:pt x="202" y="36"/>
                      <a:pt x="201" y="35"/>
                    </a:cubicBezTo>
                    <a:cubicBezTo>
                      <a:pt x="201" y="33"/>
                      <a:pt x="199" y="30"/>
                      <a:pt x="196" y="29"/>
                    </a:cubicBezTo>
                    <a:cubicBezTo>
                      <a:pt x="194" y="28"/>
                      <a:pt x="191" y="27"/>
                      <a:pt x="190" y="26"/>
                    </a:cubicBezTo>
                    <a:cubicBezTo>
                      <a:pt x="190" y="25"/>
                      <a:pt x="189" y="24"/>
                      <a:pt x="188" y="23"/>
                    </a:cubicBezTo>
                    <a:cubicBezTo>
                      <a:pt x="188" y="22"/>
                      <a:pt x="187" y="20"/>
                      <a:pt x="185" y="19"/>
                    </a:cubicBezTo>
                    <a:cubicBezTo>
                      <a:pt x="184" y="19"/>
                      <a:pt x="182" y="16"/>
                      <a:pt x="180" y="15"/>
                    </a:cubicBezTo>
                    <a:cubicBezTo>
                      <a:pt x="179" y="13"/>
                      <a:pt x="176" y="10"/>
                      <a:pt x="174" y="9"/>
                    </a:cubicBezTo>
                    <a:cubicBezTo>
                      <a:pt x="172" y="8"/>
                      <a:pt x="168" y="7"/>
                      <a:pt x="165" y="7"/>
                    </a:cubicBezTo>
                    <a:cubicBezTo>
                      <a:pt x="163" y="7"/>
                      <a:pt x="158" y="7"/>
                      <a:pt x="155" y="7"/>
                    </a:cubicBezTo>
                    <a:cubicBezTo>
                      <a:pt x="152" y="6"/>
                      <a:pt x="148" y="6"/>
                      <a:pt x="146" y="6"/>
                    </a:cubicBezTo>
                    <a:cubicBezTo>
                      <a:pt x="144" y="6"/>
                      <a:pt x="141" y="6"/>
                      <a:pt x="139" y="6"/>
                    </a:cubicBezTo>
                    <a:cubicBezTo>
                      <a:pt x="136" y="6"/>
                      <a:pt x="133" y="6"/>
                      <a:pt x="132" y="6"/>
                    </a:cubicBezTo>
                    <a:cubicBezTo>
                      <a:pt x="131" y="6"/>
                      <a:pt x="128" y="5"/>
                      <a:pt x="126" y="4"/>
                    </a:cubicBezTo>
                    <a:cubicBezTo>
                      <a:pt x="124" y="3"/>
                      <a:pt x="120" y="2"/>
                      <a:pt x="118" y="1"/>
                    </a:cubicBezTo>
                    <a:cubicBezTo>
                      <a:pt x="117" y="0"/>
                      <a:pt x="114" y="1"/>
                      <a:pt x="112" y="3"/>
                    </a:cubicBezTo>
                    <a:cubicBezTo>
                      <a:pt x="110" y="5"/>
                      <a:pt x="107" y="7"/>
                      <a:pt x="105" y="6"/>
                    </a:cubicBezTo>
                    <a:cubicBezTo>
                      <a:pt x="104" y="6"/>
                      <a:pt x="101" y="7"/>
                      <a:pt x="99" y="7"/>
                    </a:cubicBezTo>
                    <a:cubicBezTo>
                      <a:pt x="97" y="8"/>
                      <a:pt x="94" y="10"/>
                      <a:pt x="92" y="11"/>
                    </a:cubicBezTo>
                    <a:cubicBezTo>
                      <a:pt x="90" y="12"/>
                      <a:pt x="88" y="15"/>
                      <a:pt x="87" y="17"/>
                    </a:cubicBezTo>
                    <a:cubicBezTo>
                      <a:pt x="86" y="20"/>
                      <a:pt x="84" y="24"/>
                      <a:pt x="82" y="27"/>
                    </a:cubicBezTo>
                    <a:cubicBezTo>
                      <a:pt x="80" y="30"/>
                      <a:pt x="78" y="34"/>
                      <a:pt x="77" y="36"/>
                    </a:cubicBezTo>
                    <a:cubicBezTo>
                      <a:pt x="76" y="38"/>
                      <a:pt x="75" y="41"/>
                      <a:pt x="75" y="42"/>
                    </a:cubicBezTo>
                    <a:cubicBezTo>
                      <a:pt x="74" y="43"/>
                      <a:pt x="74" y="46"/>
                      <a:pt x="74" y="47"/>
                    </a:cubicBezTo>
                    <a:cubicBezTo>
                      <a:pt x="74" y="49"/>
                      <a:pt x="73" y="51"/>
                      <a:pt x="71" y="53"/>
                    </a:cubicBezTo>
                    <a:cubicBezTo>
                      <a:pt x="69" y="54"/>
                      <a:pt x="66" y="57"/>
                      <a:pt x="65" y="59"/>
                    </a:cubicBezTo>
                    <a:cubicBezTo>
                      <a:pt x="64" y="60"/>
                      <a:pt x="61" y="63"/>
                      <a:pt x="60" y="65"/>
                    </a:cubicBezTo>
                    <a:cubicBezTo>
                      <a:pt x="59" y="67"/>
                      <a:pt x="57" y="68"/>
                      <a:pt x="56" y="68"/>
                    </a:cubicBezTo>
                    <a:cubicBezTo>
                      <a:pt x="54" y="68"/>
                      <a:pt x="52" y="68"/>
                      <a:pt x="50" y="67"/>
                    </a:cubicBezTo>
                    <a:cubicBezTo>
                      <a:pt x="48" y="67"/>
                      <a:pt x="47" y="67"/>
                      <a:pt x="47" y="67"/>
                    </a:cubicBezTo>
                    <a:cubicBezTo>
                      <a:pt x="0" y="153"/>
                      <a:pt x="0" y="153"/>
                      <a:pt x="0" y="153"/>
                    </a:cubicBezTo>
                    <a:lnTo>
                      <a:pt x="20" y="252"/>
                    </a:ln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" name="Freeform 26"/>
              <p:cNvSpPr>
                <a:spLocks/>
              </p:cNvSpPr>
              <p:nvPr/>
            </p:nvSpPr>
            <p:spPr bwMode="auto">
              <a:xfrm>
                <a:off x="2314547" y="2720958"/>
                <a:ext cx="1058863" cy="1370013"/>
              </a:xfrm>
              <a:custGeom>
                <a:avLst/>
                <a:gdLst/>
                <a:ahLst/>
                <a:cxnLst>
                  <a:cxn ang="0">
                    <a:pos x="275" y="362"/>
                  </a:cxn>
                  <a:cxn ang="0">
                    <a:pos x="272" y="334"/>
                  </a:cxn>
                  <a:cxn ang="0">
                    <a:pos x="282" y="315"/>
                  </a:cxn>
                  <a:cxn ang="0">
                    <a:pos x="264" y="304"/>
                  </a:cxn>
                  <a:cxn ang="0">
                    <a:pos x="252" y="275"/>
                  </a:cxn>
                  <a:cxn ang="0">
                    <a:pos x="245" y="238"/>
                  </a:cxn>
                  <a:cxn ang="0">
                    <a:pos x="229" y="216"/>
                  </a:cxn>
                  <a:cxn ang="0">
                    <a:pos x="214" y="218"/>
                  </a:cxn>
                  <a:cxn ang="0">
                    <a:pos x="195" y="208"/>
                  </a:cxn>
                  <a:cxn ang="0">
                    <a:pos x="184" y="185"/>
                  </a:cxn>
                  <a:cxn ang="0">
                    <a:pos x="169" y="171"/>
                  </a:cxn>
                  <a:cxn ang="0">
                    <a:pos x="164" y="137"/>
                  </a:cxn>
                  <a:cxn ang="0">
                    <a:pos x="171" y="113"/>
                  </a:cxn>
                  <a:cxn ang="0">
                    <a:pos x="154" y="92"/>
                  </a:cxn>
                  <a:cxn ang="0">
                    <a:pos x="146" y="76"/>
                  </a:cxn>
                  <a:cxn ang="0">
                    <a:pos x="118" y="63"/>
                  </a:cxn>
                  <a:cxn ang="0">
                    <a:pos x="107" y="18"/>
                  </a:cxn>
                  <a:cxn ang="0">
                    <a:pos x="86" y="0"/>
                  </a:cxn>
                  <a:cxn ang="0">
                    <a:pos x="72" y="11"/>
                  </a:cxn>
                  <a:cxn ang="0">
                    <a:pos x="30" y="48"/>
                  </a:cxn>
                  <a:cxn ang="0">
                    <a:pos x="24" y="58"/>
                  </a:cxn>
                  <a:cxn ang="0">
                    <a:pos x="17" y="54"/>
                  </a:cxn>
                  <a:cxn ang="0">
                    <a:pos x="10" y="60"/>
                  </a:cxn>
                  <a:cxn ang="0">
                    <a:pos x="1" y="82"/>
                  </a:cxn>
                  <a:cxn ang="0">
                    <a:pos x="0" y="89"/>
                  </a:cxn>
                  <a:cxn ang="0">
                    <a:pos x="6" y="94"/>
                  </a:cxn>
                  <a:cxn ang="0">
                    <a:pos x="21" y="107"/>
                  </a:cxn>
                  <a:cxn ang="0">
                    <a:pos x="33" y="104"/>
                  </a:cxn>
                  <a:cxn ang="0">
                    <a:pos x="24" y="111"/>
                  </a:cxn>
                  <a:cxn ang="0">
                    <a:pos x="31" y="118"/>
                  </a:cxn>
                  <a:cxn ang="0">
                    <a:pos x="37" y="113"/>
                  </a:cxn>
                  <a:cxn ang="0">
                    <a:pos x="45" y="116"/>
                  </a:cxn>
                  <a:cxn ang="0">
                    <a:pos x="51" y="127"/>
                  </a:cxn>
                  <a:cxn ang="0">
                    <a:pos x="57" y="132"/>
                  </a:cxn>
                  <a:cxn ang="0">
                    <a:pos x="71" y="141"/>
                  </a:cxn>
                  <a:cxn ang="0">
                    <a:pos x="84" y="147"/>
                  </a:cxn>
                  <a:cxn ang="0">
                    <a:pos x="97" y="159"/>
                  </a:cxn>
                  <a:cxn ang="0">
                    <a:pos x="97" y="176"/>
                  </a:cxn>
                  <a:cxn ang="0">
                    <a:pos x="100" y="185"/>
                  </a:cxn>
                  <a:cxn ang="0">
                    <a:pos x="120" y="201"/>
                  </a:cxn>
                  <a:cxn ang="0">
                    <a:pos x="132" y="204"/>
                  </a:cxn>
                  <a:cxn ang="0">
                    <a:pos x="117" y="203"/>
                  </a:cxn>
                  <a:cxn ang="0">
                    <a:pos x="138" y="220"/>
                  </a:cxn>
                  <a:cxn ang="0">
                    <a:pos x="166" y="245"/>
                  </a:cxn>
                  <a:cxn ang="0">
                    <a:pos x="185" y="274"/>
                  </a:cxn>
                  <a:cxn ang="0">
                    <a:pos x="201" y="298"/>
                  </a:cxn>
                  <a:cxn ang="0">
                    <a:pos x="218" y="316"/>
                  </a:cxn>
                  <a:cxn ang="0">
                    <a:pos x="235" y="333"/>
                  </a:cxn>
                  <a:cxn ang="0">
                    <a:pos x="249" y="350"/>
                  </a:cxn>
                  <a:cxn ang="0">
                    <a:pos x="258" y="362"/>
                  </a:cxn>
                </a:cxnLst>
                <a:rect l="0" t="0" r="r" b="b"/>
                <a:pathLst>
                  <a:path w="282" h="365">
                    <a:moveTo>
                      <a:pt x="262" y="359"/>
                    </a:moveTo>
                    <a:cubicBezTo>
                      <a:pt x="264" y="359"/>
                      <a:pt x="267" y="360"/>
                      <a:pt x="268" y="362"/>
                    </a:cubicBezTo>
                    <a:cubicBezTo>
                      <a:pt x="270" y="363"/>
                      <a:pt x="273" y="363"/>
                      <a:pt x="275" y="362"/>
                    </a:cubicBezTo>
                    <a:cubicBezTo>
                      <a:pt x="276" y="361"/>
                      <a:pt x="276" y="358"/>
                      <a:pt x="275" y="354"/>
                    </a:cubicBezTo>
                    <a:cubicBezTo>
                      <a:pt x="273" y="350"/>
                      <a:pt x="271" y="346"/>
                      <a:pt x="270" y="343"/>
                    </a:cubicBezTo>
                    <a:cubicBezTo>
                      <a:pt x="269" y="341"/>
                      <a:pt x="270" y="337"/>
                      <a:pt x="272" y="334"/>
                    </a:cubicBezTo>
                    <a:cubicBezTo>
                      <a:pt x="275" y="331"/>
                      <a:pt x="278" y="327"/>
                      <a:pt x="280" y="324"/>
                    </a:cubicBezTo>
                    <a:cubicBezTo>
                      <a:pt x="281" y="321"/>
                      <a:pt x="282" y="319"/>
                      <a:pt x="282" y="319"/>
                    </a:cubicBezTo>
                    <a:cubicBezTo>
                      <a:pt x="282" y="319"/>
                      <a:pt x="282" y="318"/>
                      <a:pt x="282" y="315"/>
                    </a:cubicBezTo>
                    <a:cubicBezTo>
                      <a:pt x="281" y="313"/>
                      <a:pt x="279" y="311"/>
                      <a:pt x="277" y="311"/>
                    </a:cubicBezTo>
                    <a:cubicBezTo>
                      <a:pt x="274" y="311"/>
                      <a:pt x="271" y="310"/>
                      <a:pt x="269" y="309"/>
                    </a:cubicBezTo>
                    <a:cubicBezTo>
                      <a:pt x="268" y="309"/>
                      <a:pt x="265" y="306"/>
                      <a:pt x="264" y="304"/>
                    </a:cubicBezTo>
                    <a:cubicBezTo>
                      <a:pt x="262" y="302"/>
                      <a:pt x="260" y="298"/>
                      <a:pt x="260" y="295"/>
                    </a:cubicBezTo>
                    <a:cubicBezTo>
                      <a:pt x="259" y="292"/>
                      <a:pt x="258" y="288"/>
                      <a:pt x="257" y="286"/>
                    </a:cubicBezTo>
                    <a:cubicBezTo>
                      <a:pt x="257" y="284"/>
                      <a:pt x="254" y="279"/>
                      <a:pt x="252" y="275"/>
                    </a:cubicBezTo>
                    <a:cubicBezTo>
                      <a:pt x="249" y="271"/>
                      <a:pt x="247" y="263"/>
                      <a:pt x="246" y="258"/>
                    </a:cubicBezTo>
                    <a:cubicBezTo>
                      <a:pt x="246" y="253"/>
                      <a:pt x="246" y="247"/>
                      <a:pt x="247" y="245"/>
                    </a:cubicBezTo>
                    <a:cubicBezTo>
                      <a:pt x="248" y="242"/>
                      <a:pt x="247" y="239"/>
                      <a:pt x="245" y="238"/>
                    </a:cubicBezTo>
                    <a:cubicBezTo>
                      <a:pt x="243" y="237"/>
                      <a:pt x="241" y="233"/>
                      <a:pt x="240" y="230"/>
                    </a:cubicBezTo>
                    <a:cubicBezTo>
                      <a:pt x="239" y="226"/>
                      <a:pt x="237" y="222"/>
                      <a:pt x="236" y="221"/>
                    </a:cubicBezTo>
                    <a:cubicBezTo>
                      <a:pt x="234" y="220"/>
                      <a:pt x="231" y="218"/>
                      <a:pt x="229" y="216"/>
                    </a:cubicBezTo>
                    <a:cubicBezTo>
                      <a:pt x="227" y="214"/>
                      <a:pt x="224" y="212"/>
                      <a:pt x="223" y="212"/>
                    </a:cubicBezTo>
                    <a:cubicBezTo>
                      <a:pt x="221" y="212"/>
                      <a:pt x="219" y="212"/>
                      <a:pt x="218" y="214"/>
                    </a:cubicBezTo>
                    <a:cubicBezTo>
                      <a:pt x="217" y="215"/>
                      <a:pt x="215" y="217"/>
                      <a:pt x="214" y="218"/>
                    </a:cubicBezTo>
                    <a:cubicBezTo>
                      <a:pt x="213" y="220"/>
                      <a:pt x="211" y="221"/>
                      <a:pt x="209" y="221"/>
                    </a:cubicBezTo>
                    <a:cubicBezTo>
                      <a:pt x="207" y="221"/>
                      <a:pt x="203" y="219"/>
                      <a:pt x="200" y="216"/>
                    </a:cubicBezTo>
                    <a:cubicBezTo>
                      <a:pt x="197" y="214"/>
                      <a:pt x="195" y="210"/>
                      <a:pt x="195" y="208"/>
                    </a:cubicBezTo>
                    <a:cubicBezTo>
                      <a:pt x="195" y="206"/>
                      <a:pt x="194" y="202"/>
                      <a:pt x="192" y="199"/>
                    </a:cubicBezTo>
                    <a:cubicBezTo>
                      <a:pt x="191" y="197"/>
                      <a:pt x="189" y="194"/>
                      <a:pt x="189" y="193"/>
                    </a:cubicBezTo>
                    <a:cubicBezTo>
                      <a:pt x="189" y="192"/>
                      <a:pt x="186" y="189"/>
                      <a:pt x="184" y="185"/>
                    </a:cubicBezTo>
                    <a:cubicBezTo>
                      <a:pt x="182" y="182"/>
                      <a:pt x="179" y="179"/>
                      <a:pt x="177" y="179"/>
                    </a:cubicBezTo>
                    <a:cubicBezTo>
                      <a:pt x="176" y="179"/>
                      <a:pt x="174" y="178"/>
                      <a:pt x="174" y="176"/>
                    </a:cubicBezTo>
                    <a:cubicBezTo>
                      <a:pt x="173" y="174"/>
                      <a:pt x="171" y="172"/>
                      <a:pt x="169" y="171"/>
                    </a:cubicBezTo>
                    <a:cubicBezTo>
                      <a:pt x="168" y="170"/>
                      <a:pt x="166" y="167"/>
                      <a:pt x="165" y="165"/>
                    </a:cubicBezTo>
                    <a:cubicBezTo>
                      <a:pt x="165" y="162"/>
                      <a:pt x="164" y="158"/>
                      <a:pt x="163" y="154"/>
                    </a:cubicBezTo>
                    <a:cubicBezTo>
                      <a:pt x="163" y="150"/>
                      <a:pt x="163" y="142"/>
                      <a:pt x="164" y="137"/>
                    </a:cubicBezTo>
                    <a:cubicBezTo>
                      <a:pt x="165" y="131"/>
                      <a:pt x="168" y="125"/>
                      <a:pt x="170" y="122"/>
                    </a:cubicBezTo>
                    <a:cubicBezTo>
                      <a:pt x="172" y="119"/>
                      <a:pt x="174" y="117"/>
                      <a:pt x="174" y="117"/>
                    </a:cubicBezTo>
                    <a:cubicBezTo>
                      <a:pt x="174" y="117"/>
                      <a:pt x="173" y="115"/>
                      <a:pt x="171" y="113"/>
                    </a:cubicBezTo>
                    <a:cubicBezTo>
                      <a:pt x="170" y="111"/>
                      <a:pt x="167" y="107"/>
                      <a:pt x="166" y="104"/>
                    </a:cubicBezTo>
                    <a:cubicBezTo>
                      <a:pt x="165" y="102"/>
                      <a:pt x="161" y="99"/>
                      <a:pt x="159" y="98"/>
                    </a:cubicBezTo>
                    <a:cubicBezTo>
                      <a:pt x="156" y="96"/>
                      <a:pt x="154" y="94"/>
                      <a:pt x="154" y="92"/>
                    </a:cubicBezTo>
                    <a:cubicBezTo>
                      <a:pt x="154" y="91"/>
                      <a:pt x="153" y="88"/>
                      <a:pt x="152" y="87"/>
                    </a:cubicBezTo>
                    <a:cubicBezTo>
                      <a:pt x="151" y="86"/>
                      <a:pt x="150" y="83"/>
                      <a:pt x="150" y="81"/>
                    </a:cubicBezTo>
                    <a:cubicBezTo>
                      <a:pt x="150" y="79"/>
                      <a:pt x="148" y="77"/>
                      <a:pt x="146" y="76"/>
                    </a:cubicBezTo>
                    <a:cubicBezTo>
                      <a:pt x="144" y="75"/>
                      <a:pt x="139" y="73"/>
                      <a:pt x="136" y="73"/>
                    </a:cubicBezTo>
                    <a:cubicBezTo>
                      <a:pt x="132" y="72"/>
                      <a:pt x="127" y="70"/>
                      <a:pt x="124" y="69"/>
                    </a:cubicBezTo>
                    <a:cubicBezTo>
                      <a:pt x="121" y="68"/>
                      <a:pt x="118" y="66"/>
                      <a:pt x="118" y="63"/>
                    </a:cubicBezTo>
                    <a:cubicBezTo>
                      <a:pt x="118" y="61"/>
                      <a:pt x="117" y="53"/>
                      <a:pt x="117" y="46"/>
                    </a:cubicBezTo>
                    <a:cubicBezTo>
                      <a:pt x="117" y="39"/>
                      <a:pt x="115" y="31"/>
                      <a:pt x="112" y="28"/>
                    </a:cubicBezTo>
                    <a:cubicBezTo>
                      <a:pt x="110" y="26"/>
                      <a:pt x="108" y="21"/>
                      <a:pt x="107" y="18"/>
                    </a:cubicBezTo>
                    <a:cubicBezTo>
                      <a:pt x="107" y="15"/>
                      <a:pt x="103" y="11"/>
                      <a:pt x="100" y="10"/>
                    </a:cubicBezTo>
                    <a:cubicBezTo>
                      <a:pt x="96" y="8"/>
                      <a:pt x="92" y="6"/>
                      <a:pt x="91" y="4"/>
                    </a:cubicBezTo>
                    <a:cubicBezTo>
                      <a:pt x="90" y="2"/>
                      <a:pt x="88" y="1"/>
                      <a:pt x="86" y="0"/>
                    </a:cubicBezTo>
                    <a:cubicBezTo>
                      <a:pt x="85" y="0"/>
                      <a:pt x="81" y="0"/>
                      <a:pt x="78" y="1"/>
                    </a:cubicBezTo>
                    <a:cubicBezTo>
                      <a:pt x="76" y="2"/>
                      <a:pt x="74" y="2"/>
                      <a:pt x="74" y="2"/>
                    </a:cubicBezTo>
                    <a:cubicBezTo>
                      <a:pt x="74" y="2"/>
                      <a:pt x="73" y="6"/>
                      <a:pt x="72" y="11"/>
                    </a:cubicBezTo>
                    <a:cubicBezTo>
                      <a:pt x="71" y="15"/>
                      <a:pt x="65" y="23"/>
                      <a:pt x="58" y="28"/>
                    </a:cubicBezTo>
                    <a:cubicBezTo>
                      <a:pt x="51" y="33"/>
                      <a:pt x="43" y="39"/>
                      <a:pt x="41" y="41"/>
                    </a:cubicBezTo>
                    <a:cubicBezTo>
                      <a:pt x="38" y="43"/>
                      <a:pt x="33" y="46"/>
                      <a:pt x="30" y="48"/>
                    </a:cubicBezTo>
                    <a:cubicBezTo>
                      <a:pt x="26" y="50"/>
                      <a:pt x="23" y="52"/>
                      <a:pt x="23" y="52"/>
                    </a:cubicBezTo>
                    <a:cubicBezTo>
                      <a:pt x="24" y="53"/>
                      <a:pt x="24" y="54"/>
                      <a:pt x="25" y="55"/>
                    </a:cubicBezTo>
                    <a:cubicBezTo>
                      <a:pt x="26" y="57"/>
                      <a:pt x="25" y="58"/>
                      <a:pt x="24" y="58"/>
                    </a:cubicBezTo>
                    <a:cubicBezTo>
                      <a:pt x="23" y="57"/>
                      <a:pt x="22" y="55"/>
                      <a:pt x="21" y="54"/>
                    </a:cubicBezTo>
                    <a:cubicBezTo>
                      <a:pt x="20" y="53"/>
                      <a:pt x="19" y="51"/>
                      <a:pt x="18" y="51"/>
                    </a:cubicBezTo>
                    <a:cubicBezTo>
                      <a:pt x="17" y="51"/>
                      <a:pt x="17" y="53"/>
                      <a:pt x="17" y="54"/>
                    </a:cubicBezTo>
                    <a:cubicBezTo>
                      <a:pt x="17" y="55"/>
                      <a:pt x="16" y="58"/>
                      <a:pt x="15" y="59"/>
                    </a:cubicBezTo>
                    <a:cubicBezTo>
                      <a:pt x="14" y="61"/>
                      <a:pt x="13" y="61"/>
                      <a:pt x="13" y="59"/>
                    </a:cubicBezTo>
                    <a:cubicBezTo>
                      <a:pt x="13" y="58"/>
                      <a:pt x="12" y="58"/>
                      <a:pt x="10" y="60"/>
                    </a:cubicBezTo>
                    <a:cubicBezTo>
                      <a:pt x="9" y="62"/>
                      <a:pt x="6" y="66"/>
                      <a:pt x="5" y="69"/>
                    </a:cubicBezTo>
                    <a:cubicBezTo>
                      <a:pt x="3" y="71"/>
                      <a:pt x="1" y="75"/>
                      <a:pt x="1" y="77"/>
                    </a:cubicBezTo>
                    <a:cubicBezTo>
                      <a:pt x="0" y="78"/>
                      <a:pt x="0" y="81"/>
                      <a:pt x="1" y="82"/>
                    </a:cubicBezTo>
                    <a:cubicBezTo>
                      <a:pt x="1" y="83"/>
                      <a:pt x="2" y="84"/>
                      <a:pt x="1" y="85"/>
                    </a:cubicBezTo>
                    <a:cubicBezTo>
                      <a:pt x="1" y="85"/>
                      <a:pt x="1" y="86"/>
                      <a:pt x="1" y="86"/>
                    </a:cubicBezTo>
                    <a:cubicBezTo>
                      <a:pt x="1" y="86"/>
                      <a:pt x="1" y="87"/>
                      <a:pt x="0" y="89"/>
                    </a:cubicBezTo>
                    <a:cubicBezTo>
                      <a:pt x="0" y="91"/>
                      <a:pt x="0" y="94"/>
                      <a:pt x="1" y="96"/>
                    </a:cubicBezTo>
                    <a:cubicBezTo>
                      <a:pt x="2" y="98"/>
                      <a:pt x="3" y="99"/>
                      <a:pt x="3" y="97"/>
                    </a:cubicBezTo>
                    <a:cubicBezTo>
                      <a:pt x="3" y="95"/>
                      <a:pt x="5" y="94"/>
                      <a:pt x="6" y="94"/>
                    </a:cubicBezTo>
                    <a:cubicBezTo>
                      <a:pt x="7" y="95"/>
                      <a:pt x="9" y="96"/>
                      <a:pt x="11" y="98"/>
                    </a:cubicBezTo>
                    <a:cubicBezTo>
                      <a:pt x="12" y="99"/>
                      <a:pt x="15" y="102"/>
                      <a:pt x="16" y="103"/>
                    </a:cubicBezTo>
                    <a:cubicBezTo>
                      <a:pt x="18" y="105"/>
                      <a:pt x="20" y="106"/>
                      <a:pt x="21" y="107"/>
                    </a:cubicBezTo>
                    <a:cubicBezTo>
                      <a:pt x="23" y="108"/>
                      <a:pt x="25" y="107"/>
                      <a:pt x="26" y="106"/>
                    </a:cubicBezTo>
                    <a:cubicBezTo>
                      <a:pt x="28" y="105"/>
                      <a:pt x="30" y="104"/>
                      <a:pt x="30" y="104"/>
                    </a:cubicBezTo>
                    <a:cubicBezTo>
                      <a:pt x="31" y="104"/>
                      <a:pt x="32" y="104"/>
                      <a:pt x="33" y="104"/>
                    </a:cubicBezTo>
                    <a:cubicBezTo>
                      <a:pt x="34" y="105"/>
                      <a:pt x="34" y="107"/>
                      <a:pt x="33" y="108"/>
                    </a:cubicBezTo>
                    <a:cubicBezTo>
                      <a:pt x="31" y="109"/>
                      <a:pt x="29" y="111"/>
                      <a:pt x="28" y="111"/>
                    </a:cubicBezTo>
                    <a:cubicBezTo>
                      <a:pt x="27" y="111"/>
                      <a:pt x="25" y="111"/>
                      <a:pt x="24" y="111"/>
                    </a:cubicBezTo>
                    <a:cubicBezTo>
                      <a:pt x="24" y="111"/>
                      <a:pt x="24" y="113"/>
                      <a:pt x="25" y="114"/>
                    </a:cubicBezTo>
                    <a:cubicBezTo>
                      <a:pt x="26" y="116"/>
                      <a:pt x="27" y="117"/>
                      <a:pt x="29" y="117"/>
                    </a:cubicBezTo>
                    <a:cubicBezTo>
                      <a:pt x="30" y="116"/>
                      <a:pt x="31" y="117"/>
                      <a:pt x="31" y="118"/>
                    </a:cubicBezTo>
                    <a:cubicBezTo>
                      <a:pt x="32" y="119"/>
                      <a:pt x="33" y="119"/>
                      <a:pt x="34" y="119"/>
                    </a:cubicBezTo>
                    <a:cubicBezTo>
                      <a:pt x="35" y="118"/>
                      <a:pt x="36" y="117"/>
                      <a:pt x="36" y="115"/>
                    </a:cubicBezTo>
                    <a:cubicBezTo>
                      <a:pt x="36" y="114"/>
                      <a:pt x="36" y="113"/>
                      <a:pt x="37" y="113"/>
                    </a:cubicBezTo>
                    <a:cubicBezTo>
                      <a:pt x="38" y="113"/>
                      <a:pt x="39" y="113"/>
                      <a:pt x="40" y="113"/>
                    </a:cubicBezTo>
                    <a:cubicBezTo>
                      <a:pt x="41" y="114"/>
                      <a:pt x="42" y="114"/>
                      <a:pt x="43" y="114"/>
                    </a:cubicBezTo>
                    <a:cubicBezTo>
                      <a:pt x="45" y="113"/>
                      <a:pt x="46" y="115"/>
                      <a:pt x="45" y="116"/>
                    </a:cubicBezTo>
                    <a:cubicBezTo>
                      <a:pt x="45" y="118"/>
                      <a:pt x="45" y="120"/>
                      <a:pt x="45" y="122"/>
                    </a:cubicBezTo>
                    <a:cubicBezTo>
                      <a:pt x="46" y="123"/>
                      <a:pt x="47" y="124"/>
                      <a:pt x="48" y="125"/>
                    </a:cubicBezTo>
                    <a:cubicBezTo>
                      <a:pt x="49" y="125"/>
                      <a:pt x="51" y="126"/>
                      <a:pt x="51" y="127"/>
                    </a:cubicBezTo>
                    <a:cubicBezTo>
                      <a:pt x="52" y="128"/>
                      <a:pt x="52" y="129"/>
                      <a:pt x="51" y="129"/>
                    </a:cubicBezTo>
                    <a:cubicBezTo>
                      <a:pt x="50" y="129"/>
                      <a:pt x="50" y="130"/>
                      <a:pt x="52" y="130"/>
                    </a:cubicBezTo>
                    <a:cubicBezTo>
                      <a:pt x="54" y="131"/>
                      <a:pt x="56" y="132"/>
                      <a:pt x="57" y="132"/>
                    </a:cubicBezTo>
                    <a:cubicBezTo>
                      <a:pt x="58" y="132"/>
                      <a:pt x="61" y="133"/>
                      <a:pt x="63" y="134"/>
                    </a:cubicBezTo>
                    <a:cubicBezTo>
                      <a:pt x="65" y="135"/>
                      <a:pt x="67" y="137"/>
                      <a:pt x="68" y="139"/>
                    </a:cubicBezTo>
                    <a:cubicBezTo>
                      <a:pt x="68" y="141"/>
                      <a:pt x="70" y="142"/>
                      <a:pt x="71" y="141"/>
                    </a:cubicBezTo>
                    <a:cubicBezTo>
                      <a:pt x="72" y="140"/>
                      <a:pt x="73" y="139"/>
                      <a:pt x="74" y="140"/>
                    </a:cubicBezTo>
                    <a:cubicBezTo>
                      <a:pt x="75" y="141"/>
                      <a:pt x="77" y="142"/>
                      <a:pt x="78" y="143"/>
                    </a:cubicBezTo>
                    <a:cubicBezTo>
                      <a:pt x="79" y="144"/>
                      <a:pt x="82" y="146"/>
                      <a:pt x="84" y="147"/>
                    </a:cubicBezTo>
                    <a:cubicBezTo>
                      <a:pt x="86" y="148"/>
                      <a:pt x="89" y="150"/>
                      <a:pt x="90" y="151"/>
                    </a:cubicBezTo>
                    <a:cubicBezTo>
                      <a:pt x="92" y="151"/>
                      <a:pt x="94" y="153"/>
                      <a:pt x="95" y="154"/>
                    </a:cubicBezTo>
                    <a:cubicBezTo>
                      <a:pt x="96" y="155"/>
                      <a:pt x="97" y="157"/>
                      <a:pt x="97" y="159"/>
                    </a:cubicBezTo>
                    <a:cubicBezTo>
                      <a:pt x="98" y="161"/>
                      <a:pt x="98" y="164"/>
                      <a:pt x="97" y="166"/>
                    </a:cubicBezTo>
                    <a:cubicBezTo>
                      <a:pt x="97" y="168"/>
                      <a:pt x="97" y="171"/>
                      <a:pt x="97" y="173"/>
                    </a:cubicBezTo>
                    <a:cubicBezTo>
                      <a:pt x="98" y="174"/>
                      <a:pt x="98" y="176"/>
                      <a:pt x="97" y="176"/>
                    </a:cubicBezTo>
                    <a:cubicBezTo>
                      <a:pt x="97" y="177"/>
                      <a:pt x="96" y="177"/>
                      <a:pt x="95" y="176"/>
                    </a:cubicBezTo>
                    <a:cubicBezTo>
                      <a:pt x="94" y="176"/>
                      <a:pt x="94" y="177"/>
                      <a:pt x="95" y="179"/>
                    </a:cubicBezTo>
                    <a:cubicBezTo>
                      <a:pt x="95" y="182"/>
                      <a:pt x="98" y="184"/>
                      <a:pt x="100" y="185"/>
                    </a:cubicBezTo>
                    <a:cubicBezTo>
                      <a:pt x="102" y="186"/>
                      <a:pt x="106" y="189"/>
                      <a:pt x="108" y="190"/>
                    </a:cubicBezTo>
                    <a:cubicBezTo>
                      <a:pt x="111" y="192"/>
                      <a:pt x="114" y="195"/>
                      <a:pt x="115" y="197"/>
                    </a:cubicBezTo>
                    <a:cubicBezTo>
                      <a:pt x="116" y="198"/>
                      <a:pt x="119" y="201"/>
                      <a:pt x="120" y="201"/>
                    </a:cubicBezTo>
                    <a:cubicBezTo>
                      <a:pt x="122" y="202"/>
                      <a:pt x="124" y="202"/>
                      <a:pt x="125" y="200"/>
                    </a:cubicBezTo>
                    <a:cubicBezTo>
                      <a:pt x="126" y="199"/>
                      <a:pt x="128" y="198"/>
                      <a:pt x="129" y="199"/>
                    </a:cubicBezTo>
                    <a:cubicBezTo>
                      <a:pt x="130" y="200"/>
                      <a:pt x="131" y="202"/>
                      <a:pt x="132" y="204"/>
                    </a:cubicBezTo>
                    <a:cubicBezTo>
                      <a:pt x="132" y="206"/>
                      <a:pt x="132" y="209"/>
                      <a:pt x="132" y="209"/>
                    </a:cubicBezTo>
                    <a:cubicBezTo>
                      <a:pt x="131" y="210"/>
                      <a:pt x="128" y="210"/>
                      <a:pt x="126" y="208"/>
                    </a:cubicBezTo>
                    <a:cubicBezTo>
                      <a:pt x="123" y="207"/>
                      <a:pt x="119" y="205"/>
                      <a:pt x="117" y="203"/>
                    </a:cubicBezTo>
                    <a:cubicBezTo>
                      <a:pt x="114" y="201"/>
                      <a:pt x="114" y="202"/>
                      <a:pt x="117" y="204"/>
                    </a:cubicBezTo>
                    <a:cubicBezTo>
                      <a:pt x="119" y="206"/>
                      <a:pt x="124" y="210"/>
                      <a:pt x="128" y="213"/>
                    </a:cubicBezTo>
                    <a:cubicBezTo>
                      <a:pt x="132" y="215"/>
                      <a:pt x="136" y="219"/>
                      <a:pt x="138" y="220"/>
                    </a:cubicBezTo>
                    <a:cubicBezTo>
                      <a:pt x="139" y="221"/>
                      <a:pt x="142" y="224"/>
                      <a:pt x="145" y="226"/>
                    </a:cubicBezTo>
                    <a:cubicBezTo>
                      <a:pt x="147" y="228"/>
                      <a:pt x="152" y="232"/>
                      <a:pt x="155" y="235"/>
                    </a:cubicBezTo>
                    <a:cubicBezTo>
                      <a:pt x="158" y="238"/>
                      <a:pt x="163" y="242"/>
                      <a:pt x="166" y="245"/>
                    </a:cubicBezTo>
                    <a:cubicBezTo>
                      <a:pt x="169" y="247"/>
                      <a:pt x="172" y="251"/>
                      <a:pt x="173" y="254"/>
                    </a:cubicBezTo>
                    <a:cubicBezTo>
                      <a:pt x="174" y="256"/>
                      <a:pt x="177" y="261"/>
                      <a:pt x="178" y="264"/>
                    </a:cubicBezTo>
                    <a:cubicBezTo>
                      <a:pt x="180" y="267"/>
                      <a:pt x="183" y="271"/>
                      <a:pt x="185" y="274"/>
                    </a:cubicBezTo>
                    <a:cubicBezTo>
                      <a:pt x="187" y="276"/>
                      <a:pt x="191" y="280"/>
                      <a:pt x="194" y="282"/>
                    </a:cubicBezTo>
                    <a:cubicBezTo>
                      <a:pt x="196" y="285"/>
                      <a:pt x="199" y="288"/>
                      <a:pt x="199" y="290"/>
                    </a:cubicBezTo>
                    <a:cubicBezTo>
                      <a:pt x="200" y="291"/>
                      <a:pt x="201" y="295"/>
                      <a:pt x="201" y="298"/>
                    </a:cubicBezTo>
                    <a:cubicBezTo>
                      <a:pt x="202" y="300"/>
                      <a:pt x="204" y="303"/>
                      <a:pt x="206" y="304"/>
                    </a:cubicBezTo>
                    <a:cubicBezTo>
                      <a:pt x="209" y="304"/>
                      <a:pt x="211" y="306"/>
                      <a:pt x="212" y="308"/>
                    </a:cubicBezTo>
                    <a:cubicBezTo>
                      <a:pt x="213" y="310"/>
                      <a:pt x="216" y="314"/>
                      <a:pt x="218" y="316"/>
                    </a:cubicBezTo>
                    <a:cubicBezTo>
                      <a:pt x="221" y="318"/>
                      <a:pt x="224" y="323"/>
                      <a:pt x="227" y="326"/>
                    </a:cubicBezTo>
                    <a:cubicBezTo>
                      <a:pt x="229" y="329"/>
                      <a:pt x="232" y="332"/>
                      <a:pt x="232" y="332"/>
                    </a:cubicBezTo>
                    <a:cubicBezTo>
                      <a:pt x="233" y="332"/>
                      <a:pt x="234" y="333"/>
                      <a:pt x="235" y="333"/>
                    </a:cubicBezTo>
                    <a:cubicBezTo>
                      <a:pt x="235" y="334"/>
                      <a:pt x="237" y="336"/>
                      <a:pt x="239" y="339"/>
                    </a:cubicBezTo>
                    <a:cubicBezTo>
                      <a:pt x="241" y="341"/>
                      <a:pt x="244" y="344"/>
                      <a:pt x="245" y="345"/>
                    </a:cubicBezTo>
                    <a:cubicBezTo>
                      <a:pt x="247" y="346"/>
                      <a:pt x="248" y="348"/>
                      <a:pt x="249" y="350"/>
                    </a:cubicBezTo>
                    <a:cubicBezTo>
                      <a:pt x="250" y="351"/>
                      <a:pt x="252" y="356"/>
                      <a:pt x="254" y="359"/>
                    </a:cubicBezTo>
                    <a:cubicBezTo>
                      <a:pt x="256" y="362"/>
                      <a:pt x="257" y="365"/>
                      <a:pt x="257" y="365"/>
                    </a:cubicBezTo>
                    <a:cubicBezTo>
                      <a:pt x="257" y="365"/>
                      <a:pt x="258" y="364"/>
                      <a:pt x="258" y="362"/>
                    </a:cubicBezTo>
                    <a:cubicBezTo>
                      <a:pt x="259" y="360"/>
                      <a:pt x="261" y="358"/>
                      <a:pt x="262" y="359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" name="Freeform 27"/>
              <p:cNvSpPr>
                <a:spLocks/>
              </p:cNvSpPr>
              <p:nvPr/>
            </p:nvSpPr>
            <p:spPr bwMode="auto">
              <a:xfrm>
                <a:off x="4800572" y="2570145"/>
                <a:ext cx="781050" cy="1581150"/>
              </a:xfrm>
              <a:custGeom>
                <a:avLst/>
                <a:gdLst/>
                <a:ahLst/>
                <a:cxnLst>
                  <a:cxn ang="0">
                    <a:pos x="23" y="25"/>
                  </a:cxn>
                  <a:cxn ang="0">
                    <a:pos x="25" y="55"/>
                  </a:cxn>
                  <a:cxn ang="0">
                    <a:pos x="34" y="71"/>
                  </a:cxn>
                  <a:cxn ang="0">
                    <a:pos x="42" y="82"/>
                  </a:cxn>
                  <a:cxn ang="0">
                    <a:pos x="50" y="100"/>
                  </a:cxn>
                  <a:cxn ang="0">
                    <a:pos x="65" y="117"/>
                  </a:cxn>
                  <a:cxn ang="0">
                    <a:pos x="86" y="131"/>
                  </a:cxn>
                  <a:cxn ang="0">
                    <a:pos x="108" y="144"/>
                  </a:cxn>
                  <a:cxn ang="0">
                    <a:pos x="112" y="181"/>
                  </a:cxn>
                  <a:cxn ang="0">
                    <a:pos x="74" y="206"/>
                  </a:cxn>
                  <a:cxn ang="0">
                    <a:pos x="67" y="219"/>
                  </a:cxn>
                  <a:cxn ang="0">
                    <a:pos x="52" y="228"/>
                  </a:cxn>
                  <a:cxn ang="0">
                    <a:pos x="27" y="246"/>
                  </a:cxn>
                  <a:cxn ang="0">
                    <a:pos x="37" y="267"/>
                  </a:cxn>
                  <a:cxn ang="0">
                    <a:pos x="46" y="293"/>
                  </a:cxn>
                  <a:cxn ang="0">
                    <a:pos x="32" y="308"/>
                  </a:cxn>
                  <a:cxn ang="0">
                    <a:pos x="13" y="322"/>
                  </a:cxn>
                  <a:cxn ang="0">
                    <a:pos x="2" y="337"/>
                  </a:cxn>
                  <a:cxn ang="0">
                    <a:pos x="3" y="351"/>
                  </a:cxn>
                  <a:cxn ang="0">
                    <a:pos x="13" y="364"/>
                  </a:cxn>
                  <a:cxn ang="0">
                    <a:pos x="10" y="381"/>
                  </a:cxn>
                  <a:cxn ang="0">
                    <a:pos x="42" y="393"/>
                  </a:cxn>
                  <a:cxn ang="0">
                    <a:pos x="59" y="401"/>
                  </a:cxn>
                  <a:cxn ang="0">
                    <a:pos x="86" y="412"/>
                  </a:cxn>
                  <a:cxn ang="0">
                    <a:pos x="115" y="410"/>
                  </a:cxn>
                  <a:cxn ang="0">
                    <a:pos x="133" y="410"/>
                  </a:cxn>
                  <a:cxn ang="0">
                    <a:pos x="150" y="413"/>
                  </a:cxn>
                  <a:cxn ang="0">
                    <a:pos x="166" y="411"/>
                  </a:cxn>
                  <a:cxn ang="0">
                    <a:pos x="161" y="391"/>
                  </a:cxn>
                  <a:cxn ang="0">
                    <a:pos x="170" y="362"/>
                  </a:cxn>
                  <a:cxn ang="0">
                    <a:pos x="168" y="329"/>
                  </a:cxn>
                  <a:cxn ang="0">
                    <a:pos x="166" y="305"/>
                  </a:cxn>
                  <a:cxn ang="0">
                    <a:pos x="163" y="284"/>
                  </a:cxn>
                  <a:cxn ang="0">
                    <a:pos x="167" y="264"/>
                  </a:cxn>
                  <a:cxn ang="0">
                    <a:pos x="162" y="250"/>
                  </a:cxn>
                  <a:cxn ang="0">
                    <a:pos x="163" y="242"/>
                  </a:cxn>
                  <a:cxn ang="0">
                    <a:pos x="168" y="230"/>
                  </a:cxn>
                  <a:cxn ang="0">
                    <a:pos x="171" y="213"/>
                  </a:cxn>
                  <a:cxn ang="0">
                    <a:pos x="168" y="199"/>
                  </a:cxn>
                  <a:cxn ang="0">
                    <a:pos x="168" y="190"/>
                  </a:cxn>
                  <a:cxn ang="0">
                    <a:pos x="166" y="180"/>
                  </a:cxn>
                  <a:cxn ang="0">
                    <a:pos x="172" y="178"/>
                  </a:cxn>
                  <a:cxn ang="0">
                    <a:pos x="181" y="178"/>
                  </a:cxn>
                  <a:cxn ang="0">
                    <a:pos x="186" y="171"/>
                  </a:cxn>
                  <a:cxn ang="0">
                    <a:pos x="186" y="186"/>
                  </a:cxn>
                  <a:cxn ang="0">
                    <a:pos x="172" y="237"/>
                  </a:cxn>
                  <a:cxn ang="0">
                    <a:pos x="168" y="281"/>
                  </a:cxn>
                  <a:cxn ang="0">
                    <a:pos x="171" y="264"/>
                  </a:cxn>
                  <a:cxn ang="0">
                    <a:pos x="186" y="193"/>
                  </a:cxn>
                  <a:cxn ang="0">
                    <a:pos x="205" y="149"/>
                  </a:cxn>
                  <a:cxn ang="0">
                    <a:pos x="208" y="131"/>
                  </a:cxn>
                  <a:cxn ang="0">
                    <a:pos x="187" y="137"/>
                  </a:cxn>
                  <a:cxn ang="0">
                    <a:pos x="164" y="125"/>
                  </a:cxn>
                  <a:cxn ang="0">
                    <a:pos x="132" y="123"/>
                  </a:cxn>
                  <a:cxn ang="0">
                    <a:pos x="100" y="109"/>
                  </a:cxn>
                  <a:cxn ang="0">
                    <a:pos x="80" y="101"/>
                  </a:cxn>
                  <a:cxn ang="0">
                    <a:pos x="65" y="90"/>
                  </a:cxn>
                  <a:cxn ang="0">
                    <a:pos x="57" y="70"/>
                  </a:cxn>
                  <a:cxn ang="0">
                    <a:pos x="43" y="40"/>
                  </a:cxn>
                  <a:cxn ang="0">
                    <a:pos x="40" y="18"/>
                  </a:cxn>
                  <a:cxn ang="0">
                    <a:pos x="26" y="2"/>
                  </a:cxn>
                  <a:cxn ang="0">
                    <a:pos x="14" y="13"/>
                  </a:cxn>
                </a:cxnLst>
                <a:rect l="0" t="0" r="r" b="b"/>
                <a:pathLst>
                  <a:path w="208" h="421">
                    <a:moveTo>
                      <a:pt x="14" y="13"/>
                    </a:moveTo>
                    <a:cubicBezTo>
                      <a:pt x="14" y="15"/>
                      <a:pt x="16" y="18"/>
                      <a:pt x="18" y="20"/>
                    </a:cubicBezTo>
                    <a:cubicBezTo>
                      <a:pt x="20" y="21"/>
                      <a:pt x="23" y="23"/>
                      <a:pt x="23" y="25"/>
                    </a:cubicBezTo>
                    <a:cubicBezTo>
                      <a:pt x="23" y="27"/>
                      <a:pt x="24" y="31"/>
                      <a:pt x="25" y="34"/>
                    </a:cubicBezTo>
                    <a:cubicBezTo>
                      <a:pt x="26" y="37"/>
                      <a:pt x="26" y="42"/>
                      <a:pt x="26" y="44"/>
                    </a:cubicBezTo>
                    <a:cubicBezTo>
                      <a:pt x="26" y="47"/>
                      <a:pt x="26" y="52"/>
                      <a:pt x="25" y="55"/>
                    </a:cubicBezTo>
                    <a:cubicBezTo>
                      <a:pt x="24" y="58"/>
                      <a:pt x="25" y="61"/>
                      <a:pt x="27" y="62"/>
                    </a:cubicBezTo>
                    <a:cubicBezTo>
                      <a:pt x="28" y="63"/>
                      <a:pt x="31" y="64"/>
                      <a:pt x="32" y="65"/>
                    </a:cubicBezTo>
                    <a:cubicBezTo>
                      <a:pt x="34" y="66"/>
                      <a:pt x="35" y="69"/>
                      <a:pt x="34" y="71"/>
                    </a:cubicBezTo>
                    <a:cubicBezTo>
                      <a:pt x="33" y="73"/>
                      <a:pt x="33" y="75"/>
                      <a:pt x="32" y="76"/>
                    </a:cubicBezTo>
                    <a:cubicBezTo>
                      <a:pt x="32" y="77"/>
                      <a:pt x="33" y="78"/>
                      <a:pt x="35" y="79"/>
                    </a:cubicBezTo>
                    <a:cubicBezTo>
                      <a:pt x="37" y="80"/>
                      <a:pt x="41" y="81"/>
                      <a:pt x="42" y="82"/>
                    </a:cubicBezTo>
                    <a:cubicBezTo>
                      <a:pt x="44" y="83"/>
                      <a:pt x="46" y="85"/>
                      <a:pt x="47" y="86"/>
                    </a:cubicBezTo>
                    <a:cubicBezTo>
                      <a:pt x="47" y="88"/>
                      <a:pt x="47" y="91"/>
                      <a:pt x="47" y="93"/>
                    </a:cubicBezTo>
                    <a:cubicBezTo>
                      <a:pt x="46" y="95"/>
                      <a:pt x="48" y="99"/>
                      <a:pt x="50" y="100"/>
                    </a:cubicBezTo>
                    <a:cubicBezTo>
                      <a:pt x="52" y="102"/>
                      <a:pt x="55" y="105"/>
                      <a:pt x="56" y="106"/>
                    </a:cubicBezTo>
                    <a:cubicBezTo>
                      <a:pt x="57" y="107"/>
                      <a:pt x="60" y="109"/>
                      <a:pt x="61" y="109"/>
                    </a:cubicBezTo>
                    <a:cubicBezTo>
                      <a:pt x="62" y="109"/>
                      <a:pt x="64" y="113"/>
                      <a:pt x="65" y="117"/>
                    </a:cubicBezTo>
                    <a:cubicBezTo>
                      <a:pt x="65" y="122"/>
                      <a:pt x="68" y="125"/>
                      <a:pt x="71" y="125"/>
                    </a:cubicBezTo>
                    <a:cubicBezTo>
                      <a:pt x="73" y="125"/>
                      <a:pt x="77" y="126"/>
                      <a:pt x="79" y="128"/>
                    </a:cubicBezTo>
                    <a:cubicBezTo>
                      <a:pt x="81" y="130"/>
                      <a:pt x="84" y="131"/>
                      <a:pt x="86" y="131"/>
                    </a:cubicBezTo>
                    <a:cubicBezTo>
                      <a:pt x="88" y="131"/>
                      <a:pt x="90" y="130"/>
                      <a:pt x="92" y="129"/>
                    </a:cubicBezTo>
                    <a:cubicBezTo>
                      <a:pt x="93" y="128"/>
                      <a:pt x="97" y="129"/>
                      <a:pt x="101" y="130"/>
                    </a:cubicBezTo>
                    <a:cubicBezTo>
                      <a:pt x="105" y="132"/>
                      <a:pt x="108" y="138"/>
                      <a:pt x="108" y="144"/>
                    </a:cubicBezTo>
                    <a:cubicBezTo>
                      <a:pt x="108" y="150"/>
                      <a:pt x="108" y="157"/>
                      <a:pt x="108" y="160"/>
                    </a:cubicBezTo>
                    <a:cubicBezTo>
                      <a:pt x="108" y="163"/>
                      <a:pt x="110" y="168"/>
                      <a:pt x="112" y="171"/>
                    </a:cubicBezTo>
                    <a:cubicBezTo>
                      <a:pt x="114" y="174"/>
                      <a:pt x="114" y="179"/>
                      <a:pt x="112" y="181"/>
                    </a:cubicBezTo>
                    <a:cubicBezTo>
                      <a:pt x="109" y="183"/>
                      <a:pt x="103" y="189"/>
                      <a:pt x="98" y="194"/>
                    </a:cubicBezTo>
                    <a:cubicBezTo>
                      <a:pt x="93" y="199"/>
                      <a:pt x="86" y="203"/>
                      <a:pt x="83" y="204"/>
                    </a:cubicBezTo>
                    <a:cubicBezTo>
                      <a:pt x="80" y="205"/>
                      <a:pt x="76" y="206"/>
                      <a:pt x="74" y="206"/>
                    </a:cubicBezTo>
                    <a:cubicBezTo>
                      <a:pt x="73" y="206"/>
                      <a:pt x="70" y="207"/>
                      <a:pt x="69" y="208"/>
                    </a:cubicBezTo>
                    <a:cubicBezTo>
                      <a:pt x="68" y="209"/>
                      <a:pt x="67" y="212"/>
                      <a:pt x="67" y="214"/>
                    </a:cubicBezTo>
                    <a:cubicBezTo>
                      <a:pt x="68" y="216"/>
                      <a:pt x="67" y="218"/>
                      <a:pt x="67" y="219"/>
                    </a:cubicBezTo>
                    <a:cubicBezTo>
                      <a:pt x="66" y="220"/>
                      <a:pt x="66" y="222"/>
                      <a:pt x="66" y="224"/>
                    </a:cubicBezTo>
                    <a:cubicBezTo>
                      <a:pt x="66" y="226"/>
                      <a:pt x="64" y="227"/>
                      <a:pt x="62" y="227"/>
                    </a:cubicBezTo>
                    <a:cubicBezTo>
                      <a:pt x="59" y="227"/>
                      <a:pt x="55" y="227"/>
                      <a:pt x="52" y="228"/>
                    </a:cubicBezTo>
                    <a:cubicBezTo>
                      <a:pt x="48" y="229"/>
                      <a:pt x="44" y="232"/>
                      <a:pt x="43" y="234"/>
                    </a:cubicBezTo>
                    <a:cubicBezTo>
                      <a:pt x="41" y="236"/>
                      <a:pt x="37" y="239"/>
                      <a:pt x="34" y="240"/>
                    </a:cubicBezTo>
                    <a:cubicBezTo>
                      <a:pt x="30" y="241"/>
                      <a:pt x="28" y="244"/>
                      <a:pt x="27" y="246"/>
                    </a:cubicBezTo>
                    <a:cubicBezTo>
                      <a:pt x="27" y="248"/>
                      <a:pt x="29" y="250"/>
                      <a:pt x="30" y="250"/>
                    </a:cubicBezTo>
                    <a:cubicBezTo>
                      <a:pt x="32" y="251"/>
                      <a:pt x="35" y="252"/>
                      <a:pt x="36" y="254"/>
                    </a:cubicBezTo>
                    <a:cubicBezTo>
                      <a:pt x="37" y="256"/>
                      <a:pt x="38" y="262"/>
                      <a:pt x="37" y="267"/>
                    </a:cubicBezTo>
                    <a:cubicBezTo>
                      <a:pt x="37" y="271"/>
                      <a:pt x="36" y="277"/>
                      <a:pt x="37" y="279"/>
                    </a:cubicBezTo>
                    <a:cubicBezTo>
                      <a:pt x="37" y="282"/>
                      <a:pt x="39" y="285"/>
                      <a:pt x="41" y="287"/>
                    </a:cubicBezTo>
                    <a:cubicBezTo>
                      <a:pt x="44" y="290"/>
                      <a:pt x="46" y="292"/>
                      <a:pt x="46" y="293"/>
                    </a:cubicBezTo>
                    <a:cubicBezTo>
                      <a:pt x="46" y="294"/>
                      <a:pt x="45" y="296"/>
                      <a:pt x="44" y="297"/>
                    </a:cubicBezTo>
                    <a:cubicBezTo>
                      <a:pt x="43" y="297"/>
                      <a:pt x="41" y="300"/>
                      <a:pt x="40" y="302"/>
                    </a:cubicBezTo>
                    <a:cubicBezTo>
                      <a:pt x="38" y="305"/>
                      <a:pt x="35" y="307"/>
                      <a:pt x="32" y="308"/>
                    </a:cubicBezTo>
                    <a:cubicBezTo>
                      <a:pt x="29" y="308"/>
                      <a:pt x="25" y="310"/>
                      <a:pt x="23" y="311"/>
                    </a:cubicBezTo>
                    <a:cubicBezTo>
                      <a:pt x="21" y="312"/>
                      <a:pt x="18" y="314"/>
                      <a:pt x="16" y="316"/>
                    </a:cubicBezTo>
                    <a:cubicBezTo>
                      <a:pt x="14" y="318"/>
                      <a:pt x="13" y="321"/>
                      <a:pt x="13" y="322"/>
                    </a:cubicBezTo>
                    <a:cubicBezTo>
                      <a:pt x="12" y="324"/>
                      <a:pt x="13" y="328"/>
                      <a:pt x="13" y="332"/>
                    </a:cubicBezTo>
                    <a:cubicBezTo>
                      <a:pt x="14" y="335"/>
                      <a:pt x="12" y="337"/>
                      <a:pt x="10" y="337"/>
                    </a:cubicBezTo>
                    <a:cubicBezTo>
                      <a:pt x="8" y="336"/>
                      <a:pt x="4" y="336"/>
                      <a:pt x="2" y="337"/>
                    </a:cubicBezTo>
                    <a:cubicBezTo>
                      <a:pt x="1" y="338"/>
                      <a:pt x="0" y="340"/>
                      <a:pt x="2" y="341"/>
                    </a:cubicBezTo>
                    <a:cubicBezTo>
                      <a:pt x="3" y="343"/>
                      <a:pt x="4" y="344"/>
                      <a:pt x="4" y="344"/>
                    </a:cubicBezTo>
                    <a:cubicBezTo>
                      <a:pt x="4" y="344"/>
                      <a:pt x="4" y="347"/>
                      <a:pt x="3" y="351"/>
                    </a:cubicBezTo>
                    <a:cubicBezTo>
                      <a:pt x="3" y="355"/>
                      <a:pt x="4" y="358"/>
                      <a:pt x="5" y="356"/>
                    </a:cubicBezTo>
                    <a:cubicBezTo>
                      <a:pt x="7" y="355"/>
                      <a:pt x="9" y="356"/>
                      <a:pt x="10" y="358"/>
                    </a:cubicBezTo>
                    <a:cubicBezTo>
                      <a:pt x="11" y="360"/>
                      <a:pt x="12" y="363"/>
                      <a:pt x="13" y="364"/>
                    </a:cubicBezTo>
                    <a:cubicBezTo>
                      <a:pt x="14" y="366"/>
                      <a:pt x="14" y="369"/>
                      <a:pt x="13" y="370"/>
                    </a:cubicBezTo>
                    <a:cubicBezTo>
                      <a:pt x="12" y="372"/>
                      <a:pt x="11" y="374"/>
                      <a:pt x="10" y="376"/>
                    </a:cubicBezTo>
                    <a:cubicBezTo>
                      <a:pt x="9" y="377"/>
                      <a:pt x="9" y="379"/>
                      <a:pt x="10" y="381"/>
                    </a:cubicBezTo>
                    <a:cubicBezTo>
                      <a:pt x="11" y="383"/>
                      <a:pt x="13" y="385"/>
                      <a:pt x="15" y="386"/>
                    </a:cubicBezTo>
                    <a:cubicBezTo>
                      <a:pt x="17" y="387"/>
                      <a:pt x="24" y="390"/>
                      <a:pt x="31" y="392"/>
                    </a:cubicBezTo>
                    <a:cubicBezTo>
                      <a:pt x="38" y="394"/>
                      <a:pt x="43" y="394"/>
                      <a:pt x="42" y="393"/>
                    </a:cubicBezTo>
                    <a:cubicBezTo>
                      <a:pt x="42" y="391"/>
                      <a:pt x="44" y="390"/>
                      <a:pt x="47" y="390"/>
                    </a:cubicBezTo>
                    <a:cubicBezTo>
                      <a:pt x="50" y="391"/>
                      <a:pt x="54" y="392"/>
                      <a:pt x="55" y="394"/>
                    </a:cubicBezTo>
                    <a:cubicBezTo>
                      <a:pt x="56" y="396"/>
                      <a:pt x="57" y="399"/>
                      <a:pt x="59" y="401"/>
                    </a:cubicBezTo>
                    <a:cubicBezTo>
                      <a:pt x="60" y="404"/>
                      <a:pt x="62" y="406"/>
                      <a:pt x="63" y="408"/>
                    </a:cubicBezTo>
                    <a:cubicBezTo>
                      <a:pt x="65" y="409"/>
                      <a:pt x="69" y="410"/>
                      <a:pt x="72" y="410"/>
                    </a:cubicBezTo>
                    <a:cubicBezTo>
                      <a:pt x="76" y="410"/>
                      <a:pt x="82" y="411"/>
                      <a:pt x="86" y="412"/>
                    </a:cubicBezTo>
                    <a:cubicBezTo>
                      <a:pt x="89" y="413"/>
                      <a:pt x="94" y="413"/>
                      <a:pt x="97" y="412"/>
                    </a:cubicBezTo>
                    <a:cubicBezTo>
                      <a:pt x="99" y="411"/>
                      <a:pt x="104" y="410"/>
                      <a:pt x="108" y="410"/>
                    </a:cubicBezTo>
                    <a:cubicBezTo>
                      <a:pt x="112" y="410"/>
                      <a:pt x="115" y="410"/>
                      <a:pt x="115" y="410"/>
                    </a:cubicBezTo>
                    <a:cubicBezTo>
                      <a:pt x="115" y="410"/>
                      <a:pt x="116" y="410"/>
                      <a:pt x="118" y="409"/>
                    </a:cubicBezTo>
                    <a:cubicBezTo>
                      <a:pt x="119" y="409"/>
                      <a:pt x="123" y="409"/>
                      <a:pt x="126" y="410"/>
                    </a:cubicBezTo>
                    <a:cubicBezTo>
                      <a:pt x="130" y="411"/>
                      <a:pt x="133" y="411"/>
                      <a:pt x="133" y="410"/>
                    </a:cubicBezTo>
                    <a:cubicBezTo>
                      <a:pt x="134" y="408"/>
                      <a:pt x="136" y="407"/>
                      <a:pt x="137" y="406"/>
                    </a:cubicBezTo>
                    <a:cubicBezTo>
                      <a:pt x="139" y="406"/>
                      <a:pt x="141" y="407"/>
                      <a:pt x="143" y="408"/>
                    </a:cubicBezTo>
                    <a:cubicBezTo>
                      <a:pt x="144" y="410"/>
                      <a:pt x="147" y="412"/>
                      <a:pt x="150" y="413"/>
                    </a:cubicBezTo>
                    <a:cubicBezTo>
                      <a:pt x="153" y="413"/>
                      <a:pt x="159" y="415"/>
                      <a:pt x="162" y="417"/>
                    </a:cubicBezTo>
                    <a:cubicBezTo>
                      <a:pt x="166" y="419"/>
                      <a:pt x="169" y="421"/>
                      <a:pt x="169" y="421"/>
                    </a:cubicBezTo>
                    <a:cubicBezTo>
                      <a:pt x="169" y="421"/>
                      <a:pt x="168" y="416"/>
                      <a:pt x="166" y="411"/>
                    </a:cubicBezTo>
                    <a:cubicBezTo>
                      <a:pt x="165" y="406"/>
                      <a:pt x="164" y="399"/>
                      <a:pt x="164" y="396"/>
                    </a:cubicBezTo>
                    <a:cubicBezTo>
                      <a:pt x="164" y="393"/>
                      <a:pt x="164" y="391"/>
                      <a:pt x="163" y="392"/>
                    </a:cubicBezTo>
                    <a:cubicBezTo>
                      <a:pt x="162" y="393"/>
                      <a:pt x="161" y="393"/>
                      <a:pt x="161" y="391"/>
                    </a:cubicBezTo>
                    <a:cubicBezTo>
                      <a:pt x="160" y="389"/>
                      <a:pt x="161" y="386"/>
                      <a:pt x="162" y="384"/>
                    </a:cubicBezTo>
                    <a:cubicBezTo>
                      <a:pt x="163" y="381"/>
                      <a:pt x="165" y="377"/>
                      <a:pt x="167" y="374"/>
                    </a:cubicBezTo>
                    <a:cubicBezTo>
                      <a:pt x="169" y="371"/>
                      <a:pt x="170" y="366"/>
                      <a:pt x="170" y="362"/>
                    </a:cubicBezTo>
                    <a:cubicBezTo>
                      <a:pt x="170" y="359"/>
                      <a:pt x="170" y="352"/>
                      <a:pt x="169" y="348"/>
                    </a:cubicBezTo>
                    <a:cubicBezTo>
                      <a:pt x="168" y="343"/>
                      <a:pt x="167" y="339"/>
                      <a:pt x="167" y="339"/>
                    </a:cubicBezTo>
                    <a:cubicBezTo>
                      <a:pt x="168" y="329"/>
                      <a:pt x="168" y="329"/>
                      <a:pt x="168" y="329"/>
                    </a:cubicBezTo>
                    <a:cubicBezTo>
                      <a:pt x="168" y="329"/>
                      <a:pt x="168" y="327"/>
                      <a:pt x="168" y="324"/>
                    </a:cubicBezTo>
                    <a:cubicBezTo>
                      <a:pt x="168" y="321"/>
                      <a:pt x="168" y="317"/>
                      <a:pt x="168" y="314"/>
                    </a:cubicBezTo>
                    <a:cubicBezTo>
                      <a:pt x="168" y="311"/>
                      <a:pt x="167" y="307"/>
                      <a:pt x="166" y="305"/>
                    </a:cubicBezTo>
                    <a:cubicBezTo>
                      <a:pt x="164" y="303"/>
                      <a:pt x="164" y="301"/>
                      <a:pt x="165" y="300"/>
                    </a:cubicBezTo>
                    <a:cubicBezTo>
                      <a:pt x="166" y="300"/>
                      <a:pt x="166" y="297"/>
                      <a:pt x="166" y="294"/>
                    </a:cubicBezTo>
                    <a:cubicBezTo>
                      <a:pt x="165" y="292"/>
                      <a:pt x="164" y="287"/>
                      <a:pt x="163" y="284"/>
                    </a:cubicBezTo>
                    <a:cubicBezTo>
                      <a:pt x="162" y="281"/>
                      <a:pt x="162" y="278"/>
                      <a:pt x="163" y="277"/>
                    </a:cubicBezTo>
                    <a:cubicBezTo>
                      <a:pt x="163" y="277"/>
                      <a:pt x="164" y="274"/>
                      <a:pt x="165" y="272"/>
                    </a:cubicBezTo>
                    <a:cubicBezTo>
                      <a:pt x="166" y="270"/>
                      <a:pt x="167" y="266"/>
                      <a:pt x="167" y="264"/>
                    </a:cubicBezTo>
                    <a:cubicBezTo>
                      <a:pt x="168" y="262"/>
                      <a:pt x="168" y="258"/>
                      <a:pt x="168" y="256"/>
                    </a:cubicBezTo>
                    <a:cubicBezTo>
                      <a:pt x="168" y="253"/>
                      <a:pt x="168" y="250"/>
                      <a:pt x="167" y="250"/>
                    </a:cubicBezTo>
                    <a:cubicBezTo>
                      <a:pt x="166" y="250"/>
                      <a:pt x="164" y="250"/>
                      <a:pt x="162" y="250"/>
                    </a:cubicBezTo>
                    <a:cubicBezTo>
                      <a:pt x="160" y="250"/>
                      <a:pt x="159" y="250"/>
                      <a:pt x="160" y="248"/>
                    </a:cubicBezTo>
                    <a:cubicBezTo>
                      <a:pt x="161" y="247"/>
                      <a:pt x="161" y="244"/>
                      <a:pt x="161" y="243"/>
                    </a:cubicBezTo>
                    <a:cubicBezTo>
                      <a:pt x="162" y="241"/>
                      <a:pt x="162" y="240"/>
                      <a:pt x="163" y="242"/>
                    </a:cubicBezTo>
                    <a:cubicBezTo>
                      <a:pt x="164" y="243"/>
                      <a:pt x="166" y="242"/>
                      <a:pt x="167" y="240"/>
                    </a:cubicBezTo>
                    <a:cubicBezTo>
                      <a:pt x="168" y="238"/>
                      <a:pt x="169" y="235"/>
                      <a:pt x="169" y="234"/>
                    </a:cubicBezTo>
                    <a:cubicBezTo>
                      <a:pt x="168" y="233"/>
                      <a:pt x="168" y="231"/>
                      <a:pt x="168" y="230"/>
                    </a:cubicBezTo>
                    <a:cubicBezTo>
                      <a:pt x="168" y="228"/>
                      <a:pt x="168" y="226"/>
                      <a:pt x="168" y="224"/>
                    </a:cubicBezTo>
                    <a:cubicBezTo>
                      <a:pt x="168" y="222"/>
                      <a:pt x="169" y="219"/>
                      <a:pt x="169" y="218"/>
                    </a:cubicBezTo>
                    <a:cubicBezTo>
                      <a:pt x="170" y="216"/>
                      <a:pt x="170" y="214"/>
                      <a:pt x="171" y="213"/>
                    </a:cubicBezTo>
                    <a:cubicBezTo>
                      <a:pt x="171" y="211"/>
                      <a:pt x="170" y="210"/>
                      <a:pt x="169" y="209"/>
                    </a:cubicBezTo>
                    <a:cubicBezTo>
                      <a:pt x="167" y="208"/>
                      <a:pt x="167" y="206"/>
                      <a:pt x="167" y="205"/>
                    </a:cubicBezTo>
                    <a:cubicBezTo>
                      <a:pt x="168" y="203"/>
                      <a:pt x="168" y="200"/>
                      <a:pt x="168" y="199"/>
                    </a:cubicBezTo>
                    <a:cubicBezTo>
                      <a:pt x="168" y="198"/>
                      <a:pt x="167" y="196"/>
                      <a:pt x="166" y="195"/>
                    </a:cubicBezTo>
                    <a:cubicBezTo>
                      <a:pt x="165" y="194"/>
                      <a:pt x="165" y="193"/>
                      <a:pt x="166" y="193"/>
                    </a:cubicBezTo>
                    <a:cubicBezTo>
                      <a:pt x="167" y="193"/>
                      <a:pt x="168" y="191"/>
                      <a:pt x="168" y="190"/>
                    </a:cubicBezTo>
                    <a:cubicBezTo>
                      <a:pt x="168" y="188"/>
                      <a:pt x="167" y="186"/>
                      <a:pt x="166" y="186"/>
                    </a:cubicBezTo>
                    <a:cubicBezTo>
                      <a:pt x="165" y="185"/>
                      <a:pt x="164" y="184"/>
                      <a:pt x="165" y="183"/>
                    </a:cubicBezTo>
                    <a:cubicBezTo>
                      <a:pt x="166" y="183"/>
                      <a:pt x="166" y="181"/>
                      <a:pt x="166" y="180"/>
                    </a:cubicBezTo>
                    <a:cubicBezTo>
                      <a:pt x="166" y="179"/>
                      <a:pt x="166" y="177"/>
                      <a:pt x="166" y="175"/>
                    </a:cubicBezTo>
                    <a:cubicBezTo>
                      <a:pt x="166" y="174"/>
                      <a:pt x="167" y="173"/>
                      <a:pt x="168" y="174"/>
                    </a:cubicBezTo>
                    <a:cubicBezTo>
                      <a:pt x="170" y="175"/>
                      <a:pt x="172" y="177"/>
                      <a:pt x="172" y="178"/>
                    </a:cubicBezTo>
                    <a:cubicBezTo>
                      <a:pt x="173" y="180"/>
                      <a:pt x="175" y="181"/>
                      <a:pt x="177" y="182"/>
                    </a:cubicBezTo>
                    <a:cubicBezTo>
                      <a:pt x="178" y="182"/>
                      <a:pt x="180" y="181"/>
                      <a:pt x="179" y="180"/>
                    </a:cubicBezTo>
                    <a:cubicBezTo>
                      <a:pt x="179" y="179"/>
                      <a:pt x="180" y="178"/>
                      <a:pt x="181" y="178"/>
                    </a:cubicBezTo>
                    <a:cubicBezTo>
                      <a:pt x="182" y="178"/>
                      <a:pt x="182" y="176"/>
                      <a:pt x="181" y="174"/>
                    </a:cubicBezTo>
                    <a:cubicBezTo>
                      <a:pt x="180" y="172"/>
                      <a:pt x="180" y="170"/>
                      <a:pt x="180" y="170"/>
                    </a:cubicBezTo>
                    <a:cubicBezTo>
                      <a:pt x="181" y="170"/>
                      <a:pt x="183" y="170"/>
                      <a:pt x="186" y="171"/>
                    </a:cubicBezTo>
                    <a:cubicBezTo>
                      <a:pt x="188" y="171"/>
                      <a:pt x="189" y="172"/>
                      <a:pt x="189" y="173"/>
                    </a:cubicBezTo>
                    <a:cubicBezTo>
                      <a:pt x="189" y="174"/>
                      <a:pt x="189" y="175"/>
                      <a:pt x="189" y="176"/>
                    </a:cubicBezTo>
                    <a:cubicBezTo>
                      <a:pt x="189" y="177"/>
                      <a:pt x="188" y="182"/>
                      <a:pt x="186" y="186"/>
                    </a:cubicBezTo>
                    <a:cubicBezTo>
                      <a:pt x="185" y="190"/>
                      <a:pt x="182" y="198"/>
                      <a:pt x="181" y="202"/>
                    </a:cubicBezTo>
                    <a:cubicBezTo>
                      <a:pt x="180" y="206"/>
                      <a:pt x="178" y="215"/>
                      <a:pt x="176" y="220"/>
                    </a:cubicBezTo>
                    <a:cubicBezTo>
                      <a:pt x="175" y="226"/>
                      <a:pt x="173" y="234"/>
                      <a:pt x="172" y="237"/>
                    </a:cubicBezTo>
                    <a:cubicBezTo>
                      <a:pt x="172" y="240"/>
                      <a:pt x="171" y="245"/>
                      <a:pt x="171" y="246"/>
                    </a:cubicBezTo>
                    <a:cubicBezTo>
                      <a:pt x="170" y="247"/>
                      <a:pt x="170" y="255"/>
                      <a:pt x="169" y="262"/>
                    </a:cubicBezTo>
                    <a:cubicBezTo>
                      <a:pt x="169" y="270"/>
                      <a:pt x="168" y="278"/>
                      <a:pt x="168" y="281"/>
                    </a:cubicBezTo>
                    <a:cubicBezTo>
                      <a:pt x="168" y="284"/>
                      <a:pt x="168" y="289"/>
                      <a:pt x="169" y="291"/>
                    </a:cubicBezTo>
                    <a:cubicBezTo>
                      <a:pt x="169" y="294"/>
                      <a:pt x="169" y="292"/>
                      <a:pt x="170" y="286"/>
                    </a:cubicBezTo>
                    <a:cubicBezTo>
                      <a:pt x="170" y="281"/>
                      <a:pt x="171" y="271"/>
                      <a:pt x="171" y="264"/>
                    </a:cubicBezTo>
                    <a:cubicBezTo>
                      <a:pt x="172" y="257"/>
                      <a:pt x="173" y="246"/>
                      <a:pt x="174" y="240"/>
                    </a:cubicBezTo>
                    <a:cubicBezTo>
                      <a:pt x="175" y="233"/>
                      <a:pt x="178" y="222"/>
                      <a:pt x="180" y="215"/>
                    </a:cubicBezTo>
                    <a:cubicBezTo>
                      <a:pt x="182" y="208"/>
                      <a:pt x="185" y="198"/>
                      <a:pt x="186" y="193"/>
                    </a:cubicBezTo>
                    <a:cubicBezTo>
                      <a:pt x="188" y="188"/>
                      <a:pt x="192" y="180"/>
                      <a:pt x="194" y="176"/>
                    </a:cubicBezTo>
                    <a:cubicBezTo>
                      <a:pt x="196" y="172"/>
                      <a:pt x="200" y="166"/>
                      <a:pt x="201" y="162"/>
                    </a:cubicBezTo>
                    <a:cubicBezTo>
                      <a:pt x="202" y="158"/>
                      <a:pt x="204" y="152"/>
                      <a:pt x="205" y="149"/>
                    </a:cubicBezTo>
                    <a:cubicBezTo>
                      <a:pt x="206" y="146"/>
                      <a:pt x="206" y="141"/>
                      <a:pt x="206" y="139"/>
                    </a:cubicBezTo>
                    <a:cubicBezTo>
                      <a:pt x="206" y="137"/>
                      <a:pt x="206" y="135"/>
                      <a:pt x="207" y="134"/>
                    </a:cubicBezTo>
                    <a:cubicBezTo>
                      <a:pt x="208" y="132"/>
                      <a:pt x="208" y="131"/>
                      <a:pt x="208" y="131"/>
                    </a:cubicBezTo>
                    <a:cubicBezTo>
                      <a:pt x="208" y="131"/>
                      <a:pt x="206" y="131"/>
                      <a:pt x="202" y="132"/>
                    </a:cubicBezTo>
                    <a:cubicBezTo>
                      <a:pt x="199" y="132"/>
                      <a:pt x="195" y="133"/>
                      <a:pt x="194" y="135"/>
                    </a:cubicBezTo>
                    <a:cubicBezTo>
                      <a:pt x="192" y="136"/>
                      <a:pt x="189" y="137"/>
                      <a:pt x="187" y="137"/>
                    </a:cubicBezTo>
                    <a:cubicBezTo>
                      <a:pt x="185" y="137"/>
                      <a:pt x="181" y="136"/>
                      <a:pt x="179" y="134"/>
                    </a:cubicBezTo>
                    <a:cubicBezTo>
                      <a:pt x="176" y="132"/>
                      <a:pt x="173" y="129"/>
                      <a:pt x="171" y="128"/>
                    </a:cubicBezTo>
                    <a:cubicBezTo>
                      <a:pt x="169" y="127"/>
                      <a:pt x="166" y="126"/>
                      <a:pt x="164" y="125"/>
                    </a:cubicBezTo>
                    <a:cubicBezTo>
                      <a:pt x="162" y="124"/>
                      <a:pt x="158" y="124"/>
                      <a:pt x="156" y="124"/>
                    </a:cubicBezTo>
                    <a:cubicBezTo>
                      <a:pt x="153" y="125"/>
                      <a:pt x="148" y="125"/>
                      <a:pt x="144" y="124"/>
                    </a:cubicBezTo>
                    <a:cubicBezTo>
                      <a:pt x="140" y="124"/>
                      <a:pt x="135" y="123"/>
                      <a:pt x="132" y="123"/>
                    </a:cubicBezTo>
                    <a:cubicBezTo>
                      <a:pt x="129" y="122"/>
                      <a:pt x="126" y="120"/>
                      <a:pt x="124" y="118"/>
                    </a:cubicBezTo>
                    <a:cubicBezTo>
                      <a:pt x="122" y="116"/>
                      <a:pt x="117" y="113"/>
                      <a:pt x="112" y="112"/>
                    </a:cubicBezTo>
                    <a:cubicBezTo>
                      <a:pt x="108" y="111"/>
                      <a:pt x="103" y="109"/>
                      <a:pt x="100" y="109"/>
                    </a:cubicBezTo>
                    <a:cubicBezTo>
                      <a:pt x="98" y="109"/>
                      <a:pt x="95" y="108"/>
                      <a:pt x="93" y="105"/>
                    </a:cubicBezTo>
                    <a:cubicBezTo>
                      <a:pt x="92" y="103"/>
                      <a:pt x="89" y="102"/>
                      <a:pt x="87" y="102"/>
                    </a:cubicBezTo>
                    <a:cubicBezTo>
                      <a:pt x="85" y="103"/>
                      <a:pt x="82" y="102"/>
                      <a:pt x="80" y="101"/>
                    </a:cubicBezTo>
                    <a:cubicBezTo>
                      <a:pt x="79" y="100"/>
                      <a:pt x="76" y="100"/>
                      <a:pt x="73" y="100"/>
                    </a:cubicBezTo>
                    <a:cubicBezTo>
                      <a:pt x="71" y="100"/>
                      <a:pt x="69" y="99"/>
                      <a:pt x="68" y="96"/>
                    </a:cubicBezTo>
                    <a:cubicBezTo>
                      <a:pt x="67" y="94"/>
                      <a:pt x="66" y="91"/>
                      <a:pt x="65" y="90"/>
                    </a:cubicBezTo>
                    <a:cubicBezTo>
                      <a:pt x="64" y="89"/>
                      <a:pt x="63" y="87"/>
                      <a:pt x="63" y="85"/>
                    </a:cubicBezTo>
                    <a:cubicBezTo>
                      <a:pt x="62" y="83"/>
                      <a:pt x="62" y="80"/>
                      <a:pt x="61" y="79"/>
                    </a:cubicBezTo>
                    <a:cubicBezTo>
                      <a:pt x="60" y="77"/>
                      <a:pt x="58" y="73"/>
                      <a:pt x="57" y="70"/>
                    </a:cubicBezTo>
                    <a:cubicBezTo>
                      <a:pt x="56" y="67"/>
                      <a:pt x="55" y="63"/>
                      <a:pt x="53" y="62"/>
                    </a:cubicBezTo>
                    <a:cubicBezTo>
                      <a:pt x="52" y="61"/>
                      <a:pt x="49" y="56"/>
                      <a:pt x="47" y="52"/>
                    </a:cubicBezTo>
                    <a:cubicBezTo>
                      <a:pt x="45" y="48"/>
                      <a:pt x="43" y="43"/>
                      <a:pt x="43" y="40"/>
                    </a:cubicBezTo>
                    <a:cubicBezTo>
                      <a:pt x="43" y="38"/>
                      <a:pt x="42" y="34"/>
                      <a:pt x="40" y="32"/>
                    </a:cubicBezTo>
                    <a:cubicBezTo>
                      <a:pt x="39" y="30"/>
                      <a:pt x="38" y="27"/>
                      <a:pt x="39" y="26"/>
                    </a:cubicBezTo>
                    <a:cubicBezTo>
                      <a:pt x="40" y="24"/>
                      <a:pt x="40" y="21"/>
                      <a:pt x="40" y="18"/>
                    </a:cubicBezTo>
                    <a:cubicBezTo>
                      <a:pt x="40" y="15"/>
                      <a:pt x="39" y="12"/>
                      <a:pt x="37" y="10"/>
                    </a:cubicBezTo>
                    <a:cubicBezTo>
                      <a:pt x="35" y="8"/>
                      <a:pt x="32" y="6"/>
                      <a:pt x="31" y="5"/>
                    </a:cubicBezTo>
                    <a:cubicBezTo>
                      <a:pt x="29" y="4"/>
                      <a:pt x="27" y="3"/>
                      <a:pt x="26" y="2"/>
                    </a:cubicBezTo>
                    <a:cubicBezTo>
                      <a:pt x="25" y="2"/>
                      <a:pt x="24" y="1"/>
                      <a:pt x="23" y="0"/>
                    </a:cubicBezTo>
                    <a:cubicBezTo>
                      <a:pt x="23" y="0"/>
                      <a:pt x="21" y="2"/>
                      <a:pt x="19" y="4"/>
                    </a:cubicBezTo>
                    <a:cubicBezTo>
                      <a:pt x="16" y="6"/>
                      <a:pt x="14" y="10"/>
                      <a:pt x="14" y="13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" name="Freeform 29"/>
              <p:cNvSpPr>
                <a:spLocks/>
              </p:cNvSpPr>
              <p:nvPr/>
            </p:nvSpPr>
            <p:spPr bwMode="auto">
              <a:xfrm>
                <a:off x="3279747" y="3919520"/>
                <a:ext cx="473075" cy="682625"/>
              </a:xfrm>
              <a:custGeom>
                <a:avLst/>
                <a:gdLst/>
                <a:ahLst/>
                <a:cxnLst>
                  <a:cxn ang="0">
                    <a:pos x="84" y="49"/>
                  </a:cxn>
                  <a:cxn ang="0">
                    <a:pos x="73" y="33"/>
                  </a:cxn>
                  <a:cxn ang="0">
                    <a:pos x="54" y="37"/>
                  </a:cxn>
                  <a:cxn ang="0">
                    <a:pos x="58" y="19"/>
                  </a:cxn>
                  <a:cxn ang="0">
                    <a:pos x="45" y="5"/>
                  </a:cxn>
                  <a:cxn ang="0">
                    <a:pos x="29" y="1"/>
                  </a:cxn>
                  <a:cxn ang="0">
                    <a:pos x="23" y="5"/>
                  </a:cxn>
                  <a:cxn ang="0">
                    <a:pos x="13" y="24"/>
                  </a:cxn>
                  <a:cxn ang="0">
                    <a:pos x="18" y="43"/>
                  </a:cxn>
                  <a:cxn ang="0">
                    <a:pos x="5" y="40"/>
                  </a:cxn>
                  <a:cxn ang="0">
                    <a:pos x="0" y="46"/>
                  </a:cxn>
                  <a:cxn ang="0">
                    <a:pos x="3" y="58"/>
                  </a:cxn>
                  <a:cxn ang="0">
                    <a:pos x="1" y="74"/>
                  </a:cxn>
                  <a:cxn ang="0">
                    <a:pos x="9" y="93"/>
                  </a:cxn>
                  <a:cxn ang="0">
                    <a:pos x="16" y="106"/>
                  </a:cxn>
                  <a:cxn ang="0">
                    <a:pos x="19" y="112"/>
                  </a:cxn>
                  <a:cxn ang="0">
                    <a:pos x="29" y="118"/>
                  </a:cxn>
                  <a:cxn ang="0">
                    <a:pos x="32" y="134"/>
                  </a:cxn>
                  <a:cxn ang="0">
                    <a:pos x="25" y="155"/>
                  </a:cxn>
                  <a:cxn ang="0">
                    <a:pos x="11" y="172"/>
                  </a:cxn>
                  <a:cxn ang="0">
                    <a:pos x="18" y="176"/>
                  </a:cxn>
                  <a:cxn ang="0">
                    <a:pos x="29" y="176"/>
                  </a:cxn>
                  <a:cxn ang="0">
                    <a:pos x="47" y="166"/>
                  </a:cxn>
                  <a:cxn ang="0">
                    <a:pos x="71" y="162"/>
                  </a:cxn>
                  <a:cxn ang="0">
                    <a:pos x="94" y="179"/>
                  </a:cxn>
                  <a:cxn ang="0">
                    <a:pos x="105" y="166"/>
                  </a:cxn>
                  <a:cxn ang="0">
                    <a:pos x="110" y="149"/>
                  </a:cxn>
                  <a:cxn ang="0">
                    <a:pos x="124" y="140"/>
                  </a:cxn>
                  <a:cxn ang="0">
                    <a:pos x="121" y="129"/>
                  </a:cxn>
                  <a:cxn ang="0">
                    <a:pos x="110" y="125"/>
                  </a:cxn>
                  <a:cxn ang="0">
                    <a:pos x="111" y="114"/>
                  </a:cxn>
                  <a:cxn ang="0">
                    <a:pos x="109" y="93"/>
                  </a:cxn>
                  <a:cxn ang="0">
                    <a:pos x="96" y="75"/>
                  </a:cxn>
                  <a:cxn ang="0">
                    <a:pos x="101" y="62"/>
                  </a:cxn>
                  <a:cxn ang="0">
                    <a:pos x="103" y="49"/>
                  </a:cxn>
                </a:cxnLst>
                <a:rect l="0" t="0" r="r" b="b"/>
                <a:pathLst>
                  <a:path w="126" h="182">
                    <a:moveTo>
                      <a:pt x="95" y="49"/>
                    </a:moveTo>
                    <a:cubicBezTo>
                      <a:pt x="91" y="51"/>
                      <a:pt x="86" y="50"/>
                      <a:pt x="84" y="49"/>
                    </a:cubicBezTo>
                    <a:cubicBezTo>
                      <a:pt x="81" y="47"/>
                      <a:pt x="79" y="44"/>
                      <a:pt x="78" y="41"/>
                    </a:cubicBezTo>
                    <a:cubicBezTo>
                      <a:pt x="78" y="39"/>
                      <a:pt x="75" y="35"/>
                      <a:pt x="73" y="33"/>
                    </a:cubicBezTo>
                    <a:cubicBezTo>
                      <a:pt x="71" y="31"/>
                      <a:pt x="66" y="32"/>
                      <a:pt x="62" y="35"/>
                    </a:cubicBezTo>
                    <a:cubicBezTo>
                      <a:pt x="58" y="38"/>
                      <a:pt x="55" y="39"/>
                      <a:pt x="54" y="37"/>
                    </a:cubicBezTo>
                    <a:cubicBezTo>
                      <a:pt x="53" y="35"/>
                      <a:pt x="54" y="32"/>
                      <a:pt x="55" y="29"/>
                    </a:cubicBezTo>
                    <a:cubicBezTo>
                      <a:pt x="57" y="26"/>
                      <a:pt x="58" y="22"/>
                      <a:pt x="58" y="19"/>
                    </a:cubicBezTo>
                    <a:cubicBezTo>
                      <a:pt x="58" y="16"/>
                      <a:pt x="56" y="12"/>
                      <a:pt x="54" y="11"/>
                    </a:cubicBezTo>
                    <a:cubicBezTo>
                      <a:pt x="52" y="9"/>
                      <a:pt x="48" y="7"/>
                      <a:pt x="45" y="5"/>
                    </a:cubicBezTo>
                    <a:cubicBezTo>
                      <a:pt x="42" y="4"/>
                      <a:pt x="38" y="2"/>
                      <a:pt x="36" y="2"/>
                    </a:cubicBezTo>
                    <a:cubicBezTo>
                      <a:pt x="35" y="2"/>
                      <a:pt x="32" y="1"/>
                      <a:pt x="29" y="1"/>
                    </a:cubicBezTo>
                    <a:cubicBezTo>
                      <a:pt x="27" y="1"/>
                      <a:pt x="25" y="0"/>
                      <a:pt x="25" y="0"/>
                    </a:cubicBezTo>
                    <a:cubicBezTo>
                      <a:pt x="25" y="0"/>
                      <a:pt x="24" y="2"/>
                      <a:pt x="23" y="5"/>
                    </a:cubicBezTo>
                    <a:cubicBezTo>
                      <a:pt x="21" y="8"/>
                      <a:pt x="18" y="12"/>
                      <a:pt x="15" y="15"/>
                    </a:cubicBezTo>
                    <a:cubicBezTo>
                      <a:pt x="13" y="18"/>
                      <a:pt x="12" y="22"/>
                      <a:pt x="13" y="24"/>
                    </a:cubicBezTo>
                    <a:cubicBezTo>
                      <a:pt x="14" y="27"/>
                      <a:pt x="16" y="31"/>
                      <a:pt x="18" y="35"/>
                    </a:cubicBezTo>
                    <a:cubicBezTo>
                      <a:pt x="19" y="39"/>
                      <a:pt x="19" y="42"/>
                      <a:pt x="18" y="43"/>
                    </a:cubicBezTo>
                    <a:cubicBezTo>
                      <a:pt x="16" y="44"/>
                      <a:pt x="13" y="44"/>
                      <a:pt x="11" y="43"/>
                    </a:cubicBezTo>
                    <a:cubicBezTo>
                      <a:pt x="10" y="41"/>
                      <a:pt x="7" y="40"/>
                      <a:pt x="5" y="40"/>
                    </a:cubicBezTo>
                    <a:cubicBezTo>
                      <a:pt x="4" y="39"/>
                      <a:pt x="2" y="41"/>
                      <a:pt x="1" y="43"/>
                    </a:cubicBezTo>
                    <a:cubicBezTo>
                      <a:pt x="1" y="45"/>
                      <a:pt x="0" y="46"/>
                      <a:pt x="0" y="46"/>
                    </a:cubicBezTo>
                    <a:cubicBezTo>
                      <a:pt x="0" y="46"/>
                      <a:pt x="1" y="48"/>
                      <a:pt x="1" y="51"/>
                    </a:cubicBezTo>
                    <a:cubicBezTo>
                      <a:pt x="2" y="54"/>
                      <a:pt x="3" y="57"/>
                      <a:pt x="3" y="58"/>
                    </a:cubicBezTo>
                    <a:cubicBezTo>
                      <a:pt x="3" y="60"/>
                      <a:pt x="2" y="62"/>
                      <a:pt x="2" y="64"/>
                    </a:cubicBezTo>
                    <a:cubicBezTo>
                      <a:pt x="2" y="66"/>
                      <a:pt x="1" y="71"/>
                      <a:pt x="1" y="74"/>
                    </a:cubicBezTo>
                    <a:cubicBezTo>
                      <a:pt x="0" y="77"/>
                      <a:pt x="1" y="82"/>
                      <a:pt x="3" y="84"/>
                    </a:cubicBezTo>
                    <a:cubicBezTo>
                      <a:pt x="4" y="86"/>
                      <a:pt x="7" y="90"/>
                      <a:pt x="9" y="93"/>
                    </a:cubicBezTo>
                    <a:cubicBezTo>
                      <a:pt x="11" y="96"/>
                      <a:pt x="13" y="100"/>
                      <a:pt x="14" y="102"/>
                    </a:cubicBezTo>
                    <a:cubicBezTo>
                      <a:pt x="15" y="104"/>
                      <a:pt x="16" y="106"/>
                      <a:pt x="16" y="106"/>
                    </a:cubicBezTo>
                    <a:cubicBezTo>
                      <a:pt x="16" y="106"/>
                      <a:pt x="16" y="107"/>
                      <a:pt x="16" y="108"/>
                    </a:cubicBezTo>
                    <a:cubicBezTo>
                      <a:pt x="16" y="109"/>
                      <a:pt x="18" y="111"/>
                      <a:pt x="19" y="112"/>
                    </a:cubicBezTo>
                    <a:cubicBezTo>
                      <a:pt x="21" y="112"/>
                      <a:pt x="24" y="114"/>
                      <a:pt x="25" y="115"/>
                    </a:cubicBezTo>
                    <a:cubicBezTo>
                      <a:pt x="26" y="116"/>
                      <a:pt x="28" y="117"/>
                      <a:pt x="29" y="118"/>
                    </a:cubicBezTo>
                    <a:cubicBezTo>
                      <a:pt x="31" y="118"/>
                      <a:pt x="32" y="121"/>
                      <a:pt x="32" y="124"/>
                    </a:cubicBezTo>
                    <a:cubicBezTo>
                      <a:pt x="33" y="127"/>
                      <a:pt x="32" y="131"/>
                      <a:pt x="32" y="134"/>
                    </a:cubicBezTo>
                    <a:cubicBezTo>
                      <a:pt x="31" y="137"/>
                      <a:pt x="30" y="143"/>
                      <a:pt x="30" y="146"/>
                    </a:cubicBezTo>
                    <a:cubicBezTo>
                      <a:pt x="29" y="150"/>
                      <a:pt x="27" y="154"/>
                      <a:pt x="25" y="155"/>
                    </a:cubicBezTo>
                    <a:cubicBezTo>
                      <a:pt x="24" y="156"/>
                      <a:pt x="20" y="160"/>
                      <a:pt x="18" y="163"/>
                    </a:cubicBezTo>
                    <a:cubicBezTo>
                      <a:pt x="16" y="166"/>
                      <a:pt x="13" y="170"/>
                      <a:pt x="11" y="172"/>
                    </a:cubicBezTo>
                    <a:cubicBezTo>
                      <a:pt x="8" y="173"/>
                      <a:pt x="8" y="175"/>
                      <a:pt x="10" y="176"/>
                    </a:cubicBezTo>
                    <a:cubicBezTo>
                      <a:pt x="12" y="177"/>
                      <a:pt x="16" y="177"/>
                      <a:pt x="18" y="176"/>
                    </a:cubicBezTo>
                    <a:cubicBezTo>
                      <a:pt x="20" y="176"/>
                      <a:pt x="23" y="177"/>
                      <a:pt x="23" y="178"/>
                    </a:cubicBezTo>
                    <a:cubicBezTo>
                      <a:pt x="23" y="178"/>
                      <a:pt x="26" y="177"/>
                      <a:pt x="29" y="176"/>
                    </a:cubicBezTo>
                    <a:cubicBezTo>
                      <a:pt x="32" y="176"/>
                      <a:pt x="36" y="173"/>
                      <a:pt x="38" y="170"/>
                    </a:cubicBezTo>
                    <a:cubicBezTo>
                      <a:pt x="39" y="168"/>
                      <a:pt x="43" y="166"/>
                      <a:pt x="47" y="166"/>
                    </a:cubicBezTo>
                    <a:cubicBezTo>
                      <a:pt x="50" y="166"/>
                      <a:pt x="56" y="165"/>
                      <a:pt x="60" y="163"/>
                    </a:cubicBezTo>
                    <a:cubicBezTo>
                      <a:pt x="64" y="161"/>
                      <a:pt x="69" y="160"/>
                      <a:pt x="71" y="162"/>
                    </a:cubicBezTo>
                    <a:cubicBezTo>
                      <a:pt x="73" y="164"/>
                      <a:pt x="78" y="167"/>
                      <a:pt x="81" y="169"/>
                    </a:cubicBezTo>
                    <a:cubicBezTo>
                      <a:pt x="84" y="171"/>
                      <a:pt x="90" y="176"/>
                      <a:pt x="94" y="179"/>
                    </a:cubicBezTo>
                    <a:cubicBezTo>
                      <a:pt x="98" y="182"/>
                      <a:pt x="101" y="181"/>
                      <a:pt x="102" y="177"/>
                    </a:cubicBezTo>
                    <a:cubicBezTo>
                      <a:pt x="102" y="172"/>
                      <a:pt x="104" y="167"/>
                      <a:pt x="105" y="166"/>
                    </a:cubicBezTo>
                    <a:cubicBezTo>
                      <a:pt x="106" y="164"/>
                      <a:pt x="107" y="160"/>
                      <a:pt x="107" y="157"/>
                    </a:cubicBezTo>
                    <a:cubicBezTo>
                      <a:pt x="107" y="155"/>
                      <a:pt x="109" y="151"/>
                      <a:pt x="110" y="149"/>
                    </a:cubicBezTo>
                    <a:cubicBezTo>
                      <a:pt x="111" y="148"/>
                      <a:pt x="115" y="145"/>
                      <a:pt x="117" y="144"/>
                    </a:cubicBezTo>
                    <a:cubicBezTo>
                      <a:pt x="120" y="143"/>
                      <a:pt x="123" y="141"/>
                      <a:pt x="124" y="140"/>
                    </a:cubicBezTo>
                    <a:cubicBezTo>
                      <a:pt x="126" y="138"/>
                      <a:pt x="126" y="136"/>
                      <a:pt x="125" y="134"/>
                    </a:cubicBezTo>
                    <a:cubicBezTo>
                      <a:pt x="125" y="132"/>
                      <a:pt x="123" y="130"/>
                      <a:pt x="121" y="129"/>
                    </a:cubicBezTo>
                    <a:cubicBezTo>
                      <a:pt x="120" y="128"/>
                      <a:pt x="118" y="128"/>
                      <a:pt x="116" y="127"/>
                    </a:cubicBezTo>
                    <a:cubicBezTo>
                      <a:pt x="115" y="127"/>
                      <a:pt x="112" y="126"/>
                      <a:pt x="110" y="125"/>
                    </a:cubicBezTo>
                    <a:cubicBezTo>
                      <a:pt x="108" y="123"/>
                      <a:pt x="107" y="121"/>
                      <a:pt x="108" y="120"/>
                    </a:cubicBezTo>
                    <a:cubicBezTo>
                      <a:pt x="109" y="119"/>
                      <a:pt x="110" y="116"/>
                      <a:pt x="111" y="114"/>
                    </a:cubicBezTo>
                    <a:cubicBezTo>
                      <a:pt x="112" y="111"/>
                      <a:pt x="113" y="106"/>
                      <a:pt x="114" y="103"/>
                    </a:cubicBezTo>
                    <a:cubicBezTo>
                      <a:pt x="114" y="100"/>
                      <a:pt x="112" y="96"/>
                      <a:pt x="109" y="93"/>
                    </a:cubicBezTo>
                    <a:cubicBezTo>
                      <a:pt x="106" y="90"/>
                      <a:pt x="102" y="86"/>
                      <a:pt x="100" y="84"/>
                    </a:cubicBezTo>
                    <a:cubicBezTo>
                      <a:pt x="97" y="81"/>
                      <a:pt x="96" y="77"/>
                      <a:pt x="96" y="75"/>
                    </a:cubicBezTo>
                    <a:cubicBezTo>
                      <a:pt x="97" y="73"/>
                      <a:pt x="98" y="69"/>
                      <a:pt x="99" y="66"/>
                    </a:cubicBezTo>
                    <a:cubicBezTo>
                      <a:pt x="100" y="64"/>
                      <a:pt x="101" y="62"/>
                      <a:pt x="101" y="62"/>
                    </a:cubicBezTo>
                    <a:cubicBezTo>
                      <a:pt x="101" y="62"/>
                      <a:pt x="102" y="59"/>
                      <a:pt x="103" y="56"/>
                    </a:cubicBezTo>
                    <a:cubicBezTo>
                      <a:pt x="104" y="53"/>
                      <a:pt x="104" y="50"/>
                      <a:pt x="103" y="49"/>
                    </a:cubicBezTo>
                    <a:cubicBezTo>
                      <a:pt x="103" y="49"/>
                      <a:pt x="98" y="48"/>
                      <a:pt x="95" y="4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" name="Freeform 30"/>
              <p:cNvSpPr>
                <a:spLocks/>
              </p:cNvSpPr>
              <p:nvPr/>
            </p:nvSpPr>
            <p:spPr bwMode="auto">
              <a:xfrm>
                <a:off x="2925734" y="2817795"/>
                <a:ext cx="1235075" cy="1292225"/>
              </a:xfrm>
              <a:custGeom>
                <a:avLst/>
                <a:gdLst/>
                <a:ahLst/>
                <a:cxnLst>
                  <a:cxn ang="0">
                    <a:pos x="319" y="143"/>
                  </a:cxn>
                  <a:cxn ang="0">
                    <a:pos x="309" y="149"/>
                  </a:cxn>
                  <a:cxn ang="0">
                    <a:pos x="301" y="164"/>
                  </a:cxn>
                  <a:cxn ang="0">
                    <a:pos x="282" y="156"/>
                  </a:cxn>
                  <a:cxn ang="0">
                    <a:pos x="274" y="143"/>
                  </a:cxn>
                  <a:cxn ang="0">
                    <a:pos x="267" y="133"/>
                  </a:cxn>
                  <a:cxn ang="0">
                    <a:pos x="258" y="119"/>
                  </a:cxn>
                  <a:cxn ang="0">
                    <a:pos x="261" y="107"/>
                  </a:cxn>
                  <a:cxn ang="0">
                    <a:pos x="268" y="94"/>
                  </a:cxn>
                  <a:cxn ang="0">
                    <a:pos x="271" y="64"/>
                  </a:cxn>
                  <a:cxn ang="0">
                    <a:pos x="274" y="43"/>
                  </a:cxn>
                  <a:cxn ang="0">
                    <a:pos x="249" y="16"/>
                  </a:cxn>
                  <a:cxn ang="0">
                    <a:pos x="230" y="8"/>
                  </a:cxn>
                  <a:cxn ang="0">
                    <a:pos x="212" y="7"/>
                  </a:cxn>
                  <a:cxn ang="0">
                    <a:pos x="193" y="28"/>
                  </a:cxn>
                  <a:cxn ang="0">
                    <a:pos x="179" y="36"/>
                  </a:cxn>
                  <a:cxn ang="0">
                    <a:pos x="164" y="27"/>
                  </a:cxn>
                  <a:cxn ang="0">
                    <a:pos x="144" y="24"/>
                  </a:cxn>
                  <a:cxn ang="0">
                    <a:pos x="126" y="25"/>
                  </a:cxn>
                  <a:cxn ang="0">
                    <a:pos x="107" y="13"/>
                  </a:cxn>
                  <a:cxn ang="0">
                    <a:pos x="86" y="2"/>
                  </a:cxn>
                  <a:cxn ang="0">
                    <a:pos x="74" y="4"/>
                  </a:cxn>
                  <a:cxn ang="0">
                    <a:pos x="69" y="18"/>
                  </a:cxn>
                  <a:cxn ang="0">
                    <a:pos x="63" y="29"/>
                  </a:cxn>
                  <a:cxn ang="0">
                    <a:pos x="52" y="36"/>
                  </a:cxn>
                  <a:cxn ang="0">
                    <a:pos x="53" y="51"/>
                  </a:cxn>
                  <a:cxn ang="0">
                    <a:pos x="44" y="63"/>
                  </a:cxn>
                  <a:cxn ang="0">
                    <a:pos x="41" y="77"/>
                  </a:cxn>
                  <a:cxn ang="0">
                    <a:pos x="23" y="89"/>
                  </a:cxn>
                  <a:cxn ang="0">
                    <a:pos x="11" y="91"/>
                  </a:cxn>
                  <a:cxn ang="0">
                    <a:pos x="1" y="111"/>
                  </a:cxn>
                  <a:cxn ang="0">
                    <a:pos x="2" y="139"/>
                  </a:cxn>
                  <a:cxn ang="0">
                    <a:pos x="11" y="150"/>
                  </a:cxn>
                  <a:cxn ang="0">
                    <a:pos x="21" y="159"/>
                  </a:cxn>
                  <a:cxn ang="0">
                    <a:pos x="29" y="173"/>
                  </a:cxn>
                  <a:cxn ang="0">
                    <a:pos x="37" y="190"/>
                  </a:cxn>
                  <a:cxn ang="0">
                    <a:pos x="51" y="192"/>
                  </a:cxn>
                  <a:cxn ang="0">
                    <a:pos x="60" y="186"/>
                  </a:cxn>
                  <a:cxn ang="0">
                    <a:pos x="73" y="195"/>
                  </a:cxn>
                  <a:cxn ang="0">
                    <a:pos x="82" y="212"/>
                  </a:cxn>
                  <a:cxn ang="0">
                    <a:pos x="83" y="232"/>
                  </a:cxn>
                  <a:cxn ang="0">
                    <a:pos x="94" y="260"/>
                  </a:cxn>
                  <a:cxn ang="0">
                    <a:pos x="101" y="278"/>
                  </a:cxn>
                  <a:cxn ang="0">
                    <a:pos x="114" y="285"/>
                  </a:cxn>
                  <a:cxn ang="0">
                    <a:pos x="119" y="293"/>
                  </a:cxn>
                  <a:cxn ang="0">
                    <a:pos x="130" y="295"/>
                  </a:cxn>
                  <a:cxn ang="0">
                    <a:pos x="148" y="304"/>
                  </a:cxn>
                  <a:cxn ang="0">
                    <a:pos x="149" y="322"/>
                  </a:cxn>
                  <a:cxn ang="0">
                    <a:pos x="156" y="328"/>
                  </a:cxn>
                  <a:cxn ang="0">
                    <a:pos x="172" y="334"/>
                  </a:cxn>
                  <a:cxn ang="0">
                    <a:pos x="189" y="342"/>
                  </a:cxn>
                  <a:cxn ang="0">
                    <a:pos x="199" y="335"/>
                  </a:cxn>
                  <a:cxn ang="0">
                    <a:pos x="205" y="299"/>
                  </a:cxn>
                  <a:cxn ang="0">
                    <a:pos x="211" y="272"/>
                  </a:cxn>
                  <a:cxn ang="0">
                    <a:pos x="224" y="255"/>
                  </a:cxn>
                  <a:cxn ang="0">
                    <a:pos x="231" y="249"/>
                  </a:cxn>
                  <a:cxn ang="0">
                    <a:pos x="232" y="223"/>
                  </a:cxn>
                  <a:cxn ang="0">
                    <a:pos x="243" y="210"/>
                  </a:cxn>
                  <a:cxn ang="0">
                    <a:pos x="258" y="196"/>
                  </a:cxn>
                  <a:cxn ang="0">
                    <a:pos x="282" y="186"/>
                  </a:cxn>
                  <a:cxn ang="0">
                    <a:pos x="318" y="191"/>
                  </a:cxn>
                  <a:cxn ang="0">
                    <a:pos x="329" y="173"/>
                  </a:cxn>
                </a:cxnLst>
                <a:rect l="0" t="0" r="r" b="b"/>
                <a:pathLst>
                  <a:path w="329" h="344">
                    <a:moveTo>
                      <a:pt x="324" y="150"/>
                    </a:moveTo>
                    <a:cubicBezTo>
                      <a:pt x="321" y="146"/>
                      <a:pt x="319" y="143"/>
                      <a:pt x="319" y="143"/>
                    </a:cubicBezTo>
                    <a:cubicBezTo>
                      <a:pt x="319" y="143"/>
                      <a:pt x="317" y="144"/>
                      <a:pt x="315" y="145"/>
                    </a:cubicBezTo>
                    <a:cubicBezTo>
                      <a:pt x="313" y="146"/>
                      <a:pt x="310" y="148"/>
                      <a:pt x="309" y="149"/>
                    </a:cubicBezTo>
                    <a:cubicBezTo>
                      <a:pt x="308" y="151"/>
                      <a:pt x="306" y="155"/>
                      <a:pt x="306" y="160"/>
                    </a:cubicBezTo>
                    <a:cubicBezTo>
                      <a:pt x="305" y="164"/>
                      <a:pt x="303" y="166"/>
                      <a:pt x="301" y="164"/>
                    </a:cubicBezTo>
                    <a:cubicBezTo>
                      <a:pt x="298" y="163"/>
                      <a:pt x="294" y="161"/>
                      <a:pt x="291" y="160"/>
                    </a:cubicBezTo>
                    <a:cubicBezTo>
                      <a:pt x="288" y="159"/>
                      <a:pt x="284" y="157"/>
                      <a:pt x="282" y="156"/>
                    </a:cubicBezTo>
                    <a:cubicBezTo>
                      <a:pt x="281" y="155"/>
                      <a:pt x="278" y="152"/>
                      <a:pt x="277" y="151"/>
                    </a:cubicBezTo>
                    <a:cubicBezTo>
                      <a:pt x="276" y="149"/>
                      <a:pt x="275" y="145"/>
                      <a:pt x="274" y="143"/>
                    </a:cubicBezTo>
                    <a:cubicBezTo>
                      <a:pt x="273" y="141"/>
                      <a:pt x="272" y="138"/>
                      <a:pt x="271" y="137"/>
                    </a:cubicBezTo>
                    <a:cubicBezTo>
                      <a:pt x="270" y="136"/>
                      <a:pt x="268" y="134"/>
                      <a:pt x="267" y="133"/>
                    </a:cubicBezTo>
                    <a:cubicBezTo>
                      <a:pt x="265" y="131"/>
                      <a:pt x="262" y="128"/>
                      <a:pt x="260" y="127"/>
                    </a:cubicBezTo>
                    <a:cubicBezTo>
                      <a:pt x="258" y="125"/>
                      <a:pt x="257" y="122"/>
                      <a:pt x="258" y="119"/>
                    </a:cubicBezTo>
                    <a:cubicBezTo>
                      <a:pt x="259" y="117"/>
                      <a:pt x="261" y="114"/>
                      <a:pt x="262" y="113"/>
                    </a:cubicBezTo>
                    <a:cubicBezTo>
                      <a:pt x="264" y="112"/>
                      <a:pt x="264" y="109"/>
                      <a:pt x="261" y="107"/>
                    </a:cubicBezTo>
                    <a:cubicBezTo>
                      <a:pt x="259" y="105"/>
                      <a:pt x="259" y="102"/>
                      <a:pt x="261" y="100"/>
                    </a:cubicBezTo>
                    <a:cubicBezTo>
                      <a:pt x="263" y="98"/>
                      <a:pt x="266" y="95"/>
                      <a:pt x="268" y="94"/>
                    </a:cubicBezTo>
                    <a:cubicBezTo>
                      <a:pt x="270" y="93"/>
                      <a:pt x="271" y="87"/>
                      <a:pt x="271" y="81"/>
                    </a:cubicBezTo>
                    <a:cubicBezTo>
                      <a:pt x="271" y="76"/>
                      <a:pt x="271" y="68"/>
                      <a:pt x="271" y="64"/>
                    </a:cubicBezTo>
                    <a:cubicBezTo>
                      <a:pt x="270" y="60"/>
                      <a:pt x="271" y="55"/>
                      <a:pt x="271" y="53"/>
                    </a:cubicBezTo>
                    <a:cubicBezTo>
                      <a:pt x="272" y="50"/>
                      <a:pt x="273" y="46"/>
                      <a:pt x="274" y="43"/>
                    </a:cubicBezTo>
                    <a:cubicBezTo>
                      <a:pt x="274" y="41"/>
                      <a:pt x="269" y="34"/>
                      <a:pt x="262" y="27"/>
                    </a:cubicBezTo>
                    <a:cubicBezTo>
                      <a:pt x="255" y="21"/>
                      <a:pt x="249" y="16"/>
                      <a:pt x="249" y="16"/>
                    </a:cubicBezTo>
                    <a:cubicBezTo>
                      <a:pt x="249" y="16"/>
                      <a:pt x="246" y="15"/>
                      <a:pt x="242" y="13"/>
                    </a:cubicBezTo>
                    <a:cubicBezTo>
                      <a:pt x="238" y="12"/>
                      <a:pt x="233" y="10"/>
                      <a:pt x="230" y="8"/>
                    </a:cubicBezTo>
                    <a:cubicBezTo>
                      <a:pt x="228" y="7"/>
                      <a:pt x="223" y="6"/>
                      <a:pt x="221" y="6"/>
                    </a:cubicBezTo>
                    <a:cubicBezTo>
                      <a:pt x="218" y="5"/>
                      <a:pt x="214" y="6"/>
                      <a:pt x="212" y="7"/>
                    </a:cubicBezTo>
                    <a:cubicBezTo>
                      <a:pt x="210" y="8"/>
                      <a:pt x="206" y="12"/>
                      <a:pt x="203" y="15"/>
                    </a:cubicBezTo>
                    <a:cubicBezTo>
                      <a:pt x="201" y="19"/>
                      <a:pt x="196" y="24"/>
                      <a:pt x="193" y="28"/>
                    </a:cubicBezTo>
                    <a:cubicBezTo>
                      <a:pt x="190" y="32"/>
                      <a:pt x="187" y="36"/>
                      <a:pt x="185" y="37"/>
                    </a:cubicBezTo>
                    <a:cubicBezTo>
                      <a:pt x="183" y="38"/>
                      <a:pt x="181" y="38"/>
                      <a:pt x="179" y="36"/>
                    </a:cubicBezTo>
                    <a:cubicBezTo>
                      <a:pt x="178" y="35"/>
                      <a:pt x="175" y="33"/>
                      <a:pt x="173" y="31"/>
                    </a:cubicBezTo>
                    <a:cubicBezTo>
                      <a:pt x="172" y="30"/>
                      <a:pt x="167" y="28"/>
                      <a:pt x="164" y="27"/>
                    </a:cubicBezTo>
                    <a:cubicBezTo>
                      <a:pt x="160" y="26"/>
                      <a:pt x="155" y="25"/>
                      <a:pt x="153" y="25"/>
                    </a:cubicBezTo>
                    <a:cubicBezTo>
                      <a:pt x="151" y="25"/>
                      <a:pt x="147" y="25"/>
                      <a:pt x="144" y="24"/>
                    </a:cubicBezTo>
                    <a:cubicBezTo>
                      <a:pt x="141" y="24"/>
                      <a:pt x="137" y="25"/>
                      <a:pt x="134" y="26"/>
                    </a:cubicBezTo>
                    <a:cubicBezTo>
                      <a:pt x="131" y="27"/>
                      <a:pt x="127" y="27"/>
                      <a:pt x="126" y="25"/>
                    </a:cubicBezTo>
                    <a:cubicBezTo>
                      <a:pt x="124" y="23"/>
                      <a:pt x="120" y="21"/>
                      <a:pt x="118" y="20"/>
                    </a:cubicBezTo>
                    <a:cubicBezTo>
                      <a:pt x="115" y="18"/>
                      <a:pt x="110" y="15"/>
                      <a:pt x="107" y="13"/>
                    </a:cubicBezTo>
                    <a:cubicBezTo>
                      <a:pt x="103" y="11"/>
                      <a:pt x="98" y="8"/>
                      <a:pt x="95" y="6"/>
                    </a:cubicBezTo>
                    <a:cubicBezTo>
                      <a:pt x="92" y="5"/>
                      <a:pt x="88" y="3"/>
                      <a:pt x="86" y="2"/>
                    </a:cubicBezTo>
                    <a:cubicBezTo>
                      <a:pt x="83" y="0"/>
                      <a:pt x="80" y="0"/>
                      <a:pt x="79" y="1"/>
                    </a:cubicBezTo>
                    <a:cubicBezTo>
                      <a:pt x="78" y="2"/>
                      <a:pt x="76" y="3"/>
                      <a:pt x="74" y="4"/>
                    </a:cubicBezTo>
                    <a:cubicBezTo>
                      <a:pt x="73" y="4"/>
                      <a:pt x="72" y="7"/>
                      <a:pt x="72" y="10"/>
                    </a:cubicBezTo>
                    <a:cubicBezTo>
                      <a:pt x="71" y="13"/>
                      <a:pt x="70" y="17"/>
                      <a:pt x="69" y="18"/>
                    </a:cubicBezTo>
                    <a:cubicBezTo>
                      <a:pt x="68" y="19"/>
                      <a:pt x="67" y="22"/>
                      <a:pt x="67" y="24"/>
                    </a:cubicBezTo>
                    <a:cubicBezTo>
                      <a:pt x="67" y="26"/>
                      <a:pt x="66" y="28"/>
                      <a:pt x="63" y="29"/>
                    </a:cubicBezTo>
                    <a:cubicBezTo>
                      <a:pt x="61" y="29"/>
                      <a:pt x="58" y="31"/>
                      <a:pt x="55" y="31"/>
                    </a:cubicBezTo>
                    <a:cubicBezTo>
                      <a:pt x="53" y="32"/>
                      <a:pt x="51" y="34"/>
                      <a:pt x="52" y="36"/>
                    </a:cubicBezTo>
                    <a:cubicBezTo>
                      <a:pt x="52" y="38"/>
                      <a:pt x="52" y="41"/>
                      <a:pt x="53" y="43"/>
                    </a:cubicBezTo>
                    <a:cubicBezTo>
                      <a:pt x="54" y="46"/>
                      <a:pt x="54" y="49"/>
                      <a:pt x="53" y="51"/>
                    </a:cubicBezTo>
                    <a:cubicBezTo>
                      <a:pt x="52" y="53"/>
                      <a:pt x="51" y="56"/>
                      <a:pt x="49" y="59"/>
                    </a:cubicBezTo>
                    <a:cubicBezTo>
                      <a:pt x="47" y="61"/>
                      <a:pt x="45" y="63"/>
                      <a:pt x="44" y="63"/>
                    </a:cubicBezTo>
                    <a:cubicBezTo>
                      <a:pt x="43" y="64"/>
                      <a:pt x="43" y="66"/>
                      <a:pt x="43" y="69"/>
                    </a:cubicBezTo>
                    <a:cubicBezTo>
                      <a:pt x="43" y="72"/>
                      <a:pt x="42" y="75"/>
                      <a:pt x="41" y="77"/>
                    </a:cubicBezTo>
                    <a:cubicBezTo>
                      <a:pt x="41" y="79"/>
                      <a:pt x="38" y="83"/>
                      <a:pt x="35" y="85"/>
                    </a:cubicBezTo>
                    <a:cubicBezTo>
                      <a:pt x="32" y="87"/>
                      <a:pt x="27" y="89"/>
                      <a:pt x="23" y="89"/>
                    </a:cubicBezTo>
                    <a:cubicBezTo>
                      <a:pt x="19" y="88"/>
                      <a:pt x="14" y="89"/>
                      <a:pt x="13" y="90"/>
                    </a:cubicBezTo>
                    <a:cubicBezTo>
                      <a:pt x="12" y="91"/>
                      <a:pt x="11" y="91"/>
                      <a:pt x="11" y="91"/>
                    </a:cubicBezTo>
                    <a:cubicBezTo>
                      <a:pt x="11" y="91"/>
                      <a:pt x="9" y="93"/>
                      <a:pt x="7" y="96"/>
                    </a:cubicBezTo>
                    <a:cubicBezTo>
                      <a:pt x="5" y="99"/>
                      <a:pt x="2" y="105"/>
                      <a:pt x="1" y="111"/>
                    </a:cubicBezTo>
                    <a:cubicBezTo>
                      <a:pt x="0" y="116"/>
                      <a:pt x="0" y="124"/>
                      <a:pt x="0" y="128"/>
                    </a:cubicBezTo>
                    <a:cubicBezTo>
                      <a:pt x="1" y="132"/>
                      <a:pt x="2" y="136"/>
                      <a:pt x="2" y="139"/>
                    </a:cubicBezTo>
                    <a:cubicBezTo>
                      <a:pt x="3" y="141"/>
                      <a:pt x="5" y="144"/>
                      <a:pt x="6" y="145"/>
                    </a:cubicBezTo>
                    <a:cubicBezTo>
                      <a:pt x="8" y="146"/>
                      <a:pt x="10" y="148"/>
                      <a:pt x="11" y="150"/>
                    </a:cubicBezTo>
                    <a:cubicBezTo>
                      <a:pt x="11" y="152"/>
                      <a:pt x="13" y="153"/>
                      <a:pt x="14" y="153"/>
                    </a:cubicBezTo>
                    <a:cubicBezTo>
                      <a:pt x="16" y="153"/>
                      <a:pt x="19" y="156"/>
                      <a:pt x="21" y="159"/>
                    </a:cubicBezTo>
                    <a:cubicBezTo>
                      <a:pt x="23" y="163"/>
                      <a:pt x="26" y="166"/>
                      <a:pt x="26" y="167"/>
                    </a:cubicBezTo>
                    <a:cubicBezTo>
                      <a:pt x="26" y="168"/>
                      <a:pt x="28" y="171"/>
                      <a:pt x="29" y="173"/>
                    </a:cubicBezTo>
                    <a:cubicBezTo>
                      <a:pt x="31" y="176"/>
                      <a:pt x="32" y="180"/>
                      <a:pt x="32" y="182"/>
                    </a:cubicBezTo>
                    <a:cubicBezTo>
                      <a:pt x="32" y="184"/>
                      <a:pt x="34" y="188"/>
                      <a:pt x="37" y="190"/>
                    </a:cubicBezTo>
                    <a:cubicBezTo>
                      <a:pt x="40" y="193"/>
                      <a:pt x="44" y="195"/>
                      <a:pt x="46" y="195"/>
                    </a:cubicBezTo>
                    <a:cubicBezTo>
                      <a:pt x="48" y="195"/>
                      <a:pt x="50" y="194"/>
                      <a:pt x="51" y="192"/>
                    </a:cubicBezTo>
                    <a:cubicBezTo>
                      <a:pt x="52" y="191"/>
                      <a:pt x="54" y="189"/>
                      <a:pt x="55" y="188"/>
                    </a:cubicBezTo>
                    <a:cubicBezTo>
                      <a:pt x="56" y="186"/>
                      <a:pt x="58" y="186"/>
                      <a:pt x="60" y="186"/>
                    </a:cubicBezTo>
                    <a:cubicBezTo>
                      <a:pt x="61" y="186"/>
                      <a:pt x="64" y="188"/>
                      <a:pt x="66" y="190"/>
                    </a:cubicBezTo>
                    <a:cubicBezTo>
                      <a:pt x="68" y="192"/>
                      <a:pt x="71" y="194"/>
                      <a:pt x="73" y="195"/>
                    </a:cubicBezTo>
                    <a:cubicBezTo>
                      <a:pt x="74" y="196"/>
                      <a:pt x="76" y="200"/>
                      <a:pt x="77" y="204"/>
                    </a:cubicBezTo>
                    <a:cubicBezTo>
                      <a:pt x="78" y="207"/>
                      <a:pt x="80" y="211"/>
                      <a:pt x="82" y="212"/>
                    </a:cubicBezTo>
                    <a:cubicBezTo>
                      <a:pt x="84" y="213"/>
                      <a:pt x="85" y="216"/>
                      <a:pt x="84" y="219"/>
                    </a:cubicBezTo>
                    <a:cubicBezTo>
                      <a:pt x="83" y="221"/>
                      <a:pt x="83" y="227"/>
                      <a:pt x="83" y="232"/>
                    </a:cubicBezTo>
                    <a:cubicBezTo>
                      <a:pt x="84" y="237"/>
                      <a:pt x="86" y="245"/>
                      <a:pt x="89" y="249"/>
                    </a:cubicBezTo>
                    <a:cubicBezTo>
                      <a:pt x="91" y="253"/>
                      <a:pt x="94" y="258"/>
                      <a:pt x="94" y="260"/>
                    </a:cubicBezTo>
                    <a:cubicBezTo>
                      <a:pt x="95" y="262"/>
                      <a:pt x="96" y="266"/>
                      <a:pt x="97" y="269"/>
                    </a:cubicBezTo>
                    <a:cubicBezTo>
                      <a:pt x="97" y="272"/>
                      <a:pt x="99" y="276"/>
                      <a:pt x="101" y="278"/>
                    </a:cubicBezTo>
                    <a:cubicBezTo>
                      <a:pt x="102" y="280"/>
                      <a:pt x="105" y="283"/>
                      <a:pt x="106" y="283"/>
                    </a:cubicBezTo>
                    <a:cubicBezTo>
                      <a:pt x="108" y="284"/>
                      <a:pt x="111" y="285"/>
                      <a:pt x="114" y="285"/>
                    </a:cubicBezTo>
                    <a:cubicBezTo>
                      <a:pt x="116" y="285"/>
                      <a:pt x="118" y="287"/>
                      <a:pt x="119" y="289"/>
                    </a:cubicBezTo>
                    <a:cubicBezTo>
                      <a:pt x="119" y="292"/>
                      <a:pt x="119" y="293"/>
                      <a:pt x="119" y="293"/>
                    </a:cubicBezTo>
                    <a:cubicBezTo>
                      <a:pt x="119" y="293"/>
                      <a:pt x="121" y="294"/>
                      <a:pt x="123" y="294"/>
                    </a:cubicBezTo>
                    <a:cubicBezTo>
                      <a:pt x="126" y="294"/>
                      <a:pt x="129" y="295"/>
                      <a:pt x="130" y="295"/>
                    </a:cubicBezTo>
                    <a:cubicBezTo>
                      <a:pt x="132" y="295"/>
                      <a:pt x="136" y="297"/>
                      <a:pt x="139" y="298"/>
                    </a:cubicBezTo>
                    <a:cubicBezTo>
                      <a:pt x="142" y="300"/>
                      <a:pt x="146" y="302"/>
                      <a:pt x="148" y="304"/>
                    </a:cubicBezTo>
                    <a:cubicBezTo>
                      <a:pt x="150" y="305"/>
                      <a:pt x="152" y="309"/>
                      <a:pt x="152" y="312"/>
                    </a:cubicBezTo>
                    <a:cubicBezTo>
                      <a:pt x="152" y="315"/>
                      <a:pt x="151" y="319"/>
                      <a:pt x="149" y="322"/>
                    </a:cubicBezTo>
                    <a:cubicBezTo>
                      <a:pt x="148" y="325"/>
                      <a:pt x="147" y="328"/>
                      <a:pt x="148" y="330"/>
                    </a:cubicBezTo>
                    <a:cubicBezTo>
                      <a:pt x="149" y="332"/>
                      <a:pt x="152" y="331"/>
                      <a:pt x="156" y="328"/>
                    </a:cubicBezTo>
                    <a:cubicBezTo>
                      <a:pt x="160" y="325"/>
                      <a:pt x="165" y="324"/>
                      <a:pt x="167" y="326"/>
                    </a:cubicBezTo>
                    <a:cubicBezTo>
                      <a:pt x="169" y="328"/>
                      <a:pt x="172" y="332"/>
                      <a:pt x="172" y="334"/>
                    </a:cubicBezTo>
                    <a:cubicBezTo>
                      <a:pt x="173" y="337"/>
                      <a:pt x="175" y="340"/>
                      <a:pt x="178" y="342"/>
                    </a:cubicBezTo>
                    <a:cubicBezTo>
                      <a:pt x="180" y="343"/>
                      <a:pt x="185" y="344"/>
                      <a:pt x="189" y="342"/>
                    </a:cubicBezTo>
                    <a:cubicBezTo>
                      <a:pt x="192" y="341"/>
                      <a:pt x="197" y="342"/>
                      <a:pt x="197" y="342"/>
                    </a:cubicBezTo>
                    <a:cubicBezTo>
                      <a:pt x="196" y="341"/>
                      <a:pt x="197" y="338"/>
                      <a:pt x="199" y="335"/>
                    </a:cubicBezTo>
                    <a:cubicBezTo>
                      <a:pt x="201" y="332"/>
                      <a:pt x="203" y="325"/>
                      <a:pt x="203" y="319"/>
                    </a:cubicBezTo>
                    <a:cubicBezTo>
                      <a:pt x="204" y="313"/>
                      <a:pt x="204" y="304"/>
                      <a:pt x="205" y="299"/>
                    </a:cubicBezTo>
                    <a:cubicBezTo>
                      <a:pt x="206" y="294"/>
                      <a:pt x="207" y="288"/>
                      <a:pt x="208" y="285"/>
                    </a:cubicBezTo>
                    <a:cubicBezTo>
                      <a:pt x="210" y="282"/>
                      <a:pt x="211" y="276"/>
                      <a:pt x="211" y="272"/>
                    </a:cubicBezTo>
                    <a:cubicBezTo>
                      <a:pt x="211" y="268"/>
                      <a:pt x="213" y="264"/>
                      <a:pt x="216" y="262"/>
                    </a:cubicBezTo>
                    <a:cubicBezTo>
                      <a:pt x="219" y="260"/>
                      <a:pt x="223" y="257"/>
                      <a:pt x="224" y="255"/>
                    </a:cubicBezTo>
                    <a:cubicBezTo>
                      <a:pt x="226" y="253"/>
                      <a:pt x="227" y="251"/>
                      <a:pt x="228" y="251"/>
                    </a:cubicBezTo>
                    <a:cubicBezTo>
                      <a:pt x="229" y="251"/>
                      <a:pt x="231" y="250"/>
                      <a:pt x="231" y="249"/>
                    </a:cubicBezTo>
                    <a:cubicBezTo>
                      <a:pt x="232" y="247"/>
                      <a:pt x="232" y="243"/>
                      <a:pt x="232" y="238"/>
                    </a:cubicBezTo>
                    <a:cubicBezTo>
                      <a:pt x="231" y="234"/>
                      <a:pt x="231" y="227"/>
                      <a:pt x="232" y="223"/>
                    </a:cubicBezTo>
                    <a:cubicBezTo>
                      <a:pt x="232" y="219"/>
                      <a:pt x="234" y="215"/>
                      <a:pt x="236" y="214"/>
                    </a:cubicBezTo>
                    <a:cubicBezTo>
                      <a:pt x="238" y="212"/>
                      <a:pt x="241" y="211"/>
                      <a:pt x="243" y="210"/>
                    </a:cubicBezTo>
                    <a:cubicBezTo>
                      <a:pt x="245" y="210"/>
                      <a:pt x="248" y="207"/>
                      <a:pt x="250" y="204"/>
                    </a:cubicBezTo>
                    <a:cubicBezTo>
                      <a:pt x="252" y="202"/>
                      <a:pt x="256" y="198"/>
                      <a:pt x="258" y="196"/>
                    </a:cubicBezTo>
                    <a:cubicBezTo>
                      <a:pt x="260" y="194"/>
                      <a:pt x="265" y="190"/>
                      <a:pt x="269" y="188"/>
                    </a:cubicBezTo>
                    <a:cubicBezTo>
                      <a:pt x="273" y="186"/>
                      <a:pt x="279" y="185"/>
                      <a:pt x="282" y="186"/>
                    </a:cubicBezTo>
                    <a:cubicBezTo>
                      <a:pt x="285" y="187"/>
                      <a:pt x="293" y="189"/>
                      <a:pt x="300" y="190"/>
                    </a:cubicBezTo>
                    <a:cubicBezTo>
                      <a:pt x="307" y="192"/>
                      <a:pt x="316" y="192"/>
                      <a:pt x="318" y="191"/>
                    </a:cubicBezTo>
                    <a:cubicBezTo>
                      <a:pt x="321" y="190"/>
                      <a:pt x="325" y="189"/>
                      <a:pt x="326" y="189"/>
                    </a:cubicBezTo>
                    <a:cubicBezTo>
                      <a:pt x="328" y="189"/>
                      <a:pt x="329" y="181"/>
                      <a:pt x="329" y="173"/>
                    </a:cubicBezTo>
                    <a:cubicBezTo>
                      <a:pt x="329" y="164"/>
                      <a:pt x="327" y="154"/>
                      <a:pt x="324" y="15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" name="Freeform 31"/>
              <p:cNvSpPr>
                <a:spLocks/>
              </p:cNvSpPr>
              <p:nvPr/>
            </p:nvSpPr>
            <p:spPr bwMode="auto">
              <a:xfrm>
                <a:off x="3260697" y="4016358"/>
                <a:ext cx="1155700" cy="1116013"/>
              </a:xfrm>
              <a:custGeom>
                <a:avLst/>
                <a:gdLst/>
                <a:ahLst/>
                <a:cxnLst>
                  <a:cxn ang="0">
                    <a:pos x="113" y="261"/>
                  </a:cxn>
                  <a:cxn ang="0">
                    <a:pos x="135" y="261"/>
                  </a:cxn>
                  <a:cxn ang="0">
                    <a:pos x="160" y="267"/>
                  </a:cxn>
                  <a:cxn ang="0">
                    <a:pos x="162" y="297"/>
                  </a:cxn>
                  <a:cxn ang="0">
                    <a:pos x="183" y="292"/>
                  </a:cxn>
                  <a:cxn ang="0">
                    <a:pos x="211" y="277"/>
                  </a:cxn>
                  <a:cxn ang="0">
                    <a:pos x="232" y="263"/>
                  </a:cxn>
                  <a:cxn ang="0">
                    <a:pos x="220" y="251"/>
                  </a:cxn>
                  <a:cxn ang="0">
                    <a:pos x="218" y="229"/>
                  </a:cxn>
                  <a:cxn ang="0">
                    <a:pos x="208" y="217"/>
                  </a:cxn>
                  <a:cxn ang="0">
                    <a:pos x="200" y="205"/>
                  </a:cxn>
                  <a:cxn ang="0">
                    <a:pos x="224" y="199"/>
                  </a:cxn>
                  <a:cxn ang="0">
                    <a:pos x="246" y="188"/>
                  </a:cxn>
                  <a:cxn ang="0">
                    <a:pos x="268" y="186"/>
                  </a:cxn>
                  <a:cxn ang="0">
                    <a:pos x="274" y="172"/>
                  </a:cxn>
                  <a:cxn ang="0">
                    <a:pos x="271" y="148"/>
                  </a:cxn>
                  <a:cxn ang="0">
                    <a:pos x="298" y="117"/>
                  </a:cxn>
                  <a:cxn ang="0">
                    <a:pos x="303" y="101"/>
                  </a:cxn>
                  <a:cxn ang="0">
                    <a:pos x="307" y="84"/>
                  </a:cxn>
                  <a:cxn ang="0">
                    <a:pos x="304" y="68"/>
                  </a:cxn>
                  <a:cxn ang="0">
                    <a:pos x="285" y="60"/>
                  </a:cxn>
                  <a:cxn ang="0">
                    <a:pos x="270" y="74"/>
                  </a:cxn>
                  <a:cxn ang="0">
                    <a:pos x="251" y="84"/>
                  </a:cxn>
                  <a:cxn ang="0">
                    <a:pos x="224" y="79"/>
                  </a:cxn>
                  <a:cxn ang="0">
                    <a:pos x="223" y="91"/>
                  </a:cxn>
                  <a:cxn ang="0">
                    <a:pos x="218" y="111"/>
                  </a:cxn>
                  <a:cxn ang="0">
                    <a:pos x="199" y="119"/>
                  </a:cxn>
                  <a:cxn ang="0">
                    <a:pos x="185" y="130"/>
                  </a:cxn>
                  <a:cxn ang="0">
                    <a:pos x="155" y="118"/>
                  </a:cxn>
                  <a:cxn ang="0">
                    <a:pos x="147" y="103"/>
                  </a:cxn>
                  <a:cxn ang="0">
                    <a:pos x="163" y="83"/>
                  </a:cxn>
                  <a:cxn ang="0">
                    <a:pos x="185" y="61"/>
                  </a:cxn>
                  <a:cxn ang="0">
                    <a:pos x="196" y="44"/>
                  </a:cxn>
                  <a:cxn ang="0">
                    <a:pos x="185" y="29"/>
                  </a:cxn>
                  <a:cxn ang="0">
                    <a:pos x="173" y="23"/>
                  </a:cxn>
                  <a:cxn ang="0">
                    <a:pos x="166" y="46"/>
                  </a:cxn>
                  <a:cxn ang="0">
                    <a:pos x="154" y="40"/>
                  </a:cxn>
                  <a:cxn ang="0">
                    <a:pos x="156" y="17"/>
                  </a:cxn>
                  <a:cxn ang="0">
                    <a:pos x="147" y="18"/>
                  </a:cxn>
                  <a:cxn ang="0">
                    <a:pos x="138" y="36"/>
                  </a:cxn>
                  <a:cxn ang="0">
                    <a:pos x="145" y="6"/>
                  </a:cxn>
                  <a:cxn ang="0">
                    <a:pos x="133" y="3"/>
                  </a:cxn>
                  <a:cxn ang="0">
                    <a:pos x="133" y="26"/>
                  </a:cxn>
                  <a:cxn ang="0">
                    <a:pos x="109" y="35"/>
                  </a:cxn>
                  <a:cxn ang="0">
                    <a:pos x="101" y="49"/>
                  </a:cxn>
                  <a:cxn ang="0">
                    <a:pos x="119" y="77"/>
                  </a:cxn>
                  <a:cxn ang="0">
                    <a:pos x="115" y="99"/>
                  </a:cxn>
                  <a:cxn ang="0">
                    <a:pos x="130" y="108"/>
                  </a:cxn>
                  <a:cxn ang="0">
                    <a:pos x="115" y="123"/>
                  </a:cxn>
                  <a:cxn ang="0">
                    <a:pos x="107" y="151"/>
                  </a:cxn>
                  <a:cxn ang="0">
                    <a:pos x="76" y="136"/>
                  </a:cxn>
                  <a:cxn ang="0">
                    <a:pos x="43" y="144"/>
                  </a:cxn>
                  <a:cxn ang="0">
                    <a:pos x="32" y="158"/>
                  </a:cxn>
                  <a:cxn ang="0">
                    <a:pos x="14" y="171"/>
                  </a:cxn>
                  <a:cxn ang="0">
                    <a:pos x="4" y="186"/>
                  </a:cxn>
                  <a:cxn ang="0">
                    <a:pos x="12" y="207"/>
                  </a:cxn>
                  <a:cxn ang="0">
                    <a:pos x="27" y="230"/>
                  </a:cxn>
                  <a:cxn ang="0">
                    <a:pos x="42" y="246"/>
                  </a:cxn>
                  <a:cxn ang="0">
                    <a:pos x="47" y="257"/>
                  </a:cxn>
                  <a:cxn ang="0">
                    <a:pos x="58" y="266"/>
                  </a:cxn>
                  <a:cxn ang="0">
                    <a:pos x="71" y="273"/>
                  </a:cxn>
                  <a:cxn ang="0">
                    <a:pos x="83" y="274"/>
                  </a:cxn>
                </a:cxnLst>
                <a:rect l="0" t="0" r="r" b="b"/>
                <a:pathLst>
                  <a:path w="308" h="297">
                    <a:moveTo>
                      <a:pt x="93" y="270"/>
                    </a:moveTo>
                    <a:cubicBezTo>
                      <a:pt x="97" y="270"/>
                      <a:pt x="103" y="269"/>
                      <a:pt x="105" y="267"/>
                    </a:cubicBezTo>
                    <a:cubicBezTo>
                      <a:pt x="108" y="266"/>
                      <a:pt x="112" y="263"/>
                      <a:pt x="113" y="261"/>
                    </a:cubicBezTo>
                    <a:cubicBezTo>
                      <a:pt x="114" y="259"/>
                      <a:pt x="117" y="256"/>
                      <a:pt x="119" y="254"/>
                    </a:cubicBezTo>
                    <a:cubicBezTo>
                      <a:pt x="120" y="251"/>
                      <a:pt x="124" y="252"/>
                      <a:pt x="126" y="255"/>
                    </a:cubicBezTo>
                    <a:cubicBezTo>
                      <a:pt x="129" y="257"/>
                      <a:pt x="133" y="260"/>
                      <a:pt x="135" y="261"/>
                    </a:cubicBezTo>
                    <a:cubicBezTo>
                      <a:pt x="137" y="262"/>
                      <a:pt x="141" y="261"/>
                      <a:pt x="144" y="259"/>
                    </a:cubicBezTo>
                    <a:cubicBezTo>
                      <a:pt x="148" y="256"/>
                      <a:pt x="152" y="256"/>
                      <a:pt x="154" y="259"/>
                    </a:cubicBezTo>
                    <a:cubicBezTo>
                      <a:pt x="157" y="262"/>
                      <a:pt x="159" y="265"/>
                      <a:pt x="160" y="267"/>
                    </a:cubicBezTo>
                    <a:cubicBezTo>
                      <a:pt x="161" y="269"/>
                      <a:pt x="162" y="274"/>
                      <a:pt x="162" y="277"/>
                    </a:cubicBezTo>
                    <a:cubicBezTo>
                      <a:pt x="161" y="280"/>
                      <a:pt x="161" y="286"/>
                      <a:pt x="162" y="290"/>
                    </a:cubicBezTo>
                    <a:cubicBezTo>
                      <a:pt x="162" y="294"/>
                      <a:pt x="162" y="297"/>
                      <a:pt x="162" y="297"/>
                    </a:cubicBezTo>
                    <a:cubicBezTo>
                      <a:pt x="162" y="297"/>
                      <a:pt x="165" y="297"/>
                      <a:pt x="168" y="296"/>
                    </a:cubicBezTo>
                    <a:cubicBezTo>
                      <a:pt x="171" y="296"/>
                      <a:pt x="175" y="294"/>
                      <a:pt x="176" y="292"/>
                    </a:cubicBezTo>
                    <a:cubicBezTo>
                      <a:pt x="177" y="289"/>
                      <a:pt x="181" y="289"/>
                      <a:pt x="183" y="292"/>
                    </a:cubicBezTo>
                    <a:cubicBezTo>
                      <a:pt x="186" y="294"/>
                      <a:pt x="191" y="294"/>
                      <a:pt x="194" y="292"/>
                    </a:cubicBezTo>
                    <a:cubicBezTo>
                      <a:pt x="197" y="289"/>
                      <a:pt x="201" y="286"/>
                      <a:pt x="203" y="284"/>
                    </a:cubicBezTo>
                    <a:cubicBezTo>
                      <a:pt x="205" y="281"/>
                      <a:pt x="208" y="278"/>
                      <a:pt x="211" y="277"/>
                    </a:cubicBezTo>
                    <a:cubicBezTo>
                      <a:pt x="214" y="275"/>
                      <a:pt x="218" y="274"/>
                      <a:pt x="220" y="275"/>
                    </a:cubicBezTo>
                    <a:cubicBezTo>
                      <a:pt x="222" y="276"/>
                      <a:pt x="226" y="274"/>
                      <a:pt x="228" y="271"/>
                    </a:cubicBezTo>
                    <a:cubicBezTo>
                      <a:pt x="230" y="268"/>
                      <a:pt x="231" y="264"/>
                      <a:pt x="232" y="263"/>
                    </a:cubicBezTo>
                    <a:cubicBezTo>
                      <a:pt x="233" y="262"/>
                      <a:pt x="232" y="260"/>
                      <a:pt x="231" y="259"/>
                    </a:cubicBezTo>
                    <a:cubicBezTo>
                      <a:pt x="230" y="257"/>
                      <a:pt x="227" y="256"/>
                      <a:pt x="225" y="256"/>
                    </a:cubicBezTo>
                    <a:cubicBezTo>
                      <a:pt x="223" y="256"/>
                      <a:pt x="221" y="253"/>
                      <a:pt x="220" y="251"/>
                    </a:cubicBezTo>
                    <a:cubicBezTo>
                      <a:pt x="220" y="248"/>
                      <a:pt x="218" y="244"/>
                      <a:pt x="217" y="242"/>
                    </a:cubicBezTo>
                    <a:cubicBezTo>
                      <a:pt x="215" y="240"/>
                      <a:pt x="214" y="237"/>
                      <a:pt x="214" y="234"/>
                    </a:cubicBezTo>
                    <a:cubicBezTo>
                      <a:pt x="214" y="232"/>
                      <a:pt x="215" y="230"/>
                      <a:pt x="218" y="229"/>
                    </a:cubicBezTo>
                    <a:cubicBezTo>
                      <a:pt x="220" y="229"/>
                      <a:pt x="220" y="227"/>
                      <a:pt x="219" y="224"/>
                    </a:cubicBezTo>
                    <a:cubicBezTo>
                      <a:pt x="218" y="222"/>
                      <a:pt x="215" y="220"/>
                      <a:pt x="213" y="219"/>
                    </a:cubicBezTo>
                    <a:cubicBezTo>
                      <a:pt x="212" y="218"/>
                      <a:pt x="209" y="217"/>
                      <a:pt x="208" y="217"/>
                    </a:cubicBezTo>
                    <a:cubicBezTo>
                      <a:pt x="206" y="217"/>
                      <a:pt x="203" y="216"/>
                      <a:pt x="201" y="217"/>
                    </a:cubicBezTo>
                    <a:cubicBezTo>
                      <a:pt x="199" y="217"/>
                      <a:pt x="197" y="215"/>
                      <a:pt x="196" y="212"/>
                    </a:cubicBezTo>
                    <a:cubicBezTo>
                      <a:pt x="195" y="209"/>
                      <a:pt x="197" y="206"/>
                      <a:pt x="200" y="205"/>
                    </a:cubicBezTo>
                    <a:cubicBezTo>
                      <a:pt x="204" y="203"/>
                      <a:pt x="210" y="202"/>
                      <a:pt x="213" y="201"/>
                    </a:cubicBezTo>
                    <a:cubicBezTo>
                      <a:pt x="217" y="200"/>
                      <a:pt x="220" y="200"/>
                      <a:pt x="220" y="200"/>
                    </a:cubicBezTo>
                    <a:cubicBezTo>
                      <a:pt x="220" y="200"/>
                      <a:pt x="221" y="199"/>
                      <a:pt x="224" y="199"/>
                    </a:cubicBezTo>
                    <a:cubicBezTo>
                      <a:pt x="226" y="198"/>
                      <a:pt x="229" y="196"/>
                      <a:pt x="231" y="195"/>
                    </a:cubicBezTo>
                    <a:cubicBezTo>
                      <a:pt x="232" y="194"/>
                      <a:pt x="235" y="191"/>
                      <a:pt x="238" y="190"/>
                    </a:cubicBezTo>
                    <a:cubicBezTo>
                      <a:pt x="240" y="189"/>
                      <a:pt x="244" y="188"/>
                      <a:pt x="246" y="188"/>
                    </a:cubicBezTo>
                    <a:cubicBezTo>
                      <a:pt x="248" y="188"/>
                      <a:pt x="252" y="188"/>
                      <a:pt x="255" y="187"/>
                    </a:cubicBezTo>
                    <a:cubicBezTo>
                      <a:pt x="257" y="187"/>
                      <a:pt x="261" y="187"/>
                      <a:pt x="262" y="186"/>
                    </a:cubicBezTo>
                    <a:cubicBezTo>
                      <a:pt x="264" y="186"/>
                      <a:pt x="267" y="186"/>
                      <a:pt x="268" y="186"/>
                    </a:cubicBezTo>
                    <a:cubicBezTo>
                      <a:pt x="269" y="186"/>
                      <a:pt x="270" y="186"/>
                      <a:pt x="270" y="186"/>
                    </a:cubicBezTo>
                    <a:cubicBezTo>
                      <a:pt x="270" y="186"/>
                      <a:pt x="270" y="185"/>
                      <a:pt x="271" y="182"/>
                    </a:cubicBezTo>
                    <a:cubicBezTo>
                      <a:pt x="272" y="180"/>
                      <a:pt x="273" y="175"/>
                      <a:pt x="274" y="172"/>
                    </a:cubicBezTo>
                    <a:cubicBezTo>
                      <a:pt x="274" y="169"/>
                      <a:pt x="273" y="164"/>
                      <a:pt x="271" y="163"/>
                    </a:cubicBezTo>
                    <a:cubicBezTo>
                      <a:pt x="269" y="161"/>
                      <a:pt x="268" y="158"/>
                      <a:pt x="268" y="157"/>
                    </a:cubicBezTo>
                    <a:cubicBezTo>
                      <a:pt x="268" y="156"/>
                      <a:pt x="269" y="152"/>
                      <a:pt x="271" y="148"/>
                    </a:cubicBezTo>
                    <a:cubicBezTo>
                      <a:pt x="273" y="145"/>
                      <a:pt x="277" y="138"/>
                      <a:pt x="281" y="133"/>
                    </a:cubicBezTo>
                    <a:cubicBezTo>
                      <a:pt x="285" y="128"/>
                      <a:pt x="290" y="123"/>
                      <a:pt x="292" y="122"/>
                    </a:cubicBezTo>
                    <a:cubicBezTo>
                      <a:pt x="294" y="121"/>
                      <a:pt x="296" y="119"/>
                      <a:pt x="298" y="117"/>
                    </a:cubicBezTo>
                    <a:cubicBezTo>
                      <a:pt x="300" y="116"/>
                      <a:pt x="302" y="114"/>
                      <a:pt x="303" y="113"/>
                    </a:cubicBezTo>
                    <a:cubicBezTo>
                      <a:pt x="304" y="112"/>
                      <a:pt x="305" y="110"/>
                      <a:pt x="305" y="108"/>
                    </a:cubicBezTo>
                    <a:cubicBezTo>
                      <a:pt x="305" y="106"/>
                      <a:pt x="304" y="103"/>
                      <a:pt x="303" y="101"/>
                    </a:cubicBezTo>
                    <a:cubicBezTo>
                      <a:pt x="301" y="100"/>
                      <a:pt x="300" y="97"/>
                      <a:pt x="301" y="95"/>
                    </a:cubicBezTo>
                    <a:cubicBezTo>
                      <a:pt x="301" y="94"/>
                      <a:pt x="303" y="91"/>
                      <a:pt x="305" y="90"/>
                    </a:cubicBezTo>
                    <a:cubicBezTo>
                      <a:pt x="307" y="89"/>
                      <a:pt x="308" y="86"/>
                      <a:pt x="307" y="84"/>
                    </a:cubicBezTo>
                    <a:cubicBezTo>
                      <a:pt x="305" y="81"/>
                      <a:pt x="305" y="77"/>
                      <a:pt x="306" y="76"/>
                    </a:cubicBezTo>
                    <a:cubicBezTo>
                      <a:pt x="307" y="74"/>
                      <a:pt x="308" y="72"/>
                      <a:pt x="308" y="72"/>
                    </a:cubicBezTo>
                    <a:cubicBezTo>
                      <a:pt x="308" y="72"/>
                      <a:pt x="306" y="70"/>
                      <a:pt x="304" y="68"/>
                    </a:cubicBezTo>
                    <a:cubicBezTo>
                      <a:pt x="301" y="65"/>
                      <a:pt x="298" y="63"/>
                      <a:pt x="296" y="63"/>
                    </a:cubicBezTo>
                    <a:cubicBezTo>
                      <a:pt x="294" y="63"/>
                      <a:pt x="291" y="62"/>
                      <a:pt x="289" y="61"/>
                    </a:cubicBezTo>
                    <a:cubicBezTo>
                      <a:pt x="287" y="60"/>
                      <a:pt x="285" y="60"/>
                      <a:pt x="285" y="60"/>
                    </a:cubicBezTo>
                    <a:cubicBezTo>
                      <a:pt x="285" y="60"/>
                      <a:pt x="285" y="61"/>
                      <a:pt x="284" y="62"/>
                    </a:cubicBezTo>
                    <a:cubicBezTo>
                      <a:pt x="283" y="63"/>
                      <a:pt x="280" y="65"/>
                      <a:pt x="277" y="67"/>
                    </a:cubicBezTo>
                    <a:cubicBezTo>
                      <a:pt x="274" y="69"/>
                      <a:pt x="270" y="72"/>
                      <a:pt x="270" y="74"/>
                    </a:cubicBezTo>
                    <a:cubicBezTo>
                      <a:pt x="269" y="76"/>
                      <a:pt x="267" y="78"/>
                      <a:pt x="265" y="79"/>
                    </a:cubicBezTo>
                    <a:cubicBezTo>
                      <a:pt x="264" y="80"/>
                      <a:pt x="261" y="82"/>
                      <a:pt x="259" y="83"/>
                    </a:cubicBezTo>
                    <a:cubicBezTo>
                      <a:pt x="257" y="84"/>
                      <a:pt x="254" y="84"/>
                      <a:pt x="251" y="84"/>
                    </a:cubicBezTo>
                    <a:cubicBezTo>
                      <a:pt x="248" y="84"/>
                      <a:pt x="244" y="84"/>
                      <a:pt x="242" y="84"/>
                    </a:cubicBezTo>
                    <a:cubicBezTo>
                      <a:pt x="240" y="84"/>
                      <a:pt x="236" y="83"/>
                      <a:pt x="234" y="82"/>
                    </a:cubicBezTo>
                    <a:cubicBezTo>
                      <a:pt x="232" y="80"/>
                      <a:pt x="227" y="79"/>
                      <a:pt x="224" y="79"/>
                    </a:cubicBezTo>
                    <a:cubicBezTo>
                      <a:pt x="221" y="79"/>
                      <a:pt x="218" y="79"/>
                      <a:pt x="218" y="79"/>
                    </a:cubicBezTo>
                    <a:cubicBezTo>
                      <a:pt x="218" y="79"/>
                      <a:pt x="218" y="81"/>
                      <a:pt x="218" y="84"/>
                    </a:cubicBezTo>
                    <a:cubicBezTo>
                      <a:pt x="218" y="87"/>
                      <a:pt x="220" y="90"/>
                      <a:pt x="223" y="91"/>
                    </a:cubicBezTo>
                    <a:cubicBezTo>
                      <a:pt x="225" y="93"/>
                      <a:pt x="227" y="95"/>
                      <a:pt x="227" y="97"/>
                    </a:cubicBezTo>
                    <a:cubicBezTo>
                      <a:pt x="227" y="99"/>
                      <a:pt x="225" y="102"/>
                      <a:pt x="224" y="104"/>
                    </a:cubicBezTo>
                    <a:cubicBezTo>
                      <a:pt x="223" y="106"/>
                      <a:pt x="220" y="109"/>
                      <a:pt x="218" y="111"/>
                    </a:cubicBezTo>
                    <a:cubicBezTo>
                      <a:pt x="217" y="113"/>
                      <a:pt x="213" y="114"/>
                      <a:pt x="210" y="114"/>
                    </a:cubicBezTo>
                    <a:cubicBezTo>
                      <a:pt x="207" y="114"/>
                      <a:pt x="203" y="114"/>
                      <a:pt x="202" y="115"/>
                    </a:cubicBezTo>
                    <a:cubicBezTo>
                      <a:pt x="200" y="115"/>
                      <a:pt x="199" y="117"/>
                      <a:pt x="199" y="119"/>
                    </a:cubicBezTo>
                    <a:cubicBezTo>
                      <a:pt x="199" y="122"/>
                      <a:pt x="199" y="125"/>
                      <a:pt x="198" y="128"/>
                    </a:cubicBezTo>
                    <a:cubicBezTo>
                      <a:pt x="197" y="130"/>
                      <a:pt x="196" y="132"/>
                      <a:pt x="194" y="132"/>
                    </a:cubicBezTo>
                    <a:cubicBezTo>
                      <a:pt x="193" y="132"/>
                      <a:pt x="189" y="131"/>
                      <a:pt x="185" y="130"/>
                    </a:cubicBezTo>
                    <a:cubicBezTo>
                      <a:pt x="181" y="129"/>
                      <a:pt x="175" y="127"/>
                      <a:pt x="172" y="126"/>
                    </a:cubicBezTo>
                    <a:cubicBezTo>
                      <a:pt x="168" y="124"/>
                      <a:pt x="164" y="123"/>
                      <a:pt x="161" y="122"/>
                    </a:cubicBezTo>
                    <a:cubicBezTo>
                      <a:pt x="159" y="121"/>
                      <a:pt x="156" y="120"/>
                      <a:pt x="155" y="118"/>
                    </a:cubicBezTo>
                    <a:cubicBezTo>
                      <a:pt x="154" y="117"/>
                      <a:pt x="151" y="117"/>
                      <a:pt x="149" y="118"/>
                    </a:cubicBezTo>
                    <a:cubicBezTo>
                      <a:pt x="147" y="119"/>
                      <a:pt x="146" y="117"/>
                      <a:pt x="146" y="113"/>
                    </a:cubicBezTo>
                    <a:cubicBezTo>
                      <a:pt x="146" y="109"/>
                      <a:pt x="146" y="105"/>
                      <a:pt x="147" y="103"/>
                    </a:cubicBezTo>
                    <a:cubicBezTo>
                      <a:pt x="148" y="102"/>
                      <a:pt x="150" y="100"/>
                      <a:pt x="153" y="98"/>
                    </a:cubicBezTo>
                    <a:cubicBezTo>
                      <a:pt x="156" y="97"/>
                      <a:pt x="159" y="94"/>
                      <a:pt x="161" y="92"/>
                    </a:cubicBezTo>
                    <a:cubicBezTo>
                      <a:pt x="162" y="90"/>
                      <a:pt x="163" y="86"/>
                      <a:pt x="163" y="83"/>
                    </a:cubicBezTo>
                    <a:cubicBezTo>
                      <a:pt x="163" y="81"/>
                      <a:pt x="164" y="76"/>
                      <a:pt x="166" y="73"/>
                    </a:cubicBezTo>
                    <a:cubicBezTo>
                      <a:pt x="168" y="70"/>
                      <a:pt x="172" y="66"/>
                      <a:pt x="175" y="65"/>
                    </a:cubicBezTo>
                    <a:cubicBezTo>
                      <a:pt x="178" y="63"/>
                      <a:pt x="183" y="62"/>
                      <a:pt x="185" y="61"/>
                    </a:cubicBezTo>
                    <a:cubicBezTo>
                      <a:pt x="187" y="61"/>
                      <a:pt x="190" y="59"/>
                      <a:pt x="193" y="56"/>
                    </a:cubicBezTo>
                    <a:cubicBezTo>
                      <a:pt x="195" y="53"/>
                      <a:pt x="196" y="50"/>
                      <a:pt x="195" y="49"/>
                    </a:cubicBezTo>
                    <a:cubicBezTo>
                      <a:pt x="194" y="49"/>
                      <a:pt x="195" y="46"/>
                      <a:pt x="196" y="44"/>
                    </a:cubicBezTo>
                    <a:cubicBezTo>
                      <a:pt x="198" y="42"/>
                      <a:pt x="199" y="38"/>
                      <a:pt x="199" y="37"/>
                    </a:cubicBezTo>
                    <a:cubicBezTo>
                      <a:pt x="199" y="36"/>
                      <a:pt x="197" y="34"/>
                      <a:pt x="194" y="33"/>
                    </a:cubicBezTo>
                    <a:cubicBezTo>
                      <a:pt x="191" y="32"/>
                      <a:pt x="187" y="30"/>
                      <a:pt x="185" y="29"/>
                    </a:cubicBezTo>
                    <a:cubicBezTo>
                      <a:pt x="184" y="27"/>
                      <a:pt x="181" y="24"/>
                      <a:pt x="180" y="23"/>
                    </a:cubicBezTo>
                    <a:cubicBezTo>
                      <a:pt x="179" y="22"/>
                      <a:pt x="177" y="20"/>
                      <a:pt x="176" y="20"/>
                    </a:cubicBezTo>
                    <a:cubicBezTo>
                      <a:pt x="175" y="20"/>
                      <a:pt x="174" y="22"/>
                      <a:pt x="173" y="23"/>
                    </a:cubicBezTo>
                    <a:cubicBezTo>
                      <a:pt x="173" y="24"/>
                      <a:pt x="173" y="27"/>
                      <a:pt x="174" y="29"/>
                    </a:cubicBezTo>
                    <a:cubicBezTo>
                      <a:pt x="175" y="31"/>
                      <a:pt x="174" y="35"/>
                      <a:pt x="172" y="38"/>
                    </a:cubicBezTo>
                    <a:cubicBezTo>
                      <a:pt x="171" y="40"/>
                      <a:pt x="168" y="44"/>
                      <a:pt x="166" y="46"/>
                    </a:cubicBezTo>
                    <a:cubicBezTo>
                      <a:pt x="165" y="47"/>
                      <a:pt x="162" y="50"/>
                      <a:pt x="161" y="50"/>
                    </a:cubicBezTo>
                    <a:cubicBezTo>
                      <a:pt x="160" y="51"/>
                      <a:pt x="158" y="50"/>
                      <a:pt x="157" y="48"/>
                    </a:cubicBezTo>
                    <a:cubicBezTo>
                      <a:pt x="156" y="45"/>
                      <a:pt x="154" y="42"/>
                      <a:pt x="154" y="40"/>
                    </a:cubicBezTo>
                    <a:cubicBezTo>
                      <a:pt x="154" y="37"/>
                      <a:pt x="154" y="34"/>
                      <a:pt x="154" y="31"/>
                    </a:cubicBezTo>
                    <a:cubicBezTo>
                      <a:pt x="154" y="29"/>
                      <a:pt x="154" y="26"/>
                      <a:pt x="155" y="24"/>
                    </a:cubicBezTo>
                    <a:cubicBezTo>
                      <a:pt x="156" y="22"/>
                      <a:pt x="157" y="19"/>
                      <a:pt x="156" y="17"/>
                    </a:cubicBezTo>
                    <a:cubicBezTo>
                      <a:pt x="155" y="15"/>
                      <a:pt x="154" y="13"/>
                      <a:pt x="153" y="13"/>
                    </a:cubicBezTo>
                    <a:cubicBezTo>
                      <a:pt x="152" y="13"/>
                      <a:pt x="151" y="13"/>
                      <a:pt x="150" y="14"/>
                    </a:cubicBezTo>
                    <a:cubicBezTo>
                      <a:pt x="149" y="14"/>
                      <a:pt x="148" y="16"/>
                      <a:pt x="147" y="18"/>
                    </a:cubicBezTo>
                    <a:cubicBezTo>
                      <a:pt x="146" y="20"/>
                      <a:pt x="145" y="24"/>
                      <a:pt x="144" y="26"/>
                    </a:cubicBezTo>
                    <a:cubicBezTo>
                      <a:pt x="144" y="29"/>
                      <a:pt x="142" y="34"/>
                      <a:pt x="140" y="37"/>
                    </a:cubicBezTo>
                    <a:cubicBezTo>
                      <a:pt x="139" y="40"/>
                      <a:pt x="138" y="40"/>
                      <a:pt x="138" y="36"/>
                    </a:cubicBezTo>
                    <a:cubicBezTo>
                      <a:pt x="138" y="32"/>
                      <a:pt x="138" y="26"/>
                      <a:pt x="139" y="24"/>
                    </a:cubicBezTo>
                    <a:cubicBezTo>
                      <a:pt x="139" y="22"/>
                      <a:pt x="141" y="18"/>
                      <a:pt x="142" y="16"/>
                    </a:cubicBezTo>
                    <a:cubicBezTo>
                      <a:pt x="143" y="13"/>
                      <a:pt x="144" y="9"/>
                      <a:pt x="145" y="6"/>
                    </a:cubicBezTo>
                    <a:cubicBezTo>
                      <a:pt x="145" y="3"/>
                      <a:pt x="144" y="1"/>
                      <a:pt x="142" y="1"/>
                    </a:cubicBezTo>
                    <a:cubicBezTo>
                      <a:pt x="140" y="0"/>
                      <a:pt x="138" y="0"/>
                      <a:pt x="137" y="1"/>
                    </a:cubicBezTo>
                    <a:cubicBezTo>
                      <a:pt x="136" y="1"/>
                      <a:pt x="134" y="2"/>
                      <a:pt x="133" y="3"/>
                    </a:cubicBezTo>
                    <a:cubicBezTo>
                      <a:pt x="132" y="5"/>
                      <a:pt x="131" y="8"/>
                      <a:pt x="131" y="11"/>
                    </a:cubicBezTo>
                    <a:cubicBezTo>
                      <a:pt x="131" y="13"/>
                      <a:pt x="132" y="17"/>
                      <a:pt x="133" y="18"/>
                    </a:cubicBezTo>
                    <a:cubicBezTo>
                      <a:pt x="134" y="20"/>
                      <a:pt x="134" y="23"/>
                      <a:pt x="133" y="26"/>
                    </a:cubicBezTo>
                    <a:cubicBezTo>
                      <a:pt x="132" y="28"/>
                      <a:pt x="130" y="30"/>
                      <a:pt x="127" y="30"/>
                    </a:cubicBezTo>
                    <a:cubicBezTo>
                      <a:pt x="125" y="30"/>
                      <a:pt x="121" y="31"/>
                      <a:pt x="118" y="32"/>
                    </a:cubicBezTo>
                    <a:cubicBezTo>
                      <a:pt x="115" y="33"/>
                      <a:pt x="111" y="34"/>
                      <a:pt x="109" y="35"/>
                    </a:cubicBezTo>
                    <a:cubicBezTo>
                      <a:pt x="108" y="35"/>
                      <a:pt x="106" y="36"/>
                      <a:pt x="106" y="36"/>
                    </a:cubicBezTo>
                    <a:cubicBezTo>
                      <a:pt x="106" y="36"/>
                      <a:pt x="105" y="38"/>
                      <a:pt x="104" y="40"/>
                    </a:cubicBezTo>
                    <a:cubicBezTo>
                      <a:pt x="103" y="43"/>
                      <a:pt x="102" y="47"/>
                      <a:pt x="101" y="49"/>
                    </a:cubicBezTo>
                    <a:cubicBezTo>
                      <a:pt x="101" y="51"/>
                      <a:pt x="102" y="55"/>
                      <a:pt x="105" y="58"/>
                    </a:cubicBezTo>
                    <a:cubicBezTo>
                      <a:pt x="107" y="60"/>
                      <a:pt x="111" y="64"/>
                      <a:pt x="114" y="67"/>
                    </a:cubicBezTo>
                    <a:cubicBezTo>
                      <a:pt x="117" y="70"/>
                      <a:pt x="119" y="74"/>
                      <a:pt x="119" y="77"/>
                    </a:cubicBezTo>
                    <a:cubicBezTo>
                      <a:pt x="118" y="80"/>
                      <a:pt x="117" y="85"/>
                      <a:pt x="116" y="88"/>
                    </a:cubicBezTo>
                    <a:cubicBezTo>
                      <a:pt x="115" y="90"/>
                      <a:pt x="114" y="93"/>
                      <a:pt x="113" y="94"/>
                    </a:cubicBezTo>
                    <a:cubicBezTo>
                      <a:pt x="112" y="95"/>
                      <a:pt x="113" y="97"/>
                      <a:pt x="115" y="99"/>
                    </a:cubicBezTo>
                    <a:cubicBezTo>
                      <a:pt x="117" y="100"/>
                      <a:pt x="120" y="101"/>
                      <a:pt x="121" y="101"/>
                    </a:cubicBezTo>
                    <a:cubicBezTo>
                      <a:pt x="123" y="102"/>
                      <a:pt x="125" y="102"/>
                      <a:pt x="126" y="103"/>
                    </a:cubicBezTo>
                    <a:cubicBezTo>
                      <a:pt x="128" y="104"/>
                      <a:pt x="130" y="106"/>
                      <a:pt x="130" y="108"/>
                    </a:cubicBezTo>
                    <a:cubicBezTo>
                      <a:pt x="131" y="110"/>
                      <a:pt x="131" y="112"/>
                      <a:pt x="129" y="114"/>
                    </a:cubicBezTo>
                    <a:cubicBezTo>
                      <a:pt x="128" y="115"/>
                      <a:pt x="125" y="117"/>
                      <a:pt x="122" y="118"/>
                    </a:cubicBezTo>
                    <a:cubicBezTo>
                      <a:pt x="120" y="119"/>
                      <a:pt x="116" y="122"/>
                      <a:pt x="115" y="123"/>
                    </a:cubicBezTo>
                    <a:cubicBezTo>
                      <a:pt x="114" y="125"/>
                      <a:pt x="112" y="129"/>
                      <a:pt x="112" y="131"/>
                    </a:cubicBezTo>
                    <a:cubicBezTo>
                      <a:pt x="112" y="134"/>
                      <a:pt x="111" y="138"/>
                      <a:pt x="110" y="140"/>
                    </a:cubicBezTo>
                    <a:cubicBezTo>
                      <a:pt x="109" y="141"/>
                      <a:pt x="107" y="146"/>
                      <a:pt x="107" y="151"/>
                    </a:cubicBezTo>
                    <a:cubicBezTo>
                      <a:pt x="106" y="155"/>
                      <a:pt x="103" y="156"/>
                      <a:pt x="99" y="153"/>
                    </a:cubicBezTo>
                    <a:cubicBezTo>
                      <a:pt x="95" y="150"/>
                      <a:pt x="89" y="145"/>
                      <a:pt x="86" y="143"/>
                    </a:cubicBezTo>
                    <a:cubicBezTo>
                      <a:pt x="83" y="141"/>
                      <a:pt x="78" y="138"/>
                      <a:pt x="76" y="136"/>
                    </a:cubicBezTo>
                    <a:cubicBezTo>
                      <a:pt x="74" y="134"/>
                      <a:pt x="69" y="135"/>
                      <a:pt x="65" y="137"/>
                    </a:cubicBezTo>
                    <a:cubicBezTo>
                      <a:pt x="61" y="139"/>
                      <a:pt x="55" y="140"/>
                      <a:pt x="52" y="140"/>
                    </a:cubicBezTo>
                    <a:cubicBezTo>
                      <a:pt x="48" y="140"/>
                      <a:pt x="44" y="142"/>
                      <a:pt x="43" y="144"/>
                    </a:cubicBezTo>
                    <a:cubicBezTo>
                      <a:pt x="41" y="147"/>
                      <a:pt x="37" y="150"/>
                      <a:pt x="34" y="150"/>
                    </a:cubicBezTo>
                    <a:cubicBezTo>
                      <a:pt x="31" y="151"/>
                      <a:pt x="28" y="152"/>
                      <a:pt x="28" y="152"/>
                    </a:cubicBezTo>
                    <a:cubicBezTo>
                      <a:pt x="29" y="153"/>
                      <a:pt x="31" y="156"/>
                      <a:pt x="32" y="158"/>
                    </a:cubicBezTo>
                    <a:cubicBezTo>
                      <a:pt x="33" y="160"/>
                      <a:pt x="33" y="163"/>
                      <a:pt x="32" y="165"/>
                    </a:cubicBezTo>
                    <a:cubicBezTo>
                      <a:pt x="31" y="166"/>
                      <a:pt x="27" y="168"/>
                      <a:pt x="25" y="169"/>
                    </a:cubicBezTo>
                    <a:cubicBezTo>
                      <a:pt x="22" y="171"/>
                      <a:pt x="17" y="171"/>
                      <a:pt x="14" y="171"/>
                    </a:cubicBezTo>
                    <a:cubicBezTo>
                      <a:pt x="11" y="170"/>
                      <a:pt x="7" y="171"/>
                      <a:pt x="4" y="173"/>
                    </a:cubicBezTo>
                    <a:cubicBezTo>
                      <a:pt x="2" y="175"/>
                      <a:pt x="0" y="178"/>
                      <a:pt x="1" y="180"/>
                    </a:cubicBezTo>
                    <a:cubicBezTo>
                      <a:pt x="2" y="181"/>
                      <a:pt x="3" y="184"/>
                      <a:pt x="4" y="186"/>
                    </a:cubicBezTo>
                    <a:cubicBezTo>
                      <a:pt x="5" y="188"/>
                      <a:pt x="7" y="190"/>
                      <a:pt x="8" y="192"/>
                    </a:cubicBezTo>
                    <a:cubicBezTo>
                      <a:pt x="8" y="193"/>
                      <a:pt x="9" y="196"/>
                      <a:pt x="9" y="198"/>
                    </a:cubicBezTo>
                    <a:cubicBezTo>
                      <a:pt x="9" y="200"/>
                      <a:pt x="10" y="204"/>
                      <a:pt x="12" y="207"/>
                    </a:cubicBezTo>
                    <a:cubicBezTo>
                      <a:pt x="13" y="210"/>
                      <a:pt x="15" y="213"/>
                      <a:pt x="16" y="215"/>
                    </a:cubicBezTo>
                    <a:cubicBezTo>
                      <a:pt x="17" y="216"/>
                      <a:pt x="19" y="218"/>
                      <a:pt x="21" y="220"/>
                    </a:cubicBezTo>
                    <a:cubicBezTo>
                      <a:pt x="22" y="222"/>
                      <a:pt x="25" y="227"/>
                      <a:pt x="27" y="230"/>
                    </a:cubicBezTo>
                    <a:cubicBezTo>
                      <a:pt x="29" y="233"/>
                      <a:pt x="32" y="237"/>
                      <a:pt x="33" y="238"/>
                    </a:cubicBezTo>
                    <a:cubicBezTo>
                      <a:pt x="34" y="239"/>
                      <a:pt x="36" y="241"/>
                      <a:pt x="38" y="243"/>
                    </a:cubicBezTo>
                    <a:cubicBezTo>
                      <a:pt x="39" y="244"/>
                      <a:pt x="41" y="245"/>
                      <a:pt x="42" y="246"/>
                    </a:cubicBezTo>
                    <a:cubicBezTo>
                      <a:pt x="42" y="247"/>
                      <a:pt x="43" y="248"/>
                      <a:pt x="43" y="250"/>
                    </a:cubicBezTo>
                    <a:cubicBezTo>
                      <a:pt x="44" y="252"/>
                      <a:pt x="44" y="253"/>
                      <a:pt x="45" y="254"/>
                    </a:cubicBezTo>
                    <a:cubicBezTo>
                      <a:pt x="45" y="255"/>
                      <a:pt x="46" y="256"/>
                      <a:pt x="47" y="257"/>
                    </a:cubicBezTo>
                    <a:cubicBezTo>
                      <a:pt x="47" y="258"/>
                      <a:pt x="49" y="260"/>
                      <a:pt x="50" y="261"/>
                    </a:cubicBezTo>
                    <a:cubicBezTo>
                      <a:pt x="51" y="262"/>
                      <a:pt x="52" y="264"/>
                      <a:pt x="53" y="265"/>
                    </a:cubicBezTo>
                    <a:cubicBezTo>
                      <a:pt x="53" y="266"/>
                      <a:pt x="56" y="266"/>
                      <a:pt x="58" y="266"/>
                    </a:cubicBezTo>
                    <a:cubicBezTo>
                      <a:pt x="60" y="266"/>
                      <a:pt x="63" y="267"/>
                      <a:pt x="63" y="269"/>
                    </a:cubicBezTo>
                    <a:cubicBezTo>
                      <a:pt x="64" y="270"/>
                      <a:pt x="65" y="271"/>
                      <a:pt x="67" y="271"/>
                    </a:cubicBezTo>
                    <a:cubicBezTo>
                      <a:pt x="68" y="271"/>
                      <a:pt x="70" y="272"/>
                      <a:pt x="71" y="273"/>
                    </a:cubicBezTo>
                    <a:cubicBezTo>
                      <a:pt x="72" y="275"/>
                      <a:pt x="75" y="276"/>
                      <a:pt x="77" y="277"/>
                    </a:cubicBezTo>
                    <a:cubicBezTo>
                      <a:pt x="79" y="277"/>
                      <a:pt x="80" y="278"/>
                      <a:pt x="80" y="278"/>
                    </a:cubicBezTo>
                    <a:cubicBezTo>
                      <a:pt x="80" y="278"/>
                      <a:pt x="81" y="276"/>
                      <a:pt x="83" y="274"/>
                    </a:cubicBezTo>
                    <a:cubicBezTo>
                      <a:pt x="84" y="272"/>
                      <a:pt x="88" y="271"/>
                      <a:pt x="93" y="27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" name="Freeform 33"/>
              <p:cNvSpPr>
                <a:spLocks/>
              </p:cNvSpPr>
              <p:nvPr/>
            </p:nvSpPr>
            <p:spPr bwMode="auto">
              <a:xfrm>
                <a:off x="4214784" y="3497245"/>
                <a:ext cx="1073150" cy="981075"/>
              </a:xfrm>
              <a:custGeom>
                <a:avLst/>
                <a:gdLst/>
                <a:ahLst/>
                <a:cxnLst>
                  <a:cxn ang="0">
                    <a:pos x="71" y="209"/>
                  </a:cxn>
                  <a:cxn ang="0">
                    <a:pos x="81" y="216"/>
                  </a:cxn>
                  <a:cxn ang="0">
                    <a:pos x="99" y="222"/>
                  </a:cxn>
                  <a:cxn ang="0">
                    <a:pos x="112" y="233"/>
                  </a:cxn>
                  <a:cxn ang="0">
                    <a:pos x="127" y="236"/>
                  </a:cxn>
                  <a:cxn ang="0">
                    <a:pos x="133" y="225"/>
                  </a:cxn>
                  <a:cxn ang="0">
                    <a:pos x="148" y="228"/>
                  </a:cxn>
                  <a:cxn ang="0">
                    <a:pos x="166" y="236"/>
                  </a:cxn>
                  <a:cxn ang="0">
                    <a:pos x="181" y="242"/>
                  </a:cxn>
                  <a:cxn ang="0">
                    <a:pos x="188" y="237"/>
                  </a:cxn>
                  <a:cxn ang="0">
                    <a:pos x="200" y="244"/>
                  </a:cxn>
                  <a:cxn ang="0">
                    <a:pos x="214" y="237"/>
                  </a:cxn>
                  <a:cxn ang="0">
                    <a:pos x="223" y="228"/>
                  </a:cxn>
                  <a:cxn ang="0">
                    <a:pos x="230" y="240"/>
                  </a:cxn>
                  <a:cxn ang="0">
                    <a:pos x="233" y="252"/>
                  </a:cxn>
                  <a:cxn ang="0">
                    <a:pos x="239" y="251"/>
                  </a:cxn>
                  <a:cxn ang="0">
                    <a:pos x="251" y="259"/>
                  </a:cxn>
                  <a:cxn ang="0">
                    <a:pos x="265" y="259"/>
                  </a:cxn>
                  <a:cxn ang="0">
                    <a:pos x="272" y="245"/>
                  </a:cxn>
                  <a:cxn ang="0">
                    <a:pos x="274" y="237"/>
                  </a:cxn>
                  <a:cxn ang="0">
                    <a:pos x="266" y="225"/>
                  </a:cxn>
                  <a:cxn ang="0">
                    <a:pos x="268" y="219"/>
                  </a:cxn>
                  <a:cxn ang="0">
                    <a:pos x="276" y="211"/>
                  </a:cxn>
                  <a:cxn ang="0">
                    <a:pos x="271" y="201"/>
                  </a:cxn>
                  <a:cxn ang="0">
                    <a:pos x="268" y="195"/>
                  </a:cxn>
                  <a:cxn ang="0">
                    <a:pos x="274" y="194"/>
                  </a:cxn>
                  <a:cxn ang="0">
                    <a:pos x="285" y="182"/>
                  </a:cxn>
                  <a:cxn ang="0">
                    <a:pos x="277" y="171"/>
                  </a:cxn>
                  <a:cxn ang="0">
                    <a:pos x="271" y="163"/>
                  </a:cxn>
                  <a:cxn ang="0">
                    <a:pos x="253" y="165"/>
                  </a:cxn>
                  <a:cxn ang="0">
                    <a:pos x="228" y="163"/>
                  </a:cxn>
                  <a:cxn ang="0">
                    <a:pos x="215" y="154"/>
                  </a:cxn>
                  <a:cxn ang="0">
                    <a:pos x="203" y="143"/>
                  </a:cxn>
                  <a:cxn ang="0">
                    <a:pos x="187" y="145"/>
                  </a:cxn>
                  <a:cxn ang="0">
                    <a:pos x="166" y="134"/>
                  </a:cxn>
                  <a:cxn ang="0">
                    <a:pos x="169" y="123"/>
                  </a:cxn>
                  <a:cxn ang="0">
                    <a:pos x="166" y="111"/>
                  </a:cxn>
                  <a:cxn ang="0">
                    <a:pos x="159" y="104"/>
                  </a:cxn>
                  <a:cxn ang="0">
                    <a:pos x="155" y="99"/>
                  </a:cxn>
                  <a:cxn ang="0">
                    <a:pos x="140" y="104"/>
                  </a:cxn>
                  <a:cxn ang="0">
                    <a:pos x="132" y="94"/>
                  </a:cxn>
                  <a:cxn ang="0">
                    <a:pos x="131" y="74"/>
                  </a:cxn>
                  <a:cxn ang="0">
                    <a:pos x="129" y="58"/>
                  </a:cxn>
                  <a:cxn ang="0">
                    <a:pos x="121" y="41"/>
                  </a:cxn>
                  <a:cxn ang="0">
                    <a:pos x="114" y="9"/>
                  </a:cxn>
                  <a:cxn ang="0">
                    <a:pos x="105" y="3"/>
                  </a:cxn>
                  <a:cxn ang="0">
                    <a:pos x="93" y="16"/>
                  </a:cxn>
                  <a:cxn ang="0">
                    <a:pos x="76" y="40"/>
                  </a:cxn>
                  <a:cxn ang="0">
                    <a:pos x="49" y="64"/>
                  </a:cxn>
                  <a:cxn ang="0">
                    <a:pos x="23" y="87"/>
                  </a:cxn>
                  <a:cxn ang="0">
                    <a:pos x="12" y="90"/>
                  </a:cxn>
                  <a:cxn ang="0">
                    <a:pos x="2" y="97"/>
                  </a:cxn>
                  <a:cxn ang="0">
                    <a:pos x="4" y="116"/>
                  </a:cxn>
                  <a:cxn ang="0">
                    <a:pos x="10" y="135"/>
                  </a:cxn>
                  <a:cxn ang="0">
                    <a:pos x="25" y="149"/>
                  </a:cxn>
                  <a:cxn ang="0">
                    <a:pos x="41" y="162"/>
                  </a:cxn>
                  <a:cxn ang="0">
                    <a:pos x="54" y="151"/>
                  </a:cxn>
                  <a:cxn ang="0">
                    <a:pos x="70" y="158"/>
                  </a:cxn>
                  <a:cxn ang="0">
                    <a:pos x="67" y="171"/>
                  </a:cxn>
                  <a:cxn ang="0">
                    <a:pos x="69" y="191"/>
                  </a:cxn>
                  <a:cxn ang="0">
                    <a:pos x="57" y="207"/>
                  </a:cxn>
                  <a:cxn ang="0">
                    <a:pos x="57" y="211"/>
                  </a:cxn>
                </a:cxnLst>
                <a:rect l="0" t="0" r="r" b="b"/>
                <a:pathLst>
                  <a:path w="286" h="261">
                    <a:moveTo>
                      <a:pt x="64" y="209"/>
                    </a:moveTo>
                    <a:cubicBezTo>
                      <a:pt x="66" y="208"/>
                      <a:pt x="69" y="208"/>
                      <a:pt x="71" y="209"/>
                    </a:cubicBezTo>
                    <a:cubicBezTo>
                      <a:pt x="72" y="211"/>
                      <a:pt x="74" y="213"/>
                      <a:pt x="75" y="214"/>
                    </a:cubicBezTo>
                    <a:cubicBezTo>
                      <a:pt x="76" y="215"/>
                      <a:pt x="78" y="216"/>
                      <a:pt x="81" y="216"/>
                    </a:cubicBezTo>
                    <a:cubicBezTo>
                      <a:pt x="83" y="216"/>
                      <a:pt x="88" y="217"/>
                      <a:pt x="91" y="217"/>
                    </a:cubicBezTo>
                    <a:cubicBezTo>
                      <a:pt x="94" y="218"/>
                      <a:pt x="97" y="220"/>
                      <a:pt x="99" y="222"/>
                    </a:cubicBezTo>
                    <a:cubicBezTo>
                      <a:pt x="100" y="225"/>
                      <a:pt x="103" y="227"/>
                      <a:pt x="105" y="227"/>
                    </a:cubicBezTo>
                    <a:cubicBezTo>
                      <a:pt x="107" y="228"/>
                      <a:pt x="111" y="230"/>
                      <a:pt x="112" y="233"/>
                    </a:cubicBezTo>
                    <a:cubicBezTo>
                      <a:pt x="114" y="235"/>
                      <a:pt x="117" y="237"/>
                      <a:pt x="120" y="237"/>
                    </a:cubicBezTo>
                    <a:cubicBezTo>
                      <a:pt x="122" y="237"/>
                      <a:pt x="125" y="237"/>
                      <a:pt x="127" y="236"/>
                    </a:cubicBezTo>
                    <a:cubicBezTo>
                      <a:pt x="129" y="235"/>
                      <a:pt x="130" y="233"/>
                      <a:pt x="130" y="232"/>
                    </a:cubicBezTo>
                    <a:cubicBezTo>
                      <a:pt x="130" y="230"/>
                      <a:pt x="131" y="227"/>
                      <a:pt x="133" y="225"/>
                    </a:cubicBezTo>
                    <a:cubicBezTo>
                      <a:pt x="134" y="223"/>
                      <a:pt x="137" y="222"/>
                      <a:pt x="139" y="224"/>
                    </a:cubicBezTo>
                    <a:cubicBezTo>
                      <a:pt x="141" y="225"/>
                      <a:pt x="145" y="227"/>
                      <a:pt x="148" y="228"/>
                    </a:cubicBezTo>
                    <a:cubicBezTo>
                      <a:pt x="151" y="229"/>
                      <a:pt x="155" y="230"/>
                      <a:pt x="157" y="231"/>
                    </a:cubicBezTo>
                    <a:cubicBezTo>
                      <a:pt x="159" y="232"/>
                      <a:pt x="163" y="234"/>
                      <a:pt x="166" y="236"/>
                    </a:cubicBezTo>
                    <a:cubicBezTo>
                      <a:pt x="170" y="238"/>
                      <a:pt x="174" y="240"/>
                      <a:pt x="177" y="241"/>
                    </a:cubicBezTo>
                    <a:cubicBezTo>
                      <a:pt x="179" y="242"/>
                      <a:pt x="181" y="242"/>
                      <a:pt x="181" y="242"/>
                    </a:cubicBezTo>
                    <a:cubicBezTo>
                      <a:pt x="181" y="242"/>
                      <a:pt x="182" y="241"/>
                      <a:pt x="183" y="239"/>
                    </a:cubicBezTo>
                    <a:cubicBezTo>
                      <a:pt x="184" y="237"/>
                      <a:pt x="186" y="236"/>
                      <a:pt x="188" y="237"/>
                    </a:cubicBezTo>
                    <a:cubicBezTo>
                      <a:pt x="191" y="238"/>
                      <a:pt x="193" y="240"/>
                      <a:pt x="194" y="241"/>
                    </a:cubicBezTo>
                    <a:cubicBezTo>
                      <a:pt x="195" y="243"/>
                      <a:pt x="198" y="244"/>
                      <a:pt x="200" y="244"/>
                    </a:cubicBezTo>
                    <a:cubicBezTo>
                      <a:pt x="202" y="244"/>
                      <a:pt x="205" y="243"/>
                      <a:pt x="207" y="242"/>
                    </a:cubicBezTo>
                    <a:cubicBezTo>
                      <a:pt x="209" y="242"/>
                      <a:pt x="212" y="239"/>
                      <a:pt x="214" y="237"/>
                    </a:cubicBezTo>
                    <a:cubicBezTo>
                      <a:pt x="215" y="235"/>
                      <a:pt x="217" y="232"/>
                      <a:pt x="219" y="231"/>
                    </a:cubicBezTo>
                    <a:cubicBezTo>
                      <a:pt x="220" y="229"/>
                      <a:pt x="222" y="228"/>
                      <a:pt x="223" y="228"/>
                    </a:cubicBezTo>
                    <a:cubicBezTo>
                      <a:pt x="225" y="228"/>
                      <a:pt x="226" y="230"/>
                      <a:pt x="227" y="232"/>
                    </a:cubicBezTo>
                    <a:cubicBezTo>
                      <a:pt x="227" y="235"/>
                      <a:pt x="229" y="238"/>
                      <a:pt x="230" y="240"/>
                    </a:cubicBezTo>
                    <a:cubicBezTo>
                      <a:pt x="231" y="243"/>
                      <a:pt x="232" y="246"/>
                      <a:pt x="231" y="248"/>
                    </a:cubicBezTo>
                    <a:cubicBezTo>
                      <a:pt x="231" y="250"/>
                      <a:pt x="232" y="252"/>
                      <a:pt x="233" y="252"/>
                    </a:cubicBezTo>
                    <a:cubicBezTo>
                      <a:pt x="234" y="252"/>
                      <a:pt x="235" y="252"/>
                      <a:pt x="235" y="252"/>
                    </a:cubicBezTo>
                    <a:cubicBezTo>
                      <a:pt x="235" y="252"/>
                      <a:pt x="237" y="251"/>
                      <a:pt x="239" y="251"/>
                    </a:cubicBezTo>
                    <a:cubicBezTo>
                      <a:pt x="241" y="251"/>
                      <a:pt x="244" y="252"/>
                      <a:pt x="245" y="254"/>
                    </a:cubicBezTo>
                    <a:cubicBezTo>
                      <a:pt x="246" y="255"/>
                      <a:pt x="249" y="258"/>
                      <a:pt x="251" y="259"/>
                    </a:cubicBezTo>
                    <a:cubicBezTo>
                      <a:pt x="252" y="261"/>
                      <a:pt x="255" y="261"/>
                      <a:pt x="257" y="260"/>
                    </a:cubicBezTo>
                    <a:cubicBezTo>
                      <a:pt x="259" y="260"/>
                      <a:pt x="263" y="259"/>
                      <a:pt x="265" y="259"/>
                    </a:cubicBezTo>
                    <a:cubicBezTo>
                      <a:pt x="267" y="259"/>
                      <a:pt x="268" y="257"/>
                      <a:pt x="269" y="254"/>
                    </a:cubicBezTo>
                    <a:cubicBezTo>
                      <a:pt x="269" y="251"/>
                      <a:pt x="270" y="247"/>
                      <a:pt x="272" y="245"/>
                    </a:cubicBezTo>
                    <a:cubicBezTo>
                      <a:pt x="273" y="244"/>
                      <a:pt x="274" y="242"/>
                      <a:pt x="274" y="242"/>
                    </a:cubicBezTo>
                    <a:cubicBezTo>
                      <a:pt x="274" y="242"/>
                      <a:pt x="274" y="240"/>
                      <a:pt x="274" y="237"/>
                    </a:cubicBezTo>
                    <a:cubicBezTo>
                      <a:pt x="274" y="235"/>
                      <a:pt x="273" y="231"/>
                      <a:pt x="270" y="230"/>
                    </a:cubicBezTo>
                    <a:cubicBezTo>
                      <a:pt x="268" y="229"/>
                      <a:pt x="266" y="227"/>
                      <a:pt x="266" y="225"/>
                    </a:cubicBezTo>
                    <a:cubicBezTo>
                      <a:pt x="266" y="223"/>
                      <a:pt x="266" y="221"/>
                      <a:pt x="266" y="221"/>
                    </a:cubicBezTo>
                    <a:cubicBezTo>
                      <a:pt x="266" y="221"/>
                      <a:pt x="267" y="220"/>
                      <a:pt x="268" y="219"/>
                    </a:cubicBezTo>
                    <a:cubicBezTo>
                      <a:pt x="270" y="218"/>
                      <a:pt x="273" y="217"/>
                      <a:pt x="274" y="216"/>
                    </a:cubicBezTo>
                    <a:cubicBezTo>
                      <a:pt x="276" y="215"/>
                      <a:pt x="277" y="213"/>
                      <a:pt x="276" y="211"/>
                    </a:cubicBezTo>
                    <a:cubicBezTo>
                      <a:pt x="275" y="210"/>
                      <a:pt x="273" y="207"/>
                      <a:pt x="272" y="206"/>
                    </a:cubicBezTo>
                    <a:cubicBezTo>
                      <a:pt x="271" y="205"/>
                      <a:pt x="271" y="203"/>
                      <a:pt x="271" y="201"/>
                    </a:cubicBezTo>
                    <a:cubicBezTo>
                      <a:pt x="271" y="200"/>
                      <a:pt x="271" y="198"/>
                      <a:pt x="270" y="197"/>
                    </a:cubicBezTo>
                    <a:cubicBezTo>
                      <a:pt x="269" y="196"/>
                      <a:pt x="268" y="195"/>
                      <a:pt x="268" y="195"/>
                    </a:cubicBezTo>
                    <a:cubicBezTo>
                      <a:pt x="268" y="195"/>
                      <a:pt x="269" y="196"/>
                      <a:pt x="270" y="197"/>
                    </a:cubicBezTo>
                    <a:cubicBezTo>
                      <a:pt x="270" y="197"/>
                      <a:pt x="272" y="195"/>
                      <a:pt x="274" y="194"/>
                    </a:cubicBezTo>
                    <a:cubicBezTo>
                      <a:pt x="276" y="192"/>
                      <a:pt x="280" y="189"/>
                      <a:pt x="281" y="188"/>
                    </a:cubicBezTo>
                    <a:cubicBezTo>
                      <a:pt x="282" y="187"/>
                      <a:pt x="284" y="184"/>
                      <a:pt x="285" y="182"/>
                    </a:cubicBezTo>
                    <a:cubicBezTo>
                      <a:pt x="286" y="180"/>
                      <a:pt x="285" y="177"/>
                      <a:pt x="283" y="175"/>
                    </a:cubicBezTo>
                    <a:cubicBezTo>
                      <a:pt x="281" y="173"/>
                      <a:pt x="278" y="171"/>
                      <a:pt x="277" y="171"/>
                    </a:cubicBezTo>
                    <a:cubicBezTo>
                      <a:pt x="276" y="170"/>
                      <a:pt x="274" y="168"/>
                      <a:pt x="273" y="166"/>
                    </a:cubicBezTo>
                    <a:cubicBezTo>
                      <a:pt x="272" y="164"/>
                      <a:pt x="271" y="163"/>
                      <a:pt x="271" y="163"/>
                    </a:cubicBezTo>
                    <a:cubicBezTo>
                      <a:pt x="271" y="163"/>
                      <a:pt x="268" y="163"/>
                      <a:pt x="264" y="163"/>
                    </a:cubicBezTo>
                    <a:cubicBezTo>
                      <a:pt x="260" y="163"/>
                      <a:pt x="255" y="164"/>
                      <a:pt x="253" y="165"/>
                    </a:cubicBezTo>
                    <a:cubicBezTo>
                      <a:pt x="250" y="166"/>
                      <a:pt x="245" y="166"/>
                      <a:pt x="242" y="165"/>
                    </a:cubicBezTo>
                    <a:cubicBezTo>
                      <a:pt x="238" y="164"/>
                      <a:pt x="232" y="163"/>
                      <a:pt x="228" y="163"/>
                    </a:cubicBezTo>
                    <a:cubicBezTo>
                      <a:pt x="225" y="163"/>
                      <a:pt x="221" y="162"/>
                      <a:pt x="219" y="161"/>
                    </a:cubicBezTo>
                    <a:cubicBezTo>
                      <a:pt x="218" y="159"/>
                      <a:pt x="216" y="157"/>
                      <a:pt x="215" y="154"/>
                    </a:cubicBezTo>
                    <a:cubicBezTo>
                      <a:pt x="213" y="152"/>
                      <a:pt x="212" y="149"/>
                      <a:pt x="211" y="147"/>
                    </a:cubicBezTo>
                    <a:cubicBezTo>
                      <a:pt x="210" y="145"/>
                      <a:pt x="206" y="144"/>
                      <a:pt x="203" y="143"/>
                    </a:cubicBezTo>
                    <a:cubicBezTo>
                      <a:pt x="200" y="143"/>
                      <a:pt x="198" y="144"/>
                      <a:pt x="198" y="146"/>
                    </a:cubicBezTo>
                    <a:cubicBezTo>
                      <a:pt x="199" y="147"/>
                      <a:pt x="194" y="147"/>
                      <a:pt x="187" y="145"/>
                    </a:cubicBezTo>
                    <a:cubicBezTo>
                      <a:pt x="180" y="143"/>
                      <a:pt x="173" y="140"/>
                      <a:pt x="171" y="139"/>
                    </a:cubicBezTo>
                    <a:cubicBezTo>
                      <a:pt x="169" y="138"/>
                      <a:pt x="167" y="136"/>
                      <a:pt x="166" y="134"/>
                    </a:cubicBezTo>
                    <a:cubicBezTo>
                      <a:pt x="165" y="132"/>
                      <a:pt x="165" y="130"/>
                      <a:pt x="166" y="129"/>
                    </a:cubicBezTo>
                    <a:cubicBezTo>
                      <a:pt x="167" y="127"/>
                      <a:pt x="168" y="125"/>
                      <a:pt x="169" y="123"/>
                    </a:cubicBezTo>
                    <a:cubicBezTo>
                      <a:pt x="170" y="122"/>
                      <a:pt x="170" y="119"/>
                      <a:pt x="169" y="117"/>
                    </a:cubicBezTo>
                    <a:cubicBezTo>
                      <a:pt x="168" y="116"/>
                      <a:pt x="167" y="113"/>
                      <a:pt x="166" y="111"/>
                    </a:cubicBezTo>
                    <a:cubicBezTo>
                      <a:pt x="165" y="109"/>
                      <a:pt x="163" y="108"/>
                      <a:pt x="161" y="109"/>
                    </a:cubicBezTo>
                    <a:cubicBezTo>
                      <a:pt x="160" y="111"/>
                      <a:pt x="159" y="108"/>
                      <a:pt x="159" y="104"/>
                    </a:cubicBezTo>
                    <a:cubicBezTo>
                      <a:pt x="160" y="100"/>
                      <a:pt x="160" y="97"/>
                      <a:pt x="160" y="97"/>
                    </a:cubicBezTo>
                    <a:cubicBezTo>
                      <a:pt x="160" y="97"/>
                      <a:pt x="158" y="98"/>
                      <a:pt x="155" y="99"/>
                    </a:cubicBezTo>
                    <a:cubicBezTo>
                      <a:pt x="152" y="100"/>
                      <a:pt x="148" y="102"/>
                      <a:pt x="146" y="103"/>
                    </a:cubicBezTo>
                    <a:cubicBezTo>
                      <a:pt x="145" y="104"/>
                      <a:pt x="142" y="104"/>
                      <a:pt x="140" y="104"/>
                    </a:cubicBezTo>
                    <a:cubicBezTo>
                      <a:pt x="138" y="104"/>
                      <a:pt x="136" y="104"/>
                      <a:pt x="135" y="103"/>
                    </a:cubicBezTo>
                    <a:cubicBezTo>
                      <a:pt x="134" y="102"/>
                      <a:pt x="132" y="98"/>
                      <a:pt x="132" y="94"/>
                    </a:cubicBezTo>
                    <a:cubicBezTo>
                      <a:pt x="131" y="90"/>
                      <a:pt x="131" y="85"/>
                      <a:pt x="131" y="84"/>
                    </a:cubicBezTo>
                    <a:cubicBezTo>
                      <a:pt x="131" y="82"/>
                      <a:pt x="131" y="78"/>
                      <a:pt x="131" y="74"/>
                    </a:cubicBezTo>
                    <a:cubicBezTo>
                      <a:pt x="130" y="71"/>
                      <a:pt x="130" y="67"/>
                      <a:pt x="130" y="65"/>
                    </a:cubicBezTo>
                    <a:cubicBezTo>
                      <a:pt x="130" y="64"/>
                      <a:pt x="130" y="61"/>
                      <a:pt x="129" y="58"/>
                    </a:cubicBezTo>
                    <a:cubicBezTo>
                      <a:pt x="128" y="55"/>
                      <a:pt x="126" y="51"/>
                      <a:pt x="124" y="49"/>
                    </a:cubicBezTo>
                    <a:cubicBezTo>
                      <a:pt x="123" y="47"/>
                      <a:pt x="121" y="43"/>
                      <a:pt x="121" y="41"/>
                    </a:cubicBezTo>
                    <a:cubicBezTo>
                      <a:pt x="121" y="38"/>
                      <a:pt x="121" y="32"/>
                      <a:pt x="120" y="27"/>
                    </a:cubicBezTo>
                    <a:cubicBezTo>
                      <a:pt x="120" y="22"/>
                      <a:pt x="117" y="14"/>
                      <a:pt x="114" y="9"/>
                    </a:cubicBezTo>
                    <a:cubicBezTo>
                      <a:pt x="110" y="4"/>
                      <a:pt x="108" y="0"/>
                      <a:pt x="108" y="0"/>
                    </a:cubicBezTo>
                    <a:cubicBezTo>
                      <a:pt x="108" y="0"/>
                      <a:pt x="107" y="2"/>
                      <a:pt x="105" y="3"/>
                    </a:cubicBezTo>
                    <a:cubicBezTo>
                      <a:pt x="104" y="5"/>
                      <a:pt x="102" y="7"/>
                      <a:pt x="100" y="7"/>
                    </a:cubicBezTo>
                    <a:cubicBezTo>
                      <a:pt x="99" y="7"/>
                      <a:pt x="95" y="11"/>
                      <a:pt x="93" y="16"/>
                    </a:cubicBezTo>
                    <a:cubicBezTo>
                      <a:pt x="90" y="20"/>
                      <a:pt x="86" y="27"/>
                      <a:pt x="84" y="30"/>
                    </a:cubicBezTo>
                    <a:cubicBezTo>
                      <a:pt x="83" y="34"/>
                      <a:pt x="79" y="38"/>
                      <a:pt x="76" y="40"/>
                    </a:cubicBezTo>
                    <a:cubicBezTo>
                      <a:pt x="74" y="42"/>
                      <a:pt x="68" y="47"/>
                      <a:pt x="63" y="52"/>
                    </a:cubicBezTo>
                    <a:cubicBezTo>
                      <a:pt x="59" y="57"/>
                      <a:pt x="52" y="62"/>
                      <a:pt x="49" y="64"/>
                    </a:cubicBezTo>
                    <a:cubicBezTo>
                      <a:pt x="46" y="66"/>
                      <a:pt x="39" y="71"/>
                      <a:pt x="35" y="75"/>
                    </a:cubicBezTo>
                    <a:cubicBezTo>
                      <a:pt x="30" y="79"/>
                      <a:pt x="25" y="84"/>
                      <a:pt x="23" y="87"/>
                    </a:cubicBezTo>
                    <a:cubicBezTo>
                      <a:pt x="21" y="90"/>
                      <a:pt x="18" y="92"/>
                      <a:pt x="16" y="92"/>
                    </a:cubicBezTo>
                    <a:cubicBezTo>
                      <a:pt x="14" y="92"/>
                      <a:pt x="13" y="91"/>
                      <a:pt x="12" y="90"/>
                    </a:cubicBezTo>
                    <a:cubicBezTo>
                      <a:pt x="11" y="89"/>
                      <a:pt x="10" y="89"/>
                      <a:pt x="8" y="90"/>
                    </a:cubicBezTo>
                    <a:cubicBezTo>
                      <a:pt x="6" y="91"/>
                      <a:pt x="4" y="94"/>
                      <a:pt x="2" y="97"/>
                    </a:cubicBezTo>
                    <a:cubicBezTo>
                      <a:pt x="0" y="100"/>
                      <a:pt x="0" y="105"/>
                      <a:pt x="2" y="107"/>
                    </a:cubicBezTo>
                    <a:cubicBezTo>
                      <a:pt x="3" y="110"/>
                      <a:pt x="4" y="114"/>
                      <a:pt x="4" y="116"/>
                    </a:cubicBezTo>
                    <a:cubicBezTo>
                      <a:pt x="3" y="119"/>
                      <a:pt x="3" y="122"/>
                      <a:pt x="4" y="125"/>
                    </a:cubicBezTo>
                    <a:cubicBezTo>
                      <a:pt x="5" y="127"/>
                      <a:pt x="7" y="132"/>
                      <a:pt x="10" y="135"/>
                    </a:cubicBezTo>
                    <a:cubicBezTo>
                      <a:pt x="12" y="138"/>
                      <a:pt x="16" y="141"/>
                      <a:pt x="19" y="143"/>
                    </a:cubicBezTo>
                    <a:cubicBezTo>
                      <a:pt x="21" y="144"/>
                      <a:pt x="24" y="147"/>
                      <a:pt x="25" y="149"/>
                    </a:cubicBezTo>
                    <a:cubicBezTo>
                      <a:pt x="27" y="151"/>
                      <a:pt x="29" y="155"/>
                      <a:pt x="31" y="158"/>
                    </a:cubicBezTo>
                    <a:cubicBezTo>
                      <a:pt x="33" y="161"/>
                      <a:pt x="38" y="163"/>
                      <a:pt x="41" y="162"/>
                    </a:cubicBezTo>
                    <a:cubicBezTo>
                      <a:pt x="44" y="161"/>
                      <a:pt x="47" y="158"/>
                      <a:pt x="48" y="156"/>
                    </a:cubicBezTo>
                    <a:cubicBezTo>
                      <a:pt x="49" y="154"/>
                      <a:pt x="52" y="152"/>
                      <a:pt x="54" y="151"/>
                    </a:cubicBezTo>
                    <a:cubicBezTo>
                      <a:pt x="57" y="150"/>
                      <a:pt x="61" y="150"/>
                      <a:pt x="64" y="151"/>
                    </a:cubicBezTo>
                    <a:cubicBezTo>
                      <a:pt x="67" y="152"/>
                      <a:pt x="69" y="155"/>
                      <a:pt x="70" y="158"/>
                    </a:cubicBezTo>
                    <a:cubicBezTo>
                      <a:pt x="71" y="161"/>
                      <a:pt x="70" y="165"/>
                      <a:pt x="68" y="166"/>
                    </a:cubicBezTo>
                    <a:cubicBezTo>
                      <a:pt x="66" y="167"/>
                      <a:pt x="66" y="169"/>
                      <a:pt x="67" y="171"/>
                    </a:cubicBezTo>
                    <a:cubicBezTo>
                      <a:pt x="68" y="173"/>
                      <a:pt x="69" y="178"/>
                      <a:pt x="69" y="181"/>
                    </a:cubicBezTo>
                    <a:cubicBezTo>
                      <a:pt x="70" y="184"/>
                      <a:pt x="69" y="189"/>
                      <a:pt x="69" y="191"/>
                    </a:cubicBezTo>
                    <a:cubicBezTo>
                      <a:pt x="69" y="193"/>
                      <a:pt x="67" y="196"/>
                      <a:pt x="64" y="199"/>
                    </a:cubicBezTo>
                    <a:cubicBezTo>
                      <a:pt x="62" y="201"/>
                      <a:pt x="59" y="205"/>
                      <a:pt x="57" y="207"/>
                    </a:cubicBezTo>
                    <a:cubicBezTo>
                      <a:pt x="55" y="209"/>
                      <a:pt x="54" y="210"/>
                      <a:pt x="54" y="210"/>
                    </a:cubicBezTo>
                    <a:cubicBezTo>
                      <a:pt x="54" y="210"/>
                      <a:pt x="55" y="211"/>
                      <a:pt x="57" y="211"/>
                    </a:cubicBezTo>
                    <a:cubicBezTo>
                      <a:pt x="59" y="211"/>
                      <a:pt x="63" y="211"/>
                      <a:pt x="64" y="20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34"/>
              <p:cNvSpPr>
                <a:spLocks/>
              </p:cNvSpPr>
              <p:nvPr/>
            </p:nvSpPr>
            <p:spPr bwMode="auto">
              <a:xfrm>
                <a:off x="4687859" y="4354495"/>
                <a:ext cx="412750" cy="495300"/>
              </a:xfrm>
              <a:custGeom>
                <a:avLst/>
                <a:gdLst/>
                <a:ahLst/>
                <a:cxnLst>
                  <a:cxn ang="0">
                    <a:pos x="44" y="116"/>
                  </a:cxn>
                  <a:cxn ang="0">
                    <a:pos x="47" y="107"/>
                  </a:cxn>
                  <a:cxn ang="0">
                    <a:pos x="47" y="101"/>
                  </a:cxn>
                  <a:cxn ang="0">
                    <a:pos x="49" y="99"/>
                  </a:cxn>
                  <a:cxn ang="0">
                    <a:pos x="51" y="95"/>
                  </a:cxn>
                  <a:cxn ang="0">
                    <a:pos x="56" y="87"/>
                  </a:cxn>
                  <a:cxn ang="0">
                    <a:pos x="59" y="82"/>
                  </a:cxn>
                  <a:cxn ang="0">
                    <a:pos x="62" y="80"/>
                  </a:cxn>
                  <a:cxn ang="0">
                    <a:pos x="69" y="76"/>
                  </a:cxn>
                  <a:cxn ang="0">
                    <a:pos x="74" y="72"/>
                  </a:cxn>
                  <a:cxn ang="0">
                    <a:pos x="76" y="64"/>
                  </a:cxn>
                  <a:cxn ang="0">
                    <a:pos x="80" y="56"/>
                  </a:cxn>
                  <a:cxn ang="0">
                    <a:pos x="84" y="49"/>
                  </a:cxn>
                  <a:cxn ang="0">
                    <a:pos x="86" y="42"/>
                  </a:cxn>
                  <a:cxn ang="0">
                    <a:pos x="89" y="37"/>
                  </a:cxn>
                  <a:cxn ang="0">
                    <a:pos x="94" y="36"/>
                  </a:cxn>
                  <a:cxn ang="0">
                    <a:pos x="100" y="35"/>
                  </a:cxn>
                  <a:cxn ang="0">
                    <a:pos x="106" y="33"/>
                  </a:cxn>
                  <a:cxn ang="0">
                    <a:pos x="110" y="32"/>
                  </a:cxn>
                  <a:cxn ang="0">
                    <a:pos x="109" y="24"/>
                  </a:cxn>
                  <a:cxn ang="0">
                    <a:pos x="107" y="24"/>
                  </a:cxn>
                  <a:cxn ang="0">
                    <a:pos x="105" y="20"/>
                  </a:cxn>
                  <a:cxn ang="0">
                    <a:pos x="104" y="12"/>
                  </a:cxn>
                  <a:cxn ang="0">
                    <a:pos x="101" y="4"/>
                  </a:cxn>
                  <a:cxn ang="0">
                    <a:pos x="97" y="0"/>
                  </a:cxn>
                  <a:cxn ang="0">
                    <a:pos x="93" y="3"/>
                  </a:cxn>
                  <a:cxn ang="0">
                    <a:pos x="88" y="9"/>
                  </a:cxn>
                  <a:cxn ang="0">
                    <a:pos x="81" y="14"/>
                  </a:cxn>
                  <a:cxn ang="0">
                    <a:pos x="74" y="16"/>
                  </a:cxn>
                  <a:cxn ang="0">
                    <a:pos x="68" y="13"/>
                  </a:cxn>
                  <a:cxn ang="0">
                    <a:pos x="62" y="9"/>
                  </a:cxn>
                  <a:cxn ang="0">
                    <a:pos x="57" y="11"/>
                  </a:cxn>
                  <a:cxn ang="0">
                    <a:pos x="55" y="14"/>
                  </a:cxn>
                  <a:cxn ang="0">
                    <a:pos x="55" y="19"/>
                  </a:cxn>
                  <a:cxn ang="0">
                    <a:pos x="58" y="25"/>
                  </a:cxn>
                  <a:cxn ang="0">
                    <a:pos x="57" y="31"/>
                  </a:cxn>
                  <a:cxn ang="0">
                    <a:pos x="48" y="34"/>
                  </a:cxn>
                  <a:cxn ang="0">
                    <a:pos x="39" y="32"/>
                  </a:cxn>
                  <a:cxn ang="0">
                    <a:pos x="35" y="38"/>
                  </a:cxn>
                  <a:cxn ang="0">
                    <a:pos x="35" y="47"/>
                  </a:cxn>
                  <a:cxn ang="0">
                    <a:pos x="32" y="53"/>
                  </a:cxn>
                  <a:cxn ang="0">
                    <a:pos x="26" y="54"/>
                  </a:cxn>
                  <a:cxn ang="0">
                    <a:pos x="19" y="54"/>
                  </a:cxn>
                  <a:cxn ang="0">
                    <a:pos x="10" y="54"/>
                  </a:cxn>
                  <a:cxn ang="0">
                    <a:pos x="4" y="58"/>
                  </a:cxn>
                  <a:cxn ang="0">
                    <a:pos x="2" y="64"/>
                  </a:cxn>
                  <a:cxn ang="0">
                    <a:pos x="0" y="72"/>
                  </a:cxn>
                  <a:cxn ang="0">
                    <a:pos x="3" y="80"/>
                  </a:cxn>
                  <a:cxn ang="0">
                    <a:pos x="6" y="88"/>
                  </a:cxn>
                  <a:cxn ang="0">
                    <a:pos x="9" y="96"/>
                  </a:cxn>
                  <a:cxn ang="0">
                    <a:pos x="15" y="104"/>
                  </a:cxn>
                  <a:cxn ang="0">
                    <a:pos x="18" y="108"/>
                  </a:cxn>
                  <a:cxn ang="0">
                    <a:pos x="20" y="108"/>
                  </a:cxn>
                  <a:cxn ang="0">
                    <a:pos x="24" y="112"/>
                  </a:cxn>
                  <a:cxn ang="0">
                    <a:pos x="27" y="120"/>
                  </a:cxn>
                  <a:cxn ang="0">
                    <a:pos x="30" y="128"/>
                  </a:cxn>
                  <a:cxn ang="0">
                    <a:pos x="32" y="132"/>
                  </a:cxn>
                  <a:cxn ang="0">
                    <a:pos x="36" y="126"/>
                  </a:cxn>
                  <a:cxn ang="0">
                    <a:pos x="44" y="116"/>
                  </a:cxn>
                </a:cxnLst>
                <a:rect l="0" t="0" r="r" b="b"/>
                <a:pathLst>
                  <a:path w="110" h="132">
                    <a:moveTo>
                      <a:pt x="44" y="116"/>
                    </a:moveTo>
                    <a:cubicBezTo>
                      <a:pt x="47" y="113"/>
                      <a:pt x="48" y="110"/>
                      <a:pt x="47" y="107"/>
                    </a:cubicBezTo>
                    <a:cubicBezTo>
                      <a:pt x="47" y="105"/>
                      <a:pt x="47" y="102"/>
                      <a:pt x="47" y="101"/>
                    </a:cubicBezTo>
                    <a:cubicBezTo>
                      <a:pt x="48" y="100"/>
                      <a:pt x="49" y="99"/>
                      <a:pt x="49" y="99"/>
                    </a:cubicBezTo>
                    <a:cubicBezTo>
                      <a:pt x="49" y="99"/>
                      <a:pt x="50" y="97"/>
                      <a:pt x="51" y="95"/>
                    </a:cubicBezTo>
                    <a:cubicBezTo>
                      <a:pt x="53" y="93"/>
                      <a:pt x="55" y="89"/>
                      <a:pt x="56" y="87"/>
                    </a:cubicBezTo>
                    <a:cubicBezTo>
                      <a:pt x="58" y="84"/>
                      <a:pt x="59" y="82"/>
                      <a:pt x="59" y="82"/>
                    </a:cubicBezTo>
                    <a:cubicBezTo>
                      <a:pt x="59" y="82"/>
                      <a:pt x="61" y="81"/>
                      <a:pt x="62" y="80"/>
                    </a:cubicBezTo>
                    <a:cubicBezTo>
                      <a:pt x="64" y="79"/>
                      <a:pt x="67" y="77"/>
                      <a:pt x="69" y="76"/>
                    </a:cubicBezTo>
                    <a:cubicBezTo>
                      <a:pt x="71" y="76"/>
                      <a:pt x="74" y="74"/>
                      <a:pt x="74" y="72"/>
                    </a:cubicBezTo>
                    <a:cubicBezTo>
                      <a:pt x="75" y="70"/>
                      <a:pt x="76" y="67"/>
                      <a:pt x="76" y="64"/>
                    </a:cubicBezTo>
                    <a:cubicBezTo>
                      <a:pt x="76" y="61"/>
                      <a:pt x="78" y="57"/>
                      <a:pt x="80" y="56"/>
                    </a:cubicBezTo>
                    <a:cubicBezTo>
                      <a:pt x="83" y="55"/>
                      <a:pt x="84" y="52"/>
                      <a:pt x="84" y="49"/>
                    </a:cubicBezTo>
                    <a:cubicBezTo>
                      <a:pt x="84" y="47"/>
                      <a:pt x="85" y="44"/>
                      <a:pt x="86" y="42"/>
                    </a:cubicBezTo>
                    <a:cubicBezTo>
                      <a:pt x="87" y="40"/>
                      <a:pt x="88" y="38"/>
                      <a:pt x="89" y="37"/>
                    </a:cubicBezTo>
                    <a:cubicBezTo>
                      <a:pt x="90" y="36"/>
                      <a:pt x="92" y="36"/>
                      <a:pt x="94" y="36"/>
                    </a:cubicBezTo>
                    <a:cubicBezTo>
                      <a:pt x="96" y="37"/>
                      <a:pt x="98" y="36"/>
                      <a:pt x="100" y="35"/>
                    </a:cubicBezTo>
                    <a:cubicBezTo>
                      <a:pt x="101" y="34"/>
                      <a:pt x="104" y="33"/>
                      <a:pt x="106" y="33"/>
                    </a:cubicBezTo>
                    <a:cubicBezTo>
                      <a:pt x="109" y="33"/>
                      <a:pt x="110" y="32"/>
                      <a:pt x="110" y="32"/>
                    </a:cubicBezTo>
                    <a:cubicBezTo>
                      <a:pt x="109" y="24"/>
                      <a:pt x="109" y="24"/>
                      <a:pt x="109" y="24"/>
                    </a:cubicBezTo>
                    <a:cubicBezTo>
                      <a:pt x="109" y="24"/>
                      <a:pt x="108" y="24"/>
                      <a:pt x="107" y="24"/>
                    </a:cubicBezTo>
                    <a:cubicBezTo>
                      <a:pt x="106" y="24"/>
                      <a:pt x="105" y="22"/>
                      <a:pt x="105" y="20"/>
                    </a:cubicBezTo>
                    <a:cubicBezTo>
                      <a:pt x="106" y="18"/>
                      <a:pt x="105" y="15"/>
                      <a:pt x="104" y="12"/>
                    </a:cubicBezTo>
                    <a:cubicBezTo>
                      <a:pt x="103" y="10"/>
                      <a:pt x="101" y="7"/>
                      <a:pt x="101" y="4"/>
                    </a:cubicBezTo>
                    <a:cubicBezTo>
                      <a:pt x="100" y="2"/>
                      <a:pt x="99" y="0"/>
                      <a:pt x="97" y="0"/>
                    </a:cubicBezTo>
                    <a:cubicBezTo>
                      <a:pt x="96" y="0"/>
                      <a:pt x="94" y="1"/>
                      <a:pt x="93" y="3"/>
                    </a:cubicBezTo>
                    <a:cubicBezTo>
                      <a:pt x="91" y="4"/>
                      <a:pt x="89" y="7"/>
                      <a:pt x="88" y="9"/>
                    </a:cubicBezTo>
                    <a:cubicBezTo>
                      <a:pt x="86" y="11"/>
                      <a:pt x="83" y="14"/>
                      <a:pt x="81" y="14"/>
                    </a:cubicBezTo>
                    <a:cubicBezTo>
                      <a:pt x="79" y="15"/>
                      <a:pt x="76" y="16"/>
                      <a:pt x="74" y="16"/>
                    </a:cubicBezTo>
                    <a:cubicBezTo>
                      <a:pt x="72" y="16"/>
                      <a:pt x="69" y="15"/>
                      <a:pt x="68" y="13"/>
                    </a:cubicBezTo>
                    <a:cubicBezTo>
                      <a:pt x="67" y="12"/>
                      <a:pt x="65" y="10"/>
                      <a:pt x="62" y="9"/>
                    </a:cubicBezTo>
                    <a:cubicBezTo>
                      <a:pt x="60" y="8"/>
                      <a:pt x="58" y="9"/>
                      <a:pt x="57" y="11"/>
                    </a:cubicBezTo>
                    <a:cubicBezTo>
                      <a:pt x="56" y="13"/>
                      <a:pt x="55" y="14"/>
                      <a:pt x="55" y="14"/>
                    </a:cubicBezTo>
                    <a:cubicBezTo>
                      <a:pt x="55" y="14"/>
                      <a:pt x="55" y="16"/>
                      <a:pt x="55" y="19"/>
                    </a:cubicBezTo>
                    <a:cubicBezTo>
                      <a:pt x="55" y="21"/>
                      <a:pt x="57" y="24"/>
                      <a:pt x="58" y="25"/>
                    </a:cubicBezTo>
                    <a:cubicBezTo>
                      <a:pt x="60" y="27"/>
                      <a:pt x="60" y="29"/>
                      <a:pt x="57" y="31"/>
                    </a:cubicBezTo>
                    <a:cubicBezTo>
                      <a:pt x="55" y="33"/>
                      <a:pt x="51" y="34"/>
                      <a:pt x="48" y="34"/>
                    </a:cubicBezTo>
                    <a:cubicBezTo>
                      <a:pt x="45" y="33"/>
                      <a:pt x="41" y="32"/>
                      <a:pt x="39" y="32"/>
                    </a:cubicBezTo>
                    <a:cubicBezTo>
                      <a:pt x="37" y="32"/>
                      <a:pt x="36" y="35"/>
                      <a:pt x="35" y="38"/>
                    </a:cubicBezTo>
                    <a:cubicBezTo>
                      <a:pt x="35" y="41"/>
                      <a:pt x="35" y="45"/>
                      <a:pt x="35" y="47"/>
                    </a:cubicBezTo>
                    <a:cubicBezTo>
                      <a:pt x="35" y="49"/>
                      <a:pt x="34" y="52"/>
                      <a:pt x="32" y="53"/>
                    </a:cubicBezTo>
                    <a:cubicBezTo>
                      <a:pt x="30" y="54"/>
                      <a:pt x="28" y="55"/>
                      <a:pt x="26" y="54"/>
                    </a:cubicBezTo>
                    <a:cubicBezTo>
                      <a:pt x="24" y="53"/>
                      <a:pt x="21" y="53"/>
                      <a:pt x="19" y="54"/>
                    </a:cubicBezTo>
                    <a:cubicBezTo>
                      <a:pt x="18" y="54"/>
                      <a:pt x="14" y="55"/>
                      <a:pt x="10" y="54"/>
                    </a:cubicBezTo>
                    <a:cubicBezTo>
                      <a:pt x="7" y="54"/>
                      <a:pt x="4" y="55"/>
                      <a:pt x="4" y="58"/>
                    </a:cubicBezTo>
                    <a:cubicBezTo>
                      <a:pt x="4" y="60"/>
                      <a:pt x="3" y="63"/>
                      <a:pt x="2" y="64"/>
                    </a:cubicBezTo>
                    <a:cubicBezTo>
                      <a:pt x="1" y="66"/>
                      <a:pt x="0" y="69"/>
                      <a:pt x="0" y="72"/>
                    </a:cubicBezTo>
                    <a:cubicBezTo>
                      <a:pt x="0" y="74"/>
                      <a:pt x="2" y="78"/>
                      <a:pt x="3" y="80"/>
                    </a:cubicBezTo>
                    <a:cubicBezTo>
                      <a:pt x="4" y="81"/>
                      <a:pt x="6" y="85"/>
                      <a:pt x="6" y="88"/>
                    </a:cubicBezTo>
                    <a:cubicBezTo>
                      <a:pt x="6" y="91"/>
                      <a:pt x="7" y="94"/>
                      <a:pt x="9" y="96"/>
                    </a:cubicBezTo>
                    <a:cubicBezTo>
                      <a:pt x="10" y="98"/>
                      <a:pt x="13" y="101"/>
                      <a:pt x="15" y="104"/>
                    </a:cubicBezTo>
                    <a:cubicBezTo>
                      <a:pt x="16" y="106"/>
                      <a:pt x="18" y="108"/>
                      <a:pt x="18" y="108"/>
                    </a:cubicBezTo>
                    <a:cubicBezTo>
                      <a:pt x="18" y="108"/>
                      <a:pt x="19" y="108"/>
                      <a:pt x="20" y="108"/>
                    </a:cubicBezTo>
                    <a:cubicBezTo>
                      <a:pt x="21" y="108"/>
                      <a:pt x="23" y="110"/>
                      <a:pt x="24" y="112"/>
                    </a:cubicBezTo>
                    <a:cubicBezTo>
                      <a:pt x="25" y="114"/>
                      <a:pt x="26" y="118"/>
                      <a:pt x="27" y="120"/>
                    </a:cubicBezTo>
                    <a:cubicBezTo>
                      <a:pt x="27" y="123"/>
                      <a:pt x="28" y="126"/>
                      <a:pt x="30" y="128"/>
                    </a:cubicBezTo>
                    <a:cubicBezTo>
                      <a:pt x="31" y="130"/>
                      <a:pt x="32" y="132"/>
                      <a:pt x="32" y="132"/>
                    </a:cubicBezTo>
                    <a:cubicBezTo>
                      <a:pt x="32" y="132"/>
                      <a:pt x="34" y="129"/>
                      <a:pt x="36" y="126"/>
                    </a:cubicBezTo>
                    <a:cubicBezTo>
                      <a:pt x="39" y="122"/>
                      <a:pt x="42" y="118"/>
                      <a:pt x="44" y="11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35"/>
              <p:cNvSpPr>
                <a:spLocks/>
              </p:cNvSpPr>
              <p:nvPr/>
            </p:nvSpPr>
            <p:spPr bwMode="auto">
              <a:xfrm>
                <a:off x="4267172" y="4279883"/>
                <a:ext cx="646113" cy="574675"/>
              </a:xfrm>
              <a:custGeom>
                <a:avLst/>
                <a:gdLst/>
                <a:ahLst/>
                <a:cxnLst>
                  <a:cxn ang="0">
                    <a:pos x="118" y="108"/>
                  </a:cxn>
                  <a:cxn ang="0">
                    <a:pos x="112" y="92"/>
                  </a:cxn>
                  <a:cxn ang="0">
                    <a:pos x="116" y="78"/>
                  </a:cxn>
                  <a:cxn ang="0">
                    <a:pos x="131" y="74"/>
                  </a:cxn>
                  <a:cxn ang="0">
                    <a:pos x="144" y="73"/>
                  </a:cxn>
                  <a:cxn ang="0">
                    <a:pos x="147" y="58"/>
                  </a:cxn>
                  <a:cxn ang="0">
                    <a:pos x="160" y="54"/>
                  </a:cxn>
                  <a:cxn ang="0">
                    <a:pos x="170" y="45"/>
                  </a:cxn>
                  <a:cxn ang="0">
                    <a:pos x="167" y="34"/>
                  </a:cxn>
                  <a:cxn ang="0">
                    <a:pos x="152" y="28"/>
                  </a:cxn>
                  <a:cxn ang="0">
                    <a:pos x="134" y="20"/>
                  </a:cxn>
                  <a:cxn ang="0">
                    <a:pos x="119" y="17"/>
                  </a:cxn>
                  <a:cxn ang="0">
                    <a:pos x="113" y="28"/>
                  </a:cxn>
                  <a:cxn ang="0">
                    <a:pos x="98" y="25"/>
                  </a:cxn>
                  <a:cxn ang="0">
                    <a:pos x="85" y="14"/>
                  </a:cxn>
                  <a:cxn ang="0">
                    <a:pos x="67" y="8"/>
                  </a:cxn>
                  <a:cxn ang="0">
                    <a:pos x="57" y="1"/>
                  </a:cxn>
                  <a:cxn ang="0">
                    <a:pos x="43" y="3"/>
                  </a:cxn>
                  <a:cxn ang="0">
                    <a:pos x="38" y="6"/>
                  </a:cxn>
                  <a:cxn ang="0">
                    <a:pos x="37" y="20"/>
                  </a:cxn>
                  <a:cxn ang="0">
                    <a:pos x="35" y="31"/>
                  </a:cxn>
                  <a:cxn ang="0">
                    <a:pos x="35" y="43"/>
                  </a:cxn>
                  <a:cxn ang="0">
                    <a:pos x="24" y="52"/>
                  </a:cxn>
                  <a:cxn ang="0">
                    <a:pos x="3" y="78"/>
                  </a:cxn>
                  <a:cxn ang="0">
                    <a:pos x="3" y="93"/>
                  </a:cxn>
                  <a:cxn ang="0">
                    <a:pos x="3" y="112"/>
                  </a:cxn>
                  <a:cxn ang="0">
                    <a:pos x="4" y="118"/>
                  </a:cxn>
                  <a:cxn ang="0">
                    <a:pos x="11" y="126"/>
                  </a:cxn>
                  <a:cxn ang="0">
                    <a:pos x="26" y="129"/>
                  </a:cxn>
                  <a:cxn ang="0">
                    <a:pos x="39" y="121"/>
                  </a:cxn>
                  <a:cxn ang="0">
                    <a:pos x="47" y="122"/>
                  </a:cxn>
                  <a:cxn ang="0">
                    <a:pos x="49" y="133"/>
                  </a:cxn>
                  <a:cxn ang="0">
                    <a:pos x="61" y="143"/>
                  </a:cxn>
                  <a:cxn ang="0">
                    <a:pos x="74" y="138"/>
                  </a:cxn>
                  <a:cxn ang="0">
                    <a:pos x="78" y="145"/>
                  </a:cxn>
                  <a:cxn ang="0">
                    <a:pos x="86" y="150"/>
                  </a:cxn>
                  <a:cxn ang="0">
                    <a:pos x="99" y="153"/>
                  </a:cxn>
                  <a:cxn ang="0">
                    <a:pos x="117" y="151"/>
                  </a:cxn>
                  <a:cxn ang="0">
                    <a:pos x="126" y="141"/>
                  </a:cxn>
                  <a:cxn ang="0">
                    <a:pos x="130" y="128"/>
                  </a:cxn>
                  <a:cxn ang="0">
                    <a:pos x="121" y="116"/>
                  </a:cxn>
                </a:cxnLst>
                <a:rect l="0" t="0" r="r" b="b"/>
                <a:pathLst>
                  <a:path w="172" h="153">
                    <a:moveTo>
                      <a:pt x="121" y="116"/>
                    </a:moveTo>
                    <a:cubicBezTo>
                      <a:pt x="119" y="114"/>
                      <a:pt x="118" y="111"/>
                      <a:pt x="118" y="108"/>
                    </a:cubicBezTo>
                    <a:cubicBezTo>
                      <a:pt x="118" y="105"/>
                      <a:pt x="116" y="101"/>
                      <a:pt x="115" y="100"/>
                    </a:cubicBezTo>
                    <a:cubicBezTo>
                      <a:pt x="114" y="98"/>
                      <a:pt x="112" y="94"/>
                      <a:pt x="112" y="92"/>
                    </a:cubicBezTo>
                    <a:cubicBezTo>
                      <a:pt x="112" y="89"/>
                      <a:pt x="113" y="86"/>
                      <a:pt x="114" y="84"/>
                    </a:cubicBezTo>
                    <a:cubicBezTo>
                      <a:pt x="115" y="83"/>
                      <a:pt x="116" y="80"/>
                      <a:pt x="116" y="78"/>
                    </a:cubicBezTo>
                    <a:cubicBezTo>
                      <a:pt x="116" y="75"/>
                      <a:pt x="119" y="74"/>
                      <a:pt x="122" y="74"/>
                    </a:cubicBezTo>
                    <a:cubicBezTo>
                      <a:pt x="126" y="75"/>
                      <a:pt x="130" y="74"/>
                      <a:pt x="131" y="74"/>
                    </a:cubicBezTo>
                    <a:cubicBezTo>
                      <a:pt x="133" y="73"/>
                      <a:pt x="136" y="73"/>
                      <a:pt x="138" y="74"/>
                    </a:cubicBezTo>
                    <a:cubicBezTo>
                      <a:pt x="140" y="75"/>
                      <a:pt x="142" y="74"/>
                      <a:pt x="144" y="73"/>
                    </a:cubicBezTo>
                    <a:cubicBezTo>
                      <a:pt x="146" y="72"/>
                      <a:pt x="147" y="69"/>
                      <a:pt x="147" y="67"/>
                    </a:cubicBezTo>
                    <a:cubicBezTo>
                      <a:pt x="147" y="65"/>
                      <a:pt x="147" y="61"/>
                      <a:pt x="147" y="58"/>
                    </a:cubicBezTo>
                    <a:cubicBezTo>
                      <a:pt x="148" y="55"/>
                      <a:pt x="149" y="52"/>
                      <a:pt x="151" y="52"/>
                    </a:cubicBezTo>
                    <a:cubicBezTo>
                      <a:pt x="153" y="52"/>
                      <a:pt x="157" y="53"/>
                      <a:pt x="160" y="54"/>
                    </a:cubicBezTo>
                    <a:cubicBezTo>
                      <a:pt x="163" y="54"/>
                      <a:pt x="167" y="53"/>
                      <a:pt x="169" y="51"/>
                    </a:cubicBezTo>
                    <a:cubicBezTo>
                      <a:pt x="172" y="49"/>
                      <a:pt x="172" y="47"/>
                      <a:pt x="170" y="45"/>
                    </a:cubicBezTo>
                    <a:cubicBezTo>
                      <a:pt x="169" y="44"/>
                      <a:pt x="167" y="41"/>
                      <a:pt x="167" y="39"/>
                    </a:cubicBezTo>
                    <a:cubicBezTo>
                      <a:pt x="167" y="36"/>
                      <a:pt x="167" y="34"/>
                      <a:pt x="167" y="34"/>
                    </a:cubicBezTo>
                    <a:cubicBezTo>
                      <a:pt x="167" y="34"/>
                      <a:pt x="165" y="34"/>
                      <a:pt x="163" y="33"/>
                    </a:cubicBezTo>
                    <a:cubicBezTo>
                      <a:pt x="160" y="32"/>
                      <a:pt x="156" y="30"/>
                      <a:pt x="152" y="28"/>
                    </a:cubicBezTo>
                    <a:cubicBezTo>
                      <a:pt x="149" y="26"/>
                      <a:pt x="145" y="24"/>
                      <a:pt x="143" y="23"/>
                    </a:cubicBezTo>
                    <a:cubicBezTo>
                      <a:pt x="141" y="22"/>
                      <a:pt x="137" y="21"/>
                      <a:pt x="134" y="20"/>
                    </a:cubicBezTo>
                    <a:cubicBezTo>
                      <a:pt x="131" y="19"/>
                      <a:pt x="127" y="17"/>
                      <a:pt x="125" y="16"/>
                    </a:cubicBezTo>
                    <a:cubicBezTo>
                      <a:pt x="123" y="14"/>
                      <a:pt x="120" y="15"/>
                      <a:pt x="119" y="17"/>
                    </a:cubicBezTo>
                    <a:cubicBezTo>
                      <a:pt x="117" y="19"/>
                      <a:pt x="116" y="22"/>
                      <a:pt x="116" y="24"/>
                    </a:cubicBezTo>
                    <a:cubicBezTo>
                      <a:pt x="116" y="25"/>
                      <a:pt x="115" y="27"/>
                      <a:pt x="113" y="28"/>
                    </a:cubicBezTo>
                    <a:cubicBezTo>
                      <a:pt x="111" y="29"/>
                      <a:pt x="108" y="29"/>
                      <a:pt x="106" y="29"/>
                    </a:cubicBezTo>
                    <a:cubicBezTo>
                      <a:pt x="103" y="29"/>
                      <a:pt x="100" y="27"/>
                      <a:pt x="98" y="25"/>
                    </a:cubicBezTo>
                    <a:cubicBezTo>
                      <a:pt x="97" y="22"/>
                      <a:pt x="93" y="20"/>
                      <a:pt x="91" y="19"/>
                    </a:cubicBezTo>
                    <a:cubicBezTo>
                      <a:pt x="89" y="19"/>
                      <a:pt x="86" y="17"/>
                      <a:pt x="85" y="14"/>
                    </a:cubicBezTo>
                    <a:cubicBezTo>
                      <a:pt x="83" y="12"/>
                      <a:pt x="80" y="10"/>
                      <a:pt x="77" y="9"/>
                    </a:cubicBezTo>
                    <a:cubicBezTo>
                      <a:pt x="74" y="9"/>
                      <a:pt x="69" y="8"/>
                      <a:pt x="67" y="8"/>
                    </a:cubicBezTo>
                    <a:cubicBezTo>
                      <a:pt x="64" y="8"/>
                      <a:pt x="62" y="7"/>
                      <a:pt x="61" y="6"/>
                    </a:cubicBezTo>
                    <a:cubicBezTo>
                      <a:pt x="60" y="5"/>
                      <a:pt x="58" y="3"/>
                      <a:pt x="57" y="1"/>
                    </a:cubicBezTo>
                    <a:cubicBezTo>
                      <a:pt x="55" y="0"/>
                      <a:pt x="52" y="0"/>
                      <a:pt x="50" y="1"/>
                    </a:cubicBezTo>
                    <a:cubicBezTo>
                      <a:pt x="49" y="3"/>
                      <a:pt x="45" y="3"/>
                      <a:pt x="43" y="3"/>
                    </a:cubicBezTo>
                    <a:cubicBezTo>
                      <a:pt x="41" y="3"/>
                      <a:pt x="40" y="2"/>
                      <a:pt x="40" y="2"/>
                    </a:cubicBezTo>
                    <a:cubicBezTo>
                      <a:pt x="40" y="2"/>
                      <a:pt x="39" y="4"/>
                      <a:pt x="38" y="6"/>
                    </a:cubicBezTo>
                    <a:cubicBezTo>
                      <a:pt x="37" y="7"/>
                      <a:pt x="37" y="11"/>
                      <a:pt x="39" y="14"/>
                    </a:cubicBezTo>
                    <a:cubicBezTo>
                      <a:pt x="40" y="16"/>
                      <a:pt x="39" y="19"/>
                      <a:pt x="37" y="20"/>
                    </a:cubicBezTo>
                    <a:cubicBezTo>
                      <a:pt x="35" y="21"/>
                      <a:pt x="33" y="24"/>
                      <a:pt x="33" y="25"/>
                    </a:cubicBezTo>
                    <a:cubicBezTo>
                      <a:pt x="32" y="27"/>
                      <a:pt x="33" y="30"/>
                      <a:pt x="35" y="31"/>
                    </a:cubicBezTo>
                    <a:cubicBezTo>
                      <a:pt x="36" y="33"/>
                      <a:pt x="37" y="36"/>
                      <a:pt x="37" y="38"/>
                    </a:cubicBezTo>
                    <a:cubicBezTo>
                      <a:pt x="37" y="40"/>
                      <a:pt x="36" y="42"/>
                      <a:pt x="35" y="43"/>
                    </a:cubicBezTo>
                    <a:cubicBezTo>
                      <a:pt x="34" y="44"/>
                      <a:pt x="32" y="46"/>
                      <a:pt x="30" y="47"/>
                    </a:cubicBezTo>
                    <a:cubicBezTo>
                      <a:pt x="28" y="49"/>
                      <a:pt x="26" y="51"/>
                      <a:pt x="24" y="52"/>
                    </a:cubicBezTo>
                    <a:cubicBezTo>
                      <a:pt x="22" y="53"/>
                      <a:pt x="17" y="58"/>
                      <a:pt x="13" y="63"/>
                    </a:cubicBezTo>
                    <a:cubicBezTo>
                      <a:pt x="9" y="68"/>
                      <a:pt x="5" y="75"/>
                      <a:pt x="3" y="78"/>
                    </a:cubicBezTo>
                    <a:cubicBezTo>
                      <a:pt x="1" y="82"/>
                      <a:pt x="0" y="86"/>
                      <a:pt x="0" y="87"/>
                    </a:cubicBezTo>
                    <a:cubicBezTo>
                      <a:pt x="0" y="88"/>
                      <a:pt x="1" y="91"/>
                      <a:pt x="3" y="93"/>
                    </a:cubicBezTo>
                    <a:cubicBezTo>
                      <a:pt x="5" y="94"/>
                      <a:pt x="6" y="99"/>
                      <a:pt x="6" y="102"/>
                    </a:cubicBezTo>
                    <a:cubicBezTo>
                      <a:pt x="5" y="105"/>
                      <a:pt x="4" y="110"/>
                      <a:pt x="3" y="112"/>
                    </a:cubicBezTo>
                    <a:cubicBezTo>
                      <a:pt x="2" y="115"/>
                      <a:pt x="2" y="116"/>
                      <a:pt x="2" y="116"/>
                    </a:cubicBezTo>
                    <a:cubicBezTo>
                      <a:pt x="2" y="116"/>
                      <a:pt x="3" y="117"/>
                      <a:pt x="4" y="118"/>
                    </a:cubicBezTo>
                    <a:cubicBezTo>
                      <a:pt x="5" y="118"/>
                      <a:pt x="7" y="120"/>
                      <a:pt x="8" y="121"/>
                    </a:cubicBezTo>
                    <a:cubicBezTo>
                      <a:pt x="10" y="122"/>
                      <a:pt x="11" y="124"/>
                      <a:pt x="11" y="126"/>
                    </a:cubicBezTo>
                    <a:cubicBezTo>
                      <a:pt x="11" y="129"/>
                      <a:pt x="13" y="130"/>
                      <a:pt x="16" y="130"/>
                    </a:cubicBezTo>
                    <a:cubicBezTo>
                      <a:pt x="19" y="129"/>
                      <a:pt x="23" y="129"/>
                      <a:pt x="26" y="129"/>
                    </a:cubicBezTo>
                    <a:cubicBezTo>
                      <a:pt x="29" y="129"/>
                      <a:pt x="32" y="127"/>
                      <a:pt x="33" y="125"/>
                    </a:cubicBezTo>
                    <a:cubicBezTo>
                      <a:pt x="34" y="123"/>
                      <a:pt x="36" y="121"/>
                      <a:pt x="39" y="121"/>
                    </a:cubicBezTo>
                    <a:cubicBezTo>
                      <a:pt x="42" y="121"/>
                      <a:pt x="44" y="120"/>
                      <a:pt x="44" y="120"/>
                    </a:cubicBezTo>
                    <a:cubicBezTo>
                      <a:pt x="44" y="120"/>
                      <a:pt x="45" y="121"/>
                      <a:pt x="47" y="122"/>
                    </a:cubicBezTo>
                    <a:cubicBezTo>
                      <a:pt x="49" y="123"/>
                      <a:pt x="50" y="125"/>
                      <a:pt x="50" y="126"/>
                    </a:cubicBezTo>
                    <a:cubicBezTo>
                      <a:pt x="49" y="127"/>
                      <a:pt x="49" y="130"/>
                      <a:pt x="49" y="133"/>
                    </a:cubicBezTo>
                    <a:cubicBezTo>
                      <a:pt x="49" y="136"/>
                      <a:pt x="51" y="139"/>
                      <a:pt x="53" y="141"/>
                    </a:cubicBezTo>
                    <a:cubicBezTo>
                      <a:pt x="55" y="142"/>
                      <a:pt x="59" y="143"/>
                      <a:pt x="61" y="143"/>
                    </a:cubicBezTo>
                    <a:cubicBezTo>
                      <a:pt x="63" y="143"/>
                      <a:pt x="66" y="141"/>
                      <a:pt x="67" y="140"/>
                    </a:cubicBezTo>
                    <a:cubicBezTo>
                      <a:pt x="68" y="139"/>
                      <a:pt x="71" y="138"/>
                      <a:pt x="74" y="138"/>
                    </a:cubicBezTo>
                    <a:cubicBezTo>
                      <a:pt x="77" y="138"/>
                      <a:pt x="79" y="140"/>
                      <a:pt x="79" y="141"/>
                    </a:cubicBezTo>
                    <a:cubicBezTo>
                      <a:pt x="80" y="142"/>
                      <a:pt x="79" y="144"/>
                      <a:pt x="78" y="145"/>
                    </a:cubicBezTo>
                    <a:cubicBezTo>
                      <a:pt x="77" y="146"/>
                      <a:pt x="77" y="148"/>
                      <a:pt x="78" y="149"/>
                    </a:cubicBezTo>
                    <a:cubicBezTo>
                      <a:pt x="79" y="150"/>
                      <a:pt x="83" y="151"/>
                      <a:pt x="86" y="150"/>
                    </a:cubicBezTo>
                    <a:cubicBezTo>
                      <a:pt x="90" y="150"/>
                      <a:pt x="93" y="151"/>
                      <a:pt x="94" y="152"/>
                    </a:cubicBezTo>
                    <a:cubicBezTo>
                      <a:pt x="95" y="153"/>
                      <a:pt x="98" y="153"/>
                      <a:pt x="99" y="153"/>
                    </a:cubicBezTo>
                    <a:cubicBezTo>
                      <a:pt x="100" y="152"/>
                      <a:pt x="104" y="152"/>
                      <a:pt x="107" y="152"/>
                    </a:cubicBezTo>
                    <a:cubicBezTo>
                      <a:pt x="110" y="152"/>
                      <a:pt x="115" y="151"/>
                      <a:pt x="117" y="151"/>
                    </a:cubicBezTo>
                    <a:cubicBezTo>
                      <a:pt x="119" y="150"/>
                      <a:pt x="121" y="149"/>
                      <a:pt x="123" y="148"/>
                    </a:cubicBezTo>
                    <a:cubicBezTo>
                      <a:pt x="124" y="147"/>
                      <a:pt x="126" y="144"/>
                      <a:pt x="126" y="141"/>
                    </a:cubicBezTo>
                    <a:cubicBezTo>
                      <a:pt x="127" y="139"/>
                      <a:pt x="128" y="134"/>
                      <a:pt x="129" y="132"/>
                    </a:cubicBezTo>
                    <a:cubicBezTo>
                      <a:pt x="129" y="130"/>
                      <a:pt x="130" y="128"/>
                      <a:pt x="130" y="128"/>
                    </a:cubicBezTo>
                    <a:cubicBezTo>
                      <a:pt x="130" y="128"/>
                      <a:pt x="128" y="126"/>
                      <a:pt x="127" y="124"/>
                    </a:cubicBezTo>
                    <a:cubicBezTo>
                      <a:pt x="125" y="121"/>
                      <a:pt x="122" y="118"/>
                      <a:pt x="121" y="11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" name="Freeform 36"/>
              <p:cNvSpPr>
                <a:spLocks/>
              </p:cNvSpPr>
              <p:nvPr/>
            </p:nvSpPr>
            <p:spPr bwMode="auto">
              <a:xfrm>
                <a:off x="3659159" y="3317858"/>
                <a:ext cx="960438" cy="1193800"/>
              </a:xfrm>
              <a:custGeom>
                <a:avLst/>
                <a:gdLst/>
                <a:ahLst/>
                <a:cxnLst>
                  <a:cxn ang="0">
                    <a:pos x="217" y="229"/>
                  </a:cxn>
                  <a:cxn ang="0">
                    <a:pos x="218" y="206"/>
                  </a:cxn>
                  <a:cxn ang="0">
                    <a:pos x="196" y="204"/>
                  </a:cxn>
                  <a:cxn ang="0">
                    <a:pos x="173" y="197"/>
                  </a:cxn>
                  <a:cxn ang="0">
                    <a:pos x="152" y="173"/>
                  </a:cxn>
                  <a:cxn ang="0">
                    <a:pos x="150" y="145"/>
                  </a:cxn>
                  <a:cxn ang="0">
                    <a:pos x="164" y="140"/>
                  </a:cxn>
                  <a:cxn ang="0">
                    <a:pos x="197" y="112"/>
                  </a:cxn>
                  <a:cxn ang="0">
                    <a:pos x="232" y="78"/>
                  </a:cxn>
                  <a:cxn ang="0">
                    <a:pos x="253" y="51"/>
                  </a:cxn>
                  <a:cxn ang="0">
                    <a:pos x="237" y="42"/>
                  </a:cxn>
                  <a:cxn ang="0">
                    <a:pos x="218" y="27"/>
                  </a:cxn>
                  <a:cxn ang="0">
                    <a:pos x="199" y="26"/>
                  </a:cxn>
                  <a:cxn ang="0">
                    <a:pos x="181" y="9"/>
                  </a:cxn>
                  <a:cxn ang="0">
                    <a:pos x="139" y="1"/>
                  </a:cxn>
                  <a:cxn ang="0">
                    <a:pos x="129" y="17"/>
                  </a:cxn>
                  <a:cxn ang="0">
                    <a:pos x="123" y="58"/>
                  </a:cxn>
                  <a:cxn ang="0">
                    <a:pos x="74" y="55"/>
                  </a:cxn>
                  <a:cxn ang="0">
                    <a:pos x="48" y="77"/>
                  </a:cxn>
                  <a:cxn ang="0">
                    <a:pos x="37" y="105"/>
                  </a:cxn>
                  <a:cxn ang="0">
                    <a:pos x="29" y="122"/>
                  </a:cxn>
                  <a:cxn ang="0">
                    <a:pos x="13" y="152"/>
                  </a:cxn>
                  <a:cxn ang="0">
                    <a:pos x="4" y="202"/>
                  </a:cxn>
                  <a:cxn ang="0">
                    <a:pos x="0" y="222"/>
                  </a:cxn>
                  <a:cxn ang="0">
                    <a:pos x="21" y="216"/>
                  </a:cxn>
                  <a:cxn ang="0">
                    <a:pos x="25" y="197"/>
                  </a:cxn>
                  <a:cxn ang="0">
                    <a:pos x="36" y="187"/>
                  </a:cxn>
                  <a:cxn ang="0">
                    <a:pos x="33" y="210"/>
                  </a:cxn>
                  <a:cxn ang="0">
                    <a:pos x="38" y="212"/>
                  </a:cxn>
                  <a:cxn ang="0">
                    <a:pos x="47" y="199"/>
                  </a:cxn>
                  <a:cxn ang="0">
                    <a:pos x="48" y="217"/>
                  </a:cxn>
                  <a:cxn ang="0">
                    <a:pos x="55" y="236"/>
                  </a:cxn>
                  <a:cxn ang="0">
                    <a:pos x="68" y="215"/>
                  </a:cxn>
                  <a:cxn ang="0">
                    <a:pos x="74" y="209"/>
                  </a:cxn>
                  <a:cxn ang="0">
                    <a:pos x="93" y="223"/>
                  </a:cxn>
                  <a:cxn ang="0">
                    <a:pos x="87" y="242"/>
                  </a:cxn>
                  <a:cxn ang="0">
                    <a:pos x="60" y="259"/>
                  </a:cxn>
                  <a:cxn ang="0">
                    <a:pos x="47" y="284"/>
                  </a:cxn>
                  <a:cxn ang="0">
                    <a:pos x="43" y="304"/>
                  </a:cxn>
                  <a:cxn ang="0">
                    <a:pos x="66" y="312"/>
                  </a:cxn>
                  <a:cxn ang="0">
                    <a:pos x="92" y="314"/>
                  </a:cxn>
                  <a:cxn ang="0">
                    <a:pos x="104" y="300"/>
                  </a:cxn>
                  <a:cxn ang="0">
                    <a:pos x="121" y="283"/>
                  </a:cxn>
                  <a:cxn ang="0">
                    <a:pos x="112" y="265"/>
                  </a:cxn>
                  <a:cxn ang="0">
                    <a:pos x="114" y="243"/>
                  </a:cxn>
                  <a:cxn ang="0">
                    <a:pos x="136" y="219"/>
                  </a:cxn>
                  <a:cxn ang="0">
                    <a:pos x="156" y="218"/>
                  </a:cxn>
                  <a:cxn ang="0">
                    <a:pos x="171" y="231"/>
                  </a:cxn>
                  <a:cxn ang="0">
                    <a:pos x="183" y="247"/>
                  </a:cxn>
                  <a:cxn ang="0">
                    <a:pos x="202" y="258"/>
                  </a:cxn>
                </a:cxnLst>
                <a:rect l="0" t="0" r="r" b="b"/>
                <a:pathLst>
                  <a:path w="256" h="318">
                    <a:moveTo>
                      <a:pt x="212" y="247"/>
                    </a:moveTo>
                    <a:cubicBezTo>
                      <a:pt x="215" y="244"/>
                      <a:pt x="217" y="241"/>
                      <a:pt x="217" y="239"/>
                    </a:cubicBezTo>
                    <a:cubicBezTo>
                      <a:pt x="217" y="237"/>
                      <a:pt x="218" y="232"/>
                      <a:pt x="217" y="229"/>
                    </a:cubicBezTo>
                    <a:cubicBezTo>
                      <a:pt x="217" y="226"/>
                      <a:pt x="216" y="221"/>
                      <a:pt x="215" y="219"/>
                    </a:cubicBezTo>
                    <a:cubicBezTo>
                      <a:pt x="214" y="217"/>
                      <a:pt x="214" y="215"/>
                      <a:pt x="216" y="214"/>
                    </a:cubicBezTo>
                    <a:cubicBezTo>
                      <a:pt x="218" y="213"/>
                      <a:pt x="219" y="209"/>
                      <a:pt x="218" y="206"/>
                    </a:cubicBezTo>
                    <a:cubicBezTo>
                      <a:pt x="217" y="203"/>
                      <a:pt x="215" y="200"/>
                      <a:pt x="212" y="199"/>
                    </a:cubicBezTo>
                    <a:cubicBezTo>
                      <a:pt x="209" y="198"/>
                      <a:pt x="205" y="198"/>
                      <a:pt x="202" y="199"/>
                    </a:cubicBezTo>
                    <a:cubicBezTo>
                      <a:pt x="200" y="200"/>
                      <a:pt x="197" y="202"/>
                      <a:pt x="196" y="204"/>
                    </a:cubicBezTo>
                    <a:cubicBezTo>
                      <a:pt x="195" y="206"/>
                      <a:pt x="192" y="209"/>
                      <a:pt x="189" y="210"/>
                    </a:cubicBezTo>
                    <a:cubicBezTo>
                      <a:pt x="186" y="211"/>
                      <a:pt x="181" y="209"/>
                      <a:pt x="179" y="206"/>
                    </a:cubicBezTo>
                    <a:cubicBezTo>
                      <a:pt x="177" y="203"/>
                      <a:pt x="175" y="199"/>
                      <a:pt x="173" y="197"/>
                    </a:cubicBezTo>
                    <a:cubicBezTo>
                      <a:pt x="172" y="195"/>
                      <a:pt x="169" y="192"/>
                      <a:pt x="167" y="191"/>
                    </a:cubicBezTo>
                    <a:cubicBezTo>
                      <a:pt x="164" y="189"/>
                      <a:pt x="160" y="186"/>
                      <a:pt x="158" y="183"/>
                    </a:cubicBezTo>
                    <a:cubicBezTo>
                      <a:pt x="155" y="180"/>
                      <a:pt x="153" y="175"/>
                      <a:pt x="152" y="173"/>
                    </a:cubicBezTo>
                    <a:cubicBezTo>
                      <a:pt x="151" y="170"/>
                      <a:pt x="151" y="167"/>
                      <a:pt x="152" y="164"/>
                    </a:cubicBezTo>
                    <a:cubicBezTo>
                      <a:pt x="152" y="162"/>
                      <a:pt x="151" y="158"/>
                      <a:pt x="150" y="155"/>
                    </a:cubicBezTo>
                    <a:cubicBezTo>
                      <a:pt x="148" y="153"/>
                      <a:pt x="148" y="148"/>
                      <a:pt x="150" y="145"/>
                    </a:cubicBezTo>
                    <a:cubicBezTo>
                      <a:pt x="152" y="142"/>
                      <a:pt x="154" y="139"/>
                      <a:pt x="156" y="138"/>
                    </a:cubicBezTo>
                    <a:cubicBezTo>
                      <a:pt x="158" y="137"/>
                      <a:pt x="159" y="137"/>
                      <a:pt x="160" y="138"/>
                    </a:cubicBezTo>
                    <a:cubicBezTo>
                      <a:pt x="161" y="139"/>
                      <a:pt x="162" y="140"/>
                      <a:pt x="164" y="140"/>
                    </a:cubicBezTo>
                    <a:cubicBezTo>
                      <a:pt x="166" y="140"/>
                      <a:pt x="169" y="138"/>
                      <a:pt x="171" y="135"/>
                    </a:cubicBezTo>
                    <a:cubicBezTo>
                      <a:pt x="173" y="132"/>
                      <a:pt x="178" y="127"/>
                      <a:pt x="183" y="123"/>
                    </a:cubicBezTo>
                    <a:cubicBezTo>
                      <a:pt x="187" y="119"/>
                      <a:pt x="194" y="114"/>
                      <a:pt x="197" y="112"/>
                    </a:cubicBezTo>
                    <a:cubicBezTo>
                      <a:pt x="200" y="110"/>
                      <a:pt x="207" y="105"/>
                      <a:pt x="211" y="100"/>
                    </a:cubicBezTo>
                    <a:cubicBezTo>
                      <a:pt x="216" y="95"/>
                      <a:pt x="222" y="90"/>
                      <a:pt x="224" y="88"/>
                    </a:cubicBezTo>
                    <a:cubicBezTo>
                      <a:pt x="227" y="86"/>
                      <a:pt x="231" y="82"/>
                      <a:pt x="232" y="78"/>
                    </a:cubicBezTo>
                    <a:cubicBezTo>
                      <a:pt x="234" y="75"/>
                      <a:pt x="238" y="68"/>
                      <a:pt x="241" y="64"/>
                    </a:cubicBezTo>
                    <a:cubicBezTo>
                      <a:pt x="243" y="59"/>
                      <a:pt x="247" y="55"/>
                      <a:pt x="248" y="55"/>
                    </a:cubicBezTo>
                    <a:cubicBezTo>
                      <a:pt x="250" y="55"/>
                      <a:pt x="252" y="53"/>
                      <a:pt x="253" y="51"/>
                    </a:cubicBezTo>
                    <a:cubicBezTo>
                      <a:pt x="255" y="50"/>
                      <a:pt x="256" y="48"/>
                      <a:pt x="256" y="48"/>
                    </a:cubicBezTo>
                    <a:cubicBezTo>
                      <a:pt x="256" y="48"/>
                      <a:pt x="253" y="47"/>
                      <a:pt x="249" y="46"/>
                    </a:cubicBezTo>
                    <a:cubicBezTo>
                      <a:pt x="246" y="44"/>
                      <a:pt x="240" y="42"/>
                      <a:pt x="237" y="42"/>
                    </a:cubicBezTo>
                    <a:cubicBezTo>
                      <a:pt x="234" y="41"/>
                      <a:pt x="231" y="38"/>
                      <a:pt x="230" y="35"/>
                    </a:cubicBezTo>
                    <a:cubicBezTo>
                      <a:pt x="230" y="32"/>
                      <a:pt x="227" y="29"/>
                      <a:pt x="225" y="27"/>
                    </a:cubicBezTo>
                    <a:cubicBezTo>
                      <a:pt x="223" y="26"/>
                      <a:pt x="220" y="26"/>
                      <a:pt x="218" y="27"/>
                    </a:cubicBezTo>
                    <a:cubicBezTo>
                      <a:pt x="215" y="28"/>
                      <a:pt x="212" y="29"/>
                      <a:pt x="209" y="30"/>
                    </a:cubicBezTo>
                    <a:cubicBezTo>
                      <a:pt x="206" y="31"/>
                      <a:pt x="203" y="32"/>
                      <a:pt x="201" y="32"/>
                    </a:cubicBezTo>
                    <a:cubicBezTo>
                      <a:pt x="200" y="31"/>
                      <a:pt x="199" y="29"/>
                      <a:pt x="199" y="26"/>
                    </a:cubicBezTo>
                    <a:cubicBezTo>
                      <a:pt x="199" y="24"/>
                      <a:pt x="198" y="21"/>
                      <a:pt x="195" y="20"/>
                    </a:cubicBezTo>
                    <a:cubicBezTo>
                      <a:pt x="192" y="19"/>
                      <a:pt x="189" y="17"/>
                      <a:pt x="187" y="16"/>
                    </a:cubicBezTo>
                    <a:cubicBezTo>
                      <a:pt x="185" y="15"/>
                      <a:pt x="182" y="12"/>
                      <a:pt x="181" y="9"/>
                    </a:cubicBezTo>
                    <a:cubicBezTo>
                      <a:pt x="180" y="6"/>
                      <a:pt x="177" y="4"/>
                      <a:pt x="175" y="4"/>
                    </a:cubicBezTo>
                    <a:cubicBezTo>
                      <a:pt x="172" y="4"/>
                      <a:pt x="167" y="3"/>
                      <a:pt x="163" y="2"/>
                    </a:cubicBezTo>
                    <a:cubicBezTo>
                      <a:pt x="159" y="0"/>
                      <a:pt x="148" y="0"/>
                      <a:pt x="139" y="1"/>
                    </a:cubicBezTo>
                    <a:cubicBezTo>
                      <a:pt x="130" y="2"/>
                      <a:pt x="123" y="5"/>
                      <a:pt x="123" y="7"/>
                    </a:cubicBezTo>
                    <a:cubicBezTo>
                      <a:pt x="123" y="9"/>
                      <a:pt x="124" y="10"/>
                      <a:pt x="124" y="10"/>
                    </a:cubicBezTo>
                    <a:cubicBezTo>
                      <a:pt x="124" y="10"/>
                      <a:pt x="126" y="13"/>
                      <a:pt x="129" y="17"/>
                    </a:cubicBezTo>
                    <a:cubicBezTo>
                      <a:pt x="132" y="21"/>
                      <a:pt x="134" y="31"/>
                      <a:pt x="134" y="40"/>
                    </a:cubicBezTo>
                    <a:cubicBezTo>
                      <a:pt x="134" y="48"/>
                      <a:pt x="133" y="56"/>
                      <a:pt x="131" y="56"/>
                    </a:cubicBezTo>
                    <a:cubicBezTo>
                      <a:pt x="130" y="56"/>
                      <a:pt x="126" y="57"/>
                      <a:pt x="123" y="58"/>
                    </a:cubicBezTo>
                    <a:cubicBezTo>
                      <a:pt x="121" y="59"/>
                      <a:pt x="112" y="59"/>
                      <a:pt x="105" y="57"/>
                    </a:cubicBezTo>
                    <a:cubicBezTo>
                      <a:pt x="98" y="56"/>
                      <a:pt x="90" y="54"/>
                      <a:pt x="87" y="53"/>
                    </a:cubicBezTo>
                    <a:cubicBezTo>
                      <a:pt x="84" y="52"/>
                      <a:pt x="78" y="53"/>
                      <a:pt x="74" y="55"/>
                    </a:cubicBezTo>
                    <a:cubicBezTo>
                      <a:pt x="70" y="57"/>
                      <a:pt x="65" y="61"/>
                      <a:pt x="63" y="63"/>
                    </a:cubicBezTo>
                    <a:cubicBezTo>
                      <a:pt x="61" y="65"/>
                      <a:pt x="57" y="69"/>
                      <a:pt x="55" y="71"/>
                    </a:cubicBezTo>
                    <a:cubicBezTo>
                      <a:pt x="53" y="74"/>
                      <a:pt x="50" y="77"/>
                      <a:pt x="48" y="77"/>
                    </a:cubicBezTo>
                    <a:cubicBezTo>
                      <a:pt x="46" y="78"/>
                      <a:pt x="43" y="79"/>
                      <a:pt x="41" y="81"/>
                    </a:cubicBezTo>
                    <a:cubicBezTo>
                      <a:pt x="39" y="82"/>
                      <a:pt x="37" y="86"/>
                      <a:pt x="37" y="90"/>
                    </a:cubicBezTo>
                    <a:cubicBezTo>
                      <a:pt x="36" y="94"/>
                      <a:pt x="36" y="101"/>
                      <a:pt x="37" y="105"/>
                    </a:cubicBezTo>
                    <a:cubicBezTo>
                      <a:pt x="37" y="110"/>
                      <a:pt x="37" y="114"/>
                      <a:pt x="36" y="116"/>
                    </a:cubicBezTo>
                    <a:cubicBezTo>
                      <a:pt x="36" y="117"/>
                      <a:pt x="34" y="118"/>
                      <a:pt x="33" y="118"/>
                    </a:cubicBezTo>
                    <a:cubicBezTo>
                      <a:pt x="32" y="118"/>
                      <a:pt x="31" y="120"/>
                      <a:pt x="29" y="122"/>
                    </a:cubicBezTo>
                    <a:cubicBezTo>
                      <a:pt x="28" y="124"/>
                      <a:pt x="24" y="127"/>
                      <a:pt x="21" y="129"/>
                    </a:cubicBezTo>
                    <a:cubicBezTo>
                      <a:pt x="18" y="131"/>
                      <a:pt x="16" y="135"/>
                      <a:pt x="16" y="139"/>
                    </a:cubicBezTo>
                    <a:cubicBezTo>
                      <a:pt x="16" y="143"/>
                      <a:pt x="15" y="149"/>
                      <a:pt x="13" y="152"/>
                    </a:cubicBezTo>
                    <a:cubicBezTo>
                      <a:pt x="12" y="155"/>
                      <a:pt x="11" y="161"/>
                      <a:pt x="10" y="166"/>
                    </a:cubicBezTo>
                    <a:cubicBezTo>
                      <a:pt x="9" y="171"/>
                      <a:pt x="9" y="180"/>
                      <a:pt x="8" y="186"/>
                    </a:cubicBezTo>
                    <a:cubicBezTo>
                      <a:pt x="8" y="192"/>
                      <a:pt x="6" y="199"/>
                      <a:pt x="4" y="202"/>
                    </a:cubicBezTo>
                    <a:cubicBezTo>
                      <a:pt x="2" y="205"/>
                      <a:pt x="1" y="208"/>
                      <a:pt x="2" y="209"/>
                    </a:cubicBezTo>
                    <a:cubicBezTo>
                      <a:pt x="3" y="210"/>
                      <a:pt x="3" y="213"/>
                      <a:pt x="2" y="216"/>
                    </a:cubicBezTo>
                    <a:cubicBezTo>
                      <a:pt x="1" y="219"/>
                      <a:pt x="0" y="222"/>
                      <a:pt x="0" y="222"/>
                    </a:cubicBezTo>
                    <a:cubicBezTo>
                      <a:pt x="0" y="222"/>
                      <a:pt x="2" y="221"/>
                      <a:pt x="3" y="221"/>
                    </a:cubicBezTo>
                    <a:cubicBezTo>
                      <a:pt x="5" y="220"/>
                      <a:pt x="9" y="219"/>
                      <a:pt x="12" y="218"/>
                    </a:cubicBezTo>
                    <a:cubicBezTo>
                      <a:pt x="15" y="217"/>
                      <a:pt x="19" y="216"/>
                      <a:pt x="21" y="216"/>
                    </a:cubicBezTo>
                    <a:cubicBezTo>
                      <a:pt x="24" y="216"/>
                      <a:pt x="26" y="214"/>
                      <a:pt x="27" y="212"/>
                    </a:cubicBezTo>
                    <a:cubicBezTo>
                      <a:pt x="28" y="209"/>
                      <a:pt x="28" y="206"/>
                      <a:pt x="27" y="204"/>
                    </a:cubicBezTo>
                    <a:cubicBezTo>
                      <a:pt x="26" y="203"/>
                      <a:pt x="25" y="199"/>
                      <a:pt x="25" y="197"/>
                    </a:cubicBezTo>
                    <a:cubicBezTo>
                      <a:pt x="25" y="194"/>
                      <a:pt x="26" y="191"/>
                      <a:pt x="27" y="189"/>
                    </a:cubicBezTo>
                    <a:cubicBezTo>
                      <a:pt x="28" y="188"/>
                      <a:pt x="30" y="187"/>
                      <a:pt x="31" y="187"/>
                    </a:cubicBezTo>
                    <a:cubicBezTo>
                      <a:pt x="32" y="186"/>
                      <a:pt x="34" y="186"/>
                      <a:pt x="36" y="187"/>
                    </a:cubicBezTo>
                    <a:cubicBezTo>
                      <a:pt x="38" y="187"/>
                      <a:pt x="39" y="189"/>
                      <a:pt x="39" y="192"/>
                    </a:cubicBezTo>
                    <a:cubicBezTo>
                      <a:pt x="38" y="195"/>
                      <a:pt x="37" y="199"/>
                      <a:pt x="36" y="202"/>
                    </a:cubicBezTo>
                    <a:cubicBezTo>
                      <a:pt x="35" y="204"/>
                      <a:pt x="33" y="208"/>
                      <a:pt x="33" y="210"/>
                    </a:cubicBezTo>
                    <a:cubicBezTo>
                      <a:pt x="32" y="212"/>
                      <a:pt x="32" y="218"/>
                      <a:pt x="32" y="222"/>
                    </a:cubicBezTo>
                    <a:cubicBezTo>
                      <a:pt x="32" y="226"/>
                      <a:pt x="33" y="226"/>
                      <a:pt x="34" y="223"/>
                    </a:cubicBezTo>
                    <a:cubicBezTo>
                      <a:pt x="36" y="220"/>
                      <a:pt x="38" y="215"/>
                      <a:pt x="38" y="212"/>
                    </a:cubicBezTo>
                    <a:cubicBezTo>
                      <a:pt x="39" y="210"/>
                      <a:pt x="40" y="206"/>
                      <a:pt x="41" y="204"/>
                    </a:cubicBezTo>
                    <a:cubicBezTo>
                      <a:pt x="42" y="202"/>
                      <a:pt x="43" y="200"/>
                      <a:pt x="44" y="200"/>
                    </a:cubicBezTo>
                    <a:cubicBezTo>
                      <a:pt x="45" y="199"/>
                      <a:pt x="46" y="199"/>
                      <a:pt x="47" y="199"/>
                    </a:cubicBezTo>
                    <a:cubicBezTo>
                      <a:pt x="48" y="199"/>
                      <a:pt x="49" y="201"/>
                      <a:pt x="50" y="203"/>
                    </a:cubicBezTo>
                    <a:cubicBezTo>
                      <a:pt x="51" y="205"/>
                      <a:pt x="50" y="208"/>
                      <a:pt x="49" y="210"/>
                    </a:cubicBezTo>
                    <a:cubicBezTo>
                      <a:pt x="48" y="212"/>
                      <a:pt x="48" y="215"/>
                      <a:pt x="48" y="217"/>
                    </a:cubicBezTo>
                    <a:cubicBezTo>
                      <a:pt x="48" y="220"/>
                      <a:pt x="48" y="223"/>
                      <a:pt x="48" y="226"/>
                    </a:cubicBezTo>
                    <a:cubicBezTo>
                      <a:pt x="48" y="228"/>
                      <a:pt x="50" y="231"/>
                      <a:pt x="51" y="234"/>
                    </a:cubicBezTo>
                    <a:cubicBezTo>
                      <a:pt x="52" y="236"/>
                      <a:pt x="54" y="237"/>
                      <a:pt x="55" y="236"/>
                    </a:cubicBezTo>
                    <a:cubicBezTo>
                      <a:pt x="56" y="236"/>
                      <a:pt x="59" y="233"/>
                      <a:pt x="60" y="232"/>
                    </a:cubicBezTo>
                    <a:cubicBezTo>
                      <a:pt x="62" y="230"/>
                      <a:pt x="65" y="226"/>
                      <a:pt x="66" y="224"/>
                    </a:cubicBezTo>
                    <a:cubicBezTo>
                      <a:pt x="68" y="221"/>
                      <a:pt x="69" y="217"/>
                      <a:pt x="68" y="215"/>
                    </a:cubicBezTo>
                    <a:cubicBezTo>
                      <a:pt x="67" y="213"/>
                      <a:pt x="67" y="210"/>
                      <a:pt x="67" y="209"/>
                    </a:cubicBezTo>
                    <a:cubicBezTo>
                      <a:pt x="68" y="208"/>
                      <a:pt x="69" y="206"/>
                      <a:pt x="70" y="206"/>
                    </a:cubicBezTo>
                    <a:cubicBezTo>
                      <a:pt x="71" y="206"/>
                      <a:pt x="73" y="208"/>
                      <a:pt x="74" y="209"/>
                    </a:cubicBezTo>
                    <a:cubicBezTo>
                      <a:pt x="75" y="210"/>
                      <a:pt x="78" y="213"/>
                      <a:pt x="79" y="215"/>
                    </a:cubicBezTo>
                    <a:cubicBezTo>
                      <a:pt x="81" y="216"/>
                      <a:pt x="85" y="218"/>
                      <a:pt x="88" y="219"/>
                    </a:cubicBezTo>
                    <a:cubicBezTo>
                      <a:pt x="91" y="220"/>
                      <a:pt x="93" y="222"/>
                      <a:pt x="93" y="223"/>
                    </a:cubicBezTo>
                    <a:cubicBezTo>
                      <a:pt x="93" y="224"/>
                      <a:pt x="92" y="228"/>
                      <a:pt x="90" y="230"/>
                    </a:cubicBezTo>
                    <a:cubicBezTo>
                      <a:pt x="89" y="232"/>
                      <a:pt x="88" y="235"/>
                      <a:pt x="89" y="235"/>
                    </a:cubicBezTo>
                    <a:cubicBezTo>
                      <a:pt x="90" y="236"/>
                      <a:pt x="89" y="239"/>
                      <a:pt x="87" y="242"/>
                    </a:cubicBezTo>
                    <a:cubicBezTo>
                      <a:pt x="84" y="245"/>
                      <a:pt x="81" y="247"/>
                      <a:pt x="79" y="247"/>
                    </a:cubicBezTo>
                    <a:cubicBezTo>
                      <a:pt x="77" y="248"/>
                      <a:pt x="72" y="249"/>
                      <a:pt x="69" y="251"/>
                    </a:cubicBezTo>
                    <a:cubicBezTo>
                      <a:pt x="66" y="252"/>
                      <a:pt x="62" y="256"/>
                      <a:pt x="60" y="259"/>
                    </a:cubicBezTo>
                    <a:cubicBezTo>
                      <a:pt x="58" y="262"/>
                      <a:pt x="57" y="267"/>
                      <a:pt x="57" y="269"/>
                    </a:cubicBezTo>
                    <a:cubicBezTo>
                      <a:pt x="57" y="272"/>
                      <a:pt x="56" y="276"/>
                      <a:pt x="55" y="278"/>
                    </a:cubicBezTo>
                    <a:cubicBezTo>
                      <a:pt x="53" y="280"/>
                      <a:pt x="50" y="283"/>
                      <a:pt x="47" y="284"/>
                    </a:cubicBezTo>
                    <a:cubicBezTo>
                      <a:pt x="44" y="286"/>
                      <a:pt x="42" y="288"/>
                      <a:pt x="41" y="289"/>
                    </a:cubicBezTo>
                    <a:cubicBezTo>
                      <a:pt x="40" y="291"/>
                      <a:pt x="40" y="295"/>
                      <a:pt x="40" y="299"/>
                    </a:cubicBezTo>
                    <a:cubicBezTo>
                      <a:pt x="40" y="303"/>
                      <a:pt x="41" y="305"/>
                      <a:pt x="43" y="304"/>
                    </a:cubicBezTo>
                    <a:cubicBezTo>
                      <a:pt x="45" y="303"/>
                      <a:pt x="48" y="303"/>
                      <a:pt x="49" y="304"/>
                    </a:cubicBezTo>
                    <a:cubicBezTo>
                      <a:pt x="50" y="306"/>
                      <a:pt x="53" y="307"/>
                      <a:pt x="55" y="308"/>
                    </a:cubicBezTo>
                    <a:cubicBezTo>
                      <a:pt x="58" y="309"/>
                      <a:pt x="62" y="310"/>
                      <a:pt x="66" y="312"/>
                    </a:cubicBezTo>
                    <a:cubicBezTo>
                      <a:pt x="69" y="313"/>
                      <a:pt x="75" y="315"/>
                      <a:pt x="79" y="316"/>
                    </a:cubicBezTo>
                    <a:cubicBezTo>
                      <a:pt x="83" y="317"/>
                      <a:pt x="87" y="318"/>
                      <a:pt x="88" y="318"/>
                    </a:cubicBezTo>
                    <a:cubicBezTo>
                      <a:pt x="90" y="318"/>
                      <a:pt x="91" y="316"/>
                      <a:pt x="92" y="314"/>
                    </a:cubicBezTo>
                    <a:cubicBezTo>
                      <a:pt x="93" y="311"/>
                      <a:pt x="93" y="308"/>
                      <a:pt x="93" y="305"/>
                    </a:cubicBezTo>
                    <a:cubicBezTo>
                      <a:pt x="93" y="303"/>
                      <a:pt x="94" y="301"/>
                      <a:pt x="96" y="301"/>
                    </a:cubicBezTo>
                    <a:cubicBezTo>
                      <a:pt x="97" y="300"/>
                      <a:pt x="101" y="300"/>
                      <a:pt x="104" y="300"/>
                    </a:cubicBezTo>
                    <a:cubicBezTo>
                      <a:pt x="107" y="300"/>
                      <a:pt x="111" y="299"/>
                      <a:pt x="112" y="297"/>
                    </a:cubicBezTo>
                    <a:cubicBezTo>
                      <a:pt x="114" y="295"/>
                      <a:pt x="117" y="292"/>
                      <a:pt x="118" y="290"/>
                    </a:cubicBezTo>
                    <a:cubicBezTo>
                      <a:pt x="119" y="288"/>
                      <a:pt x="121" y="285"/>
                      <a:pt x="121" y="283"/>
                    </a:cubicBezTo>
                    <a:cubicBezTo>
                      <a:pt x="121" y="281"/>
                      <a:pt x="119" y="279"/>
                      <a:pt x="117" y="277"/>
                    </a:cubicBezTo>
                    <a:cubicBezTo>
                      <a:pt x="114" y="276"/>
                      <a:pt x="112" y="273"/>
                      <a:pt x="112" y="270"/>
                    </a:cubicBezTo>
                    <a:cubicBezTo>
                      <a:pt x="112" y="267"/>
                      <a:pt x="112" y="265"/>
                      <a:pt x="112" y="265"/>
                    </a:cubicBezTo>
                    <a:cubicBezTo>
                      <a:pt x="112" y="265"/>
                      <a:pt x="110" y="264"/>
                      <a:pt x="109" y="263"/>
                    </a:cubicBezTo>
                    <a:cubicBezTo>
                      <a:pt x="108" y="261"/>
                      <a:pt x="107" y="258"/>
                      <a:pt x="107" y="255"/>
                    </a:cubicBezTo>
                    <a:cubicBezTo>
                      <a:pt x="108" y="252"/>
                      <a:pt x="111" y="247"/>
                      <a:pt x="114" y="243"/>
                    </a:cubicBezTo>
                    <a:cubicBezTo>
                      <a:pt x="117" y="239"/>
                      <a:pt x="121" y="233"/>
                      <a:pt x="122" y="229"/>
                    </a:cubicBezTo>
                    <a:cubicBezTo>
                      <a:pt x="124" y="226"/>
                      <a:pt x="127" y="223"/>
                      <a:pt x="129" y="222"/>
                    </a:cubicBezTo>
                    <a:cubicBezTo>
                      <a:pt x="131" y="222"/>
                      <a:pt x="134" y="220"/>
                      <a:pt x="136" y="219"/>
                    </a:cubicBezTo>
                    <a:cubicBezTo>
                      <a:pt x="138" y="217"/>
                      <a:pt x="141" y="215"/>
                      <a:pt x="143" y="213"/>
                    </a:cubicBezTo>
                    <a:cubicBezTo>
                      <a:pt x="145" y="212"/>
                      <a:pt x="148" y="212"/>
                      <a:pt x="150" y="214"/>
                    </a:cubicBezTo>
                    <a:cubicBezTo>
                      <a:pt x="151" y="215"/>
                      <a:pt x="154" y="217"/>
                      <a:pt x="156" y="218"/>
                    </a:cubicBezTo>
                    <a:cubicBezTo>
                      <a:pt x="158" y="219"/>
                      <a:pt x="161" y="221"/>
                      <a:pt x="162" y="222"/>
                    </a:cubicBezTo>
                    <a:cubicBezTo>
                      <a:pt x="164" y="223"/>
                      <a:pt x="167" y="224"/>
                      <a:pt x="168" y="224"/>
                    </a:cubicBezTo>
                    <a:cubicBezTo>
                      <a:pt x="169" y="225"/>
                      <a:pt x="170" y="228"/>
                      <a:pt x="171" y="231"/>
                    </a:cubicBezTo>
                    <a:cubicBezTo>
                      <a:pt x="172" y="234"/>
                      <a:pt x="174" y="239"/>
                      <a:pt x="176" y="241"/>
                    </a:cubicBezTo>
                    <a:cubicBezTo>
                      <a:pt x="178" y="244"/>
                      <a:pt x="179" y="246"/>
                      <a:pt x="179" y="246"/>
                    </a:cubicBezTo>
                    <a:cubicBezTo>
                      <a:pt x="179" y="246"/>
                      <a:pt x="181" y="246"/>
                      <a:pt x="183" y="247"/>
                    </a:cubicBezTo>
                    <a:cubicBezTo>
                      <a:pt x="185" y="248"/>
                      <a:pt x="188" y="249"/>
                      <a:pt x="190" y="249"/>
                    </a:cubicBezTo>
                    <a:cubicBezTo>
                      <a:pt x="192" y="249"/>
                      <a:pt x="195" y="251"/>
                      <a:pt x="198" y="254"/>
                    </a:cubicBezTo>
                    <a:cubicBezTo>
                      <a:pt x="200" y="256"/>
                      <a:pt x="202" y="258"/>
                      <a:pt x="202" y="258"/>
                    </a:cubicBezTo>
                    <a:cubicBezTo>
                      <a:pt x="202" y="258"/>
                      <a:pt x="203" y="257"/>
                      <a:pt x="205" y="255"/>
                    </a:cubicBezTo>
                    <a:cubicBezTo>
                      <a:pt x="207" y="253"/>
                      <a:pt x="210" y="249"/>
                      <a:pt x="212" y="24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37"/>
              <p:cNvSpPr>
                <a:spLocks/>
              </p:cNvSpPr>
              <p:nvPr/>
            </p:nvSpPr>
            <p:spPr bwMode="auto">
              <a:xfrm>
                <a:off x="5213322" y="4095733"/>
                <a:ext cx="1493838" cy="1509713"/>
              </a:xfrm>
              <a:custGeom>
                <a:avLst/>
                <a:gdLst/>
                <a:ahLst/>
                <a:cxnLst>
                  <a:cxn ang="0">
                    <a:pos x="23" y="4"/>
                  </a:cxn>
                  <a:cxn ang="0">
                    <a:pos x="7" y="7"/>
                  </a:cxn>
                  <a:cxn ang="0">
                    <a:pos x="15" y="29"/>
                  </a:cxn>
                  <a:cxn ang="0">
                    <a:pos x="6" y="47"/>
                  </a:cxn>
                  <a:cxn ang="0">
                    <a:pos x="0" y="62"/>
                  </a:cxn>
                  <a:cxn ang="0">
                    <a:pos x="8" y="83"/>
                  </a:cxn>
                  <a:cxn ang="0">
                    <a:pos x="22" y="99"/>
                  </a:cxn>
                  <a:cxn ang="0">
                    <a:pos x="30" y="123"/>
                  </a:cxn>
                  <a:cxn ang="0">
                    <a:pos x="15" y="131"/>
                  </a:cxn>
                  <a:cxn ang="0">
                    <a:pos x="9" y="158"/>
                  </a:cxn>
                  <a:cxn ang="0">
                    <a:pos x="22" y="157"/>
                  </a:cxn>
                  <a:cxn ang="0">
                    <a:pos x="49" y="143"/>
                  </a:cxn>
                  <a:cxn ang="0">
                    <a:pos x="59" y="128"/>
                  </a:cxn>
                  <a:cxn ang="0">
                    <a:pos x="70" y="142"/>
                  </a:cxn>
                  <a:cxn ang="0">
                    <a:pos x="74" y="156"/>
                  </a:cxn>
                  <a:cxn ang="0">
                    <a:pos x="77" y="178"/>
                  </a:cxn>
                  <a:cxn ang="0">
                    <a:pos x="108" y="177"/>
                  </a:cxn>
                  <a:cxn ang="0">
                    <a:pos x="101" y="201"/>
                  </a:cxn>
                  <a:cxn ang="0">
                    <a:pos x="98" y="226"/>
                  </a:cxn>
                  <a:cxn ang="0">
                    <a:pos x="106" y="240"/>
                  </a:cxn>
                  <a:cxn ang="0">
                    <a:pos x="116" y="254"/>
                  </a:cxn>
                  <a:cxn ang="0">
                    <a:pos x="106" y="279"/>
                  </a:cxn>
                  <a:cxn ang="0">
                    <a:pos x="116" y="297"/>
                  </a:cxn>
                  <a:cxn ang="0">
                    <a:pos x="139" y="303"/>
                  </a:cxn>
                  <a:cxn ang="0">
                    <a:pos x="163" y="301"/>
                  </a:cxn>
                  <a:cxn ang="0">
                    <a:pos x="187" y="326"/>
                  </a:cxn>
                  <a:cxn ang="0">
                    <a:pos x="213" y="331"/>
                  </a:cxn>
                  <a:cxn ang="0">
                    <a:pos x="214" y="368"/>
                  </a:cxn>
                  <a:cxn ang="0">
                    <a:pos x="245" y="372"/>
                  </a:cxn>
                  <a:cxn ang="0">
                    <a:pos x="279" y="389"/>
                  </a:cxn>
                  <a:cxn ang="0">
                    <a:pos x="340" y="402"/>
                  </a:cxn>
                  <a:cxn ang="0">
                    <a:pos x="375" y="397"/>
                  </a:cxn>
                  <a:cxn ang="0">
                    <a:pos x="390" y="388"/>
                  </a:cxn>
                  <a:cxn ang="0">
                    <a:pos x="395" y="376"/>
                  </a:cxn>
                  <a:cxn ang="0">
                    <a:pos x="378" y="362"/>
                  </a:cxn>
                  <a:cxn ang="0">
                    <a:pos x="350" y="342"/>
                  </a:cxn>
                  <a:cxn ang="0">
                    <a:pos x="337" y="319"/>
                  </a:cxn>
                  <a:cxn ang="0">
                    <a:pos x="303" y="312"/>
                  </a:cxn>
                  <a:cxn ang="0">
                    <a:pos x="280" y="294"/>
                  </a:cxn>
                  <a:cxn ang="0">
                    <a:pos x="240" y="283"/>
                  </a:cxn>
                  <a:cxn ang="0">
                    <a:pos x="210" y="292"/>
                  </a:cxn>
                  <a:cxn ang="0">
                    <a:pos x="201" y="298"/>
                  </a:cxn>
                  <a:cxn ang="0">
                    <a:pos x="207" y="279"/>
                  </a:cxn>
                  <a:cxn ang="0">
                    <a:pos x="198" y="259"/>
                  </a:cxn>
                  <a:cxn ang="0">
                    <a:pos x="178" y="238"/>
                  </a:cxn>
                  <a:cxn ang="0">
                    <a:pos x="166" y="202"/>
                  </a:cxn>
                  <a:cxn ang="0">
                    <a:pos x="140" y="168"/>
                  </a:cxn>
                  <a:cxn ang="0">
                    <a:pos x="107" y="131"/>
                  </a:cxn>
                  <a:cxn ang="0">
                    <a:pos x="85" y="86"/>
                  </a:cxn>
                  <a:cxn ang="0">
                    <a:pos x="70" y="62"/>
                  </a:cxn>
                  <a:cxn ang="0">
                    <a:pos x="62" y="31"/>
                  </a:cxn>
                  <a:cxn ang="0">
                    <a:pos x="40" y="7"/>
                  </a:cxn>
                </a:cxnLst>
                <a:rect l="0" t="0" r="r" b="b"/>
                <a:pathLst>
                  <a:path w="398" h="402">
                    <a:moveTo>
                      <a:pt x="40" y="7"/>
                    </a:moveTo>
                    <a:cubicBezTo>
                      <a:pt x="37" y="6"/>
                      <a:pt x="34" y="4"/>
                      <a:pt x="33" y="2"/>
                    </a:cubicBezTo>
                    <a:cubicBezTo>
                      <a:pt x="31" y="1"/>
                      <a:pt x="29" y="0"/>
                      <a:pt x="27" y="0"/>
                    </a:cubicBezTo>
                    <a:cubicBezTo>
                      <a:pt x="26" y="1"/>
                      <a:pt x="24" y="2"/>
                      <a:pt x="23" y="4"/>
                    </a:cubicBezTo>
                    <a:cubicBezTo>
                      <a:pt x="23" y="5"/>
                      <a:pt x="20" y="5"/>
                      <a:pt x="16" y="4"/>
                    </a:cubicBezTo>
                    <a:cubicBezTo>
                      <a:pt x="13" y="3"/>
                      <a:pt x="9" y="3"/>
                      <a:pt x="8" y="3"/>
                    </a:cubicBezTo>
                    <a:cubicBezTo>
                      <a:pt x="6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7" y="7"/>
                    </a:cubicBezTo>
                    <a:cubicBezTo>
                      <a:pt x="8" y="9"/>
                      <a:pt x="10" y="11"/>
                      <a:pt x="11" y="12"/>
                    </a:cubicBezTo>
                    <a:cubicBezTo>
                      <a:pt x="12" y="12"/>
                      <a:pt x="15" y="14"/>
                      <a:pt x="17" y="16"/>
                    </a:cubicBezTo>
                    <a:cubicBezTo>
                      <a:pt x="19" y="18"/>
                      <a:pt x="20" y="21"/>
                      <a:pt x="19" y="23"/>
                    </a:cubicBezTo>
                    <a:cubicBezTo>
                      <a:pt x="18" y="25"/>
                      <a:pt x="16" y="28"/>
                      <a:pt x="15" y="29"/>
                    </a:cubicBezTo>
                    <a:cubicBezTo>
                      <a:pt x="14" y="30"/>
                      <a:pt x="10" y="33"/>
                      <a:pt x="8" y="35"/>
                    </a:cubicBezTo>
                    <a:cubicBezTo>
                      <a:pt x="6" y="36"/>
                      <a:pt x="4" y="38"/>
                      <a:pt x="4" y="38"/>
                    </a:cubicBezTo>
                    <a:cubicBezTo>
                      <a:pt x="5" y="39"/>
                      <a:pt x="5" y="41"/>
                      <a:pt x="5" y="42"/>
                    </a:cubicBezTo>
                    <a:cubicBezTo>
                      <a:pt x="5" y="44"/>
                      <a:pt x="5" y="46"/>
                      <a:pt x="6" y="47"/>
                    </a:cubicBezTo>
                    <a:cubicBezTo>
                      <a:pt x="7" y="48"/>
                      <a:pt x="9" y="51"/>
                      <a:pt x="10" y="52"/>
                    </a:cubicBezTo>
                    <a:cubicBezTo>
                      <a:pt x="11" y="54"/>
                      <a:pt x="10" y="56"/>
                      <a:pt x="8" y="57"/>
                    </a:cubicBezTo>
                    <a:cubicBezTo>
                      <a:pt x="7" y="58"/>
                      <a:pt x="4" y="59"/>
                      <a:pt x="2" y="60"/>
                    </a:cubicBezTo>
                    <a:cubicBezTo>
                      <a:pt x="1" y="61"/>
                      <a:pt x="0" y="62"/>
                      <a:pt x="0" y="62"/>
                    </a:cubicBezTo>
                    <a:cubicBezTo>
                      <a:pt x="0" y="62"/>
                      <a:pt x="0" y="64"/>
                      <a:pt x="0" y="66"/>
                    </a:cubicBezTo>
                    <a:cubicBezTo>
                      <a:pt x="0" y="68"/>
                      <a:pt x="2" y="70"/>
                      <a:pt x="4" y="71"/>
                    </a:cubicBezTo>
                    <a:cubicBezTo>
                      <a:pt x="7" y="72"/>
                      <a:pt x="8" y="76"/>
                      <a:pt x="8" y="78"/>
                    </a:cubicBezTo>
                    <a:cubicBezTo>
                      <a:pt x="8" y="81"/>
                      <a:pt x="8" y="83"/>
                      <a:pt x="8" y="83"/>
                    </a:cubicBezTo>
                    <a:cubicBezTo>
                      <a:pt x="8" y="83"/>
                      <a:pt x="9" y="84"/>
                      <a:pt x="10" y="86"/>
                    </a:cubicBezTo>
                    <a:cubicBezTo>
                      <a:pt x="11" y="87"/>
                      <a:pt x="12" y="89"/>
                      <a:pt x="12" y="91"/>
                    </a:cubicBezTo>
                    <a:cubicBezTo>
                      <a:pt x="11" y="93"/>
                      <a:pt x="13" y="96"/>
                      <a:pt x="14" y="98"/>
                    </a:cubicBezTo>
                    <a:cubicBezTo>
                      <a:pt x="16" y="100"/>
                      <a:pt x="20" y="100"/>
                      <a:pt x="22" y="99"/>
                    </a:cubicBezTo>
                    <a:cubicBezTo>
                      <a:pt x="25" y="97"/>
                      <a:pt x="27" y="98"/>
                      <a:pt x="27" y="100"/>
                    </a:cubicBezTo>
                    <a:cubicBezTo>
                      <a:pt x="27" y="103"/>
                      <a:pt x="29" y="105"/>
                      <a:pt x="32" y="106"/>
                    </a:cubicBezTo>
                    <a:cubicBezTo>
                      <a:pt x="35" y="106"/>
                      <a:pt x="36" y="109"/>
                      <a:pt x="34" y="112"/>
                    </a:cubicBezTo>
                    <a:cubicBezTo>
                      <a:pt x="32" y="116"/>
                      <a:pt x="30" y="121"/>
                      <a:pt x="30" y="123"/>
                    </a:cubicBezTo>
                    <a:cubicBezTo>
                      <a:pt x="30" y="125"/>
                      <a:pt x="29" y="127"/>
                      <a:pt x="28" y="127"/>
                    </a:cubicBezTo>
                    <a:cubicBezTo>
                      <a:pt x="26" y="127"/>
                      <a:pt x="24" y="126"/>
                      <a:pt x="22" y="125"/>
                    </a:cubicBezTo>
                    <a:cubicBezTo>
                      <a:pt x="20" y="125"/>
                      <a:pt x="19" y="125"/>
                      <a:pt x="18" y="127"/>
                    </a:cubicBezTo>
                    <a:cubicBezTo>
                      <a:pt x="17" y="129"/>
                      <a:pt x="16" y="130"/>
                      <a:pt x="15" y="131"/>
                    </a:cubicBezTo>
                    <a:cubicBezTo>
                      <a:pt x="14" y="132"/>
                      <a:pt x="14" y="133"/>
                      <a:pt x="15" y="134"/>
                    </a:cubicBezTo>
                    <a:cubicBezTo>
                      <a:pt x="16" y="136"/>
                      <a:pt x="15" y="138"/>
                      <a:pt x="13" y="141"/>
                    </a:cubicBezTo>
                    <a:cubicBezTo>
                      <a:pt x="11" y="143"/>
                      <a:pt x="9" y="147"/>
                      <a:pt x="9" y="150"/>
                    </a:cubicBezTo>
                    <a:cubicBezTo>
                      <a:pt x="9" y="152"/>
                      <a:pt x="9" y="156"/>
                      <a:pt x="9" y="158"/>
                    </a:cubicBezTo>
                    <a:cubicBezTo>
                      <a:pt x="10" y="160"/>
                      <a:pt x="11" y="162"/>
                      <a:pt x="11" y="164"/>
                    </a:cubicBezTo>
                    <a:cubicBezTo>
                      <a:pt x="11" y="165"/>
                      <a:pt x="13" y="165"/>
                      <a:pt x="14" y="164"/>
                    </a:cubicBezTo>
                    <a:cubicBezTo>
                      <a:pt x="16" y="163"/>
                      <a:pt x="18" y="161"/>
                      <a:pt x="18" y="159"/>
                    </a:cubicBezTo>
                    <a:cubicBezTo>
                      <a:pt x="19" y="158"/>
                      <a:pt x="21" y="157"/>
                      <a:pt x="22" y="157"/>
                    </a:cubicBezTo>
                    <a:cubicBezTo>
                      <a:pt x="24" y="157"/>
                      <a:pt x="27" y="155"/>
                      <a:pt x="28" y="152"/>
                    </a:cubicBezTo>
                    <a:cubicBezTo>
                      <a:pt x="30" y="149"/>
                      <a:pt x="33" y="145"/>
                      <a:pt x="35" y="144"/>
                    </a:cubicBezTo>
                    <a:cubicBezTo>
                      <a:pt x="36" y="143"/>
                      <a:pt x="39" y="142"/>
                      <a:pt x="42" y="142"/>
                    </a:cubicBezTo>
                    <a:cubicBezTo>
                      <a:pt x="44" y="142"/>
                      <a:pt x="47" y="143"/>
                      <a:pt x="49" y="143"/>
                    </a:cubicBezTo>
                    <a:cubicBezTo>
                      <a:pt x="50" y="143"/>
                      <a:pt x="52" y="143"/>
                      <a:pt x="52" y="143"/>
                    </a:cubicBezTo>
                    <a:cubicBezTo>
                      <a:pt x="52" y="143"/>
                      <a:pt x="52" y="141"/>
                      <a:pt x="52" y="139"/>
                    </a:cubicBezTo>
                    <a:cubicBezTo>
                      <a:pt x="53" y="137"/>
                      <a:pt x="54" y="133"/>
                      <a:pt x="55" y="132"/>
                    </a:cubicBezTo>
                    <a:cubicBezTo>
                      <a:pt x="56" y="130"/>
                      <a:pt x="57" y="129"/>
                      <a:pt x="59" y="128"/>
                    </a:cubicBezTo>
                    <a:cubicBezTo>
                      <a:pt x="60" y="128"/>
                      <a:pt x="62" y="128"/>
                      <a:pt x="64" y="128"/>
                    </a:cubicBezTo>
                    <a:cubicBezTo>
                      <a:pt x="65" y="129"/>
                      <a:pt x="67" y="130"/>
                      <a:pt x="67" y="133"/>
                    </a:cubicBezTo>
                    <a:cubicBezTo>
                      <a:pt x="67" y="135"/>
                      <a:pt x="68" y="137"/>
                      <a:pt x="69" y="138"/>
                    </a:cubicBezTo>
                    <a:cubicBezTo>
                      <a:pt x="69" y="139"/>
                      <a:pt x="70" y="141"/>
                      <a:pt x="70" y="142"/>
                    </a:cubicBezTo>
                    <a:cubicBezTo>
                      <a:pt x="70" y="143"/>
                      <a:pt x="71" y="143"/>
                      <a:pt x="73" y="143"/>
                    </a:cubicBezTo>
                    <a:cubicBezTo>
                      <a:pt x="75" y="143"/>
                      <a:pt x="77" y="145"/>
                      <a:pt x="78" y="146"/>
                    </a:cubicBezTo>
                    <a:cubicBezTo>
                      <a:pt x="79" y="148"/>
                      <a:pt x="79" y="151"/>
                      <a:pt x="78" y="153"/>
                    </a:cubicBezTo>
                    <a:cubicBezTo>
                      <a:pt x="78" y="155"/>
                      <a:pt x="76" y="156"/>
                      <a:pt x="74" y="156"/>
                    </a:cubicBezTo>
                    <a:cubicBezTo>
                      <a:pt x="72" y="156"/>
                      <a:pt x="70" y="156"/>
                      <a:pt x="68" y="156"/>
                    </a:cubicBezTo>
                    <a:cubicBezTo>
                      <a:pt x="67" y="157"/>
                      <a:pt x="66" y="160"/>
                      <a:pt x="66" y="164"/>
                    </a:cubicBezTo>
                    <a:cubicBezTo>
                      <a:pt x="66" y="167"/>
                      <a:pt x="67" y="171"/>
                      <a:pt x="69" y="173"/>
                    </a:cubicBezTo>
                    <a:cubicBezTo>
                      <a:pt x="70" y="175"/>
                      <a:pt x="74" y="177"/>
                      <a:pt x="77" y="178"/>
                    </a:cubicBezTo>
                    <a:cubicBezTo>
                      <a:pt x="80" y="180"/>
                      <a:pt x="84" y="179"/>
                      <a:pt x="86" y="176"/>
                    </a:cubicBezTo>
                    <a:cubicBezTo>
                      <a:pt x="88" y="173"/>
                      <a:pt x="90" y="171"/>
                      <a:pt x="91" y="171"/>
                    </a:cubicBezTo>
                    <a:cubicBezTo>
                      <a:pt x="93" y="171"/>
                      <a:pt x="96" y="172"/>
                      <a:pt x="99" y="173"/>
                    </a:cubicBezTo>
                    <a:cubicBezTo>
                      <a:pt x="102" y="175"/>
                      <a:pt x="107" y="176"/>
                      <a:pt x="108" y="177"/>
                    </a:cubicBezTo>
                    <a:cubicBezTo>
                      <a:pt x="110" y="178"/>
                      <a:pt x="112" y="179"/>
                      <a:pt x="111" y="181"/>
                    </a:cubicBezTo>
                    <a:cubicBezTo>
                      <a:pt x="111" y="182"/>
                      <a:pt x="110" y="185"/>
                      <a:pt x="109" y="187"/>
                    </a:cubicBezTo>
                    <a:cubicBezTo>
                      <a:pt x="108" y="189"/>
                      <a:pt x="106" y="192"/>
                      <a:pt x="104" y="194"/>
                    </a:cubicBezTo>
                    <a:cubicBezTo>
                      <a:pt x="102" y="196"/>
                      <a:pt x="101" y="199"/>
                      <a:pt x="101" y="201"/>
                    </a:cubicBezTo>
                    <a:cubicBezTo>
                      <a:pt x="102" y="202"/>
                      <a:pt x="102" y="206"/>
                      <a:pt x="102" y="208"/>
                    </a:cubicBezTo>
                    <a:cubicBezTo>
                      <a:pt x="102" y="210"/>
                      <a:pt x="101" y="212"/>
                      <a:pt x="100" y="213"/>
                    </a:cubicBezTo>
                    <a:cubicBezTo>
                      <a:pt x="98" y="213"/>
                      <a:pt x="96" y="216"/>
                      <a:pt x="96" y="218"/>
                    </a:cubicBezTo>
                    <a:cubicBezTo>
                      <a:pt x="95" y="220"/>
                      <a:pt x="96" y="223"/>
                      <a:pt x="98" y="226"/>
                    </a:cubicBezTo>
                    <a:cubicBezTo>
                      <a:pt x="101" y="229"/>
                      <a:pt x="101" y="231"/>
                      <a:pt x="99" y="232"/>
                    </a:cubicBezTo>
                    <a:cubicBezTo>
                      <a:pt x="97" y="233"/>
                      <a:pt x="96" y="234"/>
                      <a:pt x="96" y="234"/>
                    </a:cubicBezTo>
                    <a:cubicBezTo>
                      <a:pt x="96" y="234"/>
                      <a:pt x="97" y="235"/>
                      <a:pt x="99" y="236"/>
                    </a:cubicBezTo>
                    <a:cubicBezTo>
                      <a:pt x="101" y="237"/>
                      <a:pt x="104" y="239"/>
                      <a:pt x="106" y="240"/>
                    </a:cubicBezTo>
                    <a:cubicBezTo>
                      <a:pt x="107" y="241"/>
                      <a:pt x="111" y="242"/>
                      <a:pt x="114" y="243"/>
                    </a:cubicBezTo>
                    <a:cubicBezTo>
                      <a:pt x="118" y="244"/>
                      <a:pt x="121" y="246"/>
                      <a:pt x="123" y="247"/>
                    </a:cubicBezTo>
                    <a:cubicBezTo>
                      <a:pt x="124" y="247"/>
                      <a:pt x="124" y="249"/>
                      <a:pt x="122" y="251"/>
                    </a:cubicBezTo>
                    <a:cubicBezTo>
                      <a:pt x="121" y="252"/>
                      <a:pt x="118" y="253"/>
                      <a:pt x="116" y="254"/>
                    </a:cubicBezTo>
                    <a:cubicBezTo>
                      <a:pt x="114" y="254"/>
                      <a:pt x="111" y="255"/>
                      <a:pt x="109" y="256"/>
                    </a:cubicBezTo>
                    <a:cubicBezTo>
                      <a:pt x="108" y="258"/>
                      <a:pt x="106" y="261"/>
                      <a:pt x="106" y="264"/>
                    </a:cubicBezTo>
                    <a:cubicBezTo>
                      <a:pt x="106" y="266"/>
                      <a:pt x="107" y="270"/>
                      <a:pt x="108" y="273"/>
                    </a:cubicBezTo>
                    <a:cubicBezTo>
                      <a:pt x="108" y="275"/>
                      <a:pt x="108" y="278"/>
                      <a:pt x="106" y="279"/>
                    </a:cubicBezTo>
                    <a:cubicBezTo>
                      <a:pt x="104" y="280"/>
                      <a:pt x="102" y="283"/>
                      <a:pt x="102" y="285"/>
                    </a:cubicBezTo>
                    <a:cubicBezTo>
                      <a:pt x="102" y="287"/>
                      <a:pt x="102" y="290"/>
                      <a:pt x="103" y="292"/>
                    </a:cubicBezTo>
                    <a:cubicBezTo>
                      <a:pt x="104" y="294"/>
                      <a:pt x="106" y="295"/>
                      <a:pt x="109" y="295"/>
                    </a:cubicBezTo>
                    <a:cubicBezTo>
                      <a:pt x="111" y="295"/>
                      <a:pt x="115" y="296"/>
                      <a:pt x="116" y="297"/>
                    </a:cubicBezTo>
                    <a:cubicBezTo>
                      <a:pt x="118" y="297"/>
                      <a:pt x="120" y="300"/>
                      <a:pt x="120" y="302"/>
                    </a:cubicBezTo>
                    <a:cubicBezTo>
                      <a:pt x="120" y="304"/>
                      <a:pt x="121" y="306"/>
                      <a:pt x="122" y="307"/>
                    </a:cubicBezTo>
                    <a:cubicBezTo>
                      <a:pt x="122" y="308"/>
                      <a:pt x="125" y="308"/>
                      <a:pt x="128" y="306"/>
                    </a:cubicBezTo>
                    <a:cubicBezTo>
                      <a:pt x="131" y="305"/>
                      <a:pt x="136" y="303"/>
                      <a:pt x="139" y="303"/>
                    </a:cubicBezTo>
                    <a:cubicBezTo>
                      <a:pt x="142" y="303"/>
                      <a:pt x="146" y="301"/>
                      <a:pt x="148" y="299"/>
                    </a:cubicBezTo>
                    <a:cubicBezTo>
                      <a:pt x="150" y="297"/>
                      <a:pt x="152" y="296"/>
                      <a:pt x="154" y="298"/>
                    </a:cubicBezTo>
                    <a:cubicBezTo>
                      <a:pt x="156" y="300"/>
                      <a:pt x="157" y="302"/>
                      <a:pt x="157" y="302"/>
                    </a:cubicBezTo>
                    <a:cubicBezTo>
                      <a:pt x="157" y="302"/>
                      <a:pt x="160" y="302"/>
                      <a:pt x="163" y="301"/>
                    </a:cubicBezTo>
                    <a:cubicBezTo>
                      <a:pt x="166" y="300"/>
                      <a:pt x="170" y="302"/>
                      <a:pt x="171" y="305"/>
                    </a:cubicBezTo>
                    <a:cubicBezTo>
                      <a:pt x="173" y="307"/>
                      <a:pt x="175" y="311"/>
                      <a:pt x="177" y="314"/>
                    </a:cubicBezTo>
                    <a:cubicBezTo>
                      <a:pt x="178" y="316"/>
                      <a:pt x="181" y="319"/>
                      <a:pt x="182" y="321"/>
                    </a:cubicBezTo>
                    <a:cubicBezTo>
                      <a:pt x="184" y="322"/>
                      <a:pt x="186" y="325"/>
                      <a:pt x="187" y="326"/>
                    </a:cubicBezTo>
                    <a:cubicBezTo>
                      <a:pt x="188" y="328"/>
                      <a:pt x="190" y="329"/>
                      <a:pt x="192" y="329"/>
                    </a:cubicBezTo>
                    <a:cubicBezTo>
                      <a:pt x="194" y="329"/>
                      <a:pt x="198" y="330"/>
                      <a:pt x="201" y="331"/>
                    </a:cubicBezTo>
                    <a:cubicBezTo>
                      <a:pt x="203" y="332"/>
                      <a:pt x="207" y="333"/>
                      <a:pt x="208" y="332"/>
                    </a:cubicBezTo>
                    <a:cubicBezTo>
                      <a:pt x="209" y="331"/>
                      <a:pt x="212" y="331"/>
                      <a:pt x="213" y="331"/>
                    </a:cubicBezTo>
                    <a:cubicBezTo>
                      <a:pt x="215" y="332"/>
                      <a:pt x="217" y="335"/>
                      <a:pt x="218" y="339"/>
                    </a:cubicBezTo>
                    <a:cubicBezTo>
                      <a:pt x="219" y="343"/>
                      <a:pt x="218" y="348"/>
                      <a:pt x="217" y="350"/>
                    </a:cubicBezTo>
                    <a:cubicBezTo>
                      <a:pt x="215" y="353"/>
                      <a:pt x="213" y="357"/>
                      <a:pt x="213" y="360"/>
                    </a:cubicBezTo>
                    <a:cubicBezTo>
                      <a:pt x="213" y="362"/>
                      <a:pt x="213" y="366"/>
                      <a:pt x="214" y="368"/>
                    </a:cubicBezTo>
                    <a:cubicBezTo>
                      <a:pt x="214" y="370"/>
                      <a:pt x="217" y="374"/>
                      <a:pt x="220" y="377"/>
                    </a:cubicBezTo>
                    <a:cubicBezTo>
                      <a:pt x="222" y="379"/>
                      <a:pt x="227" y="381"/>
                      <a:pt x="230" y="380"/>
                    </a:cubicBezTo>
                    <a:cubicBezTo>
                      <a:pt x="233" y="380"/>
                      <a:pt x="237" y="378"/>
                      <a:pt x="239" y="376"/>
                    </a:cubicBezTo>
                    <a:cubicBezTo>
                      <a:pt x="241" y="375"/>
                      <a:pt x="244" y="373"/>
                      <a:pt x="245" y="372"/>
                    </a:cubicBezTo>
                    <a:cubicBezTo>
                      <a:pt x="246" y="372"/>
                      <a:pt x="249" y="370"/>
                      <a:pt x="252" y="369"/>
                    </a:cubicBezTo>
                    <a:cubicBezTo>
                      <a:pt x="255" y="367"/>
                      <a:pt x="258" y="368"/>
                      <a:pt x="260" y="370"/>
                    </a:cubicBezTo>
                    <a:cubicBezTo>
                      <a:pt x="261" y="373"/>
                      <a:pt x="265" y="377"/>
                      <a:pt x="269" y="381"/>
                    </a:cubicBezTo>
                    <a:cubicBezTo>
                      <a:pt x="273" y="384"/>
                      <a:pt x="278" y="388"/>
                      <a:pt x="279" y="389"/>
                    </a:cubicBezTo>
                    <a:cubicBezTo>
                      <a:pt x="280" y="390"/>
                      <a:pt x="282" y="392"/>
                      <a:pt x="282" y="394"/>
                    </a:cubicBezTo>
                    <a:cubicBezTo>
                      <a:pt x="283" y="395"/>
                      <a:pt x="284" y="398"/>
                      <a:pt x="285" y="399"/>
                    </a:cubicBezTo>
                    <a:cubicBezTo>
                      <a:pt x="286" y="400"/>
                      <a:pt x="294" y="401"/>
                      <a:pt x="304" y="402"/>
                    </a:cubicBezTo>
                    <a:cubicBezTo>
                      <a:pt x="313" y="402"/>
                      <a:pt x="330" y="402"/>
                      <a:pt x="340" y="402"/>
                    </a:cubicBezTo>
                    <a:cubicBezTo>
                      <a:pt x="350" y="401"/>
                      <a:pt x="361" y="401"/>
                      <a:pt x="364" y="402"/>
                    </a:cubicBezTo>
                    <a:cubicBezTo>
                      <a:pt x="366" y="402"/>
                      <a:pt x="368" y="402"/>
                      <a:pt x="368" y="402"/>
                    </a:cubicBezTo>
                    <a:cubicBezTo>
                      <a:pt x="368" y="402"/>
                      <a:pt x="369" y="401"/>
                      <a:pt x="370" y="400"/>
                    </a:cubicBezTo>
                    <a:cubicBezTo>
                      <a:pt x="371" y="399"/>
                      <a:pt x="373" y="398"/>
                      <a:pt x="375" y="397"/>
                    </a:cubicBezTo>
                    <a:cubicBezTo>
                      <a:pt x="376" y="396"/>
                      <a:pt x="379" y="395"/>
                      <a:pt x="382" y="395"/>
                    </a:cubicBezTo>
                    <a:cubicBezTo>
                      <a:pt x="384" y="396"/>
                      <a:pt x="386" y="396"/>
                      <a:pt x="386" y="396"/>
                    </a:cubicBezTo>
                    <a:cubicBezTo>
                      <a:pt x="386" y="396"/>
                      <a:pt x="388" y="395"/>
                      <a:pt x="389" y="393"/>
                    </a:cubicBezTo>
                    <a:cubicBezTo>
                      <a:pt x="390" y="392"/>
                      <a:pt x="391" y="389"/>
                      <a:pt x="390" y="388"/>
                    </a:cubicBezTo>
                    <a:cubicBezTo>
                      <a:pt x="389" y="386"/>
                      <a:pt x="389" y="384"/>
                      <a:pt x="390" y="383"/>
                    </a:cubicBezTo>
                    <a:cubicBezTo>
                      <a:pt x="391" y="382"/>
                      <a:pt x="393" y="381"/>
                      <a:pt x="395" y="382"/>
                    </a:cubicBezTo>
                    <a:cubicBezTo>
                      <a:pt x="397" y="382"/>
                      <a:pt x="398" y="382"/>
                      <a:pt x="398" y="381"/>
                    </a:cubicBezTo>
                    <a:cubicBezTo>
                      <a:pt x="398" y="380"/>
                      <a:pt x="397" y="378"/>
                      <a:pt x="395" y="376"/>
                    </a:cubicBezTo>
                    <a:cubicBezTo>
                      <a:pt x="393" y="375"/>
                      <a:pt x="392" y="374"/>
                      <a:pt x="392" y="374"/>
                    </a:cubicBezTo>
                    <a:cubicBezTo>
                      <a:pt x="392" y="374"/>
                      <a:pt x="390" y="374"/>
                      <a:pt x="388" y="373"/>
                    </a:cubicBezTo>
                    <a:cubicBezTo>
                      <a:pt x="387" y="373"/>
                      <a:pt x="385" y="371"/>
                      <a:pt x="384" y="369"/>
                    </a:cubicBezTo>
                    <a:cubicBezTo>
                      <a:pt x="384" y="367"/>
                      <a:pt x="381" y="364"/>
                      <a:pt x="378" y="362"/>
                    </a:cubicBezTo>
                    <a:cubicBezTo>
                      <a:pt x="375" y="361"/>
                      <a:pt x="370" y="359"/>
                      <a:pt x="367" y="358"/>
                    </a:cubicBezTo>
                    <a:cubicBezTo>
                      <a:pt x="365" y="357"/>
                      <a:pt x="361" y="355"/>
                      <a:pt x="360" y="353"/>
                    </a:cubicBezTo>
                    <a:cubicBezTo>
                      <a:pt x="358" y="351"/>
                      <a:pt x="355" y="348"/>
                      <a:pt x="353" y="347"/>
                    </a:cubicBezTo>
                    <a:cubicBezTo>
                      <a:pt x="351" y="346"/>
                      <a:pt x="349" y="344"/>
                      <a:pt x="350" y="342"/>
                    </a:cubicBezTo>
                    <a:cubicBezTo>
                      <a:pt x="350" y="340"/>
                      <a:pt x="350" y="337"/>
                      <a:pt x="350" y="336"/>
                    </a:cubicBezTo>
                    <a:cubicBezTo>
                      <a:pt x="349" y="334"/>
                      <a:pt x="349" y="332"/>
                      <a:pt x="348" y="330"/>
                    </a:cubicBezTo>
                    <a:cubicBezTo>
                      <a:pt x="348" y="328"/>
                      <a:pt x="345" y="324"/>
                      <a:pt x="342" y="322"/>
                    </a:cubicBezTo>
                    <a:cubicBezTo>
                      <a:pt x="339" y="320"/>
                      <a:pt x="337" y="319"/>
                      <a:pt x="337" y="319"/>
                    </a:cubicBezTo>
                    <a:cubicBezTo>
                      <a:pt x="333" y="320"/>
                      <a:pt x="328" y="322"/>
                      <a:pt x="325" y="323"/>
                    </a:cubicBezTo>
                    <a:cubicBezTo>
                      <a:pt x="322" y="324"/>
                      <a:pt x="317" y="324"/>
                      <a:pt x="314" y="323"/>
                    </a:cubicBezTo>
                    <a:cubicBezTo>
                      <a:pt x="311" y="322"/>
                      <a:pt x="308" y="320"/>
                      <a:pt x="307" y="317"/>
                    </a:cubicBezTo>
                    <a:cubicBezTo>
                      <a:pt x="306" y="315"/>
                      <a:pt x="304" y="313"/>
                      <a:pt x="303" y="312"/>
                    </a:cubicBezTo>
                    <a:cubicBezTo>
                      <a:pt x="301" y="311"/>
                      <a:pt x="299" y="309"/>
                      <a:pt x="298" y="308"/>
                    </a:cubicBezTo>
                    <a:cubicBezTo>
                      <a:pt x="297" y="306"/>
                      <a:pt x="295" y="303"/>
                      <a:pt x="294" y="301"/>
                    </a:cubicBezTo>
                    <a:cubicBezTo>
                      <a:pt x="293" y="299"/>
                      <a:pt x="290" y="297"/>
                      <a:pt x="288" y="296"/>
                    </a:cubicBezTo>
                    <a:cubicBezTo>
                      <a:pt x="286" y="295"/>
                      <a:pt x="283" y="294"/>
                      <a:pt x="280" y="294"/>
                    </a:cubicBezTo>
                    <a:cubicBezTo>
                      <a:pt x="278" y="294"/>
                      <a:pt x="275" y="293"/>
                      <a:pt x="272" y="291"/>
                    </a:cubicBezTo>
                    <a:cubicBezTo>
                      <a:pt x="270" y="290"/>
                      <a:pt x="266" y="287"/>
                      <a:pt x="264" y="285"/>
                    </a:cubicBezTo>
                    <a:cubicBezTo>
                      <a:pt x="262" y="283"/>
                      <a:pt x="257" y="282"/>
                      <a:pt x="254" y="282"/>
                    </a:cubicBezTo>
                    <a:cubicBezTo>
                      <a:pt x="250" y="282"/>
                      <a:pt x="244" y="283"/>
                      <a:pt x="240" y="283"/>
                    </a:cubicBezTo>
                    <a:cubicBezTo>
                      <a:pt x="236" y="284"/>
                      <a:pt x="230" y="283"/>
                      <a:pt x="227" y="282"/>
                    </a:cubicBezTo>
                    <a:cubicBezTo>
                      <a:pt x="224" y="281"/>
                      <a:pt x="220" y="281"/>
                      <a:pt x="218" y="282"/>
                    </a:cubicBezTo>
                    <a:cubicBezTo>
                      <a:pt x="217" y="282"/>
                      <a:pt x="214" y="284"/>
                      <a:pt x="212" y="285"/>
                    </a:cubicBezTo>
                    <a:cubicBezTo>
                      <a:pt x="210" y="286"/>
                      <a:pt x="209" y="289"/>
                      <a:pt x="210" y="292"/>
                    </a:cubicBezTo>
                    <a:cubicBezTo>
                      <a:pt x="210" y="294"/>
                      <a:pt x="209" y="297"/>
                      <a:pt x="207" y="297"/>
                    </a:cubicBezTo>
                    <a:cubicBezTo>
                      <a:pt x="206" y="298"/>
                      <a:pt x="203" y="299"/>
                      <a:pt x="202" y="301"/>
                    </a:cubicBezTo>
                    <a:cubicBezTo>
                      <a:pt x="201" y="303"/>
                      <a:pt x="199" y="303"/>
                      <a:pt x="198" y="303"/>
                    </a:cubicBezTo>
                    <a:cubicBezTo>
                      <a:pt x="198" y="302"/>
                      <a:pt x="199" y="300"/>
                      <a:pt x="201" y="298"/>
                    </a:cubicBezTo>
                    <a:cubicBezTo>
                      <a:pt x="204" y="296"/>
                      <a:pt x="206" y="293"/>
                      <a:pt x="206" y="292"/>
                    </a:cubicBezTo>
                    <a:cubicBezTo>
                      <a:pt x="206" y="290"/>
                      <a:pt x="206" y="288"/>
                      <a:pt x="207" y="287"/>
                    </a:cubicBezTo>
                    <a:cubicBezTo>
                      <a:pt x="208" y="285"/>
                      <a:pt x="208" y="283"/>
                      <a:pt x="209" y="282"/>
                    </a:cubicBezTo>
                    <a:cubicBezTo>
                      <a:pt x="209" y="281"/>
                      <a:pt x="208" y="280"/>
                      <a:pt x="207" y="279"/>
                    </a:cubicBezTo>
                    <a:cubicBezTo>
                      <a:pt x="205" y="278"/>
                      <a:pt x="203" y="276"/>
                      <a:pt x="201" y="276"/>
                    </a:cubicBezTo>
                    <a:cubicBezTo>
                      <a:pt x="199" y="276"/>
                      <a:pt x="199" y="274"/>
                      <a:pt x="200" y="271"/>
                    </a:cubicBezTo>
                    <a:cubicBezTo>
                      <a:pt x="201" y="269"/>
                      <a:pt x="201" y="266"/>
                      <a:pt x="201" y="264"/>
                    </a:cubicBezTo>
                    <a:cubicBezTo>
                      <a:pt x="200" y="263"/>
                      <a:pt x="199" y="260"/>
                      <a:pt x="198" y="259"/>
                    </a:cubicBezTo>
                    <a:cubicBezTo>
                      <a:pt x="197" y="258"/>
                      <a:pt x="194" y="255"/>
                      <a:pt x="193" y="254"/>
                    </a:cubicBezTo>
                    <a:cubicBezTo>
                      <a:pt x="192" y="253"/>
                      <a:pt x="190" y="250"/>
                      <a:pt x="189" y="249"/>
                    </a:cubicBezTo>
                    <a:cubicBezTo>
                      <a:pt x="189" y="247"/>
                      <a:pt x="187" y="245"/>
                      <a:pt x="184" y="243"/>
                    </a:cubicBezTo>
                    <a:cubicBezTo>
                      <a:pt x="182" y="241"/>
                      <a:pt x="179" y="239"/>
                      <a:pt x="178" y="238"/>
                    </a:cubicBezTo>
                    <a:cubicBezTo>
                      <a:pt x="177" y="236"/>
                      <a:pt x="175" y="234"/>
                      <a:pt x="175" y="231"/>
                    </a:cubicBezTo>
                    <a:cubicBezTo>
                      <a:pt x="175" y="229"/>
                      <a:pt x="174" y="226"/>
                      <a:pt x="173" y="224"/>
                    </a:cubicBezTo>
                    <a:cubicBezTo>
                      <a:pt x="172" y="222"/>
                      <a:pt x="171" y="217"/>
                      <a:pt x="169" y="213"/>
                    </a:cubicBezTo>
                    <a:cubicBezTo>
                      <a:pt x="168" y="209"/>
                      <a:pt x="166" y="204"/>
                      <a:pt x="166" y="202"/>
                    </a:cubicBezTo>
                    <a:cubicBezTo>
                      <a:pt x="165" y="200"/>
                      <a:pt x="163" y="196"/>
                      <a:pt x="161" y="193"/>
                    </a:cubicBezTo>
                    <a:cubicBezTo>
                      <a:pt x="159" y="191"/>
                      <a:pt x="155" y="187"/>
                      <a:pt x="153" y="185"/>
                    </a:cubicBezTo>
                    <a:cubicBezTo>
                      <a:pt x="151" y="182"/>
                      <a:pt x="148" y="179"/>
                      <a:pt x="146" y="176"/>
                    </a:cubicBezTo>
                    <a:cubicBezTo>
                      <a:pt x="145" y="174"/>
                      <a:pt x="142" y="170"/>
                      <a:pt x="140" y="168"/>
                    </a:cubicBezTo>
                    <a:cubicBezTo>
                      <a:pt x="138" y="165"/>
                      <a:pt x="135" y="161"/>
                      <a:pt x="132" y="158"/>
                    </a:cubicBezTo>
                    <a:cubicBezTo>
                      <a:pt x="129" y="155"/>
                      <a:pt x="125" y="152"/>
                      <a:pt x="123" y="151"/>
                    </a:cubicBezTo>
                    <a:cubicBezTo>
                      <a:pt x="121" y="151"/>
                      <a:pt x="117" y="147"/>
                      <a:pt x="114" y="142"/>
                    </a:cubicBezTo>
                    <a:cubicBezTo>
                      <a:pt x="110" y="138"/>
                      <a:pt x="107" y="133"/>
                      <a:pt x="107" y="131"/>
                    </a:cubicBezTo>
                    <a:cubicBezTo>
                      <a:pt x="106" y="128"/>
                      <a:pt x="104" y="124"/>
                      <a:pt x="103" y="122"/>
                    </a:cubicBezTo>
                    <a:cubicBezTo>
                      <a:pt x="102" y="119"/>
                      <a:pt x="98" y="113"/>
                      <a:pt x="96" y="108"/>
                    </a:cubicBezTo>
                    <a:cubicBezTo>
                      <a:pt x="93" y="103"/>
                      <a:pt x="91" y="98"/>
                      <a:pt x="90" y="95"/>
                    </a:cubicBezTo>
                    <a:cubicBezTo>
                      <a:pt x="89" y="93"/>
                      <a:pt x="87" y="89"/>
                      <a:pt x="85" y="86"/>
                    </a:cubicBezTo>
                    <a:cubicBezTo>
                      <a:pt x="83" y="83"/>
                      <a:pt x="82" y="79"/>
                      <a:pt x="82" y="77"/>
                    </a:cubicBezTo>
                    <a:cubicBezTo>
                      <a:pt x="82" y="76"/>
                      <a:pt x="81" y="74"/>
                      <a:pt x="80" y="74"/>
                    </a:cubicBezTo>
                    <a:cubicBezTo>
                      <a:pt x="80" y="74"/>
                      <a:pt x="78" y="72"/>
                      <a:pt x="76" y="70"/>
                    </a:cubicBezTo>
                    <a:cubicBezTo>
                      <a:pt x="74" y="68"/>
                      <a:pt x="71" y="65"/>
                      <a:pt x="70" y="62"/>
                    </a:cubicBezTo>
                    <a:cubicBezTo>
                      <a:pt x="68" y="59"/>
                      <a:pt x="67" y="56"/>
                      <a:pt x="67" y="53"/>
                    </a:cubicBezTo>
                    <a:cubicBezTo>
                      <a:pt x="67" y="51"/>
                      <a:pt x="67" y="49"/>
                      <a:pt x="66" y="48"/>
                    </a:cubicBezTo>
                    <a:cubicBezTo>
                      <a:pt x="65" y="47"/>
                      <a:pt x="65" y="45"/>
                      <a:pt x="65" y="42"/>
                    </a:cubicBezTo>
                    <a:cubicBezTo>
                      <a:pt x="64" y="40"/>
                      <a:pt x="63" y="35"/>
                      <a:pt x="62" y="31"/>
                    </a:cubicBezTo>
                    <a:cubicBezTo>
                      <a:pt x="61" y="28"/>
                      <a:pt x="60" y="22"/>
                      <a:pt x="60" y="20"/>
                    </a:cubicBezTo>
                    <a:cubicBezTo>
                      <a:pt x="59" y="17"/>
                      <a:pt x="59" y="15"/>
                      <a:pt x="59" y="15"/>
                    </a:cubicBezTo>
                    <a:cubicBezTo>
                      <a:pt x="59" y="15"/>
                      <a:pt x="56" y="13"/>
                      <a:pt x="52" y="11"/>
                    </a:cubicBezTo>
                    <a:cubicBezTo>
                      <a:pt x="49" y="9"/>
                      <a:pt x="43" y="7"/>
                      <a:pt x="40" y="7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40"/>
              <p:cNvSpPr>
                <a:spLocks/>
              </p:cNvSpPr>
              <p:nvPr/>
            </p:nvSpPr>
            <p:spPr bwMode="auto">
              <a:xfrm>
                <a:off x="4671984" y="4725970"/>
                <a:ext cx="646113" cy="563563"/>
              </a:xfrm>
              <a:custGeom>
                <a:avLst/>
                <a:gdLst/>
                <a:ahLst/>
                <a:cxnLst>
                  <a:cxn ang="0">
                    <a:pos x="92" y="113"/>
                  </a:cxn>
                  <a:cxn ang="0">
                    <a:pos x="97" y="102"/>
                  </a:cxn>
                  <a:cxn ang="0">
                    <a:pos x="104" y="94"/>
                  </a:cxn>
                  <a:cxn ang="0">
                    <a:pos x="103" y="81"/>
                  </a:cxn>
                  <a:cxn ang="0">
                    <a:pos x="106" y="63"/>
                  </a:cxn>
                  <a:cxn ang="0">
                    <a:pos x="117" y="67"/>
                  </a:cxn>
                  <a:cxn ang="0">
                    <a:pos x="122" y="84"/>
                  </a:cxn>
                  <a:cxn ang="0">
                    <a:pos x="125" y="93"/>
                  </a:cxn>
                  <a:cxn ang="0">
                    <a:pos x="129" y="97"/>
                  </a:cxn>
                  <a:cxn ang="0">
                    <a:pos x="136" y="106"/>
                  </a:cxn>
                  <a:cxn ang="0">
                    <a:pos x="144" y="104"/>
                  </a:cxn>
                  <a:cxn ang="0">
                    <a:pos x="147" y="98"/>
                  </a:cxn>
                  <a:cxn ang="0">
                    <a:pos x="145" y="75"/>
                  </a:cxn>
                  <a:cxn ang="0">
                    <a:pos x="146" y="67"/>
                  </a:cxn>
                  <a:cxn ang="0">
                    <a:pos x="146" y="58"/>
                  </a:cxn>
                  <a:cxn ang="0">
                    <a:pos x="166" y="55"/>
                  </a:cxn>
                  <a:cxn ang="0">
                    <a:pos x="165" y="52"/>
                  </a:cxn>
                  <a:cxn ang="0">
                    <a:pos x="139" y="37"/>
                  </a:cxn>
                  <a:cxn ang="0">
                    <a:pos x="121" y="23"/>
                  </a:cxn>
                  <a:cxn ang="0">
                    <a:pos x="104" y="29"/>
                  </a:cxn>
                  <a:cxn ang="0">
                    <a:pos x="96" y="40"/>
                  </a:cxn>
                  <a:cxn ang="0">
                    <a:pos x="83" y="26"/>
                  </a:cxn>
                  <a:cxn ang="0">
                    <a:pos x="73" y="13"/>
                  </a:cxn>
                  <a:cxn ang="0">
                    <a:pos x="56" y="3"/>
                  </a:cxn>
                  <a:cxn ang="0">
                    <a:pos x="51" y="2"/>
                  </a:cxn>
                  <a:cxn ang="0">
                    <a:pos x="48" y="17"/>
                  </a:cxn>
                  <a:cxn ang="0">
                    <a:pos x="36" y="33"/>
                  </a:cxn>
                  <a:cxn ang="0">
                    <a:pos x="32" y="52"/>
                  </a:cxn>
                  <a:cxn ang="0">
                    <a:pos x="28" y="74"/>
                  </a:cxn>
                  <a:cxn ang="0">
                    <a:pos x="20" y="89"/>
                  </a:cxn>
                  <a:cxn ang="0">
                    <a:pos x="6" y="108"/>
                  </a:cxn>
                  <a:cxn ang="0">
                    <a:pos x="4" y="115"/>
                  </a:cxn>
                  <a:cxn ang="0">
                    <a:pos x="14" y="122"/>
                  </a:cxn>
                  <a:cxn ang="0">
                    <a:pos x="17" y="135"/>
                  </a:cxn>
                  <a:cxn ang="0">
                    <a:pos x="23" y="148"/>
                  </a:cxn>
                  <a:cxn ang="0">
                    <a:pos x="38" y="141"/>
                  </a:cxn>
                  <a:cxn ang="0">
                    <a:pos x="51" y="133"/>
                  </a:cxn>
                  <a:cxn ang="0">
                    <a:pos x="65" y="130"/>
                  </a:cxn>
                  <a:cxn ang="0">
                    <a:pos x="78" y="128"/>
                  </a:cxn>
                  <a:cxn ang="0">
                    <a:pos x="84" y="127"/>
                  </a:cxn>
                </a:cxnLst>
                <a:rect l="0" t="0" r="r" b="b"/>
                <a:pathLst>
                  <a:path w="172" h="150">
                    <a:moveTo>
                      <a:pt x="87" y="118"/>
                    </a:moveTo>
                    <a:cubicBezTo>
                      <a:pt x="88" y="117"/>
                      <a:pt x="91" y="114"/>
                      <a:pt x="92" y="113"/>
                    </a:cubicBezTo>
                    <a:cubicBezTo>
                      <a:pt x="94" y="112"/>
                      <a:pt x="96" y="109"/>
                      <a:pt x="96" y="108"/>
                    </a:cubicBezTo>
                    <a:cubicBezTo>
                      <a:pt x="97" y="107"/>
                      <a:pt x="97" y="104"/>
                      <a:pt x="97" y="102"/>
                    </a:cubicBezTo>
                    <a:cubicBezTo>
                      <a:pt x="97" y="100"/>
                      <a:pt x="99" y="98"/>
                      <a:pt x="101" y="96"/>
                    </a:cubicBezTo>
                    <a:cubicBezTo>
                      <a:pt x="103" y="95"/>
                      <a:pt x="104" y="94"/>
                      <a:pt x="104" y="94"/>
                    </a:cubicBezTo>
                    <a:cubicBezTo>
                      <a:pt x="104" y="94"/>
                      <a:pt x="104" y="92"/>
                      <a:pt x="105" y="89"/>
                    </a:cubicBezTo>
                    <a:cubicBezTo>
                      <a:pt x="105" y="87"/>
                      <a:pt x="104" y="83"/>
                      <a:pt x="103" y="81"/>
                    </a:cubicBezTo>
                    <a:cubicBezTo>
                      <a:pt x="102" y="79"/>
                      <a:pt x="102" y="75"/>
                      <a:pt x="102" y="73"/>
                    </a:cubicBezTo>
                    <a:cubicBezTo>
                      <a:pt x="102" y="70"/>
                      <a:pt x="104" y="66"/>
                      <a:pt x="106" y="63"/>
                    </a:cubicBezTo>
                    <a:cubicBezTo>
                      <a:pt x="108" y="60"/>
                      <a:pt x="111" y="59"/>
                      <a:pt x="112" y="60"/>
                    </a:cubicBezTo>
                    <a:cubicBezTo>
                      <a:pt x="114" y="61"/>
                      <a:pt x="116" y="65"/>
                      <a:pt x="117" y="67"/>
                    </a:cubicBezTo>
                    <a:cubicBezTo>
                      <a:pt x="117" y="69"/>
                      <a:pt x="119" y="73"/>
                      <a:pt x="120" y="76"/>
                    </a:cubicBezTo>
                    <a:cubicBezTo>
                      <a:pt x="122" y="79"/>
                      <a:pt x="123" y="82"/>
                      <a:pt x="122" y="84"/>
                    </a:cubicBezTo>
                    <a:cubicBezTo>
                      <a:pt x="122" y="86"/>
                      <a:pt x="122" y="88"/>
                      <a:pt x="123" y="89"/>
                    </a:cubicBezTo>
                    <a:cubicBezTo>
                      <a:pt x="124" y="89"/>
                      <a:pt x="124" y="91"/>
                      <a:pt x="125" y="93"/>
                    </a:cubicBezTo>
                    <a:cubicBezTo>
                      <a:pt x="125" y="95"/>
                      <a:pt x="125" y="96"/>
                      <a:pt x="125" y="96"/>
                    </a:cubicBezTo>
                    <a:cubicBezTo>
                      <a:pt x="125" y="96"/>
                      <a:pt x="127" y="97"/>
                      <a:pt x="129" y="97"/>
                    </a:cubicBezTo>
                    <a:cubicBezTo>
                      <a:pt x="131" y="98"/>
                      <a:pt x="133" y="100"/>
                      <a:pt x="133" y="101"/>
                    </a:cubicBezTo>
                    <a:cubicBezTo>
                      <a:pt x="134" y="103"/>
                      <a:pt x="135" y="105"/>
                      <a:pt x="136" y="106"/>
                    </a:cubicBezTo>
                    <a:cubicBezTo>
                      <a:pt x="137" y="107"/>
                      <a:pt x="139" y="106"/>
                      <a:pt x="140" y="105"/>
                    </a:cubicBezTo>
                    <a:cubicBezTo>
                      <a:pt x="141" y="104"/>
                      <a:pt x="143" y="103"/>
                      <a:pt x="144" y="104"/>
                    </a:cubicBezTo>
                    <a:cubicBezTo>
                      <a:pt x="145" y="104"/>
                      <a:pt x="146" y="104"/>
                      <a:pt x="146" y="104"/>
                    </a:cubicBezTo>
                    <a:cubicBezTo>
                      <a:pt x="146" y="104"/>
                      <a:pt x="146" y="101"/>
                      <a:pt x="147" y="98"/>
                    </a:cubicBezTo>
                    <a:cubicBezTo>
                      <a:pt x="147" y="95"/>
                      <a:pt x="147" y="89"/>
                      <a:pt x="146" y="86"/>
                    </a:cubicBezTo>
                    <a:cubicBezTo>
                      <a:pt x="146" y="82"/>
                      <a:pt x="146" y="78"/>
                      <a:pt x="145" y="75"/>
                    </a:cubicBezTo>
                    <a:cubicBezTo>
                      <a:pt x="145" y="73"/>
                      <a:pt x="145" y="71"/>
                      <a:pt x="145" y="71"/>
                    </a:cubicBezTo>
                    <a:cubicBezTo>
                      <a:pt x="145" y="71"/>
                      <a:pt x="145" y="70"/>
                      <a:pt x="146" y="67"/>
                    </a:cubicBezTo>
                    <a:cubicBezTo>
                      <a:pt x="146" y="65"/>
                      <a:pt x="145" y="63"/>
                      <a:pt x="144" y="62"/>
                    </a:cubicBezTo>
                    <a:cubicBezTo>
                      <a:pt x="143" y="61"/>
                      <a:pt x="143" y="59"/>
                      <a:pt x="146" y="58"/>
                    </a:cubicBezTo>
                    <a:cubicBezTo>
                      <a:pt x="148" y="56"/>
                      <a:pt x="152" y="55"/>
                      <a:pt x="155" y="54"/>
                    </a:cubicBezTo>
                    <a:cubicBezTo>
                      <a:pt x="157" y="54"/>
                      <a:pt x="162" y="54"/>
                      <a:pt x="166" y="55"/>
                    </a:cubicBezTo>
                    <a:cubicBezTo>
                      <a:pt x="169" y="55"/>
                      <a:pt x="172" y="55"/>
                      <a:pt x="172" y="55"/>
                    </a:cubicBezTo>
                    <a:cubicBezTo>
                      <a:pt x="172" y="55"/>
                      <a:pt x="169" y="54"/>
                      <a:pt x="165" y="52"/>
                    </a:cubicBezTo>
                    <a:cubicBezTo>
                      <a:pt x="161" y="50"/>
                      <a:pt x="155" y="46"/>
                      <a:pt x="152" y="43"/>
                    </a:cubicBezTo>
                    <a:cubicBezTo>
                      <a:pt x="149" y="41"/>
                      <a:pt x="144" y="38"/>
                      <a:pt x="139" y="37"/>
                    </a:cubicBezTo>
                    <a:cubicBezTo>
                      <a:pt x="135" y="36"/>
                      <a:pt x="130" y="32"/>
                      <a:pt x="128" y="29"/>
                    </a:cubicBezTo>
                    <a:cubicBezTo>
                      <a:pt x="127" y="26"/>
                      <a:pt x="123" y="24"/>
                      <a:pt x="121" y="23"/>
                    </a:cubicBezTo>
                    <a:cubicBezTo>
                      <a:pt x="119" y="23"/>
                      <a:pt x="115" y="24"/>
                      <a:pt x="112" y="25"/>
                    </a:cubicBezTo>
                    <a:cubicBezTo>
                      <a:pt x="109" y="26"/>
                      <a:pt x="106" y="28"/>
                      <a:pt x="104" y="29"/>
                    </a:cubicBezTo>
                    <a:cubicBezTo>
                      <a:pt x="103" y="31"/>
                      <a:pt x="101" y="34"/>
                      <a:pt x="100" y="36"/>
                    </a:cubicBezTo>
                    <a:cubicBezTo>
                      <a:pt x="100" y="38"/>
                      <a:pt x="98" y="40"/>
                      <a:pt x="96" y="40"/>
                    </a:cubicBezTo>
                    <a:cubicBezTo>
                      <a:pt x="94" y="41"/>
                      <a:pt x="90" y="39"/>
                      <a:pt x="87" y="36"/>
                    </a:cubicBezTo>
                    <a:cubicBezTo>
                      <a:pt x="84" y="33"/>
                      <a:pt x="82" y="29"/>
                      <a:pt x="83" y="26"/>
                    </a:cubicBezTo>
                    <a:cubicBezTo>
                      <a:pt x="83" y="24"/>
                      <a:pt x="82" y="20"/>
                      <a:pt x="81" y="17"/>
                    </a:cubicBezTo>
                    <a:cubicBezTo>
                      <a:pt x="79" y="14"/>
                      <a:pt x="76" y="12"/>
                      <a:pt x="73" y="13"/>
                    </a:cubicBezTo>
                    <a:cubicBezTo>
                      <a:pt x="70" y="14"/>
                      <a:pt x="66" y="13"/>
                      <a:pt x="64" y="10"/>
                    </a:cubicBezTo>
                    <a:cubicBezTo>
                      <a:pt x="62" y="8"/>
                      <a:pt x="58" y="4"/>
                      <a:pt x="56" y="3"/>
                    </a:cubicBezTo>
                    <a:cubicBezTo>
                      <a:pt x="54" y="1"/>
                      <a:pt x="53" y="0"/>
                      <a:pt x="53" y="0"/>
                    </a:cubicBezTo>
                    <a:cubicBezTo>
                      <a:pt x="53" y="0"/>
                      <a:pt x="52" y="1"/>
                      <a:pt x="51" y="2"/>
                    </a:cubicBezTo>
                    <a:cubicBezTo>
                      <a:pt x="51" y="3"/>
                      <a:pt x="51" y="6"/>
                      <a:pt x="51" y="8"/>
                    </a:cubicBezTo>
                    <a:cubicBezTo>
                      <a:pt x="52" y="11"/>
                      <a:pt x="51" y="14"/>
                      <a:pt x="48" y="17"/>
                    </a:cubicBezTo>
                    <a:cubicBezTo>
                      <a:pt x="46" y="19"/>
                      <a:pt x="43" y="23"/>
                      <a:pt x="40" y="27"/>
                    </a:cubicBezTo>
                    <a:cubicBezTo>
                      <a:pt x="38" y="30"/>
                      <a:pt x="36" y="33"/>
                      <a:pt x="36" y="33"/>
                    </a:cubicBezTo>
                    <a:cubicBezTo>
                      <a:pt x="36" y="33"/>
                      <a:pt x="36" y="35"/>
                      <a:pt x="35" y="38"/>
                    </a:cubicBezTo>
                    <a:cubicBezTo>
                      <a:pt x="34" y="41"/>
                      <a:pt x="33" y="47"/>
                      <a:pt x="32" y="52"/>
                    </a:cubicBezTo>
                    <a:cubicBezTo>
                      <a:pt x="31" y="56"/>
                      <a:pt x="31" y="62"/>
                      <a:pt x="33" y="65"/>
                    </a:cubicBezTo>
                    <a:cubicBezTo>
                      <a:pt x="34" y="68"/>
                      <a:pt x="32" y="72"/>
                      <a:pt x="28" y="74"/>
                    </a:cubicBezTo>
                    <a:cubicBezTo>
                      <a:pt x="25" y="76"/>
                      <a:pt x="22" y="79"/>
                      <a:pt x="22" y="81"/>
                    </a:cubicBezTo>
                    <a:cubicBezTo>
                      <a:pt x="22" y="84"/>
                      <a:pt x="21" y="87"/>
                      <a:pt x="20" y="89"/>
                    </a:cubicBezTo>
                    <a:cubicBezTo>
                      <a:pt x="19" y="90"/>
                      <a:pt x="17" y="94"/>
                      <a:pt x="15" y="97"/>
                    </a:cubicBezTo>
                    <a:cubicBezTo>
                      <a:pt x="13" y="99"/>
                      <a:pt x="9" y="104"/>
                      <a:pt x="6" y="108"/>
                    </a:cubicBezTo>
                    <a:cubicBezTo>
                      <a:pt x="3" y="112"/>
                      <a:pt x="0" y="115"/>
                      <a:pt x="0" y="115"/>
                    </a:cubicBezTo>
                    <a:cubicBezTo>
                      <a:pt x="0" y="115"/>
                      <a:pt x="2" y="115"/>
                      <a:pt x="4" y="115"/>
                    </a:cubicBezTo>
                    <a:cubicBezTo>
                      <a:pt x="7" y="116"/>
                      <a:pt x="10" y="117"/>
                      <a:pt x="11" y="118"/>
                    </a:cubicBezTo>
                    <a:cubicBezTo>
                      <a:pt x="13" y="119"/>
                      <a:pt x="14" y="121"/>
                      <a:pt x="14" y="122"/>
                    </a:cubicBezTo>
                    <a:cubicBezTo>
                      <a:pt x="13" y="124"/>
                      <a:pt x="13" y="126"/>
                      <a:pt x="13" y="128"/>
                    </a:cubicBezTo>
                    <a:cubicBezTo>
                      <a:pt x="13" y="130"/>
                      <a:pt x="15" y="133"/>
                      <a:pt x="17" y="135"/>
                    </a:cubicBezTo>
                    <a:cubicBezTo>
                      <a:pt x="19" y="136"/>
                      <a:pt x="20" y="139"/>
                      <a:pt x="20" y="141"/>
                    </a:cubicBezTo>
                    <a:cubicBezTo>
                      <a:pt x="20" y="142"/>
                      <a:pt x="21" y="146"/>
                      <a:pt x="23" y="148"/>
                    </a:cubicBezTo>
                    <a:cubicBezTo>
                      <a:pt x="24" y="150"/>
                      <a:pt x="28" y="150"/>
                      <a:pt x="31" y="148"/>
                    </a:cubicBezTo>
                    <a:cubicBezTo>
                      <a:pt x="33" y="146"/>
                      <a:pt x="37" y="143"/>
                      <a:pt x="38" y="141"/>
                    </a:cubicBezTo>
                    <a:cubicBezTo>
                      <a:pt x="39" y="139"/>
                      <a:pt x="41" y="137"/>
                      <a:pt x="43" y="136"/>
                    </a:cubicBezTo>
                    <a:cubicBezTo>
                      <a:pt x="44" y="136"/>
                      <a:pt x="48" y="134"/>
                      <a:pt x="51" y="133"/>
                    </a:cubicBezTo>
                    <a:cubicBezTo>
                      <a:pt x="54" y="132"/>
                      <a:pt x="58" y="131"/>
                      <a:pt x="60" y="132"/>
                    </a:cubicBezTo>
                    <a:cubicBezTo>
                      <a:pt x="62" y="133"/>
                      <a:pt x="64" y="132"/>
                      <a:pt x="65" y="130"/>
                    </a:cubicBezTo>
                    <a:cubicBezTo>
                      <a:pt x="66" y="128"/>
                      <a:pt x="69" y="126"/>
                      <a:pt x="71" y="125"/>
                    </a:cubicBezTo>
                    <a:cubicBezTo>
                      <a:pt x="73" y="124"/>
                      <a:pt x="76" y="125"/>
                      <a:pt x="78" y="128"/>
                    </a:cubicBezTo>
                    <a:cubicBezTo>
                      <a:pt x="81" y="130"/>
                      <a:pt x="82" y="133"/>
                      <a:pt x="82" y="133"/>
                    </a:cubicBezTo>
                    <a:cubicBezTo>
                      <a:pt x="82" y="133"/>
                      <a:pt x="83" y="130"/>
                      <a:pt x="84" y="127"/>
                    </a:cubicBezTo>
                    <a:cubicBezTo>
                      <a:pt x="85" y="123"/>
                      <a:pt x="86" y="119"/>
                      <a:pt x="87" y="11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41"/>
              <p:cNvSpPr>
                <a:spLocks/>
              </p:cNvSpPr>
              <p:nvPr/>
            </p:nvSpPr>
            <p:spPr bwMode="auto">
              <a:xfrm>
                <a:off x="5208559" y="4895833"/>
                <a:ext cx="288925" cy="165100"/>
              </a:xfrm>
              <a:custGeom>
                <a:avLst/>
                <a:gdLst/>
                <a:ahLst/>
                <a:cxnLst>
                  <a:cxn ang="0">
                    <a:pos x="23" y="10"/>
                  </a:cxn>
                  <a:cxn ang="0">
                    <a:pos x="12" y="9"/>
                  </a:cxn>
                  <a:cxn ang="0">
                    <a:pos x="3" y="13"/>
                  </a:cxn>
                  <a:cxn ang="0">
                    <a:pos x="1" y="17"/>
                  </a:cxn>
                  <a:cxn ang="0">
                    <a:pos x="3" y="22"/>
                  </a:cxn>
                  <a:cxn ang="0">
                    <a:pos x="2" y="26"/>
                  </a:cxn>
                  <a:cxn ang="0">
                    <a:pos x="8" y="28"/>
                  </a:cxn>
                  <a:cxn ang="0">
                    <a:pos x="19" y="34"/>
                  </a:cxn>
                  <a:cxn ang="0">
                    <a:pos x="31" y="42"/>
                  </a:cxn>
                  <a:cxn ang="0">
                    <a:pos x="41" y="44"/>
                  </a:cxn>
                  <a:cxn ang="0">
                    <a:pos x="49" y="43"/>
                  </a:cxn>
                  <a:cxn ang="0">
                    <a:pos x="59" y="40"/>
                  </a:cxn>
                  <a:cxn ang="0">
                    <a:pos x="64" y="37"/>
                  </a:cxn>
                  <a:cxn ang="0">
                    <a:pos x="70" y="34"/>
                  </a:cxn>
                  <a:cxn ang="0">
                    <a:pos x="77" y="34"/>
                  </a:cxn>
                  <a:cxn ang="0">
                    <a:pos x="74" y="29"/>
                  </a:cxn>
                  <a:cxn ang="0">
                    <a:pos x="66" y="19"/>
                  </a:cxn>
                  <a:cxn ang="0">
                    <a:pos x="58" y="12"/>
                  </a:cxn>
                  <a:cxn ang="0">
                    <a:pos x="52" y="9"/>
                  </a:cxn>
                  <a:cxn ang="0">
                    <a:pos x="48" y="3"/>
                  </a:cxn>
                  <a:cxn ang="0">
                    <a:pos x="44" y="2"/>
                  </a:cxn>
                  <a:cxn ang="0">
                    <a:pos x="37" y="4"/>
                  </a:cxn>
                  <a:cxn ang="0">
                    <a:pos x="32" y="2"/>
                  </a:cxn>
                  <a:cxn ang="0">
                    <a:pos x="29" y="10"/>
                  </a:cxn>
                  <a:cxn ang="0">
                    <a:pos x="23" y="10"/>
                  </a:cxn>
                </a:cxnLst>
                <a:rect l="0" t="0" r="r" b="b"/>
                <a:pathLst>
                  <a:path w="77" h="44">
                    <a:moveTo>
                      <a:pt x="23" y="10"/>
                    </a:moveTo>
                    <a:cubicBezTo>
                      <a:pt x="19" y="9"/>
                      <a:pt x="14" y="9"/>
                      <a:pt x="12" y="9"/>
                    </a:cubicBezTo>
                    <a:cubicBezTo>
                      <a:pt x="9" y="10"/>
                      <a:pt x="5" y="11"/>
                      <a:pt x="3" y="13"/>
                    </a:cubicBezTo>
                    <a:cubicBezTo>
                      <a:pt x="0" y="14"/>
                      <a:pt x="0" y="16"/>
                      <a:pt x="1" y="17"/>
                    </a:cubicBezTo>
                    <a:cubicBezTo>
                      <a:pt x="2" y="18"/>
                      <a:pt x="3" y="20"/>
                      <a:pt x="3" y="22"/>
                    </a:cubicBezTo>
                    <a:cubicBezTo>
                      <a:pt x="2" y="25"/>
                      <a:pt x="2" y="26"/>
                      <a:pt x="2" y="26"/>
                    </a:cubicBezTo>
                    <a:cubicBezTo>
                      <a:pt x="2" y="26"/>
                      <a:pt x="5" y="27"/>
                      <a:pt x="8" y="28"/>
                    </a:cubicBezTo>
                    <a:cubicBezTo>
                      <a:pt x="11" y="29"/>
                      <a:pt x="16" y="32"/>
                      <a:pt x="19" y="34"/>
                    </a:cubicBezTo>
                    <a:cubicBezTo>
                      <a:pt x="22" y="37"/>
                      <a:pt x="27" y="40"/>
                      <a:pt x="31" y="42"/>
                    </a:cubicBezTo>
                    <a:cubicBezTo>
                      <a:pt x="34" y="43"/>
                      <a:pt x="38" y="44"/>
                      <a:pt x="41" y="44"/>
                    </a:cubicBezTo>
                    <a:cubicBezTo>
                      <a:pt x="43" y="44"/>
                      <a:pt x="47" y="44"/>
                      <a:pt x="49" y="43"/>
                    </a:cubicBezTo>
                    <a:cubicBezTo>
                      <a:pt x="52" y="42"/>
                      <a:pt x="56" y="41"/>
                      <a:pt x="59" y="40"/>
                    </a:cubicBezTo>
                    <a:cubicBezTo>
                      <a:pt x="62" y="40"/>
                      <a:pt x="64" y="38"/>
                      <a:pt x="64" y="37"/>
                    </a:cubicBezTo>
                    <a:cubicBezTo>
                      <a:pt x="63" y="35"/>
                      <a:pt x="66" y="34"/>
                      <a:pt x="70" y="34"/>
                    </a:cubicBezTo>
                    <a:cubicBezTo>
                      <a:pt x="74" y="34"/>
                      <a:pt x="77" y="34"/>
                      <a:pt x="77" y="34"/>
                    </a:cubicBezTo>
                    <a:cubicBezTo>
                      <a:pt x="77" y="34"/>
                      <a:pt x="76" y="32"/>
                      <a:pt x="74" y="29"/>
                    </a:cubicBezTo>
                    <a:cubicBezTo>
                      <a:pt x="72" y="27"/>
                      <a:pt x="69" y="22"/>
                      <a:pt x="66" y="19"/>
                    </a:cubicBezTo>
                    <a:cubicBezTo>
                      <a:pt x="63" y="16"/>
                      <a:pt x="60" y="13"/>
                      <a:pt x="58" y="12"/>
                    </a:cubicBezTo>
                    <a:cubicBezTo>
                      <a:pt x="56" y="11"/>
                      <a:pt x="53" y="9"/>
                      <a:pt x="52" y="9"/>
                    </a:cubicBezTo>
                    <a:cubicBezTo>
                      <a:pt x="51" y="8"/>
                      <a:pt x="49" y="6"/>
                      <a:pt x="48" y="3"/>
                    </a:cubicBezTo>
                    <a:cubicBezTo>
                      <a:pt x="48" y="1"/>
                      <a:pt x="46" y="0"/>
                      <a:pt x="44" y="2"/>
                    </a:cubicBezTo>
                    <a:cubicBezTo>
                      <a:pt x="43" y="4"/>
                      <a:pt x="39" y="4"/>
                      <a:pt x="37" y="4"/>
                    </a:cubicBezTo>
                    <a:cubicBezTo>
                      <a:pt x="34" y="3"/>
                      <a:pt x="32" y="2"/>
                      <a:pt x="32" y="2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6" y="10"/>
                      <a:pt x="23" y="1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44"/>
              <p:cNvSpPr>
                <a:spLocks/>
              </p:cNvSpPr>
              <p:nvPr/>
            </p:nvSpPr>
            <p:spPr bwMode="auto">
              <a:xfrm>
                <a:off x="4870422" y="4406883"/>
                <a:ext cx="538163" cy="527050"/>
              </a:xfrm>
              <a:custGeom>
                <a:avLst/>
                <a:gdLst/>
                <a:ahLst/>
                <a:cxnLst>
                  <a:cxn ang="0">
                    <a:pos x="90" y="17"/>
                  </a:cxn>
                  <a:cxn ang="0">
                    <a:pos x="76" y="17"/>
                  </a:cxn>
                  <a:cxn ang="0">
                    <a:pos x="64" y="9"/>
                  </a:cxn>
                  <a:cxn ang="0">
                    <a:pos x="61" y="18"/>
                  </a:cxn>
                  <a:cxn ang="0">
                    <a:pos x="51" y="21"/>
                  </a:cxn>
                  <a:cxn ang="0">
                    <a:pos x="40" y="23"/>
                  </a:cxn>
                  <a:cxn ang="0">
                    <a:pos x="35" y="35"/>
                  </a:cxn>
                  <a:cxn ang="0">
                    <a:pos x="27" y="50"/>
                  </a:cxn>
                  <a:cxn ang="0">
                    <a:pos x="20" y="62"/>
                  </a:cxn>
                  <a:cxn ang="0">
                    <a:pos x="10" y="68"/>
                  </a:cxn>
                  <a:cxn ang="0">
                    <a:pos x="2" y="81"/>
                  </a:cxn>
                  <a:cxn ang="0">
                    <a:pos x="3" y="88"/>
                  </a:cxn>
                  <a:cxn ang="0">
                    <a:pos x="20" y="98"/>
                  </a:cxn>
                  <a:cxn ang="0">
                    <a:pos x="30" y="111"/>
                  </a:cxn>
                  <a:cxn ang="0">
                    <a:pos x="43" y="125"/>
                  </a:cxn>
                  <a:cxn ang="0">
                    <a:pos x="51" y="114"/>
                  </a:cxn>
                  <a:cxn ang="0">
                    <a:pos x="68" y="108"/>
                  </a:cxn>
                  <a:cxn ang="0">
                    <a:pos x="86" y="122"/>
                  </a:cxn>
                  <a:cxn ang="0">
                    <a:pos x="112" y="137"/>
                  </a:cxn>
                  <a:cxn ang="0">
                    <a:pos x="122" y="132"/>
                  </a:cxn>
                  <a:cxn ang="0">
                    <a:pos x="126" y="113"/>
                  </a:cxn>
                  <a:cxn ang="0">
                    <a:pos x="130" y="96"/>
                  </a:cxn>
                  <a:cxn ang="0">
                    <a:pos x="121" y="91"/>
                  </a:cxn>
                  <a:cxn ang="0">
                    <a:pos x="130" y="80"/>
                  </a:cxn>
                  <a:cxn ang="0">
                    <a:pos x="141" y="66"/>
                  </a:cxn>
                  <a:cxn ang="0">
                    <a:pos x="140" y="60"/>
                  </a:cxn>
                  <a:cxn ang="0">
                    <a:pos x="126" y="61"/>
                  </a:cxn>
                  <a:cxn ang="0">
                    <a:pos x="113" y="74"/>
                  </a:cxn>
                  <a:cxn ang="0">
                    <a:pos x="105" y="81"/>
                  </a:cxn>
                  <a:cxn ang="0">
                    <a:pos x="100" y="75"/>
                  </a:cxn>
                  <a:cxn ang="0">
                    <a:pos x="104" y="58"/>
                  </a:cxn>
                  <a:cxn ang="0">
                    <a:pos x="106" y="48"/>
                  </a:cxn>
                  <a:cxn ang="0">
                    <a:pos x="113" y="42"/>
                  </a:cxn>
                  <a:cxn ang="0">
                    <a:pos x="121" y="40"/>
                  </a:cxn>
                  <a:cxn ang="0">
                    <a:pos x="123" y="23"/>
                  </a:cxn>
                  <a:cxn ang="0">
                    <a:pos x="113" y="16"/>
                  </a:cxn>
                  <a:cxn ang="0">
                    <a:pos x="103" y="8"/>
                  </a:cxn>
                  <a:cxn ang="0">
                    <a:pos x="99" y="0"/>
                  </a:cxn>
                  <a:cxn ang="0">
                    <a:pos x="94" y="12"/>
                  </a:cxn>
                </a:cxnLst>
                <a:rect l="0" t="0" r="r" b="b"/>
                <a:pathLst>
                  <a:path w="143" h="140">
                    <a:moveTo>
                      <a:pt x="94" y="12"/>
                    </a:moveTo>
                    <a:cubicBezTo>
                      <a:pt x="93" y="15"/>
                      <a:pt x="92" y="17"/>
                      <a:pt x="90" y="17"/>
                    </a:cubicBezTo>
                    <a:cubicBezTo>
                      <a:pt x="88" y="17"/>
                      <a:pt x="84" y="18"/>
                      <a:pt x="82" y="18"/>
                    </a:cubicBezTo>
                    <a:cubicBezTo>
                      <a:pt x="80" y="19"/>
                      <a:pt x="77" y="19"/>
                      <a:pt x="76" y="17"/>
                    </a:cubicBezTo>
                    <a:cubicBezTo>
                      <a:pt x="74" y="16"/>
                      <a:pt x="71" y="13"/>
                      <a:pt x="70" y="12"/>
                    </a:cubicBezTo>
                    <a:cubicBezTo>
                      <a:pt x="69" y="10"/>
                      <a:pt x="66" y="9"/>
                      <a:pt x="64" y="9"/>
                    </a:cubicBezTo>
                    <a:cubicBezTo>
                      <a:pt x="62" y="9"/>
                      <a:pt x="60" y="10"/>
                      <a:pt x="60" y="10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1" y="18"/>
                      <a:pt x="60" y="19"/>
                      <a:pt x="57" y="19"/>
                    </a:cubicBezTo>
                    <a:cubicBezTo>
                      <a:pt x="55" y="19"/>
                      <a:pt x="52" y="20"/>
                      <a:pt x="51" y="21"/>
                    </a:cubicBezTo>
                    <a:cubicBezTo>
                      <a:pt x="49" y="22"/>
                      <a:pt x="47" y="23"/>
                      <a:pt x="45" y="22"/>
                    </a:cubicBezTo>
                    <a:cubicBezTo>
                      <a:pt x="43" y="22"/>
                      <a:pt x="41" y="22"/>
                      <a:pt x="40" y="23"/>
                    </a:cubicBezTo>
                    <a:cubicBezTo>
                      <a:pt x="39" y="24"/>
                      <a:pt x="38" y="26"/>
                      <a:pt x="37" y="28"/>
                    </a:cubicBezTo>
                    <a:cubicBezTo>
                      <a:pt x="36" y="30"/>
                      <a:pt x="35" y="33"/>
                      <a:pt x="35" y="35"/>
                    </a:cubicBezTo>
                    <a:cubicBezTo>
                      <a:pt x="35" y="38"/>
                      <a:pt x="34" y="41"/>
                      <a:pt x="31" y="42"/>
                    </a:cubicBezTo>
                    <a:cubicBezTo>
                      <a:pt x="29" y="43"/>
                      <a:pt x="27" y="47"/>
                      <a:pt x="27" y="50"/>
                    </a:cubicBezTo>
                    <a:cubicBezTo>
                      <a:pt x="27" y="53"/>
                      <a:pt x="26" y="56"/>
                      <a:pt x="25" y="58"/>
                    </a:cubicBezTo>
                    <a:cubicBezTo>
                      <a:pt x="25" y="60"/>
                      <a:pt x="22" y="62"/>
                      <a:pt x="20" y="62"/>
                    </a:cubicBezTo>
                    <a:cubicBezTo>
                      <a:pt x="18" y="63"/>
                      <a:pt x="15" y="65"/>
                      <a:pt x="13" y="66"/>
                    </a:cubicBezTo>
                    <a:cubicBezTo>
                      <a:pt x="12" y="67"/>
                      <a:pt x="10" y="68"/>
                      <a:pt x="10" y="68"/>
                    </a:cubicBezTo>
                    <a:cubicBezTo>
                      <a:pt x="10" y="68"/>
                      <a:pt x="9" y="70"/>
                      <a:pt x="7" y="73"/>
                    </a:cubicBezTo>
                    <a:cubicBezTo>
                      <a:pt x="6" y="75"/>
                      <a:pt x="4" y="79"/>
                      <a:pt x="2" y="81"/>
                    </a:cubicBezTo>
                    <a:cubicBezTo>
                      <a:pt x="1" y="83"/>
                      <a:pt x="0" y="85"/>
                      <a:pt x="0" y="85"/>
                    </a:cubicBezTo>
                    <a:cubicBezTo>
                      <a:pt x="0" y="85"/>
                      <a:pt x="1" y="86"/>
                      <a:pt x="3" y="88"/>
                    </a:cubicBezTo>
                    <a:cubicBezTo>
                      <a:pt x="5" y="89"/>
                      <a:pt x="9" y="93"/>
                      <a:pt x="11" y="95"/>
                    </a:cubicBezTo>
                    <a:cubicBezTo>
                      <a:pt x="13" y="98"/>
                      <a:pt x="17" y="99"/>
                      <a:pt x="20" y="98"/>
                    </a:cubicBezTo>
                    <a:cubicBezTo>
                      <a:pt x="23" y="97"/>
                      <a:pt x="26" y="99"/>
                      <a:pt x="28" y="102"/>
                    </a:cubicBezTo>
                    <a:cubicBezTo>
                      <a:pt x="29" y="105"/>
                      <a:pt x="30" y="109"/>
                      <a:pt x="30" y="111"/>
                    </a:cubicBezTo>
                    <a:cubicBezTo>
                      <a:pt x="29" y="114"/>
                      <a:pt x="31" y="118"/>
                      <a:pt x="34" y="121"/>
                    </a:cubicBezTo>
                    <a:cubicBezTo>
                      <a:pt x="37" y="124"/>
                      <a:pt x="41" y="126"/>
                      <a:pt x="43" y="125"/>
                    </a:cubicBezTo>
                    <a:cubicBezTo>
                      <a:pt x="45" y="125"/>
                      <a:pt x="47" y="123"/>
                      <a:pt x="47" y="121"/>
                    </a:cubicBezTo>
                    <a:cubicBezTo>
                      <a:pt x="48" y="119"/>
                      <a:pt x="50" y="116"/>
                      <a:pt x="51" y="114"/>
                    </a:cubicBezTo>
                    <a:cubicBezTo>
                      <a:pt x="53" y="113"/>
                      <a:pt x="56" y="111"/>
                      <a:pt x="59" y="110"/>
                    </a:cubicBezTo>
                    <a:cubicBezTo>
                      <a:pt x="62" y="109"/>
                      <a:pt x="66" y="108"/>
                      <a:pt x="68" y="108"/>
                    </a:cubicBezTo>
                    <a:cubicBezTo>
                      <a:pt x="70" y="109"/>
                      <a:pt x="74" y="111"/>
                      <a:pt x="75" y="114"/>
                    </a:cubicBezTo>
                    <a:cubicBezTo>
                      <a:pt x="77" y="117"/>
                      <a:pt x="82" y="121"/>
                      <a:pt x="86" y="122"/>
                    </a:cubicBezTo>
                    <a:cubicBezTo>
                      <a:pt x="91" y="123"/>
                      <a:pt x="96" y="126"/>
                      <a:pt x="99" y="128"/>
                    </a:cubicBezTo>
                    <a:cubicBezTo>
                      <a:pt x="102" y="131"/>
                      <a:pt x="108" y="135"/>
                      <a:pt x="112" y="137"/>
                    </a:cubicBezTo>
                    <a:cubicBezTo>
                      <a:pt x="116" y="139"/>
                      <a:pt x="119" y="140"/>
                      <a:pt x="119" y="140"/>
                    </a:cubicBezTo>
                    <a:cubicBezTo>
                      <a:pt x="122" y="132"/>
                      <a:pt x="122" y="132"/>
                      <a:pt x="122" y="132"/>
                    </a:cubicBezTo>
                    <a:cubicBezTo>
                      <a:pt x="122" y="132"/>
                      <a:pt x="122" y="130"/>
                      <a:pt x="122" y="127"/>
                    </a:cubicBezTo>
                    <a:cubicBezTo>
                      <a:pt x="122" y="124"/>
                      <a:pt x="124" y="118"/>
                      <a:pt x="126" y="113"/>
                    </a:cubicBezTo>
                    <a:cubicBezTo>
                      <a:pt x="128" y="109"/>
                      <a:pt x="130" y="105"/>
                      <a:pt x="131" y="103"/>
                    </a:cubicBezTo>
                    <a:cubicBezTo>
                      <a:pt x="131" y="102"/>
                      <a:pt x="131" y="99"/>
                      <a:pt x="130" y="96"/>
                    </a:cubicBezTo>
                    <a:cubicBezTo>
                      <a:pt x="129" y="94"/>
                      <a:pt x="127" y="92"/>
                      <a:pt x="125" y="93"/>
                    </a:cubicBezTo>
                    <a:cubicBezTo>
                      <a:pt x="123" y="93"/>
                      <a:pt x="121" y="92"/>
                      <a:pt x="121" y="91"/>
                    </a:cubicBezTo>
                    <a:cubicBezTo>
                      <a:pt x="121" y="90"/>
                      <a:pt x="122" y="87"/>
                      <a:pt x="123" y="86"/>
                    </a:cubicBezTo>
                    <a:cubicBezTo>
                      <a:pt x="124" y="85"/>
                      <a:pt x="127" y="82"/>
                      <a:pt x="130" y="80"/>
                    </a:cubicBezTo>
                    <a:cubicBezTo>
                      <a:pt x="133" y="77"/>
                      <a:pt x="136" y="75"/>
                      <a:pt x="137" y="73"/>
                    </a:cubicBezTo>
                    <a:cubicBezTo>
                      <a:pt x="139" y="72"/>
                      <a:pt x="141" y="69"/>
                      <a:pt x="141" y="66"/>
                    </a:cubicBezTo>
                    <a:cubicBezTo>
                      <a:pt x="142" y="63"/>
                      <a:pt x="143" y="60"/>
                      <a:pt x="143" y="60"/>
                    </a:cubicBezTo>
                    <a:cubicBezTo>
                      <a:pt x="143" y="60"/>
                      <a:pt x="141" y="60"/>
                      <a:pt x="140" y="60"/>
                    </a:cubicBezTo>
                    <a:cubicBezTo>
                      <a:pt x="138" y="60"/>
                      <a:pt x="135" y="59"/>
                      <a:pt x="133" y="59"/>
                    </a:cubicBezTo>
                    <a:cubicBezTo>
                      <a:pt x="130" y="59"/>
                      <a:pt x="127" y="60"/>
                      <a:pt x="126" y="61"/>
                    </a:cubicBezTo>
                    <a:cubicBezTo>
                      <a:pt x="124" y="62"/>
                      <a:pt x="121" y="66"/>
                      <a:pt x="119" y="69"/>
                    </a:cubicBezTo>
                    <a:cubicBezTo>
                      <a:pt x="118" y="72"/>
                      <a:pt x="115" y="74"/>
                      <a:pt x="113" y="74"/>
                    </a:cubicBezTo>
                    <a:cubicBezTo>
                      <a:pt x="112" y="74"/>
                      <a:pt x="110" y="75"/>
                      <a:pt x="109" y="76"/>
                    </a:cubicBezTo>
                    <a:cubicBezTo>
                      <a:pt x="109" y="78"/>
                      <a:pt x="107" y="80"/>
                      <a:pt x="105" y="81"/>
                    </a:cubicBezTo>
                    <a:cubicBezTo>
                      <a:pt x="104" y="82"/>
                      <a:pt x="102" y="82"/>
                      <a:pt x="102" y="81"/>
                    </a:cubicBezTo>
                    <a:cubicBezTo>
                      <a:pt x="102" y="79"/>
                      <a:pt x="101" y="77"/>
                      <a:pt x="100" y="75"/>
                    </a:cubicBezTo>
                    <a:cubicBezTo>
                      <a:pt x="100" y="73"/>
                      <a:pt x="100" y="69"/>
                      <a:pt x="100" y="67"/>
                    </a:cubicBezTo>
                    <a:cubicBezTo>
                      <a:pt x="100" y="64"/>
                      <a:pt x="102" y="60"/>
                      <a:pt x="104" y="58"/>
                    </a:cubicBezTo>
                    <a:cubicBezTo>
                      <a:pt x="106" y="55"/>
                      <a:pt x="107" y="53"/>
                      <a:pt x="106" y="51"/>
                    </a:cubicBezTo>
                    <a:cubicBezTo>
                      <a:pt x="105" y="50"/>
                      <a:pt x="105" y="49"/>
                      <a:pt x="106" y="48"/>
                    </a:cubicBezTo>
                    <a:cubicBezTo>
                      <a:pt x="107" y="47"/>
                      <a:pt x="108" y="46"/>
                      <a:pt x="109" y="44"/>
                    </a:cubicBezTo>
                    <a:cubicBezTo>
                      <a:pt x="110" y="42"/>
                      <a:pt x="111" y="42"/>
                      <a:pt x="113" y="42"/>
                    </a:cubicBezTo>
                    <a:cubicBezTo>
                      <a:pt x="115" y="43"/>
                      <a:pt x="117" y="44"/>
                      <a:pt x="119" y="44"/>
                    </a:cubicBezTo>
                    <a:cubicBezTo>
                      <a:pt x="120" y="44"/>
                      <a:pt x="121" y="42"/>
                      <a:pt x="121" y="40"/>
                    </a:cubicBezTo>
                    <a:cubicBezTo>
                      <a:pt x="121" y="38"/>
                      <a:pt x="123" y="33"/>
                      <a:pt x="125" y="29"/>
                    </a:cubicBezTo>
                    <a:cubicBezTo>
                      <a:pt x="127" y="26"/>
                      <a:pt x="126" y="23"/>
                      <a:pt x="123" y="23"/>
                    </a:cubicBezTo>
                    <a:cubicBezTo>
                      <a:pt x="120" y="22"/>
                      <a:pt x="118" y="20"/>
                      <a:pt x="118" y="17"/>
                    </a:cubicBezTo>
                    <a:cubicBezTo>
                      <a:pt x="118" y="15"/>
                      <a:pt x="116" y="14"/>
                      <a:pt x="113" y="16"/>
                    </a:cubicBezTo>
                    <a:cubicBezTo>
                      <a:pt x="111" y="17"/>
                      <a:pt x="107" y="17"/>
                      <a:pt x="105" y="15"/>
                    </a:cubicBezTo>
                    <a:cubicBezTo>
                      <a:pt x="104" y="13"/>
                      <a:pt x="102" y="10"/>
                      <a:pt x="103" y="8"/>
                    </a:cubicBezTo>
                    <a:cubicBezTo>
                      <a:pt x="103" y="6"/>
                      <a:pt x="102" y="4"/>
                      <a:pt x="101" y="3"/>
                    </a:cubicBezTo>
                    <a:cubicBezTo>
                      <a:pt x="100" y="1"/>
                      <a:pt x="99" y="0"/>
                      <a:pt x="99" y="0"/>
                    </a:cubicBezTo>
                    <a:cubicBezTo>
                      <a:pt x="99" y="0"/>
                      <a:pt x="98" y="2"/>
                      <a:pt x="97" y="3"/>
                    </a:cubicBezTo>
                    <a:cubicBezTo>
                      <a:pt x="95" y="5"/>
                      <a:pt x="94" y="9"/>
                      <a:pt x="94" y="12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45"/>
              <p:cNvSpPr>
                <a:spLocks/>
              </p:cNvSpPr>
              <p:nvPr/>
            </p:nvSpPr>
            <p:spPr bwMode="auto">
              <a:xfrm>
                <a:off x="7788247" y="4148120"/>
                <a:ext cx="684213" cy="1168400"/>
              </a:xfrm>
              <a:custGeom>
                <a:avLst/>
                <a:gdLst/>
                <a:ahLst/>
                <a:cxnLst>
                  <a:cxn ang="0">
                    <a:pos x="178" y="48"/>
                  </a:cxn>
                  <a:cxn ang="0">
                    <a:pos x="182" y="38"/>
                  </a:cxn>
                  <a:cxn ang="0">
                    <a:pos x="178" y="28"/>
                  </a:cxn>
                  <a:cxn ang="0">
                    <a:pos x="176" y="18"/>
                  </a:cxn>
                  <a:cxn ang="0">
                    <a:pos x="170" y="10"/>
                  </a:cxn>
                  <a:cxn ang="0">
                    <a:pos x="157" y="0"/>
                  </a:cxn>
                  <a:cxn ang="0">
                    <a:pos x="144" y="5"/>
                  </a:cxn>
                  <a:cxn ang="0">
                    <a:pos x="132" y="8"/>
                  </a:cxn>
                  <a:cxn ang="0">
                    <a:pos x="141" y="13"/>
                  </a:cxn>
                  <a:cxn ang="0">
                    <a:pos x="130" y="14"/>
                  </a:cxn>
                  <a:cxn ang="0">
                    <a:pos x="128" y="51"/>
                  </a:cxn>
                  <a:cxn ang="0">
                    <a:pos x="0" y="169"/>
                  </a:cxn>
                  <a:cxn ang="0">
                    <a:pos x="32" y="308"/>
                  </a:cxn>
                  <a:cxn ang="0">
                    <a:pos x="34" y="296"/>
                  </a:cxn>
                  <a:cxn ang="0">
                    <a:pos x="49" y="300"/>
                  </a:cxn>
                  <a:cxn ang="0">
                    <a:pos x="57" y="295"/>
                  </a:cxn>
                  <a:cxn ang="0">
                    <a:pos x="64" y="282"/>
                  </a:cxn>
                  <a:cxn ang="0">
                    <a:pos x="70" y="272"/>
                  </a:cxn>
                  <a:cxn ang="0">
                    <a:pos x="74" y="261"/>
                  </a:cxn>
                  <a:cxn ang="0">
                    <a:pos x="81" y="253"/>
                  </a:cxn>
                  <a:cxn ang="0">
                    <a:pos x="91" y="254"/>
                  </a:cxn>
                  <a:cxn ang="0">
                    <a:pos x="98" y="237"/>
                  </a:cxn>
                  <a:cxn ang="0">
                    <a:pos x="103" y="224"/>
                  </a:cxn>
                  <a:cxn ang="0">
                    <a:pos x="108" y="231"/>
                  </a:cxn>
                  <a:cxn ang="0">
                    <a:pos x="107" y="245"/>
                  </a:cxn>
                  <a:cxn ang="0">
                    <a:pos x="112" y="252"/>
                  </a:cxn>
                  <a:cxn ang="0">
                    <a:pos x="121" y="265"/>
                  </a:cxn>
                  <a:cxn ang="0">
                    <a:pos x="126" y="264"/>
                  </a:cxn>
                  <a:cxn ang="0">
                    <a:pos x="132" y="245"/>
                  </a:cxn>
                  <a:cxn ang="0">
                    <a:pos x="134" y="228"/>
                  </a:cxn>
                  <a:cxn ang="0">
                    <a:pos x="137" y="209"/>
                  </a:cxn>
                  <a:cxn ang="0">
                    <a:pos x="140" y="192"/>
                  </a:cxn>
                  <a:cxn ang="0">
                    <a:pos x="141" y="181"/>
                  </a:cxn>
                  <a:cxn ang="0">
                    <a:pos x="135" y="186"/>
                  </a:cxn>
                  <a:cxn ang="0">
                    <a:pos x="131" y="181"/>
                  </a:cxn>
                  <a:cxn ang="0">
                    <a:pos x="137" y="172"/>
                  </a:cxn>
                  <a:cxn ang="0">
                    <a:pos x="142" y="171"/>
                  </a:cxn>
                  <a:cxn ang="0">
                    <a:pos x="147" y="159"/>
                  </a:cxn>
                  <a:cxn ang="0">
                    <a:pos x="138" y="162"/>
                  </a:cxn>
                  <a:cxn ang="0">
                    <a:pos x="127" y="162"/>
                  </a:cxn>
                  <a:cxn ang="0">
                    <a:pos x="123" y="155"/>
                  </a:cxn>
                  <a:cxn ang="0">
                    <a:pos x="131" y="149"/>
                  </a:cxn>
                  <a:cxn ang="0">
                    <a:pos x="140" y="140"/>
                  </a:cxn>
                  <a:cxn ang="0">
                    <a:pos x="141" y="128"/>
                  </a:cxn>
                  <a:cxn ang="0">
                    <a:pos x="142" y="110"/>
                  </a:cxn>
                  <a:cxn ang="0">
                    <a:pos x="152" y="89"/>
                  </a:cxn>
                  <a:cxn ang="0">
                    <a:pos x="167" y="73"/>
                  </a:cxn>
                  <a:cxn ang="0">
                    <a:pos x="175" y="57"/>
                  </a:cxn>
                </a:cxnLst>
                <a:rect l="0" t="0" r="r" b="b"/>
                <a:pathLst>
                  <a:path w="182" h="311">
                    <a:moveTo>
                      <a:pt x="175" y="57"/>
                    </a:moveTo>
                    <a:cubicBezTo>
                      <a:pt x="176" y="55"/>
                      <a:pt x="177" y="51"/>
                      <a:pt x="178" y="48"/>
                    </a:cubicBezTo>
                    <a:cubicBezTo>
                      <a:pt x="178" y="46"/>
                      <a:pt x="180" y="44"/>
                      <a:pt x="180" y="43"/>
                    </a:cubicBezTo>
                    <a:cubicBezTo>
                      <a:pt x="181" y="43"/>
                      <a:pt x="182" y="41"/>
                      <a:pt x="182" y="38"/>
                    </a:cubicBezTo>
                    <a:cubicBezTo>
                      <a:pt x="182" y="36"/>
                      <a:pt x="181" y="33"/>
                      <a:pt x="180" y="32"/>
                    </a:cubicBezTo>
                    <a:cubicBezTo>
                      <a:pt x="179" y="31"/>
                      <a:pt x="178" y="29"/>
                      <a:pt x="178" y="28"/>
                    </a:cubicBezTo>
                    <a:cubicBezTo>
                      <a:pt x="178" y="27"/>
                      <a:pt x="177" y="25"/>
                      <a:pt x="177" y="23"/>
                    </a:cubicBezTo>
                    <a:cubicBezTo>
                      <a:pt x="176" y="21"/>
                      <a:pt x="176" y="19"/>
                      <a:pt x="176" y="18"/>
                    </a:cubicBezTo>
                    <a:cubicBezTo>
                      <a:pt x="176" y="16"/>
                      <a:pt x="175" y="14"/>
                      <a:pt x="175" y="13"/>
                    </a:cubicBezTo>
                    <a:cubicBezTo>
                      <a:pt x="174" y="11"/>
                      <a:pt x="172" y="10"/>
                      <a:pt x="170" y="10"/>
                    </a:cubicBezTo>
                    <a:cubicBezTo>
                      <a:pt x="169" y="10"/>
                      <a:pt x="166" y="8"/>
                      <a:pt x="164" y="5"/>
                    </a:cubicBezTo>
                    <a:cubicBezTo>
                      <a:pt x="162" y="3"/>
                      <a:pt x="159" y="1"/>
                      <a:pt x="157" y="0"/>
                    </a:cubicBezTo>
                    <a:cubicBezTo>
                      <a:pt x="155" y="0"/>
                      <a:pt x="152" y="1"/>
                      <a:pt x="150" y="2"/>
                    </a:cubicBezTo>
                    <a:cubicBezTo>
                      <a:pt x="149" y="3"/>
                      <a:pt x="146" y="5"/>
                      <a:pt x="144" y="5"/>
                    </a:cubicBezTo>
                    <a:cubicBezTo>
                      <a:pt x="142" y="6"/>
                      <a:pt x="139" y="6"/>
                      <a:pt x="138" y="6"/>
                    </a:cubicBezTo>
                    <a:cubicBezTo>
                      <a:pt x="136" y="6"/>
                      <a:pt x="134" y="7"/>
                      <a:pt x="132" y="8"/>
                    </a:cubicBezTo>
                    <a:cubicBezTo>
                      <a:pt x="130" y="10"/>
                      <a:pt x="131" y="11"/>
                      <a:pt x="133" y="11"/>
                    </a:cubicBezTo>
                    <a:cubicBezTo>
                      <a:pt x="136" y="11"/>
                      <a:pt x="139" y="12"/>
                      <a:pt x="141" y="13"/>
                    </a:cubicBezTo>
                    <a:cubicBezTo>
                      <a:pt x="142" y="13"/>
                      <a:pt x="142" y="14"/>
                      <a:pt x="139" y="14"/>
                    </a:cubicBezTo>
                    <a:cubicBezTo>
                      <a:pt x="136" y="15"/>
                      <a:pt x="132" y="14"/>
                      <a:pt x="130" y="14"/>
                    </a:cubicBezTo>
                    <a:cubicBezTo>
                      <a:pt x="128" y="13"/>
                      <a:pt x="126" y="13"/>
                      <a:pt x="124" y="12"/>
                    </a:cubicBezTo>
                    <a:cubicBezTo>
                      <a:pt x="124" y="12"/>
                      <a:pt x="128" y="49"/>
                      <a:pt x="128" y="51"/>
                    </a:cubicBezTo>
                    <a:cubicBezTo>
                      <a:pt x="114" y="82"/>
                      <a:pt x="114" y="82"/>
                      <a:pt x="114" y="82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10" y="311"/>
                      <a:pt x="10" y="311"/>
                      <a:pt x="10" y="311"/>
                    </a:cubicBezTo>
                    <a:cubicBezTo>
                      <a:pt x="32" y="308"/>
                      <a:pt x="32" y="308"/>
                      <a:pt x="32" y="308"/>
                    </a:cubicBezTo>
                    <a:cubicBezTo>
                      <a:pt x="32" y="308"/>
                      <a:pt x="31" y="306"/>
                      <a:pt x="31" y="303"/>
                    </a:cubicBezTo>
                    <a:cubicBezTo>
                      <a:pt x="31" y="300"/>
                      <a:pt x="32" y="297"/>
                      <a:pt x="34" y="296"/>
                    </a:cubicBezTo>
                    <a:cubicBezTo>
                      <a:pt x="37" y="295"/>
                      <a:pt x="40" y="295"/>
                      <a:pt x="41" y="296"/>
                    </a:cubicBezTo>
                    <a:cubicBezTo>
                      <a:pt x="43" y="297"/>
                      <a:pt x="46" y="299"/>
                      <a:pt x="49" y="300"/>
                    </a:cubicBezTo>
                    <a:cubicBezTo>
                      <a:pt x="52" y="301"/>
                      <a:pt x="54" y="301"/>
                      <a:pt x="55" y="300"/>
                    </a:cubicBezTo>
                    <a:cubicBezTo>
                      <a:pt x="55" y="299"/>
                      <a:pt x="56" y="296"/>
                      <a:pt x="57" y="295"/>
                    </a:cubicBezTo>
                    <a:cubicBezTo>
                      <a:pt x="58" y="294"/>
                      <a:pt x="60" y="292"/>
                      <a:pt x="61" y="290"/>
                    </a:cubicBezTo>
                    <a:cubicBezTo>
                      <a:pt x="62" y="288"/>
                      <a:pt x="64" y="284"/>
                      <a:pt x="64" y="282"/>
                    </a:cubicBezTo>
                    <a:cubicBezTo>
                      <a:pt x="64" y="280"/>
                      <a:pt x="66" y="277"/>
                      <a:pt x="67" y="277"/>
                    </a:cubicBezTo>
                    <a:cubicBezTo>
                      <a:pt x="68" y="276"/>
                      <a:pt x="70" y="274"/>
                      <a:pt x="70" y="272"/>
                    </a:cubicBezTo>
                    <a:cubicBezTo>
                      <a:pt x="70" y="270"/>
                      <a:pt x="71" y="267"/>
                      <a:pt x="72" y="267"/>
                    </a:cubicBezTo>
                    <a:cubicBezTo>
                      <a:pt x="72" y="266"/>
                      <a:pt x="73" y="264"/>
                      <a:pt x="74" y="261"/>
                    </a:cubicBezTo>
                    <a:cubicBezTo>
                      <a:pt x="74" y="259"/>
                      <a:pt x="75" y="256"/>
                      <a:pt x="76" y="255"/>
                    </a:cubicBezTo>
                    <a:cubicBezTo>
                      <a:pt x="76" y="254"/>
                      <a:pt x="79" y="253"/>
                      <a:pt x="81" y="253"/>
                    </a:cubicBezTo>
                    <a:cubicBezTo>
                      <a:pt x="83" y="253"/>
                      <a:pt x="86" y="254"/>
                      <a:pt x="88" y="254"/>
                    </a:cubicBezTo>
                    <a:cubicBezTo>
                      <a:pt x="89" y="254"/>
                      <a:pt x="91" y="254"/>
                      <a:pt x="91" y="254"/>
                    </a:cubicBezTo>
                    <a:cubicBezTo>
                      <a:pt x="94" y="243"/>
                      <a:pt x="94" y="243"/>
                      <a:pt x="94" y="243"/>
                    </a:cubicBezTo>
                    <a:cubicBezTo>
                      <a:pt x="98" y="237"/>
                      <a:pt x="98" y="237"/>
                      <a:pt x="98" y="237"/>
                    </a:cubicBezTo>
                    <a:cubicBezTo>
                      <a:pt x="98" y="237"/>
                      <a:pt x="99" y="234"/>
                      <a:pt x="100" y="231"/>
                    </a:cubicBezTo>
                    <a:cubicBezTo>
                      <a:pt x="100" y="228"/>
                      <a:pt x="102" y="225"/>
                      <a:pt x="103" y="224"/>
                    </a:cubicBezTo>
                    <a:cubicBezTo>
                      <a:pt x="104" y="223"/>
                      <a:pt x="106" y="223"/>
                      <a:pt x="107" y="224"/>
                    </a:cubicBezTo>
                    <a:cubicBezTo>
                      <a:pt x="108" y="225"/>
                      <a:pt x="108" y="228"/>
                      <a:pt x="108" y="231"/>
                    </a:cubicBezTo>
                    <a:cubicBezTo>
                      <a:pt x="108" y="234"/>
                      <a:pt x="108" y="237"/>
                      <a:pt x="108" y="239"/>
                    </a:cubicBezTo>
                    <a:cubicBezTo>
                      <a:pt x="108" y="241"/>
                      <a:pt x="108" y="243"/>
                      <a:pt x="107" y="245"/>
                    </a:cubicBezTo>
                    <a:cubicBezTo>
                      <a:pt x="106" y="247"/>
                      <a:pt x="106" y="249"/>
                      <a:pt x="107" y="250"/>
                    </a:cubicBezTo>
                    <a:cubicBezTo>
                      <a:pt x="108" y="250"/>
                      <a:pt x="110" y="251"/>
                      <a:pt x="112" y="252"/>
                    </a:cubicBezTo>
                    <a:cubicBezTo>
                      <a:pt x="115" y="252"/>
                      <a:pt x="117" y="255"/>
                      <a:pt x="118" y="258"/>
                    </a:cubicBezTo>
                    <a:cubicBezTo>
                      <a:pt x="118" y="260"/>
                      <a:pt x="120" y="264"/>
                      <a:pt x="121" y="265"/>
                    </a:cubicBezTo>
                    <a:cubicBezTo>
                      <a:pt x="122" y="266"/>
                      <a:pt x="123" y="268"/>
                      <a:pt x="124" y="268"/>
                    </a:cubicBezTo>
                    <a:cubicBezTo>
                      <a:pt x="125" y="269"/>
                      <a:pt x="126" y="267"/>
                      <a:pt x="126" y="264"/>
                    </a:cubicBezTo>
                    <a:cubicBezTo>
                      <a:pt x="127" y="261"/>
                      <a:pt x="129" y="256"/>
                      <a:pt x="130" y="254"/>
                    </a:cubicBezTo>
                    <a:cubicBezTo>
                      <a:pt x="131" y="252"/>
                      <a:pt x="132" y="248"/>
                      <a:pt x="132" y="245"/>
                    </a:cubicBezTo>
                    <a:cubicBezTo>
                      <a:pt x="132" y="242"/>
                      <a:pt x="132" y="237"/>
                      <a:pt x="132" y="235"/>
                    </a:cubicBezTo>
                    <a:cubicBezTo>
                      <a:pt x="132" y="233"/>
                      <a:pt x="133" y="229"/>
                      <a:pt x="134" y="228"/>
                    </a:cubicBezTo>
                    <a:cubicBezTo>
                      <a:pt x="135" y="227"/>
                      <a:pt x="136" y="223"/>
                      <a:pt x="136" y="220"/>
                    </a:cubicBezTo>
                    <a:cubicBezTo>
                      <a:pt x="137" y="217"/>
                      <a:pt x="137" y="212"/>
                      <a:pt x="137" y="209"/>
                    </a:cubicBezTo>
                    <a:cubicBezTo>
                      <a:pt x="137" y="205"/>
                      <a:pt x="138" y="201"/>
                      <a:pt x="139" y="200"/>
                    </a:cubicBezTo>
                    <a:cubicBezTo>
                      <a:pt x="140" y="198"/>
                      <a:pt x="140" y="195"/>
                      <a:pt x="140" y="192"/>
                    </a:cubicBezTo>
                    <a:cubicBezTo>
                      <a:pt x="140" y="190"/>
                      <a:pt x="141" y="186"/>
                      <a:pt x="142" y="185"/>
                    </a:cubicBezTo>
                    <a:cubicBezTo>
                      <a:pt x="142" y="183"/>
                      <a:pt x="142" y="181"/>
                      <a:pt x="141" y="181"/>
                    </a:cubicBezTo>
                    <a:cubicBezTo>
                      <a:pt x="140" y="180"/>
                      <a:pt x="139" y="181"/>
                      <a:pt x="137" y="182"/>
                    </a:cubicBezTo>
                    <a:cubicBezTo>
                      <a:pt x="136" y="183"/>
                      <a:pt x="135" y="185"/>
                      <a:pt x="135" y="186"/>
                    </a:cubicBezTo>
                    <a:cubicBezTo>
                      <a:pt x="134" y="187"/>
                      <a:pt x="133" y="188"/>
                      <a:pt x="132" y="187"/>
                    </a:cubicBezTo>
                    <a:cubicBezTo>
                      <a:pt x="131" y="186"/>
                      <a:pt x="130" y="183"/>
                      <a:pt x="131" y="181"/>
                    </a:cubicBezTo>
                    <a:cubicBezTo>
                      <a:pt x="131" y="179"/>
                      <a:pt x="132" y="176"/>
                      <a:pt x="133" y="175"/>
                    </a:cubicBezTo>
                    <a:cubicBezTo>
                      <a:pt x="134" y="174"/>
                      <a:pt x="136" y="173"/>
                      <a:pt x="137" y="172"/>
                    </a:cubicBezTo>
                    <a:cubicBezTo>
                      <a:pt x="138" y="171"/>
                      <a:pt x="139" y="171"/>
                      <a:pt x="139" y="172"/>
                    </a:cubicBezTo>
                    <a:cubicBezTo>
                      <a:pt x="139" y="173"/>
                      <a:pt x="141" y="172"/>
                      <a:pt x="142" y="171"/>
                    </a:cubicBezTo>
                    <a:cubicBezTo>
                      <a:pt x="144" y="169"/>
                      <a:pt x="146" y="166"/>
                      <a:pt x="147" y="165"/>
                    </a:cubicBezTo>
                    <a:cubicBezTo>
                      <a:pt x="147" y="163"/>
                      <a:pt x="147" y="160"/>
                      <a:pt x="147" y="159"/>
                    </a:cubicBezTo>
                    <a:cubicBezTo>
                      <a:pt x="146" y="158"/>
                      <a:pt x="145" y="158"/>
                      <a:pt x="144" y="159"/>
                    </a:cubicBezTo>
                    <a:cubicBezTo>
                      <a:pt x="143" y="161"/>
                      <a:pt x="140" y="162"/>
                      <a:pt x="138" y="162"/>
                    </a:cubicBezTo>
                    <a:cubicBezTo>
                      <a:pt x="137" y="161"/>
                      <a:pt x="134" y="162"/>
                      <a:pt x="132" y="163"/>
                    </a:cubicBezTo>
                    <a:cubicBezTo>
                      <a:pt x="131" y="163"/>
                      <a:pt x="128" y="163"/>
                      <a:pt x="127" y="162"/>
                    </a:cubicBezTo>
                    <a:cubicBezTo>
                      <a:pt x="126" y="160"/>
                      <a:pt x="124" y="159"/>
                      <a:pt x="123" y="158"/>
                    </a:cubicBezTo>
                    <a:cubicBezTo>
                      <a:pt x="123" y="157"/>
                      <a:pt x="123" y="156"/>
                      <a:pt x="123" y="155"/>
                    </a:cubicBezTo>
                    <a:cubicBezTo>
                      <a:pt x="123" y="155"/>
                      <a:pt x="125" y="154"/>
                      <a:pt x="126" y="155"/>
                    </a:cubicBezTo>
                    <a:cubicBezTo>
                      <a:pt x="127" y="155"/>
                      <a:pt x="130" y="153"/>
                      <a:pt x="131" y="149"/>
                    </a:cubicBezTo>
                    <a:cubicBezTo>
                      <a:pt x="132" y="146"/>
                      <a:pt x="135" y="143"/>
                      <a:pt x="136" y="142"/>
                    </a:cubicBezTo>
                    <a:cubicBezTo>
                      <a:pt x="137" y="142"/>
                      <a:pt x="139" y="141"/>
                      <a:pt x="140" y="140"/>
                    </a:cubicBezTo>
                    <a:cubicBezTo>
                      <a:pt x="141" y="139"/>
                      <a:pt x="142" y="137"/>
                      <a:pt x="142" y="136"/>
                    </a:cubicBezTo>
                    <a:cubicBezTo>
                      <a:pt x="142" y="134"/>
                      <a:pt x="141" y="131"/>
                      <a:pt x="141" y="128"/>
                    </a:cubicBezTo>
                    <a:cubicBezTo>
                      <a:pt x="140" y="125"/>
                      <a:pt x="140" y="122"/>
                      <a:pt x="140" y="120"/>
                    </a:cubicBezTo>
                    <a:cubicBezTo>
                      <a:pt x="140" y="118"/>
                      <a:pt x="141" y="113"/>
                      <a:pt x="142" y="110"/>
                    </a:cubicBezTo>
                    <a:cubicBezTo>
                      <a:pt x="143" y="107"/>
                      <a:pt x="145" y="102"/>
                      <a:pt x="146" y="100"/>
                    </a:cubicBezTo>
                    <a:cubicBezTo>
                      <a:pt x="147" y="98"/>
                      <a:pt x="150" y="93"/>
                      <a:pt x="152" y="89"/>
                    </a:cubicBezTo>
                    <a:cubicBezTo>
                      <a:pt x="154" y="85"/>
                      <a:pt x="158" y="80"/>
                      <a:pt x="160" y="79"/>
                    </a:cubicBezTo>
                    <a:cubicBezTo>
                      <a:pt x="163" y="78"/>
                      <a:pt x="165" y="75"/>
                      <a:pt x="167" y="73"/>
                    </a:cubicBezTo>
                    <a:cubicBezTo>
                      <a:pt x="168" y="70"/>
                      <a:pt x="170" y="67"/>
                      <a:pt x="172" y="65"/>
                    </a:cubicBezTo>
                    <a:cubicBezTo>
                      <a:pt x="173" y="63"/>
                      <a:pt x="175" y="59"/>
                      <a:pt x="175" y="5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46"/>
              <p:cNvSpPr>
                <a:spLocks/>
              </p:cNvSpPr>
              <p:nvPr/>
            </p:nvSpPr>
            <p:spPr bwMode="auto">
              <a:xfrm>
                <a:off x="7473922" y="4178283"/>
                <a:ext cx="795338" cy="604838"/>
              </a:xfrm>
              <a:custGeom>
                <a:avLst/>
                <a:gdLst/>
                <a:ahLst/>
                <a:cxnLst>
                  <a:cxn ang="0">
                    <a:pos x="13" y="96"/>
                  </a:cxn>
                  <a:cxn ang="0">
                    <a:pos x="18" y="100"/>
                  </a:cxn>
                  <a:cxn ang="0">
                    <a:pos x="26" y="101"/>
                  </a:cxn>
                  <a:cxn ang="0">
                    <a:pos x="34" y="100"/>
                  </a:cxn>
                  <a:cxn ang="0">
                    <a:pos x="84" y="161"/>
                  </a:cxn>
                  <a:cxn ang="0">
                    <a:pos x="198" y="74"/>
                  </a:cxn>
                  <a:cxn ang="0">
                    <a:pos x="212" y="43"/>
                  </a:cxn>
                  <a:cxn ang="0">
                    <a:pos x="208" y="4"/>
                  </a:cxn>
                  <a:cxn ang="0">
                    <a:pos x="204" y="4"/>
                  </a:cxn>
                  <a:cxn ang="0">
                    <a:pos x="195" y="3"/>
                  </a:cxn>
                  <a:cxn ang="0">
                    <a:pos x="188" y="3"/>
                  </a:cxn>
                  <a:cxn ang="0">
                    <a:pos x="182" y="2"/>
                  </a:cxn>
                  <a:cxn ang="0">
                    <a:pos x="176" y="1"/>
                  </a:cxn>
                  <a:cxn ang="0">
                    <a:pos x="168" y="1"/>
                  </a:cxn>
                  <a:cxn ang="0">
                    <a:pos x="157" y="2"/>
                  </a:cxn>
                  <a:cxn ang="0">
                    <a:pos x="148" y="4"/>
                  </a:cxn>
                  <a:cxn ang="0">
                    <a:pos x="137" y="5"/>
                  </a:cxn>
                  <a:cxn ang="0">
                    <a:pos x="127" y="10"/>
                  </a:cxn>
                  <a:cxn ang="0">
                    <a:pos x="120" y="16"/>
                  </a:cxn>
                  <a:cxn ang="0">
                    <a:pos x="108" y="20"/>
                  </a:cxn>
                  <a:cxn ang="0">
                    <a:pos x="95" y="23"/>
                  </a:cxn>
                  <a:cxn ang="0">
                    <a:pos x="86" y="26"/>
                  </a:cxn>
                  <a:cxn ang="0">
                    <a:pos x="76" y="27"/>
                  </a:cxn>
                  <a:cxn ang="0">
                    <a:pos x="65" y="30"/>
                  </a:cxn>
                  <a:cxn ang="0">
                    <a:pos x="54" y="33"/>
                  </a:cxn>
                  <a:cxn ang="0">
                    <a:pos x="43" y="35"/>
                  </a:cxn>
                  <a:cxn ang="0">
                    <a:pos x="34" y="40"/>
                  </a:cxn>
                  <a:cxn ang="0">
                    <a:pos x="25" y="44"/>
                  </a:cxn>
                  <a:cxn ang="0">
                    <a:pos x="18" y="49"/>
                  </a:cxn>
                  <a:cxn ang="0">
                    <a:pos x="9" y="55"/>
                  </a:cxn>
                  <a:cxn ang="0">
                    <a:pos x="3" y="62"/>
                  </a:cxn>
                  <a:cxn ang="0">
                    <a:pos x="1" y="71"/>
                  </a:cxn>
                  <a:cxn ang="0">
                    <a:pos x="3" y="70"/>
                  </a:cxn>
                  <a:cxn ang="0">
                    <a:pos x="5" y="69"/>
                  </a:cxn>
                  <a:cxn ang="0">
                    <a:pos x="4" y="73"/>
                  </a:cxn>
                  <a:cxn ang="0">
                    <a:pos x="7" y="96"/>
                  </a:cxn>
                  <a:cxn ang="0">
                    <a:pos x="13" y="96"/>
                  </a:cxn>
                </a:cxnLst>
                <a:rect l="0" t="0" r="r" b="b"/>
                <a:pathLst>
                  <a:path w="212" h="161">
                    <a:moveTo>
                      <a:pt x="13" y="96"/>
                    </a:moveTo>
                    <a:cubicBezTo>
                      <a:pt x="16" y="97"/>
                      <a:pt x="18" y="98"/>
                      <a:pt x="18" y="100"/>
                    </a:cubicBezTo>
                    <a:cubicBezTo>
                      <a:pt x="18" y="101"/>
                      <a:pt x="21" y="102"/>
                      <a:pt x="26" y="101"/>
                    </a:cubicBezTo>
                    <a:cubicBezTo>
                      <a:pt x="30" y="101"/>
                      <a:pt x="34" y="100"/>
                      <a:pt x="34" y="100"/>
                    </a:cubicBezTo>
                    <a:cubicBezTo>
                      <a:pt x="84" y="161"/>
                      <a:pt x="84" y="161"/>
                      <a:pt x="84" y="161"/>
                    </a:cubicBezTo>
                    <a:cubicBezTo>
                      <a:pt x="198" y="74"/>
                      <a:pt x="198" y="74"/>
                      <a:pt x="198" y="74"/>
                    </a:cubicBezTo>
                    <a:cubicBezTo>
                      <a:pt x="212" y="43"/>
                      <a:pt x="212" y="43"/>
                      <a:pt x="212" y="43"/>
                    </a:cubicBezTo>
                    <a:cubicBezTo>
                      <a:pt x="212" y="41"/>
                      <a:pt x="208" y="4"/>
                      <a:pt x="208" y="4"/>
                    </a:cubicBezTo>
                    <a:cubicBezTo>
                      <a:pt x="206" y="4"/>
                      <a:pt x="205" y="4"/>
                      <a:pt x="204" y="4"/>
                    </a:cubicBezTo>
                    <a:cubicBezTo>
                      <a:pt x="201" y="3"/>
                      <a:pt x="197" y="3"/>
                      <a:pt x="195" y="3"/>
                    </a:cubicBezTo>
                    <a:cubicBezTo>
                      <a:pt x="193" y="3"/>
                      <a:pt x="190" y="3"/>
                      <a:pt x="188" y="3"/>
                    </a:cubicBezTo>
                    <a:cubicBezTo>
                      <a:pt x="186" y="3"/>
                      <a:pt x="183" y="2"/>
                      <a:pt x="182" y="2"/>
                    </a:cubicBezTo>
                    <a:cubicBezTo>
                      <a:pt x="180" y="1"/>
                      <a:pt x="178" y="1"/>
                      <a:pt x="176" y="1"/>
                    </a:cubicBezTo>
                    <a:cubicBezTo>
                      <a:pt x="175" y="2"/>
                      <a:pt x="171" y="2"/>
                      <a:pt x="168" y="1"/>
                    </a:cubicBezTo>
                    <a:cubicBezTo>
                      <a:pt x="165" y="0"/>
                      <a:pt x="160" y="1"/>
                      <a:pt x="157" y="2"/>
                    </a:cubicBezTo>
                    <a:cubicBezTo>
                      <a:pt x="155" y="3"/>
                      <a:pt x="150" y="4"/>
                      <a:pt x="148" y="4"/>
                    </a:cubicBezTo>
                    <a:cubicBezTo>
                      <a:pt x="145" y="3"/>
                      <a:pt x="140" y="4"/>
                      <a:pt x="137" y="5"/>
                    </a:cubicBezTo>
                    <a:cubicBezTo>
                      <a:pt x="133" y="6"/>
                      <a:pt x="129" y="8"/>
                      <a:pt x="127" y="10"/>
                    </a:cubicBezTo>
                    <a:cubicBezTo>
                      <a:pt x="125" y="12"/>
                      <a:pt x="122" y="15"/>
                      <a:pt x="120" y="16"/>
                    </a:cubicBezTo>
                    <a:cubicBezTo>
                      <a:pt x="118" y="17"/>
                      <a:pt x="112" y="19"/>
                      <a:pt x="108" y="20"/>
                    </a:cubicBezTo>
                    <a:cubicBezTo>
                      <a:pt x="103" y="21"/>
                      <a:pt x="97" y="22"/>
                      <a:pt x="95" y="23"/>
                    </a:cubicBezTo>
                    <a:cubicBezTo>
                      <a:pt x="93" y="24"/>
                      <a:pt x="89" y="25"/>
                      <a:pt x="86" y="26"/>
                    </a:cubicBezTo>
                    <a:cubicBezTo>
                      <a:pt x="84" y="26"/>
                      <a:pt x="79" y="27"/>
                      <a:pt x="76" y="27"/>
                    </a:cubicBezTo>
                    <a:cubicBezTo>
                      <a:pt x="72" y="28"/>
                      <a:pt x="68" y="29"/>
                      <a:pt x="65" y="30"/>
                    </a:cubicBezTo>
                    <a:cubicBezTo>
                      <a:pt x="62" y="31"/>
                      <a:pt x="58" y="32"/>
                      <a:pt x="54" y="33"/>
                    </a:cubicBezTo>
                    <a:cubicBezTo>
                      <a:pt x="51" y="33"/>
                      <a:pt x="46" y="34"/>
                      <a:pt x="43" y="35"/>
                    </a:cubicBezTo>
                    <a:cubicBezTo>
                      <a:pt x="41" y="36"/>
                      <a:pt x="36" y="38"/>
                      <a:pt x="34" y="40"/>
                    </a:cubicBezTo>
                    <a:cubicBezTo>
                      <a:pt x="31" y="41"/>
                      <a:pt x="27" y="43"/>
                      <a:pt x="25" y="44"/>
                    </a:cubicBezTo>
                    <a:cubicBezTo>
                      <a:pt x="23" y="45"/>
                      <a:pt x="20" y="47"/>
                      <a:pt x="18" y="49"/>
                    </a:cubicBezTo>
                    <a:cubicBezTo>
                      <a:pt x="16" y="50"/>
                      <a:pt x="12" y="53"/>
                      <a:pt x="9" y="55"/>
                    </a:cubicBezTo>
                    <a:cubicBezTo>
                      <a:pt x="7" y="56"/>
                      <a:pt x="4" y="60"/>
                      <a:pt x="3" y="62"/>
                    </a:cubicBezTo>
                    <a:cubicBezTo>
                      <a:pt x="2" y="64"/>
                      <a:pt x="1" y="68"/>
                      <a:pt x="1" y="71"/>
                    </a:cubicBezTo>
                    <a:cubicBezTo>
                      <a:pt x="0" y="73"/>
                      <a:pt x="1" y="73"/>
                      <a:pt x="3" y="70"/>
                    </a:cubicBezTo>
                    <a:cubicBezTo>
                      <a:pt x="5" y="68"/>
                      <a:pt x="6" y="67"/>
                      <a:pt x="5" y="69"/>
                    </a:cubicBezTo>
                    <a:cubicBezTo>
                      <a:pt x="5" y="72"/>
                      <a:pt x="4" y="73"/>
                      <a:pt x="4" y="73"/>
                    </a:cubicBezTo>
                    <a:cubicBezTo>
                      <a:pt x="7" y="96"/>
                      <a:pt x="7" y="96"/>
                      <a:pt x="7" y="96"/>
                    </a:cubicBezTo>
                    <a:cubicBezTo>
                      <a:pt x="7" y="96"/>
                      <a:pt x="10" y="96"/>
                      <a:pt x="13" y="9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47"/>
              <p:cNvSpPr>
                <a:spLocks/>
              </p:cNvSpPr>
              <p:nvPr/>
            </p:nvSpPr>
            <p:spPr bwMode="auto">
              <a:xfrm>
                <a:off x="3560734" y="4959333"/>
                <a:ext cx="307975" cy="244475"/>
              </a:xfrm>
              <a:custGeom>
                <a:avLst/>
                <a:gdLst/>
                <a:ahLst/>
                <a:cxnLst>
                  <a:cxn ang="0">
                    <a:pos x="70" y="57"/>
                  </a:cxn>
                  <a:cxn ang="0">
                    <a:pos x="73" y="53"/>
                  </a:cxn>
                  <a:cxn ang="0">
                    <a:pos x="79" y="48"/>
                  </a:cxn>
                  <a:cxn ang="0">
                    <a:pos x="82" y="46"/>
                  </a:cxn>
                  <a:cxn ang="0">
                    <a:pos x="82" y="39"/>
                  </a:cxn>
                  <a:cxn ang="0">
                    <a:pos x="82" y="26"/>
                  </a:cxn>
                  <a:cxn ang="0">
                    <a:pos x="80" y="16"/>
                  </a:cxn>
                  <a:cxn ang="0">
                    <a:pos x="74" y="8"/>
                  </a:cxn>
                  <a:cxn ang="0">
                    <a:pos x="64" y="8"/>
                  </a:cxn>
                  <a:cxn ang="0">
                    <a:pos x="55" y="10"/>
                  </a:cxn>
                  <a:cxn ang="0">
                    <a:pos x="46" y="4"/>
                  </a:cxn>
                  <a:cxn ang="0">
                    <a:pos x="39" y="3"/>
                  </a:cxn>
                  <a:cxn ang="0">
                    <a:pos x="33" y="10"/>
                  </a:cxn>
                  <a:cxn ang="0">
                    <a:pos x="25" y="16"/>
                  </a:cxn>
                  <a:cxn ang="0">
                    <a:pos x="13" y="19"/>
                  </a:cxn>
                  <a:cxn ang="0">
                    <a:pos x="3" y="23"/>
                  </a:cxn>
                  <a:cxn ang="0">
                    <a:pos x="0" y="27"/>
                  </a:cxn>
                  <a:cxn ang="0">
                    <a:pos x="5" y="28"/>
                  </a:cxn>
                  <a:cxn ang="0">
                    <a:pos x="15" y="31"/>
                  </a:cxn>
                  <a:cxn ang="0">
                    <a:pos x="19" y="34"/>
                  </a:cxn>
                  <a:cxn ang="0">
                    <a:pos x="20" y="38"/>
                  </a:cxn>
                  <a:cxn ang="0">
                    <a:pos x="25" y="41"/>
                  </a:cxn>
                  <a:cxn ang="0">
                    <a:pos x="32" y="44"/>
                  </a:cxn>
                  <a:cxn ang="0">
                    <a:pos x="42" y="48"/>
                  </a:cxn>
                  <a:cxn ang="0">
                    <a:pos x="53" y="56"/>
                  </a:cxn>
                  <a:cxn ang="0">
                    <a:pos x="61" y="63"/>
                  </a:cxn>
                  <a:cxn ang="0">
                    <a:pos x="64" y="65"/>
                  </a:cxn>
                  <a:cxn ang="0">
                    <a:pos x="66" y="62"/>
                  </a:cxn>
                  <a:cxn ang="0">
                    <a:pos x="70" y="57"/>
                  </a:cxn>
                </a:cxnLst>
                <a:rect l="0" t="0" r="r" b="b"/>
                <a:pathLst>
                  <a:path w="82" h="65">
                    <a:moveTo>
                      <a:pt x="70" y="57"/>
                    </a:moveTo>
                    <a:cubicBezTo>
                      <a:pt x="71" y="57"/>
                      <a:pt x="72" y="54"/>
                      <a:pt x="73" y="53"/>
                    </a:cubicBezTo>
                    <a:cubicBezTo>
                      <a:pt x="74" y="51"/>
                      <a:pt x="77" y="49"/>
                      <a:pt x="79" y="48"/>
                    </a:cubicBezTo>
                    <a:cubicBezTo>
                      <a:pt x="81" y="47"/>
                      <a:pt x="82" y="46"/>
                      <a:pt x="82" y="46"/>
                    </a:cubicBezTo>
                    <a:cubicBezTo>
                      <a:pt x="82" y="46"/>
                      <a:pt x="82" y="43"/>
                      <a:pt x="82" y="39"/>
                    </a:cubicBezTo>
                    <a:cubicBezTo>
                      <a:pt x="81" y="35"/>
                      <a:pt x="81" y="29"/>
                      <a:pt x="82" y="26"/>
                    </a:cubicBezTo>
                    <a:cubicBezTo>
                      <a:pt x="82" y="23"/>
                      <a:pt x="81" y="18"/>
                      <a:pt x="80" y="16"/>
                    </a:cubicBezTo>
                    <a:cubicBezTo>
                      <a:pt x="79" y="14"/>
                      <a:pt x="77" y="11"/>
                      <a:pt x="74" y="8"/>
                    </a:cubicBezTo>
                    <a:cubicBezTo>
                      <a:pt x="72" y="5"/>
                      <a:pt x="68" y="5"/>
                      <a:pt x="64" y="8"/>
                    </a:cubicBezTo>
                    <a:cubicBezTo>
                      <a:pt x="61" y="10"/>
                      <a:pt x="57" y="11"/>
                      <a:pt x="55" y="10"/>
                    </a:cubicBezTo>
                    <a:cubicBezTo>
                      <a:pt x="53" y="9"/>
                      <a:pt x="49" y="6"/>
                      <a:pt x="46" y="4"/>
                    </a:cubicBezTo>
                    <a:cubicBezTo>
                      <a:pt x="44" y="1"/>
                      <a:pt x="40" y="0"/>
                      <a:pt x="39" y="3"/>
                    </a:cubicBezTo>
                    <a:cubicBezTo>
                      <a:pt x="37" y="5"/>
                      <a:pt x="34" y="8"/>
                      <a:pt x="33" y="10"/>
                    </a:cubicBezTo>
                    <a:cubicBezTo>
                      <a:pt x="32" y="12"/>
                      <a:pt x="28" y="15"/>
                      <a:pt x="25" y="16"/>
                    </a:cubicBezTo>
                    <a:cubicBezTo>
                      <a:pt x="23" y="18"/>
                      <a:pt x="17" y="19"/>
                      <a:pt x="13" y="19"/>
                    </a:cubicBezTo>
                    <a:cubicBezTo>
                      <a:pt x="8" y="20"/>
                      <a:pt x="4" y="21"/>
                      <a:pt x="3" y="23"/>
                    </a:cubicBezTo>
                    <a:cubicBezTo>
                      <a:pt x="1" y="25"/>
                      <a:pt x="0" y="27"/>
                      <a:pt x="0" y="27"/>
                    </a:cubicBezTo>
                    <a:cubicBezTo>
                      <a:pt x="0" y="27"/>
                      <a:pt x="2" y="27"/>
                      <a:pt x="5" y="28"/>
                    </a:cubicBezTo>
                    <a:cubicBezTo>
                      <a:pt x="7" y="29"/>
                      <a:pt x="12" y="30"/>
                      <a:pt x="15" y="31"/>
                    </a:cubicBezTo>
                    <a:cubicBezTo>
                      <a:pt x="18" y="32"/>
                      <a:pt x="20" y="33"/>
                      <a:pt x="19" y="34"/>
                    </a:cubicBezTo>
                    <a:cubicBezTo>
                      <a:pt x="19" y="36"/>
                      <a:pt x="19" y="37"/>
                      <a:pt x="20" y="38"/>
                    </a:cubicBezTo>
                    <a:cubicBezTo>
                      <a:pt x="21" y="39"/>
                      <a:pt x="24" y="40"/>
                      <a:pt x="25" y="41"/>
                    </a:cubicBezTo>
                    <a:cubicBezTo>
                      <a:pt x="26" y="42"/>
                      <a:pt x="30" y="43"/>
                      <a:pt x="32" y="44"/>
                    </a:cubicBezTo>
                    <a:cubicBezTo>
                      <a:pt x="35" y="44"/>
                      <a:pt x="39" y="46"/>
                      <a:pt x="42" y="48"/>
                    </a:cubicBezTo>
                    <a:cubicBezTo>
                      <a:pt x="45" y="49"/>
                      <a:pt x="50" y="53"/>
                      <a:pt x="53" y="56"/>
                    </a:cubicBezTo>
                    <a:cubicBezTo>
                      <a:pt x="55" y="58"/>
                      <a:pt x="59" y="62"/>
                      <a:pt x="61" y="63"/>
                    </a:cubicBezTo>
                    <a:cubicBezTo>
                      <a:pt x="62" y="64"/>
                      <a:pt x="64" y="65"/>
                      <a:pt x="64" y="65"/>
                    </a:cubicBezTo>
                    <a:cubicBezTo>
                      <a:pt x="64" y="65"/>
                      <a:pt x="65" y="64"/>
                      <a:pt x="66" y="62"/>
                    </a:cubicBezTo>
                    <a:cubicBezTo>
                      <a:pt x="67" y="60"/>
                      <a:pt x="69" y="58"/>
                      <a:pt x="70" y="5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49"/>
              <p:cNvSpPr>
                <a:spLocks/>
              </p:cNvSpPr>
              <p:nvPr/>
            </p:nvSpPr>
            <p:spPr bwMode="auto">
              <a:xfrm>
                <a:off x="3800447" y="4714858"/>
                <a:ext cx="1006475" cy="706438"/>
              </a:xfrm>
              <a:custGeom>
                <a:avLst/>
                <a:gdLst/>
                <a:ahLst/>
                <a:cxnLst>
                  <a:cxn ang="0">
                    <a:pos x="121" y="172"/>
                  </a:cxn>
                  <a:cxn ang="0">
                    <a:pos x="137" y="165"/>
                  </a:cxn>
                  <a:cxn ang="0">
                    <a:pos x="136" y="147"/>
                  </a:cxn>
                  <a:cxn ang="0">
                    <a:pos x="148" y="137"/>
                  </a:cxn>
                  <a:cxn ang="0">
                    <a:pos x="162" y="147"/>
                  </a:cxn>
                  <a:cxn ang="0">
                    <a:pos x="178" y="147"/>
                  </a:cxn>
                  <a:cxn ang="0">
                    <a:pos x="194" y="144"/>
                  </a:cxn>
                  <a:cxn ang="0">
                    <a:pos x="209" y="149"/>
                  </a:cxn>
                  <a:cxn ang="0">
                    <a:pos x="227" y="154"/>
                  </a:cxn>
                  <a:cxn ang="0">
                    <a:pos x="228" y="150"/>
                  </a:cxn>
                  <a:cxn ang="0">
                    <a:pos x="222" y="131"/>
                  </a:cxn>
                  <a:cxn ang="0">
                    <a:pos x="222" y="121"/>
                  </a:cxn>
                  <a:cxn ang="0">
                    <a:pos x="230" y="120"/>
                  </a:cxn>
                  <a:cxn ang="0">
                    <a:pos x="238" y="111"/>
                  </a:cxn>
                  <a:cxn ang="0">
                    <a:pos x="252" y="92"/>
                  </a:cxn>
                  <a:cxn ang="0">
                    <a:pos x="260" y="77"/>
                  </a:cxn>
                  <a:cxn ang="0">
                    <a:pos x="264" y="55"/>
                  </a:cxn>
                  <a:cxn ang="0">
                    <a:pos x="268" y="36"/>
                  </a:cxn>
                  <a:cxn ang="0">
                    <a:pos x="263" y="24"/>
                  </a:cxn>
                  <a:cxn ang="0">
                    <a:pos x="256" y="12"/>
                  </a:cxn>
                  <a:cxn ang="0">
                    <a:pos x="253" y="16"/>
                  </a:cxn>
                  <a:cxn ang="0">
                    <a:pos x="247" y="32"/>
                  </a:cxn>
                  <a:cxn ang="0">
                    <a:pos x="231" y="36"/>
                  </a:cxn>
                  <a:cxn ang="0">
                    <a:pos x="218" y="36"/>
                  </a:cxn>
                  <a:cxn ang="0">
                    <a:pos x="202" y="33"/>
                  </a:cxn>
                  <a:cxn ang="0">
                    <a:pos x="203" y="25"/>
                  </a:cxn>
                  <a:cxn ang="0">
                    <a:pos x="191" y="24"/>
                  </a:cxn>
                  <a:cxn ang="0">
                    <a:pos x="177" y="25"/>
                  </a:cxn>
                  <a:cxn ang="0">
                    <a:pos x="174" y="10"/>
                  </a:cxn>
                  <a:cxn ang="0">
                    <a:pos x="168" y="4"/>
                  </a:cxn>
                  <a:cxn ang="0">
                    <a:pos x="157" y="9"/>
                  </a:cxn>
                  <a:cxn ang="0">
                    <a:pos x="140" y="14"/>
                  </a:cxn>
                  <a:cxn ang="0">
                    <a:pos x="132" y="5"/>
                  </a:cxn>
                  <a:cxn ang="0">
                    <a:pos x="126" y="0"/>
                  </a:cxn>
                  <a:cxn ang="0">
                    <a:pos x="118" y="0"/>
                  </a:cxn>
                  <a:cxn ang="0">
                    <a:pos x="102" y="2"/>
                  </a:cxn>
                  <a:cxn ang="0">
                    <a:pos x="87" y="9"/>
                  </a:cxn>
                  <a:cxn ang="0">
                    <a:pos x="76" y="14"/>
                  </a:cxn>
                  <a:cxn ang="0">
                    <a:pos x="56" y="19"/>
                  </a:cxn>
                  <a:cxn ang="0">
                    <a:pos x="57" y="31"/>
                  </a:cxn>
                  <a:cxn ang="0">
                    <a:pos x="69" y="33"/>
                  </a:cxn>
                  <a:cxn ang="0">
                    <a:pos x="74" y="43"/>
                  </a:cxn>
                  <a:cxn ang="0">
                    <a:pos x="73" y="56"/>
                  </a:cxn>
                  <a:cxn ang="0">
                    <a:pos x="81" y="70"/>
                  </a:cxn>
                  <a:cxn ang="0">
                    <a:pos x="88" y="77"/>
                  </a:cxn>
                  <a:cxn ang="0">
                    <a:pos x="76" y="89"/>
                  </a:cxn>
                  <a:cxn ang="0">
                    <a:pos x="59" y="98"/>
                  </a:cxn>
                  <a:cxn ang="0">
                    <a:pos x="39" y="106"/>
                  </a:cxn>
                  <a:cxn ang="0">
                    <a:pos x="24" y="110"/>
                  </a:cxn>
                  <a:cxn ang="0">
                    <a:pos x="15" y="113"/>
                  </a:cxn>
                  <a:cxn ang="0">
                    <a:pos x="6" y="122"/>
                  </a:cxn>
                  <a:cxn ang="0">
                    <a:pos x="0" y="130"/>
                  </a:cxn>
                  <a:cxn ang="0">
                    <a:pos x="2" y="136"/>
                  </a:cxn>
                  <a:cxn ang="0">
                    <a:pos x="9" y="143"/>
                  </a:cxn>
                  <a:cxn ang="0">
                    <a:pos x="14" y="152"/>
                  </a:cxn>
                  <a:cxn ang="0">
                    <a:pos x="27" y="162"/>
                  </a:cxn>
                  <a:cxn ang="0">
                    <a:pos x="46" y="167"/>
                  </a:cxn>
                  <a:cxn ang="0">
                    <a:pos x="66" y="175"/>
                  </a:cxn>
                  <a:cxn ang="0">
                    <a:pos x="93" y="183"/>
                  </a:cxn>
                  <a:cxn ang="0">
                    <a:pos x="111" y="188"/>
                  </a:cxn>
                  <a:cxn ang="0">
                    <a:pos x="115" y="175"/>
                  </a:cxn>
                </a:cxnLst>
                <a:rect l="0" t="0" r="r" b="b"/>
                <a:pathLst>
                  <a:path w="268" h="188">
                    <a:moveTo>
                      <a:pt x="115" y="175"/>
                    </a:moveTo>
                    <a:cubicBezTo>
                      <a:pt x="116" y="174"/>
                      <a:pt x="119" y="172"/>
                      <a:pt x="121" y="172"/>
                    </a:cubicBezTo>
                    <a:cubicBezTo>
                      <a:pt x="124" y="171"/>
                      <a:pt x="128" y="170"/>
                      <a:pt x="130" y="170"/>
                    </a:cubicBezTo>
                    <a:cubicBezTo>
                      <a:pt x="133" y="170"/>
                      <a:pt x="135" y="168"/>
                      <a:pt x="137" y="165"/>
                    </a:cubicBezTo>
                    <a:cubicBezTo>
                      <a:pt x="138" y="162"/>
                      <a:pt x="139" y="158"/>
                      <a:pt x="138" y="156"/>
                    </a:cubicBezTo>
                    <a:cubicBezTo>
                      <a:pt x="137" y="154"/>
                      <a:pt x="137" y="150"/>
                      <a:pt x="136" y="147"/>
                    </a:cubicBezTo>
                    <a:cubicBezTo>
                      <a:pt x="135" y="144"/>
                      <a:pt x="137" y="141"/>
                      <a:pt x="140" y="139"/>
                    </a:cubicBezTo>
                    <a:cubicBezTo>
                      <a:pt x="143" y="138"/>
                      <a:pt x="147" y="136"/>
                      <a:pt x="148" y="137"/>
                    </a:cubicBezTo>
                    <a:cubicBezTo>
                      <a:pt x="150" y="137"/>
                      <a:pt x="153" y="139"/>
                      <a:pt x="155" y="141"/>
                    </a:cubicBezTo>
                    <a:cubicBezTo>
                      <a:pt x="157" y="143"/>
                      <a:pt x="161" y="145"/>
                      <a:pt x="162" y="147"/>
                    </a:cubicBezTo>
                    <a:cubicBezTo>
                      <a:pt x="164" y="148"/>
                      <a:pt x="168" y="149"/>
                      <a:pt x="170" y="149"/>
                    </a:cubicBezTo>
                    <a:cubicBezTo>
                      <a:pt x="172" y="149"/>
                      <a:pt x="176" y="148"/>
                      <a:pt x="178" y="147"/>
                    </a:cubicBezTo>
                    <a:cubicBezTo>
                      <a:pt x="181" y="145"/>
                      <a:pt x="184" y="144"/>
                      <a:pt x="186" y="144"/>
                    </a:cubicBezTo>
                    <a:cubicBezTo>
                      <a:pt x="188" y="144"/>
                      <a:pt x="191" y="144"/>
                      <a:pt x="194" y="144"/>
                    </a:cubicBezTo>
                    <a:cubicBezTo>
                      <a:pt x="197" y="144"/>
                      <a:pt x="201" y="146"/>
                      <a:pt x="203" y="148"/>
                    </a:cubicBezTo>
                    <a:cubicBezTo>
                      <a:pt x="205" y="150"/>
                      <a:pt x="208" y="151"/>
                      <a:pt x="209" y="149"/>
                    </a:cubicBezTo>
                    <a:cubicBezTo>
                      <a:pt x="210" y="148"/>
                      <a:pt x="214" y="148"/>
                      <a:pt x="217" y="149"/>
                    </a:cubicBezTo>
                    <a:cubicBezTo>
                      <a:pt x="219" y="151"/>
                      <a:pt x="224" y="153"/>
                      <a:pt x="227" y="154"/>
                    </a:cubicBezTo>
                    <a:cubicBezTo>
                      <a:pt x="229" y="156"/>
                      <a:pt x="232" y="157"/>
                      <a:pt x="232" y="157"/>
                    </a:cubicBezTo>
                    <a:cubicBezTo>
                      <a:pt x="232" y="157"/>
                      <a:pt x="230" y="154"/>
                      <a:pt x="228" y="150"/>
                    </a:cubicBezTo>
                    <a:cubicBezTo>
                      <a:pt x="227" y="146"/>
                      <a:pt x="224" y="141"/>
                      <a:pt x="223" y="138"/>
                    </a:cubicBezTo>
                    <a:cubicBezTo>
                      <a:pt x="222" y="136"/>
                      <a:pt x="221" y="133"/>
                      <a:pt x="222" y="131"/>
                    </a:cubicBezTo>
                    <a:cubicBezTo>
                      <a:pt x="222" y="130"/>
                      <a:pt x="222" y="128"/>
                      <a:pt x="222" y="126"/>
                    </a:cubicBezTo>
                    <a:cubicBezTo>
                      <a:pt x="221" y="125"/>
                      <a:pt x="222" y="122"/>
                      <a:pt x="222" y="121"/>
                    </a:cubicBezTo>
                    <a:cubicBezTo>
                      <a:pt x="223" y="120"/>
                      <a:pt x="225" y="119"/>
                      <a:pt x="226" y="121"/>
                    </a:cubicBezTo>
                    <a:cubicBezTo>
                      <a:pt x="227" y="122"/>
                      <a:pt x="229" y="122"/>
                      <a:pt x="230" y="120"/>
                    </a:cubicBezTo>
                    <a:cubicBezTo>
                      <a:pt x="231" y="119"/>
                      <a:pt x="232" y="118"/>
                      <a:pt x="232" y="118"/>
                    </a:cubicBezTo>
                    <a:cubicBezTo>
                      <a:pt x="232" y="118"/>
                      <a:pt x="235" y="115"/>
                      <a:pt x="238" y="111"/>
                    </a:cubicBezTo>
                    <a:cubicBezTo>
                      <a:pt x="241" y="107"/>
                      <a:pt x="245" y="102"/>
                      <a:pt x="247" y="100"/>
                    </a:cubicBezTo>
                    <a:cubicBezTo>
                      <a:pt x="249" y="97"/>
                      <a:pt x="251" y="93"/>
                      <a:pt x="252" y="92"/>
                    </a:cubicBezTo>
                    <a:cubicBezTo>
                      <a:pt x="253" y="90"/>
                      <a:pt x="254" y="87"/>
                      <a:pt x="254" y="84"/>
                    </a:cubicBezTo>
                    <a:cubicBezTo>
                      <a:pt x="254" y="82"/>
                      <a:pt x="257" y="79"/>
                      <a:pt x="260" y="77"/>
                    </a:cubicBezTo>
                    <a:cubicBezTo>
                      <a:pt x="264" y="75"/>
                      <a:pt x="266" y="71"/>
                      <a:pt x="265" y="68"/>
                    </a:cubicBezTo>
                    <a:cubicBezTo>
                      <a:pt x="263" y="65"/>
                      <a:pt x="263" y="59"/>
                      <a:pt x="264" y="55"/>
                    </a:cubicBezTo>
                    <a:cubicBezTo>
                      <a:pt x="265" y="50"/>
                      <a:pt x="266" y="44"/>
                      <a:pt x="267" y="41"/>
                    </a:cubicBezTo>
                    <a:cubicBezTo>
                      <a:pt x="268" y="38"/>
                      <a:pt x="268" y="36"/>
                      <a:pt x="268" y="36"/>
                    </a:cubicBezTo>
                    <a:cubicBezTo>
                      <a:pt x="268" y="36"/>
                      <a:pt x="267" y="34"/>
                      <a:pt x="266" y="32"/>
                    </a:cubicBezTo>
                    <a:cubicBezTo>
                      <a:pt x="264" y="30"/>
                      <a:pt x="263" y="27"/>
                      <a:pt x="263" y="24"/>
                    </a:cubicBezTo>
                    <a:cubicBezTo>
                      <a:pt x="262" y="22"/>
                      <a:pt x="261" y="18"/>
                      <a:pt x="260" y="16"/>
                    </a:cubicBezTo>
                    <a:cubicBezTo>
                      <a:pt x="259" y="14"/>
                      <a:pt x="257" y="12"/>
                      <a:pt x="256" y="12"/>
                    </a:cubicBezTo>
                    <a:cubicBezTo>
                      <a:pt x="255" y="12"/>
                      <a:pt x="254" y="12"/>
                      <a:pt x="254" y="12"/>
                    </a:cubicBezTo>
                    <a:cubicBezTo>
                      <a:pt x="254" y="12"/>
                      <a:pt x="253" y="14"/>
                      <a:pt x="253" y="16"/>
                    </a:cubicBezTo>
                    <a:cubicBezTo>
                      <a:pt x="252" y="18"/>
                      <a:pt x="251" y="23"/>
                      <a:pt x="250" y="25"/>
                    </a:cubicBezTo>
                    <a:cubicBezTo>
                      <a:pt x="250" y="28"/>
                      <a:pt x="248" y="31"/>
                      <a:pt x="247" y="32"/>
                    </a:cubicBezTo>
                    <a:cubicBezTo>
                      <a:pt x="245" y="33"/>
                      <a:pt x="243" y="34"/>
                      <a:pt x="241" y="35"/>
                    </a:cubicBezTo>
                    <a:cubicBezTo>
                      <a:pt x="239" y="35"/>
                      <a:pt x="234" y="36"/>
                      <a:pt x="231" y="36"/>
                    </a:cubicBezTo>
                    <a:cubicBezTo>
                      <a:pt x="228" y="36"/>
                      <a:pt x="224" y="36"/>
                      <a:pt x="223" y="37"/>
                    </a:cubicBezTo>
                    <a:cubicBezTo>
                      <a:pt x="222" y="37"/>
                      <a:pt x="219" y="37"/>
                      <a:pt x="218" y="36"/>
                    </a:cubicBezTo>
                    <a:cubicBezTo>
                      <a:pt x="217" y="35"/>
                      <a:pt x="214" y="34"/>
                      <a:pt x="210" y="34"/>
                    </a:cubicBezTo>
                    <a:cubicBezTo>
                      <a:pt x="207" y="35"/>
                      <a:pt x="203" y="34"/>
                      <a:pt x="202" y="33"/>
                    </a:cubicBezTo>
                    <a:cubicBezTo>
                      <a:pt x="201" y="32"/>
                      <a:pt x="201" y="30"/>
                      <a:pt x="202" y="29"/>
                    </a:cubicBezTo>
                    <a:cubicBezTo>
                      <a:pt x="203" y="28"/>
                      <a:pt x="204" y="26"/>
                      <a:pt x="203" y="25"/>
                    </a:cubicBezTo>
                    <a:cubicBezTo>
                      <a:pt x="203" y="24"/>
                      <a:pt x="201" y="22"/>
                      <a:pt x="198" y="22"/>
                    </a:cubicBezTo>
                    <a:cubicBezTo>
                      <a:pt x="195" y="22"/>
                      <a:pt x="192" y="23"/>
                      <a:pt x="191" y="24"/>
                    </a:cubicBezTo>
                    <a:cubicBezTo>
                      <a:pt x="190" y="25"/>
                      <a:pt x="187" y="27"/>
                      <a:pt x="185" y="27"/>
                    </a:cubicBezTo>
                    <a:cubicBezTo>
                      <a:pt x="183" y="27"/>
                      <a:pt x="179" y="26"/>
                      <a:pt x="177" y="25"/>
                    </a:cubicBezTo>
                    <a:cubicBezTo>
                      <a:pt x="175" y="23"/>
                      <a:pt x="173" y="20"/>
                      <a:pt x="173" y="17"/>
                    </a:cubicBezTo>
                    <a:cubicBezTo>
                      <a:pt x="173" y="14"/>
                      <a:pt x="173" y="11"/>
                      <a:pt x="174" y="10"/>
                    </a:cubicBezTo>
                    <a:cubicBezTo>
                      <a:pt x="174" y="9"/>
                      <a:pt x="173" y="7"/>
                      <a:pt x="171" y="6"/>
                    </a:cubicBezTo>
                    <a:cubicBezTo>
                      <a:pt x="169" y="5"/>
                      <a:pt x="168" y="4"/>
                      <a:pt x="168" y="4"/>
                    </a:cubicBezTo>
                    <a:cubicBezTo>
                      <a:pt x="168" y="4"/>
                      <a:pt x="166" y="5"/>
                      <a:pt x="163" y="5"/>
                    </a:cubicBezTo>
                    <a:cubicBezTo>
                      <a:pt x="160" y="5"/>
                      <a:pt x="158" y="7"/>
                      <a:pt x="157" y="9"/>
                    </a:cubicBezTo>
                    <a:cubicBezTo>
                      <a:pt x="156" y="11"/>
                      <a:pt x="153" y="13"/>
                      <a:pt x="150" y="13"/>
                    </a:cubicBezTo>
                    <a:cubicBezTo>
                      <a:pt x="147" y="13"/>
                      <a:pt x="143" y="13"/>
                      <a:pt x="140" y="14"/>
                    </a:cubicBezTo>
                    <a:cubicBezTo>
                      <a:pt x="137" y="14"/>
                      <a:pt x="135" y="13"/>
                      <a:pt x="135" y="10"/>
                    </a:cubicBezTo>
                    <a:cubicBezTo>
                      <a:pt x="135" y="8"/>
                      <a:pt x="134" y="6"/>
                      <a:pt x="132" y="5"/>
                    </a:cubicBezTo>
                    <a:cubicBezTo>
                      <a:pt x="131" y="4"/>
                      <a:pt x="129" y="2"/>
                      <a:pt x="128" y="2"/>
                    </a:cubicBezTo>
                    <a:cubicBezTo>
                      <a:pt x="127" y="1"/>
                      <a:pt x="126" y="0"/>
                      <a:pt x="126" y="0"/>
                    </a:cubicBezTo>
                    <a:cubicBezTo>
                      <a:pt x="126" y="0"/>
                      <a:pt x="125" y="0"/>
                      <a:pt x="124" y="0"/>
                    </a:cubicBezTo>
                    <a:cubicBezTo>
                      <a:pt x="123" y="0"/>
                      <a:pt x="120" y="0"/>
                      <a:pt x="118" y="0"/>
                    </a:cubicBezTo>
                    <a:cubicBezTo>
                      <a:pt x="117" y="1"/>
                      <a:pt x="113" y="1"/>
                      <a:pt x="111" y="1"/>
                    </a:cubicBezTo>
                    <a:cubicBezTo>
                      <a:pt x="108" y="2"/>
                      <a:pt x="104" y="2"/>
                      <a:pt x="102" y="2"/>
                    </a:cubicBezTo>
                    <a:cubicBezTo>
                      <a:pt x="100" y="2"/>
                      <a:pt x="96" y="3"/>
                      <a:pt x="94" y="4"/>
                    </a:cubicBezTo>
                    <a:cubicBezTo>
                      <a:pt x="91" y="5"/>
                      <a:pt x="88" y="8"/>
                      <a:pt x="87" y="9"/>
                    </a:cubicBezTo>
                    <a:cubicBezTo>
                      <a:pt x="85" y="10"/>
                      <a:pt x="82" y="12"/>
                      <a:pt x="80" y="13"/>
                    </a:cubicBezTo>
                    <a:cubicBezTo>
                      <a:pt x="77" y="13"/>
                      <a:pt x="76" y="14"/>
                      <a:pt x="76" y="14"/>
                    </a:cubicBezTo>
                    <a:cubicBezTo>
                      <a:pt x="76" y="14"/>
                      <a:pt x="73" y="14"/>
                      <a:pt x="69" y="15"/>
                    </a:cubicBezTo>
                    <a:cubicBezTo>
                      <a:pt x="66" y="16"/>
                      <a:pt x="60" y="17"/>
                      <a:pt x="56" y="19"/>
                    </a:cubicBezTo>
                    <a:cubicBezTo>
                      <a:pt x="53" y="20"/>
                      <a:pt x="51" y="23"/>
                      <a:pt x="52" y="26"/>
                    </a:cubicBezTo>
                    <a:cubicBezTo>
                      <a:pt x="53" y="29"/>
                      <a:pt x="55" y="31"/>
                      <a:pt x="57" y="31"/>
                    </a:cubicBezTo>
                    <a:cubicBezTo>
                      <a:pt x="59" y="30"/>
                      <a:pt x="62" y="31"/>
                      <a:pt x="64" y="31"/>
                    </a:cubicBezTo>
                    <a:cubicBezTo>
                      <a:pt x="65" y="31"/>
                      <a:pt x="68" y="32"/>
                      <a:pt x="69" y="33"/>
                    </a:cubicBezTo>
                    <a:cubicBezTo>
                      <a:pt x="71" y="34"/>
                      <a:pt x="74" y="36"/>
                      <a:pt x="75" y="38"/>
                    </a:cubicBezTo>
                    <a:cubicBezTo>
                      <a:pt x="76" y="41"/>
                      <a:pt x="76" y="43"/>
                      <a:pt x="74" y="43"/>
                    </a:cubicBezTo>
                    <a:cubicBezTo>
                      <a:pt x="71" y="44"/>
                      <a:pt x="70" y="46"/>
                      <a:pt x="70" y="48"/>
                    </a:cubicBezTo>
                    <a:cubicBezTo>
                      <a:pt x="70" y="51"/>
                      <a:pt x="71" y="54"/>
                      <a:pt x="73" y="56"/>
                    </a:cubicBezTo>
                    <a:cubicBezTo>
                      <a:pt x="74" y="58"/>
                      <a:pt x="76" y="62"/>
                      <a:pt x="76" y="65"/>
                    </a:cubicBezTo>
                    <a:cubicBezTo>
                      <a:pt x="77" y="67"/>
                      <a:pt x="79" y="70"/>
                      <a:pt x="81" y="70"/>
                    </a:cubicBezTo>
                    <a:cubicBezTo>
                      <a:pt x="83" y="70"/>
                      <a:pt x="86" y="71"/>
                      <a:pt x="87" y="73"/>
                    </a:cubicBezTo>
                    <a:cubicBezTo>
                      <a:pt x="88" y="74"/>
                      <a:pt x="89" y="76"/>
                      <a:pt x="88" y="77"/>
                    </a:cubicBezTo>
                    <a:cubicBezTo>
                      <a:pt x="87" y="78"/>
                      <a:pt x="86" y="82"/>
                      <a:pt x="84" y="85"/>
                    </a:cubicBezTo>
                    <a:cubicBezTo>
                      <a:pt x="82" y="88"/>
                      <a:pt x="78" y="90"/>
                      <a:pt x="76" y="89"/>
                    </a:cubicBezTo>
                    <a:cubicBezTo>
                      <a:pt x="74" y="88"/>
                      <a:pt x="70" y="89"/>
                      <a:pt x="67" y="91"/>
                    </a:cubicBezTo>
                    <a:cubicBezTo>
                      <a:pt x="64" y="92"/>
                      <a:pt x="61" y="95"/>
                      <a:pt x="59" y="98"/>
                    </a:cubicBezTo>
                    <a:cubicBezTo>
                      <a:pt x="57" y="100"/>
                      <a:pt x="53" y="103"/>
                      <a:pt x="50" y="106"/>
                    </a:cubicBezTo>
                    <a:cubicBezTo>
                      <a:pt x="47" y="108"/>
                      <a:pt x="42" y="108"/>
                      <a:pt x="39" y="106"/>
                    </a:cubicBezTo>
                    <a:cubicBezTo>
                      <a:pt x="37" y="103"/>
                      <a:pt x="33" y="103"/>
                      <a:pt x="32" y="106"/>
                    </a:cubicBezTo>
                    <a:cubicBezTo>
                      <a:pt x="31" y="108"/>
                      <a:pt x="27" y="110"/>
                      <a:pt x="24" y="110"/>
                    </a:cubicBezTo>
                    <a:cubicBezTo>
                      <a:pt x="21" y="111"/>
                      <a:pt x="18" y="111"/>
                      <a:pt x="18" y="111"/>
                    </a:cubicBezTo>
                    <a:cubicBezTo>
                      <a:pt x="18" y="111"/>
                      <a:pt x="17" y="112"/>
                      <a:pt x="15" y="113"/>
                    </a:cubicBezTo>
                    <a:cubicBezTo>
                      <a:pt x="13" y="114"/>
                      <a:pt x="10" y="116"/>
                      <a:pt x="9" y="118"/>
                    </a:cubicBezTo>
                    <a:cubicBezTo>
                      <a:pt x="8" y="119"/>
                      <a:pt x="7" y="122"/>
                      <a:pt x="6" y="122"/>
                    </a:cubicBezTo>
                    <a:cubicBezTo>
                      <a:pt x="5" y="123"/>
                      <a:pt x="3" y="125"/>
                      <a:pt x="2" y="127"/>
                    </a:cubicBezTo>
                    <a:cubicBezTo>
                      <a:pt x="1" y="129"/>
                      <a:pt x="0" y="130"/>
                      <a:pt x="0" y="130"/>
                    </a:cubicBezTo>
                    <a:cubicBezTo>
                      <a:pt x="0" y="130"/>
                      <a:pt x="0" y="131"/>
                      <a:pt x="1" y="132"/>
                    </a:cubicBezTo>
                    <a:cubicBezTo>
                      <a:pt x="1" y="133"/>
                      <a:pt x="2" y="135"/>
                      <a:pt x="2" y="136"/>
                    </a:cubicBezTo>
                    <a:cubicBezTo>
                      <a:pt x="2" y="137"/>
                      <a:pt x="3" y="139"/>
                      <a:pt x="5" y="140"/>
                    </a:cubicBezTo>
                    <a:cubicBezTo>
                      <a:pt x="6" y="140"/>
                      <a:pt x="8" y="142"/>
                      <a:pt x="9" y="143"/>
                    </a:cubicBezTo>
                    <a:cubicBezTo>
                      <a:pt x="10" y="144"/>
                      <a:pt x="11" y="146"/>
                      <a:pt x="11" y="147"/>
                    </a:cubicBezTo>
                    <a:cubicBezTo>
                      <a:pt x="12" y="148"/>
                      <a:pt x="13" y="150"/>
                      <a:pt x="14" y="152"/>
                    </a:cubicBezTo>
                    <a:cubicBezTo>
                      <a:pt x="15" y="154"/>
                      <a:pt x="18" y="156"/>
                      <a:pt x="20" y="158"/>
                    </a:cubicBezTo>
                    <a:cubicBezTo>
                      <a:pt x="22" y="160"/>
                      <a:pt x="26" y="161"/>
                      <a:pt x="27" y="162"/>
                    </a:cubicBezTo>
                    <a:cubicBezTo>
                      <a:pt x="29" y="162"/>
                      <a:pt x="33" y="163"/>
                      <a:pt x="37" y="164"/>
                    </a:cubicBezTo>
                    <a:cubicBezTo>
                      <a:pt x="40" y="165"/>
                      <a:pt x="45" y="167"/>
                      <a:pt x="46" y="167"/>
                    </a:cubicBezTo>
                    <a:cubicBezTo>
                      <a:pt x="48" y="167"/>
                      <a:pt x="52" y="169"/>
                      <a:pt x="54" y="170"/>
                    </a:cubicBezTo>
                    <a:cubicBezTo>
                      <a:pt x="56" y="171"/>
                      <a:pt x="62" y="173"/>
                      <a:pt x="66" y="175"/>
                    </a:cubicBezTo>
                    <a:cubicBezTo>
                      <a:pt x="71" y="177"/>
                      <a:pt x="77" y="179"/>
                      <a:pt x="81" y="180"/>
                    </a:cubicBezTo>
                    <a:cubicBezTo>
                      <a:pt x="84" y="180"/>
                      <a:pt x="90" y="182"/>
                      <a:pt x="93" y="183"/>
                    </a:cubicBezTo>
                    <a:cubicBezTo>
                      <a:pt x="96" y="184"/>
                      <a:pt x="102" y="185"/>
                      <a:pt x="105" y="186"/>
                    </a:cubicBezTo>
                    <a:cubicBezTo>
                      <a:pt x="108" y="187"/>
                      <a:pt x="111" y="188"/>
                      <a:pt x="111" y="188"/>
                    </a:cubicBezTo>
                    <a:cubicBezTo>
                      <a:pt x="111" y="188"/>
                      <a:pt x="112" y="186"/>
                      <a:pt x="113" y="183"/>
                    </a:cubicBezTo>
                    <a:cubicBezTo>
                      <a:pt x="114" y="180"/>
                      <a:pt x="115" y="176"/>
                      <a:pt x="115" y="175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50"/>
              <p:cNvSpPr>
                <a:spLocks/>
              </p:cNvSpPr>
              <p:nvPr/>
            </p:nvSpPr>
            <p:spPr bwMode="auto">
              <a:xfrm>
                <a:off x="6478559" y="5129195"/>
                <a:ext cx="915988" cy="396875"/>
              </a:xfrm>
              <a:custGeom>
                <a:avLst/>
                <a:gdLst/>
                <a:ahLst/>
                <a:cxnLst>
                  <a:cxn ang="0">
                    <a:pos x="224" y="48"/>
                  </a:cxn>
                  <a:cxn ang="0">
                    <a:pos x="213" y="44"/>
                  </a:cxn>
                  <a:cxn ang="0">
                    <a:pos x="199" y="42"/>
                  </a:cxn>
                  <a:cxn ang="0">
                    <a:pos x="193" y="52"/>
                  </a:cxn>
                  <a:cxn ang="0">
                    <a:pos x="176" y="53"/>
                  </a:cxn>
                  <a:cxn ang="0">
                    <a:pos x="161" y="44"/>
                  </a:cxn>
                  <a:cxn ang="0">
                    <a:pos x="152" y="23"/>
                  </a:cxn>
                  <a:cxn ang="0">
                    <a:pos x="142" y="17"/>
                  </a:cxn>
                  <a:cxn ang="0">
                    <a:pos x="134" y="15"/>
                  </a:cxn>
                  <a:cxn ang="0">
                    <a:pos x="126" y="3"/>
                  </a:cxn>
                  <a:cxn ang="0">
                    <a:pos x="121" y="2"/>
                  </a:cxn>
                  <a:cxn ang="0">
                    <a:pos x="110" y="7"/>
                  </a:cxn>
                  <a:cxn ang="0">
                    <a:pos x="101" y="16"/>
                  </a:cxn>
                  <a:cxn ang="0">
                    <a:pos x="84" y="20"/>
                  </a:cxn>
                  <a:cxn ang="0">
                    <a:pos x="78" y="25"/>
                  </a:cxn>
                  <a:cxn ang="0">
                    <a:pos x="71" y="21"/>
                  </a:cxn>
                  <a:cxn ang="0">
                    <a:pos x="51" y="23"/>
                  </a:cxn>
                  <a:cxn ang="0">
                    <a:pos x="31" y="33"/>
                  </a:cxn>
                  <a:cxn ang="0">
                    <a:pos x="42" y="32"/>
                  </a:cxn>
                  <a:cxn ang="0">
                    <a:pos x="25" y="39"/>
                  </a:cxn>
                  <a:cxn ang="0">
                    <a:pos x="21" y="36"/>
                  </a:cxn>
                  <a:cxn ang="0">
                    <a:pos x="0" y="44"/>
                  </a:cxn>
                  <a:cxn ang="0">
                    <a:pos x="11" y="55"/>
                  </a:cxn>
                  <a:cxn ang="0">
                    <a:pos x="13" y="67"/>
                  </a:cxn>
                  <a:cxn ang="0">
                    <a:pos x="23" y="78"/>
                  </a:cxn>
                  <a:cxn ang="0">
                    <a:pos x="41" y="87"/>
                  </a:cxn>
                  <a:cxn ang="0">
                    <a:pos x="51" y="98"/>
                  </a:cxn>
                  <a:cxn ang="0">
                    <a:pos x="54" y="95"/>
                  </a:cxn>
                  <a:cxn ang="0">
                    <a:pos x="60" y="85"/>
                  </a:cxn>
                  <a:cxn ang="0">
                    <a:pos x="61" y="79"/>
                  </a:cxn>
                  <a:cxn ang="0">
                    <a:pos x="62" y="71"/>
                  </a:cxn>
                  <a:cxn ang="0">
                    <a:pos x="68" y="60"/>
                  </a:cxn>
                  <a:cxn ang="0">
                    <a:pos x="82" y="60"/>
                  </a:cxn>
                  <a:cxn ang="0">
                    <a:pos x="91" y="61"/>
                  </a:cxn>
                  <a:cxn ang="0">
                    <a:pos x="92" y="72"/>
                  </a:cxn>
                  <a:cxn ang="0">
                    <a:pos x="98" y="93"/>
                  </a:cxn>
                  <a:cxn ang="0">
                    <a:pos x="123" y="97"/>
                  </a:cxn>
                  <a:cxn ang="0">
                    <a:pos x="136" y="87"/>
                  </a:cxn>
                  <a:cxn ang="0">
                    <a:pos x="146" y="75"/>
                  </a:cxn>
                  <a:cxn ang="0">
                    <a:pos x="163" y="68"/>
                  </a:cxn>
                  <a:cxn ang="0">
                    <a:pos x="167" y="60"/>
                  </a:cxn>
                  <a:cxn ang="0">
                    <a:pos x="170" y="61"/>
                  </a:cxn>
                  <a:cxn ang="0">
                    <a:pos x="179" y="61"/>
                  </a:cxn>
                  <a:cxn ang="0">
                    <a:pos x="185" y="69"/>
                  </a:cxn>
                  <a:cxn ang="0">
                    <a:pos x="194" y="76"/>
                  </a:cxn>
                  <a:cxn ang="0">
                    <a:pos x="201" y="89"/>
                  </a:cxn>
                  <a:cxn ang="0">
                    <a:pos x="207" y="91"/>
                  </a:cxn>
                  <a:cxn ang="0">
                    <a:pos x="211" y="97"/>
                  </a:cxn>
                  <a:cxn ang="0">
                    <a:pos x="215" y="106"/>
                  </a:cxn>
                  <a:cxn ang="0">
                    <a:pos x="244" y="60"/>
                  </a:cxn>
                  <a:cxn ang="0">
                    <a:pos x="235" y="49"/>
                  </a:cxn>
                </a:cxnLst>
                <a:rect l="0" t="0" r="r" b="b"/>
                <a:pathLst>
                  <a:path w="244" h="106">
                    <a:moveTo>
                      <a:pt x="235" y="49"/>
                    </a:moveTo>
                    <a:cubicBezTo>
                      <a:pt x="231" y="49"/>
                      <a:pt x="226" y="49"/>
                      <a:pt x="224" y="48"/>
                    </a:cubicBezTo>
                    <a:cubicBezTo>
                      <a:pt x="221" y="48"/>
                      <a:pt x="219" y="47"/>
                      <a:pt x="218" y="46"/>
                    </a:cubicBezTo>
                    <a:cubicBezTo>
                      <a:pt x="217" y="45"/>
                      <a:pt x="215" y="44"/>
                      <a:pt x="213" y="44"/>
                    </a:cubicBezTo>
                    <a:cubicBezTo>
                      <a:pt x="211" y="44"/>
                      <a:pt x="208" y="43"/>
                      <a:pt x="206" y="42"/>
                    </a:cubicBezTo>
                    <a:cubicBezTo>
                      <a:pt x="204" y="41"/>
                      <a:pt x="201" y="41"/>
                      <a:pt x="199" y="42"/>
                    </a:cubicBezTo>
                    <a:cubicBezTo>
                      <a:pt x="198" y="43"/>
                      <a:pt x="197" y="48"/>
                      <a:pt x="197" y="52"/>
                    </a:cubicBezTo>
                    <a:cubicBezTo>
                      <a:pt x="197" y="52"/>
                      <a:pt x="197" y="52"/>
                      <a:pt x="193" y="52"/>
                    </a:cubicBezTo>
                    <a:cubicBezTo>
                      <a:pt x="189" y="52"/>
                      <a:pt x="189" y="52"/>
                      <a:pt x="189" y="52"/>
                    </a:cubicBezTo>
                    <a:cubicBezTo>
                      <a:pt x="185" y="54"/>
                      <a:pt x="179" y="54"/>
                      <a:pt x="176" y="53"/>
                    </a:cubicBezTo>
                    <a:cubicBezTo>
                      <a:pt x="173" y="52"/>
                      <a:pt x="170" y="50"/>
                      <a:pt x="168" y="50"/>
                    </a:cubicBezTo>
                    <a:cubicBezTo>
                      <a:pt x="167" y="49"/>
                      <a:pt x="164" y="47"/>
                      <a:pt x="161" y="44"/>
                    </a:cubicBezTo>
                    <a:cubicBezTo>
                      <a:pt x="158" y="42"/>
                      <a:pt x="155" y="38"/>
                      <a:pt x="154" y="34"/>
                    </a:cubicBezTo>
                    <a:cubicBezTo>
                      <a:pt x="153" y="31"/>
                      <a:pt x="152" y="26"/>
                      <a:pt x="152" y="23"/>
                    </a:cubicBezTo>
                    <a:cubicBezTo>
                      <a:pt x="152" y="20"/>
                      <a:pt x="150" y="17"/>
                      <a:pt x="147" y="17"/>
                    </a:cubicBezTo>
                    <a:cubicBezTo>
                      <a:pt x="144" y="17"/>
                      <a:pt x="142" y="17"/>
                      <a:pt x="142" y="17"/>
                    </a:cubicBezTo>
                    <a:cubicBezTo>
                      <a:pt x="142" y="17"/>
                      <a:pt x="141" y="17"/>
                      <a:pt x="139" y="17"/>
                    </a:cubicBezTo>
                    <a:cubicBezTo>
                      <a:pt x="137" y="17"/>
                      <a:pt x="135" y="16"/>
                      <a:pt x="134" y="15"/>
                    </a:cubicBezTo>
                    <a:cubicBezTo>
                      <a:pt x="133" y="13"/>
                      <a:pt x="132" y="11"/>
                      <a:pt x="130" y="9"/>
                    </a:cubicBezTo>
                    <a:cubicBezTo>
                      <a:pt x="129" y="7"/>
                      <a:pt x="127" y="4"/>
                      <a:pt x="126" y="3"/>
                    </a:cubicBezTo>
                    <a:cubicBezTo>
                      <a:pt x="125" y="2"/>
                      <a:pt x="124" y="0"/>
                      <a:pt x="124" y="0"/>
                    </a:cubicBezTo>
                    <a:cubicBezTo>
                      <a:pt x="124" y="0"/>
                      <a:pt x="123" y="1"/>
                      <a:pt x="121" y="2"/>
                    </a:cubicBezTo>
                    <a:cubicBezTo>
                      <a:pt x="120" y="3"/>
                      <a:pt x="117" y="4"/>
                      <a:pt x="114" y="5"/>
                    </a:cubicBezTo>
                    <a:cubicBezTo>
                      <a:pt x="112" y="6"/>
                      <a:pt x="110" y="7"/>
                      <a:pt x="110" y="7"/>
                    </a:cubicBezTo>
                    <a:cubicBezTo>
                      <a:pt x="110" y="7"/>
                      <a:pt x="109" y="9"/>
                      <a:pt x="107" y="11"/>
                    </a:cubicBezTo>
                    <a:cubicBezTo>
                      <a:pt x="105" y="13"/>
                      <a:pt x="103" y="15"/>
                      <a:pt x="101" y="16"/>
                    </a:cubicBezTo>
                    <a:cubicBezTo>
                      <a:pt x="99" y="16"/>
                      <a:pt x="96" y="18"/>
                      <a:pt x="93" y="18"/>
                    </a:cubicBezTo>
                    <a:cubicBezTo>
                      <a:pt x="91" y="19"/>
                      <a:pt x="87" y="20"/>
                      <a:pt x="84" y="20"/>
                    </a:cubicBezTo>
                    <a:cubicBezTo>
                      <a:pt x="82" y="20"/>
                      <a:pt x="80" y="21"/>
                      <a:pt x="80" y="23"/>
                    </a:cubicBezTo>
                    <a:cubicBezTo>
                      <a:pt x="80" y="24"/>
                      <a:pt x="79" y="25"/>
                      <a:pt x="78" y="25"/>
                    </a:cubicBezTo>
                    <a:cubicBezTo>
                      <a:pt x="76" y="25"/>
                      <a:pt x="75" y="24"/>
                      <a:pt x="75" y="23"/>
                    </a:cubicBezTo>
                    <a:cubicBezTo>
                      <a:pt x="75" y="22"/>
                      <a:pt x="73" y="21"/>
                      <a:pt x="71" y="21"/>
                    </a:cubicBezTo>
                    <a:cubicBezTo>
                      <a:pt x="70" y="21"/>
                      <a:pt x="65" y="21"/>
                      <a:pt x="62" y="21"/>
                    </a:cubicBezTo>
                    <a:cubicBezTo>
                      <a:pt x="58" y="22"/>
                      <a:pt x="54" y="22"/>
                      <a:pt x="51" y="23"/>
                    </a:cubicBezTo>
                    <a:cubicBezTo>
                      <a:pt x="49" y="24"/>
                      <a:pt x="43" y="27"/>
                      <a:pt x="37" y="29"/>
                    </a:cubicBezTo>
                    <a:cubicBezTo>
                      <a:pt x="31" y="32"/>
                      <a:pt x="28" y="34"/>
                      <a:pt x="31" y="33"/>
                    </a:cubicBezTo>
                    <a:cubicBezTo>
                      <a:pt x="34" y="32"/>
                      <a:pt x="39" y="31"/>
                      <a:pt x="42" y="31"/>
                    </a:cubicBezTo>
                    <a:cubicBezTo>
                      <a:pt x="44" y="30"/>
                      <a:pt x="45" y="31"/>
                      <a:pt x="42" y="32"/>
                    </a:cubicBezTo>
                    <a:cubicBezTo>
                      <a:pt x="39" y="33"/>
                      <a:pt x="35" y="35"/>
                      <a:pt x="33" y="36"/>
                    </a:cubicBezTo>
                    <a:cubicBezTo>
                      <a:pt x="30" y="37"/>
                      <a:pt x="27" y="38"/>
                      <a:pt x="25" y="39"/>
                    </a:cubicBezTo>
                    <a:cubicBezTo>
                      <a:pt x="23" y="39"/>
                      <a:pt x="22" y="38"/>
                      <a:pt x="22" y="37"/>
                    </a:cubicBezTo>
                    <a:cubicBezTo>
                      <a:pt x="22" y="36"/>
                      <a:pt x="21" y="36"/>
                      <a:pt x="21" y="36"/>
                    </a:cubicBezTo>
                    <a:cubicBezTo>
                      <a:pt x="20" y="36"/>
                      <a:pt x="16" y="37"/>
                      <a:pt x="13" y="39"/>
                    </a:cubicBezTo>
                    <a:cubicBezTo>
                      <a:pt x="10" y="40"/>
                      <a:pt x="4" y="43"/>
                      <a:pt x="0" y="44"/>
                    </a:cubicBezTo>
                    <a:cubicBezTo>
                      <a:pt x="0" y="44"/>
                      <a:pt x="2" y="45"/>
                      <a:pt x="5" y="47"/>
                    </a:cubicBezTo>
                    <a:cubicBezTo>
                      <a:pt x="8" y="49"/>
                      <a:pt x="11" y="53"/>
                      <a:pt x="11" y="55"/>
                    </a:cubicBezTo>
                    <a:cubicBezTo>
                      <a:pt x="12" y="57"/>
                      <a:pt x="12" y="59"/>
                      <a:pt x="13" y="61"/>
                    </a:cubicBezTo>
                    <a:cubicBezTo>
                      <a:pt x="13" y="62"/>
                      <a:pt x="13" y="65"/>
                      <a:pt x="13" y="67"/>
                    </a:cubicBezTo>
                    <a:cubicBezTo>
                      <a:pt x="12" y="69"/>
                      <a:pt x="14" y="71"/>
                      <a:pt x="16" y="72"/>
                    </a:cubicBezTo>
                    <a:cubicBezTo>
                      <a:pt x="18" y="73"/>
                      <a:pt x="21" y="76"/>
                      <a:pt x="23" y="78"/>
                    </a:cubicBezTo>
                    <a:cubicBezTo>
                      <a:pt x="24" y="80"/>
                      <a:pt x="28" y="82"/>
                      <a:pt x="30" y="83"/>
                    </a:cubicBezTo>
                    <a:cubicBezTo>
                      <a:pt x="33" y="84"/>
                      <a:pt x="38" y="86"/>
                      <a:pt x="41" y="87"/>
                    </a:cubicBezTo>
                    <a:cubicBezTo>
                      <a:pt x="44" y="89"/>
                      <a:pt x="47" y="92"/>
                      <a:pt x="47" y="94"/>
                    </a:cubicBezTo>
                    <a:cubicBezTo>
                      <a:pt x="48" y="96"/>
                      <a:pt x="50" y="98"/>
                      <a:pt x="51" y="98"/>
                    </a:cubicBezTo>
                    <a:cubicBezTo>
                      <a:pt x="53" y="99"/>
                      <a:pt x="55" y="99"/>
                      <a:pt x="55" y="99"/>
                    </a:cubicBezTo>
                    <a:cubicBezTo>
                      <a:pt x="55" y="99"/>
                      <a:pt x="55" y="97"/>
                      <a:pt x="54" y="95"/>
                    </a:cubicBezTo>
                    <a:cubicBezTo>
                      <a:pt x="54" y="93"/>
                      <a:pt x="55" y="90"/>
                      <a:pt x="56" y="89"/>
                    </a:cubicBezTo>
                    <a:cubicBezTo>
                      <a:pt x="58" y="88"/>
                      <a:pt x="59" y="86"/>
                      <a:pt x="60" y="85"/>
                    </a:cubicBezTo>
                    <a:cubicBezTo>
                      <a:pt x="61" y="84"/>
                      <a:pt x="61" y="83"/>
                      <a:pt x="61" y="82"/>
                    </a:cubicBezTo>
                    <a:cubicBezTo>
                      <a:pt x="61" y="81"/>
                      <a:pt x="61" y="80"/>
                      <a:pt x="61" y="79"/>
                    </a:cubicBezTo>
                    <a:cubicBezTo>
                      <a:pt x="61" y="78"/>
                      <a:pt x="61" y="76"/>
                      <a:pt x="60" y="75"/>
                    </a:cubicBezTo>
                    <a:cubicBezTo>
                      <a:pt x="60" y="74"/>
                      <a:pt x="61" y="73"/>
                      <a:pt x="62" y="71"/>
                    </a:cubicBezTo>
                    <a:cubicBezTo>
                      <a:pt x="63" y="70"/>
                      <a:pt x="64" y="67"/>
                      <a:pt x="64" y="65"/>
                    </a:cubicBezTo>
                    <a:cubicBezTo>
                      <a:pt x="64" y="63"/>
                      <a:pt x="66" y="61"/>
                      <a:pt x="68" y="60"/>
                    </a:cubicBezTo>
                    <a:cubicBezTo>
                      <a:pt x="70" y="59"/>
                      <a:pt x="74" y="58"/>
                      <a:pt x="76" y="58"/>
                    </a:cubicBezTo>
                    <a:cubicBezTo>
                      <a:pt x="78" y="57"/>
                      <a:pt x="81" y="58"/>
                      <a:pt x="82" y="60"/>
                    </a:cubicBezTo>
                    <a:cubicBezTo>
                      <a:pt x="83" y="62"/>
                      <a:pt x="86" y="63"/>
                      <a:pt x="88" y="62"/>
                    </a:cubicBezTo>
                    <a:cubicBezTo>
                      <a:pt x="89" y="62"/>
                      <a:pt x="91" y="61"/>
                      <a:pt x="91" y="61"/>
                    </a:cubicBezTo>
                    <a:cubicBezTo>
                      <a:pt x="91" y="61"/>
                      <a:pt x="91" y="63"/>
                      <a:pt x="92" y="65"/>
                    </a:cubicBezTo>
                    <a:cubicBezTo>
                      <a:pt x="92" y="67"/>
                      <a:pt x="93" y="70"/>
                      <a:pt x="92" y="72"/>
                    </a:cubicBezTo>
                    <a:cubicBezTo>
                      <a:pt x="92" y="74"/>
                      <a:pt x="93" y="79"/>
                      <a:pt x="94" y="83"/>
                    </a:cubicBezTo>
                    <a:cubicBezTo>
                      <a:pt x="95" y="87"/>
                      <a:pt x="97" y="92"/>
                      <a:pt x="98" y="93"/>
                    </a:cubicBezTo>
                    <a:cubicBezTo>
                      <a:pt x="99" y="94"/>
                      <a:pt x="105" y="97"/>
                      <a:pt x="109" y="100"/>
                    </a:cubicBezTo>
                    <a:cubicBezTo>
                      <a:pt x="114" y="102"/>
                      <a:pt x="120" y="101"/>
                      <a:pt x="123" y="97"/>
                    </a:cubicBezTo>
                    <a:cubicBezTo>
                      <a:pt x="126" y="94"/>
                      <a:pt x="130" y="90"/>
                      <a:pt x="131" y="89"/>
                    </a:cubicBezTo>
                    <a:cubicBezTo>
                      <a:pt x="133" y="88"/>
                      <a:pt x="135" y="87"/>
                      <a:pt x="136" y="87"/>
                    </a:cubicBezTo>
                    <a:cubicBezTo>
                      <a:pt x="138" y="87"/>
                      <a:pt x="140" y="85"/>
                      <a:pt x="141" y="82"/>
                    </a:cubicBezTo>
                    <a:cubicBezTo>
                      <a:pt x="142" y="79"/>
                      <a:pt x="144" y="76"/>
                      <a:pt x="146" y="75"/>
                    </a:cubicBezTo>
                    <a:cubicBezTo>
                      <a:pt x="148" y="74"/>
                      <a:pt x="153" y="72"/>
                      <a:pt x="157" y="72"/>
                    </a:cubicBezTo>
                    <a:cubicBezTo>
                      <a:pt x="160" y="71"/>
                      <a:pt x="163" y="69"/>
                      <a:pt x="163" y="68"/>
                    </a:cubicBezTo>
                    <a:cubicBezTo>
                      <a:pt x="163" y="67"/>
                      <a:pt x="163" y="65"/>
                      <a:pt x="164" y="64"/>
                    </a:cubicBezTo>
                    <a:cubicBezTo>
                      <a:pt x="165" y="63"/>
                      <a:pt x="167" y="61"/>
                      <a:pt x="167" y="60"/>
                    </a:cubicBezTo>
                    <a:cubicBezTo>
                      <a:pt x="168" y="60"/>
                      <a:pt x="169" y="59"/>
                      <a:pt x="169" y="59"/>
                    </a:cubicBezTo>
                    <a:cubicBezTo>
                      <a:pt x="169" y="59"/>
                      <a:pt x="169" y="60"/>
                      <a:pt x="170" y="61"/>
                    </a:cubicBezTo>
                    <a:cubicBezTo>
                      <a:pt x="170" y="62"/>
                      <a:pt x="172" y="62"/>
                      <a:pt x="173" y="62"/>
                    </a:cubicBezTo>
                    <a:cubicBezTo>
                      <a:pt x="174" y="61"/>
                      <a:pt x="177" y="61"/>
                      <a:pt x="179" y="61"/>
                    </a:cubicBezTo>
                    <a:cubicBezTo>
                      <a:pt x="181" y="61"/>
                      <a:pt x="183" y="63"/>
                      <a:pt x="184" y="65"/>
                    </a:cubicBezTo>
                    <a:cubicBezTo>
                      <a:pt x="185" y="67"/>
                      <a:pt x="185" y="69"/>
                      <a:pt x="185" y="69"/>
                    </a:cubicBezTo>
                    <a:cubicBezTo>
                      <a:pt x="185" y="69"/>
                      <a:pt x="187" y="70"/>
                      <a:pt x="189" y="71"/>
                    </a:cubicBezTo>
                    <a:cubicBezTo>
                      <a:pt x="191" y="73"/>
                      <a:pt x="193" y="75"/>
                      <a:pt x="194" y="76"/>
                    </a:cubicBezTo>
                    <a:cubicBezTo>
                      <a:pt x="195" y="78"/>
                      <a:pt x="195" y="81"/>
                      <a:pt x="196" y="84"/>
                    </a:cubicBezTo>
                    <a:cubicBezTo>
                      <a:pt x="196" y="86"/>
                      <a:pt x="198" y="89"/>
                      <a:pt x="201" y="89"/>
                    </a:cubicBezTo>
                    <a:cubicBezTo>
                      <a:pt x="204" y="89"/>
                      <a:pt x="206" y="90"/>
                      <a:pt x="206" y="90"/>
                    </a:cubicBezTo>
                    <a:cubicBezTo>
                      <a:pt x="206" y="90"/>
                      <a:pt x="207" y="90"/>
                      <a:pt x="207" y="91"/>
                    </a:cubicBezTo>
                    <a:cubicBezTo>
                      <a:pt x="208" y="91"/>
                      <a:pt x="209" y="93"/>
                      <a:pt x="209" y="94"/>
                    </a:cubicBezTo>
                    <a:cubicBezTo>
                      <a:pt x="209" y="95"/>
                      <a:pt x="210" y="96"/>
                      <a:pt x="211" y="97"/>
                    </a:cubicBezTo>
                    <a:cubicBezTo>
                      <a:pt x="213" y="97"/>
                      <a:pt x="214" y="99"/>
                      <a:pt x="214" y="102"/>
                    </a:cubicBezTo>
                    <a:cubicBezTo>
                      <a:pt x="215" y="104"/>
                      <a:pt x="215" y="106"/>
                      <a:pt x="215" y="106"/>
                    </a:cubicBezTo>
                    <a:cubicBezTo>
                      <a:pt x="243" y="104"/>
                      <a:pt x="243" y="104"/>
                      <a:pt x="243" y="104"/>
                    </a:cubicBezTo>
                    <a:cubicBezTo>
                      <a:pt x="244" y="60"/>
                      <a:pt x="244" y="60"/>
                      <a:pt x="244" y="60"/>
                    </a:cubicBezTo>
                    <a:cubicBezTo>
                      <a:pt x="244" y="60"/>
                      <a:pt x="244" y="57"/>
                      <a:pt x="243" y="55"/>
                    </a:cubicBezTo>
                    <a:cubicBezTo>
                      <a:pt x="243" y="52"/>
                      <a:pt x="239" y="50"/>
                      <a:pt x="235" y="49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51"/>
              <p:cNvSpPr>
                <a:spLocks/>
              </p:cNvSpPr>
              <p:nvPr/>
            </p:nvSpPr>
            <p:spPr bwMode="auto">
              <a:xfrm>
                <a:off x="6538884" y="5341920"/>
                <a:ext cx="1042988" cy="996950"/>
              </a:xfrm>
              <a:custGeom>
                <a:avLst/>
                <a:gdLst/>
                <a:ahLst/>
                <a:cxnLst>
                  <a:cxn ang="0">
                    <a:pos x="193" y="37"/>
                  </a:cxn>
                  <a:cxn ang="0">
                    <a:pos x="190" y="33"/>
                  </a:cxn>
                  <a:cxn ang="0">
                    <a:pos x="180" y="27"/>
                  </a:cxn>
                  <a:cxn ang="0">
                    <a:pos x="173" y="14"/>
                  </a:cxn>
                  <a:cxn ang="0">
                    <a:pos x="168" y="8"/>
                  </a:cxn>
                  <a:cxn ang="0">
                    <a:pos x="157" y="5"/>
                  </a:cxn>
                  <a:cxn ang="0">
                    <a:pos x="153" y="2"/>
                  </a:cxn>
                  <a:cxn ang="0">
                    <a:pos x="148" y="7"/>
                  </a:cxn>
                  <a:cxn ang="0">
                    <a:pos x="141" y="15"/>
                  </a:cxn>
                  <a:cxn ang="0">
                    <a:pos x="125" y="25"/>
                  </a:cxn>
                  <a:cxn ang="0">
                    <a:pos x="115" y="32"/>
                  </a:cxn>
                  <a:cxn ang="0">
                    <a:pos x="93" y="43"/>
                  </a:cxn>
                  <a:cxn ang="0">
                    <a:pos x="78" y="26"/>
                  </a:cxn>
                  <a:cxn ang="0">
                    <a:pos x="76" y="8"/>
                  </a:cxn>
                  <a:cxn ang="0">
                    <a:pos x="72" y="5"/>
                  </a:cxn>
                  <a:cxn ang="0">
                    <a:pos x="60" y="1"/>
                  </a:cxn>
                  <a:cxn ang="0">
                    <a:pos x="48" y="8"/>
                  </a:cxn>
                  <a:cxn ang="0">
                    <a:pos x="44" y="18"/>
                  </a:cxn>
                  <a:cxn ang="0">
                    <a:pos x="45" y="25"/>
                  </a:cxn>
                  <a:cxn ang="0">
                    <a:pos x="40" y="32"/>
                  </a:cxn>
                  <a:cxn ang="0">
                    <a:pos x="39" y="42"/>
                  </a:cxn>
                  <a:cxn ang="0">
                    <a:pos x="45" y="49"/>
                  </a:cxn>
                  <a:cxn ang="0">
                    <a:pos x="37" y="51"/>
                  </a:cxn>
                  <a:cxn ang="0">
                    <a:pos x="36" y="61"/>
                  </a:cxn>
                  <a:cxn ang="0">
                    <a:pos x="29" y="63"/>
                  </a:cxn>
                  <a:cxn ang="0">
                    <a:pos x="17" y="68"/>
                  </a:cxn>
                  <a:cxn ang="0">
                    <a:pos x="15" y="74"/>
                  </a:cxn>
                  <a:cxn ang="0">
                    <a:pos x="13" y="87"/>
                  </a:cxn>
                  <a:cxn ang="0">
                    <a:pos x="4" y="101"/>
                  </a:cxn>
                  <a:cxn ang="0">
                    <a:pos x="1" y="115"/>
                  </a:cxn>
                  <a:cxn ang="0">
                    <a:pos x="5" y="137"/>
                  </a:cxn>
                  <a:cxn ang="0">
                    <a:pos x="4" y="149"/>
                  </a:cxn>
                  <a:cxn ang="0">
                    <a:pos x="13" y="150"/>
                  </a:cxn>
                  <a:cxn ang="0">
                    <a:pos x="17" y="157"/>
                  </a:cxn>
                  <a:cxn ang="0">
                    <a:pos x="34" y="169"/>
                  </a:cxn>
                  <a:cxn ang="0">
                    <a:pos x="55" y="184"/>
                  </a:cxn>
                  <a:cxn ang="0">
                    <a:pos x="75" y="200"/>
                  </a:cxn>
                  <a:cxn ang="0">
                    <a:pos x="93" y="213"/>
                  </a:cxn>
                  <a:cxn ang="0">
                    <a:pos x="108" y="220"/>
                  </a:cxn>
                  <a:cxn ang="0">
                    <a:pos x="105" y="224"/>
                  </a:cxn>
                  <a:cxn ang="0">
                    <a:pos x="126" y="244"/>
                  </a:cxn>
                  <a:cxn ang="0">
                    <a:pos x="148" y="263"/>
                  </a:cxn>
                  <a:cxn ang="0">
                    <a:pos x="153" y="261"/>
                  </a:cxn>
                  <a:cxn ang="0">
                    <a:pos x="154" y="240"/>
                  </a:cxn>
                  <a:cxn ang="0">
                    <a:pos x="157" y="227"/>
                  </a:cxn>
                  <a:cxn ang="0">
                    <a:pos x="149" y="208"/>
                  </a:cxn>
                  <a:cxn ang="0">
                    <a:pos x="261" y="137"/>
                  </a:cxn>
                  <a:cxn ang="0">
                    <a:pos x="275" y="135"/>
                  </a:cxn>
                  <a:cxn ang="0">
                    <a:pos x="277" y="119"/>
                  </a:cxn>
                  <a:cxn ang="0">
                    <a:pos x="276" y="108"/>
                  </a:cxn>
                  <a:cxn ang="0">
                    <a:pos x="264" y="103"/>
                  </a:cxn>
                  <a:cxn ang="0">
                    <a:pos x="253" y="89"/>
                  </a:cxn>
                  <a:cxn ang="0">
                    <a:pos x="236" y="76"/>
                  </a:cxn>
                  <a:cxn ang="0">
                    <a:pos x="225" y="66"/>
                  </a:cxn>
                  <a:cxn ang="0">
                    <a:pos x="218" y="66"/>
                  </a:cxn>
                  <a:cxn ang="0">
                    <a:pos x="202" y="52"/>
                  </a:cxn>
                  <a:cxn ang="0">
                    <a:pos x="198" y="45"/>
                  </a:cxn>
                </a:cxnLst>
                <a:rect l="0" t="0" r="r" b="b"/>
                <a:pathLst>
                  <a:path w="278" h="265">
                    <a:moveTo>
                      <a:pt x="195" y="40"/>
                    </a:moveTo>
                    <a:cubicBezTo>
                      <a:pt x="194" y="39"/>
                      <a:pt x="193" y="38"/>
                      <a:pt x="193" y="37"/>
                    </a:cubicBezTo>
                    <a:cubicBezTo>
                      <a:pt x="193" y="36"/>
                      <a:pt x="192" y="34"/>
                      <a:pt x="191" y="34"/>
                    </a:cubicBezTo>
                    <a:cubicBezTo>
                      <a:pt x="191" y="33"/>
                      <a:pt x="190" y="33"/>
                      <a:pt x="190" y="33"/>
                    </a:cubicBezTo>
                    <a:cubicBezTo>
                      <a:pt x="190" y="33"/>
                      <a:pt x="188" y="32"/>
                      <a:pt x="185" y="32"/>
                    </a:cubicBezTo>
                    <a:cubicBezTo>
                      <a:pt x="182" y="32"/>
                      <a:pt x="180" y="29"/>
                      <a:pt x="180" y="27"/>
                    </a:cubicBezTo>
                    <a:cubicBezTo>
                      <a:pt x="179" y="24"/>
                      <a:pt x="179" y="21"/>
                      <a:pt x="178" y="19"/>
                    </a:cubicBezTo>
                    <a:cubicBezTo>
                      <a:pt x="177" y="18"/>
                      <a:pt x="175" y="16"/>
                      <a:pt x="173" y="14"/>
                    </a:cubicBezTo>
                    <a:cubicBezTo>
                      <a:pt x="171" y="13"/>
                      <a:pt x="169" y="12"/>
                      <a:pt x="169" y="12"/>
                    </a:cubicBezTo>
                    <a:cubicBezTo>
                      <a:pt x="169" y="12"/>
                      <a:pt x="169" y="10"/>
                      <a:pt x="168" y="8"/>
                    </a:cubicBezTo>
                    <a:cubicBezTo>
                      <a:pt x="167" y="6"/>
                      <a:pt x="165" y="4"/>
                      <a:pt x="163" y="4"/>
                    </a:cubicBezTo>
                    <a:cubicBezTo>
                      <a:pt x="161" y="4"/>
                      <a:pt x="158" y="4"/>
                      <a:pt x="157" y="5"/>
                    </a:cubicBezTo>
                    <a:cubicBezTo>
                      <a:pt x="156" y="5"/>
                      <a:pt x="154" y="5"/>
                      <a:pt x="154" y="4"/>
                    </a:cubicBezTo>
                    <a:cubicBezTo>
                      <a:pt x="153" y="3"/>
                      <a:pt x="153" y="2"/>
                      <a:pt x="153" y="2"/>
                    </a:cubicBezTo>
                    <a:cubicBezTo>
                      <a:pt x="153" y="2"/>
                      <a:pt x="152" y="3"/>
                      <a:pt x="151" y="3"/>
                    </a:cubicBezTo>
                    <a:cubicBezTo>
                      <a:pt x="151" y="4"/>
                      <a:pt x="149" y="6"/>
                      <a:pt x="148" y="7"/>
                    </a:cubicBezTo>
                    <a:cubicBezTo>
                      <a:pt x="147" y="8"/>
                      <a:pt x="147" y="10"/>
                      <a:pt x="147" y="11"/>
                    </a:cubicBezTo>
                    <a:cubicBezTo>
                      <a:pt x="147" y="12"/>
                      <a:pt x="144" y="14"/>
                      <a:pt x="141" y="15"/>
                    </a:cubicBezTo>
                    <a:cubicBezTo>
                      <a:pt x="137" y="15"/>
                      <a:pt x="132" y="17"/>
                      <a:pt x="130" y="18"/>
                    </a:cubicBezTo>
                    <a:cubicBezTo>
                      <a:pt x="128" y="19"/>
                      <a:pt x="126" y="22"/>
                      <a:pt x="125" y="25"/>
                    </a:cubicBezTo>
                    <a:cubicBezTo>
                      <a:pt x="124" y="28"/>
                      <a:pt x="122" y="30"/>
                      <a:pt x="120" y="30"/>
                    </a:cubicBezTo>
                    <a:cubicBezTo>
                      <a:pt x="119" y="30"/>
                      <a:pt x="117" y="31"/>
                      <a:pt x="115" y="32"/>
                    </a:cubicBezTo>
                    <a:cubicBezTo>
                      <a:pt x="114" y="33"/>
                      <a:pt x="110" y="37"/>
                      <a:pt x="107" y="40"/>
                    </a:cubicBezTo>
                    <a:cubicBezTo>
                      <a:pt x="104" y="44"/>
                      <a:pt x="98" y="45"/>
                      <a:pt x="93" y="43"/>
                    </a:cubicBezTo>
                    <a:cubicBezTo>
                      <a:pt x="89" y="40"/>
                      <a:pt x="83" y="37"/>
                      <a:pt x="82" y="36"/>
                    </a:cubicBezTo>
                    <a:cubicBezTo>
                      <a:pt x="81" y="35"/>
                      <a:pt x="79" y="30"/>
                      <a:pt x="78" y="26"/>
                    </a:cubicBezTo>
                    <a:cubicBezTo>
                      <a:pt x="77" y="22"/>
                      <a:pt x="76" y="17"/>
                      <a:pt x="76" y="15"/>
                    </a:cubicBezTo>
                    <a:cubicBezTo>
                      <a:pt x="77" y="13"/>
                      <a:pt x="76" y="10"/>
                      <a:pt x="76" y="8"/>
                    </a:cubicBezTo>
                    <a:cubicBezTo>
                      <a:pt x="75" y="6"/>
                      <a:pt x="75" y="4"/>
                      <a:pt x="75" y="4"/>
                    </a:cubicBezTo>
                    <a:cubicBezTo>
                      <a:pt x="75" y="4"/>
                      <a:pt x="73" y="5"/>
                      <a:pt x="72" y="5"/>
                    </a:cubicBezTo>
                    <a:cubicBezTo>
                      <a:pt x="70" y="6"/>
                      <a:pt x="67" y="5"/>
                      <a:pt x="66" y="3"/>
                    </a:cubicBezTo>
                    <a:cubicBezTo>
                      <a:pt x="65" y="1"/>
                      <a:pt x="62" y="0"/>
                      <a:pt x="60" y="1"/>
                    </a:cubicBezTo>
                    <a:cubicBezTo>
                      <a:pt x="58" y="1"/>
                      <a:pt x="54" y="2"/>
                      <a:pt x="52" y="3"/>
                    </a:cubicBezTo>
                    <a:cubicBezTo>
                      <a:pt x="50" y="4"/>
                      <a:pt x="48" y="6"/>
                      <a:pt x="48" y="8"/>
                    </a:cubicBezTo>
                    <a:cubicBezTo>
                      <a:pt x="48" y="10"/>
                      <a:pt x="47" y="13"/>
                      <a:pt x="46" y="14"/>
                    </a:cubicBezTo>
                    <a:cubicBezTo>
                      <a:pt x="45" y="16"/>
                      <a:pt x="44" y="17"/>
                      <a:pt x="44" y="18"/>
                    </a:cubicBezTo>
                    <a:cubicBezTo>
                      <a:pt x="45" y="19"/>
                      <a:pt x="45" y="21"/>
                      <a:pt x="45" y="22"/>
                    </a:cubicBezTo>
                    <a:cubicBezTo>
                      <a:pt x="45" y="23"/>
                      <a:pt x="45" y="24"/>
                      <a:pt x="45" y="25"/>
                    </a:cubicBezTo>
                    <a:cubicBezTo>
                      <a:pt x="45" y="26"/>
                      <a:pt x="45" y="27"/>
                      <a:pt x="44" y="28"/>
                    </a:cubicBezTo>
                    <a:cubicBezTo>
                      <a:pt x="43" y="29"/>
                      <a:pt x="42" y="31"/>
                      <a:pt x="40" y="32"/>
                    </a:cubicBezTo>
                    <a:cubicBezTo>
                      <a:pt x="39" y="33"/>
                      <a:pt x="38" y="36"/>
                      <a:pt x="38" y="38"/>
                    </a:cubicBezTo>
                    <a:cubicBezTo>
                      <a:pt x="39" y="40"/>
                      <a:pt x="39" y="42"/>
                      <a:pt x="39" y="42"/>
                    </a:cubicBezTo>
                    <a:cubicBezTo>
                      <a:pt x="39" y="42"/>
                      <a:pt x="40" y="43"/>
                      <a:pt x="42" y="44"/>
                    </a:cubicBezTo>
                    <a:cubicBezTo>
                      <a:pt x="44" y="46"/>
                      <a:pt x="45" y="48"/>
                      <a:pt x="45" y="49"/>
                    </a:cubicBezTo>
                    <a:cubicBezTo>
                      <a:pt x="45" y="50"/>
                      <a:pt x="44" y="50"/>
                      <a:pt x="42" y="50"/>
                    </a:cubicBezTo>
                    <a:cubicBezTo>
                      <a:pt x="40" y="49"/>
                      <a:pt x="38" y="50"/>
                      <a:pt x="37" y="51"/>
                    </a:cubicBezTo>
                    <a:cubicBezTo>
                      <a:pt x="36" y="52"/>
                      <a:pt x="36" y="54"/>
                      <a:pt x="37" y="56"/>
                    </a:cubicBezTo>
                    <a:cubicBezTo>
                      <a:pt x="38" y="57"/>
                      <a:pt x="37" y="60"/>
                      <a:pt x="36" y="61"/>
                    </a:cubicBezTo>
                    <a:cubicBezTo>
                      <a:pt x="35" y="63"/>
                      <a:pt x="33" y="64"/>
                      <a:pt x="33" y="64"/>
                    </a:cubicBezTo>
                    <a:cubicBezTo>
                      <a:pt x="33" y="64"/>
                      <a:pt x="31" y="64"/>
                      <a:pt x="29" y="63"/>
                    </a:cubicBezTo>
                    <a:cubicBezTo>
                      <a:pt x="26" y="63"/>
                      <a:pt x="23" y="64"/>
                      <a:pt x="22" y="65"/>
                    </a:cubicBezTo>
                    <a:cubicBezTo>
                      <a:pt x="20" y="66"/>
                      <a:pt x="18" y="67"/>
                      <a:pt x="17" y="68"/>
                    </a:cubicBezTo>
                    <a:cubicBezTo>
                      <a:pt x="16" y="69"/>
                      <a:pt x="15" y="70"/>
                      <a:pt x="15" y="70"/>
                    </a:cubicBezTo>
                    <a:cubicBezTo>
                      <a:pt x="15" y="70"/>
                      <a:pt x="15" y="72"/>
                      <a:pt x="15" y="74"/>
                    </a:cubicBezTo>
                    <a:cubicBezTo>
                      <a:pt x="15" y="76"/>
                      <a:pt x="14" y="79"/>
                      <a:pt x="13" y="81"/>
                    </a:cubicBezTo>
                    <a:cubicBezTo>
                      <a:pt x="13" y="82"/>
                      <a:pt x="12" y="85"/>
                      <a:pt x="13" y="87"/>
                    </a:cubicBezTo>
                    <a:cubicBezTo>
                      <a:pt x="13" y="90"/>
                      <a:pt x="11" y="93"/>
                      <a:pt x="9" y="94"/>
                    </a:cubicBezTo>
                    <a:cubicBezTo>
                      <a:pt x="6" y="95"/>
                      <a:pt x="4" y="98"/>
                      <a:pt x="4" y="101"/>
                    </a:cubicBezTo>
                    <a:cubicBezTo>
                      <a:pt x="5" y="103"/>
                      <a:pt x="4" y="106"/>
                      <a:pt x="4" y="107"/>
                    </a:cubicBezTo>
                    <a:cubicBezTo>
                      <a:pt x="3" y="108"/>
                      <a:pt x="2" y="112"/>
                      <a:pt x="1" y="115"/>
                    </a:cubicBezTo>
                    <a:cubicBezTo>
                      <a:pt x="0" y="119"/>
                      <a:pt x="0" y="124"/>
                      <a:pt x="1" y="127"/>
                    </a:cubicBezTo>
                    <a:cubicBezTo>
                      <a:pt x="2" y="131"/>
                      <a:pt x="4" y="135"/>
                      <a:pt x="5" y="137"/>
                    </a:cubicBezTo>
                    <a:cubicBezTo>
                      <a:pt x="5" y="138"/>
                      <a:pt x="6" y="142"/>
                      <a:pt x="5" y="145"/>
                    </a:cubicBezTo>
                    <a:cubicBezTo>
                      <a:pt x="4" y="147"/>
                      <a:pt x="4" y="149"/>
                      <a:pt x="4" y="149"/>
                    </a:cubicBezTo>
                    <a:cubicBezTo>
                      <a:pt x="4" y="149"/>
                      <a:pt x="5" y="150"/>
                      <a:pt x="7" y="150"/>
                    </a:cubicBezTo>
                    <a:cubicBezTo>
                      <a:pt x="9" y="150"/>
                      <a:pt x="11" y="151"/>
                      <a:pt x="13" y="150"/>
                    </a:cubicBezTo>
                    <a:cubicBezTo>
                      <a:pt x="15" y="150"/>
                      <a:pt x="17" y="151"/>
                      <a:pt x="17" y="152"/>
                    </a:cubicBezTo>
                    <a:cubicBezTo>
                      <a:pt x="18" y="153"/>
                      <a:pt x="18" y="155"/>
                      <a:pt x="17" y="157"/>
                    </a:cubicBezTo>
                    <a:cubicBezTo>
                      <a:pt x="17" y="158"/>
                      <a:pt x="19" y="161"/>
                      <a:pt x="22" y="163"/>
                    </a:cubicBezTo>
                    <a:cubicBezTo>
                      <a:pt x="26" y="164"/>
                      <a:pt x="31" y="167"/>
                      <a:pt x="34" y="169"/>
                    </a:cubicBezTo>
                    <a:cubicBezTo>
                      <a:pt x="37" y="171"/>
                      <a:pt x="41" y="174"/>
                      <a:pt x="44" y="176"/>
                    </a:cubicBezTo>
                    <a:cubicBezTo>
                      <a:pt x="47" y="178"/>
                      <a:pt x="51" y="182"/>
                      <a:pt x="55" y="184"/>
                    </a:cubicBezTo>
                    <a:cubicBezTo>
                      <a:pt x="58" y="186"/>
                      <a:pt x="63" y="189"/>
                      <a:pt x="65" y="191"/>
                    </a:cubicBezTo>
                    <a:cubicBezTo>
                      <a:pt x="67" y="194"/>
                      <a:pt x="72" y="197"/>
                      <a:pt x="75" y="200"/>
                    </a:cubicBezTo>
                    <a:cubicBezTo>
                      <a:pt x="78" y="203"/>
                      <a:pt x="82" y="206"/>
                      <a:pt x="84" y="207"/>
                    </a:cubicBezTo>
                    <a:cubicBezTo>
                      <a:pt x="86" y="209"/>
                      <a:pt x="90" y="211"/>
                      <a:pt x="93" y="213"/>
                    </a:cubicBezTo>
                    <a:cubicBezTo>
                      <a:pt x="96" y="214"/>
                      <a:pt x="100" y="216"/>
                      <a:pt x="102" y="217"/>
                    </a:cubicBezTo>
                    <a:cubicBezTo>
                      <a:pt x="105" y="217"/>
                      <a:pt x="107" y="219"/>
                      <a:pt x="108" y="220"/>
                    </a:cubicBezTo>
                    <a:cubicBezTo>
                      <a:pt x="108" y="221"/>
                      <a:pt x="107" y="221"/>
                      <a:pt x="105" y="221"/>
                    </a:cubicBezTo>
                    <a:cubicBezTo>
                      <a:pt x="102" y="220"/>
                      <a:pt x="102" y="221"/>
                      <a:pt x="105" y="224"/>
                    </a:cubicBezTo>
                    <a:cubicBezTo>
                      <a:pt x="107" y="226"/>
                      <a:pt x="112" y="231"/>
                      <a:pt x="115" y="234"/>
                    </a:cubicBezTo>
                    <a:cubicBezTo>
                      <a:pt x="118" y="237"/>
                      <a:pt x="123" y="242"/>
                      <a:pt x="126" y="244"/>
                    </a:cubicBezTo>
                    <a:cubicBezTo>
                      <a:pt x="129" y="246"/>
                      <a:pt x="134" y="251"/>
                      <a:pt x="138" y="254"/>
                    </a:cubicBezTo>
                    <a:cubicBezTo>
                      <a:pt x="142" y="258"/>
                      <a:pt x="147" y="262"/>
                      <a:pt x="148" y="263"/>
                    </a:cubicBezTo>
                    <a:cubicBezTo>
                      <a:pt x="149" y="264"/>
                      <a:pt x="151" y="265"/>
                      <a:pt x="151" y="265"/>
                    </a:cubicBezTo>
                    <a:cubicBezTo>
                      <a:pt x="151" y="265"/>
                      <a:pt x="152" y="263"/>
                      <a:pt x="153" y="261"/>
                    </a:cubicBezTo>
                    <a:cubicBezTo>
                      <a:pt x="154" y="258"/>
                      <a:pt x="154" y="253"/>
                      <a:pt x="154" y="249"/>
                    </a:cubicBezTo>
                    <a:cubicBezTo>
                      <a:pt x="153" y="246"/>
                      <a:pt x="153" y="242"/>
                      <a:pt x="154" y="240"/>
                    </a:cubicBezTo>
                    <a:cubicBezTo>
                      <a:pt x="154" y="239"/>
                      <a:pt x="155" y="236"/>
                      <a:pt x="154" y="234"/>
                    </a:cubicBezTo>
                    <a:cubicBezTo>
                      <a:pt x="154" y="232"/>
                      <a:pt x="155" y="228"/>
                      <a:pt x="157" y="227"/>
                    </a:cubicBezTo>
                    <a:cubicBezTo>
                      <a:pt x="158" y="225"/>
                      <a:pt x="157" y="220"/>
                      <a:pt x="154" y="216"/>
                    </a:cubicBezTo>
                    <a:cubicBezTo>
                      <a:pt x="151" y="211"/>
                      <a:pt x="149" y="208"/>
                      <a:pt x="149" y="208"/>
                    </a:cubicBezTo>
                    <a:cubicBezTo>
                      <a:pt x="180" y="143"/>
                      <a:pt x="180" y="143"/>
                      <a:pt x="180" y="143"/>
                    </a:cubicBezTo>
                    <a:cubicBezTo>
                      <a:pt x="261" y="137"/>
                      <a:pt x="261" y="137"/>
                      <a:pt x="261" y="137"/>
                    </a:cubicBezTo>
                    <a:cubicBezTo>
                      <a:pt x="261" y="137"/>
                      <a:pt x="263" y="137"/>
                      <a:pt x="267" y="137"/>
                    </a:cubicBezTo>
                    <a:cubicBezTo>
                      <a:pt x="270" y="137"/>
                      <a:pt x="274" y="136"/>
                      <a:pt x="275" y="135"/>
                    </a:cubicBezTo>
                    <a:cubicBezTo>
                      <a:pt x="276" y="135"/>
                      <a:pt x="277" y="132"/>
                      <a:pt x="277" y="129"/>
                    </a:cubicBezTo>
                    <a:cubicBezTo>
                      <a:pt x="276" y="126"/>
                      <a:pt x="276" y="122"/>
                      <a:pt x="277" y="119"/>
                    </a:cubicBezTo>
                    <a:cubicBezTo>
                      <a:pt x="277" y="117"/>
                      <a:pt x="277" y="114"/>
                      <a:pt x="278" y="112"/>
                    </a:cubicBezTo>
                    <a:cubicBezTo>
                      <a:pt x="278" y="111"/>
                      <a:pt x="277" y="109"/>
                      <a:pt x="276" y="108"/>
                    </a:cubicBezTo>
                    <a:cubicBezTo>
                      <a:pt x="274" y="107"/>
                      <a:pt x="272" y="106"/>
                      <a:pt x="270" y="105"/>
                    </a:cubicBezTo>
                    <a:cubicBezTo>
                      <a:pt x="269" y="104"/>
                      <a:pt x="266" y="103"/>
                      <a:pt x="264" y="103"/>
                    </a:cubicBezTo>
                    <a:cubicBezTo>
                      <a:pt x="262" y="103"/>
                      <a:pt x="260" y="101"/>
                      <a:pt x="259" y="98"/>
                    </a:cubicBezTo>
                    <a:cubicBezTo>
                      <a:pt x="258" y="95"/>
                      <a:pt x="255" y="91"/>
                      <a:pt x="253" y="89"/>
                    </a:cubicBezTo>
                    <a:cubicBezTo>
                      <a:pt x="251" y="86"/>
                      <a:pt x="246" y="83"/>
                      <a:pt x="243" y="82"/>
                    </a:cubicBezTo>
                    <a:cubicBezTo>
                      <a:pt x="240" y="81"/>
                      <a:pt x="237" y="78"/>
                      <a:pt x="236" y="76"/>
                    </a:cubicBezTo>
                    <a:cubicBezTo>
                      <a:pt x="234" y="74"/>
                      <a:pt x="232" y="73"/>
                      <a:pt x="230" y="74"/>
                    </a:cubicBezTo>
                    <a:cubicBezTo>
                      <a:pt x="228" y="74"/>
                      <a:pt x="225" y="71"/>
                      <a:pt x="225" y="66"/>
                    </a:cubicBezTo>
                    <a:cubicBezTo>
                      <a:pt x="225" y="66"/>
                      <a:pt x="225" y="66"/>
                      <a:pt x="221" y="66"/>
                    </a:cubicBezTo>
                    <a:cubicBezTo>
                      <a:pt x="218" y="66"/>
                      <a:pt x="218" y="66"/>
                      <a:pt x="218" y="66"/>
                    </a:cubicBezTo>
                    <a:cubicBezTo>
                      <a:pt x="213" y="63"/>
                      <a:pt x="208" y="59"/>
                      <a:pt x="207" y="57"/>
                    </a:cubicBezTo>
                    <a:cubicBezTo>
                      <a:pt x="206" y="56"/>
                      <a:pt x="203" y="53"/>
                      <a:pt x="202" y="52"/>
                    </a:cubicBezTo>
                    <a:cubicBezTo>
                      <a:pt x="200" y="50"/>
                      <a:pt x="199" y="49"/>
                      <a:pt x="199" y="49"/>
                    </a:cubicBezTo>
                    <a:cubicBezTo>
                      <a:pt x="199" y="49"/>
                      <a:pt x="199" y="47"/>
                      <a:pt x="198" y="45"/>
                    </a:cubicBezTo>
                    <a:cubicBezTo>
                      <a:pt x="198" y="42"/>
                      <a:pt x="197" y="40"/>
                      <a:pt x="195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31" name="Group 249"/>
              <p:cNvGrpSpPr/>
              <p:nvPr/>
            </p:nvGrpSpPr>
            <p:grpSpPr>
              <a:xfrm>
                <a:off x="500034" y="928670"/>
                <a:ext cx="987425" cy="1438275"/>
                <a:chOff x="500034" y="928670"/>
                <a:chExt cx="987425" cy="1438275"/>
              </a:xfrm>
              <a:grpFill/>
            </p:grpSpPr>
            <p:sp>
              <p:nvSpPr>
                <p:cNvPr id="40" name="Freeform 28"/>
                <p:cNvSpPr>
                  <a:spLocks/>
                </p:cNvSpPr>
                <p:nvPr/>
              </p:nvSpPr>
              <p:spPr bwMode="auto">
                <a:xfrm>
                  <a:off x="500034" y="928670"/>
                  <a:ext cx="987425" cy="1438275"/>
                </a:xfrm>
                <a:custGeom>
                  <a:avLst/>
                  <a:gdLst/>
                  <a:ahLst/>
                  <a:cxnLst>
                    <a:cxn ang="0">
                      <a:pos x="140" y="40"/>
                    </a:cxn>
                    <a:cxn ang="0">
                      <a:pos x="143" y="29"/>
                    </a:cxn>
                    <a:cxn ang="0">
                      <a:pos x="155" y="18"/>
                    </a:cxn>
                    <a:cxn ang="0">
                      <a:pos x="162" y="3"/>
                    </a:cxn>
                    <a:cxn ang="0">
                      <a:pos x="0" y="5"/>
                    </a:cxn>
                    <a:cxn ang="0">
                      <a:pos x="9" y="23"/>
                    </a:cxn>
                    <a:cxn ang="0">
                      <a:pos x="16" y="45"/>
                    </a:cxn>
                    <a:cxn ang="0">
                      <a:pos x="27" y="60"/>
                    </a:cxn>
                    <a:cxn ang="0">
                      <a:pos x="22" y="68"/>
                    </a:cxn>
                    <a:cxn ang="0">
                      <a:pos x="24" y="81"/>
                    </a:cxn>
                    <a:cxn ang="0">
                      <a:pos x="41" y="112"/>
                    </a:cxn>
                    <a:cxn ang="0">
                      <a:pos x="44" y="129"/>
                    </a:cxn>
                    <a:cxn ang="0">
                      <a:pos x="57" y="152"/>
                    </a:cxn>
                    <a:cxn ang="0">
                      <a:pos x="55" y="171"/>
                    </a:cxn>
                    <a:cxn ang="0">
                      <a:pos x="60" y="171"/>
                    </a:cxn>
                    <a:cxn ang="0">
                      <a:pos x="69" y="190"/>
                    </a:cxn>
                    <a:cxn ang="0">
                      <a:pos x="70" y="211"/>
                    </a:cxn>
                    <a:cxn ang="0">
                      <a:pos x="77" y="230"/>
                    </a:cxn>
                    <a:cxn ang="0">
                      <a:pos x="88" y="241"/>
                    </a:cxn>
                    <a:cxn ang="0">
                      <a:pos x="110" y="257"/>
                    </a:cxn>
                    <a:cxn ang="0">
                      <a:pos x="128" y="274"/>
                    </a:cxn>
                    <a:cxn ang="0">
                      <a:pos x="142" y="291"/>
                    </a:cxn>
                    <a:cxn ang="0">
                      <a:pos x="157" y="313"/>
                    </a:cxn>
                    <a:cxn ang="0">
                      <a:pos x="169" y="327"/>
                    </a:cxn>
                    <a:cxn ang="0">
                      <a:pos x="172" y="348"/>
                    </a:cxn>
                    <a:cxn ang="0">
                      <a:pos x="167" y="367"/>
                    </a:cxn>
                    <a:cxn ang="0">
                      <a:pos x="180" y="376"/>
                    </a:cxn>
                    <a:cxn ang="0">
                      <a:pos x="262" y="379"/>
                    </a:cxn>
                    <a:cxn ang="0">
                      <a:pos x="257" y="357"/>
                    </a:cxn>
                    <a:cxn ang="0">
                      <a:pos x="246" y="340"/>
                    </a:cxn>
                    <a:cxn ang="0">
                      <a:pos x="235" y="315"/>
                    </a:cxn>
                    <a:cxn ang="0">
                      <a:pos x="227" y="311"/>
                    </a:cxn>
                    <a:cxn ang="0">
                      <a:pos x="217" y="305"/>
                    </a:cxn>
                    <a:cxn ang="0">
                      <a:pos x="212" y="287"/>
                    </a:cxn>
                    <a:cxn ang="0">
                      <a:pos x="198" y="263"/>
                    </a:cxn>
                    <a:cxn ang="0">
                      <a:pos x="170" y="236"/>
                    </a:cxn>
                    <a:cxn ang="0">
                      <a:pos x="159" y="220"/>
                    </a:cxn>
                    <a:cxn ang="0">
                      <a:pos x="149" y="204"/>
                    </a:cxn>
                    <a:cxn ang="0">
                      <a:pos x="149" y="170"/>
                    </a:cxn>
                    <a:cxn ang="0">
                      <a:pos x="148" y="145"/>
                    </a:cxn>
                    <a:cxn ang="0">
                      <a:pos x="140" y="127"/>
                    </a:cxn>
                    <a:cxn ang="0">
                      <a:pos x="143" y="93"/>
                    </a:cxn>
                    <a:cxn ang="0">
                      <a:pos x="143" y="72"/>
                    </a:cxn>
                    <a:cxn ang="0">
                      <a:pos x="138" y="60"/>
                    </a:cxn>
                  </a:cxnLst>
                  <a:rect l="0" t="0" r="r" b="b"/>
                  <a:pathLst>
                    <a:path w="263" h="383">
                      <a:moveTo>
                        <a:pt x="143" y="55"/>
                      </a:moveTo>
                      <a:cubicBezTo>
                        <a:pt x="144" y="53"/>
                        <a:pt x="145" y="50"/>
                        <a:pt x="144" y="48"/>
                      </a:cubicBezTo>
                      <a:cubicBezTo>
                        <a:pt x="143" y="46"/>
                        <a:pt x="141" y="43"/>
                        <a:pt x="140" y="40"/>
                      </a:cubicBezTo>
                      <a:cubicBezTo>
                        <a:pt x="138" y="38"/>
                        <a:pt x="137" y="36"/>
                        <a:pt x="137" y="36"/>
                      </a:cubicBezTo>
                      <a:cubicBezTo>
                        <a:pt x="137" y="36"/>
                        <a:pt x="138" y="35"/>
                        <a:pt x="140" y="33"/>
                      </a:cubicBezTo>
                      <a:cubicBezTo>
                        <a:pt x="141" y="32"/>
                        <a:pt x="142" y="30"/>
                        <a:pt x="143" y="29"/>
                      </a:cubicBezTo>
                      <a:cubicBezTo>
                        <a:pt x="144" y="28"/>
                        <a:pt x="145" y="26"/>
                        <a:pt x="145" y="24"/>
                      </a:cubicBezTo>
                      <a:cubicBezTo>
                        <a:pt x="146" y="22"/>
                        <a:pt x="148" y="20"/>
                        <a:pt x="151" y="20"/>
                      </a:cubicBezTo>
                      <a:cubicBezTo>
                        <a:pt x="153" y="19"/>
                        <a:pt x="155" y="18"/>
                        <a:pt x="155" y="18"/>
                      </a:cubicBezTo>
                      <a:cubicBezTo>
                        <a:pt x="155" y="18"/>
                        <a:pt x="155" y="17"/>
                        <a:pt x="155" y="15"/>
                      </a:cubicBezTo>
                      <a:cubicBezTo>
                        <a:pt x="155" y="13"/>
                        <a:pt x="156" y="10"/>
                        <a:pt x="157" y="8"/>
                      </a:cubicBezTo>
                      <a:cubicBezTo>
                        <a:pt x="158" y="7"/>
                        <a:pt x="161" y="5"/>
                        <a:pt x="162" y="3"/>
                      </a:cubicBezTo>
                      <a:cubicBezTo>
                        <a:pt x="164" y="2"/>
                        <a:pt x="165" y="1"/>
                        <a:pt x="165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3"/>
                        <a:pt x="0" y="5"/>
                      </a:cubicBezTo>
                      <a:cubicBezTo>
                        <a:pt x="1" y="8"/>
                        <a:pt x="1" y="12"/>
                        <a:pt x="2" y="14"/>
                      </a:cubicBezTo>
                      <a:cubicBezTo>
                        <a:pt x="3" y="15"/>
                        <a:pt x="4" y="18"/>
                        <a:pt x="5" y="19"/>
                      </a:cubicBezTo>
                      <a:cubicBezTo>
                        <a:pt x="6" y="20"/>
                        <a:pt x="8" y="22"/>
                        <a:pt x="9" y="23"/>
                      </a:cubicBezTo>
                      <a:cubicBezTo>
                        <a:pt x="10" y="24"/>
                        <a:pt x="11" y="27"/>
                        <a:pt x="11" y="29"/>
                      </a:cubicBezTo>
                      <a:cubicBezTo>
                        <a:pt x="11" y="32"/>
                        <a:pt x="12" y="36"/>
                        <a:pt x="12" y="38"/>
                      </a:cubicBezTo>
                      <a:cubicBezTo>
                        <a:pt x="12" y="40"/>
                        <a:pt x="14" y="44"/>
                        <a:pt x="16" y="45"/>
                      </a:cubicBezTo>
                      <a:cubicBezTo>
                        <a:pt x="18" y="47"/>
                        <a:pt x="21" y="50"/>
                        <a:pt x="22" y="51"/>
                      </a:cubicBezTo>
                      <a:cubicBezTo>
                        <a:pt x="23" y="52"/>
                        <a:pt x="25" y="55"/>
                        <a:pt x="26" y="56"/>
                      </a:cubicBezTo>
                      <a:cubicBezTo>
                        <a:pt x="26" y="57"/>
                        <a:pt x="27" y="59"/>
                        <a:pt x="27" y="60"/>
                      </a:cubicBezTo>
                      <a:cubicBezTo>
                        <a:pt x="27" y="61"/>
                        <a:pt x="26" y="63"/>
                        <a:pt x="25" y="63"/>
                      </a:cubicBezTo>
                      <a:cubicBezTo>
                        <a:pt x="25" y="64"/>
                        <a:pt x="23" y="64"/>
                        <a:pt x="22" y="64"/>
                      </a:cubicBezTo>
                      <a:cubicBezTo>
                        <a:pt x="21" y="64"/>
                        <a:pt x="21" y="66"/>
                        <a:pt x="22" y="68"/>
                      </a:cubicBezTo>
                      <a:cubicBezTo>
                        <a:pt x="23" y="69"/>
                        <a:pt x="24" y="72"/>
                        <a:pt x="24" y="74"/>
                      </a:cubicBezTo>
                      <a:cubicBezTo>
                        <a:pt x="24" y="75"/>
                        <a:pt x="23" y="76"/>
                        <a:pt x="23" y="76"/>
                      </a:cubicBezTo>
                      <a:cubicBezTo>
                        <a:pt x="22" y="76"/>
                        <a:pt x="22" y="78"/>
                        <a:pt x="24" y="81"/>
                      </a:cubicBezTo>
                      <a:cubicBezTo>
                        <a:pt x="25" y="84"/>
                        <a:pt x="27" y="87"/>
                        <a:pt x="29" y="88"/>
                      </a:cubicBezTo>
                      <a:cubicBezTo>
                        <a:pt x="30" y="89"/>
                        <a:pt x="33" y="93"/>
                        <a:pt x="36" y="98"/>
                      </a:cubicBezTo>
                      <a:cubicBezTo>
                        <a:pt x="38" y="103"/>
                        <a:pt x="41" y="109"/>
                        <a:pt x="41" y="112"/>
                      </a:cubicBezTo>
                      <a:cubicBezTo>
                        <a:pt x="42" y="115"/>
                        <a:pt x="42" y="119"/>
                        <a:pt x="42" y="120"/>
                      </a:cubicBezTo>
                      <a:cubicBezTo>
                        <a:pt x="41" y="122"/>
                        <a:pt x="41" y="124"/>
                        <a:pt x="41" y="125"/>
                      </a:cubicBezTo>
                      <a:cubicBezTo>
                        <a:pt x="42" y="127"/>
                        <a:pt x="43" y="128"/>
                        <a:pt x="44" y="129"/>
                      </a:cubicBezTo>
                      <a:cubicBezTo>
                        <a:pt x="45" y="130"/>
                        <a:pt x="47" y="133"/>
                        <a:pt x="49" y="135"/>
                      </a:cubicBezTo>
                      <a:cubicBezTo>
                        <a:pt x="51" y="137"/>
                        <a:pt x="53" y="140"/>
                        <a:pt x="54" y="142"/>
                      </a:cubicBezTo>
                      <a:cubicBezTo>
                        <a:pt x="56" y="143"/>
                        <a:pt x="57" y="148"/>
                        <a:pt x="57" y="152"/>
                      </a:cubicBezTo>
                      <a:cubicBezTo>
                        <a:pt x="57" y="156"/>
                        <a:pt x="57" y="160"/>
                        <a:pt x="56" y="161"/>
                      </a:cubicBezTo>
                      <a:cubicBezTo>
                        <a:pt x="56" y="162"/>
                        <a:pt x="56" y="164"/>
                        <a:pt x="55" y="165"/>
                      </a:cubicBezTo>
                      <a:cubicBezTo>
                        <a:pt x="54" y="166"/>
                        <a:pt x="54" y="169"/>
                        <a:pt x="55" y="171"/>
                      </a:cubicBezTo>
                      <a:cubicBezTo>
                        <a:pt x="55" y="174"/>
                        <a:pt x="56" y="175"/>
                        <a:pt x="56" y="173"/>
                      </a:cubicBezTo>
                      <a:cubicBezTo>
                        <a:pt x="57" y="172"/>
                        <a:pt x="58" y="170"/>
                        <a:pt x="59" y="169"/>
                      </a:cubicBezTo>
                      <a:cubicBezTo>
                        <a:pt x="60" y="169"/>
                        <a:pt x="61" y="170"/>
                        <a:pt x="60" y="171"/>
                      </a:cubicBezTo>
                      <a:cubicBezTo>
                        <a:pt x="60" y="173"/>
                        <a:pt x="61" y="175"/>
                        <a:pt x="63" y="175"/>
                      </a:cubicBezTo>
                      <a:cubicBezTo>
                        <a:pt x="65" y="176"/>
                        <a:pt x="67" y="178"/>
                        <a:pt x="68" y="181"/>
                      </a:cubicBezTo>
                      <a:cubicBezTo>
                        <a:pt x="69" y="184"/>
                        <a:pt x="69" y="188"/>
                        <a:pt x="69" y="190"/>
                      </a:cubicBezTo>
                      <a:cubicBezTo>
                        <a:pt x="69" y="192"/>
                        <a:pt x="69" y="196"/>
                        <a:pt x="69" y="198"/>
                      </a:cubicBezTo>
                      <a:cubicBezTo>
                        <a:pt x="69" y="200"/>
                        <a:pt x="69" y="203"/>
                        <a:pt x="68" y="204"/>
                      </a:cubicBezTo>
                      <a:cubicBezTo>
                        <a:pt x="68" y="205"/>
                        <a:pt x="69" y="208"/>
                        <a:pt x="70" y="211"/>
                      </a:cubicBezTo>
                      <a:cubicBezTo>
                        <a:pt x="72" y="214"/>
                        <a:pt x="73" y="217"/>
                        <a:pt x="73" y="220"/>
                      </a:cubicBezTo>
                      <a:cubicBezTo>
                        <a:pt x="73" y="222"/>
                        <a:pt x="74" y="225"/>
                        <a:pt x="75" y="227"/>
                      </a:cubicBezTo>
                      <a:cubicBezTo>
                        <a:pt x="75" y="228"/>
                        <a:pt x="77" y="230"/>
                        <a:pt x="77" y="230"/>
                      </a:cubicBezTo>
                      <a:cubicBezTo>
                        <a:pt x="78" y="230"/>
                        <a:pt x="80" y="231"/>
                        <a:pt x="81" y="233"/>
                      </a:cubicBezTo>
                      <a:cubicBezTo>
                        <a:pt x="82" y="235"/>
                        <a:pt x="83" y="237"/>
                        <a:pt x="84" y="238"/>
                      </a:cubicBezTo>
                      <a:cubicBezTo>
                        <a:pt x="85" y="238"/>
                        <a:pt x="87" y="240"/>
                        <a:pt x="88" y="241"/>
                      </a:cubicBezTo>
                      <a:cubicBezTo>
                        <a:pt x="90" y="242"/>
                        <a:pt x="93" y="245"/>
                        <a:pt x="96" y="247"/>
                      </a:cubicBezTo>
                      <a:cubicBezTo>
                        <a:pt x="98" y="248"/>
                        <a:pt x="102" y="251"/>
                        <a:pt x="103" y="253"/>
                      </a:cubicBezTo>
                      <a:cubicBezTo>
                        <a:pt x="104" y="255"/>
                        <a:pt x="107" y="257"/>
                        <a:pt x="110" y="257"/>
                      </a:cubicBezTo>
                      <a:cubicBezTo>
                        <a:pt x="113" y="258"/>
                        <a:pt x="116" y="259"/>
                        <a:pt x="118" y="259"/>
                      </a:cubicBezTo>
                      <a:cubicBezTo>
                        <a:pt x="120" y="260"/>
                        <a:pt x="123" y="263"/>
                        <a:pt x="124" y="265"/>
                      </a:cubicBezTo>
                      <a:cubicBezTo>
                        <a:pt x="125" y="268"/>
                        <a:pt x="127" y="272"/>
                        <a:pt x="128" y="274"/>
                      </a:cubicBezTo>
                      <a:cubicBezTo>
                        <a:pt x="129" y="275"/>
                        <a:pt x="131" y="278"/>
                        <a:pt x="132" y="279"/>
                      </a:cubicBezTo>
                      <a:cubicBezTo>
                        <a:pt x="134" y="281"/>
                        <a:pt x="136" y="283"/>
                        <a:pt x="138" y="284"/>
                      </a:cubicBezTo>
                      <a:cubicBezTo>
                        <a:pt x="139" y="286"/>
                        <a:pt x="141" y="289"/>
                        <a:pt x="142" y="291"/>
                      </a:cubicBezTo>
                      <a:cubicBezTo>
                        <a:pt x="143" y="293"/>
                        <a:pt x="145" y="296"/>
                        <a:pt x="148" y="298"/>
                      </a:cubicBezTo>
                      <a:cubicBezTo>
                        <a:pt x="150" y="300"/>
                        <a:pt x="153" y="303"/>
                        <a:pt x="154" y="305"/>
                      </a:cubicBezTo>
                      <a:cubicBezTo>
                        <a:pt x="156" y="308"/>
                        <a:pt x="157" y="311"/>
                        <a:pt x="157" y="313"/>
                      </a:cubicBezTo>
                      <a:cubicBezTo>
                        <a:pt x="157" y="314"/>
                        <a:pt x="158" y="317"/>
                        <a:pt x="160" y="318"/>
                      </a:cubicBezTo>
                      <a:cubicBezTo>
                        <a:pt x="162" y="319"/>
                        <a:pt x="165" y="321"/>
                        <a:pt x="167" y="322"/>
                      </a:cubicBezTo>
                      <a:cubicBezTo>
                        <a:pt x="168" y="324"/>
                        <a:pt x="169" y="326"/>
                        <a:pt x="169" y="327"/>
                      </a:cubicBezTo>
                      <a:cubicBezTo>
                        <a:pt x="169" y="329"/>
                        <a:pt x="170" y="331"/>
                        <a:pt x="172" y="333"/>
                      </a:cubicBezTo>
                      <a:cubicBezTo>
                        <a:pt x="173" y="335"/>
                        <a:pt x="175" y="338"/>
                        <a:pt x="174" y="340"/>
                      </a:cubicBezTo>
                      <a:cubicBezTo>
                        <a:pt x="174" y="341"/>
                        <a:pt x="173" y="345"/>
                        <a:pt x="172" y="348"/>
                      </a:cubicBezTo>
                      <a:cubicBezTo>
                        <a:pt x="170" y="351"/>
                        <a:pt x="170" y="354"/>
                        <a:pt x="171" y="355"/>
                      </a:cubicBezTo>
                      <a:cubicBezTo>
                        <a:pt x="172" y="356"/>
                        <a:pt x="172" y="359"/>
                        <a:pt x="171" y="361"/>
                      </a:cubicBezTo>
                      <a:cubicBezTo>
                        <a:pt x="170" y="363"/>
                        <a:pt x="168" y="366"/>
                        <a:pt x="167" y="367"/>
                      </a:cubicBezTo>
                      <a:cubicBezTo>
                        <a:pt x="166" y="369"/>
                        <a:pt x="164" y="371"/>
                        <a:pt x="163" y="372"/>
                      </a:cubicBezTo>
                      <a:cubicBezTo>
                        <a:pt x="162" y="374"/>
                        <a:pt x="161" y="375"/>
                        <a:pt x="161" y="375"/>
                      </a:cubicBezTo>
                      <a:cubicBezTo>
                        <a:pt x="161" y="375"/>
                        <a:pt x="169" y="375"/>
                        <a:pt x="180" y="376"/>
                      </a:cubicBezTo>
                      <a:cubicBezTo>
                        <a:pt x="190" y="377"/>
                        <a:pt x="213" y="378"/>
                        <a:pt x="231" y="380"/>
                      </a:cubicBezTo>
                      <a:cubicBezTo>
                        <a:pt x="248" y="382"/>
                        <a:pt x="263" y="383"/>
                        <a:pt x="263" y="383"/>
                      </a:cubicBezTo>
                      <a:cubicBezTo>
                        <a:pt x="263" y="383"/>
                        <a:pt x="262" y="381"/>
                        <a:pt x="262" y="379"/>
                      </a:cubicBezTo>
                      <a:cubicBezTo>
                        <a:pt x="261" y="377"/>
                        <a:pt x="261" y="373"/>
                        <a:pt x="261" y="371"/>
                      </a:cubicBezTo>
                      <a:cubicBezTo>
                        <a:pt x="262" y="369"/>
                        <a:pt x="261" y="366"/>
                        <a:pt x="259" y="364"/>
                      </a:cubicBezTo>
                      <a:cubicBezTo>
                        <a:pt x="258" y="362"/>
                        <a:pt x="257" y="359"/>
                        <a:pt x="257" y="357"/>
                      </a:cubicBezTo>
                      <a:cubicBezTo>
                        <a:pt x="257" y="355"/>
                        <a:pt x="257" y="352"/>
                        <a:pt x="258" y="349"/>
                      </a:cubicBezTo>
                      <a:cubicBezTo>
                        <a:pt x="258" y="347"/>
                        <a:pt x="256" y="344"/>
                        <a:pt x="254" y="343"/>
                      </a:cubicBezTo>
                      <a:cubicBezTo>
                        <a:pt x="251" y="342"/>
                        <a:pt x="248" y="341"/>
                        <a:pt x="246" y="340"/>
                      </a:cubicBezTo>
                      <a:cubicBezTo>
                        <a:pt x="244" y="339"/>
                        <a:pt x="242" y="335"/>
                        <a:pt x="241" y="332"/>
                      </a:cubicBezTo>
                      <a:cubicBezTo>
                        <a:pt x="240" y="328"/>
                        <a:pt x="238" y="324"/>
                        <a:pt x="238" y="321"/>
                      </a:cubicBezTo>
                      <a:cubicBezTo>
                        <a:pt x="238" y="318"/>
                        <a:pt x="236" y="316"/>
                        <a:pt x="235" y="315"/>
                      </a:cubicBezTo>
                      <a:cubicBezTo>
                        <a:pt x="234" y="314"/>
                        <a:pt x="232" y="314"/>
                        <a:pt x="231" y="315"/>
                      </a:cubicBezTo>
                      <a:cubicBezTo>
                        <a:pt x="229" y="315"/>
                        <a:pt x="228" y="315"/>
                        <a:pt x="227" y="315"/>
                      </a:cubicBezTo>
                      <a:cubicBezTo>
                        <a:pt x="226" y="315"/>
                        <a:pt x="226" y="313"/>
                        <a:pt x="227" y="311"/>
                      </a:cubicBezTo>
                      <a:cubicBezTo>
                        <a:pt x="228" y="309"/>
                        <a:pt x="227" y="306"/>
                        <a:pt x="225" y="305"/>
                      </a:cubicBezTo>
                      <a:cubicBezTo>
                        <a:pt x="223" y="304"/>
                        <a:pt x="221" y="303"/>
                        <a:pt x="220" y="304"/>
                      </a:cubicBezTo>
                      <a:cubicBezTo>
                        <a:pt x="219" y="305"/>
                        <a:pt x="217" y="306"/>
                        <a:pt x="217" y="305"/>
                      </a:cubicBezTo>
                      <a:cubicBezTo>
                        <a:pt x="216" y="304"/>
                        <a:pt x="215" y="303"/>
                        <a:pt x="215" y="301"/>
                      </a:cubicBezTo>
                      <a:cubicBezTo>
                        <a:pt x="215" y="300"/>
                        <a:pt x="215" y="297"/>
                        <a:pt x="215" y="295"/>
                      </a:cubicBezTo>
                      <a:cubicBezTo>
                        <a:pt x="215" y="293"/>
                        <a:pt x="214" y="290"/>
                        <a:pt x="212" y="287"/>
                      </a:cubicBezTo>
                      <a:cubicBezTo>
                        <a:pt x="211" y="284"/>
                        <a:pt x="209" y="281"/>
                        <a:pt x="209" y="280"/>
                      </a:cubicBezTo>
                      <a:cubicBezTo>
                        <a:pt x="209" y="279"/>
                        <a:pt x="208" y="276"/>
                        <a:pt x="206" y="272"/>
                      </a:cubicBezTo>
                      <a:cubicBezTo>
                        <a:pt x="204" y="269"/>
                        <a:pt x="200" y="265"/>
                        <a:pt x="198" y="263"/>
                      </a:cubicBezTo>
                      <a:cubicBezTo>
                        <a:pt x="196" y="261"/>
                        <a:pt x="191" y="257"/>
                        <a:pt x="188" y="254"/>
                      </a:cubicBezTo>
                      <a:cubicBezTo>
                        <a:pt x="185" y="251"/>
                        <a:pt x="181" y="246"/>
                        <a:pt x="178" y="242"/>
                      </a:cubicBezTo>
                      <a:cubicBezTo>
                        <a:pt x="175" y="239"/>
                        <a:pt x="172" y="236"/>
                        <a:pt x="170" y="236"/>
                      </a:cubicBezTo>
                      <a:cubicBezTo>
                        <a:pt x="169" y="235"/>
                        <a:pt x="166" y="234"/>
                        <a:pt x="165" y="232"/>
                      </a:cubicBezTo>
                      <a:cubicBezTo>
                        <a:pt x="163" y="231"/>
                        <a:pt x="162" y="228"/>
                        <a:pt x="162" y="227"/>
                      </a:cubicBezTo>
                      <a:cubicBezTo>
                        <a:pt x="161" y="225"/>
                        <a:pt x="160" y="222"/>
                        <a:pt x="159" y="220"/>
                      </a:cubicBezTo>
                      <a:cubicBezTo>
                        <a:pt x="158" y="218"/>
                        <a:pt x="155" y="216"/>
                        <a:pt x="154" y="215"/>
                      </a:cubicBezTo>
                      <a:cubicBezTo>
                        <a:pt x="153" y="214"/>
                        <a:pt x="151" y="212"/>
                        <a:pt x="151" y="211"/>
                      </a:cubicBezTo>
                      <a:cubicBezTo>
                        <a:pt x="151" y="209"/>
                        <a:pt x="150" y="206"/>
                        <a:pt x="149" y="204"/>
                      </a:cubicBezTo>
                      <a:cubicBezTo>
                        <a:pt x="148" y="201"/>
                        <a:pt x="148" y="197"/>
                        <a:pt x="148" y="194"/>
                      </a:cubicBezTo>
                      <a:cubicBezTo>
                        <a:pt x="148" y="192"/>
                        <a:pt x="149" y="187"/>
                        <a:pt x="149" y="183"/>
                      </a:cubicBezTo>
                      <a:cubicBezTo>
                        <a:pt x="150" y="179"/>
                        <a:pt x="149" y="174"/>
                        <a:pt x="149" y="170"/>
                      </a:cubicBezTo>
                      <a:cubicBezTo>
                        <a:pt x="148" y="167"/>
                        <a:pt x="147" y="163"/>
                        <a:pt x="147" y="161"/>
                      </a:cubicBezTo>
                      <a:cubicBezTo>
                        <a:pt x="147" y="159"/>
                        <a:pt x="147" y="155"/>
                        <a:pt x="148" y="154"/>
                      </a:cubicBezTo>
                      <a:cubicBezTo>
                        <a:pt x="148" y="152"/>
                        <a:pt x="148" y="148"/>
                        <a:pt x="148" y="145"/>
                      </a:cubicBezTo>
                      <a:cubicBezTo>
                        <a:pt x="148" y="142"/>
                        <a:pt x="146" y="138"/>
                        <a:pt x="144" y="137"/>
                      </a:cubicBezTo>
                      <a:cubicBezTo>
                        <a:pt x="141" y="136"/>
                        <a:pt x="140" y="134"/>
                        <a:pt x="140" y="133"/>
                      </a:cubicBezTo>
                      <a:cubicBezTo>
                        <a:pt x="141" y="131"/>
                        <a:pt x="141" y="129"/>
                        <a:pt x="140" y="127"/>
                      </a:cubicBezTo>
                      <a:cubicBezTo>
                        <a:pt x="139" y="125"/>
                        <a:pt x="139" y="120"/>
                        <a:pt x="140" y="115"/>
                      </a:cubicBezTo>
                      <a:cubicBezTo>
                        <a:pt x="140" y="111"/>
                        <a:pt x="141" y="104"/>
                        <a:pt x="142" y="101"/>
                      </a:cubicBezTo>
                      <a:cubicBezTo>
                        <a:pt x="142" y="98"/>
                        <a:pt x="143" y="94"/>
                        <a:pt x="143" y="93"/>
                      </a:cubicBezTo>
                      <a:cubicBezTo>
                        <a:pt x="144" y="91"/>
                        <a:pt x="145" y="89"/>
                        <a:pt x="146" y="87"/>
                      </a:cubicBezTo>
                      <a:cubicBezTo>
                        <a:pt x="147" y="86"/>
                        <a:pt x="147" y="83"/>
                        <a:pt x="146" y="80"/>
                      </a:cubicBezTo>
                      <a:cubicBezTo>
                        <a:pt x="146" y="77"/>
                        <a:pt x="144" y="73"/>
                        <a:pt x="143" y="72"/>
                      </a:cubicBezTo>
                      <a:cubicBezTo>
                        <a:pt x="142" y="71"/>
                        <a:pt x="140" y="68"/>
                        <a:pt x="139" y="66"/>
                      </a:cubicBezTo>
                      <a:cubicBezTo>
                        <a:pt x="137" y="63"/>
                        <a:pt x="136" y="62"/>
                        <a:pt x="136" y="62"/>
                      </a:cubicBezTo>
                      <a:cubicBezTo>
                        <a:pt x="136" y="62"/>
                        <a:pt x="137" y="61"/>
                        <a:pt x="138" y="60"/>
                      </a:cubicBezTo>
                      <a:cubicBezTo>
                        <a:pt x="139" y="59"/>
                        <a:pt x="141" y="57"/>
                        <a:pt x="143" y="5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6350">
                  <a:solidFill>
                    <a:schemeClr val="bg1">
                      <a:lumMod val="95000"/>
                    </a:schemeClr>
                  </a:solidFill>
                  <a:headEnd/>
                  <a:tailEnd/>
                </a:ln>
                <a:effectLst/>
              </p:spPr>
              <p:style>
                <a:lnRef idx="1">
                  <a:schemeClr val="accent3"/>
                </a:lnRef>
                <a:fillRef idx="3">
                  <a:schemeClr val="accent3"/>
                </a:fillRef>
                <a:effectRef idx="2">
                  <a:schemeClr val="accent3"/>
                </a:effectRef>
                <a:fontRef idx="minor">
                  <a:schemeClr val="lt1"/>
                </a:fontRef>
              </p:style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o-RO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1" name="Freeform 53"/>
                <p:cNvSpPr>
                  <a:spLocks/>
                </p:cNvSpPr>
                <p:nvPr/>
              </p:nvSpPr>
              <p:spPr bwMode="auto">
                <a:xfrm>
                  <a:off x="815947" y="2198670"/>
                  <a:ext cx="49213" cy="96838"/>
                </a:xfrm>
                <a:custGeom>
                  <a:avLst/>
                  <a:gdLst/>
                  <a:ahLst/>
                  <a:cxnLst>
                    <a:cxn ang="0">
                      <a:pos x="9" y="1"/>
                    </a:cxn>
                    <a:cxn ang="0">
                      <a:pos x="8" y="7"/>
                    </a:cxn>
                    <a:cxn ang="0">
                      <a:pos x="6" y="12"/>
                    </a:cxn>
                    <a:cxn ang="0">
                      <a:pos x="2" y="15"/>
                    </a:cxn>
                    <a:cxn ang="0">
                      <a:pos x="0" y="18"/>
                    </a:cxn>
                    <a:cxn ang="0">
                      <a:pos x="1" y="20"/>
                    </a:cxn>
                    <a:cxn ang="0">
                      <a:pos x="5" y="23"/>
                    </a:cxn>
                    <a:cxn ang="0">
                      <a:pos x="9" y="25"/>
                    </a:cxn>
                    <a:cxn ang="0">
                      <a:pos x="12" y="23"/>
                    </a:cxn>
                    <a:cxn ang="0">
                      <a:pos x="13" y="18"/>
                    </a:cxn>
                    <a:cxn ang="0">
                      <a:pos x="13" y="11"/>
                    </a:cxn>
                    <a:cxn ang="0">
                      <a:pos x="12" y="2"/>
                    </a:cxn>
                    <a:cxn ang="0">
                      <a:pos x="9" y="1"/>
                    </a:cxn>
                  </a:cxnLst>
                  <a:rect l="0" t="0" r="r" b="b"/>
                  <a:pathLst>
                    <a:path w="13" h="26">
                      <a:moveTo>
                        <a:pt x="9" y="1"/>
                      </a:moveTo>
                      <a:cubicBezTo>
                        <a:pt x="9" y="3"/>
                        <a:pt x="8" y="5"/>
                        <a:pt x="8" y="7"/>
                      </a:cubicBezTo>
                      <a:cubicBezTo>
                        <a:pt x="8" y="8"/>
                        <a:pt x="7" y="11"/>
                        <a:pt x="6" y="12"/>
                      </a:cubicBezTo>
                      <a:cubicBezTo>
                        <a:pt x="5" y="13"/>
                        <a:pt x="3" y="14"/>
                        <a:pt x="2" y="15"/>
                      </a:cubicBezTo>
                      <a:cubicBezTo>
                        <a:pt x="1" y="15"/>
                        <a:pt x="0" y="17"/>
                        <a:pt x="0" y="18"/>
                      </a:cubicBezTo>
                      <a:cubicBezTo>
                        <a:pt x="0" y="19"/>
                        <a:pt x="1" y="20"/>
                        <a:pt x="1" y="20"/>
                      </a:cubicBezTo>
                      <a:cubicBezTo>
                        <a:pt x="2" y="20"/>
                        <a:pt x="4" y="22"/>
                        <a:pt x="5" y="23"/>
                      </a:cubicBezTo>
                      <a:cubicBezTo>
                        <a:pt x="6" y="24"/>
                        <a:pt x="8" y="26"/>
                        <a:pt x="9" y="25"/>
                      </a:cubicBezTo>
                      <a:cubicBezTo>
                        <a:pt x="10" y="25"/>
                        <a:pt x="11" y="24"/>
                        <a:pt x="12" y="23"/>
                      </a:cubicBezTo>
                      <a:cubicBezTo>
                        <a:pt x="12" y="21"/>
                        <a:pt x="12" y="19"/>
                        <a:pt x="13" y="18"/>
                      </a:cubicBezTo>
                      <a:cubicBezTo>
                        <a:pt x="13" y="17"/>
                        <a:pt x="13" y="13"/>
                        <a:pt x="13" y="11"/>
                      </a:cubicBezTo>
                      <a:cubicBezTo>
                        <a:pt x="13" y="8"/>
                        <a:pt x="13" y="4"/>
                        <a:pt x="12" y="2"/>
                      </a:cubicBezTo>
                      <a:cubicBezTo>
                        <a:pt x="11" y="0"/>
                        <a:pt x="10" y="0"/>
                        <a:pt x="9" y="1"/>
                      </a:cubicBezTo>
                      <a:close/>
                    </a:path>
                  </a:pathLst>
                </a:custGeom>
                <a:grpFill/>
                <a:ln w="6350">
                  <a:solidFill>
                    <a:schemeClr val="bg1">
                      <a:lumMod val="95000"/>
                    </a:schemeClr>
                  </a:solidFill>
                  <a:headEnd/>
                  <a:tailEnd/>
                </a:ln>
                <a:effectLst/>
              </p:spPr>
              <p:style>
                <a:lnRef idx="1">
                  <a:schemeClr val="accent3"/>
                </a:lnRef>
                <a:fillRef idx="3">
                  <a:schemeClr val="accent3"/>
                </a:fillRef>
                <a:effectRef idx="2">
                  <a:schemeClr val="accent3"/>
                </a:effectRef>
                <a:fontRef idx="minor">
                  <a:schemeClr val="lt1"/>
                </a:fontRef>
              </p:style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o-RO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2" name="Freeform 54"/>
                <p:cNvSpPr>
                  <a:spLocks/>
                </p:cNvSpPr>
                <p:nvPr/>
              </p:nvSpPr>
              <p:spPr bwMode="auto">
                <a:xfrm>
                  <a:off x="1304897" y="1874820"/>
                  <a:ext cx="100013" cy="173038"/>
                </a:xfrm>
                <a:custGeom>
                  <a:avLst/>
                  <a:gdLst/>
                  <a:ahLst/>
                  <a:cxnLst>
                    <a:cxn ang="0">
                      <a:pos x="11" y="8"/>
                    </a:cxn>
                    <a:cxn ang="0">
                      <a:pos x="1" y="0"/>
                    </a:cxn>
                    <a:cxn ang="0">
                      <a:pos x="1" y="2"/>
                    </a:cxn>
                    <a:cxn ang="0">
                      <a:pos x="1" y="4"/>
                    </a:cxn>
                    <a:cxn ang="0">
                      <a:pos x="0" y="11"/>
                    </a:cxn>
                    <a:cxn ang="0">
                      <a:pos x="2" y="19"/>
                    </a:cxn>
                    <a:cxn ang="0">
                      <a:pos x="7" y="25"/>
                    </a:cxn>
                    <a:cxn ang="0">
                      <a:pos x="13" y="32"/>
                    </a:cxn>
                    <a:cxn ang="0">
                      <a:pos x="20" y="41"/>
                    </a:cxn>
                    <a:cxn ang="0">
                      <a:pos x="25" y="45"/>
                    </a:cxn>
                    <a:cxn ang="0">
                      <a:pos x="27" y="45"/>
                    </a:cxn>
                    <a:cxn ang="0">
                      <a:pos x="26" y="41"/>
                    </a:cxn>
                    <a:cxn ang="0">
                      <a:pos x="26" y="32"/>
                    </a:cxn>
                    <a:cxn ang="0">
                      <a:pos x="24" y="25"/>
                    </a:cxn>
                    <a:cxn ang="0">
                      <a:pos x="17" y="24"/>
                    </a:cxn>
                    <a:cxn ang="0">
                      <a:pos x="13" y="21"/>
                    </a:cxn>
                    <a:cxn ang="0">
                      <a:pos x="14" y="14"/>
                    </a:cxn>
                    <a:cxn ang="0">
                      <a:pos x="11" y="8"/>
                    </a:cxn>
                  </a:cxnLst>
                  <a:rect l="0" t="0" r="r" b="b"/>
                  <a:pathLst>
                    <a:path w="27" h="46">
                      <a:moveTo>
                        <a:pt x="11" y="8"/>
                      </a:moveTo>
                      <a:cubicBezTo>
                        <a:pt x="9" y="6"/>
                        <a:pt x="5" y="2"/>
                        <a:pt x="1" y="0"/>
                      </a:cubicBezTo>
                      <a:cubicBezTo>
                        <a:pt x="1" y="0"/>
                        <a:pt x="1" y="0"/>
                        <a:pt x="1" y="2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7"/>
                        <a:pt x="0" y="10"/>
                        <a:pt x="0" y="11"/>
                      </a:cubicBezTo>
                      <a:cubicBezTo>
                        <a:pt x="0" y="12"/>
                        <a:pt x="1" y="15"/>
                        <a:pt x="2" y="19"/>
                      </a:cubicBezTo>
                      <a:cubicBezTo>
                        <a:pt x="3" y="22"/>
                        <a:pt x="6" y="25"/>
                        <a:pt x="7" y="25"/>
                      </a:cubicBezTo>
                      <a:cubicBezTo>
                        <a:pt x="8" y="26"/>
                        <a:pt x="10" y="28"/>
                        <a:pt x="13" y="32"/>
                      </a:cubicBezTo>
                      <a:cubicBezTo>
                        <a:pt x="15" y="35"/>
                        <a:pt x="18" y="39"/>
                        <a:pt x="20" y="41"/>
                      </a:cubicBezTo>
                      <a:cubicBezTo>
                        <a:pt x="21" y="42"/>
                        <a:pt x="24" y="44"/>
                        <a:pt x="25" y="45"/>
                      </a:cubicBezTo>
                      <a:cubicBezTo>
                        <a:pt x="26" y="46"/>
                        <a:pt x="27" y="46"/>
                        <a:pt x="27" y="45"/>
                      </a:cubicBezTo>
                      <a:cubicBezTo>
                        <a:pt x="27" y="44"/>
                        <a:pt x="27" y="42"/>
                        <a:pt x="26" y="41"/>
                      </a:cubicBezTo>
                      <a:cubicBezTo>
                        <a:pt x="26" y="39"/>
                        <a:pt x="26" y="35"/>
                        <a:pt x="26" y="32"/>
                      </a:cubicBezTo>
                      <a:cubicBezTo>
                        <a:pt x="26" y="29"/>
                        <a:pt x="25" y="26"/>
                        <a:pt x="24" y="25"/>
                      </a:cubicBezTo>
                      <a:cubicBezTo>
                        <a:pt x="22" y="24"/>
                        <a:pt x="19" y="24"/>
                        <a:pt x="17" y="24"/>
                      </a:cubicBezTo>
                      <a:cubicBezTo>
                        <a:pt x="14" y="24"/>
                        <a:pt x="13" y="22"/>
                        <a:pt x="13" y="21"/>
                      </a:cubicBezTo>
                      <a:cubicBezTo>
                        <a:pt x="14" y="19"/>
                        <a:pt x="14" y="16"/>
                        <a:pt x="14" y="14"/>
                      </a:cubicBezTo>
                      <a:cubicBezTo>
                        <a:pt x="14" y="12"/>
                        <a:pt x="13" y="9"/>
                        <a:pt x="11" y="8"/>
                      </a:cubicBezTo>
                      <a:close/>
                    </a:path>
                  </a:pathLst>
                </a:custGeom>
                <a:grpFill/>
                <a:ln w="6350">
                  <a:solidFill>
                    <a:schemeClr val="bg1">
                      <a:lumMod val="95000"/>
                    </a:schemeClr>
                  </a:solidFill>
                  <a:headEnd/>
                  <a:tailEnd/>
                </a:ln>
                <a:effectLst/>
              </p:spPr>
              <p:style>
                <a:lnRef idx="1">
                  <a:schemeClr val="accent3"/>
                </a:lnRef>
                <a:fillRef idx="3">
                  <a:schemeClr val="accent3"/>
                </a:fillRef>
                <a:effectRef idx="2">
                  <a:schemeClr val="accent3"/>
                </a:effectRef>
                <a:fontRef idx="minor">
                  <a:schemeClr val="lt1"/>
                </a:fontRef>
              </p:style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o-RO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32" name="Group 250"/>
              <p:cNvGrpSpPr/>
              <p:nvPr/>
            </p:nvGrpSpPr>
            <p:grpSpPr>
              <a:xfrm>
                <a:off x="1011209" y="995345"/>
                <a:ext cx="1603375" cy="1920875"/>
                <a:chOff x="1011209" y="995345"/>
                <a:chExt cx="1603375" cy="1920875"/>
              </a:xfrm>
              <a:grpFill/>
            </p:grpSpPr>
            <p:sp>
              <p:nvSpPr>
                <p:cNvPr id="38" name="Freeform 32"/>
                <p:cNvSpPr>
                  <a:spLocks/>
                </p:cNvSpPr>
                <p:nvPr/>
              </p:nvSpPr>
              <p:spPr bwMode="auto">
                <a:xfrm>
                  <a:off x="1011209" y="995345"/>
                  <a:ext cx="1603375" cy="1920875"/>
                </a:xfrm>
                <a:custGeom>
                  <a:avLst/>
                  <a:gdLst/>
                  <a:ahLst/>
                  <a:cxnLst>
                    <a:cxn ang="0">
                      <a:pos x="419" y="470"/>
                    </a:cxn>
                    <a:cxn ang="0">
                      <a:pos x="410" y="453"/>
                    </a:cxn>
                    <a:cxn ang="0">
                      <a:pos x="410" y="425"/>
                    </a:cxn>
                    <a:cxn ang="0">
                      <a:pos x="392" y="394"/>
                    </a:cxn>
                    <a:cxn ang="0">
                      <a:pos x="389" y="361"/>
                    </a:cxn>
                    <a:cxn ang="0">
                      <a:pos x="418" y="362"/>
                    </a:cxn>
                    <a:cxn ang="0">
                      <a:pos x="417" y="331"/>
                    </a:cxn>
                    <a:cxn ang="0">
                      <a:pos x="416" y="282"/>
                    </a:cxn>
                    <a:cxn ang="0">
                      <a:pos x="427" y="225"/>
                    </a:cxn>
                    <a:cxn ang="0">
                      <a:pos x="417" y="179"/>
                    </a:cxn>
                    <a:cxn ang="0">
                      <a:pos x="401" y="140"/>
                    </a:cxn>
                    <a:cxn ang="0">
                      <a:pos x="19" y="0"/>
                    </a:cxn>
                    <a:cxn ang="0">
                      <a:pos x="7" y="11"/>
                    </a:cxn>
                    <a:cxn ang="0">
                      <a:pos x="4" y="22"/>
                    </a:cxn>
                    <a:cxn ang="0">
                      <a:pos x="2" y="42"/>
                    </a:cxn>
                    <a:cxn ang="0">
                      <a:pos x="11" y="51"/>
                    </a:cxn>
                    <a:cxn ang="0">
                      <a:pos x="30" y="63"/>
                    </a:cxn>
                    <a:cxn ang="0">
                      <a:pos x="53" y="82"/>
                    </a:cxn>
                    <a:cxn ang="0">
                      <a:pos x="67" y="77"/>
                    </a:cxn>
                    <a:cxn ang="0">
                      <a:pos x="89" y="92"/>
                    </a:cxn>
                    <a:cxn ang="0">
                      <a:pos x="116" y="109"/>
                    </a:cxn>
                    <a:cxn ang="0">
                      <a:pos x="127" y="120"/>
                    </a:cxn>
                    <a:cxn ang="0">
                      <a:pos x="123" y="134"/>
                    </a:cxn>
                    <a:cxn ang="0">
                      <a:pos x="126" y="160"/>
                    </a:cxn>
                    <a:cxn ang="0">
                      <a:pos x="135" y="182"/>
                    </a:cxn>
                    <a:cxn ang="0">
                      <a:pos x="140" y="198"/>
                    </a:cxn>
                    <a:cxn ang="0">
                      <a:pos x="144" y="216"/>
                    </a:cxn>
                    <a:cxn ang="0">
                      <a:pos x="157" y="242"/>
                    </a:cxn>
                    <a:cxn ang="0">
                      <a:pos x="159" y="258"/>
                    </a:cxn>
                    <a:cxn ang="0">
                      <a:pos x="169" y="263"/>
                    </a:cxn>
                    <a:cxn ang="0">
                      <a:pos x="172" y="275"/>
                    </a:cxn>
                    <a:cxn ang="0">
                      <a:pos x="177" y="294"/>
                    </a:cxn>
                    <a:cxn ang="0">
                      <a:pos x="190" y="309"/>
                    </a:cxn>
                    <a:cxn ang="0">
                      <a:pos x="200" y="325"/>
                    </a:cxn>
                    <a:cxn ang="0">
                      <a:pos x="216" y="339"/>
                    </a:cxn>
                    <a:cxn ang="0">
                      <a:pos x="226" y="357"/>
                    </a:cxn>
                    <a:cxn ang="0">
                      <a:pos x="245" y="376"/>
                    </a:cxn>
                    <a:cxn ang="0">
                      <a:pos x="258" y="386"/>
                    </a:cxn>
                    <a:cxn ang="0">
                      <a:pos x="272" y="384"/>
                    </a:cxn>
                    <a:cxn ang="0">
                      <a:pos x="275" y="391"/>
                    </a:cxn>
                    <a:cxn ang="0">
                      <a:pos x="271" y="402"/>
                    </a:cxn>
                    <a:cxn ang="0">
                      <a:pos x="277" y="421"/>
                    </a:cxn>
                    <a:cxn ang="0">
                      <a:pos x="291" y="438"/>
                    </a:cxn>
                    <a:cxn ang="0">
                      <a:pos x="316" y="449"/>
                    </a:cxn>
                    <a:cxn ang="0">
                      <a:pos x="325" y="475"/>
                    </a:cxn>
                    <a:cxn ang="0">
                      <a:pos x="339" y="480"/>
                    </a:cxn>
                    <a:cxn ang="0">
                      <a:pos x="345" y="476"/>
                    </a:cxn>
                    <a:cxn ang="0">
                      <a:pos x="358" y="490"/>
                    </a:cxn>
                    <a:cxn ang="0">
                      <a:pos x="366" y="505"/>
                    </a:cxn>
                    <a:cxn ang="0">
                      <a:pos x="377" y="507"/>
                    </a:cxn>
                  </a:cxnLst>
                  <a:rect l="0" t="0" r="r" b="b"/>
                  <a:pathLst>
                    <a:path w="427" h="511">
                      <a:moveTo>
                        <a:pt x="388" y="500"/>
                      </a:moveTo>
                      <a:cubicBezTo>
                        <a:pt x="390" y="498"/>
                        <a:pt x="398" y="492"/>
                        <a:pt x="405" y="487"/>
                      </a:cubicBezTo>
                      <a:cubicBezTo>
                        <a:pt x="412" y="482"/>
                        <a:pt x="418" y="474"/>
                        <a:pt x="419" y="470"/>
                      </a:cubicBezTo>
                      <a:cubicBezTo>
                        <a:pt x="420" y="465"/>
                        <a:pt x="421" y="461"/>
                        <a:pt x="421" y="461"/>
                      </a:cubicBezTo>
                      <a:cubicBezTo>
                        <a:pt x="421" y="461"/>
                        <a:pt x="419" y="461"/>
                        <a:pt x="418" y="460"/>
                      </a:cubicBezTo>
                      <a:cubicBezTo>
                        <a:pt x="416" y="459"/>
                        <a:pt x="413" y="456"/>
                        <a:pt x="410" y="453"/>
                      </a:cubicBezTo>
                      <a:cubicBezTo>
                        <a:pt x="407" y="450"/>
                        <a:pt x="407" y="445"/>
                        <a:pt x="408" y="442"/>
                      </a:cubicBezTo>
                      <a:cubicBezTo>
                        <a:pt x="410" y="439"/>
                        <a:pt x="411" y="435"/>
                        <a:pt x="410" y="433"/>
                      </a:cubicBezTo>
                      <a:cubicBezTo>
                        <a:pt x="410" y="431"/>
                        <a:pt x="409" y="427"/>
                        <a:pt x="410" y="425"/>
                      </a:cubicBezTo>
                      <a:cubicBezTo>
                        <a:pt x="410" y="422"/>
                        <a:pt x="408" y="418"/>
                        <a:pt x="405" y="415"/>
                      </a:cubicBezTo>
                      <a:cubicBezTo>
                        <a:pt x="402" y="412"/>
                        <a:pt x="399" y="407"/>
                        <a:pt x="399" y="403"/>
                      </a:cubicBezTo>
                      <a:cubicBezTo>
                        <a:pt x="398" y="399"/>
                        <a:pt x="395" y="395"/>
                        <a:pt x="392" y="394"/>
                      </a:cubicBezTo>
                      <a:cubicBezTo>
                        <a:pt x="389" y="392"/>
                        <a:pt x="384" y="386"/>
                        <a:pt x="382" y="379"/>
                      </a:cubicBezTo>
                      <a:cubicBezTo>
                        <a:pt x="380" y="372"/>
                        <a:pt x="380" y="366"/>
                        <a:pt x="382" y="364"/>
                      </a:cubicBezTo>
                      <a:cubicBezTo>
                        <a:pt x="384" y="363"/>
                        <a:pt x="387" y="361"/>
                        <a:pt x="389" y="361"/>
                      </a:cubicBezTo>
                      <a:cubicBezTo>
                        <a:pt x="392" y="360"/>
                        <a:pt x="396" y="360"/>
                        <a:pt x="399" y="360"/>
                      </a:cubicBezTo>
                      <a:cubicBezTo>
                        <a:pt x="402" y="361"/>
                        <a:pt x="406" y="362"/>
                        <a:pt x="409" y="364"/>
                      </a:cubicBezTo>
                      <a:cubicBezTo>
                        <a:pt x="412" y="365"/>
                        <a:pt x="416" y="364"/>
                        <a:pt x="418" y="362"/>
                      </a:cubicBezTo>
                      <a:cubicBezTo>
                        <a:pt x="420" y="359"/>
                        <a:pt x="421" y="355"/>
                        <a:pt x="420" y="352"/>
                      </a:cubicBezTo>
                      <a:cubicBezTo>
                        <a:pt x="419" y="349"/>
                        <a:pt x="418" y="345"/>
                        <a:pt x="418" y="342"/>
                      </a:cubicBezTo>
                      <a:cubicBezTo>
                        <a:pt x="417" y="339"/>
                        <a:pt x="417" y="334"/>
                        <a:pt x="417" y="331"/>
                      </a:cubicBezTo>
                      <a:cubicBezTo>
                        <a:pt x="417" y="327"/>
                        <a:pt x="417" y="318"/>
                        <a:pt x="416" y="311"/>
                      </a:cubicBezTo>
                      <a:cubicBezTo>
                        <a:pt x="416" y="304"/>
                        <a:pt x="416" y="296"/>
                        <a:pt x="415" y="293"/>
                      </a:cubicBezTo>
                      <a:cubicBezTo>
                        <a:pt x="415" y="290"/>
                        <a:pt x="415" y="285"/>
                        <a:pt x="416" y="282"/>
                      </a:cubicBezTo>
                      <a:cubicBezTo>
                        <a:pt x="417" y="279"/>
                        <a:pt x="418" y="274"/>
                        <a:pt x="419" y="271"/>
                      </a:cubicBezTo>
                      <a:cubicBezTo>
                        <a:pt x="420" y="268"/>
                        <a:pt x="422" y="258"/>
                        <a:pt x="424" y="250"/>
                      </a:cubicBezTo>
                      <a:cubicBezTo>
                        <a:pt x="425" y="242"/>
                        <a:pt x="426" y="230"/>
                        <a:pt x="427" y="225"/>
                      </a:cubicBezTo>
                      <a:cubicBezTo>
                        <a:pt x="427" y="219"/>
                        <a:pt x="427" y="209"/>
                        <a:pt x="427" y="202"/>
                      </a:cubicBezTo>
                      <a:cubicBezTo>
                        <a:pt x="427" y="195"/>
                        <a:pt x="426" y="187"/>
                        <a:pt x="425" y="185"/>
                      </a:cubicBezTo>
                      <a:cubicBezTo>
                        <a:pt x="423" y="183"/>
                        <a:pt x="420" y="180"/>
                        <a:pt x="417" y="179"/>
                      </a:cubicBezTo>
                      <a:cubicBezTo>
                        <a:pt x="415" y="178"/>
                        <a:pt x="411" y="176"/>
                        <a:pt x="409" y="173"/>
                      </a:cubicBezTo>
                      <a:cubicBezTo>
                        <a:pt x="406" y="170"/>
                        <a:pt x="403" y="166"/>
                        <a:pt x="401" y="164"/>
                      </a:cubicBezTo>
                      <a:cubicBezTo>
                        <a:pt x="399" y="162"/>
                        <a:pt x="399" y="151"/>
                        <a:pt x="401" y="140"/>
                      </a:cubicBezTo>
                      <a:cubicBezTo>
                        <a:pt x="404" y="129"/>
                        <a:pt x="405" y="121"/>
                        <a:pt x="405" y="121"/>
                      </a:cubicBezTo>
                      <a:cubicBezTo>
                        <a:pt x="265" y="112"/>
                        <a:pt x="265" y="112"/>
                        <a:pt x="265" y="112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9" y="0"/>
                        <a:pt x="17" y="1"/>
                        <a:pt x="15" y="2"/>
                      </a:cubicBezTo>
                      <a:cubicBezTo>
                        <a:pt x="12" y="2"/>
                        <a:pt x="10" y="4"/>
                        <a:pt x="9" y="6"/>
                      </a:cubicBezTo>
                      <a:cubicBezTo>
                        <a:pt x="9" y="8"/>
                        <a:pt x="8" y="10"/>
                        <a:pt x="7" y="11"/>
                      </a:cubicBezTo>
                      <a:cubicBezTo>
                        <a:pt x="6" y="12"/>
                        <a:pt x="5" y="14"/>
                        <a:pt x="4" y="15"/>
                      </a:cubicBezTo>
                      <a:cubicBezTo>
                        <a:pt x="2" y="17"/>
                        <a:pt x="1" y="18"/>
                        <a:pt x="1" y="18"/>
                      </a:cubicBezTo>
                      <a:cubicBezTo>
                        <a:pt x="1" y="18"/>
                        <a:pt x="2" y="20"/>
                        <a:pt x="4" y="22"/>
                      </a:cubicBezTo>
                      <a:cubicBezTo>
                        <a:pt x="5" y="25"/>
                        <a:pt x="7" y="28"/>
                        <a:pt x="8" y="30"/>
                      </a:cubicBezTo>
                      <a:cubicBezTo>
                        <a:pt x="9" y="32"/>
                        <a:pt x="8" y="35"/>
                        <a:pt x="7" y="37"/>
                      </a:cubicBezTo>
                      <a:cubicBezTo>
                        <a:pt x="5" y="39"/>
                        <a:pt x="3" y="41"/>
                        <a:pt x="2" y="42"/>
                      </a:cubicBezTo>
                      <a:cubicBezTo>
                        <a:pt x="1" y="43"/>
                        <a:pt x="0" y="44"/>
                        <a:pt x="0" y="44"/>
                      </a:cubicBezTo>
                      <a:cubicBezTo>
                        <a:pt x="0" y="44"/>
                        <a:pt x="2" y="45"/>
                        <a:pt x="4" y="46"/>
                      </a:cubicBezTo>
                      <a:cubicBezTo>
                        <a:pt x="7" y="47"/>
                        <a:pt x="10" y="50"/>
                        <a:pt x="11" y="51"/>
                      </a:cubicBezTo>
                      <a:cubicBezTo>
                        <a:pt x="13" y="53"/>
                        <a:pt x="16" y="55"/>
                        <a:pt x="17" y="56"/>
                      </a:cubicBezTo>
                      <a:cubicBezTo>
                        <a:pt x="19" y="57"/>
                        <a:pt x="22" y="58"/>
                        <a:pt x="24" y="58"/>
                      </a:cubicBezTo>
                      <a:cubicBezTo>
                        <a:pt x="25" y="58"/>
                        <a:pt x="28" y="61"/>
                        <a:pt x="30" y="63"/>
                      </a:cubicBezTo>
                      <a:cubicBezTo>
                        <a:pt x="32" y="66"/>
                        <a:pt x="36" y="69"/>
                        <a:pt x="38" y="71"/>
                      </a:cubicBezTo>
                      <a:cubicBezTo>
                        <a:pt x="41" y="72"/>
                        <a:pt x="44" y="74"/>
                        <a:pt x="45" y="76"/>
                      </a:cubicBezTo>
                      <a:cubicBezTo>
                        <a:pt x="47" y="78"/>
                        <a:pt x="50" y="81"/>
                        <a:pt x="53" y="82"/>
                      </a:cubicBezTo>
                      <a:cubicBezTo>
                        <a:pt x="55" y="83"/>
                        <a:pt x="58" y="84"/>
                        <a:pt x="60" y="83"/>
                      </a:cubicBezTo>
                      <a:cubicBezTo>
                        <a:pt x="61" y="83"/>
                        <a:pt x="63" y="82"/>
                        <a:pt x="64" y="82"/>
                      </a:cubicBezTo>
                      <a:cubicBezTo>
                        <a:pt x="66" y="81"/>
                        <a:pt x="67" y="79"/>
                        <a:pt x="67" y="77"/>
                      </a:cubicBezTo>
                      <a:cubicBezTo>
                        <a:pt x="68" y="76"/>
                        <a:pt x="71" y="76"/>
                        <a:pt x="74" y="78"/>
                      </a:cubicBezTo>
                      <a:cubicBezTo>
                        <a:pt x="78" y="79"/>
                        <a:pt x="82" y="82"/>
                        <a:pt x="85" y="84"/>
                      </a:cubicBezTo>
                      <a:cubicBezTo>
                        <a:pt x="87" y="86"/>
                        <a:pt x="89" y="89"/>
                        <a:pt x="89" y="92"/>
                      </a:cubicBezTo>
                      <a:cubicBezTo>
                        <a:pt x="89" y="95"/>
                        <a:pt x="91" y="98"/>
                        <a:pt x="93" y="99"/>
                      </a:cubicBezTo>
                      <a:cubicBezTo>
                        <a:pt x="95" y="101"/>
                        <a:pt x="100" y="103"/>
                        <a:pt x="105" y="105"/>
                      </a:cubicBezTo>
                      <a:cubicBezTo>
                        <a:pt x="109" y="106"/>
                        <a:pt x="114" y="108"/>
                        <a:pt x="116" y="109"/>
                      </a:cubicBezTo>
                      <a:cubicBezTo>
                        <a:pt x="118" y="110"/>
                        <a:pt x="122" y="110"/>
                        <a:pt x="123" y="110"/>
                      </a:cubicBezTo>
                      <a:cubicBezTo>
                        <a:pt x="125" y="110"/>
                        <a:pt x="127" y="112"/>
                        <a:pt x="127" y="114"/>
                      </a:cubicBezTo>
                      <a:cubicBezTo>
                        <a:pt x="128" y="115"/>
                        <a:pt x="127" y="118"/>
                        <a:pt x="127" y="120"/>
                      </a:cubicBezTo>
                      <a:cubicBezTo>
                        <a:pt x="126" y="122"/>
                        <a:pt x="125" y="124"/>
                        <a:pt x="124" y="123"/>
                      </a:cubicBezTo>
                      <a:cubicBezTo>
                        <a:pt x="123" y="123"/>
                        <a:pt x="122" y="125"/>
                        <a:pt x="122" y="127"/>
                      </a:cubicBezTo>
                      <a:cubicBezTo>
                        <a:pt x="123" y="130"/>
                        <a:pt x="123" y="133"/>
                        <a:pt x="123" y="134"/>
                      </a:cubicBezTo>
                      <a:cubicBezTo>
                        <a:pt x="123" y="135"/>
                        <a:pt x="122" y="138"/>
                        <a:pt x="121" y="140"/>
                      </a:cubicBezTo>
                      <a:cubicBezTo>
                        <a:pt x="120" y="142"/>
                        <a:pt x="119" y="146"/>
                        <a:pt x="120" y="149"/>
                      </a:cubicBezTo>
                      <a:cubicBezTo>
                        <a:pt x="121" y="151"/>
                        <a:pt x="124" y="157"/>
                        <a:pt x="126" y="160"/>
                      </a:cubicBezTo>
                      <a:cubicBezTo>
                        <a:pt x="129" y="164"/>
                        <a:pt x="132" y="169"/>
                        <a:pt x="133" y="171"/>
                      </a:cubicBezTo>
                      <a:cubicBezTo>
                        <a:pt x="134" y="173"/>
                        <a:pt x="135" y="176"/>
                        <a:pt x="135" y="177"/>
                      </a:cubicBezTo>
                      <a:cubicBezTo>
                        <a:pt x="135" y="178"/>
                        <a:pt x="135" y="180"/>
                        <a:pt x="135" y="182"/>
                      </a:cubicBezTo>
                      <a:cubicBezTo>
                        <a:pt x="134" y="184"/>
                        <a:pt x="135" y="186"/>
                        <a:pt x="137" y="187"/>
                      </a:cubicBezTo>
                      <a:cubicBezTo>
                        <a:pt x="139" y="188"/>
                        <a:pt x="140" y="191"/>
                        <a:pt x="140" y="193"/>
                      </a:cubicBezTo>
                      <a:cubicBezTo>
                        <a:pt x="141" y="195"/>
                        <a:pt x="140" y="197"/>
                        <a:pt x="140" y="198"/>
                      </a:cubicBezTo>
                      <a:cubicBezTo>
                        <a:pt x="140" y="199"/>
                        <a:pt x="139" y="202"/>
                        <a:pt x="140" y="204"/>
                      </a:cubicBezTo>
                      <a:cubicBezTo>
                        <a:pt x="140" y="206"/>
                        <a:pt x="140" y="209"/>
                        <a:pt x="141" y="211"/>
                      </a:cubicBezTo>
                      <a:cubicBezTo>
                        <a:pt x="142" y="213"/>
                        <a:pt x="143" y="215"/>
                        <a:pt x="144" y="216"/>
                      </a:cubicBezTo>
                      <a:cubicBezTo>
                        <a:pt x="145" y="216"/>
                        <a:pt x="146" y="220"/>
                        <a:pt x="148" y="223"/>
                      </a:cubicBezTo>
                      <a:cubicBezTo>
                        <a:pt x="149" y="227"/>
                        <a:pt x="151" y="231"/>
                        <a:pt x="152" y="234"/>
                      </a:cubicBezTo>
                      <a:cubicBezTo>
                        <a:pt x="153" y="236"/>
                        <a:pt x="155" y="240"/>
                        <a:pt x="157" y="242"/>
                      </a:cubicBezTo>
                      <a:cubicBezTo>
                        <a:pt x="158" y="245"/>
                        <a:pt x="160" y="248"/>
                        <a:pt x="161" y="249"/>
                      </a:cubicBezTo>
                      <a:cubicBezTo>
                        <a:pt x="162" y="250"/>
                        <a:pt x="162" y="252"/>
                        <a:pt x="161" y="253"/>
                      </a:cubicBezTo>
                      <a:cubicBezTo>
                        <a:pt x="160" y="255"/>
                        <a:pt x="159" y="257"/>
                        <a:pt x="159" y="258"/>
                      </a:cubicBezTo>
                      <a:cubicBezTo>
                        <a:pt x="159" y="259"/>
                        <a:pt x="160" y="261"/>
                        <a:pt x="161" y="261"/>
                      </a:cubicBezTo>
                      <a:cubicBezTo>
                        <a:pt x="161" y="262"/>
                        <a:pt x="163" y="262"/>
                        <a:pt x="165" y="262"/>
                      </a:cubicBezTo>
                      <a:cubicBezTo>
                        <a:pt x="166" y="262"/>
                        <a:pt x="168" y="263"/>
                        <a:pt x="169" y="263"/>
                      </a:cubicBezTo>
                      <a:cubicBezTo>
                        <a:pt x="170" y="263"/>
                        <a:pt x="171" y="264"/>
                        <a:pt x="172" y="265"/>
                      </a:cubicBezTo>
                      <a:cubicBezTo>
                        <a:pt x="172" y="266"/>
                        <a:pt x="172" y="268"/>
                        <a:pt x="172" y="270"/>
                      </a:cubicBezTo>
                      <a:cubicBezTo>
                        <a:pt x="172" y="272"/>
                        <a:pt x="172" y="274"/>
                        <a:pt x="172" y="275"/>
                      </a:cubicBezTo>
                      <a:cubicBezTo>
                        <a:pt x="173" y="277"/>
                        <a:pt x="173" y="279"/>
                        <a:pt x="173" y="281"/>
                      </a:cubicBezTo>
                      <a:cubicBezTo>
                        <a:pt x="173" y="283"/>
                        <a:pt x="174" y="286"/>
                        <a:pt x="174" y="288"/>
                      </a:cubicBezTo>
                      <a:cubicBezTo>
                        <a:pt x="174" y="289"/>
                        <a:pt x="176" y="292"/>
                        <a:pt x="177" y="294"/>
                      </a:cubicBezTo>
                      <a:cubicBezTo>
                        <a:pt x="179" y="295"/>
                        <a:pt x="182" y="298"/>
                        <a:pt x="184" y="300"/>
                      </a:cubicBezTo>
                      <a:cubicBezTo>
                        <a:pt x="186" y="301"/>
                        <a:pt x="189" y="304"/>
                        <a:pt x="190" y="305"/>
                      </a:cubicBezTo>
                      <a:cubicBezTo>
                        <a:pt x="191" y="307"/>
                        <a:pt x="191" y="308"/>
                        <a:pt x="190" y="309"/>
                      </a:cubicBezTo>
                      <a:cubicBezTo>
                        <a:pt x="189" y="309"/>
                        <a:pt x="188" y="310"/>
                        <a:pt x="189" y="311"/>
                      </a:cubicBezTo>
                      <a:cubicBezTo>
                        <a:pt x="190" y="312"/>
                        <a:pt x="193" y="315"/>
                        <a:pt x="195" y="317"/>
                      </a:cubicBezTo>
                      <a:cubicBezTo>
                        <a:pt x="197" y="319"/>
                        <a:pt x="199" y="323"/>
                        <a:pt x="200" y="325"/>
                      </a:cubicBezTo>
                      <a:cubicBezTo>
                        <a:pt x="201" y="327"/>
                        <a:pt x="202" y="330"/>
                        <a:pt x="202" y="331"/>
                      </a:cubicBezTo>
                      <a:cubicBezTo>
                        <a:pt x="203" y="333"/>
                        <a:pt x="205" y="335"/>
                        <a:pt x="208" y="336"/>
                      </a:cubicBezTo>
                      <a:cubicBezTo>
                        <a:pt x="211" y="337"/>
                        <a:pt x="214" y="338"/>
                        <a:pt x="216" y="339"/>
                      </a:cubicBezTo>
                      <a:cubicBezTo>
                        <a:pt x="218" y="340"/>
                        <a:pt x="219" y="342"/>
                        <a:pt x="219" y="343"/>
                      </a:cubicBezTo>
                      <a:cubicBezTo>
                        <a:pt x="218" y="345"/>
                        <a:pt x="219" y="347"/>
                        <a:pt x="220" y="349"/>
                      </a:cubicBezTo>
                      <a:cubicBezTo>
                        <a:pt x="222" y="350"/>
                        <a:pt x="224" y="354"/>
                        <a:pt x="226" y="357"/>
                      </a:cubicBezTo>
                      <a:cubicBezTo>
                        <a:pt x="228" y="360"/>
                        <a:pt x="231" y="365"/>
                        <a:pt x="233" y="368"/>
                      </a:cubicBezTo>
                      <a:cubicBezTo>
                        <a:pt x="236" y="370"/>
                        <a:pt x="238" y="373"/>
                        <a:pt x="239" y="374"/>
                      </a:cubicBezTo>
                      <a:cubicBezTo>
                        <a:pt x="240" y="375"/>
                        <a:pt x="243" y="376"/>
                        <a:pt x="245" y="376"/>
                      </a:cubicBezTo>
                      <a:cubicBezTo>
                        <a:pt x="247" y="376"/>
                        <a:pt x="249" y="377"/>
                        <a:pt x="249" y="378"/>
                      </a:cubicBezTo>
                      <a:cubicBezTo>
                        <a:pt x="250" y="380"/>
                        <a:pt x="252" y="382"/>
                        <a:pt x="253" y="384"/>
                      </a:cubicBezTo>
                      <a:cubicBezTo>
                        <a:pt x="255" y="385"/>
                        <a:pt x="257" y="386"/>
                        <a:pt x="258" y="386"/>
                      </a:cubicBezTo>
                      <a:cubicBezTo>
                        <a:pt x="260" y="385"/>
                        <a:pt x="261" y="384"/>
                        <a:pt x="261" y="383"/>
                      </a:cubicBezTo>
                      <a:cubicBezTo>
                        <a:pt x="261" y="381"/>
                        <a:pt x="262" y="381"/>
                        <a:pt x="265" y="382"/>
                      </a:cubicBezTo>
                      <a:cubicBezTo>
                        <a:pt x="267" y="382"/>
                        <a:pt x="270" y="383"/>
                        <a:pt x="272" y="384"/>
                      </a:cubicBezTo>
                      <a:cubicBezTo>
                        <a:pt x="273" y="384"/>
                        <a:pt x="276" y="385"/>
                        <a:pt x="278" y="386"/>
                      </a:cubicBezTo>
                      <a:cubicBezTo>
                        <a:pt x="279" y="386"/>
                        <a:pt x="279" y="387"/>
                        <a:pt x="278" y="388"/>
                      </a:cubicBezTo>
                      <a:cubicBezTo>
                        <a:pt x="276" y="388"/>
                        <a:pt x="275" y="389"/>
                        <a:pt x="275" y="391"/>
                      </a:cubicBezTo>
                      <a:cubicBezTo>
                        <a:pt x="275" y="392"/>
                        <a:pt x="275" y="394"/>
                        <a:pt x="276" y="395"/>
                      </a:cubicBezTo>
                      <a:cubicBezTo>
                        <a:pt x="276" y="396"/>
                        <a:pt x="275" y="398"/>
                        <a:pt x="274" y="399"/>
                      </a:cubicBezTo>
                      <a:cubicBezTo>
                        <a:pt x="273" y="400"/>
                        <a:pt x="271" y="402"/>
                        <a:pt x="271" y="402"/>
                      </a:cubicBezTo>
                      <a:cubicBezTo>
                        <a:pt x="271" y="402"/>
                        <a:pt x="272" y="404"/>
                        <a:pt x="273" y="406"/>
                      </a:cubicBezTo>
                      <a:cubicBezTo>
                        <a:pt x="273" y="409"/>
                        <a:pt x="274" y="413"/>
                        <a:pt x="274" y="415"/>
                      </a:cubicBezTo>
                      <a:cubicBezTo>
                        <a:pt x="274" y="417"/>
                        <a:pt x="275" y="419"/>
                        <a:pt x="277" y="421"/>
                      </a:cubicBezTo>
                      <a:cubicBezTo>
                        <a:pt x="279" y="422"/>
                        <a:pt x="279" y="424"/>
                        <a:pt x="279" y="426"/>
                      </a:cubicBezTo>
                      <a:cubicBezTo>
                        <a:pt x="278" y="427"/>
                        <a:pt x="279" y="430"/>
                        <a:pt x="282" y="431"/>
                      </a:cubicBezTo>
                      <a:cubicBezTo>
                        <a:pt x="284" y="433"/>
                        <a:pt x="288" y="436"/>
                        <a:pt x="291" y="438"/>
                      </a:cubicBezTo>
                      <a:cubicBezTo>
                        <a:pt x="294" y="441"/>
                        <a:pt x="299" y="443"/>
                        <a:pt x="302" y="444"/>
                      </a:cubicBezTo>
                      <a:cubicBezTo>
                        <a:pt x="304" y="445"/>
                        <a:pt x="308" y="446"/>
                        <a:pt x="310" y="446"/>
                      </a:cubicBezTo>
                      <a:cubicBezTo>
                        <a:pt x="312" y="447"/>
                        <a:pt x="315" y="448"/>
                        <a:pt x="316" y="449"/>
                      </a:cubicBezTo>
                      <a:cubicBezTo>
                        <a:pt x="317" y="450"/>
                        <a:pt x="317" y="452"/>
                        <a:pt x="317" y="454"/>
                      </a:cubicBezTo>
                      <a:cubicBezTo>
                        <a:pt x="317" y="456"/>
                        <a:pt x="318" y="460"/>
                        <a:pt x="319" y="464"/>
                      </a:cubicBezTo>
                      <a:cubicBezTo>
                        <a:pt x="320" y="467"/>
                        <a:pt x="323" y="472"/>
                        <a:pt x="325" y="475"/>
                      </a:cubicBezTo>
                      <a:cubicBezTo>
                        <a:pt x="328" y="477"/>
                        <a:pt x="330" y="480"/>
                        <a:pt x="331" y="481"/>
                      </a:cubicBezTo>
                      <a:cubicBezTo>
                        <a:pt x="332" y="481"/>
                        <a:pt x="334" y="481"/>
                        <a:pt x="335" y="481"/>
                      </a:cubicBezTo>
                      <a:cubicBezTo>
                        <a:pt x="336" y="480"/>
                        <a:pt x="338" y="480"/>
                        <a:pt x="339" y="480"/>
                      </a:cubicBezTo>
                      <a:cubicBezTo>
                        <a:pt x="340" y="480"/>
                        <a:pt x="342" y="480"/>
                        <a:pt x="342" y="480"/>
                      </a:cubicBezTo>
                      <a:cubicBezTo>
                        <a:pt x="343" y="480"/>
                        <a:pt x="343" y="479"/>
                        <a:pt x="343" y="477"/>
                      </a:cubicBezTo>
                      <a:cubicBezTo>
                        <a:pt x="343" y="476"/>
                        <a:pt x="344" y="475"/>
                        <a:pt x="345" y="476"/>
                      </a:cubicBezTo>
                      <a:cubicBezTo>
                        <a:pt x="346" y="477"/>
                        <a:pt x="348" y="478"/>
                        <a:pt x="348" y="479"/>
                      </a:cubicBezTo>
                      <a:cubicBezTo>
                        <a:pt x="348" y="480"/>
                        <a:pt x="350" y="482"/>
                        <a:pt x="351" y="483"/>
                      </a:cubicBezTo>
                      <a:cubicBezTo>
                        <a:pt x="353" y="484"/>
                        <a:pt x="356" y="487"/>
                        <a:pt x="358" y="490"/>
                      </a:cubicBezTo>
                      <a:cubicBezTo>
                        <a:pt x="361" y="493"/>
                        <a:pt x="363" y="497"/>
                        <a:pt x="363" y="499"/>
                      </a:cubicBezTo>
                      <a:cubicBezTo>
                        <a:pt x="363" y="501"/>
                        <a:pt x="363" y="503"/>
                        <a:pt x="363" y="504"/>
                      </a:cubicBezTo>
                      <a:cubicBezTo>
                        <a:pt x="363" y="505"/>
                        <a:pt x="365" y="506"/>
                        <a:pt x="366" y="505"/>
                      </a:cubicBezTo>
                      <a:cubicBezTo>
                        <a:pt x="367" y="505"/>
                        <a:pt x="369" y="506"/>
                        <a:pt x="369" y="508"/>
                      </a:cubicBezTo>
                      <a:cubicBezTo>
                        <a:pt x="370" y="508"/>
                        <a:pt x="370" y="510"/>
                        <a:pt x="370" y="511"/>
                      </a:cubicBezTo>
                      <a:cubicBezTo>
                        <a:pt x="370" y="511"/>
                        <a:pt x="373" y="509"/>
                        <a:pt x="377" y="507"/>
                      </a:cubicBezTo>
                      <a:cubicBezTo>
                        <a:pt x="380" y="505"/>
                        <a:pt x="385" y="502"/>
                        <a:pt x="388" y="50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6350">
                  <a:solidFill>
                    <a:schemeClr val="bg1">
                      <a:lumMod val="95000"/>
                    </a:schemeClr>
                  </a:solidFill>
                  <a:headEnd/>
                  <a:tailEnd/>
                </a:ln>
                <a:effectLst/>
              </p:spPr>
              <p:style>
                <a:lnRef idx="1">
                  <a:schemeClr val="accent3"/>
                </a:lnRef>
                <a:fillRef idx="3">
                  <a:schemeClr val="accent3"/>
                </a:fillRef>
                <a:effectRef idx="2">
                  <a:schemeClr val="accent3"/>
                </a:effectRef>
                <a:fontRef idx="minor">
                  <a:schemeClr val="lt1"/>
                </a:fontRef>
              </p:style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o-RO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9" name="Freeform 55"/>
                <p:cNvSpPr>
                  <a:spLocks/>
                </p:cNvSpPr>
                <p:nvPr/>
              </p:nvSpPr>
              <p:spPr bwMode="auto">
                <a:xfrm>
                  <a:off x="1563659" y="2006583"/>
                  <a:ext cx="85725" cy="138113"/>
                </a:xfrm>
                <a:custGeom>
                  <a:avLst/>
                  <a:gdLst/>
                  <a:ahLst/>
                  <a:cxnLst>
                    <a:cxn ang="0">
                      <a:pos x="20" y="5"/>
                    </a:cxn>
                    <a:cxn ang="0">
                      <a:pos x="17" y="0"/>
                    </a:cxn>
                    <a:cxn ang="0">
                      <a:pos x="12" y="2"/>
                    </a:cxn>
                    <a:cxn ang="0">
                      <a:pos x="9" y="3"/>
                    </a:cxn>
                    <a:cxn ang="0">
                      <a:pos x="5" y="8"/>
                    </a:cxn>
                    <a:cxn ang="0">
                      <a:pos x="3" y="17"/>
                    </a:cxn>
                    <a:cxn ang="0">
                      <a:pos x="1" y="24"/>
                    </a:cxn>
                    <a:cxn ang="0">
                      <a:pos x="2" y="29"/>
                    </a:cxn>
                    <a:cxn ang="0">
                      <a:pos x="9" y="34"/>
                    </a:cxn>
                    <a:cxn ang="0">
                      <a:pos x="15" y="37"/>
                    </a:cxn>
                    <a:cxn ang="0">
                      <a:pos x="18" y="35"/>
                    </a:cxn>
                    <a:cxn ang="0">
                      <a:pos x="19" y="31"/>
                    </a:cxn>
                    <a:cxn ang="0">
                      <a:pos x="22" y="26"/>
                    </a:cxn>
                    <a:cxn ang="0">
                      <a:pos x="23" y="20"/>
                    </a:cxn>
                    <a:cxn ang="0">
                      <a:pos x="22" y="13"/>
                    </a:cxn>
                    <a:cxn ang="0">
                      <a:pos x="20" y="5"/>
                    </a:cxn>
                  </a:cxnLst>
                  <a:rect l="0" t="0" r="r" b="b"/>
                  <a:pathLst>
                    <a:path w="23" h="37">
                      <a:moveTo>
                        <a:pt x="20" y="5"/>
                      </a:moveTo>
                      <a:cubicBezTo>
                        <a:pt x="20" y="2"/>
                        <a:pt x="19" y="0"/>
                        <a:pt x="17" y="0"/>
                      </a:cubicBezTo>
                      <a:cubicBezTo>
                        <a:pt x="15" y="1"/>
                        <a:pt x="13" y="2"/>
                        <a:pt x="12" y="2"/>
                      </a:cubicBezTo>
                      <a:cubicBezTo>
                        <a:pt x="12" y="2"/>
                        <a:pt x="10" y="3"/>
                        <a:pt x="9" y="3"/>
                      </a:cubicBezTo>
                      <a:cubicBezTo>
                        <a:pt x="8" y="3"/>
                        <a:pt x="6" y="5"/>
                        <a:pt x="5" y="8"/>
                      </a:cubicBezTo>
                      <a:cubicBezTo>
                        <a:pt x="3" y="10"/>
                        <a:pt x="2" y="15"/>
                        <a:pt x="3" y="17"/>
                      </a:cubicBezTo>
                      <a:cubicBezTo>
                        <a:pt x="3" y="20"/>
                        <a:pt x="2" y="23"/>
                        <a:pt x="1" y="24"/>
                      </a:cubicBezTo>
                      <a:cubicBezTo>
                        <a:pt x="0" y="25"/>
                        <a:pt x="0" y="27"/>
                        <a:pt x="2" y="29"/>
                      </a:cubicBezTo>
                      <a:cubicBezTo>
                        <a:pt x="4" y="31"/>
                        <a:pt x="7" y="33"/>
                        <a:pt x="9" y="34"/>
                      </a:cubicBezTo>
                      <a:cubicBezTo>
                        <a:pt x="11" y="36"/>
                        <a:pt x="14" y="37"/>
                        <a:pt x="15" y="37"/>
                      </a:cubicBezTo>
                      <a:cubicBezTo>
                        <a:pt x="16" y="37"/>
                        <a:pt x="18" y="36"/>
                        <a:pt x="18" y="35"/>
                      </a:cubicBezTo>
                      <a:cubicBezTo>
                        <a:pt x="18" y="34"/>
                        <a:pt x="19" y="32"/>
                        <a:pt x="19" y="31"/>
                      </a:cubicBezTo>
                      <a:cubicBezTo>
                        <a:pt x="20" y="30"/>
                        <a:pt x="21" y="28"/>
                        <a:pt x="22" y="26"/>
                      </a:cubicBezTo>
                      <a:cubicBezTo>
                        <a:pt x="22" y="25"/>
                        <a:pt x="23" y="22"/>
                        <a:pt x="23" y="20"/>
                      </a:cubicBezTo>
                      <a:cubicBezTo>
                        <a:pt x="23" y="18"/>
                        <a:pt x="22" y="15"/>
                        <a:pt x="22" y="13"/>
                      </a:cubicBezTo>
                      <a:cubicBezTo>
                        <a:pt x="21" y="11"/>
                        <a:pt x="20" y="8"/>
                        <a:pt x="20" y="5"/>
                      </a:cubicBezTo>
                      <a:close/>
                    </a:path>
                  </a:pathLst>
                </a:custGeom>
                <a:grpFill/>
                <a:ln w="6350">
                  <a:solidFill>
                    <a:schemeClr val="bg1">
                      <a:lumMod val="95000"/>
                    </a:schemeClr>
                  </a:solidFill>
                  <a:headEnd/>
                  <a:tailEnd/>
                </a:ln>
                <a:effectLst/>
              </p:spPr>
              <p:style>
                <a:lnRef idx="1">
                  <a:schemeClr val="accent3"/>
                </a:lnRef>
                <a:fillRef idx="3">
                  <a:schemeClr val="accent3"/>
                </a:fillRef>
                <a:effectRef idx="2">
                  <a:schemeClr val="accent3"/>
                </a:effectRef>
                <a:fontRef idx="minor">
                  <a:schemeClr val="lt1"/>
                </a:fontRef>
              </p:style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o-RO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33" name="Group 251"/>
              <p:cNvGrpSpPr/>
              <p:nvPr/>
            </p:nvGrpSpPr>
            <p:grpSpPr>
              <a:xfrm>
                <a:off x="6943697" y="4452920"/>
                <a:ext cx="882650" cy="901700"/>
                <a:chOff x="6943697" y="4452920"/>
                <a:chExt cx="882650" cy="901700"/>
              </a:xfrm>
              <a:grpFill/>
            </p:grpSpPr>
            <p:sp>
              <p:nvSpPr>
                <p:cNvPr id="36" name="Freeform 48"/>
                <p:cNvSpPr>
                  <a:spLocks/>
                </p:cNvSpPr>
                <p:nvPr/>
              </p:nvSpPr>
              <p:spPr bwMode="auto">
                <a:xfrm>
                  <a:off x="6943697" y="4452920"/>
                  <a:ext cx="882650" cy="901700"/>
                </a:xfrm>
                <a:custGeom>
                  <a:avLst/>
                  <a:gdLst/>
                  <a:ahLst/>
                  <a:cxnLst>
                    <a:cxn ang="0">
                      <a:pos x="167" y="28"/>
                    </a:cxn>
                    <a:cxn ang="0">
                      <a:pos x="154" y="23"/>
                    </a:cxn>
                    <a:cxn ang="0">
                      <a:pos x="145" y="0"/>
                    </a:cxn>
                    <a:cxn ang="0">
                      <a:pos x="139" y="13"/>
                    </a:cxn>
                    <a:cxn ang="0">
                      <a:pos x="138" y="27"/>
                    </a:cxn>
                    <a:cxn ang="0">
                      <a:pos x="139" y="40"/>
                    </a:cxn>
                    <a:cxn ang="0">
                      <a:pos x="139" y="50"/>
                    </a:cxn>
                    <a:cxn ang="0">
                      <a:pos x="140" y="58"/>
                    </a:cxn>
                    <a:cxn ang="0">
                      <a:pos x="142" y="67"/>
                    </a:cxn>
                    <a:cxn ang="0">
                      <a:pos x="136" y="79"/>
                    </a:cxn>
                    <a:cxn ang="0">
                      <a:pos x="128" y="88"/>
                    </a:cxn>
                    <a:cxn ang="0">
                      <a:pos x="127" y="111"/>
                    </a:cxn>
                    <a:cxn ang="0">
                      <a:pos x="122" y="123"/>
                    </a:cxn>
                    <a:cxn ang="0">
                      <a:pos x="111" y="134"/>
                    </a:cxn>
                    <a:cxn ang="0">
                      <a:pos x="94" y="147"/>
                    </a:cxn>
                    <a:cxn ang="0">
                      <a:pos x="76" y="159"/>
                    </a:cxn>
                    <a:cxn ang="0">
                      <a:pos x="80" y="161"/>
                    </a:cxn>
                    <a:cxn ang="0">
                      <a:pos x="89" y="156"/>
                    </a:cxn>
                    <a:cxn ang="0">
                      <a:pos x="82" y="162"/>
                    </a:cxn>
                    <a:cxn ang="0">
                      <a:pos x="85" y="166"/>
                    </a:cxn>
                    <a:cxn ang="0">
                      <a:pos x="90" y="168"/>
                    </a:cxn>
                    <a:cxn ang="0">
                      <a:pos x="92" y="174"/>
                    </a:cxn>
                    <a:cxn ang="0">
                      <a:pos x="91" y="178"/>
                    </a:cxn>
                    <a:cxn ang="0">
                      <a:pos x="85" y="183"/>
                    </a:cxn>
                    <a:cxn ang="0">
                      <a:pos x="75" y="191"/>
                    </a:cxn>
                    <a:cxn ang="0">
                      <a:pos x="62" y="193"/>
                    </a:cxn>
                    <a:cxn ang="0">
                      <a:pos x="54" y="196"/>
                    </a:cxn>
                    <a:cxn ang="0">
                      <a:pos x="50" y="193"/>
                    </a:cxn>
                    <a:cxn ang="0">
                      <a:pos x="46" y="188"/>
                    </a:cxn>
                    <a:cxn ang="0">
                      <a:pos x="42" y="186"/>
                    </a:cxn>
                    <a:cxn ang="0">
                      <a:pos x="36" y="186"/>
                    </a:cxn>
                    <a:cxn ang="0">
                      <a:pos x="39" y="181"/>
                    </a:cxn>
                    <a:cxn ang="0">
                      <a:pos x="46" y="182"/>
                    </a:cxn>
                    <a:cxn ang="0">
                      <a:pos x="45" y="179"/>
                    </a:cxn>
                    <a:cxn ang="0">
                      <a:pos x="33" y="174"/>
                    </a:cxn>
                    <a:cxn ang="0">
                      <a:pos x="13" y="179"/>
                    </a:cxn>
                    <a:cxn ang="0">
                      <a:pos x="0" y="180"/>
                    </a:cxn>
                    <a:cxn ang="0">
                      <a:pos x="6" y="189"/>
                    </a:cxn>
                    <a:cxn ang="0">
                      <a:pos x="15" y="197"/>
                    </a:cxn>
                    <a:cxn ang="0">
                      <a:pos x="23" y="197"/>
                    </a:cxn>
                    <a:cxn ang="0">
                      <a:pos x="30" y="214"/>
                    </a:cxn>
                    <a:cxn ang="0">
                      <a:pos x="44" y="230"/>
                    </a:cxn>
                    <a:cxn ang="0">
                      <a:pos x="65" y="232"/>
                    </a:cxn>
                    <a:cxn ang="0">
                      <a:pos x="73" y="232"/>
                    </a:cxn>
                    <a:cxn ang="0">
                      <a:pos x="82" y="222"/>
                    </a:cxn>
                    <a:cxn ang="0">
                      <a:pos x="94" y="226"/>
                    </a:cxn>
                    <a:cxn ang="0">
                      <a:pos x="111" y="229"/>
                    </a:cxn>
                    <a:cxn ang="0">
                      <a:pos x="120" y="240"/>
                    </a:cxn>
                    <a:cxn ang="0">
                      <a:pos x="225" y="88"/>
                    </a:cxn>
                  </a:cxnLst>
                  <a:rect l="0" t="0" r="r" b="b"/>
                  <a:pathLst>
                    <a:path w="235" h="240">
                      <a:moveTo>
                        <a:pt x="175" y="27"/>
                      </a:moveTo>
                      <a:cubicBezTo>
                        <a:pt x="175" y="27"/>
                        <a:pt x="171" y="28"/>
                        <a:pt x="167" y="28"/>
                      </a:cubicBezTo>
                      <a:cubicBezTo>
                        <a:pt x="162" y="29"/>
                        <a:pt x="159" y="28"/>
                        <a:pt x="159" y="27"/>
                      </a:cubicBezTo>
                      <a:cubicBezTo>
                        <a:pt x="159" y="25"/>
                        <a:pt x="157" y="24"/>
                        <a:pt x="154" y="23"/>
                      </a:cubicBezTo>
                      <a:cubicBezTo>
                        <a:pt x="151" y="23"/>
                        <a:pt x="148" y="23"/>
                        <a:pt x="148" y="23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45" y="0"/>
                        <a:pt x="144" y="2"/>
                        <a:pt x="142" y="4"/>
                      </a:cubicBezTo>
                      <a:cubicBezTo>
                        <a:pt x="141" y="7"/>
                        <a:pt x="139" y="10"/>
                        <a:pt x="139" y="13"/>
                      </a:cubicBezTo>
                      <a:cubicBezTo>
                        <a:pt x="139" y="15"/>
                        <a:pt x="139" y="18"/>
                        <a:pt x="138" y="20"/>
                      </a:cubicBezTo>
                      <a:cubicBezTo>
                        <a:pt x="137" y="22"/>
                        <a:pt x="137" y="25"/>
                        <a:pt x="138" y="27"/>
                      </a:cubicBezTo>
                      <a:cubicBezTo>
                        <a:pt x="139" y="30"/>
                        <a:pt x="140" y="33"/>
                        <a:pt x="140" y="35"/>
                      </a:cubicBezTo>
                      <a:cubicBezTo>
                        <a:pt x="140" y="36"/>
                        <a:pt x="140" y="39"/>
                        <a:pt x="139" y="40"/>
                      </a:cubicBezTo>
                      <a:cubicBezTo>
                        <a:pt x="139" y="42"/>
                        <a:pt x="139" y="44"/>
                        <a:pt x="139" y="46"/>
                      </a:cubicBezTo>
                      <a:cubicBezTo>
                        <a:pt x="139" y="47"/>
                        <a:pt x="139" y="49"/>
                        <a:pt x="139" y="50"/>
                      </a:cubicBezTo>
                      <a:cubicBezTo>
                        <a:pt x="139" y="50"/>
                        <a:pt x="140" y="52"/>
                        <a:pt x="140" y="53"/>
                      </a:cubicBezTo>
                      <a:cubicBezTo>
                        <a:pt x="140" y="55"/>
                        <a:pt x="140" y="57"/>
                        <a:pt x="140" y="58"/>
                      </a:cubicBezTo>
                      <a:cubicBezTo>
                        <a:pt x="140" y="59"/>
                        <a:pt x="140" y="61"/>
                        <a:pt x="141" y="63"/>
                      </a:cubicBezTo>
                      <a:cubicBezTo>
                        <a:pt x="141" y="64"/>
                        <a:pt x="142" y="66"/>
                        <a:pt x="142" y="67"/>
                      </a:cubicBezTo>
                      <a:cubicBezTo>
                        <a:pt x="143" y="69"/>
                        <a:pt x="142" y="71"/>
                        <a:pt x="141" y="73"/>
                      </a:cubicBezTo>
                      <a:cubicBezTo>
                        <a:pt x="140" y="75"/>
                        <a:pt x="137" y="78"/>
                        <a:pt x="136" y="79"/>
                      </a:cubicBezTo>
                      <a:cubicBezTo>
                        <a:pt x="135" y="81"/>
                        <a:pt x="132" y="82"/>
                        <a:pt x="131" y="83"/>
                      </a:cubicBezTo>
                      <a:cubicBezTo>
                        <a:pt x="130" y="84"/>
                        <a:pt x="129" y="86"/>
                        <a:pt x="128" y="88"/>
                      </a:cubicBezTo>
                      <a:cubicBezTo>
                        <a:pt x="128" y="89"/>
                        <a:pt x="127" y="93"/>
                        <a:pt x="127" y="97"/>
                      </a:cubicBezTo>
                      <a:cubicBezTo>
                        <a:pt x="127" y="101"/>
                        <a:pt x="127" y="107"/>
                        <a:pt x="127" y="111"/>
                      </a:cubicBezTo>
                      <a:cubicBezTo>
                        <a:pt x="127" y="115"/>
                        <a:pt x="127" y="119"/>
                        <a:pt x="126" y="120"/>
                      </a:cubicBezTo>
                      <a:cubicBezTo>
                        <a:pt x="125" y="120"/>
                        <a:pt x="123" y="122"/>
                        <a:pt x="122" y="123"/>
                      </a:cubicBezTo>
                      <a:cubicBezTo>
                        <a:pt x="121" y="125"/>
                        <a:pt x="118" y="127"/>
                        <a:pt x="117" y="129"/>
                      </a:cubicBezTo>
                      <a:cubicBezTo>
                        <a:pt x="115" y="130"/>
                        <a:pt x="113" y="133"/>
                        <a:pt x="111" y="134"/>
                      </a:cubicBezTo>
                      <a:cubicBezTo>
                        <a:pt x="109" y="135"/>
                        <a:pt x="106" y="138"/>
                        <a:pt x="103" y="141"/>
                      </a:cubicBezTo>
                      <a:cubicBezTo>
                        <a:pt x="100" y="143"/>
                        <a:pt x="96" y="146"/>
                        <a:pt x="94" y="147"/>
                      </a:cubicBezTo>
                      <a:cubicBezTo>
                        <a:pt x="91" y="149"/>
                        <a:pt x="87" y="151"/>
                        <a:pt x="84" y="153"/>
                      </a:cubicBezTo>
                      <a:cubicBezTo>
                        <a:pt x="81" y="154"/>
                        <a:pt x="77" y="157"/>
                        <a:pt x="76" y="159"/>
                      </a:cubicBezTo>
                      <a:cubicBezTo>
                        <a:pt x="75" y="160"/>
                        <a:pt x="75" y="162"/>
                        <a:pt x="76" y="163"/>
                      </a:cubicBezTo>
                      <a:cubicBezTo>
                        <a:pt x="77" y="163"/>
                        <a:pt x="79" y="162"/>
                        <a:pt x="80" y="161"/>
                      </a:cubicBezTo>
                      <a:cubicBezTo>
                        <a:pt x="81" y="159"/>
                        <a:pt x="84" y="157"/>
                        <a:pt x="87" y="155"/>
                      </a:cubicBezTo>
                      <a:cubicBezTo>
                        <a:pt x="89" y="154"/>
                        <a:pt x="90" y="154"/>
                        <a:pt x="89" y="156"/>
                      </a:cubicBezTo>
                      <a:cubicBezTo>
                        <a:pt x="88" y="157"/>
                        <a:pt x="85" y="159"/>
                        <a:pt x="84" y="160"/>
                      </a:cubicBezTo>
                      <a:cubicBezTo>
                        <a:pt x="83" y="160"/>
                        <a:pt x="81" y="161"/>
                        <a:pt x="82" y="162"/>
                      </a:cubicBezTo>
                      <a:cubicBezTo>
                        <a:pt x="82" y="163"/>
                        <a:pt x="82" y="164"/>
                        <a:pt x="83" y="164"/>
                      </a:cubicBezTo>
                      <a:cubicBezTo>
                        <a:pt x="84" y="165"/>
                        <a:pt x="85" y="166"/>
                        <a:pt x="85" y="166"/>
                      </a:cubicBezTo>
                      <a:cubicBezTo>
                        <a:pt x="86" y="166"/>
                        <a:pt x="87" y="166"/>
                        <a:pt x="88" y="166"/>
                      </a:cubicBezTo>
                      <a:cubicBezTo>
                        <a:pt x="88" y="166"/>
                        <a:pt x="89" y="167"/>
                        <a:pt x="90" y="168"/>
                      </a:cubicBezTo>
                      <a:cubicBezTo>
                        <a:pt x="91" y="168"/>
                        <a:pt x="92" y="170"/>
                        <a:pt x="92" y="171"/>
                      </a:cubicBezTo>
                      <a:cubicBezTo>
                        <a:pt x="92" y="172"/>
                        <a:pt x="92" y="174"/>
                        <a:pt x="92" y="174"/>
                      </a:cubicBezTo>
                      <a:cubicBezTo>
                        <a:pt x="92" y="175"/>
                        <a:pt x="93" y="176"/>
                        <a:pt x="93" y="176"/>
                      </a:cubicBezTo>
                      <a:cubicBezTo>
                        <a:pt x="94" y="177"/>
                        <a:pt x="93" y="177"/>
                        <a:pt x="91" y="178"/>
                      </a:cubicBezTo>
                      <a:cubicBezTo>
                        <a:pt x="90" y="179"/>
                        <a:pt x="88" y="180"/>
                        <a:pt x="87" y="181"/>
                      </a:cubicBezTo>
                      <a:cubicBezTo>
                        <a:pt x="87" y="182"/>
                        <a:pt x="86" y="183"/>
                        <a:pt x="85" y="183"/>
                      </a:cubicBezTo>
                      <a:cubicBezTo>
                        <a:pt x="84" y="184"/>
                        <a:pt x="81" y="185"/>
                        <a:pt x="79" y="187"/>
                      </a:cubicBezTo>
                      <a:cubicBezTo>
                        <a:pt x="78" y="188"/>
                        <a:pt x="76" y="190"/>
                        <a:pt x="75" y="191"/>
                      </a:cubicBezTo>
                      <a:cubicBezTo>
                        <a:pt x="75" y="192"/>
                        <a:pt x="73" y="193"/>
                        <a:pt x="70" y="193"/>
                      </a:cubicBezTo>
                      <a:cubicBezTo>
                        <a:pt x="68" y="193"/>
                        <a:pt x="64" y="193"/>
                        <a:pt x="62" y="193"/>
                      </a:cubicBezTo>
                      <a:cubicBezTo>
                        <a:pt x="60" y="192"/>
                        <a:pt x="58" y="192"/>
                        <a:pt x="57" y="193"/>
                      </a:cubicBezTo>
                      <a:cubicBezTo>
                        <a:pt x="56" y="193"/>
                        <a:pt x="55" y="194"/>
                        <a:pt x="54" y="196"/>
                      </a:cubicBezTo>
                      <a:cubicBezTo>
                        <a:pt x="53" y="198"/>
                        <a:pt x="52" y="198"/>
                        <a:pt x="51" y="197"/>
                      </a:cubicBezTo>
                      <a:cubicBezTo>
                        <a:pt x="51" y="196"/>
                        <a:pt x="50" y="195"/>
                        <a:pt x="50" y="193"/>
                      </a:cubicBezTo>
                      <a:cubicBezTo>
                        <a:pt x="50" y="192"/>
                        <a:pt x="49" y="191"/>
                        <a:pt x="48" y="190"/>
                      </a:cubicBezTo>
                      <a:cubicBezTo>
                        <a:pt x="47" y="189"/>
                        <a:pt x="46" y="188"/>
                        <a:pt x="46" y="188"/>
                      </a:cubicBezTo>
                      <a:cubicBezTo>
                        <a:pt x="46" y="187"/>
                        <a:pt x="45" y="186"/>
                        <a:pt x="44" y="185"/>
                      </a:cubicBezTo>
                      <a:cubicBezTo>
                        <a:pt x="43" y="185"/>
                        <a:pt x="42" y="185"/>
                        <a:pt x="42" y="186"/>
                      </a:cubicBezTo>
                      <a:cubicBezTo>
                        <a:pt x="41" y="186"/>
                        <a:pt x="40" y="187"/>
                        <a:pt x="39" y="187"/>
                      </a:cubicBezTo>
                      <a:cubicBezTo>
                        <a:pt x="38" y="187"/>
                        <a:pt x="37" y="187"/>
                        <a:pt x="36" y="186"/>
                      </a:cubicBezTo>
                      <a:cubicBezTo>
                        <a:pt x="36" y="186"/>
                        <a:pt x="36" y="185"/>
                        <a:pt x="36" y="184"/>
                      </a:cubicBezTo>
                      <a:cubicBezTo>
                        <a:pt x="37" y="183"/>
                        <a:pt x="38" y="181"/>
                        <a:pt x="39" y="181"/>
                      </a:cubicBezTo>
                      <a:cubicBezTo>
                        <a:pt x="40" y="180"/>
                        <a:pt x="41" y="180"/>
                        <a:pt x="42" y="181"/>
                      </a:cubicBezTo>
                      <a:cubicBezTo>
                        <a:pt x="43" y="182"/>
                        <a:pt x="45" y="182"/>
                        <a:pt x="46" y="182"/>
                      </a:cubicBezTo>
                      <a:cubicBezTo>
                        <a:pt x="47" y="182"/>
                        <a:pt x="48" y="182"/>
                        <a:pt x="48" y="181"/>
                      </a:cubicBezTo>
                      <a:cubicBezTo>
                        <a:pt x="48" y="180"/>
                        <a:pt x="47" y="179"/>
                        <a:pt x="45" y="179"/>
                      </a:cubicBezTo>
                      <a:cubicBezTo>
                        <a:pt x="44" y="178"/>
                        <a:pt x="41" y="177"/>
                        <a:pt x="40" y="175"/>
                      </a:cubicBezTo>
                      <a:cubicBezTo>
                        <a:pt x="39" y="174"/>
                        <a:pt x="35" y="173"/>
                        <a:pt x="33" y="174"/>
                      </a:cubicBezTo>
                      <a:cubicBezTo>
                        <a:pt x="30" y="175"/>
                        <a:pt x="26" y="176"/>
                        <a:pt x="23" y="177"/>
                      </a:cubicBezTo>
                      <a:cubicBezTo>
                        <a:pt x="20" y="178"/>
                        <a:pt x="15" y="178"/>
                        <a:pt x="13" y="179"/>
                      </a:cubicBezTo>
                      <a:cubicBezTo>
                        <a:pt x="10" y="179"/>
                        <a:pt x="6" y="179"/>
                        <a:pt x="4" y="180"/>
                      </a:cubicBezTo>
                      <a:cubicBezTo>
                        <a:pt x="2" y="180"/>
                        <a:pt x="0" y="180"/>
                        <a:pt x="0" y="180"/>
                      </a:cubicBezTo>
                      <a:cubicBezTo>
                        <a:pt x="0" y="180"/>
                        <a:pt x="1" y="182"/>
                        <a:pt x="2" y="183"/>
                      </a:cubicBezTo>
                      <a:cubicBezTo>
                        <a:pt x="3" y="184"/>
                        <a:pt x="5" y="187"/>
                        <a:pt x="6" y="189"/>
                      </a:cubicBezTo>
                      <a:cubicBezTo>
                        <a:pt x="8" y="191"/>
                        <a:pt x="9" y="193"/>
                        <a:pt x="10" y="195"/>
                      </a:cubicBezTo>
                      <a:cubicBezTo>
                        <a:pt x="11" y="196"/>
                        <a:pt x="13" y="197"/>
                        <a:pt x="15" y="197"/>
                      </a:cubicBezTo>
                      <a:cubicBezTo>
                        <a:pt x="17" y="197"/>
                        <a:pt x="18" y="197"/>
                        <a:pt x="18" y="197"/>
                      </a:cubicBezTo>
                      <a:cubicBezTo>
                        <a:pt x="18" y="197"/>
                        <a:pt x="20" y="197"/>
                        <a:pt x="23" y="197"/>
                      </a:cubicBezTo>
                      <a:cubicBezTo>
                        <a:pt x="26" y="197"/>
                        <a:pt x="28" y="200"/>
                        <a:pt x="28" y="203"/>
                      </a:cubicBezTo>
                      <a:cubicBezTo>
                        <a:pt x="28" y="206"/>
                        <a:pt x="29" y="211"/>
                        <a:pt x="30" y="214"/>
                      </a:cubicBezTo>
                      <a:cubicBezTo>
                        <a:pt x="31" y="218"/>
                        <a:pt x="34" y="222"/>
                        <a:pt x="37" y="224"/>
                      </a:cubicBezTo>
                      <a:cubicBezTo>
                        <a:pt x="40" y="227"/>
                        <a:pt x="43" y="229"/>
                        <a:pt x="44" y="230"/>
                      </a:cubicBezTo>
                      <a:cubicBezTo>
                        <a:pt x="46" y="230"/>
                        <a:pt x="49" y="232"/>
                        <a:pt x="52" y="233"/>
                      </a:cubicBezTo>
                      <a:cubicBezTo>
                        <a:pt x="55" y="234"/>
                        <a:pt x="61" y="234"/>
                        <a:pt x="65" y="232"/>
                      </a:cubicBezTo>
                      <a:cubicBezTo>
                        <a:pt x="65" y="232"/>
                        <a:pt x="65" y="232"/>
                        <a:pt x="69" y="232"/>
                      </a:cubicBezTo>
                      <a:cubicBezTo>
                        <a:pt x="73" y="232"/>
                        <a:pt x="73" y="232"/>
                        <a:pt x="73" y="232"/>
                      </a:cubicBezTo>
                      <a:cubicBezTo>
                        <a:pt x="73" y="228"/>
                        <a:pt x="74" y="223"/>
                        <a:pt x="75" y="222"/>
                      </a:cubicBezTo>
                      <a:cubicBezTo>
                        <a:pt x="77" y="221"/>
                        <a:pt x="80" y="221"/>
                        <a:pt x="82" y="222"/>
                      </a:cubicBezTo>
                      <a:cubicBezTo>
                        <a:pt x="84" y="223"/>
                        <a:pt x="87" y="224"/>
                        <a:pt x="89" y="224"/>
                      </a:cubicBezTo>
                      <a:cubicBezTo>
                        <a:pt x="91" y="224"/>
                        <a:pt x="93" y="225"/>
                        <a:pt x="94" y="226"/>
                      </a:cubicBezTo>
                      <a:cubicBezTo>
                        <a:pt x="95" y="227"/>
                        <a:pt x="97" y="228"/>
                        <a:pt x="100" y="228"/>
                      </a:cubicBezTo>
                      <a:cubicBezTo>
                        <a:pt x="102" y="229"/>
                        <a:pt x="107" y="229"/>
                        <a:pt x="111" y="229"/>
                      </a:cubicBezTo>
                      <a:cubicBezTo>
                        <a:pt x="115" y="230"/>
                        <a:pt x="119" y="232"/>
                        <a:pt x="119" y="235"/>
                      </a:cubicBezTo>
                      <a:cubicBezTo>
                        <a:pt x="120" y="237"/>
                        <a:pt x="120" y="240"/>
                        <a:pt x="120" y="240"/>
                      </a:cubicBezTo>
                      <a:cubicBezTo>
                        <a:pt x="235" y="230"/>
                        <a:pt x="235" y="230"/>
                        <a:pt x="235" y="230"/>
                      </a:cubicBezTo>
                      <a:cubicBezTo>
                        <a:pt x="225" y="88"/>
                        <a:pt x="225" y="88"/>
                        <a:pt x="225" y="88"/>
                      </a:cubicBezTo>
                      <a:lnTo>
                        <a:pt x="175" y="27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6350">
                  <a:solidFill>
                    <a:schemeClr val="bg1">
                      <a:lumMod val="95000"/>
                    </a:schemeClr>
                  </a:solidFill>
                  <a:headEnd/>
                  <a:tailEnd/>
                </a:ln>
                <a:effectLst/>
              </p:spPr>
              <p:style>
                <a:lnRef idx="1">
                  <a:schemeClr val="accent3"/>
                </a:lnRef>
                <a:fillRef idx="3">
                  <a:schemeClr val="accent3"/>
                </a:fillRef>
                <a:effectRef idx="2">
                  <a:schemeClr val="accent3"/>
                </a:effectRef>
                <a:fontRef idx="minor">
                  <a:schemeClr val="lt1"/>
                </a:fontRef>
              </p:style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o-RO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7" name="Freeform 66"/>
                <p:cNvSpPr>
                  <a:spLocks/>
                </p:cNvSpPr>
                <p:nvPr/>
              </p:nvSpPr>
              <p:spPr bwMode="auto">
                <a:xfrm>
                  <a:off x="7135784" y="5072045"/>
                  <a:ext cx="77788" cy="57150"/>
                </a:xfrm>
                <a:custGeom>
                  <a:avLst/>
                  <a:gdLst/>
                  <a:ahLst/>
                  <a:cxnLst>
                    <a:cxn ang="0">
                      <a:pos x="2" y="14"/>
                    </a:cxn>
                    <a:cxn ang="0">
                      <a:pos x="6" y="13"/>
                    </a:cxn>
                    <a:cxn ang="0">
                      <a:pos x="9" y="10"/>
                    </a:cxn>
                    <a:cxn ang="0">
                      <a:pos x="13" y="7"/>
                    </a:cxn>
                    <a:cxn ang="0">
                      <a:pos x="16" y="5"/>
                    </a:cxn>
                    <a:cxn ang="0">
                      <a:pos x="20" y="3"/>
                    </a:cxn>
                    <a:cxn ang="0">
                      <a:pos x="20" y="0"/>
                    </a:cxn>
                    <a:cxn ang="0">
                      <a:pos x="15" y="1"/>
                    </a:cxn>
                    <a:cxn ang="0">
                      <a:pos x="9" y="4"/>
                    </a:cxn>
                    <a:cxn ang="0">
                      <a:pos x="4" y="8"/>
                    </a:cxn>
                    <a:cxn ang="0">
                      <a:pos x="0" y="12"/>
                    </a:cxn>
                    <a:cxn ang="0">
                      <a:pos x="2" y="14"/>
                    </a:cxn>
                  </a:cxnLst>
                  <a:rect l="0" t="0" r="r" b="b"/>
                  <a:pathLst>
                    <a:path w="21" h="15">
                      <a:moveTo>
                        <a:pt x="2" y="14"/>
                      </a:moveTo>
                      <a:cubicBezTo>
                        <a:pt x="4" y="15"/>
                        <a:pt x="6" y="14"/>
                        <a:pt x="6" y="13"/>
                      </a:cubicBezTo>
                      <a:cubicBezTo>
                        <a:pt x="7" y="12"/>
                        <a:pt x="8" y="11"/>
                        <a:pt x="9" y="10"/>
                      </a:cubicBezTo>
                      <a:cubicBezTo>
                        <a:pt x="10" y="10"/>
                        <a:pt x="12" y="9"/>
                        <a:pt x="13" y="7"/>
                      </a:cubicBezTo>
                      <a:cubicBezTo>
                        <a:pt x="14" y="6"/>
                        <a:pt x="16" y="5"/>
                        <a:pt x="16" y="5"/>
                      </a:cubicBezTo>
                      <a:cubicBezTo>
                        <a:pt x="17" y="5"/>
                        <a:pt x="19" y="4"/>
                        <a:pt x="20" y="3"/>
                      </a:cubicBezTo>
                      <a:cubicBezTo>
                        <a:pt x="21" y="2"/>
                        <a:pt x="21" y="1"/>
                        <a:pt x="20" y="0"/>
                      </a:cubicBezTo>
                      <a:cubicBezTo>
                        <a:pt x="19" y="0"/>
                        <a:pt x="16" y="0"/>
                        <a:pt x="15" y="1"/>
                      </a:cubicBezTo>
                      <a:cubicBezTo>
                        <a:pt x="13" y="2"/>
                        <a:pt x="10" y="3"/>
                        <a:pt x="9" y="4"/>
                      </a:cubicBezTo>
                      <a:cubicBezTo>
                        <a:pt x="8" y="5"/>
                        <a:pt x="5" y="7"/>
                        <a:pt x="4" y="8"/>
                      </a:cubicBezTo>
                      <a:cubicBezTo>
                        <a:pt x="2" y="9"/>
                        <a:pt x="1" y="11"/>
                        <a:pt x="0" y="12"/>
                      </a:cubicBezTo>
                      <a:cubicBezTo>
                        <a:pt x="0" y="13"/>
                        <a:pt x="1" y="14"/>
                        <a:pt x="2" y="14"/>
                      </a:cubicBezTo>
                      <a:close/>
                    </a:path>
                  </a:pathLst>
                </a:custGeom>
                <a:grpFill/>
                <a:ln w="6350">
                  <a:solidFill>
                    <a:schemeClr val="bg1">
                      <a:lumMod val="95000"/>
                    </a:schemeClr>
                  </a:solidFill>
                  <a:headEnd/>
                  <a:tailEnd/>
                </a:ln>
                <a:effectLst/>
              </p:spPr>
              <p:style>
                <a:lnRef idx="1">
                  <a:schemeClr val="accent3"/>
                </a:lnRef>
                <a:fillRef idx="3">
                  <a:schemeClr val="accent3"/>
                </a:fillRef>
                <a:effectRef idx="2">
                  <a:schemeClr val="accent3"/>
                </a:effectRef>
                <a:fontRef idx="minor">
                  <a:schemeClr val="lt1"/>
                </a:fontRef>
              </p:style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ro-RO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34" name="Freeform 68"/>
              <p:cNvSpPr>
                <a:spLocks/>
              </p:cNvSpPr>
              <p:nvPr/>
            </p:nvSpPr>
            <p:spPr bwMode="auto">
              <a:xfrm>
                <a:off x="4217959" y="5159358"/>
                <a:ext cx="1196975" cy="742950"/>
              </a:xfrm>
              <a:custGeom>
                <a:avLst/>
                <a:gdLst/>
                <a:ahLst/>
                <a:cxnLst>
                  <a:cxn ang="0">
                    <a:pos x="295" y="189"/>
                  </a:cxn>
                  <a:cxn ang="0">
                    <a:pos x="296" y="178"/>
                  </a:cxn>
                  <a:cxn ang="0">
                    <a:pos x="301" y="174"/>
                  </a:cxn>
                  <a:cxn ang="0">
                    <a:pos x="312" y="164"/>
                  </a:cxn>
                  <a:cxn ang="0">
                    <a:pos x="317" y="147"/>
                  </a:cxn>
                  <a:cxn ang="0">
                    <a:pos x="312" y="131"/>
                  </a:cxn>
                  <a:cxn ang="0">
                    <a:pos x="295" y="116"/>
                  </a:cxn>
                  <a:cxn ang="0">
                    <a:pos x="291" y="103"/>
                  </a:cxn>
                  <a:cxn ang="0">
                    <a:pos x="289" y="92"/>
                  </a:cxn>
                  <a:cxn ang="0">
                    <a:pos x="297" y="76"/>
                  </a:cxn>
                  <a:cxn ang="0">
                    <a:pos x="292" y="70"/>
                  </a:cxn>
                  <a:cxn ang="0">
                    <a:pos x="262" y="65"/>
                  </a:cxn>
                  <a:cxn ang="0">
                    <a:pos x="245" y="51"/>
                  </a:cxn>
                  <a:cxn ang="0">
                    <a:pos x="239" y="39"/>
                  </a:cxn>
                  <a:cxn ang="0">
                    <a:pos x="236" y="33"/>
                  </a:cxn>
                  <a:cxn ang="0">
                    <a:pos x="229" y="22"/>
                  </a:cxn>
                  <a:cxn ang="0">
                    <a:pos x="219" y="31"/>
                  </a:cxn>
                  <a:cxn ang="0">
                    <a:pos x="206" y="21"/>
                  </a:cxn>
                  <a:cxn ang="0">
                    <a:pos x="199" y="13"/>
                  </a:cxn>
                  <a:cxn ang="0">
                    <a:pos x="186" y="15"/>
                  </a:cxn>
                  <a:cxn ang="0">
                    <a:pos x="172" y="18"/>
                  </a:cxn>
                  <a:cxn ang="0">
                    <a:pos x="159" y="26"/>
                  </a:cxn>
                  <a:cxn ang="0">
                    <a:pos x="144" y="33"/>
                  </a:cxn>
                  <a:cxn ang="0">
                    <a:pos x="138" y="20"/>
                  </a:cxn>
                  <a:cxn ang="0">
                    <a:pos x="135" y="7"/>
                  </a:cxn>
                  <a:cxn ang="0">
                    <a:pos x="125" y="0"/>
                  </a:cxn>
                  <a:cxn ang="0">
                    <a:pos x="119" y="2"/>
                  </a:cxn>
                  <a:cxn ang="0">
                    <a:pos x="111" y="3"/>
                  </a:cxn>
                  <a:cxn ang="0">
                    <a:pos x="111" y="13"/>
                  </a:cxn>
                  <a:cxn ang="0">
                    <a:pos x="117" y="32"/>
                  </a:cxn>
                  <a:cxn ang="0">
                    <a:pos x="116" y="36"/>
                  </a:cxn>
                  <a:cxn ang="0">
                    <a:pos x="98" y="31"/>
                  </a:cxn>
                  <a:cxn ang="0">
                    <a:pos x="83" y="26"/>
                  </a:cxn>
                  <a:cxn ang="0">
                    <a:pos x="67" y="29"/>
                  </a:cxn>
                  <a:cxn ang="0">
                    <a:pos x="51" y="29"/>
                  </a:cxn>
                  <a:cxn ang="0">
                    <a:pos x="37" y="19"/>
                  </a:cxn>
                  <a:cxn ang="0">
                    <a:pos x="25" y="29"/>
                  </a:cxn>
                  <a:cxn ang="0">
                    <a:pos x="26" y="47"/>
                  </a:cxn>
                  <a:cxn ang="0">
                    <a:pos x="10" y="54"/>
                  </a:cxn>
                  <a:cxn ang="0">
                    <a:pos x="2" y="65"/>
                  </a:cxn>
                  <a:cxn ang="0">
                    <a:pos x="3" y="71"/>
                  </a:cxn>
                  <a:cxn ang="0">
                    <a:pos x="10" y="68"/>
                  </a:cxn>
                  <a:cxn ang="0">
                    <a:pos x="19" y="68"/>
                  </a:cxn>
                  <a:cxn ang="0">
                    <a:pos x="36" y="80"/>
                  </a:cxn>
                  <a:cxn ang="0">
                    <a:pos x="46" y="92"/>
                  </a:cxn>
                  <a:cxn ang="0">
                    <a:pos x="57" y="98"/>
                  </a:cxn>
                  <a:cxn ang="0">
                    <a:pos x="72" y="109"/>
                  </a:cxn>
                  <a:cxn ang="0">
                    <a:pos x="86" y="119"/>
                  </a:cxn>
                  <a:cxn ang="0">
                    <a:pos x="114" y="131"/>
                  </a:cxn>
                  <a:cxn ang="0">
                    <a:pos x="148" y="143"/>
                  </a:cxn>
                  <a:cxn ang="0">
                    <a:pos x="164" y="150"/>
                  </a:cxn>
                  <a:cxn ang="0">
                    <a:pos x="179" y="157"/>
                  </a:cxn>
                  <a:cxn ang="0">
                    <a:pos x="202" y="168"/>
                  </a:cxn>
                  <a:cxn ang="0">
                    <a:pos x="220" y="170"/>
                  </a:cxn>
                  <a:cxn ang="0">
                    <a:pos x="233" y="173"/>
                  </a:cxn>
                  <a:cxn ang="0">
                    <a:pos x="246" y="176"/>
                  </a:cxn>
                  <a:cxn ang="0">
                    <a:pos x="257" y="179"/>
                  </a:cxn>
                  <a:cxn ang="0">
                    <a:pos x="265" y="181"/>
                  </a:cxn>
                  <a:cxn ang="0">
                    <a:pos x="273" y="190"/>
                  </a:cxn>
                  <a:cxn ang="0">
                    <a:pos x="280" y="198"/>
                  </a:cxn>
                  <a:cxn ang="0">
                    <a:pos x="288" y="193"/>
                  </a:cxn>
                </a:cxnLst>
                <a:rect l="0" t="0" r="r" b="b"/>
                <a:pathLst>
                  <a:path w="319" h="198">
                    <a:moveTo>
                      <a:pt x="288" y="193"/>
                    </a:moveTo>
                    <a:cubicBezTo>
                      <a:pt x="291" y="192"/>
                      <a:pt x="294" y="191"/>
                      <a:pt x="295" y="189"/>
                    </a:cubicBezTo>
                    <a:cubicBezTo>
                      <a:pt x="297" y="188"/>
                      <a:pt x="298" y="185"/>
                      <a:pt x="297" y="183"/>
                    </a:cubicBezTo>
                    <a:cubicBezTo>
                      <a:pt x="296" y="181"/>
                      <a:pt x="296" y="179"/>
                      <a:pt x="296" y="178"/>
                    </a:cubicBezTo>
                    <a:cubicBezTo>
                      <a:pt x="296" y="177"/>
                      <a:pt x="297" y="176"/>
                      <a:pt x="299" y="176"/>
                    </a:cubicBezTo>
                    <a:cubicBezTo>
                      <a:pt x="300" y="176"/>
                      <a:pt x="301" y="175"/>
                      <a:pt x="301" y="174"/>
                    </a:cubicBezTo>
                    <a:cubicBezTo>
                      <a:pt x="301" y="172"/>
                      <a:pt x="303" y="170"/>
                      <a:pt x="305" y="169"/>
                    </a:cubicBezTo>
                    <a:cubicBezTo>
                      <a:pt x="307" y="168"/>
                      <a:pt x="310" y="166"/>
                      <a:pt x="312" y="164"/>
                    </a:cubicBezTo>
                    <a:cubicBezTo>
                      <a:pt x="313" y="163"/>
                      <a:pt x="315" y="160"/>
                      <a:pt x="315" y="157"/>
                    </a:cubicBezTo>
                    <a:cubicBezTo>
                      <a:pt x="315" y="154"/>
                      <a:pt x="316" y="150"/>
                      <a:pt x="317" y="147"/>
                    </a:cubicBezTo>
                    <a:cubicBezTo>
                      <a:pt x="318" y="145"/>
                      <a:pt x="319" y="141"/>
                      <a:pt x="318" y="139"/>
                    </a:cubicBezTo>
                    <a:cubicBezTo>
                      <a:pt x="318" y="137"/>
                      <a:pt x="315" y="133"/>
                      <a:pt x="312" y="131"/>
                    </a:cubicBezTo>
                    <a:cubicBezTo>
                      <a:pt x="309" y="128"/>
                      <a:pt x="304" y="124"/>
                      <a:pt x="301" y="121"/>
                    </a:cubicBezTo>
                    <a:cubicBezTo>
                      <a:pt x="298" y="118"/>
                      <a:pt x="295" y="116"/>
                      <a:pt x="295" y="116"/>
                    </a:cubicBezTo>
                    <a:cubicBezTo>
                      <a:pt x="296" y="109"/>
                      <a:pt x="296" y="109"/>
                      <a:pt x="296" y="109"/>
                    </a:cubicBezTo>
                    <a:cubicBezTo>
                      <a:pt x="291" y="103"/>
                      <a:pt x="291" y="103"/>
                      <a:pt x="291" y="103"/>
                    </a:cubicBezTo>
                    <a:cubicBezTo>
                      <a:pt x="292" y="98"/>
                      <a:pt x="292" y="98"/>
                      <a:pt x="292" y="98"/>
                    </a:cubicBezTo>
                    <a:cubicBezTo>
                      <a:pt x="289" y="92"/>
                      <a:pt x="289" y="92"/>
                      <a:pt x="289" y="92"/>
                    </a:cubicBezTo>
                    <a:cubicBezTo>
                      <a:pt x="289" y="92"/>
                      <a:pt x="290" y="90"/>
                      <a:pt x="290" y="87"/>
                    </a:cubicBezTo>
                    <a:cubicBezTo>
                      <a:pt x="291" y="84"/>
                      <a:pt x="294" y="79"/>
                      <a:pt x="297" y="76"/>
                    </a:cubicBezTo>
                    <a:cubicBezTo>
                      <a:pt x="300" y="72"/>
                      <a:pt x="302" y="69"/>
                      <a:pt x="302" y="69"/>
                    </a:cubicBezTo>
                    <a:cubicBezTo>
                      <a:pt x="302" y="69"/>
                      <a:pt x="298" y="69"/>
                      <a:pt x="292" y="70"/>
                    </a:cubicBezTo>
                    <a:cubicBezTo>
                      <a:pt x="287" y="71"/>
                      <a:pt x="280" y="71"/>
                      <a:pt x="276" y="70"/>
                    </a:cubicBezTo>
                    <a:cubicBezTo>
                      <a:pt x="272" y="69"/>
                      <a:pt x="266" y="67"/>
                      <a:pt x="262" y="65"/>
                    </a:cubicBezTo>
                    <a:cubicBezTo>
                      <a:pt x="258" y="63"/>
                      <a:pt x="254" y="59"/>
                      <a:pt x="252" y="57"/>
                    </a:cubicBezTo>
                    <a:cubicBezTo>
                      <a:pt x="250" y="54"/>
                      <a:pt x="247" y="52"/>
                      <a:pt x="245" y="51"/>
                    </a:cubicBezTo>
                    <a:cubicBezTo>
                      <a:pt x="244" y="51"/>
                      <a:pt x="242" y="49"/>
                      <a:pt x="241" y="47"/>
                    </a:cubicBezTo>
                    <a:cubicBezTo>
                      <a:pt x="240" y="46"/>
                      <a:pt x="239" y="42"/>
                      <a:pt x="239" y="39"/>
                    </a:cubicBezTo>
                    <a:cubicBezTo>
                      <a:pt x="239" y="37"/>
                      <a:pt x="239" y="34"/>
                      <a:pt x="239" y="34"/>
                    </a:cubicBezTo>
                    <a:cubicBezTo>
                      <a:pt x="239" y="34"/>
                      <a:pt x="238" y="34"/>
                      <a:pt x="236" y="33"/>
                    </a:cubicBezTo>
                    <a:cubicBezTo>
                      <a:pt x="235" y="32"/>
                      <a:pt x="233" y="29"/>
                      <a:pt x="232" y="27"/>
                    </a:cubicBezTo>
                    <a:cubicBezTo>
                      <a:pt x="232" y="25"/>
                      <a:pt x="230" y="23"/>
                      <a:pt x="229" y="22"/>
                    </a:cubicBezTo>
                    <a:cubicBezTo>
                      <a:pt x="228" y="22"/>
                      <a:pt x="226" y="24"/>
                      <a:pt x="224" y="27"/>
                    </a:cubicBezTo>
                    <a:cubicBezTo>
                      <a:pt x="223" y="29"/>
                      <a:pt x="221" y="31"/>
                      <a:pt x="219" y="31"/>
                    </a:cubicBezTo>
                    <a:cubicBezTo>
                      <a:pt x="218" y="31"/>
                      <a:pt x="215" y="29"/>
                      <a:pt x="213" y="27"/>
                    </a:cubicBezTo>
                    <a:cubicBezTo>
                      <a:pt x="211" y="25"/>
                      <a:pt x="208" y="22"/>
                      <a:pt x="206" y="21"/>
                    </a:cubicBezTo>
                    <a:cubicBezTo>
                      <a:pt x="205" y="19"/>
                      <a:pt x="203" y="18"/>
                      <a:pt x="203" y="18"/>
                    </a:cubicBezTo>
                    <a:cubicBezTo>
                      <a:pt x="203" y="18"/>
                      <a:pt x="202" y="15"/>
                      <a:pt x="199" y="13"/>
                    </a:cubicBezTo>
                    <a:cubicBezTo>
                      <a:pt x="197" y="10"/>
                      <a:pt x="194" y="9"/>
                      <a:pt x="192" y="10"/>
                    </a:cubicBezTo>
                    <a:cubicBezTo>
                      <a:pt x="190" y="11"/>
                      <a:pt x="187" y="13"/>
                      <a:pt x="186" y="15"/>
                    </a:cubicBezTo>
                    <a:cubicBezTo>
                      <a:pt x="185" y="17"/>
                      <a:pt x="183" y="18"/>
                      <a:pt x="181" y="17"/>
                    </a:cubicBezTo>
                    <a:cubicBezTo>
                      <a:pt x="179" y="16"/>
                      <a:pt x="175" y="17"/>
                      <a:pt x="172" y="18"/>
                    </a:cubicBezTo>
                    <a:cubicBezTo>
                      <a:pt x="169" y="19"/>
                      <a:pt x="165" y="21"/>
                      <a:pt x="164" y="21"/>
                    </a:cubicBezTo>
                    <a:cubicBezTo>
                      <a:pt x="162" y="22"/>
                      <a:pt x="160" y="24"/>
                      <a:pt x="159" y="26"/>
                    </a:cubicBezTo>
                    <a:cubicBezTo>
                      <a:pt x="158" y="28"/>
                      <a:pt x="154" y="31"/>
                      <a:pt x="152" y="33"/>
                    </a:cubicBezTo>
                    <a:cubicBezTo>
                      <a:pt x="149" y="35"/>
                      <a:pt x="145" y="35"/>
                      <a:pt x="144" y="33"/>
                    </a:cubicBezTo>
                    <a:cubicBezTo>
                      <a:pt x="142" y="31"/>
                      <a:pt x="141" y="27"/>
                      <a:pt x="141" y="26"/>
                    </a:cubicBezTo>
                    <a:cubicBezTo>
                      <a:pt x="141" y="24"/>
                      <a:pt x="140" y="21"/>
                      <a:pt x="138" y="20"/>
                    </a:cubicBezTo>
                    <a:cubicBezTo>
                      <a:pt x="136" y="18"/>
                      <a:pt x="134" y="15"/>
                      <a:pt x="134" y="13"/>
                    </a:cubicBezTo>
                    <a:cubicBezTo>
                      <a:pt x="134" y="11"/>
                      <a:pt x="134" y="9"/>
                      <a:pt x="135" y="7"/>
                    </a:cubicBezTo>
                    <a:cubicBezTo>
                      <a:pt x="135" y="6"/>
                      <a:pt x="134" y="4"/>
                      <a:pt x="132" y="3"/>
                    </a:cubicBezTo>
                    <a:cubicBezTo>
                      <a:pt x="131" y="2"/>
                      <a:pt x="128" y="1"/>
                      <a:pt x="125" y="0"/>
                    </a:cubicBezTo>
                    <a:cubicBezTo>
                      <a:pt x="123" y="0"/>
                      <a:pt x="121" y="0"/>
                      <a:pt x="121" y="0"/>
                    </a:cubicBezTo>
                    <a:cubicBezTo>
                      <a:pt x="121" y="0"/>
                      <a:pt x="120" y="1"/>
                      <a:pt x="119" y="2"/>
                    </a:cubicBezTo>
                    <a:cubicBezTo>
                      <a:pt x="118" y="4"/>
                      <a:pt x="116" y="4"/>
                      <a:pt x="115" y="3"/>
                    </a:cubicBezTo>
                    <a:cubicBezTo>
                      <a:pt x="114" y="1"/>
                      <a:pt x="112" y="2"/>
                      <a:pt x="111" y="3"/>
                    </a:cubicBezTo>
                    <a:cubicBezTo>
                      <a:pt x="111" y="4"/>
                      <a:pt x="110" y="7"/>
                      <a:pt x="111" y="8"/>
                    </a:cubicBezTo>
                    <a:cubicBezTo>
                      <a:pt x="111" y="10"/>
                      <a:pt x="111" y="12"/>
                      <a:pt x="111" y="13"/>
                    </a:cubicBezTo>
                    <a:cubicBezTo>
                      <a:pt x="110" y="15"/>
                      <a:pt x="111" y="18"/>
                      <a:pt x="112" y="20"/>
                    </a:cubicBezTo>
                    <a:cubicBezTo>
                      <a:pt x="113" y="23"/>
                      <a:pt x="116" y="28"/>
                      <a:pt x="117" y="32"/>
                    </a:cubicBezTo>
                    <a:cubicBezTo>
                      <a:pt x="119" y="36"/>
                      <a:pt x="121" y="39"/>
                      <a:pt x="121" y="39"/>
                    </a:cubicBezTo>
                    <a:cubicBezTo>
                      <a:pt x="121" y="39"/>
                      <a:pt x="118" y="38"/>
                      <a:pt x="116" y="36"/>
                    </a:cubicBezTo>
                    <a:cubicBezTo>
                      <a:pt x="113" y="35"/>
                      <a:pt x="108" y="33"/>
                      <a:pt x="106" y="31"/>
                    </a:cubicBezTo>
                    <a:cubicBezTo>
                      <a:pt x="103" y="30"/>
                      <a:pt x="99" y="30"/>
                      <a:pt x="98" y="31"/>
                    </a:cubicBezTo>
                    <a:cubicBezTo>
                      <a:pt x="97" y="33"/>
                      <a:pt x="94" y="32"/>
                      <a:pt x="92" y="30"/>
                    </a:cubicBezTo>
                    <a:cubicBezTo>
                      <a:pt x="90" y="28"/>
                      <a:pt x="86" y="26"/>
                      <a:pt x="83" y="26"/>
                    </a:cubicBezTo>
                    <a:cubicBezTo>
                      <a:pt x="80" y="26"/>
                      <a:pt x="77" y="26"/>
                      <a:pt x="75" y="26"/>
                    </a:cubicBezTo>
                    <a:cubicBezTo>
                      <a:pt x="73" y="26"/>
                      <a:pt x="70" y="27"/>
                      <a:pt x="67" y="29"/>
                    </a:cubicBezTo>
                    <a:cubicBezTo>
                      <a:pt x="65" y="30"/>
                      <a:pt x="61" y="31"/>
                      <a:pt x="59" y="31"/>
                    </a:cubicBezTo>
                    <a:cubicBezTo>
                      <a:pt x="57" y="31"/>
                      <a:pt x="53" y="30"/>
                      <a:pt x="51" y="29"/>
                    </a:cubicBezTo>
                    <a:cubicBezTo>
                      <a:pt x="50" y="27"/>
                      <a:pt x="46" y="25"/>
                      <a:pt x="44" y="23"/>
                    </a:cubicBezTo>
                    <a:cubicBezTo>
                      <a:pt x="42" y="21"/>
                      <a:pt x="39" y="19"/>
                      <a:pt x="37" y="19"/>
                    </a:cubicBezTo>
                    <a:cubicBezTo>
                      <a:pt x="36" y="18"/>
                      <a:pt x="32" y="20"/>
                      <a:pt x="29" y="21"/>
                    </a:cubicBezTo>
                    <a:cubicBezTo>
                      <a:pt x="26" y="23"/>
                      <a:pt x="24" y="26"/>
                      <a:pt x="25" y="29"/>
                    </a:cubicBezTo>
                    <a:cubicBezTo>
                      <a:pt x="26" y="32"/>
                      <a:pt x="26" y="36"/>
                      <a:pt x="27" y="38"/>
                    </a:cubicBezTo>
                    <a:cubicBezTo>
                      <a:pt x="28" y="40"/>
                      <a:pt x="27" y="44"/>
                      <a:pt x="26" y="47"/>
                    </a:cubicBezTo>
                    <a:cubicBezTo>
                      <a:pt x="24" y="50"/>
                      <a:pt x="22" y="52"/>
                      <a:pt x="19" y="52"/>
                    </a:cubicBezTo>
                    <a:cubicBezTo>
                      <a:pt x="17" y="52"/>
                      <a:pt x="13" y="53"/>
                      <a:pt x="10" y="54"/>
                    </a:cubicBezTo>
                    <a:cubicBezTo>
                      <a:pt x="8" y="54"/>
                      <a:pt x="5" y="56"/>
                      <a:pt x="4" y="57"/>
                    </a:cubicBezTo>
                    <a:cubicBezTo>
                      <a:pt x="4" y="58"/>
                      <a:pt x="3" y="62"/>
                      <a:pt x="2" y="65"/>
                    </a:cubicBezTo>
                    <a:cubicBezTo>
                      <a:pt x="1" y="68"/>
                      <a:pt x="0" y="70"/>
                      <a:pt x="0" y="70"/>
                    </a:cubicBezTo>
                    <a:cubicBezTo>
                      <a:pt x="0" y="70"/>
                      <a:pt x="1" y="71"/>
                      <a:pt x="3" y="71"/>
                    </a:cubicBezTo>
                    <a:cubicBezTo>
                      <a:pt x="5" y="71"/>
                      <a:pt x="7" y="71"/>
                      <a:pt x="7" y="71"/>
                    </a:cubicBezTo>
                    <a:cubicBezTo>
                      <a:pt x="8" y="70"/>
                      <a:pt x="9" y="69"/>
                      <a:pt x="10" y="68"/>
                    </a:cubicBezTo>
                    <a:cubicBezTo>
                      <a:pt x="11" y="68"/>
                      <a:pt x="13" y="67"/>
                      <a:pt x="14" y="67"/>
                    </a:cubicBezTo>
                    <a:cubicBezTo>
                      <a:pt x="15" y="67"/>
                      <a:pt x="17" y="67"/>
                      <a:pt x="19" y="68"/>
                    </a:cubicBezTo>
                    <a:cubicBezTo>
                      <a:pt x="20" y="68"/>
                      <a:pt x="24" y="70"/>
                      <a:pt x="27" y="71"/>
                    </a:cubicBezTo>
                    <a:cubicBezTo>
                      <a:pt x="31" y="73"/>
                      <a:pt x="35" y="77"/>
                      <a:pt x="36" y="80"/>
                    </a:cubicBezTo>
                    <a:cubicBezTo>
                      <a:pt x="38" y="83"/>
                      <a:pt x="40" y="86"/>
                      <a:pt x="41" y="87"/>
                    </a:cubicBezTo>
                    <a:cubicBezTo>
                      <a:pt x="41" y="89"/>
                      <a:pt x="44" y="91"/>
                      <a:pt x="46" y="92"/>
                    </a:cubicBezTo>
                    <a:cubicBezTo>
                      <a:pt x="48" y="94"/>
                      <a:pt x="51" y="95"/>
                      <a:pt x="53" y="95"/>
                    </a:cubicBezTo>
                    <a:cubicBezTo>
                      <a:pt x="55" y="96"/>
                      <a:pt x="56" y="97"/>
                      <a:pt x="57" y="98"/>
                    </a:cubicBezTo>
                    <a:cubicBezTo>
                      <a:pt x="58" y="100"/>
                      <a:pt x="60" y="102"/>
                      <a:pt x="62" y="103"/>
                    </a:cubicBezTo>
                    <a:cubicBezTo>
                      <a:pt x="64" y="105"/>
                      <a:pt x="69" y="107"/>
                      <a:pt x="72" y="109"/>
                    </a:cubicBezTo>
                    <a:cubicBezTo>
                      <a:pt x="75" y="110"/>
                      <a:pt x="79" y="113"/>
                      <a:pt x="81" y="114"/>
                    </a:cubicBezTo>
                    <a:cubicBezTo>
                      <a:pt x="83" y="115"/>
                      <a:pt x="85" y="117"/>
                      <a:pt x="86" y="119"/>
                    </a:cubicBezTo>
                    <a:cubicBezTo>
                      <a:pt x="87" y="120"/>
                      <a:pt x="91" y="123"/>
                      <a:pt x="95" y="124"/>
                    </a:cubicBezTo>
                    <a:cubicBezTo>
                      <a:pt x="99" y="126"/>
                      <a:pt x="108" y="129"/>
                      <a:pt x="114" y="131"/>
                    </a:cubicBezTo>
                    <a:cubicBezTo>
                      <a:pt x="120" y="134"/>
                      <a:pt x="128" y="137"/>
                      <a:pt x="133" y="138"/>
                    </a:cubicBezTo>
                    <a:cubicBezTo>
                      <a:pt x="137" y="139"/>
                      <a:pt x="144" y="142"/>
                      <a:pt x="148" y="143"/>
                    </a:cubicBezTo>
                    <a:cubicBezTo>
                      <a:pt x="153" y="145"/>
                      <a:pt x="157" y="147"/>
                      <a:pt x="158" y="147"/>
                    </a:cubicBezTo>
                    <a:cubicBezTo>
                      <a:pt x="160" y="147"/>
                      <a:pt x="162" y="149"/>
                      <a:pt x="164" y="150"/>
                    </a:cubicBezTo>
                    <a:cubicBezTo>
                      <a:pt x="165" y="151"/>
                      <a:pt x="169" y="152"/>
                      <a:pt x="171" y="152"/>
                    </a:cubicBezTo>
                    <a:cubicBezTo>
                      <a:pt x="173" y="152"/>
                      <a:pt x="177" y="154"/>
                      <a:pt x="179" y="157"/>
                    </a:cubicBezTo>
                    <a:cubicBezTo>
                      <a:pt x="181" y="160"/>
                      <a:pt x="185" y="163"/>
                      <a:pt x="189" y="164"/>
                    </a:cubicBezTo>
                    <a:cubicBezTo>
                      <a:pt x="193" y="166"/>
                      <a:pt x="199" y="167"/>
                      <a:pt x="202" y="168"/>
                    </a:cubicBezTo>
                    <a:cubicBezTo>
                      <a:pt x="205" y="168"/>
                      <a:pt x="209" y="168"/>
                      <a:pt x="211" y="168"/>
                    </a:cubicBezTo>
                    <a:cubicBezTo>
                      <a:pt x="213" y="168"/>
                      <a:pt x="217" y="169"/>
                      <a:pt x="220" y="170"/>
                    </a:cubicBezTo>
                    <a:cubicBezTo>
                      <a:pt x="222" y="171"/>
                      <a:pt x="226" y="172"/>
                      <a:pt x="227" y="172"/>
                    </a:cubicBezTo>
                    <a:cubicBezTo>
                      <a:pt x="229" y="172"/>
                      <a:pt x="231" y="172"/>
                      <a:pt x="233" y="173"/>
                    </a:cubicBezTo>
                    <a:cubicBezTo>
                      <a:pt x="235" y="173"/>
                      <a:pt x="237" y="173"/>
                      <a:pt x="239" y="174"/>
                    </a:cubicBezTo>
                    <a:cubicBezTo>
                      <a:pt x="241" y="174"/>
                      <a:pt x="244" y="175"/>
                      <a:pt x="246" y="176"/>
                    </a:cubicBezTo>
                    <a:cubicBezTo>
                      <a:pt x="248" y="177"/>
                      <a:pt x="251" y="178"/>
                      <a:pt x="253" y="179"/>
                    </a:cubicBezTo>
                    <a:cubicBezTo>
                      <a:pt x="255" y="179"/>
                      <a:pt x="256" y="179"/>
                      <a:pt x="257" y="179"/>
                    </a:cubicBezTo>
                    <a:cubicBezTo>
                      <a:pt x="258" y="178"/>
                      <a:pt x="259" y="178"/>
                      <a:pt x="260" y="178"/>
                    </a:cubicBezTo>
                    <a:cubicBezTo>
                      <a:pt x="262" y="178"/>
                      <a:pt x="264" y="179"/>
                      <a:pt x="265" y="181"/>
                    </a:cubicBezTo>
                    <a:cubicBezTo>
                      <a:pt x="267" y="183"/>
                      <a:pt x="269" y="186"/>
                      <a:pt x="270" y="187"/>
                    </a:cubicBezTo>
                    <a:cubicBezTo>
                      <a:pt x="271" y="189"/>
                      <a:pt x="272" y="190"/>
                      <a:pt x="273" y="190"/>
                    </a:cubicBezTo>
                    <a:cubicBezTo>
                      <a:pt x="274" y="191"/>
                      <a:pt x="276" y="192"/>
                      <a:pt x="278" y="194"/>
                    </a:cubicBezTo>
                    <a:cubicBezTo>
                      <a:pt x="279" y="196"/>
                      <a:pt x="280" y="198"/>
                      <a:pt x="280" y="198"/>
                    </a:cubicBezTo>
                    <a:cubicBezTo>
                      <a:pt x="280" y="198"/>
                      <a:pt x="281" y="197"/>
                      <a:pt x="282" y="195"/>
                    </a:cubicBezTo>
                    <a:cubicBezTo>
                      <a:pt x="283" y="194"/>
                      <a:pt x="286" y="193"/>
                      <a:pt x="288" y="19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9"/>
              <p:cNvSpPr>
                <a:spLocks/>
              </p:cNvSpPr>
              <p:nvPr/>
            </p:nvSpPr>
            <p:spPr bwMode="auto">
              <a:xfrm>
                <a:off x="5268884" y="5222858"/>
                <a:ext cx="1325563" cy="849313"/>
              </a:xfrm>
              <a:custGeom>
                <a:avLst/>
                <a:gdLst/>
                <a:ahLst/>
                <a:cxnLst>
                  <a:cxn ang="0">
                    <a:pos x="289" y="102"/>
                  </a:cxn>
                  <a:cxn ang="0">
                    <a:pos x="264" y="89"/>
                  </a:cxn>
                  <a:cxn ang="0">
                    <a:pos x="237" y="69"/>
                  </a:cxn>
                  <a:cxn ang="0">
                    <a:pos x="215" y="80"/>
                  </a:cxn>
                  <a:cxn ang="0">
                    <a:pos x="198" y="60"/>
                  </a:cxn>
                  <a:cxn ang="0">
                    <a:pos x="198" y="31"/>
                  </a:cxn>
                  <a:cxn ang="0">
                    <a:pos x="177" y="29"/>
                  </a:cxn>
                  <a:cxn ang="0">
                    <a:pos x="162" y="14"/>
                  </a:cxn>
                  <a:cxn ang="0">
                    <a:pos x="142" y="2"/>
                  </a:cxn>
                  <a:cxn ang="0">
                    <a:pos x="126" y="25"/>
                  </a:cxn>
                  <a:cxn ang="0">
                    <a:pos x="103" y="34"/>
                  </a:cxn>
                  <a:cxn ang="0">
                    <a:pos x="82" y="46"/>
                  </a:cxn>
                  <a:cxn ang="0">
                    <a:pos x="68" y="36"/>
                  </a:cxn>
                  <a:cxn ang="0">
                    <a:pos x="65" y="20"/>
                  </a:cxn>
                  <a:cxn ang="0">
                    <a:pos x="56" y="41"/>
                  </a:cxn>
                  <a:cxn ang="0">
                    <a:pos x="46" y="50"/>
                  </a:cxn>
                  <a:cxn ang="0">
                    <a:pos x="26" y="49"/>
                  </a:cxn>
                  <a:cxn ang="0">
                    <a:pos x="10" y="70"/>
                  </a:cxn>
                  <a:cxn ang="0">
                    <a:pos x="11" y="86"/>
                  </a:cxn>
                  <a:cxn ang="0">
                    <a:pos x="21" y="104"/>
                  </a:cxn>
                  <a:cxn ang="0">
                    <a:pos x="37" y="130"/>
                  </a:cxn>
                  <a:cxn ang="0">
                    <a:pos x="25" y="152"/>
                  </a:cxn>
                  <a:cxn ang="0">
                    <a:pos x="16" y="161"/>
                  </a:cxn>
                  <a:cxn ang="0">
                    <a:pos x="8" y="176"/>
                  </a:cxn>
                  <a:cxn ang="0">
                    <a:pos x="5" y="181"/>
                  </a:cxn>
                  <a:cxn ang="0">
                    <a:pos x="32" y="187"/>
                  </a:cxn>
                  <a:cxn ang="0">
                    <a:pos x="51" y="200"/>
                  </a:cxn>
                  <a:cxn ang="0">
                    <a:pos x="91" y="207"/>
                  </a:cxn>
                  <a:cxn ang="0">
                    <a:pos x="112" y="211"/>
                  </a:cxn>
                  <a:cxn ang="0">
                    <a:pos x="144" y="223"/>
                  </a:cxn>
                  <a:cxn ang="0">
                    <a:pos x="170" y="223"/>
                  </a:cxn>
                  <a:cxn ang="0">
                    <a:pos x="219" y="204"/>
                  </a:cxn>
                  <a:cxn ang="0">
                    <a:pos x="246" y="189"/>
                  </a:cxn>
                  <a:cxn ang="0">
                    <a:pos x="270" y="178"/>
                  </a:cxn>
                  <a:cxn ang="0">
                    <a:pos x="271" y="173"/>
                  </a:cxn>
                  <a:cxn ang="0">
                    <a:pos x="274" y="163"/>
                  </a:cxn>
                  <a:cxn ang="0">
                    <a:pos x="285" y="167"/>
                  </a:cxn>
                  <a:cxn ang="0">
                    <a:pos x="297" y="166"/>
                  </a:cxn>
                  <a:cxn ang="0">
                    <a:pos x="296" y="174"/>
                  </a:cxn>
                  <a:cxn ang="0">
                    <a:pos x="311" y="178"/>
                  </a:cxn>
                  <a:cxn ang="0">
                    <a:pos x="315" y="169"/>
                  </a:cxn>
                  <a:cxn ang="0">
                    <a:pos x="333" y="174"/>
                  </a:cxn>
                  <a:cxn ang="0">
                    <a:pos x="342" y="181"/>
                  </a:cxn>
                  <a:cxn ang="0">
                    <a:pos x="339" y="159"/>
                  </a:cxn>
                  <a:cxn ang="0">
                    <a:pos x="342" y="133"/>
                  </a:cxn>
                  <a:cxn ang="0">
                    <a:pos x="351" y="113"/>
                  </a:cxn>
                  <a:cxn ang="0">
                    <a:pos x="349" y="102"/>
                  </a:cxn>
                </a:cxnLst>
                <a:rect l="0" t="0" r="r" b="b"/>
                <a:pathLst>
                  <a:path w="353" h="226">
                    <a:moveTo>
                      <a:pt x="349" y="102"/>
                    </a:moveTo>
                    <a:cubicBezTo>
                      <a:pt x="346" y="101"/>
                      <a:pt x="335" y="101"/>
                      <a:pt x="325" y="102"/>
                    </a:cubicBezTo>
                    <a:cubicBezTo>
                      <a:pt x="315" y="102"/>
                      <a:pt x="298" y="102"/>
                      <a:pt x="289" y="102"/>
                    </a:cubicBezTo>
                    <a:cubicBezTo>
                      <a:pt x="279" y="101"/>
                      <a:pt x="271" y="100"/>
                      <a:pt x="270" y="99"/>
                    </a:cubicBezTo>
                    <a:cubicBezTo>
                      <a:pt x="269" y="98"/>
                      <a:pt x="268" y="95"/>
                      <a:pt x="267" y="94"/>
                    </a:cubicBezTo>
                    <a:cubicBezTo>
                      <a:pt x="267" y="92"/>
                      <a:pt x="265" y="90"/>
                      <a:pt x="264" y="89"/>
                    </a:cubicBezTo>
                    <a:cubicBezTo>
                      <a:pt x="263" y="88"/>
                      <a:pt x="258" y="84"/>
                      <a:pt x="254" y="81"/>
                    </a:cubicBezTo>
                    <a:cubicBezTo>
                      <a:pt x="250" y="77"/>
                      <a:pt x="246" y="73"/>
                      <a:pt x="245" y="70"/>
                    </a:cubicBezTo>
                    <a:cubicBezTo>
                      <a:pt x="243" y="68"/>
                      <a:pt x="240" y="67"/>
                      <a:pt x="237" y="69"/>
                    </a:cubicBezTo>
                    <a:cubicBezTo>
                      <a:pt x="234" y="70"/>
                      <a:pt x="231" y="72"/>
                      <a:pt x="230" y="72"/>
                    </a:cubicBezTo>
                    <a:cubicBezTo>
                      <a:pt x="229" y="73"/>
                      <a:pt x="226" y="75"/>
                      <a:pt x="224" y="76"/>
                    </a:cubicBezTo>
                    <a:cubicBezTo>
                      <a:pt x="222" y="78"/>
                      <a:pt x="218" y="80"/>
                      <a:pt x="215" y="80"/>
                    </a:cubicBezTo>
                    <a:cubicBezTo>
                      <a:pt x="212" y="81"/>
                      <a:pt x="207" y="79"/>
                      <a:pt x="205" y="77"/>
                    </a:cubicBezTo>
                    <a:cubicBezTo>
                      <a:pt x="202" y="74"/>
                      <a:pt x="199" y="70"/>
                      <a:pt x="199" y="68"/>
                    </a:cubicBezTo>
                    <a:cubicBezTo>
                      <a:pt x="198" y="66"/>
                      <a:pt x="198" y="62"/>
                      <a:pt x="198" y="60"/>
                    </a:cubicBezTo>
                    <a:cubicBezTo>
                      <a:pt x="198" y="57"/>
                      <a:pt x="200" y="53"/>
                      <a:pt x="202" y="50"/>
                    </a:cubicBezTo>
                    <a:cubicBezTo>
                      <a:pt x="203" y="48"/>
                      <a:pt x="204" y="43"/>
                      <a:pt x="203" y="39"/>
                    </a:cubicBezTo>
                    <a:cubicBezTo>
                      <a:pt x="202" y="35"/>
                      <a:pt x="200" y="32"/>
                      <a:pt x="198" y="31"/>
                    </a:cubicBezTo>
                    <a:cubicBezTo>
                      <a:pt x="197" y="31"/>
                      <a:pt x="194" y="31"/>
                      <a:pt x="193" y="32"/>
                    </a:cubicBezTo>
                    <a:cubicBezTo>
                      <a:pt x="192" y="33"/>
                      <a:pt x="188" y="32"/>
                      <a:pt x="186" y="31"/>
                    </a:cubicBezTo>
                    <a:cubicBezTo>
                      <a:pt x="183" y="30"/>
                      <a:pt x="179" y="29"/>
                      <a:pt x="177" y="29"/>
                    </a:cubicBezTo>
                    <a:cubicBezTo>
                      <a:pt x="175" y="29"/>
                      <a:pt x="173" y="28"/>
                      <a:pt x="172" y="26"/>
                    </a:cubicBezTo>
                    <a:cubicBezTo>
                      <a:pt x="171" y="25"/>
                      <a:pt x="169" y="22"/>
                      <a:pt x="167" y="21"/>
                    </a:cubicBezTo>
                    <a:cubicBezTo>
                      <a:pt x="166" y="19"/>
                      <a:pt x="163" y="16"/>
                      <a:pt x="162" y="14"/>
                    </a:cubicBezTo>
                    <a:cubicBezTo>
                      <a:pt x="160" y="11"/>
                      <a:pt x="158" y="7"/>
                      <a:pt x="156" y="5"/>
                    </a:cubicBezTo>
                    <a:cubicBezTo>
                      <a:pt x="155" y="2"/>
                      <a:pt x="151" y="0"/>
                      <a:pt x="148" y="1"/>
                    </a:cubicBezTo>
                    <a:cubicBezTo>
                      <a:pt x="145" y="2"/>
                      <a:pt x="142" y="2"/>
                      <a:pt x="142" y="2"/>
                    </a:cubicBezTo>
                    <a:cubicBezTo>
                      <a:pt x="142" y="2"/>
                      <a:pt x="141" y="4"/>
                      <a:pt x="139" y="7"/>
                    </a:cubicBezTo>
                    <a:cubicBezTo>
                      <a:pt x="137" y="9"/>
                      <a:pt x="134" y="14"/>
                      <a:pt x="133" y="17"/>
                    </a:cubicBezTo>
                    <a:cubicBezTo>
                      <a:pt x="131" y="20"/>
                      <a:pt x="128" y="24"/>
                      <a:pt x="126" y="25"/>
                    </a:cubicBezTo>
                    <a:cubicBezTo>
                      <a:pt x="123" y="26"/>
                      <a:pt x="120" y="29"/>
                      <a:pt x="118" y="32"/>
                    </a:cubicBezTo>
                    <a:cubicBezTo>
                      <a:pt x="116" y="35"/>
                      <a:pt x="113" y="36"/>
                      <a:pt x="112" y="36"/>
                    </a:cubicBezTo>
                    <a:cubicBezTo>
                      <a:pt x="110" y="36"/>
                      <a:pt x="106" y="35"/>
                      <a:pt x="103" y="34"/>
                    </a:cubicBezTo>
                    <a:cubicBezTo>
                      <a:pt x="100" y="34"/>
                      <a:pt x="96" y="34"/>
                      <a:pt x="94" y="34"/>
                    </a:cubicBezTo>
                    <a:cubicBezTo>
                      <a:pt x="91" y="35"/>
                      <a:pt x="88" y="37"/>
                      <a:pt x="87" y="40"/>
                    </a:cubicBezTo>
                    <a:cubicBezTo>
                      <a:pt x="86" y="42"/>
                      <a:pt x="83" y="45"/>
                      <a:pt x="82" y="46"/>
                    </a:cubicBezTo>
                    <a:cubicBezTo>
                      <a:pt x="81" y="47"/>
                      <a:pt x="78" y="47"/>
                      <a:pt x="77" y="45"/>
                    </a:cubicBezTo>
                    <a:cubicBezTo>
                      <a:pt x="75" y="44"/>
                      <a:pt x="74" y="42"/>
                      <a:pt x="73" y="41"/>
                    </a:cubicBezTo>
                    <a:cubicBezTo>
                      <a:pt x="72" y="40"/>
                      <a:pt x="70" y="38"/>
                      <a:pt x="68" y="36"/>
                    </a:cubicBezTo>
                    <a:cubicBezTo>
                      <a:pt x="66" y="35"/>
                      <a:pt x="64" y="33"/>
                      <a:pt x="65" y="32"/>
                    </a:cubicBezTo>
                    <a:cubicBezTo>
                      <a:pt x="65" y="30"/>
                      <a:pt x="66" y="27"/>
                      <a:pt x="66" y="24"/>
                    </a:cubicBezTo>
                    <a:cubicBezTo>
                      <a:pt x="66" y="22"/>
                      <a:pt x="66" y="19"/>
                      <a:pt x="65" y="20"/>
                    </a:cubicBezTo>
                    <a:cubicBezTo>
                      <a:pt x="64" y="20"/>
                      <a:pt x="62" y="22"/>
                      <a:pt x="60" y="24"/>
                    </a:cubicBezTo>
                    <a:cubicBezTo>
                      <a:pt x="58" y="26"/>
                      <a:pt x="55" y="30"/>
                      <a:pt x="55" y="32"/>
                    </a:cubicBezTo>
                    <a:cubicBezTo>
                      <a:pt x="54" y="35"/>
                      <a:pt x="55" y="38"/>
                      <a:pt x="56" y="41"/>
                    </a:cubicBezTo>
                    <a:cubicBezTo>
                      <a:pt x="58" y="43"/>
                      <a:pt x="58" y="46"/>
                      <a:pt x="56" y="47"/>
                    </a:cubicBezTo>
                    <a:cubicBezTo>
                      <a:pt x="55" y="49"/>
                      <a:pt x="52" y="51"/>
                      <a:pt x="50" y="52"/>
                    </a:cubicBezTo>
                    <a:cubicBezTo>
                      <a:pt x="49" y="54"/>
                      <a:pt x="47" y="53"/>
                      <a:pt x="46" y="50"/>
                    </a:cubicBezTo>
                    <a:cubicBezTo>
                      <a:pt x="45" y="48"/>
                      <a:pt x="42" y="46"/>
                      <a:pt x="39" y="46"/>
                    </a:cubicBezTo>
                    <a:cubicBezTo>
                      <a:pt x="37" y="46"/>
                      <a:pt x="33" y="46"/>
                      <a:pt x="32" y="46"/>
                    </a:cubicBezTo>
                    <a:cubicBezTo>
                      <a:pt x="31" y="46"/>
                      <a:pt x="28" y="47"/>
                      <a:pt x="26" y="49"/>
                    </a:cubicBezTo>
                    <a:cubicBezTo>
                      <a:pt x="24" y="51"/>
                      <a:pt x="22" y="52"/>
                      <a:pt x="22" y="52"/>
                    </a:cubicBezTo>
                    <a:cubicBezTo>
                      <a:pt x="22" y="52"/>
                      <a:pt x="20" y="55"/>
                      <a:pt x="17" y="59"/>
                    </a:cubicBezTo>
                    <a:cubicBezTo>
                      <a:pt x="14" y="62"/>
                      <a:pt x="11" y="67"/>
                      <a:pt x="10" y="70"/>
                    </a:cubicBezTo>
                    <a:cubicBezTo>
                      <a:pt x="10" y="73"/>
                      <a:pt x="9" y="75"/>
                      <a:pt x="9" y="75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1" y="86"/>
                      <a:pt x="11" y="86"/>
                      <a:pt x="11" y="86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15" y="99"/>
                      <a:pt x="15" y="99"/>
                      <a:pt x="15" y="99"/>
                    </a:cubicBezTo>
                    <a:cubicBezTo>
                      <a:pt x="15" y="99"/>
                      <a:pt x="18" y="101"/>
                      <a:pt x="21" y="104"/>
                    </a:cubicBezTo>
                    <a:cubicBezTo>
                      <a:pt x="24" y="107"/>
                      <a:pt x="29" y="111"/>
                      <a:pt x="32" y="114"/>
                    </a:cubicBezTo>
                    <a:cubicBezTo>
                      <a:pt x="35" y="116"/>
                      <a:pt x="38" y="120"/>
                      <a:pt x="38" y="122"/>
                    </a:cubicBezTo>
                    <a:cubicBezTo>
                      <a:pt x="39" y="124"/>
                      <a:pt x="38" y="128"/>
                      <a:pt x="37" y="130"/>
                    </a:cubicBezTo>
                    <a:cubicBezTo>
                      <a:pt x="36" y="133"/>
                      <a:pt x="35" y="137"/>
                      <a:pt x="35" y="140"/>
                    </a:cubicBezTo>
                    <a:cubicBezTo>
                      <a:pt x="35" y="143"/>
                      <a:pt x="33" y="146"/>
                      <a:pt x="32" y="147"/>
                    </a:cubicBezTo>
                    <a:cubicBezTo>
                      <a:pt x="30" y="149"/>
                      <a:pt x="27" y="151"/>
                      <a:pt x="25" y="152"/>
                    </a:cubicBezTo>
                    <a:cubicBezTo>
                      <a:pt x="23" y="153"/>
                      <a:pt x="21" y="155"/>
                      <a:pt x="21" y="157"/>
                    </a:cubicBezTo>
                    <a:cubicBezTo>
                      <a:pt x="21" y="158"/>
                      <a:pt x="20" y="159"/>
                      <a:pt x="19" y="159"/>
                    </a:cubicBezTo>
                    <a:cubicBezTo>
                      <a:pt x="17" y="159"/>
                      <a:pt x="16" y="160"/>
                      <a:pt x="16" y="161"/>
                    </a:cubicBezTo>
                    <a:cubicBezTo>
                      <a:pt x="16" y="162"/>
                      <a:pt x="16" y="164"/>
                      <a:pt x="17" y="166"/>
                    </a:cubicBezTo>
                    <a:cubicBezTo>
                      <a:pt x="18" y="168"/>
                      <a:pt x="17" y="171"/>
                      <a:pt x="15" y="172"/>
                    </a:cubicBezTo>
                    <a:cubicBezTo>
                      <a:pt x="14" y="174"/>
                      <a:pt x="11" y="175"/>
                      <a:pt x="8" y="176"/>
                    </a:cubicBezTo>
                    <a:cubicBezTo>
                      <a:pt x="6" y="176"/>
                      <a:pt x="3" y="177"/>
                      <a:pt x="2" y="178"/>
                    </a:cubicBezTo>
                    <a:cubicBezTo>
                      <a:pt x="1" y="180"/>
                      <a:pt x="0" y="181"/>
                      <a:pt x="0" y="181"/>
                    </a:cubicBezTo>
                    <a:cubicBezTo>
                      <a:pt x="0" y="181"/>
                      <a:pt x="2" y="181"/>
                      <a:pt x="5" y="181"/>
                    </a:cubicBezTo>
                    <a:cubicBezTo>
                      <a:pt x="7" y="182"/>
                      <a:pt x="11" y="182"/>
                      <a:pt x="14" y="183"/>
                    </a:cubicBezTo>
                    <a:cubicBezTo>
                      <a:pt x="17" y="183"/>
                      <a:pt x="21" y="184"/>
                      <a:pt x="24" y="184"/>
                    </a:cubicBezTo>
                    <a:cubicBezTo>
                      <a:pt x="26" y="185"/>
                      <a:pt x="30" y="186"/>
                      <a:pt x="32" y="187"/>
                    </a:cubicBezTo>
                    <a:cubicBezTo>
                      <a:pt x="34" y="188"/>
                      <a:pt x="38" y="191"/>
                      <a:pt x="41" y="192"/>
                    </a:cubicBezTo>
                    <a:cubicBezTo>
                      <a:pt x="43" y="193"/>
                      <a:pt x="46" y="195"/>
                      <a:pt x="48" y="196"/>
                    </a:cubicBezTo>
                    <a:cubicBezTo>
                      <a:pt x="49" y="197"/>
                      <a:pt x="50" y="199"/>
                      <a:pt x="51" y="200"/>
                    </a:cubicBezTo>
                    <a:cubicBezTo>
                      <a:pt x="52" y="201"/>
                      <a:pt x="54" y="203"/>
                      <a:pt x="56" y="203"/>
                    </a:cubicBezTo>
                    <a:cubicBezTo>
                      <a:pt x="58" y="204"/>
                      <a:pt x="64" y="205"/>
                      <a:pt x="70" y="204"/>
                    </a:cubicBezTo>
                    <a:cubicBezTo>
                      <a:pt x="76" y="204"/>
                      <a:pt x="86" y="205"/>
                      <a:pt x="91" y="207"/>
                    </a:cubicBezTo>
                    <a:cubicBezTo>
                      <a:pt x="91" y="207"/>
                      <a:pt x="91" y="207"/>
                      <a:pt x="93" y="207"/>
                    </a:cubicBezTo>
                    <a:cubicBezTo>
                      <a:pt x="95" y="207"/>
                      <a:pt x="95" y="207"/>
                      <a:pt x="95" y="207"/>
                    </a:cubicBezTo>
                    <a:cubicBezTo>
                      <a:pt x="101" y="207"/>
                      <a:pt x="108" y="209"/>
                      <a:pt x="112" y="211"/>
                    </a:cubicBezTo>
                    <a:cubicBezTo>
                      <a:pt x="115" y="214"/>
                      <a:pt x="121" y="217"/>
                      <a:pt x="125" y="218"/>
                    </a:cubicBezTo>
                    <a:cubicBezTo>
                      <a:pt x="128" y="219"/>
                      <a:pt x="133" y="221"/>
                      <a:pt x="136" y="221"/>
                    </a:cubicBezTo>
                    <a:cubicBezTo>
                      <a:pt x="138" y="222"/>
                      <a:pt x="142" y="223"/>
                      <a:pt x="144" y="223"/>
                    </a:cubicBezTo>
                    <a:cubicBezTo>
                      <a:pt x="146" y="224"/>
                      <a:pt x="150" y="225"/>
                      <a:pt x="153" y="225"/>
                    </a:cubicBezTo>
                    <a:cubicBezTo>
                      <a:pt x="156" y="226"/>
                      <a:pt x="159" y="225"/>
                      <a:pt x="160" y="225"/>
                    </a:cubicBezTo>
                    <a:cubicBezTo>
                      <a:pt x="161" y="224"/>
                      <a:pt x="166" y="223"/>
                      <a:pt x="170" y="223"/>
                    </a:cubicBezTo>
                    <a:cubicBezTo>
                      <a:pt x="175" y="223"/>
                      <a:pt x="181" y="221"/>
                      <a:pt x="184" y="219"/>
                    </a:cubicBezTo>
                    <a:cubicBezTo>
                      <a:pt x="186" y="217"/>
                      <a:pt x="193" y="214"/>
                      <a:pt x="199" y="212"/>
                    </a:cubicBezTo>
                    <a:cubicBezTo>
                      <a:pt x="205" y="209"/>
                      <a:pt x="214" y="206"/>
                      <a:pt x="219" y="204"/>
                    </a:cubicBezTo>
                    <a:cubicBezTo>
                      <a:pt x="225" y="202"/>
                      <a:pt x="232" y="199"/>
                      <a:pt x="235" y="198"/>
                    </a:cubicBezTo>
                    <a:cubicBezTo>
                      <a:pt x="238" y="197"/>
                      <a:pt x="241" y="195"/>
                      <a:pt x="242" y="194"/>
                    </a:cubicBezTo>
                    <a:cubicBezTo>
                      <a:pt x="242" y="193"/>
                      <a:pt x="244" y="191"/>
                      <a:pt x="246" y="189"/>
                    </a:cubicBezTo>
                    <a:cubicBezTo>
                      <a:pt x="248" y="188"/>
                      <a:pt x="251" y="185"/>
                      <a:pt x="252" y="183"/>
                    </a:cubicBezTo>
                    <a:cubicBezTo>
                      <a:pt x="254" y="181"/>
                      <a:pt x="257" y="180"/>
                      <a:pt x="259" y="180"/>
                    </a:cubicBezTo>
                    <a:cubicBezTo>
                      <a:pt x="262" y="179"/>
                      <a:pt x="267" y="179"/>
                      <a:pt x="270" y="178"/>
                    </a:cubicBezTo>
                    <a:cubicBezTo>
                      <a:pt x="274" y="177"/>
                      <a:pt x="278" y="176"/>
                      <a:pt x="281" y="176"/>
                    </a:cubicBezTo>
                    <a:cubicBezTo>
                      <a:pt x="283" y="175"/>
                      <a:pt x="283" y="175"/>
                      <a:pt x="281" y="174"/>
                    </a:cubicBezTo>
                    <a:cubicBezTo>
                      <a:pt x="279" y="174"/>
                      <a:pt x="275" y="173"/>
                      <a:pt x="271" y="173"/>
                    </a:cubicBezTo>
                    <a:cubicBezTo>
                      <a:pt x="268" y="173"/>
                      <a:pt x="267" y="172"/>
                      <a:pt x="268" y="171"/>
                    </a:cubicBezTo>
                    <a:cubicBezTo>
                      <a:pt x="269" y="170"/>
                      <a:pt x="271" y="168"/>
                      <a:pt x="272" y="167"/>
                    </a:cubicBezTo>
                    <a:cubicBezTo>
                      <a:pt x="272" y="166"/>
                      <a:pt x="273" y="164"/>
                      <a:pt x="274" y="163"/>
                    </a:cubicBezTo>
                    <a:cubicBezTo>
                      <a:pt x="275" y="162"/>
                      <a:pt x="277" y="161"/>
                      <a:pt x="279" y="161"/>
                    </a:cubicBezTo>
                    <a:cubicBezTo>
                      <a:pt x="280" y="160"/>
                      <a:pt x="282" y="161"/>
                      <a:pt x="283" y="162"/>
                    </a:cubicBezTo>
                    <a:cubicBezTo>
                      <a:pt x="284" y="164"/>
                      <a:pt x="285" y="166"/>
                      <a:pt x="285" y="167"/>
                    </a:cubicBezTo>
                    <a:cubicBezTo>
                      <a:pt x="285" y="169"/>
                      <a:pt x="286" y="170"/>
                      <a:pt x="287" y="170"/>
                    </a:cubicBezTo>
                    <a:cubicBezTo>
                      <a:pt x="288" y="169"/>
                      <a:pt x="291" y="169"/>
                      <a:pt x="292" y="168"/>
                    </a:cubicBezTo>
                    <a:cubicBezTo>
                      <a:pt x="294" y="167"/>
                      <a:pt x="296" y="166"/>
                      <a:pt x="297" y="166"/>
                    </a:cubicBezTo>
                    <a:cubicBezTo>
                      <a:pt x="297" y="166"/>
                      <a:pt x="298" y="167"/>
                      <a:pt x="299" y="168"/>
                    </a:cubicBezTo>
                    <a:cubicBezTo>
                      <a:pt x="300" y="169"/>
                      <a:pt x="300" y="171"/>
                      <a:pt x="299" y="171"/>
                    </a:cubicBezTo>
                    <a:cubicBezTo>
                      <a:pt x="298" y="172"/>
                      <a:pt x="297" y="173"/>
                      <a:pt x="296" y="174"/>
                    </a:cubicBezTo>
                    <a:cubicBezTo>
                      <a:pt x="294" y="175"/>
                      <a:pt x="293" y="176"/>
                      <a:pt x="293" y="176"/>
                    </a:cubicBezTo>
                    <a:cubicBezTo>
                      <a:pt x="293" y="176"/>
                      <a:pt x="296" y="177"/>
                      <a:pt x="300" y="177"/>
                    </a:cubicBezTo>
                    <a:cubicBezTo>
                      <a:pt x="303" y="178"/>
                      <a:pt x="308" y="178"/>
                      <a:pt x="311" y="178"/>
                    </a:cubicBezTo>
                    <a:cubicBezTo>
                      <a:pt x="314" y="177"/>
                      <a:pt x="316" y="176"/>
                      <a:pt x="315" y="175"/>
                    </a:cubicBezTo>
                    <a:cubicBezTo>
                      <a:pt x="314" y="173"/>
                      <a:pt x="314" y="171"/>
                      <a:pt x="314" y="171"/>
                    </a:cubicBezTo>
                    <a:cubicBezTo>
                      <a:pt x="314" y="170"/>
                      <a:pt x="315" y="169"/>
                      <a:pt x="315" y="169"/>
                    </a:cubicBezTo>
                    <a:cubicBezTo>
                      <a:pt x="316" y="169"/>
                      <a:pt x="318" y="170"/>
                      <a:pt x="319" y="171"/>
                    </a:cubicBezTo>
                    <a:cubicBezTo>
                      <a:pt x="320" y="172"/>
                      <a:pt x="324" y="174"/>
                      <a:pt x="326" y="174"/>
                    </a:cubicBezTo>
                    <a:cubicBezTo>
                      <a:pt x="329" y="175"/>
                      <a:pt x="332" y="175"/>
                      <a:pt x="333" y="174"/>
                    </a:cubicBezTo>
                    <a:cubicBezTo>
                      <a:pt x="333" y="174"/>
                      <a:pt x="335" y="174"/>
                      <a:pt x="336" y="176"/>
                    </a:cubicBezTo>
                    <a:cubicBezTo>
                      <a:pt x="337" y="177"/>
                      <a:pt x="339" y="179"/>
                      <a:pt x="340" y="180"/>
                    </a:cubicBezTo>
                    <a:cubicBezTo>
                      <a:pt x="341" y="181"/>
                      <a:pt x="342" y="181"/>
                      <a:pt x="342" y="181"/>
                    </a:cubicBezTo>
                    <a:cubicBezTo>
                      <a:pt x="342" y="181"/>
                      <a:pt x="342" y="179"/>
                      <a:pt x="343" y="177"/>
                    </a:cubicBezTo>
                    <a:cubicBezTo>
                      <a:pt x="344" y="174"/>
                      <a:pt x="343" y="170"/>
                      <a:pt x="343" y="169"/>
                    </a:cubicBezTo>
                    <a:cubicBezTo>
                      <a:pt x="342" y="167"/>
                      <a:pt x="340" y="163"/>
                      <a:pt x="339" y="159"/>
                    </a:cubicBezTo>
                    <a:cubicBezTo>
                      <a:pt x="338" y="156"/>
                      <a:pt x="338" y="151"/>
                      <a:pt x="339" y="147"/>
                    </a:cubicBezTo>
                    <a:cubicBezTo>
                      <a:pt x="340" y="144"/>
                      <a:pt x="341" y="140"/>
                      <a:pt x="342" y="139"/>
                    </a:cubicBezTo>
                    <a:cubicBezTo>
                      <a:pt x="342" y="138"/>
                      <a:pt x="343" y="135"/>
                      <a:pt x="342" y="133"/>
                    </a:cubicBezTo>
                    <a:cubicBezTo>
                      <a:pt x="342" y="130"/>
                      <a:pt x="344" y="127"/>
                      <a:pt x="347" y="126"/>
                    </a:cubicBezTo>
                    <a:cubicBezTo>
                      <a:pt x="349" y="125"/>
                      <a:pt x="351" y="122"/>
                      <a:pt x="351" y="119"/>
                    </a:cubicBezTo>
                    <a:cubicBezTo>
                      <a:pt x="350" y="117"/>
                      <a:pt x="351" y="114"/>
                      <a:pt x="351" y="113"/>
                    </a:cubicBezTo>
                    <a:cubicBezTo>
                      <a:pt x="352" y="111"/>
                      <a:pt x="353" y="108"/>
                      <a:pt x="353" y="106"/>
                    </a:cubicBezTo>
                    <a:cubicBezTo>
                      <a:pt x="353" y="104"/>
                      <a:pt x="353" y="102"/>
                      <a:pt x="353" y="102"/>
                    </a:cubicBezTo>
                    <a:cubicBezTo>
                      <a:pt x="353" y="102"/>
                      <a:pt x="351" y="102"/>
                      <a:pt x="349" y="10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6350">
                <a:solidFill>
                  <a:schemeClr val="bg1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cxnSp>
          <p:nvCxnSpPr>
            <p:cNvPr id="46" name="Straight Arrow Connector 45"/>
            <p:cNvCxnSpPr/>
            <p:nvPr/>
          </p:nvCxnSpPr>
          <p:spPr>
            <a:xfrm flipH="1">
              <a:off x="2400300" y="1971439"/>
              <a:ext cx="555151" cy="0"/>
            </a:xfrm>
            <a:prstGeom prst="straightConnector1">
              <a:avLst/>
            </a:prstGeom>
            <a:ln w="28575">
              <a:solidFill>
                <a:schemeClr val="tx1">
                  <a:lumMod val="40000"/>
                  <a:lumOff val="60000"/>
                </a:schemeClr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/>
            <p:cNvCxnSpPr/>
            <p:nvPr/>
          </p:nvCxnSpPr>
          <p:spPr>
            <a:xfrm flipH="1">
              <a:off x="2845997" y="3592944"/>
              <a:ext cx="792480" cy="0"/>
            </a:xfrm>
            <a:prstGeom prst="straightConnector1">
              <a:avLst/>
            </a:prstGeom>
            <a:ln w="28575">
              <a:solidFill>
                <a:schemeClr val="tx1">
                  <a:lumMod val="40000"/>
                  <a:lumOff val="60000"/>
                </a:schemeClr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Arrow Connector 47"/>
            <p:cNvCxnSpPr>
              <a:endCxn id="60" idx="6"/>
            </p:cNvCxnSpPr>
            <p:nvPr/>
          </p:nvCxnSpPr>
          <p:spPr>
            <a:xfrm flipH="1">
              <a:off x="1929471" y="2917380"/>
              <a:ext cx="2210580" cy="1"/>
            </a:xfrm>
            <a:prstGeom prst="straightConnector1">
              <a:avLst/>
            </a:prstGeom>
            <a:ln w="28575">
              <a:solidFill>
                <a:schemeClr val="tx1">
                  <a:lumMod val="40000"/>
                  <a:lumOff val="60000"/>
                </a:schemeClr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Arrow Connector 49"/>
            <p:cNvCxnSpPr/>
            <p:nvPr/>
          </p:nvCxnSpPr>
          <p:spPr>
            <a:xfrm flipH="1">
              <a:off x="3776557" y="4553736"/>
              <a:ext cx="1438446" cy="0"/>
            </a:xfrm>
            <a:prstGeom prst="straightConnector1">
              <a:avLst/>
            </a:prstGeom>
            <a:ln w="28575">
              <a:solidFill>
                <a:schemeClr val="tx1">
                  <a:lumMod val="40000"/>
                  <a:lumOff val="60000"/>
                </a:schemeClr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Arrow Connector 51"/>
            <p:cNvCxnSpPr/>
            <p:nvPr/>
          </p:nvCxnSpPr>
          <p:spPr>
            <a:xfrm flipH="1">
              <a:off x="4647266" y="5328831"/>
              <a:ext cx="1027557" cy="0"/>
            </a:xfrm>
            <a:prstGeom prst="straightConnector1">
              <a:avLst/>
            </a:prstGeom>
            <a:ln w="28575">
              <a:solidFill>
                <a:schemeClr val="tx1">
                  <a:lumMod val="40000"/>
                  <a:lumOff val="60000"/>
                </a:schemeClr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Arrow Connector 52"/>
            <p:cNvCxnSpPr/>
            <p:nvPr/>
          </p:nvCxnSpPr>
          <p:spPr>
            <a:xfrm>
              <a:off x="6067516" y="2995477"/>
              <a:ext cx="1430564" cy="0"/>
            </a:xfrm>
            <a:prstGeom prst="straightConnector1">
              <a:avLst/>
            </a:prstGeom>
            <a:ln w="28575">
              <a:solidFill>
                <a:schemeClr val="tx1">
                  <a:lumMod val="40000"/>
                  <a:lumOff val="60000"/>
                </a:schemeClr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Arrow Connector 54"/>
            <p:cNvCxnSpPr/>
            <p:nvPr/>
          </p:nvCxnSpPr>
          <p:spPr>
            <a:xfrm>
              <a:off x="6096562" y="4212125"/>
              <a:ext cx="1158137" cy="0"/>
            </a:xfrm>
            <a:prstGeom prst="straightConnector1">
              <a:avLst/>
            </a:prstGeom>
            <a:ln w="28575">
              <a:solidFill>
                <a:schemeClr val="tx1">
                  <a:lumMod val="40000"/>
                  <a:lumOff val="60000"/>
                </a:schemeClr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Arrow Connector 55"/>
            <p:cNvCxnSpPr/>
            <p:nvPr/>
          </p:nvCxnSpPr>
          <p:spPr>
            <a:xfrm flipV="1">
              <a:off x="4874493" y="2309838"/>
              <a:ext cx="1438446" cy="0"/>
            </a:xfrm>
            <a:prstGeom prst="straightConnector1">
              <a:avLst/>
            </a:prstGeom>
            <a:ln w="28575">
              <a:solidFill>
                <a:schemeClr val="tx1">
                  <a:lumMod val="40000"/>
                  <a:lumOff val="60000"/>
                </a:schemeClr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Arrow Connector 56"/>
            <p:cNvCxnSpPr/>
            <p:nvPr/>
          </p:nvCxnSpPr>
          <p:spPr>
            <a:xfrm flipV="1">
              <a:off x="8207853" y="5839709"/>
              <a:ext cx="1438446" cy="0"/>
            </a:xfrm>
            <a:prstGeom prst="straightConnector1">
              <a:avLst/>
            </a:prstGeom>
            <a:ln w="28575">
              <a:solidFill>
                <a:schemeClr val="tx1">
                  <a:lumMod val="40000"/>
                  <a:lumOff val="60000"/>
                </a:schemeClr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Oval 57"/>
            <p:cNvSpPr/>
            <p:nvPr/>
          </p:nvSpPr>
          <p:spPr>
            <a:xfrm>
              <a:off x="1569783" y="1466388"/>
              <a:ext cx="1014834" cy="101483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" name="Oval 59"/>
            <p:cNvSpPr/>
            <p:nvPr/>
          </p:nvSpPr>
          <p:spPr>
            <a:xfrm>
              <a:off x="818018" y="2361654"/>
              <a:ext cx="1111453" cy="1111453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2" name="Oval 61"/>
            <p:cNvSpPr/>
            <p:nvPr/>
          </p:nvSpPr>
          <p:spPr>
            <a:xfrm>
              <a:off x="7231149" y="3718493"/>
              <a:ext cx="976704" cy="97670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4" name="Oval 63"/>
            <p:cNvSpPr/>
            <p:nvPr/>
          </p:nvSpPr>
          <p:spPr>
            <a:xfrm>
              <a:off x="9562513" y="5279116"/>
              <a:ext cx="1090727" cy="109072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5" name="Oval 64"/>
            <p:cNvSpPr/>
            <p:nvPr/>
          </p:nvSpPr>
          <p:spPr>
            <a:xfrm>
              <a:off x="1796476" y="3062726"/>
              <a:ext cx="1090727" cy="1090727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6" name="Oval 65"/>
            <p:cNvSpPr/>
            <p:nvPr/>
          </p:nvSpPr>
          <p:spPr>
            <a:xfrm>
              <a:off x="2972483" y="4117021"/>
              <a:ext cx="873430" cy="87343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" name="Oval 66"/>
            <p:cNvSpPr/>
            <p:nvPr/>
          </p:nvSpPr>
          <p:spPr>
            <a:xfrm>
              <a:off x="3689974" y="4787785"/>
              <a:ext cx="1058506" cy="105850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1" name="Oval 70"/>
            <p:cNvSpPr/>
            <p:nvPr/>
          </p:nvSpPr>
          <p:spPr>
            <a:xfrm>
              <a:off x="7407525" y="2454282"/>
              <a:ext cx="1058506" cy="105850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9" name="TextBox 78"/>
            <p:cNvSpPr txBox="1"/>
            <p:nvPr/>
          </p:nvSpPr>
          <p:spPr>
            <a:xfrm>
              <a:off x="1687090" y="1591014"/>
              <a:ext cx="780220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80" name="TextBox 3"/>
            <p:cNvSpPr txBox="1">
              <a:spLocks noChangeArrowheads="1"/>
            </p:cNvSpPr>
            <p:nvPr/>
          </p:nvSpPr>
          <p:spPr bwMode="auto">
            <a:xfrm>
              <a:off x="1597266" y="1964640"/>
              <a:ext cx="959869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B. California</a:t>
              </a: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969247" y="2595427"/>
              <a:ext cx="780220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82" name="TextBox 3"/>
            <p:cNvSpPr txBox="1">
              <a:spLocks noChangeArrowheads="1"/>
            </p:cNvSpPr>
            <p:nvPr/>
          </p:nvSpPr>
          <p:spPr bwMode="auto">
            <a:xfrm>
              <a:off x="1050142" y="2969053"/>
              <a:ext cx="618429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Sonora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9719155" y="5466083"/>
              <a:ext cx="780220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86" name="TextBox 3"/>
            <p:cNvSpPr txBox="1">
              <a:spLocks noChangeArrowheads="1"/>
            </p:cNvSpPr>
            <p:nvPr/>
          </p:nvSpPr>
          <p:spPr bwMode="auto">
            <a:xfrm>
              <a:off x="9766389" y="5839709"/>
              <a:ext cx="685755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Chiapas</a:t>
              </a:r>
            </a:p>
          </p:txBody>
        </p:sp>
        <p:sp>
          <p:nvSpPr>
            <p:cNvPr id="87" name="TextBox 86"/>
            <p:cNvSpPr txBox="1"/>
            <p:nvPr/>
          </p:nvSpPr>
          <p:spPr>
            <a:xfrm>
              <a:off x="7345189" y="3834152"/>
              <a:ext cx="780220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88" name="TextBox 3"/>
            <p:cNvSpPr txBox="1">
              <a:spLocks noChangeArrowheads="1"/>
            </p:cNvSpPr>
            <p:nvPr/>
          </p:nvSpPr>
          <p:spPr bwMode="auto">
            <a:xfrm>
              <a:off x="7374789" y="4207778"/>
              <a:ext cx="721021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San Luis</a:t>
              </a:r>
            </a:p>
          </p:txBody>
        </p:sp>
        <p:sp>
          <p:nvSpPr>
            <p:cNvPr id="89" name="TextBox 3"/>
            <p:cNvSpPr txBox="1">
              <a:spLocks noChangeArrowheads="1"/>
            </p:cNvSpPr>
            <p:nvPr/>
          </p:nvSpPr>
          <p:spPr bwMode="auto">
            <a:xfrm>
              <a:off x="3786582" y="5193529"/>
              <a:ext cx="865291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 err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Michoacan</a:t>
              </a:r>
              <a:endParaRPr lang="en-US" sz="1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0" name="TextBox 3"/>
            <p:cNvSpPr txBox="1">
              <a:spLocks noChangeArrowheads="1"/>
            </p:cNvSpPr>
            <p:nvPr/>
          </p:nvSpPr>
          <p:spPr bwMode="auto">
            <a:xfrm>
              <a:off x="3001399" y="4337894"/>
              <a:ext cx="815599" cy="4316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Estado de</a:t>
              </a:r>
            </a:p>
            <a:p>
              <a:pPr algn="ctr" eaLnBrk="1" hangingPunct="1"/>
              <a:r>
                <a: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Mexico</a:t>
              </a:r>
            </a:p>
          </p:txBody>
        </p:sp>
        <p:sp>
          <p:nvSpPr>
            <p:cNvPr id="91" name="TextBox 3"/>
            <p:cNvSpPr txBox="1">
              <a:spLocks noChangeArrowheads="1"/>
            </p:cNvSpPr>
            <p:nvPr/>
          </p:nvSpPr>
          <p:spPr bwMode="auto">
            <a:xfrm>
              <a:off x="1861905" y="3392247"/>
              <a:ext cx="959869" cy="4316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B. California</a:t>
              </a:r>
            </a:p>
            <a:p>
              <a:pPr algn="ctr" eaLnBrk="1" hangingPunct="1"/>
              <a:r>
                <a: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Sur</a:t>
              </a:r>
            </a:p>
          </p:txBody>
        </p:sp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C17BCA78-DA45-460A-BF02-BA7B9ADC2A1A}"/>
                </a:ext>
              </a:extLst>
            </p:cNvPr>
            <p:cNvGrpSpPr/>
            <p:nvPr/>
          </p:nvGrpSpPr>
          <p:grpSpPr>
            <a:xfrm>
              <a:off x="6196193" y="1776482"/>
              <a:ext cx="1058506" cy="1058506"/>
              <a:chOff x="6196193" y="1776482"/>
              <a:chExt cx="1058506" cy="1058506"/>
            </a:xfrm>
          </p:grpSpPr>
          <p:sp>
            <p:nvSpPr>
              <p:cNvPr id="69" name="Oval 68"/>
              <p:cNvSpPr/>
              <p:nvPr/>
            </p:nvSpPr>
            <p:spPr>
              <a:xfrm>
                <a:off x="6196193" y="1776482"/>
                <a:ext cx="1058506" cy="1058506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TextBox 3"/>
              <p:cNvSpPr txBox="1">
                <a:spLocks noChangeArrowheads="1"/>
              </p:cNvSpPr>
              <p:nvPr/>
            </p:nvSpPr>
            <p:spPr bwMode="auto">
              <a:xfrm>
                <a:off x="6336081" y="2182226"/>
                <a:ext cx="778730" cy="24701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61749" tIns="30875" rIns="61749" bIns="30875">
                <a:spAutoFit/>
              </a:bodyPr>
              <a:lstStyle/>
              <a:p>
                <a:pPr algn="ctr" eaLnBrk="1" hangingPunct="1"/>
                <a:r>
                  <a:rPr lang="en-US" sz="1200" dirty="0" err="1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Chiuahua</a:t>
                </a:r>
                <a:endPara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93" name="TextBox 3"/>
            <p:cNvSpPr txBox="1">
              <a:spLocks noChangeArrowheads="1"/>
            </p:cNvSpPr>
            <p:nvPr/>
          </p:nvSpPr>
          <p:spPr bwMode="auto">
            <a:xfrm>
              <a:off x="7573062" y="2860026"/>
              <a:ext cx="727434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Coahuila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333353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43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Argentina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1508760" y="1148080"/>
            <a:ext cx="2484608" cy="5428932"/>
            <a:chOff x="5510138" y="737967"/>
            <a:chExt cx="2419371" cy="5286387"/>
          </a:xfrm>
          <a:solidFill>
            <a:schemeClr val="accent1"/>
          </a:solidFill>
        </p:grpSpPr>
        <p:sp>
          <p:nvSpPr>
            <p:cNvPr id="4" name="Freeform 848"/>
            <p:cNvSpPr>
              <a:spLocks/>
            </p:cNvSpPr>
            <p:nvPr/>
          </p:nvSpPr>
          <p:spPr bwMode="auto">
            <a:xfrm>
              <a:off x="5937013" y="2819741"/>
              <a:ext cx="623801" cy="666608"/>
            </a:xfrm>
            <a:custGeom>
              <a:avLst/>
              <a:gdLst/>
              <a:ahLst/>
              <a:cxnLst>
                <a:cxn ang="0">
                  <a:pos x="328" y="133"/>
                </a:cxn>
                <a:cxn ang="0">
                  <a:pos x="172" y="135"/>
                </a:cxn>
                <a:cxn ang="0">
                  <a:pos x="87" y="139"/>
                </a:cxn>
                <a:cxn ang="0">
                  <a:pos x="0" y="143"/>
                </a:cxn>
                <a:cxn ang="0">
                  <a:pos x="9" y="244"/>
                </a:cxn>
                <a:cxn ang="0">
                  <a:pos x="15" y="345"/>
                </a:cxn>
                <a:cxn ang="0">
                  <a:pos x="27" y="345"/>
                </a:cxn>
                <a:cxn ang="0">
                  <a:pos x="41" y="347"/>
                </a:cxn>
                <a:cxn ang="0">
                  <a:pos x="57" y="349"/>
                </a:cxn>
                <a:cxn ang="0">
                  <a:pos x="67" y="355"/>
                </a:cxn>
                <a:cxn ang="0">
                  <a:pos x="69" y="365"/>
                </a:cxn>
                <a:cxn ang="0">
                  <a:pos x="69" y="373"/>
                </a:cxn>
                <a:cxn ang="0">
                  <a:pos x="59" y="379"/>
                </a:cxn>
                <a:cxn ang="0">
                  <a:pos x="53" y="391"/>
                </a:cxn>
                <a:cxn ang="0">
                  <a:pos x="57" y="404"/>
                </a:cxn>
                <a:cxn ang="0">
                  <a:pos x="63" y="406"/>
                </a:cxn>
                <a:cxn ang="0">
                  <a:pos x="69" y="408"/>
                </a:cxn>
                <a:cxn ang="0">
                  <a:pos x="71" y="414"/>
                </a:cxn>
                <a:cxn ang="0">
                  <a:pos x="73" y="422"/>
                </a:cxn>
                <a:cxn ang="0">
                  <a:pos x="77" y="430"/>
                </a:cxn>
                <a:cxn ang="0">
                  <a:pos x="89" y="432"/>
                </a:cxn>
                <a:cxn ang="0">
                  <a:pos x="99" y="432"/>
                </a:cxn>
                <a:cxn ang="0">
                  <a:pos x="108" y="428"/>
                </a:cxn>
                <a:cxn ang="0">
                  <a:pos x="116" y="422"/>
                </a:cxn>
                <a:cxn ang="0">
                  <a:pos x="122" y="420"/>
                </a:cxn>
                <a:cxn ang="0">
                  <a:pos x="128" y="422"/>
                </a:cxn>
                <a:cxn ang="0">
                  <a:pos x="128" y="432"/>
                </a:cxn>
                <a:cxn ang="0">
                  <a:pos x="132" y="444"/>
                </a:cxn>
                <a:cxn ang="0">
                  <a:pos x="146" y="450"/>
                </a:cxn>
                <a:cxn ang="0">
                  <a:pos x="160" y="456"/>
                </a:cxn>
                <a:cxn ang="0">
                  <a:pos x="176" y="462"/>
                </a:cxn>
                <a:cxn ang="0">
                  <a:pos x="184" y="470"/>
                </a:cxn>
                <a:cxn ang="0">
                  <a:pos x="184" y="480"/>
                </a:cxn>
                <a:cxn ang="0">
                  <a:pos x="190" y="486"/>
                </a:cxn>
                <a:cxn ang="0">
                  <a:pos x="217" y="482"/>
                </a:cxn>
                <a:cxn ang="0">
                  <a:pos x="241" y="482"/>
                </a:cxn>
                <a:cxn ang="0">
                  <a:pos x="253" y="484"/>
                </a:cxn>
                <a:cxn ang="0">
                  <a:pos x="263" y="488"/>
                </a:cxn>
                <a:cxn ang="0">
                  <a:pos x="275" y="490"/>
                </a:cxn>
                <a:cxn ang="0">
                  <a:pos x="285" y="490"/>
                </a:cxn>
                <a:cxn ang="0">
                  <a:pos x="291" y="488"/>
                </a:cxn>
                <a:cxn ang="0">
                  <a:pos x="299" y="490"/>
                </a:cxn>
                <a:cxn ang="0">
                  <a:pos x="310" y="494"/>
                </a:cxn>
                <a:cxn ang="0">
                  <a:pos x="320" y="494"/>
                </a:cxn>
                <a:cxn ang="0">
                  <a:pos x="332" y="492"/>
                </a:cxn>
                <a:cxn ang="0">
                  <a:pos x="348" y="494"/>
                </a:cxn>
                <a:cxn ang="0">
                  <a:pos x="374" y="494"/>
                </a:cxn>
                <a:cxn ang="0">
                  <a:pos x="401" y="496"/>
                </a:cxn>
                <a:cxn ang="0">
                  <a:pos x="419" y="504"/>
                </a:cxn>
                <a:cxn ang="0">
                  <a:pos x="439" y="512"/>
                </a:cxn>
                <a:cxn ang="0">
                  <a:pos x="451" y="521"/>
                </a:cxn>
                <a:cxn ang="0">
                  <a:pos x="465" y="529"/>
                </a:cxn>
                <a:cxn ang="0">
                  <a:pos x="491" y="539"/>
                </a:cxn>
                <a:cxn ang="0">
                  <a:pos x="510" y="545"/>
                </a:cxn>
                <a:cxn ang="0">
                  <a:pos x="506" y="0"/>
                </a:cxn>
                <a:cxn ang="0">
                  <a:pos x="326" y="0"/>
                </a:cxn>
                <a:cxn ang="0">
                  <a:pos x="328" y="133"/>
                </a:cxn>
              </a:cxnLst>
              <a:rect l="0" t="0" r="r" b="b"/>
              <a:pathLst>
                <a:path w="510" h="545">
                  <a:moveTo>
                    <a:pt x="328" y="133"/>
                  </a:moveTo>
                  <a:lnTo>
                    <a:pt x="172" y="135"/>
                  </a:lnTo>
                  <a:lnTo>
                    <a:pt x="87" y="139"/>
                  </a:lnTo>
                  <a:lnTo>
                    <a:pt x="0" y="143"/>
                  </a:lnTo>
                  <a:lnTo>
                    <a:pt x="9" y="244"/>
                  </a:lnTo>
                  <a:lnTo>
                    <a:pt x="15" y="345"/>
                  </a:lnTo>
                  <a:lnTo>
                    <a:pt x="27" y="345"/>
                  </a:lnTo>
                  <a:lnTo>
                    <a:pt x="41" y="347"/>
                  </a:lnTo>
                  <a:lnTo>
                    <a:pt x="57" y="349"/>
                  </a:lnTo>
                  <a:lnTo>
                    <a:pt x="67" y="355"/>
                  </a:lnTo>
                  <a:lnTo>
                    <a:pt x="69" y="365"/>
                  </a:lnTo>
                  <a:lnTo>
                    <a:pt x="69" y="373"/>
                  </a:lnTo>
                  <a:lnTo>
                    <a:pt x="59" y="379"/>
                  </a:lnTo>
                  <a:lnTo>
                    <a:pt x="53" y="391"/>
                  </a:lnTo>
                  <a:lnTo>
                    <a:pt x="57" y="404"/>
                  </a:lnTo>
                  <a:lnTo>
                    <a:pt x="63" y="406"/>
                  </a:lnTo>
                  <a:lnTo>
                    <a:pt x="69" y="408"/>
                  </a:lnTo>
                  <a:lnTo>
                    <a:pt x="71" y="414"/>
                  </a:lnTo>
                  <a:lnTo>
                    <a:pt x="73" y="422"/>
                  </a:lnTo>
                  <a:lnTo>
                    <a:pt x="77" y="430"/>
                  </a:lnTo>
                  <a:lnTo>
                    <a:pt x="89" y="432"/>
                  </a:lnTo>
                  <a:lnTo>
                    <a:pt x="99" y="432"/>
                  </a:lnTo>
                  <a:lnTo>
                    <a:pt x="108" y="428"/>
                  </a:lnTo>
                  <a:lnTo>
                    <a:pt x="116" y="422"/>
                  </a:lnTo>
                  <a:lnTo>
                    <a:pt x="122" y="420"/>
                  </a:lnTo>
                  <a:lnTo>
                    <a:pt x="128" y="422"/>
                  </a:lnTo>
                  <a:lnTo>
                    <a:pt x="128" y="432"/>
                  </a:lnTo>
                  <a:lnTo>
                    <a:pt x="132" y="444"/>
                  </a:lnTo>
                  <a:lnTo>
                    <a:pt x="146" y="450"/>
                  </a:lnTo>
                  <a:lnTo>
                    <a:pt x="160" y="456"/>
                  </a:lnTo>
                  <a:lnTo>
                    <a:pt x="176" y="462"/>
                  </a:lnTo>
                  <a:lnTo>
                    <a:pt x="184" y="470"/>
                  </a:lnTo>
                  <a:lnTo>
                    <a:pt x="184" y="480"/>
                  </a:lnTo>
                  <a:lnTo>
                    <a:pt x="190" y="486"/>
                  </a:lnTo>
                  <a:lnTo>
                    <a:pt x="217" y="482"/>
                  </a:lnTo>
                  <a:lnTo>
                    <a:pt x="241" y="482"/>
                  </a:lnTo>
                  <a:lnTo>
                    <a:pt x="253" y="484"/>
                  </a:lnTo>
                  <a:lnTo>
                    <a:pt x="263" y="488"/>
                  </a:lnTo>
                  <a:lnTo>
                    <a:pt x="275" y="490"/>
                  </a:lnTo>
                  <a:lnTo>
                    <a:pt x="285" y="490"/>
                  </a:lnTo>
                  <a:lnTo>
                    <a:pt x="291" y="488"/>
                  </a:lnTo>
                  <a:lnTo>
                    <a:pt x="299" y="490"/>
                  </a:lnTo>
                  <a:lnTo>
                    <a:pt x="310" y="494"/>
                  </a:lnTo>
                  <a:lnTo>
                    <a:pt x="320" y="494"/>
                  </a:lnTo>
                  <a:lnTo>
                    <a:pt x="332" y="492"/>
                  </a:lnTo>
                  <a:lnTo>
                    <a:pt x="348" y="494"/>
                  </a:lnTo>
                  <a:lnTo>
                    <a:pt x="374" y="494"/>
                  </a:lnTo>
                  <a:lnTo>
                    <a:pt x="401" y="496"/>
                  </a:lnTo>
                  <a:lnTo>
                    <a:pt x="419" y="504"/>
                  </a:lnTo>
                  <a:lnTo>
                    <a:pt x="439" y="512"/>
                  </a:lnTo>
                  <a:lnTo>
                    <a:pt x="451" y="521"/>
                  </a:lnTo>
                  <a:lnTo>
                    <a:pt x="465" y="529"/>
                  </a:lnTo>
                  <a:lnTo>
                    <a:pt x="491" y="539"/>
                  </a:lnTo>
                  <a:lnTo>
                    <a:pt x="510" y="545"/>
                  </a:lnTo>
                  <a:lnTo>
                    <a:pt x="506" y="0"/>
                  </a:lnTo>
                  <a:lnTo>
                    <a:pt x="326" y="0"/>
                  </a:lnTo>
                  <a:lnTo>
                    <a:pt x="328" y="13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" name="Freeform 849"/>
            <p:cNvSpPr>
              <a:spLocks/>
            </p:cNvSpPr>
            <p:nvPr/>
          </p:nvSpPr>
          <p:spPr bwMode="auto">
            <a:xfrm>
              <a:off x="6231791" y="1946424"/>
              <a:ext cx="538181" cy="873318"/>
            </a:xfrm>
            <a:custGeom>
              <a:avLst/>
              <a:gdLst/>
              <a:ahLst/>
              <a:cxnLst>
                <a:cxn ang="0">
                  <a:pos x="374" y="545"/>
                </a:cxn>
                <a:cxn ang="0">
                  <a:pos x="410" y="490"/>
                </a:cxn>
                <a:cxn ang="0">
                  <a:pos x="434" y="462"/>
                </a:cxn>
                <a:cxn ang="0">
                  <a:pos x="440" y="434"/>
                </a:cxn>
                <a:cxn ang="0">
                  <a:pos x="430" y="420"/>
                </a:cxn>
                <a:cxn ang="0">
                  <a:pos x="424" y="392"/>
                </a:cxn>
                <a:cxn ang="0">
                  <a:pos x="408" y="373"/>
                </a:cxn>
                <a:cxn ang="0">
                  <a:pos x="398" y="357"/>
                </a:cxn>
                <a:cxn ang="0">
                  <a:pos x="392" y="329"/>
                </a:cxn>
                <a:cxn ang="0">
                  <a:pos x="390" y="295"/>
                </a:cxn>
                <a:cxn ang="0">
                  <a:pos x="402" y="279"/>
                </a:cxn>
                <a:cxn ang="0">
                  <a:pos x="410" y="248"/>
                </a:cxn>
                <a:cxn ang="0">
                  <a:pos x="418" y="214"/>
                </a:cxn>
                <a:cxn ang="0">
                  <a:pos x="428" y="180"/>
                </a:cxn>
                <a:cxn ang="0">
                  <a:pos x="422" y="152"/>
                </a:cxn>
                <a:cxn ang="0">
                  <a:pos x="406" y="133"/>
                </a:cxn>
                <a:cxn ang="0">
                  <a:pos x="402" y="117"/>
                </a:cxn>
                <a:cxn ang="0">
                  <a:pos x="408" y="69"/>
                </a:cxn>
                <a:cxn ang="0">
                  <a:pos x="355" y="43"/>
                </a:cxn>
                <a:cxn ang="0">
                  <a:pos x="287" y="45"/>
                </a:cxn>
                <a:cxn ang="0">
                  <a:pos x="265" y="35"/>
                </a:cxn>
                <a:cxn ang="0">
                  <a:pos x="234" y="29"/>
                </a:cxn>
                <a:cxn ang="0">
                  <a:pos x="198" y="18"/>
                </a:cxn>
                <a:cxn ang="0">
                  <a:pos x="176" y="0"/>
                </a:cxn>
                <a:cxn ang="0">
                  <a:pos x="141" y="4"/>
                </a:cxn>
                <a:cxn ang="0">
                  <a:pos x="103" y="14"/>
                </a:cxn>
                <a:cxn ang="0">
                  <a:pos x="87" y="35"/>
                </a:cxn>
                <a:cxn ang="0">
                  <a:pos x="79" y="67"/>
                </a:cxn>
                <a:cxn ang="0">
                  <a:pos x="58" y="87"/>
                </a:cxn>
                <a:cxn ang="0">
                  <a:pos x="40" y="93"/>
                </a:cxn>
                <a:cxn ang="0">
                  <a:pos x="18" y="154"/>
                </a:cxn>
                <a:cxn ang="0">
                  <a:pos x="0" y="240"/>
                </a:cxn>
                <a:cxn ang="0">
                  <a:pos x="4" y="295"/>
                </a:cxn>
                <a:cxn ang="0">
                  <a:pos x="16" y="321"/>
                </a:cxn>
                <a:cxn ang="0">
                  <a:pos x="48" y="335"/>
                </a:cxn>
                <a:cxn ang="0">
                  <a:pos x="63" y="361"/>
                </a:cxn>
                <a:cxn ang="0">
                  <a:pos x="77" y="373"/>
                </a:cxn>
                <a:cxn ang="0">
                  <a:pos x="95" y="371"/>
                </a:cxn>
                <a:cxn ang="0">
                  <a:pos x="103" y="383"/>
                </a:cxn>
                <a:cxn ang="0">
                  <a:pos x="101" y="414"/>
                </a:cxn>
                <a:cxn ang="0">
                  <a:pos x="91" y="448"/>
                </a:cxn>
                <a:cxn ang="0">
                  <a:pos x="87" y="470"/>
                </a:cxn>
                <a:cxn ang="0">
                  <a:pos x="77" y="486"/>
                </a:cxn>
                <a:cxn ang="0">
                  <a:pos x="81" y="529"/>
                </a:cxn>
                <a:cxn ang="0">
                  <a:pos x="81" y="593"/>
                </a:cxn>
                <a:cxn ang="0">
                  <a:pos x="85" y="652"/>
                </a:cxn>
                <a:cxn ang="0">
                  <a:pos x="85" y="692"/>
                </a:cxn>
                <a:cxn ang="0">
                  <a:pos x="265" y="714"/>
                </a:cxn>
                <a:cxn ang="0">
                  <a:pos x="331" y="634"/>
                </a:cxn>
                <a:cxn ang="0">
                  <a:pos x="355" y="577"/>
                </a:cxn>
              </a:cxnLst>
              <a:rect l="0" t="0" r="r" b="b"/>
              <a:pathLst>
                <a:path w="440" h="714">
                  <a:moveTo>
                    <a:pt x="355" y="577"/>
                  </a:moveTo>
                  <a:lnTo>
                    <a:pt x="374" y="545"/>
                  </a:lnTo>
                  <a:lnTo>
                    <a:pt x="394" y="513"/>
                  </a:lnTo>
                  <a:lnTo>
                    <a:pt x="410" y="490"/>
                  </a:lnTo>
                  <a:lnTo>
                    <a:pt x="424" y="474"/>
                  </a:lnTo>
                  <a:lnTo>
                    <a:pt x="434" y="462"/>
                  </a:lnTo>
                  <a:lnTo>
                    <a:pt x="440" y="446"/>
                  </a:lnTo>
                  <a:lnTo>
                    <a:pt x="440" y="434"/>
                  </a:lnTo>
                  <a:lnTo>
                    <a:pt x="436" y="424"/>
                  </a:lnTo>
                  <a:lnTo>
                    <a:pt x="430" y="420"/>
                  </a:lnTo>
                  <a:lnTo>
                    <a:pt x="426" y="408"/>
                  </a:lnTo>
                  <a:lnTo>
                    <a:pt x="424" y="392"/>
                  </a:lnTo>
                  <a:lnTo>
                    <a:pt x="416" y="381"/>
                  </a:lnTo>
                  <a:lnTo>
                    <a:pt x="408" y="373"/>
                  </a:lnTo>
                  <a:lnTo>
                    <a:pt x="406" y="365"/>
                  </a:lnTo>
                  <a:lnTo>
                    <a:pt x="398" y="357"/>
                  </a:lnTo>
                  <a:lnTo>
                    <a:pt x="394" y="345"/>
                  </a:lnTo>
                  <a:lnTo>
                    <a:pt x="392" y="329"/>
                  </a:lnTo>
                  <a:lnTo>
                    <a:pt x="390" y="311"/>
                  </a:lnTo>
                  <a:lnTo>
                    <a:pt x="390" y="295"/>
                  </a:lnTo>
                  <a:lnTo>
                    <a:pt x="394" y="287"/>
                  </a:lnTo>
                  <a:lnTo>
                    <a:pt x="402" y="279"/>
                  </a:lnTo>
                  <a:lnTo>
                    <a:pt x="406" y="262"/>
                  </a:lnTo>
                  <a:lnTo>
                    <a:pt x="410" y="248"/>
                  </a:lnTo>
                  <a:lnTo>
                    <a:pt x="414" y="234"/>
                  </a:lnTo>
                  <a:lnTo>
                    <a:pt x="418" y="214"/>
                  </a:lnTo>
                  <a:lnTo>
                    <a:pt x="422" y="196"/>
                  </a:lnTo>
                  <a:lnTo>
                    <a:pt x="428" y="180"/>
                  </a:lnTo>
                  <a:lnTo>
                    <a:pt x="428" y="166"/>
                  </a:lnTo>
                  <a:lnTo>
                    <a:pt x="422" y="152"/>
                  </a:lnTo>
                  <a:lnTo>
                    <a:pt x="414" y="143"/>
                  </a:lnTo>
                  <a:lnTo>
                    <a:pt x="406" y="133"/>
                  </a:lnTo>
                  <a:lnTo>
                    <a:pt x="400" y="129"/>
                  </a:lnTo>
                  <a:lnTo>
                    <a:pt x="402" y="117"/>
                  </a:lnTo>
                  <a:lnTo>
                    <a:pt x="404" y="99"/>
                  </a:lnTo>
                  <a:lnTo>
                    <a:pt x="408" y="69"/>
                  </a:lnTo>
                  <a:lnTo>
                    <a:pt x="414" y="41"/>
                  </a:lnTo>
                  <a:lnTo>
                    <a:pt x="355" y="43"/>
                  </a:lnTo>
                  <a:lnTo>
                    <a:pt x="297" y="43"/>
                  </a:lnTo>
                  <a:lnTo>
                    <a:pt x="287" y="45"/>
                  </a:lnTo>
                  <a:lnTo>
                    <a:pt x="273" y="43"/>
                  </a:lnTo>
                  <a:lnTo>
                    <a:pt x="265" y="35"/>
                  </a:lnTo>
                  <a:lnTo>
                    <a:pt x="252" y="26"/>
                  </a:lnTo>
                  <a:lnTo>
                    <a:pt x="234" y="29"/>
                  </a:lnTo>
                  <a:lnTo>
                    <a:pt x="214" y="26"/>
                  </a:lnTo>
                  <a:lnTo>
                    <a:pt x="198" y="18"/>
                  </a:lnTo>
                  <a:lnTo>
                    <a:pt x="186" y="8"/>
                  </a:lnTo>
                  <a:lnTo>
                    <a:pt x="176" y="0"/>
                  </a:lnTo>
                  <a:lnTo>
                    <a:pt x="162" y="0"/>
                  </a:lnTo>
                  <a:lnTo>
                    <a:pt x="141" y="4"/>
                  </a:lnTo>
                  <a:lnTo>
                    <a:pt x="123" y="8"/>
                  </a:lnTo>
                  <a:lnTo>
                    <a:pt x="103" y="14"/>
                  </a:lnTo>
                  <a:lnTo>
                    <a:pt x="85" y="20"/>
                  </a:lnTo>
                  <a:lnTo>
                    <a:pt x="87" y="35"/>
                  </a:lnTo>
                  <a:lnTo>
                    <a:pt x="87" y="55"/>
                  </a:lnTo>
                  <a:lnTo>
                    <a:pt x="79" y="67"/>
                  </a:lnTo>
                  <a:lnTo>
                    <a:pt x="69" y="81"/>
                  </a:lnTo>
                  <a:lnTo>
                    <a:pt x="58" y="87"/>
                  </a:lnTo>
                  <a:lnTo>
                    <a:pt x="48" y="91"/>
                  </a:lnTo>
                  <a:lnTo>
                    <a:pt x="40" y="93"/>
                  </a:lnTo>
                  <a:lnTo>
                    <a:pt x="36" y="93"/>
                  </a:lnTo>
                  <a:lnTo>
                    <a:pt x="18" y="154"/>
                  </a:lnTo>
                  <a:lnTo>
                    <a:pt x="0" y="212"/>
                  </a:lnTo>
                  <a:lnTo>
                    <a:pt x="0" y="240"/>
                  </a:lnTo>
                  <a:lnTo>
                    <a:pt x="2" y="271"/>
                  </a:lnTo>
                  <a:lnTo>
                    <a:pt x="4" y="295"/>
                  </a:lnTo>
                  <a:lnTo>
                    <a:pt x="6" y="319"/>
                  </a:lnTo>
                  <a:lnTo>
                    <a:pt x="16" y="321"/>
                  </a:lnTo>
                  <a:lnTo>
                    <a:pt x="34" y="325"/>
                  </a:lnTo>
                  <a:lnTo>
                    <a:pt x="48" y="335"/>
                  </a:lnTo>
                  <a:lnTo>
                    <a:pt x="58" y="345"/>
                  </a:lnTo>
                  <a:lnTo>
                    <a:pt x="63" y="361"/>
                  </a:lnTo>
                  <a:lnTo>
                    <a:pt x="67" y="373"/>
                  </a:lnTo>
                  <a:lnTo>
                    <a:pt x="77" y="373"/>
                  </a:lnTo>
                  <a:lnTo>
                    <a:pt x="89" y="371"/>
                  </a:lnTo>
                  <a:lnTo>
                    <a:pt x="95" y="371"/>
                  </a:lnTo>
                  <a:lnTo>
                    <a:pt x="101" y="371"/>
                  </a:lnTo>
                  <a:lnTo>
                    <a:pt x="103" y="383"/>
                  </a:lnTo>
                  <a:lnTo>
                    <a:pt x="103" y="396"/>
                  </a:lnTo>
                  <a:lnTo>
                    <a:pt x="101" y="414"/>
                  </a:lnTo>
                  <a:lnTo>
                    <a:pt x="95" y="432"/>
                  </a:lnTo>
                  <a:lnTo>
                    <a:pt x="91" y="448"/>
                  </a:lnTo>
                  <a:lnTo>
                    <a:pt x="87" y="458"/>
                  </a:lnTo>
                  <a:lnTo>
                    <a:pt x="87" y="470"/>
                  </a:lnTo>
                  <a:lnTo>
                    <a:pt x="83" y="478"/>
                  </a:lnTo>
                  <a:lnTo>
                    <a:pt x="77" y="486"/>
                  </a:lnTo>
                  <a:lnTo>
                    <a:pt x="77" y="498"/>
                  </a:lnTo>
                  <a:lnTo>
                    <a:pt x="81" y="529"/>
                  </a:lnTo>
                  <a:lnTo>
                    <a:pt x="83" y="561"/>
                  </a:lnTo>
                  <a:lnTo>
                    <a:pt x="81" y="593"/>
                  </a:lnTo>
                  <a:lnTo>
                    <a:pt x="83" y="630"/>
                  </a:lnTo>
                  <a:lnTo>
                    <a:pt x="85" y="652"/>
                  </a:lnTo>
                  <a:lnTo>
                    <a:pt x="85" y="682"/>
                  </a:lnTo>
                  <a:lnTo>
                    <a:pt x="85" y="692"/>
                  </a:lnTo>
                  <a:lnTo>
                    <a:pt x="85" y="714"/>
                  </a:lnTo>
                  <a:lnTo>
                    <a:pt x="265" y="714"/>
                  </a:lnTo>
                  <a:lnTo>
                    <a:pt x="265" y="634"/>
                  </a:lnTo>
                  <a:lnTo>
                    <a:pt x="331" y="634"/>
                  </a:lnTo>
                  <a:lnTo>
                    <a:pt x="339" y="609"/>
                  </a:lnTo>
                  <a:lnTo>
                    <a:pt x="355" y="577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850"/>
            <p:cNvSpPr>
              <a:spLocks/>
            </p:cNvSpPr>
            <p:nvPr/>
          </p:nvSpPr>
          <p:spPr bwMode="auto">
            <a:xfrm>
              <a:off x="6636650" y="1720144"/>
              <a:ext cx="549190" cy="1001747"/>
            </a:xfrm>
            <a:custGeom>
              <a:avLst/>
              <a:gdLst/>
              <a:ahLst/>
              <a:cxnLst>
                <a:cxn ang="0">
                  <a:pos x="38" y="126"/>
                </a:cxn>
                <a:cxn ang="0">
                  <a:pos x="35" y="150"/>
                </a:cxn>
                <a:cxn ang="0">
                  <a:pos x="37" y="158"/>
                </a:cxn>
                <a:cxn ang="0">
                  <a:pos x="45" y="167"/>
                </a:cxn>
                <a:cxn ang="0">
                  <a:pos x="48" y="181"/>
                </a:cxn>
                <a:cxn ang="0">
                  <a:pos x="43" y="198"/>
                </a:cxn>
                <a:cxn ang="0">
                  <a:pos x="39" y="215"/>
                </a:cxn>
                <a:cxn ang="0">
                  <a:pos x="35" y="230"/>
                </a:cxn>
                <a:cxn ang="0">
                  <a:pos x="29" y="238"/>
                </a:cxn>
                <a:cxn ang="0">
                  <a:pos x="30" y="255"/>
                </a:cxn>
                <a:cxn ang="0">
                  <a:pos x="33" y="269"/>
                </a:cxn>
                <a:cxn ang="0">
                  <a:pos x="38" y="277"/>
                </a:cxn>
                <a:cxn ang="0">
                  <a:pos x="46" y="286"/>
                </a:cxn>
                <a:cxn ang="0">
                  <a:pos x="49" y="300"/>
                </a:cxn>
                <a:cxn ang="0">
                  <a:pos x="54" y="307"/>
                </a:cxn>
                <a:cxn ang="0">
                  <a:pos x="51" y="321"/>
                </a:cxn>
                <a:cxn ang="0">
                  <a:pos x="39" y="335"/>
                </a:cxn>
                <a:cxn ang="0">
                  <a:pos x="21" y="362"/>
                </a:cxn>
                <a:cxn ang="0">
                  <a:pos x="4" y="394"/>
                </a:cxn>
                <a:cxn ang="0">
                  <a:pos x="38" y="406"/>
                </a:cxn>
                <a:cxn ang="0">
                  <a:pos x="56" y="405"/>
                </a:cxn>
                <a:cxn ang="0">
                  <a:pos x="72" y="388"/>
                </a:cxn>
                <a:cxn ang="0">
                  <a:pos x="90" y="368"/>
                </a:cxn>
                <a:cxn ang="0">
                  <a:pos x="98" y="355"/>
                </a:cxn>
                <a:cxn ang="0">
                  <a:pos x="109" y="356"/>
                </a:cxn>
                <a:cxn ang="0">
                  <a:pos x="118" y="361"/>
                </a:cxn>
                <a:cxn ang="0">
                  <a:pos x="124" y="350"/>
                </a:cxn>
                <a:cxn ang="0">
                  <a:pos x="130" y="339"/>
                </a:cxn>
                <a:cxn ang="0">
                  <a:pos x="116" y="321"/>
                </a:cxn>
                <a:cxn ang="0">
                  <a:pos x="111" y="309"/>
                </a:cxn>
                <a:cxn ang="0">
                  <a:pos x="108" y="290"/>
                </a:cxn>
                <a:cxn ang="0">
                  <a:pos x="112" y="263"/>
                </a:cxn>
                <a:cxn ang="0">
                  <a:pos x="112" y="242"/>
                </a:cxn>
                <a:cxn ang="0">
                  <a:pos x="121" y="236"/>
                </a:cxn>
                <a:cxn ang="0">
                  <a:pos x="135" y="227"/>
                </a:cxn>
                <a:cxn ang="0">
                  <a:pos x="149" y="210"/>
                </a:cxn>
                <a:cxn ang="0">
                  <a:pos x="165" y="183"/>
                </a:cxn>
                <a:cxn ang="0">
                  <a:pos x="174" y="167"/>
                </a:cxn>
                <a:cxn ang="0">
                  <a:pos x="172" y="155"/>
                </a:cxn>
                <a:cxn ang="0">
                  <a:pos x="172" y="147"/>
                </a:cxn>
                <a:cxn ang="0">
                  <a:pos x="173" y="139"/>
                </a:cxn>
                <a:cxn ang="0">
                  <a:pos x="175" y="128"/>
                </a:cxn>
                <a:cxn ang="0">
                  <a:pos x="173" y="118"/>
                </a:cxn>
                <a:cxn ang="0">
                  <a:pos x="176" y="107"/>
                </a:cxn>
                <a:cxn ang="0">
                  <a:pos x="177" y="94"/>
                </a:cxn>
                <a:cxn ang="0">
                  <a:pos x="184" y="82"/>
                </a:cxn>
                <a:cxn ang="0">
                  <a:pos x="198" y="70"/>
                </a:cxn>
                <a:cxn ang="0">
                  <a:pos x="206" y="50"/>
                </a:cxn>
                <a:cxn ang="0">
                  <a:pos x="208" y="29"/>
                </a:cxn>
                <a:cxn ang="0">
                  <a:pos x="210" y="16"/>
                </a:cxn>
                <a:cxn ang="0">
                  <a:pos x="218" y="8"/>
                </a:cxn>
                <a:cxn ang="0">
                  <a:pos x="60" y="0"/>
                </a:cxn>
              </a:cxnLst>
              <a:rect l="0" t="0" r="r" b="b"/>
              <a:pathLst>
                <a:path w="222" h="406">
                  <a:moveTo>
                    <a:pt x="41" y="112"/>
                  </a:moveTo>
                  <a:cubicBezTo>
                    <a:pt x="38" y="126"/>
                    <a:pt x="38" y="126"/>
                    <a:pt x="38" y="126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5" y="150"/>
                    <a:pt x="35" y="150"/>
                    <a:pt x="35" y="150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37" y="158"/>
                    <a:pt x="37" y="158"/>
                    <a:pt x="37" y="158"/>
                  </a:cubicBezTo>
                  <a:cubicBezTo>
                    <a:pt x="41" y="163"/>
                    <a:pt x="41" y="163"/>
                    <a:pt x="41" y="163"/>
                  </a:cubicBezTo>
                  <a:cubicBezTo>
                    <a:pt x="45" y="167"/>
                    <a:pt x="45" y="167"/>
                    <a:pt x="45" y="167"/>
                  </a:cubicBezTo>
                  <a:cubicBezTo>
                    <a:pt x="48" y="174"/>
                    <a:pt x="48" y="174"/>
                    <a:pt x="48" y="174"/>
                  </a:cubicBezTo>
                  <a:cubicBezTo>
                    <a:pt x="48" y="181"/>
                    <a:pt x="48" y="181"/>
                    <a:pt x="48" y="181"/>
                  </a:cubicBezTo>
                  <a:cubicBezTo>
                    <a:pt x="45" y="189"/>
                    <a:pt x="45" y="189"/>
                    <a:pt x="45" y="189"/>
                  </a:cubicBezTo>
                  <a:cubicBezTo>
                    <a:pt x="43" y="198"/>
                    <a:pt x="43" y="198"/>
                    <a:pt x="43" y="198"/>
                  </a:cubicBezTo>
                  <a:cubicBezTo>
                    <a:pt x="41" y="208"/>
                    <a:pt x="41" y="208"/>
                    <a:pt x="41" y="208"/>
                  </a:cubicBezTo>
                  <a:cubicBezTo>
                    <a:pt x="39" y="215"/>
                    <a:pt x="39" y="215"/>
                    <a:pt x="39" y="215"/>
                  </a:cubicBezTo>
                  <a:cubicBezTo>
                    <a:pt x="37" y="222"/>
                    <a:pt x="37" y="222"/>
                    <a:pt x="37" y="222"/>
                  </a:cubicBezTo>
                  <a:cubicBezTo>
                    <a:pt x="35" y="230"/>
                    <a:pt x="35" y="230"/>
                    <a:pt x="35" y="230"/>
                  </a:cubicBezTo>
                  <a:cubicBezTo>
                    <a:pt x="31" y="234"/>
                    <a:pt x="31" y="234"/>
                    <a:pt x="31" y="234"/>
                  </a:cubicBezTo>
                  <a:cubicBezTo>
                    <a:pt x="29" y="238"/>
                    <a:pt x="29" y="238"/>
                    <a:pt x="29" y="238"/>
                  </a:cubicBezTo>
                  <a:cubicBezTo>
                    <a:pt x="29" y="246"/>
                    <a:pt x="29" y="246"/>
                    <a:pt x="29" y="246"/>
                  </a:cubicBezTo>
                  <a:cubicBezTo>
                    <a:pt x="30" y="255"/>
                    <a:pt x="30" y="255"/>
                    <a:pt x="30" y="255"/>
                  </a:cubicBezTo>
                  <a:cubicBezTo>
                    <a:pt x="31" y="263"/>
                    <a:pt x="31" y="263"/>
                    <a:pt x="31" y="263"/>
                  </a:cubicBezTo>
                  <a:cubicBezTo>
                    <a:pt x="33" y="269"/>
                    <a:pt x="33" y="269"/>
                    <a:pt x="33" y="269"/>
                  </a:cubicBezTo>
                  <a:cubicBezTo>
                    <a:pt x="37" y="273"/>
                    <a:pt x="37" y="273"/>
                    <a:pt x="37" y="273"/>
                  </a:cubicBezTo>
                  <a:cubicBezTo>
                    <a:pt x="38" y="277"/>
                    <a:pt x="38" y="277"/>
                    <a:pt x="38" y="277"/>
                  </a:cubicBezTo>
                  <a:cubicBezTo>
                    <a:pt x="42" y="281"/>
                    <a:pt x="42" y="281"/>
                    <a:pt x="42" y="281"/>
                  </a:cubicBezTo>
                  <a:cubicBezTo>
                    <a:pt x="46" y="286"/>
                    <a:pt x="46" y="286"/>
                    <a:pt x="46" y="286"/>
                  </a:cubicBezTo>
                  <a:cubicBezTo>
                    <a:pt x="47" y="294"/>
                    <a:pt x="47" y="294"/>
                    <a:pt x="47" y="294"/>
                  </a:cubicBezTo>
                  <a:cubicBezTo>
                    <a:pt x="49" y="300"/>
                    <a:pt x="49" y="300"/>
                    <a:pt x="49" y="300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4" y="307"/>
                    <a:pt x="54" y="307"/>
                    <a:pt x="54" y="307"/>
                  </a:cubicBezTo>
                  <a:cubicBezTo>
                    <a:pt x="54" y="313"/>
                    <a:pt x="54" y="313"/>
                    <a:pt x="54" y="313"/>
                  </a:cubicBezTo>
                  <a:cubicBezTo>
                    <a:pt x="51" y="321"/>
                    <a:pt x="51" y="321"/>
                    <a:pt x="51" y="321"/>
                  </a:cubicBezTo>
                  <a:cubicBezTo>
                    <a:pt x="46" y="327"/>
                    <a:pt x="46" y="327"/>
                    <a:pt x="46" y="327"/>
                  </a:cubicBezTo>
                  <a:cubicBezTo>
                    <a:pt x="39" y="335"/>
                    <a:pt x="39" y="335"/>
                    <a:pt x="39" y="335"/>
                  </a:cubicBezTo>
                  <a:cubicBezTo>
                    <a:pt x="31" y="346"/>
                    <a:pt x="31" y="346"/>
                    <a:pt x="31" y="346"/>
                  </a:cubicBezTo>
                  <a:cubicBezTo>
                    <a:pt x="21" y="362"/>
                    <a:pt x="21" y="362"/>
                    <a:pt x="21" y="362"/>
                  </a:cubicBezTo>
                  <a:cubicBezTo>
                    <a:pt x="12" y="378"/>
                    <a:pt x="12" y="378"/>
                    <a:pt x="12" y="378"/>
                  </a:cubicBezTo>
                  <a:cubicBezTo>
                    <a:pt x="4" y="394"/>
                    <a:pt x="4" y="394"/>
                    <a:pt x="4" y="394"/>
                  </a:cubicBezTo>
                  <a:cubicBezTo>
                    <a:pt x="0" y="406"/>
                    <a:pt x="0" y="406"/>
                    <a:pt x="0" y="406"/>
                  </a:cubicBezTo>
                  <a:cubicBezTo>
                    <a:pt x="38" y="406"/>
                    <a:pt x="38" y="406"/>
                    <a:pt x="38" y="406"/>
                  </a:cubicBezTo>
                  <a:cubicBezTo>
                    <a:pt x="49" y="406"/>
                    <a:pt x="49" y="406"/>
                    <a:pt x="49" y="406"/>
                  </a:cubicBezTo>
                  <a:cubicBezTo>
                    <a:pt x="56" y="405"/>
                    <a:pt x="56" y="405"/>
                    <a:pt x="56" y="405"/>
                  </a:cubicBezTo>
                  <a:cubicBezTo>
                    <a:pt x="62" y="399"/>
                    <a:pt x="62" y="399"/>
                    <a:pt x="62" y="399"/>
                  </a:cubicBezTo>
                  <a:cubicBezTo>
                    <a:pt x="72" y="388"/>
                    <a:pt x="72" y="388"/>
                    <a:pt x="72" y="388"/>
                  </a:cubicBezTo>
                  <a:cubicBezTo>
                    <a:pt x="81" y="378"/>
                    <a:pt x="81" y="378"/>
                    <a:pt x="81" y="378"/>
                  </a:cubicBezTo>
                  <a:cubicBezTo>
                    <a:pt x="90" y="368"/>
                    <a:pt x="90" y="368"/>
                    <a:pt x="90" y="368"/>
                  </a:cubicBezTo>
                  <a:cubicBezTo>
                    <a:pt x="94" y="361"/>
                    <a:pt x="94" y="361"/>
                    <a:pt x="94" y="361"/>
                  </a:cubicBezTo>
                  <a:cubicBezTo>
                    <a:pt x="98" y="355"/>
                    <a:pt x="98" y="355"/>
                    <a:pt x="98" y="355"/>
                  </a:cubicBezTo>
                  <a:cubicBezTo>
                    <a:pt x="103" y="353"/>
                    <a:pt x="103" y="353"/>
                    <a:pt x="103" y="353"/>
                  </a:cubicBezTo>
                  <a:cubicBezTo>
                    <a:pt x="109" y="356"/>
                    <a:pt x="109" y="356"/>
                    <a:pt x="109" y="356"/>
                  </a:cubicBezTo>
                  <a:cubicBezTo>
                    <a:pt x="114" y="359"/>
                    <a:pt x="114" y="359"/>
                    <a:pt x="114" y="35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2" y="359"/>
                    <a:pt x="122" y="359"/>
                    <a:pt x="122" y="359"/>
                  </a:cubicBezTo>
                  <a:cubicBezTo>
                    <a:pt x="124" y="350"/>
                    <a:pt x="124" y="350"/>
                    <a:pt x="124" y="350"/>
                  </a:cubicBezTo>
                  <a:cubicBezTo>
                    <a:pt x="128" y="342"/>
                    <a:pt x="128" y="342"/>
                    <a:pt x="128" y="342"/>
                  </a:cubicBezTo>
                  <a:cubicBezTo>
                    <a:pt x="130" y="339"/>
                    <a:pt x="130" y="339"/>
                    <a:pt x="130" y="339"/>
                  </a:cubicBezTo>
                  <a:cubicBezTo>
                    <a:pt x="130" y="339"/>
                    <a:pt x="123" y="330"/>
                    <a:pt x="120" y="327"/>
                  </a:cubicBezTo>
                  <a:cubicBezTo>
                    <a:pt x="116" y="321"/>
                    <a:pt x="116" y="321"/>
                    <a:pt x="116" y="321"/>
                  </a:cubicBezTo>
                  <a:cubicBezTo>
                    <a:pt x="113" y="316"/>
                    <a:pt x="113" y="316"/>
                    <a:pt x="113" y="316"/>
                  </a:cubicBezTo>
                  <a:cubicBezTo>
                    <a:pt x="111" y="309"/>
                    <a:pt x="111" y="309"/>
                    <a:pt x="111" y="309"/>
                  </a:cubicBezTo>
                  <a:cubicBezTo>
                    <a:pt x="108" y="300"/>
                    <a:pt x="108" y="300"/>
                    <a:pt x="108" y="300"/>
                  </a:cubicBezTo>
                  <a:cubicBezTo>
                    <a:pt x="108" y="290"/>
                    <a:pt x="108" y="290"/>
                    <a:pt x="108" y="290"/>
                  </a:cubicBezTo>
                  <a:cubicBezTo>
                    <a:pt x="110" y="278"/>
                    <a:pt x="110" y="278"/>
                    <a:pt x="110" y="278"/>
                  </a:cubicBezTo>
                  <a:cubicBezTo>
                    <a:pt x="112" y="263"/>
                    <a:pt x="112" y="263"/>
                    <a:pt x="112" y="263"/>
                  </a:cubicBezTo>
                  <a:cubicBezTo>
                    <a:pt x="112" y="249"/>
                    <a:pt x="112" y="249"/>
                    <a:pt x="112" y="249"/>
                  </a:cubicBezTo>
                  <a:cubicBezTo>
                    <a:pt x="112" y="242"/>
                    <a:pt x="112" y="242"/>
                    <a:pt x="112" y="242"/>
                  </a:cubicBezTo>
                  <a:cubicBezTo>
                    <a:pt x="114" y="239"/>
                    <a:pt x="114" y="239"/>
                    <a:pt x="114" y="239"/>
                  </a:cubicBezTo>
                  <a:cubicBezTo>
                    <a:pt x="121" y="236"/>
                    <a:pt x="121" y="236"/>
                    <a:pt x="121" y="236"/>
                  </a:cubicBezTo>
                  <a:cubicBezTo>
                    <a:pt x="129" y="232"/>
                    <a:pt x="129" y="232"/>
                    <a:pt x="129" y="232"/>
                  </a:cubicBezTo>
                  <a:cubicBezTo>
                    <a:pt x="135" y="227"/>
                    <a:pt x="135" y="227"/>
                    <a:pt x="135" y="227"/>
                  </a:cubicBezTo>
                  <a:cubicBezTo>
                    <a:pt x="141" y="221"/>
                    <a:pt x="141" y="221"/>
                    <a:pt x="141" y="221"/>
                  </a:cubicBezTo>
                  <a:cubicBezTo>
                    <a:pt x="149" y="210"/>
                    <a:pt x="149" y="210"/>
                    <a:pt x="149" y="210"/>
                  </a:cubicBezTo>
                  <a:cubicBezTo>
                    <a:pt x="158" y="196"/>
                    <a:pt x="158" y="196"/>
                    <a:pt x="158" y="196"/>
                  </a:cubicBezTo>
                  <a:cubicBezTo>
                    <a:pt x="165" y="183"/>
                    <a:pt x="165" y="183"/>
                    <a:pt x="165" y="183"/>
                  </a:cubicBezTo>
                  <a:cubicBezTo>
                    <a:pt x="172" y="173"/>
                    <a:pt x="172" y="173"/>
                    <a:pt x="172" y="173"/>
                  </a:cubicBezTo>
                  <a:cubicBezTo>
                    <a:pt x="174" y="167"/>
                    <a:pt x="174" y="167"/>
                    <a:pt x="174" y="167"/>
                  </a:cubicBezTo>
                  <a:cubicBezTo>
                    <a:pt x="173" y="161"/>
                    <a:pt x="173" y="161"/>
                    <a:pt x="173" y="161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3" y="153"/>
                    <a:pt x="173" y="153"/>
                    <a:pt x="173" y="153"/>
                  </a:cubicBezTo>
                  <a:cubicBezTo>
                    <a:pt x="172" y="147"/>
                    <a:pt x="172" y="147"/>
                    <a:pt x="172" y="147"/>
                  </a:cubicBezTo>
                  <a:cubicBezTo>
                    <a:pt x="173" y="143"/>
                    <a:pt x="173" y="143"/>
                    <a:pt x="173" y="143"/>
                  </a:cubicBezTo>
                  <a:cubicBezTo>
                    <a:pt x="173" y="139"/>
                    <a:pt x="173" y="139"/>
                    <a:pt x="173" y="139"/>
                  </a:cubicBezTo>
                  <a:cubicBezTo>
                    <a:pt x="175" y="134"/>
                    <a:pt x="175" y="134"/>
                    <a:pt x="175" y="134"/>
                  </a:cubicBezTo>
                  <a:cubicBezTo>
                    <a:pt x="175" y="128"/>
                    <a:pt x="175" y="128"/>
                    <a:pt x="175" y="128"/>
                  </a:cubicBezTo>
                  <a:cubicBezTo>
                    <a:pt x="173" y="123"/>
                    <a:pt x="173" y="123"/>
                    <a:pt x="173" y="123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74" y="113"/>
                    <a:pt x="174" y="113"/>
                    <a:pt x="174" y="113"/>
                  </a:cubicBezTo>
                  <a:cubicBezTo>
                    <a:pt x="176" y="107"/>
                    <a:pt x="176" y="107"/>
                    <a:pt x="176" y="107"/>
                  </a:cubicBezTo>
                  <a:cubicBezTo>
                    <a:pt x="176" y="101"/>
                    <a:pt x="176" y="101"/>
                    <a:pt x="176" y="101"/>
                  </a:cubicBezTo>
                  <a:cubicBezTo>
                    <a:pt x="177" y="94"/>
                    <a:pt x="177" y="94"/>
                    <a:pt x="177" y="94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4" y="82"/>
                    <a:pt x="184" y="82"/>
                    <a:pt x="184" y="82"/>
                  </a:cubicBezTo>
                  <a:cubicBezTo>
                    <a:pt x="192" y="77"/>
                    <a:pt x="192" y="77"/>
                    <a:pt x="192" y="77"/>
                  </a:cubicBezTo>
                  <a:cubicBezTo>
                    <a:pt x="198" y="70"/>
                    <a:pt x="198" y="70"/>
                    <a:pt x="198" y="70"/>
                  </a:cubicBezTo>
                  <a:cubicBezTo>
                    <a:pt x="202" y="60"/>
                    <a:pt x="202" y="60"/>
                    <a:pt x="202" y="60"/>
                  </a:cubicBezTo>
                  <a:cubicBezTo>
                    <a:pt x="206" y="50"/>
                    <a:pt x="206" y="50"/>
                    <a:pt x="206" y="50"/>
                  </a:cubicBezTo>
                  <a:cubicBezTo>
                    <a:pt x="208" y="39"/>
                    <a:pt x="208" y="39"/>
                    <a:pt x="208" y="39"/>
                  </a:cubicBezTo>
                  <a:cubicBezTo>
                    <a:pt x="208" y="29"/>
                    <a:pt x="208" y="29"/>
                    <a:pt x="208" y="29"/>
                  </a:cubicBezTo>
                  <a:cubicBezTo>
                    <a:pt x="209" y="20"/>
                    <a:pt x="209" y="20"/>
                    <a:pt x="209" y="20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3" y="14"/>
                    <a:pt x="213" y="14"/>
                    <a:pt x="213" y="14"/>
                  </a:cubicBezTo>
                  <a:cubicBezTo>
                    <a:pt x="218" y="8"/>
                    <a:pt x="218" y="8"/>
                    <a:pt x="218" y="8"/>
                  </a:cubicBezTo>
                  <a:cubicBezTo>
                    <a:pt x="222" y="2"/>
                    <a:pt x="222" y="2"/>
                    <a:pt x="222" y="2"/>
                  </a:cubicBezTo>
                  <a:cubicBezTo>
                    <a:pt x="60" y="0"/>
                    <a:pt x="60" y="0"/>
                    <a:pt x="60" y="0"/>
                  </a:cubicBezTo>
                  <a:lnTo>
                    <a:pt x="41" y="112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851"/>
            <p:cNvSpPr>
              <a:spLocks/>
            </p:cNvSpPr>
            <p:nvPr/>
          </p:nvSpPr>
          <p:spPr bwMode="auto">
            <a:xfrm>
              <a:off x="6548584" y="1106131"/>
              <a:ext cx="715537" cy="618906"/>
            </a:xfrm>
            <a:custGeom>
              <a:avLst/>
              <a:gdLst/>
              <a:ahLst/>
              <a:cxnLst>
                <a:cxn ang="0">
                  <a:pos x="565" y="350"/>
                </a:cxn>
                <a:cxn ang="0">
                  <a:pos x="553" y="338"/>
                </a:cxn>
                <a:cxn ang="0">
                  <a:pos x="533" y="320"/>
                </a:cxn>
                <a:cxn ang="0">
                  <a:pos x="515" y="302"/>
                </a:cxn>
                <a:cxn ang="0">
                  <a:pos x="499" y="292"/>
                </a:cxn>
                <a:cxn ang="0">
                  <a:pos x="486" y="290"/>
                </a:cxn>
                <a:cxn ang="0">
                  <a:pos x="474" y="294"/>
                </a:cxn>
                <a:cxn ang="0">
                  <a:pos x="466" y="280"/>
                </a:cxn>
                <a:cxn ang="0">
                  <a:pos x="454" y="268"/>
                </a:cxn>
                <a:cxn ang="0">
                  <a:pos x="438" y="264"/>
                </a:cxn>
                <a:cxn ang="0">
                  <a:pos x="436" y="256"/>
                </a:cxn>
                <a:cxn ang="0">
                  <a:pos x="422" y="236"/>
                </a:cxn>
                <a:cxn ang="0">
                  <a:pos x="400" y="213"/>
                </a:cxn>
                <a:cxn ang="0">
                  <a:pos x="377" y="197"/>
                </a:cxn>
                <a:cxn ang="0">
                  <a:pos x="367" y="177"/>
                </a:cxn>
                <a:cxn ang="0">
                  <a:pos x="351" y="157"/>
                </a:cxn>
                <a:cxn ang="0">
                  <a:pos x="337" y="141"/>
                </a:cxn>
                <a:cxn ang="0">
                  <a:pos x="323" y="135"/>
                </a:cxn>
                <a:cxn ang="0">
                  <a:pos x="297" y="117"/>
                </a:cxn>
                <a:cxn ang="0">
                  <a:pos x="270" y="94"/>
                </a:cxn>
                <a:cxn ang="0">
                  <a:pos x="262" y="76"/>
                </a:cxn>
                <a:cxn ang="0">
                  <a:pos x="246" y="68"/>
                </a:cxn>
                <a:cxn ang="0">
                  <a:pos x="230" y="62"/>
                </a:cxn>
                <a:cxn ang="0">
                  <a:pos x="210" y="44"/>
                </a:cxn>
                <a:cxn ang="0">
                  <a:pos x="187" y="26"/>
                </a:cxn>
                <a:cxn ang="0">
                  <a:pos x="171" y="20"/>
                </a:cxn>
                <a:cxn ang="0">
                  <a:pos x="155" y="6"/>
                </a:cxn>
                <a:cxn ang="0">
                  <a:pos x="133" y="2"/>
                </a:cxn>
                <a:cxn ang="0">
                  <a:pos x="125" y="16"/>
                </a:cxn>
                <a:cxn ang="0">
                  <a:pos x="62" y="115"/>
                </a:cxn>
                <a:cxn ang="0">
                  <a:pos x="198" y="197"/>
                </a:cxn>
                <a:cxn ang="0">
                  <a:pos x="521" y="506"/>
                </a:cxn>
                <a:cxn ang="0">
                  <a:pos x="525" y="488"/>
                </a:cxn>
                <a:cxn ang="0">
                  <a:pos x="523" y="455"/>
                </a:cxn>
                <a:cxn ang="0">
                  <a:pos x="533" y="435"/>
                </a:cxn>
                <a:cxn ang="0">
                  <a:pos x="551" y="425"/>
                </a:cxn>
                <a:cxn ang="0">
                  <a:pos x="541" y="409"/>
                </a:cxn>
                <a:cxn ang="0">
                  <a:pos x="553" y="397"/>
                </a:cxn>
                <a:cxn ang="0">
                  <a:pos x="573" y="375"/>
                </a:cxn>
                <a:cxn ang="0">
                  <a:pos x="579" y="359"/>
                </a:cxn>
              </a:cxnLst>
              <a:rect l="0" t="0" r="r" b="b"/>
              <a:pathLst>
                <a:path w="585" h="506">
                  <a:moveTo>
                    <a:pt x="573" y="357"/>
                  </a:moveTo>
                  <a:lnTo>
                    <a:pt x="565" y="350"/>
                  </a:lnTo>
                  <a:lnTo>
                    <a:pt x="557" y="344"/>
                  </a:lnTo>
                  <a:lnTo>
                    <a:pt x="553" y="338"/>
                  </a:lnTo>
                  <a:lnTo>
                    <a:pt x="545" y="330"/>
                  </a:lnTo>
                  <a:lnTo>
                    <a:pt x="533" y="320"/>
                  </a:lnTo>
                  <a:lnTo>
                    <a:pt x="523" y="308"/>
                  </a:lnTo>
                  <a:lnTo>
                    <a:pt x="515" y="302"/>
                  </a:lnTo>
                  <a:lnTo>
                    <a:pt x="507" y="298"/>
                  </a:lnTo>
                  <a:lnTo>
                    <a:pt x="499" y="292"/>
                  </a:lnTo>
                  <a:lnTo>
                    <a:pt x="493" y="288"/>
                  </a:lnTo>
                  <a:lnTo>
                    <a:pt x="486" y="290"/>
                  </a:lnTo>
                  <a:lnTo>
                    <a:pt x="480" y="294"/>
                  </a:lnTo>
                  <a:lnTo>
                    <a:pt x="474" y="294"/>
                  </a:lnTo>
                  <a:lnTo>
                    <a:pt x="470" y="288"/>
                  </a:lnTo>
                  <a:lnTo>
                    <a:pt x="466" y="280"/>
                  </a:lnTo>
                  <a:lnTo>
                    <a:pt x="462" y="272"/>
                  </a:lnTo>
                  <a:lnTo>
                    <a:pt x="454" y="268"/>
                  </a:lnTo>
                  <a:lnTo>
                    <a:pt x="444" y="266"/>
                  </a:lnTo>
                  <a:lnTo>
                    <a:pt x="438" y="264"/>
                  </a:lnTo>
                  <a:lnTo>
                    <a:pt x="436" y="262"/>
                  </a:lnTo>
                  <a:lnTo>
                    <a:pt x="436" y="256"/>
                  </a:lnTo>
                  <a:lnTo>
                    <a:pt x="432" y="246"/>
                  </a:lnTo>
                  <a:lnTo>
                    <a:pt x="422" y="236"/>
                  </a:lnTo>
                  <a:lnTo>
                    <a:pt x="412" y="225"/>
                  </a:lnTo>
                  <a:lnTo>
                    <a:pt x="400" y="213"/>
                  </a:lnTo>
                  <a:lnTo>
                    <a:pt x="385" y="205"/>
                  </a:lnTo>
                  <a:lnTo>
                    <a:pt x="377" y="197"/>
                  </a:lnTo>
                  <a:lnTo>
                    <a:pt x="369" y="187"/>
                  </a:lnTo>
                  <a:lnTo>
                    <a:pt x="367" y="177"/>
                  </a:lnTo>
                  <a:lnTo>
                    <a:pt x="361" y="169"/>
                  </a:lnTo>
                  <a:lnTo>
                    <a:pt x="351" y="157"/>
                  </a:lnTo>
                  <a:lnTo>
                    <a:pt x="341" y="145"/>
                  </a:lnTo>
                  <a:lnTo>
                    <a:pt x="337" y="141"/>
                  </a:lnTo>
                  <a:lnTo>
                    <a:pt x="331" y="137"/>
                  </a:lnTo>
                  <a:lnTo>
                    <a:pt x="323" y="135"/>
                  </a:lnTo>
                  <a:lnTo>
                    <a:pt x="317" y="131"/>
                  </a:lnTo>
                  <a:lnTo>
                    <a:pt x="297" y="117"/>
                  </a:lnTo>
                  <a:lnTo>
                    <a:pt x="276" y="100"/>
                  </a:lnTo>
                  <a:lnTo>
                    <a:pt x="270" y="94"/>
                  </a:lnTo>
                  <a:lnTo>
                    <a:pt x="266" y="82"/>
                  </a:lnTo>
                  <a:lnTo>
                    <a:pt x="262" y="76"/>
                  </a:lnTo>
                  <a:lnTo>
                    <a:pt x="256" y="72"/>
                  </a:lnTo>
                  <a:lnTo>
                    <a:pt x="246" y="68"/>
                  </a:lnTo>
                  <a:lnTo>
                    <a:pt x="236" y="64"/>
                  </a:lnTo>
                  <a:lnTo>
                    <a:pt x="230" y="62"/>
                  </a:lnTo>
                  <a:lnTo>
                    <a:pt x="222" y="56"/>
                  </a:lnTo>
                  <a:lnTo>
                    <a:pt x="210" y="44"/>
                  </a:lnTo>
                  <a:lnTo>
                    <a:pt x="196" y="30"/>
                  </a:lnTo>
                  <a:lnTo>
                    <a:pt x="187" y="26"/>
                  </a:lnTo>
                  <a:lnTo>
                    <a:pt x="179" y="26"/>
                  </a:lnTo>
                  <a:lnTo>
                    <a:pt x="171" y="20"/>
                  </a:lnTo>
                  <a:lnTo>
                    <a:pt x="163" y="12"/>
                  </a:lnTo>
                  <a:lnTo>
                    <a:pt x="155" y="6"/>
                  </a:lnTo>
                  <a:lnTo>
                    <a:pt x="143" y="4"/>
                  </a:lnTo>
                  <a:lnTo>
                    <a:pt x="133" y="2"/>
                  </a:lnTo>
                  <a:lnTo>
                    <a:pt x="125" y="0"/>
                  </a:lnTo>
                  <a:lnTo>
                    <a:pt x="125" y="16"/>
                  </a:lnTo>
                  <a:lnTo>
                    <a:pt x="125" y="32"/>
                  </a:lnTo>
                  <a:lnTo>
                    <a:pt x="62" y="115"/>
                  </a:lnTo>
                  <a:lnTo>
                    <a:pt x="0" y="197"/>
                  </a:lnTo>
                  <a:lnTo>
                    <a:pt x="198" y="197"/>
                  </a:lnTo>
                  <a:lnTo>
                    <a:pt x="193" y="502"/>
                  </a:lnTo>
                  <a:lnTo>
                    <a:pt x="521" y="506"/>
                  </a:lnTo>
                  <a:lnTo>
                    <a:pt x="523" y="500"/>
                  </a:lnTo>
                  <a:lnTo>
                    <a:pt x="525" y="488"/>
                  </a:lnTo>
                  <a:lnTo>
                    <a:pt x="523" y="473"/>
                  </a:lnTo>
                  <a:lnTo>
                    <a:pt x="523" y="455"/>
                  </a:lnTo>
                  <a:lnTo>
                    <a:pt x="527" y="441"/>
                  </a:lnTo>
                  <a:lnTo>
                    <a:pt x="533" y="435"/>
                  </a:lnTo>
                  <a:lnTo>
                    <a:pt x="543" y="427"/>
                  </a:lnTo>
                  <a:lnTo>
                    <a:pt x="551" y="425"/>
                  </a:lnTo>
                  <a:lnTo>
                    <a:pt x="549" y="419"/>
                  </a:lnTo>
                  <a:lnTo>
                    <a:pt x="541" y="409"/>
                  </a:lnTo>
                  <a:lnTo>
                    <a:pt x="545" y="401"/>
                  </a:lnTo>
                  <a:lnTo>
                    <a:pt x="553" y="397"/>
                  </a:lnTo>
                  <a:lnTo>
                    <a:pt x="559" y="387"/>
                  </a:lnTo>
                  <a:lnTo>
                    <a:pt x="573" y="375"/>
                  </a:lnTo>
                  <a:lnTo>
                    <a:pt x="585" y="361"/>
                  </a:lnTo>
                  <a:lnTo>
                    <a:pt x="579" y="359"/>
                  </a:lnTo>
                  <a:lnTo>
                    <a:pt x="573" y="357"/>
                  </a:lnTo>
                  <a:close/>
                </a:path>
              </a:pathLst>
            </a:custGeom>
            <a:solidFill>
              <a:schemeClr val="accent2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852"/>
            <p:cNvSpPr>
              <a:spLocks/>
            </p:cNvSpPr>
            <p:nvPr/>
          </p:nvSpPr>
          <p:spPr bwMode="auto">
            <a:xfrm>
              <a:off x="6701476" y="844380"/>
              <a:ext cx="678843" cy="703302"/>
            </a:xfrm>
            <a:custGeom>
              <a:avLst/>
              <a:gdLst/>
              <a:ahLst/>
              <a:cxnLst>
                <a:cxn ang="0">
                  <a:pos x="0" y="214"/>
                </a:cxn>
                <a:cxn ang="0">
                  <a:pos x="18" y="218"/>
                </a:cxn>
                <a:cxn ang="0">
                  <a:pos x="38" y="226"/>
                </a:cxn>
                <a:cxn ang="0">
                  <a:pos x="54" y="240"/>
                </a:cxn>
                <a:cxn ang="0">
                  <a:pos x="71" y="244"/>
                </a:cxn>
                <a:cxn ang="0">
                  <a:pos x="97" y="270"/>
                </a:cxn>
                <a:cxn ang="0">
                  <a:pos x="111" y="278"/>
                </a:cxn>
                <a:cxn ang="0">
                  <a:pos x="131" y="286"/>
                </a:cxn>
                <a:cxn ang="0">
                  <a:pos x="141" y="296"/>
                </a:cxn>
                <a:cxn ang="0">
                  <a:pos x="151" y="314"/>
                </a:cxn>
                <a:cxn ang="0">
                  <a:pos x="192" y="345"/>
                </a:cxn>
                <a:cxn ang="0">
                  <a:pos x="206" y="351"/>
                </a:cxn>
                <a:cxn ang="0">
                  <a:pos x="216" y="359"/>
                </a:cxn>
                <a:cxn ang="0">
                  <a:pos x="236" y="383"/>
                </a:cxn>
                <a:cxn ang="0">
                  <a:pos x="244" y="401"/>
                </a:cxn>
                <a:cxn ang="0">
                  <a:pos x="260" y="419"/>
                </a:cxn>
                <a:cxn ang="0">
                  <a:pos x="287" y="439"/>
                </a:cxn>
                <a:cxn ang="0">
                  <a:pos x="307" y="460"/>
                </a:cxn>
                <a:cxn ang="0">
                  <a:pos x="311" y="476"/>
                </a:cxn>
                <a:cxn ang="0">
                  <a:pos x="319" y="480"/>
                </a:cxn>
                <a:cxn ang="0">
                  <a:pos x="337" y="486"/>
                </a:cxn>
                <a:cxn ang="0">
                  <a:pos x="345" y="502"/>
                </a:cxn>
                <a:cxn ang="0">
                  <a:pos x="355" y="508"/>
                </a:cxn>
                <a:cxn ang="0">
                  <a:pos x="368" y="502"/>
                </a:cxn>
                <a:cxn ang="0">
                  <a:pos x="382" y="512"/>
                </a:cxn>
                <a:cxn ang="0">
                  <a:pos x="398" y="522"/>
                </a:cxn>
                <a:cxn ang="0">
                  <a:pos x="420" y="544"/>
                </a:cxn>
                <a:cxn ang="0">
                  <a:pos x="432" y="558"/>
                </a:cxn>
                <a:cxn ang="0">
                  <a:pos x="448" y="571"/>
                </a:cxn>
                <a:cxn ang="0">
                  <a:pos x="460" y="575"/>
                </a:cxn>
                <a:cxn ang="0">
                  <a:pos x="475" y="544"/>
                </a:cxn>
                <a:cxn ang="0">
                  <a:pos x="477" y="512"/>
                </a:cxn>
                <a:cxn ang="0">
                  <a:pos x="489" y="490"/>
                </a:cxn>
                <a:cxn ang="0">
                  <a:pos x="511" y="478"/>
                </a:cxn>
                <a:cxn ang="0">
                  <a:pos x="521" y="454"/>
                </a:cxn>
                <a:cxn ang="0">
                  <a:pos x="535" y="427"/>
                </a:cxn>
                <a:cxn ang="0">
                  <a:pos x="551" y="419"/>
                </a:cxn>
                <a:cxn ang="0">
                  <a:pos x="553" y="397"/>
                </a:cxn>
                <a:cxn ang="0">
                  <a:pos x="543" y="379"/>
                </a:cxn>
                <a:cxn ang="0">
                  <a:pos x="519" y="353"/>
                </a:cxn>
                <a:cxn ang="0">
                  <a:pos x="497" y="345"/>
                </a:cxn>
                <a:cxn ang="0">
                  <a:pos x="475" y="333"/>
                </a:cxn>
                <a:cxn ang="0">
                  <a:pos x="460" y="331"/>
                </a:cxn>
                <a:cxn ang="0">
                  <a:pos x="440" y="312"/>
                </a:cxn>
                <a:cxn ang="0">
                  <a:pos x="412" y="306"/>
                </a:cxn>
                <a:cxn ang="0">
                  <a:pos x="384" y="284"/>
                </a:cxn>
                <a:cxn ang="0">
                  <a:pos x="313" y="238"/>
                </a:cxn>
                <a:cxn ang="0">
                  <a:pos x="260" y="203"/>
                </a:cxn>
                <a:cxn ang="0">
                  <a:pos x="226" y="201"/>
                </a:cxn>
                <a:cxn ang="0">
                  <a:pos x="202" y="191"/>
                </a:cxn>
                <a:cxn ang="0">
                  <a:pos x="170" y="179"/>
                </a:cxn>
                <a:cxn ang="0">
                  <a:pos x="145" y="161"/>
                </a:cxn>
                <a:cxn ang="0">
                  <a:pos x="139" y="145"/>
                </a:cxn>
                <a:cxn ang="0">
                  <a:pos x="111" y="125"/>
                </a:cxn>
                <a:cxn ang="0">
                  <a:pos x="87" y="109"/>
                </a:cxn>
                <a:cxn ang="0">
                  <a:pos x="71" y="103"/>
                </a:cxn>
                <a:cxn ang="0">
                  <a:pos x="60" y="86"/>
                </a:cxn>
                <a:cxn ang="0">
                  <a:pos x="40" y="72"/>
                </a:cxn>
                <a:cxn ang="0">
                  <a:pos x="30" y="50"/>
                </a:cxn>
                <a:cxn ang="0">
                  <a:pos x="12" y="20"/>
                </a:cxn>
                <a:cxn ang="0">
                  <a:pos x="0" y="4"/>
                </a:cxn>
              </a:cxnLst>
              <a:rect l="0" t="0" r="r" b="b"/>
              <a:pathLst>
                <a:path w="555" h="575">
                  <a:moveTo>
                    <a:pt x="0" y="109"/>
                  </a:moveTo>
                  <a:lnTo>
                    <a:pt x="0" y="214"/>
                  </a:lnTo>
                  <a:lnTo>
                    <a:pt x="8" y="216"/>
                  </a:lnTo>
                  <a:lnTo>
                    <a:pt x="18" y="218"/>
                  </a:lnTo>
                  <a:lnTo>
                    <a:pt x="30" y="220"/>
                  </a:lnTo>
                  <a:lnTo>
                    <a:pt x="38" y="226"/>
                  </a:lnTo>
                  <a:lnTo>
                    <a:pt x="46" y="234"/>
                  </a:lnTo>
                  <a:lnTo>
                    <a:pt x="54" y="240"/>
                  </a:lnTo>
                  <a:lnTo>
                    <a:pt x="62" y="240"/>
                  </a:lnTo>
                  <a:lnTo>
                    <a:pt x="71" y="244"/>
                  </a:lnTo>
                  <a:lnTo>
                    <a:pt x="85" y="258"/>
                  </a:lnTo>
                  <a:lnTo>
                    <a:pt x="97" y="270"/>
                  </a:lnTo>
                  <a:lnTo>
                    <a:pt x="105" y="276"/>
                  </a:lnTo>
                  <a:lnTo>
                    <a:pt x="111" y="278"/>
                  </a:lnTo>
                  <a:lnTo>
                    <a:pt x="121" y="282"/>
                  </a:lnTo>
                  <a:lnTo>
                    <a:pt x="131" y="286"/>
                  </a:lnTo>
                  <a:lnTo>
                    <a:pt x="137" y="290"/>
                  </a:lnTo>
                  <a:lnTo>
                    <a:pt x="141" y="296"/>
                  </a:lnTo>
                  <a:lnTo>
                    <a:pt x="145" y="308"/>
                  </a:lnTo>
                  <a:lnTo>
                    <a:pt x="151" y="314"/>
                  </a:lnTo>
                  <a:lnTo>
                    <a:pt x="172" y="331"/>
                  </a:lnTo>
                  <a:lnTo>
                    <a:pt x="192" y="345"/>
                  </a:lnTo>
                  <a:lnTo>
                    <a:pt x="198" y="349"/>
                  </a:lnTo>
                  <a:lnTo>
                    <a:pt x="206" y="351"/>
                  </a:lnTo>
                  <a:lnTo>
                    <a:pt x="212" y="355"/>
                  </a:lnTo>
                  <a:lnTo>
                    <a:pt x="216" y="359"/>
                  </a:lnTo>
                  <a:lnTo>
                    <a:pt x="226" y="371"/>
                  </a:lnTo>
                  <a:lnTo>
                    <a:pt x="236" y="383"/>
                  </a:lnTo>
                  <a:lnTo>
                    <a:pt x="242" y="391"/>
                  </a:lnTo>
                  <a:lnTo>
                    <a:pt x="244" y="401"/>
                  </a:lnTo>
                  <a:lnTo>
                    <a:pt x="252" y="411"/>
                  </a:lnTo>
                  <a:lnTo>
                    <a:pt x="260" y="419"/>
                  </a:lnTo>
                  <a:lnTo>
                    <a:pt x="275" y="427"/>
                  </a:lnTo>
                  <a:lnTo>
                    <a:pt x="287" y="439"/>
                  </a:lnTo>
                  <a:lnTo>
                    <a:pt x="297" y="450"/>
                  </a:lnTo>
                  <a:lnTo>
                    <a:pt x="307" y="460"/>
                  </a:lnTo>
                  <a:lnTo>
                    <a:pt x="311" y="470"/>
                  </a:lnTo>
                  <a:lnTo>
                    <a:pt x="311" y="476"/>
                  </a:lnTo>
                  <a:lnTo>
                    <a:pt x="313" y="478"/>
                  </a:lnTo>
                  <a:lnTo>
                    <a:pt x="319" y="480"/>
                  </a:lnTo>
                  <a:lnTo>
                    <a:pt x="329" y="482"/>
                  </a:lnTo>
                  <a:lnTo>
                    <a:pt x="337" y="486"/>
                  </a:lnTo>
                  <a:lnTo>
                    <a:pt x="341" y="494"/>
                  </a:lnTo>
                  <a:lnTo>
                    <a:pt x="345" y="502"/>
                  </a:lnTo>
                  <a:lnTo>
                    <a:pt x="349" y="508"/>
                  </a:lnTo>
                  <a:lnTo>
                    <a:pt x="355" y="508"/>
                  </a:lnTo>
                  <a:lnTo>
                    <a:pt x="361" y="504"/>
                  </a:lnTo>
                  <a:lnTo>
                    <a:pt x="368" y="502"/>
                  </a:lnTo>
                  <a:lnTo>
                    <a:pt x="374" y="506"/>
                  </a:lnTo>
                  <a:lnTo>
                    <a:pt x="382" y="512"/>
                  </a:lnTo>
                  <a:lnTo>
                    <a:pt x="390" y="516"/>
                  </a:lnTo>
                  <a:lnTo>
                    <a:pt x="398" y="522"/>
                  </a:lnTo>
                  <a:lnTo>
                    <a:pt x="408" y="534"/>
                  </a:lnTo>
                  <a:lnTo>
                    <a:pt x="420" y="544"/>
                  </a:lnTo>
                  <a:lnTo>
                    <a:pt x="428" y="552"/>
                  </a:lnTo>
                  <a:lnTo>
                    <a:pt x="432" y="558"/>
                  </a:lnTo>
                  <a:lnTo>
                    <a:pt x="440" y="564"/>
                  </a:lnTo>
                  <a:lnTo>
                    <a:pt x="448" y="571"/>
                  </a:lnTo>
                  <a:lnTo>
                    <a:pt x="454" y="573"/>
                  </a:lnTo>
                  <a:lnTo>
                    <a:pt x="460" y="575"/>
                  </a:lnTo>
                  <a:lnTo>
                    <a:pt x="471" y="556"/>
                  </a:lnTo>
                  <a:lnTo>
                    <a:pt x="475" y="544"/>
                  </a:lnTo>
                  <a:lnTo>
                    <a:pt x="473" y="530"/>
                  </a:lnTo>
                  <a:lnTo>
                    <a:pt x="477" y="512"/>
                  </a:lnTo>
                  <a:lnTo>
                    <a:pt x="483" y="498"/>
                  </a:lnTo>
                  <a:lnTo>
                    <a:pt x="489" y="490"/>
                  </a:lnTo>
                  <a:lnTo>
                    <a:pt x="501" y="484"/>
                  </a:lnTo>
                  <a:lnTo>
                    <a:pt x="511" y="478"/>
                  </a:lnTo>
                  <a:lnTo>
                    <a:pt x="515" y="468"/>
                  </a:lnTo>
                  <a:lnTo>
                    <a:pt x="521" y="454"/>
                  </a:lnTo>
                  <a:lnTo>
                    <a:pt x="529" y="437"/>
                  </a:lnTo>
                  <a:lnTo>
                    <a:pt x="535" y="427"/>
                  </a:lnTo>
                  <a:lnTo>
                    <a:pt x="545" y="423"/>
                  </a:lnTo>
                  <a:lnTo>
                    <a:pt x="551" y="419"/>
                  </a:lnTo>
                  <a:lnTo>
                    <a:pt x="555" y="411"/>
                  </a:lnTo>
                  <a:lnTo>
                    <a:pt x="553" y="397"/>
                  </a:lnTo>
                  <a:lnTo>
                    <a:pt x="553" y="391"/>
                  </a:lnTo>
                  <a:lnTo>
                    <a:pt x="543" y="379"/>
                  </a:lnTo>
                  <a:lnTo>
                    <a:pt x="529" y="361"/>
                  </a:lnTo>
                  <a:lnTo>
                    <a:pt x="519" y="353"/>
                  </a:lnTo>
                  <a:lnTo>
                    <a:pt x="509" y="351"/>
                  </a:lnTo>
                  <a:lnTo>
                    <a:pt x="497" y="345"/>
                  </a:lnTo>
                  <a:lnTo>
                    <a:pt x="483" y="333"/>
                  </a:lnTo>
                  <a:lnTo>
                    <a:pt x="475" y="333"/>
                  </a:lnTo>
                  <a:lnTo>
                    <a:pt x="469" y="339"/>
                  </a:lnTo>
                  <a:lnTo>
                    <a:pt x="460" y="331"/>
                  </a:lnTo>
                  <a:lnTo>
                    <a:pt x="452" y="320"/>
                  </a:lnTo>
                  <a:lnTo>
                    <a:pt x="440" y="312"/>
                  </a:lnTo>
                  <a:lnTo>
                    <a:pt x="424" y="312"/>
                  </a:lnTo>
                  <a:lnTo>
                    <a:pt x="412" y="306"/>
                  </a:lnTo>
                  <a:lnTo>
                    <a:pt x="402" y="296"/>
                  </a:lnTo>
                  <a:lnTo>
                    <a:pt x="384" y="284"/>
                  </a:lnTo>
                  <a:lnTo>
                    <a:pt x="359" y="270"/>
                  </a:lnTo>
                  <a:lnTo>
                    <a:pt x="313" y="238"/>
                  </a:lnTo>
                  <a:lnTo>
                    <a:pt x="273" y="208"/>
                  </a:lnTo>
                  <a:lnTo>
                    <a:pt x="260" y="203"/>
                  </a:lnTo>
                  <a:lnTo>
                    <a:pt x="246" y="208"/>
                  </a:lnTo>
                  <a:lnTo>
                    <a:pt x="226" y="201"/>
                  </a:lnTo>
                  <a:lnTo>
                    <a:pt x="212" y="197"/>
                  </a:lnTo>
                  <a:lnTo>
                    <a:pt x="202" y="191"/>
                  </a:lnTo>
                  <a:lnTo>
                    <a:pt x="186" y="183"/>
                  </a:lnTo>
                  <a:lnTo>
                    <a:pt x="170" y="179"/>
                  </a:lnTo>
                  <a:lnTo>
                    <a:pt x="153" y="175"/>
                  </a:lnTo>
                  <a:lnTo>
                    <a:pt x="145" y="161"/>
                  </a:lnTo>
                  <a:lnTo>
                    <a:pt x="143" y="149"/>
                  </a:lnTo>
                  <a:lnTo>
                    <a:pt x="139" y="145"/>
                  </a:lnTo>
                  <a:lnTo>
                    <a:pt x="133" y="139"/>
                  </a:lnTo>
                  <a:lnTo>
                    <a:pt x="111" y="125"/>
                  </a:lnTo>
                  <a:lnTo>
                    <a:pt x="93" y="113"/>
                  </a:lnTo>
                  <a:lnTo>
                    <a:pt x="87" y="109"/>
                  </a:lnTo>
                  <a:lnTo>
                    <a:pt x="77" y="105"/>
                  </a:lnTo>
                  <a:lnTo>
                    <a:pt x="71" y="103"/>
                  </a:lnTo>
                  <a:lnTo>
                    <a:pt x="66" y="95"/>
                  </a:lnTo>
                  <a:lnTo>
                    <a:pt x="60" y="86"/>
                  </a:lnTo>
                  <a:lnTo>
                    <a:pt x="52" y="80"/>
                  </a:lnTo>
                  <a:lnTo>
                    <a:pt x="40" y="72"/>
                  </a:lnTo>
                  <a:lnTo>
                    <a:pt x="34" y="60"/>
                  </a:lnTo>
                  <a:lnTo>
                    <a:pt x="30" y="50"/>
                  </a:lnTo>
                  <a:lnTo>
                    <a:pt x="22" y="42"/>
                  </a:lnTo>
                  <a:lnTo>
                    <a:pt x="12" y="20"/>
                  </a:lnTo>
                  <a:lnTo>
                    <a:pt x="2" y="0"/>
                  </a:lnTo>
                  <a:lnTo>
                    <a:pt x="0" y="4"/>
                  </a:lnTo>
                  <a:lnTo>
                    <a:pt x="0" y="109"/>
                  </a:lnTo>
                  <a:close/>
                </a:path>
              </a:pathLst>
            </a:custGeom>
            <a:solidFill>
              <a:schemeClr val="accent2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853"/>
            <p:cNvSpPr>
              <a:spLocks/>
            </p:cNvSpPr>
            <p:nvPr/>
          </p:nvSpPr>
          <p:spPr bwMode="auto">
            <a:xfrm>
              <a:off x="6154732" y="1419253"/>
              <a:ext cx="239735" cy="313122"/>
            </a:xfrm>
            <a:custGeom>
              <a:avLst/>
              <a:gdLst/>
              <a:ahLst/>
              <a:cxnLst>
                <a:cxn ang="0">
                  <a:pos x="138" y="217"/>
                </a:cxn>
                <a:cxn ang="0">
                  <a:pos x="136" y="209"/>
                </a:cxn>
                <a:cxn ang="0">
                  <a:pos x="132" y="201"/>
                </a:cxn>
                <a:cxn ang="0">
                  <a:pos x="132" y="187"/>
                </a:cxn>
                <a:cxn ang="0">
                  <a:pos x="134" y="173"/>
                </a:cxn>
                <a:cxn ang="0">
                  <a:pos x="138" y="167"/>
                </a:cxn>
                <a:cxn ang="0">
                  <a:pos x="146" y="161"/>
                </a:cxn>
                <a:cxn ang="0">
                  <a:pos x="152" y="149"/>
                </a:cxn>
                <a:cxn ang="0">
                  <a:pos x="158" y="139"/>
                </a:cxn>
                <a:cxn ang="0">
                  <a:pos x="166" y="121"/>
                </a:cxn>
                <a:cxn ang="0">
                  <a:pos x="170" y="101"/>
                </a:cxn>
                <a:cxn ang="0">
                  <a:pos x="178" y="80"/>
                </a:cxn>
                <a:cxn ang="0">
                  <a:pos x="192" y="62"/>
                </a:cxn>
                <a:cxn ang="0">
                  <a:pos x="196" y="38"/>
                </a:cxn>
                <a:cxn ang="0">
                  <a:pos x="194" y="22"/>
                </a:cxn>
                <a:cxn ang="0">
                  <a:pos x="188" y="18"/>
                </a:cxn>
                <a:cxn ang="0">
                  <a:pos x="176" y="14"/>
                </a:cxn>
                <a:cxn ang="0">
                  <a:pos x="158" y="20"/>
                </a:cxn>
                <a:cxn ang="0">
                  <a:pos x="140" y="22"/>
                </a:cxn>
                <a:cxn ang="0">
                  <a:pos x="126" y="20"/>
                </a:cxn>
                <a:cxn ang="0">
                  <a:pos x="111" y="14"/>
                </a:cxn>
                <a:cxn ang="0">
                  <a:pos x="103" y="4"/>
                </a:cxn>
                <a:cxn ang="0">
                  <a:pos x="89" y="2"/>
                </a:cxn>
                <a:cxn ang="0">
                  <a:pos x="69" y="0"/>
                </a:cxn>
                <a:cxn ang="0">
                  <a:pos x="55" y="6"/>
                </a:cxn>
                <a:cxn ang="0">
                  <a:pos x="43" y="22"/>
                </a:cxn>
                <a:cxn ang="0">
                  <a:pos x="33" y="26"/>
                </a:cxn>
                <a:cxn ang="0">
                  <a:pos x="16" y="26"/>
                </a:cxn>
                <a:cxn ang="0">
                  <a:pos x="8" y="24"/>
                </a:cxn>
                <a:cxn ang="0">
                  <a:pos x="4" y="36"/>
                </a:cxn>
                <a:cxn ang="0">
                  <a:pos x="0" y="52"/>
                </a:cxn>
                <a:cxn ang="0">
                  <a:pos x="0" y="60"/>
                </a:cxn>
                <a:cxn ang="0">
                  <a:pos x="4" y="66"/>
                </a:cxn>
                <a:cxn ang="0">
                  <a:pos x="18" y="72"/>
                </a:cxn>
                <a:cxn ang="0">
                  <a:pos x="31" y="80"/>
                </a:cxn>
                <a:cxn ang="0">
                  <a:pos x="37" y="88"/>
                </a:cxn>
                <a:cxn ang="0">
                  <a:pos x="37" y="99"/>
                </a:cxn>
                <a:cxn ang="0">
                  <a:pos x="29" y="115"/>
                </a:cxn>
                <a:cxn ang="0">
                  <a:pos x="20" y="131"/>
                </a:cxn>
                <a:cxn ang="0">
                  <a:pos x="10" y="143"/>
                </a:cxn>
                <a:cxn ang="0">
                  <a:pos x="2" y="153"/>
                </a:cxn>
                <a:cxn ang="0">
                  <a:pos x="4" y="163"/>
                </a:cxn>
                <a:cxn ang="0">
                  <a:pos x="12" y="167"/>
                </a:cxn>
                <a:cxn ang="0">
                  <a:pos x="20" y="171"/>
                </a:cxn>
                <a:cxn ang="0">
                  <a:pos x="27" y="183"/>
                </a:cxn>
                <a:cxn ang="0">
                  <a:pos x="33" y="205"/>
                </a:cxn>
                <a:cxn ang="0">
                  <a:pos x="41" y="224"/>
                </a:cxn>
                <a:cxn ang="0">
                  <a:pos x="53" y="232"/>
                </a:cxn>
                <a:cxn ang="0">
                  <a:pos x="63" y="242"/>
                </a:cxn>
                <a:cxn ang="0">
                  <a:pos x="67" y="252"/>
                </a:cxn>
                <a:cxn ang="0">
                  <a:pos x="73" y="256"/>
                </a:cxn>
                <a:cxn ang="0">
                  <a:pos x="81" y="246"/>
                </a:cxn>
                <a:cxn ang="0">
                  <a:pos x="91" y="234"/>
                </a:cxn>
                <a:cxn ang="0">
                  <a:pos x="97" y="232"/>
                </a:cxn>
                <a:cxn ang="0">
                  <a:pos x="105" y="236"/>
                </a:cxn>
                <a:cxn ang="0">
                  <a:pos x="113" y="240"/>
                </a:cxn>
                <a:cxn ang="0">
                  <a:pos x="121" y="240"/>
                </a:cxn>
                <a:cxn ang="0">
                  <a:pos x="128" y="234"/>
                </a:cxn>
                <a:cxn ang="0">
                  <a:pos x="138" y="217"/>
                </a:cxn>
              </a:cxnLst>
              <a:rect l="0" t="0" r="r" b="b"/>
              <a:pathLst>
                <a:path w="196" h="256">
                  <a:moveTo>
                    <a:pt x="138" y="217"/>
                  </a:moveTo>
                  <a:lnTo>
                    <a:pt x="136" y="209"/>
                  </a:lnTo>
                  <a:lnTo>
                    <a:pt x="132" y="201"/>
                  </a:lnTo>
                  <a:lnTo>
                    <a:pt x="132" y="187"/>
                  </a:lnTo>
                  <a:lnTo>
                    <a:pt x="134" y="173"/>
                  </a:lnTo>
                  <a:lnTo>
                    <a:pt x="138" y="167"/>
                  </a:lnTo>
                  <a:lnTo>
                    <a:pt x="146" y="161"/>
                  </a:lnTo>
                  <a:lnTo>
                    <a:pt x="152" y="149"/>
                  </a:lnTo>
                  <a:lnTo>
                    <a:pt x="158" y="139"/>
                  </a:lnTo>
                  <a:lnTo>
                    <a:pt x="166" y="121"/>
                  </a:lnTo>
                  <a:lnTo>
                    <a:pt x="170" y="101"/>
                  </a:lnTo>
                  <a:lnTo>
                    <a:pt x="178" y="80"/>
                  </a:lnTo>
                  <a:lnTo>
                    <a:pt x="192" y="62"/>
                  </a:lnTo>
                  <a:lnTo>
                    <a:pt x="196" y="38"/>
                  </a:lnTo>
                  <a:lnTo>
                    <a:pt x="194" y="22"/>
                  </a:lnTo>
                  <a:lnTo>
                    <a:pt x="188" y="18"/>
                  </a:lnTo>
                  <a:lnTo>
                    <a:pt x="176" y="14"/>
                  </a:lnTo>
                  <a:lnTo>
                    <a:pt x="158" y="20"/>
                  </a:lnTo>
                  <a:lnTo>
                    <a:pt x="140" y="22"/>
                  </a:lnTo>
                  <a:lnTo>
                    <a:pt x="126" y="20"/>
                  </a:lnTo>
                  <a:lnTo>
                    <a:pt x="111" y="14"/>
                  </a:lnTo>
                  <a:lnTo>
                    <a:pt x="103" y="4"/>
                  </a:lnTo>
                  <a:lnTo>
                    <a:pt x="89" y="2"/>
                  </a:lnTo>
                  <a:lnTo>
                    <a:pt x="69" y="0"/>
                  </a:lnTo>
                  <a:lnTo>
                    <a:pt x="55" y="6"/>
                  </a:lnTo>
                  <a:lnTo>
                    <a:pt x="43" y="22"/>
                  </a:lnTo>
                  <a:lnTo>
                    <a:pt x="33" y="26"/>
                  </a:lnTo>
                  <a:lnTo>
                    <a:pt x="16" y="26"/>
                  </a:lnTo>
                  <a:lnTo>
                    <a:pt x="8" y="24"/>
                  </a:lnTo>
                  <a:lnTo>
                    <a:pt x="4" y="36"/>
                  </a:lnTo>
                  <a:lnTo>
                    <a:pt x="0" y="52"/>
                  </a:lnTo>
                  <a:lnTo>
                    <a:pt x="0" y="60"/>
                  </a:lnTo>
                  <a:lnTo>
                    <a:pt x="4" y="66"/>
                  </a:lnTo>
                  <a:lnTo>
                    <a:pt x="18" y="72"/>
                  </a:lnTo>
                  <a:lnTo>
                    <a:pt x="31" y="80"/>
                  </a:lnTo>
                  <a:lnTo>
                    <a:pt x="37" y="88"/>
                  </a:lnTo>
                  <a:lnTo>
                    <a:pt x="37" y="99"/>
                  </a:lnTo>
                  <a:lnTo>
                    <a:pt x="29" y="115"/>
                  </a:lnTo>
                  <a:lnTo>
                    <a:pt x="20" y="131"/>
                  </a:lnTo>
                  <a:lnTo>
                    <a:pt x="10" y="143"/>
                  </a:lnTo>
                  <a:lnTo>
                    <a:pt x="2" y="153"/>
                  </a:lnTo>
                  <a:lnTo>
                    <a:pt x="4" y="163"/>
                  </a:lnTo>
                  <a:lnTo>
                    <a:pt x="12" y="167"/>
                  </a:lnTo>
                  <a:lnTo>
                    <a:pt x="20" y="171"/>
                  </a:lnTo>
                  <a:lnTo>
                    <a:pt x="27" y="183"/>
                  </a:lnTo>
                  <a:lnTo>
                    <a:pt x="33" y="205"/>
                  </a:lnTo>
                  <a:lnTo>
                    <a:pt x="41" y="224"/>
                  </a:lnTo>
                  <a:lnTo>
                    <a:pt x="53" y="232"/>
                  </a:lnTo>
                  <a:lnTo>
                    <a:pt x="63" y="242"/>
                  </a:lnTo>
                  <a:lnTo>
                    <a:pt x="67" y="252"/>
                  </a:lnTo>
                  <a:lnTo>
                    <a:pt x="73" y="256"/>
                  </a:lnTo>
                  <a:lnTo>
                    <a:pt x="81" y="246"/>
                  </a:lnTo>
                  <a:lnTo>
                    <a:pt x="91" y="234"/>
                  </a:lnTo>
                  <a:lnTo>
                    <a:pt x="97" y="232"/>
                  </a:lnTo>
                  <a:lnTo>
                    <a:pt x="105" y="236"/>
                  </a:lnTo>
                  <a:lnTo>
                    <a:pt x="113" y="240"/>
                  </a:lnTo>
                  <a:lnTo>
                    <a:pt x="121" y="240"/>
                  </a:lnTo>
                  <a:lnTo>
                    <a:pt x="128" y="234"/>
                  </a:lnTo>
                  <a:lnTo>
                    <a:pt x="138" y="217"/>
                  </a:lnTo>
                  <a:close/>
                </a:path>
              </a:pathLst>
            </a:custGeom>
            <a:solidFill>
              <a:schemeClr val="accent2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854"/>
            <p:cNvSpPr>
              <a:spLocks/>
            </p:cNvSpPr>
            <p:nvPr/>
          </p:nvSpPr>
          <p:spPr bwMode="auto">
            <a:xfrm>
              <a:off x="5510138" y="4559039"/>
              <a:ext cx="792594" cy="1028656"/>
            </a:xfrm>
            <a:custGeom>
              <a:avLst/>
              <a:gdLst/>
              <a:ahLst/>
              <a:cxnLst>
                <a:cxn ang="0">
                  <a:pos x="101" y="50"/>
                </a:cxn>
                <a:cxn ang="0">
                  <a:pos x="117" y="87"/>
                </a:cxn>
                <a:cxn ang="0">
                  <a:pos x="109" y="133"/>
                </a:cxn>
                <a:cxn ang="0">
                  <a:pos x="105" y="173"/>
                </a:cxn>
                <a:cxn ang="0">
                  <a:pos x="103" y="190"/>
                </a:cxn>
                <a:cxn ang="0">
                  <a:pos x="89" y="214"/>
                </a:cxn>
                <a:cxn ang="0">
                  <a:pos x="73" y="252"/>
                </a:cxn>
                <a:cxn ang="0">
                  <a:pos x="71" y="294"/>
                </a:cxn>
                <a:cxn ang="0">
                  <a:pos x="87" y="331"/>
                </a:cxn>
                <a:cxn ang="0">
                  <a:pos x="63" y="357"/>
                </a:cxn>
                <a:cxn ang="0">
                  <a:pos x="69" y="399"/>
                </a:cxn>
                <a:cxn ang="0">
                  <a:pos x="42" y="426"/>
                </a:cxn>
                <a:cxn ang="0">
                  <a:pos x="32" y="450"/>
                </a:cxn>
                <a:cxn ang="0">
                  <a:pos x="10" y="472"/>
                </a:cxn>
                <a:cxn ang="0">
                  <a:pos x="0" y="510"/>
                </a:cxn>
                <a:cxn ang="0">
                  <a:pos x="8" y="543"/>
                </a:cxn>
                <a:cxn ang="0">
                  <a:pos x="10" y="577"/>
                </a:cxn>
                <a:cxn ang="0">
                  <a:pos x="34" y="605"/>
                </a:cxn>
                <a:cxn ang="0">
                  <a:pos x="46" y="645"/>
                </a:cxn>
                <a:cxn ang="0">
                  <a:pos x="60" y="662"/>
                </a:cxn>
                <a:cxn ang="0">
                  <a:pos x="85" y="641"/>
                </a:cxn>
                <a:cxn ang="0">
                  <a:pos x="107" y="633"/>
                </a:cxn>
                <a:cxn ang="0">
                  <a:pos x="119" y="655"/>
                </a:cxn>
                <a:cxn ang="0">
                  <a:pos x="123" y="688"/>
                </a:cxn>
                <a:cxn ang="0">
                  <a:pos x="131" y="716"/>
                </a:cxn>
                <a:cxn ang="0">
                  <a:pos x="123" y="758"/>
                </a:cxn>
                <a:cxn ang="0">
                  <a:pos x="145" y="781"/>
                </a:cxn>
                <a:cxn ang="0">
                  <a:pos x="178" y="813"/>
                </a:cxn>
                <a:cxn ang="0">
                  <a:pos x="311" y="801"/>
                </a:cxn>
                <a:cxn ang="0">
                  <a:pos x="370" y="815"/>
                </a:cxn>
                <a:cxn ang="0">
                  <a:pos x="422" y="829"/>
                </a:cxn>
                <a:cxn ang="0">
                  <a:pos x="455" y="841"/>
                </a:cxn>
                <a:cxn ang="0">
                  <a:pos x="422" y="787"/>
                </a:cxn>
                <a:cxn ang="0">
                  <a:pos x="396" y="750"/>
                </a:cxn>
                <a:cxn ang="0">
                  <a:pos x="394" y="742"/>
                </a:cxn>
                <a:cxn ang="0">
                  <a:pos x="386" y="688"/>
                </a:cxn>
                <a:cxn ang="0">
                  <a:pos x="368" y="670"/>
                </a:cxn>
                <a:cxn ang="0">
                  <a:pos x="376" y="657"/>
                </a:cxn>
                <a:cxn ang="0">
                  <a:pos x="384" y="601"/>
                </a:cxn>
                <a:cxn ang="0">
                  <a:pos x="430" y="557"/>
                </a:cxn>
                <a:cxn ang="0">
                  <a:pos x="444" y="545"/>
                </a:cxn>
                <a:cxn ang="0">
                  <a:pos x="489" y="506"/>
                </a:cxn>
                <a:cxn ang="0">
                  <a:pos x="495" y="452"/>
                </a:cxn>
                <a:cxn ang="0">
                  <a:pos x="487" y="438"/>
                </a:cxn>
                <a:cxn ang="0">
                  <a:pos x="503" y="393"/>
                </a:cxn>
                <a:cxn ang="0">
                  <a:pos x="529" y="363"/>
                </a:cxn>
                <a:cxn ang="0">
                  <a:pos x="568" y="327"/>
                </a:cxn>
                <a:cxn ang="0">
                  <a:pos x="602" y="299"/>
                </a:cxn>
                <a:cxn ang="0">
                  <a:pos x="632" y="272"/>
                </a:cxn>
                <a:cxn ang="0">
                  <a:pos x="632" y="256"/>
                </a:cxn>
                <a:cxn ang="0">
                  <a:pos x="644" y="246"/>
                </a:cxn>
                <a:cxn ang="0">
                  <a:pos x="636" y="222"/>
                </a:cxn>
                <a:cxn ang="0">
                  <a:pos x="648" y="190"/>
                </a:cxn>
                <a:cxn ang="0">
                  <a:pos x="640" y="147"/>
                </a:cxn>
                <a:cxn ang="0">
                  <a:pos x="594" y="137"/>
                </a:cxn>
                <a:cxn ang="0">
                  <a:pos x="537" y="111"/>
                </a:cxn>
                <a:cxn ang="0">
                  <a:pos x="485" y="52"/>
                </a:cxn>
                <a:cxn ang="0">
                  <a:pos x="479" y="0"/>
                </a:cxn>
              </a:cxnLst>
              <a:rect l="0" t="0" r="r" b="b"/>
              <a:pathLst>
                <a:path w="648" h="841">
                  <a:moveTo>
                    <a:pt x="119" y="28"/>
                  </a:moveTo>
                  <a:lnTo>
                    <a:pt x="113" y="38"/>
                  </a:lnTo>
                  <a:lnTo>
                    <a:pt x="105" y="44"/>
                  </a:lnTo>
                  <a:lnTo>
                    <a:pt x="101" y="50"/>
                  </a:lnTo>
                  <a:lnTo>
                    <a:pt x="107" y="54"/>
                  </a:lnTo>
                  <a:lnTo>
                    <a:pt x="113" y="63"/>
                  </a:lnTo>
                  <a:lnTo>
                    <a:pt x="113" y="77"/>
                  </a:lnTo>
                  <a:lnTo>
                    <a:pt x="117" y="87"/>
                  </a:lnTo>
                  <a:lnTo>
                    <a:pt x="121" y="97"/>
                  </a:lnTo>
                  <a:lnTo>
                    <a:pt x="123" y="109"/>
                  </a:lnTo>
                  <a:lnTo>
                    <a:pt x="119" y="123"/>
                  </a:lnTo>
                  <a:lnTo>
                    <a:pt x="109" y="133"/>
                  </a:lnTo>
                  <a:lnTo>
                    <a:pt x="103" y="141"/>
                  </a:lnTo>
                  <a:lnTo>
                    <a:pt x="103" y="151"/>
                  </a:lnTo>
                  <a:lnTo>
                    <a:pt x="101" y="163"/>
                  </a:lnTo>
                  <a:lnTo>
                    <a:pt x="105" y="173"/>
                  </a:lnTo>
                  <a:lnTo>
                    <a:pt x="111" y="175"/>
                  </a:lnTo>
                  <a:lnTo>
                    <a:pt x="115" y="182"/>
                  </a:lnTo>
                  <a:lnTo>
                    <a:pt x="111" y="188"/>
                  </a:lnTo>
                  <a:lnTo>
                    <a:pt x="103" y="190"/>
                  </a:lnTo>
                  <a:lnTo>
                    <a:pt x="99" y="192"/>
                  </a:lnTo>
                  <a:lnTo>
                    <a:pt x="99" y="202"/>
                  </a:lnTo>
                  <a:lnTo>
                    <a:pt x="97" y="210"/>
                  </a:lnTo>
                  <a:lnTo>
                    <a:pt x="89" y="214"/>
                  </a:lnTo>
                  <a:lnTo>
                    <a:pt x="79" y="214"/>
                  </a:lnTo>
                  <a:lnTo>
                    <a:pt x="75" y="222"/>
                  </a:lnTo>
                  <a:lnTo>
                    <a:pt x="77" y="238"/>
                  </a:lnTo>
                  <a:lnTo>
                    <a:pt x="73" y="252"/>
                  </a:lnTo>
                  <a:lnTo>
                    <a:pt x="67" y="266"/>
                  </a:lnTo>
                  <a:lnTo>
                    <a:pt x="65" y="280"/>
                  </a:lnTo>
                  <a:lnTo>
                    <a:pt x="65" y="288"/>
                  </a:lnTo>
                  <a:lnTo>
                    <a:pt x="71" y="294"/>
                  </a:lnTo>
                  <a:lnTo>
                    <a:pt x="79" y="303"/>
                  </a:lnTo>
                  <a:lnTo>
                    <a:pt x="85" y="311"/>
                  </a:lnTo>
                  <a:lnTo>
                    <a:pt x="87" y="321"/>
                  </a:lnTo>
                  <a:lnTo>
                    <a:pt x="87" y="331"/>
                  </a:lnTo>
                  <a:lnTo>
                    <a:pt x="83" y="341"/>
                  </a:lnTo>
                  <a:lnTo>
                    <a:pt x="75" y="349"/>
                  </a:lnTo>
                  <a:lnTo>
                    <a:pt x="67" y="355"/>
                  </a:lnTo>
                  <a:lnTo>
                    <a:pt x="63" y="357"/>
                  </a:lnTo>
                  <a:lnTo>
                    <a:pt x="67" y="363"/>
                  </a:lnTo>
                  <a:lnTo>
                    <a:pt x="69" y="373"/>
                  </a:lnTo>
                  <a:lnTo>
                    <a:pt x="71" y="387"/>
                  </a:lnTo>
                  <a:lnTo>
                    <a:pt x="69" y="399"/>
                  </a:lnTo>
                  <a:lnTo>
                    <a:pt x="63" y="413"/>
                  </a:lnTo>
                  <a:lnTo>
                    <a:pt x="52" y="422"/>
                  </a:lnTo>
                  <a:lnTo>
                    <a:pt x="46" y="424"/>
                  </a:lnTo>
                  <a:lnTo>
                    <a:pt x="42" y="426"/>
                  </a:lnTo>
                  <a:lnTo>
                    <a:pt x="36" y="438"/>
                  </a:lnTo>
                  <a:lnTo>
                    <a:pt x="32" y="448"/>
                  </a:lnTo>
                  <a:lnTo>
                    <a:pt x="32" y="448"/>
                  </a:lnTo>
                  <a:lnTo>
                    <a:pt x="32" y="450"/>
                  </a:lnTo>
                  <a:lnTo>
                    <a:pt x="34" y="462"/>
                  </a:lnTo>
                  <a:lnTo>
                    <a:pt x="32" y="470"/>
                  </a:lnTo>
                  <a:lnTo>
                    <a:pt x="20" y="470"/>
                  </a:lnTo>
                  <a:lnTo>
                    <a:pt x="10" y="472"/>
                  </a:lnTo>
                  <a:lnTo>
                    <a:pt x="4" y="480"/>
                  </a:lnTo>
                  <a:lnTo>
                    <a:pt x="2" y="486"/>
                  </a:lnTo>
                  <a:lnTo>
                    <a:pt x="0" y="496"/>
                  </a:lnTo>
                  <a:lnTo>
                    <a:pt x="0" y="510"/>
                  </a:lnTo>
                  <a:lnTo>
                    <a:pt x="4" y="522"/>
                  </a:lnTo>
                  <a:lnTo>
                    <a:pt x="10" y="530"/>
                  </a:lnTo>
                  <a:lnTo>
                    <a:pt x="8" y="536"/>
                  </a:lnTo>
                  <a:lnTo>
                    <a:pt x="8" y="543"/>
                  </a:lnTo>
                  <a:lnTo>
                    <a:pt x="6" y="553"/>
                  </a:lnTo>
                  <a:lnTo>
                    <a:pt x="8" y="561"/>
                  </a:lnTo>
                  <a:lnTo>
                    <a:pt x="10" y="569"/>
                  </a:lnTo>
                  <a:lnTo>
                    <a:pt x="10" y="577"/>
                  </a:lnTo>
                  <a:lnTo>
                    <a:pt x="12" y="585"/>
                  </a:lnTo>
                  <a:lnTo>
                    <a:pt x="20" y="591"/>
                  </a:lnTo>
                  <a:lnTo>
                    <a:pt x="28" y="597"/>
                  </a:lnTo>
                  <a:lnTo>
                    <a:pt x="34" y="605"/>
                  </a:lnTo>
                  <a:lnTo>
                    <a:pt x="36" y="617"/>
                  </a:lnTo>
                  <a:lnTo>
                    <a:pt x="38" y="631"/>
                  </a:lnTo>
                  <a:lnTo>
                    <a:pt x="40" y="639"/>
                  </a:lnTo>
                  <a:lnTo>
                    <a:pt x="46" y="645"/>
                  </a:lnTo>
                  <a:lnTo>
                    <a:pt x="48" y="651"/>
                  </a:lnTo>
                  <a:lnTo>
                    <a:pt x="50" y="657"/>
                  </a:lnTo>
                  <a:lnTo>
                    <a:pt x="54" y="662"/>
                  </a:lnTo>
                  <a:lnTo>
                    <a:pt x="60" y="662"/>
                  </a:lnTo>
                  <a:lnTo>
                    <a:pt x="67" y="653"/>
                  </a:lnTo>
                  <a:lnTo>
                    <a:pt x="73" y="643"/>
                  </a:lnTo>
                  <a:lnTo>
                    <a:pt x="81" y="637"/>
                  </a:lnTo>
                  <a:lnTo>
                    <a:pt x="85" y="641"/>
                  </a:lnTo>
                  <a:lnTo>
                    <a:pt x="91" y="643"/>
                  </a:lnTo>
                  <a:lnTo>
                    <a:pt x="97" y="641"/>
                  </a:lnTo>
                  <a:lnTo>
                    <a:pt x="101" y="635"/>
                  </a:lnTo>
                  <a:lnTo>
                    <a:pt x="107" y="633"/>
                  </a:lnTo>
                  <a:lnTo>
                    <a:pt x="117" y="637"/>
                  </a:lnTo>
                  <a:lnTo>
                    <a:pt x="121" y="641"/>
                  </a:lnTo>
                  <a:lnTo>
                    <a:pt x="117" y="649"/>
                  </a:lnTo>
                  <a:lnTo>
                    <a:pt x="119" y="655"/>
                  </a:lnTo>
                  <a:lnTo>
                    <a:pt x="125" y="662"/>
                  </a:lnTo>
                  <a:lnTo>
                    <a:pt x="127" y="672"/>
                  </a:lnTo>
                  <a:lnTo>
                    <a:pt x="125" y="682"/>
                  </a:lnTo>
                  <a:lnTo>
                    <a:pt x="123" y="688"/>
                  </a:lnTo>
                  <a:lnTo>
                    <a:pt x="119" y="696"/>
                  </a:lnTo>
                  <a:lnTo>
                    <a:pt x="119" y="706"/>
                  </a:lnTo>
                  <a:lnTo>
                    <a:pt x="127" y="710"/>
                  </a:lnTo>
                  <a:lnTo>
                    <a:pt x="131" y="716"/>
                  </a:lnTo>
                  <a:lnTo>
                    <a:pt x="131" y="726"/>
                  </a:lnTo>
                  <a:lnTo>
                    <a:pt x="129" y="734"/>
                  </a:lnTo>
                  <a:lnTo>
                    <a:pt x="125" y="746"/>
                  </a:lnTo>
                  <a:lnTo>
                    <a:pt x="123" y="758"/>
                  </a:lnTo>
                  <a:lnTo>
                    <a:pt x="127" y="762"/>
                  </a:lnTo>
                  <a:lnTo>
                    <a:pt x="131" y="768"/>
                  </a:lnTo>
                  <a:lnTo>
                    <a:pt x="135" y="774"/>
                  </a:lnTo>
                  <a:lnTo>
                    <a:pt x="145" y="781"/>
                  </a:lnTo>
                  <a:lnTo>
                    <a:pt x="157" y="787"/>
                  </a:lnTo>
                  <a:lnTo>
                    <a:pt x="164" y="797"/>
                  </a:lnTo>
                  <a:lnTo>
                    <a:pt x="166" y="809"/>
                  </a:lnTo>
                  <a:lnTo>
                    <a:pt x="178" y="813"/>
                  </a:lnTo>
                  <a:lnTo>
                    <a:pt x="202" y="809"/>
                  </a:lnTo>
                  <a:lnTo>
                    <a:pt x="232" y="807"/>
                  </a:lnTo>
                  <a:lnTo>
                    <a:pt x="277" y="805"/>
                  </a:lnTo>
                  <a:lnTo>
                    <a:pt x="311" y="801"/>
                  </a:lnTo>
                  <a:lnTo>
                    <a:pt x="323" y="801"/>
                  </a:lnTo>
                  <a:lnTo>
                    <a:pt x="337" y="803"/>
                  </a:lnTo>
                  <a:lnTo>
                    <a:pt x="353" y="811"/>
                  </a:lnTo>
                  <a:lnTo>
                    <a:pt x="370" y="815"/>
                  </a:lnTo>
                  <a:lnTo>
                    <a:pt x="388" y="815"/>
                  </a:lnTo>
                  <a:lnTo>
                    <a:pt x="402" y="817"/>
                  </a:lnTo>
                  <a:lnTo>
                    <a:pt x="410" y="825"/>
                  </a:lnTo>
                  <a:lnTo>
                    <a:pt x="422" y="829"/>
                  </a:lnTo>
                  <a:lnTo>
                    <a:pt x="436" y="831"/>
                  </a:lnTo>
                  <a:lnTo>
                    <a:pt x="446" y="835"/>
                  </a:lnTo>
                  <a:lnTo>
                    <a:pt x="450" y="837"/>
                  </a:lnTo>
                  <a:lnTo>
                    <a:pt x="455" y="841"/>
                  </a:lnTo>
                  <a:lnTo>
                    <a:pt x="457" y="835"/>
                  </a:lnTo>
                  <a:lnTo>
                    <a:pt x="444" y="817"/>
                  </a:lnTo>
                  <a:lnTo>
                    <a:pt x="430" y="801"/>
                  </a:lnTo>
                  <a:lnTo>
                    <a:pt x="422" y="787"/>
                  </a:lnTo>
                  <a:lnTo>
                    <a:pt x="414" y="770"/>
                  </a:lnTo>
                  <a:lnTo>
                    <a:pt x="408" y="758"/>
                  </a:lnTo>
                  <a:lnTo>
                    <a:pt x="402" y="752"/>
                  </a:lnTo>
                  <a:lnTo>
                    <a:pt x="396" y="750"/>
                  </a:lnTo>
                  <a:lnTo>
                    <a:pt x="390" y="750"/>
                  </a:lnTo>
                  <a:lnTo>
                    <a:pt x="378" y="746"/>
                  </a:lnTo>
                  <a:lnTo>
                    <a:pt x="378" y="742"/>
                  </a:lnTo>
                  <a:lnTo>
                    <a:pt x="394" y="742"/>
                  </a:lnTo>
                  <a:lnTo>
                    <a:pt x="402" y="734"/>
                  </a:lnTo>
                  <a:lnTo>
                    <a:pt x="398" y="716"/>
                  </a:lnTo>
                  <a:lnTo>
                    <a:pt x="390" y="702"/>
                  </a:lnTo>
                  <a:lnTo>
                    <a:pt x="386" y="688"/>
                  </a:lnTo>
                  <a:lnTo>
                    <a:pt x="384" y="674"/>
                  </a:lnTo>
                  <a:lnTo>
                    <a:pt x="380" y="666"/>
                  </a:lnTo>
                  <a:lnTo>
                    <a:pt x="374" y="664"/>
                  </a:lnTo>
                  <a:lnTo>
                    <a:pt x="368" y="670"/>
                  </a:lnTo>
                  <a:lnTo>
                    <a:pt x="362" y="676"/>
                  </a:lnTo>
                  <a:lnTo>
                    <a:pt x="362" y="670"/>
                  </a:lnTo>
                  <a:lnTo>
                    <a:pt x="368" y="666"/>
                  </a:lnTo>
                  <a:lnTo>
                    <a:pt x="376" y="657"/>
                  </a:lnTo>
                  <a:lnTo>
                    <a:pt x="380" y="647"/>
                  </a:lnTo>
                  <a:lnTo>
                    <a:pt x="380" y="631"/>
                  </a:lnTo>
                  <a:lnTo>
                    <a:pt x="380" y="615"/>
                  </a:lnTo>
                  <a:lnTo>
                    <a:pt x="384" y="601"/>
                  </a:lnTo>
                  <a:lnTo>
                    <a:pt x="392" y="589"/>
                  </a:lnTo>
                  <a:lnTo>
                    <a:pt x="406" y="573"/>
                  </a:lnTo>
                  <a:lnTo>
                    <a:pt x="418" y="563"/>
                  </a:lnTo>
                  <a:lnTo>
                    <a:pt x="430" y="557"/>
                  </a:lnTo>
                  <a:lnTo>
                    <a:pt x="438" y="551"/>
                  </a:lnTo>
                  <a:lnTo>
                    <a:pt x="434" y="543"/>
                  </a:lnTo>
                  <a:lnTo>
                    <a:pt x="436" y="541"/>
                  </a:lnTo>
                  <a:lnTo>
                    <a:pt x="444" y="545"/>
                  </a:lnTo>
                  <a:lnTo>
                    <a:pt x="457" y="543"/>
                  </a:lnTo>
                  <a:lnTo>
                    <a:pt x="471" y="532"/>
                  </a:lnTo>
                  <a:lnTo>
                    <a:pt x="483" y="518"/>
                  </a:lnTo>
                  <a:lnTo>
                    <a:pt x="489" y="506"/>
                  </a:lnTo>
                  <a:lnTo>
                    <a:pt x="491" y="496"/>
                  </a:lnTo>
                  <a:lnTo>
                    <a:pt x="491" y="480"/>
                  </a:lnTo>
                  <a:lnTo>
                    <a:pt x="493" y="464"/>
                  </a:lnTo>
                  <a:lnTo>
                    <a:pt x="495" y="452"/>
                  </a:lnTo>
                  <a:lnTo>
                    <a:pt x="495" y="440"/>
                  </a:lnTo>
                  <a:lnTo>
                    <a:pt x="493" y="438"/>
                  </a:lnTo>
                  <a:lnTo>
                    <a:pt x="489" y="438"/>
                  </a:lnTo>
                  <a:lnTo>
                    <a:pt x="487" y="438"/>
                  </a:lnTo>
                  <a:lnTo>
                    <a:pt x="491" y="428"/>
                  </a:lnTo>
                  <a:lnTo>
                    <a:pt x="493" y="415"/>
                  </a:lnTo>
                  <a:lnTo>
                    <a:pt x="495" y="405"/>
                  </a:lnTo>
                  <a:lnTo>
                    <a:pt x="503" y="393"/>
                  </a:lnTo>
                  <a:lnTo>
                    <a:pt x="509" y="387"/>
                  </a:lnTo>
                  <a:lnTo>
                    <a:pt x="517" y="379"/>
                  </a:lnTo>
                  <a:lnTo>
                    <a:pt x="525" y="369"/>
                  </a:lnTo>
                  <a:lnTo>
                    <a:pt x="529" y="363"/>
                  </a:lnTo>
                  <a:lnTo>
                    <a:pt x="535" y="351"/>
                  </a:lnTo>
                  <a:lnTo>
                    <a:pt x="545" y="341"/>
                  </a:lnTo>
                  <a:lnTo>
                    <a:pt x="558" y="337"/>
                  </a:lnTo>
                  <a:lnTo>
                    <a:pt x="568" y="327"/>
                  </a:lnTo>
                  <a:lnTo>
                    <a:pt x="576" y="317"/>
                  </a:lnTo>
                  <a:lnTo>
                    <a:pt x="586" y="313"/>
                  </a:lnTo>
                  <a:lnTo>
                    <a:pt x="594" y="307"/>
                  </a:lnTo>
                  <a:lnTo>
                    <a:pt x="602" y="299"/>
                  </a:lnTo>
                  <a:lnTo>
                    <a:pt x="610" y="290"/>
                  </a:lnTo>
                  <a:lnTo>
                    <a:pt x="618" y="280"/>
                  </a:lnTo>
                  <a:lnTo>
                    <a:pt x="624" y="272"/>
                  </a:lnTo>
                  <a:lnTo>
                    <a:pt x="632" y="272"/>
                  </a:lnTo>
                  <a:lnTo>
                    <a:pt x="638" y="270"/>
                  </a:lnTo>
                  <a:lnTo>
                    <a:pt x="638" y="262"/>
                  </a:lnTo>
                  <a:lnTo>
                    <a:pt x="634" y="258"/>
                  </a:lnTo>
                  <a:lnTo>
                    <a:pt x="632" y="256"/>
                  </a:lnTo>
                  <a:lnTo>
                    <a:pt x="634" y="254"/>
                  </a:lnTo>
                  <a:lnTo>
                    <a:pt x="640" y="254"/>
                  </a:lnTo>
                  <a:lnTo>
                    <a:pt x="644" y="252"/>
                  </a:lnTo>
                  <a:lnTo>
                    <a:pt x="644" y="246"/>
                  </a:lnTo>
                  <a:lnTo>
                    <a:pt x="640" y="240"/>
                  </a:lnTo>
                  <a:lnTo>
                    <a:pt x="636" y="234"/>
                  </a:lnTo>
                  <a:lnTo>
                    <a:pt x="634" y="228"/>
                  </a:lnTo>
                  <a:lnTo>
                    <a:pt x="636" y="222"/>
                  </a:lnTo>
                  <a:lnTo>
                    <a:pt x="640" y="214"/>
                  </a:lnTo>
                  <a:lnTo>
                    <a:pt x="644" y="210"/>
                  </a:lnTo>
                  <a:lnTo>
                    <a:pt x="648" y="202"/>
                  </a:lnTo>
                  <a:lnTo>
                    <a:pt x="648" y="190"/>
                  </a:lnTo>
                  <a:lnTo>
                    <a:pt x="648" y="177"/>
                  </a:lnTo>
                  <a:lnTo>
                    <a:pt x="648" y="165"/>
                  </a:lnTo>
                  <a:lnTo>
                    <a:pt x="646" y="155"/>
                  </a:lnTo>
                  <a:lnTo>
                    <a:pt x="640" y="147"/>
                  </a:lnTo>
                  <a:lnTo>
                    <a:pt x="632" y="139"/>
                  </a:lnTo>
                  <a:lnTo>
                    <a:pt x="622" y="137"/>
                  </a:lnTo>
                  <a:lnTo>
                    <a:pt x="610" y="137"/>
                  </a:lnTo>
                  <a:lnTo>
                    <a:pt x="594" y="137"/>
                  </a:lnTo>
                  <a:lnTo>
                    <a:pt x="580" y="137"/>
                  </a:lnTo>
                  <a:lnTo>
                    <a:pt x="568" y="135"/>
                  </a:lnTo>
                  <a:lnTo>
                    <a:pt x="558" y="131"/>
                  </a:lnTo>
                  <a:lnTo>
                    <a:pt x="537" y="111"/>
                  </a:lnTo>
                  <a:lnTo>
                    <a:pt x="517" y="93"/>
                  </a:lnTo>
                  <a:lnTo>
                    <a:pt x="505" y="83"/>
                  </a:lnTo>
                  <a:lnTo>
                    <a:pt x="495" y="71"/>
                  </a:lnTo>
                  <a:lnTo>
                    <a:pt x="485" y="52"/>
                  </a:lnTo>
                  <a:lnTo>
                    <a:pt x="479" y="36"/>
                  </a:lnTo>
                  <a:lnTo>
                    <a:pt x="479" y="24"/>
                  </a:lnTo>
                  <a:lnTo>
                    <a:pt x="479" y="12"/>
                  </a:lnTo>
                  <a:lnTo>
                    <a:pt x="479" y="0"/>
                  </a:lnTo>
                  <a:lnTo>
                    <a:pt x="121" y="18"/>
                  </a:lnTo>
                  <a:lnTo>
                    <a:pt x="119" y="28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855"/>
            <p:cNvSpPr>
              <a:spLocks/>
            </p:cNvSpPr>
            <p:nvPr/>
          </p:nvSpPr>
          <p:spPr bwMode="auto">
            <a:xfrm>
              <a:off x="6018964" y="2336604"/>
              <a:ext cx="338810" cy="648261"/>
            </a:xfrm>
            <a:custGeom>
              <a:avLst/>
              <a:gdLst/>
              <a:ahLst/>
              <a:cxnLst>
                <a:cxn ang="0">
                  <a:pos x="259" y="373"/>
                </a:cxn>
                <a:cxn ang="0">
                  <a:pos x="259" y="333"/>
                </a:cxn>
                <a:cxn ang="0">
                  <a:pos x="255" y="274"/>
                </a:cxn>
                <a:cxn ang="0">
                  <a:pos x="255" y="210"/>
                </a:cxn>
                <a:cxn ang="0">
                  <a:pos x="251" y="167"/>
                </a:cxn>
                <a:cxn ang="0">
                  <a:pos x="261" y="151"/>
                </a:cxn>
                <a:cxn ang="0">
                  <a:pos x="265" y="129"/>
                </a:cxn>
                <a:cxn ang="0">
                  <a:pos x="275" y="95"/>
                </a:cxn>
                <a:cxn ang="0">
                  <a:pos x="277" y="64"/>
                </a:cxn>
                <a:cxn ang="0">
                  <a:pos x="269" y="52"/>
                </a:cxn>
                <a:cxn ang="0">
                  <a:pos x="251" y="54"/>
                </a:cxn>
                <a:cxn ang="0">
                  <a:pos x="237" y="42"/>
                </a:cxn>
                <a:cxn ang="0">
                  <a:pos x="222" y="16"/>
                </a:cxn>
                <a:cxn ang="0">
                  <a:pos x="190" y="2"/>
                </a:cxn>
                <a:cxn ang="0">
                  <a:pos x="172" y="2"/>
                </a:cxn>
                <a:cxn ang="0">
                  <a:pos x="146" y="0"/>
                </a:cxn>
                <a:cxn ang="0">
                  <a:pos x="129" y="8"/>
                </a:cxn>
                <a:cxn ang="0">
                  <a:pos x="101" y="8"/>
                </a:cxn>
                <a:cxn ang="0">
                  <a:pos x="77" y="2"/>
                </a:cxn>
                <a:cxn ang="0">
                  <a:pos x="59" y="4"/>
                </a:cxn>
                <a:cxn ang="0">
                  <a:pos x="45" y="4"/>
                </a:cxn>
                <a:cxn ang="0">
                  <a:pos x="20" y="0"/>
                </a:cxn>
                <a:cxn ang="0">
                  <a:pos x="4" y="6"/>
                </a:cxn>
                <a:cxn ang="0">
                  <a:pos x="0" y="18"/>
                </a:cxn>
                <a:cxn ang="0">
                  <a:pos x="2" y="38"/>
                </a:cxn>
                <a:cxn ang="0">
                  <a:pos x="2" y="50"/>
                </a:cxn>
                <a:cxn ang="0">
                  <a:pos x="10" y="79"/>
                </a:cxn>
                <a:cxn ang="0">
                  <a:pos x="20" y="107"/>
                </a:cxn>
                <a:cxn ang="0">
                  <a:pos x="26" y="145"/>
                </a:cxn>
                <a:cxn ang="0">
                  <a:pos x="32" y="194"/>
                </a:cxn>
                <a:cxn ang="0">
                  <a:pos x="49" y="240"/>
                </a:cxn>
                <a:cxn ang="0">
                  <a:pos x="75" y="270"/>
                </a:cxn>
                <a:cxn ang="0">
                  <a:pos x="79" y="300"/>
                </a:cxn>
                <a:cxn ang="0">
                  <a:pos x="77" y="333"/>
                </a:cxn>
                <a:cxn ang="0">
                  <a:pos x="91" y="363"/>
                </a:cxn>
                <a:cxn ang="0">
                  <a:pos x="105" y="397"/>
                </a:cxn>
                <a:cxn ang="0">
                  <a:pos x="111" y="438"/>
                </a:cxn>
                <a:cxn ang="0">
                  <a:pos x="107" y="484"/>
                </a:cxn>
                <a:cxn ang="0">
                  <a:pos x="105" y="522"/>
                </a:cxn>
                <a:cxn ang="0">
                  <a:pos x="261" y="528"/>
                </a:cxn>
              </a:cxnLst>
              <a:rect l="0" t="0" r="r" b="b"/>
              <a:pathLst>
                <a:path w="277" h="530">
                  <a:moveTo>
                    <a:pt x="259" y="395"/>
                  </a:moveTo>
                  <a:lnTo>
                    <a:pt x="259" y="373"/>
                  </a:lnTo>
                  <a:lnTo>
                    <a:pt x="259" y="363"/>
                  </a:lnTo>
                  <a:lnTo>
                    <a:pt x="259" y="333"/>
                  </a:lnTo>
                  <a:lnTo>
                    <a:pt x="257" y="311"/>
                  </a:lnTo>
                  <a:lnTo>
                    <a:pt x="255" y="274"/>
                  </a:lnTo>
                  <a:lnTo>
                    <a:pt x="257" y="242"/>
                  </a:lnTo>
                  <a:lnTo>
                    <a:pt x="255" y="210"/>
                  </a:lnTo>
                  <a:lnTo>
                    <a:pt x="251" y="179"/>
                  </a:lnTo>
                  <a:lnTo>
                    <a:pt x="251" y="167"/>
                  </a:lnTo>
                  <a:lnTo>
                    <a:pt x="257" y="159"/>
                  </a:lnTo>
                  <a:lnTo>
                    <a:pt x="261" y="151"/>
                  </a:lnTo>
                  <a:lnTo>
                    <a:pt x="261" y="139"/>
                  </a:lnTo>
                  <a:lnTo>
                    <a:pt x="265" y="129"/>
                  </a:lnTo>
                  <a:lnTo>
                    <a:pt x="269" y="113"/>
                  </a:lnTo>
                  <a:lnTo>
                    <a:pt x="275" y="95"/>
                  </a:lnTo>
                  <a:lnTo>
                    <a:pt x="277" y="77"/>
                  </a:lnTo>
                  <a:lnTo>
                    <a:pt x="277" y="64"/>
                  </a:lnTo>
                  <a:lnTo>
                    <a:pt x="275" y="52"/>
                  </a:lnTo>
                  <a:lnTo>
                    <a:pt x="269" y="52"/>
                  </a:lnTo>
                  <a:lnTo>
                    <a:pt x="263" y="52"/>
                  </a:lnTo>
                  <a:lnTo>
                    <a:pt x="251" y="54"/>
                  </a:lnTo>
                  <a:lnTo>
                    <a:pt x="241" y="54"/>
                  </a:lnTo>
                  <a:lnTo>
                    <a:pt x="237" y="42"/>
                  </a:lnTo>
                  <a:lnTo>
                    <a:pt x="232" y="26"/>
                  </a:lnTo>
                  <a:lnTo>
                    <a:pt x="222" y="16"/>
                  </a:lnTo>
                  <a:lnTo>
                    <a:pt x="208" y="6"/>
                  </a:lnTo>
                  <a:lnTo>
                    <a:pt x="190" y="2"/>
                  </a:lnTo>
                  <a:lnTo>
                    <a:pt x="180" y="0"/>
                  </a:lnTo>
                  <a:lnTo>
                    <a:pt x="172" y="2"/>
                  </a:lnTo>
                  <a:lnTo>
                    <a:pt x="156" y="0"/>
                  </a:lnTo>
                  <a:lnTo>
                    <a:pt x="146" y="0"/>
                  </a:lnTo>
                  <a:lnTo>
                    <a:pt x="140" y="2"/>
                  </a:lnTo>
                  <a:lnTo>
                    <a:pt x="129" y="8"/>
                  </a:lnTo>
                  <a:lnTo>
                    <a:pt x="119" y="10"/>
                  </a:lnTo>
                  <a:lnTo>
                    <a:pt x="101" y="8"/>
                  </a:lnTo>
                  <a:lnTo>
                    <a:pt x="83" y="6"/>
                  </a:lnTo>
                  <a:lnTo>
                    <a:pt x="77" y="2"/>
                  </a:lnTo>
                  <a:lnTo>
                    <a:pt x="71" y="2"/>
                  </a:lnTo>
                  <a:lnTo>
                    <a:pt x="59" y="4"/>
                  </a:lnTo>
                  <a:lnTo>
                    <a:pt x="53" y="4"/>
                  </a:lnTo>
                  <a:lnTo>
                    <a:pt x="45" y="4"/>
                  </a:lnTo>
                  <a:lnTo>
                    <a:pt x="32" y="2"/>
                  </a:lnTo>
                  <a:lnTo>
                    <a:pt x="20" y="0"/>
                  </a:lnTo>
                  <a:lnTo>
                    <a:pt x="8" y="2"/>
                  </a:lnTo>
                  <a:lnTo>
                    <a:pt x="4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4" y="64"/>
                  </a:lnTo>
                  <a:lnTo>
                    <a:pt x="10" y="79"/>
                  </a:lnTo>
                  <a:lnTo>
                    <a:pt x="14" y="93"/>
                  </a:lnTo>
                  <a:lnTo>
                    <a:pt x="20" y="107"/>
                  </a:lnTo>
                  <a:lnTo>
                    <a:pt x="24" y="125"/>
                  </a:lnTo>
                  <a:lnTo>
                    <a:pt x="26" y="145"/>
                  </a:lnTo>
                  <a:lnTo>
                    <a:pt x="28" y="167"/>
                  </a:lnTo>
                  <a:lnTo>
                    <a:pt x="32" y="194"/>
                  </a:lnTo>
                  <a:lnTo>
                    <a:pt x="36" y="220"/>
                  </a:lnTo>
                  <a:lnTo>
                    <a:pt x="49" y="240"/>
                  </a:lnTo>
                  <a:lnTo>
                    <a:pt x="63" y="258"/>
                  </a:lnTo>
                  <a:lnTo>
                    <a:pt x="75" y="270"/>
                  </a:lnTo>
                  <a:lnTo>
                    <a:pt x="81" y="286"/>
                  </a:lnTo>
                  <a:lnTo>
                    <a:pt x="79" y="300"/>
                  </a:lnTo>
                  <a:lnTo>
                    <a:pt x="75" y="317"/>
                  </a:lnTo>
                  <a:lnTo>
                    <a:pt x="77" y="333"/>
                  </a:lnTo>
                  <a:lnTo>
                    <a:pt x="83" y="347"/>
                  </a:lnTo>
                  <a:lnTo>
                    <a:pt x="91" y="363"/>
                  </a:lnTo>
                  <a:lnTo>
                    <a:pt x="99" y="381"/>
                  </a:lnTo>
                  <a:lnTo>
                    <a:pt x="105" y="397"/>
                  </a:lnTo>
                  <a:lnTo>
                    <a:pt x="111" y="413"/>
                  </a:lnTo>
                  <a:lnTo>
                    <a:pt x="111" y="438"/>
                  </a:lnTo>
                  <a:lnTo>
                    <a:pt x="111" y="464"/>
                  </a:lnTo>
                  <a:lnTo>
                    <a:pt x="107" y="484"/>
                  </a:lnTo>
                  <a:lnTo>
                    <a:pt x="105" y="506"/>
                  </a:lnTo>
                  <a:lnTo>
                    <a:pt x="105" y="522"/>
                  </a:lnTo>
                  <a:lnTo>
                    <a:pt x="105" y="530"/>
                  </a:lnTo>
                  <a:lnTo>
                    <a:pt x="261" y="528"/>
                  </a:lnTo>
                  <a:lnTo>
                    <a:pt x="259" y="39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856"/>
            <p:cNvSpPr>
              <a:spLocks/>
            </p:cNvSpPr>
            <p:nvPr/>
          </p:nvSpPr>
          <p:spPr bwMode="auto">
            <a:xfrm>
              <a:off x="5546832" y="3920562"/>
              <a:ext cx="985851" cy="660492"/>
            </a:xfrm>
            <a:custGeom>
              <a:avLst/>
              <a:gdLst/>
              <a:ahLst/>
              <a:cxnLst>
                <a:cxn ang="0">
                  <a:pos x="12" y="56"/>
                </a:cxn>
                <a:cxn ang="0">
                  <a:pos x="8" y="88"/>
                </a:cxn>
                <a:cxn ang="0">
                  <a:pos x="2" y="125"/>
                </a:cxn>
                <a:cxn ang="0">
                  <a:pos x="6" y="167"/>
                </a:cxn>
                <a:cxn ang="0">
                  <a:pos x="41" y="185"/>
                </a:cxn>
                <a:cxn ang="0">
                  <a:pos x="30" y="217"/>
                </a:cxn>
                <a:cxn ang="0">
                  <a:pos x="51" y="254"/>
                </a:cxn>
                <a:cxn ang="0">
                  <a:pos x="63" y="284"/>
                </a:cxn>
                <a:cxn ang="0">
                  <a:pos x="51" y="320"/>
                </a:cxn>
                <a:cxn ang="0">
                  <a:pos x="85" y="343"/>
                </a:cxn>
                <a:cxn ang="0">
                  <a:pos x="119" y="357"/>
                </a:cxn>
                <a:cxn ang="0">
                  <a:pos x="109" y="387"/>
                </a:cxn>
                <a:cxn ang="0">
                  <a:pos x="81" y="389"/>
                </a:cxn>
                <a:cxn ang="0">
                  <a:pos x="53" y="393"/>
                </a:cxn>
                <a:cxn ang="0">
                  <a:pos x="41" y="411"/>
                </a:cxn>
                <a:cxn ang="0">
                  <a:pos x="79" y="415"/>
                </a:cxn>
                <a:cxn ang="0">
                  <a:pos x="109" y="449"/>
                </a:cxn>
                <a:cxn ang="0">
                  <a:pos x="95" y="476"/>
                </a:cxn>
                <a:cxn ang="0">
                  <a:pos x="73" y="492"/>
                </a:cxn>
                <a:cxn ang="0">
                  <a:pos x="87" y="534"/>
                </a:cxn>
                <a:cxn ang="0">
                  <a:pos x="457" y="504"/>
                </a:cxn>
                <a:cxn ang="0">
                  <a:pos x="469" y="484"/>
                </a:cxn>
                <a:cxn ang="0">
                  <a:pos x="489" y="449"/>
                </a:cxn>
                <a:cxn ang="0">
                  <a:pos x="521" y="419"/>
                </a:cxn>
                <a:cxn ang="0">
                  <a:pos x="542" y="403"/>
                </a:cxn>
                <a:cxn ang="0">
                  <a:pos x="572" y="387"/>
                </a:cxn>
                <a:cxn ang="0">
                  <a:pos x="602" y="389"/>
                </a:cxn>
                <a:cxn ang="0">
                  <a:pos x="623" y="389"/>
                </a:cxn>
                <a:cxn ang="0">
                  <a:pos x="618" y="371"/>
                </a:cxn>
                <a:cxn ang="0">
                  <a:pos x="625" y="341"/>
                </a:cxn>
                <a:cxn ang="0">
                  <a:pos x="647" y="316"/>
                </a:cxn>
                <a:cxn ang="0">
                  <a:pos x="653" y="298"/>
                </a:cxn>
                <a:cxn ang="0">
                  <a:pos x="649" y="280"/>
                </a:cxn>
                <a:cxn ang="0">
                  <a:pos x="657" y="256"/>
                </a:cxn>
                <a:cxn ang="0">
                  <a:pos x="645" y="226"/>
                </a:cxn>
                <a:cxn ang="0">
                  <a:pos x="667" y="187"/>
                </a:cxn>
                <a:cxn ang="0">
                  <a:pos x="679" y="159"/>
                </a:cxn>
                <a:cxn ang="0">
                  <a:pos x="726" y="139"/>
                </a:cxn>
                <a:cxn ang="0">
                  <a:pos x="728" y="127"/>
                </a:cxn>
                <a:cxn ang="0">
                  <a:pos x="687" y="111"/>
                </a:cxn>
                <a:cxn ang="0">
                  <a:pos x="677" y="88"/>
                </a:cxn>
                <a:cxn ang="0">
                  <a:pos x="713" y="68"/>
                </a:cxn>
                <a:cxn ang="0">
                  <a:pos x="744" y="80"/>
                </a:cxn>
                <a:cxn ang="0">
                  <a:pos x="750" y="109"/>
                </a:cxn>
                <a:cxn ang="0">
                  <a:pos x="782" y="109"/>
                </a:cxn>
                <a:cxn ang="0">
                  <a:pos x="804" y="72"/>
                </a:cxn>
                <a:cxn ang="0">
                  <a:pos x="798" y="30"/>
                </a:cxn>
                <a:cxn ang="0">
                  <a:pos x="778" y="14"/>
                </a:cxn>
                <a:cxn ang="0">
                  <a:pos x="742" y="28"/>
                </a:cxn>
                <a:cxn ang="0">
                  <a:pos x="758" y="36"/>
                </a:cxn>
                <a:cxn ang="0">
                  <a:pos x="748" y="58"/>
                </a:cxn>
                <a:cxn ang="0">
                  <a:pos x="736" y="56"/>
                </a:cxn>
                <a:cxn ang="0">
                  <a:pos x="711" y="50"/>
                </a:cxn>
                <a:cxn ang="0">
                  <a:pos x="713" y="36"/>
                </a:cxn>
                <a:cxn ang="0">
                  <a:pos x="667" y="10"/>
                </a:cxn>
              </a:cxnLst>
              <a:rect l="0" t="0" r="r" b="b"/>
              <a:pathLst>
                <a:path w="806" h="540">
                  <a:moveTo>
                    <a:pt x="33" y="44"/>
                  </a:moveTo>
                  <a:lnTo>
                    <a:pt x="30" y="54"/>
                  </a:lnTo>
                  <a:lnTo>
                    <a:pt x="24" y="58"/>
                  </a:lnTo>
                  <a:lnTo>
                    <a:pt x="12" y="56"/>
                  </a:lnTo>
                  <a:lnTo>
                    <a:pt x="4" y="62"/>
                  </a:lnTo>
                  <a:lnTo>
                    <a:pt x="0" y="74"/>
                  </a:lnTo>
                  <a:lnTo>
                    <a:pt x="2" y="82"/>
                  </a:lnTo>
                  <a:lnTo>
                    <a:pt x="8" y="88"/>
                  </a:lnTo>
                  <a:lnTo>
                    <a:pt x="8" y="96"/>
                  </a:lnTo>
                  <a:lnTo>
                    <a:pt x="4" y="107"/>
                  </a:lnTo>
                  <a:lnTo>
                    <a:pt x="0" y="115"/>
                  </a:lnTo>
                  <a:lnTo>
                    <a:pt x="2" y="125"/>
                  </a:lnTo>
                  <a:lnTo>
                    <a:pt x="6" y="133"/>
                  </a:lnTo>
                  <a:lnTo>
                    <a:pt x="6" y="143"/>
                  </a:lnTo>
                  <a:lnTo>
                    <a:pt x="4" y="151"/>
                  </a:lnTo>
                  <a:lnTo>
                    <a:pt x="6" y="167"/>
                  </a:lnTo>
                  <a:lnTo>
                    <a:pt x="10" y="177"/>
                  </a:lnTo>
                  <a:lnTo>
                    <a:pt x="18" y="183"/>
                  </a:lnTo>
                  <a:lnTo>
                    <a:pt x="30" y="185"/>
                  </a:lnTo>
                  <a:lnTo>
                    <a:pt x="41" y="185"/>
                  </a:lnTo>
                  <a:lnTo>
                    <a:pt x="45" y="191"/>
                  </a:lnTo>
                  <a:lnTo>
                    <a:pt x="43" y="201"/>
                  </a:lnTo>
                  <a:lnTo>
                    <a:pt x="35" y="207"/>
                  </a:lnTo>
                  <a:lnTo>
                    <a:pt x="30" y="217"/>
                  </a:lnTo>
                  <a:lnTo>
                    <a:pt x="37" y="228"/>
                  </a:lnTo>
                  <a:lnTo>
                    <a:pt x="49" y="236"/>
                  </a:lnTo>
                  <a:lnTo>
                    <a:pt x="55" y="248"/>
                  </a:lnTo>
                  <a:lnTo>
                    <a:pt x="51" y="254"/>
                  </a:lnTo>
                  <a:lnTo>
                    <a:pt x="47" y="262"/>
                  </a:lnTo>
                  <a:lnTo>
                    <a:pt x="51" y="272"/>
                  </a:lnTo>
                  <a:lnTo>
                    <a:pt x="59" y="278"/>
                  </a:lnTo>
                  <a:lnTo>
                    <a:pt x="63" y="284"/>
                  </a:lnTo>
                  <a:lnTo>
                    <a:pt x="59" y="292"/>
                  </a:lnTo>
                  <a:lnTo>
                    <a:pt x="53" y="302"/>
                  </a:lnTo>
                  <a:lnTo>
                    <a:pt x="49" y="310"/>
                  </a:lnTo>
                  <a:lnTo>
                    <a:pt x="51" y="320"/>
                  </a:lnTo>
                  <a:lnTo>
                    <a:pt x="51" y="330"/>
                  </a:lnTo>
                  <a:lnTo>
                    <a:pt x="51" y="341"/>
                  </a:lnTo>
                  <a:lnTo>
                    <a:pt x="61" y="345"/>
                  </a:lnTo>
                  <a:lnTo>
                    <a:pt x="85" y="343"/>
                  </a:lnTo>
                  <a:lnTo>
                    <a:pt x="103" y="343"/>
                  </a:lnTo>
                  <a:lnTo>
                    <a:pt x="109" y="345"/>
                  </a:lnTo>
                  <a:lnTo>
                    <a:pt x="115" y="349"/>
                  </a:lnTo>
                  <a:lnTo>
                    <a:pt x="119" y="357"/>
                  </a:lnTo>
                  <a:lnTo>
                    <a:pt x="115" y="363"/>
                  </a:lnTo>
                  <a:lnTo>
                    <a:pt x="109" y="369"/>
                  </a:lnTo>
                  <a:lnTo>
                    <a:pt x="109" y="377"/>
                  </a:lnTo>
                  <a:lnTo>
                    <a:pt x="109" y="387"/>
                  </a:lnTo>
                  <a:lnTo>
                    <a:pt x="105" y="393"/>
                  </a:lnTo>
                  <a:lnTo>
                    <a:pt x="97" y="389"/>
                  </a:lnTo>
                  <a:lnTo>
                    <a:pt x="89" y="385"/>
                  </a:lnTo>
                  <a:lnTo>
                    <a:pt x="81" y="389"/>
                  </a:lnTo>
                  <a:lnTo>
                    <a:pt x="73" y="393"/>
                  </a:lnTo>
                  <a:lnTo>
                    <a:pt x="67" y="391"/>
                  </a:lnTo>
                  <a:lnTo>
                    <a:pt x="59" y="389"/>
                  </a:lnTo>
                  <a:lnTo>
                    <a:pt x="53" y="393"/>
                  </a:lnTo>
                  <a:lnTo>
                    <a:pt x="43" y="395"/>
                  </a:lnTo>
                  <a:lnTo>
                    <a:pt x="37" y="397"/>
                  </a:lnTo>
                  <a:lnTo>
                    <a:pt x="35" y="403"/>
                  </a:lnTo>
                  <a:lnTo>
                    <a:pt x="41" y="411"/>
                  </a:lnTo>
                  <a:lnTo>
                    <a:pt x="51" y="417"/>
                  </a:lnTo>
                  <a:lnTo>
                    <a:pt x="61" y="413"/>
                  </a:lnTo>
                  <a:lnTo>
                    <a:pt x="69" y="415"/>
                  </a:lnTo>
                  <a:lnTo>
                    <a:pt x="79" y="415"/>
                  </a:lnTo>
                  <a:lnTo>
                    <a:pt x="85" y="421"/>
                  </a:lnTo>
                  <a:lnTo>
                    <a:pt x="93" y="433"/>
                  </a:lnTo>
                  <a:lnTo>
                    <a:pt x="101" y="443"/>
                  </a:lnTo>
                  <a:lnTo>
                    <a:pt x="109" y="449"/>
                  </a:lnTo>
                  <a:lnTo>
                    <a:pt x="109" y="455"/>
                  </a:lnTo>
                  <a:lnTo>
                    <a:pt x="103" y="466"/>
                  </a:lnTo>
                  <a:lnTo>
                    <a:pt x="95" y="470"/>
                  </a:lnTo>
                  <a:lnTo>
                    <a:pt x="95" y="476"/>
                  </a:lnTo>
                  <a:lnTo>
                    <a:pt x="95" y="484"/>
                  </a:lnTo>
                  <a:lnTo>
                    <a:pt x="89" y="488"/>
                  </a:lnTo>
                  <a:lnTo>
                    <a:pt x="81" y="490"/>
                  </a:lnTo>
                  <a:lnTo>
                    <a:pt x="73" y="492"/>
                  </a:lnTo>
                  <a:lnTo>
                    <a:pt x="71" y="502"/>
                  </a:lnTo>
                  <a:lnTo>
                    <a:pt x="71" y="518"/>
                  </a:lnTo>
                  <a:lnTo>
                    <a:pt x="77" y="528"/>
                  </a:lnTo>
                  <a:lnTo>
                    <a:pt x="87" y="534"/>
                  </a:lnTo>
                  <a:lnTo>
                    <a:pt x="91" y="540"/>
                  </a:lnTo>
                  <a:lnTo>
                    <a:pt x="449" y="522"/>
                  </a:lnTo>
                  <a:lnTo>
                    <a:pt x="453" y="510"/>
                  </a:lnTo>
                  <a:lnTo>
                    <a:pt x="457" y="504"/>
                  </a:lnTo>
                  <a:lnTo>
                    <a:pt x="463" y="500"/>
                  </a:lnTo>
                  <a:lnTo>
                    <a:pt x="467" y="500"/>
                  </a:lnTo>
                  <a:lnTo>
                    <a:pt x="469" y="492"/>
                  </a:lnTo>
                  <a:lnTo>
                    <a:pt x="469" y="484"/>
                  </a:lnTo>
                  <a:lnTo>
                    <a:pt x="471" y="476"/>
                  </a:lnTo>
                  <a:lnTo>
                    <a:pt x="479" y="466"/>
                  </a:lnTo>
                  <a:lnTo>
                    <a:pt x="487" y="455"/>
                  </a:lnTo>
                  <a:lnTo>
                    <a:pt x="489" y="449"/>
                  </a:lnTo>
                  <a:lnTo>
                    <a:pt x="495" y="441"/>
                  </a:lnTo>
                  <a:lnTo>
                    <a:pt x="501" y="429"/>
                  </a:lnTo>
                  <a:lnTo>
                    <a:pt x="511" y="423"/>
                  </a:lnTo>
                  <a:lnTo>
                    <a:pt x="521" y="419"/>
                  </a:lnTo>
                  <a:lnTo>
                    <a:pt x="532" y="419"/>
                  </a:lnTo>
                  <a:lnTo>
                    <a:pt x="538" y="419"/>
                  </a:lnTo>
                  <a:lnTo>
                    <a:pt x="542" y="413"/>
                  </a:lnTo>
                  <a:lnTo>
                    <a:pt x="542" y="403"/>
                  </a:lnTo>
                  <a:lnTo>
                    <a:pt x="550" y="399"/>
                  </a:lnTo>
                  <a:lnTo>
                    <a:pt x="560" y="397"/>
                  </a:lnTo>
                  <a:lnTo>
                    <a:pt x="566" y="391"/>
                  </a:lnTo>
                  <a:lnTo>
                    <a:pt x="572" y="387"/>
                  </a:lnTo>
                  <a:lnTo>
                    <a:pt x="582" y="387"/>
                  </a:lnTo>
                  <a:lnTo>
                    <a:pt x="588" y="389"/>
                  </a:lnTo>
                  <a:lnTo>
                    <a:pt x="592" y="391"/>
                  </a:lnTo>
                  <a:lnTo>
                    <a:pt x="602" y="389"/>
                  </a:lnTo>
                  <a:lnTo>
                    <a:pt x="610" y="391"/>
                  </a:lnTo>
                  <a:lnTo>
                    <a:pt x="614" y="395"/>
                  </a:lnTo>
                  <a:lnTo>
                    <a:pt x="618" y="395"/>
                  </a:lnTo>
                  <a:lnTo>
                    <a:pt x="623" y="389"/>
                  </a:lnTo>
                  <a:lnTo>
                    <a:pt x="627" y="383"/>
                  </a:lnTo>
                  <a:lnTo>
                    <a:pt x="629" y="377"/>
                  </a:lnTo>
                  <a:lnTo>
                    <a:pt x="625" y="373"/>
                  </a:lnTo>
                  <a:lnTo>
                    <a:pt x="618" y="371"/>
                  </a:lnTo>
                  <a:lnTo>
                    <a:pt x="614" y="367"/>
                  </a:lnTo>
                  <a:lnTo>
                    <a:pt x="614" y="357"/>
                  </a:lnTo>
                  <a:lnTo>
                    <a:pt x="616" y="351"/>
                  </a:lnTo>
                  <a:lnTo>
                    <a:pt x="625" y="341"/>
                  </a:lnTo>
                  <a:lnTo>
                    <a:pt x="635" y="334"/>
                  </a:lnTo>
                  <a:lnTo>
                    <a:pt x="641" y="330"/>
                  </a:lnTo>
                  <a:lnTo>
                    <a:pt x="645" y="326"/>
                  </a:lnTo>
                  <a:lnTo>
                    <a:pt x="647" y="316"/>
                  </a:lnTo>
                  <a:lnTo>
                    <a:pt x="649" y="310"/>
                  </a:lnTo>
                  <a:lnTo>
                    <a:pt x="655" y="308"/>
                  </a:lnTo>
                  <a:lnTo>
                    <a:pt x="657" y="304"/>
                  </a:lnTo>
                  <a:lnTo>
                    <a:pt x="653" y="298"/>
                  </a:lnTo>
                  <a:lnTo>
                    <a:pt x="651" y="296"/>
                  </a:lnTo>
                  <a:lnTo>
                    <a:pt x="649" y="294"/>
                  </a:lnTo>
                  <a:lnTo>
                    <a:pt x="649" y="286"/>
                  </a:lnTo>
                  <a:lnTo>
                    <a:pt x="649" y="280"/>
                  </a:lnTo>
                  <a:lnTo>
                    <a:pt x="651" y="274"/>
                  </a:lnTo>
                  <a:lnTo>
                    <a:pt x="657" y="272"/>
                  </a:lnTo>
                  <a:lnTo>
                    <a:pt x="659" y="266"/>
                  </a:lnTo>
                  <a:lnTo>
                    <a:pt x="657" y="256"/>
                  </a:lnTo>
                  <a:lnTo>
                    <a:pt x="653" y="252"/>
                  </a:lnTo>
                  <a:lnTo>
                    <a:pt x="649" y="246"/>
                  </a:lnTo>
                  <a:lnTo>
                    <a:pt x="645" y="238"/>
                  </a:lnTo>
                  <a:lnTo>
                    <a:pt x="645" y="226"/>
                  </a:lnTo>
                  <a:lnTo>
                    <a:pt x="645" y="213"/>
                  </a:lnTo>
                  <a:lnTo>
                    <a:pt x="651" y="205"/>
                  </a:lnTo>
                  <a:lnTo>
                    <a:pt x="659" y="197"/>
                  </a:lnTo>
                  <a:lnTo>
                    <a:pt x="667" y="187"/>
                  </a:lnTo>
                  <a:lnTo>
                    <a:pt x="671" y="179"/>
                  </a:lnTo>
                  <a:lnTo>
                    <a:pt x="669" y="175"/>
                  </a:lnTo>
                  <a:lnTo>
                    <a:pt x="669" y="169"/>
                  </a:lnTo>
                  <a:lnTo>
                    <a:pt x="679" y="159"/>
                  </a:lnTo>
                  <a:lnTo>
                    <a:pt x="691" y="151"/>
                  </a:lnTo>
                  <a:lnTo>
                    <a:pt x="703" y="147"/>
                  </a:lnTo>
                  <a:lnTo>
                    <a:pt x="715" y="143"/>
                  </a:lnTo>
                  <a:lnTo>
                    <a:pt x="726" y="139"/>
                  </a:lnTo>
                  <a:lnTo>
                    <a:pt x="734" y="133"/>
                  </a:lnTo>
                  <a:lnTo>
                    <a:pt x="736" y="127"/>
                  </a:lnTo>
                  <a:lnTo>
                    <a:pt x="734" y="125"/>
                  </a:lnTo>
                  <a:lnTo>
                    <a:pt x="728" y="127"/>
                  </a:lnTo>
                  <a:lnTo>
                    <a:pt x="722" y="125"/>
                  </a:lnTo>
                  <a:lnTo>
                    <a:pt x="711" y="121"/>
                  </a:lnTo>
                  <a:lnTo>
                    <a:pt x="697" y="115"/>
                  </a:lnTo>
                  <a:lnTo>
                    <a:pt x="687" y="111"/>
                  </a:lnTo>
                  <a:lnTo>
                    <a:pt x="677" y="107"/>
                  </a:lnTo>
                  <a:lnTo>
                    <a:pt x="673" y="101"/>
                  </a:lnTo>
                  <a:lnTo>
                    <a:pt x="671" y="96"/>
                  </a:lnTo>
                  <a:lnTo>
                    <a:pt x="677" y="88"/>
                  </a:lnTo>
                  <a:lnTo>
                    <a:pt x="685" y="82"/>
                  </a:lnTo>
                  <a:lnTo>
                    <a:pt x="695" y="76"/>
                  </a:lnTo>
                  <a:lnTo>
                    <a:pt x="705" y="68"/>
                  </a:lnTo>
                  <a:lnTo>
                    <a:pt x="713" y="68"/>
                  </a:lnTo>
                  <a:lnTo>
                    <a:pt x="724" y="66"/>
                  </a:lnTo>
                  <a:lnTo>
                    <a:pt x="732" y="70"/>
                  </a:lnTo>
                  <a:lnTo>
                    <a:pt x="740" y="74"/>
                  </a:lnTo>
                  <a:lnTo>
                    <a:pt x="744" y="80"/>
                  </a:lnTo>
                  <a:lnTo>
                    <a:pt x="746" y="88"/>
                  </a:lnTo>
                  <a:lnTo>
                    <a:pt x="742" y="94"/>
                  </a:lnTo>
                  <a:lnTo>
                    <a:pt x="744" y="99"/>
                  </a:lnTo>
                  <a:lnTo>
                    <a:pt x="750" y="109"/>
                  </a:lnTo>
                  <a:lnTo>
                    <a:pt x="760" y="115"/>
                  </a:lnTo>
                  <a:lnTo>
                    <a:pt x="764" y="113"/>
                  </a:lnTo>
                  <a:lnTo>
                    <a:pt x="770" y="111"/>
                  </a:lnTo>
                  <a:lnTo>
                    <a:pt x="782" y="109"/>
                  </a:lnTo>
                  <a:lnTo>
                    <a:pt x="790" y="107"/>
                  </a:lnTo>
                  <a:lnTo>
                    <a:pt x="798" y="101"/>
                  </a:lnTo>
                  <a:lnTo>
                    <a:pt x="806" y="86"/>
                  </a:lnTo>
                  <a:lnTo>
                    <a:pt x="804" y="72"/>
                  </a:lnTo>
                  <a:lnTo>
                    <a:pt x="804" y="60"/>
                  </a:lnTo>
                  <a:lnTo>
                    <a:pt x="804" y="48"/>
                  </a:lnTo>
                  <a:lnTo>
                    <a:pt x="804" y="38"/>
                  </a:lnTo>
                  <a:lnTo>
                    <a:pt x="798" y="30"/>
                  </a:lnTo>
                  <a:lnTo>
                    <a:pt x="794" y="22"/>
                  </a:lnTo>
                  <a:lnTo>
                    <a:pt x="790" y="14"/>
                  </a:lnTo>
                  <a:lnTo>
                    <a:pt x="786" y="12"/>
                  </a:lnTo>
                  <a:lnTo>
                    <a:pt x="778" y="14"/>
                  </a:lnTo>
                  <a:lnTo>
                    <a:pt x="770" y="18"/>
                  </a:lnTo>
                  <a:lnTo>
                    <a:pt x="760" y="24"/>
                  </a:lnTo>
                  <a:lnTo>
                    <a:pt x="752" y="26"/>
                  </a:lnTo>
                  <a:lnTo>
                    <a:pt x="742" y="28"/>
                  </a:lnTo>
                  <a:lnTo>
                    <a:pt x="740" y="30"/>
                  </a:lnTo>
                  <a:lnTo>
                    <a:pt x="740" y="34"/>
                  </a:lnTo>
                  <a:lnTo>
                    <a:pt x="748" y="34"/>
                  </a:lnTo>
                  <a:lnTo>
                    <a:pt x="758" y="36"/>
                  </a:lnTo>
                  <a:lnTo>
                    <a:pt x="760" y="44"/>
                  </a:lnTo>
                  <a:lnTo>
                    <a:pt x="760" y="52"/>
                  </a:lnTo>
                  <a:lnTo>
                    <a:pt x="754" y="56"/>
                  </a:lnTo>
                  <a:lnTo>
                    <a:pt x="748" y="58"/>
                  </a:lnTo>
                  <a:lnTo>
                    <a:pt x="746" y="56"/>
                  </a:lnTo>
                  <a:lnTo>
                    <a:pt x="744" y="52"/>
                  </a:lnTo>
                  <a:lnTo>
                    <a:pt x="740" y="52"/>
                  </a:lnTo>
                  <a:lnTo>
                    <a:pt x="736" y="56"/>
                  </a:lnTo>
                  <a:lnTo>
                    <a:pt x="730" y="58"/>
                  </a:lnTo>
                  <a:lnTo>
                    <a:pt x="717" y="58"/>
                  </a:lnTo>
                  <a:lnTo>
                    <a:pt x="711" y="56"/>
                  </a:lnTo>
                  <a:lnTo>
                    <a:pt x="711" y="50"/>
                  </a:lnTo>
                  <a:lnTo>
                    <a:pt x="713" y="46"/>
                  </a:lnTo>
                  <a:lnTo>
                    <a:pt x="717" y="40"/>
                  </a:lnTo>
                  <a:lnTo>
                    <a:pt x="720" y="36"/>
                  </a:lnTo>
                  <a:lnTo>
                    <a:pt x="713" y="36"/>
                  </a:lnTo>
                  <a:lnTo>
                    <a:pt x="705" y="34"/>
                  </a:lnTo>
                  <a:lnTo>
                    <a:pt x="689" y="30"/>
                  </a:lnTo>
                  <a:lnTo>
                    <a:pt x="675" y="20"/>
                  </a:lnTo>
                  <a:lnTo>
                    <a:pt x="667" y="10"/>
                  </a:lnTo>
                  <a:lnTo>
                    <a:pt x="663" y="0"/>
                  </a:lnTo>
                  <a:lnTo>
                    <a:pt x="28" y="34"/>
                  </a:lnTo>
                  <a:lnTo>
                    <a:pt x="33" y="4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857"/>
            <p:cNvSpPr>
              <a:spLocks/>
            </p:cNvSpPr>
            <p:nvPr/>
          </p:nvSpPr>
          <p:spPr bwMode="auto">
            <a:xfrm>
              <a:off x="5970038" y="737967"/>
              <a:ext cx="464793" cy="441551"/>
            </a:xfrm>
            <a:custGeom>
              <a:avLst/>
              <a:gdLst/>
              <a:ahLst/>
              <a:cxnLst>
                <a:cxn ang="0">
                  <a:pos x="54" y="297"/>
                </a:cxn>
                <a:cxn ang="0">
                  <a:pos x="99" y="319"/>
                </a:cxn>
                <a:cxn ang="0">
                  <a:pos x="117" y="276"/>
                </a:cxn>
                <a:cxn ang="0">
                  <a:pos x="111" y="236"/>
                </a:cxn>
                <a:cxn ang="0">
                  <a:pos x="123" y="210"/>
                </a:cxn>
                <a:cxn ang="0">
                  <a:pos x="153" y="228"/>
                </a:cxn>
                <a:cxn ang="0">
                  <a:pos x="167" y="282"/>
                </a:cxn>
                <a:cxn ang="0">
                  <a:pos x="190" y="303"/>
                </a:cxn>
                <a:cxn ang="0">
                  <a:pos x="200" y="329"/>
                </a:cxn>
                <a:cxn ang="0">
                  <a:pos x="230" y="345"/>
                </a:cxn>
                <a:cxn ang="0">
                  <a:pos x="258" y="347"/>
                </a:cxn>
                <a:cxn ang="0">
                  <a:pos x="285" y="361"/>
                </a:cxn>
                <a:cxn ang="0">
                  <a:pos x="295" y="349"/>
                </a:cxn>
                <a:cxn ang="0">
                  <a:pos x="317" y="357"/>
                </a:cxn>
                <a:cxn ang="0">
                  <a:pos x="341" y="343"/>
                </a:cxn>
                <a:cxn ang="0">
                  <a:pos x="367" y="331"/>
                </a:cxn>
                <a:cxn ang="0">
                  <a:pos x="378" y="284"/>
                </a:cxn>
                <a:cxn ang="0">
                  <a:pos x="376" y="224"/>
                </a:cxn>
                <a:cxn ang="0">
                  <a:pos x="355" y="220"/>
                </a:cxn>
                <a:cxn ang="0">
                  <a:pos x="337" y="224"/>
                </a:cxn>
                <a:cxn ang="0">
                  <a:pos x="321" y="214"/>
                </a:cxn>
                <a:cxn ang="0">
                  <a:pos x="299" y="216"/>
                </a:cxn>
                <a:cxn ang="0">
                  <a:pos x="285" y="202"/>
                </a:cxn>
                <a:cxn ang="0">
                  <a:pos x="274" y="190"/>
                </a:cxn>
                <a:cxn ang="0">
                  <a:pos x="272" y="173"/>
                </a:cxn>
                <a:cxn ang="0">
                  <a:pos x="272" y="153"/>
                </a:cxn>
                <a:cxn ang="0">
                  <a:pos x="256" y="151"/>
                </a:cxn>
                <a:cxn ang="0">
                  <a:pos x="240" y="133"/>
                </a:cxn>
                <a:cxn ang="0">
                  <a:pos x="240" y="97"/>
                </a:cxn>
                <a:cxn ang="0">
                  <a:pos x="236" y="77"/>
                </a:cxn>
                <a:cxn ang="0">
                  <a:pos x="244" y="59"/>
                </a:cxn>
                <a:cxn ang="0">
                  <a:pos x="246" y="36"/>
                </a:cxn>
                <a:cxn ang="0">
                  <a:pos x="180" y="40"/>
                </a:cxn>
                <a:cxn ang="0">
                  <a:pos x="153" y="18"/>
                </a:cxn>
                <a:cxn ang="0">
                  <a:pos x="135" y="6"/>
                </a:cxn>
                <a:cxn ang="0">
                  <a:pos x="111" y="8"/>
                </a:cxn>
                <a:cxn ang="0">
                  <a:pos x="103" y="42"/>
                </a:cxn>
                <a:cxn ang="0">
                  <a:pos x="50" y="69"/>
                </a:cxn>
                <a:cxn ang="0">
                  <a:pos x="28" y="97"/>
                </a:cxn>
                <a:cxn ang="0">
                  <a:pos x="18" y="121"/>
                </a:cxn>
                <a:cxn ang="0">
                  <a:pos x="4" y="143"/>
                </a:cxn>
                <a:cxn ang="0">
                  <a:pos x="20" y="184"/>
                </a:cxn>
                <a:cxn ang="0">
                  <a:pos x="0" y="266"/>
                </a:cxn>
              </a:cxnLst>
              <a:rect l="0" t="0" r="r" b="b"/>
              <a:pathLst>
                <a:path w="380" h="361">
                  <a:moveTo>
                    <a:pt x="26" y="268"/>
                  </a:moveTo>
                  <a:lnTo>
                    <a:pt x="36" y="280"/>
                  </a:lnTo>
                  <a:lnTo>
                    <a:pt x="54" y="297"/>
                  </a:lnTo>
                  <a:lnTo>
                    <a:pt x="72" y="311"/>
                  </a:lnTo>
                  <a:lnTo>
                    <a:pt x="85" y="319"/>
                  </a:lnTo>
                  <a:lnTo>
                    <a:pt x="99" y="319"/>
                  </a:lnTo>
                  <a:lnTo>
                    <a:pt x="109" y="309"/>
                  </a:lnTo>
                  <a:lnTo>
                    <a:pt x="115" y="295"/>
                  </a:lnTo>
                  <a:lnTo>
                    <a:pt x="117" y="276"/>
                  </a:lnTo>
                  <a:lnTo>
                    <a:pt x="117" y="262"/>
                  </a:lnTo>
                  <a:lnTo>
                    <a:pt x="115" y="248"/>
                  </a:lnTo>
                  <a:lnTo>
                    <a:pt x="111" y="236"/>
                  </a:lnTo>
                  <a:lnTo>
                    <a:pt x="109" y="224"/>
                  </a:lnTo>
                  <a:lnTo>
                    <a:pt x="113" y="210"/>
                  </a:lnTo>
                  <a:lnTo>
                    <a:pt x="123" y="210"/>
                  </a:lnTo>
                  <a:lnTo>
                    <a:pt x="135" y="216"/>
                  </a:lnTo>
                  <a:lnTo>
                    <a:pt x="147" y="222"/>
                  </a:lnTo>
                  <a:lnTo>
                    <a:pt x="153" y="228"/>
                  </a:lnTo>
                  <a:lnTo>
                    <a:pt x="157" y="248"/>
                  </a:lnTo>
                  <a:lnTo>
                    <a:pt x="159" y="270"/>
                  </a:lnTo>
                  <a:lnTo>
                    <a:pt x="167" y="282"/>
                  </a:lnTo>
                  <a:lnTo>
                    <a:pt x="180" y="290"/>
                  </a:lnTo>
                  <a:lnTo>
                    <a:pt x="186" y="297"/>
                  </a:lnTo>
                  <a:lnTo>
                    <a:pt x="190" y="303"/>
                  </a:lnTo>
                  <a:lnTo>
                    <a:pt x="192" y="313"/>
                  </a:lnTo>
                  <a:lnTo>
                    <a:pt x="194" y="321"/>
                  </a:lnTo>
                  <a:lnTo>
                    <a:pt x="200" y="329"/>
                  </a:lnTo>
                  <a:lnTo>
                    <a:pt x="210" y="339"/>
                  </a:lnTo>
                  <a:lnTo>
                    <a:pt x="220" y="343"/>
                  </a:lnTo>
                  <a:lnTo>
                    <a:pt x="230" y="345"/>
                  </a:lnTo>
                  <a:lnTo>
                    <a:pt x="238" y="347"/>
                  </a:lnTo>
                  <a:lnTo>
                    <a:pt x="248" y="347"/>
                  </a:lnTo>
                  <a:lnTo>
                    <a:pt x="258" y="347"/>
                  </a:lnTo>
                  <a:lnTo>
                    <a:pt x="266" y="349"/>
                  </a:lnTo>
                  <a:lnTo>
                    <a:pt x="274" y="355"/>
                  </a:lnTo>
                  <a:lnTo>
                    <a:pt x="285" y="361"/>
                  </a:lnTo>
                  <a:lnTo>
                    <a:pt x="291" y="359"/>
                  </a:lnTo>
                  <a:lnTo>
                    <a:pt x="293" y="355"/>
                  </a:lnTo>
                  <a:lnTo>
                    <a:pt x="295" y="349"/>
                  </a:lnTo>
                  <a:lnTo>
                    <a:pt x="303" y="345"/>
                  </a:lnTo>
                  <a:lnTo>
                    <a:pt x="311" y="349"/>
                  </a:lnTo>
                  <a:lnTo>
                    <a:pt x="317" y="357"/>
                  </a:lnTo>
                  <a:lnTo>
                    <a:pt x="325" y="357"/>
                  </a:lnTo>
                  <a:lnTo>
                    <a:pt x="333" y="349"/>
                  </a:lnTo>
                  <a:lnTo>
                    <a:pt x="341" y="343"/>
                  </a:lnTo>
                  <a:lnTo>
                    <a:pt x="351" y="339"/>
                  </a:lnTo>
                  <a:lnTo>
                    <a:pt x="361" y="335"/>
                  </a:lnTo>
                  <a:lnTo>
                    <a:pt x="367" y="331"/>
                  </a:lnTo>
                  <a:lnTo>
                    <a:pt x="376" y="319"/>
                  </a:lnTo>
                  <a:lnTo>
                    <a:pt x="380" y="305"/>
                  </a:lnTo>
                  <a:lnTo>
                    <a:pt x="378" y="284"/>
                  </a:lnTo>
                  <a:lnTo>
                    <a:pt x="376" y="264"/>
                  </a:lnTo>
                  <a:lnTo>
                    <a:pt x="376" y="244"/>
                  </a:lnTo>
                  <a:lnTo>
                    <a:pt x="376" y="224"/>
                  </a:lnTo>
                  <a:lnTo>
                    <a:pt x="371" y="218"/>
                  </a:lnTo>
                  <a:lnTo>
                    <a:pt x="363" y="220"/>
                  </a:lnTo>
                  <a:lnTo>
                    <a:pt x="355" y="220"/>
                  </a:lnTo>
                  <a:lnTo>
                    <a:pt x="349" y="224"/>
                  </a:lnTo>
                  <a:lnTo>
                    <a:pt x="343" y="226"/>
                  </a:lnTo>
                  <a:lnTo>
                    <a:pt x="337" y="224"/>
                  </a:lnTo>
                  <a:lnTo>
                    <a:pt x="333" y="220"/>
                  </a:lnTo>
                  <a:lnTo>
                    <a:pt x="329" y="216"/>
                  </a:lnTo>
                  <a:lnTo>
                    <a:pt x="321" y="214"/>
                  </a:lnTo>
                  <a:lnTo>
                    <a:pt x="317" y="214"/>
                  </a:lnTo>
                  <a:lnTo>
                    <a:pt x="307" y="216"/>
                  </a:lnTo>
                  <a:lnTo>
                    <a:pt x="299" y="216"/>
                  </a:lnTo>
                  <a:lnTo>
                    <a:pt x="293" y="212"/>
                  </a:lnTo>
                  <a:lnTo>
                    <a:pt x="287" y="208"/>
                  </a:lnTo>
                  <a:lnTo>
                    <a:pt x="285" y="202"/>
                  </a:lnTo>
                  <a:lnTo>
                    <a:pt x="285" y="196"/>
                  </a:lnTo>
                  <a:lnTo>
                    <a:pt x="281" y="192"/>
                  </a:lnTo>
                  <a:lnTo>
                    <a:pt x="274" y="190"/>
                  </a:lnTo>
                  <a:lnTo>
                    <a:pt x="272" y="186"/>
                  </a:lnTo>
                  <a:lnTo>
                    <a:pt x="270" y="182"/>
                  </a:lnTo>
                  <a:lnTo>
                    <a:pt x="272" y="173"/>
                  </a:lnTo>
                  <a:lnTo>
                    <a:pt x="274" y="167"/>
                  </a:lnTo>
                  <a:lnTo>
                    <a:pt x="274" y="159"/>
                  </a:lnTo>
                  <a:lnTo>
                    <a:pt x="272" y="153"/>
                  </a:lnTo>
                  <a:lnTo>
                    <a:pt x="268" y="151"/>
                  </a:lnTo>
                  <a:lnTo>
                    <a:pt x="260" y="151"/>
                  </a:lnTo>
                  <a:lnTo>
                    <a:pt x="256" y="151"/>
                  </a:lnTo>
                  <a:lnTo>
                    <a:pt x="250" y="147"/>
                  </a:lnTo>
                  <a:lnTo>
                    <a:pt x="244" y="141"/>
                  </a:lnTo>
                  <a:lnTo>
                    <a:pt x="240" y="133"/>
                  </a:lnTo>
                  <a:lnTo>
                    <a:pt x="240" y="119"/>
                  </a:lnTo>
                  <a:lnTo>
                    <a:pt x="240" y="105"/>
                  </a:lnTo>
                  <a:lnTo>
                    <a:pt x="240" y="97"/>
                  </a:lnTo>
                  <a:lnTo>
                    <a:pt x="236" y="89"/>
                  </a:lnTo>
                  <a:lnTo>
                    <a:pt x="236" y="81"/>
                  </a:lnTo>
                  <a:lnTo>
                    <a:pt x="236" y="77"/>
                  </a:lnTo>
                  <a:lnTo>
                    <a:pt x="240" y="71"/>
                  </a:lnTo>
                  <a:lnTo>
                    <a:pt x="242" y="65"/>
                  </a:lnTo>
                  <a:lnTo>
                    <a:pt x="244" y="59"/>
                  </a:lnTo>
                  <a:lnTo>
                    <a:pt x="244" y="50"/>
                  </a:lnTo>
                  <a:lnTo>
                    <a:pt x="246" y="42"/>
                  </a:lnTo>
                  <a:lnTo>
                    <a:pt x="246" y="36"/>
                  </a:lnTo>
                  <a:lnTo>
                    <a:pt x="224" y="36"/>
                  </a:lnTo>
                  <a:lnTo>
                    <a:pt x="202" y="38"/>
                  </a:lnTo>
                  <a:lnTo>
                    <a:pt x="180" y="40"/>
                  </a:lnTo>
                  <a:lnTo>
                    <a:pt x="169" y="36"/>
                  </a:lnTo>
                  <a:lnTo>
                    <a:pt x="161" y="26"/>
                  </a:lnTo>
                  <a:lnTo>
                    <a:pt x="153" y="18"/>
                  </a:lnTo>
                  <a:lnTo>
                    <a:pt x="145" y="18"/>
                  </a:lnTo>
                  <a:lnTo>
                    <a:pt x="139" y="14"/>
                  </a:lnTo>
                  <a:lnTo>
                    <a:pt x="135" y="6"/>
                  </a:lnTo>
                  <a:lnTo>
                    <a:pt x="125" y="2"/>
                  </a:lnTo>
                  <a:lnTo>
                    <a:pt x="117" y="0"/>
                  </a:lnTo>
                  <a:lnTo>
                    <a:pt x="111" y="8"/>
                  </a:lnTo>
                  <a:lnTo>
                    <a:pt x="109" y="20"/>
                  </a:lnTo>
                  <a:lnTo>
                    <a:pt x="107" y="32"/>
                  </a:lnTo>
                  <a:lnTo>
                    <a:pt x="103" y="42"/>
                  </a:lnTo>
                  <a:lnTo>
                    <a:pt x="79" y="50"/>
                  </a:lnTo>
                  <a:lnTo>
                    <a:pt x="54" y="57"/>
                  </a:lnTo>
                  <a:lnTo>
                    <a:pt x="50" y="69"/>
                  </a:lnTo>
                  <a:lnTo>
                    <a:pt x="52" y="85"/>
                  </a:lnTo>
                  <a:lnTo>
                    <a:pt x="42" y="91"/>
                  </a:lnTo>
                  <a:lnTo>
                    <a:pt x="28" y="97"/>
                  </a:lnTo>
                  <a:lnTo>
                    <a:pt x="22" y="105"/>
                  </a:lnTo>
                  <a:lnTo>
                    <a:pt x="22" y="113"/>
                  </a:lnTo>
                  <a:lnTo>
                    <a:pt x="18" y="121"/>
                  </a:lnTo>
                  <a:lnTo>
                    <a:pt x="8" y="127"/>
                  </a:lnTo>
                  <a:lnTo>
                    <a:pt x="4" y="135"/>
                  </a:lnTo>
                  <a:lnTo>
                    <a:pt x="4" y="143"/>
                  </a:lnTo>
                  <a:lnTo>
                    <a:pt x="16" y="153"/>
                  </a:lnTo>
                  <a:lnTo>
                    <a:pt x="26" y="165"/>
                  </a:lnTo>
                  <a:lnTo>
                    <a:pt x="20" y="184"/>
                  </a:lnTo>
                  <a:lnTo>
                    <a:pt x="12" y="212"/>
                  </a:lnTo>
                  <a:lnTo>
                    <a:pt x="6" y="238"/>
                  </a:lnTo>
                  <a:lnTo>
                    <a:pt x="0" y="266"/>
                  </a:lnTo>
                  <a:lnTo>
                    <a:pt x="12" y="264"/>
                  </a:lnTo>
                  <a:lnTo>
                    <a:pt x="26" y="268"/>
                  </a:lnTo>
                  <a:close/>
                </a:path>
              </a:pathLst>
            </a:custGeom>
            <a:solidFill>
              <a:schemeClr val="accent2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858"/>
            <p:cNvSpPr>
              <a:spLocks/>
            </p:cNvSpPr>
            <p:nvPr/>
          </p:nvSpPr>
          <p:spPr bwMode="auto">
            <a:xfrm>
              <a:off x="6302732" y="1334856"/>
              <a:ext cx="488033" cy="666608"/>
            </a:xfrm>
            <a:custGeom>
              <a:avLst/>
              <a:gdLst/>
              <a:ahLst/>
              <a:cxnLst>
                <a:cxn ang="0">
                  <a:pos x="65" y="508"/>
                </a:cxn>
                <a:cxn ang="0">
                  <a:pos x="83" y="504"/>
                </a:cxn>
                <a:cxn ang="0">
                  <a:pos x="104" y="500"/>
                </a:cxn>
                <a:cxn ang="0">
                  <a:pos x="118" y="500"/>
                </a:cxn>
                <a:cxn ang="0">
                  <a:pos x="128" y="508"/>
                </a:cxn>
                <a:cxn ang="0">
                  <a:pos x="140" y="518"/>
                </a:cxn>
                <a:cxn ang="0">
                  <a:pos x="156" y="526"/>
                </a:cxn>
                <a:cxn ang="0">
                  <a:pos x="176" y="529"/>
                </a:cxn>
                <a:cxn ang="0">
                  <a:pos x="194" y="526"/>
                </a:cxn>
                <a:cxn ang="0">
                  <a:pos x="207" y="535"/>
                </a:cxn>
                <a:cxn ang="0">
                  <a:pos x="215" y="543"/>
                </a:cxn>
                <a:cxn ang="0">
                  <a:pos x="229" y="545"/>
                </a:cxn>
                <a:cxn ang="0">
                  <a:pos x="239" y="543"/>
                </a:cxn>
                <a:cxn ang="0">
                  <a:pos x="297" y="543"/>
                </a:cxn>
                <a:cxn ang="0">
                  <a:pos x="356" y="541"/>
                </a:cxn>
                <a:cxn ang="0">
                  <a:pos x="394" y="315"/>
                </a:cxn>
                <a:cxn ang="0">
                  <a:pos x="399" y="10"/>
                </a:cxn>
                <a:cxn ang="0">
                  <a:pos x="201" y="10"/>
                </a:cxn>
                <a:cxn ang="0">
                  <a:pos x="172" y="10"/>
                </a:cxn>
                <a:cxn ang="0">
                  <a:pos x="140" y="10"/>
                </a:cxn>
                <a:cxn ang="0">
                  <a:pos x="132" y="8"/>
                </a:cxn>
                <a:cxn ang="0">
                  <a:pos x="126" y="6"/>
                </a:cxn>
                <a:cxn ang="0">
                  <a:pos x="116" y="0"/>
                </a:cxn>
                <a:cxn ang="0">
                  <a:pos x="106" y="0"/>
                </a:cxn>
                <a:cxn ang="0">
                  <a:pos x="95" y="14"/>
                </a:cxn>
                <a:cxn ang="0">
                  <a:pos x="89" y="34"/>
                </a:cxn>
                <a:cxn ang="0">
                  <a:pos x="83" y="53"/>
                </a:cxn>
                <a:cxn ang="0">
                  <a:pos x="79" y="69"/>
                </a:cxn>
                <a:cxn ang="0">
                  <a:pos x="75" y="83"/>
                </a:cxn>
                <a:cxn ang="0">
                  <a:pos x="73" y="91"/>
                </a:cxn>
                <a:cxn ang="0">
                  <a:pos x="75" y="107"/>
                </a:cxn>
                <a:cxn ang="0">
                  <a:pos x="71" y="131"/>
                </a:cxn>
                <a:cxn ang="0">
                  <a:pos x="57" y="149"/>
                </a:cxn>
                <a:cxn ang="0">
                  <a:pos x="49" y="170"/>
                </a:cxn>
                <a:cxn ang="0">
                  <a:pos x="45" y="190"/>
                </a:cxn>
                <a:cxn ang="0">
                  <a:pos x="37" y="208"/>
                </a:cxn>
                <a:cxn ang="0">
                  <a:pos x="31" y="218"/>
                </a:cxn>
                <a:cxn ang="0">
                  <a:pos x="25" y="230"/>
                </a:cxn>
                <a:cxn ang="0">
                  <a:pos x="17" y="236"/>
                </a:cxn>
                <a:cxn ang="0">
                  <a:pos x="13" y="242"/>
                </a:cxn>
                <a:cxn ang="0">
                  <a:pos x="11" y="256"/>
                </a:cxn>
                <a:cxn ang="0">
                  <a:pos x="11" y="270"/>
                </a:cxn>
                <a:cxn ang="0">
                  <a:pos x="15" y="278"/>
                </a:cxn>
                <a:cxn ang="0">
                  <a:pos x="17" y="286"/>
                </a:cxn>
                <a:cxn ang="0">
                  <a:pos x="7" y="303"/>
                </a:cxn>
                <a:cxn ang="0">
                  <a:pos x="0" y="309"/>
                </a:cxn>
                <a:cxn ang="0">
                  <a:pos x="2" y="317"/>
                </a:cxn>
                <a:cxn ang="0">
                  <a:pos x="7" y="331"/>
                </a:cxn>
                <a:cxn ang="0">
                  <a:pos x="9" y="353"/>
                </a:cxn>
                <a:cxn ang="0">
                  <a:pos x="9" y="373"/>
                </a:cxn>
                <a:cxn ang="0">
                  <a:pos x="5" y="383"/>
                </a:cxn>
                <a:cxn ang="0">
                  <a:pos x="0" y="393"/>
                </a:cxn>
                <a:cxn ang="0">
                  <a:pos x="7" y="401"/>
                </a:cxn>
                <a:cxn ang="0">
                  <a:pos x="11" y="416"/>
                </a:cxn>
                <a:cxn ang="0">
                  <a:pos x="13" y="438"/>
                </a:cxn>
                <a:cxn ang="0">
                  <a:pos x="15" y="458"/>
                </a:cxn>
                <a:cxn ang="0">
                  <a:pos x="19" y="476"/>
                </a:cxn>
                <a:cxn ang="0">
                  <a:pos x="23" y="496"/>
                </a:cxn>
                <a:cxn ang="0">
                  <a:pos x="25" y="510"/>
                </a:cxn>
                <a:cxn ang="0">
                  <a:pos x="27" y="520"/>
                </a:cxn>
                <a:cxn ang="0">
                  <a:pos x="45" y="514"/>
                </a:cxn>
                <a:cxn ang="0">
                  <a:pos x="65" y="508"/>
                </a:cxn>
              </a:cxnLst>
              <a:rect l="0" t="0" r="r" b="b"/>
              <a:pathLst>
                <a:path w="399" h="545">
                  <a:moveTo>
                    <a:pt x="65" y="508"/>
                  </a:moveTo>
                  <a:lnTo>
                    <a:pt x="83" y="504"/>
                  </a:lnTo>
                  <a:lnTo>
                    <a:pt x="104" y="500"/>
                  </a:lnTo>
                  <a:lnTo>
                    <a:pt x="118" y="500"/>
                  </a:lnTo>
                  <a:lnTo>
                    <a:pt x="128" y="508"/>
                  </a:lnTo>
                  <a:lnTo>
                    <a:pt x="140" y="518"/>
                  </a:lnTo>
                  <a:lnTo>
                    <a:pt x="156" y="526"/>
                  </a:lnTo>
                  <a:lnTo>
                    <a:pt x="176" y="529"/>
                  </a:lnTo>
                  <a:lnTo>
                    <a:pt x="194" y="526"/>
                  </a:lnTo>
                  <a:lnTo>
                    <a:pt x="207" y="535"/>
                  </a:lnTo>
                  <a:lnTo>
                    <a:pt x="215" y="543"/>
                  </a:lnTo>
                  <a:lnTo>
                    <a:pt x="229" y="545"/>
                  </a:lnTo>
                  <a:lnTo>
                    <a:pt x="239" y="543"/>
                  </a:lnTo>
                  <a:lnTo>
                    <a:pt x="297" y="543"/>
                  </a:lnTo>
                  <a:lnTo>
                    <a:pt x="356" y="541"/>
                  </a:lnTo>
                  <a:lnTo>
                    <a:pt x="394" y="315"/>
                  </a:lnTo>
                  <a:lnTo>
                    <a:pt x="399" y="10"/>
                  </a:lnTo>
                  <a:lnTo>
                    <a:pt x="201" y="10"/>
                  </a:lnTo>
                  <a:lnTo>
                    <a:pt x="172" y="10"/>
                  </a:lnTo>
                  <a:lnTo>
                    <a:pt x="140" y="10"/>
                  </a:lnTo>
                  <a:lnTo>
                    <a:pt x="132" y="8"/>
                  </a:lnTo>
                  <a:lnTo>
                    <a:pt x="126" y="6"/>
                  </a:lnTo>
                  <a:lnTo>
                    <a:pt x="116" y="0"/>
                  </a:lnTo>
                  <a:lnTo>
                    <a:pt x="106" y="0"/>
                  </a:lnTo>
                  <a:lnTo>
                    <a:pt x="95" y="14"/>
                  </a:lnTo>
                  <a:lnTo>
                    <a:pt x="89" y="34"/>
                  </a:lnTo>
                  <a:lnTo>
                    <a:pt x="83" y="53"/>
                  </a:lnTo>
                  <a:lnTo>
                    <a:pt x="79" y="69"/>
                  </a:lnTo>
                  <a:lnTo>
                    <a:pt x="75" y="83"/>
                  </a:lnTo>
                  <a:lnTo>
                    <a:pt x="73" y="91"/>
                  </a:lnTo>
                  <a:lnTo>
                    <a:pt x="75" y="107"/>
                  </a:lnTo>
                  <a:lnTo>
                    <a:pt x="71" y="131"/>
                  </a:lnTo>
                  <a:lnTo>
                    <a:pt x="57" y="149"/>
                  </a:lnTo>
                  <a:lnTo>
                    <a:pt x="49" y="170"/>
                  </a:lnTo>
                  <a:lnTo>
                    <a:pt x="45" y="190"/>
                  </a:lnTo>
                  <a:lnTo>
                    <a:pt x="37" y="208"/>
                  </a:lnTo>
                  <a:lnTo>
                    <a:pt x="31" y="218"/>
                  </a:lnTo>
                  <a:lnTo>
                    <a:pt x="25" y="230"/>
                  </a:lnTo>
                  <a:lnTo>
                    <a:pt x="17" y="236"/>
                  </a:lnTo>
                  <a:lnTo>
                    <a:pt x="13" y="242"/>
                  </a:lnTo>
                  <a:lnTo>
                    <a:pt x="11" y="256"/>
                  </a:lnTo>
                  <a:lnTo>
                    <a:pt x="11" y="270"/>
                  </a:lnTo>
                  <a:lnTo>
                    <a:pt x="15" y="278"/>
                  </a:lnTo>
                  <a:lnTo>
                    <a:pt x="17" y="286"/>
                  </a:lnTo>
                  <a:lnTo>
                    <a:pt x="7" y="303"/>
                  </a:lnTo>
                  <a:lnTo>
                    <a:pt x="0" y="309"/>
                  </a:lnTo>
                  <a:lnTo>
                    <a:pt x="2" y="317"/>
                  </a:lnTo>
                  <a:lnTo>
                    <a:pt x="7" y="331"/>
                  </a:lnTo>
                  <a:lnTo>
                    <a:pt x="9" y="353"/>
                  </a:lnTo>
                  <a:lnTo>
                    <a:pt x="9" y="373"/>
                  </a:lnTo>
                  <a:lnTo>
                    <a:pt x="5" y="383"/>
                  </a:lnTo>
                  <a:lnTo>
                    <a:pt x="0" y="393"/>
                  </a:lnTo>
                  <a:lnTo>
                    <a:pt x="7" y="401"/>
                  </a:lnTo>
                  <a:lnTo>
                    <a:pt x="11" y="416"/>
                  </a:lnTo>
                  <a:lnTo>
                    <a:pt x="13" y="438"/>
                  </a:lnTo>
                  <a:lnTo>
                    <a:pt x="15" y="458"/>
                  </a:lnTo>
                  <a:lnTo>
                    <a:pt x="19" y="476"/>
                  </a:lnTo>
                  <a:lnTo>
                    <a:pt x="23" y="496"/>
                  </a:lnTo>
                  <a:lnTo>
                    <a:pt x="25" y="510"/>
                  </a:lnTo>
                  <a:lnTo>
                    <a:pt x="27" y="520"/>
                  </a:lnTo>
                  <a:lnTo>
                    <a:pt x="45" y="514"/>
                  </a:lnTo>
                  <a:lnTo>
                    <a:pt x="65" y="508"/>
                  </a:lnTo>
                  <a:close/>
                </a:path>
              </a:pathLst>
            </a:custGeom>
            <a:solidFill>
              <a:schemeClr val="accent2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859"/>
            <p:cNvSpPr>
              <a:spLocks/>
            </p:cNvSpPr>
            <p:nvPr/>
          </p:nvSpPr>
          <p:spPr bwMode="auto">
            <a:xfrm>
              <a:off x="5581080" y="1813102"/>
              <a:ext cx="514942" cy="625022"/>
            </a:xfrm>
            <a:custGeom>
              <a:avLst/>
              <a:gdLst/>
              <a:ahLst/>
              <a:cxnLst>
                <a:cxn ang="0">
                  <a:pos x="81" y="505"/>
                </a:cxn>
                <a:cxn ang="0">
                  <a:pos x="122" y="486"/>
                </a:cxn>
                <a:cxn ang="0">
                  <a:pos x="148" y="468"/>
                </a:cxn>
                <a:cxn ang="0">
                  <a:pos x="172" y="460"/>
                </a:cxn>
                <a:cxn ang="0">
                  <a:pos x="192" y="480"/>
                </a:cxn>
                <a:cxn ang="0">
                  <a:pos x="211" y="501"/>
                </a:cxn>
                <a:cxn ang="0">
                  <a:pos x="251" y="476"/>
                </a:cxn>
                <a:cxn ang="0">
                  <a:pos x="279" y="464"/>
                </a:cxn>
                <a:cxn ang="0">
                  <a:pos x="304" y="476"/>
                </a:cxn>
                <a:cxn ang="0">
                  <a:pos x="348" y="476"/>
                </a:cxn>
                <a:cxn ang="0">
                  <a:pos x="360" y="456"/>
                </a:cxn>
                <a:cxn ang="0">
                  <a:pos x="362" y="434"/>
                </a:cxn>
                <a:cxn ang="0">
                  <a:pos x="390" y="430"/>
                </a:cxn>
                <a:cxn ang="0">
                  <a:pos x="415" y="424"/>
                </a:cxn>
                <a:cxn ang="0">
                  <a:pos x="405" y="398"/>
                </a:cxn>
                <a:cxn ang="0">
                  <a:pos x="388" y="361"/>
                </a:cxn>
                <a:cxn ang="0">
                  <a:pos x="386" y="327"/>
                </a:cxn>
                <a:cxn ang="0">
                  <a:pos x="382" y="301"/>
                </a:cxn>
                <a:cxn ang="0">
                  <a:pos x="338" y="250"/>
                </a:cxn>
                <a:cxn ang="0">
                  <a:pos x="328" y="236"/>
                </a:cxn>
                <a:cxn ang="0">
                  <a:pos x="297" y="206"/>
                </a:cxn>
                <a:cxn ang="0">
                  <a:pos x="257" y="172"/>
                </a:cxn>
                <a:cxn ang="0">
                  <a:pos x="235" y="158"/>
                </a:cxn>
                <a:cxn ang="0">
                  <a:pos x="203" y="152"/>
                </a:cxn>
                <a:cxn ang="0">
                  <a:pos x="170" y="156"/>
                </a:cxn>
                <a:cxn ang="0">
                  <a:pos x="162" y="142"/>
                </a:cxn>
                <a:cxn ang="0">
                  <a:pos x="160" y="105"/>
                </a:cxn>
                <a:cxn ang="0">
                  <a:pos x="166" y="83"/>
                </a:cxn>
                <a:cxn ang="0">
                  <a:pos x="152" y="51"/>
                </a:cxn>
                <a:cxn ang="0">
                  <a:pos x="138" y="25"/>
                </a:cxn>
                <a:cxn ang="0">
                  <a:pos x="106" y="10"/>
                </a:cxn>
                <a:cxn ang="0">
                  <a:pos x="75" y="10"/>
                </a:cxn>
                <a:cxn ang="0">
                  <a:pos x="71" y="29"/>
                </a:cxn>
                <a:cxn ang="0">
                  <a:pos x="69" y="53"/>
                </a:cxn>
                <a:cxn ang="0">
                  <a:pos x="63" y="79"/>
                </a:cxn>
                <a:cxn ang="0">
                  <a:pos x="61" y="101"/>
                </a:cxn>
                <a:cxn ang="0">
                  <a:pos x="43" y="131"/>
                </a:cxn>
                <a:cxn ang="0">
                  <a:pos x="53" y="160"/>
                </a:cxn>
                <a:cxn ang="0">
                  <a:pos x="61" y="188"/>
                </a:cxn>
                <a:cxn ang="0">
                  <a:pos x="61" y="222"/>
                </a:cxn>
                <a:cxn ang="0">
                  <a:pos x="67" y="244"/>
                </a:cxn>
                <a:cxn ang="0">
                  <a:pos x="59" y="263"/>
                </a:cxn>
                <a:cxn ang="0">
                  <a:pos x="39" y="259"/>
                </a:cxn>
                <a:cxn ang="0">
                  <a:pos x="37" y="277"/>
                </a:cxn>
                <a:cxn ang="0">
                  <a:pos x="27" y="315"/>
                </a:cxn>
                <a:cxn ang="0">
                  <a:pos x="29" y="345"/>
                </a:cxn>
                <a:cxn ang="0">
                  <a:pos x="27" y="349"/>
                </a:cxn>
                <a:cxn ang="0">
                  <a:pos x="19" y="361"/>
                </a:cxn>
                <a:cxn ang="0">
                  <a:pos x="5" y="382"/>
                </a:cxn>
                <a:cxn ang="0">
                  <a:pos x="2" y="424"/>
                </a:cxn>
                <a:cxn ang="0">
                  <a:pos x="17" y="452"/>
                </a:cxn>
                <a:cxn ang="0">
                  <a:pos x="43" y="464"/>
                </a:cxn>
                <a:cxn ang="0">
                  <a:pos x="33" y="480"/>
                </a:cxn>
                <a:cxn ang="0">
                  <a:pos x="43" y="511"/>
                </a:cxn>
              </a:cxnLst>
              <a:rect l="0" t="0" r="r" b="b"/>
              <a:pathLst>
                <a:path w="421" h="511">
                  <a:moveTo>
                    <a:pt x="61" y="503"/>
                  </a:moveTo>
                  <a:lnTo>
                    <a:pt x="71" y="503"/>
                  </a:lnTo>
                  <a:lnTo>
                    <a:pt x="81" y="505"/>
                  </a:lnTo>
                  <a:lnTo>
                    <a:pt x="95" y="501"/>
                  </a:lnTo>
                  <a:lnTo>
                    <a:pt x="112" y="496"/>
                  </a:lnTo>
                  <a:lnTo>
                    <a:pt x="122" y="486"/>
                  </a:lnTo>
                  <a:lnTo>
                    <a:pt x="126" y="476"/>
                  </a:lnTo>
                  <a:lnTo>
                    <a:pt x="134" y="470"/>
                  </a:lnTo>
                  <a:lnTo>
                    <a:pt x="148" y="468"/>
                  </a:lnTo>
                  <a:lnTo>
                    <a:pt x="156" y="464"/>
                  </a:lnTo>
                  <a:lnTo>
                    <a:pt x="164" y="456"/>
                  </a:lnTo>
                  <a:lnTo>
                    <a:pt x="172" y="460"/>
                  </a:lnTo>
                  <a:lnTo>
                    <a:pt x="180" y="466"/>
                  </a:lnTo>
                  <a:lnTo>
                    <a:pt x="188" y="470"/>
                  </a:lnTo>
                  <a:lnTo>
                    <a:pt x="192" y="480"/>
                  </a:lnTo>
                  <a:lnTo>
                    <a:pt x="194" y="488"/>
                  </a:lnTo>
                  <a:lnTo>
                    <a:pt x="198" y="496"/>
                  </a:lnTo>
                  <a:lnTo>
                    <a:pt x="211" y="501"/>
                  </a:lnTo>
                  <a:lnTo>
                    <a:pt x="227" y="496"/>
                  </a:lnTo>
                  <a:lnTo>
                    <a:pt x="241" y="486"/>
                  </a:lnTo>
                  <a:lnTo>
                    <a:pt x="251" y="476"/>
                  </a:lnTo>
                  <a:lnTo>
                    <a:pt x="259" y="472"/>
                  </a:lnTo>
                  <a:lnTo>
                    <a:pt x="269" y="468"/>
                  </a:lnTo>
                  <a:lnTo>
                    <a:pt x="279" y="464"/>
                  </a:lnTo>
                  <a:lnTo>
                    <a:pt x="289" y="460"/>
                  </a:lnTo>
                  <a:lnTo>
                    <a:pt x="297" y="466"/>
                  </a:lnTo>
                  <a:lnTo>
                    <a:pt x="304" y="476"/>
                  </a:lnTo>
                  <a:lnTo>
                    <a:pt x="314" y="480"/>
                  </a:lnTo>
                  <a:lnTo>
                    <a:pt x="330" y="480"/>
                  </a:lnTo>
                  <a:lnTo>
                    <a:pt x="348" y="476"/>
                  </a:lnTo>
                  <a:lnTo>
                    <a:pt x="358" y="472"/>
                  </a:lnTo>
                  <a:lnTo>
                    <a:pt x="360" y="466"/>
                  </a:lnTo>
                  <a:lnTo>
                    <a:pt x="360" y="456"/>
                  </a:lnTo>
                  <a:lnTo>
                    <a:pt x="358" y="446"/>
                  </a:lnTo>
                  <a:lnTo>
                    <a:pt x="358" y="440"/>
                  </a:lnTo>
                  <a:lnTo>
                    <a:pt x="362" y="434"/>
                  </a:lnTo>
                  <a:lnTo>
                    <a:pt x="366" y="430"/>
                  </a:lnTo>
                  <a:lnTo>
                    <a:pt x="378" y="428"/>
                  </a:lnTo>
                  <a:lnTo>
                    <a:pt x="390" y="430"/>
                  </a:lnTo>
                  <a:lnTo>
                    <a:pt x="403" y="432"/>
                  </a:lnTo>
                  <a:lnTo>
                    <a:pt x="411" y="432"/>
                  </a:lnTo>
                  <a:lnTo>
                    <a:pt x="415" y="424"/>
                  </a:lnTo>
                  <a:lnTo>
                    <a:pt x="421" y="414"/>
                  </a:lnTo>
                  <a:lnTo>
                    <a:pt x="415" y="408"/>
                  </a:lnTo>
                  <a:lnTo>
                    <a:pt x="405" y="398"/>
                  </a:lnTo>
                  <a:lnTo>
                    <a:pt x="397" y="388"/>
                  </a:lnTo>
                  <a:lnTo>
                    <a:pt x="390" y="375"/>
                  </a:lnTo>
                  <a:lnTo>
                    <a:pt x="388" y="361"/>
                  </a:lnTo>
                  <a:lnTo>
                    <a:pt x="386" y="349"/>
                  </a:lnTo>
                  <a:lnTo>
                    <a:pt x="388" y="337"/>
                  </a:lnTo>
                  <a:lnTo>
                    <a:pt x="386" y="327"/>
                  </a:lnTo>
                  <a:lnTo>
                    <a:pt x="382" y="319"/>
                  </a:lnTo>
                  <a:lnTo>
                    <a:pt x="384" y="309"/>
                  </a:lnTo>
                  <a:lnTo>
                    <a:pt x="382" y="301"/>
                  </a:lnTo>
                  <a:lnTo>
                    <a:pt x="378" y="291"/>
                  </a:lnTo>
                  <a:lnTo>
                    <a:pt x="358" y="269"/>
                  </a:lnTo>
                  <a:lnTo>
                    <a:pt x="338" y="250"/>
                  </a:lnTo>
                  <a:lnTo>
                    <a:pt x="330" y="244"/>
                  </a:lnTo>
                  <a:lnTo>
                    <a:pt x="326" y="240"/>
                  </a:lnTo>
                  <a:lnTo>
                    <a:pt x="328" y="236"/>
                  </a:lnTo>
                  <a:lnTo>
                    <a:pt x="326" y="230"/>
                  </a:lnTo>
                  <a:lnTo>
                    <a:pt x="312" y="218"/>
                  </a:lnTo>
                  <a:lnTo>
                    <a:pt x="297" y="206"/>
                  </a:lnTo>
                  <a:lnTo>
                    <a:pt x="283" y="194"/>
                  </a:lnTo>
                  <a:lnTo>
                    <a:pt x="271" y="184"/>
                  </a:lnTo>
                  <a:lnTo>
                    <a:pt x="257" y="172"/>
                  </a:lnTo>
                  <a:lnTo>
                    <a:pt x="245" y="162"/>
                  </a:lnTo>
                  <a:lnTo>
                    <a:pt x="237" y="160"/>
                  </a:lnTo>
                  <a:lnTo>
                    <a:pt x="235" y="158"/>
                  </a:lnTo>
                  <a:lnTo>
                    <a:pt x="223" y="156"/>
                  </a:lnTo>
                  <a:lnTo>
                    <a:pt x="209" y="154"/>
                  </a:lnTo>
                  <a:lnTo>
                    <a:pt x="203" y="152"/>
                  </a:lnTo>
                  <a:lnTo>
                    <a:pt x="194" y="152"/>
                  </a:lnTo>
                  <a:lnTo>
                    <a:pt x="182" y="154"/>
                  </a:lnTo>
                  <a:lnTo>
                    <a:pt x="170" y="156"/>
                  </a:lnTo>
                  <a:lnTo>
                    <a:pt x="164" y="156"/>
                  </a:lnTo>
                  <a:lnTo>
                    <a:pt x="160" y="152"/>
                  </a:lnTo>
                  <a:lnTo>
                    <a:pt x="162" y="142"/>
                  </a:lnTo>
                  <a:lnTo>
                    <a:pt x="164" y="129"/>
                  </a:lnTo>
                  <a:lnTo>
                    <a:pt x="164" y="115"/>
                  </a:lnTo>
                  <a:lnTo>
                    <a:pt x="160" y="105"/>
                  </a:lnTo>
                  <a:lnTo>
                    <a:pt x="158" y="97"/>
                  </a:lnTo>
                  <a:lnTo>
                    <a:pt x="160" y="87"/>
                  </a:lnTo>
                  <a:lnTo>
                    <a:pt x="166" y="83"/>
                  </a:lnTo>
                  <a:lnTo>
                    <a:pt x="168" y="75"/>
                  </a:lnTo>
                  <a:lnTo>
                    <a:pt x="160" y="63"/>
                  </a:lnTo>
                  <a:lnTo>
                    <a:pt x="152" y="51"/>
                  </a:lnTo>
                  <a:lnTo>
                    <a:pt x="146" y="43"/>
                  </a:lnTo>
                  <a:lnTo>
                    <a:pt x="140" y="33"/>
                  </a:lnTo>
                  <a:lnTo>
                    <a:pt x="138" y="25"/>
                  </a:lnTo>
                  <a:lnTo>
                    <a:pt x="132" y="21"/>
                  </a:lnTo>
                  <a:lnTo>
                    <a:pt x="118" y="14"/>
                  </a:lnTo>
                  <a:lnTo>
                    <a:pt x="106" y="10"/>
                  </a:lnTo>
                  <a:lnTo>
                    <a:pt x="93" y="4"/>
                  </a:lnTo>
                  <a:lnTo>
                    <a:pt x="81" y="0"/>
                  </a:lnTo>
                  <a:lnTo>
                    <a:pt x="75" y="10"/>
                  </a:lnTo>
                  <a:lnTo>
                    <a:pt x="73" y="16"/>
                  </a:lnTo>
                  <a:lnTo>
                    <a:pt x="73" y="21"/>
                  </a:lnTo>
                  <a:lnTo>
                    <a:pt x="71" y="29"/>
                  </a:lnTo>
                  <a:lnTo>
                    <a:pt x="69" y="37"/>
                  </a:lnTo>
                  <a:lnTo>
                    <a:pt x="67" y="43"/>
                  </a:lnTo>
                  <a:lnTo>
                    <a:pt x="69" y="53"/>
                  </a:lnTo>
                  <a:lnTo>
                    <a:pt x="67" y="61"/>
                  </a:lnTo>
                  <a:lnTo>
                    <a:pt x="63" y="69"/>
                  </a:lnTo>
                  <a:lnTo>
                    <a:pt x="63" y="79"/>
                  </a:lnTo>
                  <a:lnTo>
                    <a:pt x="65" y="87"/>
                  </a:lnTo>
                  <a:lnTo>
                    <a:pt x="65" y="95"/>
                  </a:lnTo>
                  <a:lnTo>
                    <a:pt x="61" y="101"/>
                  </a:lnTo>
                  <a:lnTo>
                    <a:pt x="49" y="109"/>
                  </a:lnTo>
                  <a:lnTo>
                    <a:pt x="41" y="121"/>
                  </a:lnTo>
                  <a:lnTo>
                    <a:pt x="43" y="131"/>
                  </a:lnTo>
                  <a:lnTo>
                    <a:pt x="47" y="144"/>
                  </a:lnTo>
                  <a:lnTo>
                    <a:pt x="51" y="152"/>
                  </a:lnTo>
                  <a:lnTo>
                    <a:pt x="53" y="160"/>
                  </a:lnTo>
                  <a:lnTo>
                    <a:pt x="53" y="170"/>
                  </a:lnTo>
                  <a:lnTo>
                    <a:pt x="57" y="178"/>
                  </a:lnTo>
                  <a:lnTo>
                    <a:pt x="61" y="188"/>
                  </a:lnTo>
                  <a:lnTo>
                    <a:pt x="59" y="200"/>
                  </a:lnTo>
                  <a:lnTo>
                    <a:pt x="59" y="212"/>
                  </a:lnTo>
                  <a:lnTo>
                    <a:pt x="61" y="222"/>
                  </a:lnTo>
                  <a:lnTo>
                    <a:pt x="69" y="228"/>
                  </a:lnTo>
                  <a:lnTo>
                    <a:pt x="71" y="236"/>
                  </a:lnTo>
                  <a:lnTo>
                    <a:pt x="67" y="244"/>
                  </a:lnTo>
                  <a:lnTo>
                    <a:pt x="65" y="252"/>
                  </a:lnTo>
                  <a:lnTo>
                    <a:pt x="63" y="259"/>
                  </a:lnTo>
                  <a:lnTo>
                    <a:pt x="59" y="263"/>
                  </a:lnTo>
                  <a:lnTo>
                    <a:pt x="53" y="265"/>
                  </a:lnTo>
                  <a:lnTo>
                    <a:pt x="47" y="263"/>
                  </a:lnTo>
                  <a:lnTo>
                    <a:pt x="39" y="259"/>
                  </a:lnTo>
                  <a:lnTo>
                    <a:pt x="35" y="263"/>
                  </a:lnTo>
                  <a:lnTo>
                    <a:pt x="37" y="269"/>
                  </a:lnTo>
                  <a:lnTo>
                    <a:pt x="37" y="277"/>
                  </a:lnTo>
                  <a:lnTo>
                    <a:pt x="33" y="291"/>
                  </a:lnTo>
                  <a:lnTo>
                    <a:pt x="29" y="307"/>
                  </a:lnTo>
                  <a:lnTo>
                    <a:pt x="27" y="315"/>
                  </a:lnTo>
                  <a:lnTo>
                    <a:pt x="23" y="327"/>
                  </a:lnTo>
                  <a:lnTo>
                    <a:pt x="25" y="339"/>
                  </a:lnTo>
                  <a:lnTo>
                    <a:pt x="29" y="345"/>
                  </a:lnTo>
                  <a:lnTo>
                    <a:pt x="33" y="347"/>
                  </a:lnTo>
                  <a:lnTo>
                    <a:pt x="33" y="349"/>
                  </a:lnTo>
                  <a:lnTo>
                    <a:pt x="27" y="349"/>
                  </a:lnTo>
                  <a:lnTo>
                    <a:pt x="23" y="349"/>
                  </a:lnTo>
                  <a:lnTo>
                    <a:pt x="23" y="357"/>
                  </a:lnTo>
                  <a:lnTo>
                    <a:pt x="19" y="361"/>
                  </a:lnTo>
                  <a:lnTo>
                    <a:pt x="11" y="361"/>
                  </a:lnTo>
                  <a:lnTo>
                    <a:pt x="5" y="365"/>
                  </a:lnTo>
                  <a:lnTo>
                    <a:pt x="5" y="382"/>
                  </a:lnTo>
                  <a:lnTo>
                    <a:pt x="2" y="390"/>
                  </a:lnTo>
                  <a:lnTo>
                    <a:pt x="0" y="406"/>
                  </a:lnTo>
                  <a:lnTo>
                    <a:pt x="2" y="424"/>
                  </a:lnTo>
                  <a:lnTo>
                    <a:pt x="11" y="430"/>
                  </a:lnTo>
                  <a:lnTo>
                    <a:pt x="17" y="440"/>
                  </a:lnTo>
                  <a:lnTo>
                    <a:pt x="17" y="452"/>
                  </a:lnTo>
                  <a:lnTo>
                    <a:pt x="27" y="458"/>
                  </a:lnTo>
                  <a:lnTo>
                    <a:pt x="39" y="460"/>
                  </a:lnTo>
                  <a:lnTo>
                    <a:pt x="43" y="464"/>
                  </a:lnTo>
                  <a:lnTo>
                    <a:pt x="43" y="472"/>
                  </a:lnTo>
                  <a:lnTo>
                    <a:pt x="37" y="478"/>
                  </a:lnTo>
                  <a:lnTo>
                    <a:pt x="33" y="480"/>
                  </a:lnTo>
                  <a:lnTo>
                    <a:pt x="35" y="492"/>
                  </a:lnTo>
                  <a:lnTo>
                    <a:pt x="39" y="505"/>
                  </a:lnTo>
                  <a:lnTo>
                    <a:pt x="43" y="511"/>
                  </a:lnTo>
                  <a:lnTo>
                    <a:pt x="49" y="509"/>
                  </a:lnTo>
                  <a:lnTo>
                    <a:pt x="61" y="50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860"/>
            <p:cNvSpPr>
              <a:spLocks/>
            </p:cNvSpPr>
            <p:nvPr/>
          </p:nvSpPr>
          <p:spPr bwMode="auto">
            <a:xfrm>
              <a:off x="6903294" y="2069960"/>
              <a:ext cx="398744" cy="614013"/>
            </a:xfrm>
            <a:custGeom>
              <a:avLst/>
              <a:gdLst/>
              <a:ahLst/>
              <a:cxnLst>
                <a:cxn ang="0">
                  <a:pos x="143" y="10"/>
                </a:cxn>
                <a:cxn ang="0">
                  <a:pos x="127" y="2"/>
                </a:cxn>
                <a:cxn ang="0">
                  <a:pos x="113" y="3"/>
                </a:cxn>
                <a:cxn ang="0">
                  <a:pos x="100" y="3"/>
                </a:cxn>
                <a:cxn ang="0">
                  <a:pos x="89" y="10"/>
                </a:cxn>
                <a:cxn ang="0">
                  <a:pos x="83" y="10"/>
                </a:cxn>
                <a:cxn ang="0">
                  <a:pos x="69" y="10"/>
                </a:cxn>
                <a:cxn ang="0">
                  <a:pos x="64" y="13"/>
                </a:cxn>
                <a:cxn ang="0">
                  <a:pos x="66" y="25"/>
                </a:cxn>
                <a:cxn ang="0">
                  <a:pos x="57" y="41"/>
                </a:cxn>
                <a:cxn ang="0">
                  <a:pos x="41" y="68"/>
                </a:cxn>
                <a:cxn ang="0">
                  <a:pos x="27" y="85"/>
                </a:cxn>
                <a:cxn ang="0">
                  <a:pos x="13" y="94"/>
                </a:cxn>
                <a:cxn ang="0">
                  <a:pos x="4" y="100"/>
                </a:cxn>
                <a:cxn ang="0">
                  <a:pos x="4" y="121"/>
                </a:cxn>
                <a:cxn ang="0">
                  <a:pos x="0" y="148"/>
                </a:cxn>
                <a:cxn ang="0">
                  <a:pos x="3" y="167"/>
                </a:cxn>
                <a:cxn ang="0">
                  <a:pos x="8" y="179"/>
                </a:cxn>
                <a:cxn ang="0">
                  <a:pos x="22" y="197"/>
                </a:cxn>
                <a:cxn ang="0">
                  <a:pos x="33" y="205"/>
                </a:cxn>
                <a:cxn ang="0">
                  <a:pos x="41" y="215"/>
                </a:cxn>
                <a:cxn ang="0">
                  <a:pos x="54" y="223"/>
                </a:cxn>
                <a:cxn ang="0">
                  <a:pos x="62" y="222"/>
                </a:cxn>
                <a:cxn ang="0">
                  <a:pos x="70" y="226"/>
                </a:cxn>
                <a:cxn ang="0">
                  <a:pos x="76" y="229"/>
                </a:cxn>
                <a:cxn ang="0">
                  <a:pos x="84" y="234"/>
                </a:cxn>
                <a:cxn ang="0">
                  <a:pos x="98" y="241"/>
                </a:cxn>
                <a:cxn ang="0">
                  <a:pos x="109" y="249"/>
                </a:cxn>
                <a:cxn ang="0">
                  <a:pos x="119" y="245"/>
                </a:cxn>
                <a:cxn ang="0">
                  <a:pos x="117" y="221"/>
                </a:cxn>
                <a:cxn ang="0">
                  <a:pos x="119" y="211"/>
                </a:cxn>
                <a:cxn ang="0">
                  <a:pos x="122" y="203"/>
                </a:cxn>
                <a:cxn ang="0">
                  <a:pos x="123" y="192"/>
                </a:cxn>
                <a:cxn ang="0">
                  <a:pos x="130" y="191"/>
                </a:cxn>
                <a:cxn ang="0">
                  <a:pos x="137" y="183"/>
                </a:cxn>
                <a:cxn ang="0">
                  <a:pos x="136" y="171"/>
                </a:cxn>
                <a:cxn ang="0">
                  <a:pos x="134" y="159"/>
                </a:cxn>
                <a:cxn ang="0">
                  <a:pos x="135" y="148"/>
                </a:cxn>
                <a:cxn ang="0">
                  <a:pos x="141" y="137"/>
                </a:cxn>
                <a:cxn ang="0">
                  <a:pos x="136" y="131"/>
                </a:cxn>
                <a:cxn ang="0">
                  <a:pos x="139" y="120"/>
                </a:cxn>
                <a:cxn ang="0">
                  <a:pos x="136" y="111"/>
                </a:cxn>
                <a:cxn ang="0">
                  <a:pos x="143" y="109"/>
                </a:cxn>
                <a:cxn ang="0">
                  <a:pos x="148" y="100"/>
                </a:cxn>
                <a:cxn ang="0">
                  <a:pos x="146" y="90"/>
                </a:cxn>
                <a:cxn ang="0">
                  <a:pos x="145" y="84"/>
                </a:cxn>
                <a:cxn ang="0">
                  <a:pos x="155" y="70"/>
                </a:cxn>
                <a:cxn ang="0">
                  <a:pos x="158" y="54"/>
                </a:cxn>
                <a:cxn ang="0">
                  <a:pos x="161" y="47"/>
                </a:cxn>
                <a:cxn ang="0">
                  <a:pos x="160" y="38"/>
                </a:cxn>
                <a:cxn ang="0">
                  <a:pos x="158" y="31"/>
                </a:cxn>
                <a:cxn ang="0">
                  <a:pos x="147" y="17"/>
                </a:cxn>
              </a:cxnLst>
              <a:rect l="0" t="0" r="r" b="b"/>
              <a:pathLst>
                <a:path w="161" h="249">
                  <a:moveTo>
                    <a:pt x="147" y="17"/>
                  </a:moveTo>
                  <a:cubicBezTo>
                    <a:pt x="143" y="10"/>
                    <a:pt x="143" y="10"/>
                    <a:pt x="143" y="10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3" y="3"/>
                    <a:pt x="113" y="3"/>
                    <a:pt x="113" y="3"/>
                  </a:cubicBezTo>
                  <a:cubicBezTo>
                    <a:pt x="106" y="3"/>
                    <a:pt x="106" y="3"/>
                    <a:pt x="106" y="3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89" y="10"/>
                    <a:pt x="89" y="10"/>
                    <a:pt x="89" y="10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33" y="79"/>
                    <a:pt x="33" y="79"/>
                    <a:pt x="33" y="79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1" y="90"/>
                    <a:pt x="21" y="90"/>
                    <a:pt x="21" y="90"/>
                  </a:cubicBezTo>
                  <a:cubicBezTo>
                    <a:pt x="13" y="94"/>
                    <a:pt x="13" y="94"/>
                    <a:pt x="13" y="94"/>
                  </a:cubicBezTo>
                  <a:cubicBezTo>
                    <a:pt x="6" y="97"/>
                    <a:pt x="6" y="97"/>
                    <a:pt x="6" y="97"/>
                  </a:cubicBezTo>
                  <a:cubicBezTo>
                    <a:pt x="4" y="100"/>
                    <a:pt x="4" y="100"/>
                    <a:pt x="4" y="100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2" y="136"/>
                    <a:pt x="2" y="136"/>
                    <a:pt x="2" y="136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12" y="185"/>
                    <a:pt x="12" y="185"/>
                    <a:pt x="12" y="185"/>
                  </a:cubicBezTo>
                  <a:cubicBezTo>
                    <a:pt x="15" y="188"/>
                    <a:pt x="22" y="197"/>
                    <a:pt x="22" y="197"/>
                  </a:cubicBezTo>
                  <a:cubicBezTo>
                    <a:pt x="26" y="200"/>
                    <a:pt x="26" y="200"/>
                    <a:pt x="26" y="200"/>
                  </a:cubicBezTo>
                  <a:cubicBezTo>
                    <a:pt x="33" y="205"/>
                    <a:pt x="33" y="205"/>
                    <a:pt x="33" y="205"/>
                  </a:cubicBezTo>
                  <a:cubicBezTo>
                    <a:pt x="38" y="210"/>
                    <a:pt x="38" y="210"/>
                    <a:pt x="38" y="210"/>
                  </a:cubicBezTo>
                  <a:cubicBezTo>
                    <a:pt x="41" y="215"/>
                    <a:pt x="41" y="215"/>
                    <a:pt x="41" y="215"/>
                  </a:cubicBezTo>
                  <a:cubicBezTo>
                    <a:pt x="48" y="220"/>
                    <a:pt x="48" y="220"/>
                    <a:pt x="48" y="220"/>
                  </a:cubicBezTo>
                  <a:cubicBezTo>
                    <a:pt x="54" y="223"/>
                    <a:pt x="54" y="223"/>
                    <a:pt x="54" y="223"/>
                  </a:cubicBezTo>
                  <a:cubicBezTo>
                    <a:pt x="57" y="223"/>
                    <a:pt x="57" y="223"/>
                    <a:pt x="57" y="223"/>
                  </a:cubicBezTo>
                  <a:cubicBezTo>
                    <a:pt x="62" y="222"/>
                    <a:pt x="62" y="222"/>
                    <a:pt x="62" y="222"/>
                  </a:cubicBezTo>
                  <a:cubicBezTo>
                    <a:pt x="66" y="225"/>
                    <a:pt x="66" y="225"/>
                    <a:pt x="66" y="225"/>
                  </a:cubicBezTo>
                  <a:cubicBezTo>
                    <a:pt x="70" y="226"/>
                    <a:pt x="70" y="226"/>
                    <a:pt x="70" y="226"/>
                  </a:cubicBezTo>
                  <a:cubicBezTo>
                    <a:pt x="74" y="227"/>
                    <a:pt x="74" y="227"/>
                    <a:pt x="74" y="227"/>
                  </a:cubicBezTo>
                  <a:cubicBezTo>
                    <a:pt x="76" y="229"/>
                    <a:pt x="76" y="229"/>
                    <a:pt x="76" y="229"/>
                  </a:cubicBezTo>
                  <a:cubicBezTo>
                    <a:pt x="79" y="232"/>
                    <a:pt x="79" y="232"/>
                    <a:pt x="79" y="232"/>
                  </a:cubicBezTo>
                  <a:cubicBezTo>
                    <a:pt x="84" y="234"/>
                    <a:pt x="84" y="234"/>
                    <a:pt x="84" y="234"/>
                  </a:cubicBezTo>
                  <a:cubicBezTo>
                    <a:pt x="91" y="237"/>
                    <a:pt x="91" y="237"/>
                    <a:pt x="91" y="237"/>
                  </a:cubicBezTo>
                  <a:cubicBezTo>
                    <a:pt x="98" y="241"/>
                    <a:pt x="98" y="241"/>
                    <a:pt x="98" y="241"/>
                  </a:cubicBezTo>
                  <a:cubicBezTo>
                    <a:pt x="104" y="245"/>
                    <a:pt x="104" y="245"/>
                    <a:pt x="104" y="245"/>
                  </a:cubicBezTo>
                  <a:cubicBezTo>
                    <a:pt x="109" y="249"/>
                    <a:pt x="109" y="249"/>
                    <a:pt x="109" y="249"/>
                  </a:cubicBezTo>
                  <a:cubicBezTo>
                    <a:pt x="115" y="247"/>
                    <a:pt x="115" y="247"/>
                    <a:pt x="115" y="247"/>
                  </a:cubicBezTo>
                  <a:cubicBezTo>
                    <a:pt x="119" y="245"/>
                    <a:pt x="119" y="245"/>
                    <a:pt x="119" y="245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17" y="221"/>
                    <a:pt x="117" y="221"/>
                    <a:pt x="117" y="221"/>
                  </a:cubicBezTo>
                  <a:cubicBezTo>
                    <a:pt x="118" y="216"/>
                    <a:pt x="118" y="216"/>
                    <a:pt x="118" y="216"/>
                  </a:cubicBezTo>
                  <a:cubicBezTo>
                    <a:pt x="119" y="211"/>
                    <a:pt x="119" y="211"/>
                    <a:pt x="119" y="211"/>
                  </a:cubicBezTo>
                  <a:cubicBezTo>
                    <a:pt x="120" y="206"/>
                    <a:pt x="120" y="206"/>
                    <a:pt x="120" y="206"/>
                  </a:cubicBezTo>
                  <a:cubicBezTo>
                    <a:pt x="122" y="203"/>
                    <a:pt x="122" y="203"/>
                    <a:pt x="122" y="203"/>
                  </a:cubicBezTo>
                  <a:cubicBezTo>
                    <a:pt x="123" y="198"/>
                    <a:pt x="123" y="198"/>
                    <a:pt x="123" y="198"/>
                  </a:cubicBezTo>
                  <a:cubicBezTo>
                    <a:pt x="123" y="192"/>
                    <a:pt x="123" y="192"/>
                    <a:pt x="123" y="192"/>
                  </a:cubicBezTo>
                  <a:cubicBezTo>
                    <a:pt x="126" y="190"/>
                    <a:pt x="126" y="190"/>
                    <a:pt x="126" y="190"/>
                  </a:cubicBezTo>
                  <a:cubicBezTo>
                    <a:pt x="130" y="191"/>
                    <a:pt x="130" y="191"/>
                    <a:pt x="130" y="191"/>
                  </a:cubicBezTo>
                  <a:cubicBezTo>
                    <a:pt x="134" y="189"/>
                    <a:pt x="134" y="189"/>
                    <a:pt x="134" y="189"/>
                  </a:cubicBezTo>
                  <a:cubicBezTo>
                    <a:pt x="137" y="183"/>
                    <a:pt x="137" y="183"/>
                    <a:pt x="137" y="183"/>
                  </a:cubicBezTo>
                  <a:cubicBezTo>
                    <a:pt x="137" y="177"/>
                    <a:pt x="137" y="177"/>
                    <a:pt x="137" y="177"/>
                  </a:cubicBezTo>
                  <a:cubicBezTo>
                    <a:pt x="136" y="171"/>
                    <a:pt x="136" y="171"/>
                    <a:pt x="136" y="171"/>
                  </a:cubicBezTo>
                  <a:cubicBezTo>
                    <a:pt x="135" y="165"/>
                    <a:pt x="135" y="165"/>
                    <a:pt x="135" y="165"/>
                  </a:cubicBezTo>
                  <a:cubicBezTo>
                    <a:pt x="134" y="159"/>
                    <a:pt x="134" y="159"/>
                    <a:pt x="134" y="159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5" y="148"/>
                    <a:pt x="135" y="148"/>
                    <a:pt x="135" y="148"/>
                  </a:cubicBezTo>
                  <a:cubicBezTo>
                    <a:pt x="139" y="144"/>
                    <a:pt x="139" y="144"/>
                    <a:pt x="139" y="144"/>
                  </a:cubicBezTo>
                  <a:cubicBezTo>
                    <a:pt x="141" y="137"/>
                    <a:pt x="141" y="137"/>
                    <a:pt x="141" y="137"/>
                  </a:cubicBezTo>
                  <a:cubicBezTo>
                    <a:pt x="139" y="133"/>
                    <a:pt x="139" y="133"/>
                    <a:pt x="139" y="133"/>
                  </a:cubicBezTo>
                  <a:cubicBezTo>
                    <a:pt x="136" y="131"/>
                    <a:pt x="136" y="131"/>
                    <a:pt x="136" y="131"/>
                  </a:cubicBezTo>
                  <a:cubicBezTo>
                    <a:pt x="137" y="125"/>
                    <a:pt x="137" y="125"/>
                    <a:pt x="137" y="125"/>
                  </a:cubicBezTo>
                  <a:cubicBezTo>
                    <a:pt x="139" y="120"/>
                    <a:pt x="139" y="120"/>
                    <a:pt x="139" y="120"/>
                  </a:cubicBezTo>
                  <a:cubicBezTo>
                    <a:pt x="138" y="116"/>
                    <a:pt x="138" y="116"/>
                    <a:pt x="138" y="116"/>
                  </a:cubicBezTo>
                  <a:cubicBezTo>
                    <a:pt x="136" y="111"/>
                    <a:pt x="136" y="111"/>
                    <a:pt x="136" y="111"/>
                  </a:cubicBezTo>
                  <a:cubicBezTo>
                    <a:pt x="139" y="109"/>
                    <a:pt x="139" y="109"/>
                    <a:pt x="139" y="109"/>
                  </a:cubicBezTo>
                  <a:cubicBezTo>
                    <a:pt x="143" y="109"/>
                    <a:pt x="143" y="109"/>
                    <a:pt x="143" y="109"/>
                  </a:cubicBezTo>
                  <a:cubicBezTo>
                    <a:pt x="145" y="106"/>
                    <a:pt x="145" y="106"/>
                    <a:pt x="145" y="106"/>
                  </a:cubicBezTo>
                  <a:cubicBezTo>
                    <a:pt x="148" y="100"/>
                    <a:pt x="148" y="100"/>
                    <a:pt x="148" y="100"/>
                  </a:cubicBezTo>
                  <a:cubicBezTo>
                    <a:pt x="149" y="95"/>
                    <a:pt x="149" y="95"/>
                    <a:pt x="149" y="95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4" y="88"/>
                    <a:pt x="144" y="88"/>
                    <a:pt x="144" y="88"/>
                  </a:cubicBezTo>
                  <a:cubicBezTo>
                    <a:pt x="145" y="84"/>
                    <a:pt x="145" y="84"/>
                    <a:pt x="145" y="84"/>
                  </a:cubicBezTo>
                  <a:cubicBezTo>
                    <a:pt x="150" y="78"/>
                    <a:pt x="150" y="78"/>
                    <a:pt x="150" y="78"/>
                  </a:cubicBezTo>
                  <a:cubicBezTo>
                    <a:pt x="155" y="70"/>
                    <a:pt x="155" y="70"/>
                    <a:pt x="155" y="70"/>
                  </a:cubicBezTo>
                  <a:cubicBezTo>
                    <a:pt x="157" y="62"/>
                    <a:pt x="157" y="62"/>
                    <a:pt x="157" y="62"/>
                  </a:cubicBezTo>
                  <a:cubicBezTo>
                    <a:pt x="158" y="54"/>
                    <a:pt x="158" y="54"/>
                    <a:pt x="158" y="54"/>
                  </a:cubicBezTo>
                  <a:cubicBezTo>
                    <a:pt x="160" y="51"/>
                    <a:pt x="160" y="51"/>
                    <a:pt x="160" y="51"/>
                  </a:cubicBezTo>
                  <a:cubicBezTo>
                    <a:pt x="161" y="47"/>
                    <a:pt x="161" y="47"/>
                    <a:pt x="161" y="47"/>
                  </a:cubicBezTo>
                  <a:cubicBezTo>
                    <a:pt x="161" y="42"/>
                    <a:pt x="161" y="42"/>
                    <a:pt x="161" y="42"/>
                  </a:cubicBezTo>
                  <a:cubicBezTo>
                    <a:pt x="160" y="38"/>
                    <a:pt x="160" y="38"/>
                    <a:pt x="160" y="38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3" y="25"/>
                    <a:pt x="153" y="25"/>
                    <a:pt x="153" y="25"/>
                  </a:cubicBezTo>
                  <a:lnTo>
                    <a:pt x="147" y="17"/>
                  </a:lnTo>
                  <a:close/>
                </a:path>
              </a:pathLst>
            </a:custGeom>
            <a:solidFill>
              <a:schemeClr val="accent2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861"/>
            <p:cNvSpPr>
              <a:spLocks/>
            </p:cNvSpPr>
            <p:nvPr/>
          </p:nvSpPr>
          <p:spPr bwMode="auto">
            <a:xfrm>
              <a:off x="5789014" y="762430"/>
              <a:ext cx="914908" cy="703302"/>
            </a:xfrm>
            <a:custGeom>
              <a:avLst/>
              <a:gdLst/>
              <a:ahLst/>
              <a:cxnLst>
                <a:cxn ang="0">
                  <a:pos x="93" y="442"/>
                </a:cxn>
                <a:cxn ang="0">
                  <a:pos x="184" y="438"/>
                </a:cxn>
                <a:cxn ang="0">
                  <a:pos x="249" y="440"/>
                </a:cxn>
                <a:cxn ang="0">
                  <a:pos x="253" y="474"/>
                </a:cxn>
                <a:cxn ang="0">
                  <a:pos x="229" y="490"/>
                </a:cxn>
                <a:cxn ang="0">
                  <a:pos x="224" y="521"/>
                </a:cxn>
                <a:cxn ang="0">
                  <a:pos x="255" y="567"/>
                </a:cxn>
                <a:cxn ang="0">
                  <a:pos x="285" y="563"/>
                </a:cxn>
                <a:cxn ang="0">
                  <a:pos x="303" y="557"/>
                </a:cxn>
                <a:cxn ang="0">
                  <a:pos x="342" y="559"/>
                </a:cxn>
                <a:cxn ang="0">
                  <a:pos x="402" y="541"/>
                </a:cxn>
                <a:cxn ang="0">
                  <a:pos x="457" y="557"/>
                </a:cxn>
                <a:cxn ang="0">
                  <a:pos x="495" y="551"/>
                </a:cxn>
                <a:cxn ang="0">
                  <a:pos x="515" y="482"/>
                </a:cxn>
                <a:cxn ang="0">
                  <a:pos x="552" y="476"/>
                </a:cxn>
                <a:cxn ang="0">
                  <a:pos x="683" y="396"/>
                </a:cxn>
                <a:cxn ang="0">
                  <a:pos x="746" y="176"/>
                </a:cxn>
                <a:cxn ang="0">
                  <a:pos x="728" y="57"/>
                </a:cxn>
                <a:cxn ang="0">
                  <a:pos x="689" y="20"/>
                </a:cxn>
                <a:cxn ang="0">
                  <a:pos x="657" y="2"/>
                </a:cxn>
                <a:cxn ang="0">
                  <a:pos x="578" y="2"/>
                </a:cxn>
                <a:cxn ang="0">
                  <a:pos x="552" y="0"/>
                </a:cxn>
                <a:cxn ang="0">
                  <a:pos x="528" y="41"/>
                </a:cxn>
                <a:cxn ang="0">
                  <a:pos x="503" y="93"/>
                </a:cxn>
                <a:cxn ang="0">
                  <a:pos x="493" y="101"/>
                </a:cxn>
                <a:cxn ang="0">
                  <a:pos x="477" y="63"/>
                </a:cxn>
                <a:cxn ang="0">
                  <a:pos x="457" y="28"/>
                </a:cxn>
                <a:cxn ang="0">
                  <a:pos x="414" y="16"/>
                </a:cxn>
                <a:cxn ang="0">
                  <a:pos x="392" y="39"/>
                </a:cxn>
                <a:cxn ang="0">
                  <a:pos x="384" y="61"/>
                </a:cxn>
                <a:cxn ang="0">
                  <a:pos x="388" y="99"/>
                </a:cxn>
                <a:cxn ang="0">
                  <a:pos x="404" y="131"/>
                </a:cxn>
                <a:cxn ang="0">
                  <a:pos x="422" y="139"/>
                </a:cxn>
                <a:cxn ang="0">
                  <a:pos x="420" y="166"/>
                </a:cxn>
                <a:cxn ang="0">
                  <a:pos x="433" y="182"/>
                </a:cxn>
                <a:cxn ang="0">
                  <a:pos x="455" y="196"/>
                </a:cxn>
                <a:cxn ang="0">
                  <a:pos x="481" y="200"/>
                </a:cxn>
                <a:cxn ang="0">
                  <a:pos x="503" y="200"/>
                </a:cxn>
                <a:cxn ang="0">
                  <a:pos x="524" y="224"/>
                </a:cxn>
                <a:cxn ang="0">
                  <a:pos x="524" y="299"/>
                </a:cxn>
                <a:cxn ang="0">
                  <a:pos x="489" y="323"/>
                </a:cxn>
                <a:cxn ang="0">
                  <a:pos x="459" y="329"/>
                </a:cxn>
                <a:cxn ang="0">
                  <a:pos x="439" y="339"/>
                </a:cxn>
                <a:cxn ang="0">
                  <a:pos x="406" y="327"/>
                </a:cxn>
                <a:cxn ang="0">
                  <a:pos x="368" y="323"/>
                </a:cxn>
                <a:cxn ang="0">
                  <a:pos x="340" y="293"/>
                </a:cxn>
                <a:cxn ang="0">
                  <a:pos x="315" y="262"/>
                </a:cxn>
                <a:cxn ang="0">
                  <a:pos x="295" y="202"/>
                </a:cxn>
                <a:cxn ang="0">
                  <a:pos x="257" y="204"/>
                </a:cxn>
                <a:cxn ang="0">
                  <a:pos x="265" y="256"/>
                </a:cxn>
                <a:cxn ang="0">
                  <a:pos x="233" y="299"/>
                </a:cxn>
                <a:cxn ang="0">
                  <a:pos x="174" y="248"/>
                </a:cxn>
                <a:cxn ang="0">
                  <a:pos x="144" y="277"/>
                </a:cxn>
                <a:cxn ang="0">
                  <a:pos x="35" y="333"/>
                </a:cxn>
                <a:cxn ang="0">
                  <a:pos x="4" y="373"/>
                </a:cxn>
                <a:cxn ang="0">
                  <a:pos x="18" y="412"/>
                </a:cxn>
                <a:cxn ang="0">
                  <a:pos x="31" y="434"/>
                </a:cxn>
              </a:cxnLst>
              <a:rect l="0" t="0" r="r" b="b"/>
              <a:pathLst>
                <a:path w="748" h="575">
                  <a:moveTo>
                    <a:pt x="31" y="434"/>
                  </a:moveTo>
                  <a:lnTo>
                    <a:pt x="47" y="438"/>
                  </a:lnTo>
                  <a:lnTo>
                    <a:pt x="69" y="440"/>
                  </a:lnTo>
                  <a:lnTo>
                    <a:pt x="93" y="442"/>
                  </a:lnTo>
                  <a:lnTo>
                    <a:pt x="113" y="444"/>
                  </a:lnTo>
                  <a:lnTo>
                    <a:pt x="134" y="442"/>
                  </a:lnTo>
                  <a:lnTo>
                    <a:pt x="152" y="442"/>
                  </a:lnTo>
                  <a:lnTo>
                    <a:pt x="184" y="438"/>
                  </a:lnTo>
                  <a:lnTo>
                    <a:pt x="214" y="436"/>
                  </a:lnTo>
                  <a:lnTo>
                    <a:pt x="233" y="436"/>
                  </a:lnTo>
                  <a:lnTo>
                    <a:pt x="245" y="438"/>
                  </a:lnTo>
                  <a:lnTo>
                    <a:pt x="249" y="440"/>
                  </a:lnTo>
                  <a:lnTo>
                    <a:pt x="251" y="450"/>
                  </a:lnTo>
                  <a:lnTo>
                    <a:pt x="255" y="458"/>
                  </a:lnTo>
                  <a:lnTo>
                    <a:pt x="257" y="464"/>
                  </a:lnTo>
                  <a:lnTo>
                    <a:pt x="253" y="474"/>
                  </a:lnTo>
                  <a:lnTo>
                    <a:pt x="251" y="484"/>
                  </a:lnTo>
                  <a:lnTo>
                    <a:pt x="247" y="488"/>
                  </a:lnTo>
                  <a:lnTo>
                    <a:pt x="239" y="490"/>
                  </a:lnTo>
                  <a:lnTo>
                    <a:pt x="229" y="490"/>
                  </a:lnTo>
                  <a:lnTo>
                    <a:pt x="220" y="492"/>
                  </a:lnTo>
                  <a:lnTo>
                    <a:pt x="218" y="498"/>
                  </a:lnTo>
                  <a:lnTo>
                    <a:pt x="218" y="510"/>
                  </a:lnTo>
                  <a:lnTo>
                    <a:pt x="224" y="521"/>
                  </a:lnTo>
                  <a:lnTo>
                    <a:pt x="231" y="531"/>
                  </a:lnTo>
                  <a:lnTo>
                    <a:pt x="239" y="543"/>
                  </a:lnTo>
                  <a:lnTo>
                    <a:pt x="249" y="555"/>
                  </a:lnTo>
                  <a:lnTo>
                    <a:pt x="255" y="567"/>
                  </a:lnTo>
                  <a:lnTo>
                    <a:pt x="263" y="575"/>
                  </a:lnTo>
                  <a:lnTo>
                    <a:pt x="267" y="573"/>
                  </a:lnTo>
                  <a:lnTo>
                    <a:pt x="277" y="569"/>
                  </a:lnTo>
                  <a:lnTo>
                    <a:pt x="285" y="563"/>
                  </a:lnTo>
                  <a:lnTo>
                    <a:pt x="289" y="555"/>
                  </a:lnTo>
                  <a:lnTo>
                    <a:pt x="293" y="551"/>
                  </a:lnTo>
                  <a:lnTo>
                    <a:pt x="297" y="551"/>
                  </a:lnTo>
                  <a:lnTo>
                    <a:pt x="303" y="557"/>
                  </a:lnTo>
                  <a:lnTo>
                    <a:pt x="307" y="561"/>
                  </a:lnTo>
                  <a:lnTo>
                    <a:pt x="315" y="563"/>
                  </a:lnTo>
                  <a:lnTo>
                    <a:pt x="332" y="563"/>
                  </a:lnTo>
                  <a:lnTo>
                    <a:pt x="342" y="559"/>
                  </a:lnTo>
                  <a:lnTo>
                    <a:pt x="354" y="543"/>
                  </a:lnTo>
                  <a:lnTo>
                    <a:pt x="368" y="537"/>
                  </a:lnTo>
                  <a:lnTo>
                    <a:pt x="388" y="539"/>
                  </a:lnTo>
                  <a:lnTo>
                    <a:pt x="402" y="541"/>
                  </a:lnTo>
                  <a:lnTo>
                    <a:pt x="410" y="551"/>
                  </a:lnTo>
                  <a:lnTo>
                    <a:pt x="425" y="557"/>
                  </a:lnTo>
                  <a:lnTo>
                    <a:pt x="439" y="559"/>
                  </a:lnTo>
                  <a:lnTo>
                    <a:pt x="457" y="557"/>
                  </a:lnTo>
                  <a:lnTo>
                    <a:pt x="475" y="551"/>
                  </a:lnTo>
                  <a:lnTo>
                    <a:pt x="487" y="555"/>
                  </a:lnTo>
                  <a:lnTo>
                    <a:pt x="493" y="559"/>
                  </a:lnTo>
                  <a:lnTo>
                    <a:pt x="495" y="551"/>
                  </a:lnTo>
                  <a:lnTo>
                    <a:pt x="499" y="537"/>
                  </a:lnTo>
                  <a:lnTo>
                    <a:pt x="503" y="521"/>
                  </a:lnTo>
                  <a:lnTo>
                    <a:pt x="509" y="502"/>
                  </a:lnTo>
                  <a:lnTo>
                    <a:pt x="515" y="482"/>
                  </a:lnTo>
                  <a:lnTo>
                    <a:pt x="526" y="468"/>
                  </a:lnTo>
                  <a:lnTo>
                    <a:pt x="536" y="468"/>
                  </a:lnTo>
                  <a:lnTo>
                    <a:pt x="546" y="474"/>
                  </a:lnTo>
                  <a:lnTo>
                    <a:pt x="552" y="476"/>
                  </a:lnTo>
                  <a:lnTo>
                    <a:pt x="560" y="478"/>
                  </a:lnTo>
                  <a:lnTo>
                    <a:pt x="592" y="478"/>
                  </a:lnTo>
                  <a:lnTo>
                    <a:pt x="621" y="478"/>
                  </a:lnTo>
                  <a:lnTo>
                    <a:pt x="683" y="396"/>
                  </a:lnTo>
                  <a:lnTo>
                    <a:pt x="746" y="313"/>
                  </a:lnTo>
                  <a:lnTo>
                    <a:pt x="746" y="297"/>
                  </a:lnTo>
                  <a:lnTo>
                    <a:pt x="746" y="281"/>
                  </a:lnTo>
                  <a:lnTo>
                    <a:pt x="746" y="176"/>
                  </a:lnTo>
                  <a:lnTo>
                    <a:pt x="746" y="71"/>
                  </a:lnTo>
                  <a:lnTo>
                    <a:pt x="748" y="67"/>
                  </a:lnTo>
                  <a:lnTo>
                    <a:pt x="740" y="61"/>
                  </a:lnTo>
                  <a:lnTo>
                    <a:pt x="728" y="57"/>
                  </a:lnTo>
                  <a:lnTo>
                    <a:pt x="713" y="43"/>
                  </a:lnTo>
                  <a:lnTo>
                    <a:pt x="703" y="30"/>
                  </a:lnTo>
                  <a:lnTo>
                    <a:pt x="699" y="28"/>
                  </a:lnTo>
                  <a:lnTo>
                    <a:pt x="689" y="20"/>
                  </a:lnTo>
                  <a:lnTo>
                    <a:pt x="683" y="12"/>
                  </a:lnTo>
                  <a:lnTo>
                    <a:pt x="681" y="2"/>
                  </a:lnTo>
                  <a:lnTo>
                    <a:pt x="673" y="0"/>
                  </a:lnTo>
                  <a:lnTo>
                    <a:pt x="657" y="2"/>
                  </a:lnTo>
                  <a:lnTo>
                    <a:pt x="631" y="2"/>
                  </a:lnTo>
                  <a:lnTo>
                    <a:pt x="606" y="2"/>
                  </a:lnTo>
                  <a:lnTo>
                    <a:pt x="588" y="2"/>
                  </a:lnTo>
                  <a:lnTo>
                    <a:pt x="578" y="2"/>
                  </a:lnTo>
                  <a:lnTo>
                    <a:pt x="572" y="8"/>
                  </a:lnTo>
                  <a:lnTo>
                    <a:pt x="566" y="6"/>
                  </a:lnTo>
                  <a:lnTo>
                    <a:pt x="560" y="2"/>
                  </a:lnTo>
                  <a:lnTo>
                    <a:pt x="552" y="0"/>
                  </a:lnTo>
                  <a:lnTo>
                    <a:pt x="546" y="4"/>
                  </a:lnTo>
                  <a:lnTo>
                    <a:pt x="540" y="16"/>
                  </a:lnTo>
                  <a:lnTo>
                    <a:pt x="532" y="28"/>
                  </a:lnTo>
                  <a:lnTo>
                    <a:pt x="528" y="41"/>
                  </a:lnTo>
                  <a:lnTo>
                    <a:pt x="519" y="59"/>
                  </a:lnTo>
                  <a:lnTo>
                    <a:pt x="511" y="73"/>
                  </a:lnTo>
                  <a:lnTo>
                    <a:pt x="505" y="83"/>
                  </a:lnTo>
                  <a:lnTo>
                    <a:pt x="503" y="93"/>
                  </a:lnTo>
                  <a:lnTo>
                    <a:pt x="503" y="103"/>
                  </a:lnTo>
                  <a:lnTo>
                    <a:pt x="499" y="115"/>
                  </a:lnTo>
                  <a:lnTo>
                    <a:pt x="497" y="107"/>
                  </a:lnTo>
                  <a:lnTo>
                    <a:pt x="493" y="101"/>
                  </a:lnTo>
                  <a:lnTo>
                    <a:pt x="489" y="91"/>
                  </a:lnTo>
                  <a:lnTo>
                    <a:pt x="487" y="77"/>
                  </a:lnTo>
                  <a:lnTo>
                    <a:pt x="483" y="69"/>
                  </a:lnTo>
                  <a:lnTo>
                    <a:pt x="477" y="63"/>
                  </a:lnTo>
                  <a:lnTo>
                    <a:pt x="473" y="55"/>
                  </a:lnTo>
                  <a:lnTo>
                    <a:pt x="473" y="43"/>
                  </a:lnTo>
                  <a:lnTo>
                    <a:pt x="465" y="32"/>
                  </a:lnTo>
                  <a:lnTo>
                    <a:pt x="457" y="28"/>
                  </a:lnTo>
                  <a:lnTo>
                    <a:pt x="451" y="28"/>
                  </a:lnTo>
                  <a:lnTo>
                    <a:pt x="443" y="26"/>
                  </a:lnTo>
                  <a:lnTo>
                    <a:pt x="431" y="20"/>
                  </a:lnTo>
                  <a:lnTo>
                    <a:pt x="414" y="16"/>
                  </a:lnTo>
                  <a:lnTo>
                    <a:pt x="394" y="16"/>
                  </a:lnTo>
                  <a:lnTo>
                    <a:pt x="394" y="22"/>
                  </a:lnTo>
                  <a:lnTo>
                    <a:pt x="392" y="30"/>
                  </a:lnTo>
                  <a:lnTo>
                    <a:pt x="392" y="39"/>
                  </a:lnTo>
                  <a:lnTo>
                    <a:pt x="390" y="45"/>
                  </a:lnTo>
                  <a:lnTo>
                    <a:pt x="388" y="51"/>
                  </a:lnTo>
                  <a:lnTo>
                    <a:pt x="384" y="57"/>
                  </a:lnTo>
                  <a:lnTo>
                    <a:pt x="384" y="61"/>
                  </a:lnTo>
                  <a:lnTo>
                    <a:pt x="384" y="69"/>
                  </a:lnTo>
                  <a:lnTo>
                    <a:pt x="388" y="77"/>
                  </a:lnTo>
                  <a:lnTo>
                    <a:pt x="388" y="85"/>
                  </a:lnTo>
                  <a:lnTo>
                    <a:pt x="388" y="99"/>
                  </a:lnTo>
                  <a:lnTo>
                    <a:pt x="388" y="113"/>
                  </a:lnTo>
                  <a:lnTo>
                    <a:pt x="392" y="121"/>
                  </a:lnTo>
                  <a:lnTo>
                    <a:pt x="398" y="127"/>
                  </a:lnTo>
                  <a:lnTo>
                    <a:pt x="404" y="131"/>
                  </a:lnTo>
                  <a:lnTo>
                    <a:pt x="408" y="131"/>
                  </a:lnTo>
                  <a:lnTo>
                    <a:pt x="416" y="131"/>
                  </a:lnTo>
                  <a:lnTo>
                    <a:pt x="420" y="133"/>
                  </a:lnTo>
                  <a:lnTo>
                    <a:pt x="422" y="139"/>
                  </a:lnTo>
                  <a:lnTo>
                    <a:pt x="422" y="147"/>
                  </a:lnTo>
                  <a:lnTo>
                    <a:pt x="420" y="153"/>
                  </a:lnTo>
                  <a:lnTo>
                    <a:pt x="418" y="162"/>
                  </a:lnTo>
                  <a:lnTo>
                    <a:pt x="420" y="166"/>
                  </a:lnTo>
                  <a:lnTo>
                    <a:pt x="422" y="170"/>
                  </a:lnTo>
                  <a:lnTo>
                    <a:pt x="429" y="172"/>
                  </a:lnTo>
                  <a:lnTo>
                    <a:pt x="433" y="176"/>
                  </a:lnTo>
                  <a:lnTo>
                    <a:pt x="433" y="182"/>
                  </a:lnTo>
                  <a:lnTo>
                    <a:pt x="435" y="188"/>
                  </a:lnTo>
                  <a:lnTo>
                    <a:pt x="441" y="192"/>
                  </a:lnTo>
                  <a:lnTo>
                    <a:pt x="447" y="196"/>
                  </a:lnTo>
                  <a:lnTo>
                    <a:pt x="455" y="196"/>
                  </a:lnTo>
                  <a:lnTo>
                    <a:pt x="465" y="194"/>
                  </a:lnTo>
                  <a:lnTo>
                    <a:pt x="469" y="194"/>
                  </a:lnTo>
                  <a:lnTo>
                    <a:pt x="477" y="196"/>
                  </a:lnTo>
                  <a:lnTo>
                    <a:pt x="481" y="200"/>
                  </a:lnTo>
                  <a:lnTo>
                    <a:pt x="485" y="204"/>
                  </a:lnTo>
                  <a:lnTo>
                    <a:pt x="491" y="206"/>
                  </a:lnTo>
                  <a:lnTo>
                    <a:pt x="497" y="204"/>
                  </a:lnTo>
                  <a:lnTo>
                    <a:pt x="503" y="200"/>
                  </a:lnTo>
                  <a:lnTo>
                    <a:pt x="511" y="200"/>
                  </a:lnTo>
                  <a:lnTo>
                    <a:pt x="519" y="198"/>
                  </a:lnTo>
                  <a:lnTo>
                    <a:pt x="524" y="204"/>
                  </a:lnTo>
                  <a:lnTo>
                    <a:pt x="524" y="224"/>
                  </a:lnTo>
                  <a:lnTo>
                    <a:pt x="524" y="244"/>
                  </a:lnTo>
                  <a:lnTo>
                    <a:pt x="526" y="264"/>
                  </a:lnTo>
                  <a:lnTo>
                    <a:pt x="528" y="285"/>
                  </a:lnTo>
                  <a:lnTo>
                    <a:pt x="524" y="299"/>
                  </a:lnTo>
                  <a:lnTo>
                    <a:pt x="515" y="311"/>
                  </a:lnTo>
                  <a:lnTo>
                    <a:pt x="509" y="315"/>
                  </a:lnTo>
                  <a:lnTo>
                    <a:pt x="499" y="319"/>
                  </a:lnTo>
                  <a:lnTo>
                    <a:pt x="489" y="323"/>
                  </a:lnTo>
                  <a:lnTo>
                    <a:pt x="481" y="329"/>
                  </a:lnTo>
                  <a:lnTo>
                    <a:pt x="473" y="337"/>
                  </a:lnTo>
                  <a:lnTo>
                    <a:pt x="465" y="337"/>
                  </a:lnTo>
                  <a:lnTo>
                    <a:pt x="459" y="329"/>
                  </a:lnTo>
                  <a:lnTo>
                    <a:pt x="451" y="325"/>
                  </a:lnTo>
                  <a:lnTo>
                    <a:pt x="443" y="329"/>
                  </a:lnTo>
                  <a:lnTo>
                    <a:pt x="441" y="335"/>
                  </a:lnTo>
                  <a:lnTo>
                    <a:pt x="439" y="339"/>
                  </a:lnTo>
                  <a:lnTo>
                    <a:pt x="433" y="341"/>
                  </a:lnTo>
                  <a:lnTo>
                    <a:pt x="422" y="335"/>
                  </a:lnTo>
                  <a:lnTo>
                    <a:pt x="414" y="329"/>
                  </a:lnTo>
                  <a:lnTo>
                    <a:pt x="406" y="327"/>
                  </a:lnTo>
                  <a:lnTo>
                    <a:pt x="396" y="327"/>
                  </a:lnTo>
                  <a:lnTo>
                    <a:pt x="386" y="327"/>
                  </a:lnTo>
                  <a:lnTo>
                    <a:pt x="378" y="325"/>
                  </a:lnTo>
                  <a:lnTo>
                    <a:pt x="368" y="323"/>
                  </a:lnTo>
                  <a:lnTo>
                    <a:pt x="358" y="319"/>
                  </a:lnTo>
                  <a:lnTo>
                    <a:pt x="348" y="309"/>
                  </a:lnTo>
                  <a:lnTo>
                    <a:pt x="342" y="301"/>
                  </a:lnTo>
                  <a:lnTo>
                    <a:pt x="340" y="293"/>
                  </a:lnTo>
                  <a:lnTo>
                    <a:pt x="338" y="283"/>
                  </a:lnTo>
                  <a:lnTo>
                    <a:pt x="334" y="277"/>
                  </a:lnTo>
                  <a:lnTo>
                    <a:pt x="328" y="270"/>
                  </a:lnTo>
                  <a:lnTo>
                    <a:pt x="315" y="262"/>
                  </a:lnTo>
                  <a:lnTo>
                    <a:pt x="307" y="250"/>
                  </a:lnTo>
                  <a:lnTo>
                    <a:pt x="305" y="228"/>
                  </a:lnTo>
                  <a:lnTo>
                    <a:pt x="301" y="208"/>
                  </a:lnTo>
                  <a:lnTo>
                    <a:pt x="295" y="202"/>
                  </a:lnTo>
                  <a:lnTo>
                    <a:pt x="283" y="196"/>
                  </a:lnTo>
                  <a:lnTo>
                    <a:pt x="271" y="190"/>
                  </a:lnTo>
                  <a:lnTo>
                    <a:pt x="261" y="190"/>
                  </a:lnTo>
                  <a:lnTo>
                    <a:pt x="257" y="204"/>
                  </a:lnTo>
                  <a:lnTo>
                    <a:pt x="259" y="216"/>
                  </a:lnTo>
                  <a:lnTo>
                    <a:pt x="263" y="228"/>
                  </a:lnTo>
                  <a:lnTo>
                    <a:pt x="265" y="242"/>
                  </a:lnTo>
                  <a:lnTo>
                    <a:pt x="265" y="256"/>
                  </a:lnTo>
                  <a:lnTo>
                    <a:pt x="263" y="275"/>
                  </a:lnTo>
                  <a:lnTo>
                    <a:pt x="257" y="289"/>
                  </a:lnTo>
                  <a:lnTo>
                    <a:pt x="247" y="299"/>
                  </a:lnTo>
                  <a:lnTo>
                    <a:pt x="233" y="299"/>
                  </a:lnTo>
                  <a:lnTo>
                    <a:pt x="220" y="291"/>
                  </a:lnTo>
                  <a:lnTo>
                    <a:pt x="202" y="277"/>
                  </a:lnTo>
                  <a:lnTo>
                    <a:pt x="184" y="260"/>
                  </a:lnTo>
                  <a:lnTo>
                    <a:pt x="174" y="248"/>
                  </a:lnTo>
                  <a:lnTo>
                    <a:pt x="160" y="244"/>
                  </a:lnTo>
                  <a:lnTo>
                    <a:pt x="148" y="246"/>
                  </a:lnTo>
                  <a:lnTo>
                    <a:pt x="144" y="266"/>
                  </a:lnTo>
                  <a:lnTo>
                    <a:pt x="144" y="277"/>
                  </a:lnTo>
                  <a:lnTo>
                    <a:pt x="117" y="291"/>
                  </a:lnTo>
                  <a:lnTo>
                    <a:pt x="83" y="309"/>
                  </a:lnTo>
                  <a:lnTo>
                    <a:pt x="61" y="319"/>
                  </a:lnTo>
                  <a:lnTo>
                    <a:pt x="35" y="333"/>
                  </a:lnTo>
                  <a:lnTo>
                    <a:pt x="18" y="347"/>
                  </a:lnTo>
                  <a:lnTo>
                    <a:pt x="12" y="359"/>
                  </a:lnTo>
                  <a:lnTo>
                    <a:pt x="10" y="365"/>
                  </a:lnTo>
                  <a:lnTo>
                    <a:pt x="4" y="373"/>
                  </a:lnTo>
                  <a:lnTo>
                    <a:pt x="0" y="387"/>
                  </a:lnTo>
                  <a:lnTo>
                    <a:pt x="4" y="398"/>
                  </a:lnTo>
                  <a:lnTo>
                    <a:pt x="12" y="404"/>
                  </a:lnTo>
                  <a:lnTo>
                    <a:pt x="18" y="412"/>
                  </a:lnTo>
                  <a:lnTo>
                    <a:pt x="22" y="422"/>
                  </a:lnTo>
                  <a:lnTo>
                    <a:pt x="26" y="428"/>
                  </a:lnTo>
                  <a:lnTo>
                    <a:pt x="28" y="430"/>
                  </a:lnTo>
                  <a:lnTo>
                    <a:pt x="31" y="43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862"/>
            <p:cNvSpPr>
              <a:spLocks/>
            </p:cNvSpPr>
            <p:nvPr/>
          </p:nvSpPr>
          <p:spPr bwMode="auto">
            <a:xfrm>
              <a:off x="7062302" y="1621070"/>
              <a:ext cx="576099" cy="525948"/>
            </a:xfrm>
            <a:custGeom>
              <a:avLst/>
              <a:gdLst/>
              <a:ahLst/>
              <a:cxnLst>
                <a:cxn ang="0">
                  <a:pos x="450" y="107"/>
                </a:cxn>
                <a:cxn ang="0">
                  <a:pos x="440" y="71"/>
                </a:cxn>
                <a:cxn ang="0">
                  <a:pos x="436" y="32"/>
                </a:cxn>
                <a:cxn ang="0">
                  <a:pos x="436" y="24"/>
                </a:cxn>
                <a:cxn ang="0">
                  <a:pos x="426" y="22"/>
                </a:cxn>
                <a:cxn ang="0">
                  <a:pos x="410" y="22"/>
                </a:cxn>
                <a:cxn ang="0">
                  <a:pos x="394" y="40"/>
                </a:cxn>
                <a:cxn ang="0">
                  <a:pos x="374" y="46"/>
                </a:cxn>
                <a:cxn ang="0">
                  <a:pos x="355" y="32"/>
                </a:cxn>
                <a:cxn ang="0">
                  <a:pos x="337" y="36"/>
                </a:cxn>
                <a:cxn ang="0">
                  <a:pos x="321" y="28"/>
                </a:cxn>
                <a:cxn ang="0">
                  <a:pos x="303" y="32"/>
                </a:cxn>
                <a:cxn ang="0">
                  <a:pos x="283" y="28"/>
                </a:cxn>
                <a:cxn ang="0">
                  <a:pos x="254" y="20"/>
                </a:cxn>
                <a:cxn ang="0">
                  <a:pos x="214" y="6"/>
                </a:cxn>
                <a:cxn ang="0">
                  <a:pos x="172" y="0"/>
                </a:cxn>
                <a:cxn ang="0">
                  <a:pos x="141" y="2"/>
                </a:cxn>
                <a:cxn ang="0">
                  <a:pos x="123" y="6"/>
                </a:cxn>
                <a:cxn ang="0">
                  <a:pos x="107" y="20"/>
                </a:cxn>
                <a:cxn ang="0">
                  <a:pos x="103" y="52"/>
                </a:cxn>
                <a:cxn ang="0">
                  <a:pos x="103" y="79"/>
                </a:cxn>
                <a:cxn ang="0">
                  <a:pos x="93" y="97"/>
                </a:cxn>
                <a:cxn ang="0">
                  <a:pos x="77" y="113"/>
                </a:cxn>
                <a:cxn ang="0">
                  <a:pos x="73" y="139"/>
                </a:cxn>
                <a:cxn ang="0">
                  <a:pos x="68" y="182"/>
                </a:cxn>
                <a:cxn ang="0">
                  <a:pos x="52" y="222"/>
                </a:cxn>
                <a:cxn ang="0">
                  <a:pos x="24" y="246"/>
                </a:cxn>
                <a:cxn ang="0">
                  <a:pos x="10" y="270"/>
                </a:cxn>
                <a:cxn ang="0">
                  <a:pos x="8" y="297"/>
                </a:cxn>
                <a:cxn ang="0">
                  <a:pos x="2" y="319"/>
                </a:cxn>
                <a:cxn ang="0">
                  <a:pos x="6" y="339"/>
                </a:cxn>
                <a:cxn ang="0">
                  <a:pos x="2" y="361"/>
                </a:cxn>
                <a:cxn ang="0">
                  <a:pos x="0" y="377"/>
                </a:cxn>
                <a:cxn ang="0">
                  <a:pos x="10" y="387"/>
                </a:cxn>
                <a:cxn ang="0">
                  <a:pos x="38" y="387"/>
                </a:cxn>
                <a:cxn ang="0">
                  <a:pos x="50" y="387"/>
                </a:cxn>
                <a:cxn ang="0">
                  <a:pos x="73" y="373"/>
                </a:cxn>
                <a:cxn ang="0">
                  <a:pos x="99" y="373"/>
                </a:cxn>
                <a:cxn ang="0">
                  <a:pos x="127" y="371"/>
                </a:cxn>
                <a:cxn ang="0">
                  <a:pos x="159" y="387"/>
                </a:cxn>
                <a:cxn ang="0">
                  <a:pos x="180" y="418"/>
                </a:cxn>
                <a:cxn ang="0">
                  <a:pos x="194" y="418"/>
                </a:cxn>
                <a:cxn ang="0">
                  <a:pos x="216" y="395"/>
                </a:cxn>
                <a:cxn ang="0">
                  <a:pos x="228" y="377"/>
                </a:cxn>
                <a:cxn ang="0">
                  <a:pos x="258" y="349"/>
                </a:cxn>
                <a:cxn ang="0">
                  <a:pos x="269" y="329"/>
                </a:cxn>
                <a:cxn ang="0">
                  <a:pos x="291" y="319"/>
                </a:cxn>
                <a:cxn ang="0">
                  <a:pos x="311" y="295"/>
                </a:cxn>
                <a:cxn ang="0">
                  <a:pos x="335" y="262"/>
                </a:cxn>
                <a:cxn ang="0">
                  <a:pos x="357" y="244"/>
                </a:cxn>
                <a:cxn ang="0">
                  <a:pos x="376" y="228"/>
                </a:cxn>
                <a:cxn ang="0">
                  <a:pos x="392" y="200"/>
                </a:cxn>
                <a:cxn ang="0">
                  <a:pos x="416" y="180"/>
                </a:cxn>
                <a:cxn ang="0">
                  <a:pos x="430" y="167"/>
                </a:cxn>
                <a:cxn ang="0">
                  <a:pos x="440" y="155"/>
                </a:cxn>
                <a:cxn ang="0">
                  <a:pos x="448" y="163"/>
                </a:cxn>
                <a:cxn ang="0">
                  <a:pos x="454" y="153"/>
                </a:cxn>
                <a:cxn ang="0">
                  <a:pos x="450" y="141"/>
                </a:cxn>
                <a:cxn ang="0">
                  <a:pos x="471" y="129"/>
                </a:cxn>
                <a:cxn ang="0">
                  <a:pos x="458" y="117"/>
                </a:cxn>
              </a:cxnLst>
              <a:rect l="0" t="0" r="r" b="b"/>
              <a:pathLst>
                <a:path w="471" h="430">
                  <a:moveTo>
                    <a:pt x="458" y="117"/>
                  </a:moveTo>
                  <a:lnTo>
                    <a:pt x="450" y="107"/>
                  </a:lnTo>
                  <a:lnTo>
                    <a:pt x="446" y="93"/>
                  </a:lnTo>
                  <a:lnTo>
                    <a:pt x="440" y="71"/>
                  </a:lnTo>
                  <a:lnTo>
                    <a:pt x="434" y="48"/>
                  </a:lnTo>
                  <a:lnTo>
                    <a:pt x="436" y="32"/>
                  </a:lnTo>
                  <a:lnTo>
                    <a:pt x="440" y="22"/>
                  </a:lnTo>
                  <a:lnTo>
                    <a:pt x="436" y="24"/>
                  </a:lnTo>
                  <a:lnTo>
                    <a:pt x="432" y="26"/>
                  </a:lnTo>
                  <a:lnTo>
                    <a:pt x="426" y="22"/>
                  </a:lnTo>
                  <a:lnTo>
                    <a:pt x="420" y="18"/>
                  </a:lnTo>
                  <a:lnTo>
                    <a:pt x="410" y="22"/>
                  </a:lnTo>
                  <a:lnTo>
                    <a:pt x="400" y="28"/>
                  </a:lnTo>
                  <a:lnTo>
                    <a:pt x="394" y="40"/>
                  </a:lnTo>
                  <a:lnTo>
                    <a:pt x="382" y="50"/>
                  </a:lnTo>
                  <a:lnTo>
                    <a:pt x="374" y="46"/>
                  </a:lnTo>
                  <a:lnTo>
                    <a:pt x="366" y="36"/>
                  </a:lnTo>
                  <a:lnTo>
                    <a:pt x="355" y="32"/>
                  </a:lnTo>
                  <a:lnTo>
                    <a:pt x="345" y="36"/>
                  </a:lnTo>
                  <a:lnTo>
                    <a:pt x="337" y="36"/>
                  </a:lnTo>
                  <a:lnTo>
                    <a:pt x="329" y="32"/>
                  </a:lnTo>
                  <a:lnTo>
                    <a:pt x="321" y="28"/>
                  </a:lnTo>
                  <a:lnTo>
                    <a:pt x="311" y="30"/>
                  </a:lnTo>
                  <a:lnTo>
                    <a:pt x="303" y="32"/>
                  </a:lnTo>
                  <a:lnTo>
                    <a:pt x="293" y="32"/>
                  </a:lnTo>
                  <a:lnTo>
                    <a:pt x="283" y="28"/>
                  </a:lnTo>
                  <a:lnTo>
                    <a:pt x="271" y="24"/>
                  </a:lnTo>
                  <a:lnTo>
                    <a:pt x="254" y="20"/>
                  </a:lnTo>
                  <a:lnTo>
                    <a:pt x="236" y="12"/>
                  </a:lnTo>
                  <a:lnTo>
                    <a:pt x="214" y="6"/>
                  </a:lnTo>
                  <a:lnTo>
                    <a:pt x="194" y="2"/>
                  </a:lnTo>
                  <a:lnTo>
                    <a:pt x="172" y="0"/>
                  </a:lnTo>
                  <a:lnTo>
                    <a:pt x="153" y="0"/>
                  </a:lnTo>
                  <a:lnTo>
                    <a:pt x="141" y="2"/>
                  </a:lnTo>
                  <a:lnTo>
                    <a:pt x="131" y="4"/>
                  </a:lnTo>
                  <a:lnTo>
                    <a:pt x="123" y="6"/>
                  </a:lnTo>
                  <a:lnTo>
                    <a:pt x="113" y="14"/>
                  </a:lnTo>
                  <a:lnTo>
                    <a:pt x="107" y="20"/>
                  </a:lnTo>
                  <a:lnTo>
                    <a:pt x="103" y="34"/>
                  </a:lnTo>
                  <a:lnTo>
                    <a:pt x="103" y="52"/>
                  </a:lnTo>
                  <a:lnTo>
                    <a:pt x="105" y="67"/>
                  </a:lnTo>
                  <a:lnTo>
                    <a:pt x="103" y="79"/>
                  </a:lnTo>
                  <a:lnTo>
                    <a:pt x="101" y="85"/>
                  </a:lnTo>
                  <a:lnTo>
                    <a:pt x="93" y="97"/>
                  </a:lnTo>
                  <a:lnTo>
                    <a:pt x="83" y="109"/>
                  </a:lnTo>
                  <a:lnTo>
                    <a:pt x="77" y="113"/>
                  </a:lnTo>
                  <a:lnTo>
                    <a:pt x="75" y="121"/>
                  </a:lnTo>
                  <a:lnTo>
                    <a:pt x="73" y="139"/>
                  </a:lnTo>
                  <a:lnTo>
                    <a:pt x="73" y="159"/>
                  </a:lnTo>
                  <a:lnTo>
                    <a:pt x="68" y="182"/>
                  </a:lnTo>
                  <a:lnTo>
                    <a:pt x="60" y="202"/>
                  </a:lnTo>
                  <a:lnTo>
                    <a:pt x="52" y="222"/>
                  </a:lnTo>
                  <a:lnTo>
                    <a:pt x="40" y="236"/>
                  </a:lnTo>
                  <a:lnTo>
                    <a:pt x="24" y="246"/>
                  </a:lnTo>
                  <a:lnTo>
                    <a:pt x="14" y="256"/>
                  </a:lnTo>
                  <a:lnTo>
                    <a:pt x="10" y="270"/>
                  </a:lnTo>
                  <a:lnTo>
                    <a:pt x="8" y="284"/>
                  </a:lnTo>
                  <a:lnTo>
                    <a:pt x="8" y="297"/>
                  </a:lnTo>
                  <a:lnTo>
                    <a:pt x="4" y="309"/>
                  </a:lnTo>
                  <a:lnTo>
                    <a:pt x="2" y="319"/>
                  </a:lnTo>
                  <a:lnTo>
                    <a:pt x="2" y="329"/>
                  </a:lnTo>
                  <a:lnTo>
                    <a:pt x="6" y="339"/>
                  </a:lnTo>
                  <a:lnTo>
                    <a:pt x="6" y="351"/>
                  </a:lnTo>
                  <a:lnTo>
                    <a:pt x="2" y="361"/>
                  </a:lnTo>
                  <a:lnTo>
                    <a:pt x="2" y="369"/>
                  </a:lnTo>
                  <a:lnTo>
                    <a:pt x="0" y="377"/>
                  </a:lnTo>
                  <a:lnTo>
                    <a:pt x="2" y="389"/>
                  </a:lnTo>
                  <a:lnTo>
                    <a:pt x="10" y="387"/>
                  </a:lnTo>
                  <a:lnTo>
                    <a:pt x="26" y="385"/>
                  </a:lnTo>
                  <a:lnTo>
                    <a:pt x="38" y="387"/>
                  </a:lnTo>
                  <a:lnTo>
                    <a:pt x="44" y="389"/>
                  </a:lnTo>
                  <a:lnTo>
                    <a:pt x="50" y="387"/>
                  </a:lnTo>
                  <a:lnTo>
                    <a:pt x="60" y="379"/>
                  </a:lnTo>
                  <a:lnTo>
                    <a:pt x="73" y="373"/>
                  </a:lnTo>
                  <a:lnTo>
                    <a:pt x="85" y="373"/>
                  </a:lnTo>
                  <a:lnTo>
                    <a:pt x="99" y="373"/>
                  </a:lnTo>
                  <a:lnTo>
                    <a:pt x="111" y="367"/>
                  </a:lnTo>
                  <a:lnTo>
                    <a:pt x="127" y="371"/>
                  </a:lnTo>
                  <a:lnTo>
                    <a:pt x="147" y="377"/>
                  </a:lnTo>
                  <a:lnTo>
                    <a:pt x="159" y="387"/>
                  </a:lnTo>
                  <a:lnTo>
                    <a:pt x="167" y="401"/>
                  </a:lnTo>
                  <a:lnTo>
                    <a:pt x="180" y="418"/>
                  </a:lnTo>
                  <a:lnTo>
                    <a:pt x="190" y="430"/>
                  </a:lnTo>
                  <a:lnTo>
                    <a:pt x="194" y="418"/>
                  </a:lnTo>
                  <a:lnTo>
                    <a:pt x="208" y="407"/>
                  </a:lnTo>
                  <a:lnTo>
                    <a:pt x="216" y="395"/>
                  </a:lnTo>
                  <a:lnTo>
                    <a:pt x="220" y="387"/>
                  </a:lnTo>
                  <a:lnTo>
                    <a:pt x="228" y="377"/>
                  </a:lnTo>
                  <a:lnTo>
                    <a:pt x="248" y="361"/>
                  </a:lnTo>
                  <a:lnTo>
                    <a:pt x="258" y="349"/>
                  </a:lnTo>
                  <a:lnTo>
                    <a:pt x="260" y="339"/>
                  </a:lnTo>
                  <a:lnTo>
                    <a:pt x="269" y="329"/>
                  </a:lnTo>
                  <a:lnTo>
                    <a:pt x="283" y="327"/>
                  </a:lnTo>
                  <a:lnTo>
                    <a:pt x="291" y="319"/>
                  </a:lnTo>
                  <a:lnTo>
                    <a:pt x="297" y="309"/>
                  </a:lnTo>
                  <a:lnTo>
                    <a:pt x="311" y="295"/>
                  </a:lnTo>
                  <a:lnTo>
                    <a:pt x="325" y="276"/>
                  </a:lnTo>
                  <a:lnTo>
                    <a:pt x="335" y="262"/>
                  </a:lnTo>
                  <a:lnTo>
                    <a:pt x="347" y="254"/>
                  </a:lnTo>
                  <a:lnTo>
                    <a:pt x="357" y="244"/>
                  </a:lnTo>
                  <a:lnTo>
                    <a:pt x="368" y="236"/>
                  </a:lnTo>
                  <a:lnTo>
                    <a:pt x="376" y="228"/>
                  </a:lnTo>
                  <a:lnTo>
                    <a:pt x="382" y="216"/>
                  </a:lnTo>
                  <a:lnTo>
                    <a:pt x="392" y="200"/>
                  </a:lnTo>
                  <a:lnTo>
                    <a:pt x="408" y="190"/>
                  </a:lnTo>
                  <a:lnTo>
                    <a:pt x="416" y="180"/>
                  </a:lnTo>
                  <a:lnTo>
                    <a:pt x="424" y="173"/>
                  </a:lnTo>
                  <a:lnTo>
                    <a:pt x="430" y="167"/>
                  </a:lnTo>
                  <a:lnTo>
                    <a:pt x="434" y="159"/>
                  </a:lnTo>
                  <a:lnTo>
                    <a:pt x="440" y="155"/>
                  </a:lnTo>
                  <a:lnTo>
                    <a:pt x="444" y="159"/>
                  </a:lnTo>
                  <a:lnTo>
                    <a:pt x="448" y="163"/>
                  </a:lnTo>
                  <a:lnTo>
                    <a:pt x="456" y="159"/>
                  </a:lnTo>
                  <a:lnTo>
                    <a:pt x="454" y="153"/>
                  </a:lnTo>
                  <a:lnTo>
                    <a:pt x="450" y="147"/>
                  </a:lnTo>
                  <a:lnTo>
                    <a:pt x="450" y="141"/>
                  </a:lnTo>
                  <a:lnTo>
                    <a:pt x="458" y="135"/>
                  </a:lnTo>
                  <a:lnTo>
                    <a:pt x="471" y="129"/>
                  </a:lnTo>
                  <a:lnTo>
                    <a:pt x="465" y="125"/>
                  </a:lnTo>
                  <a:lnTo>
                    <a:pt x="458" y="117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863"/>
            <p:cNvSpPr>
              <a:spLocks/>
            </p:cNvSpPr>
            <p:nvPr/>
          </p:nvSpPr>
          <p:spPr bwMode="auto">
            <a:xfrm>
              <a:off x="7593145" y="1373997"/>
              <a:ext cx="336364" cy="404858"/>
            </a:xfrm>
            <a:custGeom>
              <a:avLst/>
              <a:gdLst/>
              <a:ahLst/>
              <a:cxnLst>
                <a:cxn ang="0">
                  <a:pos x="269" y="85"/>
                </a:cxn>
                <a:cxn ang="0">
                  <a:pos x="261" y="55"/>
                </a:cxn>
                <a:cxn ang="0">
                  <a:pos x="253" y="29"/>
                </a:cxn>
                <a:cxn ang="0">
                  <a:pos x="229" y="12"/>
                </a:cxn>
                <a:cxn ang="0">
                  <a:pos x="202" y="17"/>
                </a:cxn>
                <a:cxn ang="0">
                  <a:pos x="192" y="23"/>
                </a:cxn>
                <a:cxn ang="0">
                  <a:pos x="180" y="6"/>
                </a:cxn>
                <a:cxn ang="0">
                  <a:pos x="174" y="10"/>
                </a:cxn>
                <a:cxn ang="0">
                  <a:pos x="170" y="33"/>
                </a:cxn>
                <a:cxn ang="0">
                  <a:pos x="162" y="63"/>
                </a:cxn>
                <a:cxn ang="0">
                  <a:pos x="158" y="99"/>
                </a:cxn>
                <a:cxn ang="0">
                  <a:pos x="152" y="121"/>
                </a:cxn>
                <a:cxn ang="0">
                  <a:pos x="142" y="140"/>
                </a:cxn>
                <a:cxn ang="0">
                  <a:pos x="136" y="150"/>
                </a:cxn>
                <a:cxn ang="0">
                  <a:pos x="127" y="148"/>
                </a:cxn>
                <a:cxn ang="0">
                  <a:pos x="111" y="164"/>
                </a:cxn>
                <a:cxn ang="0">
                  <a:pos x="97" y="176"/>
                </a:cxn>
                <a:cxn ang="0">
                  <a:pos x="81" y="182"/>
                </a:cxn>
                <a:cxn ang="0">
                  <a:pos x="65" y="188"/>
                </a:cxn>
                <a:cxn ang="0">
                  <a:pos x="51" y="198"/>
                </a:cxn>
                <a:cxn ang="0">
                  <a:pos x="39" y="220"/>
                </a:cxn>
                <a:cxn ang="0">
                  <a:pos x="18" y="240"/>
                </a:cxn>
                <a:cxn ang="0">
                  <a:pos x="6" y="224"/>
                </a:cxn>
                <a:cxn ang="0">
                  <a:pos x="0" y="250"/>
                </a:cxn>
                <a:cxn ang="0">
                  <a:pos x="12" y="295"/>
                </a:cxn>
                <a:cxn ang="0">
                  <a:pos x="24" y="319"/>
                </a:cxn>
                <a:cxn ang="0">
                  <a:pos x="37" y="331"/>
                </a:cxn>
                <a:cxn ang="0">
                  <a:pos x="59" y="319"/>
                </a:cxn>
                <a:cxn ang="0">
                  <a:pos x="81" y="303"/>
                </a:cxn>
                <a:cxn ang="0">
                  <a:pos x="103" y="293"/>
                </a:cxn>
                <a:cxn ang="0">
                  <a:pos x="119" y="275"/>
                </a:cxn>
                <a:cxn ang="0">
                  <a:pos x="138" y="263"/>
                </a:cxn>
                <a:cxn ang="0">
                  <a:pos x="154" y="259"/>
                </a:cxn>
                <a:cxn ang="0">
                  <a:pos x="168" y="254"/>
                </a:cxn>
                <a:cxn ang="0">
                  <a:pos x="186" y="252"/>
                </a:cxn>
                <a:cxn ang="0">
                  <a:pos x="200" y="242"/>
                </a:cxn>
                <a:cxn ang="0">
                  <a:pos x="218" y="234"/>
                </a:cxn>
                <a:cxn ang="0">
                  <a:pos x="237" y="222"/>
                </a:cxn>
                <a:cxn ang="0">
                  <a:pos x="253" y="212"/>
                </a:cxn>
                <a:cxn ang="0">
                  <a:pos x="263" y="188"/>
                </a:cxn>
                <a:cxn ang="0">
                  <a:pos x="265" y="160"/>
                </a:cxn>
                <a:cxn ang="0">
                  <a:pos x="269" y="131"/>
                </a:cxn>
                <a:cxn ang="0">
                  <a:pos x="275" y="105"/>
                </a:cxn>
              </a:cxnLst>
              <a:rect l="0" t="0" r="r" b="b"/>
              <a:pathLst>
                <a:path w="275" h="331">
                  <a:moveTo>
                    <a:pt x="275" y="95"/>
                  </a:moveTo>
                  <a:lnTo>
                    <a:pt x="269" y="85"/>
                  </a:lnTo>
                  <a:lnTo>
                    <a:pt x="263" y="71"/>
                  </a:lnTo>
                  <a:lnTo>
                    <a:pt x="261" y="55"/>
                  </a:lnTo>
                  <a:lnTo>
                    <a:pt x="259" y="41"/>
                  </a:lnTo>
                  <a:lnTo>
                    <a:pt x="253" y="29"/>
                  </a:lnTo>
                  <a:lnTo>
                    <a:pt x="245" y="19"/>
                  </a:lnTo>
                  <a:lnTo>
                    <a:pt x="229" y="12"/>
                  </a:lnTo>
                  <a:lnTo>
                    <a:pt x="212" y="10"/>
                  </a:lnTo>
                  <a:lnTo>
                    <a:pt x="202" y="17"/>
                  </a:lnTo>
                  <a:lnTo>
                    <a:pt x="198" y="23"/>
                  </a:lnTo>
                  <a:lnTo>
                    <a:pt x="192" y="23"/>
                  </a:lnTo>
                  <a:lnTo>
                    <a:pt x="188" y="17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74" y="10"/>
                  </a:lnTo>
                  <a:lnTo>
                    <a:pt x="170" y="21"/>
                  </a:lnTo>
                  <a:lnTo>
                    <a:pt x="170" y="33"/>
                  </a:lnTo>
                  <a:lnTo>
                    <a:pt x="168" y="49"/>
                  </a:lnTo>
                  <a:lnTo>
                    <a:pt x="162" y="63"/>
                  </a:lnTo>
                  <a:lnTo>
                    <a:pt x="158" y="79"/>
                  </a:lnTo>
                  <a:lnTo>
                    <a:pt x="158" y="99"/>
                  </a:lnTo>
                  <a:lnTo>
                    <a:pt x="156" y="113"/>
                  </a:lnTo>
                  <a:lnTo>
                    <a:pt x="152" y="121"/>
                  </a:lnTo>
                  <a:lnTo>
                    <a:pt x="144" y="127"/>
                  </a:lnTo>
                  <a:lnTo>
                    <a:pt x="142" y="140"/>
                  </a:lnTo>
                  <a:lnTo>
                    <a:pt x="140" y="148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27" y="148"/>
                  </a:lnTo>
                  <a:lnTo>
                    <a:pt x="119" y="156"/>
                  </a:lnTo>
                  <a:lnTo>
                    <a:pt x="111" y="164"/>
                  </a:lnTo>
                  <a:lnTo>
                    <a:pt x="101" y="166"/>
                  </a:lnTo>
                  <a:lnTo>
                    <a:pt x="97" y="176"/>
                  </a:lnTo>
                  <a:lnTo>
                    <a:pt x="89" y="182"/>
                  </a:lnTo>
                  <a:lnTo>
                    <a:pt x="81" y="182"/>
                  </a:lnTo>
                  <a:lnTo>
                    <a:pt x="73" y="182"/>
                  </a:lnTo>
                  <a:lnTo>
                    <a:pt x="65" y="188"/>
                  </a:lnTo>
                  <a:lnTo>
                    <a:pt x="57" y="194"/>
                  </a:lnTo>
                  <a:lnTo>
                    <a:pt x="51" y="198"/>
                  </a:lnTo>
                  <a:lnTo>
                    <a:pt x="43" y="208"/>
                  </a:lnTo>
                  <a:lnTo>
                    <a:pt x="39" y="220"/>
                  </a:lnTo>
                  <a:lnTo>
                    <a:pt x="31" y="232"/>
                  </a:lnTo>
                  <a:lnTo>
                    <a:pt x="18" y="240"/>
                  </a:lnTo>
                  <a:lnTo>
                    <a:pt x="10" y="234"/>
                  </a:lnTo>
                  <a:lnTo>
                    <a:pt x="6" y="224"/>
                  </a:lnTo>
                  <a:lnTo>
                    <a:pt x="2" y="234"/>
                  </a:lnTo>
                  <a:lnTo>
                    <a:pt x="0" y="250"/>
                  </a:lnTo>
                  <a:lnTo>
                    <a:pt x="6" y="273"/>
                  </a:lnTo>
                  <a:lnTo>
                    <a:pt x="12" y="295"/>
                  </a:lnTo>
                  <a:lnTo>
                    <a:pt x="16" y="309"/>
                  </a:lnTo>
                  <a:lnTo>
                    <a:pt x="24" y="319"/>
                  </a:lnTo>
                  <a:lnTo>
                    <a:pt x="31" y="327"/>
                  </a:lnTo>
                  <a:lnTo>
                    <a:pt x="37" y="331"/>
                  </a:lnTo>
                  <a:lnTo>
                    <a:pt x="51" y="325"/>
                  </a:lnTo>
                  <a:lnTo>
                    <a:pt x="59" y="319"/>
                  </a:lnTo>
                  <a:lnTo>
                    <a:pt x="67" y="311"/>
                  </a:lnTo>
                  <a:lnTo>
                    <a:pt x="81" y="303"/>
                  </a:lnTo>
                  <a:lnTo>
                    <a:pt x="93" y="301"/>
                  </a:lnTo>
                  <a:lnTo>
                    <a:pt x="103" y="293"/>
                  </a:lnTo>
                  <a:lnTo>
                    <a:pt x="115" y="283"/>
                  </a:lnTo>
                  <a:lnTo>
                    <a:pt x="119" y="275"/>
                  </a:lnTo>
                  <a:lnTo>
                    <a:pt x="127" y="267"/>
                  </a:lnTo>
                  <a:lnTo>
                    <a:pt x="138" y="263"/>
                  </a:lnTo>
                  <a:lnTo>
                    <a:pt x="146" y="259"/>
                  </a:lnTo>
                  <a:lnTo>
                    <a:pt x="154" y="259"/>
                  </a:lnTo>
                  <a:lnTo>
                    <a:pt x="162" y="259"/>
                  </a:lnTo>
                  <a:lnTo>
                    <a:pt x="168" y="254"/>
                  </a:lnTo>
                  <a:lnTo>
                    <a:pt x="176" y="252"/>
                  </a:lnTo>
                  <a:lnTo>
                    <a:pt x="186" y="252"/>
                  </a:lnTo>
                  <a:lnTo>
                    <a:pt x="194" y="248"/>
                  </a:lnTo>
                  <a:lnTo>
                    <a:pt x="200" y="242"/>
                  </a:lnTo>
                  <a:lnTo>
                    <a:pt x="208" y="238"/>
                  </a:lnTo>
                  <a:lnTo>
                    <a:pt x="218" y="234"/>
                  </a:lnTo>
                  <a:lnTo>
                    <a:pt x="229" y="226"/>
                  </a:lnTo>
                  <a:lnTo>
                    <a:pt x="237" y="222"/>
                  </a:lnTo>
                  <a:lnTo>
                    <a:pt x="247" y="220"/>
                  </a:lnTo>
                  <a:lnTo>
                    <a:pt x="253" y="212"/>
                  </a:lnTo>
                  <a:lnTo>
                    <a:pt x="259" y="198"/>
                  </a:lnTo>
                  <a:lnTo>
                    <a:pt x="263" y="188"/>
                  </a:lnTo>
                  <a:lnTo>
                    <a:pt x="261" y="178"/>
                  </a:lnTo>
                  <a:lnTo>
                    <a:pt x="265" y="160"/>
                  </a:lnTo>
                  <a:lnTo>
                    <a:pt x="267" y="144"/>
                  </a:lnTo>
                  <a:lnTo>
                    <a:pt x="269" y="131"/>
                  </a:lnTo>
                  <a:lnTo>
                    <a:pt x="273" y="117"/>
                  </a:lnTo>
                  <a:lnTo>
                    <a:pt x="275" y="105"/>
                  </a:lnTo>
                  <a:lnTo>
                    <a:pt x="275" y="95"/>
                  </a:lnTo>
                  <a:close/>
                </a:path>
              </a:pathLst>
            </a:custGeom>
            <a:solidFill>
              <a:schemeClr val="accent2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864"/>
            <p:cNvSpPr>
              <a:spLocks/>
            </p:cNvSpPr>
            <p:nvPr/>
          </p:nvSpPr>
          <p:spPr bwMode="auto">
            <a:xfrm>
              <a:off x="6555922" y="2555545"/>
              <a:ext cx="837851" cy="1212126"/>
            </a:xfrm>
            <a:custGeom>
              <a:avLst/>
              <a:gdLst/>
              <a:ahLst/>
              <a:cxnLst>
                <a:cxn ang="0">
                  <a:pos x="482" y="89"/>
                </a:cxn>
                <a:cxn ang="0">
                  <a:pos x="444" y="71"/>
                </a:cxn>
                <a:cxn ang="0">
                  <a:pos x="426" y="59"/>
                </a:cxn>
                <a:cxn ang="0">
                  <a:pos x="400" y="53"/>
                </a:cxn>
                <a:cxn ang="0">
                  <a:pos x="367" y="37"/>
                </a:cxn>
                <a:cxn ang="0">
                  <a:pos x="337" y="6"/>
                </a:cxn>
                <a:cxn ang="0">
                  <a:pos x="317" y="23"/>
                </a:cxn>
                <a:cxn ang="0">
                  <a:pos x="297" y="41"/>
                </a:cxn>
                <a:cxn ang="0">
                  <a:pos x="264" y="33"/>
                </a:cxn>
                <a:cxn ang="0">
                  <a:pos x="230" y="79"/>
                </a:cxn>
                <a:cxn ang="0">
                  <a:pos x="179" y="134"/>
                </a:cxn>
                <a:cxn ang="0">
                  <a:pos x="66" y="136"/>
                </a:cxn>
                <a:cxn ang="0">
                  <a:pos x="4" y="761"/>
                </a:cxn>
                <a:cxn ang="0">
                  <a:pos x="10" y="948"/>
                </a:cxn>
                <a:cxn ang="0">
                  <a:pos x="40" y="962"/>
                </a:cxn>
                <a:cxn ang="0">
                  <a:pos x="62" y="991"/>
                </a:cxn>
                <a:cxn ang="0">
                  <a:pos x="82" y="983"/>
                </a:cxn>
                <a:cxn ang="0">
                  <a:pos x="107" y="960"/>
                </a:cxn>
                <a:cxn ang="0">
                  <a:pos x="107" y="932"/>
                </a:cxn>
                <a:cxn ang="0">
                  <a:pos x="84" y="904"/>
                </a:cxn>
                <a:cxn ang="0">
                  <a:pos x="97" y="888"/>
                </a:cxn>
                <a:cxn ang="0">
                  <a:pos x="99" y="870"/>
                </a:cxn>
                <a:cxn ang="0">
                  <a:pos x="103" y="849"/>
                </a:cxn>
                <a:cxn ang="0">
                  <a:pos x="121" y="833"/>
                </a:cxn>
                <a:cxn ang="0">
                  <a:pos x="129" y="797"/>
                </a:cxn>
                <a:cxn ang="0">
                  <a:pos x="117" y="783"/>
                </a:cxn>
                <a:cxn ang="0">
                  <a:pos x="101" y="751"/>
                </a:cxn>
                <a:cxn ang="0">
                  <a:pos x="105" y="726"/>
                </a:cxn>
                <a:cxn ang="0">
                  <a:pos x="113" y="708"/>
                </a:cxn>
                <a:cxn ang="0">
                  <a:pos x="149" y="735"/>
                </a:cxn>
                <a:cxn ang="0">
                  <a:pos x="228" y="732"/>
                </a:cxn>
                <a:cxn ang="0">
                  <a:pos x="353" y="716"/>
                </a:cxn>
                <a:cxn ang="0">
                  <a:pos x="454" y="694"/>
                </a:cxn>
                <a:cxn ang="0">
                  <a:pos x="535" y="664"/>
                </a:cxn>
                <a:cxn ang="0">
                  <a:pos x="584" y="626"/>
                </a:cxn>
                <a:cxn ang="0">
                  <a:pos x="604" y="585"/>
                </a:cxn>
                <a:cxn ang="0">
                  <a:pos x="648" y="531"/>
                </a:cxn>
                <a:cxn ang="0">
                  <a:pos x="680" y="486"/>
                </a:cxn>
                <a:cxn ang="0">
                  <a:pos x="685" y="448"/>
                </a:cxn>
                <a:cxn ang="0">
                  <a:pos x="680" y="408"/>
                </a:cxn>
                <a:cxn ang="0">
                  <a:pos x="664" y="414"/>
                </a:cxn>
                <a:cxn ang="0">
                  <a:pos x="644" y="402"/>
                </a:cxn>
                <a:cxn ang="0">
                  <a:pos x="618" y="357"/>
                </a:cxn>
                <a:cxn ang="0">
                  <a:pos x="626" y="325"/>
                </a:cxn>
                <a:cxn ang="0">
                  <a:pos x="642" y="279"/>
                </a:cxn>
                <a:cxn ang="0">
                  <a:pos x="590" y="224"/>
                </a:cxn>
                <a:cxn ang="0">
                  <a:pos x="537" y="196"/>
                </a:cxn>
                <a:cxn ang="0">
                  <a:pos x="511" y="144"/>
                </a:cxn>
                <a:cxn ang="0">
                  <a:pos x="521" y="132"/>
                </a:cxn>
                <a:cxn ang="0">
                  <a:pos x="527" y="107"/>
                </a:cxn>
                <a:cxn ang="0">
                  <a:pos x="505" y="105"/>
                </a:cxn>
              </a:cxnLst>
              <a:rect l="0" t="0" r="r" b="b"/>
              <a:pathLst>
                <a:path w="685" h="991">
                  <a:moveTo>
                    <a:pt x="505" y="105"/>
                  </a:moveTo>
                  <a:lnTo>
                    <a:pt x="495" y="97"/>
                  </a:lnTo>
                  <a:lnTo>
                    <a:pt x="482" y="89"/>
                  </a:lnTo>
                  <a:lnTo>
                    <a:pt x="468" y="81"/>
                  </a:lnTo>
                  <a:lnTo>
                    <a:pt x="454" y="75"/>
                  </a:lnTo>
                  <a:lnTo>
                    <a:pt x="444" y="71"/>
                  </a:lnTo>
                  <a:lnTo>
                    <a:pt x="438" y="65"/>
                  </a:lnTo>
                  <a:lnTo>
                    <a:pt x="434" y="61"/>
                  </a:lnTo>
                  <a:lnTo>
                    <a:pt x="426" y="59"/>
                  </a:lnTo>
                  <a:lnTo>
                    <a:pt x="418" y="57"/>
                  </a:lnTo>
                  <a:lnTo>
                    <a:pt x="410" y="51"/>
                  </a:lnTo>
                  <a:lnTo>
                    <a:pt x="400" y="53"/>
                  </a:lnTo>
                  <a:lnTo>
                    <a:pt x="394" y="53"/>
                  </a:lnTo>
                  <a:lnTo>
                    <a:pt x="381" y="47"/>
                  </a:lnTo>
                  <a:lnTo>
                    <a:pt x="367" y="37"/>
                  </a:lnTo>
                  <a:lnTo>
                    <a:pt x="361" y="27"/>
                  </a:lnTo>
                  <a:lnTo>
                    <a:pt x="351" y="17"/>
                  </a:lnTo>
                  <a:lnTo>
                    <a:pt x="337" y="6"/>
                  </a:lnTo>
                  <a:lnTo>
                    <a:pt x="329" y="0"/>
                  </a:lnTo>
                  <a:lnTo>
                    <a:pt x="325" y="6"/>
                  </a:lnTo>
                  <a:lnTo>
                    <a:pt x="317" y="23"/>
                  </a:lnTo>
                  <a:lnTo>
                    <a:pt x="313" y="41"/>
                  </a:lnTo>
                  <a:lnTo>
                    <a:pt x="305" y="45"/>
                  </a:lnTo>
                  <a:lnTo>
                    <a:pt x="297" y="41"/>
                  </a:lnTo>
                  <a:lnTo>
                    <a:pt x="286" y="35"/>
                  </a:lnTo>
                  <a:lnTo>
                    <a:pt x="274" y="29"/>
                  </a:lnTo>
                  <a:lnTo>
                    <a:pt x="264" y="33"/>
                  </a:lnTo>
                  <a:lnTo>
                    <a:pt x="256" y="45"/>
                  </a:lnTo>
                  <a:lnTo>
                    <a:pt x="248" y="59"/>
                  </a:lnTo>
                  <a:lnTo>
                    <a:pt x="230" y="79"/>
                  </a:lnTo>
                  <a:lnTo>
                    <a:pt x="212" y="99"/>
                  </a:lnTo>
                  <a:lnTo>
                    <a:pt x="192" y="121"/>
                  </a:lnTo>
                  <a:lnTo>
                    <a:pt x="179" y="134"/>
                  </a:lnTo>
                  <a:lnTo>
                    <a:pt x="165" y="136"/>
                  </a:lnTo>
                  <a:lnTo>
                    <a:pt x="143" y="136"/>
                  </a:lnTo>
                  <a:lnTo>
                    <a:pt x="66" y="136"/>
                  </a:lnTo>
                  <a:lnTo>
                    <a:pt x="0" y="136"/>
                  </a:lnTo>
                  <a:lnTo>
                    <a:pt x="0" y="216"/>
                  </a:lnTo>
                  <a:lnTo>
                    <a:pt x="4" y="761"/>
                  </a:lnTo>
                  <a:lnTo>
                    <a:pt x="4" y="856"/>
                  </a:lnTo>
                  <a:lnTo>
                    <a:pt x="4" y="948"/>
                  </a:lnTo>
                  <a:lnTo>
                    <a:pt x="10" y="948"/>
                  </a:lnTo>
                  <a:lnTo>
                    <a:pt x="20" y="950"/>
                  </a:lnTo>
                  <a:lnTo>
                    <a:pt x="32" y="956"/>
                  </a:lnTo>
                  <a:lnTo>
                    <a:pt x="40" y="962"/>
                  </a:lnTo>
                  <a:lnTo>
                    <a:pt x="50" y="977"/>
                  </a:lnTo>
                  <a:lnTo>
                    <a:pt x="60" y="987"/>
                  </a:lnTo>
                  <a:lnTo>
                    <a:pt x="62" y="991"/>
                  </a:lnTo>
                  <a:lnTo>
                    <a:pt x="62" y="991"/>
                  </a:lnTo>
                  <a:lnTo>
                    <a:pt x="70" y="989"/>
                  </a:lnTo>
                  <a:lnTo>
                    <a:pt x="82" y="983"/>
                  </a:lnTo>
                  <a:lnTo>
                    <a:pt x="93" y="977"/>
                  </a:lnTo>
                  <a:lnTo>
                    <a:pt x="101" y="968"/>
                  </a:lnTo>
                  <a:lnTo>
                    <a:pt x="107" y="960"/>
                  </a:lnTo>
                  <a:lnTo>
                    <a:pt x="109" y="954"/>
                  </a:lnTo>
                  <a:lnTo>
                    <a:pt x="111" y="944"/>
                  </a:lnTo>
                  <a:lnTo>
                    <a:pt x="107" y="932"/>
                  </a:lnTo>
                  <a:lnTo>
                    <a:pt x="99" y="922"/>
                  </a:lnTo>
                  <a:lnTo>
                    <a:pt x="90" y="914"/>
                  </a:lnTo>
                  <a:lnTo>
                    <a:pt x="84" y="904"/>
                  </a:lnTo>
                  <a:lnTo>
                    <a:pt x="86" y="896"/>
                  </a:lnTo>
                  <a:lnTo>
                    <a:pt x="90" y="890"/>
                  </a:lnTo>
                  <a:lnTo>
                    <a:pt x="97" y="888"/>
                  </a:lnTo>
                  <a:lnTo>
                    <a:pt x="101" y="880"/>
                  </a:lnTo>
                  <a:lnTo>
                    <a:pt x="101" y="874"/>
                  </a:lnTo>
                  <a:lnTo>
                    <a:pt x="99" y="870"/>
                  </a:lnTo>
                  <a:lnTo>
                    <a:pt x="99" y="864"/>
                  </a:lnTo>
                  <a:lnTo>
                    <a:pt x="101" y="858"/>
                  </a:lnTo>
                  <a:lnTo>
                    <a:pt x="103" y="849"/>
                  </a:lnTo>
                  <a:lnTo>
                    <a:pt x="107" y="841"/>
                  </a:lnTo>
                  <a:lnTo>
                    <a:pt x="115" y="843"/>
                  </a:lnTo>
                  <a:lnTo>
                    <a:pt x="121" y="833"/>
                  </a:lnTo>
                  <a:lnTo>
                    <a:pt x="127" y="817"/>
                  </a:lnTo>
                  <a:lnTo>
                    <a:pt x="129" y="807"/>
                  </a:lnTo>
                  <a:lnTo>
                    <a:pt x="129" y="797"/>
                  </a:lnTo>
                  <a:lnTo>
                    <a:pt x="127" y="791"/>
                  </a:lnTo>
                  <a:lnTo>
                    <a:pt x="121" y="787"/>
                  </a:lnTo>
                  <a:lnTo>
                    <a:pt x="117" y="783"/>
                  </a:lnTo>
                  <a:lnTo>
                    <a:pt x="111" y="775"/>
                  </a:lnTo>
                  <a:lnTo>
                    <a:pt x="105" y="761"/>
                  </a:lnTo>
                  <a:lnTo>
                    <a:pt x="101" y="751"/>
                  </a:lnTo>
                  <a:lnTo>
                    <a:pt x="103" y="741"/>
                  </a:lnTo>
                  <a:lnTo>
                    <a:pt x="107" y="735"/>
                  </a:lnTo>
                  <a:lnTo>
                    <a:pt x="105" y="726"/>
                  </a:lnTo>
                  <a:lnTo>
                    <a:pt x="101" y="716"/>
                  </a:lnTo>
                  <a:lnTo>
                    <a:pt x="101" y="708"/>
                  </a:lnTo>
                  <a:lnTo>
                    <a:pt x="113" y="708"/>
                  </a:lnTo>
                  <a:lnTo>
                    <a:pt x="125" y="714"/>
                  </a:lnTo>
                  <a:lnTo>
                    <a:pt x="135" y="726"/>
                  </a:lnTo>
                  <a:lnTo>
                    <a:pt x="149" y="735"/>
                  </a:lnTo>
                  <a:lnTo>
                    <a:pt x="173" y="735"/>
                  </a:lnTo>
                  <a:lnTo>
                    <a:pt x="202" y="732"/>
                  </a:lnTo>
                  <a:lnTo>
                    <a:pt x="228" y="732"/>
                  </a:lnTo>
                  <a:lnTo>
                    <a:pt x="256" y="728"/>
                  </a:lnTo>
                  <a:lnTo>
                    <a:pt x="299" y="724"/>
                  </a:lnTo>
                  <a:lnTo>
                    <a:pt x="353" y="716"/>
                  </a:lnTo>
                  <a:lnTo>
                    <a:pt x="398" y="706"/>
                  </a:lnTo>
                  <a:lnTo>
                    <a:pt x="428" y="700"/>
                  </a:lnTo>
                  <a:lnTo>
                    <a:pt x="454" y="694"/>
                  </a:lnTo>
                  <a:lnTo>
                    <a:pt x="474" y="686"/>
                  </a:lnTo>
                  <a:lnTo>
                    <a:pt x="505" y="676"/>
                  </a:lnTo>
                  <a:lnTo>
                    <a:pt x="535" y="664"/>
                  </a:lnTo>
                  <a:lnTo>
                    <a:pt x="555" y="652"/>
                  </a:lnTo>
                  <a:lnTo>
                    <a:pt x="577" y="638"/>
                  </a:lnTo>
                  <a:lnTo>
                    <a:pt x="584" y="626"/>
                  </a:lnTo>
                  <a:lnTo>
                    <a:pt x="588" y="614"/>
                  </a:lnTo>
                  <a:lnTo>
                    <a:pt x="594" y="599"/>
                  </a:lnTo>
                  <a:lnTo>
                    <a:pt x="604" y="585"/>
                  </a:lnTo>
                  <a:lnTo>
                    <a:pt x="622" y="567"/>
                  </a:lnTo>
                  <a:lnTo>
                    <a:pt x="638" y="549"/>
                  </a:lnTo>
                  <a:lnTo>
                    <a:pt x="648" y="531"/>
                  </a:lnTo>
                  <a:lnTo>
                    <a:pt x="658" y="515"/>
                  </a:lnTo>
                  <a:lnTo>
                    <a:pt x="672" y="501"/>
                  </a:lnTo>
                  <a:lnTo>
                    <a:pt x="680" y="486"/>
                  </a:lnTo>
                  <a:lnTo>
                    <a:pt x="685" y="474"/>
                  </a:lnTo>
                  <a:lnTo>
                    <a:pt x="685" y="462"/>
                  </a:lnTo>
                  <a:lnTo>
                    <a:pt x="685" y="448"/>
                  </a:lnTo>
                  <a:lnTo>
                    <a:pt x="685" y="434"/>
                  </a:lnTo>
                  <a:lnTo>
                    <a:pt x="685" y="420"/>
                  </a:lnTo>
                  <a:lnTo>
                    <a:pt x="680" y="408"/>
                  </a:lnTo>
                  <a:lnTo>
                    <a:pt x="674" y="408"/>
                  </a:lnTo>
                  <a:lnTo>
                    <a:pt x="668" y="410"/>
                  </a:lnTo>
                  <a:lnTo>
                    <a:pt x="664" y="414"/>
                  </a:lnTo>
                  <a:lnTo>
                    <a:pt x="658" y="416"/>
                  </a:lnTo>
                  <a:lnTo>
                    <a:pt x="654" y="410"/>
                  </a:lnTo>
                  <a:lnTo>
                    <a:pt x="644" y="402"/>
                  </a:lnTo>
                  <a:lnTo>
                    <a:pt x="628" y="386"/>
                  </a:lnTo>
                  <a:lnTo>
                    <a:pt x="620" y="367"/>
                  </a:lnTo>
                  <a:lnTo>
                    <a:pt x="618" y="357"/>
                  </a:lnTo>
                  <a:lnTo>
                    <a:pt x="616" y="347"/>
                  </a:lnTo>
                  <a:lnTo>
                    <a:pt x="620" y="335"/>
                  </a:lnTo>
                  <a:lnTo>
                    <a:pt x="626" y="325"/>
                  </a:lnTo>
                  <a:lnTo>
                    <a:pt x="638" y="311"/>
                  </a:lnTo>
                  <a:lnTo>
                    <a:pt x="646" y="297"/>
                  </a:lnTo>
                  <a:lnTo>
                    <a:pt x="642" y="279"/>
                  </a:lnTo>
                  <a:lnTo>
                    <a:pt x="634" y="263"/>
                  </a:lnTo>
                  <a:lnTo>
                    <a:pt x="614" y="242"/>
                  </a:lnTo>
                  <a:lnTo>
                    <a:pt x="590" y="224"/>
                  </a:lnTo>
                  <a:lnTo>
                    <a:pt x="571" y="216"/>
                  </a:lnTo>
                  <a:lnTo>
                    <a:pt x="557" y="206"/>
                  </a:lnTo>
                  <a:lnTo>
                    <a:pt x="537" y="196"/>
                  </a:lnTo>
                  <a:lnTo>
                    <a:pt x="521" y="176"/>
                  </a:lnTo>
                  <a:lnTo>
                    <a:pt x="517" y="156"/>
                  </a:lnTo>
                  <a:lnTo>
                    <a:pt x="511" y="144"/>
                  </a:lnTo>
                  <a:lnTo>
                    <a:pt x="507" y="138"/>
                  </a:lnTo>
                  <a:lnTo>
                    <a:pt x="511" y="136"/>
                  </a:lnTo>
                  <a:lnTo>
                    <a:pt x="521" y="132"/>
                  </a:lnTo>
                  <a:lnTo>
                    <a:pt x="525" y="119"/>
                  </a:lnTo>
                  <a:lnTo>
                    <a:pt x="531" y="113"/>
                  </a:lnTo>
                  <a:lnTo>
                    <a:pt x="527" y="107"/>
                  </a:lnTo>
                  <a:lnTo>
                    <a:pt x="525" y="97"/>
                  </a:lnTo>
                  <a:lnTo>
                    <a:pt x="517" y="101"/>
                  </a:lnTo>
                  <a:lnTo>
                    <a:pt x="505" y="10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865"/>
            <p:cNvSpPr>
              <a:spLocks/>
            </p:cNvSpPr>
            <p:nvPr/>
          </p:nvSpPr>
          <p:spPr bwMode="auto">
            <a:xfrm>
              <a:off x="5680154" y="1700574"/>
              <a:ext cx="595669" cy="648261"/>
            </a:xfrm>
            <a:custGeom>
              <a:avLst/>
              <a:gdLst/>
              <a:ahLst/>
              <a:cxnLst>
                <a:cxn ang="0">
                  <a:pos x="51" y="113"/>
                </a:cxn>
                <a:cxn ang="0">
                  <a:pos x="65" y="135"/>
                </a:cxn>
                <a:cxn ang="0">
                  <a:pos x="87" y="167"/>
                </a:cxn>
                <a:cxn ang="0">
                  <a:pos x="77" y="189"/>
                </a:cxn>
                <a:cxn ang="0">
                  <a:pos x="83" y="221"/>
                </a:cxn>
                <a:cxn ang="0">
                  <a:pos x="83" y="248"/>
                </a:cxn>
                <a:cxn ang="0">
                  <a:pos x="113" y="244"/>
                </a:cxn>
                <a:cxn ang="0">
                  <a:pos x="142" y="248"/>
                </a:cxn>
                <a:cxn ang="0">
                  <a:pos x="164" y="254"/>
                </a:cxn>
                <a:cxn ang="0">
                  <a:pos x="202" y="286"/>
                </a:cxn>
                <a:cxn ang="0">
                  <a:pos x="245" y="322"/>
                </a:cxn>
                <a:cxn ang="0">
                  <a:pos x="249" y="336"/>
                </a:cxn>
                <a:cxn ang="0">
                  <a:pos x="297" y="383"/>
                </a:cxn>
                <a:cxn ang="0">
                  <a:pos x="301" y="411"/>
                </a:cxn>
                <a:cxn ang="0">
                  <a:pos x="305" y="441"/>
                </a:cxn>
                <a:cxn ang="0">
                  <a:pos x="316" y="480"/>
                </a:cxn>
                <a:cxn ang="0">
                  <a:pos x="340" y="506"/>
                </a:cxn>
                <a:cxn ang="0">
                  <a:pos x="336" y="524"/>
                </a:cxn>
                <a:cxn ang="0">
                  <a:pos x="360" y="526"/>
                </a:cxn>
                <a:cxn ang="0">
                  <a:pos x="406" y="528"/>
                </a:cxn>
                <a:cxn ang="0">
                  <a:pos x="433" y="520"/>
                </a:cxn>
                <a:cxn ang="0">
                  <a:pos x="455" y="496"/>
                </a:cxn>
                <a:cxn ang="0">
                  <a:pos x="451" y="413"/>
                </a:cxn>
                <a:cxn ang="0">
                  <a:pos x="479" y="278"/>
                </a:cxn>
                <a:cxn ang="0">
                  <a:pos x="455" y="223"/>
                </a:cxn>
                <a:cxn ang="0">
                  <a:pos x="447" y="193"/>
                </a:cxn>
                <a:cxn ang="0">
                  <a:pos x="421" y="163"/>
                </a:cxn>
                <a:cxn ang="0">
                  <a:pos x="386" y="141"/>
                </a:cxn>
                <a:cxn ang="0">
                  <a:pos x="374" y="123"/>
                </a:cxn>
                <a:cxn ang="0">
                  <a:pos x="360" y="102"/>
                </a:cxn>
                <a:cxn ang="0">
                  <a:pos x="340" y="68"/>
                </a:cxn>
                <a:cxn ang="0">
                  <a:pos x="257" y="72"/>
                </a:cxn>
                <a:cxn ang="0">
                  <a:pos x="210" y="74"/>
                </a:cxn>
                <a:cxn ang="0">
                  <a:pos x="196" y="58"/>
                </a:cxn>
                <a:cxn ang="0">
                  <a:pos x="162" y="44"/>
                </a:cxn>
                <a:cxn ang="0">
                  <a:pos x="144" y="34"/>
                </a:cxn>
                <a:cxn ang="0">
                  <a:pos x="130" y="22"/>
                </a:cxn>
                <a:cxn ang="0">
                  <a:pos x="124" y="0"/>
                </a:cxn>
                <a:cxn ang="0">
                  <a:pos x="99" y="6"/>
                </a:cxn>
                <a:cxn ang="0">
                  <a:pos x="65" y="14"/>
                </a:cxn>
                <a:cxn ang="0">
                  <a:pos x="47" y="24"/>
                </a:cxn>
                <a:cxn ang="0">
                  <a:pos x="29" y="54"/>
                </a:cxn>
                <a:cxn ang="0">
                  <a:pos x="21" y="70"/>
                </a:cxn>
                <a:cxn ang="0">
                  <a:pos x="12" y="96"/>
                </a:cxn>
              </a:cxnLst>
              <a:rect l="0" t="0" r="r" b="b"/>
              <a:pathLst>
                <a:path w="487" h="530">
                  <a:moveTo>
                    <a:pt x="25" y="102"/>
                  </a:moveTo>
                  <a:lnTo>
                    <a:pt x="37" y="106"/>
                  </a:lnTo>
                  <a:lnTo>
                    <a:pt x="51" y="113"/>
                  </a:lnTo>
                  <a:lnTo>
                    <a:pt x="57" y="117"/>
                  </a:lnTo>
                  <a:lnTo>
                    <a:pt x="59" y="125"/>
                  </a:lnTo>
                  <a:lnTo>
                    <a:pt x="65" y="135"/>
                  </a:lnTo>
                  <a:lnTo>
                    <a:pt x="71" y="143"/>
                  </a:lnTo>
                  <a:lnTo>
                    <a:pt x="79" y="155"/>
                  </a:lnTo>
                  <a:lnTo>
                    <a:pt x="87" y="167"/>
                  </a:lnTo>
                  <a:lnTo>
                    <a:pt x="85" y="175"/>
                  </a:lnTo>
                  <a:lnTo>
                    <a:pt x="79" y="179"/>
                  </a:lnTo>
                  <a:lnTo>
                    <a:pt x="77" y="189"/>
                  </a:lnTo>
                  <a:lnTo>
                    <a:pt x="79" y="197"/>
                  </a:lnTo>
                  <a:lnTo>
                    <a:pt x="83" y="207"/>
                  </a:lnTo>
                  <a:lnTo>
                    <a:pt x="83" y="221"/>
                  </a:lnTo>
                  <a:lnTo>
                    <a:pt x="81" y="234"/>
                  </a:lnTo>
                  <a:lnTo>
                    <a:pt x="79" y="244"/>
                  </a:lnTo>
                  <a:lnTo>
                    <a:pt x="83" y="248"/>
                  </a:lnTo>
                  <a:lnTo>
                    <a:pt x="89" y="248"/>
                  </a:lnTo>
                  <a:lnTo>
                    <a:pt x="101" y="246"/>
                  </a:lnTo>
                  <a:lnTo>
                    <a:pt x="113" y="244"/>
                  </a:lnTo>
                  <a:lnTo>
                    <a:pt x="122" y="244"/>
                  </a:lnTo>
                  <a:lnTo>
                    <a:pt x="128" y="246"/>
                  </a:lnTo>
                  <a:lnTo>
                    <a:pt x="142" y="248"/>
                  </a:lnTo>
                  <a:lnTo>
                    <a:pt x="154" y="250"/>
                  </a:lnTo>
                  <a:lnTo>
                    <a:pt x="156" y="252"/>
                  </a:lnTo>
                  <a:lnTo>
                    <a:pt x="164" y="254"/>
                  </a:lnTo>
                  <a:lnTo>
                    <a:pt x="176" y="264"/>
                  </a:lnTo>
                  <a:lnTo>
                    <a:pt x="190" y="276"/>
                  </a:lnTo>
                  <a:lnTo>
                    <a:pt x="202" y="286"/>
                  </a:lnTo>
                  <a:lnTo>
                    <a:pt x="216" y="298"/>
                  </a:lnTo>
                  <a:lnTo>
                    <a:pt x="231" y="310"/>
                  </a:lnTo>
                  <a:lnTo>
                    <a:pt x="245" y="322"/>
                  </a:lnTo>
                  <a:lnTo>
                    <a:pt x="247" y="328"/>
                  </a:lnTo>
                  <a:lnTo>
                    <a:pt x="245" y="332"/>
                  </a:lnTo>
                  <a:lnTo>
                    <a:pt x="249" y="336"/>
                  </a:lnTo>
                  <a:lnTo>
                    <a:pt x="257" y="342"/>
                  </a:lnTo>
                  <a:lnTo>
                    <a:pt x="277" y="361"/>
                  </a:lnTo>
                  <a:lnTo>
                    <a:pt x="297" y="383"/>
                  </a:lnTo>
                  <a:lnTo>
                    <a:pt x="301" y="393"/>
                  </a:lnTo>
                  <a:lnTo>
                    <a:pt x="303" y="401"/>
                  </a:lnTo>
                  <a:lnTo>
                    <a:pt x="301" y="411"/>
                  </a:lnTo>
                  <a:lnTo>
                    <a:pt x="305" y="419"/>
                  </a:lnTo>
                  <a:lnTo>
                    <a:pt x="307" y="429"/>
                  </a:lnTo>
                  <a:lnTo>
                    <a:pt x="305" y="441"/>
                  </a:lnTo>
                  <a:lnTo>
                    <a:pt x="307" y="453"/>
                  </a:lnTo>
                  <a:lnTo>
                    <a:pt x="309" y="467"/>
                  </a:lnTo>
                  <a:lnTo>
                    <a:pt x="316" y="480"/>
                  </a:lnTo>
                  <a:lnTo>
                    <a:pt x="324" y="490"/>
                  </a:lnTo>
                  <a:lnTo>
                    <a:pt x="334" y="500"/>
                  </a:lnTo>
                  <a:lnTo>
                    <a:pt x="340" y="506"/>
                  </a:lnTo>
                  <a:lnTo>
                    <a:pt x="334" y="516"/>
                  </a:lnTo>
                  <a:lnTo>
                    <a:pt x="330" y="524"/>
                  </a:lnTo>
                  <a:lnTo>
                    <a:pt x="336" y="524"/>
                  </a:lnTo>
                  <a:lnTo>
                    <a:pt x="348" y="522"/>
                  </a:lnTo>
                  <a:lnTo>
                    <a:pt x="354" y="522"/>
                  </a:lnTo>
                  <a:lnTo>
                    <a:pt x="360" y="526"/>
                  </a:lnTo>
                  <a:lnTo>
                    <a:pt x="378" y="528"/>
                  </a:lnTo>
                  <a:lnTo>
                    <a:pt x="396" y="530"/>
                  </a:lnTo>
                  <a:lnTo>
                    <a:pt x="406" y="528"/>
                  </a:lnTo>
                  <a:lnTo>
                    <a:pt x="417" y="522"/>
                  </a:lnTo>
                  <a:lnTo>
                    <a:pt x="423" y="520"/>
                  </a:lnTo>
                  <a:lnTo>
                    <a:pt x="433" y="520"/>
                  </a:lnTo>
                  <a:lnTo>
                    <a:pt x="449" y="522"/>
                  </a:lnTo>
                  <a:lnTo>
                    <a:pt x="457" y="520"/>
                  </a:lnTo>
                  <a:lnTo>
                    <a:pt x="455" y="496"/>
                  </a:lnTo>
                  <a:lnTo>
                    <a:pt x="453" y="472"/>
                  </a:lnTo>
                  <a:lnTo>
                    <a:pt x="451" y="441"/>
                  </a:lnTo>
                  <a:lnTo>
                    <a:pt x="451" y="413"/>
                  </a:lnTo>
                  <a:lnTo>
                    <a:pt x="469" y="355"/>
                  </a:lnTo>
                  <a:lnTo>
                    <a:pt x="487" y="294"/>
                  </a:lnTo>
                  <a:lnTo>
                    <a:pt x="479" y="278"/>
                  </a:lnTo>
                  <a:lnTo>
                    <a:pt x="467" y="256"/>
                  </a:lnTo>
                  <a:lnTo>
                    <a:pt x="463" y="240"/>
                  </a:lnTo>
                  <a:lnTo>
                    <a:pt x="455" y="223"/>
                  </a:lnTo>
                  <a:lnTo>
                    <a:pt x="449" y="213"/>
                  </a:lnTo>
                  <a:lnTo>
                    <a:pt x="447" y="205"/>
                  </a:lnTo>
                  <a:lnTo>
                    <a:pt x="447" y="193"/>
                  </a:lnTo>
                  <a:lnTo>
                    <a:pt x="445" y="185"/>
                  </a:lnTo>
                  <a:lnTo>
                    <a:pt x="433" y="175"/>
                  </a:lnTo>
                  <a:lnTo>
                    <a:pt x="421" y="163"/>
                  </a:lnTo>
                  <a:lnTo>
                    <a:pt x="410" y="155"/>
                  </a:lnTo>
                  <a:lnTo>
                    <a:pt x="400" y="147"/>
                  </a:lnTo>
                  <a:lnTo>
                    <a:pt x="386" y="141"/>
                  </a:lnTo>
                  <a:lnTo>
                    <a:pt x="374" y="133"/>
                  </a:lnTo>
                  <a:lnTo>
                    <a:pt x="370" y="127"/>
                  </a:lnTo>
                  <a:lnTo>
                    <a:pt x="374" y="123"/>
                  </a:lnTo>
                  <a:lnTo>
                    <a:pt x="374" y="117"/>
                  </a:lnTo>
                  <a:lnTo>
                    <a:pt x="368" y="111"/>
                  </a:lnTo>
                  <a:lnTo>
                    <a:pt x="360" y="102"/>
                  </a:lnTo>
                  <a:lnTo>
                    <a:pt x="358" y="90"/>
                  </a:lnTo>
                  <a:lnTo>
                    <a:pt x="354" y="78"/>
                  </a:lnTo>
                  <a:lnTo>
                    <a:pt x="340" y="68"/>
                  </a:lnTo>
                  <a:lnTo>
                    <a:pt x="311" y="70"/>
                  </a:lnTo>
                  <a:lnTo>
                    <a:pt x="285" y="70"/>
                  </a:lnTo>
                  <a:lnTo>
                    <a:pt x="257" y="72"/>
                  </a:lnTo>
                  <a:lnTo>
                    <a:pt x="233" y="72"/>
                  </a:lnTo>
                  <a:lnTo>
                    <a:pt x="219" y="74"/>
                  </a:lnTo>
                  <a:lnTo>
                    <a:pt x="210" y="74"/>
                  </a:lnTo>
                  <a:lnTo>
                    <a:pt x="204" y="74"/>
                  </a:lnTo>
                  <a:lnTo>
                    <a:pt x="200" y="70"/>
                  </a:lnTo>
                  <a:lnTo>
                    <a:pt x="196" y="58"/>
                  </a:lnTo>
                  <a:lnTo>
                    <a:pt x="192" y="48"/>
                  </a:lnTo>
                  <a:lnTo>
                    <a:pt x="178" y="44"/>
                  </a:lnTo>
                  <a:lnTo>
                    <a:pt x="162" y="44"/>
                  </a:lnTo>
                  <a:lnTo>
                    <a:pt x="152" y="42"/>
                  </a:lnTo>
                  <a:lnTo>
                    <a:pt x="146" y="38"/>
                  </a:lnTo>
                  <a:lnTo>
                    <a:pt x="144" y="34"/>
                  </a:lnTo>
                  <a:lnTo>
                    <a:pt x="138" y="34"/>
                  </a:lnTo>
                  <a:lnTo>
                    <a:pt x="134" y="30"/>
                  </a:lnTo>
                  <a:lnTo>
                    <a:pt x="130" y="22"/>
                  </a:lnTo>
                  <a:lnTo>
                    <a:pt x="132" y="10"/>
                  </a:lnTo>
                  <a:lnTo>
                    <a:pt x="130" y="2"/>
                  </a:lnTo>
                  <a:lnTo>
                    <a:pt x="124" y="0"/>
                  </a:lnTo>
                  <a:lnTo>
                    <a:pt x="117" y="2"/>
                  </a:lnTo>
                  <a:lnTo>
                    <a:pt x="109" y="6"/>
                  </a:lnTo>
                  <a:lnTo>
                    <a:pt x="99" y="6"/>
                  </a:lnTo>
                  <a:lnTo>
                    <a:pt x="85" y="8"/>
                  </a:lnTo>
                  <a:lnTo>
                    <a:pt x="75" y="10"/>
                  </a:lnTo>
                  <a:lnTo>
                    <a:pt x="65" y="14"/>
                  </a:lnTo>
                  <a:lnTo>
                    <a:pt x="57" y="16"/>
                  </a:lnTo>
                  <a:lnTo>
                    <a:pt x="51" y="20"/>
                  </a:lnTo>
                  <a:lnTo>
                    <a:pt x="47" y="24"/>
                  </a:lnTo>
                  <a:lnTo>
                    <a:pt x="45" y="34"/>
                  </a:lnTo>
                  <a:lnTo>
                    <a:pt x="35" y="42"/>
                  </a:lnTo>
                  <a:lnTo>
                    <a:pt x="29" y="54"/>
                  </a:lnTo>
                  <a:lnTo>
                    <a:pt x="27" y="60"/>
                  </a:lnTo>
                  <a:lnTo>
                    <a:pt x="27" y="62"/>
                  </a:lnTo>
                  <a:lnTo>
                    <a:pt x="21" y="70"/>
                  </a:lnTo>
                  <a:lnTo>
                    <a:pt x="10" y="80"/>
                  </a:lnTo>
                  <a:lnTo>
                    <a:pt x="0" y="92"/>
                  </a:lnTo>
                  <a:lnTo>
                    <a:pt x="12" y="96"/>
                  </a:lnTo>
                  <a:lnTo>
                    <a:pt x="25" y="102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866"/>
            <p:cNvSpPr>
              <a:spLocks/>
            </p:cNvSpPr>
            <p:nvPr/>
          </p:nvSpPr>
          <p:spPr bwMode="auto">
            <a:xfrm>
              <a:off x="5737642" y="1285931"/>
              <a:ext cx="600562" cy="774244"/>
            </a:xfrm>
            <a:custGeom>
              <a:avLst/>
              <a:gdLst/>
              <a:ahLst/>
              <a:cxnLst>
                <a:cxn ang="0">
                  <a:pos x="28" y="349"/>
                </a:cxn>
                <a:cxn ang="0">
                  <a:pos x="62" y="345"/>
                </a:cxn>
                <a:cxn ang="0">
                  <a:pos x="83" y="341"/>
                </a:cxn>
                <a:cxn ang="0">
                  <a:pos x="87" y="369"/>
                </a:cxn>
                <a:cxn ang="0">
                  <a:pos x="99" y="377"/>
                </a:cxn>
                <a:cxn ang="0">
                  <a:pos x="131" y="383"/>
                </a:cxn>
                <a:cxn ang="0">
                  <a:pos x="153" y="409"/>
                </a:cxn>
                <a:cxn ang="0">
                  <a:pos x="172" y="413"/>
                </a:cxn>
                <a:cxn ang="0">
                  <a:pos x="238" y="409"/>
                </a:cxn>
                <a:cxn ang="0">
                  <a:pos x="307" y="417"/>
                </a:cxn>
                <a:cxn ang="0">
                  <a:pos x="321" y="450"/>
                </a:cxn>
                <a:cxn ang="0">
                  <a:pos x="323" y="466"/>
                </a:cxn>
                <a:cxn ang="0">
                  <a:pos x="353" y="486"/>
                </a:cxn>
                <a:cxn ang="0">
                  <a:pos x="386" y="514"/>
                </a:cxn>
                <a:cxn ang="0">
                  <a:pos x="400" y="544"/>
                </a:cxn>
                <a:cxn ang="0">
                  <a:pos x="416" y="579"/>
                </a:cxn>
                <a:cxn ang="0">
                  <a:pos x="440" y="633"/>
                </a:cxn>
                <a:cxn ang="0">
                  <a:pos x="462" y="627"/>
                </a:cxn>
                <a:cxn ang="0">
                  <a:pos x="491" y="595"/>
                </a:cxn>
                <a:cxn ang="0">
                  <a:pos x="487" y="550"/>
                </a:cxn>
                <a:cxn ang="0">
                  <a:pos x="477" y="498"/>
                </a:cxn>
                <a:cxn ang="0">
                  <a:pos x="469" y="441"/>
                </a:cxn>
                <a:cxn ang="0">
                  <a:pos x="471" y="413"/>
                </a:cxn>
                <a:cxn ang="0">
                  <a:pos x="464" y="357"/>
                </a:cxn>
                <a:cxn ang="0">
                  <a:pos x="446" y="345"/>
                </a:cxn>
                <a:cxn ang="0">
                  <a:pos x="422" y="355"/>
                </a:cxn>
                <a:cxn ang="0">
                  <a:pos x="404" y="351"/>
                </a:cxn>
                <a:cxn ang="0">
                  <a:pos x="374" y="314"/>
                </a:cxn>
                <a:cxn ang="0">
                  <a:pos x="353" y="276"/>
                </a:cxn>
                <a:cxn ang="0">
                  <a:pos x="351" y="252"/>
                </a:cxn>
                <a:cxn ang="0">
                  <a:pos x="378" y="208"/>
                </a:cxn>
                <a:cxn ang="0">
                  <a:pos x="359" y="181"/>
                </a:cxn>
                <a:cxn ang="0">
                  <a:pos x="341" y="161"/>
                </a:cxn>
                <a:cxn ang="0">
                  <a:pos x="345" y="129"/>
                </a:cxn>
                <a:cxn ang="0">
                  <a:pos x="331" y="127"/>
                </a:cxn>
                <a:cxn ang="0">
                  <a:pos x="309" y="145"/>
                </a:cxn>
                <a:cxn ang="0">
                  <a:pos x="291" y="127"/>
                </a:cxn>
                <a:cxn ang="0">
                  <a:pos x="266" y="93"/>
                </a:cxn>
                <a:cxn ang="0">
                  <a:pos x="262" y="64"/>
                </a:cxn>
                <a:cxn ang="0">
                  <a:pos x="289" y="60"/>
                </a:cxn>
                <a:cxn ang="0">
                  <a:pos x="299" y="36"/>
                </a:cxn>
                <a:cxn ang="0">
                  <a:pos x="291" y="12"/>
                </a:cxn>
                <a:cxn ang="0">
                  <a:pos x="256" y="8"/>
                </a:cxn>
                <a:cxn ang="0">
                  <a:pos x="176" y="14"/>
                </a:cxn>
                <a:cxn ang="0">
                  <a:pos x="111" y="12"/>
                </a:cxn>
                <a:cxn ang="0">
                  <a:pos x="70" y="2"/>
                </a:cxn>
                <a:cxn ang="0">
                  <a:pos x="54" y="6"/>
                </a:cxn>
                <a:cxn ang="0">
                  <a:pos x="46" y="54"/>
                </a:cxn>
                <a:cxn ang="0">
                  <a:pos x="52" y="78"/>
                </a:cxn>
                <a:cxn ang="0">
                  <a:pos x="70" y="123"/>
                </a:cxn>
                <a:cxn ang="0">
                  <a:pos x="52" y="161"/>
                </a:cxn>
                <a:cxn ang="0">
                  <a:pos x="66" y="201"/>
                </a:cxn>
                <a:cxn ang="0">
                  <a:pos x="89" y="240"/>
                </a:cxn>
                <a:cxn ang="0">
                  <a:pos x="85" y="252"/>
                </a:cxn>
                <a:cxn ang="0">
                  <a:pos x="62" y="260"/>
                </a:cxn>
                <a:cxn ang="0">
                  <a:pos x="46" y="264"/>
                </a:cxn>
                <a:cxn ang="0">
                  <a:pos x="24" y="272"/>
                </a:cxn>
                <a:cxn ang="0">
                  <a:pos x="14" y="306"/>
                </a:cxn>
                <a:cxn ang="0">
                  <a:pos x="2" y="347"/>
                </a:cxn>
                <a:cxn ang="0">
                  <a:pos x="10" y="355"/>
                </a:cxn>
              </a:cxnLst>
              <a:rect l="0" t="0" r="r" b="b"/>
              <a:pathLst>
                <a:path w="491" h="633">
                  <a:moveTo>
                    <a:pt x="10" y="355"/>
                  </a:moveTo>
                  <a:lnTo>
                    <a:pt x="18" y="353"/>
                  </a:lnTo>
                  <a:lnTo>
                    <a:pt x="28" y="349"/>
                  </a:lnTo>
                  <a:lnTo>
                    <a:pt x="38" y="347"/>
                  </a:lnTo>
                  <a:lnTo>
                    <a:pt x="52" y="345"/>
                  </a:lnTo>
                  <a:lnTo>
                    <a:pt x="62" y="345"/>
                  </a:lnTo>
                  <a:lnTo>
                    <a:pt x="70" y="341"/>
                  </a:lnTo>
                  <a:lnTo>
                    <a:pt x="77" y="339"/>
                  </a:lnTo>
                  <a:lnTo>
                    <a:pt x="83" y="341"/>
                  </a:lnTo>
                  <a:lnTo>
                    <a:pt x="85" y="349"/>
                  </a:lnTo>
                  <a:lnTo>
                    <a:pt x="83" y="361"/>
                  </a:lnTo>
                  <a:lnTo>
                    <a:pt x="87" y="369"/>
                  </a:lnTo>
                  <a:lnTo>
                    <a:pt x="91" y="373"/>
                  </a:lnTo>
                  <a:lnTo>
                    <a:pt x="97" y="373"/>
                  </a:lnTo>
                  <a:lnTo>
                    <a:pt x="99" y="377"/>
                  </a:lnTo>
                  <a:lnTo>
                    <a:pt x="105" y="381"/>
                  </a:lnTo>
                  <a:lnTo>
                    <a:pt x="115" y="383"/>
                  </a:lnTo>
                  <a:lnTo>
                    <a:pt x="131" y="383"/>
                  </a:lnTo>
                  <a:lnTo>
                    <a:pt x="145" y="387"/>
                  </a:lnTo>
                  <a:lnTo>
                    <a:pt x="149" y="397"/>
                  </a:lnTo>
                  <a:lnTo>
                    <a:pt x="153" y="409"/>
                  </a:lnTo>
                  <a:lnTo>
                    <a:pt x="157" y="413"/>
                  </a:lnTo>
                  <a:lnTo>
                    <a:pt x="163" y="413"/>
                  </a:lnTo>
                  <a:lnTo>
                    <a:pt x="172" y="413"/>
                  </a:lnTo>
                  <a:lnTo>
                    <a:pt x="186" y="411"/>
                  </a:lnTo>
                  <a:lnTo>
                    <a:pt x="210" y="411"/>
                  </a:lnTo>
                  <a:lnTo>
                    <a:pt x="238" y="409"/>
                  </a:lnTo>
                  <a:lnTo>
                    <a:pt x="264" y="409"/>
                  </a:lnTo>
                  <a:lnTo>
                    <a:pt x="293" y="407"/>
                  </a:lnTo>
                  <a:lnTo>
                    <a:pt x="307" y="417"/>
                  </a:lnTo>
                  <a:lnTo>
                    <a:pt x="311" y="429"/>
                  </a:lnTo>
                  <a:lnTo>
                    <a:pt x="313" y="441"/>
                  </a:lnTo>
                  <a:lnTo>
                    <a:pt x="321" y="450"/>
                  </a:lnTo>
                  <a:lnTo>
                    <a:pt x="327" y="456"/>
                  </a:lnTo>
                  <a:lnTo>
                    <a:pt x="327" y="462"/>
                  </a:lnTo>
                  <a:lnTo>
                    <a:pt x="323" y="466"/>
                  </a:lnTo>
                  <a:lnTo>
                    <a:pt x="327" y="472"/>
                  </a:lnTo>
                  <a:lnTo>
                    <a:pt x="339" y="480"/>
                  </a:lnTo>
                  <a:lnTo>
                    <a:pt x="353" y="486"/>
                  </a:lnTo>
                  <a:lnTo>
                    <a:pt x="363" y="494"/>
                  </a:lnTo>
                  <a:lnTo>
                    <a:pt x="374" y="502"/>
                  </a:lnTo>
                  <a:lnTo>
                    <a:pt x="386" y="514"/>
                  </a:lnTo>
                  <a:lnTo>
                    <a:pt x="398" y="524"/>
                  </a:lnTo>
                  <a:lnTo>
                    <a:pt x="400" y="532"/>
                  </a:lnTo>
                  <a:lnTo>
                    <a:pt x="400" y="544"/>
                  </a:lnTo>
                  <a:lnTo>
                    <a:pt x="402" y="552"/>
                  </a:lnTo>
                  <a:lnTo>
                    <a:pt x="408" y="562"/>
                  </a:lnTo>
                  <a:lnTo>
                    <a:pt x="416" y="579"/>
                  </a:lnTo>
                  <a:lnTo>
                    <a:pt x="420" y="595"/>
                  </a:lnTo>
                  <a:lnTo>
                    <a:pt x="432" y="617"/>
                  </a:lnTo>
                  <a:lnTo>
                    <a:pt x="440" y="633"/>
                  </a:lnTo>
                  <a:lnTo>
                    <a:pt x="444" y="633"/>
                  </a:lnTo>
                  <a:lnTo>
                    <a:pt x="452" y="631"/>
                  </a:lnTo>
                  <a:lnTo>
                    <a:pt x="462" y="627"/>
                  </a:lnTo>
                  <a:lnTo>
                    <a:pt x="473" y="621"/>
                  </a:lnTo>
                  <a:lnTo>
                    <a:pt x="483" y="607"/>
                  </a:lnTo>
                  <a:lnTo>
                    <a:pt x="491" y="595"/>
                  </a:lnTo>
                  <a:lnTo>
                    <a:pt x="491" y="575"/>
                  </a:lnTo>
                  <a:lnTo>
                    <a:pt x="489" y="560"/>
                  </a:lnTo>
                  <a:lnTo>
                    <a:pt x="487" y="550"/>
                  </a:lnTo>
                  <a:lnTo>
                    <a:pt x="485" y="536"/>
                  </a:lnTo>
                  <a:lnTo>
                    <a:pt x="481" y="516"/>
                  </a:lnTo>
                  <a:lnTo>
                    <a:pt x="477" y="498"/>
                  </a:lnTo>
                  <a:lnTo>
                    <a:pt x="475" y="478"/>
                  </a:lnTo>
                  <a:lnTo>
                    <a:pt x="473" y="456"/>
                  </a:lnTo>
                  <a:lnTo>
                    <a:pt x="469" y="441"/>
                  </a:lnTo>
                  <a:lnTo>
                    <a:pt x="462" y="433"/>
                  </a:lnTo>
                  <a:lnTo>
                    <a:pt x="467" y="423"/>
                  </a:lnTo>
                  <a:lnTo>
                    <a:pt x="471" y="413"/>
                  </a:lnTo>
                  <a:lnTo>
                    <a:pt x="471" y="393"/>
                  </a:lnTo>
                  <a:lnTo>
                    <a:pt x="469" y="371"/>
                  </a:lnTo>
                  <a:lnTo>
                    <a:pt x="464" y="357"/>
                  </a:lnTo>
                  <a:lnTo>
                    <a:pt x="462" y="349"/>
                  </a:lnTo>
                  <a:lnTo>
                    <a:pt x="454" y="349"/>
                  </a:lnTo>
                  <a:lnTo>
                    <a:pt x="446" y="345"/>
                  </a:lnTo>
                  <a:lnTo>
                    <a:pt x="438" y="341"/>
                  </a:lnTo>
                  <a:lnTo>
                    <a:pt x="432" y="343"/>
                  </a:lnTo>
                  <a:lnTo>
                    <a:pt x="422" y="355"/>
                  </a:lnTo>
                  <a:lnTo>
                    <a:pt x="414" y="365"/>
                  </a:lnTo>
                  <a:lnTo>
                    <a:pt x="408" y="361"/>
                  </a:lnTo>
                  <a:lnTo>
                    <a:pt x="404" y="351"/>
                  </a:lnTo>
                  <a:lnTo>
                    <a:pt x="394" y="341"/>
                  </a:lnTo>
                  <a:lnTo>
                    <a:pt x="382" y="333"/>
                  </a:lnTo>
                  <a:lnTo>
                    <a:pt x="374" y="314"/>
                  </a:lnTo>
                  <a:lnTo>
                    <a:pt x="368" y="292"/>
                  </a:lnTo>
                  <a:lnTo>
                    <a:pt x="361" y="280"/>
                  </a:lnTo>
                  <a:lnTo>
                    <a:pt x="353" y="276"/>
                  </a:lnTo>
                  <a:lnTo>
                    <a:pt x="345" y="272"/>
                  </a:lnTo>
                  <a:lnTo>
                    <a:pt x="343" y="262"/>
                  </a:lnTo>
                  <a:lnTo>
                    <a:pt x="351" y="252"/>
                  </a:lnTo>
                  <a:lnTo>
                    <a:pt x="361" y="240"/>
                  </a:lnTo>
                  <a:lnTo>
                    <a:pt x="370" y="224"/>
                  </a:lnTo>
                  <a:lnTo>
                    <a:pt x="378" y="208"/>
                  </a:lnTo>
                  <a:lnTo>
                    <a:pt x="378" y="197"/>
                  </a:lnTo>
                  <a:lnTo>
                    <a:pt x="372" y="189"/>
                  </a:lnTo>
                  <a:lnTo>
                    <a:pt x="359" y="181"/>
                  </a:lnTo>
                  <a:lnTo>
                    <a:pt x="345" y="175"/>
                  </a:lnTo>
                  <a:lnTo>
                    <a:pt x="341" y="169"/>
                  </a:lnTo>
                  <a:lnTo>
                    <a:pt x="341" y="161"/>
                  </a:lnTo>
                  <a:lnTo>
                    <a:pt x="345" y="145"/>
                  </a:lnTo>
                  <a:lnTo>
                    <a:pt x="349" y="133"/>
                  </a:lnTo>
                  <a:lnTo>
                    <a:pt x="345" y="129"/>
                  </a:lnTo>
                  <a:lnTo>
                    <a:pt x="339" y="123"/>
                  </a:lnTo>
                  <a:lnTo>
                    <a:pt x="335" y="123"/>
                  </a:lnTo>
                  <a:lnTo>
                    <a:pt x="331" y="127"/>
                  </a:lnTo>
                  <a:lnTo>
                    <a:pt x="327" y="135"/>
                  </a:lnTo>
                  <a:lnTo>
                    <a:pt x="319" y="141"/>
                  </a:lnTo>
                  <a:lnTo>
                    <a:pt x="309" y="145"/>
                  </a:lnTo>
                  <a:lnTo>
                    <a:pt x="305" y="147"/>
                  </a:lnTo>
                  <a:lnTo>
                    <a:pt x="297" y="139"/>
                  </a:lnTo>
                  <a:lnTo>
                    <a:pt x="291" y="127"/>
                  </a:lnTo>
                  <a:lnTo>
                    <a:pt x="281" y="115"/>
                  </a:lnTo>
                  <a:lnTo>
                    <a:pt x="273" y="103"/>
                  </a:lnTo>
                  <a:lnTo>
                    <a:pt x="266" y="93"/>
                  </a:lnTo>
                  <a:lnTo>
                    <a:pt x="260" y="82"/>
                  </a:lnTo>
                  <a:lnTo>
                    <a:pt x="260" y="70"/>
                  </a:lnTo>
                  <a:lnTo>
                    <a:pt x="262" y="64"/>
                  </a:lnTo>
                  <a:lnTo>
                    <a:pt x="271" y="62"/>
                  </a:lnTo>
                  <a:lnTo>
                    <a:pt x="281" y="62"/>
                  </a:lnTo>
                  <a:lnTo>
                    <a:pt x="289" y="60"/>
                  </a:lnTo>
                  <a:lnTo>
                    <a:pt x="293" y="56"/>
                  </a:lnTo>
                  <a:lnTo>
                    <a:pt x="295" y="46"/>
                  </a:lnTo>
                  <a:lnTo>
                    <a:pt x="299" y="36"/>
                  </a:lnTo>
                  <a:lnTo>
                    <a:pt x="297" y="30"/>
                  </a:lnTo>
                  <a:lnTo>
                    <a:pt x="293" y="22"/>
                  </a:lnTo>
                  <a:lnTo>
                    <a:pt x="291" y="12"/>
                  </a:lnTo>
                  <a:lnTo>
                    <a:pt x="287" y="10"/>
                  </a:lnTo>
                  <a:lnTo>
                    <a:pt x="275" y="8"/>
                  </a:lnTo>
                  <a:lnTo>
                    <a:pt x="256" y="8"/>
                  </a:lnTo>
                  <a:lnTo>
                    <a:pt x="226" y="10"/>
                  </a:lnTo>
                  <a:lnTo>
                    <a:pt x="194" y="14"/>
                  </a:lnTo>
                  <a:lnTo>
                    <a:pt x="176" y="14"/>
                  </a:lnTo>
                  <a:lnTo>
                    <a:pt x="155" y="16"/>
                  </a:lnTo>
                  <a:lnTo>
                    <a:pt x="135" y="14"/>
                  </a:lnTo>
                  <a:lnTo>
                    <a:pt x="111" y="12"/>
                  </a:lnTo>
                  <a:lnTo>
                    <a:pt x="89" y="10"/>
                  </a:lnTo>
                  <a:lnTo>
                    <a:pt x="73" y="6"/>
                  </a:lnTo>
                  <a:lnTo>
                    <a:pt x="70" y="2"/>
                  </a:lnTo>
                  <a:lnTo>
                    <a:pt x="68" y="0"/>
                  </a:lnTo>
                  <a:lnTo>
                    <a:pt x="60" y="2"/>
                  </a:lnTo>
                  <a:lnTo>
                    <a:pt x="54" y="6"/>
                  </a:lnTo>
                  <a:lnTo>
                    <a:pt x="48" y="22"/>
                  </a:lnTo>
                  <a:lnTo>
                    <a:pt x="44" y="40"/>
                  </a:lnTo>
                  <a:lnTo>
                    <a:pt x="46" y="54"/>
                  </a:lnTo>
                  <a:lnTo>
                    <a:pt x="48" y="62"/>
                  </a:lnTo>
                  <a:lnTo>
                    <a:pt x="50" y="70"/>
                  </a:lnTo>
                  <a:lnTo>
                    <a:pt x="52" y="78"/>
                  </a:lnTo>
                  <a:lnTo>
                    <a:pt x="58" y="89"/>
                  </a:lnTo>
                  <a:lnTo>
                    <a:pt x="64" y="105"/>
                  </a:lnTo>
                  <a:lnTo>
                    <a:pt x="70" y="123"/>
                  </a:lnTo>
                  <a:lnTo>
                    <a:pt x="70" y="137"/>
                  </a:lnTo>
                  <a:lnTo>
                    <a:pt x="60" y="147"/>
                  </a:lnTo>
                  <a:lnTo>
                    <a:pt x="52" y="161"/>
                  </a:lnTo>
                  <a:lnTo>
                    <a:pt x="54" y="177"/>
                  </a:lnTo>
                  <a:lnTo>
                    <a:pt x="58" y="189"/>
                  </a:lnTo>
                  <a:lnTo>
                    <a:pt x="66" y="201"/>
                  </a:lnTo>
                  <a:lnTo>
                    <a:pt x="79" y="216"/>
                  </a:lnTo>
                  <a:lnTo>
                    <a:pt x="87" y="228"/>
                  </a:lnTo>
                  <a:lnTo>
                    <a:pt x="89" y="240"/>
                  </a:lnTo>
                  <a:lnTo>
                    <a:pt x="87" y="250"/>
                  </a:lnTo>
                  <a:lnTo>
                    <a:pt x="87" y="250"/>
                  </a:lnTo>
                  <a:lnTo>
                    <a:pt x="85" y="252"/>
                  </a:lnTo>
                  <a:lnTo>
                    <a:pt x="77" y="252"/>
                  </a:lnTo>
                  <a:lnTo>
                    <a:pt x="66" y="254"/>
                  </a:lnTo>
                  <a:lnTo>
                    <a:pt x="62" y="260"/>
                  </a:lnTo>
                  <a:lnTo>
                    <a:pt x="60" y="266"/>
                  </a:lnTo>
                  <a:lnTo>
                    <a:pt x="54" y="268"/>
                  </a:lnTo>
                  <a:lnTo>
                    <a:pt x="46" y="264"/>
                  </a:lnTo>
                  <a:lnTo>
                    <a:pt x="42" y="260"/>
                  </a:lnTo>
                  <a:lnTo>
                    <a:pt x="34" y="264"/>
                  </a:lnTo>
                  <a:lnTo>
                    <a:pt x="24" y="272"/>
                  </a:lnTo>
                  <a:lnTo>
                    <a:pt x="26" y="284"/>
                  </a:lnTo>
                  <a:lnTo>
                    <a:pt x="22" y="296"/>
                  </a:lnTo>
                  <a:lnTo>
                    <a:pt x="14" y="306"/>
                  </a:lnTo>
                  <a:lnTo>
                    <a:pt x="12" y="318"/>
                  </a:lnTo>
                  <a:lnTo>
                    <a:pt x="6" y="331"/>
                  </a:lnTo>
                  <a:lnTo>
                    <a:pt x="2" y="347"/>
                  </a:lnTo>
                  <a:lnTo>
                    <a:pt x="0" y="363"/>
                  </a:lnTo>
                  <a:lnTo>
                    <a:pt x="4" y="359"/>
                  </a:lnTo>
                  <a:lnTo>
                    <a:pt x="10" y="355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867"/>
            <p:cNvSpPr>
              <a:spLocks/>
            </p:cNvSpPr>
            <p:nvPr/>
          </p:nvSpPr>
          <p:spPr bwMode="auto">
            <a:xfrm>
              <a:off x="5556617" y="3241723"/>
              <a:ext cx="1075139" cy="720426"/>
            </a:xfrm>
            <a:custGeom>
              <a:avLst/>
              <a:gdLst/>
              <a:ahLst/>
              <a:cxnLst>
                <a:cxn ang="0">
                  <a:pos x="857" y="401"/>
                </a:cxn>
                <a:cxn ang="0">
                  <a:pos x="827" y="387"/>
                </a:cxn>
                <a:cxn ang="0">
                  <a:pos x="821" y="200"/>
                </a:cxn>
                <a:cxn ang="0">
                  <a:pos x="762" y="176"/>
                </a:cxn>
                <a:cxn ang="0">
                  <a:pos x="712" y="151"/>
                </a:cxn>
                <a:cxn ang="0">
                  <a:pos x="643" y="147"/>
                </a:cxn>
                <a:cxn ang="0">
                  <a:pos x="610" y="145"/>
                </a:cxn>
                <a:cxn ang="0">
                  <a:pos x="586" y="145"/>
                </a:cxn>
                <a:cxn ang="0">
                  <a:pos x="552" y="137"/>
                </a:cxn>
                <a:cxn ang="0">
                  <a:pos x="495" y="135"/>
                </a:cxn>
                <a:cxn ang="0">
                  <a:pos x="471" y="111"/>
                </a:cxn>
                <a:cxn ang="0">
                  <a:pos x="439" y="87"/>
                </a:cxn>
                <a:cxn ang="0">
                  <a:pos x="427" y="77"/>
                </a:cxn>
                <a:cxn ang="0">
                  <a:pos x="400" y="87"/>
                </a:cxn>
                <a:cxn ang="0">
                  <a:pos x="382" y="69"/>
                </a:cxn>
                <a:cxn ang="0">
                  <a:pos x="368" y="59"/>
                </a:cxn>
                <a:cxn ang="0">
                  <a:pos x="380" y="28"/>
                </a:cxn>
                <a:cxn ang="0">
                  <a:pos x="368" y="4"/>
                </a:cxn>
                <a:cxn ang="0">
                  <a:pos x="326" y="0"/>
                </a:cxn>
                <a:cxn ang="0">
                  <a:pos x="328" y="40"/>
                </a:cxn>
                <a:cxn ang="0">
                  <a:pos x="334" y="153"/>
                </a:cxn>
                <a:cxn ang="0">
                  <a:pos x="320" y="188"/>
                </a:cxn>
                <a:cxn ang="0">
                  <a:pos x="283" y="232"/>
                </a:cxn>
                <a:cxn ang="0">
                  <a:pos x="245" y="262"/>
                </a:cxn>
                <a:cxn ang="0">
                  <a:pos x="216" y="290"/>
                </a:cxn>
                <a:cxn ang="0">
                  <a:pos x="176" y="315"/>
                </a:cxn>
                <a:cxn ang="0">
                  <a:pos x="170" y="351"/>
                </a:cxn>
                <a:cxn ang="0">
                  <a:pos x="162" y="373"/>
                </a:cxn>
                <a:cxn ang="0">
                  <a:pos x="150" y="385"/>
                </a:cxn>
                <a:cxn ang="0">
                  <a:pos x="128" y="387"/>
                </a:cxn>
                <a:cxn ang="0">
                  <a:pos x="107" y="401"/>
                </a:cxn>
                <a:cxn ang="0">
                  <a:pos x="79" y="418"/>
                </a:cxn>
                <a:cxn ang="0">
                  <a:pos x="79" y="438"/>
                </a:cxn>
                <a:cxn ang="0">
                  <a:pos x="71" y="464"/>
                </a:cxn>
                <a:cxn ang="0">
                  <a:pos x="43" y="470"/>
                </a:cxn>
                <a:cxn ang="0">
                  <a:pos x="8" y="464"/>
                </a:cxn>
                <a:cxn ang="0">
                  <a:pos x="0" y="500"/>
                </a:cxn>
                <a:cxn ang="0">
                  <a:pos x="6" y="532"/>
                </a:cxn>
                <a:cxn ang="0">
                  <a:pos x="6" y="557"/>
                </a:cxn>
                <a:cxn ang="0">
                  <a:pos x="20" y="589"/>
                </a:cxn>
                <a:cxn ang="0">
                  <a:pos x="659" y="541"/>
                </a:cxn>
                <a:cxn ang="0">
                  <a:pos x="657" y="516"/>
                </a:cxn>
                <a:cxn ang="0">
                  <a:pos x="657" y="486"/>
                </a:cxn>
                <a:cxn ang="0">
                  <a:pos x="643" y="436"/>
                </a:cxn>
                <a:cxn ang="0">
                  <a:pos x="651" y="405"/>
                </a:cxn>
                <a:cxn ang="0">
                  <a:pos x="673" y="387"/>
                </a:cxn>
                <a:cxn ang="0">
                  <a:pos x="675" y="397"/>
                </a:cxn>
                <a:cxn ang="0">
                  <a:pos x="687" y="409"/>
                </a:cxn>
                <a:cxn ang="0">
                  <a:pos x="732" y="424"/>
                </a:cxn>
                <a:cxn ang="0">
                  <a:pos x="762" y="436"/>
                </a:cxn>
                <a:cxn ang="0">
                  <a:pos x="790" y="448"/>
                </a:cxn>
                <a:cxn ang="0">
                  <a:pos x="845" y="446"/>
                </a:cxn>
                <a:cxn ang="0">
                  <a:pos x="879" y="430"/>
                </a:cxn>
              </a:cxnLst>
              <a:rect l="0" t="0" r="r" b="b"/>
              <a:pathLst>
                <a:path w="879" h="589">
                  <a:moveTo>
                    <a:pt x="877" y="426"/>
                  </a:moveTo>
                  <a:lnTo>
                    <a:pt x="867" y="416"/>
                  </a:lnTo>
                  <a:lnTo>
                    <a:pt x="857" y="401"/>
                  </a:lnTo>
                  <a:lnTo>
                    <a:pt x="849" y="395"/>
                  </a:lnTo>
                  <a:lnTo>
                    <a:pt x="837" y="389"/>
                  </a:lnTo>
                  <a:lnTo>
                    <a:pt x="827" y="387"/>
                  </a:lnTo>
                  <a:lnTo>
                    <a:pt x="821" y="387"/>
                  </a:lnTo>
                  <a:lnTo>
                    <a:pt x="821" y="295"/>
                  </a:lnTo>
                  <a:lnTo>
                    <a:pt x="821" y="200"/>
                  </a:lnTo>
                  <a:lnTo>
                    <a:pt x="802" y="194"/>
                  </a:lnTo>
                  <a:lnTo>
                    <a:pt x="776" y="184"/>
                  </a:lnTo>
                  <a:lnTo>
                    <a:pt x="762" y="176"/>
                  </a:lnTo>
                  <a:lnTo>
                    <a:pt x="750" y="167"/>
                  </a:lnTo>
                  <a:lnTo>
                    <a:pt x="730" y="159"/>
                  </a:lnTo>
                  <a:lnTo>
                    <a:pt x="712" y="151"/>
                  </a:lnTo>
                  <a:lnTo>
                    <a:pt x="685" y="149"/>
                  </a:lnTo>
                  <a:lnTo>
                    <a:pt x="659" y="149"/>
                  </a:lnTo>
                  <a:lnTo>
                    <a:pt x="643" y="147"/>
                  </a:lnTo>
                  <a:lnTo>
                    <a:pt x="631" y="149"/>
                  </a:lnTo>
                  <a:lnTo>
                    <a:pt x="621" y="149"/>
                  </a:lnTo>
                  <a:lnTo>
                    <a:pt x="610" y="145"/>
                  </a:lnTo>
                  <a:lnTo>
                    <a:pt x="602" y="143"/>
                  </a:lnTo>
                  <a:lnTo>
                    <a:pt x="596" y="145"/>
                  </a:lnTo>
                  <a:lnTo>
                    <a:pt x="586" y="145"/>
                  </a:lnTo>
                  <a:lnTo>
                    <a:pt x="574" y="143"/>
                  </a:lnTo>
                  <a:lnTo>
                    <a:pt x="564" y="139"/>
                  </a:lnTo>
                  <a:lnTo>
                    <a:pt x="552" y="137"/>
                  </a:lnTo>
                  <a:lnTo>
                    <a:pt x="528" y="137"/>
                  </a:lnTo>
                  <a:lnTo>
                    <a:pt x="501" y="141"/>
                  </a:lnTo>
                  <a:lnTo>
                    <a:pt x="495" y="135"/>
                  </a:lnTo>
                  <a:lnTo>
                    <a:pt x="495" y="125"/>
                  </a:lnTo>
                  <a:lnTo>
                    <a:pt x="487" y="117"/>
                  </a:lnTo>
                  <a:lnTo>
                    <a:pt x="471" y="111"/>
                  </a:lnTo>
                  <a:lnTo>
                    <a:pt x="457" y="105"/>
                  </a:lnTo>
                  <a:lnTo>
                    <a:pt x="443" y="99"/>
                  </a:lnTo>
                  <a:lnTo>
                    <a:pt x="439" y="87"/>
                  </a:lnTo>
                  <a:lnTo>
                    <a:pt x="439" y="77"/>
                  </a:lnTo>
                  <a:lnTo>
                    <a:pt x="433" y="75"/>
                  </a:lnTo>
                  <a:lnTo>
                    <a:pt x="427" y="77"/>
                  </a:lnTo>
                  <a:lnTo>
                    <a:pt x="419" y="83"/>
                  </a:lnTo>
                  <a:lnTo>
                    <a:pt x="410" y="87"/>
                  </a:lnTo>
                  <a:lnTo>
                    <a:pt x="400" y="87"/>
                  </a:lnTo>
                  <a:lnTo>
                    <a:pt x="388" y="85"/>
                  </a:lnTo>
                  <a:lnTo>
                    <a:pt x="384" y="77"/>
                  </a:lnTo>
                  <a:lnTo>
                    <a:pt x="382" y="69"/>
                  </a:lnTo>
                  <a:lnTo>
                    <a:pt x="380" y="63"/>
                  </a:lnTo>
                  <a:lnTo>
                    <a:pt x="374" y="61"/>
                  </a:lnTo>
                  <a:lnTo>
                    <a:pt x="368" y="59"/>
                  </a:lnTo>
                  <a:lnTo>
                    <a:pt x="364" y="46"/>
                  </a:lnTo>
                  <a:lnTo>
                    <a:pt x="370" y="34"/>
                  </a:lnTo>
                  <a:lnTo>
                    <a:pt x="380" y="28"/>
                  </a:lnTo>
                  <a:lnTo>
                    <a:pt x="380" y="20"/>
                  </a:lnTo>
                  <a:lnTo>
                    <a:pt x="378" y="10"/>
                  </a:lnTo>
                  <a:lnTo>
                    <a:pt x="368" y="4"/>
                  </a:lnTo>
                  <a:lnTo>
                    <a:pt x="352" y="2"/>
                  </a:lnTo>
                  <a:lnTo>
                    <a:pt x="338" y="0"/>
                  </a:lnTo>
                  <a:lnTo>
                    <a:pt x="326" y="0"/>
                  </a:lnTo>
                  <a:lnTo>
                    <a:pt x="326" y="4"/>
                  </a:lnTo>
                  <a:lnTo>
                    <a:pt x="328" y="12"/>
                  </a:lnTo>
                  <a:lnTo>
                    <a:pt x="328" y="40"/>
                  </a:lnTo>
                  <a:lnTo>
                    <a:pt x="330" y="79"/>
                  </a:lnTo>
                  <a:lnTo>
                    <a:pt x="332" y="115"/>
                  </a:lnTo>
                  <a:lnTo>
                    <a:pt x="334" y="153"/>
                  </a:lnTo>
                  <a:lnTo>
                    <a:pt x="334" y="174"/>
                  </a:lnTo>
                  <a:lnTo>
                    <a:pt x="334" y="180"/>
                  </a:lnTo>
                  <a:lnTo>
                    <a:pt x="320" y="188"/>
                  </a:lnTo>
                  <a:lnTo>
                    <a:pt x="303" y="196"/>
                  </a:lnTo>
                  <a:lnTo>
                    <a:pt x="293" y="212"/>
                  </a:lnTo>
                  <a:lnTo>
                    <a:pt x="283" y="232"/>
                  </a:lnTo>
                  <a:lnTo>
                    <a:pt x="273" y="246"/>
                  </a:lnTo>
                  <a:lnTo>
                    <a:pt x="259" y="254"/>
                  </a:lnTo>
                  <a:lnTo>
                    <a:pt x="245" y="262"/>
                  </a:lnTo>
                  <a:lnTo>
                    <a:pt x="235" y="274"/>
                  </a:lnTo>
                  <a:lnTo>
                    <a:pt x="227" y="284"/>
                  </a:lnTo>
                  <a:lnTo>
                    <a:pt x="216" y="290"/>
                  </a:lnTo>
                  <a:lnTo>
                    <a:pt x="200" y="299"/>
                  </a:lnTo>
                  <a:lnTo>
                    <a:pt x="186" y="305"/>
                  </a:lnTo>
                  <a:lnTo>
                    <a:pt x="176" y="315"/>
                  </a:lnTo>
                  <a:lnTo>
                    <a:pt x="170" y="325"/>
                  </a:lnTo>
                  <a:lnTo>
                    <a:pt x="170" y="339"/>
                  </a:lnTo>
                  <a:lnTo>
                    <a:pt x="170" y="351"/>
                  </a:lnTo>
                  <a:lnTo>
                    <a:pt x="170" y="361"/>
                  </a:lnTo>
                  <a:lnTo>
                    <a:pt x="166" y="369"/>
                  </a:lnTo>
                  <a:lnTo>
                    <a:pt x="162" y="373"/>
                  </a:lnTo>
                  <a:lnTo>
                    <a:pt x="160" y="377"/>
                  </a:lnTo>
                  <a:lnTo>
                    <a:pt x="156" y="383"/>
                  </a:lnTo>
                  <a:lnTo>
                    <a:pt x="150" y="385"/>
                  </a:lnTo>
                  <a:lnTo>
                    <a:pt x="142" y="389"/>
                  </a:lnTo>
                  <a:lnTo>
                    <a:pt x="132" y="389"/>
                  </a:lnTo>
                  <a:lnTo>
                    <a:pt x="128" y="387"/>
                  </a:lnTo>
                  <a:lnTo>
                    <a:pt x="122" y="391"/>
                  </a:lnTo>
                  <a:lnTo>
                    <a:pt x="115" y="397"/>
                  </a:lnTo>
                  <a:lnTo>
                    <a:pt x="107" y="401"/>
                  </a:lnTo>
                  <a:lnTo>
                    <a:pt x="97" y="403"/>
                  </a:lnTo>
                  <a:lnTo>
                    <a:pt x="89" y="409"/>
                  </a:lnTo>
                  <a:lnTo>
                    <a:pt x="79" y="418"/>
                  </a:lnTo>
                  <a:lnTo>
                    <a:pt x="73" y="428"/>
                  </a:lnTo>
                  <a:lnTo>
                    <a:pt x="75" y="434"/>
                  </a:lnTo>
                  <a:lnTo>
                    <a:pt x="79" y="438"/>
                  </a:lnTo>
                  <a:lnTo>
                    <a:pt x="81" y="446"/>
                  </a:lnTo>
                  <a:lnTo>
                    <a:pt x="79" y="452"/>
                  </a:lnTo>
                  <a:lnTo>
                    <a:pt x="71" y="464"/>
                  </a:lnTo>
                  <a:lnTo>
                    <a:pt x="59" y="474"/>
                  </a:lnTo>
                  <a:lnTo>
                    <a:pt x="51" y="474"/>
                  </a:lnTo>
                  <a:lnTo>
                    <a:pt x="43" y="470"/>
                  </a:lnTo>
                  <a:lnTo>
                    <a:pt x="33" y="466"/>
                  </a:lnTo>
                  <a:lnTo>
                    <a:pt x="20" y="464"/>
                  </a:lnTo>
                  <a:lnTo>
                    <a:pt x="8" y="464"/>
                  </a:lnTo>
                  <a:lnTo>
                    <a:pt x="2" y="462"/>
                  </a:lnTo>
                  <a:lnTo>
                    <a:pt x="0" y="480"/>
                  </a:lnTo>
                  <a:lnTo>
                    <a:pt x="0" y="500"/>
                  </a:lnTo>
                  <a:lnTo>
                    <a:pt x="2" y="510"/>
                  </a:lnTo>
                  <a:lnTo>
                    <a:pt x="4" y="522"/>
                  </a:lnTo>
                  <a:lnTo>
                    <a:pt x="6" y="532"/>
                  </a:lnTo>
                  <a:lnTo>
                    <a:pt x="4" y="541"/>
                  </a:lnTo>
                  <a:lnTo>
                    <a:pt x="4" y="549"/>
                  </a:lnTo>
                  <a:lnTo>
                    <a:pt x="6" y="557"/>
                  </a:lnTo>
                  <a:lnTo>
                    <a:pt x="12" y="567"/>
                  </a:lnTo>
                  <a:lnTo>
                    <a:pt x="16" y="577"/>
                  </a:lnTo>
                  <a:lnTo>
                    <a:pt x="20" y="589"/>
                  </a:lnTo>
                  <a:lnTo>
                    <a:pt x="655" y="555"/>
                  </a:lnTo>
                  <a:lnTo>
                    <a:pt x="655" y="547"/>
                  </a:lnTo>
                  <a:lnTo>
                    <a:pt x="659" y="541"/>
                  </a:lnTo>
                  <a:lnTo>
                    <a:pt x="661" y="532"/>
                  </a:lnTo>
                  <a:lnTo>
                    <a:pt x="661" y="522"/>
                  </a:lnTo>
                  <a:lnTo>
                    <a:pt x="657" y="516"/>
                  </a:lnTo>
                  <a:lnTo>
                    <a:pt x="659" y="512"/>
                  </a:lnTo>
                  <a:lnTo>
                    <a:pt x="661" y="500"/>
                  </a:lnTo>
                  <a:lnTo>
                    <a:pt x="657" y="486"/>
                  </a:lnTo>
                  <a:lnTo>
                    <a:pt x="651" y="470"/>
                  </a:lnTo>
                  <a:lnTo>
                    <a:pt x="645" y="450"/>
                  </a:lnTo>
                  <a:lnTo>
                    <a:pt x="643" y="436"/>
                  </a:lnTo>
                  <a:lnTo>
                    <a:pt x="643" y="424"/>
                  </a:lnTo>
                  <a:lnTo>
                    <a:pt x="645" y="414"/>
                  </a:lnTo>
                  <a:lnTo>
                    <a:pt x="651" y="405"/>
                  </a:lnTo>
                  <a:lnTo>
                    <a:pt x="659" y="397"/>
                  </a:lnTo>
                  <a:lnTo>
                    <a:pt x="667" y="391"/>
                  </a:lnTo>
                  <a:lnTo>
                    <a:pt x="673" y="387"/>
                  </a:lnTo>
                  <a:lnTo>
                    <a:pt x="677" y="389"/>
                  </a:lnTo>
                  <a:lnTo>
                    <a:pt x="679" y="393"/>
                  </a:lnTo>
                  <a:lnTo>
                    <a:pt x="675" y="397"/>
                  </a:lnTo>
                  <a:lnTo>
                    <a:pt x="671" y="403"/>
                  </a:lnTo>
                  <a:lnTo>
                    <a:pt x="675" y="407"/>
                  </a:lnTo>
                  <a:lnTo>
                    <a:pt x="687" y="409"/>
                  </a:lnTo>
                  <a:lnTo>
                    <a:pt x="703" y="414"/>
                  </a:lnTo>
                  <a:lnTo>
                    <a:pt x="720" y="418"/>
                  </a:lnTo>
                  <a:lnTo>
                    <a:pt x="732" y="424"/>
                  </a:lnTo>
                  <a:lnTo>
                    <a:pt x="740" y="428"/>
                  </a:lnTo>
                  <a:lnTo>
                    <a:pt x="750" y="430"/>
                  </a:lnTo>
                  <a:lnTo>
                    <a:pt x="762" y="436"/>
                  </a:lnTo>
                  <a:lnTo>
                    <a:pt x="768" y="442"/>
                  </a:lnTo>
                  <a:lnTo>
                    <a:pt x="776" y="446"/>
                  </a:lnTo>
                  <a:lnTo>
                    <a:pt x="790" y="448"/>
                  </a:lnTo>
                  <a:lnTo>
                    <a:pt x="817" y="448"/>
                  </a:lnTo>
                  <a:lnTo>
                    <a:pt x="835" y="446"/>
                  </a:lnTo>
                  <a:lnTo>
                    <a:pt x="845" y="446"/>
                  </a:lnTo>
                  <a:lnTo>
                    <a:pt x="857" y="442"/>
                  </a:lnTo>
                  <a:lnTo>
                    <a:pt x="873" y="434"/>
                  </a:lnTo>
                  <a:lnTo>
                    <a:pt x="879" y="430"/>
                  </a:lnTo>
                  <a:lnTo>
                    <a:pt x="879" y="430"/>
                  </a:lnTo>
                  <a:lnTo>
                    <a:pt x="877" y="426"/>
                  </a:lnTo>
                  <a:close/>
                </a:path>
              </a:pathLst>
            </a:custGeom>
            <a:solidFill>
              <a:schemeClr val="accent2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868"/>
            <p:cNvSpPr>
              <a:spLocks/>
            </p:cNvSpPr>
            <p:nvPr/>
          </p:nvSpPr>
          <p:spPr bwMode="auto">
            <a:xfrm>
              <a:off x="5541939" y="3030121"/>
              <a:ext cx="423206" cy="791368"/>
            </a:xfrm>
            <a:custGeom>
              <a:avLst/>
              <a:gdLst/>
              <a:ahLst/>
              <a:cxnLst>
                <a:cxn ang="0">
                  <a:pos x="55" y="643"/>
                </a:cxn>
                <a:cxn ang="0">
                  <a:pos x="83" y="637"/>
                </a:cxn>
                <a:cxn ang="0">
                  <a:pos x="91" y="611"/>
                </a:cxn>
                <a:cxn ang="0">
                  <a:pos x="91" y="591"/>
                </a:cxn>
                <a:cxn ang="0">
                  <a:pos x="119" y="574"/>
                </a:cxn>
                <a:cxn ang="0">
                  <a:pos x="140" y="560"/>
                </a:cxn>
                <a:cxn ang="0">
                  <a:pos x="162" y="558"/>
                </a:cxn>
                <a:cxn ang="0">
                  <a:pos x="174" y="546"/>
                </a:cxn>
                <a:cxn ang="0">
                  <a:pos x="182" y="524"/>
                </a:cxn>
                <a:cxn ang="0">
                  <a:pos x="188" y="488"/>
                </a:cxn>
                <a:cxn ang="0">
                  <a:pos x="228" y="463"/>
                </a:cxn>
                <a:cxn ang="0">
                  <a:pos x="257" y="435"/>
                </a:cxn>
                <a:cxn ang="0">
                  <a:pos x="295" y="405"/>
                </a:cxn>
                <a:cxn ang="0">
                  <a:pos x="332" y="361"/>
                </a:cxn>
                <a:cxn ang="0">
                  <a:pos x="346" y="326"/>
                </a:cxn>
                <a:cxn ang="0">
                  <a:pos x="340" y="213"/>
                </a:cxn>
                <a:cxn ang="0">
                  <a:pos x="338" y="173"/>
                </a:cxn>
                <a:cxn ang="0">
                  <a:pos x="307" y="165"/>
                </a:cxn>
                <a:cxn ang="0">
                  <a:pos x="283" y="153"/>
                </a:cxn>
                <a:cxn ang="0">
                  <a:pos x="255" y="149"/>
                </a:cxn>
                <a:cxn ang="0">
                  <a:pos x="237" y="127"/>
                </a:cxn>
                <a:cxn ang="0">
                  <a:pos x="202" y="133"/>
                </a:cxn>
                <a:cxn ang="0">
                  <a:pos x="178" y="127"/>
                </a:cxn>
                <a:cxn ang="0">
                  <a:pos x="176" y="96"/>
                </a:cxn>
                <a:cxn ang="0">
                  <a:pos x="154" y="70"/>
                </a:cxn>
                <a:cxn ang="0">
                  <a:pos x="129" y="56"/>
                </a:cxn>
                <a:cxn ang="0">
                  <a:pos x="119" y="34"/>
                </a:cxn>
                <a:cxn ang="0">
                  <a:pos x="105" y="8"/>
                </a:cxn>
                <a:cxn ang="0">
                  <a:pos x="85" y="10"/>
                </a:cxn>
                <a:cxn ang="0">
                  <a:pos x="71" y="32"/>
                </a:cxn>
                <a:cxn ang="0">
                  <a:pos x="57" y="46"/>
                </a:cxn>
                <a:cxn ang="0">
                  <a:pos x="45" y="58"/>
                </a:cxn>
                <a:cxn ang="0">
                  <a:pos x="39" y="80"/>
                </a:cxn>
                <a:cxn ang="0">
                  <a:pos x="30" y="102"/>
                </a:cxn>
                <a:cxn ang="0">
                  <a:pos x="39" y="137"/>
                </a:cxn>
                <a:cxn ang="0">
                  <a:pos x="32" y="165"/>
                </a:cxn>
                <a:cxn ang="0">
                  <a:pos x="41" y="191"/>
                </a:cxn>
                <a:cxn ang="0">
                  <a:pos x="49" y="234"/>
                </a:cxn>
                <a:cxn ang="0">
                  <a:pos x="61" y="276"/>
                </a:cxn>
                <a:cxn ang="0">
                  <a:pos x="77" y="314"/>
                </a:cxn>
                <a:cxn ang="0">
                  <a:pos x="69" y="342"/>
                </a:cxn>
                <a:cxn ang="0">
                  <a:pos x="32" y="371"/>
                </a:cxn>
                <a:cxn ang="0">
                  <a:pos x="32" y="415"/>
                </a:cxn>
                <a:cxn ang="0">
                  <a:pos x="28" y="453"/>
                </a:cxn>
                <a:cxn ang="0">
                  <a:pos x="12" y="455"/>
                </a:cxn>
                <a:cxn ang="0">
                  <a:pos x="16" y="486"/>
                </a:cxn>
                <a:cxn ang="0">
                  <a:pos x="20" y="514"/>
                </a:cxn>
                <a:cxn ang="0">
                  <a:pos x="6" y="526"/>
                </a:cxn>
                <a:cxn ang="0">
                  <a:pos x="18" y="546"/>
                </a:cxn>
                <a:cxn ang="0">
                  <a:pos x="16" y="562"/>
                </a:cxn>
                <a:cxn ang="0">
                  <a:pos x="10" y="584"/>
                </a:cxn>
                <a:cxn ang="0">
                  <a:pos x="2" y="611"/>
                </a:cxn>
                <a:cxn ang="0">
                  <a:pos x="20" y="637"/>
                </a:cxn>
              </a:cxnLst>
              <a:rect l="0" t="0" r="r" b="b"/>
              <a:pathLst>
                <a:path w="346" h="647">
                  <a:moveTo>
                    <a:pt x="32" y="637"/>
                  </a:moveTo>
                  <a:lnTo>
                    <a:pt x="45" y="639"/>
                  </a:lnTo>
                  <a:lnTo>
                    <a:pt x="55" y="643"/>
                  </a:lnTo>
                  <a:lnTo>
                    <a:pt x="63" y="647"/>
                  </a:lnTo>
                  <a:lnTo>
                    <a:pt x="71" y="647"/>
                  </a:lnTo>
                  <a:lnTo>
                    <a:pt x="83" y="637"/>
                  </a:lnTo>
                  <a:lnTo>
                    <a:pt x="91" y="625"/>
                  </a:lnTo>
                  <a:lnTo>
                    <a:pt x="93" y="619"/>
                  </a:lnTo>
                  <a:lnTo>
                    <a:pt x="91" y="611"/>
                  </a:lnTo>
                  <a:lnTo>
                    <a:pt x="87" y="607"/>
                  </a:lnTo>
                  <a:lnTo>
                    <a:pt x="85" y="601"/>
                  </a:lnTo>
                  <a:lnTo>
                    <a:pt x="91" y="591"/>
                  </a:lnTo>
                  <a:lnTo>
                    <a:pt x="101" y="582"/>
                  </a:lnTo>
                  <a:lnTo>
                    <a:pt x="109" y="576"/>
                  </a:lnTo>
                  <a:lnTo>
                    <a:pt x="119" y="574"/>
                  </a:lnTo>
                  <a:lnTo>
                    <a:pt x="127" y="570"/>
                  </a:lnTo>
                  <a:lnTo>
                    <a:pt x="134" y="564"/>
                  </a:lnTo>
                  <a:lnTo>
                    <a:pt x="140" y="560"/>
                  </a:lnTo>
                  <a:lnTo>
                    <a:pt x="144" y="562"/>
                  </a:lnTo>
                  <a:lnTo>
                    <a:pt x="154" y="562"/>
                  </a:lnTo>
                  <a:lnTo>
                    <a:pt x="162" y="558"/>
                  </a:lnTo>
                  <a:lnTo>
                    <a:pt x="168" y="556"/>
                  </a:lnTo>
                  <a:lnTo>
                    <a:pt x="172" y="550"/>
                  </a:lnTo>
                  <a:lnTo>
                    <a:pt x="174" y="546"/>
                  </a:lnTo>
                  <a:lnTo>
                    <a:pt x="178" y="542"/>
                  </a:lnTo>
                  <a:lnTo>
                    <a:pt x="182" y="534"/>
                  </a:lnTo>
                  <a:lnTo>
                    <a:pt x="182" y="524"/>
                  </a:lnTo>
                  <a:lnTo>
                    <a:pt x="182" y="512"/>
                  </a:lnTo>
                  <a:lnTo>
                    <a:pt x="182" y="498"/>
                  </a:lnTo>
                  <a:lnTo>
                    <a:pt x="188" y="488"/>
                  </a:lnTo>
                  <a:lnTo>
                    <a:pt x="198" y="478"/>
                  </a:lnTo>
                  <a:lnTo>
                    <a:pt x="212" y="472"/>
                  </a:lnTo>
                  <a:lnTo>
                    <a:pt x="228" y="463"/>
                  </a:lnTo>
                  <a:lnTo>
                    <a:pt x="239" y="457"/>
                  </a:lnTo>
                  <a:lnTo>
                    <a:pt x="247" y="447"/>
                  </a:lnTo>
                  <a:lnTo>
                    <a:pt x="257" y="435"/>
                  </a:lnTo>
                  <a:lnTo>
                    <a:pt x="271" y="427"/>
                  </a:lnTo>
                  <a:lnTo>
                    <a:pt x="285" y="419"/>
                  </a:lnTo>
                  <a:lnTo>
                    <a:pt x="295" y="405"/>
                  </a:lnTo>
                  <a:lnTo>
                    <a:pt x="305" y="385"/>
                  </a:lnTo>
                  <a:lnTo>
                    <a:pt x="315" y="369"/>
                  </a:lnTo>
                  <a:lnTo>
                    <a:pt x="332" y="361"/>
                  </a:lnTo>
                  <a:lnTo>
                    <a:pt x="346" y="353"/>
                  </a:lnTo>
                  <a:lnTo>
                    <a:pt x="346" y="347"/>
                  </a:lnTo>
                  <a:lnTo>
                    <a:pt x="346" y="326"/>
                  </a:lnTo>
                  <a:lnTo>
                    <a:pt x="344" y="288"/>
                  </a:lnTo>
                  <a:lnTo>
                    <a:pt x="342" y="252"/>
                  </a:lnTo>
                  <a:lnTo>
                    <a:pt x="340" y="213"/>
                  </a:lnTo>
                  <a:lnTo>
                    <a:pt x="340" y="185"/>
                  </a:lnTo>
                  <a:lnTo>
                    <a:pt x="338" y="177"/>
                  </a:lnTo>
                  <a:lnTo>
                    <a:pt x="338" y="173"/>
                  </a:lnTo>
                  <a:lnTo>
                    <a:pt x="332" y="173"/>
                  </a:lnTo>
                  <a:lnTo>
                    <a:pt x="317" y="171"/>
                  </a:lnTo>
                  <a:lnTo>
                    <a:pt x="307" y="165"/>
                  </a:lnTo>
                  <a:lnTo>
                    <a:pt x="303" y="159"/>
                  </a:lnTo>
                  <a:lnTo>
                    <a:pt x="293" y="153"/>
                  </a:lnTo>
                  <a:lnTo>
                    <a:pt x="283" y="153"/>
                  </a:lnTo>
                  <a:lnTo>
                    <a:pt x="273" y="153"/>
                  </a:lnTo>
                  <a:lnTo>
                    <a:pt x="261" y="153"/>
                  </a:lnTo>
                  <a:lnTo>
                    <a:pt x="255" y="149"/>
                  </a:lnTo>
                  <a:lnTo>
                    <a:pt x="251" y="139"/>
                  </a:lnTo>
                  <a:lnTo>
                    <a:pt x="245" y="131"/>
                  </a:lnTo>
                  <a:lnTo>
                    <a:pt x="237" y="127"/>
                  </a:lnTo>
                  <a:lnTo>
                    <a:pt x="226" y="127"/>
                  </a:lnTo>
                  <a:lnTo>
                    <a:pt x="214" y="131"/>
                  </a:lnTo>
                  <a:lnTo>
                    <a:pt x="202" y="133"/>
                  </a:lnTo>
                  <a:lnTo>
                    <a:pt x="192" y="131"/>
                  </a:lnTo>
                  <a:lnTo>
                    <a:pt x="186" y="127"/>
                  </a:lnTo>
                  <a:lnTo>
                    <a:pt x="178" y="127"/>
                  </a:lnTo>
                  <a:lnTo>
                    <a:pt x="174" y="117"/>
                  </a:lnTo>
                  <a:lnTo>
                    <a:pt x="174" y="105"/>
                  </a:lnTo>
                  <a:lnTo>
                    <a:pt x="176" y="96"/>
                  </a:lnTo>
                  <a:lnTo>
                    <a:pt x="170" y="88"/>
                  </a:lnTo>
                  <a:lnTo>
                    <a:pt x="162" y="80"/>
                  </a:lnTo>
                  <a:lnTo>
                    <a:pt x="154" y="70"/>
                  </a:lnTo>
                  <a:lnTo>
                    <a:pt x="148" y="64"/>
                  </a:lnTo>
                  <a:lnTo>
                    <a:pt x="138" y="62"/>
                  </a:lnTo>
                  <a:lnTo>
                    <a:pt x="129" y="56"/>
                  </a:lnTo>
                  <a:lnTo>
                    <a:pt x="125" y="48"/>
                  </a:lnTo>
                  <a:lnTo>
                    <a:pt x="123" y="40"/>
                  </a:lnTo>
                  <a:lnTo>
                    <a:pt x="119" y="34"/>
                  </a:lnTo>
                  <a:lnTo>
                    <a:pt x="113" y="28"/>
                  </a:lnTo>
                  <a:lnTo>
                    <a:pt x="109" y="20"/>
                  </a:lnTo>
                  <a:lnTo>
                    <a:pt x="105" y="8"/>
                  </a:lnTo>
                  <a:lnTo>
                    <a:pt x="103" y="0"/>
                  </a:lnTo>
                  <a:lnTo>
                    <a:pt x="95" y="10"/>
                  </a:lnTo>
                  <a:lnTo>
                    <a:pt x="85" y="10"/>
                  </a:lnTo>
                  <a:lnTo>
                    <a:pt x="81" y="14"/>
                  </a:lnTo>
                  <a:lnTo>
                    <a:pt x="75" y="22"/>
                  </a:lnTo>
                  <a:lnTo>
                    <a:pt x="71" y="32"/>
                  </a:lnTo>
                  <a:lnTo>
                    <a:pt x="71" y="42"/>
                  </a:lnTo>
                  <a:lnTo>
                    <a:pt x="65" y="46"/>
                  </a:lnTo>
                  <a:lnTo>
                    <a:pt x="57" y="46"/>
                  </a:lnTo>
                  <a:lnTo>
                    <a:pt x="53" y="48"/>
                  </a:lnTo>
                  <a:lnTo>
                    <a:pt x="51" y="54"/>
                  </a:lnTo>
                  <a:lnTo>
                    <a:pt x="45" y="58"/>
                  </a:lnTo>
                  <a:lnTo>
                    <a:pt x="41" y="60"/>
                  </a:lnTo>
                  <a:lnTo>
                    <a:pt x="39" y="70"/>
                  </a:lnTo>
                  <a:lnTo>
                    <a:pt x="39" y="80"/>
                  </a:lnTo>
                  <a:lnTo>
                    <a:pt x="37" y="84"/>
                  </a:lnTo>
                  <a:lnTo>
                    <a:pt x="30" y="88"/>
                  </a:lnTo>
                  <a:lnTo>
                    <a:pt x="30" y="102"/>
                  </a:lnTo>
                  <a:lnTo>
                    <a:pt x="30" y="117"/>
                  </a:lnTo>
                  <a:lnTo>
                    <a:pt x="34" y="127"/>
                  </a:lnTo>
                  <a:lnTo>
                    <a:pt x="39" y="137"/>
                  </a:lnTo>
                  <a:lnTo>
                    <a:pt x="37" y="147"/>
                  </a:lnTo>
                  <a:lnTo>
                    <a:pt x="32" y="157"/>
                  </a:lnTo>
                  <a:lnTo>
                    <a:pt x="32" y="165"/>
                  </a:lnTo>
                  <a:lnTo>
                    <a:pt x="39" y="171"/>
                  </a:lnTo>
                  <a:lnTo>
                    <a:pt x="43" y="181"/>
                  </a:lnTo>
                  <a:lnTo>
                    <a:pt x="41" y="191"/>
                  </a:lnTo>
                  <a:lnTo>
                    <a:pt x="39" y="203"/>
                  </a:lnTo>
                  <a:lnTo>
                    <a:pt x="43" y="217"/>
                  </a:lnTo>
                  <a:lnTo>
                    <a:pt x="49" y="234"/>
                  </a:lnTo>
                  <a:lnTo>
                    <a:pt x="57" y="248"/>
                  </a:lnTo>
                  <a:lnTo>
                    <a:pt x="61" y="258"/>
                  </a:lnTo>
                  <a:lnTo>
                    <a:pt x="61" y="276"/>
                  </a:lnTo>
                  <a:lnTo>
                    <a:pt x="65" y="294"/>
                  </a:lnTo>
                  <a:lnTo>
                    <a:pt x="71" y="306"/>
                  </a:lnTo>
                  <a:lnTo>
                    <a:pt x="77" y="314"/>
                  </a:lnTo>
                  <a:lnTo>
                    <a:pt x="81" y="322"/>
                  </a:lnTo>
                  <a:lnTo>
                    <a:pt x="81" y="330"/>
                  </a:lnTo>
                  <a:lnTo>
                    <a:pt x="69" y="342"/>
                  </a:lnTo>
                  <a:lnTo>
                    <a:pt x="55" y="351"/>
                  </a:lnTo>
                  <a:lnTo>
                    <a:pt x="41" y="359"/>
                  </a:lnTo>
                  <a:lnTo>
                    <a:pt x="32" y="371"/>
                  </a:lnTo>
                  <a:lnTo>
                    <a:pt x="32" y="381"/>
                  </a:lnTo>
                  <a:lnTo>
                    <a:pt x="32" y="397"/>
                  </a:lnTo>
                  <a:lnTo>
                    <a:pt x="32" y="415"/>
                  </a:lnTo>
                  <a:lnTo>
                    <a:pt x="32" y="429"/>
                  </a:lnTo>
                  <a:lnTo>
                    <a:pt x="28" y="441"/>
                  </a:lnTo>
                  <a:lnTo>
                    <a:pt x="28" y="453"/>
                  </a:lnTo>
                  <a:lnTo>
                    <a:pt x="26" y="459"/>
                  </a:lnTo>
                  <a:lnTo>
                    <a:pt x="20" y="459"/>
                  </a:lnTo>
                  <a:lnTo>
                    <a:pt x="12" y="455"/>
                  </a:lnTo>
                  <a:lnTo>
                    <a:pt x="8" y="459"/>
                  </a:lnTo>
                  <a:lnTo>
                    <a:pt x="12" y="474"/>
                  </a:lnTo>
                  <a:lnTo>
                    <a:pt x="16" y="486"/>
                  </a:lnTo>
                  <a:lnTo>
                    <a:pt x="20" y="492"/>
                  </a:lnTo>
                  <a:lnTo>
                    <a:pt x="20" y="500"/>
                  </a:lnTo>
                  <a:lnTo>
                    <a:pt x="20" y="514"/>
                  </a:lnTo>
                  <a:lnTo>
                    <a:pt x="16" y="520"/>
                  </a:lnTo>
                  <a:lnTo>
                    <a:pt x="8" y="522"/>
                  </a:lnTo>
                  <a:lnTo>
                    <a:pt x="6" y="526"/>
                  </a:lnTo>
                  <a:lnTo>
                    <a:pt x="6" y="538"/>
                  </a:lnTo>
                  <a:lnTo>
                    <a:pt x="10" y="546"/>
                  </a:lnTo>
                  <a:lnTo>
                    <a:pt x="18" y="546"/>
                  </a:lnTo>
                  <a:lnTo>
                    <a:pt x="22" y="548"/>
                  </a:lnTo>
                  <a:lnTo>
                    <a:pt x="22" y="556"/>
                  </a:lnTo>
                  <a:lnTo>
                    <a:pt x="16" y="562"/>
                  </a:lnTo>
                  <a:lnTo>
                    <a:pt x="12" y="566"/>
                  </a:lnTo>
                  <a:lnTo>
                    <a:pt x="8" y="574"/>
                  </a:lnTo>
                  <a:lnTo>
                    <a:pt x="10" y="584"/>
                  </a:lnTo>
                  <a:lnTo>
                    <a:pt x="6" y="595"/>
                  </a:lnTo>
                  <a:lnTo>
                    <a:pt x="0" y="601"/>
                  </a:lnTo>
                  <a:lnTo>
                    <a:pt x="2" y="611"/>
                  </a:lnTo>
                  <a:lnTo>
                    <a:pt x="8" y="623"/>
                  </a:lnTo>
                  <a:lnTo>
                    <a:pt x="14" y="635"/>
                  </a:lnTo>
                  <a:lnTo>
                    <a:pt x="20" y="637"/>
                  </a:lnTo>
                  <a:lnTo>
                    <a:pt x="32" y="637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869"/>
            <p:cNvSpPr>
              <a:spLocks/>
            </p:cNvSpPr>
            <p:nvPr/>
          </p:nvSpPr>
          <p:spPr bwMode="auto">
            <a:xfrm>
              <a:off x="5633675" y="2370851"/>
              <a:ext cx="521058" cy="870872"/>
            </a:xfrm>
            <a:custGeom>
              <a:avLst/>
              <a:gdLst/>
              <a:ahLst/>
              <a:cxnLst>
                <a:cxn ang="0">
                  <a:pos x="44" y="573"/>
                </a:cxn>
                <a:cxn ang="0">
                  <a:pos x="54" y="595"/>
                </a:cxn>
                <a:cxn ang="0">
                  <a:pos x="79" y="609"/>
                </a:cxn>
                <a:cxn ang="0">
                  <a:pos x="101" y="635"/>
                </a:cxn>
                <a:cxn ang="0">
                  <a:pos x="103" y="666"/>
                </a:cxn>
                <a:cxn ang="0">
                  <a:pos x="127" y="672"/>
                </a:cxn>
                <a:cxn ang="0">
                  <a:pos x="162" y="666"/>
                </a:cxn>
                <a:cxn ang="0">
                  <a:pos x="180" y="688"/>
                </a:cxn>
                <a:cxn ang="0">
                  <a:pos x="208" y="692"/>
                </a:cxn>
                <a:cxn ang="0">
                  <a:pos x="232" y="704"/>
                </a:cxn>
                <a:cxn ang="0">
                  <a:pos x="263" y="712"/>
                </a:cxn>
                <a:cxn ang="0">
                  <a:pos x="335" y="506"/>
                </a:cxn>
                <a:cxn ang="0">
                  <a:pos x="420" y="478"/>
                </a:cxn>
                <a:cxn ang="0">
                  <a:pos x="426" y="410"/>
                </a:cxn>
                <a:cxn ang="0">
                  <a:pos x="414" y="353"/>
                </a:cxn>
                <a:cxn ang="0">
                  <a:pos x="392" y="305"/>
                </a:cxn>
                <a:cxn ang="0">
                  <a:pos x="396" y="258"/>
                </a:cxn>
                <a:cxn ang="0">
                  <a:pos x="364" y="212"/>
                </a:cxn>
                <a:cxn ang="0">
                  <a:pos x="343" y="139"/>
                </a:cxn>
                <a:cxn ang="0">
                  <a:pos x="335" y="79"/>
                </a:cxn>
                <a:cxn ang="0">
                  <a:pos x="319" y="36"/>
                </a:cxn>
                <a:cxn ang="0">
                  <a:pos x="305" y="20"/>
                </a:cxn>
                <a:cxn ang="0">
                  <a:pos x="261" y="20"/>
                </a:cxn>
                <a:cxn ang="0">
                  <a:pos x="236" y="8"/>
                </a:cxn>
                <a:cxn ang="0">
                  <a:pos x="208" y="20"/>
                </a:cxn>
                <a:cxn ang="0">
                  <a:pos x="168" y="45"/>
                </a:cxn>
                <a:cxn ang="0">
                  <a:pos x="149" y="24"/>
                </a:cxn>
                <a:cxn ang="0">
                  <a:pos x="129" y="4"/>
                </a:cxn>
                <a:cxn ang="0">
                  <a:pos x="105" y="12"/>
                </a:cxn>
                <a:cxn ang="0">
                  <a:pos x="79" y="30"/>
                </a:cxn>
                <a:cxn ang="0">
                  <a:pos x="38" y="49"/>
                </a:cxn>
                <a:cxn ang="0">
                  <a:pos x="6" y="53"/>
                </a:cxn>
                <a:cxn ang="0">
                  <a:pos x="12" y="77"/>
                </a:cxn>
                <a:cxn ang="0">
                  <a:pos x="18" y="109"/>
                </a:cxn>
                <a:cxn ang="0">
                  <a:pos x="36" y="127"/>
                </a:cxn>
                <a:cxn ang="0">
                  <a:pos x="28" y="153"/>
                </a:cxn>
                <a:cxn ang="0">
                  <a:pos x="46" y="174"/>
                </a:cxn>
                <a:cxn ang="0">
                  <a:pos x="65" y="186"/>
                </a:cxn>
                <a:cxn ang="0">
                  <a:pos x="59" y="228"/>
                </a:cxn>
                <a:cxn ang="0">
                  <a:pos x="61" y="256"/>
                </a:cxn>
                <a:cxn ang="0">
                  <a:pos x="65" y="285"/>
                </a:cxn>
                <a:cxn ang="0">
                  <a:pos x="48" y="303"/>
                </a:cxn>
                <a:cxn ang="0">
                  <a:pos x="42" y="327"/>
                </a:cxn>
                <a:cxn ang="0">
                  <a:pos x="28" y="357"/>
                </a:cxn>
                <a:cxn ang="0">
                  <a:pos x="24" y="377"/>
                </a:cxn>
                <a:cxn ang="0">
                  <a:pos x="22" y="412"/>
                </a:cxn>
                <a:cxn ang="0">
                  <a:pos x="0" y="434"/>
                </a:cxn>
                <a:cxn ang="0">
                  <a:pos x="16" y="444"/>
                </a:cxn>
                <a:cxn ang="0">
                  <a:pos x="16" y="462"/>
                </a:cxn>
                <a:cxn ang="0">
                  <a:pos x="22" y="486"/>
                </a:cxn>
                <a:cxn ang="0">
                  <a:pos x="24" y="508"/>
                </a:cxn>
                <a:cxn ang="0">
                  <a:pos x="28" y="539"/>
                </a:cxn>
              </a:cxnLst>
              <a:rect l="0" t="0" r="r" b="b"/>
              <a:pathLst>
                <a:path w="426" h="712">
                  <a:moveTo>
                    <a:pt x="34" y="559"/>
                  </a:moveTo>
                  <a:lnTo>
                    <a:pt x="38" y="567"/>
                  </a:lnTo>
                  <a:lnTo>
                    <a:pt x="44" y="573"/>
                  </a:lnTo>
                  <a:lnTo>
                    <a:pt x="48" y="579"/>
                  </a:lnTo>
                  <a:lnTo>
                    <a:pt x="50" y="587"/>
                  </a:lnTo>
                  <a:lnTo>
                    <a:pt x="54" y="595"/>
                  </a:lnTo>
                  <a:lnTo>
                    <a:pt x="63" y="601"/>
                  </a:lnTo>
                  <a:lnTo>
                    <a:pt x="73" y="603"/>
                  </a:lnTo>
                  <a:lnTo>
                    <a:pt x="79" y="609"/>
                  </a:lnTo>
                  <a:lnTo>
                    <a:pt x="87" y="619"/>
                  </a:lnTo>
                  <a:lnTo>
                    <a:pt x="95" y="627"/>
                  </a:lnTo>
                  <a:lnTo>
                    <a:pt x="101" y="635"/>
                  </a:lnTo>
                  <a:lnTo>
                    <a:pt x="99" y="644"/>
                  </a:lnTo>
                  <a:lnTo>
                    <a:pt x="99" y="656"/>
                  </a:lnTo>
                  <a:lnTo>
                    <a:pt x="103" y="666"/>
                  </a:lnTo>
                  <a:lnTo>
                    <a:pt x="111" y="666"/>
                  </a:lnTo>
                  <a:lnTo>
                    <a:pt x="117" y="670"/>
                  </a:lnTo>
                  <a:lnTo>
                    <a:pt x="127" y="672"/>
                  </a:lnTo>
                  <a:lnTo>
                    <a:pt x="139" y="670"/>
                  </a:lnTo>
                  <a:lnTo>
                    <a:pt x="151" y="666"/>
                  </a:lnTo>
                  <a:lnTo>
                    <a:pt x="162" y="666"/>
                  </a:lnTo>
                  <a:lnTo>
                    <a:pt x="170" y="670"/>
                  </a:lnTo>
                  <a:lnTo>
                    <a:pt x="176" y="678"/>
                  </a:lnTo>
                  <a:lnTo>
                    <a:pt x="180" y="688"/>
                  </a:lnTo>
                  <a:lnTo>
                    <a:pt x="186" y="692"/>
                  </a:lnTo>
                  <a:lnTo>
                    <a:pt x="198" y="692"/>
                  </a:lnTo>
                  <a:lnTo>
                    <a:pt x="208" y="692"/>
                  </a:lnTo>
                  <a:lnTo>
                    <a:pt x="218" y="692"/>
                  </a:lnTo>
                  <a:lnTo>
                    <a:pt x="228" y="698"/>
                  </a:lnTo>
                  <a:lnTo>
                    <a:pt x="232" y="704"/>
                  </a:lnTo>
                  <a:lnTo>
                    <a:pt x="242" y="710"/>
                  </a:lnTo>
                  <a:lnTo>
                    <a:pt x="257" y="712"/>
                  </a:lnTo>
                  <a:lnTo>
                    <a:pt x="263" y="712"/>
                  </a:lnTo>
                  <a:lnTo>
                    <a:pt x="257" y="611"/>
                  </a:lnTo>
                  <a:lnTo>
                    <a:pt x="248" y="510"/>
                  </a:lnTo>
                  <a:lnTo>
                    <a:pt x="335" y="506"/>
                  </a:lnTo>
                  <a:lnTo>
                    <a:pt x="420" y="502"/>
                  </a:lnTo>
                  <a:lnTo>
                    <a:pt x="420" y="494"/>
                  </a:lnTo>
                  <a:lnTo>
                    <a:pt x="420" y="478"/>
                  </a:lnTo>
                  <a:lnTo>
                    <a:pt x="422" y="456"/>
                  </a:lnTo>
                  <a:lnTo>
                    <a:pt x="426" y="436"/>
                  </a:lnTo>
                  <a:lnTo>
                    <a:pt x="426" y="410"/>
                  </a:lnTo>
                  <a:lnTo>
                    <a:pt x="426" y="385"/>
                  </a:lnTo>
                  <a:lnTo>
                    <a:pt x="420" y="369"/>
                  </a:lnTo>
                  <a:lnTo>
                    <a:pt x="414" y="353"/>
                  </a:lnTo>
                  <a:lnTo>
                    <a:pt x="406" y="335"/>
                  </a:lnTo>
                  <a:lnTo>
                    <a:pt x="398" y="319"/>
                  </a:lnTo>
                  <a:lnTo>
                    <a:pt x="392" y="305"/>
                  </a:lnTo>
                  <a:lnTo>
                    <a:pt x="390" y="289"/>
                  </a:lnTo>
                  <a:lnTo>
                    <a:pt x="394" y="272"/>
                  </a:lnTo>
                  <a:lnTo>
                    <a:pt x="396" y="258"/>
                  </a:lnTo>
                  <a:lnTo>
                    <a:pt x="390" y="242"/>
                  </a:lnTo>
                  <a:lnTo>
                    <a:pt x="378" y="230"/>
                  </a:lnTo>
                  <a:lnTo>
                    <a:pt x="364" y="212"/>
                  </a:lnTo>
                  <a:lnTo>
                    <a:pt x="351" y="192"/>
                  </a:lnTo>
                  <a:lnTo>
                    <a:pt x="347" y="166"/>
                  </a:lnTo>
                  <a:lnTo>
                    <a:pt x="343" y="139"/>
                  </a:lnTo>
                  <a:lnTo>
                    <a:pt x="341" y="117"/>
                  </a:lnTo>
                  <a:lnTo>
                    <a:pt x="339" y="97"/>
                  </a:lnTo>
                  <a:lnTo>
                    <a:pt x="335" y="79"/>
                  </a:lnTo>
                  <a:lnTo>
                    <a:pt x="329" y="65"/>
                  </a:lnTo>
                  <a:lnTo>
                    <a:pt x="325" y="51"/>
                  </a:lnTo>
                  <a:lnTo>
                    <a:pt x="319" y="36"/>
                  </a:lnTo>
                  <a:lnTo>
                    <a:pt x="317" y="22"/>
                  </a:lnTo>
                  <a:lnTo>
                    <a:pt x="315" y="16"/>
                  </a:lnTo>
                  <a:lnTo>
                    <a:pt x="305" y="20"/>
                  </a:lnTo>
                  <a:lnTo>
                    <a:pt x="287" y="24"/>
                  </a:lnTo>
                  <a:lnTo>
                    <a:pt x="271" y="24"/>
                  </a:lnTo>
                  <a:lnTo>
                    <a:pt x="261" y="20"/>
                  </a:lnTo>
                  <a:lnTo>
                    <a:pt x="254" y="10"/>
                  </a:lnTo>
                  <a:lnTo>
                    <a:pt x="246" y="4"/>
                  </a:lnTo>
                  <a:lnTo>
                    <a:pt x="236" y="8"/>
                  </a:lnTo>
                  <a:lnTo>
                    <a:pt x="226" y="12"/>
                  </a:lnTo>
                  <a:lnTo>
                    <a:pt x="216" y="16"/>
                  </a:lnTo>
                  <a:lnTo>
                    <a:pt x="208" y="20"/>
                  </a:lnTo>
                  <a:lnTo>
                    <a:pt x="198" y="30"/>
                  </a:lnTo>
                  <a:lnTo>
                    <a:pt x="184" y="40"/>
                  </a:lnTo>
                  <a:lnTo>
                    <a:pt x="168" y="45"/>
                  </a:lnTo>
                  <a:lnTo>
                    <a:pt x="155" y="40"/>
                  </a:lnTo>
                  <a:lnTo>
                    <a:pt x="151" y="32"/>
                  </a:lnTo>
                  <a:lnTo>
                    <a:pt x="149" y="24"/>
                  </a:lnTo>
                  <a:lnTo>
                    <a:pt x="145" y="14"/>
                  </a:lnTo>
                  <a:lnTo>
                    <a:pt x="137" y="10"/>
                  </a:lnTo>
                  <a:lnTo>
                    <a:pt x="129" y="4"/>
                  </a:lnTo>
                  <a:lnTo>
                    <a:pt x="121" y="0"/>
                  </a:lnTo>
                  <a:lnTo>
                    <a:pt x="113" y="8"/>
                  </a:lnTo>
                  <a:lnTo>
                    <a:pt x="105" y="12"/>
                  </a:lnTo>
                  <a:lnTo>
                    <a:pt x="91" y="14"/>
                  </a:lnTo>
                  <a:lnTo>
                    <a:pt x="83" y="20"/>
                  </a:lnTo>
                  <a:lnTo>
                    <a:pt x="79" y="30"/>
                  </a:lnTo>
                  <a:lnTo>
                    <a:pt x="69" y="40"/>
                  </a:lnTo>
                  <a:lnTo>
                    <a:pt x="52" y="45"/>
                  </a:lnTo>
                  <a:lnTo>
                    <a:pt x="38" y="49"/>
                  </a:lnTo>
                  <a:lnTo>
                    <a:pt x="28" y="47"/>
                  </a:lnTo>
                  <a:lnTo>
                    <a:pt x="18" y="47"/>
                  </a:lnTo>
                  <a:lnTo>
                    <a:pt x="6" y="53"/>
                  </a:lnTo>
                  <a:lnTo>
                    <a:pt x="0" y="55"/>
                  </a:lnTo>
                  <a:lnTo>
                    <a:pt x="8" y="65"/>
                  </a:lnTo>
                  <a:lnTo>
                    <a:pt x="12" y="77"/>
                  </a:lnTo>
                  <a:lnTo>
                    <a:pt x="16" y="83"/>
                  </a:lnTo>
                  <a:lnTo>
                    <a:pt x="18" y="93"/>
                  </a:lnTo>
                  <a:lnTo>
                    <a:pt x="18" y="109"/>
                  </a:lnTo>
                  <a:lnTo>
                    <a:pt x="24" y="119"/>
                  </a:lnTo>
                  <a:lnTo>
                    <a:pt x="32" y="121"/>
                  </a:lnTo>
                  <a:lnTo>
                    <a:pt x="36" y="127"/>
                  </a:lnTo>
                  <a:lnTo>
                    <a:pt x="34" y="135"/>
                  </a:lnTo>
                  <a:lnTo>
                    <a:pt x="30" y="143"/>
                  </a:lnTo>
                  <a:lnTo>
                    <a:pt x="28" y="153"/>
                  </a:lnTo>
                  <a:lnTo>
                    <a:pt x="32" y="170"/>
                  </a:lnTo>
                  <a:lnTo>
                    <a:pt x="40" y="178"/>
                  </a:lnTo>
                  <a:lnTo>
                    <a:pt x="46" y="174"/>
                  </a:lnTo>
                  <a:lnTo>
                    <a:pt x="54" y="172"/>
                  </a:lnTo>
                  <a:lnTo>
                    <a:pt x="63" y="176"/>
                  </a:lnTo>
                  <a:lnTo>
                    <a:pt x="65" y="186"/>
                  </a:lnTo>
                  <a:lnTo>
                    <a:pt x="63" y="198"/>
                  </a:lnTo>
                  <a:lnTo>
                    <a:pt x="59" y="212"/>
                  </a:lnTo>
                  <a:lnTo>
                    <a:pt x="59" y="228"/>
                  </a:lnTo>
                  <a:lnTo>
                    <a:pt x="59" y="236"/>
                  </a:lnTo>
                  <a:lnTo>
                    <a:pt x="56" y="244"/>
                  </a:lnTo>
                  <a:lnTo>
                    <a:pt x="61" y="256"/>
                  </a:lnTo>
                  <a:lnTo>
                    <a:pt x="63" y="266"/>
                  </a:lnTo>
                  <a:lnTo>
                    <a:pt x="63" y="276"/>
                  </a:lnTo>
                  <a:lnTo>
                    <a:pt x="65" y="285"/>
                  </a:lnTo>
                  <a:lnTo>
                    <a:pt x="69" y="299"/>
                  </a:lnTo>
                  <a:lnTo>
                    <a:pt x="61" y="305"/>
                  </a:lnTo>
                  <a:lnTo>
                    <a:pt x="48" y="303"/>
                  </a:lnTo>
                  <a:lnTo>
                    <a:pt x="44" y="307"/>
                  </a:lnTo>
                  <a:lnTo>
                    <a:pt x="44" y="317"/>
                  </a:lnTo>
                  <a:lnTo>
                    <a:pt x="42" y="327"/>
                  </a:lnTo>
                  <a:lnTo>
                    <a:pt x="34" y="337"/>
                  </a:lnTo>
                  <a:lnTo>
                    <a:pt x="28" y="349"/>
                  </a:lnTo>
                  <a:lnTo>
                    <a:pt x="28" y="357"/>
                  </a:lnTo>
                  <a:lnTo>
                    <a:pt x="26" y="365"/>
                  </a:lnTo>
                  <a:lnTo>
                    <a:pt x="22" y="371"/>
                  </a:lnTo>
                  <a:lnTo>
                    <a:pt x="24" y="377"/>
                  </a:lnTo>
                  <a:lnTo>
                    <a:pt x="22" y="385"/>
                  </a:lnTo>
                  <a:lnTo>
                    <a:pt x="20" y="395"/>
                  </a:lnTo>
                  <a:lnTo>
                    <a:pt x="22" y="412"/>
                  </a:lnTo>
                  <a:lnTo>
                    <a:pt x="18" y="424"/>
                  </a:lnTo>
                  <a:lnTo>
                    <a:pt x="8" y="428"/>
                  </a:lnTo>
                  <a:lnTo>
                    <a:pt x="0" y="434"/>
                  </a:lnTo>
                  <a:lnTo>
                    <a:pt x="0" y="440"/>
                  </a:lnTo>
                  <a:lnTo>
                    <a:pt x="8" y="442"/>
                  </a:lnTo>
                  <a:lnTo>
                    <a:pt x="16" y="444"/>
                  </a:lnTo>
                  <a:lnTo>
                    <a:pt x="16" y="448"/>
                  </a:lnTo>
                  <a:lnTo>
                    <a:pt x="14" y="456"/>
                  </a:lnTo>
                  <a:lnTo>
                    <a:pt x="16" y="462"/>
                  </a:lnTo>
                  <a:lnTo>
                    <a:pt x="22" y="470"/>
                  </a:lnTo>
                  <a:lnTo>
                    <a:pt x="22" y="478"/>
                  </a:lnTo>
                  <a:lnTo>
                    <a:pt x="22" y="486"/>
                  </a:lnTo>
                  <a:lnTo>
                    <a:pt x="24" y="494"/>
                  </a:lnTo>
                  <a:lnTo>
                    <a:pt x="26" y="500"/>
                  </a:lnTo>
                  <a:lnTo>
                    <a:pt x="24" y="508"/>
                  </a:lnTo>
                  <a:lnTo>
                    <a:pt x="24" y="516"/>
                  </a:lnTo>
                  <a:lnTo>
                    <a:pt x="26" y="525"/>
                  </a:lnTo>
                  <a:lnTo>
                    <a:pt x="28" y="539"/>
                  </a:lnTo>
                  <a:lnTo>
                    <a:pt x="30" y="547"/>
                  </a:lnTo>
                  <a:lnTo>
                    <a:pt x="34" y="559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870"/>
            <p:cNvSpPr>
              <a:spLocks noEditPoints="1"/>
            </p:cNvSpPr>
            <p:nvPr/>
          </p:nvSpPr>
          <p:spPr bwMode="auto">
            <a:xfrm>
              <a:off x="6053212" y="5643959"/>
              <a:ext cx="341256" cy="380395"/>
            </a:xfrm>
            <a:custGeom>
              <a:avLst/>
              <a:gdLst/>
              <a:ahLst/>
              <a:cxnLst>
                <a:cxn ang="0">
                  <a:pos x="15" y="291"/>
                </a:cxn>
                <a:cxn ang="0">
                  <a:pos x="17" y="287"/>
                </a:cxn>
                <a:cxn ang="0">
                  <a:pos x="178" y="311"/>
                </a:cxn>
                <a:cxn ang="0">
                  <a:pos x="190" y="301"/>
                </a:cxn>
                <a:cxn ang="0">
                  <a:pos x="211" y="297"/>
                </a:cxn>
                <a:cxn ang="0">
                  <a:pos x="219" y="287"/>
                </a:cxn>
                <a:cxn ang="0">
                  <a:pos x="231" y="283"/>
                </a:cxn>
                <a:cxn ang="0">
                  <a:pos x="239" y="291"/>
                </a:cxn>
                <a:cxn ang="0">
                  <a:pos x="253" y="291"/>
                </a:cxn>
                <a:cxn ang="0">
                  <a:pos x="257" y="283"/>
                </a:cxn>
                <a:cxn ang="0">
                  <a:pos x="265" y="287"/>
                </a:cxn>
                <a:cxn ang="0">
                  <a:pos x="273" y="277"/>
                </a:cxn>
                <a:cxn ang="0">
                  <a:pos x="279" y="259"/>
                </a:cxn>
                <a:cxn ang="0">
                  <a:pos x="275" y="248"/>
                </a:cxn>
                <a:cxn ang="0">
                  <a:pos x="255" y="252"/>
                </a:cxn>
                <a:cxn ang="0">
                  <a:pos x="237" y="255"/>
                </a:cxn>
                <a:cxn ang="0">
                  <a:pos x="198" y="236"/>
                </a:cxn>
                <a:cxn ang="0">
                  <a:pos x="166" y="214"/>
                </a:cxn>
                <a:cxn ang="0">
                  <a:pos x="150" y="200"/>
                </a:cxn>
                <a:cxn ang="0">
                  <a:pos x="132" y="190"/>
                </a:cxn>
                <a:cxn ang="0">
                  <a:pos x="114" y="178"/>
                </a:cxn>
                <a:cxn ang="0">
                  <a:pos x="95" y="160"/>
                </a:cxn>
                <a:cxn ang="0">
                  <a:pos x="71" y="134"/>
                </a:cxn>
                <a:cxn ang="0">
                  <a:pos x="51" y="109"/>
                </a:cxn>
                <a:cxn ang="0">
                  <a:pos x="41" y="87"/>
                </a:cxn>
                <a:cxn ang="0">
                  <a:pos x="31" y="75"/>
                </a:cxn>
                <a:cxn ang="0">
                  <a:pos x="13" y="73"/>
                </a:cxn>
                <a:cxn ang="0">
                  <a:pos x="8" y="55"/>
                </a:cxn>
                <a:cxn ang="0">
                  <a:pos x="19" y="41"/>
                </a:cxn>
                <a:cxn ang="0">
                  <a:pos x="29" y="47"/>
                </a:cxn>
                <a:cxn ang="0">
                  <a:pos x="25" y="35"/>
                </a:cxn>
                <a:cxn ang="0">
                  <a:pos x="6" y="6"/>
                </a:cxn>
                <a:cxn ang="0">
                  <a:pos x="0" y="0"/>
                </a:cxn>
                <a:cxn ang="0">
                  <a:pos x="11" y="242"/>
                </a:cxn>
                <a:cxn ang="0">
                  <a:pos x="35" y="244"/>
                </a:cxn>
                <a:cxn ang="0">
                  <a:pos x="59" y="242"/>
                </a:cxn>
                <a:cxn ang="0">
                  <a:pos x="99" y="240"/>
                </a:cxn>
                <a:cxn ang="0">
                  <a:pos x="107" y="244"/>
                </a:cxn>
                <a:cxn ang="0">
                  <a:pos x="77" y="248"/>
                </a:cxn>
                <a:cxn ang="0">
                  <a:pos x="49" y="250"/>
                </a:cxn>
                <a:cxn ang="0">
                  <a:pos x="13" y="248"/>
                </a:cxn>
                <a:cxn ang="0">
                  <a:pos x="17" y="287"/>
                </a:cxn>
                <a:cxn ang="0">
                  <a:pos x="25" y="291"/>
                </a:cxn>
                <a:cxn ang="0">
                  <a:pos x="33" y="291"/>
                </a:cxn>
                <a:cxn ang="0">
                  <a:pos x="91" y="289"/>
                </a:cxn>
                <a:cxn ang="0">
                  <a:pos x="136" y="291"/>
                </a:cxn>
                <a:cxn ang="0">
                  <a:pos x="168" y="305"/>
                </a:cxn>
              </a:cxnLst>
              <a:rect l="0" t="0" r="r" b="b"/>
              <a:pathLst>
                <a:path w="279" h="311">
                  <a:moveTo>
                    <a:pt x="13" y="285"/>
                  </a:moveTo>
                  <a:lnTo>
                    <a:pt x="15" y="291"/>
                  </a:lnTo>
                  <a:lnTo>
                    <a:pt x="15" y="291"/>
                  </a:lnTo>
                  <a:lnTo>
                    <a:pt x="17" y="287"/>
                  </a:lnTo>
                  <a:lnTo>
                    <a:pt x="13" y="285"/>
                  </a:lnTo>
                  <a:close/>
                  <a:moveTo>
                    <a:pt x="178" y="311"/>
                  </a:moveTo>
                  <a:lnTo>
                    <a:pt x="184" y="305"/>
                  </a:lnTo>
                  <a:lnTo>
                    <a:pt x="190" y="301"/>
                  </a:lnTo>
                  <a:lnTo>
                    <a:pt x="198" y="297"/>
                  </a:lnTo>
                  <a:lnTo>
                    <a:pt x="211" y="297"/>
                  </a:lnTo>
                  <a:lnTo>
                    <a:pt x="217" y="293"/>
                  </a:lnTo>
                  <a:lnTo>
                    <a:pt x="219" y="287"/>
                  </a:lnTo>
                  <a:lnTo>
                    <a:pt x="223" y="285"/>
                  </a:lnTo>
                  <a:lnTo>
                    <a:pt x="231" y="283"/>
                  </a:lnTo>
                  <a:lnTo>
                    <a:pt x="237" y="287"/>
                  </a:lnTo>
                  <a:lnTo>
                    <a:pt x="239" y="291"/>
                  </a:lnTo>
                  <a:lnTo>
                    <a:pt x="245" y="293"/>
                  </a:lnTo>
                  <a:lnTo>
                    <a:pt x="253" y="291"/>
                  </a:lnTo>
                  <a:lnTo>
                    <a:pt x="257" y="285"/>
                  </a:lnTo>
                  <a:lnTo>
                    <a:pt x="257" y="283"/>
                  </a:lnTo>
                  <a:lnTo>
                    <a:pt x="261" y="285"/>
                  </a:lnTo>
                  <a:lnTo>
                    <a:pt x="265" y="287"/>
                  </a:lnTo>
                  <a:lnTo>
                    <a:pt x="269" y="285"/>
                  </a:lnTo>
                  <a:lnTo>
                    <a:pt x="273" y="277"/>
                  </a:lnTo>
                  <a:lnTo>
                    <a:pt x="277" y="269"/>
                  </a:lnTo>
                  <a:lnTo>
                    <a:pt x="279" y="259"/>
                  </a:lnTo>
                  <a:lnTo>
                    <a:pt x="277" y="250"/>
                  </a:lnTo>
                  <a:lnTo>
                    <a:pt x="275" y="248"/>
                  </a:lnTo>
                  <a:lnTo>
                    <a:pt x="265" y="248"/>
                  </a:lnTo>
                  <a:lnTo>
                    <a:pt x="255" y="252"/>
                  </a:lnTo>
                  <a:lnTo>
                    <a:pt x="247" y="252"/>
                  </a:lnTo>
                  <a:lnTo>
                    <a:pt x="237" y="255"/>
                  </a:lnTo>
                  <a:lnTo>
                    <a:pt x="223" y="248"/>
                  </a:lnTo>
                  <a:lnTo>
                    <a:pt x="198" y="236"/>
                  </a:lnTo>
                  <a:lnTo>
                    <a:pt x="176" y="224"/>
                  </a:lnTo>
                  <a:lnTo>
                    <a:pt x="166" y="214"/>
                  </a:lnTo>
                  <a:lnTo>
                    <a:pt x="158" y="204"/>
                  </a:lnTo>
                  <a:lnTo>
                    <a:pt x="150" y="200"/>
                  </a:lnTo>
                  <a:lnTo>
                    <a:pt x="142" y="196"/>
                  </a:lnTo>
                  <a:lnTo>
                    <a:pt x="132" y="190"/>
                  </a:lnTo>
                  <a:lnTo>
                    <a:pt x="124" y="184"/>
                  </a:lnTo>
                  <a:lnTo>
                    <a:pt x="114" y="178"/>
                  </a:lnTo>
                  <a:lnTo>
                    <a:pt x="105" y="172"/>
                  </a:lnTo>
                  <a:lnTo>
                    <a:pt x="95" y="160"/>
                  </a:lnTo>
                  <a:lnTo>
                    <a:pt x="85" y="148"/>
                  </a:lnTo>
                  <a:lnTo>
                    <a:pt x="71" y="134"/>
                  </a:lnTo>
                  <a:lnTo>
                    <a:pt x="57" y="119"/>
                  </a:lnTo>
                  <a:lnTo>
                    <a:pt x="51" y="109"/>
                  </a:lnTo>
                  <a:lnTo>
                    <a:pt x="45" y="99"/>
                  </a:lnTo>
                  <a:lnTo>
                    <a:pt x="41" y="87"/>
                  </a:lnTo>
                  <a:lnTo>
                    <a:pt x="37" y="77"/>
                  </a:lnTo>
                  <a:lnTo>
                    <a:pt x="31" y="75"/>
                  </a:lnTo>
                  <a:lnTo>
                    <a:pt x="25" y="77"/>
                  </a:lnTo>
                  <a:lnTo>
                    <a:pt x="13" y="73"/>
                  </a:lnTo>
                  <a:lnTo>
                    <a:pt x="4" y="65"/>
                  </a:lnTo>
                  <a:lnTo>
                    <a:pt x="8" y="55"/>
                  </a:lnTo>
                  <a:lnTo>
                    <a:pt x="13" y="47"/>
                  </a:lnTo>
                  <a:lnTo>
                    <a:pt x="19" y="41"/>
                  </a:lnTo>
                  <a:lnTo>
                    <a:pt x="25" y="39"/>
                  </a:lnTo>
                  <a:lnTo>
                    <a:pt x="29" y="47"/>
                  </a:lnTo>
                  <a:lnTo>
                    <a:pt x="31" y="45"/>
                  </a:lnTo>
                  <a:lnTo>
                    <a:pt x="25" y="35"/>
                  </a:lnTo>
                  <a:lnTo>
                    <a:pt x="17" y="21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142"/>
                  </a:lnTo>
                  <a:lnTo>
                    <a:pt x="11" y="242"/>
                  </a:lnTo>
                  <a:lnTo>
                    <a:pt x="23" y="242"/>
                  </a:lnTo>
                  <a:lnTo>
                    <a:pt x="35" y="244"/>
                  </a:lnTo>
                  <a:lnTo>
                    <a:pt x="47" y="244"/>
                  </a:lnTo>
                  <a:lnTo>
                    <a:pt x="59" y="242"/>
                  </a:lnTo>
                  <a:lnTo>
                    <a:pt x="81" y="240"/>
                  </a:lnTo>
                  <a:lnTo>
                    <a:pt x="99" y="240"/>
                  </a:lnTo>
                  <a:lnTo>
                    <a:pt x="105" y="242"/>
                  </a:lnTo>
                  <a:lnTo>
                    <a:pt x="107" y="244"/>
                  </a:lnTo>
                  <a:lnTo>
                    <a:pt x="95" y="244"/>
                  </a:lnTo>
                  <a:lnTo>
                    <a:pt x="77" y="248"/>
                  </a:lnTo>
                  <a:lnTo>
                    <a:pt x="63" y="248"/>
                  </a:lnTo>
                  <a:lnTo>
                    <a:pt x="49" y="250"/>
                  </a:lnTo>
                  <a:lnTo>
                    <a:pt x="31" y="250"/>
                  </a:lnTo>
                  <a:lnTo>
                    <a:pt x="13" y="248"/>
                  </a:lnTo>
                  <a:lnTo>
                    <a:pt x="13" y="283"/>
                  </a:lnTo>
                  <a:lnTo>
                    <a:pt x="17" y="287"/>
                  </a:lnTo>
                  <a:lnTo>
                    <a:pt x="25" y="291"/>
                  </a:lnTo>
                  <a:lnTo>
                    <a:pt x="25" y="291"/>
                  </a:lnTo>
                  <a:lnTo>
                    <a:pt x="27" y="291"/>
                  </a:lnTo>
                  <a:lnTo>
                    <a:pt x="33" y="291"/>
                  </a:lnTo>
                  <a:lnTo>
                    <a:pt x="61" y="289"/>
                  </a:lnTo>
                  <a:lnTo>
                    <a:pt x="91" y="289"/>
                  </a:lnTo>
                  <a:lnTo>
                    <a:pt x="116" y="289"/>
                  </a:lnTo>
                  <a:lnTo>
                    <a:pt x="136" y="291"/>
                  </a:lnTo>
                  <a:lnTo>
                    <a:pt x="154" y="299"/>
                  </a:lnTo>
                  <a:lnTo>
                    <a:pt x="168" y="305"/>
                  </a:lnTo>
                  <a:lnTo>
                    <a:pt x="178" y="31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27" name="Slide Number Placeholder 26"/>
          <p:cNvSpPr>
            <a:spLocks noGrp="1"/>
          </p:cNvSpPr>
          <p:nvPr>
            <p:ph type="sldNum" sz="quarter" idx="12"/>
          </p:nvPr>
        </p:nvSpPr>
        <p:spPr>
          <a:xfrm>
            <a:off x="11262360" y="411797"/>
            <a:ext cx="640080" cy="365125"/>
          </a:xfrm>
        </p:spPr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33</a:t>
            </a:fld>
            <a:endParaRPr lang="en-US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4869792" y="2019285"/>
            <a:ext cx="4764835" cy="8868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 every 6 emails received, we get 3 Phone calls. Suitable for all categories business and personal presentation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 and personal presentation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4869792" y="1695414"/>
            <a:ext cx="247067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Branches Analysis</a:t>
            </a:r>
            <a:endParaRPr lang="id-ID" sz="2000" b="1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3A01DD3-26AC-4BBD-92FF-2A13E48A01E2}"/>
              </a:ext>
            </a:extLst>
          </p:cNvPr>
          <p:cNvGrpSpPr/>
          <p:nvPr/>
        </p:nvGrpSpPr>
        <p:grpSpPr>
          <a:xfrm>
            <a:off x="4869792" y="2985445"/>
            <a:ext cx="5342944" cy="709221"/>
            <a:chOff x="4869792" y="2985445"/>
            <a:chExt cx="5342944" cy="709221"/>
          </a:xfrm>
        </p:grpSpPr>
        <p:sp>
          <p:nvSpPr>
            <p:cNvPr id="30" name="TextBox 29"/>
            <p:cNvSpPr txBox="1"/>
            <p:nvPr/>
          </p:nvSpPr>
          <p:spPr>
            <a:xfrm>
              <a:off x="4869792" y="2985445"/>
              <a:ext cx="116891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  <a:endParaRPr lang="id-ID" sz="14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Rectangle 33"/>
            <p:cNvSpPr/>
            <p:nvPr/>
          </p:nvSpPr>
          <p:spPr>
            <a:xfrm>
              <a:off x="4975859" y="3285988"/>
              <a:ext cx="3985259" cy="37765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8961120" y="3254080"/>
              <a:ext cx="1216349" cy="3114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n-US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29.57%</a:t>
              </a:r>
            </a:p>
          </p:txBody>
        </p:sp>
        <p:sp>
          <p:nvSpPr>
            <p:cNvPr id="39" name="TextBox 3"/>
            <p:cNvSpPr txBox="1">
              <a:spLocks noChangeArrowheads="1"/>
            </p:cNvSpPr>
            <p:nvPr/>
          </p:nvSpPr>
          <p:spPr bwMode="auto">
            <a:xfrm>
              <a:off x="8961120" y="3478425"/>
              <a:ext cx="1251616" cy="2162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0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A25F5FF0-2DB7-48D7-8194-AB671E4FF8F1}"/>
              </a:ext>
            </a:extLst>
          </p:cNvPr>
          <p:cNvGrpSpPr/>
          <p:nvPr/>
        </p:nvGrpSpPr>
        <p:grpSpPr>
          <a:xfrm>
            <a:off x="4869792" y="4462572"/>
            <a:ext cx="3841804" cy="694683"/>
            <a:chOff x="4869792" y="4462572"/>
            <a:chExt cx="3841804" cy="694683"/>
          </a:xfrm>
        </p:grpSpPr>
        <p:sp>
          <p:nvSpPr>
            <p:cNvPr id="32" name="TextBox 31"/>
            <p:cNvSpPr txBox="1"/>
            <p:nvPr/>
          </p:nvSpPr>
          <p:spPr>
            <a:xfrm>
              <a:off x="4869792" y="4462572"/>
              <a:ext cx="116891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  <a:endParaRPr lang="id-ID" sz="14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4975860" y="4758688"/>
              <a:ext cx="2484120" cy="37765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7459980" y="4716669"/>
              <a:ext cx="1038795" cy="3114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n-US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17.09%</a:t>
              </a:r>
            </a:p>
          </p:txBody>
        </p:sp>
        <p:sp>
          <p:nvSpPr>
            <p:cNvPr id="41" name="TextBox 3"/>
            <p:cNvSpPr txBox="1">
              <a:spLocks noChangeArrowheads="1"/>
            </p:cNvSpPr>
            <p:nvPr/>
          </p:nvSpPr>
          <p:spPr bwMode="auto">
            <a:xfrm>
              <a:off x="7459980" y="4941014"/>
              <a:ext cx="1251616" cy="2162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0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3D3D0282-C311-4539-B6A0-805231EB2C3D}"/>
              </a:ext>
            </a:extLst>
          </p:cNvPr>
          <p:cNvGrpSpPr/>
          <p:nvPr/>
        </p:nvGrpSpPr>
        <p:grpSpPr>
          <a:xfrm>
            <a:off x="4869791" y="5201725"/>
            <a:ext cx="2965506" cy="729037"/>
            <a:chOff x="4869791" y="5201725"/>
            <a:chExt cx="2965506" cy="729037"/>
          </a:xfrm>
        </p:grpSpPr>
        <p:sp>
          <p:nvSpPr>
            <p:cNvPr id="33" name="TextBox 32"/>
            <p:cNvSpPr txBox="1"/>
            <p:nvPr/>
          </p:nvSpPr>
          <p:spPr>
            <a:xfrm>
              <a:off x="4869791" y="5201725"/>
              <a:ext cx="116891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  <a:endParaRPr lang="id-ID" sz="14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4975860" y="5505416"/>
              <a:ext cx="1600200" cy="37765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6583682" y="5490176"/>
              <a:ext cx="1100008" cy="3114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n-US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11.28%</a:t>
              </a:r>
            </a:p>
          </p:txBody>
        </p:sp>
        <p:sp>
          <p:nvSpPr>
            <p:cNvPr id="43" name="TextBox 3"/>
            <p:cNvSpPr txBox="1">
              <a:spLocks noChangeArrowheads="1"/>
            </p:cNvSpPr>
            <p:nvPr/>
          </p:nvSpPr>
          <p:spPr bwMode="auto">
            <a:xfrm>
              <a:off x="6583681" y="5714521"/>
              <a:ext cx="1251616" cy="2162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0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19E98CA0-0B48-476A-8960-E0A0880C5858}"/>
              </a:ext>
            </a:extLst>
          </p:cNvPr>
          <p:cNvGrpSpPr/>
          <p:nvPr/>
        </p:nvGrpSpPr>
        <p:grpSpPr>
          <a:xfrm>
            <a:off x="4869791" y="3732218"/>
            <a:ext cx="4784864" cy="696380"/>
            <a:chOff x="4869791" y="3732218"/>
            <a:chExt cx="4784864" cy="696380"/>
          </a:xfrm>
        </p:grpSpPr>
        <p:sp>
          <p:nvSpPr>
            <p:cNvPr id="31" name="TextBox 30"/>
            <p:cNvSpPr txBox="1"/>
            <p:nvPr/>
          </p:nvSpPr>
          <p:spPr>
            <a:xfrm>
              <a:off x="4869791" y="3732218"/>
              <a:ext cx="116891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  <a:endParaRPr lang="id-ID" sz="14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Rectangle 34"/>
            <p:cNvSpPr/>
            <p:nvPr/>
          </p:nvSpPr>
          <p:spPr>
            <a:xfrm>
              <a:off x="4975860" y="4022173"/>
              <a:ext cx="3429000" cy="37765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8403040" y="3988012"/>
              <a:ext cx="1088978" cy="3114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n-US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23.13%</a:t>
              </a:r>
            </a:p>
          </p:txBody>
        </p:sp>
        <p:sp>
          <p:nvSpPr>
            <p:cNvPr id="45" name="TextBox 3"/>
            <p:cNvSpPr txBox="1">
              <a:spLocks noChangeArrowheads="1"/>
            </p:cNvSpPr>
            <p:nvPr/>
          </p:nvSpPr>
          <p:spPr bwMode="auto">
            <a:xfrm>
              <a:off x="8403039" y="4212357"/>
              <a:ext cx="1251616" cy="2162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0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161303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7" grpId="0"/>
      <p:bldP spid="28" grpId="0"/>
      <p:bldP spid="29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34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438400" y="1890207"/>
            <a:ext cx="9375139" cy="4869368"/>
            <a:chOff x="3489326" y="1562100"/>
            <a:chExt cx="5321299" cy="2763838"/>
          </a:xfrm>
          <a:gradFill>
            <a:gsLst>
              <a:gs pos="0">
                <a:schemeClr val="accent6"/>
              </a:gs>
              <a:gs pos="68000">
                <a:schemeClr val="accent4"/>
              </a:gs>
            </a:gsLst>
            <a:lin ang="2700000" scaled="1"/>
          </a:gradFill>
        </p:grpSpPr>
        <p:sp>
          <p:nvSpPr>
            <p:cNvPr id="4" name="Freeform 13"/>
            <p:cNvSpPr>
              <a:spLocks/>
            </p:cNvSpPr>
            <p:nvPr/>
          </p:nvSpPr>
          <p:spPr bwMode="auto">
            <a:xfrm>
              <a:off x="5268913" y="2586038"/>
              <a:ext cx="1333500" cy="1152525"/>
            </a:xfrm>
            <a:custGeom>
              <a:avLst/>
              <a:gdLst/>
              <a:ahLst/>
              <a:cxnLst>
                <a:cxn ang="0">
                  <a:pos x="424" y="905"/>
                </a:cxn>
                <a:cxn ang="0">
                  <a:pos x="505" y="933"/>
                </a:cxn>
                <a:cxn ang="0">
                  <a:pos x="571" y="966"/>
                </a:cxn>
                <a:cxn ang="0">
                  <a:pos x="621" y="989"/>
                </a:cxn>
                <a:cxn ang="0">
                  <a:pos x="691" y="974"/>
                </a:cxn>
                <a:cxn ang="0">
                  <a:pos x="755" y="926"/>
                </a:cxn>
                <a:cxn ang="0">
                  <a:pos x="850" y="938"/>
                </a:cxn>
                <a:cxn ang="0">
                  <a:pos x="941" y="947"/>
                </a:cxn>
                <a:cxn ang="0">
                  <a:pos x="1014" y="968"/>
                </a:cxn>
                <a:cxn ang="0">
                  <a:pos x="1054" y="1013"/>
                </a:cxn>
                <a:cxn ang="0">
                  <a:pos x="1109" y="1055"/>
                </a:cxn>
                <a:cxn ang="0">
                  <a:pos x="1178" y="945"/>
                </a:cxn>
                <a:cxn ang="0">
                  <a:pos x="1231" y="875"/>
                </a:cxn>
                <a:cxn ang="0">
                  <a:pos x="1160" y="807"/>
                </a:cxn>
                <a:cxn ang="0">
                  <a:pos x="1125" y="730"/>
                </a:cxn>
                <a:cxn ang="0">
                  <a:pos x="1052" y="745"/>
                </a:cxn>
                <a:cxn ang="0">
                  <a:pos x="978" y="718"/>
                </a:cxn>
                <a:cxn ang="0">
                  <a:pos x="955" y="613"/>
                </a:cxn>
                <a:cxn ang="0">
                  <a:pos x="961" y="537"/>
                </a:cxn>
                <a:cxn ang="0">
                  <a:pos x="899" y="471"/>
                </a:cxn>
                <a:cxn ang="0">
                  <a:pos x="921" y="410"/>
                </a:cxn>
                <a:cxn ang="0">
                  <a:pos x="915" y="351"/>
                </a:cxn>
                <a:cxn ang="0">
                  <a:pos x="898" y="293"/>
                </a:cxn>
                <a:cxn ang="0">
                  <a:pos x="893" y="242"/>
                </a:cxn>
                <a:cxn ang="0">
                  <a:pos x="901" y="235"/>
                </a:cxn>
                <a:cxn ang="0">
                  <a:pos x="830" y="228"/>
                </a:cxn>
                <a:cxn ang="0">
                  <a:pos x="775" y="185"/>
                </a:cxn>
                <a:cxn ang="0">
                  <a:pos x="773" y="76"/>
                </a:cxn>
                <a:cxn ang="0">
                  <a:pos x="825" y="70"/>
                </a:cxn>
                <a:cxn ang="0">
                  <a:pos x="780" y="28"/>
                </a:cxn>
                <a:cxn ang="0">
                  <a:pos x="712" y="62"/>
                </a:cxn>
                <a:cxn ang="0">
                  <a:pos x="653" y="40"/>
                </a:cxn>
                <a:cxn ang="0">
                  <a:pos x="615" y="4"/>
                </a:cxn>
                <a:cxn ang="0">
                  <a:pos x="548" y="8"/>
                </a:cxn>
                <a:cxn ang="0">
                  <a:pos x="504" y="59"/>
                </a:cxn>
                <a:cxn ang="0">
                  <a:pos x="549" y="102"/>
                </a:cxn>
                <a:cxn ang="0">
                  <a:pos x="589" y="196"/>
                </a:cxn>
                <a:cxn ang="0">
                  <a:pos x="529" y="292"/>
                </a:cxn>
                <a:cxn ang="0">
                  <a:pos x="642" y="357"/>
                </a:cxn>
                <a:cxn ang="0">
                  <a:pos x="625" y="457"/>
                </a:cxn>
                <a:cxn ang="0">
                  <a:pos x="576" y="534"/>
                </a:cxn>
                <a:cxn ang="0">
                  <a:pos x="477" y="473"/>
                </a:cxn>
                <a:cxn ang="0">
                  <a:pos x="439" y="378"/>
                </a:cxn>
                <a:cxn ang="0">
                  <a:pos x="398" y="345"/>
                </a:cxn>
                <a:cxn ang="0">
                  <a:pos x="314" y="388"/>
                </a:cxn>
                <a:cxn ang="0">
                  <a:pos x="373" y="443"/>
                </a:cxn>
                <a:cxn ang="0">
                  <a:pos x="379" y="508"/>
                </a:cxn>
                <a:cxn ang="0">
                  <a:pos x="361" y="549"/>
                </a:cxn>
                <a:cxn ang="0">
                  <a:pos x="328" y="611"/>
                </a:cxn>
                <a:cxn ang="0">
                  <a:pos x="267" y="628"/>
                </a:cxn>
                <a:cxn ang="0">
                  <a:pos x="258" y="690"/>
                </a:cxn>
                <a:cxn ang="0">
                  <a:pos x="172" y="696"/>
                </a:cxn>
                <a:cxn ang="0">
                  <a:pos x="80" y="712"/>
                </a:cxn>
                <a:cxn ang="0">
                  <a:pos x="13" y="727"/>
                </a:cxn>
                <a:cxn ang="0">
                  <a:pos x="13" y="785"/>
                </a:cxn>
                <a:cxn ang="0">
                  <a:pos x="22" y="880"/>
                </a:cxn>
                <a:cxn ang="0">
                  <a:pos x="55" y="914"/>
                </a:cxn>
                <a:cxn ang="0">
                  <a:pos x="110" y="937"/>
                </a:cxn>
                <a:cxn ang="0">
                  <a:pos x="175" y="896"/>
                </a:cxn>
                <a:cxn ang="0">
                  <a:pos x="241" y="866"/>
                </a:cxn>
                <a:cxn ang="0">
                  <a:pos x="309" y="877"/>
                </a:cxn>
                <a:cxn ang="0">
                  <a:pos x="382" y="907"/>
                </a:cxn>
              </a:cxnLst>
              <a:rect l="0" t="0" r="r" b="b"/>
              <a:pathLst>
                <a:path w="1231" h="1064">
                  <a:moveTo>
                    <a:pt x="382" y="907"/>
                  </a:moveTo>
                  <a:cubicBezTo>
                    <a:pt x="383" y="906"/>
                    <a:pt x="384" y="904"/>
                    <a:pt x="383" y="902"/>
                  </a:cubicBezTo>
                  <a:cubicBezTo>
                    <a:pt x="383" y="901"/>
                    <a:pt x="383" y="898"/>
                    <a:pt x="383" y="897"/>
                  </a:cubicBezTo>
                  <a:cubicBezTo>
                    <a:pt x="382" y="895"/>
                    <a:pt x="383" y="893"/>
                    <a:pt x="383" y="892"/>
                  </a:cubicBezTo>
                  <a:cubicBezTo>
                    <a:pt x="384" y="891"/>
                    <a:pt x="386" y="890"/>
                    <a:pt x="388" y="890"/>
                  </a:cubicBezTo>
                  <a:cubicBezTo>
                    <a:pt x="390" y="890"/>
                    <a:pt x="392" y="890"/>
                    <a:pt x="393" y="890"/>
                  </a:cubicBezTo>
                  <a:cubicBezTo>
                    <a:pt x="394" y="891"/>
                    <a:pt x="397" y="891"/>
                    <a:pt x="398" y="892"/>
                  </a:cubicBezTo>
                  <a:cubicBezTo>
                    <a:pt x="400" y="892"/>
                    <a:pt x="403" y="893"/>
                    <a:pt x="405" y="893"/>
                  </a:cubicBezTo>
                  <a:cubicBezTo>
                    <a:pt x="407" y="894"/>
                    <a:pt x="409" y="894"/>
                    <a:pt x="410" y="894"/>
                  </a:cubicBezTo>
                  <a:cubicBezTo>
                    <a:pt x="411" y="894"/>
                    <a:pt x="413" y="895"/>
                    <a:pt x="414" y="895"/>
                  </a:cubicBezTo>
                  <a:cubicBezTo>
                    <a:pt x="416" y="896"/>
                    <a:pt x="418" y="898"/>
                    <a:pt x="420" y="899"/>
                  </a:cubicBezTo>
                  <a:cubicBezTo>
                    <a:pt x="421" y="901"/>
                    <a:pt x="423" y="903"/>
                    <a:pt x="424" y="905"/>
                  </a:cubicBezTo>
                  <a:cubicBezTo>
                    <a:pt x="425" y="907"/>
                    <a:pt x="427" y="909"/>
                    <a:pt x="428" y="910"/>
                  </a:cubicBezTo>
                  <a:cubicBezTo>
                    <a:pt x="429" y="912"/>
                    <a:pt x="431" y="913"/>
                    <a:pt x="432" y="913"/>
                  </a:cubicBezTo>
                  <a:cubicBezTo>
                    <a:pt x="434" y="913"/>
                    <a:pt x="438" y="914"/>
                    <a:pt x="442" y="915"/>
                  </a:cubicBezTo>
                  <a:cubicBezTo>
                    <a:pt x="446" y="915"/>
                    <a:pt x="451" y="917"/>
                    <a:pt x="452" y="917"/>
                  </a:cubicBezTo>
                  <a:cubicBezTo>
                    <a:pt x="454" y="918"/>
                    <a:pt x="456" y="918"/>
                    <a:pt x="457" y="918"/>
                  </a:cubicBezTo>
                  <a:cubicBezTo>
                    <a:pt x="459" y="917"/>
                    <a:pt x="461" y="917"/>
                    <a:pt x="463" y="917"/>
                  </a:cubicBezTo>
                  <a:cubicBezTo>
                    <a:pt x="465" y="916"/>
                    <a:pt x="469" y="916"/>
                    <a:pt x="471" y="915"/>
                  </a:cubicBezTo>
                  <a:cubicBezTo>
                    <a:pt x="474" y="915"/>
                    <a:pt x="477" y="915"/>
                    <a:pt x="479" y="916"/>
                  </a:cubicBezTo>
                  <a:cubicBezTo>
                    <a:pt x="480" y="917"/>
                    <a:pt x="482" y="919"/>
                    <a:pt x="484" y="920"/>
                  </a:cubicBezTo>
                  <a:cubicBezTo>
                    <a:pt x="485" y="921"/>
                    <a:pt x="488" y="924"/>
                    <a:pt x="491" y="926"/>
                  </a:cubicBezTo>
                  <a:cubicBezTo>
                    <a:pt x="493" y="928"/>
                    <a:pt x="497" y="931"/>
                    <a:pt x="498" y="932"/>
                  </a:cubicBezTo>
                  <a:cubicBezTo>
                    <a:pt x="500" y="933"/>
                    <a:pt x="503" y="934"/>
                    <a:pt x="505" y="933"/>
                  </a:cubicBezTo>
                  <a:cubicBezTo>
                    <a:pt x="506" y="932"/>
                    <a:pt x="509" y="931"/>
                    <a:pt x="511" y="931"/>
                  </a:cubicBezTo>
                  <a:cubicBezTo>
                    <a:pt x="512" y="930"/>
                    <a:pt x="516" y="930"/>
                    <a:pt x="518" y="930"/>
                  </a:cubicBezTo>
                  <a:cubicBezTo>
                    <a:pt x="521" y="930"/>
                    <a:pt x="525" y="930"/>
                    <a:pt x="527" y="930"/>
                  </a:cubicBezTo>
                  <a:cubicBezTo>
                    <a:pt x="530" y="930"/>
                    <a:pt x="534" y="930"/>
                    <a:pt x="536" y="930"/>
                  </a:cubicBezTo>
                  <a:cubicBezTo>
                    <a:pt x="538" y="930"/>
                    <a:pt x="542" y="931"/>
                    <a:pt x="545" y="932"/>
                  </a:cubicBezTo>
                  <a:cubicBezTo>
                    <a:pt x="548" y="933"/>
                    <a:pt x="551" y="934"/>
                    <a:pt x="553" y="935"/>
                  </a:cubicBezTo>
                  <a:cubicBezTo>
                    <a:pt x="554" y="936"/>
                    <a:pt x="556" y="937"/>
                    <a:pt x="556" y="938"/>
                  </a:cubicBezTo>
                  <a:cubicBezTo>
                    <a:pt x="557" y="940"/>
                    <a:pt x="558" y="942"/>
                    <a:pt x="558" y="944"/>
                  </a:cubicBezTo>
                  <a:cubicBezTo>
                    <a:pt x="559" y="946"/>
                    <a:pt x="560" y="949"/>
                    <a:pt x="560" y="951"/>
                  </a:cubicBezTo>
                  <a:cubicBezTo>
                    <a:pt x="561" y="953"/>
                    <a:pt x="563" y="956"/>
                    <a:pt x="565" y="957"/>
                  </a:cubicBezTo>
                  <a:cubicBezTo>
                    <a:pt x="567" y="959"/>
                    <a:pt x="569" y="961"/>
                    <a:pt x="570" y="962"/>
                  </a:cubicBezTo>
                  <a:cubicBezTo>
                    <a:pt x="571" y="963"/>
                    <a:pt x="571" y="965"/>
                    <a:pt x="571" y="966"/>
                  </a:cubicBezTo>
                  <a:cubicBezTo>
                    <a:pt x="571" y="968"/>
                    <a:pt x="572" y="970"/>
                    <a:pt x="574" y="971"/>
                  </a:cubicBezTo>
                  <a:cubicBezTo>
                    <a:pt x="575" y="973"/>
                    <a:pt x="578" y="974"/>
                    <a:pt x="580" y="974"/>
                  </a:cubicBezTo>
                  <a:cubicBezTo>
                    <a:pt x="582" y="974"/>
                    <a:pt x="585" y="974"/>
                    <a:pt x="586" y="974"/>
                  </a:cubicBezTo>
                  <a:cubicBezTo>
                    <a:pt x="587" y="974"/>
                    <a:pt x="589" y="973"/>
                    <a:pt x="589" y="971"/>
                  </a:cubicBezTo>
                  <a:cubicBezTo>
                    <a:pt x="589" y="970"/>
                    <a:pt x="590" y="968"/>
                    <a:pt x="592" y="967"/>
                  </a:cubicBezTo>
                  <a:cubicBezTo>
                    <a:pt x="593" y="967"/>
                    <a:pt x="595" y="966"/>
                    <a:pt x="596" y="966"/>
                  </a:cubicBezTo>
                  <a:cubicBezTo>
                    <a:pt x="597" y="966"/>
                    <a:pt x="600" y="967"/>
                    <a:pt x="601" y="967"/>
                  </a:cubicBezTo>
                  <a:cubicBezTo>
                    <a:pt x="603" y="967"/>
                    <a:pt x="605" y="969"/>
                    <a:pt x="605" y="970"/>
                  </a:cubicBezTo>
                  <a:cubicBezTo>
                    <a:pt x="606" y="971"/>
                    <a:pt x="607" y="975"/>
                    <a:pt x="608" y="977"/>
                  </a:cubicBezTo>
                  <a:cubicBezTo>
                    <a:pt x="609" y="980"/>
                    <a:pt x="610" y="983"/>
                    <a:pt x="611" y="984"/>
                  </a:cubicBezTo>
                  <a:cubicBezTo>
                    <a:pt x="612" y="984"/>
                    <a:pt x="613" y="986"/>
                    <a:pt x="615" y="987"/>
                  </a:cubicBezTo>
                  <a:cubicBezTo>
                    <a:pt x="616" y="987"/>
                    <a:pt x="619" y="988"/>
                    <a:pt x="621" y="989"/>
                  </a:cubicBezTo>
                  <a:cubicBezTo>
                    <a:pt x="623" y="989"/>
                    <a:pt x="626" y="991"/>
                    <a:pt x="628" y="992"/>
                  </a:cubicBezTo>
                  <a:cubicBezTo>
                    <a:pt x="631" y="993"/>
                    <a:pt x="634" y="994"/>
                    <a:pt x="636" y="995"/>
                  </a:cubicBezTo>
                  <a:cubicBezTo>
                    <a:pt x="638" y="996"/>
                    <a:pt x="641" y="996"/>
                    <a:pt x="642" y="995"/>
                  </a:cubicBezTo>
                  <a:cubicBezTo>
                    <a:pt x="644" y="994"/>
                    <a:pt x="644" y="993"/>
                    <a:pt x="644" y="991"/>
                  </a:cubicBezTo>
                  <a:cubicBezTo>
                    <a:pt x="644" y="990"/>
                    <a:pt x="644" y="988"/>
                    <a:pt x="645" y="987"/>
                  </a:cubicBezTo>
                  <a:cubicBezTo>
                    <a:pt x="646" y="986"/>
                    <a:pt x="648" y="985"/>
                    <a:pt x="649" y="984"/>
                  </a:cubicBezTo>
                  <a:cubicBezTo>
                    <a:pt x="651" y="984"/>
                    <a:pt x="653" y="983"/>
                    <a:pt x="655" y="984"/>
                  </a:cubicBezTo>
                  <a:cubicBezTo>
                    <a:pt x="658" y="984"/>
                    <a:pt x="660" y="985"/>
                    <a:pt x="662" y="985"/>
                  </a:cubicBezTo>
                  <a:cubicBezTo>
                    <a:pt x="663" y="986"/>
                    <a:pt x="667" y="986"/>
                    <a:pt x="669" y="986"/>
                  </a:cubicBezTo>
                  <a:cubicBezTo>
                    <a:pt x="672" y="986"/>
                    <a:pt x="675" y="985"/>
                    <a:pt x="677" y="983"/>
                  </a:cubicBezTo>
                  <a:cubicBezTo>
                    <a:pt x="678" y="982"/>
                    <a:pt x="681" y="979"/>
                    <a:pt x="682" y="977"/>
                  </a:cubicBezTo>
                  <a:cubicBezTo>
                    <a:pt x="683" y="975"/>
                    <a:pt x="687" y="974"/>
                    <a:pt x="691" y="974"/>
                  </a:cubicBezTo>
                  <a:cubicBezTo>
                    <a:pt x="694" y="973"/>
                    <a:pt x="698" y="972"/>
                    <a:pt x="700" y="971"/>
                  </a:cubicBezTo>
                  <a:cubicBezTo>
                    <a:pt x="701" y="970"/>
                    <a:pt x="705" y="969"/>
                    <a:pt x="707" y="969"/>
                  </a:cubicBezTo>
                  <a:cubicBezTo>
                    <a:pt x="710" y="968"/>
                    <a:pt x="714" y="968"/>
                    <a:pt x="717" y="968"/>
                  </a:cubicBezTo>
                  <a:cubicBezTo>
                    <a:pt x="720" y="968"/>
                    <a:pt x="725" y="968"/>
                    <a:pt x="728" y="968"/>
                  </a:cubicBezTo>
                  <a:cubicBezTo>
                    <a:pt x="732" y="967"/>
                    <a:pt x="737" y="967"/>
                    <a:pt x="740" y="967"/>
                  </a:cubicBezTo>
                  <a:cubicBezTo>
                    <a:pt x="743" y="966"/>
                    <a:pt x="747" y="965"/>
                    <a:pt x="748" y="964"/>
                  </a:cubicBezTo>
                  <a:cubicBezTo>
                    <a:pt x="750" y="963"/>
                    <a:pt x="752" y="961"/>
                    <a:pt x="753" y="959"/>
                  </a:cubicBezTo>
                  <a:cubicBezTo>
                    <a:pt x="753" y="957"/>
                    <a:pt x="754" y="954"/>
                    <a:pt x="753" y="952"/>
                  </a:cubicBezTo>
                  <a:cubicBezTo>
                    <a:pt x="753" y="950"/>
                    <a:pt x="752" y="947"/>
                    <a:pt x="751" y="945"/>
                  </a:cubicBezTo>
                  <a:cubicBezTo>
                    <a:pt x="751" y="943"/>
                    <a:pt x="750" y="940"/>
                    <a:pt x="750" y="939"/>
                  </a:cubicBezTo>
                  <a:cubicBezTo>
                    <a:pt x="750" y="937"/>
                    <a:pt x="750" y="934"/>
                    <a:pt x="751" y="932"/>
                  </a:cubicBezTo>
                  <a:cubicBezTo>
                    <a:pt x="752" y="929"/>
                    <a:pt x="753" y="927"/>
                    <a:pt x="755" y="926"/>
                  </a:cubicBezTo>
                  <a:cubicBezTo>
                    <a:pt x="756" y="926"/>
                    <a:pt x="760" y="924"/>
                    <a:pt x="763" y="923"/>
                  </a:cubicBezTo>
                  <a:cubicBezTo>
                    <a:pt x="766" y="923"/>
                    <a:pt x="771" y="921"/>
                    <a:pt x="774" y="921"/>
                  </a:cubicBezTo>
                  <a:cubicBezTo>
                    <a:pt x="776" y="920"/>
                    <a:pt x="780" y="920"/>
                    <a:pt x="783" y="921"/>
                  </a:cubicBezTo>
                  <a:cubicBezTo>
                    <a:pt x="785" y="922"/>
                    <a:pt x="789" y="923"/>
                    <a:pt x="790" y="924"/>
                  </a:cubicBezTo>
                  <a:cubicBezTo>
                    <a:pt x="792" y="925"/>
                    <a:pt x="795" y="925"/>
                    <a:pt x="797" y="924"/>
                  </a:cubicBezTo>
                  <a:cubicBezTo>
                    <a:pt x="799" y="923"/>
                    <a:pt x="802" y="922"/>
                    <a:pt x="805" y="921"/>
                  </a:cubicBezTo>
                  <a:cubicBezTo>
                    <a:pt x="808" y="920"/>
                    <a:pt x="814" y="919"/>
                    <a:pt x="819" y="918"/>
                  </a:cubicBezTo>
                  <a:cubicBezTo>
                    <a:pt x="823" y="918"/>
                    <a:pt x="829" y="917"/>
                    <a:pt x="831" y="917"/>
                  </a:cubicBezTo>
                  <a:cubicBezTo>
                    <a:pt x="834" y="918"/>
                    <a:pt x="836" y="918"/>
                    <a:pt x="837" y="919"/>
                  </a:cubicBezTo>
                  <a:cubicBezTo>
                    <a:pt x="838" y="919"/>
                    <a:pt x="839" y="922"/>
                    <a:pt x="840" y="925"/>
                  </a:cubicBezTo>
                  <a:cubicBezTo>
                    <a:pt x="841" y="928"/>
                    <a:pt x="843" y="932"/>
                    <a:pt x="844" y="934"/>
                  </a:cubicBezTo>
                  <a:cubicBezTo>
                    <a:pt x="846" y="936"/>
                    <a:pt x="848" y="938"/>
                    <a:pt x="850" y="938"/>
                  </a:cubicBezTo>
                  <a:cubicBezTo>
                    <a:pt x="852" y="939"/>
                    <a:pt x="854" y="938"/>
                    <a:pt x="855" y="937"/>
                  </a:cubicBezTo>
                  <a:cubicBezTo>
                    <a:pt x="856" y="937"/>
                    <a:pt x="857" y="935"/>
                    <a:pt x="858" y="934"/>
                  </a:cubicBezTo>
                  <a:cubicBezTo>
                    <a:pt x="859" y="933"/>
                    <a:pt x="861" y="932"/>
                    <a:pt x="864" y="931"/>
                  </a:cubicBezTo>
                  <a:cubicBezTo>
                    <a:pt x="866" y="931"/>
                    <a:pt x="870" y="931"/>
                    <a:pt x="872" y="932"/>
                  </a:cubicBezTo>
                  <a:cubicBezTo>
                    <a:pt x="874" y="933"/>
                    <a:pt x="878" y="933"/>
                    <a:pt x="880" y="932"/>
                  </a:cubicBezTo>
                  <a:cubicBezTo>
                    <a:pt x="882" y="931"/>
                    <a:pt x="885" y="931"/>
                    <a:pt x="887" y="931"/>
                  </a:cubicBezTo>
                  <a:cubicBezTo>
                    <a:pt x="889" y="932"/>
                    <a:pt x="892" y="932"/>
                    <a:pt x="894" y="933"/>
                  </a:cubicBezTo>
                  <a:cubicBezTo>
                    <a:pt x="897" y="934"/>
                    <a:pt x="901" y="935"/>
                    <a:pt x="904" y="935"/>
                  </a:cubicBezTo>
                  <a:cubicBezTo>
                    <a:pt x="907" y="936"/>
                    <a:pt x="911" y="937"/>
                    <a:pt x="913" y="937"/>
                  </a:cubicBezTo>
                  <a:cubicBezTo>
                    <a:pt x="916" y="938"/>
                    <a:pt x="920" y="939"/>
                    <a:pt x="923" y="940"/>
                  </a:cubicBezTo>
                  <a:cubicBezTo>
                    <a:pt x="926" y="941"/>
                    <a:pt x="931" y="942"/>
                    <a:pt x="933" y="943"/>
                  </a:cubicBezTo>
                  <a:cubicBezTo>
                    <a:pt x="936" y="944"/>
                    <a:pt x="940" y="946"/>
                    <a:pt x="941" y="947"/>
                  </a:cubicBezTo>
                  <a:cubicBezTo>
                    <a:pt x="943" y="947"/>
                    <a:pt x="946" y="949"/>
                    <a:pt x="949" y="950"/>
                  </a:cubicBezTo>
                  <a:cubicBezTo>
                    <a:pt x="952" y="951"/>
                    <a:pt x="956" y="953"/>
                    <a:pt x="958" y="954"/>
                  </a:cubicBezTo>
                  <a:cubicBezTo>
                    <a:pt x="961" y="954"/>
                    <a:pt x="964" y="955"/>
                    <a:pt x="966" y="955"/>
                  </a:cubicBezTo>
                  <a:cubicBezTo>
                    <a:pt x="967" y="955"/>
                    <a:pt x="970" y="955"/>
                    <a:pt x="972" y="954"/>
                  </a:cubicBezTo>
                  <a:cubicBezTo>
                    <a:pt x="975" y="953"/>
                    <a:pt x="978" y="952"/>
                    <a:pt x="980" y="951"/>
                  </a:cubicBezTo>
                  <a:cubicBezTo>
                    <a:pt x="982" y="950"/>
                    <a:pt x="986" y="950"/>
                    <a:pt x="988" y="951"/>
                  </a:cubicBezTo>
                  <a:cubicBezTo>
                    <a:pt x="991" y="952"/>
                    <a:pt x="994" y="953"/>
                    <a:pt x="995" y="955"/>
                  </a:cubicBezTo>
                  <a:cubicBezTo>
                    <a:pt x="996" y="956"/>
                    <a:pt x="997" y="958"/>
                    <a:pt x="998" y="958"/>
                  </a:cubicBezTo>
                  <a:cubicBezTo>
                    <a:pt x="1000" y="959"/>
                    <a:pt x="1001" y="960"/>
                    <a:pt x="1002" y="961"/>
                  </a:cubicBezTo>
                  <a:cubicBezTo>
                    <a:pt x="1003" y="961"/>
                    <a:pt x="1004" y="963"/>
                    <a:pt x="1005" y="965"/>
                  </a:cubicBezTo>
                  <a:cubicBezTo>
                    <a:pt x="1006" y="966"/>
                    <a:pt x="1008" y="967"/>
                    <a:pt x="1009" y="968"/>
                  </a:cubicBezTo>
                  <a:cubicBezTo>
                    <a:pt x="1011" y="968"/>
                    <a:pt x="1013" y="968"/>
                    <a:pt x="1014" y="968"/>
                  </a:cubicBezTo>
                  <a:cubicBezTo>
                    <a:pt x="1015" y="968"/>
                    <a:pt x="1017" y="968"/>
                    <a:pt x="1019" y="967"/>
                  </a:cubicBezTo>
                  <a:cubicBezTo>
                    <a:pt x="1021" y="967"/>
                    <a:pt x="1024" y="967"/>
                    <a:pt x="1026" y="967"/>
                  </a:cubicBezTo>
                  <a:cubicBezTo>
                    <a:pt x="1028" y="967"/>
                    <a:pt x="1031" y="967"/>
                    <a:pt x="1033" y="967"/>
                  </a:cubicBezTo>
                  <a:cubicBezTo>
                    <a:pt x="1035" y="968"/>
                    <a:pt x="1038" y="969"/>
                    <a:pt x="1040" y="971"/>
                  </a:cubicBezTo>
                  <a:cubicBezTo>
                    <a:pt x="1041" y="972"/>
                    <a:pt x="1041" y="974"/>
                    <a:pt x="1041" y="975"/>
                  </a:cubicBezTo>
                  <a:cubicBezTo>
                    <a:pt x="1040" y="975"/>
                    <a:pt x="1039" y="977"/>
                    <a:pt x="1038" y="978"/>
                  </a:cubicBezTo>
                  <a:cubicBezTo>
                    <a:pt x="1038" y="979"/>
                    <a:pt x="1037" y="981"/>
                    <a:pt x="1037" y="983"/>
                  </a:cubicBezTo>
                  <a:cubicBezTo>
                    <a:pt x="1036" y="985"/>
                    <a:pt x="1037" y="989"/>
                    <a:pt x="1037" y="991"/>
                  </a:cubicBezTo>
                  <a:cubicBezTo>
                    <a:pt x="1038" y="993"/>
                    <a:pt x="1039" y="996"/>
                    <a:pt x="1040" y="998"/>
                  </a:cubicBezTo>
                  <a:cubicBezTo>
                    <a:pt x="1041" y="999"/>
                    <a:pt x="1043" y="1002"/>
                    <a:pt x="1044" y="1004"/>
                  </a:cubicBezTo>
                  <a:cubicBezTo>
                    <a:pt x="1045" y="1006"/>
                    <a:pt x="1047" y="1008"/>
                    <a:pt x="1048" y="1009"/>
                  </a:cubicBezTo>
                  <a:cubicBezTo>
                    <a:pt x="1049" y="1011"/>
                    <a:pt x="1052" y="1012"/>
                    <a:pt x="1054" y="1013"/>
                  </a:cubicBezTo>
                  <a:cubicBezTo>
                    <a:pt x="1056" y="1015"/>
                    <a:pt x="1060" y="1016"/>
                    <a:pt x="1063" y="1016"/>
                  </a:cubicBezTo>
                  <a:cubicBezTo>
                    <a:pt x="1066" y="1017"/>
                    <a:pt x="1069" y="1017"/>
                    <a:pt x="1071" y="1017"/>
                  </a:cubicBezTo>
                  <a:cubicBezTo>
                    <a:pt x="1072" y="1016"/>
                    <a:pt x="1075" y="1017"/>
                    <a:pt x="1076" y="1017"/>
                  </a:cubicBezTo>
                  <a:cubicBezTo>
                    <a:pt x="1077" y="1017"/>
                    <a:pt x="1078" y="1019"/>
                    <a:pt x="1079" y="1020"/>
                  </a:cubicBezTo>
                  <a:cubicBezTo>
                    <a:pt x="1079" y="1022"/>
                    <a:pt x="1081" y="1024"/>
                    <a:pt x="1083" y="1025"/>
                  </a:cubicBezTo>
                  <a:cubicBezTo>
                    <a:pt x="1085" y="1026"/>
                    <a:pt x="1087" y="1028"/>
                    <a:pt x="1088" y="1029"/>
                  </a:cubicBezTo>
                  <a:cubicBezTo>
                    <a:pt x="1089" y="1031"/>
                    <a:pt x="1091" y="1034"/>
                    <a:pt x="1092" y="1037"/>
                  </a:cubicBezTo>
                  <a:cubicBezTo>
                    <a:pt x="1092" y="1040"/>
                    <a:pt x="1093" y="1046"/>
                    <a:pt x="1093" y="1049"/>
                  </a:cubicBezTo>
                  <a:cubicBezTo>
                    <a:pt x="1092" y="1052"/>
                    <a:pt x="1093" y="1057"/>
                    <a:pt x="1095" y="1059"/>
                  </a:cubicBezTo>
                  <a:cubicBezTo>
                    <a:pt x="1097" y="1062"/>
                    <a:pt x="1099" y="1064"/>
                    <a:pt x="1099" y="1064"/>
                  </a:cubicBezTo>
                  <a:cubicBezTo>
                    <a:pt x="1099" y="1064"/>
                    <a:pt x="1100" y="1062"/>
                    <a:pt x="1101" y="1060"/>
                  </a:cubicBezTo>
                  <a:cubicBezTo>
                    <a:pt x="1103" y="1058"/>
                    <a:pt x="1106" y="1056"/>
                    <a:pt x="1109" y="1055"/>
                  </a:cubicBezTo>
                  <a:cubicBezTo>
                    <a:pt x="1111" y="1054"/>
                    <a:pt x="1116" y="1051"/>
                    <a:pt x="1119" y="1049"/>
                  </a:cubicBezTo>
                  <a:cubicBezTo>
                    <a:pt x="1121" y="1047"/>
                    <a:pt x="1125" y="1042"/>
                    <a:pt x="1126" y="1039"/>
                  </a:cubicBezTo>
                  <a:cubicBezTo>
                    <a:pt x="1128" y="1035"/>
                    <a:pt x="1130" y="1030"/>
                    <a:pt x="1132" y="1027"/>
                  </a:cubicBezTo>
                  <a:cubicBezTo>
                    <a:pt x="1133" y="1023"/>
                    <a:pt x="1136" y="1019"/>
                    <a:pt x="1138" y="1018"/>
                  </a:cubicBezTo>
                  <a:cubicBezTo>
                    <a:pt x="1140" y="1017"/>
                    <a:pt x="1144" y="1014"/>
                    <a:pt x="1146" y="1012"/>
                  </a:cubicBezTo>
                  <a:cubicBezTo>
                    <a:pt x="1148" y="1011"/>
                    <a:pt x="1149" y="1007"/>
                    <a:pt x="1149" y="1004"/>
                  </a:cubicBezTo>
                  <a:cubicBezTo>
                    <a:pt x="1149" y="1001"/>
                    <a:pt x="1150" y="995"/>
                    <a:pt x="1150" y="992"/>
                  </a:cubicBezTo>
                  <a:cubicBezTo>
                    <a:pt x="1150" y="988"/>
                    <a:pt x="1152" y="982"/>
                    <a:pt x="1154" y="978"/>
                  </a:cubicBezTo>
                  <a:cubicBezTo>
                    <a:pt x="1157" y="975"/>
                    <a:pt x="1160" y="969"/>
                    <a:pt x="1161" y="966"/>
                  </a:cubicBezTo>
                  <a:cubicBezTo>
                    <a:pt x="1162" y="962"/>
                    <a:pt x="1165" y="957"/>
                    <a:pt x="1168" y="955"/>
                  </a:cubicBezTo>
                  <a:cubicBezTo>
                    <a:pt x="1170" y="953"/>
                    <a:pt x="1173" y="950"/>
                    <a:pt x="1175" y="950"/>
                  </a:cubicBezTo>
                  <a:cubicBezTo>
                    <a:pt x="1176" y="949"/>
                    <a:pt x="1178" y="947"/>
                    <a:pt x="1178" y="945"/>
                  </a:cubicBezTo>
                  <a:cubicBezTo>
                    <a:pt x="1178" y="943"/>
                    <a:pt x="1176" y="939"/>
                    <a:pt x="1175" y="935"/>
                  </a:cubicBezTo>
                  <a:cubicBezTo>
                    <a:pt x="1173" y="932"/>
                    <a:pt x="1169" y="926"/>
                    <a:pt x="1167" y="923"/>
                  </a:cubicBezTo>
                  <a:cubicBezTo>
                    <a:pt x="1164" y="919"/>
                    <a:pt x="1161" y="914"/>
                    <a:pt x="1161" y="911"/>
                  </a:cubicBezTo>
                  <a:cubicBezTo>
                    <a:pt x="1161" y="908"/>
                    <a:pt x="1162" y="904"/>
                    <a:pt x="1165" y="901"/>
                  </a:cubicBezTo>
                  <a:cubicBezTo>
                    <a:pt x="1167" y="899"/>
                    <a:pt x="1171" y="895"/>
                    <a:pt x="1173" y="893"/>
                  </a:cubicBezTo>
                  <a:cubicBezTo>
                    <a:pt x="1176" y="892"/>
                    <a:pt x="1180" y="889"/>
                    <a:pt x="1183" y="887"/>
                  </a:cubicBezTo>
                  <a:cubicBezTo>
                    <a:pt x="1185" y="886"/>
                    <a:pt x="1190" y="883"/>
                    <a:pt x="1192" y="880"/>
                  </a:cubicBezTo>
                  <a:cubicBezTo>
                    <a:pt x="1194" y="878"/>
                    <a:pt x="1199" y="879"/>
                    <a:pt x="1201" y="881"/>
                  </a:cubicBezTo>
                  <a:cubicBezTo>
                    <a:pt x="1203" y="884"/>
                    <a:pt x="1208" y="886"/>
                    <a:pt x="1210" y="886"/>
                  </a:cubicBezTo>
                  <a:cubicBezTo>
                    <a:pt x="1213" y="887"/>
                    <a:pt x="1218" y="887"/>
                    <a:pt x="1221" y="886"/>
                  </a:cubicBezTo>
                  <a:cubicBezTo>
                    <a:pt x="1224" y="886"/>
                    <a:pt x="1228" y="885"/>
                    <a:pt x="1229" y="883"/>
                  </a:cubicBezTo>
                  <a:cubicBezTo>
                    <a:pt x="1230" y="882"/>
                    <a:pt x="1231" y="878"/>
                    <a:pt x="1231" y="875"/>
                  </a:cubicBezTo>
                  <a:cubicBezTo>
                    <a:pt x="1231" y="872"/>
                    <a:pt x="1230" y="869"/>
                    <a:pt x="1228" y="868"/>
                  </a:cubicBezTo>
                  <a:cubicBezTo>
                    <a:pt x="1227" y="867"/>
                    <a:pt x="1224" y="865"/>
                    <a:pt x="1221" y="865"/>
                  </a:cubicBezTo>
                  <a:cubicBezTo>
                    <a:pt x="1219" y="864"/>
                    <a:pt x="1215" y="862"/>
                    <a:pt x="1213" y="861"/>
                  </a:cubicBezTo>
                  <a:cubicBezTo>
                    <a:pt x="1211" y="859"/>
                    <a:pt x="1208" y="856"/>
                    <a:pt x="1206" y="854"/>
                  </a:cubicBezTo>
                  <a:cubicBezTo>
                    <a:pt x="1204" y="851"/>
                    <a:pt x="1202" y="849"/>
                    <a:pt x="1200" y="848"/>
                  </a:cubicBezTo>
                  <a:cubicBezTo>
                    <a:pt x="1199" y="847"/>
                    <a:pt x="1195" y="845"/>
                    <a:pt x="1191" y="845"/>
                  </a:cubicBezTo>
                  <a:cubicBezTo>
                    <a:pt x="1186" y="844"/>
                    <a:pt x="1182" y="841"/>
                    <a:pt x="1180" y="838"/>
                  </a:cubicBezTo>
                  <a:cubicBezTo>
                    <a:pt x="1179" y="834"/>
                    <a:pt x="1175" y="832"/>
                    <a:pt x="1173" y="832"/>
                  </a:cubicBezTo>
                  <a:cubicBezTo>
                    <a:pt x="1171" y="832"/>
                    <a:pt x="1169" y="830"/>
                    <a:pt x="1170" y="828"/>
                  </a:cubicBezTo>
                  <a:cubicBezTo>
                    <a:pt x="1170" y="826"/>
                    <a:pt x="1171" y="823"/>
                    <a:pt x="1172" y="823"/>
                  </a:cubicBezTo>
                  <a:cubicBezTo>
                    <a:pt x="1172" y="822"/>
                    <a:pt x="1171" y="819"/>
                    <a:pt x="1169" y="816"/>
                  </a:cubicBezTo>
                  <a:cubicBezTo>
                    <a:pt x="1167" y="813"/>
                    <a:pt x="1163" y="809"/>
                    <a:pt x="1160" y="807"/>
                  </a:cubicBezTo>
                  <a:cubicBezTo>
                    <a:pt x="1157" y="806"/>
                    <a:pt x="1152" y="803"/>
                    <a:pt x="1150" y="800"/>
                  </a:cubicBezTo>
                  <a:cubicBezTo>
                    <a:pt x="1149" y="798"/>
                    <a:pt x="1146" y="794"/>
                    <a:pt x="1144" y="792"/>
                  </a:cubicBezTo>
                  <a:cubicBezTo>
                    <a:pt x="1142" y="790"/>
                    <a:pt x="1141" y="787"/>
                    <a:pt x="1142" y="786"/>
                  </a:cubicBezTo>
                  <a:cubicBezTo>
                    <a:pt x="1142" y="784"/>
                    <a:pt x="1144" y="782"/>
                    <a:pt x="1146" y="781"/>
                  </a:cubicBezTo>
                  <a:cubicBezTo>
                    <a:pt x="1147" y="780"/>
                    <a:pt x="1149" y="777"/>
                    <a:pt x="1149" y="775"/>
                  </a:cubicBezTo>
                  <a:cubicBezTo>
                    <a:pt x="1150" y="772"/>
                    <a:pt x="1149" y="767"/>
                    <a:pt x="1147" y="765"/>
                  </a:cubicBezTo>
                  <a:cubicBezTo>
                    <a:pt x="1145" y="762"/>
                    <a:pt x="1142" y="759"/>
                    <a:pt x="1139" y="758"/>
                  </a:cubicBezTo>
                  <a:cubicBezTo>
                    <a:pt x="1137" y="758"/>
                    <a:pt x="1132" y="756"/>
                    <a:pt x="1129" y="755"/>
                  </a:cubicBezTo>
                  <a:cubicBezTo>
                    <a:pt x="1127" y="755"/>
                    <a:pt x="1124" y="752"/>
                    <a:pt x="1124" y="750"/>
                  </a:cubicBezTo>
                  <a:cubicBezTo>
                    <a:pt x="1124" y="748"/>
                    <a:pt x="1124" y="745"/>
                    <a:pt x="1124" y="743"/>
                  </a:cubicBezTo>
                  <a:cubicBezTo>
                    <a:pt x="1125" y="741"/>
                    <a:pt x="1125" y="738"/>
                    <a:pt x="1125" y="736"/>
                  </a:cubicBezTo>
                  <a:cubicBezTo>
                    <a:pt x="1125" y="734"/>
                    <a:pt x="1125" y="731"/>
                    <a:pt x="1125" y="730"/>
                  </a:cubicBezTo>
                  <a:cubicBezTo>
                    <a:pt x="1124" y="728"/>
                    <a:pt x="1123" y="727"/>
                    <a:pt x="1123" y="726"/>
                  </a:cubicBezTo>
                  <a:cubicBezTo>
                    <a:pt x="1122" y="725"/>
                    <a:pt x="1120" y="724"/>
                    <a:pt x="1118" y="725"/>
                  </a:cubicBezTo>
                  <a:cubicBezTo>
                    <a:pt x="1116" y="725"/>
                    <a:pt x="1112" y="726"/>
                    <a:pt x="1110" y="727"/>
                  </a:cubicBezTo>
                  <a:cubicBezTo>
                    <a:pt x="1108" y="728"/>
                    <a:pt x="1105" y="730"/>
                    <a:pt x="1104" y="731"/>
                  </a:cubicBezTo>
                  <a:cubicBezTo>
                    <a:pt x="1102" y="732"/>
                    <a:pt x="1100" y="735"/>
                    <a:pt x="1099" y="737"/>
                  </a:cubicBezTo>
                  <a:cubicBezTo>
                    <a:pt x="1097" y="739"/>
                    <a:pt x="1095" y="742"/>
                    <a:pt x="1093" y="744"/>
                  </a:cubicBezTo>
                  <a:cubicBezTo>
                    <a:pt x="1092" y="746"/>
                    <a:pt x="1089" y="748"/>
                    <a:pt x="1087" y="748"/>
                  </a:cubicBezTo>
                  <a:cubicBezTo>
                    <a:pt x="1085" y="749"/>
                    <a:pt x="1082" y="748"/>
                    <a:pt x="1081" y="747"/>
                  </a:cubicBezTo>
                  <a:cubicBezTo>
                    <a:pt x="1080" y="745"/>
                    <a:pt x="1078" y="744"/>
                    <a:pt x="1077" y="743"/>
                  </a:cubicBezTo>
                  <a:cubicBezTo>
                    <a:pt x="1076" y="742"/>
                    <a:pt x="1073" y="741"/>
                    <a:pt x="1069" y="740"/>
                  </a:cubicBezTo>
                  <a:cubicBezTo>
                    <a:pt x="1066" y="740"/>
                    <a:pt x="1061" y="740"/>
                    <a:pt x="1058" y="740"/>
                  </a:cubicBezTo>
                  <a:cubicBezTo>
                    <a:pt x="1056" y="741"/>
                    <a:pt x="1053" y="743"/>
                    <a:pt x="1052" y="745"/>
                  </a:cubicBezTo>
                  <a:cubicBezTo>
                    <a:pt x="1051" y="747"/>
                    <a:pt x="1049" y="750"/>
                    <a:pt x="1048" y="752"/>
                  </a:cubicBezTo>
                  <a:cubicBezTo>
                    <a:pt x="1046" y="754"/>
                    <a:pt x="1044" y="756"/>
                    <a:pt x="1043" y="755"/>
                  </a:cubicBezTo>
                  <a:cubicBezTo>
                    <a:pt x="1041" y="755"/>
                    <a:pt x="1038" y="753"/>
                    <a:pt x="1036" y="751"/>
                  </a:cubicBezTo>
                  <a:cubicBezTo>
                    <a:pt x="1034" y="749"/>
                    <a:pt x="1031" y="747"/>
                    <a:pt x="1029" y="746"/>
                  </a:cubicBezTo>
                  <a:cubicBezTo>
                    <a:pt x="1027" y="745"/>
                    <a:pt x="1024" y="744"/>
                    <a:pt x="1021" y="743"/>
                  </a:cubicBezTo>
                  <a:cubicBezTo>
                    <a:pt x="1019" y="742"/>
                    <a:pt x="1015" y="742"/>
                    <a:pt x="1012" y="742"/>
                  </a:cubicBezTo>
                  <a:cubicBezTo>
                    <a:pt x="1009" y="742"/>
                    <a:pt x="1005" y="742"/>
                    <a:pt x="1003" y="742"/>
                  </a:cubicBezTo>
                  <a:cubicBezTo>
                    <a:pt x="1001" y="742"/>
                    <a:pt x="998" y="741"/>
                    <a:pt x="997" y="740"/>
                  </a:cubicBezTo>
                  <a:cubicBezTo>
                    <a:pt x="996" y="739"/>
                    <a:pt x="993" y="738"/>
                    <a:pt x="990" y="737"/>
                  </a:cubicBezTo>
                  <a:cubicBezTo>
                    <a:pt x="987" y="736"/>
                    <a:pt x="984" y="734"/>
                    <a:pt x="982" y="733"/>
                  </a:cubicBezTo>
                  <a:cubicBezTo>
                    <a:pt x="980" y="732"/>
                    <a:pt x="978" y="729"/>
                    <a:pt x="978" y="727"/>
                  </a:cubicBezTo>
                  <a:cubicBezTo>
                    <a:pt x="977" y="725"/>
                    <a:pt x="977" y="721"/>
                    <a:pt x="978" y="718"/>
                  </a:cubicBezTo>
                  <a:cubicBezTo>
                    <a:pt x="978" y="715"/>
                    <a:pt x="978" y="710"/>
                    <a:pt x="978" y="707"/>
                  </a:cubicBezTo>
                  <a:cubicBezTo>
                    <a:pt x="978" y="704"/>
                    <a:pt x="978" y="700"/>
                    <a:pt x="978" y="697"/>
                  </a:cubicBezTo>
                  <a:cubicBezTo>
                    <a:pt x="979" y="695"/>
                    <a:pt x="979" y="692"/>
                    <a:pt x="979" y="690"/>
                  </a:cubicBezTo>
                  <a:cubicBezTo>
                    <a:pt x="979" y="689"/>
                    <a:pt x="978" y="685"/>
                    <a:pt x="978" y="682"/>
                  </a:cubicBezTo>
                  <a:cubicBezTo>
                    <a:pt x="977" y="679"/>
                    <a:pt x="976" y="675"/>
                    <a:pt x="975" y="672"/>
                  </a:cubicBezTo>
                  <a:cubicBezTo>
                    <a:pt x="974" y="669"/>
                    <a:pt x="973" y="664"/>
                    <a:pt x="972" y="661"/>
                  </a:cubicBezTo>
                  <a:cubicBezTo>
                    <a:pt x="971" y="658"/>
                    <a:pt x="970" y="653"/>
                    <a:pt x="969" y="651"/>
                  </a:cubicBezTo>
                  <a:cubicBezTo>
                    <a:pt x="969" y="649"/>
                    <a:pt x="968" y="645"/>
                    <a:pt x="968" y="644"/>
                  </a:cubicBezTo>
                  <a:cubicBezTo>
                    <a:pt x="968" y="642"/>
                    <a:pt x="967" y="639"/>
                    <a:pt x="967" y="637"/>
                  </a:cubicBezTo>
                  <a:cubicBezTo>
                    <a:pt x="966" y="635"/>
                    <a:pt x="966" y="632"/>
                    <a:pt x="965" y="630"/>
                  </a:cubicBezTo>
                  <a:cubicBezTo>
                    <a:pt x="964" y="628"/>
                    <a:pt x="963" y="625"/>
                    <a:pt x="961" y="623"/>
                  </a:cubicBezTo>
                  <a:cubicBezTo>
                    <a:pt x="959" y="621"/>
                    <a:pt x="957" y="617"/>
                    <a:pt x="955" y="613"/>
                  </a:cubicBezTo>
                  <a:cubicBezTo>
                    <a:pt x="954" y="610"/>
                    <a:pt x="952" y="604"/>
                    <a:pt x="952" y="602"/>
                  </a:cubicBezTo>
                  <a:cubicBezTo>
                    <a:pt x="951" y="599"/>
                    <a:pt x="952" y="596"/>
                    <a:pt x="953" y="595"/>
                  </a:cubicBezTo>
                  <a:cubicBezTo>
                    <a:pt x="954" y="594"/>
                    <a:pt x="957" y="593"/>
                    <a:pt x="959" y="592"/>
                  </a:cubicBezTo>
                  <a:cubicBezTo>
                    <a:pt x="962" y="591"/>
                    <a:pt x="964" y="589"/>
                    <a:pt x="964" y="587"/>
                  </a:cubicBezTo>
                  <a:cubicBezTo>
                    <a:pt x="965" y="585"/>
                    <a:pt x="965" y="582"/>
                    <a:pt x="965" y="580"/>
                  </a:cubicBezTo>
                  <a:cubicBezTo>
                    <a:pt x="964" y="578"/>
                    <a:pt x="965" y="576"/>
                    <a:pt x="965" y="575"/>
                  </a:cubicBezTo>
                  <a:cubicBezTo>
                    <a:pt x="966" y="574"/>
                    <a:pt x="967" y="571"/>
                    <a:pt x="968" y="569"/>
                  </a:cubicBezTo>
                  <a:cubicBezTo>
                    <a:pt x="968" y="567"/>
                    <a:pt x="969" y="564"/>
                    <a:pt x="969" y="563"/>
                  </a:cubicBezTo>
                  <a:cubicBezTo>
                    <a:pt x="969" y="561"/>
                    <a:pt x="970" y="556"/>
                    <a:pt x="971" y="552"/>
                  </a:cubicBezTo>
                  <a:cubicBezTo>
                    <a:pt x="971" y="547"/>
                    <a:pt x="971" y="543"/>
                    <a:pt x="971" y="543"/>
                  </a:cubicBezTo>
                  <a:cubicBezTo>
                    <a:pt x="971" y="543"/>
                    <a:pt x="970" y="542"/>
                    <a:pt x="968" y="541"/>
                  </a:cubicBezTo>
                  <a:cubicBezTo>
                    <a:pt x="966" y="539"/>
                    <a:pt x="963" y="538"/>
                    <a:pt x="961" y="537"/>
                  </a:cubicBezTo>
                  <a:cubicBezTo>
                    <a:pt x="959" y="536"/>
                    <a:pt x="954" y="535"/>
                    <a:pt x="951" y="534"/>
                  </a:cubicBezTo>
                  <a:cubicBezTo>
                    <a:pt x="948" y="533"/>
                    <a:pt x="943" y="531"/>
                    <a:pt x="940" y="531"/>
                  </a:cubicBezTo>
                  <a:cubicBezTo>
                    <a:pt x="937" y="530"/>
                    <a:pt x="932" y="528"/>
                    <a:pt x="930" y="527"/>
                  </a:cubicBezTo>
                  <a:cubicBezTo>
                    <a:pt x="927" y="526"/>
                    <a:pt x="924" y="524"/>
                    <a:pt x="923" y="523"/>
                  </a:cubicBezTo>
                  <a:cubicBezTo>
                    <a:pt x="922" y="522"/>
                    <a:pt x="920" y="519"/>
                    <a:pt x="919" y="518"/>
                  </a:cubicBezTo>
                  <a:cubicBezTo>
                    <a:pt x="917" y="516"/>
                    <a:pt x="914" y="513"/>
                    <a:pt x="913" y="512"/>
                  </a:cubicBezTo>
                  <a:cubicBezTo>
                    <a:pt x="911" y="510"/>
                    <a:pt x="909" y="508"/>
                    <a:pt x="907" y="506"/>
                  </a:cubicBezTo>
                  <a:cubicBezTo>
                    <a:pt x="905" y="505"/>
                    <a:pt x="902" y="502"/>
                    <a:pt x="900" y="499"/>
                  </a:cubicBezTo>
                  <a:cubicBezTo>
                    <a:pt x="899" y="496"/>
                    <a:pt x="897" y="492"/>
                    <a:pt x="897" y="490"/>
                  </a:cubicBezTo>
                  <a:cubicBezTo>
                    <a:pt x="897" y="488"/>
                    <a:pt x="897" y="485"/>
                    <a:pt x="897" y="484"/>
                  </a:cubicBezTo>
                  <a:cubicBezTo>
                    <a:pt x="897" y="483"/>
                    <a:pt x="897" y="481"/>
                    <a:pt x="897" y="478"/>
                  </a:cubicBezTo>
                  <a:cubicBezTo>
                    <a:pt x="897" y="476"/>
                    <a:pt x="898" y="473"/>
                    <a:pt x="899" y="471"/>
                  </a:cubicBezTo>
                  <a:cubicBezTo>
                    <a:pt x="900" y="470"/>
                    <a:pt x="901" y="466"/>
                    <a:pt x="901" y="464"/>
                  </a:cubicBezTo>
                  <a:cubicBezTo>
                    <a:pt x="901" y="462"/>
                    <a:pt x="900" y="459"/>
                    <a:pt x="900" y="458"/>
                  </a:cubicBezTo>
                  <a:cubicBezTo>
                    <a:pt x="899" y="457"/>
                    <a:pt x="899" y="454"/>
                    <a:pt x="899" y="452"/>
                  </a:cubicBezTo>
                  <a:cubicBezTo>
                    <a:pt x="899" y="450"/>
                    <a:pt x="900" y="447"/>
                    <a:pt x="901" y="446"/>
                  </a:cubicBezTo>
                  <a:cubicBezTo>
                    <a:pt x="903" y="445"/>
                    <a:pt x="906" y="444"/>
                    <a:pt x="907" y="444"/>
                  </a:cubicBezTo>
                  <a:cubicBezTo>
                    <a:pt x="909" y="443"/>
                    <a:pt x="912" y="441"/>
                    <a:pt x="913" y="439"/>
                  </a:cubicBezTo>
                  <a:cubicBezTo>
                    <a:pt x="914" y="437"/>
                    <a:pt x="915" y="435"/>
                    <a:pt x="916" y="433"/>
                  </a:cubicBezTo>
                  <a:cubicBezTo>
                    <a:pt x="917" y="432"/>
                    <a:pt x="919" y="430"/>
                    <a:pt x="920" y="430"/>
                  </a:cubicBezTo>
                  <a:cubicBezTo>
                    <a:pt x="921" y="431"/>
                    <a:pt x="922" y="429"/>
                    <a:pt x="920" y="427"/>
                  </a:cubicBezTo>
                  <a:cubicBezTo>
                    <a:pt x="919" y="425"/>
                    <a:pt x="918" y="423"/>
                    <a:pt x="918" y="421"/>
                  </a:cubicBezTo>
                  <a:cubicBezTo>
                    <a:pt x="917" y="419"/>
                    <a:pt x="918" y="417"/>
                    <a:pt x="918" y="416"/>
                  </a:cubicBezTo>
                  <a:cubicBezTo>
                    <a:pt x="919" y="415"/>
                    <a:pt x="920" y="412"/>
                    <a:pt x="921" y="410"/>
                  </a:cubicBezTo>
                  <a:cubicBezTo>
                    <a:pt x="921" y="408"/>
                    <a:pt x="922" y="406"/>
                    <a:pt x="923" y="404"/>
                  </a:cubicBezTo>
                  <a:cubicBezTo>
                    <a:pt x="923" y="403"/>
                    <a:pt x="923" y="401"/>
                    <a:pt x="923" y="399"/>
                  </a:cubicBezTo>
                  <a:cubicBezTo>
                    <a:pt x="923" y="398"/>
                    <a:pt x="921" y="396"/>
                    <a:pt x="920" y="395"/>
                  </a:cubicBezTo>
                  <a:cubicBezTo>
                    <a:pt x="919" y="394"/>
                    <a:pt x="917" y="393"/>
                    <a:pt x="916" y="393"/>
                  </a:cubicBezTo>
                  <a:cubicBezTo>
                    <a:pt x="914" y="393"/>
                    <a:pt x="911" y="393"/>
                    <a:pt x="908" y="393"/>
                  </a:cubicBezTo>
                  <a:cubicBezTo>
                    <a:pt x="905" y="392"/>
                    <a:pt x="903" y="392"/>
                    <a:pt x="902" y="391"/>
                  </a:cubicBezTo>
                  <a:cubicBezTo>
                    <a:pt x="902" y="391"/>
                    <a:pt x="901" y="389"/>
                    <a:pt x="901" y="386"/>
                  </a:cubicBezTo>
                  <a:cubicBezTo>
                    <a:pt x="901" y="384"/>
                    <a:pt x="902" y="381"/>
                    <a:pt x="903" y="379"/>
                  </a:cubicBezTo>
                  <a:cubicBezTo>
                    <a:pt x="904" y="378"/>
                    <a:pt x="906" y="375"/>
                    <a:pt x="907" y="375"/>
                  </a:cubicBezTo>
                  <a:cubicBezTo>
                    <a:pt x="908" y="374"/>
                    <a:pt x="909" y="371"/>
                    <a:pt x="909" y="368"/>
                  </a:cubicBezTo>
                  <a:cubicBezTo>
                    <a:pt x="910" y="365"/>
                    <a:pt x="911" y="360"/>
                    <a:pt x="911" y="357"/>
                  </a:cubicBezTo>
                  <a:cubicBezTo>
                    <a:pt x="912" y="355"/>
                    <a:pt x="914" y="352"/>
                    <a:pt x="915" y="351"/>
                  </a:cubicBezTo>
                  <a:cubicBezTo>
                    <a:pt x="916" y="350"/>
                    <a:pt x="919" y="349"/>
                    <a:pt x="922" y="348"/>
                  </a:cubicBezTo>
                  <a:cubicBezTo>
                    <a:pt x="925" y="348"/>
                    <a:pt x="929" y="346"/>
                    <a:pt x="931" y="345"/>
                  </a:cubicBezTo>
                  <a:cubicBezTo>
                    <a:pt x="933" y="344"/>
                    <a:pt x="936" y="341"/>
                    <a:pt x="937" y="339"/>
                  </a:cubicBezTo>
                  <a:cubicBezTo>
                    <a:pt x="939" y="337"/>
                    <a:pt x="941" y="333"/>
                    <a:pt x="942" y="331"/>
                  </a:cubicBezTo>
                  <a:cubicBezTo>
                    <a:pt x="943" y="329"/>
                    <a:pt x="943" y="325"/>
                    <a:pt x="943" y="322"/>
                  </a:cubicBezTo>
                  <a:cubicBezTo>
                    <a:pt x="942" y="319"/>
                    <a:pt x="942" y="315"/>
                    <a:pt x="943" y="313"/>
                  </a:cubicBezTo>
                  <a:cubicBezTo>
                    <a:pt x="943" y="310"/>
                    <a:pt x="943" y="308"/>
                    <a:pt x="941" y="307"/>
                  </a:cubicBezTo>
                  <a:cubicBezTo>
                    <a:pt x="940" y="307"/>
                    <a:pt x="937" y="305"/>
                    <a:pt x="933" y="304"/>
                  </a:cubicBezTo>
                  <a:cubicBezTo>
                    <a:pt x="930" y="303"/>
                    <a:pt x="926" y="301"/>
                    <a:pt x="924" y="300"/>
                  </a:cubicBezTo>
                  <a:cubicBezTo>
                    <a:pt x="921" y="300"/>
                    <a:pt x="917" y="299"/>
                    <a:pt x="915" y="298"/>
                  </a:cubicBezTo>
                  <a:cubicBezTo>
                    <a:pt x="912" y="297"/>
                    <a:pt x="908" y="296"/>
                    <a:pt x="906" y="296"/>
                  </a:cubicBezTo>
                  <a:cubicBezTo>
                    <a:pt x="904" y="295"/>
                    <a:pt x="900" y="294"/>
                    <a:pt x="898" y="293"/>
                  </a:cubicBezTo>
                  <a:cubicBezTo>
                    <a:pt x="896" y="292"/>
                    <a:pt x="893" y="291"/>
                    <a:pt x="891" y="291"/>
                  </a:cubicBezTo>
                  <a:cubicBezTo>
                    <a:pt x="889" y="291"/>
                    <a:pt x="884" y="289"/>
                    <a:pt x="881" y="287"/>
                  </a:cubicBezTo>
                  <a:cubicBezTo>
                    <a:pt x="877" y="286"/>
                    <a:pt x="874" y="284"/>
                    <a:pt x="874" y="282"/>
                  </a:cubicBezTo>
                  <a:cubicBezTo>
                    <a:pt x="874" y="281"/>
                    <a:pt x="874" y="278"/>
                    <a:pt x="874" y="276"/>
                  </a:cubicBezTo>
                  <a:cubicBezTo>
                    <a:pt x="874" y="274"/>
                    <a:pt x="874" y="271"/>
                    <a:pt x="874" y="270"/>
                  </a:cubicBezTo>
                  <a:cubicBezTo>
                    <a:pt x="874" y="268"/>
                    <a:pt x="874" y="266"/>
                    <a:pt x="874" y="265"/>
                  </a:cubicBezTo>
                  <a:cubicBezTo>
                    <a:pt x="874" y="264"/>
                    <a:pt x="874" y="261"/>
                    <a:pt x="874" y="259"/>
                  </a:cubicBezTo>
                  <a:cubicBezTo>
                    <a:pt x="874" y="256"/>
                    <a:pt x="875" y="253"/>
                    <a:pt x="875" y="251"/>
                  </a:cubicBezTo>
                  <a:cubicBezTo>
                    <a:pt x="876" y="249"/>
                    <a:pt x="878" y="247"/>
                    <a:pt x="879" y="245"/>
                  </a:cubicBezTo>
                  <a:cubicBezTo>
                    <a:pt x="880" y="244"/>
                    <a:pt x="882" y="243"/>
                    <a:pt x="883" y="242"/>
                  </a:cubicBezTo>
                  <a:cubicBezTo>
                    <a:pt x="884" y="241"/>
                    <a:pt x="886" y="241"/>
                    <a:pt x="888" y="241"/>
                  </a:cubicBezTo>
                  <a:cubicBezTo>
                    <a:pt x="889" y="241"/>
                    <a:pt x="892" y="241"/>
                    <a:pt x="893" y="242"/>
                  </a:cubicBezTo>
                  <a:cubicBezTo>
                    <a:pt x="895" y="243"/>
                    <a:pt x="897" y="245"/>
                    <a:pt x="899" y="246"/>
                  </a:cubicBezTo>
                  <a:cubicBezTo>
                    <a:pt x="901" y="247"/>
                    <a:pt x="904" y="248"/>
                    <a:pt x="906" y="249"/>
                  </a:cubicBezTo>
                  <a:cubicBezTo>
                    <a:pt x="908" y="250"/>
                    <a:pt x="911" y="251"/>
                    <a:pt x="913" y="251"/>
                  </a:cubicBezTo>
                  <a:cubicBezTo>
                    <a:pt x="915" y="251"/>
                    <a:pt x="918" y="251"/>
                    <a:pt x="920" y="251"/>
                  </a:cubicBezTo>
                  <a:cubicBezTo>
                    <a:pt x="922" y="250"/>
                    <a:pt x="925" y="249"/>
                    <a:pt x="927" y="248"/>
                  </a:cubicBezTo>
                  <a:cubicBezTo>
                    <a:pt x="929" y="247"/>
                    <a:pt x="931" y="245"/>
                    <a:pt x="932" y="244"/>
                  </a:cubicBezTo>
                  <a:cubicBezTo>
                    <a:pt x="933" y="242"/>
                    <a:pt x="933" y="240"/>
                    <a:pt x="933" y="239"/>
                  </a:cubicBezTo>
                  <a:cubicBezTo>
                    <a:pt x="933" y="238"/>
                    <a:pt x="931" y="237"/>
                    <a:pt x="930" y="236"/>
                  </a:cubicBezTo>
                  <a:cubicBezTo>
                    <a:pt x="928" y="235"/>
                    <a:pt x="926" y="234"/>
                    <a:pt x="925" y="234"/>
                  </a:cubicBezTo>
                  <a:cubicBezTo>
                    <a:pt x="924" y="234"/>
                    <a:pt x="919" y="234"/>
                    <a:pt x="914" y="235"/>
                  </a:cubicBezTo>
                  <a:cubicBezTo>
                    <a:pt x="909" y="236"/>
                    <a:pt x="905" y="237"/>
                    <a:pt x="904" y="236"/>
                  </a:cubicBezTo>
                  <a:cubicBezTo>
                    <a:pt x="903" y="236"/>
                    <a:pt x="902" y="235"/>
                    <a:pt x="901" y="235"/>
                  </a:cubicBezTo>
                  <a:cubicBezTo>
                    <a:pt x="900" y="234"/>
                    <a:pt x="899" y="233"/>
                    <a:pt x="898" y="231"/>
                  </a:cubicBezTo>
                  <a:cubicBezTo>
                    <a:pt x="897" y="230"/>
                    <a:pt x="896" y="228"/>
                    <a:pt x="896" y="226"/>
                  </a:cubicBezTo>
                  <a:cubicBezTo>
                    <a:pt x="895" y="225"/>
                    <a:pt x="895" y="224"/>
                    <a:pt x="894" y="223"/>
                  </a:cubicBezTo>
                  <a:cubicBezTo>
                    <a:pt x="894" y="222"/>
                    <a:pt x="893" y="222"/>
                    <a:pt x="891" y="221"/>
                  </a:cubicBezTo>
                  <a:cubicBezTo>
                    <a:pt x="890" y="221"/>
                    <a:pt x="887" y="221"/>
                    <a:pt x="886" y="222"/>
                  </a:cubicBezTo>
                  <a:cubicBezTo>
                    <a:pt x="884" y="222"/>
                    <a:pt x="881" y="223"/>
                    <a:pt x="879" y="223"/>
                  </a:cubicBezTo>
                  <a:cubicBezTo>
                    <a:pt x="877" y="223"/>
                    <a:pt x="874" y="224"/>
                    <a:pt x="872" y="225"/>
                  </a:cubicBezTo>
                  <a:cubicBezTo>
                    <a:pt x="870" y="225"/>
                    <a:pt x="867" y="226"/>
                    <a:pt x="865" y="227"/>
                  </a:cubicBezTo>
                  <a:cubicBezTo>
                    <a:pt x="862" y="228"/>
                    <a:pt x="859" y="229"/>
                    <a:pt x="856" y="230"/>
                  </a:cubicBezTo>
                  <a:cubicBezTo>
                    <a:pt x="854" y="230"/>
                    <a:pt x="850" y="231"/>
                    <a:pt x="848" y="231"/>
                  </a:cubicBezTo>
                  <a:cubicBezTo>
                    <a:pt x="846" y="231"/>
                    <a:pt x="842" y="231"/>
                    <a:pt x="840" y="230"/>
                  </a:cubicBezTo>
                  <a:cubicBezTo>
                    <a:pt x="838" y="230"/>
                    <a:pt x="833" y="229"/>
                    <a:pt x="830" y="228"/>
                  </a:cubicBezTo>
                  <a:cubicBezTo>
                    <a:pt x="827" y="227"/>
                    <a:pt x="824" y="226"/>
                    <a:pt x="823" y="226"/>
                  </a:cubicBezTo>
                  <a:cubicBezTo>
                    <a:pt x="822" y="226"/>
                    <a:pt x="821" y="225"/>
                    <a:pt x="819" y="223"/>
                  </a:cubicBezTo>
                  <a:cubicBezTo>
                    <a:pt x="817" y="222"/>
                    <a:pt x="814" y="220"/>
                    <a:pt x="812" y="219"/>
                  </a:cubicBezTo>
                  <a:cubicBezTo>
                    <a:pt x="809" y="217"/>
                    <a:pt x="804" y="216"/>
                    <a:pt x="801" y="216"/>
                  </a:cubicBezTo>
                  <a:cubicBezTo>
                    <a:pt x="797" y="216"/>
                    <a:pt x="793" y="215"/>
                    <a:pt x="792" y="215"/>
                  </a:cubicBezTo>
                  <a:cubicBezTo>
                    <a:pt x="791" y="214"/>
                    <a:pt x="789" y="213"/>
                    <a:pt x="789" y="212"/>
                  </a:cubicBezTo>
                  <a:cubicBezTo>
                    <a:pt x="788" y="211"/>
                    <a:pt x="787" y="210"/>
                    <a:pt x="786" y="209"/>
                  </a:cubicBezTo>
                  <a:cubicBezTo>
                    <a:pt x="785" y="209"/>
                    <a:pt x="782" y="208"/>
                    <a:pt x="780" y="208"/>
                  </a:cubicBezTo>
                  <a:cubicBezTo>
                    <a:pt x="779" y="207"/>
                    <a:pt x="777" y="206"/>
                    <a:pt x="776" y="205"/>
                  </a:cubicBezTo>
                  <a:cubicBezTo>
                    <a:pt x="775" y="204"/>
                    <a:pt x="774" y="201"/>
                    <a:pt x="774" y="199"/>
                  </a:cubicBezTo>
                  <a:cubicBezTo>
                    <a:pt x="773" y="197"/>
                    <a:pt x="773" y="194"/>
                    <a:pt x="774" y="192"/>
                  </a:cubicBezTo>
                  <a:cubicBezTo>
                    <a:pt x="774" y="190"/>
                    <a:pt x="775" y="187"/>
                    <a:pt x="775" y="185"/>
                  </a:cubicBezTo>
                  <a:cubicBezTo>
                    <a:pt x="776" y="183"/>
                    <a:pt x="776" y="179"/>
                    <a:pt x="776" y="177"/>
                  </a:cubicBezTo>
                  <a:cubicBezTo>
                    <a:pt x="775" y="175"/>
                    <a:pt x="775" y="172"/>
                    <a:pt x="775" y="171"/>
                  </a:cubicBezTo>
                  <a:cubicBezTo>
                    <a:pt x="775" y="170"/>
                    <a:pt x="773" y="167"/>
                    <a:pt x="772" y="165"/>
                  </a:cubicBezTo>
                  <a:cubicBezTo>
                    <a:pt x="770" y="163"/>
                    <a:pt x="768" y="160"/>
                    <a:pt x="767" y="157"/>
                  </a:cubicBezTo>
                  <a:cubicBezTo>
                    <a:pt x="765" y="155"/>
                    <a:pt x="764" y="152"/>
                    <a:pt x="765" y="151"/>
                  </a:cubicBezTo>
                  <a:cubicBezTo>
                    <a:pt x="765" y="149"/>
                    <a:pt x="766" y="147"/>
                    <a:pt x="767" y="145"/>
                  </a:cubicBezTo>
                  <a:cubicBezTo>
                    <a:pt x="768" y="144"/>
                    <a:pt x="769" y="141"/>
                    <a:pt x="769" y="138"/>
                  </a:cubicBezTo>
                  <a:cubicBezTo>
                    <a:pt x="769" y="136"/>
                    <a:pt x="769" y="132"/>
                    <a:pt x="769" y="130"/>
                  </a:cubicBezTo>
                  <a:cubicBezTo>
                    <a:pt x="769" y="127"/>
                    <a:pt x="770" y="121"/>
                    <a:pt x="770" y="115"/>
                  </a:cubicBezTo>
                  <a:cubicBezTo>
                    <a:pt x="770" y="110"/>
                    <a:pt x="770" y="101"/>
                    <a:pt x="769" y="96"/>
                  </a:cubicBezTo>
                  <a:cubicBezTo>
                    <a:pt x="768" y="91"/>
                    <a:pt x="768" y="85"/>
                    <a:pt x="768" y="82"/>
                  </a:cubicBezTo>
                  <a:cubicBezTo>
                    <a:pt x="769" y="79"/>
                    <a:pt x="771" y="76"/>
                    <a:pt x="773" y="76"/>
                  </a:cubicBezTo>
                  <a:cubicBezTo>
                    <a:pt x="775" y="75"/>
                    <a:pt x="778" y="75"/>
                    <a:pt x="780" y="75"/>
                  </a:cubicBezTo>
                  <a:cubicBezTo>
                    <a:pt x="782" y="74"/>
                    <a:pt x="785" y="75"/>
                    <a:pt x="787" y="75"/>
                  </a:cubicBezTo>
                  <a:cubicBezTo>
                    <a:pt x="789" y="76"/>
                    <a:pt x="792" y="77"/>
                    <a:pt x="794" y="79"/>
                  </a:cubicBezTo>
                  <a:cubicBezTo>
                    <a:pt x="796" y="81"/>
                    <a:pt x="800" y="83"/>
                    <a:pt x="801" y="85"/>
                  </a:cubicBezTo>
                  <a:cubicBezTo>
                    <a:pt x="803" y="86"/>
                    <a:pt x="806" y="88"/>
                    <a:pt x="807" y="90"/>
                  </a:cubicBezTo>
                  <a:cubicBezTo>
                    <a:pt x="809" y="92"/>
                    <a:pt x="812" y="94"/>
                    <a:pt x="815" y="95"/>
                  </a:cubicBezTo>
                  <a:cubicBezTo>
                    <a:pt x="817" y="96"/>
                    <a:pt x="820" y="96"/>
                    <a:pt x="822" y="96"/>
                  </a:cubicBezTo>
                  <a:cubicBezTo>
                    <a:pt x="823" y="95"/>
                    <a:pt x="824" y="93"/>
                    <a:pt x="825" y="92"/>
                  </a:cubicBezTo>
                  <a:cubicBezTo>
                    <a:pt x="825" y="91"/>
                    <a:pt x="824" y="88"/>
                    <a:pt x="824" y="85"/>
                  </a:cubicBezTo>
                  <a:cubicBezTo>
                    <a:pt x="824" y="83"/>
                    <a:pt x="824" y="80"/>
                    <a:pt x="824" y="78"/>
                  </a:cubicBezTo>
                  <a:cubicBezTo>
                    <a:pt x="824" y="77"/>
                    <a:pt x="824" y="75"/>
                    <a:pt x="824" y="73"/>
                  </a:cubicBezTo>
                  <a:cubicBezTo>
                    <a:pt x="825" y="72"/>
                    <a:pt x="825" y="70"/>
                    <a:pt x="825" y="70"/>
                  </a:cubicBezTo>
                  <a:cubicBezTo>
                    <a:pt x="826" y="69"/>
                    <a:pt x="827" y="68"/>
                    <a:pt x="827" y="67"/>
                  </a:cubicBezTo>
                  <a:cubicBezTo>
                    <a:pt x="828" y="66"/>
                    <a:pt x="829" y="64"/>
                    <a:pt x="829" y="63"/>
                  </a:cubicBezTo>
                  <a:cubicBezTo>
                    <a:pt x="829" y="61"/>
                    <a:pt x="829" y="59"/>
                    <a:pt x="828" y="58"/>
                  </a:cubicBezTo>
                  <a:cubicBezTo>
                    <a:pt x="827" y="57"/>
                    <a:pt x="825" y="55"/>
                    <a:pt x="823" y="55"/>
                  </a:cubicBezTo>
                  <a:cubicBezTo>
                    <a:pt x="822" y="54"/>
                    <a:pt x="818" y="53"/>
                    <a:pt x="817" y="53"/>
                  </a:cubicBezTo>
                  <a:cubicBezTo>
                    <a:pt x="815" y="52"/>
                    <a:pt x="811" y="51"/>
                    <a:pt x="809" y="51"/>
                  </a:cubicBezTo>
                  <a:cubicBezTo>
                    <a:pt x="807" y="51"/>
                    <a:pt x="804" y="50"/>
                    <a:pt x="802" y="49"/>
                  </a:cubicBezTo>
                  <a:cubicBezTo>
                    <a:pt x="800" y="48"/>
                    <a:pt x="797" y="47"/>
                    <a:pt x="796" y="46"/>
                  </a:cubicBezTo>
                  <a:cubicBezTo>
                    <a:pt x="794" y="45"/>
                    <a:pt x="791" y="44"/>
                    <a:pt x="790" y="43"/>
                  </a:cubicBezTo>
                  <a:cubicBezTo>
                    <a:pt x="788" y="42"/>
                    <a:pt x="785" y="40"/>
                    <a:pt x="783" y="38"/>
                  </a:cubicBezTo>
                  <a:cubicBezTo>
                    <a:pt x="781" y="36"/>
                    <a:pt x="780" y="34"/>
                    <a:pt x="780" y="33"/>
                  </a:cubicBezTo>
                  <a:cubicBezTo>
                    <a:pt x="781" y="31"/>
                    <a:pt x="781" y="29"/>
                    <a:pt x="780" y="28"/>
                  </a:cubicBezTo>
                  <a:cubicBezTo>
                    <a:pt x="780" y="27"/>
                    <a:pt x="778" y="26"/>
                    <a:pt x="776" y="26"/>
                  </a:cubicBezTo>
                  <a:cubicBezTo>
                    <a:pt x="774" y="25"/>
                    <a:pt x="772" y="25"/>
                    <a:pt x="771" y="26"/>
                  </a:cubicBezTo>
                  <a:cubicBezTo>
                    <a:pt x="770" y="27"/>
                    <a:pt x="768" y="28"/>
                    <a:pt x="767" y="30"/>
                  </a:cubicBezTo>
                  <a:cubicBezTo>
                    <a:pt x="766" y="32"/>
                    <a:pt x="765" y="34"/>
                    <a:pt x="765" y="36"/>
                  </a:cubicBezTo>
                  <a:cubicBezTo>
                    <a:pt x="764" y="37"/>
                    <a:pt x="763" y="39"/>
                    <a:pt x="761" y="41"/>
                  </a:cubicBezTo>
                  <a:cubicBezTo>
                    <a:pt x="760" y="42"/>
                    <a:pt x="757" y="44"/>
                    <a:pt x="756" y="45"/>
                  </a:cubicBezTo>
                  <a:cubicBezTo>
                    <a:pt x="755" y="45"/>
                    <a:pt x="752" y="46"/>
                    <a:pt x="749" y="46"/>
                  </a:cubicBezTo>
                  <a:cubicBezTo>
                    <a:pt x="746" y="46"/>
                    <a:pt x="742" y="47"/>
                    <a:pt x="740" y="48"/>
                  </a:cubicBezTo>
                  <a:cubicBezTo>
                    <a:pt x="738" y="49"/>
                    <a:pt x="735" y="50"/>
                    <a:pt x="733" y="51"/>
                  </a:cubicBezTo>
                  <a:cubicBezTo>
                    <a:pt x="732" y="52"/>
                    <a:pt x="728" y="53"/>
                    <a:pt x="726" y="55"/>
                  </a:cubicBezTo>
                  <a:cubicBezTo>
                    <a:pt x="724" y="56"/>
                    <a:pt x="721" y="58"/>
                    <a:pt x="719" y="58"/>
                  </a:cubicBezTo>
                  <a:cubicBezTo>
                    <a:pt x="717" y="59"/>
                    <a:pt x="714" y="61"/>
                    <a:pt x="712" y="62"/>
                  </a:cubicBezTo>
                  <a:cubicBezTo>
                    <a:pt x="710" y="64"/>
                    <a:pt x="707" y="65"/>
                    <a:pt x="705" y="65"/>
                  </a:cubicBezTo>
                  <a:cubicBezTo>
                    <a:pt x="702" y="65"/>
                    <a:pt x="698" y="65"/>
                    <a:pt x="696" y="66"/>
                  </a:cubicBezTo>
                  <a:cubicBezTo>
                    <a:pt x="694" y="66"/>
                    <a:pt x="691" y="67"/>
                    <a:pt x="688" y="67"/>
                  </a:cubicBezTo>
                  <a:cubicBezTo>
                    <a:pt x="686" y="68"/>
                    <a:pt x="683" y="66"/>
                    <a:pt x="682" y="63"/>
                  </a:cubicBezTo>
                  <a:cubicBezTo>
                    <a:pt x="681" y="60"/>
                    <a:pt x="682" y="56"/>
                    <a:pt x="683" y="54"/>
                  </a:cubicBezTo>
                  <a:cubicBezTo>
                    <a:pt x="685" y="51"/>
                    <a:pt x="687" y="48"/>
                    <a:pt x="687" y="47"/>
                  </a:cubicBezTo>
                  <a:cubicBezTo>
                    <a:pt x="688" y="45"/>
                    <a:pt x="687" y="43"/>
                    <a:pt x="686" y="42"/>
                  </a:cubicBezTo>
                  <a:cubicBezTo>
                    <a:pt x="684" y="41"/>
                    <a:pt x="681" y="40"/>
                    <a:pt x="678" y="41"/>
                  </a:cubicBezTo>
                  <a:cubicBezTo>
                    <a:pt x="675" y="42"/>
                    <a:pt x="671" y="42"/>
                    <a:pt x="669" y="42"/>
                  </a:cubicBezTo>
                  <a:cubicBezTo>
                    <a:pt x="666" y="42"/>
                    <a:pt x="664" y="41"/>
                    <a:pt x="662" y="41"/>
                  </a:cubicBezTo>
                  <a:cubicBezTo>
                    <a:pt x="661" y="40"/>
                    <a:pt x="659" y="40"/>
                    <a:pt x="658" y="40"/>
                  </a:cubicBezTo>
                  <a:cubicBezTo>
                    <a:pt x="657" y="40"/>
                    <a:pt x="655" y="40"/>
                    <a:pt x="653" y="40"/>
                  </a:cubicBezTo>
                  <a:cubicBezTo>
                    <a:pt x="652" y="40"/>
                    <a:pt x="650" y="38"/>
                    <a:pt x="649" y="37"/>
                  </a:cubicBezTo>
                  <a:cubicBezTo>
                    <a:pt x="647" y="36"/>
                    <a:pt x="645" y="35"/>
                    <a:pt x="643" y="34"/>
                  </a:cubicBezTo>
                  <a:cubicBezTo>
                    <a:pt x="641" y="33"/>
                    <a:pt x="639" y="32"/>
                    <a:pt x="638" y="31"/>
                  </a:cubicBezTo>
                  <a:cubicBezTo>
                    <a:pt x="636" y="30"/>
                    <a:pt x="636" y="29"/>
                    <a:pt x="636" y="28"/>
                  </a:cubicBezTo>
                  <a:cubicBezTo>
                    <a:pt x="636" y="27"/>
                    <a:pt x="635" y="26"/>
                    <a:pt x="634" y="26"/>
                  </a:cubicBezTo>
                  <a:cubicBezTo>
                    <a:pt x="632" y="25"/>
                    <a:pt x="630" y="23"/>
                    <a:pt x="628" y="22"/>
                  </a:cubicBezTo>
                  <a:cubicBezTo>
                    <a:pt x="627" y="21"/>
                    <a:pt x="626" y="19"/>
                    <a:pt x="626" y="19"/>
                  </a:cubicBezTo>
                  <a:cubicBezTo>
                    <a:pt x="627" y="18"/>
                    <a:pt x="627" y="17"/>
                    <a:pt x="627" y="16"/>
                  </a:cubicBezTo>
                  <a:cubicBezTo>
                    <a:pt x="627" y="15"/>
                    <a:pt x="625" y="14"/>
                    <a:pt x="623" y="14"/>
                  </a:cubicBezTo>
                  <a:cubicBezTo>
                    <a:pt x="620" y="14"/>
                    <a:pt x="618" y="13"/>
                    <a:pt x="616" y="13"/>
                  </a:cubicBezTo>
                  <a:cubicBezTo>
                    <a:pt x="615" y="13"/>
                    <a:pt x="613" y="11"/>
                    <a:pt x="613" y="9"/>
                  </a:cubicBezTo>
                  <a:cubicBezTo>
                    <a:pt x="613" y="8"/>
                    <a:pt x="614" y="5"/>
                    <a:pt x="615" y="4"/>
                  </a:cubicBezTo>
                  <a:cubicBezTo>
                    <a:pt x="616" y="3"/>
                    <a:pt x="617" y="2"/>
                    <a:pt x="618" y="1"/>
                  </a:cubicBezTo>
                  <a:cubicBezTo>
                    <a:pt x="618" y="0"/>
                    <a:pt x="617" y="0"/>
                    <a:pt x="614" y="2"/>
                  </a:cubicBezTo>
                  <a:cubicBezTo>
                    <a:pt x="612" y="3"/>
                    <a:pt x="608" y="4"/>
                    <a:pt x="606" y="4"/>
                  </a:cubicBezTo>
                  <a:cubicBezTo>
                    <a:pt x="604" y="4"/>
                    <a:pt x="602" y="4"/>
                    <a:pt x="600" y="3"/>
                  </a:cubicBezTo>
                  <a:cubicBezTo>
                    <a:pt x="599" y="3"/>
                    <a:pt x="596" y="3"/>
                    <a:pt x="595" y="4"/>
                  </a:cubicBezTo>
                  <a:cubicBezTo>
                    <a:pt x="593" y="4"/>
                    <a:pt x="590" y="6"/>
                    <a:pt x="587" y="7"/>
                  </a:cubicBezTo>
                  <a:cubicBezTo>
                    <a:pt x="584" y="9"/>
                    <a:pt x="581" y="10"/>
                    <a:pt x="580" y="11"/>
                  </a:cubicBezTo>
                  <a:cubicBezTo>
                    <a:pt x="579" y="11"/>
                    <a:pt x="576" y="12"/>
                    <a:pt x="575" y="13"/>
                  </a:cubicBezTo>
                  <a:cubicBezTo>
                    <a:pt x="573" y="13"/>
                    <a:pt x="570" y="13"/>
                    <a:pt x="568" y="12"/>
                  </a:cubicBezTo>
                  <a:cubicBezTo>
                    <a:pt x="566" y="11"/>
                    <a:pt x="562" y="9"/>
                    <a:pt x="560" y="8"/>
                  </a:cubicBezTo>
                  <a:cubicBezTo>
                    <a:pt x="558" y="8"/>
                    <a:pt x="555" y="7"/>
                    <a:pt x="553" y="7"/>
                  </a:cubicBezTo>
                  <a:cubicBezTo>
                    <a:pt x="552" y="7"/>
                    <a:pt x="549" y="8"/>
                    <a:pt x="548" y="8"/>
                  </a:cubicBezTo>
                  <a:cubicBezTo>
                    <a:pt x="546" y="9"/>
                    <a:pt x="544" y="10"/>
                    <a:pt x="542" y="11"/>
                  </a:cubicBezTo>
                  <a:cubicBezTo>
                    <a:pt x="541" y="12"/>
                    <a:pt x="539" y="13"/>
                    <a:pt x="537" y="14"/>
                  </a:cubicBezTo>
                  <a:cubicBezTo>
                    <a:pt x="536" y="15"/>
                    <a:pt x="533" y="18"/>
                    <a:pt x="531" y="20"/>
                  </a:cubicBezTo>
                  <a:cubicBezTo>
                    <a:pt x="529" y="22"/>
                    <a:pt x="527" y="25"/>
                    <a:pt x="527" y="28"/>
                  </a:cubicBezTo>
                  <a:cubicBezTo>
                    <a:pt x="527" y="30"/>
                    <a:pt x="526" y="34"/>
                    <a:pt x="524" y="36"/>
                  </a:cubicBezTo>
                  <a:cubicBezTo>
                    <a:pt x="523" y="39"/>
                    <a:pt x="521" y="42"/>
                    <a:pt x="520" y="43"/>
                  </a:cubicBezTo>
                  <a:cubicBezTo>
                    <a:pt x="519" y="45"/>
                    <a:pt x="517" y="46"/>
                    <a:pt x="515" y="46"/>
                  </a:cubicBezTo>
                  <a:cubicBezTo>
                    <a:pt x="513" y="46"/>
                    <a:pt x="512" y="45"/>
                    <a:pt x="511" y="44"/>
                  </a:cubicBezTo>
                  <a:cubicBezTo>
                    <a:pt x="511" y="43"/>
                    <a:pt x="509" y="43"/>
                    <a:pt x="507" y="42"/>
                  </a:cubicBezTo>
                  <a:cubicBezTo>
                    <a:pt x="506" y="42"/>
                    <a:pt x="503" y="42"/>
                    <a:pt x="502" y="43"/>
                  </a:cubicBezTo>
                  <a:cubicBezTo>
                    <a:pt x="501" y="43"/>
                    <a:pt x="500" y="43"/>
                    <a:pt x="500" y="43"/>
                  </a:cubicBezTo>
                  <a:cubicBezTo>
                    <a:pt x="504" y="59"/>
                    <a:pt x="504" y="59"/>
                    <a:pt x="504" y="59"/>
                  </a:cubicBezTo>
                  <a:cubicBezTo>
                    <a:pt x="508" y="70"/>
                    <a:pt x="508" y="70"/>
                    <a:pt x="508" y="70"/>
                  </a:cubicBezTo>
                  <a:cubicBezTo>
                    <a:pt x="513" y="74"/>
                    <a:pt x="513" y="74"/>
                    <a:pt x="513" y="74"/>
                  </a:cubicBezTo>
                  <a:cubicBezTo>
                    <a:pt x="530" y="76"/>
                    <a:pt x="530" y="76"/>
                    <a:pt x="530" y="76"/>
                  </a:cubicBezTo>
                  <a:cubicBezTo>
                    <a:pt x="536" y="79"/>
                    <a:pt x="536" y="79"/>
                    <a:pt x="536" y="79"/>
                  </a:cubicBezTo>
                  <a:cubicBezTo>
                    <a:pt x="539" y="92"/>
                    <a:pt x="539" y="92"/>
                    <a:pt x="539" y="92"/>
                  </a:cubicBezTo>
                  <a:cubicBezTo>
                    <a:pt x="543" y="93"/>
                    <a:pt x="543" y="93"/>
                    <a:pt x="543" y="93"/>
                  </a:cubicBezTo>
                  <a:cubicBezTo>
                    <a:pt x="546" y="90"/>
                    <a:pt x="546" y="90"/>
                    <a:pt x="546" y="90"/>
                  </a:cubicBezTo>
                  <a:cubicBezTo>
                    <a:pt x="547" y="89"/>
                    <a:pt x="547" y="89"/>
                    <a:pt x="547" y="89"/>
                  </a:cubicBezTo>
                  <a:cubicBezTo>
                    <a:pt x="549" y="88"/>
                    <a:pt x="549" y="88"/>
                    <a:pt x="549" y="88"/>
                  </a:cubicBezTo>
                  <a:cubicBezTo>
                    <a:pt x="550" y="91"/>
                    <a:pt x="550" y="91"/>
                    <a:pt x="550" y="91"/>
                  </a:cubicBezTo>
                  <a:cubicBezTo>
                    <a:pt x="548" y="97"/>
                    <a:pt x="548" y="97"/>
                    <a:pt x="548" y="97"/>
                  </a:cubicBezTo>
                  <a:cubicBezTo>
                    <a:pt x="549" y="102"/>
                    <a:pt x="549" y="102"/>
                    <a:pt x="549" y="102"/>
                  </a:cubicBezTo>
                  <a:cubicBezTo>
                    <a:pt x="550" y="106"/>
                    <a:pt x="550" y="106"/>
                    <a:pt x="550" y="106"/>
                  </a:cubicBezTo>
                  <a:cubicBezTo>
                    <a:pt x="556" y="113"/>
                    <a:pt x="556" y="113"/>
                    <a:pt x="556" y="113"/>
                  </a:cubicBezTo>
                  <a:cubicBezTo>
                    <a:pt x="560" y="119"/>
                    <a:pt x="560" y="119"/>
                    <a:pt x="560" y="119"/>
                  </a:cubicBezTo>
                  <a:cubicBezTo>
                    <a:pt x="567" y="131"/>
                    <a:pt x="567" y="131"/>
                    <a:pt x="567" y="131"/>
                  </a:cubicBezTo>
                  <a:cubicBezTo>
                    <a:pt x="572" y="141"/>
                    <a:pt x="572" y="141"/>
                    <a:pt x="572" y="141"/>
                  </a:cubicBezTo>
                  <a:cubicBezTo>
                    <a:pt x="585" y="168"/>
                    <a:pt x="585" y="168"/>
                    <a:pt x="585" y="168"/>
                  </a:cubicBezTo>
                  <a:cubicBezTo>
                    <a:pt x="592" y="178"/>
                    <a:pt x="592" y="178"/>
                    <a:pt x="592" y="178"/>
                  </a:cubicBezTo>
                  <a:cubicBezTo>
                    <a:pt x="593" y="180"/>
                    <a:pt x="593" y="180"/>
                    <a:pt x="593" y="180"/>
                  </a:cubicBezTo>
                  <a:cubicBezTo>
                    <a:pt x="595" y="182"/>
                    <a:pt x="595" y="182"/>
                    <a:pt x="595" y="182"/>
                  </a:cubicBezTo>
                  <a:cubicBezTo>
                    <a:pt x="594" y="185"/>
                    <a:pt x="594" y="185"/>
                    <a:pt x="594" y="185"/>
                  </a:cubicBezTo>
                  <a:cubicBezTo>
                    <a:pt x="594" y="186"/>
                    <a:pt x="594" y="186"/>
                    <a:pt x="594" y="186"/>
                  </a:cubicBezTo>
                  <a:cubicBezTo>
                    <a:pt x="589" y="196"/>
                    <a:pt x="589" y="196"/>
                    <a:pt x="589" y="196"/>
                  </a:cubicBezTo>
                  <a:cubicBezTo>
                    <a:pt x="588" y="198"/>
                    <a:pt x="588" y="198"/>
                    <a:pt x="588" y="198"/>
                  </a:cubicBezTo>
                  <a:cubicBezTo>
                    <a:pt x="587" y="199"/>
                    <a:pt x="587" y="199"/>
                    <a:pt x="587" y="199"/>
                  </a:cubicBezTo>
                  <a:cubicBezTo>
                    <a:pt x="585" y="202"/>
                    <a:pt x="585" y="202"/>
                    <a:pt x="585" y="202"/>
                  </a:cubicBezTo>
                  <a:cubicBezTo>
                    <a:pt x="580" y="208"/>
                    <a:pt x="580" y="208"/>
                    <a:pt x="580" y="208"/>
                  </a:cubicBezTo>
                  <a:cubicBezTo>
                    <a:pt x="564" y="239"/>
                    <a:pt x="564" y="239"/>
                    <a:pt x="564" y="239"/>
                  </a:cubicBezTo>
                  <a:cubicBezTo>
                    <a:pt x="553" y="252"/>
                    <a:pt x="553" y="252"/>
                    <a:pt x="553" y="252"/>
                  </a:cubicBezTo>
                  <a:cubicBezTo>
                    <a:pt x="550" y="256"/>
                    <a:pt x="550" y="256"/>
                    <a:pt x="550" y="256"/>
                  </a:cubicBezTo>
                  <a:cubicBezTo>
                    <a:pt x="552" y="262"/>
                    <a:pt x="552" y="262"/>
                    <a:pt x="552" y="262"/>
                  </a:cubicBezTo>
                  <a:cubicBezTo>
                    <a:pt x="552" y="263"/>
                    <a:pt x="552" y="263"/>
                    <a:pt x="552" y="263"/>
                  </a:cubicBezTo>
                  <a:cubicBezTo>
                    <a:pt x="552" y="273"/>
                    <a:pt x="552" y="273"/>
                    <a:pt x="552" y="273"/>
                  </a:cubicBezTo>
                  <a:cubicBezTo>
                    <a:pt x="549" y="277"/>
                    <a:pt x="549" y="277"/>
                    <a:pt x="549" y="277"/>
                  </a:cubicBezTo>
                  <a:cubicBezTo>
                    <a:pt x="529" y="292"/>
                    <a:pt x="529" y="292"/>
                    <a:pt x="529" y="292"/>
                  </a:cubicBezTo>
                  <a:cubicBezTo>
                    <a:pt x="529" y="299"/>
                    <a:pt x="529" y="299"/>
                    <a:pt x="529" y="299"/>
                  </a:cubicBezTo>
                  <a:cubicBezTo>
                    <a:pt x="533" y="303"/>
                    <a:pt x="533" y="303"/>
                    <a:pt x="533" y="303"/>
                  </a:cubicBezTo>
                  <a:cubicBezTo>
                    <a:pt x="543" y="315"/>
                    <a:pt x="543" y="315"/>
                    <a:pt x="543" y="315"/>
                  </a:cubicBezTo>
                  <a:cubicBezTo>
                    <a:pt x="544" y="315"/>
                    <a:pt x="544" y="315"/>
                    <a:pt x="544" y="315"/>
                  </a:cubicBezTo>
                  <a:cubicBezTo>
                    <a:pt x="576" y="321"/>
                    <a:pt x="576" y="321"/>
                    <a:pt x="576" y="321"/>
                  </a:cubicBezTo>
                  <a:cubicBezTo>
                    <a:pt x="583" y="316"/>
                    <a:pt x="583" y="316"/>
                    <a:pt x="583" y="316"/>
                  </a:cubicBezTo>
                  <a:cubicBezTo>
                    <a:pt x="598" y="308"/>
                    <a:pt x="598" y="308"/>
                    <a:pt x="598" y="308"/>
                  </a:cubicBezTo>
                  <a:cubicBezTo>
                    <a:pt x="604" y="307"/>
                    <a:pt x="604" y="307"/>
                    <a:pt x="604" y="307"/>
                  </a:cubicBezTo>
                  <a:cubicBezTo>
                    <a:pt x="614" y="313"/>
                    <a:pt x="614" y="313"/>
                    <a:pt x="614" y="313"/>
                  </a:cubicBezTo>
                  <a:cubicBezTo>
                    <a:pt x="616" y="315"/>
                    <a:pt x="616" y="315"/>
                    <a:pt x="616" y="315"/>
                  </a:cubicBezTo>
                  <a:cubicBezTo>
                    <a:pt x="636" y="337"/>
                    <a:pt x="636" y="337"/>
                    <a:pt x="636" y="337"/>
                  </a:cubicBezTo>
                  <a:cubicBezTo>
                    <a:pt x="642" y="357"/>
                    <a:pt x="642" y="357"/>
                    <a:pt x="642" y="357"/>
                  </a:cubicBezTo>
                  <a:cubicBezTo>
                    <a:pt x="650" y="378"/>
                    <a:pt x="650" y="378"/>
                    <a:pt x="650" y="378"/>
                  </a:cubicBezTo>
                  <a:cubicBezTo>
                    <a:pt x="652" y="389"/>
                    <a:pt x="652" y="389"/>
                    <a:pt x="652" y="389"/>
                  </a:cubicBezTo>
                  <a:cubicBezTo>
                    <a:pt x="646" y="399"/>
                    <a:pt x="646" y="399"/>
                    <a:pt x="646" y="399"/>
                  </a:cubicBezTo>
                  <a:cubicBezTo>
                    <a:pt x="637" y="406"/>
                    <a:pt x="637" y="406"/>
                    <a:pt x="637" y="406"/>
                  </a:cubicBezTo>
                  <a:cubicBezTo>
                    <a:pt x="634" y="412"/>
                    <a:pt x="634" y="412"/>
                    <a:pt x="634" y="412"/>
                  </a:cubicBezTo>
                  <a:cubicBezTo>
                    <a:pt x="634" y="427"/>
                    <a:pt x="634" y="427"/>
                    <a:pt x="634" y="427"/>
                  </a:cubicBezTo>
                  <a:cubicBezTo>
                    <a:pt x="633" y="436"/>
                    <a:pt x="633" y="436"/>
                    <a:pt x="633" y="436"/>
                  </a:cubicBezTo>
                  <a:cubicBezTo>
                    <a:pt x="629" y="440"/>
                    <a:pt x="629" y="440"/>
                    <a:pt x="629" y="440"/>
                  </a:cubicBezTo>
                  <a:cubicBezTo>
                    <a:pt x="617" y="440"/>
                    <a:pt x="617" y="440"/>
                    <a:pt x="617" y="440"/>
                  </a:cubicBezTo>
                  <a:cubicBezTo>
                    <a:pt x="615" y="445"/>
                    <a:pt x="615" y="445"/>
                    <a:pt x="615" y="445"/>
                  </a:cubicBezTo>
                  <a:cubicBezTo>
                    <a:pt x="616" y="454"/>
                    <a:pt x="616" y="454"/>
                    <a:pt x="616" y="454"/>
                  </a:cubicBezTo>
                  <a:cubicBezTo>
                    <a:pt x="625" y="457"/>
                    <a:pt x="625" y="457"/>
                    <a:pt x="625" y="457"/>
                  </a:cubicBezTo>
                  <a:cubicBezTo>
                    <a:pt x="625" y="459"/>
                    <a:pt x="625" y="459"/>
                    <a:pt x="625" y="459"/>
                  </a:cubicBezTo>
                  <a:cubicBezTo>
                    <a:pt x="614" y="476"/>
                    <a:pt x="614" y="476"/>
                    <a:pt x="614" y="476"/>
                  </a:cubicBezTo>
                  <a:cubicBezTo>
                    <a:pt x="611" y="485"/>
                    <a:pt x="611" y="485"/>
                    <a:pt x="611" y="485"/>
                  </a:cubicBezTo>
                  <a:cubicBezTo>
                    <a:pt x="616" y="497"/>
                    <a:pt x="616" y="497"/>
                    <a:pt x="616" y="497"/>
                  </a:cubicBezTo>
                  <a:cubicBezTo>
                    <a:pt x="619" y="513"/>
                    <a:pt x="619" y="513"/>
                    <a:pt x="619" y="513"/>
                  </a:cubicBezTo>
                  <a:cubicBezTo>
                    <a:pt x="618" y="523"/>
                    <a:pt x="618" y="523"/>
                    <a:pt x="618" y="523"/>
                  </a:cubicBezTo>
                  <a:cubicBezTo>
                    <a:pt x="614" y="527"/>
                    <a:pt x="614" y="527"/>
                    <a:pt x="614" y="527"/>
                  </a:cubicBezTo>
                  <a:cubicBezTo>
                    <a:pt x="606" y="530"/>
                    <a:pt x="606" y="530"/>
                    <a:pt x="606" y="530"/>
                  </a:cubicBezTo>
                  <a:cubicBezTo>
                    <a:pt x="602" y="539"/>
                    <a:pt x="602" y="539"/>
                    <a:pt x="602" y="539"/>
                  </a:cubicBezTo>
                  <a:cubicBezTo>
                    <a:pt x="594" y="547"/>
                    <a:pt x="594" y="547"/>
                    <a:pt x="594" y="547"/>
                  </a:cubicBezTo>
                  <a:cubicBezTo>
                    <a:pt x="591" y="546"/>
                    <a:pt x="591" y="546"/>
                    <a:pt x="591" y="546"/>
                  </a:cubicBezTo>
                  <a:cubicBezTo>
                    <a:pt x="576" y="534"/>
                    <a:pt x="576" y="534"/>
                    <a:pt x="576" y="534"/>
                  </a:cubicBezTo>
                  <a:cubicBezTo>
                    <a:pt x="573" y="539"/>
                    <a:pt x="573" y="539"/>
                    <a:pt x="573" y="539"/>
                  </a:cubicBezTo>
                  <a:cubicBezTo>
                    <a:pt x="567" y="539"/>
                    <a:pt x="567" y="539"/>
                    <a:pt x="567" y="539"/>
                  </a:cubicBezTo>
                  <a:cubicBezTo>
                    <a:pt x="548" y="527"/>
                    <a:pt x="548" y="527"/>
                    <a:pt x="548" y="527"/>
                  </a:cubicBezTo>
                  <a:cubicBezTo>
                    <a:pt x="534" y="520"/>
                    <a:pt x="534" y="520"/>
                    <a:pt x="534" y="520"/>
                  </a:cubicBezTo>
                  <a:cubicBezTo>
                    <a:pt x="519" y="510"/>
                    <a:pt x="519" y="510"/>
                    <a:pt x="519" y="510"/>
                  </a:cubicBezTo>
                  <a:cubicBezTo>
                    <a:pt x="512" y="496"/>
                    <a:pt x="512" y="496"/>
                    <a:pt x="512" y="496"/>
                  </a:cubicBezTo>
                  <a:cubicBezTo>
                    <a:pt x="500" y="490"/>
                    <a:pt x="500" y="490"/>
                    <a:pt x="500" y="490"/>
                  </a:cubicBezTo>
                  <a:cubicBezTo>
                    <a:pt x="495" y="486"/>
                    <a:pt x="495" y="486"/>
                    <a:pt x="495" y="486"/>
                  </a:cubicBezTo>
                  <a:cubicBezTo>
                    <a:pt x="491" y="475"/>
                    <a:pt x="491" y="475"/>
                    <a:pt x="491" y="475"/>
                  </a:cubicBezTo>
                  <a:cubicBezTo>
                    <a:pt x="493" y="475"/>
                    <a:pt x="493" y="475"/>
                    <a:pt x="493" y="475"/>
                  </a:cubicBezTo>
                  <a:cubicBezTo>
                    <a:pt x="489" y="472"/>
                    <a:pt x="489" y="472"/>
                    <a:pt x="489" y="472"/>
                  </a:cubicBezTo>
                  <a:cubicBezTo>
                    <a:pt x="477" y="473"/>
                    <a:pt x="477" y="473"/>
                    <a:pt x="477" y="473"/>
                  </a:cubicBezTo>
                  <a:cubicBezTo>
                    <a:pt x="464" y="471"/>
                    <a:pt x="464" y="471"/>
                    <a:pt x="464" y="471"/>
                  </a:cubicBezTo>
                  <a:cubicBezTo>
                    <a:pt x="448" y="452"/>
                    <a:pt x="448" y="452"/>
                    <a:pt x="448" y="452"/>
                  </a:cubicBezTo>
                  <a:cubicBezTo>
                    <a:pt x="446" y="445"/>
                    <a:pt x="446" y="445"/>
                    <a:pt x="446" y="445"/>
                  </a:cubicBezTo>
                  <a:cubicBezTo>
                    <a:pt x="447" y="440"/>
                    <a:pt x="447" y="440"/>
                    <a:pt x="447" y="440"/>
                  </a:cubicBezTo>
                  <a:cubicBezTo>
                    <a:pt x="462" y="416"/>
                    <a:pt x="462" y="416"/>
                    <a:pt x="462" y="416"/>
                  </a:cubicBezTo>
                  <a:cubicBezTo>
                    <a:pt x="473" y="413"/>
                    <a:pt x="473" y="413"/>
                    <a:pt x="473" y="413"/>
                  </a:cubicBezTo>
                  <a:cubicBezTo>
                    <a:pt x="472" y="410"/>
                    <a:pt x="472" y="410"/>
                    <a:pt x="472" y="410"/>
                  </a:cubicBezTo>
                  <a:cubicBezTo>
                    <a:pt x="457" y="395"/>
                    <a:pt x="457" y="395"/>
                    <a:pt x="457" y="395"/>
                  </a:cubicBezTo>
                  <a:cubicBezTo>
                    <a:pt x="452" y="393"/>
                    <a:pt x="452" y="393"/>
                    <a:pt x="452" y="393"/>
                  </a:cubicBezTo>
                  <a:cubicBezTo>
                    <a:pt x="444" y="390"/>
                    <a:pt x="444" y="390"/>
                    <a:pt x="444" y="390"/>
                  </a:cubicBezTo>
                  <a:cubicBezTo>
                    <a:pt x="444" y="389"/>
                    <a:pt x="444" y="389"/>
                    <a:pt x="444" y="389"/>
                  </a:cubicBezTo>
                  <a:cubicBezTo>
                    <a:pt x="439" y="378"/>
                    <a:pt x="439" y="378"/>
                    <a:pt x="439" y="378"/>
                  </a:cubicBezTo>
                  <a:cubicBezTo>
                    <a:pt x="438" y="370"/>
                    <a:pt x="438" y="370"/>
                    <a:pt x="438" y="370"/>
                  </a:cubicBezTo>
                  <a:cubicBezTo>
                    <a:pt x="446" y="360"/>
                    <a:pt x="446" y="360"/>
                    <a:pt x="446" y="360"/>
                  </a:cubicBezTo>
                  <a:cubicBezTo>
                    <a:pt x="445" y="353"/>
                    <a:pt x="445" y="353"/>
                    <a:pt x="445" y="353"/>
                  </a:cubicBezTo>
                  <a:cubicBezTo>
                    <a:pt x="445" y="353"/>
                    <a:pt x="445" y="353"/>
                    <a:pt x="445" y="353"/>
                  </a:cubicBezTo>
                  <a:cubicBezTo>
                    <a:pt x="440" y="357"/>
                    <a:pt x="440" y="357"/>
                    <a:pt x="440" y="357"/>
                  </a:cubicBezTo>
                  <a:cubicBezTo>
                    <a:pt x="431" y="359"/>
                    <a:pt x="431" y="359"/>
                    <a:pt x="431" y="359"/>
                  </a:cubicBezTo>
                  <a:cubicBezTo>
                    <a:pt x="429" y="355"/>
                    <a:pt x="429" y="355"/>
                    <a:pt x="429" y="355"/>
                  </a:cubicBezTo>
                  <a:cubicBezTo>
                    <a:pt x="427" y="352"/>
                    <a:pt x="427" y="352"/>
                    <a:pt x="427" y="352"/>
                  </a:cubicBezTo>
                  <a:cubicBezTo>
                    <a:pt x="422" y="349"/>
                    <a:pt x="422" y="349"/>
                    <a:pt x="422" y="349"/>
                  </a:cubicBezTo>
                  <a:cubicBezTo>
                    <a:pt x="406" y="349"/>
                    <a:pt x="406" y="349"/>
                    <a:pt x="406" y="349"/>
                  </a:cubicBezTo>
                  <a:cubicBezTo>
                    <a:pt x="398" y="345"/>
                    <a:pt x="398" y="345"/>
                    <a:pt x="398" y="345"/>
                  </a:cubicBezTo>
                  <a:cubicBezTo>
                    <a:pt x="398" y="345"/>
                    <a:pt x="398" y="345"/>
                    <a:pt x="398" y="345"/>
                  </a:cubicBezTo>
                  <a:cubicBezTo>
                    <a:pt x="387" y="342"/>
                    <a:pt x="387" y="342"/>
                    <a:pt x="387" y="342"/>
                  </a:cubicBezTo>
                  <a:cubicBezTo>
                    <a:pt x="375" y="341"/>
                    <a:pt x="375" y="341"/>
                    <a:pt x="375" y="341"/>
                  </a:cubicBezTo>
                  <a:cubicBezTo>
                    <a:pt x="363" y="352"/>
                    <a:pt x="363" y="352"/>
                    <a:pt x="363" y="352"/>
                  </a:cubicBezTo>
                  <a:cubicBezTo>
                    <a:pt x="362" y="353"/>
                    <a:pt x="362" y="353"/>
                    <a:pt x="362" y="353"/>
                  </a:cubicBezTo>
                  <a:cubicBezTo>
                    <a:pt x="357" y="352"/>
                    <a:pt x="357" y="352"/>
                    <a:pt x="357" y="352"/>
                  </a:cubicBezTo>
                  <a:cubicBezTo>
                    <a:pt x="349" y="348"/>
                    <a:pt x="349" y="348"/>
                    <a:pt x="349" y="348"/>
                  </a:cubicBezTo>
                  <a:cubicBezTo>
                    <a:pt x="342" y="349"/>
                    <a:pt x="342" y="349"/>
                    <a:pt x="342" y="349"/>
                  </a:cubicBezTo>
                  <a:cubicBezTo>
                    <a:pt x="331" y="355"/>
                    <a:pt x="331" y="355"/>
                    <a:pt x="331" y="355"/>
                  </a:cubicBezTo>
                  <a:cubicBezTo>
                    <a:pt x="325" y="362"/>
                    <a:pt x="325" y="362"/>
                    <a:pt x="325" y="362"/>
                  </a:cubicBezTo>
                  <a:cubicBezTo>
                    <a:pt x="316" y="386"/>
                    <a:pt x="316" y="386"/>
                    <a:pt x="316" y="386"/>
                  </a:cubicBezTo>
                  <a:cubicBezTo>
                    <a:pt x="314" y="388"/>
                    <a:pt x="314" y="388"/>
                    <a:pt x="314" y="388"/>
                  </a:cubicBezTo>
                  <a:cubicBezTo>
                    <a:pt x="314" y="388"/>
                    <a:pt x="314" y="388"/>
                    <a:pt x="314" y="388"/>
                  </a:cubicBezTo>
                  <a:cubicBezTo>
                    <a:pt x="314" y="388"/>
                    <a:pt x="314" y="388"/>
                    <a:pt x="314" y="389"/>
                  </a:cubicBezTo>
                  <a:cubicBezTo>
                    <a:pt x="314" y="390"/>
                    <a:pt x="314" y="393"/>
                    <a:pt x="314" y="395"/>
                  </a:cubicBezTo>
                  <a:cubicBezTo>
                    <a:pt x="314" y="397"/>
                    <a:pt x="314" y="400"/>
                    <a:pt x="314" y="402"/>
                  </a:cubicBezTo>
                  <a:cubicBezTo>
                    <a:pt x="315" y="404"/>
                    <a:pt x="315" y="407"/>
                    <a:pt x="315" y="408"/>
                  </a:cubicBezTo>
                  <a:cubicBezTo>
                    <a:pt x="316" y="410"/>
                    <a:pt x="318" y="412"/>
                    <a:pt x="320" y="414"/>
                  </a:cubicBezTo>
                  <a:cubicBezTo>
                    <a:pt x="323" y="415"/>
                    <a:pt x="327" y="416"/>
                    <a:pt x="330" y="417"/>
                  </a:cubicBezTo>
                  <a:cubicBezTo>
                    <a:pt x="333" y="418"/>
                    <a:pt x="338" y="419"/>
                    <a:pt x="341" y="420"/>
                  </a:cubicBezTo>
                  <a:cubicBezTo>
                    <a:pt x="345" y="421"/>
                    <a:pt x="350" y="422"/>
                    <a:pt x="353" y="423"/>
                  </a:cubicBezTo>
                  <a:cubicBezTo>
                    <a:pt x="355" y="423"/>
                    <a:pt x="359" y="424"/>
                    <a:pt x="360" y="425"/>
                  </a:cubicBezTo>
                  <a:cubicBezTo>
                    <a:pt x="362" y="426"/>
                    <a:pt x="365" y="428"/>
                    <a:pt x="367" y="429"/>
                  </a:cubicBezTo>
                  <a:cubicBezTo>
                    <a:pt x="368" y="430"/>
                    <a:pt x="371" y="433"/>
                    <a:pt x="372" y="435"/>
                  </a:cubicBezTo>
                  <a:cubicBezTo>
                    <a:pt x="374" y="438"/>
                    <a:pt x="374" y="441"/>
                    <a:pt x="373" y="443"/>
                  </a:cubicBezTo>
                  <a:cubicBezTo>
                    <a:pt x="372" y="445"/>
                    <a:pt x="370" y="448"/>
                    <a:pt x="369" y="449"/>
                  </a:cubicBezTo>
                  <a:cubicBezTo>
                    <a:pt x="368" y="451"/>
                    <a:pt x="366" y="453"/>
                    <a:pt x="365" y="454"/>
                  </a:cubicBezTo>
                  <a:cubicBezTo>
                    <a:pt x="364" y="455"/>
                    <a:pt x="362" y="457"/>
                    <a:pt x="360" y="458"/>
                  </a:cubicBezTo>
                  <a:cubicBezTo>
                    <a:pt x="359" y="460"/>
                    <a:pt x="357" y="462"/>
                    <a:pt x="355" y="464"/>
                  </a:cubicBezTo>
                  <a:cubicBezTo>
                    <a:pt x="354" y="465"/>
                    <a:pt x="354" y="467"/>
                    <a:pt x="355" y="469"/>
                  </a:cubicBezTo>
                  <a:cubicBezTo>
                    <a:pt x="356" y="470"/>
                    <a:pt x="358" y="472"/>
                    <a:pt x="359" y="472"/>
                  </a:cubicBezTo>
                  <a:cubicBezTo>
                    <a:pt x="361" y="473"/>
                    <a:pt x="363" y="475"/>
                    <a:pt x="364" y="477"/>
                  </a:cubicBezTo>
                  <a:cubicBezTo>
                    <a:pt x="366" y="478"/>
                    <a:pt x="368" y="481"/>
                    <a:pt x="368" y="482"/>
                  </a:cubicBezTo>
                  <a:cubicBezTo>
                    <a:pt x="369" y="484"/>
                    <a:pt x="369" y="487"/>
                    <a:pt x="370" y="490"/>
                  </a:cubicBezTo>
                  <a:cubicBezTo>
                    <a:pt x="370" y="492"/>
                    <a:pt x="371" y="496"/>
                    <a:pt x="372" y="498"/>
                  </a:cubicBezTo>
                  <a:cubicBezTo>
                    <a:pt x="373" y="500"/>
                    <a:pt x="375" y="502"/>
                    <a:pt x="376" y="504"/>
                  </a:cubicBezTo>
                  <a:cubicBezTo>
                    <a:pt x="377" y="506"/>
                    <a:pt x="378" y="507"/>
                    <a:pt x="379" y="508"/>
                  </a:cubicBezTo>
                  <a:cubicBezTo>
                    <a:pt x="380" y="508"/>
                    <a:pt x="381" y="510"/>
                    <a:pt x="381" y="512"/>
                  </a:cubicBezTo>
                  <a:cubicBezTo>
                    <a:pt x="382" y="514"/>
                    <a:pt x="382" y="517"/>
                    <a:pt x="382" y="518"/>
                  </a:cubicBezTo>
                  <a:cubicBezTo>
                    <a:pt x="382" y="520"/>
                    <a:pt x="383" y="522"/>
                    <a:pt x="384" y="523"/>
                  </a:cubicBezTo>
                  <a:cubicBezTo>
                    <a:pt x="385" y="524"/>
                    <a:pt x="387" y="526"/>
                    <a:pt x="389" y="526"/>
                  </a:cubicBezTo>
                  <a:cubicBezTo>
                    <a:pt x="390" y="527"/>
                    <a:pt x="391" y="528"/>
                    <a:pt x="392" y="529"/>
                  </a:cubicBezTo>
                  <a:cubicBezTo>
                    <a:pt x="393" y="530"/>
                    <a:pt x="393" y="533"/>
                    <a:pt x="394" y="534"/>
                  </a:cubicBezTo>
                  <a:cubicBezTo>
                    <a:pt x="394" y="536"/>
                    <a:pt x="393" y="538"/>
                    <a:pt x="392" y="540"/>
                  </a:cubicBezTo>
                  <a:cubicBezTo>
                    <a:pt x="391" y="541"/>
                    <a:pt x="388" y="544"/>
                    <a:pt x="386" y="545"/>
                  </a:cubicBezTo>
                  <a:cubicBezTo>
                    <a:pt x="385" y="546"/>
                    <a:pt x="381" y="548"/>
                    <a:pt x="379" y="548"/>
                  </a:cubicBezTo>
                  <a:cubicBezTo>
                    <a:pt x="377" y="549"/>
                    <a:pt x="373" y="549"/>
                    <a:pt x="372" y="549"/>
                  </a:cubicBezTo>
                  <a:cubicBezTo>
                    <a:pt x="370" y="549"/>
                    <a:pt x="367" y="549"/>
                    <a:pt x="366" y="549"/>
                  </a:cubicBezTo>
                  <a:cubicBezTo>
                    <a:pt x="364" y="548"/>
                    <a:pt x="362" y="548"/>
                    <a:pt x="361" y="549"/>
                  </a:cubicBezTo>
                  <a:cubicBezTo>
                    <a:pt x="360" y="549"/>
                    <a:pt x="358" y="550"/>
                    <a:pt x="357" y="552"/>
                  </a:cubicBezTo>
                  <a:cubicBezTo>
                    <a:pt x="356" y="554"/>
                    <a:pt x="355" y="557"/>
                    <a:pt x="355" y="559"/>
                  </a:cubicBezTo>
                  <a:cubicBezTo>
                    <a:pt x="355" y="561"/>
                    <a:pt x="356" y="564"/>
                    <a:pt x="356" y="566"/>
                  </a:cubicBezTo>
                  <a:cubicBezTo>
                    <a:pt x="356" y="568"/>
                    <a:pt x="357" y="571"/>
                    <a:pt x="358" y="573"/>
                  </a:cubicBezTo>
                  <a:cubicBezTo>
                    <a:pt x="358" y="574"/>
                    <a:pt x="358" y="577"/>
                    <a:pt x="357" y="579"/>
                  </a:cubicBezTo>
                  <a:cubicBezTo>
                    <a:pt x="357" y="581"/>
                    <a:pt x="355" y="583"/>
                    <a:pt x="354" y="585"/>
                  </a:cubicBezTo>
                  <a:cubicBezTo>
                    <a:pt x="353" y="586"/>
                    <a:pt x="352" y="589"/>
                    <a:pt x="350" y="590"/>
                  </a:cubicBezTo>
                  <a:cubicBezTo>
                    <a:pt x="349" y="591"/>
                    <a:pt x="347" y="593"/>
                    <a:pt x="346" y="594"/>
                  </a:cubicBezTo>
                  <a:cubicBezTo>
                    <a:pt x="344" y="596"/>
                    <a:pt x="342" y="598"/>
                    <a:pt x="340" y="599"/>
                  </a:cubicBezTo>
                  <a:cubicBezTo>
                    <a:pt x="338" y="599"/>
                    <a:pt x="335" y="601"/>
                    <a:pt x="334" y="602"/>
                  </a:cubicBezTo>
                  <a:cubicBezTo>
                    <a:pt x="333" y="603"/>
                    <a:pt x="331" y="605"/>
                    <a:pt x="330" y="607"/>
                  </a:cubicBezTo>
                  <a:cubicBezTo>
                    <a:pt x="330" y="608"/>
                    <a:pt x="328" y="610"/>
                    <a:pt x="328" y="611"/>
                  </a:cubicBezTo>
                  <a:cubicBezTo>
                    <a:pt x="328" y="612"/>
                    <a:pt x="327" y="614"/>
                    <a:pt x="327" y="615"/>
                  </a:cubicBezTo>
                  <a:cubicBezTo>
                    <a:pt x="326" y="616"/>
                    <a:pt x="325" y="617"/>
                    <a:pt x="324" y="618"/>
                  </a:cubicBezTo>
                  <a:cubicBezTo>
                    <a:pt x="323" y="618"/>
                    <a:pt x="320" y="619"/>
                    <a:pt x="319" y="619"/>
                  </a:cubicBezTo>
                  <a:cubicBezTo>
                    <a:pt x="317" y="618"/>
                    <a:pt x="314" y="618"/>
                    <a:pt x="313" y="617"/>
                  </a:cubicBezTo>
                  <a:cubicBezTo>
                    <a:pt x="313" y="617"/>
                    <a:pt x="311" y="616"/>
                    <a:pt x="310" y="616"/>
                  </a:cubicBezTo>
                  <a:cubicBezTo>
                    <a:pt x="309" y="616"/>
                    <a:pt x="307" y="616"/>
                    <a:pt x="305" y="616"/>
                  </a:cubicBezTo>
                  <a:cubicBezTo>
                    <a:pt x="303" y="617"/>
                    <a:pt x="301" y="617"/>
                    <a:pt x="299" y="618"/>
                  </a:cubicBezTo>
                  <a:cubicBezTo>
                    <a:pt x="298" y="619"/>
                    <a:pt x="295" y="619"/>
                    <a:pt x="293" y="619"/>
                  </a:cubicBezTo>
                  <a:cubicBezTo>
                    <a:pt x="290" y="620"/>
                    <a:pt x="287" y="620"/>
                    <a:pt x="285" y="619"/>
                  </a:cubicBezTo>
                  <a:cubicBezTo>
                    <a:pt x="283" y="619"/>
                    <a:pt x="281" y="619"/>
                    <a:pt x="279" y="619"/>
                  </a:cubicBezTo>
                  <a:cubicBezTo>
                    <a:pt x="278" y="619"/>
                    <a:pt x="275" y="621"/>
                    <a:pt x="273" y="622"/>
                  </a:cubicBezTo>
                  <a:cubicBezTo>
                    <a:pt x="271" y="624"/>
                    <a:pt x="269" y="626"/>
                    <a:pt x="267" y="628"/>
                  </a:cubicBezTo>
                  <a:cubicBezTo>
                    <a:pt x="266" y="629"/>
                    <a:pt x="264" y="632"/>
                    <a:pt x="262" y="634"/>
                  </a:cubicBezTo>
                  <a:cubicBezTo>
                    <a:pt x="260" y="636"/>
                    <a:pt x="258" y="638"/>
                    <a:pt x="258" y="638"/>
                  </a:cubicBezTo>
                  <a:cubicBezTo>
                    <a:pt x="257" y="639"/>
                    <a:pt x="256" y="640"/>
                    <a:pt x="255" y="641"/>
                  </a:cubicBezTo>
                  <a:cubicBezTo>
                    <a:pt x="254" y="642"/>
                    <a:pt x="253" y="644"/>
                    <a:pt x="253" y="646"/>
                  </a:cubicBezTo>
                  <a:cubicBezTo>
                    <a:pt x="254" y="647"/>
                    <a:pt x="255" y="649"/>
                    <a:pt x="257" y="651"/>
                  </a:cubicBezTo>
                  <a:cubicBezTo>
                    <a:pt x="258" y="653"/>
                    <a:pt x="260" y="655"/>
                    <a:pt x="261" y="657"/>
                  </a:cubicBezTo>
                  <a:cubicBezTo>
                    <a:pt x="262" y="658"/>
                    <a:pt x="264" y="661"/>
                    <a:pt x="265" y="662"/>
                  </a:cubicBezTo>
                  <a:cubicBezTo>
                    <a:pt x="266" y="664"/>
                    <a:pt x="268" y="667"/>
                    <a:pt x="268" y="669"/>
                  </a:cubicBezTo>
                  <a:cubicBezTo>
                    <a:pt x="268" y="672"/>
                    <a:pt x="268" y="675"/>
                    <a:pt x="268" y="677"/>
                  </a:cubicBezTo>
                  <a:cubicBezTo>
                    <a:pt x="267" y="678"/>
                    <a:pt x="266" y="680"/>
                    <a:pt x="265" y="681"/>
                  </a:cubicBezTo>
                  <a:cubicBezTo>
                    <a:pt x="264" y="682"/>
                    <a:pt x="263" y="684"/>
                    <a:pt x="261" y="686"/>
                  </a:cubicBezTo>
                  <a:cubicBezTo>
                    <a:pt x="260" y="687"/>
                    <a:pt x="259" y="689"/>
                    <a:pt x="258" y="690"/>
                  </a:cubicBezTo>
                  <a:cubicBezTo>
                    <a:pt x="257" y="691"/>
                    <a:pt x="254" y="691"/>
                    <a:pt x="251" y="691"/>
                  </a:cubicBezTo>
                  <a:cubicBezTo>
                    <a:pt x="249" y="691"/>
                    <a:pt x="244" y="690"/>
                    <a:pt x="242" y="690"/>
                  </a:cubicBezTo>
                  <a:cubicBezTo>
                    <a:pt x="239" y="690"/>
                    <a:pt x="235" y="691"/>
                    <a:pt x="232" y="691"/>
                  </a:cubicBezTo>
                  <a:cubicBezTo>
                    <a:pt x="230" y="692"/>
                    <a:pt x="226" y="693"/>
                    <a:pt x="225" y="693"/>
                  </a:cubicBezTo>
                  <a:cubicBezTo>
                    <a:pt x="224" y="694"/>
                    <a:pt x="221" y="695"/>
                    <a:pt x="220" y="696"/>
                  </a:cubicBezTo>
                  <a:cubicBezTo>
                    <a:pt x="218" y="696"/>
                    <a:pt x="216" y="697"/>
                    <a:pt x="216" y="698"/>
                  </a:cubicBezTo>
                  <a:cubicBezTo>
                    <a:pt x="215" y="698"/>
                    <a:pt x="213" y="699"/>
                    <a:pt x="212" y="699"/>
                  </a:cubicBezTo>
                  <a:cubicBezTo>
                    <a:pt x="210" y="699"/>
                    <a:pt x="207" y="699"/>
                    <a:pt x="205" y="699"/>
                  </a:cubicBezTo>
                  <a:cubicBezTo>
                    <a:pt x="204" y="700"/>
                    <a:pt x="201" y="701"/>
                    <a:pt x="199" y="701"/>
                  </a:cubicBezTo>
                  <a:cubicBezTo>
                    <a:pt x="197" y="702"/>
                    <a:pt x="194" y="702"/>
                    <a:pt x="192" y="702"/>
                  </a:cubicBezTo>
                  <a:cubicBezTo>
                    <a:pt x="190" y="701"/>
                    <a:pt x="186" y="700"/>
                    <a:pt x="183" y="699"/>
                  </a:cubicBezTo>
                  <a:cubicBezTo>
                    <a:pt x="180" y="698"/>
                    <a:pt x="175" y="697"/>
                    <a:pt x="172" y="696"/>
                  </a:cubicBezTo>
                  <a:cubicBezTo>
                    <a:pt x="169" y="695"/>
                    <a:pt x="163" y="693"/>
                    <a:pt x="160" y="691"/>
                  </a:cubicBezTo>
                  <a:cubicBezTo>
                    <a:pt x="156" y="689"/>
                    <a:pt x="150" y="686"/>
                    <a:pt x="146" y="685"/>
                  </a:cubicBezTo>
                  <a:cubicBezTo>
                    <a:pt x="142" y="684"/>
                    <a:pt x="138" y="685"/>
                    <a:pt x="136" y="688"/>
                  </a:cubicBezTo>
                  <a:cubicBezTo>
                    <a:pt x="134" y="690"/>
                    <a:pt x="131" y="694"/>
                    <a:pt x="129" y="696"/>
                  </a:cubicBezTo>
                  <a:cubicBezTo>
                    <a:pt x="127" y="699"/>
                    <a:pt x="125" y="701"/>
                    <a:pt x="124" y="703"/>
                  </a:cubicBezTo>
                  <a:cubicBezTo>
                    <a:pt x="123" y="705"/>
                    <a:pt x="121" y="707"/>
                    <a:pt x="119" y="708"/>
                  </a:cubicBezTo>
                  <a:cubicBezTo>
                    <a:pt x="118" y="708"/>
                    <a:pt x="115" y="710"/>
                    <a:pt x="112" y="711"/>
                  </a:cubicBezTo>
                  <a:cubicBezTo>
                    <a:pt x="108" y="711"/>
                    <a:pt x="105" y="711"/>
                    <a:pt x="103" y="710"/>
                  </a:cubicBezTo>
                  <a:cubicBezTo>
                    <a:pt x="101" y="710"/>
                    <a:pt x="98" y="708"/>
                    <a:pt x="96" y="708"/>
                  </a:cubicBezTo>
                  <a:cubicBezTo>
                    <a:pt x="94" y="707"/>
                    <a:pt x="91" y="707"/>
                    <a:pt x="90" y="707"/>
                  </a:cubicBezTo>
                  <a:cubicBezTo>
                    <a:pt x="88" y="708"/>
                    <a:pt x="86" y="709"/>
                    <a:pt x="86" y="710"/>
                  </a:cubicBezTo>
                  <a:cubicBezTo>
                    <a:pt x="85" y="710"/>
                    <a:pt x="83" y="712"/>
                    <a:pt x="80" y="712"/>
                  </a:cubicBezTo>
                  <a:cubicBezTo>
                    <a:pt x="78" y="713"/>
                    <a:pt x="75" y="714"/>
                    <a:pt x="72" y="714"/>
                  </a:cubicBezTo>
                  <a:cubicBezTo>
                    <a:pt x="70" y="714"/>
                    <a:pt x="66" y="715"/>
                    <a:pt x="63" y="715"/>
                  </a:cubicBezTo>
                  <a:cubicBezTo>
                    <a:pt x="61" y="716"/>
                    <a:pt x="57" y="717"/>
                    <a:pt x="55" y="718"/>
                  </a:cubicBezTo>
                  <a:cubicBezTo>
                    <a:pt x="52" y="718"/>
                    <a:pt x="50" y="720"/>
                    <a:pt x="49" y="720"/>
                  </a:cubicBezTo>
                  <a:cubicBezTo>
                    <a:pt x="49" y="721"/>
                    <a:pt x="47" y="723"/>
                    <a:pt x="46" y="724"/>
                  </a:cubicBezTo>
                  <a:cubicBezTo>
                    <a:pt x="45" y="725"/>
                    <a:pt x="43" y="725"/>
                    <a:pt x="41" y="724"/>
                  </a:cubicBezTo>
                  <a:cubicBezTo>
                    <a:pt x="40" y="724"/>
                    <a:pt x="37" y="722"/>
                    <a:pt x="34" y="720"/>
                  </a:cubicBezTo>
                  <a:cubicBezTo>
                    <a:pt x="32" y="718"/>
                    <a:pt x="29" y="715"/>
                    <a:pt x="28" y="714"/>
                  </a:cubicBezTo>
                  <a:cubicBezTo>
                    <a:pt x="26" y="713"/>
                    <a:pt x="24" y="712"/>
                    <a:pt x="22" y="713"/>
                  </a:cubicBezTo>
                  <a:cubicBezTo>
                    <a:pt x="20" y="714"/>
                    <a:pt x="17" y="715"/>
                    <a:pt x="16" y="717"/>
                  </a:cubicBezTo>
                  <a:cubicBezTo>
                    <a:pt x="16" y="719"/>
                    <a:pt x="15" y="721"/>
                    <a:pt x="15" y="723"/>
                  </a:cubicBezTo>
                  <a:cubicBezTo>
                    <a:pt x="15" y="724"/>
                    <a:pt x="14" y="726"/>
                    <a:pt x="13" y="727"/>
                  </a:cubicBezTo>
                  <a:cubicBezTo>
                    <a:pt x="11" y="728"/>
                    <a:pt x="10" y="729"/>
                    <a:pt x="9" y="729"/>
                  </a:cubicBezTo>
                  <a:cubicBezTo>
                    <a:pt x="8" y="730"/>
                    <a:pt x="6" y="731"/>
                    <a:pt x="5" y="731"/>
                  </a:cubicBezTo>
                  <a:cubicBezTo>
                    <a:pt x="3" y="731"/>
                    <a:pt x="2" y="733"/>
                    <a:pt x="1" y="735"/>
                  </a:cubicBezTo>
                  <a:cubicBezTo>
                    <a:pt x="0" y="737"/>
                    <a:pt x="0" y="740"/>
                    <a:pt x="0" y="742"/>
                  </a:cubicBezTo>
                  <a:cubicBezTo>
                    <a:pt x="1" y="745"/>
                    <a:pt x="2" y="747"/>
                    <a:pt x="3" y="748"/>
                  </a:cubicBezTo>
                  <a:cubicBezTo>
                    <a:pt x="4" y="749"/>
                    <a:pt x="6" y="751"/>
                    <a:pt x="7" y="752"/>
                  </a:cubicBezTo>
                  <a:cubicBezTo>
                    <a:pt x="8" y="753"/>
                    <a:pt x="11" y="755"/>
                    <a:pt x="12" y="756"/>
                  </a:cubicBezTo>
                  <a:cubicBezTo>
                    <a:pt x="13" y="758"/>
                    <a:pt x="15" y="760"/>
                    <a:pt x="16" y="761"/>
                  </a:cubicBezTo>
                  <a:cubicBezTo>
                    <a:pt x="17" y="762"/>
                    <a:pt x="18" y="764"/>
                    <a:pt x="18" y="765"/>
                  </a:cubicBezTo>
                  <a:cubicBezTo>
                    <a:pt x="18" y="766"/>
                    <a:pt x="18" y="768"/>
                    <a:pt x="17" y="770"/>
                  </a:cubicBezTo>
                  <a:cubicBezTo>
                    <a:pt x="17" y="772"/>
                    <a:pt x="16" y="774"/>
                    <a:pt x="15" y="776"/>
                  </a:cubicBezTo>
                  <a:cubicBezTo>
                    <a:pt x="14" y="778"/>
                    <a:pt x="13" y="782"/>
                    <a:pt x="13" y="785"/>
                  </a:cubicBezTo>
                  <a:cubicBezTo>
                    <a:pt x="12" y="788"/>
                    <a:pt x="11" y="791"/>
                    <a:pt x="10" y="792"/>
                  </a:cubicBezTo>
                  <a:cubicBezTo>
                    <a:pt x="9" y="793"/>
                    <a:pt x="8" y="795"/>
                    <a:pt x="7" y="797"/>
                  </a:cubicBezTo>
                  <a:cubicBezTo>
                    <a:pt x="6" y="799"/>
                    <a:pt x="5" y="803"/>
                    <a:pt x="4" y="806"/>
                  </a:cubicBezTo>
                  <a:cubicBezTo>
                    <a:pt x="3" y="809"/>
                    <a:pt x="3" y="813"/>
                    <a:pt x="3" y="815"/>
                  </a:cubicBezTo>
                  <a:cubicBezTo>
                    <a:pt x="3" y="817"/>
                    <a:pt x="3" y="822"/>
                    <a:pt x="4" y="825"/>
                  </a:cubicBezTo>
                  <a:cubicBezTo>
                    <a:pt x="4" y="828"/>
                    <a:pt x="5" y="833"/>
                    <a:pt x="6" y="835"/>
                  </a:cubicBezTo>
                  <a:cubicBezTo>
                    <a:pt x="7" y="837"/>
                    <a:pt x="8" y="842"/>
                    <a:pt x="9" y="846"/>
                  </a:cubicBezTo>
                  <a:cubicBezTo>
                    <a:pt x="9" y="849"/>
                    <a:pt x="11" y="854"/>
                    <a:pt x="11" y="856"/>
                  </a:cubicBezTo>
                  <a:cubicBezTo>
                    <a:pt x="12" y="859"/>
                    <a:pt x="14" y="862"/>
                    <a:pt x="14" y="863"/>
                  </a:cubicBezTo>
                  <a:cubicBezTo>
                    <a:pt x="15" y="864"/>
                    <a:pt x="16" y="865"/>
                    <a:pt x="17" y="866"/>
                  </a:cubicBezTo>
                  <a:cubicBezTo>
                    <a:pt x="18" y="867"/>
                    <a:pt x="20" y="869"/>
                    <a:pt x="20" y="871"/>
                  </a:cubicBezTo>
                  <a:cubicBezTo>
                    <a:pt x="21" y="873"/>
                    <a:pt x="22" y="877"/>
                    <a:pt x="22" y="880"/>
                  </a:cubicBezTo>
                  <a:cubicBezTo>
                    <a:pt x="23" y="883"/>
                    <a:pt x="24" y="887"/>
                    <a:pt x="25" y="889"/>
                  </a:cubicBezTo>
                  <a:cubicBezTo>
                    <a:pt x="26" y="890"/>
                    <a:pt x="27" y="892"/>
                    <a:pt x="28" y="893"/>
                  </a:cubicBezTo>
                  <a:cubicBezTo>
                    <a:pt x="29" y="894"/>
                    <a:pt x="31" y="896"/>
                    <a:pt x="31" y="897"/>
                  </a:cubicBezTo>
                  <a:cubicBezTo>
                    <a:pt x="32" y="899"/>
                    <a:pt x="32" y="902"/>
                    <a:pt x="32" y="903"/>
                  </a:cubicBezTo>
                  <a:cubicBezTo>
                    <a:pt x="32" y="905"/>
                    <a:pt x="32" y="908"/>
                    <a:pt x="33" y="910"/>
                  </a:cubicBezTo>
                  <a:cubicBezTo>
                    <a:pt x="33" y="913"/>
                    <a:pt x="34" y="916"/>
                    <a:pt x="34" y="919"/>
                  </a:cubicBezTo>
                  <a:cubicBezTo>
                    <a:pt x="34" y="921"/>
                    <a:pt x="34" y="923"/>
                    <a:pt x="34" y="923"/>
                  </a:cubicBezTo>
                  <a:cubicBezTo>
                    <a:pt x="34" y="923"/>
                    <a:pt x="34" y="923"/>
                    <a:pt x="34" y="923"/>
                  </a:cubicBezTo>
                  <a:cubicBezTo>
                    <a:pt x="34" y="923"/>
                    <a:pt x="34" y="923"/>
                    <a:pt x="34" y="923"/>
                  </a:cubicBezTo>
                  <a:cubicBezTo>
                    <a:pt x="37" y="922"/>
                    <a:pt x="37" y="922"/>
                    <a:pt x="37" y="922"/>
                  </a:cubicBezTo>
                  <a:cubicBezTo>
                    <a:pt x="46" y="920"/>
                    <a:pt x="46" y="920"/>
                    <a:pt x="46" y="920"/>
                  </a:cubicBezTo>
                  <a:cubicBezTo>
                    <a:pt x="55" y="914"/>
                    <a:pt x="55" y="914"/>
                    <a:pt x="55" y="914"/>
                  </a:cubicBezTo>
                  <a:cubicBezTo>
                    <a:pt x="62" y="912"/>
                    <a:pt x="62" y="912"/>
                    <a:pt x="62" y="912"/>
                  </a:cubicBezTo>
                  <a:cubicBezTo>
                    <a:pt x="77" y="918"/>
                    <a:pt x="77" y="918"/>
                    <a:pt x="77" y="918"/>
                  </a:cubicBezTo>
                  <a:cubicBezTo>
                    <a:pt x="80" y="918"/>
                    <a:pt x="80" y="918"/>
                    <a:pt x="80" y="918"/>
                  </a:cubicBezTo>
                  <a:cubicBezTo>
                    <a:pt x="82" y="918"/>
                    <a:pt x="82" y="918"/>
                    <a:pt x="82" y="918"/>
                  </a:cubicBezTo>
                  <a:cubicBezTo>
                    <a:pt x="89" y="923"/>
                    <a:pt x="89" y="923"/>
                    <a:pt x="89" y="923"/>
                  </a:cubicBezTo>
                  <a:cubicBezTo>
                    <a:pt x="90" y="925"/>
                    <a:pt x="90" y="925"/>
                    <a:pt x="90" y="925"/>
                  </a:cubicBezTo>
                  <a:cubicBezTo>
                    <a:pt x="94" y="933"/>
                    <a:pt x="94" y="933"/>
                    <a:pt x="94" y="933"/>
                  </a:cubicBezTo>
                  <a:cubicBezTo>
                    <a:pt x="94" y="934"/>
                    <a:pt x="94" y="934"/>
                    <a:pt x="94" y="934"/>
                  </a:cubicBezTo>
                  <a:cubicBezTo>
                    <a:pt x="94" y="934"/>
                    <a:pt x="94" y="934"/>
                    <a:pt x="94" y="934"/>
                  </a:cubicBezTo>
                  <a:cubicBezTo>
                    <a:pt x="94" y="934"/>
                    <a:pt x="94" y="934"/>
                    <a:pt x="94" y="934"/>
                  </a:cubicBezTo>
                  <a:cubicBezTo>
                    <a:pt x="94" y="934"/>
                    <a:pt x="96" y="935"/>
                    <a:pt x="99" y="936"/>
                  </a:cubicBezTo>
                  <a:cubicBezTo>
                    <a:pt x="102" y="936"/>
                    <a:pt x="106" y="937"/>
                    <a:pt x="110" y="937"/>
                  </a:cubicBezTo>
                  <a:cubicBezTo>
                    <a:pt x="113" y="936"/>
                    <a:pt x="117" y="935"/>
                    <a:pt x="119" y="933"/>
                  </a:cubicBezTo>
                  <a:cubicBezTo>
                    <a:pt x="121" y="931"/>
                    <a:pt x="124" y="928"/>
                    <a:pt x="125" y="926"/>
                  </a:cubicBezTo>
                  <a:cubicBezTo>
                    <a:pt x="125" y="924"/>
                    <a:pt x="127" y="921"/>
                    <a:pt x="129" y="920"/>
                  </a:cubicBezTo>
                  <a:cubicBezTo>
                    <a:pt x="130" y="918"/>
                    <a:pt x="132" y="917"/>
                    <a:pt x="134" y="917"/>
                  </a:cubicBezTo>
                  <a:cubicBezTo>
                    <a:pt x="136" y="916"/>
                    <a:pt x="138" y="916"/>
                    <a:pt x="139" y="917"/>
                  </a:cubicBezTo>
                  <a:cubicBezTo>
                    <a:pt x="140" y="917"/>
                    <a:pt x="142" y="917"/>
                    <a:pt x="143" y="916"/>
                  </a:cubicBezTo>
                  <a:cubicBezTo>
                    <a:pt x="144" y="915"/>
                    <a:pt x="146" y="914"/>
                    <a:pt x="147" y="912"/>
                  </a:cubicBezTo>
                  <a:cubicBezTo>
                    <a:pt x="148" y="911"/>
                    <a:pt x="150" y="909"/>
                    <a:pt x="151" y="908"/>
                  </a:cubicBezTo>
                  <a:cubicBezTo>
                    <a:pt x="152" y="906"/>
                    <a:pt x="155" y="905"/>
                    <a:pt x="157" y="904"/>
                  </a:cubicBezTo>
                  <a:cubicBezTo>
                    <a:pt x="159" y="903"/>
                    <a:pt x="163" y="902"/>
                    <a:pt x="166" y="901"/>
                  </a:cubicBezTo>
                  <a:cubicBezTo>
                    <a:pt x="169" y="900"/>
                    <a:pt x="171" y="899"/>
                    <a:pt x="172" y="899"/>
                  </a:cubicBezTo>
                  <a:cubicBezTo>
                    <a:pt x="172" y="899"/>
                    <a:pt x="174" y="897"/>
                    <a:pt x="175" y="896"/>
                  </a:cubicBezTo>
                  <a:cubicBezTo>
                    <a:pt x="176" y="894"/>
                    <a:pt x="177" y="891"/>
                    <a:pt x="177" y="888"/>
                  </a:cubicBezTo>
                  <a:cubicBezTo>
                    <a:pt x="177" y="886"/>
                    <a:pt x="177" y="882"/>
                    <a:pt x="177" y="880"/>
                  </a:cubicBezTo>
                  <a:cubicBezTo>
                    <a:pt x="177" y="878"/>
                    <a:pt x="179" y="874"/>
                    <a:pt x="180" y="872"/>
                  </a:cubicBezTo>
                  <a:cubicBezTo>
                    <a:pt x="181" y="870"/>
                    <a:pt x="185" y="868"/>
                    <a:pt x="188" y="867"/>
                  </a:cubicBezTo>
                  <a:cubicBezTo>
                    <a:pt x="190" y="866"/>
                    <a:pt x="194" y="865"/>
                    <a:pt x="196" y="865"/>
                  </a:cubicBezTo>
                  <a:cubicBezTo>
                    <a:pt x="197" y="865"/>
                    <a:pt x="200" y="865"/>
                    <a:pt x="202" y="865"/>
                  </a:cubicBezTo>
                  <a:cubicBezTo>
                    <a:pt x="203" y="865"/>
                    <a:pt x="206" y="865"/>
                    <a:pt x="209" y="865"/>
                  </a:cubicBezTo>
                  <a:cubicBezTo>
                    <a:pt x="211" y="866"/>
                    <a:pt x="215" y="866"/>
                    <a:pt x="217" y="867"/>
                  </a:cubicBezTo>
                  <a:cubicBezTo>
                    <a:pt x="219" y="867"/>
                    <a:pt x="222" y="867"/>
                    <a:pt x="224" y="867"/>
                  </a:cubicBezTo>
                  <a:cubicBezTo>
                    <a:pt x="225" y="867"/>
                    <a:pt x="228" y="866"/>
                    <a:pt x="229" y="865"/>
                  </a:cubicBezTo>
                  <a:cubicBezTo>
                    <a:pt x="230" y="864"/>
                    <a:pt x="233" y="864"/>
                    <a:pt x="235" y="864"/>
                  </a:cubicBezTo>
                  <a:cubicBezTo>
                    <a:pt x="236" y="865"/>
                    <a:pt x="239" y="866"/>
                    <a:pt x="241" y="866"/>
                  </a:cubicBezTo>
                  <a:cubicBezTo>
                    <a:pt x="243" y="867"/>
                    <a:pt x="246" y="866"/>
                    <a:pt x="247" y="865"/>
                  </a:cubicBezTo>
                  <a:cubicBezTo>
                    <a:pt x="249" y="864"/>
                    <a:pt x="251" y="862"/>
                    <a:pt x="253" y="862"/>
                  </a:cubicBezTo>
                  <a:cubicBezTo>
                    <a:pt x="254" y="861"/>
                    <a:pt x="257" y="860"/>
                    <a:pt x="258" y="860"/>
                  </a:cubicBezTo>
                  <a:cubicBezTo>
                    <a:pt x="259" y="860"/>
                    <a:pt x="262" y="860"/>
                    <a:pt x="264" y="860"/>
                  </a:cubicBezTo>
                  <a:cubicBezTo>
                    <a:pt x="265" y="860"/>
                    <a:pt x="268" y="861"/>
                    <a:pt x="270" y="861"/>
                  </a:cubicBezTo>
                  <a:cubicBezTo>
                    <a:pt x="273" y="862"/>
                    <a:pt x="276" y="863"/>
                    <a:pt x="277" y="864"/>
                  </a:cubicBezTo>
                  <a:cubicBezTo>
                    <a:pt x="279" y="865"/>
                    <a:pt x="281" y="867"/>
                    <a:pt x="283" y="868"/>
                  </a:cubicBezTo>
                  <a:cubicBezTo>
                    <a:pt x="284" y="870"/>
                    <a:pt x="286" y="872"/>
                    <a:pt x="287" y="874"/>
                  </a:cubicBezTo>
                  <a:cubicBezTo>
                    <a:pt x="289" y="876"/>
                    <a:pt x="291" y="878"/>
                    <a:pt x="293" y="879"/>
                  </a:cubicBezTo>
                  <a:cubicBezTo>
                    <a:pt x="295" y="880"/>
                    <a:pt x="298" y="881"/>
                    <a:pt x="300" y="881"/>
                  </a:cubicBezTo>
                  <a:cubicBezTo>
                    <a:pt x="302" y="881"/>
                    <a:pt x="304" y="881"/>
                    <a:pt x="305" y="880"/>
                  </a:cubicBezTo>
                  <a:cubicBezTo>
                    <a:pt x="306" y="879"/>
                    <a:pt x="307" y="878"/>
                    <a:pt x="309" y="877"/>
                  </a:cubicBezTo>
                  <a:cubicBezTo>
                    <a:pt x="310" y="876"/>
                    <a:pt x="313" y="876"/>
                    <a:pt x="314" y="877"/>
                  </a:cubicBezTo>
                  <a:cubicBezTo>
                    <a:pt x="316" y="877"/>
                    <a:pt x="318" y="879"/>
                    <a:pt x="320" y="880"/>
                  </a:cubicBezTo>
                  <a:cubicBezTo>
                    <a:pt x="322" y="881"/>
                    <a:pt x="325" y="883"/>
                    <a:pt x="327" y="884"/>
                  </a:cubicBezTo>
                  <a:cubicBezTo>
                    <a:pt x="328" y="885"/>
                    <a:pt x="331" y="887"/>
                    <a:pt x="333" y="888"/>
                  </a:cubicBezTo>
                  <a:cubicBezTo>
                    <a:pt x="335" y="889"/>
                    <a:pt x="338" y="891"/>
                    <a:pt x="340" y="892"/>
                  </a:cubicBezTo>
                  <a:cubicBezTo>
                    <a:pt x="342" y="893"/>
                    <a:pt x="346" y="895"/>
                    <a:pt x="348" y="897"/>
                  </a:cubicBezTo>
                  <a:cubicBezTo>
                    <a:pt x="351" y="898"/>
                    <a:pt x="354" y="901"/>
                    <a:pt x="356" y="902"/>
                  </a:cubicBezTo>
                  <a:cubicBezTo>
                    <a:pt x="358" y="904"/>
                    <a:pt x="361" y="906"/>
                    <a:pt x="363" y="907"/>
                  </a:cubicBezTo>
                  <a:cubicBezTo>
                    <a:pt x="365" y="908"/>
                    <a:pt x="368" y="911"/>
                    <a:pt x="371" y="912"/>
                  </a:cubicBezTo>
                  <a:cubicBezTo>
                    <a:pt x="373" y="914"/>
                    <a:pt x="375" y="915"/>
                    <a:pt x="375" y="915"/>
                  </a:cubicBezTo>
                  <a:cubicBezTo>
                    <a:pt x="375" y="915"/>
                    <a:pt x="376" y="914"/>
                    <a:pt x="378" y="912"/>
                  </a:cubicBezTo>
                  <a:cubicBezTo>
                    <a:pt x="379" y="911"/>
                    <a:pt x="381" y="908"/>
                    <a:pt x="382" y="907"/>
                  </a:cubicBez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3489326" y="3051175"/>
              <a:ext cx="487362" cy="782637"/>
            </a:xfrm>
            <a:custGeom>
              <a:avLst/>
              <a:gdLst/>
              <a:ahLst/>
              <a:cxnLst>
                <a:cxn ang="0">
                  <a:pos x="376" y="686"/>
                </a:cxn>
                <a:cxn ang="0">
                  <a:pos x="362" y="649"/>
                </a:cxn>
                <a:cxn ang="0">
                  <a:pos x="378" y="624"/>
                </a:cxn>
                <a:cxn ang="0">
                  <a:pos x="382" y="598"/>
                </a:cxn>
                <a:cxn ang="0">
                  <a:pos x="396" y="584"/>
                </a:cxn>
                <a:cxn ang="0">
                  <a:pos x="380" y="559"/>
                </a:cxn>
                <a:cxn ang="0">
                  <a:pos x="387" y="539"/>
                </a:cxn>
                <a:cxn ang="0">
                  <a:pos x="385" y="512"/>
                </a:cxn>
                <a:cxn ang="0">
                  <a:pos x="390" y="473"/>
                </a:cxn>
                <a:cxn ang="0">
                  <a:pos x="410" y="456"/>
                </a:cxn>
                <a:cxn ang="0">
                  <a:pos x="422" y="440"/>
                </a:cxn>
                <a:cxn ang="0">
                  <a:pos x="437" y="425"/>
                </a:cxn>
                <a:cxn ang="0">
                  <a:pos x="421" y="391"/>
                </a:cxn>
                <a:cxn ang="0">
                  <a:pos x="431" y="362"/>
                </a:cxn>
                <a:cxn ang="0">
                  <a:pos x="425" y="338"/>
                </a:cxn>
                <a:cxn ang="0">
                  <a:pos x="430" y="327"/>
                </a:cxn>
                <a:cxn ang="0">
                  <a:pos x="415" y="320"/>
                </a:cxn>
                <a:cxn ang="0">
                  <a:pos x="409" y="300"/>
                </a:cxn>
                <a:cxn ang="0">
                  <a:pos x="428" y="258"/>
                </a:cxn>
                <a:cxn ang="0">
                  <a:pos x="445" y="199"/>
                </a:cxn>
                <a:cxn ang="0">
                  <a:pos x="414" y="193"/>
                </a:cxn>
                <a:cxn ang="0">
                  <a:pos x="376" y="209"/>
                </a:cxn>
                <a:cxn ang="0">
                  <a:pos x="355" y="194"/>
                </a:cxn>
                <a:cxn ang="0">
                  <a:pos x="360" y="134"/>
                </a:cxn>
                <a:cxn ang="0">
                  <a:pos x="330" y="104"/>
                </a:cxn>
                <a:cxn ang="0">
                  <a:pos x="293" y="85"/>
                </a:cxn>
                <a:cxn ang="0">
                  <a:pos x="276" y="46"/>
                </a:cxn>
                <a:cxn ang="0">
                  <a:pos x="241" y="48"/>
                </a:cxn>
                <a:cxn ang="0">
                  <a:pos x="182" y="43"/>
                </a:cxn>
                <a:cxn ang="0">
                  <a:pos x="161" y="0"/>
                </a:cxn>
                <a:cxn ang="0">
                  <a:pos x="129" y="48"/>
                </a:cxn>
                <a:cxn ang="0">
                  <a:pos x="59" y="66"/>
                </a:cxn>
                <a:cxn ang="0">
                  <a:pos x="13" y="80"/>
                </a:cxn>
                <a:cxn ang="0">
                  <a:pos x="45" y="120"/>
                </a:cxn>
                <a:cxn ang="0">
                  <a:pos x="72" y="128"/>
                </a:cxn>
                <a:cxn ang="0">
                  <a:pos x="74" y="155"/>
                </a:cxn>
                <a:cxn ang="0">
                  <a:pos x="88" y="199"/>
                </a:cxn>
                <a:cxn ang="0">
                  <a:pos x="73" y="210"/>
                </a:cxn>
                <a:cxn ang="0">
                  <a:pos x="37" y="251"/>
                </a:cxn>
                <a:cxn ang="0">
                  <a:pos x="19" y="276"/>
                </a:cxn>
                <a:cxn ang="0">
                  <a:pos x="12" y="351"/>
                </a:cxn>
                <a:cxn ang="0">
                  <a:pos x="26" y="367"/>
                </a:cxn>
                <a:cxn ang="0">
                  <a:pos x="23" y="406"/>
                </a:cxn>
                <a:cxn ang="0">
                  <a:pos x="58" y="448"/>
                </a:cxn>
                <a:cxn ang="0">
                  <a:pos x="43" y="514"/>
                </a:cxn>
                <a:cxn ang="0">
                  <a:pos x="117" y="527"/>
                </a:cxn>
                <a:cxn ang="0">
                  <a:pos x="168" y="544"/>
                </a:cxn>
                <a:cxn ang="0">
                  <a:pos x="220" y="556"/>
                </a:cxn>
                <a:cxn ang="0">
                  <a:pos x="218" y="626"/>
                </a:cxn>
                <a:cxn ang="0">
                  <a:pos x="235" y="643"/>
                </a:cxn>
                <a:cxn ang="0">
                  <a:pos x="283" y="656"/>
                </a:cxn>
                <a:cxn ang="0">
                  <a:pos x="313" y="672"/>
                </a:cxn>
                <a:cxn ang="0">
                  <a:pos x="350" y="705"/>
                </a:cxn>
                <a:cxn ang="0">
                  <a:pos x="390" y="718"/>
                </a:cxn>
              </a:cxnLst>
              <a:rect l="0" t="0" r="r" b="b"/>
              <a:pathLst>
                <a:path w="449" h="721">
                  <a:moveTo>
                    <a:pt x="387" y="709"/>
                  </a:moveTo>
                  <a:cubicBezTo>
                    <a:pt x="387" y="707"/>
                    <a:pt x="387" y="705"/>
                    <a:pt x="387" y="703"/>
                  </a:cubicBezTo>
                  <a:cubicBezTo>
                    <a:pt x="387" y="701"/>
                    <a:pt x="386" y="698"/>
                    <a:pt x="386" y="696"/>
                  </a:cubicBezTo>
                  <a:cubicBezTo>
                    <a:pt x="386" y="694"/>
                    <a:pt x="386" y="692"/>
                    <a:pt x="385" y="691"/>
                  </a:cubicBezTo>
                  <a:cubicBezTo>
                    <a:pt x="385" y="690"/>
                    <a:pt x="384" y="689"/>
                    <a:pt x="382" y="688"/>
                  </a:cubicBezTo>
                  <a:cubicBezTo>
                    <a:pt x="380" y="687"/>
                    <a:pt x="378" y="686"/>
                    <a:pt x="376" y="686"/>
                  </a:cubicBezTo>
                  <a:cubicBezTo>
                    <a:pt x="374" y="685"/>
                    <a:pt x="372" y="684"/>
                    <a:pt x="371" y="683"/>
                  </a:cubicBezTo>
                  <a:cubicBezTo>
                    <a:pt x="369" y="682"/>
                    <a:pt x="368" y="679"/>
                    <a:pt x="367" y="678"/>
                  </a:cubicBezTo>
                  <a:cubicBezTo>
                    <a:pt x="366" y="676"/>
                    <a:pt x="365" y="673"/>
                    <a:pt x="365" y="671"/>
                  </a:cubicBezTo>
                  <a:cubicBezTo>
                    <a:pt x="365" y="669"/>
                    <a:pt x="364" y="666"/>
                    <a:pt x="364" y="664"/>
                  </a:cubicBezTo>
                  <a:cubicBezTo>
                    <a:pt x="364" y="662"/>
                    <a:pt x="363" y="659"/>
                    <a:pt x="363" y="656"/>
                  </a:cubicBezTo>
                  <a:cubicBezTo>
                    <a:pt x="363" y="654"/>
                    <a:pt x="362" y="651"/>
                    <a:pt x="362" y="649"/>
                  </a:cubicBezTo>
                  <a:cubicBezTo>
                    <a:pt x="362" y="648"/>
                    <a:pt x="362" y="645"/>
                    <a:pt x="362" y="643"/>
                  </a:cubicBezTo>
                  <a:cubicBezTo>
                    <a:pt x="361" y="642"/>
                    <a:pt x="362" y="640"/>
                    <a:pt x="362" y="639"/>
                  </a:cubicBezTo>
                  <a:cubicBezTo>
                    <a:pt x="362" y="638"/>
                    <a:pt x="363" y="636"/>
                    <a:pt x="365" y="635"/>
                  </a:cubicBezTo>
                  <a:cubicBezTo>
                    <a:pt x="366" y="635"/>
                    <a:pt x="367" y="633"/>
                    <a:pt x="368" y="632"/>
                  </a:cubicBezTo>
                  <a:cubicBezTo>
                    <a:pt x="370" y="631"/>
                    <a:pt x="372" y="629"/>
                    <a:pt x="373" y="628"/>
                  </a:cubicBezTo>
                  <a:cubicBezTo>
                    <a:pt x="375" y="626"/>
                    <a:pt x="377" y="625"/>
                    <a:pt x="378" y="624"/>
                  </a:cubicBezTo>
                  <a:cubicBezTo>
                    <a:pt x="379" y="623"/>
                    <a:pt x="380" y="621"/>
                    <a:pt x="381" y="620"/>
                  </a:cubicBezTo>
                  <a:cubicBezTo>
                    <a:pt x="382" y="619"/>
                    <a:pt x="383" y="617"/>
                    <a:pt x="383" y="615"/>
                  </a:cubicBezTo>
                  <a:cubicBezTo>
                    <a:pt x="383" y="613"/>
                    <a:pt x="384" y="611"/>
                    <a:pt x="384" y="610"/>
                  </a:cubicBezTo>
                  <a:cubicBezTo>
                    <a:pt x="383" y="609"/>
                    <a:pt x="383" y="607"/>
                    <a:pt x="383" y="606"/>
                  </a:cubicBezTo>
                  <a:cubicBezTo>
                    <a:pt x="383" y="605"/>
                    <a:pt x="382" y="603"/>
                    <a:pt x="382" y="602"/>
                  </a:cubicBezTo>
                  <a:cubicBezTo>
                    <a:pt x="382" y="601"/>
                    <a:pt x="382" y="599"/>
                    <a:pt x="382" y="598"/>
                  </a:cubicBezTo>
                  <a:cubicBezTo>
                    <a:pt x="383" y="596"/>
                    <a:pt x="383" y="595"/>
                    <a:pt x="383" y="594"/>
                  </a:cubicBezTo>
                  <a:cubicBezTo>
                    <a:pt x="383" y="593"/>
                    <a:pt x="384" y="592"/>
                    <a:pt x="385" y="591"/>
                  </a:cubicBezTo>
                  <a:cubicBezTo>
                    <a:pt x="385" y="590"/>
                    <a:pt x="386" y="589"/>
                    <a:pt x="387" y="588"/>
                  </a:cubicBezTo>
                  <a:cubicBezTo>
                    <a:pt x="387" y="588"/>
                    <a:pt x="389" y="587"/>
                    <a:pt x="390" y="587"/>
                  </a:cubicBezTo>
                  <a:cubicBezTo>
                    <a:pt x="392" y="587"/>
                    <a:pt x="393" y="586"/>
                    <a:pt x="394" y="586"/>
                  </a:cubicBezTo>
                  <a:cubicBezTo>
                    <a:pt x="395" y="586"/>
                    <a:pt x="396" y="585"/>
                    <a:pt x="396" y="584"/>
                  </a:cubicBezTo>
                  <a:cubicBezTo>
                    <a:pt x="396" y="583"/>
                    <a:pt x="396" y="582"/>
                    <a:pt x="395" y="580"/>
                  </a:cubicBezTo>
                  <a:cubicBezTo>
                    <a:pt x="394" y="579"/>
                    <a:pt x="393" y="577"/>
                    <a:pt x="393" y="576"/>
                  </a:cubicBezTo>
                  <a:cubicBezTo>
                    <a:pt x="393" y="575"/>
                    <a:pt x="393" y="573"/>
                    <a:pt x="392" y="572"/>
                  </a:cubicBezTo>
                  <a:cubicBezTo>
                    <a:pt x="392" y="572"/>
                    <a:pt x="390" y="570"/>
                    <a:pt x="389" y="570"/>
                  </a:cubicBezTo>
                  <a:cubicBezTo>
                    <a:pt x="388" y="569"/>
                    <a:pt x="385" y="567"/>
                    <a:pt x="384" y="565"/>
                  </a:cubicBezTo>
                  <a:cubicBezTo>
                    <a:pt x="383" y="563"/>
                    <a:pt x="381" y="560"/>
                    <a:pt x="380" y="559"/>
                  </a:cubicBezTo>
                  <a:cubicBezTo>
                    <a:pt x="380" y="558"/>
                    <a:pt x="378" y="556"/>
                    <a:pt x="377" y="555"/>
                  </a:cubicBezTo>
                  <a:cubicBezTo>
                    <a:pt x="376" y="553"/>
                    <a:pt x="375" y="551"/>
                    <a:pt x="375" y="550"/>
                  </a:cubicBezTo>
                  <a:cubicBezTo>
                    <a:pt x="374" y="549"/>
                    <a:pt x="375" y="548"/>
                    <a:pt x="376" y="547"/>
                  </a:cubicBezTo>
                  <a:cubicBezTo>
                    <a:pt x="376" y="546"/>
                    <a:pt x="377" y="545"/>
                    <a:pt x="378" y="544"/>
                  </a:cubicBezTo>
                  <a:cubicBezTo>
                    <a:pt x="379" y="543"/>
                    <a:pt x="381" y="542"/>
                    <a:pt x="383" y="541"/>
                  </a:cubicBezTo>
                  <a:cubicBezTo>
                    <a:pt x="384" y="541"/>
                    <a:pt x="386" y="539"/>
                    <a:pt x="387" y="539"/>
                  </a:cubicBezTo>
                  <a:cubicBezTo>
                    <a:pt x="388" y="538"/>
                    <a:pt x="389" y="537"/>
                    <a:pt x="390" y="536"/>
                  </a:cubicBezTo>
                  <a:cubicBezTo>
                    <a:pt x="390" y="535"/>
                    <a:pt x="391" y="532"/>
                    <a:pt x="391" y="530"/>
                  </a:cubicBezTo>
                  <a:cubicBezTo>
                    <a:pt x="391" y="528"/>
                    <a:pt x="391" y="525"/>
                    <a:pt x="391" y="524"/>
                  </a:cubicBezTo>
                  <a:cubicBezTo>
                    <a:pt x="391" y="522"/>
                    <a:pt x="391" y="520"/>
                    <a:pt x="390" y="519"/>
                  </a:cubicBezTo>
                  <a:cubicBezTo>
                    <a:pt x="389" y="518"/>
                    <a:pt x="388" y="516"/>
                    <a:pt x="387" y="515"/>
                  </a:cubicBezTo>
                  <a:cubicBezTo>
                    <a:pt x="386" y="514"/>
                    <a:pt x="385" y="513"/>
                    <a:pt x="385" y="512"/>
                  </a:cubicBezTo>
                  <a:cubicBezTo>
                    <a:pt x="384" y="512"/>
                    <a:pt x="383" y="510"/>
                    <a:pt x="383" y="509"/>
                  </a:cubicBezTo>
                  <a:cubicBezTo>
                    <a:pt x="382" y="507"/>
                    <a:pt x="382" y="505"/>
                    <a:pt x="381" y="503"/>
                  </a:cubicBezTo>
                  <a:cubicBezTo>
                    <a:pt x="381" y="501"/>
                    <a:pt x="381" y="498"/>
                    <a:pt x="382" y="496"/>
                  </a:cubicBezTo>
                  <a:cubicBezTo>
                    <a:pt x="382" y="494"/>
                    <a:pt x="383" y="491"/>
                    <a:pt x="384" y="488"/>
                  </a:cubicBezTo>
                  <a:cubicBezTo>
                    <a:pt x="385" y="485"/>
                    <a:pt x="387" y="482"/>
                    <a:pt x="388" y="480"/>
                  </a:cubicBezTo>
                  <a:cubicBezTo>
                    <a:pt x="388" y="478"/>
                    <a:pt x="390" y="475"/>
                    <a:pt x="390" y="473"/>
                  </a:cubicBezTo>
                  <a:cubicBezTo>
                    <a:pt x="391" y="471"/>
                    <a:pt x="392" y="469"/>
                    <a:pt x="393" y="468"/>
                  </a:cubicBezTo>
                  <a:cubicBezTo>
                    <a:pt x="394" y="466"/>
                    <a:pt x="396" y="465"/>
                    <a:pt x="397" y="464"/>
                  </a:cubicBezTo>
                  <a:cubicBezTo>
                    <a:pt x="397" y="463"/>
                    <a:pt x="399" y="462"/>
                    <a:pt x="399" y="461"/>
                  </a:cubicBezTo>
                  <a:cubicBezTo>
                    <a:pt x="400" y="460"/>
                    <a:pt x="401" y="459"/>
                    <a:pt x="403" y="459"/>
                  </a:cubicBezTo>
                  <a:cubicBezTo>
                    <a:pt x="404" y="458"/>
                    <a:pt x="406" y="458"/>
                    <a:pt x="407" y="457"/>
                  </a:cubicBezTo>
                  <a:cubicBezTo>
                    <a:pt x="407" y="457"/>
                    <a:pt x="409" y="457"/>
                    <a:pt x="410" y="456"/>
                  </a:cubicBezTo>
                  <a:cubicBezTo>
                    <a:pt x="411" y="456"/>
                    <a:pt x="413" y="455"/>
                    <a:pt x="414" y="454"/>
                  </a:cubicBezTo>
                  <a:cubicBezTo>
                    <a:pt x="414" y="453"/>
                    <a:pt x="416" y="452"/>
                    <a:pt x="416" y="451"/>
                  </a:cubicBezTo>
                  <a:cubicBezTo>
                    <a:pt x="417" y="450"/>
                    <a:pt x="417" y="449"/>
                    <a:pt x="418" y="448"/>
                  </a:cubicBezTo>
                  <a:cubicBezTo>
                    <a:pt x="418" y="447"/>
                    <a:pt x="419" y="446"/>
                    <a:pt x="419" y="445"/>
                  </a:cubicBezTo>
                  <a:cubicBezTo>
                    <a:pt x="420" y="444"/>
                    <a:pt x="420" y="442"/>
                    <a:pt x="420" y="441"/>
                  </a:cubicBezTo>
                  <a:cubicBezTo>
                    <a:pt x="421" y="440"/>
                    <a:pt x="421" y="440"/>
                    <a:pt x="422" y="440"/>
                  </a:cubicBezTo>
                  <a:cubicBezTo>
                    <a:pt x="423" y="440"/>
                    <a:pt x="425" y="440"/>
                    <a:pt x="426" y="440"/>
                  </a:cubicBezTo>
                  <a:cubicBezTo>
                    <a:pt x="427" y="440"/>
                    <a:pt x="428" y="439"/>
                    <a:pt x="430" y="439"/>
                  </a:cubicBezTo>
                  <a:cubicBezTo>
                    <a:pt x="431" y="438"/>
                    <a:pt x="432" y="437"/>
                    <a:pt x="433" y="436"/>
                  </a:cubicBezTo>
                  <a:cubicBezTo>
                    <a:pt x="434" y="435"/>
                    <a:pt x="435" y="433"/>
                    <a:pt x="436" y="432"/>
                  </a:cubicBezTo>
                  <a:cubicBezTo>
                    <a:pt x="436" y="431"/>
                    <a:pt x="437" y="430"/>
                    <a:pt x="438" y="429"/>
                  </a:cubicBezTo>
                  <a:cubicBezTo>
                    <a:pt x="438" y="429"/>
                    <a:pt x="438" y="427"/>
                    <a:pt x="437" y="425"/>
                  </a:cubicBezTo>
                  <a:cubicBezTo>
                    <a:pt x="437" y="423"/>
                    <a:pt x="436" y="421"/>
                    <a:pt x="435" y="419"/>
                  </a:cubicBezTo>
                  <a:cubicBezTo>
                    <a:pt x="435" y="418"/>
                    <a:pt x="433" y="416"/>
                    <a:pt x="432" y="414"/>
                  </a:cubicBezTo>
                  <a:cubicBezTo>
                    <a:pt x="430" y="412"/>
                    <a:pt x="428" y="409"/>
                    <a:pt x="427" y="408"/>
                  </a:cubicBezTo>
                  <a:cubicBezTo>
                    <a:pt x="427" y="407"/>
                    <a:pt x="425" y="405"/>
                    <a:pt x="424" y="404"/>
                  </a:cubicBezTo>
                  <a:cubicBezTo>
                    <a:pt x="424" y="402"/>
                    <a:pt x="423" y="400"/>
                    <a:pt x="422" y="398"/>
                  </a:cubicBezTo>
                  <a:cubicBezTo>
                    <a:pt x="422" y="396"/>
                    <a:pt x="421" y="393"/>
                    <a:pt x="421" y="391"/>
                  </a:cubicBezTo>
                  <a:cubicBezTo>
                    <a:pt x="421" y="390"/>
                    <a:pt x="421" y="388"/>
                    <a:pt x="422" y="387"/>
                  </a:cubicBezTo>
                  <a:cubicBezTo>
                    <a:pt x="422" y="387"/>
                    <a:pt x="423" y="386"/>
                    <a:pt x="424" y="385"/>
                  </a:cubicBezTo>
                  <a:cubicBezTo>
                    <a:pt x="425" y="385"/>
                    <a:pt x="426" y="383"/>
                    <a:pt x="427" y="382"/>
                  </a:cubicBezTo>
                  <a:cubicBezTo>
                    <a:pt x="428" y="381"/>
                    <a:pt x="429" y="379"/>
                    <a:pt x="430" y="378"/>
                  </a:cubicBezTo>
                  <a:cubicBezTo>
                    <a:pt x="430" y="377"/>
                    <a:pt x="431" y="374"/>
                    <a:pt x="431" y="372"/>
                  </a:cubicBezTo>
                  <a:cubicBezTo>
                    <a:pt x="431" y="369"/>
                    <a:pt x="431" y="365"/>
                    <a:pt x="431" y="362"/>
                  </a:cubicBezTo>
                  <a:cubicBezTo>
                    <a:pt x="431" y="360"/>
                    <a:pt x="430" y="357"/>
                    <a:pt x="430" y="356"/>
                  </a:cubicBezTo>
                  <a:cubicBezTo>
                    <a:pt x="430" y="355"/>
                    <a:pt x="429" y="353"/>
                    <a:pt x="429" y="351"/>
                  </a:cubicBezTo>
                  <a:cubicBezTo>
                    <a:pt x="428" y="350"/>
                    <a:pt x="427" y="348"/>
                    <a:pt x="426" y="348"/>
                  </a:cubicBezTo>
                  <a:cubicBezTo>
                    <a:pt x="426" y="347"/>
                    <a:pt x="425" y="346"/>
                    <a:pt x="424" y="345"/>
                  </a:cubicBezTo>
                  <a:cubicBezTo>
                    <a:pt x="423" y="344"/>
                    <a:pt x="423" y="343"/>
                    <a:pt x="423" y="342"/>
                  </a:cubicBezTo>
                  <a:cubicBezTo>
                    <a:pt x="424" y="340"/>
                    <a:pt x="425" y="339"/>
                    <a:pt x="425" y="338"/>
                  </a:cubicBezTo>
                  <a:cubicBezTo>
                    <a:pt x="426" y="337"/>
                    <a:pt x="428" y="336"/>
                    <a:pt x="428" y="335"/>
                  </a:cubicBezTo>
                  <a:cubicBezTo>
                    <a:pt x="429" y="334"/>
                    <a:pt x="430" y="333"/>
                    <a:pt x="431" y="333"/>
                  </a:cubicBezTo>
                  <a:cubicBezTo>
                    <a:pt x="432" y="332"/>
                    <a:pt x="433" y="332"/>
                    <a:pt x="433" y="331"/>
                  </a:cubicBezTo>
                  <a:cubicBezTo>
                    <a:pt x="434" y="331"/>
                    <a:pt x="434" y="330"/>
                    <a:pt x="434" y="330"/>
                  </a:cubicBezTo>
                  <a:cubicBezTo>
                    <a:pt x="434" y="329"/>
                    <a:pt x="434" y="329"/>
                    <a:pt x="433" y="328"/>
                  </a:cubicBezTo>
                  <a:cubicBezTo>
                    <a:pt x="432" y="328"/>
                    <a:pt x="431" y="328"/>
                    <a:pt x="430" y="327"/>
                  </a:cubicBezTo>
                  <a:cubicBezTo>
                    <a:pt x="430" y="327"/>
                    <a:pt x="428" y="327"/>
                    <a:pt x="428" y="327"/>
                  </a:cubicBezTo>
                  <a:cubicBezTo>
                    <a:pt x="427" y="327"/>
                    <a:pt x="425" y="326"/>
                    <a:pt x="424" y="326"/>
                  </a:cubicBezTo>
                  <a:cubicBezTo>
                    <a:pt x="422" y="326"/>
                    <a:pt x="420" y="326"/>
                    <a:pt x="420" y="326"/>
                  </a:cubicBezTo>
                  <a:cubicBezTo>
                    <a:pt x="419" y="325"/>
                    <a:pt x="418" y="325"/>
                    <a:pt x="418" y="325"/>
                  </a:cubicBezTo>
                  <a:cubicBezTo>
                    <a:pt x="417" y="325"/>
                    <a:pt x="416" y="324"/>
                    <a:pt x="416" y="323"/>
                  </a:cubicBezTo>
                  <a:cubicBezTo>
                    <a:pt x="416" y="322"/>
                    <a:pt x="415" y="321"/>
                    <a:pt x="415" y="320"/>
                  </a:cubicBezTo>
                  <a:cubicBezTo>
                    <a:pt x="414" y="319"/>
                    <a:pt x="414" y="316"/>
                    <a:pt x="414" y="313"/>
                  </a:cubicBezTo>
                  <a:cubicBezTo>
                    <a:pt x="413" y="310"/>
                    <a:pt x="413" y="307"/>
                    <a:pt x="413" y="307"/>
                  </a:cubicBezTo>
                  <a:cubicBezTo>
                    <a:pt x="413" y="307"/>
                    <a:pt x="413" y="307"/>
                    <a:pt x="413" y="307"/>
                  </a:cubicBezTo>
                  <a:cubicBezTo>
                    <a:pt x="413" y="307"/>
                    <a:pt x="413" y="307"/>
                    <a:pt x="413" y="307"/>
                  </a:cubicBezTo>
                  <a:cubicBezTo>
                    <a:pt x="413" y="307"/>
                    <a:pt x="413" y="307"/>
                    <a:pt x="413" y="307"/>
                  </a:cubicBezTo>
                  <a:cubicBezTo>
                    <a:pt x="409" y="300"/>
                    <a:pt x="409" y="300"/>
                    <a:pt x="409" y="300"/>
                  </a:cubicBezTo>
                  <a:cubicBezTo>
                    <a:pt x="409" y="294"/>
                    <a:pt x="409" y="294"/>
                    <a:pt x="409" y="294"/>
                  </a:cubicBezTo>
                  <a:cubicBezTo>
                    <a:pt x="414" y="287"/>
                    <a:pt x="414" y="287"/>
                    <a:pt x="414" y="287"/>
                  </a:cubicBezTo>
                  <a:cubicBezTo>
                    <a:pt x="428" y="279"/>
                    <a:pt x="428" y="279"/>
                    <a:pt x="428" y="279"/>
                  </a:cubicBezTo>
                  <a:cubicBezTo>
                    <a:pt x="436" y="271"/>
                    <a:pt x="436" y="271"/>
                    <a:pt x="436" y="271"/>
                  </a:cubicBezTo>
                  <a:cubicBezTo>
                    <a:pt x="435" y="266"/>
                    <a:pt x="435" y="266"/>
                    <a:pt x="435" y="266"/>
                  </a:cubicBezTo>
                  <a:cubicBezTo>
                    <a:pt x="428" y="258"/>
                    <a:pt x="428" y="258"/>
                    <a:pt x="428" y="258"/>
                  </a:cubicBezTo>
                  <a:cubicBezTo>
                    <a:pt x="428" y="252"/>
                    <a:pt x="428" y="252"/>
                    <a:pt x="428" y="252"/>
                  </a:cubicBezTo>
                  <a:cubicBezTo>
                    <a:pt x="434" y="235"/>
                    <a:pt x="434" y="235"/>
                    <a:pt x="434" y="235"/>
                  </a:cubicBezTo>
                  <a:cubicBezTo>
                    <a:pt x="440" y="227"/>
                    <a:pt x="440" y="227"/>
                    <a:pt x="440" y="227"/>
                  </a:cubicBezTo>
                  <a:cubicBezTo>
                    <a:pt x="448" y="211"/>
                    <a:pt x="448" y="211"/>
                    <a:pt x="448" y="211"/>
                  </a:cubicBezTo>
                  <a:cubicBezTo>
                    <a:pt x="449" y="204"/>
                    <a:pt x="449" y="204"/>
                    <a:pt x="449" y="204"/>
                  </a:cubicBezTo>
                  <a:cubicBezTo>
                    <a:pt x="445" y="199"/>
                    <a:pt x="445" y="199"/>
                    <a:pt x="445" y="199"/>
                  </a:cubicBezTo>
                  <a:cubicBezTo>
                    <a:pt x="444" y="198"/>
                    <a:pt x="444" y="198"/>
                    <a:pt x="444" y="198"/>
                  </a:cubicBezTo>
                  <a:cubicBezTo>
                    <a:pt x="441" y="196"/>
                    <a:pt x="441" y="196"/>
                    <a:pt x="441" y="196"/>
                  </a:cubicBezTo>
                  <a:cubicBezTo>
                    <a:pt x="433" y="198"/>
                    <a:pt x="433" y="198"/>
                    <a:pt x="433" y="198"/>
                  </a:cubicBezTo>
                  <a:cubicBezTo>
                    <a:pt x="426" y="198"/>
                    <a:pt x="426" y="198"/>
                    <a:pt x="426" y="198"/>
                  </a:cubicBezTo>
                  <a:cubicBezTo>
                    <a:pt x="418" y="191"/>
                    <a:pt x="418" y="191"/>
                    <a:pt x="418" y="191"/>
                  </a:cubicBezTo>
                  <a:cubicBezTo>
                    <a:pt x="414" y="193"/>
                    <a:pt x="414" y="193"/>
                    <a:pt x="414" y="193"/>
                  </a:cubicBezTo>
                  <a:cubicBezTo>
                    <a:pt x="406" y="195"/>
                    <a:pt x="406" y="195"/>
                    <a:pt x="406" y="195"/>
                  </a:cubicBezTo>
                  <a:cubicBezTo>
                    <a:pt x="406" y="208"/>
                    <a:pt x="406" y="208"/>
                    <a:pt x="406" y="208"/>
                  </a:cubicBezTo>
                  <a:cubicBezTo>
                    <a:pt x="403" y="214"/>
                    <a:pt x="403" y="214"/>
                    <a:pt x="403" y="214"/>
                  </a:cubicBezTo>
                  <a:cubicBezTo>
                    <a:pt x="391" y="216"/>
                    <a:pt x="391" y="216"/>
                    <a:pt x="391" y="216"/>
                  </a:cubicBezTo>
                  <a:cubicBezTo>
                    <a:pt x="379" y="208"/>
                    <a:pt x="379" y="208"/>
                    <a:pt x="379" y="208"/>
                  </a:cubicBezTo>
                  <a:cubicBezTo>
                    <a:pt x="376" y="209"/>
                    <a:pt x="376" y="209"/>
                    <a:pt x="376" y="209"/>
                  </a:cubicBezTo>
                  <a:cubicBezTo>
                    <a:pt x="376" y="209"/>
                    <a:pt x="376" y="209"/>
                    <a:pt x="376" y="209"/>
                  </a:cubicBezTo>
                  <a:cubicBezTo>
                    <a:pt x="370" y="219"/>
                    <a:pt x="370" y="219"/>
                    <a:pt x="370" y="219"/>
                  </a:cubicBezTo>
                  <a:cubicBezTo>
                    <a:pt x="365" y="222"/>
                    <a:pt x="365" y="222"/>
                    <a:pt x="365" y="222"/>
                  </a:cubicBezTo>
                  <a:cubicBezTo>
                    <a:pt x="361" y="222"/>
                    <a:pt x="361" y="222"/>
                    <a:pt x="361" y="222"/>
                  </a:cubicBezTo>
                  <a:cubicBezTo>
                    <a:pt x="358" y="201"/>
                    <a:pt x="358" y="201"/>
                    <a:pt x="358" y="201"/>
                  </a:cubicBezTo>
                  <a:cubicBezTo>
                    <a:pt x="355" y="194"/>
                    <a:pt x="355" y="194"/>
                    <a:pt x="355" y="194"/>
                  </a:cubicBezTo>
                  <a:cubicBezTo>
                    <a:pt x="343" y="172"/>
                    <a:pt x="343" y="172"/>
                    <a:pt x="343" y="172"/>
                  </a:cubicBezTo>
                  <a:cubicBezTo>
                    <a:pt x="349" y="169"/>
                    <a:pt x="349" y="169"/>
                    <a:pt x="349" y="169"/>
                  </a:cubicBezTo>
                  <a:cubicBezTo>
                    <a:pt x="360" y="160"/>
                    <a:pt x="360" y="160"/>
                    <a:pt x="360" y="160"/>
                  </a:cubicBezTo>
                  <a:cubicBezTo>
                    <a:pt x="363" y="154"/>
                    <a:pt x="363" y="154"/>
                    <a:pt x="363" y="154"/>
                  </a:cubicBezTo>
                  <a:cubicBezTo>
                    <a:pt x="361" y="147"/>
                    <a:pt x="361" y="147"/>
                    <a:pt x="361" y="147"/>
                  </a:cubicBezTo>
                  <a:cubicBezTo>
                    <a:pt x="360" y="134"/>
                    <a:pt x="360" y="134"/>
                    <a:pt x="360" y="134"/>
                  </a:cubicBezTo>
                  <a:cubicBezTo>
                    <a:pt x="358" y="133"/>
                    <a:pt x="358" y="133"/>
                    <a:pt x="358" y="133"/>
                  </a:cubicBezTo>
                  <a:cubicBezTo>
                    <a:pt x="345" y="133"/>
                    <a:pt x="345" y="133"/>
                    <a:pt x="345" y="133"/>
                  </a:cubicBezTo>
                  <a:cubicBezTo>
                    <a:pt x="342" y="129"/>
                    <a:pt x="342" y="129"/>
                    <a:pt x="342" y="129"/>
                  </a:cubicBezTo>
                  <a:cubicBezTo>
                    <a:pt x="333" y="118"/>
                    <a:pt x="333" y="118"/>
                    <a:pt x="333" y="118"/>
                  </a:cubicBezTo>
                  <a:cubicBezTo>
                    <a:pt x="332" y="118"/>
                    <a:pt x="332" y="118"/>
                    <a:pt x="332" y="118"/>
                  </a:cubicBezTo>
                  <a:cubicBezTo>
                    <a:pt x="330" y="104"/>
                    <a:pt x="330" y="104"/>
                    <a:pt x="330" y="104"/>
                  </a:cubicBezTo>
                  <a:cubicBezTo>
                    <a:pt x="329" y="103"/>
                    <a:pt x="329" y="103"/>
                    <a:pt x="329" y="103"/>
                  </a:cubicBezTo>
                  <a:cubicBezTo>
                    <a:pt x="319" y="100"/>
                    <a:pt x="319" y="100"/>
                    <a:pt x="319" y="100"/>
                  </a:cubicBezTo>
                  <a:cubicBezTo>
                    <a:pt x="301" y="101"/>
                    <a:pt x="301" y="101"/>
                    <a:pt x="301" y="101"/>
                  </a:cubicBezTo>
                  <a:cubicBezTo>
                    <a:pt x="299" y="99"/>
                    <a:pt x="299" y="99"/>
                    <a:pt x="299" y="99"/>
                  </a:cubicBezTo>
                  <a:cubicBezTo>
                    <a:pt x="294" y="94"/>
                    <a:pt x="294" y="94"/>
                    <a:pt x="294" y="94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84" y="72"/>
                    <a:pt x="284" y="72"/>
                    <a:pt x="284" y="72"/>
                  </a:cubicBezTo>
                  <a:cubicBezTo>
                    <a:pt x="284" y="67"/>
                    <a:pt x="284" y="67"/>
                    <a:pt x="284" y="67"/>
                  </a:cubicBezTo>
                  <a:cubicBezTo>
                    <a:pt x="283" y="59"/>
                    <a:pt x="283" y="59"/>
                    <a:pt x="283" y="59"/>
                  </a:cubicBezTo>
                  <a:cubicBezTo>
                    <a:pt x="283" y="46"/>
                    <a:pt x="283" y="46"/>
                    <a:pt x="283" y="46"/>
                  </a:cubicBezTo>
                  <a:cubicBezTo>
                    <a:pt x="279" y="42"/>
                    <a:pt x="279" y="42"/>
                    <a:pt x="279" y="42"/>
                  </a:cubicBezTo>
                  <a:cubicBezTo>
                    <a:pt x="276" y="46"/>
                    <a:pt x="276" y="46"/>
                    <a:pt x="276" y="46"/>
                  </a:cubicBezTo>
                  <a:cubicBezTo>
                    <a:pt x="271" y="55"/>
                    <a:pt x="271" y="55"/>
                    <a:pt x="271" y="55"/>
                  </a:cubicBezTo>
                  <a:cubicBezTo>
                    <a:pt x="267" y="52"/>
                    <a:pt x="267" y="52"/>
                    <a:pt x="267" y="52"/>
                  </a:cubicBezTo>
                  <a:cubicBezTo>
                    <a:pt x="260" y="51"/>
                    <a:pt x="260" y="51"/>
                    <a:pt x="260" y="51"/>
                  </a:cubicBezTo>
                  <a:cubicBezTo>
                    <a:pt x="253" y="57"/>
                    <a:pt x="253" y="57"/>
                    <a:pt x="253" y="57"/>
                  </a:cubicBezTo>
                  <a:cubicBezTo>
                    <a:pt x="250" y="58"/>
                    <a:pt x="250" y="58"/>
                    <a:pt x="250" y="58"/>
                  </a:cubicBezTo>
                  <a:cubicBezTo>
                    <a:pt x="241" y="48"/>
                    <a:pt x="241" y="48"/>
                    <a:pt x="241" y="48"/>
                  </a:cubicBezTo>
                  <a:cubicBezTo>
                    <a:pt x="236" y="45"/>
                    <a:pt x="236" y="45"/>
                    <a:pt x="236" y="45"/>
                  </a:cubicBezTo>
                  <a:cubicBezTo>
                    <a:pt x="228" y="46"/>
                    <a:pt x="228" y="46"/>
                    <a:pt x="228" y="4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4" y="56"/>
                    <a:pt x="214" y="56"/>
                    <a:pt x="214" y="56"/>
                  </a:cubicBezTo>
                  <a:cubicBezTo>
                    <a:pt x="203" y="44"/>
                    <a:pt x="203" y="44"/>
                    <a:pt x="203" y="44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0" y="39"/>
                    <a:pt x="180" y="39"/>
                    <a:pt x="180" y="39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82" y="9"/>
                    <a:pt x="182" y="9"/>
                    <a:pt x="182" y="9"/>
                  </a:cubicBezTo>
                  <a:cubicBezTo>
                    <a:pt x="173" y="3"/>
                    <a:pt x="173" y="3"/>
                    <a:pt x="173" y="3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49" y="4"/>
                    <a:pt x="149" y="4"/>
                    <a:pt x="149" y="4"/>
                  </a:cubicBezTo>
                  <a:cubicBezTo>
                    <a:pt x="148" y="7"/>
                    <a:pt x="148" y="7"/>
                    <a:pt x="148" y="7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34" y="36"/>
                    <a:pt x="134" y="36"/>
                    <a:pt x="134" y="36"/>
                  </a:cubicBezTo>
                  <a:cubicBezTo>
                    <a:pt x="133" y="37"/>
                    <a:pt x="133" y="37"/>
                    <a:pt x="133" y="37"/>
                  </a:cubicBezTo>
                  <a:cubicBezTo>
                    <a:pt x="129" y="48"/>
                    <a:pt x="129" y="48"/>
                    <a:pt x="129" y="48"/>
                  </a:cubicBezTo>
                  <a:cubicBezTo>
                    <a:pt x="128" y="53"/>
                    <a:pt x="128" y="53"/>
                    <a:pt x="128" y="53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19" y="58"/>
                    <a:pt x="119" y="58"/>
                    <a:pt x="119" y="58"/>
                  </a:cubicBezTo>
                  <a:cubicBezTo>
                    <a:pt x="100" y="63"/>
                    <a:pt x="100" y="63"/>
                    <a:pt x="100" y="63"/>
                  </a:cubicBezTo>
                  <a:cubicBezTo>
                    <a:pt x="85" y="64"/>
                    <a:pt x="85" y="64"/>
                    <a:pt x="85" y="64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21" y="92"/>
                    <a:pt x="21" y="92"/>
                    <a:pt x="21" y="92"/>
                  </a:cubicBezTo>
                  <a:cubicBezTo>
                    <a:pt x="25" y="98"/>
                    <a:pt x="25" y="98"/>
                    <a:pt x="25" y="98"/>
                  </a:cubicBezTo>
                  <a:cubicBezTo>
                    <a:pt x="32" y="106"/>
                    <a:pt x="32" y="106"/>
                    <a:pt x="32" y="106"/>
                  </a:cubicBezTo>
                  <a:cubicBezTo>
                    <a:pt x="36" y="115"/>
                    <a:pt x="36" y="115"/>
                    <a:pt x="36" y="115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5" y="120"/>
                    <a:pt x="45" y="120"/>
                    <a:pt x="45" y="120"/>
                  </a:cubicBezTo>
                  <a:cubicBezTo>
                    <a:pt x="49" y="117"/>
                    <a:pt x="49" y="117"/>
                    <a:pt x="49" y="117"/>
                  </a:cubicBezTo>
                  <a:cubicBezTo>
                    <a:pt x="51" y="117"/>
                    <a:pt x="51" y="117"/>
                    <a:pt x="51" y="117"/>
                  </a:cubicBezTo>
                  <a:cubicBezTo>
                    <a:pt x="60" y="126"/>
                    <a:pt x="60" y="126"/>
                    <a:pt x="60" y="126"/>
                  </a:cubicBezTo>
                  <a:cubicBezTo>
                    <a:pt x="68" y="128"/>
                    <a:pt x="68" y="128"/>
                    <a:pt x="68" y="128"/>
                  </a:cubicBezTo>
                  <a:cubicBezTo>
                    <a:pt x="72" y="128"/>
                    <a:pt x="72" y="128"/>
                    <a:pt x="72" y="128"/>
                  </a:cubicBezTo>
                  <a:cubicBezTo>
                    <a:pt x="72" y="128"/>
                    <a:pt x="72" y="128"/>
                    <a:pt x="72" y="128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9" y="136"/>
                    <a:pt x="79" y="136"/>
                    <a:pt x="79" y="136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5" y="143"/>
                    <a:pt x="75" y="143"/>
                    <a:pt x="75" y="143"/>
                  </a:cubicBezTo>
                  <a:cubicBezTo>
                    <a:pt x="74" y="152"/>
                    <a:pt x="74" y="152"/>
                    <a:pt x="74" y="152"/>
                  </a:cubicBezTo>
                  <a:cubicBezTo>
                    <a:pt x="74" y="155"/>
                    <a:pt x="74" y="155"/>
                    <a:pt x="74" y="155"/>
                  </a:cubicBezTo>
                  <a:cubicBezTo>
                    <a:pt x="77" y="172"/>
                    <a:pt x="77" y="172"/>
                    <a:pt x="77" y="172"/>
                  </a:cubicBezTo>
                  <a:cubicBezTo>
                    <a:pt x="75" y="183"/>
                    <a:pt x="75" y="183"/>
                    <a:pt x="75" y="183"/>
                  </a:cubicBezTo>
                  <a:cubicBezTo>
                    <a:pt x="75" y="184"/>
                    <a:pt x="75" y="184"/>
                    <a:pt x="75" y="184"/>
                  </a:cubicBezTo>
                  <a:cubicBezTo>
                    <a:pt x="78" y="187"/>
                    <a:pt x="78" y="187"/>
                    <a:pt x="78" y="187"/>
                  </a:cubicBezTo>
                  <a:cubicBezTo>
                    <a:pt x="86" y="195"/>
                    <a:pt x="86" y="195"/>
                    <a:pt x="86" y="195"/>
                  </a:cubicBezTo>
                  <a:cubicBezTo>
                    <a:pt x="88" y="199"/>
                    <a:pt x="88" y="199"/>
                    <a:pt x="88" y="199"/>
                  </a:cubicBezTo>
                  <a:cubicBezTo>
                    <a:pt x="87" y="201"/>
                    <a:pt x="87" y="201"/>
                    <a:pt x="87" y="201"/>
                  </a:cubicBezTo>
                  <a:cubicBezTo>
                    <a:pt x="86" y="203"/>
                    <a:pt x="86" y="203"/>
                    <a:pt x="86" y="203"/>
                  </a:cubicBezTo>
                  <a:cubicBezTo>
                    <a:pt x="85" y="205"/>
                    <a:pt x="85" y="205"/>
                    <a:pt x="85" y="205"/>
                  </a:cubicBezTo>
                  <a:cubicBezTo>
                    <a:pt x="82" y="208"/>
                    <a:pt x="82" y="208"/>
                    <a:pt x="82" y="208"/>
                  </a:cubicBezTo>
                  <a:cubicBezTo>
                    <a:pt x="80" y="209"/>
                    <a:pt x="80" y="209"/>
                    <a:pt x="80" y="209"/>
                  </a:cubicBezTo>
                  <a:cubicBezTo>
                    <a:pt x="73" y="210"/>
                    <a:pt x="73" y="210"/>
                    <a:pt x="73" y="210"/>
                  </a:cubicBezTo>
                  <a:cubicBezTo>
                    <a:pt x="73" y="210"/>
                    <a:pt x="73" y="210"/>
                    <a:pt x="73" y="210"/>
                  </a:cubicBezTo>
                  <a:cubicBezTo>
                    <a:pt x="68" y="210"/>
                    <a:pt x="68" y="210"/>
                    <a:pt x="68" y="210"/>
                  </a:cubicBezTo>
                  <a:cubicBezTo>
                    <a:pt x="58" y="212"/>
                    <a:pt x="58" y="212"/>
                    <a:pt x="58" y="212"/>
                  </a:cubicBezTo>
                  <a:cubicBezTo>
                    <a:pt x="57" y="214"/>
                    <a:pt x="57" y="214"/>
                    <a:pt x="57" y="214"/>
                  </a:cubicBezTo>
                  <a:cubicBezTo>
                    <a:pt x="43" y="238"/>
                    <a:pt x="43" y="238"/>
                    <a:pt x="43" y="238"/>
                  </a:cubicBezTo>
                  <a:cubicBezTo>
                    <a:pt x="37" y="251"/>
                    <a:pt x="37" y="251"/>
                    <a:pt x="37" y="251"/>
                  </a:cubicBezTo>
                  <a:cubicBezTo>
                    <a:pt x="36" y="258"/>
                    <a:pt x="36" y="258"/>
                    <a:pt x="36" y="258"/>
                  </a:cubicBezTo>
                  <a:cubicBezTo>
                    <a:pt x="36" y="259"/>
                    <a:pt x="36" y="259"/>
                    <a:pt x="36" y="259"/>
                  </a:cubicBezTo>
                  <a:cubicBezTo>
                    <a:pt x="31" y="267"/>
                    <a:pt x="31" y="267"/>
                    <a:pt x="31" y="267"/>
                  </a:cubicBezTo>
                  <a:cubicBezTo>
                    <a:pt x="23" y="273"/>
                    <a:pt x="23" y="273"/>
                    <a:pt x="23" y="273"/>
                  </a:cubicBezTo>
                  <a:cubicBezTo>
                    <a:pt x="20" y="275"/>
                    <a:pt x="20" y="275"/>
                    <a:pt x="20" y="275"/>
                  </a:cubicBezTo>
                  <a:cubicBezTo>
                    <a:pt x="19" y="276"/>
                    <a:pt x="19" y="276"/>
                    <a:pt x="19" y="276"/>
                  </a:cubicBezTo>
                  <a:cubicBezTo>
                    <a:pt x="16" y="280"/>
                    <a:pt x="16" y="280"/>
                    <a:pt x="16" y="280"/>
                  </a:cubicBezTo>
                  <a:cubicBezTo>
                    <a:pt x="9" y="299"/>
                    <a:pt x="9" y="299"/>
                    <a:pt x="9" y="299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15" y="333"/>
                    <a:pt x="15" y="333"/>
                    <a:pt x="15" y="333"/>
                  </a:cubicBezTo>
                  <a:cubicBezTo>
                    <a:pt x="17" y="338"/>
                    <a:pt x="17" y="338"/>
                    <a:pt x="17" y="338"/>
                  </a:cubicBezTo>
                  <a:cubicBezTo>
                    <a:pt x="12" y="351"/>
                    <a:pt x="12" y="351"/>
                    <a:pt x="12" y="351"/>
                  </a:cubicBezTo>
                  <a:cubicBezTo>
                    <a:pt x="15" y="356"/>
                    <a:pt x="15" y="356"/>
                    <a:pt x="15" y="356"/>
                  </a:cubicBezTo>
                  <a:cubicBezTo>
                    <a:pt x="19" y="360"/>
                    <a:pt x="19" y="360"/>
                    <a:pt x="19" y="360"/>
                  </a:cubicBezTo>
                  <a:cubicBezTo>
                    <a:pt x="20" y="361"/>
                    <a:pt x="20" y="361"/>
                    <a:pt x="20" y="361"/>
                  </a:cubicBezTo>
                  <a:cubicBezTo>
                    <a:pt x="20" y="362"/>
                    <a:pt x="20" y="362"/>
                    <a:pt x="20" y="362"/>
                  </a:cubicBezTo>
                  <a:cubicBezTo>
                    <a:pt x="22" y="364"/>
                    <a:pt x="22" y="364"/>
                    <a:pt x="22" y="364"/>
                  </a:cubicBezTo>
                  <a:cubicBezTo>
                    <a:pt x="26" y="367"/>
                    <a:pt x="26" y="367"/>
                    <a:pt x="26" y="367"/>
                  </a:cubicBezTo>
                  <a:cubicBezTo>
                    <a:pt x="28" y="370"/>
                    <a:pt x="28" y="370"/>
                    <a:pt x="28" y="370"/>
                  </a:cubicBezTo>
                  <a:cubicBezTo>
                    <a:pt x="29" y="375"/>
                    <a:pt x="29" y="375"/>
                    <a:pt x="29" y="375"/>
                  </a:cubicBezTo>
                  <a:cubicBezTo>
                    <a:pt x="23" y="386"/>
                    <a:pt x="23" y="386"/>
                    <a:pt x="23" y="386"/>
                  </a:cubicBezTo>
                  <a:cubicBezTo>
                    <a:pt x="24" y="396"/>
                    <a:pt x="24" y="396"/>
                    <a:pt x="24" y="396"/>
                  </a:cubicBezTo>
                  <a:cubicBezTo>
                    <a:pt x="21" y="403"/>
                    <a:pt x="21" y="403"/>
                    <a:pt x="21" y="403"/>
                  </a:cubicBezTo>
                  <a:cubicBezTo>
                    <a:pt x="23" y="406"/>
                    <a:pt x="23" y="406"/>
                    <a:pt x="23" y="406"/>
                  </a:cubicBezTo>
                  <a:cubicBezTo>
                    <a:pt x="27" y="406"/>
                    <a:pt x="27" y="406"/>
                    <a:pt x="27" y="406"/>
                  </a:cubicBezTo>
                  <a:cubicBezTo>
                    <a:pt x="37" y="411"/>
                    <a:pt x="37" y="411"/>
                    <a:pt x="37" y="411"/>
                  </a:cubicBezTo>
                  <a:cubicBezTo>
                    <a:pt x="37" y="411"/>
                    <a:pt x="37" y="411"/>
                    <a:pt x="37" y="411"/>
                  </a:cubicBezTo>
                  <a:cubicBezTo>
                    <a:pt x="45" y="424"/>
                    <a:pt x="45" y="424"/>
                    <a:pt x="45" y="424"/>
                  </a:cubicBezTo>
                  <a:cubicBezTo>
                    <a:pt x="53" y="425"/>
                    <a:pt x="53" y="425"/>
                    <a:pt x="53" y="425"/>
                  </a:cubicBezTo>
                  <a:cubicBezTo>
                    <a:pt x="58" y="448"/>
                    <a:pt x="58" y="448"/>
                    <a:pt x="58" y="448"/>
                  </a:cubicBezTo>
                  <a:cubicBezTo>
                    <a:pt x="56" y="458"/>
                    <a:pt x="56" y="458"/>
                    <a:pt x="56" y="458"/>
                  </a:cubicBezTo>
                  <a:cubicBezTo>
                    <a:pt x="62" y="479"/>
                    <a:pt x="62" y="479"/>
                    <a:pt x="62" y="479"/>
                  </a:cubicBezTo>
                  <a:cubicBezTo>
                    <a:pt x="60" y="485"/>
                    <a:pt x="60" y="485"/>
                    <a:pt x="60" y="485"/>
                  </a:cubicBezTo>
                  <a:cubicBezTo>
                    <a:pt x="50" y="495"/>
                    <a:pt x="50" y="495"/>
                    <a:pt x="50" y="495"/>
                  </a:cubicBezTo>
                  <a:cubicBezTo>
                    <a:pt x="45" y="505"/>
                    <a:pt x="45" y="505"/>
                    <a:pt x="45" y="505"/>
                  </a:cubicBezTo>
                  <a:cubicBezTo>
                    <a:pt x="43" y="514"/>
                    <a:pt x="43" y="514"/>
                    <a:pt x="43" y="514"/>
                  </a:cubicBezTo>
                  <a:cubicBezTo>
                    <a:pt x="45" y="515"/>
                    <a:pt x="45" y="515"/>
                    <a:pt x="45" y="515"/>
                  </a:cubicBezTo>
                  <a:cubicBezTo>
                    <a:pt x="58" y="518"/>
                    <a:pt x="58" y="518"/>
                    <a:pt x="58" y="518"/>
                  </a:cubicBezTo>
                  <a:cubicBezTo>
                    <a:pt x="68" y="514"/>
                    <a:pt x="68" y="514"/>
                    <a:pt x="68" y="514"/>
                  </a:cubicBezTo>
                  <a:cubicBezTo>
                    <a:pt x="84" y="515"/>
                    <a:pt x="84" y="515"/>
                    <a:pt x="84" y="515"/>
                  </a:cubicBezTo>
                  <a:cubicBezTo>
                    <a:pt x="105" y="523"/>
                    <a:pt x="105" y="523"/>
                    <a:pt x="105" y="523"/>
                  </a:cubicBezTo>
                  <a:cubicBezTo>
                    <a:pt x="117" y="527"/>
                    <a:pt x="117" y="527"/>
                    <a:pt x="117" y="527"/>
                  </a:cubicBezTo>
                  <a:cubicBezTo>
                    <a:pt x="117" y="528"/>
                    <a:pt x="117" y="528"/>
                    <a:pt x="117" y="528"/>
                  </a:cubicBezTo>
                  <a:cubicBezTo>
                    <a:pt x="132" y="530"/>
                    <a:pt x="132" y="530"/>
                    <a:pt x="132" y="530"/>
                  </a:cubicBezTo>
                  <a:cubicBezTo>
                    <a:pt x="142" y="533"/>
                    <a:pt x="142" y="533"/>
                    <a:pt x="142" y="533"/>
                  </a:cubicBezTo>
                  <a:cubicBezTo>
                    <a:pt x="149" y="532"/>
                    <a:pt x="149" y="532"/>
                    <a:pt x="149" y="532"/>
                  </a:cubicBezTo>
                  <a:cubicBezTo>
                    <a:pt x="159" y="535"/>
                    <a:pt x="159" y="535"/>
                    <a:pt x="159" y="535"/>
                  </a:cubicBezTo>
                  <a:cubicBezTo>
                    <a:pt x="168" y="544"/>
                    <a:pt x="168" y="544"/>
                    <a:pt x="168" y="544"/>
                  </a:cubicBezTo>
                  <a:cubicBezTo>
                    <a:pt x="168" y="544"/>
                    <a:pt x="168" y="544"/>
                    <a:pt x="168" y="544"/>
                  </a:cubicBezTo>
                  <a:cubicBezTo>
                    <a:pt x="178" y="550"/>
                    <a:pt x="178" y="550"/>
                    <a:pt x="178" y="550"/>
                  </a:cubicBezTo>
                  <a:cubicBezTo>
                    <a:pt x="191" y="558"/>
                    <a:pt x="191" y="558"/>
                    <a:pt x="191" y="558"/>
                  </a:cubicBezTo>
                  <a:cubicBezTo>
                    <a:pt x="212" y="548"/>
                    <a:pt x="212" y="548"/>
                    <a:pt x="212" y="548"/>
                  </a:cubicBezTo>
                  <a:cubicBezTo>
                    <a:pt x="218" y="549"/>
                    <a:pt x="218" y="549"/>
                    <a:pt x="218" y="549"/>
                  </a:cubicBezTo>
                  <a:cubicBezTo>
                    <a:pt x="220" y="556"/>
                    <a:pt x="220" y="556"/>
                    <a:pt x="220" y="556"/>
                  </a:cubicBezTo>
                  <a:cubicBezTo>
                    <a:pt x="217" y="563"/>
                    <a:pt x="217" y="563"/>
                    <a:pt x="217" y="563"/>
                  </a:cubicBezTo>
                  <a:cubicBezTo>
                    <a:pt x="228" y="574"/>
                    <a:pt x="228" y="574"/>
                    <a:pt x="228" y="574"/>
                  </a:cubicBezTo>
                  <a:cubicBezTo>
                    <a:pt x="222" y="588"/>
                    <a:pt x="222" y="588"/>
                    <a:pt x="222" y="588"/>
                  </a:cubicBezTo>
                  <a:cubicBezTo>
                    <a:pt x="216" y="605"/>
                    <a:pt x="216" y="605"/>
                    <a:pt x="216" y="605"/>
                  </a:cubicBezTo>
                  <a:cubicBezTo>
                    <a:pt x="220" y="613"/>
                    <a:pt x="220" y="613"/>
                    <a:pt x="220" y="613"/>
                  </a:cubicBezTo>
                  <a:cubicBezTo>
                    <a:pt x="218" y="626"/>
                    <a:pt x="218" y="626"/>
                    <a:pt x="218" y="626"/>
                  </a:cubicBezTo>
                  <a:cubicBezTo>
                    <a:pt x="218" y="631"/>
                    <a:pt x="218" y="631"/>
                    <a:pt x="218" y="631"/>
                  </a:cubicBezTo>
                  <a:cubicBezTo>
                    <a:pt x="224" y="637"/>
                    <a:pt x="224" y="637"/>
                    <a:pt x="224" y="637"/>
                  </a:cubicBezTo>
                  <a:cubicBezTo>
                    <a:pt x="226" y="637"/>
                    <a:pt x="226" y="637"/>
                    <a:pt x="226" y="637"/>
                  </a:cubicBezTo>
                  <a:cubicBezTo>
                    <a:pt x="234" y="641"/>
                    <a:pt x="234" y="641"/>
                    <a:pt x="234" y="641"/>
                  </a:cubicBezTo>
                  <a:cubicBezTo>
                    <a:pt x="234" y="642"/>
                    <a:pt x="234" y="642"/>
                    <a:pt x="234" y="642"/>
                  </a:cubicBezTo>
                  <a:cubicBezTo>
                    <a:pt x="235" y="643"/>
                    <a:pt x="235" y="643"/>
                    <a:pt x="235" y="643"/>
                  </a:cubicBezTo>
                  <a:cubicBezTo>
                    <a:pt x="239" y="644"/>
                    <a:pt x="239" y="644"/>
                    <a:pt x="239" y="644"/>
                  </a:cubicBezTo>
                  <a:cubicBezTo>
                    <a:pt x="249" y="651"/>
                    <a:pt x="249" y="651"/>
                    <a:pt x="249" y="651"/>
                  </a:cubicBezTo>
                  <a:cubicBezTo>
                    <a:pt x="261" y="657"/>
                    <a:pt x="261" y="657"/>
                    <a:pt x="261" y="657"/>
                  </a:cubicBezTo>
                  <a:cubicBezTo>
                    <a:pt x="266" y="655"/>
                    <a:pt x="266" y="655"/>
                    <a:pt x="266" y="655"/>
                  </a:cubicBezTo>
                  <a:cubicBezTo>
                    <a:pt x="273" y="656"/>
                    <a:pt x="273" y="656"/>
                    <a:pt x="27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7" y="662"/>
                    <a:pt x="287" y="662"/>
                    <a:pt x="287" y="662"/>
                  </a:cubicBezTo>
                  <a:cubicBezTo>
                    <a:pt x="295" y="668"/>
                    <a:pt x="295" y="668"/>
                    <a:pt x="295" y="668"/>
                  </a:cubicBezTo>
                  <a:cubicBezTo>
                    <a:pt x="299" y="668"/>
                    <a:pt x="299" y="668"/>
                    <a:pt x="299" y="668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02" y="669"/>
                    <a:pt x="302" y="669"/>
                    <a:pt x="302" y="669"/>
                  </a:cubicBezTo>
                  <a:cubicBezTo>
                    <a:pt x="313" y="672"/>
                    <a:pt x="313" y="672"/>
                    <a:pt x="313" y="672"/>
                  </a:cubicBezTo>
                  <a:cubicBezTo>
                    <a:pt x="319" y="680"/>
                    <a:pt x="319" y="680"/>
                    <a:pt x="319" y="680"/>
                  </a:cubicBezTo>
                  <a:cubicBezTo>
                    <a:pt x="326" y="687"/>
                    <a:pt x="326" y="687"/>
                    <a:pt x="326" y="687"/>
                  </a:cubicBezTo>
                  <a:cubicBezTo>
                    <a:pt x="333" y="701"/>
                    <a:pt x="333" y="701"/>
                    <a:pt x="333" y="701"/>
                  </a:cubicBezTo>
                  <a:cubicBezTo>
                    <a:pt x="338" y="705"/>
                    <a:pt x="338" y="705"/>
                    <a:pt x="338" y="705"/>
                  </a:cubicBezTo>
                  <a:cubicBezTo>
                    <a:pt x="340" y="705"/>
                    <a:pt x="340" y="705"/>
                    <a:pt x="340" y="705"/>
                  </a:cubicBezTo>
                  <a:cubicBezTo>
                    <a:pt x="350" y="705"/>
                    <a:pt x="350" y="705"/>
                    <a:pt x="350" y="705"/>
                  </a:cubicBezTo>
                  <a:cubicBezTo>
                    <a:pt x="366" y="721"/>
                    <a:pt x="366" y="721"/>
                    <a:pt x="366" y="721"/>
                  </a:cubicBezTo>
                  <a:cubicBezTo>
                    <a:pt x="373" y="720"/>
                    <a:pt x="373" y="720"/>
                    <a:pt x="373" y="720"/>
                  </a:cubicBezTo>
                  <a:cubicBezTo>
                    <a:pt x="377" y="720"/>
                    <a:pt x="377" y="720"/>
                    <a:pt x="377" y="720"/>
                  </a:cubicBezTo>
                  <a:cubicBezTo>
                    <a:pt x="385" y="720"/>
                    <a:pt x="385" y="720"/>
                    <a:pt x="385" y="720"/>
                  </a:cubicBezTo>
                  <a:cubicBezTo>
                    <a:pt x="389" y="719"/>
                    <a:pt x="389" y="719"/>
                    <a:pt x="389" y="719"/>
                  </a:cubicBezTo>
                  <a:cubicBezTo>
                    <a:pt x="390" y="718"/>
                    <a:pt x="390" y="718"/>
                    <a:pt x="390" y="718"/>
                  </a:cubicBezTo>
                  <a:cubicBezTo>
                    <a:pt x="390" y="718"/>
                    <a:pt x="390" y="718"/>
                    <a:pt x="390" y="718"/>
                  </a:cubicBezTo>
                  <a:cubicBezTo>
                    <a:pt x="390" y="718"/>
                    <a:pt x="390" y="717"/>
                    <a:pt x="389" y="715"/>
                  </a:cubicBezTo>
                  <a:cubicBezTo>
                    <a:pt x="389" y="713"/>
                    <a:pt x="388" y="711"/>
                    <a:pt x="387" y="709"/>
                  </a:cubicBez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5729288" y="1816100"/>
              <a:ext cx="1566862" cy="1370012"/>
            </a:xfrm>
            <a:custGeom>
              <a:avLst/>
              <a:gdLst/>
              <a:ahLst/>
              <a:cxnLst>
                <a:cxn ang="0">
                  <a:pos x="143" y="722"/>
                </a:cxn>
                <a:cxn ang="0">
                  <a:pos x="202" y="726"/>
                </a:cxn>
                <a:cxn ang="0">
                  <a:pos x="261" y="752"/>
                </a:cxn>
                <a:cxn ang="0">
                  <a:pos x="331" y="755"/>
                </a:cxn>
                <a:cxn ang="0">
                  <a:pos x="392" y="763"/>
                </a:cxn>
                <a:cxn ang="0">
                  <a:pos x="376" y="795"/>
                </a:cxn>
                <a:cxn ang="0">
                  <a:pos x="347" y="875"/>
                </a:cxn>
                <a:cxn ang="0">
                  <a:pos x="394" y="933"/>
                </a:cxn>
                <a:cxn ang="0">
                  <a:pos x="473" y="941"/>
                </a:cxn>
                <a:cxn ang="0">
                  <a:pos x="468" y="952"/>
                </a:cxn>
                <a:cxn ang="0">
                  <a:pos x="481" y="1006"/>
                </a:cxn>
                <a:cxn ang="0">
                  <a:pos x="484" y="1078"/>
                </a:cxn>
                <a:cxn ang="0">
                  <a:pos x="495" y="1137"/>
                </a:cxn>
                <a:cxn ang="0">
                  <a:pos x="475" y="1209"/>
                </a:cxn>
                <a:cxn ang="0">
                  <a:pos x="582" y="1258"/>
                </a:cxn>
                <a:cxn ang="0">
                  <a:pos x="655" y="1180"/>
                </a:cxn>
                <a:cxn ang="0">
                  <a:pos x="651" y="1037"/>
                </a:cxn>
                <a:cxn ang="0">
                  <a:pos x="751" y="1020"/>
                </a:cxn>
                <a:cxn ang="0">
                  <a:pos x="839" y="1052"/>
                </a:cxn>
                <a:cxn ang="0">
                  <a:pos x="921" y="1090"/>
                </a:cxn>
                <a:cxn ang="0">
                  <a:pos x="1004" y="1118"/>
                </a:cxn>
                <a:cxn ang="0">
                  <a:pos x="1080" y="1074"/>
                </a:cxn>
                <a:cxn ang="0">
                  <a:pos x="1145" y="1049"/>
                </a:cxn>
                <a:cxn ang="0">
                  <a:pos x="1208" y="1002"/>
                </a:cxn>
                <a:cxn ang="0">
                  <a:pos x="1288" y="986"/>
                </a:cxn>
                <a:cxn ang="0">
                  <a:pos x="1281" y="895"/>
                </a:cxn>
                <a:cxn ang="0">
                  <a:pos x="1290" y="812"/>
                </a:cxn>
                <a:cxn ang="0">
                  <a:pos x="1178" y="758"/>
                </a:cxn>
                <a:cxn ang="0">
                  <a:pos x="1110" y="645"/>
                </a:cxn>
                <a:cxn ang="0">
                  <a:pos x="1341" y="556"/>
                </a:cxn>
                <a:cxn ang="0">
                  <a:pos x="1442" y="435"/>
                </a:cxn>
                <a:cxn ang="0">
                  <a:pos x="1404" y="347"/>
                </a:cxn>
                <a:cxn ang="0">
                  <a:pos x="1373" y="266"/>
                </a:cxn>
                <a:cxn ang="0">
                  <a:pos x="1365" y="223"/>
                </a:cxn>
                <a:cxn ang="0">
                  <a:pos x="1291" y="194"/>
                </a:cxn>
                <a:cxn ang="0">
                  <a:pos x="1213" y="161"/>
                </a:cxn>
                <a:cxn ang="0">
                  <a:pos x="1144" y="151"/>
                </a:cxn>
                <a:cxn ang="0">
                  <a:pos x="1096" y="122"/>
                </a:cxn>
                <a:cxn ang="0">
                  <a:pos x="1052" y="180"/>
                </a:cxn>
                <a:cxn ang="0">
                  <a:pos x="996" y="204"/>
                </a:cxn>
                <a:cxn ang="0">
                  <a:pos x="904" y="170"/>
                </a:cxn>
                <a:cxn ang="0">
                  <a:pos x="836" y="139"/>
                </a:cxn>
                <a:cxn ang="0">
                  <a:pos x="839" y="92"/>
                </a:cxn>
                <a:cxn ang="0">
                  <a:pos x="778" y="56"/>
                </a:cxn>
                <a:cxn ang="0">
                  <a:pos x="691" y="38"/>
                </a:cxn>
                <a:cxn ang="0">
                  <a:pos x="695" y="131"/>
                </a:cxn>
                <a:cxn ang="0">
                  <a:pos x="657" y="210"/>
                </a:cxn>
                <a:cxn ang="0">
                  <a:pos x="629" y="249"/>
                </a:cxn>
                <a:cxn ang="0">
                  <a:pos x="538" y="200"/>
                </a:cxn>
                <a:cxn ang="0">
                  <a:pos x="469" y="192"/>
                </a:cxn>
                <a:cxn ang="0">
                  <a:pos x="450" y="223"/>
                </a:cxn>
                <a:cxn ang="0">
                  <a:pos x="438" y="302"/>
                </a:cxn>
                <a:cxn ang="0">
                  <a:pos x="395" y="409"/>
                </a:cxn>
                <a:cxn ang="0">
                  <a:pos x="287" y="461"/>
                </a:cxn>
                <a:cxn ang="0">
                  <a:pos x="200" y="488"/>
                </a:cxn>
                <a:cxn ang="0">
                  <a:pos x="135" y="543"/>
                </a:cxn>
                <a:cxn ang="0">
                  <a:pos x="65" y="577"/>
                </a:cxn>
                <a:cxn ang="0">
                  <a:pos x="30" y="616"/>
                </a:cxn>
                <a:cxn ang="0">
                  <a:pos x="12" y="681"/>
                </a:cxn>
                <a:cxn ang="0">
                  <a:pos x="75" y="753"/>
                </a:cxn>
              </a:cxnLst>
              <a:rect l="0" t="0" r="r" b="b"/>
              <a:pathLst>
                <a:path w="1446" h="1264">
                  <a:moveTo>
                    <a:pt x="82" y="752"/>
                  </a:moveTo>
                  <a:cubicBezTo>
                    <a:pt x="84" y="753"/>
                    <a:pt x="86" y="753"/>
                    <a:pt x="86" y="754"/>
                  </a:cubicBezTo>
                  <a:cubicBezTo>
                    <a:pt x="87" y="755"/>
                    <a:pt x="88" y="756"/>
                    <a:pt x="90" y="756"/>
                  </a:cubicBezTo>
                  <a:cubicBezTo>
                    <a:pt x="92" y="756"/>
                    <a:pt x="94" y="755"/>
                    <a:pt x="95" y="753"/>
                  </a:cubicBezTo>
                  <a:cubicBezTo>
                    <a:pt x="96" y="752"/>
                    <a:pt x="98" y="749"/>
                    <a:pt x="99" y="746"/>
                  </a:cubicBezTo>
                  <a:cubicBezTo>
                    <a:pt x="101" y="744"/>
                    <a:pt x="102" y="740"/>
                    <a:pt x="102" y="738"/>
                  </a:cubicBezTo>
                  <a:cubicBezTo>
                    <a:pt x="102" y="735"/>
                    <a:pt x="104" y="732"/>
                    <a:pt x="106" y="730"/>
                  </a:cubicBezTo>
                  <a:cubicBezTo>
                    <a:pt x="108" y="728"/>
                    <a:pt x="111" y="725"/>
                    <a:pt x="112" y="724"/>
                  </a:cubicBezTo>
                  <a:cubicBezTo>
                    <a:pt x="114" y="723"/>
                    <a:pt x="116" y="722"/>
                    <a:pt x="117" y="721"/>
                  </a:cubicBezTo>
                  <a:cubicBezTo>
                    <a:pt x="119" y="720"/>
                    <a:pt x="121" y="719"/>
                    <a:pt x="123" y="718"/>
                  </a:cubicBezTo>
                  <a:cubicBezTo>
                    <a:pt x="124" y="718"/>
                    <a:pt x="127" y="717"/>
                    <a:pt x="128" y="717"/>
                  </a:cubicBezTo>
                  <a:cubicBezTo>
                    <a:pt x="130" y="717"/>
                    <a:pt x="133" y="718"/>
                    <a:pt x="135" y="718"/>
                  </a:cubicBezTo>
                  <a:cubicBezTo>
                    <a:pt x="137" y="719"/>
                    <a:pt x="141" y="721"/>
                    <a:pt x="143" y="722"/>
                  </a:cubicBezTo>
                  <a:cubicBezTo>
                    <a:pt x="145" y="723"/>
                    <a:pt x="148" y="723"/>
                    <a:pt x="150" y="723"/>
                  </a:cubicBezTo>
                  <a:cubicBezTo>
                    <a:pt x="151" y="722"/>
                    <a:pt x="154" y="721"/>
                    <a:pt x="155" y="721"/>
                  </a:cubicBezTo>
                  <a:cubicBezTo>
                    <a:pt x="156" y="720"/>
                    <a:pt x="159" y="719"/>
                    <a:pt x="162" y="717"/>
                  </a:cubicBezTo>
                  <a:cubicBezTo>
                    <a:pt x="165" y="716"/>
                    <a:pt x="168" y="714"/>
                    <a:pt x="170" y="714"/>
                  </a:cubicBezTo>
                  <a:cubicBezTo>
                    <a:pt x="171" y="713"/>
                    <a:pt x="174" y="713"/>
                    <a:pt x="175" y="713"/>
                  </a:cubicBezTo>
                  <a:cubicBezTo>
                    <a:pt x="177" y="714"/>
                    <a:pt x="179" y="714"/>
                    <a:pt x="181" y="714"/>
                  </a:cubicBezTo>
                  <a:cubicBezTo>
                    <a:pt x="183" y="714"/>
                    <a:pt x="187" y="713"/>
                    <a:pt x="189" y="712"/>
                  </a:cubicBezTo>
                  <a:cubicBezTo>
                    <a:pt x="192" y="710"/>
                    <a:pt x="193" y="710"/>
                    <a:pt x="193" y="711"/>
                  </a:cubicBezTo>
                  <a:cubicBezTo>
                    <a:pt x="192" y="712"/>
                    <a:pt x="191" y="713"/>
                    <a:pt x="190" y="714"/>
                  </a:cubicBezTo>
                  <a:cubicBezTo>
                    <a:pt x="189" y="715"/>
                    <a:pt x="188" y="718"/>
                    <a:pt x="188" y="719"/>
                  </a:cubicBezTo>
                  <a:cubicBezTo>
                    <a:pt x="188" y="721"/>
                    <a:pt x="190" y="723"/>
                    <a:pt x="191" y="723"/>
                  </a:cubicBezTo>
                  <a:cubicBezTo>
                    <a:pt x="193" y="723"/>
                    <a:pt x="195" y="724"/>
                    <a:pt x="198" y="724"/>
                  </a:cubicBezTo>
                  <a:cubicBezTo>
                    <a:pt x="200" y="724"/>
                    <a:pt x="202" y="725"/>
                    <a:pt x="202" y="726"/>
                  </a:cubicBezTo>
                  <a:cubicBezTo>
                    <a:pt x="202" y="727"/>
                    <a:pt x="202" y="728"/>
                    <a:pt x="201" y="729"/>
                  </a:cubicBezTo>
                  <a:cubicBezTo>
                    <a:pt x="201" y="729"/>
                    <a:pt x="202" y="731"/>
                    <a:pt x="203" y="732"/>
                  </a:cubicBezTo>
                  <a:cubicBezTo>
                    <a:pt x="205" y="733"/>
                    <a:pt x="207" y="735"/>
                    <a:pt x="209" y="736"/>
                  </a:cubicBezTo>
                  <a:cubicBezTo>
                    <a:pt x="210" y="736"/>
                    <a:pt x="211" y="737"/>
                    <a:pt x="211" y="738"/>
                  </a:cubicBezTo>
                  <a:cubicBezTo>
                    <a:pt x="211" y="739"/>
                    <a:pt x="211" y="740"/>
                    <a:pt x="213" y="741"/>
                  </a:cubicBezTo>
                  <a:cubicBezTo>
                    <a:pt x="214" y="742"/>
                    <a:pt x="216" y="743"/>
                    <a:pt x="218" y="744"/>
                  </a:cubicBezTo>
                  <a:cubicBezTo>
                    <a:pt x="220" y="745"/>
                    <a:pt x="222" y="746"/>
                    <a:pt x="224" y="747"/>
                  </a:cubicBezTo>
                  <a:cubicBezTo>
                    <a:pt x="225" y="748"/>
                    <a:pt x="227" y="750"/>
                    <a:pt x="228" y="750"/>
                  </a:cubicBezTo>
                  <a:cubicBezTo>
                    <a:pt x="230" y="750"/>
                    <a:pt x="232" y="750"/>
                    <a:pt x="233" y="750"/>
                  </a:cubicBezTo>
                  <a:cubicBezTo>
                    <a:pt x="234" y="750"/>
                    <a:pt x="236" y="750"/>
                    <a:pt x="237" y="751"/>
                  </a:cubicBezTo>
                  <a:cubicBezTo>
                    <a:pt x="239" y="751"/>
                    <a:pt x="241" y="752"/>
                    <a:pt x="244" y="752"/>
                  </a:cubicBezTo>
                  <a:cubicBezTo>
                    <a:pt x="246" y="752"/>
                    <a:pt x="250" y="752"/>
                    <a:pt x="253" y="751"/>
                  </a:cubicBezTo>
                  <a:cubicBezTo>
                    <a:pt x="256" y="750"/>
                    <a:pt x="259" y="751"/>
                    <a:pt x="261" y="752"/>
                  </a:cubicBezTo>
                  <a:cubicBezTo>
                    <a:pt x="262" y="753"/>
                    <a:pt x="263" y="755"/>
                    <a:pt x="262" y="757"/>
                  </a:cubicBezTo>
                  <a:cubicBezTo>
                    <a:pt x="262" y="758"/>
                    <a:pt x="260" y="761"/>
                    <a:pt x="258" y="764"/>
                  </a:cubicBezTo>
                  <a:cubicBezTo>
                    <a:pt x="257" y="766"/>
                    <a:pt x="256" y="770"/>
                    <a:pt x="257" y="773"/>
                  </a:cubicBezTo>
                  <a:cubicBezTo>
                    <a:pt x="258" y="776"/>
                    <a:pt x="261" y="778"/>
                    <a:pt x="263" y="777"/>
                  </a:cubicBezTo>
                  <a:cubicBezTo>
                    <a:pt x="266" y="777"/>
                    <a:pt x="269" y="776"/>
                    <a:pt x="271" y="776"/>
                  </a:cubicBezTo>
                  <a:cubicBezTo>
                    <a:pt x="273" y="775"/>
                    <a:pt x="277" y="775"/>
                    <a:pt x="280" y="775"/>
                  </a:cubicBezTo>
                  <a:cubicBezTo>
                    <a:pt x="282" y="775"/>
                    <a:pt x="285" y="774"/>
                    <a:pt x="287" y="772"/>
                  </a:cubicBezTo>
                  <a:cubicBezTo>
                    <a:pt x="289" y="771"/>
                    <a:pt x="292" y="769"/>
                    <a:pt x="294" y="768"/>
                  </a:cubicBezTo>
                  <a:cubicBezTo>
                    <a:pt x="296" y="768"/>
                    <a:pt x="299" y="766"/>
                    <a:pt x="301" y="765"/>
                  </a:cubicBezTo>
                  <a:cubicBezTo>
                    <a:pt x="303" y="763"/>
                    <a:pt x="307" y="762"/>
                    <a:pt x="308" y="761"/>
                  </a:cubicBezTo>
                  <a:cubicBezTo>
                    <a:pt x="310" y="760"/>
                    <a:pt x="313" y="759"/>
                    <a:pt x="315" y="758"/>
                  </a:cubicBezTo>
                  <a:cubicBezTo>
                    <a:pt x="317" y="757"/>
                    <a:pt x="321" y="756"/>
                    <a:pt x="324" y="756"/>
                  </a:cubicBezTo>
                  <a:cubicBezTo>
                    <a:pt x="327" y="756"/>
                    <a:pt x="330" y="755"/>
                    <a:pt x="331" y="755"/>
                  </a:cubicBezTo>
                  <a:cubicBezTo>
                    <a:pt x="332" y="754"/>
                    <a:pt x="335" y="752"/>
                    <a:pt x="336" y="751"/>
                  </a:cubicBezTo>
                  <a:cubicBezTo>
                    <a:pt x="338" y="749"/>
                    <a:pt x="339" y="747"/>
                    <a:pt x="340" y="746"/>
                  </a:cubicBezTo>
                  <a:cubicBezTo>
                    <a:pt x="340" y="744"/>
                    <a:pt x="341" y="742"/>
                    <a:pt x="342" y="740"/>
                  </a:cubicBezTo>
                  <a:cubicBezTo>
                    <a:pt x="343" y="738"/>
                    <a:pt x="345" y="737"/>
                    <a:pt x="346" y="736"/>
                  </a:cubicBezTo>
                  <a:cubicBezTo>
                    <a:pt x="347" y="735"/>
                    <a:pt x="349" y="735"/>
                    <a:pt x="351" y="736"/>
                  </a:cubicBezTo>
                  <a:cubicBezTo>
                    <a:pt x="353" y="736"/>
                    <a:pt x="355" y="737"/>
                    <a:pt x="355" y="738"/>
                  </a:cubicBezTo>
                  <a:cubicBezTo>
                    <a:pt x="356" y="739"/>
                    <a:pt x="356" y="741"/>
                    <a:pt x="355" y="743"/>
                  </a:cubicBezTo>
                  <a:cubicBezTo>
                    <a:pt x="355" y="744"/>
                    <a:pt x="356" y="746"/>
                    <a:pt x="358" y="748"/>
                  </a:cubicBezTo>
                  <a:cubicBezTo>
                    <a:pt x="360" y="750"/>
                    <a:pt x="363" y="752"/>
                    <a:pt x="365" y="753"/>
                  </a:cubicBezTo>
                  <a:cubicBezTo>
                    <a:pt x="366" y="754"/>
                    <a:pt x="369" y="755"/>
                    <a:pt x="371" y="756"/>
                  </a:cubicBezTo>
                  <a:cubicBezTo>
                    <a:pt x="372" y="757"/>
                    <a:pt x="375" y="758"/>
                    <a:pt x="377" y="759"/>
                  </a:cubicBezTo>
                  <a:cubicBezTo>
                    <a:pt x="379" y="760"/>
                    <a:pt x="382" y="761"/>
                    <a:pt x="384" y="761"/>
                  </a:cubicBezTo>
                  <a:cubicBezTo>
                    <a:pt x="386" y="761"/>
                    <a:pt x="390" y="762"/>
                    <a:pt x="392" y="763"/>
                  </a:cubicBezTo>
                  <a:cubicBezTo>
                    <a:pt x="393" y="763"/>
                    <a:pt x="397" y="764"/>
                    <a:pt x="398" y="765"/>
                  </a:cubicBezTo>
                  <a:cubicBezTo>
                    <a:pt x="400" y="765"/>
                    <a:pt x="402" y="767"/>
                    <a:pt x="403" y="768"/>
                  </a:cubicBezTo>
                  <a:cubicBezTo>
                    <a:pt x="404" y="769"/>
                    <a:pt x="404" y="771"/>
                    <a:pt x="404" y="773"/>
                  </a:cubicBezTo>
                  <a:cubicBezTo>
                    <a:pt x="404" y="774"/>
                    <a:pt x="403" y="776"/>
                    <a:pt x="402" y="777"/>
                  </a:cubicBezTo>
                  <a:cubicBezTo>
                    <a:pt x="402" y="778"/>
                    <a:pt x="401" y="779"/>
                    <a:pt x="400" y="780"/>
                  </a:cubicBezTo>
                  <a:cubicBezTo>
                    <a:pt x="400" y="780"/>
                    <a:pt x="400" y="782"/>
                    <a:pt x="399" y="783"/>
                  </a:cubicBezTo>
                  <a:cubicBezTo>
                    <a:pt x="399" y="785"/>
                    <a:pt x="399" y="787"/>
                    <a:pt x="399" y="788"/>
                  </a:cubicBezTo>
                  <a:cubicBezTo>
                    <a:pt x="399" y="790"/>
                    <a:pt x="399" y="793"/>
                    <a:pt x="399" y="795"/>
                  </a:cubicBezTo>
                  <a:cubicBezTo>
                    <a:pt x="399" y="798"/>
                    <a:pt x="400" y="801"/>
                    <a:pt x="400" y="802"/>
                  </a:cubicBezTo>
                  <a:cubicBezTo>
                    <a:pt x="399" y="803"/>
                    <a:pt x="398" y="805"/>
                    <a:pt x="397" y="806"/>
                  </a:cubicBezTo>
                  <a:cubicBezTo>
                    <a:pt x="395" y="806"/>
                    <a:pt x="392" y="806"/>
                    <a:pt x="390" y="805"/>
                  </a:cubicBezTo>
                  <a:cubicBezTo>
                    <a:pt x="387" y="804"/>
                    <a:pt x="384" y="802"/>
                    <a:pt x="382" y="800"/>
                  </a:cubicBezTo>
                  <a:cubicBezTo>
                    <a:pt x="381" y="798"/>
                    <a:pt x="378" y="796"/>
                    <a:pt x="376" y="795"/>
                  </a:cubicBezTo>
                  <a:cubicBezTo>
                    <a:pt x="375" y="793"/>
                    <a:pt x="371" y="791"/>
                    <a:pt x="369" y="789"/>
                  </a:cubicBezTo>
                  <a:cubicBezTo>
                    <a:pt x="367" y="787"/>
                    <a:pt x="364" y="786"/>
                    <a:pt x="362" y="785"/>
                  </a:cubicBezTo>
                  <a:cubicBezTo>
                    <a:pt x="360" y="785"/>
                    <a:pt x="357" y="784"/>
                    <a:pt x="355" y="785"/>
                  </a:cubicBezTo>
                  <a:cubicBezTo>
                    <a:pt x="353" y="785"/>
                    <a:pt x="350" y="785"/>
                    <a:pt x="348" y="786"/>
                  </a:cubicBezTo>
                  <a:cubicBezTo>
                    <a:pt x="346" y="786"/>
                    <a:pt x="344" y="789"/>
                    <a:pt x="343" y="792"/>
                  </a:cubicBezTo>
                  <a:cubicBezTo>
                    <a:pt x="343" y="795"/>
                    <a:pt x="343" y="801"/>
                    <a:pt x="344" y="806"/>
                  </a:cubicBezTo>
                  <a:cubicBezTo>
                    <a:pt x="345" y="811"/>
                    <a:pt x="345" y="820"/>
                    <a:pt x="345" y="825"/>
                  </a:cubicBezTo>
                  <a:cubicBezTo>
                    <a:pt x="345" y="831"/>
                    <a:pt x="344" y="837"/>
                    <a:pt x="344" y="840"/>
                  </a:cubicBezTo>
                  <a:cubicBezTo>
                    <a:pt x="344" y="842"/>
                    <a:pt x="344" y="846"/>
                    <a:pt x="344" y="848"/>
                  </a:cubicBezTo>
                  <a:cubicBezTo>
                    <a:pt x="344" y="851"/>
                    <a:pt x="343" y="854"/>
                    <a:pt x="342" y="855"/>
                  </a:cubicBezTo>
                  <a:cubicBezTo>
                    <a:pt x="341" y="857"/>
                    <a:pt x="340" y="859"/>
                    <a:pt x="340" y="861"/>
                  </a:cubicBezTo>
                  <a:cubicBezTo>
                    <a:pt x="339" y="862"/>
                    <a:pt x="340" y="865"/>
                    <a:pt x="342" y="867"/>
                  </a:cubicBezTo>
                  <a:cubicBezTo>
                    <a:pt x="343" y="870"/>
                    <a:pt x="345" y="873"/>
                    <a:pt x="347" y="875"/>
                  </a:cubicBezTo>
                  <a:cubicBezTo>
                    <a:pt x="348" y="877"/>
                    <a:pt x="350" y="880"/>
                    <a:pt x="350" y="881"/>
                  </a:cubicBezTo>
                  <a:cubicBezTo>
                    <a:pt x="350" y="882"/>
                    <a:pt x="350" y="885"/>
                    <a:pt x="351" y="887"/>
                  </a:cubicBezTo>
                  <a:cubicBezTo>
                    <a:pt x="351" y="889"/>
                    <a:pt x="351" y="893"/>
                    <a:pt x="350" y="895"/>
                  </a:cubicBezTo>
                  <a:cubicBezTo>
                    <a:pt x="350" y="897"/>
                    <a:pt x="349" y="900"/>
                    <a:pt x="349" y="902"/>
                  </a:cubicBezTo>
                  <a:cubicBezTo>
                    <a:pt x="348" y="904"/>
                    <a:pt x="348" y="907"/>
                    <a:pt x="349" y="909"/>
                  </a:cubicBezTo>
                  <a:cubicBezTo>
                    <a:pt x="349" y="911"/>
                    <a:pt x="350" y="914"/>
                    <a:pt x="351" y="915"/>
                  </a:cubicBezTo>
                  <a:cubicBezTo>
                    <a:pt x="352" y="916"/>
                    <a:pt x="354" y="917"/>
                    <a:pt x="355" y="918"/>
                  </a:cubicBezTo>
                  <a:cubicBezTo>
                    <a:pt x="357" y="918"/>
                    <a:pt x="360" y="919"/>
                    <a:pt x="361" y="919"/>
                  </a:cubicBezTo>
                  <a:cubicBezTo>
                    <a:pt x="362" y="920"/>
                    <a:pt x="363" y="921"/>
                    <a:pt x="364" y="922"/>
                  </a:cubicBezTo>
                  <a:cubicBezTo>
                    <a:pt x="364" y="923"/>
                    <a:pt x="366" y="924"/>
                    <a:pt x="367" y="925"/>
                  </a:cubicBezTo>
                  <a:cubicBezTo>
                    <a:pt x="368" y="925"/>
                    <a:pt x="372" y="926"/>
                    <a:pt x="376" y="926"/>
                  </a:cubicBezTo>
                  <a:cubicBezTo>
                    <a:pt x="379" y="926"/>
                    <a:pt x="384" y="927"/>
                    <a:pt x="387" y="929"/>
                  </a:cubicBezTo>
                  <a:cubicBezTo>
                    <a:pt x="389" y="930"/>
                    <a:pt x="392" y="932"/>
                    <a:pt x="394" y="933"/>
                  </a:cubicBezTo>
                  <a:cubicBezTo>
                    <a:pt x="396" y="935"/>
                    <a:pt x="397" y="936"/>
                    <a:pt x="398" y="936"/>
                  </a:cubicBezTo>
                  <a:cubicBezTo>
                    <a:pt x="399" y="936"/>
                    <a:pt x="402" y="937"/>
                    <a:pt x="405" y="938"/>
                  </a:cubicBezTo>
                  <a:cubicBezTo>
                    <a:pt x="408" y="939"/>
                    <a:pt x="413" y="940"/>
                    <a:pt x="415" y="940"/>
                  </a:cubicBezTo>
                  <a:cubicBezTo>
                    <a:pt x="417" y="941"/>
                    <a:pt x="421" y="941"/>
                    <a:pt x="423" y="941"/>
                  </a:cubicBezTo>
                  <a:cubicBezTo>
                    <a:pt x="425" y="941"/>
                    <a:pt x="429" y="940"/>
                    <a:pt x="431" y="940"/>
                  </a:cubicBezTo>
                  <a:cubicBezTo>
                    <a:pt x="434" y="939"/>
                    <a:pt x="437" y="938"/>
                    <a:pt x="440" y="937"/>
                  </a:cubicBezTo>
                  <a:cubicBezTo>
                    <a:pt x="442" y="936"/>
                    <a:pt x="445" y="935"/>
                    <a:pt x="447" y="935"/>
                  </a:cubicBezTo>
                  <a:cubicBezTo>
                    <a:pt x="449" y="934"/>
                    <a:pt x="452" y="933"/>
                    <a:pt x="454" y="933"/>
                  </a:cubicBezTo>
                  <a:cubicBezTo>
                    <a:pt x="456" y="933"/>
                    <a:pt x="459" y="932"/>
                    <a:pt x="461" y="932"/>
                  </a:cubicBezTo>
                  <a:cubicBezTo>
                    <a:pt x="462" y="931"/>
                    <a:pt x="465" y="931"/>
                    <a:pt x="466" y="931"/>
                  </a:cubicBezTo>
                  <a:cubicBezTo>
                    <a:pt x="468" y="932"/>
                    <a:pt x="469" y="932"/>
                    <a:pt x="469" y="933"/>
                  </a:cubicBezTo>
                  <a:cubicBezTo>
                    <a:pt x="470" y="934"/>
                    <a:pt x="470" y="935"/>
                    <a:pt x="471" y="936"/>
                  </a:cubicBezTo>
                  <a:cubicBezTo>
                    <a:pt x="471" y="938"/>
                    <a:pt x="472" y="940"/>
                    <a:pt x="473" y="941"/>
                  </a:cubicBezTo>
                  <a:cubicBezTo>
                    <a:pt x="474" y="943"/>
                    <a:pt x="475" y="944"/>
                    <a:pt x="476" y="945"/>
                  </a:cubicBezTo>
                  <a:cubicBezTo>
                    <a:pt x="477" y="945"/>
                    <a:pt x="478" y="946"/>
                    <a:pt x="479" y="946"/>
                  </a:cubicBezTo>
                  <a:cubicBezTo>
                    <a:pt x="480" y="947"/>
                    <a:pt x="484" y="946"/>
                    <a:pt x="489" y="945"/>
                  </a:cubicBezTo>
                  <a:cubicBezTo>
                    <a:pt x="494" y="944"/>
                    <a:pt x="499" y="944"/>
                    <a:pt x="500" y="944"/>
                  </a:cubicBezTo>
                  <a:cubicBezTo>
                    <a:pt x="501" y="944"/>
                    <a:pt x="503" y="945"/>
                    <a:pt x="505" y="946"/>
                  </a:cubicBezTo>
                  <a:cubicBezTo>
                    <a:pt x="506" y="947"/>
                    <a:pt x="508" y="948"/>
                    <a:pt x="508" y="949"/>
                  </a:cubicBezTo>
                  <a:cubicBezTo>
                    <a:pt x="508" y="950"/>
                    <a:pt x="508" y="952"/>
                    <a:pt x="507" y="954"/>
                  </a:cubicBezTo>
                  <a:cubicBezTo>
                    <a:pt x="506" y="955"/>
                    <a:pt x="504" y="957"/>
                    <a:pt x="502" y="958"/>
                  </a:cubicBezTo>
                  <a:cubicBezTo>
                    <a:pt x="500" y="959"/>
                    <a:pt x="497" y="960"/>
                    <a:pt x="495" y="961"/>
                  </a:cubicBezTo>
                  <a:cubicBezTo>
                    <a:pt x="493" y="961"/>
                    <a:pt x="490" y="961"/>
                    <a:pt x="488" y="961"/>
                  </a:cubicBezTo>
                  <a:cubicBezTo>
                    <a:pt x="486" y="961"/>
                    <a:pt x="483" y="960"/>
                    <a:pt x="481" y="959"/>
                  </a:cubicBezTo>
                  <a:cubicBezTo>
                    <a:pt x="479" y="958"/>
                    <a:pt x="476" y="957"/>
                    <a:pt x="474" y="956"/>
                  </a:cubicBezTo>
                  <a:cubicBezTo>
                    <a:pt x="472" y="955"/>
                    <a:pt x="470" y="953"/>
                    <a:pt x="468" y="952"/>
                  </a:cubicBezTo>
                  <a:cubicBezTo>
                    <a:pt x="467" y="951"/>
                    <a:pt x="464" y="951"/>
                    <a:pt x="463" y="951"/>
                  </a:cubicBezTo>
                  <a:cubicBezTo>
                    <a:pt x="461" y="951"/>
                    <a:pt x="459" y="951"/>
                    <a:pt x="458" y="952"/>
                  </a:cubicBezTo>
                  <a:cubicBezTo>
                    <a:pt x="457" y="953"/>
                    <a:pt x="455" y="954"/>
                    <a:pt x="454" y="955"/>
                  </a:cubicBezTo>
                  <a:cubicBezTo>
                    <a:pt x="453" y="957"/>
                    <a:pt x="451" y="959"/>
                    <a:pt x="450" y="961"/>
                  </a:cubicBezTo>
                  <a:cubicBezTo>
                    <a:pt x="450" y="963"/>
                    <a:pt x="449" y="966"/>
                    <a:pt x="449" y="969"/>
                  </a:cubicBezTo>
                  <a:cubicBezTo>
                    <a:pt x="449" y="971"/>
                    <a:pt x="449" y="974"/>
                    <a:pt x="449" y="975"/>
                  </a:cubicBezTo>
                  <a:cubicBezTo>
                    <a:pt x="449" y="976"/>
                    <a:pt x="449" y="978"/>
                    <a:pt x="449" y="980"/>
                  </a:cubicBezTo>
                  <a:cubicBezTo>
                    <a:pt x="449" y="981"/>
                    <a:pt x="449" y="984"/>
                    <a:pt x="449" y="986"/>
                  </a:cubicBezTo>
                  <a:cubicBezTo>
                    <a:pt x="449" y="988"/>
                    <a:pt x="449" y="991"/>
                    <a:pt x="449" y="992"/>
                  </a:cubicBezTo>
                  <a:cubicBezTo>
                    <a:pt x="449" y="994"/>
                    <a:pt x="452" y="996"/>
                    <a:pt x="456" y="997"/>
                  </a:cubicBezTo>
                  <a:cubicBezTo>
                    <a:pt x="459" y="999"/>
                    <a:pt x="464" y="1001"/>
                    <a:pt x="466" y="1001"/>
                  </a:cubicBezTo>
                  <a:cubicBezTo>
                    <a:pt x="468" y="1001"/>
                    <a:pt x="471" y="1002"/>
                    <a:pt x="473" y="1003"/>
                  </a:cubicBezTo>
                  <a:cubicBezTo>
                    <a:pt x="475" y="1004"/>
                    <a:pt x="479" y="1005"/>
                    <a:pt x="481" y="1006"/>
                  </a:cubicBezTo>
                  <a:cubicBezTo>
                    <a:pt x="483" y="1006"/>
                    <a:pt x="487" y="1007"/>
                    <a:pt x="490" y="1008"/>
                  </a:cubicBezTo>
                  <a:cubicBezTo>
                    <a:pt x="492" y="1009"/>
                    <a:pt x="496" y="1010"/>
                    <a:pt x="499" y="1010"/>
                  </a:cubicBezTo>
                  <a:cubicBezTo>
                    <a:pt x="501" y="1011"/>
                    <a:pt x="505" y="1013"/>
                    <a:pt x="508" y="1014"/>
                  </a:cubicBezTo>
                  <a:cubicBezTo>
                    <a:pt x="512" y="1015"/>
                    <a:pt x="515" y="1017"/>
                    <a:pt x="516" y="1017"/>
                  </a:cubicBezTo>
                  <a:cubicBezTo>
                    <a:pt x="518" y="1018"/>
                    <a:pt x="518" y="1020"/>
                    <a:pt x="518" y="1023"/>
                  </a:cubicBezTo>
                  <a:cubicBezTo>
                    <a:pt x="517" y="1025"/>
                    <a:pt x="517" y="1029"/>
                    <a:pt x="518" y="1032"/>
                  </a:cubicBezTo>
                  <a:cubicBezTo>
                    <a:pt x="518" y="1035"/>
                    <a:pt x="518" y="1039"/>
                    <a:pt x="517" y="1041"/>
                  </a:cubicBezTo>
                  <a:cubicBezTo>
                    <a:pt x="516" y="1043"/>
                    <a:pt x="514" y="1047"/>
                    <a:pt x="512" y="1049"/>
                  </a:cubicBezTo>
                  <a:cubicBezTo>
                    <a:pt x="511" y="1051"/>
                    <a:pt x="508" y="1054"/>
                    <a:pt x="506" y="1055"/>
                  </a:cubicBezTo>
                  <a:cubicBezTo>
                    <a:pt x="504" y="1056"/>
                    <a:pt x="500" y="1058"/>
                    <a:pt x="497" y="1058"/>
                  </a:cubicBezTo>
                  <a:cubicBezTo>
                    <a:pt x="494" y="1059"/>
                    <a:pt x="491" y="1060"/>
                    <a:pt x="490" y="1061"/>
                  </a:cubicBezTo>
                  <a:cubicBezTo>
                    <a:pt x="489" y="1062"/>
                    <a:pt x="487" y="1065"/>
                    <a:pt x="486" y="1067"/>
                  </a:cubicBezTo>
                  <a:cubicBezTo>
                    <a:pt x="486" y="1070"/>
                    <a:pt x="485" y="1075"/>
                    <a:pt x="484" y="1078"/>
                  </a:cubicBezTo>
                  <a:cubicBezTo>
                    <a:pt x="484" y="1081"/>
                    <a:pt x="483" y="1084"/>
                    <a:pt x="482" y="1085"/>
                  </a:cubicBezTo>
                  <a:cubicBezTo>
                    <a:pt x="481" y="1085"/>
                    <a:pt x="479" y="1088"/>
                    <a:pt x="478" y="1089"/>
                  </a:cubicBezTo>
                  <a:cubicBezTo>
                    <a:pt x="477" y="1091"/>
                    <a:pt x="476" y="1094"/>
                    <a:pt x="476" y="1096"/>
                  </a:cubicBezTo>
                  <a:cubicBezTo>
                    <a:pt x="476" y="1099"/>
                    <a:pt x="477" y="1101"/>
                    <a:pt x="477" y="1101"/>
                  </a:cubicBezTo>
                  <a:cubicBezTo>
                    <a:pt x="478" y="1102"/>
                    <a:pt x="480" y="1102"/>
                    <a:pt x="483" y="1103"/>
                  </a:cubicBezTo>
                  <a:cubicBezTo>
                    <a:pt x="486" y="1103"/>
                    <a:pt x="489" y="1103"/>
                    <a:pt x="491" y="1103"/>
                  </a:cubicBezTo>
                  <a:cubicBezTo>
                    <a:pt x="492" y="1103"/>
                    <a:pt x="494" y="1104"/>
                    <a:pt x="495" y="1105"/>
                  </a:cubicBezTo>
                  <a:cubicBezTo>
                    <a:pt x="496" y="1106"/>
                    <a:pt x="498" y="1108"/>
                    <a:pt x="498" y="1109"/>
                  </a:cubicBezTo>
                  <a:cubicBezTo>
                    <a:pt x="498" y="1111"/>
                    <a:pt x="498" y="1113"/>
                    <a:pt x="498" y="1114"/>
                  </a:cubicBezTo>
                  <a:cubicBezTo>
                    <a:pt x="497" y="1116"/>
                    <a:pt x="496" y="1118"/>
                    <a:pt x="496" y="1120"/>
                  </a:cubicBezTo>
                  <a:cubicBezTo>
                    <a:pt x="495" y="1122"/>
                    <a:pt x="494" y="1125"/>
                    <a:pt x="493" y="1126"/>
                  </a:cubicBezTo>
                  <a:cubicBezTo>
                    <a:pt x="493" y="1127"/>
                    <a:pt x="492" y="1129"/>
                    <a:pt x="493" y="1131"/>
                  </a:cubicBezTo>
                  <a:cubicBezTo>
                    <a:pt x="493" y="1133"/>
                    <a:pt x="494" y="1135"/>
                    <a:pt x="495" y="1137"/>
                  </a:cubicBezTo>
                  <a:cubicBezTo>
                    <a:pt x="497" y="1139"/>
                    <a:pt x="496" y="1141"/>
                    <a:pt x="495" y="1140"/>
                  </a:cubicBezTo>
                  <a:cubicBezTo>
                    <a:pt x="494" y="1140"/>
                    <a:pt x="492" y="1142"/>
                    <a:pt x="491" y="1143"/>
                  </a:cubicBezTo>
                  <a:cubicBezTo>
                    <a:pt x="490" y="1145"/>
                    <a:pt x="489" y="1147"/>
                    <a:pt x="488" y="1149"/>
                  </a:cubicBezTo>
                  <a:cubicBezTo>
                    <a:pt x="487" y="1151"/>
                    <a:pt x="484" y="1153"/>
                    <a:pt x="482" y="1154"/>
                  </a:cubicBezTo>
                  <a:cubicBezTo>
                    <a:pt x="481" y="1154"/>
                    <a:pt x="478" y="1155"/>
                    <a:pt x="476" y="1156"/>
                  </a:cubicBezTo>
                  <a:cubicBezTo>
                    <a:pt x="475" y="1157"/>
                    <a:pt x="474" y="1160"/>
                    <a:pt x="474" y="1162"/>
                  </a:cubicBezTo>
                  <a:cubicBezTo>
                    <a:pt x="474" y="1164"/>
                    <a:pt x="474" y="1167"/>
                    <a:pt x="475" y="1168"/>
                  </a:cubicBezTo>
                  <a:cubicBezTo>
                    <a:pt x="475" y="1169"/>
                    <a:pt x="476" y="1172"/>
                    <a:pt x="476" y="1174"/>
                  </a:cubicBezTo>
                  <a:cubicBezTo>
                    <a:pt x="476" y="1176"/>
                    <a:pt x="475" y="1180"/>
                    <a:pt x="474" y="1181"/>
                  </a:cubicBezTo>
                  <a:cubicBezTo>
                    <a:pt x="473" y="1183"/>
                    <a:pt x="472" y="1186"/>
                    <a:pt x="472" y="1188"/>
                  </a:cubicBezTo>
                  <a:cubicBezTo>
                    <a:pt x="472" y="1191"/>
                    <a:pt x="472" y="1193"/>
                    <a:pt x="472" y="1194"/>
                  </a:cubicBezTo>
                  <a:cubicBezTo>
                    <a:pt x="472" y="1195"/>
                    <a:pt x="472" y="1198"/>
                    <a:pt x="472" y="1200"/>
                  </a:cubicBezTo>
                  <a:cubicBezTo>
                    <a:pt x="472" y="1202"/>
                    <a:pt x="474" y="1206"/>
                    <a:pt x="475" y="1209"/>
                  </a:cubicBezTo>
                  <a:cubicBezTo>
                    <a:pt x="477" y="1212"/>
                    <a:pt x="480" y="1215"/>
                    <a:pt x="482" y="1216"/>
                  </a:cubicBezTo>
                  <a:cubicBezTo>
                    <a:pt x="484" y="1218"/>
                    <a:pt x="486" y="1220"/>
                    <a:pt x="488" y="1222"/>
                  </a:cubicBezTo>
                  <a:cubicBezTo>
                    <a:pt x="489" y="1223"/>
                    <a:pt x="492" y="1226"/>
                    <a:pt x="494" y="1228"/>
                  </a:cubicBezTo>
                  <a:cubicBezTo>
                    <a:pt x="495" y="1229"/>
                    <a:pt x="497" y="1232"/>
                    <a:pt x="498" y="1233"/>
                  </a:cubicBezTo>
                  <a:cubicBezTo>
                    <a:pt x="499" y="1234"/>
                    <a:pt x="502" y="1236"/>
                    <a:pt x="505" y="1237"/>
                  </a:cubicBezTo>
                  <a:cubicBezTo>
                    <a:pt x="507" y="1238"/>
                    <a:pt x="512" y="1240"/>
                    <a:pt x="515" y="1241"/>
                  </a:cubicBezTo>
                  <a:cubicBezTo>
                    <a:pt x="518" y="1241"/>
                    <a:pt x="523" y="1243"/>
                    <a:pt x="526" y="1244"/>
                  </a:cubicBezTo>
                  <a:cubicBezTo>
                    <a:pt x="529" y="1245"/>
                    <a:pt x="534" y="1246"/>
                    <a:pt x="536" y="1247"/>
                  </a:cubicBezTo>
                  <a:cubicBezTo>
                    <a:pt x="538" y="1248"/>
                    <a:pt x="541" y="1249"/>
                    <a:pt x="543" y="1251"/>
                  </a:cubicBezTo>
                  <a:cubicBezTo>
                    <a:pt x="545" y="1252"/>
                    <a:pt x="546" y="1253"/>
                    <a:pt x="546" y="1253"/>
                  </a:cubicBezTo>
                  <a:cubicBezTo>
                    <a:pt x="546" y="1253"/>
                    <a:pt x="548" y="1253"/>
                    <a:pt x="549" y="1253"/>
                  </a:cubicBezTo>
                  <a:cubicBezTo>
                    <a:pt x="551" y="1253"/>
                    <a:pt x="557" y="1253"/>
                    <a:pt x="561" y="1254"/>
                  </a:cubicBezTo>
                  <a:cubicBezTo>
                    <a:pt x="566" y="1254"/>
                    <a:pt x="576" y="1256"/>
                    <a:pt x="582" y="1258"/>
                  </a:cubicBezTo>
                  <a:cubicBezTo>
                    <a:pt x="589" y="1260"/>
                    <a:pt x="598" y="1261"/>
                    <a:pt x="603" y="1262"/>
                  </a:cubicBezTo>
                  <a:cubicBezTo>
                    <a:pt x="608" y="1262"/>
                    <a:pt x="614" y="1262"/>
                    <a:pt x="618" y="1262"/>
                  </a:cubicBezTo>
                  <a:cubicBezTo>
                    <a:pt x="621" y="1263"/>
                    <a:pt x="627" y="1263"/>
                    <a:pt x="630" y="1263"/>
                  </a:cubicBezTo>
                  <a:cubicBezTo>
                    <a:pt x="633" y="1264"/>
                    <a:pt x="636" y="1263"/>
                    <a:pt x="636" y="1262"/>
                  </a:cubicBezTo>
                  <a:cubicBezTo>
                    <a:pt x="636" y="1261"/>
                    <a:pt x="635" y="1258"/>
                    <a:pt x="633" y="1255"/>
                  </a:cubicBezTo>
                  <a:cubicBezTo>
                    <a:pt x="632" y="1253"/>
                    <a:pt x="631" y="1249"/>
                    <a:pt x="632" y="1247"/>
                  </a:cubicBezTo>
                  <a:cubicBezTo>
                    <a:pt x="633" y="1245"/>
                    <a:pt x="635" y="1241"/>
                    <a:pt x="637" y="1238"/>
                  </a:cubicBezTo>
                  <a:cubicBezTo>
                    <a:pt x="639" y="1236"/>
                    <a:pt x="643" y="1233"/>
                    <a:pt x="645" y="1232"/>
                  </a:cubicBezTo>
                  <a:cubicBezTo>
                    <a:pt x="648" y="1231"/>
                    <a:pt x="651" y="1227"/>
                    <a:pt x="652" y="1222"/>
                  </a:cubicBezTo>
                  <a:cubicBezTo>
                    <a:pt x="653" y="1217"/>
                    <a:pt x="654" y="1211"/>
                    <a:pt x="654" y="1208"/>
                  </a:cubicBezTo>
                  <a:cubicBezTo>
                    <a:pt x="655" y="1205"/>
                    <a:pt x="656" y="1201"/>
                    <a:pt x="656" y="1200"/>
                  </a:cubicBezTo>
                  <a:cubicBezTo>
                    <a:pt x="657" y="1199"/>
                    <a:pt x="657" y="1195"/>
                    <a:pt x="657" y="1191"/>
                  </a:cubicBezTo>
                  <a:cubicBezTo>
                    <a:pt x="657" y="1188"/>
                    <a:pt x="656" y="1182"/>
                    <a:pt x="655" y="1180"/>
                  </a:cubicBezTo>
                  <a:cubicBezTo>
                    <a:pt x="654" y="1177"/>
                    <a:pt x="652" y="1173"/>
                    <a:pt x="651" y="1170"/>
                  </a:cubicBezTo>
                  <a:cubicBezTo>
                    <a:pt x="651" y="1167"/>
                    <a:pt x="649" y="1164"/>
                    <a:pt x="647" y="1162"/>
                  </a:cubicBezTo>
                  <a:cubicBezTo>
                    <a:pt x="646" y="1160"/>
                    <a:pt x="643" y="1158"/>
                    <a:pt x="642" y="1157"/>
                  </a:cubicBezTo>
                  <a:cubicBezTo>
                    <a:pt x="641" y="1156"/>
                    <a:pt x="638" y="1154"/>
                    <a:pt x="635" y="1153"/>
                  </a:cubicBezTo>
                  <a:cubicBezTo>
                    <a:pt x="633" y="1152"/>
                    <a:pt x="626" y="1151"/>
                    <a:pt x="620" y="1150"/>
                  </a:cubicBezTo>
                  <a:cubicBezTo>
                    <a:pt x="615" y="1149"/>
                    <a:pt x="610" y="1143"/>
                    <a:pt x="610" y="1135"/>
                  </a:cubicBezTo>
                  <a:cubicBezTo>
                    <a:pt x="611" y="1128"/>
                    <a:pt x="613" y="1111"/>
                    <a:pt x="616" y="1097"/>
                  </a:cubicBezTo>
                  <a:cubicBezTo>
                    <a:pt x="618" y="1084"/>
                    <a:pt x="622" y="1072"/>
                    <a:pt x="623" y="1070"/>
                  </a:cubicBezTo>
                  <a:cubicBezTo>
                    <a:pt x="624" y="1068"/>
                    <a:pt x="627" y="1066"/>
                    <a:pt x="629" y="1065"/>
                  </a:cubicBezTo>
                  <a:cubicBezTo>
                    <a:pt x="631" y="1064"/>
                    <a:pt x="634" y="1062"/>
                    <a:pt x="635" y="1061"/>
                  </a:cubicBezTo>
                  <a:cubicBezTo>
                    <a:pt x="636" y="1060"/>
                    <a:pt x="637" y="1057"/>
                    <a:pt x="637" y="1054"/>
                  </a:cubicBezTo>
                  <a:cubicBezTo>
                    <a:pt x="637" y="1052"/>
                    <a:pt x="639" y="1048"/>
                    <a:pt x="642" y="1046"/>
                  </a:cubicBezTo>
                  <a:cubicBezTo>
                    <a:pt x="644" y="1043"/>
                    <a:pt x="648" y="1039"/>
                    <a:pt x="651" y="1037"/>
                  </a:cubicBezTo>
                  <a:cubicBezTo>
                    <a:pt x="653" y="1035"/>
                    <a:pt x="657" y="1031"/>
                    <a:pt x="659" y="1028"/>
                  </a:cubicBezTo>
                  <a:cubicBezTo>
                    <a:pt x="660" y="1024"/>
                    <a:pt x="663" y="1021"/>
                    <a:pt x="664" y="1020"/>
                  </a:cubicBezTo>
                  <a:cubicBezTo>
                    <a:pt x="666" y="1020"/>
                    <a:pt x="670" y="1019"/>
                    <a:pt x="674" y="1019"/>
                  </a:cubicBezTo>
                  <a:cubicBezTo>
                    <a:pt x="677" y="1019"/>
                    <a:pt x="682" y="1018"/>
                    <a:pt x="684" y="1018"/>
                  </a:cubicBezTo>
                  <a:cubicBezTo>
                    <a:pt x="686" y="1017"/>
                    <a:pt x="690" y="1017"/>
                    <a:pt x="692" y="1017"/>
                  </a:cubicBezTo>
                  <a:cubicBezTo>
                    <a:pt x="694" y="1018"/>
                    <a:pt x="699" y="1018"/>
                    <a:pt x="701" y="1018"/>
                  </a:cubicBezTo>
                  <a:cubicBezTo>
                    <a:pt x="704" y="1018"/>
                    <a:pt x="708" y="1017"/>
                    <a:pt x="709" y="1015"/>
                  </a:cubicBezTo>
                  <a:cubicBezTo>
                    <a:pt x="711" y="1014"/>
                    <a:pt x="714" y="1011"/>
                    <a:pt x="715" y="1010"/>
                  </a:cubicBezTo>
                  <a:cubicBezTo>
                    <a:pt x="716" y="1008"/>
                    <a:pt x="718" y="1006"/>
                    <a:pt x="721" y="1006"/>
                  </a:cubicBezTo>
                  <a:cubicBezTo>
                    <a:pt x="723" y="1005"/>
                    <a:pt x="727" y="1005"/>
                    <a:pt x="730" y="1005"/>
                  </a:cubicBezTo>
                  <a:cubicBezTo>
                    <a:pt x="732" y="1005"/>
                    <a:pt x="735" y="1007"/>
                    <a:pt x="737" y="1009"/>
                  </a:cubicBezTo>
                  <a:cubicBezTo>
                    <a:pt x="740" y="1010"/>
                    <a:pt x="743" y="1013"/>
                    <a:pt x="745" y="1015"/>
                  </a:cubicBezTo>
                  <a:cubicBezTo>
                    <a:pt x="747" y="1016"/>
                    <a:pt x="750" y="1019"/>
                    <a:pt x="751" y="1020"/>
                  </a:cubicBezTo>
                  <a:cubicBezTo>
                    <a:pt x="753" y="1022"/>
                    <a:pt x="757" y="1023"/>
                    <a:pt x="759" y="1022"/>
                  </a:cubicBezTo>
                  <a:cubicBezTo>
                    <a:pt x="761" y="1021"/>
                    <a:pt x="765" y="1020"/>
                    <a:pt x="767" y="1019"/>
                  </a:cubicBezTo>
                  <a:cubicBezTo>
                    <a:pt x="769" y="1018"/>
                    <a:pt x="773" y="1017"/>
                    <a:pt x="775" y="1017"/>
                  </a:cubicBezTo>
                  <a:cubicBezTo>
                    <a:pt x="778" y="1018"/>
                    <a:pt x="782" y="1019"/>
                    <a:pt x="784" y="1020"/>
                  </a:cubicBezTo>
                  <a:cubicBezTo>
                    <a:pt x="787" y="1022"/>
                    <a:pt x="790" y="1024"/>
                    <a:pt x="791" y="1026"/>
                  </a:cubicBezTo>
                  <a:cubicBezTo>
                    <a:pt x="793" y="1028"/>
                    <a:pt x="794" y="1030"/>
                    <a:pt x="795" y="1031"/>
                  </a:cubicBezTo>
                  <a:cubicBezTo>
                    <a:pt x="795" y="1032"/>
                    <a:pt x="798" y="1032"/>
                    <a:pt x="799" y="1032"/>
                  </a:cubicBezTo>
                  <a:cubicBezTo>
                    <a:pt x="801" y="1032"/>
                    <a:pt x="804" y="1032"/>
                    <a:pt x="806" y="1032"/>
                  </a:cubicBezTo>
                  <a:cubicBezTo>
                    <a:pt x="807" y="1031"/>
                    <a:pt x="811" y="1032"/>
                    <a:pt x="813" y="1033"/>
                  </a:cubicBezTo>
                  <a:cubicBezTo>
                    <a:pt x="816" y="1034"/>
                    <a:pt x="819" y="1035"/>
                    <a:pt x="820" y="1036"/>
                  </a:cubicBezTo>
                  <a:cubicBezTo>
                    <a:pt x="822" y="1037"/>
                    <a:pt x="824" y="1039"/>
                    <a:pt x="825" y="1041"/>
                  </a:cubicBezTo>
                  <a:cubicBezTo>
                    <a:pt x="826" y="1042"/>
                    <a:pt x="829" y="1045"/>
                    <a:pt x="831" y="1046"/>
                  </a:cubicBezTo>
                  <a:cubicBezTo>
                    <a:pt x="833" y="1048"/>
                    <a:pt x="837" y="1051"/>
                    <a:pt x="839" y="1052"/>
                  </a:cubicBezTo>
                  <a:cubicBezTo>
                    <a:pt x="842" y="1054"/>
                    <a:pt x="845" y="1058"/>
                    <a:pt x="845" y="1060"/>
                  </a:cubicBezTo>
                  <a:cubicBezTo>
                    <a:pt x="846" y="1063"/>
                    <a:pt x="846" y="1067"/>
                    <a:pt x="845" y="1070"/>
                  </a:cubicBezTo>
                  <a:cubicBezTo>
                    <a:pt x="844" y="1073"/>
                    <a:pt x="843" y="1078"/>
                    <a:pt x="842" y="1082"/>
                  </a:cubicBezTo>
                  <a:cubicBezTo>
                    <a:pt x="842" y="1085"/>
                    <a:pt x="841" y="1091"/>
                    <a:pt x="841" y="1095"/>
                  </a:cubicBezTo>
                  <a:cubicBezTo>
                    <a:pt x="841" y="1099"/>
                    <a:pt x="841" y="1104"/>
                    <a:pt x="842" y="1106"/>
                  </a:cubicBezTo>
                  <a:cubicBezTo>
                    <a:pt x="842" y="1108"/>
                    <a:pt x="844" y="1110"/>
                    <a:pt x="846" y="1110"/>
                  </a:cubicBezTo>
                  <a:cubicBezTo>
                    <a:pt x="849" y="1110"/>
                    <a:pt x="854" y="1110"/>
                    <a:pt x="858" y="1110"/>
                  </a:cubicBezTo>
                  <a:cubicBezTo>
                    <a:pt x="862" y="1109"/>
                    <a:pt x="867" y="1108"/>
                    <a:pt x="871" y="1107"/>
                  </a:cubicBezTo>
                  <a:cubicBezTo>
                    <a:pt x="874" y="1107"/>
                    <a:pt x="879" y="1105"/>
                    <a:pt x="883" y="1104"/>
                  </a:cubicBezTo>
                  <a:cubicBezTo>
                    <a:pt x="886" y="1103"/>
                    <a:pt x="891" y="1101"/>
                    <a:pt x="893" y="1100"/>
                  </a:cubicBezTo>
                  <a:cubicBezTo>
                    <a:pt x="895" y="1099"/>
                    <a:pt x="898" y="1097"/>
                    <a:pt x="899" y="1095"/>
                  </a:cubicBezTo>
                  <a:cubicBezTo>
                    <a:pt x="899" y="1094"/>
                    <a:pt x="904" y="1092"/>
                    <a:pt x="908" y="1092"/>
                  </a:cubicBezTo>
                  <a:cubicBezTo>
                    <a:pt x="913" y="1092"/>
                    <a:pt x="918" y="1091"/>
                    <a:pt x="921" y="1090"/>
                  </a:cubicBezTo>
                  <a:cubicBezTo>
                    <a:pt x="923" y="1088"/>
                    <a:pt x="926" y="1086"/>
                    <a:pt x="928" y="1084"/>
                  </a:cubicBezTo>
                  <a:cubicBezTo>
                    <a:pt x="930" y="1082"/>
                    <a:pt x="933" y="1080"/>
                    <a:pt x="934" y="1079"/>
                  </a:cubicBezTo>
                  <a:cubicBezTo>
                    <a:pt x="936" y="1078"/>
                    <a:pt x="941" y="1078"/>
                    <a:pt x="944" y="1078"/>
                  </a:cubicBezTo>
                  <a:cubicBezTo>
                    <a:pt x="948" y="1078"/>
                    <a:pt x="952" y="1077"/>
                    <a:pt x="954" y="1078"/>
                  </a:cubicBezTo>
                  <a:cubicBezTo>
                    <a:pt x="956" y="1078"/>
                    <a:pt x="957" y="1079"/>
                    <a:pt x="957" y="1082"/>
                  </a:cubicBezTo>
                  <a:cubicBezTo>
                    <a:pt x="957" y="1084"/>
                    <a:pt x="958" y="1089"/>
                    <a:pt x="958" y="1092"/>
                  </a:cubicBezTo>
                  <a:cubicBezTo>
                    <a:pt x="959" y="1096"/>
                    <a:pt x="961" y="1100"/>
                    <a:pt x="962" y="1101"/>
                  </a:cubicBezTo>
                  <a:cubicBezTo>
                    <a:pt x="964" y="1103"/>
                    <a:pt x="967" y="1105"/>
                    <a:pt x="969" y="1107"/>
                  </a:cubicBezTo>
                  <a:cubicBezTo>
                    <a:pt x="971" y="1108"/>
                    <a:pt x="973" y="1110"/>
                    <a:pt x="973" y="1111"/>
                  </a:cubicBezTo>
                  <a:cubicBezTo>
                    <a:pt x="974" y="1112"/>
                    <a:pt x="975" y="1114"/>
                    <a:pt x="976" y="1115"/>
                  </a:cubicBezTo>
                  <a:cubicBezTo>
                    <a:pt x="978" y="1116"/>
                    <a:pt x="980" y="1116"/>
                    <a:pt x="983" y="1116"/>
                  </a:cubicBezTo>
                  <a:cubicBezTo>
                    <a:pt x="985" y="1115"/>
                    <a:pt x="989" y="1115"/>
                    <a:pt x="993" y="1116"/>
                  </a:cubicBezTo>
                  <a:cubicBezTo>
                    <a:pt x="996" y="1116"/>
                    <a:pt x="1001" y="1117"/>
                    <a:pt x="1004" y="1118"/>
                  </a:cubicBezTo>
                  <a:cubicBezTo>
                    <a:pt x="1006" y="1120"/>
                    <a:pt x="1010" y="1120"/>
                    <a:pt x="1012" y="1120"/>
                  </a:cubicBezTo>
                  <a:cubicBezTo>
                    <a:pt x="1015" y="1120"/>
                    <a:pt x="1018" y="1119"/>
                    <a:pt x="1019" y="1117"/>
                  </a:cubicBezTo>
                  <a:cubicBezTo>
                    <a:pt x="1020" y="1115"/>
                    <a:pt x="1022" y="1112"/>
                    <a:pt x="1024" y="1110"/>
                  </a:cubicBezTo>
                  <a:cubicBezTo>
                    <a:pt x="1025" y="1108"/>
                    <a:pt x="1028" y="1106"/>
                    <a:pt x="1030" y="1105"/>
                  </a:cubicBezTo>
                  <a:cubicBezTo>
                    <a:pt x="1032" y="1105"/>
                    <a:pt x="1035" y="1103"/>
                    <a:pt x="1038" y="1103"/>
                  </a:cubicBezTo>
                  <a:cubicBezTo>
                    <a:pt x="1040" y="1102"/>
                    <a:pt x="1042" y="1101"/>
                    <a:pt x="1043" y="1101"/>
                  </a:cubicBezTo>
                  <a:cubicBezTo>
                    <a:pt x="1044" y="1100"/>
                    <a:pt x="1046" y="1099"/>
                    <a:pt x="1048" y="1097"/>
                  </a:cubicBezTo>
                  <a:cubicBezTo>
                    <a:pt x="1049" y="1096"/>
                    <a:pt x="1052" y="1094"/>
                    <a:pt x="1054" y="1093"/>
                  </a:cubicBezTo>
                  <a:cubicBezTo>
                    <a:pt x="1057" y="1092"/>
                    <a:pt x="1059" y="1090"/>
                    <a:pt x="1060" y="1088"/>
                  </a:cubicBezTo>
                  <a:cubicBezTo>
                    <a:pt x="1061" y="1087"/>
                    <a:pt x="1062" y="1083"/>
                    <a:pt x="1063" y="1081"/>
                  </a:cubicBezTo>
                  <a:cubicBezTo>
                    <a:pt x="1063" y="1078"/>
                    <a:pt x="1065" y="1076"/>
                    <a:pt x="1067" y="1075"/>
                  </a:cubicBezTo>
                  <a:cubicBezTo>
                    <a:pt x="1068" y="1074"/>
                    <a:pt x="1071" y="1074"/>
                    <a:pt x="1073" y="1073"/>
                  </a:cubicBezTo>
                  <a:cubicBezTo>
                    <a:pt x="1075" y="1073"/>
                    <a:pt x="1078" y="1073"/>
                    <a:pt x="1080" y="1074"/>
                  </a:cubicBezTo>
                  <a:cubicBezTo>
                    <a:pt x="1082" y="1074"/>
                    <a:pt x="1084" y="1075"/>
                    <a:pt x="1085" y="1075"/>
                  </a:cubicBezTo>
                  <a:cubicBezTo>
                    <a:pt x="1085" y="1075"/>
                    <a:pt x="1087" y="1076"/>
                    <a:pt x="1088" y="1076"/>
                  </a:cubicBezTo>
                  <a:cubicBezTo>
                    <a:pt x="1089" y="1077"/>
                    <a:pt x="1091" y="1077"/>
                    <a:pt x="1092" y="1076"/>
                  </a:cubicBezTo>
                  <a:cubicBezTo>
                    <a:pt x="1093" y="1075"/>
                    <a:pt x="1094" y="1073"/>
                    <a:pt x="1096" y="1071"/>
                  </a:cubicBezTo>
                  <a:cubicBezTo>
                    <a:pt x="1097" y="1070"/>
                    <a:pt x="1099" y="1067"/>
                    <a:pt x="1100" y="1065"/>
                  </a:cubicBezTo>
                  <a:cubicBezTo>
                    <a:pt x="1101" y="1063"/>
                    <a:pt x="1103" y="1061"/>
                    <a:pt x="1105" y="1060"/>
                  </a:cubicBezTo>
                  <a:cubicBezTo>
                    <a:pt x="1107" y="1060"/>
                    <a:pt x="1109" y="1059"/>
                    <a:pt x="1111" y="1058"/>
                  </a:cubicBezTo>
                  <a:cubicBezTo>
                    <a:pt x="1112" y="1058"/>
                    <a:pt x="1114" y="1057"/>
                    <a:pt x="1115" y="1056"/>
                  </a:cubicBezTo>
                  <a:cubicBezTo>
                    <a:pt x="1117" y="1055"/>
                    <a:pt x="1118" y="1053"/>
                    <a:pt x="1119" y="1052"/>
                  </a:cubicBezTo>
                  <a:cubicBezTo>
                    <a:pt x="1120" y="1051"/>
                    <a:pt x="1121" y="1051"/>
                    <a:pt x="1123" y="1051"/>
                  </a:cubicBezTo>
                  <a:cubicBezTo>
                    <a:pt x="1125" y="1051"/>
                    <a:pt x="1128" y="1052"/>
                    <a:pt x="1131" y="1052"/>
                  </a:cubicBezTo>
                  <a:cubicBezTo>
                    <a:pt x="1134" y="1052"/>
                    <a:pt x="1138" y="1052"/>
                    <a:pt x="1140" y="1052"/>
                  </a:cubicBezTo>
                  <a:cubicBezTo>
                    <a:pt x="1141" y="1052"/>
                    <a:pt x="1144" y="1051"/>
                    <a:pt x="1145" y="1049"/>
                  </a:cubicBezTo>
                  <a:cubicBezTo>
                    <a:pt x="1146" y="1048"/>
                    <a:pt x="1148" y="1045"/>
                    <a:pt x="1149" y="1043"/>
                  </a:cubicBezTo>
                  <a:cubicBezTo>
                    <a:pt x="1150" y="1041"/>
                    <a:pt x="1151" y="1037"/>
                    <a:pt x="1151" y="1035"/>
                  </a:cubicBezTo>
                  <a:cubicBezTo>
                    <a:pt x="1152" y="1033"/>
                    <a:pt x="1152" y="1029"/>
                    <a:pt x="1151" y="1027"/>
                  </a:cubicBezTo>
                  <a:cubicBezTo>
                    <a:pt x="1151" y="1026"/>
                    <a:pt x="1151" y="1023"/>
                    <a:pt x="1150" y="1022"/>
                  </a:cubicBezTo>
                  <a:cubicBezTo>
                    <a:pt x="1150" y="1022"/>
                    <a:pt x="1151" y="1020"/>
                    <a:pt x="1153" y="1018"/>
                  </a:cubicBezTo>
                  <a:cubicBezTo>
                    <a:pt x="1155" y="1017"/>
                    <a:pt x="1158" y="1014"/>
                    <a:pt x="1159" y="1012"/>
                  </a:cubicBezTo>
                  <a:cubicBezTo>
                    <a:pt x="1161" y="1010"/>
                    <a:pt x="1165" y="1009"/>
                    <a:pt x="1167" y="1009"/>
                  </a:cubicBezTo>
                  <a:cubicBezTo>
                    <a:pt x="1169" y="1010"/>
                    <a:pt x="1173" y="1011"/>
                    <a:pt x="1175" y="1011"/>
                  </a:cubicBezTo>
                  <a:cubicBezTo>
                    <a:pt x="1177" y="1012"/>
                    <a:pt x="1180" y="1012"/>
                    <a:pt x="1182" y="1011"/>
                  </a:cubicBezTo>
                  <a:cubicBezTo>
                    <a:pt x="1184" y="1010"/>
                    <a:pt x="1188" y="1008"/>
                    <a:pt x="1190" y="1007"/>
                  </a:cubicBezTo>
                  <a:cubicBezTo>
                    <a:pt x="1192" y="1007"/>
                    <a:pt x="1195" y="1005"/>
                    <a:pt x="1196" y="1004"/>
                  </a:cubicBezTo>
                  <a:cubicBezTo>
                    <a:pt x="1198" y="1003"/>
                    <a:pt x="1200" y="1002"/>
                    <a:pt x="1201" y="1001"/>
                  </a:cubicBezTo>
                  <a:cubicBezTo>
                    <a:pt x="1203" y="1001"/>
                    <a:pt x="1206" y="1001"/>
                    <a:pt x="1208" y="1002"/>
                  </a:cubicBezTo>
                  <a:cubicBezTo>
                    <a:pt x="1210" y="1002"/>
                    <a:pt x="1214" y="1003"/>
                    <a:pt x="1217" y="1003"/>
                  </a:cubicBezTo>
                  <a:cubicBezTo>
                    <a:pt x="1220" y="1004"/>
                    <a:pt x="1224" y="1004"/>
                    <a:pt x="1225" y="1005"/>
                  </a:cubicBezTo>
                  <a:cubicBezTo>
                    <a:pt x="1227" y="1005"/>
                    <a:pt x="1229" y="1004"/>
                    <a:pt x="1230" y="1003"/>
                  </a:cubicBezTo>
                  <a:cubicBezTo>
                    <a:pt x="1231" y="1003"/>
                    <a:pt x="1232" y="1001"/>
                    <a:pt x="1232" y="1000"/>
                  </a:cubicBezTo>
                  <a:cubicBezTo>
                    <a:pt x="1232" y="999"/>
                    <a:pt x="1232" y="996"/>
                    <a:pt x="1232" y="994"/>
                  </a:cubicBezTo>
                  <a:cubicBezTo>
                    <a:pt x="1232" y="992"/>
                    <a:pt x="1232" y="990"/>
                    <a:pt x="1233" y="990"/>
                  </a:cubicBezTo>
                  <a:cubicBezTo>
                    <a:pt x="1234" y="990"/>
                    <a:pt x="1237" y="990"/>
                    <a:pt x="1240" y="991"/>
                  </a:cubicBezTo>
                  <a:cubicBezTo>
                    <a:pt x="1242" y="991"/>
                    <a:pt x="1246" y="989"/>
                    <a:pt x="1248" y="987"/>
                  </a:cubicBezTo>
                  <a:cubicBezTo>
                    <a:pt x="1250" y="984"/>
                    <a:pt x="1253" y="980"/>
                    <a:pt x="1255" y="977"/>
                  </a:cubicBezTo>
                  <a:cubicBezTo>
                    <a:pt x="1257" y="974"/>
                    <a:pt x="1260" y="972"/>
                    <a:pt x="1262" y="971"/>
                  </a:cubicBezTo>
                  <a:cubicBezTo>
                    <a:pt x="1264" y="971"/>
                    <a:pt x="1268" y="971"/>
                    <a:pt x="1272" y="972"/>
                  </a:cubicBezTo>
                  <a:cubicBezTo>
                    <a:pt x="1276" y="973"/>
                    <a:pt x="1281" y="977"/>
                    <a:pt x="1283" y="980"/>
                  </a:cubicBezTo>
                  <a:cubicBezTo>
                    <a:pt x="1286" y="983"/>
                    <a:pt x="1288" y="986"/>
                    <a:pt x="1288" y="986"/>
                  </a:cubicBezTo>
                  <a:cubicBezTo>
                    <a:pt x="1288" y="986"/>
                    <a:pt x="1290" y="983"/>
                    <a:pt x="1292" y="980"/>
                  </a:cubicBezTo>
                  <a:cubicBezTo>
                    <a:pt x="1295" y="977"/>
                    <a:pt x="1295" y="973"/>
                    <a:pt x="1294" y="972"/>
                  </a:cubicBezTo>
                  <a:cubicBezTo>
                    <a:pt x="1292" y="970"/>
                    <a:pt x="1289" y="967"/>
                    <a:pt x="1288" y="965"/>
                  </a:cubicBezTo>
                  <a:cubicBezTo>
                    <a:pt x="1287" y="963"/>
                    <a:pt x="1285" y="960"/>
                    <a:pt x="1283" y="959"/>
                  </a:cubicBezTo>
                  <a:cubicBezTo>
                    <a:pt x="1282" y="957"/>
                    <a:pt x="1281" y="953"/>
                    <a:pt x="1280" y="951"/>
                  </a:cubicBezTo>
                  <a:cubicBezTo>
                    <a:pt x="1280" y="949"/>
                    <a:pt x="1280" y="944"/>
                    <a:pt x="1280" y="940"/>
                  </a:cubicBezTo>
                  <a:cubicBezTo>
                    <a:pt x="1280" y="936"/>
                    <a:pt x="1281" y="931"/>
                    <a:pt x="1283" y="929"/>
                  </a:cubicBezTo>
                  <a:cubicBezTo>
                    <a:pt x="1284" y="928"/>
                    <a:pt x="1286" y="925"/>
                    <a:pt x="1287" y="923"/>
                  </a:cubicBezTo>
                  <a:cubicBezTo>
                    <a:pt x="1287" y="922"/>
                    <a:pt x="1287" y="920"/>
                    <a:pt x="1285" y="919"/>
                  </a:cubicBezTo>
                  <a:cubicBezTo>
                    <a:pt x="1284" y="918"/>
                    <a:pt x="1281" y="917"/>
                    <a:pt x="1280" y="916"/>
                  </a:cubicBezTo>
                  <a:cubicBezTo>
                    <a:pt x="1278" y="915"/>
                    <a:pt x="1276" y="912"/>
                    <a:pt x="1276" y="909"/>
                  </a:cubicBezTo>
                  <a:cubicBezTo>
                    <a:pt x="1275" y="907"/>
                    <a:pt x="1276" y="903"/>
                    <a:pt x="1277" y="901"/>
                  </a:cubicBezTo>
                  <a:cubicBezTo>
                    <a:pt x="1278" y="900"/>
                    <a:pt x="1280" y="897"/>
                    <a:pt x="1281" y="895"/>
                  </a:cubicBezTo>
                  <a:cubicBezTo>
                    <a:pt x="1282" y="894"/>
                    <a:pt x="1282" y="891"/>
                    <a:pt x="1282" y="889"/>
                  </a:cubicBezTo>
                  <a:cubicBezTo>
                    <a:pt x="1281" y="887"/>
                    <a:pt x="1279" y="884"/>
                    <a:pt x="1278" y="882"/>
                  </a:cubicBezTo>
                  <a:cubicBezTo>
                    <a:pt x="1276" y="880"/>
                    <a:pt x="1275" y="878"/>
                    <a:pt x="1276" y="877"/>
                  </a:cubicBezTo>
                  <a:cubicBezTo>
                    <a:pt x="1276" y="875"/>
                    <a:pt x="1277" y="873"/>
                    <a:pt x="1278" y="872"/>
                  </a:cubicBezTo>
                  <a:cubicBezTo>
                    <a:pt x="1280" y="870"/>
                    <a:pt x="1282" y="868"/>
                    <a:pt x="1284" y="867"/>
                  </a:cubicBezTo>
                  <a:cubicBezTo>
                    <a:pt x="1286" y="866"/>
                    <a:pt x="1290" y="864"/>
                    <a:pt x="1292" y="863"/>
                  </a:cubicBezTo>
                  <a:cubicBezTo>
                    <a:pt x="1295" y="862"/>
                    <a:pt x="1299" y="860"/>
                    <a:pt x="1301" y="858"/>
                  </a:cubicBezTo>
                  <a:cubicBezTo>
                    <a:pt x="1304" y="856"/>
                    <a:pt x="1307" y="853"/>
                    <a:pt x="1309" y="852"/>
                  </a:cubicBezTo>
                  <a:cubicBezTo>
                    <a:pt x="1310" y="851"/>
                    <a:pt x="1312" y="848"/>
                    <a:pt x="1312" y="846"/>
                  </a:cubicBezTo>
                  <a:cubicBezTo>
                    <a:pt x="1312" y="844"/>
                    <a:pt x="1310" y="841"/>
                    <a:pt x="1308" y="838"/>
                  </a:cubicBezTo>
                  <a:cubicBezTo>
                    <a:pt x="1306" y="836"/>
                    <a:pt x="1303" y="832"/>
                    <a:pt x="1301" y="829"/>
                  </a:cubicBezTo>
                  <a:cubicBezTo>
                    <a:pt x="1299" y="826"/>
                    <a:pt x="1297" y="822"/>
                    <a:pt x="1295" y="820"/>
                  </a:cubicBezTo>
                  <a:cubicBezTo>
                    <a:pt x="1294" y="818"/>
                    <a:pt x="1292" y="814"/>
                    <a:pt x="1290" y="812"/>
                  </a:cubicBezTo>
                  <a:cubicBezTo>
                    <a:pt x="1288" y="810"/>
                    <a:pt x="1286" y="806"/>
                    <a:pt x="1285" y="802"/>
                  </a:cubicBezTo>
                  <a:cubicBezTo>
                    <a:pt x="1284" y="798"/>
                    <a:pt x="1281" y="796"/>
                    <a:pt x="1278" y="798"/>
                  </a:cubicBezTo>
                  <a:cubicBezTo>
                    <a:pt x="1276" y="799"/>
                    <a:pt x="1271" y="801"/>
                    <a:pt x="1268" y="801"/>
                  </a:cubicBezTo>
                  <a:cubicBezTo>
                    <a:pt x="1265" y="802"/>
                    <a:pt x="1261" y="801"/>
                    <a:pt x="1260" y="800"/>
                  </a:cubicBezTo>
                  <a:cubicBezTo>
                    <a:pt x="1259" y="798"/>
                    <a:pt x="1257" y="796"/>
                    <a:pt x="1255" y="795"/>
                  </a:cubicBezTo>
                  <a:cubicBezTo>
                    <a:pt x="1253" y="793"/>
                    <a:pt x="1251" y="792"/>
                    <a:pt x="1250" y="792"/>
                  </a:cubicBezTo>
                  <a:cubicBezTo>
                    <a:pt x="1249" y="792"/>
                    <a:pt x="1245" y="792"/>
                    <a:pt x="1242" y="792"/>
                  </a:cubicBezTo>
                  <a:cubicBezTo>
                    <a:pt x="1239" y="792"/>
                    <a:pt x="1234" y="792"/>
                    <a:pt x="1231" y="792"/>
                  </a:cubicBezTo>
                  <a:cubicBezTo>
                    <a:pt x="1227" y="792"/>
                    <a:pt x="1221" y="791"/>
                    <a:pt x="1217" y="789"/>
                  </a:cubicBezTo>
                  <a:cubicBezTo>
                    <a:pt x="1214" y="788"/>
                    <a:pt x="1209" y="785"/>
                    <a:pt x="1206" y="782"/>
                  </a:cubicBezTo>
                  <a:cubicBezTo>
                    <a:pt x="1204" y="780"/>
                    <a:pt x="1200" y="775"/>
                    <a:pt x="1197" y="773"/>
                  </a:cubicBezTo>
                  <a:cubicBezTo>
                    <a:pt x="1195" y="770"/>
                    <a:pt x="1190" y="766"/>
                    <a:pt x="1187" y="765"/>
                  </a:cubicBezTo>
                  <a:cubicBezTo>
                    <a:pt x="1185" y="764"/>
                    <a:pt x="1180" y="761"/>
                    <a:pt x="1178" y="758"/>
                  </a:cubicBezTo>
                  <a:cubicBezTo>
                    <a:pt x="1175" y="756"/>
                    <a:pt x="1171" y="754"/>
                    <a:pt x="1168" y="753"/>
                  </a:cubicBezTo>
                  <a:cubicBezTo>
                    <a:pt x="1165" y="752"/>
                    <a:pt x="1160" y="750"/>
                    <a:pt x="1157" y="748"/>
                  </a:cubicBezTo>
                  <a:cubicBezTo>
                    <a:pt x="1154" y="746"/>
                    <a:pt x="1148" y="744"/>
                    <a:pt x="1144" y="743"/>
                  </a:cubicBezTo>
                  <a:cubicBezTo>
                    <a:pt x="1140" y="742"/>
                    <a:pt x="1136" y="740"/>
                    <a:pt x="1135" y="738"/>
                  </a:cubicBezTo>
                  <a:cubicBezTo>
                    <a:pt x="1133" y="736"/>
                    <a:pt x="1131" y="731"/>
                    <a:pt x="1131" y="728"/>
                  </a:cubicBezTo>
                  <a:cubicBezTo>
                    <a:pt x="1130" y="725"/>
                    <a:pt x="1128" y="720"/>
                    <a:pt x="1125" y="718"/>
                  </a:cubicBezTo>
                  <a:cubicBezTo>
                    <a:pt x="1123" y="716"/>
                    <a:pt x="1119" y="711"/>
                    <a:pt x="1116" y="707"/>
                  </a:cubicBezTo>
                  <a:cubicBezTo>
                    <a:pt x="1113" y="703"/>
                    <a:pt x="1109" y="697"/>
                    <a:pt x="1105" y="694"/>
                  </a:cubicBezTo>
                  <a:cubicBezTo>
                    <a:pt x="1102" y="690"/>
                    <a:pt x="1099" y="686"/>
                    <a:pt x="1098" y="685"/>
                  </a:cubicBezTo>
                  <a:cubicBezTo>
                    <a:pt x="1097" y="683"/>
                    <a:pt x="1096" y="680"/>
                    <a:pt x="1096" y="678"/>
                  </a:cubicBezTo>
                  <a:cubicBezTo>
                    <a:pt x="1097" y="676"/>
                    <a:pt x="1099" y="671"/>
                    <a:pt x="1101" y="669"/>
                  </a:cubicBezTo>
                  <a:cubicBezTo>
                    <a:pt x="1103" y="666"/>
                    <a:pt x="1104" y="661"/>
                    <a:pt x="1103" y="659"/>
                  </a:cubicBezTo>
                  <a:cubicBezTo>
                    <a:pt x="1103" y="657"/>
                    <a:pt x="1106" y="650"/>
                    <a:pt x="1110" y="645"/>
                  </a:cubicBezTo>
                  <a:cubicBezTo>
                    <a:pt x="1115" y="640"/>
                    <a:pt x="1116" y="632"/>
                    <a:pt x="1112" y="628"/>
                  </a:cubicBezTo>
                  <a:cubicBezTo>
                    <a:pt x="1109" y="625"/>
                    <a:pt x="1107" y="619"/>
                    <a:pt x="1109" y="615"/>
                  </a:cubicBezTo>
                  <a:cubicBezTo>
                    <a:pt x="1110" y="611"/>
                    <a:pt x="1110" y="606"/>
                    <a:pt x="1109" y="602"/>
                  </a:cubicBezTo>
                  <a:cubicBezTo>
                    <a:pt x="1108" y="599"/>
                    <a:pt x="1109" y="593"/>
                    <a:pt x="1111" y="589"/>
                  </a:cubicBezTo>
                  <a:cubicBezTo>
                    <a:pt x="1113" y="585"/>
                    <a:pt x="1116" y="573"/>
                    <a:pt x="1116" y="561"/>
                  </a:cubicBezTo>
                  <a:cubicBezTo>
                    <a:pt x="1117" y="550"/>
                    <a:pt x="1119" y="537"/>
                    <a:pt x="1121" y="533"/>
                  </a:cubicBezTo>
                  <a:cubicBezTo>
                    <a:pt x="1122" y="528"/>
                    <a:pt x="1128" y="522"/>
                    <a:pt x="1133" y="519"/>
                  </a:cubicBezTo>
                  <a:cubicBezTo>
                    <a:pt x="1138" y="516"/>
                    <a:pt x="1151" y="516"/>
                    <a:pt x="1162" y="519"/>
                  </a:cubicBezTo>
                  <a:cubicBezTo>
                    <a:pt x="1173" y="523"/>
                    <a:pt x="1191" y="537"/>
                    <a:pt x="1201" y="551"/>
                  </a:cubicBezTo>
                  <a:cubicBezTo>
                    <a:pt x="1211" y="564"/>
                    <a:pt x="1225" y="578"/>
                    <a:pt x="1231" y="580"/>
                  </a:cubicBezTo>
                  <a:cubicBezTo>
                    <a:pt x="1237" y="583"/>
                    <a:pt x="1260" y="581"/>
                    <a:pt x="1281" y="575"/>
                  </a:cubicBezTo>
                  <a:cubicBezTo>
                    <a:pt x="1297" y="571"/>
                    <a:pt x="1297" y="571"/>
                    <a:pt x="1297" y="571"/>
                  </a:cubicBezTo>
                  <a:cubicBezTo>
                    <a:pt x="1318" y="566"/>
                    <a:pt x="1338" y="559"/>
                    <a:pt x="1341" y="556"/>
                  </a:cubicBezTo>
                  <a:cubicBezTo>
                    <a:pt x="1345" y="553"/>
                    <a:pt x="1350" y="546"/>
                    <a:pt x="1354" y="540"/>
                  </a:cubicBezTo>
                  <a:cubicBezTo>
                    <a:pt x="1358" y="533"/>
                    <a:pt x="1368" y="527"/>
                    <a:pt x="1377" y="526"/>
                  </a:cubicBezTo>
                  <a:cubicBezTo>
                    <a:pt x="1386" y="524"/>
                    <a:pt x="1397" y="523"/>
                    <a:pt x="1401" y="524"/>
                  </a:cubicBezTo>
                  <a:cubicBezTo>
                    <a:pt x="1405" y="524"/>
                    <a:pt x="1410" y="524"/>
                    <a:pt x="1413" y="523"/>
                  </a:cubicBezTo>
                  <a:cubicBezTo>
                    <a:pt x="1415" y="522"/>
                    <a:pt x="1418" y="520"/>
                    <a:pt x="1420" y="518"/>
                  </a:cubicBezTo>
                  <a:cubicBezTo>
                    <a:pt x="1422" y="517"/>
                    <a:pt x="1425" y="515"/>
                    <a:pt x="1428" y="514"/>
                  </a:cubicBezTo>
                  <a:cubicBezTo>
                    <a:pt x="1430" y="513"/>
                    <a:pt x="1432" y="510"/>
                    <a:pt x="1431" y="508"/>
                  </a:cubicBezTo>
                  <a:cubicBezTo>
                    <a:pt x="1430" y="506"/>
                    <a:pt x="1430" y="502"/>
                    <a:pt x="1431" y="500"/>
                  </a:cubicBezTo>
                  <a:cubicBezTo>
                    <a:pt x="1432" y="497"/>
                    <a:pt x="1435" y="494"/>
                    <a:pt x="1437" y="492"/>
                  </a:cubicBezTo>
                  <a:cubicBezTo>
                    <a:pt x="1439" y="491"/>
                    <a:pt x="1442" y="488"/>
                    <a:pt x="1443" y="486"/>
                  </a:cubicBezTo>
                  <a:cubicBezTo>
                    <a:pt x="1445" y="484"/>
                    <a:pt x="1446" y="479"/>
                    <a:pt x="1446" y="474"/>
                  </a:cubicBezTo>
                  <a:cubicBezTo>
                    <a:pt x="1446" y="469"/>
                    <a:pt x="1445" y="461"/>
                    <a:pt x="1444" y="455"/>
                  </a:cubicBezTo>
                  <a:cubicBezTo>
                    <a:pt x="1444" y="449"/>
                    <a:pt x="1442" y="440"/>
                    <a:pt x="1442" y="435"/>
                  </a:cubicBezTo>
                  <a:cubicBezTo>
                    <a:pt x="1441" y="430"/>
                    <a:pt x="1437" y="426"/>
                    <a:pt x="1433" y="426"/>
                  </a:cubicBezTo>
                  <a:cubicBezTo>
                    <a:pt x="1429" y="425"/>
                    <a:pt x="1423" y="424"/>
                    <a:pt x="1421" y="423"/>
                  </a:cubicBezTo>
                  <a:cubicBezTo>
                    <a:pt x="1418" y="423"/>
                    <a:pt x="1417" y="419"/>
                    <a:pt x="1418" y="415"/>
                  </a:cubicBezTo>
                  <a:cubicBezTo>
                    <a:pt x="1419" y="411"/>
                    <a:pt x="1421" y="404"/>
                    <a:pt x="1422" y="399"/>
                  </a:cubicBezTo>
                  <a:cubicBezTo>
                    <a:pt x="1423" y="395"/>
                    <a:pt x="1425" y="386"/>
                    <a:pt x="1425" y="381"/>
                  </a:cubicBezTo>
                  <a:cubicBezTo>
                    <a:pt x="1425" y="375"/>
                    <a:pt x="1426" y="369"/>
                    <a:pt x="1426" y="366"/>
                  </a:cubicBezTo>
                  <a:cubicBezTo>
                    <a:pt x="1426" y="364"/>
                    <a:pt x="1424" y="361"/>
                    <a:pt x="1423" y="360"/>
                  </a:cubicBezTo>
                  <a:cubicBezTo>
                    <a:pt x="1421" y="359"/>
                    <a:pt x="1418" y="357"/>
                    <a:pt x="1417" y="356"/>
                  </a:cubicBezTo>
                  <a:cubicBezTo>
                    <a:pt x="1415" y="355"/>
                    <a:pt x="1412" y="354"/>
                    <a:pt x="1410" y="355"/>
                  </a:cubicBezTo>
                  <a:cubicBezTo>
                    <a:pt x="1407" y="356"/>
                    <a:pt x="1403" y="358"/>
                    <a:pt x="1401" y="358"/>
                  </a:cubicBezTo>
                  <a:cubicBezTo>
                    <a:pt x="1399" y="359"/>
                    <a:pt x="1397" y="359"/>
                    <a:pt x="1396" y="358"/>
                  </a:cubicBezTo>
                  <a:cubicBezTo>
                    <a:pt x="1394" y="358"/>
                    <a:pt x="1395" y="355"/>
                    <a:pt x="1397" y="353"/>
                  </a:cubicBezTo>
                  <a:cubicBezTo>
                    <a:pt x="1398" y="351"/>
                    <a:pt x="1402" y="348"/>
                    <a:pt x="1404" y="347"/>
                  </a:cubicBezTo>
                  <a:cubicBezTo>
                    <a:pt x="1406" y="345"/>
                    <a:pt x="1410" y="342"/>
                    <a:pt x="1412" y="340"/>
                  </a:cubicBezTo>
                  <a:cubicBezTo>
                    <a:pt x="1414" y="338"/>
                    <a:pt x="1415" y="333"/>
                    <a:pt x="1413" y="330"/>
                  </a:cubicBezTo>
                  <a:cubicBezTo>
                    <a:pt x="1412" y="327"/>
                    <a:pt x="1407" y="323"/>
                    <a:pt x="1403" y="323"/>
                  </a:cubicBezTo>
                  <a:cubicBezTo>
                    <a:pt x="1399" y="322"/>
                    <a:pt x="1395" y="320"/>
                    <a:pt x="1394" y="318"/>
                  </a:cubicBezTo>
                  <a:cubicBezTo>
                    <a:pt x="1393" y="317"/>
                    <a:pt x="1391" y="313"/>
                    <a:pt x="1390" y="311"/>
                  </a:cubicBezTo>
                  <a:cubicBezTo>
                    <a:pt x="1389" y="309"/>
                    <a:pt x="1387" y="305"/>
                    <a:pt x="1384" y="302"/>
                  </a:cubicBezTo>
                  <a:cubicBezTo>
                    <a:pt x="1381" y="299"/>
                    <a:pt x="1377" y="295"/>
                    <a:pt x="1376" y="293"/>
                  </a:cubicBezTo>
                  <a:cubicBezTo>
                    <a:pt x="1374" y="291"/>
                    <a:pt x="1372" y="288"/>
                    <a:pt x="1371" y="287"/>
                  </a:cubicBezTo>
                  <a:cubicBezTo>
                    <a:pt x="1371" y="285"/>
                    <a:pt x="1369" y="283"/>
                    <a:pt x="1369" y="282"/>
                  </a:cubicBezTo>
                  <a:cubicBezTo>
                    <a:pt x="1368" y="281"/>
                    <a:pt x="1366" y="278"/>
                    <a:pt x="1365" y="277"/>
                  </a:cubicBezTo>
                  <a:cubicBezTo>
                    <a:pt x="1364" y="275"/>
                    <a:pt x="1364" y="272"/>
                    <a:pt x="1364" y="271"/>
                  </a:cubicBezTo>
                  <a:cubicBezTo>
                    <a:pt x="1365" y="270"/>
                    <a:pt x="1366" y="268"/>
                    <a:pt x="1368" y="268"/>
                  </a:cubicBezTo>
                  <a:cubicBezTo>
                    <a:pt x="1369" y="267"/>
                    <a:pt x="1371" y="267"/>
                    <a:pt x="1373" y="266"/>
                  </a:cubicBezTo>
                  <a:cubicBezTo>
                    <a:pt x="1374" y="266"/>
                    <a:pt x="1375" y="264"/>
                    <a:pt x="1375" y="262"/>
                  </a:cubicBezTo>
                  <a:cubicBezTo>
                    <a:pt x="1375" y="260"/>
                    <a:pt x="1375" y="257"/>
                    <a:pt x="1376" y="255"/>
                  </a:cubicBezTo>
                  <a:cubicBezTo>
                    <a:pt x="1377" y="253"/>
                    <a:pt x="1378" y="251"/>
                    <a:pt x="1380" y="250"/>
                  </a:cubicBezTo>
                  <a:cubicBezTo>
                    <a:pt x="1381" y="250"/>
                    <a:pt x="1384" y="249"/>
                    <a:pt x="1386" y="250"/>
                  </a:cubicBezTo>
                  <a:cubicBezTo>
                    <a:pt x="1388" y="250"/>
                    <a:pt x="1391" y="251"/>
                    <a:pt x="1393" y="251"/>
                  </a:cubicBezTo>
                  <a:cubicBezTo>
                    <a:pt x="1394" y="251"/>
                    <a:pt x="1396" y="251"/>
                    <a:pt x="1397" y="250"/>
                  </a:cubicBezTo>
                  <a:cubicBezTo>
                    <a:pt x="1398" y="249"/>
                    <a:pt x="1399" y="247"/>
                    <a:pt x="1399" y="246"/>
                  </a:cubicBezTo>
                  <a:cubicBezTo>
                    <a:pt x="1399" y="245"/>
                    <a:pt x="1398" y="243"/>
                    <a:pt x="1397" y="243"/>
                  </a:cubicBezTo>
                  <a:cubicBezTo>
                    <a:pt x="1397" y="242"/>
                    <a:pt x="1395" y="239"/>
                    <a:pt x="1393" y="236"/>
                  </a:cubicBezTo>
                  <a:cubicBezTo>
                    <a:pt x="1392" y="233"/>
                    <a:pt x="1390" y="230"/>
                    <a:pt x="1389" y="230"/>
                  </a:cubicBezTo>
                  <a:cubicBezTo>
                    <a:pt x="1389" y="230"/>
                    <a:pt x="1386" y="229"/>
                    <a:pt x="1384" y="228"/>
                  </a:cubicBezTo>
                  <a:cubicBezTo>
                    <a:pt x="1382" y="227"/>
                    <a:pt x="1378" y="226"/>
                    <a:pt x="1375" y="226"/>
                  </a:cubicBezTo>
                  <a:cubicBezTo>
                    <a:pt x="1372" y="225"/>
                    <a:pt x="1367" y="224"/>
                    <a:pt x="1365" y="223"/>
                  </a:cubicBezTo>
                  <a:cubicBezTo>
                    <a:pt x="1362" y="222"/>
                    <a:pt x="1358" y="221"/>
                    <a:pt x="1356" y="220"/>
                  </a:cubicBezTo>
                  <a:cubicBezTo>
                    <a:pt x="1353" y="219"/>
                    <a:pt x="1351" y="218"/>
                    <a:pt x="1351" y="216"/>
                  </a:cubicBezTo>
                  <a:cubicBezTo>
                    <a:pt x="1351" y="214"/>
                    <a:pt x="1350" y="212"/>
                    <a:pt x="1348" y="211"/>
                  </a:cubicBezTo>
                  <a:cubicBezTo>
                    <a:pt x="1347" y="209"/>
                    <a:pt x="1345" y="208"/>
                    <a:pt x="1343" y="207"/>
                  </a:cubicBezTo>
                  <a:cubicBezTo>
                    <a:pt x="1342" y="206"/>
                    <a:pt x="1338" y="205"/>
                    <a:pt x="1336" y="204"/>
                  </a:cubicBezTo>
                  <a:cubicBezTo>
                    <a:pt x="1333" y="202"/>
                    <a:pt x="1330" y="201"/>
                    <a:pt x="1329" y="200"/>
                  </a:cubicBezTo>
                  <a:cubicBezTo>
                    <a:pt x="1329" y="200"/>
                    <a:pt x="1326" y="198"/>
                    <a:pt x="1323" y="198"/>
                  </a:cubicBezTo>
                  <a:cubicBezTo>
                    <a:pt x="1321" y="197"/>
                    <a:pt x="1317" y="196"/>
                    <a:pt x="1315" y="196"/>
                  </a:cubicBezTo>
                  <a:cubicBezTo>
                    <a:pt x="1313" y="196"/>
                    <a:pt x="1310" y="196"/>
                    <a:pt x="1309" y="197"/>
                  </a:cubicBezTo>
                  <a:cubicBezTo>
                    <a:pt x="1307" y="197"/>
                    <a:pt x="1305" y="196"/>
                    <a:pt x="1305" y="195"/>
                  </a:cubicBezTo>
                  <a:cubicBezTo>
                    <a:pt x="1304" y="194"/>
                    <a:pt x="1302" y="192"/>
                    <a:pt x="1300" y="192"/>
                  </a:cubicBezTo>
                  <a:cubicBezTo>
                    <a:pt x="1298" y="191"/>
                    <a:pt x="1296" y="191"/>
                    <a:pt x="1294" y="191"/>
                  </a:cubicBezTo>
                  <a:cubicBezTo>
                    <a:pt x="1293" y="191"/>
                    <a:pt x="1291" y="193"/>
                    <a:pt x="1291" y="194"/>
                  </a:cubicBezTo>
                  <a:cubicBezTo>
                    <a:pt x="1290" y="196"/>
                    <a:pt x="1288" y="198"/>
                    <a:pt x="1286" y="200"/>
                  </a:cubicBezTo>
                  <a:cubicBezTo>
                    <a:pt x="1285" y="201"/>
                    <a:pt x="1283" y="202"/>
                    <a:pt x="1282" y="201"/>
                  </a:cubicBezTo>
                  <a:cubicBezTo>
                    <a:pt x="1281" y="200"/>
                    <a:pt x="1279" y="199"/>
                    <a:pt x="1278" y="197"/>
                  </a:cubicBezTo>
                  <a:cubicBezTo>
                    <a:pt x="1277" y="196"/>
                    <a:pt x="1275" y="194"/>
                    <a:pt x="1273" y="193"/>
                  </a:cubicBezTo>
                  <a:cubicBezTo>
                    <a:pt x="1271" y="192"/>
                    <a:pt x="1264" y="189"/>
                    <a:pt x="1258" y="186"/>
                  </a:cubicBezTo>
                  <a:cubicBezTo>
                    <a:pt x="1252" y="183"/>
                    <a:pt x="1247" y="181"/>
                    <a:pt x="1247" y="181"/>
                  </a:cubicBezTo>
                  <a:cubicBezTo>
                    <a:pt x="1247" y="181"/>
                    <a:pt x="1247" y="181"/>
                    <a:pt x="1247" y="181"/>
                  </a:cubicBezTo>
                  <a:cubicBezTo>
                    <a:pt x="1233" y="182"/>
                    <a:pt x="1233" y="182"/>
                    <a:pt x="1233" y="182"/>
                  </a:cubicBezTo>
                  <a:cubicBezTo>
                    <a:pt x="1227" y="166"/>
                    <a:pt x="1227" y="166"/>
                    <a:pt x="1227" y="166"/>
                  </a:cubicBezTo>
                  <a:cubicBezTo>
                    <a:pt x="1226" y="162"/>
                    <a:pt x="1226" y="162"/>
                    <a:pt x="1226" y="162"/>
                  </a:cubicBezTo>
                  <a:cubicBezTo>
                    <a:pt x="1223" y="157"/>
                    <a:pt x="1223" y="157"/>
                    <a:pt x="1223" y="157"/>
                  </a:cubicBezTo>
                  <a:cubicBezTo>
                    <a:pt x="1219" y="157"/>
                    <a:pt x="1219" y="157"/>
                    <a:pt x="1219" y="157"/>
                  </a:cubicBezTo>
                  <a:cubicBezTo>
                    <a:pt x="1213" y="161"/>
                    <a:pt x="1213" y="161"/>
                    <a:pt x="1213" y="161"/>
                  </a:cubicBezTo>
                  <a:cubicBezTo>
                    <a:pt x="1210" y="161"/>
                    <a:pt x="1210" y="161"/>
                    <a:pt x="1210" y="161"/>
                  </a:cubicBezTo>
                  <a:cubicBezTo>
                    <a:pt x="1208" y="162"/>
                    <a:pt x="1208" y="162"/>
                    <a:pt x="1208" y="162"/>
                  </a:cubicBezTo>
                  <a:cubicBezTo>
                    <a:pt x="1202" y="143"/>
                    <a:pt x="1202" y="143"/>
                    <a:pt x="1202" y="143"/>
                  </a:cubicBezTo>
                  <a:cubicBezTo>
                    <a:pt x="1202" y="142"/>
                    <a:pt x="1202" y="142"/>
                    <a:pt x="1202" y="142"/>
                  </a:cubicBezTo>
                  <a:cubicBezTo>
                    <a:pt x="1196" y="138"/>
                    <a:pt x="1196" y="138"/>
                    <a:pt x="1196" y="138"/>
                  </a:cubicBezTo>
                  <a:cubicBezTo>
                    <a:pt x="1188" y="147"/>
                    <a:pt x="1188" y="147"/>
                    <a:pt x="1188" y="147"/>
                  </a:cubicBezTo>
                  <a:cubicBezTo>
                    <a:pt x="1170" y="157"/>
                    <a:pt x="1170" y="157"/>
                    <a:pt x="1170" y="157"/>
                  </a:cubicBezTo>
                  <a:cubicBezTo>
                    <a:pt x="1167" y="161"/>
                    <a:pt x="1167" y="161"/>
                    <a:pt x="1167" y="161"/>
                  </a:cubicBezTo>
                  <a:cubicBezTo>
                    <a:pt x="1163" y="159"/>
                    <a:pt x="1163" y="159"/>
                    <a:pt x="1163" y="159"/>
                  </a:cubicBezTo>
                  <a:cubicBezTo>
                    <a:pt x="1163" y="159"/>
                    <a:pt x="1163" y="159"/>
                    <a:pt x="1163" y="159"/>
                  </a:cubicBezTo>
                  <a:cubicBezTo>
                    <a:pt x="1156" y="153"/>
                    <a:pt x="1156" y="153"/>
                    <a:pt x="1156" y="153"/>
                  </a:cubicBezTo>
                  <a:cubicBezTo>
                    <a:pt x="1154" y="151"/>
                    <a:pt x="1154" y="151"/>
                    <a:pt x="1154" y="151"/>
                  </a:cubicBezTo>
                  <a:cubicBezTo>
                    <a:pt x="1144" y="151"/>
                    <a:pt x="1144" y="151"/>
                    <a:pt x="1144" y="151"/>
                  </a:cubicBezTo>
                  <a:cubicBezTo>
                    <a:pt x="1142" y="149"/>
                    <a:pt x="1142" y="149"/>
                    <a:pt x="1142" y="149"/>
                  </a:cubicBezTo>
                  <a:cubicBezTo>
                    <a:pt x="1140" y="147"/>
                    <a:pt x="1140" y="147"/>
                    <a:pt x="1140" y="147"/>
                  </a:cubicBezTo>
                  <a:cubicBezTo>
                    <a:pt x="1136" y="146"/>
                    <a:pt x="1136" y="146"/>
                    <a:pt x="1136" y="146"/>
                  </a:cubicBezTo>
                  <a:cubicBezTo>
                    <a:pt x="1130" y="149"/>
                    <a:pt x="1130" y="149"/>
                    <a:pt x="1130" y="149"/>
                  </a:cubicBezTo>
                  <a:cubicBezTo>
                    <a:pt x="1130" y="149"/>
                    <a:pt x="1130" y="149"/>
                    <a:pt x="1130" y="149"/>
                  </a:cubicBezTo>
                  <a:cubicBezTo>
                    <a:pt x="1125" y="142"/>
                    <a:pt x="1125" y="142"/>
                    <a:pt x="1125" y="142"/>
                  </a:cubicBezTo>
                  <a:cubicBezTo>
                    <a:pt x="1124" y="137"/>
                    <a:pt x="1124" y="137"/>
                    <a:pt x="1124" y="137"/>
                  </a:cubicBezTo>
                  <a:cubicBezTo>
                    <a:pt x="1123" y="136"/>
                    <a:pt x="1123" y="136"/>
                    <a:pt x="1123" y="136"/>
                  </a:cubicBezTo>
                  <a:cubicBezTo>
                    <a:pt x="1122" y="134"/>
                    <a:pt x="1122" y="134"/>
                    <a:pt x="1122" y="134"/>
                  </a:cubicBezTo>
                  <a:cubicBezTo>
                    <a:pt x="1117" y="132"/>
                    <a:pt x="1117" y="132"/>
                    <a:pt x="1117" y="132"/>
                  </a:cubicBezTo>
                  <a:cubicBezTo>
                    <a:pt x="1116" y="132"/>
                    <a:pt x="1116" y="132"/>
                    <a:pt x="1116" y="132"/>
                  </a:cubicBezTo>
                  <a:cubicBezTo>
                    <a:pt x="1108" y="120"/>
                    <a:pt x="1108" y="120"/>
                    <a:pt x="1108" y="120"/>
                  </a:cubicBezTo>
                  <a:cubicBezTo>
                    <a:pt x="1096" y="122"/>
                    <a:pt x="1096" y="122"/>
                    <a:pt x="1096" y="122"/>
                  </a:cubicBezTo>
                  <a:cubicBezTo>
                    <a:pt x="1094" y="122"/>
                    <a:pt x="1094" y="122"/>
                    <a:pt x="1094" y="122"/>
                  </a:cubicBezTo>
                  <a:cubicBezTo>
                    <a:pt x="1092" y="124"/>
                    <a:pt x="1092" y="124"/>
                    <a:pt x="1092" y="124"/>
                  </a:cubicBezTo>
                  <a:cubicBezTo>
                    <a:pt x="1091" y="127"/>
                    <a:pt x="1091" y="127"/>
                    <a:pt x="1091" y="127"/>
                  </a:cubicBezTo>
                  <a:cubicBezTo>
                    <a:pt x="1098" y="138"/>
                    <a:pt x="1098" y="138"/>
                    <a:pt x="1098" y="138"/>
                  </a:cubicBezTo>
                  <a:cubicBezTo>
                    <a:pt x="1098" y="143"/>
                    <a:pt x="1098" y="143"/>
                    <a:pt x="1098" y="143"/>
                  </a:cubicBezTo>
                  <a:cubicBezTo>
                    <a:pt x="1089" y="164"/>
                    <a:pt x="1089" y="164"/>
                    <a:pt x="1089" y="164"/>
                  </a:cubicBezTo>
                  <a:cubicBezTo>
                    <a:pt x="1082" y="170"/>
                    <a:pt x="1082" y="170"/>
                    <a:pt x="1082" y="170"/>
                  </a:cubicBezTo>
                  <a:cubicBezTo>
                    <a:pt x="1076" y="175"/>
                    <a:pt x="1076" y="175"/>
                    <a:pt x="1076" y="175"/>
                  </a:cubicBezTo>
                  <a:cubicBezTo>
                    <a:pt x="1073" y="173"/>
                    <a:pt x="1073" y="173"/>
                    <a:pt x="1073" y="173"/>
                  </a:cubicBezTo>
                  <a:cubicBezTo>
                    <a:pt x="1072" y="173"/>
                    <a:pt x="1072" y="173"/>
                    <a:pt x="1072" y="173"/>
                  </a:cubicBezTo>
                  <a:cubicBezTo>
                    <a:pt x="1056" y="172"/>
                    <a:pt x="1056" y="172"/>
                    <a:pt x="1056" y="172"/>
                  </a:cubicBezTo>
                  <a:cubicBezTo>
                    <a:pt x="1052" y="176"/>
                    <a:pt x="1052" y="176"/>
                    <a:pt x="1052" y="176"/>
                  </a:cubicBezTo>
                  <a:cubicBezTo>
                    <a:pt x="1052" y="180"/>
                    <a:pt x="1052" y="180"/>
                    <a:pt x="1052" y="180"/>
                  </a:cubicBezTo>
                  <a:cubicBezTo>
                    <a:pt x="1058" y="190"/>
                    <a:pt x="1058" y="190"/>
                    <a:pt x="1058" y="190"/>
                  </a:cubicBezTo>
                  <a:cubicBezTo>
                    <a:pt x="1055" y="195"/>
                    <a:pt x="1055" y="195"/>
                    <a:pt x="1055" y="195"/>
                  </a:cubicBezTo>
                  <a:cubicBezTo>
                    <a:pt x="1048" y="200"/>
                    <a:pt x="1048" y="200"/>
                    <a:pt x="1048" y="200"/>
                  </a:cubicBezTo>
                  <a:cubicBezTo>
                    <a:pt x="1045" y="193"/>
                    <a:pt x="1045" y="193"/>
                    <a:pt x="1045" y="193"/>
                  </a:cubicBezTo>
                  <a:cubicBezTo>
                    <a:pt x="1042" y="193"/>
                    <a:pt x="1042" y="193"/>
                    <a:pt x="1042" y="193"/>
                  </a:cubicBezTo>
                  <a:cubicBezTo>
                    <a:pt x="1036" y="196"/>
                    <a:pt x="1036" y="196"/>
                    <a:pt x="1036" y="196"/>
                  </a:cubicBezTo>
                  <a:cubicBezTo>
                    <a:pt x="1027" y="213"/>
                    <a:pt x="1027" y="213"/>
                    <a:pt x="1027" y="213"/>
                  </a:cubicBezTo>
                  <a:cubicBezTo>
                    <a:pt x="1018" y="222"/>
                    <a:pt x="1018" y="222"/>
                    <a:pt x="1018" y="222"/>
                  </a:cubicBezTo>
                  <a:cubicBezTo>
                    <a:pt x="1012" y="223"/>
                    <a:pt x="1012" y="223"/>
                    <a:pt x="1012" y="223"/>
                  </a:cubicBezTo>
                  <a:cubicBezTo>
                    <a:pt x="1009" y="210"/>
                    <a:pt x="1009" y="210"/>
                    <a:pt x="1009" y="210"/>
                  </a:cubicBezTo>
                  <a:cubicBezTo>
                    <a:pt x="1008" y="208"/>
                    <a:pt x="1008" y="208"/>
                    <a:pt x="1008" y="208"/>
                  </a:cubicBezTo>
                  <a:cubicBezTo>
                    <a:pt x="999" y="206"/>
                    <a:pt x="999" y="206"/>
                    <a:pt x="999" y="206"/>
                  </a:cubicBezTo>
                  <a:cubicBezTo>
                    <a:pt x="996" y="204"/>
                    <a:pt x="996" y="204"/>
                    <a:pt x="996" y="204"/>
                  </a:cubicBezTo>
                  <a:cubicBezTo>
                    <a:pt x="989" y="193"/>
                    <a:pt x="989" y="193"/>
                    <a:pt x="989" y="193"/>
                  </a:cubicBezTo>
                  <a:cubicBezTo>
                    <a:pt x="984" y="190"/>
                    <a:pt x="984" y="190"/>
                    <a:pt x="984" y="190"/>
                  </a:cubicBezTo>
                  <a:cubicBezTo>
                    <a:pt x="978" y="183"/>
                    <a:pt x="978" y="183"/>
                    <a:pt x="978" y="183"/>
                  </a:cubicBezTo>
                  <a:cubicBezTo>
                    <a:pt x="970" y="183"/>
                    <a:pt x="970" y="183"/>
                    <a:pt x="970" y="183"/>
                  </a:cubicBezTo>
                  <a:cubicBezTo>
                    <a:pt x="963" y="186"/>
                    <a:pt x="963" y="186"/>
                    <a:pt x="963" y="186"/>
                  </a:cubicBezTo>
                  <a:cubicBezTo>
                    <a:pt x="960" y="186"/>
                    <a:pt x="960" y="186"/>
                    <a:pt x="960" y="186"/>
                  </a:cubicBezTo>
                  <a:cubicBezTo>
                    <a:pt x="952" y="179"/>
                    <a:pt x="952" y="179"/>
                    <a:pt x="952" y="179"/>
                  </a:cubicBezTo>
                  <a:cubicBezTo>
                    <a:pt x="945" y="178"/>
                    <a:pt x="945" y="178"/>
                    <a:pt x="945" y="178"/>
                  </a:cubicBezTo>
                  <a:cubicBezTo>
                    <a:pt x="931" y="173"/>
                    <a:pt x="931" y="173"/>
                    <a:pt x="931" y="173"/>
                  </a:cubicBezTo>
                  <a:cubicBezTo>
                    <a:pt x="922" y="172"/>
                    <a:pt x="922" y="172"/>
                    <a:pt x="922" y="172"/>
                  </a:cubicBezTo>
                  <a:cubicBezTo>
                    <a:pt x="919" y="173"/>
                    <a:pt x="919" y="173"/>
                    <a:pt x="919" y="173"/>
                  </a:cubicBezTo>
                  <a:cubicBezTo>
                    <a:pt x="912" y="173"/>
                    <a:pt x="912" y="173"/>
                    <a:pt x="912" y="173"/>
                  </a:cubicBezTo>
                  <a:cubicBezTo>
                    <a:pt x="904" y="170"/>
                    <a:pt x="904" y="170"/>
                    <a:pt x="904" y="170"/>
                  </a:cubicBezTo>
                  <a:cubicBezTo>
                    <a:pt x="904" y="170"/>
                    <a:pt x="904" y="170"/>
                    <a:pt x="904" y="170"/>
                  </a:cubicBezTo>
                  <a:cubicBezTo>
                    <a:pt x="897" y="170"/>
                    <a:pt x="897" y="170"/>
                    <a:pt x="897" y="170"/>
                  </a:cubicBezTo>
                  <a:cubicBezTo>
                    <a:pt x="888" y="169"/>
                    <a:pt x="888" y="169"/>
                    <a:pt x="888" y="169"/>
                  </a:cubicBezTo>
                  <a:cubicBezTo>
                    <a:pt x="877" y="175"/>
                    <a:pt x="877" y="175"/>
                    <a:pt x="877" y="175"/>
                  </a:cubicBezTo>
                  <a:cubicBezTo>
                    <a:pt x="867" y="173"/>
                    <a:pt x="867" y="173"/>
                    <a:pt x="867" y="173"/>
                  </a:cubicBezTo>
                  <a:cubicBezTo>
                    <a:pt x="867" y="166"/>
                    <a:pt x="867" y="166"/>
                    <a:pt x="867" y="166"/>
                  </a:cubicBezTo>
                  <a:cubicBezTo>
                    <a:pt x="848" y="166"/>
                    <a:pt x="848" y="166"/>
                    <a:pt x="848" y="166"/>
                  </a:cubicBezTo>
                  <a:cubicBezTo>
                    <a:pt x="847" y="158"/>
                    <a:pt x="847" y="158"/>
                    <a:pt x="847" y="158"/>
                  </a:cubicBezTo>
                  <a:cubicBezTo>
                    <a:pt x="843" y="160"/>
                    <a:pt x="843" y="160"/>
                    <a:pt x="843" y="160"/>
                  </a:cubicBezTo>
                  <a:cubicBezTo>
                    <a:pt x="839" y="160"/>
                    <a:pt x="839" y="160"/>
                    <a:pt x="839" y="160"/>
                  </a:cubicBezTo>
                  <a:cubicBezTo>
                    <a:pt x="832" y="151"/>
                    <a:pt x="832" y="151"/>
                    <a:pt x="832" y="151"/>
                  </a:cubicBezTo>
                  <a:cubicBezTo>
                    <a:pt x="836" y="142"/>
                    <a:pt x="836" y="142"/>
                    <a:pt x="836" y="142"/>
                  </a:cubicBezTo>
                  <a:cubicBezTo>
                    <a:pt x="836" y="139"/>
                    <a:pt x="836" y="139"/>
                    <a:pt x="836" y="139"/>
                  </a:cubicBezTo>
                  <a:cubicBezTo>
                    <a:pt x="833" y="136"/>
                    <a:pt x="833" y="136"/>
                    <a:pt x="833" y="136"/>
                  </a:cubicBezTo>
                  <a:cubicBezTo>
                    <a:pt x="828" y="138"/>
                    <a:pt x="828" y="138"/>
                    <a:pt x="828" y="138"/>
                  </a:cubicBezTo>
                  <a:cubicBezTo>
                    <a:pt x="824" y="137"/>
                    <a:pt x="824" y="137"/>
                    <a:pt x="824" y="137"/>
                  </a:cubicBezTo>
                  <a:cubicBezTo>
                    <a:pt x="823" y="137"/>
                    <a:pt x="823" y="137"/>
                    <a:pt x="823" y="137"/>
                  </a:cubicBezTo>
                  <a:cubicBezTo>
                    <a:pt x="815" y="129"/>
                    <a:pt x="815" y="129"/>
                    <a:pt x="815" y="129"/>
                  </a:cubicBezTo>
                  <a:cubicBezTo>
                    <a:pt x="814" y="126"/>
                    <a:pt x="814" y="126"/>
                    <a:pt x="814" y="126"/>
                  </a:cubicBezTo>
                  <a:cubicBezTo>
                    <a:pt x="823" y="114"/>
                    <a:pt x="823" y="114"/>
                    <a:pt x="823" y="114"/>
                  </a:cubicBezTo>
                  <a:cubicBezTo>
                    <a:pt x="829" y="112"/>
                    <a:pt x="829" y="112"/>
                    <a:pt x="829" y="112"/>
                  </a:cubicBezTo>
                  <a:cubicBezTo>
                    <a:pt x="838" y="114"/>
                    <a:pt x="838" y="114"/>
                    <a:pt x="838" y="114"/>
                  </a:cubicBezTo>
                  <a:cubicBezTo>
                    <a:pt x="843" y="109"/>
                    <a:pt x="843" y="109"/>
                    <a:pt x="843" y="109"/>
                  </a:cubicBezTo>
                  <a:cubicBezTo>
                    <a:pt x="843" y="102"/>
                    <a:pt x="843" y="102"/>
                    <a:pt x="843" y="102"/>
                  </a:cubicBezTo>
                  <a:cubicBezTo>
                    <a:pt x="841" y="94"/>
                    <a:pt x="841" y="94"/>
                    <a:pt x="841" y="94"/>
                  </a:cubicBezTo>
                  <a:cubicBezTo>
                    <a:pt x="839" y="92"/>
                    <a:pt x="839" y="92"/>
                    <a:pt x="839" y="92"/>
                  </a:cubicBezTo>
                  <a:cubicBezTo>
                    <a:pt x="829" y="90"/>
                    <a:pt x="829" y="90"/>
                    <a:pt x="829" y="90"/>
                  </a:cubicBezTo>
                  <a:cubicBezTo>
                    <a:pt x="823" y="85"/>
                    <a:pt x="823" y="85"/>
                    <a:pt x="823" y="85"/>
                  </a:cubicBezTo>
                  <a:cubicBezTo>
                    <a:pt x="821" y="81"/>
                    <a:pt x="821" y="81"/>
                    <a:pt x="821" y="81"/>
                  </a:cubicBezTo>
                  <a:cubicBezTo>
                    <a:pt x="812" y="70"/>
                    <a:pt x="812" y="70"/>
                    <a:pt x="812" y="70"/>
                  </a:cubicBezTo>
                  <a:cubicBezTo>
                    <a:pt x="811" y="64"/>
                    <a:pt x="811" y="64"/>
                    <a:pt x="811" y="64"/>
                  </a:cubicBezTo>
                  <a:cubicBezTo>
                    <a:pt x="810" y="63"/>
                    <a:pt x="810" y="63"/>
                    <a:pt x="810" y="63"/>
                  </a:cubicBezTo>
                  <a:cubicBezTo>
                    <a:pt x="806" y="60"/>
                    <a:pt x="806" y="60"/>
                    <a:pt x="806" y="60"/>
                  </a:cubicBezTo>
                  <a:cubicBezTo>
                    <a:pt x="803" y="60"/>
                    <a:pt x="803" y="60"/>
                    <a:pt x="803" y="60"/>
                  </a:cubicBezTo>
                  <a:cubicBezTo>
                    <a:pt x="796" y="59"/>
                    <a:pt x="796" y="59"/>
                    <a:pt x="796" y="59"/>
                  </a:cubicBezTo>
                  <a:cubicBezTo>
                    <a:pt x="793" y="60"/>
                    <a:pt x="793" y="60"/>
                    <a:pt x="793" y="60"/>
                  </a:cubicBezTo>
                  <a:cubicBezTo>
                    <a:pt x="793" y="60"/>
                    <a:pt x="793" y="60"/>
                    <a:pt x="793" y="60"/>
                  </a:cubicBezTo>
                  <a:cubicBezTo>
                    <a:pt x="778" y="56"/>
                    <a:pt x="778" y="56"/>
                    <a:pt x="778" y="56"/>
                  </a:cubicBezTo>
                  <a:cubicBezTo>
                    <a:pt x="778" y="56"/>
                    <a:pt x="778" y="56"/>
                    <a:pt x="778" y="56"/>
                  </a:cubicBezTo>
                  <a:cubicBezTo>
                    <a:pt x="776" y="52"/>
                    <a:pt x="776" y="52"/>
                    <a:pt x="776" y="52"/>
                  </a:cubicBezTo>
                  <a:cubicBezTo>
                    <a:pt x="776" y="50"/>
                    <a:pt x="776" y="50"/>
                    <a:pt x="776" y="50"/>
                  </a:cubicBezTo>
                  <a:cubicBezTo>
                    <a:pt x="766" y="47"/>
                    <a:pt x="766" y="47"/>
                    <a:pt x="766" y="47"/>
                  </a:cubicBezTo>
                  <a:cubicBezTo>
                    <a:pt x="763" y="42"/>
                    <a:pt x="763" y="42"/>
                    <a:pt x="763" y="42"/>
                  </a:cubicBezTo>
                  <a:cubicBezTo>
                    <a:pt x="737" y="13"/>
                    <a:pt x="737" y="13"/>
                    <a:pt x="737" y="13"/>
                  </a:cubicBezTo>
                  <a:cubicBezTo>
                    <a:pt x="722" y="3"/>
                    <a:pt x="722" y="3"/>
                    <a:pt x="722" y="3"/>
                  </a:cubicBezTo>
                  <a:cubicBezTo>
                    <a:pt x="715" y="1"/>
                    <a:pt x="715" y="1"/>
                    <a:pt x="715" y="1"/>
                  </a:cubicBezTo>
                  <a:cubicBezTo>
                    <a:pt x="705" y="0"/>
                    <a:pt x="705" y="0"/>
                    <a:pt x="705" y="0"/>
                  </a:cubicBezTo>
                  <a:cubicBezTo>
                    <a:pt x="701" y="7"/>
                    <a:pt x="701" y="7"/>
                    <a:pt x="701" y="7"/>
                  </a:cubicBezTo>
                  <a:cubicBezTo>
                    <a:pt x="692" y="17"/>
                    <a:pt x="692" y="17"/>
                    <a:pt x="692" y="17"/>
                  </a:cubicBezTo>
                  <a:cubicBezTo>
                    <a:pt x="692" y="24"/>
                    <a:pt x="692" y="24"/>
                    <a:pt x="692" y="24"/>
                  </a:cubicBezTo>
                  <a:cubicBezTo>
                    <a:pt x="690" y="32"/>
                    <a:pt x="690" y="32"/>
                    <a:pt x="690" y="32"/>
                  </a:cubicBezTo>
                  <a:cubicBezTo>
                    <a:pt x="691" y="38"/>
                    <a:pt x="691" y="38"/>
                    <a:pt x="691" y="38"/>
                  </a:cubicBezTo>
                  <a:cubicBezTo>
                    <a:pt x="683" y="44"/>
                    <a:pt x="683" y="44"/>
                    <a:pt x="683" y="44"/>
                  </a:cubicBezTo>
                  <a:cubicBezTo>
                    <a:pt x="677" y="55"/>
                    <a:pt x="677" y="55"/>
                    <a:pt x="677" y="55"/>
                  </a:cubicBezTo>
                  <a:cubicBezTo>
                    <a:pt x="687" y="60"/>
                    <a:pt x="687" y="60"/>
                    <a:pt x="687" y="60"/>
                  </a:cubicBezTo>
                  <a:cubicBezTo>
                    <a:pt x="687" y="65"/>
                    <a:pt x="687" y="65"/>
                    <a:pt x="687" y="65"/>
                  </a:cubicBezTo>
                  <a:cubicBezTo>
                    <a:pt x="690" y="70"/>
                    <a:pt x="690" y="70"/>
                    <a:pt x="690" y="70"/>
                  </a:cubicBezTo>
                  <a:cubicBezTo>
                    <a:pt x="690" y="71"/>
                    <a:pt x="690" y="71"/>
                    <a:pt x="690" y="71"/>
                  </a:cubicBezTo>
                  <a:cubicBezTo>
                    <a:pt x="688" y="79"/>
                    <a:pt x="688" y="79"/>
                    <a:pt x="688" y="79"/>
                  </a:cubicBezTo>
                  <a:cubicBezTo>
                    <a:pt x="687" y="87"/>
                    <a:pt x="687" y="87"/>
                    <a:pt x="687" y="87"/>
                  </a:cubicBezTo>
                  <a:cubicBezTo>
                    <a:pt x="690" y="97"/>
                    <a:pt x="690" y="97"/>
                    <a:pt x="690" y="97"/>
                  </a:cubicBezTo>
                  <a:cubicBezTo>
                    <a:pt x="690" y="105"/>
                    <a:pt x="690" y="105"/>
                    <a:pt x="690" y="105"/>
                  </a:cubicBezTo>
                  <a:cubicBezTo>
                    <a:pt x="688" y="117"/>
                    <a:pt x="688" y="117"/>
                    <a:pt x="688" y="117"/>
                  </a:cubicBezTo>
                  <a:cubicBezTo>
                    <a:pt x="694" y="123"/>
                    <a:pt x="694" y="123"/>
                    <a:pt x="694" y="123"/>
                  </a:cubicBezTo>
                  <a:cubicBezTo>
                    <a:pt x="695" y="131"/>
                    <a:pt x="695" y="131"/>
                    <a:pt x="695" y="131"/>
                  </a:cubicBezTo>
                  <a:cubicBezTo>
                    <a:pt x="692" y="136"/>
                    <a:pt x="692" y="136"/>
                    <a:pt x="692" y="136"/>
                  </a:cubicBezTo>
                  <a:cubicBezTo>
                    <a:pt x="692" y="149"/>
                    <a:pt x="692" y="149"/>
                    <a:pt x="692" y="149"/>
                  </a:cubicBezTo>
                  <a:cubicBezTo>
                    <a:pt x="688" y="156"/>
                    <a:pt x="688" y="156"/>
                    <a:pt x="688" y="156"/>
                  </a:cubicBezTo>
                  <a:cubicBezTo>
                    <a:pt x="682" y="160"/>
                    <a:pt x="682" y="160"/>
                    <a:pt x="682" y="160"/>
                  </a:cubicBezTo>
                  <a:cubicBezTo>
                    <a:pt x="679" y="164"/>
                    <a:pt x="679" y="164"/>
                    <a:pt x="679" y="164"/>
                  </a:cubicBezTo>
                  <a:cubicBezTo>
                    <a:pt x="679" y="164"/>
                    <a:pt x="679" y="164"/>
                    <a:pt x="679" y="164"/>
                  </a:cubicBezTo>
                  <a:cubicBezTo>
                    <a:pt x="679" y="170"/>
                    <a:pt x="679" y="170"/>
                    <a:pt x="679" y="170"/>
                  </a:cubicBezTo>
                  <a:cubicBezTo>
                    <a:pt x="681" y="173"/>
                    <a:pt x="681" y="173"/>
                    <a:pt x="681" y="173"/>
                  </a:cubicBezTo>
                  <a:cubicBezTo>
                    <a:pt x="682" y="175"/>
                    <a:pt x="682" y="175"/>
                    <a:pt x="682" y="175"/>
                  </a:cubicBezTo>
                  <a:cubicBezTo>
                    <a:pt x="682" y="187"/>
                    <a:pt x="682" y="187"/>
                    <a:pt x="682" y="187"/>
                  </a:cubicBezTo>
                  <a:cubicBezTo>
                    <a:pt x="676" y="192"/>
                    <a:pt x="676" y="192"/>
                    <a:pt x="676" y="192"/>
                  </a:cubicBezTo>
                  <a:cubicBezTo>
                    <a:pt x="667" y="196"/>
                    <a:pt x="667" y="196"/>
                    <a:pt x="667" y="196"/>
                  </a:cubicBezTo>
                  <a:cubicBezTo>
                    <a:pt x="657" y="210"/>
                    <a:pt x="657" y="210"/>
                    <a:pt x="657" y="210"/>
                  </a:cubicBezTo>
                  <a:cubicBezTo>
                    <a:pt x="654" y="208"/>
                    <a:pt x="654" y="208"/>
                    <a:pt x="654" y="208"/>
                  </a:cubicBezTo>
                  <a:cubicBezTo>
                    <a:pt x="651" y="201"/>
                    <a:pt x="651" y="201"/>
                    <a:pt x="651" y="201"/>
                  </a:cubicBezTo>
                  <a:cubicBezTo>
                    <a:pt x="649" y="199"/>
                    <a:pt x="649" y="199"/>
                    <a:pt x="649" y="199"/>
                  </a:cubicBezTo>
                  <a:cubicBezTo>
                    <a:pt x="647" y="201"/>
                    <a:pt x="647" y="201"/>
                    <a:pt x="647" y="201"/>
                  </a:cubicBezTo>
                  <a:cubicBezTo>
                    <a:pt x="646" y="204"/>
                    <a:pt x="646" y="204"/>
                    <a:pt x="646" y="204"/>
                  </a:cubicBezTo>
                  <a:cubicBezTo>
                    <a:pt x="647" y="212"/>
                    <a:pt x="647" y="212"/>
                    <a:pt x="647" y="212"/>
                  </a:cubicBezTo>
                  <a:cubicBezTo>
                    <a:pt x="642" y="218"/>
                    <a:pt x="642" y="218"/>
                    <a:pt x="642" y="218"/>
                  </a:cubicBezTo>
                  <a:cubicBezTo>
                    <a:pt x="644" y="226"/>
                    <a:pt x="644" y="226"/>
                    <a:pt x="644" y="226"/>
                  </a:cubicBezTo>
                  <a:cubicBezTo>
                    <a:pt x="644" y="231"/>
                    <a:pt x="644" y="231"/>
                    <a:pt x="644" y="231"/>
                  </a:cubicBezTo>
                  <a:cubicBezTo>
                    <a:pt x="634" y="238"/>
                    <a:pt x="634" y="238"/>
                    <a:pt x="634" y="238"/>
                  </a:cubicBezTo>
                  <a:cubicBezTo>
                    <a:pt x="634" y="239"/>
                    <a:pt x="634" y="239"/>
                    <a:pt x="634" y="239"/>
                  </a:cubicBezTo>
                  <a:cubicBezTo>
                    <a:pt x="633" y="245"/>
                    <a:pt x="633" y="245"/>
                    <a:pt x="633" y="245"/>
                  </a:cubicBezTo>
                  <a:cubicBezTo>
                    <a:pt x="629" y="249"/>
                    <a:pt x="629" y="249"/>
                    <a:pt x="629" y="249"/>
                  </a:cubicBezTo>
                  <a:cubicBezTo>
                    <a:pt x="622" y="249"/>
                    <a:pt x="622" y="249"/>
                    <a:pt x="622" y="249"/>
                  </a:cubicBezTo>
                  <a:cubicBezTo>
                    <a:pt x="601" y="233"/>
                    <a:pt x="601" y="233"/>
                    <a:pt x="601" y="233"/>
                  </a:cubicBezTo>
                  <a:cubicBezTo>
                    <a:pt x="592" y="231"/>
                    <a:pt x="592" y="231"/>
                    <a:pt x="592" y="231"/>
                  </a:cubicBezTo>
                  <a:cubicBezTo>
                    <a:pt x="589" y="227"/>
                    <a:pt x="589" y="227"/>
                    <a:pt x="589" y="227"/>
                  </a:cubicBezTo>
                  <a:cubicBezTo>
                    <a:pt x="585" y="217"/>
                    <a:pt x="585" y="217"/>
                    <a:pt x="585" y="217"/>
                  </a:cubicBezTo>
                  <a:cubicBezTo>
                    <a:pt x="582" y="212"/>
                    <a:pt x="582" y="212"/>
                    <a:pt x="582" y="212"/>
                  </a:cubicBezTo>
                  <a:cubicBezTo>
                    <a:pt x="568" y="210"/>
                    <a:pt x="568" y="210"/>
                    <a:pt x="568" y="210"/>
                  </a:cubicBezTo>
                  <a:cubicBezTo>
                    <a:pt x="561" y="206"/>
                    <a:pt x="561" y="206"/>
                    <a:pt x="561" y="206"/>
                  </a:cubicBezTo>
                  <a:cubicBezTo>
                    <a:pt x="555" y="199"/>
                    <a:pt x="555" y="199"/>
                    <a:pt x="555" y="199"/>
                  </a:cubicBezTo>
                  <a:cubicBezTo>
                    <a:pt x="552" y="197"/>
                    <a:pt x="552" y="197"/>
                    <a:pt x="552" y="197"/>
                  </a:cubicBezTo>
                  <a:cubicBezTo>
                    <a:pt x="545" y="195"/>
                    <a:pt x="545" y="195"/>
                    <a:pt x="545" y="195"/>
                  </a:cubicBezTo>
                  <a:cubicBezTo>
                    <a:pt x="541" y="196"/>
                    <a:pt x="541" y="196"/>
                    <a:pt x="541" y="196"/>
                  </a:cubicBezTo>
                  <a:cubicBezTo>
                    <a:pt x="538" y="200"/>
                    <a:pt x="538" y="200"/>
                    <a:pt x="538" y="200"/>
                  </a:cubicBezTo>
                  <a:cubicBezTo>
                    <a:pt x="536" y="204"/>
                    <a:pt x="536" y="204"/>
                    <a:pt x="536" y="204"/>
                  </a:cubicBezTo>
                  <a:cubicBezTo>
                    <a:pt x="532" y="205"/>
                    <a:pt x="532" y="205"/>
                    <a:pt x="532" y="205"/>
                  </a:cubicBezTo>
                  <a:cubicBezTo>
                    <a:pt x="522" y="198"/>
                    <a:pt x="522" y="198"/>
                    <a:pt x="522" y="198"/>
                  </a:cubicBezTo>
                  <a:cubicBezTo>
                    <a:pt x="511" y="186"/>
                    <a:pt x="511" y="186"/>
                    <a:pt x="511" y="186"/>
                  </a:cubicBezTo>
                  <a:cubicBezTo>
                    <a:pt x="509" y="184"/>
                    <a:pt x="509" y="184"/>
                    <a:pt x="509" y="184"/>
                  </a:cubicBezTo>
                  <a:cubicBezTo>
                    <a:pt x="504" y="179"/>
                    <a:pt x="504" y="179"/>
                    <a:pt x="504" y="179"/>
                  </a:cubicBezTo>
                  <a:cubicBezTo>
                    <a:pt x="496" y="172"/>
                    <a:pt x="496" y="172"/>
                    <a:pt x="496" y="172"/>
                  </a:cubicBezTo>
                  <a:cubicBezTo>
                    <a:pt x="486" y="174"/>
                    <a:pt x="486" y="174"/>
                    <a:pt x="486" y="174"/>
                  </a:cubicBezTo>
                  <a:cubicBezTo>
                    <a:pt x="486" y="182"/>
                    <a:pt x="486" y="182"/>
                    <a:pt x="486" y="182"/>
                  </a:cubicBezTo>
                  <a:cubicBezTo>
                    <a:pt x="485" y="185"/>
                    <a:pt x="485" y="185"/>
                    <a:pt x="485" y="185"/>
                  </a:cubicBezTo>
                  <a:cubicBezTo>
                    <a:pt x="479" y="190"/>
                    <a:pt x="479" y="190"/>
                    <a:pt x="479" y="190"/>
                  </a:cubicBezTo>
                  <a:cubicBezTo>
                    <a:pt x="474" y="191"/>
                    <a:pt x="474" y="191"/>
                    <a:pt x="474" y="191"/>
                  </a:cubicBezTo>
                  <a:cubicBezTo>
                    <a:pt x="469" y="192"/>
                    <a:pt x="469" y="192"/>
                    <a:pt x="469" y="192"/>
                  </a:cubicBezTo>
                  <a:cubicBezTo>
                    <a:pt x="468" y="192"/>
                    <a:pt x="468" y="192"/>
                    <a:pt x="468" y="192"/>
                  </a:cubicBezTo>
                  <a:cubicBezTo>
                    <a:pt x="461" y="196"/>
                    <a:pt x="461" y="196"/>
                    <a:pt x="461" y="196"/>
                  </a:cubicBezTo>
                  <a:cubicBezTo>
                    <a:pt x="461" y="196"/>
                    <a:pt x="461" y="196"/>
                    <a:pt x="461" y="196"/>
                  </a:cubicBezTo>
                  <a:cubicBezTo>
                    <a:pt x="459" y="197"/>
                    <a:pt x="459" y="197"/>
                    <a:pt x="459" y="197"/>
                  </a:cubicBezTo>
                  <a:cubicBezTo>
                    <a:pt x="458" y="198"/>
                    <a:pt x="458" y="198"/>
                    <a:pt x="458" y="198"/>
                  </a:cubicBezTo>
                  <a:cubicBezTo>
                    <a:pt x="451" y="202"/>
                    <a:pt x="451" y="202"/>
                    <a:pt x="451" y="202"/>
                  </a:cubicBezTo>
                  <a:cubicBezTo>
                    <a:pt x="445" y="205"/>
                    <a:pt x="445" y="205"/>
                    <a:pt x="445" y="205"/>
                  </a:cubicBezTo>
                  <a:cubicBezTo>
                    <a:pt x="444" y="208"/>
                    <a:pt x="444" y="208"/>
                    <a:pt x="444" y="208"/>
                  </a:cubicBezTo>
                  <a:cubicBezTo>
                    <a:pt x="444" y="211"/>
                    <a:pt x="444" y="211"/>
                    <a:pt x="444" y="211"/>
                  </a:cubicBezTo>
                  <a:cubicBezTo>
                    <a:pt x="444" y="212"/>
                    <a:pt x="444" y="212"/>
                    <a:pt x="444" y="212"/>
                  </a:cubicBezTo>
                  <a:cubicBezTo>
                    <a:pt x="444" y="213"/>
                    <a:pt x="444" y="213"/>
                    <a:pt x="444" y="213"/>
                  </a:cubicBezTo>
                  <a:cubicBezTo>
                    <a:pt x="446" y="218"/>
                    <a:pt x="446" y="218"/>
                    <a:pt x="446" y="218"/>
                  </a:cubicBezTo>
                  <a:cubicBezTo>
                    <a:pt x="450" y="223"/>
                    <a:pt x="450" y="223"/>
                    <a:pt x="450" y="223"/>
                  </a:cubicBezTo>
                  <a:cubicBezTo>
                    <a:pt x="451" y="226"/>
                    <a:pt x="451" y="226"/>
                    <a:pt x="451" y="226"/>
                  </a:cubicBezTo>
                  <a:cubicBezTo>
                    <a:pt x="452" y="229"/>
                    <a:pt x="452" y="229"/>
                    <a:pt x="452" y="229"/>
                  </a:cubicBezTo>
                  <a:cubicBezTo>
                    <a:pt x="449" y="237"/>
                    <a:pt x="449" y="237"/>
                    <a:pt x="449" y="237"/>
                  </a:cubicBezTo>
                  <a:cubicBezTo>
                    <a:pt x="450" y="238"/>
                    <a:pt x="450" y="238"/>
                    <a:pt x="450" y="238"/>
                  </a:cubicBezTo>
                  <a:cubicBezTo>
                    <a:pt x="454" y="247"/>
                    <a:pt x="454" y="247"/>
                    <a:pt x="454" y="247"/>
                  </a:cubicBezTo>
                  <a:cubicBezTo>
                    <a:pt x="454" y="247"/>
                    <a:pt x="454" y="247"/>
                    <a:pt x="454" y="247"/>
                  </a:cubicBezTo>
                  <a:cubicBezTo>
                    <a:pt x="455" y="252"/>
                    <a:pt x="455" y="252"/>
                    <a:pt x="455" y="252"/>
                  </a:cubicBezTo>
                  <a:cubicBezTo>
                    <a:pt x="453" y="263"/>
                    <a:pt x="453" y="263"/>
                    <a:pt x="453" y="263"/>
                  </a:cubicBezTo>
                  <a:cubicBezTo>
                    <a:pt x="452" y="271"/>
                    <a:pt x="452" y="271"/>
                    <a:pt x="452" y="271"/>
                  </a:cubicBezTo>
                  <a:cubicBezTo>
                    <a:pt x="450" y="274"/>
                    <a:pt x="450" y="274"/>
                    <a:pt x="450" y="274"/>
                  </a:cubicBezTo>
                  <a:cubicBezTo>
                    <a:pt x="439" y="297"/>
                    <a:pt x="439" y="297"/>
                    <a:pt x="439" y="297"/>
                  </a:cubicBezTo>
                  <a:cubicBezTo>
                    <a:pt x="439" y="299"/>
                    <a:pt x="439" y="299"/>
                    <a:pt x="439" y="299"/>
                  </a:cubicBezTo>
                  <a:cubicBezTo>
                    <a:pt x="438" y="302"/>
                    <a:pt x="438" y="302"/>
                    <a:pt x="438" y="302"/>
                  </a:cubicBezTo>
                  <a:cubicBezTo>
                    <a:pt x="437" y="305"/>
                    <a:pt x="437" y="305"/>
                    <a:pt x="437" y="305"/>
                  </a:cubicBezTo>
                  <a:cubicBezTo>
                    <a:pt x="436" y="306"/>
                    <a:pt x="436" y="306"/>
                    <a:pt x="436" y="306"/>
                  </a:cubicBezTo>
                  <a:cubicBezTo>
                    <a:pt x="437" y="308"/>
                    <a:pt x="437" y="308"/>
                    <a:pt x="437" y="308"/>
                  </a:cubicBezTo>
                  <a:cubicBezTo>
                    <a:pt x="441" y="314"/>
                    <a:pt x="441" y="314"/>
                    <a:pt x="441" y="314"/>
                  </a:cubicBezTo>
                  <a:cubicBezTo>
                    <a:pt x="443" y="318"/>
                    <a:pt x="443" y="318"/>
                    <a:pt x="443" y="318"/>
                  </a:cubicBezTo>
                  <a:cubicBezTo>
                    <a:pt x="443" y="319"/>
                    <a:pt x="443" y="319"/>
                    <a:pt x="443" y="319"/>
                  </a:cubicBezTo>
                  <a:cubicBezTo>
                    <a:pt x="445" y="325"/>
                    <a:pt x="445" y="325"/>
                    <a:pt x="445" y="325"/>
                  </a:cubicBezTo>
                  <a:cubicBezTo>
                    <a:pt x="446" y="329"/>
                    <a:pt x="446" y="329"/>
                    <a:pt x="446" y="329"/>
                  </a:cubicBezTo>
                  <a:cubicBezTo>
                    <a:pt x="436" y="351"/>
                    <a:pt x="436" y="351"/>
                    <a:pt x="436" y="351"/>
                  </a:cubicBezTo>
                  <a:cubicBezTo>
                    <a:pt x="434" y="355"/>
                    <a:pt x="434" y="355"/>
                    <a:pt x="434" y="355"/>
                  </a:cubicBezTo>
                  <a:cubicBezTo>
                    <a:pt x="429" y="382"/>
                    <a:pt x="429" y="382"/>
                    <a:pt x="429" y="382"/>
                  </a:cubicBezTo>
                  <a:cubicBezTo>
                    <a:pt x="418" y="392"/>
                    <a:pt x="418" y="392"/>
                    <a:pt x="418" y="392"/>
                  </a:cubicBezTo>
                  <a:cubicBezTo>
                    <a:pt x="395" y="409"/>
                    <a:pt x="395" y="409"/>
                    <a:pt x="395" y="409"/>
                  </a:cubicBezTo>
                  <a:cubicBezTo>
                    <a:pt x="389" y="419"/>
                    <a:pt x="389" y="419"/>
                    <a:pt x="389" y="419"/>
                  </a:cubicBezTo>
                  <a:cubicBezTo>
                    <a:pt x="385" y="424"/>
                    <a:pt x="385" y="424"/>
                    <a:pt x="385" y="424"/>
                  </a:cubicBezTo>
                  <a:cubicBezTo>
                    <a:pt x="382" y="427"/>
                    <a:pt x="382" y="427"/>
                    <a:pt x="382" y="427"/>
                  </a:cubicBezTo>
                  <a:cubicBezTo>
                    <a:pt x="375" y="433"/>
                    <a:pt x="375" y="433"/>
                    <a:pt x="375" y="433"/>
                  </a:cubicBezTo>
                  <a:cubicBezTo>
                    <a:pt x="373" y="435"/>
                    <a:pt x="373" y="435"/>
                    <a:pt x="373" y="435"/>
                  </a:cubicBezTo>
                  <a:cubicBezTo>
                    <a:pt x="373" y="435"/>
                    <a:pt x="373" y="435"/>
                    <a:pt x="373" y="435"/>
                  </a:cubicBezTo>
                  <a:cubicBezTo>
                    <a:pt x="372" y="436"/>
                    <a:pt x="372" y="436"/>
                    <a:pt x="372" y="436"/>
                  </a:cubicBezTo>
                  <a:cubicBezTo>
                    <a:pt x="362" y="443"/>
                    <a:pt x="362" y="443"/>
                    <a:pt x="362" y="443"/>
                  </a:cubicBezTo>
                  <a:cubicBezTo>
                    <a:pt x="360" y="445"/>
                    <a:pt x="360" y="445"/>
                    <a:pt x="360" y="445"/>
                  </a:cubicBezTo>
                  <a:cubicBezTo>
                    <a:pt x="352" y="449"/>
                    <a:pt x="352" y="449"/>
                    <a:pt x="352" y="449"/>
                  </a:cubicBezTo>
                  <a:cubicBezTo>
                    <a:pt x="328" y="463"/>
                    <a:pt x="328" y="463"/>
                    <a:pt x="328" y="463"/>
                  </a:cubicBezTo>
                  <a:cubicBezTo>
                    <a:pt x="323" y="464"/>
                    <a:pt x="323" y="464"/>
                    <a:pt x="323" y="464"/>
                  </a:cubicBezTo>
                  <a:cubicBezTo>
                    <a:pt x="287" y="461"/>
                    <a:pt x="287" y="461"/>
                    <a:pt x="287" y="461"/>
                  </a:cubicBezTo>
                  <a:cubicBezTo>
                    <a:pt x="285" y="461"/>
                    <a:pt x="285" y="461"/>
                    <a:pt x="285" y="461"/>
                  </a:cubicBezTo>
                  <a:cubicBezTo>
                    <a:pt x="277" y="463"/>
                    <a:pt x="277" y="463"/>
                    <a:pt x="277" y="463"/>
                  </a:cubicBezTo>
                  <a:cubicBezTo>
                    <a:pt x="271" y="465"/>
                    <a:pt x="271" y="465"/>
                    <a:pt x="271" y="465"/>
                  </a:cubicBezTo>
                  <a:cubicBezTo>
                    <a:pt x="269" y="465"/>
                    <a:pt x="269" y="465"/>
                    <a:pt x="269" y="465"/>
                  </a:cubicBezTo>
                  <a:cubicBezTo>
                    <a:pt x="260" y="471"/>
                    <a:pt x="260" y="471"/>
                    <a:pt x="260" y="471"/>
                  </a:cubicBezTo>
                  <a:cubicBezTo>
                    <a:pt x="250" y="476"/>
                    <a:pt x="250" y="476"/>
                    <a:pt x="250" y="476"/>
                  </a:cubicBezTo>
                  <a:cubicBezTo>
                    <a:pt x="242" y="478"/>
                    <a:pt x="242" y="478"/>
                    <a:pt x="242" y="478"/>
                  </a:cubicBezTo>
                  <a:cubicBezTo>
                    <a:pt x="219" y="477"/>
                    <a:pt x="219" y="477"/>
                    <a:pt x="219" y="477"/>
                  </a:cubicBezTo>
                  <a:cubicBezTo>
                    <a:pt x="214" y="480"/>
                    <a:pt x="214" y="480"/>
                    <a:pt x="214" y="480"/>
                  </a:cubicBezTo>
                  <a:cubicBezTo>
                    <a:pt x="212" y="481"/>
                    <a:pt x="212" y="481"/>
                    <a:pt x="212" y="481"/>
                  </a:cubicBezTo>
                  <a:cubicBezTo>
                    <a:pt x="205" y="485"/>
                    <a:pt x="205" y="485"/>
                    <a:pt x="205" y="485"/>
                  </a:cubicBezTo>
                  <a:cubicBezTo>
                    <a:pt x="202" y="487"/>
                    <a:pt x="202" y="487"/>
                    <a:pt x="202" y="487"/>
                  </a:cubicBezTo>
                  <a:cubicBezTo>
                    <a:pt x="200" y="488"/>
                    <a:pt x="200" y="488"/>
                    <a:pt x="200" y="488"/>
                  </a:cubicBezTo>
                  <a:cubicBezTo>
                    <a:pt x="199" y="488"/>
                    <a:pt x="199" y="488"/>
                    <a:pt x="199" y="488"/>
                  </a:cubicBezTo>
                  <a:cubicBezTo>
                    <a:pt x="187" y="493"/>
                    <a:pt x="187" y="493"/>
                    <a:pt x="187" y="493"/>
                  </a:cubicBezTo>
                  <a:cubicBezTo>
                    <a:pt x="183" y="495"/>
                    <a:pt x="183" y="495"/>
                    <a:pt x="183" y="495"/>
                  </a:cubicBezTo>
                  <a:cubicBezTo>
                    <a:pt x="182" y="496"/>
                    <a:pt x="182" y="496"/>
                    <a:pt x="182" y="496"/>
                  </a:cubicBezTo>
                  <a:cubicBezTo>
                    <a:pt x="180" y="498"/>
                    <a:pt x="180" y="498"/>
                    <a:pt x="180" y="498"/>
                  </a:cubicBezTo>
                  <a:cubicBezTo>
                    <a:pt x="175" y="498"/>
                    <a:pt x="175" y="498"/>
                    <a:pt x="175" y="498"/>
                  </a:cubicBezTo>
                  <a:cubicBezTo>
                    <a:pt x="171" y="501"/>
                    <a:pt x="171" y="501"/>
                    <a:pt x="171" y="501"/>
                  </a:cubicBezTo>
                  <a:cubicBezTo>
                    <a:pt x="169" y="504"/>
                    <a:pt x="169" y="504"/>
                    <a:pt x="169" y="504"/>
                  </a:cubicBezTo>
                  <a:cubicBezTo>
                    <a:pt x="165" y="514"/>
                    <a:pt x="165" y="514"/>
                    <a:pt x="165" y="514"/>
                  </a:cubicBezTo>
                  <a:cubicBezTo>
                    <a:pt x="157" y="524"/>
                    <a:pt x="157" y="524"/>
                    <a:pt x="157" y="524"/>
                  </a:cubicBezTo>
                  <a:cubicBezTo>
                    <a:pt x="157" y="525"/>
                    <a:pt x="157" y="525"/>
                    <a:pt x="157" y="525"/>
                  </a:cubicBezTo>
                  <a:cubicBezTo>
                    <a:pt x="138" y="541"/>
                    <a:pt x="138" y="541"/>
                    <a:pt x="138" y="541"/>
                  </a:cubicBezTo>
                  <a:cubicBezTo>
                    <a:pt x="135" y="543"/>
                    <a:pt x="135" y="543"/>
                    <a:pt x="135" y="543"/>
                  </a:cubicBezTo>
                  <a:cubicBezTo>
                    <a:pt x="127" y="547"/>
                    <a:pt x="127" y="547"/>
                    <a:pt x="127" y="547"/>
                  </a:cubicBezTo>
                  <a:cubicBezTo>
                    <a:pt x="115" y="546"/>
                    <a:pt x="115" y="546"/>
                    <a:pt x="115" y="546"/>
                  </a:cubicBezTo>
                  <a:cubicBezTo>
                    <a:pt x="106" y="548"/>
                    <a:pt x="106" y="548"/>
                    <a:pt x="106" y="548"/>
                  </a:cubicBezTo>
                  <a:cubicBezTo>
                    <a:pt x="104" y="548"/>
                    <a:pt x="104" y="548"/>
                    <a:pt x="104" y="548"/>
                  </a:cubicBezTo>
                  <a:cubicBezTo>
                    <a:pt x="94" y="550"/>
                    <a:pt x="94" y="550"/>
                    <a:pt x="94" y="550"/>
                  </a:cubicBezTo>
                  <a:cubicBezTo>
                    <a:pt x="84" y="550"/>
                    <a:pt x="84" y="550"/>
                    <a:pt x="84" y="550"/>
                  </a:cubicBezTo>
                  <a:cubicBezTo>
                    <a:pt x="76" y="556"/>
                    <a:pt x="76" y="556"/>
                    <a:pt x="76" y="556"/>
                  </a:cubicBezTo>
                  <a:cubicBezTo>
                    <a:pt x="76" y="559"/>
                    <a:pt x="76" y="559"/>
                    <a:pt x="76" y="559"/>
                  </a:cubicBezTo>
                  <a:cubicBezTo>
                    <a:pt x="75" y="562"/>
                    <a:pt x="75" y="562"/>
                    <a:pt x="75" y="562"/>
                  </a:cubicBezTo>
                  <a:cubicBezTo>
                    <a:pt x="74" y="564"/>
                    <a:pt x="74" y="564"/>
                    <a:pt x="74" y="564"/>
                  </a:cubicBezTo>
                  <a:cubicBezTo>
                    <a:pt x="73" y="568"/>
                    <a:pt x="73" y="568"/>
                    <a:pt x="73" y="568"/>
                  </a:cubicBezTo>
                  <a:cubicBezTo>
                    <a:pt x="70" y="571"/>
                    <a:pt x="70" y="571"/>
                    <a:pt x="70" y="571"/>
                  </a:cubicBezTo>
                  <a:cubicBezTo>
                    <a:pt x="65" y="577"/>
                    <a:pt x="65" y="577"/>
                    <a:pt x="65" y="577"/>
                  </a:cubicBezTo>
                  <a:cubicBezTo>
                    <a:pt x="65" y="583"/>
                    <a:pt x="65" y="583"/>
                    <a:pt x="65" y="583"/>
                  </a:cubicBezTo>
                  <a:cubicBezTo>
                    <a:pt x="62" y="586"/>
                    <a:pt x="62" y="586"/>
                    <a:pt x="62" y="586"/>
                  </a:cubicBezTo>
                  <a:cubicBezTo>
                    <a:pt x="57" y="587"/>
                    <a:pt x="57" y="587"/>
                    <a:pt x="57" y="587"/>
                  </a:cubicBezTo>
                  <a:cubicBezTo>
                    <a:pt x="54" y="594"/>
                    <a:pt x="54" y="594"/>
                    <a:pt x="54" y="594"/>
                  </a:cubicBezTo>
                  <a:cubicBezTo>
                    <a:pt x="52" y="598"/>
                    <a:pt x="52" y="598"/>
                    <a:pt x="52" y="598"/>
                  </a:cubicBezTo>
                  <a:cubicBezTo>
                    <a:pt x="51" y="600"/>
                    <a:pt x="51" y="600"/>
                    <a:pt x="51" y="600"/>
                  </a:cubicBezTo>
                  <a:cubicBezTo>
                    <a:pt x="46" y="601"/>
                    <a:pt x="46" y="601"/>
                    <a:pt x="46" y="601"/>
                  </a:cubicBezTo>
                  <a:cubicBezTo>
                    <a:pt x="44" y="601"/>
                    <a:pt x="44" y="601"/>
                    <a:pt x="44" y="601"/>
                  </a:cubicBezTo>
                  <a:cubicBezTo>
                    <a:pt x="39" y="603"/>
                    <a:pt x="39" y="603"/>
                    <a:pt x="39" y="603"/>
                  </a:cubicBezTo>
                  <a:cubicBezTo>
                    <a:pt x="38" y="603"/>
                    <a:pt x="38" y="603"/>
                    <a:pt x="38" y="603"/>
                  </a:cubicBezTo>
                  <a:cubicBezTo>
                    <a:pt x="33" y="608"/>
                    <a:pt x="33" y="608"/>
                    <a:pt x="33" y="608"/>
                  </a:cubicBezTo>
                  <a:cubicBezTo>
                    <a:pt x="32" y="608"/>
                    <a:pt x="32" y="608"/>
                    <a:pt x="32" y="608"/>
                  </a:cubicBezTo>
                  <a:cubicBezTo>
                    <a:pt x="30" y="616"/>
                    <a:pt x="30" y="616"/>
                    <a:pt x="30" y="616"/>
                  </a:cubicBezTo>
                  <a:cubicBezTo>
                    <a:pt x="25" y="630"/>
                    <a:pt x="25" y="630"/>
                    <a:pt x="25" y="630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16" y="624"/>
                    <a:pt x="16" y="624"/>
                    <a:pt x="16" y="624"/>
                  </a:cubicBezTo>
                  <a:cubicBezTo>
                    <a:pt x="12" y="623"/>
                    <a:pt x="12" y="623"/>
                    <a:pt x="12" y="623"/>
                  </a:cubicBezTo>
                  <a:cubicBezTo>
                    <a:pt x="9" y="623"/>
                    <a:pt x="9" y="623"/>
                    <a:pt x="9" y="623"/>
                  </a:cubicBezTo>
                  <a:cubicBezTo>
                    <a:pt x="8" y="624"/>
                    <a:pt x="8" y="624"/>
                    <a:pt x="8" y="624"/>
                  </a:cubicBezTo>
                  <a:cubicBezTo>
                    <a:pt x="6" y="627"/>
                    <a:pt x="6" y="627"/>
                    <a:pt x="6" y="627"/>
                  </a:cubicBezTo>
                  <a:cubicBezTo>
                    <a:pt x="6" y="635"/>
                    <a:pt x="6" y="635"/>
                    <a:pt x="6" y="635"/>
                  </a:cubicBezTo>
                  <a:cubicBezTo>
                    <a:pt x="1" y="641"/>
                    <a:pt x="1" y="641"/>
                    <a:pt x="1" y="641"/>
                  </a:cubicBezTo>
                  <a:cubicBezTo>
                    <a:pt x="0" y="645"/>
                    <a:pt x="0" y="645"/>
                    <a:pt x="0" y="645"/>
                  </a:cubicBezTo>
                  <a:cubicBezTo>
                    <a:pt x="5" y="667"/>
                    <a:pt x="5" y="667"/>
                    <a:pt x="5" y="667"/>
                  </a:cubicBezTo>
                  <a:cubicBezTo>
                    <a:pt x="8" y="677"/>
                    <a:pt x="8" y="677"/>
                    <a:pt x="8" y="677"/>
                  </a:cubicBezTo>
                  <a:cubicBezTo>
                    <a:pt x="12" y="681"/>
                    <a:pt x="12" y="681"/>
                    <a:pt x="12" y="681"/>
                  </a:cubicBezTo>
                  <a:cubicBezTo>
                    <a:pt x="12" y="681"/>
                    <a:pt x="12" y="681"/>
                    <a:pt x="12" y="681"/>
                  </a:cubicBezTo>
                  <a:cubicBezTo>
                    <a:pt x="13" y="682"/>
                    <a:pt x="13" y="682"/>
                    <a:pt x="13" y="682"/>
                  </a:cubicBezTo>
                  <a:cubicBezTo>
                    <a:pt x="19" y="688"/>
                    <a:pt x="19" y="688"/>
                    <a:pt x="19" y="688"/>
                  </a:cubicBezTo>
                  <a:cubicBezTo>
                    <a:pt x="20" y="689"/>
                    <a:pt x="20" y="689"/>
                    <a:pt x="20" y="689"/>
                  </a:cubicBezTo>
                  <a:cubicBezTo>
                    <a:pt x="44" y="707"/>
                    <a:pt x="44" y="707"/>
                    <a:pt x="44" y="707"/>
                  </a:cubicBezTo>
                  <a:cubicBezTo>
                    <a:pt x="48" y="713"/>
                    <a:pt x="48" y="713"/>
                    <a:pt x="48" y="713"/>
                  </a:cubicBezTo>
                  <a:cubicBezTo>
                    <a:pt x="51" y="716"/>
                    <a:pt x="51" y="716"/>
                    <a:pt x="51" y="716"/>
                  </a:cubicBezTo>
                  <a:cubicBezTo>
                    <a:pt x="62" y="725"/>
                    <a:pt x="62" y="725"/>
                    <a:pt x="62" y="725"/>
                  </a:cubicBezTo>
                  <a:cubicBezTo>
                    <a:pt x="68" y="729"/>
                    <a:pt x="68" y="729"/>
                    <a:pt x="68" y="729"/>
                  </a:cubicBezTo>
                  <a:cubicBezTo>
                    <a:pt x="70" y="730"/>
                    <a:pt x="70" y="730"/>
                    <a:pt x="70" y="730"/>
                  </a:cubicBezTo>
                  <a:cubicBezTo>
                    <a:pt x="73" y="738"/>
                    <a:pt x="73" y="738"/>
                    <a:pt x="73" y="738"/>
                  </a:cubicBezTo>
                  <a:cubicBezTo>
                    <a:pt x="74" y="748"/>
                    <a:pt x="74" y="748"/>
                    <a:pt x="74" y="748"/>
                  </a:cubicBezTo>
                  <a:cubicBezTo>
                    <a:pt x="75" y="753"/>
                    <a:pt x="75" y="753"/>
                    <a:pt x="75" y="753"/>
                  </a:cubicBezTo>
                  <a:cubicBezTo>
                    <a:pt x="75" y="753"/>
                    <a:pt x="75" y="753"/>
                    <a:pt x="75" y="753"/>
                  </a:cubicBezTo>
                  <a:cubicBezTo>
                    <a:pt x="75" y="753"/>
                    <a:pt x="76" y="753"/>
                    <a:pt x="77" y="753"/>
                  </a:cubicBezTo>
                  <a:cubicBezTo>
                    <a:pt x="78" y="752"/>
                    <a:pt x="81" y="752"/>
                    <a:pt x="82" y="752"/>
                  </a:cubicBez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8005763" y="2484438"/>
              <a:ext cx="804862" cy="1360487"/>
            </a:xfrm>
            <a:custGeom>
              <a:avLst/>
              <a:gdLst/>
              <a:ahLst/>
              <a:cxnLst>
                <a:cxn ang="0">
                  <a:pos x="696" y="87"/>
                </a:cxn>
                <a:cxn ang="0">
                  <a:pos x="703" y="36"/>
                </a:cxn>
                <a:cxn ang="0">
                  <a:pos x="679" y="3"/>
                </a:cxn>
                <a:cxn ang="0">
                  <a:pos x="626" y="6"/>
                </a:cxn>
                <a:cxn ang="0">
                  <a:pos x="645" y="64"/>
                </a:cxn>
                <a:cxn ang="0">
                  <a:pos x="594" y="46"/>
                </a:cxn>
                <a:cxn ang="0">
                  <a:pos x="540" y="77"/>
                </a:cxn>
                <a:cxn ang="0">
                  <a:pos x="453" y="133"/>
                </a:cxn>
                <a:cxn ang="0">
                  <a:pos x="382" y="207"/>
                </a:cxn>
                <a:cxn ang="0">
                  <a:pos x="312" y="174"/>
                </a:cxn>
                <a:cxn ang="0">
                  <a:pos x="239" y="241"/>
                </a:cxn>
                <a:cxn ang="0">
                  <a:pos x="209" y="308"/>
                </a:cxn>
                <a:cxn ang="0">
                  <a:pos x="196" y="348"/>
                </a:cxn>
                <a:cxn ang="0">
                  <a:pos x="219" y="422"/>
                </a:cxn>
                <a:cxn ang="0">
                  <a:pos x="224" y="488"/>
                </a:cxn>
                <a:cxn ang="0">
                  <a:pos x="204" y="547"/>
                </a:cxn>
                <a:cxn ang="0">
                  <a:pos x="193" y="618"/>
                </a:cxn>
                <a:cxn ang="0">
                  <a:pos x="130" y="678"/>
                </a:cxn>
                <a:cxn ang="0">
                  <a:pos x="68" y="700"/>
                </a:cxn>
                <a:cxn ang="0">
                  <a:pos x="17" y="752"/>
                </a:cxn>
                <a:cxn ang="0">
                  <a:pos x="50" y="851"/>
                </a:cxn>
                <a:cxn ang="0">
                  <a:pos x="71" y="969"/>
                </a:cxn>
                <a:cxn ang="0">
                  <a:pos x="79" y="1075"/>
                </a:cxn>
                <a:cxn ang="0">
                  <a:pos x="53" y="1152"/>
                </a:cxn>
                <a:cxn ang="0">
                  <a:pos x="1" y="1248"/>
                </a:cxn>
                <a:cxn ang="0">
                  <a:pos x="36" y="1239"/>
                </a:cxn>
                <a:cxn ang="0">
                  <a:pos x="106" y="1178"/>
                </a:cxn>
                <a:cxn ang="0">
                  <a:pos x="145" y="1136"/>
                </a:cxn>
                <a:cxn ang="0">
                  <a:pos x="177" y="1083"/>
                </a:cxn>
                <a:cxn ang="0">
                  <a:pos x="239" y="1091"/>
                </a:cxn>
                <a:cxn ang="0">
                  <a:pos x="302" y="1099"/>
                </a:cxn>
                <a:cxn ang="0">
                  <a:pos x="300" y="1068"/>
                </a:cxn>
                <a:cxn ang="0">
                  <a:pos x="327" y="1038"/>
                </a:cxn>
                <a:cxn ang="0">
                  <a:pos x="297" y="999"/>
                </a:cxn>
                <a:cxn ang="0">
                  <a:pos x="330" y="959"/>
                </a:cxn>
                <a:cxn ang="0">
                  <a:pos x="290" y="938"/>
                </a:cxn>
                <a:cxn ang="0">
                  <a:pos x="263" y="893"/>
                </a:cxn>
                <a:cxn ang="0">
                  <a:pos x="288" y="850"/>
                </a:cxn>
                <a:cxn ang="0">
                  <a:pos x="299" y="789"/>
                </a:cxn>
                <a:cxn ang="0">
                  <a:pos x="290" y="742"/>
                </a:cxn>
                <a:cxn ang="0">
                  <a:pos x="309" y="707"/>
                </a:cxn>
                <a:cxn ang="0">
                  <a:pos x="358" y="700"/>
                </a:cxn>
                <a:cxn ang="0">
                  <a:pos x="399" y="673"/>
                </a:cxn>
                <a:cxn ang="0">
                  <a:pos x="415" y="619"/>
                </a:cxn>
                <a:cxn ang="0">
                  <a:pos x="452" y="578"/>
                </a:cxn>
                <a:cxn ang="0">
                  <a:pos x="425" y="525"/>
                </a:cxn>
                <a:cxn ang="0">
                  <a:pos x="379" y="501"/>
                </a:cxn>
                <a:cxn ang="0">
                  <a:pos x="327" y="476"/>
                </a:cxn>
                <a:cxn ang="0">
                  <a:pos x="271" y="461"/>
                </a:cxn>
                <a:cxn ang="0">
                  <a:pos x="288" y="428"/>
                </a:cxn>
                <a:cxn ang="0">
                  <a:pos x="333" y="410"/>
                </a:cxn>
                <a:cxn ang="0">
                  <a:pos x="344" y="382"/>
                </a:cxn>
                <a:cxn ang="0">
                  <a:pos x="397" y="367"/>
                </a:cxn>
                <a:cxn ang="0">
                  <a:pos x="450" y="385"/>
                </a:cxn>
                <a:cxn ang="0">
                  <a:pos x="479" y="437"/>
                </a:cxn>
                <a:cxn ang="0">
                  <a:pos x="547" y="414"/>
                </a:cxn>
                <a:cxn ang="0">
                  <a:pos x="605" y="426"/>
                </a:cxn>
                <a:cxn ang="0">
                  <a:pos x="684" y="323"/>
                </a:cxn>
                <a:cxn ang="0">
                  <a:pos x="653" y="261"/>
                </a:cxn>
                <a:cxn ang="0">
                  <a:pos x="710" y="212"/>
                </a:cxn>
                <a:cxn ang="0">
                  <a:pos x="710" y="180"/>
                </a:cxn>
                <a:cxn ang="0">
                  <a:pos x="730" y="109"/>
                </a:cxn>
              </a:cxnLst>
              <a:rect l="0" t="0" r="r" b="b"/>
              <a:pathLst>
                <a:path w="743" h="1254">
                  <a:moveTo>
                    <a:pt x="730" y="109"/>
                  </a:moveTo>
                  <a:cubicBezTo>
                    <a:pt x="721" y="107"/>
                    <a:pt x="721" y="107"/>
                    <a:pt x="721" y="107"/>
                  </a:cubicBezTo>
                  <a:cubicBezTo>
                    <a:pt x="713" y="102"/>
                    <a:pt x="713" y="102"/>
                    <a:pt x="713" y="102"/>
                  </a:cubicBezTo>
                  <a:cubicBezTo>
                    <a:pt x="703" y="108"/>
                    <a:pt x="703" y="108"/>
                    <a:pt x="703" y="108"/>
                  </a:cubicBezTo>
                  <a:cubicBezTo>
                    <a:pt x="696" y="108"/>
                    <a:pt x="696" y="108"/>
                    <a:pt x="696" y="108"/>
                  </a:cubicBezTo>
                  <a:cubicBezTo>
                    <a:pt x="692" y="106"/>
                    <a:pt x="692" y="106"/>
                    <a:pt x="692" y="106"/>
                  </a:cubicBezTo>
                  <a:cubicBezTo>
                    <a:pt x="691" y="99"/>
                    <a:pt x="691" y="99"/>
                    <a:pt x="691" y="99"/>
                  </a:cubicBezTo>
                  <a:cubicBezTo>
                    <a:pt x="696" y="87"/>
                    <a:pt x="696" y="87"/>
                    <a:pt x="696" y="87"/>
                  </a:cubicBezTo>
                  <a:cubicBezTo>
                    <a:pt x="696" y="82"/>
                    <a:pt x="696" y="82"/>
                    <a:pt x="696" y="82"/>
                  </a:cubicBezTo>
                  <a:cubicBezTo>
                    <a:pt x="691" y="77"/>
                    <a:pt x="691" y="77"/>
                    <a:pt x="691" y="77"/>
                  </a:cubicBezTo>
                  <a:cubicBezTo>
                    <a:pt x="691" y="74"/>
                    <a:pt x="691" y="74"/>
                    <a:pt x="691" y="74"/>
                  </a:cubicBezTo>
                  <a:cubicBezTo>
                    <a:pt x="694" y="70"/>
                    <a:pt x="694" y="70"/>
                    <a:pt x="694" y="70"/>
                  </a:cubicBezTo>
                  <a:cubicBezTo>
                    <a:pt x="693" y="66"/>
                    <a:pt x="693" y="66"/>
                    <a:pt x="693" y="66"/>
                  </a:cubicBezTo>
                  <a:cubicBezTo>
                    <a:pt x="691" y="60"/>
                    <a:pt x="691" y="60"/>
                    <a:pt x="691" y="60"/>
                  </a:cubicBezTo>
                  <a:cubicBezTo>
                    <a:pt x="695" y="50"/>
                    <a:pt x="695" y="50"/>
                    <a:pt x="695" y="50"/>
                  </a:cubicBezTo>
                  <a:cubicBezTo>
                    <a:pt x="703" y="36"/>
                    <a:pt x="703" y="36"/>
                    <a:pt x="703" y="36"/>
                  </a:cubicBezTo>
                  <a:cubicBezTo>
                    <a:pt x="702" y="33"/>
                    <a:pt x="702" y="33"/>
                    <a:pt x="702" y="33"/>
                  </a:cubicBezTo>
                  <a:cubicBezTo>
                    <a:pt x="699" y="32"/>
                    <a:pt x="699" y="32"/>
                    <a:pt x="699" y="32"/>
                  </a:cubicBezTo>
                  <a:cubicBezTo>
                    <a:pt x="691" y="30"/>
                    <a:pt x="691" y="30"/>
                    <a:pt x="691" y="30"/>
                  </a:cubicBezTo>
                  <a:cubicBezTo>
                    <a:pt x="688" y="28"/>
                    <a:pt x="688" y="28"/>
                    <a:pt x="688" y="28"/>
                  </a:cubicBezTo>
                  <a:cubicBezTo>
                    <a:pt x="685" y="18"/>
                    <a:pt x="685" y="18"/>
                    <a:pt x="685" y="18"/>
                  </a:cubicBezTo>
                  <a:cubicBezTo>
                    <a:pt x="684" y="16"/>
                    <a:pt x="684" y="16"/>
                    <a:pt x="684" y="16"/>
                  </a:cubicBezTo>
                  <a:cubicBezTo>
                    <a:pt x="682" y="10"/>
                    <a:pt x="682" y="10"/>
                    <a:pt x="682" y="10"/>
                  </a:cubicBezTo>
                  <a:cubicBezTo>
                    <a:pt x="679" y="3"/>
                    <a:pt x="679" y="3"/>
                    <a:pt x="679" y="3"/>
                  </a:cubicBezTo>
                  <a:cubicBezTo>
                    <a:pt x="679" y="3"/>
                    <a:pt x="678" y="5"/>
                    <a:pt x="676" y="7"/>
                  </a:cubicBezTo>
                  <a:cubicBezTo>
                    <a:pt x="674" y="8"/>
                    <a:pt x="672" y="14"/>
                    <a:pt x="671" y="18"/>
                  </a:cubicBezTo>
                  <a:cubicBezTo>
                    <a:pt x="670" y="23"/>
                    <a:pt x="666" y="26"/>
                    <a:pt x="663" y="24"/>
                  </a:cubicBezTo>
                  <a:cubicBezTo>
                    <a:pt x="659" y="23"/>
                    <a:pt x="656" y="19"/>
                    <a:pt x="656" y="15"/>
                  </a:cubicBezTo>
                  <a:cubicBezTo>
                    <a:pt x="656" y="11"/>
                    <a:pt x="653" y="8"/>
                    <a:pt x="651" y="8"/>
                  </a:cubicBezTo>
                  <a:cubicBezTo>
                    <a:pt x="648" y="8"/>
                    <a:pt x="645" y="6"/>
                    <a:pt x="643" y="3"/>
                  </a:cubicBezTo>
                  <a:cubicBezTo>
                    <a:pt x="641" y="1"/>
                    <a:pt x="638" y="0"/>
                    <a:pt x="635" y="2"/>
                  </a:cubicBezTo>
                  <a:cubicBezTo>
                    <a:pt x="633" y="4"/>
                    <a:pt x="629" y="6"/>
                    <a:pt x="626" y="6"/>
                  </a:cubicBezTo>
                  <a:cubicBezTo>
                    <a:pt x="623" y="6"/>
                    <a:pt x="620" y="7"/>
                    <a:pt x="620" y="8"/>
                  </a:cubicBezTo>
                  <a:cubicBezTo>
                    <a:pt x="619" y="9"/>
                    <a:pt x="619" y="12"/>
                    <a:pt x="619" y="14"/>
                  </a:cubicBezTo>
                  <a:cubicBezTo>
                    <a:pt x="620" y="16"/>
                    <a:pt x="623" y="18"/>
                    <a:pt x="625" y="19"/>
                  </a:cubicBezTo>
                  <a:cubicBezTo>
                    <a:pt x="628" y="20"/>
                    <a:pt x="633" y="22"/>
                    <a:pt x="636" y="24"/>
                  </a:cubicBezTo>
                  <a:cubicBezTo>
                    <a:pt x="639" y="26"/>
                    <a:pt x="643" y="29"/>
                    <a:pt x="646" y="31"/>
                  </a:cubicBezTo>
                  <a:cubicBezTo>
                    <a:pt x="648" y="33"/>
                    <a:pt x="652" y="35"/>
                    <a:pt x="654" y="36"/>
                  </a:cubicBezTo>
                  <a:cubicBezTo>
                    <a:pt x="656" y="37"/>
                    <a:pt x="656" y="42"/>
                    <a:pt x="654" y="46"/>
                  </a:cubicBezTo>
                  <a:cubicBezTo>
                    <a:pt x="651" y="50"/>
                    <a:pt x="647" y="58"/>
                    <a:pt x="645" y="64"/>
                  </a:cubicBezTo>
                  <a:cubicBezTo>
                    <a:pt x="644" y="70"/>
                    <a:pt x="640" y="77"/>
                    <a:pt x="638" y="82"/>
                  </a:cubicBezTo>
                  <a:cubicBezTo>
                    <a:pt x="636" y="86"/>
                    <a:pt x="633" y="88"/>
                    <a:pt x="632" y="87"/>
                  </a:cubicBezTo>
                  <a:cubicBezTo>
                    <a:pt x="631" y="86"/>
                    <a:pt x="630" y="82"/>
                    <a:pt x="630" y="78"/>
                  </a:cubicBezTo>
                  <a:cubicBezTo>
                    <a:pt x="630" y="74"/>
                    <a:pt x="628" y="69"/>
                    <a:pt x="627" y="68"/>
                  </a:cubicBezTo>
                  <a:cubicBezTo>
                    <a:pt x="625" y="67"/>
                    <a:pt x="619" y="65"/>
                    <a:pt x="614" y="63"/>
                  </a:cubicBezTo>
                  <a:cubicBezTo>
                    <a:pt x="609" y="62"/>
                    <a:pt x="602" y="60"/>
                    <a:pt x="600" y="59"/>
                  </a:cubicBezTo>
                  <a:cubicBezTo>
                    <a:pt x="597" y="58"/>
                    <a:pt x="595" y="55"/>
                    <a:pt x="595" y="53"/>
                  </a:cubicBezTo>
                  <a:cubicBezTo>
                    <a:pt x="595" y="51"/>
                    <a:pt x="595" y="48"/>
                    <a:pt x="594" y="46"/>
                  </a:cubicBezTo>
                  <a:cubicBezTo>
                    <a:pt x="594" y="44"/>
                    <a:pt x="591" y="43"/>
                    <a:pt x="589" y="42"/>
                  </a:cubicBezTo>
                  <a:cubicBezTo>
                    <a:pt x="587" y="41"/>
                    <a:pt x="583" y="42"/>
                    <a:pt x="580" y="43"/>
                  </a:cubicBezTo>
                  <a:cubicBezTo>
                    <a:pt x="577" y="44"/>
                    <a:pt x="572" y="45"/>
                    <a:pt x="569" y="45"/>
                  </a:cubicBezTo>
                  <a:cubicBezTo>
                    <a:pt x="566" y="44"/>
                    <a:pt x="563" y="45"/>
                    <a:pt x="561" y="46"/>
                  </a:cubicBezTo>
                  <a:cubicBezTo>
                    <a:pt x="560" y="48"/>
                    <a:pt x="557" y="52"/>
                    <a:pt x="555" y="55"/>
                  </a:cubicBezTo>
                  <a:cubicBezTo>
                    <a:pt x="554" y="58"/>
                    <a:pt x="551" y="63"/>
                    <a:pt x="551" y="64"/>
                  </a:cubicBezTo>
                  <a:cubicBezTo>
                    <a:pt x="550" y="66"/>
                    <a:pt x="548" y="69"/>
                    <a:pt x="546" y="70"/>
                  </a:cubicBezTo>
                  <a:cubicBezTo>
                    <a:pt x="544" y="70"/>
                    <a:pt x="541" y="74"/>
                    <a:pt x="540" y="77"/>
                  </a:cubicBezTo>
                  <a:cubicBezTo>
                    <a:pt x="539" y="81"/>
                    <a:pt x="534" y="85"/>
                    <a:pt x="528" y="86"/>
                  </a:cubicBezTo>
                  <a:cubicBezTo>
                    <a:pt x="522" y="87"/>
                    <a:pt x="515" y="89"/>
                    <a:pt x="512" y="90"/>
                  </a:cubicBezTo>
                  <a:cubicBezTo>
                    <a:pt x="510" y="92"/>
                    <a:pt x="505" y="95"/>
                    <a:pt x="502" y="97"/>
                  </a:cubicBezTo>
                  <a:cubicBezTo>
                    <a:pt x="499" y="99"/>
                    <a:pt x="495" y="102"/>
                    <a:pt x="491" y="104"/>
                  </a:cubicBezTo>
                  <a:cubicBezTo>
                    <a:pt x="488" y="106"/>
                    <a:pt x="483" y="108"/>
                    <a:pt x="479" y="108"/>
                  </a:cubicBezTo>
                  <a:cubicBezTo>
                    <a:pt x="475" y="108"/>
                    <a:pt x="469" y="110"/>
                    <a:pt x="465" y="112"/>
                  </a:cubicBezTo>
                  <a:cubicBezTo>
                    <a:pt x="461" y="113"/>
                    <a:pt x="457" y="118"/>
                    <a:pt x="455" y="121"/>
                  </a:cubicBezTo>
                  <a:cubicBezTo>
                    <a:pt x="454" y="125"/>
                    <a:pt x="453" y="130"/>
                    <a:pt x="453" y="133"/>
                  </a:cubicBezTo>
                  <a:cubicBezTo>
                    <a:pt x="453" y="135"/>
                    <a:pt x="452" y="140"/>
                    <a:pt x="450" y="142"/>
                  </a:cubicBezTo>
                  <a:cubicBezTo>
                    <a:pt x="449" y="145"/>
                    <a:pt x="444" y="148"/>
                    <a:pt x="440" y="150"/>
                  </a:cubicBezTo>
                  <a:cubicBezTo>
                    <a:pt x="436" y="151"/>
                    <a:pt x="430" y="153"/>
                    <a:pt x="428" y="154"/>
                  </a:cubicBezTo>
                  <a:cubicBezTo>
                    <a:pt x="426" y="155"/>
                    <a:pt x="424" y="158"/>
                    <a:pt x="423" y="160"/>
                  </a:cubicBezTo>
                  <a:cubicBezTo>
                    <a:pt x="421" y="162"/>
                    <a:pt x="419" y="165"/>
                    <a:pt x="418" y="168"/>
                  </a:cubicBezTo>
                  <a:cubicBezTo>
                    <a:pt x="416" y="170"/>
                    <a:pt x="412" y="174"/>
                    <a:pt x="409" y="177"/>
                  </a:cubicBezTo>
                  <a:cubicBezTo>
                    <a:pt x="406" y="180"/>
                    <a:pt x="401" y="185"/>
                    <a:pt x="397" y="190"/>
                  </a:cubicBezTo>
                  <a:cubicBezTo>
                    <a:pt x="393" y="194"/>
                    <a:pt x="386" y="202"/>
                    <a:pt x="382" y="207"/>
                  </a:cubicBezTo>
                  <a:cubicBezTo>
                    <a:pt x="377" y="212"/>
                    <a:pt x="371" y="211"/>
                    <a:pt x="367" y="204"/>
                  </a:cubicBezTo>
                  <a:cubicBezTo>
                    <a:pt x="364" y="198"/>
                    <a:pt x="359" y="189"/>
                    <a:pt x="356" y="185"/>
                  </a:cubicBezTo>
                  <a:cubicBezTo>
                    <a:pt x="354" y="181"/>
                    <a:pt x="350" y="175"/>
                    <a:pt x="348" y="171"/>
                  </a:cubicBezTo>
                  <a:cubicBezTo>
                    <a:pt x="347" y="167"/>
                    <a:pt x="342" y="165"/>
                    <a:pt x="339" y="167"/>
                  </a:cubicBezTo>
                  <a:cubicBezTo>
                    <a:pt x="336" y="168"/>
                    <a:pt x="332" y="169"/>
                    <a:pt x="330" y="168"/>
                  </a:cubicBezTo>
                  <a:cubicBezTo>
                    <a:pt x="329" y="167"/>
                    <a:pt x="327" y="167"/>
                    <a:pt x="326" y="167"/>
                  </a:cubicBezTo>
                  <a:cubicBezTo>
                    <a:pt x="325" y="167"/>
                    <a:pt x="323" y="168"/>
                    <a:pt x="321" y="169"/>
                  </a:cubicBezTo>
                  <a:cubicBezTo>
                    <a:pt x="320" y="171"/>
                    <a:pt x="316" y="173"/>
                    <a:pt x="312" y="174"/>
                  </a:cubicBezTo>
                  <a:cubicBezTo>
                    <a:pt x="309" y="175"/>
                    <a:pt x="303" y="178"/>
                    <a:pt x="298" y="180"/>
                  </a:cubicBezTo>
                  <a:cubicBezTo>
                    <a:pt x="294" y="183"/>
                    <a:pt x="289" y="187"/>
                    <a:pt x="287" y="189"/>
                  </a:cubicBezTo>
                  <a:cubicBezTo>
                    <a:pt x="285" y="191"/>
                    <a:pt x="282" y="196"/>
                    <a:pt x="280" y="200"/>
                  </a:cubicBezTo>
                  <a:cubicBezTo>
                    <a:pt x="278" y="205"/>
                    <a:pt x="275" y="211"/>
                    <a:pt x="274" y="214"/>
                  </a:cubicBezTo>
                  <a:cubicBezTo>
                    <a:pt x="272" y="217"/>
                    <a:pt x="270" y="222"/>
                    <a:pt x="269" y="224"/>
                  </a:cubicBezTo>
                  <a:cubicBezTo>
                    <a:pt x="268" y="226"/>
                    <a:pt x="265" y="229"/>
                    <a:pt x="262" y="229"/>
                  </a:cubicBezTo>
                  <a:cubicBezTo>
                    <a:pt x="259" y="229"/>
                    <a:pt x="255" y="232"/>
                    <a:pt x="252" y="234"/>
                  </a:cubicBezTo>
                  <a:cubicBezTo>
                    <a:pt x="250" y="237"/>
                    <a:pt x="244" y="240"/>
                    <a:pt x="239" y="241"/>
                  </a:cubicBezTo>
                  <a:cubicBezTo>
                    <a:pt x="234" y="241"/>
                    <a:pt x="235" y="248"/>
                    <a:pt x="243" y="256"/>
                  </a:cubicBezTo>
                  <a:cubicBezTo>
                    <a:pt x="250" y="264"/>
                    <a:pt x="254" y="273"/>
                    <a:pt x="252" y="278"/>
                  </a:cubicBezTo>
                  <a:cubicBezTo>
                    <a:pt x="250" y="282"/>
                    <a:pt x="246" y="288"/>
                    <a:pt x="242" y="291"/>
                  </a:cubicBezTo>
                  <a:cubicBezTo>
                    <a:pt x="239" y="295"/>
                    <a:pt x="236" y="300"/>
                    <a:pt x="236" y="303"/>
                  </a:cubicBezTo>
                  <a:cubicBezTo>
                    <a:pt x="235" y="306"/>
                    <a:pt x="232" y="308"/>
                    <a:pt x="229" y="308"/>
                  </a:cubicBezTo>
                  <a:cubicBezTo>
                    <a:pt x="227" y="308"/>
                    <a:pt x="223" y="310"/>
                    <a:pt x="222" y="312"/>
                  </a:cubicBezTo>
                  <a:cubicBezTo>
                    <a:pt x="221" y="315"/>
                    <a:pt x="218" y="316"/>
                    <a:pt x="215" y="315"/>
                  </a:cubicBezTo>
                  <a:cubicBezTo>
                    <a:pt x="213" y="314"/>
                    <a:pt x="210" y="311"/>
                    <a:pt x="209" y="308"/>
                  </a:cubicBezTo>
                  <a:cubicBezTo>
                    <a:pt x="208" y="306"/>
                    <a:pt x="205" y="303"/>
                    <a:pt x="203" y="301"/>
                  </a:cubicBezTo>
                  <a:cubicBezTo>
                    <a:pt x="201" y="300"/>
                    <a:pt x="197" y="299"/>
                    <a:pt x="194" y="298"/>
                  </a:cubicBezTo>
                  <a:cubicBezTo>
                    <a:pt x="191" y="298"/>
                    <a:pt x="187" y="299"/>
                    <a:pt x="184" y="301"/>
                  </a:cubicBezTo>
                  <a:cubicBezTo>
                    <a:pt x="182" y="303"/>
                    <a:pt x="181" y="307"/>
                    <a:pt x="183" y="310"/>
                  </a:cubicBezTo>
                  <a:cubicBezTo>
                    <a:pt x="185" y="313"/>
                    <a:pt x="189" y="316"/>
                    <a:pt x="191" y="317"/>
                  </a:cubicBezTo>
                  <a:cubicBezTo>
                    <a:pt x="194" y="319"/>
                    <a:pt x="196" y="322"/>
                    <a:pt x="196" y="324"/>
                  </a:cubicBezTo>
                  <a:cubicBezTo>
                    <a:pt x="196" y="326"/>
                    <a:pt x="196" y="331"/>
                    <a:pt x="196" y="335"/>
                  </a:cubicBezTo>
                  <a:cubicBezTo>
                    <a:pt x="195" y="338"/>
                    <a:pt x="195" y="344"/>
                    <a:pt x="196" y="348"/>
                  </a:cubicBezTo>
                  <a:cubicBezTo>
                    <a:pt x="196" y="351"/>
                    <a:pt x="195" y="356"/>
                    <a:pt x="192" y="357"/>
                  </a:cubicBezTo>
                  <a:cubicBezTo>
                    <a:pt x="189" y="359"/>
                    <a:pt x="186" y="363"/>
                    <a:pt x="186" y="366"/>
                  </a:cubicBezTo>
                  <a:cubicBezTo>
                    <a:pt x="185" y="368"/>
                    <a:pt x="184" y="373"/>
                    <a:pt x="184" y="375"/>
                  </a:cubicBezTo>
                  <a:cubicBezTo>
                    <a:pt x="184" y="378"/>
                    <a:pt x="185" y="382"/>
                    <a:pt x="186" y="386"/>
                  </a:cubicBezTo>
                  <a:cubicBezTo>
                    <a:pt x="187" y="389"/>
                    <a:pt x="188" y="395"/>
                    <a:pt x="190" y="398"/>
                  </a:cubicBezTo>
                  <a:cubicBezTo>
                    <a:pt x="191" y="402"/>
                    <a:pt x="194" y="409"/>
                    <a:pt x="196" y="413"/>
                  </a:cubicBezTo>
                  <a:cubicBezTo>
                    <a:pt x="197" y="417"/>
                    <a:pt x="202" y="421"/>
                    <a:pt x="206" y="421"/>
                  </a:cubicBezTo>
                  <a:cubicBezTo>
                    <a:pt x="210" y="421"/>
                    <a:pt x="216" y="422"/>
                    <a:pt x="219" y="422"/>
                  </a:cubicBezTo>
                  <a:cubicBezTo>
                    <a:pt x="222" y="422"/>
                    <a:pt x="226" y="423"/>
                    <a:pt x="226" y="424"/>
                  </a:cubicBezTo>
                  <a:cubicBezTo>
                    <a:pt x="227" y="425"/>
                    <a:pt x="228" y="428"/>
                    <a:pt x="228" y="431"/>
                  </a:cubicBezTo>
                  <a:cubicBezTo>
                    <a:pt x="229" y="433"/>
                    <a:pt x="230" y="439"/>
                    <a:pt x="232" y="445"/>
                  </a:cubicBezTo>
                  <a:cubicBezTo>
                    <a:pt x="233" y="450"/>
                    <a:pt x="235" y="458"/>
                    <a:pt x="236" y="463"/>
                  </a:cubicBezTo>
                  <a:cubicBezTo>
                    <a:pt x="237" y="468"/>
                    <a:pt x="237" y="474"/>
                    <a:pt x="236" y="476"/>
                  </a:cubicBezTo>
                  <a:cubicBezTo>
                    <a:pt x="236" y="478"/>
                    <a:pt x="234" y="481"/>
                    <a:pt x="233" y="482"/>
                  </a:cubicBezTo>
                  <a:cubicBezTo>
                    <a:pt x="232" y="483"/>
                    <a:pt x="230" y="484"/>
                    <a:pt x="228" y="484"/>
                  </a:cubicBezTo>
                  <a:cubicBezTo>
                    <a:pt x="226" y="485"/>
                    <a:pt x="225" y="487"/>
                    <a:pt x="224" y="488"/>
                  </a:cubicBezTo>
                  <a:cubicBezTo>
                    <a:pt x="223" y="489"/>
                    <a:pt x="221" y="490"/>
                    <a:pt x="218" y="489"/>
                  </a:cubicBezTo>
                  <a:cubicBezTo>
                    <a:pt x="215" y="489"/>
                    <a:pt x="212" y="490"/>
                    <a:pt x="211" y="491"/>
                  </a:cubicBezTo>
                  <a:cubicBezTo>
                    <a:pt x="210" y="493"/>
                    <a:pt x="209" y="496"/>
                    <a:pt x="209" y="498"/>
                  </a:cubicBezTo>
                  <a:cubicBezTo>
                    <a:pt x="209" y="501"/>
                    <a:pt x="209" y="505"/>
                    <a:pt x="209" y="508"/>
                  </a:cubicBezTo>
                  <a:cubicBezTo>
                    <a:pt x="209" y="511"/>
                    <a:pt x="207" y="516"/>
                    <a:pt x="206" y="519"/>
                  </a:cubicBezTo>
                  <a:cubicBezTo>
                    <a:pt x="205" y="523"/>
                    <a:pt x="203" y="527"/>
                    <a:pt x="203" y="530"/>
                  </a:cubicBezTo>
                  <a:cubicBezTo>
                    <a:pt x="202" y="532"/>
                    <a:pt x="202" y="535"/>
                    <a:pt x="203" y="537"/>
                  </a:cubicBezTo>
                  <a:cubicBezTo>
                    <a:pt x="203" y="538"/>
                    <a:pt x="204" y="543"/>
                    <a:pt x="204" y="547"/>
                  </a:cubicBezTo>
                  <a:cubicBezTo>
                    <a:pt x="204" y="550"/>
                    <a:pt x="205" y="554"/>
                    <a:pt x="206" y="555"/>
                  </a:cubicBezTo>
                  <a:cubicBezTo>
                    <a:pt x="207" y="556"/>
                    <a:pt x="210" y="559"/>
                    <a:pt x="212" y="561"/>
                  </a:cubicBezTo>
                  <a:cubicBezTo>
                    <a:pt x="214" y="563"/>
                    <a:pt x="217" y="567"/>
                    <a:pt x="218" y="569"/>
                  </a:cubicBezTo>
                  <a:cubicBezTo>
                    <a:pt x="218" y="571"/>
                    <a:pt x="219" y="575"/>
                    <a:pt x="219" y="577"/>
                  </a:cubicBezTo>
                  <a:cubicBezTo>
                    <a:pt x="218" y="580"/>
                    <a:pt x="217" y="584"/>
                    <a:pt x="215" y="587"/>
                  </a:cubicBezTo>
                  <a:cubicBezTo>
                    <a:pt x="214" y="590"/>
                    <a:pt x="211" y="595"/>
                    <a:pt x="209" y="598"/>
                  </a:cubicBezTo>
                  <a:cubicBezTo>
                    <a:pt x="207" y="602"/>
                    <a:pt x="203" y="607"/>
                    <a:pt x="199" y="609"/>
                  </a:cubicBezTo>
                  <a:cubicBezTo>
                    <a:pt x="196" y="611"/>
                    <a:pt x="194" y="615"/>
                    <a:pt x="193" y="618"/>
                  </a:cubicBezTo>
                  <a:cubicBezTo>
                    <a:pt x="193" y="620"/>
                    <a:pt x="193" y="625"/>
                    <a:pt x="193" y="629"/>
                  </a:cubicBezTo>
                  <a:cubicBezTo>
                    <a:pt x="193" y="633"/>
                    <a:pt x="190" y="638"/>
                    <a:pt x="188" y="641"/>
                  </a:cubicBezTo>
                  <a:cubicBezTo>
                    <a:pt x="185" y="644"/>
                    <a:pt x="181" y="647"/>
                    <a:pt x="179" y="648"/>
                  </a:cubicBezTo>
                  <a:cubicBezTo>
                    <a:pt x="177" y="648"/>
                    <a:pt x="172" y="650"/>
                    <a:pt x="169" y="651"/>
                  </a:cubicBezTo>
                  <a:cubicBezTo>
                    <a:pt x="165" y="652"/>
                    <a:pt x="161" y="654"/>
                    <a:pt x="159" y="657"/>
                  </a:cubicBezTo>
                  <a:cubicBezTo>
                    <a:pt x="157" y="659"/>
                    <a:pt x="153" y="663"/>
                    <a:pt x="150" y="666"/>
                  </a:cubicBezTo>
                  <a:cubicBezTo>
                    <a:pt x="147" y="669"/>
                    <a:pt x="142" y="673"/>
                    <a:pt x="139" y="675"/>
                  </a:cubicBezTo>
                  <a:cubicBezTo>
                    <a:pt x="137" y="677"/>
                    <a:pt x="133" y="678"/>
                    <a:pt x="130" y="678"/>
                  </a:cubicBezTo>
                  <a:cubicBezTo>
                    <a:pt x="128" y="678"/>
                    <a:pt x="124" y="678"/>
                    <a:pt x="121" y="678"/>
                  </a:cubicBezTo>
                  <a:cubicBezTo>
                    <a:pt x="118" y="678"/>
                    <a:pt x="114" y="678"/>
                    <a:pt x="112" y="679"/>
                  </a:cubicBezTo>
                  <a:cubicBezTo>
                    <a:pt x="110" y="679"/>
                    <a:pt x="107" y="681"/>
                    <a:pt x="106" y="682"/>
                  </a:cubicBezTo>
                  <a:cubicBezTo>
                    <a:pt x="104" y="684"/>
                    <a:pt x="103" y="685"/>
                    <a:pt x="103" y="685"/>
                  </a:cubicBezTo>
                  <a:cubicBezTo>
                    <a:pt x="103" y="685"/>
                    <a:pt x="103" y="685"/>
                    <a:pt x="103" y="685"/>
                  </a:cubicBezTo>
                  <a:cubicBezTo>
                    <a:pt x="103" y="685"/>
                    <a:pt x="100" y="688"/>
                    <a:pt x="95" y="691"/>
                  </a:cubicBezTo>
                  <a:cubicBezTo>
                    <a:pt x="91" y="694"/>
                    <a:pt x="85" y="697"/>
                    <a:pt x="81" y="697"/>
                  </a:cubicBezTo>
                  <a:cubicBezTo>
                    <a:pt x="78" y="698"/>
                    <a:pt x="72" y="699"/>
                    <a:pt x="68" y="700"/>
                  </a:cubicBezTo>
                  <a:cubicBezTo>
                    <a:pt x="64" y="701"/>
                    <a:pt x="60" y="704"/>
                    <a:pt x="60" y="706"/>
                  </a:cubicBezTo>
                  <a:cubicBezTo>
                    <a:pt x="59" y="709"/>
                    <a:pt x="58" y="714"/>
                    <a:pt x="56" y="717"/>
                  </a:cubicBezTo>
                  <a:cubicBezTo>
                    <a:pt x="54" y="719"/>
                    <a:pt x="50" y="717"/>
                    <a:pt x="48" y="711"/>
                  </a:cubicBezTo>
                  <a:cubicBezTo>
                    <a:pt x="46" y="706"/>
                    <a:pt x="42" y="704"/>
                    <a:pt x="41" y="707"/>
                  </a:cubicBezTo>
                  <a:cubicBezTo>
                    <a:pt x="40" y="711"/>
                    <a:pt x="38" y="716"/>
                    <a:pt x="36" y="720"/>
                  </a:cubicBezTo>
                  <a:cubicBezTo>
                    <a:pt x="35" y="723"/>
                    <a:pt x="31" y="727"/>
                    <a:pt x="27" y="728"/>
                  </a:cubicBezTo>
                  <a:cubicBezTo>
                    <a:pt x="23" y="729"/>
                    <a:pt x="18" y="734"/>
                    <a:pt x="16" y="738"/>
                  </a:cubicBezTo>
                  <a:cubicBezTo>
                    <a:pt x="14" y="742"/>
                    <a:pt x="15" y="748"/>
                    <a:pt x="17" y="752"/>
                  </a:cubicBezTo>
                  <a:cubicBezTo>
                    <a:pt x="19" y="756"/>
                    <a:pt x="22" y="760"/>
                    <a:pt x="24" y="762"/>
                  </a:cubicBezTo>
                  <a:cubicBezTo>
                    <a:pt x="26" y="764"/>
                    <a:pt x="28" y="769"/>
                    <a:pt x="29" y="773"/>
                  </a:cubicBezTo>
                  <a:cubicBezTo>
                    <a:pt x="31" y="776"/>
                    <a:pt x="33" y="782"/>
                    <a:pt x="34" y="784"/>
                  </a:cubicBezTo>
                  <a:cubicBezTo>
                    <a:pt x="35" y="787"/>
                    <a:pt x="36" y="792"/>
                    <a:pt x="37" y="796"/>
                  </a:cubicBezTo>
                  <a:cubicBezTo>
                    <a:pt x="37" y="800"/>
                    <a:pt x="38" y="807"/>
                    <a:pt x="38" y="811"/>
                  </a:cubicBezTo>
                  <a:cubicBezTo>
                    <a:pt x="39" y="814"/>
                    <a:pt x="41" y="821"/>
                    <a:pt x="42" y="824"/>
                  </a:cubicBezTo>
                  <a:cubicBezTo>
                    <a:pt x="44" y="828"/>
                    <a:pt x="45" y="834"/>
                    <a:pt x="46" y="837"/>
                  </a:cubicBezTo>
                  <a:cubicBezTo>
                    <a:pt x="46" y="841"/>
                    <a:pt x="48" y="847"/>
                    <a:pt x="50" y="851"/>
                  </a:cubicBezTo>
                  <a:cubicBezTo>
                    <a:pt x="51" y="855"/>
                    <a:pt x="53" y="862"/>
                    <a:pt x="54" y="866"/>
                  </a:cubicBezTo>
                  <a:cubicBezTo>
                    <a:pt x="55" y="871"/>
                    <a:pt x="55" y="878"/>
                    <a:pt x="56" y="882"/>
                  </a:cubicBezTo>
                  <a:cubicBezTo>
                    <a:pt x="56" y="886"/>
                    <a:pt x="57" y="890"/>
                    <a:pt x="58" y="890"/>
                  </a:cubicBezTo>
                  <a:cubicBezTo>
                    <a:pt x="59" y="891"/>
                    <a:pt x="60" y="892"/>
                    <a:pt x="60" y="894"/>
                  </a:cubicBezTo>
                  <a:cubicBezTo>
                    <a:pt x="61" y="895"/>
                    <a:pt x="62" y="900"/>
                    <a:pt x="63" y="905"/>
                  </a:cubicBezTo>
                  <a:cubicBezTo>
                    <a:pt x="65" y="911"/>
                    <a:pt x="67" y="920"/>
                    <a:pt x="68" y="926"/>
                  </a:cubicBezTo>
                  <a:cubicBezTo>
                    <a:pt x="69" y="932"/>
                    <a:pt x="71" y="942"/>
                    <a:pt x="72" y="949"/>
                  </a:cubicBezTo>
                  <a:cubicBezTo>
                    <a:pt x="72" y="956"/>
                    <a:pt x="72" y="965"/>
                    <a:pt x="71" y="969"/>
                  </a:cubicBezTo>
                  <a:cubicBezTo>
                    <a:pt x="70" y="974"/>
                    <a:pt x="67" y="982"/>
                    <a:pt x="66" y="987"/>
                  </a:cubicBezTo>
                  <a:cubicBezTo>
                    <a:pt x="64" y="992"/>
                    <a:pt x="62" y="1000"/>
                    <a:pt x="61" y="1005"/>
                  </a:cubicBezTo>
                  <a:cubicBezTo>
                    <a:pt x="61" y="1009"/>
                    <a:pt x="60" y="1015"/>
                    <a:pt x="59" y="1018"/>
                  </a:cubicBezTo>
                  <a:cubicBezTo>
                    <a:pt x="59" y="1021"/>
                    <a:pt x="59" y="1024"/>
                    <a:pt x="61" y="1026"/>
                  </a:cubicBezTo>
                  <a:cubicBezTo>
                    <a:pt x="62" y="1027"/>
                    <a:pt x="64" y="1032"/>
                    <a:pt x="65" y="1036"/>
                  </a:cubicBezTo>
                  <a:cubicBezTo>
                    <a:pt x="66" y="1040"/>
                    <a:pt x="69" y="1046"/>
                    <a:pt x="71" y="1050"/>
                  </a:cubicBezTo>
                  <a:cubicBezTo>
                    <a:pt x="73" y="1054"/>
                    <a:pt x="75" y="1060"/>
                    <a:pt x="74" y="1062"/>
                  </a:cubicBezTo>
                  <a:cubicBezTo>
                    <a:pt x="74" y="1065"/>
                    <a:pt x="76" y="1071"/>
                    <a:pt x="79" y="1075"/>
                  </a:cubicBezTo>
                  <a:cubicBezTo>
                    <a:pt x="82" y="1079"/>
                    <a:pt x="85" y="1085"/>
                    <a:pt x="87" y="1087"/>
                  </a:cubicBezTo>
                  <a:cubicBezTo>
                    <a:pt x="88" y="1090"/>
                    <a:pt x="89" y="1094"/>
                    <a:pt x="88" y="1097"/>
                  </a:cubicBezTo>
                  <a:cubicBezTo>
                    <a:pt x="87" y="1099"/>
                    <a:pt x="84" y="1103"/>
                    <a:pt x="81" y="1106"/>
                  </a:cubicBezTo>
                  <a:cubicBezTo>
                    <a:pt x="78" y="1109"/>
                    <a:pt x="73" y="1114"/>
                    <a:pt x="70" y="1118"/>
                  </a:cubicBezTo>
                  <a:cubicBezTo>
                    <a:pt x="67" y="1121"/>
                    <a:pt x="65" y="1126"/>
                    <a:pt x="65" y="1128"/>
                  </a:cubicBezTo>
                  <a:cubicBezTo>
                    <a:pt x="65" y="1131"/>
                    <a:pt x="64" y="1134"/>
                    <a:pt x="63" y="1135"/>
                  </a:cubicBezTo>
                  <a:cubicBezTo>
                    <a:pt x="62" y="1136"/>
                    <a:pt x="59" y="1139"/>
                    <a:pt x="57" y="1142"/>
                  </a:cubicBezTo>
                  <a:cubicBezTo>
                    <a:pt x="55" y="1145"/>
                    <a:pt x="53" y="1149"/>
                    <a:pt x="53" y="1152"/>
                  </a:cubicBezTo>
                  <a:cubicBezTo>
                    <a:pt x="53" y="1155"/>
                    <a:pt x="51" y="1159"/>
                    <a:pt x="49" y="1161"/>
                  </a:cubicBezTo>
                  <a:cubicBezTo>
                    <a:pt x="47" y="1162"/>
                    <a:pt x="43" y="1167"/>
                    <a:pt x="40" y="1172"/>
                  </a:cubicBezTo>
                  <a:cubicBezTo>
                    <a:pt x="37" y="1176"/>
                    <a:pt x="32" y="1181"/>
                    <a:pt x="28" y="1184"/>
                  </a:cubicBezTo>
                  <a:cubicBezTo>
                    <a:pt x="25" y="1186"/>
                    <a:pt x="20" y="1192"/>
                    <a:pt x="18" y="1196"/>
                  </a:cubicBezTo>
                  <a:cubicBezTo>
                    <a:pt x="16" y="1201"/>
                    <a:pt x="12" y="1208"/>
                    <a:pt x="10" y="1213"/>
                  </a:cubicBezTo>
                  <a:cubicBezTo>
                    <a:pt x="7" y="1218"/>
                    <a:pt x="5" y="1225"/>
                    <a:pt x="5" y="1230"/>
                  </a:cubicBezTo>
                  <a:cubicBezTo>
                    <a:pt x="4" y="1234"/>
                    <a:pt x="4" y="1239"/>
                    <a:pt x="3" y="1240"/>
                  </a:cubicBezTo>
                  <a:cubicBezTo>
                    <a:pt x="2" y="1241"/>
                    <a:pt x="1" y="1245"/>
                    <a:pt x="1" y="1248"/>
                  </a:cubicBezTo>
                  <a:cubicBezTo>
                    <a:pt x="0" y="1251"/>
                    <a:pt x="0" y="1254"/>
                    <a:pt x="0" y="1254"/>
                  </a:cubicBezTo>
                  <a:cubicBezTo>
                    <a:pt x="4" y="1252"/>
                    <a:pt x="4" y="1252"/>
                    <a:pt x="4" y="1252"/>
                  </a:cubicBezTo>
                  <a:cubicBezTo>
                    <a:pt x="7" y="1252"/>
                    <a:pt x="7" y="1252"/>
                    <a:pt x="7" y="1252"/>
                  </a:cubicBezTo>
                  <a:cubicBezTo>
                    <a:pt x="13" y="1251"/>
                    <a:pt x="13" y="1251"/>
                    <a:pt x="13" y="1251"/>
                  </a:cubicBezTo>
                  <a:cubicBezTo>
                    <a:pt x="15" y="1254"/>
                    <a:pt x="15" y="1254"/>
                    <a:pt x="15" y="1254"/>
                  </a:cubicBezTo>
                  <a:cubicBezTo>
                    <a:pt x="21" y="1249"/>
                    <a:pt x="21" y="1249"/>
                    <a:pt x="21" y="1249"/>
                  </a:cubicBezTo>
                  <a:cubicBezTo>
                    <a:pt x="33" y="1249"/>
                    <a:pt x="33" y="1249"/>
                    <a:pt x="33" y="1249"/>
                  </a:cubicBezTo>
                  <a:cubicBezTo>
                    <a:pt x="36" y="1239"/>
                    <a:pt x="36" y="1239"/>
                    <a:pt x="36" y="1239"/>
                  </a:cubicBezTo>
                  <a:cubicBezTo>
                    <a:pt x="52" y="1226"/>
                    <a:pt x="52" y="1226"/>
                    <a:pt x="52" y="1226"/>
                  </a:cubicBezTo>
                  <a:cubicBezTo>
                    <a:pt x="57" y="1227"/>
                    <a:pt x="57" y="1227"/>
                    <a:pt x="57" y="1227"/>
                  </a:cubicBezTo>
                  <a:cubicBezTo>
                    <a:pt x="66" y="1221"/>
                    <a:pt x="66" y="1221"/>
                    <a:pt x="66" y="1221"/>
                  </a:cubicBezTo>
                  <a:cubicBezTo>
                    <a:pt x="80" y="1210"/>
                    <a:pt x="80" y="1210"/>
                    <a:pt x="80" y="1210"/>
                  </a:cubicBezTo>
                  <a:cubicBezTo>
                    <a:pt x="86" y="1202"/>
                    <a:pt x="86" y="1202"/>
                    <a:pt x="86" y="1202"/>
                  </a:cubicBezTo>
                  <a:cubicBezTo>
                    <a:pt x="96" y="1187"/>
                    <a:pt x="96" y="1187"/>
                    <a:pt x="96" y="1187"/>
                  </a:cubicBezTo>
                  <a:cubicBezTo>
                    <a:pt x="105" y="1181"/>
                    <a:pt x="105" y="1181"/>
                    <a:pt x="105" y="1181"/>
                  </a:cubicBezTo>
                  <a:cubicBezTo>
                    <a:pt x="106" y="1178"/>
                    <a:pt x="106" y="1178"/>
                    <a:pt x="106" y="1178"/>
                  </a:cubicBezTo>
                  <a:cubicBezTo>
                    <a:pt x="113" y="1168"/>
                    <a:pt x="113" y="1168"/>
                    <a:pt x="113" y="1168"/>
                  </a:cubicBezTo>
                  <a:cubicBezTo>
                    <a:pt x="119" y="1157"/>
                    <a:pt x="119" y="1157"/>
                    <a:pt x="119" y="1157"/>
                  </a:cubicBezTo>
                  <a:cubicBezTo>
                    <a:pt x="123" y="1151"/>
                    <a:pt x="123" y="1151"/>
                    <a:pt x="123" y="1151"/>
                  </a:cubicBezTo>
                  <a:cubicBezTo>
                    <a:pt x="136" y="1148"/>
                    <a:pt x="136" y="1148"/>
                    <a:pt x="136" y="1148"/>
                  </a:cubicBezTo>
                  <a:cubicBezTo>
                    <a:pt x="139" y="1146"/>
                    <a:pt x="139" y="1146"/>
                    <a:pt x="139" y="1146"/>
                  </a:cubicBezTo>
                  <a:cubicBezTo>
                    <a:pt x="142" y="1142"/>
                    <a:pt x="142" y="1142"/>
                    <a:pt x="142" y="1142"/>
                  </a:cubicBezTo>
                  <a:cubicBezTo>
                    <a:pt x="146" y="1141"/>
                    <a:pt x="146" y="1141"/>
                    <a:pt x="146" y="1141"/>
                  </a:cubicBezTo>
                  <a:cubicBezTo>
                    <a:pt x="145" y="1136"/>
                    <a:pt x="145" y="1136"/>
                    <a:pt x="145" y="1136"/>
                  </a:cubicBezTo>
                  <a:cubicBezTo>
                    <a:pt x="150" y="1132"/>
                    <a:pt x="150" y="1132"/>
                    <a:pt x="150" y="1132"/>
                  </a:cubicBezTo>
                  <a:cubicBezTo>
                    <a:pt x="166" y="1130"/>
                    <a:pt x="166" y="1130"/>
                    <a:pt x="166" y="1130"/>
                  </a:cubicBezTo>
                  <a:cubicBezTo>
                    <a:pt x="166" y="1129"/>
                    <a:pt x="166" y="1129"/>
                    <a:pt x="166" y="1129"/>
                  </a:cubicBezTo>
                  <a:cubicBezTo>
                    <a:pt x="169" y="1121"/>
                    <a:pt x="169" y="1121"/>
                    <a:pt x="169" y="1121"/>
                  </a:cubicBezTo>
                  <a:cubicBezTo>
                    <a:pt x="168" y="1112"/>
                    <a:pt x="168" y="1112"/>
                    <a:pt x="168" y="1112"/>
                  </a:cubicBezTo>
                  <a:cubicBezTo>
                    <a:pt x="168" y="1109"/>
                    <a:pt x="168" y="1109"/>
                    <a:pt x="168" y="1109"/>
                  </a:cubicBezTo>
                  <a:cubicBezTo>
                    <a:pt x="172" y="1099"/>
                    <a:pt x="172" y="1099"/>
                    <a:pt x="172" y="1099"/>
                  </a:cubicBezTo>
                  <a:cubicBezTo>
                    <a:pt x="177" y="1083"/>
                    <a:pt x="177" y="1083"/>
                    <a:pt x="177" y="1083"/>
                  </a:cubicBezTo>
                  <a:cubicBezTo>
                    <a:pt x="182" y="1082"/>
                    <a:pt x="182" y="1082"/>
                    <a:pt x="182" y="1082"/>
                  </a:cubicBezTo>
                  <a:cubicBezTo>
                    <a:pt x="187" y="1090"/>
                    <a:pt x="187" y="1090"/>
                    <a:pt x="187" y="1090"/>
                  </a:cubicBezTo>
                  <a:cubicBezTo>
                    <a:pt x="192" y="1094"/>
                    <a:pt x="192" y="1094"/>
                    <a:pt x="192" y="1094"/>
                  </a:cubicBezTo>
                  <a:cubicBezTo>
                    <a:pt x="199" y="1091"/>
                    <a:pt x="199" y="1091"/>
                    <a:pt x="199" y="1091"/>
                  </a:cubicBezTo>
                  <a:cubicBezTo>
                    <a:pt x="211" y="1092"/>
                    <a:pt x="211" y="1092"/>
                    <a:pt x="211" y="1092"/>
                  </a:cubicBezTo>
                  <a:cubicBezTo>
                    <a:pt x="224" y="1088"/>
                    <a:pt x="224" y="1088"/>
                    <a:pt x="224" y="1088"/>
                  </a:cubicBezTo>
                  <a:cubicBezTo>
                    <a:pt x="232" y="1087"/>
                    <a:pt x="232" y="1087"/>
                    <a:pt x="232" y="1087"/>
                  </a:cubicBezTo>
                  <a:cubicBezTo>
                    <a:pt x="239" y="1091"/>
                    <a:pt x="239" y="1091"/>
                    <a:pt x="239" y="1091"/>
                  </a:cubicBezTo>
                  <a:cubicBezTo>
                    <a:pt x="248" y="1093"/>
                    <a:pt x="248" y="1093"/>
                    <a:pt x="248" y="1093"/>
                  </a:cubicBezTo>
                  <a:cubicBezTo>
                    <a:pt x="257" y="1090"/>
                    <a:pt x="257" y="1090"/>
                    <a:pt x="257" y="1090"/>
                  </a:cubicBezTo>
                  <a:cubicBezTo>
                    <a:pt x="264" y="1090"/>
                    <a:pt x="264" y="1090"/>
                    <a:pt x="264" y="1090"/>
                  </a:cubicBezTo>
                  <a:cubicBezTo>
                    <a:pt x="268" y="1095"/>
                    <a:pt x="268" y="1095"/>
                    <a:pt x="268" y="1095"/>
                  </a:cubicBezTo>
                  <a:cubicBezTo>
                    <a:pt x="274" y="1098"/>
                    <a:pt x="274" y="1098"/>
                    <a:pt x="274" y="1098"/>
                  </a:cubicBezTo>
                  <a:cubicBezTo>
                    <a:pt x="286" y="1092"/>
                    <a:pt x="286" y="1092"/>
                    <a:pt x="286" y="1092"/>
                  </a:cubicBezTo>
                  <a:cubicBezTo>
                    <a:pt x="290" y="1096"/>
                    <a:pt x="290" y="1096"/>
                    <a:pt x="290" y="1096"/>
                  </a:cubicBezTo>
                  <a:cubicBezTo>
                    <a:pt x="302" y="1099"/>
                    <a:pt x="302" y="1099"/>
                    <a:pt x="302" y="1099"/>
                  </a:cubicBezTo>
                  <a:cubicBezTo>
                    <a:pt x="312" y="1096"/>
                    <a:pt x="312" y="1096"/>
                    <a:pt x="312" y="1096"/>
                  </a:cubicBezTo>
                  <a:cubicBezTo>
                    <a:pt x="322" y="1096"/>
                    <a:pt x="322" y="1096"/>
                    <a:pt x="322" y="1096"/>
                  </a:cubicBezTo>
                  <a:cubicBezTo>
                    <a:pt x="325" y="1091"/>
                    <a:pt x="325" y="1091"/>
                    <a:pt x="325" y="1091"/>
                  </a:cubicBezTo>
                  <a:cubicBezTo>
                    <a:pt x="326" y="1090"/>
                    <a:pt x="326" y="1090"/>
                    <a:pt x="326" y="1090"/>
                  </a:cubicBezTo>
                  <a:cubicBezTo>
                    <a:pt x="325" y="1086"/>
                    <a:pt x="325" y="1086"/>
                    <a:pt x="325" y="1086"/>
                  </a:cubicBezTo>
                  <a:cubicBezTo>
                    <a:pt x="318" y="1081"/>
                    <a:pt x="318" y="1081"/>
                    <a:pt x="318" y="1081"/>
                  </a:cubicBezTo>
                  <a:cubicBezTo>
                    <a:pt x="307" y="1073"/>
                    <a:pt x="307" y="1073"/>
                    <a:pt x="307" y="1073"/>
                  </a:cubicBezTo>
                  <a:cubicBezTo>
                    <a:pt x="300" y="1068"/>
                    <a:pt x="300" y="1068"/>
                    <a:pt x="300" y="1068"/>
                  </a:cubicBezTo>
                  <a:cubicBezTo>
                    <a:pt x="293" y="1067"/>
                    <a:pt x="293" y="1067"/>
                    <a:pt x="293" y="1067"/>
                  </a:cubicBezTo>
                  <a:cubicBezTo>
                    <a:pt x="284" y="1069"/>
                    <a:pt x="284" y="1069"/>
                    <a:pt x="284" y="1069"/>
                  </a:cubicBezTo>
                  <a:cubicBezTo>
                    <a:pt x="281" y="1067"/>
                    <a:pt x="281" y="1067"/>
                    <a:pt x="281" y="1067"/>
                  </a:cubicBezTo>
                  <a:cubicBezTo>
                    <a:pt x="287" y="1055"/>
                    <a:pt x="287" y="1055"/>
                    <a:pt x="287" y="1055"/>
                  </a:cubicBezTo>
                  <a:cubicBezTo>
                    <a:pt x="296" y="1050"/>
                    <a:pt x="296" y="1050"/>
                    <a:pt x="296" y="1050"/>
                  </a:cubicBezTo>
                  <a:cubicBezTo>
                    <a:pt x="301" y="1048"/>
                    <a:pt x="301" y="1048"/>
                    <a:pt x="301" y="1048"/>
                  </a:cubicBezTo>
                  <a:cubicBezTo>
                    <a:pt x="319" y="1045"/>
                    <a:pt x="319" y="1045"/>
                    <a:pt x="319" y="1045"/>
                  </a:cubicBezTo>
                  <a:cubicBezTo>
                    <a:pt x="327" y="1038"/>
                    <a:pt x="327" y="1038"/>
                    <a:pt x="327" y="1038"/>
                  </a:cubicBezTo>
                  <a:cubicBezTo>
                    <a:pt x="327" y="1033"/>
                    <a:pt x="327" y="1033"/>
                    <a:pt x="327" y="1033"/>
                  </a:cubicBezTo>
                  <a:cubicBezTo>
                    <a:pt x="321" y="1029"/>
                    <a:pt x="321" y="1029"/>
                    <a:pt x="321" y="1029"/>
                  </a:cubicBezTo>
                  <a:cubicBezTo>
                    <a:pt x="311" y="1027"/>
                    <a:pt x="311" y="1027"/>
                    <a:pt x="311" y="1027"/>
                  </a:cubicBezTo>
                  <a:cubicBezTo>
                    <a:pt x="300" y="1021"/>
                    <a:pt x="300" y="1021"/>
                    <a:pt x="300" y="1021"/>
                  </a:cubicBezTo>
                  <a:cubicBezTo>
                    <a:pt x="299" y="1010"/>
                    <a:pt x="299" y="1010"/>
                    <a:pt x="299" y="1010"/>
                  </a:cubicBezTo>
                  <a:cubicBezTo>
                    <a:pt x="298" y="1008"/>
                    <a:pt x="298" y="1008"/>
                    <a:pt x="298" y="1008"/>
                  </a:cubicBezTo>
                  <a:cubicBezTo>
                    <a:pt x="295" y="1004"/>
                    <a:pt x="295" y="1004"/>
                    <a:pt x="295" y="1004"/>
                  </a:cubicBezTo>
                  <a:cubicBezTo>
                    <a:pt x="297" y="999"/>
                    <a:pt x="297" y="999"/>
                    <a:pt x="297" y="999"/>
                  </a:cubicBezTo>
                  <a:cubicBezTo>
                    <a:pt x="300" y="998"/>
                    <a:pt x="300" y="998"/>
                    <a:pt x="300" y="998"/>
                  </a:cubicBezTo>
                  <a:cubicBezTo>
                    <a:pt x="307" y="994"/>
                    <a:pt x="307" y="994"/>
                    <a:pt x="307" y="994"/>
                  </a:cubicBezTo>
                  <a:cubicBezTo>
                    <a:pt x="311" y="989"/>
                    <a:pt x="311" y="989"/>
                    <a:pt x="311" y="989"/>
                  </a:cubicBezTo>
                  <a:cubicBezTo>
                    <a:pt x="315" y="986"/>
                    <a:pt x="315" y="986"/>
                    <a:pt x="315" y="986"/>
                  </a:cubicBezTo>
                  <a:cubicBezTo>
                    <a:pt x="319" y="978"/>
                    <a:pt x="319" y="978"/>
                    <a:pt x="319" y="978"/>
                  </a:cubicBezTo>
                  <a:cubicBezTo>
                    <a:pt x="331" y="972"/>
                    <a:pt x="331" y="972"/>
                    <a:pt x="331" y="972"/>
                  </a:cubicBezTo>
                  <a:cubicBezTo>
                    <a:pt x="334" y="968"/>
                    <a:pt x="334" y="968"/>
                    <a:pt x="334" y="968"/>
                  </a:cubicBezTo>
                  <a:cubicBezTo>
                    <a:pt x="330" y="959"/>
                    <a:pt x="330" y="959"/>
                    <a:pt x="330" y="959"/>
                  </a:cubicBezTo>
                  <a:cubicBezTo>
                    <a:pt x="325" y="952"/>
                    <a:pt x="325" y="952"/>
                    <a:pt x="325" y="952"/>
                  </a:cubicBezTo>
                  <a:cubicBezTo>
                    <a:pt x="311" y="954"/>
                    <a:pt x="311" y="954"/>
                    <a:pt x="311" y="954"/>
                  </a:cubicBezTo>
                  <a:cubicBezTo>
                    <a:pt x="294" y="954"/>
                    <a:pt x="294" y="954"/>
                    <a:pt x="294" y="954"/>
                  </a:cubicBezTo>
                  <a:cubicBezTo>
                    <a:pt x="286" y="955"/>
                    <a:pt x="286" y="955"/>
                    <a:pt x="286" y="955"/>
                  </a:cubicBezTo>
                  <a:cubicBezTo>
                    <a:pt x="284" y="948"/>
                    <a:pt x="284" y="948"/>
                    <a:pt x="284" y="948"/>
                  </a:cubicBezTo>
                  <a:cubicBezTo>
                    <a:pt x="284" y="947"/>
                    <a:pt x="284" y="947"/>
                    <a:pt x="284" y="947"/>
                  </a:cubicBezTo>
                  <a:cubicBezTo>
                    <a:pt x="286" y="942"/>
                    <a:pt x="286" y="942"/>
                    <a:pt x="286" y="942"/>
                  </a:cubicBezTo>
                  <a:cubicBezTo>
                    <a:pt x="290" y="938"/>
                    <a:pt x="290" y="938"/>
                    <a:pt x="290" y="938"/>
                  </a:cubicBezTo>
                  <a:cubicBezTo>
                    <a:pt x="296" y="933"/>
                    <a:pt x="296" y="933"/>
                    <a:pt x="296" y="933"/>
                  </a:cubicBezTo>
                  <a:cubicBezTo>
                    <a:pt x="290" y="923"/>
                    <a:pt x="290" y="923"/>
                    <a:pt x="290" y="923"/>
                  </a:cubicBezTo>
                  <a:cubicBezTo>
                    <a:pt x="289" y="922"/>
                    <a:pt x="289" y="922"/>
                    <a:pt x="289" y="922"/>
                  </a:cubicBezTo>
                  <a:cubicBezTo>
                    <a:pt x="280" y="915"/>
                    <a:pt x="280" y="915"/>
                    <a:pt x="280" y="915"/>
                  </a:cubicBezTo>
                  <a:cubicBezTo>
                    <a:pt x="272" y="914"/>
                    <a:pt x="272" y="914"/>
                    <a:pt x="272" y="914"/>
                  </a:cubicBezTo>
                  <a:cubicBezTo>
                    <a:pt x="268" y="910"/>
                    <a:pt x="268" y="910"/>
                    <a:pt x="268" y="910"/>
                  </a:cubicBezTo>
                  <a:cubicBezTo>
                    <a:pt x="266" y="903"/>
                    <a:pt x="266" y="903"/>
                    <a:pt x="266" y="903"/>
                  </a:cubicBezTo>
                  <a:cubicBezTo>
                    <a:pt x="263" y="893"/>
                    <a:pt x="263" y="893"/>
                    <a:pt x="263" y="893"/>
                  </a:cubicBezTo>
                  <a:cubicBezTo>
                    <a:pt x="264" y="890"/>
                    <a:pt x="264" y="890"/>
                    <a:pt x="264" y="890"/>
                  </a:cubicBezTo>
                  <a:cubicBezTo>
                    <a:pt x="266" y="888"/>
                    <a:pt x="266" y="888"/>
                    <a:pt x="266" y="888"/>
                  </a:cubicBezTo>
                  <a:cubicBezTo>
                    <a:pt x="273" y="888"/>
                    <a:pt x="273" y="888"/>
                    <a:pt x="273" y="888"/>
                  </a:cubicBezTo>
                  <a:cubicBezTo>
                    <a:pt x="275" y="885"/>
                    <a:pt x="275" y="885"/>
                    <a:pt x="275" y="885"/>
                  </a:cubicBezTo>
                  <a:cubicBezTo>
                    <a:pt x="277" y="869"/>
                    <a:pt x="277" y="869"/>
                    <a:pt x="277" y="869"/>
                  </a:cubicBezTo>
                  <a:cubicBezTo>
                    <a:pt x="280" y="861"/>
                    <a:pt x="280" y="861"/>
                    <a:pt x="280" y="861"/>
                  </a:cubicBezTo>
                  <a:cubicBezTo>
                    <a:pt x="275" y="854"/>
                    <a:pt x="275" y="854"/>
                    <a:pt x="275" y="854"/>
                  </a:cubicBezTo>
                  <a:cubicBezTo>
                    <a:pt x="288" y="850"/>
                    <a:pt x="288" y="850"/>
                    <a:pt x="288" y="850"/>
                  </a:cubicBezTo>
                  <a:cubicBezTo>
                    <a:pt x="297" y="848"/>
                    <a:pt x="297" y="848"/>
                    <a:pt x="297" y="848"/>
                  </a:cubicBezTo>
                  <a:cubicBezTo>
                    <a:pt x="301" y="845"/>
                    <a:pt x="301" y="845"/>
                    <a:pt x="301" y="845"/>
                  </a:cubicBezTo>
                  <a:cubicBezTo>
                    <a:pt x="303" y="838"/>
                    <a:pt x="303" y="838"/>
                    <a:pt x="303" y="838"/>
                  </a:cubicBezTo>
                  <a:cubicBezTo>
                    <a:pt x="306" y="827"/>
                    <a:pt x="306" y="827"/>
                    <a:pt x="306" y="827"/>
                  </a:cubicBezTo>
                  <a:cubicBezTo>
                    <a:pt x="311" y="822"/>
                    <a:pt x="311" y="822"/>
                    <a:pt x="311" y="822"/>
                  </a:cubicBezTo>
                  <a:cubicBezTo>
                    <a:pt x="303" y="799"/>
                    <a:pt x="303" y="799"/>
                    <a:pt x="303" y="799"/>
                  </a:cubicBezTo>
                  <a:cubicBezTo>
                    <a:pt x="300" y="794"/>
                    <a:pt x="300" y="794"/>
                    <a:pt x="300" y="794"/>
                  </a:cubicBezTo>
                  <a:cubicBezTo>
                    <a:pt x="299" y="789"/>
                    <a:pt x="299" y="789"/>
                    <a:pt x="299" y="789"/>
                  </a:cubicBezTo>
                  <a:cubicBezTo>
                    <a:pt x="296" y="776"/>
                    <a:pt x="296" y="776"/>
                    <a:pt x="296" y="776"/>
                  </a:cubicBezTo>
                  <a:cubicBezTo>
                    <a:pt x="291" y="768"/>
                    <a:pt x="291" y="768"/>
                    <a:pt x="291" y="768"/>
                  </a:cubicBezTo>
                  <a:cubicBezTo>
                    <a:pt x="282" y="764"/>
                    <a:pt x="282" y="764"/>
                    <a:pt x="282" y="764"/>
                  </a:cubicBezTo>
                  <a:cubicBezTo>
                    <a:pt x="276" y="757"/>
                    <a:pt x="276" y="757"/>
                    <a:pt x="276" y="757"/>
                  </a:cubicBezTo>
                  <a:cubicBezTo>
                    <a:pt x="275" y="753"/>
                    <a:pt x="275" y="753"/>
                    <a:pt x="275" y="753"/>
                  </a:cubicBezTo>
                  <a:cubicBezTo>
                    <a:pt x="278" y="751"/>
                    <a:pt x="278" y="751"/>
                    <a:pt x="278" y="751"/>
                  </a:cubicBezTo>
                  <a:cubicBezTo>
                    <a:pt x="286" y="749"/>
                    <a:pt x="286" y="749"/>
                    <a:pt x="286" y="749"/>
                  </a:cubicBezTo>
                  <a:cubicBezTo>
                    <a:pt x="290" y="742"/>
                    <a:pt x="290" y="742"/>
                    <a:pt x="290" y="742"/>
                  </a:cubicBezTo>
                  <a:cubicBezTo>
                    <a:pt x="288" y="730"/>
                    <a:pt x="288" y="730"/>
                    <a:pt x="288" y="730"/>
                  </a:cubicBezTo>
                  <a:cubicBezTo>
                    <a:pt x="287" y="717"/>
                    <a:pt x="287" y="717"/>
                    <a:pt x="287" y="717"/>
                  </a:cubicBezTo>
                  <a:cubicBezTo>
                    <a:pt x="286" y="717"/>
                    <a:pt x="286" y="717"/>
                    <a:pt x="286" y="717"/>
                  </a:cubicBezTo>
                  <a:cubicBezTo>
                    <a:pt x="283" y="709"/>
                    <a:pt x="283" y="709"/>
                    <a:pt x="283" y="709"/>
                  </a:cubicBezTo>
                  <a:cubicBezTo>
                    <a:pt x="286" y="701"/>
                    <a:pt x="286" y="701"/>
                    <a:pt x="286" y="701"/>
                  </a:cubicBezTo>
                  <a:cubicBezTo>
                    <a:pt x="290" y="699"/>
                    <a:pt x="290" y="699"/>
                    <a:pt x="290" y="699"/>
                  </a:cubicBezTo>
                  <a:cubicBezTo>
                    <a:pt x="305" y="701"/>
                    <a:pt x="305" y="701"/>
                    <a:pt x="305" y="701"/>
                  </a:cubicBezTo>
                  <a:cubicBezTo>
                    <a:pt x="309" y="707"/>
                    <a:pt x="309" y="707"/>
                    <a:pt x="309" y="707"/>
                  </a:cubicBezTo>
                  <a:cubicBezTo>
                    <a:pt x="308" y="710"/>
                    <a:pt x="308" y="710"/>
                    <a:pt x="308" y="710"/>
                  </a:cubicBezTo>
                  <a:cubicBezTo>
                    <a:pt x="314" y="713"/>
                    <a:pt x="314" y="713"/>
                    <a:pt x="314" y="713"/>
                  </a:cubicBezTo>
                  <a:cubicBezTo>
                    <a:pt x="318" y="717"/>
                    <a:pt x="318" y="717"/>
                    <a:pt x="318" y="717"/>
                  </a:cubicBezTo>
                  <a:cubicBezTo>
                    <a:pt x="330" y="702"/>
                    <a:pt x="330" y="702"/>
                    <a:pt x="330" y="702"/>
                  </a:cubicBezTo>
                  <a:cubicBezTo>
                    <a:pt x="331" y="701"/>
                    <a:pt x="331" y="701"/>
                    <a:pt x="331" y="701"/>
                  </a:cubicBezTo>
                  <a:cubicBezTo>
                    <a:pt x="335" y="701"/>
                    <a:pt x="335" y="701"/>
                    <a:pt x="335" y="701"/>
                  </a:cubicBezTo>
                  <a:cubicBezTo>
                    <a:pt x="354" y="702"/>
                    <a:pt x="354" y="702"/>
                    <a:pt x="354" y="702"/>
                  </a:cubicBezTo>
                  <a:cubicBezTo>
                    <a:pt x="358" y="700"/>
                    <a:pt x="358" y="700"/>
                    <a:pt x="358" y="700"/>
                  </a:cubicBezTo>
                  <a:cubicBezTo>
                    <a:pt x="365" y="699"/>
                    <a:pt x="365" y="699"/>
                    <a:pt x="365" y="699"/>
                  </a:cubicBezTo>
                  <a:cubicBezTo>
                    <a:pt x="372" y="690"/>
                    <a:pt x="372" y="690"/>
                    <a:pt x="372" y="690"/>
                  </a:cubicBezTo>
                  <a:cubicBezTo>
                    <a:pt x="378" y="689"/>
                    <a:pt x="378" y="689"/>
                    <a:pt x="378" y="689"/>
                  </a:cubicBezTo>
                  <a:cubicBezTo>
                    <a:pt x="386" y="684"/>
                    <a:pt x="386" y="684"/>
                    <a:pt x="386" y="684"/>
                  </a:cubicBezTo>
                  <a:cubicBezTo>
                    <a:pt x="387" y="684"/>
                    <a:pt x="387" y="684"/>
                    <a:pt x="387" y="684"/>
                  </a:cubicBezTo>
                  <a:cubicBezTo>
                    <a:pt x="387" y="684"/>
                    <a:pt x="387" y="684"/>
                    <a:pt x="387" y="684"/>
                  </a:cubicBezTo>
                  <a:cubicBezTo>
                    <a:pt x="394" y="681"/>
                    <a:pt x="394" y="681"/>
                    <a:pt x="394" y="681"/>
                  </a:cubicBezTo>
                  <a:cubicBezTo>
                    <a:pt x="399" y="673"/>
                    <a:pt x="399" y="673"/>
                    <a:pt x="399" y="673"/>
                  </a:cubicBezTo>
                  <a:cubicBezTo>
                    <a:pt x="417" y="656"/>
                    <a:pt x="417" y="656"/>
                    <a:pt x="417" y="656"/>
                  </a:cubicBezTo>
                  <a:cubicBezTo>
                    <a:pt x="417" y="655"/>
                    <a:pt x="417" y="655"/>
                    <a:pt x="417" y="655"/>
                  </a:cubicBezTo>
                  <a:cubicBezTo>
                    <a:pt x="419" y="654"/>
                    <a:pt x="419" y="654"/>
                    <a:pt x="419" y="654"/>
                  </a:cubicBezTo>
                  <a:cubicBezTo>
                    <a:pt x="422" y="648"/>
                    <a:pt x="422" y="648"/>
                    <a:pt x="422" y="648"/>
                  </a:cubicBezTo>
                  <a:cubicBezTo>
                    <a:pt x="426" y="642"/>
                    <a:pt x="426" y="642"/>
                    <a:pt x="426" y="642"/>
                  </a:cubicBezTo>
                  <a:cubicBezTo>
                    <a:pt x="426" y="635"/>
                    <a:pt x="426" y="635"/>
                    <a:pt x="426" y="635"/>
                  </a:cubicBezTo>
                  <a:cubicBezTo>
                    <a:pt x="420" y="627"/>
                    <a:pt x="420" y="627"/>
                    <a:pt x="420" y="627"/>
                  </a:cubicBezTo>
                  <a:cubicBezTo>
                    <a:pt x="415" y="619"/>
                    <a:pt x="415" y="619"/>
                    <a:pt x="415" y="619"/>
                  </a:cubicBezTo>
                  <a:cubicBezTo>
                    <a:pt x="416" y="613"/>
                    <a:pt x="416" y="613"/>
                    <a:pt x="416" y="613"/>
                  </a:cubicBezTo>
                  <a:cubicBezTo>
                    <a:pt x="422" y="609"/>
                    <a:pt x="422" y="609"/>
                    <a:pt x="422" y="609"/>
                  </a:cubicBezTo>
                  <a:cubicBezTo>
                    <a:pt x="432" y="610"/>
                    <a:pt x="432" y="610"/>
                    <a:pt x="432" y="610"/>
                  </a:cubicBezTo>
                  <a:cubicBezTo>
                    <a:pt x="439" y="605"/>
                    <a:pt x="439" y="605"/>
                    <a:pt x="439" y="605"/>
                  </a:cubicBezTo>
                  <a:cubicBezTo>
                    <a:pt x="448" y="594"/>
                    <a:pt x="448" y="594"/>
                    <a:pt x="448" y="594"/>
                  </a:cubicBezTo>
                  <a:cubicBezTo>
                    <a:pt x="449" y="587"/>
                    <a:pt x="449" y="587"/>
                    <a:pt x="449" y="587"/>
                  </a:cubicBezTo>
                  <a:cubicBezTo>
                    <a:pt x="453" y="580"/>
                    <a:pt x="453" y="580"/>
                    <a:pt x="453" y="580"/>
                  </a:cubicBezTo>
                  <a:cubicBezTo>
                    <a:pt x="452" y="578"/>
                    <a:pt x="452" y="578"/>
                    <a:pt x="452" y="578"/>
                  </a:cubicBezTo>
                  <a:cubicBezTo>
                    <a:pt x="451" y="574"/>
                    <a:pt x="451" y="574"/>
                    <a:pt x="451" y="574"/>
                  </a:cubicBezTo>
                  <a:cubicBezTo>
                    <a:pt x="447" y="571"/>
                    <a:pt x="447" y="571"/>
                    <a:pt x="447" y="571"/>
                  </a:cubicBezTo>
                  <a:cubicBezTo>
                    <a:pt x="437" y="557"/>
                    <a:pt x="437" y="557"/>
                    <a:pt x="437" y="557"/>
                  </a:cubicBezTo>
                  <a:cubicBezTo>
                    <a:pt x="430" y="555"/>
                    <a:pt x="430" y="555"/>
                    <a:pt x="430" y="555"/>
                  </a:cubicBezTo>
                  <a:cubicBezTo>
                    <a:pt x="426" y="550"/>
                    <a:pt x="426" y="550"/>
                    <a:pt x="426" y="550"/>
                  </a:cubicBezTo>
                  <a:cubicBezTo>
                    <a:pt x="430" y="543"/>
                    <a:pt x="430" y="543"/>
                    <a:pt x="430" y="543"/>
                  </a:cubicBezTo>
                  <a:cubicBezTo>
                    <a:pt x="430" y="537"/>
                    <a:pt x="430" y="537"/>
                    <a:pt x="430" y="537"/>
                  </a:cubicBezTo>
                  <a:cubicBezTo>
                    <a:pt x="425" y="525"/>
                    <a:pt x="425" y="525"/>
                    <a:pt x="425" y="525"/>
                  </a:cubicBezTo>
                  <a:cubicBezTo>
                    <a:pt x="424" y="517"/>
                    <a:pt x="424" y="517"/>
                    <a:pt x="424" y="517"/>
                  </a:cubicBezTo>
                  <a:cubicBezTo>
                    <a:pt x="423" y="513"/>
                    <a:pt x="423" y="513"/>
                    <a:pt x="423" y="513"/>
                  </a:cubicBezTo>
                  <a:cubicBezTo>
                    <a:pt x="418" y="508"/>
                    <a:pt x="418" y="508"/>
                    <a:pt x="418" y="508"/>
                  </a:cubicBezTo>
                  <a:cubicBezTo>
                    <a:pt x="415" y="498"/>
                    <a:pt x="415" y="498"/>
                    <a:pt x="415" y="498"/>
                  </a:cubicBezTo>
                  <a:cubicBezTo>
                    <a:pt x="408" y="492"/>
                    <a:pt x="408" y="492"/>
                    <a:pt x="408" y="492"/>
                  </a:cubicBezTo>
                  <a:cubicBezTo>
                    <a:pt x="398" y="492"/>
                    <a:pt x="398" y="492"/>
                    <a:pt x="398" y="492"/>
                  </a:cubicBezTo>
                  <a:cubicBezTo>
                    <a:pt x="390" y="496"/>
                    <a:pt x="390" y="496"/>
                    <a:pt x="390" y="496"/>
                  </a:cubicBezTo>
                  <a:cubicBezTo>
                    <a:pt x="379" y="501"/>
                    <a:pt x="379" y="501"/>
                    <a:pt x="379" y="501"/>
                  </a:cubicBezTo>
                  <a:cubicBezTo>
                    <a:pt x="373" y="499"/>
                    <a:pt x="373" y="499"/>
                    <a:pt x="373" y="499"/>
                  </a:cubicBezTo>
                  <a:cubicBezTo>
                    <a:pt x="365" y="499"/>
                    <a:pt x="365" y="499"/>
                    <a:pt x="365" y="499"/>
                  </a:cubicBezTo>
                  <a:cubicBezTo>
                    <a:pt x="359" y="496"/>
                    <a:pt x="359" y="496"/>
                    <a:pt x="359" y="496"/>
                  </a:cubicBezTo>
                  <a:cubicBezTo>
                    <a:pt x="358" y="494"/>
                    <a:pt x="358" y="494"/>
                    <a:pt x="358" y="494"/>
                  </a:cubicBezTo>
                  <a:cubicBezTo>
                    <a:pt x="345" y="486"/>
                    <a:pt x="345" y="486"/>
                    <a:pt x="345" y="486"/>
                  </a:cubicBezTo>
                  <a:cubicBezTo>
                    <a:pt x="335" y="480"/>
                    <a:pt x="335" y="480"/>
                    <a:pt x="335" y="480"/>
                  </a:cubicBezTo>
                  <a:cubicBezTo>
                    <a:pt x="331" y="476"/>
                    <a:pt x="331" y="476"/>
                    <a:pt x="331" y="476"/>
                  </a:cubicBezTo>
                  <a:cubicBezTo>
                    <a:pt x="327" y="476"/>
                    <a:pt x="327" y="476"/>
                    <a:pt x="327" y="476"/>
                  </a:cubicBezTo>
                  <a:cubicBezTo>
                    <a:pt x="319" y="480"/>
                    <a:pt x="319" y="480"/>
                    <a:pt x="319" y="480"/>
                  </a:cubicBezTo>
                  <a:cubicBezTo>
                    <a:pt x="315" y="479"/>
                    <a:pt x="315" y="479"/>
                    <a:pt x="315" y="479"/>
                  </a:cubicBezTo>
                  <a:cubicBezTo>
                    <a:pt x="313" y="479"/>
                    <a:pt x="313" y="479"/>
                    <a:pt x="313" y="479"/>
                  </a:cubicBezTo>
                  <a:cubicBezTo>
                    <a:pt x="308" y="473"/>
                    <a:pt x="308" y="473"/>
                    <a:pt x="308" y="473"/>
                  </a:cubicBezTo>
                  <a:cubicBezTo>
                    <a:pt x="298" y="469"/>
                    <a:pt x="298" y="469"/>
                    <a:pt x="298" y="469"/>
                  </a:cubicBezTo>
                  <a:cubicBezTo>
                    <a:pt x="287" y="468"/>
                    <a:pt x="287" y="468"/>
                    <a:pt x="287" y="468"/>
                  </a:cubicBezTo>
                  <a:cubicBezTo>
                    <a:pt x="277" y="462"/>
                    <a:pt x="277" y="462"/>
                    <a:pt x="277" y="462"/>
                  </a:cubicBezTo>
                  <a:cubicBezTo>
                    <a:pt x="271" y="461"/>
                    <a:pt x="271" y="461"/>
                    <a:pt x="271" y="461"/>
                  </a:cubicBezTo>
                  <a:cubicBezTo>
                    <a:pt x="269" y="457"/>
                    <a:pt x="269" y="457"/>
                    <a:pt x="269" y="457"/>
                  </a:cubicBezTo>
                  <a:cubicBezTo>
                    <a:pt x="272" y="452"/>
                    <a:pt x="272" y="452"/>
                    <a:pt x="272" y="452"/>
                  </a:cubicBezTo>
                  <a:cubicBezTo>
                    <a:pt x="273" y="452"/>
                    <a:pt x="273" y="452"/>
                    <a:pt x="273" y="452"/>
                  </a:cubicBezTo>
                  <a:cubicBezTo>
                    <a:pt x="281" y="444"/>
                    <a:pt x="281" y="444"/>
                    <a:pt x="281" y="444"/>
                  </a:cubicBezTo>
                  <a:cubicBezTo>
                    <a:pt x="280" y="444"/>
                    <a:pt x="280" y="444"/>
                    <a:pt x="280" y="444"/>
                  </a:cubicBezTo>
                  <a:cubicBezTo>
                    <a:pt x="281" y="432"/>
                    <a:pt x="281" y="432"/>
                    <a:pt x="281" y="432"/>
                  </a:cubicBezTo>
                  <a:cubicBezTo>
                    <a:pt x="283" y="429"/>
                    <a:pt x="283" y="429"/>
                    <a:pt x="283" y="429"/>
                  </a:cubicBezTo>
                  <a:cubicBezTo>
                    <a:pt x="288" y="428"/>
                    <a:pt x="288" y="428"/>
                    <a:pt x="288" y="428"/>
                  </a:cubicBezTo>
                  <a:cubicBezTo>
                    <a:pt x="295" y="438"/>
                    <a:pt x="295" y="438"/>
                    <a:pt x="295" y="438"/>
                  </a:cubicBezTo>
                  <a:cubicBezTo>
                    <a:pt x="298" y="440"/>
                    <a:pt x="298" y="440"/>
                    <a:pt x="298" y="440"/>
                  </a:cubicBezTo>
                  <a:cubicBezTo>
                    <a:pt x="302" y="438"/>
                    <a:pt x="302" y="438"/>
                    <a:pt x="302" y="438"/>
                  </a:cubicBezTo>
                  <a:cubicBezTo>
                    <a:pt x="303" y="431"/>
                    <a:pt x="303" y="431"/>
                    <a:pt x="303" y="431"/>
                  </a:cubicBezTo>
                  <a:cubicBezTo>
                    <a:pt x="314" y="421"/>
                    <a:pt x="314" y="421"/>
                    <a:pt x="314" y="421"/>
                  </a:cubicBezTo>
                  <a:cubicBezTo>
                    <a:pt x="315" y="420"/>
                    <a:pt x="315" y="420"/>
                    <a:pt x="315" y="420"/>
                  </a:cubicBezTo>
                  <a:cubicBezTo>
                    <a:pt x="328" y="414"/>
                    <a:pt x="328" y="414"/>
                    <a:pt x="328" y="414"/>
                  </a:cubicBezTo>
                  <a:cubicBezTo>
                    <a:pt x="333" y="410"/>
                    <a:pt x="333" y="410"/>
                    <a:pt x="333" y="410"/>
                  </a:cubicBezTo>
                  <a:cubicBezTo>
                    <a:pt x="343" y="410"/>
                    <a:pt x="343" y="410"/>
                    <a:pt x="343" y="410"/>
                  </a:cubicBezTo>
                  <a:cubicBezTo>
                    <a:pt x="344" y="410"/>
                    <a:pt x="344" y="410"/>
                    <a:pt x="344" y="410"/>
                  </a:cubicBezTo>
                  <a:cubicBezTo>
                    <a:pt x="347" y="404"/>
                    <a:pt x="347" y="404"/>
                    <a:pt x="347" y="404"/>
                  </a:cubicBezTo>
                  <a:cubicBezTo>
                    <a:pt x="349" y="399"/>
                    <a:pt x="349" y="399"/>
                    <a:pt x="349" y="399"/>
                  </a:cubicBezTo>
                  <a:cubicBezTo>
                    <a:pt x="348" y="396"/>
                    <a:pt x="348" y="396"/>
                    <a:pt x="348" y="396"/>
                  </a:cubicBezTo>
                  <a:cubicBezTo>
                    <a:pt x="346" y="388"/>
                    <a:pt x="346" y="388"/>
                    <a:pt x="346" y="388"/>
                  </a:cubicBezTo>
                  <a:cubicBezTo>
                    <a:pt x="342" y="384"/>
                    <a:pt x="342" y="384"/>
                    <a:pt x="342" y="384"/>
                  </a:cubicBezTo>
                  <a:cubicBezTo>
                    <a:pt x="344" y="382"/>
                    <a:pt x="344" y="382"/>
                    <a:pt x="344" y="382"/>
                  </a:cubicBezTo>
                  <a:cubicBezTo>
                    <a:pt x="353" y="371"/>
                    <a:pt x="353" y="371"/>
                    <a:pt x="353" y="371"/>
                  </a:cubicBezTo>
                  <a:cubicBezTo>
                    <a:pt x="360" y="369"/>
                    <a:pt x="360" y="369"/>
                    <a:pt x="360" y="369"/>
                  </a:cubicBezTo>
                  <a:cubicBezTo>
                    <a:pt x="366" y="370"/>
                    <a:pt x="366" y="370"/>
                    <a:pt x="366" y="370"/>
                  </a:cubicBezTo>
                  <a:cubicBezTo>
                    <a:pt x="373" y="367"/>
                    <a:pt x="373" y="367"/>
                    <a:pt x="373" y="367"/>
                  </a:cubicBezTo>
                  <a:cubicBezTo>
                    <a:pt x="380" y="371"/>
                    <a:pt x="380" y="371"/>
                    <a:pt x="380" y="371"/>
                  </a:cubicBezTo>
                  <a:cubicBezTo>
                    <a:pt x="389" y="363"/>
                    <a:pt x="389" y="363"/>
                    <a:pt x="389" y="363"/>
                  </a:cubicBezTo>
                  <a:cubicBezTo>
                    <a:pt x="392" y="363"/>
                    <a:pt x="392" y="363"/>
                    <a:pt x="392" y="363"/>
                  </a:cubicBezTo>
                  <a:cubicBezTo>
                    <a:pt x="397" y="367"/>
                    <a:pt x="397" y="367"/>
                    <a:pt x="397" y="367"/>
                  </a:cubicBezTo>
                  <a:cubicBezTo>
                    <a:pt x="404" y="366"/>
                    <a:pt x="404" y="366"/>
                    <a:pt x="404" y="366"/>
                  </a:cubicBezTo>
                  <a:cubicBezTo>
                    <a:pt x="408" y="368"/>
                    <a:pt x="408" y="368"/>
                    <a:pt x="408" y="368"/>
                  </a:cubicBezTo>
                  <a:cubicBezTo>
                    <a:pt x="415" y="376"/>
                    <a:pt x="415" y="376"/>
                    <a:pt x="415" y="376"/>
                  </a:cubicBezTo>
                  <a:cubicBezTo>
                    <a:pt x="417" y="378"/>
                    <a:pt x="417" y="378"/>
                    <a:pt x="417" y="378"/>
                  </a:cubicBezTo>
                  <a:cubicBezTo>
                    <a:pt x="423" y="381"/>
                    <a:pt x="423" y="381"/>
                    <a:pt x="423" y="381"/>
                  </a:cubicBezTo>
                  <a:cubicBezTo>
                    <a:pt x="440" y="383"/>
                    <a:pt x="440" y="383"/>
                    <a:pt x="440" y="383"/>
                  </a:cubicBezTo>
                  <a:cubicBezTo>
                    <a:pt x="442" y="383"/>
                    <a:pt x="442" y="383"/>
                    <a:pt x="442" y="383"/>
                  </a:cubicBezTo>
                  <a:cubicBezTo>
                    <a:pt x="450" y="385"/>
                    <a:pt x="450" y="385"/>
                    <a:pt x="450" y="385"/>
                  </a:cubicBezTo>
                  <a:cubicBezTo>
                    <a:pt x="454" y="390"/>
                    <a:pt x="454" y="390"/>
                    <a:pt x="454" y="390"/>
                  </a:cubicBezTo>
                  <a:cubicBezTo>
                    <a:pt x="457" y="393"/>
                    <a:pt x="457" y="393"/>
                    <a:pt x="457" y="393"/>
                  </a:cubicBezTo>
                  <a:cubicBezTo>
                    <a:pt x="464" y="407"/>
                    <a:pt x="464" y="407"/>
                    <a:pt x="464" y="407"/>
                  </a:cubicBezTo>
                  <a:cubicBezTo>
                    <a:pt x="464" y="409"/>
                    <a:pt x="464" y="409"/>
                    <a:pt x="464" y="409"/>
                  </a:cubicBezTo>
                  <a:cubicBezTo>
                    <a:pt x="467" y="413"/>
                    <a:pt x="467" y="413"/>
                    <a:pt x="467" y="413"/>
                  </a:cubicBezTo>
                  <a:cubicBezTo>
                    <a:pt x="473" y="423"/>
                    <a:pt x="473" y="423"/>
                    <a:pt x="473" y="423"/>
                  </a:cubicBezTo>
                  <a:cubicBezTo>
                    <a:pt x="473" y="424"/>
                    <a:pt x="473" y="424"/>
                    <a:pt x="473" y="424"/>
                  </a:cubicBezTo>
                  <a:cubicBezTo>
                    <a:pt x="479" y="437"/>
                    <a:pt x="479" y="437"/>
                    <a:pt x="479" y="437"/>
                  </a:cubicBezTo>
                  <a:cubicBezTo>
                    <a:pt x="490" y="438"/>
                    <a:pt x="490" y="438"/>
                    <a:pt x="490" y="438"/>
                  </a:cubicBezTo>
                  <a:cubicBezTo>
                    <a:pt x="520" y="439"/>
                    <a:pt x="520" y="439"/>
                    <a:pt x="520" y="439"/>
                  </a:cubicBezTo>
                  <a:cubicBezTo>
                    <a:pt x="524" y="439"/>
                    <a:pt x="524" y="439"/>
                    <a:pt x="524" y="439"/>
                  </a:cubicBezTo>
                  <a:cubicBezTo>
                    <a:pt x="528" y="439"/>
                    <a:pt x="528" y="439"/>
                    <a:pt x="528" y="439"/>
                  </a:cubicBezTo>
                  <a:cubicBezTo>
                    <a:pt x="532" y="434"/>
                    <a:pt x="532" y="434"/>
                    <a:pt x="532" y="434"/>
                  </a:cubicBezTo>
                  <a:cubicBezTo>
                    <a:pt x="536" y="422"/>
                    <a:pt x="536" y="422"/>
                    <a:pt x="536" y="422"/>
                  </a:cubicBezTo>
                  <a:cubicBezTo>
                    <a:pt x="544" y="414"/>
                    <a:pt x="544" y="414"/>
                    <a:pt x="544" y="414"/>
                  </a:cubicBezTo>
                  <a:cubicBezTo>
                    <a:pt x="547" y="414"/>
                    <a:pt x="547" y="414"/>
                    <a:pt x="547" y="414"/>
                  </a:cubicBezTo>
                  <a:cubicBezTo>
                    <a:pt x="552" y="405"/>
                    <a:pt x="552" y="405"/>
                    <a:pt x="552" y="405"/>
                  </a:cubicBezTo>
                  <a:cubicBezTo>
                    <a:pt x="555" y="405"/>
                    <a:pt x="555" y="405"/>
                    <a:pt x="555" y="405"/>
                  </a:cubicBezTo>
                  <a:cubicBezTo>
                    <a:pt x="557" y="426"/>
                    <a:pt x="557" y="426"/>
                    <a:pt x="557" y="426"/>
                  </a:cubicBezTo>
                  <a:cubicBezTo>
                    <a:pt x="561" y="432"/>
                    <a:pt x="561" y="432"/>
                    <a:pt x="561" y="432"/>
                  </a:cubicBezTo>
                  <a:cubicBezTo>
                    <a:pt x="568" y="431"/>
                    <a:pt x="568" y="431"/>
                    <a:pt x="568" y="431"/>
                  </a:cubicBezTo>
                  <a:cubicBezTo>
                    <a:pt x="579" y="432"/>
                    <a:pt x="579" y="432"/>
                    <a:pt x="579" y="432"/>
                  </a:cubicBezTo>
                  <a:cubicBezTo>
                    <a:pt x="582" y="432"/>
                    <a:pt x="582" y="432"/>
                    <a:pt x="582" y="432"/>
                  </a:cubicBezTo>
                  <a:cubicBezTo>
                    <a:pt x="605" y="426"/>
                    <a:pt x="605" y="426"/>
                    <a:pt x="605" y="426"/>
                  </a:cubicBezTo>
                  <a:cubicBezTo>
                    <a:pt x="629" y="422"/>
                    <a:pt x="629" y="422"/>
                    <a:pt x="629" y="422"/>
                  </a:cubicBezTo>
                  <a:cubicBezTo>
                    <a:pt x="696" y="410"/>
                    <a:pt x="696" y="410"/>
                    <a:pt x="696" y="410"/>
                  </a:cubicBezTo>
                  <a:cubicBezTo>
                    <a:pt x="687" y="399"/>
                    <a:pt x="687" y="399"/>
                    <a:pt x="687" y="399"/>
                  </a:cubicBezTo>
                  <a:cubicBezTo>
                    <a:pt x="684" y="390"/>
                    <a:pt x="684" y="390"/>
                    <a:pt x="684" y="390"/>
                  </a:cubicBezTo>
                  <a:cubicBezTo>
                    <a:pt x="683" y="365"/>
                    <a:pt x="683" y="365"/>
                    <a:pt x="683" y="365"/>
                  </a:cubicBezTo>
                  <a:cubicBezTo>
                    <a:pt x="682" y="344"/>
                    <a:pt x="682" y="344"/>
                    <a:pt x="682" y="344"/>
                  </a:cubicBezTo>
                  <a:cubicBezTo>
                    <a:pt x="677" y="330"/>
                    <a:pt x="677" y="330"/>
                    <a:pt x="677" y="330"/>
                  </a:cubicBezTo>
                  <a:cubicBezTo>
                    <a:pt x="684" y="323"/>
                    <a:pt x="684" y="323"/>
                    <a:pt x="684" y="323"/>
                  </a:cubicBezTo>
                  <a:cubicBezTo>
                    <a:pt x="690" y="318"/>
                    <a:pt x="690" y="318"/>
                    <a:pt x="690" y="318"/>
                  </a:cubicBezTo>
                  <a:cubicBezTo>
                    <a:pt x="676" y="299"/>
                    <a:pt x="676" y="299"/>
                    <a:pt x="676" y="299"/>
                  </a:cubicBezTo>
                  <a:cubicBezTo>
                    <a:pt x="677" y="294"/>
                    <a:pt x="677" y="294"/>
                    <a:pt x="677" y="294"/>
                  </a:cubicBezTo>
                  <a:cubicBezTo>
                    <a:pt x="678" y="289"/>
                    <a:pt x="678" y="289"/>
                    <a:pt x="678" y="289"/>
                  </a:cubicBezTo>
                  <a:cubicBezTo>
                    <a:pt x="675" y="282"/>
                    <a:pt x="675" y="282"/>
                    <a:pt x="675" y="282"/>
                  </a:cubicBezTo>
                  <a:cubicBezTo>
                    <a:pt x="675" y="282"/>
                    <a:pt x="675" y="282"/>
                    <a:pt x="675" y="282"/>
                  </a:cubicBezTo>
                  <a:cubicBezTo>
                    <a:pt x="653" y="266"/>
                    <a:pt x="653" y="266"/>
                    <a:pt x="653" y="266"/>
                  </a:cubicBezTo>
                  <a:cubicBezTo>
                    <a:pt x="653" y="261"/>
                    <a:pt x="653" y="261"/>
                    <a:pt x="653" y="261"/>
                  </a:cubicBezTo>
                  <a:cubicBezTo>
                    <a:pt x="656" y="259"/>
                    <a:pt x="656" y="259"/>
                    <a:pt x="656" y="259"/>
                  </a:cubicBezTo>
                  <a:cubicBezTo>
                    <a:pt x="670" y="259"/>
                    <a:pt x="670" y="259"/>
                    <a:pt x="670" y="259"/>
                  </a:cubicBezTo>
                  <a:cubicBezTo>
                    <a:pt x="679" y="256"/>
                    <a:pt x="679" y="256"/>
                    <a:pt x="679" y="256"/>
                  </a:cubicBezTo>
                  <a:cubicBezTo>
                    <a:pt x="684" y="253"/>
                    <a:pt x="684" y="253"/>
                    <a:pt x="684" y="253"/>
                  </a:cubicBezTo>
                  <a:cubicBezTo>
                    <a:pt x="698" y="246"/>
                    <a:pt x="698" y="246"/>
                    <a:pt x="698" y="246"/>
                  </a:cubicBezTo>
                  <a:cubicBezTo>
                    <a:pt x="706" y="234"/>
                    <a:pt x="706" y="234"/>
                    <a:pt x="706" y="234"/>
                  </a:cubicBezTo>
                  <a:cubicBezTo>
                    <a:pt x="704" y="222"/>
                    <a:pt x="704" y="222"/>
                    <a:pt x="704" y="222"/>
                  </a:cubicBezTo>
                  <a:cubicBezTo>
                    <a:pt x="710" y="212"/>
                    <a:pt x="710" y="212"/>
                    <a:pt x="710" y="212"/>
                  </a:cubicBezTo>
                  <a:cubicBezTo>
                    <a:pt x="711" y="209"/>
                    <a:pt x="711" y="209"/>
                    <a:pt x="711" y="209"/>
                  </a:cubicBezTo>
                  <a:cubicBezTo>
                    <a:pt x="702" y="200"/>
                    <a:pt x="702" y="200"/>
                    <a:pt x="702" y="200"/>
                  </a:cubicBezTo>
                  <a:cubicBezTo>
                    <a:pt x="700" y="199"/>
                    <a:pt x="700" y="199"/>
                    <a:pt x="700" y="199"/>
                  </a:cubicBezTo>
                  <a:cubicBezTo>
                    <a:pt x="703" y="193"/>
                    <a:pt x="703" y="193"/>
                    <a:pt x="703" y="193"/>
                  </a:cubicBezTo>
                  <a:cubicBezTo>
                    <a:pt x="703" y="192"/>
                    <a:pt x="703" y="192"/>
                    <a:pt x="703" y="192"/>
                  </a:cubicBezTo>
                  <a:cubicBezTo>
                    <a:pt x="706" y="184"/>
                    <a:pt x="706" y="184"/>
                    <a:pt x="706" y="184"/>
                  </a:cubicBezTo>
                  <a:cubicBezTo>
                    <a:pt x="706" y="184"/>
                    <a:pt x="706" y="184"/>
                    <a:pt x="706" y="184"/>
                  </a:cubicBezTo>
                  <a:cubicBezTo>
                    <a:pt x="710" y="180"/>
                    <a:pt x="710" y="180"/>
                    <a:pt x="710" y="180"/>
                  </a:cubicBezTo>
                  <a:cubicBezTo>
                    <a:pt x="715" y="174"/>
                    <a:pt x="715" y="174"/>
                    <a:pt x="715" y="174"/>
                  </a:cubicBezTo>
                  <a:cubicBezTo>
                    <a:pt x="715" y="168"/>
                    <a:pt x="715" y="168"/>
                    <a:pt x="715" y="168"/>
                  </a:cubicBezTo>
                  <a:cubicBezTo>
                    <a:pt x="703" y="162"/>
                    <a:pt x="703" y="162"/>
                    <a:pt x="703" y="162"/>
                  </a:cubicBezTo>
                  <a:cubicBezTo>
                    <a:pt x="709" y="152"/>
                    <a:pt x="709" y="152"/>
                    <a:pt x="709" y="152"/>
                  </a:cubicBezTo>
                  <a:cubicBezTo>
                    <a:pt x="739" y="131"/>
                    <a:pt x="739" y="131"/>
                    <a:pt x="739" y="131"/>
                  </a:cubicBezTo>
                  <a:cubicBezTo>
                    <a:pt x="743" y="123"/>
                    <a:pt x="743" y="123"/>
                    <a:pt x="743" y="123"/>
                  </a:cubicBezTo>
                  <a:cubicBezTo>
                    <a:pt x="740" y="121"/>
                    <a:pt x="740" y="121"/>
                    <a:pt x="740" y="121"/>
                  </a:cubicBezTo>
                  <a:lnTo>
                    <a:pt x="730" y="1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6299200" y="2800350"/>
              <a:ext cx="1817687" cy="1277937"/>
            </a:xfrm>
            <a:custGeom>
              <a:avLst/>
              <a:gdLst/>
              <a:ahLst/>
              <a:cxnLst>
                <a:cxn ang="0">
                  <a:pos x="1638" y="291"/>
                </a:cxn>
                <a:cxn ang="0">
                  <a:pos x="1595" y="307"/>
                </a:cxn>
                <a:cxn ang="0">
                  <a:pos x="1495" y="252"/>
                </a:cxn>
                <a:cxn ang="0">
                  <a:pos x="1463" y="201"/>
                </a:cxn>
                <a:cxn ang="0">
                  <a:pos x="1393" y="141"/>
                </a:cxn>
                <a:cxn ang="0">
                  <a:pos x="1345" y="108"/>
                </a:cxn>
                <a:cxn ang="0">
                  <a:pos x="1236" y="55"/>
                </a:cxn>
                <a:cxn ang="0">
                  <a:pos x="1154" y="1"/>
                </a:cxn>
                <a:cxn ang="0">
                  <a:pos x="1065" y="52"/>
                </a:cxn>
                <a:cxn ang="0">
                  <a:pos x="937" y="87"/>
                </a:cxn>
                <a:cxn ang="0">
                  <a:pos x="835" y="95"/>
                </a:cxn>
                <a:cxn ang="0">
                  <a:pos x="764" y="86"/>
                </a:cxn>
                <a:cxn ang="0">
                  <a:pos x="699" y="97"/>
                </a:cxn>
                <a:cxn ang="0">
                  <a:pos x="624" y="114"/>
                </a:cxn>
                <a:cxn ang="0">
                  <a:pos x="579" y="152"/>
                </a:cxn>
                <a:cxn ang="0">
                  <a:pos x="528" y="185"/>
                </a:cxn>
                <a:cxn ang="0">
                  <a:pos x="450" y="207"/>
                </a:cxn>
                <a:cxn ang="0">
                  <a:pos x="382" y="184"/>
                </a:cxn>
                <a:cxn ang="0">
                  <a:pos x="319" y="152"/>
                </a:cxn>
                <a:cxn ang="0">
                  <a:pos x="249" y="109"/>
                </a:cxn>
                <a:cxn ang="0">
                  <a:pos x="166" y="109"/>
                </a:cxn>
                <a:cxn ang="0">
                  <a:pos x="90" y="189"/>
                </a:cxn>
                <a:cxn ang="0">
                  <a:pos x="126" y="314"/>
                </a:cxn>
                <a:cxn ang="0">
                  <a:pos x="23" y="345"/>
                </a:cxn>
                <a:cxn ang="0">
                  <a:pos x="4" y="415"/>
                </a:cxn>
                <a:cxn ang="0">
                  <a:pos x="27" y="509"/>
                </a:cxn>
                <a:cxn ang="0">
                  <a:pos x="92" y="557"/>
                </a:cxn>
                <a:cxn ang="0">
                  <a:pos x="159" y="529"/>
                </a:cxn>
                <a:cxn ang="0">
                  <a:pos x="195" y="583"/>
                </a:cxn>
                <a:cxn ang="0">
                  <a:pos x="249" y="650"/>
                </a:cxn>
                <a:cxn ang="0">
                  <a:pos x="232" y="689"/>
                </a:cxn>
                <a:cxn ang="0">
                  <a:pos x="199" y="794"/>
                </a:cxn>
                <a:cxn ang="0">
                  <a:pos x="159" y="874"/>
                </a:cxn>
                <a:cxn ang="0">
                  <a:pos x="244" y="863"/>
                </a:cxn>
                <a:cxn ang="0">
                  <a:pos x="292" y="805"/>
                </a:cxn>
                <a:cxn ang="0">
                  <a:pos x="366" y="750"/>
                </a:cxn>
                <a:cxn ang="0">
                  <a:pos x="435" y="778"/>
                </a:cxn>
                <a:cxn ang="0">
                  <a:pos x="524" y="810"/>
                </a:cxn>
                <a:cxn ang="0">
                  <a:pos x="571" y="810"/>
                </a:cxn>
                <a:cxn ang="0">
                  <a:pos x="647" y="798"/>
                </a:cxn>
                <a:cxn ang="0">
                  <a:pos x="757" y="778"/>
                </a:cxn>
                <a:cxn ang="0">
                  <a:pos x="849" y="790"/>
                </a:cxn>
                <a:cxn ang="0">
                  <a:pos x="932" y="877"/>
                </a:cxn>
                <a:cxn ang="0">
                  <a:pos x="921" y="977"/>
                </a:cxn>
                <a:cxn ang="0">
                  <a:pos x="952" y="1058"/>
                </a:cxn>
                <a:cxn ang="0">
                  <a:pos x="954" y="1127"/>
                </a:cxn>
                <a:cxn ang="0">
                  <a:pos x="1007" y="1141"/>
                </a:cxn>
                <a:cxn ang="0">
                  <a:pos x="1136" y="1138"/>
                </a:cxn>
                <a:cxn ang="0">
                  <a:pos x="1230" y="1179"/>
                </a:cxn>
                <a:cxn ang="0">
                  <a:pos x="1315" y="1107"/>
                </a:cxn>
                <a:cxn ang="0">
                  <a:pos x="1377" y="1098"/>
                </a:cxn>
                <a:cxn ang="0">
                  <a:pos x="1526" y="1099"/>
                </a:cxn>
                <a:cxn ang="0">
                  <a:pos x="1576" y="1081"/>
                </a:cxn>
                <a:cxn ang="0">
                  <a:pos x="1563" y="965"/>
                </a:cxn>
                <a:cxn ang="0">
                  <a:pos x="1624" y="870"/>
                </a:cxn>
                <a:cxn ang="0">
                  <a:pos x="1646" y="759"/>
                </a:cxn>
                <a:cxn ang="0">
                  <a:pos x="1633" y="599"/>
                </a:cxn>
                <a:cxn ang="0">
                  <a:pos x="1592" y="461"/>
                </a:cxn>
                <a:cxn ang="0">
                  <a:pos x="1678" y="394"/>
                </a:cxn>
              </a:cxnLst>
              <a:rect l="0" t="0" r="r" b="b"/>
              <a:pathLst>
                <a:path w="1678" h="1179">
                  <a:moveTo>
                    <a:pt x="1671" y="386"/>
                  </a:moveTo>
                  <a:cubicBezTo>
                    <a:pt x="1667" y="381"/>
                    <a:pt x="1664" y="374"/>
                    <a:pt x="1664" y="369"/>
                  </a:cubicBezTo>
                  <a:cubicBezTo>
                    <a:pt x="1664" y="364"/>
                    <a:pt x="1663" y="357"/>
                    <a:pt x="1662" y="353"/>
                  </a:cubicBezTo>
                  <a:cubicBezTo>
                    <a:pt x="1661" y="349"/>
                    <a:pt x="1658" y="343"/>
                    <a:pt x="1656" y="341"/>
                  </a:cubicBezTo>
                  <a:cubicBezTo>
                    <a:pt x="1653" y="339"/>
                    <a:pt x="1651" y="334"/>
                    <a:pt x="1651" y="331"/>
                  </a:cubicBezTo>
                  <a:cubicBezTo>
                    <a:pt x="1652" y="328"/>
                    <a:pt x="1651" y="324"/>
                    <a:pt x="1649" y="322"/>
                  </a:cubicBezTo>
                  <a:cubicBezTo>
                    <a:pt x="1648" y="320"/>
                    <a:pt x="1648" y="315"/>
                    <a:pt x="1649" y="312"/>
                  </a:cubicBezTo>
                  <a:cubicBezTo>
                    <a:pt x="1651" y="308"/>
                    <a:pt x="1650" y="305"/>
                    <a:pt x="1649" y="305"/>
                  </a:cubicBezTo>
                  <a:cubicBezTo>
                    <a:pt x="1647" y="305"/>
                    <a:pt x="1646" y="304"/>
                    <a:pt x="1647" y="302"/>
                  </a:cubicBezTo>
                  <a:cubicBezTo>
                    <a:pt x="1647" y="300"/>
                    <a:pt x="1646" y="296"/>
                    <a:pt x="1646" y="294"/>
                  </a:cubicBezTo>
                  <a:cubicBezTo>
                    <a:pt x="1645" y="291"/>
                    <a:pt x="1642" y="290"/>
                    <a:pt x="1638" y="291"/>
                  </a:cubicBezTo>
                  <a:cubicBezTo>
                    <a:pt x="1635" y="292"/>
                    <a:pt x="1633" y="295"/>
                    <a:pt x="1633" y="298"/>
                  </a:cubicBezTo>
                  <a:cubicBezTo>
                    <a:pt x="1634" y="300"/>
                    <a:pt x="1633" y="303"/>
                    <a:pt x="1632" y="303"/>
                  </a:cubicBezTo>
                  <a:cubicBezTo>
                    <a:pt x="1632" y="304"/>
                    <a:pt x="1630" y="304"/>
                    <a:pt x="1629" y="305"/>
                  </a:cubicBezTo>
                  <a:cubicBezTo>
                    <a:pt x="1628" y="305"/>
                    <a:pt x="1626" y="307"/>
                    <a:pt x="1626" y="309"/>
                  </a:cubicBezTo>
                  <a:cubicBezTo>
                    <a:pt x="1625" y="310"/>
                    <a:pt x="1623" y="312"/>
                    <a:pt x="1620" y="312"/>
                  </a:cubicBezTo>
                  <a:cubicBezTo>
                    <a:pt x="1618" y="312"/>
                    <a:pt x="1616" y="313"/>
                    <a:pt x="1616" y="315"/>
                  </a:cubicBezTo>
                  <a:cubicBezTo>
                    <a:pt x="1616" y="316"/>
                    <a:pt x="1617" y="319"/>
                    <a:pt x="1617" y="321"/>
                  </a:cubicBezTo>
                  <a:cubicBezTo>
                    <a:pt x="1617" y="323"/>
                    <a:pt x="1617" y="325"/>
                    <a:pt x="1616" y="326"/>
                  </a:cubicBezTo>
                  <a:cubicBezTo>
                    <a:pt x="1615" y="326"/>
                    <a:pt x="1613" y="327"/>
                    <a:pt x="1611" y="327"/>
                  </a:cubicBezTo>
                  <a:cubicBezTo>
                    <a:pt x="1610" y="327"/>
                    <a:pt x="1606" y="324"/>
                    <a:pt x="1604" y="320"/>
                  </a:cubicBezTo>
                  <a:cubicBezTo>
                    <a:pt x="1602" y="316"/>
                    <a:pt x="1598" y="310"/>
                    <a:pt x="1595" y="307"/>
                  </a:cubicBezTo>
                  <a:cubicBezTo>
                    <a:pt x="1593" y="304"/>
                    <a:pt x="1589" y="301"/>
                    <a:pt x="1587" y="300"/>
                  </a:cubicBezTo>
                  <a:cubicBezTo>
                    <a:pt x="1584" y="298"/>
                    <a:pt x="1580" y="298"/>
                    <a:pt x="1577" y="299"/>
                  </a:cubicBezTo>
                  <a:cubicBezTo>
                    <a:pt x="1575" y="299"/>
                    <a:pt x="1570" y="299"/>
                    <a:pt x="1567" y="298"/>
                  </a:cubicBezTo>
                  <a:cubicBezTo>
                    <a:pt x="1564" y="297"/>
                    <a:pt x="1558" y="297"/>
                    <a:pt x="1554" y="297"/>
                  </a:cubicBezTo>
                  <a:cubicBezTo>
                    <a:pt x="1550" y="298"/>
                    <a:pt x="1543" y="297"/>
                    <a:pt x="1540" y="295"/>
                  </a:cubicBezTo>
                  <a:cubicBezTo>
                    <a:pt x="1536" y="294"/>
                    <a:pt x="1530" y="292"/>
                    <a:pt x="1527" y="291"/>
                  </a:cubicBezTo>
                  <a:cubicBezTo>
                    <a:pt x="1524" y="290"/>
                    <a:pt x="1520" y="288"/>
                    <a:pt x="1518" y="286"/>
                  </a:cubicBezTo>
                  <a:cubicBezTo>
                    <a:pt x="1515" y="285"/>
                    <a:pt x="1513" y="281"/>
                    <a:pt x="1512" y="278"/>
                  </a:cubicBezTo>
                  <a:cubicBezTo>
                    <a:pt x="1511" y="274"/>
                    <a:pt x="1510" y="269"/>
                    <a:pt x="1509" y="265"/>
                  </a:cubicBezTo>
                  <a:cubicBezTo>
                    <a:pt x="1508" y="261"/>
                    <a:pt x="1506" y="256"/>
                    <a:pt x="1505" y="255"/>
                  </a:cubicBezTo>
                  <a:cubicBezTo>
                    <a:pt x="1503" y="253"/>
                    <a:pt x="1498" y="252"/>
                    <a:pt x="1495" y="252"/>
                  </a:cubicBezTo>
                  <a:cubicBezTo>
                    <a:pt x="1491" y="253"/>
                    <a:pt x="1486" y="253"/>
                    <a:pt x="1483" y="254"/>
                  </a:cubicBezTo>
                  <a:cubicBezTo>
                    <a:pt x="1480" y="254"/>
                    <a:pt x="1477" y="252"/>
                    <a:pt x="1476" y="248"/>
                  </a:cubicBezTo>
                  <a:cubicBezTo>
                    <a:pt x="1475" y="245"/>
                    <a:pt x="1475" y="240"/>
                    <a:pt x="1476" y="237"/>
                  </a:cubicBezTo>
                  <a:cubicBezTo>
                    <a:pt x="1476" y="234"/>
                    <a:pt x="1476" y="229"/>
                    <a:pt x="1476" y="227"/>
                  </a:cubicBezTo>
                  <a:cubicBezTo>
                    <a:pt x="1476" y="225"/>
                    <a:pt x="1477" y="221"/>
                    <a:pt x="1478" y="219"/>
                  </a:cubicBezTo>
                  <a:cubicBezTo>
                    <a:pt x="1479" y="217"/>
                    <a:pt x="1481" y="213"/>
                    <a:pt x="1482" y="211"/>
                  </a:cubicBezTo>
                  <a:cubicBezTo>
                    <a:pt x="1483" y="210"/>
                    <a:pt x="1483" y="207"/>
                    <a:pt x="1483" y="206"/>
                  </a:cubicBezTo>
                  <a:cubicBezTo>
                    <a:pt x="1482" y="204"/>
                    <a:pt x="1481" y="203"/>
                    <a:pt x="1480" y="202"/>
                  </a:cubicBezTo>
                  <a:cubicBezTo>
                    <a:pt x="1479" y="202"/>
                    <a:pt x="1476" y="203"/>
                    <a:pt x="1475" y="203"/>
                  </a:cubicBezTo>
                  <a:cubicBezTo>
                    <a:pt x="1473" y="204"/>
                    <a:pt x="1471" y="205"/>
                    <a:pt x="1470" y="205"/>
                  </a:cubicBezTo>
                  <a:cubicBezTo>
                    <a:pt x="1468" y="204"/>
                    <a:pt x="1465" y="203"/>
                    <a:pt x="1463" y="201"/>
                  </a:cubicBezTo>
                  <a:cubicBezTo>
                    <a:pt x="1461" y="199"/>
                    <a:pt x="1457" y="196"/>
                    <a:pt x="1456" y="194"/>
                  </a:cubicBezTo>
                  <a:cubicBezTo>
                    <a:pt x="1454" y="192"/>
                    <a:pt x="1451" y="190"/>
                    <a:pt x="1448" y="188"/>
                  </a:cubicBezTo>
                  <a:cubicBezTo>
                    <a:pt x="1446" y="186"/>
                    <a:pt x="1441" y="184"/>
                    <a:pt x="1437" y="183"/>
                  </a:cubicBezTo>
                  <a:cubicBezTo>
                    <a:pt x="1434" y="181"/>
                    <a:pt x="1429" y="182"/>
                    <a:pt x="1427" y="183"/>
                  </a:cubicBezTo>
                  <a:cubicBezTo>
                    <a:pt x="1425" y="184"/>
                    <a:pt x="1420" y="185"/>
                    <a:pt x="1416" y="186"/>
                  </a:cubicBezTo>
                  <a:cubicBezTo>
                    <a:pt x="1411" y="186"/>
                    <a:pt x="1408" y="184"/>
                    <a:pt x="1407" y="181"/>
                  </a:cubicBezTo>
                  <a:cubicBezTo>
                    <a:pt x="1407" y="178"/>
                    <a:pt x="1404" y="175"/>
                    <a:pt x="1402" y="175"/>
                  </a:cubicBezTo>
                  <a:cubicBezTo>
                    <a:pt x="1399" y="174"/>
                    <a:pt x="1397" y="171"/>
                    <a:pt x="1397" y="168"/>
                  </a:cubicBezTo>
                  <a:cubicBezTo>
                    <a:pt x="1398" y="165"/>
                    <a:pt x="1398" y="160"/>
                    <a:pt x="1399" y="157"/>
                  </a:cubicBezTo>
                  <a:cubicBezTo>
                    <a:pt x="1399" y="154"/>
                    <a:pt x="1398" y="150"/>
                    <a:pt x="1397" y="149"/>
                  </a:cubicBezTo>
                  <a:cubicBezTo>
                    <a:pt x="1396" y="147"/>
                    <a:pt x="1394" y="144"/>
                    <a:pt x="1393" y="141"/>
                  </a:cubicBezTo>
                  <a:cubicBezTo>
                    <a:pt x="1393" y="139"/>
                    <a:pt x="1391" y="133"/>
                    <a:pt x="1391" y="130"/>
                  </a:cubicBezTo>
                  <a:cubicBezTo>
                    <a:pt x="1390" y="126"/>
                    <a:pt x="1390" y="121"/>
                    <a:pt x="1390" y="118"/>
                  </a:cubicBezTo>
                  <a:cubicBezTo>
                    <a:pt x="1390" y="115"/>
                    <a:pt x="1390" y="112"/>
                    <a:pt x="1389" y="112"/>
                  </a:cubicBezTo>
                  <a:cubicBezTo>
                    <a:pt x="1388" y="111"/>
                    <a:pt x="1386" y="110"/>
                    <a:pt x="1384" y="110"/>
                  </a:cubicBezTo>
                  <a:cubicBezTo>
                    <a:pt x="1383" y="110"/>
                    <a:pt x="1381" y="110"/>
                    <a:pt x="1380" y="111"/>
                  </a:cubicBezTo>
                  <a:cubicBezTo>
                    <a:pt x="1379" y="112"/>
                    <a:pt x="1377" y="114"/>
                    <a:pt x="1376" y="116"/>
                  </a:cubicBezTo>
                  <a:cubicBezTo>
                    <a:pt x="1374" y="117"/>
                    <a:pt x="1371" y="120"/>
                    <a:pt x="1370" y="121"/>
                  </a:cubicBezTo>
                  <a:cubicBezTo>
                    <a:pt x="1368" y="123"/>
                    <a:pt x="1366" y="123"/>
                    <a:pt x="1364" y="121"/>
                  </a:cubicBezTo>
                  <a:cubicBezTo>
                    <a:pt x="1363" y="119"/>
                    <a:pt x="1361" y="116"/>
                    <a:pt x="1360" y="114"/>
                  </a:cubicBezTo>
                  <a:cubicBezTo>
                    <a:pt x="1358" y="111"/>
                    <a:pt x="1356" y="109"/>
                    <a:pt x="1354" y="108"/>
                  </a:cubicBezTo>
                  <a:cubicBezTo>
                    <a:pt x="1353" y="108"/>
                    <a:pt x="1349" y="108"/>
                    <a:pt x="1345" y="108"/>
                  </a:cubicBezTo>
                  <a:cubicBezTo>
                    <a:pt x="1342" y="108"/>
                    <a:pt x="1339" y="106"/>
                    <a:pt x="1338" y="104"/>
                  </a:cubicBezTo>
                  <a:cubicBezTo>
                    <a:pt x="1337" y="102"/>
                    <a:pt x="1335" y="98"/>
                    <a:pt x="1333" y="96"/>
                  </a:cubicBezTo>
                  <a:cubicBezTo>
                    <a:pt x="1332" y="93"/>
                    <a:pt x="1326" y="89"/>
                    <a:pt x="1320" y="86"/>
                  </a:cubicBezTo>
                  <a:cubicBezTo>
                    <a:pt x="1314" y="83"/>
                    <a:pt x="1306" y="81"/>
                    <a:pt x="1301" y="81"/>
                  </a:cubicBezTo>
                  <a:cubicBezTo>
                    <a:pt x="1297" y="81"/>
                    <a:pt x="1290" y="81"/>
                    <a:pt x="1286" y="81"/>
                  </a:cubicBezTo>
                  <a:cubicBezTo>
                    <a:pt x="1282" y="81"/>
                    <a:pt x="1276" y="80"/>
                    <a:pt x="1274" y="78"/>
                  </a:cubicBezTo>
                  <a:cubicBezTo>
                    <a:pt x="1272" y="77"/>
                    <a:pt x="1269" y="74"/>
                    <a:pt x="1269" y="71"/>
                  </a:cubicBezTo>
                  <a:cubicBezTo>
                    <a:pt x="1268" y="69"/>
                    <a:pt x="1267" y="64"/>
                    <a:pt x="1267" y="61"/>
                  </a:cubicBezTo>
                  <a:cubicBezTo>
                    <a:pt x="1267" y="57"/>
                    <a:pt x="1265" y="55"/>
                    <a:pt x="1262" y="56"/>
                  </a:cubicBezTo>
                  <a:cubicBezTo>
                    <a:pt x="1259" y="56"/>
                    <a:pt x="1254" y="56"/>
                    <a:pt x="1250" y="56"/>
                  </a:cubicBezTo>
                  <a:cubicBezTo>
                    <a:pt x="1247" y="55"/>
                    <a:pt x="1240" y="55"/>
                    <a:pt x="1236" y="55"/>
                  </a:cubicBezTo>
                  <a:cubicBezTo>
                    <a:pt x="1231" y="54"/>
                    <a:pt x="1227" y="51"/>
                    <a:pt x="1226" y="46"/>
                  </a:cubicBezTo>
                  <a:cubicBezTo>
                    <a:pt x="1225" y="42"/>
                    <a:pt x="1221" y="37"/>
                    <a:pt x="1219" y="36"/>
                  </a:cubicBezTo>
                  <a:cubicBezTo>
                    <a:pt x="1216" y="34"/>
                    <a:pt x="1213" y="34"/>
                    <a:pt x="1212" y="36"/>
                  </a:cubicBezTo>
                  <a:cubicBezTo>
                    <a:pt x="1211" y="37"/>
                    <a:pt x="1208" y="39"/>
                    <a:pt x="1206" y="40"/>
                  </a:cubicBezTo>
                  <a:cubicBezTo>
                    <a:pt x="1203" y="41"/>
                    <a:pt x="1200" y="41"/>
                    <a:pt x="1198" y="39"/>
                  </a:cubicBezTo>
                  <a:cubicBezTo>
                    <a:pt x="1197" y="37"/>
                    <a:pt x="1196" y="34"/>
                    <a:pt x="1195" y="31"/>
                  </a:cubicBezTo>
                  <a:cubicBezTo>
                    <a:pt x="1195" y="29"/>
                    <a:pt x="1195" y="24"/>
                    <a:pt x="1194" y="20"/>
                  </a:cubicBezTo>
                  <a:cubicBezTo>
                    <a:pt x="1194" y="17"/>
                    <a:pt x="1192" y="13"/>
                    <a:pt x="1190" y="12"/>
                  </a:cubicBezTo>
                  <a:cubicBezTo>
                    <a:pt x="1188" y="11"/>
                    <a:pt x="1182" y="8"/>
                    <a:pt x="1178" y="5"/>
                  </a:cubicBezTo>
                  <a:cubicBezTo>
                    <a:pt x="1173" y="3"/>
                    <a:pt x="1168" y="1"/>
                    <a:pt x="1165" y="1"/>
                  </a:cubicBezTo>
                  <a:cubicBezTo>
                    <a:pt x="1162" y="2"/>
                    <a:pt x="1157" y="2"/>
                    <a:pt x="1154" y="1"/>
                  </a:cubicBezTo>
                  <a:cubicBezTo>
                    <a:pt x="1151" y="0"/>
                    <a:pt x="1146" y="1"/>
                    <a:pt x="1143" y="2"/>
                  </a:cubicBezTo>
                  <a:cubicBezTo>
                    <a:pt x="1140" y="4"/>
                    <a:pt x="1134" y="7"/>
                    <a:pt x="1130" y="10"/>
                  </a:cubicBezTo>
                  <a:cubicBezTo>
                    <a:pt x="1125" y="12"/>
                    <a:pt x="1122" y="17"/>
                    <a:pt x="1123" y="19"/>
                  </a:cubicBezTo>
                  <a:cubicBezTo>
                    <a:pt x="1123" y="22"/>
                    <a:pt x="1122" y="26"/>
                    <a:pt x="1121" y="28"/>
                  </a:cubicBezTo>
                  <a:cubicBezTo>
                    <a:pt x="1120" y="31"/>
                    <a:pt x="1116" y="32"/>
                    <a:pt x="1113" y="32"/>
                  </a:cubicBezTo>
                  <a:cubicBezTo>
                    <a:pt x="1109" y="32"/>
                    <a:pt x="1103" y="31"/>
                    <a:pt x="1099" y="30"/>
                  </a:cubicBezTo>
                  <a:cubicBezTo>
                    <a:pt x="1095" y="30"/>
                    <a:pt x="1089" y="29"/>
                    <a:pt x="1086" y="28"/>
                  </a:cubicBezTo>
                  <a:cubicBezTo>
                    <a:pt x="1083" y="28"/>
                    <a:pt x="1078" y="28"/>
                    <a:pt x="1075" y="28"/>
                  </a:cubicBezTo>
                  <a:cubicBezTo>
                    <a:pt x="1073" y="28"/>
                    <a:pt x="1070" y="30"/>
                    <a:pt x="1069" y="33"/>
                  </a:cubicBezTo>
                  <a:cubicBezTo>
                    <a:pt x="1068" y="36"/>
                    <a:pt x="1066" y="41"/>
                    <a:pt x="1065" y="44"/>
                  </a:cubicBezTo>
                  <a:cubicBezTo>
                    <a:pt x="1063" y="47"/>
                    <a:pt x="1063" y="51"/>
                    <a:pt x="1065" y="52"/>
                  </a:cubicBezTo>
                  <a:cubicBezTo>
                    <a:pt x="1066" y="53"/>
                    <a:pt x="1067" y="56"/>
                    <a:pt x="1067" y="58"/>
                  </a:cubicBezTo>
                  <a:cubicBezTo>
                    <a:pt x="1067" y="60"/>
                    <a:pt x="1066" y="65"/>
                    <a:pt x="1065" y="68"/>
                  </a:cubicBezTo>
                  <a:cubicBezTo>
                    <a:pt x="1064" y="71"/>
                    <a:pt x="1062" y="74"/>
                    <a:pt x="1060" y="75"/>
                  </a:cubicBezTo>
                  <a:cubicBezTo>
                    <a:pt x="1057" y="75"/>
                    <a:pt x="1048" y="75"/>
                    <a:pt x="1038" y="74"/>
                  </a:cubicBezTo>
                  <a:cubicBezTo>
                    <a:pt x="1029" y="73"/>
                    <a:pt x="1020" y="76"/>
                    <a:pt x="1018" y="80"/>
                  </a:cubicBezTo>
                  <a:cubicBezTo>
                    <a:pt x="1017" y="84"/>
                    <a:pt x="1014" y="87"/>
                    <a:pt x="1012" y="88"/>
                  </a:cubicBezTo>
                  <a:cubicBezTo>
                    <a:pt x="1010" y="88"/>
                    <a:pt x="1006" y="89"/>
                    <a:pt x="1003" y="90"/>
                  </a:cubicBezTo>
                  <a:cubicBezTo>
                    <a:pt x="1000" y="91"/>
                    <a:pt x="994" y="91"/>
                    <a:pt x="991" y="91"/>
                  </a:cubicBezTo>
                  <a:cubicBezTo>
                    <a:pt x="987" y="92"/>
                    <a:pt x="980" y="91"/>
                    <a:pt x="975" y="90"/>
                  </a:cubicBezTo>
                  <a:cubicBezTo>
                    <a:pt x="970" y="88"/>
                    <a:pt x="962" y="86"/>
                    <a:pt x="955" y="85"/>
                  </a:cubicBezTo>
                  <a:cubicBezTo>
                    <a:pt x="949" y="84"/>
                    <a:pt x="941" y="85"/>
                    <a:pt x="937" y="87"/>
                  </a:cubicBezTo>
                  <a:cubicBezTo>
                    <a:pt x="933" y="89"/>
                    <a:pt x="929" y="91"/>
                    <a:pt x="927" y="91"/>
                  </a:cubicBezTo>
                  <a:cubicBezTo>
                    <a:pt x="926" y="91"/>
                    <a:pt x="921" y="91"/>
                    <a:pt x="917" y="91"/>
                  </a:cubicBezTo>
                  <a:cubicBezTo>
                    <a:pt x="913" y="91"/>
                    <a:pt x="909" y="92"/>
                    <a:pt x="907" y="94"/>
                  </a:cubicBezTo>
                  <a:cubicBezTo>
                    <a:pt x="906" y="96"/>
                    <a:pt x="902" y="100"/>
                    <a:pt x="898" y="103"/>
                  </a:cubicBezTo>
                  <a:cubicBezTo>
                    <a:pt x="895" y="107"/>
                    <a:pt x="890" y="112"/>
                    <a:pt x="887" y="115"/>
                  </a:cubicBezTo>
                  <a:cubicBezTo>
                    <a:pt x="884" y="119"/>
                    <a:pt x="877" y="122"/>
                    <a:pt x="871" y="121"/>
                  </a:cubicBezTo>
                  <a:cubicBezTo>
                    <a:pt x="865" y="121"/>
                    <a:pt x="858" y="120"/>
                    <a:pt x="856" y="119"/>
                  </a:cubicBezTo>
                  <a:cubicBezTo>
                    <a:pt x="854" y="117"/>
                    <a:pt x="852" y="114"/>
                    <a:pt x="852" y="112"/>
                  </a:cubicBezTo>
                  <a:cubicBezTo>
                    <a:pt x="851" y="110"/>
                    <a:pt x="850" y="107"/>
                    <a:pt x="849" y="105"/>
                  </a:cubicBezTo>
                  <a:cubicBezTo>
                    <a:pt x="848" y="103"/>
                    <a:pt x="845" y="100"/>
                    <a:pt x="843" y="98"/>
                  </a:cubicBezTo>
                  <a:cubicBezTo>
                    <a:pt x="842" y="97"/>
                    <a:pt x="838" y="95"/>
                    <a:pt x="835" y="95"/>
                  </a:cubicBezTo>
                  <a:cubicBezTo>
                    <a:pt x="833" y="95"/>
                    <a:pt x="829" y="96"/>
                    <a:pt x="828" y="96"/>
                  </a:cubicBezTo>
                  <a:cubicBezTo>
                    <a:pt x="826" y="97"/>
                    <a:pt x="824" y="96"/>
                    <a:pt x="823" y="95"/>
                  </a:cubicBezTo>
                  <a:cubicBezTo>
                    <a:pt x="822" y="94"/>
                    <a:pt x="819" y="92"/>
                    <a:pt x="818" y="91"/>
                  </a:cubicBezTo>
                  <a:cubicBezTo>
                    <a:pt x="816" y="90"/>
                    <a:pt x="813" y="89"/>
                    <a:pt x="811" y="90"/>
                  </a:cubicBezTo>
                  <a:cubicBezTo>
                    <a:pt x="808" y="90"/>
                    <a:pt x="805" y="91"/>
                    <a:pt x="803" y="92"/>
                  </a:cubicBezTo>
                  <a:cubicBezTo>
                    <a:pt x="802" y="92"/>
                    <a:pt x="798" y="94"/>
                    <a:pt x="795" y="95"/>
                  </a:cubicBezTo>
                  <a:cubicBezTo>
                    <a:pt x="792" y="97"/>
                    <a:pt x="788" y="98"/>
                    <a:pt x="785" y="98"/>
                  </a:cubicBezTo>
                  <a:cubicBezTo>
                    <a:pt x="783" y="98"/>
                    <a:pt x="779" y="97"/>
                    <a:pt x="777" y="96"/>
                  </a:cubicBezTo>
                  <a:cubicBezTo>
                    <a:pt x="775" y="95"/>
                    <a:pt x="772" y="93"/>
                    <a:pt x="772" y="92"/>
                  </a:cubicBezTo>
                  <a:cubicBezTo>
                    <a:pt x="771" y="91"/>
                    <a:pt x="769" y="89"/>
                    <a:pt x="768" y="89"/>
                  </a:cubicBezTo>
                  <a:cubicBezTo>
                    <a:pt x="766" y="88"/>
                    <a:pt x="765" y="87"/>
                    <a:pt x="764" y="86"/>
                  </a:cubicBezTo>
                  <a:cubicBezTo>
                    <a:pt x="764" y="85"/>
                    <a:pt x="763" y="83"/>
                    <a:pt x="763" y="81"/>
                  </a:cubicBezTo>
                  <a:cubicBezTo>
                    <a:pt x="762" y="79"/>
                    <a:pt x="762" y="78"/>
                    <a:pt x="762" y="78"/>
                  </a:cubicBezTo>
                  <a:cubicBezTo>
                    <a:pt x="729" y="68"/>
                    <a:pt x="729" y="68"/>
                    <a:pt x="729" y="68"/>
                  </a:cubicBezTo>
                  <a:cubicBezTo>
                    <a:pt x="729" y="69"/>
                    <a:pt x="729" y="69"/>
                    <a:pt x="729" y="69"/>
                  </a:cubicBezTo>
                  <a:cubicBezTo>
                    <a:pt x="727" y="72"/>
                    <a:pt x="724" y="76"/>
                    <a:pt x="722" y="79"/>
                  </a:cubicBezTo>
                  <a:cubicBezTo>
                    <a:pt x="720" y="81"/>
                    <a:pt x="716" y="83"/>
                    <a:pt x="714" y="83"/>
                  </a:cubicBezTo>
                  <a:cubicBezTo>
                    <a:pt x="711" y="82"/>
                    <a:pt x="708" y="82"/>
                    <a:pt x="707" y="82"/>
                  </a:cubicBezTo>
                  <a:cubicBezTo>
                    <a:pt x="706" y="82"/>
                    <a:pt x="706" y="84"/>
                    <a:pt x="706" y="86"/>
                  </a:cubicBezTo>
                  <a:cubicBezTo>
                    <a:pt x="706" y="88"/>
                    <a:pt x="706" y="91"/>
                    <a:pt x="706" y="92"/>
                  </a:cubicBezTo>
                  <a:cubicBezTo>
                    <a:pt x="706" y="93"/>
                    <a:pt x="705" y="95"/>
                    <a:pt x="704" y="95"/>
                  </a:cubicBezTo>
                  <a:cubicBezTo>
                    <a:pt x="703" y="96"/>
                    <a:pt x="701" y="97"/>
                    <a:pt x="699" y="97"/>
                  </a:cubicBezTo>
                  <a:cubicBezTo>
                    <a:pt x="698" y="96"/>
                    <a:pt x="694" y="96"/>
                    <a:pt x="691" y="95"/>
                  </a:cubicBezTo>
                  <a:cubicBezTo>
                    <a:pt x="688" y="95"/>
                    <a:pt x="684" y="94"/>
                    <a:pt x="682" y="94"/>
                  </a:cubicBezTo>
                  <a:cubicBezTo>
                    <a:pt x="680" y="93"/>
                    <a:pt x="677" y="93"/>
                    <a:pt x="675" y="93"/>
                  </a:cubicBezTo>
                  <a:cubicBezTo>
                    <a:pt x="674" y="94"/>
                    <a:pt x="672" y="95"/>
                    <a:pt x="670" y="96"/>
                  </a:cubicBezTo>
                  <a:cubicBezTo>
                    <a:pt x="669" y="97"/>
                    <a:pt x="666" y="99"/>
                    <a:pt x="664" y="99"/>
                  </a:cubicBezTo>
                  <a:cubicBezTo>
                    <a:pt x="662" y="100"/>
                    <a:pt x="658" y="102"/>
                    <a:pt x="656" y="103"/>
                  </a:cubicBezTo>
                  <a:cubicBezTo>
                    <a:pt x="654" y="104"/>
                    <a:pt x="651" y="104"/>
                    <a:pt x="649" y="103"/>
                  </a:cubicBezTo>
                  <a:cubicBezTo>
                    <a:pt x="647" y="103"/>
                    <a:pt x="643" y="102"/>
                    <a:pt x="641" y="101"/>
                  </a:cubicBezTo>
                  <a:cubicBezTo>
                    <a:pt x="639" y="101"/>
                    <a:pt x="635" y="102"/>
                    <a:pt x="633" y="104"/>
                  </a:cubicBezTo>
                  <a:cubicBezTo>
                    <a:pt x="632" y="106"/>
                    <a:pt x="629" y="109"/>
                    <a:pt x="627" y="110"/>
                  </a:cubicBezTo>
                  <a:cubicBezTo>
                    <a:pt x="625" y="112"/>
                    <a:pt x="624" y="114"/>
                    <a:pt x="624" y="114"/>
                  </a:cubicBezTo>
                  <a:cubicBezTo>
                    <a:pt x="625" y="115"/>
                    <a:pt x="625" y="118"/>
                    <a:pt x="625" y="119"/>
                  </a:cubicBezTo>
                  <a:cubicBezTo>
                    <a:pt x="626" y="121"/>
                    <a:pt x="626" y="125"/>
                    <a:pt x="625" y="127"/>
                  </a:cubicBezTo>
                  <a:cubicBezTo>
                    <a:pt x="625" y="129"/>
                    <a:pt x="624" y="133"/>
                    <a:pt x="623" y="135"/>
                  </a:cubicBezTo>
                  <a:cubicBezTo>
                    <a:pt x="622" y="137"/>
                    <a:pt x="620" y="140"/>
                    <a:pt x="619" y="141"/>
                  </a:cubicBezTo>
                  <a:cubicBezTo>
                    <a:pt x="618" y="143"/>
                    <a:pt x="615" y="144"/>
                    <a:pt x="614" y="144"/>
                  </a:cubicBezTo>
                  <a:cubicBezTo>
                    <a:pt x="612" y="144"/>
                    <a:pt x="608" y="144"/>
                    <a:pt x="605" y="144"/>
                  </a:cubicBezTo>
                  <a:cubicBezTo>
                    <a:pt x="602" y="144"/>
                    <a:pt x="599" y="143"/>
                    <a:pt x="597" y="143"/>
                  </a:cubicBezTo>
                  <a:cubicBezTo>
                    <a:pt x="595" y="143"/>
                    <a:pt x="594" y="143"/>
                    <a:pt x="593" y="144"/>
                  </a:cubicBezTo>
                  <a:cubicBezTo>
                    <a:pt x="592" y="145"/>
                    <a:pt x="591" y="147"/>
                    <a:pt x="589" y="148"/>
                  </a:cubicBezTo>
                  <a:cubicBezTo>
                    <a:pt x="588" y="149"/>
                    <a:pt x="586" y="150"/>
                    <a:pt x="585" y="150"/>
                  </a:cubicBezTo>
                  <a:cubicBezTo>
                    <a:pt x="583" y="151"/>
                    <a:pt x="581" y="152"/>
                    <a:pt x="579" y="152"/>
                  </a:cubicBezTo>
                  <a:cubicBezTo>
                    <a:pt x="577" y="153"/>
                    <a:pt x="575" y="155"/>
                    <a:pt x="574" y="157"/>
                  </a:cubicBezTo>
                  <a:cubicBezTo>
                    <a:pt x="573" y="159"/>
                    <a:pt x="571" y="162"/>
                    <a:pt x="570" y="163"/>
                  </a:cubicBezTo>
                  <a:cubicBezTo>
                    <a:pt x="568" y="165"/>
                    <a:pt x="567" y="167"/>
                    <a:pt x="566" y="168"/>
                  </a:cubicBezTo>
                  <a:cubicBezTo>
                    <a:pt x="565" y="169"/>
                    <a:pt x="563" y="169"/>
                    <a:pt x="562" y="168"/>
                  </a:cubicBezTo>
                  <a:cubicBezTo>
                    <a:pt x="561" y="168"/>
                    <a:pt x="559" y="167"/>
                    <a:pt x="559" y="167"/>
                  </a:cubicBezTo>
                  <a:cubicBezTo>
                    <a:pt x="558" y="167"/>
                    <a:pt x="556" y="166"/>
                    <a:pt x="554" y="166"/>
                  </a:cubicBezTo>
                  <a:cubicBezTo>
                    <a:pt x="552" y="165"/>
                    <a:pt x="549" y="165"/>
                    <a:pt x="547" y="165"/>
                  </a:cubicBezTo>
                  <a:cubicBezTo>
                    <a:pt x="545" y="166"/>
                    <a:pt x="542" y="166"/>
                    <a:pt x="541" y="167"/>
                  </a:cubicBezTo>
                  <a:cubicBezTo>
                    <a:pt x="539" y="168"/>
                    <a:pt x="537" y="170"/>
                    <a:pt x="537" y="173"/>
                  </a:cubicBezTo>
                  <a:cubicBezTo>
                    <a:pt x="536" y="175"/>
                    <a:pt x="535" y="179"/>
                    <a:pt x="534" y="180"/>
                  </a:cubicBezTo>
                  <a:cubicBezTo>
                    <a:pt x="533" y="182"/>
                    <a:pt x="531" y="184"/>
                    <a:pt x="528" y="185"/>
                  </a:cubicBezTo>
                  <a:cubicBezTo>
                    <a:pt x="526" y="186"/>
                    <a:pt x="523" y="188"/>
                    <a:pt x="522" y="189"/>
                  </a:cubicBezTo>
                  <a:cubicBezTo>
                    <a:pt x="520" y="191"/>
                    <a:pt x="518" y="192"/>
                    <a:pt x="517" y="193"/>
                  </a:cubicBezTo>
                  <a:cubicBezTo>
                    <a:pt x="516" y="193"/>
                    <a:pt x="514" y="194"/>
                    <a:pt x="512" y="195"/>
                  </a:cubicBezTo>
                  <a:cubicBezTo>
                    <a:pt x="509" y="195"/>
                    <a:pt x="506" y="197"/>
                    <a:pt x="504" y="197"/>
                  </a:cubicBezTo>
                  <a:cubicBezTo>
                    <a:pt x="502" y="198"/>
                    <a:pt x="499" y="200"/>
                    <a:pt x="498" y="202"/>
                  </a:cubicBezTo>
                  <a:cubicBezTo>
                    <a:pt x="496" y="204"/>
                    <a:pt x="494" y="207"/>
                    <a:pt x="493" y="209"/>
                  </a:cubicBezTo>
                  <a:cubicBezTo>
                    <a:pt x="492" y="211"/>
                    <a:pt x="489" y="212"/>
                    <a:pt x="486" y="212"/>
                  </a:cubicBezTo>
                  <a:cubicBezTo>
                    <a:pt x="484" y="212"/>
                    <a:pt x="480" y="212"/>
                    <a:pt x="478" y="210"/>
                  </a:cubicBezTo>
                  <a:cubicBezTo>
                    <a:pt x="475" y="209"/>
                    <a:pt x="470" y="208"/>
                    <a:pt x="467" y="208"/>
                  </a:cubicBezTo>
                  <a:cubicBezTo>
                    <a:pt x="463" y="207"/>
                    <a:pt x="459" y="207"/>
                    <a:pt x="457" y="208"/>
                  </a:cubicBezTo>
                  <a:cubicBezTo>
                    <a:pt x="454" y="208"/>
                    <a:pt x="452" y="208"/>
                    <a:pt x="450" y="207"/>
                  </a:cubicBezTo>
                  <a:cubicBezTo>
                    <a:pt x="449" y="206"/>
                    <a:pt x="448" y="204"/>
                    <a:pt x="447" y="203"/>
                  </a:cubicBezTo>
                  <a:cubicBezTo>
                    <a:pt x="447" y="202"/>
                    <a:pt x="445" y="200"/>
                    <a:pt x="443" y="199"/>
                  </a:cubicBezTo>
                  <a:cubicBezTo>
                    <a:pt x="441" y="197"/>
                    <a:pt x="438" y="195"/>
                    <a:pt x="436" y="193"/>
                  </a:cubicBezTo>
                  <a:cubicBezTo>
                    <a:pt x="435" y="192"/>
                    <a:pt x="433" y="188"/>
                    <a:pt x="432" y="184"/>
                  </a:cubicBezTo>
                  <a:cubicBezTo>
                    <a:pt x="432" y="181"/>
                    <a:pt x="431" y="176"/>
                    <a:pt x="431" y="174"/>
                  </a:cubicBezTo>
                  <a:cubicBezTo>
                    <a:pt x="431" y="171"/>
                    <a:pt x="430" y="170"/>
                    <a:pt x="428" y="170"/>
                  </a:cubicBezTo>
                  <a:cubicBezTo>
                    <a:pt x="426" y="169"/>
                    <a:pt x="422" y="170"/>
                    <a:pt x="418" y="170"/>
                  </a:cubicBezTo>
                  <a:cubicBezTo>
                    <a:pt x="415" y="170"/>
                    <a:pt x="410" y="170"/>
                    <a:pt x="408" y="171"/>
                  </a:cubicBezTo>
                  <a:cubicBezTo>
                    <a:pt x="407" y="172"/>
                    <a:pt x="404" y="174"/>
                    <a:pt x="402" y="176"/>
                  </a:cubicBezTo>
                  <a:cubicBezTo>
                    <a:pt x="400" y="178"/>
                    <a:pt x="397" y="180"/>
                    <a:pt x="395" y="182"/>
                  </a:cubicBezTo>
                  <a:cubicBezTo>
                    <a:pt x="392" y="183"/>
                    <a:pt x="387" y="184"/>
                    <a:pt x="382" y="184"/>
                  </a:cubicBezTo>
                  <a:cubicBezTo>
                    <a:pt x="378" y="184"/>
                    <a:pt x="373" y="186"/>
                    <a:pt x="373" y="187"/>
                  </a:cubicBezTo>
                  <a:cubicBezTo>
                    <a:pt x="372" y="189"/>
                    <a:pt x="369" y="191"/>
                    <a:pt x="367" y="192"/>
                  </a:cubicBezTo>
                  <a:cubicBezTo>
                    <a:pt x="365" y="193"/>
                    <a:pt x="360" y="195"/>
                    <a:pt x="357" y="196"/>
                  </a:cubicBezTo>
                  <a:cubicBezTo>
                    <a:pt x="353" y="197"/>
                    <a:pt x="348" y="199"/>
                    <a:pt x="345" y="199"/>
                  </a:cubicBezTo>
                  <a:cubicBezTo>
                    <a:pt x="341" y="200"/>
                    <a:pt x="336" y="201"/>
                    <a:pt x="332" y="202"/>
                  </a:cubicBezTo>
                  <a:cubicBezTo>
                    <a:pt x="328" y="202"/>
                    <a:pt x="323" y="202"/>
                    <a:pt x="320" y="202"/>
                  </a:cubicBezTo>
                  <a:cubicBezTo>
                    <a:pt x="318" y="202"/>
                    <a:pt x="316" y="200"/>
                    <a:pt x="316" y="198"/>
                  </a:cubicBezTo>
                  <a:cubicBezTo>
                    <a:pt x="315" y="196"/>
                    <a:pt x="315" y="191"/>
                    <a:pt x="315" y="187"/>
                  </a:cubicBezTo>
                  <a:cubicBezTo>
                    <a:pt x="315" y="183"/>
                    <a:pt x="316" y="177"/>
                    <a:pt x="316" y="174"/>
                  </a:cubicBezTo>
                  <a:cubicBezTo>
                    <a:pt x="317" y="170"/>
                    <a:pt x="318" y="165"/>
                    <a:pt x="319" y="162"/>
                  </a:cubicBezTo>
                  <a:cubicBezTo>
                    <a:pt x="320" y="159"/>
                    <a:pt x="320" y="155"/>
                    <a:pt x="319" y="152"/>
                  </a:cubicBezTo>
                  <a:cubicBezTo>
                    <a:pt x="319" y="150"/>
                    <a:pt x="316" y="146"/>
                    <a:pt x="313" y="144"/>
                  </a:cubicBezTo>
                  <a:cubicBezTo>
                    <a:pt x="311" y="143"/>
                    <a:pt x="307" y="140"/>
                    <a:pt x="305" y="138"/>
                  </a:cubicBezTo>
                  <a:cubicBezTo>
                    <a:pt x="303" y="137"/>
                    <a:pt x="300" y="134"/>
                    <a:pt x="299" y="133"/>
                  </a:cubicBezTo>
                  <a:cubicBezTo>
                    <a:pt x="298" y="131"/>
                    <a:pt x="296" y="129"/>
                    <a:pt x="294" y="128"/>
                  </a:cubicBezTo>
                  <a:cubicBezTo>
                    <a:pt x="293" y="127"/>
                    <a:pt x="290" y="126"/>
                    <a:pt x="287" y="125"/>
                  </a:cubicBezTo>
                  <a:cubicBezTo>
                    <a:pt x="285" y="124"/>
                    <a:pt x="281" y="123"/>
                    <a:pt x="280" y="124"/>
                  </a:cubicBezTo>
                  <a:cubicBezTo>
                    <a:pt x="278" y="124"/>
                    <a:pt x="275" y="124"/>
                    <a:pt x="273" y="124"/>
                  </a:cubicBezTo>
                  <a:cubicBezTo>
                    <a:pt x="272" y="124"/>
                    <a:pt x="269" y="124"/>
                    <a:pt x="269" y="123"/>
                  </a:cubicBezTo>
                  <a:cubicBezTo>
                    <a:pt x="268" y="122"/>
                    <a:pt x="267" y="120"/>
                    <a:pt x="265" y="118"/>
                  </a:cubicBezTo>
                  <a:cubicBezTo>
                    <a:pt x="264" y="116"/>
                    <a:pt x="261" y="114"/>
                    <a:pt x="258" y="112"/>
                  </a:cubicBezTo>
                  <a:cubicBezTo>
                    <a:pt x="256" y="111"/>
                    <a:pt x="252" y="110"/>
                    <a:pt x="249" y="109"/>
                  </a:cubicBezTo>
                  <a:cubicBezTo>
                    <a:pt x="247" y="109"/>
                    <a:pt x="243" y="110"/>
                    <a:pt x="241" y="111"/>
                  </a:cubicBezTo>
                  <a:cubicBezTo>
                    <a:pt x="239" y="112"/>
                    <a:pt x="235" y="113"/>
                    <a:pt x="233" y="114"/>
                  </a:cubicBezTo>
                  <a:cubicBezTo>
                    <a:pt x="231" y="115"/>
                    <a:pt x="227" y="114"/>
                    <a:pt x="225" y="112"/>
                  </a:cubicBezTo>
                  <a:cubicBezTo>
                    <a:pt x="224" y="111"/>
                    <a:pt x="221" y="108"/>
                    <a:pt x="219" y="107"/>
                  </a:cubicBezTo>
                  <a:cubicBezTo>
                    <a:pt x="217" y="105"/>
                    <a:pt x="214" y="102"/>
                    <a:pt x="211" y="101"/>
                  </a:cubicBezTo>
                  <a:cubicBezTo>
                    <a:pt x="209" y="99"/>
                    <a:pt x="206" y="97"/>
                    <a:pt x="204" y="97"/>
                  </a:cubicBezTo>
                  <a:cubicBezTo>
                    <a:pt x="201" y="97"/>
                    <a:pt x="197" y="97"/>
                    <a:pt x="195" y="98"/>
                  </a:cubicBezTo>
                  <a:cubicBezTo>
                    <a:pt x="192" y="98"/>
                    <a:pt x="190" y="100"/>
                    <a:pt x="189" y="102"/>
                  </a:cubicBezTo>
                  <a:cubicBezTo>
                    <a:pt x="188" y="103"/>
                    <a:pt x="185" y="106"/>
                    <a:pt x="183" y="107"/>
                  </a:cubicBezTo>
                  <a:cubicBezTo>
                    <a:pt x="182" y="109"/>
                    <a:pt x="178" y="110"/>
                    <a:pt x="175" y="110"/>
                  </a:cubicBezTo>
                  <a:cubicBezTo>
                    <a:pt x="173" y="110"/>
                    <a:pt x="168" y="110"/>
                    <a:pt x="166" y="109"/>
                  </a:cubicBezTo>
                  <a:cubicBezTo>
                    <a:pt x="164" y="109"/>
                    <a:pt x="160" y="109"/>
                    <a:pt x="158" y="110"/>
                  </a:cubicBezTo>
                  <a:cubicBezTo>
                    <a:pt x="156" y="110"/>
                    <a:pt x="151" y="111"/>
                    <a:pt x="148" y="111"/>
                  </a:cubicBezTo>
                  <a:cubicBezTo>
                    <a:pt x="144" y="111"/>
                    <a:pt x="140" y="112"/>
                    <a:pt x="138" y="112"/>
                  </a:cubicBezTo>
                  <a:cubicBezTo>
                    <a:pt x="137" y="113"/>
                    <a:pt x="134" y="116"/>
                    <a:pt x="133" y="120"/>
                  </a:cubicBezTo>
                  <a:cubicBezTo>
                    <a:pt x="131" y="123"/>
                    <a:pt x="127" y="127"/>
                    <a:pt x="125" y="129"/>
                  </a:cubicBezTo>
                  <a:cubicBezTo>
                    <a:pt x="122" y="131"/>
                    <a:pt x="118" y="135"/>
                    <a:pt x="116" y="138"/>
                  </a:cubicBezTo>
                  <a:cubicBezTo>
                    <a:pt x="113" y="140"/>
                    <a:pt x="111" y="144"/>
                    <a:pt x="111" y="146"/>
                  </a:cubicBezTo>
                  <a:cubicBezTo>
                    <a:pt x="111" y="149"/>
                    <a:pt x="110" y="152"/>
                    <a:pt x="109" y="153"/>
                  </a:cubicBezTo>
                  <a:cubicBezTo>
                    <a:pt x="108" y="154"/>
                    <a:pt x="105" y="156"/>
                    <a:pt x="103" y="157"/>
                  </a:cubicBezTo>
                  <a:cubicBezTo>
                    <a:pt x="101" y="158"/>
                    <a:pt x="98" y="160"/>
                    <a:pt x="97" y="162"/>
                  </a:cubicBezTo>
                  <a:cubicBezTo>
                    <a:pt x="96" y="164"/>
                    <a:pt x="92" y="176"/>
                    <a:pt x="90" y="189"/>
                  </a:cubicBezTo>
                  <a:cubicBezTo>
                    <a:pt x="87" y="203"/>
                    <a:pt x="85" y="220"/>
                    <a:pt x="84" y="227"/>
                  </a:cubicBezTo>
                  <a:cubicBezTo>
                    <a:pt x="84" y="235"/>
                    <a:pt x="89" y="241"/>
                    <a:pt x="94" y="242"/>
                  </a:cubicBezTo>
                  <a:cubicBezTo>
                    <a:pt x="100" y="243"/>
                    <a:pt x="107" y="244"/>
                    <a:pt x="109" y="245"/>
                  </a:cubicBezTo>
                  <a:cubicBezTo>
                    <a:pt x="112" y="246"/>
                    <a:pt x="115" y="248"/>
                    <a:pt x="116" y="249"/>
                  </a:cubicBezTo>
                  <a:cubicBezTo>
                    <a:pt x="117" y="250"/>
                    <a:pt x="120" y="252"/>
                    <a:pt x="121" y="254"/>
                  </a:cubicBezTo>
                  <a:cubicBezTo>
                    <a:pt x="123" y="256"/>
                    <a:pt x="125" y="259"/>
                    <a:pt x="125" y="262"/>
                  </a:cubicBezTo>
                  <a:cubicBezTo>
                    <a:pt x="126" y="265"/>
                    <a:pt x="128" y="269"/>
                    <a:pt x="129" y="272"/>
                  </a:cubicBezTo>
                  <a:cubicBezTo>
                    <a:pt x="130" y="274"/>
                    <a:pt x="131" y="280"/>
                    <a:pt x="131" y="283"/>
                  </a:cubicBezTo>
                  <a:cubicBezTo>
                    <a:pt x="131" y="287"/>
                    <a:pt x="131" y="291"/>
                    <a:pt x="130" y="292"/>
                  </a:cubicBezTo>
                  <a:cubicBezTo>
                    <a:pt x="130" y="293"/>
                    <a:pt x="129" y="297"/>
                    <a:pt x="128" y="300"/>
                  </a:cubicBezTo>
                  <a:cubicBezTo>
                    <a:pt x="128" y="303"/>
                    <a:pt x="127" y="309"/>
                    <a:pt x="126" y="314"/>
                  </a:cubicBezTo>
                  <a:cubicBezTo>
                    <a:pt x="125" y="319"/>
                    <a:pt x="122" y="323"/>
                    <a:pt x="119" y="324"/>
                  </a:cubicBezTo>
                  <a:cubicBezTo>
                    <a:pt x="117" y="325"/>
                    <a:pt x="113" y="328"/>
                    <a:pt x="111" y="330"/>
                  </a:cubicBezTo>
                  <a:cubicBezTo>
                    <a:pt x="109" y="333"/>
                    <a:pt x="107" y="337"/>
                    <a:pt x="106" y="339"/>
                  </a:cubicBezTo>
                  <a:cubicBezTo>
                    <a:pt x="105" y="341"/>
                    <a:pt x="106" y="345"/>
                    <a:pt x="107" y="347"/>
                  </a:cubicBezTo>
                  <a:cubicBezTo>
                    <a:pt x="109" y="350"/>
                    <a:pt x="110" y="353"/>
                    <a:pt x="110" y="354"/>
                  </a:cubicBezTo>
                  <a:cubicBezTo>
                    <a:pt x="110" y="355"/>
                    <a:pt x="107" y="356"/>
                    <a:pt x="104" y="355"/>
                  </a:cubicBezTo>
                  <a:cubicBezTo>
                    <a:pt x="101" y="355"/>
                    <a:pt x="95" y="355"/>
                    <a:pt x="92" y="354"/>
                  </a:cubicBezTo>
                  <a:cubicBezTo>
                    <a:pt x="88" y="354"/>
                    <a:pt x="82" y="354"/>
                    <a:pt x="77" y="354"/>
                  </a:cubicBezTo>
                  <a:cubicBezTo>
                    <a:pt x="72" y="353"/>
                    <a:pt x="63" y="352"/>
                    <a:pt x="56" y="350"/>
                  </a:cubicBezTo>
                  <a:cubicBezTo>
                    <a:pt x="50" y="348"/>
                    <a:pt x="40" y="346"/>
                    <a:pt x="35" y="346"/>
                  </a:cubicBezTo>
                  <a:cubicBezTo>
                    <a:pt x="31" y="345"/>
                    <a:pt x="25" y="345"/>
                    <a:pt x="23" y="345"/>
                  </a:cubicBezTo>
                  <a:cubicBezTo>
                    <a:pt x="22" y="345"/>
                    <a:pt x="20" y="345"/>
                    <a:pt x="20" y="345"/>
                  </a:cubicBezTo>
                  <a:cubicBezTo>
                    <a:pt x="20" y="345"/>
                    <a:pt x="20" y="349"/>
                    <a:pt x="20" y="354"/>
                  </a:cubicBezTo>
                  <a:cubicBezTo>
                    <a:pt x="19" y="358"/>
                    <a:pt x="18" y="363"/>
                    <a:pt x="18" y="365"/>
                  </a:cubicBezTo>
                  <a:cubicBezTo>
                    <a:pt x="18" y="366"/>
                    <a:pt x="17" y="369"/>
                    <a:pt x="17" y="371"/>
                  </a:cubicBezTo>
                  <a:cubicBezTo>
                    <a:pt x="16" y="373"/>
                    <a:pt x="15" y="376"/>
                    <a:pt x="14" y="377"/>
                  </a:cubicBezTo>
                  <a:cubicBezTo>
                    <a:pt x="14" y="378"/>
                    <a:pt x="13" y="380"/>
                    <a:pt x="14" y="382"/>
                  </a:cubicBezTo>
                  <a:cubicBezTo>
                    <a:pt x="14" y="384"/>
                    <a:pt x="14" y="387"/>
                    <a:pt x="13" y="389"/>
                  </a:cubicBezTo>
                  <a:cubicBezTo>
                    <a:pt x="13" y="391"/>
                    <a:pt x="11" y="393"/>
                    <a:pt x="8" y="394"/>
                  </a:cubicBezTo>
                  <a:cubicBezTo>
                    <a:pt x="6" y="395"/>
                    <a:pt x="3" y="396"/>
                    <a:pt x="2" y="397"/>
                  </a:cubicBezTo>
                  <a:cubicBezTo>
                    <a:pt x="1" y="398"/>
                    <a:pt x="0" y="401"/>
                    <a:pt x="1" y="404"/>
                  </a:cubicBezTo>
                  <a:cubicBezTo>
                    <a:pt x="1" y="406"/>
                    <a:pt x="3" y="412"/>
                    <a:pt x="4" y="415"/>
                  </a:cubicBezTo>
                  <a:cubicBezTo>
                    <a:pt x="6" y="419"/>
                    <a:pt x="8" y="423"/>
                    <a:pt x="10" y="425"/>
                  </a:cubicBezTo>
                  <a:cubicBezTo>
                    <a:pt x="12" y="427"/>
                    <a:pt x="13" y="430"/>
                    <a:pt x="14" y="432"/>
                  </a:cubicBezTo>
                  <a:cubicBezTo>
                    <a:pt x="15" y="434"/>
                    <a:pt x="15" y="437"/>
                    <a:pt x="16" y="439"/>
                  </a:cubicBezTo>
                  <a:cubicBezTo>
                    <a:pt x="16" y="441"/>
                    <a:pt x="17" y="444"/>
                    <a:pt x="17" y="446"/>
                  </a:cubicBezTo>
                  <a:cubicBezTo>
                    <a:pt x="17" y="447"/>
                    <a:pt x="18" y="451"/>
                    <a:pt x="18" y="453"/>
                  </a:cubicBezTo>
                  <a:cubicBezTo>
                    <a:pt x="19" y="455"/>
                    <a:pt x="20" y="460"/>
                    <a:pt x="21" y="463"/>
                  </a:cubicBezTo>
                  <a:cubicBezTo>
                    <a:pt x="22" y="466"/>
                    <a:pt x="23" y="471"/>
                    <a:pt x="24" y="474"/>
                  </a:cubicBezTo>
                  <a:cubicBezTo>
                    <a:pt x="25" y="477"/>
                    <a:pt x="26" y="481"/>
                    <a:pt x="27" y="484"/>
                  </a:cubicBezTo>
                  <a:cubicBezTo>
                    <a:pt x="27" y="487"/>
                    <a:pt x="28" y="491"/>
                    <a:pt x="28" y="492"/>
                  </a:cubicBezTo>
                  <a:cubicBezTo>
                    <a:pt x="28" y="494"/>
                    <a:pt x="28" y="497"/>
                    <a:pt x="27" y="499"/>
                  </a:cubicBezTo>
                  <a:cubicBezTo>
                    <a:pt x="27" y="502"/>
                    <a:pt x="27" y="506"/>
                    <a:pt x="27" y="509"/>
                  </a:cubicBezTo>
                  <a:cubicBezTo>
                    <a:pt x="27" y="512"/>
                    <a:pt x="27" y="517"/>
                    <a:pt x="27" y="520"/>
                  </a:cubicBezTo>
                  <a:cubicBezTo>
                    <a:pt x="26" y="523"/>
                    <a:pt x="26" y="527"/>
                    <a:pt x="27" y="529"/>
                  </a:cubicBezTo>
                  <a:cubicBezTo>
                    <a:pt x="27" y="531"/>
                    <a:pt x="29" y="534"/>
                    <a:pt x="31" y="535"/>
                  </a:cubicBezTo>
                  <a:cubicBezTo>
                    <a:pt x="33" y="536"/>
                    <a:pt x="36" y="538"/>
                    <a:pt x="39" y="539"/>
                  </a:cubicBezTo>
                  <a:cubicBezTo>
                    <a:pt x="42" y="540"/>
                    <a:pt x="45" y="541"/>
                    <a:pt x="46" y="542"/>
                  </a:cubicBezTo>
                  <a:cubicBezTo>
                    <a:pt x="47" y="543"/>
                    <a:pt x="50" y="544"/>
                    <a:pt x="52" y="544"/>
                  </a:cubicBezTo>
                  <a:cubicBezTo>
                    <a:pt x="54" y="544"/>
                    <a:pt x="58" y="544"/>
                    <a:pt x="61" y="544"/>
                  </a:cubicBezTo>
                  <a:cubicBezTo>
                    <a:pt x="64" y="544"/>
                    <a:pt x="68" y="544"/>
                    <a:pt x="70" y="545"/>
                  </a:cubicBezTo>
                  <a:cubicBezTo>
                    <a:pt x="73" y="546"/>
                    <a:pt x="76" y="547"/>
                    <a:pt x="78" y="548"/>
                  </a:cubicBezTo>
                  <a:cubicBezTo>
                    <a:pt x="80" y="549"/>
                    <a:pt x="83" y="551"/>
                    <a:pt x="85" y="553"/>
                  </a:cubicBezTo>
                  <a:cubicBezTo>
                    <a:pt x="87" y="555"/>
                    <a:pt x="90" y="557"/>
                    <a:pt x="92" y="557"/>
                  </a:cubicBezTo>
                  <a:cubicBezTo>
                    <a:pt x="93" y="558"/>
                    <a:pt x="95" y="556"/>
                    <a:pt x="97" y="554"/>
                  </a:cubicBezTo>
                  <a:cubicBezTo>
                    <a:pt x="98" y="552"/>
                    <a:pt x="100" y="549"/>
                    <a:pt x="101" y="547"/>
                  </a:cubicBezTo>
                  <a:cubicBezTo>
                    <a:pt x="102" y="545"/>
                    <a:pt x="105" y="543"/>
                    <a:pt x="107" y="542"/>
                  </a:cubicBezTo>
                  <a:cubicBezTo>
                    <a:pt x="110" y="542"/>
                    <a:pt x="115" y="542"/>
                    <a:pt x="118" y="542"/>
                  </a:cubicBezTo>
                  <a:cubicBezTo>
                    <a:pt x="122" y="543"/>
                    <a:pt x="125" y="544"/>
                    <a:pt x="126" y="545"/>
                  </a:cubicBezTo>
                  <a:cubicBezTo>
                    <a:pt x="127" y="546"/>
                    <a:pt x="129" y="547"/>
                    <a:pt x="130" y="549"/>
                  </a:cubicBezTo>
                  <a:cubicBezTo>
                    <a:pt x="131" y="550"/>
                    <a:pt x="134" y="551"/>
                    <a:pt x="136" y="550"/>
                  </a:cubicBezTo>
                  <a:cubicBezTo>
                    <a:pt x="138" y="550"/>
                    <a:pt x="141" y="548"/>
                    <a:pt x="142" y="546"/>
                  </a:cubicBezTo>
                  <a:cubicBezTo>
                    <a:pt x="144" y="544"/>
                    <a:pt x="146" y="541"/>
                    <a:pt x="148" y="539"/>
                  </a:cubicBezTo>
                  <a:cubicBezTo>
                    <a:pt x="149" y="537"/>
                    <a:pt x="151" y="534"/>
                    <a:pt x="153" y="533"/>
                  </a:cubicBezTo>
                  <a:cubicBezTo>
                    <a:pt x="154" y="532"/>
                    <a:pt x="157" y="530"/>
                    <a:pt x="159" y="529"/>
                  </a:cubicBezTo>
                  <a:cubicBezTo>
                    <a:pt x="161" y="528"/>
                    <a:pt x="165" y="527"/>
                    <a:pt x="167" y="527"/>
                  </a:cubicBezTo>
                  <a:cubicBezTo>
                    <a:pt x="169" y="526"/>
                    <a:pt x="171" y="527"/>
                    <a:pt x="172" y="528"/>
                  </a:cubicBezTo>
                  <a:cubicBezTo>
                    <a:pt x="172" y="529"/>
                    <a:pt x="173" y="530"/>
                    <a:pt x="174" y="532"/>
                  </a:cubicBezTo>
                  <a:cubicBezTo>
                    <a:pt x="174" y="533"/>
                    <a:pt x="174" y="536"/>
                    <a:pt x="174" y="538"/>
                  </a:cubicBezTo>
                  <a:cubicBezTo>
                    <a:pt x="174" y="540"/>
                    <a:pt x="174" y="543"/>
                    <a:pt x="173" y="545"/>
                  </a:cubicBezTo>
                  <a:cubicBezTo>
                    <a:pt x="173" y="547"/>
                    <a:pt x="173" y="550"/>
                    <a:pt x="173" y="552"/>
                  </a:cubicBezTo>
                  <a:cubicBezTo>
                    <a:pt x="173" y="554"/>
                    <a:pt x="176" y="557"/>
                    <a:pt x="178" y="557"/>
                  </a:cubicBezTo>
                  <a:cubicBezTo>
                    <a:pt x="181" y="558"/>
                    <a:pt x="186" y="560"/>
                    <a:pt x="188" y="560"/>
                  </a:cubicBezTo>
                  <a:cubicBezTo>
                    <a:pt x="191" y="561"/>
                    <a:pt x="194" y="564"/>
                    <a:pt x="196" y="567"/>
                  </a:cubicBezTo>
                  <a:cubicBezTo>
                    <a:pt x="198" y="569"/>
                    <a:pt x="199" y="574"/>
                    <a:pt x="198" y="577"/>
                  </a:cubicBezTo>
                  <a:cubicBezTo>
                    <a:pt x="198" y="579"/>
                    <a:pt x="196" y="582"/>
                    <a:pt x="195" y="583"/>
                  </a:cubicBezTo>
                  <a:cubicBezTo>
                    <a:pt x="193" y="584"/>
                    <a:pt x="191" y="586"/>
                    <a:pt x="191" y="588"/>
                  </a:cubicBezTo>
                  <a:cubicBezTo>
                    <a:pt x="190" y="589"/>
                    <a:pt x="191" y="592"/>
                    <a:pt x="193" y="594"/>
                  </a:cubicBezTo>
                  <a:cubicBezTo>
                    <a:pt x="195" y="596"/>
                    <a:pt x="198" y="600"/>
                    <a:pt x="199" y="602"/>
                  </a:cubicBezTo>
                  <a:cubicBezTo>
                    <a:pt x="201" y="605"/>
                    <a:pt x="206" y="608"/>
                    <a:pt x="209" y="609"/>
                  </a:cubicBezTo>
                  <a:cubicBezTo>
                    <a:pt x="212" y="611"/>
                    <a:pt x="216" y="615"/>
                    <a:pt x="218" y="618"/>
                  </a:cubicBezTo>
                  <a:cubicBezTo>
                    <a:pt x="220" y="621"/>
                    <a:pt x="221" y="624"/>
                    <a:pt x="221" y="625"/>
                  </a:cubicBezTo>
                  <a:cubicBezTo>
                    <a:pt x="220" y="625"/>
                    <a:pt x="219" y="628"/>
                    <a:pt x="219" y="630"/>
                  </a:cubicBezTo>
                  <a:cubicBezTo>
                    <a:pt x="218" y="632"/>
                    <a:pt x="220" y="634"/>
                    <a:pt x="222" y="634"/>
                  </a:cubicBezTo>
                  <a:cubicBezTo>
                    <a:pt x="224" y="634"/>
                    <a:pt x="228" y="636"/>
                    <a:pt x="229" y="640"/>
                  </a:cubicBezTo>
                  <a:cubicBezTo>
                    <a:pt x="231" y="643"/>
                    <a:pt x="235" y="646"/>
                    <a:pt x="240" y="647"/>
                  </a:cubicBezTo>
                  <a:cubicBezTo>
                    <a:pt x="244" y="647"/>
                    <a:pt x="248" y="649"/>
                    <a:pt x="249" y="650"/>
                  </a:cubicBezTo>
                  <a:cubicBezTo>
                    <a:pt x="251" y="651"/>
                    <a:pt x="253" y="653"/>
                    <a:pt x="255" y="656"/>
                  </a:cubicBezTo>
                  <a:cubicBezTo>
                    <a:pt x="257" y="658"/>
                    <a:pt x="260" y="661"/>
                    <a:pt x="262" y="663"/>
                  </a:cubicBezTo>
                  <a:cubicBezTo>
                    <a:pt x="264" y="664"/>
                    <a:pt x="268" y="666"/>
                    <a:pt x="270" y="667"/>
                  </a:cubicBezTo>
                  <a:cubicBezTo>
                    <a:pt x="273" y="667"/>
                    <a:pt x="276" y="669"/>
                    <a:pt x="277" y="670"/>
                  </a:cubicBezTo>
                  <a:cubicBezTo>
                    <a:pt x="279" y="671"/>
                    <a:pt x="280" y="674"/>
                    <a:pt x="280" y="677"/>
                  </a:cubicBezTo>
                  <a:cubicBezTo>
                    <a:pt x="280" y="680"/>
                    <a:pt x="279" y="684"/>
                    <a:pt x="278" y="685"/>
                  </a:cubicBezTo>
                  <a:cubicBezTo>
                    <a:pt x="277" y="687"/>
                    <a:pt x="273" y="688"/>
                    <a:pt x="270" y="688"/>
                  </a:cubicBezTo>
                  <a:cubicBezTo>
                    <a:pt x="267" y="689"/>
                    <a:pt x="262" y="689"/>
                    <a:pt x="259" y="688"/>
                  </a:cubicBezTo>
                  <a:cubicBezTo>
                    <a:pt x="257" y="688"/>
                    <a:pt x="252" y="686"/>
                    <a:pt x="250" y="683"/>
                  </a:cubicBezTo>
                  <a:cubicBezTo>
                    <a:pt x="248" y="681"/>
                    <a:pt x="243" y="680"/>
                    <a:pt x="241" y="682"/>
                  </a:cubicBezTo>
                  <a:cubicBezTo>
                    <a:pt x="239" y="685"/>
                    <a:pt x="234" y="688"/>
                    <a:pt x="232" y="689"/>
                  </a:cubicBezTo>
                  <a:cubicBezTo>
                    <a:pt x="229" y="691"/>
                    <a:pt x="225" y="694"/>
                    <a:pt x="222" y="695"/>
                  </a:cubicBezTo>
                  <a:cubicBezTo>
                    <a:pt x="220" y="697"/>
                    <a:pt x="216" y="701"/>
                    <a:pt x="214" y="703"/>
                  </a:cubicBezTo>
                  <a:cubicBezTo>
                    <a:pt x="211" y="706"/>
                    <a:pt x="210" y="710"/>
                    <a:pt x="210" y="713"/>
                  </a:cubicBezTo>
                  <a:cubicBezTo>
                    <a:pt x="210" y="716"/>
                    <a:pt x="213" y="721"/>
                    <a:pt x="216" y="725"/>
                  </a:cubicBezTo>
                  <a:cubicBezTo>
                    <a:pt x="218" y="728"/>
                    <a:pt x="222" y="734"/>
                    <a:pt x="224" y="737"/>
                  </a:cubicBezTo>
                  <a:cubicBezTo>
                    <a:pt x="225" y="741"/>
                    <a:pt x="227" y="745"/>
                    <a:pt x="227" y="747"/>
                  </a:cubicBezTo>
                  <a:cubicBezTo>
                    <a:pt x="227" y="749"/>
                    <a:pt x="225" y="751"/>
                    <a:pt x="224" y="752"/>
                  </a:cubicBezTo>
                  <a:cubicBezTo>
                    <a:pt x="222" y="752"/>
                    <a:pt x="219" y="755"/>
                    <a:pt x="217" y="757"/>
                  </a:cubicBezTo>
                  <a:cubicBezTo>
                    <a:pt x="214" y="759"/>
                    <a:pt x="211" y="764"/>
                    <a:pt x="210" y="768"/>
                  </a:cubicBezTo>
                  <a:cubicBezTo>
                    <a:pt x="209" y="771"/>
                    <a:pt x="206" y="777"/>
                    <a:pt x="203" y="780"/>
                  </a:cubicBezTo>
                  <a:cubicBezTo>
                    <a:pt x="201" y="784"/>
                    <a:pt x="199" y="790"/>
                    <a:pt x="199" y="794"/>
                  </a:cubicBezTo>
                  <a:cubicBezTo>
                    <a:pt x="199" y="797"/>
                    <a:pt x="198" y="803"/>
                    <a:pt x="198" y="806"/>
                  </a:cubicBezTo>
                  <a:cubicBezTo>
                    <a:pt x="198" y="809"/>
                    <a:pt x="197" y="813"/>
                    <a:pt x="195" y="814"/>
                  </a:cubicBezTo>
                  <a:cubicBezTo>
                    <a:pt x="193" y="816"/>
                    <a:pt x="189" y="819"/>
                    <a:pt x="187" y="820"/>
                  </a:cubicBezTo>
                  <a:cubicBezTo>
                    <a:pt x="185" y="821"/>
                    <a:pt x="182" y="825"/>
                    <a:pt x="181" y="829"/>
                  </a:cubicBezTo>
                  <a:cubicBezTo>
                    <a:pt x="179" y="832"/>
                    <a:pt x="177" y="837"/>
                    <a:pt x="175" y="841"/>
                  </a:cubicBezTo>
                  <a:cubicBezTo>
                    <a:pt x="174" y="844"/>
                    <a:pt x="170" y="849"/>
                    <a:pt x="168" y="851"/>
                  </a:cubicBezTo>
                  <a:cubicBezTo>
                    <a:pt x="165" y="853"/>
                    <a:pt x="160" y="856"/>
                    <a:pt x="158" y="857"/>
                  </a:cubicBezTo>
                  <a:cubicBezTo>
                    <a:pt x="155" y="858"/>
                    <a:pt x="152" y="860"/>
                    <a:pt x="150" y="862"/>
                  </a:cubicBezTo>
                  <a:cubicBezTo>
                    <a:pt x="149" y="864"/>
                    <a:pt x="148" y="866"/>
                    <a:pt x="148" y="866"/>
                  </a:cubicBezTo>
                  <a:cubicBezTo>
                    <a:pt x="148" y="866"/>
                    <a:pt x="149" y="867"/>
                    <a:pt x="151" y="868"/>
                  </a:cubicBezTo>
                  <a:cubicBezTo>
                    <a:pt x="153" y="869"/>
                    <a:pt x="156" y="872"/>
                    <a:pt x="159" y="874"/>
                  </a:cubicBezTo>
                  <a:cubicBezTo>
                    <a:pt x="162" y="876"/>
                    <a:pt x="167" y="880"/>
                    <a:pt x="170" y="883"/>
                  </a:cubicBezTo>
                  <a:cubicBezTo>
                    <a:pt x="173" y="886"/>
                    <a:pt x="179" y="890"/>
                    <a:pt x="184" y="892"/>
                  </a:cubicBezTo>
                  <a:cubicBezTo>
                    <a:pt x="189" y="893"/>
                    <a:pt x="193" y="893"/>
                    <a:pt x="193" y="892"/>
                  </a:cubicBezTo>
                  <a:cubicBezTo>
                    <a:pt x="194" y="890"/>
                    <a:pt x="195" y="888"/>
                    <a:pt x="196" y="887"/>
                  </a:cubicBezTo>
                  <a:cubicBezTo>
                    <a:pt x="197" y="885"/>
                    <a:pt x="200" y="883"/>
                    <a:pt x="201" y="883"/>
                  </a:cubicBezTo>
                  <a:cubicBezTo>
                    <a:pt x="203" y="882"/>
                    <a:pt x="206" y="882"/>
                    <a:pt x="207" y="882"/>
                  </a:cubicBezTo>
                  <a:cubicBezTo>
                    <a:pt x="209" y="882"/>
                    <a:pt x="210" y="882"/>
                    <a:pt x="211" y="880"/>
                  </a:cubicBezTo>
                  <a:cubicBezTo>
                    <a:pt x="212" y="879"/>
                    <a:pt x="215" y="876"/>
                    <a:pt x="218" y="875"/>
                  </a:cubicBezTo>
                  <a:cubicBezTo>
                    <a:pt x="221" y="873"/>
                    <a:pt x="225" y="870"/>
                    <a:pt x="227" y="869"/>
                  </a:cubicBezTo>
                  <a:cubicBezTo>
                    <a:pt x="229" y="868"/>
                    <a:pt x="233" y="866"/>
                    <a:pt x="236" y="865"/>
                  </a:cubicBezTo>
                  <a:cubicBezTo>
                    <a:pt x="239" y="864"/>
                    <a:pt x="243" y="863"/>
                    <a:pt x="244" y="863"/>
                  </a:cubicBezTo>
                  <a:cubicBezTo>
                    <a:pt x="245" y="863"/>
                    <a:pt x="246" y="862"/>
                    <a:pt x="247" y="861"/>
                  </a:cubicBezTo>
                  <a:cubicBezTo>
                    <a:pt x="247" y="860"/>
                    <a:pt x="247" y="857"/>
                    <a:pt x="247" y="855"/>
                  </a:cubicBezTo>
                  <a:cubicBezTo>
                    <a:pt x="247" y="853"/>
                    <a:pt x="248" y="851"/>
                    <a:pt x="249" y="851"/>
                  </a:cubicBezTo>
                  <a:cubicBezTo>
                    <a:pt x="251" y="851"/>
                    <a:pt x="253" y="850"/>
                    <a:pt x="255" y="848"/>
                  </a:cubicBezTo>
                  <a:cubicBezTo>
                    <a:pt x="257" y="847"/>
                    <a:pt x="261" y="845"/>
                    <a:pt x="264" y="844"/>
                  </a:cubicBezTo>
                  <a:cubicBezTo>
                    <a:pt x="267" y="843"/>
                    <a:pt x="272" y="842"/>
                    <a:pt x="275" y="842"/>
                  </a:cubicBezTo>
                  <a:cubicBezTo>
                    <a:pt x="278" y="841"/>
                    <a:pt x="282" y="839"/>
                    <a:pt x="285" y="837"/>
                  </a:cubicBezTo>
                  <a:cubicBezTo>
                    <a:pt x="287" y="835"/>
                    <a:pt x="288" y="833"/>
                    <a:pt x="288" y="831"/>
                  </a:cubicBezTo>
                  <a:cubicBezTo>
                    <a:pt x="287" y="829"/>
                    <a:pt x="286" y="826"/>
                    <a:pt x="287" y="823"/>
                  </a:cubicBezTo>
                  <a:cubicBezTo>
                    <a:pt x="287" y="821"/>
                    <a:pt x="287" y="816"/>
                    <a:pt x="287" y="812"/>
                  </a:cubicBezTo>
                  <a:cubicBezTo>
                    <a:pt x="287" y="808"/>
                    <a:pt x="289" y="805"/>
                    <a:pt x="292" y="805"/>
                  </a:cubicBezTo>
                  <a:cubicBezTo>
                    <a:pt x="295" y="805"/>
                    <a:pt x="299" y="805"/>
                    <a:pt x="302" y="806"/>
                  </a:cubicBezTo>
                  <a:cubicBezTo>
                    <a:pt x="305" y="806"/>
                    <a:pt x="309" y="805"/>
                    <a:pt x="312" y="804"/>
                  </a:cubicBezTo>
                  <a:cubicBezTo>
                    <a:pt x="315" y="802"/>
                    <a:pt x="319" y="799"/>
                    <a:pt x="321" y="796"/>
                  </a:cubicBezTo>
                  <a:cubicBezTo>
                    <a:pt x="323" y="794"/>
                    <a:pt x="326" y="789"/>
                    <a:pt x="328" y="786"/>
                  </a:cubicBezTo>
                  <a:cubicBezTo>
                    <a:pt x="329" y="784"/>
                    <a:pt x="332" y="781"/>
                    <a:pt x="334" y="780"/>
                  </a:cubicBezTo>
                  <a:cubicBezTo>
                    <a:pt x="336" y="779"/>
                    <a:pt x="340" y="777"/>
                    <a:pt x="343" y="775"/>
                  </a:cubicBezTo>
                  <a:cubicBezTo>
                    <a:pt x="346" y="773"/>
                    <a:pt x="350" y="770"/>
                    <a:pt x="352" y="769"/>
                  </a:cubicBezTo>
                  <a:cubicBezTo>
                    <a:pt x="355" y="768"/>
                    <a:pt x="357" y="766"/>
                    <a:pt x="357" y="764"/>
                  </a:cubicBezTo>
                  <a:cubicBezTo>
                    <a:pt x="357" y="763"/>
                    <a:pt x="358" y="759"/>
                    <a:pt x="358" y="756"/>
                  </a:cubicBezTo>
                  <a:cubicBezTo>
                    <a:pt x="358" y="753"/>
                    <a:pt x="359" y="750"/>
                    <a:pt x="360" y="750"/>
                  </a:cubicBezTo>
                  <a:cubicBezTo>
                    <a:pt x="361" y="749"/>
                    <a:pt x="364" y="749"/>
                    <a:pt x="366" y="750"/>
                  </a:cubicBezTo>
                  <a:cubicBezTo>
                    <a:pt x="368" y="750"/>
                    <a:pt x="371" y="751"/>
                    <a:pt x="373" y="751"/>
                  </a:cubicBezTo>
                  <a:cubicBezTo>
                    <a:pt x="374" y="751"/>
                    <a:pt x="377" y="752"/>
                    <a:pt x="379" y="753"/>
                  </a:cubicBezTo>
                  <a:cubicBezTo>
                    <a:pt x="381" y="754"/>
                    <a:pt x="384" y="754"/>
                    <a:pt x="386" y="753"/>
                  </a:cubicBezTo>
                  <a:cubicBezTo>
                    <a:pt x="388" y="751"/>
                    <a:pt x="390" y="749"/>
                    <a:pt x="391" y="748"/>
                  </a:cubicBezTo>
                  <a:cubicBezTo>
                    <a:pt x="393" y="747"/>
                    <a:pt x="396" y="745"/>
                    <a:pt x="398" y="744"/>
                  </a:cubicBezTo>
                  <a:cubicBezTo>
                    <a:pt x="400" y="743"/>
                    <a:pt x="404" y="742"/>
                    <a:pt x="406" y="741"/>
                  </a:cubicBezTo>
                  <a:cubicBezTo>
                    <a:pt x="409" y="740"/>
                    <a:pt x="412" y="740"/>
                    <a:pt x="413" y="742"/>
                  </a:cubicBezTo>
                  <a:cubicBezTo>
                    <a:pt x="414" y="744"/>
                    <a:pt x="416" y="749"/>
                    <a:pt x="418" y="752"/>
                  </a:cubicBezTo>
                  <a:cubicBezTo>
                    <a:pt x="419" y="756"/>
                    <a:pt x="421" y="762"/>
                    <a:pt x="423" y="767"/>
                  </a:cubicBezTo>
                  <a:cubicBezTo>
                    <a:pt x="424" y="771"/>
                    <a:pt x="427" y="776"/>
                    <a:pt x="429" y="778"/>
                  </a:cubicBezTo>
                  <a:cubicBezTo>
                    <a:pt x="431" y="780"/>
                    <a:pt x="434" y="780"/>
                    <a:pt x="435" y="778"/>
                  </a:cubicBezTo>
                  <a:cubicBezTo>
                    <a:pt x="437" y="776"/>
                    <a:pt x="440" y="777"/>
                    <a:pt x="442" y="779"/>
                  </a:cubicBezTo>
                  <a:cubicBezTo>
                    <a:pt x="443" y="781"/>
                    <a:pt x="447" y="782"/>
                    <a:pt x="451" y="782"/>
                  </a:cubicBezTo>
                  <a:cubicBezTo>
                    <a:pt x="454" y="782"/>
                    <a:pt x="460" y="782"/>
                    <a:pt x="465" y="781"/>
                  </a:cubicBezTo>
                  <a:cubicBezTo>
                    <a:pt x="470" y="781"/>
                    <a:pt x="476" y="781"/>
                    <a:pt x="478" y="781"/>
                  </a:cubicBezTo>
                  <a:cubicBezTo>
                    <a:pt x="481" y="781"/>
                    <a:pt x="485" y="781"/>
                    <a:pt x="487" y="781"/>
                  </a:cubicBezTo>
                  <a:cubicBezTo>
                    <a:pt x="489" y="781"/>
                    <a:pt x="492" y="783"/>
                    <a:pt x="493" y="784"/>
                  </a:cubicBezTo>
                  <a:cubicBezTo>
                    <a:pt x="495" y="785"/>
                    <a:pt x="500" y="785"/>
                    <a:pt x="504" y="784"/>
                  </a:cubicBezTo>
                  <a:cubicBezTo>
                    <a:pt x="508" y="783"/>
                    <a:pt x="513" y="784"/>
                    <a:pt x="515" y="785"/>
                  </a:cubicBezTo>
                  <a:cubicBezTo>
                    <a:pt x="517" y="786"/>
                    <a:pt x="520" y="789"/>
                    <a:pt x="522" y="791"/>
                  </a:cubicBezTo>
                  <a:cubicBezTo>
                    <a:pt x="523" y="794"/>
                    <a:pt x="524" y="798"/>
                    <a:pt x="524" y="800"/>
                  </a:cubicBezTo>
                  <a:cubicBezTo>
                    <a:pt x="524" y="802"/>
                    <a:pt x="524" y="807"/>
                    <a:pt x="524" y="810"/>
                  </a:cubicBezTo>
                  <a:cubicBezTo>
                    <a:pt x="524" y="812"/>
                    <a:pt x="524" y="817"/>
                    <a:pt x="525" y="821"/>
                  </a:cubicBezTo>
                  <a:cubicBezTo>
                    <a:pt x="525" y="824"/>
                    <a:pt x="527" y="827"/>
                    <a:pt x="529" y="828"/>
                  </a:cubicBezTo>
                  <a:cubicBezTo>
                    <a:pt x="530" y="829"/>
                    <a:pt x="533" y="829"/>
                    <a:pt x="534" y="828"/>
                  </a:cubicBezTo>
                  <a:cubicBezTo>
                    <a:pt x="535" y="828"/>
                    <a:pt x="537" y="826"/>
                    <a:pt x="538" y="824"/>
                  </a:cubicBezTo>
                  <a:cubicBezTo>
                    <a:pt x="539" y="823"/>
                    <a:pt x="541" y="820"/>
                    <a:pt x="541" y="819"/>
                  </a:cubicBezTo>
                  <a:cubicBezTo>
                    <a:pt x="542" y="817"/>
                    <a:pt x="544" y="816"/>
                    <a:pt x="546" y="815"/>
                  </a:cubicBezTo>
                  <a:cubicBezTo>
                    <a:pt x="547" y="815"/>
                    <a:pt x="550" y="814"/>
                    <a:pt x="551" y="815"/>
                  </a:cubicBezTo>
                  <a:cubicBezTo>
                    <a:pt x="553" y="815"/>
                    <a:pt x="555" y="813"/>
                    <a:pt x="554" y="812"/>
                  </a:cubicBezTo>
                  <a:cubicBezTo>
                    <a:pt x="554" y="810"/>
                    <a:pt x="555" y="808"/>
                    <a:pt x="556" y="808"/>
                  </a:cubicBezTo>
                  <a:cubicBezTo>
                    <a:pt x="557" y="808"/>
                    <a:pt x="560" y="810"/>
                    <a:pt x="564" y="811"/>
                  </a:cubicBezTo>
                  <a:cubicBezTo>
                    <a:pt x="567" y="813"/>
                    <a:pt x="570" y="812"/>
                    <a:pt x="571" y="810"/>
                  </a:cubicBezTo>
                  <a:cubicBezTo>
                    <a:pt x="572" y="808"/>
                    <a:pt x="573" y="804"/>
                    <a:pt x="573" y="801"/>
                  </a:cubicBezTo>
                  <a:cubicBezTo>
                    <a:pt x="573" y="799"/>
                    <a:pt x="576" y="797"/>
                    <a:pt x="579" y="798"/>
                  </a:cubicBezTo>
                  <a:cubicBezTo>
                    <a:pt x="582" y="799"/>
                    <a:pt x="585" y="796"/>
                    <a:pt x="586" y="793"/>
                  </a:cubicBezTo>
                  <a:cubicBezTo>
                    <a:pt x="588" y="790"/>
                    <a:pt x="589" y="786"/>
                    <a:pt x="590" y="786"/>
                  </a:cubicBezTo>
                  <a:cubicBezTo>
                    <a:pt x="591" y="785"/>
                    <a:pt x="594" y="784"/>
                    <a:pt x="598" y="783"/>
                  </a:cubicBezTo>
                  <a:cubicBezTo>
                    <a:pt x="601" y="782"/>
                    <a:pt x="604" y="783"/>
                    <a:pt x="605" y="785"/>
                  </a:cubicBezTo>
                  <a:cubicBezTo>
                    <a:pt x="605" y="787"/>
                    <a:pt x="606" y="791"/>
                    <a:pt x="608" y="793"/>
                  </a:cubicBezTo>
                  <a:cubicBezTo>
                    <a:pt x="609" y="795"/>
                    <a:pt x="612" y="798"/>
                    <a:pt x="615" y="798"/>
                  </a:cubicBezTo>
                  <a:cubicBezTo>
                    <a:pt x="617" y="799"/>
                    <a:pt x="620" y="798"/>
                    <a:pt x="622" y="797"/>
                  </a:cubicBezTo>
                  <a:cubicBezTo>
                    <a:pt x="624" y="795"/>
                    <a:pt x="628" y="795"/>
                    <a:pt x="631" y="795"/>
                  </a:cubicBezTo>
                  <a:cubicBezTo>
                    <a:pt x="635" y="796"/>
                    <a:pt x="642" y="797"/>
                    <a:pt x="647" y="798"/>
                  </a:cubicBezTo>
                  <a:cubicBezTo>
                    <a:pt x="652" y="799"/>
                    <a:pt x="659" y="801"/>
                    <a:pt x="661" y="803"/>
                  </a:cubicBezTo>
                  <a:cubicBezTo>
                    <a:pt x="664" y="805"/>
                    <a:pt x="668" y="808"/>
                    <a:pt x="670" y="809"/>
                  </a:cubicBezTo>
                  <a:cubicBezTo>
                    <a:pt x="673" y="810"/>
                    <a:pt x="676" y="809"/>
                    <a:pt x="677" y="807"/>
                  </a:cubicBezTo>
                  <a:cubicBezTo>
                    <a:pt x="679" y="805"/>
                    <a:pt x="681" y="801"/>
                    <a:pt x="683" y="799"/>
                  </a:cubicBezTo>
                  <a:cubicBezTo>
                    <a:pt x="685" y="797"/>
                    <a:pt x="689" y="795"/>
                    <a:pt x="691" y="794"/>
                  </a:cubicBezTo>
                  <a:cubicBezTo>
                    <a:pt x="694" y="794"/>
                    <a:pt x="699" y="792"/>
                    <a:pt x="702" y="791"/>
                  </a:cubicBezTo>
                  <a:cubicBezTo>
                    <a:pt x="705" y="790"/>
                    <a:pt x="711" y="789"/>
                    <a:pt x="716" y="789"/>
                  </a:cubicBezTo>
                  <a:cubicBezTo>
                    <a:pt x="721" y="790"/>
                    <a:pt x="727" y="789"/>
                    <a:pt x="730" y="788"/>
                  </a:cubicBezTo>
                  <a:cubicBezTo>
                    <a:pt x="733" y="787"/>
                    <a:pt x="738" y="787"/>
                    <a:pt x="740" y="787"/>
                  </a:cubicBezTo>
                  <a:cubicBezTo>
                    <a:pt x="743" y="787"/>
                    <a:pt x="747" y="786"/>
                    <a:pt x="749" y="784"/>
                  </a:cubicBezTo>
                  <a:cubicBezTo>
                    <a:pt x="751" y="782"/>
                    <a:pt x="754" y="779"/>
                    <a:pt x="757" y="778"/>
                  </a:cubicBezTo>
                  <a:cubicBezTo>
                    <a:pt x="760" y="777"/>
                    <a:pt x="766" y="775"/>
                    <a:pt x="771" y="774"/>
                  </a:cubicBezTo>
                  <a:cubicBezTo>
                    <a:pt x="775" y="773"/>
                    <a:pt x="781" y="772"/>
                    <a:pt x="784" y="772"/>
                  </a:cubicBezTo>
                  <a:cubicBezTo>
                    <a:pt x="787" y="772"/>
                    <a:pt x="792" y="772"/>
                    <a:pt x="795" y="771"/>
                  </a:cubicBezTo>
                  <a:cubicBezTo>
                    <a:pt x="798" y="770"/>
                    <a:pt x="803" y="768"/>
                    <a:pt x="805" y="767"/>
                  </a:cubicBezTo>
                  <a:cubicBezTo>
                    <a:pt x="808" y="766"/>
                    <a:pt x="811" y="764"/>
                    <a:pt x="812" y="764"/>
                  </a:cubicBezTo>
                  <a:cubicBezTo>
                    <a:pt x="813" y="763"/>
                    <a:pt x="816" y="762"/>
                    <a:pt x="818" y="762"/>
                  </a:cubicBezTo>
                  <a:cubicBezTo>
                    <a:pt x="820" y="762"/>
                    <a:pt x="823" y="763"/>
                    <a:pt x="823" y="765"/>
                  </a:cubicBezTo>
                  <a:cubicBezTo>
                    <a:pt x="824" y="766"/>
                    <a:pt x="826" y="769"/>
                    <a:pt x="827" y="771"/>
                  </a:cubicBezTo>
                  <a:cubicBezTo>
                    <a:pt x="828" y="773"/>
                    <a:pt x="832" y="776"/>
                    <a:pt x="834" y="777"/>
                  </a:cubicBezTo>
                  <a:cubicBezTo>
                    <a:pt x="837" y="778"/>
                    <a:pt x="840" y="780"/>
                    <a:pt x="842" y="781"/>
                  </a:cubicBezTo>
                  <a:cubicBezTo>
                    <a:pt x="844" y="782"/>
                    <a:pt x="847" y="786"/>
                    <a:pt x="849" y="790"/>
                  </a:cubicBezTo>
                  <a:cubicBezTo>
                    <a:pt x="852" y="794"/>
                    <a:pt x="856" y="799"/>
                    <a:pt x="859" y="801"/>
                  </a:cubicBezTo>
                  <a:cubicBezTo>
                    <a:pt x="863" y="803"/>
                    <a:pt x="868" y="806"/>
                    <a:pt x="873" y="809"/>
                  </a:cubicBezTo>
                  <a:cubicBezTo>
                    <a:pt x="877" y="811"/>
                    <a:pt x="883" y="813"/>
                    <a:pt x="887" y="813"/>
                  </a:cubicBezTo>
                  <a:cubicBezTo>
                    <a:pt x="891" y="814"/>
                    <a:pt x="895" y="815"/>
                    <a:pt x="897" y="816"/>
                  </a:cubicBezTo>
                  <a:cubicBezTo>
                    <a:pt x="899" y="817"/>
                    <a:pt x="901" y="819"/>
                    <a:pt x="903" y="822"/>
                  </a:cubicBezTo>
                  <a:cubicBezTo>
                    <a:pt x="904" y="824"/>
                    <a:pt x="906" y="830"/>
                    <a:pt x="908" y="834"/>
                  </a:cubicBezTo>
                  <a:cubicBezTo>
                    <a:pt x="909" y="839"/>
                    <a:pt x="912" y="845"/>
                    <a:pt x="914" y="848"/>
                  </a:cubicBezTo>
                  <a:cubicBezTo>
                    <a:pt x="916" y="851"/>
                    <a:pt x="918" y="856"/>
                    <a:pt x="919" y="858"/>
                  </a:cubicBezTo>
                  <a:cubicBezTo>
                    <a:pt x="920" y="861"/>
                    <a:pt x="922" y="864"/>
                    <a:pt x="923" y="865"/>
                  </a:cubicBezTo>
                  <a:cubicBezTo>
                    <a:pt x="924" y="866"/>
                    <a:pt x="925" y="868"/>
                    <a:pt x="926" y="869"/>
                  </a:cubicBezTo>
                  <a:cubicBezTo>
                    <a:pt x="927" y="870"/>
                    <a:pt x="930" y="874"/>
                    <a:pt x="932" y="877"/>
                  </a:cubicBezTo>
                  <a:cubicBezTo>
                    <a:pt x="934" y="881"/>
                    <a:pt x="937" y="885"/>
                    <a:pt x="939" y="888"/>
                  </a:cubicBezTo>
                  <a:cubicBezTo>
                    <a:pt x="941" y="890"/>
                    <a:pt x="942" y="894"/>
                    <a:pt x="941" y="897"/>
                  </a:cubicBezTo>
                  <a:cubicBezTo>
                    <a:pt x="940" y="900"/>
                    <a:pt x="939" y="904"/>
                    <a:pt x="938" y="906"/>
                  </a:cubicBezTo>
                  <a:cubicBezTo>
                    <a:pt x="937" y="909"/>
                    <a:pt x="936" y="913"/>
                    <a:pt x="935" y="915"/>
                  </a:cubicBezTo>
                  <a:cubicBezTo>
                    <a:pt x="934" y="917"/>
                    <a:pt x="933" y="921"/>
                    <a:pt x="932" y="924"/>
                  </a:cubicBezTo>
                  <a:cubicBezTo>
                    <a:pt x="932" y="927"/>
                    <a:pt x="932" y="932"/>
                    <a:pt x="932" y="936"/>
                  </a:cubicBezTo>
                  <a:cubicBezTo>
                    <a:pt x="932" y="941"/>
                    <a:pt x="934" y="946"/>
                    <a:pt x="935" y="949"/>
                  </a:cubicBezTo>
                  <a:cubicBezTo>
                    <a:pt x="937" y="952"/>
                    <a:pt x="938" y="955"/>
                    <a:pt x="937" y="957"/>
                  </a:cubicBezTo>
                  <a:cubicBezTo>
                    <a:pt x="937" y="958"/>
                    <a:pt x="935" y="961"/>
                    <a:pt x="933" y="962"/>
                  </a:cubicBezTo>
                  <a:cubicBezTo>
                    <a:pt x="932" y="963"/>
                    <a:pt x="929" y="966"/>
                    <a:pt x="927" y="969"/>
                  </a:cubicBezTo>
                  <a:cubicBezTo>
                    <a:pt x="925" y="971"/>
                    <a:pt x="922" y="975"/>
                    <a:pt x="921" y="977"/>
                  </a:cubicBezTo>
                  <a:cubicBezTo>
                    <a:pt x="920" y="979"/>
                    <a:pt x="918" y="982"/>
                    <a:pt x="917" y="984"/>
                  </a:cubicBezTo>
                  <a:cubicBezTo>
                    <a:pt x="916" y="986"/>
                    <a:pt x="915" y="990"/>
                    <a:pt x="914" y="992"/>
                  </a:cubicBezTo>
                  <a:cubicBezTo>
                    <a:pt x="913" y="995"/>
                    <a:pt x="912" y="999"/>
                    <a:pt x="912" y="1001"/>
                  </a:cubicBezTo>
                  <a:cubicBezTo>
                    <a:pt x="911" y="1004"/>
                    <a:pt x="911" y="1007"/>
                    <a:pt x="911" y="1009"/>
                  </a:cubicBezTo>
                  <a:cubicBezTo>
                    <a:pt x="911" y="1010"/>
                    <a:pt x="914" y="1013"/>
                    <a:pt x="918" y="1014"/>
                  </a:cubicBezTo>
                  <a:cubicBezTo>
                    <a:pt x="922" y="1015"/>
                    <a:pt x="927" y="1017"/>
                    <a:pt x="929" y="1018"/>
                  </a:cubicBezTo>
                  <a:cubicBezTo>
                    <a:pt x="931" y="1019"/>
                    <a:pt x="936" y="1021"/>
                    <a:pt x="939" y="1021"/>
                  </a:cubicBezTo>
                  <a:cubicBezTo>
                    <a:pt x="942" y="1022"/>
                    <a:pt x="945" y="1026"/>
                    <a:pt x="945" y="1029"/>
                  </a:cubicBezTo>
                  <a:cubicBezTo>
                    <a:pt x="945" y="1033"/>
                    <a:pt x="945" y="1038"/>
                    <a:pt x="945" y="1041"/>
                  </a:cubicBezTo>
                  <a:cubicBezTo>
                    <a:pt x="946" y="1044"/>
                    <a:pt x="948" y="1049"/>
                    <a:pt x="949" y="1051"/>
                  </a:cubicBezTo>
                  <a:cubicBezTo>
                    <a:pt x="950" y="1054"/>
                    <a:pt x="952" y="1057"/>
                    <a:pt x="952" y="1058"/>
                  </a:cubicBezTo>
                  <a:cubicBezTo>
                    <a:pt x="952" y="1059"/>
                    <a:pt x="952" y="1061"/>
                    <a:pt x="951" y="1061"/>
                  </a:cubicBezTo>
                  <a:cubicBezTo>
                    <a:pt x="951" y="1062"/>
                    <a:pt x="950" y="1064"/>
                    <a:pt x="950" y="1066"/>
                  </a:cubicBezTo>
                  <a:cubicBezTo>
                    <a:pt x="950" y="1068"/>
                    <a:pt x="951" y="1070"/>
                    <a:pt x="951" y="1071"/>
                  </a:cubicBezTo>
                  <a:cubicBezTo>
                    <a:pt x="952" y="1072"/>
                    <a:pt x="953" y="1074"/>
                    <a:pt x="953" y="1076"/>
                  </a:cubicBezTo>
                  <a:cubicBezTo>
                    <a:pt x="953" y="1078"/>
                    <a:pt x="953" y="1080"/>
                    <a:pt x="952" y="1080"/>
                  </a:cubicBezTo>
                  <a:cubicBezTo>
                    <a:pt x="951" y="1081"/>
                    <a:pt x="950" y="1084"/>
                    <a:pt x="950" y="1086"/>
                  </a:cubicBezTo>
                  <a:cubicBezTo>
                    <a:pt x="949" y="1089"/>
                    <a:pt x="948" y="1093"/>
                    <a:pt x="948" y="1096"/>
                  </a:cubicBezTo>
                  <a:cubicBezTo>
                    <a:pt x="948" y="1098"/>
                    <a:pt x="947" y="1102"/>
                    <a:pt x="946" y="1105"/>
                  </a:cubicBezTo>
                  <a:cubicBezTo>
                    <a:pt x="946" y="1107"/>
                    <a:pt x="944" y="1111"/>
                    <a:pt x="944" y="1115"/>
                  </a:cubicBezTo>
                  <a:cubicBezTo>
                    <a:pt x="943" y="1119"/>
                    <a:pt x="944" y="1122"/>
                    <a:pt x="945" y="1124"/>
                  </a:cubicBezTo>
                  <a:cubicBezTo>
                    <a:pt x="947" y="1125"/>
                    <a:pt x="951" y="1126"/>
                    <a:pt x="954" y="1127"/>
                  </a:cubicBezTo>
                  <a:cubicBezTo>
                    <a:pt x="957" y="1127"/>
                    <a:pt x="961" y="1129"/>
                    <a:pt x="964" y="1130"/>
                  </a:cubicBezTo>
                  <a:cubicBezTo>
                    <a:pt x="966" y="1131"/>
                    <a:pt x="968" y="1134"/>
                    <a:pt x="968" y="1135"/>
                  </a:cubicBezTo>
                  <a:cubicBezTo>
                    <a:pt x="968" y="1137"/>
                    <a:pt x="968" y="1138"/>
                    <a:pt x="968" y="1138"/>
                  </a:cubicBezTo>
                  <a:cubicBezTo>
                    <a:pt x="968" y="1138"/>
                    <a:pt x="968" y="1138"/>
                    <a:pt x="968" y="1138"/>
                  </a:cubicBezTo>
                  <a:cubicBezTo>
                    <a:pt x="968" y="1138"/>
                    <a:pt x="968" y="1138"/>
                    <a:pt x="968" y="1138"/>
                  </a:cubicBezTo>
                  <a:cubicBezTo>
                    <a:pt x="971" y="1140"/>
                    <a:pt x="971" y="1140"/>
                    <a:pt x="971" y="1140"/>
                  </a:cubicBezTo>
                  <a:cubicBezTo>
                    <a:pt x="978" y="1146"/>
                    <a:pt x="978" y="1146"/>
                    <a:pt x="978" y="1146"/>
                  </a:cubicBezTo>
                  <a:cubicBezTo>
                    <a:pt x="981" y="1145"/>
                    <a:pt x="981" y="1145"/>
                    <a:pt x="981" y="1145"/>
                  </a:cubicBezTo>
                  <a:cubicBezTo>
                    <a:pt x="992" y="1137"/>
                    <a:pt x="992" y="1137"/>
                    <a:pt x="992" y="1137"/>
                  </a:cubicBezTo>
                  <a:cubicBezTo>
                    <a:pt x="1001" y="1137"/>
                    <a:pt x="1001" y="1137"/>
                    <a:pt x="1001" y="1137"/>
                  </a:cubicBezTo>
                  <a:cubicBezTo>
                    <a:pt x="1007" y="1141"/>
                    <a:pt x="1007" y="1141"/>
                    <a:pt x="1007" y="1141"/>
                  </a:cubicBezTo>
                  <a:cubicBezTo>
                    <a:pt x="1021" y="1135"/>
                    <a:pt x="1021" y="1135"/>
                    <a:pt x="1021" y="1135"/>
                  </a:cubicBezTo>
                  <a:cubicBezTo>
                    <a:pt x="1034" y="1138"/>
                    <a:pt x="1034" y="1138"/>
                    <a:pt x="1034" y="1138"/>
                  </a:cubicBezTo>
                  <a:cubicBezTo>
                    <a:pt x="1046" y="1138"/>
                    <a:pt x="1046" y="1138"/>
                    <a:pt x="1046" y="1138"/>
                  </a:cubicBezTo>
                  <a:cubicBezTo>
                    <a:pt x="1057" y="1149"/>
                    <a:pt x="1057" y="1149"/>
                    <a:pt x="1057" y="1149"/>
                  </a:cubicBezTo>
                  <a:cubicBezTo>
                    <a:pt x="1070" y="1149"/>
                    <a:pt x="1070" y="1149"/>
                    <a:pt x="1070" y="1149"/>
                  </a:cubicBezTo>
                  <a:cubicBezTo>
                    <a:pt x="1078" y="1152"/>
                    <a:pt x="1078" y="1152"/>
                    <a:pt x="1078" y="1152"/>
                  </a:cubicBezTo>
                  <a:cubicBezTo>
                    <a:pt x="1101" y="1149"/>
                    <a:pt x="1101" y="1149"/>
                    <a:pt x="1101" y="1149"/>
                  </a:cubicBezTo>
                  <a:cubicBezTo>
                    <a:pt x="1110" y="1142"/>
                    <a:pt x="1110" y="1142"/>
                    <a:pt x="1110" y="1142"/>
                  </a:cubicBezTo>
                  <a:cubicBezTo>
                    <a:pt x="1116" y="1140"/>
                    <a:pt x="1116" y="1140"/>
                    <a:pt x="1116" y="1140"/>
                  </a:cubicBezTo>
                  <a:cubicBezTo>
                    <a:pt x="1125" y="1140"/>
                    <a:pt x="1125" y="1140"/>
                    <a:pt x="1125" y="1140"/>
                  </a:cubicBezTo>
                  <a:cubicBezTo>
                    <a:pt x="1136" y="1138"/>
                    <a:pt x="1136" y="1138"/>
                    <a:pt x="1136" y="1138"/>
                  </a:cubicBezTo>
                  <a:cubicBezTo>
                    <a:pt x="1145" y="1143"/>
                    <a:pt x="1145" y="1143"/>
                    <a:pt x="1145" y="1143"/>
                  </a:cubicBezTo>
                  <a:cubicBezTo>
                    <a:pt x="1151" y="1142"/>
                    <a:pt x="1151" y="1142"/>
                    <a:pt x="1151" y="1142"/>
                  </a:cubicBezTo>
                  <a:cubicBezTo>
                    <a:pt x="1165" y="1143"/>
                    <a:pt x="1165" y="1143"/>
                    <a:pt x="1165" y="1143"/>
                  </a:cubicBezTo>
                  <a:cubicBezTo>
                    <a:pt x="1193" y="1137"/>
                    <a:pt x="1193" y="1137"/>
                    <a:pt x="1193" y="1137"/>
                  </a:cubicBezTo>
                  <a:cubicBezTo>
                    <a:pt x="1205" y="1151"/>
                    <a:pt x="1205" y="1151"/>
                    <a:pt x="1205" y="1151"/>
                  </a:cubicBezTo>
                  <a:cubicBezTo>
                    <a:pt x="1214" y="1153"/>
                    <a:pt x="1214" y="1153"/>
                    <a:pt x="1214" y="1153"/>
                  </a:cubicBezTo>
                  <a:cubicBezTo>
                    <a:pt x="1220" y="1151"/>
                    <a:pt x="1220" y="1151"/>
                    <a:pt x="1220" y="1151"/>
                  </a:cubicBezTo>
                  <a:cubicBezTo>
                    <a:pt x="1220" y="1161"/>
                    <a:pt x="1220" y="1161"/>
                    <a:pt x="1220" y="1161"/>
                  </a:cubicBezTo>
                  <a:cubicBezTo>
                    <a:pt x="1224" y="1171"/>
                    <a:pt x="1224" y="1171"/>
                    <a:pt x="1224" y="1171"/>
                  </a:cubicBezTo>
                  <a:cubicBezTo>
                    <a:pt x="1226" y="1176"/>
                    <a:pt x="1226" y="1176"/>
                    <a:pt x="1226" y="1176"/>
                  </a:cubicBezTo>
                  <a:cubicBezTo>
                    <a:pt x="1230" y="1179"/>
                    <a:pt x="1230" y="1179"/>
                    <a:pt x="1230" y="1179"/>
                  </a:cubicBezTo>
                  <a:cubicBezTo>
                    <a:pt x="1244" y="1174"/>
                    <a:pt x="1244" y="1174"/>
                    <a:pt x="1244" y="1174"/>
                  </a:cubicBezTo>
                  <a:cubicBezTo>
                    <a:pt x="1251" y="1177"/>
                    <a:pt x="1251" y="1177"/>
                    <a:pt x="1251" y="1177"/>
                  </a:cubicBezTo>
                  <a:cubicBezTo>
                    <a:pt x="1257" y="1174"/>
                    <a:pt x="1257" y="1174"/>
                    <a:pt x="1257" y="1174"/>
                  </a:cubicBezTo>
                  <a:cubicBezTo>
                    <a:pt x="1260" y="1171"/>
                    <a:pt x="1260" y="1171"/>
                    <a:pt x="1260" y="1171"/>
                  </a:cubicBezTo>
                  <a:cubicBezTo>
                    <a:pt x="1277" y="1158"/>
                    <a:pt x="1277" y="1158"/>
                    <a:pt x="1277" y="1158"/>
                  </a:cubicBezTo>
                  <a:cubicBezTo>
                    <a:pt x="1284" y="1143"/>
                    <a:pt x="1284" y="1143"/>
                    <a:pt x="1284" y="1143"/>
                  </a:cubicBezTo>
                  <a:cubicBezTo>
                    <a:pt x="1279" y="1132"/>
                    <a:pt x="1279" y="1132"/>
                    <a:pt x="1279" y="1132"/>
                  </a:cubicBezTo>
                  <a:cubicBezTo>
                    <a:pt x="1279" y="1124"/>
                    <a:pt x="1279" y="1124"/>
                    <a:pt x="1279" y="1124"/>
                  </a:cubicBezTo>
                  <a:cubicBezTo>
                    <a:pt x="1288" y="1120"/>
                    <a:pt x="1288" y="1120"/>
                    <a:pt x="1288" y="1120"/>
                  </a:cubicBezTo>
                  <a:cubicBezTo>
                    <a:pt x="1293" y="1114"/>
                    <a:pt x="1293" y="1114"/>
                    <a:pt x="1293" y="1114"/>
                  </a:cubicBezTo>
                  <a:cubicBezTo>
                    <a:pt x="1315" y="1107"/>
                    <a:pt x="1315" y="1107"/>
                    <a:pt x="1315" y="1107"/>
                  </a:cubicBezTo>
                  <a:cubicBezTo>
                    <a:pt x="1316" y="1110"/>
                    <a:pt x="1316" y="1110"/>
                    <a:pt x="1316" y="1110"/>
                  </a:cubicBezTo>
                  <a:cubicBezTo>
                    <a:pt x="1318" y="1112"/>
                    <a:pt x="1318" y="1112"/>
                    <a:pt x="1318" y="1112"/>
                  </a:cubicBezTo>
                  <a:cubicBezTo>
                    <a:pt x="1326" y="1112"/>
                    <a:pt x="1326" y="1112"/>
                    <a:pt x="1326" y="1112"/>
                  </a:cubicBezTo>
                  <a:cubicBezTo>
                    <a:pt x="1331" y="1110"/>
                    <a:pt x="1331" y="1110"/>
                    <a:pt x="1331" y="1110"/>
                  </a:cubicBezTo>
                  <a:cubicBezTo>
                    <a:pt x="1340" y="1104"/>
                    <a:pt x="1340" y="1104"/>
                    <a:pt x="1340" y="1104"/>
                  </a:cubicBezTo>
                  <a:cubicBezTo>
                    <a:pt x="1344" y="1102"/>
                    <a:pt x="1344" y="1102"/>
                    <a:pt x="1344" y="1102"/>
                  </a:cubicBezTo>
                  <a:cubicBezTo>
                    <a:pt x="1347" y="1101"/>
                    <a:pt x="1347" y="1101"/>
                    <a:pt x="1347" y="1101"/>
                  </a:cubicBezTo>
                  <a:cubicBezTo>
                    <a:pt x="1349" y="1091"/>
                    <a:pt x="1349" y="1091"/>
                    <a:pt x="1349" y="1091"/>
                  </a:cubicBezTo>
                  <a:cubicBezTo>
                    <a:pt x="1357" y="1089"/>
                    <a:pt x="1357" y="1089"/>
                    <a:pt x="1357" y="1089"/>
                  </a:cubicBezTo>
                  <a:cubicBezTo>
                    <a:pt x="1366" y="1092"/>
                    <a:pt x="1366" y="1092"/>
                    <a:pt x="1366" y="1092"/>
                  </a:cubicBezTo>
                  <a:cubicBezTo>
                    <a:pt x="1377" y="1098"/>
                    <a:pt x="1377" y="1098"/>
                    <a:pt x="1377" y="1098"/>
                  </a:cubicBezTo>
                  <a:cubicBezTo>
                    <a:pt x="1387" y="1100"/>
                    <a:pt x="1387" y="1100"/>
                    <a:pt x="1387" y="1100"/>
                  </a:cubicBezTo>
                  <a:cubicBezTo>
                    <a:pt x="1395" y="1097"/>
                    <a:pt x="1395" y="1097"/>
                    <a:pt x="1395" y="1097"/>
                  </a:cubicBezTo>
                  <a:cubicBezTo>
                    <a:pt x="1403" y="1097"/>
                    <a:pt x="1403" y="1097"/>
                    <a:pt x="1403" y="1097"/>
                  </a:cubicBezTo>
                  <a:cubicBezTo>
                    <a:pt x="1414" y="1101"/>
                    <a:pt x="1414" y="1101"/>
                    <a:pt x="1414" y="1101"/>
                  </a:cubicBezTo>
                  <a:cubicBezTo>
                    <a:pt x="1432" y="1093"/>
                    <a:pt x="1432" y="1093"/>
                    <a:pt x="1432" y="1093"/>
                  </a:cubicBezTo>
                  <a:cubicBezTo>
                    <a:pt x="1447" y="1081"/>
                    <a:pt x="1447" y="1081"/>
                    <a:pt x="1447" y="1081"/>
                  </a:cubicBezTo>
                  <a:cubicBezTo>
                    <a:pt x="1463" y="1077"/>
                    <a:pt x="1463" y="1077"/>
                    <a:pt x="1463" y="1077"/>
                  </a:cubicBezTo>
                  <a:cubicBezTo>
                    <a:pt x="1478" y="1077"/>
                    <a:pt x="1478" y="1077"/>
                    <a:pt x="1478" y="1077"/>
                  </a:cubicBezTo>
                  <a:cubicBezTo>
                    <a:pt x="1492" y="1079"/>
                    <a:pt x="1492" y="1079"/>
                    <a:pt x="1492" y="1079"/>
                  </a:cubicBezTo>
                  <a:cubicBezTo>
                    <a:pt x="1505" y="1083"/>
                    <a:pt x="1505" y="1083"/>
                    <a:pt x="1505" y="1083"/>
                  </a:cubicBezTo>
                  <a:cubicBezTo>
                    <a:pt x="1526" y="1099"/>
                    <a:pt x="1526" y="1099"/>
                    <a:pt x="1526" y="1099"/>
                  </a:cubicBezTo>
                  <a:cubicBezTo>
                    <a:pt x="1538" y="1109"/>
                    <a:pt x="1538" y="1109"/>
                    <a:pt x="1538" y="1109"/>
                  </a:cubicBezTo>
                  <a:cubicBezTo>
                    <a:pt x="1547" y="1110"/>
                    <a:pt x="1547" y="1110"/>
                    <a:pt x="1547" y="1110"/>
                  </a:cubicBezTo>
                  <a:cubicBezTo>
                    <a:pt x="1559" y="1109"/>
                    <a:pt x="1559" y="1109"/>
                    <a:pt x="1559" y="1109"/>
                  </a:cubicBezTo>
                  <a:cubicBezTo>
                    <a:pt x="1562" y="1111"/>
                    <a:pt x="1562" y="1111"/>
                    <a:pt x="1562" y="1111"/>
                  </a:cubicBezTo>
                  <a:cubicBezTo>
                    <a:pt x="1569" y="1118"/>
                    <a:pt x="1569" y="1118"/>
                    <a:pt x="1569" y="1118"/>
                  </a:cubicBezTo>
                  <a:cubicBezTo>
                    <a:pt x="1574" y="1124"/>
                    <a:pt x="1574" y="1124"/>
                    <a:pt x="1574" y="1124"/>
                  </a:cubicBezTo>
                  <a:cubicBezTo>
                    <a:pt x="1578" y="1126"/>
                    <a:pt x="1578" y="1126"/>
                    <a:pt x="1578" y="1126"/>
                  </a:cubicBezTo>
                  <a:cubicBezTo>
                    <a:pt x="1591" y="1133"/>
                    <a:pt x="1591" y="1133"/>
                    <a:pt x="1591" y="1133"/>
                  </a:cubicBezTo>
                  <a:cubicBezTo>
                    <a:pt x="1595" y="1114"/>
                    <a:pt x="1595" y="1114"/>
                    <a:pt x="1595" y="1114"/>
                  </a:cubicBezTo>
                  <a:cubicBezTo>
                    <a:pt x="1593" y="1104"/>
                    <a:pt x="1593" y="1104"/>
                    <a:pt x="1593" y="1104"/>
                  </a:cubicBezTo>
                  <a:cubicBezTo>
                    <a:pt x="1576" y="1081"/>
                    <a:pt x="1576" y="1081"/>
                    <a:pt x="1576" y="1081"/>
                  </a:cubicBezTo>
                  <a:cubicBezTo>
                    <a:pt x="1560" y="1055"/>
                    <a:pt x="1560" y="1055"/>
                    <a:pt x="1560" y="1055"/>
                  </a:cubicBezTo>
                  <a:cubicBezTo>
                    <a:pt x="1560" y="1038"/>
                    <a:pt x="1560" y="1038"/>
                    <a:pt x="1560" y="1038"/>
                  </a:cubicBezTo>
                  <a:cubicBezTo>
                    <a:pt x="1562" y="1028"/>
                    <a:pt x="1562" y="1028"/>
                    <a:pt x="1562" y="1028"/>
                  </a:cubicBezTo>
                  <a:cubicBezTo>
                    <a:pt x="1559" y="1017"/>
                    <a:pt x="1559" y="1017"/>
                    <a:pt x="1559" y="1017"/>
                  </a:cubicBezTo>
                  <a:cubicBezTo>
                    <a:pt x="1562" y="1006"/>
                    <a:pt x="1562" y="1006"/>
                    <a:pt x="1562" y="1006"/>
                  </a:cubicBezTo>
                  <a:cubicBezTo>
                    <a:pt x="1561" y="996"/>
                    <a:pt x="1561" y="996"/>
                    <a:pt x="1561" y="996"/>
                  </a:cubicBezTo>
                  <a:cubicBezTo>
                    <a:pt x="1566" y="987"/>
                    <a:pt x="1566" y="987"/>
                    <a:pt x="1566" y="987"/>
                  </a:cubicBezTo>
                  <a:cubicBezTo>
                    <a:pt x="1561" y="981"/>
                    <a:pt x="1561" y="981"/>
                    <a:pt x="1561" y="981"/>
                  </a:cubicBezTo>
                  <a:cubicBezTo>
                    <a:pt x="1560" y="976"/>
                    <a:pt x="1560" y="976"/>
                    <a:pt x="1560" y="976"/>
                  </a:cubicBezTo>
                  <a:cubicBezTo>
                    <a:pt x="1561" y="968"/>
                    <a:pt x="1561" y="968"/>
                    <a:pt x="1561" y="968"/>
                  </a:cubicBezTo>
                  <a:cubicBezTo>
                    <a:pt x="1563" y="965"/>
                    <a:pt x="1563" y="965"/>
                    <a:pt x="1563" y="965"/>
                  </a:cubicBezTo>
                  <a:cubicBezTo>
                    <a:pt x="1570" y="966"/>
                    <a:pt x="1570" y="966"/>
                    <a:pt x="1570" y="966"/>
                  </a:cubicBezTo>
                  <a:cubicBezTo>
                    <a:pt x="1575" y="963"/>
                    <a:pt x="1575" y="963"/>
                    <a:pt x="1575" y="963"/>
                  </a:cubicBezTo>
                  <a:cubicBezTo>
                    <a:pt x="1575" y="963"/>
                    <a:pt x="1575" y="963"/>
                    <a:pt x="1575" y="963"/>
                  </a:cubicBezTo>
                  <a:cubicBezTo>
                    <a:pt x="1575" y="963"/>
                    <a:pt x="1575" y="960"/>
                    <a:pt x="1576" y="957"/>
                  </a:cubicBezTo>
                  <a:cubicBezTo>
                    <a:pt x="1576" y="954"/>
                    <a:pt x="1577" y="950"/>
                    <a:pt x="1578" y="949"/>
                  </a:cubicBezTo>
                  <a:cubicBezTo>
                    <a:pt x="1579" y="948"/>
                    <a:pt x="1579" y="943"/>
                    <a:pt x="1580" y="939"/>
                  </a:cubicBezTo>
                  <a:cubicBezTo>
                    <a:pt x="1580" y="934"/>
                    <a:pt x="1582" y="927"/>
                    <a:pt x="1585" y="922"/>
                  </a:cubicBezTo>
                  <a:cubicBezTo>
                    <a:pt x="1587" y="917"/>
                    <a:pt x="1591" y="910"/>
                    <a:pt x="1593" y="905"/>
                  </a:cubicBezTo>
                  <a:cubicBezTo>
                    <a:pt x="1595" y="901"/>
                    <a:pt x="1600" y="895"/>
                    <a:pt x="1603" y="893"/>
                  </a:cubicBezTo>
                  <a:cubicBezTo>
                    <a:pt x="1607" y="890"/>
                    <a:pt x="1612" y="885"/>
                    <a:pt x="1615" y="881"/>
                  </a:cubicBezTo>
                  <a:cubicBezTo>
                    <a:pt x="1618" y="876"/>
                    <a:pt x="1622" y="871"/>
                    <a:pt x="1624" y="870"/>
                  </a:cubicBezTo>
                  <a:cubicBezTo>
                    <a:pt x="1626" y="868"/>
                    <a:pt x="1628" y="864"/>
                    <a:pt x="1628" y="861"/>
                  </a:cubicBezTo>
                  <a:cubicBezTo>
                    <a:pt x="1628" y="858"/>
                    <a:pt x="1630" y="854"/>
                    <a:pt x="1632" y="851"/>
                  </a:cubicBezTo>
                  <a:cubicBezTo>
                    <a:pt x="1634" y="848"/>
                    <a:pt x="1637" y="845"/>
                    <a:pt x="1638" y="844"/>
                  </a:cubicBezTo>
                  <a:cubicBezTo>
                    <a:pt x="1639" y="843"/>
                    <a:pt x="1640" y="840"/>
                    <a:pt x="1640" y="837"/>
                  </a:cubicBezTo>
                  <a:cubicBezTo>
                    <a:pt x="1640" y="835"/>
                    <a:pt x="1642" y="830"/>
                    <a:pt x="1645" y="827"/>
                  </a:cubicBezTo>
                  <a:cubicBezTo>
                    <a:pt x="1648" y="823"/>
                    <a:pt x="1653" y="818"/>
                    <a:pt x="1656" y="815"/>
                  </a:cubicBezTo>
                  <a:cubicBezTo>
                    <a:pt x="1659" y="812"/>
                    <a:pt x="1662" y="808"/>
                    <a:pt x="1663" y="806"/>
                  </a:cubicBezTo>
                  <a:cubicBezTo>
                    <a:pt x="1664" y="803"/>
                    <a:pt x="1663" y="799"/>
                    <a:pt x="1662" y="796"/>
                  </a:cubicBezTo>
                  <a:cubicBezTo>
                    <a:pt x="1660" y="794"/>
                    <a:pt x="1657" y="788"/>
                    <a:pt x="1654" y="784"/>
                  </a:cubicBezTo>
                  <a:cubicBezTo>
                    <a:pt x="1651" y="780"/>
                    <a:pt x="1649" y="774"/>
                    <a:pt x="1649" y="771"/>
                  </a:cubicBezTo>
                  <a:cubicBezTo>
                    <a:pt x="1650" y="769"/>
                    <a:pt x="1648" y="763"/>
                    <a:pt x="1646" y="759"/>
                  </a:cubicBezTo>
                  <a:cubicBezTo>
                    <a:pt x="1644" y="755"/>
                    <a:pt x="1641" y="749"/>
                    <a:pt x="1640" y="745"/>
                  </a:cubicBezTo>
                  <a:cubicBezTo>
                    <a:pt x="1639" y="741"/>
                    <a:pt x="1637" y="736"/>
                    <a:pt x="1636" y="735"/>
                  </a:cubicBezTo>
                  <a:cubicBezTo>
                    <a:pt x="1634" y="733"/>
                    <a:pt x="1634" y="730"/>
                    <a:pt x="1634" y="727"/>
                  </a:cubicBezTo>
                  <a:cubicBezTo>
                    <a:pt x="1635" y="724"/>
                    <a:pt x="1636" y="718"/>
                    <a:pt x="1636" y="714"/>
                  </a:cubicBezTo>
                  <a:cubicBezTo>
                    <a:pt x="1637" y="709"/>
                    <a:pt x="1639" y="701"/>
                    <a:pt x="1641" y="696"/>
                  </a:cubicBezTo>
                  <a:cubicBezTo>
                    <a:pt x="1642" y="691"/>
                    <a:pt x="1645" y="683"/>
                    <a:pt x="1646" y="678"/>
                  </a:cubicBezTo>
                  <a:cubicBezTo>
                    <a:pt x="1647" y="674"/>
                    <a:pt x="1647" y="665"/>
                    <a:pt x="1647" y="658"/>
                  </a:cubicBezTo>
                  <a:cubicBezTo>
                    <a:pt x="1646" y="651"/>
                    <a:pt x="1644" y="641"/>
                    <a:pt x="1643" y="635"/>
                  </a:cubicBezTo>
                  <a:cubicBezTo>
                    <a:pt x="1642" y="629"/>
                    <a:pt x="1640" y="620"/>
                    <a:pt x="1638" y="614"/>
                  </a:cubicBezTo>
                  <a:cubicBezTo>
                    <a:pt x="1637" y="609"/>
                    <a:pt x="1636" y="604"/>
                    <a:pt x="1635" y="603"/>
                  </a:cubicBezTo>
                  <a:cubicBezTo>
                    <a:pt x="1635" y="601"/>
                    <a:pt x="1634" y="600"/>
                    <a:pt x="1633" y="599"/>
                  </a:cubicBezTo>
                  <a:cubicBezTo>
                    <a:pt x="1632" y="599"/>
                    <a:pt x="1631" y="595"/>
                    <a:pt x="1631" y="591"/>
                  </a:cubicBezTo>
                  <a:cubicBezTo>
                    <a:pt x="1630" y="587"/>
                    <a:pt x="1630" y="580"/>
                    <a:pt x="1629" y="575"/>
                  </a:cubicBezTo>
                  <a:cubicBezTo>
                    <a:pt x="1628" y="571"/>
                    <a:pt x="1626" y="564"/>
                    <a:pt x="1625" y="560"/>
                  </a:cubicBezTo>
                  <a:cubicBezTo>
                    <a:pt x="1623" y="556"/>
                    <a:pt x="1621" y="550"/>
                    <a:pt x="1621" y="546"/>
                  </a:cubicBezTo>
                  <a:cubicBezTo>
                    <a:pt x="1620" y="543"/>
                    <a:pt x="1619" y="537"/>
                    <a:pt x="1617" y="533"/>
                  </a:cubicBezTo>
                  <a:cubicBezTo>
                    <a:pt x="1616" y="530"/>
                    <a:pt x="1614" y="523"/>
                    <a:pt x="1613" y="520"/>
                  </a:cubicBezTo>
                  <a:cubicBezTo>
                    <a:pt x="1613" y="516"/>
                    <a:pt x="1612" y="509"/>
                    <a:pt x="1612" y="505"/>
                  </a:cubicBezTo>
                  <a:cubicBezTo>
                    <a:pt x="1611" y="501"/>
                    <a:pt x="1610" y="496"/>
                    <a:pt x="1609" y="493"/>
                  </a:cubicBezTo>
                  <a:cubicBezTo>
                    <a:pt x="1608" y="491"/>
                    <a:pt x="1606" y="485"/>
                    <a:pt x="1604" y="482"/>
                  </a:cubicBezTo>
                  <a:cubicBezTo>
                    <a:pt x="1603" y="478"/>
                    <a:pt x="1601" y="473"/>
                    <a:pt x="1599" y="471"/>
                  </a:cubicBezTo>
                  <a:cubicBezTo>
                    <a:pt x="1597" y="469"/>
                    <a:pt x="1594" y="465"/>
                    <a:pt x="1592" y="461"/>
                  </a:cubicBezTo>
                  <a:cubicBezTo>
                    <a:pt x="1590" y="457"/>
                    <a:pt x="1589" y="451"/>
                    <a:pt x="1591" y="447"/>
                  </a:cubicBezTo>
                  <a:cubicBezTo>
                    <a:pt x="1593" y="443"/>
                    <a:pt x="1598" y="438"/>
                    <a:pt x="1602" y="437"/>
                  </a:cubicBezTo>
                  <a:cubicBezTo>
                    <a:pt x="1606" y="436"/>
                    <a:pt x="1610" y="432"/>
                    <a:pt x="1611" y="429"/>
                  </a:cubicBezTo>
                  <a:cubicBezTo>
                    <a:pt x="1613" y="425"/>
                    <a:pt x="1615" y="420"/>
                    <a:pt x="1616" y="416"/>
                  </a:cubicBezTo>
                  <a:cubicBezTo>
                    <a:pt x="1617" y="413"/>
                    <a:pt x="1621" y="415"/>
                    <a:pt x="1623" y="420"/>
                  </a:cubicBezTo>
                  <a:cubicBezTo>
                    <a:pt x="1625" y="426"/>
                    <a:pt x="1629" y="428"/>
                    <a:pt x="1631" y="426"/>
                  </a:cubicBezTo>
                  <a:cubicBezTo>
                    <a:pt x="1633" y="423"/>
                    <a:pt x="1634" y="418"/>
                    <a:pt x="1635" y="415"/>
                  </a:cubicBezTo>
                  <a:cubicBezTo>
                    <a:pt x="1635" y="413"/>
                    <a:pt x="1639" y="410"/>
                    <a:pt x="1643" y="409"/>
                  </a:cubicBezTo>
                  <a:cubicBezTo>
                    <a:pt x="1647" y="408"/>
                    <a:pt x="1653" y="407"/>
                    <a:pt x="1656" y="406"/>
                  </a:cubicBezTo>
                  <a:cubicBezTo>
                    <a:pt x="1660" y="406"/>
                    <a:pt x="1666" y="403"/>
                    <a:pt x="1670" y="400"/>
                  </a:cubicBezTo>
                  <a:cubicBezTo>
                    <a:pt x="1675" y="397"/>
                    <a:pt x="1678" y="394"/>
                    <a:pt x="1678" y="394"/>
                  </a:cubicBezTo>
                  <a:cubicBezTo>
                    <a:pt x="1678" y="394"/>
                    <a:pt x="1678" y="394"/>
                    <a:pt x="1678" y="394"/>
                  </a:cubicBezTo>
                  <a:cubicBezTo>
                    <a:pt x="1678" y="394"/>
                    <a:pt x="1675" y="390"/>
                    <a:pt x="1671" y="386"/>
                  </a:cubicBez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3881438" y="2894013"/>
              <a:ext cx="2011362" cy="1139824"/>
              <a:chOff x="3881438" y="2894013"/>
              <a:chExt cx="2011362" cy="1139824"/>
            </a:xfrm>
            <a:grpFill/>
          </p:grpSpPr>
          <p:sp>
            <p:nvSpPr>
              <p:cNvPr id="13" name="Freeform 6"/>
              <p:cNvSpPr>
                <a:spLocks/>
              </p:cNvSpPr>
              <p:nvPr/>
            </p:nvSpPr>
            <p:spPr bwMode="auto">
              <a:xfrm>
                <a:off x="3881438" y="2894013"/>
                <a:ext cx="1814512" cy="1022350"/>
              </a:xfrm>
              <a:custGeom>
                <a:avLst/>
                <a:gdLst/>
                <a:ahLst/>
                <a:cxnLst>
                  <a:cxn ang="0">
                    <a:pos x="1291" y="561"/>
                  </a:cxn>
                  <a:cxn ang="0">
                    <a:pos x="1294" y="471"/>
                  </a:cxn>
                  <a:cxn ang="0">
                    <a:pos x="1316" y="435"/>
                  </a:cxn>
                  <a:cxn ang="0">
                    <a:pos x="1394" y="426"/>
                  </a:cxn>
                  <a:cxn ang="0">
                    <a:pos x="1494" y="414"/>
                  </a:cxn>
                  <a:cxn ang="0">
                    <a:pos x="1547" y="377"/>
                  </a:cxn>
                  <a:cxn ang="0">
                    <a:pos x="1581" y="333"/>
                  </a:cxn>
                  <a:cxn ang="0">
                    <a:pos x="1632" y="305"/>
                  </a:cxn>
                  <a:cxn ang="0">
                    <a:pos x="1674" y="255"/>
                  </a:cxn>
                  <a:cxn ang="0">
                    <a:pos x="1646" y="192"/>
                  </a:cxn>
                  <a:cxn ang="0">
                    <a:pos x="1623" y="135"/>
                  </a:cxn>
                  <a:cxn ang="0">
                    <a:pos x="1555" y="113"/>
                  </a:cxn>
                  <a:cxn ang="0">
                    <a:pos x="1477" y="50"/>
                  </a:cxn>
                  <a:cxn ang="0">
                    <a:pos x="1385" y="35"/>
                  </a:cxn>
                  <a:cxn ang="0">
                    <a:pos x="1336" y="54"/>
                  </a:cxn>
                  <a:cxn ang="0">
                    <a:pos x="1332" y="122"/>
                  </a:cxn>
                  <a:cxn ang="0">
                    <a:pos x="1217" y="117"/>
                  </a:cxn>
                  <a:cxn ang="0">
                    <a:pos x="1125" y="151"/>
                  </a:cxn>
                  <a:cxn ang="0">
                    <a:pos x="990" y="147"/>
                  </a:cxn>
                  <a:cxn ang="0">
                    <a:pos x="906" y="223"/>
                  </a:cxn>
                  <a:cxn ang="0">
                    <a:pos x="846" y="260"/>
                  </a:cxn>
                  <a:cxn ang="0">
                    <a:pos x="784" y="295"/>
                  </a:cxn>
                  <a:cxn ang="0">
                    <a:pos x="732" y="311"/>
                  </a:cxn>
                  <a:cxn ang="0">
                    <a:pos x="655" y="330"/>
                  </a:cxn>
                  <a:cxn ang="0">
                    <a:pos x="569" y="309"/>
                  </a:cxn>
                  <a:cxn ang="0">
                    <a:pos x="507" y="248"/>
                  </a:cxn>
                  <a:cxn ang="0">
                    <a:pos x="479" y="205"/>
                  </a:cxn>
                  <a:cxn ang="0">
                    <a:pos x="384" y="183"/>
                  </a:cxn>
                  <a:cxn ang="0">
                    <a:pos x="308" y="197"/>
                  </a:cxn>
                  <a:cxn ang="0">
                    <a:pos x="243" y="150"/>
                  </a:cxn>
                  <a:cxn ang="0">
                    <a:pos x="216" y="235"/>
                  </a:cxn>
                  <a:cxn ang="0">
                    <a:pos x="214" y="342"/>
                  </a:cxn>
                  <a:cxn ang="0">
                    <a:pos x="120" y="427"/>
                  </a:cxn>
                  <a:cxn ang="0">
                    <a:pos x="63" y="471"/>
                  </a:cxn>
                  <a:cxn ang="0">
                    <a:pos x="68" y="496"/>
                  </a:cxn>
                  <a:cxn ang="0">
                    <a:pos x="71" y="559"/>
                  </a:cxn>
                  <a:cxn ang="0">
                    <a:pos x="55" y="596"/>
                  </a:cxn>
                  <a:cxn ang="0">
                    <a:pos x="20" y="648"/>
                  </a:cxn>
                  <a:cxn ang="0">
                    <a:pos x="14" y="695"/>
                  </a:cxn>
                  <a:cxn ang="0">
                    <a:pos x="24" y="736"/>
                  </a:cxn>
                  <a:cxn ang="0">
                    <a:pos x="1" y="784"/>
                  </a:cxn>
                  <a:cxn ang="0">
                    <a:pos x="26" y="848"/>
                  </a:cxn>
                  <a:cxn ang="0">
                    <a:pos x="86" y="813"/>
                  </a:cxn>
                  <a:cxn ang="0">
                    <a:pos x="138" y="785"/>
                  </a:cxn>
                  <a:cxn ang="0">
                    <a:pos x="211" y="749"/>
                  </a:cxn>
                  <a:cxn ang="0">
                    <a:pos x="245" y="799"/>
                  </a:cxn>
                  <a:cxn ang="0">
                    <a:pos x="282" y="862"/>
                  </a:cxn>
                  <a:cxn ang="0">
                    <a:pos x="377" y="849"/>
                  </a:cxn>
                  <a:cxn ang="0">
                    <a:pos x="410" y="918"/>
                  </a:cxn>
                  <a:cxn ang="0">
                    <a:pos x="473" y="931"/>
                  </a:cxn>
                  <a:cxn ang="0">
                    <a:pos x="585" y="936"/>
                  </a:cxn>
                  <a:cxn ang="0">
                    <a:pos x="628" y="884"/>
                  </a:cxn>
                  <a:cxn ang="0">
                    <a:pos x="669" y="781"/>
                  </a:cxn>
                  <a:cxn ang="0">
                    <a:pos x="745" y="739"/>
                  </a:cxn>
                  <a:cxn ang="0">
                    <a:pos x="814" y="727"/>
                  </a:cxn>
                  <a:cxn ang="0">
                    <a:pos x="898" y="705"/>
                  </a:cxn>
                  <a:cxn ang="0">
                    <a:pos x="1022" y="721"/>
                  </a:cxn>
                  <a:cxn ang="0">
                    <a:pos x="1125" y="716"/>
                  </a:cxn>
                  <a:cxn ang="0">
                    <a:pos x="1207" y="667"/>
                  </a:cxn>
                  <a:cxn ang="0">
                    <a:pos x="1283" y="644"/>
                  </a:cxn>
                </a:cxnLst>
                <a:rect l="0" t="0" r="r" b="b"/>
                <a:pathLst>
                  <a:path w="1676" h="943">
                    <a:moveTo>
                      <a:pt x="1316" y="634"/>
                    </a:moveTo>
                    <a:cubicBezTo>
                      <a:pt x="1316" y="631"/>
                      <a:pt x="1315" y="628"/>
                      <a:pt x="1315" y="625"/>
                    </a:cubicBezTo>
                    <a:cubicBezTo>
                      <a:pt x="1314" y="623"/>
                      <a:pt x="1314" y="620"/>
                      <a:pt x="1314" y="618"/>
                    </a:cubicBezTo>
                    <a:cubicBezTo>
                      <a:pt x="1314" y="617"/>
                      <a:pt x="1314" y="614"/>
                      <a:pt x="1313" y="612"/>
                    </a:cubicBezTo>
                    <a:cubicBezTo>
                      <a:pt x="1313" y="611"/>
                      <a:pt x="1311" y="609"/>
                      <a:pt x="1310" y="608"/>
                    </a:cubicBezTo>
                    <a:cubicBezTo>
                      <a:pt x="1309" y="607"/>
                      <a:pt x="1308" y="605"/>
                      <a:pt x="1307" y="604"/>
                    </a:cubicBezTo>
                    <a:cubicBezTo>
                      <a:pt x="1306" y="602"/>
                      <a:pt x="1305" y="598"/>
                      <a:pt x="1304" y="595"/>
                    </a:cubicBezTo>
                    <a:cubicBezTo>
                      <a:pt x="1304" y="592"/>
                      <a:pt x="1303" y="588"/>
                      <a:pt x="1302" y="586"/>
                    </a:cubicBezTo>
                    <a:cubicBezTo>
                      <a:pt x="1302" y="584"/>
                      <a:pt x="1300" y="582"/>
                      <a:pt x="1299" y="581"/>
                    </a:cubicBezTo>
                    <a:cubicBezTo>
                      <a:pt x="1298" y="580"/>
                      <a:pt x="1297" y="579"/>
                      <a:pt x="1296" y="578"/>
                    </a:cubicBezTo>
                    <a:cubicBezTo>
                      <a:pt x="1296" y="577"/>
                      <a:pt x="1294" y="574"/>
                      <a:pt x="1293" y="571"/>
                    </a:cubicBezTo>
                    <a:cubicBezTo>
                      <a:pt x="1293" y="569"/>
                      <a:pt x="1291" y="564"/>
                      <a:pt x="1291" y="561"/>
                    </a:cubicBezTo>
                    <a:cubicBezTo>
                      <a:pt x="1290" y="557"/>
                      <a:pt x="1289" y="552"/>
                      <a:pt x="1288" y="550"/>
                    </a:cubicBezTo>
                    <a:cubicBezTo>
                      <a:pt x="1287" y="548"/>
                      <a:pt x="1286" y="543"/>
                      <a:pt x="1286" y="540"/>
                    </a:cubicBezTo>
                    <a:cubicBezTo>
                      <a:pt x="1285" y="537"/>
                      <a:pt x="1285" y="532"/>
                      <a:pt x="1285" y="530"/>
                    </a:cubicBezTo>
                    <a:cubicBezTo>
                      <a:pt x="1285" y="528"/>
                      <a:pt x="1285" y="524"/>
                      <a:pt x="1286" y="521"/>
                    </a:cubicBezTo>
                    <a:cubicBezTo>
                      <a:pt x="1287" y="518"/>
                      <a:pt x="1288" y="514"/>
                      <a:pt x="1289" y="512"/>
                    </a:cubicBezTo>
                    <a:cubicBezTo>
                      <a:pt x="1290" y="510"/>
                      <a:pt x="1291" y="508"/>
                      <a:pt x="1292" y="507"/>
                    </a:cubicBezTo>
                    <a:cubicBezTo>
                      <a:pt x="1293" y="506"/>
                      <a:pt x="1294" y="503"/>
                      <a:pt x="1295" y="500"/>
                    </a:cubicBezTo>
                    <a:cubicBezTo>
                      <a:pt x="1295" y="497"/>
                      <a:pt x="1296" y="493"/>
                      <a:pt x="1297" y="491"/>
                    </a:cubicBezTo>
                    <a:cubicBezTo>
                      <a:pt x="1298" y="489"/>
                      <a:pt x="1299" y="487"/>
                      <a:pt x="1299" y="485"/>
                    </a:cubicBezTo>
                    <a:cubicBezTo>
                      <a:pt x="1300" y="483"/>
                      <a:pt x="1300" y="481"/>
                      <a:pt x="1300" y="480"/>
                    </a:cubicBezTo>
                    <a:cubicBezTo>
                      <a:pt x="1300" y="479"/>
                      <a:pt x="1299" y="477"/>
                      <a:pt x="1298" y="476"/>
                    </a:cubicBezTo>
                    <a:cubicBezTo>
                      <a:pt x="1297" y="475"/>
                      <a:pt x="1295" y="473"/>
                      <a:pt x="1294" y="471"/>
                    </a:cubicBezTo>
                    <a:cubicBezTo>
                      <a:pt x="1293" y="470"/>
                      <a:pt x="1290" y="468"/>
                      <a:pt x="1289" y="467"/>
                    </a:cubicBezTo>
                    <a:cubicBezTo>
                      <a:pt x="1288" y="466"/>
                      <a:pt x="1286" y="464"/>
                      <a:pt x="1285" y="463"/>
                    </a:cubicBezTo>
                    <a:cubicBezTo>
                      <a:pt x="1284" y="462"/>
                      <a:pt x="1283" y="460"/>
                      <a:pt x="1282" y="457"/>
                    </a:cubicBezTo>
                    <a:cubicBezTo>
                      <a:pt x="1282" y="455"/>
                      <a:pt x="1282" y="452"/>
                      <a:pt x="1283" y="450"/>
                    </a:cubicBezTo>
                    <a:cubicBezTo>
                      <a:pt x="1284" y="448"/>
                      <a:pt x="1285" y="446"/>
                      <a:pt x="1287" y="446"/>
                    </a:cubicBezTo>
                    <a:cubicBezTo>
                      <a:pt x="1288" y="446"/>
                      <a:pt x="1290" y="445"/>
                      <a:pt x="1291" y="444"/>
                    </a:cubicBezTo>
                    <a:cubicBezTo>
                      <a:pt x="1292" y="444"/>
                      <a:pt x="1293" y="443"/>
                      <a:pt x="1295" y="442"/>
                    </a:cubicBezTo>
                    <a:cubicBezTo>
                      <a:pt x="1296" y="441"/>
                      <a:pt x="1297" y="439"/>
                      <a:pt x="1297" y="438"/>
                    </a:cubicBezTo>
                    <a:cubicBezTo>
                      <a:pt x="1297" y="436"/>
                      <a:pt x="1298" y="434"/>
                      <a:pt x="1298" y="432"/>
                    </a:cubicBezTo>
                    <a:cubicBezTo>
                      <a:pt x="1299" y="430"/>
                      <a:pt x="1302" y="429"/>
                      <a:pt x="1304" y="428"/>
                    </a:cubicBezTo>
                    <a:cubicBezTo>
                      <a:pt x="1306" y="427"/>
                      <a:pt x="1308" y="428"/>
                      <a:pt x="1310" y="429"/>
                    </a:cubicBezTo>
                    <a:cubicBezTo>
                      <a:pt x="1311" y="430"/>
                      <a:pt x="1314" y="433"/>
                      <a:pt x="1316" y="435"/>
                    </a:cubicBezTo>
                    <a:cubicBezTo>
                      <a:pt x="1319" y="437"/>
                      <a:pt x="1322" y="439"/>
                      <a:pt x="1323" y="439"/>
                    </a:cubicBezTo>
                    <a:cubicBezTo>
                      <a:pt x="1325" y="440"/>
                      <a:pt x="1327" y="440"/>
                      <a:pt x="1328" y="439"/>
                    </a:cubicBezTo>
                    <a:cubicBezTo>
                      <a:pt x="1329" y="438"/>
                      <a:pt x="1331" y="436"/>
                      <a:pt x="1331" y="435"/>
                    </a:cubicBezTo>
                    <a:cubicBezTo>
                      <a:pt x="1332" y="435"/>
                      <a:pt x="1334" y="433"/>
                      <a:pt x="1337" y="433"/>
                    </a:cubicBezTo>
                    <a:cubicBezTo>
                      <a:pt x="1339" y="432"/>
                      <a:pt x="1343" y="431"/>
                      <a:pt x="1345" y="430"/>
                    </a:cubicBezTo>
                    <a:cubicBezTo>
                      <a:pt x="1348" y="430"/>
                      <a:pt x="1352" y="429"/>
                      <a:pt x="1354" y="429"/>
                    </a:cubicBezTo>
                    <a:cubicBezTo>
                      <a:pt x="1357" y="429"/>
                      <a:pt x="1360" y="428"/>
                      <a:pt x="1362" y="427"/>
                    </a:cubicBezTo>
                    <a:cubicBezTo>
                      <a:pt x="1365" y="427"/>
                      <a:pt x="1367" y="425"/>
                      <a:pt x="1368" y="425"/>
                    </a:cubicBezTo>
                    <a:cubicBezTo>
                      <a:pt x="1368" y="424"/>
                      <a:pt x="1370" y="423"/>
                      <a:pt x="1372" y="422"/>
                    </a:cubicBezTo>
                    <a:cubicBezTo>
                      <a:pt x="1373" y="422"/>
                      <a:pt x="1376" y="422"/>
                      <a:pt x="1378" y="423"/>
                    </a:cubicBezTo>
                    <a:cubicBezTo>
                      <a:pt x="1380" y="423"/>
                      <a:pt x="1383" y="425"/>
                      <a:pt x="1385" y="425"/>
                    </a:cubicBezTo>
                    <a:cubicBezTo>
                      <a:pt x="1387" y="426"/>
                      <a:pt x="1390" y="426"/>
                      <a:pt x="1394" y="426"/>
                    </a:cubicBezTo>
                    <a:cubicBezTo>
                      <a:pt x="1397" y="425"/>
                      <a:pt x="1400" y="423"/>
                      <a:pt x="1401" y="423"/>
                    </a:cubicBezTo>
                    <a:cubicBezTo>
                      <a:pt x="1403" y="422"/>
                      <a:pt x="1405" y="420"/>
                      <a:pt x="1406" y="418"/>
                    </a:cubicBezTo>
                    <a:cubicBezTo>
                      <a:pt x="1407" y="416"/>
                      <a:pt x="1409" y="414"/>
                      <a:pt x="1411" y="411"/>
                    </a:cubicBezTo>
                    <a:cubicBezTo>
                      <a:pt x="1413" y="409"/>
                      <a:pt x="1416" y="405"/>
                      <a:pt x="1418" y="403"/>
                    </a:cubicBezTo>
                    <a:cubicBezTo>
                      <a:pt x="1420" y="400"/>
                      <a:pt x="1424" y="399"/>
                      <a:pt x="1428" y="400"/>
                    </a:cubicBezTo>
                    <a:cubicBezTo>
                      <a:pt x="1432" y="401"/>
                      <a:pt x="1438" y="404"/>
                      <a:pt x="1442" y="406"/>
                    </a:cubicBezTo>
                    <a:cubicBezTo>
                      <a:pt x="1445" y="408"/>
                      <a:pt x="1451" y="410"/>
                      <a:pt x="1454" y="411"/>
                    </a:cubicBezTo>
                    <a:cubicBezTo>
                      <a:pt x="1457" y="412"/>
                      <a:pt x="1462" y="413"/>
                      <a:pt x="1465" y="414"/>
                    </a:cubicBezTo>
                    <a:cubicBezTo>
                      <a:pt x="1468" y="415"/>
                      <a:pt x="1472" y="416"/>
                      <a:pt x="1474" y="417"/>
                    </a:cubicBezTo>
                    <a:cubicBezTo>
                      <a:pt x="1476" y="417"/>
                      <a:pt x="1479" y="417"/>
                      <a:pt x="1481" y="416"/>
                    </a:cubicBezTo>
                    <a:cubicBezTo>
                      <a:pt x="1483" y="416"/>
                      <a:pt x="1486" y="415"/>
                      <a:pt x="1487" y="414"/>
                    </a:cubicBezTo>
                    <a:cubicBezTo>
                      <a:pt x="1489" y="414"/>
                      <a:pt x="1492" y="414"/>
                      <a:pt x="1494" y="414"/>
                    </a:cubicBezTo>
                    <a:cubicBezTo>
                      <a:pt x="1495" y="414"/>
                      <a:pt x="1497" y="413"/>
                      <a:pt x="1498" y="413"/>
                    </a:cubicBezTo>
                    <a:cubicBezTo>
                      <a:pt x="1498" y="412"/>
                      <a:pt x="1500" y="411"/>
                      <a:pt x="1502" y="411"/>
                    </a:cubicBezTo>
                    <a:cubicBezTo>
                      <a:pt x="1503" y="410"/>
                      <a:pt x="1506" y="409"/>
                      <a:pt x="1507" y="408"/>
                    </a:cubicBezTo>
                    <a:cubicBezTo>
                      <a:pt x="1508" y="408"/>
                      <a:pt x="1512" y="407"/>
                      <a:pt x="1514" y="406"/>
                    </a:cubicBezTo>
                    <a:cubicBezTo>
                      <a:pt x="1517" y="406"/>
                      <a:pt x="1521" y="405"/>
                      <a:pt x="1524" y="405"/>
                    </a:cubicBezTo>
                    <a:cubicBezTo>
                      <a:pt x="1526" y="405"/>
                      <a:pt x="1531" y="406"/>
                      <a:pt x="1533" y="406"/>
                    </a:cubicBezTo>
                    <a:cubicBezTo>
                      <a:pt x="1536" y="406"/>
                      <a:pt x="1539" y="406"/>
                      <a:pt x="1540" y="405"/>
                    </a:cubicBezTo>
                    <a:cubicBezTo>
                      <a:pt x="1541" y="404"/>
                      <a:pt x="1542" y="402"/>
                      <a:pt x="1543" y="401"/>
                    </a:cubicBezTo>
                    <a:cubicBezTo>
                      <a:pt x="1545" y="399"/>
                      <a:pt x="1546" y="397"/>
                      <a:pt x="1547" y="396"/>
                    </a:cubicBezTo>
                    <a:cubicBezTo>
                      <a:pt x="1548" y="395"/>
                      <a:pt x="1549" y="393"/>
                      <a:pt x="1550" y="392"/>
                    </a:cubicBezTo>
                    <a:cubicBezTo>
                      <a:pt x="1550" y="390"/>
                      <a:pt x="1550" y="387"/>
                      <a:pt x="1550" y="384"/>
                    </a:cubicBezTo>
                    <a:cubicBezTo>
                      <a:pt x="1550" y="382"/>
                      <a:pt x="1548" y="379"/>
                      <a:pt x="1547" y="377"/>
                    </a:cubicBezTo>
                    <a:cubicBezTo>
                      <a:pt x="1546" y="376"/>
                      <a:pt x="1544" y="373"/>
                      <a:pt x="1543" y="372"/>
                    </a:cubicBezTo>
                    <a:cubicBezTo>
                      <a:pt x="1542" y="370"/>
                      <a:pt x="1540" y="368"/>
                      <a:pt x="1539" y="366"/>
                    </a:cubicBezTo>
                    <a:cubicBezTo>
                      <a:pt x="1537" y="364"/>
                      <a:pt x="1536" y="362"/>
                      <a:pt x="1535" y="361"/>
                    </a:cubicBezTo>
                    <a:cubicBezTo>
                      <a:pt x="1535" y="359"/>
                      <a:pt x="1536" y="357"/>
                      <a:pt x="1537" y="356"/>
                    </a:cubicBezTo>
                    <a:cubicBezTo>
                      <a:pt x="1538" y="355"/>
                      <a:pt x="1539" y="354"/>
                      <a:pt x="1540" y="353"/>
                    </a:cubicBezTo>
                    <a:cubicBezTo>
                      <a:pt x="1540" y="353"/>
                      <a:pt x="1542" y="351"/>
                      <a:pt x="1544" y="349"/>
                    </a:cubicBezTo>
                    <a:cubicBezTo>
                      <a:pt x="1546" y="347"/>
                      <a:pt x="1548" y="344"/>
                      <a:pt x="1549" y="343"/>
                    </a:cubicBezTo>
                    <a:cubicBezTo>
                      <a:pt x="1551" y="341"/>
                      <a:pt x="1553" y="339"/>
                      <a:pt x="1555" y="337"/>
                    </a:cubicBezTo>
                    <a:cubicBezTo>
                      <a:pt x="1557" y="336"/>
                      <a:pt x="1560" y="334"/>
                      <a:pt x="1561" y="334"/>
                    </a:cubicBezTo>
                    <a:cubicBezTo>
                      <a:pt x="1563" y="334"/>
                      <a:pt x="1565" y="334"/>
                      <a:pt x="1567" y="334"/>
                    </a:cubicBezTo>
                    <a:cubicBezTo>
                      <a:pt x="1569" y="335"/>
                      <a:pt x="1572" y="335"/>
                      <a:pt x="1575" y="334"/>
                    </a:cubicBezTo>
                    <a:cubicBezTo>
                      <a:pt x="1577" y="334"/>
                      <a:pt x="1580" y="334"/>
                      <a:pt x="1581" y="333"/>
                    </a:cubicBezTo>
                    <a:cubicBezTo>
                      <a:pt x="1583" y="332"/>
                      <a:pt x="1585" y="332"/>
                      <a:pt x="1587" y="331"/>
                    </a:cubicBezTo>
                    <a:cubicBezTo>
                      <a:pt x="1589" y="331"/>
                      <a:pt x="1591" y="331"/>
                      <a:pt x="1592" y="331"/>
                    </a:cubicBezTo>
                    <a:cubicBezTo>
                      <a:pt x="1593" y="331"/>
                      <a:pt x="1595" y="332"/>
                      <a:pt x="1595" y="332"/>
                    </a:cubicBezTo>
                    <a:cubicBezTo>
                      <a:pt x="1596" y="333"/>
                      <a:pt x="1599" y="333"/>
                      <a:pt x="1601" y="334"/>
                    </a:cubicBezTo>
                    <a:cubicBezTo>
                      <a:pt x="1602" y="334"/>
                      <a:pt x="1605" y="333"/>
                      <a:pt x="1606" y="333"/>
                    </a:cubicBezTo>
                    <a:cubicBezTo>
                      <a:pt x="1607" y="332"/>
                      <a:pt x="1608" y="331"/>
                      <a:pt x="1609" y="330"/>
                    </a:cubicBezTo>
                    <a:cubicBezTo>
                      <a:pt x="1609" y="329"/>
                      <a:pt x="1610" y="327"/>
                      <a:pt x="1610" y="326"/>
                    </a:cubicBezTo>
                    <a:cubicBezTo>
                      <a:pt x="1610" y="325"/>
                      <a:pt x="1612" y="323"/>
                      <a:pt x="1612" y="322"/>
                    </a:cubicBezTo>
                    <a:cubicBezTo>
                      <a:pt x="1613" y="320"/>
                      <a:pt x="1615" y="318"/>
                      <a:pt x="1616" y="317"/>
                    </a:cubicBezTo>
                    <a:cubicBezTo>
                      <a:pt x="1617" y="316"/>
                      <a:pt x="1620" y="314"/>
                      <a:pt x="1622" y="314"/>
                    </a:cubicBezTo>
                    <a:cubicBezTo>
                      <a:pt x="1624" y="313"/>
                      <a:pt x="1626" y="311"/>
                      <a:pt x="1628" y="309"/>
                    </a:cubicBezTo>
                    <a:cubicBezTo>
                      <a:pt x="1629" y="308"/>
                      <a:pt x="1631" y="306"/>
                      <a:pt x="1632" y="305"/>
                    </a:cubicBezTo>
                    <a:cubicBezTo>
                      <a:pt x="1634" y="304"/>
                      <a:pt x="1635" y="301"/>
                      <a:pt x="1636" y="300"/>
                    </a:cubicBezTo>
                    <a:cubicBezTo>
                      <a:pt x="1637" y="298"/>
                      <a:pt x="1639" y="296"/>
                      <a:pt x="1639" y="294"/>
                    </a:cubicBezTo>
                    <a:cubicBezTo>
                      <a:pt x="1640" y="292"/>
                      <a:pt x="1640" y="289"/>
                      <a:pt x="1640" y="288"/>
                    </a:cubicBezTo>
                    <a:cubicBezTo>
                      <a:pt x="1639" y="286"/>
                      <a:pt x="1638" y="283"/>
                      <a:pt x="1638" y="281"/>
                    </a:cubicBezTo>
                    <a:cubicBezTo>
                      <a:pt x="1638" y="279"/>
                      <a:pt x="1637" y="276"/>
                      <a:pt x="1637" y="274"/>
                    </a:cubicBezTo>
                    <a:cubicBezTo>
                      <a:pt x="1637" y="272"/>
                      <a:pt x="1638" y="269"/>
                      <a:pt x="1639" y="267"/>
                    </a:cubicBezTo>
                    <a:cubicBezTo>
                      <a:pt x="1640" y="265"/>
                      <a:pt x="1642" y="264"/>
                      <a:pt x="1643" y="264"/>
                    </a:cubicBezTo>
                    <a:cubicBezTo>
                      <a:pt x="1644" y="263"/>
                      <a:pt x="1646" y="263"/>
                      <a:pt x="1648" y="264"/>
                    </a:cubicBezTo>
                    <a:cubicBezTo>
                      <a:pt x="1649" y="264"/>
                      <a:pt x="1652" y="264"/>
                      <a:pt x="1654" y="264"/>
                    </a:cubicBezTo>
                    <a:cubicBezTo>
                      <a:pt x="1655" y="264"/>
                      <a:pt x="1659" y="264"/>
                      <a:pt x="1661" y="263"/>
                    </a:cubicBezTo>
                    <a:cubicBezTo>
                      <a:pt x="1663" y="263"/>
                      <a:pt x="1667" y="261"/>
                      <a:pt x="1668" y="260"/>
                    </a:cubicBezTo>
                    <a:cubicBezTo>
                      <a:pt x="1670" y="259"/>
                      <a:pt x="1673" y="256"/>
                      <a:pt x="1674" y="255"/>
                    </a:cubicBezTo>
                    <a:cubicBezTo>
                      <a:pt x="1675" y="253"/>
                      <a:pt x="1676" y="251"/>
                      <a:pt x="1676" y="249"/>
                    </a:cubicBezTo>
                    <a:cubicBezTo>
                      <a:pt x="1675" y="248"/>
                      <a:pt x="1675" y="245"/>
                      <a:pt x="1674" y="244"/>
                    </a:cubicBezTo>
                    <a:cubicBezTo>
                      <a:pt x="1673" y="243"/>
                      <a:pt x="1672" y="242"/>
                      <a:pt x="1671" y="241"/>
                    </a:cubicBezTo>
                    <a:cubicBezTo>
                      <a:pt x="1669" y="241"/>
                      <a:pt x="1667" y="239"/>
                      <a:pt x="1666" y="238"/>
                    </a:cubicBezTo>
                    <a:cubicBezTo>
                      <a:pt x="1665" y="237"/>
                      <a:pt x="1664" y="235"/>
                      <a:pt x="1664" y="233"/>
                    </a:cubicBezTo>
                    <a:cubicBezTo>
                      <a:pt x="1664" y="232"/>
                      <a:pt x="1664" y="229"/>
                      <a:pt x="1663" y="227"/>
                    </a:cubicBezTo>
                    <a:cubicBezTo>
                      <a:pt x="1663" y="225"/>
                      <a:pt x="1662" y="223"/>
                      <a:pt x="1661" y="223"/>
                    </a:cubicBezTo>
                    <a:cubicBezTo>
                      <a:pt x="1660" y="222"/>
                      <a:pt x="1659" y="221"/>
                      <a:pt x="1658" y="219"/>
                    </a:cubicBezTo>
                    <a:cubicBezTo>
                      <a:pt x="1657" y="217"/>
                      <a:pt x="1655" y="215"/>
                      <a:pt x="1654" y="213"/>
                    </a:cubicBezTo>
                    <a:cubicBezTo>
                      <a:pt x="1653" y="211"/>
                      <a:pt x="1652" y="207"/>
                      <a:pt x="1652" y="205"/>
                    </a:cubicBezTo>
                    <a:cubicBezTo>
                      <a:pt x="1651" y="202"/>
                      <a:pt x="1651" y="199"/>
                      <a:pt x="1650" y="197"/>
                    </a:cubicBezTo>
                    <a:cubicBezTo>
                      <a:pt x="1650" y="196"/>
                      <a:pt x="1648" y="193"/>
                      <a:pt x="1646" y="192"/>
                    </a:cubicBezTo>
                    <a:cubicBezTo>
                      <a:pt x="1645" y="190"/>
                      <a:pt x="1643" y="188"/>
                      <a:pt x="1641" y="187"/>
                    </a:cubicBezTo>
                    <a:cubicBezTo>
                      <a:pt x="1640" y="187"/>
                      <a:pt x="1638" y="185"/>
                      <a:pt x="1637" y="184"/>
                    </a:cubicBezTo>
                    <a:cubicBezTo>
                      <a:pt x="1636" y="182"/>
                      <a:pt x="1636" y="180"/>
                      <a:pt x="1637" y="179"/>
                    </a:cubicBezTo>
                    <a:cubicBezTo>
                      <a:pt x="1639" y="177"/>
                      <a:pt x="1641" y="175"/>
                      <a:pt x="1642" y="173"/>
                    </a:cubicBezTo>
                    <a:cubicBezTo>
                      <a:pt x="1644" y="172"/>
                      <a:pt x="1646" y="170"/>
                      <a:pt x="1647" y="169"/>
                    </a:cubicBezTo>
                    <a:cubicBezTo>
                      <a:pt x="1648" y="168"/>
                      <a:pt x="1650" y="166"/>
                      <a:pt x="1651" y="164"/>
                    </a:cubicBezTo>
                    <a:cubicBezTo>
                      <a:pt x="1652" y="163"/>
                      <a:pt x="1654" y="160"/>
                      <a:pt x="1655" y="158"/>
                    </a:cubicBezTo>
                    <a:cubicBezTo>
                      <a:pt x="1656" y="156"/>
                      <a:pt x="1656" y="153"/>
                      <a:pt x="1654" y="150"/>
                    </a:cubicBezTo>
                    <a:cubicBezTo>
                      <a:pt x="1653" y="148"/>
                      <a:pt x="1650" y="145"/>
                      <a:pt x="1649" y="144"/>
                    </a:cubicBezTo>
                    <a:cubicBezTo>
                      <a:pt x="1647" y="143"/>
                      <a:pt x="1644" y="141"/>
                      <a:pt x="1642" y="140"/>
                    </a:cubicBezTo>
                    <a:cubicBezTo>
                      <a:pt x="1641" y="139"/>
                      <a:pt x="1637" y="138"/>
                      <a:pt x="1635" y="138"/>
                    </a:cubicBezTo>
                    <a:cubicBezTo>
                      <a:pt x="1632" y="137"/>
                      <a:pt x="1627" y="136"/>
                      <a:pt x="1623" y="135"/>
                    </a:cubicBezTo>
                    <a:cubicBezTo>
                      <a:pt x="1620" y="134"/>
                      <a:pt x="1615" y="133"/>
                      <a:pt x="1612" y="132"/>
                    </a:cubicBezTo>
                    <a:cubicBezTo>
                      <a:pt x="1609" y="131"/>
                      <a:pt x="1605" y="130"/>
                      <a:pt x="1602" y="129"/>
                    </a:cubicBezTo>
                    <a:cubicBezTo>
                      <a:pt x="1600" y="127"/>
                      <a:pt x="1598" y="125"/>
                      <a:pt x="1597" y="123"/>
                    </a:cubicBezTo>
                    <a:cubicBezTo>
                      <a:pt x="1597" y="122"/>
                      <a:pt x="1597" y="119"/>
                      <a:pt x="1596" y="117"/>
                    </a:cubicBezTo>
                    <a:cubicBezTo>
                      <a:pt x="1596" y="115"/>
                      <a:pt x="1596" y="112"/>
                      <a:pt x="1596" y="110"/>
                    </a:cubicBezTo>
                    <a:cubicBezTo>
                      <a:pt x="1596" y="108"/>
                      <a:pt x="1596" y="105"/>
                      <a:pt x="1596" y="104"/>
                    </a:cubicBezTo>
                    <a:cubicBezTo>
                      <a:pt x="1596" y="103"/>
                      <a:pt x="1596" y="103"/>
                      <a:pt x="1596" y="103"/>
                    </a:cubicBezTo>
                    <a:cubicBezTo>
                      <a:pt x="1595" y="104"/>
                      <a:pt x="1595" y="104"/>
                      <a:pt x="1595" y="104"/>
                    </a:cubicBezTo>
                    <a:cubicBezTo>
                      <a:pt x="1582" y="102"/>
                      <a:pt x="1582" y="102"/>
                      <a:pt x="1582" y="102"/>
                    </a:cubicBezTo>
                    <a:cubicBezTo>
                      <a:pt x="1570" y="102"/>
                      <a:pt x="1570" y="102"/>
                      <a:pt x="1570" y="102"/>
                    </a:cubicBezTo>
                    <a:cubicBezTo>
                      <a:pt x="1555" y="112"/>
                      <a:pt x="1555" y="112"/>
                      <a:pt x="1555" y="112"/>
                    </a:cubicBezTo>
                    <a:cubicBezTo>
                      <a:pt x="1555" y="113"/>
                      <a:pt x="1555" y="113"/>
                      <a:pt x="1555" y="113"/>
                    </a:cubicBezTo>
                    <a:cubicBezTo>
                      <a:pt x="1548" y="113"/>
                      <a:pt x="1548" y="113"/>
                      <a:pt x="1548" y="113"/>
                    </a:cubicBezTo>
                    <a:cubicBezTo>
                      <a:pt x="1544" y="109"/>
                      <a:pt x="1544" y="109"/>
                      <a:pt x="1544" y="109"/>
                    </a:cubicBezTo>
                    <a:cubicBezTo>
                      <a:pt x="1540" y="100"/>
                      <a:pt x="1540" y="100"/>
                      <a:pt x="1540" y="100"/>
                    </a:cubicBezTo>
                    <a:cubicBezTo>
                      <a:pt x="1532" y="91"/>
                      <a:pt x="1532" y="91"/>
                      <a:pt x="1532" y="91"/>
                    </a:cubicBezTo>
                    <a:cubicBezTo>
                      <a:pt x="1530" y="91"/>
                      <a:pt x="1530" y="91"/>
                      <a:pt x="1530" y="91"/>
                    </a:cubicBezTo>
                    <a:cubicBezTo>
                      <a:pt x="1522" y="77"/>
                      <a:pt x="1522" y="77"/>
                      <a:pt x="1522" y="77"/>
                    </a:cubicBezTo>
                    <a:cubicBezTo>
                      <a:pt x="1519" y="72"/>
                      <a:pt x="1519" y="72"/>
                      <a:pt x="1519" y="72"/>
                    </a:cubicBezTo>
                    <a:cubicBezTo>
                      <a:pt x="1511" y="61"/>
                      <a:pt x="1511" y="61"/>
                      <a:pt x="1511" y="61"/>
                    </a:cubicBezTo>
                    <a:cubicBezTo>
                      <a:pt x="1510" y="46"/>
                      <a:pt x="1510" y="46"/>
                      <a:pt x="1510" y="46"/>
                    </a:cubicBezTo>
                    <a:cubicBezTo>
                      <a:pt x="1502" y="43"/>
                      <a:pt x="1502" y="43"/>
                      <a:pt x="1502" y="43"/>
                    </a:cubicBezTo>
                    <a:cubicBezTo>
                      <a:pt x="1494" y="44"/>
                      <a:pt x="1494" y="44"/>
                      <a:pt x="1494" y="44"/>
                    </a:cubicBezTo>
                    <a:cubicBezTo>
                      <a:pt x="1477" y="50"/>
                      <a:pt x="1477" y="50"/>
                      <a:pt x="1477" y="50"/>
                    </a:cubicBezTo>
                    <a:cubicBezTo>
                      <a:pt x="1475" y="51"/>
                      <a:pt x="1475" y="51"/>
                      <a:pt x="1475" y="51"/>
                    </a:cubicBezTo>
                    <a:cubicBezTo>
                      <a:pt x="1467" y="54"/>
                      <a:pt x="1467" y="54"/>
                      <a:pt x="1467" y="54"/>
                    </a:cubicBezTo>
                    <a:cubicBezTo>
                      <a:pt x="1461" y="53"/>
                      <a:pt x="1461" y="53"/>
                      <a:pt x="1461" y="53"/>
                    </a:cubicBezTo>
                    <a:cubicBezTo>
                      <a:pt x="1455" y="47"/>
                      <a:pt x="1455" y="47"/>
                      <a:pt x="1455" y="47"/>
                    </a:cubicBezTo>
                    <a:cubicBezTo>
                      <a:pt x="1438" y="43"/>
                      <a:pt x="1438" y="43"/>
                      <a:pt x="1438" y="43"/>
                    </a:cubicBezTo>
                    <a:cubicBezTo>
                      <a:pt x="1412" y="48"/>
                      <a:pt x="1412" y="48"/>
                      <a:pt x="1412" y="48"/>
                    </a:cubicBezTo>
                    <a:cubicBezTo>
                      <a:pt x="1395" y="61"/>
                      <a:pt x="1395" y="61"/>
                      <a:pt x="1395" y="61"/>
                    </a:cubicBezTo>
                    <a:cubicBezTo>
                      <a:pt x="1390" y="59"/>
                      <a:pt x="1390" y="59"/>
                      <a:pt x="1390" y="59"/>
                    </a:cubicBezTo>
                    <a:cubicBezTo>
                      <a:pt x="1389" y="58"/>
                      <a:pt x="1389" y="58"/>
                      <a:pt x="1389" y="58"/>
                    </a:cubicBezTo>
                    <a:cubicBezTo>
                      <a:pt x="1386" y="55"/>
                      <a:pt x="1386" y="55"/>
                      <a:pt x="1386" y="55"/>
                    </a:cubicBezTo>
                    <a:cubicBezTo>
                      <a:pt x="1384" y="48"/>
                      <a:pt x="1384" y="48"/>
                      <a:pt x="1384" y="48"/>
                    </a:cubicBezTo>
                    <a:cubicBezTo>
                      <a:pt x="1385" y="35"/>
                      <a:pt x="1385" y="35"/>
                      <a:pt x="1385" y="35"/>
                    </a:cubicBezTo>
                    <a:cubicBezTo>
                      <a:pt x="1396" y="7"/>
                      <a:pt x="1396" y="7"/>
                      <a:pt x="1396" y="7"/>
                    </a:cubicBezTo>
                    <a:cubicBezTo>
                      <a:pt x="1393" y="0"/>
                      <a:pt x="1393" y="0"/>
                      <a:pt x="1393" y="0"/>
                    </a:cubicBezTo>
                    <a:cubicBezTo>
                      <a:pt x="1389" y="0"/>
                      <a:pt x="1389" y="0"/>
                      <a:pt x="1389" y="0"/>
                    </a:cubicBezTo>
                    <a:cubicBezTo>
                      <a:pt x="1382" y="5"/>
                      <a:pt x="1382" y="5"/>
                      <a:pt x="1382" y="5"/>
                    </a:cubicBezTo>
                    <a:cubicBezTo>
                      <a:pt x="1368" y="23"/>
                      <a:pt x="1368" y="23"/>
                      <a:pt x="1368" y="23"/>
                    </a:cubicBezTo>
                    <a:cubicBezTo>
                      <a:pt x="1358" y="30"/>
                      <a:pt x="1358" y="30"/>
                      <a:pt x="1358" y="30"/>
                    </a:cubicBezTo>
                    <a:cubicBezTo>
                      <a:pt x="1347" y="32"/>
                      <a:pt x="1347" y="32"/>
                      <a:pt x="1347" y="32"/>
                    </a:cubicBezTo>
                    <a:cubicBezTo>
                      <a:pt x="1343" y="36"/>
                      <a:pt x="1343" y="36"/>
                      <a:pt x="1343" y="36"/>
                    </a:cubicBezTo>
                    <a:cubicBezTo>
                      <a:pt x="1341" y="38"/>
                      <a:pt x="1341" y="38"/>
                      <a:pt x="1341" y="38"/>
                    </a:cubicBezTo>
                    <a:cubicBezTo>
                      <a:pt x="1338" y="39"/>
                      <a:pt x="1338" y="39"/>
                      <a:pt x="1338" y="39"/>
                    </a:cubicBezTo>
                    <a:cubicBezTo>
                      <a:pt x="1332" y="41"/>
                      <a:pt x="1332" y="41"/>
                      <a:pt x="1332" y="41"/>
                    </a:cubicBezTo>
                    <a:cubicBezTo>
                      <a:pt x="1336" y="54"/>
                      <a:pt x="1336" y="54"/>
                      <a:pt x="1336" y="54"/>
                    </a:cubicBezTo>
                    <a:cubicBezTo>
                      <a:pt x="1340" y="62"/>
                      <a:pt x="1340" y="62"/>
                      <a:pt x="1340" y="62"/>
                    </a:cubicBezTo>
                    <a:cubicBezTo>
                      <a:pt x="1350" y="83"/>
                      <a:pt x="1350" y="83"/>
                      <a:pt x="1350" y="83"/>
                    </a:cubicBezTo>
                    <a:cubicBezTo>
                      <a:pt x="1350" y="83"/>
                      <a:pt x="1350" y="83"/>
                      <a:pt x="1350" y="83"/>
                    </a:cubicBezTo>
                    <a:cubicBezTo>
                      <a:pt x="1351" y="85"/>
                      <a:pt x="1351" y="85"/>
                      <a:pt x="1351" y="85"/>
                    </a:cubicBezTo>
                    <a:cubicBezTo>
                      <a:pt x="1354" y="94"/>
                      <a:pt x="1354" y="94"/>
                      <a:pt x="1354" y="94"/>
                    </a:cubicBezTo>
                    <a:cubicBezTo>
                      <a:pt x="1355" y="98"/>
                      <a:pt x="1355" y="98"/>
                      <a:pt x="1355" y="98"/>
                    </a:cubicBezTo>
                    <a:cubicBezTo>
                      <a:pt x="1358" y="114"/>
                      <a:pt x="1358" y="114"/>
                      <a:pt x="1358" y="114"/>
                    </a:cubicBezTo>
                    <a:cubicBezTo>
                      <a:pt x="1358" y="115"/>
                      <a:pt x="1358" y="115"/>
                      <a:pt x="1358" y="115"/>
                    </a:cubicBezTo>
                    <a:cubicBezTo>
                      <a:pt x="1352" y="116"/>
                      <a:pt x="1352" y="116"/>
                      <a:pt x="1352" y="116"/>
                    </a:cubicBezTo>
                    <a:cubicBezTo>
                      <a:pt x="1350" y="117"/>
                      <a:pt x="1350" y="117"/>
                      <a:pt x="1350" y="117"/>
                    </a:cubicBezTo>
                    <a:cubicBezTo>
                      <a:pt x="1343" y="119"/>
                      <a:pt x="1343" y="119"/>
                      <a:pt x="1343" y="119"/>
                    </a:cubicBezTo>
                    <a:cubicBezTo>
                      <a:pt x="1332" y="122"/>
                      <a:pt x="1332" y="122"/>
                      <a:pt x="1332" y="122"/>
                    </a:cubicBezTo>
                    <a:cubicBezTo>
                      <a:pt x="1329" y="123"/>
                      <a:pt x="1329" y="123"/>
                      <a:pt x="1329" y="123"/>
                    </a:cubicBezTo>
                    <a:cubicBezTo>
                      <a:pt x="1313" y="130"/>
                      <a:pt x="1313" y="130"/>
                      <a:pt x="1313" y="130"/>
                    </a:cubicBezTo>
                    <a:cubicBezTo>
                      <a:pt x="1301" y="125"/>
                      <a:pt x="1301" y="125"/>
                      <a:pt x="1301" y="125"/>
                    </a:cubicBezTo>
                    <a:cubicBezTo>
                      <a:pt x="1284" y="127"/>
                      <a:pt x="1284" y="127"/>
                      <a:pt x="1284" y="127"/>
                    </a:cubicBezTo>
                    <a:cubicBezTo>
                      <a:pt x="1267" y="119"/>
                      <a:pt x="1267" y="119"/>
                      <a:pt x="1267" y="119"/>
                    </a:cubicBezTo>
                    <a:cubicBezTo>
                      <a:pt x="1258" y="121"/>
                      <a:pt x="1258" y="121"/>
                      <a:pt x="1258" y="121"/>
                    </a:cubicBezTo>
                    <a:cubicBezTo>
                      <a:pt x="1253" y="119"/>
                      <a:pt x="1253" y="119"/>
                      <a:pt x="1253" y="119"/>
                    </a:cubicBezTo>
                    <a:cubicBezTo>
                      <a:pt x="1240" y="124"/>
                      <a:pt x="1240" y="124"/>
                      <a:pt x="1240" y="124"/>
                    </a:cubicBezTo>
                    <a:cubicBezTo>
                      <a:pt x="1232" y="115"/>
                      <a:pt x="1232" y="115"/>
                      <a:pt x="1232" y="115"/>
                    </a:cubicBezTo>
                    <a:cubicBezTo>
                      <a:pt x="1226" y="114"/>
                      <a:pt x="1226" y="114"/>
                      <a:pt x="1226" y="114"/>
                    </a:cubicBezTo>
                    <a:cubicBezTo>
                      <a:pt x="1225" y="114"/>
                      <a:pt x="1225" y="114"/>
                      <a:pt x="1225" y="114"/>
                    </a:cubicBezTo>
                    <a:cubicBezTo>
                      <a:pt x="1217" y="117"/>
                      <a:pt x="1217" y="117"/>
                      <a:pt x="1217" y="117"/>
                    </a:cubicBezTo>
                    <a:cubicBezTo>
                      <a:pt x="1211" y="122"/>
                      <a:pt x="1211" y="122"/>
                      <a:pt x="1211" y="122"/>
                    </a:cubicBezTo>
                    <a:cubicBezTo>
                      <a:pt x="1206" y="121"/>
                      <a:pt x="1206" y="121"/>
                      <a:pt x="1206" y="121"/>
                    </a:cubicBezTo>
                    <a:cubicBezTo>
                      <a:pt x="1200" y="121"/>
                      <a:pt x="1200" y="121"/>
                      <a:pt x="1200" y="121"/>
                    </a:cubicBezTo>
                    <a:cubicBezTo>
                      <a:pt x="1195" y="122"/>
                      <a:pt x="1195" y="122"/>
                      <a:pt x="1195" y="122"/>
                    </a:cubicBezTo>
                    <a:cubicBezTo>
                      <a:pt x="1170" y="121"/>
                      <a:pt x="1170" y="121"/>
                      <a:pt x="1170" y="121"/>
                    </a:cubicBezTo>
                    <a:cubicBezTo>
                      <a:pt x="1159" y="125"/>
                      <a:pt x="1159" y="125"/>
                      <a:pt x="1159" y="125"/>
                    </a:cubicBezTo>
                    <a:cubicBezTo>
                      <a:pt x="1154" y="127"/>
                      <a:pt x="1154" y="127"/>
                      <a:pt x="1154" y="127"/>
                    </a:cubicBezTo>
                    <a:cubicBezTo>
                      <a:pt x="1144" y="133"/>
                      <a:pt x="1144" y="133"/>
                      <a:pt x="1144" y="133"/>
                    </a:cubicBezTo>
                    <a:cubicBezTo>
                      <a:pt x="1131" y="133"/>
                      <a:pt x="1131" y="133"/>
                      <a:pt x="1131" y="133"/>
                    </a:cubicBezTo>
                    <a:cubicBezTo>
                      <a:pt x="1129" y="136"/>
                      <a:pt x="1129" y="136"/>
                      <a:pt x="1129" y="136"/>
                    </a:cubicBezTo>
                    <a:cubicBezTo>
                      <a:pt x="1128" y="145"/>
                      <a:pt x="1128" y="145"/>
                      <a:pt x="1128" y="145"/>
                    </a:cubicBezTo>
                    <a:cubicBezTo>
                      <a:pt x="1125" y="151"/>
                      <a:pt x="1125" y="151"/>
                      <a:pt x="1125" y="151"/>
                    </a:cubicBezTo>
                    <a:cubicBezTo>
                      <a:pt x="1122" y="152"/>
                      <a:pt x="1122" y="152"/>
                      <a:pt x="1122" y="152"/>
                    </a:cubicBezTo>
                    <a:cubicBezTo>
                      <a:pt x="1103" y="150"/>
                      <a:pt x="1103" y="150"/>
                      <a:pt x="1103" y="150"/>
                    </a:cubicBezTo>
                    <a:cubicBezTo>
                      <a:pt x="1087" y="145"/>
                      <a:pt x="1087" y="145"/>
                      <a:pt x="1087" y="145"/>
                    </a:cubicBezTo>
                    <a:cubicBezTo>
                      <a:pt x="1086" y="145"/>
                      <a:pt x="1086" y="145"/>
                      <a:pt x="1086" y="145"/>
                    </a:cubicBezTo>
                    <a:cubicBezTo>
                      <a:pt x="1080" y="145"/>
                      <a:pt x="1080" y="145"/>
                      <a:pt x="1080" y="145"/>
                    </a:cubicBezTo>
                    <a:cubicBezTo>
                      <a:pt x="1063" y="148"/>
                      <a:pt x="1063" y="148"/>
                      <a:pt x="1063" y="148"/>
                    </a:cubicBezTo>
                    <a:cubicBezTo>
                      <a:pt x="1031" y="148"/>
                      <a:pt x="1031" y="148"/>
                      <a:pt x="1031" y="148"/>
                    </a:cubicBezTo>
                    <a:cubicBezTo>
                      <a:pt x="1022" y="149"/>
                      <a:pt x="1022" y="149"/>
                      <a:pt x="1022" y="149"/>
                    </a:cubicBezTo>
                    <a:cubicBezTo>
                      <a:pt x="1010" y="150"/>
                      <a:pt x="1010" y="150"/>
                      <a:pt x="1010" y="150"/>
                    </a:cubicBezTo>
                    <a:cubicBezTo>
                      <a:pt x="1004" y="151"/>
                      <a:pt x="1004" y="151"/>
                      <a:pt x="1004" y="151"/>
                    </a:cubicBezTo>
                    <a:cubicBezTo>
                      <a:pt x="993" y="143"/>
                      <a:pt x="993" y="143"/>
                      <a:pt x="993" y="143"/>
                    </a:cubicBezTo>
                    <a:cubicBezTo>
                      <a:pt x="990" y="147"/>
                      <a:pt x="990" y="147"/>
                      <a:pt x="990" y="147"/>
                    </a:cubicBezTo>
                    <a:cubicBezTo>
                      <a:pt x="986" y="147"/>
                      <a:pt x="986" y="147"/>
                      <a:pt x="986" y="147"/>
                    </a:cubicBezTo>
                    <a:cubicBezTo>
                      <a:pt x="978" y="147"/>
                      <a:pt x="978" y="147"/>
                      <a:pt x="978" y="147"/>
                    </a:cubicBezTo>
                    <a:cubicBezTo>
                      <a:pt x="973" y="152"/>
                      <a:pt x="973" y="152"/>
                      <a:pt x="973" y="152"/>
                    </a:cubicBezTo>
                    <a:cubicBezTo>
                      <a:pt x="972" y="154"/>
                      <a:pt x="972" y="154"/>
                      <a:pt x="972" y="154"/>
                    </a:cubicBezTo>
                    <a:cubicBezTo>
                      <a:pt x="960" y="178"/>
                      <a:pt x="960" y="178"/>
                      <a:pt x="960" y="178"/>
                    </a:cubicBezTo>
                    <a:cubicBezTo>
                      <a:pt x="958" y="191"/>
                      <a:pt x="958" y="191"/>
                      <a:pt x="958" y="191"/>
                    </a:cubicBezTo>
                    <a:cubicBezTo>
                      <a:pt x="961" y="205"/>
                      <a:pt x="961" y="205"/>
                      <a:pt x="961" y="205"/>
                    </a:cubicBezTo>
                    <a:cubicBezTo>
                      <a:pt x="949" y="214"/>
                      <a:pt x="949" y="214"/>
                      <a:pt x="949" y="214"/>
                    </a:cubicBezTo>
                    <a:cubicBezTo>
                      <a:pt x="938" y="218"/>
                      <a:pt x="938" y="218"/>
                      <a:pt x="938" y="218"/>
                    </a:cubicBezTo>
                    <a:cubicBezTo>
                      <a:pt x="925" y="219"/>
                      <a:pt x="925" y="219"/>
                      <a:pt x="925" y="219"/>
                    </a:cubicBezTo>
                    <a:cubicBezTo>
                      <a:pt x="912" y="218"/>
                      <a:pt x="912" y="218"/>
                      <a:pt x="912" y="218"/>
                    </a:cubicBezTo>
                    <a:cubicBezTo>
                      <a:pt x="906" y="223"/>
                      <a:pt x="906" y="223"/>
                      <a:pt x="906" y="223"/>
                    </a:cubicBezTo>
                    <a:cubicBezTo>
                      <a:pt x="896" y="224"/>
                      <a:pt x="896" y="224"/>
                      <a:pt x="896" y="224"/>
                    </a:cubicBezTo>
                    <a:cubicBezTo>
                      <a:pt x="896" y="223"/>
                      <a:pt x="896" y="223"/>
                      <a:pt x="896" y="223"/>
                    </a:cubicBezTo>
                    <a:cubicBezTo>
                      <a:pt x="875" y="220"/>
                      <a:pt x="875" y="220"/>
                      <a:pt x="875" y="220"/>
                    </a:cubicBezTo>
                    <a:cubicBezTo>
                      <a:pt x="867" y="215"/>
                      <a:pt x="867" y="215"/>
                      <a:pt x="867" y="215"/>
                    </a:cubicBezTo>
                    <a:cubicBezTo>
                      <a:pt x="864" y="214"/>
                      <a:pt x="864" y="214"/>
                      <a:pt x="864" y="214"/>
                    </a:cubicBezTo>
                    <a:cubicBezTo>
                      <a:pt x="852" y="222"/>
                      <a:pt x="852" y="222"/>
                      <a:pt x="852" y="222"/>
                    </a:cubicBezTo>
                    <a:cubicBezTo>
                      <a:pt x="841" y="242"/>
                      <a:pt x="841" y="242"/>
                      <a:pt x="841" y="242"/>
                    </a:cubicBezTo>
                    <a:cubicBezTo>
                      <a:pt x="832" y="247"/>
                      <a:pt x="832" y="247"/>
                      <a:pt x="832" y="247"/>
                    </a:cubicBezTo>
                    <a:cubicBezTo>
                      <a:pt x="829" y="254"/>
                      <a:pt x="829" y="254"/>
                      <a:pt x="829" y="254"/>
                    </a:cubicBezTo>
                    <a:cubicBezTo>
                      <a:pt x="830" y="259"/>
                      <a:pt x="830" y="259"/>
                      <a:pt x="830" y="259"/>
                    </a:cubicBezTo>
                    <a:cubicBezTo>
                      <a:pt x="835" y="263"/>
                      <a:pt x="835" y="263"/>
                      <a:pt x="835" y="263"/>
                    </a:cubicBezTo>
                    <a:cubicBezTo>
                      <a:pt x="846" y="260"/>
                      <a:pt x="846" y="260"/>
                      <a:pt x="846" y="260"/>
                    </a:cubicBezTo>
                    <a:cubicBezTo>
                      <a:pt x="848" y="272"/>
                      <a:pt x="848" y="272"/>
                      <a:pt x="848" y="272"/>
                    </a:cubicBezTo>
                    <a:cubicBezTo>
                      <a:pt x="856" y="285"/>
                      <a:pt x="856" y="285"/>
                      <a:pt x="856" y="285"/>
                    </a:cubicBezTo>
                    <a:cubicBezTo>
                      <a:pt x="847" y="282"/>
                      <a:pt x="847" y="282"/>
                      <a:pt x="847" y="282"/>
                    </a:cubicBezTo>
                    <a:cubicBezTo>
                      <a:pt x="836" y="278"/>
                      <a:pt x="836" y="278"/>
                      <a:pt x="836" y="278"/>
                    </a:cubicBezTo>
                    <a:cubicBezTo>
                      <a:pt x="832" y="280"/>
                      <a:pt x="832" y="280"/>
                      <a:pt x="832" y="280"/>
                    </a:cubicBezTo>
                    <a:cubicBezTo>
                      <a:pt x="824" y="279"/>
                      <a:pt x="824" y="279"/>
                      <a:pt x="824" y="279"/>
                    </a:cubicBezTo>
                    <a:cubicBezTo>
                      <a:pt x="817" y="283"/>
                      <a:pt x="817" y="283"/>
                      <a:pt x="817" y="283"/>
                    </a:cubicBezTo>
                    <a:cubicBezTo>
                      <a:pt x="813" y="279"/>
                      <a:pt x="813" y="279"/>
                      <a:pt x="813" y="279"/>
                    </a:cubicBezTo>
                    <a:cubicBezTo>
                      <a:pt x="801" y="278"/>
                      <a:pt x="801" y="278"/>
                      <a:pt x="801" y="278"/>
                    </a:cubicBezTo>
                    <a:cubicBezTo>
                      <a:pt x="795" y="280"/>
                      <a:pt x="795" y="280"/>
                      <a:pt x="795" y="280"/>
                    </a:cubicBezTo>
                    <a:cubicBezTo>
                      <a:pt x="791" y="290"/>
                      <a:pt x="791" y="290"/>
                      <a:pt x="791" y="290"/>
                    </a:cubicBezTo>
                    <a:cubicBezTo>
                      <a:pt x="784" y="295"/>
                      <a:pt x="784" y="295"/>
                      <a:pt x="784" y="295"/>
                    </a:cubicBezTo>
                    <a:cubicBezTo>
                      <a:pt x="772" y="297"/>
                      <a:pt x="772" y="297"/>
                      <a:pt x="772" y="297"/>
                    </a:cubicBezTo>
                    <a:cubicBezTo>
                      <a:pt x="768" y="303"/>
                      <a:pt x="768" y="303"/>
                      <a:pt x="768" y="303"/>
                    </a:cubicBezTo>
                    <a:cubicBezTo>
                      <a:pt x="768" y="312"/>
                      <a:pt x="768" y="312"/>
                      <a:pt x="768" y="312"/>
                    </a:cubicBezTo>
                    <a:cubicBezTo>
                      <a:pt x="765" y="322"/>
                      <a:pt x="765" y="322"/>
                      <a:pt x="765" y="322"/>
                    </a:cubicBezTo>
                    <a:cubicBezTo>
                      <a:pt x="756" y="326"/>
                      <a:pt x="756" y="326"/>
                      <a:pt x="756" y="326"/>
                    </a:cubicBezTo>
                    <a:cubicBezTo>
                      <a:pt x="754" y="327"/>
                      <a:pt x="754" y="327"/>
                      <a:pt x="754" y="327"/>
                    </a:cubicBezTo>
                    <a:cubicBezTo>
                      <a:pt x="752" y="328"/>
                      <a:pt x="752" y="328"/>
                      <a:pt x="752" y="328"/>
                    </a:cubicBezTo>
                    <a:cubicBezTo>
                      <a:pt x="749" y="328"/>
                      <a:pt x="749" y="328"/>
                      <a:pt x="749" y="328"/>
                    </a:cubicBezTo>
                    <a:cubicBezTo>
                      <a:pt x="743" y="328"/>
                      <a:pt x="743" y="328"/>
                      <a:pt x="743" y="328"/>
                    </a:cubicBezTo>
                    <a:cubicBezTo>
                      <a:pt x="727" y="328"/>
                      <a:pt x="727" y="328"/>
                      <a:pt x="727" y="328"/>
                    </a:cubicBezTo>
                    <a:cubicBezTo>
                      <a:pt x="726" y="323"/>
                      <a:pt x="726" y="323"/>
                      <a:pt x="726" y="323"/>
                    </a:cubicBezTo>
                    <a:cubicBezTo>
                      <a:pt x="732" y="311"/>
                      <a:pt x="732" y="311"/>
                      <a:pt x="732" y="311"/>
                    </a:cubicBezTo>
                    <a:cubicBezTo>
                      <a:pt x="741" y="300"/>
                      <a:pt x="741" y="300"/>
                      <a:pt x="741" y="300"/>
                    </a:cubicBezTo>
                    <a:cubicBezTo>
                      <a:pt x="741" y="300"/>
                      <a:pt x="741" y="300"/>
                      <a:pt x="741" y="300"/>
                    </a:cubicBezTo>
                    <a:cubicBezTo>
                      <a:pt x="739" y="298"/>
                      <a:pt x="739" y="298"/>
                      <a:pt x="739" y="298"/>
                    </a:cubicBezTo>
                    <a:cubicBezTo>
                      <a:pt x="736" y="295"/>
                      <a:pt x="736" y="295"/>
                      <a:pt x="736" y="295"/>
                    </a:cubicBezTo>
                    <a:cubicBezTo>
                      <a:pt x="725" y="295"/>
                      <a:pt x="725" y="295"/>
                      <a:pt x="725" y="295"/>
                    </a:cubicBezTo>
                    <a:cubicBezTo>
                      <a:pt x="712" y="294"/>
                      <a:pt x="712" y="294"/>
                      <a:pt x="712" y="294"/>
                    </a:cubicBezTo>
                    <a:cubicBezTo>
                      <a:pt x="708" y="299"/>
                      <a:pt x="708" y="299"/>
                      <a:pt x="708" y="299"/>
                    </a:cubicBezTo>
                    <a:cubicBezTo>
                      <a:pt x="690" y="303"/>
                      <a:pt x="690" y="303"/>
                      <a:pt x="690" y="303"/>
                    </a:cubicBezTo>
                    <a:cubicBezTo>
                      <a:pt x="668" y="311"/>
                      <a:pt x="668" y="311"/>
                      <a:pt x="668" y="311"/>
                    </a:cubicBezTo>
                    <a:cubicBezTo>
                      <a:pt x="660" y="316"/>
                      <a:pt x="660" y="316"/>
                      <a:pt x="660" y="316"/>
                    </a:cubicBezTo>
                    <a:cubicBezTo>
                      <a:pt x="659" y="326"/>
                      <a:pt x="659" y="326"/>
                      <a:pt x="659" y="326"/>
                    </a:cubicBezTo>
                    <a:cubicBezTo>
                      <a:pt x="655" y="330"/>
                      <a:pt x="655" y="330"/>
                      <a:pt x="655" y="330"/>
                    </a:cubicBezTo>
                    <a:cubicBezTo>
                      <a:pt x="644" y="331"/>
                      <a:pt x="644" y="331"/>
                      <a:pt x="644" y="331"/>
                    </a:cubicBezTo>
                    <a:cubicBezTo>
                      <a:pt x="624" y="330"/>
                      <a:pt x="624" y="330"/>
                      <a:pt x="624" y="330"/>
                    </a:cubicBezTo>
                    <a:cubicBezTo>
                      <a:pt x="607" y="330"/>
                      <a:pt x="607" y="330"/>
                      <a:pt x="607" y="330"/>
                    </a:cubicBezTo>
                    <a:cubicBezTo>
                      <a:pt x="598" y="331"/>
                      <a:pt x="598" y="331"/>
                      <a:pt x="598" y="331"/>
                    </a:cubicBezTo>
                    <a:cubicBezTo>
                      <a:pt x="585" y="328"/>
                      <a:pt x="585" y="328"/>
                      <a:pt x="585" y="328"/>
                    </a:cubicBezTo>
                    <a:cubicBezTo>
                      <a:pt x="578" y="331"/>
                      <a:pt x="578" y="331"/>
                      <a:pt x="578" y="331"/>
                    </a:cubicBezTo>
                    <a:cubicBezTo>
                      <a:pt x="573" y="331"/>
                      <a:pt x="573" y="331"/>
                      <a:pt x="573" y="331"/>
                    </a:cubicBezTo>
                    <a:cubicBezTo>
                      <a:pt x="568" y="327"/>
                      <a:pt x="568" y="327"/>
                      <a:pt x="568" y="327"/>
                    </a:cubicBezTo>
                    <a:cubicBezTo>
                      <a:pt x="563" y="322"/>
                      <a:pt x="563" y="322"/>
                      <a:pt x="563" y="322"/>
                    </a:cubicBezTo>
                    <a:cubicBezTo>
                      <a:pt x="566" y="315"/>
                      <a:pt x="566" y="315"/>
                      <a:pt x="566" y="315"/>
                    </a:cubicBezTo>
                    <a:cubicBezTo>
                      <a:pt x="567" y="315"/>
                      <a:pt x="567" y="315"/>
                      <a:pt x="567" y="315"/>
                    </a:cubicBezTo>
                    <a:cubicBezTo>
                      <a:pt x="569" y="309"/>
                      <a:pt x="569" y="309"/>
                      <a:pt x="569" y="309"/>
                    </a:cubicBezTo>
                    <a:cubicBezTo>
                      <a:pt x="568" y="309"/>
                      <a:pt x="568" y="309"/>
                      <a:pt x="568" y="309"/>
                    </a:cubicBezTo>
                    <a:cubicBezTo>
                      <a:pt x="570" y="300"/>
                      <a:pt x="570" y="300"/>
                      <a:pt x="570" y="300"/>
                    </a:cubicBezTo>
                    <a:cubicBezTo>
                      <a:pt x="569" y="295"/>
                      <a:pt x="569" y="295"/>
                      <a:pt x="569" y="295"/>
                    </a:cubicBezTo>
                    <a:cubicBezTo>
                      <a:pt x="566" y="292"/>
                      <a:pt x="566" y="292"/>
                      <a:pt x="566" y="292"/>
                    </a:cubicBezTo>
                    <a:cubicBezTo>
                      <a:pt x="547" y="272"/>
                      <a:pt x="547" y="272"/>
                      <a:pt x="547" y="272"/>
                    </a:cubicBezTo>
                    <a:cubicBezTo>
                      <a:pt x="540" y="261"/>
                      <a:pt x="540" y="261"/>
                      <a:pt x="540" y="261"/>
                    </a:cubicBezTo>
                    <a:cubicBezTo>
                      <a:pt x="540" y="260"/>
                      <a:pt x="540" y="260"/>
                      <a:pt x="540" y="260"/>
                    </a:cubicBezTo>
                    <a:cubicBezTo>
                      <a:pt x="538" y="251"/>
                      <a:pt x="538" y="251"/>
                      <a:pt x="538" y="251"/>
                    </a:cubicBezTo>
                    <a:cubicBezTo>
                      <a:pt x="538" y="250"/>
                      <a:pt x="538" y="250"/>
                      <a:pt x="538" y="250"/>
                    </a:cubicBezTo>
                    <a:cubicBezTo>
                      <a:pt x="533" y="247"/>
                      <a:pt x="533" y="247"/>
                      <a:pt x="533" y="247"/>
                    </a:cubicBezTo>
                    <a:cubicBezTo>
                      <a:pt x="516" y="245"/>
                      <a:pt x="516" y="245"/>
                      <a:pt x="516" y="245"/>
                    </a:cubicBezTo>
                    <a:cubicBezTo>
                      <a:pt x="507" y="248"/>
                      <a:pt x="507" y="248"/>
                      <a:pt x="507" y="248"/>
                    </a:cubicBezTo>
                    <a:cubicBezTo>
                      <a:pt x="500" y="247"/>
                      <a:pt x="500" y="247"/>
                      <a:pt x="500" y="247"/>
                    </a:cubicBezTo>
                    <a:cubicBezTo>
                      <a:pt x="496" y="241"/>
                      <a:pt x="496" y="241"/>
                      <a:pt x="496" y="241"/>
                    </a:cubicBezTo>
                    <a:cubicBezTo>
                      <a:pt x="500" y="229"/>
                      <a:pt x="500" y="229"/>
                      <a:pt x="500" y="229"/>
                    </a:cubicBezTo>
                    <a:cubicBezTo>
                      <a:pt x="502" y="226"/>
                      <a:pt x="502" y="226"/>
                      <a:pt x="502" y="226"/>
                    </a:cubicBezTo>
                    <a:cubicBezTo>
                      <a:pt x="524" y="221"/>
                      <a:pt x="524" y="221"/>
                      <a:pt x="524" y="221"/>
                    </a:cubicBezTo>
                    <a:cubicBezTo>
                      <a:pt x="527" y="217"/>
                      <a:pt x="527" y="217"/>
                      <a:pt x="527" y="217"/>
                    </a:cubicBezTo>
                    <a:cubicBezTo>
                      <a:pt x="526" y="212"/>
                      <a:pt x="526" y="212"/>
                      <a:pt x="526" y="212"/>
                    </a:cubicBezTo>
                    <a:cubicBezTo>
                      <a:pt x="523" y="209"/>
                      <a:pt x="523" y="209"/>
                      <a:pt x="523" y="209"/>
                    </a:cubicBezTo>
                    <a:cubicBezTo>
                      <a:pt x="518" y="203"/>
                      <a:pt x="518" y="203"/>
                      <a:pt x="518" y="203"/>
                    </a:cubicBezTo>
                    <a:cubicBezTo>
                      <a:pt x="508" y="199"/>
                      <a:pt x="508" y="199"/>
                      <a:pt x="508" y="199"/>
                    </a:cubicBezTo>
                    <a:cubicBezTo>
                      <a:pt x="493" y="199"/>
                      <a:pt x="493" y="199"/>
                      <a:pt x="493" y="199"/>
                    </a:cubicBezTo>
                    <a:cubicBezTo>
                      <a:pt x="479" y="205"/>
                      <a:pt x="479" y="205"/>
                      <a:pt x="479" y="205"/>
                    </a:cubicBezTo>
                    <a:cubicBezTo>
                      <a:pt x="479" y="204"/>
                      <a:pt x="479" y="204"/>
                      <a:pt x="479" y="204"/>
                    </a:cubicBezTo>
                    <a:cubicBezTo>
                      <a:pt x="467" y="206"/>
                      <a:pt x="467" y="206"/>
                      <a:pt x="467" y="206"/>
                    </a:cubicBezTo>
                    <a:cubicBezTo>
                      <a:pt x="467" y="207"/>
                      <a:pt x="467" y="207"/>
                      <a:pt x="467" y="207"/>
                    </a:cubicBezTo>
                    <a:cubicBezTo>
                      <a:pt x="451" y="216"/>
                      <a:pt x="451" y="216"/>
                      <a:pt x="451" y="216"/>
                    </a:cubicBezTo>
                    <a:cubicBezTo>
                      <a:pt x="441" y="217"/>
                      <a:pt x="441" y="217"/>
                      <a:pt x="441" y="217"/>
                    </a:cubicBezTo>
                    <a:cubicBezTo>
                      <a:pt x="434" y="214"/>
                      <a:pt x="434" y="214"/>
                      <a:pt x="434" y="214"/>
                    </a:cubicBezTo>
                    <a:cubicBezTo>
                      <a:pt x="432" y="213"/>
                      <a:pt x="432" y="213"/>
                      <a:pt x="432" y="213"/>
                    </a:cubicBezTo>
                    <a:cubicBezTo>
                      <a:pt x="425" y="202"/>
                      <a:pt x="425" y="202"/>
                      <a:pt x="425" y="202"/>
                    </a:cubicBezTo>
                    <a:cubicBezTo>
                      <a:pt x="421" y="199"/>
                      <a:pt x="421" y="199"/>
                      <a:pt x="421" y="199"/>
                    </a:cubicBezTo>
                    <a:cubicBezTo>
                      <a:pt x="409" y="198"/>
                      <a:pt x="409" y="198"/>
                      <a:pt x="409" y="198"/>
                    </a:cubicBezTo>
                    <a:cubicBezTo>
                      <a:pt x="389" y="189"/>
                      <a:pt x="389" y="189"/>
                      <a:pt x="389" y="189"/>
                    </a:cubicBezTo>
                    <a:cubicBezTo>
                      <a:pt x="384" y="183"/>
                      <a:pt x="384" y="183"/>
                      <a:pt x="384" y="183"/>
                    </a:cubicBezTo>
                    <a:cubicBezTo>
                      <a:pt x="381" y="179"/>
                      <a:pt x="381" y="179"/>
                      <a:pt x="381" y="179"/>
                    </a:cubicBezTo>
                    <a:cubicBezTo>
                      <a:pt x="379" y="177"/>
                      <a:pt x="379" y="177"/>
                      <a:pt x="379" y="177"/>
                    </a:cubicBezTo>
                    <a:cubicBezTo>
                      <a:pt x="378" y="175"/>
                      <a:pt x="378" y="175"/>
                      <a:pt x="378" y="175"/>
                    </a:cubicBezTo>
                    <a:cubicBezTo>
                      <a:pt x="360" y="173"/>
                      <a:pt x="360" y="173"/>
                      <a:pt x="360" y="173"/>
                    </a:cubicBezTo>
                    <a:cubicBezTo>
                      <a:pt x="347" y="174"/>
                      <a:pt x="347" y="174"/>
                      <a:pt x="347" y="174"/>
                    </a:cubicBezTo>
                    <a:cubicBezTo>
                      <a:pt x="341" y="172"/>
                      <a:pt x="341" y="172"/>
                      <a:pt x="341" y="172"/>
                    </a:cubicBezTo>
                    <a:cubicBezTo>
                      <a:pt x="329" y="169"/>
                      <a:pt x="329" y="169"/>
                      <a:pt x="329" y="169"/>
                    </a:cubicBezTo>
                    <a:cubicBezTo>
                      <a:pt x="325" y="170"/>
                      <a:pt x="325" y="170"/>
                      <a:pt x="325" y="170"/>
                    </a:cubicBezTo>
                    <a:cubicBezTo>
                      <a:pt x="323" y="171"/>
                      <a:pt x="323" y="171"/>
                      <a:pt x="323" y="171"/>
                    </a:cubicBezTo>
                    <a:cubicBezTo>
                      <a:pt x="316" y="175"/>
                      <a:pt x="316" y="175"/>
                      <a:pt x="316" y="175"/>
                    </a:cubicBezTo>
                    <a:cubicBezTo>
                      <a:pt x="313" y="184"/>
                      <a:pt x="313" y="184"/>
                      <a:pt x="313" y="184"/>
                    </a:cubicBezTo>
                    <a:cubicBezTo>
                      <a:pt x="308" y="197"/>
                      <a:pt x="308" y="197"/>
                      <a:pt x="308" y="197"/>
                    </a:cubicBezTo>
                    <a:cubicBezTo>
                      <a:pt x="303" y="199"/>
                      <a:pt x="303" y="199"/>
                      <a:pt x="303" y="199"/>
                    </a:cubicBezTo>
                    <a:cubicBezTo>
                      <a:pt x="295" y="198"/>
                      <a:pt x="295" y="198"/>
                      <a:pt x="295" y="198"/>
                    </a:cubicBezTo>
                    <a:cubicBezTo>
                      <a:pt x="277" y="200"/>
                      <a:pt x="277" y="200"/>
                      <a:pt x="277" y="200"/>
                    </a:cubicBezTo>
                    <a:cubicBezTo>
                      <a:pt x="267" y="199"/>
                      <a:pt x="267" y="199"/>
                      <a:pt x="267" y="199"/>
                    </a:cubicBezTo>
                    <a:cubicBezTo>
                      <a:pt x="254" y="193"/>
                      <a:pt x="254" y="193"/>
                      <a:pt x="254" y="193"/>
                    </a:cubicBezTo>
                    <a:cubicBezTo>
                      <a:pt x="241" y="184"/>
                      <a:pt x="241" y="184"/>
                      <a:pt x="241" y="184"/>
                    </a:cubicBezTo>
                    <a:cubicBezTo>
                      <a:pt x="234" y="179"/>
                      <a:pt x="234" y="179"/>
                      <a:pt x="234" y="179"/>
                    </a:cubicBezTo>
                    <a:cubicBezTo>
                      <a:pt x="232" y="177"/>
                      <a:pt x="232" y="177"/>
                      <a:pt x="232" y="177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9" y="163"/>
                      <a:pt x="239" y="163"/>
                      <a:pt x="239" y="163"/>
                    </a:cubicBezTo>
                    <a:cubicBezTo>
                      <a:pt x="245" y="154"/>
                      <a:pt x="245" y="154"/>
                      <a:pt x="245" y="154"/>
                    </a:cubicBezTo>
                    <a:cubicBezTo>
                      <a:pt x="243" y="150"/>
                      <a:pt x="243" y="150"/>
                      <a:pt x="243" y="150"/>
                    </a:cubicBezTo>
                    <a:cubicBezTo>
                      <a:pt x="224" y="150"/>
                      <a:pt x="224" y="150"/>
                      <a:pt x="224" y="150"/>
                    </a:cubicBezTo>
                    <a:cubicBezTo>
                      <a:pt x="217" y="152"/>
                      <a:pt x="217" y="152"/>
                      <a:pt x="217" y="152"/>
                    </a:cubicBezTo>
                    <a:cubicBezTo>
                      <a:pt x="216" y="157"/>
                      <a:pt x="216" y="157"/>
                      <a:pt x="216" y="157"/>
                    </a:cubicBezTo>
                    <a:cubicBezTo>
                      <a:pt x="216" y="165"/>
                      <a:pt x="216" y="165"/>
                      <a:pt x="216" y="165"/>
                    </a:cubicBezTo>
                    <a:cubicBezTo>
                      <a:pt x="223" y="171"/>
                      <a:pt x="223" y="171"/>
                      <a:pt x="223" y="171"/>
                    </a:cubicBezTo>
                    <a:cubicBezTo>
                      <a:pt x="223" y="171"/>
                      <a:pt x="223" y="171"/>
                      <a:pt x="223" y="171"/>
                    </a:cubicBezTo>
                    <a:cubicBezTo>
                      <a:pt x="227" y="178"/>
                      <a:pt x="227" y="178"/>
                      <a:pt x="227" y="178"/>
                    </a:cubicBezTo>
                    <a:cubicBezTo>
                      <a:pt x="222" y="200"/>
                      <a:pt x="222" y="200"/>
                      <a:pt x="222" y="200"/>
                    </a:cubicBezTo>
                    <a:cubicBezTo>
                      <a:pt x="218" y="214"/>
                      <a:pt x="218" y="214"/>
                      <a:pt x="218" y="214"/>
                    </a:cubicBezTo>
                    <a:cubicBezTo>
                      <a:pt x="214" y="226"/>
                      <a:pt x="214" y="226"/>
                      <a:pt x="214" y="226"/>
                    </a:cubicBezTo>
                    <a:cubicBezTo>
                      <a:pt x="214" y="230"/>
                      <a:pt x="214" y="230"/>
                      <a:pt x="214" y="230"/>
                    </a:cubicBezTo>
                    <a:cubicBezTo>
                      <a:pt x="216" y="235"/>
                      <a:pt x="216" y="235"/>
                      <a:pt x="216" y="235"/>
                    </a:cubicBezTo>
                    <a:cubicBezTo>
                      <a:pt x="221" y="246"/>
                      <a:pt x="221" y="246"/>
                      <a:pt x="221" y="246"/>
                    </a:cubicBezTo>
                    <a:cubicBezTo>
                      <a:pt x="234" y="253"/>
                      <a:pt x="234" y="253"/>
                      <a:pt x="234" y="253"/>
                    </a:cubicBezTo>
                    <a:cubicBezTo>
                      <a:pt x="237" y="260"/>
                      <a:pt x="237" y="260"/>
                      <a:pt x="237" y="260"/>
                    </a:cubicBezTo>
                    <a:cubicBezTo>
                      <a:pt x="235" y="281"/>
                      <a:pt x="235" y="281"/>
                      <a:pt x="235" y="281"/>
                    </a:cubicBezTo>
                    <a:cubicBezTo>
                      <a:pt x="243" y="291"/>
                      <a:pt x="243" y="291"/>
                      <a:pt x="243" y="291"/>
                    </a:cubicBezTo>
                    <a:cubicBezTo>
                      <a:pt x="243" y="295"/>
                      <a:pt x="243" y="295"/>
                      <a:pt x="243" y="295"/>
                    </a:cubicBezTo>
                    <a:cubicBezTo>
                      <a:pt x="238" y="300"/>
                      <a:pt x="238" y="300"/>
                      <a:pt x="238" y="300"/>
                    </a:cubicBezTo>
                    <a:cubicBezTo>
                      <a:pt x="232" y="303"/>
                      <a:pt x="232" y="303"/>
                      <a:pt x="232" y="303"/>
                    </a:cubicBezTo>
                    <a:cubicBezTo>
                      <a:pt x="218" y="320"/>
                      <a:pt x="218" y="320"/>
                      <a:pt x="218" y="320"/>
                    </a:cubicBezTo>
                    <a:cubicBezTo>
                      <a:pt x="214" y="326"/>
                      <a:pt x="214" y="326"/>
                      <a:pt x="214" y="326"/>
                    </a:cubicBezTo>
                    <a:cubicBezTo>
                      <a:pt x="216" y="337"/>
                      <a:pt x="216" y="337"/>
                      <a:pt x="216" y="337"/>
                    </a:cubicBezTo>
                    <a:cubicBezTo>
                      <a:pt x="214" y="342"/>
                      <a:pt x="214" y="342"/>
                      <a:pt x="214" y="342"/>
                    </a:cubicBezTo>
                    <a:cubicBezTo>
                      <a:pt x="207" y="346"/>
                      <a:pt x="207" y="346"/>
                      <a:pt x="207" y="346"/>
                    </a:cubicBezTo>
                    <a:cubicBezTo>
                      <a:pt x="192" y="353"/>
                      <a:pt x="192" y="353"/>
                      <a:pt x="192" y="353"/>
                    </a:cubicBezTo>
                    <a:cubicBezTo>
                      <a:pt x="186" y="361"/>
                      <a:pt x="186" y="361"/>
                      <a:pt x="186" y="361"/>
                    </a:cubicBezTo>
                    <a:cubicBezTo>
                      <a:pt x="182" y="371"/>
                      <a:pt x="182" y="371"/>
                      <a:pt x="182" y="371"/>
                    </a:cubicBezTo>
                    <a:cubicBezTo>
                      <a:pt x="170" y="381"/>
                      <a:pt x="170" y="381"/>
                      <a:pt x="170" y="381"/>
                    </a:cubicBezTo>
                    <a:cubicBezTo>
                      <a:pt x="165" y="390"/>
                      <a:pt x="165" y="390"/>
                      <a:pt x="165" y="390"/>
                    </a:cubicBezTo>
                    <a:cubicBezTo>
                      <a:pt x="158" y="410"/>
                      <a:pt x="158" y="410"/>
                      <a:pt x="158" y="410"/>
                    </a:cubicBezTo>
                    <a:cubicBezTo>
                      <a:pt x="153" y="415"/>
                      <a:pt x="153" y="415"/>
                      <a:pt x="153" y="415"/>
                    </a:cubicBezTo>
                    <a:cubicBezTo>
                      <a:pt x="151" y="416"/>
                      <a:pt x="151" y="416"/>
                      <a:pt x="151" y="416"/>
                    </a:cubicBezTo>
                    <a:cubicBezTo>
                      <a:pt x="141" y="418"/>
                      <a:pt x="141" y="418"/>
                      <a:pt x="141" y="418"/>
                    </a:cubicBezTo>
                    <a:cubicBezTo>
                      <a:pt x="127" y="426"/>
                      <a:pt x="127" y="426"/>
                      <a:pt x="127" y="426"/>
                    </a:cubicBezTo>
                    <a:cubicBezTo>
                      <a:pt x="120" y="427"/>
                      <a:pt x="120" y="427"/>
                      <a:pt x="120" y="427"/>
                    </a:cubicBezTo>
                    <a:cubicBezTo>
                      <a:pt x="105" y="436"/>
                      <a:pt x="105" y="436"/>
                      <a:pt x="105" y="436"/>
                    </a:cubicBezTo>
                    <a:cubicBezTo>
                      <a:pt x="86" y="448"/>
                      <a:pt x="86" y="448"/>
                      <a:pt x="86" y="448"/>
                    </a:cubicBezTo>
                    <a:cubicBezTo>
                      <a:pt x="76" y="446"/>
                      <a:pt x="76" y="446"/>
                      <a:pt x="76" y="446"/>
                    </a:cubicBezTo>
                    <a:cubicBezTo>
                      <a:pt x="66" y="450"/>
                      <a:pt x="66" y="450"/>
                      <a:pt x="66" y="450"/>
                    </a:cubicBezTo>
                    <a:cubicBezTo>
                      <a:pt x="52" y="452"/>
                      <a:pt x="52" y="452"/>
                      <a:pt x="52" y="452"/>
                    </a:cubicBezTo>
                    <a:cubicBezTo>
                      <a:pt x="52" y="452"/>
                      <a:pt x="52" y="452"/>
                      <a:pt x="52" y="452"/>
                    </a:cubicBezTo>
                    <a:cubicBezTo>
                      <a:pt x="52" y="452"/>
                      <a:pt x="52" y="455"/>
                      <a:pt x="53" y="458"/>
                    </a:cubicBezTo>
                    <a:cubicBezTo>
                      <a:pt x="53" y="461"/>
                      <a:pt x="53" y="464"/>
                      <a:pt x="54" y="465"/>
                    </a:cubicBezTo>
                    <a:cubicBezTo>
                      <a:pt x="54" y="466"/>
                      <a:pt x="55" y="467"/>
                      <a:pt x="55" y="468"/>
                    </a:cubicBezTo>
                    <a:cubicBezTo>
                      <a:pt x="55" y="469"/>
                      <a:pt x="56" y="470"/>
                      <a:pt x="57" y="470"/>
                    </a:cubicBezTo>
                    <a:cubicBezTo>
                      <a:pt x="57" y="470"/>
                      <a:pt x="58" y="470"/>
                      <a:pt x="59" y="471"/>
                    </a:cubicBezTo>
                    <a:cubicBezTo>
                      <a:pt x="59" y="471"/>
                      <a:pt x="61" y="471"/>
                      <a:pt x="63" y="471"/>
                    </a:cubicBezTo>
                    <a:cubicBezTo>
                      <a:pt x="64" y="471"/>
                      <a:pt x="66" y="472"/>
                      <a:pt x="67" y="472"/>
                    </a:cubicBezTo>
                    <a:cubicBezTo>
                      <a:pt x="67" y="472"/>
                      <a:pt x="69" y="472"/>
                      <a:pt x="69" y="472"/>
                    </a:cubicBezTo>
                    <a:cubicBezTo>
                      <a:pt x="70" y="473"/>
                      <a:pt x="71" y="473"/>
                      <a:pt x="72" y="473"/>
                    </a:cubicBezTo>
                    <a:cubicBezTo>
                      <a:pt x="73" y="474"/>
                      <a:pt x="73" y="474"/>
                      <a:pt x="73" y="475"/>
                    </a:cubicBezTo>
                    <a:cubicBezTo>
                      <a:pt x="73" y="475"/>
                      <a:pt x="73" y="476"/>
                      <a:pt x="72" y="476"/>
                    </a:cubicBezTo>
                    <a:cubicBezTo>
                      <a:pt x="72" y="477"/>
                      <a:pt x="71" y="477"/>
                      <a:pt x="70" y="478"/>
                    </a:cubicBezTo>
                    <a:cubicBezTo>
                      <a:pt x="69" y="478"/>
                      <a:pt x="68" y="479"/>
                      <a:pt x="67" y="480"/>
                    </a:cubicBezTo>
                    <a:cubicBezTo>
                      <a:pt x="67" y="481"/>
                      <a:pt x="65" y="482"/>
                      <a:pt x="64" y="483"/>
                    </a:cubicBezTo>
                    <a:cubicBezTo>
                      <a:pt x="64" y="484"/>
                      <a:pt x="63" y="485"/>
                      <a:pt x="62" y="487"/>
                    </a:cubicBezTo>
                    <a:cubicBezTo>
                      <a:pt x="62" y="488"/>
                      <a:pt x="62" y="489"/>
                      <a:pt x="63" y="490"/>
                    </a:cubicBezTo>
                    <a:cubicBezTo>
                      <a:pt x="64" y="491"/>
                      <a:pt x="65" y="492"/>
                      <a:pt x="65" y="493"/>
                    </a:cubicBezTo>
                    <a:cubicBezTo>
                      <a:pt x="66" y="493"/>
                      <a:pt x="67" y="495"/>
                      <a:pt x="68" y="496"/>
                    </a:cubicBezTo>
                    <a:cubicBezTo>
                      <a:pt x="68" y="498"/>
                      <a:pt x="69" y="500"/>
                      <a:pt x="69" y="501"/>
                    </a:cubicBezTo>
                    <a:cubicBezTo>
                      <a:pt x="69" y="502"/>
                      <a:pt x="70" y="505"/>
                      <a:pt x="70" y="507"/>
                    </a:cubicBezTo>
                    <a:cubicBezTo>
                      <a:pt x="70" y="510"/>
                      <a:pt x="70" y="514"/>
                      <a:pt x="70" y="517"/>
                    </a:cubicBezTo>
                    <a:cubicBezTo>
                      <a:pt x="70" y="519"/>
                      <a:pt x="69" y="522"/>
                      <a:pt x="69" y="523"/>
                    </a:cubicBezTo>
                    <a:cubicBezTo>
                      <a:pt x="68" y="524"/>
                      <a:pt x="67" y="526"/>
                      <a:pt x="66" y="527"/>
                    </a:cubicBezTo>
                    <a:cubicBezTo>
                      <a:pt x="65" y="528"/>
                      <a:pt x="64" y="530"/>
                      <a:pt x="63" y="530"/>
                    </a:cubicBezTo>
                    <a:cubicBezTo>
                      <a:pt x="62" y="531"/>
                      <a:pt x="61" y="532"/>
                      <a:pt x="61" y="532"/>
                    </a:cubicBezTo>
                    <a:cubicBezTo>
                      <a:pt x="60" y="533"/>
                      <a:pt x="60" y="535"/>
                      <a:pt x="60" y="536"/>
                    </a:cubicBezTo>
                    <a:cubicBezTo>
                      <a:pt x="60" y="538"/>
                      <a:pt x="61" y="541"/>
                      <a:pt x="61" y="543"/>
                    </a:cubicBezTo>
                    <a:cubicBezTo>
                      <a:pt x="62" y="545"/>
                      <a:pt x="63" y="547"/>
                      <a:pt x="63" y="549"/>
                    </a:cubicBezTo>
                    <a:cubicBezTo>
                      <a:pt x="64" y="550"/>
                      <a:pt x="66" y="552"/>
                      <a:pt x="66" y="553"/>
                    </a:cubicBezTo>
                    <a:cubicBezTo>
                      <a:pt x="67" y="554"/>
                      <a:pt x="69" y="557"/>
                      <a:pt x="71" y="559"/>
                    </a:cubicBezTo>
                    <a:cubicBezTo>
                      <a:pt x="72" y="561"/>
                      <a:pt x="74" y="563"/>
                      <a:pt x="74" y="564"/>
                    </a:cubicBezTo>
                    <a:cubicBezTo>
                      <a:pt x="75" y="566"/>
                      <a:pt x="76" y="568"/>
                      <a:pt x="76" y="570"/>
                    </a:cubicBezTo>
                    <a:cubicBezTo>
                      <a:pt x="77" y="572"/>
                      <a:pt x="77" y="574"/>
                      <a:pt x="77" y="574"/>
                    </a:cubicBezTo>
                    <a:cubicBezTo>
                      <a:pt x="76" y="575"/>
                      <a:pt x="75" y="576"/>
                      <a:pt x="75" y="577"/>
                    </a:cubicBezTo>
                    <a:cubicBezTo>
                      <a:pt x="74" y="578"/>
                      <a:pt x="73" y="580"/>
                      <a:pt x="72" y="581"/>
                    </a:cubicBezTo>
                    <a:cubicBezTo>
                      <a:pt x="71" y="582"/>
                      <a:pt x="70" y="583"/>
                      <a:pt x="69" y="584"/>
                    </a:cubicBezTo>
                    <a:cubicBezTo>
                      <a:pt x="67" y="584"/>
                      <a:pt x="66" y="585"/>
                      <a:pt x="65" y="585"/>
                    </a:cubicBezTo>
                    <a:cubicBezTo>
                      <a:pt x="64" y="585"/>
                      <a:pt x="62" y="585"/>
                      <a:pt x="61" y="585"/>
                    </a:cubicBezTo>
                    <a:cubicBezTo>
                      <a:pt x="60" y="585"/>
                      <a:pt x="60" y="585"/>
                      <a:pt x="59" y="586"/>
                    </a:cubicBezTo>
                    <a:cubicBezTo>
                      <a:pt x="59" y="587"/>
                      <a:pt x="59" y="589"/>
                      <a:pt x="58" y="590"/>
                    </a:cubicBezTo>
                    <a:cubicBezTo>
                      <a:pt x="58" y="591"/>
                      <a:pt x="57" y="592"/>
                      <a:pt x="57" y="593"/>
                    </a:cubicBezTo>
                    <a:cubicBezTo>
                      <a:pt x="56" y="594"/>
                      <a:pt x="56" y="595"/>
                      <a:pt x="55" y="596"/>
                    </a:cubicBezTo>
                    <a:cubicBezTo>
                      <a:pt x="55" y="597"/>
                      <a:pt x="53" y="598"/>
                      <a:pt x="53" y="599"/>
                    </a:cubicBezTo>
                    <a:cubicBezTo>
                      <a:pt x="52" y="600"/>
                      <a:pt x="50" y="601"/>
                      <a:pt x="49" y="601"/>
                    </a:cubicBezTo>
                    <a:cubicBezTo>
                      <a:pt x="48" y="602"/>
                      <a:pt x="46" y="602"/>
                      <a:pt x="46" y="602"/>
                    </a:cubicBezTo>
                    <a:cubicBezTo>
                      <a:pt x="45" y="603"/>
                      <a:pt x="43" y="603"/>
                      <a:pt x="42" y="604"/>
                    </a:cubicBezTo>
                    <a:cubicBezTo>
                      <a:pt x="40" y="604"/>
                      <a:pt x="39" y="605"/>
                      <a:pt x="38" y="606"/>
                    </a:cubicBezTo>
                    <a:cubicBezTo>
                      <a:pt x="38" y="607"/>
                      <a:pt x="36" y="608"/>
                      <a:pt x="36" y="609"/>
                    </a:cubicBezTo>
                    <a:cubicBezTo>
                      <a:pt x="35" y="610"/>
                      <a:pt x="33" y="611"/>
                      <a:pt x="32" y="613"/>
                    </a:cubicBezTo>
                    <a:cubicBezTo>
                      <a:pt x="31" y="614"/>
                      <a:pt x="30" y="616"/>
                      <a:pt x="29" y="618"/>
                    </a:cubicBezTo>
                    <a:cubicBezTo>
                      <a:pt x="29" y="620"/>
                      <a:pt x="27" y="623"/>
                      <a:pt x="27" y="625"/>
                    </a:cubicBezTo>
                    <a:cubicBezTo>
                      <a:pt x="26" y="627"/>
                      <a:pt x="24" y="630"/>
                      <a:pt x="23" y="633"/>
                    </a:cubicBezTo>
                    <a:cubicBezTo>
                      <a:pt x="22" y="636"/>
                      <a:pt x="21" y="639"/>
                      <a:pt x="21" y="641"/>
                    </a:cubicBezTo>
                    <a:cubicBezTo>
                      <a:pt x="20" y="643"/>
                      <a:pt x="20" y="646"/>
                      <a:pt x="20" y="648"/>
                    </a:cubicBezTo>
                    <a:cubicBezTo>
                      <a:pt x="21" y="650"/>
                      <a:pt x="21" y="652"/>
                      <a:pt x="22" y="654"/>
                    </a:cubicBezTo>
                    <a:cubicBezTo>
                      <a:pt x="22" y="655"/>
                      <a:pt x="23" y="657"/>
                      <a:pt x="24" y="657"/>
                    </a:cubicBezTo>
                    <a:cubicBezTo>
                      <a:pt x="24" y="658"/>
                      <a:pt x="25" y="659"/>
                      <a:pt x="26" y="660"/>
                    </a:cubicBezTo>
                    <a:cubicBezTo>
                      <a:pt x="27" y="661"/>
                      <a:pt x="28" y="663"/>
                      <a:pt x="29" y="664"/>
                    </a:cubicBezTo>
                    <a:cubicBezTo>
                      <a:pt x="30" y="665"/>
                      <a:pt x="30" y="667"/>
                      <a:pt x="30" y="669"/>
                    </a:cubicBezTo>
                    <a:cubicBezTo>
                      <a:pt x="30" y="670"/>
                      <a:pt x="30" y="673"/>
                      <a:pt x="30" y="675"/>
                    </a:cubicBezTo>
                    <a:cubicBezTo>
                      <a:pt x="30" y="677"/>
                      <a:pt x="29" y="680"/>
                      <a:pt x="29" y="681"/>
                    </a:cubicBezTo>
                    <a:cubicBezTo>
                      <a:pt x="28" y="682"/>
                      <a:pt x="27" y="683"/>
                      <a:pt x="26" y="684"/>
                    </a:cubicBezTo>
                    <a:cubicBezTo>
                      <a:pt x="25" y="684"/>
                      <a:pt x="23" y="686"/>
                      <a:pt x="22" y="686"/>
                    </a:cubicBezTo>
                    <a:cubicBezTo>
                      <a:pt x="20" y="687"/>
                      <a:pt x="18" y="688"/>
                      <a:pt x="17" y="689"/>
                    </a:cubicBezTo>
                    <a:cubicBezTo>
                      <a:pt x="16" y="690"/>
                      <a:pt x="15" y="691"/>
                      <a:pt x="15" y="692"/>
                    </a:cubicBezTo>
                    <a:cubicBezTo>
                      <a:pt x="14" y="693"/>
                      <a:pt x="13" y="694"/>
                      <a:pt x="14" y="695"/>
                    </a:cubicBezTo>
                    <a:cubicBezTo>
                      <a:pt x="14" y="696"/>
                      <a:pt x="15" y="698"/>
                      <a:pt x="16" y="700"/>
                    </a:cubicBezTo>
                    <a:cubicBezTo>
                      <a:pt x="17" y="701"/>
                      <a:pt x="19" y="703"/>
                      <a:pt x="19" y="704"/>
                    </a:cubicBezTo>
                    <a:cubicBezTo>
                      <a:pt x="20" y="705"/>
                      <a:pt x="22" y="708"/>
                      <a:pt x="23" y="710"/>
                    </a:cubicBezTo>
                    <a:cubicBezTo>
                      <a:pt x="24" y="712"/>
                      <a:pt x="27" y="714"/>
                      <a:pt x="28" y="715"/>
                    </a:cubicBezTo>
                    <a:cubicBezTo>
                      <a:pt x="29" y="715"/>
                      <a:pt x="31" y="717"/>
                      <a:pt x="31" y="717"/>
                    </a:cubicBezTo>
                    <a:cubicBezTo>
                      <a:pt x="32" y="718"/>
                      <a:pt x="32" y="720"/>
                      <a:pt x="32" y="721"/>
                    </a:cubicBezTo>
                    <a:cubicBezTo>
                      <a:pt x="32" y="722"/>
                      <a:pt x="33" y="724"/>
                      <a:pt x="34" y="725"/>
                    </a:cubicBezTo>
                    <a:cubicBezTo>
                      <a:pt x="35" y="727"/>
                      <a:pt x="35" y="728"/>
                      <a:pt x="35" y="729"/>
                    </a:cubicBezTo>
                    <a:cubicBezTo>
                      <a:pt x="35" y="730"/>
                      <a:pt x="34" y="731"/>
                      <a:pt x="33" y="731"/>
                    </a:cubicBezTo>
                    <a:cubicBezTo>
                      <a:pt x="32" y="731"/>
                      <a:pt x="31" y="732"/>
                      <a:pt x="29" y="732"/>
                    </a:cubicBezTo>
                    <a:cubicBezTo>
                      <a:pt x="28" y="732"/>
                      <a:pt x="26" y="733"/>
                      <a:pt x="26" y="733"/>
                    </a:cubicBezTo>
                    <a:cubicBezTo>
                      <a:pt x="25" y="734"/>
                      <a:pt x="24" y="735"/>
                      <a:pt x="24" y="736"/>
                    </a:cubicBezTo>
                    <a:cubicBezTo>
                      <a:pt x="23" y="737"/>
                      <a:pt x="22" y="738"/>
                      <a:pt x="22" y="739"/>
                    </a:cubicBezTo>
                    <a:cubicBezTo>
                      <a:pt x="22" y="740"/>
                      <a:pt x="22" y="741"/>
                      <a:pt x="21" y="743"/>
                    </a:cubicBezTo>
                    <a:cubicBezTo>
                      <a:pt x="21" y="744"/>
                      <a:pt x="21" y="746"/>
                      <a:pt x="21" y="747"/>
                    </a:cubicBezTo>
                    <a:cubicBezTo>
                      <a:pt x="21" y="748"/>
                      <a:pt x="22" y="750"/>
                      <a:pt x="22" y="751"/>
                    </a:cubicBezTo>
                    <a:cubicBezTo>
                      <a:pt x="22" y="752"/>
                      <a:pt x="22" y="754"/>
                      <a:pt x="23" y="755"/>
                    </a:cubicBezTo>
                    <a:cubicBezTo>
                      <a:pt x="23" y="756"/>
                      <a:pt x="22" y="758"/>
                      <a:pt x="22" y="760"/>
                    </a:cubicBezTo>
                    <a:cubicBezTo>
                      <a:pt x="22" y="762"/>
                      <a:pt x="21" y="764"/>
                      <a:pt x="20" y="765"/>
                    </a:cubicBezTo>
                    <a:cubicBezTo>
                      <a:pt x="19" y="766"/>
                      <a:pt x="18" y="768"/>
                      <a:pt x="17" y="769"/>
                    </a:cubicBezTo>
                    <a:cubicBezTo>
                      <a:pt x="16" y="770"/>
                      <a:pt x="14" y="771"/>
                      <a:pt x="12" y="773"/>
                    </a:cubicBezTo>
                    <a:cubicBezTo>
                      <a:pt x="11" y="774"/>
                      <a:pt x="9" y="776"/>
                      <a:pt x="7" y="777"/>
                    </a:cubicBezTo>
                    <a:cubicBezTo>
                      <a:pt x="6" y="778"/>
                      <a:pt x="5" y="780"/>
                      <a:pt x="4" y="780"/>
                    </a:cubicBezTo>
                    <a:cubicBezTo>
                      <a:pt x="2" y="781"/>
                      <a:pt x="1" y="783"/>
                      <a:pt x="1" y="784"/>
                    </a:cubicBezTo>
                    <a:cubicBezTo>
                      <a:pt x="1" y="785"/>
                      <a:pt x="0" y="787"/>
                      <a:pt x="1" y="788"/>
                    </a:cubicBezTo>
                    <a:cubicBezTo>
                      <a:pt x="1" y="790"/>
                      <a:pt x="1" y="793"/>
                      <a:pt x="1" y="794"/>
                    </a:cubicBezTo>
                    <a:cubicBezTo>
                      <a:pt x="1" y="796"/>
                      <a:pt x="2" y="799"/>
                      <a:pt x="2" y="801"/>
                    </a:cubicBezTo>
                    <a:cubicBezTo>
                      <a:pt x="2" y="804"/>
                      <a:pt x="3" y="807"/>
                      <a:pt x="3" y="809"/>
                    </a:cubicBezTo>
                    <a:cubicBezTo>
                      <a:pt x="3" y="811"/>
                      <a:pt x="4" y="814"/>
                      <a:pt x="4" y="816"/>
                    </a:cubicBezTo>
                    <a:cubicBezTo>
                      <a:pt x="4" y="818"/>
                      <a:pt x="5" y="821"/>
                      <a:pt x="6" y="823"/>
                    </a:cubicBezTo>
                    <a:cubicBezTo>
                      <a:pt x="7" y="824"/>
                      <a:pt x="8" y="827"/>
                      <a:pt x="10" y="828"/>
                    </a:cubicBezTo>
                    <a:cubicBezTo>
                      <a:pt x="11" y="829"/>
                      <a:pt x="13" y="830"/>
                      <a:pt x="15" y="831"/>
                    </a:cubicBezTo>
                    <a:cubicBezTo>
                      <a:pt x="17" y="831"/>
                      <a:pt x="19" y="832"/>
                      <a:pt x="21" y="833"/>
                    </a:cubicBezTo>
                    <a:cubicBezTo>
                      <a:pt x="23" y="834"/>
                      <a:pt x="24" y="835"/>
                      <a:pt x="24" y="836"/>
                    </a:cubicBezTo>
                    <a:cubicBezTo>
                      <a:pt x="25" y="837"/>
                      <a:pt x="25" y="839"/>
                      <a:pt x="25" y="841"/>
                    </a:cubicBezTo>
                    <a:cubicBezTo>
                      <a:pt x="25" y="843"/>
                      <a:pt x="26" y="846"/>
                      <a:pt x="26" y="848"/>
                    </a:cubicBezTo>
                    <a:cubicBezTo>
                      <a:pt x="26" y="850"/>
                      <a:pt x="26" y="852"/>
                      <a:pt x="26" y="854"/>
                    </a:cubicBezTo>
                    <a:cubicBezTo>
                      <a:pt x="27" y="856"/>
                      <a:pt x="28" y="858"/>
                      <a:pt x="28" y="860"/>
                    </a:cubicBezTo>
                    <a:cubicBezTo>
                      <a:pt x="29" y="862"/>
                      <a:pt x="29" y="863"/>
                      <a:pt x="29" y="863"/>
                    </a:cubicBezTo>
                    <a:cubicBezTo>
                      <a:pt x="37" y="861"/>
                      <a:pt x="37" y="861"/>
                      <a:pt x="37" y="861"/>
                    </a:cubicBezTo>
                    <a:cubicBezTo>
                      <a:pt x="40" y="859"/>
                      <a:pt x="40" y="859"/>
                      <a:pt x="40" y="859"/>
                    </a:cubicBezTo>
                    <a:cubicBezTo>
                      <a:pt x="60" y="845"/>
                      <a:pt x="60" y="845"/>
                      <a:pt x="60" y="845"/>
                    </a:cubicBezTo>
                    <a:cubicBezTo>
                      <a:pt x="70" y="842"/>
                      <a:pt x="70" y="842"/>
                      <a:pt x="70" y="842"/>
                    </a:cubicBezTo>
                    <a:cubicBezTo>
                      <a:pt x="72" y="842"/>
                      <a:pt x="72" y="842"/>
                      <a:pt x="72" y="842"/>
                    </a:cubicBezTo>
                    <a:cubicBezTo>
                      <a:pt x="84" y="842"/>
                      <a:pt x="84" y="842"/>
                      <a:pt x="84" y="842"/>
                    </a:cubicBezTo>
                    <a:cubicBezTo>
                      <a:pt x="85" y="840"/>
                      <a:pt x="85" y="840"/>
                      <a:pt x="85" y="840"/>
                    </a:cubicBezTo>
                    <a:cubicBezTo>
                      <a:pt x="87" y="836"/>
                      <a:pt x="87" y="836"/>
                      <a:pt x="87" y="836"/>
                    </a:cubicBezTo>
                    <a:cubicBezTo>
                      <a:pt x="86" y="813"/>
                      <a:pt x="86" y="813"/>
                      <a:pt x="86" y="813"/>
                    </a:cubicBezTo>
                    <a:cubicBezTo>
                      <a:pt x="85" y="813"/>
                      <a:pt x="85" y="813"/>
                      <a:pt x="85" y="813"/>
                    </a:cubicBezTo>
                    <a:cubicBezTo>
                      <a:pt x="89" y="807"/>
                      <a:pt x="89" y="807"/>
                      <a:pt x="89" y="807"/>
                    </a:cubicBezTo>
                    <a:cubicBezTo>
                      <a:pt x="89" y="807"/>
                      <a:pt x="89" y="807"/>
                      <a:pt x="89" y="807"/>
                    </a:cubicBezTo>
                    <a:cubicBezTo>
                      <a:pt x="90" y="807"/>
                      <a:pt x="90" y="807"/>
                      <a:pt x="90" y="807"/>
                    </a:cubicBezTo>
                    <a:cubicBezTo>
                      <a:pt x="93" y="795"/>
                      <a:pt x="93" y="795"/>
                      <a:pt x="93" y="795"/>
                    </a:cubicBezTo>
                    <a:cubicBezTo>
                      <a:pt x="92" y="795"/>
                      <a:pt x="92" y="795"/>
                      <a:pt x="92" y="795"/>
                    </a:cubicBezTo>
                    <a:cubicBezTo>
                      <a:pt x="98" y="786"/>
                      <a:pt x="98" y="786"/>
                      <a:pt x="98" y="786"/>
                    </a:cubicBezTo>
                    <a:cubicBezTo>
                      <a:pt x="102" y="784"/>
                      <a:pt x="102" y="784"/>
                      <a:pt x="102" y="784"/>
                    </a:cubicBezTo>
                    <a:cubicBezTo>
                      <a:pt x="117" y="792"/>
                      <a:pt x="117" y="792"/>
                      <a:pt x="117" y="792"/>
                    </a:cubicBezTo>
                    <a:cubicBezTo>
                      <a:pt x="125" y="793"/>
                      <a:pt x="125" y="793"/>
                      <a:pt x="125" y="793"/>
                    </a:cubicBezTo>
                    <a:cubicBezTo>
                      <a:pt x="126" y="794"/>
                      <a:pt x="126" y="794"/>
                      <a:pt x="126" y="794"/>
                    </a:cubicBezTo>
                    <a:cubicBezTo>
                      <a:pt x="138" y="785"/>
                      <a:pt x="138" y="785"/>
                      <a:pt x="138" y="785"/>
                    </a:cubicBezTo>
                    <a:cubicBezTo>
                      <a:pt x="134" y="774"/>
                      <a:pt x="134" y="774"/>
                      <a:pt x="134" y="774"/>
                    </a:cubicBezTo>
                    <a:cubicBezTo>
                      <a:pt x="134" y="772"/>
                      <a:pt x="134" y="772"/>
                      <a:pt x="134" y="772"/>
                    </a:cubicBezTo>
                    <a:cubicBezTo>
                      <a:pt x="136" y="768"/>
                      <a:pt x="136" y="768"/>
                      <a:pt x="136" y="768"/>
                    </a:cubicBezTo>
                    <a:cubicBezTo>
                      <a:pt x="145" y="763"/>
                      <a:pt x="145" y="763"/>
                      <a:pt x="145" y="763"/>
                    </a:cubicBezTo>
                    <a:cubicBezTo>
                      <a:pt x="151" y="755"/>
                      <a:pt x="151" y="755"/>
                      <a:pt x="151" y="755"/>
                    </a:cubicBezTo>
                    <a:cubicBezTo>
                      <a:pt x="157" y="732"/>
                      <a:pt x="157" y="732"/>
                      <a:pt x="157" y="732"/>
                    </a:cubicBezTo>
                    <a:cubicBezTo>
                      <a:pt x="162" y="726"/>
                      <a:pt x="162" y="726"/>
                      <a:pt x="162" y="726"/>
                    </a:cubicBezTo>
                    <a:cubicBezTo>
                      <a:pt x="178" y="721"/>
                      <a:pt x="178" y="721"/>
                      <a:pt x="178" y="721"/>
                    </a:cubicBezTo>
                    <a:cubicBezTo>
                      <a:pt x="187" y="717"/>
                      <a:pt x="187" y="717"/>
                      <a:pt x="187" y="717"/>
                    </a:cubicBezTo>
                    <a:cubicBezTo>
                      <a:pt x="191" y="718"/>
                      <a:pt x="191" y="718"/>
                      <a:pt x="191" y="718"/>
                    </a:cubicBezTo>
                    <a:cubicBezTo>
                      <a:pt x="209" y="739"/>
                      <a:pt x="209" y="739"/>
                      <a:pt x="209" y="739"/>
                    </a:cubicBezTo>
                    <a:cubicBezTo>
                      <a:pt x="211" y="749"/>
                      <a:pt x="211" y="749"/>
                      <a:pt x="211" y="749"/>
                    </a:cubicBezTo>
                    <a:cubicBezTo>
                      <a:pt x="210" y="751"/>
                      <a:pt x="210" y="751"/>
                      <a:pt x="210" y="751"/>
                    </a:cubicBezTo>
                    <a:cubicBezTo>
                      <a:pt x="215" y="753"/>
                      <a:pt x="215" y="753"/>
                      <a:pt x="215" y="753"/>
                    </a:cubicBezTo>
                    <a:cubicBezTo>
                      <a:pt x="223" y="759"/>
                      <a:pt x="223" y="759"/>
                      <a:pt x="223" y="759"/>
                    </a:cubicBezTo>
                    <a:cubicBezTo>
                      <a:pt x="236" y="762"/>
                      <a:pt x="236" y="762"/>
                      <a:pt x="236" y="762"/>
                    </a:cubicBezTo>
                    <a:cubicBezTo>
                      <a:pt x="241" y="766"/>
                      <a:pt x="241" y="766"/>
                      <a:pt x="241" y="766"/>
                    </a:cubicBezTo>
                    <a:cubicBezTo>
                      <a:pt x="247" y="771"/>
                      <a:pt x="247" y="771"/>
                      <a:pt x="247" y="771"/>
                    </a:cubicBezTo>
                    <a:cubicBezTo>
                      <a:pt x="254" y="777"/>
                      <a:pt x="254" y="777"/>
                      <a:pt x="254" y="777"/>
                    </a:cubicBezTo>
                    <a:cubicBezTo>
                      <a:pt x="253" y="782"/>
                      <a:pt x="253" y="782"/>
                      <a:pt x="253" y="782"/>
                    </a:cubicBezTo>
                    <a:cubicBezTo>
                      <a:pt x="252" y="797"/>
                      <a:pt x="252" y="797"/>
                      <a:pt x="252" y="797"/>
                    </a:cubicBezTo>
                    <a:cubicBezTo>
                      <a:pt x="250" y="797"/>
                      <a:pt x="250" y="797"/>
                      <a:pt x="250" y="797"/>
                    </a:cubicBezTo>
                    <a:cubicBezTo>
                      <a:pt x="249" y="798"/>
                      <a:pt x="249" y="798"/>
                      <a:pt x="249" y="798"/>
                    </a:cubicBezTo>
                    <a:cubicBezTo>
                      <a:pt x="245" y="799"/>
                      <a:pt x="245" y="799"/>
                      <a:pt x="245" y="799"/>
                    </a:cubicBezTo>
                    <a:cubicBezTo>
                      <a:pt x="242" y="817"/>
                      <a:pt x="242" y="817"/>
                      <a:pt x="242" y="817"/>
                    </a:cubicBezTo>
                    <a:cubicBezTo>
                      <a:pt x="237" y="828"/>
                      <a:pt x="237" y="828"/>
                      <a:pt x="237" y="828"/>
                    </a:cubicBezTo>
                    <a:cubicBezTo>
                      <a:pt x="237" y="828"/>
                      <a:pt x="237" y="828"/>
                      <a:pt x="237" y="828"/>
                    </a:cubicBezTo>
                    <a:cubicBezTo>
                      <a:pt x="239" y="842"/>
                      <a:pt x="239" y="842"/>
                      <a:pt x="239" y="842"/>
                    </a:cubicBezTo>
                    <a:cubicBezTo>
                      <a:pt x="240" y="852"/>
                      <a:pt x="240" y="852"/>
                      <a:pt x="240" y="852"/>
                    </a:cubicBezTo>
                    <a:cubicBezTo>
                      <a:pt x="246" y="856"/>
                      <a:pt x="246" y="856"/>
                      <a:pt x="246" y="856"/>
                    </a:cubicBezTo>
                    <a:cubicBezTo>
                      <a:pt x="253" y="861"/>
                      <a:pt x="253" y="861"/>
                      <a:pt x="253" y="861"/>
                    </a:cubicBezTo>
                    <a:cubicBezTo>
                      <a:pt x="263" y="866"/>
                      <a:pt x="263" y="866"/>
                      <a:pt x="263" y="866"/>
                    </a:cubicBezTo>
                    <a:cubicBezTo>
                      <a:pt x="263" y="866"/>
                      <a:pt x="263" y="866"/>
                      <a:pt x="263" y="866"/>
                    </a:cubicBezTo>
                    <a:cubicBezTo>
                      <a:pt x="265" y="866"/>
                      <a:pt x="265" y="866"/>
                      <a:pt x="265" y="866"/>
                    </a:cubicBezTo>
                    <a:cubicBezTo>
                      <a:pt x="273" y="866"/>
                      <a:pt x="273" y="866"/>
                      <a:pt x="273" y="866"/>
                    </a:cubicBezTo>
                    <a:cubicBezTo>
                      <a:pt x="282" y="862"/>
                      <a:pt x="282" y="862"/>
                      <a:pt x="282" y="862"/>
                    </a:cubicBezTo>
                    <a:cubicBezTo>
                      <a:pt x="290" y="862"/>
                      <a:pt x="290" y="862"/>
                      <a:pt x="290" y="862"/>
                    </a:cubicBezTo>
                    <a:cubicBezTo>
                      <a:pt x="292" y="864"/>
                      <a:pt x="292" y="864"/>
                      <a:pt x="292" y="864"/>
                    </a:cubicBezTo>
                    <a:cubicBezTo>
                      <a:pt x="290" y="870"/>
                      <a:pt x="290" y="870"/>
                      <a:pt x="290" y="870"/>
                    </a:cubicBezTo>
                    <a:cubicBezTo>
                      <a:pt x="291" y="872"/>
                      <a:pt x="291" y="872"/>
                      <a:pt x="291" y="872"/>
                    </a:cubicBezTo>
                    <a:cubicBezTo>
                      <a:pt x="296" y="872"/>
                      <a:pt x="296" y="872"/>
                      <a:pt x="296" y="872"/>
                    </a:cubicBezTo>
                    <a:cubicBezTo>
                      <a:pt x="313" y="861"/>
                      <a:pt x="313" y="861"/>
                      <a:pt x="313" y="861"/>
                    </a:cubicBezTo>
                    <a:cubicBezTo>
                      <a:pt x="325" y="852"/>
                      <a:pt x="325" y="852"/>
                      <a:pt x="325" y="852"/>
                    </a:cubicBezTo>
                    <a:cubicBezTo>
                      <a:pt x="334" y="848"/>
                      <a:pt x="334" y="848"/>
                      <a:pt x="334" y="848"/>
                    </a:cubicBezTo>
                    <a:cubicBezTo>
                      <a:pt x="351" y="847"/>
                      <a:pt x="351" y="847"/>
                      <a:pt x="351" y="847"/>
                    </a:cubicBezTo>
                    <a:cubicBezTo>
                      <a:pt x="362" y="840"/>
                      <a:pt x="362" y="840"/>
                      <a:pt x="362" y="840"/>
                    </a:cubicBezTo>
                    <a:cubicBezTo>
                      <a:pt x="366" y="841"/>
                      <a:pt x="366" y="841"/>
                      <a:pt x="366" y="841"/>
                    </a:cubicBezTo>
                    <a:cubicBezTo>
                      <a:pt x="377" y="849"/>
                      <a:pt x="377" y="849"/>
                      <a:pt x="377" y="849"/>
                    </a:cubicBezTo>
                    <a:cubicBezTo>
                      <a:pt x="379" y="849"/>
                      <a:pt x="379" y="849"/>
                      <a:pt x="379" y="849"/>
                    </a:cubicBezTo>
                    <a:cubicBezTo>
                      <a:pt x="381" y="855"/>
                      <a:pt x="381" y="855"/>
                      <a:pt x="381" y="855"/>
                    </a:cubicBezTo>
                    <a:cubicBezTo>
                      <a:pt x="387" y="864"/>
                      <a:pt x="387" y="864"/>
                      <a:pt x="387" y="864"/>
                    </a:cubicBezTo>
                    <a:cubicBezTo>
                      <a:pt x="392" y="865"/>
                      <a:pt x="392" y="865"/>
                      <a:pt x="392" y="865"/>
                    </a:cubicBezTo>
                    <a:cubicBezTo>
                      <a:pt x="400" y="866"/>
                      <a:pt x="400" y="866"/>
                      <a:pt x="400" y="866"/>
                    </a:cubicBezTo>
                    <a:cubicBezTo>
                      <a:pt x="411" y="875"/>
                      <a:pt x="411" y="875"/>
                      <a:pt x="411" y="875"/>
                    </a:cubicBezTo>
                    <a:cubicBezTo>
                      <a:pt x="422" y="879"/>
                      <a:pt x="422" y="879"/>
                      <a:pt x="422" y="879"/>
                    </a:cubicBezTo>
                    <a:cubicBezTo>
                      <a:pt x="425" y="882"/>
                      <a:pt x="425" y="882"/>
                      <a:pt x="425" y="882"/>
                    </a:cubicBezTo>
                    <a:cubicBezTo>
                      <a:pt x="426" y="889"/>
                      <a:pt x="426" y="889"/>
                      <a:pt x="426" y="889"/>
                    </a:cubicBezTo>
                    <a:cubicBezTo>
                      <a:pt x="410" y="908"/>
                      <a:pt x="410" y="908"/>
                      <a:pt x="410" y="908"/>
                    </a:cubicBezTo>
                    <a:cubicBezTo>
                      <a:pt x="407" y="914"/>
                      <a:pt x="407" y="914"/>
                      <a:pt x="407" y="914"/>
                    </a:cubicBezTo>
                    <a:cubicBezTo>
                      <a:pt x="410" y="918"/>
                      <a:pt x="410" y="918"/>
                      <a:pt x="410" y="918"/>
                    </a:cubicBezTo>
                    <a:cubicBezTo>
                      <a:pt x="418" y="920"/>
                      <a:pt x="418" y="920"/>
                      <a:pt x="418" y="920"/>
                    </a:cubicBezTo>
                    <a:cubicBezTo>
                      <a:pt x="429" y="920"/>
                      <a:pt x="429" y="920"/>
                      <a:pt x="429" y="920"/>
                    </a:cubicBezTo>
                    <a:cubicBezTo>
                      <a:pt x="435" y="917"/>
                      <a:pt x="435" y="917"/>
                      <a:pt x="435" y="917"/>
                    </a:cubicBezTo>
                    <a:cubicBezTo>
                      <a:pt x="439" y="917"/>
                      <a:pt x="439" y="917"/>
                      <a:pt x="439" y="917"/>
                    </a:cubicBezTo>
                    <a:cubicBezTo>
                      <a:pt x="446" y="916"/>
                      <a:pt x="446" y="916"/>
                      <a:pt x="446" y="916"/>
                    </a:cubicBezTo>
                    <a:cubicBezTo>
                      <a:pt x="450" y="919"/>
                      <a:pt x="450" y="919"/>
                      <a:pt x="450" y="919"/>
                    </a:cubicBezTo>
                    <a:cubicBezTo>
                      <a:pt x="452" y="923"/>
                      <a:pt x="452" y="923"/>
                      <a:pt x="452" y="923"/>
                    </a:cubicBezTo>
                    <a:cubicBezTo>
                      <a:pt x="454" y="929"/>
                      <a:pt x="454" y="929"/>
                      <a:pt x="454" y="929"/>
                    </a:cubicBezTo>
                    <a:cubicBezTo>
                      <a:pt x="458" y="933"/>
                      <a:pt x="458" y="933"/>
                      <a:pt x="458" y="933"/>
                    </a:cubicBezTo>
                    <a:cubicBezTo>
                      <a:pt x="463" y="934"/>
                      <a:pt x="463" y="934"/>
                      <a:pt x="463" y="934"/>
                    </a:cubicBezTo>
                    <a:cubicBezTo>
                      <a:pt x="464" y="934"/>
                      <a:pt x="464" y="934"/>
                      <a:pt x="464" y="934"/>
                    </a:cubicBezTo>
                    <a:cubicBezTo>
                      <a:pt x="473" y="931"/>
                      <a:pt x="473" y="931"/>
                      <a:pt x="473" y="931"/>
                    </a:cubicBezTo>
                    <a:cubicBezTo>
                      <a:pt x="485" y="935"/>
                      <a:pt x="485" y="935"/>
                      <a:pt x="485" y="935"/>
                    </a:cubicBezTo>
                    <a:cubicBezTo>
                      <a:pt x="487" y="936"/>
                      <a:pt x="487" y="936"/>
                      <a:pt x="487" y="936"/>
                    </a:cubicBezTo>
                    <a:cubicBezTo>
                      <a:pt x="494" y="939"/>
                      <a:pt x="494" y="939"/>
                      <a:pt x="494" y="939"/>
                    </a:cubicBezTo>
                    <a:cubicBezTo>
                      <a:pt x="502" y="943"/>
                      <a:pt x="502" y="943"/>
                      <a:pt x="502" y="943"/>
                    </a:cubicBezTo>
                    <a:cubicBezTo>
                      <a:pt x="511" y="943"/>
                      <a:pt x="511" y="943"/>
                      <a:pt x="511" y="943"/>
                    </a:cubicBezTo>
                    <a:cubicBezTo>
                      <a:pt x="526" y="937"/>
                      <a:pt x="526" y="937"/>
                      <a:pt x="526" y="937"/>
                    </a:cubicBezTo>
                    <a:cubicBezTo>
                      <a:pt x="526" y="937"/>
                      <a:pt x="526" y="937"/>
                      <a:pt x="526" y="937"/>
                    </a:cubicBezTo>
                    <a:cubicBezTo>
                      <a:pt x="539" y="935"/>
                      <a:pt x="539" y="935"/>
                      <a:pt x="539" y="935"/>
                    </a:cubicBezTo>
                    <a:cubicBezTo>
                      <a:pt x="557" y="938"/>
                      <a:pt x="557" y="938"/>
                      <a:pt x="557" y="938"/>
                    </a:cubicBezTo>
                    <a:cubicBezTo>
                      <a:pt x="562" y="942"/>
                      <a:pt x="562" y="942"/>
                      <a:pt x="562" y="942"/>
                    </a:cubicBezTo>
                    <a:cubicBezTo>
                      <a:pt x="573" y="942"/>
                      <a:pt x="573" y="942"/>
                      <a:pt x="573" y="942"/>
                    </a:cubicBezTo>
                    <a:cubicBezTo>
                      <a:pt x="585" y="936"/>
                      <a:pt x="585" y="936"/>
                      <a:pt x="585" y="936"/>
                    </a:cubicBezTo>
                    <a:cubicBezTo>
                      <a:pt x="585" y="936"/>
                      <a:pt x="585" y="936"/>
                      <a:pt x="585" y="936"/>
                    </a:cubicBezTo>
                    <a:cubicBezTo>
                      <a:pt x="591" y="941"/>
                      <a:pt x="591" y="941"/>
                      <a:pt x="591" y="941"/>
                    </a:cubicBezTo>
                    <a:cubicBezTo>
                      <a:pt x="594" y="936"/>
                      <a:pt x="594" y="936"/>
                      <a:pt x="594" y="936"/>
                    </a:cubicBezTo>
                    <a:cubicBezTo>
                      <a:pt x="595" y="933"/>
                      <a:pt x="595" y="933"/>
                      <a:pt x="595" y="933"/>
                    </a:cubicBezTo>
                    <a:cubicBezTo>
                      <a:pt x="600" y="923"/>
                      <a:pt x="600" y="923"/>
                      <a:pt x="600" y="923"/>
                    </a:cubicBezTo>
                    <a:cubicBezTo>
                      <a:pt x="600" y="923"/>
                      <a:pt x="600" y="923"/>
                      <a:pt x="600" y="923"/>
                    </a:cubicBezTo>
                    <a:cubicBezTo>
                      <a:pt x="604" y="914"/>
                      <a:pt x="604" y="914"/>
                      <a:pt x="604" y="914"/>
                    </a:cubicBezTo>
                    <a:cubicBezTo>
                      <a:pt x="605" y="911"/>
                      <a:pt x="605" y="911"/>
                      <a:pt x="605" y="911"/>
                    </a:cubicBezTo>
                    <a:cubicBezTo>
                      <a:pt x="610" y="903"/>
                      <a:pt x="610" y="903"/>
                      <a:pt x="610" y="903"/>
                    </a:cubicBezTo>
                    <a:cubicBezTo>
                      <a:pt x="613" y="900"/>
                      <a:pt x="613" y="900"/>
                      <a:pt x="613" y="900"/>
                    </a:cubicBezTo>
                    <a:cubicBezTo>
                      <a:pt x="626" y="890"/>
                      <a:pt x="626" y="890"/>
                      <a:pt x="626" y="890"/>
                    </a:cubicBezTo>
                    <a:cubicBezTo>
                      <a:pt x="628" y="884"/>
                      <a:pt x="628" y="884"/>
                      <a:pt x="628" y="884"/>
                    </a:cubicBezTo>
                    <a:cubicBezTo>
                      <a:pt x="628" y="875"/>
                      <a:pt x="628" y="875"/>
                      <a:pt x="628" y="875"/>
                    </a:cubicBezTo>
                    <a:cubicBezTo>
                      <a:pt x="626" y="864"/>
                      <a:pt x="626" y="864"/>
                      <a:pt x="626" y="864"/>
                    </a:cubicBezTo>
                    <a:cubicBezTo>
                      <a:pt x="626" y="860"/>
                      <a:pt x="626" y="860"/>
                      <a:pt x="626" y="860"/>
                    </a:cubicBezTo>
                    <a:cubicBezTo>
                      <a:pt x="628" y="848"/>
                      <a:pt x="628" y="848"/>
                      <a:pt x="628" y="848"/>
                    </a:cubicBezTo>
                    <a:cubicBezTo>
                      <a:pt x="641" y="826"/>
                      <a:pt x="641" y="826"/>
                      <a:pt x="641" y="826"/>
                    </a:cubicBezTo>
                    <a:cubicBezTo>
                      <a:pt x="643" y="821"/>
                      <a:pt x="643" y="821"/>
                      <a:pt x="643" y="821"/>
                    </a:cubicBezTo>
                    <a:cubicBezTo>
                      <a:pt x="642" y="816"/>
                      <a:pt x="642" y="816"/>
                      <a:pt x="642" y="816"/>
                    </a:cubicBezTo>
                    <a:cubicBezTo>
                      <a:pt x="642" y="801"/>
                      <a:pt x="642" y="801"/>
                      <a:pt x="642" y="801"/>
                    </a:cubicBezTo>
                    <a:cubicBezTo>
                      <a:pt x="648" y="793"/>
                      <a:pt x="648" y="793"/>
                      <a:pt x="648" y="793"/>
                    </a:cubicBezTo>
                    <a:cubicBezTo>
                      <a:pt x="650" y="784"/>
                      <a:pt x="650" y="784"/>
                      <a:pt x="650" y="784"/>
                    </a:cubicBezTo>
                    <a:cubicBezTo>
                      <a:pt x="661" y="782"/>
                      <a:pt x="661" y="782"/>
                      <a:pt x="661" y="782"/>
                    </a:cubicBezTo>
                    <a:cubicBezTo>
                      <a:pt x="669" y="781"/>
                      <a:pt x="669" y="781"/>
                      <a:pt x="669" y="781"/>
                    </a:cubicBezTo>
                    <a:cubicBezTo>
                      <a:pt x="670" y="781"/>
                      <a:pt x="670" y="781"/>
                      <a:pt x="670" y="781"/>
                    </a:cubicBezTo>
                    <a:cubicBezTo>
                      <a:pt x="678" y="778"/>
                      <a:pt x="678" y="778"/>
                      <a:pt x="678" y="778"/>
                    </a:cubicBezTo>
                    <a:cubicBezTo>
                      <a:pt x="683" y="772"/>
                      <a:pt x="683" y="772"/>
                      <a:pt x="683" y="772"/>
                    </a:cubicBezTo>
                    <a:cubicBezTo>
                      <a:pt x="683" y="758"/>
                      <a:pt x="683" y="758"/>
                      <a:pt x="683" y="758"/>
                    </a:cubicBezTo>
                    <a:cubicBezTo>
                      <a:pt x="683" y="755"/>
                      <a:pt x="683" y="755"/>
                      <a:pt x="683" y="755"/>
                    </a:cubicBezTo>
                    <a:cubicBezTo>
                      <a:pt x="686" y="751"/>
                      <a:pt x="686" y="751"/>
                      <a:pt x="686" y="751"/>
                    </a:cubicBezTo>
                    <a:cubicBezTo>
                      <a:pt x="705" y="745"/>
                      <a:pt x="705" y="745"/>
                      <a:pt x="705" y="745"/>
                    </a:cubicBezTo>
                    <a:cubicBezTo>
                      <a:pt x="715" y="748"/>
                      <a:pt x="715" y="748"/>
                      <a:pt x="715" y="748"/>
                    </a:cubicBezTo>
                    <a:cubicBezTo>
                      <a:pt x="723" y="744"/>
                      <a:pt x="723" y="744"/>
                      <a:pt x="723" y="744"/>
                    </a:cubicBezTo>
                    <a:cubicBezTo>
                      <a:pt x="732" y="744"/>
                      <a:pt x="732" y="744"/>
                      <a:pt x="732" y="744"/>
                    </a:cubicBezTo>
                    <a:cubicBezTo>
                      <a:pt x="739" y="741"/>
                      <a:pt x="739" y="741"/>
                      <a:pt x="739" y="741"/>
                    </a:cubicBezTo>
                    <a:cubicBezTo>
                      <a:pt x="745" y="739"/>
                      <a:pt x="745" y="739"/>
                      <a:pt x="745" y="739"/>
                    </a:cubicBezTo>
                    <a:cubicBezTo>
                      <a:pt x="745" y="738"/>
                      <a:pt x="745" y="738"/>
                      <a:pt x="745" y="738"/>
                    </a:cubicBezTo>
                    <a:cubicBezTo>
                      <a:pt x="749" y="737"/>
                      <a:pt x="749" y="737"/>
                      <a:pt x="749" y="737"/>
                    </a:cubicBezTo>
                    <a:cubicBezTo>
                      <a:pt x="754" y="735"/>
                      <a:pt x="754" y="735"/>
                      <a:pt x="754" y="735"/>
                    </a:cubicBezTo>
                    <a:cubicBezTo>
                      <a:pt x="763" y="730"/>
                      <a:pt x="763" y="730"/>
                      <a:pt x="763" y="730"/>
                    </a:cubicBezTo>
                    <a:cubicBezTo>
                      <a:pt x="776" y="729"/>
                      <a:pt x="776" y="729"/>
                      <a:pt x="776" y="729"/>
                    </a:cubicBezTo>
                    <a:cubicBezTo>
                      <a:pt x="782" y="724"/>
                      <a:pt x="782" y="724"/>
                      <a:pt x="782" y="724"/>
                    </a:cubicBezTo>
                    <a:cubicBezTo>
                      <a:pt x="791" y="723"/>
                      <a:pt x="791" y="723"/>
                      <a:pt x="791" y="723"/>
                    </a:cubicBezTo>
                    <a:cubicBezTo>
                      <a:pt x="797" y="726"/>
                      <a:pt x="797" y="726"/>
                      <a:pt x="797" y="726"/>
                    </a:cubicBezTo>
                    <a:cubicBezTo>
                      <a:pt x="801" y="726"/>
                      <a:pt x="801" y="726"/>
                      <a:pt x="801" y="726"/>
                    </a:cubicBezTo>
                    <a:cubicBezTo>
                      <a:pt x="804" y="723"/>
                      <a:pt x="804" y="723"/>
                      <a:pt x="804" y="723"/>
                    </a:cubicBezTo>
                    <a:cubicBezTo>
                      <a:pt x="807" y="723"/>
                      <a:pt x="807" y="723"/>
                      <a:pt x="807" y="723"/>
                    </a:cubicBezTo>
                    <a:cubicBezTo>
                      <a:pt x="814" y="727"/>
                      <a:pt x="814" y="727"/>
                      <a:pt x="814" y="727"/>
                    </a:cubicBezTo>
                    <a:cubicBezTo>
                      <a:pt x="830" y="742"/>
                      <a:pt x="830" y="742"/>
                      <a:pt x="830" y="742"/>
                    </a:cubicBezTo>
                    <a:cubicBezTo>
                      <a:pt x="837" y="745"/>
                      <a:pt x="837" y="745"/>
                      <a:pt x="837" y="745"/>
                    </a:cubicBezTo>
                    <a:cubicBezTo>
                      <a:pt x="846" y="745"/>
                      <a:pt x="846" y="745"/>
                      <a:pt x="846" y="745"/>
                    </a:cubicBezTo>
                    <a:cubicBezTo>
                      <a:pt x="854" y="741"/>
                      <a:pt x="854" y="741"/>
                      <a:pt x="854" y="741"/>
                    </a:cubicBezTo>
                    <a:cubicBezTo>
                      <a:pt x="860" y="735"/>
                      <a:pt x="860" y="735"/>
                      <a:pt x="860" y="735"/>
                    </a:cubicBezTo>
                    <a:cubicBezTo>
                      <a:pt x="866" y="726"/>
                      <a:pt x="866" y="726"/>
                      <a:pt x="866" y="726"/>
                    </a:cubicBezTo>
                    <a:cubicBezTo>
                      <a:pt x="879" y="718"/>
                      <a:pt x="879" y="718"/>
                      <a:pt x="879" y="718"/>
                    </a:cubicBezTo>
                    <a:cubicBezTo>
                      <a:pt x="882" y="708"/>
                      <a:pt x="882" y="708"/>
                      <a:pt x="882" y="708"/>
                    </a:cubicBezTo>
                    <a:cubicBezTo>
                      <a:pt x="887" y="703"/>
                      <a:pt x="887" y="703"/>
                      <a:pt x="887" y="703"/>
                    </a:cubicBezTo>
                    <a:cubicBezTo>
                      <a:pt x="893" y="704"/>
                      <a:pt x="893" y="704"/>
                      <a:pt x="893" y="704"/>
                    </a:cubicBezTo>
                    <a:cubicBezTo>
                      <a:pt x="897" y="705"/>
                      <a:pt x="897" y="705"/>
                      <a:pt x="897" y="705"/>
                    </a:cubicBezTo>
                    <a:cubicBezTo>
                      <a:pt x="898" y="705"/>
                      <a:pt x="898" y="705"/>
                      <a:pt x="898" y="705"/>
                    </a:cubicBezTo>
                    <a:cubicBezTo>
                      <a:pt x="905" y="711"/>
                      <a:pt x="905" y="711"/>
                      <a:pt x="905" y="711"/>
                    </a:cubicBezTo>
                    <a:cubicBezTo>
                      <a:pt x="906" y="711"/>
                      <a:pt x="906" y="711"/>
                      <a:pt x="906" y="711"/>
                    </a:cubicBezTo>
                    <a:cubicBezTo>
                      <a:pt x="906" y="711"/>
                      <a:pt x="906" y="711"/>
                      <a:pt x="906" y="711"/>
                    </a:cubicBezTo>
                    <a:cubicBezTo>
                      <a:pt x="928" y="728"/>
                      <a:pt x="928" y="728"/>
                      <a:pt x="928" y="728"/>
                    </a:cubicBezTo>
                    <a:cubicBezTo>
                      <a:pt x="934" y="727"/>
                      <a:pt x="934" y="727"/>
                      <a:pt x="934" y="727"/>
                    </a:cubicBezTo>
                    <a:cubicBezTo>
                      <a:pt x="949" y="715"/>
                      <a:pt x="949" y="715"/>
                      <a:pt x="949" y="715"/>
                    </a:cubicBezTo>
                    <a:cubicBezTo>
                      <a:pt x="965" y="709"/>
                      <a:pt x="965" y="709"/>
                      <a:pt x="965" y="709"/>
                    </a:cubicBezTo>
                    <a:cubicBezTo>
                      <a:pt x="981" y="704"/>
                      <a:pt x="981" y="704"/>
                      <a:pt x="981" y="704"/>
                    </a:cubicBezTo>
                    <a:cubicBezTo>
                      <a:pt x="988" y="707"/>
                      <a:pt x="988" y="707"/>
                      <a:pt x="988" y="707"/>
                    </a:cubicBezTo>
                    <a:cubicBezTo>
                      <a:pt x="1005" y="721"/>
                      <a:pt x="1005" y="721"/>
                      <a:pt x="1005" y="721"/>
                    </a:cubicBezTo>
                    <a:cubicBezTo>
                      <a:pt x="1011" y="722"/>
                      <a:pt x="1011" y="722"/>
                      <a:pt x="1011" y="722"/>
                    </a:cubicBezTo>
                    <a:cubicBezTo>
                      <a:pt x="1022" y="721"/>
                      <a:pt x="1022" y="721"/>
                      <a:pt x="1022" y="721"/>
                    </a:cubicBezTo>
                    <a:cubicBezTo>
                      <a:pt x="1028" y="719"/>
                      <a:pt x="1028" y="719"/>
                      <a:pt x="1028" y="719"/>
                    </a:cubicBezTo>
                    <a:cubicBezTo>
                      <a:pt x="1034" y="719"/>
                      <a:pt x="1034" y="719"/>
                      <a:pt x="1034" y="719"/>
                    </a:cubicBezTo>
                    <a:cubicBezTo>
                      <a:pt x="1043" y="729"/>
                      <a:pt x="1043" y="729"/>
                      <a:pt x="1043" y="729"/>
                    </a:cubicBezTo>
                    <a:cubicBezTo>
                      <a:pt x="1052" y="738"/>
                      <a:pt x="1052" y="738"/>
                      <a:pt x="1052" y="738"/>
                    </a:cubicBezTo>
                    <a:cubicBezTo>
                      <a:pt x="1058" y="741"/>
                      <a:pt x="1058" y="741"/>
                      <a:pt x="1058" y="741"/>
                    </a:cubicBezTo>
                    <a:cubicBezTo>
                      <a:pt x="1065" y="741"/>
                      <a:pt x="1065" y="741"/>
                      <a:pt x="1065" y="741"/>
                    </a:cubicBezTo>
                    <a:cubicBezTo>
                      <a:pt x="1079" y="727"/>
                      <a:pt x="1079" y="727"/>
                      <a:pt x="1079" y="727"/>
                    </a:cubicBezTo>
                    <a:cubicBezTo>
                      <a:pt x="1087" y="724"/>
                      <a:pt x="1087" y="724"/>
                      <a:pt x="1087" y="724"/>
                    </a:cubicBezTo>
                    <a:cubicBezTo>
                      <a:pt x="1103" y="723"/>
                      <a:pt x="1103" y="723"/>
                      <a:pt x="1103" y="723"/>
                    </a:cubicBezTo>
                    <a:cubicBezTo>
                      <a:pt x="1114" y="723"/>
                      <a:pt x="1114" y="723"/>
                      <a:pt x="1114" y="723"/>
                    </a:cubicBezTo>
                    <a:cubicBezTo>
                      <a:pt x="1123" y="717"/>
                      <a:pt x="1123" y="717"/>
                      <a:pt x="1123" y="717"/>
                    </a:cubicBezTo>
                    <a:cubicBezTo>
                      <a:pt x="1125" y="716"/>
                      <a:pt x="1125" y="716"/>
                      <a:pt x="1125" y="716"/>
                    </a:cubicBezTo>
                    <a:cubicBezTo>
                      <a:pt x="1129" y="714"/>
                      <a:pt x="1129" y="714"/>
                      <a:pt x="1129" y="714"/>
                    </a:cubicBezTo>
                    <a:cubicBezTo>
                      <a:pt x="1129" y="713"/>
                      <a:pt x="1129" y="713"/>
                      <a:pt x="1129" y="713"/>
                    </a:cubicBezTo>
                    <a:cubicBezTo>
                      <a:pt x="1136" y="706"/>
                      <a:pt x="1136" y="706"/>
                      <a:pt x="1136" y="706"/>
                    </a:cubicBezTo>
                    <a:cubicBezTo>
                      <a:pt x="1145" y="700"/>
                      <a:pt x="1145" y="700"/>
                      <a:pt x="1145" y="700"/>
                    </a:cubicBezTo>
                    <a:cubicBezTo>
                      <a:pt x="1145" y="700"/>
                      <a:pt x="1145" y="700"/>
                      <a:pt x="1145" y="700"/>
                    </a:cubicBezTo>
                    <a:cubicBezTo>
                      <a:pt x="1147" y="699"/>
                      <a:pt x="1147" y="699"/>
                      <a:pt x="1147" y="699"/>
                    </a:cubicBezTo>
                    <a:cubicBezTo>
                      <a:pt x="1154" y="699"/>
                      <a:pt x="1154" y="699"/>
                      <a:pt x="1154" y="699"/>
                    </a:cubicBezTo>
                    <a:cubicBezTo>
                      <a:pt x="1176" y="681"/>
                      <a:pt x="1176" y="681"/>
                      <a:pt x="1176" y="681"/>
                    </a:cubicBezTo>
                    <a:cubicBezTo>
                      <a:pt x="1190" y="679"/>
                      <a:pt x="1190" y="679"/>
                      <a:pt x="1190" y="679"/>
                    </a:cubicBezTo>
                    <a:cubicBezTo>
                      <a:pt x="1193" y="679"/>
                      <a:pt x="1193" y="679"/>
                      <a:pt x="1193" y="679"/>
                    </a:cubicBezTo>
                    <a:cubicBezTo>
                      <a:pt x="1202" y="672"/>
                      <a:pt x="1202" y="672"/>
                      <a:pt x="1202" y="672"/>
                    </a:cubicBezTo>
                    <a:cubicBezTo>
                      <a:pt x="1207" y="667"/>
                      <a:pt x="1207" y="667"/>
                      <a:pt x="1207" y="667"/>
                    </a:cubicBezTo>
                    <a:cubicBezTo>
                      <a:pt x="1208" y="666"/>
                      <a:pt x="1208" y="666"/>
                      <a:pt x="1208" y="666"/>
                    </a:cubicBezTo>
                    <a:cubicBezTo>
                      <a:pt x="1208" y="665"/>
                      <a:pt x="1208" y="665"/>
                      <a:pt x="1208" y="665"/>
                    </a:cubicBezTo>
                    <a:cubicBezTo>
                      <a:pt x="1208" y="667"/>
                      <a:pt x="1208" y="667"/>
                      <a:pt x="1208" y="667"/>
                    </a:cubicBezTo>
                    <a:cubicBezTo>
                      <a:pt x="1220" y="666"/>
                      <a:pt x="1220" y="666"/>
                      <a:pt x="1220" y="666"/>
                    </a:cubicBezTo>
                    <a:cubicBezTo>
                      <a:pt x="1221" y="666"/>
                      <a:pt x="1221" y="666"/>
                      <a:pt x="1221" y="666"/>
                    </a:cubicBezTo>
                    <a:cubicBezTo>
                      <a:pt x="1226" y="667"/>
                      <a:pt x="1226" y="667"/>
                      <a:pt x="1226" y="667"/>
                    </a:cubicBezTo>
                    <a:cubicBezTo>
                      <a:pt x="1237" y="668"/>
                      <a:pt x="1237" y="668"/>
                      <a:pt x="1237" y="668"/>
                    </a:cubicBezTo>
                    <a:cubicBezTo>
                      <a:pt x="1248" y="658"/>
                      <a:pt x="1248" y="658"/>
                      <a:pt x="1248" y="658"/>
                    </a:cubicBezTo>
                    <a:cubicBezTo>
                      <a:pt x="1254" y="657"/>
                      <a:pt x="1254" y="657"/>
                      <a:pt x="1254" y="657"/>
                    </a:cubicBezTo>
                    <a:cubicBezTo>
                      <a:pt x="1262" y="659"/>
                      <a:pt x="1262" y="659"/>
                      <a:pt x="1262" y="659"/>
                    </a:cubicBezTo>
                    <a:cubicBezTo>
                      <a:pt x="1273" y="657"/>
                      <a:pt x="1273" y="657"/>
                      <a:pt x="1273" y="657"/>
                    </a:cubicBezTo>
                    <a:cubicBezTo>
                      <a:pt x="1283" y="644"/>
                      <a:pt x="1283" y="644"/>
                      <a:pt x="1283" y="644"/>
                    </a:cubicBezTo>
                    <a:cubicBezTo>
                      <a:pt x="1289" y="642"/>
                      <a:pt x="1289" y="642"/>
                      <a:pt x="1289" y="642"/>
                    </a:cubicBezTo>
                    <a:cubicBezTo>
                      <a:pt x="1302" y="644"/>
                      <a:pt x="1302" y="644"/>
                      <a:pt x="1302" y="644"/>
                    </a:cubicBezTo>
                    <a:cubicBezTo>
                      <a:pt x="1316" y="638"/>
                      <a:pt x="1316" y="638"/>
                      <a:pt x="1316" y="638"/>
                    </a:cubicBezTo>
                    <a:cubicBezTo>
                      <a:pt x="1316" y="638"/>
                      <a:pt x="1316" y="638"/>
                      <a:pt x="1316" y="638"/>
                    </a:cubicBezTo>
                    <a:cubicBezTo>
                      <a:pt x="1316" y="638"/>
                      <a:pt x="1316" y="636"/>
                      <a:pt x="1316" y="634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" name="Freeform 11"/>
              <p:cNvSpPr>
                <a:spLocks/>
              </p:cNvSpPr>
              <p:nvPr/>
            </p:nvSpPr>
            <p:spPr bwMode="auto">
              <a:xfrm>
                <a:off x="5292725" y="3517900"/>
                <a:ext cx="600075" cy="515937"/>
              </a:xfrm>
              <a:custGeom>
                <a:avLst/>
                <a:gdLst/>
                <a:ahLst/>
                <a:cxnLst>
                  <a:cxn ang="0">
                    <a:pos x="375" y="440"/>
                  </a:cxn>
                  <a:cxn ang="0">
                    <a:pos x="387" y="423"/>
                  </a:cxn>
                  <a:cxn ang="0">
                    <a:pos x="392" y="400"/>
                  </a:cxn>
                  <a:cxn ang="0">
                    <a:pos x="414" y="392"/>
                  </a:cxn>
                  <a:cxn ang="0">
                    <a:pos x="439" y="387"/>
                  </a:cxn>
                  <a:cxn ang="0">
                    <a:pos x="467" y="389"/>
                  </a:cxn>
                  <a:cxn ang="0">
                    <a:pos x="491" y="378"/>
                  </a:cxn>
                  <a:cxn ang="0">
                    <a:pos x="516" y="368"/>
                  </a:cxn>
                  <a:cxn ang="0">
                    <a:pos x="535" y="376"/>
                  </a:cxn>
                  <a:cxn ang="0">
                    <a:pos x="551" y="357"/>
                  </a:cxn>
                  <a:cxn ang="0">
                    <a:pos x="546" y="339"/>
                  </a:cxn>
                  <a:cxn ang="0">
                    <a:pos x="526" y="327"/>
                  </a:cxn>
                  <a:cxn ang="0">
                    <a:pos x="507" y="311"/>
                  </a:cxn>
                  <a:cxn ang="0">
                    <a:pos x="491" y="291"/>
                  </a:cxn>
                  <a:cxn ang="0">
                    <a:pos x="472" y="273"/>
                  </a:cxn>
                  <a:cxn ang="0">
                    <a:pos x="471" y="254"/>
                  </a:cxn>
                  <a:cxn ang="0">
                    <a:pos x="467" y="235"/>
                  </a:cxn>
                  <a:cxn ang="0">
                    <a:pos x="456" y="225"/>
                  </a:cxn>
                  <a:cxn ang="0">
                    <a:pos x="435" y="215"/>
                  </a:cxn>
                  <a:cxn ang="0">
                    <a:pos x="426" y="205"/>
                  </a:cxn>
                  <a:cxn ang="0">
                    <a:pos x="417" y="190"/>
                  </a:cxn>
                  <a:cxn ang="0">
                    <a:pos x="407" y="174"/>
                  </a:cxn>
                  <a:cxn ang="0">
                    <a:pos x="397" y="160"/>
                  </a:cxn>
                  <a:cxn ang="0">
                    <a:pos x="403" y="138"/>
                  </a:cxn>
                  <a:cxn ang="0">
                    <a:pos x="418" y="117"/>
                  </a:cxn>
                  <a:cxn ang="0">
                    <a:pos x="401" y="111"/>
                  </a:cxn>
                  <a:cxn ang="0">
                    <a:pos x="383" y="94"/>
                  </a:cxn>
                  <a:cxn ang="0">
                    <a:pos x="353" y="55"/>
                  </a:cxn>
                  <a:cxn ang="0">
                    <a:pos x="326" y="37"/>
                  </a:cxn>
                  <a:cxn ang="0">
                    <a:pos x="298" y="20"/>
                  </a:cxn>
                  <a:cxn ang="0">
                    <a:pos x="278" y="21"/>
                  </a:cxn>
                  <a:cxn ang="0">
                    <a:pos x="255" y="4"/>
                  </a:cxn>
                  <a:cxn ang="0">
                    <a:pos x="231" y="2"/>
                  </a:cxn>
                  <a:cxn ang="0">
                    <a:pos x="207" y="5"/>
                  </a:cxn>
                  <a:cxn ang="0">
                    <a:pos x="180" y="5"/>
                  </a:cxn>
                  <a:cxn ang="0">
                    <a:pos x="155" y="20"/>
                  </a:cxn>
                  <a:cxn ang="0">
                    <a:pos x="144" y="41"/>
                  </a:cxn>
                  <a:cxn ang="0">
                    <a:pos x="121" y="56"/>
                  </a:cxn>
                  <a:cxn ang="0">
                    <a:pos x="103" y="66"/>
                  </a:cxn>
                  <a:cxn ang="0">
                    <a:pos x="72" y="74"/>
                  </a:cxn>
                  <a:cxn ang="0">
                    <a:pos x="61" y="88"/>
                  </a:cxn>
                  <a:cxn ang="0">
                    <a:pos x="37" y="114"/>
                  </a:cxn>
                  <a:cxn ang="0">
                    <a:pos x="0" y="136"/>
                  </a:cxn>
                  <a:cxn ang="0">
                    <a:pos x="21" y="189"/>
                  </a:cxn>
                  <a:cxn ang="0">
                    <a:pos x="18" y="225"/>
                  </a:cxn>
                  <a:cxn ang="0">
                    <a:pos x="45" y="235"/>
                  </a:cxn>
                  <a:cxn ang="0">
                    <a:pos x="79" y="246"/>
                  </a:cxn>
                  <a:cxn ang="0">
                    <a:pos x="113" y="291"/>
                  </a:cxn>
                  <a:cxn ang="0">
                    <a:pos x="103" y="342"/>
                  </a:cxn>
                  <a:cxn ang="0">
                    <a:pos x="154" y="369"/>
                  </a:cxn>
                  <a:cxn ang="0">
                    <a:pos x="182" y="426"/>
                  </a:cxn>
                  <a:cxn ang="0">
                    <a:pos x="214" y="443"/>
                  </a:cxn>
                  <a:cxn ang="0">
                    <a:pos x="262" y="457"/>
                  </a:cxn>
                  <a:cxn ang="0">
                    <a:pos x="292" y="473"/>
                  </a:cxn>
                  <a:cxn ang="0">
                    <a:pos x="336" y="476"/>
                  </a:cxn>
                  <a:cxn ang="0">
                    <a:pos x="369" y="474"/>
                  </a:cxn>
                </a:cxnLst>
                <a:rect l="0" t="0" r="r" b="b"/>
                <a:pathLst>
                  <a:path w="554" h="476">
                    <a:moveTo>
                      <a:pt x="369" y="467"/>
                    </a:moveTo>
                    <a:cubicBezTo>
                      <a:pt x="369" y="463"/>
                      <a:pt x="370" y="457"/>
                      <a:pt x="371" y="455"/>
                    </a:cubicBezTo>
                    <a:cubicBezTo>
                      <a:pt x="372" y="452"/>
                      <a:pt x="373" y="449"/>
                      <a:pt x="374" y="447"/>
                    </a:cubicBezTo>
                    <a:cubicBezTo>
                      <a:pt x="375" y="445"/>
                      <a:pt x="375" y="442"/>
                      <a:pt x="375" y="440"/>
                    </a:cubicBezTo>
                    <a:cubicBezTo>
                      <a:pt x="375" y="439"/>
                      <a:pt x="374" y="436"/>
                      <a:pt x="375" y="434"/>
                    </a:cubicBezTo>
                    <a:cubicBezTo>
                      <a:pt x="375" y="432"/>
                      <a:pt x="376" y="430"/>
                      <a:pt x="377" y="429"/>
                    </a:cubicBezTo>
                    <a:cubicBezTo>
                      <a:pt x="379" y="428"/>
                      <a:pt x="381" y="427"/>
                      <a:pt x="382" y="427"/>
                    </a:cubicBezTo>
                    <a:cubicBezTo>
                      <a:pt x="384" y="426"/>
                      <a:pt x="386" y="425"/>
                      <a:pt x="387" y="423"/>
                    </a:cubicBezTo>
                    <a:cubicBezTo>
                      <a:pt x="388" y="422"/>
                      <a:pt x="389" y="419"/>
                      <a:pt x="389" y="417"/>
                    </a:cubicBezTo>
                    <a:cubicBezTo>
                      <a:pt x="389" y="415"/>
                      <a:pt x="389" y="412"/>
                      <a:pt x="389" y="410"/>
                    </a:cubicBezTo>
                    <a:cubicBezTo>
                      <a:pt x="388" y="408"/>
                      <a:pt x="389" y="405"/>
                      <a:pt x="389" y="404"/>
                    </a:cubicBezTo>
                    <a:cubicBezTo>
                      <a:pt x="389" y="402"/>
                      <a:pt x="391" y="401"/>
                      <a:pt x="392" y="400"/>
                    </a:cubicBezTo>
                    <a:cubicBezTo>
                      <a:pt x="393" y="400"/>
                      <a:pt x="395" y="399"/>
                      <a:pt x="398" y="399"/>
                    </a:cubicBezTo>
                    <a:cubicBezTo>
                      <a:pt x="400" y="398"/>
                      <a:pt x="403" y="398"/>
                      <a:pt x="404" y="398"/>
                    </a:cubicBezTo>
                    <a:cubicBezTo>
                      <a:pt x="406" y="397"/>
                      <a:pt x="408" y="397"/>
                      <a:pt x="409" y="396"/>
                    </a:cubicBezTo>
                    <a:cubicBezTo>
                      <a:pt x="411" y="395"/>
                      <a:pt x="413" y="393"/>
                      <a:pt x="414" y="392"/>
                    </a:cubicBezTo>
                    <a:cubicBezTo>
                      <a:pt x="416" y="392"/>
                      <a:pt x="418" y="391"/>
                      <a:pt x="419" y="390"/>
                    </a:cubicBezTo>
                    <a:cubicBezTo>
                      <a:pt x="420" y="390"/>
                      <a:pt x="422" y="389"/>
                      <a:pt x="424" y="389"/>
                    </a:cubicBezTo>
                    <a:cubicBezTo>
                      <a:pt x="426" y="389"/>
                      <a:pt x="430" y="388"/>
                      <a:pt x="432" y="388"/>
                    </a:cubicBezTo>
                    <a:cubicBezTo>
                      <a:pt x="434" y="388"/>
                      <a:pt x="437" y="387"/>
                      <a:pt x="439" y="387"/>
                    </a:cubicBezTo>
                    <a:cubicBezTo>
                      <a:pt x="441" y="387"/>
                      <a:pt x="444" y="387"/>
                      <a:pt x="447" y="387"/>
                    </a:cubicBezTo>
                    <a:cubicBezTo>
                      <a:pt x="449" y="387"/>
                      <a:pt x="453" y="387"/>
                      <a:pt x="455" y="387"/>
                    </a:cubicBezTo>
                    <a:cubicBezTo>
                      <a:pt x="457" y="387"/>
                      <a:pt x="459" y="388"/>
                      <a:pt x="461" y="388"/>
                    </a:cubicBezTo>
                    <a:cubicBezTo>
                      <a:pt x="463" y="389"/>
                      <a:pt x="465" y="389"/>
                      <a:pt x="467" y="389"/>
                    </a:cubicBezTo>
                    <a:cubicBezTo>
                      <a:pt x="468" y="389"/>
                      <a:pt x="471" y="388"/>
                      <a:pt x="473" y="388"/>
                    </a:cubicBezTo>
                    <a:cubicBezTo>
                      <a:pt x="474" y="387"/>
                      <a:pt x="477" y="386"/>
                      <a:pt x="479" y="385"/>
                    </a:cubicBezTo>
                    <a:cubicBezTo>
                      <a:pt x="481" y="384"/>
                      <a:pt x="484" y="383"/>
                      <a:pt x="486" y="381"/>
                    </a:cubicBezTo>
                    <a:cubicBezTo>
                      <a:pt x="488" y="380"/>
                      <a:pt x="490" y="379"/>
                      <a:pt x="491" y="378"/>
                    </a:cubicBezTo>
                    <a:cubicBezTo>
                      <a:pt x="492" y="377"/>
                      <a:pt x="494" y="375"/>
                      <a:pt x="496" y="374"/>
                    </a:cubicBezTo>
                    <a:cubicBezTo>
                      <a:pt x="497" y="373"/>
                      <a:pt x="500" y="372"/>
                      <a:pt x="503" y="371"/>
                    </a:cubicBezTo>
                    <a:cubicBezTo>
                      <a:pt x="505" y="370"/>
                      <a:pt x="509" y="370"/>
                      <a:pt x="511" y="369"/>
                    </a:cubicBezTo>
                    <a:cubicBezTo>
                      <a:pt x="513" y="369"/>
                      <a:pt x="515" y="368"/>
                      <a:pt x="516" y="368"/>
                    </a:cubicBezTo>
                    <a:cubicBezTo>
                      <a:pt x="516" y="368"/>
                      <a:pt x="518" y="369"/>
                      <a:pt x="520" y="370"/>
                    </a:cubicBezTo>
                    <a:cubicBezTo>
                      <a:pt x="522" y="370"/>
                      <a:pt x="524" y="372"/>
                      <a:pt x="525" y="373"/>
                    </a:cubicBezTo>
                    <a:cubicBezTo>
                      <a:pt x="526" y="375"/>
                      <a:pt x="529" y="376"/>
                      <a:pt x="530" y="377"/>
                    </a:cubicBezTo>
                    <a:cubicBezTo>
                      <a:pt x="532" y="378"/>
                      <a:pt x="534" y="378"/>
                      <a:pt x="535" y="376"/>
                    </a:cubicBezTo>
                    <a:cubicBezTo>
                      <a:pt x="536" y="374"/>
                      <a:pt x="538" y="372"/>
                      <a:pt x="539" y="370"/>
                    </a:cubicBezTo>
                    <a:cubicBezTo>
                      <a:pt x="540" y="369"/>
                      <a:pt x="541" y="367"/>
                      <a:pt x="542" y="366"/>
                    </a:cubicBezTo>
                    <a:cubicBezTo>
                      <a:pt x="543" y="365"/>
                      <a:pt x="545" y="364"/>
                      <a:pt x="547" y="363"/>
                    </a:cubicBezTo>
                    <a:cubicBezTo>
                      <a:pt x="548" y="362"/>
                      <a:pt x="550" y="359"/>
                      <a:pt x="551" y="357"/>
                    </a:cubicBezTo>
                    <a:cubicBezTo>
                      <a:pt x="552" y="355"/>
                      <a:pt x="553" y="353"/>
                      <a:pt x="554" y="352"/>
                    </a:cubicBezTo>
                    <a:cubicBezTo>
                      <a:pt x="554" y="351"/>
                      <a:pt x="554" y="348"/>
                      <a:pt x="553" y="347"/>
                    </a:cubicBezTo>
                    <a:cubicBezTo>
                      <a:pt x="552" y="345"/>
                      <a:pt x="551" y="342"/>
                      <a:pt x="550" y="341"/>
                    </a:cubicBezTo>
                    <a:cubicBezTo>
                      <a:pt x="548" y="340"/>
                      <a:pt x="547" y="339"/>
                      <a:pt x="546" y="339"/>
                    </a:cubicBezTo>
                    <a:cubicBezTo>
                      <a:pt x="545" y="338"/>
                      <a:pt x="543" y="337"/>
                      <a:pt x="542" y="337"/>
                    </a:cubicBezTo>
                    <a:cubicBezTo>
                      <a:pt x="541" y="337"/>
                      <a:pt x="539" y="335"/>
                      <a:pt x="538" y="334"/>
                    </a:cubicBezTo>
                    <a:cubicBezTo>
                      <a:pt x="536" y="333"/>
                      <a:pt x="534" y="332"/>
                      <a:pt x="532" y="330"/>
                    </a:cubicBezTo>
                    <a:cubicBezTo>
                      <a:pt x="530" y="329"/>
                      <a:pt x="528" y="328"/>
                      <a:pt x="526" y="327"/>
                    </a:cubicBezTo>
                    <a:cubicBezTo>
                      <a:pt x="524" y="327"/>
                      <a:pt x="522" y="326"/>
                      <a:pt x="520" y="325"/>
                    </a:cubicBezTo>
                    <a:cubicBezTo>
                      <a:pt x="518" y="325"/>
                      <a:pt x="516" y="323"/>
                      <a:pt x="515" y="322"/>
                    </a:cubicBezTo>
                    <a:cubicBezTo>
                      <a:pt x="514" y="321"/>
                      <a:pt x="513" y="319"/>
                      <a:pt x="511" y="317"/>
                    </a:cubicBezTo>
                    <a:cubicBezTo>
                      <a:pt x="510" y="316"/>
                      <a:pt x="508" y="313"/>
                      <a:pt x="507" y="311"/>
                    </a:cubicBezTo>
                    <a:cubicBezTo>
                      <a:pt x="507" y="309"/>
                      <a:pt x="505" y="306"/>
                      <a:pt x="504" y="304"/>
                    </a:cubicBezTo>
                    <a:cubicBezTo>
                      <a:pt x="502" y="303"/>
                      <a:pt x="500" y="300"/>
                      <a:pt x="499" y="299"/>
                    </a:cubicBezTo>
                    <a:cubicBezTo>
                      <a:pt x="497" y="297"/>
                      <a:pt x="496" y="296"/>
                      <a:pt x="495" y="295"/>
                    </a:cubicBezTo>
                    <a:cubicBezTo>
                      <a:pt x="494" y="294"/>
                      <a:pt x="492" y="292"/>
                      <a:pt x="491" y="291"/>
                    </a:cubicBezTo>
                    <a:cubicBezTo>
                      <a:pt x="489" y="291"/>
                      <a:pt x="486" y="289"/>
                      <a:pt x="484" y="288"/>
                    </a:cubicBezTo>
                    <a:cubicBezTo>
                      <a:pt x="482" y="287"/>
                      <a:pt x="479" y="285"/>
                      <a:pt x="477" y="285"/>
                    </a:cubicBezTo>
                    <a:cubicBezTo>
                      <a:pt x="476" y="284"/>
                      <a:pt x="474" y="282"/>
                      <a:pt x="474" y="280"/>
                    </a:cubicBezTo>
                    <a:cubicBezTo>
                      <a:pt x="473" y="279"/>
                      <a:pt x="472" y="275"/>
                      <a:pt x="472" y="273"/>
                    </a:cubicBezTo>
                    <a:cubicBezTo>
                      <a:pt x="472" y="270"/>
                      <a:pt x="472" y="267"/>
                      <a:pt x="473" y="265"/>
                    </a:cubicBezTo>
                    <a:cubicBezTo>
                      <a:pt x="473" y="264"/>
                      <a:pt x="473" y="262"/>
                      <a:pt x="473" y="260"/>
                    </a:cubicBezTo>
                    <a:cubicBezTo>
                      <a:pt x="473" y="259"/>
                      <a:pt x="473" y="258"/>
                      <a:pt x="473" y="257"/>
                    </a:cubicBezTo>
                    <a:cubicBezTo>
                      <a:pt x="472" y="256"/>
                      <a:pt x="471" y="254"/>
                      <a:pt x="471" y="254"/>
                    </a:cubicBezTo>
                    <a:cubicBezTo>
                      <a:pt x="470" y="253"/>
                      <a:pt x="469" y="252"/>
                      <a:pt x="468" y="251"/>
                    </a:cubicBezTo>
                    <a:cubicBezTo>
                      <a:pt x="467" y="249"/>
                      <a:pt x="467" y="247"/>
                      <a:pt x="467" y="245"/>
                    </a:cubicBezTo>
                    <a:cubicBezTo>
                      <a:pt x="467" y="244"/>
                      <a:pt x="467" y="241"/>
                      <a:pt x="467" y="240"/>
                    </a:cubicBezTo>
                    <a:cubicBezTo>
                      <a:pt x="467" y="238"/>
                      <a:pt x="467" y="236"/>
                      <a:pt x="467" y="235"/>
                    </a:cubicBezTo>
                    <a:cubicBezTo>
                      <a:pt x="467" y="234"/>
                      <a:pt x="467" y="232"/>
                      <a:pt x="466" y="231"/>
                    </a:cubicBezTo>
                    <a:cubicBezTo>
                      <a:pt x="465" y="230"/>
                      <a:pt x="464" y="229"/>
                      <a:pt x="464" y="228"/>
                    </a:cubicBezTo>
                    <a:cubicBezTo>
                      <a:pt x="463" y="227"/>
                      <a:pt x="462" y="226"/>
                      <a:pt x="461" y="226"/>
                    </a:cubicBezTo>
                    <a:cubicBezTo>
                      <a:pt x="460" y="226"/>
                      <a:pt x="458" y="225"/>
                      <a:pt x="456" y="225"/>
                    </a:cubicBezTo>
                    <a:cubicBezTo>
                      <a:pt x="454" y="225"/>
                      <a:pt x="450" y="225"/>
                      <a:pt x="448" y="225"/>
                    </a:cubicBezTo>
                    <a:cubicBezTo>
                      <a:pt x="446" y="225"/>
                      <a:pt x="444" y="225"/>
                      <a:pt x="443" y="225"/>
                    </a:cubicBezTo>
                    <a:cubicBezTo>
                      <a:pt x="442" y="224"/>
                      <a:pt x="439" y="223"/>
                      <a:pt x="438" y="221"/>
                    </a:cubicBezTo>
                    <a:cubicBezTo>
                      <a:pt x="437" y="219"/>
                      <a:pt x="435" y="216"/>
                      <a:pt x="435" y="215"/>
                    </a:cubicBezTo>
                    <a:cubicBezTo>
                      <a:pt x="435" y="214"/>
                      <a:pt x="434" y="212"/>
                      <a:pt x="434" y="210"/>
                    </a:cubicBezTo>
                    <a:cubicBezTo>
                      <a:pt x="434" y="209"/>
                      <a:pt x="433" y="208"/>
                      <a:pt x="433" y="208"/>
                    </a:cubicBezTo>
                    <a:cubicBezTo>
                      <a:pt x="432" y="207"/>
                      <a:pt x="431" y="207"/>
                      <a:pt x="430" y="207"/>
                    </a:cubicBezTo>
                    <a:cubicBezTo>
                      <a:pt x="429" y="206"/>
                      <a:pt x="427" y="206"/>
                      <a:pt x="426" y="205"/>
                    </a:cubicBezTo>
                    <a:cubicBezTo>
                      <a:pt x="424" y="205"/>
                      <a:pt x="423" y="204"/>
                      <a:pt x="422" y="203"/>
                    </a:cubicBezTo>
                    <a:cubicBezTo>
                      <a:pt x="421" y="202"/>
                      <a:pt x="420" y="199"/>
                      <a:pt x="420" y="198"/>
                    </a:cubicBezTo>
                    <a:cubicBezTo>
                      <a:pt x="420" y="196"/>
                      <a:pt x="419" y="194"/>
                      <a:pt x="419" y="193"/>
                    </a:cubicBezTo>
                    <a:cubicBezTo>
                      <a:pt x="419" y="192"/>
                      <a:pt x="418" y="190"/>
                      <a:pt x="417" y="190"/>
                    </a:cubicBezTo>
                    <a:cubicBezTo>
                      <a:pt x="416" y="189"/>
                      <a:pt x="414" y="188"/>
                      <a:pt x="414" y="188"/>
                    </a:cubicBezTo>
                    <a:cubicBezTo>
                      <a:pt x="413" y="187"/>
                      <a:pt x="412" y="186"/>
                      <a:pt x="411" y="184"/>
                    </a:cubicBezTo>
                    <a:cubicBezTo>
                      <a:pt x="410" y="183"/>
                      <a:pt x="409" y="180"/>
                      <a:pt x="409" y="178"/>
                    </a:cubicBezTo>
                    <a:cubicBezTo>
                      <a:pt x="408" y="177"/>
                      <a:pt x="407" y="175"/>
                      <a:pt x="407" y="174"/>
                    </a:cubicBezTo>
                    <a:cubicBezTo>
                      <a:pt x="407" y="173"/>
                      <a:pt x="406" y="172"/>
                      <a:pt x="405" y="171"/>
                    </a:cubicBezTo>
                    <a:cubicBezTo>
                      <a:pt x="404" y="170"/>
                      <a:pt x="403" y="168"/>
                      <a:pt x="402" y="167"/>
                    </a:cubicBezTo>
                    <a:cubicBezTo>
                      <a:pt x="401" y="166"/>
                      <a:pt x="400" y="165"/>
                      <a:pt x="399" y="164"/>
                    </a:cubicBezTo>
                    <a:cubicBezTo>
                      <a:pt x="399" y="163"/>
                      <a:pt x="398" y="161"/>
                      <a:pt x="397" y="160"/>
                    </a:cubicBezTo>
                    <a:cubicBezTo>
                      <a:pt x="397" y="159"/>
                      <a:pt x="396" y="156"/>
                      <a:pt x="395" y="155"/>
                    </a:cubicBezTo>
                    <a:cubicBezTo>
                      <a:pt x="395" y="153"/>
                      <a:pt x="395" y="150"/>
                      <a:pt x="396" y="149"/>
                    </a:cubicBezTo>
                    <a:cubicBezTo>
                      <a:pt x="397" y="147"/>
                      <a:pt x="398" y="145"/>
                      <a:pt x="399" y="144"/>
                    </a:cubicBezTo>
                    <a:cubicBezTo>
                      <a:pt x="399" y="142"/>
                      <a:pt x="401" y="140"/>
                      <a:pt x="403" y="138"/>
                    </a:cubicBezTo>
                    <a:cubicBezTo>
                      <a:pt x="405" y="135"/>
                      <a:pt x="407" y="132"/>
                      <a:pt x="408" y="130"/>
                    </a:cubicBezTo>
                    <a:cubicBezTo>
                      <a:pt x="409" y="128"/>
                      <a:pt x="410" y="126"/>
                      <a:pt x="411" y="124"/>
                    </a:cubicBezTo>
                    <a:cubicBezTo>
                      <a:pt x="413" y="123"/>
                      <a:pt x="414" y="121"/>
                      <a:pt x="415" y="121"/>
                    </a:cubicBezTo>
                    <a:cubicBezTo>
                      <a:pt x="416" y="120"/>
                      <a:pt x="417" y="118"/>
                      <a:pt x="418" y="117"/>
                    </a:cubicBezTo>
                    <a:cubicBezTo>
                      <a:pt x="419" y="117"/>
                      <a:pt x="420" y="114"/>
                      <a:pt x="419" y="112"/>
                    </a:cubicBezTo>
                    <a:cubicBezTo>
                      <a:pt x="419" y="111"/>
                      <a:pt x="417" y="109"/>
                      <a:pt x="416" y="109"/>
                    </a:cubicBezTo>
                    <a:cubicBezTo>
                      <a:pt x="414" y="109"/>
                      <a:pt x="411" y="110"/>
                      <a:pt x="409" y="111"/>
                    </a:cubicBezTo>
                    <a:cubicBezTo>
                      <a:pt x="407" y="111"/>
                      <a:pt x="403" y="112"/>
                      <a:pt x="401" y="111"/>
                    </a:cubicBezTo>
                    <a:cubicBezTo>
                      <a:pt x="399" y="111"/>
                      <a:pt x="396" y="110"/>
                      <a:pt x="394" y="109"/>
                    </a:cubicBezTo>
                    <a:cubicBezTo>
                      <a:pt x="393" y="108"/>
                      <a:pt x="391" y="107"/>
                      <a:pt x="390" y="106"/>
                    </a:cubicBezTo>
                    <a:cubicBezTo>
                      <a:pt x="390" y="106"/>
                      <a:pt x="388" y="104"/>
                      <a:pt x="387" y="103"/>
                    </a:cubicBezTo>
                    <a:cubicBezTo>
                      <a:pt x="385" y="101"/>
                      <a:pt x="384" y="97"/>
                      <a:pt x="383" y="94"/>
                    </a:cubicBezTo>
                    <a:cubicBezTo>
                      <a:pt x="382" y="92"/>
                      <a:pt x="379" y="85"/>
                      <a:pt x="377" y="80"/>
                    </a:cubicBezTo>
                    <a:cubicBezTo>
                      <a:pt x="374" y="75"/>
                      <a:pt x="369" y="68"/>
                      <a:pt x="366" y="65"/>
                    </a:cubicBezTo>
                    <a:cubicBezTo>
                      <a:pt x="363" y="62"/>
                      <a:pt x="359" y="59"/>
                      <a:pt x="357" y="58"/>
                    </a:cubicBezTo>
                    <a:cubicBezTo>
                      <a:pt x="355" y="56"/>
                      <a:pt x="353" y="55"/>
                      <a:pt x="353" y="55"/>
                    </a:cubicBezTo>
                    <a:cubicBezTo>
                      <a:pt x="353" y="55"/>
                      <a:pt x="351" y="54"/>
                      <a:pt x="349" y="52"/>
                    </a:cubicBezTo>
                    <a:cubicBezTo>
                      <a:pt x="346" y="51"/>
                      <a:pt x="343" y="48"/>
                      <a:pt x="341" y="47"/>
                    </a:cubicBezTo>
                    <a:cubicBezTo>
                      <a:pt x="339" y="46"/>
                      <a:pt x="336" y="44"/>
                      <a:pt x="334" y="42"/>
                    </a:cubicBezTo>
                    <a:cubicBezTo>
                      <a:pt x="332" y="41"/>
                      <a:pt x="329" y="38"/>
                      <a:pt x="326" y="37"/>
                    </a:cubicBezTo>
                    <a:cubicBezTo>
                      <a:pt x="324" y="35"/>
                      <a:pt x="320" y="33"/>
                      <a:pt x="318" y="32"/>
                    </a:cubicBezTo>
                    <a:cubicBezTo>
                      <a:pt x="316" y="31"/>
                      <a:pt x="313" y="29"/>
                      <a:pt x="311" y="28"/>
                    </a:cubicBezTo>
                    <a:cubicBezTo>
                      <a:pt x="309" y="27"/>
                      <a:pt x="306" y="25"/>
                      <a:pt x="305" y="24"/>
                    </a:cubicBezTo>
                    <a:cubicBezTo>
                      <a:pt x="303" y="23"/>
                      <a:pt x="300" y="21"/>
                      <a:pt x="298" y="20"/>
                    </a:cubicBezTo>
                    <a:cubicBezTo>
                      <a:pt x="296" y="19"/>
                      <a:pt x="294" y="17"/>
                      <a:pt x="292" y="17"/>
                    </a:cubicBezTo>
                    <a:cubicBezTo>
                      <a:pt x="291" y="16"/>
                      <a:pt x="288" y="16"/>
                      <a:pt x="287" y="17"/>
                    </a:cubicBezTo>
                    <a:cubicBezTo>
                      <a:pt x="285" y="18"/>
                      <a:pt x="284" y="19"/>
                      <a:pt x="283" y="20"/>
                    </a:cubicBezTo>
                    <a:cubicBezTo>
                      <a:pt x="282" y="21"/>
                      <a:pt x="280" y="21"/>
                      <a:pt x="278" y="21"/>
                    </a:cubicBezTo>
                    <a:cubicBezTo>
                      <a:pt x="276" y="21"/>
                      <a:pt x="273" y="20"/>
                      <a:pt x="271" y="19"/>
                    </a:cubicBezTo>
                    <a:cubicBezTo>
                      <a:pt x="269" y="18"/>
                      <a:pt x="267" y="16"/>
                      <a:pt x="265" y="14"/>
                    </a:cubicBezTo>
                    <a:cubicBezTo>
                      <a:pt x="264" y="12"/>
                      <a:pt x="262" y="10"/>
                      <a:pt x="261" y="8"/>
                    </a:cubicBezTo>
                    <a:cubicBezTo>
                      <a:pt x="259" y="7"/>
                      <a:pt x="257" y="5"/>
                      <a:pt x="255" y="4"/>
                    </a:cubicBezTo>
                    <a:cubicBezTo>
                      <a:pt x="254" y="3"/>
                      <a:pt x="251" y="2"/>
                      <a:pt x="248" y="1"/>
                    </a:cubicBezTo>
                    <a:cubicBezTo>
                      <a:pt x="246" y="1"/>
                      <a:pt x="243" y="0"/>
                      <a:pt x="242" y="0"/>
                    </a:cubicBezTo>
                    <a:cubicBezTo>
                      <a:pt x="240" y="0"/>
                      <a:pt x="237" y="0"/>
                      <a:pt x="236" y="0"/>
                    </a:cubicBezTo>
                    <a:cubicBezTo>
                      <a:pt x="235" y="0"/>
                      <a:pt x="232" y="1"/>
                      <a:pt x="231" y="2"/>
                    </a:cubicBezTo>
                    <a:cubicBezTo>
                      <a:pt x="229" y="2"/>
                      <a:pt x="227" y="4"/>
                      <a:pt x="225" y="5"/>
                    </a:cubicBezTo>
                    <a:cubicBezTo>
                      <a:pt x="224" y="6"/>
                      <a:pt x="221" y="7"/>
                      <a:pt x="219" y="6"/>
                    </a:cubicBezTo>
                    <a:cubicBezTo>
                      <a:pt x="217" y="6"/>
                      <a:pt x="214" y="5"/>
                      <a:pt x="213" y="4"/>
                    </a:cubicBezTo>
                    <a:cubicBezTo>
                      <a:pt x="211" y="4"/>
                      <a:pt x="208" y="4"/>
                      <a:pt x="207" y="5"/>
                    </a:cubicBezTo>
                    <a:cubicBezTo>
                      <a:pt x="206" y="6"/>
                      <a:pt x="203" y="7"/>
                      <a:pt x="202" y="7"/>
                    </a:cubicBezTo>
                    <a:cubicBezTo>
                      <a:pt x="200" y="7"/>
                      <a:pt x="197" y="7"/>
                      <a:pt x="195" y="7"/>
                    </a:cubicBezTo>
                    <a:cubicBezTo>
                      <a:pt x="193" y="6"/>
                      <a:pt x="189" y="6"/>
                      <a:pt x="187" y="5"/>
                    </a:cubicBezTo>
                    <a:cubicBezTo>
                      <a:pt x="184" y="5"/>
                      <a:pt x="181" y="5"/>
                      <a:pt x="180" y="5"/>
                    </a:cubicBezTo>
                    <a:cubicBezTo>
                      <a:pt x="178" y="5"/>
                      <a:pt x="175" y="5"/>
                      <a:pt x="174" y="5"/>
                    </a:cubicBezTo>
                    <a:cubicBezTo>
                      <a:pt x="172" y="5"/>
                      <a:pt x="168" y="6"/>
                      <a:pt x="166" y="7"/>
                    </a:cubicBezTo>
                    <a:cubicBezTo>
                      <a:pt x="163" y="8"/>
                      <a:pt x="159" y="10"/>
                      <a:pt x="158" y="12"/>
                    </a:cubicBezTo>
                    <a:cubicBezTo>
                      <a:pt x="157" y="14"/>
                      <a:pt x="155" y="18"/>
                      <a:pt x="155" y="20"/>
                    </a:cubicBezTo>
                    <a:cubicBezTo>
                      <a:pt x="155" y="22"/>
                      <a:pt x="155" y="26"/>
                      <a:pt x="155" y="28"/>
                    </a:cubicBezTo>
                    <a:cubicBezTo>
                      <a:pt x="155" y="31"/>
                      <a:pt x="154" y="34"/>
                      <a:pt x="153" y="36"/>
                    </a:cubicBezTo>
                    <a:cubicBezTo>
                      <a:pt x="152" y="37"/>
                      <a:pt x="150" y="39"/>
                      <a:pt x="150" y="39"/>
                    </a:cubicBezTo>
                    <a:cubicBezTo>
                      <a:pt x="149" y="39"/>
                      <a:pt x="147" y="40"/>
                      <a:pt x="144" y="41"/>
                    </a:cubicBezTo>
                    <a:cubicBezTo>
                      <a:pt x="141" y="42"/>
                      <a:pt x="137" y="43"/>
                      <a:pt x="135" y="44"/>
                    </a:cubicBezTo>
                    <a:cubicBezTo>
                      <a:pt x="133" y="45"/>
                      <a:pt x="130" y="46"/>
                      <a:pt x="129" y="48"/>
                    </a:cubicBezTo>
                    <a:cubicBezTo>
                      <a:pt x="128" y="49"/>
                      <a:pt x="126" y="51"/>
                      <a:pt x="125" y="52"/>
                    </a:cubicBezTo>
                    <a:cubicBezTo>
                      <a:pt x="124" y="54"/>
                      <a:pt x="122" y="55"/>
                      <a:pt x="121" y="56"/>
                    </a:cubicBezTo>
                    <a:cubicBezTo>
                      <a:pt x="120" y="57"/>
                      <a:pt x="118" y="57"/>
                      <a:pt x="117" y="57"/>
                    </a:cubicBezTo>
                    <a:cubicBezTo>
                      <a:pt x="116" y="56"/>
                      <a:pt x="114" y="56"/>
                      <a:pt x="112" y="57"/>
                    </a:cubicBezTo>
                    <a:cubicBezTo>
                      <a:pt x="110" y="57"/>
                      <a:pt x="108" y="58"/>
                      <a:pt x="107" y="60"/>
                    </a:cubicBezTo>
                    <a:cubicBezTo>
                      <a:pt x="105" y="61"/>
                      <a:pt x="103" y="64"/>
                      <a:pt x="103" y="66"/>
                    </a:cubicBezTo>
                    <a:cubicBezTo>
                      <a:pt x="102" y="68"/>
                      <a:pt x="99" y="71"/>
                      <a:pt x="97" y="73"/>
                    </a:cubicBezTo>
                    <a:cubicBezTo>
                      <a:pt x="95" y="75"/>
                      <a:pt x="91" y="76"/>
                      <a:pt x="88" y="77"/>
                    </a:cubicBezTo>
                    <a:cubicBezTo>
                      <a:pt x="84" y="77"/>
                      <a:pt x="80" y="76"/>
                      <a:pt x="77" y="76"/>
                    </a:cubicBezTo>
                    <a:cubicBezTo>
                      <a:pt x="74" y="75"/>
                      <a:pt x="72" y="74"/>
                      <a:pt x="72" y="74"/>
                    </a:cubicBezTo>
                    <a:cubicBezTo>
                      <a:pt x="72" y="74"/>
                      <a:pt x="72" y="74"/>
                      <a:pt x="72" y="74"/>
                    </a:cubicBezTo>
                    <a:cubicBezTo>
                      <a:pt x="72" y="76"/>
                      <a:pt x="72" y="76"/>
                      <a:pt x="72" y="76"/>
                    </a:cubicBezTo>
                    <a:cubicBezTo>
                      <a:pt x="72" y="77"/>
                      <a:pt x="72" y="77"/>
                      <a:pt x="72" y="77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57" y="99"/>
                      <a:pt x="57" y="99"/>
                      <a:pt x="57" y="99"/>
                    </a:cubicBezTo>
                    <a:cubicBezTo>
                      <a:pt x="51" y="111"/>
                      <a:pt x="51" y="111"/>
                      <a:pt x="51" y="111"/>
                    </a:cubicBezTo>
                    <a:cubicBezTo>
                      <a:pt x="42" y="113"/>
                      <a:pt x="42" y="113"/>
                      <a:pt x="42" y="113"/>
                    </a:cubicBezTo>
                    <a:cubicBezTo>
                      <a:pt x="37" y="114"/>
                      <a:pt x="37" y="114"/>
                      <a:pt x="37" y="114"/>
                    </a:cubicBezTo>
                    <a:cubicBezTo>
                      <a:pt x="27" y="117"/>
                      <a:pt x="27" y="117"/>
                      <a:pt x="27" y="117"/>
                    </a:cubicBezTo>
                    <a:cubicBezTo>
                      <a:pt x="16" y="118"/>
                      <a:pt x="16" y="118"/>
                      <a:pt x="16" y="118"/>
                    </a:cubicBezTo>
                    <a:cubicBezTo>
                      <a:pt x="4" y="128"/>
                      <a:pt x="4" y="128"/>
                      <a:pt x="4" y="128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8" y="159"/>
                      <a:pt x="8" y="159"/>
                      <a:pt x="8" y="159"/>
                    </a:cubicBezTo>
                    <a:cubicBezTo>
                      <a:pt x="9" y="177"/>
                      <a:pt x="9" y="177"/>
                      <a:pt x="9" y="177"/>
                    </a:cubicBezTo>
                    <a:cubicBezTo>
                      <a:pt x="11" y="179"/>
                      <a:pt x="11" y="179"/>
                      <a:pt x="11" y="179"/>
                    </a:cubicBezTo>
                    <a:cubicBezTo>
                      <a:pt x="21" y="189"/>
                      <a:pt x="21" y="189"/>
                      <a:pt x="21" y="189"/>
                    </a:cubicBezTo>
                    <a:cubicBezTo>
                      <a:pt x="27" y="199"/>
                      <a:pt x="27" y="199"/>
                      <a:pt x="27" y="199"/>
                    </a:cubicBezTo>
                    <a:cubicBezTo>
                      <a:pt x="27" y="206"/>
                      <a:pt x="27" y="206"/>
                      <a:pt x="27" y="206"/>
                    </a:cubicBezTo>
                    <a:cubicBezTo>
                      <a:pt x="22" y="214"/>
                      <a:pt x="22" y="214"/>
                      <a:pt x="22" y="214"/>
                    </a:cubicBezTo>
                    <a:cubicBezTo>
                      <a:pt x="18" y="225"/>
                      <a:pt x="18" y="225"/>
                      <a:pt x="18" y="225"/>
                    </a:cubicBezTo>
                    <a:cubicBezTo>
                      <a:pt x="25" y="229"/>
                      <a:pt x="25" y="229"/>
                      <a:pt x="25" y="229"/>
                    </a:cubicBezTo>
                    <a:cubicBezTo>
                      <a:pt x="27" y="231"/>
                      <a:pt x="27" y="231"/>
                      <a:pt x="27" y="231"/>
                    </a:cubicBezTo>
                    <a:cubicBezTo>
                      <a:pt x="40" y="232"/>
                      <a:pt x="40" y="232"/>
                      <a:pt x="40" y="232"/>
                    </a:cubicBezTo>
                    <a:cubicBezTo>
                      <a:pt x="45" y="235"/>
                      <a:pt x="45" y="235"/>
                      <a:pt x="45" y="235"/>
                    </a:cubicBezTo>
                    <a:cubicBezTo>
                      <a:pt x="52" y="246"/>
                      <a:pt x="52" y="246"/>
                      <a:pt x="52" y="246"/>
                    </a:cubicBezTo>
                    <a:cubicBezTo>
                      <a:pt x="56" y="254"/>
                      <a:pt x="56" y="254"/>
                      <a:pt x="56" y="254"/>
                    </a:cubicBezTo>
                    <a:cubicBezTo>
                      <a:pt x="61" y="260"/>
                      <a:pt x="61" y="260"/>
                      <a:pt x="61" y="260"/>
                    </a:cubicBezTo>
                    <a:cubicBezTo>
                      <a:pt x="79" y="246"/>
                      <a:pt x="79" y="246"/>
                      <a:pt x="79" y="246"/>
                    </a:cubicBezTo>
                    <a:cubicBezTo>
                      <a:pt x="98" y="250"/>
                      <a:pt x="98" y="250"/>
                      <a:pt x="98" y="250"/>
                    </a:cubicBezTo>
                    <a:cubicBezTo>
                      <a:pt x="103" y="263"/>
                      <a:pt x="103" y="263"/>
                      <a:pt x="103" y="263"/>
                    </a:cubicBezTo>
                    <a:cubicBezTo>
                      <a:pt x="107" y="269"/>
                      <a:pt x="107" y="269"/>
                      <a:pt x="107" y="269"/>
                    </a:cubicBezTo>
                    <a:cubicBezTo>
                      <a:pt x="113" y="291"/>
                      <a:pt x="113" y="291"/>
                      <a:pt x="113" y="291"/>
                    </a:cubicBezTo>
                    <a:cubicBezTo>
                      <a:pt x="120" y="296"/>
                      <a:pt x="120" y="296"/>
                      <a:pt x="120" y="296"/>
                    </a:cubicBezTo>
                    <a:cubicBezTo>
                      <a:pt x="105" y="318"/>
                      <a:pt x="105" y="318"/>
                      <a:pt x="105" y="318"/>
                    </a:cubicBezTo>
                    <a:cubicBezTo>
                      <a:pt x="107" y="336"/>
                      <a:pt x="107" y="336"/>
                      <a:pt x="107" y="336"/>
                    </a:cubicBezTo>
                    <a:cubicBezTo>
                      <a:pt x="103" y="342"/>
                      <a:pt x="103" y="342"/>
                      <a:pt x="103" y="342"/>
                    </a:cubicBezTo>
                    <a:cubicBezTo>
                      <a:pt x="107" y="350"/>
                      <a:pt x="107" y="350"/>
                      <a:pt x="107" y="350"/>
                    </a:cubicBezTo>
                    <a:cubicBezTo>
                      <a:pt x="126" y="350"/>
                      <a:pt x="126" y="350"/>
                      <a:pt x="126" y="350"/>
                    </a:cubicBezTo>
                    <a:cubicBezTo>
                      <a:pt x="146" y="356"/>
                      <a:pt x="146" y="356"/>
                      <a:pt x="146" y="356"/>
                    </a:cubicBezTo>
                    <a:cubicBezTo>
                      <a:pt x="154" y="369"/>
                      <a:pt x="154" y="369"/>
                      <a:pt x="154" y="369"/>
                    </a:cubicBezTo>
                    <a:cubicBezTo>
                      <a:pt x="162" y="397"/>
                      <a:pt x="162" y="397"/>
                      <a:pt x="162" y="397"/>
                    </a:cubicBezTo>
                    <a:cubicBezTo>
                      <a:pt x="168" y="412"/>
                      <a:pt x="168" y="412"/>
                      <a:pt x="168" y="412"/>
                    </a:cubicBezTo>
                    <a:cubicBezTo>
                      <a:pt x="172" y="419"/>
                      <a:pt x="172" y="419"/>
                      <a:pt x="172" y="419"/>
                    </a:cubicBezTo>
                    <a:cubicBezTo>
                      <a:pt x="182" y="426"/>
                      <a:pt x="182" y="426"/>
                      <a:pt x="182" y="426"/>
                    </a:cubicBezTo>
                    <a:cubicBezTo>
                      <a:pt x="195" y="434"/>
                      <a:pt x="195" y="434"/>
                      <a:pt x="195" y="434"/>
                    </a:cubicBezTo>
                    <a:cubicBezTo>
                      <a:pt x="202" y="441"/>
                      <a:pt x="202" y="441"/>
                      <a:pt x="202" y="441"/>
                    </a:cubicBezTo>
                    <a:cubicBezTo>
                      <a:pt x="207" y="443"/>
                      <a:pt x="207" y="443"/>
                      <a:pt x="207" y="443"/>
                    </a:cubicBezTo>
                    <a:cubicBezTo>
                      <a:pt x="214" y="443"/>
                      <a:pt x="214" y="443"/>
                      <a:pt x="214" y="443"/>
                    </a:cubicBezTo>
                    <a:cubicBezTo>
                      <a:pt x="224" y="446"/>
                      <a:pt x="224" y="446"/>
                      <a:pt x="224" y="446"/>
                    </a:cubicBezTo>
                    <a:cubicBezTo>
                      <a:pt x="234" y="454"/>
                      <a:pt x="234" y="454"/>
                      <a:pt x="234" y="454"/>
                    </a:cubicBezTo>
                    <a:cubicBezTo>
                      <a:pt x="255" y="453"/>
                      <a:pt x="255" y="453"/>
                      <a:pt x="255" y="453"/>
                    </a:cubicBezTo>
                    <a:cubicBezTo>
                      <a:pt x="262" y="457"/>
                      <a:pt x="262" y="457"/>
                      <a:pt x="262" y="457"/>
                    </a:cubicBezTo>
                    <a:cubicBezTo>
                      <a:pt x="269" y="466"/>
                      <a:pt x="269" y="466"/>
                      <a:pt x="269" y="466"/>
                    </a:cubicBezTo>
                    <a:cubicBezTo>
                      <a:pt x="280" y="474"/>
                      <a:pt x="280" y="474"/>
                      <a:pt x="280" y="474"/>
                    </a:cubicBezTo>
                    <a:cubicBezTo>
                      <a:pt x="286" y="475"/>
                      <a:pt x="286" y="475"/>
                      <a:pt x="286" y="475"/>
                    </a:cubicBezTo>
                    <a:cubicBezTo>
                      <a:pt x="292" y="473"/>
                      <a:pt x="292" y="473"/>
                      <a:pt x="292" y="473"/>
                    </a:cubicBezTo>
                    <a:cubicBezTo>
                      <a:pt x="310" y="471"/>
                      <a:pt x="310" y="471"/>
                      <a:pt x="310" y="471"/>
                    </a:cubicBezTo>
                    <a:cubicBezTo>
                      <a:pt x="320" y="468"/>
                      <a:pt x="320" y="468"/>
                      <a:pt x="320" y="468"/>
                    </a:cubicBezTo>
                    <a:cubicBezTo>
                      <a:pt x="326" y="469"/>
                      <a:pt x="326" y="469"/>
                      <a:pt x="326" y="469"/>
                    </a:cubicBezTo>
                    <a:cubicBezTo>
                      <a:pt x="336" y="476"/>
                      <a:pt x="336" y="476"/>
                      <a:pt x="336" y="476"/>
                    </a:cubicBezTo>
                    <a:cubicBezTo>
                      <a:pt x="345" y="475"/>
                      <a:pt x="345" y="475"/>
                      <a:pt x="345" y="475"/>
                    </a:cubicBezTo>
                    <a:cubicBezTo>
                      <a:pt x="354" y="473"/>
                      <a:pt x="354" y="473"/>
                      <a:pt x="354" y="473"/>
                    </a:cubicBezTo>
                    <a:cubicBezTo>
                      <a:pt x="368" y="474"/>
                      <a:pt x="368" y="474"/>
                      <a:pt x="368" y="474"/>
                    </a:cubicBezTo>
                    <a:cubicBezTo>
                      <a:pt x="369" y="474"/>
                      <a:pt x="369" y="474"/>
                      <a:pt x="369" y="474"/>
                    </a:cubicBezTo>
                    <a:cubicBezTo>
                      <a:pt x="369" y="474"/>
                      <a:pt x="369" y="474"/>
                      <a:pt x="369" y="474"/>
                    </a:cubicBezTo>
                    <a:cubicBezTo>
                      <a:pt x="369" y="474"/>
                      <a:pt x="369" y="470"/>
                      <a:pt x="369" y="467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5675313" y="3551238"/>
              <a:ext cx="1673225" cy="774700"/>
            </a:xfrm>
            <a:custGeom>
              <a:avLst/>
              <a:gdLst/>
              <a:ahLst/>
              <a:cxnLst>
                <a:cxn ang="0">
                  <a:pos x="1526" y="394"/>
                </a:cxn>
                <a:cxn ang="0">
                  <a:pos x="1521" y="337"/>
                </a:cxn>
                <a:cxn ang="0">
                  <a:pos x="1503" y="277"/>
                </a:cxn>
                <a:cxn ang="0">
                  <a:pos x="1515" y="196"/>
                </a:cxn>
                <a:cxn ang="0">
                  <a:pos x="1463" y="121"/>
                </a:cxn>
                <a:cxn ang="0">
                  <a:pos x="1388" y="72"/>
                </a:cxn>
                <a:cxn ang="0">
                  <a:pos x="1292" y="97"/>
                </a:cxn>
                <a:cxn ang="0">
                  <a:pos x="1198" y="105"/>
                </a:cxn>
                <a:cxn ang="0">
                  <a:pos x="1147" y="118"/>
                </a:cxn>
                <a:cxn ang="0">
                  <a:pos x="1105" y="136"/>
                </a:cxn>
                <a:cxn ang="0">
                  <a:pos x="1054" y="89"/>
                </a:cxn>
                <a:cxn ang="0">
                  <a:pos x="982" y="49"/>
                </a:cxn>
                <a:cxn ang="0">
                  <a:pos x="933" y="72"/>
                </a:cxn>
                <a:cxn ang="0">
                  <a:pos x="863" y="120"/>
                </a:cxn>
                <a:cxn ang="0">
                  <a:pos x="823" y="169"/>
                </a:cxn>
                <a:cxn ang="0">
                  <a:pos x="769" y="200"/>
                </a:cxn>
                <a:cxn ang="0">
                  <a:pos x="713" y="139"/>
                </a:cxn>
                <a:cxn ang="0">
                  <a:pos x="665" y="108"/>
                </a:cxn>
                <a:cxn ang="0">
                  <a:pos x="639" y="78"/>
                </a:cxn>
                <a:cxn ang="0">
                  <a:pos x="591" y="65"/>
                </a:cxn>
                <a:cxn ang="0">
                  <a:pos x="512" y="41"/>
                </a:cxn>
                <a:cxn ang="0">
                  <a:pos x="462" y="29"/>
                </a:cxn>
                <a:cxn ang="0">
                  <a:pos x="380" y="36"/>
                </a:cxn>
                <a:cxn ang="0">
                  <a:pos x="342" y="78"/>
                </a:cxn>
                <a:cxn ang="0">
                  <a:pos x="274" y="94"/>
                </a:cxn>
                <a:cxn ang="0">
                  <a:pos x="233" y="87"/>
                </a:cxn>
                <a:cxn ang="0">
                  <a:pos x="196" y="76"/>
                </a:cxn>
                <a:cxn ang="0">
                  <a:pos x="152" y="40"/>
                </a:cxn>
                <a:cxn ang="0">
                  <a:pos x="88" y="27"/>
                </a:cxn>
                <a:cxn ang="0">
                  <a:pos x="35" y="4"/>
                </a:cxn>
                <a:cxn ang="0">
                  <a:pos x="3" y="22"/>
                </a:cxn>
                <a:cxn ang="0">
                  <a:pos x="48" y="81"/>
                </a:cxn>
                <a:cxn ang="0">
                  <a:pos x="46" y="114"/>
                </a:cxn>
                <a:cxn ang="0">
                  <a:pos x="58" y="154"/>
                </a:cxn>
                <a:cxn ang="0">
                  <a:pos x="81" y="180"/>
                </a:cxn>
                <a:cxn ang="0">
                  <a:pos x="114" y="205"/>
                </a:cxn>
                <a:cxn ang="0">
                  <a:pos x="121" y="250"/>
                </a:cxn>
                <a:cxn ang="0">
                  <a:pos x="162" y="292"/>
                </a:cxn>
                <a:cxn ang="0">
                  <a:pos x="201" y="322"/>
                </a:cxn>
                <a:cxn ang="0">
                  <a:pos x="163" y="338"/>
                </a:cxn>
                <a:cxn ang="0">
                  <a:pos x="108" y="358"/>
                </a:cxn>
                <a:cxn ang="0">
                  <a:pos x="51" y="368"/>
                </a:cxn>
                <a:cxn ang="0">
                  <a:pos x="22" y="404"/>
                </a:cxn>
                <a:cxn ang="0">
                  <a:pos x="43" y="464"/>
                </a:cxn>
                <a:cxn ang="0">
                  <a:pos x="108" y="491"/>
                </a:cxn>
                <a:cxn ang="0">
                  <a:pos x="223" y="499"/>
                </a:cxn>
                <a:cxn ang="0">
                  <a:pos x="365" y="541"/>
                </a:cxn>
                <a:cxn ang="0">
                  <a:pos x="458" y="520"/>
                </a:cxn>
                <a:cxn ang="0">
                  <a:pos x="542" y="542"/>
                </a:cxn>
                <a:cxn ang="0">
                  <a:pos x="627" y="560"/>
                </a:cxn>
                <a:cxn ang="0">
                  <a:pos x="752" y="579"/>
                </a:cxn>
                <a:cxn ang="0">
                  <a:pos x="885" y="601"/>
                </a:cxn>
                <a:cxn ang="0">
                  <a:pos x="1001" y="652"/>
                </a:cxn>
                <a:cxn ang="0">
                  <a:pos x="1085" y="654"/>
                </a:cxn>
                <a:cxn ang="0">
                  <a:pos x="1168" y="678"/>
                </a:cxn>
                <a:cxn ang="0">
                  <a:pos x="1230" y="702"/>
                </a:cxn>
                <a:cxn ang="0">
                  <a:pos x="1280" y="648"/>
                </a:cxn>
                <a:cxn ang="0">
                  <a:pos x="1319" y="595"/>
                </a:cxn>
                <a:cxn ang="0">
                  <a:pos x="1383" y="588"/>
                </a:cxn>
                <a:cxn ang="0">
                  <a:pos x="1414" y="502"/>
                </a:cxn>
                <a:cxn ang="0">
                  <a:pos x="1472" y="471"/>
                </a:cxn>
                <a:cxn ang="0">
                  <a:pos x="1498" y="479"/>
                </a:cxn>
              </a:cxnLst>
              <a:rect l="0" t="0" r="r" b="b"/>
              <a:pathLst>
                <a:path w="1544" h="715">
                  <a:moveTo>
                    <a:pt x="1544" y="446"/>
                  </a:moveTo>
                  <a:cubicBezTo>
                    <a:pt x="1544" y="446"/>
                    <a:pt x="1544" y="445"/>
                    <a:pt x="1544" y="443"/>
                  </a:cubicBezTo>
                  <a:cubicBezTo>
                    <a:pt x="1544" y="442"/>
                    <a:pt x="1542" y="439"/>
                    <a:pt x="1540" y="438"/>
                  </a:cubicBezTo>
                  <a:cubicBezTo>
                    <a:pt x="1537" y="437"/>
                    <a:pt x="1533" y="435"/>
                    <a:pt x="1530" y="435"/>
                  </a:cubicBezTo>
                  <a:cubicBezTo>
                    <a:pt x="1527" y="434"/>
                    <a:pt x="1523" y="433"/>
                    <a:pt x="1521" y="432"/>
                  </a:cubicBezTo>
                  <a:cubicBezTo>
                    <a:pt x="1520" y="430"/>
                    <a:pt x="1519" y="427"/>
                    <a:pt x="1520" y="423"/>
                  </a:cubicBezTo>
                  <a:cubicBezTo>
                    <a:pt x="1520" y="419"/>
                    <a:pt x="1522" y="415"/>
                    <a:pt x="1522" y="413"/>
                  </a:cubicBezTo>
                  <a:cubicBezTo>
                    <a:pt x="1523" y="410"/>
                    <a:pt x="1524" y="406"/>
                    <a:pt x="1524" y="404"/>
                  </a:cubicBezTo>
                  <a:cubicBezTo>
                    <a:pt x="1524" y="401"/>
                    <a:pt x="1525" y="397"/>
                    <a:pt x="1526" y="394"/>
                  </a:cubicBezTo>
                  <a:cubicBezTo>
                    <a:pt x="1526" y="392"/>
                    <a:pt x="1527" y="389"/>
                    <a:pt x="1528" y="388"/>
                  </a:cubicBezTo>
                  <a:cubicBezTo>
                    <a:pt x="1529" y="388"/>
                    <a:pt x="1529" y="386"/>
                    <a:pt x="1529" y="384"/>
                  </a:cubicBezTo>
                  <a:cubicBezTo>
                    <a:pt x="1529" y="382"/>
                    <a:pt x="1528" y="380"/>
                    <a:pt x="1527" y="379"/>
                  </a:cubicBezTo>
                  <a:cubicBezTo>
                    <a:pt x="1527" y="378"/>
                    <a:pt x="1526" y="376"/>
                    <a:pt x="1526" y="374"/>
                  </a:cubicBezTo>
                  <a:cubicBezTo>
                    <a:pt x="1526" y="372"/>
                    <a:pt x="1527" y="370"/>
                    <a:pt x="1527" y="369"/>
                  </a:cubicBezTo>
                  <a:cubicBezTo>
                    <a:pt x="1528" y="369"/>
                    <a:pt x="1528" y="367"/>
                    <a:pt x="1528" y="366"/>
                  </a:cubicBezTo>
                  <a:cubicBezTo>
                    <a:pt x="1528" y="365"/>
                    <a:pt x="1526" y="362"/>
                    <a:pt x="1525" y="359"/>
                  </a:cubicBezTo>
                  <a:cubicBezTo>
                    <a:pt x="1524" y="357"/>
                    <a:pt x="1522" y="352"/>
                    <a:pt x="1521" y="349"/>
                  </a:cubicBezTo>
                  <a:cubicBezTo>
                    <a:pt x="1521" y="346"/>
                    <a:pt x="1521" y="341"/>
                    <a:pt x="1521" y="337"/>
                  </a:cubicBezTo>
                  <a:cubicBezTo>
                    <a:pt x="1521" y="334"/>
                    <a:pt x="1518" y="330"/>
                    <a:pt x="1515" y="329"/>
                  </a:cubicBezTo>
                  <a:cubicBezTo>
                    <a:pt x="1512" y="329"/>
                    <a:pt x="1507" y="327"/>
                    <a:pt x="1505" y="326"/>
                  </a:cubicBezTo>
                  <a:cubicBezTo>
                    <a:pt x="1503" y="325"/>
                    <a:pt x="1498" y="323"/>
                    <a:pt x="1494" y="322"/>
                  </a:cubicBezTo>
                  <a:cubicBezTo>
                    <a:pt x="1490" y="321"/>
                    <a:pt x="1487" y="318"/>
                    <a:pt x="1487" y="317"/>
                  </a:cubicBezTo>
                  <a:cubicBezTo>
                    <a:pt x="1487" y="315"/>
                    <a:pt x="1487" y="312"/>
                    <a:pt x="1488" y="309"/>
                  </a:cubicBezTo>
                  <a:cubicBezTo>
                    <a:pt x="1488" y="307"/>
                    <a:pt x="1489" y="303"/>
                    <a:pt x="1490" y="300"/>
                  </a:cubicBezTo>
                  <a:cubicBezTo>
                    <a:pt x="1491" y="298"/>
                    <a:pt x="1492" y="294"/>
                    <a:pt x="1493" y="292"/>
                  </a:cubicBezTo>
                  <a:cubicBezTo>
                    <a:pt x="1494" y="290"/>
                    <a:pt x="1496" y="287"/>
                    <a:pt x="1497" y="285"/>
                  </a:cubicBezTo>
                  <a:cubicBezTo>
                    <a:pt x="1498" y="283"/>
                    <a:pt x="1501" y="279"/>
                    <a:pt x="1503" y="277"/>
                  </a:cubicBezTo>
                  <a:cubicBezTo>
                    <a:pt x="1505" y="274"/>
                    <a:pt x="1508" y="271"/>
                    <a:pt x="1509" y="270"/>
                  </a:cubicBezTo>
                  <a:cubicBezTo>
                    <a:pt x="1511" y="269"/>
                    <a:pt x="1513" y="266"/>
                    <a:pt x="1513" y="265"/>
                  </a:cubicBezTo>
                  <a:cubicBezTo>
                    <a:pt x="1514" y="263"/>
                    <a:pt x="1513" y="260"/>
                    <a:pt x="1511" y="257"/>
                  </a:cubicBezTo>
                  <a:cubicBezTo>
                    <a:pt x="1510" y="254"/>
                    <a:pt x="1508" y="249"/>
                    <a:pt x="1508" y="244"/>
                  </a:cubicBezTo>
                  <a:cubicBezTo>
                    <a:pt x="1508" y="240"/>
                    <a:pt x="1508" y="235"/>
                    <a:pt x="1508" y="232"/>
                  </a:cubicBezTo>
                  <a:cubicBezTo>
                    <a:pt x="1509" y="229"/>
                    <a:pt x="1510" y="225"/>
                    <a:pt x="1511" y="223"/>
                  </a:cubicBezTo>
                  <a:cubicBezTo>
                    <a:pt x="1512" y="221"/>
                    <a:pt x="1513" y="217"/>
                    <a:pt x="1514" y="214"/>
                  </a:cubicBezTo>
                  <a:cubicBezTo>
                    <a:pt x="1515" y="212"/>
                    <a:pt x="1516" y="208"/>
                    <a:pt x="1517" y="205"/>
                  </a:cubicBezTo>
                  <a:cubicBezTo>
                    <a:pt x="1518" y="202"/>
                    <a:pt x="1517" y="198"/>
                    <a:pt x="1515" y="196"/>
                  </a:cubicBezTo>
                  <a:cubicBezTo>
                    <a:pt x="1513" y="193"/>
                    <a:pt x="1510" y="189"/>
                    <a:pt x="1508" y="185"/>
                  </a:cubicBezTo>
                  <a:cubicBezTo>
                    <a:pt x="1506" y="182"/>
                    <a:pt x="1503" y="178"/>
                    <a:pt x="1502" y="177"/>
                  </a:cubicBezTo>
                  <a:cubicBezTo>
                    <a:pt x="1501" y="176"/>
                    <a:pt x="1500" y="174"/>
                    <a:pt x="1499" y="173"/>
                  </a:cubicBezTo>
                  <a:cubicBezTo>
                    <a:pt x="1498" y="172"/>
                    <a:pt x="1496" y="169"/>
                    <a:pt x="1495" y="166"/>
                  </a:cubicBezTo>
                  <a:cubicBezTo>
                    <a:pt x="1494" y="164"/>
                    <a:pt x="1492" y="159"/>
                    <a:pt x="1490" y="156"/>
                  </a:cubicBezTo>
                  <a:cubicBezTo>
                    <a:pt x="1488" y="153"/>
                    <a:pt x="1485" y="147"/>
                    <a:pt x="1484" y="142"/>
                  </a:cubicBezTo>
                  <a:cubicBezTo>
                    <a:pt x="1482" y="138"/>
                    <a:pt x="1480" y="132"/>
                    <a:pt x="1479" y="130"/>
                  </a:cubicBezTo>
                  <a:cubicBezTo>
                    <a:pt x="1477" y="127"/>
                    <a:pt x="1475" y="125"/>
                    <a:pt x="1473" y="124"/>
                  </a:cubicBezTo>
                  <a:cubicBezTo>
                    <a:pt x="1471" y="123"/>
                    <a:pt x="1467" y="122"/>
                    <a:pt x="1463" y="121"/>
                  </a:cubicBezTo>
                  <a:cubicBezTo>
                    <a:pt x="1459" y="121"/>
                    <a:pt x="1453" y="119"/>
                    <a:pt x="1449" y="117"/>
                  </a:cubicBezTo>
                  <a:cubicBezTo>
                    <a:pt x="1444" y="114"/>
                    <a:pt x="1439" y="111"/>
                    <a:pt x="1435" y="109"/>
                  </a:cubicBezTo>
                  <a:cubicBezTo>
                    <a:pt x="1432" y="107"/>
                    <a:pt x="1428" y="102"/>
                    <a:pt x="1425" y="98"/>
                  </a:cubicBezTo>
                  <a:cubicBezTo>
                    <a:pt x="1423" y="94"/>
                    <a:pt x="1420" y="90"/>
                    <a:pt x="1418" y="89"/>
                  </a:cubicBezTo>
                  <a:cubicBezTo>
                    <a:pt x="1416" y="88"/>
                    <a:pt x="1413" y="86"/>
                    <a:pt x="1410" y="85"/>
                  </a:cubicBezTo>
                  <a:cubicBezTo>
                    <a:pt x="1408" y="84"/>
                    <a:pt x="1404" y="81"/>
                    <a:pt x="1403" y="79"/>
                  </a:cubicBezTo>
                  <a:cubicBezTo>
                    <a:pt x="1402" y="77"/>
                    <a:pt x="1400" y="74"/>
                    <a:pt x="1399" y="73"/>
                  </a:cubicBezTo>
                  <a:cubicBezTo>
                    <a:pt x="1399" y="71"/>
                    <a:pt x="1396" y="70"/>
                    <a:pt x="1394" y="70"/>
                  </a:cubicBezTo>
                  <a:cubicBezTo>
                    <a:pt x="1392" y="70"/>
                    <a:pt x="1389" y="71"/>
                    <a:pt x="1388" y="72"/>
                  </a:cubicBezTo>
                  <a:cubicBezTo>
                    <a:pt x="1387" y="72"/>
                    <a:pt x="1384" y="74"/>
                    <a:pt x="1381" y="75"/>
                  </a:cubicBezTo>
                  <a:cubicBezTo>
                    <a:pt x="1379" y="76"/>
                    <a:pt x="1374" y="78"/>
                    <a:pt x="1371" y="79"/>
                  </a:cubicBezTo>
                  <a:cubicBezTo>
                    <a:pt x="1368" y="80"/>
                    <a:pt x="1363" y="80"/>
                    <a:pt x="1360" y="80"/>
                  </a:cubicBezTo>
                  <a:cubicBezTo>
                    <a:pt x="1357" y="80"/>
                    <a:pt x="1351" y="81"/>
                    <a:pt x="1347" y="82"/>
                  </a:cubicBezTo>
                  <a:cubicBezTo>
                    <a:pt x="1342" y="83"/>
                    <a:pt x="1336" y="85"/>
                    <a:pt x="1333" y="86"/>
                  </a:cubicBezTo>
                  <a:cubicBezTo>
                    <a:pt x="1330" y="87"/>
                    <a:pt x="1327" y="90"/>
                    <a:pt x="1325" y="92"/>
                  </a:cubicBezTo>
                  <a:cubicBezTo>
                    <a:pt x="1323" y="94"/>
                    <a:pt x="1319" y="95"/>
                    <a:pt x="1316" y="95"/>
                  </a:cubicBezTo>
                  <a:cubicBezTo>
                    <a:pt x="1314" y="95"/>
                    <a:pt x="1309" y="95"/>
                    <a:pt x="1306" y="96"/>
                  </a:cubicBezTo>
                  <a:cubicBezTo>
                    <a:pt x="1303" y="97"/>
                    <a:pt x="1297" y="98"/>
                    <a:pt x="1292" y="97"/>
                  </a:cubicBezTo>
                  <a:cubicBezTo>
                    <a:pt x="1287" y="97"/>
                    <a:pt x="1281" y="98"/>
                    <a:pt x="1278" y="99"/>
                  </a:cubicBezTo>
                  <a:cubicBezTo>
                    <a:pt x="1275" y="100"/>
                    <a:pt x="1270" y="102"/>
                    <a:pt x="1267" y="102"/>
                  </a:cubicBezTo>
                  <a:cubicBezTo>
                    <a:pt x="1265" y="103"/>
                    <a:pt x="1261" y="105"/>
                    <a:pt x="1259" y="107"/>
                  </a:cubicBezTo>
                  <a:cubicBezTo>
                    <a:pt x="1257" y="109"/>
                    <a:pt x="1255" y="113"/>
                    <a:pt x="1253" y="115"/>
                  </a:cubicBezTo>
                  <a:cubicBezTo>
                    <a:pt x="1252" y="117"/>
                    <a:pt x="1249" y="118"/>
                    <a:pt x="1246" y="117"/>
                  </a:cubicBezTo>
                  <a:cubicBezTo>
                    <a:pt x="1244" y="116"/>
                    <a:pt x="1240" y="113"/>
                    <a:pt x="1237" y="111"/>
                  </a:cubicBezTo>
                  <a:cubicBezTo>
                    <a:pt x="1235" y="109"/>
                    <a:pt x="1228" y="107"/>
                    <a:pt x="1223" y="106"/>
                  </a:cubicBezTo>
                  <a:cubicBezTo>
                    <a:pt x="1218" y="105"/>
                    <a:pt x="1211" y="104"/>
                    <a:pt x="1207" y="103"/>
                  </a:cubicBezTo>
                  <a:cubicBezTo>
                    <a:pt x="1204" y="103"/>
                    <a:pt x="1200" y="103"/>
                    <a:pt x="1198" y="105"/>
                  </a:cubicBezTo>
                  <a:cubicBezTo>
                    <a:pt x="1196" y="106"/>
                    <a:pt x="1193" y="107"/>
                    <a:pt x="1191" y="106"/>
                  </a:cubicBezTo>
                  <a:cubicBezTo>
                    <a:pt x="1188" y="106"/>
                    <a:pt x="1185" y="103"/>
                    <a:pt x="1184" y="101"/>
                  </a:cubicBezTo>
                  <a:cubicBezTo>
                    <a:pt x="1182" y="99"/>
                    <a:pt x="1181" y="95"/>
                    <a:pt x="1181" y="93"/>
                  </a:cubicBezTo>
                  <a:cubicBezTo>
                    <a:pt x="1180" y="91"/>
                    <a:pt x="1177" y="90"/>
                    <a:pt x="1174" y="91"/>
                  </a:cubicBezTo>
                  <a:cubicBezTo>
                    <a:pt x="1170" y="92"/>
                    <a:pt x="1167" y="93"/>
                    <a:pt x="1166" y="94"/>
                  </a:cubicBezTo>
                  <a:cubicBezTo>
                    <a:pt x="1165" y="94"/>
                    <a:pt x="1164" y="98"/>
                    <a:pt x="1162" y="101"/>
                  </a:cubicBezTo>
                  <a:cubicBezTo>
                    <a:pt x="1161" y="104"/>
                    <a:pt x="1158" y="107"/>
                    <a:pt x="1155" y="106"/>
                  </a:cubicBezTo>
                  <a:cubicBezTo>
                    <a:pt x="1152" y="105"/>
                    <a:pt x="1149" y="107"/>
                    <a:pt x="1149" y="109"/>
                  </a:cubicBezTo>
                  <a:cubicBezTo>
                    <a:pt x="1149" y="112"/>
                    <a:pt x="1148" y="116"/>
                    <a:pt x="1147" y="118"/>
                  </a:cubicBezTo>
                  <a:cubicBezTo>
                    <a:pt x="1146" y="120"/>
                    <a:pt x="1143" y="121"/>
                    <a:pt x="1140" y="119"/>
                  </a:cubicBezTo>
                  <a:cubicBezTo>
                    <a:pt x="1136" y="118"/>
                    <a:pt x="1133" y="116"/>
                    <a:pt x="1132" y="116"/>
                  </a:cubicBezTo>
                  <a:cubicBezTo>
                    <a:pt x="1131" y="116"/>
                    <a:pt x="1130" y="118"/>
                    <a:pt x="1130" y="120"/>
                  </a:cubicBezTo>
                  <a:cubicBezTo>
                    <a:pt x="1131" y="121"/>
                    <a:pt x="1129" y="123"/>
                    <a:pt x="1127" y="123"/>
                  </a:cubicBezTo>
                  <a:cubicBezTo>
                    <a:pt x="1126" y="122"/>
                    <a:pt x="1123" y="123"/>
                    <a:pt x="1122" y="123"/>
                  </a:cubicBezTo>
                  <a:cubicBezTo>
                    <a:pt x="1120" y="124"/>
                    <a:pt x="1118" y="125"/>
                    <a:pt x="1117" y="127"/>
                  </a:cubicBezTo>
                  <a:cubicBezTo>
                    <a:pt x="1117" y="128"/>
                    <a:pt x="1115" y="131"/>
                    <a:pt x="1114" y="132"/>
                  </a:cubicBezTo>
                  <a:cubicBezTo>
                    <a:pt x="1113" y="134"/>
                    <a:pt x="1111" y="136"/>
                    <a:pt x="1110" y="136"/>
                  </a:cubicBezTo>
                  <a:cubicBezTo>
                    <a:pt x="1109" y="137"/>
                    <a:pt x="1106" y="137"/>
                    <a:pt x="1105" y="136"/>
                  </a:cubicBezTo>
                  <a:cubicBezTo>
                    <a:pt x="1103" y="135"/>
                    <a:pt x="1101" y="132"/>
                    <a:pt x="1101" y="129"/>
                  </a:cubicBezTo>
                  <a:cubicBezTo>
                    <a:pt x="1100" y="125"/>
                    <a:pt x="1100" y="120"/>
                    <a:pt x="1100" y="118"/>
                  </a:cubicBezTo>
                  <a:cubicBezTo>
                    <a:pt x="1100" y="115"/>
                    <a:pt x="1100" y="110"/>
                    <a:pt x="1100" y="108"/>
                  </a:cubicBezTo>
                  <a:cubicBezTo>
                    <a:pt x="1100" y="106"/>
                    <a:pt x="1099" y="102"/>
                    <a:pt x="1098" y="99"/>
                  </a:cubicBezTo>
                  <a:cubicBezTo>
                    <a:pt x="1096" y="97"/>
                    <a:pt x="1093" y="94"/>
                    <a:pt x="1091" y="93"/>
                  </a:cubicBezTo>
                  <a:cubicBezTo>
                    <a:pt x="1089" y="92"/>
                    <a:pt x="1084" y="91"/>
                    <a:pt x="1080" y="92"/>
                  </a:cubicBezTo>
                  <a:cubicBezTo>
                    <a:pt x="1076" y="93"/>
                    <a:pt x="1071" y="93"/>
                    <a:pt x="1069" y="92"/>
                  </a:cubicBezTo>
                  <a:cubicBezTo>
                    <a:pt x="1068" y="91"/>
                    <a:pt x="1065" y="89"/>
                    <a:pt x="1063" y="89"/>
                  </a:cubicBezTo>
                  <a:cubicBezTo>
                    <a:pt x="1061" y="89"/>
                    <a:pt x="1057" y="89"/>
                    <a:pt x="1054" y="89"/>
                  </a:cubicBezTo>
                  <a:cubicBezTo>
                    <a:pt x="1052" y="89"/>
                    <a:pt x="1046" y="89"/>
                    <a:pt x="1041" y="89"/>
                  </a:cubicBezTo>
                  <a:cubicBezTo>
                    <a:pt x="1036" y="90"/>
                    <a:pt x="1030" y="90"/>
                    <a:pt x="1027" y="90"/>
                  </a:cubicBezTo>
                  <a:cubicBezTo>
                    <a:pt x="1023" y="90"/>
                    <a:pt x="1019" y="89"/>
                    <a:pt x="1018" y="87"/>
                  </a:cubicBezTo>
                  <a:cubicBezTo>
                    <a:pt x="1016" y="85"/>
                    <a:pt x="1013" y="84"/>
                    <a:pt x="1011" y="86"/>
                  </a:cubicBezTo>
                  <a:cubicBezTo>
                    <a:pt x="1010" y="88"/>
                    <a:pt x="1007" y="88"/>
                    <a:pt x="1005" y="86"/>
                  </a:cubicBezTo>
                  <a:cubicBezTo>
                    <a:pt x="1003" y="84"/>
                    <a:pt x="1000" y="79"/>
                    <a:pt x="999" y="75"/>
                  </a:cubicBezTo>
                  <a:cubicBezTo>
                    <a:pt x="997" y="70"/>
                    <a:pt x="995" y="64"/>
                    <a:pt x="994" y="60"/>
                  </a:cubicBezTo>
                  <a:cubicBezTo>
                    <a:pt x="992" y="57"/>
                    <a:pt x="990" y="52"/>
                    <a:pt x="989" y="50"/>
                  </a:cubicBezTo>
                  <a:cubicBezTo>
                    <a:pt x="988" y="48"/>
                    <a:pt x="985" y="48"/>
                    <a:pt x="982" y="49"/>
                  </a:cubicBezTo>
                  <a:cubicBezTo>
                    <a:pt x="980" y="50"/>
                    <a:pt x="976" y="51"/>
                    <a:pt x="974" y="52"/>
                  </a:cubicBezTo>
                  <a:cubicBezTo>
                    <a:pt x="972" y="53"/>
                    <a:pt x="969" y="55"/>
                    <a:pt x="967" y="56"/>
                  </a:cubicBezTo>
                  <a:cubicBezTo>
                    <a:pt x="966" y="57"/>
                    <a:pt x="964" y="59"/>
                    <a:pt x="962" y="61"/>
                  </a:cubicBezTo>
                  <a:cubicBezTo>
                    <a:pt x="960" y="62"/>
                    <a:pt x="957" y="62"/>
                    <a:pt x="955" y="61"/>
                  </a:cubicBezTo>
                  <a:cubicBezTo>
                    <a:pt x="953" y="60"/>
                    <a:pt x="950" y="59"/>
                    <a:pt x="949" y="59"/>
                  </a:cubicBezTo>
                  <a:cubicBezTo>
                    <a:pt x="947" y="59"/>
                    <a:pt x="944" y="58"/>
                    <a:pt x="942" y="58"/>
                  </a:cubicBezTo>
                  <a:cubicBezTo>
                    <a:pt x="940" y="57"/>
                    <a:pt x="937" y="57"/>
                    <a:pt x="936" y="58"/>
                  </a:cubicBezTo>
                  <a:cubicBezTo>
                    <a:pt x="935" y="58"/>
                    <a:pt x="934" y="61"/>
                    <a:pt x="934" y="64"/>
                  </a:cubicBezTo>
                  <a:cubicBezTo>
                    <a:pt x="934" y="67"/>
                    <a:pt x="933" y="71"/>
                    <a:pt x="933" y="72"/>
                  </a:cubicBezTo>
                  <a:cubicBezTo>
                    <a:pt x="933" y="74"/>
                    <a:pt x="931" y="76"/>
                    <a:pt x="928" y="77"/>
                  </a:cubicBezTo>
                  <a:cubicBezTo>
                    <a:pt x="926" y="78"/>
                    <a:pt x="922" y="81"/>
                    <a:pt x="919" y="83"/>
                  </a:cubicBezTo>
                  <a:cubicBezTo>
                    <a:pt x="916" y="85"/>
                    <a:pt x="912" y="87"/>
                    <a:pt x="910" y="88"/>
                  </a:cubicBezTo>
                  <a:cubicBezTo>
                    <a:pt x="908" y="89"/>
                    <a:pt x="905" y="92"/>
                    <a:pt x="904" y="94"/>
                  </a:cubicBezTo>
                  <a:cubicBezTo>
                    <a:pt x="902" y="97"/>
                    <a:pt x="899" y="102"/>
                    <a:pt x="897" y="104"/>
                  </a:cubicBezTo>
                  <a:cubicBezTo>
                    <a:pt x="895" y="107"/>
                    <a:pt x="891" y="110"/>
                    <a:pt x="888" y="112"/>
                  </a:cubicBezTo>
                  <a:cubicBezTo>
                    <a:pt x="885" y="113"/>
                    <a:pt x="881" y="114"/>
                    <a:pt x="878" y="114"/>
                  </a:cubicBezTo>
                  <a:cubicBezTo>
                    <a:pt x="875" y="113"/>
                    <a:pt x="871" y="113"/>
                    <a:pt x="868" y="113"/>
                  </a:cubicBezTo>
                  <a:cubicBezTo>
                    <a:pt x="865" y="113"/>
                    <a:pt x="863" y="116"/>
                    <a:pt x="863" y="120"/>
                  </a:cubicBezTo>
                  <a:cubicBezTo>
                    <a:pt x="863" y="124"/>
                    <a:pt x="863" y="129"/>
                    <a:pt x="863" y="131"/>
                  </a:cubicBezTo>
                  <a:cubicBezTo>
                    <a:pt x="862" y="134"/>
                    <a:pt x="863" y="137"/>
                    <a:pt x="864" y="139"/>
                  </a:cubicBezTo>
                  <a:cubicBezTo>
                    <a:pt x="864" y="141"/>
                    <a:pt x="863" y="143"/>
                    <a:pt x="861" y="145"/>
                  </a:cubicBezTo>
                  <a:cubicBezTo>
                    <a:pt x="858" y="147"/>
                    <a:pt x="854" y="149"/>
                    <a:pt x="851" y="150"/>
                  </a:cubicBezTo>
                  <a:cubicBezTo>
                    <a:pt x="848" y="150"/>
                    <a:pt x="843" y="151"/>
                    <a:pt x="840" y="152"/>
                  </a:cubicBezTo>
                  <a:cubicBezTo>
                    <a:pt x="837" y="153"/>
                    <a:pt x="833" y="155"/>
                    <a:pt x="831" y="156"/>
                  </a:cubicBezTo>
                  <a:cubicBezTo>
                    <a:pt x="829" y="158"/>
                    <a:pt x="827" y="159"/>
                    <a:pt x="825" y="159"/>
                  </a:cubicBezTo>
                  <a:cubicBezTo>
                    <a:pt x="824" y="159"/>
                    <a:pt x="823" y="161"/>
                    <a:pt x="823" y="163"/>
                  </a:cubicBezTo>
                  <a:cubicBezTo>
                    <a:pt x="823" y="165"/>
                    <a:pt x="823" y="168"/>
                    <a:pt x="823" y="169"/>
                  </a:cubicBezTo>
                  <a:cubicBezTo>
                    <a:pt x="822" y="170"/>
                    <a:pt x="821" y="171"/>
                    <a:pt x="820" y="171"/>
                  </a:cubicBezTo>
                  <a:cubicBezTo>
                    <a:pt x="819" y="171"/>
                    <a:pt x="815" y="172"/>
                    <a:pt x="812" y="173"/>
                  </a:cubicBezTo>
                  <a:cubicBezTo>
                    <a:pt x="809" y="174"/>
                    <a:pt x="805" y="176"/>
                    <a:pt x="803" y="177"/>
                  </a:cubicBezTo>
                  <a:cubicBezTo>
                    <a:pt x="801" y="178"/>
                    <a:pt x="797" y="181"/>
                    <a:pt x="794" y="183"/>
                  </a:cubicBezTo>
                  <a:cubicBezTo>
                    <a:pt x="791" y="184"/>
                    <a:pt x="788" y="187"/>
                    <a:pt x="787" y="188"/>
                  </a:cubicBezTo>
                  <a:cubicBezTo>
                    <a:pt x="786" y="190"/>
                    <a:pt x="785" y="190"/>
                    <a:pt x="783" y="190"/>
                  </a:cubicBezTo>
                  <a:cubicBezTo>
                    <a:pt x="782" y="190"/>
                    <a:pt x="779" y="190"/>
                    <a:pt x="777" y="191"/>
                  </a:cubicBezTo>
                  <a:cubicBezTo>
                    <a:pt x="776" y="191"/>
                    <a:pt x="773" y="193"/>
                    <a:pt x="772" y="195"/>
                  </a:cubicBezTo>
                  <a:cubicBezTo>
                    <a:pt x="771" y="196"/>
                    <a:pt x="770" y="198"/>
                    <a:pt x="769" y="200"/>
                  </a:cubicBezTo>
                  <a:cubicBezTo>
                    <a:pt x="769" y="201"/>
                    <a:pt x="765" y="201"/>
                    <a:pt x="760" y="200"/>
                  </a:cubicBezTo>
                  <a:cubicBezTo>
                    <a:pt x="755" y="198"/>
                    <a:pt x="749" y="194"/>
                    <a:pt x="746" y="191"/>
                  </a:cubicBezTo>
                  <a:cubicBezTo>
                    <a:pt x="743" y="188"/>
                    <a:pt x="738" y="184"/>
                    <a:pt x="735" y="182"/>
                  </a:cubicBezTo>
                  <a:cubicBezTo>
                    <a:pt x="732" y="180"/>
                    <a:pt x="729" y="177"/>
                    <a:pt x="727" y="176"/>
                  </a:cubicBezTo>
                  <a:cubicBezTo>
                    <a:pt x="725" y="175"/>
                    <a:pt x="724" y="174"/>
                    <a:pt x="724" y="174"/>
                  </a:cubicBezTo>
                  <a:cubicBezTo>
                    <a:pt x="724" y="174"/>
                    <a:pt x="722" y="172"/>
                    <a:pt x="720" y="169"/>
                  </a:cubicBezTo>
                  <a:cubicBezTo>
                    <a:pt x="718" y="167"/>
                    <a:pt x="717" y="162"/>
                    <a:pt x="718" y="159"/>
                  </a:cubicBezTo>
                  <a:cubicBezTo>
                    <a:pt x="718" y="156"/>
                    <a:pt x="717" y="150"/>
                    <a:pt x="717" y="147"/>
                  </a:cubicBezTo>
                  <a:cubicBezTo>
                    <a:pt x="716" y="144"/>
                    <a:pt x="714" y="141"/>
                    <a:pt x="713" y="139"/>
                  </a:cubicBezTo>
                  <a:cubicBezTo>
                    <a:pt x="712" y="138"/>
                    <a:pt x="710" y="136"/>
                    <a:pt x="708" y="135"/>
                  </a:cubicBezTo>
                  <a:cubicBezTo>
                    <a:pt x="706" y="134"/>
                    <a:pt x="704" y="132"/>
                    <a:pt x="704" y="130"/>
                  </a:cubicBezTo>
                  <a:cubicBezTo>
                    <a:pt x="703" y="129"/>
                    <a:pt x="702" y="127"/>
                    <a:pt x="701" y="127"/>
                  </a:cubicBezTo>
                  <a:cubicBezTo>
                    <a:pt x="700" y="127"/>
                    <a:pt x="697" y="126"/>
                    <a:pt x="696" y="127"/>
                  </a:cubicBezTo>
                  <a:cubicBezTo>
                    <a:pt x="694" y="127"/>
                    <a:pt x="691" y="127"/>
                    <a:pt x="688" y="126"/>
                  </a:cubicBezTo>
                  <a:cubicBezTo>
                    <a:pt x="685" y="126"/>
                    <a:pt x="681" y="125"/>
                    <a:pt x="679" y="123"/>
                  </a:cubicBezTo>
                  <a:cubicBezTo>
                    <a:pt x="677" y="122"/>
                    <a:pt x="674" y="121"/>
                    <a:pt x="673" y="119"/>
                  </a:cubicBezTo>
                  <a:cubicBezTo>
                    <a:pt x="672" y="118"/>
                    <a:pt x="670" y="116"/>
                    <a:pt x="669" y="114"/>
                  </a:cubicBezTo>
                  <a:cubicBezTo>
                    <a:pt x="668" y="112"/>
                    <a:pt x="666" y="109"/>
                    <a:pt x="665" y="108"/>
                  </a:cubicBezTo>
                  <a:cubicBezTo>
                    <a:pt x="664" y="106"/>
                    <a:pt x="663" y="103"/>
                    <a:pt x="662" y="101"/>
                  </a:cubicBezTo>
                  <a:cubicBezTo>
                    <a:pt x="662" y="99"/>
                    <a:pt x="661" y="95"/>
                    <a:pt x="662" y="93"/>
                  </a:cubicBezTo>
                  <a:cubicBezTo>
                    <a:pt x="662" y="91"/>
                    <a:pt x="663" y="89"/>
                    <a:pt x="663" y="88"/>
                  </a:cubicBezTo>
                  <a:cubicBezTo>
                    <a:pt x="664" y="87"/>
                    <a:pt x="665" y="85"/>
                    <a:pt x="666" y="85"/>
                  </a:cubicBezTo>
                  <a:cubicBezTo>
                    <a:pt x="666" y="84"/>
                    <a:pt x="666" y="82"/>
                    <a:pt x="665" y="81"/>
                  </a:cubicBezTo>
                  <a:cubicBezTo>
                    <a:pt x="663" y="79"/>
                    <a:pt x="660" y="78"/>
                    <a:pt x="658" y="77"/>
                  </a:cubicBezTo>
                  <a:cubicBezTo>
                    <a:pt x="656" y="77"/>
                    <a:pt x="653" y="77"/>
                    <a:pt x="651" y="77"/>
                  </a:cubicBezTo>
                  <a:cubicBezTo>
                    <a:pt x="649" y="77"/>
                    <a:pt x="646" y="77"/>
                    <a:pt x="644" y="77"/>
                  </a:cubicBezTo>
                  <a:cubicBezTo>
                    <a:pt x="642" y="78"/>
                    <a:pt x="640" y="78"/>
                    <a:pt x="639" y="78"/>
                  </a:cubicBezTo>
                  <a:cubicBezTo>
                    <a:pt x="638" y="78"/>
                    <a:pt x="636" y="78"/>
                    <a:pt x="634" y="78"/>
                  </a:cubicBezTo>
                  <a:cubicBezTo>
                    <a:pt x="633" y="77"/>
                    <a:pt x="631" y="76"/>
                    <a:pt x="630" y="75"/>
                  </a:cubicBezTo>
                  <a:cubicBezTo>
                    <a:pt x="629" y="73"/>
                    <a:pt x="628" y="71"/>
                    <a:pt x="627" y="71"/>
                  </a:cubicBezTo>
                  <a:cubicBezTo>
                    <a:pt x="626" y="70"/>
                    <a:pt x="625" y="69"/>
                    <a:pt x="623" y="68"/>
                  </a:cubicBezTo>
                  <a:cubicBezTo>
                    <a:pt x="622" y="68"/>
                    <a:pt x="621" y="66"/>
                    <a:pt x="620" y="65"/>
                  </a:cubicBezTo>
                  <a:cubicBezTo>
                    <a:pt x="619" y="63"/>
                    <a:pt x="616" y="62"/>
                    <a:pt x="613" y="61"/>
                  </a:cubicBezTo>
                  <a:cubicBezTo>
                    <a:pt x="611" y="60"/>
                    <a:pt x="607" y="60"/>
                    <a:pt x="605" y="61"/>
                  </a:cubicBezTo>
                  <a:cubicBezTo>
                    <a:pt x="603" y="62"/>
                    <a:pt x="600" y="63"/>
                    <a:pt x="597" y="64"/>
                  </a:cubicBezTo>
                  <a:cubicBezTo>
                    <a:pt x="595" y="65"/>
                    <a:pt x="592" y="65"/>
                    <a:pt x="591" y="65"/>
                  </a:cubicBezTo>
                  <a:cubicBezTo>
                    <a:pt x="589" y="65"/>
                    <a:pt x="586" y="64"/>
                    <a:pt x="583" y="64"/>
                  </a:cubicBezTo>
                  <a:cubicBezTo>
                    <a:pt x="581" y="63"/>
                    <a:pt x="577" y="61"/>
                    <a:pt x="574" y="60"/>
                  </a:cubicBezTo>
                  <a:cubicBezTo>
                    <a:pt x="571" y="59"/>
                    <a:pt x="568" y="57"/>
                    <a:pt x="566" y="57"/>
                  </a:cubicBezTo>
                  <a:cubicBezTo>
                    <a:pt x="565" y="56"/>
                    <a:pt x="561" y="54"/>
                    <a:pt x="558" y="53"/>
                  </a:cubicBezTo>
                  <a:cubicBezTo>
                    <a:pt x="556" y="52"/>
                    <a:pt x="551" y="51"/>
                    <a:pt x="548" y="50"/>
                  </a:cubicBezTo>
                  <a:cubicBezTo>
                    <a:pt x="545" y="49"/>
                    <a:pt x="541" y="48"/>
                    <a:pt x="538" y="47"/>
                  </a:cubicBezTo>
                  <a:cubicBezTo>
                    <a:pt x="536" y="47"/>
                    <a:pt x="532" y="46"/>
                    <a:pt x="529" y="45"/>
                  </a:cubicBezTo>
                  <a:cubicBezTo>
                    <a:pt x="526" y="45"/>
                    <a:pt x="522" y="44"/>
                    <a:pt x="519" y="43"/>
                  </a:cubicBezTo>
                  <a:cubicBezTo>
                    <a:pt x="517" y="42"/>
                    <a:pt x="514" y="42"/>
                    <a:pt x="512" y="41"/>
                  </a:cubicBezTo>
                  <a:cubicBezTo>
                    <a:pt x="510" y="41"/>
                    <a:pt x="507" y="41"/>
                    <a:pt x="505" y="42"/>
                  </a:cubicBezTo>
                  <a:cubicBezTo>
                    <a:pt x="503" y="43"/>
                    <a:pt x="499" y="43"/>
                    <a:pt x="497" y="42"/>
                  </a:cubicBezTo>
                  <a:cubicBezTo>
                    <a:pt x="495" y="41"/>
                    <a:pt x="491" y="41"/>
                    <a:pt x="489" y="41"/>
                  </a:cubicBezTo>
                  <a:cubicBezTo>
                    <a:pt x="486" y="42"/>
                    <a:pt x="484" y="43"/>
                    <a:pt x="483" y="44"/>
                  </a:cubicBezTo>
                  <a:cubicBezTo>
                    <a:pt x="482" y="45"/>
                    <a:pt x="481" y="47"/>
                    <a:pt x="480" y="47"/>
                  </a:cubicBezTo>
                  <a:cubicBezTo>
                    <a:pt x="479" y="48"/>
                    <a:pt x="477" y="49"/>
                    <a:pt x="475" y="48"/>
                  </a:cubicBezTo>
                  <a:cubicBezTo>
                    <a:pt x="473" y="48"/>
                    <a:pt x="471" y="46"/>
                    <a:pt x="469" y="44"/>
                  </a:cubicBezTo>
                  <a:cubicBezTo>
                    <a:pt x="468" y="42"/>
                    <a:pt x="466" y="38"/>
                    <a:pt x="465" y="35"/>
                  </a:cubicBezTo>
                  <a:cubicBezTo>
                    <a:pt x="464" y="32"/>
                    <a:pt x="463" y="29"/>
                    <a:pt x="462" y="29"/>
                  </a:cubicBezTo>
                  <a:cubicBezTo>
                    <a:pt x="461" y="28"/>
                    <a:pt x="459" y="28"/>
                    <a:pt x="456" y="27"/>
                  </a:cubicBezTo>
                  <a:cubicBezTo>
                    <a:pt x="454" y="27"/>
                    <a:pt x="448" y="28"/>
                    <a:pt x="444" y="28"/>
                  </a:cubicBezTo>
                  <a:cubicBezTo>
                    <a:pt x="439" y="29"/>
                    <a:pt x="433" y="30"/>
                    <a:pt x="430" y="31"/>
                  </a:cubicBezTo>
                  <a:cubicBezTo>
                    <a:pt x="427" y="32"/>
                    <a:pt x="424" y="33"/>
                    <a:pt x="422" y="34"/>
                  </a:cubicBezTo>
                  <a:cubicBezTo>
                    <a:pt x="420" y="35"/>
                    <a:pt x="417" y="35"/>
                    <a:pt x="415" y="34"/>
                  </a:cubicBezTo>
                  <a:cubicBezTo>
                    <a:pt x="414" y="33"/>
                    <a:pt x="410" y="32"/>
                    <a:pt x="408" y="31"/>
                  </a:cubicBezTo>
                  <a:cubicBezTo>
                    <a:pt x="405" y="30"/>
                    <a:pt x="401" y="30"/>
                    <a:pt x="399" y="31"/>
                  </a:cubicBezTo>
                  <a:cubicBezTo>
                    <a:pt x="396" y="31"/>
                    <a:pt x="391" y="33"/>
                    <a:pt x="388" y="33"/>
                  </a:cubicBezTo>
                  <a:cubicBezTo>
                    <a:pt x="385" y="34"/>
                    <a:pt x="381" y="36"/>
                    <a:pt x="380" y="36"/>
                  </a:cubicBezTo>
                  <a:cubicBezTo>
                    <a:pt x="378" y="37"/>
                    <a:pt x="377" y="39"/>
                    <a:pt x="376" y="42"/>
                  </a:cubicBezTo>
                  <a:cubicBezTo>
                    <a:pt x="375" y="44"/>
                    <a:pt x="375" y="47"/>
                    <a:pt x="375" y="49"/>
                  </a:cubicBezTo>
                  <a:cubicBezTo>
                    <a:pt x="375" y="50"/>
                    <a:pt x="376" y="53"/>
                    <a:pt x="376" y="55"/>
                  </a:cubicBezTo>
                  <a:cubicBezTo>
                    <a:pt x="377" y="57"/>
                    <a:pt x="378" y="60"/>
                    <a:pt x="378" y="62"/>
                  </a:cubicBezTo>
                  <a:cubicBezTo>
                    <a:pt x="379" y="64"/>
                    <a:pt x="378" y="67"/>
                    <a:pt x="378" y="69"/>
                  </a:cubicBezTo>
                  <a:cubicBezTo>
                    <a:pt x="377" y="71"/>
                    <a:pt x="375" y="73"/>
                    <a:pt x="373" y="74"/>
                  </a:cubicBezTo>
                  <a:cubicBezTo>
                    <a:pt x="372" y="75"/>
                    <a:pt x="368" y="76"/>
                    <a:pt x="365" y="77"/>
                  </a:cubicBezTo>
                  <a:cubicBezTo>
                    <a:pt x="362" y="77"/>
                    <a:pt x="357" y="77"/>
                    <a:pt x="353" y="78"/>
                  </a:cubicBezTo>
                  <a:cubicBezTo>
                    <a:pt x="350" y="78"/>
                    <a:pt x="345" y="78"/>
                    <a:pt x="342" y="78"/>
                  </a:cubicBezTo>
                  <a:cubicBezTo>
                    <a:pt x="339" y="78"/>
                    <a:pt x="335" y="78"/>
                    <a:pt x="332" y="79"/>
                  </a:cubicBezTo>
                  <a:cubicBezTo>
                    <a:pt x="330" y="79"/>
                    <a:pt x="326" y="80"/>
                    <a:pt x="325" y="81"/>
                  </a:cubicBezTo>
                  <a:cubicBezTo>
                    <a:pt x="323" y="82"/>
                    <a:pt x="319" y="83"/>
                    <a:pt x="316" y="84"/>
                  </a:cubicBezTo>
                  <a:cubicBezTo>
                    <a:pt x="312" y="84"/>
                    <a:pt x="308" y="85"/>
                    <a:pt x="307" y="87"/>
                  </a:cubicBezTo>
                  <a:cubicBezTo>
                    <a:pt x="306" y="89"/>
                    <a:pt x="303" y="92"/>
                    <a:pt x="302" y="93"/>
                  </a:cubicBezTo>
                  <a:cubicBezTo>
                    <a:pt x="300" y="95"/>
                    <a:pt x="297" y="96"/>
                    <a:pt x="294" y="96"/>
                  </a:cubicBezTo>
                  <a:cubicBezTo>
                    <a:pt x="292" y="96"/>
                    <a:pt x="288" y="96"/>
                    <a:pt x="287" y="95"/>
                  </a:cubicBezTo>
                  <a:cubicBezTo>
                    <a:pt x="285" y="95"/>
                    <a:pt x="283" y="94"/>
                    <a:pt x="280" y="94"/>
                  </a:cubicBezTo>
                  <a:cubicBezTo>
                    <a:pt x="278" y="93"/>
                    <a:pt x="276" y="94"/>
                    <a:pt x="274" y="94"/>
                  </a:cubicBezTo>
                  <a:cubicBezTo>
                    <a:pt x="273" y="95"/>
                    <a:pt x="271" y="96"/>
                    <a:pt x="270" y="97"/>
                  </a:cubicBezTo>
                  <a:cubicBezTo>
                    <a:pt x="269" y="98"/>
                    <a:pt x="269" y="100"/>
                    <a:pt x="269" y="101"/>
                  </a:cubicBezTo>
                  <a:cubicBezTo>
                    <a:pt x="269" y="103"/>
                    <a:pt x="269" y="104"/>
                    <a:pt x="267" y="105"/>
                  </a:cubicBezTo>
                  <a:cubicBezTo>
                    <a:pt x="266" y="106"/>
                    <a:pt x="263" y="106"/>
                    <a:pt x="261" y="105"/>
                  </a:cubicBezTo>
                  <a:cubicBezTo>
                    <a:pt x="259" y="104"/>
                    <a:pt x="256" y="103"/>
                    <a:pt x="253" y="102"/>
                  </a:cubicBezTo>
                  <a:cubicBezTo>
                    <a:pt x="251" y="101"/>
                    <a:pt x="248" y="99"/>
                    <a:pt x="246" y="99"/>
                  </a:cubicBezTo>
                  <a:cubicBezTo>
                    <a:pt x="244" y="98"/>
                    <a:pt x="241" y="97"/>
                    <a:pt x="240" y="97"/>
                  </a:cubicBezTo>
                  <a:cubicBezTo>
                    <a:pt x="238" y="96"/>
                    <a:pt x="237" y="94"/>
                    <a:pt x="236" y="94"/>
                  </a:cubicBezTo>
                  <a:cubicBezTo>
                    <a:pt x="235" y="93"/>
                    <a:pt x="234" y="90"/>
                    <a:pt x="233" y="87"/>
                  </a:cubicBezTo>
                  <a:cubicBezTo>
                    <a:pt x="232" y="85"/>
                    <a:pt x="231" y="81"/>
                    <a:pt x="230" y="80"/>
                  </a:cubicBezTo>
                  <a:cubicBezTo>
                    <a:pt x="230" y="79"/>
                    <a:pt x="228" y="77"/>
                    <a:pt x="226" y="77"/>
                  </a:cubicBezTo>
                  <a:cubicBezTo>
                    <a:pt x="225" y="77"/>
                    <a:pt x="222" y="76"/>
                    <a:pt x="221" y="76"/>
                  </a:cubicBezTo>
                  <a:cubicBezTo>
                    <a:pt x="220" y="76"/>
                    <a:pt x="218" y="77"/>
                    <a:pt x="217" y="77"/>
                  </a:cubicBezTo>
                  <a:cubicBezTo>
                    <a:pt x="215" y="78"/>
                    <a:pt x="214" y="80"/>
                    <a:pt x="214" y="81"/>
                  </a:cubicBezTo>
                  <a:cubicBezTo>
                    <a:pt x="214" y="83"/>
                    <a:pt x="212" y="84"/>
                    <a:pt x="211" y="84"/>
                  </a:cubicBezTo>
                  <a:cubicBezTo>
                    <a:pt x="210" y="84"/>
                    <a:pt x="207" y="84"/>
                    <a:pt x="205" y="84"/>
                  </a:cubicBezTo>
                  <a:cubicBezTo>
                    <a:pt x="203" y="84"/>
                    <a:pt x="200" y="83"/>
                    <a:pt x="199" y="81"/>
                  </a:cubicBezTo>
                  <a:cubicBezTo>
                    <a:pt x="197" y="80"/>
                    <a:pt x="196" y="78"/>
                    <a:pt x="196" y="76"/>
                  </a:cubicBezTo>
                  <a:cubicBezTo>
                    <a:pt x="196" y="75"/>
                    <a:pt x="196" y="73"/>
                    <a:pt x="195" y="72"/>
                  </a:cubicBezTo>
                  <a:cubicBezTo>
                    <a:pt x="194" y="71"/>
                    <a:pt x="192" y="69"/>
                    <a:pt x="190" y="67"/>
                  </a:cubicBezTo>
                  <a:cubicBezTo>
                    <a:pt x="188" y="66"/>
                    <a:pt x="186" y="63"/>
                    <a:pt x="185" y="61"/>
                  </a:cubicBezTo>
                  <a:cubicBezTo>
                    <a:pt x="185" y="59"/>
                    <a:pt x="184" y="56"/>
                    <a:pt x="183" y="54"/>
                  </a:cubicBezTo>
                  <a:cubicBezTo>
                    <a:pt x="183" y="52"/>
                    <a:pt x="182" y="50"/>
                    <a:pt x="181" y="48"/>
                  </a:cubicBezTo>
                  <a:cubicBezTo>
                    <a:pt x="181" y="47"/>
                    <a:pt x="179" y="46"/>
                    <a:pt x="178" y="45"/>
                  </a:cubicBezTo>
                  <a:cubicBezTo>
                    <a:pt x="176" y="44"/>
                    <a:pt x="173" y="43"/>
                    <a:pt x="170" y="42"/>
                  </a:cubicBezTo>
                  <a:cubicBezTo>
                    <a:pt x="167" y="41"/>
                    <a:pt x="163" y="40"/>
                    <a:pt x="161" y="40"/>
                  </a:cubicBezTo>
                  <a:cubicBezTo>
                    <a:pt x="159" y="40"/>
                    <a:pt x="155" y="40"/>
                    <a:pt x="152" y="40"/>
                  </a:cubicBezTo>
                  <a:cubicBezTo>
                    <a:pt x="150" y="40"/>
                    <a:pt x="146" y="40"/>
                    <a:pt x="143" y="40"/>
                  </a:cubicBezTo>
                  <a:cubicBezTo>
                    <a:pt x="141" y="40"/>
                    <a:pt x="137" y="40"/>
                    <a:pt x="136" y="41"/>
                  </a:cubicBezTo>
                  <a:cubicBezTo>
                    <a:pt x="134" y="41"/>
                    <a:pt x="131" y="42"/>
                    <a:pt x="130" y="43"/>
                  </a:cubicBezTo>
                  <a:cubicBezTo>
                    <a:pt x="128" y="44"/>
                    <a:pt x="125" y="43"/>
                    <a:pt x="123" y="42"/>
                  </a:cubicBezTo>
                  <a:cubicBezTo>
                    <a:pt x="122" y="41"/>
                    <a:pt x="118" y="38"/>
                    <a:pt x="116" y="36"/>
                  </a:cubicBezTo>
                  <a:cubicBezTo>
                    <a:pt x="113" y="34"/>
                    <a:pt x="110" y="31"/>
                    <a:pt x="109" y="30"/>
                  </a:cubicBezTo>
                  <a:cubicBezTo>
                    <a:pt x="107" y="29"/>
                    <a:pt x="105" y="27"/>
                    <a:pt x="104" y="26"/>
                  </a:cubicBezTo>
                  <a:cubicBezTo>
                    <a:pt x="102" y="25"/>
                    <a:pt x="99" y="25"/>
                    <a:pt x="96" y="25"/>
                  </a:cubicBezTo>
                  <a:cubicBezTo>
                    <a:pt x="94" y="26"/>
                    <a:pt x="90" y="26"/>
                    <a:pt x="88" y="27"/>
                  </a:cubicBezTo>
                  <a:cubicBezTo>
                    <a:pt x="86" y="27"/>
                    <a:pt x="84" y="27"/>
                    <a:pt x="82" y="28"/>
                  </a:cubicBezTo>
                  <a:cubicBezTo>
                    <a:pt x="81" y="28"/>
                    <a:pt x="79" y="28"/>
                    <a:pt x="77" y="27"/>
                  </a:cubicBezTo>
                  <a:cubicBezTo>
                    <a:pt x="76" y="27"/>
                    <a:pt x="71" y="25"/>
                    <a:pt x="67" y="25"/>
                  </a:cubicBezTo>
                  <a:cubicBezTo>
                    <a:pt x="63" y="24"/>
                    <a:pt x="59" y="23"/>
                    <a:pt x="57" y="23"/>
                  </a:cubicBezTo>
                  <a:cubicBezTo>
                    <a:pt x="56" y="23"/>
                    <a:pt x="54" y="22"/>
                    <a:pt x="53" y="20"/>
                  </a:cubicBezTo>
                  <a:cubicBezTo>
                    <a:pt x="52" y="19"/>
                    <a:pt x="50" y="17"/>
                    <a:pt x="49" y="15"/>
                  </a:cubicBezTo>
                  <a:cubicBezTo>
                    <a:pt x="48" y="13"/>
                    <a:pt x="46" y="11"/>
                    <a:pt x="45" y="9"/>
                  </a:cubicBezTo>
                  <a:cubicBezTo>
                    <a:pt x="43" y="8"/>
                    <a:pt x="41" y="6"/>
                    <a:pt x="39" y="5"/>
                  </a:cubicBezTo>
                  <a:cubicBezTo>
                    <a:pt x="38" y="5"/>
                    <a:pt x="36" y="4"/>
                    <a:pt x="35" y="4"/>
                  </a:cubicBezTo>
                  <a:cubicBezTo>
                    <a:pt x="34" y="4"/>
                    <a:pt x="32" y="4"/>
                    <a:pt x="30" y="3"/>
                  </a:cubicBezTo>
                  <a:cubicBezTo>
                    <a:pt x="28" y="3"/>
                    <a:pt x="25" y="2"/>
                    <a:pt x="23" y="2"/>
                  </a:cubicBezTo>
                  <a:cubicBezTo>
                    <a:pt x="22" y="1"/>
                    <a:pt x="19" y="1"/>
                    <a:pt x="18" y="0"/>
                  </a:cubicBezTo>
                  <a:cubicBezTo>
                    <a:pt x="17" y="0"/>
                    <a:pt x="15" y="0"/>
                    <a:pt x="13" y="0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8" y="3"/>
                    <a:pt x="7" y="5"/>
                    <a:pt x="8" y="7"/>
                  </a:cubicBezTo>
                  <a:cubicBezTo>
                    <a:pt x="8" y="8"/>
                    <a:pt x="8" y="11"/>
                    <a:pt x="8" y="12"/>
                  </a:cubicBezTo>
                  <a:cubicBezTo>
                    <a:pt x="9" y="14"/>
                    <a:pt x="8" y="16"/>
                    <a:pt x="7" y="17"/>
                  </a:cubicBezTo>
                  <a:cubicBezTo>
                    <a:pt x="6" y="18"/>
                    <a:pt x="4" y="21"/>
                    <a:pt x="3" y="22"/>
                  </a:cubicBezTo>
                  <a:cubicBezTo>
                    <a:pt x="1" y="24"/>
                    <a:pt x="0" y="25"/>
                    <a:pt x="0" y="25"/>
                  </a:cubicBezTo>
                  <a:cubicBezTo>
                    <a:pt x="0" y="25"/>
                    <a:pt x="2" y="26"/>
                    <a:pt x="4" y="28"/>
                  </a:cubicBezTo>
                  <a:cubicBezTo>
                    <a:pt x="6" y="29"/>
                    <a:pt x="10" y="32"/>
                    <a:pt x="13" y="35"/>
                  </a:cubicBezTo>
                  <a:cubicBezTo>
                    <a:pt x="16" y="38"/>
                    <a:pt x="21" y="45"/>
                    <a:pt x="24" y="50"/>
                  </a:cubicBezTo>
                  <a:cubicBezTo>
                    <a:pt x="26" y="55"/>
                    <a:pt x="29" y="62"/>
                    <a:pt x="30" y="64"/>
                  </a:cubicBezTo>
                  <a:cubicBezTo>
                    <a:pt x="31" y="67"/>
                    <a:pt x="32" y="71"/>
                    <a:pt x="34" y="73"/>
                  </a:cubicBezTo>
                  <a:cubicBezTo>
                    <a:pt x="35" y="74"/>
                    <a:pt x="37" y="76"/>
                    <a:pt x="37" y="76"/>
                  </a:cubicBezTo>
                  <a:cubicBezTo>
                    <a:pt x="38" y="77"/>
                    <a:pt x="40" y="78"/>
                    <a:pt x="41" y="79"/>
                  </a:cubicBezTo>
                  <a:cubicBezTo>
                    <a:pt x="43" y="80"/>
                    <a:pt x="46" y="81"/>
                    <a:pt x="48" y="81"/>
                  </a:cubicBezTo>
                  <a:cubicBezTo>
                    <a:pt x="50" y="82"/>
                    <a:pt x="54" y="81"/>
                    <a:pt x="56" y="81"/>
                  </a:cubicBezTo>
                  <a:cubicBezTo>
                    <a:pt x="58" y="80"/>
                    <a:pt x="61" y="79"/>
                    <a:pt x="63" y="79"/>
                  </a:cubicBezTo>
                  <a:cubicBezTo>
                    <a:pt x="64" y="79"/>
                    <a:pt x="66" y="81"/>
                    <a:pt x="66" y="82"/>
                  </a:cubicBezTo>
                  <a:cubicBezTo>
                    <a:pt x="67" y="84"/>
                    <a:pt x="66" y="87"/>
                    <a:pt x="65" y="87"/>
                  </a:cubicBezTo>
                  <a:cubicBezTo>
                    <a:pt x="64" y="88"/>
                    <a:pt x="63" y="90"/>
                    <a:pt x="62" y="91"/>
                  </a:cubicBezTo>
                  <a:cubicBezTo>
                    <a:pt x="61" y="91"/>
                    <a:pt x="60" y="93"/>
                    <a:pt x="58" y="94"/>
                  </a:cubicBezTo>
                  <a:cubicBezTo>
                    <a:pt x="57" y="96"/>
                    <a:pt x="56" y="98"/>
                    <a:pt x="55" y="100"/>
                  </a:cubicBezTo>
                  <a:cubicBezTo>
                    <a:pt x="54" y="102"/>
                    <a:pt x="52" y="105"/>
                    <a:pt x="50" y="108"/>
                  </a:cubicBezTo>
                  <a:cubicBezTo>
                    <a:pt x="48" y="110"/>
                    <a:pt x="46" y="112"/>
                    <a:pt x="46" y="114"/>
                  </a:cubicBezTo>
                  <a:cubicBezTo>
                    <a:pt x="45" y="115"/>
                    <a:pt x="44" y="117"/>
                    <a:pt x="43" y="119"/>
                  </a:cubicBezTo>
                  <a:cubicBezTo>
                    <a:pt x="42" y="120"/>
                    <a:pt x="42" y="123"/>
                    <a:pt x="42" y="125"/>
                  </a:cubicBezTo>
                  <a:cubicBezTo>
                    <a:pt x="43" y="126"/>
                    <a:pt x="44" y="129"/>
                    <a:pt x="44" y="130"/>
                  </a:cubicBezTo>
                  <a:cubicBezTo>
                    <a:pt x="45" y="131"/>
                    <a:pt x="46" y="133"/>
                    <a:pt x="46" y="134"/>
                  </a:cubicBezTo>
                  <a:cubicBezTo>
                    <a:pt x="47" y="135"/>
                    <a:pt x="48" y="136"/>
                    <a:pt x="49" y="137"/>
                  </a:cubicBezTo>
                  <a:cubicBezTo>
                    <a:pt x="50" y="138"/>
                    <a:pt x="51" y="140"/>
                    <a:pt x="52" y="141"/>
                  </a:cubicBezTo>
                  <a:cubicBezTo>
                    <a:pt x="53" y="142"/>
                    <a:pt x="54" y="143"/>
                    <a:pt x="54" y="144"/>
                  </a:cubicBezTo>
                  <a:cubicBezTo>
                    <a:pt x="54" y="145"/>
                    <a:pt x="55" y="147"/>
                    <a:pt x="56" y="148"/>
                  </a:cubicBezTo>
                  <a:cubicBezTo>
                    <a:pt x="56" y="150"/>
                    <a:pt x="57" y="153"/>
                    <a:pt x="58" y="154"/>
                  </a:cubicBezTo>
                  <a:cubicBezTo>
                    <a:pt x="59" y="156"/>
                    <a:pt x="60" y="157"/>
                    <a:pt x="61" y="158"/>
                  </a:cubicBezTo>
                  <a:cubicBezTo>
                    <a:pt x="61" y="158"/>
                    <a:pt x="63" y="159"/>
                    <a:pt x="64" y="160"/>
                  </a:cubicBezTo>
                  <a:cubicBezTo>
                    <a:pt x="65" y="160"/>
                    <a:pt x="66" y="162"/>
                    <a:pt x="66" y="163"/>
                  </a:cubicBezTo>
                  <a:cubicBezTo>
                    <a:pt x="66" y="164"/>
                    <a:pt x="67" y="166"/>
                    <a:pt x="67" y="168"/>
                  </a:cubicBezTo>
                  <a:cubicBezTo>
                    <a:pt x="67" y="169"/>
                    <a:pt x="68" y="172"/>
                    <a:pt x="69" y="173"/>
                  </a:cubicBezTo>
                  <a:cubicBezTo>
                    <a:pt x="70" y="174"/>
                    <a:pt x="71" y="175"/>
                    <a:pt x="73" y="175"/>
                  </a:cubicBezTo>
                  <a:cubicBezTo>
                    <a:pt x="74" y="176"/>
                    <a:pt x="76" y="176"/>
                    <a:pt x="77" y="177"/>
                  </a:cubicBezTo>
                  <a:cubicBezTo>
                    <a:pt x="78" y="177"/>
                    <a:pt x="79" y="177"/>
                    <a:pt x="80" y="178"/>
                  </a:cubicBezTo>
                  <a:cubicBezTo>
                    <a:pt x="80" y="178"/>
                    <a:pt x="81" y="179"/>
                    <a:pt x="81" y="180"/>
                  </a:cubicBezTo>
                  <a:cubicBezTo>
                    <a:pt x="81" y="182"/>
                    <a:pt x="82" y="184"/>
                    <a:pt x="82" y="185"/>
                  </a:cubicBezTo>
                  <a:cubicBezTo>
                    <a:pt x="82" y="186"/>
                    <a:pt x="84" y="189"/>
                    <a:pt x="85" y="191"/>
                  </a:cubicBezTo>
                  <a:cubicBezTo>
                    <a:pt x="86" y="193"/>
                    <a:pt x="89" y="194"/>
                    <a:pt x="90" y="195"/>
                  </a:cubicBezTo>
                  <a:cubicBezTo>
                    <a:pt x="91" y="195"/>
                    <a:pt x="93" y="195"/>
                    <a:pt x="95" y="195"/>
                  </a:cubicBezTo>
                  <a:cubicBezTo>
                    <a:pt x="97" y="195"/>
                    <a:pt x="101" y="195"/>
                    <a:pt x="103" y="195"/>
                  </a:cubicBezTo>
                  <a:cubicBezTo>
                    <a:pt x="105" y="195"/>
                    <a:pt x="107" y="196"/>
                    <a:pt x="108" y="196"/>
                  </a:cubicBezTo>
                  <a:cubicBezTo>
                    <a:pt x="109" y="196"/>
                    <a:pt x="110" y="197"/>
                    <a:pt x="111" y="198"/>
                  </a:cubicBezTo>
                  <a:cubicBezTo>
                    <a:pt x="111" y="199"/>
                    <a:pt x="112" y="200"/>
                    <a:pt x="113" y="201"/>
                  </a:cubicBezTo>
                  <a:cubicBezTo>
                    <a:pt x="114" y="202"/>
                    <a:pt x="114" y="204"/>
                    <a:pt x="114" y="205"/>
                  </a:cubicBezTo>
                  <a:cubicBezTo>
                    <a:pt x="114" y="206"/>
                    <a:pt x="114" y="208"/>
                    <a:pt x="114" y="210"/>
                  </a:cubicBezTo>
                  <a:cubicBezTo>
                    <a:pt x="114" y="211"/>
                    <a:pt x="114" y="214"/>
                    <a:pt x="114" y="215"/>
                  </a:cubicBezTo>
                  <a:cubicBezTo>
                    <a:pt x="114" y="217"/>
                    <a:pt x="114" y="219"/>
                    <a:pt x="115" y="221"/>
                  </a:cubicBezTo>
                  <a:cubicBezTo>
                    <a:pt x="116" y="222"/>
                    <a:pt x="117" y="223"/>
                    <a:pt x="118" y="224"/>
                  </a:cubicBezTo>
                  <a:cubicBezTo>
                    <a:pt x="118" y="224"/>
                    <a:pt x="119" y="226"/>
                    <a:pt x="120" y="227"/>
                  </a:cubicBezTo>
                  <a:cubicBezTo>
                    <a:pt x="120" y="228"/>
                    <a:pt x="120" y="229"/>
                    <a:pt x="120" y="230"/>
                  </a:cubicBezTo>
                  <a:cubicBezTo>
                    <a:pt x="120" y="232"/>
                    <a:pt x="120" y="234"/>
                    <a:pt x="120" y="235"/>
                  </a:cubicBezTo>
                  <a:cubicBezTo>
                    <a:pt x="119" y="237"/>
                    <a:pt x="119" y="240"/>
                    <a:pt x="119" y="243"/>
                  </a:cubicBezTo>
                  <a:cubicBezTo>
                    <a:pt x="119" y="245"/>
                    <a:pt x="120" y="249"/>
                    <a:pt x="121" y="250"/>
                  </a:cubicBezTo>
                  <a:cubicBezTo>
                    <a:pt x="121" y="252"/>
                    <a:pt x="123" y="254"/>
                    <a:pt x="124" y="255"/>
                  </a:cubicBezTo>
                  <a:cubicBezTo>
                    <a:pt x="126" y="255"/>
                    <a:pt x="129" y="257"/>
                    <a:pt x="131" y="258"/>
                  </a:cubicBezTo>
                  <a:cubicBezTo>
                    <a:pt x="133" y="259"/>
                    <a:pt x="136" y="261"/>
                    <a:pt x="138" y="261"/>
                  </a:cubicBezTo>
                  <a:cubicBezTo>
                    <a:pt x="139" y="262"/>
                    <a:pt x="141" y="264"/>
                    <a:pt x="142" y="265"/>
                  </a:cubicBezTo>
                  <a:cubicBezTo>
                    <a:pt x="143" y="266"/>
                    <a:pt x="144" y="267"/>
                    <a:pt x="146" y="269"/>
                  </a:cubicBezTo>
                  <a:cubicBezTo>
                    <a:pt x="147" y="270"/>
                    <a:pt x="149" y="273"/>
                    <a:pt x="151" y="274"/>
                  </a:cubicBezTo>
                  <a:cubicBezTo>
                    <a:pt x="152" y="276"/>
                    <a:pt x="154" y="279"/>
                    <a:pt x="154" y="281"/>
                  </a:cubicBezTo>
                  <a:cubicBezTo>
                    <a:pt x="155" y="283"/>
                    <a:pt x="157" y="286"/>
                    <a:pt x="158" y="287"/>
                  </a:cubicBezTo>
                  <a:cubicBezTo>
                    <a:pt x="160" y="289"/>
                    <a:pt x="161" y="291"/>
                    <a:pt x="162" y="292"/>
                  </a:cubicBezTo>
                  <a:cubicBezTo>
                    <a:pt x="163" y="293"/>
                    <a:pt x="165" y="295"/>
                    <a:pt x="167" y="295"/>
                  </a:cubicBezTo>
                  <a:cubicBezTo>
                    <a:pt x="169" y="296"/>
                    <a:pt x="171" y="297"/>
                    <a:pt x="173" y="297"/>
                  </a:cubicBezTo>
                  <a:cubicBezTo>
                    <a:pt x="175" y="298"/>
                    <a:pt x="177" y="299"/>
                    <a:pt x="179" y="300"/>
                  </a:cubicBezTo>
                  <a:cubicBezTo>
                    <a:pt x="181" y="302"/>
                    <a:pt x="183" y="303"/>
                    <a:pt x="185" y="304"/>
                  </a:cubicBezTo>
                  <a:cubicBezTo>
                    <a:pt x="186" y="305"/>
                    <a:pt x="188" y="307"/>
                    <a:pt x="189" y="307"/>
                  </a:cubicBezTo>
                  <a:cubicBezTo>
                    <a:pt x="190" y="307"/>
                    <a:pt x="192" y="308"/>
                    <a:pt x="193" y="309"/>
                  </a:cubicBezTo>
                  <a:cubicBezTo>
                    <a:pt x="194" y="309"/>
                    <a:pt x="195" y="310"/>
                    <a:pt x="197" y="311"/>
                  </a:cubicBezTo>
                  <a:cubicBezTo>
                    <a:pt x="198" y="312"/>
                    <a:pt x="199" y="315"/>
                    <a:pt x="200" y="317"/>
                  </a:cubicBezTo>
                  <a:cubicBezTo>
                    <a:pt x="201" y="318"/>
                    <a:pt x="201" y="321"/>
                    <a:pt x="201" y="322"/>
                  </a:cubicBezTo>
                  <a:cubicBezTo>
                    <a:pt x="200" y="323"/>
                    <a:pt x="199" y="325"/>
                    <a:pt x="198" y="327"/>
                  </a:cubicBezTo>
                  <a:cubicBezTo>
                    <a:pt x="197" y="329"/>
                    <a:pt x="195" y="332"/>
                    <a:pt x="194" y="333"/>
                  </a:cubicBezTo>
                  <a:cubicBezTo>
                    <a:pt x="192" y="334"/>
                    <a:pt x="190" y="335"/>
                    <a:pt x="189" y="336"/>
                  </a:cubicBezTo>
                  <a:cubicBezTo>
                    <a:pt x="188" y="337"/>
                    <a:pt x="187" y="339"/>
                    <a:pt x="186" y="340"/>
                  </a:cubicBezTo>
                  <a:cubicBezTo>
                    <a:pt x="185" y="342"/>
                    <a:pt x="183" y="344"/>
                    <a:pt x="182" y="346"/>
                  </a:cubicBezTo>
                  <a:cubicBezTo>
                    <a:pt x="181" y="348"/>
                    <a:pt x="179" y="348"/>
                    <a:pt x="177" y="347"/>
                  </a:cubicBezTo>
                  <a:cubicBezTo>
                    <a:pt x="176" y="346"/>
                    <a:pt x="173" y="345"/>
                    <a:pt x="172" y="343"/>
                  </a:cubicBezTo>
                  <a:cubicBezTo>
                    <a:pt x="171" y="342"/>
                    <a:pt x="169" y="340"/>
                    <a:pt x="167" y="340"/>
                  </a:cubicBezTo>
                  <a:cubicBezTo>
                    <a:pt x="165" y="339"/>
                    <a:pt x="163" y="338"/>
                    <a:pt x="163" y="338"/>
                  </a:cubicBezTo>
                  <a:cubicBezTo>
                    <a:pt x="162" y="338"/>
                    <a:pt x="160" y="339"/>
                    <a:pt x="158" y="339"/>
                  </a:cubicBezTo>
                  <a:cubicBezTo>
                    <a:pt x="156" y="340"/>
                    <a:pt x="152" y="340"/>
                    <a:pt x="150" y="341"/>
                  </a:cubicBezTo>
                  <a:cubicBezTo>
                    <a:pt x="147" y="342"/>
                    <a:pt x="144" y="343"/>
                    <a:pt x="143" y="344"/>
                  </a:cubicBezTo>
                  <a:cubicBezTo>
                    <a:pt x="141" y="345"/>
                    <a:pt x="139" y="347"/>
                    <a:pt x="138" y="348"/>
                  </a:cubicBezTo>
                  <a:cubicBezTo>
                    <a:pt x="137" y="349"/>
                    <a:pt x="135" y="350"/>
                    <a:pt x="133" y="351"/>
                  </a:cubicBezTo>
                  <a:cubicBezTo>
                    <a:pt x="131" y="353"/>
                    <a:pt x="128" y="354"/>
                    <a:pt x="126" y="355"/>
                  </a:cubicBezTo>
                  <a:cubicBezTo>
                    <a:pt x="124" y="356"/>
                    <a:pt x="121" y="357"/>
                    <a:pt x="120" y="358"/>
                  </a:cubicBezTo>
                  <a:cubicBezTo>
                    <a:pt x="118" y="358"/>
                    <a:pt x="115" y="359"/>
                    <a:pt x="114" y="359"/>
                  </a:cubicBezTo>
                  <a:cubicBezTo>
                    <a:pt x="112" y="359"/>
                    <a:pt x="110" y="359"/>
                    <a:pt x="108" y="358"/>
                  </a:cubicBezTo>
                  <a:cubicBezTo>
                    <a:pt x="106" y="358"/>
                    <a:pt x="104" y="357"/>
                    <a:pt x="102" y="357"/>
                  </a:cubicBezTo>
                  <a:cubicBezTo>
                    <a:pt x="100" y="357"/>
                    <a:pt x="96" y="357"/>
                    <a:pt x="94" y="357"/>
                  </a:cubicBezTo>
                  <a:cubicBezTo>
                    <a:pt x="91" y="357"/>
                    <a:pt x="88" y="357"/>
                    <a:pt x="86" y="357"/>
                  </a:cubicBezTo>
                  <a:cubicBezTo>
                    <a:pt x="84" y="357"/>
                    <a:pt x="81" y="358"/>
                    <a:pt x="79" y="358"/>
                  </a:cubicBezTo>
                  <a:cubicBezTo>
                    <a:pt x="77" y="358"/>
                    <a:pt x="73" y="359"/>
                    <a:pt x="71" y="359"/>
                  </a:cubicBezTo>
                  <a:cubicBezTo>
                    <a:pt x="69" y="359"/>
                    <a:pt x="67" y="360"/>
                    <a:pt x="66" y="360"/>
                  </a:cubicBezTo>
                  <a:cubicBezTo>
                    <a:pt x="65" y="361"/>
                    <a:pt x="63" y="362"/>
                    <a:pt x="61" y="362"/>
                  </a:cubicBezTo>
                  <a:cubicBezTo>
                    <a:pt x="60" y="363"/>
                    <a:pt x="58" y="365"/>
                    <a:pt x="56" y="366"/>
                  </a:cubicBezTo>
                  <a:cubicBezTo>
                    <a:pt x="55" y="367"/>
                    <a:pt x="53" y="367"/>
                    <a:pt x="51" y="368"/>
                  </a:cubicBezTo>
                  <a:cubicBezTo>
                    <a:pt x="50" y="368"/>
                    <a:pt x="47" y="368"/>
                    <a:pt x="45" y="369"/>
                  </a:cubicBezTo>
                  <a:cubicBezTo>
                    <a:pt x="42" y="369"/>
                    <a:pt x="40" y="370"/>
                    <a:pt x="39" y="370"/>
                  </a:cubicBezTo>
                  <a:cubicBezTo>
                    <a:pt x="38" y="371"/>
                    <a:pt x="36" y="372"/>
                    <a:pt x="36" y="374"/>
                  </a:cubicBezTo>
                  <a:cubicBezTo>
                    <a:pt x="36" y="375"/>
                    <a:pt x="35" y="378"/>
                    <a:pt x="36" y="380"/>
                  </a:cubicBezTo>
                  <a:cubicBezTo>
                    <a:pt x="36" y="382"/>
                    <a:pt x="36" y="385"/>
                    <a:pt x="36" y="387"/>
                  </a:cubicBezTo>
                  <a:cubicBezTo>
                    <a:pt x="36" y="389"/>
                    <a:pt x="35" y="392"/>
                    <a:pt x="34" y="393"/>
                  </a:cubicBezTo>
                  <a:cubicBezTo>
                    <a:pt x="33" y="395"/>
                    <a:pt x="31" y="396"/>
                    <a:pt x="29" y="397"/>
                  </a:cubicBezTo>
                  <a:cubicBezTo>
                    <a:pt x="28" y="397"/>
                    <a:pt x="26" y="398"/>
                    <a:pt x="24" y="399"/>
                  </a:cubicBezTo>
                  <a:cubicBezTo>
                    <a:pt x="23" y="400"/>
                    <a:pt x="22" y="402"/>
                    <a:pt x="22" y="404"/>
                  </a:cubicBezTo>
                  <a:cubicBezTo>
                    <a:pt x="21" y="406"/>
                    <a:pt x="22" y="409"/>
                    <a:pt x="22" y="410"/>
                  </a:cubicBezTo>
                  <a:cubicBezTo>
                    <a:pt x="22" y="412"/>
                    <a:pt x="22" y="415"/>
                    <a:pt x="21" y="417"/>
                  </a:cubicBezTo>
                  <a:cubicBezTo>
                    <a:pt x="20" y="419"/>
                    <a:pt x="19" y="422"/>
                    <a:pt x="18" y="425"/>
                  </a:cubicBezTo>
                  <a:cubicBezTo>
                    <a:pt x="17" y="427"/>
                    <a:pt x="16" y="433"/>
                    <a:pt x="16" y="437"/>
                  </a:cubicBezTo>
                  <a:cubicBezTo>
                    <a:pt x="16" y="440"/>
                    <a:pt x="16" y="444"/>
                    <a:pt x="16" y="444"/>
                  </a:cubicBezTo>
                  <a:cubicBezTo>
                    <a:pt x="16" y="444"/>
                    <a:pt x="16" y="444"/>
                    <a:pt x="16" y="444"/>
                  </a:cubicBezTo>
                  <a:cubicBezTo>
                    <a:pt x="29" y="452"/>
                    <a:pt x="29" y="452"/>
                    <a:pt x="29" y="452"/>
                  </a:cubicBezTo>
                  <a:cubicBezTo>
                    <a:pt x="39" y="464"/>
                    <a:pt x="39" y="464"/>
                    <a:pt x="39" y="464"/>
                  </a:cubicBezTo>
                  <a:cubicBezTo>
                    <a:pt x="43" y="464"/>
                    <a:pt x="43" y="464"/>
                    <a:pt x="43" y="464"/>
                  </a:cubicBezTo>
                  <a:cubicBezTo>
                    <a:pt x="50" y="457"/>
                    <a:pt x="50" y="457"/>
                    <a:pt x="50" y="457"/>
                  </a:cubicBezTo>
                  <a:cubicBezTo>
                    <a:pt x="56" y="451"/>
                    <a:pt x="56" y="451"/>
                    <a:pt x="56" y="451"/>
                  </a:cubicBezTo>
                  <a:cubicBezTo>
                    <a:pt x="63" y="451"/>
                    <a:pt x="63" y="451"/>
                    <a:pt x="63" y="451"/>
                  </a:cubicBezTo>
                  <a:cubicBezTo>
                    <a:pt x="81" y="456"/>
                    <a:pt x="81" y="456"/>
                    <a:pt x="81" y="456"/>
                  </a:cubicBezTo>
                  <a:cubicBezTo>
                    <a:pt x="90" y="466"/>
                    <a:pt x="90" y="466"/>
                    <a:pt x="90" y="466"/>
                  </a:cubicBezTo>
                  <a:cubicBezTo>
                    <a:pt x="102" y="469"/>
                    <a:pt x="102" y="469"/>
                    <a:pt x="102" y="469"/>
                  </a:cubicBezTo>
                  <a:cubicBezTo>
                    <a:pt x="106" y="472"/>
                    <a:pt x="106" y="472"/>
                    <a:pt x="106" y="472"/>
                  </a:cubicBezTo>
                  <a:cubicBezTo>
                    <a:pt x="106" y="484"/>
                    <a:pt x="106" y="484"/>
                    <a:pt x="106" y="484"/>
                  </a:cubicBezTo>
                  <a:cubicBezTo>
                    <a:pt x="108" y="491"/>
                    <a:pt x="108" y="491"/>
                    <a:pt x="108" y="491"/>
                  </a:cubicBezTo>
                  <a:cubicBezTo>
                    <a:pt x="120" y="494"/>
                    <a:pt x="120" y="494"/>
                    <a:pt x="120" y="494"/>
                  </a:cubicBezTo>
                  <a:cubicBezTo>
                    <a:pt x="138" y="491"/>
                    <a:pt x="138" y="491"/>
                    <a:pt x="138" y="491"/>
                  </a:cubicBezTo>
                  <a:cubicBezTo>
                    <a:pt x="149" y="489"/>
                    <a:pt x="149" y="489"/>
                    <a:pt x="149" y="489"/>
                  </a:cubicBezTo>
                  <a:cubicBezTo>
                    <a:pt x="170" y="489"/>
                    <a:pt x="170" y="489"/>
                    <a:pt x="170" y="489"/>
                  </a:cubicBezTo>
                  <a:cubicBezTo>
                    <a:pt x="175" y="491"/>
                    <a:pt x="175" y="491"/>
                    <a:pt x="175" y="491"/>
                  </a:cubicBezTo>
                  <a:cubicBezTo>
                    <a:pt x="181" y="494"/>
                    <a:pt x="181" y="494"/>
                    <a:pt x="181" y="494"/>
                  </a:cubicBezTo>
                  <a:cubicBezTo>
                    <a:pt x="192" y="494"/>
                    <a:pt x="192" y="494"/>
                    <a:pt x="192" y="494"/>
                  </a:cubicBezTo>
                  <a:cubicBezTo>
                    <a:pt x="201" y="497"/>
                    <a:pt x="201" y="497"/>
                    <a:pt x="201" y="497"/>
                  </a:cubicBezTo>
                  <a:cubicBezTo>
                    <a:pt x="223" y="499"/>
                    <a:pt x="223" y="499"/>
                    <a:pt x="223" y="499"/>
                  </a:cubicBezTo>
                  <a:cubicBezTo>
                    <a:pt x="232" y="503"/>
                    <a:pt x="232" y="503"/>
                    <a:pt x="232" y="503"/>
                  </a:cubicBezTo>
                  <a:cubicBezTo>
                    <a:pt x="242" y="502"/>
                    <a:pt x="242" y="502"/>
                    <a:pt x="242" y="502"/>
                  </a:cubicBezTo>
                  <a:cubicBezTo>
                    <a:pt x="259" y="499"/>
                    <a:pt x="259" y="499"/>
                    <a:pt x="259" y="499"/>
                  </a:cubicBezTo>
                  <a:cubicBezTo>
                    <a:pt x="267" y="497"/>
                    <a:pt x="267" y="497"/>
                    <a:pt x="267" y="497"/>
                  </a:cubicBezTo>
                  <a:cubicBezTo>
                    <a:pt x="278" y="502"/>
                    <a:pt x="278" y="502"/>
                    <a:pt x="278" y="502"/>
                  </a:cubicBezTo>
                  <a:cubicBezTo>
                    <a:pt x="317" y="508"/>
                    <a:pt x="317" y="508"/>
                    <a:pt x="317" y="508"/>
                  </a:cubicBezTo>
                  <a:cubicBezTo>
                    <a:pt x="337" y="525"/>
                    <a:pt x="337" y="525"/>
                    <a:pt x="337" y="525"/>
                  </a:cubicBezTo>
                  <a:cubicBezTo>
                    <a:pt x="355" y="534"/>
                    <a:pt x="355" y="534"/>
                    <a:pt x="355" y="534"/>
                  </a:cubicBezTo>
                  <a:cubicBezTo>
                    <a:pt x="365" y="541"/>
                    <a:pt x="365" y="541"/>
                    <a:pt x="365" y="541"/>
                  </a:cubicBezTo>
                  <a:cubicBezTo>
                    <a:pt x="369" y="541"/>
                    <a:pt x="369" y="541"/>
                    <a:pt x="369" y="541"/>
                  </a:cubicBezTo>
                  <a:cubicBezTo>
                    <a:pt x="378" y="537"/>
                    <a:pt x="378" y="537"/>
                    <a:pt x="378" y="537"/>
                  </a:cubicBezTo>
                  <a:cubicBezTo>
                    <a:pt x="400" y="538"/>
                    <a:pt x="400" y="538"/>
                    <a:pt x="400" y="538"/>
                  </a:cubicBezTo>
                  <a:cubicBezTo>
                    <a:pt x="416" y="542"/>
                    <a:pt x="416" y="542"/>
                    <a:pt x="416" y="542"/>
                  </a:cubicBezTo>
                  <a:cubicBezTo>
                    <a:pt x="421" y="540"/>
                    <a:pt x="421" y="540"/>
                    <a:pt x="421" y="540"/>
                  </a:cubicBezTo>
                  <a:cubicBezTo>
                    <a:pt x="433" y="528"/>
                    <a:pt x="433" y="528"/>
                    <a:pt x="433" y="528"/>
                  </a:cubicBezTo>
                  <a:cubicBezTo>
                    <a:pt x="449" y="528"/>
                    <a:pt x="449" y="528"/>
                    <a:pt x="449" y="528"/>
                  </a:cubicBezTo>
                  <a:cubicBezTo>
                    <a:pt x="452" y="520"/>
                    <a:pt x="452" y="520"/>
                    <a:pt x="452" y="520"/>
                  </a:cubicBezTo>
                  <a:cubicBezTo>
                    <a:pt x="458" y="520"/>
                    <a:pt x="458" y="520"/>
                    <a:pt x="458" y="520"/>
                  </a:cubicBezTo>
                  <a:cubicBezTo>
                    <a:pt x="472" y="527"/>
                    <a:pt x="472" y="527"/>
                    <a:pt x="472" y="527"/>
                  </a:cubicBezTo>
                  <a:cubicBezTo>
                    <a:pt x="477" y="533"/>
                    <a:pt x="477" y="533"/>
                    <a:pt x="477" y="533"/>
                  </a:cubicBezTo>
                  <a:cubicBezTo>
                    <a:pt x="484" y="536"/>
                    <a:pt x="484" y="536"/>
                    <a:pt x="484" y="536"/>
                  </a:cubicBezTo>
                  <a:cubicBezTo>
                    <a:pt x="503" y="540"/>
                    <a:pt x="503" y="540"/>
                    <a:pt x="503" y="540"/>
                  </a:cubicBezTo>
                  <a:cubicBezTo>
                    <a:pt x="514" y="537"/>
                    <a:pt x="514" y="537"/>
                    <a:pt x="514" y="537"/>
                  </a:cubicBezTo>
                  <a:cubicBezTo>
                    <a:pt x="518" y="538"/>
                    <a:pt x="518" y="538"/>
                    <a:pt x="518" y="538"/>
                  </a:cubicBezTo>
                  <a:cubicBezTo>
                    <a:pt x="536" y="531"/>
                    <a:pt x="536" y="531"/>
                    <a:pt x="536" y="531"/>
                  </a:cubicBezTo>
                  <a:cubicBezTo>
                    <a:pt x="538" y="533"/>
                    <a:pt x="538" y="533"/>
                    <a:pt x="538" y="533"/>
                  </a:cubicBezTo>
                  <a:cubicBezTo>
                    <a:pt x="542" y="542"/>
                    <a:pt x="542" y="542"/>
                    <a:pt x="542" y="542"/>
                  </a:cubicBezTo>
                  <a:cubicBezTo>
                    <a:pt x="550" y="546"/>
                    <a:pt x="550" y="546"/>
                    <a:pt x="550" y="546"/>
                  </a:cubicBezTo>
                  <a:cubicBezTo>
                    <a:pt x="566" y="544"/>
                    <a:pt x="566" y="544"/>
                    <a:pt x="566" y="544"/>
                  </a:cubicBezTo>
                  <a:cubicBezTo>
                    <a:pt x="576" y="549"/>
                    <a:pt x="576" y="549"/>
                    <a:pt x="576" y="549"/>
                  </a:cubicBezTo>
                  <a:cubicBezTo>
                    <a:pt x="581" y="556"/>
                    <a:pt x="581" y="556"/>
                    <a:pt x="581" y="556"/>
                  </a:cubicBezTo>
                  <a:cubicBezTo>
                    <a:pt x="587" y="557"/>
                    <a:pt x="587" y="557"/>
                    <a:pt x="587" y="557"/>
                  </a:cubicBezTo>
                  <a:cubicBezTo>
                    <a:pt x="594" y="550"/>
                    <a:pt x="594" y="550"/>
                    <a:pt x="594" y="550"/>
                  </a:cubicBezTo>
                  <a:cubicBezTo>
                    <a:pt x="609" y="552"/>
                    <a:pt x="609" y="552"/>
                    <a:pt x="609" y="552"/>
                  </a:cubicBezTo>
                  <a:cubicBezTo>
                    <a:pt x="623" y="558"/>
                    <a:pt x="623" y="558"/>
                    <a:pt x="623" y="558"/>
                  </a:cubicBezTo>
                  <a:cubicBezTo>
                    <a:pt x="627" y="560"/>
                    <a:pt x="627" y="560"/>
                    <a:pt x="627" y="560"/>
                  </a:cubicBezTo>
                  <a:cubicBezTo>
                    <a:pt x="635" y="563"/>
                    <a:pt x="635" y="563"/>
                    <a:pt x="635" y="563"/>
                  </a:cubicBezTo>
                  <a:cubicBezTo>
                    <a:pt x="642" y="568"/>
                    <a:pt x="642" y="568"/>
                    <a:pt x="642" y="568"/>
                  </a:cubicBezTo>
                  <a:cubicBezTo>
                    <a:pt x="657" y="572"/>
                    <a:pt x="657" y="572"/>
                    <a:pt x="657" y="572"/>
                  </a:cubicBezTo>
                  <a:cubicBezTo>
                    <a:pt x="674" y="573"/>
                    <a:pt x="674" y="573"/>
                    <a:pt x="674" y="573"/>
                  </a:cubicBezTo>
                  <a:cubicBezTo>
                    <a:pt x="696" y="575"/>
                    <a:pt x="696" y="575"/>
                    <a:pt x="696" y="575"/>
                  </a:cubicBezTo>
                  <a:cubicBezTo>
                    <a:pt x="708" y="577"/>
                    <a:pt x="708" y="577"/>
                    <a:pt x="708" y="577"/>
                  </a:cubicBezTo>
                  <a:cubicBezTo>
                    <a:pt x="725" y="587"/>
                    <a:pt x="725" y="587"/>
                    <a:pt x="725" y="587"/>
                  </a:cubicBezTo>
                  <a:cubicBezTo>
                    <a:pt x="737" y="586"/>
                    <a:pt x="737" y="586"/>
                    <a:pt x="737" y="586"/>
                  </a:cubicBezTo>
                  <a:cubicBezTo>
                    <a:pt x="752" y="579"/>
                    <a:pt x="752" y="579"/>
                    <a:pt x="752" y="579"/>
                  </a:cubicBezTo>
                  <a:cubicBezTo>
                    <a:pt x="775" y="576"/>
                    <a:pt x="775" y="576"/>
                    <a:pt x="775" y="576"/>
                  </a:cubicBezTo>
                  <a:cubicBezTo>
                    <a:pt x="796" y="577"/>
                    <a:pt x="796" y="577"/>
                    <a:pt x="796" y="577"/>
                  </a:cubicBezTo>
                  <a:cubicBezTo>
                    <a:pt x="811" y="579"/>
                    <a:pt x="811" y="579"/>
                    <a:pt x="811" y="579"/>
                  </a:cubicBezTo>
                  <a:cubicBezTo>
                    <a:pt x="841" y="595"/>
                    <a:pt x="841" y="595"/>
                    <a:pt x="841" y="595"/>
                  </a:cubicBezTo>
                  <a:cubicBezTo>
                    <a:pt x="852" y="605"/>
                    <a:pt x="852" y="605"/>
                    <a:pt x="852" y="605"/>
                  </a:cubicBezTo>
                  <a:cubicBezTo>
                    <a:pt x="855" y="606"/>
                    <a:pt x="855" y="606"/>
                    <a:pt x="855" y="606"/>
                  </a:cubicBezTo>
                  <a:cubicBezTo>
                    <a:pt x="863" y="613"/>
                    <a:pt x="863" y="613"/>
                    <a:pt x="863" y="613"/>
                  </a:cubicBezTo>
                  <a:cubicBezTo>
                    <a:pt x="868" y="613"/>
                    <a:pt x="868" y="613"/>
                    <a:pt x="868" y="613"/>
                  </a:cubicBezTo>
                  <a:cubicBezTo>
                    <a:pt x="885" y="601"/>
                    <a:pt x="885" y="601"/>
                    <a:pt x="885" y="601"/>
                  </a:cubicBezTo>
                  <a:cubicBezTo>
                    <a:pt x="894" y="602"/>
                    <a:pt x="894" y="602"/>
                    <a:pt x="894" y="602"/>
                  </a:cubicBezTo>
                  <a:cubicBezTo>
                    <a:pt x="910" y="608"/>
                    <a:pt x="910" y="608"/>
                    <a:pt x="910" y="608"/>
                  </a:cubicBezTo>
                  <a:cubicBezTo>
                    <a:pt x="918" y="608"/>
                    <a:pt x="918" y="608"/>
                    <a:pt x="918" y="608"/>
                  </a:cubicBezTo>
                  <a:cubicBezTo>
                    <a:pt x="934" y="618"/>
                    <a:pt x="934" y="618"/>
                    <a:pt x="934" y="618"/>
                  </a:cubicBezTo>
                  <a:cubicBezTo>
                    <a:pt x="947" y="640"/>
                    <a:pt x="947" y="640"/>
                    <a:pt x="947" y="640"/>
                  </a:cubicBezTo>
                  <a:cubicBezTo>
                    <a:pt x="954" y="650"/>
                    <a:pt x="954" y="650"/>
                    <a:pt x="954" y="650"/>
                  </a:cubicBezTo>
                  <a:cubicBezTo>
                    <a:pt x="959" y="657"/>
                    <a:pt x="959" y="657"/>
                    <a:pt x="959" y="657"/>
                  </a:cubicBezTo>
                  <a:cubicBezTo>
                    <a:pt x="980" y="651"/>
                    <a:pt x="980" y="651"/>
                    <a:pt x="980" y="651"/>
                  </a:cubicBezTo>
                  <a:cubicBezTo>
                    <a:pt x="1001" y="652"/>
                    <a:pt x="1001" y="652"/>
                    <a:pt x="1001" y="652"/>
                  </a:cubicBezTo>
                  <a:cubicBezTo>
                    <a:pt x="1008" y="659"/>
                    <a:pt x="1008" y="659"/>
                    <a:pt x="1008" y="659"/>
                  </a:cubicBezTo>
                  <a:cubicBezTo>
                    <a:pt x="1012" y="659"/>
                    <a:pt x="1012" y="659"/>
                    <a:pt x="1012" y="659"/>
                  </a:cubicBezTo>
                  <a:cubicBezTo>
                    <a:pt x="1025" y="653"/>
                    <a:pt x="1025" y="653"/>
                    <a:pt x="1025" y="653"/>
                  </a:cubicBezTo>
                  <a:cubicBezTo>
                    <a:pt x="1034" y="649"/>
                    <a:pt x="1034" y="649"/>
                    <a:pt x="1034" y="649"/>
                  </a:cubicBezTo>
                  <a:cubicBezTo>
                    <a:pt x="1040" y="649"/>
                    <a:pt x="1040" y="649"/>
                    <a:pt x="1040" y="649"/>
                  </a:cubicBezTo>
                  <a:cubicBezTo>
                    <a:pt x="1056" y="656"/>
                    <a:pt x="1056" y="656"/>
                    <a:pt x="1056" y="656"/>
                  </a:cubicBezTo>
                  <a:cubicBezTo>
                    <a:pt x="1060" y="659"/>
                    <a:pt x="1060" y="659"/>
                    <a:pt x="1060" y="659"/>
                  </a:cubicBezTo>
                  <a:cubicBezTo>
                    <a:pt x="1073" y="660"/>
                    <a:pt x="1073" y="660"/>
                    <a:pt x="1073" y="660"/>
                  </a:cubicBezTo>
                  <a:cubicBezTo>
                    <a:pt x="1085" y="654"/>
                    <a:pt x="1085" y="654"/>
                    <a:pt x="1085" y="654"/>
                  </a:cubicBezTo>
                  <a:cubicBezTo>
                    <a:pt x="1098" y="653"/>
                    <a:pt x="1098" y="653"/>
                    <a:pt x="1098" y="653"/>
                  </a:cubicBezTo>
                  <a:cubicBezTo>
                    <a:pt x="1130" y="646"/>
                    <a:pt x="1130" y="646"/>
                    <a:pt x="1130" y="646"/>
                  </a:cubicBezTo>
                  <a:cubicBezTo>
                    <a:pt x="1135" y="646"/>
                    <a:pt x="1135" y="646"/>
                    <a:pt x="1135" y="646"/>
                  </a:cubicBezTo>
                  <a:cubicBezTo>
                    <a:pt x="1139" y="652"/>
                    <a:pt x="1139" y="652"/>
                    <a:pt x="1139" y="652"/>
                  </a:cubicBezTo>
                  <a:cubicBezTo>
                    <a:pt x="1136" y="657"/>
                    <a:pt x="1136" y="657"/>
                    <a:pt x="1136" y="657"/>
                  </a:cubicBezTo>
                  <a:cubicBezTo>
                    <a:pt x="1142" y="663"/>
                    <a:pt x="1142" y="663"/>
                    <a:pt x="1142" y="663"/>
                  </a:cubicBezTo>
                  <a:cubicBezTo>
                    <a:pt x="1147" y="666"/>
                    <a:pt x="1147" y="666"/>
                    <a:pt x="1147" y="666"/>
                  </a:cubicBezTo>
                  <a:cubicBezTo>
                    <a:pt x="1153" y="667"/>
                    <a:pt x="1153" y="667"/>
                    <a:pt x="1153" y="667"/>
                  </a:cubicBezTo>
                  <a:cubicBezTo>
                    <a:pt x="1168" y="678"/>
                    <a:pt x="1168" y="678"/>
                    <a:pt x="1168" y="678"/>
                  </a:cubicBezTo>
                  <a:cubicBezTo>
                    <a:pt x="1173" y="677"/>
                    <a:pt x="1173" y="677"/>
                    <a:pt x="1173" y="677"/>
                  </a:cubicBezTo>
                  <a:cubicBezTo>
                    <a:pt x="1182" y="671"/>
                    <a:pt x="1182" y="671"/>
                    <a:pt x="1182" y="671"/>
                  </a:cubicBezTo>
                  <a:cubicBezTo>
                    <a:pt x="1189" y="665"/>
                    <a:pt x="1189" y="665"/>
                    <a:pt x="1189" y="665"/>
                  </a:cubicBezTo>
                  <a:cubicBezTo>
                    <a:pt x="1197" y="674"/>
                    <a:pt x="1197" y="674"/>
                    <a:pt x="1197" y="674"/>
                  </a:cubicBezTo>
                  <a:cubicBezTo>
                    <a:pt x="1211" y="700"/>
                    <a:pt x="1211" y="700"/>
                    <a:pt x="1211" y="700"/>
                  </a:cubicBezTo>
                  <a:cubicBezTo>
                    <a:pt x="1214" y="711"/>
                    <a:pt x="1214" y="711"/>
                    <a:pt x="1214" y="711"/>
                  </a:cubicBezTo>
                  <a:cubicBezTo>
                    <a:pt x="1218" y="715"/>
                    <a:pt x="1218" y="715"/>
                    <a:pt x="1218" y="715"/>
                  </a:cubicBezTo>
                  <a:cubicBezTo>
                    <a:pt x="1231" y="710"/>
                    <a:pt x="1231" y="710"/>
                    <a:pt x="1231" y="710"/>
                  </a:cubicBezTo>
                  <a:cubicBezTo>
                    <a:pt x="1230" y="702"/>
                    <a:pt x="1230" y="702"/>
                    <a:pt x="1230" y="702"/>
                  </a:cubicBezTo>
                  <a:cubicBezTo>
                    <a:pt x="1237" y="688"/>
                    <a:pt x="1237" y="688"/>
                    <a:pt x="1237" y="688"/>
                  </a:cubicBezTo>
                  <a:cubicBezTo>
                    <a:pt x="1232" y="673"/>
                    <a:pt x="1232" y="673"/>
                    <a:pt x="1232" y="673"/>
                  </a:cubicBezTo>
                  <a:cubicBezTo>
                    <a:pt x="1231" y="666"/>
                    <a:pt x="1231" y="666"/>
                    <a:pt x="1231" y="666"/>
                  </a:cubicBezTo>
                  <a:cubicBezTo>
                    <a:pt x="1235" y="660"/>
                    <a:pt x="1235" y="660"/>
                    <a:pt x="1235" y="660"/>
                  </a:cubicBezTo>
                  <a:cubicBezTo>
                    <a:pt x="1246" y="655"/>
                    <a:pt x="1246" y="655"/>
                    <a:pt x="1246" y="655"/>
                  </a:cubicBezTo>
                  <a:cubicBezTo>
                    <a:pt x="1249" y="651"/>
                    <a:pt x="1249" y="651"/>
                    <a:pt x="1249" y="651"/>
                  </a:cubicBezTo>
                  <a:cubicBezTo>
                    <a:pt x="1255" y="652"/>
                    <a:pt x="1255" y="652"/>
                    <a:pt x="1255" y="652"/>
                  </a:cubicBezTo>
                  <a:cubicBezTo>
                    <a:pt x="1264" y="647"/>
                    <a:pt x="1264" y="647"/>
                    <a:pt x="1264" y="647"/>
                  </a:cubicBezTo>
                  <a:cubicBezTo>
                    <a:pt x="1280" y="648"/>
                    <a:pt x="1280" y="648"/>
                    <a:pt x="1280" y="648"/>
                  </a:cubicBezTo>
                  <a:cubicBezTo>
                    <a:pt x="1290" y="642"/>
                    <a:pt x="1290" y="642"/>
                    <a:pt x="1290" y="642"/>
                  </a:cubicBezTo>
                  <a:cubicBezTo>
                    <a:pt x="1293" y="639"/>
                    <a:pt x="1293" y="639"/>
                    <a:pt x="1293" y="639"/>
                  </a:cubicBezTo>
                  <a:cubicBezTo>
                    <a:pt x="1295" y="628"/>
                    <a:pt x="1295" y="628"/>
                    <a:pt x="1295" y="628"/>
                  </a:cubicBezTo>
                  <a:cubicBezTo>
                    <a:pt x="1304" y="629"/>
                    <a:pt x="1304" y="629"/>
                    <a:pt x="1304" y="629"/>
                  </a:cubicBezTo>
                  <a:cubicBezTo>
                    <a:pt x="1306" y="627"/>
                    <a:pt x="1306" y="627"/>
                    <a:pt x="1306" y="627"/>
                  </a:cubicBezTo>
                  <a:cubicBezTo>
                    <a:pt x="1310" y="615"/>
                    <a:pt x="1310" y="615"/>
                    <a:pt x="1310" y="615"/>
                  </a:cubicBezTo>
                  <a:cubicBezTo>
                    <a:pt x="1315" y="609"/>
                    <a:pt x="1315" y="609"/>
                    <a:pt x="1315" y="609"/>
                  </a:cubicBezTo>
                  <a:cubicBezTo>
                    <a:pt x="1316" y="600"/>
                    <a:pt x="1316" y="600"/>
                    <a:pt x="1316" y="600"/>
                  </a:cubicBezTo>
                  <a:cubicBezTo>
                    <a:pt x="1319" y="595"/>
                    <a:pt x="1319" y="595"/>
                    <a:pt x="1319" y="595"/>
                  </a:cubicBezTo>
                  <a:cubicBezTo>
                    <a:pt x="1324" y="592"/>
                    <a:pt x="1324" y="592"/>
                    <a:pt x="1324" y="592"/>
                  </a:cubicBezTo>
                  <a:cubicBezTo>
                    <a:pt x="1329" y="597"/>
                    <a:pt x="1329" y="597"/>
                    <a:pt x="1329" y="597"/>
                  </a:cubicBezTo>
                  <a:cubicBezTo>
                    <a:pt x="1334" y="592"/>
                    <a:pt x="1334" y="592"/>
                    <a:pt x="1334" y="592"/>
                  </a:cubicBezTo>
                  <a:cubicBezTo>
                    <a:pt x="1338" y="596"/>
                    <a:pt x="1338" y="596"/>
                    <a:pt x="1338" y="596"/>
                  </a:cubicBezTo>
                  <a:cubicBezTo>
                    <a:pt x="1344" y="593"/>
                    <a:pt x="1344" y="593"/>
                    <a:pt x="1344" y="593"/>
                  </a:cubicBezTo>
                  <a:cubicBezTo>
                    <a:pt x="1354" y="595"/>
                    <a:pt x="1354" y="595"/>
                    <a:pt x="1354" y="595"/>
                  </a:cubicBezTo>
                  <a:cubicBezTo>
                    <a:pt x="1358" y="597"/>
                    <a:pt x="1358" y="597"/>
                    <a:pt x="1358" y="597"/>
                  </a:cubicBezTo>
                  <a:cubicBezTo>
                    <a:pt x="1364" y="597"/>
                    <a:pt x="1364" y="597"/>
                    <a:pt x="1364" y="597"/>
                  </a:cubicBezTo>
                  <a:cubicBezTo>
                    <a:pt x="1383" y="588"/>
                    <a:pt x="1383" y="588"/>
                    <a:pt x="1383" y="588"/>
                  </a:cubicBezTo>
                  <a:cubicBezTo>
                    <a:pt x="1386" y="583"/>
                    <a:pt x="1386" y="583"/>
                    <a:pt x="1386" y="583"/>
                  </a:cubicBezTo>
                  <a:cubicBezTo>
                    <a:pt x="1386" y="571"/>
                    <a:pt x="1386" y="571"/>
                    <a:pt x="1386" y="571"/>
                  </a:cubicBezTo>
                  <a:cubicBezTo>
                    <a:pt x="1391" y="559"/>
                    <a:pt x="1391" y="559"/>
                    <a:pt x="1391" y="559"/>
                  </a:cubicBezTo>
                  <a:cubicBezTo>
                    <a:pt x="1391" y="549"/>
                    <a:pt x="1391" y="549"/>
                    <a:pt x="1391" y="549"/>
                  </a:cubicBezTo>
                  <a:cubicBezTo>
                    <a:pt x="1395" y="544"/>
                    <a:pt x="1395" y="544"/>
                    <a:pt x="1395" y="544"/>
                  </a:cubicBezTo>
                  <a:cubicBezTo>
                    <a:pt x="1393" y="533"/>
                    <a:pt x="1393" y="533"/>
                    <a:pt x="1393" y="533"/>
                  </a:cubicBezTo>
                  <a:cubicBezTo>
                    <a:pt x="1398" y="526"/>
                    <a:pt x="1398" y="526"/>
                    <a:pt x="1398" y="526"/>
                  </a:cubicBezTo>
                  <a:cubicBezTo>
                    <a:pt x="1406" y="517"/>
                    <a:pt x="1406" y="517"/>
                    <a:pt x="1406" y="517"/>
                  </a:cubicBezTo>
                  <a:cubicBezTo>
                    <a:pt x="1414" y="502"/>
                    <a:pt x="1414" y="502"/>
                    <a:pt x="1414" y="502"/>
                  </a:cubicBezTo>
                  <a:cubicBezTo>
                    <a:pt x="1416" y="493"/>
                    <a:pt x="1416" y="493"/>
                    <a:pt x="1416" y="493"/>
                  </a:cubicBezTo>
                  <a:cubicBezTo>
                    <a:pt x="1425" y="488"/>
                    <a:pt x="1425" y="488"/>
                    <a:pt x="1425" y="488"/>
                  </a:cubicBezTo>
                  <a:cubicBezTo>
                    <a:pt x="1430" y="489"/>
                    <a:pt x="1430" y="489"/>
                    <a:pt x="1430" y="489"/>
                  </a:cubicBezTo>
                  <a:cubicBezTo>
                    <a:pt x="1445" y="494"/>
                    <a:pt x="1445" y="494"/>
                    <a:pt x="1445" y="494"/>
                  </a:cubicBezTo>
                  <a:cubicBezTo>
                    <a:pt x="1449" y="493"/>
                    <a:pt x="1449" y="493"/>
                    <a:pt x="1449" y="493"/>
                  </a:cubicBezTo>
                  <a:cubicBezTo>
                    <a:pt x="1449" y="483"/>
                    <a:pt x="1449" y="483"/>
                    <a:pt x="1449" y="483"/>
                  </a:cubicBezTo>
                  <a:cubicBezTo>
                    <a:pt x="1461" y="477"/>
                    <a:pt x="1461" y="477"/>
                    <a:pt x="1461" y="477"/>
                  </a:cubicBezTo>
                  <a:cubicBezTo>
                    <a:pt x="1464" y="475"/>
                    <a:pt x="1464" y="475"/>
                    <a:pt x="1464" y="475"/>
                  </a:cubicBezTo>
                  <a:cubicBezTo>
                    <a:pt x="1472" y="471"/>
                    <a:pt x="1472" y="471"/>
                    <a:pt x="1472" y="471"/>
                  </a:cubicBezTo>
                  <a:cubicBezTo>
                    <a:pt x="1479" y="474"/>
                    <a:pt x="1479" y="474"/>
                    <a:pt x="1479" y="474"/>
                  </a:cubicBezTo>
                  <a:cubicBezTo>
                    <a:pt x="1481" y="475"/>
                    <a:pt x="1481" y="475"/>
                    <a:pt x="1481" y="475"/>
                  </a:cubicBezTo>
                  <a:cubicBezTo>
                    <a:pt x="1482" y="478"/>
                    <a:pt x="1482" y="478"/>
                    <a:pt x="1482" y="478"/>
                  </a:cubicBezTo>
                  <a:cubicBezTo>
                    <a:pt x="1486" y="493"/>
                    <a:pt x="1486" y="493"/>
                    <a:pt x="1486" y="493"/>
                  </a:cubicBezTo>
                  <a:cubicBezTo>
                    <a:pt x="1489" y="497"/>
                    <a:pt x="1489" y="497"/>
                    <a:pt x="1489" y="497"/>
                  </a:cubicBezTo>
                  <a:cubicBezTo>
                    <a:pt x="1491" y="494"/>
                    <a:pt x="1491" y="494"/>
                    <a:pt x="1491" y="494"/>
                  </a:cubicBezTo>
                  <a:cubicBezTo>
                    <a:pt x="1494" y="488"/>
                    <a:pt x="1494" y="488"/>
                    <a:pt x="1494" y="488"/>
                  </a:cubicBezTo>
                  <a:cubicBezTo>
                    <a:pt x="1497" y="483"/>
                    <a:pt x="1497" y="483"/>
                    <a:pt x="1497" y="483"/>
                  </a:cubicBezTo>
                  <a:cubicBezTo>
                    <a:pt x="1498" y="479"/>
                    <a:pt x="1498" y="479"/>
                    <a:pt x="1498" y="479"/>
                  </a:cubicBezTo>
                  <a:cubicBezTo>
                    <a:pt x="1501" y="476"/>
                    <a:pt x="1501" y="476"/>
                    <a:pt x="1501" y="476"/>
                  </a:cubicBezTo>
                  <a:cubicBezTo>
                    <a:pt x="1506" y="466"/>
                    <a:pt x="1506" y="466"/>
                    <a:pt x="1506" y="466"/>
                  </a:cubicBezTo>
                  <a:cubicBezTo>
                    <a:pt x="1511" y="460"/>
                    <a:pt x="1511" y="460"/>
                    <a:pt x="1511" y="460"/>
                  </a:cubicBezTo>
                  <a:cubicBezTo>
                    <a:pt x="1515" y="458"/>
                    <a:pt x="1515" y="458"/>
                    <a:pt x="1515" y="458"/>
                  </a:cubicBezTo>
                  <a:cubicBezTo>
                    <a:pt x="1526" y="449"/>
                    <a:pt x="1526" y="449"/>
                    <a:pt x="1526" y="449"/>
                  </a:cubicBezTo>
                  <a:cubicBezTo>
                    <a:pt x="1544" y="446"/>
                    <a:pt x="1544" y="446"/>
                    <a:pt x="1544" y="446"/>
                  </a:cubicBez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14"/>
            <p:cNvSpPr>
              <a:spLocks noEditPoints="1"/>
            </p:cNvSpPr>
            <p:nvPr/>
          </p:nvSpPr>
          <p:spPr bwMode="auto">
            <a:xfrm>
              <a:off x="6916738" y="1562100"/>
              <a:ext cx="1824037" cy="1665287"/>
            </a:xfrm>
            <a:custGeom>
              <a:avLst/>
              <a:gdLst/>
              <a:ahLst/>
              <a:cxnLst>
                <a:cxn ang="0">
                  <a:pos x="1617" y="748"/>
                </a:cxn>
                <a:cxn ang="0">
                  <a:pos x="1570" y="654"/>
                </a:cxn>
                <a:cxn ang="0">
                  <a:pos x="1559" y="535"/>
                </a:cxn>
                <a:cxn ang="0">
                  <a:pos x="1603" y="435"/>
                </a:cxn>
                <a:cxn ang="0">
                  <a:pos x="1592" y="322"/>
                </a:cxn>
                <a:cxn ang="0">
                  <a:pos x="1512" y="303"/>
                </a:cxn>
                <a:cxn ang="0">
                  <a:pos x="1432" y="274"/>
                </a:cxn>
                <a:cxn ang="0">
                  <a:pos x="1344" y="203"/>
                </a:cxn>
                <a:cxn ang="0">
                  <a:pos x="1240" y="282"/>
                </a:cxn>
                <a:cxn ang="0">
                  <a:pos x="1120" y="267"/>
                </a:cxn>
                <a:cxn ang="0">
                  <a:pos x="966" y="204"/>
                </a:cxn>
                <a:cxn ang="0">
                  <a:pos x="930" y="171"/>
                </a:cxn>
                <a:cxn ang="0">
                  <a:pos x="855" y="138"/>
                </a:cxn>
                <a:cxn ang="0">
                  <a:pos x="739" y="116"/>
                </a:cxn>
                <a:cxn ang="0">
                  <a:pos x="628" y="64"/>
                </a:cxn>
                <a:cxn ang="0">
                  <a:pos x="532" y="28"/>
                </a:cxn>
                <a:cxn ang="0">
                  <a:pos x="468" y="67"/>
                </a:cxn>
                <a:cxn ang="0">
                  <a:pos x="422" y="16"/>
                </a:cxn>
                <a:cxn ang="0">
                  <a:pos x="354" y="8"/>
                </a:cxn>
                <a:cxn ang="0">
                  <a:pos x="350" y="112"/>
                </a:cxn>
                <a:cxn ang="0">
                  <a:pos x="326" y="209"/>
                </a:cxn>
                <a:cxn ang="0">
                  <a:pos x="302" y="238"/>
                </a:cxn>
                <a:cxn ang="0">
                  <a:pos x="233" y="241"/>
                </a:cxn>
                <a:cxn ang="0">
                  <a:pos x="178" y="324"/>
                </a:cxn>
                <a:cxn ang="0">
                  <a:pos x="162" y="416"/>
                </a:cxn>
                <a:cxn ang="0">
                  <a:pos x="209" y="430"/>
                </a:cxn>
                <a:cxn ang="0">
                  <a:pos x="293" y="465"/>
                </a:cxn>
                <a:cxn ang="0">
                  <a:pos x="269" y="512"/>
                </a:cxn>
                <a:cxn ang="0">
                  <a:pos x="305" y="593"/>
                </a:cxn>
                <a:cxn ang="0">
                  <a:pos x="347" y="721"/>
                </a:cxn>
                <a:cxn ang="0">
                  <a:pos x="135" y="815"/>
                </a:cxn>
                <a:cxn ang="0">
                  <a:pos x="0" y="913"/>
                </a:cxn>
                <a:cxn ang="0">
                  <a:pos x="110" y="1017"/>
                </a:cxn>
                <a:cxn ang="0">
                  <a:pos x="212" y="1073"/>
                </a:cxn>
                <a:cxn ang="0">
                  <a:pos x="184" y="1151"/>
                </a:cxn>
                <a:cxn ang="0">
                  <a:pos x="198" y="1232"/>
                </a:cxn>
                <a:cxn ang="0">
                  <a:pos x="282" y="1255"/>
                </a:cxn>
                <a:cxn ang="0">
                  <a:pos x="442" y="1231"/>
                </a:cxn>
                <a:cxn ang="0">
                  <a:pos x="551" y="1171"/>
                </a:cxn>
                <a:cxn ang="0">
                  <a:pos x="649" y="1179"/>
                </a:cxn>
                <a:cxn ang="0">
                  <a:pos x="775" y="1251"/>
                </a:cxn>
                <a:cxn ang="0">
                  <a:pos x="829" y="1300"/>
                </a:cxn>
                <a:cxn ang="0">
                  <a:pos x="913" y="1349"/>
                </a:cxn>
                <a:cxn ang="0">
                  <a:pos x="970" y="1438"/>
                </a:cxn>
                <a:cxn ang="0">
                  <a:pos x="1059" y="1448"/>
                </a:cxn>
                <a:cxn ang="0">
                  <a:pos x="1101" y="1529"/>
                </a:cxn>
                <a:cxn ang="0">
                  <a:pos x="1198" y="1470"/>
                </a:cxn>
                <a:cxn ang="0">
                  <a:pos x="1214" y="1350"/>
                </a:cxn>
                <a:cxn ang="0">
                  <a:pos x="1201" y="1265"/>
                </a:cxn>
                <a:cxn ang="0">
                  <a:pos x="1208" y="1153"/>
                </a:cxn>
                <a:cxn ang="0">
                  <a:pos x="1279" y="1066"/>
                </a:cxn>
                <a:cxn ang="0">
                  <a:pos x="1402" y="1042"/>
                </a:cxn>
                <a:cxn ang="0">
                  <a:pos x="1517" y="942"/>
                </a:cxn>
                <a:cxn ang="0">
                  <a:pos x="1619" y="915"/>
                </a:cxn>
                <a:cxn ang="0">
                  <a:pos x="1631" y="858"/>
                </a:cxn>
                <a:cxn ang="0">
                  <a:pos x="1306" y="829"/>
                </a:cxn>
                <a:cxn ang="0">
                  <a:pos x="1169" y="845"/>
                </a:cxn>
                <a:cxn ang="0">
                  <a:pos x="1137" y="769"/>
                </a:cxn>
                <a:cxn ang="0">
                  <a:pos x="1176" y="722"/>
                </a:cxn>
                <a:cxn ang="0">
                  <a:pos x="1294" y="687"/>
                </a:cxn>
                <a:cxn ang="0">
                  <a:pos x="1360" y="762"/>
                </a:cxn>
              </a:cxnLst>
              <a:rect l="0" t="0" r="r" b="b"/>
              <a:pathLst>
                <a:path w="1684" h="1537">
                  <a:moveTo>
                    <a:pt x="1684" y="855"/>
                  </a:moveTo>
                  <a:cubicBezTo>
                    <a:pt x="1682" y="850"/>
                    <a:pt x="1682" y="850"/>
                    <a:pt x="1682" y="850"/>
                  </a:cubicBezTo>
                  <a:cubicBezTo>
                    <a:pt x="1679" y="847"/>
                    <a:pt x="1679" y="847"/>
                    <a:pt x="1679" y="847"/>
                  </a:cubicBezTo>
                  <a:cubicBezTo>
                    <a:pt x="1676" y="844"/>
                    <a:pt x="1676" y="844"/>
                    <a:pt x="1676" y="844"/>
                  </a:cubicBezTo>
                  <a:cubicBezTo>
                    <a:pt x="1666" y="838"/>
                    <a:pt x="1666" y="838"/>
                    <a:pt x="1666" y="838"/>
                  </a:cubicBezTo>
                  <a:cubicBezTo>
                    <a:pt x="1655" y="826"/>
                    <a:pt x="1655" y="826"/>
                    <a:pt x="1655" y="826"/>
                  </a:cubicBezTo>
                  <a:cubicBezTo>
                    <a:pt x="1638" y="816"/>
                    <a:pt x="1638" y="816"/>
                    <a:pt x="1638" y="816"/>
                  </a:cubicBezTo>
                  <a:cubicBezTo>
                    <a:pt x="1636" y="802"/>
                    <a:pt x="1636" y="802"/>
                    <a:pt x="1636" y="802"/>
                  </a:cubicBezTo>
                  <a:cubicBezTo>
                    <a:pt x="1634" y="797"/>
                    <a:pt x="1634" y="797"/>
                    <a:pt x="1634" y="797"/>
                  </a:cubicBezTo>
                  <a:cubicBezTo>
                    <a:pt x="1627" y="775"/>
                    <a:pt x="1627" y="775"/>
                    <a:pt x="1627" y="775"/>
                  </a:cubicBezTo>
                  <a:cubicBezTo>
                    <a:pt x="1619" y="759"/>
                    <a:pt x="1619" y="759"/>
                    <a:pt x="1619" y="759"/>
                  </a:cubicBezTo>
                  <a:cubicBezTo>
                    <a:pt x="1618" y="752"/>
                    <a:pt x="1618" y="752"/>
                    <a:pt x="1618" y="752"/>
                  </a:cubicBezTo>
                  <a:cubicBezTo>
                    <a:pt x="1617" y="748"/>
                    <a:pt x="1617" y="748"/>
                    <a:pt x="1617" y="748"/>
                  </a:cubicBezTo>
                  <a:cubicBezTo>
                    <a:pt x="1618" y="730"/>
                    <a:pt x="1618" y="730"/>
                    <a:pt x="1618" y="730"/>
                  </a:cubicBezTo>
                  <a:cubicBezTo>
                    <a:pt x="1617" y="723"/>
                    <a:pt x="1617" y="723"/>
                    <a:pt x="1617" y="723"/>
                  </a:cubicBezTo>
                  <a:cubicBezTo>
                    <a:pt x="1614" y="719"/>
                    <a:pt x="1614" y="719"/>
                    <a:pt x="1614" y="719"/>
                  </a:cubicBezTo>
                  <a:cubicBezTo>
                    <a:pt x="1599" y="717"/>
                    <a:pt x="1599" y="717"/>
                    <a:pt x="1599" y="717"/>
                  </a:cubicBezTo>
                  <a:cubicBezTo>
                    <a:pt x="1597" y="713"/>
                    <a:pt x="1597" y="713"/>
                    <a:pt x="1597" y="713"/>
                  </a:cubicBezTo>
                  <a:cubicBezTo>
                    <a:pt x="1591" y="702"/>
                    <a:pt x="1591" y="702"/>
                    <a:pt x="1591" y="702"/>
                  </a:cubicBezTo>
                  <a:cubicBezTo>
                    <a:pt x="1586" y="698"/>
                    <a:pt x="1586" y="698"/>
                    <a:pt x="1586" y="698"/>
                  </a:cubicBezTo>
                  <a:cubicBezTo>
                    <a:pt x="1582" y="684"/>
                    <a:pt x="1582" y="684"/>
                    <a:pt x="1582" y="684"/>
                  </a:cubicBezTo>
                  <a:cubicBezTo>
                    <a:pt x="1588" y="676"/>
                    <a:pt x="1588" y="676"/>
                    <a:pt x="1588" y="676"/>
                  </a:cubicBezTo>
                  <a:cubicBezTo>
                    <a:pt x="1589" y="669"/>
                    <a:pt x="1589" y="669"/>
                    <a:pt x="1589" y="669"/>
                  </a:cubicBezTo>
                  <a:cubicBezTo>
                    <a:pt x="1585" y="662"/>
                    <a:pt x="1585" y="662"/>
                    <a:pt x="1585" y="662"/>
                  </a:cubicBezTo>
                  <a:cubicBezTo>
                    <a:pt x="1574" y="658"/>
                    <a:pt x="1574" y="658"/>
                    <a:pt x="1574" y="658"/>
                  </a:cubicBezTo>
                  <a:cubicBezTo>
                    <a:pt x="1570" y="654"/>
                    <a:pt x="1570" y="654"/>
                    <a:pt x="1570" y="654"/>
                  </a:cubicBezTo>
                  <a:cubicBezTo>
                    <a:pt x="1565" y="642"/>
                    <a:pt x="1565" y="642"/>
                    <a:pt x="1565" y="642"/>
                  </a:cubicBezTo>
                  <a:cubicBezTo>
                    <a:pt x="1555" y="642"/>
                    <a:pt x="1555" y="642"/>
                    <a:pt x="1555" y="642"/>
                  </a:cubicBezTo>
                  <a:cubicBezTo>
                    <a:pt x="1550" y="640"/>
                    <a:pt x="1550" y="640"/>
                    <a:pt x="1550" y="640"/>
                  </a:cubicBezTo>
                  <a:cubicBezTo>
                    <a:pt x="1545" y="623"/>
                    <a:pt x="1545" y="623"/>
                    <a:pt x="1545" y="623"/>
                  </a:cubicBezTo>
                  <a:cubicBezTo>
                    <a:pt x="1546" y="614"/>
                    <a:pt x="1546" y="614"/>
                    <a:pt x="1546" y="614"/>
                  </a:cubicBezTo>
                  <a:cubicBezTo>
                    <a:pt x="1555" y="601"/>
                    <a:pt x="1555" y="601"/>
                    <a:pt x="1555" y="601"/>
                  </a:cubicBezTo>
                  <a:cubicBezTo>
                    <a:pt x="1556" y="597"/>
                    <a:pt x="1556" y="597"/>
                    <a:pt x="1556" y="597"/>
                  </a:cubicBezTo>
                  <a:cubicBezTo>
                    <a:pt x="1557" y="583"/>
                    <a:pt x="1557" y="583"/>
                    <a:pt x="1557" y="583"/>
                  </a:cubicBezTo>
                  <a:cubicBezTo>
                    <a:pt x="1550" y="559"/>
                    <a:pt x="1550" y="559"/>
                    <a:pt x="1550" y="559"/>
                  </a:cubicBezTo>
                  <a:cubicBezTo>
                    <a:pt x="1550" y="552"/>
                    <a:pt x="1550" y="552"/>
                    <a:pt x="1550" y="552"/>
                  </a:cubicBezTo>
                  <a:cubicBezTo>
                    <a:pt x="1556" y="544"/>
                    <a:pt x="1556" y="544"/>
                    <a:pt x="1556" y="544"/>
                  </a:cubicBezTo>
                  <a:cubicBezTo>
                    <a:pt x="1555" y="541"/>
                    <a:pt x="1555" y="541"/>
                    <a:pt x="1555" y="541"/>
                  </a:cubicBezTo>
                  <a:cubicBezTo>
                    <a:pt x="1559" y="535"/>
                    <a:pt x="1559" y="535"/>
                    <a:pt x="1559" y="535"/>
                  </a:cubicBezTo>
                  <a:cubicBezTo>
                    <a:pt x="1562" y="533"/>
                    <a:pt x="1562" y="533"/>
                    <a:pt x="1562" y="533"/>
                  </a:cubicBezTo>
                  <a:cubicBezTo>
                    <a:pt x="1569" y="523"/>
                    <a:pt x="1569" y="523"/>
                    <a:pt x="1569" y="523"/>
                  </a:cubicBezTo>
                  <a:cubicBezTo>
                    <a:pt x="1576" y="519"/>
                    <a:pt x="1576" y="519"/>
                    <a:pt x="1576" y="519"/>
                  </a:cubicBezTo>
                  <a:cubicBezTo>
                    <a:pt x="1577" y="507"/>
                    <a:pt x="1577" y="507"/>
                    <a:pt x="1577" y="507"/>
                  </a:cubicBezTo>
                  <a:cubicBezTo>
                    <a:pt x="1580" y="504"/>
                    <a:pt x="1580" y="504"/>
                    <a:pt x="1580" y="504"/>
                  </a:cubicBezTo>
                  <a:cubicBezTo>
                    <a:pt x="1590" y="501"/>
                    <a:pt x="1590" y="501"/>
                    <a:pt x="1590" y="501"/>
                  </a:cubicBezTo>
                  <a:cubicBezTo>
                    <a:pt x="1592" y="489"/>
                    <a:pt x="1592" y="489"/>
                    <a:pt x="1592" y="489"/>
                  </a:cubicBezTo>
                  <a:cubicBezTo>
                    <a:pt x="1594" y="485"/>
                    <a:pt x="1594" y="485"/>
                    <a:pt x="1594" y="485"/>
                  </a:cubicBezTo>
                  <a:cubicBezTo>
                    <a:pt x="1607" y="480"/>
                    <a:pt x="1607" y="480"/>
                    <a:pt x="1607" y="480"/>
                  </a:cubicBezTo>
                  <a:cubicBezTo>
                    <a:pt x="1612" y="459"/>
                    <a:pt x="1612" y="459"/>
                    <a:pt x="1612" y="459"/>
                  </a:cubicBezTo>
                  <a:cubicBezTo>
                    <a:pt x="1611" y="455"/>
                    <a:pt x="1611" y="455"/>
                    <a:pt x="1611" y="455"/>
                  </a:cubicBezTo>
                  <a:cubicBezTo>
                    <a:pt x="1611" y="449"/>
                    <a:pt x="1611" y="449"/>
                    <a:pt x="1611" y="449"/>
                  </a:cubicBezTo>
                  <a:cubicBezTo>
                    <a:pt x="1603" y="435"/>
                    <a:pt x="1603" y="435"/>
                    <a:pt x="1603" y="435"/>
                  </a:cubicBezTo>
                  <a:cubicBezTo>
                    <a:pt x="1602" y="430"/>
                    <a:pt x="1602" y="430"/>
                    <a:pt x="1602" y="430"/>
                  </a:cubicBezTo>
                  <a:cubicBezTo>
                    <a:pt x="1603" y="420"/>
                    <a:pt x="1603" y="420"/>
                    <a:pt x="1603" y="420"/>
                  </a:cubicBezTo>
                  <a:cubicBezTo>
                    <a:pt x="1602" y="403"/>
                    <a:pt x="1602" y="403"/>
                    <a:pt x="1602" y="403"/>
                  </a:cubicBezTo>
                  <a:cubicBezTo>
                    <a:pt x="1608" y="397"/>
                    <a:pt x="1608" y="397"/>
                    <a:pt x="1608" y="397"/>
                  </a:cubicBezTo>
                  <a:cubicBezTo>
                    <a:pt x="1609" y="388"/>
                    <a:pt x="1609" y="388"/>
                    <a:pt x="1609" y="388"/>
                  </a:cubicBezTo>
                  <a:cubicBezTo>
                    <a:pt x="1602" y="387"/>
                    <a:pt x="1602" y="387"/>
                    <a:pt x="1602" y="387"/>
                  </a:cubicBezTo>
                  <a:cubicBezTo>
                    <a:pt x="1597" y="386"/>
                    <a:pt x="1597" y="386"/>
                    <a:pt x="1597" y="386"/>
                  </a:cubicBezTo>
                  <a:cubicBezTo>
                    <a:pt x="1593" y="379"/>
                    <a:pt x="1593" y="379"/>
                    <a:pt x="1593" y="379"/>
                  </a:cubicBezTo>
                  <a:cubicBezTo>
                    <a:pt x="1593" y="370"/>
                    <a:pt x="1593" y="370"/>
                    <a:pt x="1593" y="370"/>
                  </a:cubicBezTo>
                  <a:cubicBezTo>
                    <a:pt x="1596" y="353"/>
                    <a:pt x="1596" y="353"/>
                    <a:pt x="1596" y="353"/>
                  </a:cubicBezTo>
                  <a:cubicBezTo>
                    <a:pt x="1594" y="337"/>
                    <a:pt x="1594" y="337"/>
                    <a:pt x="1594" y="337"/>
                  </a:cubicBezTo>
                  <a:cubicBezTo>
                    <a:pt x="1589" y="330"/>
                    <a:pt x="1589" y="330"/>
                    <a:pt x="1589" y="330"/>
                  </a:cubicBezTo>
                  <a:cubicBezTo>
                    <a:pt x="1592" y="322"/>
                    <a:pt x="1592" y="322"/>
                    <a:pt x="1592" y="322"/>
                  </a:cubicBezTo>
                  <a:cubicBezTo>
                    <a:pt x="1593" y="311"/>
                    <a:pt x="1593" y="311"/>
                    <a:pt x="1593" y="311"/>
                  </a:cubicBezTo>
                  <a:cubicBezTo>
                    <a:pt x="1586" y="302"/>
                    <a:pt x="1586" y="302"/>
                    <a:pt x="1586" y="302"/>
                  </a:cubicBezTo>
                  <a:cubicBezTo>
                    <a:pt x="1583" y="295"/>
                    <a:pt x="1583" y="295"/>
                    <a:pt x="1583" y="295"/>
                  </a:cubicBezTo>
                  <a:cubicBezTo>
                    <a:pt x="1580" y="293"/>
                    <a:pt x="1580" y="293"/>
                    <a:pt x="1580" y="293"/>
                  </a:cubicBezTo>
                  <a:cubicBezTo>
                    <a:pt x="1574" y="293"/>
                    <a:pt x="1574" y="293"/>
                    <a:pt x="1574" y="293"/>
                  </a:cubicBezTo>
                  <a:cubicBezTo>
                    <a:pt x="1561" y="293"/>
                    <a:pt x="1561" y="293"/>
                    <a:pt x="1561" y="293"/>
                  </a:cubicBezTo>
                  <a:cubicBezTo>
                    <a:pt x="1559" y="293"/>
                    <a:pt x="1559" y="293"/>
                    <a:pt x="1559" y="293"/>
                  </a:cubicBezTo>
                  <a:cubicBezTo>
                    <a:pt x="1556" y="294"/>
                    <a:pt x="1556" y="294"/>
                    <a:pt x="1556" y="294"/>
                  </a:cubicBezTo>
                  <a:cubicBezTo>
                    <a:pt x="1549" y="296"/>
                    <a:pt x="1549" y="296"/>
                    <a:pt x="1549" y="296"/>
                  </a:cubicBezTo>
                  <a:cubicBezTo>
                    <a:pt x="1536" y="295"/>
                    <a:pt x="1536" y="295"/>
                    <a:pt x="1536" y="295"/>
                  </a:cubicBezTo>
                  <a:cubicBezTo>
                    <a:pt x="1521" y="299"/>
                    <a:pt x="1521" y="299"/>
                    <a:pt x="1521" y="299"/>
                  </a:cubicBezTo>
                  <a:cubicBezTo>
                    <a:pt x="1516" y="302"/>
                    <a:pt x="1516" y="302"/>
                    <a:pt x="1516" y="302"/>
                  </a:cubicBezTo>
                  <a:cubicBezTo>
                    <a:pt x="1512" y="303"/>
                    <a:pt x="1512" y="303"/>
                    <a:pt x="1512" y="303"/>
                  </a:cubicBezTo>
                  <a:cubicBezTo>
                    <a:pt x="1504" y="296"/>
                    <a:pt x="1504" y="296"/>
                    <a:pt x="1504" y="296"/>
                  </a:cubicBezTo>
                  <a:cubicBezTo>
                    <a:pt x="1494" y="297"/>
                    <a:pt x="1494" y="297"/>
                    <a:pt x="1494" y="297"/>
                  </a:cubicBezTo>
                  <a:cubicBezTo>
                    <a:pt x="1489" y="295"/>
                    <a:pt x="1489" y="295"/>
                    <a:pt x="1489" y="295"/>
                  </a:cubicBezTo>
                  <a:cubicBezTo>
                    <a:pt x="1485" y="288"/>
                    <a:pt x="1485" y="288"/>
                    <a:pt x="1485" y="288"/>
                  </a:cubicBezTo>
                  <a:cubicBezTo>
                    <a:pt x="1483" y="284"/>
                    <a:pt x="1483" y="284"/>
                    <a:pt x="1483" y="284"/>
                  </a:cubicBezTo>
                  <a:cubicBezTo>
                    <a:pt x="1479" y="283"/>
                    <a:pt x="1479" y="283"/>
                    <a:pt x="1479" y="283"/>
                  </a:cubicBezTo>
                  <a:cubicBezTo>
                    <a:pt x="1472" y="280"/>
                    <a:pt x="1472" y="280"/>
                    <a:pt x="1472" y="280"/>
                  </a:cubicBezTo>
                  <a:cubicBezTo>
                    <a:pt x="1469" y="275"/>
                    <a:pt x="1469" y="275"/>
                    <a:pt x="1469" y="275"/>
                  </a:cubicBezTo>
                  <a:cubicBezTo>
                    <a:pt x="1456" y="273"/>
                    <a:pt x="1456" y="273"/>
                    <a:pt x="1456" y="273"/>
                  </a:cubicBezTo>
                  <a:cubicBezTo>
                    <a:pt x="1450" y="276"/>
                    <a:pt x="1450" y="276"/>
                    <a:pt x="1450" y="276"/>
                  </a:cubicBezTo>
                  <a:cubicBezTo>
                    <a:pt x="1442" y="284"/>
                    <a:pt x="1442" y="284"/>
                    <a:pt x="1442" y="284"/>
                  </a:cubicBezTo>
                  <a:cubicBezTo>
                    <a:pt x="1438" y="282"/>
                    <a:pt x="1438" y="282"/>
                    <a:pt x="1438" y="282"/>
                  </a:cubicBezTo>
                  <a:cubicBezTo>
                    <a:pt x="1432" y="274"/>
                    <a:pt x="1432" y="274"/>
                    <a:pt x="1432" y="274"/>
                  </a:cubicBezTo>
                  <a:cubicBezTo>
                    <a:pt x="1435" y="268"/>
                    <a:pt x="1435" y="268"/>
                    <a:pt x="1435" y="268"/>
                  </a:cubicBezTo>
                  <a:cubicBezTo>
                    <a:pt x="1437" y="253"/>
                    <a:pt x="1437" y="253"/>
                    <a:pt x="1437" y="253"/>
                  </a:cubicBezTo>
                  <a:cubicBezTo>
                    <a:pt x="1430" y="238"/>
                    <a:pt x="1430" y="238"/>
                    <a:pt x="1430" y="238"/>
                  </a:cubicBezTo>
                  <a:cubicBezTo>
                    <a:pt x="1422" y="231"/>
                    <a:pt x="1422" y="231"/>
                    <a:pt x="1422" y="231"/>
                  </a:cubicBezTo>
                  <a:cubicBezTo>
                    <a:pt x="1410" y="227"/>
                    <a:pt x="1410" y="227"/>
                    <a:pt x="1410" y="227"/>
                  </a:cubicBezTo>
                  <a:cubicBezTo>
                    <a:pt x="1401" y="234"/>
                    <a:pt x="1401" y="234"/>
                    <a:pt x="1401" y="234"/>
                  </a:cubicBezTo>
                  <a:cubicBezTo>
                    <a:pt x="1394" y="234"/>
                    <a:pt x="1394" y="234"/>
                    <a:pt x="1394" y="234"/>
                  </a:cubicBezTo>
                  <a:cubicBezTo>
                    <a:pt x="1389" y="233"/>
                    <a:pt x="1389" y="233"/>
                    <a:pt x="1389" y="233"/>
                  </a:cubicBezTo>
                  <a:cubicBezTo>
                    <a:pt x="1386" y="232"/>
                    <a:pt x="1386" y="232"/>
                    <a:pt x="1386" y="232"/>
                  </a:cubicBezTo>
                  <a:cubicBezTo>
                    <a:pt x="1376" y="223"/>
                    <a:pt x="1376" y="223"/>
                    <a:pt x="1376" y="223"/>
                  </a:cubicBezTo>
                  <a:cubicBezTo>
                    <a:pt x="1366" y="220"/>
                    <a:pt x="1366" y="220"/>
                    <a:pt x="1366" y="220"/>
                  </a:cubicBezTo>
                  <a:cubicBezTo>
                    <a:pt x="1350" y="206"/>
                    <a:pt x="1350" y="206"/>
                    <a:pt x="1350" y="206"/>
                  </a:cubicBezTo>
                  <a:cubicBezTo>
                    <a:pt x="1344" y="203"/>
                    <a:pt x="1344" y="203"/>
                    <a:pt x="1344" y="203"/>
                  </a:cubicBezTo>
                  <a:cubicBezTo>
                    <a:pt x="1333" y="215"/>
                    <a:pt x="1333" y="215"/>
                    <a:pt x="1333" y="215"/>
                  </a:cubicBezTo>
                  <a:cubicBezTo>
                    <a:pt x="1318" y="218"/>
                    <a:pt x="1318" y="218"/>
                    <a:pt x="1318" y="218"/>
                  </a:cubicBezTo>
                  <a:cubicBezTo>
                    <a:pt x="1315" y="218"/>
                    <a:pt x="1315" y="218"/>
                    <a:pt x="1315" y="218"/>
                  </a:cubicBezTo>
                  <a:cubicBezTo>
                    <a:pt x="1309" y="217"/>
                    <a:pt x="1309" y="217"/>
                    <a:pt x="1309" y="217"/>
                  </a:cubicBezTo>
                  <a:cubicBezTo>
                    <a:pt x="1300" y="215"/>
                    <a:pt x="1300" y="215"/>
                    <a:pt x="1300" y="215"/>
                  </a:cubicBezTo>
                  <a:cubicBezTo>
                    <a:pt x="1289" y="218"/>
                    <a:pt x="1289" y="218"/>
                    <a:pt x="1289" y="218"/>
                  </a:cubicBezTo>
                  <a:cubicBezTo>
                    <a:pt x="1281" y="236"/>
                    <a:pt x="1281" y="236"/>
                    <a:pt x="1281" y="236"/>
                  </a:cubicBezTo>
                  <a:cubicBezTo>
                    <a:pt x="1272" y="252"/>
                    <a:pt x="1272" y="252"/>
                    <a:pt x="1272" y="252"/>
                  </a:cubicBezTo>
                  <a:cubicBezTo>
                    <a:pt x="1264" y="259"/>
                    <a:pt x="1264" y="259"/>
                    <a:pt x="1264" y="259"/>
                  </a:cubicBezTo>
                  <a:cubicBezTo>
                    <a:pt x="1258" y="270"/>
                    <a:pt x="1258" y="270"/>
                    <a:pt x="1258" y="270"/>
                  </a:cubicBezTo>
                  <a:cubicBezTo>
                    <a:pt x="1251" y="275"/>
                    <a:pt x="1251" y="275"/>
                    <a:pt x="1251" y="275"/>
                  </a:cubicBezTo>
                  <a:cubicBezTo>
                    <a:pt x="1244" y="280"/>
                    <a:pt x="1244" y="280"/>
                    <a:pt x="1244" y="280"/>
                  </a:cubicBezTo>
                  <a:cubicBezTo>
                    <a:pt x="1240" y="282"/>
                    <a:pt x="1240" y="282"/>
                    <a:pt x="1240" y="282"/>
                  </a:cubicBezTo>
                  <a:cubicBezTo>
                    <a:pt x="1235" y="279"/>
                    <a:pt x="1235" y="279"/>
                    <a:pt x="1235" y="279"/>
                  </a:cubicBezTo>
                  <a:cubicBezTo>
                    <a:pt x="1232" y="276"/>
                    <a:pt x="1232" y="276"/>
                    <a:pt x="1232" y="276"/>
                  </a:cubicBezTo>
                  <a:cubicBezTo>
                    <a:pt x="1227" y="270"/>
                    <a:pt x="1227" y="270"/>
                    <a:pt x="1227" y="270"/>
                  </a:cubicBezTo>
                  <a:cubicBezTo>
                    <a:pt x="1223" y="269"/>
                    <a:pt x="1223" y="269"/>
                    <a:pt x="1223" y="269"/>
                  </a:cubicBezTo>
                  <a:cubicBezTo>
                    <a:pt x="1214" y="281"/>
                    <a:pt x="1214" y="281"/>
                    <a:pt x="1214" y="281"/>
                  </a:cubicBezTo>
                  <a:cubicBezTo>
                    <a:pt x="1211" y="281"/>
                    <a:pt x="1211" y="281"/>
                    <a:pt x="1211" y="281"/>
                  </a:cubicBezTo>
                  <a:cubicBezTo>
                    <a:pt x="1193" y="274"/>
                    <a:pt x="1193" y="274"/>
                    <a:pt x="1193" y="274"/>
                  </a:cubicBezTo>
                  <a:cubicBezTo>
                    <a:pt x="1180" y="271"/>
                    <a:pt x="1180" y="271"/>
                    <a:pt x="1180" y="271"/>
                  </a:cubicBezTo>
                  <a:cubicBezTo>
                    <a:pt x="1162" y="274"/>
                    <a:pt x="1162" y="274"/>
                    <a:pt x="1162" y="274"/>
                  </a:cubicBezTo>
                  <a:cubicBezTo>
                    <a:pt x="1152" y="273"/>
                    <a:pt x="1152" y="273"/>
                    <a:pt x="1152" y="273"/>
                  </a:cubicBezTo>
                  <a:cubicBezTo>
                    <a:pt x="1141" y="272"/>
                    <a:pt x="1141" y="272"/>
                    <a:pt x="1141" y="272"/>
                  </a:cubicBezTo>
                  <a:cubicBezTo>
                    <a:pt x="1130" y="272"/>
                    <a:pt x="1130" y="272"/>
                    <a:pt x="1130" y="272"/>
                  </a:cubicBezTo>
                  <a:cubicBezTo>
                    <a:pt x="1120" y="267"/>
                    <a:pt x="1120" y="267"/>
                    <a:pt x="1120" y="267"/>
                  </a:cubicBezTo>
                  <a:cubicBezTo>
                    <a:pt x="1114" y="266"/>
                    <a:pt x="1114" y="266"/>
                    <a:pt x="1114" y="266"/>
                  </a:cubicBezTo>
                  <a:cubicBezTo>
                    <a:pt x="1086" y="268"/>
                    <a:pt x="1086" y="268"/>
                    <a:pt x="1086" y="268"/>
                  </a:cubicBezTo>
                  <a:cubicBezTo>
                    <a:pt x="1070" y="268"/>
                    <a:pt x="1070" y="268"/>
                    <a:pt x="1070" y="268"/>
                  </a:cubicBezTo>
                  <a:cubicBezTo>
                    <a:pt x="1054" y="264"/>
                    <a:pt x="1054" y="264"/>
                    <a:pt x="1054" y="264"/>
                  </a:cubicBezTo>
                  <a:cubicBezTo>
                    <a:pt x="1043" y="259"/>
                    <a:pt x="1043" y="259"/>
                    <a:pt x="1043" y="259"/>
                  </a:cubicBezTo>
                  <a:cubicBezTo>
                    <a:pt x="1024" y="250"/>
                    <a:pt x="1024" y="250"/>
                    <a:pt x="1024" y="250"/>
                  </a:cubicBezTo>
                  <a:cubicBezTo>
                    <a:pt x="1011" y="240"/>
                    <a:pt x="1011" y="240"/>
                    <a:pt x="1011" y="240"/>
                  </a:cubicBezTo>
                  <a:cubicBezTo>
                    <a:pt x="1004" y="234"/>
                    <a:pt x="1004" y="234"/>
                    <a:pt x="1004" y="234"/>
                  </a:cubicBezTo>
                  <a:cubicBezTo>
                    <a:pt x="999" y="227"/>
                    <a:pt x="999" y="227"/>
                    <a:pt x="999" y="227"/>
                  </a:cubicBezTo>
                  <a:cubicBezTo>
                    <a:pt x="999" y="231"/>
                    <a:pt x="999" y="231"/>
                    <a:pt x="999" y="231"/>
                  </a:cubicBezTo>
                  <a:cubicBezTo>
                    <a:pt x="995" y="230"/>
                    <a:pt x="995" y="230"/>
                    <a:pt x="995" y="230"/>
                  </a:cubicBezTo>
                  <a:cubicBezTo>
                    <a:pt x="987" y="220"/>
                    <a:pt x="987" y="220"/>
                    <a:pt x="987" y="220"/>
                  </a:cubicBezTo>
                  <a:cubicBezTo>
                    <a:pt x="966" y="204"/>
                    <a:pt x="966" y="204"/>
                    <a:pt x="966" y="204"/>
                  </a:cubicBezTo>
                  <a:cubicBezTo>
                    <a:pt x="966" y="198"/>
                    <a:pt x="966" y="198"/>
                    <a:pt x="966" y="198"/>
                  </a:cubicBezTo>
                  <a:cubicBezTo>
                    <a:pt x="971" y="191"/>
                    <a:pt x="971" y="191"/>
                    <a:pt x="971" y="191"/>
                  </a:cubicBezTo>
                  <a:cubicBezTo>
                    <a:pt x="967" y="187"/>
                    <a:pt x="967" y="187"/>
                    <a:pt x="967" y="187"/>
                  </a:cubicBezTo>
                  <a:cubicBezTo>
                    <a:pt x="964" y="186"/>
                    <a:pt x="964" y="186"/>
                    <a:pt x="964" y="186"/>
                  </a:cubicBezTo>
                  <a:cubicBezTo>
                    <a:pt x="960" y="184"/>
                    <a:pt x="960" y="184"/>
                    <a:pt x="960" y="184"/>
                  </a:cubicBezTo>
                  <a:cubicBezTo>
                    <a:pt x="957" y="193"/>
                    <a:pt x="957" y="193"/>
                    <a:pt x="957" y="193"/>
                  </a:cubicBezTo>
                  <a:cubicBezTo>
                    <a:pt x="949" y="188"/>
                    <a:pt x="949" y="188"/>
                    <a:pt x="949" y="188"/>
                  </a:cubicBezTo>
                  <a:cubicBezTo>
                    <a:pt x="950" y="178"/>
                    <a:pt x="950" y="178"/>
                    <a:pt x="950" y="178"/>
                  </a:cubicBezTo>
                  <a:cubicBezTo>
                    <a:pt x="947" y="177"/>
                    <a:pt x="947" y="177"/>
                    <a:pt x="947" y="177"/>
                  </a:cubicBezTo>
                  <a:cubicBezTo>
                    <a:pt x="944" y="174"/>
                    <a:pt x="944" y="174"/>
                    <a:pt x="944" y="174"/>
                  </a:cubicBezTo>
                  <a:cubicBezTo>
                    <a:pt x="940" y="175"/>
                    <a:pt x="940" y="175"/>
                    <a:pt x="940" y="175"/>
                  </a:cubicBezTo>
                  <a:cubicBezTo>
                    <a:pt x="933" y="176"/>
                    <a:pt x="933" y="176"/>
                    <a:pt x="933" y="176"/>
                  </a:cubicBezTo>
                  <a:cubicBezTo>
                    <a:pt x="930" y="171"/>
                    <a:pt x="930" y="171"/>
                    <a:pt x="930" y="171"/>
                  </a:cubicBezTo>
                  <a:cubicBezTo>
                    <a:pt x="927" y="170"/>
                    <a:pt x="927" y="170"/>
                    <a:pt x="927" y="170"/>
                  </a:cubicBezTo>
                  <a:cubicBezTo>
                    <a:pt x="921" y="168"/>
                    <a:pt x="921" y="168"/>
                    <a:pt x="921" y="168"/>
                  </a:cubicBezTo>
                  <a:cubicBezTo>
                    <a:pt x="914" y="160"/>
                    <a:pt x="914" y="160"/>
                    <a:pt x="914" y="160"/>
                  </a:cubicBezTo>
                  <a:cubicBezTo>
                    <a:pt x="910" y="160"/>
                    <a:pt x="910" y="160"/>
                    <a:pt x="910" y="160"/>
                  </a:cubicBezTo>
                  <a:cubicBezTo>
                    <a:pt x="900" y="157"/>
                    <a:pt x="900" y="157"/>
                    <a:pt x="900" y="157"/>
                  </a:cubicBezTo>
                  <a:cubicBezTo>
                    <a:pt x="896" y="152"/>
                    <a:pt x="896" y="152"/>
                    <a:pt x="896" y="152"/>
                  </a:cubicBezTo>
                  <a:cubicBezTo>
                    <a:pt x="901" y="147"/>
                    <a:pt x="901" y="147"/>
                    <a:pt x="901" y="147"/>
                  </a:cubicBezTo>
                  <a:cubicBezTo>
                    <a:pt x="900" y="143"/>
                    <a:pt x="900" y="143"/>
                    <a:pt x="900" y="143"/>
                  </a:cubicBezTo>
                  <a:cubicBezTo>
                    <a:pt x="895" y="139"/>
                    <a:pt x="895" y="139"/>
                    <a:pt x="895" y="139"/>
                  </a:cubicBezTo>
                  <a:cubicBezTo>
                    <a:pt x="887" y="141"/>
                    <a:pt x="887" y="141"/>
                    <a:pt x="887" y="141"/>
                  </a:cubicBezTo>
                  <a:cubicBezTo>
                    <a:pt x="881" y="139"/>
                    <a:pt x="881" y="139"/>
                    <a:pt x="881" y="139"/>
                  </a:cubicBezTo>
                  <a:cubicBezTo>
                    <a:pt x="876" y="140"/>
                    <a:pt x="876" y="140"/>
                    <a:pt x="876" y="140"/>
                  </a:cubicBezTo>
                  <a:cubicBezTo>
                    <a:pt x="855" y="138"/>
                    <a:pt x="855" y="138"/>
                    <a:pt x="855" y="138"/>
                  </a:cubicBezTo>
                  <a:cubicBezTo>
                    <a:pt x="848" y="150"/>
                    <a:pt x="848" y="150"/>
                    <a:pt x="848" y="150"/>
                  </a:cubicBezTo>
                  <a:cubicBezTo>
                    <a:pt x="839" y="159"/>
                    <a:pt x="839" y="159"/>
                    <a:pt x="839" y="159"/>
                  </a:cubicBezTo>
                  <a:cubicBezTo>
                    <a:pt x="816" y="154"/>
                    <a:pt x="816" y="154"/>
                    <a:pt x="816" y="154"/>
                  </a:cubicBezTo>
                  <a:cubicBezTo>
                    <a:pt x="809" y="152"/>
                    <a:pt x="809" y="152"/>
                    <a:pt x="809" y="152"/>
                  </a:cubicBezTo>
                  <a:cubicBezTo>
                    <a:pt x="795" y="154"/>
                    <a:pt x="795" y="154"/>
                    <a:pt x="795" y="154"/>
                  </a:cubicBezTo>
                  <a:cubicBezTo>
                    <a:pt x="791" y="149"/>
                    <a:pt x="791" y="149"/>
                    <a:pt x="791" y="149"/>
                  </a:cubicBezTo>
                  <a:cubicBezTo>
                    <a:pt x="787" y="146"/>
                    <a:pt x="787" y="146"/>
                    <a:pt x="787" y="146"/>
                  </a:cubicBezTo>
                  <a:cubicBezTo>
                    <a:pt x="777" y="133"/>
                    <a:pt x="777" y="133"/>
                    <a:pt x="777" y="133"/>
                  </a:cubicBezTo>
                  <a:cubicBezTo>
                    <a:pt x="770" y="128"/>
                    <a:pt x="770" y="128"/>
                    <a:pt x="770" y="128"/>
                  </a:cubicBezTo>
                  <a:cubicBezTo>
                    <a:pt x="766" y="127"/>
                    <a:pt x="766" y="127"/>
                    <a:pt x="766" y="127"/>
                  </a:cubicBezTo>
                  <a:cubicBezTo>
                    <a:pt x="758" y="126"/>
                    <a:pt x="758" y="126"/>
                    <a:pt x="758" y="126"/>
                  </a:cubicBezTo>
                  <a:cubicBezTo>
                    <a:pt x="751" y="117"/>
                    <a:pt x="751" y="117"/>
                    <a:pt x="751" y="117"/>
                  </a:cubicBezTo>
                  <a:cubicBezTo>
                    <a:pt x="739" y="116"/>
                    <a:pt x="739" y="116"/>
                    <a:pt x="739" y="116"/>
                  </a:cubicBezTo>
                  <a:cubicBezTo>
                    <a:pt x="725" y="118"/>
                    <a:pt x="725" y="118"/>
                    <a:pt x="725" y="118"/>
                  </a:cubicBezTo>
                  <a:cubicBezTo>
                    <a:pt x="720" y="114"/>
                    <a:pt x="720" y="114"/>
                    <a:pt x="720" y="114"/>
                  </a:cubicBezTo>
                  <a:cubicBezTo>
                    <a:pt x="714" y="110"/>
                    <a:pt x="714" y="110"/>
                    <a:pt x="714" y="110"/>
                  </a:cubicBezTo>
                  <a:cubicBezTo>
                    <a:pt x="683" y="99"/>
                    <a:pt x="683" y="99"/>
                    <a:pt x="683" y="99"/>
                  </a:cubicBezTo>
                  <a:cubicBezTo>
                    <a:pt x="679" y="94"/>
                    <a:pt x="679" y="94"/>
                    <a:pt x="679" y="94"/>
                  </a:cubicBezTo>
                  <a:cubicBezTo>
                    <a:pt x="676" y="81"/>
                    <a:pt x="676" y="81"/>
                    <a:pt x="676" y="81"/>
                  </a:cubicBezTo>
                  <a:cubicBezTo>
                    <a:pt x="674" y="76"/>
                    <a:pt x="674" y="76"/>
                    <a:pt x="674" y="76"/>
                  </a:cubicBezTo>
                  <a:cubicBezTo>
                    <a:pt x="657" y="69"/>
                    <a:pt x="657" y="69"/>
                    <a:pt x="657" y="69"/>
                  </a:cubicBezTo>
                  <a:cubicBezTo>
                    <a:pt x="655" y="64"/>
                    <a:pt x="655" y="64"/>
                    <a:pt x="655" y="64"/>
                  </a:cubicBezTo>
                  <a:cubicBezTo>
                    <a:pt x="649" y="69"/>
                    <a:pt x="649" y="69"/>
                    <a:pt x="649" y="69"/>
                  </a:cubicBezTo>
                  <a:cubicBezTo>
                    <a:pt x="646" y="69"/>
                    <a:pt x="646" y="69"/>
                    <a:pt x="646" y="69"/>
                  </a:cubicBezTo>
                  <a:cubicBezTo>
                    <a:pt x="642" y="65"/>
                    <a:pt x="642" y="65"/>
                    <a:pt x="642" y="65"/>
                  </a:cubicBezTo>
                  <a:cubicBezTo>
                    <a:pt x="628" y="64"/>
                    <a:pt x="628" y="64"/>
                    <a:pt x="628" y="64"/>
                  </a:cubicBezTo>
                  <a:cubicBezTo>
                    <a:pt x="620" y="60"/>
                    <a:pt x="620" y="60"/>
                    <a:pt x="620" y="60"/>
                  </a:cubicBezTo>
                  <a:cubicBezTo>
                    <a:pt x="613" y="52"/>
                    <a:pt x="613" y="52"/>
                    <a:pt x="613" y="52"/>
                  </a:cubicBezTo>
                  <a:cubicBezTo>
                    <a:pt x="606" y="51"/>
                    <a:pt x="606" y="51"/>
                    <a:pt x="606" y="51"/>
                  </a:cubicBezTo>
                  <a:cubicBezTo>
                    <a:pt x="592" y="36"/>
                    <a:pt x="592" y="36"/>
                    <a:pt x="592" y="36"/>
                  </a:cubicBezTo>
                  <a:cubicBezTo>
                    <a:pt x="580" y="34"/>
                    <a:pt x="580" y="34"/>
                    <a:pt x="580" y="34"/>
                  </a:cubicBezTo>
                  <a:cubicBezTo>
                    <a:pt x="566" y="34"/>
                    <a:pt x="566" y="34"/>
                    <a:pt x="566" y="34"/>
                  </a:cubicBezTo>
                  <a:cubicBezTo>
                    <a:pt x="562" y="40"/>
                    <a:pt x="562" y="40"/>
                    <a:pt x="562" y="40"/>
                  </a:cubicBezTo>
                  <a:cubicBezTo>
                    <a:pt x="555" y="37"/>
                    <a:pt x="555" y="37"/>
                    <a:pt x="555" y="37"/>
                  </a:cubicBezTo>
                  <a:cubicBezTo>
                    <a:pt x="549" y="39"/>
                    <a:pt x="549" y="39"/>
                    <a:pt x="549" y="39"/>
                  </a:cubicBezTo>
                  <a:cubicBezTo>
                    <a:pt x="545" y="38"/>
                    <a:pt x="545" y="38"/>
                    <a:pt x="545" y="38"/>
                  </a:cubicBezTo>
                  <a:cubicBezTo>
                    <a:pt x="541" y="27"/>
                    <a:pt x="541" y="27"/>
                    <a:pt x="541" y="27"/>
                  </a:cubicBezTo>
                  <a:cubicBezTo>
                    <a:pt x="534" y="22"/>
                    <a:pt x="534" y="22"/>
                    <a:pt x="534" y="22"/>
                  </a:cubicBezTo>
                  <a:cubicBezTo>
                    <a:pt x="532" y="28"/>
                    <a:pt x="532" y="28"/>
                    <a:pt x="532" y="28"/>
                  </a:cubicBezTo>
                  <a:cubicBezTo>
                    <a:pt x="536" y="37"/>
                    <a:pt x="536" y="37"/>
                    <a:pt x="536" y="37"/>
                  </a:cubicBezTo>
                  <a:cubicBezTo>
                    <a:pt x="530" y="49"/>
                    <a:pt x="530" y="49"/>
                    <a:pt x="530" y="49"/>
                  </a:cubicBezTo>
                  <a:cubicBezTo>
                    <a:pt x="526" y="53"/>
                    <a:pt x="526" y="53"/>
                    <a:pt x="526" y="53"/>
                  </a:cubicBezTo>
                  <a:cubicBezTo>
                    <a:pt x="527" y="57"/>
                    <a:pt x="527" y="57"/>
                    <a:pt x="527" y="57"/>
                  </a:cubicBezTo>
                  <a:cubicBezTo>
                    <a:pt x="521" y="61"/>
                    <a:pt x="521" y="61"/>
                    <a:pt x="521" y="61"/>
                  </a:cubicBezTo>
                  <a:cubicBezTo>
                    <a:pt x="505" y="58"/>
                    <a:pt x="505" y="58"/>
                    <a:pt x="505" y="58"/>
                  </a:cubicBezTo>
                  <a:cubicBezTo>
                    <a:pt x="499" y="56"/>
                    <a:pt x="499" y="56"/>
                    <a:pt x="499" y="56"/>
                  </a:cubicBezTo>
                  <a:cubicBezTo>
                    <a:pt x="490" y="59"/>
                    <a:pt x="490" y="59"/>
                    <a:pt x="490" y="59"/>
                  </a:cubicBezTo>
                  <a:cubicBezTo>
                    <a:pt x="483" y="64"/>
                    <a:pt x="483" y="64"/>
                    <a:pt x="483" y="64"/>
                  </a:cubicBezTo>
                  <a:cubicBezTo>
                    <a:pt x="480" y="69"/>
                    <a:pt x="480" y="69"/>
                    <a:pt x="480" y="69"/>
                  </a:cubicBezTo>
                  <a:cubicBezTo>
                    <a:pt x="476" y="71"/>
                    <a:pt x="476" y="71"/>
                    <a:pt x="476" y="71"/>
                  </a:cubicBezTo>
                  <a:cubicBezTo>
                    <a:pt x="471" y="70"/>
                    <a:pt x="471" y="70"/>
                    <a:pt x="471" y="70"/>
                  </a:cubicBezTo>
                  <a:cubicBezTo>
                    <a:pt x="468" y="67"/>
                    <a:pt x="468" y="67"/>
                    <a:pt x="468" y="67"/>
                  </a:cubicBezTo>
                  <a:cubicBezTo>
                    <a:pt x="463" y="62"/>
                    <a:pt x="463" y="62"/>
                    <a:pt x="463" y="62"/>
                  </a:cubicBezTo>
                  <a:cubicBezTo>
                    <a:pt x="463" y="51"/>
                    <a:pt x="463" y="51"/>
                    <a:pt x="463" y="51"/>
                  </a:cubicBezTo>
                  <a:cubicBezTo>
                    <a:pt x="460" y="46"/>
                    <a:pt x="460" y="46"/>
                    <a:pt x="460" y="46"/>
                  </a:cubicBezTo>
                  <a:cubicBezTo>
                    <a:pt x="458" y="39"/>
                    <a:pt x="458" y="39"/>
                    <a:pt x="458" y="39"/>
                  </a:cubicBezTo>
                  <a:cubicBezTo>
                    <a:pt x="450" y="36"/>
                    <a:pt x="450" y="36"/>
                    <a:pt x="450" y="36"/>
                  </a:cubicBezTo>
                  <a:cubicBezTo>
                    <a:pt x="455" y="32"/>
                    <a:pt x="455" y="32"/>
                    <a:pt x="455" y="32"/>
                  </a:cubicBezTo>
                  <a:cubicBezTo>
                    <a:pt x="456" y="28"/>
                    <a:pt x="456" y="28"/>
                    <a:pt x="456" y="28"/>
                  </a:cubicBezTo>
                  <a:cubicBezTo>
                    <a:pt x="455" y="23"/>
                    <a:pt x="455" y="23"/>
                    <a:pt x="455" y="23"/>
                  </a:cubicBezTo>
                  <a:cubicBezTo>
                    <a:pt x="445" y="19"/>
                    <a:pt x="445" y="19"/>
                    <a:pt x="445" y="19"/>
                  </a:cubicBezTo>
                  <a:cubicBezTo>
                    <a:pt x="433" y="19"/>
                    <a:pt x="433" y="19"/>
                    <a:pt x="433" y="19"/>
                  </a:cubicBezTo>
                  <a:cubicBezTo>
                    <a:pt x="430" y="18"/>
                    <a:pt x="430" y="18"/>
                    <a:pt x="430" y="18"/>
                  </a:cubicBezTo>
                  <a:cubicBezTo>
                    <a:pt x="427" y="16"/>
                    <a:pt x="427" y="16"/>
                    <a:pt x="427" y="16"/>
                  </a:cubicBezTo>
                  <a:cubicBezTo>
                    <a:pt x="422" y="16"/>
                    <a:pt x="422" y="16"/>
                    <a:pt x="422" y="16"/>
                  </a:cubicBezTo>
                  <a:cubicBezTo>
                    <a:pt x="415" y="21"/>
                    <a:pt x="415" y="21"/>
                    <a:pt x="415" y="21"/>
                  </a:cubicBezTo>
                  <a:cubicBezTo>
                    <a:pt x="405" y="19"/>
                    <a:pt x="405" y="19"/>
                    <a:pt x="405" y="19"/>
                  </a:cubicBezTo>
                  <a:cubicBezTo>
                    <a:pt x="399" y="20"/>
                    <a:pt x="399" y="20"/>
                    <a:pt x="399" y="20"/>
                  </a:cubicBezTo>
                  <a:cubicBezTo>
                    <a:pt x="398" y="14"/>
                    <a:pt x="398" y="14"/>
                    <a:pt x="398" y="14"/>
                  </a:cubicBezTo>
                  <a:cubicBezTo>
                    <a:pt x="398" y="7"/>
                    <a:pt x="398" y="7"/>
                    <a:pt x="398" y="7"/>
                  </a:cubicBezTo>
                  <a:cubicBezTo>
                    <a:pt x="395" y="4"/>
                    <a:pt x="395" y="4"/>
                    <a:pt x="395" y="4"/>
                  </a:cubicBezTo>
                  <a:cubicBezTo>
                    <a:pt x="384" y="6"/>
                    <a:pt x="384" y="6"/>
                    <a:pt x="384" y="6"/>
                  </a:cubicBezTo>
                  <a:cubicBezTo>
                    <a:pt x="379" y="5"/>
                    <a:pt x="379" y="5"/>
                    <a:pt x="379" y="5"/>
                  </a:cubicBezTo>
                  <a:cubicBezTo>
                    <a:pt x="372" y="0"/>
                    <a:pt x="372" y="0"/>
                    <a:pt x="372" y="0"/>
                  </a:cubicBezTo>
                  <a:cubicBezTo>
                    <a:pt x="362" y="5"/>
                    <a:pt x="362" y="5"/>
                    <a:pt x="362" y="5"/>
                  </a:cubicBezTo>
                  <a:cubicBezTo>
                    <a:pt x="358" y="6"/>
                    <a:pt x="358" y="6"/>
                    <a:pt x="358" y="6"/>
                  </a:cubicBezTo>
                  <a:cubicBezTo>
                    <a:pt x="355" y="7"/>
                    <a:pt x="355" y="7"/>
                    <a:pt x="355" y="7"/>
                  </a:cubicBezTo>
                  <a:cubicBezTo>
                    <a:pt x="354" y="8"/>
                    <a:pt x="354" y="8"/>
                    <a:pt x="354" y="8"/>
                  </a:cubicBezTo>
                  <a:cubicBezTo>
                    <a:pt x="355" y="11"/>
                    <a:pt x="355" y="11"/>
                    <a:pt x="355" y="11"/>
                  </a:cubicBezTo>
                  <a:cubicBezTo>
                    <a:pt x="355" y="18"/>
                    <a:pt x="355" y="18"/>
                    <a:pt x="355" y="18"/>
                  </a:cubicBezTo>
                  <a:cubicBezTo>
                    <a:pt x="351" y="25"/>
                    <a:pt x="351" y="25"/>
                    <a:pt x="351" y="25"/>
                  </a:cubicBezTo>
                  <a:cubicBezTo>
                    <a:pt x="348" y="27"/>
                    <a:pt x="348" y="27"/>
                    <a:pt x="348" y="27"/>
                  </a:cubicBezTo>
                  <a:cubicBezTo>
                    <a:pt x="345" y="28"/>
                    <a:pt x="345" y="28"/>
                    <a:pt x="345" y="28"/>
                  </a:cubicBezTo>
                  <a:cubicBezTo>
                    <a:pt x="342" y="32"/>
                    <a:pt x="342" y="32"/>
                    <a:pt x="342" y="32"/>
                  </a:cubicBezTo>
                  <a:cubicBezTo>
                    <a:pt x="340" y="37"/>
                    <a:pt x="340" y="37"/>
                    <a:pt x="340" y="37"/>
                  </a:cubicBezTo>
                  <a:cubicBezTo>
                    <a:pt x="341" y="52"/>
                    <a:pt x="341" y="52"/>
                    <a:pt x="341" y="52"/>
                  </a:cubicBezTo>
                  <a:cubicBezTo>
                    <a:pt x="339" y="61"/>
                    <a:pt x="339" y="61"/>
                    <a:pt x="339" y="61"/>
                  </a:cubicBezTo>
                  <a:cubicBezTo>
                    <a:pt x="343" y="75"/>
                    <a:pt x="343" y="75"/>
                    <a:pt x="343" y="75"/>
                  </a:cubicBezTo>
                  <a:cubicBezTo>
                    <a:pt x="338" y="80"/>
                    <a:pt x="338" y="80"/>
                    <a:pt x="338" y="80"/>
                  </a:cubicBezTo>
                  <a:cubicBezTo>
                    <a:pt x="348" y="99"/>
                    <a:pt x="348" y="99"/>
                    <a:pt x="348" y="99"/>
                  </a:cubicBezTo>
                  <a:cubicBezTo>
                    <a:pt x="350" y="112"/>
                    <a:pt x="350" y="112"/>
                    <a:pt x="350" y="112"/>
                  </a:cubicBezTo>
                  <a:cubicBezTo>
                    <a:pt x="347" y="121"/>
                    <a:pt x="347" y="121"/>
                    <a:pt x="347" y="121"/>
                  </a:cubicBezTo>
                  <a:cubicBezTo>
                    <a:pt x="344" y="125"/>
                    <a:pt x="344" y="125"/>
                    <a:pt x="344" y="125"/>
                  </a:cubicBezTo>
                  <a:cubicBezTo>
                    <a:pt x="342" y="138"/>
                    <a:pt x="342" y="138"/>
                    <a:pt x="342" y="138"/>
                  </a:cubicBezTo>
                  <a:cubicBezTo>
                    <a:pt x="338" y="138"/>
                    <a:pt x="338" y="138"/>
                    <a:pt x="338" y="138"/>
                  </a:cubicBezTo>
                  <a:cubicBezTo>
                    <a:pt x="337" y="141"/>
                    <a:pt x="337" y="141"/>
                    <a:pt x="337" y="141"/>
                  </a:cubicBezTo>
                  <a:cubicBezTo>
                    <a:pt x="338" y="157"/>
                    <a:pt x="338" y="157"/>
                    <a:pt x="338" y="157"/>
                  </a:cubicBezTo>
                  <a:cubicBezTo>
                    <a:pt x="343" y="164"/>
                    <a:pt x="343" y="164"/>
                    <a:pt x="343" y="164"/>
                  </a:cubicBezTo>
                  <a:cubicBezTo>
                    <a:pt x="337" y="170"/>
                    <a:pt x="337" y="170"/>
                    <a:pt x="337" y="170"/>
                  </a:cubicBezTo>
                  <a:cubicBezTo>
                    <a:pt x="335" y="177"/>
                    <a:pt x="335" y="177"/>
                    <a:pt x="335" y="177"/>
                  </a:cubicBezTo>
                  <a:cubicBezTo>
                    <a:pt x="331" y="187"/>
                    <a:pt x="331" y="187"/>
                    <a:pt x="331" y="187"/>
                  </a:cubicBezTo>
                  <a:cubicBezTo>
                    <a:pt x="326" y="197"/>
                    <a:pt x="326" y="197"/>
                    <a:pt x="326" y="197"/>
                  </a:cubicBezTo>
                  <a:cubicBezTo>
                    <a:pt x="328" y="204"/>
                    <a:pt x="328" y="204"/>
                    <a:pt x="328" y="204"/>
                  </a:cubicBezTo>
                  <a:cubicBezTo>
                    <a:pt x="326" y="209"/>
                    <a:pt x="326" y="209"/>
                    <a:pt x="326" y="209"/>
                  </a:cubicBezTo>
                  <a:cubicBezTo>
                    <a:pt x="327" y="220"/>
                    <a:pt x="327" y="220"/>
                    <a:pt x="327" y="220"/>
                  </a:cubicBezTo>
                  <a:cubicBezTo>
                    <a:pt x="334" y="223"/>
                    <a:pt x="334" y="223"/>
                    <a:pt x="334" y="223"/>
                  </a:cubicBezTo>
                  <a:cubicBezTo>
                    <a:pt x="342" y="225"/>
                    <a:pt x="342" y="225"/>
                    <a:pt x="342" y="225"/>
                  </a:cubicBezTo>
                  <a:cubicBezTo>
                    <a:pt x="345" y="227"/>
                    <a:pt x="345" y="227"/>
                    <a:pt x="345" y="227"/>
                  </a:cubicBezTo>
                  <a:cubicBezTo>
                    <a:pt x="348" y="232"/>
                    <a:pt x="348" y="232"/>
                    <a:pt x="348" y="232"/>
                  </a:cubicBezTo>
                  <a:cubicBezTo>
                    <a:pt x="349" y="236"/>
                    <a:pt x="349" y="236"/>
                    <a:pt x="349" y="236"/>
                  </a:cubicBezTo>
                  <a:cubicBezTo>
                    <a:pt x="348" y="242"/>
                    <a:pt x="348" y="242"/>
                    <a:pt x="348" y="242"/>
                  </a:cubicBezTo>
                  <a:cubicBezTo>
                    <a:pt x="336" y="248"/>
                    <a:pt x="336" y="248"/>
                    <a:pt x="336" y="248"/>
                  </a:cubicBezTo>
                  <a:cubicBezTo>
                    <a:pt x="330" y="248"/>
                    <a:pt x="330" y="248"/>
                    <a:pt x="330" y="248"/>
                  </a:cubicBezTo>
                  <a:cubicBezTo>
                    <a:pt x="327" y="247"/>
                    <a:pt x="327" y="247"/>
                    <a:pt x="327" y="247"/>
                  </a:cubicBezTo>
                  <a:cubicBezTo>
                    <a:pt x="316" y="246"/>
                    <a:pt x="316" y="246"/>
                    <a:pt x="316" y="246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02" y="238"/>
                    <a:pt x="302" y="238"/>
                    <a:pt x="302" y="238"/>
                  </a:cubicBezTo>
                  <a:cubicBezTo>
                    <a:pt x="287" y="235"/>
                    <a:pt x="287" y="235"/>
                    <a:pt x="287" y="235"/>
                  </a:cubicBezTo>
                  <a:cubicBezTo>
                    <a:pt x="281" y="235"/>
                    <a:pt x="281" y="235"/>
                    <a:pt x="281" y="235"/>
                  </a:cubicBezTo>
                  <a:cubicBezTo>
                    <a:pt x="280" y="229"/>
                    <a:pt x="280" y="229"/>
                    <a:pt x="280" y="229"/>
                  </a:cubicBezTo>
                  <a:cubicBezTo>
                    <a:pt x="277" y="228"/>
                    <a:pt x="277" y="228"/>
                    <a:pt x="277" y="228"/>
                  </a:cubicBezTo>
                  <a:cubicBezTo>
                    <a:pt x="271" y="228"/>
                    <a:pt x="271" y="228"/>
                    <a:pt x="271" y="228"/>
                  </a:cubicBezTo>
                  <a:cubicBezTo>
                    <a:pt x="263" y="231"/>
                    <a:pt x="263" y="231"/>
                    <a:pt x="263" y="231"/>
                  </a:cubicBezTo>
                  <a:cubicBezTo>
                    <a:pt x="259" y="230"/>
                    <a:pt x="259" y="230"/>
                    <a:pt x="259" y="230"/>
                  </a:cubicBezTo>
                  <a:cubicBezTo>
                    <a:pt x="253" y="225"/>
                    <a:pt x="253" y="225"/>
                    <a:pt x="253" y="225"/>
                  </a:cubicBezTo>
                  <a:cubicBezTo>
                    <a:pt x="248" y="227"/>
                    <a:pt x="248" y="227"/>
                    <a:pt x="248" y="227"/>
                  </a:cubicBezTo>
                  <a:cubicBezTo>
                    <a:pt x="241" y="224"/>
                    <a:pt x="241" y="224"/>
                    <a:pt x="241" y="224"/>
                  </a:cubicBezTo>
                  <a:cubicBezTo>
                    <a:pt x="232" y="233"/>
                    <a:pt x="232" y="233"/>
                    <a:pt x="232" y="233"/>
                  </a:cubicBezTo>
                  <a:cubicBezTo>
                    <a:pt x="230" y="236"/>
                    <a:pt x="230" y="236"/>
                    <a:pt x="230" y="236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33" y="245"/>
                    <a:pt x="233" y="245"/>
                    <a:pt x="233" y="245"/>
                  </a:cubicBezTo>
                  <a:cubicBezTo>
                    <a:pt x="228" y="254"/>
                    <a:pt x="228" y="254"/>
                    <a:pt x="228" y="254"/>
                  </a:cubicBezTo>
                  <a:cubicBezTo>
                    <a:pt x="227" y="259"/>
                    <a:pt x="227" y="259"/>
                    <a:pt x="227" y="259"/>
                  </a:cubicBezTo>
                  <a:cubicBezTo>
                    <a:pt x="231" y="272"/>
                    <a:pt x="231" y="272"/>
                    <a:pt x="231" y="272"/>
                  </a:cubicBezTo>
                  <a:cubicBezTo>
                    <a:pt x="224" y="275"/>
                    <a:pt x="224" y="275"/>
                    <a:pt x="224" y="275"/>
                  </a:cubicBezTo>
                  <a:cubicBezTo>
                    <a:pt x="218" y="281"/>
                    <a:pt x="218" y="281"/>
                    <a:pt x="218" y="281"/>
                  </a:cubicBezTo>
                  <a:cubicBezTo>
                    <a:pt x="214" y="289"/>
                    <a:pt x="214" y="289"/>
                    <a:pt x="214" y="289"/>
                  </a:cubicBezTo>
                  <a:cubicBezTo>
                    <a:pt x="207" y="294"/>
                    <a:pt x="207" y="294"/>
                    <a:pt x="207" y="294"/>
                  </a:cubicBezTo>
                  <a:cubicBezTo>
                    <a:pt x="197" y="297"/>
                    <a:pt x="197" y="297"/>
                    <a:pt x="197" y="297"/>
                  </a:cubicBezTo>
                  <a:cubicBezTo>
                    <a:pt x="189" y="300"/>
                    <a:pt x="189" y="300"/>
                    <a:pt x="189" y="300"/>
                  </a:cubicBezTo>
                  <a:cubicBezTo>
                    <a:pt x="184" y="305"/>
                    <a:pt x="184" y="305"/>
                    <a:pt x="184" y="305"/>
                  </a:cubicBezTo>
                  <a:cubicBezTo>
                    <a:pt x="177" y="318"/>
                    <a:pt x="177" y="318"/>
                    <a:pt x="177" y="318"/>
                  </a:cubicBezTo>
                  <a:cubicBezTo>
                    <a:pt x="178" y="324"/>
                    <a:pt x="178" y="324"/>
                    <a:pt x="178" y="324"/>
                  </a:cubicBezTo>
                  <a:cubicBezTo>
                    <a:pt x="173" y="332"/>
                    <a:pt x="173" y="332"/>
                    <a:pt x="173" y="332"/>
                  </a:cubicBezTo>
                  <a:cubicBezTo>
                    <a:pt x="171" y="343"/>
                    <a:pt x="171" y="343"/>
                    <a:pt x="171" y="343"/>
                  </a:cubicBezTo>
                  <a:cubicBezTo>
                    <a:pt x="169" y="352"/>
                    <a:pt x="169" y="352"/>
                    <a:pt x="169" y="352"/>
                  </a:cubicBezTo>
                  <a:cubicBezTo>
                    <a:pt x="172" y="354"/>
                    <a:pt x="172" y="354"/>
                    <a:pt x="172" y="354"/>
                  </a:cubicBezTo>
                  <a:cubicBezTo>
                    <a:pt x="173" y="359"/>
                    <a:pt x="173" y="359"/>
                    <a:pt x="173" y="359"/>
                  </a:cubicBezTo>
                  <a:cubicBezTo>
                    <a:pt x="172" y="363"/>
                    <a:pt x="172" y="363"/>
                    <a:pt x="172" y="363"/>
                  </a:cubicBezTo>
                  <a:cubicBezTo>
                    <a:pt x="173" y="372"/>
                    <a:pt x="173" y="372"/>
                    <a:pt x="173" y="372"/>
                  </a:cubicBezTo>
                  <a:cubicBezTo>
                    <a:pt x="171" y="381"/>
                    <a:pt x="171" y="381"/>
                    <a:pt x="171" y="381"/>
                  </a:cubicBezTo>
                  <a:cubicBezTo>
                    <a:pt x="171" y="386"/>
                    <a:pt x="171" y="386"/>
                    <a:pt x="171" y="386"/>
                  </a:cubicBezTo>
                  <a:cubicBezTo>
                    <a:pt x="171" y="386"/>
                    <a:pt x="171" y="386"/>
                    <a:pt x="173" y="394"/>
                  </a:cubicBezTo>
                  <a:cubicBezTo>
                    <a:pt x="165" y="409"/>
                    <a:pt x="165" y="409"/>
                    <a:pt x="165" y="409"/>
                  </a:cubicBezTo>
                  <a:cubicBezTo>
                    <a:pt x="165" y="413"/>
                    <a:pt x="165" y="413"/>
                    <a:pt x="165" y="413"/>
                  </a:cubicBezTo>
                  <a:cubicBezTo>
                    <a:pt x="162" y="416"/>
                    <a:pt x="162" y="416"/>
                    <a:pt x="162" y="416"/>
                  </a:cubicBezTo>
                  <a:cubicBezTo>
                    <a:pt x="156" y="415"/>
                    <a:pt x="156" y="415"/>
                    <a:pt x="156" y="415"/>
                  </a:cubicBezTo>
                  <a:cubicBezTo>
                    <a:pt x="151" y="416"/>
                    <a:pt x="151" y="416"/>
                    <a:pt x="151" y="416"/>
                  </a:cubicBezTo>
                  <a:cubicBezTo>
                    <a:pt x="151" y="416"/>
                    <a:pt x="151" y="416"/>
                    <a:pt x="151" y="416"/>
                  </a:cubicBezTo>
                  <a:cubicBezTo>
                    <a:pt x="151" y="416"/>
                    <a:pt x="151" y="416"/>
                    <a:pt x="151" y="416"/>
                  </a:cubicBezTo>
                  <a:cubicBezTo>
                    <a:pt x="151" y="416"/>
                    <a:pt x="156" y="418"/>
                    <a:pt x="162" y="421"/>
                  </a:cubicBezTo>
                  <a:cubicBezTo>
                    <a:pt x="168" y="424"/>
                    <a:pt x="175" y="427"/>
                    <a:pt x="177" y="428"/>
                  </a:cubicBezTo>
                  <a:cubicBezTo>
                    <a:pt x="179" y="429"/>
                    <a:pt x="181" y="431"/>
                    <a:pt x="182" y="432"/>
                  </a:cubicBezTo>
                  <a:cubicBezTo>
                    <a:pt x="183" y="434"/>
                    <a:pt x="185" y="435"/>
                    <a:pt x="186" y="436"/>
                  </a:cubicBezTo>
                  <a:cubicBezTo>
                    <a:pt x="187" y="437"/>
                    <a:pt x="189" y="436"/>
                    <a:pt x="190" y="435"/>
                  </a:cubicBezTo>
                  <a:cubicBezTo>
                    <a:pt x="192" y="433"/>
                    <a:pt x="194" y="431"/>
                    <a:pt x="195" y="429"/>
                  </a:cubicBezTo>
                  <a:cubicBezTo>
                    <a:pt x="195" y="428"/>
                    <a:pt x="197" y="426"/>
                    <a:pt x="198" y="426"/>
                  </a:cubicBezTo>
                  <a:cubicBezTo>
                    <a:pt x="200" y="426"/>
                    <a:pt x="202" y="426"/>
                    <a:pt x="204" y="427"/>
                  </a:cubicBezTo>
                  <a:cubicBezTo>
                    <a:pt x="206" y="427"/>
                    <a:pt x="208" y="429"/>
                    <a:pt x="209" y="430"/>
                  </a:cubicBezTo>
                  <a:cubicBezTo>
                    <a:pt x="209" y="431"/>
                    <a:pt x="211" y="432"/>
                    <a:pt x="213" y="432"/>
                  </a:cubicBezTo>
                  <a:cubicBezTo>
                    <a:pt x="214" y="431"/>
                    <a:pt x="217" y="431"/>
                    <a:pt x="219" y="431"/>
                  </a:cubicBezTo>
                  <a:cubicBezTo>
                    <a:pt x="221" y="431"/>
                    <a:pt x="225" y="432"/>
                    <a:pt x="227" y="433"/>
                  </a:cubicBezTo>
                  <a:cubicBezTo>
                    <a:pt x="230" y="433"/>
                    <a:pt x="233" y="435"/>
                    <a:pt x="233" y="435"/>
                  </a:cubicBezTo>
                  <a:cubicBezTo>
                    <a:pt x="234" y="436"/>
                    <a:pt x="237" y="437"/>
                    <a:pt x="240" y="439"/>
                  </a:cubicBezTo>
                  <a:cubicBezTo>
                    <a:pt x="242" y="440"/>
                    <a:pt x="246" y="441"/>
                    <a:pt x="247" y="442"/>
                  </a:cubicBezTo>
                  <a:cubicBezTo>
                    <a:pt x="249" y="443"/>
                    <a:pt x="251" y="444"/>
                    <a:pt x="252" y="446"/>
                  </a:cubicBezTo>
                  <a:cubicBezTo>
                    <a:pt x="254" y="447"/>
                    <a:pt x="255" y="449"/>
                    <a:pt x="255" y="451"/>
                  </a:cubicBezTo>
                  <a:cubicBezTo>
                    <a:pt x="255" y="453"/>
                    <a:pt x="257" y="454"/>
                    <a:pt x="260" y="455"/>
                  </a:cubicBezTo>
                  <a:cubicBezTo>
                    <a:pt x="262" y="456"/>
                    <a:pt x="266" y="457"/>
                    <a:pt x="269" y="458"/>
                  </a:cubicBezTo>
                  <a:cubicBezTo>
                    <a:pt x="271" y="459"/>
                    <a:pt x="276" y="460"/>
                    <a:pt x="279" y="461"/>
                  </a:cubicBezTo>
                  <a:cubicBezTo>
                    <a:pt x="282" y="461"/>
                    <a:pt x="286" y="462"/>
                    <a:pt x="288" y="463"/>
                  </a:cubicBezTo>
                  <a:cubicBezTo>
                    <a:pt x="290" y="464"/>
                    <a:pt x="293" y="465"/>
                    <a:pt x="293" y="465"/>
                  </a:cubicBezTo>
                  <a:cubicBezTo>
                    <a:pt x="294" y="465"/>
                    <a:pt x="296" y="468"/>
                    <a:pt x="297" y="471"/>
                  </a:cubicBezTo>
                  <a:cubicBezTo>
                    <a:pt x="299" y="474"/>
                    <a:pt x="301" y="477"/>
                    <a:pt x="301" y="478"/>
                  </a:cubicBezTo>
                  <a:cubicBezTo>
                    <a:pt x="302" y="478"/>
                    <a:pt x="303" y="480"/>
                    <a:pt x="303" y="481"/>
                  </a:cubicBezTo>
                  <a:cubicBezTo>
                    <a:pt x="303" y="482"/>
                    <a:pt x="302" y="484"/>
                    <a:pt x="301" y="485"/>
                  </a:cubicBezTo>
                  <a:cubicBezTo>
                    <a:pt x="300" y="486"/>
                    <a:pt x="298" y="486"/>
                    <a:pt x="297" y="486"/>
                  </a:cubicBezTo>
                  <a:cubicBezTo>
                    <a:pt x="295" y="486"/>
                    <a:pt x="292" y="485"/>
                    <a:pt x="290" y="485"/>
                  </a:cubicBezTo>
                  <a:cubicBezTo>
                    <a:pt x="288" y="484"/>
                    <a:pt x="285" y="485"/>
                    <a:pt x="284" y="485"/>
                  </a:cubicBezTo>
                  <a:cubicBezTo>
                    <a:pt x="282" y="486"/>
                    <a:pt x="281" y="488"/>
                    <a:pt x="280" y="490"/>
                  </a:cubicBezTo>
                  <a:cubicBezTo>
                    <a:pt x="279" y="492"/>
                    <a:pt x="279" y="495"/>
                    <a:pt x="279" y="497"/>
                  </a:cubicBezTo>
                  <a:cubicBezTo>
                    <a:pt x="279" y="499"/>
                    <a:pt x="278" y="501"/>
                    <a:pt x="277" y="501"/>
                  </a:cubicBezTo>
                  <a:cubicBezTo>
                    <a:pt x="275" y="502"/>
                    <a:pt x="273" y="502"/>
                    <a:pt x="272" y="503"/>
                  </a:cubicBezTo>
                  <a:cubicBezTo>
                    <a:pt x="270" y="503"/>
                    <a:pt x="269" y="505"/>
                    <a:pt x="268" y="506"/>
                  </a:cubicBezTo>
                  <a:cubicBezTo>
                    <a:pt x="268" y="507"/>
                    <a:pt x="268" y="510"/>
                    <a:pt x="269" y="512"/>
                  </a:cubicBezTo>
                  <a:cubicBezTo>
                    <a:pt x="270" y="513"/>
                    <a:pt x="272" y="516"/>
                    <a:pt x="273" y="517"/>
                  </a:cubicBezTo>
                  <a:cubicBezTo>
                    <a:pt x="273" y="518"/>
                    <a:pt x="275" y="520"/>
                    <a:pt x="275" y="522"/>
                  </a:cubicBezTo>
                  <a:cubicBezTo>
                    <a:pt x="276" y="523"/>
                    <a:pt x="278" y="526"/>
                    <a:pt x="280" y="528"/>
                  </a:cubicBezTo>
                  <a:cubicBezTo>
                    <a:pt x="281" y="530"/>
                    <a:pt x="285" y="534"/>
                    <a:pt x="288" y="537"/>
                  </a:cubicBezTo>
                  <a:cubicBezTo>
                    <a:pt x="291" y="540"/>
                    <a:pt x="293" y="544"/>
                    <a:pt x="294" y="546"/>
                  </a:cubicBezTo>
                  <a:cubicBezTo>
                    <a:pt x="295" y="548"/>
                    <a:pt x="297" y="552"/>
                    <a:pt x="298" y="553"/>
                  </a:cubicBezTo>
                  <a:cubicBezTo>
                    <a:pt x="299" y="555"/>
                    <a:pt x="303" y="557"/>
                    <a:pt x="307" y="558"/>
                  </a:cubicBezTo>
                  <a:cubicBezTo>
                    <a:pt x="311" y="558"/>
                    <a:pt x="316" y="562"/>
                    <a:pt x="317" y="565"/>
                  </a:cubicBezTo>
                  <a:cubicBezTo>
                    <a:pt x="319" y="568"/>
                    <a:pt x="318" y="573"/>
                    <a:pt x="316" y="575"/>
                  </a:cubicBezTo>
                  <a:cubicBezTo>
                    <a:pt x="314" y="577"/>
                    <a:pt x="310" y="580"/>
                    <a:pt x="308" y="582"/>
                  </a:cubicBezTo>
                  <a:cubicBezTo>
                    <a:pt x="306" y="583"/>
                    <a:pt x="302" y="586"/>
                    <a:pt x="301" y="588"/>
                  </a:cubicBezTo>
                  <a:cubicBezTo>
                    <a:pt x="299" y="590"/>
                    <a:pt x="298" y="593"/>
                    <a:pt x="300" y="593"/>
                  </a:cubicBezTo>
                  <a:cubicBezTo>
                    <a:pt x="301" y="594"/>
                    <a:pt x="303" y="594"/>
                    <a:pt x="305" y="593"/>
                  </a:cubicBezTo>
                  <a:cubicBezTo>
                    <a:pt x="307" y="593"/>
                    <a:pt x="311" y="591"/>
                    <a:pt x="314" y="590"/>
                  </a:cubicBezTo>
                  <a:cubicBezTo>
                    <a:pt x="316" y="589"/>
                    <a:pt x="319" y="590"/>
                    <a:pt x="321" y="591"/>
                  </a:cubicBezTo>
                  <a:cubicBezTo>
                    <a:pt x="322" y="592"/>
                    <a:pt x="325" y="594"/>
                    <a:pt x="327" y="595"/>
                  </a:cubicBezTo>
                  <a:cubicBezTo>
                    <a:pt x="328" y="596"/>
                    <a:pt x="330" y="599"/>
                    <a:pt x="330" y="601"/>
                  </a:cubicBezTo>
                  <a:cubicBezTo>
                    <a:pt x="330" y="604"/>
                    <a:pt x="329" y="610"/>
                    <a:pt x="329" y="616"/>
                  </a:cubicBezTo>
                  <a:cubicBezTo>
                    <a:pt x="329" y="621"/>
                    <a:pt x="327" y="630"/>
                    <a:pt x="326" y="634"/>
                  </a:cubicBezTo>
                  <a:cubicBezTo>
                    <a:pt x="325" y="639"/>
                    <a:pt x="323" y="646"/>
                    <a:pt x="322" y="650"/>
                  </a:cubicBezTo>
                  <a:cubicBezTo>
                    <a:pt x="321" y="654"/>
                    <a:pt x="322" y="658"/>
                    <a:pt x="325" y="658"/>
                  </a:cubicBezTo>
                  <a:cubicBezTo>
                    <a:pt x="327" y="659"/>
                    <a:pt x="333" y="660"/>
                    <a:pt x="337" y="661"/>
                  </a:cubicBezTo>
                  <a:cubicBezTo>
                    <a:pt x="341" y="661"/>
                    <a:pt x="345" y="665"/>
                    <a:pt x="346" y="670"/>
                  </a:cubicBezTo>
                  <a:cubicBezTo>
                    <a:pt x="346" y="675"/>
                    <a:pt x="348" y="684"/>
                    <a:pt x="348" y="690"/>
                  </a:cubicBezTo>
                  <a:cubicBezTo>
                    <a:pt x="349" y="696"/>
                    <a:pt x="350" y="704"/>
                    <a:pt x="350" y="709"/>
                  </a:cubicBezTo>
                  <a:cubicBezTo>
                    <a:pt x="350" y="714"/>
                    <a:pt x="349" y="719"/>
                    <a:pt x="347" y="721"/>
                  </a:cubicBezTo>
                  <a:cubicBezTo>
                    <a:pt x="346" y="723"/>
                    <a:pt x="343" y="726"/>
                    <a:pt x="341" y="727"/>
                  </a:cubicBezTo>
                  <a:cubicBezTo>
                    <a:pt x="339" y="729"/>
                    <a:pt x="336" y="732"/>
                    <a:pt x="335" y="735"/>
                  </a:cubicBezTo>
                  <a:cubicBezTo>
                    <a:pt x="334" y="737"/>
                    <a:pt x="334" y="741"/>
                    <a:pt x="335" y="743"/>
                  </a:cubicBezTo>
                  <a:cubicBezTo>
                    <a:pt x="336" y="745"/>
                    <a:pt x="334" y="748"/>
                    <a:pt x="332" y="749"/>
                  </a:cubicBezTo>
                  <a:cubicBezTo>
                    <a:pt x="329" y="750"/>
                    <a:pt x="326" y="752"/>
                    <a:pt x="324" y="753"/>
                  </a:cubicBezTo>
                  <a:cubicBezTo>
                    <a:pt x="322" y="755"/>
                    <a:pt x="319" y="757"/>
                    <a:pt x="317" y="758"/>
                  </a:cubicBezTo>
                  <a:cubicBezTo>
                    <a:pt x="314" y="759"/>
                    <a:pt x="309" y="759"/>
                    <a:pt x="305" y="759"/>
                  </a:cubicBezTo>
                  <a:cubicBezTo>
                    <a:pt x="301" y="758"/>
                    <a:pt x="290" y="759"/>
                    <a:pt x="281" y="761"/>
                  </a:cubicBezTo>
                  <a:cubicBezTo>
                    <a:pt x="272" y="762"/>
                    <a:pt x="262" y="768"/>
                    <a:pt x="258" y="775"/>
                  </a:cubicBezTo>
                  <a:cubicBezTo>
                    <a:pt x="254" y="781"/>
                    <a:pt x="249" y="788"/>
                    <a:pt x="245" y="791"/>
                  </a:cubicBezTo>
                  <a:cubicBezTo>
                    <a:pt x="242" y="794"/>
                    <a:pt x="222" y="801"/>
                    <a:pt x="201" y="806"/>
                  </a:cubicBezTo>
                  <a:cubicBezTo>
                    <a:pt x="185" y="810"/>
                    <a:pt x="185" y="810"/>
                    <a:pt x="185" y="810"/>
                  </a:cubicBezTo>
                  <a:cubicBezTo>
                    <a:pt x="164" y="816"/>
                    <a:pt x="141" y="818"/>
                    <a:pt x="135" y="815"/>
                  </a:cubicBezTo>
                  <a:cubicBezTo>
                    <a:pt x="129" y="813"/>
                    <a:pt x="115" y="799"/>
                    <a:pt x="105" y="786"/>
                  </a:cubicBezTo>
                  <a:cubicBezTo>
                    <a:pt x="95" y="772"/>
                    <a:pt x="77" y="758"/>
                    <a:pt x="66" y="754"/>
                  </a:cubicBezTo>
                  <a:cubicBezTo>
                    <a:pt x="55" y="751"/>
                    <a:pt x="42" y="751"/>
                    <a:pt x="37" y="754"/>
                  </a:cubicBezTo>
                  <a:cubicBezTo>
                    <a:pt x="32" y="757"/>
                    <a:pt x="26" y="763"/>
                    <a:pt x="25" y="768"/>
                  </a:cubicBezTo>
                  <a:cubicBezTo>
                    <a:pt x="23" y="772"/>
                    <a:pt x="21" y="785"/>
                    <a:pt x="20" y="796"/>
                  </a:cubicBezTo>
                  <a:cubicBezTo>
                    <a:pt x="20" y="808"/>
                    <a:pt x="17" y="820"/>
                    <a:pt x="15" y="824"/>
                  </a:cubicBezTo>
                  <a:cubicBezTo>
                    <a:pt x="13" y="828"/>
                    <a:pt x="12" y="834"/>
                    <a:pt x="13" y="837"/>
                  </a:cubicBezTo>
                  <a:cubicBezTo>
                    <a:pt x="14" y="841"/>
                    <a:pt x="14" y="846"/>
                    <a:pt x="13" y="850"/>
                  </a:cubicBezTo>
                  <a:cubicBezTo>
                    <a:pt x="11" y="854"/>
                    <a:pt x="13" y="860"/>
                    <a:pt x="16" y="863"/>
                  </a:cubicBezTo>
                  <a:cubicBezTo>
                    <a:pt x="20" y="867"/>
                    <a:pt x="19" y="875"/>
                    <a:pt x="14" y="880"/>
                  </a:cubicBezTo>
                  <a:cubicBezTo>
                    <a:pt x="10" y="885"/>
                    <a:pt x="7" y="892"/>
                    <a:pt x="7" y="894"/>
                  </a:cubicBezTo>
                  <a:cubicBezTo>
                    <a:pt x="8" y="896"/>
                    <a:pt x="7" y="901"/>
                    <a:pt x="5" y="904"/>
                  </a:cubicBezTo>
                  <a:cubicBezTo>
                    <a:pt x="3" y="906"/>
                    <a:pt x="1" y="911"/>
                    <a:pt x="0" y="913"/>
                  </a:cubicBezTo>
                  <a:cubicBezTo>
                    <a:pt x="0" y="915"/>
                    <a:pt x="1" y="918"/>
                    <a:pt x="2" y="920"/>
                  </a:cubicBezTo>
                  <a:cubicBezTo>
                    <a:pt x="3" y="921"/>
                    <a:pt x="6" y="925"/>
                    <a:pt x="9" y="929"/>
                  </a:cubicBezTo>
                  <a:cubicBezTo>
                    <a:pt x="13" y="932"/>
                    <a:pt x="17" y="938"/>
                    <a:pt x="20" y="942"/>
                  </a:cubicBezTo>
                  <a:cubicBezTo>
                    <a:pt x="23" y="946"/>
                    <a:pt x="27" y="951"/>
                    <a:pt x="29" y="953"/>
                  </a:cubicBezTo>
                  <a:cubicBezTo>
                    <a:pt x="32" y="955"/>
                    <a:pt x="34" y="960"/>
                    <a:pt x="35" y="963"/>
                  </a:cubicBezTo>
                  <a:cubicBezTo>
                    <a:pt x="35" y="966"/>
                    <a:pt x="37" y="971"/>
                    <a:pt x="39" y="973"/>
                  </a:cubicBezTo>
                  <a:cubicBezTo>
                    <a:pt x="40" y="975"/>
                    <a:pt x="44" y="977"/>
                    <a:pt x="48" y="978"/>
                  </a:cubicBezTo>
                  <a:cubicBezTo>
                    <a:pt x="52" y="979"/>
                    <a:pt x="58" y="981"/>
                    <a:pt x="61" y="983"/>
                  </a:cubicBezTo>
                  <a:cubicBezTo>
                    <a:pt x="64" y="985"/>
                    <a:pt x="69" y="987"/>
                    <a:pt x="72" y="988"/>
                  </a:cubicBezTo>
                  <a:cubicBezTo>
                    <a:pt x="75" y="989"/>
                    <a:pt x="79" y="991"/>
                    <a:pt x="82" y="993"/>
                  </a:cubicBezTo>
                  <a:cubicBezTo>
                    <a:pt x="84" y="996"/>
                    <a:pt x="89" y="999"/>
                    <a:pt x="91" y="1000"/>
                  </a:cubicBezTo>
                  <a:cubicBezTo>
                    <a:pt x="94" y="1001"/>
                    <a:pt x="99" y="1005"/>
                    <a:pt x="101" y="1008"/>
                  </a:cubicBezTo>
                  <a:cubicBezTo>
                    <a:pt x="104" y="1010"/>
                    <a:pt x="108" y="1015"/>
                    <a:pt x="110" y="1017"/>
                  </a:cubicBezTo>
                  <a:cubicBezTo>
                    <a:pt x="113" y="1020"/>
                    <a:pt x="118" y="1023"/>
                    <a:pt x="121" y="1024"/>
                  </a:cubicBezTo>
                  <a:cubicBezTo>
                    <a:pt x="125" y="1026"/>
                    <a:pt x="131" y="1027"/>
                    <a:pt x="135" y="1027"/>
                  </a:cubicBezTo>
                  <a:cubicBezTo>
                    <a:pt x="138" y="1027"/>
                    <a:pt x="143" y="1027"/>
                    <a:pt x="146" y="1027"/>
                  </a:cubicBezTo>
                  <a:cubicBezTo>
                    <a:pt x="149" y="1027"/>
                    <a:pt x="153" y="1027"/>
                    <a:pt x="154" y="1027"/>
                  </a:cubicBezTo>
                  <a:cubicBezTo>
                    <a:pt x="155" y="1027"/>
                    <a:pt x="157" y="1028"/>
                    <a:pt x="159" y="1030"/>
                  </a:cubicBezTo>
                  <a:cubicBezTo>
                    <a:pt x="161" y="1031"/>
                    <a:pt x="163" y="1033"/>
                    <a:pt x="164" y="1035"/>
                  </a:cubicBezTo>
                  <a:cubicBezTo>
                    <a:pt x="165" y="1036"/>
                    <a:pt x="169" y="1037"/>
                    <a:pt x="172" y="1036"/>
                  </a:cubicBezTo>
                  <a:cubicBezTo>
                    <a:pt x="175" y="1036"/>
                    <a:pt x="180" y="1034"/>
                    <a:pt x="182" y="1033"/>
                  </a:cubicBezTo>
                  <a:cubicBezTo>
                    <a:pt x="185" y="1031"/>
                    <a:pt x="188" y="1033"/>
                    <a:pt x="189" y="1037"/>
                  </a:cubicBezTo>
                  <a:cubicBezTo>
                    <a:pt x="190" y="1041"/>
                    <a:pt x="192" y="1045"/>
                    <a:pt x="194" y="1047"/>
                  </a:cubicBezTo>
                  <a:cubicBezTo>
                    <a:pt x="196" y="1049"/>
                    <a:pt x="198" y="1053"/>
                    <a:pt x="199" y="1055"/>
                  </a:cubicBezTo>
                  <a:cubicBezTo>
                    <a:pt x="201" y="1057"/>
                    <a:pt x="203" y="1061"/>
                    <a:pt x="205" y="1064"/>
                  </a:cubicBezTo>
                  <a:cubicBezTo>
                    <a:pt x="207" y="1067"/>
                    <a:pt x="210" y="1071"/>
                    <a:pt x="212" y="1073"/>
                  </a:cubicBezTo>
                  <a:cubicBezTo>
                    <a:pt x="214" y="1076"/>
                    <a:pt x="216" y="1079"/>
                    <a:pt x="216" y="1081"/>
                  </a:cubicBezTo>
                  <a:cubicBezTo>
                    <a:pt x="216" y="1083"/>
                    <a:pt x="214" y="1086"/>
                    <a:pt x="213" y="1087"/>
                  </a:cubicBezTo>
                  <a:cubicBezTo>
                    <a:pt x="211" y="1088"/>
                    <a:pt x="208" y="1091"/>
                    <a:pt x="205" y="1093"/>
                  </a:cubicBezTo>
                  <a:cubicBezTo>
                    <a:pt x="203" y="1095"/>
                    <a:pt x="199" y="1097"/>
                    <a:pt x="196" y="1098"/>
                  </a:cubicBezTo>
                  <a:cubicBezTo>
                    <a:pt x="194" y="1099"/>
                    <a:pt x="190" y="1101"/>
                    <a:pt x="188" y="1102"/>
                  </a:cubicBezTo>
                  <a:cubicBezTo>
                    <a:pt x="186" y="1103"/>
                    <a:pt x="184" y="1105"/>
                    <a:pt x="182" y="1107"/>
                  </a:cubicBezTo>
                  <a:cubicBezTo>
                    <a:pt x="181" y="1108"/>
                    <a:pt x="180" y="1110"/>
                    <a:pt x="180" y="1112"/>
                  </a:cubicBezTo>
                  <a:cubicBezTo>
                    <a:pt x="179" y="1113"/>
                    <a:pt x="180" y="1115"/>
                    <a:pt x="182" y="1117"/>
                  </a:cubicBezTo>
                  <a:cubicBezTo>
                    <a:pt x="183" y="1119"/>
                    <a:pt x="185" y="1122"/>
                    <a:pt x="186" y="1124"/>
                  </a:cubicBezTo>
                  <a:cubicBezTo>
                    <a:pt x="186" y="1126"/>
                    <a:pt x="186" y="1129"/>
                    <a:pt x="185" y="1130"/>
                  </a:cubicBezTo>
                  <a:cubicBezTo>
                    <a:pt x="184" y="1132"/>
                    <a:pt x="182" y="1135"/>
                    <a:pt x="181" y="1136"/>
                  </a:cubicBezTo>
                  <a:cubicBezTo>
                    <a:pt x="180" y="1138"/>
                    <a:pt x="179" y="1142"/>
                    <a:pt x="180" y="1144"/>
                  </a:cubicBezTo>
                  <a:cubicBezTo>
                    <a:pt x="180" y="1147"/>
                    <a:pt x="182" y="1150"/>
                    <a:pt x="184" y="1151"/>
                  </a:cubicBezTo>
                  <a:cubicBezTo>
                    <a:pt x="185" y="1152"/>
                    <a:pt x="188" y="1153"/>
                    <a:pt x="189" y="1154"/>
                  </a:cubicBezTo>
                  <a:cubicBezTo>
                    <a:pt x="191" y="1155"/>
                    <a:pt x="191" y="1157"/>
                    <a:pt x="191" y="1158"/>
                  </a:cubicBezTo>
                  <a:cubicBezTo>
                    <a:pt x="190" y="1160"/>
                    <a:pt x="188" y="1163"/>
                    <a:pt x="187" y="1164"/>
                  </a:cubicBezTo>
                  <a:cubicBezTo>
                    <a:pt x="185" y="1166"/>
                    <a:pt x="184" y="1171"/>
                    <a:pt x="184" y="1175"/>
                  </a:cubicBezTo>
                  <a:cubicBezTo>
                    <a:pt x="184" y="1179"/>
                    <a:pt x="184" y="1184"/>
                    <a:pt x="184" y="1186"/>
                  </a:cubicBezTo>
                  <a:cubicBezTo>
                    <a:pt x="185" y="1188"/>
                    <a:pt x="186" y="1192"/>
                    <a:pt x="187" y="1194"/>
                  </a:cubicBezTo>
                  <a:cubicBezTo>
                    <a:pt x="189" y="1195"/>
                    <a:pt x="191" y="1198"/>
                    <a:pt x="192" y="1200"/>
                  </a:cubicBezTo>
                  <a:cubicBezTo>
                    <a:pt x="193" y="1202"/>
                    <a:pt x="196" y="1205"/>
                    <a:pt x="198" y="1207"/>
                  </a:cubicBezTo>
                  <a:cubicBezTo>
                    <a:pt x="199" y="1208"/>
                    <a:pt x="199" y="1212"/>
                    <a:pt x="196" y="1215"/>
                  </a:cubicBezTo>
                  <a:cubicBezTo>
                    <a:pt x="194" y="1218"/>
                    <a:pt x="192" y="1221"/>
                    <a:pt x="192" y="1221"/>
                  </a:cubicBezTo>
                  <a:cubicBezTo>
                    <a:pt x="192" y="1221"/>
                    <a:pt x="192" y="1222"/>
                    <a:pt x="193" y="1224"/>
                  </a:cubicBezTo>
                  <a:cubicBezTo>
                    <a:pt x="193" y="1226"/>
                    <a:pt x="194" y="1228"/>
                    <a:pt x="194" y="1229"/>
                  </a:cubicBezTo>
                  <a:cubicBezTo>
                    <a:pt x="195" y="1230"/>
                    <a:pt x="196" y="1231"/>
                    <a:pt x="198" y="1232"/>
                  </a:cubicBezTo>
                  <a:cubicBezTo>
                    <a:pt x="199" y="1232"/>
                    <a:pt x="201" y="1234"/>
                    <a:pt x="202" y="1235"/>
                  </a:cubicBezTo>
                  <a:cubicBezTo>
                    <a:pt x="202" y="1236"/>
                    <a:pt x="205" y="1238"/>
                    <a:pt x="207" y="1239"/>
                  </a:cubicBezTo>
                  <a:cubicBezTo>
                    <a:pt x="209" y="1240"/>
                    <a:pt x="213" y="1241"/>
                    <a:pt x="215" y="1241"/>
                  </a:cubicBezTo>
                  <a:cubicBezTo>
                    <a:pt x="218" y="1241"/>
                    <a:pt x="222" y="1240"/>
                    <a:pt x="225" y="1238"/>
                  </a:cubicBezTo>
                  <a:cubicBezTo>
                    <a:pt x="228" y="1237"/>
                    <a:pt x="232" y="1235"/>
                    <a:pt x="233" y="1235"/>
                  </a:cubicBezTo>
                  <a:cubicBezTo>
                    <a:pt x="235" y="1234"/>
                    <a:pt x="238" y="1233"/>
                    <a:pt x="241" y="1233"/>
                  </a:cubicBezTo>
                  <a:cubicBezTo>
                    <a:pt x="243" y="1232"/>
                    <a:pt x="246" y="1233"/>
                    <a:pt x="248" y="1234"/>
                  </a:cubicBezTo>
                  <a:cubicBezTo>
                    <a:pt x="249" y="1235"/>
                    <a:pt x="252" y="1237"/>
                    <a:pt x="253" y="1238"/>
                  </a:cubicBezTo>
                  <a:cubicBezTo>
                    <a:pt x="254" y="1239"/>
                    <a:pt x="256" y="1240"/>
                    <a:pt x="258" y="1239"/>
                  </a:cubicBezTo>
                  <a:cubicBezTo>
                    <a:pt x="259" y="1239"/>
                    <a:pt x="263" y="1238"/>
                    <a:pt x="265" y="1238"/>
                  </a:cubicBezTo>
                  <a:cubicBezTo>
                    <a:pt x="268" y="1238"/>
                    <a:pt x="272" y="1240"/>
                    <a:pt x="273" y="1241"/>
                  </a:cubicBezTo>
                  <a:cubicBezTo>
                    <a:pt x="275" y="1243"/>
                    <a:pt x="278" y="1246"/>
                    <a:pt x="279" y="1248"/>
                  </a:cubicBezTo>
                  <a:cubicBezTo>
                    <a:pt x="280" y="1250"/>
                    <a:pt x="281" y="1253"/>
                    <a:pt x="282" y="1255"/>
                  </a:cubicBezTo>
                  <a:cubicBezTo>
                    <a:pt x="282" y="1257"/>
                    <a:pt x="284" y="1260"/>
                    <a:pt x="286" y="1262"/>
                  </a:cubicBezTo>
                  <a:cubicBezTo>
                    <a:pt x="288" y="1263"/>
                    <a:pt x="295" y="1264"/>
                    <a:pt x="301" y="1264"/>
                  </a:cubicBezTo>
                  <a:cubicBezTo>
                    <a:pt x="307" y="1265"/>
                    <a:pt x="314" y="1262"/>
                    <a:pt x="317" y="1258"/>
                  </a:cubicBezTo>
                  <a:cubicBezTo>
                    <a:pt x="320" y="1255"/>
                    <a:pt x="325" y="1250"/>
                    <a:pt x="328" y="1246"/>
                  </a:cubicBezTo>
                  <a:cubicBezTo>
                    <a:pt x="332" y="1243"/>
                    <a:pt x="336" y="1239"/>
                    <a:pt x="337" y="1237"/>
                  </a:cubicBezTo>
                  <a:cubicBezTo>
                    <a:pt x="339" y="1235"/>
                    <a:pt x="343" y="1234"/>
                    <a:pt x="347" y="1234"/>
                  </a:cubicBezTo>
                  <a:cubicBezTo>
                    <a:pt x="351" y="1234"/>
                    <a:pt x="356" y="1234"/>
                    <a:pt x="357" y="1234"/>
                  </a:cubicBezTo>
                  <a:cubicBezTo>
                    <a:pt x="359" y="1234"/>
                    <a:pt x="363" y="1232"/>
                    <a:pt x="367" y="1230"/>
                  </a:cubicBezTo>
                  <a:cubicBezTo>
                    <a:pt x="371" y="1228"/>
                    <a:pt x="379" y="1227"/>
                    <a:pt x="385" y="1228"/>
                  </a:cubicBezTo>
                  <a:cubicBezTo>
                    <a:pt x="392" y="1229"/>
                    <a:pt x="400" y="1231"/>
                    <a:pt x="405" y="1233"/>
                  </a:cubicBezTo>
                  <a:cubicBezTo>
                    <a:pt x="410" y="1234"/>
                    <a:pt x="417" y="1235"/>
                    <a:pt x="421" y="1234"/>
                  </a:cubicBezTo>
                  <a:cubicBezTo>
                    <a:pt x="424" y="1234"/>
                    <a:pt x="430" y="1234"/>
                    <a:pt x="433" y="1233"/>
                  </a:cubicBezTo>
                  <a:cubicBezTo>
                    <a:pt x="436" y="1232"/>
                    <a:pt x="440" y="1231"/>
                    <a:pt x="442" y="1231"/>
                  </a:cubicBezTo>
                  <a:cubicBezTo>
                    <a:pt x="444" y="1230"/>
                    <a:pt x="447" y="1227"/>
                    <a:pt x="448" y="1223"/>
                  </a:cubicBezTo>
                  <a:cubicBezTo>
                    <a:pt x="450" y="1219"/>
                    <a:pt x="459" y="1216"/>
                    <a:pt x="468" y="1217"/>
                  </a:cubicBezTo>
                  <a:cubicBezTo>
                    <a:pt x="478" y="1218"/>
                    <a:pt x="487" y="1218"/>
                    <a:pt x="490" y="1218"/>
                  </a:cubicBezTo>
                  <a:cubicBezTo>
                    <a:pt x="492" y="1217"/>
                    <a:pt x="494" y="1214"/>
                    <a:pt x="495" y="1211"/>
                  </a:cubicBezTo>
                  <a:cubicBezTo>
                    <a:pt x="496" y="1208"/>
                    <a:pt x="497" y="1203"/>
                    <a:pt x="497" y="1201"/>
                  </a:cubicBezTo>
                  <a:cubicBezTo>
                    <a:pt x="497" y="1199"/>
                    <a:pt x="496" y="1196"/>
                    <a:pt x="495" y="1195"/>
                  </a:cubicBezTo>
                  <a:cubicBezTo>
                    <a:pt x="493" y="1194"/>
                    <a:pt x="493" y="1190"/>
                    <a:pt x="495" y="1187"/>
                  </a:cubicBezTo>
                  <a:cubicBezTo>
                    <a:pt x="496" y="1184"/>
                    <a:pt x="498" y="1179"/>
                    <a:pt x="499" y="1176"/>
                  </a:cubicBezTo>
                  <a:cubicBezTo>
                    <a:pt x="500" y="1173"/>
                    <a:pt x="503" y="1171"/>
                    <a:pt x="505" y="1171"/>
                  </a:cubicBezTo>
                  <a:cubicBezTo>
                    <a:pt x="508" y="1171"/>
                    <a:pt x="513" y="1171"/>
                    <a:pt x="516" y="1171"/>
                  </a:cubicBezTo>
                  <a:cubicBezTo>
                    <a:pt x="519" y="1172"/>
                    <a:pt x="525" y="1173"/>
                    <a:pt x="529" y="1173"/>
                  </a:cubicBezTo>
                  <a:cubicBezTo>
                    <a:pt x="533" y="1174"/>
                    <a:pt x="539" y="1175"/>
                    <a:pt x="543" y="1175"/>
                  </a:cubicBezTo>
                  <a:cubicBezTo>
                    <a:pt x="546" y="1175"/>
                    <a:pt x="550" y="1174"/>
                    <a:pt x="551" y="1171"/>
                  </a:cubicBezTo>
                  <a:cubicBezTo>
                    <a:pt x="552" y="1169"/>
                    <a:pt x="553" y="1165"/>
                    <a:pt x="553" y="1162"/>
                  </a:cubicBezTo>
                  <a:cubicBezTo>
                    <a:pt x="552" y="1160"/>
                    <a:pt x="555" y="1155"/>
                    <a:pt x="560" y="1153"/>
                  </a:cubicBezTo>
                  <a:cubicBezTo>
                    <a:pt x="564" y="1150"/>
                    <a:pt x="570" y="1147"/>
                    <a:pt x="573" y="1145"/>
                  </a:cubicBezTo>
                  <a:cubicBezTo>
                    <a:pt x="576" y="1144"/>
                    <a:pt x="581" y="1143"/>
                    <a:pt x="584" y="1144"/>
                  </a:cubicBezTo>
                  <a:cubicBezTo>
                    <a:pt x="587" y="1145"/>
                    <a:pt x="592" y="1145"/>
                    <a:pt x="595" y="1144"/>
                  </a:cubicBezTo>
                  <a:cubicBezTo>
                    <a:pt x="598" y="1144"/>
                    <a:pt x="603" y="1146"/>
                    <a:pt x="608" y="1148"/>
                  </a:cubicBezTo>
                  <a:cubicBezTo>
                    <a:pt x="612" y="1151"/>
                    <a:pt x="618" y="1154"/>
                    <a:pt x="620" y="1155"/>
                  </a:cubicBezTo>
                  <a:cubicBezTo>
                    <a:pt x="622" y="1156"/>
                    <a:pt x="624" y="1160"/>
                    <a:pt x="624" y="1163"/>
                  </a:cubicBezTo>
                  <a:cubicBezTo>
                    <a:pt x="625" y="1167"/>
                    <a:pt x="625" y="1172"/>
                    <a:pt x="625" y="1174"/>
                  </a:cubicBezTo>
                  <a:cubicBezTo>
                    <a:pt x="626" y="1177"/>
                    <a:pt x="627" y="1180"/>
                    <a:pt x="628" y="1182"/>
                  </a:cubicBezTo>
                  <a:cubicBezTo>
                    <a:pt x="630" y="1184"/>
                    <a:pt x="633" y="1184"/>
                    <a:pt x="636" y="1183"/>
                  </a:cubicBezTo>
                  <a:cubicBezTo>
                    <a:pt x="638" y="1182"/>
                    <a:pt x="641" y="1180"/>
                    <a:pt x="642" y="1179"/>
                  </a:cubicBezTo>
                  <a:cubicBezTo>
                    <a:pt x="643" y="1177"/>
                    <a:pt x="646" y="1177"/>
                    <a:pt x="649" y="1179"/>
                  </a:cubicBezTo>
                  <a:cubicBezTo>
                    <a:pt x="651" y="1180"/>
                    <a:pt x="655" y="1185"/>
                    <a:pt x="656" y="1189"/>
                  </a:cubicBezTo>
                  <a:cubicBezTo>
                    <a:pt x="657" y="1194"/>
                    <a:pt x="661" y="1197"/>
                    <a:pt x="666" y="1198"/>
                  </a:cubicBezTo>
                  <a:cubicBezTo>
                    <a:pt x="670" y="1198"/>
                    <a:pt x="677" y="1198"/>
                    <a:pt x="680" y="1199"/>
                  </a:cubicBezTo>
                  <a:cubicBezTo>
                    <a:pt x="684" y="1199"/>
                    <a:pt x="689" y="1199"/>
                    <a:pt x="692" y="1199"/>
                  </a:cubicBezTo>
                  <a:cubicBezTo>
                    <a:pt x="695" y="1198"/>
                    <a:pt x="697" y="1200"/>
                    <a:pt x="697" y="1204"/>
                  </a:cubicBezTo>
                  <a:cubicBezTo>
                    <a:pt x="697" y="1207"/>
                    <a:pt x="698" y="1212"/>
                    <a:pt x="699" y="1214"/>
                  </a:cubicBezTo>
                  <a:cubicBezTo>
                    <a:pt x="699" y="1217"/>
                    <a:pt x="702" y="1220"/>
                    <a:pt x="704" y="1221"/>
                  </a:cubicBezTo>
                  <a:cubicBezTo>
                    <a:pt x="706" y="1223"/>
                    <a:pt x="712" y="1224"/>
                    <a:pt x="716" y="1224"/>
                  </a:cubicBezTo>
                  <a:cubicBezTo>
                    <a:pt x="720" y="1224"/>
                    <a:pt x="727" y="1224"/>
                    <a:pt x="731" y="1224"/>
                  </a:cubicBezTo>
                  <a:cubicBezTo>
                    <a:pt x="736" y="1224"/>
                    <a:pt x="744" y="1226"/>
                    <a:pt x="750" y="1229"/>
                  </a:cubicBezTo>
                  <a:cubicBezTo>
                    <a:pt x="756" y="1232"/>
                    <a:pt x="762" y="1236"/>
                    <a:pt x="763" y="1239"/>
                  </a:cubicBezTo>
                  <a:cubicBezTo>
                    <a:pt x="765" y="1241"/>
                    <a:pt x="767" y="1245"/>
                    <a:pt x="768" y="1247"/>
                  </a:cubicBezTo>
                  <a:cubicBezTo>
                    <a:pt x="769" y="1249"/>
                    <a:pt x="772" y="1251"/>
                    <a:pt x="775" y="1251"/>
                  </a:cubicBezTo>
                  <a:cubicBezTo>
                    <a:pt x="779" y="1251"/>
                    <a:pt x="783" y="1251"/>
                    <a:pt x="784" y="1251"/>
                  </a:cubicBezTo>
                  <a:cubicBezTo>
                    <a:pt x="786" y="1252"/>
                    <a:pt x="788" y="1254"/>
                    <a:pt x="790" y="1257"/>
                  </a:cubicBezTo>
                  <a:cubicBezTo>
                    <a:pt x="791" y="1259"/>
                    <a:pt x="793" y="1262"/>
                    <a:pt x="794" y="1264"/>
                  </a:cubicBezTo>
                  <a:cubicBezTo>
                    <a:pt x="796" y="1266"/>
                    <a:pt x="798" y="1266"/>
                    <a:pt x="800" y="1264"/>
                  </a:cubicBezTo>
                  <a:cubicBezTo>
                    <a:pt x="801" y="1263"/>
                    <a:pt x="804" y="1260"/>
                    <a:pt x="806" y="1259"/>
                  </a:cubicBezTo>
                  <a:cubicBezTo>
                    <a:pt x="807" y="1257"/>
                    <a:pt x="809" y="1255"/>
                    <a:pt x="810" y="1254"/>
                  </a:cubicBezTo>
                  <a:cubicBezTo>
                    <a:pt x="811" y="1253"/>
                    <a:pt x="813" y="1253"/>
                    <a:pt x="814" y="1253"/>
                  </a:cubicBezTo>
                  <a:cubicBezTo>
                    <a:pt x="816" y="1253"/>
                    <a:pt x="818" y="1254"/>
                    <a:pt x="819" y="1255"/>
                  </a:cubicBezTo>
                  <a:cubicBezTo>
                    <a:pt x="820" y="1255"/>
                    <a:pt x="820" y="1258"/>
                    <a:pt x="820" y="1261"/>
                  </a:cubicBezTo>
                  <a:cubicBezTo>
                    <a:pt x="820" y="1264"/>
                    <a:pt x="820" y="1269"/>
                    <a:pt x="821" y="1273"/>
                  </a:cubicBezTo>
                  <a:cubicBezTo>
                    <a:pt x="821" y="1276"/>
                    <a:pt x="823" y="1282"/>
                    <a:pt x="823" y="1284"/>
                  </a:cubicBezTo>
                  <a:cubicBezTo>
                    <a:pt x="824" y="1287"/>
                    <a:pt x="826" y="1290"/>
                    <a:pt x="827" y="1292"/>
                  </a:cubicBezTo>
                  <a:cubicBezTo>
                    <a:pt x="828" y="1293"/>
                    <a:pt x="829" y="1297"/>
                    <a:pt x="829" y="1300"/>
                  </a:cubicBezTo>
                  <a:cubicBezTo>
                    <a:pt x="828" y="1303"/>
                    <a:pt x="828" y="1308"/>
                    <a:pt x="827" y="1311"/>
                  </a:cubicBezTo>
                  <a:cubicBezTo>
                    <a:pt x="827" y="1314"/>
                    <a:pt x="829" y="1317"/>
                    <a:pt x="832" y="1318"/>
                  </a:cubicBezTo>
                  <a:cubicBezTo>
                    <a:pt x="834" y="1318"/>
                    <a:pt x="837" y="1321"/>
                    <a:pt x="837" y="1324"/>
                  </a:cubicBezTo>
                  <a:cubicBezTo>
                    <a:pt x="838" y="1327"/>
                    <a:pt x="841" y="1329"/>
                    <a:pt x="846" y="1329"/>
                  </a:cubicBezTo>
                  <a:cubicBezTo>
                    <a:pt x="850" y="1328"/>
                    <a:pt x="855" y="1327"/>
                    <a:pt x="857" y="1326"/>
                  </a:cubicBezTo>
                  <a:cubicBezTo>
                    <a:pt x="859" y="1325"/>
                    <a:pt x="864" y="1324"/>
                    <a:pt x="867" y="1326"/>
                  </a:cubicBezTo>
                  <a:cubicBezTo>
                    <a:pt x="871" y="1327"/>
                    <a:pt x="876" y="1329"/>
                    <a:pt x="878" y="1331"/>
                  </a:cubicBezTo>
                  <a:cubicBezTo>
                    <a:pt x="881" y="1333"/>
                    <a:pt x="884" y="1335"/>
                    <a:pt x="886" y="1337"/>
                  </a:cubicBezTo>
                  <a:cubicBezTo>
                    <a:pt x="887" y="1339"/>
                    <a:pt x="891" y="1342"/>
                    <a:pt x="893" y="1344"/>
                  </a:cubicBezTo>
                  <a:cubicBezTo>
                    <a:pt x="895" y="1346"/>
                    <a:pt x="898" y="1347"/>
                    <a:pt x="900" y="1348"/>
                  </a:cubicBezTo>
                  <a:cubicBezTo>
                    <a:pt x="901" y="1348"/>
                    <a:pt x="903" y="1347"/>
                    <a:pt x="905" y="1346"/>
                  </a:cubicBezTo>
                  <a:cubicBezTo>
                    <a:pt x="906" y="1346"/>
                    <a:pt x="909" y="1345"/>
                    <a:pt x="910" y="1345"/>
                  </a:cubicBezTo>
                  <a:cubicBezTo>
                    <a:pt x="911" y="1346"/>
                    <a:pt x="912" y="1347"/>
                    <a:pt x="913" y="1349"/>
                  </a:cubicBezTo>
                  <a:cubicBezTo>
                    <a:pt x="913" y="1350"/>
                    <a:pt x="913" y="1353"/>
                    <a:pt x="912" y="1354"/>
                  </a:cubicBezTo>
                  <a:cubicBezTo>
                    <a:pt x="911" y="1356"/>
                    <a:pt x="909" y="1360"/>
                    <a:pt x="908" y="1362"/>
                  </a:cubicBezTo>
                  <a:cubicBezTo>
                    <a:pt x="907" y="1364"/>
                    <a:pt x="906" y="1368"/>
                    <a:pt x="906" y="1370"/>
                  </a:cubicBezTo>
                  <a:cubicBezTo>
                    <a:pt x="906" y="1372"/>
                    <a:pt x="906" y="1377"/>
                    <a:pt x="906" y="1380"/>
                  </a:cubicBezTo>
                  <a:cubicBezTo>
                    <a:pt x="905" y="1383"/>
                    <a:pt x="905" y="1388"/>
                    <a:pt x="906" y="1391"/>
                  </a:cubicBezTo>
                  <a:cubicBezTo>
                    <a:pt x="907" y="1395"/>
                    <a:pt x="910" y="1397"/>
                    <a:pt x="913" y="1397"/>
                  </a:cubicBezTo>
                  <a:cubicBezTo>
                    <a:pt x="916" y="1396"/>
                    <a:pt x="921" y="1396"/>
                    <a:pt x="925" y="1395"/>
                  </a:cubicBezTo>
                  <a:cubicBezTo>
                    <a:pt x="928" y="1395"/>
                    <a:pt x="933" y="1396"/>
                    <a:pt x="935" y="1398"/>
                  </a:cubicBezTo>
                  <a:cubicBezTo>
                    <a:pt x="936" y="1399"/>
                    <a:pt x="938" y="1404"/>
                    <a:pt x="939" y="1408"/>
                  </a:cubicBezTo>
                  <a:cubicBezTo>
                    <a:pt x="940" y="1412"/>
                    <a:pt x="941" y="1417"/>
                    <a:pt x="942" y="1421"/>
                  </a:cubicBezTo>
                  <a:cubicBezTo>
                    <a:pt x="943" y="1424"/>
                    <a:pt x="945" y="1428"/>
                    <a:pt x="948" y="1429"/>
                  </a:cubicBezTo>
                  <a:cubicBezTo>
                    <a:pt x="950" y="1431"/>
                    <a:pt x="954" y="1433"/>
                    <a:pt x="957" y="1434"/>
                  </a:cubicBezTo>
                  <a:cubicBezTo>
                    <a:pt x="960" y="1435"/>
                    <a:pt x="966" y="1437"/>
                    <a:pt x="970" y="1438"/>
                  </a:cubicBezTo>
                  <a:cubicBezTo>
                    <a:pt x="973" y="1440"/>
                    <a:pt x="980" y="1441"/>
                    <a:pt x="984" y="1440"/>
                  </a:cubicBezTo>
                  <a:cubicBezTo>
                    <a:pt x="988" y="1440"/>
                    <a:pt x="994" y="1440"/>
                    <a:pt x="997" y="1441"/>
                  </a:cubicBezTo>
                  <a:cubicBezTo>
                    <a:pt x="1000" y="1442"/>
                    <a:pt x="1005" y="1442"/>
                    <a:pt x="1007" y="1442"/>
                  </a:cubicBezTo>
                  <a:cubicBezTo>
                    <a:pt x="1010" y="1441"/>
                    <a:pt x="1014" y="1441"/>
                    <a:pt x="1017" y="1443"/>
                  </a:cubicBezTo>
                  <a:cubicBezTo>
                    <a:pt x="1019" y="1444"/>
                    <a:pt x="1023" y="1447"/>
                    <a:pt x="1025" y="1450"/>
                  </a:cubicBezTo>
                  <a:cubicBezTo>
                    <a:pt x="1028" y="1453"/>
                    <a:pt x="1032" y="1459"/>
                    <a:pt x="1034" y="1463"/>
                  </a:cubicBezTo>
                  <a:cubicBezTo>
                    <a:pt x="1036" y="1467"/>
                    <a:pt x="1040" y="1470"/>
                    <a:pt x="1041" y="1470"/>
                  </a:cubicBezTo>
                  <a:cubicBezTo>
                    <a:pt x="1043" y="1470"/>
                    <a:pt x="1045" y="1469"/>
                    <a:pt x="1046" y="1469"/>
                  </a:cubicBezTo>
                  <a:cubicBezTo>
                    <a:pt x="1047" y="1468"/>
                    <a:pt x="1047" y="1466"/>
                    <a:pt x="1047" y="1464"/>
                  </a:cubicBezTo>
                  <a:cubicBezTo>
                    <a:pt x="1047" y="1462"/>
                    <a:pt x="1046" y="1459"/>
                    <a:pt x="1046" y="1458"/>
                  </a:cubicBezTo>
                  <a:cubicBezTo>
                    <a:pt x="1046" y="1456"/>
                    <a:pt x="1048" y="1455"/>
                    <a:pt x="1050" y="1455"/>
                  </a:cubicBezTo>
                  <a:cubicBezTo>
                    <a:pt x="1053" y="1455"/>
                    <a:pt x="1055" y="1453"/>
                    <a:pt x="1056" y="1452"/>
                  </a:cubicBezTo>
                  <a:cubicBezTo>
                    <a:pt x="1056" y="1450"/>
                    <a:pt x="1058" y="1448"/>
                    <a:pt x="1059" y="1448"/>
                  </a:cubicBezTo>
                  <a:cubicBezTo>
                    <a:pt x="1060" y="1447"/>
                    <a:pt x="1062" y="1447"/>
                    <a:pt x="1062" y="1446"/>
                  </a:cubicBezTo>
                  <a:cubicBezTo>
                    <a:pt x="1063" y="1446"/>
                    <a:pt x="1064" y="1443"/>
                    <a:pt x="1063" y="1441"/>
                  </a:cubicBezTo>
                  <a:cubicBezTo>
                    <a:pt x="1063" y="1438"/>
                    <a:pt x="1065" y="1435"/>
                    <a:pt x="1068" y="1434"/>
                  </a:cubicBezTo>
                  <a:cubicBezTo>
                    <a:pt x="1072" y="1433"/>
                    <a:pt x="1075" y="1434"/>
                    <a:pt x="1076" y="1437"/>
                  </a:cubicBezTo>
                  <a:cubicBezTo>
                    <a:pt x="1076" y="1439"/>
                    <a:pt x="1077" y="1443"/>
                    <a:pt x="1077" y="1445"/>
                  </a:cubicBezTo>
                  <a:cubicBezTo>
                    <a:pt x="1076" y="1447"/>
                    <a:pt x="1077" y="1448"/>
                    <a:pt x="1079" y="1448"/>
                  </a:cubicBezTo>
                  <a:cubicBezTo>
                    <a:pt x="1080" y="1448"/>
                    <a:pt x="1081" y="1451"/>
                    <a:pt x="1079" y="1455"/>
                  </a:cubicBezTo>
                  <a:cubicBezTo>
                    <a:pt x="1078" y="1458"/>
                    <a:pt x="1078" y="1463"/>
                    <a:pt x="1079" y="1465"/>
                  </a:cubicBezTo>
                  <a:cubicBezTo>
                    <a:pt x="1081" y="1467"/>
                    <a:pt x="1082" y="1471"/>
                    <a:pt x="1081" y="1474"/>
                  </a:cubicBezTo>
                  <a:cubicBezTo>
                    <a:pt x="1081" y="1477"/>
                    <a:pt x="1083" y="1482"/>
                    <a:pt x="1086" y="1484"/>
                  </a:cubicBezTo>
                  <a:cubicBezTo>
                    <a:pt x="1088" y="1486"/>
                    <a:pt x="1091" y="1492"/>
                    <a:pt x="1092" y="1496"/>
                  </a:cubicBezTo>
                  <a:cubicBezTo>
                    <a:pt x="1093" y="1500"/>
                    <a:pt x="1094" y="1507"/>
                    <a:pt x="1094" y="1512"/>
                  </a:cubicBezTo>
                  <a:cubicBezTo>
                    <a:pt x="1094" y="1517"/>
                    <a:pt x="1097" y="1524"/>
                    <a:pt x="1101" y="1529"/>
                  </a:cubicBezTo>
                  <a:cubicBezTo>
                    <a:pt x="1105" y="1533"/>
                    <a:pt x="1108" y="1537"/>
                    <a:pt x="1108" y="1537"/>
                  </a:cubicBezTo>
                  <a:cubicBezTo>
                    <a:pt x="1108" y="1537"/>
                    <a:pt x="1109" y="1536"/>
                    <a:pt x="1111" y="1534"/>
                  </a:cubicBezTo>
                  <a:cubicBezTo>
                    <a:pt x="1112" y="1533"/>
                    <a:pt x="1115" y="1531"/>
                    <a:pt x="1117" y="1531"/>
                  </a:cubicBezTo>
                  <a:cubicBezTo>
                    <a:pt x="1119" y="1530"/>
                    <a:pt x="1123" y="1530"/>
                    <a:pt x="1126" y="1530"/>
                  </a:cubicBezTo>
                  <a:cubicBezTo>
                    <a:pt x="1129" y="1530"/>
                    <a:pt x="1133" y="1530"/>
                    <a:pt x="1135" y="1530"/>
                  </a:cubicBezTo>
                  <a:cubicBezTo>
                    <a:pt x="1138" y="1530"/>
                    <a:pt x="1142" y="1529"/>
                    <a:pt x="1144" y="1527"/>
                  </a:cubicBezTo>
                  <a:cubicBezTo>
                    <a:pt x="1147" y="1525"/>
                    <a:pt x="1152" y="1521"/>
                    <a:pt x="1155" y="1518"/>
                  </a:cubicBezTo>
                  <a:cubicBezTo>
                    <a:pt x="1158" y="1515"/>
                    <a:pt x="1162" y="1511"/>
                    <a:pt x="1164" y="1509"/>
                  </a:cubicBezTo>
                  <a:cubicBezTo>
                    <a:pt x="1166" y="1506"/>
                    <a:pt x="1170" y="1504"/>
                    <a:pt x="1174" y="1503"/>
                  </a:cubicBezTo>
                  <a:cubicBezTo>
                    <a:pt x="1177" y="1502"/>
                    <a:pt x="1182" y="1500"/>
                    <a:pt x="1184" y="1500"/>
                  </a:cubicBezTo>
                  <a:cubicBezTo>
                    <a:pt x="1186" y="1499"/>
                    <a:pt x="1190" y="1496"/>
                    <a:pt x="1193" y="1493"/>
                  </a:cubicBezTo>
                  <a:cubicBezTo>
                    <a:pt x="1195" y="1490"/>
                    <a:pt x="1198" y="1485"/>
                    <a:pt x="1198" y="1481"/>
                  </a:cubicBezTo>
                  <a:cubicBezTo>
                    <a:pt x="1198" y="1477"/>
                    <a:pt x="1198" y="1472"/>
                    <a:pt x="1198" y="1470"/>
                  </a:cubicBezTo>
                  <a:cubicBezTo>
                    <a:pt x="1199" y="1467"/>
                    <a:pt x="1201" y="1463"/>
                    <a:pt x="1204" y="1461"/>
                  </a:cubicBezTo>
                  <a:cubicBezTo>
                    <a:pt x="1208" y="1459"/>
                    <a:pt x="1212" y="1454"/>
                    <a:pt x="1214" y="1450"/>
                  </a:cubicBezTo>
                  <a:cubicBezTo>
                    <a:pt x="1216" y="1447"/>
                    <a:pt x="1219" y="1442"/>
                    <a:pt x="1220" y="1439"/>
                  </a:cubicBezTo>
                  <a:cubicBezTo>
                    <a:pt x="1222" y="1436"/>
                    <a:pt x="1223" y="1432"/>
                    <a:pt x="1224" y="1429"/>
                  </a:cubicBezTo>
                  <a:cubicBezTo>
                    <a:pt x="1224" y="1427"/>
                    <a:pt x="1223" y="1423"/>
                    <a:pt x="1223" y="1421"/>
                  </a:cubicBezTo>
                  <a:cubicBezTo>
                    <a:pt x="1222" y="1419"/>
                    <a:pt x="1219" y="1415"/>
                    <a:pt x="1217" y="1413"/>
                  </a:cubicBezTo>
                  <a:cubicBezTo>
                    <a:pt x="1215" y="1411"/>
                    <a:pt x="1212" y="1408"/>
                    <a:pt x="1211" y="1407"/>
                  </a:cubicBezTo>
                  <a:cubicBezTo>
                    <a:pt x="1210" y="1406"/>
                    <a:pt x="1209" y="1402"/>
                    <a:pt x="1209" y="1399"/>
                  </a:cubicBezTo>
                  <a:cubicBezTo>
                    <a:pt x="1209" y="1395"/>
                    <a:pt x="1208" y="1390"/>
                    <a:pt x="1208" y="1389"/>
                  </a:cubicBezTo>
                  <a:cubicBezTo>
                    <a:pt x="1207" y="1387"/>
                    <a:pt x="1207" y="1384"/>
                    <a:pt x="1208" y="1382"/>
                  </a:cubicBezTo>
                  <a:cubicBezTo>
                    <a:pt x="1208" y="1379"/>
                    <a:pt x="1210" y="1375"/>
                    <a:pt x="1211" y="1371"/>
                  </a:cubicBezTo>
                  <a:cubicBezTo>
                    <a:pt x="1212" y="1368"/>
                    <a:pt x="1214" y="1363"/>
                    <a:pt x="1214" y="1360"/>
                  </a:cubicBezTo>
                  <a:cubicBezTo>
                    <a:pt x="1214" y="1357"/>
                    <a:pt x="1214" y="1353"/>
                    <a:pt x="1214" y="1350"/>
                  </a:cubicBezTo>
                  <a:cubicBezTo>
                    <a:pt x="1214" y="1348"/>
                    <a:pt x="1215" y="1345"/>
                    <a:pt x="1216" y="1343"/>
                  </a:cubicBezTo>
                  <a:cubicBezTo>
                    <a:pt x="1217" y="1342"/>
                    <a:pt x="1220" y="1341"/>
                    <a:pt x="1223" y="1341"/>
                  </a:cubicBezTo>
                  <a:cubicBezTo>
                    <a:pt x="1226" y="1342"/>
                    <a:pt x="1228" y="1341"/>
                    <a:pt x="1229" y="1340"/>
                  </a:cubicBezTo>
                  <a:cubicBezTo>
                    <a:pt x="1230" y="1339"/>
                    <a:pt x="1231" y="1337"/>
                    <a:pt x="1233" y="1336"/>
                  </a:cubicBezTo>
                  <a:cubicBezTo>
                    <a:pt x="1235" y="1336"/>
                    <a:pt x="1237" y="1335"/>
                    <a:pt x="1238" y="1334"/>
                  </a:cubicBezTo>
                  <a:cubicBezTo>
                    <a:pt x="1239" y="1333"/>
                    <a:pt x="1241" y="1330"/>
                    <a:pt x="1241" y="1328"/>
                  </a:cubicBezTo>
                  <a:cubicBezTo>
                    <a:pt x="1242" y="1326"/>
                    <a:pt x="1242" y="1320"/>
                    <a:pt x="1241" y="1315"/>
                  </a:cubicBezTo>
                  <a:cubicBezTo>
                    <a:pt x="1240" y="1310"/>
                    <a:pt x="1238" y="1302"/>
                    <a:pt x="1237" y="1297"/>
                  </a:cubicBezTo>
                  <a:cubicBezTo>
                    <a:pt x="1235" y="1291"/>
                    <a:pt x="1234" y="1285"/>
                    <a:pt x="1233" y="1283"/>
                  </a:cubicBezTo>
                  <a:cubicBezTo>
                    <a:pt x="1233" y="1280"/>
                    <a:pt x="1232" y="1277"/>
                    <a:pt x="1231" y="1276"/>
                  </a:cubicBezTo>
                  <a:cubicBezTo>
                    <a:pt x="1231" y="1275"/>
                    <a:pt x="1227" y="1274"/>
                    <a:pt x="1224" y="1274"/>
                  </a:cubicBezTo>
                  <a:cubicBezTo>
                    <a:pt x="1221" y="1274"/>
                    <a:pt x="1215" y="1273"/>
                    <a:pt x="1211" y="1273"/>
                  </a:cubicBezTo>
                  <a:cubicBezTo>
                    <a:pt x="1207" y="1273"/>
                    <a:pt x="1202" y="1269"/>
                    <a:pt x="1201" y="1265"/>
                  </a:cubicBezTo>
                  <a:cubicBezTo>
                    <a:pt x="1199" y="1261"/>
                    <a:pt x="1196" y="1254"/>
                    <a:pt x="1195" y="1250"/>
                  </a:cubicBezTo>
                  <a:cubicBezTo>
                    <a:pt x="1193" y="1247"/>
                    <a:pt x="1192" y="1241"/>
                    <a:pt x="1191" y="1238"/>
                  </a:cubicBezTo>
                  <a:cubicBezTo>
                    <a:pt x="1190" y="1234"/>
                    <a:pt x="1189" y="1230"/>
                    <a:pt x="1189" y="1227"/>
                  </a:cubicBezTo>
                  <a:cubicBezTo>
                    <a:pt x="1189" y="1225"/>
                    <a:pt x="1190" y="1220"/>
                    <a:pt x="1191" y="1218"/>
                  </a:cubicBezTo>
                  <a:cubicBezTo>
                    <a:pt x="1191" y="1215"/>
                    <a:pt x="1194" y="1211"/>
                    <a:pt x="1197" y="1209"/>
                  </a:cubicBezTo>
                  <a:cubicBezTo>
                    <a:pt x="1200" y="1208"/>
                    <a:pt x="1201" y="1203"/>
                    <a:pt x="1201" y="1200"/>
                  </a:cubicBezTo>
                  <a:cubicBezTo>
                    <a:pt x="1200" y="1196"/>
                    <a:pt x="1200" y="1190"/>
                    <a:pt x="1201" y="1187"/>
                  </a:cubicBezTo>
                  <a:cubicBezTo>
                    <a:pt x="1201" y="1183"/>
                    <a:pt x="1201" y="1178"/>
                    <a:pt x="1201" y="1176"/>
                  </a:cubicBezTo>
                  <a:cubicBezTo>
                    <a:pt x="1201" y="1174"/>
                    <a:pt x="1199" y="1171"/>
                    <a:pt x="1196" y="1169"/>
                  </a:cubicBezTo>
                  <a:cubicBezTo>
                    <a:pt x="1194" y="1168"/>
                    <a:pt x="1190" y="1165"/>
                    <a:pt x="1188" y="1162"/>
                  </a:cubicBezTo>
                  <a:cubicBezTo>
                    <a:pt x="1186" y="1159"/>
                    <a:pt x="1187" y="1155"/>
                    <a:pt x="1189" y="1153"/>
                  </a:cubicBezTo>
                  <a:cubicBezTo>
                    <a:pt x="1192" y="1151"/>
                    <a:pt x="1196" y="1150"/>
                    <a:pt x="1199" y="1150"/>
                  </a:cubicBezTo>
                  <a:cubicBezTo>
                    <a:pt x="1202" y="1151"/>
                    <a:pt x="1206" y="1152"/>
                    <a:pt x="1208" y="1153"/>
                  </a:cubicBezTo>
                  <a:cubicBezTo>
                    <a:pt x="1210" y="1155"/>
                    <a:pt x="1213" y="1158"/>
                    <a:pt x="1214" y="1160"/>
                  </a:cubicBezTo>
                  <a:cubicBezTo>
                    <a:pt x="1215" y="1163"/>
                    <a:pt x="1218" y="1166"/>
                    <a:pt x="1220" y="1167"/>
                  </a:cubicBezTo>
                  <a:cubicBezTo>
                    <a:pt x="1223" y="1168"/>
                    <a:pt x="1226" y="1167"/>
                    <a:pt x="1227" y="1164"/>
                  </a:cubicBezTo>
                  <a:cubicBezTo>
                    <a:pt x="1228" y="1162"/>
                    <a:pt x="1232" y="1160"/>
                    <a:pt x="1234" y="1160"/>
                  </a:cubicBezTo>
                  <a:cubicBezTo>
                    <a:pt x="1237" y="1160"/>
                    <a:pt x="1240" y="1158"/>
                    <a:pt x="1241" y="1155"/>
                  </a:cubicBezTo>
                  <a:cubicBezTo>
                    <a:pt x="1241" y="1152"/>
                    <a:pt x="1244" y="1147"/>
                    <a:pt x="1247" y="1143"/>
                  </a:cubicBezTo>
                  <a:cubicBezTo>
                    <a:pt x="1251" y="1140"/>
                    <a:pt x="1255" y="1134"/>
                    <a:pt x="1257" y="1130"/>
                  </a:cubicBezTo>
                  <a:cubicBezTo>
                    <a:pt x="1259" y="1125"/>
                    <a:pt x="1255" y="1116"/>
                    <a:pt x="1248" y="1108"/>
                  </a:cubicBezTo>
                  <a:cubicBezTo>
                    <a:pt x="1240" y="1100"/>
                    <a:pt x="1239" y="1093"/>
                    <a:pt x="1244" y="1093"/>
                  </a:cubicBezTo>
                  <a:cubicBezTo>
                    <a:pt x="1249" y="1092"/>
                    <a:pt x="1255" y="1089"/>
                    <a:pt x="1257" y="1086"/>
                  </a:cubicBezTo>
                  <a:cubicBezTo>
                    <a:pt x="1260" y="1084"/>
                    <a:pt x="1264" y="1081"/>
                    <a:pt x="1267" y="1081"/>
                  </a:cubicBezTo>
                  <a:cubicBezTo>
                    <a:pt x="1270" y="1081"/>
                    <a:pt x="1273" y="1078"/>
                    <a:pt x="1274" y="1076"/>
                  </a:cubicBezTo>
                  <a:cubicBezTo>
                    <a:pt x="1275" y="1074"/>
                    <a:pt x="1277" y="1069"/>
                    <a:pt x="1279" y="1066"/>
                  </a:cubicBezTo>
                  <a:cubicBezTo>
                    <a:pt x="1280" y="1063"/>
                    <a:pt x="1283" y="1057"/>
                    <a:pt x="1285" y="1052"/>
                  </a:cubicBezTo>
                  <a:cubicBezTo>
                    <a:pt x="1287" y="1048"/>
                    <a:pt x="1290" y="1043"/>
                    <a:pt x="1292" y="1041"/>
                  </a:cubicBezTo>
                  <a:cubicBezTo>
                    <a:pt x="1294" y="1039"/>
                    <a:pt x="1299" y="1035"/>
                    <a:pt x="1303" y="1032"/>
                  </a:cubicBezTo>
                  <a:cubicBezTo>
                    <a:pt x="1308" y="1030"/>
                    <a:pt x="1314" y="1027"/>
                    <a:pt x="1317" y="1026"/>
                  </a:cubicBezTo>
                  <a:cubicBezTo>
                    <a:pt x="1321" y="1025"/>
                    <a:pt x="1325" y="1023"/>
                    <a:pt x="1326" y="1021"/>
                  </a:cubicBezTo>
                  <a:cubicBezTo>
                    <a:pt x="1328" y="1020"/>
                    <a:pt x="1330" y="1019"/>
                    <a:pt x="1331" y="1019"/>
                  </a:cubicBezTo>
                  <a:cubicBezTo>
                    <a:pt x="1332" y="1019"/>
                    <a:pt x="1334" y="1019"/>
                    <a:pt x="1335" y="1020"/>
                  </a:cubicBezTo>
                  <a:cubicBezTo>
                    <a:pt x="1337" y="1021"/>
                    <a:pt x="1341" y="1020"/>
                    <a:pt x="1344" y="1019"/>
                  </a:cubicBezTo>
                  <a:cubicBezTo>
                    <a:pt x="1347" y="1017"/>
                    <a:pt x="1352" y="1019"/>
                    <a:pt x="1353" y="1023"/>
                  </a:cubicBezTo>
                  <a:cubicBezTo>
                    <a:pt x="1355" y="1027"/>
                    <a:pt x="1359" y="1033"/>
                    <a:pt x="1361" y="1037"/>
                  </a:cubicBezTo>
                  <a:cubicBezTo>
                    <a:pt x="1364" y="1041"/>
                    <a:pt x="1369" y="1050"/>
                    <a:pt x="1372" y="1056"/>
                  </a:cubicBezTo>
                  <a:cubicBezTo>
                    <a:pt x="1376" y="1063"/>
                    <a:pt x="1382" y="1064"/>
                    <a:pt x="1387" y="1059"/>
                  </a:cubicBezTo>
                  <a:cubicBezTo>
                    <a:pt x="1391" y="1054"/>
                    <a:pt x="1398" y="1046"/>
                    <a:pt x="1402" y="1042"/>
                  </a:cubicBezTo>
                  <a:cubicBezTo>
                    <a:pt x="1406" y="1037"/>
                    <a:pt x="1411" y="1032"/>
                    <a:pt x="1414" y="1029"/>
                  </a:cubicBezTo>
                  <a:cubicBezTo>
                    <a:pt x="1417" y="1026"/>
                    <a:pt x="1421" y="1022"/>
                    <a:pt x="1423" y="1020"/>
                  </a:cubicBezTo>
                  <a:cubicBezTo>
                    <a:pt x="1424" y="1017"/>
                    <a:pt x="1426" y="1014"/>
                    <a:pt x="1428" y="1012"/>
                  </a:cubicBezTo>
                  <a:cubicBezTo>
                    <a:pt x="1429" y="1010"/>
                    <a:pt x="1431" y="1007"/>
                    <a:pt x="1433" y="1006"/>
                  </a:cubicBezTo>
                  <a:cubicBezTo>
                    <a:pt x="1435" y="1005"/>
                    <a:pt x="1441" y="1003"/>
                    <a:pt x="1445" y="1002"/>
                  </a:cubicBezTo>
                  <a:cubicBezTo>
                    <a:pt x="1449" y="1000"/>
                    <a:pt x="1454" y="997"/>
                    <a:pt x="1455" y="994"/>
                  </a:cubicBezTo>
                  <a:cubicBezTo>
                    <a:pt x="1457" y="992"/>
                    <a:pt x="1458" y="987"/>
                    <a:pt x="1458" y="985"/>
                  </a:cubicBezTo>
                  <a:cubicBezTo>
                    <a:pt x="1458" y="982"/>
                    <a:pt x="1459" y="977"/>
                    <a:pt x="1460" y="973"/>
                  </a:cubicBezTo>
                  <a:cubicBezTo>
                    <a:pt x="1462" y="970"/>
                    <a:pt x="1466" y="965"/>
                    <a:pt x="1470" y="964"/>
                  </a:cubicBezTo>
                  <a:cubicBezTo>
                    <a:pt x="1474" y="962"/>
                    <a:pt x="1480" y="960"/>
                    <a:pt x="1484" y="960"/>
                  </a:cubicBezTo>
                  <a:cubicBezTo>
                    <a:pt x="1488" y="960"/>
                    <a:pt x="1493" y="958"/>
                    <a:pt x="1496" y="956"/>
                  </a:cubicBezTo>
                  <a:cubicBezTo>
                    <a:pt x="1500" y="954"/>
                    <a:pt x="1504" y="951"/>
                    <a:pt x="1507" y="949"/>
                  </a:cubicBezTo>
                  <a:cubicBezTo>
                    <a:pt x="1510" y="947"/>
                    <a:pt x="1515" y="944"/>
                    <a:pt x="1517" y="942"/>
                  </a:cubicBezTo>
                  <a:cubicBezTo>
                    <a:pt x="1520" y="941"/>
                    <a:pt x="1527" y="939"/>
                    <a:pt x="1533" y="938"/>
                  </a:cubicBezTo>
                  <a:cubicBezTo>
                    <a:pt x="1539" y="937"/>
                    <a:pt x="1544" y="933"/>
                    <a:pt x="1545" y="929"/>
                  </a:cubicBezTo>
                  <a:cubicBezTo>
                    <a:pt x="1546" y="926"/>
                    <a:pt x="1549" y="922"/>
                    <a:pt x="1551" y="922"/>
                  </a:cubicBezTo>
                  <a:cubicBezTo>
                    <a:pt x="1553" y="921"/>
                    <a:pt x="1555" y="918"/>
                    <a:pt x="1556" y="916"/>
                  </a:cubicBezTo>
                  <a:cubicBezTo>
                    <a:pt x="1556" y="915"/>
                    <a:pt x="1559" y="910"/>
                    <a:pt x="1560" y="907"/>
                  </a:cubicBezTo>
                  <a:cubicBezTo>
                    <a:pt x="1562" y="904"/>
                    <a:pt x="1565" y="900"/>
                    <a:pt x="1566" y="898"/>
                  </a:cubicBezTo>
                  <a:cubicBezTo>
                    <a:pt x="1568" y="897"/>
                    <a:pt x="1571" y="896"/>
                    <a:pt x="1574" y="897"/>
                  </a:cubicBezTo>
                  <a:cubicBezTo>
                    <a:pt x="1577" y="897"/>
                    <a:pt x="1582" y="896"/>
                    <a:pt x="1585" y="895"/>
                  </a:cubicBezTo>
                  <a:cubicBezTo>
                    <a:pt x="1588" y="894"/>
                    <a:pt x="1592" y="893"/>
                    <a:pt x="1594" y="894"/>
                  </a:cubicBezTo>
                  <a:cubicBezTo>
                    <a:pt x="1596" y="895"/>
                    <a:pt x="1599" y="896"/>
                    <a:pt x="1599" y="898"/>
                  </a:cubicBezTo>
                  <a:cubicBezTo>
                    <a:pt x="1600" y="900"/>
                    <a:pt x="1600" y="903"/>
                    <a:pt x="1600" y="905"/>
                  </a:cubicBezTo>
                  <a:cubicBezTo>
                    <a:pt x="1600" y="907"/>
                    <a:pt x="1602" y="910"/>
                    <a:pt x="1605" y="911"/>
                  </a:cubicBezTo>
                  <a:cubicBezTo>
                    <a:pt x="1607" y="912"/>
                    <a:pt x="1614" y="914"/>
                    <a:pt x="1619" y="915"/>
                  </a:cubicBezTo>
                  <a:cubicBezTo>
                    <a:pt x="1624" y="917"/>
                    <a:pt x="1630" y="919"/>
                    <a:pt x="1632" y="920"/>
                  </a:cubicBezTo>
                  <a:cubicBezTo>
                    <a:pt x="1633" y="921"/>
                    <a:pt x="1635" y="926"/>
                    <a:pt x="1635" y="930"/>
                  </a:cubicBezTo>
                  <a:cubicBezTo>
                    <a:pt x="1635" y="934"/>
                    <a:pt x="1636" y="938"/>
                    <a:pt x="1637" y="939"/>
                  </a:cubicBezTo>
                  <a:cubicBezTo>
                    <a:pt x="1638" y="940"/>
                    <a:pt x="1641" y="938"/>
                    <a:pt x="1643" y="934"/>
                  </a:cubicBezTo>
                  <a:cubicBezTo>
                    <a:pt x="1645" y="929"/>
                    <a:pt x="1649" y="922"/>
                    <a:pt x="1650" y="916"/>
                  </a:cubicBezTo>
                  <a:cubicBezTo>
                    <a:pt x="1652" y="910"/>
                    <a:pt x="1656" y="902"/>
                    <a:pt x="1659" y="898"/>
                  </a:cubicBezTo>
                  <a:cubicBezTo>
                    <a:pt x="1661" y="894"/>
                    <a:pt x="1661" y="889"/>
                    <a:pt x="1659" y="888"/>
                  </a:cubicBezTo>
                  <a:cubicBezTo>
                    <a:pt x="1657" y="887"/>
                    <a:pt x="1653" y="885"/>
                    <a:pt x="1651" y="883"/>
                  </a:cubicBezTo>
                  <a:cubicBezTo>
                    <a:pt x="1648" y="881"/>
                    <a:pt x="1644" y="878"/>
                    <a:pt x="1641" y="876"/>
                  </a:cubicBezTo>
                  <a:cubicBezTo>
                    <a:pt x="1638" y="874"/>
                    <a:pt x="1633" y="872"/>
                    <a:pt x="1630" y="871"/>
                  </a:cubicBezTo>
                  <a:cubicBezTo>
                    <a:pt x="1628" y="870"/>
                    <a:pt x="1625" y="868"/>
                    <a:pt x="1624" y="866"/>
                  </a:cubicBezTo>
                  <a:cubicBezTo>
                    <a:pt x="1624" y="864"/>
                    <a:pt x="1624" y="861"/>
                    <a:pt x="1625" y="860"/>
                  </a:cubicBezTo>
                  <a:cubicBezTo>
                    <a:pt x="1625" y="859"/>
                    <a:pt x="1628" y="858"/>
                    <a:pt x="1631" y="858"/>
                  </a:cubicBezTo>
                  <a:cubicBezTo>
                    <a:pt x="1634" y="858"/>
                    <a:pt x="1638" y="856"/>
                    <a:pt x="1640" y="854"/>
                  </a:cubicBezTo>
                  <a:cubicBezTo>
                    <a:pt x="1643" y="852"/>
                    <a:pt x="1646" y="853"/>
                    <a:pt x="1648" y="855"/>
                  </a:cubicBezTo>
                  <a:cubicBezTo>
                    <a:pt x="1650" y="858"/>
                    <a:pt x="1653" y="860"/>
                    <a:pt x="1656" y="860"/>
                  </a:cubicBezTo>
                  <a:cubicBezTo>
                    <a:pt x="1658" y="860"/>
                    <a:pt x="1661" y="863"/>
                    <a:pt x="1661" y="867"/>
                  </a:cubicBezTo>
                  <a:cubicBezTo>
                    <a:pt x="1661" y="871"/>
                    <a:pt x="1664" y="875"/>
                    <a:pt x="1668" y="876"/>
                  </a:cubicBezTo>
                  <a:cubicBezTo>
                    <a:pt x="1671" y="878"/>
                    <a:pt x="1675" y="875"/>
                    <a:pt x="1676" y="870"/>
                  </a:cubicBezTo>
                  <a:cubicBezTo>
                    <a:pt x="1677" y="866"/>
                    <a:pt x="1679" y="860"/>
                    <a:pt x="1681" y="859"/>
                  </a:cubicBezTo>
                  <a:cubicBezTo>
                    <a:pt x="1683" y="857"/>
                    <a:pt x="1684" y="855"/>
                    <a:pt x="1684" y="855"/>
                  </a:cubicBezTo>
                  <a:close/>
                  <a:moveTo>
                    <a:pt x="1372" y="834"/>
                  </a:moveTo>
                  <a:cubicBezTo>
                    <a:pt x="1370" y="834"/>
                    <a:pt x="1364" y="834"/>
                    <a:pt x="1359" y="834"/>
                  </a:cubicBezTo>
                  <a:cubicBezTo>
                    <a:pt x="1354" y="835"/>
                    <a:pt x="1346" y="835"/>
                    <a:pt x="1342" y="835"/>
                  </a:cubicBezTo>
                  <a:cubicBezTo>
                    <a:pt x="1338" y="836"/>
                    <a:pt x="1329" y="834"/>
                    <a:pt x="1322" y="832"/>
                  </a:cubicBezTo>
                  <a:cubicBezTo>
                    <a:pt x="1316" y="830"/>
                    <a:pt x="1309" y="828"/>
                    <a:pt x="1306" y="829"/>
                  </a:cubicBezTo>
                  <a:cubicBezTo>
                    <a:pt x="1304" y="829"/>
                    <a:pt x="1301" y="830"/>
                    <a:pt x="1299" y="831"/>
                  </a:cubicBezTo>
                  <a:cubicBezTo>
                    <a:pt x="1297" y="832"/>
                    <a:pt x="1293" y="834"/>
                    <a:pt x="1290" y="835"/>
                  </a:cubicBezTo>
                  <a:cubicBezTo>
                    <a:pt x="1287" y="836"/>
                    <a:pt x="1283" y="839"/>
                    <a:pt x="1282" y="841"/>
                  </a:cubicBezTo>
                  <a:cubicBezTo>
                    <a:pt x="1280" y="844"/>
                    <a:pt x="1277" y="846"/>
                    <a:pt x="1274" y="846"/>
                  </a:cubicBezTo>
                  <a:cubicBezTo>
                    <a:pt x="1271" y="847"/>
                    <a:pt x="1267" y="847"/>
                    <a:pt x="1266" y="848"/>
                  </a:cubicBezTo>
                  <a:cubicBezTo>
                    <a:pt x="1264" y="848"/>
                    <a:pt x="1261" y="847"/>
                    <a:pt x="1258" y="846"/>
                  </a:cubicBezTo>
                  <a:cubicBezTo>
                    <a:pt x="1256" y="845"/>
                    <a:pt x="1250" y="844"/>
                    <a:pt x="1246" y="843"/>
                  </a:cubicBezTo>
                  <a:cubicBezTo>
                    <a:pt x="1242" y="843"/>
                    <a:pt x="1235" y="842"/>
                    <a:pt x="1232" y="842"/>
                  </a:cubicBezTo>
                  <a:cubicBezTo>
                    <a:pt x="1228" y="842"/>
                    <a:pt x="1222" y="841"/>
                    <a:pt x="1219" y="841"/>
                  </a:cubicBezTo>
                  <a:cubicBezTo>
                    <a:pt x="1216" y="840"/>
                    <a:pt x="1212" y="840"/>
                    <a:pt x="1209" y="841"/>
                  </a:cubicBezTo>
                  <a:cubicBezTo>
                    <a:pt x="1206" y="842"/>
                    <a:pt x="1200" y="843"/>
                    <a:pt x="1196" y="844"/>
                  </a:cubicBezTo>
                  <a:cubicBezTo>
                    <a:pt x="1192" y="845"/>
                    <a:pt x="1185" y="845"/>
                    <a:pt x="1181" y="845"/>
                  </a:cubicBezTo>
                  <a:cubicBezTo>
                    <a:pt x="1177" y="845"/>
                    <a:pt x="1172" y="845"/>
                    <a:pt x="1169" y="845"/>
                  </a:cubicBezTo>
                  <a:cubicBezTo>
                    <a:pt x="1166" y="846"/>
                    <a:pt x="1162" y="847"/>
                    <a:pt x="1158" y="848"/>
                  </a:cubicBezTo>
                  <a:cubicBezTo>
                    <a:pt x="1155" y="848"/>
                    <a:pt x="1151" y="850"/>
                    <a:pt x="1150" y="851"/>
                  </a:cubicBezTo>
                  <a:cubicBezTo>
                    <a:pt x="1148" y="852"/>
                    <a:pt x="1146" y="851"/>
                    <a:pt x="1145" y="848"/>
                  </a:cubicBezTo>
                  <a:cubicBezTo>
                    <a:pt x="1144" y="845"/>
                    <a:pt x="1143" y="841"/>
                    <a:pt x="1144" y="838"/>
                  </a:cubicBezTo>
                  <a:cubicBezTo>
                    <a:pt x="1145" y="835"/>
                    <a:pt x="1143" y="832"/>
                    <a:pt x="1140" y="830"/>
                  </a:cubicBezTo>
                  <a:cubicBezTo>
                    <a:pt x="1137" y="828"/>
                    <a:pt x="1135" y="826"/>
                    <a:pt x="1136" y="824"/>
                  </a:cubicBezTo>
                  <a:cubicBezTo>
                    <a:pt x="1136" y="822"/>
                    <a:pt x="1134" y="819"/>
                    <a:pt x="1131" y="817"/>
                  </a:cubicBezTo>
                  <a:cubicBezTo>
                    <a:pt x="1128" y="815"/>
                    <a:pt x="1125" y="811"/>
                    <a:pt x="1126" y="808"/>
                  </a:cubicBezTo>
                  <a:cubicBezTo>
                    <a:pt x="1126" y="806"/>
                    <a:pt x="1128" y="801"/>
                    <a:pt x="1129" y="799"/>
                  </a:cubicBezTo>
                  <a:cubicBezTo>
                    <a:pt x="1130" y="797"/>
                    <a:pt x="1132" y="793"/>
                    <a:pt x="1133" y="791"/>
                  </a:cubicBezTo>
                  <a:cubicBezTo>
                    <a:pt x="1135" y="789"/>
                    <a:pt x="1136" y="786"/>
                    <a:pt x="1135" y="785"/>
                  </a:cubicBezTo>
                  <a:cubicBezTo>
                    <a:pt x="1135" y="784"/>
                    <a:pt x="1136" y="782"/>
                    <a:pt x="1137" y="779"/>
                  </a:cubicBezTo>
                  <a:cubicBezTo>
                    <a:pt x="1137" y="776"/>
                    <a:pt x="1137" y="772"/>
                    <a:pt x="1137" y="769"/>
                  </a:cubicBezTo>
                  <a:cubicBezTo>
                    <a:pt x="1136" y="766"/>
                    <a:pt x="1136" y="762"/>
                    <a:pt x="1137" y="760"/>
                  </a:cubicBezTo>
                  <a:cubicBezTo>
                    <a:pt x="1137" y="758"/>
                    <a:pt x="1136" y="753"/>
                    <a:pt x="1134" y="749"/>
                  </a:cubicBezTo>
                  <a:cubicBezTo>
                    <a:pt x="1132" y="746"/>
                    <a:pt x="1131" y="741"/>
                    <a:pt x="1132" y="738"/>
                  </a:cubicBezTo>
                  <a:cubicBezTo>
                    <a:pt x="1132" y="735"/>
                    <a:pt x="1134" y="731"/>
                    <a:pt x="1135" y="728"/>
                  </a:cubicBezTo>
                  <a:cubicBezTo>
                    <a:pt x="1135" y="725"/>
                    <a:pt x="1137" y="721"/>
                    <a:pt x="1139" y="719"/>
                  </a:cubicBezTo>
                  <a:cubicBezTo>
                    <a:pt x="1140" y="717"/>
                    <a:pt x="1143" y="718"/>
                    <a:pt x="1146" y="721"/>
                  </a:cubicBezTo>
                  <a:cubicBezTo>
                    <a:pt x="1149" y="724"/>
                    <a:pt x="1153" y="728"/>
                    <a:pt x="1155" y="729"/>
                  </a:cubicBezTo>
                  <a:cubicBezTo>
                    <a:pt x="1157" y="730"/>
                    <a:pt x="1159" y="733"/>
                    <a:pt x="1159" y="736"/>
                  </a:cubicBezTo>
                  <a:cubicBezTo>
                    <a:pt x="1159" y="739"/>
                    <a:pt x="1161" y="742"/>
                    <a:pt x="1162" y="742"/>
                  </a:cubicBezTo>
                  <a:cubicBezTo>
                    <a:pt x="1163" y="743"/>
                    <a:pt x="1165" y="743"/>
                    <a:pt x="1167" y="742"/>
                  </a:cubicBezTo>
                  <a:cubicBezTo>
                    <a:pt x="1168" y="741"/>
                    <a:pt x="1170" y="739"/>
                    <a:pt x="1171" y="737"/>
                  </a:cubicBezTo>
                  <a:cubicBezTo>
                    <a:pt x="1172" y="735"/>
                    <a:pt x="1172" y="732"/>
                    <a:pt x="1172" y="730"/>
                  </a:cubicBezTo>
                  <a:cubicBezTo>
                    <a:pt x="1171" y="728"/>
                    <a:pt x="1173" y="724"/>
                    <a:pt x="1176" y="722"/>
                  </a:cubicBezTo>
                  <a:cubicBezTo>
                    <a:pt x="1179" y="719"/>
                    <a:pt x="1184" y="716"/>
                    <a:pt x="1187" y="715"/>
                  </a:cubicBezTo>
                  <a:cubicBezTo>
                    <a:pt x="1190" y="714"/>
                    <a:pt x="1195" y="710"/>
                    <a:pt x="1199" y="708"/>
                  </a:cubicBezTo>
                  <a:cubicBezTo>
                    <a:pt x="1202" y="705"/>
                    <a:pt x="1208" y="701"/>
                    <a:pt x="1211" y="698"/>
                  </a:cubicBezTo>
                  <a:cubicBezTo>
                    <a:pt x="1215" y="695"/>
                    <a:pt x="1221" y="692"/>
                    <a:pt x="1225" y="691"/>
                  </a:cubicBezTo>
                  <a:cubicBezTo>
                    <a:pt x="1229" y="691"/>
                    <a:pt x="1235" y="689"/>
                    <a:pt x="1237" y="687"/>
                  </a:cubicBezTo>
                  <a:cubicBezTo>
                    <a:pt x="1240" y="686"/>
                    <a:pt x="1244" y="683"/>
                    <a:pt x="1246" y="681"/>
                  </a:cubicBezTo>
                  <a:cubicBezTo>
                    <a:pt x="1248" y="679"/>
                    <a:pt x="1250" y="675"/>
                    <a:pt x="1250" y="673"/>
                  </a:cubicBezTo>
                  <a:cubicBezTo>
                    <a:pt x="1251" y="671"/>
                    <a:pt x="1252" y="667"/>
                    <a:pt x="1252" y="665"/>
                  </a:cubicBezTo>
                  <a:cubicBezTo>
                    <a:pt x="1252" y="662"/>
                    <a:pt x="1254" y="661"/>
                    <a:pt x="1257" y="661"/>
                  </a:cubicBezTo>
                  <a:cubicBezTo>
                    <a:pt x="1260" y="661"/>
                    <a:pt x="1265" y="661"/>
                    <a:pt x="1268" y="662"/>
                  </a:cubicBezTo>
                  <a:cubicBezTo>
                    <a:pt x="1271" y="662"/>
                    <a:pt x="1277" y="664"/>
                    <a:pt x="1281" y="664"/>
                  </a:cubicBezTo>
                  <a:cubicBezTo>
                    <a:pt x="1284" y="665"/>
                    <a:pt x="1288" y="670"/>
                    <a:pt x="1288" y="674"/>
                  </a:cubicBezTo>
                  <a:cubicBezTo>
                    <a:pt x="1288" y="679"/>
                    <a:pt x="1291" y="685"/>
                    <a:pt x="1294" y="687"/>
                  </a:cubicBezTo>
                  <a:cubicBezTo>
                    <a:pt x="1297" y="690"/>
                    <a:pt x="1302" y="692"/>
                    <a:pt x="1306" y="691"/>
                  </a:cubicBezTo>
                  <a:cubicBezTo>
                    <a:pt x="1310" y="690"/>
                    <a:pt x="1315" y="690"/>
                    <a:pt x="1318" y="690"/>
                  </a:cubicBezTo>
                  <a:cubicBezTo>
                    <a:pt x="1321" y="689"/>
                    <a:pt x="1325" y="690"/>
                    <a:pt x="1328" y="690"/>
                  </a:cubicBezTo>
                  <a:cubicBezTo>
                    <a:pt x="1330" y="690"/>
                    <a:pt x="1332" y="692"/>
                    <a:pt x="1332" y="693"/>
                  </a:cubicBezTo>
                  <a:cubicBezTo>
                    <a:pt x="1332" y="695"/>
                    <a:pt x="1332" y="698"/>
                    <a:pt x="1332" y="701"/>
                  </a:cubicBezTo>
                  <a:cubicBezTo>
                    <a:pt x="1332" y="704"/>
                    <a:pt x="1333" y="707"/>
                    <a:pt x="1335" y="709"/>
                  </a:cubicBezTo>
                  <a:cubicBezTo>
                    <a:pt x="1336" y="710"/>
                    <a:pt x="1340" y="712"/>
                    <a:pt x="1343" y="714"/>
                  </a:cubicBezTo>
                  <a:cubicBezTo>
                    <a:pt x="1346" y="715"/>
                    <a:pt x="1350" y="716"/>
                    <a:pt x="1353" y="716"/>
                  </a:cubicBezTo>
                  <a:cubicBezTo>
                    <a:pt x="1356" y="716"/>
                    <a:pt x="1358" y="718"/>
                    <a:pt x="1358" y="720"/>
                  </a:cubicBezTo>
                  <a:cubicBezTo>
                    <a:pt x="1357" y="722"/>
                    <a:pt x="1356" y="726"/>
                    <a:pt x="1356" y="729"/>
                  </a:cubicBezTo>
                  <a:cubicBezTo>
                    <a:pt x="1355" y="732"/>
                    <a:pt x="1355" y="737"/>
                    <a:pt x="1357" y="739"/>
                  </a:cubicBezTo>
                  <a:cubicBezTo>
                    <a:pt x="1359" y="742"/>
                    <a:pt x="1361" y="747"/>
                    <a:pt x="1362" y="750"/>
                  </a:cubicBezTo>
                  <a:cubicBezTo>
                    <a:pt x="1363" y="753"/>
                    <a:pt x="1362" y="759"/>
                    <a:pt x="1360" y="762"/>
                  </a:cubicBezTo>
                  <a:cubicBezTo>
                    <a:pt x="1359" y="765"/>
                    <a:pt x="1356" y="769"/>
                    <a:pt x="1355" y="771"/>
                  </a:cubicBezTo>
                  <a:cubicBezTo>
                    <a:pt x="1353" y="772"/>
                    <a:pt x="1352" y="775"/>
                    <a:pt x="1353" y="777"/>
                  </a:cubicBezTo>
                  <a:cubicBezTo>
                    <a:pt x="1354" y="780"/>
                    <a:pt x="1353" y="785"/>
                    <a:pt x="1352" y="788"/>
                  </a:cubicBezTo>
                  <a:cubicBezTo>
                    <a:pt x="1352" y="791"/>
                    <a:pt x="1352" y="796"/>
                    <a:pt x="1353" y="798"/>
                  </a:cubicBezTo>
                  <a:cubicBezTo>
                    <a:pt x="1354" y="800"/>
                    <a:pt x="1357" y="802"/>
                    <a:pt x="1359" y="803"/>
                  </a:cubicBezTo>
                  <a:cubicBezTo>
                    <a:pt x="1362" y="805"/>
                    <a:pt x="1367" y="807"/>
                    <a:pt x="1370" y="808"/>
                  </a:cubicBezTo>
                  <a:cubicBezTo>
                    <a:pt x="1372" y="809"/>
                    <a:pt x="1374" y="812"/>
                    <a:pt x="1374" y="815"/>
                  </a:cubicBezTo>
                  <a:cubicBezTo>
                    <a:pt x="1374" y="818"/>
                    <a:pt x="1375" y="824"/>
                    <a:pt x="1375" y="827"/>
                  </a:cubicBezTo>
                  <a:cubicBezTo>
                    <a:pt x="1376" y="831"/>
                    <a:pt x="1375" y="834"/>
                    <a:pt x="1372" y="834"/>
                  </a:cubicBez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15"/>
            <p:cNvSpPr>
              <a:spLocks/>
            </p:cNvSpPr>
            <p:nvPr/>
          </p:nvSpPr>
          <p:spPr bwMode="auto">
            <a:xfrm>
              <a:off x="8135938" y="2278063"/>
              <a:ext cx="271462" cy="206375"/>
            </a:xfrm>
            <a:custGeom>
              <a:avLst/>
              <a:gdLst/>
              <a:ahLst/>
              <a:cxnLst>
                <a:cxn ang="0">
                  <a:pos x="245" y="147"/>
                </a:cxn>
                <a:cxn ang="0">
                  <a:pos x="228" y="137"/>
                </a:cxn>
                <a:cxn ang="0">
                  <a:pos x="228" y="116"/>
                </a:cxn>
                <a:cxn ang="0">
                  <a:pos x="235" y="101"/>
                </a:cxn>
                <a:cxn ang="0">
                  <a:pos x="232" y="78"/>
                </a:cxn>
                <a:cxn ang="0">
                  <a:pos x="233" y="59"/>
                </a:cxn>
                <a:cxn ang="0">
                  <a:pos x="218" y="53"/>
                </a:cxn>
                <a:cxn ang="0">
                  <a:pos x="207" y="40"/>
                </a:cxn>
                <a:cxn ang="0">
                  <a:pos x="203" y="29"/>
                </a:cxn>
                <a:cxn ang="0">
                  <a:pos x="181" y="30"/>
                </a:cxn>
                <a:cxn ang="0">
                  <a:pos x="163" y="13"/>
                </a:cxn>
                <a:cxn ang="0">
                  <a:pos x="143" y="1"/>
                </a:cxn>
                <a:cxn ang="0">
                  <a:pos x="127" y="4"/>
                </a:cxn>
                <a:cxn ang="0">
                  <a:pos x="121" y="20"/>
                </a:cxn>
                <a:cxn ang="0">
                  <a:pos x="100" y="30"/>
                </a:cxn>
                <a:cxn ang="0">
                  <a:pos x="74" y="47"/>
                </a:cxn>
                <a:cxn ang="0">
                  <a:pos x="51" y="61"/>
                </a:cxn>
                <a:cxn ang="0">
                  <a:pos x="46" y="76"/>
                </a:cxn>
                <a:cxn ang="0">
                  <a:pos x="37" y="81"/>
                </a:cxn>
                <a:cxn ang="0">
                  <a:pos x="30" y="68"/>
                </a:cxn>
                <a:cxn ang="0">
                  <a:pos x="14" y="58"/>
                </a:cxn>
                <a:cxn ang="0">
                  <a:pos x="7" y="77"/>
                </a:cxn>
                <a:cxn ang="0">
                  <a:pos x="12" y="99"/>
                </a:cxn>
                <a:cxn ang="0">
                  <a:pos x="12" y="118"/>
                </a:cxn>
                <a:cxn ang="0">
                  <a:pos x="8" y="130"/>
                </a:cxn>
                <a:cxn ang="0">
                  <a:pos x="1" y="147"/>
                </a:cxn>
                <a:cxn ang="0">
                  <a:pos x="11" y="163"/>
                </a:cxn>
                <a:cxn ang="0">
                  <a:pos x="19" y="177"/>
                </a:cxn>
                <a:cxn ang="0">
                  <a:pos x="25" y="190"/>
                </a:cxn>
                <a:cxn ang="0">
                  <a:pos x="44" y="184"/>
                </a:cxn>
                <a:cxn ang="0">
                  <a:pos x="71" y="183"/>
                </a:cxn>
                <a:cxn ang="0">
                  <a:pos x="94" y="180"/>
                </a:cxn>
                <a:cxn ang="0">
                  <a:pos x="121" y="182"/>
                </a:cxn>
                <a:cxn ang="0">
                  <a:pos x="141" y="187"/>
                </a:cxn>
                <a:cxn ang="0">
                  <a:pos x="157" y="180"/>
                </a:cxn>
                <a:cxn ang="0">
                  <a:pos x="174" y="170"/>
                </a:cxn>
                <a:cxn ang="0">
                  <a:pos x="197" y="171"/>
                </a:cxn>
                <a:cxn ang="0">
                  <a:pos x="234" y="173"/>
                </a:cxn>
                <a:cxn ang="0">
                  <a:pos x="250" y="166"/>
                </a:cxn>
              </a:cxnLst>
              <a:rect l="0" t="0" r="r" b="b"/>
              <a:pathLst>
                <a:path w="251" h="191">
                  <a:moveTo>
                    <a:pt x="249" y="154"/>
                  </a:moveTo>
                  <a:cubicBezTo>
                    <a:pt x="249" y="151"/>
                    <a:pt x="247" y="148"/>
                    <a:pt x="245" y="147"/>
                  </a:cubicBezTo>
                  <a:cubicBezTo>
                    <a:pt x="242" y="146"/>
                    <a:pt x="237" y="144"/>
                    <a:pt x="234" y="142"/>
                  </a:cubicBezTo>
                  <a:cubicBezTo>
                    <a:pt x="232" y="141"/>
                    <a:pt x="229" y="139"/>
                    <a:pt x="228" y="137"/>
                  </a:cubicBezTo>
                  <a:cubicBezTo>
                    <a:pt x="227" y="135"/>
                    <a:pt x="227" y="130"/>
                    <a:pt x="227" y="127"/>
                  </a:cubicBezTo>
                  <a:cubicBezTo>
                    <a:pt x="228" y="124"/>
                    <a:pt x="229" y="119"/>
                    <a:pt x="228" y="116"/>
                  </a:cubicBezTo>
                  <a:cubicBezTo>
                    <a:pt x="227" y="114"/>
                    <a:pt x="228" y="111"/>
                    <a:pt x="230" y="110"/>
                  </a:cubicBezTo>
                  <a:cubicBezTo>
                    <a:pt x="231" y="108"/>
                    <a:pt x="234" y="104"/>
                    <a:pt x="235" y="101"/>
                  </a:cubicBezTo>
                  <a:cubicBezTo>
                    <a:pt x="237" y="98"/>
                    <a:pt x="238" y="92"/>
                    <a:pt x="237" y="89"/>
                  </a:cubicBezTo>
                  <a:cubicBezTo>
                    <a:pt x="236" y="86"/>
                    <a:pt x="234" y="81"/>
                    <a:pt x="232" y="78"/>
                  </a:cubicBezTo>
                  <a:cubicBezTo>
                    <a:pt x="230" y="76"/>
                    <a:pt x="230" y="71"/>
                    <a:pt x="231" y="68"/>
                  </a:cubicBezTo>
                  <a:cubicBezTo>
                    <a:pt x="231" y="65"/>
                    <a:pt x="232" y="61"/>
                    <a:pt x="233" y="59"/>
                  </a:cubicBezTo>
                  <a:cubicBezTo>
                    <a:pt x="233" y="57"/>
                    <a:pt x="231" y="55"/>
                    <a:pt x="228" y="55"/>
                  </a:cubicBezTo>
                  <a:cubicBezTo>
                    <a:pt x="225" y="55"/>
                    <a:pt x="221" y="54"/>
                    <a:pt x="218" y="53"/>
                  </a:cubicBezTo>
                  <a:cubicBezTo>
                    <a:pt x="215" y="51"/>
                    <a:pt x="211" y="49"/>
                    <a:pt x="210" y="48"/>
                  </a:cubicBezTo>
                  <a:cubicBezTo>
                    <a:pt x="208" y="46"/>
                    <a:pt x="207" y="43"/>
                    <a:pt x="207" y="40"/>
                  </a:cubicBezTo>
                  <a:cubicBezTo>
                    <a:pt x="207" y="37"/>
                    <a:pt x="207" y="34"/>
                    <a:pt x="207" y="32"/>
                  </a:cubicBezTo>
                  <a:cubicBezTo>
                    <a:pt x="207" y="31"/>
                    <a:pt x="205" y="29"/>
                    <a:pt x="203" y="29"/>
                  </a:cubicBezTo>
                  <a:cubicBezTo>
                    <a:pt x="200" y="29"/>
                    <a:pt x="196" y="28"/>
                    <a:pt x="193" y="29"/>
                  </a:cubicBezTo>
                  <a:cubicBezTo>
                    <a:pt x="190" y="29"/>
                    <a:pt x="185" y="29"/>
                    <a:pt x="181" y="30"/>
                  </a:cubicBezTo>
                  <a:cubicBezTo>
                    <a:pt x="177" y="31"/>
                    <a:pt x="172" y="29"/>
                    <a:pt x="169" y="26"/>
                  </a:cubicBezTo>
                  <a:cubicBezTo>
                    <a:pt x="166" y="24"/>
                    <a:pt x="163" y="18"/>
                    <a:pt x="163" y="13"/>
                  </a:cubicBezTo>
                  <a:cubicBezTo>
                    <a:pt x="163" y="9"/>
                    <a:pt x="159" y="4"/>
                    <a:pt x="156" y="3"/>
                  </a:cubicBezTo>
                  <a:cubicBezTo>
                    <a:pt x="152" y="3"/>
                    <a:pt x="146" y="1"/>
                    <a:pt x="143" y="1"/>
                  </a:cubicBezTo>
                  <a:cubicBezTo>
                    <a:pt x="140" y="0"/>
                    <a:pt x="135" y="0"/>
                    <a:pt x="132" y="0"/>
                  </a:cubicBezTo>
                  <a:cubicBezTo>
                    <a:pt x="129" y="0"/>
                    <a:pt x="127" y="1"/>
                    <a:pt x="127" y="4"/>
                  </a:cubicBezTo>
                  <a:cubicBezTo>
                    <a:pt x="127" y="6"/>
                    <a:pt x="126" y="10"/>
                    <a:pt x="125" y="12"/>
                  </a:cubicBezTo>
                  <a:cubicBezTo>
                    <a:pt x="125" y="14"/>
                    <a:pt x="123" y="18"/>
                    <a:pt x="121" y="20"/>
                  </a:cubicBezTo>
                  <a:cubicBezTo>
                    <a:pt x="119" y="22"/>
                    <a:pt x="115" y="25"/>
                    <a:pt x="112" y="26"/>
                  </a:cubicBezTo>
                  <a:cubicBezTo>
                    <a:pt x="110" y="28"/>
                    <a:pt x="104" y="30"/>
                    <a:pt x="100" y="30"/>
                  </a:cubicBezTo>
                  <a:cubicBezTo>
                    <a:pt x="96" y="31"/>
                    <a:pt x="90" y="34"/>
                    <a:pt x="86" y="37"/>
                  </a:cubicBezTo>
                  <a:cubicBezTo>
                    <a:pt x="83" y="40"/>
                    <a:pt x="77" y="44"/>
                    <a:pt x="74" y="47"/>
                  </a:cubicBezTo>
                  <a:cubicBezTo>
                    <a:pt x="70" y="49"/>
                    <a:pt x="65" y="53"/>
                    <a:pt x="62" y="54"/>
                  </a:cubicBezTo>
                  <a:cubicBezTo>
                    <a:pt x="59" y="55"/>
                    <a:pt x="54" y="58"/>
                    <a:pt x="51" y="61"/>
                  </a:cubicBezTo>
                  <a:cubicBezTo>
                    <a:pt x="48" y="63"/>
                    <a:pt x="46" y="67"/>
                    <a:pt x="47" y="69"/>
                  </a:cubicBezTo>
                  <a:cubicBezTo>
                    <a:pt x="47" y="71"/>
                    <a:pt x="47" y="74"/>
                    <a:pt x="46" y="76"/>
                  </a:cubicBezTo>
                  <a:cubicBezTo>
                    <a:pt x="45" y="78"/>
                    <a:pt x="43" y="80"/>
                    <a:pt x="42" y="81"/>
                  </a:cubicBezTo>
                  <a:cubicBezTo>
                    <a:pt x="40" y="82"/>
                    <a:pt x="38" y="82"/>
                    <a:pt x="37" y="81"/>
                  </a:cubicBezTo>
                  <a:cubicBezTo>
                    <a:pt x="36" y="81"/>
                    <a:pt x="34" y="78"/>
                    <a:pt x="34" y="75"/>
                  </a:cubicBezTo>
                  <a:cubicBezTo>
                    <a:pt x="34" y="72"/>
                    <a:pt x="32" y="69"/>
                    <a:pt x="30" y="68"/>
                  </a:cubicBezTo>
                  <a:cubicBezTo>
                    <a:pt x="28" y="67"/>
                    <a:pt x="24" y="63"/>
                    <a:pt x="21" y="60"/>
                  </a:cubicBezTo>
                  <a:cubicBezTo>
                    <a:pt x="18" y="57"/>
                    <a:pt x="15" y="56"/>
                    <a:pt x="14" y="58"/>
                  </a:cubicBezTo>
                  <a:cubicBezTo>
                    <a:pt x="12" y="60"/>
                    <a:pt x="10" y="64"/>
                    <a:pt x="10" y="67"/>
                  </a:cubicBezTo>
                  <a:cubicBezTo>
                    <a:pt x="9" y="70"/>
                    <a:pt x="7" y="74"/>
                    <a:pt x="7" y="77"/>
                  </a:cubicBezTo>
                  <a:cubicBezTo>
                    <a:pt x="6" y="80"/>
                    <a:pt x="7" y="85"/>
                    <a:pt x="9" y="88"/>
                  </a:cubicBezTo>
                  <a:cubicBezTo>
                    <a:pt x="11" y="92"/>
                    <a:pt x="12" y="97"/>
                    <a:pt x="12" y="99"/>
                  </a:cubicBezTo>
                  <a:cubicBezTo>
                    <a:pt x="11" y="101"/>
                    <a:pt x="11" y="105"/>
                    <a:pt x="12" y="108"/>
                  </a:cubicBezTo>
                  <a:cubicBezTo>
                    <a:pt x="12" y="111"/>
                    <a:pt x="12" y="115"/>
                    <a:pt x="12" y="118"/>
                  </a:cubicBezTo>
                  <a:cubicBezTo>
                    <a:pt x="11" y="121"/>
                    <a:pt x="10" y="123"/>
                    <a:pt x="10" y="124"/>
                  </a:cubicBezTo>
                  <a:cubicBezTo>
                    <a:pt x="11" y="125"/>
                    <a:pt x="10" y="128"/>
                    <a:pt x="8" y="130"/>
                  </a:cubicBezTo>
                  <a:cubicBezTo>
                    <a:pt x="7" y="132"/>
                    <a:pt x="5" y="136"/>
                    <a:pt x="4" y="138"/>
                  </a:cubicBezTo>
                  <a:cubicBezTo>
                    <a:pt x="3" y="140"/>
                    <a:pt x="1" y="145"/>
                    <a:pt x="1" y="147"/>
                  </a:cubicBezTo>
                  <a:cubicBezTo>
                    <a:pt x="0" y="150"/>
                    <a:pt x="3" y="154"/>
                    <a:pt x="6" y="156"/>
                  </a:cubicBezTo>
                  <a:cubicBezTo>
                    <a:pt x="9" y="158"/>
                    <a:pt x="11" y="161"/>
                    <a:pt x="11" y="163"/>
                  </a:cubicBezTo>
                  <a:cubicBezTo>
                    <a:pt x="10" y="165"/>
                    <a:pt x="12" y="167"/>
                    <a:pt x="15" y="169"/>
                  </a:cubicBezTo>
                  <a:cubicBezTo>
                    <a:pt x="18" y="171"/>
                    <a:pt x="20" y="174"/>
                    <a:pt x="19" y="177"/>
                  </a:cubicBezTo>
                  <a:cubicBezTo>
                    <a:pt x="18" y="180"/>
                    <a:pt x="19" y="184"/>
                    <a:pt x="20" y="187"/>
                  </a:cubicBezTo>
                  <a:cubicBezTo>
                    <a:pt x="21" y="190"/>
                    <a:pt x="23" y="191"/>
                    <a:pt x="25" y="190"/>
                  </a:cubicBezTo>
                  <a:cubicBezTo>
                    <a:pt x="26" y="189"/>
                    <a:pt x="30" y="187"/>
                    <a:pt x="33" y="187"/>
                  </a:cubicBezTo>
                  <a:cubicBezTo>
                    <a:pt x="37" y="186"/>
                    <a:pt x="41" y="185"/>
                    <a:pt x="44" y="184"/>
                  </a:cubicBezTo>
                  <a:cubicBezTo>
                    <a:pt x="47" y="184"/>
                    <a:pt x="52" y="184"/>
                    <a:pt x="56" y="184"/>
                  </a:cubicBezTo>
                  <a:cubicBezTo>
                    <a:pt x="60" y="184"/>
                    <a:pt x="67" y="184"/>
                    <a:pt x="71" y="183"/>
                  </a:cubicBezTo>
                  <a:cubicBezTo>
                    <a:pt x="75" y="182"/>
                    <a:pt x="81" y="181"/>
                    <a:pt x="84" y="180"/>
                  </a:cubicBezTo>
                  <a:cubicBezTo>
                    <a:pt x="87" y="179"/>
                    <a:pt x="91" y="179"/>
                    <a:pt x="94" y="180"/>
                  </a:cubicBezTo>
                  <a:cubicBezTo>
                    <a:pt x="97" y="180"/>
                    <a:pt x="103" y="181"/>
                    <a:pt x="107" y="181"/>
                  </a:cubicBezTo>
                  <a:cubicBezTo>
                    <a:pt x="110" y="181"/>
                    <a:pt x="117" y="182"/>
                    <a:pt x="121" y="182"/>
                  </a:cubicBezTo>
                  <a:cubicBezTo>
                    <a:pt x="125" y="183"/>
                    <a:pt x="131" y="184"/>
                    <a:pt x="133" y="185"/>
                  </a:cubicBezTo>
                  <a:cubicBezTo>
                    <a:pt x="136" y="186"/>
                    <a:pt x="139" y="187"/>
                    <a:pt x="141" y="187"/>
                  </a:cubicBezTo>
                  <a:cubicBezTo>
                    <a:pt x="142" y="186"/>
                    <a:pt x="146" y="186"/>
                    <a:pt x="149" y="185"/>
                  </a:cubicBezTo>
                  <a:cubicBezTo>
                    <a:pt x="152" y="185"/>
                    <a:pt x="155" y="183"/>
                    <a:pt x="157" y="180"/>
                  </a:cubicBezTo>
                  <a:cubicBezTo>
                    <a:pt x="158" y="178"/>
                    <a:pt x="162" y="175"/>
                    <a:pt x="165" y="174"/>
                  </a:cubicBezTo>
                  <a:cubicBezTo>
                    <a:pt x="168" y="173"/>
                    <a:pt x="172" y="171"/>
                    <a:pt x="174" y="170"/>
                  </a:cubicBezTo>
                  <a:cubicBezTo>
                    <a:pt x="176" y="169"/>
                    <a:pt x="179" y="168"/>
                    <a:pt x="181" y="168"/>
                  </a:cubicBezTo>
                  <a:cubicBezTo>
                    <a:pt x="184" y="167"/>
                    <a:pt x="191" y="169"/>
                    <a:pt x="197" y="171"/>
                  </a:cubicBezTo>
                  <a:cubicBezTo>
                    <a:pt x="204" y="173"/>
                    <a:pt x="213" y="175"/>
                    <a:pt x="217" y="174"/>
                  </a:cubicBezTo>
                  <a:cubicBezTo>
                    <a:pt x="221" y="174"/>
                    <a:pt x="229" y="174"/>
                    <a:pt x="234" y="173"/>
                  </a:cubicBezTo>
                  <a:cubicBezTo>
                    <a:pt x="239" y="173"/>
                    <a:pt x="245" y="173"/>
                    <a:pt x="247" y="173"/>
                  </a:cubicBezTo>
                  <a:cubicBezTo>
                    <a:pt x="250" y="173"/>
                    <a:pt x="251" y="170"/>
                    <a:pt x="250" y="166"/>
                  </a:cubicBezTo>
                  <a:cubicBezTo>
                    <a:pt x="250" y="163"/>
                    <a:pt x="249" y="157"/>
                    <a:pt x="249" y="154"/>
                  </a:cubicBez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18" name="Straight Connector 17"/>
          <p:cNvCxnSpPr/>
          <p:nvPr/>
        </p:nvCxnSpPr>
        <p:spPr>
          <a:xfrm>
            <a:off x="4509877" y="3694195"/>
            <a:ext cx="0" cy="1730137"/>
          </a:xfrm>
          <a:prstGeom prst="line">
            <a:avLst/>
          </a:prstGeom>
          <a:ln w="15875"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/>
          <p:cNvCxnSpPr/>
          <p:nvPr/>
        </p:nvCxnSpPr>
        <p:spPr>
          <a:xfrm>
            <a:off x="6369629" y="3403680"/>
            <a:ext cx="0" cy="1730137"/>
          </a:xfrm>
          <a:prstGeom prst="line">
            <a:avLst/>
          </a:prstGeom>
          <a:ln w="15875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/>
          <p:cNvCxnSpPr/>
          <p:nvPr/>
        </p:nvCxnSpPr>
        <p:spPr>
          <a:xfrm>
            <a:off x="7670841" y="2086370"/>
            <a:ext cx="0" cy="1730137"/>
          </a:xfrm>
          <a:prstGeom prst="line">
            <a:avLst/>
          </a:prstGeom>
          <a:ln w="15875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/>
          <p:cNvCxnSpPr/>
          <p:nvPr/>
        </p:nvCxnSpPr>
        <p:spPr>
          <a:xfrm>
            <a:off x="10204930" y="2080491"/>
            <a:ext cx="0" cy="1730137"/>
          </a:xfrm>
          <a:prstGeom prst="line">
            <a:avLst/>
          </a:prstGeom>
          <a:ln w="15875">
            <a:solidFill>
              <a:schemeClr val="accent4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Group 52">
            <a:extLst>
              <a:ext uri="{FF2B5EF4-FFF2-40B4-BE49-F238E27FC236}">
                <a16:creationId xmlns:a16="http://schemas.microsoft.com/office/drawing/2014/main" id="{3544DFFC-AEC1-4D2B-8466-F131EC8F3B72}"/>
              </a:ext>
            </a:extLst>
          </p:cNvPr>
          <p:cNvGrpSpPr/>
          <p:nvPr/>
        </p:nvGrpSpPr>
        <p:grpSpPr>
          <a:xfrm>
            <a:off x="787963" y="1890904"/>
            <a:ext cx="2362854" cy="699859"/>
            <a:chOff x="787963" y="1890904"/>
            <a:chExt cx="2362854" cy="699859"/>
          </a:xfrm>
        </p:grpSpPr>
        <p:sp>
          <p:nvSpPr>
            <p:cNvPr id="32" name="TextBox 31"/>
            <p:cNvSpPr txBox="1"/>
            <p:nvPr/>
          </p:nvSpPr>
          <p:spPr>
            <a:xfrm>
              <a:off x="1484586" y="1890904"/>
              <a:ext cx="1666231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n-US" sz="2800" b="1" dirty="0">
                  <a:solidFill>
                    <a:schemeClr val="accent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$12M</a:t>
              </a:r>
            </a:p>
          </p:txBody>
        </p:sp>
        <p:sp>
          <p:nvSpPr>
            <p:cNvPr id="34" name="Oval 33"/>
            <p:cNvSpPr/>
            <p:nvPr/>
          </p:nvSpPr>
          <p:spPr>
            <a:xfrm>
              <a:off x="787963" y="1924791"/>
              <a:ext cx="665972" cy="66597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TextBox 3"/>
            <p:cNvSpPr txBox="1">
              <a:spLocks noChangeArrowheads="1"/>
            </p:cNvSpPr>
            <p:nvPr/>
          </p:nvSpPr>
          <p:spPr bwMode="auto">
            <a:xfrm>
              <a:off x="1484586" y="2313264"/>
              <a:ext cx="1471226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  <p:grpSp>
          <p:nvGrpSpPr>
            <p:cNvPr id="37" name="Group 36"/>
            <p:cNvGrpSpPr/>
            <p:nvPr/>
          </p:nvGrpSpPr>
          <p:grpSpPr>
            <a:xfrm>
              <a:off x="1030736" y="2041931"/>
              <a:ext cx="180426" cy="431693"/>
              <a:chOff x="81533" y="-1745149"/>
              <a:chExt cx="233488" cy="558651"/>
            </a:xfrm>
            <a:solidFill>
              <a:schemeClr val="bg2"/>
            </a:solidFill>
          </p:grpSpPr>
          <p:sp>
            <p:nvSpPr>
              <p:cNvPr id="38" name="Oval 5"/>
              <p:cNvSpPr>
                <a:spLocks noChangeArrowheads="1"/>
              </p:cNvSpPr>
              <p:nvPr/>
            </p:nvSpPr>
            <p:spPr bwMode="auto">
              <a:xfrm>
                <a:off x="148858" y="-1745149"/>
                <a:ext cx="101704" cy="101704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6"/>
              <p:cNvSpPr>
                <a:spLocks/>
              </p:cNvSpPr>
              <p:nvPr/>
            </p:nvSpPr>
            <p:spPr bwMode="auto">
              <a:xfrm>
                <a:off x="81533" y="-1636284"/>
                <a:ext cx="233488" cy="449786"/>
              </a:xfrm>
              <a:custGeom>
                <a:avLst/>
                <a:gdLst>
                  <a:gd name="T0" fmla="*/ 69 w 69"/>
                  <a:gd name="T1" fmla="*/ 19 h 132"/>
                  <a:gd name="T2" fmla="*/ 50 w 69"/>
                  <a:gd name="T3" fmla="*/ 0 h 132"/>
                  <a:gd name="T4" fmla="*/ 30 w 69"/>
                  <a:gd name="T5" fmla="*/ 0 h 132"/>
                  <a:gd name="T6" fmla="*/ 28 w 69"/>
                  <a:gd name="T7" fmla="*/ 0 h 132"/>
                  <a:gd name="T8" fmla="*/ 20 w 69"/>
                  <a:gd name="T9" fmla="*/ 0 h 132"/>
                  <a:gd name="T10" fmla="*/ 0 w 69"/>
                  <a:gd name="T11" fmla="*/ 19 h 132"/>
                  <a:gd name="T12" fmla="*/ 0 w 69"/>
                  <a:gd name="T13" fmla="*/ 19 h 132"/>
                  <a:gd name="T14" fmla="*/ 0 w 69"/>
                  <a:gd name="T15" fmla="*/ 58 h 132"/>
                  <a:gd name="T16" fmla="*/ 7 w 69"/>
                  <a:gd name="T17" fmla="*/ 64 h 132"/>
                  <a:gd name="T18" fmla="*/ 13 w 69"/>
                  <a:gd name="T19" fmla="*/ 58 h 132"/>
                  <a:gd name="T20" fmla="*/ 13 w 69"/>
                  <a:gd name="T21" fmla="*/ 35 h 132"/>
                  <a:gd name="T22" fmla="*/ 13 w 69"/>
                  <a:gd name="T23" fmla="*/ 22 h 132"/>
                  <a:gd name="T24" fmla="*/ 16 w 69"/>
                  <a:gd name="T25" fmla="*/ 22 h 132"/>
                  <a:gd name="T26" fmla="*/ 16 w 69"/>
                  <a:gd name="T27" fmla="*/ 37 h 132"/>
                  <a:gd name="T28" fmla="*/ 16 w 69"/>
                  <a:gd name="T29" fmla="*/ 61 h 132"/>
                  <a:gd name="T30" fmla="*/ 16 w 69"/>
                  <a:gd name="T31" fmla="*/ 64 h 132"/>
                  <a:gd name="T32" fmla="*/ 16 w 69"/>
                  <a:gd name="T33" fmla="*/ 124 h 132"/>
                  <a:gd name="T34" fmla="*/ 25 w 69"/>
                  <a:gd name="T35" fmla="*/ 132 h 132"/>
                  <a:gd name="T36" fmla="*/ 33 w 69"/>
                  <a:gd name="T37" fmla="*/ 124 h 132"/>
                  <a:gd name="T38" fmla="*/ 33 w 69"/>
                  <a:gd name="T39" fmla="*/ 64 h 132"/>
                  <a:gd name="T40" fmla="*/ 37 w 69"/>
                  <a:gd name="T41" fmla="*/ 64 h 132"/>
                  <a:gd name="T42" fmla="*/ 37 w 69"/>
                  <a:gd name="T43" fmla="*/ 124 h 132"/>
                  <a:gd name="T44" fmla="*/ 45 w 69"/>
                  <a:gd name="T45" fmla="*/ 132 h 132"/>
                  <a:gd name="T46" fmla="*/ 53 w 69"/>
                  <a:gd name="T47" fmla="*/ 124 h 132"/>
                  <a:gd name="T48" fmla="*/ 53 w 69"/>
                  <a:gd name="T49" fmla="*/ 64 h 132"/>
                  <a:gd name="T50" fmla="*/ 53 w 69"/>
                  <a:gd name="T51" fmla="*/ 61 h 132"/>
                  <a:gd name="T52" fmla="*/ 53 w 69"/>
                  <a:gd name="T53" fmla="*/ 37 h 132"/>
                  <a:gd name="T54" fmla="*/ 53 w 69"/>
                  <a:gd name="T55" fmla="*/ 22 h 132"/>
                  <a:gd name="T56" fmla="*/ 57 w 69"/>
                  <a:gd name="T57" fmla="*/ 22 h 132"/>
                  <a:gd name="T58" fmla="*/ 57 w 69"/>
                  <a:gd name="T59" fmla="*/ 35 h 132"/>
                  <a:gd name="T60" fmla="*/ 57 w 69"/>
                  <a:gd name="T61" fmla="*/ 58 h 132"/>
                  <a:gd name="T62" fmla="*/ 63 w 69"/>
                  <a:gd name="T63" fmla="*/ 64 h 132"/>
                  <a:gd name="T64" fmla="*/ 69 w 69"/>
                  <a:gd name="T65" fmla="*/ 58 h 132"/>
                  <a:gd name="T66" fmla="*/ 69 w 69"/>
                  <a:gd name="T67" fmla="*/ 19 h 132"/>
                  <a:gd name="T68" fmla="*/ 69 w 69"/>
                  <a:gd name="T69" fmla="*/ 19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9" h="132">
                    <a:moveTo>
                      <a:pt x="69" y="19"/>
                    </a:moveTo>
                    <a:cubicBezTo>
                      <a:pt x="69" y="9"/>
                      <a:pt x="60" y="0"/>
                      <a:pt x="5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0" y="0"/>
                      <a:pt x="0" y="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62"/>
                      <a:pt x="3" y="64"/>
                      <a:pt x="7" y="64"/>
                    </a:cubicBezTo>
                    <a:cubicBezTo>
                      <a:pt x="11" y="64"/>
                      <a:pt x="13" y="62"/>
                      <a:pt x="13" y="58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6" y="64"/>
                      <a:pt x="16" y="64"/>
                      <a:pt x="16" y="64"/>
                    </a:cubicBezTo>
                    <a:cubicBezTo>
                      <a:pt x="16" y="124"/>
                      <a:pt x="16" y="124"/>
                      <a:pt x="16" y="124"/>
                    </a:cubicBezTo>
                    <a:cubicBezTo>
                      <a:pt x="16" y="129"/>
                      <a:pt x="20" y="132"/>
                      <a:pt x="25" y="132"/>
                    </a:cubicBezTo>
                    <a:cubicBezTo>
                      <a:pt x="30" y="132"/>
                      <a:pt x="33" y="129"/>
                      <a:pt x="33" y="124"/>
                    </a:cubicBezTo>
                    <a:cubicBezTo>
                      <a:pt x="33" y="64"/>
                      <a:pt x="33" y="64"/>
                      <a:pt x="33" y="64"/>
                    </a:cubicBezTo>
                    <a:cubicBezTo>
                      <a:pt x="37" y="64"/>
                      <a:pt x="37" y="64"/>
                      <a:pt x="37" y="64"/>
                    </a:cubicBezTo>
                    <a:cubicBezTo>
                      <a:pt x="37" y="124"/>
                      <a:pt x="37" y="124"/>
                      <a:pt x="37" y="124"/>
                    </a:cubicBezTo>
                    <a:cubicBezTo>
                      <a:pt x="37" y="129"/>
                      <a:pt x="40" y="132"/>
                      <a:pt x="45" y="132"/>
                    </a:cubicBezTo>
                    <a:cubicBezTo>
                      <a:pt x="50" y="132"/>
                      <a:pt x="53" y="129"/>
                      <a:pt x="53" y="124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3" y="61"/>
                      <a:pt x="53" y="61"/>
                      <a:pt x="53" y="61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7" y="22"/>
                      <a:pt x="57" y="22"/>
                      <a:pt x="57" y="22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7" y="58"/>
                      <a:pt x="57" y="58"/>
                      <a:pt x="57" y="58"/>
                    </a:cubicBezTo>
                    <a:cubicBezTo>
                      <a:pt x="57" y="62"/>
                      <a:pt x="59" y="64"/>
                      <a:pt x="63" y="64"/>
                    </a:cubicBezTo>
                    <a:cubicBezTo>
                      <a:pt x="66" y="64"/>
                      <a:pt x="69" y="62"/>
                      <a:pt x="69" y="58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7D0F9B73-8370-4AF8-B8A1-F048188F06D6}"/>
              </a:ext>
            </a:extLst>
          </p:cNvPr>
          <p:cNvGrpSpPr/>
          <p:nvPr/>
        </p:nvGrpSpPr>
        <p:grpSpPr>
          <a:xfrm>
            <a:off x="787963" y="2761460"/>
            <a:ext cx="2362854" cy="696883"/>
            <a:chOff x="787963" y="2761460"/>
            <a:chExt cx="2362854" cy="696883"/>
          </a:xfrm>
        </p:grpSpPr>
        <p:sp>
          <p:nvSpPr>
            <p:cNvPr id="31" name="TextBox 30"/>
            <p:cNvSpPr txBox="1"/>
            <p:nvPr/>
          </p:nvSpPr>
          <p:spPr>
            <a:xfrm>
              <a:off x="1484586" y="2813909"/>
              <a:ext cx="1666231" cy="4758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n-US" sz="2800" b="1" dirty="0">
                  <a:solidFill>
                    <a:schemeClr val="accent2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$6M</a:t>
              </a:r>
            </a:p>
          </p:txBody>
        </p:sp>
        <p:sp>
          <p:nvSpPr>
            <p:cNvPr id="33" name="Oval 32"/>
            <p:cNvSpPr/>
            <p:nvPr/>
          </p:nvSpPr>
          <p:spPr>
            <a:xfrm>
              <a:off x="787963" y="2761460"/>
              <a:ext cx="665972" cy="66597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" name="TextBox 3"/>
            <p:cNvSpPr txBox="1">
              <a:spLocks noChangeArrowheads="1"/>
            </p:cNvSpPr>
            <p:nvPr/>
          </p:nvSpPr>
          <p:spPr bwMode="auto">
            <a:xfrm>
              <a:off x="1484586" y="3211324"/>
              <a:ext cx="1471226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  <p:grpSp>
          <p:nvGrpSpPr>
            <p:cNvPr id="40" name="Group 39"/>
            <p:cNvGrpSpPr/>
            <p:nvPr/>
          </p:nvGrpSpPr>
          <p:grpSpPr>
            <a:xfrm>
              <a:off x="1020774" y="2879707"/>
              <a:ext cx="200350" cy="429479"/>
              <a:chOff x="5943509" y="-1743717"/>
              <a:chExt cx="259272" cy="555786"/>
            </a:xfrm>
            <a:solidFill>
              <a:schemeClr val="bg2"/>
            </a:solidFill>
          </p:grpSpPr>
          <p:sp>
            <p:nvSpPr>
              <p:cNvPr id="41" name="Oval 25"/>
              <p:cNvSpPr>
                <a:spLocks noChangeArrowheads="1"/>
              </p:cNvSpPr>
              <p:nvPr/>
            </p:nvSpPr>
            <p:spPr bwMode="auto">
              <a:xfrm>
                <a:off x="6022294" y="-1743717"/>
                <a:ext cx="101704" cy="98839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26"/>
              <p:cNvSpPr>
                <a:spLocks/>
              </p:cNvSpPr>
              <p:nvPr/>
            </p:nvSpPr>
            <p:spPr bwMode="auto">
              <a:xfrm>
                <a:off x="5943509" y="-1637717"/>
                <a:ext cx="259272" cy="449786"/>
              </a:xfrm>
              <a:custGeom>
                <a:avLst/>
                <a:gdLst>
                  <a:gd name="T0" fmla="*/ 75 w 76"/>
                  <a:gd name="T1" fmla="*/ 51 h 132"/>
                  <a:gd name="T2" fmla="*/ 64 w 76"/>
                  <a:gd name="T3" fmla="*/ 15 h 132"/>
                  <a:gd name="T4" fmla="*/ 63 w 76"/>
                  <a:gd name="T5" fmla="*/ 14 h 132"/>
                  <a:gd name="T6" fmla="*/ 45 w 76"/>
                  <a:gd name="T7" fmla="*/ 0 h 132"/>
                  <a:gd name="T8" fmla="*/ 39 w 76"/>
                  <a:gd name="T9" fmla="*/ 0 h 132"/>
                  <a:gd name="T10" fmla="*/ 37 w 76"/>
                  <a:gd name="T11" fmla="*/ 0 h 132"/>
                  <a:gd name="T12" fmla="*/ 31 w 76"/>
                  <a:gd name="T13" fmla="*/ 0 h 132"/>
                  <a:gd name="T14" fmla="*/ 13 w 76"/>
                  <a:gd name="T15" fmla="*/ 14 h 132"/>
                  <a:gd name="T16" fmla="*/ 12 w 76"/>
                  <a:gd name="T17" fmla="*/ 15 h 132"/>
                  <a:gd name="T18" fmla="*/ 1 w 76"/>
                  <a:gd name="T19" fmla="*/ 51 h 132"/>
                  <a:gd name="T20" fmla="*/ 4 w 76"/>
                  <a:gd name="T21" fmla="*/ 58 h 132"/>
                  <a:gd name="T22" fmla="*/ 12 w 76"/>
                  <a:gd name="T23" fmla="*/ 55 h 132"/>
                  <a:gd name="T24" fmla="*/ 22 w 76"/>
                  <a:gd name="T25" fmla="*/ 20 h 132"/>
                  <a:gd name="T26" fmla="*/ 25 w 76"/>
                  <a:gd name="T27" fmla="*/ 20 h 132"/>
                  <a:gd name="T28" fmla="*/ 6 w 76"/>
                  <a:gd name="T29" fmla="*/ 79 h 132"/>
                  <a:gd name="T30" fmla="*/ 21 w 76"/>
                  <a:gd name="T31" fmla="*/ 79 h 132"/>
                  <a:gd name="T32" fmla="*/ 21 w 76"/>
                  <a:gd name="T33" fmla="*/ 125 h 132"/>
                  <a:gd name="T34" fmla="*/ 29 w 76"/>
                  <a:gd name="T35" fmla="*/ 132 h 132"/>
                  <a:gd name="T36" fmla="*/ 35 w 76"/>
                  <a:gd name="T37" fmla="*/ 125 h 132"/>
                  <a:gd name="T38" fmla="*/ 35 w 76"/>
                  <a:gd name="T39" fmla="*/ 79 h 132"/>
                  <a:gd name="T40" fmla="*/ 41 w 76"/>
                  <a:gd name="T41" fmla="*/ 79 h 132"/>
                  <a:gd name="T42" fmla="*/ 41 w 76"/>
                  <a:gd name="T43" fmla="*/ 125 h 132"/>
                  <a:gd name="T44" fmla="*/ 47 w 76"/>
                  <a:gd name="T45" fmla="*/ 132 h 132"/>
                  <a:gd name="T46" fmla="*/ 54 w 76"/>
                  <a:gd name="T47" fmla="*/ 125 h 132"/>
                  <a:gd name="T48" fmla="*/ 54 w 76"/>
                  <a:gd name="T49" fmla="*/ 79 h 132"/>
                  <a:gd name="T50" fmla="*/ 69 w 76"/>
                  <a:gd name="T51" fmla="*/ 79 h 132"/>
                  <a:gd name="T52" fmla="*/ 50 w 76"/>
                  <a:gd name="T53" fmla="*/ 20 h 132"/>
                  <a:gd name="T54" fmla="*/ 53 w 76"/>
                  <a:gd name="T55" fmla="*/ 20 h 132"/>
                  <a:gd name="T56" fmla="*/ 64 w 76"/>
                  <a:gd name="T57" fmla="*/ 55 h 132"/>
                  <a:gd name="T58" fmla="*/ 72 w 76"/>
                  <a:gd name="T59" fmla="*/ 58 h 132"/>
                  <a:gd name="T60" fmla="*/ 75 w 76"/>
                  <a:gd name="T61" fmla="*/ 5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6" h="132">
                    <a:moveTo>
                      <a:pt x="75" y="51"/>
                    </a:moveTo>
                    <a:cubicBezTo>
                      <a:pt x="64" y="15"/>
                      <a:pt x="64" y="15"/>
                      <a:pt x="64" y="15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59" y="3"/>
                      <a:pt x="49" y="0"/>
                      <a:pt x="45" y="0"/>
                    </a:cubicBezTo>
                    <a:cubicBezTo>
                      <a:pt x="41" y="0"/>
                      <a:pt x="42" y="0"/>
                      <a:pt x="39" y="0"/>
                    </a:cubicBezTo>
                    <a:cubicBezTo>
                      <a:pt x="38" y="0"/>
                      <a:pt x="37" y="0"/>
                      <a:pt x="37" y="0"/>
                    </a:cubicBezTo>
                    <a:cubicBezTo>
                      <a:pt x="33" y="0"/>
                      <a:pt x="34" y="0"/>
                      <a:pt x="31" y="0"/>
                    </a:cubicBezTo>
                    <a:cubicBezTo>
                      <a:pt x="27" y="0"/>
                      <a:pt x="17" y="3"/>
                      <a:pt x="13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54"/>
                      <a:pt x="1" y="57"/>
                      <a:pt x="4" y="58"/>
                    </a:cubicBezTo>
                    <a:cubicBezTo>
                      <a:pt x="7" y="59"/>
                      <a:pt x="10" y="57"/>
                      <a:pt x="12" y="55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6" y="79"/>
                      <a:pt x="6" y="79"/>
                      <a:pt x="6" y="79"/>
                    </a:cubicBezTo>
                    <a:cubicBezTo>
                      <a:pt x="21" y="79"/>
                      <a:pt x="21" y="79"/>
                      <a:pt x="21" y="79"/>
                    </a:cubicBezTo>
                    <a:cubicBezTo>
                      <a:pt x="21" y="125"/>
                      <a:pt x="21" y="125"/>
                      <a:pt x="21" y="125"/>
                    </a:cubicBezTo>
                    <a:cubicBezTo>
                      <a:pt x="21" y="129"/>
                      <a:pt x="25" y="132"/>
                      <a:pt x="29" y="132"/>
                    </a:cubicBezTo>
                    <a:cubicBezTo>
                      <a:pt x="33" y="132"/>
                      <a:pt x="35" y="129"/>
                      <a:pt x="35" y="125"/>
                    </a:cubicBezTo>
                    <a:cubicBezTo>
                      <a:pt x="35" y="79"/>
                      <a:pt x="35" y="79"/>
                      <a:pt x="35" y="79"/>
                    </a:cubicBezTo>
                    <a:cubicBezTo>
                      <a:pt x="41" y="79"/>
                      <a:pt x="41" y="79"/>
                      <a:pt x="41" y="79"/>
                    </a:cubicBezTo>
                    <a:cubicBezTo>
                      <a:pt x="41" y="125"/>
                      <a:pt x="41" y="125"/>
                      <a:pt x="41" y="125"/>
                    </a:cubicBezTo>
                    <a:cubicBezTo>
                      <a:pt x="41" y="129"/>
                      <a:pt x="43" y="132"/>
                      <a:pt x="47" y="132"/>
                    </a:cubicBezTo>
                    <a:cubicBezTo>
                      <a:pt x="51" y="132"/>
                      <a:pt x="54" y="129"/>
                      <a:pt x="54" y="125"/>
                    </a:cubicBezTo>
                    <a:cubicBezTo>
                      <a:pt x="54" y="79"/>
                      <a:pt x="54" y="79"/>
                      <a:pt x="54" y="79"/>
                    </a:cubicBezTo>
                    <a:cubicBezTo>
                      <a:pt x="69" y="79"/>
                      <a:pt x="69" y="79"/>
                      <a:pt x="69" y="79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64" y="55"/>
                      <a:pt x="64" y="55"/>
                      <a:pt x="64" y="55"/>
                    </a:cubicBezTo>
                    <a:cubicBezTo>
                      <a:pt x="65" y="57"/>
                      <a:pt x="69" y="59"/>
                      <a:pt x="72" y="58"/>
                    </a:cubicBezTo>
                    <a:cubicBezTo>
                      <a:pt x="74" y="57"/>
                      <a:pt x="76" y="54"/>
                      <a:pt x="75" y="5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43" name="TextBox 42"/>
          <p:cNvSpPr txBox="1"/>
          <p:nvPr/>
        </p:nvSpPr>
        <p:spPr>
          <a:xfrm>
            <a:off x="648142" y="841711"/>
            <a:ext cx="4764835" cy="8868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 every 6 emails received, we get 3 Phone calls. Suitable for all categories business and personal presentation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 and personal presentation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08055" y="517840"/>
            <a:ext cx="165141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Austria Map</a:t>
            </a:r>
            <a:endParaRPr lang="id-ID" sz="2000" b="1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76B4FE2-9AC4-4F43-AF7F-B25B0D16BAB1}"/>
              </a:ext>
            </a:extLst>
          </p:cNvPr>
          <p:cNvGrpSpPr/>
          <p:nvPr/>
        </p:nvGrpSpPr>
        <p:grpSpPr>
          <a:xfrm>
            <a:off x="3802866" y="2292399"/>
            <a:ext cx="1414022" cy="1414022"/>
            <a:chOff x="3802866" y="2292399"/>
            <a:chExt cx="1414022" cy="1414022"/>
          </a:xfrm>
        </p:grpSpPr>
        <p:sp>
          <p:nvSpPr>
            <p:cNvPr id="15" name="Oval 14"/>
            <p:cNvSpPr/>
            <p:nvPr/>
          </p:nvSpPr>
          <p:spPr>
            <a:xfrm>
              <a:off x="3802866" y="2292399"/>
              <a:ext cx="1414022" cy="1414022"/>
            </a:xfrm>
            <a:prstGeom prst="ellipse">
              <a:avLst/>
            </a:prstGeom>
            <a:solidFill>
              <a:schemeClr val="tx1">
                <a:lumMod val="20000"/>
                <a:lumOff val="80000"/>
                <a:alpha val="90000"/>
              </a:schemeClr>
            </a:solidFill>
            <a:ln w="158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Pie 16"/>
            <p:cNvSpPr/>
            <p:nvPr/>
          </p:nvSpPr>
          <p:spPr>
            <a:xfrm flipH="1">
              <a:off x="3802866" y="2292399"/>
              <a:ext cx="1414022" cy="1414022"/>
            </a:xfrm>
            <a:prstGeom prst="pie">
              <a:avLst>
                <a:gd name="adj1" fmla="val 4886424"/>
                <a:gd name="adj2" fmla="val 16200000"/>
              </a:avLst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Oval 16"/>
            <p:cNvSpPr/>
            <p:nvPr/>
          </p:nvSpPr>
          <p:spPr>
            <a:xfrm>
              <a:off x="3915676" y="2405209"/>
              <a:ext cx="1188402" cy="118840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05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3967092" y="2638099"/>
              <a:ext cx="1128598" cy="5305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3200" b="1" dirty="0">
                  <a:solidFill>
                    <a:schemeClr val="accent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53%</a:t>
              </a:r>
            </a:p>
          </p:txBody>
        </p:sp>
        <p:sp>
          <p:nvSpPr>
            <p:cNvPr id="46" name="TextBox 3"/>
            <p:cNvSpPr txBox="1">
              <a:spLocks noChangeArrowheads="1"/>
            </p:cNvSpPr>
            <p:nvPr/>
          </p:nvSpPr>
          <p:spPr bwMode="auto">
            <a:xfrm>
              <a:off x="4098746" y="3060459"/>
              <a:ext cx="865291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223EEE15-A9DC-42A4-A7A6-E480138496A7}"/>
              </a:ext>
            </a:extLst>
          </p:cNvPr>
          <p:cNvGrpSpPr/>
          <p:nvPr/>
        </p:nvGrpSpPr>
        <p:grpSpPr>
          <a:xfrm>
            <a:off x="5662618" y="2001884"/>
            <a:ext cx="1414022" cy="1414022"/>
            <a:chOff x="5662618" y="2001884"/>
            <a:chExt cx="1414022" cy="1414022"/>
          </a:xfrm>
        </p:grpSpPr>
        <p:sp>
          <p:nvSpPr>
            <p:cNvPr id="19" name="Oval 18"/>
            <p:cNvSpPr/>
            <p:nvPr/>
          </p:nvSpPr>
          <p:spPr>
            <a:xfrm>
              <a:off x="5662618" y="2001884"/>
              <a:ext cx="1414022" cy="1414022"/>
            </a:xfrm>
            <a:prstGeom prst="ellipse">
              <a:avLst/>
            </a:prstGeom>
            <a:solidFill>
              <a:schemeClr val="tx1">
                <a:lumMod val="20000"/>
                <a:lumOff val="80000"/>
                <a:alpha val="90000"/>
              </a:schemeClr>
            </a:solidFill>
            <a:ln w="158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Pie 23"/>
            <p:cNvSpPr/>
            <p:nvPr/>
          </p:nvSpPr>
          <p:spPr>
            <a:xfrm flipH="1">
              <a:off x="5662618" y="2001884"/>
              <a:ext cx="1414022" cy="1414022"/>
            </a:xfrm>
            <a:prstGeom prst="pie">
              <a:avLst>
                <a:gd name="adj1" fmla="val 10777218"/>
                <a:gd name="adj2" fmla="val 16200000"/>
              </a:avLst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Oval 20"/>
            <p:cNvSpPr/>
            <p:nvPr/>
          </p:nvSpPr>
          <p:spPr>
            <a:xfrm>
              <a:off x="5775428" y="2114694"/>
              <a:ext cx="1188402" cy="118840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05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5817233" y="2359960"/>
              <a:ext cx="1128598" cy="5305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3200" b="1" dirty="0">
                  <a:solidFill>
                    <a:schemeClr val="accent2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25%</a:t>
              </a:r>
            </a:p>
          </p:txBody>
        </p:sp>
        <p:sp>
          <p:nvSpPr>
            <p:cNvPr id="48" name="TextBox 3"/>
            <p:cNvSpPr txBox="1">
              <a:spLocks noChangeArrowheads="1"/>
            </p:cNvSpPr>
            <p:nvPr/>
          </p:nvSpPr>
          <p:spPr bwMode="auto">
            <a:xfrm>
              <a:off x="5948887" y="2782320"/>
              <a:ext cx="865291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E43E677E-F93F-4146-91C5-FEB97CB98A3C}"/>
              </a:ext>
            </a:extLst>
          </p:cNvPr>
          <p:cNvGrpSpPr/>
          <p:nvPr/>
        </p:nvGrpSpPr>
        <p:grpSpPr>
          <a:xfrm>
            <a:off x="6963830" y="684574"/>
            <a:ext cx="1414022" cy="1414022"/>
            <a:chOff x="6963830" y="684574"/>
            <a:chExt cx="1414022" cy="1414022"/>
          </a:xfrm>
        </p:grpSpPr>
        <p:sp>
          <p:nvSpPr>
            <p:cNvPr id="23" name="Oval 22"/>
            <p:cNvSpPr/>
            <p:nvPr/>
          </p:nvSpPr>
          <p:spPr>
            <a:xfrm>
              <a:off x="6963830" y="684574"/>
              <a:ext cx="1414022" cy="1414022"/>
            </a:xfrm>
            <a:prstGeom prst="ellipse">
              <a:avLst/>
            </a:prstGeom>
            <a:solidFill>
              <a:schemeClr val="tx1">
                <a:lumMod val="20000"/>
                <a:lumOff val="80000"/>
                <a:alpha val="90000"/>
              </a:schemeClr>
            </a:solidFill>
            <a:ln w="158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Pie 27"/>
            <p:cNvSpPr/>
            <p:nvPr/>
          </p:nvSpPr>
          <p:spPr>
            <a:xfrm flipH="1">
              <a:off x="6963830" y="684574"/>
              <a:ext cx="1414022" cy="1414022"/>
            </a:xfrm>
            <a:prstGeom prst="pie">
              <a:avLst>
                <a:gd name="adj1" fmla="val 18249504"/>
                <a:gd name="adj2" fmla="val 16200000"/>
              </a:avLst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Oval 24"/>
            <p:cNvSpPr/>
            <p:nvPr/>
          </p:nvSpPr>
          <p:spPr>
            <a:xfrm>
              <a:off x="7076640" y="797384"/>
              <a:ext cx="1188402" cy="118840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05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7099532" y="1067098"/>
              <a:ext cx="1128598" cy="5305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3200" b="1" dirty="0">
                  <a:solidFill>
                    <a:schemeClr val="accent3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90%</a:t>
              </a:r>
            </a:p>
          </p:txBody>
        </p:sp>
        <p:sp>
          <p:nvSpPr>
            <p:cNvPr id="50" name="TextBox 3"/>
            <p:cNvSpPr txBox="1">
              <a:spLocks noChangeArrowheads="1"/>
            </p:cNvSpPr>
            <p:nvPr/>
          </p:nvSpPr>
          <p:spPr bwMode="auto">
            <a:xfrm>
              <a:off x="7231186" y="1489458"/>
              <a:ext cx="865291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4C55439F-E75D-4351-8883-CE63E6429655}"/>
              </a:ext>
            </a:extLst>
          </p:cNvPr>
          <p:cNvGrpSpPr/>
          <p:nvPr/>
        </p:nvGrpSpPr>
        <p:grpSpPr>
          <a:xfrm>
            <a:off x="9497919" y="678695"/>
            <a:ext cx="1414022" cy="1414022"/>
            <a:chOff x="9497919" y="678695"/>
            <a:chExt cx="1414022" cy="1414022"/>
          </a:xfrm>
        </p:grpSpPr>
        <p:sp>
          <p:nvSpPr>
            <p:cNvPr id="27" name="Oval 26"/>
            <p:cNvSpPr/>
            <p:nvPr/>
          </p:nvSpPr>
          <p:spPr>
            <a:xfrm>
              <a:off x="9497919" y="678695"/>
              <a:ext cx="1414022" cy="1414022"/>
            </a:xfrm>
            <a:prstGeom prst="ellipse">
              <a:avLst/>
            </a:prstGeom>
            <a:solidFill>
              <a:schemeClr val="tx1">
                <a:lumMod val="20000"/>
                <a:lumOff val="80000"/>
                <a:alpha val="90000"/>
              </a:schemeClr>
            </a:solidFill>
            <a:ln w="158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Pie 31"/>
            <p:cNvSpPr/>
            <p:nvPr/>
          </p:nvSpPr>
          <p:spPr>
            <a:xfrm flipH="1">
              <a:off x="9497919" y="678695"/>
              <a:ext cx="1414022" cy="1414022"/>
            </a:xfrm>
            <a:prstGeom prst="pie">
              <a:avLst>
                <a:gd name="adj1" fmla="val 21561913"/>
                <a:gd name="adj2" fmla="val 16200000"/>
              </a:avLst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Oval 28"/>
            <p:cNvSpPr/>
            <p:nvPr/>
          </p:nvSpPr>
          <p:spPr>
            <a:xfrm>
              <a:off x="9610729" y="791505"/>
              <a:ext cx="1188402" cy="118840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05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9638812" y="1062557"/>
              <a:ext cx="1128598" cy="5305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3200" b="1" dirty="0">
                  <a:solidFill>
                    <a:schemeClr val="accent4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75%</a:t>
              </a:r>
            </a:p>
          </p:txBody>
        </p:sp>
        <p:sp>
          <p:nvSpPr>
            <p:cNvPr id="52" name="TextBox 3"/>
            <p:cNvSpPr txBox="1">
              <a:spLocks noChangeArrowheads="1"/>
            </p:cNvSpPr>
            <p:nvPr/>
          </p:nvSpPr>
          <p:spPr bwMode="auto">
            <a:xfrm>
              <a:off x="9770466" y="1484917"/>
              <a:ext cx="865291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563171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0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43" grpId="0"/>
      <p:bldP spid="44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Switzerland</a:t>
            </a:r>
            <a:r>
              <a:rPr lang="id-ID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  <a:endParaRPr lang="en-US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35</a:t>
            </a:fld>
            <a:endParaRPr lang="en-US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" name="Switzerland"/>
          <p:cNvGrpSpPr/>
          <p:nvPr/>
        </p:nvGrpSpPr>
        <p:grpSpPr>
          <a:xfrm>
            <a:off x="551309" y="1632029"/>
            <a:ext cx="6903101" cy="4444679"/>
            <a:chOff x="1290638" y="4078288"/>
            <a:chExt cx="10444162" cy="6724650"/>
          </a:xfrm>
          <a:solidFill>
            <a:schemeClr val="bg1">
              <a:lumMod val="75000"/>
            </a:schemeClr>
          </a:solidFill>
        </p:grpSpPr>
        <p:sp>
          <p:nvSpPr>
            <p:cNvPr id="5" name="Freeform 119"/>
            <p:cNvSpPr>
              <a:spLocks noChangeArrowheads="1"/>
            </p:cNvSpPr>
            <p:nvPr/>
          </p:nvSpPr>
          <p:spPr bwMode="auto">
            <a:xfrm>
              <a:off x="6880225" y="6072188"/>
              <a:ext cx="1422400" cy="1165225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2031573">
                <a:defRPr/>
              </a:pPr>
              <a:endParaRPr lang="en-US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120"/>
            <p:cNvSpPr>
              <a:spLocks noChangeArrowheads="1"/>
            </p:cNvSpPr>
            <p:nvPr/>
          </p:nvSpPr>
          <p:spPr bwMode="auto">
            <a:xfrm>
              <a:off x="6900863" y="6842125"/>
              <a:ext cx="1304925" cy="1584325"/>
            </a:xfrm>
            <a:custGeom>
              <a:avLst/>
              <a:gdLst>
                <a:gd name="T0" fmla="*/ 402888 w 2446"/>
                <a:gd name="T1" fmla="*/ 16002 h 2972"/>
                <a:gd name="T2" fmla="*/ 473327 w 2446"/>
                <a:gd name="T3" fmla="*/ 147214 h 2972"/>
                <a:gd name="T4" fmla="*/ 620607 w 2446"/>
                <a:gd name="T5" fmla="*/ 176017 h 2972"/>
                <a:gd name="T6" fmla="*/ 700118 w 2446"/>
                <a:gd name="T7" fmla="*/ 256024 h 2972"/>
                <a:gd name="T8" fmla="*/ 863407 w 2446"/>
                <a:gd name="T9" fmla="*/ 182417 h 2972"/>
                <a:gd name="T10" fmla="*/ 953057 w 2446"/>
                <a:gd name="T11" fmla="*/ 192018 h 2972"/>
                <a:gd name="T12" fmla="*/ 1036302 w 2446"/>
                <a:gd name="T13" fmla="*/ 281627 h 2972"/>
                <a:gd name="T14" fmla="*/ 1042706 w 2446"/>
                <a:gd name="T15" fmla="*/ 364301 h 2972"/>
                <a:gd name="T16" fmla="*/ 1234278 w 2446"/>
                <a:gd name="T17" fmla="*/ 265625 h 2972"/>
                <a:gd name="T18" fmla="*/ 1272699 w 2446"/>
                <a:gd name="T19" fmla="*/ 307229 h 2972"/>
                <a:gd name="T20" fmla="*/ 1269497 w 2446"/>
                <a:gd name="T21" fmla="*/ 418707 h 2972"/>
                <a:gd name="T22" fmla="*/ 1170243 w 2446"/>
                <a:gd name="T23" fmla="*/ 479512 h 2972"/>
                <a:gd name="T24" fmla="*/ 1119014 w 2446"/>
                <a:gd name="T25" fmla="*/ 556320 h 2972"/>
                <a:gd name="T26" fmla="*/ 1109943 w 2446"/>
                <a:gd name="T27" fmla="*/ 613392 h 2972"/>
                <a:gd name="T28" fmla="*/ 1052311 w 2446"/>
                <a:gd name="T29" fmla="*/ 661396 h 2972"/>
                <a:gd name="T30" fmla="*/ 1017092 w 2446"/>
                <a:gd name="T31" fmla="*/ 686999 h 2972"/>
                <a:gd name="T32" fmla="*/ 1004285 w 2446"/>
                <a:gd name="T33" fmla="*/ 763273 h 2972"/>
                <a:gd name="T34" fmla="*/ 962662 w 2446"/>
                <a:gd name="T35" fmla="*/ 865683 h 2972"/>
                <a:gd name="T36" fmla="*/ 857004 w 2446"/>
                <a:gd name="T37" fmla="*/ 852881 h 2972"/>
                <a:gd name="T38" fmla="*/ 808978 w 2446"/>
                <a:gd name="T39" fmla="*/ 942490 h 2972"/>
                <a:gd name="T40" fmla="*/ 703320 w 2446"/>
                <a:gd name="T41" fmla="*/ 996895 h 2972"/>
                <a:gd name="T42" fmla="*/ 636616 w 2446"/>
                <a:gd name="T43" fmla="*/ 1032099 h 2972"/>
                <a:gd name="T44" fmla="*/ 627011 w 2446"/>
                <a:gd name="T45" fmla="*/ 1147310 h 2972"/>
                <a:gd name="T46" fmla="*/ 588590 w 2446"/>
                <a:gd name="T47" fmla="*/ 1207582 h 2972"/>
                <a:gd name="T48" fmla="*/ 636616 w 2446"/>
                <a:gd name="T49" fmla="*/ 1268388 h 2972"/>
                <a:gd name="T50" fmla="*/ 652625 w 2446"/>
                <a:gd name="T51" fmla="*/ 1361197 h 2972"/>
                <a:gd name="T52" fmla="*/ 655293 w 2446"/>
                <a:gd name="T53" fmla="*/ 1409201 h 2972"/>
                <a:gd name="T54" fmla="*/ 591792 w 2446"/>
                <a:gd name="T55" fmla="*/ 1457206 h 2972"/>
                <a:gd name="T56" fmla="*/ 530958 w 2446"/>
                <a:gd name="T57" fmla="*/ 1438004 h 2972"/>
                <a:gd name="T58" fmla="*/ 444511 w 2446"/>
                <a:gd name="T59" fmla="*/ 1425203 h 2972"/>
                <a:gd name="T60" fmla="*/ 348458 w 2446"/>
                <a:gd name="T61" fmla="*/ 1383599 h 2972"/>
                <a:gd name="T62" fmla="*/ 227325 w 2446"/>
                <a:gd name="T63" fmla="*/ 1556415 h 2972"/>
                <a:gd name="T64" fmla="*/ 179298 w 2446"/>
                <a:gd name="T65" fmla="*/ 1584685 h 2972"/>
                <a:gd name="T66" fmla="*/ 99254 w 2446"/>
                <a:gd name="T67" fmla="*/ 1540414 h 2972"/>
                <a:gd name="T68" fmla="*/ 22412 w 2446"/>
                <a:gd name="T69" fmla="*/ 1370798 h 2972"/>
                <a:gd name="T70" fmla="*/ 54430 w 2446"/>
                <a:gd name="T71" fmla="*/ 1274788 h 2972"/>
                <a:gd name="T72" fmla="*/ 48026 w 2446"/>
                <a:gd name="T73" fmla="*/ 1210782 h 2972"/>
                <a:gd name="T74" fmla="*/ 41623 w 2446"/>
                <a:gd name="T75" fmla="*/ 1160111 h 2972"/>
                <a:gd name="T76" fmla="*/ 28816 w 2446"/>
                <a:gd name="T77" fmla="*/ 1149976 h 2972"/>
                <a:gd name="T78" fmla="*/ 3202 w 2446"/>
                <a:gd name="T79" fmla="*/ 1073703 h 2972"/>
                <a:gd name="T80" fmla="*/ 32018 w 2446"/>
                <a:gd name="T81" fmla="*/ 1032099 h 2972"/>
                <a:gd name="T82" fmla="*/ 128070 w 2446"/>
                <a:gd name="T83" fmla="*/ 1038499 h 2972"/>
                <a:gd name="T84" fmla="*/ 128070 w 2446"/>
                <a:gd name="T85" fmla="*/ 961692 h 2972"/>
                <a:gd name="T86" fmla="*/ 118465 w 2446"/>
                <a:gd name="T87" fmla="*/ 926488 h 2972"/>
                <a:gd name="T88" fmla="*/ 105658 w 2446"/>
                <a:gd name="T89" fmla="*/ 833680 h 2972"/>
                <a:gd name="T90" fmla="*/ 115263 w 2446"/>
                <a:gd name="T91" fmla="*/ 795276 h 2972"/>
                <a:gd name="T92" fmla="*/ 121667 w 2446"/>
                <a:gd name="T93" fmla="*/ 779274 h 2972"/>
                <a:gd name="T94" fmla="*/ 217720 w 2446"/>
                <a:gd name="T95" fmla="*/ 747805 h 2972"/>
                <a:gd name="T96" fmla="*/ 192105 w 2446"/>
                <a:gd name="T97" fmla="*/ 677398 h 2972"/>
                <a:gd name="T98" fmla="*/ 195307 w 2446"/>
                <a:gd name="T99" fmla="*/ 658196 h 2972"/>
                <a:gd name="T100" fmla="*/ 192105 w 2446"/>
                <a:gd name="T101" fmla="*/ 629393 h 2972"/>
                <a:gd name="T102" fmla="*/ 201711 w 2446"/>
                <a:gd name="T103" fmla="*/ 572321 h 2972"/>
                <a:gd name="T104" fmla="*/ 242800 w 2446"/>
                <a:gd name="T105" fmla="*/ 505115 h 2972"/>
                <a:gd name="T106" fmla="*/ 217720 w 2446"/>
                <a:gd name="T107" fmla="*/ 485913 h 2972"/>
                <a:gd name="T108" fmla="*/ 156886 w 2446"/>
                <a:gd name="T109" fmla="*/ 479512 h 2972"/>
                <a:gd name="T110" fmla="*/ 163290 w 2446"/>
                <a:gd name="T111" fmla="*/ 412306 h 2972"/>
                <a:gd name="T112" fmla="*/ 172895 w 2446"/>
                <a:gd name="T113" fmla="*/ 310430 h 2972"/>
                <a:gd name="T114" fmla="*/ 249203 w 2446"/>
                <a:gd name="T115" fmla="*/ 275226 h 2972"/>
                <a:gd name="T116" fmla="*/ 348458 w 2446"/>
                <a:gd name="T117" fmla="*/ 208020 h 2972"/>
                <a:gd name="T118" fmla="*/ 370870 w 2446"/>
                <a:gd name="T119" fmla="*/ 105610 h 2972"/>
                <a:gd name="T120" fmla="*/ 409291 w 2446"/>
                <a:gd name="T121" fmla="*/ 41604 h 297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121"/>
            <p:cNvSpPr>
              <a:spLocks noChangeArrowheads="1"/>
            </p:cNvSpPr>
            <p:nvPr/>
          </p:nvSpPr>
          <p:spPr bwMode="auto">
            <a:xfrm>
              <a:off x="7983538" y="6246813"/>
              <a:ext cx="895350" cy="1274762"/>
            </a:xfrm>
            <a:custGeom>
              <a:avLst/>
              <a:gdLst>
                <a:gd name="T0" fmla="*/ 320203 w 1679"/>
                <a:gd name="T1" fmla="*/ 0 h 2391"/>
                <a:gd name="T2" fmla="*/ 243355 w 1679"/>
                <a:gd name="T3" fmla="*/ 108229 h 2391"/>
                <a:gd name="T4" fmla="*/ 243355 w 1679"/>
                <a:gd name="T5" fmla="*/ 194599 h 2391"/>
                <a:gd name="T6" fmla="*/ 208132 w 1679"/>
                <a:gd name="T7" fmla="*/ 268174 h 2391"/>
                <a:gd name="T8" fmla="*/ 220940 w 1679"/>
                <a:gd name="T9" fmla="*/ 332152 h 2391"/>
                <a:gd name="T10" fmla="*/ 172910 w 1679"/>
                <a:gd name="T11" fmla="*/ 434517 h 2391"/>
                <a:gd name="T12" fmla="*/ 70445 w 1679"/>
                <a:gd name="T13" fmla="*/ 498495 h 2391"/>
                <a:gd name="T14" fmla="*/ 108869 w 1679"/>
                <a:gd name="T15" fmla="*/ 559274 h 2391"/>
                <a:gd name="T16" fmla="*/ 172910 w 1679"/>
                <a:gd name="T17" fmla="*/ 629116 h 2391"/>
                <a:gd name="T18" fmla="*/ 179314 w 1679"/>
                <a:gd name="T19" fmla="*/ 683497 h 2391"/>
                <a:gd name="T20" fmla="*/ 211334 w 1679"/>
                <a:gd name="T21" fmla="*/ 785862 h 2391"/>
                <a:gd name="T22" fmla="*/ 198526 w 1679"/>
                <a:gd name="T23" fmla="*/ 837044 h 2391"/>
                <a:gd name="T24" fmla="*/ 153698 w 1679"/>
                <a:gd name="T25" fmla="*/ 859437 h 2391"/>
                <a:gd name="T26" fmla="*/ 220940 w 1679"/>
                <a:gd name="T27" fmla="*/ 990058 h 2391"/>
                <a:gd name="T28" fmla="*/ 121677 w 1679"/>
                <a:gd name="T29" fmla="*/ 1044439 h 2391"/>
                <a:gd name="T30" fmla="*/ 32020 w 1679"/>
                <a:gd name="T31" fmla="*/ 1105219 h 2391"/>
                <a:gd name="T32" fmla="*/ 29352 w 1679"/>
                <a:gd name="T33" fmla="*/ 1207050 h 2391"/>
                <a:gd name="T34" fmla="*/ 108869 w 1679"/>
                <a:gd name="T35" fmla="*/ 1216647 h 2391"/>
                <a:gd name="T36" fmla="*/ 108869 w 1679"/>
                <a:gd name="T37" fmla="*/ 1219846 h 2391"/>
                <a:gd name="T38" fmla="*/ 108869 w 1679"/>
                <a:gd name="T39" fmla="*/ 1219846 h 2391"/>
                <a:gd name="T40" fmla="*/ 182516 w 1679"/>
                <a:gd name="T41" fmla="*/ 1251835 h 2391"/>
                <a:gd name="T42" fmla="*/ 409327 w 1679"/>
                <a:gd name="T43" fmla="*/ 1098821 h 2391"/>
                <a:gd name="T44" fmla="*/ 495782 w 1679"/>
                <a:gd name="T45" fmla="*/ 1009252 h 2391"/>
                <a:gd name="T46" fmla="*/ 553418 w 1679"/>
                <a:gd name="T47" fmla="*/ 1066832 h 2391"/>
                <a:gd name="T48" fmla="*/ 671894 w 1679"/>
                <a:gd name="T49" fmla="*/ 1006053 h 2391"/>
                <a:gd name="T50" fmla="*/ 767955 w 1679"/>
                <a:gd name="T51" fmla="*/ 986859 h 2391"/>
                <a:gd name="T52" fmla="*/ 844270 w 1679"/>
                <a:gd name="T53" fmla="*/ 894625 h 2391"/>
                <a:gd name="T54" fmla="*/ 895502 w 1679"/>
                <a:gd name="T55" fmla="*/ 862636 h 2391"/>
                <a:gd name="T56" fmla="*/ 889098 w 1679"/>
                <a:gd name="T57" fmla="*/ 821050 h 2391"/>
                <a:gd name="T58" fmla="*/ 876824 w 1679"/>
                <a:gd name="T59" fmla="*/ 699492 h 2391"/>
                <a:gd name="T60" fmla="*/ 886430 w 1679"/>
                <a:gd name="T61" fmla="*/ 581133 h 2391"/>
                <a:gd name="T62" fmla="*/ 771157 w 1679"/>
                <a:gd name="T63" fmla="*/ 469705 h 2391"/>
                <a:gd name="T64" fmla="*/ 633469 w 1679"/>
                <a:gd name="T65" fmla="*/ 450511 h 2391"/>
                <a:gd name="T66" fmla="*/ 707116 w 1679"/>
                <a:gd name="T67" fmla="*/ 405727 h 2391"/>
                <a:gd name="T68" fmla="*/ 739136 w 1679"/>
                <a:gd name="T69" fmla="*/ 245782 h 2391"/>
                <a:gd name="T70" fmla="*/ 755146 w 1679"/>
                <a:gd name="T71" fmla="*/ 162611 h 2391"/>
                <a:gd name="T72" fmla="*/ 588641 w 1679"/>
                <a:gd name="T73" fmla="*/ 137553 h 2391"/>
                <a:gd name="T74" fmla="*/ 320203 w 1679"/>
                <a:gd name="T75" fmla="*/ 0 h 239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cubicBezTo>
                    <a:pt x="108" y="2264"/>
                    <a:pt x="156" y="2282"/>
                    <a:pt x="204" y="2282"/>
                  </a:cubicBezTo>
                  <a:cubicBezTo>
                    <a:pt x="204" y="2288"/>
                    <a:pt x="204" y="2288"/>
                    <a:pt x="204" y="2288"/>
                  </a:cubicBez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122"/>
            <p:cNvSpPr>
              <a:spLocks noChangeArrowheads="1"/>
            </p:cNvSpPr>
            <p:nvPr/>
          </p:nvSpPr>
          <p:spPr bwMode="auto">
            <a:xfrm>
              <a:off x="6494463" y="6761163"/>
              <a:ext cx="819150" cy="866775"/>
            </a:xfrm>
            <a:custGeom>
              <a:avLst/>
              <a:gdLst>
                <a:gd name="T0" fmla="*/ 562335 w 1534"/>
                <a:gd name="T1" fmla="*/ 98658 h 1623"/>
                <a:gd name="T2" fmla="*/ 648766 w 1534"/>
                <a:gd name="T3" fmla="*/ 149853 h 1623"/>
                <a:gd name="T4" fmla="*/ 789083 w 1534"/>
                <a:gd name="T5" fmla="*/ 101857 h 1623"/>
                <a:gd name="T6" fmla="*/ 811491 w 1534"/>
                <a:gd name="T7" fmla="*/ 95458 h 1623"/>
                <a:gd name="T8" fmla="*/ 811491 w 1534"/>
                <a:gd name="T9" fmla="*/ 143453 h 1623"/>
                <a:gd name="T10" fmla="*/ 773077 w 1534"/>
                <a:gd name="T11" fmla="*/ 217047 h 1623"/>
                <a:gd name="T12" fmla="*/ 757072 w 1534"/>
                <a:gd name="T13" fmla="*/ 306638 h 1623"/>
                <a:gd name="T14" fmla="*/ 635962 w 1534"/>
                <a:gd name="T15" fmla="*/ 341835 h 1623"/>
                <a:gd name="T16" fmla="*/ 594347 w 1534"/>
                <a:gd name="T17" fmla="*/ 456491 h 1623"/>
                <a:gd name="T18" fmla="*/ 565536 w 1534"/>
                <a:gd name="T19" fmla="*/ 558882 h 1623"/>
                <a:gd name="T20" fmla="*/ 543128 w 1534"/>
                <a:gd name="T21" fmla="*/ 565281 h 1623"/>
                <a:gd name="T22" fmla="*/ 411881 w 1534"/>
                <a:gd name="T23" fmla="*/ 530084 h 1623"/>
                <a:gd name="T24" fmla="*/ 360663 w 1534"/>
                <a:gd name="T25" fmla="*/ 491688 h 1623"/>
                <a:gd name="T26" fmla="*/ 335054 w 1534"/>
                <a:gd name="T27" fmla="*/ 555682 h 1623"/>
                <a:gd name="T28" fmla="*/ 344657 w 1534"/>
                <a:gd name="T29" fmla="*/ 661272 h 1623"/>
                <a:gd name="T30" fmla="*/ 379870 w 1534"/>
                <a:gd name="T31" fmla="*/ 699135 h 1623"/>
                <a:gd name="T32" fmla="*/ 443893 w 1534"/>
                <a:gd name="T33" fmla="*/ 772729 h 1623"/>
                <a:gd name="T34" fmla="*/ 482306 w 1534"/>
                <a:gd name="T35" fmla="*/ 827124 h 1623"/>
                <a:gd name="T36" fmla="*/ 459898 w 1534"/>
                <a:gd name="T37" fmla="*/ 830323 h 1623"/>
                <a:gd name="T38" fmla="*/ 418283 w 1534"/>
                <a:gd name="T39" fmla="*/ 864987 h 1623"/>
                <a:gd name="T40" fmla="*/ 379870 w 1534"/>
                <a:gd name="T41" fmla="*/ 801526 h 1623"/>
                <a:gd name="T42" fmla="*/ 357462 w 1534"/>
                <a:gd name="T43" fmla="*/ 791927 h 1623"/>
                <a:gd name="T44" fmla="*/ 312646 w 1534"/>
                <a:gd name="T45" fmla="*/ 763129 h 1623"/>
                <a:gd name="T46" fmla="*/ 248623 w 1534"/>
                <a:gd name="T47" fmla="*/ 651673 h 1623"/>
                <a:gd name="T48" fmla="*/ 261427 w 1534"/>
                <a:gd name="T49" fmla="*/ 536484 h 1623"/>
                <a:gd name="T50" fmla="*/ 271031 w 1534"/>
                <a:gd name="T51" fmla="*/ 409029 h 1623"/>
                <a:gd name="T52" fmla="*/ 274232 w 1534"/>
                <a:gd name="T53" fmla="*/ 341835 h 1623"/>
                <a:gd name="T54" fmla="*/ 216611 w 1534"/>
                <a:gd name="T55" fmla="*/ 322637 h 1623"/>
                <a:gd name="T56" fmla="*/ 201139 w 1534"/>
                <a:gd name="T57" fmla="*/ 229845 h 1623"/>
                <a:gd name="T58" fmla="*/ 201139 w 1534"/>
                <a:gd name="T59" fmla="*/ 140254 h 1623"/>
                <a:gd name="T60" fmla="*/ 105104 w 1534"/>
                <a:gd name="T61" fmla="*/ 133854 h 1623"/>
                <a:gd name="T62" fmla="*/ 25076 w 1534"/>
                <a:gd name="T63" fmla="*/ 159452 h 1623"/>
                <a:gd name="T64" fmla="*/ 0 w 1534"/>
                <a:gd name="T65" fmla="*/ 133854 h 1623"/>
                <a:gd name="T66" fmla="*/ 66691 w 1534"/>
                <a:gd name="T67" fmla="*/ 111456 h 1623"/>
                <a:gd name="T68" fmla="*/ 156323 w 1534"/>
                <a:gd name="T69" fmla="*/ 85859 h 1623"/>
                <a:gd name="T70" fmla="*/ 267829 w 1534"/>
                <a:gd name="T71" fmla="*/ 105057 h 1623"/>
                <a:gd name="T72" fmla="*/ 383071 w 1534"/>
                <a:gd name="T73" fmla="*/ 28264 h 1623"/>
                <a:gd name="T74" fmla="*/ 431088 w 1534"/>
                <a:gd name="T75" fmla="*/ 66661 h 1623"/>
                <a:gd name="T76" fmla="*/ 472703 w 1534"/>
                <a:gd name="T77" fmla="*/ 34663 h 1623"/>
                <a:gd name="T78" fmla="*/ 530324 w 1534"/>
                <a:gd name="T79" fmla="*/ 25064 h 1623"/>
                <a:gd name="T80" fmla="*/ 565536 w 1534"/>
                <a:gd name="T81" fmla="*/ 89058 h 162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123"/>
            <p:cNvSpPr>
              <a:spLocks noChangeArrowheads="1"/>
            </p:cNvSpPr>
            <p:nvPr/>
          </p:nvSpPr>
          <p:spPr bwMode="auto">
            <a:xfrm>
              <a:off x="6075363" y="6892925"/>
              <a:ext cx="1077912" cy="800100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2031573">
                <a:defRPr/>
              </a:pPr>
              <a:endParaRPr lang="en-US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124"/>
            <p:cNvSpPr>
              <a:spLocks noChangeArrowheads="1"/>
            </p:cNvSpPr>
            <p:nvPr/>
          </p:nvSpPr>
          <p:spPr bwMode="auto">
            <a:xfrm>
              <a:off x="6891338" y="5995988"/>
              <a:ext cx="706437" cy="573087"/>
            </a:xfrm>
            <a:custGeom>
              <a:avLst/>
              <a:gdLst>
                <a:gd name="T0" fmla="*/ 146966 w 1325"/>
                <a:gd name="T1" fmla="*/ 451514 h 1074"/>
                <a:gd name="T2" fmla="*/ 146966 w 1325"/>
                <a:gd name="T3" fmla="*/ 451514 h 1074"/>
                <a:gd name="T4" fmla="*/ 201279 w 1325"/>
                <a:gd name="T5" fmla="*/ 413042 h 1074"/>
                <a:gd name="T6" fmla="*/ 229501 w 1325"/>
                <a:gd name="T7" fmla="*/ 451514 h 1074"/>
                <a:gd name="T8" fmla="*/ 229501 w 1325"/>
                <a:gd name="T9" fmla="*/ 496398 h 1074"/>
                <a:gd name="T10" fmla="*/ 229501 w 1325"/>
                <a:gd name="T11" fmla="*/ 496398 h 1074"/>
                <a:gd name="T12" fmla="*/ 299788 w 1325"/>
                <a:gd name="T13" fmla="*/ 531664 h 1074"/>
                <a:gd name="T14" fmla="*/ 386051 w 1325"/>
                <a:gd name="T15" fmla="*/ 512428 h 1074"/>
                <a:gd name="T16" fmla="*/ 392441 w 1325"/>
                <a:gd name="T17" fmla="*/ 560519 h 1074"/>
                <a:gd name="T18" fmla="*/ 485093 w 1325"/>
                <a:gd name="T19" fmla="*/ 522046 h 1074"/>
                <a:gd name="T20" fmla="*/ 526626 w 1325"/>
                <a:gd name="T21" fmla="*/ 509222 h 1074"/>
                <a:gd name="T22" fmla="*/ 584135 w 1325"/>
                <a:gd name="T23" fmla="*/ 509222 h 1074"/>
                <a:gd name="T24" fmla="*/ 648033 w 1325"/>
                <a:gd name="T25" fmla="*/ 422660 h 1074"/>
                <a:gd name="T26" fmla="*/ 683177 w 1325"/>
                <a:gd name="T27" fmla="*/ 343044 h 1074"/>
                <a:gd name="T28" fmla="*/ 695424 w 1325"/>
                <a:gd name="T29" fmla="*/ 333426 h 1074"/>
                <a:gd name="T30" fmla="*/ 701814 w 1325"/>
                <a:gd name="T31" fmla="*/ 327014 h 1074"/>
                <a:gd name="T32" fmla="*/ 701814 w 1325"/>
                <a:gd name="T33" fmla="*/ 301366 h 1074"/>
                <a:gd name="T34" fmla="*/ 695424 w 1325"/>
                <a:gd name="T35" fmla="*/ 285335 h 1074"/>
                <a:gd name="T36" fmla="*/ 695424 w 1325"/>
                <a:gd name="T37" fmla="*/ 285335 h 1074"/>
                <a:gd name="T38" fmla="*/ 622474 w 1325"/>
                <a:gd name="T39" fmla="*/ 285335 h 1074"/>
                <a:gd name="T40" fmla="*/ 593719 w 1325"/>
                <a:gd name="T41" fmla="*/ 256481 h 1074"/>
                <a:gd name="T42" fmla="*/ 545796 w 1325"/>
                <a:gd name="T43" fmla="*/ 256481 h 1074"/>
                <a:gd name="T44" fmla="*/ 526626 w 1325"/>
                <a:gd name="T45" fmla="*/ 195567 h 1074"/>
                <a:gd name="T46" fmla="*/ 481898 w 1325"/>
                <a:gd name="T47" fmla="*/ 150683 h 1074"/>
                <a:gd name="T48" fmla="*/ 430779 w 1325"/>
                <a:gd name="T49" fmla="*/ 102593 h 1074"/>
                <a:gd name="T50" fmla="*/ 245475 w 1325"/>
                <a:gd name="T51" fmla="*/ 128241 h 1074"/>
                <a:gd name="T52" fmla="*/ 137381 w 1325"/>
                <a:gd name="T53" fmla="*/ 92974 h 1074"/>
                <a:gd name="T54" fmla="*/ 67093 w 1325"/>
                <a:gd name="T55" fmla="*/ 76944 h 1074"/>
                <a:gd name="T56" fmla="*/ 54313 w 1325"/>
                <a:gd name="T57" fmla="*/ 48090 h 1074"/>
                <a:gd name="T58" fmla="*/ 51118 w 1325"/>
                <a:gd name="T59" fmla="*/ 12824 h 1074"/>
                <a:gd name="T60" fmla="*/ 41534 w 1325"/>
                <a:gd name="T61" fmla="*/ 0 h 1074"/>
                <a:gd name="T62" fmla="*/ 41534 w 1325"/>
                <a:gd name="T63" fmla="*/ 0 h 1074"/>
                <a:gd name="T64" fmla="*/ 22364 w 1325"/>
                <a:gd name="T65" fmla="*/ 32060 h 1074"/>
                <a:gd name="T66" fmla="*/ 9585 w 1325"/>
                <a:gd name="T67" fmla="*/ 57708 h 1074"/>
                <a:gd name="T68" fmla="*/ 12780 w 1325"/>
                <a:gd name="T69" fmla="*/ 115417 h 1074"/>
                <a:gd name="T70" fmla="*/ 12780 w 1325"/>
                <a:gd name="T71" fmla="*/ 205185 h 1074"/>
                <a:gd name="T72" fmla="*/ 44729 w 1325"/>
                <a:gd name="T73" fmla="*/ 253275 h 1074"/>
                <a:gd name="T74" fmla="*/ 25559 w 1325"/>
                <a:gd name="T75" fmla="*/ 368692 h 1074"/>
                <a:gd name="T76" fmla="*/ 25559 w 1325"/>
                <a:gd name="T77" fmla="*/ 368692 h 1074"/>
                <a:gd name="T78" fmla="*/ 47924 w 1325"/>
                <a:gd name="T79" fmla="*/ 403424 h 1074"/>
                <a:gd name="T80" fmla="*/ 121406 w 1325"/>
                <a:gd name="T81" fmla="*/ 391134 h 1074"/>
                <a:gd name="T82" fmla="*/ 140576 w 1325"/>
                <a:gd name="T83" fmla="*/ 438690 h 1074"/>
                <a:gd name="T84" fmla="*/ 146966 w 1325"/>
                <a:gd name="T85" fmla="*/ 451514 h 107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125"/>
            <p:cNvSpPr>
              <a:spLocks noChangeArrowheads="1"/>
            </p:cNvSpPr>
            <p:nvPr/>
          </p:nvSpPr>
          <p:spPr bwMode="auto">
            <a:xfrm>
              <a:off x="5611813" y="5842000"/>
              <a:ext cx="1562100" cy="1752600"/>
            </a:xfrm>
            <a:custGeom>
              <a:avLst/>
              <a:gdLst>
                <a:gd name="T0" fmla="*/ 514314 w 2930"/>
                <a:gd name="T1" fmla="*/ 1658835 h 3284"/>
                <a:gd name="T2" fmla="*/ 536699 w 2930"/>
                <a:gd name="T3" fmla="*/ 1441677 h 3284"/>
                <a:gd name="T4" fmla="*/ 587864 w 2930"/>
                <a:gd name="T5" fmla="*/ 1291747 h 3284"/>
                <a:gd name="T6" fmla="*/ 699254 w 2930"/>
                <a:gd name="T7" fmla="*/ 1240525 h 3284"/>
                <a:gd name="T8" fmla="*/ 833562 w 2930"/>
                <a:gd name="T9" fmla="*/ 1099665 h 3284"/>
                <a:gd name="T10" fmla="*/ 906578 w 2930"/>
                <a:gd name="T11" fmla="*/ 1080457 h 3284"/>
                <a:gd name="T12" fmla="*/ 948150 w 2930"/>
                <a:gd name="T13" fmla="*/ 1032437 h 3284"/>
                <a:gd name="T14" fmla="*/ 1107507 w 2930"/>
                <a:gd name="T15" fmla="*/ 987618 h 3284"/>
                <a:gd name="T16" fmla="*/ 1264200 w 2930"/>
                <a:gd name="T17" fmla="*/ 949202 h 3284"/>
                <a:gd name="T18" fmla="*/ 1353739 w 2930"/>
                <a:gd name="T19" fmla="*/ 984416 h 3284"/>
                <a:gd name="T20" fmla="*/ 1411299 w 2930"/>
                <a:gd name="T21" fmla="*/ 946000 h 3284"/>
                <a:gd name="T22" fmla="*/ 1443277 w 2930"/>
                <a:gd name="T23" fmla="*/ 1019631 h 3284"/>
                <a:gd name="T24" fmla="*/ 1545074 w 2930"/>
                <a:gd name="T25" fmla="*/ 971611 h 3284"/>
                <a:gd name="T26" fmla="*/ 1417695 w 2930"/>
                <a:gd name="T27" fmla="*/ 796070 h 3284"/>
                <a:gd name="T28" fmla="*/ 1270596 w 2930"/>
                <a:gd name="T29" fmla="*/ 751251 h 3284"/>
                <a:gd name="T30" fmla="*/ 1404903 w 2930"/>
                <a:gd name="T31" fmla="*/ 616794 h 3284"/>
                <a:gd name="T32" fmla="*/ 1420892 w 2930"/>
                <a:gd name="T33" fmla="*/ 591183 h 3284"/>
                <a:gd name="T34" fmla="*/ 1305771 w 2930"/>
                <a:gd name="T35" fmla="*/ 521287 h 3284"/>
                <a:gd name="T36" fmla="*/ 1222628 w 2930"/>
                <a:gd name="T37" fmla="*/ 501546 h 3284"/>
                <a:gd name="T38" fmla="*/ 1155474 w 2930"/>
                <a:gd name="T39" fmla="*/ 358018 h 3284"/>
                <a:gd name="T40" fmla="*/ 1107507 w 2930"/>
                <a:gd name="T41" fmla="*/ 185145 h 3284"/>
                <a:gd name="T42" fmla="*/ 976930 w 2930"/>
                <a:gd name="T43" fmla="*/ 19208 h 3284"/>
                <a:gd name="T44" fmla="*/ 887925 w 2930"/>
                <a:gd name="T45" fmla="*/ 101910 h 3284"/>
                <a:gd name="T46" fmla="*/ 769606 w 2930"/>
                <a:gd name="T47" fmla="*/ 220360 h 3284"/>
                <a:gd name="T48" fmla="*/ 782397 w 2930"/>
                <a:gd name="T49" fmla="*/ 127521 h 3284"/>
                <a:gd name="T50" fmla="*/ 549490 w 2930"/>
                <a:gd name="T51" fmla="*/ 112047 h 3284"/>
                <a:gd name="T52" fmla="*/ 405589 w 2930"/>
                <a:gd name="T53" fmla="*/ 96041 h 3284"/>
                <a:gd name="T54" fmla="*/ 325643 w 2930"/>
                <a:gd name="T55" fmla="*/ 51222 h 3284"/>
                <a:gd name="T56" fmla="*/ 217451 w 2930"/>
                <a:gd name="T57" fmla="*/ 178742 h 3284"/>
                <a:gd name="T58" fmla="*/ 6396 w 2930"/>
                <a:gd name="T59" fmla="*/ 201152 h 3284"/>
                <a:gd name="T60" fmla="*/ 31978 w 2930"/>
                <a:gd name="T61" fmla="*/ 277984 h 3284"/>
                <a:gd name="T62" fmla="*/ 95934 w 2930"/>
                <a:gd name="T63" fmla="*/ 473267 h 3284"/>
                <a:gd name="T64" fmla="*/ 79945 w 2930"/>
                <a:gd name="T65" fmla="*/ 613593 h 3284"/>
                <a:gd name="T66" fmla="*/ 92736 w 2930"/>
                <a:gd name="T67" fmla="*/ 748050 h 3284"/>
                <a:gd name="T68" fmla="*/ 143901 w 2930"/>
                <a:gd name="T69" fmla="*/ 923591 h 3284"/>
                <a:gd name="T70" fmla="*/ 268083 w 2930"/>
                <a:gd name="T71" fmla="*/ 987618 h 3284"/>
                <a:gd name="T72" fmla="*/ 248896 w 2930"/>
                <a:gd name="T73" fmla="*/ 1096464 h 3284"/>
                <a:gd name="T74" fmla="*/ 197731 w 2930"/>
                <a:gd name="T75" fmla="*/ 1176498 h 3284"/>
                <a:gd name="T76" fmla="*/ 99132 w 2930"/>
                <a:gd name="T77" fmla="*/ 1332831 h 3284"/>
                <a:gd name="T78" fmla="*/ 70352 w 2930"/>
                <a:gd name="T79" fmla="*/ 1464086 h 3284"/>
                <a:gd name="T80" fmla="*/ 255292 w 2930"/>
                <a:gd name="T81" fmla="*/ 1642828 h 3284"/>
                <a:gd name="T82" fmla="*/ 367215 w 2930"/>
                <a:gd name="T83" fmla="*/ 1726064 h 3284"/>
                <a:gd name="T84" fmla="*/ 1427288 w 2930"/>
                <a:gd name="T85" fmla="*/ 603989 h 3284"/>
                <a:gd name="T86" fmla="*/ 1481651 w 2930"/>
                <a:gd name="T87" fmla="*/ 565573 h 3284"/>
                <a:gd name="T88" fmla="*/ 1509898 w 2930"/>
                <a:gd name="T89" fmla="*/ 648808 h 3284"/>
                <a:gd name="T90" fmla="*/ 1427288 w 2930"/>
                <a:gd name="T91" fmla="*/ 603989 h 328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126"/>
            <p:cNvSpPr>
              <a:spLocks noChangeArrowheads="1"/>
            </p:cNvSpPr>
            <p:nvPr/>
          </p:nvSpPr>
          <p:spPr bwMode="auto">
            <a:xfrm>
              <a:off x="7818438" y="5024438"/>
              <a:ext cx="2043112" cy="2246312"/>
            </a:xfrm>
            <a:custGeom>
              <a:avLst/>
              <a:gdLst>
                <a:gd name="T0" fmla="*/ 751319 w 3830"/>
                <a:gd name="T1" fmla="*/ 1361106 h 4213"/>
                <a:gd name="T2" fmla="*/ 901796 w 3830"/>
                <a:gd name="T3" fmla="*/ 1469333 h 4213"/>
                <a:gd name="T4" fmla="*/ 796142 w 3830"/>
                <a:gd name="T5" fmla="*/ 1674059 h 4213"/>
                <a:gd name="T6" fmla="*/ 1049071 w 3830"/>
                <a:gd name="T7" fmla="*/ 1804678 h 4213"/>
                <a:gd name="T8" fmla="*/ 1051739 w 3830"/>
                <a:gd name="T9" fmla="*/ 2044591 h 4213"/>
                <a:gd name="T10" fmla="*/ 1138184 w 3830"/>
                <a:gd name="T11" fmla="*/ 2124562 h 4213"/>
                <a:gd name="T12" fmla="*/ 1359097 w 3830"/>
                <a:gd name="T13" fmla="*/ 2156551 h 4213"/>
                <a:gd name="T14" fmla="*/ 1553864 w 3830"/>
                <a:gd name="T15" fmla="*/ 2166147 h 4213"/>
                <a:gd name="T16" fmla="*/ 1646711 w 3830"/>
                <a:gd name="T17" fmla="*/ 1967819 h 4213"/>
                <a:gd name="T18" fmla="*/ 1704341 w 3830"/>
                <a:gd name="T19" fmla="*/ 1852661 h 4213"/>
                <a:gd name="T20" fmla="*/ 1582679 w 3830"/>
                <a:gd name="T21" fmla="*/ 1645269 h 4213"/>
                <a:gd name="T22" fmla="*/ 1646711 w 3830"/>
                <a:gd name="T23" fmla="*/ 1338714 h 4213"/>
                <a:gd name="T24" fmla="*/ 1659518 w 3830"/>
                <a:gd name="T25" fmla="*/ 1009234 h 4213"/>
                <a:gd name="T26" fmla="*/ 1710744 w 3830"/>
                <a:gd name="T27" fmla="*/ 872217 h 4213"/>
                <a:gd name="T28" fmla="*/ 1966342 w 3830"/>
                <a:gd name="T29" fmla="*/ 555532 h 4213"/>
                <a:gd name="T30" fmla="*/ 1972745 w 3830"/>
                <a:gd name="T31" fmla="*/ 300158 h 4213"/>
                <a:gd name="T32" fmla="*/ 1845213 w 3830"/>
                <a:gd name="T33" fmla="*/ 223386 h 4213"/>
                <a:gd name="T34" fmla="*/ 1768374 w 3830"/>
                <a:gd name="T35" fmla="*/ 114625 h 4213"/>
                <a:gd name="T36" fmla="*/ 1573074 w 3830"/>
                <a:gd name="T37" fmla="*/ 146613 h 4213"/>
                <a:gd name="T38" fmla="*/ 1512242 w 3830"/>
                <a:gd name="T39" fmla="*/ 105029 h 4213"/>
                <a:gd name="T40" fmla="*/ 1483961 w 3830"/>
                <a:gd name="T41" fmla="*/ 83170 h 4213"/>
                <a:gd name="T42" fmla="*/ 1378307 w 3830"/>
                <a:gd name="T43" fmla="*/ 185000 h 4213"/>
                <a:gd name="T44" fmla="*/ 1291863 w 3830"/>
                <a:gd name="T45" fmla="*/ 54380 h 4213"/>
                <a:gd name="T46" fmla="*/ 1186208 w 3830"/>
                <a:gd name="T47" fmla="*/ 9597 h 4213"/>
                <a:gd name="T48" fmla="*/ 1189410 w 3830"/>
                <a:gd name="T49" fmla="*/ 101830 h 4213"/>
                <a:gd name="T50" fmla="*/ 1064546 w 3830"/>
                <a:gd name="T51" fmla="*/ 191397 h 4213"/>
                <a:gd name="T52" fmla="*/ 853771 w 3830"/>
                <a:gd name="T53" fmla="*/ 117824 h 4213"/>
                <a:gd name="T54" fmla="*/ 671278 w 3830"/>
                <a:gd name="T55" fmla="*/ 140216 h 4213"/>
                <a:gd name="T56" fmla="*/ 511729 w 3830"/>
                <a:gd name="T57" fmla="*/ 133818 h 4213"/>
                <a:gd name="T58" fmla="*/ 566157 w 3830"/>
                <a:gd name="T59" fmla="*/ 245777 h 4213"/>
                <a:gd name="T60" fmla="*/ 454100 w 3830"/>
                <a:gd name="T61" fmla="*/ 380129 h 4213"/>
                <a:gd name="T62" fmla="*/ 358050 w 3830"/>
                <a:gd name="T63" fmla="*/ 520878 h 4213"/>
                <a:gd name="T64" fmla="*/ 412478 w 3830"/>
                <a:gd name="T65" fmla="*/ 622707 h 4213"/>
                <a:gd name="T66" fmla="*/ 390067 w 3830"/>
                <a:gd name="T67" fmla="*/ 769854 h 4213"/>
                <a:gd name="T68" fmla="*/ 351647 w 3830"/>
                <a:gd name="T69" fmla="*/ 869018 h 4213"/>
                <a:gd name="T70" fmla="*/ 166485 w 3830"/>
                <a:gd name="T71" fmla="*/ 980444 h 4213"/>
                <a:gd name="T72" fmla="*/ 0 w 3830"/>
                <a:gd name="T73" fmla="*/ 993239 h 4213"/>
                <a:gd name="T74" fmla="*/ 412478 w 3830"/>
                <a:gd name="T75" fmla="*/ 1092403 h 4213"/>
                <a:gd name="T76" fmla="*/ 1263048 w 3830"/>
                <a:gd name="T77" fmla="*/ 961251 h 4213"/>
                <a:gd name="T78" fmla="*/ 1154192 w 3830"/>
                <a:gd name="T79" fmla="*/ 922865 h 4213"/>
                <a:gd name="T80" fmla="*/ 1010652 w 3830"/>
                <a:gd name="T81" fmla="*/ 904205 h 4213"/>
                <a:gd name="T82" fmla="*/ 975434 w 3830"/>
                <a:gd name="T83" fmla="*/ 763456 h 4213"/>
                <a:gd name="T84" fmla="*/ 924207 w 3830"/>
                <a:gd name="T85" fmla="*/ 597117 h 4213"/>
                <a:gd name="T86" fmla="*/ 1010652 w 3830"/>
                <a:gd name="T87" fmla="*/ 492088 h 4213"/>
                <a:gd name="T88" fmla="*/ 1266250 w 3830"/>
                <a:gd name="T89" fmla="*/ 450503 h 4213"/>
                <a:gd name="T90" fmla="*/ 1483961 w 3830"/>
                <a:gd name="T91" fmla="*/ 357737 h 4213"/>
                <a:gd name="T92" fmla="*/ 1691534 w 3830"/>
                <a:gd name="T93" fmla="*/ 232982 h 4213"/>
                <a:gd name="T94" fmla="*/ 1858020 w 3830"/>
                <a:gd name="T95" fmla="*/ 258573 h 4213"/>
                <a:gd name="T96" fmla="*/ 1906044 w 3830"/>
                <a:gd name="T97" fmla="*/ 316152 h 4213"/>
                <a:gd name="T98" fmla="*/ 1848415 w 3830"/>
                <a:gd name="T99" fmla="*/ 357737 h 4213"/>
                <a:gd name="T100" fmla="*/ 1813197 w 3830"/>
                <a:gd name="T101" fmla="*/ 421714 h 4213"/>
                <a:gd name="T102" fmla="*/ 1739559 w 3830"/>
                <a:gd name="T103" fmla="*/ 469696 h 4213"/>
                <a:gd name="T104" fmla="*/ 1646711 w 3830"/>
                <a:gd name="T105" fmla="*/ 463298 h 4213"/>
                <a:gd name="T106" fmla="*/ 1633905 w 3830"/>
                <a:gd name="T107" fmla="*/ 616310 h 4213"/>
                <a:gd name="T108" fmla="*/ 1617897 w 3830"/>
                <a:gd name="T109" fmla="*/ 741064 h 4213"/>
                <a:gd name="T110" fmla="*/ 1582679 w 3830"/>
                <a:gd name="T111" fmla="*/ 869018 h 4213"/>
                <a:gd name="T112" fmla="*/ 1282258 w 3830"/>
                <a:gd name="T113" fmla="*/ 974046 h 4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cubicBezTo>
                    <a:pt x="2828" y="186"/>
                    <a:pt x="2822" y="180"/>
                    <a:pt x="2822" y="162"/>
                  </a:cubicBez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cubicBezTo>
                    <a:pt x="3296" y="869"/>
                    <a:pt x="3296" y="869"/>
                    <a:pt x="3296" y="869"/>
                  </a:cubicBez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127"/>
            <p:cNvSpPr>
              <a:spLocks noChangeArrowheads="1"/>
            </p:cNvSpPr>
            <p:nvPr/>
          </p:nvSpPr>
          <p:spPr bwMode="auto">
            <a:xfrm>
              <a:off x="8723313" y="5230813"/>
              <a:ext cx="1016000" cy="762000"/>
            </a:xfrm>
            <a:custGeom>
              <a:avLst/>
              <a:gdLst>
                <a:gd name="T0" fmla="*/ 357671 w 1906"/>
                <a:gd name="T1" fmla="*/ 755092 h 1427"/>
                <a:gd name="T2" fmla="*/ 303301 w 1906"/>
                <a:gd name="T3" fmla="*/ 627463 h 1427"/>
                <a:gd name="T4" fmla="*/ 300103 w 1906"/>
                <a:gd name="T5" fmla="*/ 499300 h 1427"/>
                <a:gd name="T6" fmla="*/ 351275 w 1906"/>
                <a:gd name="T7" fmla="*/ 435219 h 1427"/>
                <a:gd name="T8" fmla="*/ 396050 w 1906"/>
                <a:gd name="T9" fmla="*/ 326281 h 1427"/>
                <a:gd name="T10" fmla="*/ 444024 w 1906"/>
                <a:gd name="T11" fmla="*/ 310795 h 1427"/>
                <a:gd name="T12" fmla="*/ 543170 w 1906"/>
                <a:gd name="T13" fmla="*/ 332689 h 1427"/>
                <a:gd name="T14" fmla="*/ 632188 w 1906"/>
                <a:gd name="T15" fmla="*/ 412791 h 1427"/>
                <a:gd name="T16" fmla="*/ 728135 w 1906"/>
                <a:gd name="T17" fmla="*/ 409587 h 1427"/>
                <a:gd name="T18" fmla="*/ 731334 w 1906"/>
                <a:gd name="T19" fmla="*/ 332689 h 1427"/>
                <a:gd name="T20" fmla="*/ 740928 w 1906"/>
                <a:gd name="T21" fmla="*/ 256325 h 1427"/>
                <a:gd name="T22" fmla="*/ 763316 w 1906"/>
                <a:gd name="T23" fmla="*/ 217877 h 1427"/>
                <a:gd name="T24" fmla="*/ 776109 w 1906"/>
                <a:gd name="T25" fmla="*/ 173020 h 1427"/>
                <a:gd name="T26" fmla="*/ 814488 w 1906"/>
                <a:gd name="T27" fmla="*/ 140979 h 1427"/>
                <a:gd name="T28" fmla="*/ 846471 w 1906"/>
                <a:gd name="T29" fmla="*/ 205060 h 1427"/>
                <a:gd name="T30" fmla="*/ 852867 w 1906"/>
                <a:gd name="T31" fmla="*/ 256325 h 1427"/>
                <a:gd name="T32" fmla="*/ 907237 w 1906"/>
                <a:gd name="T33" fmla="*/ 214673 h 1427"/>
                <a:gd name="T34" fmla="*/ 907237 w 1906"/>
                <a:gd name="T35" fmla="*/ 176224 h 1427"/>
                <a:gd name="T36" fmla="*/ 884850 w 1906"/>
                <a:gd name="T37" fmla="*/ 144183 h 1427"/>
                <a:gd name="T38" fmla="*/ 913634 w 1906"/>
                <a:gd name="T39" fmla="*/ 108938 h 1427"/>
                <a:gd name="T40" fmla="*/ 987194 w 1906"/>
                <a:gd name="T41" fmla="*/ 118550 h 1427"/>
                <a:gd name="T42" fmla="*/ 999987 w 1906"/>
                <a:gd name="T43" fmla="*/ 108938 h 1427"/>
                <a:gd name="T44" fmla="*/ 1015445 w 1906"/>
                <a:gd name="T45" fmla="*/ 83306 h 1427"/>
                <a:gd name="T46" fmla="*/ 952013 w 1906"/>
                <a:gd name="T47" fmla="*/ 51265 h 1427"/>
                <a:gd name="T48" fmla="*/ 856065 w 1906"/>
                <a:gd name="T49" fmla="*/ 12816 h 1427"/>
                <a:gd name="T50" fmla="*/ 785704 w 1906"/>
                <a:gd name="T51" fmla="*/ 25633 h 1427"/>
                <a:gd name="T52" fmla="*/ 731334 w 1906"/>
                <a:gd name="T53" fmla="*/ 80102 h 1427"/>
                <a:gd name="T54" fmla="*/ 578351 w 1906"/>
                <a:gd name="T55" fmla="*/ 150591 h 1427"/>
                <a:gd name="T56" fmla="*/ 482403 w 1906"/>
                <a:gd name="T57" fmla="*/ 240305 h 1427"/>
                <a:gd name="T58" fmla="*/ 360869 w 1906"/>
                <a:gd name="T59" fmla="*/ 243509 h 1427"/>
                <a:gd name="T60" fmla="*/ 229741 w 1906"/>
                <a:gd name="T61" fmla="*/ 246713 h 1427"/>
                <a:gd name="T62" fmla="*/ 105542 w 1906"/>
                <a:gd name="T63" fmla="*/ 285162 h 1427"/>
                <a:gd name="T64" fmla="*/ 47974 w 1906"/>
                <a:gd name="T65" fmla="*/ 367934 h 1427"/>
                <a:gd name="T66" fmla="*/ 19190 w 1906"/>
                <a:gd name="T67" fmla="*/ 390362 h 1427"/>
                <a:gd name="T68" fmla="*/ 95948 w 1906"/>
                <a:gd name="T69" fmla="*/ 451239 h 1427"/>
                <a:gd name="T70" fmla="*/ 70362 w 1906"/>
                <a:gd name="T71" fmla="*/ 556974 h 1427"/>
                <a:gd name="T72" fmla="*/ 67163 w 1906"/>
                <a:gd name="T73" fmla="*/ 633871 h 1427"/>
                <a:gd name="T74" fmla="*/ 105542 w 1906"/>
                <a:gd name="T75" fmla="*/ 697953 h 1427"/>
                <a:gd name="T76" fmla="*/ 172173 w 1906"/>
                <a:gd name="T77" fmla="*/ 703827 h 1427"/>
                <a:gd name="T78" fmla="*/ 248931 w 1906"/>
                <a:gd name="T79" fmla="*/ 716643 h 1427"/>
                <a:gd name="T80" fmla="*/ 357671 w 1906"/>
                <a:gd name="T81" fmla="*/ 755092 h 14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cubicBezTo>
                    <a:pt x="1702" y="402"/>
                    <a:pt x="1702" y="402"/>
                    <a:pt x="1702" y="402"/>
                  </a:cubicBez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128"/>
            <p:cNvSpPr>
              <a:spLocks noChangeArrowheads="1"/>
            </p:cNvSpPr>
            <p:nvPr/>
          </p:nvSpPr>
          <p:spPr bwMode="auto">
            <a:xfrm>
              <a:off x="9015413" y="5329238"/>
              <a:ext cx="698500" cy="712787"/>
            </a:xfrm>
            <a:custGeom>
              <a:avLst/>
              <a:gdLst>
                <a:gd name="T0" fmla="*/ 617850 w 1308"/>
                <a:gd name="T1" fmla="*/ 115132 h 1337"/>
                <a:gd name="T2" fmla="*/ 617850 w 1308"/>
                <a:gd name="T3" fmla="*/ 115132 h 1337"/>
                <a:gd name="T4" fmla="*/ 653095 w 1308"/>
                <a:gd name="T5" fmla="*/ 102339 h 1337"/>
                <a:gd name="T6" fmla="*/ 669115 w 1308"/>
                <a:gd name="T7" fmla="*/ 89547 h 1337"/>
                <a:gd name="T8" fmla="*/ 653095 w 1308"/>
                <a:gd name="T9" fmla="*/ 76754 h 1337"/>
                <a:gd name="T10" fmla="*/ 653095 w 1308"/>
                <a:gd name="T11" fmla="*/ 51170 h 1337"/>
                <a:gd name="T12" fmla="*/ 688340 w 1308"/>
                <a:gd name="T13" fmla="*/ 35179 h 1337"/>
                <a:gd name="T14" fmla="*/ 697952 w 1308"/>
                <a:gd name="T15" fmla="*/ 19189 h 1337"/>
                <a:gd name="T16" fmla="*/ 697952 w 1308"/>
                <a:gd name="T17" fmla="*/ 19189 h 1337"/>
                <a:gd name="T18" fmla="*/ 675524 w 1308"/>
                <a:gd name="T19" fmla="*/ 19189 h 1337"/>
                <a:gd name="T20" fmla="*/ 624259 w 1308"/>
                <a:gd name="T21" fmla="*/ 9594 h 1337"/>
                <a:gd name="T22" fmla="*/ 585810 w 1308"/>
                <a:gd name="T23" fmla="*/ 19189 h 1337"/>
                <a:gd name="T24" fmla="*/ 595422 w 1308"/>
                <a:gd name="T25" fmla="*/ 44773 h 1337"/>
                <a:gd name="T26" fmla="*/ 601830 w 1308"/>
                <a:gd name="T27" fmla="*/ 70358 h 1337"/>
                <a:gd name="T28" fmla="*/ 617850 w 1308"/>
                <a:gd name="T29" fmla="*/ 76754 h 1337"/>
                <a:gd name="T30" fmla="*/ 617850 w 1308"/>
                <a:gd name="T31" fmla="*/ 115132 h 1337"/>
                <a:gd name="T32" fmla="*/ 451239 w 1308"/>
                <a:gd name="T33" fmla="*/ 156707 h 1337"/>
                <a:gd name="T34" fmla="*/ 451239 w 1308"/>
                <a:gd name="T35" fmla="*/ 156707 h 1337"/>
                <a:gd name="T36" fmla="*/ 451239 w 1308"/>
                <a:gd name="T37" fmla="*/ 156707 h 1337"/>
                <a:gd name="T38" fmla="*/ 473667 w 1308"/>
                <a:gd name="T39" fmla="*/ 118330 h 1337"/>
                <a:gd name="T40" fmla="*/ 496096 w 1308"/>
                <a:gd name="T41" fmla="*/ 102339 h 1337"/>
                <a:gd name="T42" fmla="*/ 486484 w 1308"/>
                <a:gd name="T43" fmla="*/ 73556 h 1337"/>
                <a:gd name="T44" fmla="*/ 512116 w 1308"/>
                <a:gd name="T45" fmla="*/ 63962 h 1337"/>
                <a:gd name="T46" fmla="*/ 524933 w 1308"/>
                <a:gd name="T47" fmla="*/ 41575 h 1337"/>
                <a:gd name="T48" fmla="*/ 598626 w 1308"/>
                <a:gd name="T49" fmla="*/ 99141 h 1337"/>
                <a:gd name="T50" fmla="*/ 556973 w 1308"/>
                <a:gd name="T51" fmla="*/ 105537 h 1337"/>
                <a:gd name="T52" fmla="*/ 556973 w 1308"/>
                <a:gd name="T53" fmla="*/ 137518 h 1337"/>
                <a:gd name="T54" fmla="*/ 563381 w 1308"/>
                <a:gd name="T55" fmla="*/ 156707 h 1337"/>
                <a:gd name="T56" fmla="*/ 563381 w 1308"/>
                <a:gd name="T57" fmla="*/ 156707 h 1337"/>
                <a:gd name="T58" fmla="*/ 544157 w 1308"/>
                <a:gd name="T59" fmla="*/ 163103 h 1337"/>
                <a:gd name="T60" fmla="*/ 534545 w 1308"/>
                <a:gd name="T61" fmla="*/ 159905 h 1337"/>
                <a:gd name="T62" fmla="*/ 518524 w 1308"/>
                <a:gd name="T63" fmla="*/ 143914 h 1337"/>
                <a:gd name="T64" fmla="*/ 451239 w 1308"/>
                <a:gd name="T65" fmla="*/ 156707 h 1337"/>
                <a:gd name="T66" fmla="*/ 67285 w 1308"/>
                <a:gd name="T67" fmla="*/ 654544 h 1337"/>
                <a:gd name="T68" fmla="*/ 67285 w 1308"/>
                <a:gd name="T69" fmla="*/ 654544 h 1337"/>
                <a:gd name="T70" fmla="*/ 86510 w 1308"/>
                <a:gd name="T71" fmla="*/ 667337 h 1337"/>
                <a:gd name="T72" fmla="*/ 163407 w 1308"/>
                <a:gd name="T73" fmla="*/ 702516 h 1337"/>
                <a:gd name="T74" fmla="*/ 240305 w 1308"/>
                <a:gd name="T75" fmla="*/ 667337 h 1337"/>
                <a:gd name="T76" fmla="*/ 297444 w 1308"/>
                <a:gd name="T77" fmla="*/ 645483 h 1337"/>
                <a:gd name="T78" fmla="*/ 387158 w 1308"/>
                <a:gd name="T79" fmla="*/ 562332 h 1337"/>
                <a:gd name="T80" fmla="*/ 409586 w 1308"/>
                <a:gd name="T81" fmla="*/ 517559 h 1337"/>
                <a:gd name="T82" fmla="*/ 422402 w 1308"/>
                <a:gd name="T83" fmla="*/ 463191 h 1337"/>
                <a:gd name="T84" fmla="*/ 419198 w 1308"/>
                <a:gd name="T85" fmla="*/ 440805 h 1337"/>
                <a:gd name="T86" fmla="*/ 422402 w 1308"/>
                <a:gd name="T87" fmla="*/ 434408 h 1337"/>
                <a:gd name="T88" fmla="*/ 438423 w 1308"/>
                <a:gd name="T89" fmla="*/ 396031 h 1337"/>
                <a:gd name="T90" fmla="*/ 438423 w 1308"/>
                <a:gd name="T91" fmla="*/ 348060 h 1337"/>
                <a:gd name="T92" fmla="*/ 438423 w 1308"/>
                <a:gd name="T93" fmla="*/ 309683 h 1337"/>
                <a:gd name="T94" fmla="*/ 438423 w 1308"/>
                <a:gd name="T95" fmla="*/ 309683 h 1337"/>
                <a:gd name="T96" fmla="*/ 342301 w 1308"/>
                <a:gd name="T97" fmla="*/ 312881 h 1337"/>
                <a:gd name="T98" fmla="*/ 281424 w 1308"/>
                <a:gd name="T99" fmla="*/ 261711 h 1337"/>
                <a:gd name="T100" fmla="*/ 253121 w 1308"/>
                <a:gd name="T101" fmla="*/ 232928 h 1337"/>
                <a:gd name="T102" fmla="*/ 192244 w 1308"/>
                <a:gd name="T103" fmla="*/ 207343 h 1337"/>
                <a:gd name="T104" fmla="*/ 153795 w 1308"/>
                <a:gd name="T105" fmla="*/ 211075 h 1337"/>
                <a:gd name="T106" fmla="*/ 108938 w 1308"/>
                <a:gd name="T107" fmla="*/ 188688 h 1337"/>
                <a:gd name="T108" fmla="*/ 105734 w 1308"/>
                <a:gd name="T109" fmla="*/ 226532 h 1337"/>
                <a:gd name="T110" fmla="*/ 112142 w 1308"/>
                <a:gd name="T111" fmla="*/ 280900 h 1337"/>
                <a:gd name="T112" fmla="*/ 60877 w 1308"/>
                <a:gd name="T113" fmla="*/ 335267 h 1337"/>
                <a:gd name="T114" fmla="*/ 38449 w 1308"/>
                <a:gd name="T115" fmla="*/ 383239 h 1337"/>
                <a:gd name="T116" fmla="*/ 9612 w 1308"/>
                <a:gd name="T117" fmla="*/ 399229 h 1337"/>
                <a:gd name="T118" fmla="*/ 12816 w 1308"/>
                <a:gd name="T119" fmla="*/ 479182 h 1337"/>
                <a:gd name="T120" fmla="*/ 12816 w 1308"/>
                <a:gd name="T121" fmla="*/ 527153 h 1337"/>
                <a:gd name="T122" fmla="*/ 51265 w 1308"/>
                <a:gd name="T123" fmla="*/ 587917 h 1337"/>
                <a:gd name="T124" fmla="*/ 67285 w 1308"/>
                <a:gd name="T125" fmla="*/ 654544 h 133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129"/>
            <p:cNvSpPr>
              <a:spLocks noChangeArrowheads="1"/>
            </p:cNvSpPr>
            <p:nvPr/>
          </p:nvSpPr>
          <p:spPr bwMode="auto">
            <a:xfrm>
              <a:off x="7515225" y="4462463"/>
              <a:ext cx="1876425" cy="1084262"/>
            </a:xfrm>
            <a:custGeom>
              <a:avLst/>
              <a:gdLst>
                <a:gd name="T0" fmla="*/ 1866601 w 3518"/>
                <a:gd name="T1" fmla="*/ 690123 h 2033"/>
                <a:gd name="T2" fmla="*/ 1812187 w 3518"/>
                <a:gd name="T3" fmla="*/ 699723 h 2033"/>
                <a:gd name="T4" fmla="*/ 661499 w 3518"/>
                <a:gd name="T5" fmla="*/ 1083718 h 2033"/>
                <a:gd name="T6" fmla="*/ 715913 w 3518"/>
                <a:gd name="T7" fmla="*/ 1019719 h 2033"/>
                <a:gd name="T8" fmla="*/ 808736 w 3518"/>
                <a:gd name="T9" fmla="*/ 882121 h 2033"/>
                <a:gd name="T10" fmla="*/ 869551 w 3518"/>
                <a:gd name="T11" fmla="*/ 808522 h 2033"/>
                <a:gd name="T12" fmla="*/ 792732 w 3518"/>
                <a:gd name="T13" fmla="*/ 741323 h 2033"/>
                <a:gd name="T14" fmla="*/ 901026 w 3518"/>
                <a:gd name="T15" fmla="*/ 696523 h 2033"/>
                <a:gd name="T16" fmla="*/ 990648 w 3518"/>
                <a:gd name="T17" fmla="*/ 731723 h 2033"/>
                <a:gd name="T18" fmla="*/ 1157090 w 3518"/>
                <a:gd name="T19" fmla="*/ 680524 h 2033"/>
                <a:gd name="T20" fmla="*/ 1294724 w 3518"/>
                <a:gd name="T21" fmla="*/ 725323 h 2033"/>
                <a:gd name="T22" fmla="*/ 1492641 w 3518"/>
                <a:gd name="T23" fmla="*/ 734923 h 2033"/>
                <a:gd name="T24" fmla="*/ 1502243 w 3518"/>
                <a:gd name="T25" fmla="*/ 639457 h 2033"/>
                <a:gd name="T26" fmla="*/ 1489440 w 3518"/>
                <a:gd name="T27" fmla="*/ 572258 h 2033"/>
                <a:gd name="T28" fmla="*/ 1572661 w 3518"/>
                <a:gd name="T29" fmla="*/ 601058 h 2033"/>
                <a:gd name="T30" fmla="*/ 1643078 w 3518"/>
                <a:gd name="T31" fmla="*/ 667724 h 2033"/>
                <a:gd name="T32" fmla="*/ 1703894 w 3518"/>
                <a:gd name="T33" fmla="*/ 738123 h 2033"/>
                <a:gd name="T34" fmla="*/ 1787115 w 3518"/>
                <a:gd name="T35" fmla="*/ 645857 h 2033"/>
                <a:gd name="T36" fmla="*/ 1796183 w 3518"/>
                <a:gd name="T37" fmla="*/ 629858 h 2033"/>
                <a:gd name="T38" fmla="*/ 1671886 w 3518"/>
                <a:gd name="T39" fmla="*/ 501859 h 2033"/>
                <a:gd name="T40" fmla="*/ 1499042 w 3518"/>
                <a:gd name="T41" fmla="*/ 319462 h 2033"/>
                <a:gd name="T42" fmla="*/ 1310195 w 3518"/>
                <a:gd name="T43" fmla="*/ 207997 h 2033"/>
                <a:gd name="T44" fmla="*/ 1195500 w 3518"/>
                <a:gd name="T45" fmla="*/ 108798 h 2033"/>
                <a:gd name="T46" fmla="*/ 1160291 w 3518"/>
                <a:gd name="T47" fmla="*/ 92799 h 2033"/>
                <a:gd name="T48" fmla="*/ 1073869 w 3518"/>
                <a:gd name="T49" fmla="*/ 95999 h 2033"/>
                <a:gd name="T50" fmla="*/ 738318 w 3518"/>
                <a:gd name="T51" fmla="*/ 73599 h 2033"/>
                <a:gd name="T52" fmla="*/ 549471 w 3518"/>
                <a:gd name="T53" fmla="*/ 159998 h 2033"/>
                <a:gd name="T54" fmla="*/ 440644 w 3518"/>
                <a:gd name="T55" fmla="*/ 143998 h 2033"/>
                <a:gd name="T56" fmla="*/ 341952 w 3518"/>
                <a:gd name="T57" fmla="*/ 60799 h 2033"/>
                <a:gd name="T58" fmla="*/ 303543 w 3518"/>
                <a:gd name="T59" fmla="*/ 73599 h 2033"/>
                <a:gd name="T60" fmla="*/ 153105 w 3518"/>
                <a:gd name="T61" fmla="*/ 12800 h 2033"/>
                <a:gd name="T62" fmla="*/ 66683 w 3518"/>
                <a:gd name="T63" fmla="*/ 6400 h 2033"/>
                <a:gd name="T64" fmla="*/ 0 w 3518"/>
                <a:gd name="T65" fmla="*/ 19200 h 2033"/>
                <a:gd name="T66" fmla="*/ 0 w 3518"/>
                <a:gd name="T67" fmla="*/ 60799 h 2033"/>
                <a:gd name="T68" fmla="*/ 140302 w 3518"/>
                <a:gd name="T69" fmla="*/ 179197 h 2033"/>
                <a:gd name="T70" fmla="*/ 325948 w 3518"/>
                <a:gd name="T71" fmla="*/ 102399 h 2033"/>
                <a:gd name="T72" fmla="*/ 332350 w 3518"/>
                <a:gd name="T73" fmla="*/ 281063 h 2033"/>
                <a:gd name="T74" fmla="*/ 197916 w 3518"/>
                <a:gd name="T75" fmla="*/ 265063 h 2033"/>
                <a:gd name="T76" fmla="*/ 319547 w 3518"/>
                <a:gd name="T77" fmla="*/ 380261 h 2033"/>
                <a:gd name="T78" fmla="*/ 399567 w 3518"/>
                <a:gd name="T79" fmla="*/ 495460 h 2033"/>
                <a:gd name="T80" fmla="*/ 533467 w 3518"/>
                <a:gd name="T81" fmla="*/ 693323 h 2033"/>
                <a:gd name="T82" fmla="*/ 587881 w 3518"/>
                <a:gd name="T83" fmla="*/ 882121 h 2033"/>
                <a:gd name="T84" fmla="*/ 571877 w 3518"/>
                <a:gd name="T85" fmla="*/ 894920 h 2033"/>
                <a:gd name="T86" fmla="*/ 623089 w 3518"/>
                <a:gd name="T87" fmla="*/ 1035718 h 203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130"/>
            <p:cNvSpPr>
              <a:spLocks noChangeArrowheads="1"/>
            </p:cNvSpPr>
            <p:nvPr/>
          </p:nvSpPr>
          <p:spPr bwMode="auto">
            <a:xfrm>
              <a:off x="6792913" y="4468813"/>
              <a:ext cx="1460500" cy="1822450"/>
            </a:xfrm>
            <a:custGeom>
              <a:avLst/>
              <a:gdLst>
                <a:gd name="T0" fmla="*/ 639088 w 2740"/>
                <a:gd name="T1" fmla="*/ 137628 h 3417"/>
                <a:gd name="T2" fmla="*/ 571928 w 2740"/>
                <a:gd name="T3" fmla="*/ 172835 h 3417"/>
                <a:gd name="T4" fmla="*/ 536749 w 2740"/>
                <a:gd name="T5" fmla="*/ 319531 h 3417"/>
                <a:gd name="T6" fmla="*/ 527155 w 2740"/>
                <a:gd name="T7" fmla="*/ 405948 h 3417"/>
                <a:gd name="T8" fmla="*/ 456796 w 2740"/>
                <a:gd name="T9" fmla="*/ 444356 h 3417"/>
                <a:gd name="T10" fmla="*/ 444004 w 2740"/>
                <a:gd name="T11" fmla="*/ 351537 h 3417"/>
                <a:gd name="T12" fmla="*/ 495174 w 2740"/>
                <a:gd name="T13" fmla="*/ 309929 h 3417"/>
                <a:gd name="T14" fmla="*/ 437608 w 2740"/>
                <a:gd name="T15" fmla="*/ 220844 h 3417"/>
                <a:gd name="T16" fmla="*/ 316613 w 2740"/>
                <a:gd name="T17" fmla="*/ 274722 h 3417"/>
                <a:gd name="T18" fmla="*/ 278235 w 2740"/>
                <a:gd name="T19" fmla="*/ 370741 h 3417"/>
                <a:gd name="T20" fmla="*/ 319278 w 2740"/>
                <a:gd name="T21" fmla="*/ 396346 h 3417"/>
                <a:gd name="T22" fmla="*/ 163103 w 2740"/>
                <a:gd name="T23" fmla="*/ 428353 h 3417"/>
                <a:gd name="T24" fmla="*/ 124726 w 2740"/>
                <a:gd name="T25" fmla="*/ 524372 h 3417"/>
                <a:gd name="T26" fmla="*/ 22387 w 2740"/>
                <a:gd name="T27" fmla="*/ 674269 h 3417"/>
                <a:gd name="T28" fmla="*/ 63962 w 2740"/>
                <a:gd name="T29" fmla="*/ 799094 h 3417"/>
                <a:gd name="T30" fmla="*/ 86349 w 2740"/>
                <a:gd name="T31" fmla="*/ 943123 h 3417"/>
                <a:gd name="T32" fmla="*/ 95943 w 2740"/>
                <a:gd name="T33" fmla="*/ 1045010 h 3417"/>
                <a:gd name="T34" fmla="*/ 172698 w 2740"/>
                <a:gd name="T35" fmla="*/ 1253052 h 3417"/>
                <a:gd name="T36" fmla="*/ 166302 w 2740"/>
                <a:gd name="T37" fmla="*/ 1361873 h 3417"/>
                <a:gd name="T38" fmla="*/ 99141 w 2740"/>
                <a:gd name="T39" fmla="*/ 1377877 h 3417"/>
                <a:gd name="T40" fmla="*/ 121528 w 2740"/>
                <a:gd name="T41" fmla="*/ 1473896 h 3417"/>
                <a:gd name="T42" fmla="*/ 140717 w 2740"/>
                <a:gd name="T43" fmla="*/ 1527773 h 3417"/>
                <a:gd name="T44" fmla="*/ 166302 w 2740"/>
                <a:gd name="T45" fmla="*/ 1604589 h 3417"/>
                <a:gd name="T46" fmla="*/ 530353 w 2740"/>
                <a:gd name="T47" fmla="*/ 1630194 h 3417"/>
                <a:gd name="T48" fmla="*/ 645485 w 2740"/>
                <a:gd name="T49" fmla="*/ 1783825 h 3417"/>
                <a:gd name="T50" fmla="*/ 795263 w 2740"/>
                <a:gd name="T51" fmla="*/ 1812631 h 3417"/>
                <a:gd name="T52" fmla="*/ 875215 w 2740"/>
                <a:gd name="T53" fmla="*/ 1659000 h 3417"/>
                <a:gd name="T54" fmla="*/ 1025526 w 2740"/>
                <a:gd name="T55" fmla="*/ 1550178 h 3417"/>
                <a:gd name="T56" fmla="*/ 1153451 w 2740"/>
                <a:gd name="T57" fmla="*/ 1524573 h 3417"/>
                <a:gd name="T58" fmla="*/ 1284040 w 2740"/>
                <a:gd name="T59" fmla="*/ 1492566 h 3417"/>
                <a:gd name="T60" fmla="*/ 1354398 w 2740"/>
                <a:gd name="T61" fmla="*/ 1390679 h 3417"/>
                <a:gd name="T62" fmla="*/ 1415162 w 2740"/>
                <a:gd name="T63" fmla="*/ 1326666 h 3417"/>
                <a:gd name="T64" fmla="*/ 1440747 w 2740"/>
                <a:gd name="T65" fmla="*/ 1237048 h 3417"/>
                <a:gd name="T66" fmla="*/ 1389578 w 2740"/>
                <a:gd name="T67" fmla="*/ 1112223 h 3417"/>
                <a:gd name="T68" fmla="*/ 1344804 w 2740"/>
                <a:gd name="T69" fmla="*/ 1029540 h 3417"/>
                <a:gd name="T70" fmla="*/ 1293634 w 2740"/>
                <a:gd name="T71" fmla="*/ 888712 h 3417"/>
                <a:gd name="T72" fmla="*/ 1309625 w 2740"/>
                <a:gd name="T73" fmla="*/ 875909 h 3417"/>
                <a:gd name="T74" fmla="*/ 1255257 w 2740"/>
                <a:gd name="T75" fmla="*/ 687071 h 3417"/>
                <a:gd name="T76" fmla="*/ 1121470 w 2740"/>
                <a:gd name="T77" fmla="*/ 489165 h 3417"/>
                <a:gd name="T78" fmla="*/ 1041517 w 2740"/>
                <a:gd name="T79" fmla="*/ 373942 h 3417"/>
                <a:gd name="T80" fmla="*/ 919989 w 2740"/>
                <a:gd name="T81" fmla="*/ 258719 h 3417"/>
                <a:gd name="T82" fmla="*/ 1054309 w 2740"/>
                <a:gd name="T83" fmla="*/ 274722 h 3417"/>
                <a:gd name="T84" fmla="*/ 1047913 w 2740"/>
                <a:gd name="T85" fmla="*/ 96019 h 3417"/>
                <a:gd name="T86" fmla="*/ 862423 w 2740"/>
                <a:gd name="T87" fmla="*/ 172835 h 3417"/>
                <a:gd name="T88" fmla="*/ 722239 w 2740"/>
                <a:gd name="T89" fmla="*/ 54411 h 3417"/>
                <a:gd name="T90" fmla="*/ 722239 w 2740"/>
                <a:gd name="T91" fmla="*/ 12803 h 3417"/>
                <a:gd name="T92" fmla="*/ 680664 w 2740"/>
                <a:gd name="T93" fmla="*/ 3201 h 3417"/>
                <a:gd name="T94" fmla="*/ 594315 w 2740"/>
                <a:gd name="T95" fmla="*/ 73615 h 341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131"/>
            <p:cNvSpPr>
              <a:spLocks noChangeArrowheads="1"/>
            </p:cNvSpPr>
            <p:nvPr/>
          </p:nvSpPr>
          <p:spPr bwMode="auto">
            <a:xfrm>
              <a:off x="6899275" y="4078288"/>
              <a:ext cx="1109663" cy="873125"/>
            </a:xfrm>
            <a:custGeom>
              <a:avLst/>
              <a:gdLst>
                <a:gd name="T0" fmla="*/ 770631 w 2080"/>
                <a:gd name="T1" fmla="*/ 396044 h 1637"/>
                <a:gd name="T2" fmla="*/ 783439 w 2080"/>
                <a:gd name="T3" fmla="*/ 316089 h 1637"/>
                <a:gd name="T4" fmla="*/ 748216 w 2080"/>
                <a:gd name="T5" fmla="*/ 229737 h 1637"/>
                <a:gd name="T6" fmla="*/ 783439 w 2080"/>
                <a:gd name="T7" fmla="*/ 179099 h 1637"/>
                <a:gd name="T8" fmla="*/ 678305 w 2080"/>
                <a:gd name="T9" fmla="*/ 169505 h 1637"/>
                <a:gd name="T10" fmla="*/ 665496 w 2080"/>
                <a:gd name="T11" fmla="*/ 76757 h 1637"/>
                <a:gd name="T12" fmla="*/ 604657 w 2080"/>
                <a:gd name="T13" fmla="*/ 22387 h 1637"/>
                <a:gd name="T14" fmla="*/ 550222 w 2080"/>
                <a:gd name="T15" fmla="*/ 163108 h 1637"/>
                <a:gd name="T16" fmla="*/ 514999 w 2080"/>
                <a:gd name="T17" fmla="*/ 76757 h 1637"/>
                <a:gd name="T18" fmla="*/ 476574 w 2080"/>
                <a:gd name="T19" fmla="*/ 22387 h 1637"/>
                <a:gd name="T20" fmla="*/ 409331 w 2080"/>
                <a:gd name="T21" fmla="*/ 3198 h 1637"/>
                <a:gd name="T22" fmla="*/ 415735 w 2080"/>
                <a:gd name="T23" fmla="*/ 63964 h 1637"/>
                <a:gd name="T24" fmla="*/ 351694 w 2080"/>
                <a:gd name="T25" fmla="*/ 83153 h 1637"/>
                <a:gd name="T26" fmla="*/ 262036 w 2080"/>
                <a:gd name="T27" fmla="*/ 111937 h 1637"/>
                <a:gd name="T28" fmla="*/ 160103 w 2080"/>
                <a:gd name="T29" fmla="*/ 188694 h 1637"/>
                <a:gd name="T30" fmla="*/ 144093 w 2080"/>
                <a:gd name="T31" fmla="*/ 268116 h 1637"/>
                <a:gd name="T32" fmla="*/ 70445 w 2080"/>
                <a:gd name="T33" fmla="*/ 328882 h 1637"/>
                <a:gd name="T34" fmla="*/ 57637 w 2080"/>
                <a:gd name="T35" fmla="*/ 431224 h 1637"/>
                <a:gd name="T36" fmla="*/ 76850 w 2080"/>
                <a:gd name="T37" fmla="*/ 488792 h 1637"/>
                <a:gd name="T38" fmla="*/ 150497 w 2080"/>
                <a:gd name="T39" fmla="*/ 527170 h 1637"/>
                <a:gd name="T40" fmla="*/ 163305 w 2080"/>
                <a:gd name="T41" fmla="*/ 517576 h 1637"/>
                <a:gd name="T42" fmla="*/ 176114 w 2080"/>
                <a:gd name="T43" fmla="*/ 571945 h 1637"/>
                <a:gd name="T44" fmla="*/ 185720 w 2080"/>
                <a:gd name="T45" fmla="*/ 552756 h 1637"/>
                <a:gd name="T46" fmla="*/ 233217 w 2080"/>
                <a:gd name="T47" fmla="*/ 555954 h 1637"/>
                <a:gd name="T48" fmla="*/ 306865 w 2080"/>
                <a:gd name="T49" fmla="*/ 501585 h 1637"/>
                <a:gd name="T50" fmla="*/ 338885 w 2080"/>
                <a:gd name="T51" fmla="*/ 501585 h 1637"/>
                <a:gd name="T52" fmla="*/ 367704 w 2080"/>
                <a:gd name="T53" fmla="*/ 475999 h 1637"/>
                <a:gd name="T54" fmla="*/ 412533 w 2080"/>
                <a:gd name="T55" fmla="*/ 488792 h 1637"/>
                <a:gd name="T56" fmla="*/ 454160 w 2080"/>
                <a:gd name="T57" fmla="*/ 475999 h 1637"/>
                <a:gd name="T58" fmla="*/ 489383 w 2080"/>
                <a:gd name="T59" fmla="*/ 463206 h 1637"/>
                <a:gd name="T60" fmla="*/ 559828 w 2080"/>
                <a:gd name="T61" fmla="*/ 389648 h 1637"/>
                <a:gd name="T62" fmla="*/ 585445 w 2080"/>
                <a:gd name="T63" fmla="*/ 405639 h 1637"/>
                <a:gd name="T64" fmla="*/ 617465 w 2080"/>
                <a:gd name="T65" fmla="*/ 402440 h 1637"/>
                <a:gd name="T66" fmla="*/ 623869 w 2080"/>
                <a:gd name="T67" fmla="*/ 396044 h 1637"/>
                <a:gd name="T68" fmla="*/ 633476 w 2080"/>
                <a:gd name="T69" fmla="*/ 325684 h 1637"/>
                <a:gd name="T70" fmla="*/ 722600 w 2080"/>
                <a:gd name="T71" fmla="*/ 332080 h 1637"/>
                <a:gd name="T72" fmla="*/ 741812 w 2080"/>
                <a:gd name="T73" fmla="*/ 386449 h 1637"/>
                <a:gd name="T74" fmla="*/ 745014 w 2080"/>
                <a:gd name="T75" fmla="*/ 402440 h 1637"/>
                <a:gd name="T76" fmla="*/ 431745 w 2080"/>
                <a:gd name="T77" fmla="*/ 708935 h 1637"/>
                <a:gd name="T78" fmla="*/ 409331 w 2080"/>
                <a:gd name="T79" fmla="*/ 724926 h 1637"/>
                <a:gd name="T80" fmla="*/ 390119 w 2080"/>
                <a:gd name="T81" fmla="*/ 699340 h 1637"/>
                <a:gd name="T82" fmla="*/ 338885 w 2080"/>
                <a:gd name="T83" fmla="*/ 740917 h 1637"/>
                <a:gd name="T84" fmla="*/ 345290 w 2080"/>
                <a:gd name="T85" fmla="*/ 801683 h 1637"/>
                <a:gd name="T86" fmla="*/ 374108 w 2080"/>
                <a:gd name="T87" fmla="*/ 865647 h 1637"/>
                <a:gd name="T88" fmla="*/ 422139 w 2080"/>
                <a:gd name="T89" fmla="*/ 795286 h 1637"/>
                <a:gd name="T90" fmla="*/ 431745 w 2080"/>
                <a:gd name="T91" fmla="*/ 708935 h 1637"/>
                <a:gd name="T92" fmla="*/ 924330 w 2080"/>
                <a:gd name="T93" fmla="*/ 437621 h 1637"/>
                <a:gd name="T94" fmla="*/ 1004382 w 2080"/>
                <a:gd name="T95" fmla="*/ 456810 h 1637"/>
                <a:gd name="T96" fmla="*/ 1058283 w 2080"/>
                <a:gd name="T97" fmla="*/ 527170 h 1637"/>
                <a:gd name="T98" fmla="*/ 1106314 w 2080"/>
                <a:gd name="T99" fmla="*/ 520774 h 1637"/>
                <a:gd name="T100" fmla="*/ 1052413 w 2080"/>
                <a:gd name="T101" fmla="*/ 421630 h 1637"/>
                <a:gd name="T102" fmla="*/ 1083900 w 2080"/>
                <a:gd name="T103" fmla="*/ 376855 h 1637"/>
                <a:gd name="T104" fmla="*/ 1055615 w 2080"/>
                <a:gd name="T105" fmla="*/ 351269 h 1637"/>
                <a:gd name="T106" fmla="*/ 985169 w 2080"/>
                <a:gd name="T107" fmla="*/ 322485 h 1637"/>
                <a:gd name="T108" fmla="*/ 972361 w 2080"/>
                <a:gd name="T109" fmla="*/ 300098 h 1637"/>
                <a:gd name="T110" fmla="*/ 943543 w 2080"/>
                <a:gd name="T111" fmla="*/ 252125 h 1637"/>
                <a:gd name="T112" fmla="*/ 892309 w 2080"/>
                <a:gd name="T113" fmla="*/ 287305 h 1637"/>
                <a:gd name="T114" fmla="*/ 869895 w 2080"/>
                <a:gd name="T115" fmla="*/ 341675 h 1637"/>
                <a:gd name="T116" fmla="*/ 930734 w 2080"/>
                <a:gd name="T117" fmla="*/ 376855 h 1637"/>
                <a:gd name="T118" fmla="*/ 930734 w 2080"/>
                <a:gd name="T119" fmla="*/ 402440 h 163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132"/>
            <p:cNvSpPr>
              <a:spLocks noChangeArrowheads="1"/>
            </p:cNvSpPr>
            <p:nvPr/>
          </p:nvSpPr>
          <p:spPr bwMode="auto">
            <a:xfrm>
              <a:off x="5321300" y="4703763"/>
              <a:ext cx="1738313" cy="1660525"/>
            </a:xfrm>
            <a:custGeom>
              <a:avLst/>
              <a:gdLst>
                <a:gd name="T0" fmla="*/ 1615897 w 3260"/>
                <a:gd name="T1" fmla="*/ 1544696 h 3112"/>
                <a:gd name="T2" fmla="*/ 1580711 w 3260"/>
                <a:gd name="T3" fmla="*/ 1349408 h 3112"/>
                <a:gd name="T4" fmla="*/ 1612698 w 3260"/>
                <a:gd name="T5" fmla="*/ 1291782 h 3112"/>
                <a:gd name="T6" fmla="*/ 1590307 w 3260"/>
                <a:gd name="T7" fmla="*/ 1212279 h 3112"/>
                <a:gd name="T8" fmla="*/ 1606301 w 3260"/>
                <a:gd name="T9" fmla="*/ 1141847 h 3112"/>
                <a:gd name="T10" fmla="*/ 1663878 w 3260"/>
                <a:gd name="T11" fmla="*/ 1068214 h 3112"/>
                <a:gd name="T12" fmla="*/ 1606301 w 3260"/>
                <a:gd name="T13" fmla="*/ 956164 h 3112"/>
                <a:gd name="T14" fmla="*/ 1516736 w 3260"/>
                <a:gd name="T15" fmla="*/ 751805 h 3112"/>
                <a:gd name="T16" fmla="*/ 1551922 w 3260"/>
                <a:gd name="T17" fmla="*/ 662165 h 3112"/>
                <a:gd name="T18" fmla="*/ 1519935 w 3260"/>
                <a:gd name="T19" fmla="*/ 527704 h 3112"/>
                <a:gd name="T20" fmla="*/ 1545524 w 3260"/>
                <a:gd name="T21" fmla="*/ 352159 h 3112"/>
                <a:gd name="T22" fmla="*/ 1615897 w 3260"/>
                <a:gd name="T23" fmla="*/ 240108 h 3112"/>
                <a:gd name="T24" fmla="*/ 1551922 w 3260"/>
                <a:gd name="T25" fmla="*/ 198489 h 3112"/>
                <a:gd name="T26" fmla="*/ 1369594 w 3260"/>
                <a:gd name="T27" fmla="*/ 137662 h 3112"/>
                <a:gd name="T28" fmla="*/ 1347736 w 3260"/>
                <a:gd name="T29" fmla="*/ 57626 h 3112"/>
                <a:gd name="T30" fmla="*/ 1261370 w 3260"/>
                <a:gd name="T31" fmla="*/ 32548 h 3112"/>
                <a:gd name="T32" fmla="*/ 1181934 w 3260"/>
                <a:gd name="T33" fmla="*/ 67230 h 3112"/>
                <a:gd name="T34" fmla="*/ 1085972 w 3260"/>
                <a:gd name="T35" fmla="*/ 70432 h 3112"/>
                <a:gd name="T36" fmla="*/ 932433 w 3260"/>
                <a:gd name="T37" fmla="*/ 140863 h 3112"/>
                <a:gd name="T38" fmla="*/ 763433 w 3260"/>
                <a:gd name="T39" fmla="*/ 243310 h 3112"/>
                <a:gd name="T40" fmla="*/ 549117 w 3260"/>
                <a:gd name="T41" fmla="*/ 259317 h 3112"/>
                <a:gd name="T42" fmla="*/ 460085 w 3260"/>
                <a:gd name="T43" fmla="*/ 198489 h 3112"/>
                <a:gd name="T44" fmla="*/ 328937 w 3260"/>
                <a:gd name="T45" fmla="*/ 137662 h 3112"/>
                <a:gd name="T46" fmla="*/ 162603 w 3260"/>
                <a:gd name="T47" fmla="*/ 246511 h 3112"/>
                <a:gd name="T48" fmla="*/ 0 w 3260"/>
                <a:gd name="T49" fmla="*/ 291331 h 3112"/>
                <a:gd name="T50" fmla="*/ 51180 w 3260"/>
                <a:gd name="T51" fmla="*/ 323346 h 3112"/>
                <a:gd name="T52" fmla="*/ 143410 w 3260"/>
                <a:gd name="T53" fmla="*/ 342554 h 3112"/>
                <a:gd name="T54" fmla="*/ 181795 w 3260"/>
                <a:gd name="T55" fmla="*/ 450870 h 3112"/>
                <a:gd name="T56" fmla="*/ 344931 w 3260"/>
                <a:gd name="T57" fmla="*/ 332950 h 3112"/>
                <a:gd name="T58" fmla="*/ 402508 w 3260"/>
                <a:gd name="T59" fmla="*/ 396979 h 3112"/>
                <a:gd name="T60" fmla="*/ 488341 w 3260"/>
                <a:gd name="T61" fmla="*/ 489287 h 3112"/>
                <a:gd name="T62" fmla="*/ 530458 w 3260"/>
                <a:gd name="T63" fmla="*/ 534107 h 3112"/>
                <a:gd name="T64" fmla="*/ 558713 w 3260"/>
                <a:gd name="T65" fmla="*/ 553316 h 3112"/>
                <a:gd name="T66" fmla="*/ 600297 w 3260"/>
                <a:gd name="T67" fmla="*/ 553316 h 3112"/>
                <a:gd name="T68" fmla="*/ 622688 w 3260"/>
                <a:gd name="T69" fmla="*/ 639755 h 3112"/>
                <a:gd name="T70" fmla="*/ 577906 w 3260"/>
                <a:gd name="T71" fmla="*/ 690978 h 3112"/>
                <a:gd name="T72" fmla="*/ 651477 w 3260"/>
                <a:gd name="T73" fmla="*/ 726194 h 3112"/>
                <a:gd name="T74" fmla="*/ 725048 w 3260"/>
                <a:gd name="T75" fmla="*/ 787021 h 3112"/>
                <a:gd name="T76" fmla="*/ 677067 w 3260"/>
                <a:gd name="T77" fmla="*/ 965768 h 3112"/>
                <a:gd name="T78" fmla="*/ 472880 w 3260"/>
                <a:gd name="T79" fmla="*/ 994581 h 3112"/>
                <a:gd name="T80" fmla="*/ 341732 w 3260"/>
                <a:gd name="T81" fmla="*/ 1100229 h 3112"/>
                <a:gd name="T82" fmla="*/ 264962 w 3260"/>
                <a:gd name="T83" fmla="*/ 1230954 h 3112"/>
                <a:gd name="T84" fmla="*/ 296950 w 3260"/>
                <a:gd name="T85" fmla="*/ 1339803 h 3112"/>
                <a:gd name="T86" fmla="*/ 434496 w 3260"/>
                <a:gd name="T87" fmla="*/ 1298185 h 3112"/>
                <a:gd name="T88" fmla="*/ 581104 w 3260"/>
                <a:gd name="T89" fmla="*/ 1183466 h 3112"/>
                <a:gd name="T90" fmla="*/ 680265 w 3260"/>
                <a:gd name="T91" fmla="*/ 1215481 h 3112"/>
                <a:gd name="T92" fmla="*/ 801817 w 3260"/>
                <a:gd name="T93" fmla="*/ 1273107 h 3112"/>
                <a:gd name="T94" fmla="*/ 990010 w 3260"/>
                <a:gd name="T95" fmla="*/ 1288580 h 3112"/>
                <a:gd name="T96" fmla="*/ 1034792 w 3260"/>
                <a:gd name="T97" fmla="*/ 1330199 h 3112"/>
                <a:gd name="T98" fmla="*/ 1143550 w 3260"/>
                <a:gd name="T99" fmla="*/ 1301386 h 3112"/>
                <a:gd name="T100" fmla="*/ 1235780 w 3260"/>
                <a:gd name="T101" fmla="*/ 1173862 h 3112"/>
                <a:gd name="T102" fmla="*/ 1347736 w 3260"/>
                <a:gd name="T103" fmla="*/ 1237891 h 3112"/>
                <a:gd name="T104" fmla="*/ 1433569 w 3260"/>
                <a:gd name="T105" fmla="*/ 1471062 h 3112"/>
                <a:gd name="T106" fmla="*/ 1494345 w 3260"/>
                <a:gd name="T107" fmla="*/ 1611926 h 3112"/>
                <a:gd name="T108" fmla="*/ 1596704 w 3260"/>
                <a:gd name="T109" fmla="*/ 1659947 h 311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133"/>
            <p:cNvSpPr>
              <a:spLocks noChangeArrowheads="1"/>
            </p:cNvSpPr>
            <p:nvPr/>
          </p:nvSpPr>
          <p:spPr bwMode="auto">
            <a:xfrm>
              <a:off x="4429125" y="4906963"/>
              <a:ext cx="1470025" cy="784225"/>
            </a:xfrm>
            <a:custGeom>
              <a:avLst/>
              <a:gdLst>
                <a:gd name="T0" fmla="*/ 124222 w 2757"/>
                <a:gd name="T1" fmla="*/ 504352 h 1475"/>
                <a:gd name="T2" fmla="*/ 127421 w 2757"/>
                <a:gd name="T3" fmla="*/ 450029 h 1475"/>
                <a:gd name="T4" fmla="*/ 28790 w 2757"/>
                <a:gd name="T5" fmla="*/ 430856 h 1475"/>
                <a:gd name="T6" fmla="*/ 6398 w 2757"/>
                <a:gd name="T7" fmla="*/ 453224 h 1475"/>
                <a:gd name="T8" fmla="*/ 67176 w 2757"/>
                <a:gd name="T9" fmla="*/ 497961 h 1475"/>
                <a:gd name="T10" fmla="*/ 530478 w 2757"/>
                <a:gd name="T11" fmla="*/ 0 h 1475"/>
                <a:gd name="T12" fmla="*/ 542740 w 2757"/>
                <a:gd name="T13" fmla="*/ 67105 h 1475"/>
                <a:gd name="T14" fmla="*/ 616314 w 2757"/>
                <a:gd name="T15" fmla="*/ 166164 h 1475"/>
                <a:gd name="T16" fmla="*/ 753865 w 2757"/>
                <a:gd name="T17" fmla="*/ 51128 h 1475"/>
                <a:gd name="T18" fmla="*/ 891416 w 2757"/>
                <a:gd name="T19" fmla="*/ 89473 h 1475"/>
                <a:gd name="T20" fmla="*/ 942598 w 2757"/>
                <a:gd name="T21" fmla="*/ 121428 h 1475"/>
                <a:gd name="T22" fmla="*/ 1034832 w 2757"/>
                <a:gd name="T23" fmla="*/ 140601 h 1475"/>
                <a:gd name="T24" fmla="*/ 1073218 w 2757"/>
                <a:gd name="T25" fmla="*/ 248714 h 1475"/>
                <a:gd name="T26" fmla="*/ 1236360 w 2757"/>
                <a:gd name="T27" fmla="*/ 131014 h 1475"/>
                <a:gd name="T28" fmla="*/ 1293940 w 2757"/>
                <a:gd name="T29" fmla="*/ 194924 h 1475"/>
                <a:gd name="T30" fmla="*/ 1379776 w 2757"/>
                <a:gd name="T31" fmla="*/ 287060 h 1475"/>
                <a:gd name="T32" fmla="*/ 1421894 w 2757"/>
                <a:gd name="T33" fmla="*/ 331796 h 1475"/>
                <a:gd name="T34" fmla="*/ 1450151 w 2757"/>
                <a:gd name="T35" fmla="*/ 350969 h 1475"/>
                <a:gd name="T36" fmla="*/ 1456548 w 2757"/>
                <a:gd name="T37" fmla="*/ 392510 h 1475"/>
                <a:gd name="T38" fmla="*/ 1450151 w 2757"/>
                <a:gd name="T39" fmla="*/ 462811 h 1475"/>
                <a:gd name="T40" fmla="*/ 1450151 w 2757"/>
                <a:gd name="T41" fmla="*/ 510743 h 1475"/>
                <a:gd name="T42" fmla="*/ 1335525 w 2757"/>
                <a:gd name="T43" fmla="*/ 561870 h 1475"/>
                <a:gd name="T44" fmla="*/ 1268349 w 2757"/>
                <a:gd name="T45" fmla="*/ 622584 h 1475"/>
                <a:gd name="T46" fmla="*/ 1057224 w 2757"/>
                <a:gd name="T47" fmla="*/ 781825 h 1475"/>
                <a:gd name="T48" fmla="*/ 753865 w 2757"/>
                <a:gd name="T49" fmla="*/ 673179 h 1475"/>
                <a:gd name="T50" fmla="*/ 709081 w 2757"/>
                <a:gd name="T51" fmla="*/ 529915 h 1475"/>
                <a:gd name="T52" fmla="*/ 827439 w 2757"/>
                <a:gd name="T53" fmla="*/ 459615 h 1475"/>
                <a:gd name="T54" fmla="*/ 862626 w 2757"/>
                <a:gd name="T55" fmla="*/ 296646 h 1475"/>
                <a:gd name="T56" fmla="*/ 763462 w 2757"/>
                <a:gd name="T57" fmla="*/ 245519 h 1475"/>
                <a:gd name="T58" fmla="*/ 657899 w 2757"/>
                <a:gd name="T59" fmla="*/ 258300 h 1475"/>
                <a:gd name="T60" fmla="*/ 661098 w 2757"/>
                <a:gd name="T61" fmla="*/ 446833 h 1475"/>
                <a:gd name="T62" fmla="*/ 565132 w 2757"/>
                <a:gd name="T63" fmla="*/ 488374 h 1475"/>
                <a:gd name="T64" fmla="*/ 469700 w 2757"/>
                <a:gd name="T65" fmla="*/ 533111 h 1475"/>
                <a:gd name="T66" fmla="*/ 338546 w 2757"/>
                <a:gd name="T67" fmla="*/ 558675 h 1475"/>
                <a:gd name="T68" fmla="*/ 261774 w 2757"/>
                <a:gd name="T69" fmla="*/ 638561 h 1475"/>
                <a:gd name="T70" fmla="*/ 162609 w 2757"/>
                <a:gd name="T71" fmla="*/ 571457 h 1475"/>
                <a:gd name="T72" fmla="*/ 118358 w 2757"/>
                <a:gd name="T73" fmla="*/ 520329 h 1475"/>
                <a:gd name="T74" fmla="*/ 236183 w 2757"/>
                <a:gd name="T75" fmla="*/ 517134 h 1475"/>
                <a:gd name="T76" fmla="*/ 226586 w 2757"/>
                <a:gd name="T77" fmla="*/ 402097 h 1475"/>
                <a:gd name="T78" fmla="*/ 280967 w 2757"/>
                <a:gd name="T79" fmla="*/ 347774 h 1475"/>
                <a:gd name="T80" fmla="*/ 328950 w 2757"/>
                <a:gd name="T81" fmla="*/ 382924 h 1475"/>
                <a:gd name="T82" fmla="*/ 469700 w 2757"/>
                <a:gd name="T83" fmla="*/ 312623 h 1475"/>
                <a:gd name="T84" fmla="*/ 421717 w 2757"/>
                <a:gd name="T85" fmla="*/ 223150 h 1475"/>
                <a:gd name="T86" fmla="*/ 428114 w 2757"/>
                <a:gd name="T87" fmla="*/ 150187 h 1475"/>
                <a:gd name="T88" fmla="*/ 405722 w 2757"/>
                <a:gd name="T89" fmla="*/ 99060 h 1475"/>
                <a:gd name="T90" fmla="*/ 530478 w 2757"/>
                <a:gd name="T91" fmla="*/ 0 h 147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134"/>
            <p:cNvSpPr>
              <a:spLocks noChangeArrowheads="1"/>
            </p:cNvSpPr>
            <p:nvPr/>
          </p:nvSpPr>
          <p:spPr bwMode="auto">
            <a:xfrm>
              <a:off x="4951413" y="4792663"/>
              <a:ext cx="317500" cy="292100"/>
            </a:xfrm>
            <a:custGeom>
              <a:avLst/>
              <a:gdLst>
                <a:gd name="T0" fmla="*/ 6937 w 595"/>
                <a:gd name="T1" fmla="*/ 111965 h 547"/>
                <a:gd name="T2" fmla="*/ 6937 w 595"/>
                <a:gd name="T3" fmla="*/ 111965 h 547"/>
                <a:gd name="T4" fmla="*/ 19210 w 595"/>
                <a:gd name="T5" fmla="*/ 137557 h 547"/>
                <a:gd name="T6" fmla="*/ 22411 w 595"/>
                <a:gd name="T7" fmla="*/ 140756 h 547"/>
                <a:gd name="T8" fmla="*/ 19210 w 595"/>
                <a:gd name="T9" fmla="*/ 179144 h 547"/>
                <a:gd name="T10" fmla="*/ 73637 w 595"/>
                <a:gd name="T11" fmla="*/ 185542 h 547"/>
                <a:gd name="T12" fmla="*/ 70436 w 595"/>
                <a:gd name="T13" fmla="*/ 227129 h 547"/>
                <a:gd name="T14" fmla="*/ 92847 w 595"/>
                <a:gd name="T15" fmla="*/ 278313 h 547"/>
                <a:gd name="T16" fmla="*/ 131266 w 595"/>
                <a:gd name="T17" fmla="*/ 220731 h 547"/>
                <a:gd name="T18" fmla="*/ 150476 w 595"/>
                <a:gd name="T19" fmla="*/ 131159 h 547"/>
                <a:gd name="T20" fmla="*/ 230517 w 595"/>
                <a:gd name="T21" fmla="*/ 163149 h 547"/>
                <a:gd name="T22" fmla="*/ 230517 w 595"/>
                <a:gd name="T23" fmla="*/ 163149 h 547"/>
                <a:gd name="T24" fmla="*/ 233718 w 595"/>
                <a:gd name="T25" fmla="*/ 156751 h 547"/>
                <a:gd name="T26" fmla="*/ 256130 w 595"/>
                <a:gd name="T27" fmla="*/ 137557 h 547"/>
                <a:gd name="T28" fmla="*/ 268936 w 595"/>
                <a:gd name="T29" fmla="*/ 118363 h 547"/>
                <a:gd name="T30" fmla="*/ 304154 w 595"/>
                <a:gd name="T31" fmla="*/ 115164 h 547"/>
                <a:gd name="T32" fmla="*/ 294549 w 595"/>
                <a:gd name="T33" fmla="*/ 95970 h 547"/>
                <a:gd name="T34" fmla="*/ 313759 w 595"/>
                <a:gd name="T35" fmla="*/ 86373 h 547"/>
                <a:gd name="T36" fmla="*/ 310557 w 595"/>
                <a:gd name="T37" fmla="*/ 70378 h 547"/>
                <a:gd name="T38" fmla="*/ 291347 w 595"/>
                <a:gd name="T39" fmla="*/ 28791 h 547"/>
                <a:gd name="T40" fmla="*/ 316960 w 595"/>
                <a:gd name="T41" fmla="*/ 6398 h 547"/>
                <a:gd name="T42" fmla="*/ 278541 w 595"/>
                <a:gd name="T43" fmla="*/ 19194 h 547"/>
                <a:gd name="T44" fmla="*/ 224113 w 595"/>
                <a:gd name="T45" fmla="*/ 38388 h 547"/>
                <a:gd name="T46" fmla="*/ 201702 w 595"/>
                <a:gd name="T47" fmla="*/ 31990 h 547"/>
                <a:gd name="T48" fmla="*/ 156879 w 595"/>
                <a:gd name="T49" fmla="*/ 67179 h 547"/>
                <a:gd name="T50" fmla="*/ 128065 w 595"/>
                <a:gd name="T51" fmla="*/ 60781 h 547"/>
                <a:gd name="T52" fmla="*/ 99250 w 595"/>
                <a:gd name="T53" fmla="*/ 12796 h 547"/>
                <a:gd name="T54" fmla="*/ 99250 w 595"/>
                <a:gd name="T55" fmla="*/ 12796 h 547"/>
                <a:gd name="T56" fmla="*/ 70436 w 595"/>
                <a:gd name="T57" fmla="*/ 76776 h 547"/>
                <a:gd name="T58" fmla="*/ 35218 w 595"/>
                <a:gd name="T59" fmla="*/ 76776 h 547"/>
                <a:gd name="T60" fmla="*/ 16542 w 595"/>
                <a:gd name="T61" fmla="*/ 95970 h 547"/>
                <a:gd name="T62" fmla="*/ 6937 w 595"/>
                <a:gd name="T63" fmla="*/ 111965 h 54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135"/>
            <p:cNvSpPr>
              <a:spLocks noChangeArrowheads="1"/>
            </p:cNvSpPr>
            <p:nvPr/>
          </p:nvSpPr>
          <p:spPr bwMode="auto">
            <a:xfrm>
              <a:off x="4446588" y="5129213"/>
              <a:ext cx="1609725" cy="1450975"/>
            </a:xfrm>
            <a:custGeom>
              <a:avLst/>
              <a:gdLst>
                <a:gd name="T0" fmla="*/ 818023 w 3021"/>
                <a:gd name="T1" fmla="*/ 1144078 h 2722"/>
                <a:gd name="T2" fmla="*/ 821223 w 3021"/>
                <a:gd name="T3" fmla="*/ 1179264 h 2722"/>
                <a:gd name="T4" fmla="*/ 840420 w 3021"/>
                <a:gd name="T5" fmla="*/ 1153674 h 2722"/>
                <a:gd name="T6" fmla="*/ 111452 w 3021"/>
                <a:gd name="T7" fmla="*/ 227110 h 2722"/>
                <a:gd name="T8" fmla="*/ 108252 w 3021"/>
                <a:gd name="T9" fmla="*/ 281488 h 2722"/>
                <a:gd name="T10" fmla="*/ 188241 w 3021"/>
                <a:gd name="T11" fmla="*/ 307078 h 2722"/>
                <a:gd name="T12" fmla="*/ 210638 w 3021"/>
                <a:gd name="T13" fmla="*/ 179129 h 2722"/>
                <a:gd name="T14" fmla="*/ 469803 w 3021"/>
                <a:gd name="T15" fmla="*/ 25590 h 2722"/>
                <a:gd name="T16" fmla="*/ 409012 w 3021"/>
                <a:gd name="T17" fmla="*/ 143943 h 2722"/>
                <a:gd name="T18" fmla="*/ 265031 w 3021"/>
                <a:gd name="T19" fmla="*/ 124750 h 2722"/>
                <a:gd name="T20" fmla="*/ 223437 w 3021"/>
                <a:gd name="T21" fmla="*/ 35186 h 2722"/>
                <a:gd name="T22" fmla="*/ 405812 w 3021"/>
                <a:gd name="T23" fmla="*/ 0 h 2722"/>
                <a:gd name="T24" fmla="*/ 526862 w 3021"/>
                <a:gd name="T25" fmla="*/ 610424 h 2722"/>
                <a:gd name="T26" fmla="*/ 514597 w 3021"/>
                <a:gd name="T27" fmla="*/ 530456 h 2722"/>
                <a:gd name="T28" fmla="*/ 447406 w 3021"/>
                <a:gd name="T29" fmla="*/ 450487 h 2722"/>
                <a:gd name="T30" fmla="*/ 245834 w 3021"/>
                <a:gd name="T31" fmla="*/ 415835 h 2722"/>
                <a:gd name="T32" fmla="*/ 402612 w 3021"/>
                <a:gd name="T33" fmla="*/ 387046 h 2722"/>
                <a:gd name="T34" fmla="*/ 558858 w 3021"/>
                <a:gd name="T35" fmla="*/ 291084 h 2722"/>
                <a:gd name="T36" fmla="*/ 645246 w 3021"/>
                <a:gd name="T37" fmla="*/ 223911 h 2722"/>
                <a:gd name="T38" fmla="*/ 664444 w 3021"/>
                <a:gd name="T39" fmla="*/ 47981 h 2722"/>
                <a:gd name="T40" fmla="*/ 779628 w 3021"/>
                <a:gd name="T41" fmla="*/ 44782 h 2722"/>
                <a:gd name="T42" fmla="*/ 811624 w 3021"/>
                <a:gd name="T43" fmla="*/ 236706 h 2722"/>
                <a:gd name="T44" fmla="*/ 699639 w 3021"/>
                <a:gd name="T45" fmla="*/ 351860 h 2722"/>
                <a:gd name="T46" fmla="*/ 936407 w 3021"/>
                <a:gd name="T47" fmla="*/ 504866 h 2722"/>
                <a:gd name="T48" fmla="*/ 1252631 w 3021"/>
                <a:gd name="T49" fmla="*/ 399841 h 2722"/>
                <a:gd name="T50" fmla="*/ 1358217 w 3021"/>
                <a:gd name="T51" fmla="*/ 335866 h 2722"/>
                <a:gd name="T52" fmla="*/ 1453671 w 3021"/>
                <a:gd name="T53" fmla="*/ 265494 h 2722"/>
                <a:gd name="T54" fmla="*/ 1562456 w 3021"/>
                <a:gd name="T55" fmla="*/ 351860 h 2722"/>
                <a:gd name="T56" fmla="*/ 1552857 w 3021"/>
                <a:gd name="T57" fmla="*/ 540052 h 2722"/>
                <a:gd name="T58" fmla="*/ 1323022 w 3021"/>
                <a:gd name="T59" fmla="*/ 559244 h 2722"/>
                <a:gd name="T60" fmla="*/ 1140646 w 3021"/>
                <a:gd name="T61" fmla="*/ 805013 h 2722"/>
                <a:gd name="T62" fmla="*/ 1051058 w 3021"/>
                <a:gd name="T63" fmla="*/ 824739 h 2722"/>
                <a:gd name="T64" fmla="*/ 830821 w 3021"/>
                <a:gd name="T65" fmla="*/ 715982 h 2722"/>
                <a:gd name="T66" fmla="*/ 610051 w 3021"/>
                <a:gd name="T67" fmla="*/ 821540 h 2722"/>
                <a:gd name="T68" fmla="*/ 741233 w 3021"/>
                <a:gd name="T69" fmla="*/ 1009732 h 2722"/>
                <a:gd name="T70" fmla="*/ 763630 w 3021"/>
                <a:gd name="T71" fmla="*/ 1131283 h 2722"/>
                <a:gd name="T72" fmla="*/ 584455 w 3021"/>
                <a:gd name="T73" fmla="*/ 1195258 h 2722"/>
                <a:gd name="T74" fmla="*/ 434608 w 3021"/>
                <a:gd name="T75" fmla="*/ 1172867 h 2722"/>
                <a:gd name="T76" fmla="*/ 322623 w 3021"/>
                <a:gd name="T77" fmla="*/ 1415437 h 2722"/>
                <a:gd name="T78" fmla="*/ 181842 w 3021"/>
                <a:gd name="T79" fmla="*/ 1367456 h 2722"/>
                <a:gd name="T80" fmla="*/ 130649 w 3021"/>
                <a:gd name="T81" fmla="*/ 1290687 h 2722"/>
                <a:gd name="T82" fmla="*/ 252233 w 3021"/>
                <a:gd name="T83" fmla="*/ 1204854 h 2722"/>
                <a:gd name="T84" fmla="*/ 377016 w 3021"/>
                <a:gd name="T85" fmla="*/ 1118488 h 2722"/>
                <a:gd name="T86" fmla="*/ 303426 w 3021"/>
                <a:gd name="T87" fmla="*/ 1067309 h 2722"/>
                <a:gd name="T88" fmla="*/ 194640 w 3021"/>
                <a:gd name="T89" fmla="*/ 1134482 h 2722"/>
                <a:gd name="T90" fmla="*/ 73057 w 3021"/>
                <a:gd name="T91" fmla="*/ 1044918 h 2722"/>
                <a:gd name="T92" fmla="*/ 79989 w 3021"/>
                <a:gd name="T93" fmla="*/ 952155 h 2722"/>
                <a:gd name="T94" fmla="*/ 271430 w 3021"/>
                <a:gd name="T95" fmla="*/ 808745 h 2722"/>
                <a:gd name="T96" fmla="*/ 1453671 w 3021"/>
                <a:gd name="T97" fmla="*/ 265494 h 2722"/>
                <a:gd name="T98" fmla="*/ 1504864 w 3021"/>
                <a:gd name="T99" fmla="*/ 243103 h 2722"/>
                <a:gd name="T100" fmla="*/ 1476068 w 3021"/>
                <a:gd name="T101" fmla="*/ 127949 h 2722"/>
                <a:gd name="T102" fmla="*/ 1424875 w 3021"/>
                <a:gd name="T103" fmla="*/ 195122 h 272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136"/>
            <p:cNvSpPr>
              <a:spLocks noChangeArrowheads="1"/>
            </p:cNvSpPr>
            <p:nvPr/>
          </p:nvSpPr>
          <p:spPr bwMode="auto">
            <a:xfrm>
              <a:off x="3298825" y="5092700"/>
              <a:ext cx="1662113" cy="1238250"/>
            </a:xfrm>
            <a:custGeom>
              <a:avLst/>
              <a:gdLst>
                <a:gd name="T0" fmla="*/ 1131591 w 3118"/>
                <a:gd name="T1" fmla="*/ 242461 h 2326"/>
                <a:gd name="T2" fmla="*/ 1163587 w 3118"/>
                <a:gd name="T3" fmla="*/ 290420 h 2326"/>
                <a:gd name="T4" fmla="*/ 1198782 w 3118"/>
                <a:gd name="T5" fmla="*/ 312801 h 2326"/>
                <a:gd name="T6" fmla="*/ 1249976 w 3118"/>
                <a:gd name="T7" fmla="*/ 335182 h 2326"/>
                <a:gd name="T8" fmla="*/ 1294237 w 3118"/>
                <a:gd name="T9" fmla="*/ 386338 h 2326"/>
                <a:gd name="T10" fmla="*/ 1332632 w 3118"/>
                <a:gd name="T11" fmla="*/ 420976 h 2326"/>
                <a:gd name="T12" fmla="*/ 1393425 w 3118"/>
                <a:gd name="T13" fmla="*/ 453481 h 2326"/>
                <a:gd name="T14" fmla="*/ 1511810 w 3118"/>
                <a:gd name="T15" fmla="*/ 488119 h 2326"/>
                <a:gd name="T16" fmla="*/ 1594999 w 3118"/>
                <a:gd name="T17" fmla="*/ 488119 h 2326"/>
                <a:gd name="T18" fmla="*/ 1617396 w 3118"/>
                <a:gd name="T19" fmla="*/ 542472 h 2326"/>
                <a:gd name="T20" fmla="*/ 1662191 w 3118"/>
                <a:gd name="T21" fmla="*/ 568051 h 2326"/>
                <a:gd name="T22" fmla="*/ 1642460 w 3118"/>
                <a:gd name="T23" fmla="*/ 593629 h 2326"/>
                <a:gd name="T24" fmla="*/ 1598199 w 3118"/>
                <a:gd name="T25" fmla="*/ 641588 h 2326"/>
                <a:gd name="T26" fmla="*/ 1662191 w 3118"/>
                <a:gd name="T27" fmla="*/ 651180 h 2326"/>
                <a:gd name="T28" fmla="*/ 1582201 w 3118"/>
                <a:gd name="T29" fmla="*/ 676758 h 2326"/>
                <a:gd name="T30" fmla="*/ 1367828 w 3118"/>
                <a:gd name="T31" fmla="*/ 695942 h 2326"/>
                <a:gd name="T32" fmla="*/ 1246243 w 3118"/>
                <a:gd name="T33" fmla="*/ 670364 h 2326"/>
                <a:gd name="T34" fmla="*/ 1141190 w 3118"/>
                <a:gd name="T35" fmla="*/ 718323 h 2326"/>
                <a:gd name="T36" fmla="*/ 997208 w 3118"/>
                <a:gd name="T37" fmla="*/ 769479 h 2326"/>
                <a:gd name="T38" fmla="*/ 859625 w 3118"/>
                <a:gd name="T39" fmla="*/ 737507 h 2326"/>
                <a:gd name="T40" fmla="*/ 767370 w 3118"/>
                <a:gd name="T41" fmla="*/ 763085 h 2326"/>
                <a:gd name="T42" fmla="*/ 722576 w 3118"/>
                <a:gd name="T43" fmla="*/ 849411 h 2326"/>
                <a:gd name="T44" fmla="*/ 735374 w 3118"/>
                <a:gd name="T45" fmla="*/ 884582 h 2326"/>
                <a:gd name="T46" fmla="*/ 632987 w 3118"/>
                <a:gd name="T47" fmla="*/ 906430 h 2326"/>
                <a:gd name="T48" fmla="*/ 524201 w 3118"/>
                <a:gd name="T49" fmla="*/ 925613 h 2326"/>
                <a:gd name="T50" fmla="*/ 473007 w 3118"/>
                <a:gd name="T51" fmla="*/ 1011940 h 2326"/>
                <a:gd name="T52" fmla="*/ 355155 w 3118"/>
                <a:gd name="T53" fmla="*/ 1133437 h 2326"/>
                <a:gd name="T54" fmla="*/ 153581 w 3118"/>
                <a:gd name="T55" fmla="*/ 1213369 h 2326"/>
                <a:gd name="T56" fmla="*/ 60792 w 3118"/>
                <a:gd name="T57" fmla="*/ 1181396 h 2326"/>
                <a:gd name="T58" fmla="*/ 54393 w 3118"/>
                <a:gd name="T59" fmla="*/ 1178199 h 2326"/>
                <a:gd name="T60" fmla="*/ 86389 w 3118"/>
                <a:gd name="T61" fmla="*/ 1114253 h 2326"/>
                <a:gd name="T62" fmla="*/ 137583 w 3118"/>
                <a:gd name="T63" fmla="*/ 1050307 h 2326"/>
                <a:gd name="T64" fmla="*/ 233571 w 3118"/>
                <a:gd name="T65" fmla="*/ 954389 h 2326"/>
                <a:gd name="T66" fmla="*/ 268766 w 3118"/>
                <a:gd name="T67" fmla="*/ 903232 h 2326"/>
                <a:gd name="T68" fmla="*/ 265567 w 3118"/>
                <a:gd name="T69" fmla="*/ 846214 h 2326"/>
                <a:gd name="T70" fmla="*/ 329559 w 3118"/>
                <a:gd name="T71" fmla="*/ 743901 h 2326"/>
                <a:gd name="T72" fmla="*/ 412215 w 3118"/>
                <a:gd name="T73" fmla="*/ 686350 h 2326"/>
                <a:gd name="T74" fmla="*/ 511402 w 3118"/>
                <a:gd name="T75" fmla="*/ 606418 h 2326"/>
                <a:gd name="T76" fmla="*/ 444211 w 3118"/>
                <a:gd name="T77" fmla="*/ 481724 h 2326"/>
                <a:gd name="T78" fmla="*/ 380752 w 3118"/>
                <a:gd name="T79" fmla="*/ 497710 h 2326"/>
                <a:gd name="T80" fmla="*/ 204774 w 3118"/>
                <a:gd name="T81" fmla="*/ 529683 h 2326"/>
                <a:gd name="T82" fmla="*/ 102387 w 3118"/>
                <a:gd name="T83" fmla="*/ 529683 h 2326"/>
                <a:gd name="T84" fmla="*/ 191976 w 3118"/>
                <a:gd name="T85" fmla="*/ 379944 h 2326"/>
                <a:gd name="T86" fmla="*/ 278365 w 3118"/>
                <a:gd name="T87" fmla="*/ 264842 h 2326"/>
                <a:gd name="T88" fmla="*/ 373820 w 3118"/>
                <a:gd name="T89" fmla="*/ 213685 h 2326"/>
                <a:gd name="T90" fmla="*/ 364221 w 3118"/>
                <a:gd name="T91" fmla="*/ 60215 h 2326"/>
                <a:gd name="T92" fmla="*/ 700179 w 3118"/>
                <a:gd name="T93" fmla="*/ 34637 h 2326"/>
                <a:gd name="T94" fmla="*/ 846827 w 3118"/>
                <a:gd name="T95" fmla="*/ 57018 h 2326"/>
                <a:gd name="T96" fmla="*/ 789767 w 3118"/>
                <a:gd name="T97" fmla="*/ 162529 h 2326"/>
                <a:gd name="T98" fmla="*/ 805765 w 3118"/>
                <a:gd name="T99" fmla="*/ 242461 h 2326"/>
                <a:gd name="T100" fmla="*/ 920417 w 3118"/>
                <a:gd name="T101" fmla="*/ 255250 h 2326"/>
                <a:gd name="T102" fmla="*/ 987609 w 3118"/>
                <a:gd name="T103" fmla="*/ 293617 h 2326"/>
                <a:gd name="T104" fmla="*/ 1131591 w 3118"/>
                <a:gd name="T105" fmla="*/ 242461 h 232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137"/>
            <p:cNvSpPr>
              <a:spLocks noChangeArrowheads="1"/>
            </p:cNvSpPr>
            <p:nvPr/>
          </p:nvSpPr>
          <p:spPr bwMode="auto">
            <a:xfrm>
              <a:off x="3357563" y="5659438"/>
              <a:ext cx="3684587" cy="3443287"/>
            </a:xfrm>
            <a:custGeom>
              <a:avLst/>
              <a:gdLst>
                <a:gd name="T0" fmla="*/ 546658 w 6910"/>
                <a:gd name="T1" fmla="*/ 1502893 h 6454"/>
                <a:gd name="T2" fmla="*/ 594657 w 6910"/>
                <a:gd name="T3" fmla="*/ 1467682 h 6454"/>
                <a:gd name="T4" fmla="*/ 604257 w 6910"/>
                <a:gd name="T5" fmla="*/ 1506094 h 6454"/>
                <a:gd name="T6" fmla="*/ 1905037 w 6910"/>
                <a:gd name="T7" fmla="*/ 614068 h 6454"/>
                <a:gd name="T8" fmla="*/ 1930636 w 6910"/>
                <a:gd name="T9" fmla="*/ 639677 h 6454"/>
                <a:gd name="T10" fmla="*/ 28800 w 6910"/>
                <a:gd name="T11" fmla="*/ 588460 h 6454"/>
                <a:gd name="T12" fmla="*/ 457059 w 6910"/>
                <a:gd name="T13" fmla="*/ 386794 h 6454"/>
                <a:gd name="T14" fmla="*/ 658656 w 6910"/>
                <a:gd name="T15" fmla="*/ 300365 h 6454"/>
                <a:gd name="T16" fmla="*/ 872520 w 6910"/>
                <a:gd name="T17" fmla="*/ 198465 h 6454"/>
                <a:gd name="T18" fmla="*/ 1275180 w 6910"/>
                <a:gd name="T19" fmla="*/ 115238 h 6454"/>
                <a:gd name="T20" fmla="*/ 1575975 w 6910"/>
                <a:gd name="T21" fmla="*/ 150449 h 6454"/>
                <a:gd name="T22" fmla="*/ 1166915 w 6910"/>
                <a:gd name="T23" fmla="*/ 422005 h 6454"/>
                <a:gd name="T24" fmla="*/ 1220781 w 6910"/>
                <a:gd name="T25" fmla="*/ 626872 h 6454"/>
                <a:gd name="T26" fmla="*/ 1390378 w 6910"/>
                <a:gd name="T27" fmla="*/ 537243 h 6454"/>
                <a:gd name="T28" fmla="*/ 1403178 w 6910"/>
                <a:gd name="T29" fmla="*/ 665285 h 6454"/>
                <a:gd name="T30" fmla="*/ 1217581 w 6910"/>
                <a:gd name="T31" fmla="*/ 760783 h 6454"/>
                <a:gd name="T32" fmla="*/ 1319979 w 6910"/>
                <a:gd name="T33" fmla="*/ 876021 h 6454"/>
                <a:gd name="T34" fmla="*/ 1521576 w 6910"/>
                <a:gd name="T35" fmla="*/ 642878 h 6454"/>
                <a:gd name="T36" fmla="*/ 1799438 w 6910"/>
                <a:gd name="T37" fmla="*/ 668486 h 6454"/>
                <a:gd name="T38" fmla="*/ 1828238 w 6910"/>
                <a:gd name="T39" fmla="*/ 479624 h 6454"/>
                <a:gd name="T40" fmla="*/ 1786638 w 6910"/>
                <a:gd name="T41" fmla="*/ 214470 h 6454"/>
                <a:gd name="T42" fmla="*/ 2138099 w 6910"/>
                <a:gd name="T43" fmla="*/ 294497 h 6454"/>
                <a:gd name="T44" fmla="*/ 2246898 w 6910"/>
                <a:gd name="T45" fmla="*/ 351582 h 6454"/>
                <a:gd name="T46" fmla="*/ 2342896 w 6910"/>
                <a:gd name="T47" fmla="*/ 607666 h 6454"/>
                <a:gd name="T48" fmla="*/ 2349296 w 6910"/>
                <a:gd name="T49" fmla="*/ 866418 h 6454"/>
                <a:gd name="T50" fmla="*/ 2467694 w 6910"/>
                <a:gd name="T51" fmla="*/ 1153979 h 6454"/>
                <a:gd name="T52" fmla="*/ 2470894 w 6910"/>
                <a:gd name="T53" fmla="*/ 1336438 h 6454"/>
                <a:gd name="T54" fmla="*/ 2304497 w 6910"/>
                <a:gd name="T55" fmla="*/ 1598391 h 6454"/>
                <a:gd name="T56" fmla="*/ 2582359 w 6910"/>
                <a:gd name="T57" fmla="*/ 1927566 h 6454"/>
                <a:gd name="T58" fmla="*/ 2885821 w 6910"/>
                <a:gd name="T59" fmla="*/ 1933968 h 6454"/>
                <a:gd name="T60" fmla="*/ 3243682 w 6910"/>
                <a:gd name="T61" fmla="*/ 1978249 h 6454"/>
                <a:gd name="T62" fmla="*/ 3537544 w 6910"/>
                <a:gd name="T63" fmla="*/ 1930767 h 6454"/>
                <a:gd name="T64" fmla="*/ 3665542 w 6910"/>
                <a:gd name="T65" fmla="*/ 1962244 h 6454"/>
                <a:gd name="T66" fmla="*/ 3662342 w 6910"/>
                <a:gd name="T67" fmla="*/ 2109492 h 6454"/>
                <a:gd name="T68" fmla="*/ 3575943 w 6910"/>
                <a:gd name="T69" fmla="*/ 2215127 h 6454"/>
                <a:gd name="T70" fmla="*/ 3527944 w 6910"/>
                <a:gd name="T71" fmla="*/ 2375179 h 6454"/>
                <a:gd name="T72" fmla="*/ 3224482 w 6910"/>
                <a:gd name="T73" fmla="*/ 2758772 h 6454"/>
                <a:gd name="T74" fmla="*/ 2707157 w 6910"/>
                <a:gd name="T75" fmla="*/ 2653137 h 6454"/>
                <a:gd name="T76" fmla="*/ 2352496 w 6910"/>
                <a:gd name="T77" fmla="*/ 2918291 h 6454"/>
                <a:gd name="T78" fmla="*/ 1789838 w 6910"/>
                <a:gd name="T79" fmla="*/ 3049534 h 6454"/>
                <a:gd name="T80" fmla="*/ 1540776 w 6910"/>
                <a:gd name="T81" fmla="*/ 3186645 h 6454"/>
                <a:gd name="T82" fmla="*/ 1377578 w 6910"/>
                <a:gd name="T83" fmla="*/ 3269873 h 6454"/>
                <a:gd name="T84" fmla="*/ 1016517 w 6910"/>
                <a:gd name="T85" fmla="*/ 3295481 h 6454"/>
                <a:gd name="T86" fmla="*/ 837320 w 6910"/>
                <a:gd name="T87" fmla="*/ 3381910 h 6454"/>
                <a:gd name="T88" fmla="*/ 792521 w 6910"/>
                <a:gd name="T89" fmla="*/ 3113555 h 6454"/>
                <a:gd name="T90" fmla="*/ 891719 w 6910"/>
                <a:gd name="T91" fmla="*/ 2835063 h 6454"/>
                <a:gd name="T92" fmla="*/ 984518 w 6910"/>
                <a:gd name="T93" fmla="*/ 2573111 h 6454"/>
                <a:gd name="T94" fmla="*/ 1038917 w 6910"/>
                <a:gd name="T95" fmla="*/ 2400254 h 6454"/>
                <a:gd name="T96" fmla="*/ 1185581 w 6910"/>
                <a:gd name="T97" fmla="*/ 2327163 h 6454"/>
                <a:gd name="T98" fmla="*/ 1058117 w 6910"/>
                <a:gd name="T99" fmla="*/ 2125497 h 6454"/>
                <a:gd name="T100" fmla="*/ 1032517 w 6910"/>
                <a:gd name="T101" fmla="*/ 1841137 h 6454"/>
                <a:gd name="T102" fmla="*/ 1080516 w 6910"/>
                <a:gd name="T103" fmla="*/ 1675216 h 6454"/>
                <a:gd name="T104" fmla="*/ 875719 w 6910"/>
                <a:gd name="T105" fmla="*/ 1509295 h 6454"/>
                <a:gd name="T106" fmla="*/ 818120 w 6910"/>
                <a:gd name="T107" fmla="*/ 1269216 h 6454"/>
                <a:gd name="T108" fmla="*/ 457059 w 6910"/>
                <a:gd name="T109" fmla="*/ 1253211 h 6454"/>
                <a:gd name="T110" fmla="*/ 460259 w 6910"/>
                <a:gd name="T111" fmla="*/ 1020068 h 6454"/>
                <a:gd name="T112" fmla="*/ 389860 w 6910"/>
                <a:gd name="T113" fmla="*/ 767185 h 6454"/>
                <a:gd name="T114" fmla="*/ 12800 w 6910"/>
                <a:gd name="T115" fmla="*/ 882423 h 6454"/>
                <a:gd name="T116" fmla="*/ 1601575 w 6910"/>
                <a:gd name="T117" fmla="*/ 0 h 6454"/>
                <a:gd name="T118" fmla="*/ 1601575 w 6910"/>
                <a:gd name="T119" fmla="*/ 83227 h 645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cubicBezTo>
                    <a:pt x="6873" y="3678"/>
                    <a:pt x="6873" y="3678"/>
                    <a:pt x="6873" y="3678"/>
                  </a:cubicBez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cubicBezTo>
                    <a:pt x="767" y="2325"/>
                    <a:pt x="767" y="2325"/>
                    <a:pt x="767" y="2325"/>
                  </a:cubicBez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138"/>
            <p:cNvSpPr>
              <a:spLocks noChangeArrowheads="1"/>
            </p:cNvSpPr>
            <p:nvPr/>
          </p:nvSpPr>
          <p:spPr bwMode="auto">
            <a:xfrm>
              <a:off x="2362200" y="6272213"/>
              <a:ext cx="1531938" cy="1079500"/>
            </a:xfrm>
            <a:custGeom>
              <a:avLst/>
              <a:gdLst>
                <a:gd name="T0" fmla="*/ 996685 w 2871"/>
                <a:gd name="T1" fmla="*/ 0 h 2026"/>
                <a:gd name="T2" fmla="*/ 1025481 w 2871"/>
                <a:gd name="T3" fmla="*/ 200883 h 2026"/>
                <a:gd name="T4" fmla="*/ 1009483 w 2871"/>
                <a:gd name="T5" fmla="*/ 268022 h 2026"/>
                <a:gd name="T6" fmla="*/ 1223859 w 2871"/>
                <a:gd name="T7" fmla="*/ 168912 h 2026"/>
                <a:gd name="T8" fmla="*/ 1373708 w 2871"/>
                <a:gd name="T9" fmla="*/ 133744 h 2026"/>
                <a:gd name="T10" fmla="*/ 1376907 w 2871"/>
                <a:gd name="T11" fmla="*/ 204080 h 2026"/>
                <a:gd name="T12" fmla="*/ 1453699 w 2871"/>
                <a:gd name="T13" fmla="*/ 213671 h 2026"/>
                <a:gd name="T14" fmla="*/ 1508092 w 2871"/>
                <a:gd name="T15" fmla="*/ 328766 h 2026"/>
                <a:gd name="T16" fmla="*/ 1396105 w 2871"/>
                <a:gd name="T17" fmla="*/ 495014 h 2026"/>
                <a:gd name="T18" fmla="*/ 1373708 w 2871"/>
                <a:gd name="T19" fmla="*/ 536044 h 2026"/>
                <a:gd name="T20" fmla="*/ 1405704 w 2871"/>
                <a:gd name="T21" fmla="*/ 625562 h 2026"/>
                <a:gd name="T22" fmla="*/ 1153467 w 2871"/>
                <a:gd name="T23" fmla="*/ 715080 h 2026"/>
                <a:gd name="T24" fmla="*/ 1009483 w 2871"/>
                <a:gd name="T25" fmla="*/ 858949 h 2026"/>
                <a:gd name="T26" fmla="*/ 808440 w 2871"/>
                <a:gd name="T27" fmla="*/ 1053438 h 2026"/>
                <a:gd name="T28" fmla="*/ 728449 w 2871"/>
                <a:gd name="T29" fmla="*/ 976708 h 2026"/>
                <a:gd name="T30" fmla="*/ 677255 w 2871"/>
                <a:gd name="T31" fmla="*/ 881328 h 2026"/>
                <a:gd name="T32" fmla="*/ 584466 w 2871"/>
                <a:gd name="T33" fmla="*/ 814189 h 2026"/>
                <a:gd name="T34" fmla="*/ 427684 w 2871"/>
                <a:gd name="T35" fmla="*/ 938343 h 2026"/>
                <a:gd name="T36" fmla="*/ 265036 w 2871"/>
                <a:gd name="T37" fmla="*/ 999087 h 2026"/>
                <a:gd name="T38" fmla="*/ 172247 w 2871"/>
                <a:gd name="T39" fmla="*/ 1056635 h 2026"/>
                <a:gd name="T40" fmla="*/ 63459 w 2871"/>
                <a:gd name="T41" fmla="*/ 1056635 h 2026"/>
                <a:gd name="T42" fmla="*/ 73058 w 2871"/>
                <a:gd name="T43" fmla="*/ 1008678 h 2026"/>
                <a:gd name="T44" fmla="*/ 41062 w 2871"/>
                <a:gd name="T45" fmla="*/ 839766 h 2026"/>
                <a:gd name="T46" fmla="*/ 121053 w 2871"/>
                <a:gd name="T47" fmla="*/ 683109 h 2026"/>
                <a:gd name="T48" fmla="*/ 204243 w 2871"/>
                <a:gd name="T49" fmla="*/ 657533 h 2026"/>
                <a:gd name="T50" fmla="*/ 399420 w 2871"/>
                <a:gd name="T51" fmla="*/ 580803 h 2026"/>
                <a:gd name="T52" fmla="*/ 507675 w 2871"/>
                <a:gd name="T53" fmla="*/ 520591 h 2026"/>
                <a:gd name="T54" fmla="*/ 581266 w 2871"/>
                <a:gd name="T55" fmla="*/ 437467 h 2026"/>
                <a:gd name="T56" fmla="*/ 670856 w 2871"/>
                <a:gd name="T57" fmla="*/ 379920 h 2026"/>
                <a:gd name="T58" fmla="*/ 642059 w 2871"/>
                <a:gd name="T59" fmla="*/ 296795 h 2026"/>
                <a:gd name="T60" fmla="*/ 654858 w 2871"/>
                <a:gd name="T61" fmla="*/ 261628 h 2026"/>
                <a:gd name="T62" fmla="*/ 734848 w 2871"/>
                <a:gd name="T63" fmla="*/ 181701 h 2026"/>
                <a:gd name="T64" fmla="*/ 843103 w 2871"/>
                <a:gd name="T65" fmla="*/ 127350 h 2026"/>
                <a:gd name="T66" fmla="*/ 942291 w 2871"/>
                <a:gd name="T67" fmla="*/ 51153 h 202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cubicBezTo>
                    <a:pt x="1516" y="1977"/>
                    <a:pt x="1516" y="1977"/>
                    <a:pt x="1516" y="1977"/>
                  </a:cubicBez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139"/>
            <p:cNvSpPr>
              <a:spLocks noChangeArrowheads="1"/>
            </p:cNvSpPr>
            <p:nvPr/>
          </p:nvSpPr>
          <p:spPr bwMode="auto">
            <a:xfrm>
              <a:off x="3079750" y="6797675"/>
              <a:ext cx="1485900" cy="1938338"/>
            </a:xfrm>
            <a:custGeom>
              <a:avLst/>
              <a:gdLst>
                <a:gd name="T0" fmla="*/ 79997 w 2787"/>
                <a:gd name="T1" fmla="*/ 872425 h 3632"/>
                <a:gd name="T2" fmla="*/ 83197 w 2787"/>
                <a:gd name="T3" fmla="*/ 942859 h 3632"/>
                <a:gd name="T4" fmla="*/ 25599 w 2787"/>
                <a:gd name="T5" fmla="*/ 930053 h 3632"/>
                <a:gd name="T6" fmla="*/ 239457 w 2787"/>
                <a:gd name="T7" fmla="*/ 824402 h 3632"/>
                <a:gd name="T8" fmla="*/ 223457 w 2787"/>
                <a:gd name="T9" fmla="*/ 933255 h 3632"/>
                <a:gd name="T10" fmla="*/ 131195 w 2787"/>
                <a:gd name="T11" fmla="*/ 923650 h 3632"/>
                <a:gd name="T12" fmla="*/ 898096 w 2787"/>
                <a:gd name="T13" fmla="*/ 294544 h 3632"/>
                <a:gd name="T14" fmla="*/ 891697 w 2787"/>
                <a:gd name="T15" fmla="*/ 361776 h 3632"/>
                <a:gd name="T16" fmla="*/ 89596 w 2787"/>
                <a:gd name="T17" fmla="*/ 530925 h 3632"/>
                <a:gd name="T18" fmla="*/ 86396 w 2787"/>
                <a:gd name="T19" fmla="*/ 732090 h 3632"/>
                <a:gd name="T20" fmla="*/ 165860 w 2787"/>
                <a:gd name="T21" fmla="*/ 780113 h 3632"/>
                <a:gd name="T22" fmla="*/ 380251 w 2787"/>
                <a:gd name="T23" fmla="*/ 764106 h 3632"/>
                <a:gd name="T24" fmla="*/ 415450 w 2787"/>
                <a:gd name="T25" fmla="*/ 543732 h 3632"/>
                <a:gd name="T26" fmla="*/ 386651 w 2787"/>
                <a:gd name="T27" fmla="*/ 438080 h 3632"/>
                <a:gd name="T28" fmla="*/ 290655 w 2787"/>
                <a:gd name="T29" fmla="*/ 336164 h 3632"/>
                <a:gd name="T30" fmla="*/ 361052 w 2787"/>
                <a:gd name="T31" fmla="*/ 284939 h 3632"/>
                <a:gd name="T32" fmla="*/ 476247 w 2787"/>
                <a:gd name="T33" fmla="*/ 438080 h 3632"/>
                <a:gd name="T34" fmla="*/ 543444 w 2787"/>
                <a:gd name="T35" fmla="*/ 514918 h 3632"/>
                <a:gd name="T36" fmla="*/ 568510 w 2787"/>
                <a:gd name="T37" fmla="*/ 626972 h 3632"/>
                <a:gd name="T38" fmla="*/ 501846 w 2787"/>
                <a:gd name="T39" fmla="*/ 741695 h 3632"/>
                <a:gd name="T40" fmla="*/ 412250 w 2787"/>
                <a:gd name="T41" fmla="*/ 869224 h 3632"/>
                <a:gd name="T42" fmla="*/ 361052 w 2787"/>
                <a:gd name="T43" fmla="*/ 1016495 h 3632"/>
                <a:gd name="T44" fmla="*/ 297054 w 2787"/>
                <a:gd name="T45" fmla="*/ 1134953 h 3632"/>
                <a:gd name="T46" fmla="*/ 197859 w 2787"/>
                <a:gd name="T47" fmla="*/ 1176573 h 3632"/>
                <a:gd name="T48" fmla="*/ 137594 w 2787"/>
                <a:gd name="T49" fmla="*/ 1288094 h 3632"/>
                <a:gd name="T50" fmla="*/ 165860 w 2787"/>
                <a:gd name="T51" fmla="*/ 1432165 h 3632"/>
                <a:gd name="T52" fmla="*/ 322653 w 2787"/>
                <a:gd name="T53" fmla="*/ 1489793 h 3632"/>
                <a:gd name="T54" fmla="*/ 261856 w 2787"/>
                <a:gd name="T55" fmla="*/ 1579436 h 3632"/>
                <a:gd name="T56" fmla="*/ 210658 w 2787"/>
                <a:gd name="T57" fmla="*/ 1697360 h 3632"/>
                <a:gd name="T58" fmla="*/ 361052 w 2787"/>
                <a:gd name="T59" fmla="*/ 1694159 h 3632"/>
                <a:gd name="T60" fmla="*/ 559444 w 2787"/>
                <a:gd name="T61" fmla="*/ 1796609 h 3632"/>
                <a:gd name="T62" fmla="*/ 642107 w 2787"/>
                <a:gd name="T63" fmla="*/ 1870245 h 3632"/>
                <a:gd name="T64" fmla="*/ 834099 w 2787"/>
                <a:gd name="T65" fmla="*/ 1754988 h 3632"/>
                <a:gd name="T66" fmla="*/ 1095955 w 2787"/>
                <a:gd name="T67" fmla="*/ 1589041 h 3632"/>
                <a:gd name="T68" fmla="*/ 1227150 w 2787"/>
                <a:gd name="T69" fmla="*/ 1473785 h 3632"/>
                <a:gd name="T70" fmla="*/ 1329545 w 2787"/>
                <a:gd name="T71" fmla="*/ 1387343 h 3632"/>
                <a:gd name="T72" fmla="*/ 1351945 w 2787"/>
                <a:gd name="T73" fmla="*/ 1256079 h 3632"/>
                <a:gd name="T74" fmla="*/ 1441541 w 2787"/>
                <a:gd name="T75" fmla="*/ 1211790 h 3632"/>
                <a:gd name="T76" fmla="*/ 1441541 w 2787"/>
                <a:gd name="T77" fmla="*/ 1058116 h 3632"/>
                <a:gd name="T78" fmla="*/ 1303946 w 2787"/>
                <a:gd name="T79" fmla="*/ 974875 h 3632"/>
                <a:gd name="T80" fmla="*/ 1300747 w 2787"/>
                <a:gd name="T81" fmla="*/ 754501 h 3632"/>
                <a:gd name="T82" fmla="*/ 1351945 w 2787"/>
                <a:gd name="T83" fmla="*/ 582150 h 3632"/>
                <a:gd name="T84" fmla="*/ 1409542 w 2787"/>
                <a:gd name="T85" fmla="*/ 521321 h 3632"/>
                <a:gd name="T86" fmla="*/ 1198351 w 2787"/>
                <a:gd name="T87" fmla="*/ 380986 h 3632"/>
                <a:gd name="T88" fmla="*/ 1108754 w 2787"/>
                <a:gd name="T89" fmla="*/ 284939 h 3632"/>
                <a:gd name="T90" fmla="*/ 1124754 w 2787"/>
                <a:gd name="T91" fmla="*/ 73636 h 3632"/>
                <a:gd name="T92" fmla="*/ 734903 w 2787"/>
                <a:gd name="T93" fmla="*/ 115256 h 3632"/>
                <a:gd name="T94" fmla="*/ 741303 w 2787"/>
                <a:gd name="T95" fmla="*/ 204900 h 3632"/>
                <a:gd name="T96" fmla="*/ 814900 w 2787"/>
                <a:gd name="T97" fmla="*/ 361776 h 3632"/>
                <a:gd name="T98" fmla="*/ 798901 w 2787"/>
                <a:gd name="T99" fmla="*/ 406598 h 3632"/>
                <a:gd name="T100" fmla="*/ 754102 w 2787"/>
                <a:gd name="T101" fmla="*/ 434879 h 3632"/>
                <a:gd name="T102" fmla="*/ 664506 w 2787"/>
                <a:gd name="T103" fmla="*/ 524522 h 3632"/>
                <a:gd name="T104" fmla="*/ 597842 w 2787"/>
                <a:gd name="T105" fmla="*/ 434879 h 3632"/>
                <a:gd name="T106" fmla="*/ 555711 w 2787"/>
                <a:gd name="T107" fmla="*/ 294544 h 3632"/>
                <a:gd name="T108" fmla="*/ 361052 w 2787"/>
                <a:gd name="T109" fmla="*/ 284939 h 363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677" y="53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140"/>
            <p:cNvSpPr>
              <a:spLocks noChangeArrowheads="1"/>
            </p:cNvSpPr>
            <p:nvPr/>
          </p:nvSpPr>
          <p:spPr bwMode="auto">
            <a:xfrm>
              <a:off x="1511300" y="6875463"/>
              <a:ext cx="2751138" cy="2697162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2031573">
                <a:defRPr/>
              </a:pPr>
              <a:endParaRPr lang="en-US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141"/>
            <p:cNvSpPr>
              <a:spLocks noChangeArrowheads="1"/>
            </p:cNvSpPr>
            <p:nvPr/>
          </p:nvSpPr>
          <p:spPr bwMode="auto">
            <a:xfrm>
              <a:off x="7486650" y="6607175"/>
              <a:ext cx="4248150" cy="3017838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2031573">
                <a:defRPr/>
              </a:pPr>
              <a:endParaRPr lang="en-US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142"/>
            <p:cNvSpPr>
              <a:spLocks noChangeArrowheads="1"/>
            </p:cNvSpPr>
            <p:nvPr/>
          </p:nvSpPr>
          <p:spPr bwMode="auto">
            <a:xfrm>
              <a:off x="6865938" y="8045450"/>
              <a:ext cx="1803400" cy="2757488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2031573">
                <a:defRPr/>
              </a:pPr>
              <a:endParaRPr lang="en-US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143"/>
            <p:cNvSpPr>
              <a:spLocks noChangeArrowheads="1"/>
            </p:cNvSpPr>
            <p:nvPr/>
          </p:nvSpPr>
          <p:spPr bwMode="auto">
            <a:xfrm>
              <a:off x="3148013" y="7991475"/>
              <a:ext cx="3933825" cy="2679700"/>
            </a:xfrm>
            <a:custGeom>
              <a:avLst/>
              <a:gdLst>
                <a:gd name="T0" fmla="*/ 258677 w 7377"/>
                <a:gd name="T1" fmla="*/ 930114 h 5023"/>
                <a:gd name="T2" fmla="*/ 377082 w 7377"/>
                <a:gd name="T3" fmla="*/ 1157309 h 5023"/>
                <a:gd name="T4" fmla="*/ 482687 w 7377"/>
                <a:gd name="T5" fmla="*/ 1339172 h 5023"/>
                <a:gd name="T6" fmla="*/ 702963 w 7377"/>
                <a:gd name="T7" fmla="*/ 1521569 h 5023"/>
                <a:gd name="T8" fmla="*/ 818167 w 7377"/>
                <a:gd name="T9" fmla="*/ 1422371 h 5023"/>
                <a:gd name="T10" fmla="*/ 965374 w 7377"/>
                <a:gd name="T11" fmla="*/ 1262374 h 5023"/>
                <a:gd name="T12" fmla="*/ 1038443 w 7377"/>
                <a:gd name="T13" fmla="*/ 1096511 h 5023"/>
                <a:gd name="T14" fmla="*/ 1227251 w 7377"/>
                <a:gd name="T15" fmla="*/ 962113 h 5023"/>
                <a:gd name="T16" fmla="*/ 1495529 w 7377"/>
                <a:gd name="T17" fmla="*/ 923714 h 5023"/>
                <a:gd name="T18" fmla="*/ 1674736 w 7377"/>
                <a:gd name="T19" fmla="*/ 955714 h 5023"/>
                <a:gd name="T20" fmla="*/ 1751540 w 7377"/>
                <a:gd name="T21" fmla="*/ 853316 h 5023"/>
                <a:gd name="T22" fmla="*/ 1933414 w 7377"/>
                <a:gd name="T23" fmla="*/ 764251 h 5023"/>
                <a:gd name="T24" fmla="*/ 2205425 w 7377"/>
                <a:gd name="T25" fmla="*/ 783450 h 5023"/>
                <a:gd name="T26" fmla="*/ 2563307 w 7377"/>
                <a:gd name="T27" fmla="*/ 585055 h 5023"/>
                <a:gd name="T28" fmla="*/ 2761182 w 7377"/>
                <a:gd name="T29" fmla="*/ 460257 h 5023"/>
                <a:gd name="T30" fmla="*/ 3090795 w 7377"/>
                <a:gd name="T31" fmla="*/ 358393 h 5023"/>
                <a:gd name="T32" fmla="*/ 3435343 w 7377"/>
                <a:gd name="T33" fmla="*/ 425591 h 5023"/>
                <a:gd name="T34" fmla="*/ 3665219 w 7377"/>
                <a:gd name="T35" fmla="*/ 214396 h 5023"/>
                <a:gd name="T36" fmla="*/ 3783624 w 7377"/>
                <a:gd name="T37" fmla="*/ 0 h 5023"/>
                <a:gd name="T38" fmla="*/ 3809225 w 7377"/>
                <a:gd name="T39" fmla="*/ 95998 h 5023"/>
                <a:gd name="T40" fmla="*/ 3802825 w 7377"/>
                <a:gd name="T41" fmla="*/ 297594 h 5023"/>
                <a:gd name="T42" fmla="*/ 3934031 w 7377"/>
                <a:gd name="T43" fmla="*/ 434658 h 5023"/>
                <a:gd name="T44" fmla="*/ 3793225 w 7377"/>
                <a:gd name="T45" fmla="*/ 546655 h 5023"/>
                <a:gd name="T46" fmla="*/ 3726022 w 7377"/>
                <a:gd name="T47" fmla="*/ 655453 h 5023"/>
                <a:gd name="T48" fmla="*/ 3591616 w 7377"/>
                <a:gd name="T49" fmla="*/ 764251 h 5023"/>
                <a:gd name="T50" fmla="*/ 3566015 w 7377"/>
                <a:gd name="T51" fmla="*/ 914114 h 5023"/>
                <a:gd name="T52" fmla="*/ 3448144 w 7377"/>
                <a:gd name="T53" fmla="*/ 1010112 h 5023"/>
                <a:gd name="T54" fmla="*/ 3160665 w 7377"/>
                <a:gd name="T55" fmla="*/ 1182909 h 5023"/>
                <a:gd name="T56" fmla="*/ 3103596 w 7377"/>
                <a:gd name="T57" fmla="*/ 1383971 h 5023"/>
                <a:gd name="T58" fmla="*/ 3189466 w 7377"/>
                <a:gd name="T59" fmla="*/ 1543968 h 5023"/>
                <a:gd name="T60" fmla="*/ 3189466 w 7377"/>
                <a:gd name="T61" fmla="*/ 1668766 h 5023"/>
                <a:gd name="T62" fmla="*/ 2940389 w 7377"/>
                <a:gd name="T63" fmla="*/ 1857028 h 5023"/>
                <a:gd name="T64" fmla="*/ 2892387 w 7377"/>
                <a:gd name="T65" fmla="*/ 2061824 h 5023"/>
                <a:gd name="T66" fmla="*/ 2767582 w 7377"/>
                <a:gd name="T67" fmla="*/ 2192488 h 5023"/>
                <a:gd name="T68" fmla="*/ 2531306 w 7377"/>
                <a:gd name="T69" fmla="*/ 2406884 h 5023"/>
                <a:gd name="T70" fmla="*/ 2329697 w 7377"/>
                <a:gd name="T71" fmla="*/ 2416483 h 5023"/>
                <a:gd name="T72" fmla="*/ 2093421 w 7377"/>
                <a:gd name="T73" fmla="*/ 2310886 h 5023"/>
                <a:gd name="T74" fmla="*/ 1837410 w 7377"/>
                <a:gd name="T75" fmla="*/ 2227687 h 5023"/>
                <a:gd name="T76" fmla="*/ 1687537 w 7377"/>
                <a:gd name="T77" fmla="*/ 2314086 h 5023"/>
                <a:gd name="T78" fmla="*/ 1463528 w 7377"/>
                <a:gd name="T79" fmla="*/ 2490082 h 5023"/>
                <a:gd name="T80" fmla="*/ 1284854 w 7377"/>
                <a:gd name="T81" fmla="*/ 2490082 h 5023"/>
                <a:gd name="T82" fmla="*/ 1102446 w 7377"/>
                <a:gd name="T83" fmla="*/ 2547147 h 5023"/>
                <a:gd name="T84" fmla="*/ 894971 w 7377"/>
                <a:gd name="T85" fmla="*/ 2591946 h 5023"/>
                <a:gd name="T86" fmla="*/ 709363 w 7377"/>
                <a:gd name="T87" fmla="*/ 2553547 h 5023"/>
                <a:gd name="T88" fmla="*/ 629360 w 7377"/>
                <a:gd name="T89" fmla="*/ 2451683 h 5023"/>
                <a:gd name="T90" fmla="*/ 584558 w 7377"/>
                <a:gd name="T91" fmla="*/ 2262887 h 5023"/>
                <a:gd name="T92" fmla="*/ 431485 w 7377"/>
                <a:gd name="T93" fmla="*/ 2052224 h 5023"/>
                <a:gd name="T94" fmla="*/ 274678 w 7377"/>
                <a:gd name="T95" fmla="*/ 1898627 h 5023"/>
                <a:gd name="T96" fmla="*/ 185074 w 7377"/>
                <a:gd name="T97" fmla="*/ 1770630 h 5023"/>
                <a:gd name="T98" fmla="*/ 66669 w 7377"/>
                <a:gd name="T99" fmla="*/ 1636766 h 5023"/>
                <a:gd name="T100" fmla="*/ 127472 w 7377"/>
                <a:gd name="T101" fmla="*/ 1412771 h 5023"/>
                <a:gd name="T102" fmla="*/ 169074 w 7377"/>
                <a:gd name="T103" fmla="*/ 1218108 h 5023"/>
                <a:gd name="T104" fmla="*/ 25601 w 7377"/>
                <a:gd name="T105" fmla="*/ 1048512 h 5023"/>
                <a:gd name="T106" fmla="*/ 83203 w 7377"/>
                <a:gd name="T107" fmla="*/ 875715 h 5023"/>
                <a:gd name="T108" fmla="*/ 204275 w 7377"/>
                <a:gd name="T109" fmla="*/ 869315 h 502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Freeform 144"/>
            <p:cNvSpPr>
              <a:spLocks noChangeArrowheads="1"/>
            </p:cNvSpPr>
            <p:nvPr/>
          </p:nvSpPr>
          <p:spPr bwMode="auto">
            <a:xfrm>
              <a:off x="1290638" y="8970963"/>
              <a:ext cx="792162" cy="792162"/>
            </a:xfrm>
            <a:custGeom>
              <a:avLst/>
              <a:gdLst>
                <a:gd name="T0" fmla="*/ 495148 w 1487"/>
                <a:gd name="T1" fmla="*/ 63963 h 1487"/>
                <a:gd name="T2" fmla="*/ 472762 w 1487"/>
                <a:gd name="T3" fmla="*/ 60765 h 1487"/>
                <a:gd name="T4" fmla="*/ 488752 w 1487"/>
                <a:gd name="T5" fmla="*/ 76756 h 1487"/>
                <a:gd name="T6" fmla="*/ 495148 w 1487"/>
                <a:gd name="T7" fmla="*/ 63963 h 1487"/>
                <a:gd name="T8" fmla="*/ 367230 w 1487"/>
                <a:gd name="T9" fmla="*/ 143917 h 1487"/>
                <a:gd name="T10" fmla="*/ 357636 w 1487"/>
                <a:gd name="T11" fmla="*/ 211078 h 1487"/>
                <a:gd name="T12" fmla="*/ 325657 w 1487"/>
                <a:gd name="T13" fmla="*/ 309688 h 1487"/>
                <a:gd name="T14" fmla="*/ 364032 w 1487"/>
                <a:gd name="T15" fmla="*/ 383246 h 1487"/>
                <a:gd name="T16" fmla="*/ 312865 w 1487"/>
                <a:gd name="T17" fmla="*/ 428020 h 1487"/>
                <a:gd name="T18" fmla="*/ 248906 w 1487"/>
                <a:gd name="T19" fmla="*/ 412029 h 1487"/>
                <a:gd name="T20" fmla="*/ 214262 w 1487"/>
                <a:gd name="T21" fmla="*/ 408831 h 1487"/>
                <a:gd name="T22" fmla="*/ 153501 w 1487"/>
                <a:gd name="T23" fmla="*/ 431218 h 1487"/>
                <a:gd name="T24" fmla="*/ 92740 w 1487"/>
                <a:gd name="T25" fmla="*/ 469596 h 1487"/>
                <a:gd name="T26" fmla="*/ 38375 w 1487"/>
                <a:gd name="T27" fmla="*/ 498380 h 1487"/>
                <a:gd name="T28" fmla="*/ 41573 w 1487"/>
                <a:gd name="T29" fmla="*/ 568739 h 1487"/>
                <a:gd name="T30" fmla="*/ 57563 w 1487"/>
                <a:gd name="T31" fmla="*/ 645495 h 1487"/>
                <a:gd name="T32" fmla="*/ 35177 w 1487"/>
                <a:gd name="T33" fmla="*/ 651891 h 1487"/>
                <a:gd name="T34" fmla="*/ 0 w 1487"/>
                <a:gd name="T35" fmla="*/ 737708 h 1487"/>
                <a:gd name="T36" fmla="*/ 3198 w 1487"/>
                <a:gd name="T37" fmla="*/ 760095 h 1487"/>
                <a:gd name="T38" fmla="*/ 127918 w 1487"/>
                <a:gd name="T39" fmla="*/ 737708 h 1487"/>
                <a:gd name="T40" fmla="*/ 245708 w 1487"/>
                <a:gd name="T41" fmla="*/ 715321 h 1487"/>
                <a:gd name="T42" fmla="*/ 472762 w 1487"/>
                <a:gd name="T43" fmla="*/ 693467 h 1487"/>
                <a:gd name="T44" fmla="*/ 507939 w 1487"/>
                <a:gd name="T45" fmla="*/ 623108 h 1487"/>
                <a:gd name="T46" fmla="*/ 603878 w 1487"/>
                <a:gd name="T47" fmla="*/ 536757 h 1487"/>
                <a:gd name="T48" fmla="*/ 699283 w 1487"/>
                <a:gd name="T49" fmla="*/ 501578 h 1487"/>
                <a:gd name="T50" fmla="*/ 776033 w 1487"/>
                <a:gd name="T51" fmla="*/ 364057 h 1487"/>
                <a:gd name="T52" fmla="*/ 705679 w 1487"/>
                <a:gd name="T53" fmla="*/ 380048 h 1487"/>
                <a:gd name="T54" fmla="*/ 639055 w 1487"/>
                <a:gd name="T55" fmla="*/ 265447 h 1487"/>
                <a:gd name="T56" fmla="*/ 648649 w 1487"/>
                <a:gd name="T57" fmla="*/ 198286 h 1487"/>
                <a:gd name="T58" fmla="*/ 632126 w 1487"/>
                <a:gd name="T59" fmla="*/ 230267 h 1487"/>
                <a:gd name="T60" fmla="*/ 552711 w 1487"/>
                <a:gd name="T61" fmla="*/ 332075 h 1487"/>
                <a:gd name="T62" fmla="*/ 517533 w 1487"/>
                <a:gd name="T63" fmla="*/ 440813 h 1487"/>
                <a:gd name="T64" fmla="*/ 434387 w 1487"/>
                <a:gd name="T65" fmla="*/ 530361 h 1487"/>
                <a:gd name="T66" fmla="*/ 427991 w 1487"/>
                <a:gd name="T67" fmla="*/ 498380 h 1487"/>
                <a:gd name="T68" fmla="*/ 466366 w 1487"/>
                <a:gd name="T69" fmla="*/ 332075 h 1487"/>
                <a:gd name="T70" fmla="*/ 469564 w 1487"/>
                <a:gd name="T71" fmla="*/ 271843 h 1487"/>
                <a:gd name="T72" fmla="*/ 475960 w 1487"/>
                <a:gd name="T73" fmla="*/ 233465 h 1487"/>
                <a:gd name="T74" fmla="*/ 392814 w 1487"/>
                <a:gd name="T75" fmla="*/ 182295 h 1487"/>
                <a:gd name="T76" fmla="*/ 552711 w 1487"/>
                <a:gd name="T77" fmla="*/ 89548 h 1487"/>
                <a:gd name="T78" fmla="*/ 552711 w 1487"/>
                <a:gd name="T79" fmla="*/ 89548 h 1487"/>
                <a:gd name="T80" fmla="*/ 517533 w 1487"/>
                <a:gd name="T81" fmla="*/ 0 h 1487"/>
                <a:gd name="T82" fmla="*/ 568700 w 1487"/>
                <a:gd name="T83" fmla="*/ 38378 h 1487"/>
                <a:gd name="T84" fmla="*/ 552711 w 1487"/>
                <a:gd name="T85" fmla="*/ 89548 h 148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" name="Freeform 145"/>
            <p:cNvSpPr>
              <a:spLocks noChangeArrowheads="1"/>
            </p:cNvSpPr>
            <p:nvPr/>
          </p:nvSpPr>
          <p:spPr bwMode="auto">
            <a:xfrm>
              <a:off x="7218363" y="5588000"/>
              <a:ext cx="947737" cy="595313"/>
            </a:xfrm>
            <a:custGeom>
              <a:avLst/>
              <a:gdLst>
                <a:gd name="T0" fmla="*/ 556919 w 1775"/>
                <a:gd name="T1" fmla="*/ 447350 h 1116"/>
                <a:gd name="T2" fmla="*/ 556919 w 1775"/>
                <a:gd name="T3" fmla="*/ 447350 h 1116"/>
                <a:gd name="T4" fmla="*/ 419158 w 1775"/>
                <a:gd name="T5" fmla="*/ 428155 h 1116"/>
                <a:gd name="T6" fmla="*/ 316638 w 1775"/>
                <a:gd name="T7" fmla="*/ 361506 h 1116"/>
                <a:gd name="T8" fmla="*/ 160188 w 1775"/>
                <a:gd name="T9" fmla="*/ 259133 h 1116"/>
                <a:gd name="T10" fmla="*/ 99316 w 1775"/>
                <a:gd name="T11" fmla="*/ 153560 h 1116"/>
                <a:gd name="T12" fmla="*/ 60871 w 1775"/>
                <a:gd name="T13" fmla="*/ 51187 h 1116"/>
                <a:gd name="T14" fmla="*/ 41649 w 1775"/>
                <a:gd name="T15" fmla="*/ 47988 h 1116"/>
                <a:gd name="T16" fmla="*/ 32038 w 1775"/>
                <a:gd name="T17" fmla="*/ 25593 h 1116"/>
                <a:gd name="T18" fmla="*/ 19223 w 1775"/>
                <a:gd name="T19" fmla="*/ 0 h 1116"/>
                <a:gd name="T20" fmla="*/ 6408 w 1775"/>
                <a:gd name="T21" fmla="*/ 70382 h 1116"/>
                <a:gd name="T22" fmla="*/ 28834 w 1775"/>
                <a:gd name="T23" fmla="*/ 118369 h 1116"/>
                <a:gd name="T24" fmla="*/ 64075 w 1775"/>
                <a:gd name="T25" fmla="*/ 201548 h 1116"/>
                <a:gd name="T26" fmla="*/ 108928 w 1775"/>
                <a:gd name="T27" fmla="*/ 278328 h 1116"/>
                <a:gd name="T28" fmla="*/ 128150 w 1775"/>
                <a:gd name="T29" fmla="*/ 332180 h 1116"/>
                <a:gd name="T30" fmla="*/ 230670 w 1775"/>
                <a:gd name="T31" fmla="*/ 389765 h 1116"/>
                <a:gd name="T32" fmla="*/ 275523 w 1775"/>
                <a:gd name="T33" fmla="*/ 405761 h 1116"/>
                <a:gd name="T34" fmla="*/ 307560 w 1775"/>
                <a:gd name="T35" fmla="*/ 450549 h 1116"/>
                <a:gd name="T36" fmla="*/ 361490 w 1775"/>
                <a:gd name="T37" fmla="*/ 488939 h 1116"/>
                <a:gd name="T38" fmla="*/ 390324 w 1775"/>
                <a:gd name="T39" fmla="*/ 514533 h 1116"/>
                <a:gd name="T40" fmla="*/ 415954 w 1775"/>
                <a:gd name="T41" fmla="*/ 556122 h 1116"/>
                <a:gd name="T42" fmla="*/ 454399 w 1775"/>
                <a:gd name="T43" fmla="*/ 552923 h 1116"/>
                <a:gd name="T44" fmla="*/ 476825 w 1775"/>
                <a:gd name="T45" fmla="*/ 536927 h 1116"/>
                <a:gd name="T46" fmla="*/ 576142 w 1775"/>
                <a:gd name="T47" fmla="*/ 536927 h 1116"/>
                <a:gd name="T48" fmla="*/ 617790 w 1775"/>
                <a:gd name="T49" fmla="*/ 508134 h 1116"/>
                <a:gd name="T50" fmla="*/ 630605 w 1775"/>
                <a:gd name="T51" fmla="*/ 511333 h 1116"/>
                <a:gd name="T52" fmla="*/ 611383 w 1775"/>
                <a:gd name="T53" fmla="*/ 530528 h 1116"/>
                <a:gd name="T54" fmla="*/ 617790 w 1775"/>
                <a:gd name="T55" fmla="*/ 546524 h 1116"/>
                <a:gd name="T56" fmla="*/ 646624 w 1775"/>
                <a:gd name="T57" fmla="*/ 562520 h 1116"/>
                <a:gd name="T58" fmla="*/ 701088 w 1775"/>
                <a:gd name="T59" fmla="*/ 588113 h 1116"/>
                <a:gd name="T60" fmla="*/ 733126 w 1775"/>
                <a:gd name="T61" fmla="*/ 552923 h 1116"/>
                <a:gd name="T62" fmla="*/ 835112 w 1775"/>
                <a:gd name="T63" fmla="*/ 546524 h 1116"/>
                <a:gd name="T64" fmla="*/ 912002 w 1775"/>
                <a:gd name="T65" fmla="*/ 524130 h 1116"/>
                <a:gd name="T66" fmla="*/ 947243 w 1775"/>
                <a:gd name="T67" fmla="*/ 485740 h 1116"/>
                <a:gd name="T68" fmla="*/ 806278 w 1775"/>
                <a:gd name="T69" fmla="*/ 508134 h 1116"/>
                <a:gd name="T70" fmla="*/ 733126 w 1775"/>
                <a:gd name="T71" fmla="*/ 498537 h 1116"/>
                <a:gd name="T72" fmla="*/ 678662 w 1775"/>
                <a:gd name="T73" fmla="*/ 501736 h 1116"/>
                <a:gd name="T74" fmla="*/ 643420 w 1775"/>
                <a:gd name="T75" fmla="*/ 482541 h 1116"/>
                <a:gd name="T76" fmla="*/ 656235 w 1775"/>
                <a:gd name="T77" fmla="*/ 463346 h 1116"/>
                <a:gd name="T78" fmla="*/ 649828 w 1775"/>
                <a:gd name="T79" fmla="*/ 440952 h 1116"/>
                <a:gd name="T80" fmla="*/ 637013 w 1775"/>
                <a:gd name="T81" fmla="*/ 437753 h 1116"/>
                <a:gd name="T82" fmla="*/ 608179 w 1775"/>
                <a:gd name="T83" fmla="*/ 431354 h 1116"/>
                <a:gd name="T84" fmla="*/ 576142 w 1775"/>
                <a:gd name="T85" fmla="*/ 444151 h 1116"/>
                <a:gd name="T86" fmla="*/ 556919 w 1775"/>
                <a:gd name="T87" fmla="*/ 447350 h 11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" name="Freeform 146"/>
            <p:cNvSpPr>
              <a:spLocks noChangeArrowheads="1"/>
            </p:cNvSpPr>
            <p:nvPr/>
          </p:nvSpPr>
          <p:spPr bwMode="auto">
            <a:xfrm>
              <a:off x="2830513" y="6788150"/>
              <a:ext cx="958850" cy="776288"/>
            </a:xfrm>
            <a:custGeom>
              <a:avLst/>
              <a:gdLst>
                <a:gd name="T0" fmla="*/ 917400 w 1799"/>
                <a:gd name="T1" fmla="*/ 28766 h 1457"/>
                <a:gd name="T2" fmla="*/ 917400 w 1799"/>
                <a:gd name="T3" fmla="*/ 28766 h 1457"/>
                <a:gd name="T4" fmla="*/ 869396 w 1799"/>
                <a:gd name="T5" fmla="*/ 35158 h 1457"/>
                <a:gd name="T6" fmla="*/ 830993 w 1799"/>
                <a:gd name="T7" fmla="*/ 9589 h 1457"/>
                <a:gd name="T8" fmla="*/ 754721 w 1799"/>
                <a:gd name="T9" fmla="*/ 47943 h 1457"/>
                <a:gd name="T10" fmla="*/ 700317 w 1799"/>
                <a:gd name="T11" fmla="*/ 79905 h 1457"/>
                <a:gd name="T12" fmla="*/ 661914 w 1799"/>
                <a:gd name="T13" fmla="*/ 79905 h 1457"/>
                <a:gd name="T14" fmla="*/ 629912 w 1799"/>
                <a:gd name="T15" fmla="*/ 111867 h 1457"/>
                <a:gd name="T16" fmla="*/ 581909 w 1799"/>
                <a:gd name="T17" fmla="*/ 121456 h 1457"/>
                <a:gd name="T18" fmla="*/ 556307 w 1799"/>
                <a:gd name="T19" fmla="*/ 169399 h 1457"/>
                <a:gd name="T20" fmla="*/ 524305 w 1799"/>
                <a:gd name="T21" fmla="*/ 242912 h 1457"/>
                <a:gd name="T22" fmla="*/ 476301 w 1799"/>
                <a:gd name="T23" fmla="*/ 290855 h 1457"/>
                <a:gd name="T24" fmla="*/ 450699 w 1799"/>
                <a:gd name="T25" fmla="*/ 297247 h 1457"/>
                <a:gd name="T26" fmla="*/ 393095 w 1799"/>
                <a:gd name="T27" fmla="*/ 341994 h 1457"/>
                <a:gd name="T28" fmla="*/ 323223 w 1799"/>
                <a:gd name="T29" fmla="*/ 415507 h 1457"/>
                <a:gd name="T30" fmla="*/ 304022 w 1799"/>
                <a:gd name="T31" fmla="*/ 430955 h 1457"/>
                <a:gd name="T32" fmla="*/ 272020 w 1799"/>
                <a:gd name="T33" fmla="*/ 507664 h 1457"/>
                <a:gd name="T34" fmla="*/ 208015 w 1799"/>
                <a:gd name="T35" fmla="*/ 549214 h 1457"/>
                <a:gd name="T36" fmla="*/ 176013 w 1799"/>
                <a:gd name="T37" fmla="*/ 590765 h 1457"/>
                <a:gd name="T38" fmla="*/ 115208 w 1799"/>
                <a:gd name="T39" fmla="*/ 638708 h 1457"/>
                <a:gd name="T40" fmla="*/ 83206 w 1799"/>
                <a:gd name="T41" fmla="*/ 657353 h 1457"/>
                <a:gd name="T42" fmla="*/ 38403 w 1799"/>
                <a:gd name="T43" fmla="*/ 686119 h 1457"/>
                <a:gd name="T44" fmla="*/ 38403 w 1799"/>
                <a:gd name="T45" fmla="*/ 762827 h 1457"/>
                <a:gd name="T46" fmla="*/ 44803 w 1799"/>
                <a:gd name="T47" fmla="*/ 762827 h 1457"/>
                <a:gd name="T48" fmla="*/ 44803 w 1799"/>
                <a:gd name="T49" fmla="*/ 762827 h 1457"/>
                <a:gd name="T50" fmla="*/ 99207 w 1799"/>
                <a:gd name="T51" fmla="*/ 753239 h 1457"/>
                <a:gd name="T52" fmla="*/ 230417 w 1799"/>
                <a:gd name="T53" fmla="*/ 695707 h 1457"/>
                <a:gd name="T54" fmla="*/ 304022 w 1799"/>
                <a:gd name="T55" fmla="*/ 695707 h 1457"/>
                <a:gd name="T56" fmla="*/ 405896 w 1799"/>
                <a:gd name="T57" fmla="*/ 587569 h 1457"/>
                <a:gd name="T58" fmla="*/ 466700 w 1799"/>
                <a:gd name="T59" fmla="*/ 561999 h 1457"/>
                <a:gd name="T60" fmla="*/ 521104 w 1799"/>
                <a:gd name="T61" fmla="*/ 510860 h 1457"/>
                <a:gd name="T62" fmla="*/ 591509 w 1799"/>
                <a:gd name="T63" fmla="*/ 434151 h 1457"/>
                <a:gd name="T64" fmla="*/ 629912 w 1799"/>
                <a:gd name="T65" fmla="*/ 393133 h 1457"/>
                <a:gd name="T66" fmla="*/ 725919 w 1799"/>
                <a:gd name="T67" fmla="*/ 319620 h 1457"/>
                <a:gd name="T68" fmla="*/ 745121 w 1799"/>
                <a:gd name="T69" fmla="*/ 294051 h 1457"/>
                <a:gd name="T70" fmla="*/ 796324 w 1799"/>
                <a:gd name="T71" fmla="*/ 255696 h 1457"/>
                <a:gd name="T72" fmla="*/ 830993 w 1799"/>
                <a:gd name="T73" fmla="*/ 214146 h 1457"/>
                <a:gd name="T74" fmla="*/ 862996 w 1799"/>
                <a:gd name="T75" fmla="*/ 191772 h 1457"/>
                <a:gd name="T76" fmla="*/ 910999 w 1799"/>
                <a:gd name="T77" fmla="*/ 156614 h 1457"/>
                <a:gd name="T78" fmla="*/ 939801 w 1799"/>
                <a:gd name="T79" fmla="*/ 99082 h 1457"/>
                <a:gd name="T80" fmla="*/ 959003 w 1799"/>
                <a:gd name="T81" fmla="*/ 89494 h 1457"/>
                <a:gd name="T82" fmla="*/ 949402 w 1799"/>
                <a:gd name="T83" fmla="*/ 70316 h 1457"/>
                <a:gd name="T84" fmla="*/ 927000 w 1799"/>
                <a:gd name="T85" fmla="*/ 38354 h 1457"/>
                <a:gd name="T86" fmla="*/ 917400 w 1799"/>
                <a:gd name="T87" fmla="*/ 28766 h 145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Freeform 147"/>
            <p:cNvSpPr>
              <a:spLocks noChangeArrowheads="1"/>
            </p:cNvSpPr>
            <p:nvPr/>
          </p:nvSpPr>
          <p:spPr bwMode="auto">
            <a:xfrm>
              <a:off x="6689725" y="6540500"/>
              <a:ext cx="733425" cy="663575"/>
            </a:xfrm>
            <a:custGeom>
              <a:avLst/>
              <a:gdLst>
                <a:gd name="T0" fmla="*/ 512139 w 1374"/>
                <a:gd name="T1" fmla="*/ 319877 h 1242"/>
                <a:gd name="T2" fmla="*/ 653124 w 1374"/>
                <a:gd name="T3" fmla="*/ 294244 h 1242"/>
                <a:gd name="T4" fmla="*/ 710800 w 1374"/>
                <a:gd name="T5" fmla="*/ 383959 h 1242"/>
                <a:gd name="T6" fmla="*/ 717208 w 1374"/>
                <a:gd name="T7" fmla="*/ 553777 h 1242"/>
                <a:gd name="T8" fmla="*/ 733229 w 1374"/>
                <a:gd name="T9" fmla="*/ 605043 h 1242"/>
                <a:gd name="T10" fmla="*/ 688370 w 1374"/>
                <a:gd name="T11" fmla="*/ 662717 h 1242"/>
                <a:gd name="T12" fmla="*/ 681962 w 1374"/>
                <a:gd name="T13" fmla="*/ 658979 h 1242"/>
                <a:gd name="T14" fmla="*/ 665941 w 1374"/>
                <a:gd name="T15" fmla="*/ 582614 h 1242"/>
                <a:gd name="T16" fmla="*/ 640307 w 1374"/>
                <a:gd name="T17" fmla="*/ 518532 h 1242"/>
                <a:gd name="T18" fmla="*/ 649920 w 1374"/>
                <a:gd name="T19" fmla="*/ 335898 h 1242"/>
                <a:gd name="T20" fmla="*/ 499322 w 1374"/>
                <a:gd name="T21" fmla="*/ 403184 h 1242"/>
                <a:gd name="T22" fmla="*/ 371688 w 1374"/>
                <a:gd name="T23" fmla="*/ 383959 h 1242"/>
                <a:gd name="T24" fmla="*/ 275562 w 1374"/>
                <a:gd name="T25" fmla="*/ 364735 h 1242"/>
                <a:gd name="T26" fmla="*/ 365279 w 1374"/>
                <a:gd name="T27" fmla="*/ 294244 h 1242"/>
                <a:gd name="T28" fmla="*/ 182640 w 1374"/>
                <a:gd name="T29" fmla="*/ 291040 h 1242"/>
                <a:gd name="T30" fmla="*/ 105739 w 1374"/>
                <a:gd name="T31" fmla="*/ 326285 h 1242"/>
                <a:gd name="T32" fmla="*/ 6942 w 1374"/>
                <a:gd name="T33" fmla="*/ 367939 h 1242"/>
                <a:gd name="T34" fmla="*/ 16555 w 1374"/>
                <a:gd name="T35" fmla="*/ 358326 h 1242"/>
                <a:gd name="T36" fmla="*/ 0 w 1374"/>
                <a:gd name="T37" fmla="*/ 262203 h 1242"/>
                <a:gd name="T38" fmla="*/ 28838 w 1374"/>
                <a:gd name="T39" fmla="*/ 255795 h 1242"/>
                <a:gd name="T40" fmla="*/ 60880 w 1374"/>
                <a:gd name="T41" fmla="*/ 291040 h 1242"/>
                <a:gd name="T42" fmla="*/ 86514 w 1374"/>
                <a:gd name="T43" fmla="*/ 268611 h 1242"/>
                <a:gd name="T44" fmla="*/ 80105 w 1374"/>
                <a:gd name="T45" fmla="*/ 236570 h 1242"/>
                <a:gd name="T46" fmla="*/ 73697 w 1374"/>
                <a:gd name="T47" fmla="*/ 205063 h 1242"/>
                <a:gd name="T48" fmla="*/ 44859 w 1374"/>
                <a:gd name="T49" fmla="*/ 144185 h 1242"/>
                <a:gd name="T50" fmla="*/ 48063 w 1374"/>
                <a:gd name="T51" fmla="*/ 108940 h 1242"/>
                <a:gd name="T52" fmla="*/ 112147 w 1374"/>
                <a:gd name="T53" fmla="*/ 163410 h 1242"/>
                <a:gd name="T54" fmla="*/ 240315 w 1374"/>
                <a:gd name="T55" fmla="*/ 76899 h 1242"/>
                <a:gd name="T56" fmla="*/ 301195 w 1374"/>
                <a:gd name="T57" fmla="*/ 38449 h 1242"/>
                <a:gd name="T58" fmla="*/ 214682 w 1374"/>
                <a:gd name="T59" fmla="*/ 192247 h 1242"/>
                <a:gd name="T60" fmla="*/ 240315 w 1374"/>
                <a:gd name="T61" fmla="*/ 195451 h 1242"/>
                <a:gd name="T62" fmla="*/ 346054 w 1374"/>
                <a:gd name="T63" fmla="*/ 214675 h 1242"/>
                <a:gd name="T64" fmla="*/ 409604 w 1374"/>
                <a:gd name="T65" fmla="*/ 253125 h 1242"/>
                <a:gd name="T66" fmla="*/ 429364 w 1374"/>
                <a:gd name="T67" fmla="*/ 275020 h 1242"/>
                <a:gd name="T68" fmla="*/ 397321 w 1374"/>
                <a:gd name="T69" fmla="*/ 287836 h 1242"/>
                <a:gd name="T70" fmla="*/ 400526 w 1374"/>
                <a:gd name="T71" fmla="*/ 313469 h 1242"/>
                <a:gd name="T72" fmla="*/ 454463 w 1374"/>
                <a:gd name="T73" fmla="*/ 323081 h 1242"/>
                <a:gd name="T74" fmla="*/ 512139 w 1374"/>
                <a:gd name="T75" fmla="*/ 319877 h 124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56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BFA9977D-ABF3-43C4-BC52-18B35BA7E05E}"/>
              </a:ext>
            </a:extLst>
          </p:cNvPr>
          <p:cNvGrpSpPr/>
          <p:nvPr/>
        </p:nvGrpSpPr>
        <p:grpSpPr>
          <a:xfrm>
            <a:off x="7963367" y="5567044"/>
            <a:ext cx="1745546" cy="274320"/>
            <a:chOff x="7963367" y="5567044"/>
            <a:chExt cx="1745546" cy="274320"/>
          </a:xfrm>
        </p:grpSpPr>
        <p:sp>
          <p:nvSpPr>
            <p:cNvPr id="37" name="Oval 36"/>
            <p:cNvSpPr/>
            <p:nvPr/>
          </p:nvSpPr>
          <p:spPr>
            <a:xfrm>
              <a:off x="7963367" y="5567044"/>
              <a:ext cx="274320" cy="27432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" name="TextBox 3"/>
            <p:cNvSpPr txBox="1">
              <a:spLocks noChangeArrowheads="1"/>
            </p:cNvSpPr>
            <p:nvPr/>
          </p:nvSpPr>
          <p:spPr bwMode="auto">
            <a:xfrm>
              <a:off x="8237687" y="5573666"/>
              <a:ext cx="1471226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0C6D13D3-2FB9-42E9-8B44-BBD2A55F0970}"/>
              </a:ext>
            </a:extLst>
          </p:cNvPr>
          <p:cNvGrpSpPr/>
          <p:nvPr/>
        </p:nvGrpSpPr>
        <p:grpSpPr>
          <a:xfrm>
            <a:off x="7963367" y="5100103"/>
            <a:ext cx="1745546" cy="274320"/>
            <a:chOff x="7963367" y="5100103"/>
            <a:chExt cx="1745546" cy="274320"/>
          </a:xfrm>
        </p:grpSpPr>
        <p:sp>
          <p:nvSpPr>
            <p:cNvPr id="38" name="Oval 37"/>
            <p:cNvSpPr/>
            <p:nvPr/>
          </p:nvSpPr>
          <p:spPr>
            <a:xfrm>
              <a:off x="7963367" y="5100103"/>
              <a:ext cx="274320" cy="27432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" name="TextBox 3"/>
            <p:cNvSpPr txBox="1">
              <a:spLocks noChangeArrowheads="1"/>
            </p:cNvSpPr>
            <p:nvPr/>
          </p:nvSpPr>
          <p:spPr bwMode="auto">
            <a:xfrm>
              <a:off x="8237687" y="5113754"/>
              <a:ext cx="1471226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75920DE0-81C9-4D32-B8A5-08945C4B2C2F}"/>
              </a:ext>
            </a:extLst>
          </p:cNvPr>
          <p:cNvGrpSpPr/>
          <p:nvPr/>
        </p:nvGrpSpPr>
        <p:grpSpPr>
          <a:xfrm>
            <a:off x="9898847" y="5100103"/>
            <a:ext cx="1745546" cy="274320"/>
            <a:chOff x="9898847" y="5100103"/>
            <a:chExt cx="1745546" cy="274320"/>
          </a:xfrm>
        </p:grpSpPr>
        <p:sp>
          <p:nvSpPr>
            <p:cNvPr id="41" name="Oval 40"/>
            <p:cNvSpPr/>
            <p:nvPr/>
          </p:nvSpPr>
          <p:spPr>
            <a:xfrm>
              <a:off x="9898847" y="5100103"/>
              <a:ext cx="274320" cy="27432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TextBox 3"/>
            <p:cNvSpPr txBox="1">
              <a:spLocks noChangeArrowheads="1"/>
            </p:cNvSpPr>
            <p:nvPr/>
          </p:nvSpPr>
          <p:spPr bwMode="auto">
            <a:xfrm>
              <a:off x="10173167" y="5113754"/>
              <a:ext cx="1471226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BAD39884-449B-48E4-91A0-F58DC6DA811C}"/>
              </a:ext>
            </a:extLst>
          </p:cNvPr>
          <p:cNvGrpSpPr/>
          <p:nvPr/>
        </p:nvGrpSpPr>
        <p:grpSpPr>
          <a:xfrm>
            <a:off x="7600257" y="1612010"/>
            <a:ext cx="3907764" cy="2605176"/>
            <a:chOff x="7600257" y="1612010"/>
            <a:chExt cx="3907764" cy="2605176"/>
          </a:xfrm>
        </p:grpSpPr>
        <p:graphicFrame>
          <p:nvGraphicFramePr>
            <p:cNvPr id="36" name="Chart 35"/>
            <p:cNvGraphicFramePr/>
            <p:nvPr>
              <p:extLst>
                <p:ext uri="{D42A27DB-BD31-4B8C-83A1-F6EECF244321}">
                  <p14:modId xmlns:p14="http://schemas.microsoft.com/office/powerpoint/2010/main" val="505879330"/>
                </p:ext>
              </p:extLst>
            </p:nvPr>
          </p:nvGraphicFramePr>
          <p:xfrm>
            <a:off x="7600257" y="1612010"/>
            <a:ext cx="3907764" cy="260517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43" name="TextBox 42"/>
            <p:cNvSpPr txBox="1"/>
            <p:nvPr/>
          </p:nvSpPr>
          <p:spPr>
            <a:xfrm>
              <a:off x="8474202" y="2594203"/>
              <a:ext cx="2159874" cy="5854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id-ID" sz="3600" b="1" dirty="0">
                  <a:solidFill>
                    <a:schemeClr val="accent3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12,3,00</a:t>
              </a:r>
              <a:endParaRPr lang="en-US" sz="3600" b="1" dirty="0">
                <a:solidFill>
                  <a:schemeClr val="accent3"/>
                </a:solidFill>
                <a:latin typeface="Arial" panose="020B0604020202020204" pitchFamily="34" charset="0"/>
                <a:ea typeface="Open Sans" panose="020B0606030504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44" name="TextBox 43"/>
          <p:cNvSpPr txBox="1"/>
          <p:nvPr/>
        </p:nvSpPr>
        <p:spPr>
          <a:xfrm>
            <a:off x="7882389" y="4300830"/>
            <a:ext cx="3851544" cy="6121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 every 6 emails received, we get 3 Phone calls. Suitable for all categories business  presentation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endParaRPr lang="id-ID" sz="12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00156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500"/>
                            </p:stCondLst>
                            <p:childTnLst>
                              <p:par>
                                <p:cTn id="32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500"/>
                            </p:stCondLst>
                            <p:childTnLst>
                              <p:par>
                                <p:cTn id="42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4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itle 3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id-ID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Sweden</a:t>
            </a:r>
            <a:r>
              <a:rPr lang="id-ID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36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05AF815-25C9-4777-9F3E-E8149A88C1F2}"/>
              </a:ext>
            </a:extLst>
          </p:cNvPr>
          <p:cNvGrpSpPr/>
          <p:nvPr/>
        </p:nvGrpSpPr>
        <p:grpSpPr>
          <a:xfrm>
            <a:off x="838200" y="80963"/>
            <a:ext cx="2781301" cy="6516687"/>
            <a:chOff x="838200" y="80963"/>
            <a:chExt cx="2781301" cy="6516687"/>
          </a:xfrm>
        </p:grpSpPr>
        <p:grpSp>
          <p:nvGrpSpPr>
            <p:cNvPr id="33" name="Group 32"/>
            <p:cNvGrpSpPr/>
            <p:nvPr/>
          </p:nvGrpSpPr>
          <p:grpSpPr>
            <a:xfrm>
              <a:off x="838200" y="80963"/>
              <a:ext cx="2781301" cy="6516687"/>
              <a:chOff x="838200" y="80963"/>
              <a:chExt cx="2781301" cy="6516687"/>
            </a:xfrm>
            <a:gradFill>
              <a:gsLst>
                <a:gs pos="0">
                  <a:schemeClr val="accent3"/>
                </a:gs>
                <a:gs pos="68000">
                  <a:schemeClr val="accent4"/>
                </a:gs>
              </a:gsLst>
              <a:lin ang="2700000" scaled="1"/>
            </a:gradFill>
          </p:grpSpPr>
          <p:sp>
            <p:nvSpPr>
              <p:cNvPr id="7" name="Freeform 5"/>
              <p:cNvSpPr>
                <a:spLocks/>
              </p:cNvSpPr>
              <p:nvPr/>
            </p:nvSpPr>
            <p:spPr bwMode="auto">
              <a:xfrm>
                <a:off x="1112838" y="6045200"/>
                <a:ext cx="538163" cy="552450"/>
              </a:xfrm>
              <a:custGeom>
                <a:avLst/>
                <a:gdLst>
                  <a:gd name="T0" fmla="*/ 254 w 262"/>
                  <a:gd name="T1" fmla="*/ 69 h 270"/>
                  <a:gd name="T2" fmla="*/ 241 w 262"/>
                  <a:gd name="T3" fmla="*/ 53 h 270"/>
                  <a:gd name="T4" fmla="*/ 248 w 262"/>
                  <a:gd name="T5" fmla="*/ 27 h 270"/>
                  <a:gd name="T6" fmla="*/ 248 w 262"/>
                  <a:gd name="T7" fmla="*/ 14 h 270"/>
                  <a:gd name="T8" fmla="*/ 220 w 262"/>
                  <a:gd name="T9" fmla="*/ 7 h 270"/>
                  <a:gd name="T10" fmla="*/ 200 w 262"/>
                  <a:gd name="T11" fmla="*/ 0 h 270"/>
                  <a:gd name="T12" fmla="*/ 189 w 262"/>
                  <a:gd name="T13" fmla="*/ 10 h 270"/>
                  <a:gd name="T14" fmla="*/ 169 w 262"/>
                  <a:gd name="T15" fmla="*/ 17 h 270"/>
                  <a:gd name="T16" fmla="*/ 145 w 262"/>
                  <a:gd name="T17" fmla="*/ 24 h 270"/>
                  <a:gd name="T18" fmla="*/ 120 w 262"/>
                  <a:gd name="T19" fmla="*/ 18 h 270"/>
                  <a:gd name="T20" fmla="*/ 110 w 262"/>
                  <a:gd name="T21" fmla="*/ 24 h 270"/>
                  <a:gd name="T22" fmla="*/ 93 w 262"/>
                  <a:gd name="T23" fmla="*/ 37 h 270"/>
                  <a:gd name="T24" fmla="*/ 73 w 262"/>
                  <a:gd name="T25" fmla="*/ 37 h 270"/>
                  <a:gd name="T26" fmla="*/ 58 w 262"/>
                  <a:gd name="T27" fmla="*/ 25 h 270"/>
                  <a:gd name="T28" fmla="*/ 52 w 262"/>
                  <a:gd name="T29" fmla="*/ 10 h 270"/>
                  <a:gd name="T30" fmla="*/ 39 w 262"/>
                  <a:gd name="T31" fmla="*/ 13 h 270"/>
                  <a:gd name="T32" fmla="*/ 20 w 262"/>
                  <a:gd name="T33" fmla="*/ 16 h 270"/>
                  <a:gd name="T34" fmla="*/ 32 w 262"/>
                  <a:gd name="T35" fmla="*/ 42 h 270"/>
                  <a:gd name="T36" fmla="*/ 39 w 262"/>
                  <a:gd name="T37" fmla="*/ 56 h 270"/>
                  <a:gd name="T38" fmla="*/ 30 w 262"/>
                  <a:gd name="T39" fmla="*/ 66 h 270"/>
                  <a:gd name="T40" fmla="*/ 7 w 262"/>
                  <a:gd name="T41" fmla="*/ 49 h 270"/>
                  <a:gd name="T42" fmla="*/ 4 w 262"/>
                  <a:gd name="T43" fmla="*/ 65 h 270"/>
                  <a:gd name="T44" fmla="*/ 13 w 262"/>
                  <a:gd name="T45" fmla="*/ 88 h 270"/>
                  <a:gd name="T46" fmla="*/ 28 w 262"/>
                  <a:gd name="T47" fmla="*/ 120 h 270"/>
                  <a:gd name="T48" fmla="*/ 45 w 262"/>
                  <a:gd name="T49" fmla="*/ 150 h 270"/>
                  <a:gd name="T50" fmla="*/ 51 w 262"/>
                  <a:gd name="T51" fmla="*/ 164 h 270"/>
                  <a:gd name="T52" fmla="*/ 61 w 262"/>
                  <a:gd name="T53" fmla="*/ 183 h 270"/>
                  <a:gd name="T54" fmla="*/ 59 w 262"/>
                  <a:gd name="T55" fmla="*/ 199 h 270"/>
                  <a:gd name="T56" fmla="*/ 47 w 262"/>
                  <a:gd name="T57" fmla="*/ 221 h 270"/>
                  <a:gd name="T58" fmla="*/ 47 w 262"/>
                  <a:gd name="T59" fmla="*/ 243 h 270"/>
                  <a:gd name="T60" fmla="*/ 35 w 262"/>
                  <a:gd name="T61" fmla="*/ 253 h 270"/>
                  <a:gd name="T62" fmla="*/ 54 w 262"/>
                  <a:gd name="T63" fmla="*/ 255 h 270"/>
                  <a:gd name="T64" fmla="*/ 78 w 262"/>
                  <a:gd name="T65" fmla="*/ 263 h 270"/>
                  <a:gd name="T66" fmla="*/ 107 w 262"/>
                  <a:gd name="T67" fmla="*/ 269 h 270"/>
                  <a:gd name="T68" fmla="*/ 132 w 262"/>
                  <a:gd name="T69" fmla="*/ 259 h 270"/>
                  <a:gd name="T70" fmla="*/ 161 w 262"/>
                  <a:gd name="T71" fmla="*/ 253 h 270"/>
                  <a:gd name="T72" fmla="*/ 187 w 262"/>
                  <a:gd name="T73" fmla="*/ 262 h 270"/>
                  <a:gd name="T74" fmla="*/ 213 w 262"/>
                  <a:gd name="T75" fmla="*/ 257 h 270"/>
                  <a:gd name="T76" fmla="*/ 230 w 262"/>
                  <a:gd name="T77" fmla="*/ 235 h 270"/>
                  <a:gd name="T78" fmla="*/ 221 w 262"/>
                  <a:gd name="T79" fmla="*/ 207 h 270"/>
                  <a:gd name="T80" fmla="*/ 211 w 262"/>
                  <a:gd name="T81" fmla="*/ 183 h 270"/>
                  <a:gd name="T82" fmla="*/ 220 w 262"/>
                  <a:gd name="T83" fmla="*/ 153 h 270"/>
                  <a:gd name="T84" fmla="*/ 235 w 262"/>
                  <a:gd name="T85" fmla="*/ 133 h 270"/>
                  <a:gd name="T86" fmla="*/ 251 w 262"/>
                  <a:gd name="T87" fmla="*/ 116 h 270"/>
                  <a:gd name="T88" fmla="*/ 256 w 262"/>
                  <a:gd name="T89" fmla="*/ 104 h 270"/>
                  <a:gd name="T90" fmla="*/ 262 w 262"/>
                  <a:gd name="T91" fmla="*/ 87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2" h="270">
                    <a:moveTo>
                      <a:pt x="262" y="79"/>
                    </a:moveTo>
                    <a:cubicBezTo>
                      <a:pt x="261" y="77"/>
                      <a:pt x="259" y="74"/>
                      <a:pt x="258" y="74"/>
                    </a:cubicBezTo>
                    <a:cubicBezTo>
                      <a:pt x="258" y="73"/>
                      <a:pt x="255" y="70"/>
                      <a:pt x="254" y="69"/>
                    </a:cubicBezTo>
                    <a:cubicBezTo>
                      <a:pt x="252" y="69"/>
                      <a:pt x="248" y="67"/>
                      <a:pt x="247" y="66"/>
                    </a:cubicBezTo>
                    <a:cubicBezTo>
                      <a:pt x="245" y="66"/>
                      <a:pt x="244" y="65"/>
                      <a:pt x="242" y="65"/>
                    </a:cubicBezTo>
                    <a:cubicBezTo>
                      <a:pt x="241" y="62"/>
                      <a:pt x="241" y="56"/>
                      <a:pt x="241" y="53"/>
                    </a:cubicBezTo>
                    <a:cubicBezTo>
                      <a:pt x="240" y="51"/>
                      <a:pt x="238" y="45"/>
                      <a:pt x="238" y="41"/>
                    </a:cubicBezTo>
                    <a:cubicBezTo>
                      <a:pt x="240" y="38"/>
                      <a:pt x="241" y="32"/>
                      <a:pt x="244" y="30"/>
                    </a:cubicBezTo>
                    <a:cubicBezTo>
                      <a:pt x="244" y="28"/>
                      <a:pt x="247" y="28"/>
                      <a:pt x="248" y="27"/>
                    </a:cubicBezTo>
                    <a:cubicBezTo>
                      <a:pt x="249" y="25"/>
                      <a:pt x="251" y="24"/>
                      <a:pt x="251" y="23"/>
                    </a:cubicBezTo>
                    <a:cubicBezTo>
                      <a:pt x="252" y="21"/>
                      <a:pt x="252" y="20"/>
                      <a:pt x="254" y="18"/>
                    </a:cubicBezTo>
                    <a:cubicBezTo>
                      <a:pt x="251" y="17"/>
                      <a:pt x="249" y="16"/>
                      <a:pt x="248" y="14"/>
                    </a:cubicBezTo>
                    <a:cubicBezTo>
                      <a:pt x="245" y="13"/>
                      <a:pt x="242" y="12"/>
                      <a:pt x="240" y="10"/>
                    </a:cubicBezTo>
                    <a:cubicBezTo>
                      <a:pt x="237" y="10"/>
                      <a:pt x="231" y="10"/>
                      <a:pt x="228" y="10"/>
                    </a:cubicBezTo>
                    <a:cubicBezTo>
                      <a:pt x="225" y="9"/>
                      <a:pt x="221" y="7"/>
                      <a:pt x="220" y="7"/>
                    </a:cubicBezTo>
                    <a:cubicBezTo>
                      <a:pt x="218" y="6"/>
                      <a:pt x="216" y="3"/>
                      <a:pt x="214" y="3"/>
                    </a:cubicBezTo>
                    <a:cubicBezTo>
                      <a:pt x="213" y="2"/>
                      <a:pt x="210" y="3"/>
                      <a:pt x="209" y="3"/>
                    </a:cubicBezTo>
                    <a:cubicBezTo>
                      <a:pt x="206" y="2"/>
                      <a:pt x="202" y="0"/>
                      <a:pt x="200" y="0"/>
                    </a:cubicBezTo>
                    <a:cubicBezTo>
                      <a:pt x="197" y="0"/>
                      <a:pt x="194" y="2"/>
                      <a:pt x="193" y="2"/>
                    </a:cubicBezTo>
                    <a:cubicBezTo>
                      <a:pt x="193" y="3"/>
                      <a:pt x="194" y="7"/>
                      <a:pt x="193" y="9"/>
                    </a:cubicBezTo>
                    <a:cubicBezTo>
                      <a:pt x="193" y="9"/>
                      <a:pt x="190" y="10"/>
                      <a:pt x="189" y="10"/>
                    </a:cubicBezTo>
                    <a:cubicBezTo>
                      <a:pt x="187" y="12"/>
                      <a:pt x="185" y="12"/>
                      <a:pt x="183" y="12"/>
                    </a:cubicBezTo>
                    <a:cubicBezTo>
                      <a:pt x="182" y="12"/>
                      <a:pt x="178" y="14"/>
                      <a:pt x="176" y="14"/>
                    </a:cubicBezTo>
                    <a:cubicBezTo>
                      <a:pt x="175" y="16"/>
                      <a:pt x="171" y="17"/>
                      <a:pt x="169" y="17"/>
                    </a:cubicBezTo>
                    <a:cubicBezTo>
                      <a:pt x="166" y="17"/>
                      <a:pt x="162" y="16"/>
                      <a:pt x="159" y="16"/>
                    </a:cubicBezTo>
                    <a:cubicBezTo>
                      <a:pt x="158" y="16"/>
                      <a:pt x="154" y="18"/>
                      <a:pt x="151" y="18"/>
                    </a:cubicBezTo>
                    <a:cubicBezTo>
                      <a:pt x="149" y="20"/>
                      <a:pt x="147" y="23"/>
                      <a:pt x="145" y="24"/>
                    </a:cubicBezTo>
                    <a:cubicBezTo>
                      <a:pt x="144" y="24"/>
                      <a:pt x="140" y="24"/>
                      <a:pt x="138" y="24"/>
                    </a:cubicBezTo>
                    <a:cubicBezTo>
                      <a:pt x="135" y="24"/>
                      <a:pt x="128" y="24"/>
                      <a:pt x="125" y="23"/>
                    </a:cubicBezTo>
                    <a:cubicBezTo>
                      <a:pt x="124" y="21"/>
                      <a:pt x="123" y="18"/>
                      <a:pt x="120" y="18"/>
                    </a:cubicBezTo>
                    <a:cubicBezTo>
                      <a:pt x="120" y="17"/>
                      <a:pt x="120" y="17"/>
                      <a:pt x="120" y="17"/>
                    </a:cubicBezTo>
                    <a:cubicBezTo>
                      <a:pt x="118" y="17"/>
                      <a:pt x="116" y="17"/>
                      <a:pt x="114" y="18"/>
                    </a:cubicBezTo>
                    <a:cubicBezTo>
                      <a:pt x="113" y="18"/>
                      <a:pt x="111" y="23"/>
                      <a:pt x="110" y="24"/>
                    </a:cubicBezTo>
                    <a:cubicBezTo>
                      <a:pt x="109" y="24"/>
                      <a:pt x="106" y="25"/>
                      <a:pt x="104" y="27"/>
                    </a:cubicBezTo>
                    <a:cubicBezTo>
                      <a:pt x="103" y="28"/>
                      <a:pt x="100" y="30"/>
                      <a:pt x="99" y="31"/>
                    </a:cubicBezTo>
                    <a:cubicBezTo>
                      <a:pt x="97" y="32"/>
                      <a:pt x="94" y="35"/>
                      <a:pt x="93" y="37"/>
                    </a:cubicBezTo>
                    <a:cubicBezTo>
                      <a:pt x="92" y="37"/>
                      <a:pt x="89" y="41"/>
                      <a:pt x="87" y="41"/>
                    </a:cubicBezTo>
                    <a:cubicBezTo>
                      <a:pt x="85" y="41"/>
                      <a:pt x="83" y="37"/>
                      <a:pt x="82" y="37"/>
                    </a:cubicBezTo>
                    <a:cubicBezTo>
                      <a:pt x="80" y="35"/>
                      <a:pt x="75" y="37"/>
                      <a:pt x="73" y="37"/>
                    </a:cubicBezTo>
                    <a:cubicBezTo>
                      <a:pt x="72" y="35"/>
                      <a:pt x="69" y="35"/>
                      <a:pt x="68" y="34"/>
                    </a:cubicBezTo>
                    <a:cubicBezTo>
                      <a:pt x="65" y="34"/>
                      <a:pt x="61" y="32"/>
                      <a:pt x="59" y="31"/>
                    </a:cubicBezTo>
                    <a:cubicBezTo>
                      <a:pt x="58" y="30"/>
                      <a:pt x="58" y="27"/>
                      <a:pt x="58" y="25"/>
                    </a:cubicBezTo>
                    <a:cubicBezTo>
                      <a:pt x="58" y="23"/>
                      <a:pt x="61" y="18"/>
                      <a:pt x="61" y="17"/>
                    </a:cubicBezTo>
                    <a:cubicBezTo>
                      <a:pt x="61" y="16"/>
                      <a:pt x="58" y="14"/>
                      <a:pt x="58" y="14"/>
                    </a:cubicBezTo>
                    <a:cubicBezTo>
                      <a:pt x="56" y="13"/>
                      <a:pt x="54" y="10"/>
                      <a:pt x="52" y="10"/>
                    </a:cubicBezTo>
                    <a:cubicBezTo>
                      <a:pt x="52" y="12"/>
                      <a:pt x="52" y="12"/>
                      <a:pt x="51" y="13"/>
                    </a:cubicBezTo>
                    <a:cubicBezTo>
                      <a:pt x="51" y="14"/>
                      <a:pt x="48" y="16"/>
                      <a:pt x="45" y="16"/>
                    </a:cubicBezTo>
                    <a:cubicBezTo>
                      <a:pt x="44" y="16"/>
                      <a:pt x="41" y="14"/>
                      <a:pt x="39" y="13"/>
                    </a:cubicBezTo>
                    <a:cubicBezTo>
                      <a:pt x="38" y="12"/>
                      <a:pt x="35" y="9"/>
                      <a:pt x="34" y="7"/>
                    </a:cubicBezTo>
                    <a:cubicBezTo>
                      <a:pt x="31" y="7"/>
                      <a:pt x="27" y="9"/>
                      <a:pt x="25" y="10"/>
                    </a:cubicBezTo>
                    <a:cubicBezTo>
                      <a:pt x="24" y="12"/>
                      <a:pt x="20" y="14"/>
                      <a:pt x="20" y="16"/>
                    </a:cubicBezTo>
                    <a:cubicBezTo>
                      <a:pt x="18" y="18"/>
                      <a:pt x="20" y="25"/>
                      <a:pt x="21" y="28"/>
                    </a:cubicBezTo>
                    <a:cubicBezTo>
                      <a:pt x="23" y="30"/>
                      <a:pt x="28" y="34"/>
                      <a:pt x="31" y="35"/>
                    </a:cubicBezTo>
                    <a:cubicBezTo>
                      <a:pt x="31" y="37"/>
                      <a:pt x="32" y="41"/>
                      <a:pt x="32" y="42"/>
                    </a:cubicBezTo>
                    <a:cubicBezTo>
                      <a:pt x="34" y="44"/>
                      <a:pt x="35" y="46"/>
                      <a:pt x="37" y="48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9" y="52"/>
                      <a:pt x="39" y="55"/>
                      <a:pt x="39" y="56"/>
                    </a:cubicBezTo>
                    <a:cubicBezTo>
                      <a:pt x="39" y="59"/>
                      <a:pt x="35" y="62"/>
                      <a:pt x="34" y="63"/>
                    </a:cubicBezTo>
                    <a:cubicBezTo>
                      <a:pt x="34" y="63"/>
                      <a:pt x="32" y="65"/>
                      <a:pt x="31" y="66"/>
                    </a:cubicBezTo>
                    <a:cubicBezTo>
                      <a:pt x="30" y="66"/>
                      <a:pt x="30" y="66"/>
                      <a:pt x="30" y="66"/>
                    </a:cubicBezTo>
                    <a:cubicBezTo>
                      <a:pt x="27" y="66"/>
                      <a:pt x="24" y="63"/>
                      <a:pt x="23" y="62"/>
                    </a:cubicBezTo>
                    <a:cubicBezTo>
                      <a:pt x="20" y="59"/>
                      <a:pt x="17" y="56"/>
                      <a:pt x="14" y="53"/>
                    </a:cubicBezTo>
                    <a:cubicBezTo>
                      <a:pt x="13" y="52"/>
                      <a:pt x="8" y="51"/>
                      <a:pt x="7" y="49"/>
                    </a:cubicBezTo>
                    <a:cubicBezTo>
                      <a:pt x="6" y="49"/>
                      <a:pt x="3" y="51"/>
                      <a:pt x="1" y="52"/>
                    </a:cubicBezTo>
                    <a:cubicBezTo>
                      <a:pt x="0" y="53"/>
                      <a:pt x="0" y="56"/>
                      <a:pt x="0" y="58"/>
                    </a:cubicBezTo>
                    <a:cubicBezTo>
                      <a:pt x="0" y="59"/>
                      <a:pt x="3" y="62"/>
                      <a:pt x="4" y="65"/>
                    </a:cubicBezTo>
                    <a:cubicBezTo>
                      <a:pt x="4" y="66"/>
                      <a:pt x="4" y="69"/>
                      <a:pt x="4" y="70"/>
                    </a:cubicBezTo>
                    <a:cubicBezTo>
                      <a:pt x="6" y="73"/>
                      <a:pt x="7" y="77"/>
                      <a:pt x="8" y="79"/>
                    </a:cubicBezTo>
                    <a:cubicBezTo>
                      <a:pt x="10" y="81"/>
                      <a:pt x="11" y="86"/>
                      <a:pt x="13" y="88"/>
                    </a:cubicBezTo>
                    <a:cubicBezTo>
                      <a:pt x="14" y="91"/>
                      <a:pt x="17" y="95"/>
                      <a:pt x="17" y="98"/>
                    </a:cubicBezTo>
                    <a:cubicBezTo>
                      <a:pt x="18" y="101"/>
                      <a:pt x="21" y="107"/>
                      <a:pt x="23" y="109"/>
                    </a:cubicBezTo>
                    <a:cubicBezTo>
                      <a:pt x="24" y="112"/>
                      <a:pt x="27" y="118"/>
                      <a:pt x="28" y="120"/>
                    </a:cubicBezTo>
                    <a:cubicBezTo>
                      <a:pt x="31" y="123"/>
                      <a:pt x="34" y="127"/>
                      <a:pt x="35" y="130"/>
                    </a:cubicBezTo>
                    <a:cubicBezTo>
                      <a:pt x="37" y="134"/>
                      <a:pt x="37" y="141"/>
                      <a:pt x="39" y="146"/>
                    </a:cubicBezTo>
                    <a:cubicBezTo>
                      <a:pt x="39" y="147"/>
                      <a:pt x="42" y="150"/>
                      <a:pt x="45" y="150"/>
                    </a:cubicBezTo>
                    <a:cubicBezTo>
                      <a:pt x="45" y="151"/>
                      <a:pt x="48" y="150"/>
                      <a:pt x="48" y="151"/>
                    </a:cubicBezTo>
                    <a:cubicBezTo>
                      <a:pt x="49" y="151"/>
                      <a:pt x="49" y="155"/>
                      <a:pt x="49" y="155"/>
                    </a:cubicBezTo>
                    <a:cubicBezTo>
                      <a:pt x="51" y="158"/>
                      <a:pt x="51" y="162"/>
                      <a:pt x="51" y="164"/>
                    </a:cubicBezTo>
                    <a:cubicBezTo>
                      <a:pt x="51" y="165"/>
                      <a:pt x="49" y="169"/>
                      <a:pt x="49" y="171"/>
                    </a:cubicBezTo>
                    <a:cubicBezTo>
                      <a:pt x="51" y="174"/>
                      <a:pt x="52" y="178"/>
                      <a:pt x="54" y="179"/>
                    </a:cubicBezTo>
                    <a:cubicBezTo>
                      <a:pt x="55" y="181"/>
                      <a:pt x="59" y="182"/>
                      <a:pt x="61" y="183"/>
                    </a:cubicBezTo>
                    <a:cubicBezTo>
                      <a:pt x="62" y="185"/>
                      <a:pt x="63" y="188"/>
                      <a:pt x="65" y="190"/>
                    </a:cubicBezTo>
                    <a:cubicBezTo>
                      <a:pt x="65" y="192"/>
                      <a:pt x="65" y="195"/>
                      <a:pt x="63" y="196"/>
                    </a:cubicBezTo>
                    <a:cubicBezTo>
                      <a:pt x="63" y="197"/>
                      <a:pt x="61" y="197"/>
                      <a:pt x="59" y="199"/>
                    </a:cubicBezTo>
                    <a:cubicBezTo>
                      <a:pt x="58" y="200"/>
                      <a:pt x="55" y="202"/>
                      <a:pt x="55" y="203"/>
                    </a:cubicBezTo>
                    <a:cubicBezTo>
                      <a:pt x="54" y="206"/>
                      <a:pt x="51" y="208"/>
                      <a:pt x="49" y="211"/>
                    </a:cubicBezTo>
                    <a:cubicBezTo>
                      <a:pt x="48" y="214"/>
                      <a:pt x="47" y="218"/>
                      <a:pt x="47" y="221"/>
                    </a:cubicBezTo>
                    <a:cubicBezTo>
                      <a:pt x="47" y="224"/>
                      <a:pt x="48" y="228"/>
                      <a:pt x="49" y="229"/>
                    </a:cubicBezTo>
                    <a:cubicBezTo>
                      <a:pt x="49" y="231"/>
                      <a:pt x="49" y="235"/>
                      <a:pt x="49" y="238"/>
                    </a:cubicBezTo>
                    <a:cubicBezTo>
                      <a:pt x="48" y="239"/>
                      <a:pt x="48" y="242"/>
                      <a:pt x="47" y="243"/>
                    </a:cubicBezTo>
                    <a:cubicBezTo>
                      <a:pt x="45" y="243"/>
                      <a:pt x="41" y="245"/>
                      <a:pt x="39" y="245"/>
                    </a:cubicBezTo>
                    <a:cubicBezTo>
                      <a:pt x="39" y="245"/>
                      <a:pt x="37" y="246"/>
                      <a:pt x="35" y="248"/>
                    </a:cubicBezTo>
                    <a:cubicBezTo>
                      <a:pt x="35" y="249"/>
                      <a:pt x="34" y="252"/>
                      <a:pt x="35" y="253"/>
                    </a:cubicBezTo>
                    <a:cubicBezTo>
                      <a:pt x="35" y="255"/>
                      <a:pt x="38" y="257"/>
                      <a:pt x="39" y="257"/>
                    </a:cubicBezTo>
                    <a:cubicBezTo>
                      <a:pt x="41" y="257"/>
                      <a:pt x="45" y="256"/>
                      <a:pt x="47" y="255"/>
                    </a:cubicBezTo>
                    <a:cubicBezTo>
                      <a:pt x="48" y="255"/>
                      <a:pt x="52" y="253"/>
                      <a:pt x="54" y="255"/>
                    </a:cubicBezTo>
                    <a:cubicBezTo>
                      <a:pt x="56" y="255"/>
                      <a:pt x="59" y="256"/>
                      <a:pt x="61" y="256"/>
                    </a:cubicBezTo>
                    <a:cubicBezTo>
                      <a:pt x="62" y="257"/>
                      <a:pt x="66" y="260"/>
                      <a:pt x="68" y="260"/>
                    </a:cubicBezTo>
                    <a:cubicBezTo>
                      <a:pt x="70" y="262"/>
                      <a:pt x="76" y="263"/>
                      <a:pt x="78" y="263"/>
                    </a:cubicBezTo>
                    <a:cubicBezTo>
                      <a:pt x="82" y="264"/>
                      <a:pt x="89" y="264"/>
                      <a:pt x="93" y="266"/>
                    </a:cubicBezTo>
                    <a:cubicBezTo>
                      <a:pt x="94" y="266"/>
                      <a:pt x="97" y="269"/>
                      <a:pt x="99" y="269"/>
                    </a:cubicBezTo>
                    <a:cubicBezTo>
                      <a:pt x="100" y="270"/>
                      <a:pt x="104" y="269"/>
                      <a:pt x="107" y="269"/>
                    </a:cubicBezTo>
                    <a:cubicBezTo>
                      <a:pt x="109" y="267"/>
                      <a:pt x="111" y="263"/>
                      <a:pt x="114" y="262"/>
                    </a:cubicBezTo>
                    <a:cubicBezTo>
                      <a:pt x="116" y="262"/>
                      <a:pt x="121" y="260"/>
                      <a:pt x="123" y="259"/>
                    </a:cubicBezTo>
                    <a:cubicBezTo>
                      <a:pt x="125" y="259"/>
                      <a:pt x="131" y="260"/>
                      <a:pt x="132" y="259"/>
                    </a:cubicBezTo>
                    <a:cubicBezTo>
                      <a:pt x="134" y="257"/>
                      <a:pt x="135" y="255"/>
                      <a:pt x="137" y="253"/>
                    </a:cubicBezTo>
                    <a:cubicBezTo>
                      <a:pt x="140" y="252"/>
                      <a:pt x="147" y="253"/>
                      <a:pt x="149" y="253"/>
                    </a:cubicBezTo>
                    <a:cubicBezTo>
                      <a:pt x="152" y="252"/>
                      <a:pt x="158" y="253"/>
                      <a:pt x="161" y="253"/>
                    </a:cubicBezTo>
                    <a:cubicBezTo>
                      <a:pt x="163" y="252"/>
                      <a:pt x="169" y="249"/>
                      <a:pt x="172" y="250"/>
                    </a:cubicBezTo>
                    <a:cubicBezTo>
                      <a:pt x="175" y="250"/>
                      <a:pt x="179" y="252"/>
                      <a:pt x="182" y="253"/>
                    </a:cubicBezTo>
                    <a:cubicBezTo>
                      <a:pt x="183" y="255"/>
                      <a:pt x="185" y="260"/>
                      <a:pt x="187" y="262"/>
                    </a:cubicBezTo>
                    <a:cubicBezTo>
                      <a:pt x="189" y="263"/>
                      <a:pt x="194" y="262"/>
                      <a:pt x="196" y="263"/>
                    </a:cubicBezTo>
                    <a:cubicBezTo>
                      <a:pt x="197" y="263"/>
                      <a:pt x="202" y="263"/>
                      <a:pt x="203" y="263"/>
                    </a:cubicBezTo>
                    <a:cubicBezTo>
                      <a:pt x="206" y="262"/>
                      <a:pt x="210" y="260"/>
                      <a:pt x="213" y="257"/>
                    </a:cubicBezTo>
                    <a:cubicBezTo>
                      <a:pt x="213" y="257"/>
                      <a:pt x="213" y="257"/>
                      <a:pt x="213" y="257"/>
                    </a:cubicBezTo>
                    <a:cubicBezTo>
                      <a:pt x="216" y="255"/>
                      <a:pt x="221" y="246"/>
                      <a:pt x="224" y="242"/>
                    </a:cubicBezTo>
                    <a:cubicBezTo>
                      <a:pt x="225" y="241"/>
                      <a:pt x="228" y="236"/>
                      <a:pt x="230" y="235"/>
                    </a:cubicBezTo>
                    <a:cubicBezTo>
                      <a:pt x="230" y="232"/>
                      <a:pt x="231" y="228"/>
                      <a:pt x="230" y="225"/>
                    </a:cubicBezTo>
                    <a:cubicBezTo>
                      <a:pt x="230" y="222"/>
                      <a:pt x="227" y="218"/>
                      <a:pt x="225" y="215"/>
                    </a:cubicBezTo>
                    <a:cubicBezTo>
                      <a:pt x="224" y="214"/>
                      <a:pt x="221" y="210"/>
                      <a:pt x="221" y="207"/>
                    </a:cubicBezTo>
                    <a:cubicBezTo>
                      <a:pt x="220" y="206"/>
                      <a:pt x="218" y="200"/>
                      <a:pt x="217" y="197"/>
                    </a:cubicBezTo>
                    <a:cubicBezTo>
                      <a:pt x="216" y="196"/>
                      <a:pt x="214" y="192"/>
                      <a:pt x="213" y="189"/>
                    </a:cubicBezTo>
                    <a:cubicBezTo>
                      <a:pt x="213" y="188"/>
                      <a:pt x="213" y="185"/>
                      <a:pt x="211" y="183"/>
                    </a:cubicBezTo>
                    <a:cubicBezTo>
                      <a:pt x="211" y="181"/>
                      <a:pt x="210" y="178"/>
                      <a:pt x="210" y="175"/>
                    </a:cubicBezTo>
                    <a:cubicBezTo>
                      <a:pt x="210" y="172"/>
                      <a:pt x="213" y="165"/>
                      <a:pt x="214" y="162"/>
                    </a:cubicBezTo>
                    <a:cubicBezTo>
                      <a:pt x="216" y="160"/>
                      <a:pt x="218" y="155"/>
                      <a:pt x="220" y="153"/>
                    </a:cubicBezTo>
                    <a:cubicBezTo>
                      <a:pt x="223" y="151"/>
                      <a:pt x="227" y="147"/>
                      <a:pt x="228" y="144"/>
                    </a:cubicBezTo>
                    <a:cubicBezTo>
                      <a:pt x="230" y="143"/>
                      <a:pt x="230" y="140"/>
                      <a:pt x="231" y="139"/>
                    </a:cubicBezTo>
                    <a:cubicBezTo>
                      <a:pt x="233" y="137"/>
                      <a:pt x="235" y="134"/>
                      <a:pt x="235" y="133"/>
                    </a:cubicBezTo>
                    <a:cubicBezTo>
                      <a:pt x="237" y="132"/>
                      <a:pt x="240" y="129"/>
                      <a:pt x="241" y="129"/>
                    </a:cubicBezTo>
                    <a:cubicBezTo>
                      <a:pt x="242" y="126"/>
                      <a:pt x="245" y="123"/>
                      <a:pt x="247" y="122"/>
                    </a:cubicBezTo>
                    <a:cubicBezTo>
                      <a:pt x="248" y="120"/>
                      <a:pt x="249" y="118"/>
                      <a:pt x="251" y="116"/>
                    </a:cubicBezTo>
                    <a:cubicBezTo>
                      <a:pt x="252" y="116"/>
                      <a:pt x="255" y="115"/>
                      <a:pt x="256" y="115"/>
                    </a:cubicBezTo>
                    <a:cubicBezTo>
                      <a:pt x="256" y="113"/>
                      <a:pt x="255" y="112"/>
                      <a:pt x="255" y="111"/>
                    </a:cubicBezTo>
                    <a:cubicBezTo>
                      <a:pt x="255" y="109"/>
                      <a:pt x="255" y="105"/>
                      <a:pt x="256" y="104"/>
                    </a:cubicBezTo>
                    <a:cubicBezTo>
                      <a:pt x="256" y="102"/>
                      <a:pt x="258" y="101"/>
                      <a:pt x="258" y="100"/>
                    </a:cubicBezTo>
                    <a:cubicBezTo>
                      <a:pt x="259" y="98"/>
                      <a:pt x="261" y="97"/>
                      <a:pt x="261" y="95"/>
                    </a:cubicBezTo>
                    <a:cubicBezTo>
                      <a:pt x="262" y="93"/>
                      <a:pt x="262" y="88"/>
                      <a:pt x="262" y="87"/>
                    </a:cubicBezTo>
                    <a:cubicBezTo>
                      <a:pt x="262" y="84"/>
                      <a:pt x="262" y="80"/>
                      <a:pt x="262" y="79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" name="Freeform 6"/>
              <p:cNvSpPr>
                <a:spLocks/>
              </p:cNvSpPr>
              <p:nvPr/>
            </p:nvSpPr>
            <p:spPr bwMode="auto">
              <a:xfrm>
                <a:off x="1600200" y="6061075"/>
                <a:ext cx="434975" cy="246063"/>
              </a:xfrm>
              <a:custGeom>
                <a:avLst/>
                <a:gdLst>
                  <a:gd name="T0" fmla="*/ 16 w 212"/>
                  <a:gd name="T1" fmla="*/ 10 h 120"/>
                  <a:gd name="T2" fmla="*/ 27 w 212"/>
                  <a:gd name="T3" fmla="*/ 10 h 120"/>
                  <a:gd name="T4" fmla="*/ 35 w 212"/>
                  <a:gd name="T5" fmla="*/ 20 h 120"/>
                  <a:gd name="T6" fmla="*/ 52 w 212"/>
                  <a:gd name="T7" fmla="*/ 25 h 120"/>
                  <a:gd name="T8" fmla="*/ 66 w 212"/>
                  <a:gd name="T9" fmla="*/ 28 h 120"/>
                  <a:gd name="T10" fmla="*/ 73 w 212"/>
                  <a:gd name="T11" fmla="*/ 18 h 120"/>
                  <a:gd name="T12" fmla="*/ 77 w 212"/>
                  <a:gd name="T13" fmla="*/ 13 h 120"/>
                  <a:gd name="T14" fmla="*/ 87 w 212"/>
                  <a:gd name="T15" fmla="*/ 13 h 120"/>
                  <a:gd name="T16" fmla="*/ 104 w 212"/>
                  <a:gd name="T17" fmla="*/ 10 h 120"/>
                  <a:gd name="T18" fmla="*/ 111 w 212"/>
                  <a:gd name="T19" fmla="*/ 4 h 120"/>
                  <a:gd name="T20" fmla="*/ 121 w 212"/>
                  <a:gd name="T21" fmla="*/ 3 h 120"/>
                  <a:gd name="T22" fmla="*/ 132 w 212"/>
                  <a:gd name="T23" fmla="*/ 4 h 120"/>
                  <a:gd name="T24" fmla="*/ 148 w 212"/>
                  <a:gd name="T25" fmla="*/ 0 h 120"/>
                  <a:gd name="T26" fmla="*/ 156 w 212"/>
                  <a:gd name="T27" fmla="*/ 7 h 120"/>
                  <a:gd name="T28" fmla="*/ 166 w 212"/>
                  <a:gd name="T29" fmla="*/ 17 h 120"/>
                  <a:gd name="T30" fmla="*/ 174 w 212"/>
                  <a:gd name="T31" fmla="*/ 27 h 120"/>
                  <a:gd name="T32" fmla="*/ 177 w 212"/>
                  <a:gd name="T33" fmla="*/ 36 h 120"/>
                  <a:gd name="T34" fmla="*/ 191 w 212"/>
                  <a:gd name="T35" fmla="*/ 41 h 120"/>
                  <a:gd name="T36" fmla="*/ 205 w 212"/>
                  <a:gd name="T37" fmla="*/ 39 h 120"/>
                  <a:gd name="T38" fmla="*/ 212 w 212"/>
                  <a:gd name="T39" fmla="*/ 39 h 120"/>
                  <a:gd name="T40" fmla="*/ 208 w 212"/>
                  <a:gd name="T41" fmla="*/ 60 h 120"/>
                  <a:gd name="T42" fmla="*/ 198 w 212"/>
                  <a:gd name="T43" fmla="*/ 76 h 120"/>
                  <a:gd name="T44" fmla="*/ 190 w 212"/>
                  <a:gd name="T45" fmla="*/ 84 h 120"/>
                  <a:gd name="T46" fmla="*/ 181 w 212"/>
                  <a:gd name="T47" fmla="*/ 94 h 120"/>
                  <a:gd name="T48" fmla="*/ 180 w 212"/>
                  <a:gd name="T49" fmla="*/ 87 h 120"/>
                  <a:gd name="T50" fmla="*/ 173 w 212"/>
                  <a:gd name="T51" fmla="*/ 82 h 120"/>
                  <a:gd name="T52" fmla="*/ 156 w 212"/>
                  <a:gd name="T53" fmla="*/ 77 h 120"/>
                  <a:gd name="T54" fmla="*/ 136 w 212"/>
                  <a:gd name="T55" fmla="*/ 82 h 120"/>
                  <a:gd name="T56" fmla="*/ 121 w 212"/>
                  <a:gd name="T57" fmla="*/ 84 h 120"/>
                  <a:gd name="T58" fmla="*/ 115 w 212"/>
                  <a:gd name="T59" fmla="*/ 82 h 120"/>
                  <a:gd name="T60" fmla="*/ 107 w 212"/>
                  <a:gd name="T61" fmla="*/ 82 h 120"/>
                  <a:gd name="T62" fmla="*/ 97 w 212"/>
                  <a:gd name="T63" fmla="*/ 82 h 120"/>
                  <a:gd name="T64" fmla="*/ 89 w 212"/>
                  <a:gd name="T65" fmla="*/ 82 h 120"/>
                  <a:gd name="T66" fmla="*/ 80 w 212"/>
                  <a:gd name="T67" fmla="*/ 79 h 120"/>
                  <a:gd name="T68" fmla="*/ 70 w 212"/>
                  <a:gd name="T69" fmla="*/ 80 h 120"/>
                  <a:gd name="T70" fmla="*/ 58 w 212"/>
                  <a:gd name="T71" fmla="*/ 83 h 120"/>
                  <a:gd name="T72" fmla="*/ 48 w 212"/>
                  <a:gd name="T73" fmla="*/ 82 h 120"/>
                  <a:gd name="T74" fmla="*/ 38 w 212"/>
                  <a:gd name="T75" fmla="*/ 82 h 120"/>
                  <a:gd name="T76" fmla="*/ 41 w 212"/>
                  <a:gd name="T77" fmla="*/ 97 h 120"/>
                  <a:gd name="T78" fmla="*/ 47 w 212"/>
                  <a:gd name="T79" fmla="*/ 114 h 120"/>
                  <a:gd name="T80" fmla="*/ 32 w 212"/>
                  <a:gd name="T81" fmla="*/ 118 h 120"/>
                  <a:gd name="T82" fmla="*/ 25 w 212"/>
                  <a:gd name="T83" fmla="*/ 107 h 120"/>
                  <a:gd name="T84" fmla="*/ 18 w 212"/>
                  <a:gd name="T85" fmla="*/ 107 h 120"/>
                  <a:gd name="T86" fmla="*/ 18 w 212"/>
                  <a:gd name="T87" fmla="*/ 96 h 120"/>
                  <a:gd name="T88" fmla="*/ 23 w 212"/>
                  <a:gd name="T89" fmla="*/ 87 h 120"/>
                  <a:gd name="T90" fmla="*/ 24 w 212"/>
                  <a:gd name="T91" fmla="*/ 70 h 120"/>
                  <a:gd name="T92" fmla="*/ 16 w 212"/>
                  <a:gd name="T93" fmla="*/ 60 h 120"/>
                  <a:gd name="T94" fmla="*/ 4 w 212"/>
                  <a:gd name="T95" fmla="*/ 56 h 120"/>
                  <a:gd name="T96" fmla="*/ 0 w 212"/>
                  <a:gd name="T97" fmla="*/ 32 h 120"/>
                  <a:gd name="T98" fmla="*/ 10 w 212"/>
                  <a:gd name="T99" fmla="*/ 18 h 120"/>
                  <a:gd name="T100" fmla="*/ 16 w 212"/>
                  <a:gd name="T101" fmla="*/ 1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2" h="120">
                    <a:moveTo>
                      <a:pt x="16" y="10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8"/>
                      <a:pt x="20" y="8"/>
                      <a:pt x="21" y="8"/>
                    </a:cubicBezTo>
                    <a:cubicBezTo>
                      <a:pt x="23" y="8"/>
                      <a:pt x="25" y="8"/>
                      <a:pt x="27" y="10"/>
                    </a:cubicBezTo>
                    <a:cubicBezTo>
                      <a:pt x="28" y="10"/>
                      <a:pt x="30" y="14"/>
                      <a:pt x="30" y="15"/>
                    </a:cubicBezTo>
                    <a:cubicBezTo>
                      <a:pt x="31" y="17"/>
                      <a:pt x="34" y="20"/>
                      <a:pt x="35" y="20"/>
                    </a:cubicBezTo>
                    <a:cubicBezTo>
                      <a:pt x="37" y="21"/>
                      <a:pt x="40" y="22"/>
                      <a:pt x="41" y="22"/>
                    </a:cubicBezTo>
                    <a:cubicBezTo>
                      <a:pt x="44" y="24"/>
                      <a:pt x="49" y="25"/>
                      <a:pt x="52" y="25"/>
                    </a:cubicBezTo>
                    <a:cubicBezTo>
                      <a:pt x="54" y="27"/>
                      <a:pt x="56" y="27"/>
                      <a:pt x="58" y="28"/>
                    </a:cubicBezTo>
                    <a:cubicBezTo>
                      <a:pt x="59" y="28"/>
                      <a:pt x="63" y="28"/>
                      <a:pt x="66" y="28"/>
                    </a:cubicBezTo>
                    <a:cubicBezTo>
                      <a:pt x="68" y="27"/>
                      <a:pt x="70" y="25"/>
                      <a:pt x="72" y="24"/>
                    </a:cubicBezTo>
                    <a:cubicBezTo>
                      <a:pt x="72" y="22"/>
                      <a:pt x="72" y="20"/>
                      <a:pt x="73" y="18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6" y="15"/>
                      <a:pt x="76" y="13"/>
                      <a:pt x="77" y="13"/>
                    </a:cubicBezTo>
                    <a:cubicBezTo>
                      <a:pt x="77" y="11"/>
                      <a:pt x="82" y="11"/>
                      <a:pt x="83" y="11"/>
                    </a:cubicBezTo>
                    <a:cubicBezTo>
                      <a:pt x="84" y="11"/>
                      <a:pt x="86" y="13"/>
                      <a:pt x="87" y="13"/>
                    </a:cubicBezTo>
                    <a:cubicBezTo>
                      <a:pt x="89" y="14"/>
                      <a:pt x="93" y="14"/>
                      <a:pt x="96" y="13"/>
                    </a:cubicBezTo>
                    <a:cubicBezTo>
                      <a:pt x="97" y="13"/>
                      <a:pt x="103" y="13"/>
                      <a:pt x="104" y="10"/>
                    </a:cubicBezTo>
                    <a:cubicBezTo>
                      <a:pt x="106" y="10"/>
                      <a:pt x="107" y="5"/>
                      <a:pt x="108" y="4"/>
                    </a:cubicBezTo>
                    <a:cubicBezTo>
                      <a:pt x="108" y="4"/>
                      <a:pt x="110" y="4"/>
                      <a:pt x="111" y="4"/>
                    </a:cubicBezTo>
                    <a:cubicBezTo>
                      <a:pt x="113" y="4"/>
                      <a:pt x="114" y="5"/>
                      <a:pt x="114" y="5"/>
                    </a:cubicBezTo>
                    <a:cubicBezTo>
                      <a:pt x="117" y="5"/>
                      <a:pt x="118" y="4"/>
                      <a:pt x="121" y="3"/>
                    </a:cubicBezTo>
                    <a:cubicBezTo>
                      <a:pt x="122" y="3"/>
                      <a:pt x="122" y="3"/>
                      <a:pt x="122" y="3"/>
                    </a:cubicBezTo>
                    <a:cubicBezTo>
                      <a:pt x="125" y="3"/>
                      <a:pt x="129" y="4"/>
                      <a:pt x="132" y="4"/>
                    </a:cubicBezTo>
                    <a:cubicBezTo>
                      <a:pt x="134" y="3"/>
                      <a:pt x="138" y="1"/>
                      <a:pt x="139" y="1"/>
                    </a:cubicBezTo>
                    <a:cubicBezTo>
                      <a:pt x="142" y="1"/>
                      <a:pt x="146" y="0"/>
                      <a:pt x="148" y="0"/>
                    </a:cubicBezTo>
                    <a:cubicBezTo>
                      <a:pt x="149" y="1"/>
                      <a:pt x="149" y="4"/>
                      <a:pt x="151" y="5"/>
                    </a:cubicBezTo>
                    <a:cubicBezTo>
                      <a:pt x="152" y="5"/>
                      <a:pt x="155" y="7"/>
                      <a:pt x="156" y="7"/>
                    </a:cubicBezTo>
                    <a:cubicBezTo>
                      <a:pt x="158" y="8"/>
                      <a:pt x="162" y="11"/>
                      <a:pt x="163" y="13"/>
                    </a:cubicBezTo>
                    <a:cubicBezTo>
                      <a:pt x="165" y="14"/>
                      <a:pt x="165" y="17"/>
                      <a:pt x="166" y="17"/>
                    </a:cubicBezTo>
                    <a:cubicBezTo>
                      <a:pt x="167" y="18"/>
                      <a:pt x="169" y="21"/>
                      <a:pt x="170" y="21"/>
                    </a:cubicBezTo>
                    <a:cubicBezTo>
                      <a:pt x="172" y="22"/>
                      <a:pt x="174" y="25"/>
                      <a:pt x="174" y="27"/>
                    </a:cubicBezTo>
                    <a:cubicBezTo>
                      <a:pt x="176" y="28"/>
                      <a:pt x="174" y="32"/>
                      <a:pt x="176" y="34"/>
                    </a:cubicBezTo>
                    <a:cubicBezTo>
                      <a:pt x="177" y="36"/>
                      <a:pt x="177" y="36"/>
                      <a:pt x="177" y="36"/>
                    </a:cubicBezTo>
                    <a:cubicBezTo>
                      <a:pt x="179" y="38"/>
                      <a:pt x="183" y="38"/>
                      <a:pt x="184" y="39"/>
                    </a:cubicBezTo>
                    <a:cubicBezTo>
                      <a:pt x="186" y="39"/>
                      <a:pt x="188" y="41"/>
                      <a:pt x="191" y="41"/>
                    </a:cubicBezTo>
                    <a:cubicBezTo>
                      <a:pt x="193" y="41"/>
                      <a:pt x="197" y="42"/>
                      <a:pt x="198" y="42"/>
                    </a:cubicBezTo>
                    <a:cubicBezTo>
                      <a:pt x="201" y="42"/>
                      <a:pt x="204" y="39"/>
                      <a:pt x="205" y="39"/>
                    </a:cubicBezTo>
                    <a:cubicBezTo>
                      <a:pt x="207" y="39"/>
                      <a:pt x="208" y="39"/>
                      <a:pt x="210" y="39"/>
                    </a:cubicBezTo>
                    <a:cubicBezTo>
                      <a:pt x="210" y="39"/>
                      <a:pt x="211" y="39"/>
                      <a:pt x="212" y="39"/>
                    </a:cubicBezTo>
                    <a:cubicBezTo>
                      <a:pt x="212" y="44"/>
                      <a:pt x="211" y="49"/>
                      <a:pt x="211" y="52"/>
                    </a:cubicBezTo>
                    <a:cubicBezTo>
                      <a:pt x="211" y="53"/>
                      <a:pt x="210" y="58"/>
                      <a:pt x="208" y="60"/>
                    </a:cubicBezTo>
                    <a:cubicBezTo>
                      <a:pt x="207" y="62"/>
                      <a:pt x="205" y="66"/>
                      <a:pt x="205" y="67"/>
                    </a:cubicBezTo>
                    <a:cubicBezTo>
                      <a:pt x="203" y="70"/>
                      <a:pt x="200" y="73"/>
                      <a:pt x="198" y="76"/>
                    </a:cubicBezTo>
                    <a:cubicBezTo>
                      <a:pt x="197" y="77"/>
                      <a:pt x="198" y="80"/>
                      <a:pt x="197" y="82"/>
                    </a:cubicBezTo>
                    <a:cubicBezTo>
                      <a:pt x="196" y="83"/>
                      <a:pt x="191" y="83"/>
                      <a:pt x="190" y="84"/>
                    </a:cubicBezTo>
                    <a:cubicBezTo>
                      <a:pt x="188" y="84"/>
                      <a:pt x="186" y="89"/>
                      <a:pt x="186" y="90"/>
                    </a:cubicBezTo>
                    <a:cubicBezTo>
                      <a:pt x="184" y="91"/>
                      <a:pt x="183" y="94"/>
                      <a:pt x="181" y="94"/>
                    </a:cubicBezTo>
                    <a:cubicBezTo>
                      <a:pt x="181" y="93"/>
                      <a:pt x="180" y="93"/>
                      <a:pt x="180" y="91"/>
                    </a:cubicBezTo>
                    <a:cubicBezTo>
                      <a:pt x="180" y="90"/>
                      <a:pt x="180" y="89"/>
                      <a:pt x="180" y="87"/>
                    </a:cubicBezTo>
                    <a:cubicBezTo>
                      <a:pt x="180" y="86"/>
                      <a:pt x="179" y="84"/>
                      <a:pt x="179" y="83"/>
                    </a:cubicBezTo>
                    <a:cubicBezTo>
                      <a:pt x="177" y="82"/>
                      <a:pt x="174" y="82"/>
                      <a:pt x="173" y="82"/>
                    </a:cubicBezTo>
                    <a:cubicBezTo>
                      <a:pt x="170" y="80"/>
                      <a:pt x="167" y="79"/>
                      <a:pt x="165" y="77"/>
                    </a:cubicBezTo>
                    <a:cubicBezTo>
                      <a:pt x="163" y="77"/>
                      <a:pt x="159" y="77"/>
                      <a:pt x="156" y="77"/>
                    </a:cubicBezTo>
                    <a:cubicBezTo>
                      <a:pt x="153" y="77"/>
                      <a:pt x="146" y="77"/>
                      <a:pt x="144" y="79"/>
                    </a:cubicBezTo>
                    <a:cubicBezTo>
                      <a:pt x="142" y="79"/>
                      <a:pt x="139" y="80"/>
                      <a:pt x="136" y="82"/>
                    </a:cubicBezTo>
                    <a:cubicBezTo>
                      <a:pt x="135" y="82"/>
                      <a:pt x="129" y="80"/>
                      <a:pt x="127" y="80"/>
                    </a:cubicBezTo>
                    <a:cubicBezTo>
                      <a:pt x="125" y="82"/>
                      <a:pt x="122" y="83"/>
                      <a:pt x="121" y="84"/>
                    </a:cubicBezTo>
                    <a:cubicBezTo>
                      <a:pt x="120" y="84"/>
                      <a:pt x="118" y="83"/>
                      <a:pt x="117" y="83"/>
                    </a:cubicBezTo>
                    <a:cubicBezTo>
                      <a:pt x="115" y="82"/>
                      <a:pt x="115" y="82"/>
                      <a:pt x="115" y="82"/>
                    </a:cubicBezTo>
                    <a:cubicBezTo>
                      <a:pt x="114" y="80"/>
                      <a:pt x="113" y="80"/>
                      <a:pt x="111" y="80"/>
                    </a:cubicBezTo>
                    <a:cubicBezTo>
                      <a:pt x="110" y="80"/>
                      <a:pt x="108" y="82"/>
                      <a:pt x="107" y="82"/>
                    </a:cubicBezTo>
                    <a:cubicBezTo>
                      <a:pt x="106" y="83"/>
                      <a:pt x="103" y="82"/>
                      <a:pt x="101" y="82"/>
                    </a:cubicBezTo>
                    <a:cubicBezTo>
                      <a:pt x="100" y="82"/>
                      <a:pt x="99" y="82"/>
                      <a:pt x="97" y="82"/>
                    </a:cubicBezTo>
                    <a:cubicBezTo>
                      <a:pt x="96" y="82"/>
                      <a:pt x="94" y="83"/>
                      <a:pt x="93" y="83"/>
                    </a:cubicBezTo>
                    <a:cubicBezTo>
                      <a:pt x="92" y="83"/>
                      <a:pt x="90" y="83"/>
                      <a:pt x="89" y="82"/>
                    </a:cubicBezTo>
                    <a:cubicBezTo>
                      <a:pt x="89" y="82"/>
                      <a:pt x="89" y="79"/>
                      <a:pt x="87" y="77"/>
                    </a:cubicBezTo>
                    <a:cubicBezTo>
                      <a:pt x="86" y="77"/>
                      <a:pt x="82" y="77"/>
                      <a:pt x="80" y="79"/>
                    </a:cubicBezTo>
                    <a:cubicBezTo>
                      <a:pt x="79" y="79"/>
                      <a:pt x="77" y="82"/>
                      <a:pt x="76" y="82"/>
                    </a:cubicBezTo>
                    <a:cubicBezTo>
                      <a:pt x="75" y="82"/>
                      <a:pt x="72" y="80"/>
                      <a:pt x="70" y="80"/>
                    </a:cubicBezTo>
                    <a:cubicBezTo>
                      <a:pt x="69" y="80"/>
                      <a:pt x="65" y="80"/>
                      <a:pt x="63" y="82"/>
                    </a:cubicBezTo>
                    <a:cubicBezTo>
                      <a:pt x="62" y="82"/>
                      <a:pt x="59" y="83"/>
                      <a:pt x="58" y="83"/>
                    </a:cubicBezTo>
                    <a:cubicBezTo>
                      <a:pt x="56" y="84"/>
                      <a:pt x="54" y="84"/>
                      <a:pt x="52" y="84"/>
                    </a:cubicBezTo>
                    <a:cubicBezTo>
                      <a:pt x="51" y="84"/>
                      <a:pt x="49" y="82"/>
                      <a:pt x="48" y="82"/>
                    </a:cubicBezTo>
                    <a:cubicBezTo>
                      <a:pt x="47" y="80"/>
                      <a:pt x="44" y="82"/>
                      <a:pt x="42" y="82"/>
                    </a:cubicBezTo>
                    <a:cubicBezTo>
                      <a:pt x="41" y="82"/>
                      <a:pt x="40" y="82"/>
                      <a:pt x="38" y="82"/>
                    </a:cubicBezTo>
                    <a:cubicBezTo>
                      <a:pt x="37" y="83"/>
                      <a:pt x="37" y="87"/>
                      <a:pt x="37" y="89"/>
                    </a:cubicBezTo>
                    <a:cubicBezTo>
                      <a:pt x="37" y="91"/>
                      <a:pt x="40" y="96"/>
                      <a:pt x="41" y="97"/>
                    </a:cubicBezTo>
                    <a:cubicBezTo>
                      <a:pt x="41" y="99"/>
                      <a:pt x="45" y="100"/>
                      <a:pt x="45" y="101"/>
                    </a:cubicBezTo>
                    <a:cubicBezTo>
                      <a:pt x="47" y="104"/>
                      <a:pt x="47" y="111"/>
                      <a:pt x="47" y="114"/>
                    </a:cubicBezTo>
                    <a:cubicBezTo>
                      <a:pt x="45" y="115"/>
                      <a:pt x="42" y="118"/>
                      <a:pt x="41" y="118"/>
                    </a:cubicBezTo>
                    <a:cubicBezTo>
                      <a:pt x="40" y="120"/>
                      <a:pt x="34" y="118"/>
                      <a:pt x="32" y="118"/>
                    </a:cubicBezTo>
                    <a:cubicBezTo>
                      <a:pt x="31" y="117"/>
                      <a:pt x="28" y="114"/>
                      <a:pt x="28" y="113"/>
                    </a:cubicBezTo>
                    <a:cubicBezTo>
                      <a:pt x="27" y="111"/>
                      <a:pt x="27" y="108"/>
                      <a:pt x="25" y="107"/>
                    </a:cubicBezTo>
                    <a:cubicBezTo>
                      <a:pt x="25" y="107"/>
                      <a:pt x="23" y="107"/>
                      <a:pt x="21" y="107"/>
                    </a:cubicBezTo>
                    <a:cubicBezTo>
                      <a:pt x="20" y="107"/>
                      <a:pt x="20" y="107"/>
                      <a:pt x="18" y="107"/>
                    </a:cubicBezTo>
                    <a:cubicBezTo>
                      <a:pt x="18" y="106"/>
                      <a:pt x="17" y="104"/>
                      <a:pt x="17" y="103"/>
                    </a:cubicBezTo>
                    <a:cubicBezTo>
                      <a:pt x="17" y="101"/>
                      <a:pt x="17" y="97"/>
                      <a:pt x="18" y="96"/>
                    </a:cubicBezTo>
                    <a:cubicBezTo>
                      <a:pt x="18" y="94"/>
                      <a:pt x="20" y="93"/>
                      <a:pt x="20" y="91"/>
                    </a:cubicBezTo>
                    <a:cubicBezTo>
                      <a:pt x="21" y="90"/>
                      <a:pt x="23" y="89"/>
                      <a:pt x="23" y="87"/>
                    </a:cubicBezTo>
                    <a:cubicBezTo>
                      <a:pt x="24" y="84"/>
                      <a:pt x="24" y="80"/>
                      <a:pt x="24" y="79"/>
                    </a:cubicBezTo>
                    <a:cubicBezTo>
                      <a:pt x="24" y="76"/>
                      <a:pt x="24" y="72"/>
                      <a:pt x="24" y="70"/>
                    </a:cubicBezTo>
                    <a:cubicBezTo>
                      <a:pt x="23" y="69"/>
                      <a:pt x="21" y="66"/>
                      <a:pt x="20" y="66"/>
                    </a:cubicBezTo>
                    <a:cubicBezTo>
                      <a:pt x="20" y="65"/>
                      <a:pt x="17" y="62"/>
                      <a:pt x="16" y="60"/>
                    </a:cubicBezTo>
                    <a:cubicBezTo>
                      <a:pt x="14" y="60"/>
                      <a:pt x="10" y="59"/>
                      <a:pt x="9" y="58"/>
                    </a:cubicBezTo>
                    <a:cubicBezTo>
                      <a:pt x="7" y="58"/>
                      <a:pt x="6" y="56"/>
                      <a:pt x="4" y="56"/>
                    </a:cubicBezTo>
                    <a:cubicBezTo>
                      <a:pt x="3" y="53"/>
                      <a:pt x="3" y="48"/>
                      <a:pt x="3" y="45"/>
                    </a:cubicBezTo>
                    <a:cubicBezTo>
                      <a:pt x="2" y="42"/>
                      <a:pt x="0" y="36"/>
                      <a:pt x="0" y="32"/>
                    </a:cubicBezTo>
                    <a:cubicBezTo>
                      <a:pt x="2" y="29"/>
                      <a:pt x="3" y="24"/>
                      <a:pt x="6" y="21"/>
                    </a:cubicBezTo>
                    <a:cubicBezTo>
                      <a:pt x="6" y="20"/>
                      <a:pt x="9" y="20"/>
                      <a:pt x="10" y="18"/>
                    </a:cubicBezTo>
                    <a:cubicBezTo>
                      <a:pt x="11" y="17"/>
                      <a:pt x="13" y="15"/>
                      <a:pt x="13" y="14"/>
                    </a:cubicBezTo>
                    <a:cubicBezTo>
                      <a:pt x="14" y="13"/>
                      <a:pt x="14" y="11"/>
                      <a:pt x="16" y="10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" name="Freeform 7"/>
              <p:cNvSpPr>
                <a:spLocks/>
              </p:cNvSpPr>
              <p:nvPr/>
            </p:nvSpPr>
            <p:spPr bwMode="auto">
              <a:xfrm>
                <a:off x="2120900" y="5668963"/>
                <a:ext cx="177800" cy="528638"/>
              </a:xfrm>
              <a:custGeom>
                <a:avLst/>
                <a:gdLst>
                  <a:gd name="T0" fmla="*/ 12 w 87"/>
                  <a:gd name="T1" fmla="*/ 253 h 258"/>
                  <a:gd name="T2" fmla="*/ 14 w 87"/>
                  <a:gd name="T3" fmla="*/ 244 h 258"/>
                  <a:gd name="T4" fmla="*/ 18 w 87"/>
                  <a:gd name="T5" fmla="*/ 233 h 258"/>
                  <a:gd name="T6" fmla="*/ 22 w 87"/>
                  <a:gd name="T7" fmla="*/ 222 h 258"/>
                  <a:gd name="T8" fmla="*/ 24 w 87"/>
                  <a:gd name="T9" fmla="*/ 208 h 258"/>
                  <a:gd name="T10" fmla="*/ 31 w 87"/>
                  <a:gd name="T11" fmla="*/ 190 h 258"/>
                  <a:gd name="T12" fmla="*/ 33 w 87"/>
                  <a:gd name="T13" fmla="*/ 179 h 258"/>
                  <a:gd name="T14" fmla="*/ 35 w 87"/>
                  <a:gd name="T15" fmla="*/ 169 h 258"/>
                  <a:gd name="T16" fmla="*/ 42 w 87"/>
                  <a:gd name="T17" fmla="*/ 152 h 258"/>
                  <a:gd name="T18" fmla="*/ 43 w 87"/>
                  <a:gd name="T19" fmla="*/ 135 h 258"/>
                  <a:gd name="T20" fmla="*/ 46 w 87"/>
                  <a:gd name="T21" fmla="*/ 127 h 258"/>
                  <a:gd name="T22" fmla="*/ 53 w 87"/>
                  <a:gd name="T23" fmla="*/ 120 h 258"/>
                  <a:gd name="T24" fmla="*/ 56 w 87"/>
                  <a:gd name="T25" fmla="*/ 110 h 258"/>
                  <a:gd name="T26" fmla="*/ 60 w 87"/>
                  <a:gd name="T27" fmla="*/ 99 h 258"/>
                  <a:gd name="T28" fmla="*/ 60 w 87"/>
                  <a:gd name="T29" fmla="*/ 85 h 258"/>
                  <a:gd name="T30" fmla="*/ 62 w 87"/>
                  <a:gd name="T31" fmla="*/ 77 h 258"/>
                  <a:gd name="T32" fmla="*/ 67 w 87"/>
                  <a:gd name="T33" fmla="*/ 68 h 258"/>
                  <a:gd name="T34" fmla="*/ 69 w 87"/>
                  <a:gd name="T35" fmla="*/ 61 h 258"/>
                  <a:gd name="T36" fmla="*/ 73 w 87"/>
                  <a:gd name="T37" fmla="*/ 56 h 258"/>
                  <a:gd name="T38" fmla="*/ 77 w 87"/>
                  <a:gd name="T39" fmla="*/ 49 h 258"/>
                  <a:gd name="T40" fmla="*/ 80 w 87"/>
                  <a:gd name="T41" fmla="*/ 33 h 258"/>
                  <a:gd name="T42" fmla="*/ 81 w 87"/>
                  <a:gd name="T43" fmla="*/ 25 h 258"/>
                  <a:gd name="T44" fmla="*/ 84 w 87"/>
                  <a:gd name="T45" fmla="*/ 15 h 258"/>
                  <a:gd name="T46" fmla="*/ 87 w 87"/>
                  <a:gd name="T47" fmla="*/ 7 h 258"/>
                  <a:gd name="T48" fmla="*/ 84 w 87"/>
                  <a:gd name="T49" fmla="*/ 0 h 258"/>
                  <a:gd name="T50" fmla="*/ 76 w 87"/>
                  <a:gd name="T51" fmla="*/ 1 h 258"/>
                  <a:gd name="T52" fmla="*/ 70 w 87"/>
                  <a:gd name="T53" fmla="*/ 10 h 258"/>
                  <a:gd name="T54" fmla="*/ 67 w 87"/>
                  <a:gd name="T55" fmla="*/ 17 h 258"/>
                  <a:gd name="T56" fmla="*/ 67 w 87"/>
                  <a:gd name="T57" fmla="*/ 24 h 258"/>
                  <a:gd name="T58" fmla="*/ 63 w 87"/>
                  <a:gd name="T59" fmla="*/ 38 h 258"/>
                  <a:gd name="T60" fmla="*/ 57 w 87"/>
                  <a:gd name="T61" fmla="*/ 49 h 258"/>
                  <a:gd name="T62" fmla="*/ 57 w 87"/>
                  <a:gd name="T63" fmla="*/ 61 h 258"/>
                  <a:gd name="T64" fmla="*/ 49 w 87"/>
                  <a:gd name="T65" fmla="*/ 78 h 258"/>
                  <a:gd name="T66" fmla="*/ 45 w 87"/>
                  <a:gd name="T67" fmla="*/ 88 h 258"/>
                  <a:gd name="T68" fmla="*/ 42 w 87"/>
                  <a:gd name="T69" fmla="*/ 96 h 258"/>
                  <a:gd name="T70" fmla="*/ 38 w 87"/>
                  <a:gd name="T71" fmla="*/ 102 h 258"/>
                  <a:gd name="T72" fmla="*/ 31 w 87"/>
                  <a:gd name="T73" fmla="*/ 106 h 258"/>
                  <a:gd name="T74" fmla="*/ 25 w 87"/>
                  <a:gd name="T75" fmla="*/ 112 h 258"/>
                  <a:gd name="T76" fmla="*/ 24 w 87"/>
                  <a:gd name="T77" fmla="*/ 119 h 258"/>
                  <a:gd name="T78" fmla="*/ 21 w 87"/>
                  <a:gd name="T79" fmla="*/ 123 h 258"/>
                  <a:gd name="T80" fmla="*/ 21 w 87"/>
                  <a:gd name="T81" fmla="*/ 133 h 258"/>
                  <a:gd name="T82" fmla="*/ 15 w 87"/>
                  <a:gd name="T83" fmla="*/ 141 h 258"/>
                  <a:gd name="T84" fmla="*/ 11 w 87"/>
                  <a:gd name="T85" fmla="*/ 153 h 258"/>
                  <a:gd name="T86" fmla="*/ 5 w 87"/>
                  <a:gd name="T87" fmla="*/ 177 h 258"/>
                  <a:gd name="T88" fmla="*/ 2 w 87"/>
                  <a:gd name="T89" fmla="*/ 201 h 258"/>
                  <a:gd name="T90" fmla="*/ 0 w 87"/>
                  <a:gd name="T91" fmla="*/ 223 h 258"/>
                  <a:gd name="T92" fmla="*/ 0 w 87"/>
                  <a:gd name="T93" fmla="*/ 239 h 258"/>
                  <a:gd name="T94" fmla="*/ 0 w 87"/>
                  <a:gd name="T95" fmla="*/ 248 h 258"/>
                  <a:gd name="T96" fmla="*/ 4 w 87"/>
                  <a:gd name="T97" fmla="*/ 257 h 258"/>
                  <a:gd name="T98" fmla="*/ 11 w 87"/>
                  <a:gd name="T99" fmla="*/ 257 h 258"/>
                  <a:gd name="T100" fmla="*/ 12 w 87"/>
                  <a:gd name="T101" fmla="*/ 253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7" h="258">
                    <a:moveTo>
                      <a:pt x="12" y="253"/>
                    </a:moveTo>
                    <a:cubicBezTo>
                      <a:pt x="14" y="250"/>
                      <a:pt x="14" y="246"/>
                      <a:pt x="14" y="244"/>
                    </a:cubicBezTo>
                    <a:cubicBezTo>
                      <a:pt x="15" y="241"/>
                      <a:pt x="16" y="236"/>
                      <a:pt x="18" y="233"/>
                    </a:cubicBezTo>
                    <a:cubicBezTo>
                      <a:pt x="19" y="230"/>
                      <a:pt x="22" y="225"/>
                      <a:pt x="22" y="222"/>
                    </a:cubicBezTo>
                    <a:cubicBezTo>
                      <a:pt x="24" y="219"/>
                      <a:pt x="24" y="212"/>
                      <a:pt x="24" y="208"/>
                    </a:cubicBezTo>
                    <a:cubicBezTo>
                      <a:pt x="25" y="204"/>
                      <a:pt x="29" y="194"/>
                      <a:pt x="31" y="190"/>
                    </a:cubicBezTo>
                    <a:cubicBezTo>
                      <a:pt x="31" y="187"/>
                      <a:pt x="33" y="181"/>
                      <a:pt x="33" y="179"/>
                    </a:cubicBezTo>
                    <a:cubicBezTo>
                      <a:pt x="35" y="176"/>
                      <a:pt x="35" y="170"/>
                      <a:pt x="35" y="169"/>
                    </a:cubicBezTo>
                    <a:cubicBezTo>
                      <a:pt x="36" y="165"/>
                      <a:pt x="40" y="156"/>
                      <a:pt x="42" y="152"/>
                    </a:cubicBezTo>
                    <a:cubicBezTo>
                      <a:pt x="43" y="148"/>
                      <a:pt x="42" y="140"/>
                      <a:pt x="43" y="135"/>
                    </a:cubicBezTo>
                    <a:cubicBezTo>
                      <a:pt x="43" y="134"/>
                      <a:pt x="45" y="128"/>
                      <a:pt x="46" y="127"/>
                    </a:cubicBezTo>
                    <a:cubicBezTo>
                      <a:pt x="47" y="126"/>
                      <a:pt x="52" y="123"/>
                      <a:pt x="53" y="120"/>
                    </a:cubicBezTo>
                    <a:cubicBezTo>
                      <a:pt x="55" y="117"/>
                      <a:pt x="56" y="113"/>
                      <a:pt x="56" y="110"/>
                    </a:cubicBezTo>
                    <a:cubicBezTo>
                      <a:pt x="57" y="107"/>
                      <a:pt x="59" y="102"/>
                      <a:pt x="60" y="99"/>
                    </a:cubicBezTo>
                    <a:cubicBezTo>
                      <a:pt x="60" y="95"/>
                      <a:pt x="60" y="88"/>
                      <a:pt x="60" y="85"/>
                    </a:cubicBezTo>
                    <a:cubicBezTo>
                      <a:pt x="60" y="82"/>
                      <a:pt x="62" y="78"/>
                      <a:pt x="62" y="77"/>
                    </a:cubicBezTo>
                    <a:cubicBezTo>
                      <a:pt x="63" y="74"/>
                      <a:pt x="66" y="71"/>
                      <a:pt x="67" y="68"/>
                    </a:cubicBezTo>
                    <a:cubicBezTo>
                      <a:pt x="69" y="67"/>
                      <a:pt x="69" y="63"/>
                      <a:pt x="69" y="61"/>
                    </a:cubicBezTo>
                    <a:cubicBezTo>
                      <a:pt x="70" y="59"/>
                      <a:pt x="73" y="57"/>
                      <a:pt x="73" y="56"/>
                    </a:cubicBezTo>
                    <a:cubicBezTo>
                      <a:pt x="74" y="53"/>
                      <a:pt x="77" y="50"/>
                      <a:pt x="77" y="49"/>
                    </a:cubicBezTo>
                    <a:cubicBezTo>
                      <a:pt x="78" y="45"/>
                      <a:pt x="80" y="38"/>
                      <a:pt x="80" y="33"/>
                    </a:cubicBezTo>
                    <a:cubicBezTo>
                      <a:pt x="80" y="32"/>
                      <a:pt x="81" y="28"/>
                      <a:pt x="81" y="25"/>
                    </a:cubicBezTo>
                    <a:cubicBezTo>
                      <a:pt x="83" y="22"/>
                      <a:pt x="84" y="18"/>
                      <a:pt x="84" y="15"/>
                    </a:cubicBezTo>
                    <a:cubicBezTo>
                      <a:pt x="86" y="12"/>
                      <a:pt x="87" y="8"/>
                      <a:pt x="87" y="7"/>
                    </a:cubicBezTo>
                    <a:cubicBezTo>
                      <a:pt x="87" y="4"/>
                      <a:pt x="86" y="1"/>
                      <a:pt x="84" y="0"/>
                    </a:cubicBezTo>
                    <a:cubicBezTo>
                      <a:pt x="81" y="0"/>
                      <a:pt x="77" y="0"/>
                      <a:pt x="76" y="1"/>
                    </a:cubicBezTo>
                    <a:cubicBezTo>
                      <a:pt x="73" y="3"/>
                      <a:pt x="71" y="8"/>
                      <a:pt x="70" y="10"/>
                    </a:cubicBezTo>
                    <a:cubicBezTo>
                      <a:pt x="70" y="12"/>
                      <a:pt x="67" y="15"/>
                      <a:pt x="67" y="17"/>
                    </a:cubicBezTo>
                    <a:cubicBezTo>
                      <a:pt x="67" y="18"/>
                      <a:pt x="67" y="22"/>
                      <a:pt x="67" y="24"/>
                    </a:cubicBezTo>
                    <a:cubicBezTo>
                      <a:pt x="67" y="28"/>
                      <a:pt x="64" y="35"/>
                      <a:pt x="63" y="38"/>
                    </a:cubicBezTo>
                    <a:cubicBezTo>
                      <a:pt x="63" y="40"/>
                      <a:pt x="59" y="46"/>
                      <a:pt x="57" y="49"/>
                    </a:cubicBezTo>
                    <a:cubicBezTo>
                      <a:pt x="57" y="53"/>
                      <a:pt x="57" y="59"/>
                      <a:pt x="57" y="61"/>
                    </a:cubicBezTo>
                    <a:cubicBezTo>
                      <a:pt x="56" y="65"/>
                      <a:pt x="50" y="74"/>
                      <a:pt x="49" y="78"/>
                    </a:cubicBezTo>
                    <a:cubicBezTo>
                      <a:pt x="47" y="79"/>
                      <a:pt x="46" y="85"/>
                      <a:pt x="45" y="88"/>
                    </a:cubicBezTo>
                    <a:cubicBezTo>
                      <a:pt x="45" y="89"/>
                      <a:pt x="43" y="93"/>
                      <a:pt x="42" y="96"/>
                    </a:cubicBezTo>
                    <a:cubicBezTo>
                      <a:pt x="40" y="98"/>
                      <a:pt x="38" y="100"/>
                      <a:pt x="38" y="102"/>
                    </a:cubicBezTo>
                    <a:cubicBezTo>
                      <a:pt x="36" y="103"/>
                      <a:pt x="32" y="105"/>
                      <a:pt x="31" y="106"/>
                    </a:cubicBezTo>
                    <a:cubicBezTo>
                      <a:pt x="29" y="107"/>
                      <a:pt x="26" y="110"/>
                      <a:pt x="25" y="112"/>
                    </a:cubicBezTo>
                    <a:cubicBezTo>
                      <a:pt x="25" y="113"/>
                      <a:pt x="25" y="117"/>
                      <a:pt x="24" y="119"/>
                    </a:cubicBezTo>
                    <a:cubicBezTo>
                      <a:pt x="24" y="120"/>
                      <a:pt x="21" y="121"/>
                      <a:pt x="21" y="123"/>
                    </a:cubicBezTo>
                    <a:cubicBezTo>
                      <a:pt x="19" y="126"/>
                      <a:pt x="21" y="130"/>
                      <a:pt x="21" y="133"/>
                    </a:cubicBezTo>
                    <a:cubicBezTo>
                      <a:pt x="19" y="134"/>
                      <a:pt x="16" y="140"/>
                      <a:pt x="15" y="141"/>
                    </a:cubicBezTo>
                    <a:cubicBezTo>
                      <a:pt x="14" y="145"/>
                      <a:pt x="11" y="151"/>
                      <a:pt x="11" y="153"/>
                    </a:cubicBezTo>
                    <a:cubicBezTo>
                      <a:pt x="8" y="160"/>
                      <a:pt x="5" y="172"/>
                      <a:pt x="5" y="177"/>
                    </a:cubicBezTo>
                    <a:cubicBezTo>
                      <a:pt x="4" y="183"/>
                      <a:pt x="2" y="195"/>
                      <a:pt x="2" y="201"/>
                    </a:cubicBezTo>
                    <a:cubicBezTo>
                      <a:pt x="1" y="207"/>
                      <a:pt x="1" y="218"/>
                      <a:pt x="0" y="223"/>
                    </a:cubicBezTo>
                    <a:cubicBezTo>
                      <a:pt x="0" y="226"/>
                      <a:pt x="0" y="234"/>
                      <a:pt x="0" y="239"/>
                    </a:cubicBezTo>
                    <a:cubicBezTo>
                      <a:pt x="0" y="241"/>
                      <a:pt x="0" y="246"/>
                      <a:pt x="0" y="248"/>
                    </a:cubicBezTo>
                    <a:cubicBezTo>
                      <a:pt x="1" y="251"/>
                      <a:pt x="2" y="255"/>
                      <a:pt x="4" y="257"/>
                    </a:cubicBezTo>
                    <a:cubicBezTo>
                      <a:pt x="5" y="258"/>
                      <a:pt x="9" y="258"/>
                      <a:pt x="11" y="257"/>
                    </a:cubicBezTo>
                    <a:cubicBezTo>
                      <a:pt x="11" y="255"/>
                      <a:pt x="12" y="253"/>
                      <a:pt x="12" y="253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" name="Freeform 8"/>
              <p:cNvSpPr>
                <a:spLocks/>
              </p:cNvSpPr>
              <p:nvPr/>
            </p:nvSpPr>
            <p:spPr bwMode="auto">
              <a:xfrm>
                <a:off x="1847850" y="5295900"/>
                <a:ext cx="361950" cy="850900"/>
              </a:xfrm>
              <a:custGeom>
                <a:avLst/>
                <a:gdLst>
                  <a:gd name="T0" fmla="*/ 17 w 176"/>
                  <a:gd name="T1" fmla="*/ 194 h 415"/>
                  <a:gd name="T2" fmla="*/ 24 w 176"/>
                  <a:gd name="T3" fmla="*/ 175 h 415"/>
                  <a:gd name="T4" fmla="*/ 31 w 176"/>
                  <a:gd name="T5" fmla="*/ 155 h 415"/>
                  <a:gd name="T6" fmla="*/ 38 w 176"/>
                  <a:gd name="T7" fmla="*/ 137 h 415"/>
                  <a:gd name="T8" fmla="*/ 28 w 176"/>
                  <a:gd name="T9" fmla="*/ 110 h 415"/>
                  <a:gd name="T10" fmla="*/ 14 w 176"/>
                  <a:gd name="T11" fmla="*/ 95 h 415"/>
                  <a:gd name="T12" fmla="*/ 31 w 176"/>
                  <a:gd name="T13" fmla="*/ 78 h 415"/>
                  <a:gd name="T14" fmla="*/ 40 w 176"/>
                  <a:gd name="T15" fmla="*/ 64 h 415"/>
                  <a:gd name="T16" fmla="*/ 64 w 176"/>
                  <a:gd name="T17" fmla="*/ 71 h 415"/>
                  <a:gd name="T18" fmla="*/ 85 w 176"/>
                  <a:gd name="T19" fmla="*/ 63 h 415"/>
                  <a:gd name="T20" fmla="*/ 86 w 176"/>
                  <a:gd name="T21" fmla="*/ 36 h 415"/>
                  <a:gd name="T22" fmla="*/ 83 w 176"/>
                  <a:gd name="T23" fmla="*/ 16 h 415"/>
                  <a:gd name="T24" fmla="*/ 102 w 176"/>
                  <a:gd name="T25" fmla="*/ 15 h 415"/>
                  <a:gd name="T26" fmla="*/ 113 w 176"/>
                  <a:gd name="T27" fmla="*/ 1 h 415"/>
                  <a:gd name="T28" fmla="*/ 131 w 176"/>
                  <a:gd name="T29" fmla="*/ 4 h 415"/>
                  <a:gd name="T30" fmla="*/ 155 w 176"/>
                  <a:gd name="T31" fmla="*/ 22 h 415"/>
                  <a:gd name="T32" fmla="*/ 165 w 176"/>
                  <a:gd name="T33" fmla="*/ 40 h 415"/>
                  <a:gd name="T34" fmla="*/ 176 w 176"/>
                  <a:gd name="T35" fmla="*/ 54 h 415"/>
                  <a:gd name="T36" fmla="*/ 162 w 176"/>
                  <a:gd name="T37" fmla="*/ 53 h 415"/>
                  <a:gd name="T38" fmla="*/ 144 w 176"/>
                  <a:gd name="T39" fmla="*/ 36 h 415"/>
                  <a:gd name="T40" fmla="*/ 152 w 176"/>
                  <a:gd name="T41" fmla="*/ 54 h 415"/>
                  <a:gd name="T42" fmla="*/ 145 w 176"/>
                  <a:gd name="T43" fmla="*/ 67 h 415"/>
                  <a:gd name="T44" fmla="*/ 140 w 176"/>
                  <a:gd name="T45" fmla="*/ 68 h 415"/>
                  <a:gd name="T46" fmla="*/ 157 w 176"/>
                  <a:gd name="T47" fmla="*/ 82 h 415"/>
                  <a:gd name="T48" fmla="*/ 168 w 176"/>
                  <a:gd name="T49" fmla="*/ 106 h 415"/>
                  <a:gd name="T50" fmla="*/ 155 w 176"/>
                  <a:gd name="T51" fmla="*/ 123 h 415"/>
                  <a:gd name="T52" fmla="*/ 155 w 176"/>
                  <a:gd name="T53" fmla="*/ 134 h 415"/>
                  <a:gd name="T54" fmla="*/ 165 w 176"/>
                  <a:gd name="T55" fmla="*/ 162 h 415"/>
                  <a:gd name="T56" fmla="*/ 152 w 176"/>
                  <a:gd name="T57" fmla="*/ 176 h 415"/>
                  <a:gd name="T58" fmla="*/ 142 w 176"/>
                  <a:gd name="T59" fmla="*/ 211 h 415"/>
                  <a:gd name="T60" fmla="*/ 151 w 176"/>
                  <a:gd name="T61" fmla="*/ 236 h 415"/>
                  <a:gd name="T62" fmla="*/ 140 w 176"/>
                  <a:gd name="T63" fmla="*/ 259 h 415"/>
                  <a:gd name="T64" fmla="*/ 138 w 176"/>
                  <a:gd name="T65" fmla="*/ 288 h 415"/>
                  <a:gd name="T66" fmla="*/ 130 w 176"/>
                  <a:gd name="T67" fmla="*/ 326 h 415"/>
                  <a:gd name="T68" fmla="*/ 110 w 176"/>
                  <a:gd name="T69" fmla="*/ 354 h 415"/>
                  <a:gd name="T70" fmla="*/ 96 w 176"/>
                  <a:gd name="T71" fmla="*/ 393 h 415"/>
                  <a:gd name="T72" fmla="*/ 89 w 176"/>
                  <a:gd name="T73" fmla="*/ 412 h 415"/>
                  <a:gd name="T74" fmla="*/ 64 w 176"/>
                  <a:gd name="T75" fmla="*/ 412 h 415"/>
                  <a:gd name="T76" fmla="*/ 50 w 176"/>
                  <a:gd name="T77" fmla="*/ 394 h 415"/>
                  <a:gd name="T78" fmla="*/ 30 w 176"/>
                  <a:gd name="T79" fmla="*/ 379 h 415"/>
                  <a:gd name="T80" fmla="*/ 2 w 176"/>
                  <a:gd name="T81" fmla="*/ 376 h 415"/>
                  <a:gd name="T82" fmla="*/ 3 w 176"/>
                  <a:gd name="T83" fmla="*/ 359 h 415"/>
                  <a:gd name="T84" fmla="*/ 10 w 176"/>
                  <a:gd name="T85" fmla="*/ 333 h 415"/>
                  <a:gd name="T86" fmla="*/ 4 w 176"/>
                  <a:gd name="T87" fmla="*/ 314 h 415"/>
                  <a:gd name="T88" fmla="*/ 24 w 176"/>
                  <a:gd name="T89" fmla="*/ 301 h 415"/>
                  <a:gd name="T90" fmla="*/ 21 w 176"/>
                  <a:gd name="T91" fmla="*/ 281 h 415"/>
                  <a:gd name="T92" fmla="*/ 52 w 176"/>
                  <a:gd name="T93" fmla="*/ 278 h 415"/>
                  <a:gd name="T94" fmla="*/ 55 w 176"/>
                  <a:gd name="T95" fmla="*/ 252 h 415"/>
                  <a:gd name="T96" fmla="*/ 26 w 176"/>
                  <a:gd name="T97" fmla="*/ 218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6" h="415">
                    <a:moveTo>
                      <a:pt x="24" y="210"/>
                    </a:moveTo>
                    <a:cubicBezTo>
                      <a:pt x="24" y="207"/>
                      <a:pt x="24" y="204"/>
                      <a:pt x="23" y="203"/>
                    </a:cubicBezTo>
                    <a:cubicBezTo>
                      <a:pt x="23" y="201"/>
                      <a:pt x="19" y="200"/>
                      <a:pt x="19" y="198"/>
                    </a:cubicBezTo>
                    <a:cubicBezTo>
                      <a:pt x="17" y="197"/>
                      <a:pt x="17" y="194"/>
                      <a:pt x="17" y="194"/>
                    </a:cubicBezTo>
                    <a:cubicBezTo>
                      <a:pt x="17" y="193"/>
                      <a:pt x="17" y="190"/>
                      <a:pt x="19" y="189"/>
                    </a:cubicBezTo>
                    <a:cubicBezTo>
                      <a:pt x="19" y="187"/>
                      <a:pt x="20" y="186"/>
                      <a:pt x="21" y="186"/>
                    </a:cubicBezTo>
                    <a:cubicBezTo>
                      <a:pt x="21" y="184"/>
                      <a:pt x="23" y="182"/>
                      <a:pt x="23" y="180"/>
                    </a:cubicBezTo>
                    <a:cubicBezTo>
                      <a:pt x="23" y="179"/>
                      <a:pt x="24" y="176"/>
                      <a:pt x="24" y="175"/>
                    </a:cubicBezTo>
                    <a:cubicBezTo>
                      <a:pt x="23" y="172"/>
                      <a:pt x="21" y="168"/>
                      <a:pt x="21" y="166"/>
                    </a:cubicBezTo>
                    <a:cubicBezTo>
                      <a:pt x="23" y="163"/>
                      <a:pt x="24" y="158"/>
                      <a:pt x="24" y="156"/>
                    </a:cubicBezTo>
                    <a:cubicBezTo>
                      <a:pt x="26" y="155"/>
                      <a:pt x="26" y="152"/>
                      <a:pt x="27" y="152"/>
                    </a:cubicBezTo>
                    <a:cubicBezTo>
                      <a:pt x="27" y="152"/>
                      <a:pt x="30" y="155"/>
                      <a:pt x="31" y="155"/>
                    </a:cubicBezTo>
                    <a:cubicBezTo>
                      <a:pt x="33" y="155"/>
                      <a:pt x="35" y="155"/>
                      <a:pt x="37" y="154"/>
                    </a:cubicBezTo>
                    <a:cubicBezTo>
                      <a:pt x="37" y="152"/>
                      <a:pt x="37" y="149"/>
                      <a:pt x="37" y="147"/>
                    </a:cubicBezTo>
                    <a:cubicBezTo>
                      <a:pt x="37" y="145"/>
                      <a:pt x="38" y="142"/>
                      <a:pt x="38" y="141"/>
                    </a:cubicBezTo>
                    <a:cubicBezTo>
                      <a:pt x="38" y="140"/>
                      <a:pt x="38" y="137"/>
                      <a:pt x="38" y="137"/>
                    </a:cubicBezTo>
                    <a:cubicBezTo>
                      <a:pt x="38" y="134"/>
                      <a:pt x="41" y="133"/>
                      <a:pt x="41" y="130"/>
                    </a:cubicBezTo>
                    <a:cubicBezTo>
                      <a:pt x="41" y="128"/>
                      <a:pt x="40" y="126"/>
                      <a:pt x="38" y="123"/>
                    </a:cubicBezTo>
                    <a:cubicBezTo>
                      <a:pt x="38" y="121"/>
                      <a:pt x="37" y="117"/>
                      <a:pt x="35" y="114"/>
                    </a:cubicBezTo>
                    <a:cubicBezTo>
                      <a:pt x="34" y="113"/>
                      <a:pt x="30" y="112"/>
                      <a:pt x="28" y="110"/>
                    </a:cubicBezTo>
                    <a:cubicBezTo>
                      <a:pt x="26" y="109"/>
                      <a:pt x="21" y="107"/>
                      <a:pt x="20" y="106"/>
                    </a:cubicBezTo>
                    <a:cubicBezTo>
                      <a:pt x="19" y="106"/>
                      <a:pt x="16" y="103"/>
                      <a:pt x="14" y="102"/>
                    </a:cubicBezTo>
                    <a:cubicBezTo>
                      <a:pt x="14" y="100"/>
                      <a:pt x="14" y="99"/>
                      <a:pt x="14" y="98"/>
                    </a:cubicBezTo>
                    <a:cubicBezTo>
                      <a:pt x="14" y="96"/>
                      <a:pt x="14" y="95"/>
                      <a:pt x="14" y="95"/>
                    </a:cubicBezTo>
                    <a:cubicBezTo>
                      <a:pt x="14" y="92"/>
                      <a:pt x="13" y="89"/>
                      <a:pt x="14" y="88"/>
                    </a:cubicBezTo>
                    <a:cubicBezTo>
                      <a:pt x="14" y="86"/>
                      <a:pt x="19" y="85"/>
                      <a:pt x="20" y="85"/>
                    </a:cubicBezTo>
                    <a:cubicBezTo>
                      <a:pt x="23" y="84"/>
                      <a:pt x="26" y="82"/>
                      <a:pt x="27" y="82"/>
                    </a:cubicBezTo>
                    <a:cubicBezTo>
                      <a:pt x="28" y="81"/>
                      <a:pt x="30" y="79"/>
                      <a:pt x="31" y="78"/>
                    </a:cubicBezTo>
                    <a:cubicBezTo>
                      <a:pt x="31" y="78"/>
                      <a:pt x="33" y="77"/>
                      <a:pt x="34" y="77"/>
                    </a:cubicBezTo>
                    <a:cubicBezTo>
                      <a:pt x="34" y="74"/>
                      <a:pt x="33" y="71"/>
                      <a:pt x="33" y="70"/>
                    </a:cubicBezTo>
                    <a:cubicBezTo>
                      <a:pt x="33" y="68"/>
                      <a:pt x="33" y="67"/>
                      <a:pt x="33" y="65"/>
                    </a:cubicBezTo>
                    <a:cubicBezTo>
                      <a:pt x="34" y="64"/>
                      <a:pt x="38" y="64"/>
                      <a:pt x="40" y="64"/>
                    </a:cubicBezTo>
                    <a:cubicBezTo>
                      <a:pt x="41" y="64"/>
                      <a:pt x="45" y="64"/>
                      <a:pt x="47" y="65"/>
                    </a:cubicBezTo>
                    <a:cubicBezTo>
                      <a:pt x="48" y="65"/>
                      <a:pt x="51" y="67"/>
                      <a:pt x="52" y="67"/>
                    </a:cubicBezTo>
                    <a:cubicBezTo>
                      <a:pt x="54" y="67"/>
                      <a:pt x="57" y="67"/>
                      <a:pt x="58" y="68"/>
                    </a:cubicBezTo>
                    <a:cubicBezTo>
                      <a:pt x="59" y="68"/>
                      <a:pt x="62" y="70"/>
                      <a:pt x="64" y="71"/>
                    </a:cubicBezTo>
                    <a:cubicBezTo>
                      <a:pt x="65" y="71"/>
                      <a:pt x="68" y="71"/>
                      <a:pt x="71" y="71"/>
                    </a:cubicBezTo>
                    <a:cubicBezTo>
                      <a:pt x="71" y="71"/>
                      <a:pt x="73" y="71"/>
                      <a:pt x="75" y="71"/>
                    </a:cubicBezTo>
                    <a:cubicBezTo>
                      <a:pt x="76" y="71"/>
                      <a:pt x="79" y="70"/>
                      <a:pt x="81" y="68"/>
                    </a:cubicBezTo>
                    <a:cubicBezTo>
                      <a:pt x="82" y="67"/>
                      <a:pt x="83" y="64"/>
                      <a:pt x="85" y="63"/>
                    </a:cubicBezTo>
                    <a:cubicBezTo>
                      <a:pt x="86" y="61"/>
                      <a:pt x="86" y="57"/>
                      <a:pt x="88" y="56"/>
                    </a:cubicBezTo>
                    <a:cubicBezTo>
                      <a:pt x="88" y="54"/>
                      <a:pt x="88" y="51"/>
                      <a:pt x="88" y="50"/>
                    </a:cubicBezTo>
                    <a:cubicBezTo>
                      <a:pt x="88" y="47"/>
                      <a:pt x="83" y="44"/>
                      <a:pt x="83" y="42"/>
                    </a:cubicBezTo>
                    <a:cubicBezTo>
                      <a:pt x="83" y="40"/>
                      <a:pt x="85" y="37"/>
                      <a:pt x="86" y="36"/>
                    </a:cubicBezTo>
                    <a:cubicBezTo>
                      <a:pt x="86" y="35"/>
                      <a:pt x="86" y="30"/>
                      <a:pt x="86" y="29"/>
                    </a:cubicBezTo>
                    <a:cubicBezTo>
                      <a:pt x="85" y="28"/>
                      <a:pt x="85" y="26"/>
                      <a:pt x="85" y="25"/>
                    </a:cubicBezTo>
                    <a:cubicBezTo>
                      <a:pt x="83" y="23"/>
                      <a:pt x="82" y="21"/>
                      <a:pt x="82" y="19"/>
                    </a:cubicBezTo>
                    <a:cubicBezTo>
                      <a:pt x="82" y="19"/>
                      <a:pt x="83" y="18"/>
                      <a:pt x="83" y="16"/>
                    </a:cubicBezTo>
                    <a:cubicBezTo>
                      <a:pt x="85" y="15"/>
                      <a:pt x="88" y="14"/>
                      <a:pt x="89" y="14"/>
                    </a:cubicBezTo>
                    <a:cubicBezTo>
                      <a:pt x="90" y="14"/>
                      <a:pt x="92" y="14"/>
                      <a:pt x="92" y="14"/>
                    </a:cubicBezTo>
                    <a:cubicBezTo>
                      <a:pt x="93" y="14"/>
                      <a:pt x="95" y="15"/>
                      <a:pt x="96" y="15"/>
                    </a:cubicBezTo>
                    <a:cubicBezTo>
                      <a:pt x="97" y="15"/>
                      <a:pt x="100" y="16"/>
                      <a:pt x="102" y="15"/>
                    </a:cubicBezTo>
                    <a:cubicBezTo>
                      <a:pt x="103" y="15"/>
                      <a:pt x="102" y="11"/>
                      <a:pt x="103" y="9"/>
                    </a:cubicBezTo>
                    <a:cubicBezTo>
                      <a:pt x="103" y="9"/>
                      <a:pt x="106" y="8"/>
                      <a:pt x="107" y="7"/>
                    </a:cubicBezTo>
                    <a:cubicBezTo>
                      <a:pt x="107" y="5"/>
                      <a:pt x="107" y="2"/>
                      <a:pt x="109" y="2"/>
                    </a:cubicBezTo>
                    <a:cubicBezTo>
                      <a:pt x="110" y="1"/>
                      <a:pt x="111" y="1"/>
                      <a:pt x="113" y="1"/>
                    </a:cubicBezTo>
                    <a:cubicBezTo>
                      <a:pt x="114" y="0"/>
                      <a:pt x="116" y="1"/>
                      <a:pt x="117" y="1"/>
                    </a:cubicBezTo>
                    <a:cubicBezTo>
                      <a:pt x="119" y="1"/>
                      <a:pt x="120" y="4"/>
                      <a:pt x="120" y="4"/>
                    </a:cubicBezTo>
                    <a:cubicBezTo>
                      <a:pt x="121" y="4"/>
                      <a:pt x="123" y="2"/>
                      <a:pt x="124" y="2"/>
                    </a:cubicBezTo>
                    <a:cubicBezTo>
                      <a:pt x="126" y="2"/>
                      <a:pt x="130" y="4"/>
                      <a:pt x="131" y="4"/>
                    </a:cubicBezTo>
                    <a:cubicBezTo>
                      <a:pt x="134" y="4"/>
                      <a:pt x="140" y="5"/>
                      <a:pt x="142" y="5"/>
                    </a:cubicBezTo>
                    <a:cubicBezTo>
                      <a:pt x="145" y="7"/>
                      <a:pt x="151" y="8"/>
                      <a:pt x="152" y="11"/>
                    </a:cubicBezTo>
                    <a:cubicBezTo>
                      <a:pt x="154" y="12"/>
                      <a:pt x="154" y="15"/>
                      <a:pt x="155" y="18"/>
                    </a:cubicBezTo>
                    <a:cubicBezTo>
                      <a:pt x="155" y="22"/>
                      <a:pt x="155" y="22"/>
                      <a:pt x="155" y="22"/>
                    </a:cubicBezTo>
                    <a:cubicBezTo>
                      <a:pt x="157" y="23"/>
                      <a:pt x="158" y="25"/>
                      <a:pt x="159" y="26"/>
                    </a:cubicBezTo>
                    <a:cubicBezTo>
                      <a:pt x="159" y="28"/>
                      <a:pt x="159" y="29"/>
                      <a:pt x="159" y="30"/>
                    </a:cubicBezTo>
                    <a:cubicBezTo>
                      <a:pt x="159" y="32"/>
                      <a:pt x="161" y="33"/>
                      <a:pt x="162" y="35"/>
                    </a:cubicBezTo>
                    <a:cubicBezTo>
                      <a:pt x="162" y="36"/>
                      <a:pt x="164" y="39"/>
                      <a:pt x="165" y="40"/>
                    </a:cubicBezTo>
                    <a:cubicBezTo>
                      <a:pt x="166" y="40"/>
                      <a:pt x="168" y="40"/>
                      <a:pt x="169" y="40"/>
                    </a:cubicBezTo>
                    <a:cubicBezTo>
                      <a:pt x="171" y="40"/>
                      <a:pt x="173" y="43"/>
                      <a:pt x="173" y="44"/>
                    </a:cubicBezTo>
                    <a:cubicBezTo>
                      <a:pt x="175" y="46"/>
                      <a:pt x="172" y="49"/>
                      <a:pt x="173" y="50"/>
                    </a:cubicBezTo>
                    <a:cubicBezTo>
                      <a:pt x="173" y="51"/>
                      <a:pt x="176" y="53"/>
                      <a:pt x="176" y="54"/>
                    </a:cubicBezTo>
                    <a:cubicBezTo>
                      <a:pt x="176" y="56"/>
                      <a:pt x="175" y="58"/>
                      <a:pt x="173" y="60"/>
                    </a:cubicBezTo>
                    <a:cubicBezTo>
                      <a:pt x="172" y="60"/>
                      <a:pt x="169" y="60"/>
                      <a:pt x="169" y="58"/>
                    </a:cubicBezTo>
                    <a:cubicBezTo>
                      <a:pt x="168" y="58"/>
                      <a:pt x="166" y="56"/>
                      <a:pt x="165" y="54"/>
                    </a:cubicBezTo>
                    <a:cubicBezTo>
                      <a:pt x="162" y="53"/>
                      <a:pt x="162" y="53"/>
                      <a:pt x="162" y="53"/>
                    </a:cubicBezTo>
                    <a:cubicBezTo>
                      <a:pt x="161" y="51"/>
                      <a:pt x="159" y="49"/>
                      <a:pt x="158" y="47"/>
                    </a:cubicBezTo>
                    <a:cubicBezTo>
                      <a:pt x="158" y="46"/>
                      <a:pt x="155" y="43"/>
                      <a:pt x="155" y="42"/>
                    </a:cubicBezTo>
                    <a:cubicBezTo>
                      <a:pt x="154" y="40"/>
                      <a:pt x="154" y="37"/>
                      <a:pt x="152" y="37"/>
                    </a:cubicBezTo>
                    <a:cubicBezTo>
                      <a:pt x="151" y="36"/>
                      <a:pt x="145" y="36"/>
                      <a:pt x="144" y="36"/>
                    </a:cubicBezTo>
                    <a:cubicBezTo>
                      <a:pt x="144" y="37"/>
                      <a:pt x="144" y="40"/>
                      <a:pt x="144" y="40"/>
                    </a:cubicBezTo>
                    <a:cubicBezTo>
                      <a:pt x="144" y="42"/>
                      <a:pt x="145" y="44"/>
                      <a:pt x="147" y="44"/>
                    </a:cubicBezTo>
                    <a:cubicBezTo>
                      <a:pt x="148" y="46"/>
                      <a:pt x="152" y="47"/>
                      <a:pt x="152" y="49"/>
                    </a:cubicBezTo>
                    <a:cubicBezTo>
                      <a:pt x="154" y="50"/>
                      <a:pt x="154" y="53"/>
                      <a:pt x="152" y="54"/>
                    </a:cubicBezTo>
                    <a:cubicBezTo>
                      <a:pt x="152" y="56"/>
                      <a:pt x="149" y="54"/>
                      <a:pt x="149" y="56"/>
                    </a:cubicBezTo>
                    <a:cubicBezTo>
                      <a:pt x="148" y="56"/>
                      <a:pt x="147" y="58"/>
                      <a:pt x="147" y="58"/>
                    </a:cubicBezTo>
                    <a:cubicBezTo>
                      <a:pt x="147" y="60"/>
                      <a:pt x="148" y="63"/>
                      <a:pt x="148" y="63"/>
                    </a:cubicBezTo>
                    <a:cubicBezTo>
                      <a:pt x="148" y="64"/>
                      <a:pt x="147" y="65"/>
                      <a:pt x="145" y="67"/>
                    </a:cubicBezTo>
                    <a:cubicBezTo>
                      <a:pt x="144" y="67"/>
                      <a:pt x="142" y="64"/>
                      <a:pt x="142" y="64"/>
                    </a:cubicBezTo>
                    <a:cubicBezTo>
                      <a:pt x="141" y="63"/>
                      <a:pt x="140" y="63"/>
                      <a:pt x="140" y="63"/>
                    </a:cubicBezTo>
                    <a:cubicBezTo>
                      <a:pt x="138" y="63"/>
                      <a:pt x="137" y="64"/>
                      <a:pt x="137" y="64"/>
                    </a:cubicBezTo>
                    <a:cubicBezTo>
                      <a:pt x="137" y="65"/>
                      <a:pt x="138" y="68"/>
                      <a:pt x="140" y="68"/>
                    </a:cubicBezTo>
                    <a:cubicBezTo>
                      <a:pt x="140" y="70"/>
                      <a:pt x="141" y="70"/>
                      <a:pt x="142" y="71"/>
                    </a:cubicBezTo>
                    <a:cubicBezTo>
                      <a:pt x="144" y="71"/>
                      <a:pt x="145" y="72"/>
                      <a:pt x="147" y="72"/>
                    </a:cubicBezTo>
                    <a:cubicBezTo>
                      <a:pt x="148" y="74"/>
                      <a:pt x="151" y="75"/>
                      <a:pt x="151" y="75"/>
                    </a:cubicBezTo>
                    <a:cubicBezTo>
                      <a:pt x="154" y="77"/>
                      <a:pt x="155" y="81"/>
                      <a:pt x="157" y="82"/>
                    </a:cubicBezTo>
                    <a:cubicBezTo>
                      <a:pt x="158" y="85"/>
                      <a:pt x="161" y="89"/>
                      <a:pt x="164" y="92"/>
                    </a:cubicBezTo>
                    <a:cubicBezTo>
                      <a:pt x="164" y="93"/>
                      <a:pt x="168" y="95"/>
                      <a:pt x="169" y="96"/>
                    </a:cubicBezTo>
                    <a:cubicBezTo>
                      <a:pt x="169" y="98"/>
                      <a:pt x="169" y="100"/>
                      <a:pt x="169" y="102"/>
                    </a:cubicBezTo>
                    <a:cubicBezTo>
                      <a:pt x="169" y="103"/>
                      <a:pt x="169" y="105"/>
                      <a:pt x="168" y="106"/>
                    </a:cubicBezTo>
                    <a:cubicBezTo>
                      <a:pt x="166" y="107"/>
                      <a:pt x="162" y="105"/>
                      <a:pt x="161" y="106"/>
                    </a:cubicBezTo>
                    <a:cubicBezTo>
                      <a:pt x="159" y="106"/>
                      <a:pt x="159" y="109"/>
                      <a:pt x="158" y="110"/>
                    </a:cubicBezTo>
                    <a:cubicBezTo>
                      <a:pt x="158" y="112"/>
                      <a:pt x="161" y="116"/>
                      <a:pt x="159" y="117"/>
                    </a:cubicBezTo>
                    <a:cubicBezTo>
                      <a:pt x="159" y="119"/>
                      <a:pt x="157" y="121"/>
                      <a:pt x="155" y="123"/>
                    </a:cubicBezTo>
                    <a:cubicBezTo>
                      <a:pt x="154" y="124"/>
                      <a:pt x="149" y="123"/>
                      <a:pt x="148" y="124"/>
                    </a:cubicBezTo>
                    <a:cubicBezTo>
                      <a:pt x="147" y="126"/>
                      <a:pt x="145" y="128"/>
                      <a:pt x="145" y="130"/>
                    </a:cubicBezTo>
                    <a:cubicBezTo>
                      <a:pt x="145" y="131"/>
                      <a:pt x="147" y="133"/>
                      <a:pt x="148" y="134"/>
                    </a:cubicBezTo>
                    <a:cubicBezTo>
                      <a:pt x="149" y="134"/>
                      <a:pt x="152" y="133"/>
                      <a:pt x="155" y="134"/>
                    </a:cubicBezTo>
                    <a:cubicBezTo>
                      <a:pt x="157" y="134"/>
                      <a:pt x="162" y="137"/>
                      <a:pt x="164" y="138"/>
                    </a:cubicBezTo>
                    <a:cubicBezTo>
                      <a:pt x="166" y="140"/>
                      <a:pt x="169" y="144"/>
                      <a:pt x="171" y="147"/>
                    </a:cubicBezTo>
                    <a:cubicBezTo>
                      <a:pt x="172" y="148"/>
                      <a:pt x="171" y="154"/>
                      <a:pt x="171" y="155"/>
                    </a:cubicBezTo>
                    <a:cubicBezTo>
                      <a:pt x="169" y="158"/>
                      <a:pt x="166" y="161"/>
                      <a:pt x="165" y="162"/>
                    </a:cubicBezTo>
                    <a:cubicBezTo>
                      <a:pt x="165" y="163"/>
                      <a:pt x="165" y="165"/>
                      <a:pt x="164" y="166"/>
                    </a:cubicBezTo>
                    <a:cubicBezTo>
                      <a:pt x="164" y="168"/>
                      <a:pt x="162" y="169"/>
                      <a:pt x="162" y="170"/>
                    </a:cubicBezTo>
                    <a:cubicBezTo>
                      <a:pt x="161" y="172"/>
                      <a:pt x="158" y="173"/>
                      <a:pt x="157" y="175"/>
                    </a:cubicBezTo>
                    <a:cubicBezTo>
                      <a:pt x="155" y="175"/>
                      <a:pt x="152" y="175"/>
                      <a:pt x="152" y="176"/>
                    </a:cubicBezTo>
                    <a:cubicBezTo>
                      <a:pt x="151" y="177"/>
                      <a:pt x="152" y="182"/>
                      <a:pt x="152" y="183"/>
                    </a:cubicBezTo>
                    <a:cubicBezTo>
                      <a:pt x="152" y="186"/>
                      <a:pt x="152" y="190"/>
                      <a:pt x="151" y="193"/>
                    </a:cubicBezTo>
                    <a:cubicBezTo>
                      <a:pt x="149" y="194"/>
                      <a:pt x="147" y="197"/>
                      <a:pt x="145" y="198"/>
                    </a:cubicBezTo>
                    <a:cubicBezTo>
                      <a:pt x="144" y="201"/>
                      <a:pt x="144" y="208"/>
                      <a:pt x="142" y="211"/>
                    </a:cubicBezTo>
                    <a:cubicBezTo>
                      <a:pt x="142" y="212"/>
                      <a:pt x="140" y="217"/>
                      <a:pt x="140" y="219"/>
                    </a:cubicBezTo>
                    <a:cubicBezTo>
                      <a:pt x="140" y="221"/>
                      <a:pt x="141" y="224"/>
                      <a:pt x="142" y="225"/>
                    </a:cubicBezTo>
                    <a:cubicBezTo>
                      <a:pt x="144" y="226"/>
                      <a:pt x="147" y="228"/>
                      <a:pt x="148" y="229"/>
                    </a:cubicBezTo>
                    <a:cubicBezTo>
                      <a:pt x="148" y="231"/>
                      <a:pt x="151" y="235"/>
                      <a:pt x="151" y="236"/>
                    </a:cubicBezTo>
                    <a:cubicBezTo>
                      <a:pt x="152" y="239"/>
                      <a:pt x="154" y="242"/>
                      <a:pt x="154" y="243"/>
                    </a:cubicBezTo>
                    <a:cubicBezTo>
                      <a:pt x="154" y="246"/>
                      <a:pt x="152" y="249"/>
                      <a:pt x="151" y="250"/>
                    </a:cubicBezTo>
                    <a:cubicBezTo>
                      <a:pt x="149" y="252"/>
                      <a:pt x="147" y="252"/>
                      <a:pt x="145" y="252"/>
                    </a:cubicBezTo>
                    <a:cubicBezTo>
                      <a:pt x="144" y="253"/>
                      <a:pt x="140" y="256"/>
                      <a:pt x="140" y="259"/>
                    </a:cubicBezTo>
                    <a:cubicBezTo>
                      <a:pt x="138" y="260"/>
                      <a:pt x="140" y="266"/>
                      <a:pt x="140" y="267"/>
                    </a:cubicBezTo>
                    <a:cubicBezTo>
                      <a:pt x="141" y="268"/>
                      <a:pt x="142" y="273"/>
                      <a:pt x="142" y="274"/>
                    </a:cubicBezTo>
                    <a:cubicBezTo>
                      <a:pt x="142" y="277"/>
                      <a:pt x="138" y="278"/>
                      <a:pt x="138" y="281"/>
                    </a:cubicBezTo>
                    <a:cubicBezTo>
                      <a:pt x="138" y="282"/>
                      <a:pt x="138" y="287"/>
                      <a:pt x="138" y="288"/>
                    </a:cubicBezTo>
                    <a:cubicBezTo>
                      <a:pt x="138" y="291"/>
                      <a:pt x="140" y="298"/>
                      <a:pt x="140" y="301"/>
                    </a:cubicBezTo>
                    <a:cubicBezTo>
                      <a:pt x="140" y="303"/>
                      <a:pt x="140" y="309"/>
                      <a:pt x="138" y="312"/>
                    </a:cubicBezTo>
                    <a:cubicBezTo>
                      <a:pt x="137" y="313"/>
                      <a:pt x="134" y="314"/>
                      <a:pt x="134" y="316"/>
                    </a:cubicBezTo>
                    <a:cubicBezTo>
                      <a:pt x="133" y="319"/>
                      <a:pt x="130" y="323"/>
                      <a:pt x="130" y="326"/>
                    </a:cubicBezTo>
                    <a:cubicBezTo>
                      <a:pt x="128" y="327"/>
                      <a:pt x="128" y="333"/>
                      <a:pt x="127" y="334"/>
                    </a:cubicBezTo>
                    <a:cubicBezTo>
                      <a:pt x="127" y="335"/>
                      <a:pt x="126" y="338"/>
                      <a:pt x="124" y="338"/>
                    </a:cubicBezTo>
                    <a:cubicBezTo>
                      <a:pt x="123" y="340"/>
                      <a:pt x="119" y="342"/>
                      <a:pt x="117" y="344"/>
                    </a:cubicBezTo>
                    <a:cubicBezTo>
                      <a:pt x="116" y="345"/>
                      <a:pt x="111" y="351"/>
                      <a:pt x="110" y="354"/>
                    </a:cubicBezTo>
                    <a:cubicBezTo>
                      <a:pt x="110" y="356"/>
                      <a:pt x="110" y="362"/>
                      <a:pt x="110" y="365"/>
                    </a:cubicBezTo>
                    <a:cubicBezTo>
                      <a:pt x="110" y="366"/>
                      <a:pt x="109" y="370"/>
                      <a:pt x="107" y="373"/>
                    </a:cubicBezTo>
                    <a:cubicBezTo>
                      <a:pt x="107" y="375"/>
                      <a:pt x="103" y="379"/>
                      <a:pt x="102" y="382"/>
                    </a:cubicBezTo>
                    <a:cubicBezTo>
                      <a:pt x="100" y="384"/>
                      <a:pt x="97" y="390"/>
                      <a:pt x="96" y="393"/>
                    </a:cubicBezTo>
                    <a:cubicBezTo>
                      <a:pt x="95" y="396"/>
                      <a:pt x="93" y="401"/>
                      <a:pt x="92" y="404"/>
                    </a:cubicBezTo>
                    <a:cubicBezTo>
                      <a:pt x="92" y="405"/>
                      <a:pt x="92" y="411"/>
                      <a:pt x="92" y="412"/>
                    </a:cubicBezTo>
                    <a:cubicBezTo>
                      <a:pt x="92" y="412"/>
                      <a:pt x="92" y="412"/>
                      <a:pt x="92" y="412"/>
                    </a:cubicBezTo>
                    <a:cubicBezTo>
                      <a:pt x="90" y="412"/>
                      <a:pt x="89" y="412"/>
                      <a:pt x="89" y="412"/>
                    </a:cubicBezTo>
                    <a:cubicBezTo>
                      <a:pt x="88" y="412"/>
                      <a:pt x="86" y="412"/>
                      <a:pt x="85" y="412"/>
                    </a:cubicBezTo>
                    <a:cubicBezTo>
                      <a:pt x="83" y="412"/>
                      <a:pt x="81" y="415"/>
                      <a:pt x="78" y="415"/>
                    </a:cubicBezTo>
                    <a:cubicBezTo>
                      <a:pt x="76" y="415"/>
                      <a:pt x="72" y="414"/>
                      <a:pt x="71" y="414"/>
                    </a:cubicBezTo>
                    <a:cubicBezTo>
                      <a:pt x="68" y="414"/>
                      <a:pt x="65" y="412"/>
                      <a:pt x="64" y="412"/>
                    </a:cubicBezTo>
                    <a:cubicBezTo>
                      <a:pt x="62" y="411"/>
                      <a:pt x="58" y="411"/>
                      <a:pt x="57" y="410"/>
                    </a:cubicBezTo>
                    <a:cubicBezTo>
                      <a:pt x="55" y="407"/>
                      <a:pt x="55" y="407"/>
                      <a:pt x="55" y="407"/>
                    </a:cubicBezTo>
                    <a:cubicBezTo>
                      <a:pt x="54" y="405"/>
                      <a:pt x="55" y="401"/>
                      <a:pt x="54" y="400"/>
                    </a:cubicBezTo>
                    <a:cubicBezTo>
                      <a:pt x="54" y="398"/>
                      <a:pt x="51" y="396"/>
                      <a:pt x="50" y="394"/>
                    </a:cubicBezTo>
                    <a:cubicBezTo>
                      <a:pt x="48" y="394"/>
                      <a:pt x="47" y="391"/>
                      <a:pt x="45" y="390"/>
                    </a:cubicBezTo>
                    <a:cubicBezTo>
                      <a:pt x="44" y="390"/>
                      <a:pt x="44" y="387"/>
                      <a:pt x="42" y="386"/>
                    </a:cubicBezTo>
                    <a:cubicBezTo>
                      <a:pt x="41" y="384"/>
                      <a:pt x="37" y="382"/>
                      <a:pt x="35" y="380"/>
                    </a:cubicBezTo>
                    <a:cubicBezTo>
                      <a:pt x="34" y="380"/>
                      <a:pt x="31" y="379"/>
                      <a:pt x="30" y="379"/>
                    </a:cubicBezTo>
                    <a:cubicBezTo>
                      <a:pt x="28" y="377"/>
                      <a:pt x="28" y="375"/>
                      <a:pt x="27" y="373"/>
                    </a:cubicBezTo>
                    <a:cubicBezTo>
                      <a:pt x="26" y="373"/>
                      <a:pt x="21" y="375"/>
                      <a:pt x="19" y="375"/>
                    </a:cubicBezTo>
                    <a:cubicBezTo>
                      <a:pt x="17" y="375"/>
                      <a:pt x="13" y="376"/>
                      <a:pt x="12" y="377"/>
                    </a:cubicBezTo>
                    <a:cubicBezTo>
                      <a:pt x="9" y="377"/>
                      <a:pt x="4" y="376"/>
                      <a:pt x="2" y="376"/>
                    </a:cubicBezTo>
                    <a:cubicBezTo>
                      <a:pt x="0" y="376"/>
                      <a:pt x="0" y="376"/>
                      <a:pt x="0" y="376"/>
                    </a:cubicBezTo>
                    <a:cubicBezTo>
                      <a:pt x="0" y="375"/>
                      <a:pt x="0" y="372"/>
                      <a:pt x="0" y="372"/>
                    </a:cubicBezTo>
                    <a:cubicBezTo>
                      <a:pt x="0" y="369"/>
                      <a:pt x="3" y="368"/>
                      <a:pt x="4" y="365"/>
                    </a:cubicBezTo>
                    <a:cubicBezTo>
                      <a:pt x="4" y="363"/>
                      <a:pt x="3" y="361"/>
                      <a:pt x="3" y="359"/>
                    </a:cubicBezTo>
                    <a:cubicBezTo>
                      <a:pt x="3" y="358"/>
                      <a:pt x="4" y="355"/>
                      <a:pt x="6" y="354"/>
                    </a:cubicBezTo>
                    <a:cubicBezTo>
                      <a:pt x="6" y="352"/>
                      <a:pt x="7" y="349"/>
                      <a:pt x="7" y="348"/>
                    </a:cubicBezTo>
                    <a:cubicBezTo>
                      <a:pt x="7" y="345"/>
                      <a:pt x="10" y="341"/>
                      <a:pt x="10" y="338"/>
                    </a:cubicBezTo>
                    <a:cubicBezTo>
                      <a:pt x="10" y="337"/>
                      <a:pt x="10" y="334"/>
                      <a:pt x="10" y="333"/>
                    </a:cubicBezTo>
                    <a:cubicBezTo>
                      <a:pt x="10" y="331"/>
                      <a:pt x="7" y="330"/>
                      <a:pt x="6" y="328"/>
                    </a:cubicBezTo>
                    <a:cubicBezTo>
                      <a:pt x="6" y="328"/>
                      <a:pt x="7" y="326"/>
                      <a:pt x="7" y="324"/>
                    </a:cubicBezTo>
                    <a:cubicBezTo>
                      <a:pt x="7" y="323"/>
                      <a:pt x="7" y="320"/>
                      <a:pt x="7" y="319"/>
                    </a:cubicBezTo>
                    <a:cubicBezTo>
                      <a:pt x="6" y="317"/>
                      <a:pt x="4" y="316"/>
                      <a:pt x="4" y="314"/>
                    </a:cubicBezTo>
                    <a:cubicBezTo>
                      <a:pt x="4" y="312"/>
                      <a:pt x="4" y="312"/>
                      <a:pt x="4" y="312"/>
                    </a:cubicBezTo>
                    <a:cubicBezTo>
                      <a:pt x="6" y="309"/>
                      <a:pt x="9" y="308"/>
                      <a:pt x="10" y="306"/>
                    </a:cubicBezTo>
                    <a:cubicBezTo>
                      <a:pt x="13" y="306"/>
                      <a:pt x="17" y="303"/>
                      <a:pt x="20" y="302"/>
                    </a:cubicBezTo>
                    <a:cubicBezTo>
                      <a:pt x="21" y="302"/>
                      <a:pt x="24" y="302"/>
                      <a:pt x="24" y="301"/>
                    </a:cubicBezTo>
                    <a:cubicBezTo>
                      <a:pt x="26" y="299"/>
                      <a:pt x="27" y="296"/>
                      <a:pt x="27" y="295"/>
                    </a:cubicBezTo>
                    <a:cubicBezTo>
                      <a:pt x="27" y="294"/>
                      <a:pt x="27" y="291"/>
                      <a:pt x="26" y="291"/>
                    </a:cubicBezTo>
                    <a:cubicBezTo>
                      <a:pt x="26" y="289"/>
                      <a:pt x="21" y="288"/>
                      <a:pt x="21" y="287"/>
                    </a:cubicBezTo>
                    <a:cubicBezTo>
                      <a:pt x="20" y="285"/>
                      <a:pt x="21" y="282"/>
                      <a:pt x="21" y="281"/>
                    </a:cubicBezTo>
                    <a:cubicBezTo>
                      <a:pt x="23" y="280"/>
                      <a:pt x="24" y="277"/>
                      <a:pt x="26" y="277"/>
                    </a:cubicBezTo>
                    <a:cubicBezTo>
                      <a:pt x="27" y="275"/>
                      <a:pt x="31" y="274"/>
                      <a:pt x="33" y="274"/>
                    </a:cubicBezTo>
                    <a:cubicBezTo>
                      <a:pt x="35" y="274"/>
                      <a:pt x="40" y="275"/>
                      <a:pt x="41" y="275"/>
                    </a:cubicBezTo>
                    <a:cubicBezTo>
                      <a:pt x="44" y="277"/>
                      <a:pt x="50" y="278"/>
                      <a:pt x="52" y="278"/>
                    </a:cubicBezTo>
                    <a:cubicBezTo>
                      <a:pt x="54" y="277"/>
                      <a:pt x="58" y="277"/>
                      <a:pt x="59" y="274"/>
                    </a:cubicBezTo>
                    <a:cubicBezTo>
                      <a:pt x="61" y="273"/>
                      <a:pt x="62" y="270"/>
                      <a:pt x="62" y="267"/>
                    </a:cubicBezTo>
                    <a:cubicBezTo>
                      <a:pt x="62" y="266"/>
                      <a:pt x="61" y="260"/>
                      <a:pt x="59" y="259"/>
                    </a:cubicBezTo>
                    <a:cubicBezTo>
                      <a:pt x="59" y="257"/>
                      <a:pt x="55" y="254"/>
                      <a:pt x="55" y="252"/>
                    </a:cubicBezTo>
                    <a:cubicBezTo>
                      <a:pt x="52" y="249"/>
                      <a:pt x="51" y="243"/>
                      <a:pt x="48" y="240"/>
                    </a:cubicBezTo>
                    <a:cubicBezTo>
                      <a:pt x="47" y="236"/>
                      <a:pt x="41" y="229"/>
                      <a:pt x="37" y="226"/>
                    </a:cubicBezTo>
                    <a:cubicBezTo>
                      <a:pt x="35" y="225"/>
                      <a:pt x="33" y="224"/>
                      <a:pt x="31" y="224"/>
                    </a:cubicBezTo>
                    <a:cubicBezTo>
                      <a:pt x="28" y="222"/>
                      <a:pt x="26" y="219"/>
                      <a:pt x="26" y="218"/>
                    </a:cubicBezTo>
                    <a:cubicBezTo>
                      <a:pt x="24" y="215"/>
                      <a:pt x="24" y="212"/>
                      <a:pt x="24" y="211"/>
                    </a:cubicBezTo>
                    <a:cubicBezTo>
                      <a:pt x="24" y="210"/>
                      <a:pt x="24" y="210"/>
                      <a:pt x="24" y="210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" name="Freeform 9"/>
              <p:cNvSpPr>
                <a:spLocks/>
              </p:cNvSpPr>
              <p:nvPr/>
            </p:nvSpPr>
            <p:spPr bwMode="auto">
              <a:xfrm>
                <a:off x="1330325" y="5715000"/>
                <a:ext cx="647700" cy="404813"/>
              </a:xfrm>
              <a:custGeom>
                <a:avLst/>
                <a:gdLst>
                  <a:gd name="T0" fmla="*/ 55 w 315"/>
                  <a:gd name="T1" fmla="*/ 44 h 198"/>
                  <a:gd name="T2" fmla="*/ 73 w 315"/>
                  <a:gd name="T3" fmla="*/ 46 h 198"/>
                  <a:gd name="T4" fmla="*/ 83 w 315"/>
                  <a:gd name="T5" fmla="*/ 49 h 198"/>
                  <a:gd name="T6" fmla="*/ 89 w 315"/>
                  <a:gd name="T7" fmla="*/ 59 h 198"/>
                  <a:gd name="T8" fmla="*/ 100 w 315"/>
                  <a:gd name="T9" fmla="*/ 48 h 198"/>
                  <a:gd name="T10" fmla="*/ 112 w 315"/>
                  <a:gd name="T11" fmla="*/ 63 h 198"/>
                  <a:gd name="T12" fmla="*/ 118 w 315"/>
                  <a:gd name="T13" fmla="*/ 76 h 198"/>
                  <a:gd name="T14" fmla="*/ 132 w 315"/>
                  <a:gd name="T15" fmla="*/ 59 h 198"/>
                  <a:gd name="T16" fmla="*/ 134 w 315"/>
                  <a:gd name="T17" fmla="*/ 34 h 198"/>
                  <a:gd name="T18" fmla="*/ 139 w 315"/>
                  <a:gd name="T19" fmla="*/ 18 h 198"/>
                  <a:gd name="T20" fmla="*/ 159 w 315"/>
                  <a:gd name="T21" fmla="*/ 9 h 198"/>
                  <a:gd name="T22" fmla="*/ 180 w 315"/>
                  <a:gd name="T23" fmla="*/ 2 h 198"/>
                  <a:gd name="T24" fmla="*/ 194 w 315"/>
                  <a:gd name="T25" fmla="*/ 12 h 198"/>
                  <a:gd name="T26" fmla="*/ 209 w 315"/>
                  <a:gd name="T27" fmla="*/ 20 h 198"/>
                  <a:gd name="T28" fmla="*/ 223 w 315"/>
                  <a:gd name="T29" fmla="*/ 9 h 198"/>
                  <a:gd name="T30" fmla="*/ 239 w 315"/>
                  <a:gd name="T31" fmla="*/ 2 h 198"/>
                  <a:gd name="T32" fmla="*/ 267 w 315"/>
                  <a:gd name="T33" fmla="*/ 6 h 198"/>
                  <a:gd name="T34" fmla="*/ 277 w 315"/>
                  <a:gd name="T35" fmla="*/ 7 h 198"/>
                  <a:gd name="T36" fmla="*/ 289 w 315"/>
                  <a:gd name="T37" fmla="*/ 23 h 198"/>
                  <a:gd name="T38" fmla="*/ 312 w 315"/>
                  <a:gd name="T39" fmla="*/ 55 h 198"/>
                  <a:gd name="T40" fmla="*/ 305 w 315"/>
                  <a:gd name="T41" fmla="*/ 74 h 198"/>
                  <a:gd name="T42" fmla="*/ 278 w 315"/>
                  <a:gd name="T43" fmla="*/ 73 h 198"/>
                  <a:gd name="T44" fmla="*/ 278 w 315"/>
                  <a:gd name="T45" fmla="*/ 87 h 198"/>
                  <a:gd name="T46" fmla="*/ 273 w 315"/>
                  <a:gd name="T47" fmla="*/ 98 h 198"/>
                  <a:gd name="T48" fmla="*/ 257 w 315"/>
                  <a:gd name="T49" fmla="*/ 111 h 198"/>
                  <a:gd name="T50" fmla="*/ 258 w 315"/>
                  <a:gd name="T51" fmla="*/ 125 h 198"/>
                  <a:gd name="T52" fmla="*/ 260 w 315"/>
                  <a:gd name="T53" fmla="*/ 144 h 198"/>
                  <a:gd name="T54" fmla="*/ 257 w 315"/>
                  <a:gd name="T55" fmla="*/ 161 h 198"/>
                  <a:gd name="T56" fmla="*/ 246 w 315"/>
                  <a:gd name="T57" fmla="*/ 175 h 198"/>
                  <a:gd name="T58" fmla="*/ 236 w 315"/>
                  <a:gd name="T59" fmla="*/ 179 h 198"/>
                  <a:gd name="T60" fmla="*/ 215 w 315"/>
                  <a:gd name="T61" fmla="*/ 181 h 198"/>
                  <a:gd name="T62" fmla="*/ 205 w 315"/>
                  <a:gd name="T63" fmla="*/ 188 h 198"/>
                  <a:gd name="T64" fmla="*/ 190 w 315"/>
                  <a:gd name="T65" fmla="*/ 198 h 198"/>
                  <a:gd name="T66" fmla="*/ 167 w 315"/>
                  <a:gd name="T67" fmla="*/ 189 h 198"/>
                  <a:gd name="T68" fmla="*/ 153 w 315"/>
                  <a:gd name="T69" fmla="*/ 178 h 198"/>
                  <a:gd name="T70" fmla="*/ 142 w 315"/>
                  <a:gd name="T71" fmla="*/ 175 h 198"/>
                  <a:gd name="T72" fmla="*/ 114 w 315"/>
                  <a:gd name="T73" fmla="*/ 168 h 198"/>
                  <a:gd name="T74" fmla="*/ 94 w 315"/>
                  <a:gd name="T75" fmla="*/ 161 h 198"/>
                  <a:gd name="T76" fmla="*/ 83 w 315"/>
                  <a:gd name="T77" fmla="*/ 171 h 198"/>
                  <a:gd name="T78" fmla="*/ 63 w 315"/>
                  <a:gd name="T79" fmla="*/ 178 h 198"/>
                  <a:gd name="T80" fmla="*/ 39 w 315"/>
                  <a:gd name="T81" fmla="*/ 185 h 198"/>
                  <a:gd name="T82" fmla="*/ 14 w 315"/>
                  <a:gd name="T83" fmla="*/ 179 h 198"/>
                  <a:gd name="T84" fmla="*/ 13 w 315"/>
                  <a:gd name="T85" fmla="*/ 144 h 198"/>
                  <a:gd name="T86" fmla="*/ 3 w 315"/>
                  <a:gd name="T87" fmla="*/ 119 h 198"/>
                  <a:gd name="T88" fmla="*/ 2 w 315"/>
                  <a:gd name="T89" fmla="*/ 94 h 198"/>
                  <a:gd name="T90" fmla="*/ 13 w 315"/>
                  <a:gd name="T91" fmla="*/ 76 h 198"/>
                  <a:gd name="T92" fmla="*/ 41 w 315"/>
                  <a:gd name="T93" fmla="*/ 70 h 198"/>
                  <a:gd name="T94" fmla="*/ 49 w 315"/>
                  <a:gd name="T95" fmla="*/ 56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15" h="198">
                    <a:moveTo>
                      <a:pt x="49" y="53"/>
                    </a:moveTo>
                    <a:cubicBezTo>
                      <a:pt x="49" y="52"/>
                      <a:pt x="51" y="51"/>
                      <a:pt x="51" y="49"/>
                    </a:cubicBezTo>
                    <a:cubicBezTo>
                      <a:pt x="51" y="48"/>
                      <a:pt x="53" y="45"/>
                      <a:pt x="55" y="44"/>
                    </a:cubicBezTo>
                    <a:cubicBezTo>
                      <a:pt x="55" y="44"/>
                      <a:pt x="58" y="42"/>
                      <a:pt x="59" y="44"/>
                    </a:cubicBezTo>
                    <a:cubicBezTo>
                      <a:pt x="62" y="44"/>
                      <a:pt x="65" y="46"/>
                      <a:pt x="68" y="48"/>
                    </a:cubicBezTo>
                    <a:cubicBezTo>
                      <a:pt x="69" y="48"/>
                      <a:pt x="72" y="46"/>
                      <a:pt x="73" y="46"/>
                    </a:cubicBezTo>
                    <a:cubicBezTo>
                      <a:pt x="75" y="45"/>
                      <a:pt x="76" y="44"/>
                      <a:pt x="77" y="42"/>
                    </a:cubicBezTo>
                    <a:cubicBezTo>
                      <a:pt x="79" y="42"/>
                      <a:pt x="82" y="44"/>
                      <a:pt x="83" y="45"/>
                    </a:cubicBezTo>
                    <a:cubicBezTo>
                      <a:pt x="83" y="46"/>
                      <a:pt x="83" y="48"/>
                      <a:pt x="83" y="49"/>
                    </a:cubicBezTo>
                    <a:cubicBezTo>
                      <a:pt x="83" y="51"/>
                      <a:pt x="83" y="53"/>
                      <a:pt x="83" y="55"/>
                    </a:cubicBezTo>
                    <a:cubicBezTo>
                      <a:pt x="83" y="56"/>
                      <a:pt x="84" y="59"/>
                      <a:pt x="86" y="60"/>
                    </a:cubicBezTo>
                    <a:cubicBezTo>
                      <a:pt x="89" y="59"/>
                      <a:pt x="89" y="59"/>
                      <a:pt x="89" y="59"/>
                    </a:cubicBezTo>
                    <a:cubicBezTo>
                      <a:pt x="90" y="58"/>
                      <a:pt x="93" y="56"/>
                      <a:pt x="93" y="55"/>
                    </a:cubicBezTo>
                    <a:cubicBezTo>
                      <a:pt x="94" y="53"/>
                      <a:pt x="93" y="51"/>
                      <a:pt x="94" y="49"/>
                    </a:cubicBezTo>
                    <a:cubicBezTo>
                      <a:pt x="96" y="48"/>
                      <a:pt x="98" y="48"/>
                      <a:pt x="100" y="48"/>
                    </a:cubicBezTo>
                    <a:cubicBezTo>
                      <a:pt x="101" y="48"/>
                      <a:pt x="104" y="49"/>
                      <a:pt x="105" y="49"/>
                    </a:cubicBezTo>
                    <a:cubicBezTo>
                      <a:pt x="107" y="51"/>
                      <a:pt x="108" y="55"/>
                      <a:pt x="110" y="56"/>
                    </a:cubicBezTo>
                    <a:cubicBezTo>
                      <a:pt x="110" y="58"/>
                      <a:pt x="111" y="62"/>
                      <a:pt x="112" y="63"/>
                    </a:cubicBezTo>
                    <a:cubicBezTo>
                      <a:pt x="112" y="65"/>
                      <a:pt x="112" y="67"/>
                      <a:pt x="112" y="69"/>
                    </a:cubicBezTo>
                    <a:cubicBezTo>
                      <a:pt x="112" y="70"/>
                      <a:pt x="112" y="74"/>
                      <a:pt x="114" y="74"/>
                    </a:cubicBezTo>
                    <a:cubicBezTo>
                      <a:pt x="114" y="76"/>
                      <a:pt x="118" y="76"/>
                      <a:pt x="118" y="76"/>
                    </a:cubicBezTo>
                    <a:cubicBezTo>
                      <a:pt x="121" y="76"/>
                      <a:pt x="124" y="73"/>
                      <a:pt x="124" y="73"/>
                    </a:cubicBezTo>
                    <a:cubicBezTo>
                      <a:pt x="126" y="70"/>
                      <a:pt x="128" y="66"/>
                      <a:pt x="129" y="65"/>
                    </a:cubicBezTo>
                    <a:cubicBezTo>
                      <a:pt x="131" y="63"/>
                      <a:pt x="132" y="60"/>
                      <a:pt x="132" y="59"/>
                    </a:cubicBezTo>
                    <a:cubicBezTo>
                      <a:pt x="132" y="58"/>
                      <a:pt x="131" y="53"/>
                      <a:pt x="131" y="52"/>
                    </a:cubicBezTo>
                    <a:cubicBezTo>
                      <a:pt x="131" y="49"/>
                      <a:pt x="131" y="44"/>
                      <a:pt x="131" y="41"/>
                    </a:cubicBezTo>
                    <a:cubicBezTo>
                      <a:pt x="131" y="39"/>
                      <a:pt x="134" y="35"/>
                      <a:pt x="134" y="34"/>
                    </a:cubicBezTo>
                    <a:cubicBezTo>
                      <a:pt x="134" y="31"/>
                      <a:pt x="132" y="28"/>
                      <a:pt x="132" y="27"/>
                    </a:cubicBezTo>
                    <a:cubicBezTo>
                      <a:pt x="132" y="25"/>
                      <a:pt x="132" y="21"/>
                      <a:pt x="134" y="21"/>
                    </a:cubicBezTo>
                    <a:cubicBezTo>
                      <a:pt x="135" y="20"/>
                      <a:pt x="138" y="20"/>
                      <a:pt x="139" y="18"/>
                    </a:cubicBezTo>
                    <a:cubicBezTo>
                      <a:pt x="141" y="18"/>
                      <a:pt x="142" y="14"/>
                      <a:pt x="145" y="14"/>
                    </a:cubicBezTo>
                    <a:cubicBezTo>
                      <a:pt x="146" y="13"/>
                      <a:pt x="149" y="13"/>
                      <a:pt x="150" y="12"/>
                    </a:cubicBezTo>
                    <a:cubicBezTo>
                      <a:pt x="153" y="12"/>
                      <a:pt x="157" y="10"/>
                      <a:pt x="159" y="9"/>
                    </a:cubicBezTo>
                    <a:cubicBezTo>
                      <a:pt x="162" y="9"/>
                      <a:pt x="164" y="6"/>
                      <a:pt x="167" y="5"/>
                    </a:cubicBezTo>
                    <a:cubicBezTo>
                      <a:pt x="169" y="5"/>
                      <a:pt x="171" y="3"/>
                      <a:pt x="173" y="3"/>
                    </a:cubicBezTo>
                    <a:cubicBezTo>
                      <a:pt x="176" y="2"/>
                      <a:pt x="178" y="2"/>
                      <a:pt x="180" y="2"/>
                    </a:cubicBezTo>
                    <a:cubicBezTo>
                      <a:pt x="181" y="2"/>
                      <a:pt x="184" y="2"/>
                      <a:pt x="185" y="2"/>
                    </a:cubicBezTo>
                    <a:cubicBezTo>
                      <a:pt x="187" y="3"/>
                      <a:pt x="187" y="5"/>
                      <a:pt x="188" y="6"/>
                    </a:cubicBezTo>
                    <a:cubicBezTo>
                      <a:pt x="190" y="7"/>
                      <a:pt x="192" y="10"/>
                      <a:pt x="194" y="12"/>
                    </a:cubicBezTo>
                    <a:cubicBezTo>
                      <a:pt x="195" y="13"/>
                      <a:pt x="198" y="14"/>
                      <a:pt x="200" y="16"/>
                    </a:cubicBezTo>
                    <a:cubicBezTo>
                      <a:pt x="200" y="17"/>
                      <a:pt x="200" y="18"/>
                      <a:pt x="201" y="20"/>
                    </a:cubicBezTo>
                    <a:cubicBezTo>
                      <a:pt x="202" y="20"/>
                      <a:pt x="207" y="20"/>
                      <a:pt x="209" y="20"/>
                    </a:cubicBezTo>
                    <a:cubicBezTo>
                      <a:pt x="211" y="18"/>
                      <a:pt x="211" y="14"/>
                      <a:pt x="212" y="13"/>
                    </a:cubicBezTo>
                    <a:cubicBezTo>
                      <a:pt x="214" y="13"/>
                      <a:pt x="218" y="13"/>
                      <a:pt x="219" y="12"/>
                    </a:cubicBezTo>
                    <a:cubicBezTo>
                      <a:pt x="221" y="12"/>
                      <a:pt x="223" y="9"/>
                      <a:pt x="223" y="9"/>
                    </a:cubicBezTo>
                    <a:cubicBezTo>
                      <a:pt x="225" y="7"/>
                      <a:pt x="225" y="3"/>
                      <a:pt x="226" y="2"/>
                    </a:cubicBezTo>
                    <a:cubicBezTo>
                      <a:pt x="228" y="2"/>
                      <a:pt x="230" y="2"/>
                      <a:pt x="232" y="2"/>
                    </a:cubicBezTo>
                    <a:cubicBezTo>
                      <a:pt x="233" y="0"/>
                      <a:pt x="236" y="2"/>
                      <a:pt x="239" y="2"/>
                    </a:cubicBezTo>
                    <a:cubicBezTo>
                      <a:pt x="240" y="3"/>
                      <a:pt x="244" y="3"/>
                      <a:pt x="246" y="3"/>
                    </a:cubicBezTo>
                    <a:cubicBezTo>
                      <a:pt x="250" y="3"/>
                      <a:pt x="258" y="2"/>
                      <a:pt x="263" y="3"/>
                    </a:cubicBezTo>
                    <a:cubicBezTo>
                      <a:pt x="264" y="3"/>
                      <a:pt x="266" y="6"/>
                      <a:pt x="267" y="6"/>
                    </a:cubicBezTo>
                    <a:cubicBezTo>
                      <a:pt x="268" y="7"/>
                      <a:pt x="271" y="7"/>
                      <a:pt x="273" y="7"/>
                    </a:cubicBezTo>
                    <a:cubicBezTo>
                      <a:pt x="274" y="6"/>
                      <a:pt x="275" y="6"/>
                      <a:pt x="277" y="6"/>
                    </a:cubicBezTo>
                    <a:cubicBezTo>
                      <a:pt x="277" y="6"/>
                      <a:pt x="277" y="6"/>
                      <a:pt x="277" y="7"/>
                    </a:cubicBezTo>
                    <a:cubicBezTo>
                      <a:pt x="277" y="9"/>
                      <a:pt x="277" y="12"/>
                      <a:pt x="278" y="14"/>
                    </a:cubicBezTo>
                    <a:cubicBezTo>
                      <a:pt x="278" y="16"/>
                      <a:pt x="281" y="18"/>
                      <a:pt x="284" y="20"/>
                    </a:cubicBezTo>
                    <a:cubicBezTo>
                      <a:pt x="285" y="20"/>
                      <a:pt x="288" y="21"/>
                      <a:pt x="289" y="23"/>
                    </a:cubicBezTo>
                    <a:cubicBezTo>
                      <a:pt x="294" y="25"/>
                      <a:pt x="299" y="32"/>
                      <a:pt x="301" y="37"/>
                    </a:cubicBezTo>
                    <a:cubicBezTo>
                      <a:pt x="303" y="39"/>
                      <a:pt x="305" y="45"/>
                      <a:pt x="308" y="48"/>
                    </a:cubicBezTo>
                    <a:cubicBezTo>
                      <a:pt x="308" y="51"/>
                      <a:pt x="312" y="53"/>
                      <a:pt x="312" y="55"/>
                    </a:cubicBezTo>
                    <a:cubicBezTo>
                      <a:pt x="313" y="56"/>
                      <a:pt x="315" y="62"/>
                      <a:pt x="315" y="63"/>
                    </a:cubicBezTo>
                    <a:cubicBezTo>
                      <a:pt x="315" y="66"/>
                      <a:pt x="313" y="69"/>
                      <a:pt x="312" y="70"/>
                    </a:cubicBezTo>
                    <a:cubicBezTo>
                      <a:pt x="310" y="73"/>
                      <a:pt x="306" y="73"/>
                      <a:pt x="305" y="74"/>
                    </a:cubicBezTo>
                    <a:cubicBezTo>
                      <a:pt x="302" y="74"/>
                      <a:pt x="296" y="73"/>
                      <a:pt x="294" y="72"/>
                    </a:cubicBezTo>
                    <a:cubicBezTo>
                      <a:pt x="292" y="72"/>
                      <a:pt x="288" y="70"/>
                      <a:pt x="285" y="70"/>
                    </a:cubicBezTo>
                    <a:cubicBezTo>
                      <a:pt x="284" y="70"/>
                      <a:pt x="280" y="72"/>
                      <a:pt x="278" y="73"/>
                    </a:cubicBezTo>
                    <a:cubicBezTo>
                      <a:pt x="277" y="73"/>
                      <a:pt x="275" y="76"/>
                      <a:pt x="274" y="77"/>
                    </a:cubicBezTo>
                    <a:cubicBezTo>
                      <a:pt x="274" y="79"/>
                      <a:pt x="273" y="81"/>
                      <a:pt x="274" y="83"/>
                    </a:cubicBezTo>
                    <a:cubicBezTo>
                      <a:pt x="274" y="84"/>
                      <a:pt x="278" y="86"/>
                      <a:pt x="278" y="87"/>
                    </a:cubicBezTo>
                    <a:cubicBezTo>
                      <a:pt x="280" y="87"/>
                      <a:pt x="280" y="90"/>
                      <a:pt x="280" y="91"/>
                    </a:cubicBezTo>
                    <a:cubicBezTo>
                      <a:pt x="280" y="93"/>
                      <a:pt x="278" y="95"/>
                      <a:pt x="277" y="97"/>
                    </a:cubicBezTo>
                    <a:cubicBezTo>
                      <a:pt x="277" y="98"/>
                      <a:pt x="274" y="98"/>
                      <a:pt x="273" y="98"/>
                    </a:cubicBezTo>
                    <a:cubicBezTo>
                      <a:pt x="270" y="100"/>
                      <a:pt x="266" y="102"/>
                      <a:pt x="263" y="102"/>
                    </a:cubicBezTo>
                    <a:cubicBezTo>
                      <a:pt x="261" y="104"/>
                      <a:pt x="258" y="105"/>
                      <a:pt x="257" y="108"/>
                    </a:cubicBezTo>
                    <a:cubicBezTo>
                      <a:pt x="257" y="111"/>
                      <a:pt x="257" y="111"/>
                      <a:pt x="257" y="111"/>
                    </a:cubicBezTo>
                    <a:cubicBezTo>
                      <a:pt x="257" y="112"/>
                      <a:pt x="258" y="114"/>
                      <a:pt x="260" y="115"/>
                    </a:cubicBezTo>
                    <a:cubicBezTo>
                      <a:pt x="260" y="116"/>
                      <a:pt x="260" y="119"/>
                      <a:pt x="260" y="121"/>
                    </a:cubicBezTo>
                    <a:cubicBezTo>
                      <a:pt x="260" y="122"/>
                      <a:pt x="258" y="125"/>
                      <a:pt x="258" y="125"/>
                    </a:cubicBezTo>
                    <a:cubicBezTo>
                      <a:pt x="260" y="126"/>
                      <a:pt x="263" y="128"/>
                      <a:pt x="263" y="129"/>
                    </a:cubicBezTo>
                    <a:cubicBezTo>
                      <a:pt x="263" y="130"/>
                      <a:pt x="263" y="133"/>
                      <a:pt x="263" y="135"/>
                    </a:cubicBezTo>
                    <a:cubicBezTo>
                      <a:pt x="263" y="137"/>
                      <a:pt x="260" y="142"/>
                      <a:pt x="260" y="144"/>
                    </a:cubicBezTo>
                    <a:cubicBezTo>
                      <a:pt x="260" y="146"/>
                      <a:pt x="258" y="149"/>
                      <a:pt x="258" y="150"/>
                    </a:cubicBezTo>
                    <a:cubicBezTo>
                      <a:pt x="257" y="151"/>
                      <a:pt x="256" y="154"/>
                      <a:pt x="256" y="156"/>
                    </a:cubicBezTo>
                    <a:cubicBezTo>
                      <a:pt x="256" y="157"/>
                      <a:pt x="257" y="160"/>
                      <a:pt x="257" y="161"/>
                    </a:cubicBezTo>
                    <a:cubicBezTo>
                      <a:pt x="256" y="164"/>
                      <a:pt x="253" y="165"/>
                      <a:pt x="253" y="168"/>
                    </a:cubicBezTo>
                    <a:cubicBezTo>
                      <a:pt x="253" y="168"/>
                      <a:pt x="253" y="171"/>
                      <a:pt x="253" y="172"/>
                    </a:cubicBezTo>
                    <a:cubicBezTo>
                      <a:pt x="250" y="174"/>
                      <a:pt x="249" y="175"/>
                      <a:pt x="246" y="175"/>
                    </a:cubicBezTo>
                    <a:cubicBezTo>
                      <a:pt x="246" y="175"/>
                      <a:pt x="244" y="174"/>
                      <a:pt x="243" y="174"/>
                    </a:cubicBezTo>
                    <a:cubicBezTo>
                      <a:pt x="242" y="174"/>
                      <a:pt x="240" y="174"/>
                      <a:pt x="240" y="174"/>
                    </a:cubicBezTo>
                    <a:cubicBezTo>
                      <a:pt x="239" y="175"/>
                      <a:pt x="237" y="179"/>
                      <a:pt x="236" y="179"/>
                    </a:cubicBezTo>
                    <a:cubicBezTo>
                      <a:pt x="235" y="182"/>
                      <a:pt x="229" y="182"/>
                      <a:pt x="228" y="182"/>
                    </a:cubicBezTo>
                    <a:cubicBezTo>
                      <a:pt x="225" y="184"/>
                      <a:pt x="221" y="184"/>
                      <a:pt x="219" y="182"/>
                    </a:cubicBezTo>
                    <a:cubicBezTo>
                      <a:pt x="218" y="182"/>
                      <a:pt x="216" y="181"/>
                      <a:pt x="215" y="181"/>
                    </a:cubicBezTo>
                    <a:cubicBezTo>
                      <a:pt x="214" y="181"/>
                      <a:pt x="209" y="181"/>
                      <a:pt x="209" y="182"/>
                    </a:cubicBezTo>
                    <a:cubicBezTo>
                      <a:pt x="208" y="182"/>
                      <a:pt x="208" y="185"/>
                      <a:pt x="208" y="186"/>
                    </a:cubicBezTo>
                    <a:cubicBezTo>
                      <a:pt x="205" y="188"/>
                      <a:pt x="205" y="188"/>
                      <a:pt x="205" y="188"/>
                    </a:cubicBezTo>
                    <a:cubicBezTo>
                      <a:pt x="204" y="189"/>
                      <a:pt x="204" y="192"/>
                      <a:pt x="204" y="193"/>
                    </a:cubicBezTo>
                    <a:cubicBezTo>
                      <a:pt x="202" y="195"/>
                      <a:pt x="200" y="196"/>
                      <a:pt x="198" y="198"/>
                    </a:cubicBezTo>
                    <a:cubicBezTo>
                      <a:pt x="195" y="198"/>
                      <a:pt x="191" y="198"/>
                      <a:pt x="190" y="198"/>
                    </a:cubicBezTo>
                    <a:cubicBezTo>
                      <a:pt x="188" y="196"/>
                      <a:pt x="185" y="196"/>
                      <a:pt x="184" y="195"/>
                    </a:cubicBezTo>
                    <a:cubicBezTo>
                      <a:pt x="181" y="195"/>
                      <a:pt x="176" y="193"/>
                      <a:pt x="173" y="192"/>
                    </a:cubicBezTo>
                    <a:cubicBezTo>
                      <a:pt x="171" y="192"/>
                      <a:pt x="169" y="191"/>
                      <a:pt x="167" y="189"/>
                    </a:cubicBezTo>
                    <a:cubicBezTo>
                      <a:pt x="166" y="189"/>
                      <a:pt x="163" y="186"/>
                      <a:pt x="162" y="185"/>
                    </a:cubicBezTo>
                    <a:cubicBezTo>
                      <a:pt x="162" y="184"/>
                      <a:pt x="160" y="179"/>
                      <a:pt x="159" y="179"/>
                    </a:cubicBezTo>
                    <a:cubicBezTo>
                      <a:pt x="157" y="178"/>
                      <a:pt x="155" y="178"/>
                      <a:pt x="153" y="178"/>
                    </a:cubicBezTo>
                    <a:cubicBezTo>
                      <a:pt x="152" y="178"/>
                      <a:pt x="149" y="178"/>
                      <a:pt x="148" y="179"/>
                    </a:cubicBezTo>
                    <a:cubicBezTo>
                      <a:pt x="148" y="179"/>
                      <a:pt x="148" y="179"/>
                      <a:pt x="148" y="179"/>
                    </a:cubicBezTo>
                    <a:cubicBezTo>
                      <a:pt x="145" y="178"/>
                      <a:pt x="143" y="177"/>
                      <a:pt x="142" y="175"/>
                    </a:cubicBezTo>
                    <a:cubicBezTo>
                      <a:pt x="139" y="174"/>
                      <a:pt x="136" y="172"/>
                      <a:pt x="134" y="171"/>
                    </a:cubicBezTo>
                    <a:cubicBezTo>
                      <a:pt x="131" y="171"/>
                      <a:pt x="125" y="171"/>
                      <a:pt x="122" y="171"/>
                    </a:cubicBezTo>
                    <a:cubicBezTo>
                      <a:pt x="119" y="170"/>
                      <a:pt x="115" y="168"/>
                      <a:pt x="114" y="168"/>
                    </a:cubicBezTo>
                    <a:cubicBezTo>
                      <a:pt x="112" y="167"/>
                      <a:pt x="110" y="164"/>
                      <a:pt x="108" y="164"/>
                    </a:cubicBezTo>
                    <a:cubicBezTo>
                      <a:pt x="107" y="163"/>
                      <a:pt x="104" y="164"/>
                      <a:pt x="103" y="164"/>
                    </a:cubicBezTo>
                    <a:cubicBezTo>
                      <a:pt x="100" y="163"/>
                      <a:pt x="96" y="161"/>
                      <a:pt x="94" y="161"/>
                    </a:cubicBezTo>
                    <a:cubicBezTo>
                      <a:pt x="91" y="161"/>
                      <a:pt x="89" y="163"/>
                      <a:pt x="87" y="163"/>
                    </a:cubicBezTo>
                    <a:cubicBezTo>
                      <a:pt x="87" y="164"/>
                      <a:pt x="89" y="168"/>
                      <a:pt x="87" y="170"/>
                    </a:cubicBezTo>
                    <a:cubicBezTo>
                      <a:pt x="87" y="170"/>
                      <a:pt x="84" y="171"/>
                      <a:pt x="83" y="171"/>
                    </a:cubicBezTo>
                    <a:cubicBezTo>
                      <a:pt x="82" y="172"/>
                      <a:pt x="79" y="172"/>
                      <a:pt x="77" y="172"/>
                    </a:cubicBezTo>
                    <a:cubicBezTo>
                      <a:pt x="76" y="172"/>
                      <a:pt x="72" y="175"/>
                      <a:pt x="70" y="175"/>
                    </a:cubicBezTo>
                    <a:cubicBezTo>
                      <a:pt x="69" y="177"/>
                      <a:pt x="65" y="178"/>
                      <a:pt x="63" y="178"/>
                    </a:cubicBezTo>
                    <a:cubicBezTo>
                      <a:pt x="60" y="178"/>
                      <a:pt x="56" y="177"/>
                      <a:pt x="53" y="177"/>
                    </a:cubicBezTo>
                    <a:cubicBezTo>
                      <a:pt x="52" y="177"/>
                      <a:pt x="48" y="179"/>
                      <a:pt x="45" y="179"/>
                    </a:cubicBezTo>
                    <a:cubicBezTo>
                      <a:pt x="44" y="181"/>
                      <a:pt x="41" y="184"/>
                      <a:pt x="39" y="185"/>
                    </a:cubicBezTo>
                    <a:cubicBezTo>
                      <a:pt x="38" y="185"/>
                      <a:pt x="34" y="185"/>
                      <a:pt x="32" y="185"/>
                    </a:cubicBezTo>
                    <a:cubicBezTo>
                      <a:pt x="30" y="185"/>
                      <a:pt x="23" y="185"/>
                      <a:pt x="20" y="184"/>
                    </a:cubicBezTo>
                    <a:cubicBezTo>
                      <a:pt x="18" y="182"/>
                      <a:pt x="17" y="179"/>
                      <a:pt x="14" y="179"/>
                    </a:cubicBezTo>
                    <a:cubicBezTo>
                      <a:pt x="16" y="177"/>
                      <a:pt x="17" y="174"/>
                      <a:pt x="17" y="172"/>
                    </a:cubicBezTo>
                    <a:cubicBezTo>
                      <a:pt x="17" y="168"/>
                      <a:pt x="17" y="163"/>
                      <a:pt x="17" y="158"/>
                    </a:cubicBezTo>
                    <a:cubicBezTo>
                      <a:pt x="16" y="156"/>
                      <a:pt x="14" y="149"/>
                      <a:pt x="13" y="144"/>
                    </a:cubicBezTo>
                    <a:cubicBezTo>
                      <a:pt x="11" y="143"/>
                      <a:pt x="7" y="140"/>
                      <a:pt x="7" y="137"/>
                    </a:cubicBezTo>
                    <a:cubicBezTo>
                      <a:pt x="6" y="136"/>
                      <a:pt x="4" y="130"/>
                      <a:pt x="3" y="129"/>
                    </a:cubicBezTo>
                    <a:cubicBezTo>
                      <a:pt x="3" y="126"/>
                      <a:pt x="3" y="121"/>
                      <a:pt x="3" y="119"/>
                    </a:cubicBezTo>
                    <a:cubicBezTo>
                      <a:pt x="2" y="116"/>
                      <a:pt x="3" y="111"/>
                      <a:pt x="3" y="108"/>
                    </a:cubicBezTo>
                    <a:cubicBezTo>
                      <a:pt x="2" y="107"/>
                      <a:pt x="0" y="104"/>
                      <a:pt x="0" y="101"/>
                    </a:cubicBezTo>
                    <a:cubicBezTo>
                      <a:pt x="0" y="100"/>
                      <a:pt x="0" y="95"/>
                      <a:pt x="2" y="94"/>
                    </a:cubicBezTo>
                    <a:cubicBezTo>
                      <a:pt x="2" y="93"/>
                      <a:pt x="4" y="90"/>
                      <a:pt x="4" y="88"/>
                    </a:cubicBezTo>
                    <a:cubicBezTo>
                      <a:pt x="6" y="86"/>
                      <a:pt x="6" y="81"/>
                      <a:pt x="7" y="80"/>
                    </a:cubicBezTo>
                    <a:cubicBezTo>
                      <a:pt x="9" y="79"/>
                      <a:pt x="11" y="76"/>
                      <a:pt x="13" y="76"/>
                    </a:cubicBezTo>
                    <a:cubicBezTo>
                      <a:pt x="16" y="76"/>
                      <a:pt x="21" y="76"/>
                      <a:pt x="24" y="76"/>
                    </a:cubicBezTo>
                    <a:cubicBezTo>
                      <a:pt x="25" y="76"/>
                      <a:pt x="28" y="74"/>
                      <a:pt x="31" y="74"/>
                    </a:cubicBezTo>
                    <a:cubicBezTo>
                      <a:pt x="32" y="74"/>
                      <a:pt x="38" y="72"/>
                      <a:pt x="41" y="70"/>
                    </a:cubicBezTo>
                    <a:cubicBezTo>
                      <a:pt x="41" y="70"/>
                      <a:pt x="44" y="69"/>
                      <a:pt x="44" y="67"/>
                    </a:cubicBezTo>
                    <a:cubicBezTo>
                      <a:pt x="45" y="66"/>
                      <a:pt x="48" y="63"/>
                      <a:pt x="48" y="60"/>
                    </a:cubicBezTo>
                    <a:cubicBezTo>
                      <a:pt x="48" y="60"/>
                      <a:pt x="48" y="58"/>
                      <a:pt x="49" y="56"/>
                    </a:cubicBezTo>
                    <a:cubicBezTo>
                      <a:pt x="49" y="55"/>
                      <a:pt x="49" y="55"/>
                      <a:pt x="49" y="53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" name="Freeform 10"/>
              <p:cNvSpPr>
                <a:spLocks/>
              </p:cNvSpPr>
              <p:nvPr/>
            </p:nvSpPr>
            <p:spPr bwMode="auto">
              <a:xfrm>
                <a:off x="1271588" y="5281613"/>
                <a:ext cx="658813" cy="587375"/>
              </a:xfrm>
              <a:custGeom>
                <a:avLst/>
                <a:gdLst>
                  <a:gd name="T0" fmla="*/ 97 w 321"/>
                  <a:gd name="T1" fmla="*/ 72 h 286"/>
                  <a:gd name="T2" fmla="*/ 119 w 321"/>
                  <a:gd name="T3" fmla="*/ 76 h 286"/>
                  <a:gd name="T4" fmla="*/ 128 w 321"/>
                  <a:gd name="T5" fmla="*/ 66 h 286"/>
                  <a:gd name="T6" fmla="*/ 135 w 321"/>
                  <a:gd name="T7" fmla="*/ 69 h 286"/>
                  <a:gd name="T8" fmla="*/ 150 w 321"/>
                  <a:gd name="T9" fmla="*/ 80 h 286"/>
                  <a:gd name="T10" fmla="*/ 160 w 321"/>
                  <a:gd name="T11" fmla="*/ 52 h 286"/>
                  <a:gd name="T12" fmla="*/ 177 w 321"/>
                  <a:gd name="T13" fmla="*/ 30 h 286"/>
                  <a:gd name="T14" fmla="*/ 185 w 321"/>
                  <a:gd name="T15" fmla="*/ 13 h 286"/>
                  <a:gd name="T16" fmla="*/ 205 w 321"/>
                  <a:gd name="T17" fmla="*/ 13 h 286"/>
                  <a:gd name="T18" fmla="*/ 227 w 321"/>
                  <a:gd name="T19" fmla="*/ 9 h 286"/>
                  <a:gd name="T20" fmla="*/ 240 w 321"/>
                  <a:gd name="T21" fmla="*/ 6 h 286"/>
                  <a:gd name="T22" fmla="*/ 248 w 321"/>
                  <a:gd name="T23" fmla="*/ 24 h 286"/>
                  <a:gd name="T24" fmla="*/ 243 w 321"/>
                  <a:gd name="T25" fmla="*/ 48 h 286"/>
                  <a:gd name="T26" fmla="*/ 246 w 321"/>
                  <a:gd name="T27" fmla="*/ 72 h 286"/>
                  <a:gd name="T28" fmla="*/ 253 w 321"/>
                  <a:gd name="T29" fmla="*/ 83 h 286"/>
                  <a:gd name="T30" fmla="*/ 262 w 321"/>
                  <a:gd name="T31" fmla="*/ 104 h 286"/>
                  <a:gd name="T32" fmla="*/ 293 w 321"/>
                  <a:gd name="T33" fmla="*/ 104 h 286"/>
                  <a:gd name="T34" fmla="*/ 309 w 321"/>
                  <a:gd name="T35" fmla="*/ 117 h 286"/>
                  <a:gd name="T36" fmla="*/ 318 w 321"/>
                  <a:gd name="T37" fmla="*/ 143 h 286"/>
                  <a:gd name="T38" fmla="*/ 311 w 321"/>
                  <a:gd name="T39" fmla="*/ 162 h 286"/>
                  <a:gd name="T40" fmla="*/ 304 w 321"/>
                  <a:gd name="T41" fmla="*/ 181 h 286"/>
                  <a:gd name="T42" fmla="*/ 297 w 321"/>
                  <a:gd name="T43" fmla="*/ 201 h 286"/>
                  <a:gd name="T44" fmla="*/ 300 w 321"/>
                  <a:gd name="T45" fmla="*/ 218 h 286"/>
                  <a:gd name="T46" fmla="*/ 267 w 321"/>
                  <a:gd name="T47" fmla="*/ 212 h 286"/>
                  <a:gd name="T48" fmla="*/ 247 w 321"/>
                  <a:gd name="T49" fmla="*/ 222 h 286"/>
                  <a:gd name="T50" fmla="*/ 227 w 321"/>
                  <a:gd name="T51" fmla="*/ 226 h 286"/>
                  <a:gd name="T52" fmla="*/ 208 w 321"/>
                  <a:gd name="T53" fmla="*/ 212 h 286"/>
                  <a:gd name="T54" fmla="*/ 178 w 321"/>
                  <a:gd name="T55" fmla="*/ 222 h 286"/>
                  <a:gd name="T56" fmla="*/ 160 w 321"/>
                  <a:gd name="T57" fmla="*/ 237 h 286"/>
                  <a:gd name="T58" fmla="*/ 160 w 321"/>
                  <a:gd name="T59" fmla="*/ 269 h 286"/>
                  <a:gd name="T60" fmla="*/ 142 w 321"/>
                  <a:gd name="T61" fmla="*/ 285 h 286"/>
                  <a:gd name="T62" fmla="*/ 133 w 321"/>
                  <a:gd name="T63" fmla="*/ 260 h 286"/>
                  <a:gd name="T64" fmla="*/ 117 w 321"/>
                  <a:gd name="T65" fmla="*/ 269 h 286"/>
                  <a:gd name="T66" fmla="*/ 111 w 321"/>
                  <a:gd name="T67" fmla="*/ 255 h 286"/>
                  <a:gd name="T68" fmla="*/ 87 w 321"/>
                  <a:gd name="T69" fmla="*/ 254 h 286"/>
                  <a:gd name="T70" fmla="*/ 76 w 321"/>
                  <a:gd name="T71" fmla="*/ 262 h 286"/>
                  <a:gd name="T72" fmla="*/ 65 w 321"/>
                  <a:gd name="T73" fmla="*/ 250 h 286"/>
                  <a:gd name="T74" fmla="*/ 41 w 321"/>
                  <a:gd name="T75" fmla="*/ 234 h 286"/>
                  <a:gd name="T76" fmla="*/ 9 w 321"/>
                  <a:gd name="T77" fmla="*/ 247 h 286"/>
                  <a:gd name="T78" fmla="*/ 3 w 321"/>
                  <a:gd name="T79" fmla="*/ 230 h 286"/>
                  <a:gd name="T80" fmla="*/ 9 w 321"/>
                  <a:gd name="T81" fmla="*/ 219 h 286"/>
                  <a:gd name="T82" fmla="*/ 23 w 321"/>
                  <a:gd name="T83" fmla="*/ 199 h 286"/>
                  <a:gd name="T84" fmla="*/ 41 w 321"/>
                  <a:gd name="T85" fmla="*/ 178 h 286"/>
                  <a:gd name="T86" fmla="*/ 61 w 321"/>
                  <a:gd name="T87" fmla="*/ 154 h 286"/>
                  <a:gd name="T88" fmla="*/ 73 w 321"/>
                  <a:gd name="T89" fmla="*/ 138 h 286"/>
                  <a:gd name="T90" fmla="*/ 77 w 321"/>
                  <a:gd name="T91" fmla="*/ 119 h 286"/>
                  <a:gd name="T92" fmla="*/ 82 w 321"/>
                  <a:gd name="T93" fmla="*/ 98 h 286"/>
                  <a:gd name="T94" fmla="*/ 87 w 321"/>
                  <a:gd name="T95" fmla="*/ 7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21" h="286">
                    <a:moveTo>
                      <a:pt x="87" y="73"/>
                    </a:moveTo>
                    <a:cubicBezTo>
                      <a:pt x="89" y="73"/>
                      <a:pt x="89" y="73"/>
                      <a:pt x="89" y="72"/>
                    </a:cubicBezTo>
                    <a:cubicBezTo>
                      <a:pt x="90" y="72"/>
                      <a:pt x="93" y="72"/>
                      <a:pt x="94" y="72"/>
                    </a:cubicBezTo>
                    <a:cubicBezTo>
                      <a:pt x="97" y="72"/>
                      <a:pt x="97" y="72"/>
                      <a:pt x="97" y="72"/>
                    </a:cubicBezTo>
                    <a:cubicBezTo>
                      <a:pt x="100" y="72"/>
                      <a:pt x="103" y="69"/>
                      <a:pt x="104" y="69"/>
                    </a:cubicBezTo>
                    <a:cubicBezTo>
                      <a:pt x="107" y="69"/>
                      <a:pt x="110" y="69"/>
                      <a:pt x="111" y="69"/>
                    </a:cubicBezTo>
                    <a:cubicBezTo>
                      <a:pt x="112" y="70"/>
                      <a:pt x="114" y="75"/>
                      <a:pt x="115" y="75"/>
                    </a:cubicBezTo>
                    <a:cubicBezTo>
                      <a:pt x="117" y="76"/>
                      <a:pt x="118" y="76"/>
                      <a:pt x="119" y="76"/>
                    </a:cubicBezTo>
                    <a:cubicBezTo>
                      <a:pt x="119" y="75"/>
                      <a:pt x="121" y="73"/>
                      <a:pt x="121" y="72"/>
                    </a:cubicBezTo>
                    <a:cubicBezTo>
                      <a:pt x="121" y="72"/>
                      <a:pt x="119" y="69"/>
                      <a:pt x="121" y="68"/>
                    </a:cubicBezTo>
                    <a:cubicBezTo>
                      <a:pt x="121" y="68"/>
                      <a:pt x="122" y="68"/>
                      <a:pt x="122" y="66"/>
                    </a:cubicBezTo>
                    <a:cubicBezTo>
                      <a:pt x="124" y="66"/>
                      <a:pt x="126" y="66"/>
                      <a:pt x="128" y="66"/>
                    </a:cubicBezTo>
                    <a:cubicBezTo>
                      <a:pt x="128" y="66"/>
                      <a:pt x="129" y="65"/>
                      <a:pt x="129" y="63"/>
                    </a:cubicBezTo>
                    <a:cubicBezTo>
                      <a:pt x="131" y="63"/>
                      <a:pt x="132" y="63"/>
                      <a:pt x="133" y="62"/>
                    </a:cubicBezTo>
                    <a:cubicBezTo>
                      <a:pt x="133" y="63"/>
                      <a:pt x="133" y="63"/>
                      <a:pt x="133" y="65"/>
                    </a:cubicBezTo>
                    <a:cubicBezTo>
                      <a:pt x="133" y="66"/>
                      <a:pt x="133" y="68"/>
                      <a:pt x="135" y="69"/>
                    </a:cubicBezTo>
                    <a:cubicBezTo>
                      <a:pt x="135" y="70"/>
                      <a:pt x="138" y="70"/>
                      <a:pt x="139" y="72"/>
                    </a:cubicBezTo>
                    <a:cubicBezTo>
                      <a:pt x="139" y="72"/>
                      <a:pt x="139" y="75"/>
                      <a:pt x="140" y="76"/>
                    </a:cubicBezTo>
                    <a:cubicBezTo>
                      <a:pt x="140" y="77"/>
                      <a:pt x="142" y="80"/>
                      <a:pt x="143" y="80"/>
                    </a:cubicBezTo>
                    <a:cubicBezTo>
                      <a:pt x="145" y="82"/>
                      <a:pt x="149" y="82"/>
                      <a:pt x="150" y="80"/>
                    </a:cubicBezTo>
                    <a:cubicBezTo>
                      <a:pt x="150" y="80"/>
                      <a:pt x="152" y="77"/>
                      <a:pt x="153" y="76"/>
                    </a:cubicBezTo>
                    <a:cubicBezTo>
                      <a:pt x="153" y="75"/>
                      <a:pt x="152" y="70"/>
                      <a:pt x="152" y="69"/>
                    </a:cubicBezTo>
                    <a:cubicBezTo>
                      <a:pt x="153" y="68"/>
                      <a:pt x="154" y="65"/>
                      <a:pt x="154" y="63"/>
                    </a:cubicBezTo>
                    <a:cubicBezTo>
                      <a:pt x="156" y="61"/>
                      <a:pt x="159" y="55"/>
                      <a:pt x="160" y="52"/>
                    </a:cubicBezTo>
                    <a:cubicBezTo>
                      <a:pt x="161" y="51"/>
                      <a:pt x="163" y="47"/>
                      <a:pt x="164" y="45"/>
                    </a:cubicBezTo>
                    <a:cubicBezTo>
                      <a:pt x="164" y="44"/>
                      <a:pt x="167" y="42"/>
                      <a:pt x="167" y="41"/>
                    </a:cubicBezTo>
                    <a:cubicBezTo>
                      <a:pt x="168" y="40"/>
                      <a:pt x="171" y="35"/>
                      <a:pt x="173" y="34"/>
                    </a:cubicBezTo>
                    <a:cubicBezTo>
                      <a:pt x="174" y="33"/>
                      <a:pt x="176" y="30"/>
                      <a:pt x="177" y="30"/>
                    </a:cubicBezTo>
                    <a:cubicBezTo>
                      <a:pt x="177" y="28"/>
                      <a:pt x="180" y="27"/>
                      <a:pt x="180" y="26"/>
                    </a:cubicBezTo>
                    <a:cubicBezTo>
                      <a:pt x="180" y="24"/>
                      <a:pt x="180" y="21"/>
                      <a:pt x="181" y="20"/>
                    </a:cubicBezTo>
                    <a:cubicBezTo>
                      <a:pt x="181" y="19"/>
                      <a:pt x="184" y="16"/>
                      <a:pt x="184" y="14"/>
                    </a:cubicBezTo>
                    <a:cubicBezTo>
                      <a:pt x="185" y="13"/>
                      <a:pt x="185" y="13"/>
                      <a:pt x="185" y="13"/>
                    </a:cubicBezTo>
                    <a:cubicBezTo>
                      <a:pt x="187" y="13"/>
                      <a:pt x="187" y="14"/>
                      <a:pt x="188" y="14"/>
                    </a:cubicBezTo>
                    <a:cubicBezTo>
                      <a:pt x="190" y="14"/>
                      <a:pt x="191" y="13"/>
                      <a:pt x="192" y="13"/>
                    </a:cubicBezTo>
                    <a:cubicBezTo>
                      <a:pt x="192" y="13"/>
                      <a:pt x="195" y="13"/>
                      <a:pt x="197" y="13"/>
                    </a:cubicBezTo>
                    <a:cubicBezTo>
                      <a:pt x="199" y="13"/>
                      <a:pt x="202" y="13"/>
                      <a:pt x="205" y="13"/>
                    </a:cubicBezTo>
                    <a:cubicBezTo>
                      <a:pt x="206" y="13"/>
                      <a:pt x="209" y="14"/>
                      <a:pt x="212" y="14"/>
                    </a:cubicBezTo>
                    <a:cubicBezTo>
                      <a:pt x="213" y="14"/>
                      <a:pt x="216" y="16"/>
                      <a:pt x="218" y="14"/>
                    </a:cubicBezTo>
                    <a:cubicBezTo>
                      <a:pt x="219" y="14"/>
                      <a:pt x="222" y="14"/>
                      <a:pt x="223" y="13"/>
                    </a:cubicBezTo>
                    <a:cubicBezTo>
                      <a:pt x="225" y="12"/>
                      <a:pt x="227" y="10"/>
                      <a:pt x="227" y="9"/>
                    </a:cubicBezTo>
                    <a:cubicBezTo>
                      <a:pt x="229" y="7"/>
                      <a:pt x="229" y="5"/>
                      <a:pt x="229" y="3"/>
                    </a:cubicBezTo>
                    <a:cubicBezTo>
                      <a:pt x="230" y="3"/>
                      <a:pt x="232" y="2"/>
                      <a:pt x="233" y="2"/>
                    </a:cubicBezTo>
                    <a:cubicBezTo>
                      <a:pt x="234" y="0"/>
                      <a:pt x="236" y="0"/>
                      <a:pt x="237" y="2"/>
                    </a:cubicBezTo>
                    <a:cubicBezTo>
                      <a:pt x="239" y="2"/>
                      <a:pt x="239" y="5"/>
                      <a:pt x="240" y="6"/>
                    </a:cubicBezTo>
                    <a:cubicBezTo>
                      <a:pt x="240" y="6"/>
                      <a:pt x="240" y="9"/>
                      <a:pt x="241" y="10"/>
                    </a:cubicBezTo>
                    <a:cubicBezTo>
                      <a:pt x="241" y="10"/>
                      <a:pt x="243" y="13"/>
                      <a:pt x="244" y="14"/>
                    </a:cubicBezTo>
                    <a:cubicBezTo>
                      <a:pt x="244" y="16"/>
                      <a:pt x="244" y="19"/>
                      <a:pt x="246" y="20"/>
                    </a:cubicBezTo>
                    <a:cubicBezTo>
                      <a:pt x="246" y="21"/>
                      <a:pt x="248" y="23"/>
                      <a:pt x="248" y="24"/>
                    </a:cubicBezTo>
                    <a:cubicBezTo>
                      <a:pt x="248" y="26"/>
                      <a:pt x="248" y="30"/>
                      <a:pt x="248" y="31"/>
                    </a:cubicBezTo>
                    <a:cubicBezTo>
                      <a:pt x="248" y="33"/>
                      <a:pt x="247" y="37"/>
                      <a:pt x="247" y="38"/>
                    </a:cubicBezTo>
                    <a:cubicBezTo>
                      <a:pt x="246" y="40"/>
                      <a:pt x="241" y="42"/>
                      <a:pt x="241" y="44"/>
                    </a:cubicBezTo>
                    <a:cubicBezTo>
                      <a:pt x="241" y="45"/>
                      <a:pt x="243" y="47"/>
                      <a:pt x="243" y="48"/>
                    </a:cubicBezTo>
                    <a:cubicBezTo>
                      <a:pt x="244" y="48"/>
                      <a:pt x="246" y="49"/>
                      <a:pt x="246" y="51"/>
                    </a:cubicBezTo>
                    <a:cubicBezTo>
                      <a:pt x="246" y="52"/>
                      <a:pt x="244" y="55"/>
                      <a:pt x="244" y="56"/>
                    </a:cubicBezTo>
                    <a:cubicBezTo>
                      <a:pt x="244" y="59"/>
                      <a:pt x="243" y="63"/>
                      <a:pt x="244" y="65"/>
                    </a:cubicBezTo>
                    <a:cubicBezTo>
                      <a:pt x="244" y="66"/>
                      <a:pt x="246" y="70"/>
                      <a:pt x="246" y="72"/>
                    </a:cubicBezTo>
                    <a:cubicBezTo>
                      <a:pt x="247" y="73"/>
                      <a:pt x="248" y="73"/>
                      <a:pt x="248" y="75"/>
                    </a:cubicBezTo>
                    <a:cubicBezTo>
                      <a:pt x="248" y="76"/>
                      <a:pt x="246" y="79"/>
                      <a:pt x="246" y="80"/>
                    </a:cubicBezTo>
                    <a:cubicBezTo>
                      <a:pt x="247" y="80"/>
                      <a:pt x="248" y="82"/>
                      <a:pt x="248" y="83"/>
                    </a:cubicBezTo>
                    <a:cubicBezTo>
                      <a:pt x="250" y="83"/>
                      <a:pt x="253" y="82"/>
                      <a:pt x="253" y="83"/>
                    </a:cubicBezTo>
                    <a:cubicBezTo>
                      <a:pt x="254" y="83"/>
                      <a:pt x="255" y="86"/>
                      <a:pt x="255" y="87"/>
                    </a:cubicBezTo>
                    <a:cubicBezTo>
                      <a:pt x="255" y="90"/>
                      <a:pt x="255" y="94"/>
                      <a:pt x="257" y="97"/>
                    </a:cubicBezTo>
                    <a:cubicBezTo>
                      <a:pt x="257" y="98"/>
                      <a:pt x="257" y="101"/>
                      <a:pt x="258" y="103"/>
                    </a:cubicBezTo>
                    <a:cubicBezTo>
                      <a:pt x="260" y="104"/>
                      <a:pt x="262" y="104"/>
                      <a:pt x="262" y="104"/>
                    </a:cubicBezTo>
                    <a:cubicBezTo>
                      <a:pt x="265" y="104"/>
                      <a:pt x="268" y="101"/>
                      <a:pt x="271" y="101"/>
                    </a:cubicBezTo>
                    <a:cubicBezTo>
                      <a:pt x="272" y="101"/>
                      <a:pt x="276" y="101"/>
                      <a:pt x="279" y="103"/>
                    </a:cubicBezTo>
                    <a:cubicBezTo>
                      <a:pt x="281" y="103"/>
                      <a:pt x="283" y="105"/>
                      <a:pt x="285" y="105"/>
                    </a:cubicBezTo>
                    <a:cubicBezTo>
                      <a:pt x="286" y="107"/>
                      <a:pt x="290" y="105"/>
                      <a:pt x="293" y="104"/>
                    </a:cubicBezTo>
                    <a:cubicBezTo>
                      <a:pt x="293" y="104"/>
                      <a:pt x="293" y="104"/>
                      <a:pt x="295" y="104"/>
                    </a:cubicBezTo>
                    <a:cubicBezTo>
                      <a:pt x="295" y="105"/>
                      <a:pt x="295" y="107"/>
                      <a:pt x="295" y="108"/>
                    </a:cubicBezTo>
                    <a:cubicBezTo>
                      <a:pt x="296" y="110"/>
                      <a:pt x="299" y="112"/>
                      <a:pt x="300" y="112"/>
                    </a:cubicBezTo>
                    <a:cubicBezTo>
                      <a:pt x="302" y="114"/>
                      <a:pt x="306" y="115"/>
                      <a:pt x="309" y="117"/>
                    </a:cubicBezTo>
                    <a:cubicBezTo>
                      <a:pt x="310" y="118"/>
                      <a:pt x="314" y="119"/>
                      <a:pt x="316" y="121"/>
                    </a:cubicBezTo>
                    <a:cubicBezTo>
                      <a:pt x="317" y="124"/>
                      <a:pt x="318" y="128"/>
                      <a:pt x="318" y="129"/>
                    </a:cubicBezTo>
                    <a:cubicBezTo>
                      <a:pt x="320" y="132"/>
                      <a:pt x="321" y="135"/>
                      <a:pt x="321" y="136"/>
                    </a:cubicBezTo>
                    <a:cubicBezTo>
                      <a:pt x="321" y="139"/>
                      <a:pt x="318" y="140"/>
                      <a:pt x="318" y="143"/>
                    </a:cubicBezTo>
                    <a:cubicBezTo>
                      <a:pt x="318" y="143"/>
                      <a:pt x="318" y="146"/>
                      <a:pt x="318" y="147"/>
                    </a:cubicBezTo>
                    <a:cubicBezTo>
                      <a:pt x="318" y="149"/>
                      <a:pt x="317" y="152"/>
                      <a:pt x="317" y="153"/>
                    </a:cubicBezTo>
                    <a:cubicBezTo>
                      <a:pt x="317" y="156"/>
                      <a:pt x="317" y="159"/>
                      <a:pt x="317" y="160"/>
                    </a:cubicBezTo>
                    <a:cubicBezTo>
                      <a:pt x="316" y="162"/>
                      <a:pt x="313" y="162"/>
                      <a:pt x="311" y="162"/>
                    </a:cubicBezTo>
                    <a:cubicBezTo>
                      <a:pt x="310" y="162"/>
                      <a:pt x="307" y="159"/>
                      <a:pt x="307" y="159"/>
                    </a:cubicBezTo>
                    <a:cubicBezTo>
                      <a:pt x="306" y="159"/>
                      <a:pt x="306" y="162"/>
                      <a:pt x="304" y="163"/>
                    </a:cubicBezTo>
                    <a:cubicBezTo>
                      <a:pt x="304" y="164"/>
                      <a:pt x="303" y="170"/>
                      <a:pt x="302" y="173"/>
                    </a:cubicBezTo>
                    <a:cubicBezTo>
                      <a:pt x="302" y="174"/>
                      <a:pt x="303" y="178"/>
                      <a:pt x="304" y="181"/>
                    </a:cubicBezTo>
                    <a:cubicBezTo>
                      <a:pt x="304" y="183"/>
                      <a:pt x="303" y="185"/>
                      <a:pt x="303" y="187"/>
                    </a:cubicBezTo>
                    <a:cubicBezTo>
                      <a:pt x="303" y="188"/>
                      <a:pt x="302" y="191"/>
                      <a:pt x="302" y="192"/>
                    </a:cubicBezTo>
                    <a:cubicBezTo>
                      <a:pt x="300" y="192"/>
                      <a:pt x="299" y="194"/>
                      <a:pt x="299" y="195"/>
                    </a:cubicBezTo>
                    <a:cubicBezTo>
                      <a:pt x="297" y="197"/>
                      <a:pt x="297" y="199"/>
                      <a:pt x="297" y="201"/>
                    </a:cubicBezTo>
                    <a:cubicBezTo>
                      <a:pt x="297" y="201"/>
                      <a:pt x="297" y="204"/>
                      <a:pt x="299" y="205"/>
                    </a:cubicBezTo>
                    <a:cubicBezTo>
                      <a:pt x="299" y="206"/>
                      <a:pt x="303" y="208"/>
                      <a:pt x="303" y="209"/>
                    </a:cubicBezTo>
                    <a:cubicBezTo>
                      <a:pt x="304" y="211"/>
                      <a:pt x="304" y="213"/>
                      <a:pt x="304" y="216"/>
                    </a:cubicBezTo>
                    <a:cubicBezTo>
                      <a:pt x="303" y="216"/>
                      <a:pt x="302" y="216"/>
                      <a:pt x="300" y="218"/>
                    </a:cubicBezTo>
                    <a:cubicBezTo>
                      <a:pt x="299" y="218"/>
                      <a:pt x="296" y="218"/>
                      <a:pt x="295" y="216"/>
                    </a:cubicBezTo>
                    <a:cubicBezTo>
                      <a:pt x="293" y="216"/>
                      <a:pt x="292" y="213"/>
                      <a:pt x="290" y="213"/>
                    </a:cubicBezTo>
                    <a:cubicBezTo>
                      <a:pt x="286" y="212"/>
                      <a:pt x="278" y="213"/>
                      <a:pt x="274" y="213"/>
                    </a:cubicBezTo>
                    <a:cubicBezTo>
                      <a:pt x="272" y="213"/>
                      <a:pt x="268" y="213"/>
                      <a:pt x="267" y="212"/>
                    </a:cubicBezTo>
                    <a:cubicBezTo>
                      <a:pt x="264" y="212"/>
                      <a:pt x="261" y="211"/>
                      <a:pt x="260" y="212"/>
                    </a:cubicBezTo>
                    <a:cubicBezTo>
                      <a:pt x="258" y="212"/>
                      <a:pt x="255" y="212"/>
                      <a:pt x="254" y="212"/>
                    </a:cubicBezTo>
                    <a:cubicBezTo>
                      <a:pt x="253" y="213"/>
                      <a:pt x="253" y="218"/>
                      <a:pt x="251" y="219"/>
                    </a:cubicBezTo>
                    <a:cubicBezTo>
                      <a:pt x="251" y="219"/>
                      <a:pt x="248" y="222"/>
                      <a:pt x="247" y="222"/>
                    </a:cubicBezTo>
                    <a:cubicBezTo>
                      <a:pt x="246" y="223"/>
                      <a:pt x="241" y="223"/>
                      <a:pt x="240" y="223"/>
                    </a:cubicBezTo>
                    <a:cubicBezTo>
                      <a:pt x="239" y="225"/>
                      <a:pt x="239" y="229"/>
                      <a:pt x="237" y="230"/>
                    </a:cubicBezTo>
                    <a:cubicBezTo>
                      <a:pt x="234" y="230"/>
                      <a:pt x="230" y="230"/>
                      <a:pt x="229" y="230"/>
                    </a:cubicBezTo>
                    <a:cubicBezTo>
                      <a:pt x="227" y="229"/>
                      <a:pt x="227" y="227"/>
                      <a:pt x="227" y="226"/>
                    </a:cubicBezTo>
                    <a:cubicBezTo>
                      <a:pt x="226" y="225"/>
                      <a:pt x="223" y="223"/>
                      <a:pt x="222" y="222"/>
                    </a:cubicBezTo>
                    <a:cubicBezTo>
                      <a:pt x="220" y="220"/>
                      <a:pt x="218" y="218"/>
                      <a:pt x="216" y="216"/>
                    </a:cubicBezTo>
                    <a:cubicBezTo>
                      <a:pt x="215" y="215"/>
                      <a:pt x="215" y="213"/>
                      <a:pt x="213" y="212"/>
                    </a:cubicBezTo>
                    <a:cubicBezTo>
                      <a:pt x="212" y="212"/>
                      <a:pt x="209" y="212"/>
                      <a:pt x="208" y="212"/>
                    </a:cubicBezTo>
                    <a:cubicBezTo>
                      <a:pt x="206" y="212"/>
                      <a:pt x="204" y="212"/>
                      <a:pt x="201" y="213"/>
                    </a:cubicBezTo>
                    <a:cubicBezTo>
                      <a:pt x="199" y="213"/>
                      <a:pt x="197" y="215"/>
                      <a:pt x="195" y="215"/>
                    </a:cubicBezTo>
                    <a:cubicBezTo>
                      <a:pt x="192" y="216"/>
                      <a:pt x="190" y="219"/>
                      <a:pt x="187" y="219"/>
                    </a:cubicBezTo>
                    <a:cubicBezTo>
                      <a:pt x="185" y="220"/>
                      <a:pt x="181" y="222"/>
                      <a:pt x="178" y="222"/>
                    </a:cubicBezTo>
                    <a:cubicBezTo>
                      <a:pt x="177" y="223"/>
                      <a:pt x="174" y="223"/>
                      <a:pt x="173" y="225"/>
                    </a:cubicBezTo>
                    <a:cubicBezTo>
                      <a:pt x="170" y="225"/>
                      <a:pt x="168" y="229"/>
                      <a:pt x="167" y="229"/>
                    </a:cubicBezTo>
                    <a:cubicBezTo>
                      <a:pt x="166" y="230"/>
                      <a:pt x="163" y="230"/>
                      <a:pt x="161" y="232"/>
                    </a:cubicBezTo>
                    <a:cubicBezTo>
                      <a:pt x="160" y="232"/>
                      <a:pt x="160" y="236"/>
                      <a:pt x="160" y="237"/>
                    </a:cubicBezTo>
                    <a:cubicBezTo>
                      <a:pt x="160" y="239"/>
                      <a:pt x="161" y="241"/>
                      <a:pt x="161" y="244"/>
                    </a:cubicBezTo>
                    <a:cubicBezTo>
                      <a:pt x="161" y="246"/>
                      <a:pt x="159" y="250"/>
                      <a:pt x="159" y="251"/>
                    </a:cubicBezTo>
                    <a:cubicBezTo>
                      <a:pt x="159" y="254"/>
                      <a:pt x="159" y="260"/>
                      <a:pt x="159" y="262"/>
                    </a:cubicBezTo>
                    <a:cubicBezTo>
                      <a:pt x="159" y="264"/>
                      <a:pt x="160" y="268"/>
                      <a:pt x="160" y="269"/>
                    </a:cubicBezTo>
                    <a:cubicBezTo>
                      <a:pt x="160" y="271"/>
                      <a:pt x="159" y="274"/>
                      <a:pt x="157" y="275"/>
                    </a:cubicBezTo>
                    <a:cubicBezTo>
                      <a:pt x="156" y="276"/>
                      <a:pt x="154" y="281"/>
                      <a:pt x="152" y="283"/>
                    </a:cubicBezTo>
                    <a:cubicBezTo>
                      <a:pt x="152" y="283"/>
                      <a:pt x="149" y="286"/>
                      <a:pt x="146" y="286"/>
                    </a:cubicBezTo>
                    <a:cubicBezTo>
                      <a:pt x="146" y="286"/>
                      <a:pt x="142" y="286"/>
                      <a:pt x="142" y="285"/>
                    </a:cubicBezTo>
                    <a:cubicBezTo>
                      <a:pt x="140" y="285"/>
                      <a:pt x="140" y="281"/>
                      <a:pt x="140" y="279"/>
                    </a:cubicBezTo>
                    <a:cubicBezTo>
                      <a:pt x="140" y="278"/>
                      <a:pt x="140" y="275"/>
                      <a:pt x="140" y="274"/>
                    </a:cubicBezTo>
                    <a:cubicBezTo>
                      <a:pt x="139" y="272"/>
                      <a:pt x="138" y="268"/>
                      <a:pt x="138" y="267"/>
                    </a:cubicBezTo>
                    <a:cubicBezTo>
                      <a:pt x="136" y="265"/>
                      <a:pt x="135" y="261"/>
                      <a:pt x="133" y="260"/>
                    </a:cubicBezTo>
                    <a:cubicBezTo>
                      <a:pt x="132" y="260"/>
                      <a:pt x="129" y="258"/>
                      <a:pt x="128" y="258"/>
                    </a:cubicBezTo>
                    <a:cubicBezTo>
                      <a:pt x="126" y="258"/>
                      <a:pt x="124" y="258"/>
                      <a:pt x="122" y="260"/>
                    </a:cubicBezTo>
                    <a:cubicBezTo>
                      <a:pt x="121" y="261"/>
                      <a:pt x="122" y="264"/>
                      <a:pt x="121" y="265"/>
                    </a:cubicBezTo>
                    <a:cubicBezTo>
                      <a:pt x="121" y="267"/>
                      <a:pt x="118" y="268"/>
                      <a:pt x="117" y="269"/>
                    </a:cubicBezTo>
                    <a:cubicBezTo>
                      <a:pt x="114" y="271"/>
                      <a:pt x="114" y="271"/>
                      <a:pt x="114" y="271"/>
                    </a:cubicBezTo>
                    <a:cubicBezTo>
                      <a:pt x="112" y="269"/>
                      <a:pt x="111" y="267"/>
                      <a:pt x="111" y="265"/>
                    </a:cubicBezTo>
                    <a:cubicBezTo>
                      <a:pt x="111" y="264"/>
                      <a:pt x="111" y="261"/>
                      <a:pt x="111" y="260"/>
                    </a:cubicBezTo>
                    <a:cubicBezTo>
                      <a:pt x="111" y="258"/>
                      <a:pt x="111" y="257"/>
                      <a:pt x="111" y="255"/>
                    </a:cubicBezTo>
                    <a:cubicBezTo>
                      <a:pt x="110" y="254"/>
                      <a:pt x="107" y="253"/>
                      <a:pt x="105" y="253"/>
                    </a:cubicBezTo>
                    <a:cubicBezTo>
                      <a:pt x="104" y="254"/>
                      <a:pt x="103" y="255"/>
                      <a:pt x="101" y="257"/>
                    </a:cubicBezTo>
                    <a:cubicBezTo>
                      <a:pt x="100" y="257"/>
                      <a:pt x="97" y="258"/>
                      <a:pt x="96" y="258"/>
                    </a:cubicBezTo>
                    <a:cubicBezTo>
                      <a:pt x="93" y="257"/>
                      <a:pt x="90" y="254"/>
                      <a:pt x="87" y="254"/>
                    </a:cubicBezTo>
                    <a:cubicBezTo>
                      <a:pt x="86" y="253"/>
                      <a:pt x="83" y="254"/>
                      <a:pt x="83" y="254"/>
                    </a:cubicBezTo>
                    <a:cubicBezTo>
                      <a:pt x="82" y="255"/>
                      <a:pt x="79" y="258"/>
                      <a:pt x="79" y="260"/>
                    </a:cubicBezTo>
                    <a:cubicBezTo>
                      <a:pt x="79" y="261"/>
                      <a:pt x="77" y="262"/>
                      <a:pt x="77" y="264"/>
                    </a:cubicBezTo>
                    <a:cubicBezTo>
                      <a:pt x="76" y="264"/>
                      <a:pt x="76" y="264"/>
                      <a:pt x="76" y="262"/>
                    </a:cubicBezTo>
                    <a:cubicBezTo>
                      <a:pt x="75" y="262"/>
                      <a:pt x="72" y="262"/>
                      <a:pt x="70" y="261"/>
                    </a:cubicBezTo>
                    <a:cubicBezTo>
                      <a:pt x="70" y="261"/>
                      <a:pt x="69" y="258"/>
                      <a:pt x="68" y="258"/>
                    </a:cubicBezTo>
                    <a:cubicBezTo>
                      <a:pt x="66" y="257"/>
                      <a:pt x="63" y="255"/>
                      <a:pt x="63" y="254"/>
                    </a:cubicBezTo>
                    <a:cubicBezTo>
                      <a:pt x="63" y="253"/>
                      <a:pt x="65" y="251"/>
                      <a:pt x="65" y="250"/>
                    </a:cubicBezTo>
                    <a:cubicBezTo>
                      <a:pt x="65" y="248"/>
                      <a:pt x="65" y="244"/>
                      <a:pt x="63" y="243"/>
                    </a:cubicBezTo>
                    <a:cubicBezTo>
                      <a:pt x="62" y="241"/>
                      <a:pt x="58" y="240"/>
                      <a:pt x="56" y="240"/>
                    </a:cubicBezTo>
                    <a:cubicBezTo>
                      <a:pt x="55" y="239"/>
                      <a:pt x="51" y="239"/>
                      <a:pt x="49" y="237"/>
                    </a:cubicBezTo>
                    <a:cubicBezTo>
                      <a:pt x="47" y="237"/>
                      <a:pt x="44" y="234"/>
                      <a:pt x="41" y="234"/>
                    </a:cubicBezTo>
                    <a:cubicBezTo>
                      <a:pt x="38" y="233"/>
                      <a:pt x="30" y="234"/>
                      <a:pt x="27" y="234"/>
                    </a:cubicBezTo>
                    <a:cubicBezTo>
                      <a:pt x="24" y="234"/>
                      <a:pt x="21" y="236"/>
                      <a:pt x="19" y="237"/>
                    </a:cubicBezTo>
                    <a:cubicBezTo>
                      <a:pt x="17" y="237"/>
                      <a:pt x="14" y="241"/>
                      <a:pt x="13" y="243"/>
                    </a:cubicBezTo>
                    <a:cubicBezTo>
                      <a:pt x="12" y="243"/>
                      <a:pt x="10" y="246"/>
                      <a:pt x="9" y="247"/>
                    </a:cubicBezTo>
                    <a:cubicBezTo>
                      <a:pt x="7" y="247"/>
                      <a:pt x="3" y="246"/>
                      <a:pt x="2" y="244"/>
                    </a:cubicBezTo>
                    <a:cubicBezTo>
                      <a:pt x="0" y="241"/>
                      <a:pt x="0" y="241"/>
                      <a:pt x="0" y="241"/>
                    </a:cubicBezTo>
                    <a:cubicBezTo>
                      <a:pt x="0" y="240"/>
                      <a:pt x="0" y="237"/>
                      <a:pt x="0" y="236"/>
                    </a:cubicBezTo>
                    <a:cubicBezTo>
                      <a:pt x="0" y="234"/>
                      <a:pt x="3" y="232"/>
                      <a:pt x="3" y="230"/>
                    </a:cubicBezTo>
                    <a:cubicBezTo>
                      <a:pt x="3" y="229"/>
                      <a:pt x="3" y="226"/>
                      <a:pt x="2" y="226"/>
                    </a:cubicBezTo>
                    <a:cubicBezTo>
                      <a:pt x="2" y="226"/>
                      <a:pt x="2" y="226"/>
                      <a:pt x="2" y="226"/>
                    </a:cubicBezTo>
                    <a:cubicBezTo>
                      <a:pt x="3" y="225"/>
                      <a:pt x="3" y="225"/>
                      <a:pt x="5" y="225"/>
                    </a:cubicBezTo>
                    <a:cubicBezTo>
                      <a:pt x="6" y="223"/>
                      <a:pt x="7" y="220"/>
                      <a:pt x="9" y="219"/>
                    </a:cubicBezTo>
                    <a:cubicBezTo>
                      <a:pt x="9" y="218"/>
                      <a:pt x="10" y="213"/>
                      <a:pt x="12" y="213"/>
                    </a:cubicBezTo>
                    <a:cubicBezTo>
                      <a:pt x="13" y="212"/>
                      <a:pt x="14" y="211"/>
                      <a:pt x="16" y="211"/>
                    </a:cubicBezTo>
                    <a:cubicBezTo>
                      <a:pt x="16" y="209"/>
                      <a:pt x="16" y="205"/>
                      <a:pt x="17" y="202"/>
                    </a:cubicBezTo>
                    <a:cubicBezTo>
                      <a:pt x="19" y="201"/>
                      <a:pt x="21" y="199"/>
                      <a:pt x="23" y="199"/>
                    </a:cubicBezTo>
                    <a:cubicBezTo>
                      <a:pt x="24" y="198"/>
                      <a:pt x="27" y="195"/>
                      <a:pt x="28" y="194"/>
                    </a:cubicBezTo>
                    <a:cubicBezTo>
                      <a:pt x="28" y="192"/>
                      <a:pt x="30" y="190"/>
                      <a:pt x="31" y="188"/>
                    </a:cubicBezTo>
                    <a:cubicBezTo>
                      <a:pt x="31" y="187"/>
                      <a:pt x="34" y="185"/>
                      <a:pt x="35" y="184"/>
                    </a:cubicBezTo>
                    <a:cubicBezTo>
                      <a:pt x="37" y="183"/>
                      <a:pt x="40" y="180"/>
                      <a:pt x="41" y="178"/>
                    </a:cubicBezTo>
                    <a:cubicBezTo>
                      <a:pt x="42" y="177"/>
                      <a:pt x="48" y="177"/>
                      <a:pt x="49" y="176"/>
                    </a:cubicBezTo>
                    <a:cubicBezTo>
                      <a:pt x="51" y="174"/>
                      <a:pt x="55" y="171"/>
                      <a:pt x="55" y="170"/>
                    </a:cubicBezTo>
                    <a:cubicBezTo>
                      <a:pt x="56" y="169"/>
                      <a:pt x="56" y="164"/>
                      <a:pt x="56" y="163"/>
                    </a:cubicBezTo>
                    <a:cubicBezTo>
                      <a:pt x="58" y="160"/>
                      <a:pt x="59" y="157"/>
                      <a:pt x="61" y="154"/>
                    </a:cubicBezTo>
                    <a:cubicBezTo>
                      <a:pt x="62" y="154"/>
                      <a:pt x="63" y="153"/>
                      <a:pt x="65" y="152"/>
                    </a:cubicBezTo>
                    <a:cubicBezTo>
                      <a:pt x="66" y="150"/>
                      <a:pt x="68" y="147"/>
                      <a:pt x="69" y="146"/>
                    </a:cubicBezTo>
                    <a:cubicBezTo>
                      <a:pt x="69" y="146"/>
                      <a:pt x="70" y="143"/>
                      <a:pt x="70" y="142"/>
                    </a:cubicBezTo>
                    <a:cubicBezTo>
                      <a:pt x="70" y="142"/>
                      <a:pt x="73" y="139"/>
                      <a:pt x="73" y="138"/>
                    </a:cubicBezTo>
                    <a:cubicBezTo>
                      <a:pt x="75" y="138"/>
                      <a:pt x="76" y="138"/>
                      <a:pt x="77" y="136"/>
                    </a:cubicBezTo>
                    <a:cubicBezTo>
                      <a:pt x="77" y="136"/>
                      <a:pt x="79" y="133"/>
                      <a:pt x="79" y="132"/>
                    </a:cubicBezTo>
                    <a:cubicBezTo>
                      <a:pt x="79" y="129"/>
                      <a:pt x="79" y="126"/>
                      <a:pt x="79" y="125"/>
                    </a:cubicBezTo>
                    <a:cubicBezTo>
                      <a:pt x="79" y="124"/>
                      <a:pt x="77" y="121"/>
                      <a:pt x="77" y="119"/>
                    </a:cubicBezTo>
                    <a:cubicBezTo>
                      <a:pt x="77" y="118"/>
                      <a:pt x="79" y="115"/>
                      <a:pt x="79" y="115"/>
                    </a:cubicBezTo>
                    <a:cubicBezTo>
                      <a:pt x="79" y="114"/>
                      <a:pt x="80" y="112"/>
                      <a:pt x="80" y="111"/>
                    </a:cubicBezTo>
                    <a:cubicBezTo>
                      <a:pt x="80" y="110"/>
                      <a:pt x="80" y="108"/>
                      <a:pt x="80" y="107"/>
                    </a:cubicBezTo>
                    <a:cubicBezTo>
                      <a:pt x="82" y="104"/>
                      <a:pt x="82" y="100"/>
                      <a:pt x="82" y="98"/>
                    </a:cubicBezTo>
                    <a:cubicBezTo>
                      <a:pt x="83" y="97"/>
                      <a:pt x="83" y="93"/>
                      <a:pt x="83" y="91"/>
                    </a:cubicBezTo>
                    <a:cubicBezTo>
                      <a:pt x="83" y="90"/>
                      <a:pt x="83" y="89"/>
                      <a:pt x="83" y="87"/>
                    </a:cubicBezTo>
                    <a:cubicBezTo>
                      <a:pt x="84" y="86"/>
                      <a:pt x="86" y="84"/>
                      <a:pt x="86" y="83"/>
                    </a:cubicBezTo>
                    <a:cubicBezTo>
                      <a:pt x="87" y="82"/>
                      <a:pt x="86" y="77"/>
                      <a:pt x="87" y="76"/>
                    </a:cubicBezTo>
                    <a:cubicBezTo>
                      <a:pt x="87" y="76"/>
                      <a:pt x="87" y="75"/>
                      <a:pt x="87" y="73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" name="Freeform 11"/>
              <p:cNvSpPr>
                <a:spLocks/>
              </p:cNvSpPr>
              <p:nvPr/>
            </p:nvSpPr>
            <p:spPr bwMode="auto">
              <a:xfrm>
                <a:off x="987425" y="5526088"/>
                <a:ext cx="444500" cy="600075"/>
              </a:xfrm>
              <a:custGeom>
                <a:avLst/>
                <a:gdLst>
                  <a:gd name="T0" fmla="*/ 141 w 216"/>
                  <a:gd name="T1" fmla="*/ 112 h 293"/>
                  <a:gd name="T2" fmla="*/ 140 w 216"/>
                  <a:gd name="T3" fmla="*/ 126 h 293"/>
                  <a:gd name="T4" fmla="*/ 157 w 216"/>
                  <a:gd name="T5" fmla="*/ 119 h 293"/>
                  <a:gd name="T6" fmla="*/ 188 w 216"/>
                  <a:gd name="T7" fmla="*/ 119 h 293"/>
                  <a:gd name="T8" fmla="*/ 203 w 216"/>
                  <a:gd name="T9" fmla="*/ 131 h 293"/>
                  <a:gd name="T10" fmla="*/ 209 w 216"/>
                  <a:gd name="T11" fmla="*/ 142 h 293"/>
                  <a:gd name="T12" fmla="*/ 216 w 216"/>
                  <a:gd name="T13" fmla="*/ 148 h 293"/>
                  <a:gd name="T14" fmla="*/ 207 w 216"/>
                  <a:gd name="T15" fmla="*/ 162 h 293"/>
                  <a:gd name="T16" fmla="*/ 179 w 216"/>
                  <a:gd name="T17" fmla="*/ 168 h 293"/>
                  <a:gd name="T18" fmla="*/ 168 w 216"/>
                  <a:gd name="T19" fmla="*/ 186 h 293"/>
                  <a:gd name="T20" fmla="*/ 169 w 216"/>
                  <a:gd name="T21" fmla="*/ 211 h 293"/>
                  <a:gd name="T22" fmla="*/ 179 w 216"/>
                  <a:gd name="T23" fmla="*/ 236 h 293"/>
                  <a:gd name="T24" fmla="*/ 181 w 216"/>
                  <a:gd name="T25" fmla="*/ 271 h 293"/>
                  <a:gd name="T26" fmla="*/ 171 w 216"/>
                  <a:gd name="T27" fmla="*/ 277 h 293"/>
                  <a:gd name="T28" fmla="*/ 154 w 216"/>
                  <a:gd name="T29" fmla="*/ 289 h 293"/>
                  <a:gd name="T30" fmla="*/ 134 w 216"/>
                  <a:gd name="T31" fmla="*/ 289 h 293"/>
                  <a:gd name="T32" fmla="*/ 118 w 216"/>
                  <a:gd name="T33" fmla="*/ 278 h 293"/>
                  <a:gd name="T34" fmla="*/ 113 w 216"/>
                  <a:gd name="T35" fmla="*/ 263 h 293"/>
                  <a:gd name="T36" fmla="*/ 118 w 216"/>
                  <a:gd name="T37" fmla="*/ 242 h 293"/>
                  <a:gd name="T38" fmla="*/ 101 w 216"/>
                  <a:gd name="T39" fmla="*/ 223 h 293"/>
                  <a:gd name="T40" fmla="*/ 86 w 216"/>
                  <a:gd name="T41" fmla="*/ 204 h 293"/>
                  <a:gd name="T42" fmla="*/ 75 w 216"/>
                  <a:gd name="T43" fmla="*/ 175 h 293"/>
                  <a:gd name="T44" fmla="*/ 49 w 216"/>
                  <a:gd name="T45" fmla="*/ 152 h 293"/>
                  <a:gd name="T46" fmla="*/ 41 w 216"/>
                  <a:gd name="T47" fmla="*/ 126 h 293"/>
                  <a:gd name="T48" fmla="*/ 35 w 216"/>
                  <a:gd name="T49" fmla="*/ 99 h 293"/>
                  <a:gd name="T50" fmla="*/ 24 w 216"/>
                  <a:gd name="T51" fmla="*/ 81 h 293"/>
                  <a:gd name="T52" fmla="*/ 27 w 216"/>
                  <a:gd name="T53" fmla="*/ 64 h 293"/>
                  <a:gd name="T54" fmla="*/ 24 w 216"/>
                  <a:gd name="T55" fmla="*/ 52 h 293"/>
                  <a:gd name="T56" fmla="*/ 20 w 216"/>
                  <a:gd name="T57" fmla="*/ 35 h 293"/>
                  <a:gd name="T58" fmla="*/ 13 w 216"/>
                  <a:gd name="T59" fmla="*/ 45 h 293"/>
                  <a:gd name="T60" fmla="*/ 3 w 216"/>
                  <a:gd name="T61" fmla="*/ 49 h 293"/>
                  <a:gd name="T62" fmla="*/ 4 w 216"/>
                  <a:gd name="T63" fmla="*/ 31 h 293"/>
                  <a:gd name="T64" fmla="*/ 1 w 216"/>
                  <a:gd name="T65" fmla="*/ 13 h 293"/>
                  <a:gd name="T66" fmla="*/ 7 w 216"/>
                  <a:gd name="T67" fmla="*/ 7 h 293"/>
                  <a:gd name="T68" fmla="*/ 27 w 216"/>
                  <a:gd name="T69" fmla="*/ 8 h 293"/>
                  <a:gd name="T70" fmla="*/ 42 w 216"/>
                  <a:gd name="T71" fmla="*/ 1 h 293"/>
                  <a:gd name="T72" fmla="*/ 49 w 216"/>
                  <a:gd name="T73" fmla="*/ 7 h 293"/>
                  <a:gd name="T74" fmla="*/ 51 w 216"/>
                  <a:gd name="T75" fmla="*/ 28 h 293"/>
                  <a:gd name="T76" fmla="*/ 58 w 216"/>
                  <a:gd name="T77" fmla="*/ 46 h 293"/>
                  <a:gd name="T78" fmla="*/ 59 w 216"/>
                  <a:gd name="T79" fmla="*/ 67 h 293"/>
                  <a:gd name="T80" fmla="*/ 75 w 216"/>
                  <a:gd name="T81" fmla="*/ 66 h 293"/>
                  <a:gd name="T82" fmla="*/ 96 w 216"/>
                  <a:gd name="T83" fmla="*/ 64 h 293"/>
                  <a:gd name="T84" fmla="*/ 106 w 216"/>
                  <a:gd name="T85" fmla="*/ 73 h 293"/>
                  <a:gd name="T86" fmla="*/ 116 w 216"/>
                  <a:gd name="T87" fmla="*/ 80 h 293"/>
                  <a:gd name="T88" fmla="*/ 120 w 216"/>
                  <a:gd name="T89" fmla="*/ 91 h 293"/>
                  <a:gd name="T90" fmla="*/ 134 w 216"/>
                  <a:gd name="T91" fmla="*/ 99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6" h="293">
                    <a:moveTo>
                      <a:pt x="140" y="108"/>
                    </a:moveTo>
                    <a:cubicBezTo>
                      <a:pt x="140" y="108"/>
                      <a:pt x="140" y="108"/>
                      <a:pt x="140" y="108"/>
                    </a:cubicBezTo>
                    <a:cubicBezTo>
                      <a:pt x="141" y="108"/>
                      <a:pt x="141" y="110"/>
                      <a:pt x="141" y="112"/>
                    </a:cubicBezTo>
                    <a:cubicBezTo>
                      <a:pt x="141" y="113"/>
                      <a:pt x="138" y="116"/>
                      <a:pt x="138" y="117"/>
                    </a:cubicBezTo>
                    <a:cubicBezTo>
                      <a:pt x="138" y="119"/>
                      <a:pt x="138" y="121"/>
                      <a:pt x="138" y="123"/>
                    </a:cubicBezTo>
                    <a:cubicBezTo>
                      <a:pt x="140" y="126"/>
                      <a:pt x="140" y="126"/>
                      <a:pt x="140" y="126"/>
                    </a:cubicBezTo>
                    <a:cubicBezTo>
                      <a:pt x="141" y="127"/>
                      <a:pt x="145" y="128"/>
                      <a:pt x="147" y="128"/>
                    </a:cubicBezTo>
                    <a:cubicBezTo>
                      <a:pt x="148" y="127"/>
                      <a:pt x="149" y="124"/>
                      <a:pt x="151" y="124"/>
                    </a:cubicBezTo>
                    <a:cubicBezTo>
                      <a:pt x="152" y="123"/>
                      <a:pt x="155" y="119"/>
                      <a:pt x="157" y="119"/>
                    </a:cubicBezTo>
                    <a:cubicBezTo>
                      <a:pt x="159" y="117"/>
                      <a:pt x="162" y="116"/>
                      <a:pt x="165" y="116"/>
                    </a:cubicBezTo>
                    <a:cubicBezTo>
                      <a:pt x="168" y="116"/>
                      <a:pt x="176" y="114"/>
                      <a:pt x="179" y="116"/>
                    </a:cubicBezTo>
                    <a:cubicBezTo>
                      <a:pt x="182" y="116"/>
                      <a:pt x="185" y="119"/>
                      <a:pt x="188" y="119"/>
                    </a:cubicBezTo>
                    <a:cubicBezTo>
                      <a:pt x="189" y="120"/>
                      <a:pt x="193" y="120"/>
                      <a:pt x="195" y="121"/>
                    </a:cubicBezTo>
                    <a:cubicBezTo>
                      <a:pt x="196" y="121"/>
                      <a:pt x="200" y="123"/>
                      <a:pt x="202" y="124"/>
                    </a:cubicBezTo>
                    <a:cubicBezTo>
                      <a:pt x="203" y="126"/>
                      <a:pt x="203" y="130"/>
                      <a:pt x="203" y="131"/>
                    </a:cubicBezTo>
                    <a:cubicBezTo>
                      <a:pt x="203" y="133"/>
                      <a:pt x="202" y="134"/>
                      <a:pt x="202" y="135"/>
                    </a:cubicBezTo>
                    <a:cubicBezTo>
                      <a:pt x="202" y="137"/>
                      <a:pt x="204" y="138"/>
                      <a:pt x="206" y="140"/>
                    </a:cubicBezTo>
                    <a:cubicBezTo>
                      <a:pt x="207" y="140"/>
                      <a:pt x="209" y="142"/>
                      <a:pt x="209" y="142"/>
                    </a:cubicBezTo>
                    <a:cubicBezTo>
                      <a:pt x="210" y="144"/>
                      <a:pt x="213" y="144"/>
                      <a:pt x="214" y="144"/>
                    </a:cubicBezTo>
                    <a:cubicBezTo>
                      <a:pt x="214" y="145"/>
                      <a:pt x="214" y="145"/>
                      <a:pt x="216" y="145"/>
                    </a:cubicBezTo>
                    <a:cubicBezTo>
                      <a:pt x="216" y="147"/>
                      <a:pt x="216" y="147"/>
                      <a:pt x="216" y="148"/>
                    </a:cubicBezTo>
                    <a:cubicBezTo>
                      <a:pt x="214" y="149"/>
                      <a:pt x="214" y="152"/>
                      <a:pt x="214" y="152"/>
                    </a:cubicBezTo>
                    <a:cubicBezTo>
                      <a:pt x="214" y="155"/>
                      <a:pt x="212" y="158"/>
                      <a:pt x="210" y="159"/>
                    </a:cubicBezTo>
                    <a:cubicBezTo>
                      <a:pt x="210" y="161"/>
                      <a:pt x="207" y="162"/>
                      <a:pt x="207" y="162"/>
                    </a:cubicBezTo>
                    <a:cubicBezTo>
                      <a:pt x="204" y="163"/>
                      <a:pt x="199" y="166"/>
                      <a:pt x="197" y="166"/>
                    </a:cubicBezTo>
                    <a:cubicBezTo>
                      <a:pt x="195" y="166"/>
                      <a:pt x="192" y="168"/>
                      <a:pt x="190" y="168"/>
                    </a:cubicBezTo>
                    <a:cubicBezTo>
                      <a:pt x="188" y="168"/>
                      <a:pt x="182" y="168"/>
                      <a:pt x="179" y="168"/>
                    </a:cubicBezTo>
                    <a:cubicBezTo>
                      <a:pt x="178" y="168"/>
                      <a:pt x="175" y="170"/>
                      <a:pt x="173" y="172"/>
                    </a:cubicBezTo>
                    <a:cubicBezTo>
                      <a:pt x="172" y="173"/>
                      <a:pt x="172" y="177"/>
                      <a:pt x="171" y="180"/>
                    </a:cubicBezTo>
                    <a:cubicBezTo>
                      <a:pt x="171" y="182"/>
                      <a:pt x="168" y="184"/>
                      <a:pt x="168" y="186"/>
                    </a:cubicBezTo>
                    <a:cubicBezTo>
                      <a:pt x="166" y="187"/>
                      <a:pt x="166" y="191"/>
                      <a:pt x="166" y="193"/>
                    </a:cubicBezTo>
                    <a:cubicBezTo>
                      <a:pt x="166" y="196"/>
                      <a:pt x="168" y="198"/>
                      <a:pt x="169" y="200"/>
                    </a:cubicBezTo>
                    <a:cubicBezTo>
                      <a:pt x="169" y="202"/>
                      <a:pt x="168" y="208"/>
                      <a:pt x="169" y="211"/>
                    </a:cubicBezTo>
                    <a:cubicBezTo>
                      <a:pt x="169" y="212"/>
                      <a:pt x="169" y="218"/>
                      <a:pt x="169" y="221"/>
                    </a:cubicBezTo>
                    <a:cubicBezTo>
                      <a:pt x="171" y="222"/>
                      <a:pt x="172" y="228"/>
                      <a:pt x="173" y="229"/>
                    </a:cubicBezTo>
                    <a:cubicBezTo>
                      <a:pt x="173" y="232"/>
                      <a:pt x="178" y="235"/>
                      <a:pt x="179" y="236"/>
                    </a:cubicBezTo>
                    <a:cubicBezTo>
                      <a:pt x="181" y="240"/>
                      <a:pt x="182" y="247"/>
                      <a:pt x="183" y="250"/>
                    </a:cubicBezTo>
                    <a:cubicBezTo>
                      <a:pt x="183" y="254"/>
                      <a:pt x="183" y="260"/>
                      <a:pt x="183" y="264"/>
                    </a:cubicBezTo>
                    <a:cubicBezTo>
                      <a:pt x="183" y="265"/>
                      <a:pt x="182" y="268"/>
                      <a:pt x="181" y="271"/>
                    </a:cubicBezTo>
                    <a:cubicBezTo>
                      <a:pt x="181" y="270"/>
                      <a:pt x="181" y="270"/>
                      <a:pt x="181" y="270"/>
                    </a:cubicBezTo>
                    <a:cubicBezTo>
                      <a:pt x="179" y="270"/>
                      <a:pt x="176" y="270"/>
                      <a:pt x="175" y="271"/>
                    </a:cubicBezTo>
                    <a:cubicBezTo>
                      <a:pt x="173" y="271"/>
                      <a:pt x="172" y="275"/>
                      <a:pt x="171" y="277"/>
                    </a:cubicBezTo>
                    <a:cubicBezTo>
                      <a:pt x="169" y="277"/>
                      <a:pt x="166" y="278"/>
                      <a:pt x="165" y="279"/>
                    </a:cubicBezTo>
                    <a:cubicBezTo>
                      <a:pt x="164" y="281"/>
                      <a:pt x="161" y="282"/>
                      <a:pt x="159" y="284"/>
                    </a:cubicBezTo>
                    <a:cubicBezTo>
                      <a:pt x="158" y="285"/>
                      <a:pt x="155" y="288"/>
                      <a:pt x="154" y="289"/>
                    </a:cubicBezTo>
                    <a:cubicBezTo>
                      <a:pt x="152" y="289"/>
                      <a:pt x="149" y="293"/>
                      <a:pt x="148" y="293"/>
                    </a:cubicBezTo>
                    <a:cubicBezTo>
                      <a:pt x="145" y="293"/>
                      <a:pt x="144" y="289"/>
                      <a:pt x="142" y="289"/>
                    </a:cubicBezTo>
                    <a:cubicBezTo>
                      <a:pt x="141" y="288"/>
                      <a:pt x="135" y="289"/>
                      <a:pt x="134" y="289"/>
                    </a:cubicBezTo>
                    <a:cubicBezTo>
                      <a:pt x="133" y="288"/>
                      <a:pt x="130" y="288"/>
                      <a:pt x="128" y="286"/>
                    </a:cubicBezTo>
                    <a:cubicBezTo>
                      <a:pt x="125" y="286"/>
                      <a:pt x="121" y="285"/>
                      <a:pt x="120" y="284"/>
                    </a:cubicBezTo>
                    <a:cubicBezTo>
                      <a:pt x="118" y="282"/>
                      <a:pt x="118" y="279"/>
                      <a:pt x="118" y="278"/>
                    </a:cubicBezTo>
                    <a:cubicBezTo>
                      <a:pt x="118" y="275"/>
                      <a:pt x="121" y="271"/>
                      <a:pt x="121" y="270"/>
                    </a:cubicBezTo>
                    <a:cubicBezTo>
                      <a:pt x="121" y="268"/>
                      <a:pt x="118" y="267"/>
                      <a:pt x="118" y="267"/>
                    </a:cubicBezTo>
                    <a:cubicBezTo>
                      <a:pt x="117" y="265"/>
                      <a:pt x="114" y="263"/>
                      <a:pt x="113" y="263"/>
                    </a:cubicBezTo>
                    <a:cubicBezTo>
                      <a:pt x="113" y="261"/>
                      <a:pt x="113" y="260"/>
                      <a:pt x="113" y="258"/>
                    </a:cubicBezTo>
                    <a:cubicBezTo>
                      <a:pt x="114" y="257"/>
                      <a:pt x="116" y="254"/>
                      <a:pt x="117" y="253"/>
                    </a:cubicBezTo>
                    <a:cubicBezTo>
                      <a:pt x="117" y="250"/>
                      <a:pt x="118" y="244"/>
                      <a:pt x="118" y="242"/>
                    </a:cubicBezTo>
                    <a:cubicBezTo>
                      <a:pt x="118" y="239"/>
                      <a:pt x="117" y="233"/>
                      <a:pt x="116" y="230"/>
                    </a:cubicBezTo>
                    <a:cubicBezTo>
                      <a:pt x="114" y="229"/>
                      <a:pt x="110" y="225"/>
                      <a:pt x="107" y="225"/>
                    </a:cubicBezTo>
                    <a:cubicBezTo>
                      <a:pt x="106" y="223"/>
                      <a:pt x="103" y="225"/>
                      <a:pt x="101" y="223"/>
                    </a:cubicBezTo>
                    <a:cubicBezTo>
                      <a:pt x="100" y="223"/>
                      <a:pt x="96" y="223"/>
                      <a:pt x="94" y="222"/>
                    </a:cubicBezTo>
                    <a:cubicBezTo>
                      <a:pt x="93" y="221"/>
                      <a:pt x="89" y="215"/>
                      <a:pt x="87" y="212"/>
                    </a:cubicBezTo>
                    <a:cubicBezTo>
                      <a:pt x="87" y="211"/>
                      <a:pt x="86" y="207"/>
                      <a:pt x="86" y="204"/>
                    </a:cubicBezTo>
                    <a:cubicBezTo>
                      <a:pt x="85" y="202"/>
                      <a:pt x="82" y="198"/>
                      <a:pt x="82" y="196"/>
                    </a:cubicBezTo>
                    <a:cubicBezTo>
                      <a:pt x="80" y="193"/>
                      <a:pt x="82" y="187"/>
                      <a:pt x="80" y="184"/>
                    </a:cubicBezTo>
                    <a:cubicBezTo>
                      <a:pt x="80" y="182"/>
                      <a:pt x="76" y="176"/>
                      <a:pt x="75" y="175"/>
                    </a:cubicBezTo>
                    <a:cubicBezTo>
                      <a:pt x="72" y="172"/>
                      <a:pt x="66" y="169"/>
                      <a:pt x="63" y="166"/>
                    </a:cubicBezTo>
                    <a:cubicBezTo>
                      <a:pt x="61" y="165"/>
                      <a:pt x="56" y="162"/>
                      <a:pt x="55" y="159"/>
                    </a:cubicBezTo>
                    <a:cubicBezTo>
                      <a:pt x="52" y="158"/>
                      <a:pt x="49" y="155"/>
                      <a:pt x="49" y="152"/>
                    </a:cubicBezTo>
                    <a:cubicBezTo>
                      <a:pt x="48" y="151"/>
                      <a:pt x="51" y="145"/>
                      <a:pt x="51" y="144"/>
                    </a:cubicBezTo>
                    <a:cubicBezTo>
                      <a:pt x="49" y="141"/>
                      <a:pt x="48" y="137"/>
                      <a:pt x="46" y="135"/>
                    </a:cubicBezTo>
                    <a:cubicBezTo>
                      <a:pt x="45" y="133"/>
                      <a:pt x="42" y="128"/>
                      <a:pt x="41" y="126"/>
                    </a:cubicBezTo>
                    <a:cubicBezTo>
                      <a:pt x="41" y="123"/>
                      <a:pt x="39" y="119"/>
                      <a:pt x="39" y="116"/>
                    </a:cubicBezTo>
                    <a:cubicBezTo>
                      <a:pt x="38" y="113"/>
                      <a:pt x="38" y="109"/>
                      <a:pt x="38" y="108"/>
                    </a:cubicBezTo>
                    <a:cubicBezTo>
                      <a:pt x="37" y="105"/>
                      <a:pt x="35" y="102"/>
                      <a:pt x="35" y="99"/>
                    </a:cubicBezTo>
                    <a:cubicBezTo>
                      <a:pt x="34" y="98"/>
                      <a:pt x="32" y="92"/>
                      <a:pt x="31" y="91"/>
                    </a:cubicBezTo>
                    <a:cubicBezTo>
                      <a:pt x="31" y="89"/>
                      <a:pt x="28" y="88"/>
                      <a:pt x="27" y="87"/>
                    </a:cubicBezTo>
                    <a:cubicBezTo>
                      <a:pt x="27" y="85"/>
                      <a:pt x="24" y="82"/>
                      <a:pt x="24" y="81"/>
                    </a:cubicBezTo>
                    <a:cubicBezTo>
                      <a:pt x="24" y="80"/>
                      <a:pt x="24" y="77"/>
                      <a:pt x="24" y="77"/>
                    </a:cubicBezTo>
                    <a:cubicBezTo>
                      <a:pt x="25" y="74"/>
                      <a:pt x="27" y="73"/>
                      <a:pt x="28" y="71"/>
                    </a:cubicBezTo>
                    <a:cubicBezTo>
                      <a:pt x="28" y="68"/>
                      <a:pt x="28" y="66"/>
                      <a:pt x="27" y="64"/>
                    </a:cubicBezTo>
                    <a:cubicBezTo>
                      <a:pt x="27" y="63"/>
                      <a:pt x="22" y="63"/>
                      <a:pt x="21" y="61"/>
                    </a:cubicBezTo>
                    <a:cubicBezTo>
                      <a:pt x="20" y="60"/>
                      <a:pt x="20" y="56"/>
                      <a:pt x="20" y="54"/>
                    </a:cubicBezTo>
                    <a:cubicBezTo>
                      <a:pt x="21" y="53"/>
                      <a:pt x="22" y="52"/>
                      <a:pt x="24" y="52"/>
                    </a:cubicBezTo>
                    <a:cubicBezTo>
                      <a:pt x="24" y="50"/>
                      <a:pt x="25" y="47"/>
                      <a:pt x="25" y="47"/>
                    </a:cubicBezTo>
                    <a:cubicBezTo>
                      <a:pt x="25" y="45"/>
                      <a:pt x="24" y="42"/>
                      <a:pt x="24" y="40"/>
                    </a:cubicBezTo>
                    <a:cubicBezTo>
                      <a:pt x="22" y="39"/>
                      <a:pt x="21" y="36"/>
                      <a:pt x="20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5" y="35"/>
                      <a:pt x="14" y="38"/>
                      <a:pt x="13" y="39"/>
                    </a:cubicBezTo>
                    <a:cubicBezTo>
                      <a:pt x="13" y="40"/>
                      <a:pt x="14" y="43"/>
                      <a:pt x="13" y="45"/>
                    </a:cubicBezTo>
                    <a:cubicBezTo>
                      <a:pt x="13" y="46"/>
                      <a:pt x="11" y="49"/>
                      <a:pt x="10" y="50"/>
                    </a:cubicBezTo>
                    <a:cubicBezTo>
                      <a:pt x="10" y="52"/>
                      <a:pt x="7" y="53"/>
                      <a:pt x="7" y="53"/>
                    </a:cubicBezTo>
                    <a:cubicBezTo>
                      <a:pt x="5" y="53"/>
                      <a:pt x="4" y="50"/>
                      <a:pt x="3" y="49"/>
                    </a:cubicBezTo>
                    <a:cubicBezTo>
                      <a:pt x="3" y="47"/>
                      <a:pt x="1" y="45"/>
                      <a:pt x="0" y="43"/>
                    </a:cubicBezTo>
                    <a:cubicBezTo>
                      <a:pt x="0" y="42"/>
                      <a:pt x="0" y="38"/>
                      <a:pt x="1" y="35"/>
                    </a:cubicBezTo>
                    <a:cubicBezTo>
                      <a:pt x="1" y="33"/>
                      <a:pt x="3" y="32"/>
                      <a:pt x="4" y="31"/>
                    </a:cubicBezTo>
                    <a:cubicBezTo>
                      <a:pt x="4" y="29"/>
                      <a:pt x="7" y="26"/>
                      <a:pt x="7" y="24"/>
                    </a:cubicBezTo>
                    <a:cubicBezTo>
                      <a:pt x="7" y="22"/>
                      <a:pt x="4" y="20"/>
                      <a:pt x="4" y="18"/>
                    </a:cubicBezTo>
                    <a:cubicBezTo>
                      <a:pt x="3" y="17"/>
                      <a:pt x="1" y="14"/>
                      <a:pt x="1" y="13"/>
                    </a:cubicBezTo>
                    <a:cubicBezTo>
                      <a:pt x="1" y="11"/>
                      <a:pt x="3" y="8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7" y="6"/>
                      <a:pt x="7" y="7"/>
                    </a:cubicBezTo>
                    <a:cubicBezTo>
                      <a:pt x="8" y="7"/>
                      <a:pt x="10" y="8"/>
                      <a:pt x="11" y="8"/>
                    </a:cubicBezTo>
                    <a:cubicBezTo>
                      <a:pt x="13" y="10"/>
                      <a:pt x="17" y="10"/>
                      <a:pt x="18" y="10"/>
                    </a:cubicBezTo>
                    <a:cubicBezTo>
                      <a:pt x="20" y="10"/>
                      <a:pt x="24" y="10"/>
                      <a:pt x="27" y="8"/>
                    </a:cubicBezTo>
                    <a:cubicBezTo>
                      <a:pt x="28" y="8"/>
                      <a:pt x="31" y="7"/>
                      <a:pt x="34" y="6"/>
                    </a:cubicBezTo>
                    <a:cubicBezTo>
                      <a:pt x="35" y="6"/>
                      <a:pt x="38" y="6"/>
                      <a:pt x="39" y="4"/>
                    </a:cubicBezTo>
                    <a:cubicBezTo>
                      <a:pt x="41" y="4"/>
                      <a:pt x="41" y="1"/>
                      <a:pt x="42" y="1"/>
                    </a:cubicBezTo>
                    <a:cubicBezTo>
                      <a:pt x="42" y="0"/>
                      <a:pt x="45" y="1"/>
                      <a:pt x="46" y="1"/>
                    </a:cubicBezTo>
                    <a:cubicBezTo>
                      <a:pt x="46" y="1"/>
                      <a:pt x="48" y="1"/>
                      <a:pt x="49" y="1"/>
                    </a:cubicBezTo>
                    <a:cubicBezTo>
                      <a:pt x="49" y="3"/>
                      <a:pt x="49" y="6"/>
                      <a:pt x="49" y="7"/>
                    </a:cubicBezTo>
                    <a:cubicBezTo>
                      <a:pt x="49" y="10"/>
                      <a:pt x="51" y="14"/>
                      <a:pt x="49" y="15"/>
                    </a:cubicBezTo>
                    <a:cubicBezTo>
                      <a:pt x="49" y="17"/>
                      <a:pt x="48" y="18"/>
                      <a:pt x="48" y="20"/>
                    </a:cubicBezTo>
                    <a:cubicBezTo>
                      <a:pt x="48" y="22"/>
                      <a:pt x="51" y="25"/>
                      <a:pt x="51" y="28"/>
                    </a:cubicBezTo>
                    <a:cubicBezTo>
                      <a:pt x="51" y="29"/>
                      <a:pt x="51" y="33"/>
                      <a:pt x="52" y="35"/>
                    </a:cubicBezTo>
                    <a:cubicBezTo>
                      <a:pt x="52" y="36"/>
                      <a:pt x="55" y="39"/>
                      <a:pt x="56" y="40"/>
                    </a:cubicBezTo>
                    <a:cubicBezTo>
                      <a:pt x="56" y="42"/>
                      <a:pt x="58" y="45"/>
                      <a:pt x="58" y="46"/>
                    </a:cubicBezTo>
                    <a:cubicBezTo>
                      <a:pt x="58" y="47"/>
                      <a:pt x="56" y="50"/>
                      <a:pt x="56" y="52"/>
                    </a:cubicBezTo>
                    <a:cubicBezTo>
                      <a:pt x="56" y="54"/>
                      <a:pt x="58" y="59"/>
                      <a:pt x="58" y="60"/>
                    </a:cubicBezTo>
                    <a:cubicBezTo>
                      <a:pt x="58" y="61"/>
                      <a:pt x="58" y="66"/>
                      <a:pt x="59" y="67"/>
                    </a:cubicBezTo>
                    <a:cubicBezTo>
                      <a:pt x="59" y="68"/>
                      <a:pt x="62" y="70"/>
                      <a:pt x="63" y="71"/>
                    </a:cubicBezTo>
                    <a:cubicBezTo>
                      <a:pt x="65" y="71"/>
                      <a:pt x="68" y="71"/>
                      <a:pt x="69" y="71"/>
                    </a:cubicBezTo>
                    <a:cubicBezTo>
                      <a:pt x="70" y="70"/>
                      <a:pt x="73" y="67"/>
                      <a:pt x="75" y="66"/>
                    </a:cubicBezTo>
                    <a:cubicBezTo>
                      <a:pt x="76" y="64"/>
                      <a:pt x="80" y="63"/>
                      <a:pt x="82" y="61"/>
                    </a:cubicBezTo>
                    <a:cubicBezTo>
                      <a:pt x="85" y="61"/>
                      <a:pt x="89" y="61"/>
                      <a:pt x="90" y="63"/>
                    </a:cubicBezTo>
                    <a:cubicBezTo>
                      <a:pt x="92" y="63"/>
                      <a:pt x="94" y="64"/>
                      <a:pt x="96" y="64"/>
                    </a:cubicBezTo>
                    <a:cubicBezTo>
                      <a:pt x="96" y="66"/>
                      <a:pt x="97" y="67"/>
                      <a:pt x="97" y="68"/>
                    </a:cubicBezTo>
                    <a:cubicBezTo>
                      <a:pt x="99" y="68"/>
                      <a:pt x="99" y="71"/>
                      <a:pt x="99" y="71"/>
                    </a:cubicBezTo>
                    <a:cubicBezTo>
                      <a:pt x="100" y="73"/>
                      <a:pt x="104" y="71"/>
                      <a:pt x="106" y="73"/>
                    </a:cubicBezTo>
                    <a:cubicBezTo>
                      <a:pt x="107" y="73"/>
                      <a:pt x="109" y="74"/>
                      <a:pt x="110" y="74"/>
                    </a:cubicBezTo>
                    <a:cubicBezTo>
                      <a:pt x="110" y="74"/>
                      <a:pt x="110" y="77"/>
                      <a:pt x="111" y="77"/>
                    </a:cubicBezTo>
                    <a:cubicBezTo>
                      <a:pt x="111" y="78"/>
                      <a:pt x="114" y="78"/>
                      <a:pt x="116" y="80"/>
                    </a:cubicBezTo>
                    <a:cubicBezTo>
                      <a:pt x="117" y="80"/>
                      <a:pt x="118" y="80"/>
                      <a:pt x="118" y="81"/>
                    </a:cubicBezTo>
                    <a:cubicBezTo>
                      <a:pt x="120" y="82"/>
                      <a:pt x="121" y="84"/>
                      <a:pt x="121" y="87"/>
                    </a:cubicBezTo>
                    <a:cubicBezTo>
                      <a:pt x="121" y="87"/>
                      <a:pt x="120" y="89"/>
                      <a:pt x="120" y="91"/>
                    </a:cubicBezTo>
                    <a:cubicBezTo>
                      <a:pt x="120" y="92"/>
                      <a:pt x="121" y="95"/>
                      <a:pt x="121" y="96"/>
                    </a:cubicBezTo>
                    <a:cubicBezTo>
                      <a:pt x="124" y="98"/>
                      <a:pt x="127" y="96"/>
                      <a:pt x="130" y="98"/>
                    </a:cubicBezTo>
                    <a:cubicBezTo>
                      <a:pt x="131" y="98"/>
                      <a:pt x="133" y="98"/>
                      <a:pt x="134" y="99"/>
                    </a:cubicBezTo>
                    <a:cubicBezTo>
                      <a:pt x="135" y="101"/>
                      <a:pt x="135" y="103"/>
                      <a:pt x="137" y="103"/>
                    </a:cubicBezTo>
                    <a:cubicBezTo>
                      <a:pt x="137" y="105"/>
                      <a:pt x="140" y="106"/>
                      <a:pt x="140" y="108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" name="Freeform 12"/>
              <p:cNvSpPr>
                <a:spLocks/>
              </p:cNvSpPr>
              <p:nvPr/>
            </p:nvSpPr>
            <p:spPr bwMode="auto">
              <a:xfrm>
                <a:off x="1652588" y="4891088"/>
                <a:ext cx="588963" cy="608013"/>
              </a:xfrm>
              <a:custGeom>
                <a:avLst/>
                <a:gdLst>
                  <a:gd name="T0" fmla="*/ 143 w 287"/>
                  <a:gd name="T1" fmla="*/ 5 h 297"/>
                  <a:gd name="T2" fmla="*/ 166 w 287"/>
                  <a:gd name="T3" fmla="*/ 2 h 297"/>
                  <a:gd name="T4" fmla="*/ 182 w 287"/>
                  <a:gd name="T5" fmla="*/ 17 h 297"/>
                  <a:gd name="T6" fmla="*/ 209 w 287"/>
                  <a:gd name="T7" fmla="*/ 38 h 297"/>
                  <a:gd name="T8" fmla="*/ 226 w 287"/>
                  <a:gd name="T9" fmla="*/ 63 h 297"/>
                  <a:gd name="T10" fmla="*/ 264 w 287"/>
                  <a:gd name="T11" fmla="*/ 73 h 297"/>
                  <a:gd name="T12" fmla="*/ 257 w 287"/>
                  <a:gd name="T13" fmla="*/ 83 h 297"/>
                  <a:gd name="T14" fmla="*/ 224 w 287"/>
                  <a:gd name="T15" fmla="*/ 78 h 297"/>
                  <a:gd name="T16" fmla="*/ 201 w 287"/>
                  <a:gd name="T17" fmla="*/ 87 h 297"/>
                  <a:gd name="T18" fmla="*/ 217 w 287"/>
                  <a:gd name="T19" fmla="*/ 88 h 297"/>
                  <a:gd name="T20" fmla="*/ 237 w 287"/>
                  <a:gd name="T21" fmla="*/ 87 h 297"/>
                  <a:gd name="T22" fmla="*/ 269 w 287"/>
                  <a:gd name="T23" fmla="*/ 95 h 297"/>
                  <a:gd name="T24" fmla="*/ 280 w 287"/>
                  <a:gd name="T25" fmla="*/ 111 h 297"/>
                  <a:gd name="T26" fmla="*/ 282 w 287"/>
                  <a:gd name="T27" fmla="*/ 123 h 297"/>
                  <a:gd name="T28" fmla="*/ 261 w 287"/>
                  <a:gd name="T29" fmla="*/ 130 h 297"/>
                  <a:gd name="T30" fmla="*/ 229 w 287"/>
                  <a:gd name="T31" fmla="*/ 123 h 297"/>
                  <a:gd name="T32" fmla="*/ 252 w 287"/>
                  <a:gd name="T33" fmla="*/ 133 h 297"/>
                  <a:gd name="T34" fmla="*/ 258 w 287"/>
                  <a:gd name="T35" fmla="*/ 150 h 297"/>
                  <a:gd name="T36" fmla="*/ 265 w 287"/>
                  <a:gd name="T37" fmla="*/ 157 h 297"/>
                  <a:gd name="T38" fmla="*/ 273 w 287"/>
                  <a:gd name="T39" fmla="*/ 175 h 297"/>
                  <a:gd name="T40" fmla="*/ 273 w 287"/>
                  <a:gd name="T41" fmla="*/ 200 h 297"/>
                  <a:gd name="T42" fmla="*/ 259 w 287"/>
                  <a:gd name="T43" fmla="*/ 193 h 297"/>
                  <a:gd name="T44" fmla="*/ 265 w 287"/>
                  <a:gd name="T45" fmla="*/ 205 h 297"/>
                  <a:gd name="T46" fmla="*/ 269 w 287"/>
                  <a:gd name="T47" fmla="*/ 225 h 297"/>
                  <a:gd name="T48" fmla="*/ 259 w 287"/>
                  <a:gd name="T49" fmla="*/ 225 h 297"/>
                  <a:gd name="T50" fmla="*/ 254 w 287"/>
                  <a:gd name="T51" fmla="*/ 224 h 297"/>
                  <a:gd name="T52" fmla="*/ 237 w 287"/>
                  <a:gd name="T53" fmla="*/ 203 h 297"/>
                  <a:gd name="T54" fmla="*/ 212 w 287"/>
                  <a:gd name="T55" fmla="*/ 198 h 297"/>
                  <a:gd name="T56" fmla="*/ 198 w 287"/>
                  <a:gd name="T57" fmla="*/ 207 h 297"/>
                  <a:gd name="T58" fmla="*/ 184 w 287"/>
                  <a:gd name="T59" fmla="*/ 211 h 297"/>
                  <a:gd name="T60" fmla="*/ 181 w 287"/>
                  <a:gd name="T61" fmla="*/ 226 h 297"/>
                  <a:gd name="T62" fmla="*/ 182 w 287"/>
                  <a:gd name="T63" fmla="*/ 253 h 297"/>
                  <a:gd name="T64" fmla="*/ 166 w 287"/>
                  <a:gd name="T65" fmla="*/ 268 h 297"/>
                  <a:gd name="T66" fmla="*/ 142 w 287"/>
                  <a:gd name="T67" fmla="*/ 263 h 297"/>
                  <a:gd name="T68" fmla="*/ 129 w 287"/>
                  <a:gd name="T69" fmla="*/ 274 h 297"/>
                  <a:gd name="T70" fmla="*/ 110 w 287"/>
                  <a:gd name="T71" fmla="*/ 285 h 297"/>
                  <a:gd name="T72" fmla="*/ 100 w 287"/>
                  <a:gd name="T73" fmla="*/ 296 h 297"/>
                  <a:gd name="T74" fmla="*/ 73 w 287"/>
                  <a:gd name="T75" fmla="*/ 293 h 297"/>
                  <a:gd name="T76" fmla="*/ 63 w 287"/>
                  <a:gd name="T77" fmla="*/ 274 h 297"/>
                  <a:gd name="T78" fmla="*/ 59 w 287"/>
                  <a:gd name="T79" fmla="*/ 256 h 297"/>
                  <a:gd name="T80" fmla="*/ 56 w 287"/>
                  <a:gd name="T81" fmla="*/ 235 h 297"/>
                  <a:gd name="T82" fmla="*/ 61 w 287"/>
                  <a:gd name="T83" fmla="*/ 211 h 297"/>
                  <a:gd name="T84" fmla="*/ 52 w 287"/>
                  <a:gd name="T85" fmla="*/ 193 h 297"/>
                  <a:gd name="T86" fmla="*/ 38 w 287"/>
                  <a:gd name="T87" fmla="*/ 204 h 297"/>
                  <a:gd name="T88" fmla="*/ 12 w 287"/>
                  <a:gd name="T89" fmla="*/ 204 h 297"/>
                  <a:gd name="T90" fmla="*/ 2 w 287"/>
                  <a:gd name="T91" fmla="*/ 200 h 297"/>
                  <a:gd name="T92" fmla="*/ 12 w 287"/>
                  <a:gd name="T93" fmla="*/ 173 h 297"/>
                  <a:gd name="T94" fmla="*/ 13 w 287"/>
                  <a:gd name="T95" fmla="*/ 151 h 297"/>
                  <a:gd name="T96" fmla="*/ 35 w 287"/>
                  <a:gd name="T97" fmla="*/ 123 h 297"/>
                  <a:gd name="T98" fmla="*/ 55 w 287"/>
                  <a:gd name="T99" fmla="*/ 106 h 297"/>
                  <a:gd name="T100" fmla="*/ 44 w 287"/>
                  <a:gd name="T101" fmla="*/ 97 h 297"/>
                  <a:gd name="T102" fmla="*/ 51 w 287"/>
                  <a:gd name="T103" fmla="*/ 83 h 297"/>
                  <a:gd name="T104" fmla="*/ 54 w 287"/>
                  <a:gd name="T105" fmla="*/ 55 h 297"/>
                  <a:gd name="T106" fmla="*/ 61 w 287"/>
                  <a:gd name="T107" fmla="*/ 44 h 297"/>
                  <a:gd name="T108" fmla="*/ 79 w 287"/>
                  <a:gd name="T109" fmla="*/ 37 h 297"/>
                  <a:gd name="T110" fmla="*/ 108 w 287"/>
                  <a:gd name="T111" fmla="*/ 38 h 297"/>
                  <a:gd name="T112" fmla="*/ 124 w 287"/>
                  <a:gd name="T113" fmla="*/ 16 h 297"/>
                  <a:gd name="T114" fmla="*/ 135 w 287"/>
                  <a:gd name="T115" fmla="*/ 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87" h="297">
                    <a:moveTo>
                      <a:pt x="135" y="2"/>
                    </a:moveTo>
                    <a:cubicBezTo>
                      <a:pt x="135" y="2"/>
                      <a:pt x="135" y="2"/>
                      <a:pt x="135" y="2"/>
                    </a:cubicBezTo>
                    <a:cubicBezTo>
                      <a:pt x="136" y="2"/>
                      <a:pt x="139" y="0"/>
                      <a:pt x="139" y="2"/>
                    </a:cubicBezTo>
                    <a:cubicBezTo>
                      <a:pt x="140" y="2"/>
                      <a:pt x="142" y="5"/>
                      <a:pt x="143" y="5"/>
                    </a:cubicBezTo>
                    <a:cubicBezTo>
                      <a:pt x="145" y="6"/>
                      <a:pt x="149" y="5"/>
                      <a:pt x="150" y="5"/>
                    </a:cubicBezTo>
                    <a:cubicBezTo>
                      <a:pt x="152" y="3"/>
                      <a:pt x="152" y="2"/>
                      <a:pt x="153" y="0"/>
                    </a:cubicBezTo>
                    <a:cubicBezTo>
                      <a:pt x="154" y="0"/>
                      <a:pt x="157" y="0"/>
                      <a:pt x="159" y="0"/>
                    </a:cubicBezTo>
                    <a:cubicBezTo>
                      <a:pt x="161" y="0"/>
                      <a:pt x="164" y="2"/>
                      <a:pt x="166" y="2"/>
                    </a:cubicBezTo>
                    <a:cubicBezTo>
                      <a:pt x="167" y="3"/>
                      <a:pt x="168" y="6"/>
                      <a:pt x="168" y="6"/>
                    </a:cubicBezTo>
                    <a:cubicBezTo>
                      <a:pt x="170" y="7"/>
                      <a:pt x="171" y="9"/>
                      <a:pt x="173" y="10"/>
                    </a:cubicBezTo>
                    <a:cubicBezTo>
                      <a:pt x="175" y="13"/>
                      <a:pt x="175" y="13"/>
                      <a:pt x="175" y="13"/>
                    </a:cubicBezTo>
                    <a:cubicBezTo>
                      <a:pt x="177" y="14"/>
                      <a:pt x="181" y="16"/>
                      <a:pt x="182" y="17"/>
                    </a:cubicBezTo>
                    <a:cubicBezTo>
                      <a:pt x="184" y="17"/>
                      <a:pt x="187" y="20"/>
                      <a:pt x="188" y="21"/>
                    </a:cubicBezTo>
                    <a:cubicBezTo>
                      <a:pt x="189" y="21"/>
                      <a:pt x="191" y="24"/>
                      <a:pt x="192" y="25"/>
                    </a:cubicBezTo>
                    <a:cubicBezTo>
                      <a:pt x="195" y="27"/>
                      <a:pt x="201" y="28"/>
                      <a:pt x="202" y="31"/>
                    </a:cubicBezTo>
                    <a:cubicBezTo>
                      <a:pt x="203" y="32"/>
                      <a:pt x="208" y="35"/>
                      <a:pt x="209" y="38"/>
                    </a:cubicBezTo>
                    <a:cubicBezTo>
                      <a:pt x="209" y="39"/>
                      <a:pt x="210" y="44"/>
                      <a:pt x="210" y="45"/>
                    </a:cubicBezTo>
                    <a:cubicBezTo>
                      <a:pt x="212" y="46"/>
                      <a:pt x="215" y="49"/>
                      <a:pt x="216" y="51"/>
                    </a:cubicBezTo>
                    <a:cubicBezTo>
                      <a:pt x="217" y="52"/>
                      <a:pt x="219" y="56"/>
                      <a:pt x="220" y="58"/>
                    </a:cubicBezTo>
                    <a:cubicBezTo>
                      <a:pt x="222" y="59"/>
                      <a:pt x="224" y="63"/>
                      <a:pt x="226" y="63"/>
                    </a:cubicBezTo>
                    <a:cubicBezTo>
                      <a:pt x="229" y="66"/>
                      <a:pt x="236" y="66"/>
                      <a:pt x="238" y="66"/>
                    </a:cubicBezTo>
                    <a:cubicBezTo>
                      <a:pt x="241" y="67"/>
                      <a:pt x="247" y="67"/>
                      <a:pt x="248" y="67"/>
                    </a:cubicBezTo>
                    <a:cubicBezTo>
                      <a:pt x="251" y="69"/>
                      <a:pt x="255" y="69"/>
                      <a:pt x="258" y="70"/>
                    </a:cubicBezTo>
                    <a:cubicBezTo>
                      <a:pt x="259" y="70"/>
                      <a:pt x="262" y="72"/>
                      <a:pt x="264" y="73"/>
                    </a:cubicBezTo>
                    <a:cubicBezTo>
                      <a:pt x="265" y="74"/>
                      <a:pt x="268" y="78"/>
                      <a:pt x="269" y="81"/>
                    </a:cubicBezTo>
                    <a:cubicBezTo>
                      <a:pt x="269" y="81"/>
                      <a:pt x="269" y="84"/>
                      <a:pt x="271" y="85"/>
                    </a:cubicBezTo>
                    <a:cubicBezTo>
                      <a:pt x="268" y="85"/>
                      <a:pt x="264" y="85"/>
                      <a:pt x="262" y="85"/>
                    </a:cubicBezTo>
                    <a:cubicBezTo>
                      <a:pt x="261" y="85"/>
                      <a:pt x="258" y="83"/>
                      <a:pt x="257" y="83"/>
                    </a:cubicBezTo>
                    <a:cubicBezTo>
                      <a:pt x="255" y="83"/>
                      <a:pt x="251" y="83"/>
                      <a:pt x="250" y="81"/>
                    </a:cubicBezTo>
                    <a:cubicBezTo>
                      <a:pt x="248" y="81"/>
                      <a:pt x="245" y="80"/>
                      <a:pt x="244" y="80"/>
                    </a:cubicBezTo>
                    <a:cubicBezTo>
                      <a:pt x="243" y="80"/>
                      <a:pt x="238" y="80"/>
                      <a:pt x="237" y="80"/>
                    </a:cubicBezTo>
                    <a:cubicBezTo>
                      <a:pt x="234" y="80"/>
                      <a:pt x="229" y="78"/>
                      <a:pt x="224" y="78"/>
                    </a:cubicBezTo>
                    <a:cubicBezTo>
                      <a:pt x="223" y="78"/>
                      <a:pt x="220" y="77"/>
                      <a:pt x="217" y="78"/>
                    </a:cubicBezTo>
                    <a:cubicBezTo>
                      <a:pt x="216" y="78"/>
                      <a:pt x="213" y="81"/>
                      <a:pt x="210" y="81"/>
                    </a:cubicBezTo>
                    <a:cubicBezTo>
                      <a:pt x="209" y="81"/>
                      <a:pt x="206" y="83"/>
                      <a:pt x="206" y="83"/>
                    </a:cubicBezTo>
                    <a:cubicBezTo>
                      <a:pt x="205" y="84"/>
                      <a:pt x="201" y="85"/>
                      <a:pt x="201" y="87"/>
                    </a:cubicBezTo>
                    <a:cubicBezTo>
                      <a:pt x="201" y="88"/>
                      <a:pt x="202" y="91"/>
                      <a:pt x="202" y="91"/>
                    </a:cubicBezTo>
                    <a:cubicBezTo>
                      <a:pt x="203" y="91"/>
                      <a:pt x="205" y="90"/>
                      <a:pt x="206" y="90"/>
                    </a:cubicBezTo>
                    <a:cubicBezTo>
                      <a:pt x="208" y="90"/>
                      <a:pt x="209" y="91"/>
                      <a:pt x="210" y="91"/>
                    </a:cubicBezTo>
                    <a:cubicBezTo>
                      <a:pt x="212" y="91"/>
                      <a:pt x="216" y="87"/>
                      <a:pt x="217" y="88"/>
                    </a:cubicBezTo>
                    <a:cubicBezTo>
                      <a:pt x="219" y="88"/>
                      <a:pt x="220" y="92"/>
                      <a:pt x="222" y="92"/>
                    </a:cubicBezTo>
                    <a:cubicBezTo>
                      <a:pt x="223" y="92"/>
                      <a:pt x="224" y="91"/>
                      <a:pt x="226" y="91"/>
                    </a:cubicBezTo>
                    <a:cubicBezTo>
                      <a:pt x="227" y="90"/>
                      <a:pt x="229" y="88"/>
                      <a:pt x="230" y="88"/>
                    </a:cubicBezTo>
                    <a:cubicBezTo>
                      <a:pt x="231" y="87"/>
                      <a:pt x="234" y="88"/>
                      <a:pt x="237" y="87"/>
                    </a:cubicBezTo>
                    <a:cubicBezTo>
                      <a:pt x="238" y="87"/>
                      <a:pt x="241" y="87"/>
                      <a:pt x="244" y="87"/>
                    </a:cubicBezTo>
                    <a:cubicBezTo>
                      <a:pt x="245" y="87"/>
                      <a:pt x="251" y="90"/>
                      <a:pt x="254" y="90"/>
                    </a:cubicBezTo>
                    <a:cubicBezTo>
                      <a:pt x="257" y="90"/>
                      <a:pt x="262" y="90"/>
                      <a:pt x="264" y="91"/>
                    </a:cubicBezTo>
                    <a:cubicBezTo>
                      <a:pt x="265" y="92"/>
                      <a:pt x="268" y="94"/>
                      <a:pt x="269" y="95"/>
                    </a:cubicBezTo>
                    <a:cubicBezTo>
                      <a:pt x="271" y="97"/>
                      <a:pt x="269" y="99"/>
                      <a:pt x="271" y="101"/>
                    </a:cubicBezTo>
                    <a:cubicBezTo>
                      <a:pt x="271" y="102"/>
                      <a:pt x="272" y="104"/>
                      <a:pt x="273" y="105"/>
                    </a:cubicBezTo>
                    <a:cubicBezTo>
                      <a:pt x="275" y="105"/>
                      <a:pt x="278" y="106"/>
                      <a:pt x="279" y="108"/>
                    </a:cubicBezTo>
                    <a:cubicBezTo>
                      <a:pt x="279" y="108"/>
                      <a:pt x="279" y="111"/>
                      <a:pt x="280" y="111"/>
                    </a:cubicBezTo>
                    <a:cubicBezTo>
                      <a:pt x="282" y="112"/>
                      <a:pt x="285" y="112"/>
                      <a:pt x="285" y="113"/>
                    </a:cubicBezTo>
                    <a:cubicBezTo>
                      <a:pt x="286" y="115"/>
                      <a:pt x="286" y="116"/>
                      <a:pt x="286" y="118"/>
                    </a:cubicBezTo>
                    <a:cubicBezTo>
                      <a:pt x="287" y="119"/>
                      <a:pt x="287" y="120"/>
                      <a:pt x="286" y="122"/>
                    </a:cubicBezTo>
                    <a:cubicBezTo>
                      <a:pt x="286" y="123"/>
                      <a:pt x="283" y="123"/>
                      <a:pt x="282" y="123"/>
                    </a:cubicBezTo>
                    <a:cubicBezTo>
                      <a:pt x="280" y="125"/>
                      <a:pt x="279" y="126"/>
                      <a:pt x="278" y="126"/>
                    </a:cubicBezTo>
                    <a:cubicBezTo>
                      <a:pt x="276" y="127"/>
                      <a:pt x="275" y="130"/>
                      <a:pt x="273" y="131"/>
                    </a:cubicBezTo>
                    <a:cubicBezTo>
                      <a:pt x="272" y="131"/>
                      <a:pt x="269" y="133"/>
                      <a:pt x="268" y="133"/>
                    </a:cubicBezTo>
                    <a:cubicBezTo>
                      <a:pt x="265" y="131"/>
                      <a:pt x="262" y="130"/>
                      <a:pt x="261" y="130"/>
                    </a:cubicBezTo>
                    <a:cubicBezTo>
                      <a:pt x="259" y="129"/>
                      <a:pt x="255" y="127"/>
                      <a:pt x="252" y="126"/>
                    </a:cubicBezTo>
                    <a:cubicBezTo>
                      <a:pt x="251" y="125"/>
                      <a:pt x="248" y="122"/>
                      <a:pt x="247" y="122"/>
                    </a:cubicBezTo>
                    <a:cubicBezTo>
                      <a:pt x="244" y="120"/>
                      <a:pt x="238" y="120"/>
                      <a:pt x="236" y="122"/>
                    </a:cubicBezTo>
                    <a:cubicBezTo>
                      <a:pt x="234" y="122"/>
                      <a:pt x="230" y="122"/>
                      <a:pt x="229" y="123"/>
                    </a:cubicBezTo>
                    <a:cubicBezTo>
                      <a:pt x="229" y="123"/>
                      <a:pt x="229" y="126"/>
                      <a:pt x="229" y="127"/>
                    </a:cubicBezTo>
                    <a:cubicBezTo>
                      <a:pt x="230" y="129"/>
                      <a:pt x="236" y="130"/>
                      <a:pt x="238" y="130"/>
                    </a:cubicBezTo>
                    <a:cubicBezTo>
                      <a:pt x="240" y="130"/>
                      <a:pt x="243" y="130"/>
                      <a:pt x="244" y="130"/>
                    </a:cubicBezTo>
                    <a:cubicBezTo>
                      <a:pt x="247" y="130"/>
                      <a:pt x="251" y="131"/>
                      <a:pt x="252" y="133"/>
                    </a:cubicBezTo>
                    <a:cubicBezTo>
                      <a:pt x="254" y="134"/>
                      <a:pt x="259" y="136"/>
                      <a:pt x="261" y="138"/>
                    </a:cubicBezTo>
                    <a:cubicBezTo>
                      <a:pt x="261" y="138"/>
                      <a:pt x="264" y="143"/>
                      <a:pt x="264" y="144"/>
                    </a:cubicBezTo>
                    <a:cubicBezTo>
                      <a:pt x="264" y="145"/>
                      <a:pt x="262" y="147"/>
                      <a:pt x="262" y="148"/>
                    </a:cubicBezTo>
                    <a:cubicBezTo>
                      <a:pt x="261" y="150"/>
                      <a:pt x="259" y="150"/>
                      <a:pt x="258" y="150"/>
                    </a:cubicBezTo>
                    <a:cubicBezTo>
                      <a:pt x="257" y="151"/>
                      <a:pt x="255" y="151"/>
                      <a:pt x="255" y="152"/>
                    </a:cubicBezTo>
                    <a:cubicBezTo>
                      <a:pt x="255" y="154"/>
                      <a:pt x="255" y="155"/>
                      <a:pt x="255" y="157"/>
                    </a:cubicBezTo>
                    <a:cubicBezTo>
                      <a:pt x="257" y="158"/>
                      <a:pt x="259" y="158"/>
                      <a:pt x="261" y="158"/>
                    </a:cubicBezTo>
                    <a:cubicBezTo>
                      <a:pt x="261" y="158"/>
                      <a:pt x="264" y="157"/>
                      <a:pt x="265" y="157"/>
                    </a:cubicBezTo>
                    <a:cubicBezTo>
                      <a:pt x="265" y="157"/>
                      <a:pt x="266" y="158"/>
                      <a:pt x="266" y="159"/>
                    </a:cubicBezTo>
                    <a:cubicBezTo>
                      <a:pt x="268" y="161"/>
                      <a:pt x="266" y="164"/>
                      <a:pt x="266" y="165"/>
                    </a:cubicBezTo>
                    <a:cubicBezTo>
                      <a:pt x="266" y="166"/>
                      <a:pt x="266" y="169"/>
                      <a:pt x="268" y="171"/>
                    </a:cubicBezTo>
                    <a:cubicBezTo>
                      <a:pt x="269" y="172"/>
                      <a:pt x="272" y="173"/>
                      <a:pt x="273" y="175"/>
                    </a:cubicBezTo>
                    <a:cubicBezTo>
                      <a:pt x="275" y="178"/>
                      <a:pt x="275" y="180"/>
                      <a:pt x="276" y="183"/>
                    </a:cubicBezTo>
                    <a:cubicBezTo>
                      <a:pt x="276" y="183"/>
                      <a:pt x="279" y="186"/>
                      <a:pt x="279" y="187"/>
                    </a:cubicBezTo>
                    <a:cubicBezTo>
                      <a:pt x="279" y="190"/>
                      <a:pt x="276" y="193"/>
                      <a:pt x="276" y="196"/>
                    </a:cubicBezTo>
                    <a:cubicBezTo>
                      <a:pt x="275" y="196"/>
                      <a:pt x="273" y="198"/>
                      <a:pt x="273" y="200"/>
                    </a:cubicBezTo>
                    <a:cubicBezTo>
                      <a:pt x="272" y="200"/>
                      <a:pt x="271" y="201"/>
                      <a:pt x="269" y="201"/>
                    </a:cubicBezTo>
                    <a:cubicBezTo>
                      <a:pt x="268" y="200"/>
                      <a:pt x="266" y="198"/>
                      <a:pt x="265" y="197"/>
                    </a:cubicBezTo>
                    <a:cubicBezTo>
                      <a:pt x="265" y="197"/>
                      <a:pt x="265" y="194"/>
                      <a:pt x="264" y="193"/>
                    </a:cubicBezTo>
                    <a:cubicBezTo>
                      <a:pt x="264" y="193"/>
                      <a:pt x="261" y="193"/>
                      <a:pt x="259" y="193"/>
                    </a:cubicBezTo>
                    <a:cubicBezTo>
                      <a:pt x="258" y="193"/>
                      <a:pt x="258" y="194"/>
                      <a:pt x="258" y="196"/>
                    </a:cubicBezTo>
                    <a:cubicBezTo>
                      <a:pt x="257" y="196"/>
                      <a:pt x="258" y="198"/>
                      <a:pt x="258" y="200"/>
                    </a:cubicBezTo>
                    <a:cubicBezTo>
                      <a:pt x="261" y="203"/>
                      <a:pt x="261" y="203"/>
                      <a:pt x="261" y="203"/>
                    </a:cubicBezTo>
                    <a:cubicBezTo>
                      <a:pt x="262" y="204"/>
                      <a:pt x="265" y="204"/>
                      <a:pt x="265" y="205"/>
                    </a:cubicBezTo>
                    <a:cubicBezTo>
                      <a:pt x="265" y="207"/>
                      <a:pt x="265" y="210"/>
                      <a:pt x="265" y="211"/>
                    </a:cubicBezTo>
                    <a:cubicBezTo>
                      <a:pt x="264" y="214"/>
                      <a:pt x="264" y="214"/>
                      <a:pt x="264" y="214"/>
                    </a:cubicBezTo>
                    <a:cubicBezTo>
                      <a:pt x="264" y="217"/>
                      <a:pt x="265" y="218"/>
                      <a:pt x="266" y="219"/>
                    </a:cubicBezTo>
                    <a:cubicBezTo>
                      <a:pt x="266" y="221"/>
                      <a:pt x="269" y="224"/>
                      <a:pt x="269" y="225"/>
                    </a:cubicBezTo>
                    <a:cubicBezTo>
                      <a:pt x="269" y="226"/>
                      <a:pt x="268" y="229"/>
                      <a:pt x="268" y="231"/>
                    </a:cubicBezTo>
                    <a:cubicBezTo>
                      <a:pt x="266" y="231"/>
                      <a:pt x="265" y="232"/>
                      <a:pt x="264" y="232"/>
                    </a:cubicBezTo>
                    <a:cubicBezTo>
                      <a:pt x="264" y="231"/>
                      <a:pt x="261" y="231"/>
                      <a:pt x="261" y="229"/>
                    </a:cubicBezTo>
                    <a:cubicBezTo>
                      <a:pt x="261" y="229"/>
                      <a:pt x="261" y="226"/>
                      <a:pt x="259" y="225"/>
                    </a:cubicBezTo>
                    <a:cubicBezTo>
                      <a:pt x="259" y="225"/>
                      <a:pt x="259" y="224"/>
                      <a:pt x="259" y="222"/>
                    </a:cubicBezTo>
                    <a:cubicBezTo>
                      <a:pt x="258" y="222"/>
                      <a:pt x="257" y="222"/>
                      <a:pt x="257" y="222"/>
                    </a:cubicBezTo>
                    <a:cubicBezTo>
                      <a:pt x="255" y="222"/>
                      <a:pt x="255" y="222"/>
                      <a:pt x="254" y="224"/>
                    </a:cubicBezTo>
                    <a:cubicBezTo>
                      <a:pt x="254" y="224"/>
                      <a:pt x="254" y="224"/>
                      <a:pt x="254" y="224"/>
                    </a:cubicBezTo>
                    <a:cubicBezTo>
                      <a:pt x="252" y="222"/>
                      <a:pt x="251" y="221"/>
                      <a:pt x="250" y="219"/>
                    </a:cubicBezTo>
                    <a:cubicBezTo>
                      <a:pt x="250" y="215"/>
                      <a:pt x="250" y="215"/>
                      <a:pt x="250" y="215"/>
                    </a:cubicBezTo>
                    <a:cubicBezTo>
                      <a:pt x="248" y="212"/>
                      <a:pt x="248" y="210"/>
                      <a:pt x="247" y="208"/>
                    </a:cubicBezTo>
                    <a:cubicBezTo>
                      <a:pt x="245" y="205"/>
                      <a:pt x="240" y="204"/>
                      <a:pt x="237" y="203"/>
                    </a:cubicBezTo>
                    <a:cubicBezTo>
                      <a:pt x="234" y="203"/>
                      <a:pt x="229" y="201"/>
                      <a:pt x="226" y="201"/>
                    </a:cubicBezTo>
                    <a:cubicBezTo>
                      <a:pt x="224" y="201"/>
                      <a:pt x="220" y="200"/>
                      <a:pt x="219" y="200"/>
                    </a:cubicBezTo>
                    <a:cubicBezTo>
                      <a:pt x="217" y="200"/>
                      <a:pt x="216" y="201"/>
                      <a:pt x="215" y="201"/>
                    </a:cubicBezTo>
                    <a:cubicBezTo>
                      <a:pt x="215" y="201"/>
                      <a:pt x="213" y="198"/>
                      <a:pt x="212" y="198"/>
                    </a:cubicBezTo>
                    <a:cubicBezTo>
                      <a:pt x="210" y="198"/>
                      <a:pt x="209" y="197"/>
                      <a:pt x="208" y="198"/>
                    </a:cubicBezTo>
                    <a:cubicBezTo>
                      <a:pt x="206" y="198"/>
                      <a:pt x="205" y="198"/>
                      <a:pt x="203" y="200"/>
                    </a:cubicBezTo>
                    <a:cubicBezTo>
                      <a:pt x="202" y="200"/>
                      <a:pt x="202" y="203"/>
                      <a:pt x="202" y="204"/>
                    </a:cubicBezTo>
                    <a:cubicBezTo>
                      <a:pt x="201" y="205"/>
                      <a:pt x="198" y="207"/>
                      <a:pt x="198" y="207"/>
                    </a:cubicBezTo>
                    <a:cubicBezTo>
                      <a:pt x="196" y="208"/>
                      <a:pt x="198" y="212"/>
                      <a:pt x="196" y="212"/>
                    </a:cubicBezTo>
                    <a:cubicBezTo>
                      <a:pt x="195" y="214"/>
                      <a:pt x="192" y="212"/>
                      <a:pt x="191" y="212"/>
                    </a:cubicBezTo>
                    <a:cubicBezTo>
                      <a:pt x="189" y="212"/>
                      <a:pt x="188" y="211"/>
                      <a:pt x="187" y="211"/>
                    </a:cubicBezTo>
                    <a:cubicBezTo>
                      <a:pt x="187" y="211"/>
                      <a:pt x="185" y="211"/>
                      <a:pt x="184" y="211"/>
                    </a:cubicBezTo>
                    <a:cubicBezTo>
                      <a:pt x="182" y="211"/>
                      <a:pt x="180" y="212"/>
                      <a:pt x="178" y="214"/>
                    </a:cubicBezTo>
                    <a:cubicBezTo>
                      <a:pt x="178" y="215"/>
                      <a:pt x="177" y="217"/>
                      <a:pt x="177" y="217"/>
                    </a:cubicBezTo>
                    <a:cubicBezTo>
                      <a:pt x="177" y="218"/>
                      <a:pt x="178" y="221"/>
                      <a:pt x="180" y="222"/>
                    </a:cubicBezTo>
                    <a:cubicBezTo>
                      <a:pt x="180" y="224"/>
                      <a:pt x="180" y="225"/>
                      <a:pt x="181" y="226"/>
                    </a:cubicBezTo>
                    <a:cubicBezTo>
                      <a:pt x="181" y="228"/>
                      <a:pt x="181" y="232"/>
                      <a:pt x="181" y="233"/>
                    </a:cubicBezTo>
                    <a:cubicBezTo>
                      <a:pt x="180" y="235"/>
                      <a:pt x="178" y="237"/>
                      <a:pt x="178" y="239"/>
                    </a:cubicBezTo>
                    <a:cubicBezTo>
                      <a:pt x="178" y="242"/>
                      <a:pt x="182" y="244"/>
                      <a:pt x="182" y="247"/>
                    </a:cubicBezTo>
                    <a:cubicBezTo>
                      <a:pt x="182" y="249"/>
                      <a:pt x="182" y="251"/>
                      <a:pt x="182" y="253"/>
                    </a:cubicBezTo>
                    <a:cubicBezTo>
                      <a:pt x="181" y="254"/>
                      <a:pt x="181" y="258"/>
                      <a:pt x="180" y="260"/>
                    </a:cubicBezTo>
                    <a:cubicBezTo>
                      <a:pt x="178" y="261"/>
                      <a:pt x="177" y="264"/>
                      <a:pt x="175" y="265"/>
                    </a:cubicBezTo>
                    <a:cubicBezTo>
                      <a:pt x="174" y="267"/>
                      <a:pt x="171" y="268"/>
                      <a:pt x="170" y="268"/>
                    </a:cubicBezTo>
                    <a:cubicBezTo>
                      <a:pt x="168" y="268"/>
                      <a:pt x="166" y="268"/>
                      <a:pt x="166" y="268"/>
                    </a:cubicBezTo>
                    <a:cubicBezTo>
                      <a:pt x="163" y="268"/>
                      <a:pt x="160" y="268"/>
                      <a:pt x="159" y="268"/>
                    </a:cubicBezTo>
                    <a:cubicBezTo>
                      <a:pt x="157" y="267"/>
                      <a:pt x="154" y="265"/>
                      <a:pt x="153" y="265"/>
                    </a:cubicBezTo>
                    <a:cubicBezTo>
                      <a:pt x="152" y="264"/>
                      <a:pt x="149" y="264"/>
                      <a:pt x="147" y="264"/>
                    </a:cubicBezTo>
                    <a:cubicBezTo>
                      <a:pt x="146" y="264"/>
                      <a:pt x="143" y="263"/>
                      <a:pt x="142" y="263"/>
                    </a:cubicBezTo>
                    <a:cubicBezTo>
                      <a:pt x="140" y="261"/>
                      <a:pt x="136" y="261"/>
                      <a:pt x="135" y="261"/>
                    </a:cubicBezTo>
                    <a:cubicBezTo>
                      <a:pt x="133" y="261"/>
                      <a:pt x="129" y="261"/>
                      <a:pt x="128" y="263"/>
                    </a:cubicBezTo>
                    <a:cubicBezTo>
                      <a:pt x="128" y="264"/>
                      <a:pt x="128" y="265"/>
                      <a:pt x="128" y="267"/>
                    </a:cubicBezTo>
                    <a:cubicBezTo>
                      <a:pt x="128" y="268"/>
                      <a:pt x="129" y="271"/>
                      <a:pt x="129" y="274"/>
                    </a:cubicBezTo>
                    <a:cubicBezTo>
                      <a:pt x="128" y="274"/>
                      <a:pt x="126" y="275"/>
                      <a:pt x="126" y="275"/>
                    </a:cubicBezTo>
                    <a:cubicBezTo>
                      <a:pt x="125" y="277"/>
                      <a:pt x="124" y="278"/>
                      <a:pt x="122" y="279"/>
                    </a:cubicBezTo>
                    <a:cubicBezTo>
                      <a:pt x="121" y="279"/>
                      <a:pt x="118" y="281"/>
                      <a:pt x="115" y="282"/>
                    </a:cubicBezTo>
                    <a:cubicBezTo>
                      <a:pt x="114" y="282"/>
                      <a:pt x="110" y="284"/>
                      <a:pt x="110" y="285"/>
                    </a:cubicBezTo>
                    <a:cubicBezTo>
                      <a:pt x="108" y="286"/>
                      <a:pt x="110" y="289"/>
                      <a:pt x="110" y="292"/>
                    </a:cubicBezTo>
                    <a:cubicBezTo>
                      <a:pt x="110" y="292"/>
                      <a:pt x="110" y="293"/>
                      <a:pt x="110" y="295"/>
                    </a:cubicBezTo>
                    <a:cubicBezTo>
                      <a:pt x="108" y="295"/>
                      <a:pt x="108" y="295"/>
                      <a:pt x="108" y="295"/>
                    </a:cubicBezTo>
                    <a:cubicBezTo>
                      <a:pt x="105" y="296"/>
                      <a:pt x="101" y="297"/>
                      <a:pt x="100" y="296"/>
                    </a:cubicBezTo>
                    <a:cubicBezTo>
                      <a:pt x="98" y="296"/>
                      <a:pt x="96" y="293"/>
                      <a:pt x="94" y="293"/>
                    </a:cubicBezTo>
                    <a:cubicBezTo>
                      <a:pt x="91" y="292"/>
                      <a:pt x="87" y="292"/>
                      <a:pt x="86" y="292"/>
                    </a:cubicBezTo>
                    <a:cubicBezTo>
                      <a:pt x="83" y="292"/>
                      <a:pt x="80" y="295"/>
                      <a:pt x="77" y="295"/>
                    </a:cubicBezTo>
                    <a:cubicBezTo>
                      <a:pt x="77" y="295"/>
                      <a:pt x="75" y="295"/>
                      <a:pt x="73" y="293"/>
                    </a:cubicBezTo>
                    <a:cubicBezTo>
                      <a:pt x="72" y="292"/>
                      <a:pt x="72" y="289"/>
                      <a:pt x="72" y="288"/>
                    </a:cubicBezTo>
                    <a:cubicBezTo>
                      <a:pt x="70" y="285"/>
                      <a:pt x="70" y="281"/>
                      <a:pt x="70" y="278"/>
                    </a:cubicBezTo>
                    <a:cubicBezTo>
                      <a:pt x="70" y="277"/>
                      <a:pt x="69" y="274"/>
                      <a:pt x="68" y="274"/>
                    </a:cubicBezTo>
                    <a:cubicBezTo>
                      <a:pt x="68" y="272"/>
                      <a:pt x="65" y="274"/>
                      <a:pt x="63" y="274"/>
                    </a:cubicBezTo>
                    <a:cubicBezTo>
                      <a:pt x="63" y="272"/>
                      <a:pt x="62" y="271"/>
                      <a:pt x="61" y="271"/>
                    </a:cubicBezTo>
                    <a:cubicBezTo>
                      <a:pt x="61" y="270"/>
                      <a:pt x="63" y="267"/>
                      <a:pt x="63" y="265"/>
                    </a:cubicBezTo>
                    <a:cubicBezTo>
                      <a:pt x="63" y="264"/>
                      <a:pt x="62" y="264"/>
                      <a:pt x="61" y="263"/>
                    </a:cubicBezTo>
                    <a:cubicBezTo>
                      <a:pt x="61" y="261"/>
                      <a:pt x="59" y="257"/>
                      <a:pt x="59" y="256"/>
                    </a:cubicBezTo>
                    <a:cubicBezTo>
                      <a:pt x="58" y="254"/>
                      <a:pt x="59" y="250"/>
                      <a:pt x="59" y="247"/>
                    </a:cubicBezTo>
                    <a:cubicBezTo>
                      <a:pt x="59" y="246"/>
                      <a:pt x="61" y="243"/>
                      <a:pt x="61" y="242"/>
                    </a:cubicBezTo>
                    <a:cubicBezTo>
                      <a:pt x="61" y="240"/>
                      <a:pt x="59" y="239"/>
                      <a:pt x="58" y="239"/>
                    </a:cubicBezTo>
                    <a:cubicBezTo>
                      <a:pt x="58" y="237"/>
                      <a:pt x="56" y="236"/>
                      <a:pt x="56" y="235"/>
                    </a:cubicBezTo>
                    <a:cubicBezTo>
                      <a:pt x="56" y="233"/>
                      <a:pt x="61" y="231"/>
                      <a:pt x="62" y="229"/>
                    </a:cubicBezTo>
                    <a:cubicBezTo>
                      <a:pt x="62" y="228"/>
                      <a:pt x="63" y="224"/>
                      <a:pt x="63" y="222"/>
                    </a:cubicBezTo>
                    <a:cubicBezTo>
                      <a:pt x="63" y="221"/>
                      <a:pt x="63" y="217"/>
                      <a:pt x="63" y="215"/>
                    </a:cubicBezTo>
                    <a:cubicBezTo>
                      <a:pt x="63" y="214"/>
                      <a:pt x="61" y="212"/>
                      <a:pt x="61" y="211"/>
                    </a:cubicBezTo>
                    <a:cubicBezTo>
                      <a:pt x="59" y="210"/>
                      <a:pt x="59" y="207"/>
                      <a:pt x="59" y="205"/>
                    </a:cubicBezTo>
                    <a:cubicBezTo>
                      <a:pt x="58" y="204"/>
                      <a:pt x="56" y="201"/>
                      <a:pt x="56" y="201"/>
                    </a:cubicBezTo>
                    <a:cubicBezTo>
                      <a:pt x="55" y="200"/>
                      <a:pt x="55" y="197"/>
                      <a:pt x="55" y="197"/>
                    </a:cubicBezTo>
                    <a:cubicBezTo>
                      <a:pt x="54" y="196"/>
                      <a:pt x="54" y="193"/>
                      <a:pt x="52" y="193"/>
                    </a:cubicBezTo>
                    <a:cubicBezTo>
                      <a:pt x="51" y="191"/>
                      <a:pt x="49" y="191"/>
                      <a:pt x="48" y="193"/>
                    </a:cubicBezTo>
                    <a:cubicBezTo>
                      <a:pt x="47" y="193"/>
                      <a:pt x="45" y="194"/>
                      <a:pt x="44" y="194"/>
                    </a:cubicBezTo>
                    <a:cubicBezTo>
                      <a:pt x="44" y="196"/>
                      <a:pt x="44" y="198"/>
                      <a:pt x="42" y="200"/>
                    </a:cubicBezTo>
                    <a:cubicBezTo>
                      <a:pt x="42" y="201"/>
                      <a:pt x="40" y="203"/>
                      <a:pt x="38" y="204"/>
                    </a:cubicBezTo>
                    <a:cubicBezTo>
                      <a:pt x="37" y="205"/>
                      <a:pt x="34" y="205"/>
                      <a:pt x="33" y="205"/>
                    </a:cubicBezTo>
                    <a:cubicBezTo>
                      <a:pt x="31" y="207"/>
                      <a:pt x="28" y="205"/>
                      <a:pt x="27" y="205"/>
                    </a:cubicBezTo>
                    <a:cubicBezTo>
                      <a:pt x="24" y="205"/>
                      <a:pt x="21" y="204"/>
                      <a:pt x="20" y="204"/>
                    </a:cubicBezTo>
                    <a:cubicBezTo>
                      <a:pt x="17" y="204"/>
                      <a:pt x="14" y="204"/>
                      <a:pt x="12" y="204"/>
                    </a:cubicBezTo>
                    <a:cubicBezTo>
                      <a:pt x="10" y="204"/>
                      <a:pt x="7" y="204"/>
                      <a:pt x="7" y="204"/>
                    </a:cubicBezTo>
                    <a:cubicBezTo>
                      <a:pt x="6" y="204"/>
                      <a:pt x="5" y="205"/>
                      <a:pt x="3" y="205"/>
                    </a:cubicBezTo>
                    <a:cubicBezTo>
                      <a:pt x="2" y="205"/>
                      <a:pt x="2" y="204"/>
                      <a:pt x="0" y="204"/>
                    </a:cubicBezTo>
                    <a:cubicBezTo>
                      <a:pt x="0" y="203"/>
                      <a:pt x="2" y="201"/>
                      <a:pt x="2" y="200"/>
                    </a:cubicBezTo>
                    <a:cubicBezTo>
                      <a:pt x="3" y="198"/>
                      <a:pt x="3" y="194"/>
                      <a:pt x="5" y="193"/>
                    </a:cubicBezTo>
                    <a:cubicBezTo>
                      <a:pt x="5" y="190"/>
                      <a:pt x="6" y="187"/>
                      <a:pt x="7" y="186"/>
                    </a:cubicBezTo>
                    <a:cubicBezTo>
                      <a:pt x="7" y="184"/>
                      <a:pt x="10" y="182"/>
                      <a:pt x="10" y="180"/>
                    </a:cubicBezTo>
                    <a:cubicBezTo>
                      <a:pt x="12" y="179"/>
                      <a:pt x="10" y="175"/>
                      <a:pt x="12" y="173"/>
                    </a:cubicBezTo>
                    <a:cubicBezTo>
                      <a:pt x="12" y="172"/>
                      <a:pt x="14" y="171"/>
                      <a:pt x="14" y="168"/>
                    </a:cubicBezTo>
                    <a:cubicBezTo>
                      <a:pt x="16" y="166"/>
                      <a:pt x="14" y="164"/>
                      <a:pt x="14" y="162"/>
                    </a:cubicBezTo>
                    <a:cubicBezTo>
                      <a:pt x="14" y="161"/>
                      <a:pt x="13" y="158"/>
                      <a:pt x="13" y="157"/>
                    </a:cubicBezTo>
                    <a:cubicBezTo>
                      <a:pt x="13" y="155"/>
                      <a:pt x="13" y="152"/>
                      <a:pt x="13" y="151"/>
                    </a:cubicBezTo>
                    <a:cubicBezTo>
                      <a:pt x="14" y="148"/>
                      <a:pt x="17" y="143"/>
                      <a:pt x="20" y="140"/>
                    </a:cubicBezTo>
                    <a:cubicBezTo>
                      <a:pt x="21" y="138"/>
                      <a:pt x="24" y="138"/>
                      <a:pt x="26" y="137"/>
                    </a:cubicBezTo>
                    <a:cubicBezTo>
                      <a:pt x="27" y="136"/>
                      <a:pt x="30" y="131"/>
                      <a:pt x="30" y="130"/>
                    </a:cubicBezTo>
                    <a:cubicBezTo>
                      <a:pt x="31" y="127"/>
                      <a:pt x="34" y="123"/>
                      <a:pt x="35" y="123"/>
                    </a:cubicBezTo>
                    <a:cubicBezTo>
                      <a:pt x="37" y="122"/>
                      <a:pt x="42" y="123"/>
                      <a:pt x="44" y="123"/>
                    </a:cubicBezTo>
                    <a:cubicBezTo>
                      <a:pt x="45" y="122"/>
                      <a:pt x="48" y="120"/>
                      <a:pt x="49" y="119"/>
                    </a:cubicBezTo>
                    <a:cubicBezTo>
                      <a:pt x="51" y="118"/>
                      <a:pt x="52" y="115"/>
                      <a:pt x="54" y="113"/>
                    </a:cubicBezTo>
                    <a:cubicBezTo>
                      <a:pt x="54" y="112"/>
                      <a:pt x="55" y="108"/>
                      <a:pt x="55" y="106"/>
                    </a:cubicBezTo>
                    <a:cubicBezTo>
                      <a:pt x="55" y="105"/>
                      <a:pt x="55" y="102"/>
                      <a:pt x="54" y="101"/>
                    </a:cubicBezTo>
                    <a:cubicBezTo>
                      <a:pt x="54" y="99"/>
                      <a:pt x="52" y="98"/>
                      <a:pt x="51" y="98"/>
                    </a:cubicBezTo>
                    <a:cubicBezTo>
                      <a:pt x="49" y="98"/>
                      <a:pt x="47" y="99"/>
                      <a:pt x="45" y="99"/>
                    </a:cubicBezTo>
                    <a:cubicBezTo>
                      <a:pt x="44" y="99"/>
                      <a:pt x="44" y="98"/>
                      <a:pt x="44" y="97"/>
                    </a:cubicBezTo>
                    <a:cubicBezTo>
                      <a:pt x="44" y="95"/>
                      <a:pt x="44" y="92"/>
                      <a:pt x="44" y="91"/>
                    </a:cubicBezTo>
                    <a:cubicBezTo>
                      <a:pt x="45" y="90"/>
                      <a:pt x="45" y="90"/>
                      <a:pt x="45" y="90"/>
                    </a:cubicBezTo>
                    <a:cubicBezTo>
                      <a:pt x="47" y="88"/>
                      <a:pt x="49" y="88"/>
                      <a:pt x="51" y="88"/>
                    </a:cubicBezTo>
                    <a:cubicBezTo>
                      <a:pt x="52" y="87"/>
                      <a:pt x="51" y="84"/>
                      <a:pt x="51" y="83"/>
                    </a:cubicBezTo>
                    <a:cubicBezTo>
                      <a:pt x="51" y="80"/>
                      <a:pt x="49" y="77"/>
                      <a:pt x="49" y="76"/>
                    </a:cubicBezTo>
                    <a:cubicBezTo>
                      <a:pt x="49" y="73"/>
                      <a:pt x="49" y="69"/>
                      <a:pt x="51" y="66"/>
                    </a:cubicBezTo>
                    <a:cubicBezTo>
                      <a:pt x="51" y="65"/>
                      <a:pt x="54" y="62"/>
                      <a:pt x="54" y="60"/>
                    </a:cubicBezTo>
                    <a:cubicBezTo>
                      <a:pt x="54" y="59"/>
                      <a:pt x="54" y="56"/>
                      <a:pt x="54" y="55"/>
                    </a:cubicBezTo>
                    <a:cubicBezTo>
                      <a:pt x="54" y="53"/>
                      <a:pt x="54" y="49"/>
                      <a:pt x="54" y="46"/>
                    </a:cubicBezTo>
                    <a:cubicBezTo>
                      <a:pt x="54" y="45"/>
                      <a:pt x="54" y="45"/>
                      <a:pt x="54" y="45"/>
                    </a:cubicBezTo>
                    <a:cubicBezTo>
                      <a:pt x="55" y="45"/>
                      <a:pt x="55" y="45"/>
                      <a:pt x="56" y="45"/>
                    </a:cubicBezTo>
                    <a:cubicBezTo>
                      <a:pt x="58" y="44"/>
                      <a:pt x="59" y="44"/>
                      <a:pt x="61" y="44"/>
                    </a:cubicBezTo>
                    <a:cubicBezTo>
                      <a:pt x="63" y="44"/>
                      <a:pt x="68" y="42"/>
                      <a:pt x="69" y="42"/>
                    </a:cubicBezTo>
                    <a:cubicBezTo>
                      <a:pt x="70" y="44"/>
                      <a:pt x="73" y="45"/>
                      <a:pt x="75" y="45"/>
                    </a:cubicBezTo>
                    <a:cubicBezTo>
                      <a:pt x="76" y="45"/>
                      <a:pt x="77" y="45"/>
                      <a:pt x="79" y="44"/>
                    </a:cubicBezTo>
                    <a:cubicBezTo>
                      <a:pt x="80" y="42"/>
                      <a:pt x="77" y="38"/>
                      <a:pt x="79" y="37"/>
                    </a:cubicBezTo>
                    <a:cubicBezTo>
                      <a:pt x="79" y="34"/>
                      <a:pt x="83" y="32"/>
                      <a:pt x="84" y="31"/>
                    </a:cubicBezTo>
                    <a:cubicBezTo>
                      <a:pt x="87" y="30"/>
                      <a:pt x="91" y="28"/>
                      <a:pt x="94" y="30"/>
                    </a:cubicBezTo>
                    <a:cubicBezTo>
                      <a:pt x="96" y="30"/>
                      <a:pt x="100" y="34"/>
                      <a:pt x="101" y="35"/>
                    </a:cubicBezTo>
                    <a:cubicBezTo>
                      <a:pt x="103" y="37"/>
                      <a:pt x="107" y="38"/>
                      <a:pt x="108" y="38"/>
                    </a:cubicBezTo>
                    <a:cubicBezTo>
                      <a:pt x="111" y="38"/>
                      <a:pt x="114" y="35"/>
                      <a:pt x="114" y="34"/>
                    </a:cubicBezTo>
                    <a:cubicBezTo>
                      <a:pt x="115" y="32"/>
                      <a:pt x="117" y="30"/>
                      <a:pt x="118" y="28"/>
                    </a:cubicBezTo>
                    <a:cubicBezTo>
                      <a:pt x="119" y="27"/>
                      <a:pt x="122" y="24"/>
                      <a:pt x="124" y="23"/>
                    </a:cubicBezTo>
                    <a:cubicBezTo>
                      <a:pt x="124" y="21"/>
                      <a:pt x="124" y="17"/>
                      <a:pt x="124" y="16"/>
                    </a:cubicBezTo>
                    <a:cubicBezTo>
                      <a:pt x="124" y="14"/>
                      <a:pt x="124" y="12"/>
                      <a:pt x="124" y="10"/>
                    </a:cubicBezTo>
                    <a:cubicBezTo>
                      <a:pt x="124" y="9"/>
                      <a:pt x="125" y="6"/>
                      <a:pt x="126" y="5"/>
                    </a:cubicBezTo>
                    <a:cubicBezTo>
                      <a:pt x="128" y="5"/>
                      <a:pt x="129" y="3"/>
                      <a:pt x="131" y="3"/>
                    </a:cubicBezTo>
                    <a:cubicBezTo>
                      <a:pt x="132" y="2"/>
                      <a:pt x="133" y="2"/>
                      <a:pt x="135" y="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" name="Freeform 13"/>
              <p:cNvSpPr>
                <a:spLocks/>
              </p:cNvSpPr>
              <p:nvPr/>
            </p:nvSpPr>
            <p:spPr bwMode="auto">
              <a:xfrm>
                <a:off x="2546350" y="5383213"/>
                <a:ext cx="227013" cy="485775"/>
              </a:xfrm>
              <a:custGeom>
                <a:avLst/>
                <a:gdLst>
                  <a:gd name="T0" fmla="*/ 22 w 111"/>
                  <a:gd name="T1" fmla="*/ 232 h 237"/>
                  <a:gd name="T2" fmla="*/ 14 w 111"/>
                  <a:gd name="T3" fmla="*/ 236 h 237"/>
                  <a:gd name="T4" fmla="*/ 14 w 111"/>
                  <a:gd name="T5" fmla="*/ 223 h 237"/>
                  <a:gd name="T6" fmla="*/ 15 w 111"/>
                  <a:gd name="T7" fmla="*/ 211 h 237"/>
                  <a:gd name="T8" fmla="*/ 21 w 111"/>
                  <a:gd name="T9" fmla="*/ 202 h 237"/>
                  <a:gd name="T10" fmla="*/ 21 w 111"/>
                  <a:gd name="T11" fmla="*/ 195 h 237"/>
                  <a:gd name="T12" fmla="*/ 14 w 111"/>
                  <a:gd name="T13" fmla="*/ 187 h 237"/>
                  <a:gd name="T14" fmla="*/ 10 w 111"/>
                  <a:gd name="T15" fmla="*/ 174 h 237"/>
                  <a:gd name="T16" fmla="*/ 5 w 111"/>
                  <a:gd name="T17" fmla="*/ 164 h 237"/>
                  <a:gd name="T18" fmla="*/ 1 w 111"/>
                  <a:gd name="T19" fmla="*/ 156 h 237"/>
                  <a:gd name="T20" fmla="*/ 5 w 111"/>
                  <a:gd name="T21" fmla="*/ 143 h 237"/>
                  <a:gd name="T22" fmla="*/ 8 w 111"/>
                  <a:gd name="T23" fmla="*/ 128 h 237"/>
                  <a:gd name="T24" fmla="*/ 3 w 111"/>
                  <a:gd name="T25" fmla="*/ 111 h 237"/>
                  <a:gd name="T26" fmla="*/ 1 w 111"/>
                  <a:gd name="T27" fmla="*/ 88 h 237"/>
                  <a:gd name="T28" fmla="*/ 11 w 111"/>
                  <a:gd name="T29" fmla="*/ 76 h 237"/>
                  <a:gd name="T30" fmla="*/ 21 w 111"/>
                  <a:gd name="T31" fmla="*/ 67 h 237"/>
                  <a:gd name="T32" fmla="*/ 29 w 111"/>
                  <a:gd name="T33" fmla="*/ 49 h 237"/>
                  <a:gd name="T34" fmla="*/ 38 w 111"/>
                  <a:gd name="T35" fmla="*/ 31 h 237"/>
                  <a:gd name="T36" fmla="*/ 46 w 111"/>
                  <a:gd name="T37" fmla="*/ 23 h 237"/>
                  <a:gd name="T38" fmla="*/ 55 w 111"/>
                  <a:gd name="T39" fmla="*/ 23 h 237"/>
                  <a:gd name="T40" fmla="*/ 62 w 111"/>
                  <a:gd name="T41" fmla="*/ 7 h 237"/>
                  <a:gd name="T42" fmla="*/ 70 w 111"/>
                  <a:gd name="T43" fmla="*/ 1 h 237"/>
                  <a:gd name="T44" fmla="*/ 74 w 111"/>
                  <a:gd name="T45" fmla="*/ 11 h 237"/>
                  <a:gd name="T46" fmla="*/ 80 w 111"/>
                  <a:gd name="T47" fmla="*/ 20 h 237"/>
                  <a:gd name="T48" fmla="*/ 87 w 111"/>
                  <a:gd name="T49" fmla="*/ 11 h 237"/>
                  <a:gd name="T50" fmla="*/ 88 w 111"/>
                  <a:gd name="T51" fmla="*/ 1 h 237"/>
                  <a:gd name="T52" fmla="*/ 95 w 111"/>
                  <a:gd name="T53" fmla="*/ 8 h 237"/>
                  <a:gd name="T54" fmla="*/ 105 w 111"/>
                  <a:gd name="T55" fmla="*/ 6 h 237"/>
                  <a:gd name="T56" fmla="*/ 111 w 111"/>
                  <a:gd name="T57" fmla="*/ 14 h 237"/>
                  <a:gd name="T58" fmla="*/ 111 w 111"/>
                  <a:gd name="T59" fmla="*/ 23 h 237"/>
                  <a:gd name="T60" fmla="*/ 108 w 111"/>
                  <a:gd name="T61" fmla="*/ 32 h 237"/>
                  <a:gd name="T62" fmla="*/ 100 w 111"/>
                  <a:gd name="T63" fmla="*/ 38 h 237"/>
                  <a:gd name="T64" fmla="*/ 87 w 111"/>
                  <a:gd name="T65" fmla="*/ 48 h 237"/>
                  <a:gd name="T66" fmla="*/ 80 w 111"/>
                  <a:gd name="T67" fmla="*/ 67 h 237"/>
                  <a:gd name="T68" fmla="*/ 84 w 111"/>
                  <a:gd name="T69" fmla="*/ 94 h 237"/>
                  <a:gd name="T70" fmla="*/ 90 w 111"/>
                  <a:gd name="T71" fmla="*/ 110 h 237"/>
                  <a:gd name="T72" fmla="*/ 102 w 111"/>
                  <a:gd name="T73" fmla="*/ 110 h 237"/>
                  <a:gd name="T74" fmla="*/ 100 w 111"/>
                  <a:gd name="T75" fmla="*/ 125 h 237"/>
                  <a:gd name="T76" fmla="*/ 86 w 111"/>
                  <a:gd name="T77" fmla="*/ 129 h 237"/>
                  <a:gd name="T78" fmla="*/ 77 w 111"/>
                  <a:gd name="T79" fmla="*/ 138 h 237"/>
                  <a:gd name="T80" fmla="*/ 71 w 111"/>
                  <a:gd name="T81" fmla="*/ 146 h 237"/>
                  <a:gd name="T82" fmla="*/ 74 w 111"/>
                  <a:gd name="T83" fmla="*/ 159 h 237"/>
                  <a:gd name="T84" fmla="*/ 66 w 111"/>
                  <a:gd name="T85" fmla="*/ 166 h 237"/>
                  <a:gd name="T86" fmla="*/ 55 w 111"/>
                  <a:gd name="T87" fmla="*/ 171 h 237"/>
                  <a:gd name="T88" fmla="*/ 46 w 111"/>
                  <a:gd name="T89" fmla="*/ 178 h 237"/>
                  <a:gd name="T90" fmla="*/ 41 w 111"/>
                  <a:gd name="T91" fmla="*/ 188 h 237"/>
                  <a:gd name="T92" fmla="*/ 32 w 111"/>
                  <a:gd name="T93" fmla="*/ 195 h 237"/>
                  <a:gd name="T94" fmla="*/ 34 w 111"/>
                  <a:gd name="T95" fmla="*/ 208 h 237"/>
                  <a:gd name="T96" fmla="*/ 35 w 111"/>
                  <a:gd name="T97" fmla="*/ 220 h 237"/>
                  <a:gd name="T98" fmla="*/ 29 w 111"/>
                  <a:gd name="T99" fmla="*/ 226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1" h="237">
                    <a:moveTo>
                      <a:pt x="26" y="229"/>
                    </a:moveTo>
                    <a:cubicBezTo>
                      <a:pt x="25" y="230"/>
                      <a:pt x="24" y="232"/>
                      <a:pt x="22" y="232"/>
                    </a:cubicBezTo>
                    <a:cubicBezTo>
                      <a:pt x="21" y="233"/>
                      <a:pt x="19" y="234"/>
                      <a:pt x="18" y="236"/>
                    </a:cubicBezTo>
                    <a:cubicBezTo>
                      <a:pt x="17" y="236"/>
                      <a:pt x="14" y="237"/>
                      <a:pt x="14" y="236"/>
                    </a:cubicBezTo>
                    <a:cubicBezTo>
                      <a:pt x="12" y="234"/>
                      <a:pt x="11" y="230"/>
                      <a:pt x="11" y="229"/>
                    </a:cubicBezTo>
                    <a:cubicBezTo>
                      <a:pt x="11" y="227"/>
                      <a:pt x="12" y="225"/>
                      <a:pt x="14" y="223"/>
                    </a:cubicBezTo>
                    <a:cubicBezTo>
                      <a:pt x="14" y="222"/>
                      <a:pt x="15" y="219"/>
                      <a:pt x="15" y="218"/>
                    </a:cubicBezTo>
                    <a:cubicBezTo>
                      <a:pt x="17" y="216"/>
                      <a:pt x="15" y="212"/>
                      <a:pt x="15" y="211"/>
                    </a:cubicBezTo>
                    <a:cubicBezTo>
                      <a:pt x="15" y="209"/>
                      <a:pt x="17" y="206"/>
                      <a:pt x="18" y="205"/>
                    </a:cubicBezTo>
                    <a:cubicBezTo>
                      <a:pt x="18" y="204"/>
                      <a:pt x="21" y="204"/>
                      <a:pt x="21" y="202"/>
                    </a:cubicBezTo>
                    <a:cubicBezTo>
                      <a:pt x="22" y="201"/>
                      <a:pt x="24" y="198"/>
                      <a:pt x="24" y="198"/>
                    </a:cubicBezTo>
                    <a:cubicBezTo>
                      <a:pt x="22" y="197"/>
                      <a:pt x="21" y="195"/>
                      <a:pt x="21" y="195"/>
                    </a:cubicBezTo>
                    <a:cubicBezTo>
                      <a:pt x="19" y="195"/>
                      <a:pt x="17" y="195"/>
                      <a:pt x="15" y="195"/>
                    </a:cubicBezTo>
                    <a:cubicBezTo>
                      <a:pt x="14" y="194"/>
                      <a:pt x="15" y="188"/>
                      <a:pt x="14" y="187"/>
                    </a:cubicBezTo>
                    <a:cubicBezTo>
                      <a:pt x="14" y="185"/>
                      <a:pt x="11" y="182"/>
                      <a:pt x="11" y="181"/>
                    </a:cubicBezTo>
                    <a:cubicBezTo>
                      <a:pt x="10" y="180"/>
                      <a:pt x="10" y="175"/>
                      <a:pt x="10" y="174"/>
                    </a:cubicBezTo>
                    <a:cubicBezTo>
                      <a:pt x="10" y="173"/>
                      <a:pt x="10" y="170"/>
                      <a:pt x="8" y="168"/>
                    </a:cubicBezTo>
                    <a:cubicBezTo>
                      <a:pt x="8" y="167"/>
                      <a:pt x="7" y="166"/>
                      <a:pt x="5" y="164"/>
                    </a:cubicBezTo>
                    <a:cubicBezTo>
                      <a:pt x="5" y="164"/>
                      <a:pt x="5" y="161"/>
                      <a:pt x="4" y="160"/>
                    </a:cubicBezTo>
                    <a:cubicBezTo>
                      <a:pt x="4" y="159"/>
                      <a:pt x="1" y="157"/>
                      <a:pt x="1" y="156"/>
                    </a:cubicBezTo>
                    <a:cubicBezTo>
                      <a:pt x="1" y="153"/>
                      <a:pt x="0" y="150"/>
                      <a:pt x="1" y="147"/>
                    </a:cubicBezTo>
                    <a:cubicBezTo>
                      <a:pt x="1" y="146"/>
                      <a:pt x="5" y="145"/>
                      <a:pt x="5" y="143"/>
                    </a:cubicBezTo>
                    <a:cubicBezTo>
                      <a:pt x="7" y="142"/>
                      <a:pt x="7" y="139"/>
                      <a:pt x="8" y="138"/>
                    </a:cubicBezTo>
                    <a:cubicBezTo>
                      <a:pt x="8" y="135"/>
                      <a:pt x="8" y="131"/>
                      <a:pt x="8" y="128"/>
                    </a:cubicBezTo>
                    <a:cubicBezTo>
                      <a:pt x="8" y="125"/>
                      <a:pt x="5" y="121"/>
                      <a:pt x="5" y="118"/>
                    </a:cubicBezTo>
                    <a:cubicBezTo>
                      <a:pt x="4" y="117"/>
                      <a:pt x="3" y="112"/>
                      <a:pt x="3" y="111"/>
                    </a:cubicBezTo>
                    <a:cubicBezTo>
                      <a:pt x="1" y="108"/>
                      <a:pt x="0" y="104"/>
                      <a:pt x="0" y="101"/>
                    </a:cubicBezTo>
                    <a:cubicBezTo>
                      <a:pt x="0" y="97"/>
                      <a:pt x="0" y="91"/>
                      <a:pt x="1" y="88"/>
                    </a:cubicBezTo>
                    <a:cubicBezTo>
                      <a:pt x="3" y="87"/>
                      <a:pt x="5" y="86"/>
                      <a:pt x="7" y="84"/>
                    </a:cubicBezTo>
                    <a:cubicBezTo>
                      <a:pt x="8" y="81"/>
                      <a:pt x="10" y="77"/>
                      <a:pt x="11" y="76"/>
                    </a:cubicBezTo>
                    <a:cubicBezTo>
                      <a:pt x="12" y="74"/>
                      <a:pt x="14" y="72"/>
                      <a:pt x="15" y="70"/>
                    </a:cubicBezTo>
                    <a:cubicBezTo>
                      <a:pt x="17" y="70"/>
                      <a:pt x="19" y="69"/>
                      <a:pt x="21" y="67"/>
                    </a:cubicBezTo>
                    <a:cubicBezTo>
                      <a:pt x="22" y="66"/>
                      <a:pt x="25" y="62"/>
                      <a:pt x="26" y="59"/>
                    </a:cubicBezTo>
                    <a:cubicBezTo>
                      <a:pt x="26" y="56"/>
                      <a:pt x="29" y="52"/>
                      <a:pt x="29" y="49"/>
                    </a:cubicBezTo>
                    <a:cubicBezTo>
                      <a:pt x="31" y="46"/>
                      <a:pt x="34" y="44"/>
                      <a:pt x="34" y="42"/>
                    </a:cubicBezTo>
                    <a:cubicBezTo>
                      <a:pt x="35" y="39"/>
                      <a:pt x="36" y="34"/>
                      <a:pt x="38" y="31"/>
                    </a:cubicBezTo>
                    <a:cubicBezTo>
                      <a:pt x="38" y="28"/>
                      <a:pt x="39" y="24"/>
                      <a:pt x="41" y="23"/>
                    </a:cubicBezTo>
                    <a:cubicBezTo>
                      <a:pt x="42" y="23"/>
                      <a:pt x="45" y="21"/>
                      <a:pt x="46" y="23"/>
                    </a:cubicBezTo>
                    <a:cubicBezTo>
                      <a:pt x="48" y="23"/>
                      <a:pt x="49" y="24"/>
                      <a:pt x="50" y="24"/>
                    </a:cubicBezTo>
                    <a:cubicBezTo>
                      <a:pt x="52" y="24"/>
                      <a:pt x="55" y="23"/>
                      <a:pt x="55" y="23"/>
                    </a:cubicBezTo>
                    <a:cubicBezTo>
                      <a:pt x="56" y="21"/>
                      <a:pt x="57" y="17"/>
                      <a:pt x="59" y="15"/>
                    </a:cubicBezTo>
                    <a:cubicBezTo>
                      <a:pt x="60" y="14"/>
                      <a:pt x="60" y="8"/>
                      <a:pt x="62" y="7"/>
                    </a:cubicBezTo>
                    <a:cubicBezTo>
                      <a:pt x="62" y="4"/>
                      <a:pt x="64" y="1"/>
                      <a:pt x="66" y="1"/>
                    </a:cubicBezTo>
                    <a:cubicBezTo>
                      <a:pt x="67" y="0"/>
                      <a:pt x="69" y="0"/>
                      <a:pt x="70" y="1"/>
                    </a:cubicBezTo>
                    <a:cubicBezTo>
                      <a:pt x="71" y="1"/>
                      <a:pt x="74" y="4"/>
                      <a:pt x="76" y="6"/>
                    </a:cubicBezTo>
                    <a:cubicBezTo>
                      <a:pt x="76" y="7"/>
                      <a:pt x="74" y="10"/>
                      <a:pt x="74" y="11"/>
                    </a:cubicBezTo>
                    <a:cubicBezTo>
                      <a:pt x="74" y="13"/>
                      <a:pt x="76" y="15"/>
                      <a:pt x="76" y="17"/>
                    </a:cubicBezTo>
                    <a:cubicBezTo>
                      <a:pt x="77" y="18"/>
                      <a:pt x="79" y="20"/>
                      <a:pt x="80" y="20"/>
                    </a:cubicBezTo>
                    <a:cubicBezTo>
                      <a:pt x="81" y="20"/>
                      <a:pt x="83" y="18"/>
                      <a:pt x="84" y="18"/>
                    </a:cubicBezTo>
                    <a:cubicBezTo>
                      <a:pt x="86" y="17"/>
                      <a:pt x="87" y="14"/>
                      <a:pt x="87" y="11"/>
                    </a:cubicBezTo>
                    <a:cubicBezTo>
                      <a:pt x="87" y="10"/>
                      <a:pt x="84" y="7"/>
                      <a:pt x="86" y="6"/>
                    </a:cubicBezTo>
                    <a:cubicBezTo>
                      <a:pt x="86" y="4"/>
                      <a:pt x="87" y="3"/>
                      <a:pt x="88" y="1"/>
                    </a:cubicBezTo>
                    <a:cubicBezTo>
                      <a:pt x="90" y="1"/>
                      <a:pt x="91" y="3"/>
                      <a:pt x="93" y="4"/>
                    </a:cubicBezTo>
                    <a:cubicBezTo>
                      <a:pt x="94" y="4"/>
                      <a:pt x="94" y="7"/>
                      <a:pt x="95" y="8"/>
                    </a:cubicBezTo>
                    <a:cubicBezTo>
                      <a:pt x="97" y="8"/>
                      <a:pt x="100" y="8"/>
                      <a:pt x="101" y="7"/>
                    </a:cubicBezTo>
                    <a:cubicBezTo>
                      <a:pt x="102" y="7"/>
                      <a:pt x="104" y="6"/>
                      <a:pt x="105" y="6"/>
                    </a:cubicBezTo>
                    <a:cubicBezTo>
                      <a:pt x="107" y="6"/>
                      <a:pt x="107" y="10"/>
                      <a:pt x="107" y="11"/>
                    </a:cubicBezTo>
                    <a:cubicBezTo>
                      <a:pt x="108" y="11"/>
                      <a:pt x="109" y="13"/>
                      <a:pt x="111" y="14"/>
                    </a:cubicBezTo>
                    <a:cubicBezTo>
                      <a:pt x="111" y="17"/>
                      <a:pt x="111" y="17"/>
                      <a:pt x="111" y="17"/>
                    </a:cubicBezTo>
                    <a:cubicBezTo>
                      <a:pt x="111" y="18"/>
                      <a:pt x="111" y="21"/>
                      <a:pt x="111" y="23"/>
                    </a:cubicBezTo>
                    <a:cubicBezTo>
                      <a:pt x="111" y="24"/>
                      <a:pt x="108" y="25"/>
                      <a:pt x="108" y="27"/>
                    </a:cubicBezTo>
                    <a:cubicBezTo>
                      <a:pt x="108" y="28"/>
                      <a:pt x="108" y="31"/>
                      <a:pt x="108" y="32"/>
                    </a:cubicBezTo>
                    <a:cubicBezTo>
                      <a:pt x="108" y="34"/>
                      <a:pt x="107" y="37"/>
                      <a:pt x="105" y="37"/>
                    </a:cubicBezTo>
                    <a:cubicBezTo>
                      <a:pt x="104" y="37"/>
                      <a:pt x="101" y="37"/>
                      <a:pt x="100" y="38"/>
                    </a:cubicBezTo>
                    <a:cubicBezTo>
                      <a:pt x="97" y="39"/>
                      <a:pt x="95" y="44"/>
                      <a:pt x="94" y="45"/>
                    </a:cubicBezTo>
                    <a:cubicBezTo>
                      <a:pt x="93" y="46"/>
                      <a:pt x="88" y="46"/>
                      <a:pt x="87" y="48"/>
                    </a:cubicBezTo>
                    <a:cubicBezTo>
                      <a:pt x="84" y="49"/>
                      <a:pt x="81" y="52"/>
                      <a:pt x="81" y="55"/>
                    </a:cubicBezTo>
                    <a:cubicBezTo>
                      <a:pt x="80" y="58"/>
                      <a:pt x="80" y="65"/>
                      <a:pt x="80" y="67"/>
                    </a:cubicBezTo>
                    <a:cubicBezTo>
                      <a:pt x="80" y="72"/>
                      <a:pt x="81" y="79"/>
                      <a:pt x="83" y="83"/>
                    </a:cubicBezTo>
                    <a:cubicBezTo>
                      <a:pt x="83" y="86"/>
                      <a:pt x="83" y="91"/>
                      <a:pt x="84" y="94"/>
                    </a:cubicBezTo>
                    <a:cubicBezTo>
                      <a:pt x="84" y="95"/>
                      <a:pt x="83" y="100"/>
                      <a:pt x="84" y="102"/>
                    </a:cubicBezTo>
                    <a:cubicBezTo>
                      <a:pt x="84" y="105"/>
                      <a:pt x="88" y="108"/>
                      <a:pt x="90" y="110"/>
                    </a:cubicBezTo>
                    <a:cubicBezTo>
                      <a:pt x="91" y="110"/>
                      <a:pt x="95" y="110"/>
                      <a:pt x="97" y="110"/>
                    </a:cubicBezTo>
                    <a:cubicBezTo>
                      <a:pt x="98" y="110"/>
                      <a:pt x="101" y="110"/>
                      <a:pt x="102" y="110"/>
                    </a:cubicBezTo>
                    <a:cubicBezTo>
                      <a:pt x="104" y="112"/>
                      <a:pt x="104" y="118"/>
                      <a:pt x="102" y="119"/>
                    </a:cubicBezTo>
                    <a:cubicBezTo>
                      <a:pt x="102" y="121"/>
                      <a:pt x="101" y="124"/>
                      <a:pt x="100" y="125"/>
                    </a:cubicBezTo>
                    <a:cubicBezTo>
                      <a:pt x="98" y="125"/>
                      <a:pt x="95" y="125"/>
                      <a:pt x="94" y="126"/>
                    </a:cubicBezTo>
                    <a:cubicBezTo>
                      <a:pt x="91" y="126"/>
                      <a:pt x="87" y="128"/>
                      <a:pt x="86" y="129"/>
                    </a:cubicBezTo>
                    <a:cubicBezTo>
                      <a:pt x="84" y="129"/>
                      <a:pt x="81" y="132"/>
                      <a:pt x="81" y="133"/>
                    </a:cubicBezTo>
                    <a:cubicBezTo>
                      <a:pt x="80" y="133"/>
                      <a:pt x="79" y="136"/>
                      <a:pt x="77" y="138"/>
                    </a:cubicBezTo>
                    <a:cubicBezTo>
                      <a:pt x="76" y="139"/>
                      <a:pt x="73" y="140"/>
                      <a:pt x="71" y="142"/>
                    </a:cubicBezTo>
                    <a:cubicBezTo>
                      <a:pt x="71" y="143"/>
                      <a:pt x="71" y="145"/>
                      <a:pt x="71" y="146"/>
                    </a:cubicBezTo>
                    <a:cubicBezTo>
                      <a:pt x="71" y="147"/>
                      <a:pt x="74" y="150"/>
                      <a:pt x="74" y="152"/>
                    </a:cubicBezTo>
                    <a:cubicBezTo>
                      <a:pt x="74" y="153"/>
                      <a:pt x="74" y="157"/>
                      <a:pt x="74" y="159"/>
                    </a:cubicBezTo>
                    <a:cubicBezTo>
                      <a:pt x="74" y="160"/>
                      <a:pt x="71" y="161"/>
                      <a:pt x="71" y="163"/>
                    </a:cubicBezTo>
                    <a:cubicBezTo>
                      <a:pt x="70" y="164"/>
                      <a:pt x="67" y="166"/>
                      <a:pt x="66" y="166"/>
                    </a:cubicBezTo>
                    <a:cubicBezTo>
                      <a:pt x="64" y="167"/>
                      <a:pt x="60" y="166"/>
                      <a:pt x="59" y="167"/>
                    </a:cubicBezTo>
                    <a:cubicBezTo>
                      <a:pt x="59" y="167"/>
                      <a:pt x="56" y="170"/>
                      <a:pt x="55" y="171"/>
                    </a:cubicBezTo>
                    <a:cubicBezTo>
                      <a:pt x="55" y="173"/>
                      <a:pt x="53" y="175"/>
                      <a:pt x="50" y="177"/>
                    </a:cubicBezTo>
                    <a:cubicBezTo>
                      <a:pt x="50" y="178"/>
                      <a:pt x="48" y="178"/>
                      <a:pt x="46" y="178"/>
                    </a:cubicBezTo>
                    <a:cubicBezTo>
                      <a:pt x="45" y="180"/>
                      <a:pt x="43" y="181"/>
                      <a:pt x="43" y="182"/>
                    </a:cubicBezTo>
                    <a:cubicBezTo>
                      <a:pt x="42" y="184"/>
                      <a:pt x="41" y="187"/>
                      <a:pt x="41" y="188"/>
                    </a:cubicBezTo>
                    <a:cubicBezTo>
                      <a:pt x="41" y="189"/>
                      <a:pt x="39" y="192"/>
                      <a:pt x="39" y="192"/>
                    </a:cubicBezTo>
                    <a:cubicBezTo>
                      <a:pt x="38" y="194"/>
                      <a:pt x="34" y="194"/>
                      <a:pt x="32" y="195"/>
                    </a:cubicBezTo>
                    <a:cubicBezTo>
                      <a:pt x="31" y="197"/>
                      <a:pt x="31" y="201"/>
                      <a:pt x="31" y="202"/>
                    </a:cubicBezTo>
                    <a:cubicBezTo>
                      <a:pt x="32" y="204"/>
                      <a:pt x="34" y="206"/>
                      <a:pt x="34" y="208"/>
                    </a:cubicBezTo>
                    <a:cubicBezTo>
                      <a:pt x="35" y="208"/>
                      <a:pt x="35" y="211"/>
                      <a:pt x="35" y="212"/>
                    </a:cubicBezTo>
                    <a:cubicBezTo>
                      <a:pt x="35" y="213"/>
                      <a:pt x="35" y="218"/>
                      <a:pt x="35" y="220"/>
                    </a:cubicBezTo>
                    <a:cubicBezTo>
                      <a:pt x="34" y="222"/>
                      <a:pt x="32" y="225"/>
                      <a:pt x="32" y="225"/>
                    </a:cubicBezTo>
                    <a:cubicBezTo>
                      <a:pt x="31" y="226"/>
                      <a:pt x="29" y="226"/>
                      <a:pt x="29" y="226"/>
                    </a:cubicBezTo>
                    <a:cubicBezTo>
                      <a:pt x="28" y="226"/>
                      <a:pt x="28" y="229"/>
                      <a:pt x="26" y="229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" name="Freeform 14"/>
              <p:cNvSpPr>
                <a:spLocks/>
              </p:cNvSpPr>
              <p:nvPr/>
            </p:nvSpPr>
            <p:spPr bwMode="auto">
              <a:xfrm>
                <a:off x="2403475" y="4341813"/>
                <a:ext cx="339725" cy="388938"/>
              </a:xfrm>
              <a:custGeom>
                <a:avLst/>
                <a:gdLst>
                  <a:gd name="T0" fmla="*/ 159 w 165"/>
                  <a:gd name="T1" fmla="*/ 100 h 190"/>
                  <a:gd name="T2" fmla="*/ 147 w 165"/>
                  <a:gd name="T3" fmla="*/ 98 h 190"/>
                  <a:gd name="T4" fmla="*/ 137 w 165"/>
                  <a:gd name="T5" fmla="*/ 106 h 190"/>
                  <a:gd name="T6" fmla="*/ 123 w 165"/>
                  <a:gd name="T7" fmla="*/ 120 h 190"/>
                  <a:gd name="T8" fmla="*/ 113 w 165"/>
                  <a:gd name="T9" fmla="*/ 134 h 190"/>
                  <a:gd name="T10" fmla="*/ 100 w 165"/>
                  <a:gd name="T11" fmla="*/ 144 h 190"/>
                  <a:gd name="T12" fmla="*/ 87 w 165"/>
                  <a:gd name="T13" fmla="*/ 158 h 190"/>
                  <a:gd name="T14" fmla="*/ 82 w 165"/>
                  <a:gd name="T15" fmla="*/ 167 h 190"/>
                  <a:gd name="T16" fmla="*/ 65 w 165"/>
                  <a:gd name="T17" fmla="*/ 170 h 190"/>
                  <a:gd name="T18" fmla="*/ 55 w 165"/>
                  <a:gd name="T19" fmla="*/ 170 h 190"/>
                  <a:gd name="T20" fmla="*/ 51 w 165"/>
                  <a:gd name="T21" fmla="*/ 188 h 190"/>
                  <a:gd name="T22" fmla="*/ 33 w 165"/>
                  <a:gd name="T23" fmla="*/ 187 h 190"/>
                  <a:gd name="T24" fmla="*/ 17 w 165"/>
                  <a:gd name="T25" fmla="*/ 170 h 190"/>
                  <a:gd name="T26" fmla="*/ 20 w 165"/>
                  <a:gd name="T27" fmla="*/ 156 h 190"/>
                  <a:gd name="T28" fmla="*/ 23 w 165"/>
                  <a:gd name="T29" fmla="*/ 137 h 190"/>
                  <a:gd name="T30" fmla="*/ 16 w 165"/>
                  <a:gd name="T31" fmla="*/ 121 h 190"/>
                  <a:gd name="T32" fmla="*/ 10 w 165"/>
                  <a:gd name="T33" fmla="*/ 116 h 190"/>
                  <a:gd name="T34" fmla="*/ 2 w 165"/>
                  <a:gd name="T35" fmla="*/ 117 h 190"/>
                  <a:gd name="T36" fmla="*/ 4 w 165"/>
                  <a:gd name="T37" fmla="*/ 110 h 190"/>
                  <a:gd name="T38" fmla="*/ 21 w 165"/>
                  <a:gd name="T39" fmla="*/ 105 h 190"/>
                  <a:gd name="T40" fmla="*/ 44 w 165"/>
                  <a:gd name="T41" fmla="*/ 96 h 190"/>
                  <a:gd name="T42" fmla="*/ 56 w 165"/>
                  <a:gd name="T43" fmla="*/ 84 h 190"/>
                  <a:gd name="T44" fmla="*/ 72 w 165"/>
                  <a:gd name="T45" fmla="*/ 71 h 190"/>
                  <a:gd name="T46" fmla="*/ 82 w 165"/>
                  <a:gd name="T47" fmla="*/ 57 h 190"/>
                  <a:gd name="T48" fmla="*/ 87 w 165"/>
                  <a:gd name="T49" fmla="*/ 31 h 190"/>
                  <a:gd name="T50" fmla="*/ 92 w 165"/>
                  <a:gd name="T51" fmla="*/ 10 h 190"/>
                  <a:gd name="T52" fmla="*/ 100 w 165"/>
                  <a:gd name="T53" fmla="*/ 3 h 190"/>
                  <a:gd name="T54" fmla="*/ 104 w 165"/>
                  <a:gd name="T55" fmla="*/ 13 h 190"/>
                  <a:gd name="T56" fmla="*/ 111 w 165"/>
                  <a:gd name="T57" fmla="*/ 6 h 190"/>
                  <a:gd name="T58" fmla="*/ 121 w 165"/>
                  <a:gd name="T59" fmla="*/ 15 h 190"/>
                  <a:gd name="T60" fmla="*/ 123 w 165"/>
                  <a:gd name="T61" fmla="*/ 32 h 190"/>
                  <a:gd name="T62" fmla="*/ 127 w 165"/>
                  <a:gd name="T63" fmla="*/ 27 h 190"/>
                  <a:gd name="T64" fmla="*/ 130 w 165"/>
                  <a:gd name="T65" fmla="*/ 11 h 190"/>
                  <a:gd name="T66" fmla="*/ 135 w 165"/>
                  <a:gd name="T67" fmla="*/ 27 h 190"/>
                  <a:gd name="T68" fmla="*/ 141 w 165"/>
                  <a:gd name="T69" fmla="*/ 45 h 190"/>
                  <a:gd name="T70" fmla="*/ 152 w 165"/>
                  <a:gd name="T71" fmla="*/ 54 h 190"/>
                  <a:gd name="T72" fmla="*/ 163 w 165"/>
                  <a:gd name="T73" fmla="*/ 63 h 190"/>
                  <a:gd name="T74" fmla="*/ 154 w 165"/>
                  <a:gd name="T75" fmla="*/ 68 h 190"/>
                  <a:gd name="T76" fmla="*/ 147 w 165"/>
                  <a:gd name="T77" fmla="*/ 63 h 190"/>
                  <a:gd name="T78" fmla="*/ 144 w 165"/>
                  <a:gd name="T79" fmla="*/ 75 h 190"/>
                  <a:gd name="T80" fmla="*/ 134 w 165"/>
                  <a:gd name="T81" fmla="*/ 84 h 190"/>
                  <a:gd name="T82" fmla="*/ 145 w 165"/>
                  <a:gd name="T83" fmla="*/ 84 h 190"/>
                  <a:gd name="T84" fmla="*/ 159 w 165"/>
                  <a:gd name="T85" fmla="*/ 84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5" h="190">
                    <a:moveTo>
                      <a:pt x="165" y="91"/>
                    </a:moveTo>
                    <a:cubicBezTo>
                      <a:pt x="165" y="92"/>
                      <a:pt x="165" y="95"/>
                      <a:pt x="165" y="96"/>
                    </a:cubicBezTo>
                    <a:cubicBezTo>
                      <a:pt x="163" y="98"/>
                      <a:pt x="161" y="100"/>
                      <a:pt x="159" y="100"/>
                    </a:cubicBezTo>
                    <a:cubicBezTo>
                      <a:pt x="158" y="102"/>
                      <a:pt x="155" y="100"/>
                      <a:pt x="154" y="100"/>
                    </a:cubicBezTo>
                    <a:cubicBezTo>
                      <a:pt x="152" y="100"/>
                      <a:pt x="151" y="99"/>
                      <a:pt x="149" y="99"/>
                    </a:cubicBezTo>
                    <a:cubicBezTo>
                      <a:pt x="149" y="99"/>
                      <a:pt x="148" y="98"/>
                      <a:pt x="147" y="98"/>
                    </a:cubicBezTo>
                    <a:cubicBezTo>
                      <a:pt x="147" y="98"/>
                      <a:pt x="145" y="99"/>
                      <a:pt x="145" y="100"/>
                    </a:cubicBezTo>
                    <a:cubicBezTo>
                      <a:pt x="144" y="100"/>
                      <a:pt x="141" y="100"/>
                      <a:pt x="140" y="100"/>
                    </a:cubicBezTo>
                    <a:cubicBezTo>
                      <a:pt x="140" y="102"/>
                      <a:pt x="138" y="105"/>
                      <a:pt x="137" y="106"/>
                    </a:cubicBezTo>
                    <a:cubicBezTo>
                      <a:pt x="135" y="106"/>
                      <a:pt x="132" y="107"/>
                      <a:pt x="131" y="107"/>
                    </a:cubicBezTo>
                    <a:cubicBezTo>
                      <a:pt x="130" y="109"/>
                      <a:pt x="127" y="112"/>
                      <a:pt x="127" y="113"/>
                    </a:cubicBezTo>
                    <a:cubicBezTo>
                      <a:pt x="125" y="114"/>
                      <a:pt x="124" y="119"/>
                      <a:pt x="123" y="120"/>
                    </a:cubicBezTo>
                    <a:cubicBezTo>
                      <a:pt x="123" y="121"/>
                      <a:pt x="123" y="126"/>
                      <a:pt x="123" y="127"/>
                    </a:cubicBezTo>
                    <a:cubicBezTo>
                      <a:pt x="121" y="128"/>
                      <a:pt x="118" y="130"/>
                      <a:pt x="117" y="131"/>
                    </a:cubicBezTo>
                    <a:cubicBezTo>
                      <a:pt x="117" y="131"/>
                      <a:pt x="113" y="133"/>
                      <a:pt x="113" y="134"/>
                    </a:cubicBezTo>
                    <a:cubicBezTo>
                      <a:pt x="111" y="134"/>
                      <a:pt x="110" y="137"/>
                      <a:pt x="110" y="138"/>
                    </a:cubicBezTo>
                    <a:cubicBezTo>
                      <a:pt x="109" y="138"/>
                      <a:pt x="107" y="140"/>
                      <a:pt x="106" y="140"/>
                    </a:cubicBezTo>
                    <a:cubicBezTo>
                      <a:pt x="104" y="141"/>
                      <a:pt x="102" y="142"/>
                      <a:pt x="100" y="144"/>
                    </a:cubicBezTo>
                    <a:cubicBezTo>
                      <a:pt x="99" y="145"/>
                      <a:pt x="97" y="148"/>
                      <a:pt x="97" y="149"/>
                    </a:cubicBezTo>
                    <a:cubicBezTo>
                      <a:pt x="96" y="151"/>
                      <a:pt x="93" y="152"/>
                      <a:pt x="93" y="152"/>
                    </a:cubicBezTo>
                    <a:cubicBezTo>
                      <a:pt x="92" y="153"/>
                      <a:pt x="89" y="158"/>
                      <a:pt x="87" y="158"/>
                    </a:cubicBezTo>
                    <a:cubicBezTo>
                      <a:pt x="86" y="159"/>
                      <a:pt x="83" y="158"/>
                      <a:pt x="82" y="159"/>
                    </a:cubicBezTo>
                    <a:cubicBezTo>
                      <a:pt x="80" y="159"/>
                      <a:pt x="79" y="162"/>
                      <a:pt x="79" y="163"/>
                    </a:cubicBezTo>
                    <a:cubicBezTo>
                      <a:pt x="79" y="165"/>
                      <a:pt x="82" y="166"/>
                      <a:pt x="82" y="167"/>
                    </a:cubicBezTo>
                    <a:cubicBezTo>
                      <a:pt x="80" y="169"/>
                      <a:pt x="79" y="172"/>
                      <a:pt x="78" y="172"/>
                    </a:cubicBezTo>
                    <a:cubicBezTo>
                      <a:pt x="76" y="173"/>
                      <a:pt x="72" y="172"/>
                      <a:pt x="71" y="172"/>
                    </a:cubicBezTo>
                    <a:cubicBezTo>
                      <a:pt x="69" y="172"/>
                      <a:pt x="66" y="172"/>
                      <a:pt x="65" y="170"/>
                    </a:cubicBezTo>
                    <a:cubicBezTo>
                      <a:pt x="63" y="170"/>
                      <a:pt x="63" y="166"/>
                      <a:pt x="63" y="166"/>
                    </a:cubicBezTo>
                    <a:cubicBezTo>
                      <a:pt x="62" y="165"/>
                      <a:pt x="59" y="165"/>
                      <a:pt x="58" y="166"/>
                    </a:cubicBezTo>
                    <a:cubicBezTo>
                      <a:pt x="58" y="166"/>
                      <a:pt x="55" y="169"/>
                      <a:pt x="55" y="170"/>
                    </a:cubicBezTo>
                    <a:cubicBezTo>
                      <a:pt x="54" y="172"/>
                      <a:pt x="54" y="174"/>
                      <a:pt x="54" y="177"/>
                    </a:cubicBezTo>
                    <a:cubicBezTo>
                      <a:pt x="54" y="179"/>
                      <a:pt x="55" y="181"/>
                      <a:pt x="55" y="183"/>
                    </a:cubicBezTo>
                    <a:cubicBezTo>
                      <a:pt x="54" y="184"/>
                      <a:pt x="52" y="187"/>
                      <a:pt x="51" y="188"/>
                    </a:cubicBezTo>
                    <a:cubicBezTo>
                      <a:pt x="49" y="188"/>
                      <a:pt x="48" y="190"/>
                      <a:pt x="47" y="190"/>
                    </a:cubicBezTo>
                    <a:cubicBezTo>
                      <a:pt x="44" y="190"/>
                      <a:pt x="41" y="187"/>
                      <a:pt x="40" y="187"/>
                    </a:cubicBezTo>
                    <a:cubicBezTo>
                      <a:pt x="38" y="187"/>
                      <a:pt x="34" y="188"/>
                      <a:pt x="33" y="187"/>
                    </a:cubicBezTo>
                    <a:cubicBezTo>
                      <a:pt x="30" y="187"/>
                      <a:pt x="27" y="186"/>
                      <a:pt x="25" y="184"/>
                    </a:cubicBezTo>
                    <a:cubicBezTo>
                      <a:pt x="23" y="183"/>
                      <a:pt x="20" y="179"/>
                      <a:pt x="18" y="177"/>
                    </a:cubicBezTo>
                    <a:cubicBezTo>
                      <a:pt x="17" y="174"/>
                      <a:pt x="17" y="172"/>
                      <a:pt x="17" y="170"/>
                    </a:cubicBezTo>
                    <a:cubicBezTo>
                      <a:pt x="16" y="169"/>
                      <a:pt x="16" y="166"/>
                      <a:pt x="16" y="165"/>
                    </a:cubicBezTo>
                    <a:cubicBezTo>
                      <a:pt x="16" y="163"/>
                      <a:pt x="17" y="160"/>
                      <a:pt x="18" y="160"/>
                    </a:cubicBezTo>
                    <a:cubicBezTo>
                      <a:pt x="18" y="159"/>
                      <a:pt x="18" y="156"/>
                      <a:pt x="20" y="156"/>
                    </a:cubicBezTo>
                    <a:cubicBezTo>
                      <a:pt x="20" y="153"/>
                      <a:pt x="21" y="151"/>
                      <a:pt x="23" y="149"/>
                    </a:cubicBezTo>
                    <a:cubicBezTo>
                      <a:pt x="23" y="148"/>
                      <a:pt x="24" y="145"/>
                      <a:pt x="24" y="144"/>
                    </a:cubicBezTo>
                    <a:cubicBezTo>
                      <a:pt x="24" y="142"/>
                      <a:pt x="24" y="138"/>
                      <a:pt x="23" y="137"/>
                    </a:cubicBezTo>
                    <a:cubicBezTo>
                      <a:pt x="23" y="135"/>
                      <a:pt x="20" y="133"/>
                      <a:pt x="18" y="131"/>
                    </a:cubicBezTo>
                    <a:cubicBezTo>
                      <a:pt x="18" y="131"/>
                      <a:pt x="17" y="130"/>
                      <a:pt x="16" y="128"/>
                    </a:cubicBezTo>
                    <a:cubicBezTo>
                      <a:pt x="16" y="127"/>
                      <a:pt x="17" y="123"/>
                      <a:pt x="16" y="121"/>
                    </a:cubicBezTo>
                    <a:cubicBezTo>
                      <a:pt x="16" y="120"/>
                      <a:pt x="16" y="117"/>
                      <a:pt x="16" y="117"/>
                    </a:cubicBezTo>
                    <a:cubicBezTo>
                      <a:pt x="14" y="116"/>
                      <a:pt x="14" y="113"/>
                      <a:pt x="13" y="113"/>
                    </a:cubicBezTo>
                    <a:cubicBezTo>
                      <a:pt x="11" y="113"/>
                      <a:pt x="10" y="114"/>
                      <a:pt x="10" y="116"/>
                    </a:cubicBezTo>
                    <a:cubicBezTo>
                      <a:pt x="9" y="117"/>
                      <a:pt x="10" y="120"/>
                      <a:pt x="9" y="120"/>
                    </a:cubicBezTo>
                    <a:cubicBezTo>
                      <a:pt x="9" y="121"/>
                      <a:pt x="4" y="121"/>
                      <a:pt x="3" y="121"/>
                    </a:cubicBezTo>
                    <a:cubicBezTo>
                      <a:pt x="2" y="120"/>
                      <a:pt x="2" y="119"/>
                      <a:pt x="2" y="117"/>
                    </a:cubicBezTo>
                    <a:cubicBezTo>
                      <a:pt x="0" y="117"/>
                      <a:pt x="0" y="114"/>
                      <a:pt x="0" y="114"/>
                    </a:cubicBezTo>
                    <a:cubicBezTo>
                      <a:pt x="0" y="113"/>
                      <a:pt x="2" y="113"/>
                      <a:pt x="3" y="112"/>
                    </a:cubicBezTo>
                    <a:cubicBezTo>
                      <a:pt x="3" y="112"/>
                      <a:pt x="3" y="110"/>
                      <a:pt x="4" y="110"/>
                    </a:cubicBezTo>
                    <a:cubicBezTo>
                      <a:pt x="6" y="110"/>
                      <a:pt x="7" y="110"/>
                      <a:pt x="7" y="110"/>
                    </a:cubicBezTo>
                    <a:cubicBezTo>
                      <a:pt x="9" y="109"/>
                      <a:pt x="13" y="109"/>
                      <a:pt x="14" y="109"/>
                    </a:cubicBezTo>
                    <a:cubicBezTo>
                      <a:pt x="16" y="107"/>
                      <a:pt x="20" y="106"/>
                      <a:pt x="21" y="105"/>
                    </a:cubicBezTo>
                    <a:cubicBezTo>
                      <a:pt x="23" y="105"/>
                      <a:pt x="27" y="102"/>
                      <a:pt x="30" y="102"/>
                    </a:cubicBezTo>
                    <a:cubicBezTo>
                      <a:pt x="31" y="100"/>
                      <a:pt x="35" y="102"/>
                      <a:pt x="38" y="100"/>
                    </a:cubicBezTo>
                    <a:cubicBezTo>
                      <a:pt x="40" y="100"/>
                      <a:pt x="42" y="98"/>
                      <a:pt x="44" y="96"/>
                    </a:cubicBezTo>
                    <a:cubicBezTo>
                      <a:pt x="45" y="96"/>
                      <a:pt x="48" y="95"/>
                      <a:pt x="49" y="95"/>
                    </a:cubicBezTo>
                    <a:cubicBezTo>
                      <a:pt x="51" y="93"/>
                      <a:pt x="52" y="91"/>
                      <a:pt x="54" y="89"/>
                    </a:cubicBezTo>
                    <a:cubicBezTo>
                      <a:pt x="54" y="88"/>
                      <a:pt x="55" y="85"/>
                      <a:pt x="56" y="84"/>
                    </a:cubicBezTo>
                    <a:cubicBezTo>
                      <a:pt x="56" y="82"/>
                      <a:pt x="59" y="81"/>
                      <a:pt x="61" y="80"/>
                    </a:cubicBezTo>
                    <a:cubicBezTo>
                      <a:pt x="62" y="80"/>
                      <a:pt x="63" y="75"/>
                      <a:pt x="65" y="74"/>
                    </a:cubicBezTo>
                    <a:cubicBezTo>
                      <a:pt x="66" y="74"/>
                      <a:pt x="71" y="73"/>
                      <a:pt x="72" y="71"/>
                    </a:cubicBezTo>
                    <a:cubicBezTo>
                      <a:pt x="73" y="71"/>
                      <a:pt x="78" y="70"/>
                      <a:pt x="79" y="67"/>
                    </a:cubicBezTo>
                    <a:cubicBezTo>
                      <a:pt x="79" y="67"/>
                      <a:pt x="80" y="64"/>
                      <a:pt x="80" y="63"/>
                    </a:cubicBezTo>
                    <a:cubicBezTo>
                      <a:pt x="80" y="61"/>
                      <a:pt x="82" y="59"/>
                      <a:pt x="82" y="57"/>
                    </a:cubicBezTo>
                    <a:cubicBezTo>
                      <a:pt x="83" y="54"/>
                      <a:pt x="82" y="50"/>
                      <a:pt x="82" y="47"/>
                    </a:cubicBezTo>
                    <a:cubicBezTo>
                      <a:pt x="83" y="45"/>
                      <a:pt x="85" y="39"/>
                      <a:pt x="86" y="36"/>
                    </a:cubicBezTo>
                    <a:cubicBezTo>
                      <a:pt x="86" y="35"/>
                      <a:pt x="87" y="32"/>
                      <a:pt x="87" y="31"/>
                    </a:cubicBezTo>
                    <a:cubicBezTo>
                      <a:pt x="87" y="29"/>
                      <a:pt x="86" y="27"/>
                      <a:pt x="86" y="25"/>
                    </a:cubicBezTo>
                    <a:cubicBezTo>
                      <a:pt x="86" y="22"/>
                      <a:pt x="86" y="17"/>
                      <a:pt x="87" y="14"/>
                    </a:cubicBezTo>
                    <a:cubicBezTo>
                      <a:pt x="87" y="13"/>
                      <a:pt x="90" y="11"/>
                      <a:pt x="92" y="10"/>
                    </a:cubicBezTo>
                    <a:cubicBezTo>
                      <a:pt x="93" y="8"/>
                      <a:pt x="94" y="4"/>
                      <a:pt x="96" y="3"/>
                    </a:cubicBezTo>
                    <a:cubicBezTo>
                      <a:pt x="96" y="1"/>
                      <a:pt x="97" y="0"/>
                      <a:pt x="99" y="0"/>
                    </a:cubicBezTo>
                    <a:cubicBezTo>
                      <a:pt x="99" y="0"/>
                      <a:pt x="100" y="1"/>
                      <a:pt x="100" y="3"/>
                    </a:cubicBezTo>
                    <a:cubicBezTo>
                      <a:pt x="102" y="3"/>
                      <a:pt x="100" y="6"/>
                      <a:pt x="100" y="7"/>
                    </a:cubicBezTo>
                    <a:cubicBezTo>
                      <a:pt x="102" y="8"/>
                      <a:pt x="102" y="10"/>
                      <a:pt x="102" y="11"/>
                    </a:cubicBezTo>
                    <a:cubicBezTo>
                      <a:pt x="103" y="11"/>
                      <a:pt x="104" y="13"/>
                      <a:pt x="104" y="13"/>
                    </a:cubicBezTo>
                    <a:cubicBezTo>
                      <a:pt x="106" y="11"/>
                      <a:pt x="106" y="10"/>
                      <a:pt x="107" y="10"/>
                    </a:cubicBezTo>
                    <a:cubicBezTo>
                      <a:pt x="107" y="8"/>
                      <a:pt x="107" y="6"/>
                      <a:pt x="109" y="6"/>
                    </a:cubicBezTo>
                    <a:cubicBezTo>
                      <a:pt x="109" y="6"/>
                      <a:pt x="110" y="6"/>
                      <a:pt x="111" y="6"/>
                    </a:cubicBezTo>
                    <a:cubicBezTo>
                      <a:pt x="111" y="6"/>
                      <a:pt x="114" y="6"/>
                      <a:pt x="116" y="6"/>
                    </a:cubicBezTo>
                    <a:cubicBezTo>
                      <a:pt x="116" y="6"/>
                      <a:pt x="118" y="8"/>
                      <a:pt x="118" y="10"/>
                    </a:cubicBezTo>
                    <a:cubicBezTo>
                      <a:pt x="120" y="11"/>
                      <a:pt x="121" y="14"/>
                      <a:pt x="121" y="15"/>
                    </a:cubicBezTo>
                    <a:cubicBezTo>
                      <a:pt x="121" y="17"/>
                      <a:pt x="120" y="20"/>
                      <a:pt x="120" y="21"/>
                    </a:cubicBezTo>
                    <a:cubicBezTo>
                      <a:pt x="120" y="22"/>
                      <a:pt x="120" y="25"/>
                      <a:pt x="121" y="28"/>
                    </a:cubicBezTo>
                    <a:cubicBezTo>
                      <a:pt x="121" y="29"/>
                      <a:pt x="123" y="32"/>
                      <a:pt x="123" y="32"/>
                    </a:cubicBezTo>
                    <a:cubicBezTo>
                      <a:pt x="124" y="33"/>
                      <a:pt x="127" y="35"/>
                      <a:pt x="127" y="33"/>
                    </a:cubicBezTo>
                    <a:cubicBezTo>
                      <a:pt x="128" y="33"/>
                      <a:pt x="130" y="31"/>
                      <a:pt x="130" y="29"/>
                    </a:cubicBezTo>
                    <a:cubicBezTo>
                      <a:pt x="128" y="28"/>
                      <a:pt x="127" y="27"/>
                      <a:pt x="127" y="27"/>
                    </a:cubicBezTo>
                    <a:cubicBezTo>
                      <a:pt x="125" y="25"/>
                      <a:pt x="125" y="21"/>
                      <a:pt x="125" y="20"/>
                    </a:cubicBezTo>
                    <a:cubicBezTo>
                      <a:pt x="127" y="18"/>
                      <a:pt x="128" y="15"/>
                      <a:pt x="130" y="14"/>
                    </a:cubicBezTo>
                    <a:cubicBezTo>
                      <a:pt x="130" y="13"/>
                      <a:pt x="130" y="11"/>
                      <a:pt x="130" y="11"/>
                    </a:cubicBezTo>
                    <a:cubicBezTo>
                      <a:pt x="131" y="10"/>
                      <a:pt x="132" y="11"/>
                      <a:pt x="132" y="11"/>
                    </a:cubicBezTo>
                    <a:cubicBezTo>
                      <a:pt x="134" y="13"/>
                      <a:pt x="135" y="15"/>
                      <a:pt x="135" y="17"/>
                    </a:cubicBezTo>
                    <a:cubicBezTo>
                      <a:pt x="135" y="20"/>
                      <a:pt x="135" y="24"/>
                      <a:pt x="135" y="27"/>
                    </a:cubicBezTo>
                    <a:cubicBezTo>
                      <a:pt x="137" y="29"/>
                      <a:pt x="138" y="32"/>
                      <a:pt x="140" y="33"/>
                    </a:cubicBezTo>
                    <a:cubicBezTo>
                      <a:pt x="140" y="35"/>
                      <a:pt x="138" y="39"/>
                      <a:pt x="138" y="40"/>
                    </a:cubicBezTo>
                    <a:cubicBezTo>
                      <a:pt x="138" y="42"/>
                      <a:pt x="141" y="43"/>
                      <a:pt x="141" y="45"/>
                    </a:cubicBezTo>
                    <a:cubicBezTo>
                      <a:pt x="142" y="46"/>
                      <a:pt x="145" y="47"/>
                      <a:pt x="147" y="49"/>
                    </a:cubicBezTo>
                    <a:cubicBezTo>
                      <a:pt x="147" y="49"/>
                      <a:pt x="147" y="52"/>
                      <a:pt x="148" y="52"/>
                    </a:cubicBezTo>
                    <a:cubicBezTo>
                      <a:pt x="149" y="53"/>
                      <a:pt x="151" y="54"/>
                      <a:pt x="152" y="54"/>
                    </a:cubicBezTo>
                    <a:cubicBezTo>
                      <a:pt x="154" y="54"/>
                      <a:pt x="156" y="54"/>
                      <a:pt x="158" y="54"/>
                    </a:cubicBezTo>
                    <a:cubicBezTo>
                      <a:pt x="159" y="54"/>
                      <a:pt x="162" y="56"/>
                      <a:pt x="163" y="57"/>
                    </a:cubicBezTo>
                    <a:cubicBezTo>
                      <a:pt x="163" y="57"/>
                      <a:pt x="163" y="61"/>
                      <a:pt x="163" y="63"/>
                    </a:cubicBezTo>
                    <a:cubicBezTo>
                      <a:pt x="163" y="64"/>
                      <a:pt x="163" y="67"/>
                      <a:pt x="162" y="68"/>
                    </a:cubicBezTo>
                    <a:cubicBezTo>
                      <a:pt x="162" y="70"/>
                      <a:pt x="161" y="73"/>
                      <a:pt x="159" y="73"/>
                    </a:cubicBezTo>
                    <a:cubicBezTo>
                      <a:pt x="158" y="73"/>
                      <a:pt x="155" y="70"/>
                      <a:pt x="154" y="68"/>
                    </a:cubicBezTo>
                    <a:cubicBezTo>
                      <a:pt x="154" y="67"/>
                      <a:pt x="154" y="64"/>
                      <a:pt x="152" y="63"/>
                    </a:cubicBezTo>
                    <a:cubicBezTo>
                      <a:pt x="152" y="61"/>
                      <a:pt x="151" y="60"/>
                      <a:pt x="149" y="60"/>
                    </a:cubicBezTo>
                    <a:cubicBezTo>
                      <a:pt x="148" y="60"/>
                      <a:pt x="147" y="61"/>
                      <a:pt x="147" y="63"/>
                    </a:cubicBezTo>
                    <a:cubicBezTo>
                      <a:pt x="145" y="64"/>
                      <a:pt x="145" y="66"/>
                      <a:pt x="145" y="67"/>
                    </a:cubicBezTo>
                    <a:cubicBezTo>
                      <a:pt x="145" y="68"/>
                      <a:pt x="148" y="71"/>
                      <a:pt x="147" y="73"/>
                    </a:cubicBezTo>
                    <a:cubicBezTo>
                      <a:pt x="147" y="74"/>
                      <a:pt x="145" y="74"/>
                      <a:pt x="144" y="75"/>
                    </a:cubicBezTo>
                    <a:cubicBezTo>
                      <a:pt x="144" y="75"/>
                      <a:pt x="142" y="78"/>
                      <a:pt x="141" y="78"/>
                    </a:cubicBezTo>
                    <a:cubicBezTo>
                      <a:pt x="141" y="80"/>
                      <a:pt x="138" y="81"/>
                      <a:pt x="137" y="81"/>
                    </a:cubicBezTo>
                    <a:cubicBezTo>
                      <a:pt x="137" y="82"/>
                      <a:pt x="135" y="84"/>
                      <a:pt x="134" y="84"/>
                    </a:cubicBezTo>
                    <a:cubicBezTo>
                      <a:pt x="134" y="85"/>
                      <a:pt x="134" y="88"/>
                      <a:pt x="134" y="88"/>
                    </a:cubicBezTo>
                    <a:cubicBezTo>
                      <a:pt x="135" y="89"/>
                      <a:pt x="141" y="88"/>
                      <a:pt x="142" y="87"/>
                    </a:cubicBezTo>
                    <a:cubicBezTo>
                      <a:pt x="144" y="87"/>
                      <a:pt x="144" y="84"/>
                      <a:pt x="145" y="84"/>
                    </a:cubicBezTo>
                    <a:cubicBezTo>
                      <a:pt x="147" y="84"/>
                      <a:pt x="151" y="84"/>
                      <a:pt x="152" y="84"/>
                    </a:cubicBezTo>
                    <a:cubicBezTo>
                      <a:pt x="152" y="82"/>
                      <a:pt x="154" y="82"/>
                      <a:pt x="155" y="81"/>
                    </a:cubicBezTo>
                    <a:cubicBezTo>
                      <a:pt x="156" y="81"/>
                      <a:pt x="159" y="82"/>
                      <a:pt x="159" y="84"/>
                    </a:cubicBezTo>
                    <a:cubicBezTo>
                      <a:pt x="161" y="84"/>
                      <a:pt x="159" y="87"/>
                      <a:pt x="161" y="88"/>
                    </a:cubicBezTo>
                    <a:cubicBezTo>
                      <a:pt x="161" y="89"/>
                      <a:pt x="163" y="89"/>
                      <a:pt x="165" y="91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" name="Freeform 15"/>
              <p:cNvSpPr>
                <a:spLocks/>
              </p:cNvSpPr>
              <p:nvPr/>
            </p:nvSpPr>
            <p:spPr bwMode="auto">
              <a:xfrm>
                <a:off x="2314575" y="4692650"/>
                <a:ext cx="327025" cy="239713"/>
              </a:xfrm>
              <a:custGeom>
                <a:avLst/>
                <a:gdLst>
                  <a:gd name="T0" fmla="*/ 159 w 160"/>
                  <a:gd name="T1" fmla="*/ 21 h 117"/>
                  <a:gd name="T2" fmla="*/ 152 w 160"/>
                  <a:gd name="T3" fmla="*/ 25 h 117"/>
                  <a:gd name="T4" fmla="*/ 135 w 160"/>
                  <a:gd name="T5" fmla="*/ 27 h 117"/>
                  <a:gd name="T6" fmla="*/ 124 w 160"/>
                  <a:gd name="T7" fmla="*/ 27 h 117"/>
                  <a:gd name="T8" fmla="*/ 122 w 160"/>
                  <a:gd name="T9" fmla="*/ 42 h 117"/>
                  <a:gd name="T10" fmla="*/ 127 w 160"/>
                  <a:gd name="T11" fmla="*/ 50 h 117"/>
                  <a:gd name="T12" fmla="*/ 136 w 160"/>
                  <a:gd name="T13" fmla="*/ 60 h 117"/>
                  <a:gd name="T14" fmla="*/ 127 w 160"/>
                  <a:gd name="T15" fmla="*/ 67 h 117"/>
                  <a:gd name="T16" fmla="*/ 114 w 160"/>
                  <a:gd name="T17" fmla="*/ 73 h 117"/>
                  <a:gd name="T18" fmla="*/ 100 w 160"/>
                  <a:gd name="T19" fmla="*/ 80 h 117"/>
                  <a:gd name="T20" fmla="*/ 92 w 160"/>
                  <a:gd name="T21" fmla="*/ 88 h 117"/>
                  <a:gd name="T22" fmla="*/ 89 w 160"/>
                  <a:gd name="T23" fmla="*/ 99 h 117"/>
                  <a:gd name="T24" fmla="*/ 85 w 160"/>
                  <a:gd name="T25" fmla="*/ 113 h 117"/>
                  <a:gd name="T26" fmla="*/ 73 w 160"/>
                  <a:gd name="T27" fmla="*/ 117 h 117"/>
                  <a:gd name="T28" fmla="*/ 66 w 160"/>
                  <a:gd name="T29" fmla="*/ 117 h 117"/>
                  <a:gd name="T30" fmla="*/ 61 w 160"/>
                  <a:gd name="T31" fmla="*/ 110 h 117"/>
                  <a:gd name="T32" fmla="*/ 63 w 160"/>
                  <a:gd name="T33" fmla="*/ 101 h 117"/>
                  <a:gd name="T34" fmla="*/ 65 w 160"/>
                  <a:gd name="T35" fmla="*/ 89 h 117"/>
                  <a:gd name="T36" fmla="*/ 62 w 160"/>
                  <a:gd name="T37" fmla="*/ 75 h 117"/>
                  <a:gd name="T38" fmla="*/ 54 w 160"/>
                  <a:gd name="T39" fmla="*/ 71 h 117"/>
                  <a:gd name="T40" fmla="*/ 49 w 160"/>
                  <a:gd name="T41" fmla="*/ 66 h 117"/>
                  <a:gd name="T42" fmla="*/ 44 w 160"/>
                  <a:gd name="T43" fmla="*/ 77 h 117"/>
                  <a:gd name="T44" fmla="*/ 41 w 160"/>
                  <a:gd name="T45" fmla="*/ 88 h 117"/>
                  <a:gd name="T46" fmla="*/ 44 w 160"/>
                  <a:gd name="T47" fmla="*/ 99 h 117"/>
                  <a:gd name="T48" fmla="*/ 40 w 160"/>
                  <a:gd name="T49" fmla="*/ 101 h 117"/>
                  <a:gd name="T50" fmla="*/ 30 w 160"/>
                  <a:gd name="T51" fmla="*/ 96 h 117"/>
                  <a:gd name="T52" fmla="*/ 19 w 160"/>
                  <a:gd name="T53" fmla="*/ 94 h 117"/>
                  <a:gd name="T54" fmla="*/ 10 w 160"/>
                  <a:gd name="T55" fmla="*/ 91 h 117"/>
                  <a:gd name="T56" fmla="*/ 12 w 160"/>
                  <a:gd name="T57" fmla="*/ 71 h 117"/>
                  <a:gd name="T58" fmla="*/ 7 w 160"/>
                  <a:gd name="T59" fmla="*/ 57 h 117"/>
                  <a:gd name="T60" fmla="*/ 2 w 160"/>
                  <a:gd name="T61" fmla="*/ 50 h 117"/>
                  <a:gd name="T62" fmla="*/ 0 w 160"/>
                  <a:gd name="T63" fmla="*/ 42 h 117"/>
                  <a:gd name="T64" fmla="*/ 6 w 160"/>
                  <a:gd name="T65" fmla="*/ 41 h 117"/>
                  <a:gd name="T66" fmla="*/ 16 w 160"/>
                  <a:gd name="T67" fmla="*/ 39 h 117"/>
                  <a:gd name="T68" fmla="*/ 13 w 160"/>
                  <a:gd name="T69" fmla="*/ 32 h 117"/>
                  <a:gd name="T70" fmla="*/ 21 w 160"/>
                  <a:gd name="T71" fmla="*/ 28 h 117"/>
                  <a:gd name="T72" fmla="*/ 30 w 160"/>
                  <a:gd name="T73" fmla="*/ 34 h 117"/>
                  <a:gd name="T74" fmla="*/ 38 w 160"/>
                  <a:gd name="T75" fmla="*/ 41 h 117"/>
                  <a:gd name="T76" fmla="*/ 44 w 160"/>
                  <a:gd name="T77" fmla="*/ 35 h 117"/>
                  <a:gd name="T78" fmla="*/ 51 w 160"/>
                  <a:gd name="T79" fmla="*/ 34 h 117"/>
                  <a:gd name="T80" fmla="*/ 58 w 160"/>
                  <a:gd name="T81" fmla="*/ 41 h 117"/>
                  <a:gd name="T82" fmla="*/ 72 w 160"/>
                  <a:gd name="T83" fmla="*/ 36 h 117"/>
                  <a:gd name="T84" fmla="*/ 79 w 160"/>
                  <a:gd name="T85" fmla="*/ 28 h 117"/>
                  <a:gd name="T86" fmla="*/ 92 w 160"/>
                  <a:gd name="T87" fmla="*/ 25 h 117"/>
                  <a:gd name="T88" fmla="*/ 103 w 160"/>
                  <a:gd name="T89" fmla="*/ 24 h 117"/>
                  <a:gd name="T90" fmla="*/ 113 w 160"/>
                  <a:gd name="T91" fmla="*/ 22 h 117"/>
                  <a:gd name="T92" fmla="*/ 122 w 160"/>
                  <a:gd name="T93" fmla="*/ 14 h 117"/>
                  <a:gd name="T94" fmla="*/ 132 w 160"/>
                  <a:gd name="T95" fmla="*/ 8 h 117"/>
                  <a:gd name="T96" fmla="*/ 138 w 160"/>
                  <a:gd name="T97" fmla="*/ 14 h 117"/>
                  <a:gd name="T98" fmla="*/ 143 w 160"/>
                  <a:gd name="T99" fmla="*/ 10 h 117"/>
                  <a:gd name="T100" fmla="*/ 145 w 160"/>
                  <a:gd name="T101" fmla="*/ 0 h 117"/>
                  <a:gd name="T102" fmla="*/ 152 w 160"/>
                  <a:gd name="T103" fmla="*/ 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0" h="117">
                    <a:moveTo>
                      <a:pt x="159" y="14"/>
                    </a:moveTo>
                    <a:cubicBezTo>
                      <a:pt x="160" y="15"/>
                      <a:pt x="160" y="20"/>
                      <a:pt x="159" y="21"/>
                    </a:cubicBezTo>
                    <a:cubicBezTo>
                      <a:pt x="159" y="22"/>
                      <a:pt x="156" y="22"/>
                      <a:pt x="155" y="22"/>
                    </a:cubicBezTo>
                    <a:cubicBezTo>
                      <a:pt x="153" y="24"/>
                      <a:pt x="152" y="25"/>
                      <a:pt x="152" y="25"/>
                    </a:cubicBezTo>
                    <a:cubicBezTo>
                      <a:pt x="150" y="27"/>
                      <a:pt x="146" y="25"/>
                      <a:pt x="145" y="25"/>
                    </a:cubicBezTo>
                    <a:cubicBezTo>
                      <a:pt x="143" y="25"/>
                      <a:pt x="138" y="27"/>
                      <a:pt x="135" y="27"/>
                    </a:cubicBezTo>
                    <a:cubicBezTo>
                      <a:pt x="134" y="27"/>
                      <a:pt x="132" y="25"/>
                      <a:pt x="131" y="27"/>
                    </a:cubicBezTo>
                    <a:cubicBezTo>
                      <a:pt x="129" y="27"/>
                      <a:pt x="125" y="27"/>
                      <a:pt x="124" y="27"/>
                    </a:cubicBezTo>
                    <a:cubicBezTo>
                      <a:pt x="122" y="28"/>
                      <a:pt x="122" y="32"/>
                      <a:pt x="122" y="34"/>
                    </a:cubicBezTo>
                    <a:cubicBezTo>
                      <a:pt x="121" y="36"/>
                      <a:pt x="121" y="41"/>
                      <a:pt x="122" y="42"/>
                    </a:cubicBezTo>
                    <a:cubicBezTo>
                      <a:pt x="122" y="43"/>
                      <a:pt x="124" y="48"/>
                      <a:pt x="124" y="49"/>
                    </a:cubicBezTo>
                    <a:cubicBezTo>
                      <a:pt x="125" y="49"/>
                      <a:pt x="127" y="49"/>
                      <a:pt x="127" y="50"/>
                    </a:cubicBezTo>
                    <a:cubicBezTo>
                      <a:pt x="128" y="50"/>
                      <a:pt x="132" y="52"/>
                      <a:pt x="132" y="53"/>
                    </a:cubicBezTo>
                    <a:cubicBezTo>
                      <a:pt x="134" y="54"/>
                      <a:pt x="136" y="57"/>
                      <a:pt x="136" y="60"/>
                    </a:cubicBezTo>
                    <a:cubicBezTo>
                      <a:pt x="134" y="63"/>
                      <a:pt x="134" y="63"/>
                      <a:pt x="134" y="63"/>
                    </a:cubicBezTo>
                    <a:cubicBezTo>
                      <a:pt x="132" y="64"/>
                      <a:pt x="129" y="66"/>
                      <a:pt x="127" y="67"/>
                    </a:cubicBezTo>
                    <a:cubicBezTo>
                      <a:pt x="125" y="67"/>
                      <a:pt x="122" y="67"/>
                      <a:pt x="121" y="68"/>
                    </a:cubicBezTo>
                    <a:cubicBezTo>
                      <a:pt x="118" y="68"/>
                      <a:pt x="115" y="71"/>
                      <a:pt x="114" y="73"/>
                    </a:cubicBezTo>
                    <a:cubicBezTo>
                      <a:pt x="111" y="74"/>
                      <a:pt x="107" y="74"/>
                      <a:pt x="104" y="75"/>
                    </a:cubicBezTo>
                    <a:cubicBezTo>
                      <a:pt x="103" y="77"/>
                      <a:pt x="101" y="78"/>
                      <a:pt x="100" y="80"/>
                    </a:cubicBezTo>
                    <a:cubicBezTo>
                      <a:pt x="99" y="80"/>
                      <a:pt x="96" y="81"/>
                      <a:pt x="96" y="81"/>
                    </a:cubicBezTo>
                    <a:cubicBezTo>
                      <a:pt x="94" y="82"/>
                      <a:pt x="93" y="87"/>
                      <a:pt x="92" y="88"/>
                    </a:cubicBezTo>
                    <a:cubicBezTo>
                      <a:pt x="92" y="89"/>
                      <a:pt x="90" y="92"/>
                      <a:pt x="89" y="94"/>
                    </a:cubicBezTo>
                    <a:cubicBezTo>
                      <a:pt x="89" y="95"/>
                      <a:pt x="89" y="98"/>
                      <a:pt x="89" y="99"/>
                    </a:cubicBezTo>
                    <a:cubicBezTo>
                      <a:pt x="89" y="101"/>
                      <a:pt x="86" y="103"/>
                      <a:pt x="86" y="105"/>
                    </a:cubicBezTo>
                    <a:cubicBezTo>
                      <a:pt x="86" y="106"/>
                      <a:pt x="86" y="112"/>
                      <a:pt x="85" y="113"/>
                    </a:cubicBezTo>
                    <a:cubicBezTo>
                      <a:pt x="85" y="115"/>
                      <a:pt x="80" y="117"/>
                      <a:pt x="79" y="117"/>
                    </a:cubicBezTo>
                    <a:cubicBezTo>
                      <a:pt x="78" y="117"/>
                      <a:pt x="75" y="117"/>
                      <a:pt x="73" y="117"/>
                    </a:cubicBezTo>
                    <a:cubicBezTo>
                      <a:pt x="72" y="117"/>
                      <a:pt x="71" y="115"/>
                      <a:pt x="69" y="115"/>
                    </a:cubicBezTo>
                    <a:cubicBezTo>
                      <a:pt x="69" y="115"/>
                      <a:pt x="68" y="117"/>
                      <a:pt x="66" y="117"/>
                    </a:cubicBezTo>
                    <a:cubicBezTo>
                      <a:pt x="65" y="117"/>
                      <a:pt x="63" y="116"/>
                      <a:pt x="62" y="116"/>
                    </a:cubicBezTo>
                    <a:cubicBezTo>
                      <a:pt x="62" y="115"/>
                      <a:pt x="61" y="112"/>
                      <a:pt x="61" y="110"/>
                    </a:cubicBezTo>
                    <a:cubicBezTo>
                      <a:pt x="61" y="109"/>
                      <a:pt x="61" y="106"/>
                      <a:pt x="61" y="105"/>
                    </a:cubicBezTo>
                    <a:cubicBezTo>
                      <a:pt x="62" y="103"/>
                      <a:pt x="62" y="102"/>
                      <a:pt x="63" y="101"/>
                    </a:cubicBezTo>
                    <a:cubicBezTo>
                      <a:pt x="63" y="99"/>
                      <a:pt x="62" y="95"/>
                      <a:pt x="62" y="94"/>
                    </a:cubicBezTo>
                    <a:cubicBezTo>
                      <a:pt x="62" y="92"/>
                      <a:pt x="65" y="91"/>
                      <a:pt x="65" y="89"/>
                    </a:cubicBezTo>
                    <a:cubicBezTo>
                      <a:pt x="65" y="87"/>
                      <a:pt x="65" y="82"/>
                      <a:pt x="65" y="81"/>
                    </a:cubicBezTo>
                    <a:cubicBezTo>
                      <a:pt x="63" y="80"/>
                      <a:pt x="63" y="77"/>
                      <a:pt x="62" y="75"/>
                    </a:cubicBezTo>
                    <a:cubicBezTo>
                      <a:pt x="62" y="75"/>
                      <a:pt x="61" y="74"/>
                      <a:pt x="59" y="74"/>
                    </a:cubicBezTo>
                    <a:cubicBezTo>
                      <a:pt x="58" y="74"/>
                      <a:pt x="55" y="73"/>
                      <a:pt x="54" y="71"/>
                    </a:cubicBezTo>
                    <a:cubicBezTo>
                      <a:pt x="54" y="71"/>
                      <a:pt x="54" y="68"/>
                      <a:pt x="52" y="67"/>
                    </a:cubicBezTo>
                    <a:cubicBezTo>
                      <a:pt x="52" y="67"/>
                      <a:pt x="51" y="64"/>
                      <a:pt x="49" y="66"/>
                    </a:cubicBezTo>
                    <a:cubicBezTo>
                      <a:pt x="48" y="66"/>
                      <a:pt x="49" y="68"/>
                      <a:pt x="48" y="70"/>
                    </a:cubicBezTo>
                    <a:cubicBezTo>
                      <a:pt x="48" y="73"/>
                      <a:pt x="44" y="75"/>
                      <a:pt x="44" y="77"/>
                    </a:cubicBezTo>
                    <a:cubicBezTo>
                      <a:pt x="42" y="78"/>
                      <a:pt x="44" y="82"/>
                      <a:pt x="44" y="84"/>
                    </a:cubicBezTo>
                    <a:cubicBezTo>
                      <a:pt x="44" y="85"/>
                      <a:pt x="42" y="87"/>
                      <a:pt x="41" y="88"/>
                    </a:cubicBezTo>
                    <a:cubicBezTo>
                      <a:pt x="41" y="89"/>
                      <a:pt x="42" y="92"/>
                      <a:pt x="42" y="95"/>
                    </a:cubicBezTo>
                    <a:cubicBezTo>
                      <a:pt x="42" y="95"/>
                      <a:pt x="44" y="98"/>
                      <a:pt x="44" y="99"/>
                    </a:cubicBezTo>
                    <a:cubicBezTo>
                      <a:pt x="44" y="101"/>
                      <a:pt x="44" y="101"/>
                      <a:pt x="44" y="101"/>
                    </a:cubicBezTo>
                    <a:cubicBezTo>
                      <a:pt x="42" y="101"/>
                      <a:pt x="41" y="101"/>
                      <a:pt x="40" y="101"/>
                    </a:cubicBezTo>
                    <a:cubicBezTo>
                      <a:pt x="38" y="99"/>
                      <a:pt x="37" y="98"/>
                      <a:pt x="35" y="96"/>
                    </a:cubicBezTo>
                    <a:cubicBezTo>
                      <a:pt x="34" y="96"/>
                      <a:pt x="31" y="98"/>
                      <a:pt x="30" y="96"/>
                    </a:cubicBezTo>
                    <a:cubicBezTo>
                      <a:pt x="27" y="96"/>
                      <a:pt x="24" y="95"/>
                      <a:pt x="23" y="95"/>
                    </a:cubicBezTo>
                    <a:cubicBezTo>
                      <a:pt x="21" y="95"/>
                      <a:pt x="20" y="94"/>
                      <a:pt x="19" y="94"/>
                    </a:cubicBezTo>
                    <a:cubicBezTo>
                      <a:pt x="19" y="94"/>
                      <a:pt x="16" y="95"/>
                      <a:pt x="14" y="94"/>
                    </a:cubicBezTo>
                    <a:cubicBezTo>
                      <a:pt x="14" y="94"/>
                      <a:pt x="12" y="92"/>
                      <a:pt x="10" y="91"/>
                    </a:cubicBezTo>
                    <a:cubicBezTo>
                      <a:pt x="9" y="88"/>
                      <a:pt x="9" y="82"/>
                      <a:pt x="9" y="80"/>
                    </a:cubicBezTo>
                    <a:cubicBezTo>
                      <a:pt x="9" y="78"/>
                      <a:pt x="12" y="74"/>
                      <a:pt x="12" y="71"/>
                    </a:cubicBezTo>
                    <a:cubicBezTo>
                      <a:pt x="10" y="70"/>
                      <a:pt x="7" y="66"/>
                      <a:pt x="7" y="64"/>
                    </a:cubicBezTo>
                    <a:cubicBezTo>
                      <a:pt x="7" y="63"/>
                      <a:pt x="9" y="59"/>
                      <a:pt x="7" y="57"/>
                    </a:cubicBezTo>
                    <a:cubicBezTo>
                      <a:pt x="7" y="56"/>
                      <a:pt x="6" y="54"/>
                      <a:pt x="5" y="53"/>
                    </a:cubicBezTo>
                    <a:cubicBezTo>
                      <a:pt x="5" y="52"/>
                      <a:pt x="2" y="52"/>
                      <a:pt x="2" y="50"/>
                    </a:cubicBezTo>
                    <a:cubicBezTo>
                      <a:pt x="0" y="49"/>
                      <a:pt x="0" y="46"/>
                      <a:pt x="0" y="45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0" y="41"/>
                      <a:pt x="2" y="39"/>
                      <a:pt x="3" y="39"/>
                    </a:cubicBezTo>
                    <a:cubicBezTo>
                      <a:pt x="3" y="39"/>
                      <a:pt x="5" y="41"/>
                      <a:pt x="6" y="41"/>
                    </a:cubicBezTo>
                    <a:cubicBezTo>
                      <a:pt x="7" y="41"/>
                      <a:pt x="10" y="41"/>
                      <a:pt x="12" y="41"/>
                    </a:cubicBezTo>
                    <a:cubicBezTo>
                      <a:pt x="13" y="41"/>
                      <a:pt x="16" y="39"/>
                      <a:pt x="16" y="39"/>
                    </a:cubicBezTo>
                    <a:cubicBezTo>
                      <a:pt x="17" y="38"/>
                      <a:pt x="17" y="36"/>
                      <a:pt x="17" y="35"/>
                    </a:cubicBezTo>
                    <a:cubicBezTo>
                      <a:pt x="16" y="35"/>
                      <a:pt x="14" y="32"/>
                      <a:pt x="13" y="32"/>
                    </a:cubicBezTo>
                    <a:cubicBezTo>
                      <a:pt x="13" y="31"/>
                      <a:pt x="14" y="29"/>
                      <a:pt x="14" y="28"/>
                    </a:cubicBezTo>
                    <a:cubicBezTo>
                      <a:pt x="16" y="28"/>
                      <a:pt x="20" y="28"/>
                      <a:pt x="21" y="28"/>
                    </a:cubicBezTo>
                    <a:cubicBezTo>
                      <a:pt x="23" y="28"/>
                      <a:pt x="26" y="29"/>
                      <a:pt x="27" y="29"/>
                    </a:cubicBezTo>
                    <a:cubicBezTo>
                      <a:pt x="28" y="31"/>
                      <a:pt x="30" y="32"/>
                      <a:pt x="30" y="34"/>
                    </a:cubicBezTo>
                    <a:cubicBezTo>
                      <a:pt x="31" y="35"/>
                      <a:pt x="34" y="36"/>
                      <a:pt x="35" y="38"/>
                    </a:cubicBezTo>
                    <a:cubicBezTo>
                      <a:pt x="35" y="38"/>
                      <a:pt x="37" y="41"/>
                      <a:pt x="38" y="41"/>
                    </a:cubicBezTo>
                    <a:cubicBezTo>
                      <a:pt x="40" y="41"/>
                      <a:pt x="41" y="41"/>
                      <a:pt x="41" y="39"/>
                    </a:cubicBezTo>
                    <a:cubicBezTo>
                      <a:pt x="42" y="39"/>
                      <a:pt x="44" y="36"/>
                      <a:pt x="44" y="35"/>
                    </a:cubicBezTo>
                    <a:cubicBezTo>
                      <a:pt x="45" y="34"/>
                      <a:pt x="47" y="32"/>
                      <a:pt x="47" y="32"/>
                    </a:cubicBezTo>
                    <a:cubicBezTo>
                      <a:pt x="48" y="32"/>
                      <a:pt x="49" y="34"/>
                      <a:pt x="51" y="34"/>
                    </a:cubicBezTo>
                    <a:cubicBezTo>
                      <a:pt x="51" y="35"/>
                      <a:pt x="52" y="36"/>
                      <a:pt x="52" y="38"/>
                    </a:cubicBezTo>
                    <a:cubicBezTo>
                      <a:pt x="54" y="38"/>
                      <a:pt x="56" y="39"/>
                      <a:pt x="58" y="41"/>
                    </a:cubicBezTo>
                    <a:cubicBezTo>
                      <a:pt x="59" y="41"/>
                      <a:pt x="63" y="41"/>
                      <a:pt x="65" y="41"/>
                    </a:cubicBezTo>
                    <a:cubicBezTo>
                      <a:pt x="66" y="39"/>
                      <a:pt x="71" y="38"/>
                      <a:pt x="72" y="36"/>
                    </a:cubicBezTo>
                    <a:cubicBezTo>
                      <a:pt x="73" y="35"/>
                      <a:pt x="75" y="34"/>
                      <a:pt x="75" y="32"/>
                    </a:cubicBezTo>
                    <a:cubicBezTo>
                      <a:pt x="76" y="31"/>
                      <a:pt x="78" y="29"/>
                      <a:pt x="79" y="28"/>
                    </a:cubicBezTo>
                    <a:cubicBezTo>
                      <a:pt x="80" y="27"/>
                      <a:pt x="85" y="25"/>
                      <a:pt x="86" y="25"/>
                    </a:cubicBezTo>
                    <a:cubicBezTo>
                      <a:pt x="87" y="25"/>
                      <a:pt x="90" y="25"/>
                      <a:pt x="92" y="25"/>
                    </a:cubicBezTo>
                    <a:cubicBezTo>
                      <a:pt x="93" y="25"/>
                      <a:pt x="96" y="27"/>
                      <a:pt x="96" y="25"/>
                    </a:cubicBezTo>
                    <a:cubicBezTo>
                      <a:pt x="97" y="25"/>
                      <a:pt x="101" y="24"/>
                      <a:pt x="103" y="24"/>
                    </a:cubicBezTo>
                    <a:cubicBezTo>
                      <a:pt x="104" y="24"/>
                      <a:pt x="107" y="24"/>
                      <a:pt x="108" y="24"/>
                    </a:cubicBezTo>
                    <a:cubicBezTo>
                      <a:pt x="110" y="24"/>
                      <a:pt x="113" y="24"/>
                      <a:pt x="113" y="22"/>
                    </a:cubicBezTo>
                    <a:cubicBezTo>
                      <a:pt x="114" y="21"/>
                      <a:pt x="115" y="18"/>
                      <a:pt x="117" y="18"/>
                    </a:cubicBezTo>
                    <a:cubicBezTo>
                      <a:pt x="118" y="17"/>
                      <a:pt x="121" y="15"/>
                      <a:pt x="122" y="14"/>
                    </a:cubicBezTo>
                    <a:cubicBezTo>
                      <a:pt x="124" y="14"/>
                      <a:pt x="127" y="11"/>
                      <a:pt x="128" y="10"/>
                    </a:cubicBezTo>
                    <a:cubicBezTo>
                      <a:pt x="128" y="10"/>
                      <a:pt x="131" y="8"/>
                      <a:pt x="132" y="8"/>
                    </a:cubicBezTo>
                    <a:cubicBezTo>
                      <a:pt x="134" y="8"/>
                      <a:pt x="135" y="8"/>
                      <a:pt x="136" y="8"/>
                    </a:cubicBezTo>
                    <a:cubicBezTo>
                      <a:pt x="136" y="8"/>
                      <a:pt x="136" y="13"/>
                      <a:pt x="138" y="14"/>
                    </a:cubicBezTo>
                    <a:cubicBezTo>
                      <a:pt x="139" y="14"/>
                      <a:pt x="141" y="15"/>
                      <a:pt x="142" y="15"/>
                    </a:cubicBezTo>
                    <a:cubicBezTo>
                      <a:pt x="143" y="14"/>
                      <a:pt x="143" y="11"/>
                      <a:pt x="143" y="10"/>
                    </a:cubicBezTo>
                    <a:cubicBezTo>
                      <a:pt x="143" y="8"/>
                      <a:pt x="142" y="7"/>
                      <a:pt x="142" y="6"/>
                    </a:cubicBezTo>
                    <a:cubicBezTo>
                      <a:pt x="142" y="4"/>
                      <a:pt x="143" y="0"/>
                      <a:pt x="145" y="0"/>
                    </a:cubicBezTo>
                    <a:cubicBezTo>
                      <a:pt x="146" y="0"/>
                      <a:pt x="148" y="1"/>
                      <a:pt x="149" y="1"/>
                    </a:cubicBezTo>
                    <a:cubicBezTo>
                      <a:pt x="150" y="3"/>
                      <a:pt x="150" y="7"/>
                      <a:pt x="152" y="8"/>
                    </a:cubicBezTo>
                    <a:cubicBezTo>
                      <a:pt x="153" y="10"/>
                      <a:pt x="157" y="13"/>
                      <a:pt x="159" y="14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16"/>
              <p:cNvSpPr>
                <a:spLocks/>
              </p:cNvSpPr>
              <p:nvPr/>
            </p:nvSpPr>
            <p:spPr bwMode="auto">
              <a:xfrm>
                <a:off x="2371725" y="4592638"/>
                <a:ext cx="63500" cy="87313"/>
              </a:xfrm>
              <a:custGeom>
                <a:avLst/>
                <a:gdLst>
                  <a:gd name="T0" fmla="*/ 28 w 31"/>
                  <a:gd name="T1" fmla="*/ 18 h 43"/>
                  <a:gd name="T2" fmla="*/ 30 w 31"/>
                  <a:gd name="T3" fmla="*/ 25 h 43"/>
                  <a:gd name="T4" fmla="*/ 27 w 31"/>
                  <a:gd name="T5" fmla="*/ 30 h 43"/>
                  <a:gd name="T6" fmla="*/ 26 w 31"/>
                  <a:gd name="T7" fmla="*/ 37 h 43"/>
                  <a:gd name="T8" fmla="*/ 26 w 31"/>
                  <a:gd name="T9" fmla="*/ 41 h 43"/>
                  <a:gd name="T10" fmla="*/ 22 w 31"/>
                  <a:gd name="T11" fmla="*/ 43 h 43"/>
                  <a:gd name="T12" fmla="*/ 20 w 31"/>
                  <a:gd name="T13" fmla="*/ 39 h 43"/>
                  <a:gd name="T14" fmla="*/ 19 w 31"/>
                  <a:gd name="T15" fmla="*/ 36 h 43"/>
                  <a:gd name="T16" fmla="*/ 16 w 31"/>
                  <a:gd name="T17" fmla="*/ 36 h 43"/>
                  <a:gd name="T18" fmla="*/ 9 w 31"/>
                  <a:gd name="T19" fmla="*/ 35 h 43"/>
                  <a:gd name="T20" fmla="*/ 7 w 31"/>
                  <a:gd name="T21" fmla="*/ 33 h 43"/>
                  <a:gd name="T22" fmla="*/ 4 w 31"/>
                  <a:gd name="T23" fmla="*/ 26 h 43"/>
                  <a:gd name="T24" fmla="*/ 3 w 31"/>
                  <a:gd name="T25" fmla="*/ 22 h 43"/>
                  <a:gd name="T26" fmla="*/ 0 w 31"/>
                  <a:gd name="T27" fmla="*/ 20 h 43"/>
                  <a:gd name="T28" fmla="*/ 0 w 31"/>
                  <a:gd name="T29" fmla="*/ 17 h 43"/>
                  <a:gd name="T30" fmla="*/ 1 w 31"/>
                  <a:gd name="T31" fmla="*/ 14 h 43"/>
                  <a:gd name="T32" fmla="*/ 1 w 31"/>
                  <a:gd name="T33" fmla="*/ 11 h 43"/>
                  <a:gd name="T34" fmla="*/ 4 w 31"/>
                  <a:gd name="T35" fmla="*/ 11 h 43"/>
                  <a:gd name="T36" fmla="*/ 7 w 31"/>
                  <a:gd name="T37" fmla="*/ 11 h 43"/>
                  <a:gd name="T38" fmla="*/ 7 w 31"/>
                  <a:gd name="T39" fmla="*/ 7 h 43"/>
                  <a:gd name="T40" fmla="*/ 4 w 31"/>
                  <a:gd name="T41" fmla="*/ 4 h 43"/>
                  <a:gd name="T42" fmla="*/ 4 w 31"/>
                  <a:gd name="T43" fmla="*/ 3 h 43"/>
                  <a:gd name="T44" fmla="*/ 5 w 31"/>
                  <a:gd name="T45" fmla="*/ 3 h 43"/>
                  <a:gd name="T46" fmla="*/ 8 w 31"/>
                  <a:gd name="T47" fmla="*/ 0 h 43"/>
                  <a:gd name="T48" fmla="*/ 8 w 31"/>
                  <a:gd name="T49" fmla="*/ 0 h 43"/>
                  <a:gd name="T50" fmla="*/ 11 w 31"/>
                  <a:gd name="T51" fmla="*/ 3 h 43"/>
                  <a:gd name="T52" fmla="*/ 15 w 31"/>
                  <a:gd name="T53" fmla="*/ 4 h 43"/>
                  <a:gd name="T54" fmla="*/ 19 w 31"/>
                  <a:gd name="T55" fmla="*/ 7 h 43"/>
                  <a:gd name="T56" fmla="*/ 22 w 31"/>
                  <a:gd name="T57" fmla="*/ 10 h 43"/>
                  <a:gd name="T58" fmla="*/ 27 w 31"/>
                  <a:gd name="T59" fmla="*/ 13 h 43"/>
                  <a:gd name="T60" fmla="*/ 28 w 31"/>
                  <a:gd name="T61" fmla="*/ 18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43">
                    <a:moveTo>
                      <a:pt x="28" y="18"/>
                    </a:moveTo>
                    <a:cubicBezTo>
                      <a:pt x="30" y="20"/>
                      <a:pt x="31" y="24"/>
                      <a:pt x="30" y="25"/>
                    </a:cubicBezTo>
                    <a:cubicBezTo>
                      <a:pt x="30" y="26"/>
                      <a:pt x="28" y="29"/>
                      <a:pt x="27" y="30"/>
                    </a:cubicBezTo>
                    <a:cubicBezTo>
                      <a:pt x="27" y="33"/>
                      <a:pt x="27" y="36"/>
                      <a:pt x="26" y="37"/>
                    </a:cubicBezTo>
                    <a:cubicBezTo>
                      <a:pt x="26" y="39"/>
                      <a:pt x="26" y="40"/>
                      <a:pt x="26" y="41"/>
                    </a:cubicBezTo>
                    <a:cubicBezTo>
                      <a:pt x="24" y="43"/>
                      <a:pt x="23" y="43"/>
                      <a:pt x="22" y="43"/>
                    </a:cubicBezTo>
                    <a:cubicBezTo>
                      <a:pt x="20" y="43"/>
                      <a:pt x="20" y="40"/>
                      <a:pt x="20" y="39"/>
                    </a:cubicBezTo>
                    <a:cubicBezTo>
                      <a:pt x="19" y="39"/>
                      <a:pt x="19" y="36"/>
                      <a:pt x="19" y="36"/>
                    </a:cubicBezTo>
                    <a:cubicBezTo>
                      <a:pt x="18" y="35"/>
                      <a:pt x="16" y="36"/>
                      <a:pt x="16" y="36"/>
                    </a:cubicBezTo>
                    <a:cubicBezTo>
                      <a:pt x="13" y="35"/>
                      <a:pt x="11" y="35"/>
                      <a:pt x="9" y="35"/>
                    </a:cubicBezTo>
                    <a:cubicBezTo>
                      <a:pt x="9" y="35"/>
                      <a:pt x="8" y="35"/>
                      <a:pt x="7" y="33"/>
                    </a:cubicBezTo>
                    <a:cubicBezTo>
                      <a:pt x="5" y="32"/>
                      <a:pt x="5" y="28"/>
                      <a:pt x="4" y="26"/>
                    </a:cubicBezTo>
                    <a:cubicBezTo>
                      <a:pt x="4" y="25"/>
                      <a:pt x="3" y="22"/>
                      <a:pt x="3" y="22"/>
                    </a:cubicBezTo>
                    <a:cubicBezTo>
                      <a:pt x="1" y="21"/>
                      <a:pt x="0" y="21"/>
                      <a:pt x="0" y="20"/>
                    </a:cubicBezTo>
                    <a:cubicBezTo>
                      <a:pt x="0" y="20"/>
                      <a:pt x="0" y="18"/>
                      <a:pt x="0" y="17"/>
                    </a:cubicBezTo>
                    <a:cubicBezTo>
                      <a:pt x="0" y="17"/>
                      <a:pt x="1" y="15"/>
                      <a:pt x="1" y="14"/>
                    </a:cubicBezTo>
                    <a:cubicBezTo>
                      <a:pt x="1" y="14"/>
                      <a:pt x="1" y="13"/>
                      <a:pt x="1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3"/>
                      <a:pt x="5" y="11"/>
                      <a:pt x="7" y="11"/>
                    </a:cubicBezTo>
                    <a:cubicBezTo>
                      <a:pt x="7" y="10"/>
                      <a:pt x="7" y="9"/>
                      <a:pt x="7" y="7"/>
                    </a:cubicBezTo>
                    <a:cubicBezTo>
                      <a:pt x="5" y="7"/>
                      <a:pt x="5" y="6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2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11" y="2"/>
                      <a:pt x="11" y="3"/>
                    </a:cubicBezTo>
                    <a:cubicBezTo>
                      <a:pt x="12" y="3"/>
                      <a:pt x="13" y="4"/>
                      <a:pt x="15" y="4"/>
                    </a:cubicBezTo>
                    <a:cubicBezTo>
                      <a:pt x="16" y="4"/>
                      <a:pt x="19" y="6"/>
                      <a:pt x="19" y="7"/>
                    </a:cubicBezTo>
                    <a:cubicBezTo>
                      <a:pt x="20" y="7"/>
                      <a:pt x="20" y="10"/>
                      <a:pt x="22" y="10"/>
                    </a:cubicBezTo>
                    <a:cubicBezTo>
                      <a:pt x="23" y="11"/>
                      <a:pt x="26" y="13"/>
                      <a:pt x="27" y="13"/>
                    </a:cubicBezTo>
                    <a:cubicBezTo>
                      <a:pt x="27" y="14"/>
                      <a:pt x="28" y="17"/>
                      <a:pt x="28" y="18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17"/>
              <p:cNvSpPr>
                <a:spLocks/>
              </p:cNvSpPr>
              <p:nvPr/>
            </p:nvSpPr>
            <p:spPr bwMode="auto">
              <a:xfrm>
                <a:off x="1679575" y="1427163"/>
                <a:ext cx="1479550" cy="1377950"/>
              </a:xfrm>
              <a:custGeom>
                <a:avLst/>
                <a:gdLst>
                  <a:gd name="T0" fmla="*/ 184 w 721"/>
                  <a:gd name="T1" fmla="*/ 478 h 673"/>
                  <a:gd name="T2" fmla="*/ 160 w 721"/>
                  <a:gd name="T3" fmla="*/ 459 h 673"/>
                  <a:gd name="T4" fmla="*/ 136 w 721"/>
                  <a:gd name="T5" fmla="*/ 425 h 673"/>
                  <a:gd name="T6" fmla="*/ 126 w 721"/>
                  <a:gd name="T7" fmla="*/ 435 h 673"/>
                  <a:gd name="T8" fmla="*/ 94 w 721"/>
                  <a:gd name="T9" fmla="*/ 393 h 673"/>
                  <a:gd name="T10" fmla="*/ 67 w 721"/>
                  <a:gd name="T11" fmla="*/ 361 h 673"/>
                  <a:gd name="T12" fmla="*/ 42 w 721"/>
                  <a:gd name="T13" fmla="*/ 325 h 673"/>
                  <a:gd name="T14" fmla="*/ 17 w 721"/>
                  <a:gd name="T15" fmla="*/ 292 h 673"/>
                  <a:gd name="T16" fmla="*/ 5 w 721"/>
                  <a:gd name="T17" fmla="*/ 263 h 673"/>
                  <a:gd name="T18" fmla="*/ 25 w 721"/>
                  <a:gd name="T19" fmla="*/ 201 h 673"/>
                  <a:gd name="T20" fmla="*/ 38 w 721"/>
                  <a:gd name="T21" fmla="*/ 92 h 673"/>
                  <a:gd name="T22" fmla="*/ 39 w 721"/>
                  <a:gd name="T23" fmla="*/ 41 h 673"/>
                  <a:gd name="T24" fmla="*/ 88 w 721"/>
                  <a:gd name="T25" fmla="*/ 32 h 673"/>
                  <a:gd name="T26" fmla="*/ 118 w 721"/>
                  <a:gd name="T27" fmla="*/ 0 h 673"/>
                  <a:gd name="T28" fmla="*/ 158 w 721"/>
                  <a:gd name="T29" fmla="*/ 21 h 673"/>
                  <a:gd name="T30" fmla="*/ 233 w 721"/>
                  <a:gd name="T31" fmla="*/ 66 h 673"/>
                  <a:gd name="T32" fmla="*/ 303 w 721"/>
                  <a:gd name="T33" fmla="*/ 136 h 673"/>
                  <a:gd name="T34" fmla="*/ 358 w 721"/>
                  <a:gd name="T35" fmla="*/ 166 h 673"/>
                  <a:gd name="T36" fmla="*/ 396 w 721"/>
                  <a:gd name="T37" fmla="*/ 196 h 673"/>
                  <a:gd name="T38" fmla="*/ 431 w 721"/>
                  <a:gd name="T39" fmla="*/ 214 h 673"/>
                  <a:gd name="T40" fmla="*/ 473 w 721"/>
                  <a:gd name="T41" fmla="*/ 243 h 673"/>
                  <a:gd name="T42" fmla="*/ 511 w 721"/>
                  <a:gd name="T43" fmla="*/ 249 h 673"/>
                  <a:gd name="T44" fmla="*/ 543 w 721"/>
                  <a:gd name="T45" fmla="*/ 207 h 673"/>
                  <a:gd name="T46" fmla="*/ 599 w 721"/>
                  <a:gd name="T47" fmla="*/ 227 h 673"/>
                  <a:gd name="T48" fmla="*/ 672 w 721"/>
                  <a:gd name="T49" fmla="*/ 249 h 673"/>
                  <a:gd name="T50" fmla="*/ 709 w 721"/>
                  <a:gd name="T51" fmla="*/ 271 h 673"/>
                  <a:gd name="T52" fmla="*/ 697 w 721"/>
                  <a:gd name="T53" fmla="*/ 290 h 673"/>
                  <a:gd name="T54" fmla="*/ 683 w 721"/>
                  <a:gd name="T55" fmla="*/ 305 h 673"/>
                  <a:gd name="T56" fmla="*/ 679 w 721"/>
                  <a:gd name="T57" fmla="*/ 325 h 673"/>
                  <a:gd name="T58" fmla="*/ 660 w 721"/>
                  <a:gd name="T59" fmla="*/ 332 h 673"/>
                  <a:gd name="T60" fmla="*/ 681 w 721"/>
                  <a:gd name="T61" fmla="*/ 347 h 673"/>
                  <a:gd name="T62" fmla="*/ 685 w 721"/>
                  <a:gd name="T63" fmla="*/ 362 h 673"/>
                  <a:gd name="T64" fmla="*/ 671 w 721"/>
                  <a:gd name="T65" fmla="*/ 355 h 673"/>
                  <a:gd name="T66" fmla="*/ 678 w 721"/>
                  <a:gd name="T67" fmla="*/ 375 h 673"/>
                  <a:gd name="T68" fmla="*/ 707 w 721"/>
                  <a:gd name="T69" fmla="*/ 392 h 673"/>
                  <a:gd name="T70" fmla="*/ 699 w 721"/>
                  <a:gd name="T71" fmla="*/ 407 h 673"/>
                  <a:gd name="T72" fmla="*/ 717 w 721"/>
                  <a:gd name="T73" fmla="*/ 411 h 673"/>
                  <a:gd name="T74" fmla="*/ 709 w 721"/>
                  <a:gd name="T75" fmla="*/ 435 h 673"/>
                  <a:gd name="T76" fmla="*/ 702 w 721"/>
                  <a:gd name="T77" fmla="*/ 429 h 673"/>
                  <a:gd name="T78" fmla="*/ 696 w 721"/>
                  <a:gd name="T79" fmla="*/ 427 h 673"/>
                  <a:gd name="T80" fmla="*/ 689 w 721"/>
                  <a:gd name="T81" fmla="*/ 453 h 673"/>
                  <a:gd name="T82" fmla="*/ 669 w 721"/>
                  <a:gd name="T83" fmla="*/ 484 h 673"/>
                  <a:gd name="T84" fmla="*/ 662 w 721"/>
                  <a:gd name="T85" fmla="*/ 523 h 673"/>
                  <a:gd name="T86" fmla="*/ 646 w 721"/>
                  <a:gd name="T87" fmla="*/ 560 h 673"/>
                  <a:gd name="T88" fmla="*/ 632 w 721"/>
                  <a:gd name="T89" fmla="*/ 575 h 673"/>
                  <a:gd name="T90" fmla="*/ 615 w 721"/>
                  <a:gd name="T91" fmla="*/ 601 h 673"/>
                  <a:gd name="T92" fmla="*/ 606 w 721"/>
                  <a:gd name="T93" fmla="*/ 597 h 673"/>
                  <a:gd name="T94" fmla="*/ 601 w 721"/>
                  <a:gd name="T95" fmla="*/ 607 h 673"/>
                  <a:gd name="T96" fmla="*/ 596 w 721"/>
                  <a:gd name="T97" fmla="*/ 610 h 673"/>
                  <a:gd name="T98" fmla="*/ 577 w 721"/>
                  <a:gd name="T99" fmla="*/ 617 h 673"/>
                  <a:gd name="T100" fmla="*/ 560 w 721"/>
                  <a:gd name="T101" fmla="*/ 631 h 673"/>
                  <a:gd name="T102" fmla="*/ 553 w 721"/>
                  <a:gd name="T103" fmla="*/ 652 h 673"/>
                  <a:gd name="T104" fmla="*/ 536 w 721"/>
                  <a:gd name="T105" fmla="*/ 656 h 673"/>
                  <a:gd name="T106" fmla="*/ 522 w 721"/>
                  <a:gd name="T107" fmla="*/ 638 h 673"/>
                  <a:gd name="T108" fmla="*/ 525 w 721"/>
                  <a:gd name="T109" fmla="*/ 656 h 673"/>
                  <a:gd name="T110" fmla="*/ 518 w 721"/>
                  <a:gd name="T111" fmla="*/ 667 h 673"/>
                  <a:gd name="T112" fmla="*/ 497 w 721"/>
                  <a:gd name="T113" fmla="*/ 641 h 673"/>
                  <a:gd name="T114" fmla="*/ 445 w 721"/>
                  <a:gd name="T115" fmla="*/ 583 h 673"/>
                  <a:gd name="T116" fmla="*/ 413 w 721"/>
                  <a:gd name="T117" fmla="*/ 546 h 673"/>
                  <a:gd name="T118" fmla="*/ 351 w 721"/>
                  <a:gd name="T119" fmla="*/ 557 h 673"/>
                  <a:gd name="T120" fmla="*/ 248 w 721"/>
                  <a:gd name="T121" fmla="*/ 544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21" h="673">
                    <a:moveTo>
                      <a:pt x="241" y="537"/>
                    </a:moveTo>
                    <a:cubicBezTo>
                      <a:pt x="238" y="534"/>
                      <a:pt x="236" y="532"/>
                      <a:pt x="233" y="529"/>
                    </a:cubicBezTo>
                    <a:cubicBezTo>
                      <a:pt x="227" y="523"/>
                      <a:pt x="216" y="511"/>
                      <a:pt x="210" y="505"/>
                    </a:cubicBezTo>
                    <a:cubicBezTo>
                      <a:pt x="205" y="501"/>
                      <a:pt x="196" y="490"/>
                      <a:pt x="192" y="485"/>
                    </a:cubicBezTo>
                    <a:cubicBezTo>
                      <a:pt x="191" y="484"/>
                      <a:pt x="187" y="480"/>
                      <a:pt x="184" y="478"/>
                    </a:cubicBezTo>
                    <a:cubicBezTo>
                      <a:pt x="182" y="478"/>
                      <a:pt x="178" y="478"/>
                      <a:pt x="177" y="480"/>
                    </a:cubicBezTo>
                    <a:cubicBezTo>
                      <a:pt x="175" y="480"/>
                      <a:pt x="173" y="481"/>
                      <a:pt x="171" y="481"/>
                    </a:cubicBezTo>
                    <a:cubicBezTo>
                      <a:pt x="170" y="480"/>
                      <a:pt x="170" y="477"/>
                      <a:pt x="170" y="476"/>
                    </a:cubicBezTo>
                    <a:cubicBezTo>
                      <a:pt x="168" y="474"/>
                      <a:pt x="170" y="469"/>
                      <a:pt x="168" y="467"/>
                    </a:cubicBezTo>
                    <a:cubicBezTo>
                      <a:pt x="167" y="464"/>
                      <a:pt x="163" y="460"/>
                      <a:pt x="160" y="459"/>
                    </a:cubicBezTo>
                    <a:cubicBezTo>
                      <a:pt x="157" y="456"/>
                      <a:pt x="150" y="452"/>
                      <a:pt x="147" y="449"/>
                    </a:cubicBezTo>
                    <a:cubicBezTo>
                      <a:pt x="144" y="448"/>
                      <a:pt x="140" y="445"/>
                      <a:pt x="139" y="442"/>
                    </a:cubicBezTo>
                    <a:cubicBezTo>
                      <a:pt x="139" y="441"/>
                      <a:pt x="136" y="438"/>
                      <a:pt x="136" y="436"/>
                    </a:cubicBezTo>
                    <a:cubicBezTo>
                      <a:pt x="136" y="435"/>
                      <a:pt x="137" y="432"/>
                      <a:pt x="137" y="431"/>
                    </a:cubicBezTo>
                    <a:cubicBezTo>
                      <a:pt x="137" y="429"/>
                      <a:pt x="136" y="427"/>
                      <a:pt x="136" y="425"/>
                    </a:cubicBezTo>
                    <a:cubicBezTo>
                      <a:pt x="136" y="424"/>
                      <a:pt x="135" y="422"/>
                      <a:pt x="135" y="421"/>
                    </a:cubicBezTo>
                    <a:cubicBezTo>
                      <a:pt x="133" y="420"/>
                      <a:pt x="132" y="418"/>
                      <a:pt x="130" y="418"/>
                    </a:cubicBezTo>
                    <a:cubicBezTo>
                      <a:pt x="129" y="418"/>
                      <a:pt x="128" y="421"/>
                      <a:pt x="128" y="421"/>
                    </a:cubicBezTo>
                    <a:cubicBezTo>
                      <a:pt x="126" y="424"/>
                      <a:pt x="129" y="427"/>
                      <a:pt x="129" y="429"/>
                    </a:cubicBezTo>
                    <a:cubicBezTo>
                      <a:pt x="128" y="431"/>
                      <a:pt x="128" y="434"/>
                      <a:pt x="126" y="435"/>
                    </a:cubicBezTo>
                    <a:cubicBezTo>
                      <a:pt x="125" y="435"/>
                      <a:pt x="121" y="431"/>
                      <a:pt x="121" y="429"/>
                    </a:cubicBezTo>
                    <a:cubicBezTo>
                      <a:pt x="118" y="427"/>
                      <a:pt x="116" y="421"/>
                      <a:pt x="115" y="418"/>
                    </a:cubicBezTo>
                    <a:cubicBezTo>
                      <a:pt x="114" y="415"/>
                      <a:pt x="109" y="408"/>
                      <a:pt x="107" y="406"/>
                    </a:cubicBezTo>
                    <a:cubicBezTo>
                      <a:pt x="105" y="404"/>
                      <a:pt x="100" y="403"/>
                      <a:pt x="98" y="401"/>
                    </a:cubicBezTo>
                    <a:cubicBezTo>
                      <a:pt x="97" y="399"/>
                      <a:pt x="94" y="396"/>
                      <a:pt x="94" y="393"/>
                    </a:cubicBezTo>
                    <a:cubicBezTo>
                      <a:pt x="94" y="392"/>
                      <a:pt x="97" y="387"/>
                      <a:pt x="97" y="386"/>
                    </a:cubicBezTo>
                    <a:cubicBezTo>
                      <a:pt x="97" y="383"/>
                      <a:pt x="94" y="378"/>
                      <a:pt x="91" y="375"/>
                    </a:cubicBezTo>
                    <a:cubicBezTo>
                      <a:pt x="90" y="373"/>
                      <a:pt x="85" y="371"/>
                      <a:pt x="84" y="369"/>
                    </a:cubicBezTo>
                    <a:cubicBezTo>
                      <a:pt x="81" y="368"/>
                      <a:pt x="76" y="367"/>
                      <a:pt x="73" y="365"/>
                    </a:cubicBezTo>
                    <a:cubicBezTo>
                      <a:pt x="71" y="364"/>
                      <a:pt x="69" y="362"/>
                      <a:pt x="67" y="361"/>
                    </a:cubicBezTo>
                    <a:cubicBezTo>
                      <a:pt x="66" y="358"/>
                      <a:pt x="67" y="353"/>
                      <a:pt x="66" y="351"/>
                    </a:cubicBezTo>
                    <a:cubicBezTo>
                      <a:pt x="66" y="348"/>
                      <a:pt x="63" y="344"/>
                      <a:pt x="62" y="343"/>
                    </a:cubicBezTo>
                    <a:cubicBezTo>
                      <a:pt x="62" y="341"/>
                      <a:pt x="57" y="340"/>
                      <a:pt x="56" y="340"/>
                    </a:cubicBezTo>
                    <a:cubicBezTo>
                      <a:pt x="55" y="339"/>
                      <a:pt x="49" y="336"/>
                      <a:pt x="48" y="334"/>
                    </a:cubicBezTo>
                    <a:cubicBezTo>
                      <a:pt x="46" y="332"/>
                      <a:pt x="43" y="327"/>
                      <a:pt x="42" y="325"/>
                    </a:cubicBezTo>
                    <a:cubicBezTo>
                      <a:pt x="41" y="322"/>
                      <a:pt x="39" y="318"/>
                      <a:pt x="39" y="315"/>
                    </a:cubicBezTo>
                    <a:cubicBezTo>
                      <a:pt x="38" y="313"/>
                      <a:pt x="36" y="309"/>
                      <a:pt x="35" y="308"/>
                    </a:cubicBezTo>
                    <a:cubicBezTo>
                      <a:pt x="32" y="308"/>
                      <a:pt x="28" y="308"/>
                      <a:pt x="27" y="306"/>
                    </a:cubicBezTo>
                    <a:cubicBezTo>
                      <a:pt x="25" y="305"/>
                      <a:pt x="24" y="301"/>
                      <a:pt x="22" y="299"/>
                    </a:cubicBezTo>
                    <a:cubicBezTo>
                      <a:pt x="21" y="298"/>
                      <a:pt x="18" y="294"/>
                      <a:pt x="17" y="292"/>
                    </a:cubicBezTo>
                    <a:cubicBezTo>
                      <a:pt x="15" y="290"/>
                      <a:pt x="11" y="287"/>
                      <a:pt x="10" y="285"/>
                    </a:cubicBezTo>
                    <a:cubicBezTo>
                      <a:pt x="7" y="284"/>
                      <a:pt x="4" y="281"/>
                      <a:pt x="3" y="280"/>
                    </a:cubicBezTo>
                    <a:cubicBezTo>
                      <a:pt x="3" y="280"/>
                      <a:pt x="1" y="278"/>
                      <a:pt x="0" y="277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1" y="274"/>
                      <a:pt x="4" y="267"/>
                      <a:pt x="5" y="263"/>
                    </a:cubicBezTo>
                    <a:cubicBezTo>
                      <a:pt x="7" y="260"/>
                      <a:pt x="8" y="255"/>
                      <a:pt x="8" y="252"/>
                    </a:cubicBezTo>
                    <a:cubicBezTo>
                      <a:pt x="10" y="249"/>
                      <a:pt x="14" y="242"/>
                      <a:pt x="15" y="239"/>
                    </a:cubicBezTo>
                    <a:cubicBezTo>
                      <a:pt x="17" y="238"/>
                      <a:pt x="21" y="236"/>
                      <a:pt x="22" y="235"/>
                    </a:cubicBezTo>
                    <a:cubicBezTo>
                      <a:pt x="24" y="231"/>
                      <a:pt x="24" y="224"/>
                      <a:pt x="24" y="220"/>
                    </a:cubicBezTo>
                    <a:cubicBezTo>
                      <a:pt x="24" y="215"/>
                      <a:pt x="25" y="206"/>
                      <a:pt x="25" y="201"/>
                    </a:cubicBezTo>
                    <a:cubicBezTo>
                      <a:pt x="25" y="196"/>
                      <a:pt x="22" y="186"/>
                      <a:pt x="22" y="180"/>
                    </a:cubicBezTo>
                    <a:cubicBezTo>
                      <a:pt x="22" y="175"/>
                      <a:pt x="28" y="162"/>
                      <a:pt x="29" y="155"/>
                    </a:cubicBezTo>
                    <a:cubicBezTo>
                      <a:pt x="31" y="150"/>
                      <a:pt x="31" y="137"/>
                      <a:pt x="31" y="132"/>
                    </a:cubicBezTo>
                    <a:cubicBezTo>
                      <a:pt x="32" y="127"/>
                      <a:pt x="36" y="119"/>
                      <a:pt x="38" y="113"/>
                    </a:cubicBezTo>
                    <a:cubicBezTo>
                      <a:pt x="38" y="109"/>
                      <a:pt x="39" y="98"/>
                      <a:pt x="38" y="92"/>
                    </a:cubicBezTo>
                    <a:cubicBezTo>
                      <a:pt x="38" y="90"/>
                      <a:pt x="32" y="84"/>
                      <a:pt x="31" y="80"/>
                    </a:cubicBezTo>
                    <a:cubicBezTo>
                      <a:pt x="29" y="77"/>
                      <a:pt x="28" y="70"/>
                      <a:pt x="28" y="67"/>
                    </a:cubicBezTo>
                    <a:cubicBezTo>
                      <a:pt x="28" y="64"/>
                      <a:pt x="28" y="59"/>
                      <a:pt x="28" y="56"/>
                    </a:cubicBezTo>
                    <a:cubicBezTo>
                      <a:pt x="28" y="53"/>
                      <a:pt x="28" y="48"/>
                      <a:pt x="29" y="45"/>
                    </a:cubicBezTo>
                    <a:cubicBezTo>
                      <a:pt x="31" y="43"/>
                      <a:pt x="36" y="42"/>
                      <a:pt x="39" y="41"/>
                    </a:cubicBezTo>
                    <a:cubicBezTo>
                      <a:pt x="41" y="41"/>
                      <a:pt x="43" y="39"/>
                      <a:pt x="46" y="39"/>
                    </a:cubicBezTo>
                    <a:cubicBezTo>
                      <a:pt x="49" y="39"/>
                      <a:pt x="55" y="42"/>
                      <a:pt x="57" y="42"/>
                    </a:cubicBezTo>
                    <a:cubicBezTo>
                      <a:pt x="60" y="42"/>
                      <a:pt x="64" y="42"/>
                      <a:pt x="67" y="42"/>
                    </a:cubicBezTo>
                    <a:cubicBezTo>
                      <a:pt x="70" y="41"/>
                      <a:pt x="77" y="41"/>
                      <a:pt x="80" y="39"/>
                    </a:cubicBezTo>
                    <a:cubicBezTo>
                      <a:pt x="83" y="38"/>
                      <a:pt x="85" y="34"/>
                      <a:pt x="88" y="32"/>
                    </a:cubicBezTo>
                    <a:cubicBezTo>
                      <a:pt x="90" y="31"/>
                      <a:pt x="94" y="27"/>
                      <a:pt x="95" y="27"/>
                    </a:cubicBezTo>
                    <a:cubicBezTo>
                      <a:pt x="98" y="24"/>
                      <a:pt x="102" y="22"/>
                      <a:pt x="105" y="21"/>
                    </a:cubicBezTo>
                    <a:cubicBezTo>
                      <a:pt x="107" y="20"/>
                      <a:pt x="111" y="15"/>
                      <a:pt x="112" y="13"/>
                    </a:cubicBezTo>
                    <a:cubicBezTo>
                      <a:pt x="114" y="11"/>
                      <a:pt x="116" y="8"/>
                      <a:pt x="118" y="6"/>
                    </a:cubicBezTo>
                    <a:cubicBezTo>
                      <a:pt x="118" y="4"/>
                      <a:pt x="118" y="0"/>
                      <a:pt x="118" y="0"/>
                    </a:cubicBezTo>
                    <a:cubicBezTo>
                      <a:pt x="118" y="1"/>
                      <a:pt x="121" y="1"/>
                      <a:pt x="122" y="3"/>
                    </a:cubicBezTo>
                    <a:cubicBezTo>
                      <a:pt x="125" y="3"/>
                      <a:pt x="130" y="1"/>
                      <a:pt x="132" y="3"/>
                    </a:cubicBezTo>
                    <a:cubicBezTo>
                      <a:pt x="133" y="3"/>
                      <a:pt x="135" y="4"/>
                      <a:pt x="136" y="6"/>
                    </a:cubicBezTo>
                    <a:cubicBezTo>
                      <a:pt x="139" y="7"/>
                      <a:pt x="146" y="11"/>
                      <a:pt x="149" y="14"/>
                    </a:cubicBezTo>
                    <a:cubicBezTo>
                      <a:pt x="150" y="15"/>
                      <a:pt x="156" y="18"/>
                      <a:pt x="158" y="21"/>
                    </a:cubicBezTo>
                    <a:cubicBezTo>
                      <a:pt x="160" y="22"/>
                      <a:pt x="163" y="25"/>
                      <a:pt x="164" y="27"/>
                    </a:cubicBezTo>
                    <a:cubicBezTo>
                      <a:pt x="168" y="29"/>
                      <a:pt x="177" y="36"/>
                      <a:pt x="180" y="39"/>
                    </a:cubicBezTo>
                    <a:cubicBezTo>
                      <a:pt x="184" y="42"/>
                      <a:pt x="189" y="49"/>
                      <a:pt x="194" y="50"/>
                    </a:cubicBezTo>
                    <a:cubicBezTo>
                      <a:pt x="199" y="55"/>
                      <a:pt x="209" y="62"/>
                      <a:pt x="216" y="64"/>
                    </a:cubicBezTo>
                    <a:cubicBezTo>
                      <a:pt x="220" y="66"/>
                      <a:pt x="229" y="64"/>
                      <a:pt x="233" y="66"/>
                    </a:cubicBezTo>
                    <a:cubicBezTo>
                      <a:pt x="236" y="66"/>
                      <a:pt x="243" y="69"/>
                      <a:pt x="246" y="70"/>
                    </a:cubicBezTo>
                    <a:cubicBezTo>
                      <a:pt x="248" y="71"/>
                      <a:pt x="253" y="76"/>
                      <a:pt x="255" y="78"/>
                    </a:cubicBezTo>
                    <a:cubicBezTo>
                      <a:pt x="260" y="83"/>
                      <a:pt x="267" y="91"/>
                      <a:pt x="271" y="97"/>
                    </a:cubicBezTo>
                    <a:cubicBezTo>
                      <a:pt x="275" y="101"/>
                      <a:pt x="283" y="112"/>
                      <a:pt x="288" y="118"/>
                    </a:cubicBezTo>
                    <a:cubicBezTo>
                      <a:pt x="290" y="122"/>
                      <a:pt x="299" y="132"/>
                      <a:pt x="303" y="136"/>
                    </a:cubicBezTo>
                    <a:cubicBezTo>
                      <a:pt x="306" y="139"/>
                      <a:pt x="313" y="146"/>
                      <a:pt x="317" y="148"/>
                    </a:cubicBezTo>
                    <a:cubicBezTo>
                      <a:pt x="320" y="150"/>
                      <a:pt x="328" y="154"/>
                      <a:pt x="333" y="155"/>
                    </a:cubicBezTo>
                    <a:cubicBezTo>
                      <a:pt x="335" y="157"/>
                      <a:pt x="342" y="159"/>
                      <a:pt x="345" y="161"/>
                    </a:cubicBezTo>
                    <a:cubicBezTo>
                      <a:pt x="348" y="162"/>
                      <a:pt x="351" y="165"/>
                      <a:pt x="352" y="166"/>
                    </a:cubicBezTo>
                    <a:cubicBezTo>
                      <a:pt x="354" y="166"/>
                      <a:pt x="356" y="166"/>
                      <a:pt x="358" y="166"/>
                    </a:cubicBezTo>
                    <a:cubicBezTo>
                      <a:pt x="361" y="168"/>
                      <a:pt x="366" y="166"/>
                      <a:pt x="369" y="168"/>
                    </a:cubicBezTo>
                    <a:cubicBezTo>
                      <a:pt x="370" y="169"/>
                      <a:pt x="372" y="173"/>
                      <a:pt x="372" y="175"/>
                    </a:cubicBezTo>
                    <a:cubicBezTo>
                      <a:pt x="375" y="178"/>
                      <a:pt x="376" y="185"/>
                      <a:pt x="379" y="187"/>
                    </a:cubicBezTo>
                    <a:cubicBezTo>
                      <a:pt x="380" y="190"/>
                      <a:pt x="386" y="193"/>
                      <a:pt x="389" y="194"/>
                    </a:cubicBezTo>
                    <a:cubicBezTo>
                      <a:pt x="390" y="196"/>
                      <a:pt x="394" y="196"/>
                      <a:pt x="396" y="196"/>
                    </a:cubicBezTo>
                    <a:cubicBezTo>
                      <a:pt x="399" y="197"/>
                      <a:pt x="403" y="200"/>
                      <a:pt x="404" y="201"/>
                    </a:cubicBezTo>
                    <a:cubicBezTo>
                      <a:pt x="406" y="201"/>
                      <a:pt x="406" y="204"/>
                      <a:pt x="407" y="206"/>
                    </a:cubicBezTo>
                    <a:cubicBezTo>
                      <a:pt x="410" y="207"/>
                      <a:pt x="410" y="207"/>
                      <a:pt x="410" y="207"/>
                    </a:cubicBezTo>
                    <a:cubicBezTo>
                      <a:pt x="414" y="208"/>
                      <a:pt x="420" y="207"/>
                      <a:pt x="422" y="208"/>
                    </a:cubicBezTo>
                    <a:cubicBezTo>
                      <a:pt x="425" y="210"/>
                      <a:pt x="429" y="213"/>
                      <a:pt x="431" y="214"/>
                    </a:cubicBezTo>
                    <a:cubicBezTo>
                      <a:pt x="434" y="217"/>
                      <a:pt x="436" y="221"/>
                      <a:pt x="438" y="222"/>
                    </a:cubicBezTo>
                    <a:cubicBezTo>
                      <a:pt x="441" y="224"/>
                      <a:pt x="446" y="225"/>
                      <a:pt x="448" y="227"/>
                    </a:cubicBezTo>
                    <a:cubicBezTo>
                      <a:pt x="449" y="228"/>
                      <a:pt x="452" y="232"/>
                      <a:pt x="455" y="234"/>
                    </a:cubicBezTo>
                    <a:cubicBezTo>
                      <a:pt x="456" y="235"/>
                      <a:pt x="462" y="235"/>
                      <a:pt x="464" y="236"/>
                    </a:cubicBezTo>
                    <a:cubicBezTo>
                      <a:pt x="466" y="238"/>
                      <a:pt x="470" y="241"/>
                      <a:pt x="473" y="243"/>
                    </a:cubicBezTo>
                    <a:cubicBezTo>
                      <a:pt x="474" y="246"/>
                      <a:pt x="476" y="252"/>
                      <a:pt x="477" y="253"/>
                    </a:cubicBezTo>
                    <a:cubicBezTo>
                      <a:pt x="479" y="256"/>
                      <a:pt x="484" y="259"/>
                      <a:pt x="486" y="260"/>
                    </a:cubicBezTo>
                    <a:cubicBezTo>
                      <a:pt x="487" y="262"/>
                      <a:pt x="490" y="264"/>
                      <a:pt x="491" y="264"/>
                    </a:cubicBezTo>
                    <a:cubicBezTo>
                      <a:pt x="494" y="264"/>
                      <a:pt x="498" y="260"/>
                      <a:pt x="500" y="259"/>
                    </a:cubicBezTo>
                    <a:cubicBezTo>
                      <a:pt x="502" y="257"/>
                      <a:pt x="508" y="252"/>
                      <a:pt x="511" y="249"/>
                    </a:cubicBezTo>
                    <a:cubicBezTo>
                      <a:pt x="512" y="248"/>
                      <a:pt x="516" y="243"/>
                      <a:pt x="518" y="241"/>
                    </a:cubicBezTo>
                    <a:cubicBezTo>
                      <a:pt x="519" y="238"/>
                      <a:pt x="521" y="232"/>
                      <a:pt x="522" y="229"/>
                    </a:cubicBezTo>
                    <a:cubicBezTo>
                      <a:pt x="523" y="228"/>
                      <a:pt x="525" y="224"/>
                      <a:pt x="526" y="222"/>
                    </a:cubicBezTo>
                    <a:cubicBezTo>
                      <a:pt x="528" y="220"/>
                      <a:pt x="530" y="215"/>
                      <a:pt x="532" y="213"/>
                    </a:cubicBezTo>
                    <a:cubicBezTo>
                      <a:pt x="535" y="211"/>
                      <a:pt x="540" y="207"/>
                      <a:pt x="543" y="207"/>
                    </a:cubicBezTo>
                    <a:cubicBezTo>
                      <a:pt x="546" y="206"/>
                      <a:pt x="554" y="206"/>
                      <a:pt x="557" y="206"/>
                    </a:cubicBezTo>
                    <a:cubicBezTo>
                      <a:pt x="561" y="207"/>
                      <a:pt x="568" y="211"/>
                      <a:pt x="571" y="213"/>
                    </a:cubicBezTo>
                    <a:cubicBezTo>
                      <a:pt x="574" y="214"/>
                      <a:pt x="581" y="215"/>
                      <a:pt x="582" y="217"/>
                    </a:cubicBezTo>
                    <a:cubicBezTo>
                      <a:pt x="585" y="218"/>
                      <a:pt x="589" y="221"/>
                      <a:pt x="591" y="222"/>
                    </a:cubicBezTo>
                    <a:cubicBezTo>
                      <a:pt x="592" y="224"/>
                      <a:pt x="596" y="227"/>
                      <a:pt x="599" y="227"/>
                    </a:cubicBezTo>
                    <a:cubicBezTo>
                      <a:pt x="603" y="229"/>
                      <a:pt x="612" y="234"/>
                      <a:pt x="616" y="236"/>
                    </a:cubicBezTo>
                    <a:cubicBezTo>
                      <a:pt x="620" y="238"/>
                      <a:pt x="630" y="242"/>
                      <a:pt x="636" y="242"/>
                    </a:cubicBezTo>
                    <a:cubicBezTo>
                      <a:pt x="639" y="243"/>
                      <a:pt x="643" y="243"/>
                      <a:pt x="646" y="243"/>
                    </a:cubicBezTo>
                    <a:cubicBezTo>
                      <a:pt x="650" y="243"/>
                      <a:pt x="658" y="245"/>
                      <a:pt x="661" y="246"/>
                    </a:cubicBezTo>
                    <a:cubicBezTo>
                      <a:pt x="664" y="246"/>
                      <a:pt x="669" y="248"/>
                      <a:pt x="672" y="249"/>
                    </a:cubicBezTo>
                    <a:cubicBezTo>
                      <a:pt x="675" y="250"/>
                      <a:pt x="682" y="253"/>
                      <a:pt x="685" y="255"/>
                    </a:cubicBezTo>
                    <a:cubicBezTo>
                      <a:pt x="688" y="256"/>
                      <a:pt x="692" y="257"/>
                      <a:pt x="693" y="259"/>
                    </a:cubicBezTo>
                    <a:cubicBezTo>
                      <a:pt x="695" y="260"/>
                      <a:pt x="697" y="262"/>
                      <a:pt x="699" y="263"/>
                    </a:cubicBezTo>
                    <a:cubicBezTo>
                      <a:pt x="700" y="264"/>
                      <a:pt x="706" y="267"/>
                      <a:pt x="706" y="267"/>
                    </a:cubicBezTo>
                    <a:cubicBezTo>
                      <a:pt x="706" y="269"/>
                      <a:pt x="709" y="270"/>
                      <a:pt x="709" y="271"/>
                    </a:cubicBezTo>
                    <a:cubicBezTo>
                      <a:pt x="709" y="274"/>
                      <a:pt x="707" y="277"/>
                      <a:pt x="706" y="278"/>
                    </a:cubicBezTo>
                    <a:cubicBezTo>
                      <a:pt x="704" y="278"/>
                      <a:pt x="703" y="278"/>
                      <a:pt x="702" y="278"/>
                    </a:cubicBezTo>
                    <a:cubicBezTo>
                      <a:pt x="702" y="280"/>
                      <a:pt x="700" y="281"/>
                      <a:pt x="700" y="283"/>
                    </a:cubicBezTo>
                    <a:cubicBezTo>
                      <a:pt x="700" y="284"/>
                      <a:pt x="697" y="285"/>
                      <a:pt x="697" y="285"/>
                    </a:cubicBezTo>
                    <a:cubicBezTo>
                      <a:pt x="697" y="287"/>
                      <a:pt x="697" y="290"/>
                      <a:pt x="697" y="290"/>
                    </a:cubicBezTo>
                    <a:cubicBezTo>
                      <a:pt x="696" y="291"/>
                      <a:pt x="695" y="291"/>
                      <a:pt x="693" y="292"/>
                    </a:cubicBezTo>
                    <a:cubicBezTo>
                      <a:pt x="693" y="294"/>
                      <a:pt x="692" y="295"/>
                      <a:pt x="690" y="297"/>
                    </a:cubicBezTo>
                    <a:cubicBezTo>
                      <a:pt x="690" y="298"/>
                      <a:pt x="690" y="301"/>
                      <a:pt x="690" y="301"/>
                    </a:cubicBezTo>
                    <a:cubicBezTo>
                      <a:pt x="689" y="302"/>
                      <a:pt x="688" y="302"/>
                      <a:pt x="686" y="304"/>
                    </a:cubicBezTo>
                    <a:cubicBezTo>
                      <a:pt x="685" y="304"/>
                      <a:pt x="683" y="304"/>
                      <a:pt x="683" y="305"/>
                    </a:cubicBezTo>
                    <a:cubicBezTo>
                      <a:pt x="682" y="305"/>
                      <a:pt x="679" y="308"/>
                      <a:pt x="679" y="308"/>
                    </a:cubicBezTo>
                    <a:cubicBezTo>
                      <a:pt x="678" y="309"/>
                      <a:pt x="676" y="312"/>
                      <a:pt x="678" y="313"/>
                    </a:cubicBezTo>
                    <a:cubicBezTo>
                      <a:pt x="678" y="313"/>
                      <a:pt x="679" y="315"/>
                      <a:pt x="681" y="315"/>
                    </a:cubicBezTo>
                    <a:cubicBezTo>
                      <a:pt x="682" y="316"/>
                      <a:pt x="683" y="318"/>
                      <a:pt x="683" y="319"/>
                    </a:cubicBezTo>
                    <a:cubicBezTo>
                      <a:pt x="683" y="320"/>
                      <a:pt x="681" y="323"/>
                      <a:pt x="679" y="325"/>
                    </a:cubicBezTo>
                    <a:cubicBezTo>
                      <a:pt x="676" y="326"/>
                      <a:pt x="674" y="329"/>
                      <a:pt x="671" y="330"/>
                    </a:cubicBezTo>
                    <a:cubicBezTo>
                      <a:pt x="671" y="332"/>
                      <a:pt x="669" y="333"/>
                      <a:pt x="669" y="334"/>
                    </a:cubicBezTo>
                    <a:cubicBezTo>
                      <a:pt x="668" y="334"/>
                      <a:pt x="665" y="334"/>
                      <a:pt x="665" y="333"/>
                    </a:cubicBezTo>
                    <a:cubicBezTo>
                      <a:pt x="664" y="333"/>
                      <a:pt x="664" y="330"/>
                      <a:pt x="662" y="330"/>
                    </a:cubicBezTo>
                    <a:cubicBezTo>
                      <a:pt x="662" y="329"/>
                      <a:pt x="660" y="332"/>
                      <a:pt x="660" y="332"/>
                    </a:cubicBezTo>
                    <a:cubicBezTo>
                      <a:pt x="660" y="333"/>
                      <a:pt x="658" y="334"/>
                      <a:pt x="660" y="336"/>
                    </a:cubicBezTo>
                    <a:cubicBezTo>
                      <a:pt x="660" y="337"/>
                      <a:pt x="662" y="339"/>
                      <a:pt x="664" y="340"/>
                    </a:cubicBezTo>
                    <a:cubicBezTo>
                      <a:pt x="665" y="341"/>
                      <a:pt x="669" y="344"/>
                      <a:pt x="671" y="346"/>
                    </a:cubicBezTo>
                    <a:cubicBezTo>
                      <a:pt x="672" y="347"/>
                      <a:pt x="675" y="347"/>
                      <a:pt x="675" y="347"/>
                    </a:cubicBezTo>
                    <a:cubicBezTo>
                      <a:pt x="676" y="347"/>
                      <a:pt x="679" y="347"/>
                      <a:pt x="681" y="347"/>
                    </a:cubicBezTo>
                    <a:cubicBezTo>
                      <a:pt x="682" y="347"/>
                      <a:pt x="682" y="347"/>
                      <a:pt x="683" y="348"/>
                    </a:cubicBezTo>
                    <a:cubicBezTo>
                      <a:pt x="683" y="348"/>
                      <a:pt x="683" y="350"/>
                      <a:pt x="683" y="351"/>
                    </a:cubicBezTo>
                    <a:cubicBezTo>
                      <a:pt x="683" y="353"/>
                      <a:pt x="682" y="354"/>
                      <a:pt x="682" y="355"/>
                    </a:cubicBezTo>
                    <a:cubicBezTo>
                      <a:pt x="682" y="357"/>
                      <a:pt x="682" y="358"/>
                      <a:pt x="682" y="360"/>
                    </a:cubicBezTo>
                    <a:cubicBezTo>
                      <a:pt x="683" y="360"/>
                      <a:pt x="685" y="361"/>
                      <a:pt x="685" y="362"/>
                    </a:cubicBezTo>
                    <a:cubicBezTo>
                      <a:pt x="686" y="364"/>
                      <a:pt x="686" y="367"/>
                      <a:pt x="685" y="368"/>
                    </a:cubicBezTo>
                    <a:cubicBezTo>
                      <a:pt x="683" y="368"/>
                      <a:pt x="682" y="368"/>
                      <a:pt x="681" y="368"/>
                    </a:cubicBezTo>
                    <a:cubicBezTo>
                      <a:pt x="679" y="368"/>
                      <a:pt x="676" y="365"/>
                      <a:pt x="675" y="364"/>
                    </a:cubicBezTo>
                    <a:cubicBezTo>
                      <a:pt x="674" y="362"/>
                      <a:pt x="674" y="358"/>
                      <a:pt x="674" y="358"/>
                    </a:cubicBezTo>
                    <a:cubicBezTo>
                      <a:pt x="672" y="357"/>
                      <a:pt x="671" y="355"/>
                      <a:pt x="671" y="355"/>
                    </a:cubicBezTo>
                    <a:cubicBezTo>
                      <a:pt x="669" y="355"/>
                      <a:pt x="667" y="357"/>
                      <a:pt x="665" y="358"/>
                    </a:cubicBezTo>
                    <a:cubicBezTo>
                      <a:pt x="665" y="358"/>
                      <a:pt x="665" y="361"/>
                      <a:pt x="665" y="362"/>
                    </a:cubicBezTo>
                    <a:cubicBezTo>
                      <a:pt x="665" y="364"/>
                      <a:pt x="667" y="365"/>
                      <a:pt x="668" y="365"/>
                    </a:cubicBezTo>
                    <a:cubicBezTo>
                      <a:pt x="669" y="367"/>
                      <a:pt x="672" y="368"/>
                      <a:pt x="672" y="369"/>
                    </a:cubicBezTo>
                    <a:cubicBezTo>
                      <a:pt x="674" y="371"/>
                      <a:pt x="676" y="373"/>
                      <a:pt x="678" y="375"/>
                    </a:cubicBezTo>
                    <a:cubicBezTo>
                      <a:pt x="679" y="376"/>
                      <a:pt x="682" y="380"/>
                      <a:pt x="683" y="382"/>
                    </a:cubicBezTo>
                    <a:cubicBezTo>
                      <a:pt x="685" y="383"/>
                      <a:pt x="689" y="387"/>
                      <a:pt x="690" y="387"/>
                    </a:cubicBezTo>
                    <a:cubicBezTo>
                      <a:pt x="692" y="389"/>
                      <a:pt x="693" y="390"/>
                      <a:pt x="695" y="390"/>
                    </a:cubicBezTo>
                    <a:cubicBezTo>
                      <a:pt x="697" y="390"/>
                      <a:pt x="700" y="389"/>
                      <a:pt x="702" y="389"/>
                    </a:cubicBezTo>
                    <a:cubicBezTo>
                      <a:pt x="703" y="389"/>
                      <a:pt x="706" y="390"/>
                      <a:pt x="707" y="392"/>
                    </a:cubicBezTo>
                    <a:cubicBezTo>
                      <a:pt x="709" y="393"/>
                      <a:pt x="710" y="394"/>
                      <a:pt x="710" y="396"/>
                    </a:cubicBezTo>
                    <a:cubicBezTo>
                      <a:pt x="710" y="397"/>
                      <a:pt x="707" y="400"/>
                      <a:pt x="706" y="400"/>
                    </a:cubicBezTo>
                    <a:cubicBezTo>
                      <a:pt x="704" y="401"/>
                      <a:pt x="702" y="399"/>
                      <a:pt x="702" y="400"/>
                    </a:cubicBezTo>
                    <a:cubicBezTo>
                      <a:pt x="700" y="400"/>
                      <a:pt x="699" y="403"/>
                      <a:pt x="697" y="404"/>
                    </a:cubicBezTo>
                    <a:cubicBezTo>
                      <a:pt x="697" y="404"/>
                      <a:pt x="697" y="407"/>
                      <a:pt x="699" y="407"/>
                    </a:cubicBezTo>
                    <a:cubicBezTo>
                      <a:pt x="700" y="408"/>
                      <a:pt x="704" y="407"/>
                      <a:pt x="706" y="407"/>
                    </a:cubicBezTo>
                    <a:cubicBezTo>
                      <a:pt x="707" y="407"/>
                      <a:pt x="709" y="408"/>
                      <a:pt x="709" y="410"/>
                    </a:cubicBezTo>
                    <a:cubicBezTo>
                      <a:pt x="710" y="410"/>
                      <a:pt x="710" y="414"/>
                      <a:pt x="712" y="414"/>
                    </a:cubicBezTo>
                    <a:cubicBezTo>
                      <a:pt x="713" y="415"/>
                      <a:pt x="714" y="414"/>
                      <a:pt x="716" y="414"/>
                    </a:cubicBezTo>
                    <a:cubicBezTo>
                      <a:pt x="717" y="411"/>
                      <a:pt x="717" y="411"/>
                      <a:pt x="717" y="411"/>
                    </a:cubicBezTo>
                    <a:cubicBezTo>
                      <a:pt x="719" y="411"/>
                      <a:pt x="720" y="414"/>
                      <a:pt x="721" y="414"/>
                    </a:cubicBezTo>
                    <a:cubicBezTo>
                      <a:pt x="721" y="415"/>
                      <a:pt x="721" y="420"/>
                      <a:pt x="720" y="421"/>
                    </a:cubicBezTo>
                    <a:cubicBezTo>
                      <a:pt x="719" y="422"/>
                      <a:pt x="716" y="424"/>
                      <a:pt x="714" y="425"/>
                    </a:cubicBezTo>
                    <a:cubicBezTo>
                      <a:pt x="714" y="425"/>
                      <a:pt x="712" y="428"/>
                      <a:pt x="710" y="428"/>
                    </a:cubicBezTo>
                    <a:cubicBezTo>
                      <a:pt x="709" y="429"/>
                      <a:pt x="709" y="434"/>
                      <a:pt x="709" y="435"/>
                    </a:cubicBezTo>
                    <a:cubicBezTo>
                      <a:pt x="707" y="436"/>
                      <a:pt x="706" y="439"/>
                      <a:pt x="704" y="441"/>
                    </a:cubicBezTo>
                    <a:cubicBezTo>
                      <a:pt x="703" y="442"/>
                      <a:pt x="700" y="446"/>
                      <a:pt x="699" y="445"/>
                    </a:cubicBezTo>
                    <a:cubicBezTo>
                      <a:pt x="697" y="445"/>
                      <a:pt x="699" y="441"/>
                      <a:pt x="699" y="439"/>
                    </a:cubicBezTo>
                    <a:cubicBezTo>
                      <a:pt x="699" y="438"/>
                      <a:pt x="697" y="436"/>
                      <a:pt x="699" y="435"/>
                    </a:cubicBezTo>
                    <a:cubicBezTo>
                      <a:pt x="699" y="434"/>
                      <a:pt x="700" y="431"/>
                      <a:pt x="702" y="429"/>
                    </a:cubicBezTo>
                    <a:cubicBezTo>
                      <a:pt x="702" y="427"/>
                      <a:pt x="702" y="424"/>
                      <a:pt x="702" y="421"/>
                    </a:cubicBezTo>
                    <a:cubicBezTo>
                      <a:pt x="702" y="420"/>
                      <a:pt x="700" y="417"/>
                      <a:pt x="699" y="417"/>
                    </a:cubicBezTo>
                    <a:cubicBezTo>
                      <a:pt x="699" y="415"/>
                      <a:pt x="697" y="415"/>
                      <a:pt x="697" y="415"/>
                    </a:cubicBezTo>
                    <a:cubicBezTo>
                      <a:pt x="696" y="417"/>
                      <a:pt x="696" y="420"/>
                      <a:pt x="696" y="421"/>
                    </a:cubicBezTo>
                    <a:cubicBezTo>
                      <a:pt x="696" y="422"/>
                      <a:pt x="696" y="425"/>
                      <a:pt x="696" y="427"/>
                    </a:cubicBezTo>
                    <a:cubicBezTo>
                      <a:pt x="696" y="428"/>
                      <a:pt x="693" y="429"/>
                      <a:pt x="693" y="431"/>
                    </a:cubicBezTo>
                    <a:cubicBezTo>
                      <a:pt x="693" y="432"/>
                      <a:pt x="693" y="436"/>
                      <a:pt x="693" y="439"/>
                    </a:cubicBezTo>
                    <a:cubicBezTo>
                      <a:pt x="693" y="441"/>
                      <a:pt x="695" y="443"/>
                      <a:pt x="695" y="445"/>
                    </a:cubicBezTo>
                    <a:cubicBezTo>
                      <a:pt x="695" y="446"/>
                      <a:pt x="695" y="449"/>
                      <a:pt x="693" y="450"/>
                    </a:cubicBezTo>
                    <a:cubicBezTo>
                      <a:pt x="692" y="452"/>
                      <a:pt x="690" y="452"/>
                      <a:pt x="689" y="453"/>
                    </a:cubicBezTo>
                    <a:cubicBezTo>
                      <a:pt x="688" y="455"/>
                      <a:pt x="685" y="457"/>
                      <a:pt x="685" y="459"/>
                    </a:cubicBezTo>
                    <a:cubicBezTo>
                      <a:pt x="683" y="460"/>
                      <a:pt x="682" y="464"/>
                      <a:pt x="682" y="466"/>
                    </a:cubicBezTo>
                    <a:cubicBezTo>
                      <a:pt x="681" y="467"/>
                      <a:pt x="678" y="471"/>
                      <a:pt x="676" y="473"/>
                    </a:cubicBezTo>
                    <a:cubicBezTo>
                      <a:pt x="675" y="474"/>
                      <a:pt x="674" y="476"/>
                      <a:pt x="672" y="477"/>
                    </a:cubicBezTo>
                    <a:cubicBezTo>
                      <a:pt x="671" y="478"/>
                      <a:pt x="671" y="483"/>
                      <a:pt x="669" y="484"/>
                    </a:cubicBezTo>
                    <a:cubicBezTo>
                      <a:pt x="669" y="485"/>
                      <a:pt x="667" y="488"/>
                      <a:pt x="667" y="490"/>
                    </a:cubicBezTo>
                    <a:cubicBezTo>
                      <a:pt x="665" y="491"/>
                      <a:pt x="664" y="494"/>
                      <a:pt x="664" y="495"/>
                    </a:cubicBezTo>
                    <a:cubicBezTo>
                      <a:pt x="662" y="498"/>
                      <a:pt x="665" y="502"/>
                      <a:pt x="665" y="505"/>
                    </a:cubicBezTo>
                    <a:cubicBezTo>
                      <a:pt x="664" y="508"/>
                      <a:pt x="661" y="511"/>
                      <a:pt x="661" y="512"/>
                    </a:cubicBezTo>
                    <a:cubicBezTo>
                      <a:pt x="661" y="515"/>
                      <a:pt x="662" y="520"/>
                      <a:pt x="662" y="523"/>
                    </a:cubicBezTo>
                    <a:cubicBezTo>
                      <a:pt x="662" y="526"/>
                      <a:pt x="661" y="532"/>
                      <a:pt x="661" y="533"/>
                    </a:cubicBezTo>
                    <a:cubicBezTo>
                      <a:pt x="660" y="536"/>
                      <a:pt x="657" y="539"/>
                      <a:pt x="657" y="541"/>
                    </a:cubicBezTo>
                    <a:cubicBezTo>
                      <a:pt x="655" y="543"/>
                      <a:pt x="657" y="547"/>
                      <a:pt x="655" y="548"/>
                    </a:cubicBezTo>
                    <a:cubicBezTo>
                      <a:pt x="655" y="551"/>
                      <a:pt x="654" y="555"/>
                      <a:pt x="651" y="557"/>
                    </a:cubicBezTo>
                    <a:cubicBezTo>
                      <a:pt x="651" y="558"/>
                      <a:pt x="647" y="558"/>
                      <a:pt x="646" y="560"/>
                    </a:cubicBezTo>
                    <a:cubicBezTo>
                      <a:pt x="644" y="561"/>
                      <a:pt x="643" y="562"/>
                      <a:pt x="643" y="564"/>
                    </a:cubicBezTo>
                    <a:cubicBezTo>
                      <a:pt x="643" y="565"/>
                      <a:pt x="640" y="568"/>
                      <a:pt x="640" y="569"/>
                    </a:cubicBezTo>
                    <a:cubicBezTo>
                      <a:pt x="640" y="571"/>
                      <a:pt x="643" y="575"/>
                      <a:pt x="641" y="576"/>
                    </a:cubicBezTo>
                    <a:cubicBezTo>
                      <a:pt x="641" y="578"/>
                      <a:pt x="637" y="578"/>
                      <a:pt x="636" y="576"/>
                    </a:cubicBezTo>
                    <a:cubicBezTo>
                      <a:pt x="634" y="576"/>
                      <a:pt x="633" y="575"/>
                      <a:pt x="632" y="575"/>
                    </a:cubicBezTo>
                    <a:cubicBezTo>
                      <a:pt x="630" y="575"/>
                      <a:pt x="626" y="578"/>
                      <a:pt x="624" y="579"/>
                    </a:cubicBezTo>
                    <a:cubicBezTo>
                      <a:pt x="623" y="579"/>
                      <a:pt x="620" y="581"/>
                      <a:pt x="620" y="582"/>
                    </a:cubicBezTo>
                    <a:cubicBezTo>
                      <a:pt x="619" y="582"/>
                      <a:pt x="617" y="586"/>
                      <a:pt x="617" y="588"/>
                    </a:cubicBezTo>
                    <a:cubicBezTo>
                      <a:pt x="617" y="589"/>
                      <a:pt x="617" y="593"/>
                      <a:pt x="616" y="594"/>
                    </a:cubicBezTo>
                    <a:cubicBezTo>
                      <a:pt x="616" y="596"/>
                      <a:pt x="616" y="600"/>
                      <a:pt x="615" y="601"/>
                    </a:cubicBezTo>
                    <a:cubicBezTo>
                      <a:pt x="615" y="603"/>
                      <a:pt x="613" y="603"/>
                      <a:pt x="612" y="601"/>
                    </a:cubicBezTo>
                    <a:cubicBezTo>
                      <a:pt x="610" y="601"/>
                      <a:pt x="610" y="599"/>
                      <a:pt x="610" y="597"/>
                    </a:cubicBezTo>
                    <a:cubicBezTo>
                      <a:pt x="609" y="596"/>
                      <a:pt x="610" y="594"/>
                      <a:pt x="609" y="593"/>
                    </a:cubicBezTo>
                    <a:cubicBezTo>
                      <a:pt x="608" y="592"/>
                      <a:pt x="608" y="592"/>
                      <a:pt x="608" y="592"/>
                    </a:cubicBezTo>
                    <a:cubicBezTo>
                      <a:pt x="606" y="593"/>
                      <a:pt x="606" y="596"/>
                      <a:pt x="606" y="597"/>
                    </a:cubicBezTo>
                    <a:cubicBezTo>
                      <a:pt x="605" y="599"/>
                      <a:pt x="605" y="601"/>
                      <a:pt x="605" y="603"/>
                    </a:cubicBezTo>
                    <a:cubicBezTo>
                      <a:pt x="605" y="604"/>
                      <a:pt x="606" y="606"/>
                      <a:pt x="606" y="607"/>
                    </a:cubicBezTo>
                    <a:cubicBezTo>
                      <a:pt x="606" y="608"/>
                      <a:pt x="606" y="611"/>
                      <a:pt x="605" y="611"/>
                    </a:cubicBezTo>
                    <a:cubicBezTo>
                      <a:pt x="602" y="611"/>
                      <a:pt x="602" y="611"/>
                      <a:pt x="602" y="611"/>
                    </a:cubicBezTo>
                    <a:cubicBezTo>
                      <a:pt x="601" y="611"/>
                      <a:pt x="601" y="608"/>
                      <a:pt x="601" y="607"/>
                    </a:cubicBezTo>
                    <a:cubicBezTo>
                      <a:pt x="601" y="607"/>
                      <a:pt x="602" y="606"/>
                      <a:pt x="601" y="604"/>
                    </a:cubicBezTo>
                    <a:cubicBezTo>
                      <a:pt x="601" y="601"/>
                      <a:pt x="601" y="601"/>
                      <a:pt x="601" y="601"/>
                    </a:cubicBezTo>
                    <a:cubicBezTo>
                      <a:pt x="599" y="600"/>
                      <a:pt x="598" y="599"/>
                      <a:pt x="598" y="599"/>
                    </a:cubicBezTo>
                    <a:cubicBezTo>
                      <a:pt x="596" y="600"/>
                      <a:pt x="595" y="601"/>
                      <a:pt x="595" y="601"/>
                    </a:cubicBezTo>
                    <a:cubicBezTo>
                      <a:pt x="594" y="604"/>
                      <a:pt x="596" y="608"/>
                      <a:pt x="596" y="610"/>
                    </a:cubicBezTo>
                    <a:cubicBezTo>
                      <a:pt x="596" y="611"/>
                      <a:pt x="595" y="614"/>
                      <a:pt x="594" y="615"/>
                    </a:cubicBezTo>
                    <a:cubicBezTo>
                      <a:pt x="592" y="615"/>
                      <a:pt x="589" y="617"/>
                      <a:pt x="588" y="615"/>
                    </a:cubicBezTo>
                    <a:cubicBezTo>
                      <a:pt x="588" y="615"/>
                      <a:pt x="587" y="614"/>
                      <a:pt x="587" y="613"/>
                    </a:cubicBezTo>
                    <a:cubicBezTo>
                      <a:pt x="585" y="613"/>
                      <a:pt x="582" y="613"/>
                      <a:pt x="582" y="614"/>
                    </a:cubicBezTo>
                    <a:cubicBezTo>
                      <a:pt x="581" y="614"/>
                      <a:pt x="577" y="615"/>
                      <a:pt x="577" y="617"/>
                    </a:cubicBezTo>
                    <a:cubicBezTo>
                      <a:pt x="577" y="618"/>
                      <a:pt x="578" y="621"/>
                      <a:pt x="577" y="622"/>
                    </a:cubicBezTo>
                    <a:cubicBezTo>
                      <a:pt x="577" y="624"/>
                      <a:pt x="574" y="627"/>
                      <a:pt x="573" y="627"/>
                    </a:cubicBezTo>
                    <a:cubicBezTo>
                      <a:pt x="571" y="627"/>
                      <a:pt x="570" y="624"/>
                      <a:pt x="568" y="624"/>
                    </a:cubicBezTo>
                    <a:cubicBezTo>
                      <a:pt x="567" y="624"/>
                      <a:pt x="566" y="624"/>
                      <a:pt x="564" y="624"/>
                    </a:cubicBezTo>
                    <a:cubicBezTo>
                      <a:pt x="563" y="625"/>
                      <a:pt x="561" y="629"/>
                      <a:pt x="560" y="631"/>
                    </a:cubicBezTo>
                    <a:cubicBezTo>
                      <a:pt x="559" y="631"/>
                      <a:pt x="557" y="632"/>
                      <a:pt x="557" y="634"/>
                    </a:cubicBezTo>
                    <a:cubicBezTo>
                      <a:pt x="556" y="634"/>
                      <a:pt x="554" y="635"/>
                      <a:pt x="553" y="636"/>
                    </a:cubicBezTo>
                    <a:cubicBezTo>
                      <a:pt x="553" y="638"/>
                      <a:pt x="551" y="641"/>
                      <a:pt x="551" y="642"/>
                    </a:cubicBezTo>
                    <a:cubicBezTo>
                      <a:pt x="551" y="643"/>
                      <a:pt x="550" y="646"/>
                      <a:pt x="550" y="648"/>
                    </a:cubicBezTo>
                    <a:cubicBezTo>
                      <a:pt x="550" y="649"/>
                      <a:pt x="553" y="650"/>
                      <a:pt x="553" y="652"/>
                    </a:cubicBezTo>
                    <a:cubicBezTo>
                      <a:pt x="553" y="655"/>
                      <a:pt x="554" y="660"/>
                      <a:pt x="553" y="662"/>
                    </a:cubicBezTo>
                    <a:cubicBezTo>
                      <a:pt x="551" y="663"/>
                      <a:pt x="549" y="664"/>
                      <a:pt x="547" y="664"/>
                    </a:cubicBezTo>
                    <a:cubicBezTo>
                      <a:pt x="546" y="664"/>
                      <a:pt x="543" y="666"/>
                      <a:pt x="542" y="666"/>
                    </a:cubicBezTo>
                    <a:cubicBezTo>
                      <a:pt x="540" y="666"/>
                      <a:pt x="537" y="663"/>
                      <a:pt x="536" y="660"/>
                    </a:cubicBezTo>
                    <a:cubicBezTo>
                      <a:pt x="536" y="660"/>
                      <a:pt x="536" y="657"/>
                      <a:pt x="536" y="656"/>
                    </a:cubicBezTo>
                    <a:cubicBezTo>
                      <a:pt x="535" y="655"/>
                      <a:pt x="535" y="653"/>
                      <a:pt x="533" y="653"/>
                    </a:cubicBezTo>
                    <a:cubicBezTo>
                      <a:pt x="533" y="652"/>
                      <a:pt x="530" y="652"/>
                      <a:pt x="529" y="650"/>
                    </a:cubicBezTo>
                    <a:cubicBezTo>
                      <a:pt x="529" y="649"/>
                      <a:pt x="528" y="646"/>
                      <a:pt x="528" y="646"/>
                    </a:cubicBezTo>
                    <a:cubicBezTo>
                      <a:pt x="528" y="645"/>
                      <a:pt x="528" y="642"/>
                      <a:pt x="528" y="641"/>
                    </a:cubicBezTo>
                    <a:cubicBezTo>
                      <a:pt x="526" y="639"/>
                      <a:pt x="523" y="639"/>
                      <a:pt x="522" y="638"/>
                    </a:cubicBezTo>
                    <a:cubicBezTo>
                      <a:pt x="521" y="638"/>
                      <a:pt x="518" y="638"/>
                      <a:pt x="516" y="639"/>
                    </a:cubicBezTo>
                    <a:cubicBezTo>
                      <a:pt x="515" y="641"/>
                      <a:pt x="515" y="642"/>
                      <a:pt x="516" y="643"/>
                    </a:cubicBezTo>
                    <a:cubicBezTo>
                      <a:pt x="516" y="645"/>
                      <a:pt x="519" y="646"/>
                      <a:pt x="519" y="646"/>
                    </a:cubicBezTo>
                    <a:cubicBezTo>
                      <a:pt x="519" y="648"/>
                      <a:pt x="519" y="650"/>
                      <a:pt x="519" y="652"/>
                    </a:cubicBezTo>
                    <a:cubicBezTo>
                      <a:pt x="519" y="653"/>
                      <a:pt x="523" y="655"/>
                      <a:pt x="525" y="656"/>
                    </a:cubicBezTo>
                    <a:cubicBezTo>
                      <a:pt x="525" y="657"/>
                      <a:pt x="523" y="660"/>
                      <a:pt x="523" y="662"/>
                    </a:cubicBezTo>
                    <a:cubicBezTo>
                      <a:pt x="525" y="663"/>
                      <a:pt x="528" y="666"/>
                      <a:pt x="528" y="667"/>
                    </a:cubicBezTo>
                    <a:cubicBezTo>
                      <a:pt x="528" y="669"/>
                      <a:pt x="526" y="671"/>
                      <a:pt x="525" y="673"/>
                    </a:cubicBezTo>
                    <a:cubicBezTo>
                      <a:pt x="523" y="673"/>
                      <a:pt x="521" y="673"/>
                      <a:pt x="521" y="673"/>
                    </a:cubicBezTo>
                    <a:cubicBezTo>
                      <a:pt x="519" y="671"/>
                      <a:pt x="518" y="669"/>
                      <a:pt x="518" y="667"/>
                    </a:cubicBezTo>
                    <a:cubicBezTo>
                      <a:pt x="516" y="666"/>
                      <a:pt x="518" y="663"/>
                      <a:pt x="516" y="663"/>
                    </a:cubicBezTo>
                    <a:cubicBezTo>
                      <a:pt x="515" y="662"/>
                      <a:pt x="509" y="662"/>
                      <a:pt x="508" y="663"/>
                    </a:cubicBezTo>
                    <a:cubicBezTo>
                      <a:pt x="507" y="663"/>
                      <a:pt x="507" y="663"/>
                      <a:pt x="507" y="663"/>
                    </a:cubicBezTo>
                    <a:cubicBezTo>
                      <a:pt x="505" y="659"/>
                      <a:pt x="504" y="655"/>
                      <a:pt x="502" y="652"/>
                    </a:cubicBezTo>
                    <a:cubicBezTo>
                      <a:pt x="501" y="649"/>
                      <a:pt x="498" y="643"/>
                      <a:pt x="497" y="641"/>
                    </a:cubicBezTo>
                    <a:cubicBezTo>
                      <a:pt x="495" y="639"/>
                      <a:pt x="493" y="635"/>
                      <a:pt x="491" y="632"/>
                    </a:cubicBezTo>
                    <a:cubicBezTo>
                      <a:pt x="490" y="629"/>
                      <a:pt x="488" y="624"/>
                      <a:pt x="487" y="621"/>
                    </a:cubicBezTo>
                    <a:cubicBezTo>
                      <a:pt x="484" y="617"/>
                      <a:pt x="477" y="607"/>
                      <a:pt x="474" y="603"/>
                    </a:cubicBezTo>
                    <a:cubicBezTo>
                      <a:pt x="470" y="599"/>
                      <a:pt x="463" y="592"/>
                      <a:pt x="459" y="589"/>
                    </a:cubicBezTo>
                    <a:cubicBezTo>
                      <a:pt x="456" y="588"/>
                      <a:pt x="449" y="585"/>
                      <a:pt x="445" y="583"/>
                    </a:cubicBezTo>
                    <a:cubicBezTo>
                      <a:pt x="441" y="581"/>
                      <a:pt x="431" y="578"/>
                      <a:pt x="425" y="576"/>
                    </a:cubicBezTo>
                    <a:cubicBezTo>
                      <a:pt x="422" y="574"/>
                      <a:pt x="414" y="571"/>
                      <a:pt x="413" y="567"/>
                    </a:cubicBezTo>
                    <a:cubicBezTo>
                      <a:pt x="411" y="565"/>
                      <a:pt x="411" y="562"/>
                      <a:pt x="411" y="561"/>
                    </a:cubicBezTo>
                    <a:cubicBezTo>
                      <a:pt x="411" y="558"/>
                      <a:pt x="410" y="554"/>
                      <a:pt x="410" y="553"/>
                    </a:cubicBezTo>
                    <a:cubicBezTo>
                      <a:pt x="410" y="550"/>
                      <a:pt x="413" y="547"/>
                      <a:pt x="413" y="546"/>
                    </a:cubicBezTo>
                    <a:cubicBezTo>
                      <a:pt x="413" y="543"/>
                      <a:pt x="408" y="540"/>
                      <a:pt x="407" y="539"/>
                    </a:cubicBezTo>
                    <a:cubicBezTo>
                      <a:pt x="406" y="537"/>
                      <a:pt x="400" y="536"/>
                      <a:pt x="397" y="536"/>
                    </a:cubicBezTo>
                    <a:cubicBezTo>
                      <a:pt x="394" y="536"/>
                      <a:pt x="386" y="536"/>
                      <a:pt x="382" y="537"/>
                    </a:cubicBezTo>
                    <a:cubicBezTo>
                      <a:pt x="379" y="540"/>
                      <a:pt x="373" y="546"/>
                      <a:pt x="370" y="548"/>
                    </a:cubicBezTo>
                    <a:cubicBezTo>
                      <a:pt x="366" y="551"/>
                      <a:pt x="356" y="555"/>
                      <a:pt x="351" y="557"/>
                    </a:cubicBezTo>
                    <a:cubicBezTo>
                      <a:pt x="347" y="558"/>
                      <a:pt x="338" y="564"/>
                      <a:pt x="334" y="564"/>
                    </a:cubicBezTo>
                    <a:cubicBezTo>
                      <a:pt x="327" y="567"/>
                      <a:pt x="313" y="567"/>
                      <a:pt x="306" y="567"/>
                    </a:cubicBezTo>
                    <a:cubicBezTo>
                      <a:pt x="299" y="567"/>
                      <a:pt x="288" y="568"/>
                      <a:pt x="281" y="567"/>
                    </a:cubicBezTo>
                    <a:cubicBezTo>
                      <a:pt x="276" y="565"/>
                      <a:pt x="268" y="560"/>
                      <a:pt x="264" y="557"/>
                    </a:cubicBezTo>
                    <a:cubicBezTo>
                      <a:pt x="260" y="554"/>
                      <a:pt x="251" y="547"/>
                      <a:pt x="248" y="544"/>
                    </a:cubicBezTo>
                    <a:cubicBezTo>
                      <a:pt x="247" y="543"/>
                      <a:pt x="244" y="540"/>
                      <a:pt x="241" y="537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" name="Freeform 18"/>
              <p:cNvSpPr>
                <a:spLocks/>
              </p:cNvSpPr>
              <p:nvPr/>
            </p:nvSpPr>
            <p:spPr bwMode="auto">
              <a:xfrm>
                <a:off x="1744663" y="2524125"/>
                <a:ext cx="977900" cy="884238"/>
              </a:xfrm>
              <a:custGeom>
                <a:avLst/>
                <a:gdLst>
                  <a:gd name="T0" fmla="*/ 31 w 476"/>
                  <a:gd name="T1" fmla="*/ 405 h 431"/>
                  <a:gd name="T2" fmla="*/ 9 w 476"/>
                  <a:gd name="T3" fmla="*/ 375 h 431"/>
                  <a:gd name="T4" fmla="*/ 7 w 476"/>
                  <a:gd name="T5" fmla="*/ 351 h 431"/>
                  <a:gd name="T6" fmla="*/ 9 w 476"/>
                  <a:gd name="T7" fmla="*/ 328 h 431"/>
                  <a:gd name="T8" fmla="*/ 41 w 476"/>
                  <a:gd name="T9" fmla="*/ 333 h 431"/>
                  <a:gd name="T10" fmla="*/ 89 w 476"/>
                  <a:gd name="T11" fmla="*/ 323 h 431"/>
                  <a:gd name="T12" fmla="*/ 134 w 476"/>
                  <a:gd name="T13" fmla="*/ 302 h 431"/>
                  <a:gd name="T14" fmla="*/ 176 w 476"/>
                  <a:gd name="T15" fmla="*/ 302 h 431"/>
                  <a:gd name="T16" fmla="*/ 203 w 476"/>
                  <a:gd name="T17" fmla="*/ 258 h 431"/>
                  <a:gd name="T18" fmla="*/ 234 w 476"/>
                  <a:gd name="T19" fmla="*/ 244 h 431"/>
                  <a:gd name="T20" fmla="*/ 190 w 476"/>
                  <a:gd name="T21" fmla="*/ 189 h 431"/>
                  <a:gd name="T22" fmla="*/ 147 w 476"/>
                  <a:gd name="T23" fmla="*/ 154 h 431"/>
                  <a:gd name="T24" fmla="*/ 138 w 476"/>
                  <a:gd name="T25" fmla="*/ 131 h 431"/>
                  <a:gd name="T26" fmla="*/ 127 w 476"/>
                  <a:gd name="T27" fmla="*/ 119 h 431"/>
                  <a:gd name="T28" fmla="*/ 111 w 476"/>
                  <a:gd name="T29" fmla="*/ 82 h 431"/>
                  <a:gd name="T30" fmla="*/ 134 w 476"/>
                  <a:gd name="T31" fmla="*/ 78 h 431"/>
                  <a:gd name="T32" fmla="*/ 161 w 476"/>
                  <a:gd name="T33" fmla="*/ 74 h 431"/>
                  <a:gd name="T34" fmla="*/ 192 w 476"/>
                  <a:gd name="T35" fmla="*/ 58 h 431"/>
                  <a:gd name="T36" fmla="*/ 192 w 476"/>
                  <a:gd name="T37" fmla="*/ 25 h 431"/>
                  <a:gd name="T38" fmla="*/ 217 w 476"/>
                  <a:gd name="T39" fmla="*/ 8 h 431"/>
                  <a:gd name="T40" fmla="*/ 303 w 476"/>
                  <a:gd name="T41" fmla="*/ 28 h 431"/>
                  <a:gd name="T42" fmla="*/ 366 w 476"/>
                  <a:gd name="T43" fmla="*/ 0 h 431"/>
                  <a:gd name="T44" fmla="*/ 380 w 476"/>
                  <a:gd name="T45" fmla="*/ 25 h 431"/>
                  <a:gd name="T46" fmla="*/ 428 w 476"/>
                  <a:gd name="T47" fmla="*/ 53 h 431"/>
                  <a:gd name="T48" fmla="*/ 466 w 476"/>
                  <a:gd name="T49" fmla="*/ 105 h 431"/>
                  <a:gd name="T50" fmla="*/ 470 w 476"/>
                  <a:gd name="T51" fmla="*/ 133 h 431"/>
                  <a:gd name="T52" fmla="*/ 465 w 476"/>
                  <a:gd name="T53" fmla="*/ 159 h 431"/>
                  <a:gd name="T54" fmla="*/ 452 w 476"/>
                  <a:gd name="T55" fmla="*/ 179 h 431"/>
                  <a:gd name="T56" fmla="*/ 439 w 476"/>
                  <a:gd name="T57" fmla="*/ 187 h 431"/>
                  <a:gd name="T58" fmla="*/ 432 w 476"/>
                  <a:gd name="T59" fmla="*/ 172 h 431"/>
                  <a:gd name="T60" fmla="*/ 420 w 476"/>
                  <a:gd name="T61" fmla="*/ 186 h 431"/>
                  <a:gd name="T62" fmla="*/ 407 w 476"/>
                  <a:gd name="T63" fmla="*/ 196 h 431"/>
                  <a:gd name="T64" fmla="*/ 407 w 476"/>
                  <a:gd name="T65" fmla="*/ 204 h 431"/>
                  <a:gd name="T66" fmla="*/ 400 w 476"/>
                  <a:gd name="T67" fmla="*/ 214 h 431"/>
                  <a:gd name="T68" fmla="*/ 383 w 476"/>
                  <a:gd name="T69" fmla="*/ 229 h 431"/>
                  <a:gd name="T70" fmla="*/ 375 w 476"/>
                  <a:gd name="T71" fmla="*/ 242 h 431"/>
                  <a:gd name="T72" fmla="*/ 400 w 476"/>
                  <a:gd name="T73" fmla="*/ 239 h 431"/>
                  <a:gd name="T74" fmla="*/ 386 w 476"/>
                  <a:gd name="T75" fmla="*/ 246 h 431"/>
                  <a:gd name="T76" fmla="*/ 397 w 476"/>
                  <a:gd name="T77" fmla="*/ 256 h 431"/>
                  <a:gd name="T78" fmla="*/ 391 w 476"/>
                  <a:gd name="T79" fmla="*/ 265 h 431"/>
                  <a:gd name="T80" fmla="*/ 380 w 476"/>
                  <a:gd name="T81" fmla="*/ 272 h 431"/>
                  <a:gd name="T82" fmla="*/ 366 w 476"/>
                  <a:gd name="T83" fmla="*/ 269 h 431"/>
                  <a:gd name="T84" fmla="*/ 369 w 476"/>
                  <a:gd name="T85" fmla="*/ 286 h 431"/>
                  <a:gd name="T86" fmla="*/ 362 w 476"/>
                  <a:gd name="T87" fmla="*/ 287 h 431"/>
                  <a:gd name="T88" fmla="*/ 355 w 476"/>
                  <a:gd name="T89" fmla="*/ 274 h 431"/>
                  <a:gd name="T90" fmla="*/ 339 w 476"/>
                  <a:gd name="T91" fmla="*/ 280 h 431"/>
                  <a:gd name="T92" fmla="*/ 339 w 476"/>
                  <a:gd name="T93" fmla="*/ 295 h 431"/>
                  <a:gd name="T94" fmla="*/ 341 w 476"/>
                  <a:gd name="T95" fmla="*/ 318 h 431"/>
                  <a:gd name="T96" fmla="*/ 337 w 476"/>
                  <a:gd name="T97" fmla="*/ 339 h 431"/>
                  <a:gd name="T98" fmla="*/ 320 w 476"/>
                  <a:gd name="T99" fmla="*/ 353 h 431"/>
                  <a:gd name="T100" fmla="*/ 306 w 476"/>
                  <a:gd name="T101" fmla="*/ 368 h 431"/>
                  <a:gd name="T102" fmla="*/ 289 w 476"/>
                  <a:gd name="T103" fmla="*/ 351 h 431"/>
                  <a:gd name="T104" fmla="*/ 278 w 476"/>
                  <a:gd name="T105" fmla="*/ 366 h 431"/>
                  <a:gd name="T106" fmla="*/ 280 w 476"/>
                  <a:gd name="T107" fmla="*/ 387 h 431"/>
                  <a:gd name="T108" fmla="*/ 292 w 476"/>
                  <a:gd name="T109" fmla="*/ 405 h 431"/>
                  <a:gd name="T110" fmla="*/ 306 w 476"/>
                  <a:gd name="T111" fmla="*/ 419 h 431"/>
                  <a:gd name="T112" fmla="*/ 294 w 476"/>
                  <a:gd name="T113" fmla="*/ 430 h 431"/>
                  <a:gd name="T114" fmla="*/ 214 w 476"/>
                  <a:gd name="T115" fmla="*/ 416 h 431"/>
                  <a:gd name="T116" fmla="*/ 135 w 476"/>
                  <a:gd name="T117" fmla="*/ 405 h 431"/>
                  <a:gd name="T118" fmla="*/ 72 w 476"/>
                  <a:gd name="T119" fmla="*/ 387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6" h="431">
                    <a:moveTo>
                      <a:pt x="55" y="399"/>
                    </a:moveTo>
                    <a:cubicBezTo>
                      <a:pt x="54" y="399"/>
                      <a:pt x="51" y="401"/>
                      <a:pt x="51" y="401"/>
                    </a:cubicBezTo>
                    <a:cubicBezTo>
                      <a:pt x="48" y="401"/>
                      <a:pt x="45" y="405"/>
                      <a:pt x="43" y="405"/>
                    </a:cubicBezTo>
                    <a:cubicBezTo>
                      <a:pt x="40" y="406"/>
                      <a:pt x="34" y="406"/>
                      <a:pt x="31" y="405"/>
                    </a:cubicBezTo>
                    <a:cubicBezTo>
                      <a:pt x="28" y="403"/>
                      <a:pt x="27" y="398"/>
                      <a:pt x="24" y="396"/>
                    </a:cubicBezTo>
                    <a:cubicBezTo>
                      <a:pt x="23" y="395"/>
                      <a:pt x="19" y="392"/>
                      <a:pt x="17" y="391"/>
                    </a:cubicBezTo>
                    <a:cubicBezTo>
                      <a:pt x="16" y="389"/>
                      <a:pt x="14" y="385"/>
                      <a:pt x="13" y="382"/>
                    </a:cubicBezTo>
                    <a:cubicBezTo>
                      <a:pt x="13" y="381"/>
                      <a:pt x="10" y="377"/>
                      <a:pt x="9" y="375"/>
                    </a:cubicBezTo>
                    <a:cubicBezTo>
                      <a:pt x="9" y="374"/>
                      <a:pt x="6" y="373"/>
                      <a:pt x="5" y="371"/>
                    </a:cubicBezTo>
                    <a:cubicBezTo>
                      <a:pt x="3" y="370"/>
                      <a:pt x="3" y="366"/>
                      <a:pt x="3" y="364"/>
                    </a:cubicBezTo>
                    <a:cubicBezTo>
                      <a:pt x="3" y="363"/>
                      <a:pt x="7" y="360"/>
                      <a:pt x="7" y="357"/>
                    </a:cubicBezTo>
                    <a:cubicBezTo>
                      <a:pt x="7" y="356"/>
                      <a:pt x="7" y="353"/>
                      <a:pt x="7" y="351"/>
                    </a:cubicBezTo>
                    <a:cubicBezTo>
                      <a:pt x="7" y="349"/>
                      <a:pt x="5" y="347"/>
                      <a:pt x="3" y="346"/>
                    </a:cubicBezTo>
                    <a:cubicBezTo>
                      <a:pt x="2" y="343"/>
                      <a:pt x="3" y="337"/>
                      <a:pt x="2" y="335"/>
                    </a:cubicBezTo>
                    <a:cubicBezTo>
                      <a:pt x="2" y="333"/>
                      <a:pt x="0" y="330"/>
                      <a:pt x="0" y="329"/>
                    </a:cubicBezTo>
                    <a:cubicBezTo>
                      <a:pt x="2" y="328"/>
                      <a:pt x="7" y="328"/>
                      <a:pt x="9" y="328"/>
                    </a:cubicBezTo>
                    <a:cubicBezTo>
                      <a:pt x="12" y="328"/>
                      <a:pt x="17" y="328"/>
                      <a:pt x="20" y="328"/>
                    </a:cubicBezTo>
                    <a:cubicBezTo>
                      <a:pt x="21" y="328"/>
                      <a:pt x="24" y="329"/>
                      <a:pt x="26" y="329"/>
                    </a:cubicBezTo>
                    <a:cubicBezTo>
                      <a:pt x="28" y="329"/>
                      <a:pt x="31" y="332"/>
                      <a:pt x="33" y="332"/>
                    </a:cubicBezTo>
                    <a:cubicBezTo>
                      <a:pt x="34" y="333"/>
                      <a:pt x="40" y="335"/>
                      <a:pt x="41" y="333"/>
                    </a:cubicBezTo>
                    <a:cubicBezTo>
                      <a:pt x="44" y="333"/>
                      <a:pt x="50" y="328"/>
                      <a:pt x="51" y="328"/>
                    </a:cubicBezTo>
                    <a:cubicBezTo>
                      <a:pt x="54" y="326"/>
                      <a:pt x="59" y="325"/>
                      <a:pt x="62" y="325"/>
                    </a:cubicBezTo>
                    <a:cubicBezTo>
                      <a:pt x="65" y="323"/>
                      <a:pt x="72" y="323"/>
                      <a:pt x="75" y="323"/>
                    </a:cubicBezTo>
                    <a:cubicBezTo>
                      <a:pt x="79" y="323"/>
                      <a:pt x="86" y="323"/>
                      <a:pt x="89" y="323"/>
                    </a:cubicBezTo>
                    <a:cubicBezTo>
                      <a:pt x="93" y="322"/>
                      <a:pt x="102" y="316"/>
                      <a:pt x="106" y="314"/>
                    </a:cubicBezTo>
                    <a:cubicBezTo>
                      <a:pt x="109" y="312"/>
                      <a:pt x="116" y="307"/>
                      <a:pt x="119" y="304"/>
                    </a:cubicBezTo>
                    <a:cubicBezTo>
                      <a:pt x="121" y="304"/>
                      <a:pt x="124" y="301"/>
                      <a:pt x="127" y="301"/>
                    </a:cubicBezTo>
                    <a:cubicBezTo>
                      <a:pt x="128" y="301"/>
                      <a:pt x="133" y="302"/>
                      <a:pt x="134" y="302"/>
                    </a:cubicBezTo>
                    <a:cubicBezTo>
                      <a:pt x="135" y="304"/>
                      <a:pt x="140" y="305"/>
                      <a:pt x="141" y="305"/>
                    </a:cubicBezTo>
                    <a:cubicBezTo>
                      <a:pt x="145" y="307"/>
                      <a:pt x="152" y="304"/>
                      <a:pt x="156" y="305"/>
                    </a:cubicBezTo>
                    <a:cubicBezTo>
                      <a:pt x="161" y="305"/>
                      <a:pt x="168" y="308"/>
                      <a:pt x="172" y="307"/>
                    </a:cubicBezTo>
                    <a:cubicBezTo>
                      <a:pt x="173" y="307"/>
                      <a:pt x="175" y="304"/>
                      <a:pt x="176" y="302"/>
                    </a:cubicBezTo>
                    <a:cubicBezTo>
                      <a:pt x="178" y="300"/>
                      <a:pt x="176" y="294"/>
                      <a:pt x="178" y="291"/>
                    </a:cubicBezTo>
                    <a:cubicBezTo>
                      <a:pt x="179" y="287"/>
                      <a:pt x="183" y="281"/>
                      <a:pt x="186" y="277"/>
                    </a:cubicBezTo>
                    <a:cubicBezTo>
                      <a:pt x="187" y="276"/>
                      <a:pt x="193" y="270"/>
                      <a:pt x="194" y="269"/>
                    </a:cubicBezTo>
                    <a:cubicBezTo>
                      <a:pt x="197" y="266"/>
                      <a:pt x="200" y="259"/>
                      <a:pt x="203" y="258"/>
                    </a:cubicBezTo>
                    <a:cubicBezTo>
                      <a:pt x="206" y="255"/>
                      <a:pt x="210" y="253"/>
                      <a:pt x="213" y="252"/>
                    </a:cubicBezTo>
                    <a:cubicBezTo>
                      <a:pt x="214" y="252"/>
                      <a:pt x="218" y="252"/>
                      <a:pt x="221" y="252"/>
                    </a:cubicBezTo>
                    <a:cubicBezTo>
                      <a:pt x="224" y="252"/>
                      <a:pt x="230" y="255"/>
                      <a:pt x="231" y="253"/>
                    </a:cubicBezTo>
                    <a:cubicBezTo>
                      <a:pt x="234" y="252"/>
                      <a:pt x="234" y="245"/>
                      <a:pt x="234" y="244"/>
                    </a:cubicBezTo>
                    <a:cubicBezTo>
                      <a:pt x="232" y="239"/>
                      <a:pt x="228" y="235"/>
                      <a:pt x="225" y="232"/>
                    </a:cubicBezTo>
                    <a:cubicBezTo>
                      <a:pt x="223" y="228"/>
                      <a:pt x="214" y="221"/>
                      <a:pt x="211" y="217"/>
                    </a:cubicBezTo>
                    <a:cubicBezTo>
                      <a:pt x="209" y="214"/>
                      <a:pt x="202" y="208"/>
                      <a:pt x="199" y="206"/>
                    </a:cubicBezTo>
                    <a:cubicBezTo>
                      <a:pt x="196" y="201"/>
                      <a:pt x="193" y="193"/>
                      <a:pt x="190" y="189"/>
                    </a:cubicBezTo>
                    <a:cubicBezTo>
                      <a:pt x="186" y="185"/>
                      <a:pt x="176" y="176"/>
                      <a:pt x="171" y="172"/>
                    </a:cubicBezTo>
                    <a:cubicBezTo>
                      <a:pt x="169" y="171"/>
                      <a:pt x="164" y="166"/>
                      <a:pt x="161" y="164"/>
                    </a:cubicBezTo>
                    <a:cubicBezTo>
                      <a:pt x="159" y="162"/>
                      <a:pt x="156" y="159"/>
                      <a:pt x="154" y="158"/>
                    </a:cubicBezTo>
                    <a:cubicBezTo>
                      <a:pt x="152" y="157"/>
                      <a:pt x="148" y="157"/>
                      <a:pt x="147" y="154"/>
                    </a:cubicBezTo>
                    <a:cubicBezTo>
                      <a:pt x="145" y="152"/>
                      <a:pt x="145" y="148"/>
                      <a:pt x="145" y="145"/>
                    </a:cubicBezTo>
                    <a:cubicBezTo>
                      <a:pt x="147" y="144"/>
                      <a:pt x="148" y="143"/>
                      <a:pt x="148" y="141"/>
                    </a:cubicBezTo>
                    <a:cubicBezTo>
                      <a:pt x="148" y="138"/>
                      <a:pt x="145" y="136"/>
                      <a:pt x="144" y="136"/>
                    </a:cubicBezTo>
                    <a:cubicBezTo>
                      <a:pt x="142" y="134"/>
                      <a:pt x="140" y="131"/>
                      <a:pt x="138" y="131"/>
                    </a:cubicBezTo>
                    <a:cubicBezTo>
                      <a:pt x="135" y="131"/>
                      <a:pt x="133" y="131"/>
                      <a:pt x="131" y="133"/>
                    </a:cubicBezTo>
                    <a:cubicBezTo>
                      <a:pt x="130" y="133"/>
                      <a:pt x="130" y="134"/>
                      <a:pt x="128" y="134"/>
                    </a:cubicBezTo>
                    <a:cubicBezTo>
                      <a:pt x="127" y="134"/>
                      <a:pt x="127" y="129"/>
                      <a:pt x="127" y="127"/>
                    </a:cubicBezTo>
                    <a:cubicBezTo>
                      <a:pt x="127" y="124"/>
                      <a:pt x="128" y="120"/>
                      <a:pt x="127" y="119"/>
                    </a:cubicBezTo>
                    <a:cubicBezTo>
                      <a:pt x="127" y="116"/>
                      <a:pt x="126" y="110"/>
                      <a:pt x="124" y="107"/>
                    </a:cubicBezTo>
                    <a:cubicBezTo>
                      <a:pt x="123" y="105"/>
                      <a:pt x="121" y="99"/>
                      <a:pt x="120" y="96"/>
                    </a:cubicBezTo>
                    <a:cubicBezTo>
                      <a:pt x="117" y="95"/>
                      <a:pt x="111" y="92"/>
                      <a:pt x="111" y="89"/>
                    </a:cubicBezTo>
                    <a:cubicBezTo>
                      <a:pt x="110" y="88"/>
                      <a:pt x="110" y="84"/>
                      <a:pt x="111" y="82"/>
                    </a:cubicBezTo>
                    <a:cubicBezTo>
                      <a:pt x="111" y="81"/>
                      <a:pt x="114" y="79"/>
                      <a:pt x="116" y="78"/>
                    </a:cubicBezTo>
                    <a:cubicBezTo>
                      <a:pt x="119" y="78"/>
                      <a:pt x="121" y="78"/>
                      <a:pt x="123" y="79"/>
                    </a:cubicBezTo>
                    <a:cubicBezTo>
                      <a:pt x="124" y="79"/>
                      <a:pt x="127" y="82"/>
                      <a:pt x="128" y="82"/>
                    </a:cubicBezTo>
                    <a:cubicBezTo>
                      <a:pt x="130" y="82"/>
                      <a:pt x="131" y="79"/>
                      <a:pt x="134" y="78"/>
                    </a:cubicBezTo>
                    <a:cubicBezTo>
                      <a:pt x="135" y="78"/>
                      <a:pt x="140" y="78"/>
                      <a:pt x="141" y="78"/>
                    </a:cubicBezTo>
                    <a:cubicBezTo>
                      <a:pt x="144" y="78"/>
                      <a:pt x="147" y="79"/>
                      <a:pt x="148" y="79"/>
                    </a:cubicBezTo>
                    <a:cubicBezTo>
                      <a:pt x="151" y="79"/>
                      <a:pt x="155" y="79"/>
                      <a:pt x="156" y="79"/>
                    </a:cubicBezTo>
                    <a:cubicBezTo>
                      <a:pt x="158" y="78"/>
                      <a:pt x="159" y="74"/>
                      <a:pt x="161" y="74"/>
                    </a:cubicBezTo>
                    <a:cubicBezTo>
                      <a:pt x="162" y="72"/>
                      <a:pt x="166" y="71"/>
                      <a:pt x="168" y="70"/>
                    </a:cubicBezTo>
                    <a:cubicBezTo>
                      <a:pt x="169" y="68"/>
                      <a:pt x="175" y="68"/>
                      <a:pt x="176" y="68"/>
                    </a:cubicBezTo>
                    <a:cubicBezTo>
                      <a:pt x="179" y="67"/>
                      <a:pt x="185" y="67"/>
                      <a:pt x="187" y="65"/>
                    </a:cubicBezTo>
                    <a:cubicBezTo>
                      <a:pt x="189" y="64"/>
                      <a:pt x="192" y="61"/>
                      <a:pt x="192" y="58"/>
                    </a:cubicBezTo>
                    <a:cubicBezTo>
                      <a:pt x="193" y="56"/>
                      <a:pt x="192" y="51"/>
                      <a:pt x="192" y="49"/>
                    </a:cubicBezTo>
                    <a:cubicBezTo>
                      <a:pt x="192" y="46"/>
                      <a:pt x="189" y="42"/>
                      <a:pt x="189" y="39"/>
                    </a:cubicBezTo>
                    <a:cubicBezTo>
                      <a:pt x="189" y="37"/>
                      <a:pt x="190" y="33"/>
                      <a:pt x="192" y="32"/>
                    </a:cubicBezTo>
                    <a:cubicBezTo>
                      <a:pt x="192" y="30"/>
                      <a:pt x="190" y="26"/>
                      <a:pt x="192" y="25"/>
                    </a:cubicBezTo>
                    <a:cubicBezTo>
                      <a:pt x="192" y="22"/>
                      <a:pt x="196" y="18"/>
                      <a:pt x="197" y="15"/>
                    </a:cubicBezTo>
                    <a:cubicBezTo>
                      <a:pt x="199" y="14"/>
                      <a:pt x="202" y="11"/>
                      <a:pt x="204" y="9"/>
                    </a:cubicBezTo>
                    <a:cubicBezTo>
                      <a:pt x="206" y="8"/>
                      <a:pt x="209" y="4"/>
                      <a:pt x="210" y="1"/>
                    </a:cubicBezTo>
                    <a:cubicBezTo>
                      <a:pt x="213" y="4"/>
                      <a:pt x="216" y="7"/>
                      <a:pt x="217" y="8"/>
                    </a:cubicBezTo>
                    <a:cubicBezTo>
                      <a:pt x="220" y="11"/>
                      <a:pt x="228" y="18"/>
                      <a:pt x="232" y="21"/>
                    </a:cubicBezTo>
                    <a:cubicBezTo>
                      <a:pt x="237" y="23"/>
                      <a:pt x="245" y="29"/>
                      <a:pt x="249" y="30"/>
                    </a:cubicBezTo>
                    <a:cubicBezTo>
                      <a:pt x="256" y="32"/>
                      <a:pt x="268" y="30"/>
                      <a:pt x="275" y="30"/>
                    </a:cubicBezTo>
                    <a:cubicBezTo>
                      <a:pt x="282" y="30"/>
                      <a:pt x="296" y="30"/>
                      <a:pt x="303" y="28"/>
                    </a:cubicBezTo>
                    <a:cubicBezTo>
                      <a:pt x="307" y="28"/>
                      <a:pt x="315" y="22"/>
                      <a:pt x="320" y="21"/>
                    </a:cubicBezTo>
                    <a:cubicBezTo>
                      <a:pt x="325" y="19"/>
                      <a:pt x="335" y="15"/>
                      <a:pt x="339" y="12"/>
                    </a:cubicBezTo>
                    <a:cubicBezTo>
                      <a:pt x="342" y="9"/>
                      <a:pt x="348" y="4"/>
                      <a:pt x="351" y="1"/>
                    </a:cubicBezTo>
                    <a:cubicBezTo>
                      <a:pt x="355" y="0"/>
                      <a:pt x="363" y="0"/>
                      <a:pt x="366" y="0"/>
                    </a:cubicBezTo>
                    <a:cubicBezTo>
                      <a:pt x="369" y="0"/>
                      <a:pt x="375" y="1"/>
                      <a:pt x="376" y="2"/>
                    </a:cubicBezTo>
                    <a:cubicBezTo>
                      <a:pt x="377" y="4"/>
                      <a:pt x="382" y="7"/>
                      <a:pt x="382" y="9"/>
                    </a:cubicBezTo>
                    <a:cubicBezTo>
                      <a:pt x="382" y="11"/>
                      <a:pt x="379" y="14"/>
                      <a:pt x="379" y="16"/>
                    </a:cubicBezTo>
                    <a:cubicBezTo>
                      <a:pt x="379" y="18"/>
                      <a:pt x="380" y="22"/>
                      <a:pt x="380" y="25"/>
                    </a:cubicBezTo>
                    <a:cubicBezTo>
                      <a:pt x="380" y="26"/>
                      <a:pt x="380" y="29"/>
                      <a:pt x="382" y="30"/>
                    </a:cubicBezTo>
                    <a:cubicBezTo>
                      <a:pt x="383" y="35"/>
                      <a:pt x="391" y="37"/>
                      <a:pt x="394" y="40"/>
                    </a:cubicBezTo>
                    <a:cubicBezTo>
                      <a:pt x="400" y="42"/>
                      <a:pt x="410" y="44"/>
                      <a:pt x="414" y="47"/>
                    </a:cubicBezTo>
                    <a:cubicBezTo>
                      <a:pt x="418" y="49"/>
                      <a:pt x="425" y="51"/>
                      <a:pt x="428" y="53"/>
                    </a:cubicBezTo>
                    <a:cubicBezTo>
                      <a:pt x="432" y="56"/>
                      <a:pt x="439" y="63"/>
                      <a:pt x="444" y="67"/>
                    </a:cubicBezTo>
                    <a:cubicBezTo>
                      <a:pt x="446" y="71"/>
                      <a:pt x="453" y="81"/>
                      <a:pt x="456" y="85"/>
                    </a:cubicBezTo>
                    <a:cubicBezTo>
                      <a:pt x="458" y="88"/>
                      <a:pt x="459" y="93"/>
                      <a:pt x="460" y="96"/>
                    </a:cubicBezTo>
                    <a:cubicBezTo>
                      <a:pt x="462" y="99"/>
                      <a:pt x="465" y="103"/>
                      <a:pt x="466" y="105"/>
                    </a:cubicBezTo>
                    <a:cubicBezTo>
                      <a:pt x="467" y="107"/>
                      <a:pt x="470" y="113"/>
                      <a:pt x="472" y="116"/>
                    </a:cubicBezTo>
                    <a:cubicBezTo>
                      <a:pt x="473" y="119"/>
                      <a:pt x="474" y="123"/>
                      <a:pt x="476" y="127"/>
                    </a:cubicBezTo>
                    <a:cubicBezTo>
                      <a:pt x="474" y="129"/>
                      <a:pt x="473" y="129"/>
                      <a:pt x="472" y="130"/>
                    </a:cubicBezTo>
                    <a:cubicBezTo>
                      <a:pt x="470" y="133"/>
                      <a:pt x="470" y="133"/>
                      <a:pt x="470" y="133"/>
                    </a:cubicBezTo>
                    <a:cubicBezTo>
                      <a:pt x="469" y="134"/>
                      <a:pt x="470" y="137"/>
                      <a:pt x="470" y="137"/>
                    </a:cubicBezTo>
                    <a:cubicBezTo>
                      <a:pt x="469" y="138"/>
                      <a:pt x="469" y="141"/>
                      <a:pt x="467" y="143"/>
                    </a:cubicBezTo>
                    <a:cubicBezTo>
                      <a:pt x="467" y="145"/>
                      <a:pt x="467" y="148"/>
                      <a:pt x="467" y="151"/>
                    </a:cubicBezTo>
                    <a:cubicBezTo>
                      <a:pt x="467" y="152"/>
                      <a:pt x="466" y="157"/>
                      <a:pt x="465" y="159"/>
                    </a:cubicBezTo>
                    <a:cubicBezTo>
                      <a:pt x="463" y="161"/>
                      <a:pt x="460" y="162"/>
                      <a:pt x="459" y="164"/>
                    </a:cubicBezTo>
                    <a:cubicBezTo>
                      <a:pt x="458" y="165"/>
                      <a:pt x="458" y="168"/>
                      <a:pt x="458" y="169"/>
                    </a:cubicBezTo>
                    <a:cubicBezTo>
                      <a:pt x="456" y="171"/>
                      <a:pt x="458" y="175"/>
                      <a:pt x="458" y="176"/>
                    </a:cubicBezTo>
                    <a:cubicBezTo>
                      <a:pt x="456" y="178"/>
                      <a:pt x="453" y="178"/>
                      <a:pt x="452" y="179"/>
                    </a:cubicBezTo>
                    <a:cubicBezTo>
                      <a:pt x="451" y="180"/>
                      <a:pt x="451" y="182"/>
                      <a:pt x="451" y="183"/>
                    </a:cubicBezTo>
                    <a:cubicBezTo>
                      <a:pt x="451" y="186"/>
                      <a:pt x="452" y="189"/>
                      <a:pt x="452" y="190"/>
                    </a:cubicBezTo>
                    <a:cubicBezTo>
                      <a:pt x="451" y="192"/>
                      <a:pt x="446" y="193"/>
                      <a:pt x="445" y="192"/>
                    </a:cubicBezTo>
                    <a:cubicBezTo>
                      <a:pt x="444" y="192"/>
                      <a:pt x="441" y="189"/>
                      <a:pt x="439" y="187"/>
                    </a:cubicBezTo>
                    <a:cubicBezTo>
                      <a:pt x="439" y="187"/>
                      <a:pt x="438" y="185"/>
                      <a:pt x="438" y="183"/>
                    </a:cubicBezTo>
                    <a:cubicBezTo>
                      <a:pt x="438" y="182"/>
                      <a:pt x="438" y="180"/>
                      <a:pt x="438" y="179"/>
                    </a:cubicBezTo>
                    <a:cubicBezTo>
                      <a:pt x="438" y="178"/>
                      <a:pt x="436" y="176"/>
                      <a:pt x="435" y="175"/>
                    </a:cubicBezTo>
                    <a:cubicBezTo>
                      <a:pt x="432" y="172"/>
                      <a:pt x="432" y="172"/>
                      <a:pt x="432" y="172"/>
                    </a:cubicBezTo>
                    <a:cubicBezTo>
                      <a:pt x="429" y="172"/>
                      <a:pt x="427" y="175"/>
                      <a:pt x="425" y="175"/>
                    </a:cubicBezTo>
                    <a:cubicBezTo>
                      <a:pt x="424" y="176"/>
                      <a:pt x="421" y="176"/>
                      <a:pt x="420" y="176"/>
                    </a:cubicBezTo>
                    <a:cubicBezTo>
                      <a:pt x="418" y="178"/>
                      <a:pt x="418" y="180"/>
                      <a:pt x="418" y="182"/>
                    </a:cubicBezTo>
                    <a:cubicBezTo>
                      <a:pt x="418" y="183"/>
                      <a:pt x="420" y="185"/>
                      <a:pt x="420" y="186"/>
                    </a:cubicBezTo>
                    <a:cubicBezTo>
                      <a:pt x="420" y="187"/>
                      <a:pt x="417" y="190"/>
                      <a:pt x="417" y="192"/>
                    </a:cubicBezTo>
                    <a:cubicBezTo>
                      <a:pt x="417" y="193"/>
                      <a:pt x="418" y="196"/>
                      <a:pt x="417" y="197"/>
                    </a:cubicBezTo>
                    <a:cubicBezTo>
                      <a:pt x="417" y="197"/>
                      <a:pt x="415" y="199"/>
                      <a:pt x="414" y="199"/>
                    </a:cubicBezTo>
                    <a:cubicBezTo>
                      <a:pt x="413" y="199"/>
                      <a:pt x="408" y="196"/>
                      <a:pt x="407" y="196"/>
                    </a:cubicBezTo>
                    <a:cubicBezTo>
                      <a:pt x="406" y="196"/>
                      <a:pt x="403" y="197"/>
                      <a:pt x="401" y="197"/>
                    </a:cubicBezTo>
                    <a:cubicBezTo>
                      <a:pt x="401" y="199"/>
                      <a:pt x="400" y="200"/>
                      <a:pt x="401" y="201"/>
                    </a:cubicBezTo>
                    <a:cubicBezTo>
                      <a:pt x="401" y="203"/>
                      <a:pt x="406" y="200"/>
                      <a:pt x="407" y="201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408" y="206"/>
                      <a:pt x="411" y="206"/>
                      <a:pt x="411" y="207"/>
                    </a:cubicBezTo>
                    <a:cubicBezTo>
                      <a:pt x="411" y="208"/>
                      <a:pt x="410" y="210"/>
                      <a:pt x="410" y="211"/>
                    </a:cubicBezTo>
                    <a:cubicBezTo>
                      <a:pt x="408" y="211"/>
                      <a:pt x="404" y="211"/>
                      <a:pt x="403" y="211"/>
                    </a:cubicBezTo>
                    <a:cubicBezTo>
                      <a:pt x="401" y="211"/>
                      <a:pt x="400" y="213"/>
                      <a:pt x="400" y="214"/>
                    </a:cubicBezTo>
                    <a:cubicBezTo>
                      <a:pt x="399" y="215"/>
                      <a:pt x="400" y="218"/>
                      <a:pt x="400" y="220"/>
                    </a:cubicBezTo>
                    <a:cubicBezTo>
                      <a:pt x="399" y="222"/>
                      <a:pt x="397" y="224"/>
                      <a:pt x="396" y="225"/>
                    </a:cubicBezTo>
                    <a:cubicBezTo>
                      <a:pt x="394" y="227"/>
                      <a:pt x="391" y="228"/>
                      <a:pt x="390" y="228"/>
                    </a:cubicBezTo>
                    <a:cubicBezTo>
                      <a:pt x="389" y="229"/>
                      <a:pt x="384" y="228"/>
                      <a:pt x="383" y="229"/>
                    </a:cubicBezTo>
                    <a:cubicBezTo>
                      <a:pt x="382" y="231"/>
                      <a:pt x="382" y="232"/>
                      <a:pt x="382" y="234"/>
                    </a:cubicBezTo>
                    <a:cubicBezTo>
                      <a:pt x="380" y="235"/>
                      <a:pt x="376" y="234"/>
                      <a:pt x="375" y="235"/>
                    </a:cubicBezTo>
                    <a:cubicBezTo>
                      <a:pt x="373" y="238"/>
                      <a:pt x="373" y="238"/>
                      <a:pt x="373" y="238"/>
                    </a:cubicBezTo>
                    <a:cubicBezTo>
                      <a:pt x="373" y="239"/>
                      <a:pt x="375" y="242"/>
                      <a:pt x="375" y="242"/>
                    </a:cubicBezTo>
                    <a:cubicBezTo>
                      <a:pt x="376" y="242"/>
                      <a:pt x="379" y="241"/>
                      <a:pt x="380" y="241"/>
                    </a:cubicBezTo>
                    <a:cubicBezTo>
                      <a:pt x="382" y="239"/>
                      <a:pt x="384" y="238"/>
                      <a:pt x="386" y="238"/>
                    </a:cubicBezTo>
                    <a:cubicBezTo>
                      <a:pt x="387" y="237"/>
                      <a:pt x="391" y="237"/>
                      <a:pt x="393" y="237"/>
                    </a:cubicBezTo>
                    <a:cubicBezTo>
                      <a:pt x="394" y="237"/>
                      <a:pt x="399" y="238"/>
                      <a:pt x="400" y="239"/>
                    </a:cubicBezTo>
                    <a:cubicBezTo>
                      <a:pt x="400" y="241"/>
                      <a:pt x="401" y="244"/>
                      <a:pt x="400" y="245"/>
                    </a:cubicBezTo>
                    <a:cubicBezTo>
                      <a:pt x="400" y="246"/>
                      <a:pt x="397" y="246"/>
                      <a:pt x="396" y="246"/>
                    </a:cubicBezTo>
                    <a:cubicBezTo>
                      <a:pt x="394" y="246"/>
                      <a:pt x="393" y="245"/>
                      <a:pt x="391" y="245"/>
                    </a:cubicBezTo>
                    <a:cubicBezTo>
                      <a:pt x="390" y="245"/>
                      <a:pt x="387" y="245"/>
                      <a:pt x="386" y="246"/>
                    </a:cubicBezTo>
                    <a:cubicBezTo>
                      <a:pt x="386" y="246"/>
                      <a:pt x="386" y="249"/>
                      <a:pt x="386" y="251"/>
                    </a:cubicBezTo>
                    <a:cubicBezTo>
                      <a:pt x="386" y="252"/>
                      <a:pt x="386" y="253"/>
                      <a:pt x="387" y="253"/>
                    </a:cubicBezTo>
                    <a:cubicBezTo>
                      <a:pt x="389" y="255"/>
                      <a:pt x="393" y="253"/>
                      <a:pt x="396" y="255"/>
                    </a:cubicBezTo>
                    <a:cubicBezTo>
                      <a:pt x="397" y="256"/>
                      <a:pt x="397" y="256"/>
                      <a:pt x="397" y="256"/>
                    </a:cubicBezTo>
                    <a:cubicBezTo>
                      <a:pt x="397" y="258"/>
                      <a:pt x="396" y="259"/>
                      <a:pt x="394" y="259"/>
                    </a:cubicBezTo>
                    <a:cubicBezTo>
                      <a:pt x="393" y="260"/>
                      <a:pt x="389" y="258"/>
                      <a:pt x="387" y="259"/>
                    </a:cubicBezTo>
                    <a:cubicBezTo>
                      <a:pt x="386" y="259"/>
                      <a:pt x="386" y="262"/>
                      <a:pt x="387" y="263"/>
                    </a:cubicBezTo>
                    <a:cubicBezTo>
                      <a:pt x="387" y="265"/>
                      <a:pt x="390" y="265"/>
                      <a:pt x="391" y="265"/>
                    </a:cubicBezTo>
                    <a:cubicBezTo>
                      <a:pt x="391" y="266"/>
                      <a:pt x="393" y="269"/>
                      <a:pt x="393" y="270"/>
                    </a:cubicBezTo>
                    <a:cubicBezTo>
                      <a:pt x="393" y="272"/>
                      <a:pt x="389" y="273"/>
                      <a:pt x="387" y="273"/>
                    </a:cubicBezTo>
                    <a:cubicBezTo>
                      <a:pt x="386" y="274"/>
                      <a:pt x="384" y="274"/>
                      <a:pt x="383" y="274"/>
                    </a:cubicBezTo>
                    <a:cubicBezTo>
                      <a:pt x="382" y="274"/>
                      <a:pt x="382" y="273"/>
                      <a:pt x="380" y="272"/>
                    </a:cubicBezTo>
                    <a:cubicBezTo>
                      <a:pt x="380" y="272"/>
                      <a:pt x="377" y="273"/>
                      <a:pt x="377" y="272"/>
                    </a:cubicBezTo>
                    <a:cubicBezTo>
                      <a:pt x="376" y="272"/>
                      <a:pt x="376" y="269"/>
                      <a:pt x="376" y="269"/>
                    </a:cubicBezTo>
                    <a:cubicBezTo>
                      <a:pt x="375" y="267"/>
                      <a:pt x="372" y="267"/>
                      <a:pt x="370" y="267"/>
                    </a:cubicBezTo>
                    <a:cubicBezTo>
                      <a:pt x="369" y="267"/>
                      <a:pt x="366" y="267"/>
                      <a:pt x="366" y="269"/>
                    </a:cubicBezTo>
                    <a:cubicBezTo>
                      <a:pt x="365" y="270"/>
                      <a:pt x="365" y="273"/>
                      <a:pt x="366" y="273"/>
                    </a:cubicBezTo>
                    <a:cubicBezTo>
                      <a:pt x="366" y="274"/>
                      <a:pt x="370" y="274"/>
                      <a:pt x="370" y="276"/>
                    </a:cubicBezTo>
                    <a:cubicBezTo>
                      <a:pt x="372" y="277"/>
                      <a:pt x="372" y="280"/>
                      <a:pt x="372" y="281"/>
                    </a:cubicBezTo>
                    <a:cubicBezTo>
                      <a:pt x="372" y="283"/>
                      <a:pt x="369" y="284"/>
                      <a:pt x="369" y="286"/>
                    </a:cubicBezTo>
                    <a:cubicBezTo>
                      <a:pt x="368" y="287"/>
                      <a:pt x="370" y="291"/>
                      <a:pt x="369" y="293"/>
                    </a:cubicBezTo>
                    <a:cubicBezTo>
                      <a:pt x="369" y="294"/>
                      <a:pt x="368" y="294"/>
                      <a:pt x="366" y="294"/>
                    </a:cubicBezTo>
                    <a:cubicBezTo>
                      <a:pt x="365" y="294"/>
                      <a:pt x="366" y="290"/>
                      <a:pt x="365" y="290"/>
                    </a:cubicBezTo>
                    <a:cubicBezTo>
                      <a:pt x="365" y="288"/>
                      <a:pt x="362" y="287"/>
                      <a:pt x="362" y="287"/>
                    </a:cubicBezTo>
                    <a:cubicBezTo>
                      <a:pt x="359" y="287"/>
                      <a:pt x="358" y="291"/>
                      <a:pt x="356" y="290"/>
                    </a:cubicBezTo>
                    <a:cubicBezTo>
                      <a:pt x="355" y="290"/>
                      <a:pt x="353" y="287"/>
                      <a:pt x="353" y="286"/>
                    </a:cubicBezTo>
                    <a:cubicBezTo>
                      <a:pt x="352" y="284"/>
                      <a:pt x="352" y="281"/>
                      <a:pt x="352" y="280"/>
                    </a:cubicBezTo>
                    <a:cubicBezTo>
                      <a:pt x="352" y="279"/>
                      <a:pt x="355" y="276"/>
                      <a:pt x="355" y="274"/>
                    </a:cubicBezTo>
                    <a:cubicBezTo>
                      <a:pt x="353" y="273"/>
                      <a:pt x="352" y="272"/>
                      <a:pt x="351" y="270"/>
                    </a:cubicBezTo>
                    <a:cubicBezTo>
                      <a:pt x="351" y="270"/>
                      <a:pt x="348" y="272"/>
                      <a:pt x="348" y="273"/>
                    </a:cubicBezTo>
                    <a:cubicBezTo>
                      <a:pt x="346" y="274"/>
                      <a:pt x="346" y="277"/>
                      <a:pt x="345" y="277"/>
                    </a:cubicBezTo>
                    <a:cubicBezTo>
                      <a:pt x="344" y="279"/>
                      <a:pt x="341" y="280"/>
                      <a:pt x="339" y="280"/>
                    </a:cubicBezTo>
                    <a:cubicBezTo>
                      <a:pt x="339" y="281"/>
                      <a:pt x="337" y="281"/>
                      <a:pt x="337" y="281"/>
                    </a:cubicBezTo>
                    <a:cubicBezTo>
                      <a:pt x="335" y="283"/>
                      <a:pt x="334" y="284"/>
                      <a:pt x="334" y="286"/>
                    </a:cubicBezTo>
                    <a:cubicBezTo>
                      <a:pt x="334" y="287"/>
                      <a:pt x="335" y="290"/>
                      <a:pt x="337" y="291"/>
                    </a:cubicBezTo>
                    <a:cubicBezTo>
                      <a:pt x="337" y="293"/>
                      <a:pt x="339" y="294"/>
                      <a:pt x="339" y="295"/>
                    </a:cubicBezTo>
                    <a:cubicBezTo>
                      <a:pt x="339" y="295"/>
                      <a:pt x="339" y="298"/>
                      <a:pt x="339" y="300"/>
                    </a:cubicBezTo>
                    <a:cubicBezTo>
                      <a:pt x="341" y="301"/>
                      <a:pt x="344" y="302"/>
                      <a:pt x="344" y="304"/>
                    </a:cubicBezTo>
                    <a:cubicBezTo>
                      <a:pt x="345" y="305"/>
                      <a:pt x="345" y="308"/>
                      <a:pt x="344" y="311"/>
                    </a:cubicBezTo>
                    <a:cubicBezTo>
                      <a:pt x="344" y="312"/>
                      <a:pt x="341" y="316"/>
                      <a:pt x="341" y="318"/>
                    </a:cubicBezTo>
                    <a:cubicBezTo>
                      <a:pt x="341" y="319"/>
                      <a:pt x="341" y="321"/>
                      <a:pt x="341" y="322"/>
                    </a:cubicBezTo>
                    <a:cubicBezTo>
                      <a:pt x="339" y="323"/>
                      <a:pt x="338" y="326"/>
                      <a:pt x="337" y="328"/>
                    </a:cubicBezTo>
                    <a:cubicBezTo>
                      <a:pt x="337" y="329"/>
                      <a:pt x="337" y="330"/>
                      <a:pt x="337" y="332"/>
                    </a:cubicBezTo>
                    <a:cubicBezTo>
                      <a:pt x="337" y="335"/>
                      <a:pt x="337" y="337"/>
                      <a:pt x="337" y="339"/>
                    </a:cubicBezTo>
                    <a:cubicBezTo>
                      <a:pt x="337" y="340"/>
                      <a:pt x="335" y="343"/>
                      <a:pt x="335" y="344"/>
                    </a:cubicBezTo>
                    <a:cubicBezTo>
                      <a:pt x="335" y="346"/>
                      <a:pt x="334" y="350"/>
                      <a:pt x="332" y="351"/>
                    </a:cubicBezTo>
                    <a:cubicBezTo>
                      <a:pt x="331" y="351"/>
                      <a:pt x="330" y="353"/>
                      <a:pt x="328" y="354"/>
                    </a:cubicBezTo>
                    <a:cubicBezTo>
                      <a:pt x="325" y="354"/>
                      <a:pt x="321" y="351"/>
                      <a:pt x="320" y="353"/>
                    </a:cubicBezTo>
                    <a:cubicBezTo>
                      <a:pt x="317" y="353"/>
                      <a:pt x="314" y="356"/>
                      <a:pt x="313" y="357"/>
                    </a:cubicBezTo>
                    <a:cubicBezTo>
                      <a:pt x="313" y="358"/>
                      <a:pt x="313" y="361"/>
                      <a:pt x="313" y="363"/>
                    </a:cubicBezTo>
                    <a:cubicBezTo>
                      <a:pt x="313" y="364"/>
                      <a:pt x="311" y="367"/>
                      <a:pt x="310" y="368"/>
                    </a:cubicBezTo>
                    <a:cubicBezTo>
                      <a:pt x="308" y="368"/>
                      <a:pt x="307" y="368"/>
                      <a:pt x="306" y="368"/>
                    </a:cubicBezTo>
                    <a:cubicBezTo>
                      <a:pt x="304" y="367"/>
                      <a:pt x="301" y="366"/>
                      <a:pt x="300" y="364"/>
                    </a:cubicBezTo>
                    <a:cubicBezTo>
                      <a:pt x="300" y="363"/>
                      <a:pt x="296" y="363"/>
                      <a:pt x="296" y="361"/>
                    </a:cubicBezTo>
                    <a:cubicBezTo>
                      <a:pt x="294" y="360"/>
                      <a:pt x="294" y="356"/>
                      <a:pt x="294" y="354"/>
                    </a:cubicBezTo>
                    <a:cubicBezTo>
                      <a:pt x="293" y="354"/>
                      <a:pt x="290" y="351"/>
                      <a:pt x="289" y="351"/>
                    </a:cubicBezTo>
                    <a:cubicBezTo>
                      <a:pt x="287" y="350"/>
                      <a:pt x="285" y="350"/>
                      <a:pt x="283" y="350"/>
                    </a:cubicBezTo>
                    <a:cubicBezTo>
                      <a:pt x="282" y="350"/>
                      <a:pt x="279" y="351"/>
                      <a:pt x="278" y="351"/>
                    </a:cubicBezTo>
                    <a:cubicBezTo>
                      <a:pt x="276" y="353"/>
                      <a:pt x="276" y="357"/>
                      <a:pt x="276" y="360"/>
                    </a:cubicBezTo>
                    <a:cubicBezTo>
                      <a:pt x="276" y="361"/>
                      <a:pt x="278" y="364"/>
                      <a:pt x="278" y="366"/>
                    </a:cubicBezTo>
                    <a:cubicBezTo>
                      <a:pt x="278" y="367"/>
                      <a:pt x="276" y="371"/>
                      <a:pt x="276" y="373"/>
                    </a:cubicBezTo>
                    <a:cubicBezTo>
                      <a:pt x="276" y="374"/>
                      <a:pt x="276" y="378"/>
                      <a:pt x="278" y="380"/>
                    </a:cubicBezTo>
                    <a:cubicBezTo>
                      <a:pt x="278" y="381"/>
                      <a:pt x="280" y="384"/>
                      <a:pt x="280" y="385"/>
                    </a:cubicBezTo>
                    <a:cubicBezTo>
                      <a:pt x="280" y="387"/>
                      <a:pt x="280" y="387"/>
                      <a:pt x="280" y="387"/>
                    </a:cubicBezTo>
                    <a:cubicBezTo>
                      <a:pt x="280" y="387"/>
                      <a:pt x="282" y="389"/>
                      <a:pt x="282" y="391"/>
                    </a:cubicBezTo>
                    <a:cubicBezTo>
                      <a:pt x="282" y="391"/>
                      <a:pt x="285" y="392"/>
                      <a:pt x="285" y="394"/>
                    </a:cubicBezTo>
                    <a:cubicBezTo>
                      <a:pt x="286" y="394"/>
                      <a:pt x="289" y="395"/>
                      <a:pt x="290" y="396"/>
                    </a:cubicBezTo>
                    <a:cubicBezTo>
                      <a:pt x="290" y="398"/>
                      <a:pt x="292" y="402"/>
                      <a:pt x="292" y="405"/>
                    </a:cubicBezTo>
                    <a:cubicBezTo>
                      <a:pt x="293" y="406"/>
                      <a:pt x="294" y="408"/>
                      <a:pt x="296" y="409"/>
                    </a:cubicBezTo>
                    <a:cubicBezTo>
                      <a:pt x="297" y="409"/>
                      <a:pt x="300" y="408"/>
                      <a:pt x="301" y="409"/>
                    </a:cubicBezTo>
                    <a:cubicBezTo>
                      <a:pt x="304" y="409"/>
                      <a:pt x="307" y="412"/>
                      <a:pt x="307" y="413"/>
                    </a:cubicBezTo>
                    <a:cubicBezTo>
                      <a:pt x="308" y="415"/>
                      <a:pt x="307" y="417"/>
                      <a:pt x="306" y="419"/>
                    </a:cubicBezTo>
                    <a:cubicBezTo>
                      <a:pt x="304" y="420"/>
                      <a:pt x="300" y="420"/>
                      <a:pt x="299" y="420"/>
                    </a:cubicBezTo>
                    <a:cubicBezTo>
                      <a:pt x="297" y="420"/>
                      <a:pt x="296" y="420"/>
                      <a:pt x="296" y="422"/>
                    </a:cubicBezTo>
                    <a:cubicBezTo>
                      <a:pt x="294" y="423"/>
                      <a:pt x="294" y="427"/>
                      <a:pt x="294" y="430"/>
                    </a:cubicBezTo>
                    <a:cubicBezTo>
                      <a:pt x="294" y="430"/>
                      <a:pt x="294" y="430"/>
                      <a:pt x="294" y="430"/>
                    </a:cubicBezTo>
                    <a:cubicBezTo>
                      <a:pt x="290" y="430"/>
                      <a:pt x="283" y="431"/>
                      <a:pt x="279" y="431"/>
                    </a:cubicBezTo>
                    <a:cubicBezTo>
                      <a:pt x="272" y="430"/>
                      <a:pt x="256" y="429"/>
                      <a:pt x="249" y="426"/>
                    </a:cubicBezTo>
                    <a:cubicBezTo>
                      <a:pt x="244" y="424"/>
                      <a:pt x="235" y="420"/>
                      <a:pt x="231" y="419"/>
                    </a:cubicBezTo>
                    <a:cubicBezTo>
                      <a:pt x="227" y="417"/>
                      <a:pt x="218" y="416"/>
                      <a:pt x="214" y="416"/>
                    </a:cubicBezTo>
                    <a:cubicBezTo>
                      <a:pt x="210" y="415"/>
                      <a:pt x="202" y="412"/>
                      <a:pt x="197" y="412"/>
                    </a:cubicBezTo>
                    <a:cubicBezTo>
                      <a:pt x="193" y="410"/>
                      <a:pt x="183" y="410"/>
                      <a:pt x="179" y="410"/>
                    </a:cubicBezTo>
                    <a:cubicBezTo>
                      <a:pt x="172" y="409"/>
                      <a:pt x="161" y="410"/>
                      <a:pt x="154" y="409"/>
                    </a:cubicBezTo>
                    <a:cubicBezTo>
                      <a:pt x="149" y="409"/>
                      <a:pt x="140" y="406"/>
                      <a:pt x="135" y="405"/>
                    </a:cubicBezTo>
                    <a:cubicBezTo>
                      <a:pt x="133" y="403"/>
                      <a:pt x="127" y="399"/>
                      <a:pt x="124" y="398"/>
                    </a:cubicBezTo>
                    <a:cubicBezTo>
                      <a:pt x="119" y="395"/>
                      <a:pt x="109" y="389"/>
                      <a:pt x="104" y="388"/>
                    </a:cubicBezTo>
                    <a:cubicBezTo>
                      <a:pt x="100" y="387"/>
                      <a:pt x="93" y="385"/>
                      <a:pt x="89" y="385"/>
                    </a:cubicBezTo>
                    <a:cubicBezTo>
                      <a:pt x="85" y="384"/>
                      <a:pt x="76" y="385"/>
                      <a:pt x="72" y="387"/>
                    </a:cubicBezTo>
                    <a:cubicBezTo>
                      <a:pt x="69" y="388"/>
                      <a:pt x="66" y="394"/>
                      <a:pt x="65" y="395"/>
                    </a:cubicBezTo>
                    <a:cubicBezTo>
                      <a:pt x="64" y="396"/>
                      <a:pt x="61" y="398"/>
                      <a:pt x="59" y="399"/>
                    </a:cubicBezTo>
                    <a:cubicBezTo>
                      <a:pt x="58" y="399"/>
                      <a:pt x="57" y="399"/>
                      <a:pt x="55" y="399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19"/>
              <p:cNvSpPr>
                <a:spLocks/>
              </p:cNvSpPr>
              <p:nvPr/>
            </p:nvSpPr>
            <p:spPr bwMode="auto">
              <a:xfrm>
                <a:off x="2185988" y="4117975"/>
                <a:ext cx="438150" cy="554038"/>
              </a:xfrm>
              <a:custGeom>
                <a:avLst/>
                <a:gdLst>
                  <a:gd name="T0" fmla="*/ 51 w 213"/>
                  <a:gd name="T1" fmla="*/ 72 h 270"/>
                  <a:gd name="T2" fmla="*/ 48 w 213"/>
                  <a:gd name="T3" fmla="*/ 54 h 270"/>
                  <a:gd name="T4" fmla="*/ 58 w 213"/>
                  <a:gd name="T5" fmla="*/ 37 h 270"/>
                  <a:gd name="T6" fmla="*/ 64 w 213"/>
                  <a:gd name="T7" fmla="*/ 23 h 270"/>
                  <a:gd name="T8" fmla="*/ 69 w 213"/>
                  <a:gd name="T9" fmla="*/ 9 h 270"/>
                  <a:gd name="T10" fmla="*/ 79 w 213"/>
                  <a:gd name="T11" fmla="*/ 9 h 270"/>
                  <a:gd name="T12" fmla="*/ 95 w 213"/>
                  <a:gd name="T13" fmla="*/ 2 h 270"/>
                  <a:gd name="T14" fmla="*/ 98 w 213"/>
                  <a:gd name="T15" fmla="*/ 16 h 270"/>
                  <a:gd name="T16" fmla="*/ 102 w 213"/>
                  <a:gd name="T17" fmla="*/ 27 h 270"/>
                  <a:gd name="T18" fmla="*/ 115 w 213"/>
                  <a:gd name="T19" fmla="*/ 34 h 270"/>
                  <a:gd name="T20" fmla="*/ 119 w 213"/>
                  <a:gd name="T21" fmla="*/ 20 h 270"/>
                  <a:gd name="T22" fmla="*/ 134 w 213"/>
                  <a:gd name="T23" fmla="*/ 13 h 270"/>
                  <a:gd name="T24" fmla="*/ 141 w 213"/>
                  <a:gd name="T25" fmla="*/ 24 h 270"/>
                  <a:gd name="T26" fmla="*/ 150 w 213"/>
                  <a:gd name="T27" fmla="*/ 38 h 270"/>
                  <a:gd name="T28" fmla="*/ 161 w 213"/>
                  <a:gd name="T29" fmla="*/ 56 h 270"/>
                  <a:gd name="T30" fmla="*/ 170 w 213"/>
                  <a:gd name="T31" fmla="*/ 67 h 270"/>
                  <a:gd name="T32" fmla="*/ 185 w 213"/>
                  <a:gd name="T33" fmla="*/ 66 h 270"/>
                  <a:gd name="T34" fmla="*/ 196 w 213"/>
                  <a:gd name="T35" fmla="*/ 79 h 270"/>
                  <a:gd name="T36" fmla="*/ 211 w 213"/>
                  <a:gd name="T37" fmla="*/ 90 h 270"/>
                  <a:gd name="T38" fmla="*/ 202 w 213"/>
                  <a:gd name="T39" fmla="*/ 94 h 270"/>
                  <a:gd name="T40" fmla="*/ 187 w 213"/>
                  <a:gd name="T41" fmla="*/ 83 h 270"/>
                  <a:gd name="T42" fmla="*/ 184 w 213"/>
                  <a:gd name="T43" fmla="*/ 86 h 270"/>
                  <a:gd name="T44" fmla="*/ 189 w 213"/>
                  <a:gd name="T45" fmla="*/ 101 h 270"/>
                  <a:gd name="T46" fmla="*/ 204 w 213"/>
                  <a:gd name="T47" fmla="*/ 109 h 270"/>
                  <a:gd name="T48" fmla="*/ 198 w 213"/>
                  <a:gd name="T49" fmla="*/ 119 h 270"/>
                  <a:gd name="T50" fmla="*/ 194 w 213"/>
                  <a:gd name="T51" fmla="*/ 140 h 270"/>
                  <a:gd name="T52" fmla="*/ 188 w 213"/>
                  <a:gd name="T53" fmla="*/ 167 h 270"/>
                  <a:gd name="T54" fmla="*/ 178 w 213"/>
                  <a:gd name="T55" fmla="*/ 181 h 270"/>
                  <a:gd name="T56" fmla="*/ 163 w 213"/>
                  <a:gd name="T57" fmla="*/ 193 h 270"/>
                  <a:gd name="T58" fmla="*/ 150 w 213"/>
                  <a:gd name="T59" fmla="*/ 206 h 270"/>
                  <a:gd name="T60" fmla="*/ 127 w 213"/>
                  <a:gd name="T61" fmla="*/ 214 h 270"/>
                  <a:gd name="T62" fmla="*/ 110 w 213"/>
                  <a:gd name="T63" fmla="*/ 220 h 270"/>
                  <a:gd name="T64" fmla="*/ 109 w 213"/>
                  <a:gd name="T65" fmla="*/ 210 h 270"/>
                  <a:gd name="T66" fmla="*/ 99 w 213"/>
                  <a:gd name="T67" fmla="*/ 197 h 270"/>
                  <a:gd name="T68" fmla="*/ 86 w 213"/>
                  <a:gd name="T69" fmla="*/ 206 h 270"/>
                  <a:gd name="T70" fmla="*/ 86 w 213"/>
                  <a:gd name="T71" fmla="*/ 221 h 270"/>
                  <a:gd name="T72" fmla="*/ 88 w 213"/>
                  <a:gd name="T73" fmla="*/ 241 h 270"/>
                  <a:gd name="T74" fmla="*/ 89 w 213"/>
                  <a:gd name="T75" fmla="*/ 248 h 270"/>
                  <a:gd name="T76" fmla="*/ 83 w 213"/>
                  <a:gd name="T77" fmla="*/ 248 h 270"/>
                  <a:gd name="T78" fmla="*/ 74 w 213"/>
                  <a:gd name="T79" fmla="*/ 241 h 270"/>
                  <a:gd name="T80" fmla="*/ 79 w 213"/>
                  <a:gd name="T81" fmla="*/ 255 h 270"/>
                  <a:gd name="T82" fmla="*/ 68 w 213"/>
                  <a:gd name="T83" fmla="*/ 266 h 270"/>
                  <a:gd name="T84" fmla="*/ 58 w 213"/>
                  <a:gd name="T85" fmla="*/ 256 h 270"/>
                  <a:gd name="T86" fmla="*/ 45 w 213"/>
                  <a:gd name="T87" fmla="*/ 246 h 270"/>
                  <a:gd name="T88" fmla="*/ 35 w 213"/>
                  <a:gd name="T89" fmla="*/ 252 h 270"/>
                  <a:gd name="T90" fmla="*/ 27 w 213"/>
                  <a:gd name="T91" fmla="*/ 249 h 270"/>
                  <a:gd name="T92" fmla="*/ 17 w 213"/>
                  <a:gd name="T93" fmla="*/ 245 h 270"/>
                  <a:gd name="T94" fmla="*/ 13 w 213"/>
                  <a:gd name="T95" fmla="*/ 234 h 270"/>
                  <a:gd name="T96" fmla="*/ 6 w 213"/>
                  <a:gd name="T97" fmla="*/ 210 h 270"/>
                  <a:gd name="T98" fmla="*/ 3 w 213"/>
                  <a:gd name="T99" fmla="*/ 195 h 270"/>
                  <a:gd name="T100" fmla="*/ 6 w 213"/>
                  <a:gd name="T101" fmla="*/ 181 h 270"/>
                  <a:gd name="T102" fmla="*/ 23 w 213"/>
                  <a:gd name="T103" fmla="*/ 176 h 270"/>
                  <a:gd name="T104" fmla="*/ 37 w 213"/>
                  <a:gd name="T105" fmla="*/ 179 h 270"/>
                  <a:gd name="T106" fmla="*/ 41 w 213"/>
                  <a:gd name="T107" fmla="*/ 157 h 270"/>
                  <a:gd name="T108" fmla="*/ 47 w 213"/>
                  <a:gd name="T109" fmla="*/ 149 h 270"/>
                  <a:gd name="T110" fmla="*/ 61 w 213"/>
                  <a:gd name="T111" fmla="*/ 135 h 270"/>
                  <a:gd name="T112" fmla="*/ 65 w 213"/>
                  <a:gd name="T113" fmla="*/ 107 h 270"/>
                  <a:gd name="T114" fmla="*/ 58 w 213"/>
                  <a:gd name="T115" fmla="*/ 86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3" h="270">
                    <a:moveTo>
                      <a:pt x="49" y="79"/>
                    </a:moveTo>
                    <a:cubicBezTo>
                      <a:pt x="49" y="79"/>
                      <a:pt x="49" y="79"/>
                      <a:pt x="49" y="79"/>
                    </a:cubicBezTo>
                    <a:cubicBezTo>
                      <a:pt x="49" y="77"/>
                      <a:pt x="51" y="73"/>
                      <a:pt x="51" y="72"/>
                    </a:cubicBezTo>
                    <a:cubicBezTo>
                      <a:pt x="51" y="70"/>
                      <a:pt x="51" y="67"/>
                      <a:pt x="51" y="66"/>
                    </a:cubicBezTo>
                    <a:cubicBezTo>
                      <a:pt x="51" y="65"/>
                      <a:pt x="48" y="62"/>
                      <a:pt x="48" y="60"/>
                    </a:cubicBezTo>
                    <a:cubicBezTo>
                      <a:pt x="48" y="59"/>
                      <a:pt x="48" y="55"/>
                      <a:pt x="48" y="54"/>
                    </a:cubicBezTo>
                    <a:cubicBezTo>
                      <a:pt x="49" y="52"/>
                      <a:pt x="52" y="49"/>
                      <a:pt x="54" y="48"/>
                    </a:cubicBezTo>
                    <a:cubicBezTo>
                      <a:pt x="55" y="47"/>
                      <a:pt x="58" y="44"/>
                      <a:pt x="59" y="42"/>
                    </a:cubicBezTo>
                    <a:cubicBezTo>
                      <a:pt x="59" y="41"/>
                      <a:pt x="58" y="38"/>
                      <a:pt x="58" y="37"/>
                    </a:cubicBezTo>
                    <a:cubicBezTo>
                      <a:pt x="58" y="35"/>
                      <a:pt x="59" y="33"/>
                      <a:pt x="59" y="31"/>
                    </a:cubicBezTo>
                    <a:cubicBezTo>
                      <a:pt x="61" y="30"/>
                      <a:pt x="62" y="28"/>
                      <a:pt x="62" y="27"/>
                    </a:cubicBezTo>
                    <a:cubicBezTo>
                      <a:pt x="64" y="26"/>
                      <a:pt x="64" y="24"/>
                      <a:pt x="64" y="23"/>
                    </a:cubicBezTo>
                    <a:cubicBezTo>
                      <a:pt x="65" y="21"/>
                      <a:pt x="65" y="17"/>
                      <a:pt x="66" y="16"/>
                    </a:cubicBezTo>
                    <a:cubicBezTo>
                      <a:pt x="66" y="14"/>
                      <a:pt x="68" y="13"/>
                      <a:pt x="68" y="13"/>
                    </a:cubicBezTo>
                    <a:cubicBezTo>
                      <a:pt x="68" y="12"/>
                      <a:pt x="68" y="10"/>
                      <a:pt x="69" y="9"/>
                    </a:cubicBezTo>
                    <a:cubicBezTo>
                      <a:pt x="69" y="7"/>
                      <a:pt x="69" y="7"/>
                      <a:pt x="71" y="6"/>
                    </a:cubicBezTo>
                    <a:cubicBezTo>
                      <a:pt x="71" y="6"/>
                      <a:pt x="71" y="6"/>
                      <a:pt x="71" y="6"/>
                    </a:cubicBezTo>
                    <a:cubicBezTo>
                      <a:pt x="72" y="7"/>
                      <a:pt x="78" y="9"/>
                      <a:pt x="79" y="9"/>
                    </a:cubicBezTo>
                    <a:cubicBezTo>
                      <a:pt x="81" y="7"/>
                      <a:pt x="82" y="5"/>
                      <a:pt x="83" y="5"/>
                    </a:cubicBezTo>
                    <a:cubicBezTo>
                      <a:pt x="85" y="3"/>
                      <a:pt x="88" y="2"/>
                      <a:pt x="89" y="2"/>
                    </a:cubicBezTo>
                    <a:cubicBezTo>
                      <a:pt x="90" y="0"/>
                      <a:pt x="93" y="0"/>
                      <a:pt x="95" y="2"/>
                    </a:cubicBezTo>
                    <a:cubicBezTo>
                      <a:pt x="96" y="2"/>
                      <a:pt x="99" y="5"/>
                      <a:pt x="100" y="7"/>
                    </a:cubicBezTo>
                    <a:cubicBezTo>
                      <a:pt x="100" y="9"/>
                      <a:pt x="100" y="12"/>
                      <a:pt x="100" y="13"/>
                    </a:cubicBezTo>
                    <a:cubicBezTo>
                      <a:pt x="100" y="14"/>
                      <a:pt x="99" y="16"/>
                      <a:pt x="98" y="16"/>
                    </a:cubicBezTo>
                    <a:cubicBezTo>
                      <a:pt x="98" y="17"/>
                      <a:pt x="98" y="19"/>
                      <a:pt x="98" y="20"/>
                    </a:cubicBezTo>
                    <a:cubicBezTo>
                      <a:pt x="98" y="20"/>
                      <a:pt x="100" y="21"/>
                      <a:pt x="100" y="23"/>
                    </a:cubicBezTo>
                    <a:cubicBezTo>
                      <a:pt x="100" y="24"/>
                      <a:pt x="102" y="26"/>
                      <a:pt x="102" y="27"/>
                    </a:cubicBezTo>
                    <a:cubicBezTo>
                      <a:pt x="102" y="28"/>
                      <a:pt x="103" y="33"/>
                      <a:pt x="105" y="34"/>
                    </a:cubicBezTo>
                    <a:cubicBezTo>
                      <a:pt x="106" y="35"/>
                      <a:pt x="109" y="37"/>
                      <a:pt x="110" y="37"/>
                    </a:cubicBezTo>
                    <a:cubicBezTo>
                      <a:pt x="112" y="37"/>
                      <a:pt x="113" y="35"/>
                      <a:pt x="115" y="34"/>
                    </a:cubicBezTo>
                    <a:cubicBezTo>
                      <a:pt x="115" y="33"/>
                      <a:pt x="116" y="31"/>
                      <a:pt x="117" y="30"/>
                    </a:cubicBezTo>
                    <a:cubicBezTo>
                      <a:pt x="117" y="28"/>
                      <a:pt x="117" y="26"/>
                      <a:pt x="117" y="24"/>
                    </a:cubicBezTo>
                    <a:cubicBezTo>
                      <a:pt x="117" y="23"/>
                      <a:pt x="117" y="21"/>
                      <a:pt x="119" y="20"/>
                    </a:cubicBezTo>
                    <a:cubicBezTo>
                      <a:pt x="119" y="19"/>
                      <a:pt x="122" y="19"/>
                      <a:pt x="123" y="17"/>
                    </a:cubicBezTo>
                    <a:cubicBezTo>
                      <a:pt x="124" y="17"/>
                      <a:pt x="127" y="14"/>
                      <a:pt x="129" y="14"/>
                    </a:cubicBezTo>
                    <a:cubicBezTo>
                      <a:pt x="130" y="13"/>
                      <a:pt x="133" y="13"/>
                      <a:pt x="134" y="13"/>
                    </a:cubicBezTo>
                    <a:cubicBezTo>
                      <a:pt x="136" y="13"/>
                      <a:pt x="139" y="14"/>
                      <a:pt x="139" y="14"/>
                    </a:cubicBezTo>
                    <a:cubicBezTo>
                      <a:pt x="140" y="16"/>
                      <a:pt x="140" y="19"/>
                      <a:pt x="141" y="19"/>
                    </a:cubicBezTo>
                    <a:cubicBezTo>
                      <a:pt x="141" y="20"/>
                      <a:pt x="141" y="23"/>
                      <a:pt x="141" y="24"/>
                    </a:cubicBezTo>
                    <a:cubicBezTo>
                      <a:pt x="141" y="26"/>
                      <a:pt x="141" y="30"/>
                      <a:pt x="143" y="30"/>
                    </a:cubicBezTo>
                    <a:cubicBezTo>
                      <a:pt x="144" y="31"/>
                      <a:pt x="147" y="31"/>
                      <a:pt x="148" y="33"/>
                    </a:cubicBezTo>
                    <a:cubicBezTo>
                      <a:pt x="148" y="34"/>
                      <a:pt x="150" y="37"/>
                      <a:pt x="150" y="38"/>
                    </a:cubicBezTo>
                    <a:cubicBezTo>
                      <a:pt x="151" y="40"/>
                      <a:pt x="153" y="42"/>
                      <a:pt x="154" y="44"/>
                    </a:cubicBezTo>
                    <a:cubicBezTo>
                      <a:pt x="154" y="45"/>
                      <a:pt x="157" y="45"/>
                      <a:pt x="158" y="47"/>
                    </a:cubicBezTo>
                    <a:cubicBezTo>
                      <a:pt x="160" y="48"/>
                      <a:pt x="160" y="54"/>
                      <a:pt x="161" y="56"/>
                    </a:cubicBezTo>
                    <a:cubicBezTo>
                      <a:pt x="161" y="58"/>
                      <a:pt x="164" y="59"/>
                      <a:pt x="164" y="59"/>
                    </a:cubicBezTo>
                    <a:cubicBezTo>
                      <a:pt x="165" y="60"/>
                      <a:pt x="168" y="62"/>
                      <a:pt x="168" y="62"/>
                    </a:cubicBezTo>
                    <a:cubicBezTo>
                      <a:pt x="170" y="63"/>
                      <a:pt x="168" y="66"/>
                      <a:pt x="170" y="67"/>
                    </a:cubicBezTo>
                    <a:cubicBezTo>
                      <a:pt x="170" y="67"/>
                      <a:pt x="171" y="69"/>
                      <a:pt x="172" y="69"/>
                    </a:cubicBezTo>
                    <a:cubicBezTo>
                      <a:pt x="174" y="69"/>
                      <a:pt x="177" y="66"/>
                      <a:pt x="177" y="66"/>
                    </a:cubicBezTo>
                    <a:cubicBezTo>
                      <a:pt x="180" y="66"/>
                      <a:pt x="182" y="66"/>
                      <a:pt x="185" y="66"/>
                    </a:cubicBezTo>
                    <a:cubicBezTo>
                      <a:pt x="187" y="66"/>
                      <a:pt x="188" y="67"/>
                      <a:pt x="189" y="67"/>
                    </a:cubicBezTo>
                    <a:cubicBezTo>
                      <a:pt x="191" y="69"/>
                      <a:pt x="192" y="72"/>
                      <a:pt x="194" y="73"/>
                    </a:cubicBezTo>
                    <a:cubicBezTo>
                      <a:pt x="195" y="74"/>
                      <a:pt x="195" y="77"/>
                      <a:pt x="196" y="79"/>
                    </a:cubicBezTo>
                    <a:cubicBezTo>
                      <a:pt x="196" y="80"/>
                      <a:pt x="199" y="83"/>
                      <a:pt x="201" y="83"/>
                    </a:cubicBezTo>
                    <a:cubicBezTo>
                      <a:pt x="202" y="84"/>
                      <a:pt x="204" y="83"/>
                      <a:pt x="205" y="84"/>
                    </a:cubicBezTo>
                    <a:cubicBezTo>
                      <a:pt x="206" y="86"/>
                      <a:pt x="209" y="87"/>
                      <a:pt x="211" y="90"/>
                    </a:cubicBezTo>
                    <a:cubicBezTo>
                      <a:pt x="212" y="90"/>
                      <a:pt x="213" y="93"/>
                      <a:pt x="212" y="94"/>
                    </a:cubicBezTo>
                    <a:cubicBezTo>
                      <a:pt x="212" y="95"/>
                      <a:pt x="209" y="94"/>
                      <a:pt x="208" y="94"/>
                    </a:cubicBezTo>
                    <a:cubicBezTo>
                      <a:pt x="206" y="94"/>
                      <a:pt x="204" y="94"/>
                      <a:pt x="202" y="94"/>
                    </a:cubicBezTo>
                    <a:cubicBezTo>
                      <a:pt x="201" y="94"/>
                      <a:pt x="196" y="91"/>
                      <a:pt x="195" y="90"/>
                    </a:cubicBezTo>
                    <a:cubicBezTo>
                      <a:pt x="194" y="90"/>
                      <a:pt x="192" y="87"/>
                      <a:pt x="191" y="86"/>
                    </a:cubicBezTo>
                    <a:cubicBezTo>
                      <a:pt x="191" y="84"/>
                      <a:pt x="188" y="83"/>
                      <a:pt x="187" y="83"/>
                    </a:cubicBezTo>
                    <a:cubicBezTo>
                      <a:pt x="187" y="81"/>
                      <a:pt x="185" y="80"/>
                      <a:pt x="184" y="80"/>
                    </a:cubicBezTo>
                    <a:cubicBezTo>
                      <a:pt x="184" y="80"/>
                      <a:pt x="181" y="81"/>
                      <a:pt x="181" y="83"/>
                    </a:cubicBezTo>
                    <a:cubicBezTo>
                      <a:pt x="181" y="83"/>
                      <a:pt x="182" y="84"/>
                      <a:pt x="184" y="86"/>
                    </a:cubicBezTo>
                    <a:cubicBezTo>
                      <a:pt x="184" y="87"/>
                      <a:pt x="185" y="88"/>
                      <a:pt x="187" y="90"/>
                    </a:cubicBezTo>
                    <a:cubicBezTo>
                      <a:pt x="187" y="90"/>
                      <a:pt x="187" y="93"/>
                      <a:pt x="188" y="94"/>
                    </a:cubicBezTo>
                    <a:cubicBezTo>
                      <a:pt x="188" y="95"/>
                      <a:pt x="188" y="100"/>
                      <a:pt x="189" y="101"/>
                    </a:cubicBezTo>
                    <a:cubicBezTo>
                      <a:pt x="189" y="102"/>
                      <a:pt x="192" y="104"/>
                      <a:pt x="194" y="105"/>
                    </a:cubicBezTo>
                    <a:cubicBezTo>
                      <a:pt x="195" y="107"/>
                      <a:pt x="198" y="109"/>
                      <a:pt x="201" y="109"/>
                    </a:cubicBezTo>
                    <a:cubicBezTo>
                      <a:pt x="201" y="109"/>
                      <a:pt x="204" y="108"/>
                      <a:pt x="204" y="109"/>
                    </a:cubicBezTo>
                    <a:cubicBezTo>
                      <a:pt x="205" y="109"/>
                      <a:pt x="205" y="109"/>
                      <a:pt x="205" y="109"/>
                    </a:cubicBezTo>
                    <a:cubicBezTo>
                      <a:pt x="204" y="109"/>
                      <a:pt x="202" y="111"/>
                      <a:pt x="202" y="112"/>
                    </a:cubicBezTo>
                    <a:cubicBezTo>
                      <a:pt x="201" y="114"/>
                      <a:pt x="199" y="118"/>
                      <a:pt x="198" y="119"/>
                    </a:cubicBezTo>
                    <a:cubicBezTo>
                      <a:pt x="196" y="121"/>
                      <a:pt x="194" y="122"/>
                      <a:pt x="194" y="123"/>
                    </a:cubicBezTo>
                    <a:cubicBezTo>
                      <a:pt x="192" y="126"/>
                      <a:pt x="192" y="132"/>
                      <a:pt x="192" y="135"/>
                    </a:cubicBezTo>
                    <a:cubicBezTo>
                      <a:pt x="192" y="136"/>
                      <a:pt x="194" y="139"/>
                      <a:pt x="194" y="140"/>
                    </a:cubicBezTo>
                    <a:cubicBezTo>
                      <a:pt x="194" y="142"/>
                      <a:pt x="192" y="144"/>
                      <a:pt x="192" y="146"/>
                    </a:cubicBezTo>
                    <a:cubicBezTo>
                      <a:pt x="191" y="149"/>
                      <a:pt x="189" y="154"/>
                      <a:pt x="188" y="157"/>
                    </a:cubicBezTo>
                    <a:cubicBezTo>
                      <a:pt x="188" y="160"/>
                      <a:pt x="189" y="164"/>
                      <a:pt x="188" y="167"/>
                    </a:cubicBezTo>
                    <a:cubicBezTo>
                      <a:pt x="188" y="168"/>
                      <a:pt x="187" y="171"/>
                      <a:pt x="187" y="172"/>
                    </a:cubicBezTo>
                    <a:cubicBezTo>
                      <a:pt x="187" y="174"/>
                      <a:pt x="185" y="176"/>
                      <a:pt x="185" y="176"/>
                    </a:cubicBezTo>
                    <a:cubicBezTo>
                      <a:pt x="184" y="179"/>
                      <a:pt x="180" y="181"/>
                      <a:pt x="178" y="181"/>
                    </a:cubicBezTo>
                    <a:cubicBezTo>
                      <a:pt x="177" y="182"/>
                      <a:pt x="172" y="183"/>
                      <a:pt x="171" y="183"/>
                    </a:cubicBezTo>
                    <a:cubicBezTo>
                      <a:pt x="170" y="185"/>
                      <a:pt x="168" y="189"/>
                      <a:pt x="167" y="189"/>
                    </a:cubicBezTo>
                    <a:cubicBezTo>
                      <a:pt x="165" y="190"/>
                      <a:pt x="163" y="192"/>
                      <a:pt x="163" y="193"/>
                    </a:cubicBezTo>
                    <a:cubicBezTo>
                      <a:pt x="161" y="195"/>
                      <a:pt x="160" y="197"/>
                      <a:pt x="160" y="199"/>
                    </a:cubicBezTo>
                    <a:cubicBezTo>
                      <a:pt x="158" y="200"/>
                      <a:pt x="157" y="203"/>
                      <a:pt x="156" y="204"/>
                    </a:cubicBezTo>
                    <a:cubicBezTo>
                      <a:pt x="154" y="204"/>
                      <a:pt x="151" y="206"/>
                      <a:pt x="150" y="206"/>
                    </a:cubicBezTo>
                    <a:cubicBezTo>
                      <a:pt x="148" y="207"/>
                      <a:pt x="146" y="210"/>
                      <a:pt x="144" y="210"/>
                    </a:cubicBezTo>
                    <a:cubicBezTo>
                      <a:pt x="141" y="211"/>
                      <a:pt x="137" y="210"/>
                      <a:pt x="136" y="211"/>
                    </a:cubicBezTo>
                    <a:cubicBezTo>
                      <a:pt x="133" y="211"/>
                      <a:pt x="129" y="214"/>
                      <a:pt x="127" y="214"/>
                    </a:cubicBezTo>
                    <a:cubicBezTo>
                      <a:pt x="126" y="216"/>
                      <a:pt x="122" y="217"/>
                      <a:pt x="120" y="218"/>
                    </a:cubicBezTo>
                    <a:cubicBezTo>
                      <a:pt x="119" y="218"/>
                      <a:pt x="115" y="218"/>
                      <a:pt x="113" y="220"/>
                    </a:cubicBezTo>
                    <a:cubicBezTo>
                      <a:pt x="113" y="220"/>
                      <a:pt x="112" y="220"/>
                      <a:pt x="110" y="220"/>
                    </a:cubicBezTo>
                    <a:cubicBezTo>
                      <a:pt x="110" y="218"/>
                      <a:pt x="112" y="217"/>
                      <a:pt x="112" y="217"/>
                    </a:cubicBezTo>
                    <a:cubicBezTo>
                      <a:pt x="112" y="216"/>
                      <a:pt x="112" y="213"/>
                      <a:pt x="112" y="213"/>
                    </a:cubicBezTo>
                    <a:cubicBezTo>
                      <a:pt x="112" y="211"/>
                      <a:pt x="109" y="210"/>
                      <a:pt x="109" y="210"/>
                    </a:cubicBezTo>
                    <a:cubicBezTo>
                      <a:pt x="107" y="209"/>
                      <a:pt x="106" y="206"/>
                      <a:pt x="106" y="203"/>
                    </a:cubicBezTo>
                    <a:cubicBezTo>
                      <a:pt x="105" y="199"/>
                      <a:pt x="105" y="199"/>
                      <a:pt x="105" y="199"/>
                    </a:cubicBezTo>
                    <a:cubicBezTo>
                      <a:pt x="103" y="197"/>
                      <a:pt x="100" y="197"/>
                      <a:pt x="99" y="197"/>
                    </a:cubicBezTo>
                    <a:cubicBezTo>
                      <a:pt x="99" y="199"/>
                      <a:pt x="98" y="202"/>
                      <a:pt x="98" y="203"/>
                    </a:cubicBezTo>
                    <a:cubicBezTo>
                      <a:pt x="96" y="204"/>
                      <a:pt x="93" y="207"/>
                      <a:pt x="92" y="207"/>
                    </a:cubicBezTo>
                    <a:cubicBezTo>
                      <a:pt x="90" y="207"/>
                      <a:pt x="88" y="206"/>
                      <a:pt x="86" y="206"/>
                    </a:cubicBezTo>
                    <a:cubicBezTo>
                      <a:pt x="85" y="207"/>
                      <a:pt x="83" y="210"/>
                      <a:pt x="83" y="211"/>
                    </a:cubicBezTo>
                    <a:cubicBezTo>
                      <a:pt x="85" y="214"/>
                      <a:pt x="85" y="214"/>
                      <a:pt x="85" y="214"/>
                    </a:cubicBezTo>
                    <a:cubicBezTo>
                      <a:pt x="85" y="216"/>
                      <a:pt x="86" y="220"/>
                      <a:pt x="86" y="221"/>
                    </a:cubicBezTo>
                    <a:cubicBezTo>
                      <a:pt x="86" y="224"/>
                      <a:pt x="83" y="228"/>
                      <a:pt x="85" y="230"/>
                    </a:cubicBezTo>
                    <a:cubicBezTo>
                      <a:pt x="85" y="231"/>
                      <a:pt x="86" y="234"/>
                      <a:pt x="86" y="235"/>
                    </a:cubicBezTo>
                    <a:cubicBezTo>
                      <a:pt x="88" y="237"/>
                      <a:pt x="88" y="239"/>
                      <a:pt x="88" y="241"/>
                    </a:cubicBezTo>
                    <a:cubicBezTo>
                      <a:pt x="89" y="241"/>
                      <a:pt x="90" y="242"/>
                      <a:pt x="90" y="242"/>
                    </a:cubicBezTo>
                    <a:cubicBezTo>
                      <a:pt x="90" y="243"/>
                      <a:pt x="90" y="245"/>
                      <a:pt x="90" y="245"/>
                    </a:cubicBezTo>
                    <a:cubicBezTo>
                      <a:pt x="90" y="246"/>
                      <a:pt x="89" y="248"/>
                      <a:pt x="89" y="248"/>
                    </a:cubicBezTo>
                    <a:cubicBezTo>
                      <a:pt x="89" y="249"/>
                      <a:pt x="89" y="250"/>
                      <a:pt x="89" y="250"/>
                    </a:cubicBezTo>
                    <a:cubicBezTo>
                      <a:pt x="89" y="250"/>
                      <a:pt x="89" y="250"/>
                      <a:pt x="89" y="250"/>
                    </a:cubicBezTo>
                    <a:cubicBezTo>
                      <a:pt x="88" y="250"/>
                      <a:pt x="85" y="249"/>
                      <a:pt x="83" y="248"/>
                    </a:cubicBezTo>
                    <a:cubicBezTo>
                      <a:pt x="82" y="246"/>
                      <a:pt x="82" y="243"/>
                      <a:pt x="81" y="243"/>
                    </a:cubicBezTo>
                    <a:cubicBezTo>
                      <a:pt x="79" y="242"/>
                      <a:pt x="78" y="241"/>
                      <a:pt x="76" y="241"/>
                    </a:cubicBezTo>
                    <a:cubicBezTo>
                      <a:pt x="76" y="239"/>
                      <a:pt x="75" y="239"/>
                      <a:pt x="74" y="241"/>
                    </a:cubicBezTo>
                    <a:cubicBezTo>
                      <a:pt x="74" y="241"/>
                      <a:pt x="74" y="243"/>
                      <a:pt x="74" y="245"/>
                    </a:cubicBezTo>
                    <a:cubicBezTo>
                      <a:pt x="74" y="246"/>
                      <a:pt x="74" y="249"/>
                      <a:pt x="75" y="250"/>
                    </a:cubicBezTo>
                    <a:cubicBezTo>
                      <a:pt x="75" y="252"/>
                      <a:pt x="79" y="253"/>
                      <a:pt x="79" y="255"/>
                    </a:cubicBezTo>
                    <a:cubicBezTo>
                      <a:pt x="81" y="256"/>
                      <a:pt x="79" y="260"/>
                      <a:pt x="79" y="262"/>
                    </a:cubicBezTo>
                    <a:cubicBezTo>
                      <a:pt x="79" y="264"/>
                      <a:pt x="78" y="269"/>
                      <a:pt x="76" y="269"/>
                    </a:cubicBezTo>
                    <a:cubicBezTo>
                      <a:pt x="74" y="270"/>
                      <a:pt x="69" y="267"/>
                      <a:pt x="68" y="266"/>
                    </a:cubicBezTo>
                    <a:cubicBezTo>
                      <a:pt x="68" y="264"/>
                      <a:pt x="66" y="264"/>
                      <a:pt x="65" y="263"/>
                    </a:cubicBezTo>
                    <a:cubicBezTo>
                      <a:pt x="64" y="260"/>
                      <a:pt x="64" y="260"/>
                      <a:pt x="64" y="260"/>
                    </a:cubicBezTo>
                    <a:cubicBezTo>
                      <a:pt x="62" y="259"/>
                      <a:pt x="59" y="257"/>
                      <a:pt x="58" y="256"/>
                    </a:cubicBezTo>
                    <a:cubicBezTo>
                      <a:pt x="57" y="256"/>
                      <a:pt x="54" y="256"/>
                      <a:pt x="52" y="255"/>
                    </a:cubicBezTo>
                    <a:cubicBezTo>
                      <a:pt x="51" y="255"/>
                      <a:pt x="49" y="253"/>
                      <a:pt x="48" y="252"/>
                    </a:cubicBezTo>
                    <a:cubicBezTo>
                      <a:pt x="47" y="250"/>
                      <a:pt x="47" y="246"/>
                      <a:pt x="45" y="246"/>
                    </a:cubicBezTo>
                    <a:cubicBezTo>
                      <a:pt x="44" y="245"/>
                      <a:pt x="41" y="245"/>
                      <a:pt x="40" y="245"/>
                    </a:cubicBezTo>
                    <a:cubicBezTo>
                      <a:pt x="38" y="245"/>
                      <a:pt x="35" y="245"/>
                      <a:pt x="34" y="246"/>
                    </a:cubicBezTo>
                    <a:cubicBezTo>
                      <a:pt x="34" y="248"/>
                      <a:pt x="35" y="250"/>
                      <a:pt x="35" y="252"/>
                    </a:cubicBezTo>
                    <a:cubicBezTo>
                      <a:pt x="35" y="253"/>
                      <a:pt x="34" y="255"/>
                      <a:pt x="33" y="255"/>
                    </a:cubicBezTo>
                    <a:cubicBezTo>
                      <a:pt x="30" y="253"/>
                      <a:pt x="30" y="253"/>
                      <a:pt x="30" y="253"/>
                    </a:cubicBezTo>
                    <a:cubicBezTo>
                      <a:pt x="28" y="252"/>
                      <a:pt x="27" y="250"/>
                      <a:pt x="27" y="249"/>
                    </a:cubicBezTo>
                    <a:cubicBezTo>
                      <a:pt x="25" y="249"/>
                      <a:pt x="27" y="246"/>
                      <a:pt x="25" y="246"/>
                    </a:cubicBezTo>
                    <a:cubicBezTo>
                      <a:pt x="24" y="245"/>
                      <a:pt x="20" y="246"/>
                      <a:pt x="18" y="246"/>
                    </a:cubicBezTo>
                    <a:cubicBezTo>
                      <a:pt x="17" y="245"/>
                      <a:pt x="17" y="245"/>
                      <a:pt x="17" y="245"/>
                    </a:cubicBezTo>
                    <a:cubicBezTo>
                      <a:pt x="17" y="243"/>
                      <a:pt x="17" y="243"/>
                      <a:pt x="17" y="243"/>
                    </a:cubicBezTo>
                    <a:cubicBezTo>
                      <a:pt x="17" y="242"/>
                      <a:pt x="17" y="239"/>
                      <a:pt x="17" y="238"/>
                    </a:cubicBezTo>
                    <a:cubicBezTo>
                      <a:pt x="16" y="237"/>
                      <a:pt x="14" y="234"/>
                      <a:pt x="13" y="234"/>
                    </a:cubicBezTo>
                    <a:cubicBezTo>
                      <a:pt x="13" y="232"/>
                      <a:pt x="11" y="230"/>
                      <a:pt x="11" y="228"/>
                    </a:cubicBezTo>
                    <a:cubicBezTo>
                      <a:pt x="10" y="225"/>
                      <a:pt x="10" y="221"/>
                      <a:pt x="8" y="218"/>
                    </a:cubicBezTo>
                    <a:cubicBezTo>
                      <a:pt x="8" y="217"/>
                      <a:pt x="7" y="211"/>
                      <a:pt x="6" y="210"/>
                    </a:cubicBezTo>
                    <a:cubicBezTo>
                      <a:pt x="4" y="209"/>
                      <a:pt x="3" y="207"/>
                      <a:pt x="1" y="207"/>
                    </a:cubicBezTo>
                    <a:cubicBezTo>
                      <a:pt x="1" y="206"/>
                      <a:pt x="0" y="203"/>
                      <a:pt x="0" y="202"/>
                    </a:cubicBezTo>
                    <a:cubicBezTo>
                      <a:pt x="0" y="200"/>
                      <a:pt x="1" y="196"/>
                      <a:pt x="3" y="195"/>
                    </a:cubicBezTo>
                    <a:cubicBezTo>
                      <a:pt x="3" y="193"/>
                      <a:pt x="6" y="192"/>
                      <a:pt x="6" y="190"/>
                    </a:cubicBezTo>
                    <a:cubicBezTo>
                      <a:pt x="6" y="189"/>
                      <a:pt x="7" y="188"/>
                      <a:pt x="7" y="186"/>
                    </a:cubicBezTo>
                    <a:cubicBezTo>
                      <a:pt x="7" y="185"/>
                      <a:pt x="4" y="182"/>
                      <a:pt x="6" y="181"/>
                    </a:cubicBezTo>
                    <a:cubicBezTo>
                      <a:pt x="6" y="179"/>
                      <a:pt x="7" y="178"/>
                      <a:pt x="8" y="176"/>
                    </a:cubicBezTo>
                    <a:cubicBezTo>
                      <a:pt x="10" y="175"/>
                      <a:pt x="14" y="176"/>
                      <a:pt x="16" y="176"/>
                    </a:cubicBezTo>
                    <a:cubicBezTo>
                      <a:pt x="18" y="176"/>
                      <a:pt x="21" y="176"/>
                      <a:pt x="23" y="176"/>
                    </a:cubicBezTo>
                    <a:cubicBezTo>
                      <a:pt x="24" y="178"/>
                      <a:pt x="25" y="181"/>
                      <a:pt x="27" y="181"/>
                    </a:cubicBezTo>
                    <a:cubicBezTo>
                      <a:pt x="28" y="181"/>
                      <a:pt x="31" y="182"/>
                      <a:pt x="33" y="181"/>
                    </a:cubicBezTo>
                    <a:cubicBezTo>
                      <a:pt x="34" y="181"/>
                      <a:pt x="35" y="179"/>
                      <a:pt x="37" y="179"/>
                    </a:cubicBezTo>
                    <a:cubicBezTo>
                      <a:pt x="38" y="178"/>
                      <a:pt x="42" y="175"/>
                      <a:pt x="42" y="172"/>
                    </a:cubicBezTo>
                    <a:cubicBezTo>
                      <a:pt x="44" y="171"/>
                      <a:pt x="42" y="168"/>
                      <a:pt x="42" y="165"/>
                    </a:cubicBezTo>
                    <a:cubicBezTo>
                      <a:pt x="42" y="164"/>
                      <a:pt x="42" y="160"/>
                      <a:pt x="41" y="157"/>
                    </a:cubicBezTo>
                    <a:cubicBezTo>
                      <a:pt x="41" y="157"/>
                      <a:pt x="38" y="155"/>
                      <a:pt x="38" y="154"/>
                    </a:cubicBezTo>
                    <a:cubicBezTo>
                      <a:pt x="38" y="153"/>
                      <a:pt x="40" y="150"/>
                      <a:pt x="41" y="149"/>
                    </a:cubicBezTo>
                    <a:cubicBezTo>
                      <a:pt x="42" y="149"/>
                      <a:pt x="45" y="149"/>
                      <a:pt x="47" y="149"/>
                    </a:cubicBezTo>
                    <a:cubicBezTo>
                      <a:pt x="48" y="147"/>
                      <a:pt x="48" y="144"/>
                      <a:pt x="49" y="144"/>
                    </a:cubicBezTo>
                    <a:cubicBezTo>
                      <a:pt x="51" y="143"/>
                      <a:pt x="52" y="139"/>
                      <a:pt x="54" y="137"/>
                    </a:cubicBezTo>
                    <a:cubicBezTo>
                      <a:pt x="55" y="136"/>
                      <a:pt x="59" y="136"/>
                      <a:pt x="61" y="135"/>
                    </a:cubicBezTo>
                    <a:cubicBezTo>
                      <a:pt x="62" y="133"/>
                      <a:pt x="64" y="129"/>
                      <a:pt x="64" y="128"/>
                    </a:cubicBezTo>
                    <a:cubicBezTo>
                      <a:pt x="64" y="123"/>
                      <a:pt x="62" y="118"/>
                      <a:pt x="62" y="115"/>
                    </a:cubicBezTo>
                    <a:cubicBezTo>
                      <a:pt x="64" y="112"/>
                      <a:pt x="64" y="108"/>
                      <a:pt x="65" y="107"/>
                    </a:cubicBezTo>
                    <a:cubicBezTo>
                      <a:pt x="65" y="105"/>
                      <a:pt x="68" y="101"/>
                      <a:pt x="68" y="100"/>
                    </a:cubicBezTo>
                    <a:cubicBezTo>
                      <a:pt x="68" y="97"/>
                      <a:pt x="66" y="93"/>
                      <a:pt x="65" y="91"/>
                    </a:cubicBezTo>
                    <a:cubicBezTo>
                      <a:pt x="64" y="90"/>
                      <a:pt x="59" y="87"/>
                      <a:pt x="58" y="86"/>
                    </a:cubicBezTo>
                    <a:cubicBezTo>
                      <a:pt x="57" y="86"/>
                      <a:pt x="54" y="84"/>
                      <a:pt x="52" y="83"/>
                    </a:cubicBezTo>
                    <a:cubicBezTo>
                      <a:pt x="52" y="81"/>
                      <a:pt x="51" y="80"/>
                      <a:pt x="49" y="79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20"/>
              <p:cNvSpPr>
                <a:spLocks/>
              </p:cNvSpPr>
              <p:nvPr/>
            </p:nvSpPr>
            <p:spPr bwMode="auto">
              <a:xfrm>
                <a:off x="2373313" y="4548188"/>
                <a:ext cx="20638" cy="49213"/>
              </a:xfrm>
              <a:custGeom>
                <a:avLst/>
                <a:gdLst>
                  <a:gd name="T0" fmla="*/ 10 w 10"/>
                  <a:gd name="T1" fmla="*/ 5 h 24"/>
                  <a:gd name="T2" fmla="*/ 10 w 10"/>
                  <a:gd name="T3" fmla="*/ 10 h 24"/>
                  <a:gd name="T4" fmla="*/ 8 w 10"/>
                  <a:gd name="T5" fmla="*/ 15 h 24"/>
                  <a:gd name="T6" fmla="*/ 6 w 10"/>
                  <a:gd name="T7" fmla="*/ 21 h 24"/>
                  <a:gd name="T8" fmla="*/ 4 w 10"/>
                  <a:gd name="T9" fmla="*/ 24 h 24"/>
                  <a:gd name="T10" fmla="*/ 3 w 10"/>
                  <a:gd name="T11" fmla="*/ 24 h 24"/>
                  <a:gd name="T12" fmla="*/ 1 w 10"/>
                  <a:gd name="T13" fmla="*/ 21 h 24"/>
                  <a:gd name="T14" fmla="*/ 0 w 10"/>
                  <a:gd name="T15" fmla="*/ 15 h 24"/>
                  <a:gd name="T16" fmla="*/ 1 w 10"/>
                  <a:gd name="T17" fmla="*/ 9 h 24"/>
                  <a:gd name="T18" fmla="*/ 3 w 10"/>
                  <a:gd name="T19" fmla="*/ 5 h 24"/>
                  <a:gd name="T20" fmla="*/ 5 w 10"/>
                  <a:gd name="T21" fmla="*/ 3 h 24"/>
                  <a:gd name="T22" fmla="*/ 6 w 10"/>
                  <a:gd name="T23" fmla="*/ 0 h 24"/>
                  <a:gd name="T24" fmla="*/ 9 w 10"/>
                  <a:gd name="T25" fmla="*/ 0 h 24"/>
                  <a:gd name="T26" fmla="*/ 10 w 10"/>
                  <a:gd name="T27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24">
                    <a:moveTo>
                      <a:pt x="10" y="5"/>
                    </a:moveTo>
                    <a:cubicBezTo>
                      <a:pt x="10" y="6"/>
                      <a:pt x="10" y="9"/>
                      <a:pt x="10" y="10"/>
                    </a:cubicBezTo>
                    <a:cubicBezTo>
                      <a:pt x="10" y="12"/>
                      <a:pt x="8" y="13"/>
                      <a:pt x="8" y="15"/>
                    </a:cubicBezTo>
                    <a:cubicBezTo>
                      <a:pt x="6" y="16"/>
                      <a:pt x="6" y="19"/>
                      <a:pt x="6" y="21"/>
                    </a:cubicBezTo>
                    <a:cubicBezTo>
                      <a:pt x="6" y="21"/>
                      <a:pt x="5" y="22"/>
                      <a:pt x="4" y="24"/>
                    </a:cubicBezTo>
                    <a:cubicBezTo>
                      <a:pt x="4" y="24"/>
                      <a:pt x="4" y="24"/>
                      <a:pt x="3" y="24"/>
                    </a:cubicBezTo>
                    <a:cubicBezTo>
                      <a:pt x="3" y="24"/>
                      <a:pt x="1" y="22"/>
                      <a:pt x="1" y="21"/>
                    </a:cubicBezTo>
                    <a:cubicBezTo>
                      <a:pt x="1" y="19"/>
                      <a:pt x="0" y="16"/>
                      <a:pt x="0" y="15"/>
                    </a:cubicBezTo>
                    <a:cubicBezTo>
                      <a:pt x="0" y="13"/>
                      <a:pt x="1" y="10"/>
                      <a:pt x="1" y="9"/>
                    </a:cubicBezTo>
                    <a:cubicBezTo>
                      <a:pt x="1" y="9"/>
                      <a:pt x="1" y="6"/>
                      <a:pt x="3" y="5"/>
                    </a:cubicBezTo>
                    <a:cubicBezTo>
                      <a:pt x="3" y="5"/>
                      <a:pt x="4" y="5"/>
                      <a:pt x="5" y="3"/>
                    </a:cubicBezTo>
                    <a:cubicBezTo>
                      <a:pt x="5" y="3"/>
                      <a:pt x="5" y="2"/>
                      <a:pt x="6" y="0"/>
                    </a:cubicBezTo>
                    <a:cubicBezTo>
                      <a:pt x="6" y="0"/>
                      <a:pt x="8" y="0"/>
                      <a:pt x="9" y="0"/>
                    </a:cubicBezTo>
                    <a:cubicBezTo>
                      <a:pt x="9" y="0"/>
                      <a:pt x="9" y="3"/>
                      <a:pt x="10" y="5"/>
                    </a:cubicBezTo>
                    <a:close/>
                  </a:path>
                </a:pathLst>
              </a:custGeom>
              <a:grpFill/>
              <a:ln w="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21"/>
              <p:cNvSpPr>
                <a:spLocks/>
              </p:cNvSpPr>
              <p:nvPr/>
            </p:nvSpPr>
            <p:spPr bwMode="auto">
              <a:xfrm>
                <a:off x="1677988" y="3311525"/>
                <a:ext cx="682625" cy="1028700"/>
              </a:xfrm>
              <a:custGeom>
                <a:avLst/>
                <a:gdLst>
                  <a:gd name="T0" fmla="*/ 323 w 333"/>
                  <a:gd name="T1" fmla="*/ 168 h 502"/>
                  <a:gd name="T2" fmla="*/ 309 w 333"/>
                  <a:gd name="T3" fmla="*/ 156 h 502"/>
                  <a:gd name="T4" fmla="*/ 298 w 333"/>
                  <a:gd name="T5" fmla="*/ 156 h 502"/>
                  <a:gd name="T6" fmla="*/ 299 w 333"/>
                  <a:gd name="T7" fmla="*/ 164 h 502"/>
                  <a:gd name="T8" fmla="*/ 295 w 333"/>
                  <a:gd name="T9" fmla="*/ 175 h 502"/>
                  <a:gd name="T10" fmla="*/ 288 w 333"/>
                  <a:gd name="T11" fmla="*/ 189 h 502"/>
                  <a:gd name="T12" fmla="*/ 296 w 333"/>
                  <a:gd name="T13" fmla="*/ 212 h 502"/>
                  <a:gd name="T14" fmla="*/ 294 w 333"/>
                  <a:gd name="T15" fmla="*/ 230 h 502"/>
                  <a:gd name="T16" fmla="*/ 296 w 333"/>
                  <a:gd name="T17" fmla="*/ 247 h 502"/>
                  <a:gd name="T18" fmla="*/ 301 w 333"/>
                  <a:gd name="T19" fmla="*/ 263 h 502"/>
                  <a:gd name="T20" fmla="*/ 296 w 333"/>
                  <a:gd name="T21" fmla="*/ 273 h 502"/>
                  <a:gd name="T22" fmla="*/ 301 w 333"/>
                  <a:gd name="T23" fmla="*/ 301 h 502"/>
                  <a:gd name="T24" fmla="*/ 298 w 333"/>
                  <a:gd name="T25" fmla="*/ 315 h 502"/>
                  <a:gd name="T26" fmla="*/ 306 w 333"/>
                  <a:gd name="T27" fmla="*/ 336 h 502"/>
                  <a:gd name="T28" fmla="*/ 315 w 333"/>
                  <a:gd name="T29" fmla="*/ 364 h 502"/>
                  <a:gd name="T30" fmla="*/ 305 w 333"/>
                  <a:gd name="T31" fmla="*/ 384 h 502"/>
                  <a:gd name="T32" fmla="*/ 317 w 333"/>
                  <a:gd name="T33" fmla="*/ 402 h 502"/>
                  <a:gd name="T34" fmla="*/ 310 w 333"/>
                  <a:gd name="T35" fmla="*/ 420 h 502"/>
                  <a:gd name="T36" fmla="*/ 302 w 333"/>
                  <a:gd name="T37" fmla="*/ 441 h 502"/>
                  <a:gd name="T38" fmla="*/ 299 w 333"/>
                  <a:gd name="T39" fmla="*/ 465 h 502"/>
                  <a:gd name="T40" fmla="*/ 291 w 333"/>
                  <a:gd name="T41" fmla="*/ 477 h 502"/>
                  <a:gd name="T42" fmla="*/ 267 w 333"/>
                  <a:gd name="T43" fmla="*/ 488 h 502"/>
                  <a:gd name="T44" fmla="*/ 254 w 333"/>
                  <a:gd name="T45" fmla="*/ 502 h 502"/>
                  <a:gd name="T46" fmla="*/ 230 w 333"/>
                  <a:gd name="T47" fmla="*/ 470 h 502"/>
                  <a:gd name="T48" fmla="*/ 201 w 333"/>
                  <a:gd name="T49" fmla="*/ 440 h 502"/>
                  <a:gd name="T50" fmla="*/ 180 w 333"/>
                  <a:gd name="T51" fmla="*/ 408 h 502"/>
                  <a:gd name="T52" fmla="*/ 199 w 333"/>
                  <a:gd name="T53" fmla="*/ 387 h 502"/>
                  <a:gd name="T54" fmla="*/ 208 w 333"/>
                  <a:gd name="T55" fmla="*/ 352 h 502"/>
                  <a:gd name="T56" fmla="*/ 185 w 333"/>
                  <a:gd name="T57" fmla="*/ 324 h 502"/>
                  <a:gd name="T58" fmla="*/ 140 w 333"/>
                  <a:gd name="T59" fmla="*/ 301 h 502"/>
                  <a:gd name="T60" fmla="*/ 123 w 333"/>
                  <a:gd name="T61" fmla="*/ 258 h 502"/>
                  <a:gd name="T62" fmla="*/ 90 w 333"/>
                  <a:gd name="T63" fmla="*/ 207 h 502"/>
                  <a:gd name="T64" fmla="*/ 71 w 333"/>
                  <a:gd name="T65" fmla="*/ 181 h 502"/>
                  <a:gd name="T66" fmla="*/ 54 w 333"/>
                  <a:gd name="T67" fmla="*/ 199 h 502"/>
                  <a:gd name="T68" fmla="*/ 21 w 333"/>
                  <a:gd name="T69" fmla="*/ 185 h 502"/>
                  <a:gd name="T70" fmla="*/ 0 w 333"/>
                  <a:gd name="T71" fmla="*/ 164 h 502"/>
                  <a:gd name="T72" fmla="*/ 7 w 333"/>
                  <a:gd name="T73" fmla="*/ 121 h 502"/>
                  <a:gd name="T74" fmla="*/ 26 w 333"/>
                  <a:gd name="T75" fmla="*/ 112 h 502"/>
                  <a:gd name="T76" fmla="*/ 39 w 333"/>
                  <a:gd name="T77" fmla="*/ 119 h 502"/>
                  <a:gd name="T78" fmla="*/ 50 w 333"/>
                  <a:gd name="T79" fmla="*/ 105 h 502"/>
                  <a:gd name="T80" fmla="*/ 66 w 333"/>
                  <a:gd name="T81" fmla="*/ 108 h 502"/>
                  <a:gd name="T82" fmla="*/ 81 w 333"/>
                  <a:gd name="T83" fmla="*/ 62 h 502"/>
                  <a:gd name="T84" fmla="*/ 94 w 333"/>
                  <a:gd name="T85" fmla="*/ 32 h 502"/>
                  <a:gd name="T86" fmla="*/ 92 w 333"/>
                  <a:gd name="T87" fmla="*/ 15 h 502"/>
                  <a:gd name="T88" fmla="*/ 137 w 333"/>
                  <a:gd name="T89" fmla="*/ 4 h 502"/>
                  <a:gd name="T90" fmla="*/ 212 w 333"/>
                  <a:gd name="T91" fmla="*/ 27 h 502"/>
                  <a:gd name="T92" fmla="*/ 282 w 333"/>
                  <a:gd name="T93" fmla="*/ 42 h 502"/>
                  <a:gd name="T94" fmla="*/ 324 w 333"/>
                  <a:gd name="T95" fmla="*/ 67 h 502"/>
                  <a:gd name="T96" fmla="*/ 310 w 333"/>
                  <a:gd name="T97" fmla="*/ 98 h 502"/>
                  <a:gd name="T98" fmla="*/ 315 w 333"/>
                  <a:gd name="T99" fmla="*/ 123 h 502"/>
                  <a:gd name="T100" fmla="*/ 322 w 333"/>
                  <a:gd name="T101" fmla="*/ 147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3" h="502">
                    <a:moveTo>
                      <a:pt x="333" y="158"/>
                    </a:moveTo>
                    <a:cubicBezTo>
                      <a:pt x="333" y="160"/>
                      <a:pt x="331" y="164"/>
                      <a:pt x="331" y="165"/>
                    </a:cubicBezTo>
                    <a:cubicBezTo>
                      <a:pt x="331" y="167"/>
                      <a:pt x="330" y="170"/>
                      <a:pt x="329" y="170"/>
                    </a:cubicBezTo>
                    <a:cubicBezTo>
                      <a:pt x="327" y="171"/>
                      <a:pt x="324" y="168"/>
                      <a:pt x="323" y="168"/>
                    </a:cubicBezTo>
                    <a:cubicBezTo>
                      <a:pt x="322" y="167"/>
                      <a:pt x="319" y="164"/>
                      <a:pt x="319" y="163"/>
                    </a:cubicBezTo>
                    <a:cubicBezTo>
                      <a:pt x="317" y="161"/>
                      <a:pt x="319" y="158"/>
                      <a:pt x="317" y="157"/>
                    </a:cubicBezTo>
                    <a:cubicBezTo>
                      <a:pt x="317" y="156"/>
                      <a:pt x="315" y="154"/>
                      <a:pt x="315" y="154"/>
                    </a:cubicBezTo>
                    <a:cubicBezTo>
                      <a:pt x="313" y="154"/>
                      <a:pt x="310" y="156"/>
                      <a:pt x="309" y="156"/>
                    </a:cubicBezTo>
                    <a:cubicBezTo>
                      <a:pt x="308" y="153"/>
                      <a:pt x="308" y="153"/>
                      <a:pt x="308" y="153"/>
                    </a:cubicBezTo>
                    <a:cubicBezTo>
                      <a:pt x="306" y="151"/>
                      <a:pt x="305" y="149"/>
                      <a:pt x="303" y="149"/>
                    </a:cubicBezTo>
                    <a:cubicBezTo>
                      <a:pt x="302" y="149"/>
                      <a:pt x="298" y="149"/>
                      <a:pt x="296" y="150"/>
                    </a:cubicBezTo>
                    <a:cubicBezTo>
                      <a:pt x="296" y="151"/>
                      <a:pt x="296" y="154"/>
                      <a:pt x="298" y="156"/>
                    </a:cubicBezTo>
                    <a:cubicBezTo>
                      <a:pt x="298" y="156"/>
                      <a:pt x="301" y="156"/>
                      <a:pt x="302" y="156"/>
                    </a:cubicBezTo>
                    <a:cubicBezTo>
                      <a:pt x="302" y="157"/>
                      <a:pt x="303" y="158"/>
                      <a:pt x="305" y="160"/>
                    </a:cubicBezTo>
                    <a:cubicBezTo>
                      <a:pt x="305" y="161"/>
                      <a:pt x="305" y="164"/>
                      <a:pt x="303" y="164"/>
                    </a:cubicBezTo>
                    <a:cubicBezTo>
                      <a:pt x="303" y="165"/>
                      <a:pt x="301" y="164"/>
                      <a:pt x="299" y="164"/>
                    </a:cubicBezTo>
                    <a:cubicBezTo>
                      <a:pt x="298" y="164"/>
                      <a:pt x="296" y="164"/>
                      <a:pt x="295" y="164"/>
                    </a:cubicBezTo>
                    <a:cubicBezTo>
                      <a:pt x="295" y="165"/>
                      <a:pt x="295" y="168"/>
                      <a:pt x="295" y="170"/>
                    </a:cubicBezTo>
                    <a:cubicBezTo>
                      <a:pt x="295" y="171"/>
                      <a:pt x="298" y="172"/>
                      <a:pt x="298" y="172"/>
                    </a:cubicBezTo>
                    <a:cubicBezTo>
                      <a:pt x="298" y="174"/>
                      <a:pt x="296" y="175"/>
                      <a:pt x="295" y="175"/>
                    </a:cubicBezTo>
                    <a:cubicBezTo>
                      <a:pt x="295" y="177"/>
                      <a:pt x="292" y="175"/>
                      <a:pt x="291" y="177"/>
                    </a:cubicBezTo>
                    <a:cubicBezTo>
                      <a:pt x="291" y="177"/>
                      <a:pt x="292" y="181"/>
                      <a:pt x="292" y="182"/>
                    </a:cubicBezTo>
                    <a:cubicBezTo>
                      <a:pt x="291" y="182"/>
                      <a:pt x="291" y="185"/>
                      <a:pt x="289" y="185"/>
                    </a:cubicBezTo>
                    <a:cubicBezTo>
                      <a:pt x="289" y="186"/>
                      <a:pt x="288" y="188"/>
                      <a:pt x="288" y="189"/>
                    </a:cubicBezTo>
                    <a:cubicBezTo>
                      <a:pt x="288" y="191"/>
                      <a:pt x="288" y="192"/>
                      <a:pt x="289" y="193"/>
                    </a:cubicBezTo>
                    <a:cubicBezTo>
                      <a:pt x="291" y="195"/>
                      <a:pt x="292" y="195"/>
                      <a:pt x="294" y="196"/>
                    </a:cubicBezTo>
                    <a:cubicBezTo>
                      <a:pt x="295" y="198"/>
                      <a:pt x="296" y="202"/>
                      <a:pt x="296" y="203"/>
                    </a:cubicBezTo>
                    <a:cubicBezTo>
                      <a:pt x="296" y="206"/>
                      <a:pt x="298" y="210"/>
                      <a:pt x="296" y="212"/>
                    </a:cubicBezTo>
                    <a:cubicBezTo>
                      <a:pt x="296" y="213"/>
                      <a:pt x="296" y="216"/>
                      <a:pt x="295" y="217"/>
                    </a:cubicBezTo>
                    <a:cubicBezTo>
                      <a:pt x="295" y="217"/>
                      <a:pt x="292" y="217"/>
                      <a:pt x="291" y="217"/>
                    </a:cubicBezTo>
                    <a:cubicBezTo>
                      <a:pt x="289" y="219"/>
                      <a:pt x="289" y="223"/>
                      <a:pt x="291" y="226"/>
                    </a:cubicBezTo>
                    <a:cubicBezTo>
                      <a:pt x="291" y="227"/>
                      <a:pt x="292" y="228"/>
                      <a:pt x="294" y="230"/>
                    </a:cubicBezTo>
                    <a:cubicBezTo>
                      <a:pt x="295" y="231"/>
                      <a:pt x="299" y="231"/>
                      <a:pt x="301" y="233"/>
                    </a:cubicBezTo>
                    <a:cubicBezTo>
                      <a:pt x="302" y="234"/>
                      <a:pt x="303" y="237"/>
                      <a:pt x="303" y="238"/>
                    </a:cubicBezTo>
                    <a:cubicBezTo>
                      <a:pt x="303" y="241"/>
                      <a:pt x="302" y="244"/>
                      <a:pt x="301" y="245"/>
                    </a:cubicBezTo>
                    <a:cubicBezTo>
                      <a:pt x="301" y="247"/>
                      <a:pt x="298" y="247"/>
                      <a:pt x="296" y="247"/>
                    </a:cubicBezTo>
                    <a:cubicBezTo>
                      <a:pt x="296" y="248"/>
                      <a:pt x="296" y="249"/>
                      <a:pt x="296" y="249"/>
                    </a:cubicBezTo>
                    <a:cubicBezTo>
                      <a:pt x="296" y="251"/>
                      <a:pt x="299" y="252"/>
                      <a:pt x="299" y="254"/>
                    </a:cubicBezTo>
                    <a:cubicBezTo>
                      <a:pt x="301" y="256"/>
                      <a:pt x="301" y="256"/>
                      <a:pt x="301" y="256"/>
                    </a:cubicBezTo>
                    <a:cubicBezTo>
                      <a:pt x="301" y="258"/>
                      <a:pt x="302" y="262"/>
                      <a:pt x="301" y="263"/>
                    </a:cubicBezTo>
                    <a:cubicBezTo>
                      <a:pt x="301" y="265"/>
                      <a:pt x="298" y="265"/>
                      <a:pt x="296" y="265"/>
                    </a:cubicBezTo>
                    <a:cubicBezTo>
                      <a:pt x="296" y="265"/>
                      <a:pt x="294" y="263"/>
                      <a:pt x="294" y="265"/>
                    </a:cubicBezTo>
                    <a:cubicBezTo>
                      <a:pt x="292" y="265"/>
                      <a:pt x="294" y="266"/>
                      <a:pt x="294" y="268"/>
                    </a:cubicBezTo>
                    <a:cubicBezTo>
                      <a:pt x="294" y="269"/>
                      <a:pt x="296" y="272"/>
                      <a:pt x="296" y="273"/>
                    </a:cubicBezTo>
                    <a:cubicBezTo>
                      <a:pt x="296" y="275"/>
                      <a:pt x="296" y="278"/>
                      <a:pt x="296" y="279"/>
                    </a:cubicBezTo>
                    <a:cubicBezTo>
                      <a:pt x="296" y="280"/>
                      <a:pt x="296" y="283"/>
                      <a:pt x="296" y="286"/>
                    </a:cubicBezTo>
                    <a:cubicBezTo>
                      <a:pt x="298" y="287"/>
                      <a:pt x="301" y="289"/>
                      <a:pt x="301" y="290"/>
                    </a:cubicBezTo>
                    <a:cubicBezTo>
                      <a:pt x="302" y="293"/>
                      <a:pt x="301" y="299"/>
                      <a:pt x="301" y="301"/>
                    </a:cubicBezTo>
                    <a:cubicBezTo>
                      <a:pt x="301" y="303"/>
                      <a:pt x="301" y="307"/>
                      <a:pt x="301" y="308"/>
                    </a:cubicBezTo>
                    <a:cubicBezTo>
                      <a:pt x="302" y="310"/>
                      <a:pt x="305" y="310"/>
                      <a:pt x="305" y="311"/>
                    </a:cubicBezTo>
                    <a:cubicBezTo>
                      <a:pt x="305" y="313"/>
                      <a:pt x="305" y="315"/>
                      <a:pt x="305" y="317"/>
                    </a:cubicBezTo>
                    <a:cubicBezTo>
                      <a:pt x="303" y="317"/>
                      <a:pt x="299" y="315"/>
                      <a:pt x="298" y="315"/>
                    </a:cubicBezTo>
                    <a:cubicBezTo>
                      <a:pt x="296" y="317"/>
                      <a:pt x="294" y="321"/>
                      <a:pt x="294" y="322"/>
                    </a:cubicBezTo>
                    <a:cubicBezTo>
                      <a:pt x="294" y="324"/>
                      <a:pt x="295" y="328"/>
                      <a:pt x="296" y="329"/>
                    </a:cubicBezTo>
                    <a:cubicBezTo>
                      <a:pt x="296" y="329"/>
                      <a:pt x="299" y="331"/>
                      <a:pt x="301" y="332"/>
                    </a:cubicBezTo>
                    <a:cubicBezTo>
                      <a:pt x="302" y="332"/>
                      <a:pt x="305" y="335"/>
                      <a:pt x="306" y="336"/>
                    </a:cubicBezTo>
                    <a:cubicBezTo>
                      <a:pt x="308" y="336"/>
                      <a:pt x="310" y="341"/>
                      <a:pt x="310" y="342"/>
                    </a:cubicBezTo>
                    <a:cubicBezTo>
                      <a:pt x="310" y="345"/>
                      <a:pt x="310" y="350"/>
                      <a:pt x="309" y="353"/>
                    </a:cubicBezTo>
                    <a:cubicBezTo>
                      <a:pt x="309" y="356"/>
                      <a:pt x="308" y="360"/>
                      <a:pt x="309" y="362"/>
                    </a:cubicBezTo>
                    <a:cubicBezTo>
                      <a:pt x="309" y="363"/>
                      <a:pt x="313" y="363"/>
                      <a:pt x="315" y="364"/>
                    </a:cubicBezTo>
                    <a:cubicBezTo>
                      <a:pt x="316" y="366"/>
                      <a:pt x="317" y="371"/>
                      <a:pt x="317" y="374"/>
                    </a:cubicBezTo>
                    <a:cubicBezTo>
                      <a:pt x="317" y="376"/>
                      <a:pt x="316" y="377"/>
                      <a:pt x="315" y="378"/>
                    </a:cubicBezTo>
                    <a:cubicBezTo>
                      <a:pt x="313" y="380"/>
                      <a:pt x="309" y="378"/>
                      <a:pt x="308" y="380"/>
                    </a:cubicBezTo>
                    <a:cubicBezTo>
                      <a:pt x="306" y="381"/>
                      <a:pt x="305" y="384"/>
                      <a:pt x="305" y="384"/>
                    </a:cubicBezTo>
                    <a:cubicBezTo>
                      <a:pt x="306" y="387"/>
                      <a:pt x="310" y="388"/>
                      <a:pt x="312" y="390"/>
                    </a:cubicBezTo>
                    <a:cubicBezTo>
                      <a:pt x="313" y="390"/>
                      <a:pt x="316" y="391"/>
                      <a:pt x="316" y="392"/>
                    </a:cubicBezTo>
                    <a:cubicBezTo>
                      <a:pt x="317" y="394"/>
                      <a:pt x="317" y="398"/>
                      <a:pt x="319" y="399"/>
                    </a:cubicBezTo>
                    <a:cubicBezTo>
                      <a:pt x="317" y="401"/>
                      <a:pt x="317" y="401"/>
                      <a:pt x="317" y="402"/>
                    </a:cubicBezTo>
                    <a:cubicBezTo>
                      <a:pt x="316" y="404"/>
                      <a:pt x="316" y="405"/>
                      <a:pt x="316" y="406"/>
                    </a:cubicBezTo>
                    <a:cubicBezTo>
                      <a:pt x="316" y="406"/>
                      <a:pt x="315" y="408"/>
                      <a:pt x="315" y="409"/>
                    </a:cubicBezTo>
                    <a:cubicBezTo>
                      <a:pt x="313" y="411"/>
                      <a:pt x="313" y="415"/>
                      <a:pt x="312" y="416"/>
                    </a:cubicBezTo>
                    <a:cubicBezTo>
                      <a:pt x="312" y="418"/>
                      <a:pt x="312" y="419"/>
                      <a:pt x="310" y="420"/>
                    </a:cubicBezTo>
                    <a:cubicBezTo>
                      <a:pt x="310" y="422"/>
                      <a:pt x="309" y="423"/>
                      <a:pt x="308" y="425"/>
                    </a:cubicBezTo>
                    <a:cubicBezTo>
                      <a:pt x="308" y="426"/>
                      <a:pt x="306" y="429"/>
                      <a:pt x="306" y="430"/>
                    </a:cubicBezTo>
                    <a:cubicBezTo>
                      <a:pt x="306" y="432"/>
                      <a:pt x="308" y="434"/>
                      <a:pt x="308" y="436"/>
                    </a:cubicBezTo>
                    <a:cubicBezTo>
                      <a:pt x="306" y="437"/>
                      <a:pt x="303" y="440"/>
                      <a:pt x="302" y="441"/>
                    </a:cubicBezTo>
                    <a:cubicBezTo>
                      <a:pt x="301" y="443"/>
                      <a:pt x="298" y="446"/>
                      <a:pt x="296" y="447"/>
                    </a:cubicBezTo>
                    <a:cubicBezTo>
                      <a:pt x="296" y="449"/>
                      <a:pt x="296" y="453"/>
                      <a:pt x="296" y="454"/>
                    </a:cubicBezTo>
                    <a:cubicBezTo>
                      <a:pt x="296" y="456"/>
                      <a:pt x="299" y="458"/>
                      <a:pt x="299" y="460"/>
                    </a:cubicBezTo>
                    <a:cubicBezTo>
                      <a:pt x="299" y="461"/>
                      <a:pt x="299" y="464"/>
                      <a:pt x="299" y="465"/>
                    </a:cubicBezTo>
                    <a:cubicBezTo>
                      <a:pt x="299" y="467"/>
                      <a:pt x="298" y="471"/>
                      <a:pt x="298" y="472"/>
                    </a:cubicBezTo>
                    <a:cubicBezTo>
                      <a:pt x="298" y="472"/>
                      <a:pt x="298" y="472"/>
                      <a:pt x="298" y="472"/>
                    </a:cubicBezTo>
                    <a:cubicBezTo>
                      <a:pt x="298" y="472"/>
                      <a:pt x="296" y="472"/>
                      <a:pt x="296" y="474"/>
                    </a:cubicBezTo>
                    <a:cubicBezTo>
                      <a:pt x="295" y="474"/>
                      <a:pt x="292" y="475"/>
                      <a:pt x="291" y="477"/>
                    </a:cubicBezTo>
                    <a:cubicBezTo>
                      <a:pt x="289" y="477"/>
                      <a:pt x="286" y="478"/>
                      <a:pt x="285" y="479"/>
                    </a:cubicBezTo>
                    <a:cubicBezTo>
                      <a:pt x="282" y="479"/>
                      <a:pt x="277" y="478"/>
                      <a:pt x="274" y="481"/>
                    </a:cubicBezTo>
                    <a:cubicBezTo>
                      <a:pt x="274" y="481"/>
                      <a:pt x="274" y="484"/>
                      <a:pt x="272" y="485"/>
                    </a:cubicBezTo>
                    <a:cubicBezTo>
                      <a:pt x="271" y="486"/>
                      <a:pt x="268" y="486"/>
                      <a:pt x="267" y="488"/>
                    </a:cubicBezTo>
                    <a:cubicBezTo>
                      <a:pt x="265" y="488"/>
                      <a:pt x="263" y="491"/>
                      <a:pt x="261" y="493"/>
                    </a:cubicBezTo>
                    <a:cubicBezTo>
                      <a:pt x="261" y="495"/>
                      <a:pt x="260" y="498"/>
                      <a:pt x="260" y="499"/>
                    </a:cubicBezTo>
                    <a:cubicBezTo>
                      <a:pt x="258" y="500"/>
                      <a:pt x="256" y="502"/>
                      <a:pt x="254" y="502"/>
                    </a:cubicBezTo>
                    <a:cubicBezTo>
                      <a:pt x="254" y="502"/>
                      <a:pt x="254" y="502"/>
                      <a:pt x="254" y="502"/>
                    </a:cubicBezTo>
                    <a:cubicBezTo>
                      <a:pt x="253" y="500"/>
                      <a:pt x="251" y="498"/>
                      <a:pt x="251" y="496"/>
                    </a:cubicBezTo>
                    <a:cubicBezTo>
                      <a:pt x="249" y="493"/>
                      <a:pt x="240" y="489"/>
                      <a:pt x="239" y="486"/>
                    </a:cubicBezTo>
                    <a:cubicBezTo>
                      <a:pt x="237" y="485"/>
                      <a:pt x="236" y="481"/>
                      <a:pt x="234" y="479"/>
                    </a:cubicBezTo>
                    <a:cubicBezTo>
                      <a:pt x="233" y="477"/>
                      <a:pt x="232" y="472"/>
                      <a:pt x="230" y="470"/>
                    </a:cubicBezTo>
                    <a:cubicBezTo>
                      <a:pt x="230" y="467"/>
                      <a:pt x="227" y="463"/>
                      <a:pt x="225" y="460"/>
                    </a:cubicBezTo>
                    <a:cubicBezTo>
                      <a:pt x="222" y="458"/>
                      <a:pt x="216" y="458"/>
                      <a:pt x="215" y="457"/>
                    </a:cubicBezTo>
                    <a:cubicBezTo>
                      <a:pt x="213" y="457"/>
                      <a:pt x="211" y="453"/>
                      <a:pt x="209" y="451"/>
                    </a:cubicBezTo>
                    <a:cubicBezTo>
                      <a:pt x="206" y="449"/>
                      <a:pt x="204" y="443"/>
                      <a:pt x="201" y="440"/>
                    </a:cubicBezTo>
                    <a:cubicBezTo>
                      <a:pt x="199" y="436"/>
                      <a:pt x="195" y="429"/>
                      <a:pt x="192" y="426"/>
                    </a:cubicBezTo>
                    <a:cubicBezTo>
                      <a:pt x="191" y="425"/>
                      <a:pt x="187" y="422"/>
                      <a:pt x="185" y="420"/>
                    </a:cubicBezTo>
                    <a:cubicBezTo>
                      <a:pt x="184" y="419"/>
                      <a:pt x="182" y="416"/>
                      <a:pt x="181" y="413"/>
                    </a:cubicBezTo>
                    <a:cubicBezTo>
                      <a:pt x="181" y="412"/>
                      <a:pt x="180" y="409"/>
                      <a:pt x="180" y="408"/>
                    </a:cubicBezTo>
                    <a:cubicBezTo>
                      <a:pt x="181" y="405"/>
                      <a:pt x="184" y="402"/>
                      <a:pt x="185" y="401"/>
                    </a:cubicBezTo>
                    <a:cubicBezTo>
                      <a:pt x="187" y="399"/>
                      <a:pt x="189" y="398"/>
                      <a:pt x="191" y="398"/>
                    </a:cubicBezTo>
                    <a:cubicBezTo>
                      <a:pt x="192" y="397"/>
                      <a:pt x="194" y="395"/>
                      <a:pt x="195" y="394"/>
                    </a:cubicBezTo>
                    <a:cubicBezTo>
                      <a:pt x="196" y="392"/>
                      <a:pt x="199" y="388"/>
                      <a:pt x="199" y="387"/>
                    </a:cubicBezTo>
                    <a:cubicBezTo>
                      <a:pt x="201" y="384"/>
                      <a:pt x="202" y="378"/>
                      <a:pt x="205" y="376"/>
                    </a:cubicBezTo>
                    <a:cubicBezTo>
                      <a:pt x="205" y="374"/>
                      <a:pt x="209" y="373"/>
                      <a:pt x="209" y="371"/>
                    </a:cubicBezTo>
                    <a:cubicBezTo>
                      <a:pt x="211" y="370"/>
                      <a:pt x="213" y="366"/>
                      <a:pt x="213" y="364"/>
                    </a:cubicBezTo>
                    <a:cubicBezTo>
                      <a:pt x="213" y="362"/>
                      <a:pt x="209" y="355"/>
                      <a:pt x="208" y="352"/>
                    </a:cubicBezTo>
                    <a:cubicBezTo>
                      <a:pt x="206" y="350"/>
                      <a:pt x="204" y="349"/>
                      <a:pt x="204" y="348"/>
                    </a:cubicBezTo>
                    <a:cubicBezTo>
                      <a:pt x="201" y="345"/>
                      <a:pt x="198" y="342"/>
                      <a:pt x="196" y="339"/>
                    </a:cubicBezTo>
                    <a:cubicBezTo>
                      <a:pt x="195" y="338"/>
                      <a:pt x="192" y="335"/>
                      <a:pt x="191" y="334"/>
                    </a:cubicBezTo>
                    <a:cubicBezTo>
                      <a:pt x="189" y="331"/>
                      <a:pt x="187" y="325"/>
                      <a:pt x="185" y="324"/>
                    </a:cubicBezTo>
                    <a:cubicBezTo>
                      <a:pt x="182" y="321"/>
                      <a:pt x="175" y="317"/>
                      <a:pt x="173" y="315"/>
                    </a:cubicBezTo>
                    <a:cubicBezTo>
                      <a:pt x="170" y="314"/>
                      <a:pt x="163" y="313"/>
                      <a:pt x="160" y="311"/>
                    </a:cubicBezTo>
                    <a:cubicBezTo>
                      <a:pt x="157" y="311"/>
                      <a:pt x="153" y="308"/>
                      <a:pt x="150" y="307"/>
                    </a:cubicBezTo>
                    <a:cubicBezTo>
                      <a:pt x="147" y="306"/>
                      <a:pt x="143" y="304"/>
                      <a:pt x="140" y="301"/>
                    </a:cubicBezTo>
                    <a:cubicBezTo>
                      <a:pt x="139" y="300"/>
                      <a:pt x="136" y="296"/>
                      <a:pt x="135" y="294"/>
                    </a:cubicBezTo>
                    <a:cubicBezTo>
                      <a:pt x="133" y="292"/>
                      <a:pt x="132" y="285"/>
                      <a:pt x="130" y="280"/>
                    </a:cubicBezTo>
                    <a:cubicBezTo>
                      <a:pt x="130" y="278"/>
                      <a:pt x="129" y="270"/>
                      <a:pt x="129" y="266"/>
                    </a:cubicBezTo>
                    <a:cubicBezTo>
                      <a:pt x="128" y="263"/>
                      <a:pt x="125" y="259"/>
                      <a:pt x="123" y="258"/>
                    </a:cubicBezTo>
                    <a:cubicBezTo>
                      <a:pt x="122" y="254"/>
                      <a:pt x="119" y="247"/>
                      <a:pt x="116" y="244"/>
                    </a:cubicBezTo>
                    <a:cubicBezTo>
                      <a:pt x="114" y="241"/>
                      <a:pt x="108" y="235"/>
                      <a:pt x="106" y="233"/>
                    </a:cubicBezTo>
                    <a:cubicBezTo>
                      <a:pt x="104" y="230"/>
                      <a:pt x="98" y="221"/>
                      <a:pt x="97" y="217"/>
                    </a:cubicBezTo>
                    <a:cubicBezTo>
                      <a:pt x="94" y="214"/>
                      <a:pt x="91" y="210"/>
                      <a:pt x="90" y="207"/>
                    </a:cubicBezTo>
                    <a:cubicBezTo>
                      <a:pt x="87" y="205"/>
                      <a:pt x="85" y="198"/>
                      <a:pt x="84" y="195"/>
                    </a:cubicBezTo>
                    <a:cubicBezTo>
                      <a:pt x="84" y="192"/>
                      <a:pt x="83" y="186"/>
                      <a:pt x="81" y="184"/>
                    </a:cubicBezTo>
                    <a:cubicBezTo>
                      <a:pt x="80" y="182"/>
                      <a:pt x="77" y="181"/>
                      <a:pt x="76" y="179"/>
                    </a:cubicBezTo>
                    <a:cubicBezTo>
                      <a:pt x="74" y="179"/>
                      <a:pt x="73" y="181"/>
                      <a:pt x="71" y="181"/>
                    </a:cubicBezTo>
                    <a:cubicBezTo>
                      <a:pt x="70" y="182"/>
                      <a:pt x="69" y="184"/>
                      <a:pt x="67" y="185"/>
                    </a:cubicBezTo>
                    <a:cubicBezTo>
                      <a:pt x="67" y="186"/>
                      <a:pt x="67" y="191"/>
                      <a:pt x="66" y="192"/>
                    </a:cubicBezTo>
                    <a:cubicBezTo>
                      <a:pt x="66" y="193"/>
                      <a:pt x="64" y="196"/>
                      <a:pt x="63" y="198"/>
                    </a:cubicBezTo>
                    <a:cubicBezTo>
                      <a:pt x="61" y="199"/>
                      <a:pt x="56" y="199"/>
                      <a:pt x="54" y="199"/>
                    </a:cubicBezTo>
                    <a:cubicBezTo>
                      <a:pt x="52" y="199"/>
                      <a:pt x="49" y="198"/>
                      <a:pt x="47" y="198"/>
                    </a:cubicBezTo>
                    <a:cubicBezTo>
                      <a:pt x="43" y="196"/>
                      <a:pt x="38" y="199"/>
                      <a:pt x="33" y="198"/>
                    </a:cubicBezTo>
                    <a:cubicBezTo>
                      <a:pt x="31" y="198"/>
                      <a:pt x="26" y="196"/>
                      <a:pt x="24" y="195"/>
                    </a:cubicBezTo>
                    <a:cubicBezTo>
                      <a:pt x="22" y="193"/>
                      <a:pt x="22" y="188"/>
                      <a:pt x="21" y="185"/>
                    </a:cubicBezTo>
                    <a:cubicBezTo>
                      <a:pt x="21" y="184"/>
                      <a:pt x="21" y="177"/>
                      <a:pt x="19" y="175"/>
                    </a:cubicBezTo>
                    <a:cubicBezTo>
                      <a:pt x="18" y="172"/>
                      <a:pt x="14" y="171"/>
                      <a:pt x="11" y="171"/>
                    </a:cubicBezTo>
                    <a:cubicBezTo>
                      <a:pt x="8" y="170"/>
                      <a:pt x="4" y="170"/>
                      <a:pt x="1" y="171"/>
                    </a:cubicBezTo>
                    <a:cubicBezTo>
                      <a:pt x="0" y="168"/>
                      <a:pt x="0" y="165"/>
                      <a:pt x="0" y="164"/>
                    </a:cubicBezTo>
                    <a:cubicBezTo>
                      <a:pt x="0" y="161"/>
                      <a:pt x="4" y="156"/>
                      <a:pt x="4" y="153"/>
                    </a:cubicBezTo>
                    <a:cubicBezTo>
                      <a:pt x="5" y="149"/>
                      <a:pt x="7" y="142"/>
                      <a:pt x="5" y="137"/>
                    </a:cubicBezTo>
                    <a:cubicBezTo>
                      <a:pt x="5" y="136"/>
                      <a:pt x="2" y="132"/>
                      <a:pt x="2" y="129"/>
                    </a:cubicBezTo>
                    <a:cubicBezTo>
                      <a:pt x="2" y="126"/>
                      <a:pt x="5" y="122"/>
                      <a:pt x="7" y="121"/>
                    </a:cubicBezTo>
                    <a:cubicBezTo>
                      <a:pt x="7" y="118"/>
                      <a:pt x="8" y="112"/>
                      <a:pt x="9" y="111"/>
                    </a:cubicBezTo>
                    <a:cubicBezTo>
                      <a:pt x="11" y="109"/>
                      <a:pt x="15" y="105"/>
                      <a:pt x="16" y="105"/>
                    </a:cubicBezTo>
                    <a:cubicBezTo>
                      <a:pt x="18" y="105"/>
                      <a:pt x="21" y="107"/>
                      <a:pt x="22" y="107"/>
                    </a:cubicBezTo>
                    <a:cubicBezTo>
                      <a:pt x="24" y="108"/>
                      <a:pt x="25" y="112"/>
                      <a:pt x="26" y="112"/>
                    </a:cubicBezTo>
                    <a:cubicBezTo>
                      <a:pt x="28" y="114"/>
                      <a:pt x="31" y="111"/>
                      <a:pt x="32" y="111"/>
                    </a:cubicBezTo>
                    <a:cubicBezTo>
                      <a:pt x="35" y="111"/>
                      <a:pt x="35" y="111"/>
                      <a:pt x="35" y="111"/>
                    </a:cubicBezTo>
                    <a:cubicBezTo>
                      <a:pt x="36" y="111"/>
                      <a:pt x="38" y="112"/>
                      <a:pt x="38" y="114"/>
                    </a:cubicBezTo>
                    <a:cubicBezTo>
                      <a:pt x="39" y="115"/>
                      <a:pt x="38" y="119"/>
                      <a:pt x="39" y="119"/>
                    </a:cubicBezTo>
                    <a:cubicBezTo>
                      <a:pt x="40" y="121"/>
                      <a:pt x="45" y="119"/>
                      <a:pt x="45" y="119"/>
                    </a:cubicBezTo>
                    <a:cubicBezTo>
                      <a:pt x="46" y="118"/>
                      <a:pt x="46" y="115"/>
                      <a:pt x="46" y="114"/>
                    </a:cubicBezTo>
                    <a:cubicBezTo>
                      <a:pt x="46" y="112"/>
                      <a:pt x="45" y="109"/>
                      <a:pt x="46" y="109"/>
                    </a:cubicBezTo>
                    <a:cubicBezTo>
                      <a:pt x="46" y="108"/>
                      <a:pt x="49" y="105"/>
                      <a:pt x="50" y="105"/>
                    </a:cubicBezTo>
                    <a:cubicBezTo>
                      <a:pt x="52" y="105"/>
                      <a:pt x="54" y="107"/>
                      <a:pt x="54" y="108"/>
                    </a:cubicBezTo>
                    <a:cubicBezTo>
                      <a:pt x="56" y="108"/>
                      <a:pt x="57" y="111"/>
                      <a:pt x="57" y="112"/>
                    </a:cubicBezTo>
                    <a:cubicBezTo>
                      <a:pt x="59" y="112"/>
                      <a:pt x="60" y="114"/>
                      <a:pt x="61" y="114"/>
                    </a:cubicBezTo>
                    <a:cubicBezTo>
                      <a:pt x="63" y="112"/>
                      <a:pt x="64" y="109"/>
                      <a:pt x="66" y="108"/>
                    </a:cubicBezTo>
                    <a:cubicBezTo>
                      <a:pt x="66" y="107"/>
                      <a:pt x="67" y="102"/>
                      <a:pt x="67" y="99"/>
                    </a:cubicBezTo>
                    <a:cubicBezTo>
                      <a:pt x="67" y="97"/>
                      <a:pt x="66" y="91"/>
                      <a:pt x="66" y="87"/>
                    </a:cubicBezTo>
                    <a:cubicBezTo>
                      <a:pt x="66" y="84"/>
                      <a:pt x="69" y="77"/>
                      <a:pt x="70" y="74"/>
                    </a:cubicBezTo>
                    <a:cubicBezTo>
                      <a:pt x="71" y="71"/>
                      <a:pt x="78" y="66"/>
                      <a:pt x="81" y="62"/>
                    </a:cubicBezTo>
                    <a:cubicBezTo>
                      <a:pt x="84" y="60"/>
                      <a:pt x="90" y="55"/>
                      <a:pt x="91" y="52"/>
                    </a:cubicBezTo>
                    <a:cubicBezTo>
                      <a:pt x="92" y="50"/>
                      <a:pt x="97" y="46"/>
                      <a:pt x="97" y="45"/>
                    </a:cubicBezTo>
                    <a:cubicBezTo>
                      <a:pt x="97" y="42"/>
                      <a:pt x="98" y="38"/>
                      <a:pt x="97" y="36"/>
                    </a:cubicBezTo>
                    <a:cubicBezTo>
                      <a:pt x="97" y="35"/>
                      <a:pt x="94" y="34"/>
                      <a:pt x="94" y="32"/>
                    </a:cubicBezTo>
                    <a:cubicBezTo>
                      <a:pt x="92" y="31"/>
                      <a:pt x="91" y="28"/>
                      <a:pt x="91" y="25"/>
                    </a:cubicBezTo>
                    <a:cubicBezTo>
                      <a:pt x="91" y="24"/>
                      <a:pt x="91" y="21"/>
                      <a:pt x="91" y="20"/>
                    </a:cubicBezTo>
                    <a:cubicBezTo>
                      <a:pt x="91" y="20"/>
                      <a:pt x="90" y="18"/>
                      <a:pt x="88" y="15"/>
                    </a:cubicBezTo>
                    <a:cubicBezTo>
                      <a:pt x="90" y="15"/>
                      <a:pt x="91" y="15"/>
                      <a:pt x="92" y="15"/>
                    </a:cubicBezTo>
                    <a:cubicBezTo>
                      <a:pt x="94" y="14"/>
                      <a:pt x="97" y="13"/>
                      <a:pt x="98" y="11"/>
                    </a:cubicBezTo>
                    <a:cubicBezTo>
                      <a:pt x="99" y="10"/>
                      <a:pt x="102" y="4"/>
                      <a:pt x="105" y="3"/>
                    </a:cubicBezTo>
                    <a:cubicBezTo>
                      <a:pt x="109" y="1"/>
                      <a:pt x="118" y="0"/>
                      <a:pt x="122" y="1"/>
                    </a:cubicBezTo>
                    <a:cubicBezTo>
                      <a:pt x="126" y="1"/>
                      <a:pt x="133" y="3"/>
                      <a:pt x="137" y="4"/>
                    </a:cubicBezTo>
                    <a:cubicBezTo>
                      <a:pt x="142" y="6"/>
                      <a:pt x="151" y="11"/>
                      <a:pt x="157" y="14"/>
                    </a:cubicBezTo>
                    <a:cubicBezTo>
                      <a:pt x="160" y="15"/>
                      <a:pt x="166" y="20"/>
                      <a:pt x="168" y="21"/>
                    </a:cubicBezTo>
                    <a:cubicBezTo>
                      <a:pt x="173" y="22"/>
                      <a:pt x="182" y="25"/>
                      <a:pt x="187" y="25"/>
                    </a:cubicBezTo>
                    <a:cubicBezTo>
                      <a:pt x="194" y="27"/>
                      <a:pt x="205" y="25"/>
                      <a:pt x="212" y="27"/>
                    </a:cubicBezTo>
                    <a:cubicBezTo>
                      <a:pt x="216" y="27"/>
                      <a:pt x="226" y="27"/>
                      <a:pt x="230" y="28"/>
                    </a:cubicBezTo>
                    <a:cubicBezTo>
                      <a:pt x="234" y="28"/>
                      <a:pt x="243" y="31"/>
                      <a:pt x="247" y="32"/>
                    </a:cubicBezTo>
                    <a:cubicBezTo>
                      <a:pt x="251" y="32"/>
                      <a:pt x="260" y="34"/>
                      <a:pt x="264" y="35"/>
                    </a:cubicBezTo>
                    <a:cubicBezTo>
                      <a:pt x="268" y="36"/>
                      <a:pt x="277" y="41"/>
                      <a:pt x="282" y="42"/>
                    </a:cubicBezTo>
                    <a:cubicBezTo>
                      <a:pt x="289" y="45"/>
                      <a:pt x="305" y="46"/>
                      <a:pt x="312" y="48"/>
                    </a:cubicBezTo>
                    <a:cubicBezTo>
                      <a:pt x="316" y="48"/>
                      <a:pt x="323" y="46"/>
                      <a:pt x="327" y="46"/>
                    </a:cubicBezTo>
                    <a:cubicBezTo>
                      <a:pt x="327" y="49"/>
                      <a:pt x="329" y="55"/>
                      <a:pt x="329" y="57"/>
                    </a:cubicBezTo>
                    <a:cubicBezTo>
                      <a:pt x="329" y="60"/>
                      <a:pt x="326" y="64"/>
                      <a:pt x="324" y="67"/>
                    </a:cubicBezTo>
                    <a:cubicBezTo>
                      <a:pt x="324" y="70"/>
                      <a:pt x="323" y="77"/>
                      <a:pt x="323" y="80"/>
                    </a:cubicBezTo>
                    <a:cubicBezTo>
                      <a:pt x="323" y="81"/>
                      <a:pt x="323" y="84"/>
                      <a:pt x="322" y="85"/>
                    </a:cubicBezTo>
                    <a:cubicBezTo>
                      <a:pt x="322" y="88"/>
                      <a:pt x="317" y="90"/>
                      <a:pt x="316" y="91"/>
                    </a:cubicBezTo>
                    <a:cubicBezTo>
                      <a:pt x="315" y="92"/>
                      <a:pt x="312" y="97"/>
                      <a:pt x="310" y="98"/>
                    </a:cubicBezTo>
                    <a:cubicBezTo>
                      <a:pt x="310" y="99"/>
                      <a:pt x="310" y="102"/>
                      <a:pt x="310" y="104"/>
                    </a:cubicBezTo>
                    <a:cubicBezTo>
                      <a:pt x="312" y="105"/>
                      <a:pt x="315" y="107"/>
                      <a:pt x="315" y="108"/>
                    </a:cubicBezTo>
                    <a:cubicBezTo>
                      <a:pt x="315" y="111"/>
                      <a:pt x="312" y="116"/>
                      <a:pt x="312" y="118"/>
                    </a:cubicBezTo>
                    <a:cubicBezTo>
                      <a:pt x="312" y="121"/>
                      <a:pt x="315" y="122"/>
                      <a:pt x="315" y="123"/>
                    </a:cubicBezTo>
                    <a:cubicBezTo>
                      <a:pt x="316" y="125"/>
                      <a:pt x="316" y="128"/>
                      <a:pt x="317" y="129"/>
                    </a:cubicBezTo>
                    <a:cubicBezTo>
                      <a:pt x="317" y="130"/>
                      <a:pt x="319" y="133"/>
                      <a:pt x="319" y="136"/>
                    </a:cubicBezTo>
                    <a:cubicBezTo>
                      <a:pt x="319" y="137"/>
                      <a:pt x="317" y="142"/>
                      <a:pt x="319" y="144"/>
                    </a:cubicBezTo>
                    <a:cubicBezTo>
                      <a:pt x="319" y="144"/>
                      <a:pt x="320" y="146"/>
                      <a:pt x="322" y="147"/>
                    </a:cubicBezTo>
                    <a:cubicBezTo>
                      <a:pt x="323" y="147"/>
                      <a:pt x="326" y="146"/>
                      <a:pt x="327" y="146"/>
                    </a:cubicBezTo>
                    <a:cubicBezTo>
                      <a:pt x="329" y="147"/>
                      <a:pt x="330" y="150"/>
                      <a:pt x="331" y="151"/>
                    </a:cubicBezTo>
                    <a:cubicBezTo>
                      <a:pt x="331" y="153"/>
                      <a:pt x="333" y="156"/>
                      <a:pt x="333" y="158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22"/>
              <p:cNvSpPr>
                <a:spLocks/>
              </p:cNvSpPr>
              <p:nvPr/>
            </p:nvSpPr>
            <p:spPr bwMode="auto">
              <a:xfrm>
                <a:off x="1166813" y="3325813"/>
                <a:ext cx="1031875" cy="1173163"/>
              </a:xfrm>
              <a:custGeom>
                <a:avLst/>
                <a:gdLst>
                  <a:gd name="T0" fmla="*/ 212 w 503"/>
                  <a:gd name="T1" fmla="*/ 514 h 573"/>
                  <a:gd name="T2" fmla="*/ 200 w 503"/>
                  <a:gd name="T3" fmla="*/ 479 h 573"/>
                  <a:gd name="T4" fmla="*/ 184 w 503"/>
                  <a:gd name="T5" fmla="*/ 486 h 573"/>
                  <a:gd name="T6" fmla="*/ 165 w 503"/>
                  <a:gd name="T7" fmla="*/ 468 h 573"/>
                  <a:gd name="T8" fmla="*/ 144 w 503"/>
                  <a:gd name="T9" fmla="*/ 436 h 573"/>
                  <a:gd name="T10" fmla="*/ 128 w 503"/>
                  <a:gd name="T11" fmla="*/ 420 h 573"/>
                  <a:gd name="T12" fmla="*/ 118 w 503"/>
                  <a:gd name="T13" fmla="*/ 399 h 573"/>
                  <a:gd name="T14" fmla="*/ 104 w 503"/>
                  <a:gd name="T15" fmla="*/ 371 h 573"/>
                  <a:gd name="T16" fmla="*/ 93 w 503"/>
                  <a:gd name="T17" fmla="*/ 347 h 573"/>
                  <a:gd name="T18" fmla="*/ 76 w 503"/>
                  <a:gd name="T19" fmla="*/ 328 h 573"/>
                  <a:gd name="T20" fmla="*/ 49 w 503"/>
                  <a:gd name="T21" fmla="*/ 301 h 573"/>
                  <a:gd name="T22" fmla="*/ 55 w 503"/>
                  <a:gd name="T23" fmla="*/ 269 h 573"/>
                  <a:gd name="T24" fmla="*/ 72 w 503"/>
                  <a:gd name="T25" fmla="*/ 203 h 573"/>
                  <a:gd name="T26" fmla="*/ 48 w 503"/>
                  <a:gd name="T27" fmla="*/ 161 h 573"/>
                  <a:gd name="T28" fmla="*/ 9 w 503"/>
                  <a:gd name="T29" fmla="*/ 132 h 573"/>
                  <a:gd name="T30" fmla="*/ 14 w 503"/>
                  <a:gd name="T31" fmla="*/ 47 h 573"/>
                  <a:gd name="T32" fmla="*/ 37 w 503"/>
                  <a:gd name="T33" fmla="*/ 9 h 573"/>
                  <a:gd name="T34" fmla="*/ 72 w 503"/>
                  <a:gd name="T35" fmla="*/ 15 h 573"/>
                  <a:gd name="T36" fmla="*/ 90 w 503"/>
                  <a:gd name="T37" fmla="*/ 45 h 573"/>
                  <a:gd name="T38" fmla="*/ 114 w 503"/>
                  <a:gd name="T39" fmla="*/ 55 h 573"/>
                  <a:gd name="T40" fmla="*/ 120 w 503"/>
                  <a:gd name="T41" fmla="*/ 78 h 573"/>
                  <a:gd name="T42" fmla="*/ 138 w 503"/>
                  <a:gd name="T43" fmla="*/ 120 h 573"/>
                  <a:gd name="T44" fmla="*/ 166 w 503"/>
                  <a:gd name="T45" fmla="*/ 152 h 573"/>
                  <a:gd name="T46" fmla="*/ 200 w 503"/>
                  <a:gd name="T47" fmla="*/ 155 h 573"/>
                  <a:gd name="T48" fmla="*/ 233 w 503"/>
                  <a:gd name="T49" fmla="*/ 163 h 573"/>
                  <a:gd name="T50" fmla="*/ 250 w 503"/>
                  <a:gd name="T51" fmla="*/ 163 h 573"/>
                  <a:gd name="T52" fmla="*/ 273 w 503"/>
                  <a:gd name="T53" fmla="*/ 187 h 573"/>
                  <a:gd name="T54" fmla="*/ 312 w 503"/>
                  <a:gd name="T55" fmla="*/ 190 h 573"/>
                  <a:gd name="T56" fmla="*/ 325 w 503"/>
                  <a:gd name="T57" fmla="*/ 172 h 573"/>
                  <a:gd name="T58" fmla="*/ 346 w 503"/>
                  <a:gd name="T59" fmla="*/ 210 h 573"/>
                  <a:gd name="T60" fmla="*/ 378 w 503"/>
                  <a:gd name="T61" fmla="*/ 259 h 573"/>
                  <a:gd name="T62" fmla="*/ 399 w 503"/>
                  <a:gd name="T63" fmla="*/ 300 h 573"/>
                  <a:gd name="T64" fmla="*/ 440 w 503"/>
                  <a:gd name="T65" fmla="*/ 326 h 573"/>
                  <a:gd name="T66" fmla="*/ 463 w 503"/>
                  <a:gd name="T67" fmla="*/ 357 h 573"/>
                  <a:gd name="T68" fmla="*/ 444 w 503"/>
                  <a:gd name="T69" fmla="*/ 387 h 573"/>
                  <a:gd name="T70" fmla="*/ 430 w 503"/>
                  <a:gd name="T71" fmla="*/ 406 h 573"/>
                  <a:gd name="T72" fmla="*/ 458 w 503"/>
                  <a:gd name="T73" fmla="*/ 444 h 573"/>
                  <a:gd name="T74" fmla="*/ 484 w 503"/>
                  <a:gd name="T75" fmla="*/ 472 h 573"/>
                  <a:gd name="T76" fmla="*/ 498 w 503"/>
                  <a:gd name="T77" fmla="*/ 496 h 573"/>
                  <a:gd name="T78" fmla="*/ 474 w 503"/>
                  <a:gd name="T79" fmla="*/ 499 h 573"/>
                  <a:gd name="T80" fmla="*/ 441 w 503"/>
                  <a:gd name="T81" fmla="*/ 523 h 573"/>
                  <a:gd name="T82" fmla="*/ 427 w 503"/>
                  <a:gd name="T83" fmla="*/ 505 h 573"/>
                  <a:gd name="T84" fmla="*/ 402 w 503"/>
                  <a:gd name="T85" fmla="*/ 495 h 573"/>
                  <a:gd name="T86" fmla="*/ 381 w 503"/>
                  <a:gd name="T87" fmla="*/ 512 h 573"/>
                  <a:gd name="T88" fmla="*/ 382 w 503"/>
                  <a:gd name="T89" fmla="*/ 534 h 573"/>
                  <a:gd name="T90" fmla="*/ 368 w 503"/>
                  <a:gd name="T91" fmla="*/ 550 h 573"/>
                  <a:gd name="T92" fmla="*/ 349 w 503"/>
                  <a:gd name="T93" fmla="*/ 568 h 573"/>
                  <a:gd name="T94" fmla="*/ 335 w 503"/>
                  <a:gd name="T95" fmla="*/ 561 h 573"/>
                  <a:gd name="T96" fmla="*/ 301 w 503"/>
                  <a:gd name="T97" fmla="*/ 524 h 573"/>
                  <a:gd name="T98" fmla="*/ 281 w 503"/>
                  <a:gd name="T99" fmla="*/ 513 h 573"/>
                  <a:gd name="T100" fmla="*/ 271 w 503"/>
                  <a:gd name="T101" fmla="*/ 524 h 573"/>
                  <a:gd name="T102" fmla="*/ 253 w 503"/>
                  <a:gd name="T103" fmla="*/ 533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03" h="573">
                    <a:moveTo>
                      <a:pt x="238" y="528"/>
                    </a:moveTo>
                    <a:cubicBezTo>
                      <a:pt x="235" y="528"/>
                      <a:pt x="232" y="528"/>
                      <a:pt x="231" y="528"/>
                    </a:cubicBezTo>
                    <a:cubicBezTo>
                      <a:pt x="226" y="527"/>
                      <a:pt x="221" y="523"/>
                      <a:pt x="218" y="520"/>
                    </a:cubicBezTo>
                    <a:cubicBezTo>
                      <a:pt x="217" y="519"/>
                      <a:pt x="214" y="516"/>
                      <a:pt x="212" y="514"/>
                    </a:cubicBezTo>
                    <a:cubicBezTo>
                      <a:pt x="211" y="512"/>
                      <a:pt x="208" y="507"/>
                      <a:pt x="207" y="505"/>
                    </a:cubicBezTo>
                    <a:cubicBezTo>
                      <a:pt x="207" y="502"/>
                      <a:pt x="207" y="498"/>
                      <a:pt x="205" y="496"/>
                    </a:cubicBezTo>
                    <a:cubicBezTo>
                      <a:pt x="205" y="493"/>
                      <a:pt x="205" y="489"/>
                      <a:pt x="204" y="486"/>
                    </a:cubicBezTo>
                    <a:cubicBezTo>
                      <a:pt x="203" y="485"/>
                      <a:pt x="201" y="481"/>
                      <a:pt x="200" y="479"/>
                    </a:cubicBezTo>
                    <a:cubicBezTo>
                      <a:pt x="198" y="478"/>
                      <a:pt x="196" y="475"/>
                      <a:pt x="193" y="475"/>
                    </a:cubicBezTo>
                    <a:cubicBezTo>
                      <a:pt x="191" y="475"/>
                      <a:pt x="189" y="475"/>
                      <a:pt x="187" y="475"/>
                    </a:cubicBezTo>
                    <a:cubicBezTo>
                      <a:pt x="186" y="477"/>
                      <a:pt x="186" y="481"/>
                      <a:pt x="184" y="482"/>
                    </a:cubicBezTo>
                    <a:cubicBezTo>
                      <a:pt x="184" y="484"/>
                      <a:pt x="184" y="485"/>
                      <a:pt x="184" y="486"/>
                    </a:cubicBezTo>
                    <a:cubicBezTo>
                      <a:pt x="183" y="488"/>
                      <a:pt x="177" y="488"/>
                      <a:pt x="176" y="486"/>
                    </a:cubicBezTo>
                    <a:cubicBezTo>
                      <a:pt x="174" y="486"/>
                      <a:pt x="173" y="481"/>
                      <a:pt x="172" y="479"/>
                    </a:cubicBezTo>
                    <a:cubicBezTo>
                      <a:pt x="170" y="477"/>
                      <a:pt x="170" y="472"/>
                      <a:pt x="169" y="471"/>
                    </a:cubicBezTo>
                    <a:cubicBezTo>
                      <a:pt x="167" y="471"/>
                      <a:pt x="166" y="469"/>
                      <a:pt x="165" y="468"/>
                    </a:cubicBezTo>
                    <a:cubicBezTo>
                      <a:pt x="165" y="465"/>
                      <a:pt x="163" y="461"/>
                      <a:pt x="163" y="458"/>
                    </a:cubicBezTo>
                    <a:cubicBezTo>
                      <a:pt x="162" y="455"/>
                      <a:pt x="158" y="451"/>
                      <a:pt x="156" y="448"/>
                    </a:cubicBezTo>
                    <a:cubicBezTo>
                      <a:pt x="155" y="447"/>
                      <a:pt x="152" y="441"/>
                      <a:pt x="149" y="440"/>
                    </a:cubicBezTo>
                    <a:cubicBezTo>
                      <a:pt x="149" y="439"/>
                      <a:pt x="146" y="437"/>
                      <a:pt x="144" y="436"/>
                    </a:cubicBezTo>
                    <a:cubicBezTo>
                      <a:pt x="144" y="436"/>
                      <a:pt x="141" y="437"/>
                      <a:pt x="139" y="436"/>
                    </a:cubicBezTo>
                    <a:cubicBezTo>
                      <a:pt x="138" y="436"/>
                      <a:pt x="134" y="432"/>
                      <a:pt x="132" y="430"/>
                    </a:cubicBezTo>
                    <a:cubicBezTo>
                      <a:pt x="132" y="429"/>
                      <a:pt x="129" y="426"/>
                      <a:pt x="129" y="425"/>
                    </a:cubicBezTo>
                    <a:cubicBezTo>
                      <a:pt x="128" y="423"/>
                      <a:pt x="129" y="422"/>
                      <a:pt x="128" y="420"/>
                    </a:cubicBezTo>
                    <a:cubicBezTo>
                      <a:pt x="128" y="419"/>
                      <a:pt x="127" y="416"/>
                      <a:pt x="127" y="416"/>
                    </a:cubicBezTo>
                    <a:cubicBezTo>
                      <a:pt x="125" y="415"/>
                      <a:pt x="124" y="412"/>
                      <a:pt x="122" y="412"/>
                    </a:cubicBezTo>
                    <a:cubicBezTo>
                      <a:pt x="122" y="409"/>
                      <a:pt x="122" y="406"/>
                      <a:pt x="121" y="405"/>
                    </a:cubicBezTo>
                    <a:cubicBezTo>
                      <a:pt x="121" y="403"/>
                      <a:pt x="118" y="401"/>
                      <a:pt x="118" y="399"/>
                    </a:cubicBezTo>
                    <a:cubicBezTo>
                      <a:pt x="117" y="396"/>
                      <a:pt x="114" y="392"/>
                      <a:pt x="113" y="389"/>
                    </a:cubicBezTo>
                    <a:cubicBezTo>
                      <a:pt x="113" y="387"/>
                      <a:pt x="111" y="382"/>
                      <a:pt x="111" y="380"/>
                    </a:cubicBezTo>
                    <a:cubicBezTo>
                      <a:pt x="110" y="378"/>
                      <a:pt x="108" y="377"/>
                      <a:pt x="107" y="375"/>
                    </a:cubicBezTo>
                    <a:cubicBezTo>
                      <a:pt x="106" y="374"/>
                      <a:pt x="104" y="373"/>
                      <a:pt x="104" y="371"/>
                    </a:cubicBezTo>
                    <a:cubicBezTo>
                      <a:pt x="103" y="370"/>
                      <a:pt x="100" y="367"/>
                      <a:pt x="100" y="364"/>
                    </a:cubicBezTo>
                    <a:cubicBezTo>
                      <a:pt x="99" y="363"/>
                      <a:pt x="99" y="360"/>
                      <a:pt x="99" y="359"/>
                    </a:cubicBezTo>
                    <a:cubicBezTo>
                      <a:pt x="97" y="359"/>
                      <a:pt x="96" y="357"/>
                      <a:pt x="94" y="356"/>
                    </a:cubicBezTo>
                    <a:cubicBezTo>
                      <a:pt x="94" y="354"/>
                      <a:pt x="93" y="350"/>
                      <a:pt x="93" y="347"/>
                    </a:cubicBezTo>
                    <a:cubicBezTo>
                      <a:pt x="92" y="346"/>
                      <a:pt x="89" y="342"/>
                      <a:pt x="87" y="340"/>
                    </a:cubicBezTo>
                    <a:cubicBezTo>
                      <a:pt x="86" y="340"/>
                      <a:pt x="83" y="339"/>
                      <a:pt x="83" y="339"/>
                    </a:cubicBezTo>
                    <a:cubicBezTo>
                      <a:pt x="82" y="337"/>
                      <a:pt x="82" y="333"/>
                      <a:pt x="82" y="330"/>
                    </a:cubicBezTo>
                    <a:cubicBezTo>
                      <a:pt x="80" y="330"/>
                      <a:pt x="77" y="329"/>
                      <a:pt x="76" y="328"/>
                    </a:cubicBezTo>
                    <a:cubicBezTo>
                      <a:pt x="75" y="326"/>
                      <a:pt x="72" y="322"/>
                      <a:pt x="70" y="321"/>
                    </a:cubicBezTo>
                    <a:cubicBezTo>
                      <a:pt x="69" y="318"/>
                      <a:pt x="66" y="315"/>
                      <a:pt x="65" y="314"/>
                    </a:cubicBezTo>
                    <a:cubicBezTo>
                      <a:pt x="62" y="312"/>
                      <a:pt x="58" y="309"/>
                      <a:pt x="56" y="308"/>
                    </a:cubicBezTo>
                    <a:cubicBezTo>
                      <a:pt x="54" y="305"/>
                      <a:pt x="51" y="302"/>
                      <a:pt x="49" y="301"/>
                    </a:cubicBezTo>
                    <a:cubicBezTo>
                      <a:pt x="48" y="298"/>
                      <a:pt x="47" y="291"/>
                      <a:pt x="45" y="288"/>
                    </a:cubicBezTo>
                    <a:cubicBezTo>
                      <a:pt x="45" y="287"/>
                      <a:pt x="44" y="284"/>
                      <a:pt x="42" y="281"/>
                    </a:cubicBezTo>
                    <a:cubicBezTo>
                      <a:pt x="45" y="281"/>
                      <a:pt x="47" y="281"/>
                      <a:pt x="48" y="281"/>
                    </a:cubicBezTo>
                    <a:cubicBezTo>
                      <a:pt x="51" y="279"/>
                      <a:pt x="54" y="271"/>
                      <a:pt x="55" y="269"/>
                    </a:cubicBezTo>
                    <a:cubicBezTo>
                      <a:pt x="56" y="263"/>
                      <a:pt x="61" y="255"/>
                      <a:pt x="62" y="250"/>
                    </a:cubicBezTo>
                    <a:cubicBezTo>
                      <a:pt x="65" y="246"/>
                      <a:pt x="68" y="238"/>
                      <a:pt x="69" y="232"/>
                    </a:cubicBezTo>
                    <a:cubicBezTo>
                      <a:pt x="70" y="228"/>
                      <a:pt x="75" y="218"/>
                      <a:pt x="75" y="214"/>
                    </a:cubicBezTo>
                    <a:cubicBezTo>
                      <a:pt x="75" y="211"/>
                      <a:pt x="73" y="205"/>
                      <a:pt x="72" y="203"/>
                    </a:cubicBezTo>
                    <a:cubicBezTo>
                      <a:pt x="70" y="200"/>
                      <a:pt x="68" y="196"/>
                      <a:pt x="66" y="194"/>
                    </a:cubicBezTo>
                    <a:cubicBezTo>
                      <a:pt x="65" y="191"/>
                      <a:pt x="61" y="186"/>
                      <a:pt x="59" y="183"/>
                    </a:cubicBezTo>
                    <a:cubicBezTo>
                      <a:pt x="58" y="180"/>
                      <a:pt x="56" y="173"/>
                      <a:pt x="55" y="170"/>
                    </a:cubicBezTo>
                    <a:cubicBezTo>
                      <a:pt x="54" y="168"/>
                      <a:pt x="49" y="162"/>
                      <a:pt x="48" y="161"/>
                    </a:cubicBezTo>
                    <a:cubicBezTo>
                      <a:pt x="44" y="159"/>
                      <a:pt x="37" y="158"/>
                      <a:pt x="34" y="156"/>
                    </a:cubicBezTo>
                    <a:cubicBezTo>
                      <a:pt x="31" y="156"/>
                      <a:pt x="27" y="154"/>
                      <a:pt x="26" y="152"/>
                    </a:cubicBezTo>
                    <a:cubicBezTo>
                      <a:pt x="23" y="151"/>
                      <a:pt x="21" y="144"/>
                      <a:pt x="18" y="141"/>
                    </a:cubicBezTo>
                    <a:cubicBezTo>
                      <a:pt x="16" y="138"/>
                      <a:pt x="10" y="135"/>
                      <a:pt x="9" y="132"/>
                    </a:cubicBezTo>
                    <a:cubicBezTo>
                      <a:pt x="6" y="131"/>
                      <a:pt x="2" y="127"/>
                      <a:pt x="2" y="124"/>
                    </a:cubicBezTo>
                    <a:cubicBezTo>
                      <a:pt x="0" y="120"/>
                      <a:pt x="3" y="111"/>
                      <a:pt x="3" y="107"/>
                    </a:cubicBezTo>
                    <a:cubicBezTo>
                      <a:pt x="4" y="102"/>
                      <a:pt x="6" y="90"/>
                      <a:pt x="7" y="85"/>
                    </a:cubicBezTo>
                    <a:cubicBezTo>
                      <a:pt x="9" y="75"/>
                      <a:pt x="11" y="55"/>
                      <a:pt x="14" y="47"/>
                    </a:cubicBezTo>
                    <a:cubicBezTo>
                      <a:pt x="16" y="38"/>
                      <a:pt x="20" y="22"/>
                      <a:pt x="21" y="15"/>
                    </a:cubicBezTo>
                    <a:cubicBezTo>
                      <a:pt x="23" y="10"/>
                      <a:pt x="24" y="5"/>
                      <a:pt x="24" y="0"/>
                    </a:cubicBezTo>
                    <a:cubicBezTo>
                      <a:pt x="27" y="2"/>
                      <a:pt x="28" y="3"/>
                      <a:pt x="30" y="3"/>
                    </a:cubicBezTo>
                    <a:cubicBezTo>
                      <a:pt x="31" y="5"/>
                      <a:pt x="35" y="7"/>
                      <a:pt x="37" y="9"/>
                    </a:cubicBezTo>
                    <a:cubicBezTo>
                      <a:pt x="38" y="10"/>
                      <a:pt x="42" y="12"/>
                      <a:pt x="45" y="12"/>
                    </a:cubicBezTo>
                    <a:cubicBezTo>
                      <a:pt x="47" y="13"/>
                      <a:pt x="51" y="12"/>
                      <a:pt x="52" y="12"/>
                    </a:cubicBezTo>
                    <a:cubicBezTo>
                      <a:pt x="55" y="12"/>
                      <a:pt x="62" y="12"/>
                      <a:pt x="66" y="12"/>
                    </a:cubicBezTo>
                    <a:cubicBezTo>
                      <a:pt x="68" y="13"/>
                      <a:pt x="70" y="13"/>
                      <a:pt x="72" y="15"/>
                    </a:cubicBezTo>
                    <a:cubicBezTo>
                      <a:pt x="73" y="16"/>
                      <a:pt x="73" y="20"/>
                      <a:pt x="75" y="22"/>
                    </a:cubicBezTo>
                    <a:cubicBezTo>
                      <a:pt x="76" y="24"/>
                      <a:pt x="77" y="27"/>
                      <a:pt x="79" y="29"/>
                    </a:cubicBezTo>
                    <a:cubicBezTo>
                      <a:pt x="80" y="30"/>
                      <a:pt x="86" y="33"/>
                      <a:pt x="87" y="34"/>
                    </a:cubicBezTo>
                    <a:cubicBezTo>
                      <a:pt x="89" y="37"/>
                      <a:pt x="89" y="43"/>
                      <a:pt x="90" y="45"/>
                    </a:cubicBezTo>
                    <a:cubicBezTo>
                      <a:pt x="92" y="47"/>
                      <a:pt x="94" y="51"/>
                      <a:pt x="96" y="52"/>
                    </a:cubicBezTo>
                    <a:cubicBezTo>
                      <a:pt x="97" y="54"/>
                      <a:pt x="101" y="58"/>
                      <a:pt x="104" y="59"/>
                    </a:cubicBezTo>
                    <a:cubicBezTo>
                      <a:pt x="106" y="59"/>
                      <a:pt x="110" y="59"/>
                      <a:pt x="111" y="59"/>
                    </a:cubicBezTo>
                    <a:cubicBezTo>
                      <a:pt x="113" y="58"/>
                      <a:pt x="114" y="55"/>
                      <a:pt x="114" y="55"/>
                    </a:cubicBezTo>
                    <a:cubicBezTo>
                      <a:pt x="115" y="55"/>
                      <a:pt x="120" y="55"/>
                      <a:pt x="121" y="57"/>
                    </a:cubicBezTo>
                    <a:cubicBezTo>
                      <a:pt x="122" y="58"/>
                      <a:pt x="124" y="64"/>
                      <a:pt x="124" y="65"/>
                    </a:cubicBezTo>
                    <a:cubicBezTo>
                      <a:pt x="124" y="68"/>
                      <a:pt x="124" y="71"/>
                      <a:pt x="124" y="73"/>
                    </a:cubicBezTo>
                    <a:cubicBezTo>
                      <a:pt x="122" y="73"/>
                      <a:pt x="121" y="76"/>
                      <a:pt x="120" y="78"/>
                    </a:cubicBezTo>
                    <a:cubicBezTo>
                      <a:pt x="118" y="81"/>
                      <a:pt x="118" y="88"/>
                      <a:pt x="118" y="90"/>
                    </a:cubicBezTo>
                    <a:cubicBezTo>
                      <a:pt x="118" y="93"/>
                      <a:pt x="120" y="96"/>
                      <a:pt x="120" y="99"/>
                    </a:cubicBezTo>
                    <a:cubicBezTo>
                      <a:pt x="122" y="102"/>
                      <a:pt x="128" y="104"/>
                      <a:pt x="129" y="107"/>
                    </a:cubicBezTo>
                    <a:cubicBezTo>
                      <a:pt x="132" y="110"/>
                      <a:pt x="137" y="117"/>
                      <a:pt x="138" y="120"/>
                    </a:cubicBezTo>
                    <a:cubicBezTo>
                      <a:pt x="139" y="124"/>
                      <a:pt x="142" y="132"/>
                      <a:pt x="144" y="137"/>
                    </a:cubicBezTo>
                    <a:cubicBezTo>
                      <a:pt x="145" y="139"/>
                      <a:pt x="145" y="145"/>
                      <a:pt x="146" y="148"/>
                    </a:cubicBezTo>
                    <a:cubicBezTo>
                      <a:pt x="148" y="149"/>
                      <a:pt x="153" y="152"/>
                      <a:pt x="156" y="152"/>
                    </a:cubicBezTo>
                    <a:cubicBezTo>
                      <a:pt x="158" y="152"/>
                      <a:pt x="163" y="152"/>
                      <a:pt x="166" y="152"/>
                    </a:cubicBezTo>
                    <a:cubicBezTo>
                      <a:pt x="169" y="152"/>
                      <a:pt x="173" y="149"/>
                      <a:pt x="176" y="151"/>
                    </a:cubicBezTo>
                    <a:cubicBezTo>
                      <a:pt x="177" y="151"/>
                      <a:pt x="180" y="152"/>
                      <a:pt x="181" y="154"/>
                    </a:cubicBezTo>
                    <a:cubicBezTo>
                      <a:pt x="184" y="154"/>
                      <a:pt x="191" y="152"/>
                      <a:pt x="194" y="152"/>
                    </a:cubicBezTo>
                    <a:cubicBezTo>
                      <a:pt x="196" y="154"/>
                      <a:pt x="198" y="155"/>
                      <a:pt x="200" y="155"/>
                    </a:cubicBezTo>
                    <a:cubicBezTo>
                      <a:pt x="203" y="155"/>
                      <a:pt x="205" y="156"/>
                      <a:pt x="207" y="158"/>
                    </a:cubicBezTo>
                    <a:cubicBezTo>
                      <a:pt x="210" y="159"/>
                      <a:pt x="215" y="161"/>
                      <a:pt x="218" y="161"/>
                    </a:cubicBezTo>
                    <a:cubicBezTo>
                      <a:pt x="219" y="161"/>
                      <a:pt x="224" y="161"/>
                      <a:pt x="225" y="161"/>
                    </a:cubicBezTo>
                    <a:cubicBezTo>
                      <a:pt x="228" y="161"/>
                      <a:pt x="231" y="163"/>
                      <a:pt x="233" y="163"/>
                    </a:cubicBezTo>
                    <a:cubicBezTo>
                      <a:pt x="235" y="165"/>
                      <a:pt x="238" y="168"/>
                      <a:pt x="239" y="168"/>
                    </a:cubicBezTo>
                    <a:cubicBezTo>
                      <a:pt x="240" y="168"/>
                      <a:pt x="243" y="169"/>
                      <a:pt x="245" y="168"/>
                    </a:cubicBezTo>
                    <a:cubicBezTo>
                      <a:pt x="246" y="168"/>
                      <a:pt x="248" y="163"/>
                      <a:pt x="249" y="163"/>
                    </a:cubicBezTo>
                    <a:cubicBezTo>
                      <a:pt x="250" y="163"/>
                      <a:pt x="250" y="163"/>
                      <a:pt x="250" y="163"/>
                    </a:cubicBezTo>
                    <a:cubicBezTo>
                      <a:pt x="253" y="162"/>
                      <a:pt x="257" y="162"/>
                      <a:pt x="260" y="163"/>
                    </a:cubicBezTo>
                    <a:cubicBezTo>
                      <a:pt x="263" y="163"/>
                      <a:pt x="267" y="165"/>
                      <a:pt x="269" y="168"/>
                    </a:cubicBezTo>
                    <a:cubicBezTo>
                      <a:pt x="270" y="169"/>
                      <a:pt x="270" y="176"/>
                      <a:pt x="270" y="177"/>
                    </a:cubicBezTo>
                    <a:cubicBezTo>
                      <a:pt x="271" y="180"/>
                      <a:pt x="271" y="186"/>
                      <a:pt x="273" y="187"/>
                    </a:cubicBezTo>
                    <a:cubicBezTo>
                      <a:pt x="276" y="189"/>
                      <a:pt x="280" y="190"/>
                      <a:pt x="283" y="190"/>
                    </a:cubicBezTo>
                    <a:cubicBezTo>
                      <a:pt x="287" y="191"/>
                      <a:pt x="292" y="189"/>
                      <a:pt x="297" y="190"/>
                    </a:cubicBezTo>
                    <a:cubicBezTo>
                      <a:pt x="298" y="190"/>
                      <a:pt x="301" y="191"/>
                      <a:pt x="304" y="191"/>
                    </a:cubicBezTo>
                    <a:cubicBezTo>
                      <a:pt x="305" y="191"/>
                      <a:pt x="311" y="191"/>
                      <a:pt x="312" y="190"/>
                    </a:cubicBezTo>
                    <a:cubicBezTo>
                      <a:pt x="314" y="189"/>
                      <a:pt x="315" y="186"/>
                      <a:pt x="315" y="184"/>
                    </a:cubicBezTo>
                    <a:cubicBezTo>
                      <a:pt x="316" y="183"/>
                      <a:pt x="316" y="179"/>
                      <a:pt x="316" y="177"/>
                    </a:cubicBezTo>
                    <a:cubicBezTo>
                      <a:pt x="318" y="176"/>
                      <a:pt x="319" y="175"/>
                      <a:pt x="321" y="173"/>
                    </a:cubicBezTo>
                    <a:cubicBezTo>
                      <a:pt x="322" y="173"/>
                      <a:pt x="323" y="172"/>
                      <a:pt x="325" y="172"/>
                    </a:cubicBezTo>
                    <a:cubicBezTo>
                      <a:pt x="326" y="173"/>
                      <a:pt x="329" y="175"/>
                      <a:pt x="330" y="176"/>
                    </a:cubicBezTo>
                    <a:cubicBezTo>
                      <a:pt x="332" y="179"/>
                      <a:pt x="333" y="184"/>
                      <a:pt x="333" y="187"/>
                    </a:cubicBezTo>
                    <a:cubicBezTo>
                      <a:pt x="335" y="190"/>
                      <a:pt x="336" y="197"/>
                      <a:pt x="339" y="200"/>
                    </a:cubicBezTo>
                    <a:cubicBezTo>
                      <a:pt x="340" y="203"/>
                      <a:pt x="343" y="207"/>
                      <a:pt x="346" y="210"/>
                    </a:cubicBezTo>
                    <a:cubicBezTo>
                      <a:pt x="347" y="214"/>
                      <a:pt x="353" y="222"/>
                      <a:pt x="356" y="225"/>
                    </a:cubicBezTo>
                    <a:cubicBezTo>
                      <a:pt x="357" y="228"/>
                      <a:pt x="363" y="234"/>
                      <a:pt x="366" y="236"/>
                    </a:cubicBezTo>
                    <a:cubicBezTo>
                      <a:pt x="368" y="239"/>
                      <a:pt x="371" y="246"/>
                      <a:pt x="373" y="250"/>
                    </a:cubicBezTo>
                    <a:cubicBezTo>
                      <a:pt x="374" y="252"/>
                      <a:pt x="377" y="256"/>
                      <a:pt x="378" y="259"/>
                    </a:cubicBezTo>
                    <a:cubicBezTo>
                      <a:pt x="378" y="263"/>
                      <a:pt x="380" y="270"/>
                      <a:pt x="380" y="273"/>
                    </a:cubicBezTo>
                    <a:cubicBezTo>
                      <a:pt x="381" y="277"/>
                      <a:pt x="382" y="284"/>
                      <a:pt x="384" y="287"/>
                    </a:cubicBezTo>
                    <a:cubicBezTo>
                      <a:pt x="385" y="288"/>
                      <a:pt x="388" y="293"/>
                      <a:pt x="389" y="294"/>
                    </a:cubicBezTo>
                    <a:cubicBezTo>
                      <a:pt x="392" y="297"/>
                      <a:pt x="396" y="298"/>
                      <a:pt x="399" y="300"/>
                    </a:cubicBezTo>
                    <a:cubicBezTo>
                      <a:pt x="402" y="301"/>
                      <a:pt x="406" y="304"/>
                      <a:pt x="409" y="304"/>
                    </a:cubicBezTo>
                    <a:cubicBezTo>
                      <a:pt x="412" y="305"/>
                      <a:pt x="419" y="307"/>
                      <a:pt x="422" y="308"/>
                    </a:cubicBezTo>
                    <a:cubicBezTo>
                      <a:pt x="425" y="309"/>
                      <a:pt x="432" y="314"/>
                      <a:pt x="434" y="316"/>
                    </a:cubicBezTo>
                    <a:cubicBezTo>
                      <a:pt x="436" y="318"/>
                      <a:pt x="439" y="323"/>
                      <a:pt x="440" y="326"/>
                    </a:cubicBezTo>
                    <a:cubicBezTo>
                      <a:pt x="441" y="328"/>
                      <a:pt x="444" y="330"/>
                      <a:pt x="446" y="332"/>
                    </a:cubicBezTo>
                    <a:cubicBezTo>
                      <a:pt x="447" y="335"/>
                      <a:pt x="450" y="337"/>
                      <a:pt x="453" y="340"/>
                    </a:cubicBezTo>
                    <a:cubicBezTo>
                      <a:pt x="453" y="342"/>
                      <a:pt x="455" y="343"/>
                      <a:pt x="457" y="345"/>
                    </a:cubicBezTo>
                    <a:cubicBezTo>
                      <a:pt x="458" y="347"/>
                      <a:pt x="463" y="354"/>
                      <a:pt x="463" y="357"/>
                    </a:cubicBezTo>
                    <a:cubicBezTo>
                      <a:pt x="463" y="359"/>
                      <a:pt x="460" y="363"/>
                      <a:pt x="458" y="364"/>
                    </a:cubicBezTo>
                    <a:cubicBezTo>
                      <a:pt x="458" y="366"/>
                      <a:pt x="454" y="367"/>
                      <a:pt x="454" y="368"/>
                    </a:cubicBezTo>
                    <a:cubicBezTo>
                      <a:pt x="451" y="371"/>
                      <a:pt x="450" y="377"/>
                      <a:pt x="448" y="380"/>
                    </a:cubicBezTo>
                    <a:cubicBezTo>
                      <a:pt x="448" y="381"/>
                      <a:pt x="446" y="385"/>
                      <a:pt x="444" y="387"/>
                    </a:cubicBezTo>
                    <a:cubicBezTo>
                      <a:pt x="443" y="388"/>
                      <a:pt x="441" y="389"/>
                      <a:pt x="440" y="391"/>
                    </a:cubicBezTo>
                    <a:cubicBezTo>
                      <a:pt x="439" y="391"/>
                      <a:pt x="436" y="392"/>
                      <a:pt x="434" y="394"/>
                    </a:cubicBezTo>
                    <a:cubicBezTo>
                      <a:pt x="433" y="395"/>
                      <a:pt x="430" y="398"/>
                      <a:pt x="429" y="401"/>
                    </a:cubicBezTo>
                    <a:cubicBezTo>
                      <a:pt x="429" y="402"/>
                      <a:pt x="430" y="405"/>
                      <a:pt x="430" y="406"/>
                    </a:cubicBezTo>
                    <a:cubicBezTo>
                      <a:pt x="432" y="409"/>
                      <a:pt x="433" y="412"/>
                      <a:pt x="434" y="413"/>
                    </a:cubicBezTo>
                    <a:cubicBezTo>
                      <a:pt x="436" y="415"/>
                      <a:pt x="440" y="418"/>
                      <a:pt x="441" y="419"/>
                    </a:cubicBezTo>
                    <a:cubicBezTo>
                      <a:pt x="444" y="422"/>
                      <a:pt x="448" y="429"/>
                      <a:pt x="450" y="433"/>
                    </a:cubicBezTo>
                    <a:cubicBezTo>
                      <a:pt x="453" y="436"/>
                      <a:pt x="455" y="441"/>
                      <a:pt x="458" y="444"/>
                    </a:cubicBezTo>
                    <a:cubicBezTo>
                      <a:pt x="460" y="446"/>
                      <a:pt x="463" y="450"/>
                      <a:pt x="464" y="450"/>
                    </a:cubicBezTo>
                    <a:cubicBezTo>
                      <a:pt x="465" y="451"/>
                      <a:pt x="471" y="451"/>
                      <a:pt x="474" y="453"/>
                    </a:cubicBezTo>
                    <a:cubicBezTo>
                      <a:pt x="477" y="455"/>
                      <a:pt x="479" y="460"/>
                      <a:pt x="479" y="462"/>
                    </a:cubicBezTo>
                    <a:cubicBezTo>
                      <a:pt x="481" y="465"/>
                      <a:pt x="482" y="469"/>
                      <a:pt x="484" y="472"/>
                    </a:cubicBezTo>
                    <a:cubicBezTo>
                      <a:pt x="485" y="474"/>
                      <a:pt x="486" y="478"/>
                      <a:pt x="488" y="479"/>
                    </a:cubicBezTo>
                    <a:cubicBezTo>
                      <a:pt x="489" y="482"/>
                      <a:pt x="498" y="486"/>
                      <a:pt x="500" y="489"/>
                    </a:cubicBezTo>
                    <a:cubicBezTo>
                      <a:pt x="500" y="491"/>
                      <a:pt x="502" y="493"/>
                      <a:pt x="503" y="495"/>
                    </a:cubicBezTo>
                    <a:cubicBezTo>
                      <a:pt x="502" y="496"/>
                      <a:pt x="499" y="495"/>
                      <a:pt x="498" y="496"/>
                    </a:cubicBezTo>
                    <a:cubicBezTo>
                      <a:pt x="496" y="496"/>
                      <a:pt x="493" y="496"/>
                      <a:pt x="493" y="496"/>
                    </a:cubicBezTo>
                    <a:cubicBezTo>
                      <a:pt x="491" y="496"/>
                      <a:pt x="488" y="498"/>
                      <a:pt x="486" y="498"/>
                    </a:cubicBezTo>
                    <a:cubicBezTo>
                      <a:pt x="485" y="498"/>
                      <a:pt x="482" y="498"/>
                      <a:pt x="479" y="498"/>
                    </a:cubicBezTo>
                    <a:cubicBezTo>
                      <a:pt x="478" y="498"/>
                      <a:pt x="475" y="499"/>
                      <a:pt x="474" y="499"/>
                    </a:cubicBezTo>
                    <a:cubicBezTo>
                      <a:pt x="471" y="500"/>
                      <a:pt x="470" y="505"/>
                      <a:pt x="468" y="506"/>
                    </a:cubicBezTo>
                    <a:cubicBezTo>
                      <a:pt x="465" y="509"/>
                      <a:pt x="460" y="513"/>
                      <a:pt x="457" y="516"/>
                    </a:cubicBezTo>
                    <a:cubicBezTo>
                      <a:pt x="455" y="517"/>
                      <a:pt x="453" y="520"/>
                      <a:pt x="450" y="521"/>
                    </a:cubicBezTo>
                    <a:cubicBezTo>
                      <a:pt x="448" y="523"/>
                      <a:pt x="444" y="523"/>
                      <a:pt x="441" y="523"/>
                    </a:cubicBezTo>
                    <a:cubicBezTo>
                      <a:pt x="440" y="523"/>
                      <a:pt x="436" y="523"/>
                      <a:pt x="433" y="521"/>
                    </a:cubicBezTo>
                    <a:cubicBezTo>
                      <a:pt x="433" y="520"/>
                      <a:pt x="432" y="517"/>
                      <a:pt x="432" y="516"/>
                    </a:cubicBezTo>
                    <a:cubicBezTo>
                      <a:pt x="430" y="514"/>
                      <a:pt x="432" y="512"/>
                      <a:pt x="432" y="510"/>
                    </a:cubicBezTo>
                    <a:cubicBezTo>
                      <a:pt x="432" y="509"/>
                      <a:pt x="429" y="506"/>
                      <a:pt x="427" y="505"/>
                    </a:cubicBezTo>
                    <a:cubicBezTo>
                      <a:pt x="426" y="503"/>
                      <a:pt x="422" y="502"/>
                      <a:pt x="420" y="500"/>
                    </a:cubicBezTo>
                    <a:cubicBezTo>
                      <a:pt x="418" y="500"/>
                      <a:pt x="415" y="496"/>
                      <a:pt x="413" y="496"/>
                    </a:cubicBezTo>
                    <a:cubicBezTo>
                      <a:pt x="412" y="495"/>
                      <a:pt x="409" y="493"/>
                      <a:pt x="408" y="493"/>
                    </a:cubicBezTo>
                    <a:cubicBezTo>
                      <a:pt x="406" y="493"/>
                      <a:pt x="403" y="495"/>
                      <a:pt x="402" y="495"/>
                    </a:cubicBezTo>
                    <a:cubicBezTo>
                      <a:pt x="401" y="496"/>
                      <a:pt x="399" y="498"/>
                      <a:pt x="398" y="498"/>
                    </a:cubicBezTo>
                    <a:cubicBezTo>
                      <a:pt x="395" y="499"/>
                      <a:pt x="392" y="499"/>
                      <a:pt x="389" y="499"/>
                    </a:cubicBezTo>
                    <a:cubicBezTo>
                      <a:pt x="388" y="500"/>
                      <a:pt x="385" y="503"/>
                      <a:pt x="384" y="505"/>
                    </a:cubicBezTo>
                    <a:cubicBezTo>
                      <a:pt x="384" y="506"/>
                      <a:pt x="382" y="510"/>
                      <a:pt x="381" y="512"/>
                    </a:cubicBezTo>
                    <a:cubicBezTo>
                      <a:pt x="381" y="513"/>
                      <a:pt x="382" y="517"/>
                      <a:pt x="381" y="520"/>
                    </a:cubicBezTo>
                    <a:cubicBezTo>
                      <a:pt x="381" y="520"/>
                      <a:pt x="378" y="521"/>
                      <a:pt x="378" y="523"/>
                    </a:cubicBezTo>
                    <a:cubicBezTo>
                      <a:pt x="378" y="524"/>
                      <a:pt x="377" y="527"/>
                      <a:pt x="378" y="528"/>
                    </a:cubicBezTo>
                    <a:cubicBezTo>
                      <a:pt x="378" y="530"/>
                      <a:pt x="381" y="531"/>
                      <a:pt x="382" y="534"/>
                    </a:cubicBezTo>
                    <a:cubicBezTo>
                      <a:pt x="382" y="535"/>
                      <a:pt x="381" y="538"/>
                      <a:pt x="380" y="538"/>
                    </a:cubicBezTo>
                    <a:cubicBezTo>
                      <a:pt x="380" y="541"/>
                      <a:pt x="377" y="543"/>
                      <a:pt x="377" y="544"/>
                    </a:cubicBezTo>
                    <a:cubicBezTo>
                      <a:pt x="375" y="545"/>
                      <a:pt x="375" y="548"/>
                      <a:pt x="374" y="548"/>
                    </a:cubicBezTo>
                    <a:cubicBezTo>
                      <a:pt x="373" y="550"/>
                      <a:pt x="370" y="550"/>
                      <a:pt x="368" y="550"/>
                    </a:cubicBezTo>
                    <a:cubicBezTo>
                      <a:pt x="367" y="550"/>
                      <a:pt x="364" y="547"/>
                      <a:pt x="361" y="547"/>
                    </a:cubicBezTo>
                    <a:cubicBezTo>
                      <a:pt x="360" y="547"/>
                      <a:pt x="357" y="548"/>
                      <a:pt x="357" y="550"/>
                    </a:cubicBezTo>
                    <a:cubicBezTo>
                      <a:pt x="354" y="551"/>
                      <a:pt x="353" y="555"/>
                      <a:pt x="352" y="557"/>
                    </a:cubicBezTo>
                    <a:cubicBezTo>
                      <a:pt x="350" y="559"/>
                      <a:pt x="350" y="565"/>
                      <a:pt x="349" y="568"/>
                    </a:cubicBezTo>
                    <a:cubicBezTo>
                      <a:pt x="349" y="568"/>
                      <a:pt x="347" y="571"/>
                      <a:pt x="346" y="573"/>
                    </a:cubicBezTo>
                    <a:cubicBezTo>
                      <a:pt x="346" y="572"/>
                      <a:pt x="346" y="572"/>
                      <a:pt x="346" y="572"/>
                    </a:cubicBezTo>
                    <a:cubicBezTo>
                      <a:pt x="344" y="569"/>
                      <a:pt x="342" y="566"/>
                      <a:pt x="340" y="565"/>
                    </a:cubicBezTo>
                    <a:cubicBezTo>
                      <a:pt x="339" y="564"/>
                      <a:pt x="336" y="561"/>
                      <a:pt x="335" y="561"/>
                    </a:cubicBezTo>
                    <a:cubicBezTo>
                      <a:pt x="332" y="558"/>
                      <a:pt x="328" y="551"/>
                      <a:pt x="326" y="548"/>
                    </a:cubicBezTo>
                    <a:cubicBezTo>
                      <a:pt x="323" y="545"/>
                      <a:pt x="321" y="540"/>
                      <a:pt x="318" y="537"/>
                    </a:cubicBezTo>
                    <a:cubicBezTo>
                      <a:pt x="315" y="534"/>
                      <a:pt x="311" y="528"/>
                      <a:pt x="308" y="527"/>
                    </a:cubicBezTo>
                    <a:cubicBezTo>
                      <a:pt x="307" y="526"/>
                      <a:pt x="302" y="526"/>
                      <a:pt x="301" y="524"/>
                    </a:cubicBezTo>
                    <a:cubicBezTo>
                      <a:pt x="298" y="524"/>
                      <a:pt x="294" y="521"/>
                      <a:pt x="291" y="520"/>
                    </a:cubicBezTo>
                    <a:cubicBezTo>
                      <a:pt x="290" y="520"/>
                      <a:pt x="288" y="520"/>
                      <a:pt x="287" y="520"/>
                    </a:cubicBezTo>
                    <a:cubicBezTo>
                      <a:pt x="285" y="520"/>
                      <a:pt x="283" y="519"/>
                      <a:pt x="281" y="517"/>
                    </a:cubicBezTo>
                    <a:cubicBezTo>
                      <a:pt x="281" y="516"/>
                      <a:pt x="281" y="514"/>
                      <a:pt x="281" y="513"/>
                    </a:cubicBezTo>
                    <a:cubicBezTo>
                      <a:pt x="280" y="513"/>
                      <a:pt x="277" y="512"/>
                      <a:pt x="276" y="512"/>
                    </a:cubicBezTo>
                    <a:cubicBezTo>
                      <a:pt x="274" y="512"/>
                      <a:pt x="271" y="512"/>
                      <a:pt x="271" y="512"/>
                    </a:cubicBezTo>
                    <a:cubicBezTo>
                      <a:pt x="270" y="513"/>
                      <a:pt x="269" y="516"/>
                      <a:pt x="269" y="517"/>
                    </a:cubicBezTo>
                    <a:cubicBezTo>
                      <a:pt x="269" y="520"/>
                      <a:pt x="270" y="523"/>
                      <a:pt x="271" y="524"/>
                    </a:cubicBezTo>
                    <a:cubicBezTo>
                      <a:pt x="271" y="526"/>
                      <a:pt x="270" y="531"/>
                      <a:pt x="270" y="533"/>
                    </a:cubicBezTo>
                    <a:cubicBezTo>
                      <a:pt x="269" y="534"/>
                      <a:pt x="267" y="538"/>
                      <a:pt x="266" y="538"/>
                    </a:cubicBezTo>
                    <a:cubicBezTo>
                      <a:pt x="264" y="540"/>
                      <a:pt x="260" y="540"/>
                      <a:pt x="259" y="538"/>
                    </a:cubicBezTo>
                    <a:cubicBezTo>
                      <a:pt x="256" y="537"/>
                      <a:pt x="255" y="534"/>
                      <a:pt x="253" y="533"/>
                    </a:cubicBezTo>
                    <a:cubicBezTo>
                      <a:pt x="250" y="531"/>
                      <a:pt x="246" y="530"/>
                      <a:pt x="243" y="530"/>
                    </a:cubicBezTo>
                    <a:cubicBezTo>
                      <a:pt x="242" y="530"/>
                      <a:pt x="240" y="528"/>
                      <a:pt x="238" y="528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23"/>
              <p:cNvSpPr>
                <a:spLocks/>
              </p:cNvSpPr>
              <p:nvPr/>
            </p:nvSpPr>
            <p:spPr bwMode="auto">
              <a:xfrm>
                <a:off x="996950" y="3902075"/>
                <a:ext cx="660400" cy="1044575"/>
              </a:xfrm>
              <a:custGeom>
                <a:avLst/>
                <a:gdLst>
                  <a:gd name="T0" fmla="*/ 317 w 322"/>
                  <a:gd name="T1" fmla="*/ 260 h 510"/>
                  <a:gd name="T2" fmla="*/ 316 w 322"/>
                  <a:gd name="T3" fmla="*/ 272 h 510"/>
                  <a:gd name="T4" fmla="*/ 315 w 322"/>
                  <a:gd name="T5" fmla="*/ 312 h 510"/>
                  <a:gd name="T6" fmla="*/ 317 w 322"/>
                  <a:gd name="T7" fmla="*/ 347 h 510"/>
                  <a:gd name="T8" fmla="*/ 315 w 322"/>
                  <a:gd name="T9" fmla="*/ 364 h 510"/>
                  <a:gd name="T10" fmla="*/ 316 w 322"/>
                  <a:gd name="T11" fmla="*/ 386 h 510"/>
                  <a:gd name="T12" fmla="*/ 301 w 322"/>
                  <a:gd name="T13" fmla="*/ 404 h 510"/>
                  <a:gd name="T14" fmla="*/ 296 w 322"/>
                  <a:gd name="T15" fmla="*/ 427 h 510"/>
                  <a:gd name="T16" fmla="*/ 298 w 322"/>
                  <a:gd name="T17" fmla="*/ 453 h 510"/>
                  <a:gd name="T18" fmla="*/ 296 w 322"/>
                  <a:gd name="T19" fmla="*/ 479 h 510"/>
                  <a:gd name="T20" fmla="*/ 277 w 322"/>
                  <a:gd name="T21" fmla="*/ 465 h 510"/>
                  <a:gd name="T22" fmla="*/ 271 w 322"/>
                  <a:gd name="T23" fmla="*/ 466 h 510"/>
                  <a:gd name="T24" fmla="*/ 257 w 322"/>
                  <a:gd name="T25" fmla="*/ 462 h 510"/>
                  <a:gd name="T26" fmla="*/ 265 w 322"/>
                  <a:gd name="T27" fmla="*/ 448 h 510"/>
                  <a:gd name="T28" fmla="*/ 274 w 322"/>
                  <a:gd name="T29" fmla="*/ 423 h 510"/>
                  <a:gd name="T30" fmla="*/ 265 w 322"/>
                  <a:gd name="T31" fmla="*/ 407 h 510"/>
                  <a:gd name="T32" fmla="*/ 260 w 322"/>
                  <a:gd name="T33" fmla="*/ 404 h 510"/>
                  <a:gd name="T34" fmla="*/ 253 w 322"/>
                  <a:gd name="T35" fmla="*/ 407 h 510"/>
                  <a:gd name="T36" fmla="*/ 241 w 322"/>
                  <a:gd name="T37" fmla="*/ 406 h 510"/>
                  <a:gd name="T38" fmla="*/ 239 w 322"/>
                  <a:gd name="T39" fmla="*/ 396 h 510"/>
                  <a:gd name="T40" fmla="*/ 230 w 322"/>
                  <a:gd name="T41" fmla="*/ 395 h 510"/>
                  <a:gd name="T42" fmla="*/ 215 w 322"/>
                  <a:gd name="T43" fmla="*/ 392 h 510"/>
                  <a:gd name="T44" fmla="*/ 195 w 322"/>
                  <a:gd name="T45" fmla="*/ 396 h 510"/>
                  <a:gd name="T46" fmla="*/ 181 w 322"/>
                  <a:gd name="T47" fmla="*/ 397 h 510"/>
                  <a:gd name="T48" fmla="*/ 177 w 322"/>
                  <a:gd name="T49" fmla="*/ 410 h 510"/>
                  <a:gd name="T50" fmla="*/ 173 w 322"/>
                  <a:gd name="T51" fmla="*/ 400 h 510"/>
                  <a:gd name="T52" fmla="*/ 164 w 322"/>
                  <a:gd name="T53" fmla="*/ 407 h 510"/>
                  <a:gd name="T54" fmla="*/ 166 w 322"/>
                  <a:gd name="T55" fmla="*/ 424 h 510"/>
                  <a:gd name="T56" fmla="*/ 168 w 322"/>
                  <a:gd name="T57" fmla="*/ 448 h 510"/>
                  <a:gd name="T58" fmla="*/ 174 w 322"/>
                  <a:gd name="T59" fmla="*/ 470 h 510"/>
                  <a:gd name="T60" fmla="*/ 178 w 322"/>
                  <a:gd name="T61" fmla="*/ 503 h 510"/>
                  <a:gd name="T62" fmla="*/ 166 w 322"/>
                  <a:gd name="T63" fmla="*/ 504 h 510"/>
                  <a:gd name="T64" fmla="*/ 157 w 322"/>
                  <a:gd name="T65" fmla="*/ 487 h 510"/>
                  <a:gd name="T66" fmla="*/ 147 w 322"/>
                  <a:gd name="T67" fmla="*/ 469 h 510"/>
                  <a:gd name="T68" fmla="*/ 128 w 322"/>
                  <a:gd name="T69" fmla="*/ 459 h 510"/>
                  <a:gd name="T70" fmla="*/ 116 w 322"/>
                  <a:gd name="T71" fmla="*/ 451 h 510"/>
                  <a:gd name="T72" fmla="*/ 98 w 322"/>
                  <a:gd name="T73" fmla="*/ 444 h 510"/>
                  <a:gd name="T74" fmla="*/ 78 w 322"/>
                  <a:gd name="T75" fmla="*/ 438 h 510"/>
                  <a:gd name="T76" fmla="*/ 61 w 322"/>
                  <a:gd name="T77" fmla="*/ 427 h 510"/>
                  <a:gd name="T78" fmla="*/ 43 w 322"/>
                  <a:gd name="T79" fmla="*/ 414 h 510"/>
                  <a:gd name="T80" fmla="*/ 26 w 322"/>
                  <a:gd name="T81" fmla="*/ 423 h 510"/>
                  <a:gd name="T82" fmla="*/ 11 w 322"/>
                  <a:gd name="T83" fmla="*/ 386 h 510"/>
                  <a:gd name="T84" fmla="*/ 2 w 322"/>
                  <a:gd name="T85" fmla="*/ 322 h 510"/>
                  <a:gd name="T86" fmla="*/ 32 w 322"/>
                  <a:gd name="T87" fmla="*/ 296 h 510"/>
                  <a:gd name="T88" fmla="*/ 31 w 322"/>
                  <a:gd name="T89" fmla="*/ 263 h 510"/>
                  <a:gd name="T90" fmla="*/ 61 w 322"/>
                  <a:gd name="T91" fmla="*/ 258 h 510"/>
                  <a:gd name="T92" fmla="*/ 106 w 322"/>
                  <a:gd name="T93" fmla="*/ 208 h 510"/>
                  <a:gd name="T94" fmla="*/ 115 w 322"/>
                  <a:gd name="T95" fmla="*/ 155 h 510"/>
                  <a:gd name="T96" fmla="*/ 112 w 322"/>
                  <a:gd name="T97" fmla="*/ 101 h 510"/>
                  <a:gd name="T98" fmla="*/ 92 w 322"/>
                  <a:gd name="T99" fmla="*/ 48 h 510"/>
                  <a:gd name="T100" fmla="*/ 84 w 322"/>
                  <a:gd name="T101" fmla="*/ 10 h 510"/>
                  <a:gd name="T102" fmla="*/ 126 w 322"/>
                  <a:gd name="T103" fmla="*/ 0 h 510"/>
                  <a:gd name="T104" fmla="*/ 149 w 322"/>
                  <a:gd name="T105" fmla="*/ 33 h 510"/>
                  <a:gd name="T106" fmla="*/ 167 w 322"/>
                  <a:gd name="T107" fmla="*/ 58 h 510"/>
                  <a:gd name="T108" fmla="*/ 182 w 322"/>
                  <a:gd name="T109" fmla="*/ 77 h 510"/>
                  <a:gd name="T110" fmla="*/ 195 w 322"/>
                  <a:gd name="T111" fmla="*/ 99 h 510"/>
                  <a:gd name="T112" fmla="*/ 206 w 322"/>
                  <a:gd name="T113" fmla="*/ 131 h 510"/>
                  <a:gd name="T114" fmla="*/ 216 w 322"/>
                  <a:gd name="T115" fmla="*/ 149 h 510"/>
                  <a:gd name="T116" fmla="*/ 240 w 322"/>
                  <a:gd name="T117" fmla="*/ 167 h 510"/>
                  <a:gd name="T118" fmla="*/ 256 w 322"/>
                  <a:gd name="T119" fmla="*/ 198 h 510"/>
                  <a:gd name="T120" fmla="*/ 271 w 322"/>
                  <a:gd name="T121" fmla="*/ 194 h 510"/>
                  <a:gd name="T122" fmla="*/ 289 w 322"/>
                  <a:gd name="T123" fmla="*/ 215 h 510"/>
                  <a:gd name="T124" fmla="*/ 315 w 322"/>
                  <a:gd name="T125" fmla="*/ 247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2" h="510">
                    <a:moveTo>
                      <a:pt x="322" y="247"/>
                    </a:moveTo>
                    <a:cubicBezTo>
                      <a:pt x="322" y="249"/>
                      <a:pt x="322" y="251"/>
                      <a:pt x="320" y="253"/>
                    </a:cubicBezTo>
                    <a:cubicBezTo>
                      <a:pt x="320" y="254"/>
                      <a:pt x="320" y="257"/>
                      <a:pt x="320" y="257"/>
                    </a:cubicBezTo>
                    <a:cubicBezTo>
                      <a:pt x="319" y="258"/>
                      <a:pt x="317" y="260"/>
                      <a:pt x="317" y="260"/>
                    </a:cubicBezTo>
                    <a:cubicBezTo>
                      <a:pt x="316" y="261"/>
                      <a:pt x="313" y="260"/>
                      <a:pt x="312" y="261"/>
                    </a:cubicBezTo>
                    <a:cubicBezTo>
                      <a:pt x="310" y="263"/>
                      <a:pt x="308" y="265"/>
                      <a:pt x="308" y="267"/>
                    </a:cubicBezTo>
                    <a:cubicBezTo>
                      <a:pt x="308" y="268"/>
                      <a:pt x="309" y="272"/>
                      <a:pt x="310" y="272"/>
                    </a:cubicBezTo>
                    <a:cubicBezTo>
                      <a:pt x="312" y="274"/>
                      <a:pt x="316" y="272"/>
                      <a:pt x="316" y="272"/>
                    </a:cubicBezTo>
                    <a:cubicBezTo>
                      <a:pt x="319" y="275"/>
                      <a:pt x="316" y="281"/>
                      <a:pt x="316" y="285"/>
                    </a:cubicBezTo>
                    <a:cubicBezTo>
                      <a:pt x="316" y="287"/>
                      <a:pt x="317" y="292"/>
                      <a:pt x="317" y="295"/>
                    </a:cubicBezTo>
                    <a:cubicBezTo>
                      <a:pt x="317" y="298"/>
                      <a:pt x="316" y="302"/>
                      <a:pt x="316" y="303"/>
                    </a:cubicBezTo>
                    <a:cubicBezTo>
                      <a:pt x="315" y="306"/>
                      <a:pt x="315" y="309"/>
                      <a:pt x="315" y="312"/>
                    </a:cubicBezTo>
                    <a:cubicBezTo>
                      <a:pt x="313" y="315"/>
                      <a:pt x="315" y="319"/>
                      <a:pt x="315" y="322"/>
                    </a:cubicBezTo>
                    <a:cubicBezTo>
                      <a:pt x="315" y="324"/>
                      <a:pt x="317" y="327"/>
                      <a:pt x="317" y="329"/>
                    </a:cubicBezTo>
                    <a:cubicBezTo>
                      <a:pt x="317" y="331"/>
                      <a:pt x="317" y="336"/>
                      <a:pt x="317" y="338"/>
                    </a:cubicBezTo>
                    <a:cubicBezTo>
                      <a:pt x="317" y="340"/>
                      <a:pt x="316" y="344"/>
                      <a:pt x="317" y="347"/>
                    </a:cubicBezTo>
                    <a:cubicBezTo>
                      <a:pt x="317" y="347"/>
                      <a:pt x="320" y="348"/>
                      <a:pt x="320" y="350"/>
                    </a:cubicBezTo>
                    <a:cubicBezTo>
                      <a:pt x="320" y="351"/>
                      <a:pt x="319" y="352"/>
                      <a:pt x="319" y="354"/>
                    </a:cubicBezTo>
                    <a:cubicBezTo>
                      <a:pt x="319" y="355"/>
                      <a:pt x="320" y="358"/>
                      <a:pt x="319" y="359"/>
                    </a:cubicBezTo>
                    <a:cubicBezTo>
                      <a:pt x="319" y="361"/>
                      <a:pt x="316" y="362"/>
                      <a:pt x="315" y="364"/>
                    </a:cubicBezTo>
                    <a:cubicBezTo>
                      <a:pt x="313" y="365"/>
                      <a:pt x="312" y="368"/>
                      <a:pt x="312" y="369"/>
                    </a:cubicBezTo>
                    <a:cubicBezTo>
                      <a:pt x="312" y="371"/>
                      <a:pt x="313" y="374"/>
                      <a:pt x="313" y="375"/>
                    </a:cubicBezTo>
                    <a:cubicBezTo>
                      <a:pt x="313" y="376"/>
                      <a:pt x="316" y="379"/>
                      <a:pt x="316" y="381"/>
                    </a:cubicBezTo>
                    <a:cubicBezTo>
                      <a:pt x="316" y="382"/>
                      <a:pt x="316" y="385"/>
                      <a:pt x="316" y="386"/>
                    </a:cubicBezTo>
                    <a:cubicBezTo>
                      <a:pt x="315" y="388"/>
                      <a:pt x="312" y="389"/>
                      <a:pt x="310" y="389"/>
                    </a:cubicBezTo>
                    <a:cubicBezTo>
                      <a:pt x="309" y="390"/>
                      <a:pt x="308" y="396"/>
                      <a:pt x="306" y="397"/>
                    </a:cubicBezTo>
                    <a:cubicBezTo>
                      <a:pt x="305" y="399"/>
                      <a:pt x="302" y="399"/>
                      <a:pt x="302" y="400"/>
                    </a:cubicBezTo>
                    <a:cubicBezTo>
                      <a:pt x="301" y="402"/>
                      <a:pt x="301" y="403"/>
                      <a:pt x="301" y="404"/>
                    </a:cubicBezTo>
                    <a:cubicBezTo>
                      <a:pt x="299" y="406"/>
                      <a:pt x="301" y="409"/>
                      <a:pt x="301" y="410"/>
                    </a:cubicBezTo>
                    <a:cubicBezTo>
                      <a:pt x="299" y="411"/>
                      <a:pt x="298" y="413"/>
                      <a:pt x="298" y="414"/>
                    </a:cubicBezTo>
                    <a:cubicBezTo>
                      <a:pt x="296" y="416"/>
                      <a:pt x="298" y="420"/>
                      <a:pt x="298" y="421"/>
                    </a:cubicBezTo>
                    <a:cubicBezTo>
                      <a:pt x="298" y="423"/>
                      <a:pt x="298" y="425"/>
                      <a:pt x="296" y="427"/>
                    </a:cubicBezTo>
                    <a:cubicBezTo>
                      <a:pt x="296" y="427"/>
                      <a:pt x="295" y="428"/>
                      <a:pt x="294" y="430"/>
                    </a:cubicBezTo>
                    <a:cubicBezTo>
                      <a:pt x="294" y="432"/>
                      <a:pt x="292" y="438"/>
                      <a:pt x="294" y="441"/>
                    </a:cubicBezTo>
                    <a:cubicBezTo>
                      <a:pt x="294" y="442"/>
                      <a:pt x="294" y="448"/>
                      <a:pt x="295" y="449"/>
                    </a:cubicBezTo>
                    <a:cubicBezTo>
                      <a:pt x="295" y="451"/>
                      <a:pt x="298" y="452"/>
                      <a:pt x="298" y="453"/>
                    </a:cubicBezTo>
                    <a:cubicBezTo>
                      <a:pt x="299" y="456"/>
                      <a:pt x="301" y="462"/>
                      <a:pt x="301" y="466"/>
                    </a:cubicBezTo>
                    <a:cubicBezTo>
                      <a:pt x="301" y="468"/>
                      <a:pt x="301" y="472"/>
                      <a:pt x="301" y="473"/>
                    </a:cubicBezTo>
                    <a:cubicBezTo>
                      <a:pt x="299" y="475"/>
                      <a:pt x="299" y="477"/>
                      <a:pt x="298" y="479"/>
                    </a:cubicBezTo>
                    <a:cubicBezTo>
                      <a:pt x="298" y="479"/>
                      <a:pt x="298" y="479"/>
                      <a:pt x="296" y="479"/>
                    </a:cubicBezTo>
                    <a:cubicBezTo>
                      <a:pt x="296" y="477"/>
                      <a:pt x="294" y="475"/>
                      <a:pt x="292" y="473"/>
                    </a:cubicBezTo>
                    <a:cubicBezTo>
                      <a:pt x="291" y="472"/>
                      <a:pt x="286" y="470"/>
                      <a:pt x="284" y="469"/>
                    </a:cubicBezTo>
                    <a:cubicBezTo>
                      <a:pt x="282" y="469"/>
                      <a:pt x="281" y="469"/>
                      <a:pt x="278" y="469"/>
                    </a:cubicBezTo>
                    <a:cubicBezTo>
                      <a:pt x="278" y="468"/>
                      <a:pt x="278" y="466"/>
                      <a:pt x="277" y="465"/>
                    </a:cubicBezTo>
                    <a:cubicBezTo>
                      <a:pt x="277" y="463"/>
                      <a:pt x="277" y="460"/>
                      <a:pt x="275" y="459"/>
                    </a:cubicBezTo>
                    <a:cubicBezTo>
                      <a:pt x="272" y="458"/>
                      <a:pt x="272" y="458"/>
                      <a:pt x="272" y="458"/>
                    </a:cubicBezTo>
                    <a:cubicBezTo>
                      <a:pt x="271" y="459"/>
                      <a:pt x="270" y="460"/>
                      <a:pt x="270" y="462"/>
                    </a:cubicBezTo>
                    <a:cubicBezTo>
                      <a:pt x="270" y="463"/>
                      <a:pt x="271" y="465"/>
                      <a:pt x="271" y="466"/>
                    </a:cubicBezTo>
                    <a:cubicBezTo>
                      <a:pt x="271" y="468"/>
                      <a:pt x="270" y="468"/>
                      <a:pt x="268" y="468"/>
                    </a:cubicBezTo>
                    <a:cubicBezTo>
                      <a:pt x="267" y="469"/>
                      <a:pt x="264" y="469"/>
                      <a:pt x="263" y="469"/>
                    </a:cubicBezTo>
                    <a:cubicBezTo>
                      <a:pt x="261" y="469"/>
                      <a:pt x="260" y="468"/>
                      <a:pt x="258" y="466"/>
                    </a:cubicBezTo>
                    <a:cubicBezTo>
                      <a:pt x="258" y="466"/>
                      <a:pt x="257" y="463"/>
                      <a:pt x="257" y="462"/>
                    </a:cubicBezTo>
                    <a:cubicBezTo>
                      <a:pt x="257" y="460"/>
                      <a:pt x="257" y="459"/>
                      <a:pt x="258" y="458"/>
                    </a:cubicBezTo>
                    <a:cubicBezTo>
                      <a:pt x="258" y="456"/>
                      <a:pt x="261" y="455"/>
                      <a:pt x="261" y="453"/>
                    </a:cubicBezTo>
                    <a:cubicBezTo>
                      <a:pt x="261" y="452"/>
                      <a:pt x="263" y="451"/>
                      <a:pt x="263" y="451"/>
                    </a:cubicBezTo>
                    <a:cubicBezTo>
                      <a:pt x="263" y="449"/>
                      <a:pt x="264" y="448"/>
                      <a:pt x="265" y="448"/>
                    </a:cubicBezTo>
                    <a:cubicBezTo>
                      <a:pt x="265" y="446"/>
                      <a:pt x="267" y="444"/>
                      <a:pt x="267" y="442"/>
                    </a:cubicBezTo>
                    <a:cubicBezTo>
                      <a:pt x="268" y="441"/>
                      <a:pt x="270" y="437"/>
                      <a:pt x="271" y="434"/>
                    </a:cubicBezTo>
                    <a:cubicBezTo>
                      <a:pt x="271" y="432"/>
                      <a:pt x="271" y="430"/>
                      <a:pt x="271" y="428"/>
                    </a:cubicBezTo>
                    <a:cubicBezTo>
                      <a:pt x="272" y="427"/>
                      <a:pt x="274" y="424"/>
                      <a:pt x="274" y="423"/>
                    </a:cubicBezTo>
                    <a:cubicBezTo>
                      <a:pt x="274" y="421"/>
                      <a:pt x="274" y="417"/>
                      <a:pt x="274" y="416"/>
                    </a:cubicBezTo>
                    <a:cubicBezTo>
                      <a:pt x="274" y="414"/>
                      <a:pt x="274" y="411"/>
                      <a:pt x="274" y="411"/>
                    </a:cubicBezTo>
                    <a:cubicBezTo>
                      <a:pt x="274" y="410"/>
                      <a:pt x="271" y="410"/>
                      <a:pt x="271" y="410"/>
                    </a:cubicBezTo>
                    <a:cubicBezTo>
                      <a:pt x="270" y="410"/>
                      <a:pt x="267" y="409"/>
                      <a:pt x="265" y="407"/>
                    </a:cubicBezTo>
                    <a:cubicBezTo>
                      <a:pt x="265" y="404"/>
                      <a:pt x="265" y="404"/>
                      <a:pt x="265" y="404"/>
                    </a:cubicBezTo>
                    <a:cubicBezTo>
                      <a:pt x="265" y="403"/>
                      <a:pt x="264" y="403"/>
                      <a:pt x="264" y="402"/>
                    </a:cubicBezTo>
                    <a:cubicBezTo>
                      <a:pt x="264" y="402"/>
                      <a:pt x="263" y="400"/>
                      <a:pt x="261" y="402"/>
                    </a:cubicBezTo>
                    <a:cubicBezTo>
                      <a:pt x="261" y="402"/>
                      <a:pt x="260" y="403"/>
                      <a:pt x="260" y="404"/>
                    </a:cubicBezTo>
                    <a:cubicBezTo>
                      <a:pt x="260" y="404"/>
                      <a:pt x="261" y="406"/>
                      <a:pt x="261" y="407"/>
                    </a:cubicBezTo>
                    <a:cubicBezTo>
                      <a:pt x="261" y="407"/>
                      <a:pt x="261" y="409"/>
                      <a:pt x="260" y="410"/>
                    </a:cubicBezTo>
                    <a:cubicBezTo>
                      <a:pt x="258" y="410"/>
                      <a:pt x="256" y="410"/>
                      <a:pt x="256" y="410"/>
                    </a:cubicBezTo>
                    <a:cubicBezTo>
                      <a:pt x="254" y="410"/>
                      <a:pt x="254" y="407"/>
                      <a:pt x="253" y="407"/>
                    </a:cubicBezTo>
                    <a:cubicBezTo>
                      <a:pt x="253" y="406"/>
                      <a:pt x="250" y="403"/>
                      <a:pt x="250" y="403"/>
                    </a:cubicBezTo>
                    <a:cubicBezTo>
                      <a:pt x="249" y="402"/>
                      <a:pt x="246" y="402"/>
                      <a:pt x="246" y="402"/>
                    </a:cubicBezTo>
                    <a:cubicBezTo>
                      <a:pt x="244" y="402"/>
                      <a:pt x="243" y="402"/>
                      <a:pt x="243" y="403"/>
                    </a:cubicBezTo>
                    <a:cubicBezTo>
                      <a:pt x="241" y="403"/>
                      <a:pt x="241" y="406"/>
                      <a:pt x="241" y="406"/>
                    </a:cubicBezTo>
                    <a:cubicBezTo>
                      <a:pt x="240" y="407"/>
                      <a:pt x="237" y="406"/>
                      <a:pt x="236" y="406"/>
                    </a:cubicBezTo>
                    <a:cubicBezTo>
                      <a:pt x="236" y="404"/>
                      <a:pt x="236" y="402"/>
                      <a:pt x="236" y="402"/>
                    </a:cubicBezTo>
                    <a:cubicBezTo>
                      <a:pt x="236" y="400"/>
                      <a:pt x="237" y="399"/>
                      <a:pt x="237" y="397"/>
                    </a:cubicBezTo>
                    <a:cubicBezTo>
                      <a:pt x="239" y="396"/>
                      <a:pt x="239" y="396"/>
                      <a:pt x="239" y="396"/>
                    </a:cubicBezTo>
                    <a:cubicBezTo>
                      <a:pt x="240" y="396"/>
                      <a:pt x="240" y="395"/>
                      <a:pt x="241" y="395"/>
                    </a:cubicBezTo>
                    <a:cubicBezTo>
                      <a:pt x="241" y="393"/>
                      <a:pt x="240" y="392"/>
                      <a:pt x="240" y="392"/>
                    </a:cubicBezTo>
                    <a:cubicBezTo>
                      <a:pt x="239" y="392"/>
                      <a:pt x="236" y="392"/>
                      <a:pt x="234" y="392"/>
                    </a:cubicBezTo>
                    <a:cubicBezTo>
                      <a:pt x="233" y="393"/>
                      <a:pt x="232" y="395"/>
                      <a:pt x="230" y="395"/>
                    </a:cubicBezTo>
                    <a:cubicBezTo>
                      <a:pt x="229" y="392"/>
                      <a:pt x="229" y="392"/>
                      <a:pt x="229" y="392"/>
                    </a:cubicBezTo>
                    <a:cubicBezTo>
                      <a:pt x="229" y="390"/>
                      <a:pt x="229" y="389"/>
                      <a:pt x="229" y="389"/>
                    </a:cubicBezTo>
                    <a:cubicBezTo>
                      <a:pt x="227" y="388"/>
                      <a:pt x="222" y="389"/>
                      <a:pt x="220" y="389"/>
                    </a:cubicBezTo>
                    <a:cubicBezTo>
                      <a:pt x="219" y="390"/>
                      <a:pt x="216" y="390"/>
                      <a:pt x="215" y="392"/>
                    </a:cubicBezTo>
                    <a:cubicBezTo>
                      <a:pt x="215" y="392"/>
                      <a:pt x="212" y="395"/>
                      <a:pt x="211" y="395"/>
                    </a:cubicBezTo>
                    <a:cubicBezTo>
                      <a:pt x="209" y="396"/>
                      <a:pt x="206" y="396"/>
                      <a:pt x="205" y="396"/>
                    </a:cubicBezTo>
                    <a:cubicBezTo>
                      <a:pt x="204" y="396"/>
                      <a:pt x="202" y="395"/>
                      <a:pt x="201" y="395"/>
                    </a:cubicBezTo>
                    <a:cubicBezTo>
                      <a:pt x="199" y="395"/>
                      <a:pt x="196" y="396"/>
                      <a:pt x="195" y="396"/>
                    </a:cubicBezTo>
                    <a:cubicBezTo>
                      <a:pt x="194" y="396"/>
                      <a:pt x="191" y="396"/>
                      <a:pt x="191" y="397"/>
                    </a:cubicBezTo>
                    <a:cubicBezTo>
                      <a:pt x="189" y="397"/>
                      <a:pt x="188" y="399"/>
                      <a:pt x="188" y="399"/>
                    </a:cubicBezTo>
                    <a:cubicBezTo>
                      <a:pt x="187" y="399"/>
                      <a:pt x="184" y="396"/>
                      <a:pt x="182" y="396"/>
                    </a:cubicBezTo>
                    <a:cubicBezTo>
                      <a:pt x="181" y="397"/>
                      <a:pt x="181" y="397"/>
                      <a:pt x="181" y="397"/>
                    </a:cubicBezTo>
                    <a:cubicBezTo>
                      <a:pt x="180" y="399"/>
                      <a:pt x="180" y="400"/>
                      <a:pt x="180" y="402"/>
                    </a:cubicBezTo>
                    <a:cubicBezTo>
                      <a:pt x="180" y="403"/>
                      <a:pt x="181" y="404"/>
                      <a:pt x="181" y="404"/>
                    </a:cubicBezTo>
                    <a:cubicBezTo>
                      <a:pt x="181" y="406"/>
                      <a:pt x="181" y="407"/>
                      <a:pt x="181" y="409"/>
                    </a:cubicBezTo>
                    <a:cubicBezTo>
                      <a:pt x="180" y="409"/>
                      <a:pt x="178" y="410"/>
                      <a:pt x="177" y="410"/>
                    </a:cubicBezTo>
                    <a:cubicBezTo>
                      <a:pt x="175" y="410"/>
                      <a:pt x="174" y="410"/>
                      <a:pt x="173" y="410"/>
                    </a:cubicBezTo>
                    <a:cubicBezTo>
                      <a:pt x="171" y="407"/>
                      <a:pt x="171" y="407"/>
                      <a:pt x="171" y="407"/>
                    </a:cubicBezTo>
                    <a:cubicBezTo>
                      <a:pt x="171" y="406"/>
                      <a:pt x="173" y="404"/>
                      <a:pt x="173" y="404"/>
                    </a:cubicBezTo>
                    <a:cubicBezTo>
                      <a:pt x="173" y="403"/>
                      <a:pt x="173" y="402"/>
                      <a:pt x="173" y="400"/>
                    </a:cubicBezTo>
                    <a:cubicBezTo>
                      <a:pt x="173" y="400"/>
                      <a:pt x="171" y="399"/>
                      <a:pt x="170" y="399"/>
                    </a:cubicBezTo>
                    <a:cubicBezTo>
                      <a:pt x="168" y="399"/>
                      <a:pt x="168" y="399"/>
                      <a:pt x="168" y="399"/>
                    </a:cubicBezTo>
                    <a:cubicBezTo>
                      <a:pt x="167" y="399"/>
                      <a:pt x="166" y="402"/>
                      <a:pt x="166" y="402"/>
                    </a:cubicBezTo>
                    <a:cubicBezTo>
                      <a:pt x="164" y="403"/>
                      <a:pt x="164" y="406"/>
                      <a:pt x="164" y="407"/>
                    </a:cubicBezTo>
                    <a:cubicBezTo>
                      <a:pt x="164" y="409"/>
                      <a:pt x="166" y="411"/>
                      <a:pt x="164" y="413"/>
                    </a:cubicBezTo>
                    <a:cubicBezTo>
                      <a:pt x="164" y="414"/>
                      <a:pt x="161" y="416"/>
                      <a:pt x="163" y="417"/>
                    </a:cubicBezTo>
                    <a:cubicBezTo>
                      <a:pt x="163" y="418"/>
                      <a:pt x="164" y="418"/>
                      <a:pt x="164" y="420"/>
                    </a:cubicBezTo>
                    <a:cubicBezTo>
                      <a:pt x="166" y="421"/>
                      <a:pt x="166" y="423"/>
                      <a:pt x="166" y="424"/>
                    </a:cubicBezTo>
                    <a:cubicBezTo>
                      <a:pt x="166" y="425"/>
                      <a:pt x="164" y="428"/>
                      <a:pt x="164" y="430"/>
                    </a:cubicBezTo>
                    <a:cubicBezTo>
                      <a:pt x="164" y="431"/>
                      <a:pt x="164" y="435"/>
                      <a:pt x="164" y="438"/>
                    </a:cubicBezTo>
                    <a:cubicBezTo>
                      <a:pt x="164" y="439"/>
                      <a:pt x="166" y="442"/>
                      <a:pt x="167" y="444"/>
                    </a:cubicBezTo>
                    <a:cubicBezTo>
                      <a:pt x="167" y="445"/>
                      <a:pt x="168" y="446"/>
                      <a:pt x="168" y="448"/>
                    </a:cubicBezTo>
                    <a:cubicBezTo>
                      <a:pt x="170" y="449"/>
                      <a:pt x="168" y="453"/>
                      <a:pt x="170" y="455"/>
                    </a:cubicBezTo>
                    <a:cubicBezTo>
                      <a:pt x="170" y="455"/>
                      <a:pt x="171" y="456"/>
                      <a:pt x="171" y="458"/>
                    </a:cubicBezTo>
                    <a:cubicBezTo>
                      <a:pt x="173" y="459"/>
                      <a:pt x="173" y="463"/>
                      <a:pt x="173" y="465"/>
                    </a:cubicBezTo>
                    <a:cubicBezTo>
                      <a:pt x="173" y="466"/>
                      <a:pt x="174" y="469"/>
                      <a:pt x="174" y="470"/>
                    </a:cubicBezTo>
                    <a:cubicBezTo>
                      <a:pt x="174" y="473"/>
                      <a:pt x="175" y="477"/>
                      <a:pt x="175" y="479"/>
                    </a:cubicBezTo>
                    <a:cubicBezTo>
                      <a:pt x="177" y="483"/>
                      <a:pt x="174" y="489"/>
                      <a:pt x="175" y="491"/>
                    </a:cubicBezTo>
                    <a:cubicBezTo>
                      <a:pt x="175" y="493"/>
                      <a:pt x="178" y="494"/>
                      <a:pt x="178" y="494"/>
                    </a:cubicBezTo>
                    <a:cubicBezTo>
                      <a:pt x="180" y="496"/>
                      <a:pt x="180" y="500"/>
                      <a:pt x="178" y="503"/>
                    </a:cubicBezTo>
                    <a:cubicBezTo>
                      <a:pt x="178" y="504"/>
                      <a:pt x="178" y="505"/>
                      <a:pt x="177" y="507"/>
                    </a:cubicBezTo>
                    <a:cubicBezTo>
                      <a:pt x="175" y="508"/>
                      <a:pt x="173" y="510"/>
                      <a:pt x="171" y="508"/>
                    </a:cubicBezTo>
                    <a:cubicBezTo>
                      <a:pt x="170" y="505"/>
                      <a:pt x="170" y="505"/>
                      <a:pt x="170" y="505"/>
                    </a:cubicBezTo>
                    <a:cubicBezTo>
                      <a:pt x="168" y="505"/>
                      <a:pt x="167" y="505"/>
                      <a:pt x="166" y="504"/>
                    </a:cubicBezTo>
                    <a:cubicBezTo>
                      <a:pt x="164" y="504"/>
                      <a:pt x="161" y="501"/>
                      <a:pt x="161" y="500"/>
                    </a:cubicBezTo>
                    <a:cubicBezTo>
                      <a:pt x="160" y="500"/>
                      <a:pt x="160" y="496"/>
                      <a:pt x="158" y="494"/>
                    </a:cubicBezTo>
                    <a:cubicBezTo>
                      <a:pt x="158" y="494"/>
                      <a:pt x="157" y="491"/>
                      <a:pt x="157" y="490"/>
                    </a:cubicBezTo>
                    <a:cubicBezTo>
                      <a:pt x="157" y="490"/>
                      <a:pt x="157" y="489"/>
                      <a:pt x="157" y="487"/>
                    </a:cubicBezTo>
                    <a:cubicBezTo>
                      <a:pt x="157" y="486"/>
                      <a:pt x="156" y="484"/>
                      <a:pt x="156" y="483"/>
                    </a:cubicBezTo>
                    <a:cubicBezTo>
                      <a:pt x="154" y="482"/>
                      <a:pt x="156" y="479"/>
                      <a:pt x="156" y="477"/>
                    </a:cubicBezTo>
                    <a:cubicBezTo>
                      <a:pt x="154" y="476"/>
                      <a:pt x="153" y="473"/>
                      <a:pt x="151" y="472"/>
                    </a:cubicBezTo>
                    <a:cubicBezTo>
                      <a:pt x="151" y="470"/>
                      <a:pt x="149" y="469"/>
                      <a:pt x="147" y="469"/>
                    </a:cubicBezTo>
                    <a:cubicBezTo>
                      <a:pt x="146" y="469"/>
                      <a:pt x="142" y="469"/>
                      <a:pt x="140" y="468"/>
                    </a:cubicBezTo>
                    <a:cubicBezTo>
                      <a:pt x="139" y="468"/>
                      <a:pt x="137" y="465"/>
                      <a:pt x="136" y="463"/>
                    </a:cubicBezTo>
                    <a:cubicBezTo>
                      <a:pt x="136" y="462"/>
                      <a:pt x="136" y="458"/>
                      <a:pt x="135" y="458"/>
                    </a:cubicBezTo>
                    <a:cubicBezTo>
                      <a:pt x="133" y="456"/>
                      <a:pt x="129" y="458"/>
                      <a:pt x="128" y="459"/>
                    </a:cubicBezTo>
                    <a:cubicBezTo>
                      <a:pt x="125" y="459"/>
                      <a:pt x="122" y="460"/>
                      <a:pt x="121" y="462"/>
                    </a:cubicBezTo>
                    <a:cubicBezTo>
                      <a:pt x="121" y="462"/>
                      <a:pt x="119" y="462"/>
                      <a:pt x="119" y="463"/>
                    </a:cubicBezTo>
                    <a:cubicBezTo>
                      <a:pt x="119" y="462"/>
                      <a:pt x="118" y="460"/>
                      <a:pt x="118" y="459"/>
                    </a:cubicBezTo>
                    <a:cubicBezTo>
                      <a:pt x="118" y="458"/>
                      <a:pt x="118" y="452"/>
                      <a:pt x="116" y="451"/>
                    </a:cubicBezTo>
                    <a:cubicBezTo>
                      <a:pt x="116" y="448"/>
                      <a:pt x="113" y="442"/>
                      <a:pt x="112" y="441"/>
                    </a:cubicBezTo>
                    <a:cubicBezTo>
                      <a:pt x="111" y="439"/>
                      <a:pt x="106" y="437"/>
                      <a:pt x="104" y="437"/>
                    </a:cubicBezTo>
                    <a:cubicBezTo>
                      <a:pt x="104" y="437"/>
                      <a:pt x="101" y="437"/>
                      <a:pt x="101" y="438"/>
                    </a:cubicBezTo>
                    <a:cubicBezTo>
                      <a:pt x="99" y="439"/>
                      <a:pt x="99" y="442"/>
                      <a:pt x="98" y="444"/>
                    </a:cubicBezTo>
                    <a:cubicBezTo>
                      <a:pt x="97" y="445"/>
                      <a:pt x="92" y="446"/>
                      <a:pt x="90" y="445"/>
                    </a:cubicBezTo>
                    <a:cubicBezTo>
                      <a:pt x="90" y="444"/>
                      <a:pt x="90" y="441"/>
                      <a:pt x="88" y="441"/>
                    </a:cubicBezTo>
                    <a:cubicBezTo>
                      <a:pt x="88" y="439"/>
                      <a:pt x="87" y="441"/>
                      <a:pt x="85" y="441"/>
                    </a:cubicBezTo>
                    <a:cubicBezTo>
                      <a:pt x="84" y="441"/>
                      <a:pt x="80" y="439"/>
                      <a:pt x="78" y="438"/>
                    </a:cubicBezTo>
                    <a:cubicBezTo>
                      <a:pt x="77" y="438"/>
                      <a:pt x="77" y="434"/>
                      <a:pt x="76" y="434"/>
                    </a:cubicBezTo>
                    <a:cubicBezTo>
                      <a:pt x="76" y="432"/>
                      <a:pt x="73" y="431"/>
                      <a:pt x="71" y="431"/>
                    </a:cubicBezTo>
                    <a:cubicBezTo>
                      <a:pt x="70" y="431"/>
                      <a:pt x="66" y="431"/>
                      <a:pt x="64" y="431"/>
                    </a:cubicBezTo>
                    <a:cubicBezTo>
                      <a:pt x="63" y="430"/>
                      <a:pt x="63" y="428"/>
                      <a:pt x="61" y="427"/>
                    </a:cubicBezTo>
                    <a:cubicBezTo>
                      <a:pt x="61" y="425"/>
                      <a:pt x="60" y="423"/>
                      <a:pt x="59" y="421"/>
                    </a:cubicBezTo>
                    <a:cubicBezTo>
                      <a:pt x="57" y="420"/>
                      <a:pt x="56" y="417"/>
                      <a:pt x="54" y="416"/>
                    </a:cubicBezTo>
                    <a:cubicBezTo>
                      <a:pt x="53" y="416"/>
                      <a:pt x="50" y="414"/>
                      <a:pt x="49" y="414"/>
                    </a:cubicBezTo>
                    <a:cubicBezTo>
                      <a:pt x="47" y="414"/>
                      <a:pt x="45" y="414"/>
                      <a:pt x="43" y="414"/>
                    </a:cubicBezTo>
                    <a:cubicBezTo>
                      <a:pt x="42" y="414"/>
                      <a:pt x="39" y="417"/>
                      <a:pt x="39" y="417"/>
                    </a:cubicBezTo>
                    <a:cubicBezTo>
                      <a:pt x="38" y="418"/>
                      <a:pt x="39" y="423"/>
                      <a:pt x="38" y="424"/>
                    </a:cubicBezTo>
                    <a:cubicBezTo>
                      <a:pt x="36" y="425"/>
                      <a:pt x="32" y="427"/>
                      <a:pt x="31" y="427"/>
                    </a:cubicBezTo>
                    <a:cubicBezTo>
                      <a:pt x="29" y="427"/>
                      <a:pt x="28" y="423"/>
                      <a:pt x="26" y="423"/>
                    </a:cubicBezTo>
                    <a:cubicBezTo>
                      <a:pt x="25" y="421"/>
                      <a:pt x="21" y="417"/>
                      <a:pt x="19" y="417"/>
                    </a:cubicBezTo>
                    <a:cubicBezTo>
                      <a:pt x="18" y="417"/>
                      <a:pt x="15" y="417"/>
                      <a:pt x="12" y="417"/>
                    </a:cubicBezTo>
                    <a:cubicBezTo>
                      <a:pt x="14" y="413"/>
                      <a:pt x="12" y="404"/>
                      <a:pt x="12" y="400"/>
                    </a:cubicBezTo>
                    <a:cubicBezTo>
                      <a:pt x="12" y="397"/>
                      <a:pt x="11" y="390"/>
                      <a:pt x="11" y="386"/>
                    </a:cubicBezTo>
                    <a:cubicBezTo>
                      <a:pt x="9" y="382"/>
                      <a:pt x="9" y="374"/>
                      <a:pt x="8" y="369"/>
                    </a:cubicBezTo>
                    <a:cubicBezTo>
                      <a:pt x="7" y="364"/>
                      <a:pt x="4" y="354"/>
                      <a:pt x="2" y="350"/>
                    </a:cubicBezTo>
                    <a:cubicBezTo>
                      <a:pt x="1" y="347"/>
                      <a:pt x="0" y="340"/>
                      <a:pt x="0" y="336"/>
                    </a:cubicBezTo>
                    <a:cubicBezTo>
                      <a:pt x="0" y="333"/>
                      <a:pt x="1" y="326"/>
                      <a:pt x="2" y="322"/>
                    </a:cubicBezTo>
                    <a:cubicBezTo>
                      <a:pt x="4" y="320"/>
                      <a:pt x="8" y="317"/>
                      <a:pt x="9" y="316"/>
                    </a:cubicBezTo>
                    <a:cubicBezTo>
                      <a:pt x="12" y="315"/>
                      <a:pt x="16" y="315"/>
                      <a:pt x="19" y="313"/>
                    </a:cubicBezTo>
                    <a:cubicBezTo>
                      <a:pt x="21" y="312"/>
                      <a:pt x="26" y="309"/>
                      <a:pt x="28" y="308"/>
                    </a:cubicBezTo>
                    <a:cubicBezTo>
                      <a:pt x="29" y="305"/>
                      <a:pt x="31" y="299"/>
                      <a:pt x="32" y="296"/>
                    </a:cubicBezTo>
                    <a:cubicBezTo>
                      <a:pt x="32" y="294"/>
                      <a:pt x="32" y="289"/>
                      <a:pt x="32" y="287"/>
                    </a:cubicBezTo>
                    <a:cubicBezTo>
                      <a:pt x="32" y="284"/>
                      <a:pt x="33" y="280"/>
                      <a:pt x="32" y="277"/>
                    </a:cubicBezTo>
                    <a:cubicBezTo>
                      <a:pt x="32" y="274"/>
                      <a:pt x="26" y="271"/>
                      <a:pt x="26" y="268"/>
                    </a:cubicBezTo>
                    <a:cubicBezTo>
                      <a:pt x="26" y="267"/>
                      <a:pt x="29" y="264"/>
                      <a:pt x="31" y="263"/>
                    </a:cubicBezTo>
                    <a:cubicBezTo>
                      <a:pt x="31" y="261"/>
                      <a:pt x="32" y="257"/>
                      <a:pt x="33" y="256"/>
                    </a:cubicBezTo>
                    <a:cubicBezTo>
                      <a:pt x="36" y="256"/>
                      <a:pt x="42" y="256"/>
                      <a:pt x="45" y="256"/>
                    </a:cubicBezTo>
                    <a:cubicBezTo>
                      <a:pt x="47" y="257"/>
                      <a:pt x="50" y="261"/>
                      <a:pt x="53" y="263"/>
                    </a:cubicBezTo>
                    <a:cubicBezTo>
                      <a:pt x="56" y="263"/>
                      <a:pt x="60" y="258"/>
                      <a:pt x="61" y="258"/>
                    </a:cubicBezTo>
                    <a:cubicBezTo>
                      <a:pt x="64" y="257"/>
                      <a:pt x="68" y="254"/>
                      <a:pt x="70" y="253"/>
                    </a:cubicBezTo>
                    <a:cubicBezTo>
                      <a:pt x="74" y="249"/>
                      <a:pt x="81" y="240"/>
                      <a:pt x="84" y="236"/>
                    </a:cubicBezTo>
                    <a:cubicBezTo>
                      <a:pt x="88" y="233"/>
                      <a:pt x="97" y="228"/>
                      <a:pt x="99" y="223"/>
                    </a:cubicBezTo>
                    <a:cubicBezTo>
                      <a:pt x="101" y="219"/>
                      <a:pt x="106" y="212"/>
                      <a:pt x="106" y="208"/>
                    </a:cubicBezTo>
                    <a:cubicBezTo>
                      <a:pt x="106" y="205"/>
                      <a:pt x="102" y="200"/>
                      <a:pt x="102" y="197"/>
                    </a:cubicBezTo>
                    <a:cubicBezTo>
                      <a:pt x="101" y="191"/>
                      <a:pt x="101" y="183"/>
                      <a:pt x="102" y="177"/>
                    </a:cubicBezTo>
                    <a:cubicBezTo>
                      <a:pt x="102" y="174"/>
                      <a:pt x="106" y="167"/>
                      <a:pt x="109" y="164"/>
                    </a:cubicBezTo>
                    <a:cubicBezTo>
                      <a:pt x="111" y="162"/>
                      <a:pt x="115" y="157"/>
                      <a:pt x="115" y="155"/>
                    </a:cubicBezTo>
                    <a:cubicBezTo>
                      <a:pt x="118" y="150"/>
                      <a:pt x="121" y="141"/>
                      <a:pt x="121" y="136"/>
                    </a:cubicBezTo>
                    <a:cubicBezTo>
                      <a:pt x="122" y="134"/>
                      <a:pt x="121" y="125"/>
                      <a:pt x="121" y="122"/>
                    </a:cubicBezTo>
                    <a:cubicBezTo>
                      <a:pt x="119" y="121"/>
                      <a:pt x="115" y="118"/>
                      <a:pt x="115" y="115"/>
                    </a:cubicBezTo>
                    <a:cubicBezTo>
                      <a:pt x="113" y="113"/>
                      <a:pt x="113" y="106"/>
                      <a:pt x="112" y="101"/>
                    </a:cubicBezTo>
                    <a:cubicBezTo>
                      <a:pt x="111" y="99"/>
                      <a:pt x="109" y="90"/>
                      <a:pt x="106" y="87"/>
                    </a:cubicBezTo>
                    <a:cubicBezTo>
                      <a:pt x="105" y="84"/>
                      <a:pt x="101" y="82"/>
                      <a:pt x="98" y="79"/>
                    </a:cubicBezTo>
                    <a:cubicBezTo>
                      <a:pt x="97" y="75"/>
                      <a:pt x="97" y="68"/>
                      <a:pt x="95" y="65"/>
                    </a:cubicBezTo>
                    <a:cubicBezTo>
                      <a:pt x="95" y="61"/>
                      <a:pt x="94" y="52"/>
                      <a:pt x="92" y="48"/>
                    </a:cubicBezTo>
                    <a:cubicBezTo>
                      <a:pt x="92" y="45"/>
                      <a:pt x="90" y="41"/>
                      <a:pt x="90" y="40"/>
                    </a:cubicBezTo>
                    <a:cubicBezTo>
                      <a:pt x="88" y="37"/>
                      <a:pt x="87" y="33"/>
                      <a:pt x="87" y="30"/>
                    </a:cubicBezTo>
                    <a:cubicBezTo>
                      <a:pt x="85" y="27"/>
                      <a:pt x="83" y="21"/>
                      <a:pt x="83" y="19"/>
                    </a:cubicBezTo>
                    <a:cubicBezTo>
                      <a:pt x="83" y="16"/>
                      <a:pt x="84" y="12"/>
                      <a:pt x="84" y="10"/>
                    </a:cubicBezTo>
                    <a:cubicBezTo>
                      <a:pt x="85" y="7"/>
                      <a:pt x="88" y="3"/>
                      <a:pt x="91" y="2"/>
                    </a:cubicBezTo>
                    <a:cubicBezTo>
                      <a:pt x="94" y="0"/>
                      <a:pt x="102" y="0"/>
                      <a:pt x="105" y="0"/>
                    </a:cubicBezTo>
                    <a:cubicBezTo>
                      <a:pt x="109" y="0"/>
                      <a:pt x="116" y="0"/>
                      <a:pt x="121" y="0"/>
                    </a:cubicBezTo>
                    <a:cubicBezTo>
                      <a:pt x="122" y="0"/>
                      <a:pt x="125" y="0"/>
                      <a:pt x="126" y="0"/>
                    </a:cubicBezTo>
                    <a:cubicBezTo>
                      <a:pt x="128" y="3"/>
                      <a:pt x="129" y="6"/>
                      <a:pt x="129" y="7"/>
                    </a:cubicBezTo>
                    <a:cubicBezTo>
                      <a:pt x="130" y="10"/>
                      <a:pt x="132" y="17"/>
                      <a:pt x="133" y="20"/>
                    </a:cubicBezTo>
                    <a:cubicBezTo>
                      <a:pt x="135" y="21"/>
                      <a:pt x="137" y="24"/>
                      <a:pt x="140" y="27"/>
                    </a:cubicBezTo>
                    <a:cubicBezTo>
                      <a:pt x="142" y="28"/>
                      <a:pt x="146" y="31"/>
                      <a:pt x="149" y="33"/>
                    </a:cubicBezTo>
                    <a:cubicBezTo>
                      <a:pt x="150" y="34"/>
                      <a:pt x="153" y="37"/>
                      <a:pt x="154" y="40"/>
                    </a:cubicBezTo>
                    <a:cubicBezTo>
                      <a:pt x="156" y="41"/>
                      <a:pt x="158" y="45"/>
                      <a:pt x="160" y="47"/>
                    </a:cubicBezTo>
                    <a:cubicBezTo>
                      <a:pt x="161" y="48"/>
                      <a:pt x="164" y="49"/>
                      <a:pt x="166" y="49"/>
                    </a:cubicBezTo>
                    <a:cubicBezTo>
                      <a:pt x="166" y="52"/>
                      <a:pt x="166" y="56"/>
                      <a:pt x="167" y="58"/>
                    </a:cubicBezTo>
                    <a:cubicBezTo>
                      <a:pt x="167" y="58"/>
                      <a:pt x="170" y="59"/>
                      <a:pt x="171" y="59"/>
                    </a:cubicBezTo>
                    <a:cubicBezTo>
                      <a:pt x="173" y="61"/>
                      <a:pt x="175" y="65"/>
                      <a:pt x="177" y="66"/>
                    </a:cubicBezTo>
                    <a:cubicBezTo>
                      <a:pt x="177" y="69"/>
                      <a:pt x="178" y="73"/>
                      <a:pt x="178" y="75"/>
                    </a:cubicBezTo>
                    <a:cubicBezTo>
                      <a:pt x="180" y="76"/>
                      <a:pt x="181" y="77"/>
                      <a:pt x="182" y="77"/>
                    </a:cubicBezTo>
                    <a:cubicBezTo>
                      <a:pt x="182" y="79"/>
                      <a:pt x="182" y="82"/>
                      <a:pt x="184" y="83"/>
                    </a:cubicBezTo>
                    <a:cubicBezTo>
                      <a:pt x="184" y="86"/>
                      <a:pt x="187" y="89"/>
                      <a:pt x="188" y="90"/>
                    </a:cubicBezTo>
                    <a:cubicBezTo>
                      <a:pt x="188" y="92"/>
                      <a:pt x="189" y="93"/>
                      <a:pt x="191" y="94"/>
                    </a:cubicBezTo>
                    <a:cubicBezTo>
                      <a:pt x="192" y="96"/>
                      <a:pt x="194" y="97"/>
                      <a:pt x="195" y="99"/>
                    </a:cubicBezTo>
                    <a:cubicBezTo>
                      <a:pt x="195" y="101"/>
                      <a:pt x="196" y="106"/>
                      <a:pt x="196" y="108"/>
                    </a:cubicBezTo>
                    <a:cubicBezTo>
                      <a:pt x="198" y="111"/>
                      <a:pt x="201" y="115"/>
                      <a:pt x="202" y="118"/>
                    </a:cubicBezTo>
                    <a:cubicBezTo>
                      <a:pt x="202" y="120"/>
                      <a:pt x="205" y="122"/>
                      <a:pt x="205" y="124"/>
                    </a:cubicBezTo>
                    <a:cubicBezTo>
                      <a:pt x="206" y="125"/>
                      <a:pt x="206" y="128"/>
                      <a:pt x="206" y="131"/>
                    </a:cubicBezTo>
                    <a:cubicBezTo>
                      <a:pt x="208" y="131"/>
                      <a:pt x="209" y="134"/>
                      <a:pt x="211" y="135"/>
                    </a:cubicBezTo>
                    <a:cubicBezTo>
                      <a:pt x="211" y="135"/>
                      <a:pt x="212" y="138"/>
                      <a:pt x="212" y="139"/>
                    </a:cubicBezTo>
                    <a:cubicBezTo>
                      <a:pt x="213" y="141"/>
                      <a:pt x="212" y="142"/>
                      <a:pt x="213" y="143"/>
                    </a:cubicBezTo>
                    <a:cubicBezTo>
                      <a:pt x="213" y="145"/>
                      <a:pt x="216" y="148"/>
                      <a:pt x="216" y="149"/>
                    </a:cubicBezTo>
                    <a:cubicBezTo>
                      <a:pt x="218" y="150"/>
                      <a:pt x="222" y="155"/>
                      <a:pt x="223" y="155"/>
                    </a:cubicBezTo>
                    <a:cubicBezTo>
                      <a:pt x="225" y="156"/>
                      <a:pt x="227" y="155"/>
                      <a:pt x="227" y="155"/>
                    </a:cubicBezTo>
                    <a:cubicBezTo>
                      <a:pt x="230" y="156"/>
                      <a:pt x="233" y="157"/>
                      <a:pt x="233" y="159"/>
                    </a:cubicBezTo>
                    <a:cubicBezTo>
                      <a:pt x="236" y="160"/>
                      <a:pt x="239" y="166"/>
                      <a:pt x="240" y="167"/>
                    </a:cubicBezTo>
                    <a:cubicBezTo>
                      <a:pt x="241" y="170"/>
                      <a:pt x="246" y="174"/>
                      <a:pt x="247" y="177"/>
                    </a:cubicBezTo>
                    <a:cubicBezTo>
                      <a:pt x="247" y="180"/>
                      <a:pt x="249" y="184"/>
                      <a:pt x="249" y="187"/>
                    </a:cubicBezTo>
                    <a:cubicBezTo>
                      <a:pt x="250" y="188"/>
                      <a:pt x="251" y="190"/>
                      <a:pt x="253" y="190"/>
                    </a:cubicBezTo>
                    <a:cubicBezTo>
                      <a:pt x="254" y="191"/>
                      <a:pt x="254" y="195"/>
                      <a:pt x="256" y="198"/>
                    </a:cubicBezTo>
                    <a:cubicBezTo>
                      <a:pt x="257" y="200"/>
                      <a:pt x="258" y="205"/>
                      <a:pt x="260" y="205"/>
                    </a:cubicBezTo>
                    <a:cubicBezTo>
                      <a:pt x="261" y="207"/>
                      <a:pt x="267" y="207"/>
                      <a:pt x="268" y="205"/>
                    </a:cubicBezTo>
                    <a:cubicBezTo>
                      <a:pt x="268" y="204"/>
                      <a:pt x="268" y="202"/>
                      <a:pt x="268" y="201"/>
                    </a:cubicBezTo>
                    <a:cubicBezTo>
                      <a:pt x="270" y="200"/>
                      <a:pt x="270" y="195"/>
                      <a:pt x="271" y="194"/>
                    </a:cubicBezTo>
                    <a:cubicBezTo>
                      <a:pt x="272" y="194"/>
                      <a:pt x="275" y="194"/>
                      <a:pt x="277" y="194"/>
                    </a:cubicBezTo>
                    <a:cubicBezTo>
                      <a:pt x="279" y="194"/>
                      <a:pt x="282" y="197"/>
                      <a:pt x="284" y="198"/>
                    </a:cubicBezTo>
                    <a:cubicBezTo>
                      <a:pt x="285" y="200"/>
                      <a:pt x="286" y="204"/>
                      <a:pt x="288" y="205"/>
                    </a:cubicBezTo>
                    <a:cubicBezTo>
                      <a:pt x="289" y="208"/>
                      <a:pt x="289" y="212"/>
                      <a:pt x="289" y="215"/>
                    </a:cubicBezTo>
                    <a:cubicBezTo>
                      <a:pt x="291" y="216"/>
                      <a:pt x="291" y="221"/>
                      <a:pt x="291" y="223"/>
                    </a:cubicBezTo>
                    <a:cubicBezTo>
                      <a:pt x="292" y="226"/>
                      <a:pt x="295" y="230"/>
                      <a:pt x="296" y="233"/>
                    </a:cubicBezTo>
                    <a:cubicBezTo>
                      <a:pt x="298" y="235"/>
                      <a:pt x="301" y="237"/>
                      <a:pt x="302" y="239"/>
                    </a:cubicBezTo>
                    <a:cubicBezTo>
                      <a:pt x="305" y="242"/>
                      <a:pt x="310" y="246"/>
                      <a:pt x="315" y="247"/>
                    </a:cubicBezTo>
                    <a:cubicBezTo>
                      <a:pt x="316" y="247"/>
                      <a:pt x="319" y="247"/>
                      <a:pt x="322" y="247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24"/>
              <p:cNvSpPr>
                <a:spLocks/>
              </p:cNvSpPr>
              <p:nvPr/>
            </p:nvSpPr>
            <p:spPr bwMode="auto">
              <a:xfrm>
                <a:off x="838200" y="4751388"/>
                <a:ext cx="871538" cy="993775"/>
              </a:xfrm>
              <a:custGeom>
                <a:avLst/>
                <a:gdLst>
                  <a:gd name="T0" fmla="*/ 393 w 425"/>
                  <a:gd name="T1" fmla="*/ 128 h 485"/>
                  <a:gd name="T2" fmla="*/ 378 w 425"/>
                  <a:gd name="T3" fmla="*/ 88 h 485"/>
                  <a:gd name="T4" fmla="*/ 355 w 425"/>
                  <a:gd name="T5" fmla="*/ 54 h 485"/>
                  <a:gd name="T6" fmla="*/ 345 w 425"/>
                  <a:gd name="T7" fmla="*/ 79 h 485"/>
                  <a:gd name="T8" fmla="*/ 336 w 425"/>
                  <a:gd name="T9" fmla="*/ 106 h 485"/>
                  <a:gd name="T10" fmla="*/ 322 w 425"/>
                  <a:gd name="T11" fmla="*/ 128 h 485"/>
                  <a:gd name="T12" fmla="*/ 293 w 425"/>
                  <a:gd name="T13" fmla="*/ 138 h 485"/>
                  <a:gd name="T14" fmla="*/ 263 w 425"/>
                  <a:gd name="T15" fmla="*/ 151 h 485"/>
                  <a:gd name="T16" fmla="*/ 252 w 425"/>
                  <a:gd name="T17" fmla="*/ 173 h 485"/>
                  <a:gd name="T18" fmla="*/ 238 w 425"/>
                  <a:gd name="T19" fmla="*/ 166 h 485"/>
                  <a:gd name="T20" fmla="*/ 218 w 425"/>
                  <a:gd name="T21" fmla="*/ 159 h 485"/>
                  <a:gd name="T22" fmla="*/ 192 w 425"/>
                  <a:gd name="T23" fmla="*/ 184 h 485"/>
                  <a:gd name="T24" fmla="*/ 168 w 425"/>
                  <a:gd name="T25" fmla="*/ 208 h 485"/>
                  <a:gd name="T26" fmla="*/ 142 w 425"/>
                  <a:gd name="T27" fmla="*/ 200 h 485"/>
                  <a:gd name="T28" fmla="*/ 155 w 425"/>
                  <a:gd name="T29" fmla="*/ 177 h 485"/>
                  <a:gd name="T30" fmla="*/ 173 w 425"/>
                  <a:gd name="T31" fmla="*/ 152 h 485"/>
                  <a:gd name="T32" fmla="*/ 162 w 425"/>
                  <a:gd name="T33" fmla="*/ 117 h 485"/>
                  <a:gd name="T34" fmla="*/ 159 w 425"/>
                  <a:gd name="T35" fmla="*/ 103 h 485"/>
                  <a:gd name="T36" fmla="*/ 158 w 425"/>
                  <a:gd name="T37" fmla="*/ 70 h 485"/>
                  <a:gd name="T38" fmla="*/ 168 w 425"/>
                  <a:gd name="T39" fmla="*/ 95 h 485"/>
                  <a:gd name="T40" fmla="*/ 182 w 425"/>
                  <a:gd name="T41" fmla="*/ 77 h 485"/>
                  <a:gd name="T42" fmla="*/ 193 w 425"/>
                  <a:gd name="T43" fmla="*/ 36 h 485"/>
                  <a:gd name="T44" fmla="*/ 162 w 425"/>
                  <a:gd name="T45" fmla="*/ 26 h 485"/>
                  <a:gd name="T46" fmla="*/ 131 w 425"/>
                  <a:gd name="T47" fmla="*/ 1 h 485"/>
                  <a:gd name="T48" fmla="*/ 96 w 425"/>
                  <a:gd name="T49" fmla="*/ 3 h 485"/>
                  <a:gd name="T50" fmla="*/ 69 w 425"/>
                  <a:gd name="T51" fmla="*/ 70 h 485"/>
                  <a:gd name="T52" fmla="*/ 38 w 425"/>
                  <a:gd name="T53" fmla="*/ 42 h 485"/>
                  <a:gd name="T54" fmla="*/ 3 w 425"/>
                  <a:gd name="T55" fmla="*/ 50 h 485"/>
                  <a:gd name="T56" fmla="*/ 7 w 425"/>
                  <a:gd name="T57" fmla="*/ 117 h 485"/>
                  <a:gd name="T58" fmla="*/ 9 w 425"/>
                  <a:gd name="T59" fmla="*/ 179 h 485"/>
                  <a:gd name="T60" fmla="*/ 26 w 425"/>
                  <a:gd name="T61" fmla="*/ 191 h 485"/>
                  <a:gd name="T62" fmla="*/ 41 w 425"/>
                  <a:gd name="T63" fmla="*/ 205 h 485"/>
                  <a:gd name="T64" fmla="*/ 50 w 425"/>
                  <a:gd name="T65" fmla="*/ 201 h 485"/>
                  <a:gd name="T66" fmla="*/ 48 w 425"/>
                  <a:gd name="T67" fmla="*/ 222 h 485"/>
                  <a:gd name="T68" fmla="*/ 76 w 425"/>
                  <a:gd name="T69" fmla="*/ 217 h 485"/>
                  <a:gd name="T70" fmla="*/ 76 w 425"/>
                  <a:gd name="T71" fmla="*/ 257 h 485"/>
                  <a:gd name="T72" fmla="*/ 62 w 425"/>
                  <a:gd name="T73" fmla="*/ 302 h 485"/>
                  <a:gd name="T74" fmla="*/ 64 w 425"/>
                  <a:gd name="T75" fmla="*/ 338 h 485"/>
                  <a:gd name="T76" fmla="*/ 68 w 425"/>
                  <a:gd name="T77" fmla="*/ 351 h 485"/>
                  <a:gd name="T78" fmla="*/ 85 w 425"/>
                  <a:gd name="T79" fmla="*/ 386 h 485"/>
                  <a:gd name="T80" fmla="*/ 123 w 425"/>
                  <a:gd name="T81" fmla="*/ 379 h 485"/>
                  <a:gd name="T82" fmla="*/ 131 w 425"/>
                  <a:gd name="T83" fmla="*/ 424 h 485"/>
                  <a:gd name="T84" fmla="*/ 155 w 425"/>
                  <a:gd name="T85" fmla="*/ 439 h 485"/>
                  <a:gd name="T86" fmla="*/ 185 w 425"/>
                  <a:gd name="T87" fmla="*/ 455 h 485"/>
                  <a:gd name="T88" fmla="*/ 207 w 425"/>
                  <a:gd name="T89" fmla="*/ 477 h 485"/>
                  <a:gd name="T90" fmla="*/ 228 w 425"/>
                  <a:gd name="T91" fmla="*/ 462 h 485"/>
                  <a:gd name="T92" fmla="*/ 266 w 425"/>
                  <a:gd name="T93" fmla="*/ 429 h 485"/>
                  <a:gd name="T94" fmla="*/ 289 w 425"/>
                  <a:gd name="T95" fmla="*/ 396 h 485"/>
                  <a:gd name="T96" fmla="*/ 293 w 425"/>
                  <a:gd name="T97" fmla="*/ 358 h 485"/>
                  <a:gd name="T98" fmla="*/ 305 w 425"/>
                  <a:gd name="T99" fmla="*/ 331 h 485"/>
                  <a:gd name="T100" fmla="*/ 332 w 425"/>
                  <a:gd name="T101" fmla="*/ 327 h 485"/>
                  <a:gd name="T102" fmla="*/ 345 w 425"/>
                  <a:gd name="T103" fmla="*/ 310 h 485"/>
                  <a:gd name="T104" fmla="*/ 357 w 425"/>
                  <a:gd name="T105" fmla="*/ 277 h 485"/>
                  <a:gd name="T106" fmla="*/ 366 w 425"/>
                  <a:gd name="T107" fmla="*/ 235 h 485"/>
                  <a:gd name="T108" fmla="*/ 385 w 425"/>
                  <a:gd name="T109" fmla="*/ 201 h 485"/>
                  <a:gd name="T110" fmla="*/ 401 w 425"/>
                  <a:gd name="T111" fmla="*/ 165 h 485"/>
                  <a:gd name="T112" fmla="*/ 418 w 425"/>
                  <a:gd name="T113" fmla="*/ 142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25" h="485">
                    <a:moveTo>
                      <a:pt x="419" y="133"/>
                    </a:moveTo>
                    <a:cubicBezTo>
                      <a:pt x="419" y="131"/>
                      <a:pt x="418" y="128"/>
                      <a:pt x="416" y="127"/>
                    </a:cubicBezTo>
                    <a:cubicBezTo>
                      <a:pt x="416" y="126"/>
                      <a:pt x="412" y="124"/>
                      <a:pt x="411" y="126"/>
                    </a:cubicBezTo>
                    <a:cubicBezTo>
                      <a:pt x="409" y="126"/>
                      <a:pt x="409" y="128"/>
                      <a:pt x="408" y="130"/>
                    </a:cubicBezTo>
                    <a:cubicBezTo>
                      <a:pt x="408" y="130"/>
                      <a:pt x="405" y="133"/>
                      <a:pt x="402" y="133"/>
                    </a:cubicBezTo>
                    <a:cubicBezTo>
                      <a:pt x="401" y="133"/>
                      <a:pt x="400" y="131"/>
                      <a:pt x="398" y="130"/>
                    </a:cubicBezTo>
                    <a:cubicBezTo>
                      <a:pt x="397" y="130"/>
                      <a:pt x="394" y="128"/>
                      <a:pt x="393" y="128"/>
                    </a:cubicBezTo>
                    <a:cubicBezTo>
                      <a:pt x="393" y="127"/>
                      <a:pt x="391" y="124"/>
                      <a:pt x="391" y="124"/>
                    </a:cubicBezTo>
                    <a:cubicBezTo>
                      <a:pt x="390" y="121"/>
                      <a:pt x="391" y="117"/>
                      <a:pt x="391" y="116"/>
                    </a:cubicBezTo>
                    <a:cubicBezTo>
                      <a:pt x="391" y="114"/>
                      <a:pt x="390" y="113"/>
                      <a:pt x="388" y="112"/>
                    </a:cubicBezTo>
                    <a:cubicBezTo>
                      <a:pt x="387" y="110"/>
                      <a:pt x="384" y="110"/>
                      <a:pt x="383" y="109"/>
                    </a:cubicBezTo>
                    <a:cubicBezTo>
                      <a:pt x="381" y="109"/>
                      <a:pt x="380" y="106"/>
                      <a:pt x="380" y="105"/>
                    </a:cubicBezTo>
                    <a:cubicBezTo>
                      <a:pt x="378" y="103"/>
                      <a:pt x="377" y="100"/>
                      <a:pt x="377" y="99"/>
                    </a:cubicBezTo>
                    <a:cubicBezTo>
                      <a:pt x="377" y="96"/>
                      <a:pt x="378" y="91"/>
                      <a:pt x="378" y="88"/>
                    </a:cubicBezTo>
                    <a:cubicBezTo>
                      <a:pt x="377" y="86"/>
                      <a:pt x="376" y="85"/>
                      <a:pt x="374" y="84"/>
                    </a:cubicBezTo>
                    <a:cubicBezTo>
                      <a:pt x="374" y="82"/>
                      <a:pt x="374" y="79"/>
                      <a:pt x="374" y="77"/>
                    </a:cubicBezTo>
                    <a:cubicBezTo>
                      <a:pt x="374" y="74"/>
                      <a:pt x="376" y="68"/>
                      <a:pt x="374" y="66"/>
                    </a:cubicBezTo>
                    <a:cubicBezTo>
                      <a:pt x="374" y="64"/>
                      <a:pt x="374" y="64"/>
                      <a:pt x="373" y="64"/>
                    </a:cubicBezTo>
                    <a:cubicBezTo>
                      <a:pt x="373" y="63"/>
                      <a:pt x="370" y="60"/>
                      <a:pt x="369" y="59"/>
                    </a:cubicBezTo>
                    <a:cubicBezTo>
                      <a:pt x="367" y="57"/>
                      <a:pt x="363" y="56"/>
                      <a:pt x="360" y="54"/>
                    </a:cubicBezTo>
                    <a:cubicBezTo>
                      <a:pt x="359" y="54"/>
                      <a:pt x="357" y="54"/>
                      <a:pt x="355" y="54"/>
                    </a:cubicBezTo>
                    <a:cubicBezTo>
                      <a:pt x="355" y="56"/>
                      <a:pt x="355" y="56"/>
                      <a:pt x="355" y="56"/>
                    </a:cubicBezTo>
                    <a:cubicBezTo>
                      <a:pt x="355" y="57"/>
                      <a:pt x="353" y="60"/>
                      <a:pt x="353" y="61"/>
                    </a:cubicBezTo>
                    <a:cubicBezTo>
                      <a:pt x="352" y="63"/>
                      <a:pt x="350" y="63"/>
                      <a:pt x="349" y="64"/>
                    </a:cubicBezTo>
                    <a:cubicBezTo>
                      <a:pt x="348" y="64"/>
                      <a:pt x="343" y="64"/>
                      <a:pt x="342" y="66"/>
                    </a:cubicBezTo>
                    <a:cubicBezTo>
                      <a:pt x="341" y="66"/>
                      <a:pt x="341" y="70"/>
                      <a:pt x="341" y="71"/>
                    </a:cubicBezTo>
                    <a:cubicBezTo>
                      <a:pt x="341" y="72"/>
                      <a:pt x="343" y="72"/>
                      <a:pt x="343" y="74"/>
                    </a:cubicBezTo>
                    <a:cubicBezTo>
                      <a:pt x="345" y="75"/>
                      <a:pt x="343" y="78"/>
                      <a:pt x="345" y="79"/>
                    </a:cubicBezTo>
                    <a:cubicBezTo>
                      <a:pt x="345" y="82"/>
                      <a:pt x="345" y="85"/>
                      <a:pt x="345" y="86"/>
                    </a:cubicBezTo>
                    <a:cubicBezTo>
                      <a:pt x="343" y="88"/>
                      <a:pt x="342" y="89"/>
                      <a:pt x="342" y="91"/>
                    </a:cubicBezTo>
                    <a:cubicBezTo>
                      <a:pt x="341" y="91"/>
                      <a:pt x="341" y="93"/>
                      <a:pt x="341" y="93"/>
                    </a:cubicBezTo>
                    <a:cubicBezTo>
                      <a:pt x="341" y="95"/>
                      <a:pt x="341" y="96"/>
                      <a:pt x="341" y="96"/>
                    </a:cubicBezTo>
                    <a:cubicBezTo>
                      <a:pt x="339" y="96"/>
                      <a:pt x="339" y="98"/>
                      <a:pt x="339" y="98"/>
                    </a:cubicBezTo>
                    <a:cubicBezTo>
                      <a:pt x="338" y="99"/>
                      <a:pt x="338" y="100"/>
                      <a:pt x="338" y="102"/>
                    </a:cubicBezTo>
                    <a:cubicBezTo>
                      <a:pt x="336" y="102"/>
                      <a:pt x="338" y="105"/>
                      <a:pt x="336" y="106"/>
                    </a:cubicBezTo>
                    <a:cubicBezTo>
                      <a:pt x="336" y="106"/>
                      <a:pt x="336" y="107"/>
                      <a:pt x="335" y="109"/>
                    </a:cubicBezTo>
                    <a:cubicBezTo>
                      <a:pt x="333" y="109"/>
                      <a:pt x="331" y="107"/>
                      <a:pt x="331" y="109"/>
                    </a:cubicBezTo>
                    <a:cubicBezTo>
                      <a:pt x="329" y="109"/>
                      <a:pt x="328" y="110"/>
                      <a:pt x="328" y="112"/>
                    </a:cubicBezTo>
                    <a:cubicBezTo>
                      <a:pt x="328" y="113"/>
                      <a:pt x="328" y="113"/>
                      <a:pt x="328" y="113"/>
                    </a:cubicBezTo>
                    <a:cubicBezTo>
                      <a:pt x="328" y="116"/>
                      <a:pt x="328" y="119"/>
                      <a:pt x="328" y="120"/>
                    </a:cubicBezTo>
                    <a:cubicBezTo>
                      <a:pt x="328" y="120"/>
                      <a:pt x="326" y="123"/>
                      <a:pt x="326" y="124"/>
                    </a:cubicBezTo>
                    <a:cubicBezTo>
                      <a:pt x="325" y="126"/>
                      <a:pt x="324" y="127"/>
                      <a:pt x="322" y="128"/>
                    </a:cubicBezTo>
                    <a:cubicBezTo>
                      <a:pt x="322" y="128"/>
                      <a:pt x="319" y="130"/>
                      <a:pt x="318" y="130"/>
                    </a:cubicBezTo>
                    <a:cubicBezTo>
                      <a:pt x="318" y="131"/>
                      <a:pt x="315" y="133"/>
                      <a:pt x="315" y="134"/>
                    </a:cubicBezTo>
                    <a:cubicBezTo>
                      <a:pt x="314" y="134"/>
                      <a:pt x="312" y="135"/>
                      <a:pt x="312" y="137"/>
                    </a:cubicBezTo>
                    <a:cubicBezTo>
                      <a:pt x="311" y="137"/>
                      <a:pt x="310" y="140"/>
                      <a:pt x="310" y="140"/>
                    </a:cubicBezTo>
                    <a:cubicBezTo>
                      <a:pt x="308" y="141"/>
                      <a:pt x="305" y="142"/>
                      <a:pt x="304" y="141"/>
                    </a:cubicBezTo>
                    <a:cubicBezTo>
                      <a:pt x="303" y="141"/>
                      <a:pt x="300" y="140"/>
                      <a:pt x="298" y="140"/>
                    </a:cubicBezTo>
                    <a:cubicBezTo>
                      <a:pt x="297" y="138"/>
                      <a:pt x="294" y="138"/>
                      <a:pt x="293" y="138"/>
                    </a:cubicBezTo>
                    <a:cubicBezTo>
                      <a:pt x="291" y="140"/>
                      <a:pt x="290" y="142"/>
                      <a:pt x="289" y="142"/>
                    </a:cubicBezTo>
                    <a:cubicBezTo>
                      <a:pt x="287" y="142"/>
                      <a:pt x="284" y="142"/>
                      <a:pt x="283" y="142"/>
                    </a:cubicBezTo>
                    <a:cubicBezTo>
                      <a:pt x="282" y="142"/>
                      <a:pt x="280" y="141"/>
                      <a:pt x="279" y="141"/>
                    </a:cubicBezTo>
                    <a:cubicBezTo>
                      <a:pt x="277" y="141"/>
                      <a:pt x="276" y="144"/>
                      <a:pt x="274" y="144"/>
                    </a:cubicBezTo>
                    <a:cubicBezTo>
                      <a:pt x="274" y="145"/>
                      <a:pt x="273" y="148"/>
                      <a:pt x="272" y="148"/>
                    </a:cubicBezTo>
                    <a:cubicBezTo>
                      <a:pt x="272" y="149"/>
                      <a:pt x="269" y="149"/>
                      <a:pt x="267" y="149"/>
                    </a:cubicBezTo>
                    <a:cubicBezTo>
                      <a:pt x="266" y="149"/>
                      <a:pt x="265" y="149"/>
                      <a:pt x="263" y="151"/>
                    </a:cubicBezTo>
                    <a:cubicBezTo>
                      <a:pt x="263" y="151"/>
                      <a:pt x="262" y="152"/>
                      <a:pt x="260" y="154"/>
                    </a:cubicBezTo>
                    <a:cubicBezTo>
                      <a:pt x="260" y="155"/>
                      <a:pt x="259" y="156"/>
                      <a:pt x="258" y="158"/>
                    </a:cubicBezTo>
                    <a:cubicBezTo>
                      <a:pt x="258" y="158"/>
                      <a:pt x="259" y="161"/>
                      <a:pt x="259" y="162"/>
                    </a:cubicBezTo>
                    <a:cubicBezTo>
                      <a:pt x="259" y="162"/>
                      <a:pt x="256" y="163"/>
                      <a:pt x="255" y="163"/>
                    </a:cubicBezTo>
                    <a:cubicBezTo>
                      <a:pt x="255" y="165"/>
                      <a:pt x="255" y="168"/>
                      <a:pt x="255" y="168"/>
                    </a:cubicBezTo>
                    <a:cubicBezTo>
                      <a:pt x="255" y="169"/>
                      <a:pt x="255" y="172"/>
                      <a:pt x="255" y="172"/>
                    </a:cubicBezTo>
                    <a:cubicBezTo>
                      <a:pt x="253" y="173"/>
                      <a:pt x="253" y="173"/>
                      <a:pt x="252" y="173"/>
                    </a:cubicBezTo>
                    <a:cubicBezTo>
                      <a:pt x="249" y="175"/>
                      <a:pt x="249" y="175"/>
                      <a:pt x="249" y="175"/>
                    </a:cubicBezTo>
                    <a:cubicBezTo>
                      <a:pt x="248" y="176"/>
                      <a:pt x="248" y="177"/>
                      <a:pt x="246" y="177"/>
                    </a:cubicBezTo>
                    <a:cubicBezTo>
                      <a:pt x="245" y="177"/>
                      <a:pt x="245" y="177"/>
                      <a:pt x="245" y="177"/>
                    </a:cubicBezTo>
                    <a:cubicBezTo>
                      <a:pt x="244" y="179"/>
                      <a:pt x="242" y="179"/>
                      <a:pt x="241" y="179"/>
                    </a:cubicBezTo>
                    <a:cubicBezTo>
                      <a:pt x="239" y="179"/>
                      <a:pt x="237" y="177"/>
                      <a:pt x="235" y="177"/>
                    </a:cubicBezTo>
                    <a:cubicBezTo>
                      <a:pt x="235" y="176"/>
                      <a:pt x="234" y="173"/>
                      <a:pt x="235" y="172"/>
                    </a:cubicBezTo>
                    <a:cubicBezTo>
                      <a:pt x="235" y="170"/>
                      <a:pt x="237" y="168"/>
                      <a:pt x="238" y="166"/>
                    </a:cubicBezTo>
                    <a:cubicBezTo>
                      <a:pt x="239" y="165"/>
                      <a:pt x="241" y="163"/>
                      <a:pt x="241" y="162"/>
                    </a:cubicBezTo>
                    <a:cubicBezTo>
                      <a:pt x="242" y="161"/>
                      <a:pt x="242" y="158"/>
                      <a:pt x="241" y="155"/>
                    </a:cubicBezTo>
                    <a:cubicBezTo>
                      <a:pt x="241" y="155"/>
                      <a:pt x="238" y="154"/>
                      <a:pt x="238" y="152"/>
                    </a:cubicBezTo>
                    <a:cubicBezTo>
                      <a:pt x="237" y="152"/>
                      <a:pt x="234" y="152"/>
                      <a:pt x="232" y="152"/>
                    </a:cubicBezTo>
                    <a:cubicBezTo>
                      <a:pt x="231" y="154"/>
                      <a:pt x="230" y="155"/>
                      <a:pt x="228" y="155"/>
                    </a:cubicBezTo>
                    <a:cubicBezTo>
                      <a:pt x="227" y="156"/>
                      <a:pt x="224" y="155"/>
                      <a:pt x="222" y="156"/>
                    </a:cubicBezTo>
                    <a:cubicBezTo>
                      <a:pt x="221" y="156"/>
                      <a:pt x="220" y="159"/>
                      <a:pt x="218" y="159"/>
                    </a:cubicBezTo>
                    <a:cubicBezTo>
                      <a:pt x="217" y="161"/>
                      <a:pt x="215" y="162"/>
                      <a:pt x="215" y="163"/>
                    </a:cubicBezTo>
                    <a:cubicBezTo>
                      <a:pt x="214" y="163"/>
                      <a:pt x="213" y="165"/>
                      <a:pt x="213" y="166"/>
                    </a:cubicBezTo>
                    <a:cubicBezTo>
                      <a:pt x="211" y="166"/>
                      <a:pt x="211" y="169"/>
                      <a:pt x="211" y="170"/>
                    </a:cubicBezTo>
                    <a:cubicBezTo>
                      <a:pt x="211" y="172"/>
                      <a:pt x="211" y="175"/>
                      <a:pt x="210" y="176"/>
                    </a:cubicBezTo>
                    <a:cubicBezTo>
                      <a:pt x="210" y="177"/>
                      <a:pt x="207" y="179"/>
                      <a:pt x="206" y="180"/>
                    </a:cubicBezTo>
                    <a:cubicBezTo>
                      <a:pt x="204" y="180"/>
                      <a:pt x="200" y="182"/>
                      <a:pt x="199" y="182"/>
                    </a:cubicBezTo>
                    <a:cubicBezTo>
                      <a:pt x="196" y="182"/>
                      <a:pt x="193" y="183"/>
                      <a:pt x="192" y="184"/>
                    </a:cubicBezTo>
                    <a:cubicBezTo>
                      <a:pt x="190" y="186"/>
                      <a:pt x="190" y="187"/>
                      <a:pt x="189" y="189"/>
                    </a:cubicBezTo>
                    <a:cubicBezTo>
                      <a:pt x="187" y="189"/>
                      <a:pt x="185" y="189"/>
                      <a:pt x="185" y="190"/>
                    </a:cubicBezTo>
                    <a:cubicBezTo>
                      <a:pt x="183" y="191"/>
                      <a:pt x="183" y="194"/>
                      <a:pt x="183" y="196"/>
                    </a:cubicBezTo>
                    <a:cubicBezTo>
                      <a:pt x="182" y="197"/>
                      <a:pt x="182" y="200"/>
                      <a:pt x="180" y="200"/>
                    </a:cubicBezTo>
                    <a:cubicBezTo>
                      <a:pt x="179" y="201"/>
                      <a:pt x="176" y="203"/>
                      <a:pt x="175" y="204"/>
                    </a:cubicBezTo>
                    <a:cubicBezTo>
                      <a:pt x="175" y="204"/>
                      <a:pt x="175" y="207"/>
                      <a:pt x="173" y="207"/>
                    </a:cubicBezTo>
                    <a:cubicBezTo>
                      <a:pt x="173" y="208"/>
                      <a:pt x="169" y="208"/>
                      <a:pt x="168" y="208"/>
                    </a:cubicBezTo>
                    <a:cubicBezTo>
                      <a:pt x="166" y="208"/>
                      <a:pt x="163" y="208"/>
                      <a:pt x="163" y="207"/>
                    </a:cubicBezTo>
                    <a:cubicBezTo>
                      <a:pt x="162" y="207"/>
                      <a:pt x="162" y="204"/>
                      <a:pt x="161" y="203"/>
                    </a:cubicBezTo>
                    <a:cubicBezTo>
                      <a:pt x="161" y="203"/>
                      <a:pt x="161" y="203"/>
                      <a:pt x="161" y="203"/>
                    </a:cubicBezTo>
                    <a:cubicBezTo>
                      <a:pt x="159" y="201"/>
                      <a:pt x="156" y="201"/>
                      <a:pt x="155" y="200"/>
                    </a:cubicBezTo>
                    <a:cubicBezTo>
                      <a:pt x="154" y="200"/>
                      <a:pt x="151" y="197"/>
                      <a:pt x="149" y="197"/>
                    </a:cubicBezTo>
                    <a:cubicBezTo>
                      <a:pt x="148" y="197"/>
                      <a:pt x="147" y="197"/>
                      <a:pt x="145" y="198"/>
                    </a:cubicBezTo>
                    <a:cubicBezTo>
                      <a:pt x="145" y="198"/>
                      <a:pt x="144" y="200"/>
                      <a:pt x="142" y="200"/>
                    </a:cubicBezTo>
                    <a:cubicBezTo>
                      <a:pt x="142" y="201"/>
                      <a:pt x="141" y="200"/>
                      <a:pt x="140" y="200"/>
                    </a:cubicBezTo>
                    <a:cubicBezTo>
                      <a:pt x="140" y="198"/>
                      <a:pt x="138" y="197"/>
                      <a:pt x="138" y="196"/>
                    </a:cubicBezTo>
                    <a:cubicBezTo>
                      <a:pt x="138" y="194"/>
                      <a:pt x="138" y="190"/>
                      <a:pt x="138" y="189"/>
                    </a:cubicBezTo>
                    <a:cubicBezTo>
                      <a:pt x="138" y="187"/>
                      <a:pt x="140" y="184"/>
                      <a:pt x="141" y="183"/>
                    </a:cubicBezTo>
                    <a:cubicBezTo>
                      <a:pt x="141" y="182"/>
                      <a:pt x="142" y="179"/>
                      <a:pt x="145" y="177"/>
                    </a:cubicBezTo>
                    <a:cubicBezTo>
                      <a:pt x="145" y="177"/>
                      <a:pt x="149" y="179"/>
                      <a:pt x="151" y="179"/>
                    </a:cubicBezTo>
                    <a:cubicBezTo>
                      <a:pt x="152" y="179"/>
                      <a:pt x="155" y="177"/>
                      <a:pt x="155" y="177"/>
                    </a:cubicBezTo>
                    <a:cubicBezTo>
                      <a:pt x="156" y="177"/>
                      <a:pt x="156" y="176"/>
                      <a:pt x="158" y="175"/>
                    </a:cubicBezTo>
                    <a:cubicBezTo>
                      <a:pt x="158" y="175"/>
                      <a:pt x="159" y="175"/>
                      <a:pt x="161" y="173"/>
                    </a:cubicBezTo>
                    <a:cubicBezTo>
                      <a:pt x="162" y="173"/>
                      <a:pt x="163" y="172"/>
                      <a:pt x="165" y="170"/>
                    </a:cubicBezTo>
                    <a:cubicBezTo>
                      <a:pt x="165" y="169"/>
                      <a:pt x="165" y="168"/>
                      <a:pt x="165" y="166"/>
                    </a:cubicBezTo>
                    <a:cubicBezTo>
                      <a:pt x="165" y="165"/>
                      <a:pt x="166" y="162"/>
                      <a:pt x="166" y="161"/>
                    </a:cubicBezTo>
                    <a:cubicBezTo>
                      <a:pt x="166" y="159"/>
                      <a:pt x="168" y="158"/>
                      <a:pt x="169" y="156"/>
                    </a:cubicBezTo>
                    <a:cubicBezTo>
                      <a:pt x="169" y="155"/>
                      <a:pt x="173" y="154"/>
                      <a:pt x="173" y="152"/>
                    </a:cubicBezTo>
                    <a:cubicBezTo>
                      <a:pt x="175" y="151"/>
                      <a:pt x="176" y="149"/>
                      <a:pt x="176" y="148"/>
                    </a:cubicBezTo>
                    <a:cubicBezTo>
                      <a:pt x="176" y="147"/>
                      <a:pt x="178" y="144"/>
                      <a:pt x="176" y="142"/>
                    </a:cubicBezTo>
                    <a:cubicBezTo>
                      <a:pt x="176" y="141"/>
                      <a:pt x="172" y="140"/>
                      <a:pt x="170" y="140"/>
                    </a:cubicBezTo>
                    <a:cubicBezTo>
                      <a:pt x="169" y="138"/>
                      <a:pt x="166" y="137"/>
                      <a:pt x="165" y="137"/>
                    </a:cubicBezTo>
                    <a:cubicBezTo>
                      <a:pt x="163" y="135"/>
                      <a:pt x="162" y="133"/>
                      <a:pt x="162" y="133"/>
                    </a:cubicBezTo>
                    <a:cubicBezTo>
                      <a:pt x="161" y="130"/>
                      <a:pt x="161" y="127"/>
                      <a:pt x="161" y="124"/>
                    </a:cubicBezTo>
                    <a:cubicBezTo>
                      <a:pt x="161" y="123"/>
                      <a:pt x="162" y="120"/>
                      <a:pt x="162" y="117"/>
                    </a:cubicBezTo>
                    <a:cubicBezTo>
                      <a:pt x="162" y="117"/>
                      <a:pt x="163" y="114"/>
                      <a:pt x="163" y="113"/>
                    </a:cubicBezTo>
                    <a:cubicBezTo>
                      <a:pt x="162" y="112"/>
                      <a:pt x="161" y="110"/>
                      <a:pt x="161" y="110"/>
                    </a:cubicBezTo>
                    <a:cubicBezTo>
                      <a:pt x="159" y="110"/>
                      <a:pt x="159" y="113"/>
                      <a:pt x="158" y="113"/>
                    </a:cubicBezTo>
                    <a:cubicBezTo>
                      <a:pt x="156" y="114"/>
                      <a:pt x="155" y="113"/>
                      <a:pt x="155" y="113"/>
                    </a:cubicBezTo>
                    <a:cubicBezTo>
                      <a:pt x="155" y="112"/>
                      <a:pt x="154" y="109"/>
                      <a:pt x="155" y="107"/>
                    </a:cubicBezTo>
                    <a:cubicBezTo>
                      <a:pt x="155" y="106"/>
                      <a:pt x="156" y="105"/>
                      <a:pt x="156" y="103"/>
                    </a:cubicBezTo>
                    <a:cubicBezTo>
                      <a:pt x="158" y="103"/>
                      <a:pt x="159" y="103"/>
                      <a:pt x="159" y="103"/>
                    </a:cubicBezTo>
                    <a:cubicBezTo>
                      <a:pt x="161" y="103"/>
                      <a:pt x="162" y="105"/>
                      <a:pt x="163" y="103"/>
                    </a:cubicBezTo>
                    <a:cubicBezTo>
                      <a:pt x="165" y="102"/>
                      <a:pt x="163" y="99"/>
                      <a:pt x="163" y="98"/>
                    </a:cubicBezTo>
                    <a:cubicBezTo>
                      <a:pt x="163" y="96"/>
                      <a:pt x="162" y="93"/>
                      <a:pt x="162" y="92"/>
                    </a:cubicBezTo>
                    <a:cubicBezTo>
                      <a:pt x="161" y="91"/>
                      <a:pt x="161" y="86"/>
                      <a:pt x="161" y="85"/>
                    </a:cubicBezTo>
                    <a:cubicBezTo>
                      <a:pt x="159" y="84"/>
                      <a:pt x="158" y="82"/>
                      <a:pt x="158" y="81"/>
                    </a:cubicBezTo>
                    <a:cubicBezTo>
                      <a:pt x="158" y="79"/>
                      <a:pt x="159" y="78"/>
                      <a:pt x="159" y="77"/>
                    </a:cubicBezTo>
                    <a:cubicBezTo>
                      <a:pt x="159" y="75"/>
                      <a:pt x="156" y="71"/>
                      <a:pt x="158" y="70"/>
                    </a:cubicBezTo>
                    <a:cubicBezTo>
                      <a:pt x="158" y="70"/>
                      <a:pt x="159" y="70"/>
                      <a:pt x="161" y="70"/>
                    </a:cubicBezTo>
                    <a:cubicBezTo>
                      <a:pt x="162" y="71"/>
                      <a:pt x="163" y="72"/>
                      <a:pt x="163" y="74"/>
                    </a:cubicBezTo>
                    <a:cubicBezTo>
                      <a:pt x="163" y="75"/>
                      <a:pt x="165" y="77"/>
                      <a:pt x="165" y="78"/>
                    </a:cubicBezTo>
                    <a:cubicBezTo>
                      <a:pt x="166" y="79"/>
                      <a:pt x="168" y="82"/>
                      <a:pt x="168" y="84"/>
                    </a:cubicBezTo>
                    <a:cubicBezTo>
                      <a:pt x="169" y="84"/>
                      <a:pt x="169" y="86"/>
                      <a:pt x="169" y="86"/>
                    </a:cubicBezTo>
                    <a:cubicBezTo>
                      <a:pt x="170" y="88"/>
                      <a:pt x="170" y="91"/>
                      <a:pt x="170" y="92"/>
                    </a:cubicBezTo>
                    <a:cubicBezTo>
                      <a:pt x="169" y="92"/>
                      <a:pt x="168" y="95"/>
                      <a:pt x="168" y="95"/>
                    </a:cubicBezTo>
                    <a:cubicBezTo>
                      <a:pt x="168" y="96"/>
                      <a:pt x="166" y="98"/>
                      <a:pt x="166" y="98"/>
                    </a:cubicBezTo>
                    <a:cubicBezTo>
                      <a:pt x="166" y="99"/>
                      <a:pt x="168" y="100"/>
                      <a:pt x="168" y="100"/>
                    </a:cubicBezTo>
                    <a:cubicBezTo>
                      <a:pt x="169" y="102"/>
                      <a:pt x="170" y="102"/>
                      <a:pt x="172" y="102"/>
                    </a:cubicBezTo>
                    <a:cubicBezTo>
                      <a:pt x="173" y="102"/>
                      <a:pt x="175" y="100"/>
                      <a:pt x="176" y="99"/>
                    </a:cubicBezTo>
                    <a:cubicBezTo>
                      <a:pt x="176" y="99"/>
                      <a:pt x="178" y="96"/>
                      <a:pt x="179" y="95"/>
                    </a:cubicBezTo>
                    <a:cubicBezTo>
                      <a:pt x="179" y="93"/>
                      <a:pt x="180" y="88"/>
                      <a:pt x="180" y="86"/>
                    </a:cubicBezTo>
                    <a:cubicBezTo>
                      <a:pt x="182" y="84"/>
                      <a:pt x="182" y="79"/>
                      <a:pt x="182" y="77"/>
                    </a:cubicBezTo>
                    <a:cubicBezTo>
                      <a:pt x="183" y="75"/>
                      <a:pt x="185" y="71"/>
                      <a:pt x="186" y="70"/>
                    </a:cubicBezTo>
                    <a:cubicBezTo>
                      <a:pt x="186" y="68"/>
                      <a:pt x="189" y="64"/>
                      <a:pt x="190" y="63"/>
                    </a:cubicBezTo>
                    <a:cubicBezTo>
                      <a:pt x="190" y="61"/>
                      <a:pt x="193" y="59"/>
                      <a:pt x="193" y="57"/>
                    </a:cubicBezTo>
                    <a:cubicBezTo>
                      <a:pt x="193" y="56"/>
                      <a:pt x="193" y="53"/>
                      <a:pt x="193" y="52"/>
                    </a:cubicBezTo>
                    <a:cubicBezTo>
                      <a:pt x="194" y="52"/>
                      <a:pt x="194" y="49"/>
                      <a:pt x="196" y="49"/>
                    </a:cubicBezTo>
                    <a:cubicBezTo>
                      <a:pt x="196" y="47"/>
                      <a:pt x="194" y="46"/>
                      <a:pt x="194" y="45"/>
                    </a:cubicBezTo>
                    <a:cubicBezTo>
                      <a:pt x="194" y="43"/>
                      <a:pt x="194" y="38"/>
                      <a:pt x="193" y="36"/>
                    </a:cubicBezTo>
                    <a:cubicBezTo>
                      <a:pt x="193" y="33"/>
                      <a:pt x="190" y="28"/>
                      <a:pt x="189" y="26"/>
                    </a:cubicBezTo>
                    <a:cubicBezTo>
                      <a:pt x="187" y="25"/>
                      <a:pt x="183" y="22"/>
                      <a:pt x="180" y="22"/>
                    </a:cubicBezTo>
                    <a:cubicBezTo>
                      <a:pt x="180" y="22"/>
                      <a:pt x="178" y="22"/>
                      <a:pt x="178" y="24"/>
                    </a:cubicBezTo>
                    <a:cubicBezTo>
                      <a:pt x="176" y="25"/>
                      <a:pt x="176" y="28"/>
                      <a:pt x="175" y="29"/>
                    </a:cubicBezTo>
                    <a:cubicBezTo>
                      <a:pt x="173" y="31"/>
                      <a:pt x="169" y="32"/>
                      <a:pt x="166" y="31"/>
                    </a:cubicBezTo>
                    <a:cubicBezTo>
                      <a:pt x="166" y="29"/>
                      <a:pt x="166" y="26"/>
                      <a:pt x="165" y="26"/>
                    </a:cubicBezTo>
                    <a:cubicBezTo>
                      <a:pt x="165" y="25"/>
                      <a:pt x="163" y="26"/>
                      <a:pt x="162" y="26"/>
                    </a:cubicBezTo>
                    <a:cubicBezTo>
                      <a:pt x="161" y="26"/>
                      <a:pt x="156" y="25"/>
                      <a:pt x="155" y="24"/>
                    </a:cubicBezTo>
                    <a:cubicBezTo>
                      <a:pt x="154" y="24"/>
                      <a:pt x="154" y="19"/>
                      <a:pt x="152" y="19"/>
                    </a:cubicBezTo>
                    <a:cubicBezTo>
                      <a:pt x="152" y="18"/>
                      <a:pt x="149" y="17"/>
                      <a:pt x="148" y="17"/>
                    </a:cubicBezTo>
                    <a:cubicBezTo>
                      <a:pt x="147" y="17"/>
                      <a:pt x="142" y="17"/>
                      <a:pt x="141" y="17"/>
                    </a:cubicBezTo>
                    <a:cubicBezTo>
                      <a:pt x="140" y="15"/>
                      <a:pt x="140" y="14"/>
                      <a:pt x="138" y="12"/>
                    </a:cubicBezTo>
                    <a:cubicBezTo>
                      <a:pt x="138" y="11"/>
                      <a:pt x="137" y="8"/>
                      <a:pt x="135" y="7"/>
                    </a:cubicBezTo>
                    <a:cubicBezTo>
                      <a:pt x="134" y="5"/>
                      <a:pt x="133" y="3"/>
                      <a:pt x="131" y="1"/>
                    </a:cubicBezTo>
                    <a:cubicBezTo>
                      <a:pt x="130" y="1"/>
                      <a:pt x="127" y="0"/>
                      <a:pt x="126" y="0"/>
                    </a:cubicBezTo>
                    <a:cubicBezTo>
                      <a:pt x="124" y="0"/>
                      <a:pt x="121" y="0"/>
                      <a:pt x="120" y="0"/>
                    </a:cubicBezTo>
                    <a:cubicBezTo>
                      <a:pt x="118" y="0"/>
                      <a:pt x="116" y="3"/>
                      <a:pt x="116" y="3"/>
                    </a:cubicBezTo>
                    <a:cubicBezTo>
                      <a:pt x="114" y="4"/>
                      <a:pt x="116" y="8"/>
                      <a:pt x="114" y="10"/>
                    </a:cubicBezTo>
                    <a:cubicBezTo>
                      <a:pt x="113" y="11"/>
                      <a:pt x="109" y="12"/>
                      <a:pt x="107" y="12"/>
                    </a:cubicBezTo>
                    <a:cubicBezTo>
                      <a:pt x="106" y="12"/>
                      <a:pt x="104" y="8"/>
                      <a:pt x="103" y="8"/>
                    </a:cubicBezTo>
                    <a:cubicBezTo>
                      <a:pt x="102" y="7"/>
                      <a:pt x="97" y="3"/>
                      <a:pt x="96" y="3"/>
                    </a:cubicBezTo>
                    <a:cubicBezTo>
                      <a:pt x="95" y="3"/>
                      <a:pt x="92" y="3"/>
                      <a:pt x="89" y="3"/>
                    </a:cubicBezTo>
                    <a:cubicBezTo>
                      <a:pt x="89" y="3"/>
                      <a:pt x="89" y="3"/>
                      <a:pt x="89" y="3"/>
                    </a:cubicBezTo>
                    <a:cubicBezTo>
                      <a:pt x="89" y="5"/>
                      <a:pt x="85" y="11"/>
                      <a:pt x="83" y="14"/>
                    </a:cubicBezTo>
                    <a:cubicBezTo>
                      <a:pt x="83" y="15"/>
                      <a:pt x="81" y="19"/>
                      <a:pt x="81" y="22"/>
                    </a:cubicBezTo>
                    <a:cubicBezTo>
                      <a:pt x="79" y="26"/>
                      <a:pt x="79" y="35"/>
                      <a:pt x="78" y="38"/>
                    </a:cubicBezTo>
                    <a:cubicBezTo>
                      <a:pt x="76" y="42"/>
                      <a:pt x="75" y="49"/>
                      <a:pt x="74" y="53"/>
                    </a:cubicBezTo>
                    <a:cubicBezTo>
                      <a:pt x="72" y="57"/>
                      <a:pt x="72" y="66"/>
                      <a:pt x="69" y="70"/>
                    </a:cubicBezTo>
                    <a:cubicBezTo>
                      <a:pt x="68" y="71"/>
                      <a:pt x="65" y="71"/>
                      <a:pt x="62" y="71"/>
                    </a:cubicBezTo>
                    <a:cubicBezTo>
                      <a:pt x="62" y="72"/>
                      <a:pt x="61" y="72"/>
                      <a:pt x="59" y="72"/>
                    </a:cubicBezTo>
                    <a:cubicBezTo>
                      <a:pt x="57" y="72"/>
                      <a:pt x="51" y="75"/>
                      <a:pt x="48" y="74"/>
                    </a:cubicBezTo>
                    <a:cubicBezTo>
                      <a:pt x="45" y="72"/>
                      <a:pt x="44" y="70"/>
                      <a:pt x="43" y="68"/>
                    </a:cubicBezTo>
                    <a:cubicBezTo>
                      <a:pt x="41" y="66"/>
                      <a:pt x="41" y="60"/>
                      <a:pt x="41" y="57"/>
                    </a:cubicBezTo>
                    <a:cubicBezTo>
                      <a:pt x="41" y="56"/>
                      <a:pt x="41" y="53"/>
                      <a:pt x="41" y="52"/>
                    </a:cubicBezTo>
                    <a:cubicBezTo>
                      <a:pt x="41" y="49"/>
                      <a:pt x="40" y="45"/>
                      <a:pt x="38" y="42"/>
                    </a:cubicBezTo>
                    <a:cubicBezTo>
                      <a:pt x="37" y="40"/>
                      <a:pt x="33" y="36"/>
                      <a:pt x="30" y="35"/>
                    </a:cubicBezTo>
                    <a:cubicBezTo>
                      <a:pt x="29" y="33"/>
                      <a:pt x="26" y="31"/>
                      <a:pt x="24" y="29"/>
                    </a:cubicBezTo>
                    <a:cubicBezTo>
                      <a:pt x="23" y="29"/>
                      <a:pt x="19" y="29"/>
                      <a:pt x="17" y="31"/>
                    </a:cubicBezTo>
                    <a:cubicBezTo>
                      <a:pt x="16" y="32"/>
                      <a:pt x="14" y="33"/>
                      <a:pt x="13" y="35"/>
                    </a:cubicBezTo>
                    <a:cubicBezTo>
                      <a:pt x="12" y="36"/>
                      <a:pt x="9" y="38"/>
                      <a:pt x="7" y="39"/>
                    </a:cubicBezTo>
                    <a:cubicBezTo>
                      <a:pt x="7" y="40"/>
                      <a:pt x="7" y="43"/>
                      <a:pt x="6" y="45"/>
                    </a:cubicBezTo>
                    <a:cubicBezTo>
                      <a:pt x="6" y="46"/>
                      <a:pt x="5" y="49"/>
                      <a:pt x="3" y="50"/>
                    </a:cubicBezTo>
                    <a:cubicBezTo>
                      <a:pt x="3" y="52"/>
                      <a:pt x="0" y="54"/>
                      <a:pt x="0" y="56"/>
                    </a:cubicBezTo>
                    <a:cubicBezTo>
                      <a:pt x="0" y="59"/>
                      <a:pt x="2" y="63"/>
                      <a:pt x="2" y="64"/>
                    </a:cubicBezTo>
                    <a:cubicBezTo>
                      <a:pt x="3" y="67"/>
                      <a:pt x="5" y="70"/>
                      <a:pt x="6" y="71"/>
                    </a:cubicBezTo>
                    <a:cubicBezTo>
                      <a:pt x="7" y="74"/>
                      <a:pt x="12" y="78"/>
                      <a:pt x="13" y="81"/>
                    </a:cubicBezTo>
                    <a:cubicBezTo>
                      <a:pt x="13" y="84"/>
                      <a:pt x="14" y="91"/>
                      <a:pt x="14" y="95"/>
                    </a:cubicBezTo>
                    <a:cubicBezTo>
                      <a:pt x="14" y="98"/>
                      <a:pt x="12" y="102"/>
                      <a:pt x="12" y="105"/>
                    </a:cubicBezTo>
                    <a:cubicBezTo>
                      <a:pt x="10" y="107"/>
                      <a:pt x="7" y="113"/>
                      <a:pt x="7" y="117"/>
                    </a:cubicBezTo>
                    <a:cubicBezTo>
                      <a:pt x="6" y="119"/>
                      <a:pt x="6" y="124"/>
                      <a:pt x="7" y="127"/>
                    </a:cubicBezTo>
                    <a:cubicBezTo>
                      <a:pt x="7" y="128"/>
                      <a:pt x="13" y="130"/>
                      <a:pt x="13" y="131"/>
                    </a:cubicBezTo>
                    <a:cubicBezTo>
                      <a:pt x="14" y="134"/>
                      <a:pt x="14" y="140"/>
                      <a:pt x="14" y="142"/>
                    </a:cubicBezTo>
                    <a:cubicBezTo>
                      <a:pt x="14" y="145"/>
                      <a:pt x="13" y="149"/>
                      <a:pt x="13" y="152"/>
                    </a:cubicBezTo>
                    <a:cubicBezTo>
                      <a:pt x="13" y="155"/>
                      <a:pt x="12" y="159"/>
                      <a:pt x="12" y="162"/>
                    </a:cubicBezTo>
                    <a:cubicBezTo>
                      <a:pt x="12" y="165"/>
                      <a:pt x="12" y="170"/>
                      <a:pt x="12" y="173"/>
                    </a:cubicBezTo>
                    <a:cubicBezTo>
                      <a:pt x="10" y="175"/>
                      <a:pt x="10" y="177"/>
                      <a:pt x="9" y="179"/>
                    </a:cubicBezTo>
                    <a:cubicBezTo>
                      <a:pt x="9" y="180"/>
                      <a:pt x="6" y="183"/>
                      <a:pt x="5" y="184"/>
                    </a:cubicBezTo>
                    <a:cubicBezTo>
                      <a:pt x="5" y="186"/>
                      <a:pt x="3" y="189"/>
                      <a:pt x="3" y="190"/>
                    </a:cubicBezTo>
                    <a:cubicBezTo>
                      <a:pt x="3" y="191"/>
                      <a:pt x="5" y="196"/>
                      <a:pt x="6" y="197"/>
                    </a:cubicBezTo>
                    <a:cubicBezTo>
                      <a:pt x="7" y="197"/>
                      <a:pt x="10" y="198"/>
                      <a:pt x="12" y="197"/>
                    </a:cubicBezTo>
                    <a:cubicBezTo>
                      <a:pt x="13" y="197"/>
                      <a:pt x="16" y="196"/>
                      <a:pt x="17" y="194"/>
                    </a:cubicBezTo>
                    <a:cubicBezTo>
                      <a:pt x="19" y="193"/>
                      <a:pt x="22" y="191"/>
                      <a:pt x="23" y="190"/>
                    </a:cubicBezTo>
                    <a:cubicBezTo>
                      <a:pt x="23" y="190"/>
                      <a:pt x="24" y="190"/>
                      <a:pt x="26" y="191"/>
                    </a:cubicBezTo>
                    <a:cubicBezTo>
                      <a:pt x="27" y="191"/>
                      <a:pt x="27" y="196"/>
                      <a:pt x="29" y="197"/>
                    </a:cubicBezTo>
                    <a:cubicBezTo>
                      <a:pt x="29" y="198"/>
                      <a:pt x="30" y="201"/>
                      <a:pt x="29" y="203"/>
                    </a:cubicBezTo>
                    <a:cubicBezTo>
                      <a:pt x="29" y="204"/>
                      <a:pt x="27" y="207"/>
                      <a:pt x="27" y="210"/>
                    </a:cubicBezTo>
                    <a:cubicBezTo>
                      <a:pt x="26" y="212"/>
                      <a:pt x="26" y="212"/>
                      <a:pt x="26" y="212"/>
                    </a:cubicBezTo>
                    <a:cubicBezTo>
                      <a:pt x="27" y="214"/>
                      <a:pt x="30" y="217"/>
                      <a:pt x="31" y="217"/>
                    </a:cubicBezTo>
                    <a:cubicBezTo>
                      <a:pt x="33" y="217"/>
                      <a:pt x="36" y="214"/>
                      <a:pt x="37" y="212"/>
                    </a:cubicBezTo>
                    <a:cubicBezTo>
                      <a:pt x="38" y="211"/>
                      <a:pt x="41" y="207"/>
                      <a:pt x="41" y="205"/>
                    </a:cubicBezTo>
                    <a:cubicBezTo>
                      <a:pt x="43" y="203"/>
                      <a:pt x="43" y="197"/>
                      <a:pt x="43" y="194"/>
                    </a:cubicBezTo>
                    <a:cubicBezTo>
                      <a:pt x="43" y="191"/>
                      <a:pt x="43" y="187"/>
                      <a:pt x="44" y="186"/>
                    </a:cubicBezTo>
                    <a:cubicBezTo>
                      <a:pt x="45" y="184"/>
                      <a:pt x="48" y="184"/>
                      <a:pt x="50" y="184"/>
                    </a:cubicBezTo>
                    <a:cubicBezTo>
                      <a:pt x="51" y="184"/>
                      <a:pt x="54" y="184"/>
                      <a:pt x="55" y="186"/>
                    </a:cubicBezTo>
                    <a:cubicBezTo>
                      <a:pt x="57" y="187"/>
                      <a:pt x="55" y="190"/>
                      <a:pt x="55" y="191"/>
                    </a:cubicBezTo>
                    <a:cubicBezTo>
                      <a:pt x="55" y="193"/>
                      <a:pt x="54" y="197"/>
                      <a:pt x="52" y="198"/>
                    </a:cubicBezTo>
                    <a:cubicBezTo>
                      <a:pt x="52" y="200"/>
                      <a:pt x="50" y="201"/>
                      <a:pt x="50" y="201"/>
                    </a:cubicBezTo>
                    <a:cubicBezTo>
                      <a:pt x="48" y="203"/>
                      <a:pt x="48" y="205"/>
                      <a:pt x="48" y="207"/>
                    </a:cubicBezTo>
                    <a:cubicBezTo>
                      <a:pt x="47" y="208"/>
                      <a:pt x="45" y="210"/>
                      <a:pt x="44" y="211"/>
                    </a:cubicBezTo>
                    <a:cubicBezTo>
                      <a:pt x="43" y="212"/>
                      <a:pt x="41" y="214"/>
                      <a:pt x="40" y="215"/>
                    </a:cubicBezTo>
                    <a:cubicBezTo>
                      <a:pt x="38" y="218"/>
                      <a:pt x="38" y="218"/>
                      <a:pt x="38" y="218"/>
                    </a:cubicBezTo>
                    <a:cubicBezTo>
                      <a:pt x="38" y="219"/>
                      <a:pt x="37" y="221"/>
                      <a:pt x="38" y="222"/>
                    </a:cubicBezTo>
                    <a:cubicBezTo>
                      <a:pt x="38" y="224"/>
                      <a:pt x="41" y="222"/>
                      <a:pt x="43" y="222"/>
                    </a:cubicBezTo>
                    <a:cubicBezTo>
                      <a:pt x="44" y="222"/>
                      <a:pt x="47" y="222"/>
                      <a:pt x="48" y="222"/>
                    </a:cubicBezTo>
                    <a:cubicBezTo>
                      <a:pt x="50" y="221"/>
                      <a:pt x="51" y="218"/>
                      <a:pt x="51" y="218"/>
                    </a:cubicBezTo>
                    <a:cubicBezTo>
                      <a:pt x="52" y="217"/>
                      <a:pt x="55" y="214"/>
                      <a:pt x="57" y="212"/>
                    </a:cubicBezTo>
                    <a:cubicBezTo>
                      <a:pt x="58" y="212"/>
                      <a:pt x="61" y="210"/>
                      <a:pt x="62" y="210"/>
                    </a:cubicBezTo>
                    <a:cubicBezTo>
                      <a:pt x="64" y="208"/>
                      <a:pt x="66" y="208"/>
                      <a:pt x="69" y="207"/>
                    </a:cubicBezTo>
                    <a:cubicBezTo>
                      <a:pt x="71" y="207"/>
                      <a:pt x="74" y="207"/>
                      <a:pt x="75" y="208"/>
                    </a:cubicBezTo>
                    <a:cubicBezTo>
                      <a:pt x="76" y="208"/>
                      <a:pt x="78" y="211"/>
                      <a:pt x="79" y="212"/>
                    </a:cubicBezTo>
                    <a:cubicBezTo>
                      <a:pt x="79" y="214"/>
                      <a:pt x="76" y="215"/>
                      <a:pt x="76" y="217"/>
                    </a:cubicBezTo>
                    <a:cubicBezTo>
                      <a:pt x="78" y="218"/>
                      <a:pt x="78" y="222"/>
                      <a:pt x="79" y="224"/>
                    </a:cubicBezTo>
                    <a:cubicBezTo>
                      <a:pt x="79" y="225"/>
                      <a:pt x="81" y="228"/>
                      <a:pt x="81" y="231"/>
                    </a:cubicBezTo>
                    <a:cubicBezTo>
                      <a:pt x="81" y="232"/>
                      <a:pt x="79" y="235"/>
                      <a:pt x="79" y="236"/>
                    </a:cubicBezTo>
                    <a:cubicBezTo>
                      <a:pt x="78" y="236"/>
                      <a:pt x="78" y="239"/>
                      <a:pt x="78" y="240"/>
                    </a:cubicBezTo>
                    <a:cubicBezTo>
                      <a:pt x="76" y="242"/>
                      <a:pt x="76" y="245"/>
                      <a:pt x="76" y="246"/>
                    </a:cubicBezTo>
                    <a:cubicBezTo>
                      <a:pt x="76" y="247"/>
                      <a:pt x="76" y="250"/>
                      <a:pt x="76" y="252"/>
                    </a:cubicBezTo>
                    <a:cubicBezTo>
                      <a:pt x="76" y="253"/>
                      <a:pt x="76" y="256"/>
                      <a:pt x="76" y="257"/>
                    </a:cubicBezTo>
                    <a:cubicBezTo>
                      <a:pt x="75" y="259"/>
                      <a:pt x="74" y="260"/>
                      <a:pt x="74" y="260"/>
                    </a:cubicBezTo>
                    <a:cubicBezTo>
                      <a:pt x="72" y="261"/>
                      <a:pt x="71" y="264"/>
                      <a:pt x="71" y="267"/>
                    </a:cubicBezTo>
                    <a:cubicBezTo>
                      <a:pt x="71" y="268"/>
                      <a:pt x="71" y="271"/>
                      <a:pt x="71" y="273"/>
                    </a:cubicBezTo>
                    <a:cubicBezTo>
                      <a:pt x="71" y="275"/>
                      <a:pt x="69" y="280"/>
                      <a:pt x="69" y="281"/>
                    </a:cubicBezTo>
                    <a:cubicBezTo>
                      <a:pt x="69" y="282"/>
                      <a:pt x="69" y="285"/>
                      <a:pt x="69" y="287"/>
                    </a:cubicBezTo>
                    <a:cubicBezTo>
                      <a:pt x="68" y="289"/>
                      <a:pt x="64" y="291"/>
                      <a:pt x="64" y="294"/>
                    </a:cubicBezTo>
                    <a:cubicBezTo>
                      <a:pt x="62" y="295"/>
                      <a:pt x="64" y="301"/>
                      <a:pt x="62" y="302"/>
                    </a:cubicBezTo>
                    <a:cubicBezTo>
                      <a:pt x="62" y="305"/>
                      <a:pt x="59" y="306"/>
                      <a:pt x="58" y="308"/>
                    </a:cubicBezTo>
                    <a:cubicBezTo>
                      <a:pt x="57" y="309"/>
                      <a:pt x="55" y="312"/>
                      <a:pt x="54" y="313"/>
                    </a:cubicBezTo>
                    <a:cubicBezTo>
                      <a:pt x="54" y="315"/>
                      <a:pt x="52" y="316"/>
                      <a:pt x="52" y="317"/>
                    </a:cubicBezTo>
                    <a:cubicBezTo>
                      <a:pt x="52" y="319"/>
                      <a:pt x="54" y="322"/>
                      <a:pt x="54" y="323"/>
                    </a:cubicBezTo>
                    <a:cubicBezTo>
                      <a:pt x="55" y="324"/>
                      <a:pt x="57" y="327"/>
                      <a:pt x="58" y="329"/>
                    </a:cubicBezTo>
                    <a:cubicBezTo>
                      <a:pt x="59" y="330"/>
                      <a:pt x="65" y="330"/>
                      <a:pt x="65" y="333"/>
                    </a:cubicBezTo>
                    <a:cubicBezTo>
                      <a:pt x="66" y="334"/>
                      <a:pt x="65" y="337"/>
                      <a:pt x="64" y="338"/>
                    </a:cubicBezTo>
                    <a:cubicBezTo>
                      <a:pt x="64" y="338"/>
                      <a:pt x="61" y="341"/>
                      <a:pt x="59" y="341"/>
                    </a:cubicBezTo>
                    <a:cubicBezTo>
                      <a:pt x="59" y="343"/>
                      <a:pt x="57" y="344"/>
                      <a:pt x="55" y="344"/>
                    </a:cubicBezTo>
                    <a:cubicBezTo>
                      <a:pt x="55" y="345"/>
                      <a:pt x="54" y="347"/>
                      <a:pt x="54" y="348"/>
                    </a:cubicBezTo>
                    <a:cubicBezTo>
                      <a:pt x="52" y="350"/>
                      <a:pt x="54" y="352"/>
                      <a:pt x="54" y="352"/>
                    </a:cubicBezTo>
                    <a:cubicBezTo>
                      <a:pt x="55" y="354"/>
                      <a:pt x="59" y="354"/>
                      <a:pt x="61" y="352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65" y="351"/>
                      <a:pt x="68" y="351"/>
                      <a:pt x="68" y="351"/>
                    </a:cubicBezTo>
                    <a:cubicBezTo>
                      <a:pt x="69" y="352"/>
                      <a:pt x="69" y="354"/>
                      <a:pt x="71" y="355"/>
                    </a:cubicBezTo>
                    <a:cubicBezTo>
                      <a:pt x="71" y="357"/>
                      <a:pt x="69" y="359"/>
                      <a:pt x="69" y="361"/>
                    </a:cubicBezTo>
                    <a:cubicBezTo>
                      <a:pt x="69" y="364"/>
                      <a:pt x="71" y="366"/>
                      <a:pt x="72" y="369"/>
                    </a:cubicBezTo>
                    <a:cubicBezTo>
                      <a:pt x="72" y="371"/>
                      <a:pt x="75" y="373"/>
                      <a:pt x="76" y="375"/>
                    </a:cubicBezTo>
                    <a:cubicBezTo>
                      <a:pt x="76" y="376"/>
                      <a:pt x="78" y="380"/>
                      <a:pt x="76" y="383"/>
                    </a:cubicBezTo>
                    <a:cubicBezTo>
                      <a:pt x="78" y="383"/>
                      <a:pt x="81" y="383"/>
                      <a:pt x="81" y="385"/>
                    </a:cubicBezTo>
                    <a:cubicBezTo>
                      <a:pt x="82" y="385"/>
                      <a:pt x="83" y="386"/>
                      <a:pt x="85" y="386"/>
                    </a:cubicBezTo>
                    <a:cubicBezTo>
                      <a:pt x="86" y="387"/>
                      <a:pt x="90" y="387"/>
                      <a:pt x="92" y="387"/>
                    </a:cubicBezTo>
                    <a:cubicBezTo>
                      <a:pt x="93" y="387"/>
                      <a:pt x="97" y="387"/>
                      <a:pt x="100" y="386"/>
                    </a:cubicBezTo>
                    <a:cubicBezTo>
                      <a:pt x="102" y="386"/>
                      <a:pt x="104" y="385"/>
                      <a:pt x="107" y="383"/>
                    </a:cubicBezTo>
                    <a:cubicBezTo>
                      <a:pt x="109" y="383"/>
                      <a:pt x="111" y="383"/>
                      <a:pt x="113" y="382"/>
                    </a:cubicBezTo>
                    <a:cubicBezTo>
                      <a:pt x="114" y="382"/>
                      <a:pt x="114" y="379"/>
                      <a:pt x="116" y="379"/>
                    </a:cubicBezTo>
                    <a:cubicBezTo>
                      <a:pt x="116" y="378"/>
                      <a:pt x="118" y="379"/>
                      <a:pt x="120" y="379"/>
                    </a:cubicBezTo>
                    <a:cubicBezTo>
                      <a:pt x="120" y="379"/>
                      <a:pt x="121" y="379"/>
                      <a:pt x="123" y="379"/>
                    </a:cubicBezTo>
                    <a:cubicBezTo>
                      <a:pt x="123" y="380"/>
                      <a:pt x="123" y="383"/>
                      <a:pt x="123" y="385"/>
                    </a:cubicBezTo>
                    <a:cubicBezTo>
                      <a:pt x="123" y="387"/>
                      <a:pt x="124" y="392"/>
                      <a:pt x="123" y="393"/>
                    </a:cubicBezTo>
                    <a:cubicBezTo>
                      <a:pt x="123" y="394"/>
                      <a:pt x="121" y="396"/>
                      <a:pt x="121" y="397"/>
                    </a:cubicBezTo>
                    <a:cubicBezTo>
                      <a:pt x="121" y="400"/>
                      <a:pt x="124" y="403"/>
                      <a:pt x="124" y="406"/>
                    </a:cubicBezTo>
                    <a:cubicBezTo>
                      <a:pt x="124" y="407"/>
                      <a:pt x="124" y="411"/>
                      <a:pt x="126" y="413"/>
                    </a:cubicBezTo>
                    <a:cubicBezTo>
                      <a:pt x="126" y="414"/>
                      <a:pt x="128" y="417"/>
                      <a:pt x="130" y="418"/>
                    </a:cubicBezTo>
                    <a:cubicBezTo>
                      <a:pt x="130" y="420"/>
                      <a:pt x="131" y="422"/>
                      <a:pt x="131" y="424"/>
                    </a:cubicBezTo>
                    <a:cubicBezTo>
                      <a:pt x="131" y="425"/>
                      <a:pt x="130" y="428"/>
                      <a:pt x="130" y="429"/>
                    </a:cubicBezTo>
                    <a:cubicBezTo>
                      <a:pt x="130" y="432"/>
                      <a:pt x="131" y="436"/>
                      <a:pt x="131" y="438"/>
                    </a:cubicBezTo>
                    <a:cubicBezTo>
                      <a:pt x="131" y="439"/>
                      <a:pt x="131" y="443"/>
                      <a:pt x="133" y="445"/>
                    </a:cubicBezTo>
                    <a:cubicBezTo>
                      <a:pt x="133" y="446"/>
                      <a:pt x="135" y="448"/>
                      <a:pt x="137" y="449"/>
                    </a:cubicBezTo>
                    <a:cubicBezTo>
                      <a:pt x="138" y="449"/>
                      <a:pt x="141" y="449"/>
                      <a:pt x="142" y="449"/>
                    </a:cubicBezTo>
                    <a:cubicBezTo>
                      <a:pt x="144" y="448"/>
                      <a:pt x="147" y="445"/>
                      <a:pt x="148" y="443"/>
                    </a:cubicBezTo>
                    <a:cubicBezTo>
                      <a:pt x="149" y="442"/>
                      <a:pt x="154" y="441"/>
                      <a:pt x="155" y="439"/>
                    </a:cubicBezTo>
                    <a:cubicBezTo>
                      <a:pt x="158" y="439"/>
                      <a:pt x="162" y="439"/>
                      <a:pt x="163" y="441"/>
                    </a:cubicBezTo>
                    <a:cubicBezTo>
                      <a:pt x="165" y="441"/>
                      <a:pt x="168" y="442"/>
                      <a:pt x="169" y="442"/>
                    </a:cubicBezTo>
                    <a:cubicBezTo>
                      <a:pt x="169" y="443"/>
                      <a:pt x="170" y="445"/>
                      <a:pt x="170" y="446"/>
                    </a:cubicBezTo>
                    <a:cubicBezTo>
                      <a:pt x="172" y="446"/>
                      <a:pt x="172" y="449"/>
                      <a:pt x="172" y="449"/>
                    </a:cubicBezTo>
                    <a:cubicBezTo>
                      <a:pt x="173" y="450"/>
                      <a:pt x="178" y="449"/>
                      <a:pt x="179" y="450"/>
                    </a:cubicBezTo>
                    <a:cubicBezTo>
                      <a:pt x="180" y="450"/>
                      <a:pt x="182" y="452"/>
                      <a:pt x="183" y="452"/>
                    </a:cubicBezTo>
                    <a:cubicBezTo>
                      <a:pt x="183" y="452"/>
                      <a:pt x="183" y="455"/>
                      <a:pt x="185" y="455"/>
                    </a:cubicBezTo>
                    <a:cubicBezTo>
                      <a:pt x="185" y="456"/>
                      <a:pt x="187" y="456"/>
                      <a:pt x="189" y="457"/>
                    </a:cubicBezTo>
                    <a:cubicBezTo>
                      <a:pt x="190" y="457"/>
                      <a:pt x="192" y="457"/>
                      <a:pt x="192" y="459"/>
                    </a:cubicBezTo>
                    <a:cubicBezTo>
                      <a:pt x="193" y="460"/>
                      <a:pt x="194" y="462"/>
                      <a:pt x="194" y="464"/>
                    </a:cubicBezTo>
                    <a:cubicBezTo>
                      <a:pt x="194" y="464"/>
                      <a:pt x="193" y="467"/>
                      <a:pt x="193" y="469"/>
                    </a:cubicBezTo>
                    <a:cubicBezTo>
                      <a:pt x="193" y="470"/>
                      <a:pt x="194" y="473"/>
                      <a:pt x="194" y="474"/>
                    </a:cubicBezTo>
                    <a:cubicBezTo>
                      <a:pt x="197" y="475"/>
                      <a:pt x="200" y="474"/>
                      <a:pt x="203" y="475"/>
                    </a:cubicBezTo>
                    <a:cubicBezTo>
                      <a:pt x="204" y="475"/>
                      <a:pt x="206" y="475"/>
                      <a:pt x="207" y="477"/>
                    </a:cubicBezTo>
                    <a:cubicBezTo>
                      <a:pt x="208" y="478"/>
                      <a:pt x="208" y="481"/>
                      <a:pt x="210" y="481"/>
                    </a:cubicBezTo>
                    <a:cubicBezTo>
                      <a:pt x="210" y="482"/>
                      <a:pt x="213" y="484"/>
                      <a:pt x="213" y="485"/>
                    </a:cubicBezTo>
                    <a:cubicBezTo>
                      <a:pt x="214" y="484"/>
                      <a:pt x="214" y="484"/>
                      <a:pt x="215" y="484"/>
                    </a:cubicBezTo>
                    <a:cubicBezTo>
                      <a:pt x="217" y="482"/>
                      <a:pt x="218" y="480"/>
                      <a:pt x="220" y="478"/>
                    </a:cubicBezTo>
                    <a:cubicBezTo>
                      <a:pt x="220" y="477"/>
                      <a:pt x="221" y="473"/>
                      <a:pt x="222" y="473"/>
                    </a:cubicBezTo>
                    <a:cubicBezTo>
                      <a:pt x="224" y="471"/>
                      <a:pt x="225" y="470"/>
                      <a:pt x="227" y="470"/>
                    </a:cubicBezTo>
                    <a:cubicBezTo>
                      <a:pt x="227" y="469"/>
                      <a:pt x="227" y="464"/>
                      <a:pt x="228" y="462"/>
                    </a:cubicBezTo>
                    <a:cubicBezTo>
                      <a:pt x="230" y="460"/>
                      <a:pt x="232" y="459"/>
                      <a:pt x="234" y="459"/>
                    </a:cubicBezTo>
                    <a:cubicBezTo>
                      <a:pt x="235" y="457"/>
                      <a:pt x="238" y="455"/>
                      <a:pt x="239" y="453"/>
                    </a:cubicBezTo>
                    <a:cubicBezTo>
                      <a:pt x="239" y="452"/>
                      <a:pt x="241" y="449"/>
                      <a:pt x="242" y="448"/>
                    </a:cubicBezTo>
                    <a:cubicBezTo>
                      <a:pt x="242" y="446"/>
                      <a:pt x="245" y="445"/>
                      <a:pt x="246" y="443"/>
                    </a:cubicBezTo>
                    <a:cubicBezTo>
                      <a:pt x="248" y="442"/>
                      <a:pt x="251" y="439"/>
                      <a:pt x="252" y="438"/>
                    </a:cubicBezTo>
                    <a:cubicBezTo>
                      <a:pt x="253" y="436"/>
                      <a:pt x="259" y="436"/>
                      <a:pt x="260" y="435"/>
                    </a:cubicBezTo>
                    <a:cubicBezTo>
                      <a:pt x="262" y="434"/>
                      <a:pt x="266" y="431"/>
                      <a:pt x="266" y="429"/>
                    </a:cubicBezTo>
                    <a:cubicBezTo>
                      <a:pt x="267" y="428"/>
                      <a:pt x="267" y="424"/>
                      <a:pt x="267" y="422"/>
                    </a:cubicBezTo>
                    <a:cubicBezTo>
                      <a:pt x="269" y="420"/>
                      <a:pt x="270" y="417"/>
                      <a:pt x="272" y="414"/>
                    </a:cubicBezTo>
                    <a:cubicBezTo>
                      <a:pt x="273" y="414"/>
                      <a:pt x="274" y="413"/>
                      <a:pt x="276" y="411"/>
                    </a:cubicBezTo>
                    <a:cubicBezTo>
                      <a:pt x="277" y="410"/>
                      <a:pt x="279" y="407"/>
                      <a:pt x="280" y="406"/>
                    </a:cubicBezTo>
                    <a:cubicBezTo>
                      <a:pt x="280" y="406"/>
                      <a:pt x="282" y="403"/>
                      <a:pt x="282" y="401"/>
                    </a:cubicBezTo>
                    <a:cubicBezTo>
                      <a:pt x="282" y="401"/>
                      <a:pt x="284" y="399"/>
                      <a:pt x="284" y="397"/>
                    </a:cubicBezTo>
                    <a:cubicBezTo>
                      <a:pt x="286" y="397"/>
                      <a:pt x="287" y="397"/>
                      <a:pt x="289" y="396"/>
                    </a:cubicBezTo>
                    <a:cubicBezTo>
                      <a:pt x="289" y="396"/>
                      <a:pt x="290" y="393"/>
                      <a:pt x="290" y="392"/>
                    </a:cubicBezTo>
                    <a:cubicBezTo>
                      <a:pt x="290" y="389"/>
                      <a:pt x="290" y="386"/>
                      <a:pt x="290" y="385"/>
                    </a:cubicBezTo>
                    <a:cubicBezTo>
                      <a:pt x="290" y="383"/>
                      <a:pt x="289" y="380"/>
                      <a:pt x="289" y="379"/>
                    </a:cubicBezTo>
                    <a:cubicBezTo>
                      <a:pt x="289" y="378"/>
                      <a:pt x="290" y="375"/>
                      <a:pt x="290" y="375"/>
                    </a:cubicBezTo>
                    <a:cubicBezTo>
                      <a:pt x="290" y="373"/>
                      <a:pt x="291" y="372"/>
                      <a:pt x="291" y="371"/>
                    </a:cubicBezTo>
                    <a:cubicBezTo>
                      <a:pt x="291" y="369"/>
                      <a:pt x="291" y="368"/>
                      <a:pt x="291" y="366"/>
                    </a:cubicBezTo>
                    <a:cubicBezTo>
                      <a:pt x="293" y="364"/>
                      <a:pt x="293" y="359"/>
                      <a:pt x="293" y="358"/>
                    </a:cubicBezTo>
                    <a:cubicBezTo>
                      <a:pt x="294" y="357"/>
                      <a:pt x="294" y="352"/>
                      <a:pt x="294" y="351"/>
                    </a:cubicBezTo>
                    <a:cubicBezTo>
                      <a:pt x="294" y="350"/>
                      <a:pt x="294" y="348"/>
                      <a:pt x="294" y="347"/>
                    </a:cubicBezTo>
                    <a:cubicBezTo>
                      <a:pt x="296" y="345"/>
                      <a:pt x="297" y="344"/>
                      <a:pt x="297" y="343"/>
                    </a:cubicBezTo>
                    <a:cubicBezTo>
                      <a:pt x="298" y="341"/>
                      <a:pt x="297" y="337"/>
                      <a:pt x="298" y="336"/>
                    </a:cubicBezTo>
                    <a:cubicBezTo>
                      <a:pt x="298" y="336"/>
                      <a:pt x="298" y="334"/>
                      <a:pt x="298" y="333"/>
                    </a:cubicBezTo>
                    <a:cubicBezTo>
                      <a:pt x="300" y="333"/>
                      <a:pt x="300" y="333"/>
                      <a:pt x="300" y="331"/>
                    </a:cubicBezTo>
                    <a:cubicBezTo>
                      <a:pt x="301" y="331"/>
                      <a:pt x="304" y="331"/>
                      <a:pt x="305" y="331"/>
                    </a:cubicBezTo>
                    <a:cubicBezTo>
                      <a:pt x="308" y="331"/>
                      <a:pt x="308" y="331"/>
                      <a:pt x="308" y="331"/>
                    </a:cubicBezTo>
                    <a:cubicBezTo>
                      <a:pt x="311" y="331"/>
                      <a:pt x="314" y="329"/>
                      <a:pt x="315" y="329"/>
                    </a:cubicBezTo>
                    <a:cubicBezTo>
                      <a:pt x="318" y="329"/>
                      <a:pt x="321" y="329"/>
                      <a:pt x="322" y="329"/>
                    </a:cubicBezTo>
                    <a:cubicBezTo>
                      <a:pt x="324" y="330"/>
                      <a:pt x="325" y="334"/>
                      <a:pt x="326" y="334"/>
                    </a:cubicBezTo>
                    <a:cubicBezTo>
                      <a:pt x="328" y="336"/>
                      <a:pt x="329" y="336"/>
                      <a:pt x="331" y="336"/>
                    </a:cubicBezTo>
                    <a:cubicBezTo>
                      <a:pt x="331" y="334"/>
                      <a:pt x="332" y="333"/>
                      <a:pt x="332" y="331"/>
                    </a:cubicBezTo>
                    <a:cubicBezTo>
                      <a:pt x="332" y="331"/>
                      <a:pt x="331" y="329"/>
                      <a:pt x="332" y="327"/>
                    </a:cubicBezTo>
                    <a:cubicBezTo>
                      <a:pt x="332" y="327"/>
                      <a:pt x="333" y="327"/>
                      <a:pt x="333" y="326"/>
                    </a:cubicBezTo>
                    <a:cubicBezTo>
                      <a:pt x="335" y="326"/>
                      <a:pt x="338" y="326"/>
                      <a:pt x="339" y="326"/>
                    </a:cubicBezTo>
                    <a:cubicBezTo>
                      <a:pt x="339" y="326"/>
                      <a:pt x="341" y="324"/>
                      <a:pt x="341" y="323"/>
                    </a:cubicBezTo>
                    <a:cubicBezTo>
                      <a:pt x="342" y="323"/>
                      <a:pt x="343" y="323"/>
                      <a:pt x="345" y="322"/>
                    </a:cubicBezTo>
                    <a:cubicBezTo>
                      <a:pt x="345" y="320"/>
                      <a:pt x="346" y="319"/>
                      <a:pt x="346" y="319"/>
                    </a:cubicBezTo>
                    <a:cubicBezTo>
                      <a:pt x="346" y="317"/>
                      <a:pt x="346" y="315"/>
                      <a:pt x="346" y="315"/>
                    </a:cubicBezTo>
                    <a:cubicBezTo>
                      <a:pt x="346" y="313"/>
                      <a:pt x="345" y="312"/>
                      <a:pt x="345" y="310"/>
                    </a:cubicBezTo>
                    <a:cubicBezTo>
                      <a:pt x="345" y="309"/>
                      <a:pt x="345" y="308"/>
                      <a:pt x="346" y="306"/>
                    </a:cubicBezTo>
                    <a:cubicBezTo>
                      <a:pt x="346" y="306"/>
                      <a:pt x="349" y="303"/>
                      <a:pt x="349" y="302"/>
                    </a:cubicBezTo>
                    <a:cubicBezTo>
                      <a:pt x="350" y="302"/>
                      <a:pt x="353" y="299"/>
                      <a:pt x="353" y="298"/>
                    </a:cubicBezTo>
                    <a:cubicBezTo>
                      <a:pt x="355" y="296"/>
                      <a:pt x="355" y="294"/>
                      <a:pt x="356" y="292"/>
                    </a:cubicBezTo>
                    <a:cubicBezTo>
                      <a:pt x="356" y="291"/>
                      <a:pt x="356" y="289"/>
                      <a:pt x="356" y="289"/>
                    </a:cubicBezTo>
                    <a:cubicBezTo>
                      <a:pt x="356" y="287"/>
                      <a:pt x="356" y="284"/>
                      <a:pt x="356" y="282"/>
                    </a:cubicBezTo>
                    <a:cubicBezTo>
                      <a:pt x="356" y="281"/>
                      <a:pt x="357" y="278"/>
                      <a:pt x="357" y="277"/>
                    </a:cubicBezTo>
                    <a:cubicBezTo>
                      <a:pt x="359" y="275"/>
                      <a:pt x="360" y="274"/>
                      <a:pt x="360" y="273"/>
                    </a:cubicBezTo>
                    <a:cubicBezTo>
                      <a:pt x="362" y="271"/>
                      <a:pt x="362" y="268"/>
                      <a:pt x="362" y="267"/>
                    </a:cubicBezTo>
                    <a:cubicBezTo>
                      <a:pt x="362" y="266"/>
                      <a:pt x="360" y="263"/>
                      <a:pt x="359" y="261"/>
                    </a:cubicBezTo>
                    <a:cubicBezTo>
                      <a:pt x="359" y="259"/>
                      <a:pt x="359" y="254"/>
                      <a:pt x="360" y="253"/>
                    </a:cubicBezTo>
                    <a:cubicBezTo>
                      <a:pt x="360" y="250"/>
                      <a:pt x="363" y="247"/>
                      <a:pt x="363" y="246"/>
                    </a:cubicBezTo>
                    <a:cubicBezTo>
                      <a:pt x="364" y="245"/>
                      <a:pt x="366" y="242"/>
                      <a:pt x="366" y="240"/>
                    </a:cubicBezTo>
                    <a:cubicBezTo>
                      <a:pt x="366" y="239"/>
                      <a:pt x="366" y="236"/>
                      <a:pt x="366" y="235"/>
                    </a:cubicBezTo>
                    <a:cubicBezTo>
                      <a:pt x="367" y="233"/>
                      <a:pt x="369" y="232"/>
                      <a:pt x="369" y="231"/>
                    </a:cubicBezTo>
                    <a:cubicBezTo>
                      <a:pt x="370" y="229"/>
                      <a:pt x="369" y="226"/>
                      <a:pt x="369" y="225"/>
                    </a:cubicBezTo>
                    <a:cubicBezTo>
                      <a:pt x="370" y="222"/>
                      <a:pt x="374" y="221"/>
                      <a:pt x="376" y="219"/>
                    </a:cubicBezTo>
                    <a:cubicBezTo>
                      <a:pt x="377" y="218"/>
                      <a:pt x="378" y="217"/>
                      <a:pt x="380" y="215"/>
                    </a:cubicBezTo>
                    <a:cubicBezTo>
                      <a:pt x="380" y="215"/>
                      <a:pt x="380" y="212"/>
                      <a:pt x="380" y="211"/>
                    </a:cubicBezTo>
                    <a:cubicBezTo>
                      <a:pt x="381" y="210"/>
                      <a:pt x="381" y="207"/>
                      <a:pt x="383" y="205"/>
                    </a:cubicBezTo>
                    <a:cubicBezTo>
                      <a:pt x="383" y="204"/>
                      <a:pt x="385" y="203"/>
                      <a:pt x="385" y="201"/>
                    </a:cubicBezTo>
                    <a:cubicBezTo>
                      <a:pt x="387" y="200"/>
                      <a:pt x="388" y="197"/>
                      <a:pt x="388" y="196"/>
                    </a:cubicBezTo>
                    <a:cubicBezTo>
                      <a:pt x="390" y="194"/>
                      <a:pt x="391" y="191"/>
                      <a:pt x="391" y="191"/>
                    </a:cubicBezTo>
                    <a:cubicBezTo>
                      <a:pt x="391" y="189"/>
                      <a:pt x="391" y="186"/>
                      <a:pt x="393" y="184"/>
                    </a:cubicBezTo>
                    <a:cubicBezTo>
                      <a:pt x="393" y="183"/>
                      <a:pt x="395" y="182"/>
                      <a:pt x="395" y="180"/>
                    </a:cubicBezTo>
                    <a:cubicBezTo>
                      <a:pt x="397" y="179"/>
                      <a:pt x="400" y="176"/>
                      <a:pt x="400" y="175"/>
                    </a:cubicBezTo>
                    <a:cubicBezTo>
                      <a:pt x="400" y="173"/>
                      <a:pt x="400" y="169"/>
                      <a:pt x="401" y="168"/>
                    </a:cubicBezTo>
                    <a:cubicBezTo>
                      <a:pt x="401" y="165"/>
                      <a:pt x="401" y="165"/>
                      <a:pt x="401" y="165"/>
                    </a:cubicBezTo>
                    <a:cubicBezTo>
                      <a:pt x="401" y="163"/>
                      <a:pt x="400" y="162"/>
                      <a:pt x="400" y="161"/>
                    </a:cubicBezTo>
                    <a:cubicBezTo>
                      <a:pt x="400" y="161"/>
                      <a:pt x="400" y="158"/>
                      <a:pt x="400" y="156"/>
                    </a:cubicBezTo>
                    <a:cubicBezTo>
                      <a:pt x="401" y="156"/>
                      <a:pt x="404" y="155"/>
                      <a:pt x="404" y="154"/>
                    </a:cubicBezTo>
                    <a:cubicBezTo>
                      <a:pt x="405" y="154"/>
                      <a:pt x="405" y="152"/>
                      <a:pt x="407" y="151"/>
                    </a:cubicBezTo>
                    <a:cubicBezTo>
                      <a:pt x="407" y="149"/>
                      <a:pt x="409" y="148"/>
                      <a:pt x="409" y="148"/>
                    </a:cubicBezTo>
                    <a:cubicBezTo>
                      <a:pt x="411" y="147"/>
                      <a:pt x="412" y="147"/>
                      <a:pt x="414" y="145"/>
                    </a:cubicBezTo>
                    <a:cubicBezTo>
                      <a:pt x="414" y="145"/>
                      <a:pt x="416" y="142"/>
                      <a:pt x="418" y="142"/>
                    </a:cubicBezTo>
                    <a:cubicBezTo>
                      <a:pt x="418" y="141"/>
                      <a:pt x="419" y="140"/>
                      <a:pt x="421" y="138"/>
                    </a:cubicBezTo>
                    <a:cubicBezTo>
                      <a:pt x="422" y="137"/>
                      <a:pt x="425" y="137"/>
                      <a:pt x="425" y="135"/>
                    </a:cubicBezTo>
                    <a:cubicBezTo>
                      <a:pt x="425" y="135"/>
                      <a:pt x="425" y="135"/>
                      <a:pt x="425" y="135"/>
                    </a:cubicBezTo>
                    <a:cubicBezTo>
                      <a:pt x="423" y="134"/>
                      <a:pt x="421" y="134"/>
                      <a:pt x="419" y="133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25"/>
              <p:cNvSpPr>
                <a:spLocks noEditPoints="1"/>
              </p:cNvSpPr>
              <p:nvPr/>
            </p:nvSpPr>
            <p:spPr bwMode="auto">
              <a:xfrm>
                <a:off x="1173163" y="1992313"/>
                <a:ext cx="1054100" cy="1681163"/>
              </a:xfrm>
              <a:custGeom>
                <a:avLst/>
                <a:gdLst>
                  <a:gd name="T0" fmla="*/ 451 w 514"/>
                  <a:gd name="T1" fmla="*/ 432 h 821"/>
                  <a:gd name="T2" fmla="*/ 424 w 514"/>
                  <a:gd name="T3" fmla="*/ 396 h 821"/>
                  <a:gd name="T4" fmla="*/ 404 w 514"/>
                  <a:gd name="T5" fmla="*/ 368 h 821"/>
                  <a:gd name="T6" fmla="*/ 408 w 514"/>
                  <a:gd name="T7" fmla="*/ 342 h 821"/>
                  <a:gd name="T8" fmla="*/ 448 w 514"/>
                  <a:gd name="T9" fmla="*/ 330 h 821"/>
                  <a:gd name="T10" fmla="*/ 472 w 514"/>
                  <a:gd name="T11" fmla="*/ 292 h 821"/>
                  <a:gd name="T12" fmla="*/ 459 w 514"/>
                  <a:gd name="T13" fmla="*/ 229 h 821"/>
                  <a:gd name="T14" fmla="*/ 417 w 514"/>
                  <a:gd name="T15" fmla="*/ 191 h 821"/>
                  <a:gd name="T16" fmla="*/ 384 w 514"/>
                  <a:gd name="T17" fmla="*/ 149 h 821"/>
                  <a:gd name="T18" fmla="*/ 369 w 514"/>
                  <a:gd name="T19" fmla="*/ 153 h 821"/>
                  <a:gd name="T20" fmla="*/ 339 w 514"/>
                  <a:gd name="T21" fmla="*/ 98 h 821"/>
                  <a:gd name="T22" fmla="*/ 304 w 514"/>
                  <a:gd name="T23" fmla="*/ 63 h 821"/>
                  <a:gd name="T24" fmla="*/ 270 w 514"/>
                  <a:gd name="T25" fmla="*/ 22 h 821"/>
                  <a:gd name="T26" fmla="*/ 224 w 514"/>
                  <a:gd name="T27" fmla="*/ 49 h 821"/>
                  <a:gd name="T28" fmla="*/ 191 w 514"/>
                  <a:gd name="T29" fmla="*/ 130 h 821"/>
                  <a:gd name="T30" fmla="*/ 227 w 514"/>
                  <a:gd name="T31" fmla="*/ 174 h 821"/>
                  <a:gd name="T32" fmla="*/ 200 w 514"/>
                  <a:gd name="T33" fmla="*/ 250 h 821"/>
                  <a:gd name="T34" fmla="*/ 88 w 514"/>
                  <a:gd name="T35" fmla="*/ 250 h 821"/>
                  <a:gd name="T36" fmla="*/ 28 w 514"/>
                  <a:gd name="T37" fmla="*/ 352 h 821"/>
                  <a:gd name="T38" fmla="*/ 3 w 514"/>
                  <a:gd name="T39" fmla="*/ 431 h 821"/>
                  <a:gd name="T40" fmla="*/ 15 w 514"/>
                  <a:gd name="T41" fmla="*/ 488 h 821"/>
                  <a:gd name="T42" fmla="*/ 4 w 514"/>
                  <a:gd name="T43" fmla="*/ 560 h 821"/>
                  <a:gd name="T44" fmla="*/ 22 w 514"/>
                  <a:gd name="T45" fmla="*/ 649 h 821"/>
                  <a:gd name="T46" fmla="*/ 63 w 514"/>
                  <a:gd name="T47" fmla="*/ 664 h 821"/>
                  <a:gd name="T48" fmla="*/ 93 w 514"/>
                  <a:gd name="T49" fmla="*/ 705 h 821"/>
                  <a:gd name="T50" fmla="*/ 121 w 514"/>
                  <a:gd name="T51" fmla="*/ 726 h 821"/>
                  <a:gd name="T52" fmla="*/ 141 w 514"/>
                  <a:gd name="T53" fmla="*/ 789 h 821"/>
                  <a:gd name="T54" fmla="*/ 191 w 514"/>
                  <a:gd name="T55" fmla="*/ 804 h 821"/>
                  <a:gd name="T56" fmla="*/ 236 w 514"/>
                  <a:gd name="T57" fmla="*/ 820 h 821"/>
                  <a:gd name="T58" fmla="*/ 252 w 514"/>
                  <a:gd name="T59" fmla="*/ 782 h 821"/>
                  <a:gd name="T60" fmla="*/ 273 w 514"/>
                  <a:gd name="T61" fmla="*/ 757 h 821"/>
                  <a:gd name="T62" fmla="*/ 293 w 514"/>
                  <a:gd name="T63" fmla="*/ 758 h 821"/>
                  <a:gd name="T64" fmla="*/ 313 w 514"/>
                  <a:gd name="T65" fmla="*/ 752 h 821"/>
                  <a:gd name="T66" fmla="*/ 344 w 514"/>
                  <a:gd name="T67" fmla="*/ 689 h 821"/>
                  <a:gd name="T68" fmla="*/ 331 w 514"/>
                  <a:gd name="T69" fmla="*/ 661 h 821"/>
                  <a:gd name="T70" fmla="*/ 289 w 514"/>
                  <a:gd name="T71" fmla="*/ 636 h 821"/>
                  <a:gd name="T72" fmla="*/ 282 w 514"/>
                  <a:gd name="T73" fmla="*/ 595 h 821"/>
                  <a:gd name="T74" fmla="*/ 321 w 514"/>
                  <a:gd name="T75" fmla="*/ 594 h 821"/>
                  <a:gd name="T76" fmla="*/ 398 w 514"/>
                  <a:gd name="T77" fmla="*/ 564 h 821"/>
                  <a:gd name="T78" fmla="*/ 456 w 514"/>
                  <a:gd name="T79" fmla="*/ 563 h 821"/>
                  <a:gd name="T80" fmla="*/ 501 w 514"/>
                  <a:gd name="T81" fmla="*/ 512 h 821"/>
                  <a:gd name="T82" fmla="*/ 263 w 514"/>
                  <a:gd name="T83" fmla="*/ 455 h 821"/>
                  <a:gd name="T84" fmla="*/ 253 w 514"/>
                  <a:gd name="T85" fmla="*/ 460 h 821"/>
                  <a:gd name="T86" fmla="*/ 255 w 514"/>
                  <a:gd name="T87" fmla="*/ 496 h 821"/>
                  <a:gd name="T88" fmla="*/ 255 w 514"/>
                  <a:gd name="T89" fmla="*/ 536 h 821"/>
                  <a:gd name="T90" fmla="*/ 239 w 514"/>
                  <a:gd name="T91" fmla="*/ 517 h 821"/>
                  <a:gd name="T92" fmla="*/ 249 w 514"/>
                  <a:gd name="T93" fmla="*/ 510 h 821"/>
                  <a:gd name="T94" fmla="*/ 238 w 514"/>
                  <a:gd name="T95" fmla="*/ 469 h 821"/>
                  <a:gd name="T96" fmla="*/ 201 w 514"/>
                  <a:gd name="T97" fmla="*/ 438 h 821"/>
                  <a:gd name="T98" fmla="*/ 222 w 514"/>
                  <a:gd name="T99" fmla="*/ 445 h 821"/>
                  <a:gd name="T100" fmla="*/ 211 w 514"/>
                  <a:gd name="T101" fmla="*/ 422 h 821"/>
                  <a:gd name="T102" fmla="*/ 239 w 514"/>
                  <a:gd name="T103" fmla="*/ 430 h 821"/>
                  <a:gd name="T104" fmla="*/ 253 w 514"/>
                  <a:gd name="T105" fmla="*/ 428 h 821"/>
                  <a:gd name="T106" fmla="*/ 267 w 514"/>
                  <a:gd name="T107" fmla="*/ 44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14" h="821">
                    <a:moveTo>
                      <a:pt x="514" y="504"/>
                    </a:moveTo>
                    <a:cubicBezTo>
                      <a:pt x="513" y="500"/>
                      <a:pt x="508" y="496"/>
                      <a:pt x="506" y="493"/>
                    </a:cubicBezTo>
                    <a:cubicBezTo>
                      <a:pt x="503" y="488"/>
                      <a:pt x="494" y="481"/>
                      <a:pt x="491" y="477"/>
                    </a:cubicBezTo>
                    <a:cubicBezTo>
                      <a:pt x="489" y="474"/>
                      <a:pt x="482" y="469"/>
                      <a:pt x="479" y="466"/>
                    </a:cubicBezTo>
                    <a:cubicBezTo>
                      <a:pt x="476" y="462"/>
                      <a:pt x="473" y="453"/>
                      <a:pt x="470" y="449"/>
                    </a:cubicBezTo>
                    <a:cubicBezTo>
                      <a:pt x="466" y="445"/>
                      <a:pt x="456" y="437"/>
                      <a:pt x="451" y="432"/>
                    </a:cubicBezTo>
                    <a:cubicBezTo>
                      <a:pt x="449" y="431"/>
                      <a:pt x="444" y="427"/>
                      <a:pt x="441" y="424"/>
                    </a:cubicBezTo>
                    <a:cubicBezTo>
                      <a:pt x="439" y="422"/>
                      <a:pt x="436" y="420"/>
                      <a:pt x="434" y="418"/>
                    </a:cubicBezTo>
                    <a:cubicBezTo>
                      <a:pt x="432" y="417"/>
                      <a:pt x="428" y="417"/>
                      <a:pt x="427" y="414"/>
                    </a:cubicBezTo>
                    <a:cubicBezTo>
                      <a:pt x="425" y="413"/>
                      <a:pt x="425" y="408"/>
                      <a:pt x="425" y="406"/>
                    </a:cubicBezTo>
                    <a:cubicBezTo>
                      <a:pt x="427" y="404"/>
                      <a:pt x="428" y="403"/>
                      <a:pt x="428" y="401"/>
                    </a:cubicBezTo>
                    <a:cubicBezTo>
                      <a:pt x="428" y="399"/>
                      <a:pt x="425" y="396"/>
                      <a:pt x="424" y="396"/>
                    </a:cubicBezTo>
                    <a:cubicBezTo>
                      <a:pt x="422" y="394"/>
                      <a:pt x="420" y="392"/>
                      <a:pt x="418" y="392"/>
                    </a:cubicBezTo>
                    <a:cubicBezTo>
                      <a:pt x="415" y="392"/>
                      <a:pt x="413" y="392"/>
                      <a:pt x="411" y="393"/>
                    </a:cubicBezTo>
                    <a:cubicBezTo>
                      <a:pt x="410" y="393"/>
                      <a:pt x="410" y="394"/>
                      <a:pt x="408" y="394"/>
                    </a:cubicBezTo>
                    <a:cubicBezTo>
                      <a:pt x="407" y="394"/>
                      <a:pt x="407" y="389"/>
                      <a:pt x="407" y="387"/>
                    </a:cubicBezTo>
                    <a:cubicBezTo>
                      <a:pt x="407" y="385"/>
                      <a:pt x="408" y="380"/>
                      <a:pt x="407" y="379"/>
                    </a:cubicBezTo>
                    <a:cubicBezTo>
                      <a:pt x="407" y="376"/>
                      <a:pt x="405" y="371"/>
                      <a:pt x="404" y="368"/>
                    </a:cubicBezTo>
                    <a:cubicBezTo>
                      <a:pt x="403" y="365"/>
                      <a:pt x="401" y="359"/>
                      <a:pt x="400" y="357"/>
                    </a:cubicBezTo>
                    <a:cubicBezTo>
                      <a:pt x="397" y="355"/>
                      <a:pt x="391" y="352"/>
                      <a:pt x="391" y="349"/>
                    </a:cubicBezTo>
                    <a:cubicBezTo>
                      <a:pt x="390" y="348"/>
                      <a:pt x="390" y="344"/>
                      <a:pt x="391" y="342"/>
                    </a:cubicBezTo>
                    <a:cubicBezTo>
                      <a:pt x="391" y="341"/>
                      <a:pt x="394" y="340"/>
                      <a:pt x="396" y="338"/>
                    </a:cubicBezTo>
                    <a:cubicBezTo>
                      <a:pt x="398" y="338"/>
                      <a:pt x="401" y="338"/>
                      <a:pt x="403" y="340"/>
                    </a:cubicBezTo>
                    <a:cubicBezTo>
                      <a:pt x="404" y="340"/>
                      <a:pt x="407" y="342"/>
                      <a:pt x="408" y="342"/>
                    </a:cubicBezTo>
                    <a:cubicBezTo>
                      <a:pt x="410" y="342"/>
                      <a:pt x="411" y="340"/>
                      <a:pt x="414" y="338"/>
                    </a:cubicBezTo>
                    <a:cubicBezTo>
                      <a:pt x="415" y="338"/>
                      <a:pt x="420" y="338"/>
                      <a:pt x="421" y="338"/>
                    </a:cubicBezTo>
                    <a:cubicBezTo>
                      <a:pt x="424" y="338"/>
                      <a:pt x="427" y="340"/>
                      <a:pt x="428" y="340"/>
                    </a:cubicBezTo>
                    <a:cubicBezTo>
                      <a:pt x="431" y="340"/>
                      <a:pt x="435" y="340"/>
                      <a:pt x="436" y="340"/>
                    </a:cubicBezTo>
                    <a:cubicBezTo>
                      <a:pt x="438" y="338"/>
                      <a:pt x="439" y="334"/>
                      <a:pt x="441" y="334"/>
                    </a:cubicBezTo>
                    <a:cubicBezTo>
                      <a:pt x="442" y="333"/>
                      <a:pt x="446" y="331"/>
                      <a:pt x="448" y="330"/>
                    </a:cubicBezTo>
                    <a:cubicBezTo>
                      <a:pt x="449" y="328"/>
                      <a:pt x="455" y="328"/>
                      <a:pt x="456" y="328"/>
                    </a:cubicBezTo>
                    <a:cubicBezTo>
                      <a:pt x="459" y="327"/>
                      <a:pt x="465" y="327"/>
                      <a:pt x="467" y="326"/>
                    </a:cubicBezTo>
                    <a:cubicBezTo>
                      <a:pt x="469" y="324"/>
                      <a:pt x="472" y="321"/>
                      <a:pt x="472" y="319"/>
                    </a:cubicBezTo>
                    <a:cubicBezTo>
                      <a:pt x="473" y="316"/>
                      <a:pt x="472" y="312"/>
                      <a:pt x="472" y="309"/>
                    </a:cubicBezTo>
                    <a:cubicBezTo>
                      <a:pt x="472" y="306"/>
                      <a:pt x="469" y="302"/>
                      <a:pt x="469" y="299"/>
                    </a:cubicBezTo>
                    <a:cubicBezTo>
                      <a:pt x="469" y="298"/>
                      <a:pt x="470" y="293"/>
                      <a:pt x="472" y="292"/>
                    </a:cubicBezTo>
                    <a:cubicBezTo>
                      <a:pt x="472" y="291"/>
                      <a:pt x="470" y="286"/>
                      <a:pt x="472" y="285"/>
                    </a:cubicBezTo>
                    <a:cubicBezTo>
                      <a:pt x="472" y="282"/>
                      <a:pt x="476" y="278"/>
                      <a:pt x="477" y="275"/>
                    </a:cubicBezTo>
                    <a:cubicBezTo>
                      <a:pt x="479" y="274"/>
                      <a:pt x="482" y="271"/>
                      <a:pt x="484" y="269"/>
                    </a:cubicBezTo>
                    <a:cubicBezTo>
                      <a:pt x="486" y="268"/>
                      <a:pt x="489" y="264"/>
                      <a:pt x="490" y="261"/>
                    </a:cubicBezTo>
                    <a:cubicBezTo>
                      <a:pt x="487" y="258"/>
                      <a:pt x="484" y="255"/>
                      <a:pt x="482" y="253"/>
                    </a:cubicBezTo>
                    <a:cubicBezTo>
                      <a:pt x="476" y="247"/>
                      <a:pt x="465" y="234"/>
                      <a:pt x="459" y="229"/>
                    </a:cubicBezTo>
                    <a:cubicBezTo>
                      <a:pt x="453" y="225"/>
                      <a:pt x="445" y="213"/>
                      <a:pt x="441" y="209"/>
                    </a:cubicBezTo>
                    <a:cubicBezTo>
                      <a:pt x="439" y="208"/>
                      <a:pt x="435" y="203"/>
                      <a:pt x="432" y="202"/>
                    </a:cubicBezTo>
                    <a:cubicBezTo>
                      <a:pt x="431" y="202"/>
                      <a:pt x="427" y="202"/>
                      <a:pt x="425" y="203"/>
                    </a:cubicBezTo>
                    <a:cubicBezTo>
                      <a:pt x="424" y="203"/>
                      <a:pt x="421" y="205"/>
                      <a:pt x="420" y="205"/>
                    </a:cubicBezTo>
                    <a:cubicBezTo>
                      <a:pt x="418" y="203"/>
                      <a:pt x="418" y="201"/>
                      <a:pt x="418" y="199"/>
                    </a:cubicBezTo>
                    <a:cubicBezTo>
                      <a:pt x="417" y="198"/>
                      <a:pt x="418" y="192"/>
                      <a:pt x="417" y="191"/>
                    </a:cubicBezTo>
                    <a:cubicBezTo>
                      <a:pt x="415" y="188"/>
                      <a:pt x="411" y="184"/>
                      <a:pt x="408" y="182"/>
                    </a:cubicBezTo>
                    <a:cubicBezTo>
                      <a:pt x="405" y="180"/>
                      <a:pt x="398" y="175"/>
                      <a:pt x="396" y="173"/>
                    </a:cubicBezTo>
                    <a:cubicBezTo>
                      <a:pt x="393" y="171"/>
                      <a:pt x="389" y="168"/>
                      <a:pt x="387" y="166"/>
                    </a:cubicBezTo>
                    <a:cubicBezTo>
                      <a:pt x="387" y="164"/>
                      <a:pt x="384" y="161"/>
                      <a:pt x="384" y="160"/>
                    </a:cubicBezTo>
                    <a:cubicBezTo>
                      <a:pt x="384" y="159"/>
                      <a:pt x="386" y="156"/>
                      <a:pt x="386" y="154"/>
                    </a:cubicBezTo>
                    <a:cubicBezTo>
                      <a:pt x="386" y="153"/>
                      <a:pt x="384" y="150"/>
                      <a:pt x="384" y="149"/>
                    </a:cubicBezTo>
                    <a:cubicBezTo>
                      <a:pt x="384" y="147"/>
                      <a:pt x="383" y="146"/>
                      <a:pt x="383" y="145"/>
                    </a:cubicBezTo>
                    <a:cubicBezTo>
                      <a:pt x="382" y="143"/>
                      <a:pt x="380" y="142"/>
                      <a:pt x="379" y="142"/>
                    </a:cubicBezTo>
                    <a:cubicBezTo>
                      <a:pt x="377" y="142"/>
                      <a:pt x="376" y="145"/>
                      <a:pt x="376" y="145"/>
                    </a:cubicBezTo>
                    <a:cubicBezTo>
                      <a:pt x="374" y="147"/>
                      <a:pt x="377" y="150"/>
                      <a:pt x="377" y="153"/>
                    </a:cubicBezTo>
                    <a:cubicBezTo>
                      <a:pt x="376" y="154"/>
                      <a:pt x="376" y="157"/>
                      <a:pt x="374" y="159"/>
                    </a:cubicBezTo>
                    <a:cubicBezTo>
                      <a:pt x="373" y="159"/>
                      <a:pt x="369" y="154"/>
                      <a:pt x="369" y="153"/>
                    </a:cubicBezTo>
                    <a:cubicBezTo>
                      <a:pt x="366" y="150"/>
                      <a:pt x="365" y="145"/>
                      <a:pt x="363" y="142"/>
                    </a:cubicBezTo>
                    <a:cubicBezTo>
                      <a:pt x="362" y="139"/>
                      <a:pt x="358" y="132"/>
                      <a:pt x="355" y="129"/>
                    </a:cubicBezTo>
                    <a:cubicBezTo>
                      <a:pt x="353" y="128"/>
                      <a:pt x="348" y="126"/>
                      <a:pt x="346" y="125"/>
                    </a:cubicBezTo>
                    <a:cubicBezTo>
                      <a:pt x="345" y="122"/>
                      <a:pt x="342" y="119"/>
                      <a:pt x="342" y="116"/>
                    </a:cubicBezTo>
                    <a:cubicBezTo>
                      <a:pt x="342" y="115"/>
                      <a:pt x="345" y="111"/>
                      <a:pt x="345" y="109"/>
                    </a:cubicBezTo>
                    <a:cubicBezTo>
                      <a:pt x="345" y="107"/>
                      <a:pt x="342" y="101"/>
                      <a:pt x="339" y="98"/>
                    </a:cubicBezTo>
                    <a:cubicBezTo>
                      <a:pt x="338" y="97"/>
                      <a:pt x="334" y="94"/>
                      <a:pt x="332" y="93"/>
                    </a:cubicBezTo>
                    <a:cubicBezTo>
                      <a:pt x="329" y="91"/>
                      <a:pt x="324" y="90"/>
                      <a:pt x="321" y="88"/>
                    </a:cubicBezTo>
                    <a:cubicBezTo>
                      <a:pt x="320" y="87"/>
                      <a:pt x="317" y="86"/>
                      <a:pt x="315" y="84"/>
                    </a:cubicBezTo>
                    <a:cubicBezTo>
                      <a:pt x="314" y="81"/>
                      <a:pt x="315" y="76"/>
                      <a:pt x="314" y="74"/>
                    </a:cubicBezTo>
                    <a:cubicBezTo>
                      <a:pt x="314" y="71"/>
                      <a:pt x="311" y="67"/>
                      <a:pt x="310" y="66"/>
                    </a:cubicBezTo>
                    <a:cubicBezTo>
                      <a:pt x="310" y="64"/>
                      <a:pt x="305" y="63"/>
                      <a:pt x="304" y="63"/>
                    </a:cubicBezTo>
                    <a:cubicBezTo>
                      <a:pt x="303" y="62"/>
                      <a:pt x="297" y="59"/>
                      <a:pt x="296" y="57"/>
                    </a:cubicBezTo>
                    <a:cubicBezTo>
                      <a:pt x="294" y="55"/>
                      <a:pt x="291" y="50"/>
                      <a:pt x="290" y="48"/>
                    </a:cubicBezTo>
                    <a:cubicBezTo>
                      <a:pt x="289" y="45"/>
                      <a:pt x="287" y="41"/>
                      <a:pt x="287" y="38"/>
                    </a:cubicBezTo>
                    <a:cubicBezTo>
                      <a:pt x="286" y="36"/>
                      <a:pt x="284" y="32"/>
                      <a:pt x="283" y="31"/>
                    </a:cubicBezTo>
                    <a:cubicBezTo>
                      <a:pt x="280" y="31"/>
                      <a:pt x="276" y="31"/>
                      <a:pt x="274" y="29"/>
                    </a:cubicBezTo>
                    <a:cubicBezTo>
                      <a:pt x="273" y="28"/>
                      <a:pt x="272" y="24"/>
                      <a:pt x="270" y="22"/>
                    </a:cubicBezTo>
                    <a:cubicBezTo>
                      <a:pt x="269" y="21"/>
                      <a:pt x="266" y="17"/>
                      <a:pt x="265" y="15"/>
                    </a:cubicBezTo>
                    <a:cubicBezTo>
                      <a:pt x="263" y="13"/>
                      <a:pt x="259" y="10"/>
                      <a:pt x="258" y="8"/>
                    </a:cubicBezTo>
                    <a:cubicBezTo>
                      <a:pt x="255" y="7"/>
                      <a:pt x="252" y="4"/>
                      <a:pt x="251" y="3"/>
                    </a:cubicBezTo>
                    <a:cubicBezTo>
                      <a:pt x="251" y="3"/>
                      <a:pt x="249" y="1"/>
                      <a:pt x="248" y="0"/>
                    </a:cubicBezTo>
                    <a:cubicBezTo>
                      <a:pt x="245" y="6"/>
                      <a:pt x="241" y="17"/>
                      <a:pt x="238" y="21"/>
                    </a:cubicBezTo>
                    <a:cubicBezTo>
                      <a:pt x="234" y="28"/>
                      <a:pt x="228" y="42"/>
                      <a:pt x="224" y="49"/>
                    </a:cubicBezTo>
                    <a:cubicBezTo>
                      <a:pt x="220" y="56"/>
                      <a:pt x="208" y="70"/>
                      <a:pt x="204" y="77"/>
                    </a:cubicBezTo>
                    <a:cubicBezTo>
                      <a:pt x="200" y="81"/>
                      <a:pt x="191" y="90"/>
                      <a:pt x="189" y="95"/>
                    </a:cubicBezTo>
                    <a:cubicBezTo>
                      <a:pt x="186" y="98"/>
                      <a:pt x="181" y="105"/>
                      <a:pt x="181" y="109"/>
                    </a:cubicBezTo>
                    <a:cubicBezTo>
                      <a:pt x="180" y="112"/>
                      <a:pt x="180" y="118"/>
                      <a:pt x="181" y="119"/>
                    </a:cubicBezTo>
                    <a:cubicBezTo>
                      <a:pt x="181" y="122"/>
                      <a:pt x="184" y="126"/>
                      <a:pt x="186" y="128"/>
                    </a:cubicBezTo>
                    <a:cubicBezTo>
                      <a:pt x="187" y="128"/>
                      <a:pt x="190" y="129"/>
                      <a:pt x="191" y="130"/>
                    </a:cubicBezTo>
                    <a:cubicBezTo>
                      <a:pt x="193" y="130"/>
                      <a:pt x="196" y="133"/>
                      <a:pt x="197" y="135"/>
                    </a:cubicBezTo>
                    <a:cubicBezTo>
                      <a:pt x="198" y="136"/>
                      <a:pt x="203" y="139"/>
                      <a:pt x="204" y="140"/>
                    </a:cubicBezTo>
                    <a:cubicBezTo>
                      <a:pt x="207" y="142"/>
                      <a:pt x="212" y="142"/>
                      <a:pt x="215" y="142"/>
                    </a:cubicBezTo>
                    <a:cubicBezTo>
                      <a:pt x="217" y="143"/>
                      <a:pt x="221" y="145"/>
                      <a:pt x="221" y="146"/>
                    </a:cubicBezTo>
                    <a:cubicBezTo>
                      <a:pt x="222" y="147"/>
                      <a:pt x="224" y="153"/>
                      <a:pt x="225" y="154"/>
                    </a:cubicBezTo>
                    <a:cubicBezTo>
                      <a:pt x="225" y="159"/>
                      <a:pt x="227" y="168"/>
                      <a:pt x="227" y="174"/>
                    </a:cubicBezTo>
                    <a:cubicBezTo>
                      <a:pt x="227" y="181"/>
                      <a:pt x="227" y="198"/>
                      <a:pt x="227" y="206"/>
                    </a:cubicBezTo>
                    <a:cubicBezTo>
                      <a:pt x="225" y="210"/>
                      <a:pt x="225" y="219"/>
                      <a:pt x="224" y="223"/>
                    </a:cubicBezTo>
                    <a:cubicBezTo>
                      <a:pt x="222" y="226"/>
                      <a:pt x="220" y="230"/>
                      <a:pt x="218" y="232"/>
                    </a:cubicBezTo>
                    <a:cubicBezTo>
                      <a:pt x="217" y="234"/>
                      <a:pt x="214" y="240"/>
                      <a:pt x="212" y="241"/>
                    </a:cubicBezTo>
                    <a:cubicBezTo>
                      <a:pt x="211" y="244"/>
                      <a:pt x="210" y="248"/>
                      <a:pt x="208" y="250"/>
                    </a:cubicBezTo>
                    <a:cubicBezTo>
                      <a:pt x="205" y="251"/>
                      <a:pt x="201" y="250"/>
                      <a:pt x="200" y="250"/>
                    </a:cubicBezTo>
                    <a:cubicBezTo>
                      <a:pt x="194" y="250"/>
                      <a:pt x="183" y="247"/>
                      <a:pt x="179" y="246"/>
                    </a:cubicBezTo>
                    <a:cubicBezTo>
                      <a:pt x="173" y="244"/>
                      <a:pt x="163" y="240"/>
                      <a:pt x="158" y="239"/>
                    </a:cubicBezTo>
                    <a:cubicBezTo>
                      <a:pt x="152" y="237"/>
                      <a:pt x="143" y="234"/>
                      <a:pt x="138" y="234"/>
                    </a:cubicBezTo>
                    <a:cubicBezTo>
                      <a:pt x="135" y="234"/>
                      <a:pt x="129" y="234"/>
                      <a:pt x="127" y="234"/>
                    </a:cubicBezTo>
                    <a:cubicBezTo>
                      <a:pt x="122" y="234"/>
                      <a:pt x="112" y="237"/>
                      <a:pt x="108" y="239"/>
                    </a:cubicBezTo>
                    <a:cubicBezTo>
                      <a:pt x="103" y="241"/>
                      <a:pt x="93" y="246"/>
                      <a:pt x="88" y="250"/>
                    </a:cubicBezTo>
                    <a:cubicBezTo>
                      <a:pt x="83" y="254"/>
                      <a:pt x="76" y="267"/>
                      <a:pt x="70" y="274"/>
                    </a:cubicBezTo>
                    <a:cubicBezTo>
                      <a:pt x="65" y="281"/>
                      <a:pt x="53" y="295"/>
                      <a:pt x="48" y="303"/>
                    </a:cubicBezTo>
                    <a:cubicBezTo>
                      <a:pt x="45" y="309"/>
                      <a:pt x="39" y="320"/>
                      <a:pt x="36" y="326"/>
                    </a:cubicBezTo>
                    <a:cubicBezTo>
                      <a:pt x="35" y="328"/>
                      <a:pt x="32" y="334"/>
                      <a:pt x="31" y="337"/>
                    </a:cubicBezTo>
                    <a:cubicBezTo>
                      <a:pt x="29" y="340"/>
                      <a:pt x="26" y="342"/>
                      <a:pt x="25" y="344"/>
                    </a:cubicBezTo>
                    <a:cubicBezTo>
                      <a:pt x="25" y="345"/>
                      <a:pt x="28" y="349"/>
                      <a:pt x="28" y="352"/>
                    </a:cubicBezTo>
                    <a:cubicBezTo>
                      <a:pt x="29" y="355"/>
                      <a:pt x="29" y="362"/>
                      <a:pt x="28" y="365"/>
                    </a:cubicBezTo>
                    <a:cubicBezTo>
                      <a:pt x="28" y="369"/>
                      <a:pt x="25" y="373"/>
                      <a:pt x="24" y="376"/>
                    </a:cubicBezTo>
                    <a:cubicBezTo>
                      <a:pt x="22" y="380"/>
                      <a:pt x="19" y="386"/>
                      <a:pt x="17" y="389"/>
                    </a:cubicBezTo>
                    <a:cubicBezTo>
                      <a:pt x="14" y="393"/>
                      <a:pt x="8" y="401"/>
                      <a:pt x="5" y="406"/>
                    </a:cubicBezTo>
                    <a:cubicBezTo>
                      <a:pt x="4" y="408"/>
                      <a:pt x="0" y="415"/>
                      <a:pt x="0" y="420"/>
                    </a:cubicBezTo>
                    <a:cubicBezTo>
                      <a:pt x="0" y="422"/>
                      <a:pt x="1" y="428"/>
                      <a:pt x="3" y="431"/>
                    </a:cubicBezTo>
                    <a:cubicBezTo>
                      <a:pt x="4" y="434"/>
                      <a:pt x="7" y="438"/>
                      <a:pt x="8" y="439"/>
                    </a:cubicBezTo>
                    <a:cubicBezTo>
                      <a:pt x="10" y="442"/>
                      <a:pt x="10" y="448"/>
                      <a:pt x="11" y="452"/>
                    </a:cubicBezTo>
                    <a:cubicBezTo>
                      <a:pt x="11" y="455"/>
                      <a:pt x="12" y="462"/>
                      <a:pt x="14" y="465"/>
                    </a:cubicBezTo>
                    <a:cubicBezTo>
                      <a:pt x="15" y="466"/>
                      <a:pt x="18" y="469"/>
                      <a:pt x="19" y="470"/>
                    </a:cubicBezTo>
                    <a:cubicBezTo>
                      <a:pt x="19" y="472"/>
                      <a:pt x="21" y="476"/>
                      <a:pt x="21" y="479"/>
                    </a:cubicBezTo>
                    <a:cubicBezTo>
                      <a:pt x="19" y="481"/>
                      <a:pt x="17" y="487"/>
                      <a:pt x="15" y="488"/>
                    </a:cubicBezTo>
                    <a:cubicBezTo>
                      <a:pt x="14" y="491"/>
                      <a:pt x="10" y="496"/>
                      <a:pt x="8" y="498"/>
                    </a:cubicBezTo>
                    <a:cubicBezTo>
                      <a:pt x="7" y="500"/>
                      <a:pt x="7" y="504"/>
                      <a:pt x="5" y="507"/>
                    </a:cubicBezTo>
                    <a:cubicBezTo>
                      <a:pt x="5" y="510"/>
                      <a:pt x="4" y="517"/>
                      <a:pt x="4" y="519"/>
                    </a:cubicBezTo>
                    <a:cubicBezTo>
                      <a:pt x="4" y="522"/>
                      <a:pt x="8" y="528"/>
                      <a:pt x="8" y="531"/>
                    </a:cubicBezTo>
                    <a:cubicBezTo>
                      <a:pt x="10" y="535"/>
                      <a:pt x="10" y="542"/>
                      <a:pt x="8" y="545"/>
                    </a:cubicBezTo>
                    <a:cubicBezTo>
                      <a:pt x="8" y="549"/>
                      <a:pt x="4" y="556"/>
                      <a:pt x="4" y="560"/>
                    </a:cubicBezTo>
                    <a:cubicBezTo>
                      <a:pt x="3" y="563"/>
                      <a:pt x="3" y="567"/>
                      <a:pt x="3" y="570"/>
                    </a:cubicBezTo>
                    <a:cubicBezTo>
                      <a:pt x="4" y="576"/>
                      <a:pt x="7" y="584"/>
                      <a:pt x="8" y="590"/>
                    </a:cubicBezTo>
                    <a:cubicBezTo>
                      <a:pt x="10" y="594"/>
                      <a:pt x="11" y="602"/>
                      <a:pt x="11" y="606"/>
                    </a:cubicBezTo>
                    <a:cubicBezTo>
                      <a:pt x="12" y="611"/>
                      <a:pt x="17" y="618"/>
                      <a:pt x="18" y="622"/>
                    </a:cubicBezTo>
                    <a:cubicBezTo>
                      <a:pt x="19" y="626"/>
                      <a:pt x="19" y="634"/>
                      <a:pt x="19" y="639"/>
                    </a:cubicBezTo>
                    <a:cubicBezTo>
                      <a:pt x="21" y="642"/>
                      <a:pt x="22" y="647"/>
                      <a:pt x="22" y="649"/>
                    </a:cubicBezTo>
                    <a:cubicBezTo>
                      <a:pt x="22" y="650"/>
                      <a:pt x="22" y="651"/>
                      <a:pt x="21" y="653"/>
                    </a:cubicBezTo>
                    <a:cubicBezTo>
                      <a:pt x="24" y="654"/>
                      <a:pt x="25" y="656"/>
                      <a:pt x="26" y="656"/>
                    </a:cubicBezTo>
                    <a:cubicBezTo>
                      <a:pt x="28" y="657"/>
                      <a:pt x="32" y="660"/>
                      <a:pt x="34" y="661"/>
                    </a:cubicBezTo>
                    <a:cubicBezTo>
                      <a:pt x="35" y="663"/>
                      <a:pt x="39" y="664"/>
                      <a:pt x="42" y="664"/>
                    </a:cubicBezTo>
                    <a:cubicBezTo>
                      <a:pt x="43" y="665"/>
                      <a:pt x="48" y="664"/>
                      <a:pt x="49" y="664"/>
                    </a:cubicBezTo>
                    <a:cubicBezTo>
                      <a:pt x="52" y="664"/>
                      <a:pt x="59" y="664"/>
                      <a:pt x="63" y="664"/>
                    </a:cubicBezTo>
                    <a:cubicBezTo>
                      <a:pt x="65" y="665"/>
                      <a:pt x="67" y="665"/>
                      <a:pt x="69" y="667"/>
                    </a:cubicBezTo>
                    <a:cubicBezTo>
                      <a:pt x="70" y="668"/>
                      <a:pt x="70" y="672"/>
                      <a:pt x="72" y="674"/>
                    </a:cubicBezTo>
                    <a:cubicBezTo>
                      <a:pt x="73" y="677"/>
                      <a:pt x="74" y="679"/>
                      <a:pt x="76" y="681"/>
                    </a:cubicBezTo>
                    <a:cubicBezTo>
                      <a:pt x="77" y="682"/>
                      <a:pt x="83" y="685"/>
                      <a:pt x="84" y="686"/>
                    </a:cubicBezTo>
                    <a:cubicBezTo>
                      <a:pt x="86" y="689"/>
                      <a:pt x="86" y="695"/>
                      <a:pt x="87" y="698"/>
                    </a:cubicBezTo>
                    <a:cubicBezTo>
                      <a:pt x="88" y="699"/>
                      <a:pt x="91" y="703"/>
                      <a:pt x="93" y="705"/>
                    </a:cubicBezTo>
                    <a:cubicBezTo>
                      <a:pt x="94" y="706"/>
                      <a:pt x="98" y="710"/>
                      <a:pt x="101" y="712"/>
                    </a:cubicBezTo>
                    <a:cubicBezTo>
                      <a:pt x="103" y="712"/>
                      <a:pt x="107" y="712"/>
                      <a:pt x="108" y="712"/>
                    </a:cubicBezTo>
                    <a:cubicBezTo>
                      <a:pt x="110" y="710"/>
                      <a:pt x="111" y="708"/>
                      <a:pt x="111" y="708"/>
                    </a:cubicBezTo>
                    <a:cubicBezTo>
                      <a:pt x="112" y="708"/>
                      <a:pt x="117" y="708"/>
                      <a:pt x="118" y="709"/>
                    </a:cubicBezTo>
                    <a:cubicBezTo>
                      <a:pt x="119" y="710"/>
                      <a:pt x="121" y="716"/>
                      <a:pt x="121" y="717"/>
                    </a:cubicBezTo>
                    <a:cubicBezTo>
                      <a:pt x="121" y="720"/>
                      <a:pt x="121" y="723"/>
                      <a:pt x="121" y="726"/>
                    </a:cubicBezTo>
                    <a:cubicBezTo>
                      <a:pt x="119" y="726"/>
                      <a:pt x="118" y="729"/>
                      <a:pt x="117" y="730"/>
                    </a:cubicBezTo>
                    <a:cubicBezTo>
                      <a:pt x="115" y="733"/>
                      <a:pt x="115" y="740"/>
                      <a:pt x="115" y="743"/>
                    </a:cubicBezTo>
                    <a:cubicBezTo>
                      <a:pt x="115" y="745"/>
                      <a:pt x="117" y="748"/>
                      <a:pt x="117" y="751"/>
                    </a:cubicBezTo>
                    <a:cubicBezTo>
                      <a:pt x="119" y="754"/>
                      <a:pt x="125" y="757"/>
                      <a:pt x="127" y="759"/>
                    </a:cubicBezTo>
                    <a:cubicBezTo>
                      <a:pt x="129" y="762"/>
                      <a:pt x="134" y="769"/>
                      <a:pt x="135" y="772"/>
                    </a:cubicBezTo>
                    <a:cubicBezTo>
                      <a:pt x="136" y="776"/>
                      <a:pt x="139" y="785"/>
                      <a:pt x="141" y="789"/>
                    </a:cubicBezTo>
                    <a:cubicBezTo>
                      <a:pt x="142" y="792"/>
                      <a:pt x="142" y="797"/>
                      <a:pt x="143" y="800"/>
                    </a:cubicBezTo>
                    <a:cubicBezTo>
                      <a:pt x="145" y="802"/>
                      <a:pt x="150" y="804"/>
                      <a:pt x="153" y="804"/>
                    </a:cubicBezTo>
                    <a:cubicBezTo>
                      <a:pt x="155" y="804"/>
                      <a:pt x="160" y="804"/>
                      <a:pt x="163" y="804"/>
                    </a:cubicBezTo>
                    <a:cubicBezTo>
                      <a:pt x="166" y="804"/>
                      <a:pt x="170" y="802"/>
                      <a:pt x="173" y="803"/>
                    </a:cubicBezTo>
                    <a:cubicBezTo>
                      <a:pt x="174" y="803"/>
                      <a:pt x="177" y="804"/>
                      <a:pt x="179" y="806"/>
                    </a:cubicBezTo>
                    <a:cubicBezTo>
                      <a:pt x="181" y="806"/>
                      <a:pt x="189" y="804"/>
                      <a:pt x="191" y="804"/>
                    </a:cubicBezTo>
                    <a:cubicBezTo>
                      <a:pt x="193" y="806"/>
                      <a:pt x="196" y="807"/>
                      <a:pt x="197" y="807"/>
                    </a:cubicBezTo>
                    <a:cubicBezTo>
                      <a:pt x="200" y="807"/>
                      <a:pt x="203" y="809"/>
                      <a:pt x="204" y="810"/>
                    </a:cubicBezTo>
                    <a:cubicBezTo>
                      <a:pt x="207" y="811"/>
                      <a:pt x="212" y="813"/>
                      <a:pt x="215" y="813"/>
                    </a:cubicBezTo>
                    <a:cubicBezTo>
                      <a:pt x="217" y="813"/>
                      <a:pt x="221" y="813"/>
                      <a:pt x="222" y="813"/>
                    </a:cubicBezTo>
                    <a:cubicBezTo>
                      <a:pt x="225" y="813"/>
                      <a:pt x="228" y="816"/>
                      <a:pt x="231" y="816"/>
                    </a:cubicBezTo>
                    <a:cubicBezTo>
                      <a:pt x="232" y="817"/>
                      <a:pt x="235" y="820"/>
                      <a:pt x="236" y="820"/>
                    </a:cubicBezTo>
                    <a:cubicBezTo>
                      <a:pt x="238" y="820"/>
                      <a:pt x="241" y="821"/>
                      <a:pt x="242" y="820"/>
                    </a:cubicBezTo>
                    <a:cubicBezTo>
                      <a:pt x="243" y="820"/>
                      <a:pt x="245" y="816"/>
                      <a:pt x="246" y="816"/>
                    </a:cubicBezTo>
                    <a:cubicBezTo>
                      <a:pt x="248" y="816"/>
                      <a:pt x="248" y="816"/>
                      <a:pt x="248" y="816"/>
                    </a:cubicBezTo>
                    <a:cubicBezTo>
                      <a:pt x="246" y="813"/>
                      <a:pt x="246" y="810"/>
                      <a:pt x="246" y="809"/>
                    </a:cubicBezTo>
                    <a:cubicBezTo>
                      <a:pt x="246" y="806"/>
                      <a:pt x="251" y="800"/>
                      <a:pt x="251" y="797"/>
                    </a:cubicBezTo>
                    <a:cubicBezTo>
                      <a:pt x="252" y="793"/>
                      <a:pt x="253" y="786"/>
                      <a:pt x="252" y="782"/>
                    </a:cubicBezTo>
                    <a:cubicBezTo>
                      <a:pt x="252" y="781"/>
                      <a:pt x="249" y="776"/>
                      <a:pt x="249" y="773"/>
                    </a:cubicBezTo>
                    <a:cubicBezTo>
                      <a:pt x="249" y="771"/>
                      <a:pt x="252" y="766"/>
                      <a:pt x="253" y="765"/>
                    </a:cubicBezTo>
                    <a:cubicBezTo>
                      <a:pt x="253" y="762"/>
                      <a:pt x="255" y="757"/>
                      <a:pt x="256" y="755"/>
                    </a:cubicBezTo>
                    <a:cubicBezTo>
                      <a:pt x="258" y="754"/>
                      <a:pt x="262" y="750"/>
                      <a:pt x="263" y="750"/>
                    </a:cubicBezTo>
                    <a:cubicBezTo>
                      <a:pt x="265" y="750"/>
                      <a:pt x="267" y="751"/>
                      <a:pt x="269" y="751"/>
                    </a:cubicBezTo>
                    <a:cubicBezTo>
                      <a:pt x="270" y="752"/>
                      <a:pt x="272" y="757"/>
                      <a:pt x="273" y="757"/>
                    </a:cubicBezTo>
                    <a:cubicBezTo>
                      <a:pt x="274" y="758"/>
                      <a:pt x="277" y="755"/>
                      <a:pt x="279" y="755"/>
                    </a:cubicBezTo>
                    <a:cubicBezTo>
                      <a:pt x="282" y="755"/>
                      <a:pt x="282" y="755"/>
                      <a:pt x="282" y="755"/>
                    </a:cubicBezTo>
                    <a:cubicBezTo>
                      <a:pt x="283" y="755"/>
                      <a:pt x="284" y="757"/>
                      <a:pt x="284" y="758"/>
                    </a:cubicBezTo>
                    <a:cubicBezTo>
                      <a:pt x="286" y="759"/>
                      <a:pt x="284" y="764"/>
                      <a:pt x="286" y="764"/>
                    </a:cubicBezTo>
                    <a:cubicBezTo>
                      <a:pt x="287" y="765"/>
                      <a:pt x="291" y="764"/>
                      <a:pt x="291" y="764"/>
                    </a:cubicBezTo>
                    <a:cubicBezTo>
                      <a:pt x="293" y="762"/>
                      <a:pt x="293" y="759"/>
                      <a:pt x="293" y="758"/>
                    </a:cubicBezTo>
                    <a:cubicBezTo>
                      <a:pt x="293" y="757"/>
                      <a:pt x="291" y="754"/>
                      <a:pt x="293" y="754"/>
                    </a:cubicBezTo>
                    <a:cubicBezTo>
                      <a:pt x="293" y="752"/>
                      <a:pt x="296" y="750"/>
                      <a:pt x="297" y="750"/>
                    </a:cubicBezTo>
                    <a:cubicBezTo>
                      <a:pt x="298" y="750"/>
                      <a:pt x="301" y="751"/>
                      <a:pt x="301" y="752"/>
                    </a:cubicBezTo>
                    <a:cubicBezTo>
                      <a:pt x="303" y="752"/>
                      <a:pt x="304" y="755"/>
                      <a:pt x="304" y="757"/>
                    </a:cubicBezTo>
                    <a:cubicBezTo>
                      <a:pt x="305" y="757"/>
                      <a:pt x="307" y="758"/>
                      <a:pt x="308" y="758"/>
                    </a:cubicBezTo>
                    <a:cubicBezTo>
                      <a:pt x="310" y="757"/>
                      <a:pt x="311" y="754"/>
                      <a:pt x="313" y="752"/>
                    </a:cubicBezTo>
                    <a:cubicBezTo>
                      <a:pt x="313" y="751"/>
                      <a:pt x="314" y="747"/>
                      <a:pt x="314" y="744"/>
                    </a:cubicBezTo>
                    <a:cubicBezTo>
                      <a:pt x="314" y="741"/>
                      <a:pt x="313" y="736"/>
                      <a:pt x="313" y="731"/>
                    </a:cubicBezTo>
                    <a:cubicBezTo>
                      <a:pt x="313" y="729"/>
                      <a:pt x="315" y="722"/>
                      <a:pt x="317" y="719"/>
                    </a:cubicBezTo>
                    <a:cubicBezTo>
                      <a:pt x="318" y="716"/>
                      <a:pt x="325" y="710"/>
                      <a:pt x="328" y="706"/>
                    </a:cubicBezTo>
                    <a:cubicBezTo>
                      <a:pt x="331" y="705"/>
                      <a:pt x="336" y="699"/>
                      <a:pt x="338" y="696"/>
                    </a:cubicBezTo>
                    <a:cubicBezTo>
                      <a:pt x="339" y="695"/>
                      <a:pt x="344" y="691"/>
                      <a:pt x="344" y="689"/>
                    </a:cubicBezTo>
                    <a:cubicBezTo>
                      <a:pt x="344" y="686"/>
                      <a:pt x="345" y="682"/>
                      <a:pt x="344" y="681"/>
                    </a:cubicBezTo>
                    <a:cubicBezTo>
                      <a:pt x="344" y="679"/>
                      <a:pt x="341" y="678"/>
                      <a:pt x="341" y="677"/>
                    </a:cubicBezTo>
                    <a:cubicBezTo>
                      <a:pt x="339" y="675"/>
                      <a:pt x="338" y="672"/>
                      <a:pt x="338" y="670"/>
                    </a:cubicBezTo>
                    <a:cubicBezTo>
                      <a:pt x="338" y="668"/>
                      <a:pt x="338" y="665"/>
                      <a:pt x="338" y="664"/>
                    </a:cubicBezTo>
                    <a:cubicBezTo>
                      <a:pt x="338" y="664"/>
                      <a:pt x="336" y="663"/>
                      <a:pt x="335" y="660"/>
                    </a:cubicBezTo>
                    <a:cubicBezTo>
                      <a:pt x="334" y="660"/>
                      <a:pt x="331" y="661"/>
                      <a:pt x="331" y="661"/>
                    </a:cubicBezTo>
                    <a:cubicBezTo>
                      <a:pt x="328" y="661"/>
                      <a:pt x="325" y="665"/>
                      <a:pt x="322" y="665"/>
                    </a:cubicBezTo>
                    <a:cubicBezTo>
                      <a:pt x="320" y="667"/>
                      <a:pt x="314" y="667"/>
                      <a:pt x="311" y="665"/>
                    </a:cubicBezTo>
                    <a:cubicBezTo>
                      <a:pt x="308" y="664"/>
                      <a:pt x="307" y="658"/>
                      <a:pt x="304" y="657"/>
                    </a:cubicBezTo>
                    <a:cubicBezTo>
                      <a:pt x="303" y="656"/>
                      <a:pt x="298" y="653"/>
                      <a:pt x="297" y="651"/>
                    </a:cubicBezTo>
                    <a:cubicBezTo>
                      <a:pt x="296" y="650"/>
                      <a:pt x="294" y="646"/>
                      <a:pt x="293" y="643"/>
                    </a:cubicBezTo>
                    <a:cubicBezTo>
                      <a:pt x="293" y="642"/>
                      <a:pt x="290" y="637"/>
                      <a:pt x="289" y="636"/>
                    </a:cubicBezTo>
                    <a:cubicBezTo>
                      <a:pt x="289" y="634"/>
                      <a:pt x="286" y="633"/>
                      <a:pt x="284" y="632"/>
                    </a:cubicBezTo>
                    <a:cubicBezTo>
                      <a:pt x="283" y="630"/>
                      <a:pt x="283" y="626"/>
                      <a:pt x="283" y="625"/>
                    </a:cubicBezTo>
                    <a:cubicBezTo>
                      <a:pt x="283" y="623"/>
                      <a:pt x="287" y="620"/>
                      <a:pt x="287" y="618"/>
                    </a:cubicBezTo>
                    <a:cubicBezTo>
                      <a:pt x="287" y="616"/>
                      <a:pt x="287" y="613"/>
                      <a:pt x="287" y="612"/>
                    </a:cubicBezTo>
                    <a:cubicBezTo>
                      <a:pt x="287" y="609"/>
                      <a:pt x="284" y="608"/>
                      <a:pt x="283" y="606"/>
                    </a:cubicBezTo>
                    <a:cubicBezTo>
                      <a:pt x="282" y="604"/>
                      <a:pt x="283" y="598"/>
                      <a:pt x="282" y="595"/>
                    </a:cubicBezTo>
                    <a:cubicBezTo>
                      <a:pt x="282" y="594"/>
                      <a:pt x="280" y="591"/>
                      <a:pt x="280" y="590"/>
                    </a:cubicBezTo>
                    <a:cubicBezTo>
                      <a:pt x="282" y="588"/>
                      <a:pt x="287" y="588"/>
                      <a:pt x="289" y="588"/>
                    </a:cubicBezTo>
                    <a:cubicBezTo>
                      <a:pt x="291" y="588"/>
                      <a:pt x="297" y="588"/>
                      <a:pt x="300" y="588"/>
                    </a:cubicBezTo>
                    <a:cubicBezTo>
                      <a:pt x="301" y="588"/>
                      <a:pt x="304" y="590"/>
                      <a:pt x="305" y="590"/>
                    </a:cubicBezTo>
                    <a:cubicBezTo>
                      <a:pt x="308" y="590"/>
                      <a:pt x="311" y="592"/>
                      <a:pt x="313" y="592"/>
                    </a:cubicBezTo>
                    <a:cubicBezTo>
                      <a:pt x="314" y="594"/>
                      <a:pt x="320" y="595"/>
                      <a:pt x="321" y="594"/>
                    </a:cubicBezTo>
                    <a:cubicBezTo>
                      <a:pt x="324" y="594"/>
                      <a:pt x="329" y="588"/>
                      <a:pt x="331" y="588"/>
                    </a:cubicBezTo>
                    <a:cubicBezTo>
                      <a:pt x="334" y="587"/>
                      <a:pt x="339" y="585"/>
                      <a:pt x="342" y="585"/>
                    </a:cubicBezTo>
                    <a:cubicBezTo>
                      <a:pt x="345" y="584"/>
                      <a:pt x="352" y="584"/>
                      <a:pt x="355" y="584"/>
                    </a:cubicBezTo>
                    <a:cubicBezTo>
                      <a:pt x="359" y="584"/>
                      <a:pt x="366" y="584"/>
                      <a:pt x="369" y="584"/>
                    </a:cubicBezTo>
                    <a:cubicBezTo>
                      <a:pt x="373" y="583"/>
                      <a:pt x="382" y="577"/>
                      <a:pt x="386" y="574"/>
                    </a:cubicBezTo>
                    <a:cubicBezTo>
                      <a:pt x="389" y="573"/>
                      <a:pt x="396" y="567"/>
                      <a:pt x="398" y="564"/>
                    </a:cubicBezTo>
                    <a:cubicBezTo>
                      <a:pt x="401" y="564"/>
                      <a:pt x="404" y="561"/>
                      <a:pt x="407" y="561"/>
                    </a:cubicBezTo>
                    <a:cubicBezTo>
                      <a:pt x="408" y="561"/>
                      <a:pt x="413" y="563"/>
                      <a:pt x="414" y="563"/>
                    </a:cubicBezTo>
                    <a:cubicBezTo>
                      <a:pt x="415" y="564"/>
                      <a:pt x="420" y="566"/>
                      <a:pt x="421" y="566"/>
                    </a:cubicBezTo>
                    <a:cubicBezTo>
                      <a:pt x="425" y="567"/>
                      <a:pt x="432" y="564"/>
                      <a:pt x="436" y="566"/>
                    </a:cubicBezTo>
                    <a:cubicBezTo>
                      <a:pt x="441" y="566"/>
                      <a:pt x="448" y="569"/>
                      <a:pt x="452" y="567"/>
                    </a:cubicBezTo>
                    <a:cubicBezTo>
                      <a:pt x="453" y="567"/>
                      <a:pt x="455" y="564"/>
                      <a:pt x="456" y="563"/>
                    </a:cubicBezTo>
                    <a:cubicBezTo>
                      <a:pt x="458" y="560"/>
                      <a:pt x="456" y="554"/>
                      <a:pt x="458" y="552"/>
                    </a:cubicBezTo>
                    <a:cubicBezTo>
                      <a:pt x="459" y="547"/>
                      <a:pt x="463" y="542"/>
                      <a:pt x="466" y="538"/>
                    </a:cubicBezTo>
                    <a:cubicBezTo>
                      <a:pt x="467" y="536"/>
                      <a:pt x="473" y="531"/>
                      <a:pt x="475" y="529"/>
                    </a:cubicBezTo>
                    <a:cubicBezTo>
                      <a:pt x="477" y="526"/>
                      <a:pt x="480" y="519"/>
                      <a:pt x="483" y="518"/>
                    </a:cubicBezTo>
                    <a:cubicBezTo>
                      <a:pt x="486" y="515"/>
                      <a:pt x="490" y="514"/>
                      <a:pt x="493" y="512"/>
                    </a:cubicBezTo>
                    <a:cubicBezTo>
                      <a:pt x="494" y="512"/>
                      <a:pt x="498" y="512"/>
                      <a:pt x="501" y="512"/>
                    </a:cubicBezTo>
                    <a:cubicBezTo>
                      <a:pt x="504" y="512"/>
                      <a:pt x="510" y="515"/>
                      <a:pt x="511" y="514"/>
                    </a:cubicBezTo>
                    <a:cubicBezTo>
                      <a:pt x="514" y="512"/>
                      <a:pt x="514" y="505"/>
                      <a:pt x="514" y="504"/>
                    </a:cubicBezTo>
                    <a:close/>
                    <a:moveTo>
                      <a:pt x="272" y="462"/>
                    </a:moveTo>
                    <a:cubicBezTo>
                      <a:pt x="270" y="463"/>
                      <a:pt x="269" y="463"/>
                      <a:pt x="267" y="462"/>
                    </a:cubicBezTo>
                    <a:cubicBezTo>
                      <a:pt x="266" y="462"/>
                      <a:pt x="263" y="462"/>
                      <a:pt x="263" y="460"/>
                    </a:cubicBezTo>
                    <a:cubicBezTo>
                      <a:pt x="262" y="459"/>
                      <a:pt x="263" y="456"/>
                      <a:pt x="263" y="455"/>
                    </a:cubicBezTo>
                    <a:cubicBezTo>
                      <a:pt x="263" y="453"/>
                      <a:pt x="263" y="451"/>
                      <a:pt x="262" y="451"/>
                    </a:cubicBezTo>
                    <a:cubicBezTo>
                      <a:pt x="260" y="449"/>
                      <a:pt x="259" y="448"/>
                      <a:pt x="258" y="448"/>
                    </a:cubicBezTo>
                    <a:cubicBezTo>
                      <a:pt x="256" y="448"/>
                      <a:pt x="255" y="448"/>
                      <a:pt x="253" y="449"/>
                    </a:cubicBezTo>
                    <a:cubicBezTo>
                      <a:pt x="253" y="451"/>
                      <a:pt x="256" y="452"/>
                      <a:pt x="256" y="453"/>
                    </a:cubicBezTo>
                    <a:cubicBezTo>
                      <a:pt x="256" y="455"/>
                      <a:pt x="256" y="456"/>
                      <a:pt x="256" y="458"/>
                    </a:cubicBezTo>
                    <a:cubicBezTo>
                      <a:pt x="255" y="458"/>
                      <a:pt x="253" y="459"/>
                      <a:pt x="253" y="460"/>
                    </a:cubicBezTo>
                    <a:cubicBezTo>
                      <a:pt x="252" y="460"/>
                      <a:pt x="251" y="460"/>
                      <a:pt x="251" y="462"/>
                    </a:cubicBezTo>
                    <a:cubicBezTo>
                      <a:pt x="249" y="462"/>
                      <a:pt x="249" y="465"/>
                      <a:pt x="249" y="466"/>
                    </a:cubicBezTo>
                    <a:cubicBezTo>
                      <a:pt x="249" y="469"/>
                      <a:pt x="251" y="473"/>
                      <a:pt x="251" y="474"/>
                    </a:cubicBezTo>
                    <a:cubicBezTo>
                      <a:pt x="252" y="476"/>
                      <a:pt x="251" y="479"/>
                      <a:pt x="251" y="480"/>
                    </a:cubicBezTo>
                    <a:cubicBezTo>
                      <a:pt x="251" y="483"/>
                      <a:pt x="251" y="486"/>
                      <a:pt x="251" y="487"/>
                    </a:cubicBezTo>
                    <a:cubicBezTo>
                      <a:pt x="252" y="488"/>
                      <a:pt x="253" y="493"/>
                      <a:pt x="255" y="496"/>
                    </a:cubicBezTo>
                    <a:cubicBezTo>
                      <a:pt x="255" y="497"/>
                      <a:pt x="255" y="500"/>
                      <a:pt x="255" y="501"/>
                    </a:cubicBezTo>
                    <a:cubicBezTo>
                      <a:pt x="253" y="503"/>
                      <a:pt x="253" y="507"/>
                      <a:pt x="253" y="508"/>
                    </a:cubicBezTo>
                    <a:cubicBezTo>
                      <a:pt x="253" y="510"/>
                      <a:pt x="255" y="512"/>
                      <a:pt x="256" y="514"/>
                    </a:cubicBezTo>
                    <a:cubicBezTo>
                      <a:pt x="256" y="517"/>
                      <a:pt x="256" y="521"/>
                      <a:pt x="256" y="522"/>
                    </a:cubicBezTo>
                    <a:cubicBezTo>
                      <a:pt x="256" y="524"/>
                      <a:pt x="256" y="526"/>
                      <a:pt x="256" y="528"/>
                    </a:cubicBezTo>
                    <a:cubicBezTo>
                      <a:pt x="256" y="531"/>
                      <a:pt x="256" y="535"/>
                      <a:pt x="255" y="536"/>
                    </a:cubicBezTo>
                    <a:cubicBezTo>
                      <a:pt x="255" y="538"/>
                      <a:pt x="253" y="539"/>
                      <a:pt x="253" y="540"/>
                    </a:cubicBezTo>
                    <a:cubicBezTo>
                      <a:pt x="252" y="540"/>
                      <a:pt x="251" y="542"/>
                      <a:pt x="249" y="542"/>
                    </a:cubicBezTo>
                    <a:cubicBezTo>
                      <a:pt x="248" y="540"/>
                      <a:pt x="251" y="536"/>
                      <a:pt x="249" y="535"/>
                    </a:cubicBezTo>
                    <a:cubicBezTo>
                      <a:pt x="249" y="532"/>
                      <a:pt x="245" y="529"/>
                      <a:pt x="243" y="528"/>
                    </a:cubicBezTo>
                    <a:cubicBezTo>
                      <a:pt x="242" y="526"/>
                      <a:pt x="241" y="525"/>
                      <a:pt x="241" y="524"/>
                    </a:cubicBezTo>
                    <a:cubicBezTo>
                      <a:pt x="239" y="521"/>
                      <a:pt x="239" y="518"/>
                      <a:pt x="239" y="517"/>
                    </a:cubicBezTo>
                    <a:cubicBezTo>
                      <a:pt x="239" y="514"/>
                      <a:pt x="238" y="510"/>
                      <a:pt x="238" y="508"/>
                    </a:cubicBezTo>
                    <a:cubicBezTo>
                      <a:pt x="238" y="507"/>
                      <a:pt x="238" y="505"/>
                      <a:pt x="239" y="505"/>
                    </a:cubicBezTo>
                    <a:cubicBezTo>
                      <a:pt x="239" y="505"/>
                      <a:pt x="241" y="505"/>
                      <a:pt x="242" y="505"/>
                    </a:cubicBezTo>
                    <a:cubicBezTo>
                      <a:pt x="242" y="505"/>
                      <a:pt x="242" y="508"/>
                      <a:pt x="242" y="510"/>
                    </a:cubicBezTo>
                    <a:cubicBezTo>
                      <a:pt x="243" y="511"/>
                      <a:pt x="245" y="512"/>
                      <a:pt x="246" y="512"/>
                    </a:cubicBezTo>
                    <a:cubicBezTo>
                      <a:pt x="248" y="512"/>
                      <a:pt x="248" y="511"/>
                      <a:pt x="249" y="510"/>
                    </a:cubicBezTo>
                    <a:cubicBezTo>
                      <a:pt x="249" y="508"/>
                      <a:pt x="249" y="505"/>
                      <a:pt x="249" y="504"/>
                    </a:cubicBezTo>
                    <a:cubicBezTo>
                      <a:pt x="249" y="503"/>
                      <a:pt x="248" y="498"/>
                      <a:pt x="248" y="497"/>
                    </a:cubicBezTo>
                    <a:cubicBezTo>
                      <a:pt x="246" y="494"/>
                      <a:pt x="246" y="490"/>
                      <a:pt x="246" y="488"/>
                    </a:cubicBezTo>
                    <a:cubicBezTo>
                      <a:pt x="245" y="487"/>
                      <a:pt x="245" y="484"/>
                      <a:pt x="243" y="483"/>
                    </a:cubicBezTo>
                    <a:cubicBezTo>
                      <a:pt x="243" y="480"/>
                      <a:pt x="243" y="476"/>
                      <a:pt x="242" y="474"/>
                    </a:cubicBezTo>
                    <a:cubicBezTo>
                      <a:pt x="242" y="473"/>
                      <a:pt x="239" y="470"/>
                      <a:pt x="238" y="469"/>
                    </a:cubicBezTo>
                    <a:cubicBezTo>
                      <a:pt x="236" y="466"/>
                      <a:pt x="234" y="463"/>
                      <a:pt x="231" y="462"/>
                    </a:cubicBezTo>
                    <a:cubicBezTo>
                      <a:pt x="228" y="460"/>
                      <a:pt x="224" y="459"/>
                      <a:pt x="221" y="459"/>
                    </a:cubicBezTo>
                    <a:cubicBezTo>
                      <a:pt x="220" y="458"/>
                      <a:pt x="218" y="456"/>
                      <a:pt x="217" y="456"/>
                    </a:cubicBezTo>
                    <a:cubicBezTo>
                      <a:pt x="215" y="455"/>
                      <a:pt x="211" y="452"/>
                      <a:pt x="210" y="451"/>
                    </a:cubicBezTo>
                    <a:cubicBezTo>
                      <a:pt x="208" y="449"/>
                      <a:pt x="204" y="445"/>
                      <a:pt x="204" y="442"/>
                    </a:cubicBezTo>
                    <a:cubicBezTo>
                      <a:pt x="203" y="442"/>
                      <a:pt x="200" y="439"/>
                      <a:pt x="201" y="438"/>
                    </a:cubicBezTo>
                    <a:cubicBezTo>
                      <a:pt x="201" y="437"/>
                      <a:pt x="204" y="438"/>
                      <a:pt x="205" y="438"/>
                    </a:cubicBezTo>
                    <a:cubicBezTo>
                      <a:pt x="207" y="438"/>
                      <a:pt x="208" y="439"/>
                      <a:pt x="210" y="439"/>
                    </a:cubicBezTo>
                    <a:cubicBezTo>
                      <a:pt x="211" y="439"/>
                      <a:pt x="214" y="442"/>
                      <a:pt x="214" y="444"/>
                    </a:cubicBezTo>
                    <a:cubicBezTo>
                      <a:pt x="215" y="444"/>
                      <a:pt x="215" y="446"/>
                      <a:pt x="217" y="446"/>
                    </a:cubicBezTo>
                    <a:cubicBezTo>
                      <a:pt x="217" y="448"/>
                      <a:pt x="220" y="451"/>
                      <a:pt x="220" y="449"/>
                    </a:cubicBezTo>
                    <a:cubicBezTo>
                      <a:pt x="221" y="449"/>
                      <a:pt x="222" y="446"/>
                      <a:pt x="222" y="445"/>
                    </a:cubicBezTo>
                    <a:cubicBezTo>
                      <a:pt x="222" y="444"/>
                      <a:pt x="220" y="441"/>
                      <a:pt x="220" y="439"/>
                    </a:cubicBezTo>
                    <a:cubicBezTo>
                      <a:pt x="218" y="438"/>
                      <a:pt x="218" y="435"/>
                      <a:pt x="217" y="434"/>
                    </a:cubicBezTo>
                    <a:cubicBezTo>
                      <a:pt x="215" y="432"/>
                      <a:pt x="214" y="431"/>
                      <a:pt x="212" y="431"/>
                    </a:cubicBezTo>
                    <a:cubicBezTo>
                      <a:pt x="211" y="430"/>
                      <a:pt x="210" y="428"/>
                      <a:pt x="210" y="427"/>
                    </a:cubicBezTo>
                    <a:cubicBezTo>
                      <a:pt x="208" y="425"/>
                      <a:pt x="208" y="422"/>
                      <a:pt x="208" y="422"/>
                    </a:cubicBezTo>
                    <a:cubicBezTo>
                      <a:pt x="208" y="421"/>
                      <a:pt x="211" y="421"/>
                      <a:pt x="211" y="422"/>
                    </a:cubicBezTo>
                    <a:cubicBezTo>
                      <a:pt x="212" y="422"/>
                      <a:pt x="214" y="424"/>
                      <a:pt x="215" y="424"/>
                    </a:cubicBezTo>
                    <a:cubicBezTo>
                      <a:pt x="217" y="424"/>
                      <a:pt x="218" y="422"/>
                      <a:pt x="220" y="422"/>
                    </a:cubicBezTo>
                    <a:cubicBezTo>
                      <a:pt x="221" y="422"/>
                      <a:pt x="224" y="422"/>
                      <a:pt x="225" y="424"/>
                    </a:cubicBezTo>
                    <a:cubicBezTo>
                      <a:pt x="227" y="424"/>
                      <a:pt x="227" y="427"/>
                      <a:pt x="227" y="428"/>
                    </a:cubicBezTo>
                    <a:cubicBezTo>
                      <a:pt x="228" y="428"/>
                      <a:pt x="231" y="430"/>
                      <a:pt x="232" y="430"/>
                    </a:cubicBezTo>
                    <a:cubicBezTo>
                      <a:pt x="234" y="430"/>
                      <a:pt x="238" y="428"/>
                      <a:pt x="239" y="430"/>
                    </a:cubicBezTo>
                    <a:cubicBezTo>
                      <a:pt x="239" y="430"/>
                      <a:pt x="241" y="431"/>
                      <a:pt x="242" y="432"/>
                    </a:cubicBezTo>
                    <a:cubicBezTo>
                      <a:pt x="242" y="434"/>
                      <a:pt x="243" y="437"/>
                      <a:pt x="245" y="438"/>
                    </a:cubicBezTo>
                    <a:cubicBezTo>
                      <a:pt x="246" y="439"/>
                      <a:pt x="251" y="442"/>
                      <a:pt x="252" y="441"/>
                    </a:cubicBezTo>
                    <a:cubicBezTo>
                      <a:pt x="253" y="441"/>
                      <a:pt x="253" y="438"/>
                      <a:pt x="255" y="438"/>
                    </a:cubicBezTo>
                    <a:cubicBezTo>
                      <a:pt x="255" y="437"/>
                      <a:pt x="253" y="434"/>
                      <a:pt x="253" y="432"/>
                    </a:cubicBezTo>
                    <a:cubicBezTo>
                      <a:pt x="253" y="431"/>
                      <a:pt x="252" y="428"/>
                      <a:pt x="253" y="428"/>
                    </a:cubicBezTo>
                    <a:cubicBezTo>
                      <a:pt x="253" y="427"/>
                      <a:pt x="256" y="430"/>
                      <a:pt x="256" y="430"/>
                    </a:cubicBezTo>
                    <a:cubicBezTo>
                      <a:pt x="258" y="431"/>
                      <a:pt x="260" y="432"/>
                      <a:pt x="262" y="434"/>
                    </a:cubicBezTo>
                    <a:cubicBezTo>
                      <a:pt x="263" y="435"/>
                      <a:pt x="262" y="438"/>
                      <a:pt x="263" y="439"/>
                    </a:cubicBezTo>
                    <a:cubicBezTo>
                      <a:pt x="265" y="441"/>
                      <a:pt x="269" y="441"/>
                      <a:pt x="269" y="442"/>
                    </a:cubicBezTo>
                    <a:cubicBezTo>
                      <a:pt x="270" y="444"/>
                      <a:pt x="270" y="445"/>
                      <a:pt x="269" y="446"/>
                    </a:cubicBezTo>
                    <a:cubicBezTo>
                      <a:pt x="267" y="449"/>
                      <a:pt x="267" y="449"/>
                      <a:pt x="267" y="449"/>
                    </a:cubicBezTo>
                    <a:cubicBezTo>
                      <a:pt x="266" y="451"/>
                      <a:pt x="267" y="453"/>
                      <a:pt x="267" y="455"/>
                    </a:cubicBezTo>
                    <a:cubicBezTo>
                      <a:pt x="267" y="456"/>
                      <a:pt x="270" y="458"/>
                      <a:pt x="272" y="459"/>
                    </a:cubicBezTo>
                    <a:cubicBezTo>
                      <a:pt x="272" y="460"/>
                      <a:pt x="272" y="462"/>
                      <a:pt x="272" y="462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26"/>
              <p:cNvSpPr>
                <a:spLocks/>
              </p:cNvSpPr>
              <p:nvPr/>
            </p:nvSpPr>
            <p:spPr bwMode="auto">
              <a:xfrm>
                <a:off x="1927225" y="4672013"/>
                <a:ext cx="482600" cy="401638"/>
              </a:xfrm>
              <a:custGeom>
                <a:avLst/>
                <a:gdLst>
                  <a:gd name="T0" fmla="*/ 61 w 235"/>
                  <a:gd name="T1" fmla="*/ 27 h 196"/>
                  <a:gd name="T2" fmla="*/ 72 w 235"/>
                  <a:gd name="T3" fmla="*/ 16 h 196"/>
                  <a:gd name="T4" fmla="*/ 86 w 235"/>
                  <a:gd name="T5" fmla="*/ 7 h 196"/>
                  <a:gd name="T6" fmla="*/ 107 w 235"/>
                  <a:gd name="T7" fmla="*/ 8 h 196"/>
                  <a:gd name="T8" fmla="*/ 124 w 235"/>
                  <a:gd name="T9" fmla="*/ 10 h 196"/>
                  <a:gd name="T10" fmla="*/ 137 w 235"/>
                  <a:gd name="T11" fmla="*/ 21 h 196"/>
                  <a:gd name="T12" fmla="*/ 146 w 235"/>
                  <a:gd name="T13" fmla="*/ 17 h 196"/>
                  <a:gd name="T14" fmla="*/ 133 w 235"/>
                  <a:gd name="T15" fmla="*/ 7 h 196"/>
                  <a:gd name="T16" fmla="*/ 144 w 235"/>
                  <a:gd name="T17" fmla="*/ 0 h 196"/>
                  <a:gd name="T18" fmla="*/ 164 w 235"/>
                  <a:gd name="T19" fmla="*/ 23 h 196"/>
                  <a:gd name="T20" fmla="*/ 188 w 235"/>
                  <a:gd name="T21" fmla="*/ 25 h 196"/>
                  <a:gd name="T22" fmla="*/ 196 w 235"/>
                  <a:gd name="T23" fmla="*/ 34 h 196"/>
                  <a:gd name="T24" fmla="*/ 191 w 235"/>
                  <a:gd name="T25" fmla="*/ 48 h 196"/>
                  <a:gd name="T26" fmla="*/ 189 w 235"/>
                  <a:gd name="T27" fmla="*/ 55 h 196"/>
                  <a:gd name="T28" fmla="*/ 196 w 235"/>
                  <a:gd name="T29" fmla="*/ 68 h 196"/>
                  <a:gd name="T30" fmla="*/ 198 w 235"/>
                  <a:gd name="T31" fmla="*/ 90 h 196"/>
                  <a:gd name="T32" fmla="*/ 208 w 235"/>
                  <a:gd name="T33" fmla="*/ 104 h 196"/>
                  <a:gd name="T34" fmla="*/ 225 w 235"/>
                  <a:gd name="T35" fmla="*/ 107 h 196"/>
                  <a:gd name="T36" fmla="*/ 233 w 235"/>
                  <a:gd name="T37" fmla="*/ 113 h 196"/>
                  <a:gd name="T38" fmla="*/ 230 w 235"/>
                  <a:gd name="T39" fmla="*/ 133 h 196"/>
                  <a:gd name="T40" fmla="*/ 219 w 235"/>
                  <a:gd name="T41" fmla="*/ 137 h 196"/>
                  <a:gd name="T42" fmla="*/ 219 w 235"/>
                  <a:gd name="T43" fmla="*/ 145 h 196"/>
                  <a:gd name="T44" fmla="*/ 205 w 235"/>
                  <a:gd name="T45" fmla="*/ 154 h 196"/>
                  <a:gd name="T46" fmla="*/ 198 w 235"/>
                  <a:gd name="T47" fmla="*/ 169 h 196"/>
                  <a:gd name="T48" fmla="*/ 177 w 235"/>
                  <a:gd name="T49" fmla="*/ 166 h 196"/>
                  <a:gd name="T50" fmla="*/ 172 w 235"/>
                  <a:gd name="T51" fmla="*/ 178 h 196"/>
                  <a:gd name="T52" fmla="*/ 171 w 235"/>
                  <a:gd name="T53" fmla="*/ 189 h 196"/>
                  <a:gd name="T54" fmla="*/ 160 w 235"/>
                  <a:gd name="T55" fmla="*/ 189 h 196"/>
                  <a:gd name="T56" fmla="*/ 154 w 235"/>
                  <a:gd name="T57" fmla="*/ 196 h 196"/>
                  <a:gd name="T58" fmla="*/ 137 w 235"/>
                  <a:gd name="T59" fmla="*/ 193 h 196"/>
                  <a:gd name="T60" fmla="*/ 124 w 235"/>
                  <a:gd name="T61" fmla="*/ 178 h 196"/>
                  <a:gd name="T62" fmla="*/ 92 w 235"/>
                  <a:gd name="T63" fmla="*/ 171 h 196"/>
                  <a:gd name="T64" fmla="*/ 76 w 235"/>
                  <a:gd name="T65" fmla="*/ 152 h 196"/>
                  <a:gd name="T66" fmla="*/ 58 w 235"/>
                  <a:gd name="T67" fmla="*/ 133 h 196"/>
                  <a:gd name="T68" fmla="*/ 41 w 235"/>
                  <a:gd name="T69" fmla="*/ 120 h 196"/>
                  <a:gd name="T70" fmla="*/ 31 w 235"/>
                  <a:gd name="T71" fmla="*/ 109 h 196"/>
                  <a:gd name="T72" fmla="*/ 15 w 235"/>
                  <a:gd name="T73" fmla="*/ 111 h 196"/>
                  <a:gd name="T74" fmla="*/ 0 w 235"/>
                  <a:gd name="T75" fmla="*/ 109 h 196"/>
                  <a:gd name="T76" fmla="*/ 1 w 235"/>
                  <a:gd name="T77" fmla="*/ 92 h 196"/>
                  <a:gd name="T78" fmla="*/ 14 w 235"/>
                  <a:gd name="T79" fmla="*/ 80 h 196"/>
                  <a:gd name="T80" fmla="*/ 31 w 235"/>
                  <a:gd name="T81" fmla="*/ 78 h 196"/>
                  <a:gd name="T82" fmla="*/ 42 w 235"/>
                  <a:gd name="T83" fmla="*/ 65 h 196"/>
                  <a:gd name="T84" fmla="*/ 64 w 235"/>
                  <a:gd name="T85" fmla="*/ 58 h 196"/>
                  <a:gd name="T86" fmla="*/ 85 w 235"/>
                  <a:gd name="T87" fmla="*/ 48 h 196"/>
                  <a:gd name="T88" fmla="*/ 82 w 235"/>
                  <a:gd name="T89" fmla="*/ 42 h 196"/>
                  <a:gd name="T90" fmla="*/ 55 w 235"/>
                  <a:gd name="T91" fmla="*/ 48 h 196"/>
                  <a:gd name="T92" fmla="*/ 27 w 235"/>
                  <a:gd name="T93" fmla="*/ 45 h 196"/>
                  <a:gd name="T94" fmla="*/ 37 w 235"/>
                  <a:gd name="T95" fmla="*/ 32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35" h="196">
                    <a:moveTo>
                      <a:pt x="45" y="24"/>
                    </a:moveTo>
                    <a:cubicBezTo>
                      <a:pt x="47" y="24"/>
                      <a:pt x="49" y="25"/>
                      <a:pt x="51" y="25"/>
                    </a:cubicBezTo>
                    <a:cubicBezTo>
                      <a:pt x="54" y="25"/>
                      <a:pt x="58" y="27"/>
                      <a:pt x="61" y="27"/>
                    </a:cubicBezTo>
                    <a:cubicBezTo>
                      <a:pt x="62" y="25"/>
                      <a:pt x="65" y="24"/>
                      <a:pt x="66" y="23"/>
                    </a:cubicBezTo>
                    <a:cubicBezTo>
                      <a:pt x="68" y="23"/>
                      <a:pt x="71" y="21"/>
                      <a:pt x="71" y="20"/>
                    </a:cubicBezTo>
                    <a:cubicBezTo>
                      <a:pt x="72" y="20"/>
                      <a:pt x="72" y="17"/>
                      <a:pt x="72" y="16"/>
                    </a:cubicBezTo>
                    <a:cubicBezTo>
                      <a:pt x="73" y="14"/>
                      <a:pt x="72" y="11"/>
                      <a:pt x="72" y="10"/>
                    </a:cubicBezTo>
                    <a:cubicBezTo>
                      <a:pt x="73" y="8"/>
                      <a:pt x="78" y="7"/>
                      <a:pt x="79" y="7"/>
                    </a:cubicBezTo>
                    <a:cubicBezTo>
                      <a:pt x="81" y="7"/>
                      <a:pt x="85" y="7"/>
                      <a:pt x="86" y="7"/>
                    </a:cubicBezTo>
                    <a:cubicBezTo>
                      <a:pt x="88" y="7"/>
                      <a:pt x="92" y="8"/>
                      <a:pt x="93" y="8"/>
                    </a:cubicBezTo>
                    <a:cubicBezTo>
                      <a:pt x="95" y="8"/>
                      <a:pt x="99" y="10"/>
                      <a:pt x="100" y="10"/>
                    </a:cubicBezTo>
                    <a:cubicBezTo>
                      <a:pt x="103" y="10"/>
                      <a:pt x="106" y="8"/>
                      <a:pt x="107" y="8"/>
                    </a:cubicBezTo>
                    <a:cubicBezTo>
                      <a:pt x="109" y="8"/>
                      <a:pt x="112" y="6"/>
                      <a:pt x="113" y="6"/>
                    </a:cubicBezTo>
                    <a:cubicBezTo>
                      <a:pt x="114" y="6"/>
                      <a:pt x="119" y="6"/>
                      <a:pt x="120" y="7"/>
                    </a:cubicBezTo>
                    <a:cubicBezTo>
                      <a:pt x="122" y="7"/>
                      <a:pt x="123" y="8"/>
                      <a:pt x="124" y="10"/>
                    </a:cubicBezTo>
                    <a:cubicBezTo>
                      <a:pt x="126" y="10"/>
                      <a:pt x="129" y="11"/>
                      <a:pt x="130" y="13"/>
                    </a:cubicBezTo>
                    <a:cubicBezTo>
                      <a:pt x="131" y="14"/>
                      <a:pt x="134" y="16"/>
                      <a:pt x="134" y="16"/>
                    </a:cubicBezTo>
                    <a:cubicBezTo>
                      <a:pt x="136" y="17"/>
                      <a:pt x="137" y="20"/>
                      <a:pt x="137" y="21"/>
                    </a:cubicBezTo>
                    <a:cubicBezTo>
                      <a:pt x="138" y="21"/>
                      <a:pt x="140" y="23"/>
                      <a:pt x="141" y="23"/>
                    </a:cubicBezTo>
                    <a:cubicBezTo>
                      <a:pt x="141" y="23"/>
                      <a:pt x="144" y="23"/>
                      <a:pt x="144" y="21"/>
                    </a:cubicBezTo>
                    <a:cubicBezTo>
                      <a:pt x="146" y="21"/>
                      <a:pt x="147" y="18"/>
                      <a:pt x="146" y="17"/>
                    </a:cubicBezTo>
                    <a:cubicBezTo>
                      <a:pt x="146" y="17"/>
                      <a:pt x="144" y="16"/>
                      <a:pt x="143" y="14"/>
                    </a:cubicBezTo>
                    <a:cubicBezTo>
                      <a:pt x="141" y="14"/>
                      <a:pt x="138" y="13"/>
                      <a:pt x="138" y="11"/>
                    </a:cubicBezTo>
                    <a:cubicBezTo>
                      <a:pt x="137" y="10"/>
                      <a:pt x="133" y="8"/>
                      <a:pt x="133" y="7"/>
                    </a:cubicBezTo>
                    <a:cubicBezTo>
                      <a:pt x="133" y="6"/>
                      <a:pt x="134" y="3"/>
                      <a:pt x="134" y="3"/>
                    </a:cubicBezTo>
                    <a:cubicBezTo>
                      <a:pt x="136" y="1"/>
                      <a:pt x="138" y="0"/>
                      <a:pt x="140" y="0"/>
                    </a:cubicBezTo>
                    <a:cubicBezTo>
                      <a:pt x="141" y="0"/>
                      <a:pt x="144" y="0"/>
                      <a:pt x="144" y="0"/>
                    </a:cubicBezTo>
                    <a:cubicBezTo>
                      <a:pt x="147" y="1"/>
                      <a:pt x="150" y="6"/>
                      <a:pt x="151" y="8"/>
                    </a:cubicBezTo>
                    <a:cubicBezTo>
                      <a:pt x="153" y="10"/>
                      <a:pt x="155" y="14"/>
                      <a:pt x="157" y="16"/>
                    </a:cubicBezTo>
                    <a:cubicBezTo>
                      <a:pt x="158" y="18"/>
                      <a:pt x="163" y="21"/>
                      <a:pt x="164" y="23"/>
                    </a:cubicBezTo>
                    <a:cubicBezTo>
                      <a:pt x="167" y="23"/>
                      <a:pt x="170" y="25"/>
                      <a:pt x="171" y="25"/>
                    </a:cubicBezTo>
                    <a:cubicBezTo>
                      <a:pt x="174" y="27"/>
                      <a:pt x="179" y="27"/>
                      <a:pt x="181" y="27"/>
                    </a:cubicBezTo>
                    <a:cubicBezTo>
                      <a:pt x="184" y="27"/>
                      <a:pt x="187" y="25"/>
                      <a:pt x="188" y="25"/>
                    </a:cubicBezTo>
                    <a:cubicBezTo>
                      <a:pt x="189" y="25"/>
                      <a:pt x="191" y="25"/>
                      <a:pt x="192" y="27"/>
                    </a:cubicBezTo>
                    <a:cubicBezTo>
                      <a:pt x="194" y="27"/>
                      <a:pt x="195" y="28"/>
                      <a:pt x="195" y="30"/>
                    </a:cubicBezTo>
                    <a:cubicBezTo>
                      <a:pt x="196" y="31"/>
                      <a:pt x="196" y="32"/>
                      <a:pt x="196" y="34"/>
                    </a:cubicBezTo>
                    <a:cubicBezTo>
                      <a:pt x="195" y="35"/>
                      <a:pt x="192" y="37"/>
                      <a:pt x="192" y="38"/>
                    </a:cubicBezTo>
                    <a:cubicBezTo>
                      <a:pt x="191" y="40"/>
                      <a:pt x="189" y="41"/>
                      <a:pt x="189" y="42"/>
                    </a:cubicBezTo>
                    <a:cubicBezTo>
                      <a:pt x="189" y="44"/>
                      <a:pt x="189" y="47"/>
                      <a:pt x="191" y="48"/>
                    </a:cubicBezTo>
                    <a:cubicBezTo>
                      <a:pt x="191" y="48"/>
                      <a:pt x="191" y="48"/>
                      <a:pt x="192" y="49"/>
                    </a:cubicBezTo>
                    <a:cubicBezTo>
                      <a:pt x="191" y="49"/>
                      <a:pt x="189" y="51"/>
                      <a:pt x="189" y="52"/>
                    </a:cubicBezTo>
                    <a:cubicBezTo>
                      <a:pt x="189" y="55"/>
                      <a:pt x="189" y="55"/>
                      <a:pt x="189" y="55"/>
                    </a:cubicBezTo>
                    <a:cubicBezTo>
                      <a:pt x="189" y="56"/>
                      <a:pt x="189" y="59"/>
                      <a:pt x="191" y="61"/>
                    </a:cubicBezTo>
                    <a:cubicBezTo>
                      <a:pt x="191" y="62"/>
                      <a:pt x="194" y="62"/>
                      <a:pt x="194" y="63"/>
                    </a:cubicBezTo>
                    <a:cubicBezTo>
                      <a:pt x="195" y="65"/>
                      <a:pt x="196" y="66"/>
                      <a:pt x="196" y="68"/>
                    </a:cubicBezTo>
                    <a:cubicBezTo>
                      <a:pt x="198" y="69"/>
                      <a:pt x="196" y="73"/>
                      <a:pt x="196" y="75"/>
                    </a:cubicBezTo>
                    <a:cubicBezTo>
                      <a:pt x="196" y="76"/>
                      <a:pt x="199" y="80"/>
                      <a:pt x="201" y="82"/>
                    </a:cubicBezTo>
                    <a:cubicBezTo>
                      <a:pt x="201" y="85"/>
                      <a:pt x="198" y="89"/>
                      <a:pt x="198" y="90"/>
                    </a:cubicBezTo>
                    <a:cubicBezTo>
                      <a:pt x="198" y="93"/>
                      <a:pt x="198" y="99"/>
                      <a:pt x="199" y="102"/>
                    </a:cubicBezTo>
                    <a:cubicBezTo>
                      <a:pt x="201" y="103"/>
                      <a:pt x="204" y="104"/>
                      <a:pt x="204" y="104"/>
                    </a:cubicBezTo>
                    <a:cubicBezTo>
                      <a:pt x="205" y="106"/>
                      <a:pt x="208" y="104"/>
                      <a:pt x="208" y="104"/>
                    </a:cubicBezTo>
                    <a:cubicBezTo>
                      <a:pt x="209" y="104"/>
                      <a:pt x="211" y="106"/>
                      <a:pt x="212" y="106"/>
                    </a:cubicBezTo>
                    <a:cubicBezTo>
                      <a:pt x="213" y="106"/>
                      <a:pt x="216" y="107"/>
                      <a:pt x="219" y="107"/>
                    </a:cubicBezTo>
                    <a:cubicBezTo>
                      <a:pt x="220" y="109"/>
                      <a:pt x="223" y="107"/>
                      <a:pt x="225" y="107"/>
                    </a:cubicBezTo>
                    <a:cubicBezTo>
                      <a:pt x="226" y="109"/>
                      <a:pt x="228" y="110"/>
                      <a:pt x="229" y="111"/>
                    </a:cubicBezTo>
                    <a:cubicBezTo>
                      <a:pt x="230" y="111"/>
                      <a:pt x="232" y="111"/>
                      <a:pt x="233" y="111"/>
                    </a:cubicBezTo>
                    <a:cubicBezTo>
                      <a:pt x="233" y="113"/>
                      <a:pt x="233" y="113"/>
                      <a:pt x="233" y="113"/>
                    </a:cubicBezTo>
                    <a:cubicBezTo>
                      <a:pt x="233" y="114"/>
                      <a:pt x="235" y="117"/>
                      <a:pt x="235" y="120"/>
                    </a:cubicBezTo>
                    <a:cubicBezTo>
                      <a:pt x="235" y="121"/>
                      <a:pt x="235" y="126"/>
                      <a:pt x="233" y="128"/>
                    </a:cubicBezTo>
                    <a:cubicBezTo>
                      <a:pt x="233" y="130"/>
                      <a:pt x="232" y="131"/>
                      <a:pt x="230" y="133"/>
                    </a:cubicBezTo>
                    <a:cubicBezTo>
                      <a:pt x="230" y="134"/>
                      <a:pt x="230" y="135"/>
                      <a:pt x="229" y="137"/>
                    </a:cubicBezTo>
                    <a:cubicBezTo>
                      <a:pt x="228" y="138"/>
                      <a:pt x="226" y="138"/>
                      <a:pt x="225" y="138"/>
                    </a:cubicBezTo>
                    <a:cubicBezTo>
                      <a:pt x="223" y="138"/>
                      <a:pt x="220" y="137"/>
                      <a:pt x="219" y="137"/>
                    </a:cubicBezTo>
                    <a:cubicBezTo>
                      <a:pt x="218" y="134"/>
                      <a:pt x="218" y="134"/>
                      <a:pt x="218" y="134"/>
                    </a:cubicBezTo>
                    <a:cubicBezTo>
                      <a:pt x="216" y="135"/>
                      <a:pt x="216" y="140"/>
                      <a:pt x="218" y="141"/>
                    </a:cubicBezTo>
                    <a:cubicBezTo>
                      <a:pt x="218" y="142"/>
                      <a:pt x="219" y="144"/>
                      <a:pt x="219" y="145"/>
                    </a:cubicBezTo>
                    <a:cubicBezTo>
                      <a:pt x="220" y="147"/>
                      <a:pt x="219" y="149"/>
                      <a:pt x="218" y="151"/>
                    </a:cubicBezTo>
                    <a:cubicBezTo>
                      <a:pt x="218" y="152"/>
                      <a:pt x="215" y="154"/>
                      <a:pt x="212" y="154"/>
                    </a:cubicBezTo>
                    <a:cubicBezTo>
                      <a:pt x="211" y="155"/>
                      <a:pt x="206" y="152"/>
                      <a:pt x="205" y="154"/>
                    </a:cubicBezTo>
                    <a:cubicBezTo>
                      <a:pt x="205" y="154"/>
                      <a:pt x="204" y="157"/>
                      <a:pt x="204" y="158"/>
                    </a:cubicBezTo>
                    <a:cubicBezTo>
                      <a:pt x="204" y="159"/>
                      <a:pt x="206" y="162"/>
                      <a:pt x="206" y="164"/>
                    </a:cubicBezTo>
                    <a:cubicBezTo>
                      <a:pt x="205" y="165"/>
                      <a:pt x="201" y="168"/>
                      <a:pt x="198" y="169"/>
                    </a:cubicBezTo>
                    <a:cubicBezTo>
                      <a:pt x="195" y="171"/>
                      <a:pt x="189" y="171"/>
                      <a:pt x="187" y="171"/>
                    </a:cubicBezTo>
                    <a:cubicBezTo>
                      <a:pt x="185" y="171"/>
                      <a:pt x="182" y="169"/>
                      <a:pt x="181" y="169"/>
                    </a:cubicBezTo>
                    <a:cubicBezTo>
                      <a:pt x="179" y="168"/>
                      <a:pt x="177" y="166"/>
                      <a:pt x="177" y="166"/>
                    </a:cubicBezTo>
                    <a:cubicBezTo>
                      <a:pt x="175" y="166"/>
                      <a:pt x="171" y="168"/>
                      <a:pt x="171" y="169"/>
                    </a:cubicBezTo>
                    <a:cubicBezTo>
                      <a:pt x="170" y="171"/>
                      <a:pt x="170" y="173"/>
                      <a:pt x="170" y="175"/>
                    </a:cubicBezTo>
                    <a:cubicBezTo>
                      <a:pt x="170" y="175"/>
                      <a:pt x="172" y="176"/>
                      <a:pt x="172" y="178"/>
                    </a:cubicBezTo>
                    <a:cubicBezTo>
                      <a:pt x="174" y="179"/>
                      <a:pt x="177" y="181"/>
                      <a:pt x="178" y="182"/>
                    </a:cubicBezTo>
                    <a:cubicBezTo>
                      <a:pt x="178" y="183"/>
                      <a:pt x="178" y="186"/>
                      <a:pt x="177" y="188"/>
                    </a:cubicBezTo>
                    <a:cubicBezTo>
                      <a:pt x="175" y="188"/>
                      <a:pt x="172" y="189"/>
                      <a:pt x="171" y="189"/>
                    </a:cubicBezTo>
                    <a:cubicBezTo>
                      <a:pt x="170" y="189"/>
                      <a:pt x="168" y="186"/>
                      <a:pt x="167" y="186"/>
                    </a:cubicBezTo>
                    <a:cubicBezTo>
                      <a:pt x="165" y="186"/>
                      <a:pt x="163" y="186"/>
                      <a:pt x="161" y="188"/>
                    </a:cubicBezTo>
                    <a:cubicBezTo>
                      <a:pt x="160" y="189"/>
                      <a:pt x="160" y="189"/>
                      <a:pt x="160" y="189"/>
                    </a:cubicBezTo>
                    <a:cubicBezTo>
                      <a:pt x="160" y="190"/>
                      <a:pt x="163" y="190"/>
                      <a:pt x="163" y="192"/>
                    </a:cubicBezTo>
                    <a:cubicBezTo>
                      <a:pt x="163" y="192"/>
                      <a:pt x="161" y="193"/>
                      <a:pt x="161" y="195"/>
                    </a:cubicBezTo>
                    <a:cubicBezTo>
                      <a:pt x="160" y="196"/>
                      <a:pt x="155" y="196"/>
                      <a:pt x="154" y="196"/>
                    </a:cubicBezTo>
                    <a:cubicBezTo>
                      <a:pt x="151" y="196"/>
                      <a:pt x="147" y="196"/>
                      <a:pt x="144" y="196"/>
                    </a:cubicBezTo>
                    <a:cubicBezTo>
                      <a:pt x="143" y="195"/>
                      <a:pt x="138" y="193"/>
                      <a:pt x="137" y="193"/>
                    </a:cubicBezTo>
                    <a:cubicBezTo>
                      <a:pt x="137" y="193"/>
                      <a:pt x="137" y="193"/>
                      <a:pt x="137" y="193"/>
                    </a:cubicBezTo>
                    <a:cubicBezTo>
                      <a:pt x="136" y="192"/>
                      <a:pt x="136" y="189"/>
                      <a:pt x="136" y="189"/>
                    </a:cubicBezTo>
                    <a:cubicBezTo>
                      <a:pt x="134" y="186"/>
                      <a:pt x="131" y="182"/>
                      <a:pt x="130" y="181"/>
                    </a:cubicBezTo>
                    <a:cubicBezTo>
                      <a:pt x="129" y="179"/>
                      <a:pt x="126" y="178"/>
                      <a:pt x="124" y="178"/>
                    </a:cubicBezTo>
                    <a:cubicBezTo>
                      <a:pt x="122" y="176"/>
                      <a:pt x="117" y="176"/>
                      <a:pt x="114" y="175"/>
                    </a:cubicBezTo>
                    <a:cubicBezTo>
                      <a:pt x="113" y="175"/>
                      <a:pt x="107" y="175"/>
                      <a:pt x="105" y="173"/>
                    </a:cubicBezTo>
                    <a:cubicBezTo>
                      <a:pt x="102" y="173"/>
                      <a:pt x="95" y="173"/>
                      <a:pt x="92" y="171"/>
                    </a:cubicBezTo>
                    <a:cubicBezTo>
                      <a:pt x="90" y="171"/>
                      <a:pt x="88" y="166"/>
                      <a:pt x="86" y="165"/>
                    </a:cubicBezTo>
                    <a:cubicBezTo>
                      <a:pt x="85" y="164"/>
                      <a:pt x="83" y="159"/>
                      <a:pt x="82" y="158"/>
                    </a:cubicBezTo>
                    <a:cubicBezTo>
                      <a:pt x="81" y="157"/>
                      <a:pt x="78" y="154"/>
                      <a:pt x="76" y="152"/>
                    </a:cubicBezTo>
                    <a:cubicBezTo>
                      <a:pt x="76" y="151"/>
                      <a:pt x="75" y="147"/>
                      <a:pt x="75" y="145"/>
                    </a:cubicBezTo>
                    <a:cubicBezTo>
                      <a:pt x="73" y="142"/>
                      <a:pt x="69" y="140"/>
                      <a:pt x="68" y="138"/>
                    </a:cubicBezTo>
                    <a:cubicBezTo>
                      <a:pt x="66" y="135"/>
                      <a:pt x="61" y="134"/>
                      <a:pt x="58" y="133"/>
                    </a:cubicBezTo>
                    <a:cubicBezTo>
                      <a:pt x="56" y="131"/>
                      <a:pt x="55" y="128"/>
                      <a:pt x="54" y="128"/>
                    </a:cubicBezTo>
                    <a:cubicBezTo>
                      <a:pt x="52" y="127"/>
                      <a:pt x="49" y="124"/>
                      <a:pt x="48" y="124"/>
                    </a:cubicBezTo>
                    <a:cubicBezTo>
                      <a:pt x="47" y="123"/>
                      <a:pt x="42" y="121"/>
                      <a:pt x="41" y="120"/>
                    </a:cubicBezTo>
                    <a:cubicBezTo>
                      <a:pt x="38" y="117"/>
                      <a:pt x="38" y="117"/>
                      <a:pt x="38" y="117"/>
                    </a:cubicBezTo>
                    <a:cubicBezTo>
                      <a:pt x="37" y="116"/>
                      <a:pt x="35" y="114"/>
                      <a:pt x="34" y="113"/>
                    </a:cubicBezTo>
                    <a:cubicBezTo>
                      <a:pt x="34" y="113"/>
                      <a:pt x="32" y="110"/>
                      <a:pt x="31" y="109"/>
                    </a:cubicBezTo>
                    <a:cubicBezTo>
                      <a:pt x="30" y="109"/>
                      <a:pt x="27" y="107"/>
                      <a:pt x="24" y="107"/>
                    </a:cubicBezTo>
                    <a:cubicBezTo>
                      <a:pt x="23" y="107"/>
                      <a:pt x="20" y="107"/>
                      <a:pt x="18" y="107"/>
                    </a:cubicBezTo>
                    <a:cubicBezTo>
                      <a:pt x="17" y="109"/>
                      <a:pt x="17" y="110"/>
                      <a:pt x="15" y="111"/>
                    </a:cubicBezTo>
                    <a:cubicBezTo>
                      <a:pt x="14" y="111"/>
                      <a:pt x="10" y="113"/>
                      <a:pt x="8" y="111"/>
                    </a:cubicBezTo>
                    <a:cubicBezTo>
                      <a:pt x="7" y="111"/>
                      <a:pt x="6" y="109"/>
                      <a:pt x="4" y="109"/>
                    </a:cubicBezTo>
                    <a:cubicBezTo>
                      <a:pt x="4" y="107"/>
                      <a:pt x="1" y="109"/>
                      <a:pt x="0" y="10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06"/>
                      <a:pt x="0" y="103"/>
                      <a:pt x="0" y="103"/>
                    </a:cubicBezTo>
                    <a:cubicBezTo>
                      <a:pt x="0" y="100"/>
                      <a:pt x="0" y="94"/>
                      <a:pt x="1" y="92"/>
                    </a:cubicBezTo>
                    <a:cubicBezTo>
                      <a:pt x="1" y="90"/>
                      <a:pt x="6" y="89"/>
                      <a:pt x="7" y="87"/>
                    </a:cubicBezTo>
                    <a:cubicBezTo>
                      <a:pt x="8" y="86"/>
                      <a:pt x="11" y="83"/>
                      <a:pt x="13" y="80"/>
                    </a:cubicBezTo>
                    <a:cubicBezTo>
                      <a:pt x="14" y="80"/>
                      <a:pt x="14" y="80"/>
                      <a:pt x="14" y="80"/>
                    </a:cubicBezTo>
                    <a:cubicBezTo>
                      <a:pt x="17" y="80"/>
                      <a:pt x="20" y="79"/>
                      <a:pt x="21" y="79"/>
                    </a:cubicBezTo>
                    <a:cubicBezTo>
                      <a:pt x="23" y="80"/>
                      <a:pt x="24" y="80"/>
                      <a:pt x="24" y="80"/>
                    </a:cubicBezTo>
                    <a:cubicBezTo>
                      <a:pt x="27" y="80"/>
                      <a:pt x="30" y="79"/>
                      <a:pt x="31" y="78"/>
                    </a:cubicBezTo>
                    <a:cubicBezTo>
                      <a:pt x="32" y="76"/>
                      <a:pt x="32" y="73"/>
                      <a:pt x="34" y="72"/>
                    </a:cubicBezTo>
                    <a:cubicBezTo>
                      <a:pt x="34" y="71"/>
                      <a:pt x="35" y="68"/>
                      <a:pt x="37" y="66"/>
                    </a:cubicBezTo>
                    <a:cubicBezTo>
                      <a:pt x="38" y="65"/>
                      <a:pt x="41" y="65"/>
                      <a:pt x="42" y="65"/>
                    </a:cubicBezTo>
                    <a:cubicBezTo>
                      <a:pt x="45" y="63"/>
                      <a:pt x="48" y="63"/>
                      <a:pt x="49" y="63"/>
                    </a:cubicBezTo>
                    <a:cubicBezTo>
                      <a:pt x="51" y="62"/>
                      <a:pt x="54" y="61"/>
                      <a:pt x="55" y="61"/>
                    </a:cubicBezTo>
                    <a:cubicBezTo>
                      <a:pt x="58" y="59"/>
                      <a:pt x="62" y="58"/>
                      <a:pt x="64" y="58"/>
                    </a:cubicBezTo>
                    <a:cubicBezTo>
                      <a:pt x="66" y="56"/>
                      <a:pt x="71" y="55"/>
                      <a:pt x="72" y="54"/>
                    </a:cubicBezTo>
                    <a:cubicBezTo>
                      <a:pt x="73" y="52"/>
                      <a:pt x="76" y="49"/>
                      <a:pt x="78" y="49"/>
                    </a:cubicBezTo>
                    <a:cubicBezTo>
                      <a:pt x="79" y="48"/>
                      <a:pt x="82" y="48"/>
                      <a:pt x="85" y="48"/>
                    </a:cubicBezTo>
                    <a:cubicBezTo>
                      <a:pt x="85" y="48"/>
                      <a:pt x="89" y="47"/>
                      <a:pt x="89" y="45"/>
                    </a:cubicBezTo>
                    <a:cubicBezTo>
                      <a:pt x="90" y="45"/>
                      <a:pt x="90" y="42"/>
                      <a:pt x="89" y="41"/>
                    </a:cubicBezTo>
                    <a:cubicBezTo>
                      <a:pt x="88" y="41"/>
                      <a:pt x="85" y="41"/>
                      <a:pt x="82" y="42"/>
                    </a:cubicBezTo>
                    <a:cubicBezTo>
                      <a:pt x="81" y="42"/>
                      <a:pt x="76" y="44"/>
                      <a:pt x="73" y="44"/>
                    </a:cubicBezTo>
                    <a:cubicBezTo>
                      <a:pt x="72" y="45"/>
                      <a:pt x="68" y="48"/>
                      <a:pt x="66" y="48"/>
                    </a:cubicBezTo>
                    <a:cubicBezTo>
                      <a:pt x="64" y="48"/>
                      <a:pt x="58" y="48"/>
                      <a:pt x="55" y="48"/>
                    </a:cubicBezTo>
                    <a:cubicBezTo>
                      <a:pt x="52" y="48"/>
                      <a:pt x="48" y="48"/>
                      <a:pt x="47" y="48"/>
                    </a:cubicBezTo>
                    <a:cubicBezTo>
                      <a:pt x="44" y="47"/>
                      <a:pt x="38" y="44"/>
                      <a:pt x="35" y="44"/>
                    </a:cubicBezTo>
                    <a:cubicBezTo>
                      <a:pt x="32" y="44"/>
                      <a:pt x="30" y="44"/>
                      <a:pt x="27" y="45"/>
                    </a:cubicBezTo>
                    <a:cubicBezTo>
                      <a:pt x="27" y="44"/>
                      <a:pt x="27" y="44"/>
                      <a:pt x="27" y="44"/>
                    </a:cubicBezTo>
                    <a:cubicBezTo>
                      <a:pt x="28" y="42"/>
                      <a:pt x="30" y="38"/>
                      <a:pt x="31" y="37"/>
                    </a:cubicBezTo>
                    <a:cubicBezTo>
                      <a:pt x="32" y="35"/>
                      <a:pt x="37" y="34"/>
                      <a:pt x="37" y="32"/>
                    </a:cubicBezTo>
                    <a:cubicBezTo>
                      <a:pt x="38" y="31"/>
                      <a:pt x="40" y="28"/>
                      <a:pt x="40" y="27"/>
                    </a:cubicBezTo>
                    <a:cubicBezTo>
                      <a:pt x="41" y="25"/>
                      <a:pt x="44" y="24"/>
                      <a:pt x="45" y="24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27"/>
              <p:cNvSpPr>
                <a:spLocks/>
              </p:cNvSpPr>
              <p:nvPr/>
            </p:nvSpPr>
            <p:spPr bwMode="auto">
              <a:xfrm>
                <a:off x="1595438" y="4375150"/>
                <a:ext cx="363538" cy="652463"/>
              </a:xfrm>
              <a:custGeom>
                <a:avLst/>
                <a:gdLst>
                  <a:gd name="T0" fmla="*/ 156 w 177"/>
                  <a:gd name="T1" fmla="*/ 91 h 319"/>
                  <a:gd name="T2" fmla="*/ 150 w 177"/>
                  <a:gd name="T3" fmla="*/ 105 h 319"/>
                  <a:gd name="T4" fmla="*/ 161 w 177"/>
                  <a:gd name="T5" fmla="*/ 124 h 319"/>
                  <a:gd name="T6" fmla="*/ 171 w 177"/>
                  <a:gd name="T7" fmla="*/ 137 h 319"/>
                  <a:gd name="T8" fmla="*/ 171 w 177"/>
                  <a:gd name="T9" fmla="*/ 154 h 319"/>
                  <a:gd name="T10" fmla="*/ 160 w 177"/>
                  <a:gd name="T11" fmla="*/ 166 h 319"/>
                  <a:gd name="T12" fmla="*/ 157 w 177"/>
                  <a:gd name="T13" fmla="*/ 183 h 319"/>
                  <a:gd name="T14" fmla="*/ 140 w 177"/>
                  <a:gd name="T15" fmla="*/ 193 h 319"/>
                  <a:gd name="T16" fmla="*/ 123 w 177"/>
                  <a:gd name="T17" fmla="*/ 189 h 319"/>
                  <a:gd name="T18" fmla="*/ 119 w 177"/>
                  <a:gd name="T19" fmla="*/ 196 h 319"/>
                  <a:gd name="T20" fmla="*/ 135 w 177"/>
                  <a:gd name="T21" fmla="*/ 198 h 319"/>
                  <a:gd name="T22" fmla="*/ 149 w 177"/>
                  <a:gd name="T23" fmla="*/ 198 h 319"/>
                  <a:gd name="T24" fmla="*/ 160 w 177"/>
                  <a:gd name="T25" fmla="*/ 203 h 319"/>
                  <a:gd name="T26" fmla="*/ 160 w 177"/>
                  <a:gd name="T27" fmla="*/ 214 h 319"/>
                  <a:gd name="T28" fmla="*/ 174 w 177"/>
                  <a:gd name="T29" fmla="*/ 224 h 319"/>
                  <a:gd name="T30" fmla="*/ 170 w 177"/>
                  <a:gd name="T31" fmla="*/ 232 h 319"/>
                  <a:gd name="T32" fmla="*/ 163 w 177"/>
                  <a:gd name="T33" fmla="*/ 253 h 319"/>
                  <a:gd name="T34" fmla="*/ 152 w 177"/>
                  <a:gd name="T35" fmla="*/ 261 h 319"/>
                  <a:gd name="T36" fmla="*/ 146 w 177"/>
                  <a:gd name="T37" fmla="*/ 279 h 319"/>
                  <a:gd name="T38" fmla="*/ 129 w 177"/>
                  <a:gd name="T39" fmla="*/ 286 h 319"/>
                  <a:gd name="T40" fmla="*/ 107 w 177"/>
                  <a:gd name="T41" fmla="*/ 288 h 319"/>
                  <a:gd name="T42" fmla="*/ 97 w 177"/>
                  <a:gd name="T43" fmla="*/ 293 h 319"/>
                  <a:gd name="T44" fmla="*/ 81 w 177"/>
                  <a:gd name="T45" fmla="*/ 296 h 319"/>
                  <a:gd name="T46" fmla="*/ 85 w 177"/>
                  <a:gd name="T47" fmla="*/ 289 h 319"/>
                  <a:gd name="T48" fmla="*/ 77 w 177"/>
                  <a:gd name="T49" fmla="*/ 293 h 319"/>
                  <a:gd name="T50" fmla="*/ 64 w 177"/>
                  <a:gd name="T51" fmla="*/ 302 h 319"/>
                  <a:gd name="T52" fmla="*/ 56 w 177"/>
                  <a:gd name="T53" fmla="*/ 319 h 319"/>
                  <a:gd name="T54" fmla="*/ 48 w 177"/>
                  <a:gd name="T55" fmla="*/ 310 h 319"/>
                  <a:gd name="T56" fmla="*/ 33 w 177"/>
                  <a:gd name="T57" fmla="*/ 316 h 319"/>
                  <a:gd name="T58" fmla="*/ 22 w 177"/>
                  <a:gd name="T59" fmla="*/ 307 h 319"/>
                  <a:gd name="T60" fmla="*/ 14 w 177"/>
                  <a:gd name="T61" fmla="*/ 292 h 319"/>
                  <a:gd name="T62" fmla="*/ 10 w 177"/>
                  <a:gd name="T63" fmla="*/ 271 h 319"/>
                  <a:gd name="T64" fmla="*/ 5 w 177"/>
                  <a:gd name="T65" fmla="*/ 249 h 319"/>
                  <a:gd name="T66" fmla="*/ 8 w 177"/>
                  <a:gd name="T67" fmla="*/ 242 h 319"/>
                  <a:gd name="T68" fmla="*/ 2 w 177"/>
                  <a:gd name="T69" fmla="*/ 218 h 319"/>
                  <a:gd name="T70" fmla="*/ 4 w 177"/>
                  <a:gd name="T71" fmla="*/ 196 h 319"/>
                  <a:gd name="T72" fmla="*/ 8 w 177"/>
                  <a:gd name="T73" fmla="*/ 179 h 319"/>
                  <a:gd name="T74" fmla="*/ 14 w 177"/>
                  <a:gd name="T75" fmla="*/ 166 h 319"/>
                  <a:gd name="T76" fmla="*/ 24 w 177"/>
                  <a:gd name="T77" fmla="*/ 150 h 319"/>
                  <a:gd name="T78" fmla="*/ 22 w 177"/>
                  <a:gd name="T79" fmla="*/ 133 h 319"/>
                  <a:gd name="T80" fmla="*/ 28 w 177"/>
                  <a:gd name="T81" fmla="*/ 119 h 319"/>
                  <a:gd name="T82" fmla="*/ 25 w 177"/>
                  <a:gd name="T83" fmla="*/ 98 h 319"/>
                  <a:gd name="T84" fmla="*/ 24 w 177"/>
                  <a:gd name="T85" fmla="*/ 73 h 319"/>
                  <a:gd name="T86" fmla="*/ 24 w 177"/>
                  <a:gd name="T87" fmla="*/ 42 h 319"/>
                  <a:gd name="T88" fmla="*/ 19 w 177"/>
                  <a:gd name="T89" fmla="*/ 31 h 319"/>
                  <a:gd name="T90" fmla="*/ 28 w 177"/>
                  <a:gd name="T91" fmla="*/ 23 h 319"/>
                  <a:gd name="T92" fmla="*/ 45 w 177"/>
                  <a:gd name="T93" fmla="*/ 21 h 319"/>
                  <a:gd name="T94" fmla="*/ 62 w 177"/>
                  <a:gd name="T95" fmla="*/ 21 h 319"/>
                  <a:gd name="T96" fmla="*/ 63 w 177"/>
                  <a:gd name="T97" fmla="*/ 0 h 319"/>
                  <a:gd name="T98" fmla="*/ 73 w 177"/>
                  <a:gd name="T99" fmla="*/ 6 h 319"/>
                  <a:gd name="T100" fmla="*/ 93 w 177"/>
                  <a:gd name="T101" fmla="*/ 13 h 319"/>
                  <a:gd name="T102" fmla="*/ 118 w 177"/>
                  <a:gd name="T103" fmla="*/ 37 h 319"/>
                  <a:gd name="T104" fmla="*/ 138 w 177"/>
                  <a:gd name="T105" fmla="*/ 60 h 319"/>
                  <a:gd name="T106" fmla="*/ 145 w 177"/>
                  <a:gd name="T107" fmla="*/ 74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7" h="319">
                    <a:moveTo>
                      <a:pt x="145" y="74"/>
                    </a:moveTo>
                    <a:cubicBezTo>
                      <a:pt x="146" y="77"/>
                      <a:pt x="153" y="78"/>
                      <a:pt x="154" y="81"/>
                    </a:cubicBezTo>
                    <a:cubicBezTo>
                      <a:pt x="156" y="84"/>
                      <a:pt x="156" y="88"/>
                      <a:pt x="156" y="91"/>
                    </a:cubicBezTo>
                    <a:cubicBezTo>
                      <a:pt x="157" y="92"/>
                      <a:pt x="157" y="95"/>
                      <a:pt x="157" y="97"/>
                    </a:cubicBezTo>
                    <a:cubicBezTo>
                      <a:pt x="156" y="98"/>
                      <a:pt x="152" y="98"/>
                      <a:pt x="152" y="98"/>
                    </a:cubicBezTo>
                    <a:cubicBezTo>
                      <a:pt x="150" y="99"/>
                      <a:pt x="150" y="104"/>
                      <a:pt x="150" y="105"/>
                    </a:cubicBezTo>
                    <a:cubicBezTo>
                      <a:pt x="152" y="108"/>
                      <a:pt x="156" y="111"/>
                      <a:pt x="157" y="112"/>
                    </a:cubicBezTo>
                    <a:cubicBezTo>
                      <a:pt x="159" y="113"/>
                      <a:pt x="161" y="115"/>
                      <a:pt x="163" y="116"/>
                    </a:cubicBezTo>
                    <a:cubicBezTo>
                      <a:pt x="163" y="118"/>
                      <a:pt x="161" y="123"/>
                      <a:pt x="161" y="124"/>
                    </a:cubicBezTo>
                    <a:cubicBezTo>
                      <a:pt x="163" y="126"/>
                      <a:pt x="164" y="129"/>
                      <a:pt x="164" y="129"/>
                    </a:cubicBezTo>
                    <a:cubicBezTo>
                      <a:pt x="166" y="130"/>
                      <a:pt x="168" y="130"/>
                      <a:pt x="170" y="131"/>
                    </a:cubicBezTo>
                    <a:cubicBezTo>
                      <a:pt x="171" y="131"/>
                      <a:pt x="171" y="136"/>
                      <a:pt x="171" y="137"/>
                    </a:cubicBezTo>
                    <a:cubicBezTo>
                      <a:pt x="171" y="138"/>
                      <a:pt x="170" y="141"/>
                      <a:pt x="170" y="144"/>
                    </a:cubicBezTo>
                    <a:cubicBezTo>
                      <a:pt x="170" y="145"/>
                      <a:pt x="171" y="148"/>
                      <a:pt x="171" y="150"/>
                    </a:cubicBezTo>
                    <a:cubicBezTo>
                      <a:pt x="171" y="150"/>
                      <a:pt x="171" y="152"/>
                      <a:pt x="171" y="154"/>
                    </a:cubicBezTo>
                    <a:cubicBezTo>
                      <a:pt x="171" y="155"/>
                      <a:pt x="168" y="157"/>
                      <a:pt x="167" y="158"/>
                    </a:cubicBezTo>
                    <a:cubicBezTo>
                      <a:pt x="166" y="158"/>
                      <a:pt x="163" y="159"/>
                      <a:pt x="163" y="161"/>
                    </a:cubicBezTo>
                    <a:cubicBezTo>
                      <a:pt x="161" y="162"/>
                      <a:pt x="160" y="165"/>
                      <a:pt x="160" y="166"/>
                    </a:cubicBezTo>
                    <a:cubicBezTo>
                      <a:pt x="159" y="169"/>
                      <a:pt x="160" y="173"/>
                      <a:pt x="160" y="176"/>
                    </a:cubicBezTo>
                    <a:cubicBezTo>
                      <a:pt x="160" y="178"/>
                      <a:pt x="160" y="180"/>
                      <a:pt x="160" y="183"/>
                    </a:cubicBezTo>
                    <a:cubicBezTo>
                      <a:pt x="160" y="183"/>
                      <a:pt x="159" y="183"/>
                      <a:pt x="157" y="183"/>
                    </a:cubicBezTo>
                    <a:cubicBezTo>
                      <a:pt x="156" y="183"/>
                      <a:pt x="154" y="185"/>
                      <a:pt x="153" y="185"/>
                    </a:cubicBezTo>
                    <a:cubicBezTo>
                      <a:pt x="150" y="186"/>
                      <a:pt x="146" y="187"/>
                      <a:pt x="145" y="189"/>
                    </a:cubicBezTo>
                    <a:cubicBezTo>
                      <a:pt x="143" y="189"/>
                      <a:pt x="142" y="193"/>
                      <a:pt x="140" y="193"/>
                    </a:cubicBezTo>
                    <a:cubicBezTo>
                      <a:pt x="138" y="194"/>
                      <a:pt x="133" y="193"/>
                      <a:pt x="130" y="192"/>
                    </a:cubicBezTo>
                    <a:cubicBezTo>
                      <a:pt x="130" y="192"/>
                      <a:pt x="129" y="189"/>
                      <a:pt x="128" y="189"/>
                    </a:cubicBezTo>
                    <a:cubicBezTo>
                      <a:pt x="126" y="189"/>
                      <a:pt x="125" y="189"/>
                      <a:pt x="123" y="189"/>
                    </a:cubicBezTo>
                    <a:cubicBezTo>
                      <a:pt x="122" y="189"/>
                      <a:pt x="118" y="189"/>
                      <a:pt x="118" y="190"/>
                    </a:cubicBezTo>
                    <a:cubicBezTo>
                      <a:pt x="116" y="190"/>
                      <a:pt x="116" y="193"/>
                      <a:pt x="118" y="194"/>
                    </a:cubicBezTo>
                    <a:cubicBezTo>
                      <a:pt x="119" y="196"/>
                      <a:pt x="119" y="196"/>
                      <a:pt x="119" y="196"/>
                    </a:cubicBezTo>
                    <a:cubicBezTo>
                      <a:pt x="121" y="196"/>
                      <a:pt x="123" y="194"/>
                      <a:pt x="125" y="194"/>
                    </a:cubicBezTo>
                    <a:cubicBezTo>
                      <a:pt x="126" y="194"/>
                      <a:pt x="129" y="194"/>
                      <a:pt x="130" y="196"/>
                    </a:cubicBezTo>
                    <a:cubicBezTo>
                      <a:pt x="132" y="196"/>
                      <a:pt x="133" y="198"/>
                      <a:pt x="135" y="198"/>
                    </a:cubicBezTo>
                    <a:cubicBezTo>
                      <a:pt x="136" y="200"/>
                      <a:pt x="139" y="201"/>
                      <a:pt x="142" y="201"/>
                    </a:cubicBezTo>
                    <a:cubicBezTo>
                      <a:pt x="143" y="201"/>
                      <a:pt x="146" y="201"/>
                      <a:pt x="147" y="201"/>
                    </a:cubicBezTo>
                    <a:cubicBezTo>
                      <a:pt x="147" y="200"/>
                      <a:pt x="149" y="198"/>
                      <a:pt x="149" y="198"/>
                    </a:cubicBezTo>
                    <a:cubicBezTo>
                      <a:pt x="150" y="197"/>
                      <a:pt x="153" y="198"/>
                      <a:pt x="153" y="200"/>
                    </a:cubicBezTo>
                    <a:cubicBezTo>
                      <a:pt x="154" y="200"/>
                      <a:pt x="154" y="203"/>
                      <a:pt x="156" y="203"/>
                    </a:cubicBezTo>
                    <a:cubicBezTo>
                      <a:pt x="156" y="203"/>
                      <a:pt x="159" y="203"/>
                      <a:pt x="160" y="203"/>
                    </a:cubicBezTo>
                    <a:cubicBezTo>
                      <a:pt x="161" y="203"/>
                      <a:pt x="163" y="204"/>
                      <a:pt x="164" y="205"/>
                    </a:cubicBezTo>
                    <a:cubicBezTo>
                      <a:pt x="164" y="207"/>
                      <a:pt x="164" y="210"/>
                      <a:pt x="164" y="211"/>
                    </a:cubicBezTo>
                    <a:cubicBezTo>
                      <a:pt x="163" y="212"/>
                      <a:pt x="161" y="212"/>
                      <a:pt x="160" y="214"/>
                    </a:cubicBezTo>
                    <a:cubicBezTo>
                      <a:pt x="160" y="215"/>
                      <a:pt x="160" y="218"/>
                      <a:pt x="161" y="218"/>
                    </a:cubicBezTo>
                    <a:cubicBezTo>
                      <a:pt x="163" y="219"/>
                      <a:pt x="166" y="221"/>
                      <a:pt x="167" y="222"/>
                    </a:cubicBezTo>
                    <a:cubicBezTo>
                      <a:pt x="168" y="222"/>
                      <a:pt x="173" y="224"/>
                      <a:pt x="174" y="224"/>
                    </a:cubicBezTo>
                    <a:cubicBezTo>
                      <a:pt x="176" y="225"/>
                      <a:pt x="176" y="225"/>
                      <a:pt x="177" y="225"/>
                    </a:cubicBezTo>
                    <a:cubicBezTo>
                      <a:pt x="176" y="225"/>
                      <a:pt x="176" y="225"/>
                      <a:pt x="176" y="225"/>
                    </a:cubicBezTo>
                    <a:cubicBezTo>
                      <a:pt x="174" y="228"/>
                      <a:pt x="171" y="231"/>
                      <a:pt x="170" y="232"/>
                    </a:cubicBezTo>
                    <a:cubicBezTo>
                      <a:pt x="168" y="233"/>
                      <a:pt x="164" y="235"/>
                      <a:pt x="164" y="236"/>
                    </a:cubicBezTo>
                    <a:cubicBezTo>
                      <a:pt x="163" y="239"/>
                      <a:pt x="163" y="245"/>
                      <a:pt x="163" y="247"/>
                    </a:cubicBezTo>
                    <a:cubicBezTo>
                      <a:pt x="163" y="247"/>
                      <a:pt x="163" y="250"/>
                      <a:pt x="163" y="253"/>
                    </a:cubicBezTo>
                    <a:cubicBezTo>
                      <a:pt x="161" y="253"/>
                      <a:pt x="160" y="253"/>
                      <a:pt x="159" y="254"/>
                    </a:cubicBezTo>
                    <a:cubicBezTo>
                      <a:pt x="157" y="254"/>
                      <a:pt x="156" y="256"/>
                      <a:pt x="154" y="256"/>
                    </a:cubicBezTo>
                    <a:cubicBezTo>
                      <a:pt x="153" y="257"/>
                      <a:pt x="152" y="260"/>
                      <a:pt x="152" y="261"/>
                    </a:cubicBezTo>
                    <a:cubicBezTo>
                      <a:pt x="152" y="263"/>
                      <a:pt x="152" y="265"/>
                      <a:pt x="152" y="267"/>
                    </a:cubicBezTo>
                    <a:cubicBezTo>
                      <a:pt x="152" y="268"/>
                      <a:pt x="152" y="272"/>
                      <a:pt x="152" y="274"/>
                    </a:cubicBezTo>
                    <a:cubicBezTo>
                      <a:pt x="150" y="275"/>
                      <a:pt x="147" y="278"/>
                      <a:pt x="146" y="279"/>
                    </a:cubicBezTo>
                    <a:cubicBezTo>
                      <a:pt x="145" y="281"/>
                      <a:pt x="143" y="284"/>
                      <a:pt x="142" y="285"/>
                    </a:cubicBezTo>
                    <a:cubicBezTo>
                      <a:pt x="142" y="286"/>
                      <a:pt x="139" y="289"/>
                      <a:pt x="136" y="289"/>
                    </a:cubicBezTo>
                    <a:cubicBezTo>
                      <a:pt x="135" y="289"/>
                      <a:pt x="130" y="288"/>
                      <a:pt x="129" y="286"/>
                    </a:cubicBezTo>
                    <a:cubicBezTo>
                      <a:pt x="128" y="285"/>
                      <a:pt x="123" y="281"/>
                      <a:pt x="122" y="281"/>
                    </a:cubicBezTo>
                    <a:cubicBezTo>
                      <a:pt x="119" y="279"/>
                      <a:pt x="115" y="281"/>
                      <a:pt x="112" y="282"/>
                    </a:cubicBezTo>
                    <a:cubicBezTo>
                      <a:pt x="111" y="284"/>
                      <a:pt x="107" y="285"/>
                      <a:pt x="107" y="288"/>
                    </a:cubicBezTo>
                    <a:cubicBezTo>
                      <a:pt x="105" y="289"/>
                      <a:pt x="108" y="293"/>
                      <a:pt x="107" y="295"/>
                    </a:cubicBezTo>
                    <a:cubicBezTo>
                      <a:pt x="105" y="296"/>
                      <a:pt x="104" y="296"/>
                      <a:pt x="102" y="296"/>
                    </a:cubicBezTo>
                    <a:cubicBezTo>
                      <a:pt x="101" y="296"/>
                      <a:pt x="98" y="295"/>
                      <a:pt x="97" y="293"/>
                    </a:cubicBezTo>
                    <a:cubicBezTo>
                      <a:pt x="95" y="293"/>
                      <a:pt x="91" y="295"/>
                      <a:pt x="88" y="295"/>
                    </a:cubicBezTo>
                    <a:cubicBezTo>
                      <a:pt x="87" y="295"/>
                      <a:pt x="85" y="295"/>
                      <a:pt x="84" y="296"/>
                    </a:cubicBezTo>
                    <a:cubicBezTo>
                      <a:pt x="83" y="296"/>
                      <a:pt x="83" y="296"/>
                      <a:pt x="81" y="296"/>
                    </a:cubicBezTo>
                    <a:cubicBezTo>
                      <a:pt x="83" y="295"/>
                      <a:pt x="83" y="293"/>
                      <a:pt x="83" y="293"/>
                    </a:cubicBezTo>
                    <a:cubicBezTo>
                      <a:pt x="84" y="293"/>
                      <a:pt x="85" y="293"/>
                      <a:pt x="87" y="292"/>
                    </a:cubicBezTo>
                    <a:cubicBezTo>
                      <a:pt x="85" y="289"/>
                      <a:pt x="85" y="289"/>
                      <a:pt x="85" y="289"/>
                    </a:cubicBezTo>
                    <a:cubicBezTo>
                      <a:pt x="84" y="288"/>
                      <a:pt x="84" y="286"/>
                      <a:pt x="83" y="286"/>
                    </a:cubicBezTo>
                    <a:cubicBezTo>
                      <a:pt x="81" y="286"/>
                      <a:pt x="78" y="289"/>
                      <a:pt x="77" y="291"/>
                    </a:cubicBezTo>
                    <a:cubicBezTo>
                      <a:pt x="77" y="291"/>
                      <a:pt x="77" y="292"/>
                      <a:pt x="77" y="293"/>
                    </a:cubicBezTo>
                    <a:cubicBezTo>
                      <a:pt x="76" y="293"/>
                      <a:pt x="74" y="295"/>
                      <a:pt x="73" y="296"/>
                    </a:cubicBezTo>
                    <a:cubicBezTo>
                      <a:pt x="71" y="296"/>
                      <a:pt x="69" y="296"/>
                      <a:pt x="67" y="296"/>
                    </a:cubicBezTo>
                    <a:cubicBezTo>
                      <a:pt x="66" y="298"/>
                      <a:pt x="66" y="300"/>
                      <a:pt x="64" y="302"/>
                    </a:cubicBezTo>
                    <a:cubicBezTo>
                      <a:pt x="64" y="303"/>
                      <a:pt x="63" y="307"/>
                      <a:pt x="63" y="309"/>
                    </a:cubicBezTo>
                    <a:cubicBezTo>
                      <a:pt x="63" y="310"/>
                      <a:pt x="62" y="313"/>
                      <a:pt x="60" y="314"/>
                    </a:cubicBezTo>
                    <a:cubicBezTo>
                      <a:pt x="60" y="316"/>
                      <a:pt x="57" y="319"/>
                      <a:pt x="56" y="319"/>
                    </a:cubicBezTo>
                    <a:cubicBezTo>
                      <a:pt x="56" y="319"/>
                      <a:pt x="56" y="319"/>
                      <a:pt x="56" y="319"/>
                    </a:cubicBezTo>
                    <a:cubicBezTo>
                      <a:pt x="55" y="317"/>
                      <a:pt x="52" y="317"/>
                      <a:pt x="50" y="316"/>
                    </a:cubicBezTo>
                    <a:cubicBezTo>
                      <a:pt x="50" y="314"/>
                      <a:pt x="49" y="312"/>
                      <a:pt x="48" y="310"/>
                    </a:cubicBezTo>
                    <a:cubicBezTo>
                      <a:pt x="48" y="309"/>
                      <a:pt x="43" y="307"/>
                      <a:pt x="42" y="309"/>
                    </a:cubicBezTo>
                    <a:cubicBezTo>
                      <a:pt x="40" y="309"/>
                      <a:pt x="40" y="312"/>
                      <a:pt x="39" y="313"/>
                    </a:cubicBezTo>
                    <a:cubicBezTo>
                      <a:pt x="39" y="313"/>
                      <a:pt x="36" y="316"/>
                      <a:pt x="33" y="316"/>
                    </a:cubicBezTo>
                    <a:cubicBezTo>
                      <a:pt x="32" y="316"/>
                      <a:pt x="31" y="314"/>
                      <a:pt x="29" y="313"/>
                    </a:cubicBezTo>
                    <a:cubicBezTo>
                      <a:pt x="28" y="313"/>
                      <a:pt x="25" y="312"/>
                      <a:pt x="24" y="312"/>
                    </a:cubicBezTo>
                    <a:cubicBezTo>
                      <a:pt x="24" y="310"/>
                      <a:pt x="22" y="307"/>
                      <a:pt x="22" y="307"/>
                    </a:cubicBezTo>
                    <a:cubicBezTo>
                      <a:pt x="21" y="305"/>
                      <a:pt x="22" y="300"/>
                      <a:pt x="22" y="299"/>
                    </a:cubicBezTo>
                    <a:cubicBezTo>
                      <a:pt x="22" y="298"/>
                      <a:pt x="21" y="296"/>
                      <a:pt x="19" y="295"/>
                    </a:cubicBezTo>
                    <a:cubicBezTo>
                      <a:pt x="18" y="293"/>
                      <a:pt x="15" y="293"/>
                      <a:pt x="14" y="292"/>
                    </a:cubicBezTo>
                    <a:cubicBezTo>
                      <a:pt x="12" y="292"/>
                      <a:pt x="11" y="289"/>
                      <a:pt x="11" y="288"/>
                    </a:cubicBezTo>
                    <a:cubicBezTo>
                      <a:pt x="10" y="286"/>
                      <a:pt x="8" y="284"/>
                      <a:pt x="8" y="282"/>
                    </a:cubicBezTo>
                    <a:cubicBezTo>
                      <a:pt x="8" y="279"/>
                      <a:pt x="10" y="274"/>
                      <a:pt x="10" y="271"/>
                    </a:cubicBezTo>
                    <a:cubicBezTo>
                      <a:pt x="8" y="270"/>
                      <a:pt x="7" y="268"/>
                      <a:pt x="5" y="267"/>
                    </a:cubicBezTo>
                    <a:cubicBezTo>
                      <a:pt x="5" y="265"/>
                      <a:pt x="5" y="263"/>
                      <a:pt x="5" y="260"/>
                    </a:cubicBezTo>
                    <a:cubicBezTo>
                      <a:pt x="5" y="257"/>
                      <a:pt x="7" y="252"/>
                      <a:pt x="5" y="249"/>
                    </a:cubicBezTo>
                    <a:cubicBezTo>
                      <a:pt x="5" y="247"/>
                      <a:pt x="5" y="247"/>
                      <a:pt x="4" y="247"/>
                    </a:cubicBezTo>
                    <a:cubicBezTo>
                      <a:pt x="5" y="247"/>
                      <a:pt x="5" y="247"/>
                      <a:pt x="5" y="247"/>
                    </a:cubicBezTo>
                    <a:cubicBezTo>
                      <a:pt x="7" y="246"/>
                      <a:pt x="7" y="243"/>
                      <a:pt x="8" y="242"/>
                    </a:cubicBezTo>
                    <a:cubicBezTo>
                      <a:pt x="8" y="240"/>
                      <a:pt x="8" y="236"/>
                      <a:pt x="8" y="235"/>
                    </a:cubicBezTo>
                    <a:cubicBezTo>
                      <a:pt x="8" y="231"/>
                      <a:pt x="7" y="225"/>
                      <a:pt x="5" y="222"/>
                    </a:cubicBezTo>
                    <a:cubicBezTo>
                      <a:pt x="5" y="221"/>
                      <a:pt x="2" y="219"/>
                      <a:pt x="2" y="218"/>
                    </a:cubicBezTo>
                    <a:cubicBezTo>
                      <a:pt x="1" y="217"/>
                      <a:pt x="1" y="211"/>
                      <a:pt x="1" y="210"/>
                    </a:cubicBezTo>
                    <a:cubicBezTo>
                      <a:pt x="0" y="207"/>
                      <a:pt x="1" y="201"/>
                      <a:pt x="1" y="198"/>
                    </a:cubicBezTo>
                    <a:cubicBezTo>
                      <a:pt x="2" y="197"/>
                      <a:pt x="4" y="196"/>
                      <a:pt x="4" y="196"/>
                    </a:cubicBezTo>
                    <a:cubicBezTo>
                      <a:pt x="5" y="194"/>
                      <a:pt x="5" y="192"/>
                      <a:pt x="5" y="190"/>
                    </a:cubicBezTo>
                    <a:cubicBezTo>
                      <a:pt x="5" y="189"/>
                      <a:pt x="4" y="185"/>
                      <a:pt x="5" y="183"/>
                    </a:cubicBezTo>
                    <a:cubicBezTo>
                      <a:pt x="5" y="182"/>
                      <a:pt x="7" y="180"/>
                      <a:pt x="8" y="179"/>
                    </a:cubicBezTo>
                    <a:cubicBezTo>
                      <a:pt x="8" y="178"/>
                      <a:pt x="7" y="175"/>
                      <a:pt x="8" y="173"/>
                    </a:cubicBezTo>
                    <a:cubicBezTo>
                      <a:pt x="8" y="172"/>
                      <a:pt x="8" y="171"/>
                      <a:pt x="10" y="169"/>
                    </a:cubicBezTo>
                    <a:cubicBezTo>
                      <a:pt x="10" y="168"/>
                      <a:pt x="12" y="168"/>
                      <a:pt x="14" y="166"/>
                    </a:cubicBezTo>
                    <a:cubicBezTo>
                      <a:pt x="15" y="165"/>
                      <a:pt x="17" y="159"/>
                      <a:pt x="18" y="158"/>
                    </a:cubicBezTo>
                    <a:cubicBezTo>
                      <a:pt x="19" y="158"/>
                      <a:pt x="22" y="157"/>
                      <a:pt x="24" y="155"/>
                    </a:cubicBezTo>
                    <a:cubicBezTo>
                      <a:pt x="24" y="154"/>
                      <a:pt x="24" y="151"/>
                      <a:pt x="24" y="150"/>
                    </a:cubicBezTo>
                    <a:cubicBezTo>
                      <a:pt x="24" y="148"/>
                      <a:pt x="21" y="145"/>
                      <a:pt x="21" y="144"/>
                    </a:cubicBezTo>
                    <a:cubicBezTo>
                      <a:pt x="21" y="143"/>
                      <a:pt x="19" y="140"/>
                      <a:pt x="19" y="138"/>
                    </a:cubicBezTo>
                    <a:cubicBezTo>
                      <a:pt x="19" y="137"/>
                      <a:pt x="21" y="134"/>
                      <a:pt x="22" y="133"/>
                    </a:cubicBezTo>
                    <a:cubicBezTo>
                      <a:pt x="24" y="131"/>
                      <a:pt x="26" y="130"/>
                      <a:pt x="26" y="129"/>
                    </a:cubicBezTo>
                    <a:cubicBezTo>
                      <a:pt x="28" y="127"/>
                      <a:pt x="26" y="124"/>
                      <a:pt x="26" y="123"/>
                    </a:cubicBezTo>
                    <a:cubicBezTo>
                      <a:pt x="26" y="122"/>
                      <a:pt x="28" y="120"/>
                      <a:pt x="28" y="119"/>
                    </a:cubicBezTo>
                    <a:cubicBezTo>
                      <a:pt x="28" y="118"/>
                      <a:pt x="25" y="116"/>
                      <a:pt x="25" y="116"/>
                    </a:cubicBezTo>
                    <a:cubicBezTo>
                      <a:pt x="24" y="113"/>
                      <a:pt x="25" y="109"/>
                      <a:pt x="25" y="108"/>
                    </a:cubicBezTo>
                    <a:cubicBezTo>
                      <a:pt x="25" y="105"/>
                      <a:pt x="25" y="101"/>
                      <a:pt x="25" y="98"/>
                    </a:cubicBezTo>
                    <a:cubicBezTo>
                      <a:pt x="25" y="97"/>
                      <a:pt x="22" y="94"/>
                      <a:pt x="22" y="91"/>
                    </a:cubicBezTo>
                    <a:cubicBezTo>
                      <a:pt x="22" y="88"/>
                      <a:pt x="21" y="84"/>
                      <a:pt x="22" y="81"/>
                    </a:cubicBezTo>
                    <a:cubicBezTo>
                      <a:pt x="22" y="78"/>
                      <a:pt x="22" y="76"/>
                      <a:pt x="24" y="73"/>
                    </a:cubicBezTo>
                    <a:cubicBezTo>
                      <a:pt x="24" y="71"/>
                      <a:pt x="25" y="67"/>
                      <a:pt x="25" y="64"/>
                    </a:cubicBezTo>
                    <a:cubicBezTo>
                      <a:pt x="25" y="62"/>
                      <a:pt x="24" y="56"/>
                      <a:pt x="24" y="55"/>
                    </a:cubicBezTo>
                    <a:cubicBezTo>
                      <a:pt x="24" y="51"/>
                      <a:pt x="26" y="45"/>
                      <a:pt x="24" y="42"/>
                    </a:cubicBezTo>
                    <a:cubicBezTo>
                      <a:pt x="24" y="42"/>
                      <a:pt x="19" y="44"/>
                      <a:pt x="18" y="42"/>
                    </a:cubicBezTo>
                    <a:cubicBezTo>
                      <a:pt x="17" y="42"/>
                      <a:pt x="15" y="38"/>
                      <a:pt x="15" y="37"/>
                    </a:cubicBezTo>
                    <a:cubicBezTo>
                      <a:pt x="15" y="35"/>
                      <a:pt x="18" y="32"/>
                      <a:pt x="19" y="31"/>
                    </a:cubicBezTo>
                    <a:cubicBezTo>
                      <a:pt x="21" y="30"/>
                      <a:pt x="24" y="31"/>
                      <a:pt x="25" y="30"/>
                    </a:cubicBezTo>
                    <a:cubicBezTo>
                      <a:pt x="25" y="30"/>
                      <a:pt x="26" y="28"/>
                      <a:pt x="28" y="27"/>
                    </a:cubicBezTo>
                    <a:cubicBezTo>
                      <a:pt x="28" y="27"/>
                      <a:pt x="28" y="24"/>
                      <a:pt x="28" y="23"/>
                    </a:cubicBezTo>
                    <a:cubicBezTo>
                      <a:pt x="29" y="21"/>
                      <a:pt x="29" y="18"/>
                      <a:pt x="29" y="17"/>
                    </a:cubicBezTo>
                    <a:cubicBezTo>
                      <a:pt x="32" y="17"/>
                      <a:pt x="33" y="18"/>
                      <a:pt x="35" y="18"/>
                    </a:cubicBezTo>
                    <a:cubicBezTo>
                      <a:pt x="38" y="18"/>
                      <a:pt x="42" y="20"/>
                      <a:pt x="45" y="21"/>
                    </a:cubicBezTo>
                    <a:cubicBezTo>
                      <a:pt x="46" y="23"/>
                      <a:pt x="48" y="25"/>
                      <a:pt x="50" y="27"/>
                    </a:cubicBezTo>
                    <a:cubicBezTo>
                      <a:pt x="52" y="28"/>
                      <a:pt x="56" y="28"/>
                      <a:pt x="57" y="27"/>
                    </a:cubicBezTo>
                    <a:cubicBezTo>
                      <a:pt x="59" y="27"/>
                      <a:pt x="60" y="23"/>
                      <a:pt x="62" y="21"/>
                    </a:cubicBezTo>
                    <a:cubicBezTo>
                      <a:pt x="62" y="20"/>
                      <a:pt x="63" y="14"/>
                      <a:pt x="63" y="13"/>
                    </a:cubicBezTo>
                    <a:cubicBezTo>
                      <a:pt x="62" y="11"/>
                      <a:pt x="60" y="9"/>
                      <a:pt x="60" y="6"/>
                    </a:cubicBezTo>
                    <a:cubicBezTo>
                      <a:pt x="60" y="4"/>
                      <a:pt x="62" y="2"/>
                      <a:pt x="63" y="0"/>
                    </a:cubicBezTo>
                    <a:cubicBezTo>
                      <a:pt x="63" y="0"/>
                      <a:pt x="66" y="0"/>
                      <a:pt x="67" y="0"/>
                    </a:cubicBezTo>
                    <a:cubicBezTo>
                      <a:pt x="69" y="0"/>
                      <a:pt x="71" y="2"/>
                      <a:pt x="73" y="2"/>
                    </a:cubicBezTo>
                    <a:cubicBezTo>
                      <a:pt x="73" y="3"/>
                      <a:pt x="73" y="4"/>
                      <a:pt x="73" y="6"/>
                    </a:cubicBezTo>
                    <a:cubicBezTo>
                      <a:pt x="74" y="7"/>
                      <a:pt x="77" y="9"/>
                      <a:pt x="78" y="9"/>
                    </a:cubicBezTo>
                    <a:cubicBezTo>
                      <a:pt x="80" y="9"/>
                      <a:pt x="81" y="9"/>
                      <a:pt x="83" y="9"/>
                    </a:cubicBezTo>
                    <a:cubicBezTo>
                      <a:pt x="85" y="10"/>
                      <a:pt x="90" y="13"/>
                      <a:pt x="93" y="13"/>
                    </a:cubicBezTo>
                    <a:cubicBezTo>
                      <a:pt x="94" y="14"/>
                      <a:pt x="98" y="14"/>
                      <a:pt x="100" y="16"/>
                    </a:cubicBezTo>
                    <a:cubicBezTo>
                      <a:pt x="102" y="17"/>
                      <a:pt x="107" y="23"/>
                      <a:pt x="109" y="25"/>
                    </a:cubicBezTo>
                    <a:cubicBezTo>
                      <a:pt x="112" y="28"/>
                      <a:pt x="115" y="34"/>
                      <a:pt x="118" y="37"/>
                    </a:cubicBezTo>
                    <a:cubicBezTo>
                      <a:pt x="119" y="39"/>
                      <a:pt x="123" y="46"/>
                      <a:pt x="126" y="49"/>
                    </a:cubicBezTo>
                    <a:cubicBezTo>
                      <a:pt x="128" y="49"/>
                      <a:pt x="130" y="52"/>
                      <a:pt x="132" y="53"/>
                    </a:cubicBezTo>
                    <a:cubicBezTo>
                      <a:pt x="133" y="55"/>
                      <a:pt x="136" y="57"/>
                      <a:pt x="138" y="60"/>
                    </a:cubicBezTo>
                    <a:cubicBezTo>
                      <a:pt x="138" y="60"/>
                      <a:pt x="138" y="60"/>
                      <a:pt x="138" y="62"/>
                    </a:cubicBezTo>
                    <a:cubicBezTo>
                      <a:pt x="139" y="63"/>
                      <a:pt x="142" y="66"/>
                      <a:pt x="142" y="67"/>
                    </a:cubicBezTo>
                    <a:cubicBezTo>
                      <a:pt x="143" y="69"/>
                      <a:pt x="143" y="73"/>
                      <a:pt x="145" y="74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28"/>
              <p:cNvSpPr>
                <a:spLocks/>
              </p:cNvSpPr>
              <p:nvPr/>
            </p:nvSpPr>
            <p:spPr bwMode="auto">
              <a:xfrm>
                <a:off x="1876425" y="4278313"/>
                <a:ext cx="447675" cy="490538"/>
              </a:xfrm>
              <a:custGeom>
                <a:avLst/>
                <a:gdLst>
                  <a:gd name="T0" fmla="*/ 70 w 218"/>
                  <a:gd name="T1" fmla="*/ 216 h 239"/>
                  <a:gd name="T2" fmla="*/ 56 w 218"/>
                  <a:gd name="T3" fmla="*/ 228 h 239"/>
                  <a:gd name="T4" fmla="*/ 48 w 218"/>
                  <a:gd name="T5" fmla="*/ 237 h 239"/>
                  <a:gd name="T6" fmla="*/ 39 w 218"/>
                  <a:gd name="T7" fmla="*/ 235 h 239"/>
                  <a:gd name="T8" fmla="*/ 22 w 218"/>
                  <a:gd name="T9" fmla="*/ 230 h 239"/>
                  <a:gd name="T10" fmla="*/ 25 w 218"/>
                  <a:gd name="T11" fmla="*/ 207 h 239"/>
                  <a:gd name="T12" fmla="*/ 34 w 218"/>
                  <a:gd name="T13" fmla="*/ 196 h 239"/>
                  <a:gd name="T14" fmla="*/ 32 w 218"/>
                  <a:gd name="T15" fmla="*/ 178 h 239"/>
                  <a:gd name="T16" fmla="*/ 25 w 218"/>
                  <a:gd name="T17" fmla="*/ 162 h 239"/>
                  <a:gd name="T18" fmla="*/ 14 w 218"/>
                  <a:gd name="T19" fmla="*/ 144 h 239"/>
                  <a:gd name="T20" fmla="*/ 17 w 218"/>
                  <a:gd name="T21" fmla="*/ 127 h 239"/>
                  <a:gd name="T22" fmla="*/ 0 w 218"/>
                  <a:gd name="T23" fmla="*/ 108 h 239"/>
                  <a:gd name="T24" fmla="*/ 11 w 218"/>
                  <a:gd name="T25" fmla="*/ 84 h 239"/>
                  <a:gd name="T26" fmla="*/ 28 w 218"/>
                  <a:gd name="T27" fmla="*/ 83 h 239"/>
                  <a:gd name="T28" fmla="*/ 36 w 218"/>
                  <a:gd name="T29" fmla="*/ 68 h 239"/>
                  <a:gd name="T30" fmla="*/ 35 w 218"/>
                  <a:gd name="T31" fmla="*/ 54 h 239"/>
                  <a:gd name="T32" fmla="*/ 43 w 218"/>
                  <a:gd name="T33" fmla="*/ 33 h 239"/>
                  <a:gd name="T34" fmla="*/ 62 w 218"/>
                  <a:gd name="T35" fmla="*/ 28 h 239"/>
                  <a:gd name="T36" fmla="*/ 81 w 218"/>
                  <a:gd name="T37" fmla="*/ 39 h 239"/>
                  <a:gd name="T38" fmla="*/ 87 w 218"/>
                  <a:gd name="T39" fmla="*/ 56 h 239"/>
                  <a:gd name="T40" fmla="*/ 111 w 218"/>
                  <a:gd name="T41" fmla="*/ 50 h 239"/>
                  <a:gd name="T42" fmla="*/ 133 w 218"/>
                  <a:gd name="T43" fmla="*/ 32 h 239"/>
                  <a:gd name="T44" fmla="*/ 151 w 218"/>
                  <a:gd name="T45" fmla="*/ 31 h 239"/>
                  <a:gd name="T46" fmla="*/ 162 w 218"/>
                  <a:gd name="T47" fmla="*/ 26 h 239"/>
                  <a:gd name="T48" fmla="*/ 175 w 218"/>
                  <a:gd name="T49" fmla="*/ 12 h 239"/>
                  <a:gd name="T50" fmla="*/ 193 w 218"/>
                  <a:gd name="T51" fmla="*/ 4 h 239"/>
                  <a:gd name="T52" fmla="*/ 203 w 218"/>
                  <a:gd name="T53" fmla="*/ 4 h 239"/>
                  <a:gd name="T54" fmla="*/ 218 w 218"/>
                  <a:gd name="T55" fmla="*/ 21 h 239"/>
                  <a:gd name="T56" fmla="*/ 214 w 218"/>
                  <a:gd name="T57" fmla="*/ 49 h 239"/>
                  <a:gd name="T58" fmla="*/ 200 w 218"/>
                  <a:gd name="T59" fmla="*/ 66 h 239"/>
                  <a:gd name="T60" fmla="*/ 189 w 218"/>
                  <a:gd name="T61" fmla="*/ 75 h 239"/>
                  <a:gd name="T62" fmla="*/ 193 w 218"/>
                  <a:gd name="T63" fmla="*/ 94 h 239"/>
                  <a:gd name="T64" fmla="*/ 178 w 218"/>
                  <a:gd name="T65" fmla="*/ 102 h 239"/>
                  <a:gd name="T66" fmla="*/ 160 w 218"/>
                  <a:gd name="T67" fmla="*/ 98 h 239"/>
                  <a:gd name="T68" fmla="*/ 157 w 218"/>
                  <a:gd name="T69" fmla="*/ 112 h 239"/>
                  <a:gd name="T70" fmla="*/ 153 w 218"/>
                  <a:gd name="T71" fmla="*/ 129 h 239"/>
                  <a:gd name="T72" fmla="*/ 162 w 218"/>
                  <a:gd name="T73" fmla="*/ 150 h 239"/>
                  <a:gd name="T74" fmla="*/ 168 w 218"/>
                  <a:gd name="T75" fmla="*/ 165 h 239"/>
                  <a:gd name="T76" fmla="*/ 158 w 218"/>
                  <a:gd name="T77" fmla="*/ 174 h 239"/>
                  <a:gd name="T78" fmla="*/ 144 w 218"/>
                  <a:gd name="T79" fmla="*/ 179 h 239"/>
                  <a:gd name="T80" fmla="*/ 139 w 218"/>
                  <a:gd name="T81" fmla="*/ 165 h 239"/>
                  <a:gd name="T82" fmla="*/ 129 w 218"/>
                  <a:gd name="T83" fmla="*/ 162 h 239"/>
                  <a:gd name="T84" fmla="*/ 130 w 218"/>
                  <a:gd name="T85" fmla="*/ 178 h 239"/>
                  <a:gd name="T86" fmla="*/ 113 w 218"/>
                  <a:gd name="T87" fmla="*/ 188 h 239"/>
                  <a:gd name="T88" fmla="*/ 92 w 218"/>
                  <a:gd name="T89" fmla="*/ 195 h 239"/>
                  <a:gd name="T90" fmla="*/ 77 w 218"/>
                  <a:gd name="T91" fmla="*/ 192 h 239"/>
                  <a:gd name="T92" fmla="*/ 83 w 218"/>
                  <a:gd name="T93" fmla="*/ 200 h 239"/>
                  <a:gd name="T94" fmla="*/ 97 w 218"/>
                  <a:gd name="T95" fmla="*/ 202 h 239"/>
                  <a:gd name="T96" fmla="*/ 91 w 218"/>
                  <a:gd name="T97" fmla="*/ 214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8" h="239">
                    <a:moveTo>
                      <a:pt x="85" y="218"/>
                    </a:moveTo>
                    <a:cubicBezTo>
                      <a:pt x="83" y="218"/>
                      <a:pt x="78" y="217"/>
                      <a:pt x="76" y="217"/>
                    </a:cubicBezTo>
                    <a:cubicBezTo>
                      <a:pt x="74" y="217"/>
                      <a:pt x="71" y="216"/>
                      <a:pt x="70" y="216"/>
                    </a:cubicBezTo>
                    <a:cubicBezTo>
                      <a:pt x="69" y="216"/>
                      <a:pt x="66" y="217"/>
                      <a:pt x="64" y="218"/>
                    </a:cubicBezTo>
                    <a:cubicBezTo>
                      <a:pt x="64" y="220"/>
                      <a:pt x="63" y="223"/>
                      <a:pt x="62" y="224"/>
                    </a:cubicBezTo>
                    <a:cubicBezTo>
                      <a:pt x="62" y="225"/>
                      <a:pt x="57" y="227"/>
                      <a:pt x="56" y="228"/>
                    </a:cubicBezTo>
                    <a:cubicBezTo>
                      <a:pt x="55" y="230"/>
                      <a:pt x="53" y="234"/>
                      <a:pt x="52" y="235"/>
                    </a:cubicBezTo>
                    <a:cubicBezTo>
                      <a:pt x="52" y="235"/>
                      <a:pt x="52" y="235"/>
                      <a:pt x="52" y="237"/>
                    </a:cubicBezTo>
                    <a:cubicBezTo>
                      <a:pt x="50" y="237"/>
                      <a:pt x="49" y="237"/>
                      <a:pt x="48" y="237"/>
                    </a:cubicBezTo>
                    <a:cubicBezTo>
                      <a:pt x="46" y="239"/>
                      <a:pt x="46" y="239"/>
                      <a:pt x="46" y="239"/>
                    </a:cubicBezTo>
                    <a:cubicBezTo>
                      <a:pt x="45" y="239"/>
                      <a:pt x="42" y="239"/>
                      <a:pt x="42" y="239"/>
                    </a:cubicBezTo>
                    <a:cubicBezTo>
                      <a:pt x="41" y="238"/>
                      <a:pt x="41" y="235"/>
                      <a:pt x="39" y="235"/>
                    </a:cubicBezTo>
                    <a:cubicBezTo>
                      <a:pt x="39" y="234"/>
                      <a:pt x="36" y="235"/>
                      <a:pt x="35" y="234"/>
                    </a:cubicBezTo>
                    <a:cubicBezTo>
                      <a:pt x="34" y="234"/>
                      <a:pt x="29" y="231"/>
                      <a:pt x="28" y="231"/>
                    </a:cubicBezTo>
                    <a:cubicBezTo>
                      <a:pt x="27" y="230"/>
                      <a:pt x="25" y="230"/>
                      <a:pt x="22" y="230"/>
                    </a:cubicBezTo>
                    <a:cubicBezTo>
                      <a:pt x="22" y="227"/>
                      <a:pt x="22" y="224"/>
                      <a:pt x="22" y="223"/>
                    </a:cubicBezTo>
                    <a:cubicBezTo>
                      <a:pt x="22" y="220"/>
                      <a:pt x="21" y="216"/>
                      <a:pt x="22" y="213"/>
                    </a:cubicBezTo>
                    <a:cubicBezTo>
                      <a:pt x="22" y="211"/>
                      <a:pt x="24" y="209"/>
                      <a:pt x="25" y="207"/>
                    </a:cubicBezTo>
                    <a:cubicBezTo>
                      <a:pt x="25" y="206"/>
                      <a:pt x="28" y="204"/>
                      <a:pt x="29" y="204"/>
                    </a:cubicBezTo>
                    <a:cubicBezTo>
                      <a:pt x="31" y="203"/>
                      <a:pt x="34" y="202"/>
                      <a:pt x="34" y="200"/>
                    </a:cubicBezTo>
                    <a:cubicBezTo>
                      <a:pt x="34" y="199"/>
                      <a:pt x="34" y="196"/>
                      <a:pt x="34" y="196"/>
                    </a:cubicBezTo>
                    <a:cubicBezTo>
                      <a:pt x="34" y="195"/>
                      <a:pt x="32" y="192"/>
                      <a:pt x="32" y="190"/>
                    </a:cubicBezTo>
                    <a:cubicBezTo>
                      <a:pt x="32" y="188"/>
                      <a:pt x="34" y="185"/>
                      <a:pt x="34" y="183"/>
                    </a:cubicBezTo>
                    <a:cubicBezTo>
                      <a:pt x="34" y="182"/>
                      <a:pt x="34" y="178"/>
                      <a:pt x="32" y="178"/>
                    </a:cubicBezTo>
                    <a:cubicBezTo>
                      <a:pt x="31" y="176"/>
                      <a:pt x="28" y="176"/>
                      <a:pt x="27" y="175"/>
                    </a:cubicBezTo>
                    <a:cubicBezTo>
                      <a:pt x="27" y="175"/>
                      <a:pt x="25" y="172"/>
                      <a:pt x="24" y="171"/>
                    </a:cubicBezTo>
                    <a:cubicBezTo>
                      <a:pt x="24" y="169"/>
                      <a:pt x="25" y="164"/>
                      <a:pt x="25" y="162"/>
                    </a:cubicBezTo>
                    <a:cubicBezTo>
                      <a:pt x="24" y="161"/>
                      <a:pt x="21" y="160"/>
                      <a:pt x="20" y="158"/>
                    </a:cubicBezTo>
                    <a:cubicBezTo>
                      <a:pt x="18" y="157"/>
                      <a:pt x="14" y="154"/>
                      <a:pt x="13" y="151"/>
                    </a:cubicBezTo>
                    <a:cubicBezTo>
                      <a:pt x="13" y="150"/>
                      <a:pt x="13" y="146"/>
                      <a:pt x="14" y="144"/>
                    </a:cubicBezTo>
                    <a:cubicBezTo>
                      <a:pt x="14" y="144"/>
                      <a:pt x="18" y="144"/>
                      <a:pt x="20" y="143"/>
                    </a:cubicBezTo>
                    <a:cubicBezTo>
                      <a:pt x="20" y="141"/>
                      <a:pt x="20" y="139"/>
                      <a:pt x="18" y="137"/>
                    </a:cubicBezTo>
                    <a:cubicBezTo>
                      <a:pt x="18" y="134"/>
                      <a:pt x="18" y="130"/>
                      <a:pt x="17" y="127"/>
                    </a:cubicBezTo>
                    <a:cubicBezTo>
                      <a:pt x="15" y="125"/>
                      <a:pt x="8" y="123"/>
                      <a:pt x="7" y="120"/>
                    </a:cubicBezTo>
                    <a:cubicBezTo>
                      <a:pt x="6" y="119"/>
                      <a:pt x="6" y="115"/>
                      <a:pt x="4" y="113"/>
                    </a:cubicBezTo>
                    <a:cubicBezTo>
                      <a:pt x="4" y="112"/>
                      <a:pt x="1" y="109"/>
                      <a:pt x="0" y="108"/>
                    </a:cubicBezTo>
                    <a:cubicBezTo>
                      <a:pt x="1" y="105"/>
                      <a:pt x="3" y="102"/>
                      <a:pt x="3" y="102"/>
                    </a:cubicBezTo>
                    <a:cubicBezTo>
                      <a:pt x="4" y="99"/>
                      <a:pt x="4" y="94"/>
                      <a:pt x="6" y="91"/>
                    </a:cubicBezTo>
                    <a:cubicBezTo>
                      <a:pt x="7" y="90"/>
                      <a:pt x="8" y="85"/>
                      <a:pt x="11" y="84"/>
                    </a:cubicBezTo>
                    <a:cubicBezTo>
                      <a:pt x="11" y="83"/>
                      <a:pt x="14" y="81"/>
                      <a:pt x="15" y="81"/>
                    </a:cubicBezTo>
                    <a:cubicBezTo>
                      <a:pt x="18" y="81"/>
                      <a:pt x="21" y="84"/>
                      <a:pt x="22" y="84"/>
                    </a:cubicBezTo>
                    <a:cubicBezTo>
                      <a:pt x="24" y="84"/>
                      <a:pt x="27" y="84"/>
                      <a:pt x="28" y="83"/>
                    </a:cubicBezTo>
                    <a:cubicBezTo>
                      <a:pt x="29" y="83"/>
                      <a:pt x="29" y="80"/>
                      <a:pt x="31" y="78"/>
                    </a:cubicBezTo>
                    <a:cubicBezTo>
                      <a:pt x="31" y="77"/>
                      <a:pt x="34" y="75"/>
                      <a:pt x="34" y="73"/>
                    </a:cubicBezTo>
                    <a:cubicBezTo>
                      <a:pt x="35" y="73"/>
                      <a:pt x="36" y="70"/>
                      <a:pt x="36" y="68"/>
                    </a:cubicBezTo>
                    <a:cubicBezTo>
                      <a:pt x="35" y="66"/>
                      <a:pt x="32" y="64"/>
                      <a:pt x="32" y="63"/>
                    </a:cubicBezTo>
                    <a:cubicBezTo>
                      <a:pt x="31" y="61"/>
                      <a:pt x="32" y="59"/>
                      <a:pt x="32" y="57"/>
                    </a:cubicBezTo>
                    <a:cubicBezTo>
                      <a:pt x="32" y="56"/>
                      <a:pt x="35" y="54"/>
                      <a:pt x="35" y="54"/>
                    </a:cubicBezTo>
                    <a:cubicBezTo>
                      <a:pt x="36" y="52"/>
                      <a:pt x="35" y="47"/>
                      <a:pt x="35" y="46"/>
                    </a:cubicBezTo>
                    <a:cubicBezTo>
                      <a:pt x="36" y="45"/>
                      <a:pt x="38" y="40"/>
                      <a:pt x="38" y="39"/>
                    </a:cubicBezTo>
                    <a:cubicBezTo>
                      <a:pt x="39" y="38"/>
                      <a:pt x="42" y="35"/>
                      <a:pt x="43" y="33"/>
                    </a:cubicBezTo>
                    <a:cubicBezTo>
                      <a:pt x="46" y="33"/>
                      <a:pt x="49" y="33"/>
                      <a:pt x="52" y="32"/>
                    </a:cubicBezTo>
                    <a:cubicBezTo>
                      <a:pt x="53" y="32"/>
                      <a:pt x="55" y="31"/>
                      <a:pt x="56" y="29"/>
                    </a:cubicBezTo>
                    <a:cubicBezTo>
                      <a:pt x="57" y="29"/>
                      <a:pt x="60" y="28"/>
                      <a:pt x="62" y="28"/>
                    </a:cubicBezTo>
                    <a:cubicBezTo>
                      <a:pt x="63" y="28"/>
                      <a:pt x="66" y="29"/>
                      <a:pt x="67" y="31"/>
                    </a:cubicBezTo>
                    <a:cubicBezTo>
                      <a:pt x="69" y="31"/>
                      <a:pt x="71" y="35"/>
                      <a:pt x="74" y="35"/>
                    </a:cubicBezTo>
                    <a:cubicBezTo>
                      <a:pt x="76" y="36"/>
                      <a:pt x="80" y="38"/>
                      <a:pt x="81" y="39"/>
                    </a:cubicBezTo>
                    <a:cubicBezTo>
                      <a:pt x="83" y="40"/>
                      <a:pt x="85" y="43"/>
                      <a:pt x="85" y="45"/>
                    </a:cubicBezTo>
                    <a:cubicBezTo>
                      <a:pt x="85" y="46"/>
                      <a:pt x="84" y="49"/>
                      <a:pt x="85" y="50"/>
                    </a:cubicBezTo>
                    <a:cubicBezTo>
                      <a:pt x="85" y="52"/>
                      <a:pt x="87" y="54"/>
                      <a:pt x="87" y="56"/>
                    </a:cubicBezTo>
                    <a:cubicBezTo>
                      <a:pt x="90" y="57"/>
                      <a:pt x="94" y="57"/>
                      <a:pt x="95" y="57"/>
                    </a:cubicBezTo>
                    <a:cubicBezTo>
                      <a:pt x="98" y="57"/>
                      <a:pt x="102" y="57"/>
                      <a:pt x="104" y="56"/>
                    </a:cubicBezTo>
                    <a:cubicBezTo>
                      <a:pt x="106" y="54"/>
                      <a:pt x="109" y="52"/>
                      <a:pt x="111" y="50"/>
                    </a:cubicBezTo>
                    <a:cubicBezTo>
                      <a:pt x="113" y="47"/>
                      <a:pt x="119" y="43"/>
                      <a:pt x="122" y="40"/>
                    </a:cubicBezTo>
                    <a:cubicBezTo>
                      <a:pt x="123" y="39"/>
                      <a:pt x="125" y="35"/>
                      <a:pt x="127" y="33"/>
                    </a:cubicBezTo>
                    <a:cubicBezTo>
                      <a:pt x="129" y="33"/>
                      <a:pt x="132" y="32"/>
                      <a:pt x="133" y="32"/>
                    </a:cubicBezTo>
                    <a:cubicBezTo>
                      <a:pt x="136" y="32"/>
                      <a:pt x="139" y="32"/>
                      <a:pt x="140" y="32"/>
                    </a:cubicBezTo>
                    <a:cubicBezTo>
                      <a:pt x="141" y="32"/>
                      <a:pt x="144" y="31"/>
                      <a:pt x="147" y="31"/>
                    </a:cubicBezTo>
                    <a:cubicBezTo>
                      <a:pt x="147" y="31"/>
                      <a:pt x="150" y="31"/>
                      <a:pt x="151" y="31"/>
                    </a:cubicBezTo>
                    <a:cubicBezTo>
                      <a:pt x="153" y="29"/>
                      <a:pt x="155" y="31"/>
                      <a:pt x="157" y="29"/>
                    </a:cubicBezTo>
                    <a:cubicBezTo>
                      <a:pt x="157" y="29"/>
                      <a:pt x="157" y="29"/>
                      <a:pt x="157" y="29"/>
                    </a:cubicBezTo>
                    <a:cubicBezTo>
                      <a:pt x="158" y="29"/>
                      <a:pt x="161" y="28"/>
                      <a:pt x="162" y="26"/>
                    </a:cubicBezTo>
                    <a:cubicBezTo>
                      <a:pt x="162" y="25"/>
                      <a:pt x="164" y="22"/>
                      <a:pt x="164" y="21"/>
                    </a:cubicBezTo>
                    <a:cubicBezTo>
                      <a:pt x="165" y="18"/>
                      <a:pt x="168" y="15"/>
                      <a:pt x="169" y="15"/>
                    </a:cubicBezTo>
                    <a:cubicBezTo>
                      <a:pt x="171" y="14"/>
                      <a:pt x="174" y="14"/>
                      <a:pt x="175" y="12"/>
                    </a:cubicBezTo>
                    <a:cubicBezTo>
                      <a:pt x="176" y="11"/>
                      <a:pt x="176" y="8"/>
                      <a:pt x="176" y="8"/>
                    </a:cubicBezTo>
                    <a:cubicBezTo>
                      <a:pt x="179" y="5"/>
                      <a:pt x="185" y="7"/>
                      <a:pt x="188" y="7"/>
                    </a:cubicBezTo>
                    <a:cubicBezTo>
                      <a:pt x="189" y="5"/>
                      <a:pt x="192" y="4"/>
                      <a:pt x="193" y="4"/>
                    </a:cubicBezTo>
                    <a:cubicBezTo>
                      <a:pt x="195" y="3"/>
                      <a:pt x="197" y="1"/>
                      <a:pt x="199" y="1"/>
                    </a:cubicBezTo>
                    <a:cubicBezTo>
                      <a:pt x="199" y="0"/>
                      <a:pt x="200" y="0"/>
                      <a:pt x="200" y="0"/>
                    </a:cubicBezTo>
                    <a:cubicBezTo>
                      <a:pt x="202" y="1"/>
                      <a:pt x="203" y="3"/>
                      <a:pt x="203" y="4"/>
                    </a:cubicBezTo>
                    <a:cubicBezTo>
                      <a:pt x="204" y="5"/>
                      <a:pt x="207" y="7"/>
                      <a:pt x="209" y="7"/>
                    </a:cubicBezTo>
                    <a:cubicBezTo>
                      <a:pt x="210" y="8"/>
                      <a:pt x="214" y="11"/>
                      <a:pt x="216" y="12"/>
                    </a:cubicBezTo>
                    <a:cubicBezTo>
                      <a:pt x="217" y="14"/>
                      <a:pt x="218" y="18"/>
                      <a:pt x="218" y="21"/>
                    </a:cubicBezTo>
                    <a:cubicBezTo>
                      <a:pt x="218" y="22"/>
                      <a:pt x="216" y="26"/>
                      <a:pt x="216" y="28"/>
                    </a:cubicBezTo>
                    <a:cubicBezTo>
                      <a:pt x="214" y="29"/>
                      <a:pt x="214" y="33"/>
                      <a:pt x="213" y="36"/>
                    </a:cubicBezTo>
                    <a:cubicBezTo>
                      <a:pt x="213" y="39"/>
                      <a:pt x="214" y="45"/>
                      <a:pt x="214" y="49"/>
                    </a:cubicBezTo>
                    <a:cubicBezTo>
                      <a:pt x="214" y="50"/>
                      <a:pt x="213" y="54"/>
                      <a:pt x="211" y="56"/>
                    </a:cubicBezTo>
                    <a:cubicBezTo>
                      <a:pt x="210" y="57"/>
                      <a:pt x="206" y="57"/>
                      <a:pt x="204" y="59"/>
                    </a:cubicBezTo>
                    <a:cubicBezTo>
                      <a:pt x="203" y="60"/>
                      <a:pt x="202" y="64"/>
                      <a:pt x="200" y="66"/>
                    </a:cubicBezTo>
                    <a:cubicBezTo>
                      <a:pt x="199" y="66"/>
                      <a:pt x="199" y="68"/>
                      <a:pt x="197" y="70"/>
                    </a:cubicBezTo>
                    <a:cubicBezTo>
                      <a:pt x="196" y="70"/>
                      <a:pt x="193" y="70"/>
                      <a:pt x="192" y="70"/>
                    </a:cubicBezTo>
                    <a:cubicBezTo>
                      <a:pt x="190" y="71"/>
                      <a:pt x="189" y="74"/>
                      <a:pt x="189" y="75"/>
                    </a:cubicBezTo>
                    <a:cubicBezTo>
                      <a:pt x="189" y="77"/>
                      <a:pt x="192" y="78"/>
                      <a:pt x="192" y="78"/>
                    </a:cubicBezTo>
                    <a:cubicBezTo>
                      <a:pt x="193" y="81"/>
                      <a:pt x="193" y="85"/>
                      <a:pt x="193" y="87"/>
                    </a:cubicBezTo>
                    <a:cubicBezTo>
                      <a:pt x="193" y="90"/>
                      <a:pt x="195" y="92"/>
                      <a:pt x="193" y="94"/>
                    </a:cubicBezTo>
                    <a:cubicBezTo>
                      <a:pt x="193" y="97"/>
                      <a:pt x="189" y="99"/>
                      <a:pt x="188" y="101"/>
                    </a:cubicBezTo>
                    <a:cubicBezTo>
                      <a:pt x="186" y="101"/>
                      <a:pt x="185" y="102"/>
                      <a:pt x="183" y="102"/>
                    </a:cubicBezTo>
                    <a:cubicBezTo>
                      <a:pt x="182" y="104"/>
                      <a:pt x="179" y="102"/>
                      <a:pt x="178" y="102"/>
                    </a:cubicBezTo>
                    <a:cubicBezTo>
                      <a:pt x="176" y="102"/>
                      <a:pt x="175" y="99"/>
                      <a:pt x="174" y="98"/>
                    </a:cubicBezTo>
                    <a:cubicBezTo>
                      <a:pt x="172" y="98"/>
                      <a:pt x="169" y="98"/>
                      <a:pt x="167" y="98"/>
                    </a:cubicBezTo>
                    <a:cubicBezTo>
                      <a:pt x="165" y="98"/>
                      <a:pt x="161" y="97"/>
                      <a:pt x="160" y="98"/>
                    </a:cubicBezTo>
                    <a:cubicBezTo>
                      <a:pt x="158" y="99"/>
                      <a:pt x="157" y="101"/>
                      <a:pt x="157" y="102"/>
                    </a:cubicBezTo>
                    <a:cubicBezTo>
                      <a:pt x="155" y="104"/>
                      <a:pt x="158" y="106"/>
                      <a:pt x="158" y="108"/>
                    </a:cubicBezTo>
                    <a:cubicBezTo>
                      <a:pt x="158" y="109"/>
                      <a:pt x="157" y="111"/>
                      <a:pt x="157" y="112"/>
                    </a:cubicBezTo>
                    <a:cubicBezTo>
                      <a:pt x="157" y="113"/>
                      <a:pt x="154" y="115"/>
                      <a:pt x="154" y="116"/>
                    </a:cubicBezTo>
                    <a:cubicBezTo>
                      <a:pt x="153" y="118"/>
                      <a:pt x="151" y="122"/>
                      <a:pt x="151" y="123"/>
                    </a:cubicBezTo>
                    <a:cubicBezTo>
                      <a:pt x="151" y="125"/>
                      <a:pt x="153" y="127"/>
                      <a:pt x="153" y="129"/>
                    </a:cubicBezTo>
                    <a:cubicBezTo>
                      <a:pt x="154" y="129"/>
                      <a:pt x="155" y="130"/>
                      <a:pt x="157" y="132"/>
                    </a:cubicBezTo>
                    <a:cubicBezTo>
                      <a:pt x="158" y="133"/>
                      <a:pt x="160" y="139"/>
                      <a:pt x="160" y="140"/>
                    </a:cubicBezTo>
                    <a:cubicBezTo>
                      <a:pt x="161" y="143"/>
                      <a:pt x="161" y="147"/>
                      <a:pt x="162" y="150"/>
                    </a:cubicBezTo>
                    <a:cubicBezTo>
                      <a:pt x="162" y="151"/>
                      <a:pt x="164" y="154"/>
                      <a:pt x="164" y="155"/>
                    </a:cubicBezTo>
                    <a:cubicBezTo>
                      <a:pt x="165" y="155"/>
                      <a:pt x="167" y="158"/>
                      <a:pt x="168" y="160"/>
                    </a:cubicBezTo>
                    <a:cubicBezTo>
                      <a:pt x="168" y="161"/>
                      <a:pt x="168" y="164"/>
                      <a:pt x="168" y="165"/>
                    </a:cubicBezTo>
                    <a:cubicBezTo>
                      <a:pt x="168" y="167"/>
                      <a:pt x="168" y="167"/>
                      <a:pt x="168" y="167"/>
                    </a:cubicBezTo>
                    <a:cubicBezTo>
                      <a:pt x="167" y="167"/>
                      <a:pt x="164" y="167"/>
                      <a:pt x="162" y="168"/>
                    </a:cubicBezTo>
                    <a:cubicBezTo>
                      <a:pt x="161" y="168"/>
                      <a:pt x="160" y="172"/>
                      <a:pt x="158" y="174"/>
                    </a:cubicBezTo>
                    <a:cubicBezTo>
                      <a:pt x="158" y="175"/>
                      <a:pt x="157" y="178"/>
                      <a:pt x="155" y="178"/>
                    </a:cubicBezTo>
                    <a:cubicBezTo>
                      <a:pt x="155" y="179"/>
                      <a:pt x="153" y="181"/>
                      <a:pt x="151" y="181"/>
                    </a:cubicBezTo>
                    <a:cubicBezTo>
                      <a:pt x="150" y="182"/>
                      <a:pt x="146" y="181"/>
                      <a:pt x="144" y="179"/>
                    </a:cubicBezTo>
                    <a:cubicBezTo>
                      <a:pt x="143" y="178"/>
                      <a:pt x="140" y="175"/>
                      <a:pt x="140" y="174"/>
                    </a:cubicBezTo>
                    <a:cubicBezTo>
                      <a:pt x="140" y="172"/>
                      <a:pt x="140" y="169"/>
                      <a:pt x="140" y="169"/>
                    </a:cubicBezTo>
                    <a:cubicBezTo>
                      <a:pt x="140" y="168"/>
                      <a:pt x="140" y="165"/>
                      <a:pt x="139" y="165"/>
                    </a:cubicBezTo>
                    <a:cubicBezTo>
                      <a:pt x="139" y="164"/>
                      <a:pt x="137" y="162"/>
                      <a:pt x="137" y="161"/>
                    </a:cubicBezTo>
                    <a:cubicBezTo>
                      <a:pt x="136" y="161"/>
                      <a:pt x="133" y="161"/>
                      <a:pt x="132" y="161"/>
                    </a:cubicBezTo>
                    <a:cubicBezTo>
                      <a:pt x="132" y="161"/>
                      <a:pt x="129" y="161"/>
                      <a:pt x="129" y="162"/>
                    </a:cubicBezTo>
                    <a:cubicBezTo>
                      <a:pt x="127" y="162"/>
                      <a:pt x="127" y="167"/>
                      <a:pt x="129" y="168"/>
                    </a:cubicBezTo>
                    <a:cubicBezTo>
                      <a:pt x="129" y="169"/>
                      <a:pt x="132" y="171"/>
                      <a:pt x="132" y="172"/>
                    </a:cubicBezTo>
                    <a:cubicBezTo>
                      <a:pt x="132" y="174"/>
                      <a:pt x="130" y="176"/>
                      <a:pt x="130" y="178"/>
                    </a:cubicBezTo>
                    <a:cubicBezTo>
                      <a:pt x="129" y="179"/>
                      <a:pt x="126" y="183"/>
                      <a:pt x="125" y="185"/>
                    </a:cubicBezTo>
                    <a:cubicBezTo>
                      <a:pt x="125" y="186"/>
                      <a:pt x="122" y="188"/>
                      <a:pt x="120" y="188"/>
                    </a:cubicBezTo>
                    <a:cubicBezTo>
                      <a:pt x="119" y="189"/>
                      <a:pt x="115" y="188"/>
                      <a:pt x="113" y="188"/>
                    </a:cubicBezTo>
                    <a:cubicBezTo>
                      <a:pt x="111" y="188"/>
                      <a:pt x="108" y="190"/>
                      <a:pt x="105" y="192"/>
                    </a:cubicBezTo>
                    <a:cubicBezTo>
                      <a:pt x="104" y="192"/>
                      <a:pt x="99" y="190"/>
                      <a:pt x="98" y="190"/>
                    </a:cubicBezTo>
                    <a:cubicBezTo>
                      <a:pt x="97" y="192"/>
                      <a:pt x="94" y="195"/>
                      <a:pt x="92" y="195"/>
                    </a:cubicBezTo>
                    <a:cubicBezTo>
                      <a:pt x="91" y="195"/>
                      <a:pt x="88" y="195"/>
                      <a:pt x="87" y="195"/>
                    </a:cubicBezTo>
                    <a:cubicBezTo>
                      <a:pt x="87" y="195"/>
                      <a:pt x="85" y="193"/>
                      <a:pt x="84" y="193"/>
                    </a:cubicBezTo>
                    <a:cubicBezTo>
                      <a:pt x="83" y="192"/>
                      <a:pt x="78" y="192"/>
                      <a:pt x="77" y="192"/>
                    </a:cubicBezTo>
                    <a:cubicBezTo>
                      <a:pt x="76" y="192"/>
                      <a:pt x="74" y="193"/>
                      <a:pt x="73" y="193"/>
                    </a:cubicBezTo>
                    <a:cubicBezTo>
                      <a:pt x="73" y="195"/>
                      <a:pt x="74" y="196"/>
                      <a:pt x="76" y="197"/>
                    </a:cubicBezTo>
                    <a:cubicBezTo>
                      <a:pt x="77" y="197"/>
                      <a:pt x="80" y="199"/>
                      <a:pt x="83" y="200"/>
                    </a:cubicBezTo>
                    <a:cubicBezTo>
                      <a:pt x="84" y="200"/>
                      <a:pt x="88" y="202"/>
                      <a:pt x="90" y="202"/>
                    </a:cubicBezTo>
                    <a:cubicBezTo>
                      <a:pt x="91" y="202"/>
                      <a:pt x="95" y="202"/>
                      <a:pt x="97" y="202"/>
                    </a:cubicBezTo>
                    <a:cubicBezTo>
                      <a:pt x="97" y="202"/>
                      <a:pt x="97" y="202"/>
                      <a:pt x="97" y="202"/>
                    </a:cubicBezTo>
                    <a:cubicBezTo>
                      <a:pt x="97" y="203"/>
                      <a:pt x="98" y="206"/>
                      <a:pt x="97" y="207"/>
                    </a:cubicBezTo>
                    <a:cubicBezTo>
                      <a:pt x="97" y="209"/>
                      <a:pt x="97" y="211"/>
                      <a:pt x="95" y="211"/>
                    </a:cubicBezTo>
                    <a:cubicBezTo>
                      <a:pt x="95" y="213"/>
                      <a:pt x="92" y="214"/>
                      <a:pt x="91" y="214"/>
                    </a:cubicBezTo>
                    <a:cubicBezTo>
                      <a:pt x="90" y="216"/>
                      <a:pt x="87" y="217"/>
                      <a:pt x="85" y="218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29"/>
              <p:cNvSpPr>
                <a:spLocks/>
              </p:cNvSpPr>
              <p:nvPr/>
            </p:nvSpPr>
            <p:spPr bwMode="auto">
              <a:xfrm>
                <a:off x="1909763" y="80963"/>
                <a:ext cx="1709738" cy="1890713"/>
              </a:xfrm>
              <a:custGeom>
                <a:avLst/>
                <a:gdLst>
                  <a:gd name="T0" fmla="*/ 806 w 833"/>
                  <a:gd name="T1" fmla="*/ 749 h 923"/>
                  <a:gd name="T2" fmla="*/ 778 w 833"/>
                  <a:gd name="T3" fmla="*/ 744 h 923"/>
                  <a:gd name="T4" fmla="*/ 763 w 833"/>
                  <a:gd name="T5" fmla="*/ 747 h 923"/>
                  <a:gd name="T6" fmla="*/ 746 w 833"/>
                  <a:gd name="T7" fmla="*/ 745 h 923"/>
                  <a:gd name="T8" fmla="*/ 727 w 833"/>
                  <a:gd name="T9" fmla="*/ 768 h 923"/>
                  <a:gd name="T10" fmla="*/ 695 w 833"/>
                  <a:gd name="T11" fmla="*/ 737 h 923"/>
                  <a:gd name="T12" fmla="*/ 688 w 833"/>
                  <a:gd name="T13" fmla="*/ 761 h 923"/>
                  <a:gd name="T14" fmla="*/ 670 w 833"/>
                  <a:gd name="T15" fmla="*/ 745 h 923"/>
                  <a:gd name="T16" fmla="*/ 653 w 833"/>
                  <a:gd name="T17" fmla="*/ 769 h 923"/>
                  <a:gd name="T18" fmla="*/ 653 w 833"/>
                  <a:gd name="T19" fmla="*/ 782 h 923"/>
                  <a:gd name="T20" fmla="*/ 669 w 833"/>
                  <a:gd name="T21" fmla="*/ 807 h 923"/>
                  <a:gd name="T22" fmla="*/ 643 w 833"/>
                  <a:gd name="T23" fmla="*/ 808 h 923"/>
                  <a:gd name="T24" fmla="*/ 628 w 833"/>
                  <a:gd name="T25" fmla="*/ 821 h 923"/>
                  <a:gd name="T26" fmla="*/ 631 w 833"/>
                  <a:gd name="T27" fmla="*/ 842 h 923"/>
                  <a:gd name="T28" fmla="*/ 598 w 833"/>
                  <a:gd name="T29" fmla="*/ 853 h 923"/>
                  <a:gd name="T30" fmla="*/ 584 w 833"/>
                  <a:gd name="T31" fmla="*/ 875 h 923"/>
                  <a:gd name="T32" fmla="*/ 569 w 833"/>
                  <a:gd name="T33" fmla="*/ 877 h 923"/>
                  <a:gd name="T34" fmla="*/ 597 w 833"/>
                  <a:gd name="T35" fmla="*/ 902 h 923"/>
                  <a:gd name="T36" fmla="*/ 574 w 833"/>
                  <a:gd name="T37" fmla="*/ 910 h 923"/>
                  <a:gd name="T38" fmla="*/ 480 w 833"/>
                  <a:gd name="T39" fmla="*/ 878 h 923"/>
                  <a:gd name="T40" fmla="*/ 412 w 833"/>
                  <a:gd name="T41" fmla="*/ 885 h 923"/>
                  <a:gd name="T42" fmla="*/ 362 w 833"/>
                  <a:gd name="T43" fmla="*/ 899 h 923"/>
                  <a:gd name="T44" fmla="*/ 299 w 833"/>
                  <a:gd name="T45" fmla="*/ 863 h 923"/>
                  <a:gd name="T46" fmla="*/ 259 w 833"/>
                  <a:gd name="T47" fmla="*/ 824 h 923"/>
                  <a:gd name="T48" fmla="*/ 177 w 833"/>
                  <a:gd name="T49" fmla="*/ 773 h 923"/>
                  <a:gd name="T50" fmla="*/ 69 w 833"/>
                  <a:gd name="T51" fmla="*/ 695 h 923"/>
                  <a:gd name="T52" fmla="*/ 7 w 833"/>
                  <a:gd name="T53" fmla="*/ 656 h 923"/>
                  <a:gd name="T54" fmla="*/ 13 w 833"/>
                  <a:gd name="T55" fmla="*/ 604 h 923"/>
                  <a:gd name="T56" fmla="*/ 62 w 833"/>
                  <a:gd name="T57" fmla="*/ 518 h 923"/>
                  <a:gd name="T58" fmla="*/ 86 w 833"/>
                  <a:gd name="T59" fmla="*/ 432 h 923"/>
                  <a:gd name="T60" fmla="*/ 75 w 833"/>
                  <a:gd name="T61" fmla="*/ 380 h 923"/>
                  <a:gd name="T62" fmla="*/ 113 w 833"/>
                  <a:gd name="T63" fmla="*/ 321 h 923"/>
                  <a:gd name="T64" fmla="*/ 159 w 833"/>
                  <a:gd name="T65" fmla="*/ 252 h 923"/>
                  <a:gd name="T66" fmla="*/ 211 w 833"/>
                  <a:gd name="T67" fmla="*/ 264 h 923"/>
                  <a:gd name="T68" fmla="*/ 240 w 833"/>
                  <a:gd name="T69" fmla="*/ 194 h 923"/>
                  <a:gd name="T70" fmla="*/ 274 w 833"/>
                  <a:gd name="T71" fmla="*/ 131 h 923"/>
                  <a:gd name="T72" fmla="*/ 333 w 833"/>
                  <a:gd name="T73" fmla="*/ 146 h 923"/>
                  <a:gd name="T74" fmla="*/ 399 w 833"/>
                  <a:gd name="T75" fmla="*/ 171 h 923"/>
                  <a:gd name="T76" fmla="*/ 405 w 833"/>
                  <a:gd name="T77" fmla="*/ 131 h 923"/>
                  <a:gd name="T78" fmla="*/ 427 w 833"/>
                  <a:gd name="T79" fmla="*/ 68 h 923"/>
                  <a:gd name="T80" fmla="*/ 402 w 833"/>
                  <a:gd name="T81" fmla="*/ 10 h 923"/>
                  <a:gd name="T82" fmla="*/ 454 w 833"/>
                  <a:gd name="T83" fmla="*/ 0 h 923"/>
                  <a:gd name="T84" fmla="*/ 471 w 833"/>
                  <a:gd name="T85" fmla="*/ 40 h 923"/>
                  <a:gd name="T86" fmla="*/ 513 w 833"/>
                  <a:gd name="T87" fmla="*/ 70 h 923"/>
                  <a:gd name="T88" fmla="*/ 553 w 833"/>
                  <a:gd name="T89" fmla="*/ 108 h 923"/>
                  <a:gd name="T90" fmla="*/ 598 w 833"/>
                  <a:gd name="T91" fmla="*/ 126 h 923"/>
                  <a:gd name="T92" fmla="*/ 639 w 833"/>
                  <a:gd name="T93" fmla="*/ 142 h 923"/>
                  <a:gd name="T94" fmla="*/ 677 w 833"/>
                  <a:gd name="T95" fmla="*/ 178 h 923"/>
                  <a:gd name="T96" fmla="*/ 704 w 833"/>
                  <a:gd name="T97" fmla="*/ 216 h 923"/>
                  <a:gd name="T98" fmla="*/ 715 w 833"/>
                  <a:gd name="T99" fmla="*/ 265 h 923"/>
                  <a:gd name="T100" fmla="*/ 723 w 833"/>
                  <a:gd name="T101" fmla="*/ 329 h 923"/>
                  <a:gd name="T102" fmla="*/ 750 w 833"/>
                  <a:gd name="T103" fmla="*/ 363 h 923"/>
                  <a:gd name="T104" fmla="*/ 743 w 833"/>
                  <a:gd name="T105" fmla="*/ 405 h 923"/>
                  <a:gd name="T106" fmla="*/ 771 w 833"/>
                  <a:gd name="T107" fmla="*/ 476 h 923"/>
                  <a:gd name="T108" fmla="*/ 781 w 833"/>
                  <a:gd name="T109" fmla="*/ 527 h 923"/>
                  <a:gd name="T110" fmla="*/ 761 w 833"/>
                  <a:gd name="T111" fmla="*/ 595 h 923"/>
                  <a:gd name="T112" fmla="*/ 781 w 833"/>
                  <a:gd name="T113" fmla="*/ 649 h 923"/>
                  <a:gd name="T114" fmla="*/ 827 w 833"/>
                  <a:gd name="T115" fmla="*/ 714 h 9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33" h="923">
                    <a:moveTo>
                      <a:pt x="831" y="727"/>
                    </a:moveTo>
                    <a:cubicBezTo>
                      <a:pt x="831" y="728"/>
                      <a:pt x="833" y="733"/>
                      <a:pt x="831" y="734"/>
                    </a:cubicBezTo>
                    <a:cubicBezTo>
                      <a:pt x="830" y="735"/>
                      <a:pt x="826" y="735"/>
                      <a:pt x="824" y="737"/>
                    </a:cubicBezTo>
                    <a:cubicBezTo>
                      <a:pt x="823" y="737"/>
                      <a:pt x="820" y="737"/>
                      <a:pt x="820" y="737"/>
                    </a:cubicBezTo>
                    <a:cubicBezTo>
                      <a:pt x="819" y="738"/>
                      <a:pt x="816" y="738"/>
                      <a:pt x="815" y="740"/>
                    </a:cubicBezTo>
                    <a:cubicBezTo>
                      <a:pt x="813" y="741"/>
                      <a:pt x="812" y="744"/>
                      <a:pt x="810" y="745"/>
                    </a:cubicBezTo>
                    <a:cubicBezTo>
                      <a:pt x="810" y="747"/>
                      <a:pt x="808" y="749"/>
                      <a:pt x="806" y="749"/>
                    </a:cubicBezTo>
                    <a:cubicBezTo>
                      <a:pt x="805" y="749"/>
                      <a:pt x="803" y="749"/>
                      <a:pt x="802" y="748"/>
                    </a:cubicBezTo>
                    <a:cubicBezTo>
                      <a:pt x="800" y="747"/>
                      <a:pt x="799" y="744"/>
                      <a:pt x="798" y="741"/>
                    </a:cubicBezTo>
                    <a:cubicBezTo>
                      <a:pt x="798" y="741"/>
                      <a:pt x="796" y="738"/>
                      <a:pt x="795" y="737"/>
                    </a:cubicBezTo>
                    <a:cubicBezTo>
                      <a:pt x="793" y="737"/>
                      <a:pt x="791" y="735"/>
                      <a:pt x="789" y="735"/>
                    </a:cubicBezTo>
                    <a:cubicBezTo>
                      <a:pt x="788" y="735"/>
                      <a:pt x="784" y="734"/>
                      <a:pt x="782" y="734"/>
                    </a:cubicBezTo>
                    <a:cubicBezTo>
                      <a:pt x="781" y="735"/>
                      <a:pt x="779" y="738"/>
                      <a:pt x="779" y="740"/>
                    </a:cubicBezTo>
                    <a:cubicBezTo>
                      <a:pt x="779" y="740"/>
                      <a:pt x="778" y="742"/>
                      <a:pt x="778" y="744"/>
                    </a:cubicBezTo>
                    <a:cubicBezTo>
                      <a:pt x="777" y="744"/>
                      <a:pt x="772" y="745"/>
                      <a:pt x="771" y="745"/>
                    </a:cubicBezTo>
                    <a:cubicBezTo>
                      <a:pt x="770" y="745"/>
                      <a:pt x="767" y="744"/>
                      <a:pt x="765" y="744"/>
                    </a:cubicBezTo>
                    <a:cubicBezTo>
                      <a:pt x="765" y="744"/>
                      <a:pt x="764" y="742"/>
                      <a:pt x="764" y="741"/>
                    </a:cubicBezTo>
                    <a:cubicBezTo>
                      <a:pt x="763" y="741"/>
                      <a:pt x="761" y="741"/>
                      <a:pt x="761" y="741"/>
                    </a:cubicBezTo>
                    <a:cubicBezTo>
                      <a:pt x="760" y="741"/>
                      <a:pt x="760" y="741"/>
                      <a:pt x="760" y="741"/>
                    </a:cubicBezTo>
                    <a:cubicBezTo>
                      <a:pt x="758" y="741"/>
                      <a:pt x="758" y="744"/>
                      <a:pt x="760" y="745"/>
                    </a:cubicBezTo>
                    <a:cubicBezTo>
                      <a:pt x="760" y="745"/>
                      <a:pt x="761" y="747"/>
                      <a:pt x="763" y="747"/>
                    </a:cubicBezTo>
                    <a:cubicBezTo>
                      <a:pt x="763" y="748"/>
                      <a:pt x="761" y="749"/>
                      <a:pt x="761" y="751"/>
                    </a:cubicBezTo>
                    <a:cubicBezTo>
                      <a:pt x="760" y="751"/>
                      <a:pt x="758" y="754"/>
                      <a:pt x="758" y="754"/>
                    </a:cubicBezTo>
                    <a:cubicBezTo>
                      <a:pt x="757" y="754"/>
                      <a:pt x="756" y="754"/>
                      <a:pt x="756" y="752"/>
                    </a:cubicBezTo>
                    <a:cubicBezTo>
                      <a:pt x="754" y="752"/>
                      <a:pt x="754" y="751"/>
                      <a:pt x="754" y="749"/>
                    </a:cubicBezTo>
                    <a:cubicBezTo>
                      <a:pt x="754" y="748"/>
                      <a:pt x="756" y="747"/>
                      <a:pt x="756" y="745"/>
                    </a:cubicBezTo>
                    <a:cubicBezTo>
                      <a:pt x="756" y="745"/>
                      <a:pt x="753" y="744"/>
                      <a:pt x="751" y="744"/>
                    </a:cubicBezTo>
                    <a:cubicBezTo>
                      <a:pt x="750" y="744"/>
                      <a:pt x="747" y="745"/>
                      <a:pt x="746" y="745"/>
                    </a:cubicBezTo>
                    <a:cubicBezTo>
                      <a:pt x="744" y="745"/>
                      <a:pt x="743" y="744"/>
                      <a:pt x="742" y="744"/>
                    </a:cubicBezTo>
                    <a:cubicBezTo>
                      <a:pt x="740" y="744"/>
                      <a:pt x="737" y="745"/>
                      <a:pt x="736" y="747"/>
                    </a:cubicBezTo>
                    <a:cubicBezTo>
                      <a:pt x="736" y="747"/>
                      <a:pt x="734" y="749"/>
                      <a:pt x="736" y="751"/>
                    </a:cubicBezTo>
                    <a:cubicBezTo>
                      <a:pt x="736" y="752"/>
                      <a:pt x="740" y="754"/>
                      <a:pt x="740" y="755"/>
                    </a:cubicBezTo>
                    <a:cubicBezTo>
                      <a:pt x="742" y="756"/>
                      <a:pt x="737" y="759"/>
                      <a:pt x="736" y="761"/>
                    </a:cubicBezTo>
                    <a:cubicBezTo>
                      <a:pt x="736" y="762"/>
                      <a:pt x="734" y="765"/>
                      <a:pt x="733" y="766"/>
                    </a:cubicBezTo>
                    <a:cubicBezTo>
                      <a:pt x="732" y="768"/>
                      <a:pt x="729" y="768"/>
                      <a:pt x="727" y="768"/>
                    </a:cubicBezTo>
                    <a:cubicBezTo>
                      <a:pt x="727" y="768"/>
                      <a:pt x="727" y="765"/>
                      <a:pt x="726" y="763"/>
                    </a:cubicBezTo>
                    <a:cubicBezTo>
                      <a:pt x="726" y="763"/>
                      <a:pt x="725" y="761"/>
                      <a:pt x="723" y="761"/>
                    </a:cubicBezTo>
                    <a:cubicBezTo>
                      <a:pt x="722" y="759"/>
                      <a:pt x="718" y="761"/>
                      <a:pt x="716" y="761"/>
                    </a:cubicBezTo>
                    <a:cubicBezTo>
                      <a:pt x="715" y="759"/>
                      <a:pt x="711" y="755"/>
                      <a:pt x="709" y="754"/>
                    </a:cubicBezTo>
                    <a:cubicBezTo>
                      <a:pt x="708" y="752"/>
                      <a:pt x="705" y="751"/>
                      <a:pt x="704" y="749"/>
                    </a:cubicBezTo>
                    <a:cubicBezTo>
                      <a:pt x="702" y="748"/>
                      <a:pt x="699" y="745"/>
                      <a:pt x="698" y="742"/>
                    </a:cubicBezTo>
                    <a:cubicBezTo>
                      <a:pt x="697" y="741"/>
                      <a:pt x="697" y="738"/>
                      <a:pt x="695" y="737"/>
                    </a:cubicBezTo>
                    <a:cubicBezTo>
                      <a:pt x="695" y="735"/>
                      <a:pt x="694" y="733"/>
                      <a:pt x="692" y="731"/>
                    </a:cubicBezTo>
                    <a:cubicBezTo>
                      <a:pt x="692" y="730"/>
                      <a:pt x="688" y="730"/>
                      <a:pt x="687" y="730"/>
                    </a:cubicBezTo>
                    <a:cubicBezTo>
                      <a:pt x="685" y="731"/>
                      <a:pt x="684" y="733"/>
                      <a:pt x="684" y="734"/>
                    </a:cubicBezTo>
                    <a:cubicBezTo>
                      <a:pt x="684" y="735"/>
                      <a:pt x="685" y="738"/>
                      <a:pt x="685" y="740"/>
                    </a:cubicBezTo>
                    <a:cubicBezTo>
                      <a:pt x="687" y="741"/>
                      <a:pt x="690" y="744"/>
                      <a:pt x="690" y="745"/>
                    </a:cubicBezTo>
                    <a:cubicBezTo>
                      <a:pt x="691" y="748"/>
                      <a:pt x="691" y="752"/>
                      <a:pt x="691" y="755"/>
                    </a:cubicBezTo>
                    <a:cubicBezTo>
                      <a:pt x="691" y="756"/>
                      <a:pt x="690" y="759"/>
                      <a:pt x="688" y="761"/>
                    </a:cubicBezTo>
                    <a:cubicBezTo>
                      <a:pt x="687" y="761"/>
                      <a:pt x="684" y="761"/>
                      <a:pt x="683" y="761"/>
                    </a:cubicBezTo>
                    <a:cubicBezTo>
                      <a:pt x="681" y="761"/>
                      <a:pt x="680" y="758"/>
                      <a:pt x="680" y="758"/>
                    </a:cubicBezTo>
                    <a:cubicBezTo>
                      <a:pt x="678" y="758"/>
                      <a:pt x="677" y="761"/>
                      <a:pt x="676" y="761"/>
                    </a:cubicBezTo>
                    <a:cubicBezTo>
                      <a:pt x="674" y="759"/>
                      <a:pt x="673" y="758"/>
                      <a:pt x="671" y="758"/>
                    </a:cubicBezTo>
                    <a:cubicBezTo>
                      <a:pt x="671" y="756"/>
                      <a:pt x="671" y="754"/>
                      <a:pt x="671" y="752"/>
                    </a:cubicBezTo>
                    <a:cubicBezTo>
                      <a:pt x="671" y="752"/>
                      <a:pt x="671" y="749"/>
                      <a:pt x="671" y="748"/>
                    </a:cubicBezTo>
                    <a:cubicBezTo>
                      <a:pt x="670" y="745"/>
                      <a:pt x="670" y="745"/>
                      <a:pt x="670" y="745"/>
                    </a:cubicBezTo>
                    <a:cubicBezTo>
                      <a:pt x="669" y="744"/>
                      <a:pt x="666" y="744"/>
                      <a:pt x="664" y="744"/>
                    </a:cubicBezTo>
                    <a:cubicBezTo>
                      <a:pt x="663" y="744"/>
                      <a:pt x="659" y="745"/>
                      <a:pt x="657" y="747"/>
                    </a:cubicBezTo>
                    <a:cubicBezTo>
                      <a:pt x="657" y="748"/>
                      <a:pt x="657" y="751"/>
                      <a:pt x="657" y="751"/>
                    </a:cubicBezTo>
                    <a:cubicBezTo>
                      <a:pt x="656" y="752"/>
                      <a:pt x="654" y="755"/>
                      <a:pt x="654" y="756"/>
                    </a:cubicBezTo>
                    <a:cubicBezTo>
                      <a:pt x="654" y="758"/>
                      <a:pt x="656" y="761"/>
                      <a:pt x="656" y="763"/>
                    </a:cubicBezTo>
                    <a:cubicBezTo>
                      <a:pt x="657" y="763"/>
                      <a:pt x="659" y="766"/>
                      <a:pt x="657" y="768"/>
                    </a:cubicBezTo>
                    <a:cubicBezTo>
                      <a:pt x="657" y="769"/>
                      <a:pt x="654" y="768"/>
                      <a:pt x="653" y="769"/>
                    </a:cubicBezTo>
                    <a:cubicBezTo>
                      <a:pt x="649" y="770"/>
                      <a:pt x="649" y="770"/>
                      <a:pt x="649" y="770"/>
                    </a:cubicBezTo>
                    <a:cubicBezTo>
                      <a:pt x="649" y="772"/>
                      <a:pt x="653" y="773"/>
                      <a:pt x="653" y="773"/>
                    </a:cubicBezTo>
                    <a:cubicBezTo>
                      <a:pt x="654" y="775"/>
                      <a:pt x="659" y="775"/>
                      <a:pt x="660" y="775"/>
                    </a:cubicBezTo>
                    <a:cubicBezTo>
                      <a:pt x="660" y="776"/>
                      <a:pt x="661" y="777"/>
                      <a:pt x="661" y="779"/>
                    </a:cubicBezTo>
                    <a:cubicBezTo>
                      <a:pt x="661" y="780"/>
                      <a:pt x="661" y="783"/>
                      <a:pt x="660" y="783"/>
                    </a:cubicBezTo>
                    <a:cubicBezTo>
                      <a:pt x="659" y="784"/>
                      <a:pt x="657" y="780"/>
                      <a:pt x="656" y="780"/>
                    </a:cubicBezTo>
                    <a:cubicBezTo>
                      <a:pt x="654" y="780"/>
                      <a:pt x="653" y="782"/>
                      <a:pt x="653" y="782"/>
                    </a:cubicBezTo>
                    <a:cubicBezTo>
                      <a:pt x="652" y="783"/>
                      <a:pt x="653" y="786"/>
                      <a:pt x="653" y="787"/>
                    </a:cubicBezTo>
                    <a:cubicBezTo>
                      <a:pt x="656" y="789"/>
                      <a:pt x="656" y="789"/>
                      <a:pt x="656" y="789"/>
                    </a:cubicBezTo>
                    <a:cubicBezTo>
                      <a:pt x="657" y="791"/>
                      <a:pt x="654" y="796"/>
                      <a:pt x="656" y="797"/>
                    </a:cubicBezTo>
                    <a:cubicBezTo>
                      <a:pt x="656" y="797"/>
                      <a:pt x="657" y="798"/>
                      <a:pt x="659" y="798"/>
                    </a:cubicBezTo>
                    <a:cubicBezTo>
                      <a:pt x="660" y="798"/>
                      <a:pt x="661" y="798"/>
                      <a:pt x="663" y="800"/>
                    </a:cubicBezTo>
                    <a:cubicBezTo>
                      <a:pt x="664" y="801"/>
                      <a:pt x="664" y="804"/>
                      <a:pt x="666" y="805"/>
                    </a:cubicBezTo>
                    <a:cubicBezTo>
                      <a:pt x="666" y="805"/>
                      <a:pt x="669" y="805"/>
                      <a:pt x="669" y="807"/>
                    </a:cubicBezTo>
                    <a:cubicBezTo>
                      <a:pt x="670" y="807"/>
                      <a:pt x="671" y="810"/>
                      <a:pt x="671" y="811"/>
                    </a:cubicBezTo>
                    <a:cubicBezTo>
                      <a:pt x="670" y="811"/>
                      <a:pt x="670" y="812"/>
                      <a:pt x="669" y="812"/>
                    </a:cubicBezTo>
                    <a:cubicBezTo>
                      <a:pt x="667" y="814"/>
                      <a:pt x="663" y="814"/>
                      <a:pt x="661" y="812"/>
                    </a:cubicBezTo>
                    <a:cubicBezTo>
                      <a:pt x="661" y="812"/>
                      <a:pt x="660" y="811"/>
                      <a:pt x="660" y="810"/>
                    </a:cubicBezTo>
                    <a:cubicBezTo>
                      <a:pt x="659" y="810"/>
                      <a:pt x="656" y="808"/>
                      <a:pt x="654" y="808"/>
                    </a:cubicBezTo>
                    <a:cubicBezTo>
                      <a:pt x="653" y="807"/>
                      <a:pt x="650" y="807"/>
                      <a:pt x="649" y="807"/>
                    </a:cubicBezTo>
                    <a:cubicBezTo>
                      <a:pt x="647" y="807"/>
                      <a:pt x="643" y="807"/>
                      <a:pt x="643" y="808"/>
                    </a:cubicBezTo>
                    <a:cubicBezTo>
                      <a:pt x="642" y="808"/>
                      <a:pt x="642" y="811"/>
                      <a:pt x="642" y="811"/>
                    </a:cubicBezTo>
                    <a:cubicBezTo>
                      <a:pt x="642" y="812"/>
                      <a:pt x="642" y="815"/>
                      <a:pt x="640" y="817"/>
                    </a:cubicBezTo>
                    <a:cubicBezTo>
                      <a:pt x="640" y="818"/>
                      <a:pt x="638" y="819"/>
                      <a:pt x="638" y="819"/>
                    </a:cubicBezTo>
                    <a:cubicBezTo>
                      <a:pt x="636" y="819"/>
                      <a:pt x="635" y="819"/>
                      <a:pt x="635" y="821"/>
                    </a:cubicBezTo>
                    <a:cubicBezTo>
                      <a:pt x="633" y="821"/>
                      <a:pt x="633" y="822"/>
                      <a:pt x="633" y="824"/>
                    </a:cubicBezTo>
                    <a:cubicBezTo>
                      <a:pt x="632" y="824"/>
                      <a:pt x="631" y="824"/>
                      <a:pt x="629" y="822"/>
                    </a:cubicBezTo>
                    <a:cubicBezTo>
                      <a:pt x="628" y="821"/>
                      <a:pt x="628" y="821"/>
                      <a:pt x="628" y="821"/>
                    </a:cubicBezTo>
                    <a:cubicBezTo>
                      <a:pt x="626" y="821"/>
                      <a:pt x="625" y="821"/>
                      <a:pt x="625" y="821"/>
                    </a:cubicBezTo>
                    <a:cubicBezTo>
                      <a:pt x="624" y="822"/>
                      <a:pt x="621" y="824"/>
                      <a:pt x="621" y="826"/>
                    </a:cubicBezTo>
                    <a:cubicBezTo>
                      <a:pt x="619" y="826"/>
                      <a:pt x="621" y="828"/>
                      <a:pt x="622" y="829"/>
                    </a:cubicBezTo>
                    <a:cubicBezTo>
                      <a:pt x="622" y="831"/>
                      <a:pt x="625" y="832"/>
                      <a:pt x="625" y="833"/>
                    </a:cubicBezTo>
                    <a:cubicBezTo>
                      <a:pt x="626" y="833"/>
                      <a:pt x="629" y="833"/>
                      <a:pt x="629" y="833"/>
                    </a:cubicBezTo>
                    <a:cubicBezTo>
                      <a:pt x="631" y="835"/>
                      <a:pt x="632" y="836"/>
                      <a:pt x="632" y="838"/>
                    </a:cubicBezTo>
                    <a:cubicBezTo>
                      <a:pt x="632" y="839"/>
                      <a:pt x="631" y="842"/>
                      <a:pt x="631" y="842"/>
                    </a:cubicBezTo>
                    <a:cubicBezTo>
                      <a:pt x="629" y="843"/>
                      <a:pt x="625" y="843"/>
                      <a:pt x="624" y="845"/>
                    </a:cubicBezTo>
                    <a:cubicBezTo>
                      <a:pt x="624" y="845"/>
                      <a:pt x="622" y="847"/>
                      <a:pt x="621" y="849"/>
                    </a:cubicBezTo>
                    <a:cubicBezTo>
                      <a:pt x="619" y="849"/>
                      <a:pt x="618" y="850"/>
                      <a:pt x="617" y="850"/>
                    </a:cubicBezTo>
                    <a:cubicBezTo>
                      <a:pt x="617" y="850"/>
                      <a:pt x="615" y="852"/>
                      <a:pt x="614" y="852"/>
                    </a:cubicBezTo>
                    <a:cubicBezTo>
                      <a:pt x="612" y="853"/>
                      <a:pt x="611" y="853"/>
                      <a:pt x="610" y="853"/>
                    </a:cubicBezTo>
                    <a:cubicBezTo>
                      <a:pt x="608" y="853"/>
                      <a:pt x="607" y="853"/>
                      <a:pt x="605" y="853"/>
                    </a:cubicBezTo>
                    <a:cubicBezTo>
                      <a:pt x="603" y="854"/>
                      <a:pt x="600" y="854"/>
                      <a:pt x="598" y="853"/>
                    </a:cubicBezTo>
                    <a:cubicBezTo>
                      <a:pt x="597" y="853"/>
                      <a:pt x="595" y="852"/>
                      <a:pt x="594" y="852"/>
                    </a:cubicBezTo>
                    <a:cubicBezTo>
                      <a:pt x="593" y="852"/>
                      <a:pt x="590" y="853"/>
                      <a:pt x="588" y="853"/>
                    </a:cubicBezTo>
                    <a:cubicBezTo>
                      <a:pt x="587" y="854"/>
                      <a:pt x="584" y="856"/>
                      <a:pt x="584" y="857"/>
                    </a:cubicBezTo>
                    <a:cubicBezTo>
                      <a:pt x="583" y="857"/>
                      <a:pt x="583" y="860"/>
                      <a:pt x="583" y="861"/>
                    </a:cubicBezTo>
                    <a:cubicBezTo>
                      <a:pt x="584" y="863"/>
                      <a:pt x="586" y="864"/>
                      <a:pt x="586" y="866"/>
                    </a:cubicBezTo>
                    <a:cubicBezTo>
                      <a:pt x="586" y="867"/>
                      <a:pt x="586" y="870"/>
                      <a:pt x="586" y="871"/>
                    </a:cubicBezTo>
                    <a:cubicBezTo>
                      <a:pt x="586" y="873"/>
                      <a:pt x="584" y="875"/>
                      <a:pt x="584" y="875"/>
                    </a:cubicBezTo>
                    <a:cubicBezTo>
                      <a:pt x="583" y="875"/>
                      <a:pt x="580" y="873"/>
                      <a:pt x="579" y="871"/>
                    </a:cubicBezTo>
                    <a:cubicBezTo>
                      <a:pt x="579" y="870"/>
                      <a:pt x="577" y="867"/>
                      <a:pt x="576" y="866"/>
                    </a:cubicBezTo>
                    <a:cubicBezTo>
                      <a:pt x="574" y="866"/>
                      <a:pt x="572" y="864"/>
                      <a:pt x="570" y="866"/>
                    </a:cubicBezTo>
                    <a:cubicBezTo>
                      <a:pt x="569" y="866"/>
                      <a:pt x="566" y="867"/>
                      <a:pt x="566" y="868"/>
                    </a:cubicBezTo>
                    <a:cubicBezTo>
                      <a:pt x="565" y="868"/>
                      <a:pt x="562" y="871"/>
                      <a:pt x="562" y="873"/>
                    </a:cubicBezTo>
                    <a:cubicBezTo>
                      <a:pt x="562" y="875"/>
                      <a:pt x="562" y="875"/>
                      <a:pt x="562" y="875"/>
                    </a:cubicBezTo>
                    <a:cubicBezTo>
                      <a:pt x="563" y="877"/>
                      <a:pt x="567" y="877"/>
                      <a:pt x="569" y="877"/>
                    </a:cubicBezTo>
                    <a:cubicBezTo>
                      <a:pt x="570" y="877"/>
                      <a:pt x="573" y="877"/>
                      <a:pt x="574" y="877"/>
                    </a:cubicBezTo>
                    <a:cubicBezTo>
                      <a:pt x="576" y="877"/>
                      <a:pt x="579" y="878"/>
                      <a:pt x="579" y="878"/>
                    </a:cubicBezTo>
                    <a:cubicBezTo>
                      <a:pt x="580" y="880"/>
                      <a:pt x="583" y="884"/>
                      <a:pt x="583" y="885"/>
                    </a:cubicBezTo>
                    <a:cubicBezTo>
                      <a:pt x="584" y="887"/>
                      <a:pt x="584" y="888"/>
                      <a:pt x="584" y="889"/>
                    </a:cubicBezTo>
                    <a:cubicBezTo>
                      <a:pt x="586" y="891"/>
                      <a:pt x="587" y="894"/>
                      <a:pt x="588" y="895"/>
                    </a:cubicBezTo>
                    <a:cubicBezTo>
                      <a:pt x="590" y="896"/>
                      <a:pt x="591" y="898"/>
                      <a:pt x="591" y="899"/>
                    </a:cubicBezTo>
                    <a:cubicBezTo>
                      <a:pt x="593" y="899"/>
                      <a:pt x="595" y="902"/>
                      <a:pt x="597" y="902"/>
                    </a:cubicBezTo>
                    <a:cubicBezTo>
                      <a:pt x="598" y="903"/>
                      <a:pt x="600" y="906"/>
                      <a:pt x="600" y="908"/>
                    </a:cubicBezTo>
                    <a:cubicBezTo>
                      <a:pt x="600" y="909"/>
                      <a:pt x="600" y="912"/>
                      <a:pt x="600" y="913"/>
                    </a:cubicBezTo>
                    <a:cubicBezTo>
                      <a:pt x="598" y="915"/>
                      <a:pt x="597" y="915"/>
                      <a:pt x="597" y="916"/>
                    </a:cubicBezTo>
                    <a:cubicBezTo>
                      <a:pt x="595" y="917"/>
                      <a:pt x="594" y="920"/>
                      <a:pt x="595" y="923"/>
                    </a:cubicBezTo>
                    <a:cubicBezTo>
                      <a:pt x="595" y="923"/>
                      <a:pt x="590" y="920"/>
                      <a:pt x="588" y="919"/>
                    </a:cubicBezTo>
                    <a:cubicBezTo>
                      <a:pt x="587" y="917"/>
                      <a:pt x="584" y="916"/>
                      <a:pt x="583" y="915"/>
                    </a:cubicBezTo>
                    <a:cubicBezTo>
                      <a:pt x="581" y="913"/>
                      <a:pt x="577" y="912"/>
                      <a:pt x="574" y="910"/>
                    </a:cubicBezTo>
                    <a:cubicBezTo>
                      <a:pt x="572" y="909"/>
                      <a:pt x="565" y="906"/>
                      <a:pt x="562" y="905"/>
                    </a:cubicBezTo>
                    <a:cubicBezTo>
                      <a:pt x="559" y="903"/>
                      <a:pt x="553" y="902"/>
                      <a:pt x="551" y="902"/>
                    </a:cubicBezTo>
                    <a:cubicBezTo>
                      <a:pt x="548" y="901"/>
                      <a:pt x="539" y="899"/>
                      <a:pt x="535" y="899"/>
                    </a:cubicBezTo>
                    <a:cubicBezTo>
                      <a:pt x="532" y="899"/>
                      <a:pt x="528" y="899"/>
                      <a:pt x="525" y="898"/>
                    </a:cubicBezTo>
                    <a:cubicBezTo>
                      <a:pt x="520" y="898"/>
                      <a:pt x="510" y="894"/>
                      <a:pt x="506" y="892"/>
                    </a:cubicBezTo>
                    <a:cubicBezTo>
                      <a:pt x="501" y="889"/>
                      <a:pt x="493" y="885"/>
                      <a:pt x="489" y="882"/>
                    </a:cubicBezTo>
                    <a:cubicBezTo>
                      <a:pt x="486" y="882"/>
                      <a:pt x="482" y="880"/>
                      <a:pt x="480" y="878"/>
                    </a:cubicBezTo>
                    <a:cubicBezTo>
                      <a:pt x="479" y="877"/>
                      <a:pt x="475" y="874"/>
                      <a:pt x="472" y="873"/>
                    </a:cubicBezTo>
                    <a:cubicBezTo>
                      <a:pt x="471" y="871"/>
                      <a:pt x="464" y="870"/>
                      <a:pt x="461" y="868"/>
                    </a:cubicBezTo>
                    <a:cubicBezTo>
                      <a:pt x="458" y="867"/>
                      <a:pt x="451" y="863"/>
                      <a:pt x="447" y="861"/>
                    </a:cubicBezTo>
                    <a:cubicBezTo>
                      <a:pt x="444" y="861"/>
                      <a:pt x="435" y="861"/>
                      <a:pt x="433" y="863"/>
                    </a:cubicBezTo>
                    <a:cubicBezTo>
                      <a:pt x="430" y="863"/>
                      <a:pt x="424" y="867"/>
                      <a:pt x="421" y="868"/>
                    </a:cubicBezTo>
                    <a:cubicBezTo>
                      <a:pt x="420" y="871"/>
                      <a:pt x="417" y="875"/>
                      <a:pt x="416" y="878"/>
                    </a:cubicBezTo>
                    <a:cubicBezTo>
                      <a:pt x="414" y="880"/>
                      <a:pt x="413" y="884"/>
                      <a:pt x="412" y="885"/>
                    </a:cubicBezTo>
                    <a:cubicBezTo>
                      <a:pt x="410" y="888"/>
                      <a:pt x="409" y="894"/>
                      <a:pt x="407" y="896"/>
                    </a:cubicBezTo>
                    <a:cubicBezTo>
                      <a:pt x="406" y="899"/>
                      <a:pt x="402" y="903"/>
                      <a:pt x="400" y="905"/>
                    </a:cubicBezTo>
                    <a:cubicBezTo>
                      <a:pt x="398" y="908"/>
                      <a:pt x="392" y="913"/>
                      <a:pt x="389" y="915"/>
                    </a:cubicBezTo>
                    <a:cubicBezTo>
                      <a:pt x="388" y="916"/>
                      <a:pt x="383" y="920"/>
                      <a:pt x="381" y="920"/>
                    </a:cubicBezTo>
                    <a:cubicBezTo>
                      <a:pt x="379" y="920"/>
                      <a:pt x="376" y="917"/>
                      <a:pt x="375" y="916"/>
                    </a:cubicBezTo>
                    <a:cubicBezTo>
                      <a:pt x="374" y="915"/>
                      <a:pt x="368" y="912"/>
                      <a:pt x="367" y="909"/>
                    </a:cubicBezTo>
                    <a:cubicBezTo>
                      <a:pt x="365" y="908"/>
                      <a:pt x="364" y="902"/>
                      <a:pt x="362" y="899"/>
                    </a:cubicBezTo>
                    <a:cubicBezTo>
                      <a:pt x="360" y="896"/>
                      <a:pt x="355" y="894"/>
                      <a:pt x="354" y="892"/>
                    </a:cubicBezTo>
                    <a:cubicBezTo>
                      <a:pt x="351" y="891"/>
                      <a:pt x="346" y="891"/>
                      <a:pt x="344" y="889"/>
                    </a:cubicBezTo>
                    <a:cubicBezTo>
                      <a:pt x="341" y="888"/>
                      <a:pt x="339" y="884"/>
                      <a:pt x="337" y="882"/>
                    </a:cubicBezTo>
                    <a:cubicBezTo>
                      <a:pt x="336" y="881"/>
                      <a:pt x="330" y="880"/>
                      <a:pt x="327" y="878"/>
                    </a:cubicBezTo>
                    <a:cubicBezTo>
                      <a:pt x="326" y="877"/>
                      <a:pt x="323" y="873"/>
                      <a:pt x="320" y="870"/>
                    </a:cubicBezTo>
                    <a:cubicBezTo>
                      <a:pt x="319" y="868"/>
                      <a:pt x="315" y="866"/>
                      <a:pt x="312" y="864"/>
                    </a:cubicBezTo>
                    <a:cubicBezTo>
                      <a:pt x="309" y="863"/>
                      <a:pt x="303" y="864"/>
                      <a:pt x="299" y="863"/>
                    </a:cubicBezTo>
                    <a:cubicBezTo>
                      <a:pt x="296" y="861"/>
                      <a:pt x="296" y="861"/>
                      <a:pt x="296" y="861"/>
                    </a:cubicBezTo>
                    <a:cubicBezTo>
                      <a:pt x="295" y="860"/>
                      <a:pt x="295" y="857"/>
                      <a:pt x="294" y="857"/>
                    </a:cubicBezTo>
                    <a:cubicBezTo>
                      <a:pt x="292" y="856"/>
                      <a:pt x="288" y="853"/>
                      <a:pt x="285" y="852"/>
                    </a:cubicBezTo>
                    <a:cubicBezTo>
                      <a:pt x="284" y="852"/>
                      <a:pt x="280" y="852"/>
                      <a:pt x="278" y="850"/>
                    </a:cubicBezTo>
                    <a:cubicBezTo>
                      <a:pt x="275" y="849"/>
                      <a:pt x="270" y="846"/>
                      <a:pt x="268" y="843"/>
                    </a:cubicBezTo>
                    <a:cubicBezTo>
                      <a:pt x="266" y="840"/>
                      <a:pt x="264" y="833"/>
                      <a:pt x="261" y="831"/>
                    </a:cubicBezTo>
                    <a:cubicBezTo>
                      <a:pt x="261" y="829"/>
                      <a:pt x="260" y="825"/>
                      <a:pt x="259" y="824"/>
                    </a:cubicBezTo>
                    <a:cubicBezTo>
                      <a:pt x="256" y="822"/>
                      <a:pt x="250" y="824"/>
                      <a:pt x="247" y="822"/>
                    </a:cubicBezTo>
                    <a:cubicBezTo>
                      <a:pt x="246" y="822"/>
                      <a:pt x="243" y="822"/>
                      <a:pt x="242" y="822"/>
                    </a:cubicBezTo>
                    <a:cubicBezTo>
                      <a:pt x="240" y="821"/>
                      <a:pt x="237" y="818"/>
                      <a:pt x="235" y="817"/>
                    </a:cubicBezTo>
                    <a:cubicBezTo>
                      <a:pt x="232" y="815"/>
                      <a:pt x="225" y="812"/>
                      <a:pt x="222" y="811"/>
                    </a:cubicBezTo>
                    <a:cubicBezTo>
                      <a:pt x="218" y="810"/>
                      <a:pt x="209" y="805"/>
                      <a:pt x="207" y="804"/>
                    </a:cubicBezTo>
                    <a:cubicBezTo>
                      <a:pt x="202" y="801"/>
                      <a:pt x="195" y="794"/>
                      <a:pt x="193" y="791"/>
                    </a:cubicBezTo>
                    <a:cubicBezTo>
                      <a:pt x="188" y="787"/>
                      <a:pt x="180" y="777"/>
                      <a:pt x="177" y="773"/>
                    </a:cubicBezTo>
                    <a:cubicBezTo>
                      <a:pt x="173" y="768"/>
                      <a:pt x="164" y="756"/>
                      <a:pt x="160" y="752"/>
                    </a:cubicBezTo>
                    <a:cubicBezTo>
                      <a:pt x="156" y="747"/>
                      <a:pt x="149" y="738"/>
                      <a:pt x="145" y="734"/>
                    </a:cubicBezTo>
                    <a:cubicBezTo>
                      <a:pt x="142" y="731"/>
                      <a:pt x="138" y="727"/>
                      <a:pt x="135" y="726"/>
                    </a:cubicBezTo>
                    <a:cubicBezTo>
                      <a:pt x="132" y="724"/>
                      <a:pt x="125" y="721"/>
                      <a:pt x="122" y="721"/>
                    </a:cubicBezTo>
                    <a:cubicBezTo>
                      <a:pt x="118" y="720"/>
                      <a:pt x="110" y="721"/>
                      <a:pt x="106" y="720"/>
                    </a:cubicBezTo>
                    <a:cubicBezTo>
                      <a:pt x="98" y="717"/>
                      <a:pt x="89" y="710"/>
                      <a:pt x="83" y="706"/>
                    </a:cubicBezTo>
                    <a:cubicBezTo>
                      <a:pt x="79" y="705"/>
                      <a:pt x="73" y="698"/>
                      <a:pt x="69" y="695"/>
                    </a:cubicBezTo>
                    <a:cubicBezTo>
                      <a:pt x="66" y="692"/>
                      <a:pt x="58" y="685"/>
                      <a:pt x="54" y="682"/>
                    </a:cubicBezTo>
                    <a:cubicBezTo>
                      <a:pt x="52" y="681"/>
                      <a:pt x="49" y="678"/>
                      <a:pt x="48" y="677"/>
                    </a:cubicBezTo>
                    <a:cubicBezTo>
                      <a:pt x="45" y="674"/>
                      <a:pt x="40" y="671"/>
                      <a:pt x="38" y="670"/>
                    </a:cubicBezTo>
                    <a:cubicBezTo>
                      <a:pt x="35" y="667"/>
                      <a:pt x="28" y="663"/>
                      <a:pt x="25" y="661"/>
                    </a:cubicBezTo>
                    <a:cubicBezTo>
                      <a:pt x="24" y="660"/>
                      <a:pt x="23" y="658"/>
                      <a:pt x="21" y="658"/>
                    </a:cubicBezTo>
                    <a:cubicBezTo>
                      <a:pt x="20" y="657"/>
                      <a:pt x="14" y="658"/>
                      <a:pt x="11" y="658"/>
                    </a:cubicBezTo>
                    <a:cubicBezTo>
                      <a:pt x="10" y="657"/>
                      <a:pt x="7" y="657"/>
                      <a:pt x="7" y="656"/>
                    </a:cubicBezTo>
                    <a:cubicBezTo>
                      <a:pt x="6" y="653"/>
                      <a:pt x="6" y="649"/>
                      <a:pt x="6" y="646"/>
                    </a:cubicBezTo>
                    <a:cubicBezTo>
                      <a:pt x="6" y="644"/>
                      <a:pt x="6" y="642"/>
                      <a:pt x="6" y="639"/>
                    </a:cubicBezTo>
                    <a:cubicBezTo>
                      <a:pt x="4" y="637"/>
                      <a:pt x="4" y="635"/>
                      <a:pt x="3" y="632"/>
                    </a:cubicBezTo>
                    <a:cubicBezTo>
                      <a:pt x="3" y="630"/>
                      <a:pt x="2" y="626"/>
                      <a:pt x="2" y="623"/>
                    </a:cubicBezTo>
                    <a:cubicBezTo>
                      <a:pt x="2" y="622"/>
                      <a:pt x="0" y="618"/>
                      <a:pt x="2" y="616"/>
                    </a:cubicBezTo>
                    <a:cubicBezTo>
                      <a:pt x="2" y="615"/>
                      <a:pt x="4" y="612"/>
                      <a:pt x="6" y="611"/>
                    </a:cubicBezTo>
                    <a:cubicBezTo>
                      <a:pt x="9" y="608"/>
                      <a:pt x="11" y="605"/>
                      <a:pt x="13" y="604"/>
                    </a:cubicBezTo>
                    <a:cubicBezTo>
                      <a:pt x="16" y="601"/>
                      <a:pt x="18" y="597"/>
                      <a:pt x="21" y="594"/>
                    </a:cubicBezTo>
                    <a:cubicBezTo>
                      <a:pt x="23" y="591"/>
                      <a:pt x="25" y="588"/>
                      <a:pt x="25" y="586"/>
                    </a:cubicBezTo>
                    <a:cubicBezTo>
                      <a:pt x="28" y="581"/>
                      <a:pt x="32" y="572"/>
                      <a:pt x="34" y="567"/>
                    </a:cubicBezTo>
                    <a:cubicBezTo>
                      <a:pt x="35" y="565"/>
                      <a:pt x="38" y="559"/>
                      <a:pt x="38" y="556"/>
                    </a:cubicBezTo>
                    <a:cubicBezTo>
                      <a:pt x="40" y="553"/>
                      <a:pt x="42" y="546"/>
                      <a:pt x="44" y="544"/>
                    </a:cubicBezTo>
                    <a:cubicBezTo>
                      <a:pt x="47" y="539"/>
                      <a:pt x="51" y="534"/>
                      <a:pt x="52" y="531"/>
                    </a:cubicBezTo>
                    <a:cubicBezTo>
                      <a:pt x="55" y="527"/>
                      <a:pt x="59" y="521"/>
                      <a:pt x="62" y="518"/>
                    </a:cubicBezTo>
                    <a:cubicBezTo>
                      <a:pt x="65" y="516"/>
                      <a:pt x="72" y="513"/>
                      <a:pt x="73" y="510"/>
                    </a:cubicBezTo>
                    <a:cubicBezTo>
                      <a:pt x="76" y="507"/>
                      <a:pt x="80" y="502"/>
                      <a:pt x="83" y="499"/>
                    </a:cubicBezTo>
                    <a:cubicBezTo>
                      <a:pt x="84" y="496"/>
                      <a:pt x="86" y="492"/>
                      <a:pt x="87" y="489"/>
                    </a:cubicBezTo>
                    <a:cubicBezTo>
                      <a:pt x="89" y="486"/>
                      <a:pt x="91" y="481"/>
                      <a:pt x="93" y="478"/>
                    </a:cubicBezTo>
                    <a:cubicBezTo>
                      <a:pt x="94" y="474"/>
                      <a:pt x="93" y="464"/>
                      <a:pt x="93" y="460"/>
                    </a:cubicBezTo>
                    <a:cubicBezTo>
                      <a:pt x="93" y="455"/>
                      <a:pt x="91" y="447"/>
                      <a:pt x="90" y="443"/>
                    </a:cubicBezTo>
                    <a:cubicBezTo>
                      <a:pt x="89" y="440"/>
                      <a:pt x="87" y="434"/>
                      <a:pt x="86" y="432"/>
                    </a:cubicBezTo>
                    <a:cubicBezTo>
                      <a:pt x="84" y="429"/>
                      <a:pt x="80" y="423"/>
                      <a:pt x="79" y="420"/>
                    </a:cubicBezTo>
                    <a:cubicBezTo>
                      <a:pt x="77" y="419"/>
                      <a:pt x="76" y="416"/>
                      <a:pt x="75" y="415"/>
                    </a:cubicBezTo>
                    <a:cubicBezTo>
                      <a:pt x="73" y="412"/>
                      <a:pt x="70" y="409"/>
                      <a:pt x="69" y="408"/>
                    </a:cubicBezTo>
                    <a:cubicBezTo>
                      <a:pt x="69" y="406"/>
                      <a:pt x="68" y="404"/>
                      <a:pt x="68" y="402"/>
                    </a:cubicBezTo>
                    <a:cubicBezTo>
                      <a:pt x="68" y="399"/>
                      <a:pt x="68" y="397"/>
                      <a:pt x="68" y="394"/>
                    </a:cubicBezTo>
                    <a:cubicBezTo>
                      <a:pt x="68" y="392"/>
                      <a:pt x="70" y="391"/>
                      <a:pt x="70" y="390"/>
                    </a:cubicBezTo>
                    <a:cubicBezTo>
                      <a:pt x="72" y="387"/>
                      <a:pt x="73" y="383"/>
                      <a:pt x="75" y="380"/>
                    </a:cubicBezTo>
                    <a:cubicBezTo>
                      <a:pt x="76" y="378"/>
                      <a:pt x="77" y="377"/>
                      <a:pt x="79" y="376"/>
                    </a:cubicBezTo>
                    <a:cubicBezTo>
                      <a:pt x="80" y="376"/>
                      <a:pt x="84" y="374"/>
                      <a:pt x="86" y="373"/>
                    </a:cubicBezTo>
                    <a:cubicBezTo>
                      <a:pt x="87" y="373"/>
                      <a:pt x="90" y="370"/>
                      <a:pt x="91" y="369"/>
                    </a:cubicBezTo>
                    <a:cubicBezTo>
                      <a:pt x="93" y="367"/>
                      <a:pt x="96" y="362"/>
                      <a:pt x="97" y="360"/>
                    </a:cubicBezTo>
                    <a:cubicBezTo>
                      <a:pt x="98" y="356"/>
                      <a:pt x="103" y="350"/>
                      <a:pt x="104" y="348"/>
                    </a:cubicBezTo>
                    <a:cubicBezTo>
                      <a:pt x="106" y="345"/>
                      <a:pt x="108" y="339"/>
                      <a:pt x="110" y="336"/>
                    </a:cubicBezTo>
                    <a:cubicBezTo>
                      <a:pt x="110" y="332"/>
                      <a:pt x="111" y="324"/>
                      <a:pt x="113" y="321"/>
                    </a:cubicBezTo>
                    <a:cubicBezTo>
                      <a:pt x="113" y="317"/>
                      <a:pt x="114" y="310"/>
                      <a:pt x="115" y="307"/>
                    </a:cubicBezTo>
                    <a:cubicBezTo>
                      <a:pt x="115" y="304"/>
                      <a:pt x="115" y="297"/>
                      <a:pt x="117" y="294"/>
                    </a:cubicBezTo>
                    <a:cubicBezTo>
                      <a:pt x="118" y="292"/>
                      <a:pt x="122" y="287"/>
                      <a:pt x="124" y="285"/>
                    </a:cubicBezTo>
                    <a:cubicBezTo>
                      <a:pt x="125" y="282"/>
                      <a:pt x="131" y="276"/>
                      <a:pt x="134" y="275"/>
                    </a:cubicBezTo>
                    <a:cubicBezTo>
                      <a:pt x="136" y="272"/>
                      <a:pt x="145" y="269"/>
                      <a:pt x="148" y="266"/>
                    </a:cubicBezTo>
                    <a:cubicBezTo>
                      <a:pt x="149" y="265"/>
                      <a:pt x="153" y="261"/>
                      <a:pt x="155" y="259"/>
                    </a:cubicBezTo>
                    <a:cubicBezTo>
                      <a:pt x="156" y="258"/>
                      <a:pt x="157" y="254"/>
                      <a:pt x="159" y="252"/>
                    </a:cubicBezTo>
                    <a:cubicBezTo>
                      <a:pt x="160" y="250"/>
                      <a:pt x="160" y="245"/>
                      <a:pt x="162" y="244"/>
                    </a:cubicBezTo>
                    <a:cubicBezTo>
                      <a:pt x="163" y="241"/>
                      <a:pt x="167" y="237"/>
                      <a:pt x="170" y="236"/>
                    </a:cubicBezTo>
                    <a:cubicBezTo>
                      <a:pt x="171" y="236"/>
                      <a:pt x="174" y="236"/>
                      <a:pt x="176" y="236"/>
                    </a:cubicBezTo>
                    <a:cubicBezTo>
                      <a:pt x="179" y="237"/>
                      <a:pt x="183" y="238"/>
                      <a:pt x="184" y="240"/>
                    </a:cubicBezTo>
                    <a:cubicBezTo>
                      <a:pt x="187" y="241"/>
                      <a:pt x="193" y="245"/>
                      <a:pt x="195" y="248"/>
                    </a:cubicBezTo>
                    <a:cubicBezTo>
                      <a:pt x="198" y="250"/>
                      <a:pt x="201" y="257"/>
                      <a:pt x="204" y="258"/>
                    </a:cubicBezTo>
                    <a:cubicBezTo>
                      <a:pt x="205" y="261"/>
                      <a:pt x="209" y="262"/>
                      <a:pt x="211" y="264"/>
                    </a:cubicBezTo>
                    <a:cubicBezTo>
                      <a:pt x="212" y="265"/>
                      <a:pt x="216" y="268"/>
                      <a:pt x="219" y="268"/>
                    </a:cubicBezTo>
                    <a:cubicBezTo>
                      <a:pt x="221" y="268"/>
                      <a:pt x="223" y="265"/>
                      <a:pt x="225" y="264"/>
                    </a:cubicBezTo>
                    <a:cubicBezTo>
                      <a:pt x="226" y="262"/>
                      <a:pt x="228" y="258"/>
                      <a:pt x="229" y="257"/>
                    </a:cubicBezTo>
                    <a:cubicBezTo>
                      <a:pt x="230" y="252"/>
                      <a:pt x="233" y="247"/>
                      <a:pt x="235" y="244"/>
                    </a:cubicBezTo>
                    <a:cubicBezTo>
                      <a:pt x="236" y="240"/>
                      <a:pt x="237" y="231"/>
                      <a:pt x="239" y="227"/>
                    </a:cubicBezTo>
                    <a:cubicBezTo>
                      <a:pt x="240" y="223"/>
                      <a:pt x="243" y="216"/>
                      <a:pt x="243" y="212"/>
                    </a:cubicBezTo>
                    <a:cubicBezTo>
                      <a:pt x="244" y="208"/>
                      <a:pt x="240" y="198"/>
                      <a:pt x="240" y="194"/>
                    </a:cubicBezTo>
                    <a:cubicBezTo>
                      <a:pt x="239" y="189"/>
                      <a:pt x="239" y="181"/>
                      <a:pt x="239" y="175"/>
                    </a:cubicBezTo>
                    <a:cubicBezTo>
                      <a:pt x="239" y="170"/>
                      <a:pt x="237" y="156"/>
                      <a:pt x="237" y="149"/>
                    </a:cubicBezTo>
                    <a:cubicBezTo>
                      <a:pt x="237" y="145"/>
                      <a:pt x="236" y="136"/>
                      <a:pt x="237" y="133"/>
                    </a:cubicBezTo>
                    <a:cubicBezTo>
                      <a:pt x="239" y="131"/>
                      <a:pt x="244" y="126"/>
                      <a:pt x="247" y="125"/>
                    </a:cubicBezTo>
                    <a:cubicBezTo>
                      <a:pt x="250" y="125"/>
                      <a:pt x="254" y="124"/>
                      <a:pt x="257" y="124"/>
                    </a:cubicBezTo>
                    <a:cubicBezTo>
                      <a:pt x="260" y="124"/>
                      <a:pt x="264" y="124"/>
                      <a:pt x="266" y="125"/>
                    </a:cubicBezTo>
                    <a:cubicBezTo>
                      <a:pt x="268" y="125"/>
                      <a:pt x="271" y="129"/>
                      <a:pt x="274" y="131"/>
                    </a:cubicBezTo>
                    <a:cubicBezTo>
                      <a:pt x="275" y="132"/>
                      <a:pt x="281" y="135"/>
                      <a:pt x="282" y="135"/>
                    </a:cubicBezTo>
                    <a:cubicBezTo>
                      <a:pt x="285" y="136"/>
                      <a:pt x="289" y="136"/>
                      <a:pt x="292" y="136"/>
                    </a:cubicBezTo>
                    <a:cubicBezTo>
                      <a:pt x="295" y="136"/>
                      <a:pt x="299" y="135"/>
                      <a:pt x="302" y="133"/>
                    </a:cubicBezTo>
                    <a:cubicBezTo>
                      <a:pt x="305" y="133"/>
                      <a:pt x="310" y="132"/>
                      <a:pt x="313" y="132"/>
                    </a:cubicBezTo>
                    <a:cubicBezTo>
                      <a:pt x="315" y="132"/>
                      <a:pt x="319" y="133"/>
                      <a:pt x="320" y="135"/>
                    </a:cubicBezTo>
                    <a:cubicBezTo>
                      <a:pt x="322" y="136"/>
                      <a:pt x="325" y="139"/>
                      <a:pt x="326" y="140"/>
                    </a:cubicBezTo>
                    <a:cubicBezTo>
                      <a:pt x="327" y="142"/>
                      <a:pt x="332" y="145"/>
                      <a:pt x="333" y="146"/>
                    </a:cubicBezTo>
                    <a:cubicBezTo>
                      <a:pt x="336" y="147"/>
                      <a:pt x="340" y="149"/>
                      <a:pt x="343" y="149"/>
                    </a:cubicBezTo>
                    <a:cubicBezTo>
                      <a:pt x="346" y="150"/>
                      <a:pt x="348" y="150"/>
                      <a:pt x="351" y="152"/>
                    </a:cubicBezTo>
                    <a:cubicBezTo>
                      <a:pt x="354" y="153"/>
                      <a:pt x="361" y="156"/>
                      <a:pt x="364" y="156"/>
                    </a:cubicBezTo>
                    <a:cubicBezTo>
                      <a:pt x="367" y="157"/>
                      <a:pt x="372" y="156"/>
                      <a:pt x="375" y="157"/>
                    </a:cubicBezTo>
                    <a:cubicBezTo>
                      <a:pt x="376" y="157"/>
                      <a:pt x="381" y="160"/>
                      <a:pt x="383" y="161"/>
                    </a:cubicBezTo>
                    <a:cubicBezTo>
                      <a:pt x="385" y="163"/>
                      <a:pt x="389" y="168"/>
                      <a:pt x="392" y="170"/>
                    </a:cubicBezTo>
                    <a:cubicBezTo>
                      <a:pt x="393" y="170"/>
                      <a:pt x="398" y="171"/>
                      <a:pt x="399" y="171"/>
                    </a:cubicBezTo>
                    <a:cubicBezTo>
                      <a:pt x="400" y="171"/>
                      <a:pt x="403" y="167"/>
                      <a:pt x="403" y="167"/>
                    </a:cubicBezTo>
                    <a:cubicBezTo>
                      <a:pt x="405" y="166"/>
                      <a:pt x="406" y="161"/>
                      <a:pt x="406" y="160"/>
                    </a:cubicBezTo>
                    <a:cubicBezTo>
                      <a:pt x="407" y="159"/>
                      <a:pt x="409" y="154"/>
                      <a:pt x="410" y="153"/>
                    </a:cubicBezTo>
                    <a:cubicBezTo>
                      <a:pt x="412" y="152"/>
                      <a:pt x="416" y="147"/>
                      <a:pt x="416" y="146"/>
                    </a:cubicBezTo>
                    <a:cubicBezTo>
                      <a:pt x="417" y="143"/>
                      <a:pt x="417" y="139"/>
                      <a:pt x="416" y="138"/>
                    </a:cubicBezTo>
                    <a:cubicBezTo>
                      <a:pt x="416" y="136"/>
                      <a:pt x="413" y="133"/>
                      <a:pt x="412" y="132"/>
                    </a:cubicBezTo>
                    <a:cubicBezTo>
                      <a:pt x="409" y="132"/>
                      <a:pt x="406" y="131"/>
                      <a:pt x="405" y="131"/>
                    </a:cubicBezTo>
                    <a:cubicBezTo>
                      <a:pt x="403" y="129"/>
                      <a:pt x="402" y="126"/>
                      <a:pt x="402" y="125"/>
                    </a:cubicBezTo>
                    <a:cubicBezTo>
                      <a:pt x="400" y="125"/>
                      <a:pt x="399" y="122"/>
                      <a:pt x="400" y="121"/>
                    </a:cubicBezTo>
                    <a:cubicBezTo>
                      <a:pt x="400" y="118"/>
                      <a:pt x="405" y="115"/>
                      <a:pt x="406" y="114"/>
                    </a:cubicBezTo>
                    <a:cubicBezTo>
                      <a:pt x="407" y="112"/>
                      <a:pt x="410" y="108"/>
                      <a:pt x="412" y="105"/>
                    </a:cubicBezTo>
                    <a:cubicBezTo>
                      <a:pt x="413" y="103"/>
                      <a:pt x="416" y="96"/>
                      <a:pt x="417" y="93"/>
                    </a:cubicBezTo>
                    <a:cubicBezTo>
                      <a:pt x="419" y="90"/>
                      <a:pt x="420" y="84"/>
                      <a:pt x="421" y="83"/>
                    </a:cubicBezTo>
                    <a:cubicBezTo>
                      <a:pt x="423" y="79"/>
                      <a:pt x="426" y="72"/>
                      <a:pt x="427" y="68"/>
                    </a:cubicBezTo>
                    <a:cubicBezTo>
                      <a:pt x="427" y="62"/>
                      <a:pt x="424" y="51"/>
                      <a:pt x="426" y="47"/>
                    </a:cubicBezTo>
                    <a:cubicBezTo>
                      <a:pt x="426" y="44"/>
                      <a:pt x="427" y="40"/>
                      <a:pt x="427" y="38"/>
                    </a:cubicBezTo>
                    <a:cubicBezTo>
                      <a:pt x="426" y="35"/>
                      <a:pt x="421" y="30"/>
                      <a:pt x="420" y="28"/>
                    </a:cubicBezTo>
                    <a:cubicBezTo>
                      <a:pt x="419" y="27"/>
                      <a:pt x="416" y="24"/>
                      <a:pt x="414" y="24"/>
                    </a:cubicBezTo>
                    <a:cubicBezTo>
                      <a:pt x="413" y="23"/>
                      <a:pt x="410" y="24"/>
                      <a:pt x="410" y="23"/>
                    </a:cubicBezTo>
                    <a:cubicBezTo>
                      <a:pt x="407" y="23"/>
                      <a:pt x="406" y="20"/>
                      <a:pt x="405" y="19"/>
                    </a:cubicBezTo>
                    <a:cubicBezTo>
                      <a:pt x="403" y="16"/>
                      <a:pt x="402" y="12"/>
                      <a:pt x="402" y="10"/>
                    </a:cubicBezTo>
                    <a:cubicBezTo>
                      <a:pt x="402" y="9"/>
                      <a:pt x="400" y="6"/>
                      <a:pt x="402" y="6"/>
                    </a:cubicBezTo>
                    <a:cubicBezTo>
                      <a:pt x="402" y="5"/>
                      <a:pt x="406" y="5"/>
                      <a:pt x="407" y="5"/>
                    </a:cubicBezTo>
                    <a:cubicBezTo>
                      <a:pt x="410" y="5"/>
                      <a:pt x="414" y="5"/>
                      <a:pt x="416" y="5"/>
                    </a:cubicBezTo>
                    <a:cubicBezTo>
                      <a:pt x="419" y="5"/>
                      <a:pt x="421" y="5"/>
                      <a:pt x="424" y="5"/>
                    </a:cubicBezTo>
                    <a:cubicBezTo>
                      <a:pt x="427" y="5"/>
                      <a:pt x="433" y="0"/>
                      <a:pt x="435" y="0"/>
                    </a:cubicBezTo>
                    <a:cubicBezTo>
                      <a:pt x="438" y="0"/>
                      <a:pt x="442" y="0"/>
                      <a:pt x="445" y="0"/>
                    </a:cubicBezTo>
                    <a:cubicBezTo>
                      <a:pt x="447" y="0"/>
                      <a:pt x="451" y="0"/>
                      <a:pt x="454" y="0"/>
                    </a:cubicBezTo>
                    <a:cubicBezTo>
                      <a:pt x="455" y="2"/>
                      <a:pt x="457" y="3"/>
                      <a:pt x="458" y="5"/>
                    </a:cubicBezTo>
                    <a:cubicBezTo>
                      <a:pt x="459" y="6"/>
                      <a:pt x="465" y="6"/>
                      <a:pt x="466" y="7"/>
                    </a:cubicBezTo>
                    <a:cubicBezTo>
                      <a:pt x="468" y="9"/>
                      <a:pt x="471" y="12"/>
                      <a:pt x="471" y="13"/>
                    </a:cubicBezTo>
                    <a:cubicBezTo>
                      <a:pt x="472" y="14"/>
                      <a:pt x="472" y="20"/>
                      <a:pt x="471" y="21"/>
                    </a:cubicBezTo>
                    <a:cubicBezTo>
                      <a:pt x="471" y="23"/>
                      <a:pt x="469" y="26"/>
                      <a:pt x="469" y="27"/>
                    </a:cubicBezTo>
                    <a:cubicBezTo>
                      <a:pt x="469" y="28"/>
                      <a:pt x="469" y="33"/>
                      <a:pt x="469" y="34"/>
                    </a:cubicBezTo>
                    <a:cubicBezTo>
                      <a:pt x="469" y="35"/>
                      <a:pt x="471" y="38"/>
                      <a:pt x="471" y="40"/>
                    </a:cubicBezTo>
                    <a:cubicBezTo>
                      <a:pt x="472" y="41"/>
                      <a:pt x="476" y="41"/>
                      <a:pt x="478" y="41"/>
                    </a:cubicBezTo>
                    <a:cubicBezTo>
                      <a:pt x="479" y="42"/>
                      <a:pt x="482" y="44"/>
                      <a:pt x="483" y="44"/>
                    </a:cubicBezTo>
                    <a:cubicBezTo>
                      <a:pt x="486" y="45"/>
                      <a:pt x="490" y="48"/>
                      <a:pt x="492" y="51"/>
                    </a:cubicBezTo>
                    <a:cubicBezTo>
                      <a:pt x="493" y="52"/>
                      <a:pt x="497" y="56"/>
                      <a:pt x="499" y="58"/>
                    </a:cubicBezTo>
                    <a:cubicBezTo>
                      <a:pt x="500" y="59"/>
                      <a:pt x="504" y="62"/>
                      <a:pt x="506" y="63"/>
                    </a:cubicBezTo>
                    <a:cubicBezTo>
                      <a:pt x="507" y="65"/>
                      <a:pt x="508" y="69"/>
                      <a:pt x="510" y="69"/>
                    </a:cubicBezTo>
                    <a:cubicBezTo>
                      <a:pt x="510" y="70"/>
                      <a:pt x="513" y="70"/>
                      <a:pt x="513" y="70"/>
                    </a:cubicBezTo>
                    <a:cubicBezTo>
                      <a:pt x="514" y="72"/>
                      <a:pt x="517" y="73"/>
                      <a:pt x="517" y="75"/>
                    </a:cubicBezTo>
                    <a:cubicBezTo>
                      <a:pt x="518" y="76"/>
                      <a:pt x="520" y="82"/>
                      <a:pt x="522" y="83"/>
                    </a:cubicBezTo>
                    <a:cubicBezTo>
                      <a:pt x="522" y="84"/>
                      <a:pt x="527" y="86"/>
                      <a:pt x="528" y="87"/>
                    </a:cubicBezTo>
                    <a:cubicBezTo>
                      <a:pt x="531" y="87"/>
                      <a:pt x="535" y="90"/>
                      <a:pt x="537" y="91"/>
                    </a:cubicBezTo>
                    <a:cubicBezTo>
                      <a:pt x="538" y="91"/>
                      <a:pt x="541" y="94"/>
                      <a:pt x="542" y="96"/>
                    </a:cubicBezTo>
                    <a:cubicBezTo>
                      <a:pt x="544" y="97"/>
                      <a:pt x="546" y="101"/>
                      <a:pt x="548" y="104"/>
                    </a:cubicBezTo>
                    <a:cubicBezTo>
                      <a:pt x="549" y="105"/>
                      <a:pt x="552" y="107"/>
                      <a:pt x="553" y="108"/>
                    </a:cubicBezTo>
                    <a:cubicBezTo>
                      <a:pt x="555" y="110"/>
                      <a:pt x="559" y="110"/>
                      <a:pt x="562" y="110"/>
                    </a:cubicBezTo>
                    <a:cubicBezTo>
                      <a:pt x="565" y="111"/>
                      <a:pt x="567" y="115"/>
                      <a:pt x="569" y="117"/>
                    </a:cubicBezTo>
                    <a:cubicBezTo>
                      <a:pt x="570" y="118"/>
                      <a:pt x="572" y="121"/>
                      <a:pt x="573" y="121"/>
                    </a:cubicBezTo>
                    <a:cubicBezTo>
                      <a:pt x="573" y="122"/>
                      <a:pt x="576" y="126"/>
                      <a:pt x="577" y="126"/>
                    </a:cubicBezTo>
                    <a:cubicBezTo>
                      <a:pt x="579" y="128"/>
                      <a:pt x="583" y="128"/>
                      <a:pt x="584" y="128"/>
                    </a:cubicBezTo>
                    <a:cubicBezTo>
                      <a:pt x="587" y="128"/>
                      <a:pt x="590" y="128"/>
                      <a:pt x="591" y="126"/>
                    </a:cubicBezTo>
                    <a:cubicBezTo>
                      <a:pt x="594" y="126"/>
                      <a:pt x="597" y="126"/>
                      <a:pt x="598" y="126"/>
                    </a:cubicBezTo>
                    <a:cubicBezTo>
                      <a:pt x="600" y="126"/>
                      <a:pt x="603" y="128"/>
                      <a:pt x="604" y="129"/>
                    </a:cubicBezTo>
                    <a:cubicBezTo>
                      <a:pt x="605" y="129"/>
                      <a:pt x="607" y="132"/>
                      <a:pt x="608" y="133"/>
                    </a:cubicBezTo>
                    <a:cubicBezTo>
                      <a:pt x="610" y="133"/>
                      <a:pt x="614" y="133"/>
                      <a:pt x="615" y="133"/>
                    </a:cubicBezTo>
                    <a:cubicBezTo>
                      <a:pt x="617" y="133"/>
                      <a:pt x="621" y="132"/>
                      <a:pt x="622" y="132"/>
                    </a:cubicBezTo>
                    <a:cubicBezTo>
                      <a:pt x="624" y="132"/>
                      <a:pt x="628" y="133"/>
                      <a:pt x="629" y="135"/>
                    </a:cubicBezTo>
                    <a:cubicBezTo>
                      <a:pt x="631" y="136"/>
                      <a:pt x="633" y="138"/>
                      <a:pt x="635" y="139"/>
                    </a:cubicBezTo>
                    <a:cubicBezTo>
                      <a:pt x="635" y="139"/>
                      <a:pt x="638" y="140"/>
                      <a:pt x="639" y="142"/>
                    </a:cubicBezTo>
                    <a:cubicBezTo>
                      <a:pt x="640" y="142"/>
                      <a:pt x="643" y="142"/>
                      <a:pt x="645" y="142"/>
                    </a:cubicBezTo>
                    <a:cubicBezTo>
                      <a:pt x="646" y="143"/>
                      <a:pt x="649" y="149"/>
                      <a:pt x="652" y="150"/>
                    </a:cubicBezTo>
                    <a:cubicBezTo>
                      <a:pt x="653" y="152"/>
                      <a:pt x="657" y="153"/>
                      <a:pt x="659" y="154"/>
                    </a:cubicBezTo>
                    <a:cubicBezTo>
                      <a:pt x="660" y="154"/>
                      <a:pt x="663" y="156"/>
                      <a:pt x="664" y="157"/>
                    </a:cubicBezTo>
                    <a:cubicBezTo>
                      <a:pt x="666" y="159"/>
                      <a:pt x="667" y="163"/>
                      <a:pt x="667" y="164"/>
                    </a:cubicBezTo>
                    <a:cubicBezTo>
                      <a:pt x="669" y="166"/>
                      <a:pt x="670" y="170"/>
                      <a:pt x="671" y="171"/>
                    </a:cubicBezTo>
                    <a:cubicBezTo>
                      <a:pt x="673" y="173"/>
                      <a:pt x="676" y="177"/>
                      <a:pt x="677" y="178"/>
                    </a:cubicBezTo>
                    <a:cubicBezTo>
                      <a:pt x="677" y="180"/>
                      <a:pt x="678" y="182"/>
                      <a:pt x="678" y="184"/>
                    </a:cubicBezTo>
                    <a:cubicBezTo>
                      <a:pt x="678" y="185"/>
                      <a:pt x="677" y="191"/>
                      <a:pt x="678" y="194"/>
                    </a:cubicBezTo>
                    <a:cubicBezTo>
                      <a:pt x="680" y="195"/>
                      <a:pt x="683" y="198"/>
                      <a:pt x="684" y="198"/>
                    </a:cubicBezTo>
                    <a:cubicBezTo>
                      <a:pt x="685" y="198"/>
                      <a:pt x="688" y="198"/>
                      <a:pt x="690" y="198"/>
                    </a:cubicBezTo>
                    <a:cubicBezTo>
                      <a:pt x="690" y="198"/>
                      <a:pt x="692" y="199"/>
                      <a:pt x="694" y="201"/>
                    </a:cubicBezTo>
                    <a:cubicBezTo>
                      <a:pt x="695" y="202"/>
                      <a:pt x="697" y="206"/>
                      <a:pt x="698" y="209"/>
                    </a:cubicBezTo>
                    <a:cubicBezTo>
                      <a:pt x="699" y="210"/>
                      <a:pt x="702" y="215"/>
                      <a:pt x="704" y="216"/>
                    </a:cubicBezTo>
                    <a:cubicBezTo>
                      <a:pt x="705" y="219"/>
                      <a:pt x="709" y="223"/>
                      <a:pt x="712" y="226"/>
                    </a:cubicBezTo>
                    <a:cubicBezTo>
                      <a:pt x="713" y="227"/>
                      <a:pt x="720" y="229"/>
                      <a:pt x="722" y="230"/>
                    </a:cubicBezTo>
                    <a:cubicBezTo>
                      <a:pt x="723" y="231"/>
                      <a:pt x="726" y="234"/>
                      <a:pt x="726" y="236"/>
                    </a:cubicBezTo>
                    <a:cubicBezTo>
                      <a:pt x="727" y="238"/>
                      <a:pt x="729" y="244"/>
                      <a:pt x="727" y="245"/>
                    </a:cubicBezTo>
                    <a:cubicBezTo>
                      <a:pt x="726" y="247"/>
                      <a:pt x="723" y="247"/>
                      <a:pt x="722" y="248"/>
                    </a:cubicBezTo>
                    <a:cubicBezTo>
                      <a:pt x="720" y="250"/>
                      <a:pt x="716" y="252"/>
                      <a:pt x="715" y="255"/>
                    </a:cubicBezTo>
                    <a:cubicBezTo>
                      <a:pt x="715" y="258"/>
                      <a:pt x="715" y="262"/>
                      <a:pt x="715" y="265"/>
                    </a:cubicBezTo>
                    <a:cubicBezTo>
                      <a:pt x="715" y="268"/>
                      <a:pt x="715" y="272"/>
                      <a:pt x="716" y="273"/>
                    </a:cubicBezTo>
                    <a:cubicBezTo>
                      <a:pt x="716" y="278"/>
                      <a:pt x="715" y="283"/>
                      <a:pt x="716" y="286"/>
                    </a:cubicBezTo>
                    <a:cubicBezTo>
                      <a:pt x="716" y="289"/>
                      <a:pt x="718" y="294"/>
                      <a:pt x="718" y="297"/>
                    </a:cubicBezTo>
                    <a:cubicBezTo>
                      <a:pt x="719" y="300"/>
                      <a:pt x="722" y="304"/>
                      <a:pt x="723" y="307"/>
                    </a:cubicBezTo>
                    <a:cubicBezTo>
                      <a:pt x="723" y="310"/>
                      <a:pt x="727" y="313"/>
                      <a:pt x="727" y="314"/>
                    </a:cubicBezTo>
                    <a:cubicBezTo>
                      <a:pt x="729" y="317"/>
                      <a:pt x="729" y="321"/>
                      <a:pt x="729" y="322"/>
                    </a:cubicBezTo>
                    <a:cubicBezTo>
                      <a:pt x="727" y="325"/>
                      <a:pt x="725" y="327"/>
                      <a:pt x="723" y="329"/>
                    </a:cubicBezTo>
                    <a:cubicBezTo>
                      <a:pt x="722" y="332"/>
                      <a:pt x="722" y="338"/>
                      <a:pt x="722" y="341"/>
                    </a:cubicBezTo>
                    <a:cubicBezTo>
                      <a:pt x="722" y="342"/>
                      <a:pt x="720" y="346"/>
                      <a:pt x="722" y="349"/>
                    </a:cubicBezTo>
                    <a:cubicBezTo>
                      <a:pt x="722" y="350"/>
                      <a:pt x="725" y="353"/>
                      <a:pt x="726" y="353"/>
                    </a:cubicBezTo>
                    <a:cubicBezTo>
                      <a:pt x="727" y="355"/>
                      <a:pt x="730" y="356"/>
                      <a:pt x="732" y="356"/>
                    </a:cubicBezTo>
                    <a:cubicBezTo>
                      <a:pt x="734" y="356"/>
                      <a:pt x="737" y="353"/>
                      <a:pt x="739" y="353"/>
                    </a:cubicBezTo>
                    <a:cubicBezTo>
                      <a:pt x="742" y="355"/>
                      <a:pt x="746" y="356"/>
                      <a:pt x="747" y="357"/>
                    </a:cubicBezTo>
                    <a:cubicBezTo>
                      <a:pt x="747" y="357"/>
                      <a:pt x="749" y="362"/>
                      <a:pt x="750" y="363"/>
                    </a:cubicBezTo>
                    <a:cubicBezTo>
                      <a:pt x="750" y="364"/>
                      <a:pt x="750" y="369"/>
                      <a:pt x="751" y="370"/>
                    </a:cubicBezTo>
                    <a:cubicBezTo>
                      <a:pt x="751" y="371"/>
                      <a:pt x="754" y="373"/>
                      <a:pt x="756" y="374"/>
                    </a:cubicBezTo>
                    <a:cubicBezTo>
                      <a:pt x="756" y="376"/>
                      <a:pt x="758" y="378"/>
                      <a:pt x="760" y="380"/>
                    </a:cubicBezTo>
                    <a:cubicBezTo>
                      <a:pt x="760" y="381"/>
                      <a:pt x="760" y="385"/>
                      <a:pt x="758" y="387"/>
                    </a:cubicBezTo>
                    <a:cubicBezTo>
                      <a:pt x="757" y="388"/>
                      <a:pt x="753" y="388"/>
                      <a:pt x="751" y="390"/>
                    </a:cubicBezTo>
                    <a:cubicBezTo>
                      <a:pt x="750" y="391"/>
                      <a:pt x="746" y="392"/>
                      <a:pt x="746" y="394"/>
                    </a:cubicBezTo>
                    <a:cubicBezTo>
                      <a:pt x="743" y="397"/>
                      <a:pt x="743" y="402"/>
                      <a:pt x="743" y="405"/>
                    </a:cubicBezTo>
                    <a:cubicBezTo>
                      <a:pt x="742" y="406"/>
                      <a:pt x="740" y="412"/>
                      <a:pt x="740" y="415"/>
                    </a:cubicBezTo>
                    <a:cubicBezTo>
                      <a:pt x="740" y="418"/>
                      <a:pt x="742" y="422"/>
                      <a:pt x="742" y="425"/>
                    </a:cubicBezTo>
                    <a:cubicBezTo>
                      <a:pt x="743" y="427"/>
                      <a:pt x="744" y="432"/>
                      <a:pt x="746" y="434"/>
                    </a:cubicBezTo>
                    <a:cubicBezTo>
                      <a:pt x="746" y="436"/>
                      <a:pt x="747" y="440"/>
                      <a:pt x="747" y="443"/>
                    </a:cubicBezTo>
                    <a:cubicBezTo>
                      <a:pt x="749" y="446"/>
                      <a:pt x="751" y="451"/>
                      <a:pt x="753" y="454"/>
                    </a:cubicBezTo>
                    <a:cubicBezTo>
                      <a:pt x="754" y="457"/>
                      <a:pt x="758" y="461"/>
                      <a:pt x="761" y="464"/>
                    </a:cubicBezTo>
                    <a:cubicBezTo>
                      <a:pt x="763" y="467"/>
                      <a:pt x="768" y="474"/>
                      <a:pt x="771" y="476"/>
                    </a:cubicBezTo>
                    <a:cubicBezTo>
                      <a:pt x="774" y="481"/>
                      <a:pt x="779" y="486"/>
                      <a:pt x="781" y="490"/>
                    </a:cubicBezTo>
                    <a:cubicBezTo>
                      <a:pt x="782" y="492"/>
                      <a:pt x="784" y="496"/>
                      <a:pt x="785" y="497"/>
                    </a:cubicBezTo>
                    <a:cubicBezTo>
                      <a:pt x="785" y="499"/>
                      <a:pt x="784" y="503"/>
                      <a:pt x="784" y="504"/>
                    </a:cubicBezTo>
                    <a:cubicBezTo>
                      <a:pt x="784" y="506"/>
                      <a:pt x="782" y="509"/>
                      <a:pt x="782" y="510"/>
                    </a:cubicBezTo>
                    <a:cubicBezTo>
                      <a:pt x="781" y="511"/>
                      <a:pt x="778" y="513"/>
                      <a:pt x="778" y="514"/>
                    </a:cubicBezTo>
                    <a:cubicBezTo>
                      <a:pt x="778" y="516"/>
                      <a:pt x="778" y="520"/>
                      <a:pt x="778" y="523"/>
                    </a:cubicBezTo>
                    <a:cubicBezTo>
                      <a:pt x="778" y="524"/>
                      <a:pt x="781" y="525"/>
                      <a:pt x="781" y="527"/>
                    </a:cubicBezTo>
                    <a:cubicBezTo>
                      <a:pt x="781" y="528"/>
                      <a:pt x="782" y="532"/>
                      <a:pt x="782" y="535"/>
                    </a:cubicBezTo>
                    <a:cubicBezTo>
                      <a:pt x="782" y="539"/>
                      <a:pt x="782" y="546"/>
                      <a:pt x="782" y="551"/>
                    </a:cubicBezTo>
                    <a:cubicBezTo>
                      <a:pt x="781" y="555"/>
                      <a:pt x="779" y="562"/>
                      <a:pt x="778" y="566"/>
                    </a:cubicBezTo>
                    <a:cubicBezTo>
                      <a:pt x="777" y="567"/>
                      <a:pt x="772" y="570"/>
                      <a:pt x="771" y="573"/>
                    </a:cubicBezTo>
                    <a:cubicBezTo>
                      <a:pt x="770" y="574"/>
                      <a:pt x="767" y="579"/>
                      <a:pt x="765" y="580"/>
                    </a:cubicBezTo>
                    <a:cubicBezTo>
                      <a:pt x="765" y="583"/>
                      <a:pt x="761" y="586"/>
                      <a:pt x="761" y="588"/>
                    </a:cubicBezTo>
                    <a:cubicBezTo>
                      <a:pt x="761" y="590"/>
                      <a:pt x="760" y="594"/>
                      <a:pt x="761" y="595"/>
                    </a:cubicBezTo>
                    <a:cubicBezTo>
                      <a:pt x="761" y="598"/>
                      <a:pt x="764" y="600"/>
                      <a:pt x="765" y="601"/>
                    </a:cubicBezTo>
                    <a:cubicBezTo>
                      <a:pt x="765" y="602"/>
                      <a:pt x="768" y="605"/>
                      <a:pt x="768" y="608"/>
                    </a:cubicBezTo>
                    <a:cubicBezTo>
                      <a:pt x="768" y="611"/>
                      <a:pt x="768" y="616"/>
                      <a:pt x="768" y="619"/>
                    </a:cubicBezTo>
                    <a:cubicBezTo>
                      <a:pt x="768" y="621"/>
                      <a:pt x="768" y="625"/>
                      <a:pt x="768" y="626"/>
                    </a:cubicBezTo>
                    <a:cubicBezTo>
                      <a:pt x="770" y="629"/>
                      <a:pt x="771" y="632"/>
                      <a:pt x="771" y="633"/>
                    </a:cubicBezTo>
                    <a:cubicBezTo>
                      <a:pt x="772" y="636"/>
                      <a:pt x="774" y="640"/>
                      <a:pt x="775" y="643"/>
                    </a:cubicBezTo>
                    <a:cubicBezTo>
                      <a:pt x="777" y="644"/>
                      <a:pt x="778" y="647"/>
                      <a:pt x="781" y="649"/>
                    </a:cubicBezTo>
                    <a:cubicBezTo>
                      <a:pt x="782" y="650"/>
                      <a:pt x="786" y="653"/>
                      <a:pt x="788" y="654"/>
                    </a:cubicBezTo>
                    <a:cubicBezTo>
                      <a:pt x="791" y="656"/>
                      <a:pt x="796" y="658"/>
                      <a:pt x="798" y="660"/>
                    </a:cubicBezTo>
                    <a:cubicBezTo>
                      <a:pt x="800" y="661"/>
                      <a:pt x="803" y="667"/>
                      <a:pt x="805" y="670"/>
                    </a:cubicBezTo>
                    <a:cubicBezTo>
                      <a:pt x="806" y="672"/>
                      <a:pt x="810" y="679"/>
                      <a:pt x="810" y="682"/>
                    </a:cubicBezTo>
                    <a:cubicBezTo>
                      <a:pt x="812" y="685"/>
                      <a:pt x="812" y="691"/>
                      <a:pt x="813" y="693"/>
                    </a:cubicBezTo>
                    <a:cubicBezTo>
                      <a:pt x="813" y="696"/>
                      <a:pt x="816" y="700"/>
                      <a:pt x="817" y="703"/>
                    </a:cubicBezTo>
                    <a:cubicBezTo>
                      <a:pt x="820" y="706"/>
                      <a:pt x="826" y="712"/>
                      <a:pt x="827" y="714"/>
                    </a:cubicBezTo>
                    <a:cubicBezTo>
                      <a:pt x="829" y="717"/>
                      <a:pt x="831" y="724"/>
                      <a:pt x="831" y="727"/>
                    </a:cubicBezTo>
                    <a:close/>
                  </a:path>
                </a:pathLst>
              </a:custGeom>
              <a:grpFill/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5" name="Group 34"/>
            <p:cNvGrpSpPr/>
            <p:nvPr/>
          </p:nvGrpSpPr>
          <p:grpSpPr>
            <a:xfrm>
              <a:off x="1968254" y="3607407"/>
              <a:ext cx="305291" cy="305291"/>
              <a:chOff x="1470992" y="3834383"/>
              <a:chExt cx="298302" cy="298302"/>
            </a:xfrm>
          </p:grpSpPr>
          <p:sp>
            <p:nvSpPr>
              <p:cNvPr id="36" name="Teardrop 35"/>
              <p:cNvSpPr/>
              <p:nvPr/>
            </p:nvSpPr>
            <p:spPr>
              <a:xfrm rot="7994273">
                <a:off x="1470992" y="3834383"/>
                <a:ext cx="298302" cy="298302"/>
              </a:xfrm>
              <a:prstGeom prst="teardrop">
                <a:avLst/>
              </a:prstGeom>
              <a:solidFill>
                <a:schemeClr val="accent5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Oval 36"/>
              <p:cNvSpPr/>
              <p:nvPr/>
            </p:nvSpPr>
            <p:spPr>
              <a:xfrm>
                <a:off x="1505658" y="3869049"/>
                <a:ext cx="228969" cy="228969"/>
              </a:xfrm>
              <a:prstGeom prst="ellipse">
                <a:avLst/>
              </a:prstGeom>
              <a:solidFill>
                <a:schemeClr val="accent6"/>
              </a:solidFill>
              <a:ln w="381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8" name="Group 37"/>
            <p:cNvGrpSpPr/>
            <p:nvPr/>
          </p:nvGrpSpPr>
          <p:grpSpPr>
            <a:xfrm>
              <a:off x="2361116" y="1620224"/>
              <a:ext cx="723542" cy="723542"/>
              <a:chOff x="1470992" y="3834383"/>
              <a:chExt cx="298302" cy="298302"/>
            </a:xfrm>
          </p:grpSpPr>
          <p:sp>
            <p:nvSpPr>
              <p:cNvPr id="39" name="Teardrop 38"/>
              <p:cNvSpPr/>
              <p:nvPr/>
            </p:nvSpPr>
            <p:spPr>
              <a:xfrm rot="7994273">
                <a:off x="1470992" y="3834383"/>
                <a:ext cx="298302" cy="298302"/>
              </a:xfrm>
              <a:prstGeom prst="teardrop">
                <a:avLst/>
              </a:prstGeom>
              <a:solidFill>
                <a:schemeClr val="accent1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Oval 39"/>
              <p:cNvSpPr/>
              <p:nvPr/>
            </p:nvSpPr>
            <p:spPr>
              <a:xfrm>
                <a:off x="1505658" y="3869049"/>
                <a:ext cx="228969" cy="228969"/>
              </a:xfrm>
              <a:prstGeom prst="ellipse">
                <a:avLst/>
              </a:prstGeom>
              <a:solidFill>
                <a:schemeClr val="accent6"/>
              </a:solidFill>
              <a:ln w="381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1" name="Group 40"/>
            <p:cNvGrpSpPr/>
            <p:nvPr/>
          </p:nvGrpSpPr>
          <p:grpSpPr>
            <a:xfrm>
              <a:off x="1218810" y="4990609"/>
              <a:ext cx="305291" cy="305291"/>
              <a:chOff x="1470992" y="3834383"/>
              <a:chExt cx="298302" cy="298302"/>
            </a:xfrm>
          </p:grpSpPr>
          <p:sp>
            <p:nvSpPr>
              <p:cNvPr id="42" name="Teardrop 41"/>
              <p:cNvSpPr/>
              <p:nvPr/>
            </p:nvSpPr>
            <p:spPr>
              <a:xfrm rot="7994273">
                <a:off x="1470992" y="3834383"/>
                <a:ext cx="298302" cy="298302"/>
              </a:xfrm>
              <a:prstGeom prst="teardrop">
                <a:avLst/>
              </a:prstGeom>
              <a:solidFill>
                <a:schemeClr val="accent2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Oval 42"/>
              <p:cNvSpPr/>
              <p:nvPr/>
            </p:nvSpPr>
            <p:spPr>
              <a:xfrm>
                <a:off x="1505658" y="3869049"/>
                <a:ext cx="228969" cy="228969"/>
              </a:xfrm>
              <a:prstGeom prst="ellipse">
                <a:avLst/>
              </a:prstGeom>
              <a:solidFill>
                <a:schemeClr val="accent6"/>
              </a:solidFill>
              <a:ln w="381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4" name="Group 43"/>
            <p:cNvGrpSpPr/>
            <p:nvPr/>
          </p:nvGrpSpPr>
          <p:grpSpPr>
            <a:xfrm>
              <a:off x="2367032" y="951854"/>
              <a:ext cx="305291" cy="305291"/>
              <a:chOff x="1470992" y="3834383"/>
              <a:chExt cx="298302" cy="298302"/>
            </a:xfrm>
          </p:grpSpPr>
          <p:sp>
            <p:nvSpPr>
              <p:cNvPr id="45" name="Teardrop 44"/>
              <p:cNvSpPr/>
              <p:nvPr/>
            </p:nvSpPr>
            <p:spPr>
              <a:xfrm rot="7994273">
                <a:off x="1470992" y="3834383"/>
                <a:ext cx="298302" cy="298302"/>
              </a:xfrm>
              <a:prstGeom prst="teardrop">
                <a:avLst/>
              </a:prstGeom>
              <a:solidFill>
                <a:schemeClr val="accent4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Oval 45"/>
              <p:cNvSpPr/>
              <p:nvPr/>
            </p:nvSpPr>
            <p:spPr>
              <a:xfrm>
                <a:off x="1505658" y="3869049"/>
                <a:ext cx="228969" cy="228969"/>
              </a:xfrm>
              <a:prstGeom prst="ellipse">
                <a:avLst/>
              </a:prstGeom>
              <a:solidFill>
                <a:schemeClr val="accent6"/>
              </a:solidFill>
              <a:ln w="381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47" name="Group 46"/>
            <p:cNvGrpSpPr/>
            <p:nvPr/>
          </p:nvGrpSpPr>
          <p:grpSpPr>
            <a:xfrm>
              <a:off x="1947616" y="5368894"/>
              <a:ext cx="305291" cy="305291"/>
              <a:chOff x="1470992" y="3834383"/>
              <a:chExt cx="298302" cy="298302"/>
            </a:xfrm>
          </p:grpSpPr>
          <p:sp>
            <p:nvSpPr>
              <p:cNvPr id="48" name="Teardrop 47"/>
              <p:cNvSpPr/>
              <p:nvPr/>
            </p:nvSpPr>
            <p:spPr>
              <a:xfrm rot="7994273">
                <a:off x="1470992" y="3834383"/>
                <a:ext cx="298302" cy="298302"/>
              </a:xfrm>
              <a:prstGeom prst="teardrop">
                <a:avLst/>
              </a:prstGeom>
              <a:solidFill>
                <a:schemeClr val="accent3"/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Oval 48"/>
              <p:cNvSpPr/>
              <p:nvPr/>
            </p:nvSpPr>
            <p:spPr>
              <a:xfrm>
                <a:off x="1505658" y="3869049"/>
                <a:ext cx="228969" cy="228969"/>
              </a:xfrm>
              <a:prstGeom prst="ellipse">
                <a:avLst/>
              </a:prstGeom>
              <a:solidFill>
                <a:schemeClr val="accent6"/>
              </a:solidFill>
              <a:ln w="38100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cxnSp>
        <p:nvCxnSpPr>
          <p:cNvPr id="52" name="Straight Arrow Connector 51"/>
          <p:cNvCxnSpPr/>
          <p:nvPr/>
        </p:nvCxnSpPr>
        <p:spPr>
          <a:xfrm>
            <a:off x="2730183" y="2470515"/>
            <a:ext cx="1356360" cy="0"/>
          </a:xfrm>
          <a:prstGeom prst="straightConnector1">
            <a:avLst/>
          </a:prstGeom>
          <a:ln w="19050"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8C8051E5-20A8-4AC4-8832-0AADB5EAACC9}"/>
              </a:ext>
            </a:extLst>
          </p:cNvPr>
          <p:cNvGrpSpPr/>
          <p:nvPr/>
        </p:nvGrpSpPr>
        <p:grpSpPr>
          <a:xfrm>
            <a:off x="4141426" y="2107720"/>
            <a:ext cx="1666231" cy="669379"/>
            <a:chOff x="4141426" y="2107720"/>
            <a:chExt cx="1666231" cy="669379"/>
          </a:xfrm>
        </p:grpSpPr>
        <p:sp>
          <p:nvSpPr>
            <p:cNvPr id="53" name="TextBox 52"/>
            <p:cNvSpPr txBox="1"/>
            <p:nvPr/>
          </p:nvSpPr>
          <p:spPr>
            <a:xfrm>
              <a:off x="4141426" y="2107720"/>
              <a:ext cx="1666231" cy="5305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9000"/>
                </a:lnSpc>
              </a:pPr>
              <a:r>
                <a:rPr lang="en-US" sz="3200" b="1" dirty="0">
                  <a:solidFill>
                    <a:schemeClr val="accent1">
                      <a:lumMod val="75000"/>
                    </a:schemeClr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$12M</a:t>
              </a:r>
            </a:p>
          </p:txBody>
        </p:sp>
        <p:sp>
          <p:nvSpPr>
            <p:cNvPr id="54" name="TextBox 3"/>
            <p:cNvSpPr txBox="1">
              <a:spLocks noChangeArrowheads="1"/>
            </p:cNvSpPr>
            <p:nvPr/>
          </p:nvSpPr>
          <p:spPr bwMode="auto">
            <a:xfrm>
              <a:off x="4141426" y="2530080"/>
              <a:ext cx="1471226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aphicFrame>
        <p:nvGraphicFramePr>
          <p:cNvPr id="57" name="Chart 56"/>
          <p:cNvGraphicFramePr/>
          <p:nvPr>
            <p:extLst>
              <p:ext uri="{D42A27DB-BD31-4B8C-83A1-F6EECF244321}">
                <p14:modId xmlns:p14="http://schemas.microsoft.com/office/powerpoint/2010/main" val="576362788"/>
              </p:ext>
            </p:extLst>
          </p:nvPr>
        </p:nvGraphicFramePr>
        <p:xfrm>
          <a:off x="3375660" y="3591866"/>
          <a:ext cx="7597140" cy="26712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8" name="TextBox 57"/>
          <p:cNvSpPr txBox="1"/>
          <p:nvPr/>
        </p:nvSpPr>
        <p:spPr>
          <a:xfrm>
            <a:off x="5974692" y="2394276"/>
            <a:ext cx="4764835" cy="8868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 every 6 emails received, we get 3 Phone calls. Suitable for all categories business and personal presentation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 and personal presentation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5974692" y="2070405"/>
            <a:ext cx="247067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Branches Analysis</a:t>
            </a:r>
            <a:endParaRPr lang="id-ID" sz="2000" b="1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34806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57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57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57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57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500"/>
                            </p:stCondLst>
                            <p:childTnLst>
                              <p:par>
                                <p:cTn id="51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" grpId="0"/>
      <p:bldGraphic spid="57" grpId="0" uiExpand="1">
        <p:bldSub>
          <a:bldChart bld="series"/>
        </p:bldSub>
      </p:bldGraphic>
      <p:bldP spid="58" grpId="0"/>
      <p:bldP spid="59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37</a:t>
            </a:fld>
            <a:endParaRPr lang="en-US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68720" y="179706"/>
            <a:ext cx="5933440" cy="6088688"/>
            <a:chOff x="5825054" y="1665759"/>
            <a:chExt cx="4200120" cy="4310016"/>
          </a:xfrm>
          <a:gradFill>
            <a:gsLst>
              <a:gs pos="0">
                <a:schemeClr val="accent3"/>
              </a:gs>
              <a:gs pos="68000">
                <a:schemeClr val="accent4"/>
              </a:gs>
            </a:gsLst>
            <a:lin ang="2700000" scaled="1"/>
          </a:gradFill>
        </p:grpSpPr>
        <p:sp>
          <p:nvSpPr>
            <p:cNvPr id="5" name="Freeform 656"/>
            <p:cNvSpPr>
              <a:spLocks/>
            </p:cNvSpPr>
            <p:nvPr/>
          </p:nvSpPr>
          <p:spPr bwMode="auto">
            <a:xfrm>
              <a:off x="6084402" y="4030662"/>
              <a:ext cx="756066" cy="762659"/>
            </a:xfrm>
            <a:custGeom>
              <a:avLst/>
              <a:gdLst>
                <a:gd name="T0" fmla="*/ 67 w 81"/>
                <a:gd name="T1" fmla="*/ 66 h 82"/>
                <a:gd name="T2" fmla="*/ 46 w 81"/>
                <a:gd name="T3" fmla="*/ 79 h 82"/>
                <a:gd name="T4" fmla="*/ 39 w 81"/>
                <a:gd name="T5" fmla="*/ 76 h 82"/>
                <a:gd name="T6" fmla="*/ 35 w 81"/>
                <a:gd name="T7" fmla="*/ 75 h 82"/>
                <a:gd name="T8" fmla="*/ 34 w 81"/>
                <a:gd name="T9" fmla="*/ 74 h 82"/>
                <a:gd name="T10" fmla="*/ 32 w 81"/>
                <a:gd name="T11" fmla="*/ 77 h 82"/>
                <a:gd name="T12" fmla="*/ 33 w 81"/>
                <a:gd name="T13" fmla="*/ 79 h 82"/>
                <a:gd name="T14" fmla="*/ 31 w 81"/>
                <a:gd name="T15" fmla="*/ 80 h 82"/>
                <a:gd name="T16" fmla="*/ 30 w 81"/>
                <a:gd name="T17" fmla="*/ 79 h 82"/>
                <a:gd name="T18" fmla="*/ 29 w 81"/>
                <a:gd name="T19" fmla="*/ 75 h 82"/>
                <a:gd name="T20" fmla="*/ 26 w 81"/>
                <a:gd name="T21" fmla="*/ 71 h 82"/>
                <a:gd name="T22" fmla="*/ 25 w 81"/>
                <a:gd name="T23" fmla="*/ 67 h 82"/>
                <a:gd name="T24" fmla="*/ 22 w 81"/>
                <a:gd name="T25" fmla="*/ 62 h 82"/>
                <a:gd name="T26" fmla="*/ 20 w 81"/>
                <a:gd name="T27" fmla="*/ 60 h 82"/>
                <a:gd name="T28" fmla="*/ 18 w 81"/>
                <a:gd name="T29" fmla="*/ 57 h 82"/>
                <a:gd name="T30" fmla="*/ 17 w 81"/>
                <a:gd name="T31" fmla="*/ 53 h 82"/>
                <a:gd name="T32" fmla="*/ 16 w 81"/>
                <a:gd name="T33" fmla="*/ 48 h 82"/>
                <a:gd name="T34" fmla="*/ 14 w 81"/>
                <a:gd name="T35" fmla="*/ 45 h 82"/>
                <a:gd name="T36" fmla="*/ 12 w 81"/>
                <a:gd name="T37" fmla="*/ 42 h 82"/>
                <a:gd name="T38" fmla="*/ 10 w 81"/>
                <a:gd name="T39" fmla="*/ 40 h 82"/>
                <a:gd name="T40" fmla="*/ 9 w 81"/>
                <a:gd name="T41" fmla="*/ 36 h 82"/>
                <a:gd name="T42" fmla="*/ 6 w 81"/>
                <a:gd name="T43" fmla="*/ 30 h 82"/>
                <a:gd name="T44" fmla="*/ 4 w 81"/>
                <a:gd name="T45" fmla="*/ 26 h 82"/>
                <a:gd name="T46" fmla="*/ 3 w 81"/>
                <a:gd name="T47" fmla="*/ 23 h 82"/>
                <a:gd name="T48" fmla="*/ 1 w 81"/>
                <a:gd name="T49" fmla="*/ 23 h 82"/>
                <a:gd name="T50" fmla="*/ 1 w 81"/>
                <a:gd name="T51" fmla="*/ 21 h 82"/>
                <a:gd name="T52" fmla="*/ 1 w 81"/>
                <a:gd name="T53" fmla="*/ 17 h 82"/>
                <a:gd name="T54" fmla="*/ 5 w 81"/>
                <a:gd name="T55" fmla="*/ 16 h 82"/>
                <a:gd name="T56" fmla="*/ 7 w 81"/>
                <a:gd name="T57" fmla="*/ 13 h 82"/>
                <a:gd name="T58" fmla="*/ 10 w 81"/>
                <a:gd name="T59" fmla="*/ 13 h 82"/>
                <a:gd name="T60" fmla="*/ 12 w 81"/>
                <a:gd name="T61" fmla="*/ 11 h 82"/>
                <a:gd name="T62" fmla="*/ 16 w 81"/>
                <a:gd name="T63" fmla="*/ 2 h 82"/>
                <a:gd name="T64" fmla="*/ 19 w 81"/>
                <a:gd name="T65" fmla="*/ 2 h 82"/>
                <a:gd name="T66" fmla="*/ 23 w 81"/>
                <a:gd name="T67" fmla="*/ 4 h 82"/>
                <a:gd name="T68" fmla="*/ 27 w 81"/>
                <a:gd name="T69" fmla="*/ 7 h 82"/>
                <a:gd name="T70" fmla="*/ 33 w 81"/>
                <a:gd name="T71" fmla="*/ 13 h 82"/>
                <a:gd name="T72" fmla="*/ 41 w 81"/>
                <a:gd name="T73" fmla="*/ 17 h 82"/>
                <a:gd name="T74" fmla="*/ 47 w 81"/>
                <a:gd name="T75" fmla="*/ 17 h 82"/>
                <a:gd name="T76" fmla="*/ 49 w 81"/>
                <a:gd name="T77" fmla="*/ 19 h 82"/>
                <a:gd name="T78" fmla="*/ 51 w 81"/>
                <a:gd name="T79" fmla="*/ 20 h 82"/>
                <a:gd name="T80" fmla="*/ 53 w 81"/>
                <a:gd name="T81" fmla="*/ 21 h 82"/>
                <a:gd name="T82" fmla="*/ 53 w 81"/>
                <a:gd name="T83" fmla="*/ 24 h 82"/>
                <a:gd name="T84" fmla="*/ 55 w 81"/>
                <a:gd name="T85" fmla="*/ 26 h 82"/>
                <a:gd name="T86" fmla="*/ 57 w 81"/>
                <a:gd name="T87" fmla="*/ 27 h 82"/>
                <a:gd name="T88" fmla="*/ 58 w 81"/>
                <a:gd name="T89" fmla="*/ 30 h 82"/>
                <a:gd name="T90" fmla="*/ 59 w 81"/>
                <a:gd name="T91" fmla="*/ 33 h 82"/>
                <a:gd name="T92" fmla="*/ 59 w 81"/>
                <a:gd name="T93" fmla="*/ 35 h 82"/>
                <a:gd name="T94" fmla="*/ 60 w 81"/>
                <a:gd name="T95" fmla="*/ 37 h 82"/>
                <a:gd name="T96" fmla="*/ 62 w 81"/>
                <a:gd name="T97" fmla="*/ 39 h 82"/>
                <a:gd name="T98" fmla="*/ 64 w 81"/>
                <a:gd name="T99" fmla="*/ 4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" h="82">
                  <a:moveTo>
                    <a:pt x="79" y="49"/>
                  </a:moveTo>
                  <a:cubicBezTo>
                    <a:pt x="81" y="52"/>
                    <a:pt x="81" y="52"/>
                    <a:pt x="81" y="52"/>
                  </a:cubicBezTo>
                  <a:cubicBezTo>
                    <a:pt x="75" y="62"/>
                    <a:pt x="75" y="62"/>
                    <a:pt x="75" y="62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8" y="82"/>
                    <a:pt x="47" y="81"/>
                    <a:pt x="47" y="81"/>
                  </a:cubicBezTo>
                  <a:cubicBezTo>
                    <a:pt x="47" y="81"/>
                    <a:pt x="47" y="80"/>
                    <a:pt x="46" y="79"/>
                  </a:cubicBezTo>
                  <a:cubicBezTo>
                    <a:pt x="46" y="79"/>
                    <a:pt x="45" y="78"/>
                    <a:pt x="45" y="78"/>
                  </a:cubicBezTo>
                  <a:cubicBezTo>
                    <a:pt x="44" y="78"/>
                    <a:pt x="42" y="77"/>
                    <a:pt x="41" y="77"/>
                  </a:cubicBezTo>
                  <a:cubicBezTo>
                    <a:pt x="41" y="77"/>
                    <a:pt x="40" y="77"/>
                    <a:pt x="39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8" y="76"/>
                    <a:pt x="38" y="76"/>
                    <a:pt x="38" y="76"/>
                  </a:cubicBezTo>
                  <a:cubicBezTo>
                    <a:pt x="37" y="76"/>
                    <a:pt x="37" y="76"/>
                    <a:pt x="36" y="76"/>
                  </a:cubicBezTo>
                  <a:cubicBezTo>
                    <a:pt x="36" y="76"/>
                    <a:pt x="36" y="76"/>
                    <a:pt x="35" y="76"/>
                  </a:cubicBezTo>
                  <a:cubicBezTo>
                    <a:pt x="35" y="76"/>
                    <a:pt x="35" y="75"/>
                    <a:pt x="35" y="75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5" y="75"/>
                    <a:pt x="35" y="75"/>
                    <a:pt x="34" y="75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3" y="75"/>
                    <a:pt x="33" y="75"/>
                    <a:pt x="33" y="76"/>
                  </a:cubicBezTo>
                  <a:cubicBezTo>
                    <a:pt x="33" y="76"/>
                    <a:pt x="32" y="76"/>
                    <a:pt x="32" y="76"/>
                  </a:cubicBezTo>
                  <a:cubicBezTo>
                    <a:pt x="32" y="76"/>
                    <a:pt x="32" y="76"/>
                    <a:pt x="32" y="77"/>
                  </a:cubicBezTo>
                  <a:cubicBezTo>
                    <a:pt x="32" y="77"/>
                    <a:pt x="32" y="77"/>
                    <a:pt x="32" y="77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8"/>
                    <a:pt x="33" y="78"/>
                    <a:pt x="33" y="78"/>
                  </a:cubicBezTo>
                  <a:cubicBezTo>
                    <a:pt x="33" y="78"/>
                    <a:pt x="33" y="79"/>
                    <a:pt x="33" y="79"/>
                  </a:cubicBezTo>
                  <a:cubicBezTo>
                    <a:pt x="33" y="79"/>
                    <a:pt x="33" y="79"/>
                    <a:pt x="33" y="80"/>
                  </a:cubicBezTo>
                  <a:cubicBezTo>
                    <a:pt x="33" y="80"/>
                    <a:pt x="33" y="80"/>
                    <a:pt x="32" y="80"/>
                  </a:cubicBezTo>
                  <a:cubicBezTo>
                    <a:pt x="32" y="80"/>
                    <a:pt x="32" y="79"/>
                    <a:pt x="32" y="80"/>
                  </a:cubicBezTo>
                  <a:cubicBezTo>
                    <a:pt x="32" y="80"/>
                    <a:pt x="31" y="80"/>
                    <a:pt x="31" y="80"/>
                  </a:cubicBezTo>
                  <a:cubicBezTo>
                    <a:pt x="31" y="80"/>
                    <a:pt x="31" y="80"/>
                    <a:pt x="31" y="8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31" y="81"/>
                    <a:pt x="31" y="80"/>
                    <a:pt x="31" y="80"/>
                  </a:cubicBezTo>
                  <a:cubicBezTo>
                    <a:pt x="30" y="80"/>
                    <a:pt x="30" y="79"/>
                    <a:pt x="30" y="79"/>
                  </a:cubicBezTo>
                  <a:cubicBezTo>
                    <a:pt x="30" y="78"/>
                    <a:pt x="30" y="78"/>
                    <a:pt x="30" y="77"/>
                  </a:cubicBezTo>
                  <a:cubicBezTo>
                    <a:pt x="30" y="77"/>
                    <a:pt x="29" y="77"/>
                    <a:pt x="29" y="77"/>
                  </a:cubicBezTo>
                  <a:cubicBezTo>
                    <a:pt x="29" y="77"/>
                    <a:pt x="29" y="76"/>
                    <a:pt x="29" y="76"/>
                  </a:cubicBezTo>
                  <a:cubicBezTo>
                    <a:pt x="29" y="76"/>
                    <a:pt x="29" y="75"/>
                    <a:pt x="29" y="75"/>
                  </a:cubicBezTo>
                  <a:cubicBezTo>
                    <a:pt x="29" y="75"/>
                    <a:pt x="28" y="74"/>
                    <a:pt x="28" y="74"/>
                  </a:cubicBezTo>
                  <a:cubicBezTo>
                    <a:pt x="28" y="74"/>
                    <a:pt x="27" y="73"/>
                    <a:pt x="27" y="73"/>
                  </a:cubicBezTo>
                  <a:cubicBezTo>
                    <a:pt x="27" y="73"/>
                    <a:pt x="27" y="72"/>
                    <a:pt x="27" y="72"/>
                  </a:cubicBezTo>
                  <a:cubicBezTo>
                    <a:pt x="27" y="72"/>
                    <a:pt x="27" y="71"/>
                    <a:pt x="26" y="71"/>
                  </a:cubicBezTo>
                  <a:cubicBezTo>
                    <a:pt x="26" y="71"/>
                    <a:pt x="26" y="71"/>
                    <a:pt x="26" y="71"/>
                  </a:cubicBezTo>
                  <a:cubicBezTo>
                    <a:pt x="26" y="70"/>
                    <a:pt x="26" y="70"/>
                    <a:pt x="26" y="69"/>
                  </a:cubicBezTo>
                  <a:cubicBezTo>
                    <a:pt x="25" y="69"/>
                    <a:pt x="25" y="68"/>
                    <a:pt x="25" y="68"/>
                  </a:cubicBezTo>
                  <a:cubicBezTo>
                    <a:pt x="25" y="68"/>
                    <a:pt x="25" y="67"/>
                    <a:pt x="25" y="67"/>
                  </a:cubicBezTo>
                  <a:cubicBezTo>
                    <a:pt x="25" y="66"/>
                    <a:pt x="24" y="65"/>
                    <a:pt x="24" y="65"/>
                  </a:cubicBezTo>
                  <a:cubicBezTo>
                    <a:pt x="24" y="64"/>
                    <a:pt x="24" y="64"/>
                    <a:pt x="24" y="63"/>
                  </a:cubicBezTo>
                  <a:cubicBezTo>
                    <a:pt x="23" y="63"/>
                    <a:pt x="23" y="62"/>
                    <a:pt x="23" y="62"/>
                  </a:cubicBezTo>
                  <a:cubicBezTo>
                    <a:pt x="23" y="62"/>
                    <a:pt x="22" y="62"/>
                    <a:pt x="22" y="62"/>
                  </a:cubicBezTo>
                  <a:cubicBezTo>
                    <a:pt x="22" y="62"/>
                    <a:pt x="21" y="61"/>
                    <a:pt x="21" y="61"/>
                  </a:cubicBezTo>
                  <a:cubicBezTo>
                    <a:pt x="21" y="61"/>
                    <a:pt x="21" y="60"/>
                    <a:pt x="21" y="60"/>
                  </a:cubicBezTo>
                  <a:cubicBezTo>
                    <a:pt x="21" y="60"/>
                    <a:pt x="20" y="60"/>
                    <a:pt x="20" y="60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60"/>
                    <a:pt x="19" y="59"/>
                    <a:pt x="19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58"/>
                    <a:pt x="19" y="58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6"/>
                    <a:pt x="17" y="56"/>
                    <a:pt x="17" y="56"/>
                  </a:cubicBezTo>
                  <a:cubicBezTo>
                    <a:pt x="17" y="55"/>
                    <a:pt x="17" y="55"/>
                    <a:pt x="17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51"/>
                    <a:pt x="16" y="51"/>
                    <a:pt x="16" y="51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49"/>
                    <a:pt x="16" y="49"/>
                    <a:pt x="16" y="48"/>
                  </a:cubicBezTo>
                  <a:cubicBezTo>
                    <a:pt x="16" y="48"/>
                    <a:pt x="16" y="48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5"/>
                    <a:pt x="14" y="45"/>
                  </a:cubicBezTo>
                  <a:cubicBezTo>
                    <a:pt x="14" y="45"/>
                    <a:pt x="14" y="45"/>
                    <a:pt x="14" y="44"/>
                  </a:cubicBezTo>
                  <a:cubicBezTo>
                    <a:pt x="14" y="44"/>
                    <a:pt x="14" y="43"/>
                    <a:pt x="14" y="43"/>
                  </a:cubicBezTo>
                  <a:cubicBezTo>
                    <a:pt x="14" y="43"/>
                    <a:pt x="13" y="43"/>
                    <a:pt x="13" y="42"/>
                  </a:cubicBezTo>
                  <a:cubicBezTo>
                    <a:pt x="13" y="42"/>
                    <a:pt x="12" y="42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1"/>
                    <a:pt x="11" y="41"/>
                    <a:pt x="11" y="41"/>
                  </a:cubicBezTo>
                  <a:cubicBezTo>
                    <a:pt x="11" y="41"/>
                    <a:pt x="11" y="40"/>
                    <a:pt x="10" y="40"/>
                  </a:cubicBezTo>
                  <a:cubicBezTo>
                    <a:pt x="10" y="40"/>
                    <a:pt x="10" y="39"/>
                    <a:pt x="10" y="39"/>
                  </a:cubicBezTo>
                  <a:cubicBezTo>
                    <a:pt x="10" y="39"/>
                    <a:pt x="10" y="39"/>
                    <a:pt x="10" y="38"/>
                  </a:cubicBezTo>
                  <a:cubicBezTo>
                    <a:pt x="10" y="38"/>
                    <a:pt x="10" y="37"/>
                    <a:pt x="10" y="37"/>
                  </a:cubicBezTo>
                  <a:cubicBezTo>
                    <a:pt x="10" y="37"/>
                    <a:pt x="10" y="37"/>
                    <a:pt x="9" y="36"/>
                  </a:cubicBezTo>
                  <a:cubicBezTo>
                    <a:pt x="9" y="36"/>
                    <a:pt x="9" y="35"/>
                    <a:pt x="8" y="35"/>
                  </a:cubicBezTo>
                  <a:cubicBezTo>
                    <a:pt x="8" y="35"/>
                    <a:pt x="8" y="34"/>
                    <a:pt x="8" y="33"/>
                  </a:cubicBezTo>
                  <a:cubicBezTo>
                    <a:pt x="7" y="33"/>
                    <a:pt x="7" y="32"/>
                    <a:pt x="7" y="32"/>
                  </a:cubicBezTo>
                  <a:cubicBezTo>
                    <a:pt x="7" y="31"/>
                    <a:pt x="6" y="31"/>
                    <a:pt x="6" y="30"/>
                  </a:cubicBezTo>
                  <a:cubicBezTo>
                    <a:pt x="6" y="30"/>
                    <a:pt x="6" y="29"/>
                    <a:pt x="6" y="29"/>
                  </a:cubicBezTo>
                  <a:cubicBezTo>
                    <a:pt x="6" y="29"/>
                    <a:pt x="5" y="28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7"/>
                    <a:pt x="4" y="27"/>
                    <a:pt x="4" y="26"/>
                  </a:cubicBezTo>
                  <a:cubicBezTo>
                    <a:pt x="4" y="26"/>
                    <a:pt x="4" y="26"/>
                    <a:pt x="4" y="25"/>
                  </a:cubicBezTo>
                  <a:cubicBezTo>
                    <a:pt x="3" y="25"/>
                    <a:pt x="3" y="25"/>
                    <a:pt x="3" y="24"/>
                  </a:cubicBezTo>
                  <a:cubicBezTo>
                    <a:pt x="3" y="24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2"/>
                    <a:pt x="2" y="23"/>
                    <a:pt x="2" y="23"/>
                  </a:cubicBezTo>
                  <a:cubicBezTo>
                    <a:pt x="2" y="23"/>
                    <a:pt x="2" y="22"/>
                    <a:pt x="2" y="22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3"/>
                    <a:pt x="0" y="22"/>
                    <a:pt x="0" y="22"/>
                  </a:cubicBezTo>
                  <a:cubicBezTo>
                    <a:pt x="0" y="22"/>
                    <a:pt x="1" y="22"/>
                    <a:pt x="1" y="22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0"/>
                    <a:pt x="1" y="20"/>
                  </a:cubicBezTo>
                  <a:cubicBezTo>
                    <a:pt x="1" y="20"/>
                    <a:pt x="1" y="19"/>
                    <a:pt x="1" y="19"/>
                  </a:cubicBezTo>
                  <a:cubicBezTo>
                    <a:pt x="1" y="19"/>
                    <a:pt x="1" y="18"/>
                    <a:pt x="1" y="18"/>
                  </a:cubicBezTo>
                  <a:cubicBezTo>
                    <a:pt x="1" y="18"/>
                    <a:pt x="1" y="17"/>
                    <a:pt x="1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10" y="4"/>
                    <a:pt x="11" y="4"/>
                  </a:cubicBezTo>
                  <a:cubicBezTo>
                    <a:pt x="12" y="4"/>
                    <a:pt x="14" y="3"/>
                    <a:pt x="15" y="3"/>
                  </a:cubicBezTo>
                  <a:cubicBezTo>
                    <a:pt x="15" y="3"/>
                    <a:pt x="16" y="3"/>
                    <a:pt x="16" y="2"/>
                  </a:cubicBezTo>
                  <a:cubicBezTo>
                    <a:pt x="17" y="2"/>
                    <a:pt x="17" y="2"/>
                    <a:pt x="18" y="2"/>
                  </a:cubicBezTo>
                  <a:cubicBezTo>
                    <a:pt x="18" y="2"/>
                    <a:pt x="18" y="1"/>
                    <a:pt x="18" y="1"/>
                  </a:cubicBezTo>
                  <a:cubicBezTo>
                    <a:pt x="18" y="1"/>
                    <a:pt x="18" y="0"/>
                    <a:pt x="18" y="0"/>
                  </a:cubicBezTo>
                  <a:cubicBezTo>
                    <a:pt x="18" y="1"/>
                    <a:pt x="19" y="1"/>
                    <a:pt x="19" y="2"/>
                  </a:cubicBezTo>
                  <a:cubicBezTo>
                    <a:pt x="19" y="2"/>
                    <a:pt x="19" y="2"/>
                    <a:pt x="20" y="2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1" y="3"/>
                    <a:pt x="22" y="3"/>
                  </a:cubicBezTo>
                  <a:cubicBezTo>
                    <a:pt x="22" y="3"/>
                    <a:pt x="22" y="3"/>
                    <a:pt x="23" y="4"/>
                  </a:cubicBezTo>
                  <a:cubicBezTo>
                    <a:pt x="23" y="4"/>
                    <a:pt x="23" y="5"/>
                    <a:pt x="24" y="5"/>
                  </a:cubicBezTo>
                  <a:cubicBezTo>
                    <a:pt x="24" y="5"/>
                    <a:pt x="24" y="5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6" y="7"/>
                    <a:pt x="27" y="7"/>
                    <a:pt x="27" y="7"/>
                  </a:cubicBezTo>
                  <a:cubicBezTo>
                    <a:pt x="27" y="7"/>
                    <a:pt x="28" y="8"/>
                    <a:pt x="28" y="8"/>
                  </a:cubicBezTo>
                  <a:cubicBezTo>
                    <a:pt x="28" y="8"/>
                    <a:pt x="29" y="8"/>
                    <a:pt x="29" y="9"/>
                  </a:cubicBezTo>
                  <a:cubicBezTo>
                    <a:pt x="30" y="9"/>
                    <a:pt x="30" y="10"/>
                    <a:pt x="31" y="11"/>
                  </a:cubicBezTo>
                  <a:cubicBezTo>
                    <a:pt x="32" y="11"/>
                    <a:pt x="33" y="12"/>
                    <a:pt x="33" y="13"/>
                  </a:cubicBezTo>
                  <a:cubicBezTo>
                    <a:pt x="34" y="13"/>
                    <a:pt x="35" y="15"/>
                    <a:pt x="36" y="15"/>
                  </a:cubicBezTo>
                  <a:cubicBezTo>
                    <a:pt x="36" y="15"/>
                    <a:pt x="37" y="16"/>
                    <a:pt x="37" y="16"/>
                  </a:cubicBezTo>
                  <a:cubicBezTo>
                    <a:pt x="38" y="16"/>
                    <a:pt x="38" y="16"/>
                    <a:pt x="39" y="17"/>
                  </a:cubicBezTo>
                  <a:cubicBezTo>
                    <a:pt x="40" y="17"/>
                    <a:pt x="41" y="17"/>
                    <a:pt x="41" y="17"/>
                  </a:cubicBezTo>
                  <a:cubicBezTo>
                    <a:pt x="42" y="17"/>
                    <a:pt x="43" y="17"/>
                    <a:pt x="44" y="17"/>
                  </a:cubicBezTo>
                  <a:cubicBezTo>
                    <a:pt x="44" y="17"/>
                    <a:pt x="45" y="17"/>
                    <a:pt x="46" y="17"/>
                  </a:cubicBezTo>
                  <a:cubicBezTo>
                    <a:pt x="46" y="17"/>
                    <a:pt x="46" y="17"/>
                    <a:pt x="46" y="16"/>
                  </a:cubicBezTo>
                  <a:cubicBezTo>
                    <a:pt x="46" y="17"/>
                    <a:pt x="47" y="17"/>
                    <a:pt x="47" y="17"/>
                  </a:cubicBezTo>
                  <a:cubicBezTo>
                    <a:pt x="47" y="17"/>
                    <a:pt x="47" y="17"/>
                    <a:pt x="47" y="18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8"/>
                    <a:pt x="49" y="18"/>
                    <a:pt x="49" y="18"/>
                  </a:cubicBezTo>
                  <a:cubicBezTo>
                    <a:pt x="49" y="18"/>
                    <a:pt x="49" y="19"/>
                    <a:pt x="49" y="19"/>
                  </a:cubicBezTo>
                  <a:cubicBezTo>
                    <a:pt x="49" y="19"/>
                    <a:pt x="49" y="20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1" y="20"/>
                    <a:pt x="51" y="20"/>
                  </a:cubicBezTo>
                  <a:cubicBezTo>
                    <a:pt x="51" y="20"/>
                    <a:pt x="52" y="20"/>
                    <a:pt x="52" y="20"/>
                  </a:cubicBezTo>
                  <a:cubicBezTo>
                    <a:pt x="52" y="20"/>
                    <a:pt x="52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3" y="21"/>
                    <a:pt x="53" y="21"/>
                  </a:cubicBezTo>
                  <a:cubicBezTo>
                    <a:pt x="53" y="21"/>
                    <a:pt x="53" y="21"/>
                    <a:pt x="53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4"/>
                    <a:pt x="53" y="24"/>
                  </a:cubicBezTo>
                  <a:cubicBezTo>
                    <a:pt x="53" y="24"/>
                    <a:pt x="53" y="24"/>
                    <a:pt x="54" y="24"/>
                  </a:cubicBezTo>
                  <a:cubicBezTo>
                    <a:pt x="54" y="25"/>
                    <a:pt x="54" y="25"/>
                    <a:pt x="54" y="25"/>
                  </a:cubicBezTo>
                  <a:cubicBezTo>
                    <a:pt x="54" y="25"/>
                    <a:pt x="55" y="25"/>
                    <a:pt x="55" y="25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5" y="26"/>
                    <a:pt x="55" y="27"/>
                    <a:pt x="56" y="27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6" y="27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7" y="27"/>
                    <a:pt x="57" y="27"/>
                    <a:pt x="58" y="28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8" y="28"/>
                    <a:pt x="58" y="29"/>
                    <a:pt x="58" y="29"/>
                  </a:cubicBezTo>
                  <a:cubicBezTo>
                    <a:pt x="58" y="29"/>
                    <a:pt x="58" y="30"/>
                    <a:pt x="58" y="30"/>
                  </a:cubicBezTo>
                  <a:cubicBezTo>
                    <a:pt x="58" y="30"/>
                    <a:pt x="58" y="30"/>
                    <a:pt x="58" y="31"/>
                  </a:cubicBezTo>
                  <a:cubicBezTo>
                    <a:pt x="58" y="31"/>
                    <a:pt x="58" y="31"/>
                    <a:pt x="59" y="31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3"/>
                    <a:pt x="59" y="33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34"/>
                    <a:pt x="59" y="35"/>
                    <a:pt x="59" y="35"/>
                  </a:cubicBezTo>
                  <a:cubicBezTo>
                    <a:pt x="59" y="35"/>
                    <a:pt x="59" y="35"/>
                    <a:pt x="59" y="35"/>
                  </a:cubicBezTo>
                  <a:cubicBezTo>
                    <a:pt x="59" y="35"/>
                    <a:pt x="60" y="36"/>
                    <a:pt x="60" y="36"/>
                  </a:cubicBezTo>
                  <a:cubicBezTo>
                    <a:pt x="60" y="36"/>
                    <a:pt x="60" y="35"/>
                    <a:pt x="60" y="35"/>
                  </a:cubicBezTo>
                  <a:cubicBezTo>
                    <a:pt x="60" y="35"/>
                    <a:pt x="60" y="36"/>
                    <a:pt x="60" y="36"/>
                  </a:cubicBezTo>
                  <a:cubicBezTo>
                    <a:pt x="60" y="36"/>
                    <a:pt x="60" y="36"/>
                    <a:pt x="60" y="37"/>
                  </a:cubicBezTo>
                  <a:cubicBezTo>
                    <a:pt x="60" y="37"/>
                    <a:pt x="61" y="37"/>
                    <a:pt x="61" y="37"/>
                  </a:cubicBezTo>
                  <a:cubicBezTo>
                    <a:pt x="61" y="37"/>
                    <a:pt x="61" y="38"/>
                    <a:pt x="61" y="38"/>
                  </a:cubicBezTo>
                  <a:cubicBezTo>
                    <a:pt x="61" y="38"/>
                    <a:pt x="61" y="39"/>
                    <a:pt x="61" y="39"/>
                  </a:cubicBezTo>
                  <a:cubicBezTo>
                    <a:pt x="61" y="39"/>
                    <a:pt x="62" y="39"/>
                    <a:pt x="62" y="39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1"/>
                    <a:pt x="64" y="41"/>
                  </a:cubicBezTo>
                  <a:cubicBezTo>
                    <a:pt x="64" y="41"/>
                    <a:pt x="64" y="41"/>
                    <a:pt x="64" y="41"/>
                  </a:cubicBezTo>
                  <a:cubicBezTo>
                    <a:pt x="67" y="47"/>
                    <a:pt x="67" y="47"/>
                    <a:pt x="67" y="47"/>
                  </a:cubicBezTo>
                  <a:lnTo>
                    <a:pt x="79" y="49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661"/>
            <p:cNvSpPr>
              <a:spLocks/>
            </p:cNvSpPr>
            <p:nvPr/>
          </p:nvSpPr>
          <p:spPr bwMode="auto">
            <a:xfrm>
              <a:off x="6811895" y="4281219"/>
              <a:ext cx="37364" cy="19781"/>
            </a:xfrm>
            <a:custGeom>
              <a:avLst/>
              <a:gdLst>
                <a:gd name="T0" fmla="*/ 3 w 4"/>
                <a:gd name="T1" fmla="*/ 1 h 2"/>
                <a:gd name="T2" fmla="*/ 3 w 4"/>
                <a:gd name="T3" fmla="*/ 1 h 2"/>
                <a:gd name="T4" fmla="*/ 4 w 4"/>
                <a:gd name="T5" fmla="*/ 1 h 2"/>
                <a:gd name="T6" fmla="*/ 4 w 4"/>
                <a:gd name="T7" fmla="*/ 0 h 2"/>
                <a:gd name="T8" fmla="*/ 4 w 4"/>
                <a:gd name="T9" fmla="*/ 0 h 2"/>
                <a:gd name="T10" fmla="*/ 4 w 4"/>
                <a:gd name="T11" fmla="*/ 0 h 2"/>
                <a:gd name="T12" fmla="*/ 3 w 4"/>
                <a:gd name="T13" fmla="*/ 0 h 2"/>
                <a:gd name="T14" fmla="*/ 3 w 4"/>
                <a:gd name="T15" fmla="*/ 1 h 2"/>
                <a:gd name="T16" fmla="*/ 2 w 4"/>
                <a:gd name="T17" fmla="*/ 1 h 2"/>
                <a:gd name="T18" fmla="*/ 2 w 4"/>
                <a:gd name="T19" fmla="*/ 1 h 2"/>
                <a:gd name="T20" fmla="*/ 2 w 4"/>
                <a:gd name="T21" fmla="*/ 1 h 2"/>
                <a:gd name="T22" fmla="*/ 1 w 4"/>
                <a:gd name="T23" fmla="*/ 1 h 2"/>
                <a:gd name="T24" fmla="*/ 1 w 4"/>
                <a:gd name="T25" fmla="*/ 2 h 2"/>
                <a:gd name="T26" fmla="*/ 1 w 4"/>
                <a:gd name="T27" fmla="*/ 2 h 2"/>
                <a:gd name="T28" fmla="*/ 0 w 4"/>
                <a:gd name="T29" fmla="*/ 2 h 2"/>
                <a:gd name="T30" fmla="*/ 0 w 4"/>
                <a:gd name="T31" fmla="*/ 2 h 2"/>
                <a:gd name="T32" fmla="*/ 0 w 4"/>
                <a:gd name="T33" fmla="*/ 2 h 2"/>
                <a:gd name="T34" fmla="*/ 0 w 4"/>
                <a:gd name="T35" fmla="*/ 2 h 2"/>
                <a:gd name="T36" fmla="*/ 1 w 4"/>
                <a:gd name="T37" fmla="*/ 2 h 2"/>
                <a:gd name="T38" fmla="*/ 1 w 4"/>
                <a:gd name="T39" fmla="*/ 2 h 2"/>
                <a:gd name="T40" fmla="*/ 2 w 4"/>
                <a:gd name="T41" fmla="*/ 2 h 2"/>
                <a:gd name="T42" fmla="*/ 2 w 4"/>
                <a:gd name="T43" fmla="*/ 2 h 2"/>
                <a:gd name="T44" fmla="*/ 3 w 4"/>
                <a:gd name="T45" fmla="*/ 1 h 2"/>
                <a:gd name="T46" fmla="*/ 3 w 4"/>
                <a:gd name="T47" fmla="*/ 2 h 2"/>
                <a:gd name="T48" fmla="*/ 3 w 4"/>
                <a:gd name="T4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" h="2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665"/>
            <p:cNvSpPr>
              <a:spLocks/>
            </p:cNvSpPr>
            <p:nvPr/>
          </p:nvSpPr>
          <p:spPr bwMode="auto">
            <a:xfrm>
              <a:off x="8759204" y="4560348"/>
              <a:ext cx="92310" cy="94508"/>
            </a:xfrm>
            <a:custGeom>
              <a:avLst/>
              <a:gdLst>
                <a:gd name="T0" fmla="*/ 7 w 10"/>
                <a:gd name="T1" fmla="*/ 9 h 10"/>
                <a:gd name="T2" fmla="*/ 7 w 10"/>
                <a:gd name="T3" fmla="*/ 8 h 10"/>
                <a:gd name="T4" fmla="*/ 7 w 10"/>
                <a:gd name="T5" fmla="*/ 8 h 10"/>
                <a:gd name="T6" fmla="*/ 8 w 10"/>
                <a:gd name="T7" fmla="*/ 8 h 10"/>
                <a:gd name="T8" fmla="*/ 8 w 10"/>
                <a:gd name="T9" fmla="*/ 7 h 10"/>
                <a:gd name="T10" fmla="*/ 8 w 10"/>
                <a:gd name="T11" fmla="*/ 7 h 10"/>
                <a:gd name="T12" fmla="*/ 8 w 10"/>
                <a:gd name="T13" fmla="*/ 6 h 10"/>
                <a:gd name="T14" fmla="*/ 8 w 10"/>
                <a:gd name="T15" fmla="*/ 6 h 10"/>
                <a:gd name="T16" fmla="*/ 8 w 10"/>
                <a:gd name="T17" fmla="*/ 5 h 10"/>
                <a:gd name="T18" fmla="*/ 8 w 10"/>
                <a:gd name="T19" fmla="*/ 5 h 10"/>
                <a:gd name="T20" fmla="*/ 9 w 10"/>
                <a:gd name="T21" fmla="*/ 4 h 10"/>
                <a:gd name="T22" fmla="*/ 9 w 10"/>
                <a:gd name="T23" fmla="*/ 3 h 10"/>
                <a:gd name="T24" fmla="*/ 9 w 10"/>
                <a:gd name="T25" fmla="*/ 2 h 10"/>
                <a:gd name="T26" fmla="*/ 10 w 10"/>
                <a:gd name="T27" fmla="*/ 3 h 10"/>
                <a:gd name="T28" fmla="*/ 10 w 10"/>
                <a:gd name="T29" fmla="*/ 2 h 10"/>
                <a:gd name="T30" fmla="*/ 10 w 10"/>
                <a:gd name="T31" fmla="*/ 1 h 10"/>
                <a:gd name="T32" fmla="*/ 9 w 10"/>
                <a:gd name="T33" fmla="*/ 1 h 10"/>
                <a:gd name="T34" fmla="*/ 9 w 10"/>
                <a:gd name="T35" fmla="*/ 0 h 10"/>
                <a:gd name="T36" fmla="*/ 8 w 10"/>
                <a:gd name="T37" fmla="*/ 0 h 10"/>
                <a:gd name="T38" fmla="*/ 8 w 10"/>
                <a:gd name="T39" fmla="*/ 0 h 10"/>
                <a:gd name="T40" fmla="*/ 8 w 10"/>
                <a:gd name="T41" fmla="*/ 0 h 10"/>
                <a:gd name="T42" fmla="*/ 7 w 10"/>
                <a:gd name="T43" fmla="*/ 1 h 10"/>
                <a:gd name="T44" fmla="*/ 6 w 10"/>
                <a:gd name="T45" fmla="*/ 1 h 10"/>
                <a:gd name="T46" fmla="*/ 5 w 10"/>
                <a:gd name="T47" fmla="*/ 0 h 10"/>
                <a:gd name="T48" fmla="*/ 4 w 10"/>
                <a:gd name="T49" fmla="*/ 0 h 10"/>
                <a:gd name="T50" fmla="*/ 3 w 10"/>
                <a:gd name="T51" fmla="*/ 1 h 10"/>
                <a:gd name="T52" fmla="*/ 3 w 10"/>
                <a:gd name="T53" fmla="*/ 1 h 10"/>
                <a:gd name="T54" fmla="*/ 2 w 10"/>
                <a:gd name="T55" fmla="*/ 1 h 10"/>
                <a:gd name="T56" fmla="*/ 2 w 10"/>
                <a:gd name="T57" fmla="*/ 2 h 10"/>
                <a:gd name="T58" fmla="*/ 2 w 10"/>
                <a:gd name="T59" fmla="*/ 2 h 10"/>
                <a:gd name="T60" fmla="*/ 2 w 10"/>
                <a:gd name="T61" fmla="*/ 2 h 10"/>
                <a:gd name="T62" fmla="*/ 2 w 10"/>
                <a:gd name="T63" fmla="*/ 3 h 10"/>
                <a:gd name="T64" fmla="*/ 1 w 10"/>
                <a:gd name="T65" fmla="*/ 3 h 10"/>
                <a:gd name="T66" fmla="*/ 1 w 10"/>
                <a:gd name="T67" fmla="*/ 4 h 10"/>
                <a:gd name="T68" fmla="*/ 0 w 10"/>
                <a:gd name="T69" fmla="*/ 4 h 10"/>
                <a:gd name="T70" fmla="*/ 0 w 10"/>
                <a:gd name="T71" fmla="*/ 5 h 10"/>
                <a:gd name="T72" fmla="*/ 0 w 10"/>
                <a:gd name="T73" fmla="*/ 6 h 10"/>
                <a:gd name="T74" fmla="*/ 0 w 10"/>
                <a:gd name="T75" fmla="*/ 7 h 10"/>
                <a:gd name="T76" fmla="*/ 1 w 10"/>
                <a:gd name="T77" fmla="*/ 8 h 10"/>
                <a:gd name="T78" fmla="*/ 1 w 10"/>
                <a:gd name="T79" fmla="*/ 8 h 10"/>
                <a:gd name="T80" fmla="*/ 2 w 10"/>
                <a:gd name="T81" fmla="*/ 8 h 10"/>
                <a:gd name="T82" fmla="*/ 2 w 10"/>
                <a:gd name="T83" fmla="*/ 9 h 10"/>
                <a:gd name="T84" fmla="*/ 3 w 10"/>
                <a:gd name="T85" fmla="*/ 9 h 10"/>
                <a:gd name="T86" fmla="*/ 3 w 10"/>
                <a:gd name="T87" fmla="*/ 9 h 10"/>
                <a:gd name="T88" fmla="*/ 4 w 10"/>
                <a:gd name="T89" fmla="*/ 9 h 10"/>
                <a:gd name="T90" fmla="*/ 4 w 10"/>
                <a:gd name="T91" fmla="*/ 10 h 10"/>
                <a:gd name="T92" fmla="*/ 4 w 10"/>
                <a:gd name="T93" fmla="*/ 10 h 10"/>
                <a:gd name="T94" fmla="*/ 5 w 10"/>
                <a:gd name="T95" fmla="*/ 10 h 10"/>
                <a:gd name="T96" fmla="*/ 6 w 10"/>
                <a:gd name="T97" fmla="*/ 10 h 10"/>
                <a:gd name="T98" fmla="*/ 6 w 10"/>
                <a:gd name="T99" fmla="*/ 9 h 10"/>
                <a:gd name="T100" fmla="*/ 6 w 10"/>
                <a:gd name="T101" fmla="*/ 9 h 10"/>
                <a:gd name="T102" fmla="*/ 6 w 10"/>
                <a:gd name="T103" fmla="*/ 9 h 10"/>
                <a:gd name="T104" fmla="*/ 6 w 10"/>
                <a:gd name="T105" fmla="*/ 9 h 10"/>
                <a:gd name="T106" fmla="*/ 7 w 10"/>
                <a:gd name="T107" fmla="*/ 9 h 10"/>
                <a:gd name="T108" fmla="*/ 7 w 10"/>
                <a:gd name="T10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" h="10">
                  <a:moveTo>
                    <a:pt x="7" y="9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9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2"/>
                    <a:pt x="9" y="3"/>
                    <a:pt x="10" y="3"/>
                  </a:cubicBezTo>
                  <a:cubicBezTo>
                    <a:pt x="10" y="3"/>
                    <a:pt x="10" y="3"/>
                    <a:pt x="10" y="2"/>
                  </a:cubicBezTo>
                  <a:cubicBezTo>
                    <a:pt x="10" y="2"/>
                    <a:pt x="10" y="2"/>
                    <a:pt x="10" y="1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9" y="1"/>
                    <a:pt x="9" y="0"/>
                    <a:pt x="9" y="0"/>
                  </a:cubicBezTo>
                  <a:cubicBezTo>
                    <a:pt x="9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0"/>
                    <a:pt x="7" y="1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0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6" y="10"/>
                    <a:pt x="6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666"/>
            <p:cNvSpPr>
              <a:spLocks/>
            </p:cNvSpPr>
            <p:nvPr/>
          </p:nvSpPr>
          <p:spPr bwMode="auto">
            <a:xfrm>
              <a:off x="9141632" y="4290010"/>
              <a:ext cx="46155" cy="169236"/>
            </a:xfrm>
            <a:custGeom>
              <a:avLst/>
              <a:gdLst>
                <a:gd name="T0" fmla="*/ 4 w 5"/>
                <a:gd name="T1" fmla="*/ 18 h 18"/>
                <a:gd name="T2" fmla="*/ 4 w 5"/>
                <a:gd name="T3" fmla="*/ 17 h 18"/>
                <a:gd name="T4" fmla="*/ 4 w 5"/>
                <a:gd name="T5" fmla="*/ 15 h 18"/>
                <a:gd name="T6" fmla="*/ 5 w 5"/>
                <a:gd name="T7" fmla="*/ 14 h 18"/>
                <a:gd name="T8" fmla="*/ 5 w 5"/>
                <a:gd name="T9" fmla="*/ 13 h 18"/>
                <a:gd name="T10" fmla="*/ 5 w 5"/>
                <a:gd name="T11" fmla="*/ 12 h 18"/>
                <a:gd name="T12" fmla="*/ 5 w 5"/>
                <a:gd name="T13" fmla="*/ 10 h 18"/>
                <a:gd name="T14" fmla="*/ 5 w 5"/>
                <a:gd name="T15" fmla="*/ 9 h 18"/>
                <a:gd name="T16" fmla="*/ 5 w 5"/>
                <a:gd name="T17" fmla="*/ 7 h 18"/>
                <a:gd name="T18" fmla="*/ 5 w 5"/>
                <a:gd name="T19" fmla="*/ 6 h 18"/>
                <a:gd name="T20" fmla="*/ 5 w 5"/>
                <a:gd name="T21" fmla="*/ 4 h 18"/>
                <a:gd name="T22" fmla="*/ 5 w 5"/>
                <a:gd name="T23" fmla="*/ 3 h 18"/>
                <a:gd name="T24" fmla="*/ 5 w 5"/>
                <a:gd name="T25" fmla="*/ 2 h 18"/>
                <a:gd name="T26" fmla="*/ 5 w 5"/>
                <a:gd name="T27" fmla="*/ 2 h 18"/>
                <a:gd name="T28" fmla="*/ 4 w 5"/>
                <a:gd name="T29" fmla="*/ 1 h 18"/>
                <a:gd name="T30" fmla="*/ 4 w 5"/>
                <a:gd name="T31" fmla="*/ 0 h 18"/>
                <a:gd name="T32" fmla="*/ 3 w 5"/>
                <a:gd name="T33" fmla="*/ 0 h 18"/>
                <a:gd name="T34" fmla="*/ 3 w 5"/>
                <a:gd name="T35" fmla="*/ 0 h 18"/>
                <a:gd name="T36" fmla="*/ 2 w 5"/>
                <a:gd name="T37" fmla="*/ 1 h 18"/>
                <a:gd name="T38" fmla="*/ 2 w 5"/>
                <a:gd name="T39" fmla="*/ 1 h 18"/>
                <a:gd name="T40" fmla="*/ 1 w 5"/>
                <a:gd name="T41" fmla="*/ 2 h 18"/>
                <a:gd name="T42" fmla="*/ 1 w 5"/>
                <a:gd name="T43" fmla="*/ 3 h 18"/>
                <a:gd name="T44" fmla="*/ 0 w 5"/>
                <a:gd name="T45" fmla="*/ 5 h 18"/>
                <a:gd name="T46" fmla="*/ 0 w 5"/>
                <a:gd name="T47" fmla="*/ 6 h 18"/>
                <a:gd name="T48" fmla="*/ 0 w 5"/>
                <a:gd name="T49" fmla="*/ 7 h 18"/>
                <a:gd name="T50" fmla="*/ 0 w 5"/>
                <a:gd name="T51" fmla="*/ 9 h 18"/>
                <a:gd name="T52" fmla="*/ 0 w 5"/>
                <a:gd name="T53" fmla="*/ 11 h 18"/>
                <a:gd name="T54" fmla="*/ 0 w 5"/>
                <a:gd name="T55" fmla="*/ 12 h 18"/>
                <a:gd name="T56" fmla="*/ 0 w 5"/>
                <a:gd name="T57" fmla="*/ 14 h 18"/>
                <a:gd name="T58" fmla="*/ 1 w 5"/>
                <a:gd name="T59" fmla="*/ 15 h 18"/>
                <a:gd name="T60" fmla="*/ 3 w 5"/>
                <a:gd name="T61" fmla="*/ 15 h 18"/>
                <a:gd name="T62" fmla="*/ 3 w 5"/>
                <a:gd name="T63" fmla="*/ 16 h 18"/>
                <a:gd name="T64" fmla="*/ 3 w 5"/>
                <a:gd name="T65" fmla="*/ 17 h 18"/>
                <a:gd name="T66" fmla="*/ 3 w 5"/>
                <a:gd name="T67" fmla="*/ 18 h 18"/>
                <a:gd name="T68" fmla="*/ 4 w 5"/>
                <a:gd name="T69" fmla="*/ 18 h 18"/>
                <a:gd name="T70" fmla="*/ 4 w 5"/>
                <a:gd name="T7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" h="18">
                  <a:moveTo>
                    <a:pt x="4" y="18"/>
                  </a:moveTo>
                  <a:cubicBezTo>
                    <a:pt x="4" y="18"/>
                    <a:pt x="4" y="17"/>
                    <a:pt x="4" y="17"/>
                  </a:cubicBezTo>
                  <a:cubicBezTo>
                    <a:pt x="4" y="16"/>
                    <a:pt x="4" y="16"/>
                    <a:pt x="4" y="15"/>
                  </a:cubicBezTo>
                  <a:cubicBezTo>
                    <a:pt x="4" y="15"/>
                    <a:pt x="4" y="14"/>
                    <a:pt x="5" y="14"/>
                  </a:cubicBezTo>
                  <a:cubicBezTo>
                    <a:pt x="5" y="14"/>
                    <a:pt x="5" y="13"/>
                    <a:pt x="5" y="13"/>
                  </a:cubicBezTo>
                  <a:cubicBezTo>
                    <a:pt x="5" y="13"/>
                    <a:pt x="5" y="12"/>
                    <a:pt x="5" y="12"/>
                  </a:cubicBezTo>
                  <a:cubicBezTo>
                    <a:pt x="5" y="11"/>
                    <a:pt x="5" y="11"/>
                    <a:pt x="5" y="10"/>
                  </a:cubicBezTo>
                  <a:cubicBezTo>
                    <a:pt x="5" y="10"/>
                    <a:pt x="5" y="10"/>
                    <a:pt x="5" y="9"/>
                  </a:cubicBezTo>
                  <a:cubicBezTo>
                    <a:pt x="5" y="9"/>
                    <a:pt x="5" y="8"/>
                    <a:pt x="5" y="7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1" y="14"/>
                    <a:pt x="1" y="15"/>
                    <a:pt x="1" y="15"/>
                  </a:cubicBezTo>
                  <a:cubicBezTo>
                    <a:pt x="2" y="15"/>
                    <a:pt x="2" y="15"/>
                    <a:pt x="3" y="1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7"/>
                    <a:pt x="3" y="18"/>
                    <a:pt x="3" y="18"/>
                  </a:cubicBezTo>
                  <a:cubicBezTo>
                    <a:pt x="3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699"/>
            <p:cNvSpPr>
              <a:spLocks/>
            </p:cNvSpPr>
            <p:nvPr/>
          </p:nvSpPr>
          <p:spPr bwMode="auto">
            <a:xfrm>
              <a:off x="9484499" y="3228441"/>
              <a:ext cx="186819" cy="215391"/>
            </a:xfrm>
            <a:custGeom>
              <a:avLst/>
              <a:gdLst>
                <a:gd name="T0" fmla="*/ 7 w 20"/>
                <a:gd name="T1" fmla="*/ 21 h 23"/>
                <a:gd name="T2" fmla="*/ 6 w 20"/>
                <a:gd name="T3" fmla="*/ 23 h 23"/>
                <a:gd name="T4" fmla="*/ 5 w 20"/>
                <a:gd name="T5" fmla="*/ 22 h 23"/>
                <a:gd name="T6" fmla="*/ 4 w 20"/>
                <a:gd name="T7" fmla="*/ 21 h 23"/>
                <a:gd name="T8" fmla="*/ 5 w 20"/>
                <a:gd name="T9" fmla="*/ 21 h 23"/>
                <a:gd name="T10" fmla="*/ 5 w 20"/>
                <a:gd name="T11" fmla="*/ 20 h 23"/>
                <a:gd name="T12" fmla="*/ 3 w 20"/>
                <a:gd name="T13" fmla="*/ 19 h 23"/>
                <a:gd name="T14" fmla="*/ 1 w 20"/>
                <a:gd name="T15" fmla="*/ 17 h 23"/>
                <a:gd name="T16" fmla="*/ 2 w 20"/>
                <a:gd name="T17" fmla="*/ 17 h 23"/>
                <a:gd name="T18" fmla="*/ 3 w 20"/>
                <a:gd name="T19" fmla="*/ 15 h 23"/>
                <a:gd name="T20" fmla="*/ 2 w 20"/>
                <a:gd name="T21" fmla="*/ 13 h 23"/>
                <a:gd name="T22" fmla="*/ 3 w 20"/>
                <a:gd name="T23" fmla="*/ 13 h 23"/>
                <a:gd name="T24" fmla="*/ 4 w 20"/>
                <a:gd name="T25" fmla="*/ 13 h 23"/>
                <a:gd name="T26" fmla="*/ 5 w 20"/>
                <a:gd name="T27" fmla="*/ 12 h 23"/>
                <a:gd name="T28" fmla="*/ 4 w 20"/>
                <a:gd name="T29" fmla="*/ 9 h 23"/>
                <a:gd name="T30" fmla="*/ 3 w 20"/>
                <a:gd name="T31" fmla="*/ 6 h 23"/>
                <a:gd name="T32" fmla="*/ 1 w 20"/>
                <a:gd name="T33" fmla="*/ 3 h 23"/>
                <a:gd name="T34" fmla="*/ 0 w 20"/>
                <a:gd name="T35" fmla="*/ 2 h 23"/>
                <a:gd name="T36" fmla="*/ 0 w 20"/>
                <a:gd name="T37" fmla="*/ 0 h 23"/>
                <a:gd name="T38" fmla="*/ 2 w 20"/>
                <a:gd name="T39" fmla="*/ 1 h 23"/>
                <a:gd name="T40" fmla="*/ 4 w 20"/>
                <a:gd name="T41" fmla="*/ 2 h 23"/>
                <a:gd name="T42" fmla="*/ 6 w 20"/>
                <a:gd name="T43" fmla="*/ 4 h 23"/>
                <a:gd name="T44" fmla="*/ 8 w 20"/>
                <a:gd name="T45" fmla="*/ 5 h 23"/>
                <a:gd name="T46" fmla="*/ 10 w 20"/>
                <a:gd name="T47" fmla="*/ 6 h 23"/>
                <a:gd name="T48" fmla="*/ 11 w 20"/>
                <a:gd name="T49" fmla="*/ 7 h 23"/>
                <a:gd name="T50" fmla="*/ 12 w 20"/>
                <a:gd name="T51" fmla="*/ 7 h 23"/>
                <a:gd name="T52" fmla="*/ 13 w 20"/>
                <a:gd name="T53" fmla="*/ 7 h 23"/>
                <a:gd name="T54" fmla="*/ 14 w 20"/>
                <a:gd name="T55" fmla="*/ 8 h 23"/>
                <a:gd name="T56" fmla="*/ 15 w 20"/>
                <a:gd name="T57" fmla="*/ 7 h 23"/>
                <a:gd name="T58" fmla="*/ 16 w 20"/>
                <a:gd name="T59" fmla="*/ 6 h 23"/>
                <a:gd name="T60" fmla="*/ 16 w 20"/>
                <a:gd name="T61" fmla="*/ 7 h 23"/>
                <a:gd name="T62" fmla="*/ 17 w 20"/>
                <a:gd name="T63" fmla="*/ 9 h 23"/>
                <a:gd name="T64" fmla="*/ 18 w 20"/>
                <a:gd name="T65" fmla="*/ 11 h 23"/>
                <a:gd name="T66" fmla="*/ 19 w 20"/>
                <a:gd name="T67" fmla="*/ 11 h 23"/>
                <a:gd name="T68" fmla="*/ 20 w 20"/>
                <a:gd name="T69" fmla="*/ 11 h 23"/>
                <a:gd name="T70" fmla="*/ 19 w 20"/>
                <a:gd name="T71" fmla="*/ 12 h 23"/>
                <a:gd name="T72" fmla="*/ 18 w 20"/>
                <a:gd name="T73" fmla="*/ 13 h 23"/>
                <a:gd name="T74" fmla="*/ 17 w 20"/>
                <a:gd name="T75" fmla="*/ 14 h 23"/>
                <a:gd name="T76" fmla="*/ 16 w 20"/>
                <a:gd name="T77" fmla="*/ 14 h 23"/>
                <a:gd name="T78" fmla="*/ 14 w 20"/>
                <a:gd name="T79" fmla="*/ 14 h 23"/>
                <a:gd name="T80" fmla="*/ 15 w 20"/>
                <a:gd name="T81" fmla="*/ 16 h 23"/>
                <a:gd name="T82" fmla="*/ 15 w 20"/>
                <a:gd name="T83" fmla="*/ 18 h 23"/>
                <a:gd name="T84" fmla="*/ 16 w 20"/>
                <a:gd name="T85" fmla="*/ 20 h 23"/>
                <a:gd name="T86" fmla="*/ 14 w 20"/>
                <a:gd name="T87" fmla="*/ 19 h 23"/>
                <a:gd name="T88" fmla="*/ 12 w 20"/>
                <a:gd name="T89" fmla="*/ 18 h 23"/>
                <a:gd name="T90" fmla="*/ 10 w 20"/>
                <a:gd name="T91" fmla="*/ 17 h 23"/>
                <a:gd name="T92" fmla="*/ 8 w 20"/>
                <a:gd name="T93" fmla="*/ 17 h 23"/>
                <a:gd name="T94" fmla="*/ 6 w 20"/>
                <a:gd name="T95" fmla="*/ 18 h 23"/>
                <a:gd name="T96" fmla="*/ 4 w 20"/>
                <a:gd name="T97" fmla="*/ 17 h 23"/>
                <a:gd name="T98" fmla="*/ 5 w 20"/>
                <a:gd name="T99" fmla="*/ 19 h 23"/>
                <a:gd name="T100" fmla="*/ 7 w 20"/>
                <a:gd name="T101" fmla="*/ 20 h 23"/>
                <a:gd name="T102" fmla="*/ 8 w 20"/>
                <a:gd name="T103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" h="23">
                  <a:moveTo>
                    <a:pt x="8" y="21"/>
                  </a:moveTo>
                  <a:cubicBezTo>
                    <a:pt x="8" y="21"/>
                    <a:pt x="8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5" y="23"/>
                    <a:pt x="5" y="23"/>
                  </a:cubicBezTo>
                  <a:cubicBezTo>
                    <a:pt x="5" y="23"/>
                    <a:pt x="5" y="23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2"/>
                    <a:pt x="4" y="21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19"/>
                    <a:pt x="4" y="19"/>
                  </a:cubicBezTo>
                  <a:cubicBezTo>
                    <a:pt x="4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2" y="18"/>
                    <a:pt x="2" y="18"/>
                  </a:cubicBezTo>
                  <a:cubicBezTo>
                    <a:pt x="2" y="18"/>
                    <a:pt x="2" y="18"/>
                    <a:pt x="2" y="17"/>
                  </a:cubicBezTo>
                  <a:cubicBezTo>
                    <a:pt x="2" y="17"/>
                    <a:pt x="2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6"/>
                    <a:pt x="3" y="16"/>
                    <a:pt x="3" y="16"/>
                  </a:cubicBezTo>
                  <a:cubicBezTo>
                    <a:pt x="3" y="16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4"/>
                    <a:pt x="3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4" y="10"/>
                    <a:pt x="4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4" y="8"/>
                    <a:pt x="3" y="8"/>
                    <a:pt x="3" y="7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3"/>
                    <a:pt x="6" y="3"/>
                    <a:pt x="6" y="4"/>
                  </a:cubicBezTo>
                  <a:cubicBezTo>
                    <a:pt x="6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5" y="8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0"/>
                    <a:pt x="18" y="10"/>
                  </a:cubicBezTo>
                  <a:cubicBezTo>
                    <a:pt x="18" y="10"/>
                    <a:pt x="18" y="10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2"/>
                    <a:pt x="20" y="12"/>
                  </a:cubicBezTo>
                  <a:cubicBezTo>
                    <a:pt x="20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3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6" y="14"/>
                    <a:pt x="16" y="13"/>
                  </a:cubicBezTo>
                  <a:cubicBezTo>
                    <a:pt x="16" y="13"/>
                    <a:pt x="16" y="14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5"/>
                    <a:pt x="14" y="15"/>
                    <a:pt x="15" y="15"/>
                  </a:cubicBezTo>
                  <a:cubicBezTo>
                    <a:pt x="15" y="15"/>
                    <a:pt x="15" y="16"/>
                    <a:pt x="15" y="16"/>
                  </a:cubicBezTo>
                  <a:cubicBezTo>
                    <a:pt x="15" y="16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20"/>
                    <a:pt x="16" y="20"/>
                  </a:cubicBezTo>
                  <a:cubicBezTo>
                    <a:pt x="16" y="20"/>
                    <a:pt x="15" y="20"/>
                    <a:pt x="15" y="20"/>
                  </a:cubicBezTo>
                  <a:cubicBezTo>
                    <a:pt x="15" y="20"/>
                    <a:pt x="15" y="20"/>
                    <a:pt x="14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19"/>
                    <a:pt x="13" y="19"/>
                    <a:pt x="13" y="19"/>
                  </a:cubicBezTo>
                  <a:cubicBezTo>
                    <a:pt x="13" y="19"/>
                    <a:pt x="13" y="19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1" y="18"/>
                    <a:pt x="11" y="18"/>
                  </a:cubicBezTo>
                  <a:cubicBezTo>
                    <a:pt x="11" y="17"/>
                    <a:pt x="11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7" y="17"/>
                    <a:pt x="7" y="17"/>
                  </a:cubicBezTo>
                  <a:cubicBezTo>
                    <a:pt x="7" y="17"/>
                    <a:pt x="7" y="18"/>
                    <a:pt x="7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4" y="17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6" y="19"/>
                    <a:pt x="7" y="19"/>
                    <a:pt x="7" y="19"/>
                  </a:cubicBezTo>
                  <a:cubicBezTo>
                    <a:pt x="7" y="19"/>
                    <a:pt x="7" y="19"/>
                    <a:pt x="7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1"/>
                    <a:pt x="8" y="21"/>
                    <a:pt x="8" y="2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702"/>
            <p:cNvSpPr>
              <a:spLocks/>
            </p:cNvSpPr>
            <p:nvPr/>
          </p:nvSpPr>
          <p:spPr bwMode="auto">
            <a:xfrm>
              <a:off x="9346034" y="3435041"/>
              <a:ext cx="334076" cy="558258"/>
            </a:xfrm>
            <a:custGeom>
              <a:avLst/>
              <a:gdLst>
                <a:gd name="T0" fmla="*/ 10 w 36"/>
                <a:gd name="T1" fmla="*/ 58 h 60"/>
                <a:gd name="T2" fmla="*/ 9 w 36"/>
                <a:gd name="T3" fmla="*/ 60 h 60"/>
                <a:gd name="T4" fmla="*/ 7 w 36"/>
                <a:gd name="T5" fmla="*/ 58 h 60"/>
                <a:gd name="T6" fmla="*/ 7 w 36"/>
                <a:gd name="T7" fmla="*/ 56 h 60"/>
                <a:gd name="T8" fmla="*/ 7 w 36"/>
                <a:gd name="T9" fmla="*/ 60 h 60"/>
                <a:gd name="T10" fmla="*/ 5 w 36"/>
                <a:gd name="T11" fmla="*/ 58 h 60"/>
                <a:gd name="T12" fmla="*/ 4 w 36"/>
                <a:gd name="T13" fmla="*/ 55 h 60"/>
                <a:gd name="T14" fmla="*/ 8 w 36"/>
                <a:gd name="T15" fmla="*/ 54 h 60"/>
                <a:gd name="T16" fmla="*/ 6 w 36"/>
                <a:gd name="T17" fmla="*/ 52 h 60"/>
                <a:gd name="T18" fmla="*/ 3 w 36"/>
                <a:gd name="T19" fmla="*/ 50 h 60"/>
                <a:gd name="T20" fmla="*/ 4 w 36"/>
                <a:gd name="T21" fmla="*/ 51 h 60"/>
                <a:gd name="T22" fmla="*/ 3 w 36"/>
                <a:gd name="T23" fmla="*/ 52 h 60"/>
                <a:gd name="T24" fmla="*/ 1 w 36"/>
                <a:gd name="T25" fmla="*/ 50 h 60"/>
                <a:gd name="T26" fmla="*/ 0 w 36"/>
                <a:gd name="T27" fmla="*/ 48 h 60"/>
                <a:gd name="T28" fmla="*/ 2 w 36"/>
                <a:gd name="T29" fmla="*/ 45 h 60"/>
                <a:gd name="T30" fmla="*/ 2 w 36"/>
                <a:gd name="T31" fmla="*/ 42 h 60"/>
                <a:gd name="T32" fmla="*/ 5 w 36"/>
                <a:gd name="T33" fmla="*/ 40 h 60"/>
                <a:gd name="T34" fmla="*/ 8 w 36"/>
                <a:gd name="T35" fmla="*/ 36 h 60"/>
                <a:gd name="T36" fmla="*/ 11 w 36"/>
                <a:gd name="T37" fmla="*/ 35 h 60"/>
                <a:gd name="T38" fmla="*/ 15 w 36"/>
                <a:gd name="T39" fmla="*/ 34 h 60"/>
                <a:gd name="T40" fmla="*/ 19 w 36"/>
                <a:gd name="T41" fmla="*/ 33 h 60"/>
                <a:gd name="T42" fmla="*/ 19 w 36"/>
                <a:gd name="T43" fmla="*/ 28 h 60"/>
                <a:gd name="T44" fmla="*/ 19 w 36"/>
                <a:gd name="T45" fmla="*/ 24 h 60"/>
                <a:gd name="T46" fmla="*/ 19 w 36"/>
                <a:gd name="T47" fmla="*/ 25 h 60"/>
                <a:gd name="T48" fmla="*/ 21 w 36"/>
                <a:gd name="T49" fmla="*/ 27 h 60"/>
                <a:gd name="T50" fmla="*/ 25 w 36"/>
                <a:gd name="T51" fmla="*/ 23 h 60"/>
                <a:gd name="T52" fmla="*/ 26 w 36"/>
                <a:gd name="T53" fmla="*/ 18 h 60"/>
                <a:gd name="T54" fmla="*/ 25 w 36"/>
                <a:gd name="T55" fmla="*/ 12 h 60"/>
                <a:gd name="T56" fmla="*/ 24 w 36"/>
                <a:gd name="T57" fmla="*/ 9 h 60"/>
                <a:gd name="T58" fmla="*/ 22 w 36"/>
                <a:gd name="T59" fmla="*/ 8 h 60"/>
                <a:gd name="T60" fmla="*/ 22 w 36"/>
                <a:gd name="T61" fmla="*/ 3 h 60"/>
                <a:gd name="T62" fmla="*/ 24 w 36"/>
                <a:gd name="T63" fmla="*/ 4 h 60"/>
                <a:gd name="T64" fmla="*/ 25 w 36"/>
                <a:gd name="T65" fmla="*/ 2 h 60"/>
                <a:gd name="T66" fmla="*/ 23 w 36"/>
                <a:gd name="T67" fmla="*/ 0 h 60"/>
                <a:gd name="T68" fmla="*/ 25 w 36"/>
                <a:gd name="T69" fmla="*/ 0 h 60"/>
                <a:gd name="T70" fmla="*/ 31 w 36"/>
                <a:gd name="T71" fmla="*/ 9 h 60"/>
                <a:gd name="T72" fmla="*/ 33 w 36"/>
                <a:gd name="T73" fmla="*/ 13 h 60"/>
                <a:gd name="T74" fmla="*/ 32 w 36"/>
                <a:gd name="T75" fmla="*/ 17 h 60"/>
                <a:gd name="T76" fmla="*/ 34 w 36"/>
                <a:gd name="T77" fmla="*/ 24 h 60"/>
                <a:gd name="T78" fmla="*/ 36 w 36"/>
                <a:gd name="T79" fmla="*/ 32 h 60"/>
                <a:gd name="T80" fmla="*/ 35 w 36"/>
                <a:gd name="T81" fmla="*/ 36 h 60"/>
                <a:gd name="T82" fmla="*/ 33 w 36"/>
                <a:gd name="T83" fmla="*/ 35 h 60"/>
                <a:gd name="T84" fmla="*/ 31 w 36"/>
                <a:gd name="T85" fmla="*/ 38 h 60"/>
                <a:gd name="T86" fmla="*/ 30 w 36"/>
                <a:gd name="T87" fmla="*/ 36 h 60"/>
                <a:gd name="T88" fmla="*/ 28 w 36"/>
                <a:gd name="T89" fmla="*/ 39 h 60"/>
                <a:gd name="T90" fmla="*/ 24 w 36"/>
                <a:gd name="T91" fmla="*/ 39 h 60"/>
                <a:gd name="T92" fmla="*/ 23 w 36"/>
                <a:gd name="T93" fmla="*/ 37 h 60"/>
                <a:gd name="T94" fmla="*/ 24 w 36"/>
                <a:gd name="T95" fmla="*/ 41 h 60"/>
                <a:gd name="T96" fmla="*/ 22 w 36"/>
                <a:gd name="T97" fmla="*/ 45 h 60"/>
                <a:gd name="T98" fmla="*/ 19 w 36"/>
                <a:gd name="T99" fmla="*/ 42 h 60"/>
                <a:gd name="T100" fmla="*/ 19 w 36"/>
                <a:gd name="T101" fmla="*/ 39 h 60"/>
                <a:gd name="T102" fmla="*/ 10 w 36"/>
                <a:gd name="T103" fmla="*/ 42 h 60"/>
                <a:gd name="T104" fmla="*/ 5 w 36"/>
                <a:gd name="T105" fmla="*/ 44 h 60"/>
                <a:gd name="T106" fmla="*/ 8 w 36"/>
                <a:gd name="T107" fmla="*/ 46 h 60"/>
                <a:gd name="T108" fmla="*/ 10 w 36"/>
                <a:gd name="T109" fmla="*/ 5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6" h="60">
                  <a:moveTo>
                    <a:pt x="9" y="54"/>
                  </a:moveTo>
                  <a:cubicBezTo>
                    <a:pt x="9" y="55"/>
                    <a:pt x="9" y="55"/>
                    <a:pt x="9" y="56"/>
                  </a:cubicBezTo>
                  <a:cubicBezTo>
                    <a:pt x="9" y="56"/>
                    <a:pt x="10" y="56"/>
                    <a:pt x="10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10" y="58"/>
                    <a:pt x="10" y="59"/>
                    <a:pt x="10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8"/>
                    <a:pt x="9" y="58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9"/>
                    <a:pt x="8" y="59"/>
                    <a:pt x="8" y="58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8"/>
                    <a:pt x="7" y="58"/>
                    <a:pt x="7" y="57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7" y="57"/>
                    <a:pt x="7" y="57"/>
                    <a:pt x="7" y="56"/>
                  </a:cubicBezTo>
                  <a:cubicBezTo>
                    <a:pt x="7" y="56"/>
                    <a:pt x="8" y="56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6" y="56"/>
                    <a:pt x="6" y="57"/>
                    <a:pt x="6" y="57"/>
                  </a:cubicBezTo>
                  <a:cubicBezTo>
                    <a:pt x="6" y="57"/>
                    <a:pt x="6" y="58"/>
                    <a:pt x="7" y="58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9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6" y="60"/>
                  </a:cubicBezTo>
                  <a:cubicBezTo>
                    <a:pt x="6" y="60"/>
                    <a:pt x="6" y="59"/>
                    <a:pt x="6" y="59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6" y="59"/>
                    <a:pt x="6" y="59"/>
                    <a:pt x="5" y="59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5" y="59"/>
                    <a:pt x="5" y="59"/>
                    <a:pt x="5" y="58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8"/>
                    <a:pt x="5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7"/>
                    <a:pt x="5" y="56"/>
                    <a:pt x="5" y="56"/>
                  </a:cubicBezTo>
                  <a:cubicBezTo>
                    <a:pt x="5" y="56"/>
                    <a:pt x="5" y="55"/>
                    <a:pt x="5" y="55"/>
                  </a:cubicBezTo>
                  <a:cubicBezTo>
                    <a:pt x="5" y="55"/>
                    <a:pt x="4" y="55"/>
                    <a:pt x="4" y="55"/>
                  </a:cubicBezTo>
                  <a:cubicBezTo>
                    <a:pt x="4" y="55"/>
                    <a:pt x="4" y="55"/>
                    <a:pt x="5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4"/>
                    <a:pt x="6" y="54"/>
                    <a:pt x="6" y="54"/>
                  </a:cubicBezTo>
                  <a:cubicBezTo>
                    <a:pt x="6" y="54"/>
                    <a:pt x="6" y="53"/>
                    <a:pt x="6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3"/>
                    <a:pt x="8" y="54"/>
                    <a:pt x="8" y="54"/>
                  </a:cubicBezTo>
                  <a:cubicBezTo>
                    <a:pt x="8" y="54"/>
                    <a:pt x="8" y="53"/>
                    <a:pt x="8" y="53"/>
                  </a:cubicBezTo>
                  <a:cubicBezTo>
                    <a:pt x="8" y="53"/>
                    <a:pt x="8" y="53"/>
                    <a:pt x="7" y="53"/>
                  </a:cubicBezTo>
                  <a:cubicBezTo>
                    <a:pt x="7" y="53"/>
                    <a:pt x="7" y="52"/>
                    <a:pt x="7" y="52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6" y="53"/>
                    <a:pt x="5" y="52"/>
                    <a:pt x="5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2"/>
                    <a:pt x="4" y="52"/>
                    <a:pt x="4" y="52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4" y="50"/>
                    <a:pt x="4" y="50"/>
                  </a:cubicBezTo>
                  <a:cubicBezTo>
                    <a:pt x="4" y="50"/>
                    <a:pt x="4" y="50"/>
                    <a:pt x="3" y="50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3" y="50"/>
                    <a:pt x="3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51"/>
                    <a:pt x="3" y="51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4" y="51"/>
                    <a:pt x="4" y="52"/>
                  </a:cubicBezTo>
                  <a:cubicBezTo>
                    <a:pt x="4" y="52"/>
                    <a:pt x="4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1"/>
                    <a:pt x="3" y="51"/>
                  </a:cubicBezTo>
                  <a:cubicBezTo>
                    <a:pt x="3" y="51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1" y="52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0"/>
                    <a:pt x="1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0"/>
                    <a:pt x="2" y="50"/>
                    <a:pt x="2" y="50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7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6"/>
                    <a:pt x="1" y="47"/>
                    <a:pt x="1" y="47"/>
                  </a:cubicBezTo>
                  <a:cubicBezTo>
                    <a:pt x="1" y="47"/>
                    <a:pt x="1" y="46"/>
                    <a:pt x="1" y="46"/>
                  </a:cubicBezTo>
                  <a:cubicBezTo>
                    <a:pt x="2" y="46"/>
                    <a:pt x="2" y="45"/>
                    <a:pt x="2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5"/>
                    <a:pt x="3" y="44"/>
                    <a:pt x="3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3" y="44"/>
                    <a:pt x="2" y="43"/>
                    <a:pt x="2" y="43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2" y="43"/>
                    <a:pt x="2" y="42"/>
                    <a:pt x="2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2"/>
                    <a:pt x="4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1"/>
                    <a:pt x="5" y="41"/>
                    <a:pt x="5" y="41"/>
                  </a:cubicBezTo>
                  <a:cubicBezTo>
                    <a:pt x="5" y="41"/>
                    <a:pt x="5" y="40"/>
                    <a:pt x="5" y="40"/>
                  </a:cubicBezTo>
                  <a:cubicBezTo>
                    <a:pt x="5" y="40"/>
                    <a:pt x="6" y="40"/>
                    <a:pt x="6" y="39"/>
                  </a:cubicBezTo>
                  <a:cubicBezTo>
                    <a:pt x="6" y="39"/>
                    <a:pt x="6" y="38"/>
                    <a:pt x="6" y="38"/>
                  </a:cubicBezTo>
                  <a:cubicBezTo>
                    <a:pt x="6" y="38"/>
                    <a:pt x="7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6"/>
                    <a:pt x="7" y="36"/>
                  </a:cubicBezTo>
                  <a:cubicBezTo>
                    <a:pt x="7" y="36"/>
                    <a:pt x="7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5"/>
                    <a:pt x="8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10" y="35"/>
                    <a:pt x="10" y="35"/>
                  </a:cubicBezTo>
                  <a:cubicBezTo>
                    <a:pt x="10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3" y="35"/>
                    <a:pt x="13" y="35"/>
                  </a:cubicBezTo>
                  <a:cubicBezTo>
                    <a:pt x="13" y="35"/>
                    <a:pt x="13" y="34"/>
                    <a:pt x="13" y="34"/>
                  </a:cubicBezTo>
                  <a:cubicBezTo>
                    <a:pt x="13" y="34"/>
                    <a:pt x="14" y="34"/>
                    <a:pt x="14" y="34"/>
                  </a:cubicBezTo>
                  <a:cubicBezTo>
                    <a:pt x="14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7" y="35"/>
                    <a:pt x="17" y="35"/>
                  </a:cubicBezTo>
                  <a:cubicBezTo>
                    <a:pt x="17" y="35"/>
                    <a:pt x="17" y="35"/>
                    <a:pt x="18" y="35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4"/>
                    <a:pt x="19" y="33"/>
                    <a:pt x="19" y="33"/>
                  </a:cubicBezTo>
                  <a:cubicBezTo>
                    <a:pt x="19" y="33"/>
                    <a:pt x="18" y="32"/>
                    <a:pt x="18" y="32"/>
                  </a:cubicBezTo>
                  <a:cubicBezTo>
                    <a:pt x="18" y="32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29"/>
                    <a:pt x="19" y="29"/>
                  </a:cubicBezTo>
                  <a:cubicBezTo>
                    <a:pt x="19" y="29"/>
                    <a:pt x="19" y="28"/>
                    <a:pt x="19" y="28"/>
                  </a:cubicBezTo>
                  <a:cubicBezTo>
                    <a:pt x="19" y="28"/>
                    <a:pt x="19" y="28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7"/>
                    <a:pt x="19" y="26"/>
                    <a:pt x="19" y="26"/>
                  </a:cubicBezTo>
                  <a:cubicBezTo>
                    <a:pt x="19" y="26"/>
                    <a:pt x="18" y="26"/>
                    <a:pt x="18" y="25"/>
                  </a:cubicBezTo>
                  <a:cubicBezTo>
                    <a:pt x="18" y="25"/>
                    <a:pt x="18" y="25"/>
                    <a:pt x="18" y="24"/>
                  </a:cubicBezTo>
                  <a:cubicBezTo>
                    <a:pt x="18" y="24"/>
                    <a:pt x="18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5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19" y="25"/>
                    <a:pt x="19" y="25"/>
                  </a:cubicBezTo>
                  <a:cubicBezTo>
                    <a:pt x="19" y="25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2" y="27"/>
                    <a:pt x="22" y="26"/>
                  </a:cubicBezTo>
                  <a:cubicBezTo>
                    <a:pt x="22" y="26"/>
                    <a:pt x="23" y="26"/>
                    <a:pt x="23" y="26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4" y="25"/>
                    <a:pt x="24" y="25"/>
                    <a:pt x="24" y="24"/>
                  </a:cubicBezTo>
                  <a:cubicBezTo>
                    <a:pt x="24" y="24"/>
                    <a:pt x="25" y="24"/>
                    <a:pt x="25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23"/>
                    <a:pt x="25" y="22"/>
                    <a:pt x="25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2"/>
                    <a:pt x="26" y="21"/>
                    <a:pt x="26" y="21"/>
                  </a:cubicBezTo>
                  <a:cubicBezTo>
                    <a:pt x="26" y="21"/>
                    <a:pt x="25" y="20"/>
                    <a:pt x="25" y="20"/>
                  </a:cubicBezTo>
                  <a:cubicBezTo>
                    <a:pt x="25" y="20"/>
                    <a:pt x="26" y="20"/>
                    <a:pt x="26" y="20"/>
                  </a:cubicBezTo>
                  <a:cubicBezTo>
                    <a:pt x="26" y="19"/>
                    <a:pt x="26" y="19"/>
                    <a:pt x="26" y="18"/>
                  </a:cubicBezTo>
                  <a:cubicBezTo>
                    <a:pt x="26" y="18"/>
                    <a:pt x="25" y="18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6"/>
                    <a:pt x="25" y="16"/>
                    <a:pt x="25" y="15"/>
                  </a:cubicBezTo>
                  <a:cubicBezTo>
                    <a:pt x="25" y="15"/>
                    <a:pt x="25" y="14"/>
                    <a:pt x="25" y="14"/>
                  </a:cubicBezTo>
                  <a:cubicBezTo>
                    <a:pt x="25" y="14"/>
                    <a:pt x="25" y="13"/>
                    <a:pt x="25" y="13"/>
                  </a:cubicBezTo>
                  <a:cubicBezTo>
                    <a:pt x="25" y="13"/>
                    <a:pt x="25" y="12"/>
                    <a:pt x="25" y="12"/>
                  </a:cubicBezTo>
                  <a:cubicBezTo>
                    <a:pt x="25" y="12"/>
                    <a:pt x="25" y="12"/>
                    <a:pt x="25" y="11"/>
                  </a:cubicBezTo>
                  <a:cubicBezTo>
                    <a:pt x="25" y="11"/>
                    <a:pt x="24" y="11"/>
                    <a:pt x="24" y="11"/>
                  </a:cubicBezTo>
                  <a:cubicBezTo>
                    <a:pt x="24" y="11"/>
                    <a:pt x="24" y="10"/>
                    <a:pt x="24" y="10"/>
                  </a:cubicBezTo>
                  <a:cubicBezTo>
                    <a:pt x="24" y="10"/>
                    <a:pt x="25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3" y="10"/>
                    <a:pt x="23" y="10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8"/>
                    <a:pt x="23" y="8"/>
                  </a:cubicBezTo>
                  <a:cubicBezTo>
                    <a:pt x="23" y="8"/>
                    <a:pt x="22" y="8"/>
                    <a:pt x="22" y="8"/>
                  </a:cubicBezTo>
                  <a:cubicBezTo>
                    <a:pt x="22" y="7"/>
                    <a:pt x="22" y="7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5"/>
                    <a:pt x="22" y="5"/>
                  </a:cubicBezTo>
                  <a:cubicBezTo>
                    <a:pt x="22" y="5"/>
                    <a:pt x="22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4" y="3"/>
                    <a:pt x="23" y="3"/>
                    <a:pt x="23" y="3"/>
                  </a:cubicBezTo>
                  <a:cubicBezTo>
                    <a:pt x="24" y="3"/>
                    <a:pt x="24" y="3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4"/>
                    <a:pt x="24" y="4"/>
                    <a:pt x="25" y="3"/>
                  </a:cubicBezTo>
                  <a:cubicBezTo>
                    <a:pt x="25" y="3"/>
                    <a:pt x="25" y="4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2"/>
                    <a:pt x="25" y="2"/>
                  </a:cubicBezTo>
                  <a:cubicBezTo>
                    <a:pt x="25" y="2"/>
                    <a:pt x="25" y="2"/>
                    <a:pt x="25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4" y="2"/>
                    <a:pt x="24" y="2"/>
                  </a:cubicBezTo>
                  <a:cubicBezTo>
                    <a:pt x="24" y="2"/>
                    <a:pt x="23" y="2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5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1"/>
                    <a:pt x="25" y="1"/>
                    <a:pt x="26" y="2"/>
                  </a:cubicBezTo>
                  <a:cubicBezTo>
                    <a:pt x="26" y="2"/>
                    <a:pt x="26" y="3"/>
                    <a:pt x="27" y="3"/>
                  </a:cubicBezTo>
                  <a:cubicBezTo>
                    <a:pt x="27" y="4"/>
                    <a:pt x="27" y="5"/>
                    <a:pt x="28" y="5"/>
                  </a:cubicBezTo>
                  <a:cubicBezTo>
                    <a:pt x="28" y="6"/>
                    <a:pt x="29" y="6"/>
                    <a:pt x="29" y="7"/>
                  </a:cubicBezTo>
                  <a:cubicBezTo>
                    <a:pt x="30" y="7"/>
                    <a:pt x="30" y="8"/>
                    <a:pt x="31" y="8"/>
                  </a:cubicBezTo>
                  <a:cubicBezTo>
                    <a:pt x="31" y="8"/>
                    <a:pt x="31" y="9"/>
                    <a:pt x="31" y="9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2" y="10"/>
                    <a:pt x="32" y="10"/>
                  </a:cubicBezTo>
                  <a:cubicBezTo>
                    <a:pt x="32" y="10"/>
                    <a:pt x="32" y="11"/>
                    <a:pt x="32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3" y="11"/>
                    <a:pt x="32" y="12"/>
                    <a:pt x="32" y="12"/>
                  </a:cubicBezTo>
                  <a:cubicBezTo>
                    <a:pt x="32" y="12"/>
                    <a:pt x="33" y="12"/>
                    <a:pt x="33" y="13"/>
                  </a:cubicBezTo>
                  <a:cubicBezTo>
                    <a:pt x="33" y="13"/>
                    <a:pt x="32" y="13"/>
                    <a:pt x="32" y="13"/>
                  </a:cubicBezTo>
                  <a:cubicBezTo>
                    <a:pt x="32" y="13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3" y="14"/>
                    <a:pt x="32" y="15"/>
                    <a:pt x="32" y="15"/>
                  </a:cubicBezTo>
                  <a:cubicBezTo>
                    <a:pt x="32" y="15"/>
                    <a:pt x="33" y="16"/>
                    <a:pt x="33" y="16"/>
                  </a:cubicBezTo>
                  <a:cubicBezTo>
                    <a:pt x="33" y="16"/>
                    <a:pt x="33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8"/>
                    <a:pt x="32" y="18"/>
                    <a:pt x="32" y="19"/>
                  </a:cubicBezTo>
                  <a:cubicBezTo>
                    <a:pt x="32" y="19"/>
                    <a:pt x="32" y="20"/>
                    <a:pt x="32" y="20"/>
                  </a:cubicBezTo>
                  <a:cubicBezTo>
                    <a:pt x="32" y="20"/>
                    <a:pt x="33" y="21"/>
                    <a:pt x="33" y="21"/>
                  </a:cubicBezTo>
                  <a:cubicBezTo>
                    <a:pt x="33" y="22"/>
                    <a:pt x="33" y="23"/>
                    <a:pt x="33" y="23"/>
                  </a:cubicBezTo>
                  <a:cubicBezTo>
                    <a:pt x="34" y="23"/>
                    <a:pt x="34" y="24"/>
                    <a:pt x="34" y="24"/>
                  </a:cubicBezTo>
                  <a:cubicBezTo>
                    <a:pt x="34" y="24"/>
                    <a:pt x="34" y="25"/>
                    <a:pt x="34" y="25"/>
                  </a:cubicBezTo>
                  <a:cubicBezTo>
                    <a:pt x="34" y="25"/>
                    <a:pt x="34" y="26"/>
                    <a:pt x="34" y="26"/>
                  </a:cubicBezTo>
                  <a:cubicBezTo>
                    <a:pt x="34" y="27"/>
                    <a:pt x="34" y="27"/>
                    <a:pt x="34" y="28"/>
                  </a:cubicBezTo>
                  <a:cubicBezTo>
                    <a:pt x="34" y="28"/>
                    <a:pt x="35" y="29"/>
                    <a:pt x="35" y="30"/>
                  </a:cubicBezTo>
                  <a:cubicBezTo>
                    <a:pt x="35" y="30"/>
                    <a:pt x="36" y="31"/>
                    <a:pt x="36" y="31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3"/>
                    <a:pt x="35" y="33"/>
                    <a:pt x="35" y="33"/>
                  </a:cubicBezTo>
                  <a:cubicBezTo>
                    <a:pt x="35" y="33"/>
                    <a:pt x="35" y="34"/>
                    <a:pt x="35" y="34"/>
                  </a:cubicBezTo>
                  <a:cubicBezTo>
                    <a:pt x="35" y="34"/>
                    <a:pt x="36" y="34"/>
                    <a:pt x="36" y="34"/>
                  </a:cubicBezTo>
                  <a:cubicBezTo>
                    <a:pt x="36" y="34"/>
                    <a:pt x="36" y="35"/>
                    <a:pt x="36" y="35"/>
                  </a:cubicBezTo>
                  <a:cubicBezTo>
                    <a:pt x="36" y="35"/>
                    <a:pt x="35" y="35"/>
                    <a:pt x="35" y="35"/>
                  </a:cubicBezTo>
                  <a:cubicBezTo>
                    <a:pt x="35" y="35"/>
                    <a:pt x="35" y="36"/>
                    <a:pt x="35" y="36"/>
                  </a:cubicBezTo>
                  <a:cubicBezTo>
                    <a:pt x="35" y="36"/>
                    <a:pt x="35" y="36"/>
                    <a:pt x="34" y="36"/>
                  </a:cubicBezTo>
                  <a:cubicBezTo>
                    <a:pt x="34" y="36"/>
                    <a:pt x="34" y="36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4"/>
                    <a:pt x="33" y="34"/>
                    <a:pt x="33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1" y="35"/>
                    <a:pt x="32" y="36"/>
                    <a:pt x="32" y="36"/>
                  </a:cubicBezTo>
                  <a:cubicBezTo>
                    <a:pt x="32" y="36"/>
                    <a:pt x="32" y="37"/>
                    <a:pt x="32" y="37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1" y="38"/>
                    <a:pt x="31" y="39"/>
                    <a:pt x="31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7"/>
                    <a:pt x="31" y="36"/>
                    <a:pt x="31" y="36"/>
                  </a:cubicBezTo>
                  <a:cubicBezTo>
                    <a:pt x="31" y="36"/>
                    <a:pt x="31" y="36"/>
                    <a:pt x="30" y="36"/>
                  </a:cubicBezTo>
                  <a:cubicBezTo>
                    <a:pt x="30" y="35"/>
                    <a:pt x="30" y="35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29" y="36"/>
                    <a:pt x="30" y="37"/>
                    <a:pt x="30" y="37"/>
                  </a:cubicBezTo>
                  <a:cubicBezTo>
                    <a:pt x="30" y="37"/>
                    <a:pt x="29" y="37"/>
                    <a:pt x="29" y="37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9"/>
                    <a:pt x="29" y="39"/>
                  </a:cubicBezTo>
                  <a:cubicBezTo>
                    <a:pt x="29" y="39"/>
                    <a:pt x="29" y="39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7" y="39"/>
                    <a:pt x="26" y="39"/>
                    <a:pt x="26" y="39"/>
                  </a:cubicBezTo>
                  <a:cubicBezTo>
                    <a:pt x="26" y="39"/>
                    <a:pt x="26" y="39"/>
                    <a:pt x="25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8"/>
                    <a:pt x="24" y="38"/>
                    <a:pt x="24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9"/>
                    <a:pt x="24" y="39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4" y="39"/>
                    <a:pt x="23" y="39"/>
                    <a:pt x="23" y="39"/>
                  </a:cubicBezTo>
                  <a:cubicBezTo>
                    <a:pt x="23" y="39"/>
                    <a:pt x="23" y="38"/>
                    <a:pt x="23" y="38"/>
                  </a:cubicBezTo>
                  <a:cubicBezTo>
                    <a:pt x="23" y="38"/>
                    <a:pt x="24" y="37"/>
                    <a:pt x="24" y="37"/>
                  </a:cubicBezTo>
                  <a:cubicBezTo>
                    <a:pt x="24" y="37"/>
                    <a:pt x="24" y="36"/>
                    <a:pt x="24" y="36"/>
                  </a:cubicBezTo>
                  <a:cubicBezTo>
                    <a:pt x="23" y="36"/>
                    <a:pt x="23" y="37"/>
                    <a:pt x="23" y="37"/>
                  </a:cubicBezTo>
                  <a:cubicBezTo>
                    <a:pt x="23" y="37"/>
                    <a:pt x="23" y="38"/>
                    <a:pt x="23" y="38"/>
                  </a:cubicBezTo>
                  <a:cubicBezTo>
                    <a:pt x="23" y="38"/>
                    <a:pt x="23" y="38"/>
                    <a:pt x="23" y="39"/>
                  </a:cubicBezTo>
                  <a:cubicBezTo>
                    <a:pt x="23" y="39"/>
                    <a:pt x="23" y="39"/>
                    <a:pt x="23" y="40"/>
                  </a:cubicBezTo>
                  <a:cubicBezTo>
                    <a:pt x="23" y="40"/>
                    <a:pt x="24" y="40"/>
                    <a:pt x="24" y="40"/>
                  </a:cubicBezTo>
                  <a:cubicBezTo>
                    <a:pt x="24" y="40"/>
                    <a:pt x="24" y="40"/>
                    <a:pt x="24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3" y="41"/>
                    <a:pt x="23" y="41"/>
                    <a:pt x="23" y="42"/>
                  </a:cubicBezTo>
                  <a:cubicBezTo>
                    <a:pt x="23" y="42"/>
                    <a:pt x="23" y="42"/>
                    <a:pt x="23" y="43"/>
                  </a:cubicBezTo>
                  <a:cubicBezTo>
                    <a:pt x="23" y="43"/>
                    <a:pt x="23" y="44"/>
                    <a:pt x="23" y="44"/>
                  </a:cubicBezTo>
                  <a:cubicBezTo>
                    <a:pt x="23" y="44"/>
                    <a:pt x="23" y="45"/>
                    <a:pt x="23" y="46"/>
                  </a:cubicBezTo>
                  <a:cubicBezTo>
                    <a:pt x="23" y="46"/>
                    <a:pt x="22" y="46"/>
                    <a:pt x="22" y="46"/>
                  </a:cubicBezTo>
                  <a:cubicBezTo>
                    <a:pt x="22" y="46"/>
                    <a:pt x="22" y="45"/>
                    <a:pt x="22" y="45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20" y="45"/>
                    <a:pt x="20" y="44"/>
                    <a:pt x="20" y="44"/>
                  </a:cubicBezTo>
                  <a:cubicBezTo>
                    <a:pt x="20" y="44"/>
                    <a:pt x="20" y="44"/>
                    <a:pt x="19" y="44"/>
                  </a:cubicBezTo>
                  <a:cubicBezTo>
                    <a:pt x="19" y="44"/>
                    <a:pt x="19" y="43"/>
                    <a:pt x="19" y="43"/>
                  </a:cubicBezTo>
                  <a:cubicBezTo>
                    <a:pt x="19" y="43"/>
                    <a:pt x="19" y="43"/>
                    <a:pt x="19" y="42"/>
                  </a:cubicBezTo>
                  <a:cubicBezTo>
                    <a:pt x="18" y="42"/>
                    <a:pt x="19" y="42"/>
                    <a:pt x="18" y="42"/>
                  </a:cubicBezTo>
                  <a:cubicBezTo>
                    <a:pt x="18" y="42"/>
                    <a:pt x="18" y="42"/>
                    <a:pt x="18" y="41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8" y="40"/>
                    <a:pt x="18" y="40"/>
                    <a:pt x="19" y="40"/>
                  </a:cubicBezTo>
                  <a:cubicBezTo>
                    <a:pt x="19" y="40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8" y="38"/>
                    <a:pt x="17" y="39"/>
                    <a:pt x="17" y="39"/>
                  </a:cubicBezTo>
                  <a:cubicBezTo>
                    <a:pt x="17" y="39"/>
                    <a:pt x="16" y="39"/>
                    <a:pt x="15" y="39"/>
                  </a:cubicBezTo>
                  <a:cubicBezTo>
                    <a:pt x="15" y="39"/>
                    <a:pt x="14" y="39"/>
                    <a:pt x="14" y="39"/>
                  </a:cubicBezTo>
                  <a:cubicBezTo>
                    <a:pt x="14" y="40"/>
                    <a:pt x="13" y="40"/>
                    <a:pt x="13" y="40"/>
                  </a:cubicBezTo>
                  <a:cubicBezTo>
                    <a:pt x="13" y="41"/>
                    <a:pt x="12" y="41"/>
                    <a:pt x="12" y="41"/>
                  </a:cubicBezTo>
                  <a:cubicBezTo>
                    <a:pt x="11" y="41"/>
                    <a:pt x="11" y="42"/>
                    <a:pt x="10" y="42"/>
                  </a:cubicBezTo>
                  <a:cubicBezTo>
                    <a:pt x="10" y="42"/>
                    <a:pt x="9" y="42"/>
                    <a:pt x="9" y="42"/>
                  </a:cubicBezTo>
                  <a:cubicBezTo>
                    <a:pt x="9" y="42"/>
                    <a:pt x="8" y="42"/>
                    <a:pt x="8" y="42"/>
                  </a:cubicBezTo>
                  <a:cubicBezTo>
                    <a:pt x="8" y="43"/>
                    <a:pt x="8" y="43"/>
                    <a:pt x="8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7" y="44"/>
                    <a:pt x="7" y="44"/>
                    <a:pt x="6" y="44"/>
                  </a:cubicBezTo>
                  <a:cubicBezTo>
                    <a:pt x="6" y="44"/>
                    <a:pt x="6" y="44"/>
                    <a:pt x="5" y="44"/>
                  </a:cubicBezTo>
                  <a:cubicBezTo>
                    <a:pt x="5" y="44"/>
                    <a:pt x="5" y="44"/>
                    <a:pt x="5" y="45"/>
                  </a:cubicBezTo>
                  <a:cubicBezTo>
                    <a:pt x="5" y="45"/>
                    <a:pt x="5" y="45"/>
                    <a:pt x="5" y="46"/>
                  </a:cubicBezTo>
                  <a:cubicBezTo>
                    <a:pt x="5" y="46"/>
                    <a:pt x="6" y="46"/>
                    <a:pt x="6" y="46"/>
                  </a:cubicBezTo>
                  <a:cubicBezTo>
                    <a:pt x="6" y="46"/>
                    <a:pt x="7" y="46"/>
                    <a:pt x="7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7" y="46"/>
                    <a:pt x="8" y="46"/>
                    <a:pt x="8" y="46"/>
                  </a:cubicBezTo>
                  <a:cubicBezTo>
                    <a:pt x="8" y="47"/>
                    <a:pt x="7" y="47"/>
                    <a:pt x="7" y="47"/>
                  </a:cubicBezTo>
                  <a:cubicBezTo>
                    <a:pt x="7" y="47"/>
                    <a:pt x="8" y="48"/>
                    <a:pt x="8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8"/>
                    <a:pt x="8" y="48"/>
                    <a:pt x="8" y="49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0" y="49"/>
                    <a:pt x="10" y="50"/>
                    <a:pt x="10" y="50"/>
                  </a:cubicBezTo>
                  <a:cubicBezTo>
                    <a:pt x="10" y="50"/>
                    <a:pt x="9" y="51"/>
                    <a:pt x="9" y="51"/>
                  </a:cubicBezTo>
                  <a:cubicBezTo>
                    <a:pt x="9" y="51"/>
                    <a:pt x="10" y="52"/>
                    <a:pt x="10" y="52"/>
                  </a:cubicBezTo>
                  <a:cubicBezTo>
                    <a:pt x="10" y="52"/>
                    <a:pt x="9" y="53"/>
                    <a:pt x="9" y="53"/>
                  </a:cubicBezTo>
                  <a:cubicBezTo>
                    <a:pt x="9" y="53"/>
                    <a:pt x="9" y="54"/>
                    <a:pt x="9" y="54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703"/>
            <p:cNvSpPr>
              <a:spLocks/>
            </p:cNvSpPr>
            <p:nvPr/>
          </p:nvSpPr>
          <p:spPr bwMode="auto">
            <a:xfrm>
              <a:off x="9429553" y="3815271"/>
              <a:ext cx="83519" cy="83519"/>
            </a:xfrm>
            <a:custGeom>
              <a:avLst/>
              <a:gdLst>
                <a:gd name="T0" fmla="*/ 4 w 9"/>
                <a:gd name="T1" fmla="*/ 9 h 9"/>
                <a:gd name="T2" fmla="*/ 4 w 9"/>
                <a:gd name="T3" fmla="*/ 8 h 9"/>
                <a:gd name="T4" fmla="*/ 5 w 9"/>
                <a:gd name="T5" fmla="*/ 7 h 9"/>
                <a:gd name="T6" fmla="*/ 5 w 9"/>
                <a:gd name="T7" fmla="*/ 6 h 9"/>
                <a:gd name="T8" fmla="*/ 5 w 9"/>
                <a:gd name="T9" fmla="*/ 5 h 9"/>
                <a:gd name="T10" fmla="*/ 6 w 9"/>
                <a:gd name="T11" fmla="*/ 5 h 9"/>
                <a:gd name="T12" fmla="*/ 7 w 9"/>
                <a:gd name="T13" fmla="*/ 5 h 9"/>
                <a:gd name="T14" fmla="*/ 7 w 9"/>
                <a:gd name="T15" fmla="*/ 6 h 9"/>
                <a:gd name="T16" fmla="*/ 8 w 9"/>
                <a:gd name="T17" fmla="*/ 6 h 9"/>
                <a:gd name="T18" fmla="*/ 8 w 9"/>
                <a:gd name="T19" fmla="*/ 6 h 9"/>
                <a:gd name="T20" fmla="*/ 8 w 9"/>
                <a:gd name="T21" fmla="*/ 5 h 9"/>
                <a:gd name="T22" fmla="*/ 8 w 9"/>
                <a:gd name="T23" fmla="*/ 4 h 9"/>
                <a:gd name="T24" fmla="*/ 9 w 9"/>
                <a:gd name="T25" fmla="*/ 4 h 9"/>
                <a:gd name="T26" fmla="*/ 9 w 9"/>
                <a:gd name="T27" fmla="*/ 3 h 9"/>
                <a:gd name="T28" fmla="*/ 8 w 9"/>
                <a:gd name="T29" fmla="*/ 2 h 9"/>
                <a:gd name="T30" fmla="*/ 8 w 9"/>
                <a:gd name="T31" fmla="*/ 1 h 9"/>
                <a:gd name="T32" fmla="*/ 7 w 9"/>
                <a:gd name="T33" fmla="*/ 1 h 9"/>
                <a:gd name="T34" fmla="*/ 6 w 9"/>
                <a:gd name="T35" fmla="*/ 0 h 9"/>
                <a:gd name="T36" fmla="*/ 5 w 9"/>
                <a:gd name="T37" fmla="*/ 0 h 9"/>
                <a:gd name="T38" fmla="*/ 4 w 9"/>
                <a:gd name="T39" fmla="*/ 1 h 9"/>
                <a:gd name="T40" fmla="*/ 3 w 9"/>
                <a:gd name="T41" fmla="*/ 2 h 9"/>
                <a:gd name="T42" fmla="*/ 3 w 9"/>
                <a:gd name="T43" fmla="*/ 2 h 9"/>
                <a:gd name="T44" fmla="*/ 2 w 9"/>
                <a:gd name="T45" fmla="*/ 2 h 9"/>
                <a:gd name="T46" fmla="*/ 2 w 9"/>
                <a:gd name="T47" fmla="*/ 3 h 9"/>
                <a:gd name="T48" fmla="*/ 1 w 9"/>
                <a:gd name="T49" fmla="*/ 4 h 9"/>
                <a:gd name="T50" fmla="*/ 1 w 9"/>
                <a:gd name="T51" fmla="*/ 5 h 9"/>
                <a:gd name="T52" fmla="*/ 0 w 9"/>
                <a:gd name="T53" fmla="*/ 5 h 9"/>
                <a:gd name="T54" fmla="*/ 1 w 9"/>
                <a:gd name="T55" fmla="*/ 6 h 9"/>
                <a:gd name="T56" fmla="*/ 1 w 9"/>
                <a:gd name="T57" fmla="*/ 6 h 9"/>
                <a:gd name="T58" fmla="*/ 2 w 9"/>
                <a:gd name="T59" fmla="*/ 6 h 9"/>
                <a:gd name="T60" fmla="*/ 2 w 9"/>
                <a:gd name="T61" fmla="*/ 6 h 9"/>
                <a:gd name="T62" fmla="*/ 2 w 9"/>
                <a:gd name="T63" fmla="*/ 7 h 9"/>
                <a:gd name="T64" fmla="*/ 1 w 9"/>
                <a:gd name="T65" fmla="*/ 7 h 9"/>
                <a:gd name="T66" fmla="*/ 1 w 9"/>
                <a:gd name="T67" fmla="*/ 7 h 9"/>
                <a:gd name="T68" fmla="*/ 1 w 9"/>
                <a:gd name="T69" fmla="*/ 8 h 9"/>
                <a:gd name="T70" fmla="*/ 2 w 9"/>
                <a:gd name="T71" fmla="*/ 8 h 9"/>
                <a:gd name="T72" fmla="*/ 2 w 9"/>
                <a:gd name="T73" fmla="*/ 8 h 9"/>
                <a:gd name="T74" fmla="*/ 3 w 9"/>
                <a:gd name="T75" fmla="*/ 8 h 9"/>
                <a:gd name="T76" fmla="*/ 3 w 9"/>
                <a:gd name="T77" fmla="*/ 9 h 9"/>
                <a:gd name="T78" fmla="*/ 3 w 9"/>
                <a:gd name="T79" fmla="*/ 9 h 9"/>
                <a:gd name="T80" fmla="*/ 4 w 9"/>
                <a:gd name="T81" fmla="*/ 9 h 9"/>
                <a:gd name="T82" fmla="*/ 4 w 9"/>
                <a:gd name="T8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" h="9">
                  <a:moveTo>
                    <a:pt x="4" y="9"/>
                  </a:moveTo>
                  <a:cubicBezTo>
                    <a:pt x="4" y="9"/>
                    <a:pt x="4" y="8"/>
                    <a:pt x="4" y="8"/>
                  </a:cubicBezTo>
                  <a:cubicBezTo>
                    <a:pt x="4" y="8"/>
                    <a:pt x="5" y="7"/>
                    <a:pt x="5" y="7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6" y="5"/>
                    <a:pt x="7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5" y="0"/>
                    <a:pt x="5" y="1"/>
                    <a:pt x="4" y="1"/>
                  </a:cubicBezTo>
                  <a:cubicBezTo>
                    <a:pt x="4" y="1"/>
                    <a:pt x="4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2" y="4"/>
                    <a:pt x="1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9"/>
                    <a:pt x="2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704"/>
            <p:cNvSpPr>
              <a:spLocks/>
            </p:cNvSpPr>
            <p:nvPr/>
          </p:nvSpPr>
          <p:spPr bwMode="auto">
            <a:xfrm>
              <a:off x="9225151" y="3872416"/>
              <a:ext cx="26374" cy="26374"/>
            </a:xfrm>
            <a:custGeom>
              <a:avLst/>
              <a:gdLst>
                <a:gd name="T0" fmla="*/ 3 w 3"/>
                <a:gd name="T1" fmla="*/ 2 h 3"/>
                <a:gd name="T2" fmla="*/ 3 w 3"/>
                <a:gd name="T3" fmla="*/ 2 h 3"/>
                <a:gd name="T4" fmla="*/ 3 w 3"/>
                <a:gd name="T5" fmla="*/ 1 h 3"/>
                <a:gd name="T6" fmla="*/ 2 w 3"/>
                <a:gd name="T7" fmla="*/ 1 h 3"/>
                <a:gd name="T8" fmla="*/ 2 w 3"/>
                <a:gd name="T9" fmla="*/ 1 h 3"/>
                <a:gd name="T10" fmla="*/ 1 w 3"/>
                <a:gd name="T11" fmla="*/ 0 h 3"/>
                <a:gd name="T12" fmla="*/ 1 w 3"/>
                <a:gd name="T13" fmla="*/ 1 h 3"/>
                <a:gd name="T14" fmla="*/ 1 w 3"/>
                <a:gd name="T15" fmla="*/ 1 h 3"/>
                <a:gd name="T16" fmla="*/ 0 w 3"/>
                <a:gd name="T17" fmla="*/ 1 h 3"/>
                <a:gd name="T18" fmla="*/ 0 w 3"/>
                <a:gd name="T19" fmla="*/ 2 h 3"/>
                <a:gd name="T20" fmla="*/ 0 w 3"/>
                <a:gd name="T21" fmla="*/ 2 h 3"/>
                <a:gd name="T22" fmla="*/ 1 w 3"/>
                <a:gd name="T23" fmla="*/ 3 h 3"/>
                <a:gd name="T24" fmla="*/ 1 w 3"/>
                <a:gd name="T25" fmla="*/ 2 h 3"/>
                <a:gd name="T26" fmla="*/ 2 w 3"/>
                <a:gd name="T27" fmla="*/ 2 h 3"/>
                <a:gd name="T28" fmla="*/ 2 w 3"/>
                <a:gd name="T29" fmla="*/ 2 h 3"/>
                <a:gd name="T30" fmla="*/ 3 w 3"/>
                <a:gd name="T3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3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709"/>
            <p:cNvSpPr>
              <a:spLocks/>
            </p:cNvSpPr>
            <p:nvPr/>
          </p:nvSpPr>
          <p:spPr bwMode="auto">
            <a:xfrm>
              <a:off x="9178996" y="3852635"/>
              <a:ext cx="8791" cy="879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0 h 1"/>
                <a:gd name="T10" fmla="*/ 0 w 1"/>
                <a:gd name="T11" fmla="*/ 1 h 1"/>
                <a:gd name="T12" fmla="*/ 0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710"/>
            <p:cNvSpPr>
              <a:spLocks/>
            </p:cNvSpPr>
            <p:nvPr/>
          </p:nvSpPr>
          <p:spPr bwMode="auto">
            <a:xfrm>
              <a:off x="9205370" y="3835052"/>
              <a:ext cx="10989" cy="879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0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711"/>
            <p:cNvSpPr>
              <a:spLocks/>
            </p:cNvSpPr>
            <p:nvPr/>
          </p:nvSpPr>
          <p:spPr bwMode="auto">
            <a:xfrm>
              <a:off x="9205370" y="3843844"/>
              <a:ext cx="10989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712"/>
            <p:cNvSpPr>
              <a:spLocks/>
            </p:cNvSpPr>
            <p:nvPr/>
          </p:nvSpPr>
          <p:spPr bwMode="auto">
            <a:xfrm>
              <a:off x="9196579" y="3826261"/>
              <a:ext cx="0" cy="8791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0 h 1"/>
                <a:gd name="T4" fmla="*/ 1 h 1"/>
                <a:gd name="T5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713"/>
            <p:cNvSpPr>
              <a:spLocks/>
            </p:cNvSpPr>
            <p:nvPr/>
          </p:nvSpPr>
          <p:spPr bwMode="auto">
            <a:xfrm>
              <a:off x="9178996" y="373175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717"/>
            <p:cNvSpPr>
              <a:spLocks/>
            </p:cNvSpPr>
            <p:nvPr/>
          </p:nvSpPr>
          <p:spPr bwMode="auto">
            <a:xfrm>
              <a:off x="9251525" y="2773483"/>
              <a:ext cx="281327" cy="437375"/>
            </a:xfrm>
            <a:custGeom>
              <a:avLst/>
              <a:gdLst>
                <a:gd name="T0" fmla="*/ 29 w 30"/>
                <a:gd name="T1" fmla="*/ 45 h 47"/>
                <a:gd name="T2" fmla="*/ 28 w 30"/>
                <a:gd name="T3" fmla="*/ 42 h 47"/>
                <a:gd name="T4" fmla="*/ 27 w 30"/>
                <a:gd name="T5" fmla="*/ 41 h 47"/>
                <a:gd name="T6" fmla="*/ 24 w 30"/>
                <a:gd name="T7" fmla="*/ 39 h 47"/>
                <a:gd name="T8" fmla="*/ 21 w 30"/>
                <a:gd name="T9" fmla="*/ 35 h 47"/>
                <a:gd name="T10" fmla="*/ 19 w 30"/>
                <a:gd name="T11" fmla="*/ 29 h 47"/>
                <a:gd name="T12" fmla="*/ 21 w 30"/>
                <a:gd name="T13" fmla="*/ 27 h 47"/>
                <a:gd name="T14" fmla="*/ 23 w 30"/>
                <a:gd name="T15" fmla="*/ 28 h 47"/>
                <a:gd name="T16" fmla="*/ 24 w 30"/>
                <a:gd name="T17" fmla="*/ 29 h 47"/>
                <a:gd name="T18" fmla="*/ 25 w 30"/>
                <a:gd name="T19" fmla="*/ 30 h 47"/>
                <a:gd name="T20" fmla="*/ 25 w 30"/>
                <a:gd name="T21" fmla="*/ 28 h 47"/>
                <a:gd name="T22" fmla="*/ 23 w 30"/>
                <a:gd name="T23" fmla="*/ 27 h 47"/>
                <a:gd name="T24" fmla="*/ 20 w 30"/>
                <a:gd name="T25" fmla="*/ 24 h 47"/>
                <a:gd name="T26" fmla="*/ 16 w 30"/>
                <a:gd name="T27" fmla="*/ 19 h 47"/>
                <a:gd name="T28" fmla="*/ 14 w 30"/>
                <a:gd name="T29" fmla="*/ 16 h 47"/>
                <a:gd name="T30" fmla="*/ 11 w 30"/>
                <a:gd name="T31" fmla="*/ 14 h 47"/>
                <a:gd name="T32" fmla="*/ 10 w 30"/>
                <a:gd name="T33" fmla="*/ 12 h 47"/>
                <a:gd name="T34" fmla="*/ 9 w 30"/>
                <a:gd name="T35" fmla="*/ 11 h 47"/>
                <a:gd name="T36" fmla="*/ 9 w 30"/>
                <a:gd name="T37" fmla="*/ 10 h 47"/>
                <a:gd name="T38" fmla="*/ 9 w 30"/>
                <a:gd name="T39" fmla="*/ 9 h 47"/>
                <a:gd name="T40" fmla="*/ 7 w 30"/>
                <a:gd name="T41" fmla="*/ 8 h 47"/>
                <a:gd name="T42" fmla="*/ 6 w 30"/>
                <a:gd name="T43" fmla="*/ 6 h 47"/>
                <a:gd name="T44" fmla="*/ 5 w 30"/>
                <a:gd name="T45" fmla="*/ 3 h 47"/>
                <a:gd name="T46" fmla="*/ 2 w 30"/>
                <a:gd name="T47" fmla="*/ 1 h 47"/>
                <a:gd name="T48" fmla="*/ 1 w 30"/>
                <a:gd name="T49" fmla="*/ 0 h 47"/>
                <a:gd name="T50" fmla="*/ 1 w 30"/>
                <a:gd name="T51" fmla="*/ 2 h 47"/>
                <a:gd name="T52" fmla="*/ 3 w 30"/>
                <a:gd name="T53" fmla="*/ 3 h 47"/>
                <a:gd name="T54" fmla="*/ 4 w 30"/>
                <a:gd name="T55" fmla="*/ 5 h 47"/>
                <a:gd name="T56" fmla="*/ 2 w 30"/>
                <a:gd name="T57" fmla="*/ 6 h 47"/>
                <a:gd name="T58" fmla="*/ 2 w 30"/>
                <a:gd name="T59" fmla="*/ 6 h 47"/>
                <a:gd name="T60" fmla="*/ 3 w 30"/>
                <a:gd name="T61" fmla="*/ 8 h 47"/>
                <a:gd name="T62" fmla="*/ 4 w 30"/>
                <a:gd name="T63" fmla="*/ 10 h 47"/>
                <a:gd name="T64" fmla="*/ 5 w 30"/>
                <a:gd name="T65" fmla="*/ 13 h 47"/>
                <a:gd name="T66" fmla="*/ 7 w 30"/>
                <a:gd name="T67" fmla="*/ 14 h 47"/>
                <a:gd name="T68" fmla="*/ 8 w 30"/>
                <a:gd name="T69" fmla="*/ 16 h 47"/>
                <a:gd name="T70" fmla="*/ 10 w 30"/>
                <a:gd name="T71" fmla="*/ 19 h 47"/>
                <a:gd name="T72" fmla="*/ 13 w 30"/>
                <a:gd name="T73" fmla="*/ 23 h 47"/>
                <a:gd name="T74" fmla="*/ 15 w 30"/>
                <a:gd name="T75" fmla="*/ 26 h 47"/>
                <a:gd name="T76" fmla="*/ 15 w 30"/>
                <a:gd name="T77" fmla="*/ 29 h 47"/>
                <a:gd name="T78" fmla="*/ 17 w 30"/>
                <a:gd name="T79" fmla="*/ 32 h 47"/>
                <a:gd name="T80" fmla="*/ 20 w 30"/>
                <a:gd name="T81" fmla="*/ 36 h 47"/>
                <a:gd name="T82" fmla="*/ 21 w 30"/>
                <a:gd name="T83" fmla="*/ 39 h 47"/>
                <a:gd name="T84" fmla="*/ 22 w 30"/>
                <a:gd name="T85" fmla="*/ 42 h 47"/>
                <a:gd name="T86" fmla="*/ 24 w 30"/>
                <a:gd name="T87" fmla="*/ 46 h 47"/>
                <a:gd name="T88" fmla="*/ 25 w 30"/>
                <a:gd name="T89" fmla="*/ 47 h 47"/>
                <a:gd name="T90" fmla="*/ 25 w 30"/>
                <a:gd name="T91" fmla="*/ 44 h 47"/>
                <a:gd name="T92" fmla="*/ 25 w 30"/>
                <a:gd name="T93" fmla="*/ 43 h 47"/>
                <a:gd name="T94" fmla="*/ 27 w 30"/>
                <a:gd name="T95" fmla="*/ 43 h 47"/>
                <a:gd name="T96" fmla="*/ 29 w 30"/>
                <a:gd name="T97" fmla="*/ 45 h 47"/>
                <a:gd name="T98" fmla="*/ 30 w 30"/>
                <a:gd name="T99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" h="47">
                  <a:moveTo>
                    <a:pt x="30" y="46"/>
                  </a:moveTo>
                  <a:cubicBezTo>
                    <a:pt x="30" y="46"/>
                    <a:pt x="30" y="46"/>
                    <a:pt x="30" y="45"/>
                  </a:cubicBezTo>
                  <a:cubicBezTo>
                    <a:pt x="30" y="45"/>
                    <a:pt x="30" y="45"/>
                    <a:pt x="29" y="45"/>
                  </a:cubicBezTo>
                  <a:cubicBezTo>
                    <a:pt x="29" y="45"/>
                    <a:pt x="29" y="44"/>
                    <a:pt x="29" y="44"/>
                  </a:cubicBezTo>
                  <a:cubicBezTo>
                    <a:pt x="29" y="44"/>
                    <a:pt x="29" y="43"/>
                    <a:pt x="29" y="43"/>
                  </a:cubicBezTo>
                  <a:cubicBezTo>
                    <a:pt x="29" y="43"/>
                    <a:pt x="29" y="43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41"/>
                    <a:pt x="26" y="40"/>
                    <a:pt x="26" y="40"/>
                  </a:cubicBezTo>
                  <a:cubicBezTo>
                    <a:pt x="25" y="40"/>
                    <a:pt x="25" y="40"/>
                    <a:pt x="25" y="39"/>
                  </a:cubicBezTo>
                  <a:cubicBezTo>
                    <a:pt x="25" y="39"/>
                    <a:pt x="24" y="39"/>
                    <a:pt x="24" y="39"/>
                  </a:cubicBezTo>
                  <a:cubicBezTo>
                    <a:pt x="24" y="39"/>
                    <a:pt x="23" y="38"/>
                    <a:pt x="23" y="38"/>
                  </a:cubicBezTo>
                  <a:cubicBezTo>
                    <a:pt x="23" y="38"/>
                    <a:pt x="22" y="37"/>
                    <a:pt x="22" y="36"/>
                  </a:cubicBezTo>
                  <a:cubicBezTo>
                    <a:pt x="22" y="36"/>
                    <a:pt x="21" y="35"/>
                    <a:pt x="21" y="35"/>
                  </a:cubicBezTo>
                  <a:cubicBezTo>
                    <a:pt x="21" y="34"/>
                    <a:pt x="21" y="32"/>
                    <a:pt x="20" y="31"/>
                  </a:cubicBezTo>
                  <a:cubicBezTo>
                    <a:pt x="20" y="31"/>
                    <a:pt x="20" y="30"/>
                    <a:pt x="20" y="30"/>
                  </a:cubicBezTo>
                  <a:cubicBezTo>
                    <a:pt x="20" y="29"/>
                    <a:pt x="19" y="29"/>
                    <a:pt x="19" y="29"/>
                  </a:cubicBezTo>
                  <a:cubicBezTo>
                    <a:pt x="19" y="28"/>
                    <a:pt x="19" y="28"/>
                    <a:pt x="20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2" y="27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7"/>
                    <a:pt x="23" y="28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5" y="29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0"/>
                    <a:pt x="26" y="29"/>
                    <a:pt x="25" y="29"/>
                  </a:cubicBezTo>
                  <a:cubicBezTo>
                    <a:pt x="25" y="29"/>
                    <a:pt x="25" y="29"/>
                    <a:pt x="25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8"/>
                    <a:pt x="24" y="28"/>
                    <a:pt x="23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2" y="26"/>
                    <a:pt x="22" y="26"/>
                    <a:pt x="21" y="25"/>
                  </a:cubicBezTo>
                  <a:cubicBezTo>
                    <a:pt x="21" y="25"/>
                    <a:pt x="20" y="24"/>
                    <a:pt x="20" y="24"/>
                  </a:cubicBezTo>
                  <a:cubicBezTo>
                    <a:pt x="20" y="23"/>
                    <a:pt x="19" y="22"/>
                    <a:pt x="19" y="22"/>
                  </a:cubicBezTo>
                  <a:cubicBezTo>
                    <a:pt x="18" y="21"/>
                    <a:pt x="17" y="21"/>
                    <a:pt x="17" y="20"/>
                  </a:cubicBezTo>
                  <a:cubicBezTo>
                    <a:pt x="17" y="20"/>
                    <a:pt x="16" y="19"/>
                    <a:pt x="16" y="19"/>
                  </a:cubicBezTo>
                  <a:cubicBezTo>
                    <a:pt x="16" y="19"/>
                    <a:pt x="16" y="18"/>
                    <a:pt x="15" y="18"/>
                  </a:cubicBezTo>
                  <a:cubicBezTo>
                    <a:pt x="15" y="18"/>
                    <a:pt x="15" y="17"/>
                    <a:pt x="14" y="17"/>
                  </a:cubicBezTo>
                  <a:cubicBezTo>
                    <a:pt x="14" y="17"/>
                    <a:pt x="14" y="17"/>
                    <a:pt x="14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5"/>
                    <a:pt x="12" y="15"/>
                    <a:pt x="12" y="15"/>
                  </a:cubicBezTo>
                  <a:cubicBezTo>
                    <a:pt x="12" y="14"/>
                    <a:pt x="11" y="14"/>
                    <a:pt x="11" y="14"/>
                  </a:cubicBezTo>
                  <a:cubicBezTo>
                    <a:pt x="11" y="14"/>
                    <a:pt x="11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3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9" y="9"/>
                    <a:pt x="9" y="9"/>
                  </a:cubicBezTo>
                  <a:cubicBezTo>
                    <a:pt x="9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6" y="7"/>
                  </a:cubicBezTo>
                  <a:cubicBezTo>
                    <a:pt x="6" y="7"/>
                    <a:pt x="6" y="7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5"/>
                    <a:pt x="6" y="5"/>
                  </a:cubicBezTo>
                  <a:cubicBezTo>
                    <a:pt x="6" y="5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3" y="6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6"/>
                    <a:pt x="2" y="6"/>
                  </a:cubicBezTo>
                  <a:cubicBezTo>
                    <a:pt x="2" y="6"/>
                    <a:pt x="2" y="6"/>
                    <a:pt x="2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2"/>
                    <a:pt x="5" y="12"/>
                  </a:cubicBezTo>
                  <a:cubicBezTo>
                    <a:pt x="5" y="12"/>
                    <a:pt x="5" y="12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9" y="16"/>
                    <a:pt x="9" y="17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20"/>
                    <a:pt x="11" y="21"/>
                    <a:pt x="11" y="21"/>
                  </a:cubicBezTo>
                  <a:cubicBezTo>
                    <a:pt x="11" y="21"/>
                    <a:pt x="12" y="22"/>
                    <a:pt x="12" y="22"/>
                  </a:cubicBezTo>
                  <a:cubicBezTo>
                    <a:pt x="12" y="22"/>
                    <a:pt x="13" y="23"/>
                    <a:pt x="13" y="23"/>
                  </a:cubicBezTo>
                  <a:cubicBezTo>
                    <a:pt x="13" y="23"/>
                    <a:pt x="13" y="24"/>
                    <a:pt x="13" y="24"/>
                  </a:cubicBezTo>
                  <a:cubicBezTo>
                    <a:pt x="13" y="24"/>
                    <a:pt x="14" y="25"/>
                    <a:pt x="14" y="25"/>
                  </a:cubicBezTo>
                  <a:cubicBezTo>
                    <a:pt x="14" y="25"/>
                    <a:pt x="15" y="26"/>
                    <a:pt x="15" y="26"/>
                  </a:cubicBezTo>
                  <a:cubicBezTo>
                    <a:pt x="15" y="26"/>
                    <a:pt x="15" y="27"/>
                    <a:pt x="15" y="27"/>
                  </a:cubicBezTo>
                  <a:cubicBezTo>
                    <a:pt x="15" y="27"/>
                    <a:pt x="15" y="28"/>
                    <a:pt x="15" y="28"/>
                  </a:cubicBezTo>
                  <a:cubicBezTo>
                    <a:pt x="15" y="28"/>
                    <a:pt x="15" y="29"/>
                    <a:pt x="15" y="29"/>
                  </a:cubicBezTo>
                  <a:cubicBezTo>
                    <a:pt x="15" y="29"/>
                    <a:pt x="15" y="30"/>
                    <a:pt x="16" y="30"/>
                  </a:cubicBezTo>
                  <a:cubicBezTo>
                    <a:pt x="16" y="30"/>
                    <a:pt x="16" y="31"/>
                    <a:pt x="16" y="31"/>
                  </a:cubicBezTo>
                  <a:cubicBezTo>
                    <a:pt x="16" y="31"/>
                    <a:pt x="17" y="32"/>
                    <a:pt x="17" y="32"/>
                  </a:cubicBezTo>
                  <a:cubicBezTo>
                    <a:pt x="17" y="32"/>
                    <a:pt x="17" y="33"/>
                    <a:pt x="17" y="33"/>
                  </a:cubicBezTo>
                  <a:cubicBezTo>
                    <a:pt x="18" y="34"/>
                    <a:pt x="19" y="34"/>
                    <a:pt x="19" y="35"/>
                  </a:cubicBezTo>
                  <a:cubicBezTo>
                    <a:pt x="19" y="35"/>
                    <a:pt x="20" y="36"/>
                    <a:pt x="20" y="36"/>
                  </a:cubicBezTo>
                  <a:cubicBezTo>
                    <a:pt x="20" y="36"/>
                    <a:pt x="20" y="37"/>
                    <a:pt x="20" y="37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39"/>
                    <a:pt x="21" y="39"/>
                    <a:pt x="21" y="39"/>
                  </a:cubicBezTo>
                  <a:cubicBezTo>
                    <a:pt x="21" y="39"/>
                    <a:pt x="21" y="40"/>
                    <a:pt x="21" y="40"/>
                  </a:cubicBezTo>
                  <a:cubicBezTo>
                    <a:pt x="21" y="40"/>
                    <a:pt x="22" y="41"/>
                    <a:pt x="22" y="41"/>
                  </a:cubicBezTo>
                  <a:cubicBezTo>
                    <a:pt x="22" y="41"/>
                    <a:pt x="22" y="42"/>
                    <a:pt x="22" y="42"/>
                  </a:cubicBezTo>
                  <a:cubicBezTo>
                    <a:pt x="22" y="42"/>
                    <a:pt x="22" y="43"/>
                    <a:pt x="22" y="43"/>
                  </a:cubicBezTo>
                  <a:cubicBezTo>
                    <a:pt x="22" y="43"/>
                    <a:pt x="23" y="44"/>
                    <a:pt x="23" y="44"/>
                  </a:cubicBezTo>
                  <a:cubicBezTo>
                    <a:pt x="23" y="45"/>
                    <a:pt x="23" y="45"/>
                    <a:pt x="24" y="46"/>
                  </a:cubicBezTo>
                  <a:cubicBezTo>
                    <a:pt x="24" y="46"/>
                    <a:pt x="24" y="46"/>
                    <a:pt x="24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7"/>
                    <a:pt x="25" y="46"/>
                    <a:pt x="25" y="46"/>
                  </a:cubicBezTo>
                  <a:cubicBezTo>
                    <a:pt x="25" y="46"/>
                    <a:pt x="25" y="45"/>
                    <a:pt x="25" y="45"/>
                  </a:cubicBezTo>
                  <a:cubicBezTo>
                    <a:pt x="25" y="45"/>
                    <a:pt x="25" y="44"/>
                    <a:pt x="25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4" y="43"/>
                    <a:pt x="24" y="43"/>
                    <a:pt x="25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6" y="43"/>
                    <a:pt x="26" y="43"/>
                  </a:cubicBezTo>
                  <a:cubicBezTo>
                    <a:pt x="26" y="43"/>
                    <a:pt x="27" y="43"/>
                    <a:pt x="27" y="43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8" y="43"/>
                    <a:pt x="28" y="44"/>
                    <a:pt x="28" y="44"/>
                  </a:cubicBezTo>
                  <a:cubicBezTo>
                    <a:pt x="28" y="44"/>
                    <a:pt x="29" y="44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9" y="45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30" y="46"/>
                    <a:pt x="30" y="46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765"/>
            <p:cNvSpPr>
              <a:spLocks noEditPoints="1"/>
            </p:cNvSpPr>
            <p:nvPr/>
          </p:nvSpPr>
          <p:spPr bwMode="auto">
            <a:xfrm>
              <a:off x="5945936" y="1665759"/>
              <a:ext cx="4052864" cy="1953902"/>
            </a:xfrm>
            <a:custGeom>
              <a:avLst/>
              <a:gdLst>
                <a:gd name="T0" fmla="*/ 31 w 435"/>
                <a:gd name="T1" fmla="*/ 184 h 210"/>
                <a:gd name="T2" fmla="*/ 27 w 435"/>
                <a:gd name="T3" fmla="*/ 162 h 210"/>
                <a:gd name="T4" fmla="*/ 5 w 435"/>
                <a:gd name="T5" fmla="*/ 134 h 210"/>
                <a:gd name="T6" fmla="*/ 7 w 435"/>
                <a:gd name="T7" fmla="*/ 110 h 210"/>
                <a:gd name="T8" fmla="*/ 9 w 435"/>
                <a:gd name="T9" fmla="*/ 73 h 210"/>
                <a:gd name="T10" fmla="*/ 21 w 435"/>
                <a:gd name="T11" fmla="*/ 58 h 210"/>
                <a:gd name="T12" fmla="*/ 20 w 435"/>
                <a:gd name="T13" fmla="*/ 72 h 210"/>
                <a:gd name="T14" fmla="*/ 28 w 435"/>
                <a:gd name="T15" fmla="*/ 83 h 210"/>
                <a:gd name="T16" fmla="*/ 49 w 435"/>
                <a:gd name="T17" fmla="*/ 73 h 210"/>
                <a:gd name="T18" fmla="*/ 57 w 435"/>
                <a:gd name="T19" fmla="*/ 71 h 210"/>
                <a:gd name="T20" fmla="*/ 75 w 435"/>
                <a:gd name="T21" fmla="*/ 65 h 210"/>
                <a:gd name="T22" fmla="*/ 101 w 435"/>
                <a:gd name="T23" fmla="*/ 57 h 210"/>
                <a:gd name="T24" fmla="*/ 103 w 435"/>
                <a:gd name="T25" fmla="*/ 45 h 210"/>
                <a:gd name="T26" fmla="*/ 121 w 435"/>
                <a:gd name="T27" fmla="*/ 66 h 210"/>
                <a:gd name="T28" fmla="*/ 122 w 435"/>
                <a:gd name="T29" fmla="*/ 71 h 210"/>
                <a:gd name="T30" fmla="*/ 135 w 435"/>
                <a:gd name="T31" fmla="*/ 60 h 210"/>
                <a:gd name="T32" fmla="*/ 122 w 435"/>
                <a:gd name="T33" fmla="*/ 40 h 210"/>
                <a:gd name="T34" fmla="*/ 131 w 435"/>
                <a:gd name="T35" fmla="*/ 37 h 210"/>
                <a:gd name="T36" fmla="*/ 145 w 435"/>
                <a:gd name="T37" fmla="*/ 47 h 210"/>
                <a:gd name="T38" fmla="*/ 143 w 435"/>
                <a:gd name="T39" fmla="*/ 24 h 210"/>
                <a:gd name="T40" fmla="*/ 157 w 435"/>
                <a:gd name="T41" fmla="*/ 11 h 210"/>
                <a:gd name="T42" fmla="*/ 170 w 435"/>
                <a:gd name="T43" fmla="*/ 2 h 210"/>
                <a:gd name="T44" fmla="*/ 191 w 435"/>
                <a:gd name="T45" fmla="*/ 4 h 210"/>
                <a:gd name="T46" fmla="*/ 195 w 435"/>
                <a:gd name="T47" fmla="*/ 22 h 210"/>
                <a:gd name="T48" fmla="*/ 204 w 435"/>
                <a:gd name="T49" fmla="*/ 21 h 210"/>
                <a:gd name="T50" fmla="*/ 225 w 435"/>
                <a:gd name="T51" fmla="*/ 23 h 210"/>
                <a:gd name="T52" fmla="*/ 247 w 435"/>
                <a:gd name="T53" fmla="*/ 21 h 210"/>
                <a:gd name="T54" fmla="*/ 262 w 435"/>
                <a:gd name="T55" fmla="*/ 26 h 210"/>
                <a:gd name="T56" fmla="*/ 274 w 435"/>
                <a:gd name="T57" fmla="*/ 17 h 210"/>
                <a:gd name="T58" fmla="*/ 290 w 435"/>
                <a:gd name="T59" fmla="*/ 19 h 210"/>
                <a:gd name="T60" fmla="*/ 335 w 435"/>
                <a:gd name="T61" fmla="*/ 24 h 210"/>
                <a:gd name="T62" fmla="*/ 362 w 435"/>
                <a:gd name="T63" fmla="*/ 20 h 210"/>
                <a:gd name="T64" fmla="*/ 400 w 435"/>
                <a:gd name="T65" fmla="*/ 21 h 210"/>
                <a:gd name="T66" fmla="*/ 418 w 435"/>
                <a:gd name="T67" fmla="*/ 27 h 210"/>
                <a:gd name="T68" fmla="*/ 433 w 435"/>
                <a:gd name="T69" fmla="*/ 33 h 210"/>
                <a:gd name="T70" fmla="*/ 416 w 435"/>
                <a:gd name="T71" fmla="*/ 36 h 210"/>
                <a:gd name="T72" fmla="*/ 406 w 435"/>
                <a:gd name="T73" fmla="*/ 42 h 210"/>
                <a:gd name="T74" fmla="*/ 421 w 435"/>
                <a:gd name="T75" fmla="*/ 50 h 210"/>
                <a:gd name="T76" fmla="*/ 414 w 435"/>
                <a:gd name="T77" fmla="*/ 74 h 210"/>
                <a:gd name="T78" fmla="*/ 395 w 435"/>
                <a:gd name="T79" fmla="*/ 77 h 210"/>
                <a:gd name="T80" fmla="*/ 410 w 435"/>
                <a:gd name="T81" fmla="*/ 97 h 210"/>
                <a:gd name="T82" fmla="*/ 413 w 435"/>
                <a:gd name="T83" fmla="*/ 117 h 210"/>
                <a:gd name="T84" fmla="*/ 387 w 435"/>
                <a:gd name="T85" fmla="*/ 98 h 210"/>
                <a:gd name="T86" fmla="*/ 385 w 435"/>
                <a:gd name="T87" fmla="*/ 62 h 210"/>
                <a:gd name="T88" fmla="*/ 377 w 435"/>
                <a:gd name="T89" fmla="*/ 69 h 210"/>
                <a:gd name="T90" fmla="*/ 372 w 435"/>
                <a:gd name="T91" fmla="*/ 86 h 210"/>
                <a:gd name="T92" fmla="*/ 349 w 435"/>
                <a:gd name="T93" fmla="*/ 89 h 210"/>
                <a:gd name="T94" fmla="*/ 335 w 435"/>
                <a:gd name="T95" fmla="*/ 120 h 210"/>
                <a:gd name="T96" fmla="*/ 349 w 435"/>
                <a:gd name="T97" fmla="*/ 122 h 210"/>
                <a:gd name="T98" fmla="*/ 365 w 435"/>
                <a:gd name="T99" fmla="*/ 175 h 210"/>
                <a:gd name="T100" fmla="*/ 351 w 435"/>
                <a:gd name="T101" fmla="*/ 185 h 210"/>
                <a:gd name="T102" fmla="*/ 335 w 435"/>
                <a:gd name="T103" fmla="*/ 155 h 210"/>
                <a:gd name="T104" fmla="*/ 293 w 435"/>
                <a:gd name="T105" fmla="*/ 133 h 210"/>
                <a:gd name="T106" fmla="*/ 268 w 435"/>
                <a:gd name="T107" fmla="*/ 159 h 210"/>
                <a:gd name="T108" fmla="*/ 226 w 435"/>
                <a:gd name="T109" fmla="*/ 156 h 210"/>
                <a:gd name="T110" fmla="*/ 185 w 435"/>
                <a:gd name="T111" fmla="*/ 162 h 210"/>
                <a:gd name="T112" fmla="*/ 140 w 435"/>
                <a:gd name="T113" fmla="*/ 140 h 210"/>
                <a:gd name="T114" fmla="*/ 103 w 435"/>
                <a:gd name="T115" fmla="*/ 145 h 210"/>
                <a:gd name="T116" fmla="*/ 89 w 435"/>
                <a:gd name="T117" fmla="*/ 161 h 210"/>
                <a:gd name="T118" fmla="*/ 59 w 435"/>
                <a:gd name="T119" fmla="*/ 170 h 210"/>
                <a:gd name="T120" fmla="*/ 62 w 435"/>
                <a:gd name="T121" fmla="*/ 209 h 210"/>
                <a:gd name="T122" fmla="*/ 243 w 435"/>
                <a:gd name="T123" fmla="*/ 145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35" h="210">
                  <a:moveTo>
                    <a:pt x="60" y="207"/>
                  </a:moveTo>
                  <a:cubicBezTo>
                    <a:pt x="60" y="207"/>
                    <a:pt x="60" y="207"/>
                    <a:pt x="60" y="207"/>
                  </a:cubicBezTo>
                  <a:cubicBezTo>
                    <a:pt x="59" y="207"/>
                    <a:pt x="59" y="207"/>
                    <a:pt x="58" y="206"/>
                  </a:cubicBezTo>
                  <a:cubicBezTo>
                    <a:pt x="58" y="206"/>
                    <a:pt x="58" y="206"/>
                    <a:pt x="57" y="206"/>
                  </a:cubicBezTo>
                  <a:cubicBezTo>
                    <a:pt x="57" y="205"/>
                    <a:pt x="57" y="205"/>
                    <a:pt x="57" y="205"/>
                  </a:cubicBezTo>
                  <a:cubicBezTo>
                    <a:pt x="56" y="204"/>
                    <a:pt x="56" y="204"/>
                    <a:pt x="56" y="203"/>
                  </a:cubicBezTo>
                  <a:cubicBezTo>
                    <a:pt x="56" y="203"/>
                    <a:pt x="55" y="203"/>
                    <a:pt x="55" y="203"/>
                  </a:cubicBezTo>
                  <a:cubicBezTo>
                    <a:pt x="55" y="203"/>
                    <a:pt x="55" y="202"/>
                    <a:pt x="54" y="202"/>
                  </a:cubicBezTo>
                  <a:cubicBezTo>
                    <a:pt x="54" y="202"/>
                    <a:pt x="54" y="202"/>
                    <a:pt x="53" y="202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52" y="202"/>
                    <a:pt x="52" y="202"/>
                    <a:pt x="52" y="202"/>
                  </a:cubicBezTo>
                  <a:cubicBezTo>
                    <a:pt x="52" y="202"/>
                    <a:pt x="52" y="202"/>
                    <a:pt x="52" y="202"/>
                  </a:cubicBezTo>
                  <a:cubicBezTo>
                    <a:pt x="51" y="203"/>
                    <a:pt x="51" y="203"/>
                    <a:pt x="51" y="203"/>
                  </a:cubicBezTo>
                  <a:cubicBezTo>
                    <a:pt x="51" y="203"/>
                    <a:pt x="50" y="203"/>
                    <a:pt x="50" y="203"/>
                  </a:cubicBezTo>
                  <a:cubicBezTo>
                    <a:pt x="50" y="203"/>
                    <a:pt x="49" y="202"/>
                    <a:pt x="49" y="202"/>
                  </a:cubicBezTo>
                  <a:cubicBezTo>
                    <a:pt x="49" y="202"/>
                    <a:pt x="49" y="202"/>
                    <a:pt x="49" y="201"/>
                  </a:cubicBezTo>
                  <a:cubicBezTo>
                    <a:pt x="48" y="201"/>
                    <a:pt x="48" y="201"/>
                    <a:pt x="48" y="201"/>
                  </a:cubicBezTo>
                  <a:cubicBezTo>
                    <a:pt x="47" y="200"/>
                    <a:pt x="47" y="200"/>
                    <a:pt x="47" y="200"/>
                  </a:cubicBezTo>
                  <a:cubicBezTo>
                    <a:pt x="46" y="200"/>
                    <a:pt x="46" y="200"/>
                    <a:pt x="46" y="200"/>
                  </a:cubicBezTo>
                  <a:cubicBezTo>
                    <a:pt x="45" y="200"/>
                    <a:pt x="45" y="200"/>
                    <a:pt x="45" y="200"/>
                  </a:cubicBezTo>
                  <a:cubicBezTo>
                    <a:pt x="44" y="200"/>
                    <a:pt x="43" y="200"/>
                    <a:pt x="43" y="200"/>
                  </a:cubicBezTo>
                  <a:cubicBezTo>
                    <a:pt x="43" y="200"/>
                    <a:pt x="42" y="199"/>
                    <a:pt x="42" y="199"/>
                  </a:cubicBezTo>
                  <a:cubicBezTo>
                    <a:pt x="41" y="199"/>
                    <a:pt x="41" y="199"/>
                    <a:pt x="41" y="199"/>
                  </a:cubicBezTo>
                  <a:cubicBezTo>
                    <a:pt x="41" y="199"/>
                    <a:pt x="40" y="199"/>
                    <a:pt x="39" y="198"/>
                  </a:cubicBezTo>
                  <a:cubicBezTo>
                    <a:pt x="39" y="198"/>
                    <a:pt x="39" y="198"/>
                    <a:pt x="39" y="198"/>
                  </a:cubicBezTo>
                  <a:cubicBezTo>
                    <a:pt x="39" y="198"/>
                    <a:pt x="38" y="198"/>
                    <a:pt x="38" y="198"/>
                  </a:cubicBezTo>
                  <a:cubicBezTo>
                    <a:pt x="38" y="198"/>
                    <a:pt x="38" y="198"/>
                    <a:pt x="37" y="198"/>
                  </a:cubicBezTo>
                  <a:cubicBezTo>
                    <a:pt x="37" y="198"/>
                    <a:pt x="37" y="198"/>
                    <a:pt x="37" y="198"/>
                  </a:cubicBezTo>
                  <a:cubicBezTo>
                    <a:pt x="37" y="198"/>
                    <a:pt x="37" y="199"/>
                    <a:pt x="37" y="199"/>
                  </a:cubicBezTo>
                  <a:cubicBezTo>
                    <a:pt x="37" y="199"/>
                    <a:pt x="36" y="199"/>
                    <a:pt x="36" y="199"/>
                  </a:cubicBezTo>
                  <a:cubicBezTo>
                    <a:pt x="35" y="199"/>
                    <a:pt x="34" y="197"/>
                    <a:pt x="34" y="196"/>
                  </a:cubicBezTo>
                  <a:cubicBezTo>
                    <a:pt x="33" y="196"/>
                    <a:pt x="33" y="195"/>
                    <a:pt x="32" y="195"/>
                  </a:cubicBezTo>
                  <a:cubicBezTo>
                    <a:pt x="32" y="194"/>
                    <a:pt x="32" y="194"/>
                    <a:pt x="31" y="194"/>
                  </a:cubicBezTo>
                  <a:cubicBezTo>
                    <a:pt x="31" y="194"/>
                    <a:pt x="31" y="194"/>
                    <a:pt x="31" y="193"/>
                  </a:cubicBezTo>
                  <a:cubicBezTo>
                    <a:pt x="31" y="193"/>
                    <a:pt x="30" y="193"/>
                    <a:pt x="30" y="193"/>
                  </a:cubicBezTo>
                  <a:cubicBezTo>
                    <a:pt x="29" y="193"/>
                    <a:pt x="29" y="192"/>
                    <a:pt x="29" y="192"/>
                  </a:cubicBezTo>
                  <a:cubicBezTo>
                    <a:pt x="29" y="192"/>
                    <a:pt x="28" y="192"/>
                    <a:pt x="28" y="192"/>
                  </a:cubicBezTo>
                  <a:cubicBezTo>
                    <a:pt x="28" y="191"/>
                    <a:pt x="27" y="192"/>
                    <a:pt x="27" y="192"/>
                  </a:cubicBezTo>
                  <a:cubicBezTo>
                    <a:pt x="27" y="191"/>
                    <a:pt x="27" y="191"/>
                    <a:pt x="27" y="191"/>
                  </a:cubicBezTo>
                  <a:cubicBezTo>
                    <a:pt x="27" y="191"/>
                    <a:pt x="27" y="191"/>
                    <a:pt x="27" y="190"/>
                  </a:cubicBezTo>
                  <a:cubicBezTo>
                    <a:pt x="26" y="190"/>
                    <a:pt x="26" y="190"/>
                    <a:pt x="26" y="190"/>
                  </a:cubicBezTo>
                  <a:cubicBezTo>
                    <a:pt x="26" y="190"/>
                    <a:pt x="26" y="189"/>
                    <a:pt x="25" y="189"/>
                  </a:cubicBezTo>
                  <a:cubicBezTo>
                    <a:pt x="25" y="189"/>
                    <a:pt x="25" y="188"/>
                    <a:pt x="25" y="188"/>
                  </a:cubicBezTo>
                  <a:cubicBezTo>
                    <a:pt x="25" y="188"/>
                    <a:pt x="25" y="188"/>
                    <a:pt x="26" y="188"/>
                  </a:cubicBezTo>
                  <a:cubicBezTo>
                    <a:pt x="26" y="187"/>
                    <a:pt x="26" y="188"/>
                    <a:pt x="26" y="188"/>
                  </a:cubicBezTo>
                  <a:cubicBezTo>
                    <a:pt x="26" y="188"/>
                    <a:pt x="26" y="188"/>
                    <a:pt x="26" y="188"/>
                  </a:cubicBezTo>
                  <a:cubicBezTo>
                    <a:pt x="26" y="188"/>
                    <a:pt x="26" y="188"/>
                    <a:pt x="26" y="189"/>
                  </a:cubicBezTo>
                  <a:cubicBezTo>
                    <a:pt x="26" y="189"/>
                    <a:pt x="27" y="189"/>
                    <a:pt x="27" y="188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7" y="188"/>
                    <a:pt x="28" y="188"/>
                    <a:pt x="28" y="188"/>
                  </a:cubicBezTo>
                  <a:cubicBezTo>
                    <a:pt x="28" y="188"/>
                    <a:pt x="28" y="187"/>
                    <a:pt x="28" y="187"/>
                  </a:cubicBezTo>
                  <a:cubicBezTo>
                    <a:pt x="28" y="187"/>
                    <a:pt x="28" y="187"/>
                    <a:pt x="28" y="186"/>
                  </a:cubicBezTo>
                  <a:cubicBezTo>
                    <a:pt x="28" y="186"/>
                    <a:pt x="28" y="186"/>
                    <a:pt x="28" y="186"/>
                  </a:cubicBezTo>
                  <a:cubicBezTo>
                    <a:pt x="29" y="186"/>
                    <a:pt x="29" y="186"/>
                    <a:pt x="29" y="185"/>
                  </a:cubicBezTo>
                  <a:cubicBezTo>
                    <a:pt x="30" y="185"/>
                    <a:pt x="30" y="185"/>
                    <a:pt x="30" y="185"/>
                  </a:cubicBezTo>
                  <a:cubicBezTo>
                    <a:pt x="30" y="185"/>
                    <a:pt x="30" y="185"/>
                    <a:pt x="31" y="184"/>
                  </a:cubicBezTo>
                  <a:cubicBezTo>
                    <a:pt x="31" y="184"/>
                    <a:pt x="31" y="184"/>
                    <a:pt x="31" y="184"/>
                  </a:cubicBezTo>
                  <a:cubicBezTo>
                    <a:pt x="31" y="184"/>
                    <a:pt x="32" y="184"/>
                    <a:pt x="32" y="184"/>
                  </a:cubicBezTo>
                  <a:cubicBezTo>
                    <a:pt x="32" y="184"/>
                    <a:pt x="32" y="183"/>
                    <a:pt x="32" y="183"/>
                  </a:cubicBezTo>
                  <a:cubicBezTo>
                    <a:pt x="31" y="183"/>
                    <a:pt x="31" y="183"/>
                    <a:pt x="31" y="183"/>
                  </a:cubicBezTo>
                  <a:cubicBezTo>
                    <a:pt x="31" y="183"/>
                    <a:pt x="31" y="183"/>
                    <a:pt x="31" y="183"/>
                  </a:cubicBezTo>
                  <a:cubicBezTo>
                    <a:pt x="30" y="182"/>
                    <a:pt x="30" y="182"/>
                    <a:pt x="30" y="182"/>
                  </a:cubicBezTo>
                  <a:cubicBezTo>
                    <a:pt x="30" y="182"/>
                    <a:pt x="30" y="181"/>
                    <a:pt x="30" y="181"/>
                  </a:cubicBezTo>
                  <a:cubicBezTo>
                    <a:pt x="30" y="181"/>
                    <a:pt x="30" y="181"/>
                    <a:pt x="30" y="181"/>
                  </a:cubicBezTo>
                  <a:cubicBezTo>
                    <a:pt x="30" y="181"/>
                    <a:pt x="31" y="181"/>
                    <a:pt x="31" y="181"/>
                  </a:cubicBezTo>
                  <a:cubicBezTo>
                    <a:pt x="31" y="181"/>
                    <a:pt x="32" y="181"/>
                    <a:pt x="32" y="181"/>
                  </a:cubicBezTo>
                  <a:cubicBezTo>
                    <a:pt x="32" y="181"/>
                    <a:pt x="32" y="181"/>
                    <a:pt x="32" y="180"/>
                  </a:cubicBezTo>
                  <a:cubicBezTo>
                    <a:pt x="32" y="180"/>
                    <a:pt x="32" y="180"/>
                    <a:pt x="32" y="180"/>
                  </a:cubicBezTo>
                  <a:cubicBezTo>
                    <a:pt x="32" y="180"/>
                    <a:pt x="33" y="180"/>
                    <a:pt x="33" y="180"/>
                  </a:cubicBezTo>
                  <a:cubicBezTo>
                    <a:pt x="33" y="180"/>
                    <a:pt x="33" y="180"/>
                    <a:pt x="34" y="180"/>
                  </a:cubicBezTo>
                  <a:cubicBezTo>
                    <a:pt x="34" y="180"/>
                    <a:pt x="34" y="179"/>
                    <a:pt x="34" y="179"/>
                  </a:cubicBezTo>
                  <a:cubicBezTo>
                    <a:pt x="34" y="179"/>
                    <a:pt x="35" y="179"/>
                    <a:pt x="35" y="179"/>
                  </a:cubicBezTo>
                  <a:cubicBezTo>
                    <a:pt x="35" y="179"/>
                    <a:pt x="34" y="179"/>
                    <a:pt x="34" y="178"/>
                  </a:cubicBezTo>
                  <a:cubicBezTo>
                    <a:pt x="34" y="178"/>
                    <a:pt x="34" y="178"/>
                    <a:pt x="34" y="178"/>
                  </a:cubicBezTo>
                  <a:cubicBezTo>
                    <a:pt x="34" y="178"/>
                    <a:pt x="33" y="179"/>
                    <a:pt x="33" y="179"/>
                  </a:cubicBezTo>
                  <a:cubicBezTo>
                    <a:pt x="33" y="179"/>
                    <a:pt x="33" y="179"/>
                    <a:pt x="32" y="179"/>
                  </a:cubicBezTo>
                  <a:cubicBezTo>
                    <a:pt x="32" y="179"/>
                    <a:pt x="32" y="179"/>
                    <a:pt x="31" y="179"/>
                  </a:cubicBezTo>
                  <a:cubicBezTo>
                    <a:pt x="31" y="179"/>
                    <a:pt x="31" y="179"/>
                    <a:pt x="31" y="179"/>
                  </a:cubicBezTo>
                  <a:cubicBezTo>
                    <a:pt x="31" y="179"/>
                    <a:pt x="31" y="179"/>
                    <a:pt x="31" y="178"/>
                  </a:cubicBezTo>
                  <a:cubicBezTo>
                    <a:pt x="31" y="178"/>
                    <a:pt x="31" y="178"/>
                    <a:pt x="31" y="177"/>
                  </a:cubicBezTo>
                  <a:cubicBezTo>
                    <a:pt x="31" y="177"/>
                    <a:pt x="31" y="177"/>
                    <a:pt x="31" y="177"/>
                  </a:cubicBezTo>
                  <a:cubicBezTo>
                    <a:pt x="31" y="177"/>
                    <a:pt x="32" y="176"/>
                    <a:pt x="32" y="176"/>
                  </a:cubicBezTo>
                  <a:cubicBezTo>
                    <a:pt x="32" y="176"/>
                    <a:pt x="32" y="175"/>
                    <a:pt x="33" y="175"/>
                  </a:cubicBezTo>
                  <a:cubicBezTo>
                    <a:pt x="33" y="175"/>
                    <a:pt x="33" y="175"/>
                    <a:pt x="34" y="175"/>
                  </a:cubicBezTo>
                  <a:cubicBezTo>
                    <a:pt x="34" y="175"/>
                    <a:pt x="34" y="175"/>
                    <a:pt x="34" y="175"/>
                  </a:cubicBezTo>
                  <a:cubicBezTo>
                    <a:pt x="34" y="175"/>
                    <a:pt x="35" y="175"/>
                    <a:pt x="35" y="175"/>
                  </a:cubicBezTo>
                  <a:cubicBezTo>
                    <a:pt x="35" y="175"/>
                    <a:pt x="36" y="175"/>
                    <a:pt x="36" y="175"/>
                  </a:cubicBezTo>
                  <a:cubicBezTo>
                    <a:pt x="36" y="175"/>
                    <a:pt x="37" y="174"/>
                    <a:pt x="37" y="174"/>
                  </a:cubicBezTo>
                  <a:cubicBezTo>
                    <a:pt x="37" y="174"/>
                    <a:pt x="37" y="174"/>
                    <a:pt x="37" y="173"/>
                  </a:cubicBezTo>
                  <a:cubicBezTo>
                    <a:pt x="37" y="173"/>
                    <a:pt x="37" y="173"/>
                    <a:pt x="37" y="173"/>
                  </a:cubicBezTo>
                  <a:cubicBezTo>
                    <a:pt x="37" y="172"/>
                    <a:pt x="36" y="172"/>
                    <a:pt x="36" y="172"/>
                  </a:cubicBezTo>
                  <a:cubicBezTo>
                    <a:pt x="36" y="171"/>
                    <a:pt x="36" y="171"/>
                    <a:pt x="36" y="171"/>
                  </a:cubicBezTo>
                  <a:cubicBezTo>
                    <a:pt x="36" y="171"/>
                    <a:pt x="36" y="170"/>
                    <a:pt x="36" y="170"/>
                  </a:cubicBezTo>
                  <a:cubicBezTo>
                    <a:pt x="36" y="170"/>
                    <a:pt x="36" y="170"/>
                    <a:pt x="36" y="169"/>
                  </a:cubicBezTo>
                  <a:cubicBezTo>
                    <a:pt x="36" y="169"/>
                    <a:pt x="36" y="169"/>
                    <a:pt x="36" y="169"/>
                  </a:cubicBezTo>
                  <a:cubicBezTo>
                    <a:pt x="37" y="169"/>
                    <a:pt x="37" y="169"/>
                    <a:pt x="37" y="168"/>
                  </a:cubicBezTo>
                  <a:cubicBezTo>
                    <a:pt x="37" y="168"/>
                    <a:pt x="37" y="168"/>
                    <a:pt x="37" y="168"/>
                  </a:cubicBezTo>
                  <a:cubicBezTo>
                    <a:pt x="37" y="168"/>
                    <a:pt x="37" y="167"/>
                    <a:pt x="37" y="167"/>
                  </a:cubicBezTo>
                  <a:cubicBezTo>
                    <a:pt x="37" y="167"/>
                    <a:pt x="37" y="167"/>
                    <a:pt x="37" y="167"/>
                  </a:cubicBezTo>
                  <a:cubicBezTo>
                    <a:pt x="37" y="167"/>
                    <a:pt x="36" y="167"/>
                    <a:pt x="36" y="167"/>
                  </a:cubicBezTo>
                  <a:cubicBezTo>
                    <a:pt x="36" y="167"/>
                    <a:pt x="36" y="166"/>
                    <a:pt x="35" y="166"/>
                  </a:cubicBezTo>
                  <a:cubicBezTo>
                    <a:pt x="35" y="166"/>
                    <a:pt x="35" y="166"/>
                    <a:pt x="35" y="166"/>
                  </a:cubicBezTo>
                  <a:cubicBezTo>
                    <a:pt x="34" y="166"/>
                    <a:pt x="34" y="166"/>
                    <a:pt x="34" y="165"/>
                  </a:cubicBezTo>
                  <a:cubicBezTo>
                    <a:pt x="33" y="165"/>
                    <a:pt x="33" y="165"/>
                    <a:pt x="33" y="164"/>
                  </a:cubicBezTo>
                  <a:cubicBezTo>
                    <a:pt x="33" y="164"/>
                    <a:pt x="33" y="164"/>
                    <a:pt x="32" y="164"/>
                  </a:cubicBezTo>
                  <a:cubicBezTo>
                    <a:pt x="32" y="164"/>
                    <a:pt x="32" y="164"/>
                    <a:pt x="32" y="164"/>
                  </a:cubicBezTo>
                  <a:cubicBezTo>
                    <a:pt x="31" y="164"/>
                    <a:pt x="31" y="165"/>
                    <a:pt x="31" y="165"/>
                  </a:cubicBezTo>
                  <a:cubicBezTo>
                    <a:pt x="31" y="165"/>
                    <a:pt x="31" y="164"/>
                    <a:pt x="30" y="164"/>
                  </a:cubicBezTo>
                  <a:cubicBezTo>
                    <a:pt x="30" y="164"/>
                    <a:pt x="30" y="164"/>
                    <a:pt x="30" y="164"/>
                  </a:cubicBezTo>
                  <a:cubicBezTo>
                    <a:pt x="30" y="164"/>
                    <a:pt x="30" y="164"/>
                    <a:pt x="30" y="163"/>
                  </a:cubicBezTo>
                  <a:cubicBezTo>
                    <a:pt x="29" y="163"/>
                    <a:pt x="30" y="163"/>
                    <a:pt x="29" y="163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29" y="162"/>
                    <a:pt x="28" y="162"/>
                    <a:pt x="28" y="162"/>
                  </a:cubicBezTo>
                  <a:cubicBezTo>
                    <a:pt x="28" y="162"/>
                    <a:pt x="27" y="162"/>
                    <a:pt x="27" y="162"/>
                  </a:cubicBezTo>
                  <a:cubicBezTo>
                    <a:pt x="27" y="162"/>
                    <a:pt x="26" y="162"/>
                    <a:pt x="26" y="162"/>
                  </a:cubicBezTo>
                  <a:cubicBezTo>
                    <a:pt x="26" y="162"/>
                    <a:pt x="25" y="162"/>
                    <a:pt x="25" y="162"/>
                  </a:cubicBezTo>
                  <a:cubicBezTo>
                    <a:pt x="25" y="162"/>
                    <a:pt x="24" y="162"/>
                    <a:pt x="24" y="162"/>
                  </a:cubicBezTo>
                  <a:cubicBezTo>
                    <a:pt x="24" y="162"/>
                    <a:pt x="23" y="162"/>
                    <a:pt x="23" y="162"/>
                  </a:cubicBezTo>
                  <a:cubicBezTo>
                    <a:pt x="23" y="161"/>
                    <a:pt x="23" y="161"/>
                    <a:pt x="22" y="161"/>
                  </a:cubicBezTo>
                  <a:cubicBezTo>
                    <a:pt x="22" y="161"/>
                    <a:pt x="22" y="160"/>
                    <a:pt x="22" y="160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59"/>
                    <a:pt x="22" y="158"/>
                    <a:pt x="22" y="158"/>
                  </a:cubicBezTo>
                  <a:cubicBezTo>
                    <a:pt x="21" y="158"/>
                    <a:pt x="20" y="158"/>
                    <a:pt x="20" y="158"/>
                  </a:cubicBezTo>
                  <a:cubicBezTo>
                    <a:pt x="20" y="158"/>
                    <a:pt x="19" y="157"/>
                    <a:pt x="19" y="157"/>
                  </a:cubicBezTo>
                  <a:cubicBezTo>
                    <a:pt x="19" y="157"/>
                    <a:pt x="19" y="157"/>
                    <a:pt x="19" y="157"/>
                  </a:cubicBezTo>
                  <a:cubicBezTo>
                    <a:pt x="19" y="157"/>
                    <a:pt x="19" y="156"/>
                    <a:pt x="19" y="156"/>
                  </a:cubicBezTo>
                  <a:cubicBezTo>
                    <a:pt x="19" y="156"/>
                    <a:pt x="19" y="155"/>
                    <a:pt x="19" y="155"/>
                  </a:cubicBezTo>
                  <a:cubicBezTo>
                    <a:pt x="19" y="155"/>
                    <a:pt x="19" y="154"/>
                    <a:pt x="19" y="154"/>
                  </a:cubicBezTo>
                  <a:cubicBezTo>
                    <a:pt x="19" y="154"/>
                    <a:pt x="18" y="154"/>
                    <a:pt x="18" y="154"/>
                  </a:cubicBezTo>
                  <a:cubicBezTo>
                    <a:pt x="18" y="154"/>
                    <a:pt x="18" y="153"/>
                    <a:pt x="18" y="153"/>
                  </a:cubicBezTo>
                  <a:cubicBezTo>
                    <a:pt x="18" y="153"/>
                    <a:pt x="18" y="152"/>
                    <a:pt x="18" y="152"/>
                  </a:cubicBezTo>
                  <a:cubicBezTo>
                    <a:pt x="18" y="152"/>
                    <a:pt x="17" y="152"/>
                    <a:pt x="17" y="152"/>
                  </a:cubicBezTo>
                  <a:cubicBezTo>
                    <a:pt x="17" y="152"/>
                    <a:pt x="16" y="152"/>
                    <a:pt x="16" y="152"/>
                  </a:cubicBezTo>
                  <a:cubicBezTo>
                    <a:pt x="16" y="152"/>
                    <a:pt x="15" y="153"/>
                    <a:pt x="15" y="153"/>
                  </a:cubicBezTo>
                  <a:cubicBezTo>
                    <a:pt x="15" y="153"/>
                    <a:pt x="15" y="152"/>
                    <a:pt x="14" y="152"/>
                  </a:cubicBezTo>
                  <a:cubicBezTo>
                    <a:pt x="14" y="152"/>
                    <a:pt x="14" y="152"/>
                    <a:pt x="13" y="152"/>
                  </a:cubicBezTo>
                  <a:cubicBezTo>
                    <a:pt x="13" y="152"/>
                    <a:pt x="13" y="152"/>
                    <a:pt x="12" y="152"/>
                  </a:cubicBezTo>
                  <a:cubicBezTo>
                    <a:pt x="12" y="152"/>
                    <a:pt x="12" y="152"/>
                    <a:pt x="12" y="153"/>
                  </a:cubicBezTo>
                  <a:cubicBezTo>
                    <a:pt x="11" y="153"/>
                    <a:pt x="11" y="153"/>
                    <a:pt x="11" y="153"/>
                  </a:cubicBezTo>
                  <a:cubicBezTo>
                    <a:pt x="11" y="153"/>
                    <a:pt x="10" y="153"/>
                    <a:pt x="10" y="153"/>
                  </a:cubicBezTo>
                  <a:cubicBezTo>
                    <a:pt x="10" y="152"/>
                    <a:pt x="10" y="151"/>
                    <a:pt x="10" y="151"/>
                  </a:cubicBezTo>
                  <a:cubicBezTo>
                    <a:pt x="10" y="151"/>
                    <a:pt x="10" y="150"/>
                    <a:pt x="10" y="150"/>
                  </a:cubicBezTo>
                  <a:cubicBezTo>
                    <a:pt x="10" y="150"/>
                    <a:pt x="10" y="149"/>
                    <a:pt x="10" y="149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0" y="147"/>
                    <a:pt x="11" y="147"/>
                    <a:pt x="11" y="147"/>
                  </a:cubicBezTo>
                  <a:cubicBezTo>
                    <a:pt x="11" y="147"/>
                    <a:pt x="12" y="147"/>
                    <a:pt x="12" y="147"/>
                  </a:cubicBezTo>
                  <a:cubicBezTo>
                    <a:pt x="12" y="147"/>
                    <a:pt x="13" y="147"/>
                    <a:pt x="13" y="147"/>
                  </a:cubicBezTo>
                  <a:cubicBezTo>
                    <a:pt x="13" y="147"/>
                    <a:pt x="14" y="147"/>
                    <a:pt x="14" y="146"/>
                  </a:cubicBezTo>
                  <a:cubicBezTo>
                    <a:pt x="14" y="146"/>
                    <a:pt x="14" y="146"/>
                    <a:pt x="14" y="145"/>
                  </a:cubicBezTo>
                  <a:cubicBezTo>
                    <a:pt x="14" y="145"/>
                    <a:pt x="14" y="145"/>
                    <a:pt x="14" y="144"/>
                  </a:cubicBezTo>
                  <a:cubicBezTo>
                    <a:pt x="14" y="144"/>
                    <a:pt x="14" y="144"/>
                    <a:pt x="14" y="144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2" y="144"/>
                    <a:pt x="12" y="143"/>
                    <a:pt x="12" y="143"/>
                  </a:cubicBezTo>
                  <a:cubicBezTo>
                    <a:pt x="12" y="143"/>
                    <a:pt x="12" y="142"/>
                    <a:pt x="11" y="142"/>
                  </a:cubicBezTo>
                  <a:cubicBezTo>
                    <a:pt x="11" y="142"/>
                    <a:pt x="11" y="141"/>
                    <a:pt x="11" y="141"/>
                  </a:cubicBezTo>
                  <a:cubicBezTo>
                    <a:pt x="11" y="141"/>
                    <a:pt x="11" y="140"/>
                    <a:pt x="11" y="140"/>
                  </a:cubicBezTo>
                  <a:cubicBezTo>
                    <a:pt x="11" y="140"/>
                    <a:pt x="11" y="140"/>
                    <a:pt x="11" y="139"/>
                  </a:cubicBezTo>
                  <a:cubicBezTo>
                    <a:pt x="11" y="139"/>
                    <a:pt x="11" y="139"/>
                    <a:pt x="11" y="139"/>
                  </a:cubicBezTo>
                  <a:cubicBezTo>
                    <a:pt x="11" y="139"/>
                    <a:pt x="10" y="139"/>
                    <a:pt x="10" y="139"/>
                  </a:cubicBezTo>
                  <a:cubicBezTo>
                    <a:pt x="10" y="139"/>
                    <a:pt x="10" y="139"/>
                    <a:pt x="10" y="139"/>
                  </a:cubicBezTo>
                  <a:cubicBezTo>
                    <a:pt x="9" y="139"/>
                    <a:pt x="9" y="138"/>
                    <a:pt x="9" y="138"/>
                  </a:cubicBezTo>
                  <a:cubicBezTo>
                    <a:pt x="9" y="138"/>
                    <a:pt x="9" y="137"/>
                    <a:pt x="9" y="137"/>
                  </a:cubicBezTo>
                  <a:cubicBezTo>
                    <a:pt x="9" y="137"/>
                    <a:pt x="10" y="136"/>
                    <a:pt x="10" y="136"/>
                  </a:cubicBezTo>
                  <a:cubicBezTo>
                    <a:pt x="10" y="136"/>
                    <a:pt x="10" y="135"/>
                    <a:pt x="10" y="135"/>
                  </a:cubicBezTo>
                  <a:cubicBezTo>
                    <a:pt x="10" y="135"/>
                    <a:pt x="10" y="135"/>
                    <a:pt x="9" y="134"/>
                  </a:cubicBezTo>
                  <a:cubicBezTo>
                    <a:pt x="9" y="134"/>
                    <a:pt x="9" y="134"/>
                    <a:pt x="8" y="134"/>
                  </a:cubicBezTo>
                  <a:cubicBezTo>
                    <a:pt x="8" y="134"/>
                    <a:pt x="7" y="134"/>
                    <a:pt x="7" y="134"/>
                  </a:cubicBezTo>
                  <a:cubicBezTo>
                    <a:pt x="7" y="134"/>
                    <a:pt x="7" y="134"/>
                    <a:pt x="6" y="134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6" y="134"/>
                    <a:pt x="5" y="134"/>
                    <a:pt x="5" y="134"/>
                  </a:cubicBezTo>
                  <a:cubicBezTo>
                    <a:pt x="5" y="134"/>
                    <a:pt x="5" y="134"/>
                    <a:pt x="5" y="133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4" y="133"/>
                    <a:pt x="4" y="132"/>
                    <a:pt x="4" y="132"/>
                  </a:cubicBezTo>
                  <a:cubicBezTo>
                    <a:pt x="4" y="132"/>
                    <a:pt x="4" y="132"/>
                    <a:pt x="4" y="132"/>
                  </a:cubicBezTo>
                  <a:cubicBezTo>
                    <a:pt x="4" y="132"/>
                    <a:pt x="4" y="132"/>
                    <a:pt x="4" y="132"/>
                  </a:cubicBezTo>
                  <a:cubicBezTo>
                    <a:pt x="3" y="133"/>
                    <a:pt x="3" y="133"/>
                    <a:pt x="3" y="132"/>
                  </a:cubicBezTo>
                  <a:cubicBezTo>
                    <a:pt x="3" y="132"/>
                    <a:pt x="2" y="132"/>
                    <a:pt x="2" y="132"/>
                  </a:cubicBezTo>
                  <a:cubicBezTo>
                    <a:pt x="2" y="132"/>
                    <a:pt x="2" y="131"/>
                    <a:pt x="2" y="131"/>
                  </a:cubicBezTo>
                  <a:cubicBezTo>
                    <a:pt x="2" y="131"/>
                    <a:pt x="1" y="131"/>
                    <a:pt x="1" y="131"/>
                  </a:cubicBezTo>
                  <a:cubicBezTo>
                    <a:pt x="1" y="131"/>
                    <a:pt x="1" y="130"/>
                    <a:pt x="1" y="130"/>
                  </a:cubicBezTo>
                  <a:cubicBezTo>
                    <a:pt x="1" y="130"/>
                    <a:pt x="1" y="130"/>
                    <a:pt x="1" y="129"/>
                  </a:cubicBezTo>
                  <a:cubicBezTo>
                    <a:pt x="1" y="129"/>
                    <a:pt x="1" y="129"/>
                    <a:pt x="1" y="128"/>
                  </a:cubicBezTo>
                  <a:cubicBezTo>
                    <a:pt x="1" y="128"/>
                    <a:pt x="1" y="128"/>
                    <a:pt x="1" y="128"/>
                  </a:cubicBezTo>
                  <a:cubicBezTo>
                    <a:pt x="0" y="128"/>
                    <a:pt x="0" y="127"/>
                    <a:pt x="0" y="127"/>
                  </a:cubicBezTo>
                  <a:cubicBezTo>
                    <a:pt x="0" y="127"/>
                    <a:pt x="0" y="126"/>
                    <a:pt x="0" y="126"/>
                  </a:cubicBezTo>
                  <a:cubicBezTo>
                    <a:pt x="0" y="126"/>
                    <a:pt x="1" y="126"/>
                    <a:pt x="1" y="125"/>
                  </a:cubicBezTo>
                  <a:cubicBezTo>
                    <a:pt x="1" y="125"/>
                    <a:pt x="1" y="125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1" y="122"/>
                    <a:pt x="1" y="122"/>
                    <a:pt x="1" y="122"/>
                  </a:cubicBezTo>
                  <a:cubicBezTo>
                    <a:pt x="2" y="122"/>
                    <a:pt x="2" y="123"/>
                    <a:pt x="2" y="122"/>
                  </a:cubicBezTo>
                  <a:cubicBezTo>
                    <a:pt x="2" y="122"/>
                    <a:pt x="2" y="122"/>
                    <a:pt x="2" y="122"/>
                  </a:cubicBezTo>
                  <a:cubicBezTo>
                    <a:pt x="2" y="122"/>
                    <a:pt x="2" y="121"/>
                    <a:pt x="2" y="121"/>
                  </a:cubicBezTo>
                  <a:cubicBezTo>
                    <a:pt x="2" y="121"/>
                    <a:pt x="1" y="121"/>
                    <a:pt x="1" y="121"/>
                  </a:cubicBezTo>
                  <a:cubicBezTo>
                    <a:pt x="1" y="121"/>
                    <a:pt x="1" y="121"/>
                    <a:pt x="1" y="121"/>
                  </a:cubicBezTo>
                  <a:cubicBezTo>
                    <a:pt x="1" y="121"/>
                    <a:pt x="1" y="121"/>
                    <a:pt x="1" y="121"/>
                  </a:cubicBezTo>
                  <a:cubicBezTo>
                    <a:pt x="1" y="121"/>
                    <a:pt x="0" y="120"/>
                    <a:pt x="1" y="120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1" y="118"/>
                    <a:pt x="1" y="117"/>
                    <a:pt x="1" y="117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1" y="116"/>
                    <a:pt x="2" y="116"/>
                    <a:pt x="2" y="116"/>
                  </a:cubicBezTo>
                  <a:cubicBezTo>
                    <a:pt x="2" y="116"/>
                    <a:pt x="2" y="115"/>
                    <a:pt x="2" y="115"/>
                  </a:cubicBezTo>
                  <a:cubicBezTo>
                    <a:pt x="2" y="115"/>
                    <a:pt x="2" y="114"/>
                    <a:pt x="2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2" y="112"/>
                    <a:pt x="2" y="112"/>
                  </a:cubicBezTo>
                  <a:cubicBezTo>
                    <a:pt x="2" y="112"/>
                    <a:pt x="3" y="113"/>
                    <a:pt x="3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12"/>
                    <a:pt x="3" y="112"/>
                  </a:cubicBezTo>
                  <a:cubicBezTo>
                    <a:pt x="3" y="112"/>
                    <a:pt x="4" y="112"/>
                    <a:pt x="4" y="112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2"/>
                    <a:pt x="5" y="112"/>
                    <a:pt x="6" y="112"/>
                  </a:cubicBezTo>
                  <a:cubicBezTo>
                    <a:pt x="6" y="111"/>
                    <a:pt x="6" y="111"/>
                    <a:pt x="6" y="112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7" y="112"/>
                    <a:pt x="8" y="112"/>
                    <a:pt x="8" y="112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9" y="112"/>
                    <a:pt x="9" y="111"/>
                    <a:pt x="9" y="111"/>
                  </a:cubicBezTo>
                  <a:cubicBezTo>
                    <a:pt x="9" y="111"/>
                    <a:pt x="8" y="111"/>
                    <a:pt x="8" y="111"/>
                  </a:cubicBezTo>
                  <a:cubicBezTo>
                    <a:pt x="8" y="111"/>
                    <a:pt x="8" y="110"/>
                    <a:pt x="8" y="110"/>
                  </a:cubicBezTo>
                  <a:cubicBezTo>
                    <a:pt x="8" y="110"/>
                    <a:pt x="7" y="110"/>
                    <a:pt x="7" y="110"/>
                  </a:cubicBezTo>
                  <a:cubicBezTo>
                    <a:pt x="7" y="110"/>
                    <a:pt x="7" y="110"/>
                    <a:pt x="6" y="110"/>
                  </a:cubicBezTo>
                  <a:cubicBezTo>
                    <a:pt x="6" y="110"/>
                    <a:pt x="6" y="110"/>
                    <a:pt x="6" y="110"/>
                  </a:cubicBezTo>
                  <a:cubicBezTo>
                    <a:pt x="6" y="110"/>
                    <a:pt x="5" y="110"/>
                    <a:pt x="5" y="110"/>
                  </a:cubicBezTo>
                  <a:cubicBezTo>
                    <a:pt x="5" y="110"/>
                    <a:pt x="5" y="110"/>
                    <a:pt x="4" y="110"/>
                  </a:cubicBezTo>
                  <a:cubicBezTo>
                    <a:pt x="4" y="110"/>
                    <a:pt x="4" y="109"/>
                    <a:pt x="4" y="109"/>
                  </a:cubicBezTo>
                  <a:cubicBezTo>
                    <a:pt x="4" y="109"/>
                    <a:pt x="3" y="109"/>
                    <a:pt x="4" y="109"/>
                  </a:cubicBezTo>
                  <a:cubicBezTo>
                    <a:pt x="4" y="108"/>
                    <a:pt x="4" y="109"/>
                    <a:pt x="4" y="108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4" y="108"/>
                    <a:pt x="4" y="107"/>
                    <a:pt x="4" y="107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4" y="107"/>
                    <a:pt x="3" y="107"/>
                    <a:pt x="3" y="107"/>
                  </a:cubicBezTo>
                  <a:cubicBezTo>
                    <a:pt x="3" y="107"/>
                    <a:pt x="3" y="108"/>
                    <a:pt x="3" y="108"/>
                  </a:cubicBezTo>
                  <a:cubicBezTo>
                    <a:pt x="3" y="108"/>
                    <a:pt x="2" y="108"/>
                    <a:pt x="2" y="108"/>
                  </a:cubicBezTo>
                  <a:cubicBezTo>
                    <a:pt x="2" y="108"/>
                    <a:pt x="2" y="108"/>
                    <a:pt x="1" y="108"/>
                  </a:cubicBezTo>
                  <a:cubicBezTo>
                    <a:pt x="1" y="108"/>
                    <a:pt x="2" y="108"/>
                    <a:pt x="2" y="107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7"/>
                    <a:pt x="3" y="106"/>
                    <a:pt x="3" y="106"/>
                  </a:cubicBezTo>
                  <a:cubicBezTo>
                    <a:pt x="3" y="106"/>
                    <a:pt x="3" y="106"/>
                    <a:pt x="4" y="106"/>
                  </a:cubicBezTo>
                  <a:cubicBezTo>
                    <a:pt x="4" y="106"/>
                    <a:pt x="4" y="105"/>
                    <a:pt x="4" y="105"/>
                  </a:cubicBezTo>
                  <a:cubicBezTo>
                    <a:pt x="4" y="105"/>
                    <a:pt x="5" y="104"/>
                    <a:pt x="5" y="104"/>
                  </a:cubicBezTo>
                  <a:cubicBezTo>
                    <a:pt x="5" y="104"/>
                    <a:pt x="6" y="104"/>
                    <a:pt x="6" y="104"/>
                  </a:cubicBezTo>
                  <a:cubicBezTo>
                    <a:pt x="6" y="103"/>
                    <a:pt x="7" y="103"/>
                    <a:pt x="7" y="103"/>
                  </a:cubicBezTo>
                  <a:cubicBezTo>
                    <a:pt x="7" y="102"/>
                    <a:pt x="8" y="102"/>
                    <a:pt x="8" y="101"/>
                  </a:cubicBezTo>
                  <a:cubicBezTo>
                    <a:pt x="8" y="101"/>
                    <a:pt x="9" y="101"/>
                    <a:pt x="9" y="100"/>
                  </a:cubicBezTo>
                  <a:cubicBezTo>
                    <a:pt x="10" y="100"/>
                    <a:pt x="10" y="99"/>
                    <a:pt x="10" y="99"/>
                  </a:cubicBezTo>
                  <a:cubicBezTo>
                    <a:pt x="11" y="98"/>
                    <a:pt x="11" y="98"/>
                    <a:pt x="12" y="97"/>
                  </a:cubicBezTo>
                  <a:cubicBezTo>
                    <a:pt x="12" y="97"/>
                    <a:pt x="12" y="97"/>
                    <a:pt x="12" y="96"/>
                  </a:cubicBezTo>
                  <a:cubicBezTo>
                    <a:pt x="12" y="96"/>
                    <a:pt x="13" y="95"/>
                    <a:pt x="13" y="95"/>
                  </a:cubicBezTo>
                  <a:cubicBezTo>
                    <a:pt x="13" y="95"/>
                    <a:pt x="13" y="95"/>
                    <a:pt x="13" y="94"/>
                  </a:cubicBezTo>
                  <a:cubicBezTo>
                    <a:pt x="13" y="94"/>
                    <a:pt x="13" y="94"/>
                    <a:pt x="13" y="94"/>
                  </a:cubicBezTo>
                  <a:cubicBezTo>
                    <a:pt x="13" y="93"/>
                    <a:pt x="12" y="93"/>
                    <a:pt x="12" y="92"/>
                  </a:cubicBezTo>
                  <a:cubicBezTo>
                    <a:pt x="11" y="92"/>
                    <a:pt x="11" y="92"/>
                    <a:pt x="11" y="91"/>
                  </a:cubicBezTo>
                  <a:cubicBezTo>
                    <a:pt x="11" y="91"/>
                    <a:pt x="10" y="91"/>
                    <a:pt x="10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10" y="89"/>
                    <a:pt x="10" y="89"/>
                    <a:pt x="10" y="89"/>
                  </a:cubicBezTo>
                  <a:cubicBezTo>
                    <a:pt x="10" y="88"/>
                    <a:pt x="10" y="88"/>
                    <a:pt x="11" y="88"/>
                  </a:cubicBezTo>
                  <a:cubicBezTo>
                    <a:pt x="11" y="88"/>
                    <a:pt x="11" y="87"/>
                    <a:pt x="11" y="87"/>
                  </a:cubicBezTo>
                  <a:cubicBezTo>
                    <a:pt x="11" y="87"/>
                    <a:pt x="10" y="86"/>
                    <a:pt x="10" y="86"/>
                  </a:cubicBezTo>
                  <a:cubicBezTo>
                    <a:pt x="10" y="86"/>
                    <a:pt x="10" y="86"/>
                    <a:pt x="10" y="86"/>
                  </a:cubicBezTo>
                  <a:cubicBezTo>
                    <a:pt x="10" y="86"/>
                    <a:pt x="10" y="85"/>
                    <a:pt x="10" y="85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4"/>
                    <a:pt x="9" y="84"/>
                    <a:pt x="9" y="84"/>
                  </a:cubicBezTo>
                  <a:cubicBezTo>
                    <a:pt x="9" y="84"/>
                    <a:pt x="9" y="83"/>
                    <a:pt x="9" y="83"/>
                  </a:cubicBezTo>
                  <a:cubicBezTo>
                    <a:pt x="9" y="83"/>
                    <a:pt x="9" y="82"/>
                    <a:pt x="9" y="82"/>
                  </a:cubicBezTo>
                  <a:cubicBezTo>
                    <a:pt x="10" y="82"/>
                    <a:pt x="10" y="82"/>
                    <a:pt x="10" y="82"/>
                  </a:cubicBezTo>
                  <a:cubicBezTo>
                    <a:pt x="10" y="81"/>
                    <a:pt x="10" y="81"/>
                    <a:pt x="9" y="81"/>
                  </a:cubicBezTo>
                  <a:cubicBezTo>
                    <a:pt x="9" y="80"/>
                    <a:pt x="10" y="80"/>
                    <a:pt x="10" y="79"/>
                  </a:cubicBezTo>
                  <a:cubicBezTo>
                    <a:pt x="10" y="79"/>
                    <a:pt x="10" y="79"/>
                    <a:pt x="10" y="78"/>
                  </a:cubicBezTo>
                  <a:cubicBezTo>
                    <a:pt x="10" y="78"/>
                    <a:pt x="11" y="78"/>
                    <a:pt x="11" y="78"/>
                  </a:cubicBezTo>
                  <a:cubicBezTo>
                    <a:pt x="11" y="78"/>
                    <a:pt x="11" y="77"/>
                    <a:pt x="11" y="77"/>
                  </a:cubicBezTo>
                  <a:cubicBezTo>
                    <a:pt x="11" y="77"/>
                    <a:pt x="10" y="76"/>
                    <a:pt x="10" y="76"/>
                  </a:cubicBezTo>
                  <a:cubicBezTo>
                    <a:pt x="10" y="75"/>
                    <a:pt x="10" y="75"/>
                    <a:pt x="10" y="74"/>
                  </a:cubicBezTo>
                  <a:cubicBezTo>
                    <a:pt x="9" y="74"/>
                    <a:pt x="9" y="73"/>
                    <a:pt x="9" y="73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9" y="70"/>
                    <a:pt x="9" y="70"/>
                    <a:pt x="10" y="70"/>
                  </a:cubicBezTo>
                  <a:cubicBezTo>
                    <a:pt x="10" y="69"/>
                    <a:pt x="10" y="69"/>
                    <a:pt x="10" y="69"/>
                  </a:cubicBezTo>
                  <a:cubicBezTo>
                    <a:pt x="11" y="68"/>
                    <a:pt x="11" y="68"/>
                    <a:pt x="11" y="67"/>
                  </a:cubicBezTo>
                  <a:cubicBezTo>
                    <a:pt x="11" y="67"/>
                    <a:pt x="10" y="67"/>
                    <a:pt x="10" y="66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0" y="66"/>
                    <a:pt x="9" y="65"/>
                    <a:pt x="9" y="65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8" y="65"/>
                    <a:pt x="8" y="64"/>
                    <a:pt x="8" y="64"/>
                  </a:cubicBezTo>
                  <a:cubicBezTo>
                    <a:pt x="8" y="64"/>
                    <a:pt x="8" y="63"/>
                    <a:pt x="8" y="63"/>
                  </a:cubicBezTo>
                  <a:cubicBezTo>
                    <a:pt x="8" y="63"/>
                    <a:pt x="8" y="63"/>
                    <a:pt x="8" y="62"/>
                  </a:cubicBezTo>
                  <a:cubicBezTo>
                    <a:pt x="8" y="62"/>
                    <a:pt x="9" y="62"/>
                    <a:pt x="9" y="62"/>
                  </a:cubicBezTo>
                  <a:cubicBezTo>
                    <a:pt x="9" y="62"/>
                    <a:pt x="9" y="61"/>
                    <a:pt x="9" y="61"/>
                  </a:cubicBezTo>
                  <a:cubicBezTo>
                    <a:pt x="8" y="61"/>
                    <a:pt x="8" y="61"/>
                    <a:pt x="8" y="60"/>
                  </a:cubicBezTo>
                  <a:cubicBezTo>
                    <a:pt x="8" y="60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10" y="60"/>
                    <a:pt x="10" y="60"/>
                  </a:cubicBezTo>
                  <a:cubicBezTo>
                    <a:pt x="10" y="60"/>
                    <a:pt x="10" y="60"/>
                    <a:pt x="11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8"/>
                    <a:pt x="11" y="58"/>
                    <a:pt x="12" y="58"/>
                  </a:cubicBezTo>
                  <a:cubicBezTo>
                    <a:pt x="12" y="58"/>
                    <a:pt x="12" y="57"/>
                    <a:pt x="12" y="57"/>
                  </a:cubicBezTo>
                  <a:cubicBezTo>
                    <a:pt x="12" y="57"/>
                    <a:pt x="13" y="57"/>
                    <a:pt x="13" y="57"/>
                  </a:cubicBezTo>
                  <a:cubicBezTo>
                    <a:pt x="13" y="57"/>
                    <a:pt x="13" y="57"/>
                    <a:pt x="14" y="57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4" y="55"/>
                    <a:pt x="15" y="55"/>
                    <a:pt x="15" y="55"/>
                  </a:cubicBezTo>
                  <a:cubicBezTo>
                    <a:pt x="15" y="55"/>
                    <a:pt x="15" y="55"/>
                    <a:pt x="16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6"/>
                    <a:pt x="16" y="56"/>
                  </a:cubicBezTo>
                  <a:cubicBezTo>
                    <a:pt x="16" y="56"/>
                    <a:pt x="16" y="56"/>
                    <a:pt x="16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7" y="55"/>
                    <a:pt x="17" y="54"/>
                    <a:pt x="17" y="54"/>
                  </a:cubicBezTo>
                  <a:cubicBezTo>
                    <a:pt x="17" y="54"/>
                    <a:pt x="18" y="54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4"/>
                    <a:pt x="19" y="54"/>
                    <a:pt x="19" y="54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5"/>
                    <a:pt x="20" y="55"/>
                    <a:pt x="20" y="55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19" y="56"/>
                    <a:pt x="19" y="56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8"/>
                    <a:pt x="19" y="58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1" y="58"/>
                    <a:pt x="21" y="58"/>
                    <a:pt x="21" y="58"/>
                  </a:cubicBezTo>
                  <a:cubicBezTo>
                    <a:pt x="21" y="58"/>
                    <a:pt x="21" y="58"/>
                    <a:pt x="21" y="59"/>
                  </a:cubicBezTo>
                  <a:cubicBezTo>
                    <a:pt x="21" y="59"/>
                    <a:pt x="20" y="59"/>
                    <a:pt x="20" y="59"/>
                  </a:cubicBezTo>
                  <a:cubicBezTo>
                    <a:pt x="20" y="59"/>
                    <a:pt x="20" y="60"/>
                    <a:pt x="21" y="60"/>
                  </a:cubicBezTo>
                  <a:cubicBezTo>
                    <a:pt x="21" y="60"/>
                    <a:pt x="21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2" y="59"/>
                    <a:pt x="22" y="59"/>
                    <a:pt x="22" y="58"/>
                  </a:cubicBezTo>
                  <a:cubicBezTo>
                    <a:pt x="22" y="58"/>
                    <a:pt x="23" y="58"/>
                    <a:pt x="23" y="58"/>
                  </a:cubicBezTo>
                  <a:cubicBezTo>
                    <a:pt x="23" y="58"/>
                    <a:pt x="24" y="59"/>
                    <a:pt x="24" y="59"/>
                  </a:cubicBezTo>
                  <a:cubicBezTo>
                    <a:pt x="24" y="59"/>
                    <a:pt x="25" y="58"/>
                    <a:pt x="25" y="58"/>
                  </a:cubicBezTo>
                  <a:cubicBezTo>
                    <a:pt x="25" y="58"/>
                    <a:pt x="26" y="59"/>
                    <a:pt x="26" y="59"/>
                  </a:cubicBezTo>
                  <a:cubicBezTo>
                    <a:pt x="26" y="59"/>
                    <a:pt x="27" y="59"/>
                    <a:pt x="27" y="59"/>
                  </a:cubicBezTo>
                  <a:cubicBezTo>
                    <a:pt x="27" y="59"/>
                    <a:pt x="28" y="59"/>
                    <a:pt x="28" y="60"/>
                  </a:cubicBezTo>
                  <a:cubicBezTo>
                    <a:pt x="28" y="60"/>
                    <a:pt x="29" y="60"/>
                    <a:pt x="29" y="60"/>
                  </a:cubicBezTo>
                  <a:cubicBezTo>
                    <a:pt x="29" y="60"/>
                    <a:pt x="30" y="61"/>
                    <a:pt x="30" y="61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2" y="62"/>
                    <a:pt x="32" y="63"/>
                    <a:pt x="32" y="63"/>
                  </a:cubicBezTo>
                  <a:cubicBezTo>
                    <a:pt x="33" y="63"/>
                    <a:pt x="33" y="64"/>
                    <a:pt x="33" y="64"/>
                  </a:cubicBezTo>
                  <a:cubicBezTo>
                    <a:pt x="33" y="64"/>
                    <a:pt x="34" y="64"/>
                    <a:pt x="34" y="64"/>
                  </a:cubicBezTo>
                  <a:cubicBezTo>
                    <a:pt x="34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5"/>
                  </a:cubicBezTo>
                  <a:cubicBezTo>
                    <a:pt x="35" y="65"/>
                    <a:pt x="36" y="65"/>
                    <a:pt x="36" y="65"/>
                  </a:cubicBezTo>
                  <a:cubicBezTo>
                    <a:pt x="36" y="65"/>
                    <a:pt x="37" y="65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8" y="66"/>
                    <a:pt x="38" y="66"/>
                    <a:pt x="38" y="66"/>
                  </a:cubicBezTo>
                  <a:cubicBezTo>
                    <a:pt x="38" y="66"/>
                    <a:pt x="39" y="66"/>
                    <a:pt x="39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40" y="67"/>
                    <a:pt x="40" y="67"/>
                  </a:cubicBezTo>
                  <a:cubicBezTo>
                    <a:pt x="40" y="67"/>
                    <a:pt x="40" y="68"/>
                    <a:pt x="40" y="68"/>
                  </a:cubicBezTo>
                  <a:cubicBezTo>
                    <a:pt x="40" y="68"/>
                    <a:pt x="41" y="68"/>
                    <a:pt x="41" y="68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1" y="69"/>
                    <a:pt x="41" y="70"/>
                    <a:pt x="41" y="70"/>
                  </a:cubicBezTo>
                  <a:cubicBezTo>
                    <a:pt x="41" y="70"/>
                    <a:pt x="41" y="71"/>
                    <a:pt x="41" y="71"/>
                  </a:cubicBezTo>
                  <a:cubicBezTo>
                    <a:pt x="42" y="71"/>
                    <a:pt x="42" y="72"/>
                    <a:pt x="42" y="72"/>
                  </a:cubicBezTo>
                  <a:cubicBezTo>
                    <a:pt x="42" y="72"/>
                    <a:pt x="41" y="72"/>
                    <a:pt x="41" y="72"/>
                  </a:cubicBezTo>
                  <a:cubicBezTo>
                    <a:pt x="41" y="72"/>
                    <a:pt x="40" y="73"/>
                    <a:pt x="40" y="73"/>
                  </a:cubicBezTo>
                  <a:cubicBezTo>
                    <a:pt x="40" y="73"/>
                    <a:pt x="40" y="74"/>
                    <a:pt x="40" y="74"/>
                  </a:cubicBezTo>
                  <a:cubicBezTo>
                    <a:pt x="40" y="74"/>
                    <a:pt x="39" y="74"/>
                    <a:pt x="39" y="75"/>
                  </a:cubicBezTo>
                  <a:cubicBezTo>
                    <a:pt x="38" y="75"/>
                    <a:pt x="37" y="75"/>
                    <a:pt x="37" y="76"/>
                  </a:cubicBezTo>
                  <a:cubicBezTo>
                    <a:pt x="37" y="76"/>
                    <a:pt x="36" y="76"/>
                    <a:pt x="36" y="76"/>
                  </a:cubicBezTo>
                  <a:cubicBezTo>
                    <a:pt x="36" y="76"/>
                    <a:pt x="35" y="76"/>
                    <a:pt x="35" y="76"/>
                  </a:cubicBezTo>
                  <a:cubicBezTo>
                    <a:pt x="34" y="77"/>
                    <a:pt x="34" y="77"/>
                    <a:pt x="33" y="77"/>
                  </a:cubicBezTo>
                  <a:cubicBezTo>
                    <a:pt x="33" y="76"/>
                    <a:pt x="32" y="76"/>
                    <a:pt x="32" y="76"/>
                  </a:cubicBezTo>
                  <a:cubicBezTo>
                    <a:pt x="32" y="76"/>
                    <a:pt x="31" y="76"/>
                    <a:pt x="30" y="76"/>
                  </a:cubicBezTo>
                  <a:cubicBezTo>
                    <a:pt x="30" y="76"/>
                    <a:pt x="28" y="75"/>
                    <a:pt x="28" y="75"/>
                  </a:cubicBezTo>
                  <a:cubicBezTo>
                    <a:pt x="27" y="75"/>
                    <a:pt x="26" y="75"/>
                    <a:pt x="26" y="75"/>
                  </a:cubicBezTo>
                  <a:cubicBezTo>
                    <a:pt x="26" y="75"/>
                    <a:pt x="25" y="74"/>
                    <a:pt x="25" y="74"/>
                  </a:cubicBezTo>
                  <a:cubicBezTo>
                    <a:pt x="25" y="74"/>
                    <a:pt x="25" y="74"/>
                    <a:pt x="24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3" y="74"/>
                    <a:pt x="23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3"/>
                    <a:pt x="22" y="72"/>
                    <a:pt x="22" y="72"/>
                  </a:cubicBezTo>
                  <a:cubicBezTo>
                    <a:pt x="22" y="72"/>
                    <a:pt x="21" y="72"/>
                    <a:pt x="21" y="72"/>
                  </a:cubicBezTo>
                  <a:cubicBezTo>
                    <a:pt x="21" y="72"/>
                    <a:pt x="21" y="72"/>
                    <a:pt x="20" y="72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19" y="72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0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1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2"/>
                    <a:pt x="18" y="72"/>
                    <a:pt x="18" y="73"/>
                  </a:cubicBezTo>
                  <a:cubicBezTo>
                    <a:pt x="18" y="73"/>
                    <a:pt x="18" y="73"/>
                    <a:pt x="18" y="73"/>
                  </a:cubicBezTo>
                  <a:cubicBezTo>
                    <a:pt x="18" y="73"/>
                    <a:pt x="18" y="73"/>
                    <a:pt x="17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3"/>
                    <a:pt x="17" y="74"/>
                    <a:pt x="17" y="74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4"/>
                    <a:pt x="18" y="73"/>
                    <a:pt x="18" y="73"/>
                  </a:cubicBezTo>
                  <a:cubicBezTo>
                    <a:pt x="19" y="73"/>
                    <a:pt x="19" y="73"/>
                    <a:pt x="19" y="74"/>
                  </a:cubicBezTo>
                  <a:cubicBezTo>
                    <a:pt x="19" y="74"/>
                    <a:pt x="20" y="74"/>
                    <a:pt x="20" y="74"/>
                  </a:cubicBezTo>
                  <a:cubicBezTo>
                    <a:pt x="20" y="74"/>
                    <a:pt x="20" y="74"/>
                    <a:pt x="20" y="75"/>
                  </a:cubicBezTo>
                  <a:cubicBezTo>
                    <a:pt x="20" y="75"/>
                    <a:pt x="19" y="75"/>
                    <a:pt x="19" y="75"/>
                  </a:cubicBezTo>
                  <a:cubicBezTo>
                    <a:pt x="19" y="75"/>
                    <a:pt x="19" y="75"/>
                    <a:pt x="19" y="76"/>
                  </a:cubicBezTo>
                  <a:cubicBezTo>
                    <a:pt x="19" y="76"/>
                    <a:pt x="19" y="75"/>
                    <a:pt x="19" y="75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0" y="75"/>
                    <a:pt x="21" y="76"/>
                    <a:pt x="21" y="76"/>
                  </a:cubicBezTo>
                  <a:cubicBezTo>
                    <a:pt x="21" y="76"/>
                    <a:pt x="22" y="76"/>
                    <a:pt x="22" y="76"/>
                  </a:cubicBezTo>
                  <a:cubicBezTo>
                    <a:pt x="22" y="77"/>
                    <a:pt x="22" y="77"/>
                    <a:pt x="22" y="77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4" y="78"/>
                    <a:pt x="23" y="79"/>
                    <a:pt x="23" y="79"/>
                  </a:cubicBezTo>
                  <a:cubicBezTo>
                    <a:pt x="23" y="79"/>
                    <a:pt x="23" y="80"/>
                    <a:pt x="23" y="80"/>
                  </a:cubicBezTo>
                  <a:cubicBezTo>
                    <a:pt x="23" y="80"/>
                    <a:pt x="23" y="80"/>
                    <a:pt x="22" y="80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81"/>
                    <a:pt x="23" y="81"/>
                    <a:pt x="23" y="82"/>
                  </a:cubicBezTo>
                  <a:cubicBezTo>
                    <a:pt x="23" y="82"/>
                    <a:pt x="23" y="83"/>
                    <a:pt x="23" y="83"/>
                  </a:cubicBezTo>
                  <a:cubicBezTo>
                    <a:pt x="23" y="83"/>
                    <a:pt x="23" y="84"/>
                    <a:pt x="23" y="84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4" y="85"/>
                    <a:pt x="24" y="86"/>
                    <a:pt x="24" y="86"/>
                  </a:cubicBezTo>
                  <a:cubicBezTo>
                    <a:pt x="25" y="86"/>
                    <a:pt x="25" y="86"/>
                    <a:pt x="25" y="87"/>
                  </a:cubicBezTo>
                  <a:cubicBezTo>
                    <a:pt x="25" y="87"/>
                    <a:pt x="26" y="87"/>
                    <a:pt x="26" y="87"/>
                  </a:cubicBezTo>
                  <a:cubicBezTo>
                    <a:pt x="26" y="87"/>
                    <a:pt x="26" y="87"/>
                    <a:pt x="26" y="87"/>
                  </a:cubicBezTo>
                  <a:cubicBezTo>
                    <a:pt x="27" y="87"/>
                    <a:pt x="27" y="87"/>
                    <a:pt x="27" y="87"/>
                  </a:cubicBezTo>
                  <a:cubicBezTo>
                    <a:pt x="27" y="88"/>
                    <a:pt x="27" y="88"/>
                    <a:pt x="28" y="88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9" y="88"/>
                    <a:pt x="29" y="89"/>
                    <a:pt x="30" y="89"/>
                  </a:cubicBezTo>
                  <a:cubicBezTo>
                    <a:pt x="30" y="89"/>
                    <a:pt x="30" y="89"/>
                    <a:pt x="31" y="89"/>
                  </a:cubicBezTo>
                  <a:cubicBezTo>
                    <a:pt x="31" y="89"/>
                    <a:pt x="32" y="89"/>
                    <a:pt x="32" y="89"/>
                  </a:cubicBezTo>
                  <a:cubicBezTo>
                    <a:pt x="32" y="89"/>
                    <a:pt x="32" y="88"/>
                    <a:pt x="32" y="88"/>
                  </a:cubicBezTo>
                  <a:cubicBezTo>
                    <a:pt x="32" y="88"/>
                    <a:pt x="32" y="87"/>
                    <a:pt x="32" y="87"/>
                  </a:cubicBezTo>
                  <a:cubicBezTo>
                    <a:pt x="32" y="87"/>
                    <a:pt x="32" y="87"/>
                    <a:pt x="32" y="87"/>
                  </a:cubicBezTo>
                  <a:cubicBezTo>
                    <a:pt x="32" y="87"/>
                    <a:pt x="32" y="87"/>
                    <a:pt x="32" y="86"/>
                  </a:cubicBezTo>
                  <a:cubicBezTo>
                    <a:pt x="32" y="86"/>
                    <a:pt x="31" y="86"/>
                    <a:pt x="31" y="86"/>
                  </a:cubicBezTo>
                  <a:cubicBezTo>
                    <a:pt x="31" y="86"/>
                    <a:pt x="31" y="86"/>
                    <a:pt x="31" y="85"/>
                  </a:cubicBezTo>
                  <a:cubicBezTo>
                    <a:pt x="31" y="85"/>
                    <a:pt x="31" y="85"/>
                    <a:pt x="31" y="85"/>
                  </a:cubicBezTo>
                  <a:cubicBezTo>
                    <a:pt x="31" y="85"/>
                    <a:pt x="30" y="85"/>
                    <a:pt x="30" y="85"/>
                  </a:cubicBezTo>
                  <a:cubicBezTo>
                    <a:pt x="30" y="85"/>
                    <a:pt x="30" y="85"/>
                    <a:pt x="29" y="85"/>
                  </a:cubicBezTo>
                  <a:cubicBezTo>
                    <a:pt x="29" y="85"/>
                    <a:pt x="29" y="84"/>
                    <a:pt x="29" y="84"/>
                  </a:cubicBezTo>
                  <a:cubicBezTo>
                    <a:pt x="29" y="84"/>
                    <a:pt x="28" y="84"/>
                    <a:pt x="28" y="84"/>
                  </a:cubicBezTo>
                  <a:cubicBezTo>
                    <a:pt x="28" y="83"/>
                    <a:pt x="28" y="83"/>
                    <a:pt x="28" y="83"/>
                  </a:cubicBezTo>
                  <a:cubicBezTo>
                    <a:pt x="28" y="83"/>
                    <a:pt x="28" y="82"/>
                    <a:pt x="29" y="82"/>
                  </a:cubicBezTo>
                  <a:cubicBezTo>
                    <a:pt x="29" y="82"/>
                    <a:pt x="29" y="82"/>
                    <a:pt x="29" y="82"/>
                  </a:cubicBezTo>
                  <a:cubicBezTo>
                    <a:pt x="29" y="82"/>
                    <a:pt x="29" y="82"/>
                    <a:pt x="29" y="82"/>
                  </a:cubicBezTo>
                  <a:cubicBezTo>
                    <a:pt x="29" y="82"/>
                    <a:pt x="29" y="81"/>
                    <a:pt x="29" y="81"/>
                  </a:cubicBezTo>
                  <a:cubicBezTo>
                    <a:pt x="29" y="81"/>
                    <a:pt x="30" y="82"/>
                    <a:pt x="30" y="82"/>
                  </a:cubicBezTo>
                  <a:cubicBezTo>
                    <a:pt x="30" y="82"/>
                    <a:pt x="30" y="82"/>
                    <a:pt x="31" y="82"/>
                  </a:cubicBezTo>
                  <a:cubicBezTo>
                    <a:pt x="31" y="82"/>
                    <a:pt x="31" y="82"/>
                    <a:pt x="31" y="82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2" y="83"/>
                    <a:pt x="33" y="83"/>
                    <a:pt x="33" y="83"/>
                  </a:cubicBezTo>
                  <a:cubicBezTo>
                    <a:pt x="33" y="83"/>
                    <a:pt x="32" y="84"/>
                    <a:pt x="32" y="84"/>
                  </a:cubicBezTo>
                  <a:cubicBezTo>
                    <a:pt x="32" y="84"/>
                    <a:pt x="33" y="84"/>
                    <a:pt x="33" y="84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84"/>
                    <a:pt x="33" y="84"/>
                    <a:pt x="34" y="84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5" y="84"/>
                    <a:pt x="35" y="84"/>
                  </a:cubicBezTo>
                  <a:cubicBezTo>
                    <a:pt x="35" y="84"/>
                    <a:pt x="35" y="84"/>
                    <a:pt x="36" y="84"/>
                  </a:cubicBezTo>
                  <a:cubicBezTo>
                    <a:pt x="36" y="85"/>
                    <a:pt x="36" y="85"/>
                    <a:pt x="36" y="85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37" y="85"/>
                    <a:pt x="37" y="84"/>
                    <a:pt x="37" y="84"/>
                  </a:cubicBezTo>
                  <a:cubicBezTo>
                    <a:pt x="37" y="84"/>
                    <a:pt x="38" y="84"/>
                    <a:pt x="38" y="84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4"/>
                    <a:pt x="39" y="84"/>
                    <a:pt x="39" y="84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9" y="83"/>
                    <a:pt x="39" y="82"/>
                    <a:pt x="39" y="82"/>
                  </a:cubicBezTo>
                  <a:cubicBezTo>
                    <a:pt x="39" y="82"/>
                    <a:pt x="38" y="82"/>
                    <a:pt x="38" y="82"/>
                  </a:cubicBezTo>
                  <a:cubicBezTo>
                    <a:pt x="38" y="81"/>
                    <a:pt x="38" y="81"/>
                    <a:pt x="37" y="81"/>
                  </a:cubicBezTo>
                  <a:cubicBezTo>
                    <a:pt x="37" y="81"/>
                    <a:pt x="37" y="81"/>
                    <a:pt x="37" y="80"/>
                  </a:cubicBezTo>
                  <a:cubicBezTo>
                    <a:pt x="37" y="80"/>
                    <a:pt x="37" y="80"/>
                    <a:pt x="37" y="79"/>
                  </a:cubicBezTo>
                  <a:cubicBezTo>
                    <a:pt x="37" y="79"/>
                    <a:pt x="37" y="79"/>
                    <a:pt x="37" y="79"/>
                  </a:cubicBezTo>
                  <a:cubicBezTo>
                    <a:pt x="38" y="79"/>
                    <a:pt x="38" y="79"/>
                    <a:pt x="38" y="78"/>
                  </a:cubicBezTo>
                  <a:cubicBezTo>
                    <a:pt x="38" y="78"/>
                    <a:pt x="39" y="78"/>
                    <a:pt x="39" y="78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39" y="78"/>
                    <a:pt x="40" y="77"/>
                    <a:pt x="40" y="77"/>
                  </a:cubicBezTo>
                  <a:cubicBezTo>
                    <a:pt x="40" y="77"/>
                    <a:pt x="40" y="77"/>
                    <a:pt x="41" y="77"/>
                  </a:cubicBezTo>
                  <a:cubicBezTo>
                    <a:pt x="41" y="77"/>
                    <a:pt x="41" y="76"/>
                    <a:pt x="42" y="76"/>
                  </a:cubicBezTo>
                  <a:cubicBezTo>
                    <a:pt x="42" y="76"/>
                    <a:pt x="42" y="75"/>
                    <a:pt x="43" y="75"/>
                  </a:cubicBezTo>
                  <a:cubicBezTo>
                    <a:pt x="43" y="75"/>
                    <a:pt x="43" y="74"/>
                    <a:pt x="43" y="74"/>
                  </a:cubicBezTo>
                  <a:cubicBezTo>
                    <a:pt x="43" y="74"/>
                    <a:pt x="44" y="74"/>
                    <a:pt x="44" y="74"/>
                  </a:cubicBezTo>
                  <a:cubicBezTo>
                    <a:pt x="44" y="74"/>
                    <a:pt x="44" y="74"/>
                    <a:pt x="44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5" y="74"/>
                    <a:pt x="46" y="74"/>
                    <a:pt x="46" y="74"/>
                  </a:cubicBezTo>
                  <a:cubicBezTo>
                    <a:pt x="46" y="74"/>
                    <a:pt x="47" y="74"/>
                    <a:pt x="47" y="75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47" y="75"/>
                    <a:pt x="47" y="75"/>
                    <a:pt x="47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9" y="77"/>
                    <a:pt x="49" y="77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8" y="75"/>
                    <a:pt x="48" y="75"/>
                    <a:pt x="48" y="75"/>
                  </a:cubicBezTo>
                  <a:cubicBezTo>
                    <a:pt x="48" y="75"/>
                    <a:pt x="48" y="74"/>
                    <a:pt x="48" y="74"/>
                  </a:cubicBezTo>
                  <a:cubicBezTo>
                    <a:pt x="48" y="74"/>
                    <a:pt x="48" y="74"/>
                    <a:pt x="49" y="73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49" y="73"/>
                    <a:pt x="49" y="72"/>
                    <a:pt x="49" y="72"/>
                  </a:cubicBezTo>
                  <a:cubicBezTo>
                    <a:pt x="49" y="72"/>
                    <a:pt x="49" y="71"/>
                    <a:pt x="48" y="71"/>
                  </a:cubicBezTo>
                  <a:cubicBezTo>
                    <a:pt x="48" y="71"/>
                    <a:pt x="48" y="70"/>
                    <a:pt x="48" y="70"/>
                  </a:cubicBezTo>
                  <a:cubicBezTo>
                    <a:pt x="48" y="70"/>
                    <a:pt x="47" y="70"/>
                    <a:pt x="47" y="70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47" y="69"/>
                    <a:pt x="47" y="69"/>
                    <a:pt x="47" y="69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7" y="67"/>
                    <a:pt x="47" y="67"/>
                  </a:cubicBezTo>
                  <a:cubicBezTo>
                    <a:pt x="48" y="67"/>
                    <a:pt x="48" y="67"/>
                    <a:pt x="48" y="67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6"/>
                    <a:pt x="48" y="65"/>
                    <a:pt x="48" y="65"/>
                  </a:cubicBezTo>
                  <a:cubicBezTo>
                    <a:pt x="48" y="65"/>
                    <a:pt x="48" y="64"/>
                    <a:pt x="48" y="64"/>
                  </a:cubicBezTo>
                  <a:cubicBezTo>
                    <a:pt x="48" y="64"/>
                    <a:pt x="48" y="63"/>
                    <a:pt x="48" y="63"/>
                  </a:cubicBezTo>
                  <a:cubicBezTo>
                    <a:pt x="48" y="63"/>
                    <a:pt x="47" y="63"/>
                    <a:pt x="47" y="63"/>
                  </a:cubicBezTo>
                  <a:cubicBezTo>
                    <a:pt x="47" y="63"/>
                    <a:pt x="46" y="63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5" y="61"/>
                    <a:pt x="45" y="61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1"/>
                    <a:pt x="46" y="61"/>
                    <a:pt x="47" y="61"/>
                  </a:cubicBezTo>
                  <a:cubicBezTo>
                    <a:pt x="47" y="61"/>
                    <a:pt x="47" y="62"/>
                    <a:pt x="47" y="62"/>
                  </a:cubicBezTo>
                  <a:cubicBezTo>
                    <a:pt x="47" y="62"/>
                    <a:pt x="48" y="62"/>
                    <a:pt x="48" y="62"/>
                  </a:cubicBezTo>
                  <a:cubicBezTo>
                    <a:pt x="48" y="62"/>
                    <a:pt x="49" y="62"/>
                    <a:pt x="49" y="62"/>
                  </a:cubicBezTo>
                  <a:cubicBezTo>
                    <a:pt x="49" y="62"/>
                    <a:pt x="50" y="62"/>
                    <a:pt x="50" y="62"/>
                  </a:cubicBezTo>
                  <a:cubicBezTo>
                    <a:pt x="50" y="62"/>
                    <a:pt x="50" y="61"/>
                    <a:pt x="50" y="61"/>
                  </a:cubicBezTo>
                  <a:cubicBezTo>
                    <a:pt x="51" y="61"/>
                    <a:pt x="51" y="62"/>
                    <a:pt x="51" y="62"/>
                  </a:cubicBezTo>
                  <a:cubicBezTo>
                    <a:pt x="51" y="62"/>
                    <a:pt x="52" y="62"/>
                    <a:pt x="52" y="62"/>
                  </a:cubicBezTo>
                  <a:cubicBezTo>
                    <a:pt x="52" y="63"/>
                    <a:pt x="52" y="63"/>
                    <a:pt x="53" y="63"/>
                  </a:cubicBezTo>
                  <a:cubicBezTo>
                    <a:pt x="53" y="63"/>
                    <a:pt x="53" y="64"/>
                    <a:pt x="53" y="64"/>
                  </a:cubicBezTo>
                  <a:cubicBezTo>
                    <a:pt x="53" y="64"/>
                    <a:pt x="53" y="64"/>
                    <a:pt x="54" y="64"/>
                  </a:cubicBezTo>
                  <a:cubicBezTo>
                    <a:pt x="54" y="64"/>
                    <a:pt x="54" y="64"/>
                    <a:pt x="54" y="65"/>
                  </a:cubicBezTo>
                  <a:cubicBezTo>
                    <a:pt x="54" y="65"/>
                    <a:pt x="54" y="65"/>
                    <a:pt x="54" y="65"/>
                  </a:cubicBezTo>
                  <a:cubicBezTo>
                    <a:pt x="54" y="65"/>
                    <a:pt x="54" y="65"/>
                    <a:pt x="54" y="66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54" y="66"/>
                    <a:pt x="53" y="66"/>
                    <a:pt x="53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6"/>
                    <a:pt x="52" y="67"/>
                    <a:pt x="52" y="67"/>
                  </a:cubicBezTo>
                  <a:cubicBezTo>
                    <a:pt x="52" y="67"/>
                    <a:pt x="52" y="67"/>
                    <a:pt x="51" y="67"/>
                  </a:cubicBezTo>
                  <a:cubicBezTo>
                    <a:pt x="51" y="67"/>
                    <a:pt x="51" y="67"/>
                    <a:pt x="51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0" y="68"/>
                    <a:pt x="50" y="68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9"/>
                    <a:pt x="51" y="69"/>
                    <a:pt x="51" y="69"/>
                  </a:cubicBezTo>
                  <a:cubicBezTo>
                    <a:pt x="51" y="70"/>
                    <a:pt x="51" y="70"/>
                    <a:pt x="52" y="70"/>
                  </a:cubicBezTo>
                  <a:cubicBezTo>
                    <a:pt x="52" y="70"/>
                    <a:pt x="52" y="71"/>
                    <a:pt x="52" y="71"/>
                  </a:cubicBezTo>
                  <a:cubicBezTo>
                    <a:pt x="52" y="71"/>
                    <a:pt x="52" y="72"/>
                    <a:pt x="52" y="72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3" y="72"/>
                    <a:pt x="54" y="72"/>
                    <a:pt x="54" y="72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5" y="72"/>
                    <a:pt x="55" y="72"/>
                    <a:pt x="56" y="72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56" y="72"/>
                    <a:pt x="57" y="72"/>
                    <a:pt x="57" y="72"/>
                  </a:cubicBezTo>
                  <a:cubicBezTo>
                    <a:pt x="57" y="72"/>
                    <a:pt x="57" y="71"/>
                    <a:pt x="57" y="71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7" y="71"/>
                    <a:pt x="57" y="70"/>
                    <a:pt x="57" y="70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9"/>
                    <a:pt x="57" y="69"/>
                    <a:pt x="57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7"/>
                    <a:pt x="58" y="67"/>
                  </a:cubicBezTo>
                  <a:cubicBezTo>
                    <a:pt x="58" y="67"/>
                    <a:pt x="58" y="67"/>
                    <a:pt x="59" y="67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6"/>
                    <a:pt x="59" y="66"/>
                    <a:pt x="60" y="65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0" y="65"/>
                    <a:pt x="61" y="66"/>
                    <a:pt x="61" y="66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66"/>
                    <a:pt x="63" y="65"/>
                    <a:pt x="63" y="65"/>
                  </a:cubicBezTo>
                  <a:cubicBezTo>
                    <a:pt x="63" y="65"/>
                    <a:pt x="63" y="65"/>
                    <a:pt x="64" y="64"/>
                  </a:cubicBezTo>
                  <a:cubicBezTo>
                    <a:pt x="64" y="64"/>
                    <a:pt x="64" y="64"/>
                    <a:pt x="65" y="64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6" y="63"/>
                    <a:pt x="67" y="63"/>
                    <a:pt x="67" y="63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67" y="62"/>
                    <a:pt x="68" y="62"/>
                    <a:pt x="68" y="62"/>
                  </a:cubicBezTo>
                  <a:cubicBezTo>
                    <a:pt x="68" y="62"/>
                    <a:pt x="69" y="62"/>
                    <a:pt x="69" y="63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69" y="63"/>
                    <a:pt x="70" y="63"/>
                    <a:pt x="70" y="63"/>
                  </a:cubicBezTo>
                  <a:cubicBezTo>
                    <a:pt x="70" y="63"/>
                    <a:pt x="70" y="63"/>
                    <a:pt x="70" y="63"/>
                  </a:cubicBezTo>
                  <a:cubicBezTo>
                    <a:pt x="70" y="63"/>
                    <a:pt x="70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9" y="62"/>
                    <a:pt x="69" y="61"/>
                    <a:pt x="69" y="61"/>
                  </a:cubicBezTo>
                  <a:cubicBezTo>
                    <a:pt x="69" y="61"/>
                    <a:pt x="70" y="61"/>
                    <a:pt x="70" y="61"/>
                  </a:cubicBezTo>
                  <a:cubicBezTo>
                    <a:pt x="70" y="61"/>
                    <a:pt x="70" y="61"/>
                    <a:pt x="70" y="61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1" y="60"/>
                    <a:pt x="72" y="60"/>
                    <a:pt x="72" y="60"/>
                  </a:cubicBezTo>
                  <a:cubicBezTo>
                    <a:pt x="72" y="60"/>
                    <a:pt x="72" y="59"/>
                    <a:pt x="73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3" y="59"/>
                    <a:pt x="74" y="59"/>
                    <a:pt x="74" y="60"/>
                  </a:cubicBezTo>
                  <a:cubicBezTo>
                    <a:pt x="74" y="60"/>
                    <a:pt x="73" y="60"/>
                    <a:pt x="73" y="60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72" y="60"/>
                    <a:pt x="72" y="61"/>
                    <a:pt x="72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1"/>
                    <a:pt x="73" y="62"/>
                    <a:pt x="73" y="62"/>
                  </a:cubicBezTo>
                  <a:cubicBezTo>
                    <a:pt x="73" y="62"/>
                    <a:pt x="73" y="62"/>
                    <a:pt x="73" y="63"/>
                  </a:cubicBezTo>
                  <a:cubicBezTo>
                    <a:pt x="73" y="63"/>
                    <a:pt x="73" y="63"/>
                    <a:pt x="73" y="63"/>
                  </a:cubicBezTo>
                  <a:cubicBezTo>
                    <a:pt x="73" y="63"/>
                    <a:pt x="72" y="63"/>
                    <a:pt x="72" y="63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72" y="64"/>
                    <a:pt x="73" y="64"/>
                    <a:pt x="73" y="64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73" y="64"/>
                    <a:pt x="74" y="64"/>
                    <a:pt x="74" y="64"/>
                  </a:cubicBezTo>
                  <a:cubicBezTo>
                    <a:pt x="74" y="64"/>
                    <a:pt x="74" y="64"/>
                    <a:pt x="74" y="64"/>
                  </a:cubicBezTo>
                  <a:cubicBezTo>
                    <a:pt x="74" y="64"/>
                    <a:pt x="75" y="64"/>
                    <a:pt x="75" y="64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5" y="65"/>
                    <a:pt x="76" y="64"/>
                    <a:pt x="76" y="64"/>
                  </a:cubicBezTo>
                  <a:cubicBezTo>
                    <a:pt x="76" y="64"/>
                    <a:pt x="76" y="64"/>
                    <a:pt x="75" y="64"/>
                  </a:cubicBezTo>
                  <a:cubicBezTo>
                    <a:pt x="75" y="63"/>
                    <a:pt x="75" y="63"/>
                    <a:pt x="75" y="63"/>
                  </a:cubicBezTo>
                  <a:cubicBezTo>
                    <a:pt x="75" y="63"/>
                    <a:pt x="75" y="63"/>
                    <a:pt x="75" y="63"/>
                  </a:cubicBezTo>
                  <a:cubicBezTo>
                    <a:pt x="75" y="62"/>
                    <a:pt x="76" y="62"/>
                    <a:pt x="76" y="62"/>
                  </a:cubicBezTo>
                  <a:cubicBezTo>
                    <a:pt x="76" y="62"/>
                    <a:pt x="76" y="62"/>
                    <a:pt x="76" y="62"/>
                  </a:cubicBezTo>
                  <a:cubicBezTo>
                    <a:pt x="76" y="62"/>
                    <a:pt x="77" y="62"/>
                    <a:pt x="77" y="62"/>
                  </a:cubicBezTo>
                  <a:cubicBezTo>
                    <a:pt x="77" y="62"/>
                    <a:pt x="77" y="62"/>
                    <a:pt x="78" y="62"/>
                  </a:cubicBezTo>
                  <a:cubicBezTo>
                    <a:pt x="78" y="62"/>
                    <a:pt x="78" y="61"/>
                    <a:pt x="78" y="61"/>
                  </a:cubicBezTo>
                  <a:cubicBezTo>
                    <a:pt x="78" y="61"/>
                    <a:pt x="78" y="61"/>
                    <a:pt x="79" y="61"/>
                  </a:cubicBezTo>
                  <a:cubicBezTo>
                    <a:pt x="79" y="61"/>
                    <a:pt x="79" y="61"/>
                    <a:pt x="79" y="61"/>
                  </a:cubicBezTo>
                  <a:cubicBezTo>
                    <a:pt x="79" y="61"/>
                    <a:pt x="80" y="62"/>
                    <a:pt x="80" y="62"/>
                  </a:cubicBezTo>
                  <a:cubicBezTo>
                    <a:pt x="80" y="62"/>
                    <a:pt x="81" y="62"/>
                    <a:pt x="81" y="62"/>
                  </a:cubicBezTo>
                  <a:cubicBezTo>
                    <a:pt x="81" y="62"/>
                    <a:pt x="82" y="61"/>
                    <a:pt x="82" y="61"/>
                  </a:cubicBezTo>
                  <a:cubicBezTo>
                    <a:pt x="82" y="61"/>
                    <a:pt x="82" y="61"/>
                    <a:pt x="82" y="61"/>
                  </a:cubicBezTo>
                  <a:cubicBezTo>
                    <a:pt x="83" y="61"/>
                    <a:pt x="83" y="60"/>
                    <a:pt x="83" y="60"/>
                  </a:cubicBezTo>
                  <a:cubicBezTo>
                    <a:pt x="83" y="60"/>
                    <a:pt x="83" y="60"/>
                    <a:pt x="84" y="60"/>
                  </a:cubicBezTo>
                  <a:cubicBezTo>
                    <a:pt x="84" y="60"/>
                    <a:pt x="84" y="59"/>
                    <a:pt x="84" y="59"/>
                  </a:cubicBezTo>
                  <a:cubicBezTo>
                    <a:pt x="84" y="59"/>
                    <a:pt x="85" y="59"/>
                    <a:pt x="85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60"/>
                    <a:pt x="86" y="60"/>
                    <a:pt x="86" y="60"/>
                  </a:cubicBezTo>
                  <a:cubicBezTo>
                    <a:pt x="86" y="60"/>
                    <a:pt x="86" y="60"/>
                    <a:pt x="86" y="60"/>
                  </a:cubicBezTo>
                  <a:cubicBezTo>
                    <a:pt x="86" y="60"/>
                    <a:pt x="86" y="61"/>
                    <a:pt x="86" y="61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6" y="62"/>
                    <a:pt x="86" y="62"/>
                    <a:pt x="86" y="62"/>
                  </a:cubicBezTo>
                  <a:cubicBezTo>
                    <a:pt x="86" y="62"/>
                    <a:pt x="86" y="63"/>
                    <a:pt x="86" y="63"/>
                  </a:cubicBezTo>
                  <a:cubicBezTo>
                    <a:pt x="86" y="63"/>
                    <a:pt x="87" y="63"/>
                    <a:pt x="87" y="62"/>
                  </a:cubicBezTo>
                  <a:cubicBezTo>
                    <a:pt x="87" y="62"/>
                    <a:pt x="87" y="62"/>
                    <a:pt x="87" y="62"/>
                  </a:cubicBezTo>
                  <a:cubicBezTo>
                    <a:pt x="88" y="62"/>
                    <a:pt x="88" y="61"/>
                    <a:pt x="88" y="61"/>
                  </a:cubicBezTo>
                  <a:cubicBezTo>
                    <a:pt x="88" y="61"/>
                    <a:pt x="87" y="61"/>
                    <a:pt x="88" y="61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88" y="60"/>
                    <a:pt x="89" y="61"/>
                    <a:pt x="89" y="61"/>
                  </a:cubicBezTo>
                  <a:cubicBezTo>
                    <a:pt x="89" y="61"/>
                    <a:pt x="89" y="60"/>
                    <a:pt x="90" y="60"/>
                  </a:cubicBezTo>
                  <a:cubicBezTo>
                    <a:pt x="90" y="60"/>
                    <a:pt x="90" y="60"/>
                    <a:pt x="90" y="59"/>
                  </a:cubicBezTo>
                  <a:cubicBezTo>
                    <a:pt x="90" y="59"/>
                    <a:pt x="90" y="58"/>
                    <a:pt x="90" y="58"/>
                  </a:cubicBezTo>
                  <a:cubicBezTo>
                    <a:pt x="90" y="58"/>
                    <a:pt x="90" y="58"/>
                    <a:pt x="89" y="58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9" y="58"/>
                    <a:pt x="89" y="57"/>
                    <a:pt x="89" y="57"/>
                  </a:cubicBezTo>
                  <a:cubicBezTo>
                    <a:pt x="89" y="57"/>
                    <a:pt x="89" y="57"/>
                    <a:pt x="89" y="56"/>
                  </a:cubicBezTo>
                  <a:cubicBezTo>
                    <a:pt x="89" y="56"/>
                    <a:pt x="88" y="56"/>
                    <a:pt x="88" y="56"/>
                  </a:cubicBezTo>
                  <a:cubicBezTo>
                    <a:pt x="88" y="55"/>
                    <a:pt x="89" y="55"/>
                    <a:pt x="89" y="55"/>
                  </a:cubicBezTo>
                  <a:cubicBezTo>
                    <a:pt x="89" y="55"/>
                    <a:pt x="89" y="55"/>
                    <a:pt x="89" y="54"/>
                  </a:cubicBezTo>
                  <a:cubicBezTo>
                    <a:pt x="89" y="54"/>
                    <a:pt x="89" y="54"/>
                    <a:pt x="90" y="54"/>
                  </a:cubicBezTo>
                  <a:cubicBezTo>
                    <a:pt x="90" y="54"/>
                    <a:pt x="90" y="54"/>
                    <a:pt x="91" y="54"/>
                  </a:cubicBezTo>
                  <a:cubicBezTo>
                    <a:pt x="91" y="54"/>
                    <a:pt x="91" y="54"/>
                    <a:pt x="91" y="54"/>
                  </a:cubicBezTo>
                  <a:cubicBezTo>
                    <a:pt x="91" y="54"/>
                    <a:pt x="92" y="54"/>
                    <a:pt x="92" y="54"/>
                  </a:cubicBezTo>
                  <a:cubicBezTo>
                    <a:pt x="92" y="54"/>
                    <a:pt x="93" y="54"/>
                    <a:pt x="93" y="54"/>
                  </a:cubicBezTo>
                  <a:cubicBezTo>
                    <a:pt x="93" y="54"/>
                    <a:pt x="94" y="54"/>
                    <a:pt x="94" y="54"/>
                  </a:cubicBezTo>
                  <a:cubicBezTo>
                    <a:pt x="95" y="54"/>
                    <a:pt x="95" y="55"/>
                    <a:pt x="96" y="55"/>
                  </a:cubicBezTo>
                  <a:cubicBezTo>
                    <a:pt x="96" y="55"/>
                    <a:pt x="97" y="55"/>
                    <a:pt x="97" y="55"/>
                  </a:cubicBezTo>
                  <a:cubicBezTo>
                    <a:pt x="97" y="55"/>
                    <a:pt x="98" y="56"/>
                    <a:pt x="98" y="56"/>
                  </a:cubicBezTo>
                  <a:cubicBezTo>
                    <a:pt x="98" y="56"/>
                    <a:pt x="99" y="56"/>
                    <a:pt x="99" y="56"/>
                  </a:cubicBezTo>
                  <a:cubicBezTo>
                    <a:pt x="99" y="57"/>
                    <a:pt x="100" y="57"/>
                    <a:pt x="100" y="57"/>
                  </a:cubicBezTo>
                  <a:cubicBezTo>
                    <a:pt x="100" y="57"/>
                    <a:pt x="101" y="57"/>
                    <a:pt x="101" y="57"/>
                  </a:cubicBezTo>
                  <a:cubicBezTo>
                    <a:pt x="101" y="57"/>
                    <a:pt x="102" y="57"/>
                    <a:pt x="102" y="57"/>
                  </a:cubicBezTo>
                  <a:cubicBezTo>
                    <a:pt x="102" y="58"/>
                    <a:pt x="103" y="58"/>
                    <a:pt x="103" y="58"/>
                  </a:cubicBezTo>
                  <a:cubicBezTo>
                    <a:pt x="103" y="58"/>
                    <a:pt x="104" y="58"/>
                    <a:pt x="104" y="58"/>
                  </a:cubicBezTo>
                  <a:cubicBezTo>
                    <a:pt x="104" y="58"/>
                    <a:pt x="105" y="58"/>
                    <a:pt x="105" y="58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6" y="59"/>
                    <a:pt x="106" y="59"/>
                    <a:pt x="106" y="59"/>
                  </a:cubicBezTo>
                  <a:cubicBezTo>
                    <a:pt x="106" y="59"/>
                    <a:pt x="107" y="60"/>
                    <a:pt x="107" y="60"/>
                  </a:cubicBezTo>
                  <a:cubicBezTo>
                    <a:pt x="107" y="60"/>
                    <a:pt x="107" y="60"/>
                    <a:pt x="107" y="60"/>
                  </a:cubicBezTo>
                  <a:cubicBezTo>
                    <a:pt x="107" y="60"/>
                    <a:pt x="108" y="61"/>
                    <a:pt x="108" y="61"/>
                  </a:cubicBezTo>
                  <a:cubicBezTo>
                    <a:pt x="108" y="61"/>
                    <a:pt x="108" y="61"/>
                    <a:pt x="108" y="61"/>
                  </a:cubicBezTo>
                  <a:cubicBezTo>
                    <a:pt x="109" y="62"/>
                    <a:pt x="109" y="62"/>
                    <a:pt x="109" y="62"/>
                  </a:cubicBezTo>
                  <a:cubicBezTo>
                    <a:pt x="109" y="62"/>
                    <a:pt x="109" y="63"/>
                    <a:pt x="109" y="62"/>
                  </a:cubicBezTo>
                  <a:cubicBezTo>
                    <a:pt x="109" y="62"/>
                    <a:pt x="109" y="62"/>
                    <a:pt x="109" y="62"/>
                  </a:cubicBezTo>
                  <a:cubicBezTo>
                    <a:pt x="109" y="62"/>
                    <a:pt x="109" y="61"/>
                    <a:pt x="109" y="61"/>
                  </a:cubicBezTo>
                  <a:cubicBezTo>
                    <a:pt x="109" y="61"/>
                    <a:pt x="110" y="61"/>
                    <a:pt x="110" y="60"/>
                  </a:cubicBezTo>
                  <a:cubicBezTo>
                    <a:pt x="110" y="60"/>
                    <a:pt x="110" y="60"/>
                    <a:pt x="110" y="60"/>
                  </a:cubicBezTo>
                  <a:cubicBezTo>
                    <a:pt x="110" y="60"/>
                    <a:pt x="110" y="59"/>
                    <a:pt x="110" y="59"/>
                  </a:cubicBezTo>
                  <a:cubicBezTo>
                    <a:pt x="110" y="59"/>
                    <a:pt x="110" y="59"/>
                    <a:pt x="110" y="58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0" y="58"/>
                    <a:pt x="109" y="58"/>
                    <a:pt x="109" y="58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8" y="58"/>
                    <a:pt x="108" y="57"/>
                    <a:pt x="108" y="57"/>
                  </a:cubicBezTo>
                  <a:cubicBezTo>
                    <a:pt x="108" y="57"/>
                    <a:pt x="108" y="57"/>
                    <a:pt x="107" y="57"/>
                  </a:cubicBezTo>
                  <a:cubicBezTo>
                    <a:pt x="107" y="57"/>
                    <a:pt x="107" y="56"/>
                    <a:pt x="107" y="56"/>
                  </a:cubicBezTo>
                  <a:cubicBezTo>
                    <a:pt x="107" y="56"/>
                    <a:pt x="107" y="55"/>
                    <a:pt x="107" y="55"/>
                  </a:cubicBezTo>
                  <a:cubicBezTo>
                    <a:pt x="107" y="55"/>
                    <a:pt x="106" y="55"/>
                    <a:pt x="106" y="55"/>
                  </a:cubicBezTo>
                  <a:cubicBezTo>
                    <a:pt x="106" y="55"/>
                    <a:pt x="106" y="55"/>
                    <a:pt x="106" y="55"/>
                  </a:cubicBezTo>
                  <a:cubicBezTo>
                    <a:pt x="105" y="55"/>
                    <a:pt x="105" y="55"/>
                    <a:pt x="105" y="55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05" y="54"/>
                    <a:pt x="104" y="54"/>
                    <a:pt x="104" y="55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3" y="55"/>
                    <a:pt x="103" y="55"/>
                    <a:pt x="103" y="55"/>
                  </a:cubicBezTo>
                  <a:cubicBezTo>
                    <a:pt x="103" y="55"/>
                    <a:pt x="103" y="54"/>
                    <a:pt x="103" y="54"/>
                  </a:cubicBezTo>
                  <a:cubicBezTo>
                    <a:pt x="103" y="54"/>
                    <a:pt x="103" y="53"/>
                    <a:pt x="103" y="53"/>
                  </a:cubicBezTo>
                  <a:cubicBezTo>
                    <a:pt x="103" y="53"/>
                    <a:pt x="104" y="53"/>
                    <a:pt x="104" y="53"/>
                  </a:cubicBezTo>
                  <a:cubicBezTo>
                    <a:pt x="104" y="52"/>
                    <a:pt x="104" y="52"/>
                    <a:pt x="104" y="52"/>
                  </a:cubicBezTo>
                  <a:cubicBezTo>
                    <a:pt x="104" y="52"/>
                    <a:pt x="105" y="52"/>
                    <a:pt x="105" y="52"/>
                  </a:cubicBezTo>
                  <a:cubicBezTo>
                    <a:pt x="105" y="52"/>
                    <a:pt x="105" y="51"/>
                    <a:pt x="105" y="51"/>
                  </a:cubicBezTo>
                  <a:cubicBezTo>
                    <a:pt x="105" y="50"/>
                    <a:pt x="104" y="50"/>
                    <a:pt x="104" y="50"/>
                  </a:cubicBezTo>
                  <a:cubicBezTo>
                    <a:pt x="104" y="49"/>
                    <a:pt x="105" y="49"/>
                    <a:pt x="104" y="49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104" y="48"/>
                    <a:pt x="103" y="48"/>
                    <a:pt x="103" y="48"/>
                  </a:cubicBezTo>
                  <a:cubicBezTo>
                    <a:pt x="103" y="48"/>
                    <a:pt x="103" y="49"/>
                    <a:pt x="103" y="49"/>
                  </a:cubicBezTo>
                  <a:cubicBezTo>
                    <a:pt x="103" y="49"/>
                    <a:pt x="102" y="48"/>
                    <a:pt x="102" y="48"/>
                  </a:cubicBezTo>
                  <a:cubicBezTo>
                    <a:pt x="102" y="48"/>
                    <a:pt x="102" y="48"/>
                    <a:pt x="103" y="48"/>
                  </a:cubicBezTo>
                  <a:cubicBezTo>
                    <a:pt x="103" y="48"/>
                    <a:pt x="103" y="48"/>
                    <a:pt x="103" y="48"/>
                  </a:cubicBezTo>
                  <a:cubicBezTo>
                    <a:pt x="103" y="48"/>
                    <a:pt x="103" y="47"/>
                    <a:pt x="103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7"/>
                    <a:pt x="103" y="47"/>
                    <a:pt x="102" y="47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2" y="46"/>
                    <a:pt x="102" y="46"/>
                    <a:pt x="102" y="46"/>
                  </a:cubicBezTo>
                  <a:cubicBezTo>
                    <a:pt x="102" y="46"/>
                    <a:pt x="103" y="45"/>
                    <a:pt x="103" y="45"/>
                  </a:cubicBezTo>
                  <a:cubicBezTo>
                    <a:pt x="103" y="45"/>
                    <a:pt x="104" y="44"/>
                    <a:pt x="104" y="44"/>
                  </a:cubicBezTo>
                  <a:cubicBezTo>
                    <a:pt x="104" y="44"/>
                    <a:pt x="105" y="43"/>
                    <a:pt x="105" y="43"/>
                  </a:cubicBezTo>
                  <a:cubicBezTo>
                    <a:pt x="105" y="42"/>
                    <a:pt x="105" y="42"/>
                    <a:pt x="105" y="41"/>
                  </a:cubicBezTo>
                  <a:cubicBezTo>
                    <a:pt x="105" y="41"/>
                    <a:pt x="105" y="40"/>
                    <a:pt x="105" y="39"/>
                  </a:cubicBezTo>
                  <a:cubicBezTo>
                    <a:pt x="105" y="39"/>
                    <a:pt x="105" y="38"/>
                    <a:pt x="105" y="37"/>
                  </a:cubicBezTo>
                  <a:cubicBezTo>
                    <a:pt x="105" y="37"/>
                    <a:pt x="106" y="36"/>
                    <a:pt x="106" y="36"/>
                  </a:cubicBezTo>
                  <a:cubicBezTo>
                    <a:pt x="106" y="36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6"/>
                    <a:pt x="108" y="35"/>
                    <a:pt x="108" y="35"/>
                  </a:cubicBezTo>
                  <a:cubicBezTo>
                    <a:pt x="108" y="35"/>
                    <a:pt x="109" y="35"/>
                    <a:pt x="109" y="35"/>
                  </a:cubicBezTo>
                  <a:cubicBezTo>
                    <a:pt x="109" y="35"/>
                    <a:pt x="110" y="35"/>
                    <a:pt x="110" y="35"/>
                  </a:cubicBezTo>
                  <a:cubicBezTo>
                    <a:pt x="111" y="35"/>
                    <a:pt x="112" y="35"/>
                    <a:pt x="112" y="35"/>
                  </a:cubicBezTo>
                  <a:cubicBezTo>
                    <a:pt x="112" y="35"/>
                    <a:pt x="112" y="35"/>
                    <a:pt x="113" y="35"/>
                  </a:cubicBezTo>
                  <a:cubicBezTo>
                    <a:pt x="113" y="35"/>
                    <a:pt x="113" y="35"/>
                    <a:pt x="113" y="35"/>
                  </a:cubicBezTo>
                  <a:cubicBezTo>
                    <a:pt x="113" y="35"/>
                    <a:pt x="113" y="35"/>
                    <a:pt x="114" y="35"/>
                  </a:cubicBezTo>
                  <a:cubicBezTo>
                    <a:pt x="114" y="35"/>
                    <a:pt x="114" y="36"/>
                    <a:pt x="114" y="36"/>
                  </a:cubicBezTo>
                  <a:cubicBezTo>
                    <a:pt x="114" y="36"/>
                    <a:pt x="114" y="36"/>
                    <a:pt x="114" y="37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5" y="37"/>
                    <a:pt x="115" y="38"/>
                    <a:pt x="115" y="38"/>
                  </a:cubicBezTo>
                  <a:cubicBezTo>
                    <a:pt x="115" y="38"/>
                    <a:pt x="115" y="39"/>
                    <a:pt x="115" y="39"/>
                  </a:cubicBezTo>
                  <a:cubicBezTo>
                    <a:pt x="115" y="39"/>
                    <a:pt x="115" y="40"/>
                    <a:pt x="116" y="40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1"/>
                    <a:pt x="115" y="41"/>
                    <a:pt x="115" y="41"/>
                  </a:cubicBezTo>
                  <a:cubicBezTo>
                    <a:pt x="115" y="42"/>
                    <a:pt x="115" y="43"/>
                    <a:pt x="115" y="43"/>
                  </a:cubicBezTo>
                  <a:cubicBezTo>
                    <a:pt x="115" y="43"/>
                    <a:pt x="115" y="44"/>
                    <a:pt x="115" y="44"/>
                  </a:cubicBezTo>
                  <a:cubicBezTo>
                    <a:pt x="115" y="44"/>
                    <a:pt x="115" y="44"/>
                    <a:pt x="116" y="44"/>
                  </a:cubicBezTo>
                  <a:cubicBezTo>
                    <a:pt x="116" y="44"/>
                    <a:pt x="116" y="45"/>
                    <a:pt x="116" y="45"/>
                  </a:cubicBezTo>
                  <a:cubicBezTo>
                    <a:pt x="116" y="45"/>
                    <a:pt x="116" y="46"/>
                    <a:pt x="117" y="46"/>
                  </a:cubicBezTo>
                  <a:cubicBezTo>
                    <a:pt x="117" y="46"/>
                    <a:pt x="117" y="46"/>
                    <a:pt x="117" y="46"/>
                  </a:cubicBezTo>
                  <a:cubicBezTo>
                    <a:pt x="117" y="46"/>
                    <a:pt x="117" y="47"/>
                    <a:pt x="117" y="47"/>
                  </a:cubicBezTo>
                  <a:cubicBezTo>
                    <a:pt x="118" y="48"/>
                    <a:pt x="118" y="48"/>
                    <a:pt x="118" y="49"/>
                  </a:cubicBezTo>
                  <a:cubicBezTo>
                    <a:pt x="118" y="49"/>
                    <a:pt x="117" y="50"/>
                    <a:pt x="117" y="50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18" y="51"/>
                    <a:pt x="118" y="52"/>
                    <a:pt x="118" y="52"/>
                  </a:cubicBezTo>
                  <a:cubicBezTo>
                    <a:pt x="118" y="52"/>
                    <a:pt x="118" y="53"/>
                    <a:pt x="119" y="53"/>
                  </a:cubicBezTo>
                  <a:cubicBezTo>
                    <a:pt x="119" y="54"/>
                    <a:pt x="119" y="54"/>
                    <a:pt x="119" y="54"/>
                  </a:cubicBezTo>
                  <a:cubicBezTo>
                    <a:pt x="119" y="54"/>
                    <a:pt x="119" y="55"/>
                    <a:pt x="119" y="55"/>
                  </a:cubicBezTo>
                  <a:cubicBezTo>
                    <a:pt x="119" y="55"/>
                    <a:pt x="119" y="56"/>
                    <a:pt x="119" y="56"/>
                  </a:cubicBezTo>
                  <a:cubicBezTo>
                    <a:pt x="119" y="56"/>
                    <a:pt x="119" y="57"/>
                    <a:pt x="120" y="57"/>
                  </a:cubicBezTo>
                  <a:cubicBezTo>
                    <a:pt x="120" y="57"/>
                    <a:pt x="120" y="57"/>
                    <a:pt x="120" y="58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22" y="59"/>
                    <a:pt x="122" y="58"/>
                    <a:pt x="122" y="58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3" y="59"/>
                    <a:pt x="123" y="60"/>
                    <a:pt x="123" y="60"/>
                  </a:cubicBezTo>
                  <a:cubicBezTo>
                    <a:pt x="123" y="60"/>
                    <a:pt x="123" y="61"/>
                    <a:pt x="123" y="61"/>
                  </a:cubicBezTo>
                  <a:cubicBezTo>
                    <a:pt x="122" y="61"/>
                    <a:pt x="122" y="62"/>
                    <a:pt x="122" y="62"/>
                  </a:cubicBezTo>
                  <a:cubicBezTo>
                    <a:pt x="122" y="62"/>
                    <a:pt x="123" y="62"/>
                    <a:pt x="123" y="62"/>
                  </a:cubicBezTo>
                  <a:cubicBezTo>
                    <a:pt x="123" y="62"/>
                    <a:pt x="123" y="63"/>
                    <a:pt x="123" y="63"/>
                  </a:cubicBezTo>
                  <a:cubicBezTo>
                    <a:pt x="123" y="63"/>
                    <a:pt x="123" y="63"/>
                    <a:pt x="123" y="63"/>
                  </a:cubicBezTo>
                  <a:cubicBezTo>
                    <a:pt x="123" y="64"/>
                    <a:pt x="123" y="64"/>
                    <a:pt x="123" y="64"/>
                  </a:cubicBezTo>
                  <a:cubicBezTo>
                    <a:pt x="123" y="64"/>
                    <a:pt x="123" y="64"/>
                    <a:pt x="122" y="64"/>
                  </a:cubicBezTo>
                  <a:cubicBezTo>
                    <a:pt x="122" y="64"/>
                    <a:pt x="122" y="65"/>
                    <a:pt x="122" y="65"/>
                  </a:cubicBezTo>
                  <a:cubicBezTo>
                    <a:pt x="122" y="65"/>
                    <a:pt x="122" y="66"/>
                    <a:pt x="122" y="66"/>
                  </a:cubicBezTo>
                  <a:cubicBezTo>
                    <a:pt x="122" y="66"/>
                    <a:pt x="122" y="66"/>
                    <a:pt x="122" y="66"/>
                  </a:cubicBezTo>
                  <a:cubicBezTo>
                    <a:pt x="122" y="66"/>
                    <a:pt x="121" y="66"/>
                    <a:pt x="121" y="66"/>
                  </a:cubicBezTo>
                  <a:cubicBezTo>
                    <a:pt x="121" y="66"/>
                    <a:pt x="121" y="66"/>
                    <a:pt x="121" y="67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1" y="67"/>
                    <a:pt x="121" y="68"/>
                    <a:pt x="121" y="68"/>
                  </a:cubicBezTo>
                  <a:cubicBezTo>
                    <a:pt x="121" y="68"/>
                    <a:pt x="121" y="68"/>
                    <a:pt x="121" y="68"/>
                  </a:cubicBezTo>
                  <a:cubicBezTo>
                    <a:pt x="121" y="69"/>
                    <a:pt x="121" y="69"/>
                    <a:pt x="120" y="69"/>
                  </a:cubicBezTo>
                  <a:cubicBezTo>
                    <a:pt x="120" y="69"/>
                    <a:pt x="120" y="69"/>
                    <a:pt x="120" y="69"/>
                  </a:cubicBezTo>
                  <a:cubicBezTo>
                    <a:pt x="120" y="69"/>
                    <a:pt x="120" y="69"/>
                    <a:pt x="119" y="69"/>
                  </a:cubicBezTo>
                  <a:cubicBezTo>
                    <a:pt x="119" y="68"/>
                    <a:pt x="119" y="68"/>
                    <a:pt x="119" y="68"/>
                  </a:cubicBezTo>
                  <a:cubicBezTo>
                    <a:pt x="119" y="69"/>
                    <a:pt x="119" y="69"/>
                    <a:pt x="119" y="69"/>
                  </a:cubicBezTo>
                  <a:cubicBezTo>
                    <a:pt x="119" y="69"/>
                    <a:pt x="119" y="69"/>
                    <a:pt x="119" y="69"/>
                  </a:cubicBezTo>
                  <a:cubicBezTo>
                    <a:pt x="120" y="69"/>
                    <a:pt x="120" y="70"/>
                    <a:pt x="120" y="70"/>
                  </a:cubicBezTo>
                  <a:cubicBezTo>
                    <a:pt x="120" y="70"/>
                    <a:pt x="120" y="70"/>
                    <a:pt x="120" y="70"/>
                  </a:cubicBezTo>
                  <a:cubicBezTo>
                    <a:pt x="120" y="70"/>
                    <a:pt x="120" y="70"/>
                    <a:pt x="120" y="71"/>
                  </a:cubicBezTo>
                  <a:cubicBezTo>
                    <a:pt x="120" y="71"/>
                    <a:pt x="120" y="70"/>
                    <a:pt x="120" y="71"/>
                  </a:cubicBezTo>
                  <a:cubicBezTo>
                    <a:pt x="119" y="71"/>
                    <a:pt x="119" y="71"/>
                    <a:pt x="119" y="71"/>
                  </a:cubicBezTo>
                  <a:cubicBezTo>
                    <a:pt x="119" y="71"/>
                    <a:pt x="119" y="71"/>
                    <a:pt x="119" y="71"/>
                  </a:cubicBezTo>
                  <a:cubicBezTo>
                    <a:pt x="119" y="71"/>
                    <a:pt x="119" y="71"/>
                    <a:pt x="118" y="71"/>
                  </a:cubicBezTo>
                  <a:cubicBezTo>
                    <a:pt x="118" y="71"/>
                    <a:pt x="118" y="71"/>
                    <a:pt x="118" y="71"/>
                  </a:cubicBezTo>
                  <a:cubicBezTo>
                    <a:pt x="118" y="71"/>
                    <a:pt x="118" y="71"/>
                    <a:pt x="118" y="71"/>
                  </a:cubicBezTo>
                  <a:cubicBezTo>
                    <a:pt x="118" y="72"/>
                    <a:pt x="118" y="72"/>
                    <a:pt x="117" y="72"/>
                  </a:cubicBezTo>
                  <a:cubicBezTo>
                    <a:pt x="117" y="72"/>
                    <a:pt x="117" y="72"/>
                    <a:pt x="117" y="72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17" y="71"/>
                    <a:pt x="117" y="70"/>
                    <a:pt x="117" y="70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7" y="70"/>
                    <a:pt x="117" y="70"/>
                    <a:pt x="116" y="70"/>
                  </a:cubicBezTo>
                  <a:cubicBezTo>
                    <a:pt x="116" y="70"/>
                    <a:pt x="116" y="70"/>
                    <a:pt x="116" y="70"/>
                  </a:cubicBezTo>
                  <a:cubicBezTo>
                    <a:pt x="116" y="70"/>
                    <a:pt x="116" y="70"/>
                    <a:pt x="115" y="70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5" y="70"/>
                    <a:pt x="115" y="70"/>
                    <a:pt x="114" y="70"/>
                  </a:cubicBezTo>
                  <a:cubicBezTo>
                    <a:pt x="114" y="70"/>
                    <a:pt x="114" y="70"/>
                    <a:pt x="114" y="70"/>
                  </a:cubicBezTo>
                  <a:cubicBezTo>
                    <a:pt x="114" y="70"/>
                    <a:pt x="113" y="70"/>
                    <a:pt x="113" y="70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2" y="70"/>
                    <a:pt x="112" y="70"/>
                    <a:pt x="111" y="70"/>
                  </a:cubicBezTo>
                  <a:cubicBezTo>
                    <a:pt x="111" y="70"/>
                    <a:pt x="111" y="71"/>
                    <a:pt x="111" y="71"/>
                  </a:cubicBezTo>
                  <a:cubicBezTo>
                    <a:pt x="111" y="71"/>
                    <a:pt x="112" y="71"/>
                    <a:pt x="112" y="71"/>
                  </a:cubicBezTo>
                  <a:cubicBezTo>
                    <a:pt x="112" y="71"/>
                    <a:pt x="112" y="71"/>
                    <a:pt x="112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1"/>
                    <a:pt x="113" y="72"/>
                    <a:pt x="114" y="72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2"/>
                    <a:pt x="115" y="72"/>
                    <a:pt x="115" y="72"/>
                  </a:cubicBezTo>
                  <a:cubicBezTo>
                    <a:pt x="115" y="72"/>
                    <a:pt x="115" y="72"/>
                    <a:pt x="115" y="72"/>
                  </a:cubicBezTo>
                  <a:cubicBezTo>
                    <a:pt x="116" y="72"/>
                    <a:pt x="116" y="73"/>
                    <a:pt x="116" y="73"/>
                  </a:cubicBezTo>
                  <a:cubicBezTo>
                    <a:pt x="117" y="73"/>
                    <a:pt x="117" y="73"/>
                    <a:pt x="117" y="73"/>
                  </a:cubicBezTo>
                  <a:cubicBezTo>
                    <a:pt x="118" y="73"/>
                    <a:pt x="118" y="72"/>
                    <a:pt x="119" y="72"/>
                  </a:cubicBezTo>
                  <a:cubicBezTo>
                    <a:pt x="119" y="72"/>
                    <a:pt x="119" y="72"/>
                    <a:pt x="120" y="72"/>
                  </a:cubicBezTo>
                  <a:cubicBezTo>
                    <a:pt x="120" y="72"/>
                    <a:pt x="120" y="72"/>
                    <a:pt x="121" y="72"/>
                  </a:cubicBezTo>
                  <a:cubicBezTo>
                    <a:pt x="121" y="72"/>
                    <a:pt x="121" y="73"/>
                    <a:pt x="121" y="73"/>
                  </a:cubicBezTo>
                  <a:cubicBezTo>
                    <a:pt x="122" y="73"/>
                    <a:pt x="122" y="73"/>
                    <a:pt x="122" y="72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23" y="72"/>
                    <a:pt x="123" y="71"/>
                    <a:pt x="123" y="71"/>
                  </a:cubicBezTo>
                  <a:cubicBezTo>
                    <a:pt x="123" y="71"/>
                    <a:pt x="122" y="71"/>
                    <a:pt x="122" y="71"/>
                  </a:cubicBezTo>
                  <a:cubicBezTo>
                    <a:pt x="122" y="71"/>
                    <a:pt x="122" y="70"/>
                    <a:pt x="123" y="70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3" y="70"/>
                    <a:pt x="124" y="70"/>
                    <a:pt x="124" y="70"/>
                  </a:cubicBezTo>
                  <a:cubicBezTo>
                    <a:pt x="124" y="70"/>
                    <a:pt x="124" y="70"/>
                    <a:pt x="124" y="69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9"/>
                    <a:pt x="125" y="68"/>
                    <a:pt x="125" y="68"/>
                  </a:cubicBezTo>
                  <a:cubicBezTo>
                    <a:pt x="125" y="68"/>
                    <a:pt x="125" y="68"/>
                    <a:pt x="126" y="68"/>
                  </a:cubicBezTo>
                  <a:cubicBezTo>
                    <a:pt x="126" y="68"/>
                    <a:pt x="126" y="67"/>
                    <a:pt x="126" y="67"/>
                  </a:cubicBezTo>
                  <a:cubicBezTo>
                    <a:pt x="126" y="67"/>
                    <a:pt x="126" y="66"/>
                    <a:pt x="126" y="66"/>
                  </a:cubicBezTo>
                  <a:cubicBezTo>
                    <a:pt x="126" y="66"/>
                    <a:pt x="126" y="66"/>
                    <a:pt x="126" y="65"/>
                  </a:cubicBezTo>
                  <a:cubicBezTo>
                    <a:pt x="126" y="65"/>
                    <a:pt x="126" y="65"/>
                    <a:pt x="126" y="65"/>
                  </a:cubicBezTo>
                  <a:cubicBezTo>
                    <a:pt x="127" y="65"/>
                    <a:pt x="127" y="65"/>
                    <a:pt x="127" y="64"/>
                  </a:cubicBezTo>
                  <a:cubicBezTo>
                    <a:pt x="127" y="64"/>
                    <a:pt x="127" y="64"/>
                    <a:pt x="127" y="64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7" y="63"/>
                    <a:pt x="127" y="62"/>
                    <a:pt x="127" y="62"/>
                  </a:cubicBezTo>
                  <a:cubicBezTo>
                    <a:pt x="127" y="62"/>
                    <a:pt x="126" y="62"/>
                    <a:pt x="126" y="61"/>
                  </a:cubicBezTo>
                  <a:cubicBezTo>
                    <a:pt x="126" y="61"/>
                    <a:pt x="126" y="61"/>
                    <a:pt x="126" y="61"/>
                  </a:cubicBezTo>
                  <a:cubicBezTo>
                    <a:pt x="125" y="60"/>
                    <a:pt x="125" y="60"/>
                    <a:pt x="125" y="60"/>
                  </a:cubicBezTo>
                  <a:cubicBezTo>
                    <a:pt x="125" y="60"/>
                    <a:pt x="125" y="59"/>
                    <a:pt x="125" y="59"/>
                  </a:cubicBezTo>
                  <a:cubicBezTo>
                    <a:pt x="125" y="59"/>
                    <a:pt x="125" y="59"/>
                    <a:pt x="125" y="58"/>
                  </a:cubicBezTo>
                  <a:cubicBezTo>
                    <a:pt x="125" y="58"/>
                    <a:pt x="125" y="58"/>
                    <a:pt x="126" y="58"/>
                  </a:cubicBezTo>
                  <a:cubicBezTo>
                    <a:pt x="126" y="58"/>
                    <a:pt x="126" y="58"/>
                    <a:pt x="126" y="58"/>
                  </a:cubicBezTo>
                  <a:cubicBezTo>
                    <a:pt x="126" y="58"/>
                    <a:pt x="127" y="58"/>
                    <a:pt x="127" y="58"/>
                  </a:cubicBezTo>
                  <a:cubicBezTo>
                    <a:pt x="127" y="57"/>
                    <a:pt x="128" y="57"/>
                    <a:pt x="128" y="57"/>
                  </a:cubicBezTo>
                  <a:cubicBezTo>
                    <a:pt x="128" y="57"/>
                    <a:pt x="129" y="57"/>
                    <a:pt x="129" y="57"/>
                  </a:cubicBezTo>
                  <a:cubicBezTo>
                    <a:pt x="129" y="57"/>
                    <a:pt x="130" y="57"/>
                    <a:pt x="130" y="57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31" y="58"/>
                    <a:pt x="131" y="58"/>
                    <a:pt x="131" y="58"/>
                  </a:cubicBezTo>
                  <a:cubicBezTo>
                    <a:pt x="131" y="58"/>
                    <a:pt x="132" y="59"/>
                    <a:pt x="132" y="59"/>
                  </a:cubicBezTo>
                  <a:cubicBezTo>
                    <a:pt x="132" y="59"/>
                    <a:pt x="132" y="59"/>
                    <a:pt x="132" y="59"/>
                  </a:cubicBezTo>
                  <a:cubicBezTo>
                    <a:pt x="132" y="59"/>
                    <a:pt x="133" y="59"/>
                    <a:pt x="133" y="60"/>
                  </a:cubicBezTo>
                  <a:cubicBezTo>
                    <a:pt x="133" y="60"/>
                    <a:pt x="133" y="60"/>
                    <a:pt x="133" y="60"/>
                  </a:cubicBezTo>
                  <a:cubicBezTo>
                    <a:pt x="133" y="60"/>
                    <a:pt x="133" y="61"/>
                    <a:pt x="133" y="61"/>
                  </a:cubicBezTo>
                  <a:cubicBezTo>
                    <a:pt x="133" y="61"/>
                    <a:pt x="133" y="62"/>
                    <a:pt x="133" y="62"/>
                  </a:cubicBezTo>
                  <a:cubicBezTo>
                    <a:pt x="133" y="62"/>
                    <a:pt x="133" y="62"/>
                    <a:pt x="133" y="63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3" y="64"/>
                    <a:pt x="134" y="64"/>
                    <a:pt x="134" y="64"/>
                  </a:cubicBezTo>
                  <a:cubicBezTo>
                    <a:pt x="134" y="64"/>
                    <a:pt x="134" y="64"/>
                    <a:pt x="134" y="64"/>
                  </a:cubicBezTo>
                  <a:cubicBezTo>
                    <a:pt x="134" y="64"/>
                    <a:pt x="134" y="65"/>
                    <a:pt x="135" y="65"/>
                  </a:cubicBezTo>
                  <a:cubicBezTo>
                    <a:pt x="135" y="65"/>
                    <a:pt x="135" y="65"/>
                    <a:pt x="135" y="65"/>
                  </a:cubicBezTo>
                  <a:cubicBezTo>
                    <a:pt x="136" y="65"/>
                    <a:pt x="136" y="65"/>
                    <a:pt x="137" y="65"/>
                  </a:cubicBezTo>
                  <a:cubicBezTo>
                    <a:pt x="137" y="65"/>
                    <a:pt x="137" y="65"/>
                    <a:pt x="138" y="65"/>
                  </a:cubicBezTo>
                  <a:cubicBezTo>
                    <a:pt x="138" y="65"/>
                    <a:pt x="138" y="65"/>
                    <a:pt x="138" y="65"/>
                  </a:cubicBezTo>
                  <a:cubicBezTo>
                    <a:pt x="138" y="64"/>
                    <a:pt x="138" y="64"/>
                    <a:pt x="138" y="64"/>
                  </a:cubicBezTo>
                  <a:cubicBezTo>
                    <a:pt x="137" y="64"/>
                    <a:pt x="137" y="64"/>
                    <a:pt x="137" y="64"/>
                  </a:cubicBezTo>
                  <a:cubicBezTo>
                    <a:pt x="137" y="64"/>
                    <a:pt x="136" y="64"/>
                    <a:pt x="136" y="64"/>
                  </a:cubicBezTo>
                  <a:cubicBezTo>
                    <a:pt x="136" y="64"/>
                    <a:pt x="136" y="64"/>
                    <a:pt x="135" y="64"/>
                  </a:cubicBezTo>
                  <a:cubicBezTo>
                    <a:pt x="135" y="64"/>
                    <a:pt x="135" y="64"/>
                    <a:pt x="135" y="63"/>
                  </a:cubicBezTo>
                  <a:cubicBezTo>
                    <a:pt x="135" y="63"/>
                    <a:pt x="134" y="63"/>
                    <a:pt x="134" y="63"/>
                  </a:cubicBezTo>
                  <a:cubicBezTo>
                    <a:pt x="134" y="63"/>
                    <a:pt x="134" y="63"/>
                    <a:pt x="134" y="63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4" y="61"/>
                    <a:pt x="134" y="61"/>
                    <a:pt x="134" y="61"/>
                  </a:cubicBezTo>
                  <a:cubicBezTo>
                    <a:pt x="134" y="61"/>
                    <a:pt x="134" y="61"/>
                    <a:pt x="134" y="61"/>
                  </a:cubicBezTo>
                  <a:cubicBezTo>
                    <a:pt x="134" y="60"/>
                    <a:pt x="134" y="60"/>
                    <a:pt x="134" y="60"/>
                  </a:cubicBezTo>
                  <a:cubicBezTo>
                    <a:pt x="135" y="60"/>
                    <a:pt x="135" y="60"/>
                    <a:pt x="135" y="60"/>
                  </a:cubicBezTo>
                  <a:cubicBezTo>
                    <a:pt x="135" y="60"/>
                    <a:pt x="135" y="60"/>
                    <a:pt x="135" y="60"/>
                  </a:cubicBezTo>
                  <a:cubicBezTo>
                    <a:pt x="135" y="59"/>
                    <a:pt x="134" y="59"/>
                    <a:pt x="134" y="59"/>
                  </a:cubicBezTo>
                  <a:cubicBezTo>
                    <a:pt x="134" y="59"/>
                    <a:pt x="134" y="59"/>
                    <a:pt x="133" y="58"/>
                  </a:cubicBezTo>
                  <a:cubicBezTo>
                    <a:pt x="133" y="58"/>
                    <a:pt x="133" y="58"/>
                    <a:pt x="133" y="57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132" y="57"/>
                    <a:pt x="132" y="57"/>
                    <a:pt x="132" y="57"/>
                  </a:cubicBezTo>
                  <a:cubicBezTo>
                    <a:pt x="132" y="57"/>
                    <a:pt x="131" y="57"/>
                    <a:pt x="131" y="57"/>
                  </a:cubicBezTo>
                  <a:cubicBezTo>
                    <a:pt x="131" y="57"/>
                    <a:pt x="130" y="56"/>
                    <a:pt x="130" y="56"/>
                  </a:cubicBezTo>
                  <a:cubicBezTo>
                    <a:pt x="130" y="56"/>
                    <a:pt x="129" y="56"/>
                    <a:pt x="129" y="56"/>
                  </a:cubicBezTo>
                  <a:cubicBezTo>
                    <a:pt x="129" y="55"/>
                    <a:pt x="128" y="55"/>
                    <a:pt x="128" y="55"/>
                  </a:cubicBezTo>
                  <a:cubicBezTo>
                    <a:pt x="128" y="55"/>
                    <a:pt x="127" y="56"/>
                    <a:pt x="127" y="56"/>
                  </a:cubicBezTo>
                  <a:cubicBezTo>
                    <a:pt x="126" y="56"/>
                    <a:pt x="126" y="56"/>
                    <a:pt x="126" y="56"/>
                  </a:cubicBezTo>
                  <a:cubicBezTo>
                    <a:pt x="125" y="56"/>
                    <a:pt x="125" y="57"/>
                    <a:pt x="125" y="57"/>
                  </a:cubicBezTo>
                  <a:cubicBezTo>
                    <a:pt x="125" y="57"/>
                    <a:pt x="124" y="56"/>
                    <a:pt x="124" y="56"/>
                  </a:cubicBezTo>
                  <a:cubicBezTo>
                    <a:pt x="124" y="56"/>
                    <a:pt x="123" y="56"/>
                    <a:pt x="123" y="56"/>
                  </a:cubicBezTo>
                  <a:cubicBezTo>
                    <a:pt x="123" y="56"/>
                    <a:pt x="123" y="56"/>
                    <a:pt x="123" y="56"/>
                  </a:cubicBezTo>
                  <a:cubicBezTo>
                    <a:pt x="123" y="56"/>
                    <a:pt x="122" y="55"/>
                    <a:pt x="122" y="55"/>
                  </a:cubicBezTo>
                  <a:cubicBezTo>
                    <a:pt x="122" y="55"/>
                    <a:pt x="123" y="55"/>
                    <a:pt x="123" y="55"/>
                  </a:cubicBezTo>
                  <a:cubicBezTo>
                    <a:pt x="123" y="54"/>
                    <a:pt x="123" y="54"/>
                    <a:pt x="123" y="54"/>
                  </a:cubicBezTo>
                  <a:cubicBezTo>
                    <a:pt x="123" y="54"/>
                    <a:pt x="122" y="53"/>
                    <a:pt x="122" y="53"/>
                  </a:cubicBezTo>
                  <a:cubicBezTo>
                    <a:pt x="122" y="53"/>
                    <a:pt x="122" y="53"/>
                    <a:pt x="122" y="53"/>
                  </a:cubicBezTo>
                  <a:cubicBezTo>
                    <a:pt x="122" y="53"/>
                    <a:pt x="122" y="52"/>
                    <a:pt x="122" y="52"/>
                  </a:cubicBezTo>
                  <a:cubicBezTo>
                    <a:pt x="122" y="52"/>
                    <a:pt x="122" y="52"/>
                    <a:pt x="122" y="52"/>
                  </a:cubicBezTo>
                  <a:cubicBezTo>
                    <a:pt x="122" y="52"/>
                    <a:pt x="122" y="51"/>
                    <a:pt x="122" y="51"/>
                  </a:cubicBezTo>
                  <a:cubicBezTo>
                    <a:pt x="122" y="51"/>
                    <a:pt x="122" y="51"/>
                    <a:pt x="122" y="50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49"/>
                    <a:pt x="122" y="49"/>
                  </a:cubicBezTo>
                  <a:cubicBezTo>
                    <a:pt x="122" y="49"/>
                    <a:pt x="122" y="48"/>
                    <a:pt x="121" y="48"/>
                  </a:cubicBezTo>
                  <a:cubicBezTo>
                    <a:pt x="121" y="48"/>
                    <a:pt x="121" y="48"/>
                    <a:pt x="121" y="47"/>
                  </a:cubicBezTo>
                  <a:cubicBezTo>
                    <a:pt x="121" y="47"/>
                    <a:pt x="120" y="47"/>
                    <a:pt x="120" y="47"/>
                  </a:cubicBezTo>
                  <a:cubicBezTo>
                    <a:pt x="120" y="46"/>
                    <a:pt x="120" y="46"/>
                    <a:pt x="120" y="46"/>
                  </a:cubicBezTo>
                  <a:cubicBezTo>
                    <a:pt x="120" y="45"/>
                    <a:pt x="120" y="45"/>
                    <a:pt x="120" y="45"/>
                  </a:cubicBezTo>
                  <a:cubicBezTo>
                    <a:pt x="119" y="45"/>
                    <a:pt x="119" y="44"/>
                    <a:pt x="119" y="44"/>
                  </a:cubicBezTo>
                  <a:cubicBezTo>
                    <a:pt x="119" y="44"/>
                    <a:pt x="118" y="44"/>
                    <a:pt x="118" y="43"/>
                  </a:cubicBezTo>
                  <a:cubicBezTo>
                    <a:pt x="118" y="43"/>
                    <a:pt x="118" y="42"/>
                    <a:pt x="118" y="42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40"/>
                    <a:pt x="119" y="40"/>
                    <a:pt x="119" y="40"/>
                  </a:cubicBezTo>
                  <a:cubicBezTo>
                    <a:pt x="119" y="40"/>
                    <a:pt x="120" y="40"/>
                    <a:pt x="120" y="40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20" y="40"/>
                    <a:pt x="121" y="39"/>
                    <a:pt x="121" y="39"/>
                  </a:cubicBezTo>
                  <a:cubicBezTo>
                    <a:pt x="121" y="39"/>
                    <a:pt x="121" y="39"/>
                    <a:pt x="121" y="38"/>
                  </a:cubicBezTo>
                  <a:cubicBezTo>
                    <a:pt x="121" y="38"/>
                    <a:pt x="120" y="38"/>
                    <a:pt x="120" y="38"/>
                  </a:cubicBezTo>
                  <a:cubicBezTo>
                    <a:pt x="120" y="38"/>
                    <a:pt x="120" y="37"/>
                    <a:pt x="120" y="37"/>
                  </a:cubicBezTo>
                  <a:cubicBezTo>
                    <a:pt x="120" y="37"/>
                    <a:pt x="120" y="37"/>
                    <a:pt x="120" y="36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6"/>
                    <a:pt x="120" y="36"/>
                    <a:pt x="120" y="35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20" y="35"/>
                    <a:pt x="121" y="35"/>
                    <a:pt x="121" y="35"/>
                  </a:cubicBezTo>
                  <a:cubicBezTo>
                    <a:pt x="121" y="35"/>
                    <a:pt x="121" y="35"/>
                    <a:pt x="121" y="36"/>
                  </a:cubicBezTo>
                  <a:cubicBezTo>
                    <a:pt x="121" y="36"/>
                    <a:pt x="121" y="36"/>
                    <a:pt x="121" y="36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2" y="36"/>
                    <a:pt x="122" y="37"/>
                    <a:pt x="122" y="37"/>
                  </a:cubicBezTo>
                  <a:cubicBezTo>
                    <a:pt x="122" y="37"/>
                    <a:pt x="122" y="37"/>
                    <a:pt x="122" y="38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3" y="38"/>
                    <a:pt x="123" y="39"/>
                    <a:pt x="123" y="39"/>
                  </a:cubicBezTo>
                  <a:cubicBezTo>
                    <a:pt x="123" y="39"/>
                    <a:pt x="122" y="39"/>
                    <a:pt x="122" y="40"/>
                  </a:cubicBezTo>
                  <a:cubicBezTo>
                    <a:pt x="122" y="40"/>
                    <a:pt x="122" y="40"/>
                    <a:pt x="122" y="40"/>
                  </a:cubicBezTo>
                  <a:cubicBezTo>
                    <a:pt x="122" y="40"/>
                    <a:pt x="122" y="41"/>
                    <a:pt x="122" y="41"/>
                  </a:cubicBezTo>
                  <a:cubicBezTo>
                    <a:pt x="122" y="41"/>
                    <a:pt x="122" y="41"/>
                    <a:pt x="123" y="41"/>
                  </a:cubicBezTo>
                  <a:cubicBezTo>
                    <a:pt x="123" y="41"/>
                    <a:pt x="123" y="42"/>
                    <a:pt x="123" y="42"/>
                  </a:cubicBezTo>
                  <a:cubicBezTo>
                    <a:pt x="123" y="42"/>
                    <a:pt x="123" y="42"/>
                    <a:pt x="123" y="42"/>
                  </a:cubicBezTo>
                  <a:cubicBezTo>
                    <a:pt x="123" y="43"/>
                    <a:pt x="123" y="43"/>
                    <a:pt x="123" y="43"/>
                  </a:cubicBezTo>
                  <a:cubicBezTo>
                    <a:pt x="123" y="43"/>
                    <a:pt x="123" y="43"/>
                    <a:pt x="123" y="44"/>
                  </a:cubicBezTo>
                  <a:cubicBezTo>
                    <a:pt x="123" y="44"/>
                    <a:pt x="123" y="44"/>
                    <a:pt x="123" y="44"/>
                  </a:cubicBezTo>
                  <a:cubicBezTo>
                    <a:pt x="123" y="44"/>
                    <a:pt x="124" y="44"/>
                    <a:pt x="124" y="44"/>
                  </a:cubicBezTo>
                  <a:cubicBezTo>
                    <a:pt x="124" y="43"/>
                    <a:pt x="124" y="43"/>
                    <a:pt x="125" y="43"/>
                  </a:cubicBezTo>
                  <a:cubicBezTo>
                    <a:pt x="125" y="43"/>
                    <a:pt x="126" y="44"/>
                    <a:pt x="126" y="44"/>
                  </a:cubicBezTo>
                  <a:cubicBezTo>
                    <a:pt x="126" y="44"/>
                    <a:pt x="127" y="44"/>
                    <a:pt x="127" y="44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29" y="44"/>
                    <a:pt x="129" y="44"/>
                    <a:pt x="130" y="44"/>
                  </a:cubicBezTo>
                  <a:cubicBezTo>
                    <a:pt x="130" y="44"/>
                    <a:pt x="130" y="45"/>
                    <a:pt x="130" y="45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1" y="45"/>
                    <a:pt x="132" y="45"/>
                    <a:pt x="132" y="45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45"/>
                    <a:pt x="132" y="44"/>
                    <a:pt x="132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2" y="44"/>
                    <a:pt x="131" y="44"/>
                    <a:pt x="131" y="44"/>
                  </a:cubicBezTo>
                  <a:cubicBezTo>
                    <a:pt x="131" y="44"/>
                    <a:pt x="130" y="44"/>
                    <a:pt x="130" y="44"/>
                  </a:cubicBezTo>
                  <a:cubicBezTo>
                    <a:pt x="130" y="44"/>
                    <a:pt x="130" y="44"/>
                    <a:pt x="130" y="43"/>
                  </a:cubicBezTo>
                  <a:cubicBezTo>
                    <a:pt x="130" y="43"/>
                    <a:pt x="130" y="43"/>
                    <a:pt x="129" y="43"/>
                  </a:cubicBezTo>
                  <a:cubicBezTo>
                    <a:pt x="129" y="43"/>
                    <a:pt x="129" y="42"/>
                    <a:pt x="129" y="42"/>
                  </a:cubicBezTo>
                  <a:cubicBezTo>
                    <a:pt x="129" y="42"/>
                    <a:pt x="129" y="42"/>
                    <a:pt x="129" y="43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28" y="43"/>
                    <a:pt x="128" y="43"/>
                    <a:pt x="127" y="43"/>
                  </a:cubicBezTo>
                  <a:cubicBezTo>
                    <a:pt x="127" y="43"/>
                    <a:pt x="127" y="43"/>
                    <a:pt x="127" y="42"/>
                  </a:cubicBezTo>
                  <a:cubicBezTo>
                    <a:pt x="126" y="42"/>
                    <a:pt x="126" y="42"/>
                    <a:pt x="126" y="42"/>
                  </a:cubicBezTo>
                  <a:cubicBezTo>
                    <a:pt x="125" y="42"/>
                    <a:pt x="125" y="41"/>
                    <a:pt x="125" y="41"/>
                  </a:cubicBezTo>
                  <a:cubicBezTo>
                    <a:pt x="125" y="41"/>
                    <a:pt x="125" y="41"/>
                    <a:pt x="125" y="40"/>
                  </a:cubicBezTo>
                  <a:cubicBezTo>
                    <a:pt x="124" y="40"/>
                    <a:pt x="124" y="40"/>
                    <a:pt x="124" y="40"/>
                  </a:cubicBezTo>
                  <a:cubicBezTo>
                    <a:pt x="124" y="39"/>
                    <a:pt x="124" y="39"/>
                    <a:pt x="125" y="39"/>
                  </a:cubicBezTo>
                  <a:cubicBezTo>
                    <a:pt x="125" y="39"/>
                    <a:pt x="125" y="38"/>
                    <a:pt x="125" y="38"/>
                  </a:cubicBezTo>
                  <a:cubicBezTo>
                    <a:pt x="125" y="38"/>
                    <a:pt x="126" y="39"/>
                    <a:pt x="126" y="39"/>
                  </a:cubicBezTo>
                  <a:cubicBezTo>
                    <a:pt x="126" y="39"/>
                    <a:pt x="126" y="39"/>
                    <a:pt x="127" y="39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27" y="40"/>
                    <a:pt x="128" y="40"/>
                    <a:pt x="128" y="41"/>
                  </a:cubicBezTo>
                  <a:cubicBezTo>
                    <a:pt x="128" y="41"/>
                    <a:pt x="128" y="41"/>
                    <a:pt x="129" y="4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29" y="40"/>
                    <a:pt x="129" y="39"/>
                    <a:pt x="128" y="39"/>
                  </a:cubicBezTo>
                  <a:cubicBezTo>
                    <a:pt x="128" y="39"/>
                    <a:pt x="129" y="39"/>
                    <a:pt x="128" y="39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8"/>
                    <a:pt x="128" y="39"/>
                    <a:pt x="128" y="39"/>
                  </a:cubicBezTo>
                  <a:cubicBezTo>
                    <a:pt x="127" y="39"/>
                    <a:pt x="127" y="38"/>
                    <a:pt x="127" y="38"/>
                  </a:cubicBezTo>
                  <a:cubicBezTo>
                    <a:pt x="127" y="38"/>
                    <a:pt x="127" y="38"/>
                    <a:pt x="127" y="38"/>
                  </a:cubicBezTo>
                  <a:cubicBezTo>
                    <a:pt x="127" y="38"/>
                    <a:pt x="128" y="38"/>
                    <a:pt x="128" y="38"/>
                  </a:cubicBezTo>
                  <a:cubicBezTo>
                    <a:pt x="128" y="38"/>
                    <a:pt x="128" y="37"/>
                    <a:pt x="128" y="37"/>
                  </a:cubicBezTo>
                  <a:cubicBezTo>
                    <a:pt x="128" y="37"/>
                    <a:pt x="129" y="37"/>
                    <a:pt x="129" y="37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29" y="37"/>
                    <a:pt x="130" y="37"/>
                    <a:pt x="130" y="37"/>
                  </a:cubicBezTo>
                  <a:cubicBezTo>
                    <a:pt x="130" y="37"/>
                    <a:pt x="130" y="37"/>
                    <a:pt x="130" y="37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31" y="37"/>
                    <a:pt x="132" y="37"/>
                    <a:pt x="132" y="37"/>
                  </a:cubicBezTo>
                  <a:cubicBezTo>
                    <a:pt x="132" y="37"/>
                    <a:pt x="133" y="37"/>
                    <a:pt x="133" y="38"/>
                  </a:cubicBezTo>
                  <a:cubicBezTo>
                    <a:pt x="133" y="38"/>
                    <a:pt x="133" y="38"/>
                    <a:pt x="134" y="38"/>
                  </a:cubicBezTo>
                  <a:cubicBezTo>
                    <a:pt x="134" y="38"/>
                    <a:pt x="134" y="38"/>
                    <a:pt x="134" y="39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5" y="39"/>
                    <a:pt x="136" y="39"/>
                    <a:pt x="136" y="39"/>
                  </a:cubicBezTo>
                  <a:cubicBezTo>
                    <a:pt x="136" y="39"/>
                    <a:pt x="136" y="40"/>
                    <a:pt x="137" y="40"/>
                  </a:cubicBezTo>
                  <a:cubicBezTo>
                    <a:pt x="137" y="40"/>
                    <a:pt x="138" y="40"/>
                    <a:pt x="138" y="40"/>
                  </a:cubicBezTo>
                  <a:cubicBezTo>
                    <a:pt x="138" y="40"/>
                    <a:pt x="138" y="40"/>
                    <a:pt x="139" y="39"/>
                  </a:cubicBezTo>
                  <a:cubicBezTo>
                    <a:pt x="139" y="39"/>
                    <a:pt x="139" y="39"/>
                    <a:pt x="139" y="39"/>
                  </a:cubicBezTo>
                  <a:cubicBezTo>
                    <a:pt x="140" y="39"/>
                    <a:pt x="140" y="39"/>
                    <a:pt x="140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1" y="40"/>
                    <a:pt x="140" y="41"/>
                    <a:pt x="140" y="41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1" y="42"/>
                    <a:pt x="141" y="42"/>
                    <a:pt x="140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40" y="42"/>
                    <a:pt x="139" y="42"/>
                    <a:pt x="139" y="42"/>
                  </a:cubicBezTo>
                  <a:cubicBezTo>
                    <a:pt x="139" y="43"/>
                    <a:pt x="139" y="43"/>
                    <a:pt x="139" y="43"/>
                  </a:cubicBezTo>
                  <a:cubicBezTo>
                    <a:pt x="140" y="43"/>
                    <a:pt x="140" y="43"/>
                    <a:pt x="140" y="44"/>
                  </a:cubicBezTo>
                  <a:cubicBezTo>
                    <a:pt x="140" y="44"/>
                    <a:pt x="140" y="44"/>
                    <a:pt x="140" y="45"/>
                  </a:cubicBezTo>
                  <a:cubicBezTo>
                    <a:pt x="140" y="45"/>
                    <a:pt x="141" y="45"/>
                    <a:pt x="141" y="45"/>
                  </a:cubicBezTo>
                  <a:cubicBezTo>
                    <a:pt x="141" y="45"/>
                    <a:pt x="141" y="46"/>
                    <a:pt x="141" y="45"/>
                  </a:cubicBezTo>
                  <a:cubicBezTo>
                    <a:pt x="141" y="45"/>
                    <a:pt x="141" y="45"/>
                    <a:pt x="141" y="45"/>
                  </a:cubicBezTo>
                  <a:cubicBezTo>
                    <a:pt x="141" y="45"/>
                    <a:pt x="141" y="45"/>
                    <a:pt x="141" y="44"/>
                  </a:cubicBezTo>
                  <a:cubicBezTo>
                    <a:pt x="141" y="44"/>
                    <a:pt x="141" y="44"/>
                    <a:pt x="141" y="44"/>
                  </a:cubicBezTo>
                  <a:cubicBezTo>
                    <a:pt x="142" y="44"/>
                    <a:pt x="142" y="45"/>
                    <a:pt x="142" y="45"/>
                  </a:cubicBezTo>
                  <a:cubicBezTo>
                    <a:pt x="142" y="45"/>
                    <a:pt x="142" y="45"/>
                    <a:pt x="143" y="45"/>
                  </a:cubicBezTo>
                  <a:cubicBezTo>
                    <a:pt x="143" y="45"/>
                    <a:pt x="143" y="46"/>
                    <a:pt x="143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4" y="48"/>
                    <a:pt x="144" y="47"/>
                    <a:pt x="144" y="47"/>
                  </a:cubicBezTo>
                  <a:cubicBezTo>
                    <a:pt x="144" y="47"/>
                    <a:pt x="143" y="47"/>
                    <a:pt x="143" y="47"/>
                  </a:cubicBezTo>
                  <a:cubicBezTo>
                    <a:pt x="143" y="47"/>
                    <a:pt x="143" y="48"/>
                    <a:pt x="143" y="48"/>
                  </a:cubicBezTo>
                  <a:cubicBezTo>
                    <a:pt x="143" y="48"/>
                    <a:pt x="143" y="49"/>
                    <a:pt x="143" y="49"/>
                  </a:cubicBezTo>
                  <a:cubicBezTo>
                    <a:pt x="143" y="49"/>
                    <a:pt x="144" y="49"/>
                    <a:pt x="144" y="49"/>
                  </a:cubicBezTo>
                  <a:cubicBezTo>
                    <a:pt x="144" y="49"/>
                    <a:pt x="144" y="49"/>
                    <a:pt x="144" y="49"/>
                  </a:cubicBezTo>
                  <a:cubicBezTo>
                    <a:pt x="144" y="49"/>
                    <a:pt x="145" y="49"/>
                    <a:pt x="145" y="50"/>
                  </a:cubicBezTo>
                  <a:cubicBezTo>
                    <a:pt x="145" y="50"/>
                    <a:pt x="145" y="50"/>
                    <a:pt x="145" y="50"/>
                  </a:cubicBezTo>
                  <a:cubicBezTo>
                    <a:pt x="145" y="50"/>
                    <a:pt x="146" y="51"/>
                    <a:pt x="146" y="51"/>
                  </a:cubicBezTo>
                  <a:cubicBezTo>
                    <a:pt x="146" y="51"/>
                    <a:pt x="146" y="51"/>
                    <a:pt x="147" y="51"/>
                  </a:cubicBezTo>
                  <a:cubicBezTo>
                    <a:pt x="147" y="51"/>
                    <a:pt x="147" y="51"/>
                    <a:pt x="147" y="51"/>
                  </a:cubicBezTo>
                  <a:cubicBezTo>
                    <a:pt x="147" y="51"/>
                    <a:pt x="147" y="51"/>
                    <a:pt x="148" y="51"/>
                  </a:cubicBezTo>
                  <a:cubicBezTo>
                    <a:pt x="148" y="52"/>
                    <a:pt x="148" y="52"/>
                    <a:pt x="148" y="52"/>
                  </a:cubicBezTo>
                  <a:cubicBezTo>
                    <a:pt x="148" y="52"/>
                    <a:pt x="148" y="52"/>
                    <a:pt x="148" y="52"/>
                  </a:cubicBezTo>
                  <a:cubicBezTo>
                    <a:pt x="149" y="52"/>
                    <a:pt x="149" y="51"/>
                    <a:pt x="149" y="51"/>
                  </a:cubicBezTo>
                  <a:cubicBezTo>
                    <a:pt x="149" y="51"/>
                    <a:pt x="148" y="51"/>
                    <a:pt x="148" y="51"/>
                  </a:cubicBezTo>
                  <a:cubicBezTo>
                    <a:pt x="148" y="51"/>
                    <a:pt x="148" y="51"/>
                    <a:pt x="147" y="50"/>
                  </a:cubicBezTo>
                  <a:cubicBezTo>
                    <a:pt x="147" y="50"/>
                    <a:pt x="147" y="50"/>
                    <a:pt x="147" y="50"/>
                  </a:cubicBezTo>
                  <a:cubicBezTo>
                    <a:pt x="147" y="50"/>
                    <a:pt x="146" y="50"/>
                    <a:pt x="146" y="50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46" y="49"/>
                    <a:pt x="146" y="49"/>
                    <a:pt x="146" y="49"/>
                  </a:cubicBezTo>
                  <a:cubicBezTo>
                    <a:pt x="145" y="49"/>
                    <a:pt x="145" y="49"/>
                    <a:pt x="145" y="49"/>
                  </a:cubicBezTo>
                  <a:cubicBezTo>
                    <a:pt x="145" y="49"/>
                    <a:pt x="145" y="49"/>
                    <a:pt x="144" y="49"/>
                  </a:cubicBezTo>
                  <a:cubicBezTo>
                    <a:pt x="144" y="48"/>
                    <a:pt x="144" y="48"/>
                    <a:pt x="144" y="48"/>
                  </a:cubicBezTo>
                  <a:cubicBezTo>
                    <a:pt x="144" y="48"/>
                    <a:pt x="145" y="48"/>
                    <a:pt x="145" y="48"/>
                  </a:cubicBezTo>
                  <a:cubicBezTo>
                    <a:pt x="145" y="48"/>
                    <a:pt x="145" y="47"/>
                    <a:pt x="145" y="47"/>
                  </a:cubicBezTo>
                  <a:cubicBezTo>
                    <a:pt x="145" y="47"/>
                    <a:pt x="145" y="47"/>
                    <a:pt x="145" y="47"/>
                  </a:cubicBezTo>
                  <a:cubicBezTo>
                    <a:pt x="145" y="46"/>
                    <a:pt x="145" y="46"/>
                    <a:pt x="144" y="46"/>
                  </a:cubicBezTo>
                  <a:cubicBezTo>
                    <a:pt x="144" y="46"/>
                    <a:pt x="144" y="46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4"/>
                    <a:pt x="143" y="44"/>
                    <a:pt x="143" y="43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42" y="43"/>
                    <a:pt x="142" y="43"/>
                    <a:pt x="142" y="42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2" y="42"/>
                    <a:pt x="142" y="41"/>
                    <a:pt x="142" y="41"/>
                  </a:cubicBezTo>
                  <a:cubicBezTo>
                    <a:pt x="142" y="41"/>
                    <a:pt x="142" y="41"/>
                    <a:pt x="142" y="40"/>
                  </a:cubicBezTo>
                  <a:cubicBezTo>
                    <a:pt x="142" y="40"/>
                    <a:pt x="142" y="40"/>
                    <a:pt x="142" y="40"/>
                  </a:cubicBezTo>
                  <a:cubicBezTo>
                    <a:pt x="142" y="40"/>
                    <a:pt x="142" y="39"/>
                    <a:pt x="142" y="39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41" y="39"/>
                    <a:pt x="140" y="38"/>
                    <a:pt x="140" y="38"/>
                  </a:cubicBezTo>
                  <a:cubicBezTo>
                    <a:pt x="140" y="38"/>
                    <a:pt x="140" y="38"/>
                    <a:pt x="139" y="38"/>
                  </a:cubicBezTo>
                  <a:cubicBezTo>
                    <a:pt x="139" y="38"/>
                    <a:pt x="139" y="38"/>
                    <a:pt x="138" y="38"/>
                  </a:cubicBezTo>
                  <a:cubicBezTo>
                    <a:pt x="138" y="38"/>
                    <a:pt x="138" y="38"/>
                    <a:pt x="138" y="38"/>
                  </a:cubicBezTo>
                  <a:cubicBezTo>
                    <a:pt x="137" y="38"/>
                    <a:pt x="137" y="37"/>
                    <a:pt x="137" y="37"/>
                  </a:cubicBezTo>
                  <a:cubicBezTo>
                    <a:pt x="137" y="37"/>
                    <a:pt x="137" y="37"/>
                    <a:pt x="136" y="36"/>
                  </a:cubicBezTo>
                  <a:cubicBezTo>
                    <a:pt x="136" y="36"/>
                    <a:pt x="136" y="36"/>
                    <a:pt x="136" y="36"/>
                  </a:cubicBezTo>
                  <a:cubicBezTo>
                    <a:pt x="136" y="36"/>
                    <a:pt x="135" y="36"/>
                    <a:pt x="135" y="36"/>
                  </a:cubicBezTo>
                  <a:cubicBezTo>
                    <a:pt x="135" y="36"/>
                    <a:pt x="134" y="36"/>
                    <a:pt x="134" y="36"/>
                  </a:cubicBezTo>
                  <a:cubicBezTo>
                    <a:pt x="134" y="36"/>
                    <a:pt x="134" y="36"/>
                    <a:pt x="134" y="36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3" y="34"/>
                    <a:pt x="133" y="34"/>
                    <a:pt x="133" y="34"/>
                  </a:cubicBezTo>
                  <a:cubicBezTo>
                    <a:pt x="133" y="34"/>
                    <a:pt x="133" y="33"/>
                    <a:pt x="132" y="33"/>
                  </a:cubicBezTo>
                  <a:cubicBezTo>
                    <a:pt x="132" y="33"/>
                    <a:pt x="132" y="32"/>
                    <a:pt x="132" y="32"/>
                  </a:cubicBezTo>
                  <a:cubicBezTo>
                    <a:pt x="132" y="32"/>
                    <a:pt x="132" y="31"/>
                    <a:pt x="132" y="31"/>
                  </a:cubicBezTo>
                  <a:cubicBezTo>
                    <a:pt x="132" y="31"/>
                    <a:pt x="132" y="30"/>
                    <a:pt x="132" y="30"/>
                  </a:cubicBezTo>
                  <a:cubicBezTo>
                    <a:pt x="132" y="30"/>
                    <a:pt x="132" y="29"/>
                    <a:pt x="132" y="29"/>
                  </a:cubicBezTo>
                  <a:cubicBezTo>
                    <a:pt x="132" y="29"/>
                    <a:pt x="132" y="29"/>
                    <a:pt x="132" y="29"/>
                  </a:cubicBezTo>
                  <a:cubicBezTo>
                    <a:pt x="133" y="29"/>
                    <a:pt x="133" y="29"/>
                    <a:pt x="133" y="29"/>
                  </a:cubicBezTo>
                  <a:cubicBezTo>
                    <a:pt x="133" y="29"/>
                    <a:pt x="134" y="29"/>
                    <a:pt x="134" y="29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6" y="29"/>
                    <a:pt x="137" y="29"/>
                    <a:pt x="137" y="29"/>
                  </a:cubicBezTo>
                  <a:cubicBezTo>
                    <a:pt x="137" y="29"/>
                    <a:pt x="138" y="28"/>
                    <a:pt x="139" y="28"/>
                  </a:cubicBezTo>
                  <a:cubicBezTo>
                    <a:pt x="139" y="28"/>
                    <a:pt x="139" y="28"/>
                    <a:pt x="139" y="28"/>
                  </a:cubicBezTo>
                  <a:cubicBezTo>
                    <a:pt x="140" y="28"/>
                    <a:pt x="140" y="28"/>
                    <a:pt x="140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2" y="28"/>
                    <a:pt x="142" y="28"/>
                  </a:cubicBezTo>
                  <a:cubicBezTo>
                    <a:pt x="142" y="28"/>
                    <a:pt x="143" y="27"/>
                    <a:pt x="143" y="27"/>
                  </a:cubicBezTo>
                  <a:cubicBezTo>
                    <a:pt x="143" y="27"/>
                    <a:pt x="144" y="27"/>
                    <a:pt x="144" y="27"/>
                  </a:cubicBezTo>
                  <a:cubicBezTo>
                    <a:pt x="144" y="27"/>
                    <a:pt x="145" y="27"/>
                    <a:pt x="145" y="27"/>
                  </a:cubicBezTo>
                  <a:cubicBezTo>
                    <a:pt x="145" y="27"/>
                    <a:pt x="146" y="27"/>
                    <a:pt x="146" y="27"/>
                  </a:cubicBezTo>
                  <a:cubicBezTo>
                    <a:pt x="146" y="27"/>
                    <a:pt x="146" y="27"/>
                    <a:pt x="146" y="26"/>
                  </a:cubicBezTo>
                  <a:cubicBezTo>
                    <a:pt x="146" y="26"/>
                    <a:pt x="146" y="26"/>
                    <a:pt x="145" y="26"/>
                  </a:cubicBezTo>
                  <a:cubicBezTo>
                    <a:pt x="145" y="26"/>
                    <a:pt x="145" y="26"/>
                    <a:pt x="145" y="26"/>
                  </a:cubicBezTo>
                  <a:cubicBezTo>
                    <a:pt x="145" y="26"/>
                    <a:pt x="145" y="26"/>
                    <a:pt x="145" y="26"/>
                  </a:cubicBezTo>
                  <a:cubicBezTo>
                    <a:pt x="144" y="26"/>
                    <a:pt x="144" y="25"/>
                    <a:pt x="144" y="25"/>
                  </a:cubicBezTo>
                  <a:cubicBezTo>
                    <a:pt x="144" y="25"/>
                    <a:pt x="144" y="25"/>
                    <a:pt x="144" y="25"/>
                  </a:cubicBezTo>
                  <a:cubicBezTo>
                    <a:pt x="144" y="25"/>
                    <a:pt x="143" y="25"/>
                    <a:pt x="143" y="25"/>
                  </a:cubicBezTo>
                  <a:cubicBezTo>
                    <a:pt x="143" y="24"/>
                    <a:pt x="143" y="25"/>
                    <a:pt x="143" y="25"/>
                  </a:cubicBezTo>
                  <a:cubicBezTo>
                    <a:pt x="143" y="24"/>
                    <a:pt x="142" y="24"/>
                    <a:pt x="142" y="24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2" y="23"/>
                    <a:pt x="143" y="24"/>
                    <a:pt x="143" y="24"/>
                  </a:cubicBezTo>
                  <a:cubicBezTo>
                    <a:pt x="143" y="24"/>
                    <a:pt x="143" y="24"/>
                    <a:pt x="143" y="24"/>
                  </a:cubicBezTo>
                  <a:cubicBezTo>
                    <a:pt x="143" y="24"/>
                    <a:pt x="144" y="24"/>
                    <a:pt x="144" y="24"/>
                  </a:cubicBezTo>
                  <a:cubicBezTo>
                    <a:pt x="144" y="24"/>
                    <a:pt x="144" y="23"/>
                    <a:pt x="144" y="23"/>
                  </a:cubicBezTo>
                  <a:cubicBezTo>
                    <a:pt x="144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2" y="23"/>
                  </a:cubicBezTo>
                  <a:cubicBezTo>
                    <a:pt x="142" y="23"/>
                    <a:pt x="142" y="23"/>
                    <a:pt x="142" y="22"/>
                  </a:cubicBezTo>
                  <a:cubicBezTo>
                    <a:pt x="142" y="22"/>
                    <a:pt x="142" y="22"/>
                    <a:pt x="141" y="22"/>
                  </a:cubicBezTo>
                  <a:cubicBezTo>
                    <a:pt x="141" y="22"/>
                    <a:pt x="141" y="22"/>
                    <a:pt x="141" y="22"/>
                  </a:cubicBezTo>
                  <a:cubicBezTo>
                    <a:pt x="141" y="22"/>
                    <a:pt x="141" y="22"/>
                    <a:pt x="141" y="22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2" y="21"/>
                    <a:pt x="142" y="22"/>
                  </a:cubicBezTo>
                  <a:cubicBezTo>
                    <a:pt x="142" y="22"/>
                    <a:pt x="142" y="22"/>
                    <a:pt x="142" y="22"/>
                  </a:cubicBezTo>
                  <a:cubicBezTo>
                    <a:pt x="142" y="22"/>
                    <a:pt x="143" y="22"/>
                    <a:pt x="143" y="22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3" y="22"/>
                    <a:pt x="143" y="21"/>
                    <a:pt x="143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1"/>
                    <a:pt x="143" y="20"/>
                    <a:pt x="144" y="20"/>
                  </a:cubicBezTo>
                  <a:cubicBezTo>
                    <a:pt x="144" y="20"/>
                    <a:pt x="144" y="20"/>
                    <a:pt x="144" y="20"/>
                  </a:cubicBezTo>
                  <a:cubicBezTo>
                    <a:pt x="144" y="20"/>
                    <a:pt x="144" y="20"/>
                    <a:pt x="144" y="20"/>
                  </a:cubicBezTo>
                  <a:cubicBezTo>
                    <a:pt x="144" y="20"/>
                    <a:pt x="143" y="20"/>
                    <a:pt x="143" y="20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3" y="20"/>
                    <a:pt x="143" y="19"/>
                    <a:pt x="143" y="19"/>
                  </a:cubicBezTo>
                  <a:cubicBezTo>
                    <a:pt x="143" y="19"/>
                    <a:pt x="143" y="19"/>
                    <a:pt x="143" y="19"/>
                  </a:cubicBezTo>
                  <a:cubicBezTo>
                    <a:pt x="143" y="19"/>
                    <a:pt x="143" y="19"/>
                    <a:pt x="143" y="19"/>
                  </a:cubicBezTo>
                  <a:cubicBezTo>
                    <a:pt x="143" y="19"/>
                    <a:pt x="144" y="19"/>
                    <a:pt x="144" y="19"/>
                  </a:cubicBezTo>
                  <a:cubicBezTo>
                    <a:pt x="144" y="19"/>
                    <a:pt x="144" y="19"/>
                    <a:pt x="144" y="19"/>
                  </a:cubicBezTo>
                  <a:cubicBezTo>
                    <a:pt x="144" y="19"/>
                    <a:pt x="145" y="19"/>
                    <a:pt x="145" y="19"/>
                  </a:cubicBezTo>
                  <a:cubicBezTo>
                    <a:pt x="145" y="19"/>
                    <a:pt x="145" y="18"/>
                    <a:pt x="145" y="18"/>
                  </a:cubicBezTo>
                  <a:cubicBezTo>
                    <a:pt x="145" y="18"/>
                    <a:pt x="145" y="17"/>
                    <a:pt x="145" y="17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46" y="17"/>
                    <a:pt x="147" y="16"/>
                    <a:pt x="147" y="16"/>
                  </a:cubicBezTo>
                  <a:cubicBezTo>
                    <a:pt x="147" y="16"/>
                    <a:pt x="147" y="16"/>
                    <a:pt x="148" y="16"/>
                  </a:cubicBezTo>
                  <a:cubicBezTo>
                    <a:pt x="148" y="16"/>
                    <a:pt x="148" y="16"/>
                    <a:pt x="148" y="15"/>
                  </a:cubicBezTo>
                  <a:cubicBezTo>
                    <a:pt x="148" y="15"/>
                    <a:pt x="149" y="15"/>
                    <a:pt x="149" y="15"/>
                  </a:cubicBezTo>
                  <a:cubicBezTo>
                    <a:pt x="149" y="15"/>
                    <a:pt x="150" y="15"/>
                    <a:pt x="150" y="15"/>
                  </a:cubicBezTo>
                  <a:cubicBezTo>
                    <a:pt x="150" y="15"/>
                    <a:pt x="150" y="15"/>
                    <a:pt x="151" y="14"/>
                  </a:cubicBezTo>
                  <a:cubicBezTo>
                    <a:pt x="151" y="14"/>
                    <a:pt x="151" y="14"/>
                    <a:pt x="152" y="14"/>
                  </a:cubicBezTo>
                  <a:cubicBezTo>
                    <a:pt x="152" y="14"/>
                    <a:pt x="152" y="15"/>
                    <a:pt x="152" y="15"/>
                  </a:cubicBezTo>
                  <a:cubicBezTo>
                    <a:pt x="153" y="15"/>
                    <a:pt x="153" y="14"/>
                    <a:pt x="153" y="14"/>
                  </a:cubicBezTo>
                  <a:cubicBezTo>
                    <a:pt x="154" y="14"/>
                    <a:pt x="155" y="14"/>
                    <a:pt x="155" y="14"/>
                  </a:cubicBezTo>
                  <a:cubicBezTo>
                    <a:pt x="155" y="14"/>
                    <a:pt x="155" y="14"/>
                    <a:pt x="155" y="14"/>
                  </a:cubicBezTo>
                  <a:cubicBezTo>
                    <a:pt x="155" y="14"/>
                    <a:pt x="155" y="13"/>
                    <a:pt x="155" y="13"/>
                  </a:cubicBezTo>
                  <a:cubicBezTo>
                    <a:pt x="155" y="13"/>
                    <a:pt x="155" y="13"/>
                    <a:pt x="155" y="13"/>
                  </a:cubicBezTo>
                  <a:cubicBezTo>
                    <a:pt x="155" y="13"/>
                    <a:pt x="154" y="14"/>
                    <a:pt x="154" y="14"/>
                  </a:cubicBezTo>
                  <a:cubicBezTo>
                    <a:pt x="154" y="14"/>
                    <a:pt x="153" y="14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3"/>
                    <a:pt x="153" y="13"/>
                    <a:pt x="153" y="13"/>
                  </a:cubicBezTo>
                  <a:cubicBezTo>
                    <a:pt x="153" y="12"/>
                    <a:pt x="153" y="12"/>
                    <a:pt x="153" y="12"/>
                  </a:cubicBezTo>
                  <a:cubicBezTo>
                    <a:pt x="153" y="12"/>
                    <a:pt x="153" y="12"/>
                    <a:pt x="153" y="12"/>
                  </a:cubicBezTo>
                  <a:cubicBezTo>
                    <a:pt x="153" y="12"/>
                    <a:pt x="153" y="12"/>
                    <a:pt x="153" y="11"/>
                  </a:cubicBezTo>
                  <a:cubicBezTo>
                    <a:pt x="153" y="11"/>
                    <a:pt x="154" y="12"/>
                    <a:pt x="154" y="12"/>
                  </a:cubicBezTo>
                  <a:cubicBezTo>
                    <a:pt x="154" y="12"/>
                    <a:pt x="154" y="12"/>
                    <a:pt x="154" y="12"/>
                  </a:cubicBezTo>
                  <a:cubicBezTo>
                    <a:pt x="154" y="12"/>
                    <a:pt x="155" y="12"/>
                    <a:pt x="155" y="12"/>
                  </a:cubicBezTo>
                  <a:cubicBezTo>
                    <a:pt x="155" y="12"/>
                    <a:pt x="155" y="12"/>
                    <a:pt x="155" y="12"/>
                  </a:cubicBezTo>
                  <a:cubicBezTo>
                    <a:pt x="155" y="12"/>
                    <a:pt x="156" y="12"/>
                    <a:pt x="156" y="12"/>
                  </a:cubicBezTo>
                  <a:cubicBezTo>
                    <a:pt x="156" y="12"/>
                    <a:pt x="156" y="11"/>
                    <a:pt x="157" y="11"/>
                  </a:cubicBezTo>
                  <a:cubicBezTo>
                    <a:pt x="157" y="11"/>
                    <a:pt x="157" y="11"/>
                    <a:pt x="157" y="11"/>
                  </a:cubicBezTo>
                  <a:cubicBezTo>
                    <a:pt x="158" y="11"/>
                    <a:pt x="158" y="12"/>
                    <a:pt x="158" y="12"/>
                  </a:cubicBezTo>
                  <a:cubicBezTo>
                    <a:pt x="158" y="12"/>
                    <a:pt x="159" y="12"/>
                    <a:pt x="159" y="12"/>
                  </a:cubicBezTo>
                  <a:cubicBezTo>
                    <a:pt x="159" y="12"/>
                    <a:pt x="159" y="12"/>
                    <a:pt x="160" y="12"/>
                  </a:cubicBezTo>
                  <a:cubicBezTo>
                    <a:pt x="160" y="12"/>
                    <a:pt x="160" y="12"/>
                    <a:pt x="160" y="13"/>
                  </a:cubicBezTo>
                  <a:cubicBezTo>
                    <a:pt x="160" y="13"/>
                    <a:pt x="160" y="13"/>
                    <a:pt x="160" y="13"/>
                  </a:cubicBezTo>
                  <a:cubicBezTo>
                    <a:pt x="161" y="13"/>
                    <a:pt x="161" y="13"/>
                    <a:pt x="161" y="13"/>
                  </a:cubicBezTo>
                  <a:cubicBezTo>
                    <a:pt x="162" y="13"/>
                    <a:pt x="162" y="13"/>
                    <a:pt x="162" y="13"/>
                  </a:cubicBezTo>
                  <a:cubicBezTo>
                    <a:pt x="162" y="13"/>
                    <a:pt x="162" y="13"/>
                    <a:pt x="162" y="13"/>
                  </a:cubicBezTo>
                  <a:cubicBezTo>
                    <a:pt x="162" y="13"/>
                    <a:pt x="162" y="13"/>
                    <a:pt x="163" y="13"/>
                  </a:cubicBezTo>
                  <a:cubicBezTo>
                    <a:pt x="163" y="12"/>
                    <a:pt x="163" y="12"/>
                    <a:pt x="163" y="12"/>
                  </a:cubicBezTo>
                  <a:cubicBezTo>
                    <a:pt x="163" y="12"/>
                    <a:pt x="163" y="13"/>
                    <a:pt x="163" y="13"/>
                  </a:cubicBezTo>
                  <a:cubicBezTo>
                    <a:pt x="163" y="13"/>
                    <a:pt x="164" y="13"/>
                    <a:pt x="164" y="13"/>
                  </a:cubicBezTo>
                  <a:cubicBezTo>
                    <a:pt x="164" y="13"/>
                    <a:pt x="164" y="12"/>
                    <a:pt x="164" y="12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64" y="11"/>
                    <a:pt x="165" y="12"/>
                    <a:pt x="165" y="11"/>
                  </a:cubicBezTo>
                  <a:cubicBezTo>
                    <a:pt x="165" y="11"/>
                    <a:pt x="166" y="11"/>
                    <a:pt x="166" y="11"/>
                  </a:cubicBezTo>
                  <a:cubicBezTo>
                    <a:pt x="166" y="11"/>
                    <a:pt x="166" y="11"/>
                    <a:pt x="166" y="11"/>
                  </a:cubicBezTo>
                  <a:cubicBezTo>
                    <a:pt x="166" y="11"/>
                    <a:pt x="167" y="11"/>
                    <a:pt x="167" y="11"/>
                  </a:cubicBezTo>
                  <a:cubicBezTo>
                    <a:pt x="167" y="11"/>
                    <a:pt x="167" y="11"/>
                    <a:pt x="167" y="11"/>
                  </a:cubicBezTo>
                  <a:cubicBezTo>
                    <a:pt x="167" y="11"/>
                    <a:pt x="167" y="12"/>
                    <a:pt x="167" y="12"/>
                  </a:cubicBezTo>
                  <a:cubicBezTo>
                    <a:pt x="168" y="12"/>
                    <a:pt x="168" y="12"/>
                    <a:pt x="168" y="12"/>
                  </a:cubicBezTo>
                  <a:cubicBezTo>
                    <a:pt x="168" y="12"/>
                    <a:pt x="168" y="11"/>
                    <a:pt x="168" y="11"/>
                  </a:cubicBezTo>
                  <a:cubicBezTo>
                    <a:pt x="168" y="11"/>
                    <a:pt x="168" y="11"/>
                    <a:pt x="168" y="11"/>
                  </a:cubicBezTo>
                  <a:cubicBezTo>
                    <a:pt x="167" y="10"/>
                    <a:pt x="167" y="10"/>
                    <a:pt x="167" y="10"/>
                  </a:cubicBezTo>
                  <a:cubicBezTo>
                    <a:pt x="167" y="10"/>
                    <a:pt x="167" y="10"/>
                    <a:pt x="166" y="10"/>
                  </a:cubicBezTo>
                  <a:cubicBezTo>
                    <a:pt x="166" y="10"/>
                    <a:pt x="166" y="10"/>
                    <a:pt x="166" y="10"/>
                  </a:cubicBezTo>
                  <a:cubicBezTo>
                    <a:pt x="165" y="10"/>
                    <a:pt x="165" y="10"/>
                    <a:pt x="165" y="10"/>
                  </a:cubicBezTo>
                  <a:cubicBezTo>
                    <a:pt x="165" y="9"/>
                    <a:pt x="165" y="9"/>
                    <a:pt x="165" y="9"/>
                  </a:cubicBezTo>
                  <a:cubicBezTo>
                    <a:pt x="165" y="9"/>
                    <a:pt x="166" y="9"/>
                    <a:pt x="166" y="9"/>
                  </a:cubicBezTo>
                  <a:cubicBezTo>
                    <a:pt x="166" y="9"/>
                    <a:pt x="166" y="9"/>
                    <a:pt x="166" y="9"/>
                  </a:cubicBezTo>
                  <a:cubicBezTo>
                    <a:pt x="166" y="9"/>
                    <a:pt x="167" y="9"/>
                    <a:pt x="167" y="9"/>
                  </a:cubicBezTo>
                  <a:cubicBezTo>
                    <a:pt x="167" y="9"/>
                    <a:pt x="168" y="9"/>
                    <a:pt x="168" y="9"/>
                  </a:cubicBezTo>
                  <a:cubicBezTo>
                    <a:pt x="168" y="9"/>
                    <a:pt x="168" y="9"/>
                    <a:pt x="168" y="9"/>
                  </a:cubicBezTo>
                  <a:cubicBezTo>
                    <a:pt x="168" y="9"/>
                    <a:pt x="169" y="9"/>
                    <a:pt x="169" y="9"/>
                  </a:cubicBezTo>
                  <a:cubicBezTo>
                    <a:pt x="169" y="9"/>
                    <a:pt x="170" y="9"/>
                    <a:pt x="170" y="9"/>
                  </a:cubicBezTo>
                  <a:cubicBezTo>
                    <a:pt x="170" y="9"/>
                    <a:pt x="171" y="9"/>
                    <a:pt x="171" y="9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72" y="9"/>
                    <a:pt x="173" y="9"/>
                    <a:pt x="173" y="9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72" y="9"/>
                    <a:pt x="172" y="9"/>
                    <a:pt x="172" y="9"/>
                  </a:cubicBezTo>
                  <a:cubicBezTo>
                    <a:pt x="171" y="9"/>
                    <a:pt x="171" y="9"/>
                    <a:pt x="171" y="9"/>
                  </a:cubicBezTo>
                  <a:cubicBezTo>
                    <a:pt x="171" y="9"/>
                    <a:pt x="171" y="8"/>
                    <a:pt x="171" y="8"/>
                  </a:cubicBezTo>
                  <a:cubicBezTo>
                    <a:pt x="170" y="8"/>
                    <a:pt x="170" y="8"/>
                    <a:pt x="170" y="8"/>
                  </a:cubicBezTo>
                  <a:cubicBezTo>
                    <a:pt x="170" y="8"/>
                    <a:pt x="170" y="8"/>
                    <a:pt x="169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9" y="8"/>
                    <a:pt x="168" y="7"/>
                    <a:pt x="168" y="7"/>
                  </a:cubicBezTo>
                  <a:cubicBezTo>
                    <a:pt x="168" y="7"/>
                    <a:pt x="168" y="7"/>
                    <a:pt x="168" y="7"/>
                  </a:cubicBezTo>
                  <a:cubicBezTo>
                    <a:pt x="168" y="7"/>
                    <a:pt x="168" y="7"/>
                    <a:pt x="168" y="7"/>
                  </a:cubicBezTo>
                  <a:cubicBezTo>
                    <a:pt x="167" y="7"/>
                    <a:pt x="167" y="6"/>
                    <a:pt x="167" y="6"/>
                  </a:cubicBezTo>
                  <a:cubicBezTo>
                    <a:pt x="167" y="5"/>
                    <a:pt x="167" y="5"/>
                    <a:pt x="167" y="5"/>
                  </a:cubicBezTo>
                  <a:cubicBezTo>
                    <a:pt x="168" y="5"/>
                    <a:pt x="168" y="4"/>
                    <a:pt x="168" y="4"/>
                  </a:cubicBezTo>
                  <a:cubicBezTo>
                    <a:pt x="168" y="4"/>
                    <a:pt x="168" y="3"/>
                    <a:pt x="168" y="3"/>
                  </a:cubicBezTo>
                  <a:cubicBezTo>
                    <a:pt x="168" y="3"/>
                    <a:pt x="169" y="3"/>
                    <a:pt x="169" y="3"/>
                  </a:cubicBezTo>
                  <a:cubicBezTo>
                    <a:pt x="169" y="3"/>
                    <a:pt x="170" y="2"/>
                    <a:pt x="170" y="2"/>
                  </a:cubicBezTo>
                  <a:cubicBezTo>
                    <a:pt x="170" y="2"/>
                    <a:pt x="170" y="1"/>
                    <a:pt x="171" y="1"/>
                  </a:cubicBezTo>
                  <a:cubicBezTo>
                    <a:pt x="171" y="1"/>
                    <a:pt x="171" y="0"/>
                    <a:pt x="171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3" y="0"/>
                    <a:pt x="173" y="0"/>
                    <a:pt x="173" y="1"/>
                  </a:cubicBezTo>
                  <a:cubicBezTo>
                    <a:pt x="173" y="1"/>
                    <a:pt x="174" y="1"/>
                    <a:pt x="174" y="1"/>
                  </a:cubicBezTo>
                  <a:cubicBezTo>
                    <a:pt x="174" y="1"/>
                    <a:pt x="174" y="1"/>
                    <a:pt x="175" y="1"/>
                  </a:cubicBezTo>
                  <a:cubicBezTo>
                    <a:pt x="175" y="1"/>
                    <a:pt x="175" y="1"/>
                    <a:pt x="175" y="1"/>
                  </a:cubicBezTo>
                  <a:cubicBezTo>
                    <a:pt x="175" y="1"/>
                    <a:pt x="175" y="1"/>
                    <a:pt x="176" y="1"/>
                  </a:cubicBezTo>
                  <a:cubicBezTo>
                    <a:pt x="176" y="1"/>
                    <a:pt x="176" y="1"/>
                    <a:pt x="176" y="1"/>
                  </a:cubicBezTo>
                  <a:cubicBezTo>
                    <a:pt x="176" y="1"/>
                    <a:pt x="176" y="1"/>
                    <a:pt x="176" y="1"/>
                  </a:cubicBezTo>
                  <a:cubicBezTo>
                    <a:pt x="176" y="1"/>
                    <a:pt x="177" y="2"/>
                    <a:pt x="177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77" y="3"/>
                    <a:pt x="177" y="3"/>
                    <a:pt x="177" y="3"/>
                  </a:cubicBezTo>
                  <a:cubicBezTo>
                    <a:pt x="176" y="3"/>
                    <a:pt x="176" y="3"/>
                    <a:pt x="176" y="3"/>
                  </a:cubicBezTo>
                  <a:cubicBezTo>
                    <a:pt x="176" y="3"/>
                    <a:pt x="175" y="4"/>
                    <a:pt x="175" y="4"/>
                  </a:cubicBezTo>
                  <a:cubicBezTo>
                    <a:pt x="175" y="4"/>
                    <a:pt x="175" y="4"/>
                    <a:pt x="175" y="4"/>
                  </a:cubicBezTo>
                  <a:cubicBezTo>
                    <a:pt x="175" y="4"/>
                    <a:pt x="174" y="4"/>
                    <a:pt x="174" y="4"/>
                  </a:cubicBezTo>
                  <a:cubicBezTo>
                    <a:pt x="174" y="4"/>
                    <a:pt x="175" y="4"/>
                    <a:pt x="175" y="4"/>
                  </a:cubicBezTo>
                  <a:cubicBezTo>
                    <a:pt x="175" y="4"/>
                    <a:pt x="175" y="4"/>
                    <a:pt x="175" y="4"/>
                  </a:cubicBezTo>
                  <a:cubicBezTo>
                    <a:pt x="175" y="4"/>
                    <a:pt x="176" y="4"/>
                    <a:pt x="176" y="4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4"/>
                    <a:pt x="177" y="4"/>
                    <a:pt x="177" y="4"/>
                  </a:cubicBezTo>
                  <a:cubicBezTo>
                    <a:pt x="177" y="4"/>
                    <a:pt x="177" y="4"/>
                    <a:pt x="178" y="4"/>
                  </a:cubicBezTo>
                  <a:cubicBezTo>
                    <a:pt x="178" y="4"/>
                    <a:pt x="178" y="4"/>
                    <a:pt x="178" y="4"/>
                  </a:cubicBezTo>
                  <a:cubicBezTo>
                    <a:pt x="178" y="4"/>
                    <a:pt x="178" y="5"/>
                    <a:pt x="178" y="5"/>
                  </a:cubicBezTo>
                  <a:cubicBezTo>
                    <a:pt x="178" y="5"/>
                    <a:pt x="178" y="4"/>
                    <a:pt x="178" y="4"/>
                  </a:cubicBezTo>
                  <a:cubicBezTo>
                    <a:pt x="178" y="4"/>
                    <a:pt x="179" y="4"/>
                    <a:pt x="179" y="4"/>
                  </a:cubicBezTo>
                  <a:cubicBezTo>
                    <a:pt x="179" y="4"/>
                    <a:pt x="179" y="4"/>
                    <a:pt x="180" y="4"/>
                  </a:cubicBezTo>
                  <a:cubicBezTo>
                    <a:pt x="180" y="4"/>
                    <a:pt x="180" y="4"/>
                    <a:pt x="180" y="4"/>
                  </a:cubicBezTo>
                  <a:cubicBezTo>
                    <a:pt x="180" y="4"/>
                    <a:pt x="180" y="4"/>
                    <a:pt x="180" y="4"/>
                  </a:cubicBezTo>
                  <a:cubicBezTo>
                    <a:pt x="180" y="4"/>
                    <a:pt x="180" y="4"/>
                    <a:pt x="180" y="4"/>
                  </a:cubicBezTo>
                  <a:cubicBezTo>
                    <a:pt x="180" y="4"/>
                    <a:pt x="181" y="4"/>
                    <a:pt x="181" y="5"/>
                  </a:cubicBezTo>
                  <a:cubicBezTo>
                    <a:pt x="181" y="5"/>
                    <a:pt x="181" y="5"/>
                    <a:pt x="181" y="5"/>
                  </a:cubicBezTo>
                  <a:cubicBezTo>
                    <a:pt x="181" y="5"/>
                    <a:pt x="181" y="6"/>
                    <a:pt x="181" y="6"/>
                  </a:cubicBezTo>
                  <a:cubicBezTo>
                    <a:pt x="181" y="6"/>
                    <a:pt x="181" y="6"/>
                    <a:pt x="181" y="7"/>
                  </a:cubicBezTo>
                  <a:cubicBezTo>
                    <a:pt x="181" y="7"/>
                    <a:pt x="181" y="7"/>
                    <a:pt x="181" y="6"/>
                  </a:cubicBezTo>
                  <a:cubicBezTo>
                    <a:pt x="180" y="6"/>
                    <a:pt x="180" y="6"/>
                    <a:pt x="180" y="6"/>
                  </a:cubicBezTo>
                  <a:cubicBezTo>
                    <a:pt x="180" y="6"/>
                    <a:pt x="180" y="7"/>
                    <a:pt x="180" y="7"/>
                  </a:cubicBezTo>
                  <a:cubicBezTo>
                    <a:pt x="180" y="7"/>
                    <a:pt x="180" y="7"/>
                    <a:pt x="180" y="7"/>
                  </a:cubicBezTo>
                  <a:cubicBezTo>
                    <a:pt x="181" y="7"/>
                    <a:pt x="181" y="7"/>
                    <a:pt x="181" y="7"/>
                  </a:cubicBezTo>
                  <a:cubicBezTo>
                    <a:pt x="181" y="7"/>
                    <a:pt x="182" y="7"/>
                    <a:pt x="182" y="7"/>
                  </a:cubicBezTo>
                  <a:cubicBezTo>
                    <a:pt x="182" y="7"/>
                    <a:pt x="182" y="7"/>
                    <a:pt x="182" y="7"/>
                  </a:cubicBezTo>
                  <a:cubicBezTo>
                    <a:pt x="182" y="7"/>
                    <a:pt x="183" y="7"/>
                    <a:pt x="183" y="7"/>
                  </a:cubicBezTo>
                  <a:cubicBezTo>
                    <a:pt x="183" y="7"/>
                    <a:pt x="183" y="7"/>
                    <a:pt x="183" y="7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4" y="6"/>
                    <a:pt x="184" y="6"/>
                    <a:pt x="184" y="6"/>
                  </a:cubicBezTo>
                  <a:cubicBezTo>
                    <a:pt x="184" y="5"/>
                    <a:pt x="184" y="5"/>
                    <a:pt x="183" y="5"/>
                  </a:cubicBezTo>
                  <a:cubicBezTo>
                    <a:pt x="183" y="5"/>
                    <a:pt x="184" y="5"/>
                    <a:pt x="184" y="5"/>
                  </a:cubicBezTo>
                  <a:cubicBezTo>
                    <a:pt x="184" y="5"/>
                    <a:pt x="184" y="4"/>
                    <a:pt x="184" y="4"/>
                  </a:cubicBezTo>
                  <a:cubicBezTo>
                    <a:pt x="184" y="4"/>
                    <a:pt x="185" y="4"/>
                    <a:pt x="185" y="4"/>
                  </a:cubicBezTo>
                  <a:cubicBezTo>
                    <a:pt x="185" y="4"/>
                    <a:pt x="186" y="4"/>
                    <a:pt x="186" y="4"/>
                  </a:cubicBezTo>
                  <a:cubicBezTo>
                    <a:pt x="186" y="4"/>
                    <a:pt x="186" y="4"/>
                    <a:pt x="187" y="4"/>
                  </a:cubicBezTo>
                  <a:cubicBezTo>
                    <a:pt x="187" y="4"/>
                    <a:pt x="188" y="4"/>
                    <a:pt x="188" y="4"/>
                  </a:cubicBezTo>
                  <a:cubicBezTo>
                    <a:pt x="188" y="4"/>
                    <a:pt x="189" y="4"/>
                    <a:pt x="189" y="4"/>
                  </a:cubicBezTo>
                  <a:cubicBezTo>
                    <a:pt x="189" y="4"/>
                    <a:pt x="190" y="4"/>
                    <a:pt x="190" y="4"/>
                  </a:cubicBezTo>
                  <a:cubicBezTo>
                    <a:pt x="190" y="4"/>
                    <a:pt x="191" y="4"/>
                    <a:pt x="191" y="4"/>
                  </a:cubicBezTo>
                  <a:cubicBezTo>
                    <a:pt x="191" y="4"/>
                    <a:pt x="191" y="4"/>
                    <a:pt x="191" y="4"/>
                  </a:cubicBezTo>
                  <a:cubicBezTo>
                    <a:pt x="191" y="5"/>
                    <a:pt x="192" y="4"/>
                    <a:pt x="192" y="5"/>
                  </a:cubicBezTo>
                  <a:cubicBezTo>
                    <a:pt x="193" y="5"/>
                    <a:pt x="193" y="5"/>
                    <a:pt x="193" y="5"/>
                  </a:cubicBezTo>
                  <a:cubicBezTo>
                    <a:pt x="194" y="5"/>
                    <a:pt x="194" y="6"/>
                    <a:pt x="194" y="6"/>
                  </a:cubicBezTo>
                  <a:cubicBezTo>
                    <a:pt x="194" y="6"/>
                    <a:pt x="195" y="6"/>
                    <a:pt x="195" y="6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5" y="6"/>
                    <a:pt x="195" y="7"/>
                    <a:pt x="195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6" y="7"/>
                    <a:pt x="196" y="8"/>
                    <a:pt x="196" y="8"/>
                  </a:cubicBezTo>
                  <a:cubicBezTo>
                    <a:pt x="196" y="8"/>
                    <a:pt x="196" y="7"/>
                    <a:pt x="196" y="7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96" y="7"/>
                    <a:pt x="196" y="6"/>
                    <a:pt x="196" y="6"/>
                  </a:cubicBezTo>
                  <a:cubicBezTo>
                    <a:pt x="196" y="6"/>
                    <a:pt x="196" y="6"/>
                    <a:pt x="196" y="6"/>
                  </a:cubicBezTo>
                  <a:cubicBezTo>
                    <a:pt x="196" y="6"/>
                    <a:pt x="197" y="6"/>
                    <a:pt x="197" y="6"/>
                  </a:cubicBezTo>
                  <a:cubicBezTo>
                    <a:pt x="197" y="6"/>
                    <a:pt x="197" y="6"/>
                    <a:pt x="197" y="6"/>
                  </a:cubicBezTo>
                  <a:cubicBezTo>
                    <a:pt x="197" y="7"/>
                    <a:pt x="197" y="7"/>
                    <a:pt x="198" y="7"/>
                  </a:cubicBezTo>
                  <a:cubicBezTo>
                    <a:pt x="198" y="7"/>
                    <a:pt x="198" y="8"/>
                    <a:pt x="198" y="8"/>
                  </a:cubicBezTo>
                  <a:cubicBezTo>
                    <a:pt x="198" y="8"/>
                    <a:pt x="199" y="8"/>
                    <a:pt x="199" y="8"/>
                  </a:cubicBezTo>
                  <a:cubicBezTo>
                    <a:pt x="199" y="8"/>
                    <a:pt x="199" y="9"/>
                    <a:pt x="199" y="9"/>
                  </a:cubicBezTo>
                  <a:cubicBezTo>
                    <a:pt x="200" y="9"/>
                    <a:pt x="200" y="9"/>
                    <a:pt x="200" y="9"/>
                  </a:cubicBezTo>
                  <a:cubicBezTo>
                    <a:pt x="200" y="9"/>
                    <a:pt x="200" y="10"/>
                    <a:pt x="200" y="10"/>
                  </a:cubicBezTo>
                  <a:cubicBezTo>
                    <a:pt x="200" y="10"/>
                    <a:pt x="200" y="10"/>
                    <a:pt x="199" y="10"/>
                  </a:cubicBezTo>
                  <a:cubicBezTo>
                    <a:pt x="199" y="10"/>
                    <a:pt x="199" y="9"/>
                    <a:pt x="199" y="9"/>
                  </a:cubicBezTo>
                  <a:cubicBezTo>
                    <a:pt x="199" y="9"/>
                    <a:pt x="198" y="9"/>
                    <a:pt x="198" y="9"/>
                  </a:cubicBezTo>
                  <a:cubicBezTo>
                    <a:pt x="198" y="9"/>
                    <a:pt x="198" y="9"/>
                    <a:pt x="198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10"/>
                    <a:pt x="197" y="10"/>
                    <a:pt x="197" y="10"/>
                  </a:cubicBezTo>
                  <a:cubicBezTo>
                    <a:pt x="197" y="10"/>
                    <a:pt x="197" y="10"/>
                    <a:pt x="198" y="11"/>
                  </a:cubicBezTo>
                  <a:cubicBezTo>
                    <a:pt x="198" y="11"/>
                    <a:pt x="198" y="11"/>
                    <a:pt x="198" y="11"/>
                  </a:cubicBezTo>
                  <a:cubicBezTo>
                    <a:pt x="198" y="10"/>
                    <a:pt x="198" y="10"/>
                    <a:pt x="198" y="10"/>
                  </a:cubicBezTo>
                  <a:cubicBezTo>
                    <a:pt x="198" y="10"/>
                    <a:pt x="198" y="10"/>
                    <a:pt x="198" y="10"/>
                  </a:cubicBezTo>
                  <a:cubicBezTo>
                    <a:pt x="198" y="10"/>
                    <a:pt x="199" y="10"/>
                    <a:pt x="199" y="10"/>
                  </a:cubicBezTo>
                  <a:cubicBezTo>
                    <a:pt x="199" y="10"/>
                    <a:pt x="199" y="10"/>
                    <a:pt x="199" y="10"/>
                  </a:cubicBezTo>
                  <a:cubicBezTo>
                    <a:pt x="199" y="11"/>
                    <a:pt x="200" y="11"/>
                    <a:pt x="200" y="11"/>
                  </a:cubicBezTo>
                  <a:cubicBezTo>
                    <a:pt x="200" y="11"/>
                    <a:pt x="200" y="11"/>
                    <a:pt x="200" y="11"/>
                  </a:cubicBezTo>
                  <a:cubicBezTo>
                    <a:pt x="200" y="11"/>
                    <a:pt x="200" y="11"/>
                    <a:pt x="200" y="12"/>
                  </a:cubicBezTo>
                  <a:cubicBezTo>
                    <a:pt x="200" y="12"/>
                    <a:pt x="200" y="12"/>
                    <a:pt x="200" y="12"/>
                  </a:cubicBezTo>
                  <a:cubicBezTo>
                    <a:pt x="200" y="13"/>
                    <a:pt x="200" y="13"/>
                    <a:pt x="200" y="13"/>
                  </a:cubicBezTo>
                  <a:cubicBezTo>
                    <a:pt x="200" y="13"/>
                    <a:pt x="200" y="13"/>
                    <a:pt x="200" y="14"/>
                  </a:cubicBezTo>
                  <a:cubicBezTo>
                    <a:pt x="199" y="14"/>
                    <a:pt x="199" y="14"/>
                    <a:pt x="199" y="15"/>
                  </a:cubicBezTo>
                  <a:cubicBezTo>
                    <a:pt x="199" y="15"/>
                    <a:pt x="198" y="15"/>
                    <a:pt x="198" y="16"/>
                  </a:cubicBezTo>
                  <a:cubicBezTo>
                    <a:pt x="198" y="16"/>
                    <a:pt x="198" y="16"/>
                    <a:pt x="198" y="17"/>
                  </a:cubicBezTo>
                  <a:cubicBezTo>
                    <a:pt x="198" y="17"/>
                    <a:pt x="197" y="17"/>
                    <a:pt x="197" y="17"/>
                  </a:cubicBezTo>
                  <a:cubicBezTo>
                    <a:pt x="197" y="18"/>
                    <a:pt x="196" y="18"/>
                    <a:pt x="196" y="18"/>
                  </a:cubicBezTo>
                  <a:cubicBezTo>
                    <a:pt x="196" y="18"/>
                    <a:pt x="196" y="18"/>
                    <a:pt x="196" y="18"/>
                  </a:cubicBezTo>
                  <a:cubicBezTo>
                    <a:pt x="195" y="18"/>
                    <a:pt x="195" y="18"/>
                    <a:pt x="195" y="18"/>
                  </a:cubicBezTo>
                  <a:cubicBezTo>
                    <a:pt x="195" y="18"/>
                    <a:pt x="195" y="19"/>
                    <a:pt x="195" y="19"/>
                  </a:cubicBezTo>
                  <a:cubicBezTo>
                    <a:pt x="195" y="19"/>
                    <a:pt x="195" y="19"/>
                    <a:pt x="195" y="18"/>
                  </a:cubicBezTo>
                  <a:cubicBezTo>
                    <a:pt x="196" y="18"/>
                    <a:pt x="196" y="18"/>
                    <a:pt x="196" y="18"/>
                  </a:cubicBezTo>
                  <a:cubicBezTo>
                    <a:pt x="196" y="18"/>
                    <a:pt x="196" y="18"/>
                    <a:pt x="196" y="18"/>
                  </a:cubicBezTo>
                  <a:cubicBezTo>
                    <a:pt x="196" y="19"/>
                    <a:pt x="196" y="19"/>
                    <a:pt x="196" y="19"/>
                  </a:cubicBezTo>
                  <a:cubicBezTo>
                    <a:pt x="196" y="19"/>
                    <a:pt x="196" y="19"/>
                    <a:pt x="196" y="20"/>
                  </a:cubicBezTo>
                  <a:cubicBezTo>
                    <a:pt x="196" y="20"/>
                    <a:pt x="195" y="20"/>
                    <a:pt x="195" y="20"/>
                  </a:cubicBezTo>
                  <a:cubicBezTo>
                    <a:pt x="195" y="20"/>
                    <a:pt x="195" y="21"/>
                    <a:pt x="195" y="21"/>
                  </a:cubicBezTo>
                  <a:cubicBezTo>
                    <a:pt x="195" y="21"/>
                    <a:pt x="195" y="21"/>
                    <a:pt x="195" y="22"/>
                  </a:cubicBezTo>
                  <a:cubicBezTo>
                    <a:pt x="195" y="22"/>
                    <a:pt x="194" y="22"/>
                    <a:pt x="194" y="22"/>
                  </a:cubicBezTo>
                  <a:cubicBezTo>
                    <a:pt x="194" y="22"/>
                    <a:pt x="193" y="23"/>
                    <a:pt x="193" y="23"/>
                  </a:cubicBezTo>
                  <a:cubicBezTo>
                    <a:pt x="193" y="23"/>
                    <a:pt x="192" y="23"/>
                    <a:pt x="192" y="24"/>
                  </a:cubicBezTo>
                  <a:cubicBezTo>
                    <a:pt x="192" y="24"/>
                    <a:pt x="192" y="24"/>
                    <a:pt x="192" y="25"/>
                  </a:cubicBezTo>
                  <a:cubicBezTo>
                    <a:pt x="192" y="25"/>
                    <a:pt x="192" y="25"/>
                    <a:pt x="191" y="25"/>
                  </a:cubicBezTo>
                  <a:cubicBezTo>
                    <a:pt x="191" y="25"/>
                    <a:pt x="191" y="26"/>
                    <a:pt x="191" y="26"/>
                  </a:cubicBezTo>
                  <a:cubicBezTo>
                    <a:pt x="191" y="26"/>
                    <a:pt x="191" y="26"/>
                    <a:pt x="191" y="27"/>
                  </a:cubicBezTo>
                  <a:cubicBezTo>
                    <a:pt x="191" y="27"/>
                    <a:pt x="191" y="27"/>
                    <a:pt x="191" y="27"/>
                  </a:cubicBezTo>
                  <a:cubicBezTo>
                    <a:pt x="191" y="28"/>
                    <a:pt x="190" y="28"/>
                    <a:pt x="190" y="28"/>
                  </a:cubicBezTo>
                  <a:cubicBezTo>
                    <a:pt x="190" y="28"/>
                    <a:pt x="190" y="28"/>
                    <a:pt x="190" y="28"/>
                  </a:cubicBezTo>
                  <a:cubicBezTo>
                    <a:pt x="190" y="29"/>
                    <a:pt x="189" y="29"/>
                    <a:pt x="189" y="29"/>
                  </a:cubicBezTo>
                  <a:cubicBezTo>
                    <a:pt x="189" y="29"/>
                    <a:pt x="189" y="29"/>
                    <a:pt x="189" y="29"/>
                  </a:cubicBezTo>
                  <a:cubicBezTo>
                    <a:pt x="189" y="30"/>
                    <a:pt x="190" y="29"/>
                    <a:pt x="190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1" y="29"/>
                    <a:pt x="191" y="28"/>
                    <a:pt x="191" y="28"/>
                  </a:cubicBezTo>
                  <a:cubicBezTo>
                    <a:pt x="191" y="28"/>
                    <a:pt x="192" y="28"/>
                    <a:pt x="192" y="28"/>
                  </a:cubicBezTo>
                  <a:cubicBezTo>
                    <a:pt x="192" y="28"/>
                    <a:pt x="192" y="27"/>
                    <a:pt x="192" y="27"/>
                  </a:cubicBezTo>
                  <a:cubicBezTo>
                    <a:pt x="192" y="27"/>
                    <a:pt x="192" y="26"/>
                    <a:pt x="192" y="26"/>
                  </a:cubicBezTo>
                  <a:cubicBezTo>
                    <a:pt x="193" y="26"/>
                    <a:pt x="193" y="26"/>
                    <a:pt x="193" y="26"/>
                  </a:cubicBezTo>
                  <a:cubicBezTo>
                    <a:pt x="193" y="26"/>
                    <a:pt x="194" y="26"/>
                    <a:pt x="194" y="26"/>
                  </a:cubicBezTo>
                  <a:cubicBezTo>
                    <a:pt x="194" y="26"/>
                    <a:pt x="194" y="26"/>
                    <a:pt x="194" y="26"/>
                  </a:cubicBezTo>
                  <a:cubicBezTo>
                    <a:pt x="194" y="26"/>
                    <a:pt x="195" y="25"/>
                    <a:pt x="195" y="25"/>
                  </a:cubicBezTo>
                  <a:cubicBezTo>
                    <a:pt x="195" y="25"/>
                    <a:pt x="196" y="25"/>
                    <a:pt x="196" y="25"/>
                  </a:cubicBezTo>
                  <a:cubicBezTo>
                    <a:pt x="196" y="25"/>
                    <a:pt x="196" y="25"/>
                    <a:pt x="196" y="25"/>
                  </a:cubicBezTo>
                  <a:cubicBezTo>
                    <a:pt x="197" y="25"/>
                    <a:pt x="197" y="25"/>
                    <a:pt x="197" y="25"/>
                  </a:cubicBezTo>
                  <a:cubicBezTo>
                    <a:pt x="197" y="25"/>
                    <a:pt x="197" y="24"/>
                    <a:pt x="197" y="24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7" y="24"/>
                    <a:pt x="197" y="24"/>
                    <a:pt x="198" y="24"/>
                  </a:cubicBezTo>
                  <a:cubicBezTo>
                    <a:pt x="198" y="23"/>
                    <a:pt x="198" y="23"/>
                    <a:pt x="198" y="23"/>
                  </a:cubicBezTo>
                  <a:cubicBezTo>
                    <a:pt x="198" y="23"/>
                    <a:pt x="198" y="22"/>
                    <a:pt x="198" y="22"/>
                  </a:cubicBezTo>
                  <a:cubicBezTo>
                    <a:pt x="198" y="22"/>
                    <a:pt x="198" y="23"/>
                    <a:pt x="198" y="23"/>
                  </a:cubicBezTo>
                  <a:cubicBezTo>
                    <a:pt x="198" y="23"/>
                    <a:pt x="198" y="23"/>
                    <a:pt x="199" y="23"/>
                  </a:cubicBezTo>
                  <a:cubicBezTo>
                    <a:pt x="199" y="23"/>
                    <a:pt x="199" y="23"/>
                    <a:pt x="199" y="23"/>
                  </a:cubicBezTo>
                  <a:cubicBezTo>
                    <a:pt x="199" y="23"/>
                    <a:pt x="199" y="22"/>
                    <a:pt x="199" y="22"/>
                  </a:cubicBezTo>
                  <a:cubicBezTo>
                    <a:pt x="199" y="22"/>
                    <a:pt x="199" y="22"/>
                    <a:pt x="199" y="22"/>
                  </a:cubicBezTo>
                  <a:cubicBezTo>
                    <a:pt x="199" y="22"/>
                    <a:pt x="199" y="22"/>
                    <a:pt x="199" y="22"/>
                  </a:cubicBezTo>
                  <a:cubicBezTo>
                    <a:pt x="199" y="22"/>
                    <a:pt x="200" y="21"/>
                    <a:pt x="200" y="21"/>
                  </a:cubicBezTo>
                  <a:cubicBezTo>
                    <a:pt x="200" y="21"/>
                    <a:pt x="199" y="21"/>
                    <a:pt x="199" y="21"/>
                  </a:cubicBezTo>
                  <a:cubicBezTo>
                    <a:pt x="199" y="21"/>
                    <a:pt x="199" y="21"/>
                    <a:pt x="199" y="21"/>
                  </a:cubicBezTo>
                  <a:cubicBezTo>
                    <a:pt x="199" y="21"/>
                    <a:pt x="198" y="21"/>
                    <a:pt x="198" y="21"/>
                  </a:cubicBezTo>
                  <a:cubicBezTo>
                    <a:pt x="198" y="21"/>
                    <a:pt x="198" y="22"/>
                    <a:pt x="198" y="22"/>
                  </a:cubicBezTo>
                  <a:cubicBezTo>
                    <a:pt x="198" y="22"/>
                    <a:pt x="197" y="22"/>
                    <a:pt x="197" y="22"/>
                  </a:cubicBezTo>
                  <a:cubicBezTo>
                    <a:pt x="197" y="22"/>
                    <a:pt x="197" y="21"/>
                    <a:pt x="197" y="21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7" y="21"/>
                    <a:pt x="197" y="20"/>
                    <a:pt x="197" y="20"/>
                  </a:cubicBezTo>
                  <a:cubicBezTo>
                    <a:pt x="197" y="20"/>
                    <a:pt x="197" y="20"/>
                    <a:pt x="197" y="20"/>
                  </a:cubicBezTo>
                  <a:cubicBezTo>
                    <a:pt x="197" y="20"/>
                    <a:pt x="197" y="19"/>
                    <a:pt x="197" y="19"/>
                  </a:cubicBezTo>
                  <a:cubicBezTo>
                    <a:pt x="198" y="19"/>
                    <a:pt x="198" y="20"/>
                    <a:pt x="198" y="20"/>
                  </a:cubicBezTo>
                  <a:cubicBezTo>
                    <a:pt x="198" y="20"/>
                    <a:pt x="199" y="20"/>
                    <a:pt x="199" y="20"/>
                  </a:cubicBezTo>
                  <a:cubicBezTo>
                    <a:pt x="199" y="20"/>
                    <a:pt x="199" y="20"/>
                    <a:pt x="199" y="20"/>
                  </a:cubicBezTo>
                  <a:cubicBezTo>
                    <a:pt x="199" y="20"/>
                    <a:pt x="200" y="20"/>
                    <a:pt x="200" y="20"/>
                  </a:cubicBezTo>
                  <a:cubicBezTo>
                    <a:pt x="200" y="20"/>
                    <a:pt x="200" y="20"/>
                    <a:pt x="200" y="20"/>
                  </a:cubicBezTo>
                  <a:cubicBezTo>
                    <a:pt x="200" y="20"/>
                    <a:pt x="200" y="21"/>
                    <a:pt x="201" y="21"/>
                  </a:cubicBezTo>
                  <a:cubicBezTo>
                    <a:pt x="201" y="21"/>
                    <a:pt x="201" y="21"/>
                    <a:pt x="201" y="21"/>
                  </a:cubicBezTo>
                  <a:cubicBezTo>
                    <a:pt x="202" y="21"/>
                    <a:pt x="202" y="21"/>
                    <a:pt x="202" y="21"/>
                  </a:cubicBezTo>
                  <a:cubicBezTo>
                    <a:pt x="202" y="21"/>
                    <a:pt x="203" y="21"/>
                    <a:pt x="203" y="21"/>
                  </a:cubicBezTo>
                  <a:cubicBezTo>
                    <a:pt x="203" y="21"/>
                    <a:pt x="204" y="21"/>
                    <a:pt x="204" y="21"/>
                  </a:cubicBezTo>
                  <a:cubicBezTo>
                    <a:pt x="204" y="21"/>
                    <a:pt x="204" y="21"/>
                    <a:pt x="204" y="21"/>
                  </a:cubicBezTo>
                  <a:cubicBezTo>
                    <a:pt x="204" y="21"/>
                    <a:pt x="204" y="21"/>
                    <a:pt x="204" y="20"/>
                  </a:cubicBezTo>
                  <a:cubicBezTo>
                    <a:pt x="204" y="20"/>
                    <a:pt x="204" y="20"/>
                    <a:pt x="204" y="20"/>
                  </a:cubicBezTo>
                  <a:cubicBezTo>
                    <a:pt x="204" y="20"/>
                    <a:pt x="204" y="19"/>
                    <a:pt x="204" y="19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204" y="19"/>
                    <a:pt x="204" y="20"/>
                    <a:pt x="205" y="20"/>
                  </a:cubicBezTo>
                  <a:cubicBezTo>
                    <a:pt x="205" y="20"/>
                    <a:pt x="205" y="20"/>
                    <a:pt x="205" y="20"/>
                  </a:cubicBezTo>
                  <a:cubicBezTo>
                    <a:pt x="205" y="21"/>
                    <a:pt x="206" y="21"/>
                    <a:pt x="206" y="21"/>
                  </a:cubicBezTo>
                  <a:cubicBezTo>
                    <a:pt x="206" y="21"/>
                    <a:pt x="206" y="21"/>
                    <a:pt x="206" y="22"/>
                  </a:cubicBezTo>
                  <a:cubicBezTo>
                    <a:pt x="206" y="22"/>
                    <a:pt x="206" y="22"/>
                    <a:pt x="207" y="22"/>
                  </a:cubicBezTo>
                  <a:cubicBezTo>
                    <a:pt x="207" y="22"/>
                    <a:pt x="207" y="22"/>
                    <a:pt x="207" y="23"/>
                  </a:cubicBezTo>
                  <a:cubicBezTo>
                    <a:pt x="207" y="23"/>
                    <a:pt x="206" y="23"/>
                    <a:pt x="206" y="23"/>
                  </a:cubicBezTo>
                  <a:cubicBezTo>
                    <a:pt x="206" y="23"/>
                    <a:pt x="206" y="23"/>
                    <a:pt x="206" y="23"/>
                  </a:cubicBezTo>
                  <a:cubicBezTo>
                    <a:pt x="206" y="23"/>
                    <a:pt x="207" y="23"/>
                    <a:pt x="207" y="23"/>
                  </a:cubicBezTo>
                  <a:cubicBezTo>
                    <a:pt x="207" y="23"/>
                    <a:pt x="207" y="23"/>
                    <a:pt x="207" y="23"/>
                  </a:cubicBezTo>
                  <a:cubicBezTo>
                    <a:pt x="207" y="24"/>
                    <a:pt x="207" y="24"/>
                    <a:pt x="207" y="24"/>
                  </a:cubicBezTo>
                  <a:cubicBezTo>
                    <a:pt x="208" y="24"/>
                    <a:pt x="208" y="24"/>
                    <a:pt x="208" y="24"/>
                  </a:cubicBezTo>
                  <a:cubicBezTo>
                    <a:pt x="208" y="24"/>
                    <a:pt x="208" y="24"/>
                    <a:pt x="208" y="24"/>
                  </a:cubicBezTo>
                  <a:cubicBezTo>
                    <a:pt x="209" y="24"/>
                    <a:pt x="208" y="24"/>
                    <a:pt x="208" y="24"/>
                  </a:cubicBezTo>
                  <a:cubicBezTo>
                    <a:pt x="208" y="24"/>
                    <a:pt x="208" y="24"/>
                    <a:pt x="208" y="23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08" y="23"/>
                    <a:pt x="208" y="23"/>
                    <a:pt x="208" y="22"/>
                  </a:cubicBezTo>
                  <a:cubicBezTo>
                    <a:pt x="208" y="22"/>
                    <a:pt x="208" y="22"/>
                    <a:pt x="208" y="22"/>
                  </a:cubicBezTo>
                  <a:cubicBezTo>
                    <a:pt x="208" y="22"/>
                    <a:pt x="208" y="22"/>
                    <a:pt x="208" y="22"/>
                  </a:cubicBezTo>
                  <a:cubicBezTo>
                    <a:pt x="208" y="22"/>
                    <a:pt x="208" y="22"/>
                    <a:pt x="208" y="22"/>
                  </a:cubicBezTo>
                  <a:cubicBezTo>
                    <a:pt x="208" y="22"/>
                    <a:pt x="208" y="22"/>
                    <a:pt x="208" y="22"/>
                  </a:cubicBezTo>
                  <a:cubicBezTo>
                    <a:pt x="208" y="22"/>
                    <a:pt x="207" y="22"/>
                    <a:pt x="207" y="22"/>
                  </a:cubicBezTo>
                  <a:cubicBezTo>
                    <a:pt x="207" y="22"/>
                    <a:pt x="207" y="22"/>
                    <a:pt x="207" y="21"/>
                  </a:cubicBezTo>
                  <a:cubicBezTo>
                    <a:pt x="207" y="21"/>
                    <a:pt x="207" y="21"/>
                    <a:pt x="207" y="21"/>
                  </a:cubicBezTo>
                  <a:cubicBezTo>
                    <a:pt x="207" y="21"/>
                    <a:pt x="208" y="21"/>
                    <a:pt x="208" y="21"/>
                  </a:cubicBezTo>
                  <a:cubicBezTo>
                    <a:pt x="208" y="21"/>
                    <a:pt x="208" y="21"/>
                    <a:pt x="209" y="21"/>
                  </a:cubicBezTo>
                  <a:cubicBezTo>
                    <a:pt x="209" y="21"/>
                    <a:pt x="209" y="20"/>
                    <a:pt x="210" y="20"/>
                  </a:cubicBezTo>
                  <a:cubicBezTo>
                    <a:pt x="210" y="20"/>
                    <a:pt x="210" y="20"/>
                    <a:pt x="211" y="20"/>
                  </a:cubicBezTo>
                  <a:cubicBezTo>
                    <a:pt x="211" y="20"/>
                    <a:pt x="212" y="20"/>
                    <a:pt x="212" y="20"/>
                  </a:cubicBezTo>
                  <a:cubicBezTo>
                    <a:pt x="212" y="20"/>
                    <a:pt x="213" y="20"/>
                    <a:pt x="213" y="20"/>
                  </a:cubicBezTo>
                  <a:cubicBezTo>
                    <a:pt x="214" y="20"/>
                    <a:pt x="215" y="20"/>
                    <a:pt x="215" y="20"/>
                  </a:cubicBezTo>
                  <a:cubicBezTo>
                    <a:pt x="215" y="20"/>
                    <a:pt x="216" y="19"/>
                    <a:pt x="216" y="19"/>
                  </a:cubicBezTo>
                  <a:cubicBezTo>
                    <a:pt x="216" y="19"/>
                    <a:pt x="217" y="19"/>
                    <a:pt x="218" y="19"/>
                  </a:cubicBezTo>
                  <a:cubicBezTo>
                    <a:pt x="218" y="19"/>
                    <a:pt x="218" y="19"/>
                    <a:pt x="218" y="19"/>
                  </a:cubicBezTo>
                  <a:cubicBezTo>
                    <a:pt x="219" y="19"/>
                    <a:pt x="219" y="20"/>
                    <a:pt x="219" y="20"/>
                  </a:cubicBezTo>
                  <a:cubicBezTo>
                    <a:pt x="219" y="20"/>
                    <a:pt x="219" y="20"/>
                    <a:pt x="219" y="20"/>
                  </a:cubicBezTo>
                  <a:cubicBezTo>
                    <a:pt x="219" y="20"/>
                    <a:pt x="219" y="20"/>
                    <a:pt x="219" y="20"/>
                  </a:cubicBezTo>
                  <a:cubicBezTo>
                    <a:pt x="219" y="20"/>
                    <a:pt x="218" y="20"/>
                    <a:pt x="218" y="20"/>
                  </a:cubicBezTo>
                  <a:cubicBezTo>
                    <a:pt x="218" y="20"/>
                    <a:pt x="218" y="21"/>
                    <a:pt x="218" y="21"/>
                  </a:cubicBezTo>
                  <a:cubicBezTo>
                    <a:pt x="218" y="21"/>
                    <a:pt x="218" y="21"/>
                    <a:pt x="218" y="21"/>
                  </a:cubicBezTo>
                  <a:cubicBezTo>
                    <a:pt x="218" y="22"/>
                    <a:pt x="219" y="22"/>
                    <a:pt x="219" y="22"/>
                  </a:cubicBezTo>
                  <a:cubicBezTo>
                    <a:pt x="219" y="22"/>
                    <a:pt x="220" y="22"/>
                    <a:pt x="220" y="22"/>
                  </a:cubicBezTo>
                  <a:cubicBezTo>
                    <a:pt x="220" y="22"/>
                    <a:pt x="221" y="22"/>
                    <a:pt x="221" y="22"/>
                  </a:cubicBezTo>
                  <a:cubicBezTo>
                    <a:pt x="222" y="22"/>
                    <a:pt x="222" y="23"/>
                    <a:pt x="223" y="23"/>
                  </a:cubicBezTo>
                  <a:cubicBezTo>
                    <a:pt x="223" y="23"/>
                    <a:pt x="223" y="22"/>
                    <a:pt x="223" y="22"/>
                  </a:cubicBezTo>
                  <a:cubicBezTo>
                    <a:pt x="223" y="22"/>
                    <a:pt x="223" y="22"/>
                    <a:pt x="223" y="22"/>
                  </a:cubicBezTo>
                  <a:cubicBezTo>
                    <a:pt x="223" y="22"/>
                    <a:pt x="223" y="21"/>
                    <a:pt x="223" y="21"/>
                  </a:cubicBezTo>
                  <a:cubicBezTo>
                    <a:pt x="223" y="21"/>
                    <a:pt x="224" y="21"/>
                    <a:pt x="224" y="21"/>
                  </a:cubicBezTo>
                  <a:cubicBezTo>
                    <a:pt x="224" y="21"/>
                    <a:pt x="224" y="22"/>
                    <a:pt x="224" y="22"/>
                  </a:cubicBezTo>
                  <a:cubicBezTo>
                    <a:pt x="224" y="22"/>
                    <a:pt x="224" y="23"/>
                    <a:pt x="224" y="23"/>
                  </a:cubicBezTo>
                  <a:cubicBezTo>
                    <a:pt x="224" y="23"/>
                    <a:pt x="225" y="23"/>
                    <a:pt x="225" y="23"/>
                  </a:cubicBezTo>
                  <a:cubicBezTo>
                    <a:pt x="225" y="23"/>
                    <a:pt x="226" y="23"/>
                    <a:pt x="226" y="23"/>
                  </a:cubicBezTo>
                  <a:cubicBezTo>
                    <a:pt x="226" y="23"/>
                    <a:pt x="227" y="23"/>
                    <a:pt x="227" y="23"/>
                  </a:cubicBezTo>
                  <a:cubicBezTo>
                    <a:pt x="227" y="22"/>
                    <a:pt x="227" y="22"/>
                    <a:pt x="228" y="22"/>
                  </a:cubicBezTo>
                  <a:cubicBezTo>
                    <a:pt x="228" y="22"/>
                    <a:pt x="229" y="22"/>
                    <a:pt x="229" y="22"/>
                  </a:cubicBezTo>
                  <a:cubicBezTo>
                    <a:pt x="229" y="22"/>
                    <a:pt x="230" y="22"/>
                    <a:pt x="230" y="22"/>
                  </a:cubicBezTo>
                  <a:cubicBezTo>
                    <a:pt x="230" y="22"/>
                    <a:pt x="230" y="22"/>
                    <a:pt x="230" y="22"/>
                  </a:cubicBezTo>
                  <a:cubicBezTo>
                    <a:pt x="231" y="22"/>
                    <a:pt x="231" y="21"/>
                    <a:pt x="231" y="21"/>
                  </a:cubicBezTo>
                  <a:cubicBezTo>
                    <a:pt x="231" y="21"/>
                    <a:pt x="231" y="22"/>
                    <a:pt x="231" y="22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2"/>
                    <a:pt x="232" y="21"/>
                    <a:pt x="232" y="21"/>
                  </a:cubicBezTo>
                  <a:cubicBezTo>
                    <a:pt x="232" y="21"/>
                    <a:pt x="231" y="21"/>
                    <a:pt x="231" y="21"/>
                  </a:cubicBezTo>
                  <a:cubicBezTo>
                    <a:pt x="231" y="21"/>
                    <a:pt x="231" y="20"/>
                    <a:pt x="231" y="20"/>
                  </a:cubicBezTo>
                  <a:cubicBezTo>
                    <a:pt x="231" y="20"/>
                    <a:pt x="231" y="20"/>
                    <a:pt x="231" y="20"/>
                  </a:cubicBezTo>
                  <a:cubicBezTo>
                    <a:pt x="231" y="20"/>
                    <a:pt x="231" y="19"/>
                    <a:pt x="231" y="19"/>
                  </a:cubicBezTo>
                  <a:cubicBezTo>
                    <a:pt x="231" y="19"/>
                    <a:pt x="230" y="19"/>
                    <a:pt x="230" y="19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30" y="19"/>
                    <a:pt x="229" y="18"/>
                    <a:pt x="229" y="18"/>
                  </a:cubicBezTo>
                  <a:cubicBezTo>
                    <a:pt x="229" y="18"/>
                    <a:pt x="230" y="18"/>
                    <a:pt x="230" y="18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31" y="18"/>
                    <a:pt x="231" y="18"/>
                    <a:pt x="231" y="17"/>
                  </a:cubicBezTo>
                  <a:cubicBezTo>
                    <a:pt x="231" y="17"/>
                    <a:pt x="230" y="17"/>
                    <a:pt x="231" y="17"/>
                  </a:cubicBezTo>
                  <a:cubicBezTo>
                    <a:pt x="231" y="16"/>
                    <a:pt x="231" y="16"/>
                    <a:pt x="231" y="16"/>
                  </a:cubicBezTo>
                  <a:cubicBezTo>
                    <a:pt x="231" y="16"/>
                    <a:pt x="231" y="16"/>
                    <a:pt x="231" y="16"/>
                  </a:cubicBezTo>
                  <a:cubicBezTo>
                    <a:pt x="232" y="16"/>
                    <a:pt x="232" y="16"/>
                    <a:pt x="232" y="16"/>
                  </a:cubicBezTo>
                  <a:cubicBezTo>
                    <a:pt x="232" y="16"/>
                    <a:pt x="233" y="17"/>
                    <a:pt x="233" y="17"/>
                  </a:cubicBezTo>
                  <a:cubicBezTo>
                    <a:pt x="233" y="17"/>
                    <a:pt x="233" y="17"/>
                    <a:pt x="233" y="17"/>
                  </a:cubicBezTo>
                  <a:cubicBezTo>
                    <a:pt x="233" y="17"/>
                    <a:pt x="234" y="17"/>
                    <a:pt x="234" y="17"/>
                  </a:cubicBezTo>
                  <a:cubicBezTo>
                    <a:pt x="234" y="17"/>
                    <a:pt x="234" y="17"/>
                    <a:pt x="234" y="17"/>
                  </a:cubicBezTo>
                  <a:cubicBezTo>
                    <a:pt x="234" y="17"/>
                    <a:pt x="235" y="18"/>
                    <a:pt x="235" y="18"/>
                  </a:cubicBezTo>
                  <a:cubicBezTo>
                    <a:pt x="235" y="18"/>
                    <a:pt x="235" y="18"/>
                    <a:pt x="235" y="18"/>
                  </a:cubicBezTo>
                  <a:cubicBezTo>
                    <a:pt x="235" y="18"/>
                    <a:pt x="235" y="19"/>
                    <a:pt x="236" y="18"/>
                  </a:cubicBezTo>
                  <a:cubicBezTo>
                    <a:pt x="236" y="18"/>
                    <a:pt x="236" y="18"/>
                    <a:pt x="236" y="18"/>
                  </a:cubicBezTo>
                  <a:cubicBezTo>
                    <a:pt x="236" y="18"/>
                    <a:pt x="236" y="18"/>
                    <a:pt x="236" y="17"/>
                  </a:cubicBezTo>
                  <a:cubicBezTo>
                    <a:pt x="236" y="17"/>
                    <a:pt x="236" y="17"/>
                    <a:pt x="236" y="17"/>
                  </a:cubicBezTo>
                  <a:cubicBezTo>
                    <a:pt x="236" y="17"/>
                    <a:pt x="237" y="17"/>
                    <a:pt x="237" y="17"/>
                  </a:cubicBezTo>
                  <a:cubicBezTo>
                    <a:pt x="237" y="17"/>
                    <a:pt x="237" y="18"/>
                    <a:pt x="237" y="18"/>
                  </a:cubicBezTo>
                  <a:cubicBezTo>
                    <a:pt x="237" y="18"/>
                    <a:pt x="238" y="18"/>
                    <a:pt x="238" y="18"/>
                  </a:cubicBezTo>
                  <a:cubicBezTo>
                    <a:pt x="238" y="18"/>
                    <a:pt x="238" y="17"/>
                    <a:pt x="238" y="17"/>
                  </a:cubicBezTo>
                  <a:cubicBezTo>
                    <a:pt x="238" y="17"/>
                    <a:pt x="238" y="17"/>
                    <a:pt x="238" y="17"/>
                  </a:cubicBezTo>
                  <a:cubicBezTo>
                    <a:pt x="238" y="17"/>
                    <a:pt x="239" y="17"/>
                    <a:pt x="239" y="17"/>
                  </a:cubicBezTo>
                  <a:cubicBezTo>
                    <a:pt x="239" y="17"/>
                    <a:pt x="240" y="17"/>
                    <a:pt x="240" y="17"/>
                  </a:cubicBezTo>
                  <a:cubicBezTo>
                    <a:pt x="240" y="17"/>
                    <a:pt x="240" y="17"/>
                    <a:pt x="240" y="17"/>
                  </a:cubicBezTo>
                  <a:cubicBezTo>
                    <a:pt x="241" y="17"/>
                    <a:pt x="241" y="17"/>
                    <a:pt x="241" y="17"/>
                  </a:cubicBezTo>
                  <a:cubicBezTo>
                    <a:pt x="241" y="17"/>
                    <a:pt x="241" y="17"/>
                    <a:pt x="241" y="17"/>
                  </a:cubicBezTo>
                  <a:cubicBezTo>
                    <a:pt x="241" y="17"/>
                    <a:pt x="242" y="17"/>
                    <a:pt x="242" y="17"/>
                  </a:cubicBezTo>
                  <a:cubicBezTo>
                    <a:pt x="242" y="17"/>
                    <a:pt x="242" y="18"/>
                    <a:pt x="242" y="18"/>
                  </a:cubicBezTo>
                  <a:cubicBezTo>
                    <a:pt x="242" y="18"/>
                    <a:pt x="243" y="18"/>
                    <a:pt x="243" y="18"/>
                  </a:cubicBezTo>
                  <a:cubicBezTo>
                    <a:pt x="243" y="18"/>
                    <a:pt x="243" y="19"/>
                    <a:pt x="244" y="19"/>
                  </a:cubicBezTo>
                  <a:cubicBezTo>
                    <a:pt x="244" y="19"/>
                    <a:pt x="244" y="19"/>
                    <a:pt x="244" y="19"/>
                  </a:cubicBezTo>
                  <a:cubicBezTo>
                    <a:pt x="244" y="19"/>
                    <a:pt x="244" y="19"/>
                    <a:pt x="244" y="19"/>
                  </a:cubicBezTo>
                  <a:cubicBezTo>
                    <a:pt x="245" y="19"/>
                    <a:pt x="245" y="19"/>
                    <a:pt x="245" y="19"/>
                  </a:cubicBezTo>
                  <a:cubicBezTo>
                    <a:pt x="245" y="19"/>
                    <a:pt x="245" y="19"/>
                    <a:pt x="245" y="19"/>
                  </a:cubicBezTo>
                  <a:cubicBezTo>
                    <a:pt x="245" y="20"/>
                    <a:pt x="245" y="20"/>
                    <a:pt x="245" y="20"/>
                  </a:cubicBezTo>
                  <a:cubicBezTo>
                    <a:pt x="245" y="20"/>
                    <a:pt x="245" y="21"/>
                    <a:pt x="245" y="21"/>
                  </a:cubicBezTo>
                  <a:cubicBezTo>
                    <a:pt x="245" y="21"/>
                    <a:pt x="246" y="21"/>
                    <a:pt x="246" y="21"/>
                  </a:cubicBezTo>
                  <a:cubicBezTo>
                    <a:pt x="246" y="21"/>
                    <a:pt x="246" y="21"/>
                    <a:pt x="246" y="21"/>
                  </a:cubicBezTo>
                  <a:cubicBezTo>
                    <a:pt x="246" y="21"/>
                    <a:pt x="247" y="21"/>
                    <a:pt x="247" y="21"/>
                  </a:cubicBezTo>
                  <a:cubicBezTo>
                    <a:pt x="247" y="21"/>
                    <a:pt x="247" y="22"/>
                    <a:pt x="247" y="22"/>
                  </a:cubicBezTo>
                  <a:cubicBezTo>
                    <a:pt x="247" y="22"/>
                    <a:pt x="247" y="22"/>
                    <a:pt x="246" y="22"/>
                  </a:cubicBezTo>
                  <a:cubicBezTo>
                    <a:pt x="246" y="22"/>
                    <a:pt x="246" y="22"/>
                    <a:pt x="246" y="22"/>
                  </a:cubicBezTo>
                  <a:cubicBezTo>
                    <a:pt x="246" y="22"/>
                    <a:pt x="246" y="22"/>
                    <a:pt x="246" y="22"/>
                  </a:cubicBezTo>
                  <a:cubicBezTo>
                    <a:pt x="246" y="22"/>
                    <a:pt x="246" y="22"/>
                    <a:pt x="246" y="22"/>
                  </a:cubicBezTo>
                  <a:cubicBezTo>
                    <a:pt x="247" y="22"/>
                    <a:pt x="247" y="22"/>
                    <a:pt x="247" y="22"/>
                  </a:cubicBezTo>
                  <a:cubicBezTo>
                    <a:pt x="247" y="22"/>
                    <a:pt x="247" y="23"/>
                    <a:pt x="247" y="23"/>
                  </a:cubicBezTo>
                  <a:cubicBezTo>
                    <a:pt x="247" y="23"/>
                    <a:pt x="247" y="23"/>
                    <a:pt x="247" y="23"/>
                  </a:cubicBezTo>
                  <a:cubicBezTo>
                    <a:pt x="247" y="23"/>
                    <a:pt x="247" y="23"/>
                    <a:pt x="247" y="23"/>
                  </a:cubicBezTo>
                  <a:cubicBezTo>
                    <a:pt x="247" y="23"/>
                    <a:pt x="248" y="23"/>
                    <a:pt x="248" y="23"/>
                  </a:cubicBezTo>
                  <a:cubicBezTo>
                    <a:pt x="248" y="23"/>
                    <a:pt x="248" y="23"/>
                    <a:pt x="249" y="23"/>
                  </a:cubicBezTo>
                  <a:cubicBezTo>
                    <a:pt x="249" y="23"/>
                    <a:pt x="249" y="23"/>
                    <a:pt x="249" y="23"/>
                  </a:cubicBezTo>
                  <a:cubicBezTo>
                    <a:pt x="249" y="23"/>
                    <a:pt x="249" y="23"/>
                    <a:pt x="249" y="24"/>
                  </a:cubicBezTo>
                  <a:cubicBezTo>
                    <a:pt x="249" y="24"/>
                    <a:pt x="248" y="24"/>
                    <a:pt x="248" y="24"/>
                  </a:cubicBezTo>
                  <a:cubicBezTo>
                    <a:pt x="248" y="24"/>
                    <a:pt x="248" y="24"/>
                    <a:pt x="248" y="24"/>
                  </a:cubicBezTo>
                  <a:cubicBezTo>
                    <a:pt x="248" y="24"/>
                    <a:pt x="249" y="25"/>
                    <a:pt x="249" y="25"/>
                  </a:cubicBezTo>
                  <a:cubicBezTo>
                    <a:pt x="249" y="25"/>
                    <a:pt x="249" y="25"/>
                    <a:pt x="249" y="25"/>
                  </a:cubicBezTo>
                  <a:cubicBezTo>
                    <a:pt x="249" y="25"/>
                    <a:pt x="249" y="24"/>
                    <a:pt x="249" y="24"/>
                  </a:cubicBezTo>
                  <a:cubicBezTo>
                    <a:pt x="249" y="24"/>
                    <a:pt x="250" y="24"/>
                    <a:pt x="250" y="24"/>
                  </a:cubicBezTo>
                  <a:cubicBezTo>
                    <a:pt x="250" y="24"/>
                    <a:pt x="250" y="24"/>
                    <a:pt x="250" y="24"/>
                  </a:cubicBezTo>
                  <a:cubicBezTo>
                    <a:pt x="250" y="25"/>
                    <a:pt x="251" y="25"/>
                    <a:pt x="251" y="25"/>
                  </a:cubicBezTo>
                  <a:cubicBezTo>
                    <a:pt x="251" y="25"/>
                    <a:pt x="251" y="25"/>
                    <a:pt x="251" y="26"/>
                  </a:cubicBezTo>
                  <a:cubicBezTo>
                    <a:pt x="251" y="26"/>
                    <a:pt x="251" y="26"/>
                    <a:pt x="251" y="26"/>
                  </a:cubicBezTo>
                  <a:cubicBezTo>
                    <a:pt x="251" y="26"/>
                    <a:pt x="251" y="27"/>
                    <a:pt x="251" y="27"/>
                  </a:cubicBezTo>
                  <a:cubicBezTo>
                    <a:pt x="251" y="27"/>
                    <a:pt x="251" y="27"/>
                    <a:pt x="250" y="27"/>
                  </a:cubicBezTo>
                  <a:cubicBezTo>
                    <a:pt x="250" y="27"/>
                    <a:pt x="251" y="28"/>
                    <a:pt x="251" y="28"/>
                  </a:cubicBezTo>
                  <a:cubicBezTo>
                    <a:pt x="251" y="28"/>
                    <a:pt x="251" y="28"/>
                    <a:pt x="251" y="28"/>
                  </a:cubicBezTo>
                  <a:cubicBezTo>
                    <a:pt x="251" y="28"/>
                    <a:pt x="252" y="28"/>
                    <a:pt x="252" y="28"/>
                  </a:cubicBezTo>
                  <a:cubicBezTo>
                    <a:pt x="252" y="28"/>
                    <a:pt x="252" y="29"/>
                    <a:pt x="252" y="29"/>
                  </a:cubicBezTo>
                  <a:cubicBezTo>
                    <a:pt x="253" y="29"/>
                    <a:pt x="253" y="29"/>
                    <a:pt x="253" y="29"/>
                  </a:cubicBezTo>
                  <a:cubicBezTo>
                    <a:pt x="253" y="29"/>
                    <a:pt x="254" y="29"/>
                    <a:pt x="254" y="29"/>
                  </a:cubicBezTo>
                  <a:cubicBezTo>
                    <a:pt x="254" y="29"/>
                    <a:pt x="254" y="30"/>
                    <a:pt x="254" y="30"/>
                  </a:cubicBezTo>
                  <a:cubicBezTo>
                    <a:pt x="254" y="30"/>
                    <a:pt x="255" y="30"/>
                    <a:pt x="255" y="30"/>
                  </a:cubicBezTo>
                  <a:cubicBezTo>
                    <a:pt x="255" y="30"/>
                    <a:pt x="255" y="30"/>
                    <a:pt x="256" y="30"/>
                  </a:cubicBezTo>
                  <a:cubicBezTo>
                    <a:pt x="256" y="30"/>
                    <a:pt x="256" y="30"/>
                    <a:pt x="256" y="31"/>
                  </a:cubicBezTo>
                  <a:cubicBezTo>
                    <a:pt x="257" y="31"/>
                    <a:pt x="257" y="31"/>
                    <a:pt x="257" y="31"/>
                  </a:cubicBezTo>
                  <a:cubicBezTo>
                    <a:pt x="257" y="31"/>
                    <a:pt x="257" y="31"/>
                    <a:pt x="258" y="31"/>
                  </a:cubicBezTo>
                  <a:cubicBezTo>
                    <a:pt x="258" y="31"/>
                    <a:pt x="258" y="30"/>
                    <a:pt x="258" y="30"/>
                  </a:cubicBezTo>
                  <a:cubicBezTo>
                    <a:pt x="258" y="30"/>
                    <a:pt x="258" y="31"/>
                    <a:pt x="258" y="31"/>
                  </a:cubicBezTo>
                  <a:cubicBezTo>
                    <a:pt x="258" y="31"/>
                    <a:pt x="259" y="31"/>
                    <a:pt x="259" y="31"/>
                  </a:cubicBezTo>
                  <a:cubicBezTo>
                    <a:pt x="259" y="31"/>
                    <a:pt x="259" y="32"/>
                    <a:pt x="259" y="32"/>
                  </a:cubicBezTo>
                  <a:cubicBezTo>
                    <a:pt x="259" y="31"/>
                    <a:pt x="260" y="31"/>
                    <a:pt x="260" y="31"/>
                  </a:cubicBezTo>
                  <a:cubicBezTo>
                    <a:pt x="260" y="31"/>
                    <a:pt x="260" y="30"/>
                    <a:pt x="260" y="30"/>
                  </a:cubicBezTo>
                  <a:cubicBezTo>
                    <a:pt x="260" y="30"/>
                    <a:pt x="260" y="29"/>
                    <a:pt x="260" y="29"/>
                  </a:cubicBezTo>
                  <a:cubicBezTo>
                    <a:pt x="260" y="29"/>
                    <a:pt x="260" y="29"/>
                    <a:pt x="259" y="28"/>
                  </a:cubicBezTo>
                  <a:cubicBezTo>
                    <a:pt x="259" y="28"/>
                    <a:pt x="259" y="28"/>
                    <a:pt x="259" y="28"/>
                  </a:cubicBezTo>
                  <a:cubicBezTo>
                    <a:pt x="259" y="27"/>
                    <a:pt x="259" y="27"/>
                    <a:pt x="259" y="27"/>
                  </a:cubicBezTo>
                  <a:cubicBezTo>
                    <a:pt x="259" y="26"/>
                    <a:pt x="259" y="26"/>
                    <a:pt x="258" y="26"/>
                  </a:cubicBezTo>
                  <a:cubicBezTo>
                    <a:pt x="258" y="26"/>
                    <a:pt x="258" y="25"/>
                    <a:pt x="258" y="25"/>
                  </a:cubicBezTo>
                  <a:cubicBezTo>
                    <a:pt x="258" y="25"/>
                    <a:pt x="258" y="25"/>
                    <a:pt x="258" y="24"/>
                  </a:cubicBezTo>
                  <a:cubicBezTo>
                    <a:pt x="257" y="24"/>
                    <a:pt x="257" y="24"/>
                    <a:pt x="258" y="24"/>
                  </a:cubicBezTo>
                  <a:cubicBezTo>
                    <a:pt x="258" y="24"/>
                    <a:pt x="258" y="24"/>
                    <a:pt x="258" y="24"/>
                  </a:cubicBezTo>
                  <a:cubicBezTo>
                    <a:pt x="258" y="24"/>
                    <a:pt x="259" y="24"/>
                    <a:pt x="259" y="25"/>
                  </a:cubicBezTo>
                  <a:cubicBezTo>
                    <a:pt x="259" y="25"/>
                    <a:pt x="259" y="25"/>
                    <a:pt x="259" y="25"/>
                  </a:cubicBezTo>
                  <a:cubicBezTo>
                    <a:pt x="259" y="25"/>
                    <a:pt x="260" y="26"/>
                    <a:pt x="260" y="26"/>
                  </a:cubicBezTo>
                  <a:cubicBezTo>
                    <a:pt x="260" y="26"/>
                    <a:pt x="260" y="26"/>
                    <a:pt x="261" y="26"/>
                  </a:cubicBezTo>
                  <a:cubicBezTo>
                    <a:pt x="261" y="26"/>
                    <a:pt x="262" y="26"/>
                    <a:pt x="262" y="26"/>
                  </a:cubicBezTo>
                  <a:cubicBezTo>
                    <a:pt x="263" y="26"/>
                    <a:pt x="264" y="26"/>
                    <a:pt x="264" y="26"/>
                  </a:cubicBezTo>
                  <a:cubicBezTo>
                    <a:pt x="264" y="26"/>
                    <a:pt x="265" y="26"/>
                    <a:pt x="265" y="26"/>
                  </a:cubicBezTo>
                  <a:cubicBezTo>
                    <a:pt x="265" y="26"/>
                    <a:pt x="265" y="26"/>
                    <a:pt x="265" y="26"/>
                  </a:cubicBezTo>
                  <a:cubicBezTo>
                    <a:pt x="265" y="25"/>
                    <a:pt x="265" y="25"/>
                    <a:pt x="266" y="25"/>
                  </a:cubicBezTo>
                  <a:cubicBezTo>
                    <a:pt x="266" y="25"/>
                    <a:pt x="266" y="25"/>
                    <a:pt x="266" y="25"/>
                  </a:cubicBezTo>
                  <a:cubicBezTo>
                    <a:pt x="267" y="25"/>
                    <a:pt x="267" y="25"/>
                    <a:pt x="267" y="25"/>
                  </a:cubicBezTo>
                  <a:cubicBezTo>
                    <a:pt x="267" y="25"/>
                    <a:pt x="268" y="24"/>
                    <a:pt x="268" y="24"/>
                  </a:cubicBezTo>
                  <a:cubicBezTo>
                    <a:pt x="269" y="25"/>
                    <a:pt x="269" y="25"/>
                    <a:pt x="270" y="25"/>
                  </a:cubicBezTo>
                  <a:cubicBezTo>
                    <a:pt x="270" y="25"/>
                    <a:pt x="271" y="26"/>
                    <a:pt x="272" y="26"/>
                  </a:cubicBezTo>
                  <a:cubicBezTo>
                    <a:pt x="272" y="26"/>
                    <a:pt x="273" y="26"/>
                    <a:pt x="273" y="27"/>
                  </a:cubicBezTo>
                  <a:cubicBezTo>
                    <a:pt x="274" y="27"/>
                    <a:pt x="274" y="27"/>
                    <a:pt x="274" y="27"/>
                  </a:cubicBezTo>
                  <a:cubicBezTo>
                    <a:pt x="274" y="27"/>
                    <a:pt x="274" y="27"/>
                    <a:pt x="274" y="27"/>
                  </a:cubicBezTo>
                  <a:cubicBezTo>
                    <a:pt x="275" y="27"/>
                    <a:pt x="275" y="27"/>
                    <a:pt x="275" y="27"/>
                  </a:cubicBezTo>
                  <a:cubicBezTo>
                    <a:pt x="275" y="27"/>
                    <a:pt x="274" y="26"/>
                    <a:pt x="274" y="26"/>
                  </a:cubicBezTo>
                  <a:cubicBezTo>
                    <a:pt x="274" y="26"/>
                    <a:pt x="274" y="26"/>
                    <a:pt x="274" y="26"/>
                  </a:cubicBezTo>
                  <a:cubicBezTo>
                    <a:pt x="274" y="26"/>
                    <a:pt x="275" y="26"/>
                    <a:pt x="275" y="26"/>
                  </a:cubicBezTo>
                  <a:cubicBezTo>
                    <a:pt x="275" y="26"/>
                    <a:pt x="275" y="25"/>
                    <a:pt x="275" y="25"/>
                  </a:cubicBezTo>
                  <a:cubicBezTo>
                    <a:pt x="275" y="25"/>
                    <a:pt x="274" y="25"/>
                    <a:pt x="274" y="25"/>
                  </a:cubicBezTo>
                  <a:cubicBezTo>
                    <a:pt x="274" y="25"/>
                    <a:pt x="274" y="25"/>
                    <a:pt x="274" y="25"/>
                  </a:cubicBezTo>
                  <a:cubicBezTo>
                    <a:pt x="274" y="25"/>
                    <a:pt x="273" y="25"/>
                    <a:pt x="273" y="25"/>
                  </a:cubicBezTo>
                  <a:cubicBezTo>
                    <a:pt x="273" y="25"/>
                    <a:pt x="273" y="24"/>
                    <a:pt x="273" y="24"/>
                  </a:cubicBezTo>
                  <a:cubicBezTo>
                    <a:pt x="274" y="24"/>
                    <a:pt x="274" y="24"/>
                    <a:pt x="274" y="24"/>
                  </a:cubicBezTo>
                  <a:cubicBezTo>
                    <a:pt x="274" y="24"/>
                    <a:pt x="275" y="23"/>
                    <a:pt x="275" y="23"/>
                  </a:cubicBezTo>
                  <a:cubicBezTo>
                    <a:pt x="275" y="23"/>
                    <a:pt x="275" y="24"/>
                    <a:pt x="275" y="24"/>
                  </a:cubicBezTo>
                  <a:cubicBezTo>
                    <a:pt x="275" y="24"/>
                    <a:pt x="276" y="24"/>
                    <a:pt x="276" y="24"/>
                  </a:cubicBezTo>
                  <a:cubicBezTo>
                    <a:pt x="276" y="24"/>
                    <a:pt x="276" y="24"/>
                    <a:pt x="276" y="24"/>
                  </a:cubicBezTo>
                  <a:cubicBezTo>
                    <a:pt x="277" y="24"/>
                    <a:pt x="277" y="24"/>
                    <a:pt x="277" y="24"/>
                  </a:cubicBezTo>
                  <a:cubicBezTo>
                    <a:pt x="277" y="24"/>
                    <a:pt x="277" y="24"/>
                    <a:pt x="277" y="24"/>
                  </a:cubicBezTo>
                  <a:cubicBezTo>
                    <a:pt x="277" y="24"/>
                    <a:pt x="278" y="24"/>
                    <a:pt x="278" y="24"/>
                  </a:cubicBezTo>
                  <a:cubicBezTo>
                    <a:pt x="278" y="24"/>
                    <a:pt x="278" y="24"/>
                    <a:pt x="278" y="24"/>
                  </a:cubicBezTo>
                  <a:cubicBezTo>
                    <a:pt x="278" y="24"/>
                    <a:pt x="278" y="23"/>
                    <a:pt x="278" y="23"/>
                  </a:cubicBezTo>
                  <a:cubicBezTo>
                    <a:pt x="278" y="23"/>
                    <a:pt x="278" y="23"/>
                    <a:pt x="277" y="23"/>
                  </a:cubicBezTo>
                  <a:cubicBezTo>
                    <a:pt x="277" y="23"/>
                    <a:pt x="277" y="23"/>
                    <a:pt x="277" y="23"/>
                  </a:cubicBezTo>
                  <a:cubicBezTo>
                    <a:pt x="277" y="23"/>
                    <a:pt x="276" y="23"/>
                    <a:pt x="276" y="23"/>
                  </a:cubicBezTo>
                  <a:cubicBezTo>
                    <a:pt x="276" y="23"/>
                    <a:pt x="276" y="23"/>
                    <a:pt x="276" y="22"/>
                  </a:cubicBezTo>
                  <a:cubicBezTo>
                    <a:pt x="276" y="22"/>
                    <a:pt x="276" y="22"/>
                    <a:pt x="275" y="22"/>
                  </a:cubicBezTo>
                  <a:cubicBezTo>
                    <a:pt x="275" y="22"/>
                    <a:pt x="275" y="21"/>
                    <a:pt x="275" y="21"/>
                  </a:cubicBezTo>
                  <a:cubicBezTo>
                    <a:pt x="275" y="21"/>
                    <a:pt x="275" y="21"/>
                    <a:pt x="275" y="21"/>
                  </a:cubicBezTo>
                  <a:cubicBezTo>
                    <a:pt x="274" y="21"/>
                    <a:pt x="274" y="21"/>
                    <a:pt x="274" y="21"/>
                  </a:cubicBezTo>
                  <a:cubicBezTo>
                    <a:pt x="274" y="21"/>
                    <a:pt x="274" y="20"/>
                    <a:pt x="274" y="20"/>
                  </a:cubicBezTo>
                  <a:cubicBezTo>
                    <a:pt x="274" y="20"/>
                    <a:pt x="274" y="20"/>
                    <a:pt x="274" y="19"/>
                  </a:cubicBezTo>
                  <a:cubicBezTo>
                    <a:pt x="275" y="19"/>
                    <a:pt x="275" y="19"/>
                    <a:pt x="275" y="19"/>
                  </a:cubicBezTo>
                  <a:cubicBezTo>
                    <a:pt x="275" y="19"/>
                    <a:pt x="275" y="19"/>
                    <a:pt x="275" y="19"/>
                  </a:cubicBezTo>
                  <a:cubicBezTo>
                    <a:pt x="275" y="19"/>
                    <a:pt x="275" y="19"/>
                    <a:pt x="275" y="19"/>
                  </a:cubicBezTo>
                  <a:cubicBezTo>
                    <a:pt x="274" y="19"/>
                    <a:pt x="274" y="19"/>
                    <a:pt x="274" y="19"/>
                  </a:cubicBezTo>
                  <a:cubicBezTo>
                    <a:pt x="274" y="19"/>
                    <a:pt x="274" y="19"/>
                    <a:pt x="274" y="19"/>
                  </a:cubicBezTo>
                  <a:cubicBezTo>
                    <a:pt x="273" y="19"/>
                    <a:pt x="273" y="20"/>
                    <a:pt x="273" y="20"/>
                  </a:cubicBezTo>
                  <a:cubicBezTo>
                    <a:pt x="273" y="20"/>
                    <a:pt x="272" y="20"/>
                    <a:pt x="272" y="20"/>
                  </a:cubicBezTo>
                  <a:cubicBezTo>
                    <a:pt x="272" y="20"/>
                    <a:pt x="272" y="20"/>
                    <a:pt x="272" y="20"/>
                  </a:cubicBezTo>
                  <a:cubicBezTo>
                    <a:pt x="272" y="19"/>
                    <a:pt x="272" y="19"/>
                    <a:pt x="272" y="19"/>
                  </a:cubicBezTo>
                  <a:cubicBezTo>
                    <a:pt x="272" y="19"/>
                    <a:pt x="272" y="18"/>
                    <a:pt x="272" y="18"/>
                  </a:cubicBezTo>
                  <a:cubicBezTo>
                    <a:pt x="272" y="18"/>
                    <a:pt x="273" y="18"/>
                    <a:pt x="273" y="18"/>
                  </a:cubicBezTo>
                  <a:cubicBezTo>
                    <a:pt x="273" y="18"/>
                    <a:pt x="274" y="18"/>
                    <a:pt x="274" y="18"/>
                  </a:cubicBezTo>
                  <a:cubicBezTo>
                    <a:pt x="274" y="18"/>
                    <a:pt x="274" y="18"/>
                    <a:pt x="275" y="18"/>
                  </a:cubicBezTo>
                  <a:cubicBezTo>
                    <a:pt x="275" y="18"/>
                    <a:pt x="275" y="17"/>
                    <a:pt x="275" y="17"/>
                  </a:cubicBezTo>
                  <a:cubicBezTo>
                    <a:pt x="275" y="17"/>
                    <a:pt x="275" y="17"/>
                    <a:pt x="275" y="17"/>
                  </a:cubicBezTo>
                  <a:cubicBezTo>
                    <a:pt x="275" y="17"/>
                    <a:pt x="274" y="17"/>
                    <a:pt x="274" y="17"/>
                  </a:cubicBezTo>
                  <a:cubicBezTo>
                    <a:pt x="274" y="17"/>
                    <a:pt x="274" y="17"/>
                    <a:pt x="274" y="17"/>
                  </a:cubicBezTo>
                  <a:cubicBezTo>
                    <a:pt x="274" y="16"/>
                    <a:pt x="273" y="16"/>
                    <a:pt x="273" y="16"/>
                  </a:cubicBezTo>
                  <a:cubicBezTo>
                    <a:pt x="273" y="16"/>
                    <a:pt x="273" y="16"/>
                    <a:pt x="273" y="16"/>
                  </a:cubicBezTo>
                  <a:cubicBezTo>
                    <a:pt x="273" y="15"/>
                    <a:pt x="273" y="15"/>
                    <a:pt x="273" y="15"/>
                  </a:cubicBezTo>
                  <a:cubicBezTo>
                    <a:pt x="273" y="15"/>
                    <a:pt x="274" y="15"/>
                    <a:pt x="274" y="15"/>
                  </a:cubicBezTo>
                  <a:cubicBezTo>
                    <a:pt x="274" y="15"/>
                    <a:pt x="274" y="15"/>
                    <a:pt x="274" y="15"/>
                  </a:cubicBezTo>
                  <a:cubicBezTo>
                    <a:pt x="274" y="15"/>
                    <a:pt x="275" y="15"/>
                    <a:pt x="275" y="16"/>
                  </a:cubicBezTo>
                  <a:cubicBezTo>
                    <a:pt x="275" y="16"/>
                    <a:pt x="276" y="16"/>
                    <a:pt x="276" y="16"/>
                  </a:cubicBezTo>
                  <a:cubicBezTo>
                    <a:pt x="277" y="16"/>
                    <a:pt x="278" y="16"/>
                    <a:pt x="278" y="16"/>
                  </a:cubicBezTo>
                  <a:cubicBezTo>
                    <a:pt x="279" y="16"/>
                    <a:pt x="280" y="16"/>
                    <a:pt x="280" y="16"/>
                  </a:cubicBezTo>
                  <a:cubicBezTo>
                    <a:pt x="280" y="16"/>
                    <a:pt x="281" y="16"/>
                    <a:pt x="281" y="16"/>
                  </a:cubicBezTo>
                  <a:cubicBezTo>
                    <a:pt x="281" y="16"/>
                    <a:pt x="282" y="16"/>
                    <a:pt x="282" y="16"/>
                  </a:cubicBezTo>
                  <a:cubicBezTo>
                    <a:pt x="283" y="16"/>
                    <a:pt x="283" y="16"/>
                    <a:pt x="284" y="16"/>
                  </a:cubicBezTo>
                  <a:cubicBezTo>
                    <a:pt x="284" y="16"/>
                    <a:pt x="285" y="16"/>
                    <a:pt x="285" y="16"/>
                  </a:cubicBezTo>
                  <a:cubicBezTo>
                    <a:pt x="285" y="16"/>
                    <a:pt x="286" y="16"/>
                    <a:pt x="286" y="16"/>
                  </a:cubicBezTo>
                  <a:cubicBezTo>
                    <a:pt x="286" y="16"/>
                    <a:pt x="287" y="16"/>
                    <a:pt x="288" y="16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8" y="16"/>
                    <a:pt x="288" y="16"/>
                    <a:pt x="288" y="16"/>
                  </a:cubicBezTo>
                  <a:cubicBezTo>
                    <a:pt x="288" y="17"/>
                    <a:pt x="287" y="16"/>
                    <a:pt x="287" y="16"/>
                  </a:cubicBezTo>
                  <a:cubicBezTo>
                    <a:pt x="287" y="16"/>
                    <a:pt x="287" y="17"/>
                    <a:pt x="287" y="16"/>
                  </a:cubicBezTo>
                  <a:cubicBezTo>
                    <a:pt x="286" y="16"/>
                    <a:pt x="286" y="16"/>
                    <a:pt x="286" y="16"/>
                  </a:cubicBezTo>
                  <a:cubicBezTo>
                    <a:pt x="286" y="16"/>
                    <a:pt x="285" y="16"/>
                    <a:pt x="285" y="16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5" y="17"/>
                    <a:pt x="285" y="17"/>
                    <a:pt x="285" y="17"/>
                  </a:cubicBezTo>
                  <a:cubicBezTo>
                    <a:pt x="285" y="17"/>
                    <a:pt x="284" y="18"/>
                    <a:pt x="285" y="18"/>
                  </a:cubicBezTo>
                  <a:cubicBezTo>
                    <a:pt x="285" y="18"/>
                    <a:pt x="285" y="18"/>
                    <a:pt x="285" y="18"/>
                  </a:cubicBezTo>
                  <a:cubicBezTo>
                    <a:pt x="285" y="18"/>
                    <a:pt x="286" y="18"/>
                    <a:pt x="286" y="18"/>
                  </a:cubicBezTo>
                  <a:cubicBezTo>
                    <a:pt x="286" y="18"/>
                    <a:pt x="286" y="17"/>
                    <a:pt x="286" y="17"/>
                  </a:cubicBezTo>
                  <a:cubicBezTo>
                    <a:pt x="287" y="17"/>
                    <a:pt x="287" y="17"/>
                    <a:pt x="288" y="17"/>
                  </a:cubicBezTo>
                  <a:cubicBezTo>
                    <a:pt x="288" y="17"/>
                    <a:pt x="288" y="17"/>
                    <a:pt x="289" y="17"/>
                  </a:cubicBezTo>
                  <a:cubicBezTo>
                    <a:pt x="289" y="17"/>
                    <a:pt x="289" y="17"/>
                    <a:pt x="289" y="17"/>
                  </a:cubicBezTo>
                  <a:cubicBezTo>
                    <a:pt x="289" y="17"/>
                    <a:pt x="290" y="17"/>
                    <a:pt x="290" y="17"/>
                  </a:cubicBezTo>
                  <a:cubicBezTo>
                    <a:pt x="290" y="17"/>
                    <a:pt x="290" y="18"/>
                    <a:pt x="290" y="18"/>
                  </a:cubicBezTo>
                  <a:cubicBezTo>
                    <a:pt x="290" y="18"/>
                    <a:pt x="290" y="18"/>
                    <a:pt x="289" y="19"/>
                  </a:cubicBezTo>
                  <a:cubicBezTo>
                    <a:pt x="289" y="19"/>
                    <a:pt x="289" y="19"/>
                    <a:pt x="289" y="19"/>
                  </a:cubicBezTo>
                  <a:cubicBezTo>
                    <a:pt x="289" y="19"/>
                    <a:pt x="289" y="19"/>
                    <a:pt x="289" y="18"/>
                  </a:cubicBezTo>
                  <a:cubicBezTo>
                    <a:pt x="289" y="18"/>
                    <a:pt x="289" y="18"/>
                    <a:pt x="289" y="18"/>
                  </a:cubicBezTo>
                  <a:cubicBezTo>
                    <a:pt x="289" y="18"/>
                    <a:pt x="289" y="18"/>
                    <a:pt x="289" y="18"/>
                  </a:cubicBezTo>
                  <a:cubicBezTo>
                    <a:pt x="289" y="18"/>
                    <a:pt x="289" y="17"/>
                    <a:pt x="289" y="18"/>
                  </a:cubicBezTo>
                  <a:cubicBezTo>
                    <a:pt x="288" y="18"/>
                    <a:pt x="288" y="18"/>
                    <a:pt x="288" y="18"/>
                  </a:cubicBezTo>
                  <a:cubicBezTo>
                    <a:pt x="288" y="18"/>
                    <a:pt x="288" y="18"/>
                    <a:pt x="288" y="18"/>
                  </a:cubicBezTo>
                  <a:cubicBezTo>
                    <a:pt x="288" y="18"/>
                    <a:pt x="288" y="19"/>
                    <a:pt x="288" y="19"/>
                  </a:cubicBezTo>
                  <a:cubicBezTo>
                    <a:pt x="288" y="19"/>
                    <a:pt x="289" y="19"/>
                    <a:pt x="289" y="19"/>
                  </a:cubicBezTo>
                  <a:cubicBezTo>
                    <a:pt x="289" y="19"/>
                    <a:pt x="288" y="19"/>
                    <a:pt x="288" y="19"/>
                  </a:cubicBezTo>
                  <a:cubicBezTo>
                    <a:pt x="288" y="19"/>
                    <a:pt x="288" y="19"/>
                    <a:pt x="288" y="19"/>
                  </a:cubicBezTo>
                  <a:cubicBezTo>
                    <a:pt x="288" y="19"/>
                    <a:pt x="288" y="19"/>
                    <a:pt x="288" y="19"/>
                  </a:cubicBezTo>
                  <a:cubicBezTo>
                    <a:pt x="288" y="19"/>
                    <a:pt x="287" y="20"/>
                    <a:pt x="287" y="20"/>
                  </a:cubicBezTo>
                  <a:cubicBezTo>
                    <a:pt x="288" y="20"/>
                    <a:pt x="288" y="20"/>
                    <a:pt x="288" y="20"/>
                  </a:cubicBezTo>
                  <a:cubicBezTo>
                    <a:pt x="288" y="20"/>
                    <a:pt x="288" y="20"/>
                    <a:pt x="288" y="20"/>
                  </a:cubicBezTo>
                  <a:cubicBezTo>
                    <a:pt x="288" y="21"/>
                    <a:pt x="288" y="21"/>
                    <a:pt x="288" y="21"/>
                  </a:cubicBezTo>
                  <a:cubicBezTo>
                    <a:pt x="288" y="21"/>
                    <a:pt x="288" y="21"/>
                    <a:pt x="288" y="21"/>
                  </a:cubicBezTo>
                  <a:cubicBezTo>
                    <a:pt x="288" y="21"/>
                    <a:pt x="288" y="21"/>
                    <a:pt x="289" y="21"/>
                  </a:cubicBezTo>
                  <a:cubicBezTo>
                    <a:pt x="289" y="21"/>
                    <a:pt x="289" y="21"/>
                    <a:pt x="289" y="21"/>
                  </a:cubicBezTo>
                  <a:cubicBezTo>
                    <a:pt x="289" y="21"/>
                    <a:pt x="289" y="21"/>
                    <a:pt x="289" y="21"/>
                  </a:cubicBezTo>
                  <a:cubicBezTo>
                    <a:pt x="289" y="21"/>
                    <a:pt x="290" y="21"/>
                    <a:pt x="290" y="21"/>
                  </a:cubicBezTo>
                  <a:cubicBezTo>
                    <a:pt x="290" y="20"/>
                    <a:pt x="290" y="20"/>
                    <a:pt x="290" y="19"/>
                  </a:cubicBezTo>
                  <a:cubicBezTo>
                    <a:pt x="290" y="19"/>
                    <a:pt x="290" y="19"/>
                    <a:pt x="290" y="19"/>
                  </a:cubicBezTo>
                  <a:cubicBezTo>
                    <a:pt x="290" y="19"/>
                    <a:pt x="290" y="19"/>
                    <a:pt x="290" y="19"/>
                  </a:cubicBezTo>
                  <a:cubicBezTo>
                    <a:pt x="290" y="19"/>
                    <a:pt x="291" y="18"/>
                    <a:pt x="291" y="18"/>
                  </a:cubicBezTo>
                  <a:cubicBezTo>
                    <a:pt x="291" y="18"/>
                    <a:pt x="291" y="17"/>
                    <a:pt x="291" y="17"/>
                  </a:cubicBezTo>
                  <a:cubicBezTo>
                    <a:pt x="291" y="17"/>
                    <a:pt x="290" y="17"/>
                    <a:pt x="290" y="17"/>
                  </a:cubicBezTo>
                  <a:cubicBezTo>
                    <a:pt x="290" y="17"/>
                    <a:pt x="290" y="16"/>
                    <a:pt x="290" y="16"/>
                  </a:cubicBezTo>
                  <a:cubicBezTo>
                    <a:pt x="290" y="16"/>
                    <a:pt x="290" y="15"/>
                    <a:pt x="290" y="15"/>
                  </a:cubicBezTo>
                  <a:cubicBezTo>
                    <a:pt x="290" y="15"/>
                    <a:pt x="291" y="15"/>
                    <a:pt x="291" y="15"/>
                  </a:cubicBezTo>
                  <a:cubicBezTo>
                    <a:pt x="291" y="15"/>
                    <a:pt x="291" y="15"/>
                    <a:pt x="291" y="15"/>
                  </a:cubicBezTo>
                  <a:cubicBezTo>
                    <a:pt x="292" y="15"/>
                    <a:pt x="292" y="15"/>
                    <a:pt x="292" y="15"/>
                  </a:cubicBezTo>
                  <a:cubicBezTo>
                    <a:pt x="293" y="15"/>
                    <a:pt x="293" y="15"/>
                    <a:pt x="293" y="15"/>
                  </a:cubicBezTo>
                  <a:cubicBezTo>
                    <a:pt x="294" y="15"/>
                    <a:pt x="295" y="15"/>
                    <a:pt x="295" y="15"/>
                  </a:cubicBezTo>
                  <a:cubicBezTo>
                    <a:pt x="296" y="15"/>
                    <a:pt x="296" y="15"/>
                    <a:pt x="297" y="15"/>
                  </a:cubicBezTo>
                  <a:cubicBezTo>
                    <a:pt x="297" y="15"/>
                    <a:pt x="298" y="16"/>
                    <a:pt x="298" y="16"/>
                  </a:cubicBezTo>
                  <a:cubicBezTo>
                    <a:pt x="298" y="16"/>
                    <a:pt x="299" y="16"/>
                    <a:pt x="299" y="16"/>
                  </a:cubicBezTo>
                  <a:cubicBezTo>
                    <a:pt x="299" y="17"/>
                    <a:pt x="299" y="17"/>
                    <a:pt x="299" y="17"/>
                  </a:cubicBezTo>
                  <a:cubicBezTo>
                    <a:pt x="299" y="17"/>
                    <a:pt x="299" y="17"/>
                    <a:pt x="299" y="17"/>
                  </a:cubicBezTo>
                  <a:cubicBezTo>
                    <a:pt x="299" y="17"/>
                    <a:pt x="299" y="17"/>
                    <a:pt x="299" y="17"/>
                  </a:cubicBezTo>
                  <a:cubicBezTo>
                    <a:pt x="299" y="17"/>
                    <a:pt x="298" y="17"/>
                    <a:pt x="298" y="17"/>
                  </a:cubicBezTo>
                  <a:cubicBezTo>
                    <a:pt x="298" y="17"/>
                    <a:pt x="298" y="17"/>
                    <a:pt x="298" y="17"/>
                  </a:cubicBezTo>
                  <a:cubicBezTo>
                    <a:pt x="298" y="17"/>
                    <a:pt x="298" y="18"/>
                    <a:pt x="298" y="18"/>
                  </a:cubicBezTo>
                  <a:cubicBezTo>
                    <a:pt x="298" y="18"/>
                    <a:pt x="298" y="19"/>
                    <a:pt x="298" y="19"/>
                  </a:cubicBezTo>
                  <a:cubicBezTo>
                    <a:pt x="298" y="19"/>
                    <a:pt x="299" y="19"/>
                    <a:pt x="299" y="19"/>
                  </a:cubicBezTo>
                  <a:cubicBezTo>
                    <a:pt x="299" y="19"/>
                    <a:pt x="300" y="18"/>
                    <a:pt x="300" y="18"/>
                  </a:cubicBezTo>
                  <a:cubicBezTo>
                    <a:pt x="300" y="18"/>
                    <a:pt x="301" y="18"/>
                    <a:pt x="301" y="18"/>
                  </a:cubicBezTo>
                  <a:cubicBezTo>
                    <a:pt x="301" y="18"/>
                    <a:pt x="301" y="19"/>
                    <a:pt x="301" y="19"/>
                  </a:cubicBezTo>
                  <a:cubicBezTo>
                    <a:pt x="302" y="19"/>
                    <a:pt x="302" y="19"/>
                    <a:pt x="303" y="19"/>
                  </a:cubicBezTo>
                  <a:cubicBezTo>
                    <a:pt x="303" y="19"/>
                    <a:pt x="303" y="19"/>
                    <a:pt x="303" y="19"/>
                  </a:cubicBezTo>
                  <a:cubicBezTo>
                    <a:pt x="303" y="19"/>
                    <a:pt x="304" y="19"/>
                    <a:pt x="304" y="19"/>
                  </a:cubicBezTo>
                  <a:cubicBezTo>
                    <a:pt x="304" y="19"/>
                    <a:pt x="304" y="19"/>
                    <a:pt x="304" y="19"/>
                  </a:cubicBezTo>
                  <a:cubicBezTo>
                    <a:pt x="305" y="19"/>
                    <a:pt x="305" y="19"/>
                    <a:pt x="305" y="19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9"/>
                    <a:pt x="307" y="19"/>
                    <a:pt x="307" y="20"/>
                  </a:cubicBezTo>
                  <a:cubicBezTo>
                    <a:pt x="308" y="20"/>
                    <a:pt x="309" y="20"/>
                    <a:pt x="309" y="20"/>
                  </a:cubicBezTo>
                  <a:cubicBezTo>
                    <a:pt x="309" y="21"/>
                    <a:pt x="309" y="21"/>
                    <a:pt x="308" y="21"/>
                  </a:cubicBezTo>
                  <a:cubicBezTo>
                    <a:pt x="308" y="21"/>
                    <a:pt x="308" y="21"/>
                    <a:pt x="308" y="21"/>
                  </a:cubicBezTo>
                  <a:cubicBezTo>
                    <a:pt x="308" y="21"/>
                    <a:pt x="308" y="21"/>
                    <a:pt x="308" y="21"/>
                  </a:cubicBezTo>
                  <a:cubicBezTo>
                    <a:pt x="308" y="22"/>
                    <a:pt x="309" y="21"/>
                    <a:pt x="309" y="21"/>
                  </a:cubicBezTo>
                  <a:cubicBezTo>
                    <a:pt x="309" y="21"/>
                    <a:pt x="310" y="21"/>
                    <a:pt x="310" y="21"/>
                  </a:cubicBezTo>
                  <a:cubicBezTo>
                    <a:pt x="310" y="21"/>
                    <a:pt x="310" y="21"/>
                    <a:pt x="311" y="21"/>
                  </a:cubicBezTo>
                  <a:cubicBezTo>
                    <a:pt x="311" y="21"/>
                    <a:pt x="311" y="20"/>
                    <a:pt x="312" y="20"/>
                  </a:cubicBezTo>
                  <a:cubicBezTo>
                    <a:pt x="312" y="20"/>
                    <a:pt x="313" y="20"/>
                    <a:pt x="314" y="20"/>
                  </a:cubicBezTo>
                  <a:cubicBezTo>
                    <a:pt x="314" y="20"/>
                    <a:pt x="316" y="19"/>
                    <a:pt x="317" y="19"/>
                  </a:cubicBezTo>
                  <a:cubicBezTo>
                    <a:pt x="317" y="19"/>
                    <a:pt x="318" y="18"/>
                    <a:pt x="318" y="18"/>
                  </a:cubicBezTo>
                  <a:cubicBezTo>
                    <a:pt x="319" y="18"/>
                    <a:pt x="319" y="18"/>
                    <a:pt x="320" y="18"/>
                  </a:cubicBezTo>
                  <a:cubicBezTo>
                    <a:pt x="320" y="18"/>
                    <a:pt x="321" y="18"/>
                    <a:pt x="322" y="18"/>
                  </a:cubicBezTo>
                  <a:cubicBezTo>
                    <a:pt x="322" y="18"/>
                    <a:pt x="324" y="18"/>
                    <a:pt x="324" y="18"/>
                  </a:cubicBezTo>
                  <a:cubicBezTo>
                    <a:pt x="325" y="18"/>
                    <a:pt x="326" y="18"/>
                    <a:pt x="326" y="18"/>
                  </a:cubicBezTo>
                  <a:cubicBezTo>
                    <a:pt x="326" y="18"/>
                    <a:pt x="327" y="18"/>
                    <a:pt x="327" y="18"/>
                  </a:cubicBezTo>
                  <a:cubicBezTo>
                    <a:pt x="328" y="18"/>
                    <a:pt x="329" y="19"/>
                    <a:pt x="329" y="19"/>
                  </a:cubicBezTo>
                  <a:cubicBezTo>
                    <a:pt x="329" y="19"/>
                    <a:pt x="330" y="20"/>
                    <a:pt x="330" y="20"/>
                  </a:cubicBezTo>
                  <a:cubicBezTo>
                    <a:pt x="330" y="20"/>
                    <a:pt x="331" y="20"/>
                    <a:pt x="331" y="20"/>
                  </a:cubicBezTo>
                  <a:cubicBezTo>
                    <a:pt x="331" y="21"/>
                    <a:pt x="332" y="21"/>
                    <a:pt x="332" y="21"/>
                  </a:cubicBezTo>
                  <a:cubicBezTo>
                    <a:pt x="332" y="21"/>
                    <a:pt x="332" y="22"/>
                    <a:pt x="332" y="22"/>
                  </a:cubicBezTo>
                  <a:cubicBezTo>
                    <a:pt x="333" y="22"/>
                    <a:pt x="333" y="23"/>
                    <a:pt x="333" y="23"/>
                  </a:cubicBezTo>
                  <a:cubicBezTo>
                    <a:pt x="333" y="23"/>
                    <a:pt x="334" y="24"/>
                    <a:pt x="334" y="24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5" y="24"/>
                    <a:pt x="335" y="24"/>
                    <a:pt x="335" y="24"/>
                  </a:cubicBezTo>
                  <a:cubicBezTo>
                    <a:pt x="335" y="24"/>
                    <a:pt x="336" y="25"/>
                    <a:pt x="336" y="25"/>
                  </a:cubicBezTo>
                  <a:cubicBezTo>
                    <a:pt x="336" y="25"/>
                    <a:pt x="336" y="25"/>
                    <a:pt x="336" y="25"/>
                  </a:cubicBezTo>
                  <a:cubicBezTo>
                    <a:pt x="337" y="25"/>
                    <a:pt x="337" y="25"/>
                    <a:pt x="337" y="25"/>
                  </a:cubicBezTo>
                  <a:cubicBezTo>
                    <a:pt x="337" y="25"/>
                    <a:pt x="338" y="25"/>
                    <a:pt x="338" y="25"/>
                  </a:cubicBezTo>
                  <a:cubicBezTo>
                    <a:pt x="338" y="25"/>
                    <a:pt x="338" y="25"/>
                    <a:pt x="338" y="25"/>
                  </a:cubicBezTo>
                  <a:cubicBezTo>
                    <a:pt x="338" y="25"/>
                    <a:pt x="339" y="25"/>
                    <a:pt x="339" y="25"/>
                  </a:cubicBezTo>
                  <a:cubicBezTo>
                    <a:pt x="339" y="25"/>
                    <a:pt x="339" y="25"/>
                    <a:pt x="339" y="25"/>
                  </a:cubicBezTo>
                  <a:cubicBezTo>
                    <a:pt x="339" y="25"/>
                    <a:pt x="339" y="24"/>
                    <a:pt x="339" y="24"/>
                  </a:cubicBezTo>
                  <a:cubicBezTo>
                    <a:pt x="339" y="24"/>
                    <a:pt x="340" y="24"/>
                    <a:pt x="340" y="24"/>
                  </a:cubicBezTo>
                  <a:cubicBezTo>
                    <a:pt x="340" y="24"/>
                    <a:pt x="340" y="24"/>
                    <a:pt x="341" y="24"/>
                  </a:cubicBezTo>
                  <a:cubicBezTo>
                    <a:pt x="341" y="24"/>
                    <a:pt x="341" y="24"/>
                    <a:pt x="341" y="24"/>
                  </a:cubicBezTo>
                  <a:cubicBezTo>
                    <a:pt x="341" y="24"/>
                    <a:pt x="341" y="23"/>
                    <a:pt x="341" y="23"/>
                  </a:cubicBezTo>
                  <a:cubicBezTo>
                    <a:pt x="341" y="23"/>
                    <a:pt x="342" y="23"/>
                    <a:pt x="342" y="23"/>
                  </a:cubicBezTo>
                  <a:cubicBezTo>
                    <a:pt x="342" y="23"/>
                    <a:pt x="343" y="23"/>
                    <a:pt x="343" y="23"/>
                  </a:cubicBezTo>
                  <a:cubicBezTo>
                    <a:pt x="343" y="23"/>
                    <a:pt x="343" y="23"/>
                    <a:pt x="343" y="23"/>
                  </a:cubicBezTo>
                  <a:cubicBezTo>
                    <a:pt x="344" y="23"/>
                    <a:pt x="344" y="23"/>
                    <a:pt x="344" y="23"/>
                  </a:cubicBezTo>
                  <a:cubicBezTo>
                    <a:pt x="344" y="23"/>
                    <a:pt x="345" y="22"/>
                    <a:pt x="345" y="22"/>
                  </a:cubicBezTo>
                  <a:cubicBezTo>
                    <a:pt x="345" y="22"/>
                    <a:pt x="345" y="22"/>
                    <a:pt x="345" y="22"/>
                  </a:cubicBezTo>
                  <a:cubicBezTo>
                    <a:pt x="346" y="22"/>
                    <a:pt x="346" y="22"/>
                    <a:pt x="346" y="22"/>
                  </a:cubicBezTo>
                  <a:cubicBezTo>
                    <a:pt x="346" y="22"/>
                    <a:pt x="346" y="23"/>
                    <a:pt x="346" y="22"/>
                  </a:cubicBezTo>
                  <a:cubicBezTo>
                    <a:pt x="347" y="22"/>
                    <a:pt x="347" y="22"/>
                    <a:pt x="348" y="22"/>
                  </a:cubicBezTo>
                  <a:cubicBezTo>
                    <a:pt x="348" y="22"/>
                    <a:pt x="349" y="22"/>
                    <a:pt x="349" y="22"/>
                  </a:cubicBezTo>
                  <a:cubicBezTo>
                    <a:pt x="350" y="22"/>
                    <a:pt x="350" y="22"/>
                    <a:pt x="351" y="22"/>
                  </a:cubicBezTo>
                  <a:cubicBezTo>
                    <a:pt x="351" y="22"/>
                    <a:pt x="352" y="22"/>
                    <a:pt x="353" y="22"/>
                  </a:cubicBezTo>
                  <a:cubicBezTo>
                    <a:pt x="353" y="22"/>
                    <a:pt x="353" y="22"/>
                    <a:pt x="353" y="22"/>
                  </a:cubicBezTo>
                  <a:cubicBezTo>
                    <a:pt x="353" y="22"/>
                    <a:pt x="353" y="22"/>
                    <a:pt x="353" y="21"/>
                  </a:cubicBezTo>
                  <a:cubicBezTo>
                    <a:pt x="353" y="21"/>
                    <a:pt x="354" y="21"/>
                    <a:pt x="354" y="21"/>
                  </a:cubicBezTo>
                  <a:cubicBezTo>
                    <a:pt x="354" y="21"/>
                    <a:pt x="354" y="21"/>
                    <a:pt x="354" y="21"/>
                  </a:cubicBezTo>
                  <a:cubicBezTo>
                    <a:pt x="354" y="21"/>
                    <a:pt x="355" y="21"/>
                    <a:pt x="355" y="21"/>
                  </a:cubicBezTo>
                  <a:cubicBezTo>
                    <a:pt x="355" y="21"/>
                    <a:pt x="355" y="21"/>
                    <a:pt x="355" y="21"/>
                  </a:cubicBezTo>
                  <a:cubicBezTo>
                    <a:pt x="356" y="21"/>
                    <a:pt x="356" y="21"/>
                    <a:pt x="356" y="21"/>
                  </a:cubicBezTo>
                  <a:cubicBezTo>
                    <a:pt x="356" y="22"/>
                    <a:pt x="357" y="22"/>
                    <a:pt x="357" y="22"/>
                  </a:cubicBezTo>
                  <a:cubicBezTo>
                    <a:pt x="357" y="22"/>
                    <a:pt x="357" y="22"/>
                    <a:pt x="357" y="22"/>
                  </a:cubicBezTo>
                  <a:cubicBezTo>
                    <a:pt x="357" y="23"/>
                    <a:pt x="358" y="23"/>
                    <a:pt x="358" y="23"/>
                  </a:cubicBezTo>
                  <a:cubicBezTo>
                    <a:pt x="358" y="23"/>
                    <a:pt x="358" y="22"/>
                    <a:pt x="358" y="22"/>
                  </a:cubicBezTo>
                  <a:cubicBezTo>
                    <a:pt x="359" y="22"/>
                    <a:pt x="359" y="23"/>
                    <a:pt x="359" y="23"/>
                  </a:cubicBezTo>
                  <a:cubicBezTo>
                    <a:pt x="359" y="23"/>
                    <a:pt x="360" y="23"/>
                    <a:pt x="360" y="23"/>
                  </a:cubicBezTo>
                  <a:cubicBezTo>
                    <a:pt x="360" y="23"/>
                    <a:pt x="360" y="23"/>
                    <a:pt x="360" y="23"/>
                  </a:cubicBezTo>
                  <a:cubicBezTo>
                    <a:pt x="360" y="23"/>
                    <a:pt x="361" y="23"/>
                    <a:pt x="361" y="23"/>
                  </a:cubicBezTo>
                  <a:cubicBezTo>
                    <a:pt x="361" y="23"/>
                    <a:pt x="361" y="23"/>
                    <a:pt x="362" y="23"/>
                  </a:cubicBezTo>
                  <a:cubicBezTo>
                    <a:pt x="362" y="23"/>
                    <a:pt x="362" y="23"/>
                    <a:pt x="362" y="23"/>
                  </a:cubicBezTo>
                  <a:cubicBezTo>
                    <a:pt x="362" y="23"/>
                    <a:pt x="362" y="24"/>
                    <a:pt x="363" y="24"/>
                  </a:cubicBezTo>
                  <a:cubicBezTo>
                    <a:pt x="363" y="24"/>
                    <a:pt x="363" y="24"/>
                    <a:pt x="363" y="24"/>
                  </a:cubicBezTo>
                  <a:cubicBezTo>
                    <a:pt x="363" y="24"/>
                    <a:pt x="363" y="24"/>
                    <a:pt x="364" y="24"/>
                  </a:cubicBezTo>
                  <a:cubicBezTo>
                    <a:pt x="364" y="24"/>
                    <a:pt x="364" y="24"/>
                    <a:pt x="364" y="24"/>
                  </a:cubicBezTo>
                  <a:cubicBezTo>
                    <a:pt x="364" y="24"/>
                    <a:pt x="365" y="24"/>
                    <a:pt x="365" y="24"/>
                  </a:cubicBezTo>
                  <a:cubicBezTo>
                    <a:pt x="365" y="24"/>
                    <a:pt x="365" y="24"/>
                    <a:pt x="365" y="24"/>
                  </a:cubicBezTo>
                  <a:cubicBezTo>
                    <a:pt x="365" y="24"/>
                    <a:pt x="366" y="24"/>
                    <a:pt x="366" y="24"/>
                  </a:cubicBezTo>
                  <a:cubicBezTo>
                    <a:pt x="366" y="24"/>
                    <a:pt x="366" y="24"/>
                    <a:pt x="366" y="24"/>
                  </a:cubicBezTo>
                  <a:cubicBezTo>
                    <a:pt x="366" y="24"/>
                    <a:pt x="366" y="23"/>
                    <a:pt x="366" y="23"/>
                  </a:cubicBezTo>
                  <a:cubicBezTo>
                    <a:pt x="366" y="23"/>
                    <a:pt x="365" y="23"/>
                    <a:pt x="365" y="23"/>
                  </a:cubicBezTo>
                  <a:cubicBezTo>
                    <a:pt x="365" y="23"/>
                    <a:pt x="365" y="23"/>
                    <a:pt x="365" y="22"/>
                  </a:cubicBezTo>
                  <a:cubicBezTo>
                    <a:pt x="365" y="22"/>
                    <a:pt x="365" y="22"/>
                    <a:pt x="365" y="22"/>
                  </a:cubicBezTo>
                  <a:cubicBezTo>
                    <a:pt x="365" y="22"/>
                    <a:pt x="364" y="22"/>
                    <a:pt x="364" y="22"/>
                  </a:cubicBezTo>
                  <a:cubicBezTo>
                    <a:pt x="364" y="21"/>
                    <a:pt x="363" y="21"/>
                    <a:pt x="363" y="21"/>
                  </a:cubicBezTo>
                  <a:cubicBezTo>
                    <a:pt x="363" y="21"/>
                    <a:pt x="362" y="20"/>
                    <a:pt x="362" y="20"/>
                  </a:cubicBezTo>
                  <a:cubicBezTo>
                    <a:pt x="362" y="20"/>
                    <a:pt x="362" y="20"/>
                    <a:pt x="362" y="20"/>
                  </a:cubicBezTo>
                  <a:cubicBezTo>
                    <a:pt x="362" y="20"/>
                    <a:pt x="361" y="19"/>
                    <a:pt x="361" y="20"/>
                  </a:cubicBezTo>
                  <a:cubicBezTo>
                    <a:pt x="361" y="20"/>
                    <a:pt x="361" y="20"/>
                    <a:pt x="361" y="20"/>
                  </a:cubicBezTo>
                  <a:cubicBezTo>
                    <a:pt x="361" y="20"/>
                    <a:pt x="361" y="20"/>
                    <a:pt x="361" y="20"/>
                  </a:cubicBezTo>
                  <a:cubicBezTo>
                    <a:pt x="360" y="20"/>
                    <a:pt x="360" y="20"/>
                    <a:pt x="360" y="20"/>
                  </a:cubicBezTo>
                  <a:cubicBezTo>
                    <a:pt x="360" y="20"/>
                    <a:pt x="360" y="19"/>
                    <a:pt x="360" y="19"/>
                  </a:cubicBezTo>
                  <a:cubicBezTo>
                    <a:pt x="360" y="19"/>
                    <a:pt x="361" y="19"/>
                    <a:pt x="361" y="19"/>
                  </a:cubicBezTo>
                  <a:cubicBezTo>
                    <a:pt x="361" y="19"/>
                    <a:pt x="361" y="18"/>
                    <a:pt x="360" y="18"/>
                  </a:cubicBezTo>
                  <a:cubicBezTo>
                    <a:pt x="360" y="18"/>
                    <a:pt x="360" y="18"/>
                    <a:pt x="360" y="18"/>
                  </a:cubicBezTo>
                  <a:cubicBezTo>
                    <a:pt x="360" y="18"/>
                    <a:pt x="359" y="17"/>
                    <a:pt x="359" y="17"/>
                  </a:cubicBezTo>
                  <a:cubicBezTo>
                    <a:pt x="359" y="17"/>
                    <a:pt x="359" y="17"/>
                    <a:pt x="359" y="16"/>
                  </a:cubicBezTo>
                  <a:cubicBezTo>
                    <a:pt x="359" y="16"/>
                    <a:pt x="359" y="16"/>
                    <a:pt x="359" y="16"/>
                  </a:cubicBezTo>
                  <a:cubicBezTo>
                    <a:pt x="359" y="16"/>
                    <a:pt x="359" y="16"/>
                    <a:pt x="359" y="16"/>
                  </a:cubicBezTo>
                  <a:cubicBezTo>
                    <a:pt x="359" y="16"/>
                    <a:pt x="360" y="16"/>
                    <a:pt x="360" y="16"/>
                  </a:cubicBezTo>
                  <a:cubicBezTo>
                    <a:pt x="360" y="16"/>
                    <a:pt x="360" y="16"/>
                    <a:pt x="361" y="16"/>
                  </a:cubicBezTo>
                  <a:cubicBezTo>
                    <a:pt x="361" y="16"/>
                    <a:pt x="362" y="16"/>
                    <a:pt x="362" y="16"/>
                  </a:cubicBezTo>
                  <a:cubicBezTo>
                    <a:pt x="362" y="16"/>
                    <a:pt x="363" y="16"/>
                    <a:pt x="363" y="17"/>
                  </a:cubicBezTo>
                  <a:cubicBezTo>
                    <a:pt x="363" y="17"/>
                    <a:pt x="364" y="17"/>
                    <a:pt x="364" y="17"/>
                  </a:cubicBezTo>
                  <a:cubicBezTo>
                    <a:pt x="364" y="17"/>
                    <a:pt x="364" y="17"/>
                    <a:pt x="364" y="17"/>
                  </a:cubicBezTo>
                  <a:cubicBezTo>
                    <a:pt x="365" y="17"/>
                    <a:pt x="365" y="16"/>
                    <a:pt x="365" y="16"/>
                  </a:cubicBezTo>
                  <a:cubicBezTo>
                    <a:pt x="365" y="16"/>
                    <a:pt x="365" y="16"/>
                    <a:pt x="365" y="16"/>
                  </a:cubicBezTo>
                  <a:cubicBezTo>
                    <a:pt x="365" y="16"/>
                    <a:pt x="365" y="16"/>
                    <a:pt x="365" y="16"/>
                  </a:cubicBezTo>
                  <a:cubicBezTo>
                    <a:pt x="365" y="16"/>
                    <a:pt x="366" y="16"/>
                    <a:pt x="366" y="17"/>
                  </a:cubicBezTo>
                  <a:cubicBezTo>
                    <a:pt x="366" y="17"/>
                    <a:pt x="366" y="17"/>
                    <a:pt x="366" y="17"/>
                  </a:cubicBezTo>
                  <a:cubicBezTo>
                    <a:pt x="366" y="17"/>
                    <a:pt x="367" y="17"/>
                    <a:pt x="367" y="17"/>
                  </a:cubicBezTo>
                  <a:cubicBezTo>
                    <a:pt x="367" y="17"/>
                    <a:pt x="367" y="17"/>
                    <a:pt x="367" y="17"/>
                  </a:cubicBezTo>
                  <a:cubicBezTo>
                    <a:pt x="367" y="17"/>
                    <a:pt x="367" y="16"/>
                    <a:pt x="367" y="16"/>
                  </a:cubicBezTo>
                  <a:cubicBezTo>
                    <a:pt x="367" y="16"/>
                    <a:pt x="367" y="16"/>
                    <a:pt x="367" y="16"/>
                  </a:cubicBezTo>
                  <a:cubicBezTo>
                    <a:pt x="367" y="16"/>
                    <a:pt x="367" y="16"/>
                    <a:pt x="367" y="16"/>
                  </a:cubicBezTo>
                  <a:cubicBezTo>
                    <a:pt x="367" y="16"/>
                    <a:pt x="368" y="16"/>
                    <a:pt x="368" y="16"/>
                  </a:cubicBezTo>
                  <a:cubicBezTo>
                    <a:pt x="368" y="16"/>
                    <a:pt x="369" y="16"/>
                    <a:pt x="369" y="16"/>
                  </a:cubicBezTo>
                  <a:cubicBezTo>
                    <a:pt x="369" y="16"/>
                    <a:pt x="370" y="16"/>
                    <a:pt x="370" y="16"/>
                  </a:cubicBezTo>
                  <a:cubicBezTo>
                    <a:pt x="370" y="16"/>
                    <a:pt x="371" y="15"/>
                    <a:pt x="371" y="15"/>
                  </a:cubicBezTo>
                  <a:cubicBezTo>
                    <a:pt x="372" y="15"/>
                    <a:pt x="373" y="15"/>
                    <a:pt x="373" y="15"/>
                  </a:cubicBezTo>
                  <a:cubicBezTo>
                    <a:pt x="373" y="15"/>
                    <a:pt x="374" y="15"/>
                    <a:pt x="374" y="15"/>
                  </a:cubicBezTo>
                  <a:cubicBezTo>
                    <a:pt x="375" y="15"/>
                    <a:pt x="375" y="15"/>
                    <a:pt x="375" y="15"/>
                  </a:cubicBezTo>
                  <a:cubicBezTo>
                    <a:pt x="375" y="15"/>
                    <a:pt x="376" y="15"/>
                    <a:pt x="376" y="15"/>
                  </a:cubicBezTo>
                  <a:cubicBezTo>
                    <a:pt x="376" y="15"/>
                    <a:pt x="377" y="15"/>
                    <a:pt x="377" y="15"/>
                  </a:cubicBezTo>
                  <a:cubicBezTo>
                    <a:pt x="377" y="16"/>
                    <a:pt x="378" y="16"/>
                    <a:pt x="378" y="16"/>
                  </a:cubicBezTo>
                  <a:cubicBezTo>
                    <a:pt x="378" y="16"/>
                    <a:pt x="379" y="16"/>
                    <a:pt x="379" y="16"/>
                  </a:cubicBezTo>
                  <a:cubicBezTo>
                    <a:pt x="379" y="16"/>
                    <a:pt x="380" y="16"/>
                    <a:pt x="381" y="16"/>
                  </a:cubicBezTo>
                  <a:cubicBezTo>
                    <a:pt x="381" y="16"/>
                    <a:pt x="382" y="16"/>
                    <a:pt x="382" y="16"/>
                  </a:cubicBezTo>
                  <a:cubicBezTo>
                    <a:pt x="382" y="16"/>
                    <a:pt x="383" y="16"/>
                    <a:pt x="383" y="16"/>
                  </a:cubicBezTo>
                  <a:cubicBezTo>
                    <a:pt x="383" y="16"/>
                    <a:pt x="384" y="16"/>
                    <a:pt x="384" y="16"/>
                  </a:cubicBezTo>
                  <a:cubicBezTo>
                    <a:pt x="384" y="17"/>
                    <a:pt x="384" y="17"/>
                    <a:pt x="384" y="17"/>
                  </a:cubicBezTo>
                  <a:cubicBezTo>
                    <a:pt x="384" y="17"/>
                    <a:pt x="384" y="17"/>
                    <a:pt x="384" y="17"/>
                  </a:cubicBezTo>
                  <a:cubicBezTo>
                    <a:pt x="385" y="17"/>
                    <a:pt x="385" y="17"/>
                    <a:pt x="386" y="17"/>
                  </a:cubicBezTo>
                  <a:cubicBezTo>
                    <a:pt x="386" y="17"/>
                    <a:pt x="386" y="17"/>
                    <a:pt x="387" y="17"/>
                  </a:cubicBezTo>
                  <a:cubicBezTo>
                    <a:pt x="387" y="18"/>
                    <a:pt x="388" y="18"/>
                    <a:pt x="388" y="18"/>
                  </a:cubicBezTo>
                  <a:cubicBezTo>
                    <a:pt x="388" y="18"/>
                    <a:pt x="389" y="18"/>
                    <a:pt x="389" y="18"/>
                  </a:cubicBezTo>
                  <a:cubicBezTo>
                    <a:pt x="389" y="18"/>
                    <a:pt x="389" y="18"/>
                    <a:pt x="390" y="18"/>
                  </a:cubicBezTo>
                  <a:cubicBezTo>
                    <a:pt x="390" y="18"/>
                    <a:pt x="390" y="18"/>
                    <a:pt x="391" y="18"/>
                  </a:cubicBezTo>
                  <a:cubicBezTo>
                    <a:pt x="391" y="18"/>
                    <a:pt x="391" y="18"/>
                    <a:pt x="392" y="18"/>
                  </a:cubicBezTo>
                  <a:cubicBezTo>
                    <a:pt x="392" y="18"/>
                    <a:pt x="393" y="18"/>
                    <a:pt x="394" y="19"/>
                  </a:cubicBezTo>
                  <a:cubicBezTo>
                    <a:pt x="394" y="19"/>
                    <a:pt x="395" y="19"/>
                    <a:pt x="395" y="19"/>
                  </a:cubicBezTo>
                  <a:cubicBezTo>
                    <a:pt x="396" y="19"/>
                    <a:pt x="397" y="20"/>
                    <a:pt x="397" y="20"/>
                  </a:cubicBezTo>
                  <a:cubicBezTo>
                    <a:pt x="397" y="20"/>
                    <a:pt x="398" y="20"/>
                    <a:pt x="399" y="20"/>
                  </a:cubicBezTo>
                  <a:cubicBezTo>
                    <a:pt x="399" y="20"/>
                    <a:pt x="400" y="21"/>
                    <a:pt x="400" y="21"/>
                  </a:cubicBezTo>
                  <a:cubicBezTo>
                    <a:pt x="400" y="21"/>
                    <a:pt x="401" y="20"/>
                    <a:pt x="401" y="20"/>
                  </a:cubicBezTo>
                  <a:cubicBezTo>
                    <a:pt x="401" y="20"/>
                    <a:pt x="401" y="20"/>
                    <a:pt x="401" y="20"/>
                  </a:cubicBezTo>
                  <a:cubicBezTo>
                    <a:pt x="402" y="20"/>
                    <a:pt x="402" y="21"/>
                    <a:pt x="402" y="21"/>
                  </a:cubicBezTo>
                  <a:cubicBezTo>
                    <a:pt x="402" y="21"/>
                    <a:pt x="402" y="21"/>
                    <a:pt x="403" y="21"/>
                  </a:cubicBezTo>
                  <a:cubicBezTo>
                    <a:pt x="403" y="21"/>
                    <a:pt x="403" y="21"/>
                    <a:pt x="403" y="21"/>
                  </a:cubicBezTo>
                  <a:cubicBezTo>
                    <a:pt x="403" y="21"/>
                    <a:pt x="403" y="21"/>
                    <a:pt x="404" y="21"/>
                  </a:cubicBezTo>
                  <a:cubicBezTo>
                    <a:pt x="404" y="22"/>
                    <a:pt x="404" y="22"/>
                    <a:pt x="404" y="21"/>
                  </a:cubicBezTo>
                  <a:cubicBezTo>
                    <a:pt x="404" y="21"/>
                    <a:pt x="404" y="21"/>
                    <a:pt x="404" y="21"/>
                  </a:cubicBezTo>
                  <a:cubicBezTo>
                    <a:pt x="404" y="21"/>
                    <a:pt x="405" y="21"/>
                    <a:pt x="405" y="21"/>
                  </a:cubicBezTo>
                  <a:cubicBezTo>
                    <a:pt x="405" y="21"/>
                    <a:pt x="405" y="21"/>
                    <a:pt x="405" y="21"/>
                  </a:cubicBezTo>
                  <a:cubicBezTo>
                    <a:pt x="405" y="21"/>
                    <a:pt x="406" y="21"/>
                    <a:pt x="406" y="21"/>
                  </a:cubicBezTo>
                  <a:cubicBezTo>
                    <a:pt x="406" y="22"/>
                    <a:pt x="406" y="22"/>
                    <a:pt x="406" y="22"/>
                  </a:cubicBezTo>
                  <a:cubicBezTo>
                    <a:pt x="406" y="23"/>
                    <a:pt x="406" y="23"/>
                    <a:pt x="406" y="23"/>
                  </a:cubicBezTo>
                  <a:cubicBezTo>
                    <a:pt x="407" y="23"/>
                    <a:pt x="407" y="23"/>
                    <a:pt x="407" y="23"/>
                  </a:cubicBezTo>
                  <a:cubicBezTo>
                    <a:pt x="407" y="23"/>
                    <a:pt x="408" y="23"/>
                    <a:pt x="408" y="23"/>
                  </a:cubicBezTo>
                  <a:cubicBezTo>
                    <a:pt x="408" y="23"/>
                    <a:pt x="408" y="23"/>
                    <a:pt x="408" y="22"/>
                  </a:cubicBezTo>
                  <a:cubicBezTo>
                    <a:pt x="408" y="22"/>
                    <a:pt x="407" y="22"/>
                    <a:pt x="407" y="22"/>
                  </a:cubicBezTo>
                  <a:cubicBezTo>
                    <a:pt x="407" y="22"/>
                    <a:pt x="408" y="22"/>
                    <a:pt x="408" y="22"/>
                  </a:cubicBezTo>
                  <a:cubicBezTo>
                    <a:pt x="408" y="22"/>
                    <a:pt x="408" y="22"/>
                    <a:pt x="408" y="22"/>
                  </a:cubicBezTo>
                  <a:cubicBezTo>
                    <a:pt x="408" y="22"/>
                    <a:pt x="408" y="22"/>
                    <a:pt x="409" y="22"/>
                  </a:cubicBezTo>
                  <a:cubicBezTo>
                    <a:pt x="409" y="22"/>
                    <a:pt x="409" y="22"/>
                    <a:pt x="409" y="22"/>
                  </a:cubicBezTo>
                  <a:cubicBezTo>
                    <a:pt x="409" y="22"/>
                    <a:pt x="410" y="22"/>
                    <a:pt x="410" y="22"/>
                  </a:cubicBezTo>
                  <a:cubicBezTo>
                    <a:pt x="410" y="23"/>
                    <a:pt x="410" y="23"/>
                    <a:pt x="410" y="23"/>
                  </a:cubicBezTo>
                  <a:cubicBezTo>
                    <a:pt x="410" y="23"/>
                    <a:pt x="411" y="24"/>
                    <a:pt x="411" y="24"/>
                  </a:cubicBezTo>
                  <a:cubicBezTo>
                    <a:pt x="411" y="24"/>
                    <a:pt x="411" y="24"/>
                    <a:pt x="411" y="24"/>
                  </a:cubicBezTo>
                  <a:cubicBezTo>
                    <a:pt x="412" y="24"/>
                    <a:pt x="412" y="24"/>
                    <a:pt x="412" y="24"/>
                  </a:cubicBezTo>
                  <a:cubicBezTo>
                    <a:pt x="412" y="24"/>
                    <a:pt x="412" y="24"/>
                    <a:pt x="412" y="24"/>
                  </a:cubicBezTo>
                  <a:cubicBezTo>
                    <a:pt x="412" y="23"/>
                    <a:pt x="412" y="23"/>
                    <a:pt x="413" y="24"/>
                  </a:cubicBezTo>
                  <a:cubicBezTo>
                    <a:pt x="413" y="24"/>
                    <a:pt x="413" y="24"/>
                    <a:pt x="413" y="24"/>
                  </a:cubicBezTo>
                  <a:cubicBezTo>
                    <a:pt x="413" y="24"/>
                    <a:pt x="413" y="25"/>
                    <a:pt x="414" y="25"/>
                  </a:cubicBezTo>
                  <a:cubicBezTo>
                    <a:pt x="414" y="25"/>
                    <a:pt x="414" y="25"/>
                    <a:pt x="414" y="26"/>
                  </a:cubicBezTo>
                  <a:cubicBezTo>
                    <a:pt x="414" y="26"/>
                    <a:pt x="415" y="26"/>
                    <a:pt x="415" y="26"/>
                  </a:cubicBezTo>
                  <a:cubicBezTo>
                    <a:pt x="415" y="26"/>
                    <a:pt x="415" y="26"/>
                    <a:pt x="416" y="26"/>
                  </a:cubicBezTo>
                  <a:cubicBezTo>
                    <a:pt x="416" y="27"/>
                    <a:pt x="416" y="27"/>
                    <a:pt x="416" y="27"/>
                  </a:cubicBezTo>
                  <a:cubicBezTo>
                    <a:pt x="416" y="27"/>
                    <a:pt x="416" y="28"/>
                    <a:pt x="416" y="28"/>
                  </a:cubicBezTo>
                  <a:cubicBezTo>
                    <a:pt x="416" y="28"/>
                    <a:pt x="416" y="28"/>
                    <a:pt x="417" y="28"/>
                  </a:cubicBezTo>
                  <a:cubicBezTo>
                    <a:pt x="417" y="28"/>
                    <a:pt x="417" y="28"/>
                    <a:pt x="417" y="28"/>
                  </a:cubicBezTo>
                  <a:cubicBezTo>
                    <a:pt x="417" y="28"/>
                    <a:pt x="418" y="28"/>
                    <a:pt x="418" y="28"/>
                  </a:cubicBezTo>
                  <a:cubicBezTo>
                    <a:pt x="418" y="28"/>
                    <a:pt x="418" y="28"/>
                    <a:pt x="418" y="28"/>
                  </a:cubicBezTo>
                  <a:cubicBezTo>
                    <a:pt x="418" y="29"/>
                    <a:pt x="419" y="29"/>
                    <a:pt x="419" y="29"/>
                  </a:cubicBezTo>
                  <a:cubicBezTo>
                    <a:pt x="419" y="29"/>
                    <a:pt x="419" y="29"/>
                    <a:pt x="419" y="29"/>
                  </a:cubicBezTo>
                  <a:cubicBezTo>
                    <a:pt x="419" y="29"/>
                    <a:pt x="420" y="30"/>
                    <a:pt x="420" y="30"/>
                  </a:cubicBezTo>
                  <a:cubicBezTo>
                    <a:pt x="420" y="30"/>
                    <a:pt x="420" y="30"/>
                    <a:pt x="420" y="29"/>
                  </a:cubicBezTo>
                  <a:cubicBezTo>
                    <a:pt x="420" y="29"/>
                    <a:pt x="420" y="29"/>
                    <a:pt x="420" y="29"/>
                  </a:cubicBezTo>
                  <a:cubicBezTo>
                    <a:pt x="420" y="29"/>
                    <a:pt x="420" y="29"/>
                    <a:pt x="420" y="29"/>
                  </a:cubicBezTo>
                  <a:cubicBezTo>
                    <a:pt x="420" y="29"/>
                    <a:pt x="420" y="28"/>
                    <a:pt x="420" y="28"/>
                  </a:cubicBezTo>
                  <a:cubicBezTo>
                    <a:pt x="420" y="28"/>
                    <a:pt x="420" y="28"/>
                    <a:pt x="420" y="28"/>
                  </a:cubicBezTo>
                  <a:cubicBezTo>
                    <a:pt x="420" y="28"/>
                    <a:pt x="421" y="29"/>
                    <a:pt x="421" y="29"/>
                  </a:cubicBezTo>
                  <a:cubicBezTo>
                    <a:pt x="421" y="29"/>
                    <a:pt x="421" y="29"/>
                    <a:pt x="421" y="29"/>
                  </a:cubicBezTo>
                  <a:cubicBezTo>
                    <a:pt x="421" y="29"/>
                    <a:pt x="421" y="29"/>
                    <a:pt x="421" y="29"/>
                  </a:cubicBezTo>
                  <a:cubicBezTo>
                    <a:pt x="421" y="29"/>
                    <a:pt x="421" y="28"/>
                    <a:pt x="421" y="28"/>
                  </a:cubicBezTo>
                  <a:cubicBezTo>
                    <a:pt x="421" y="28"/>
                    <a:pt x="421" y="28"/>
                    <a:pt x="421" y="28"/>
                  </a:cubicBezTo>
                  <a:cubicBezTo>
                    <a:pt x="421" y="28"/>
                    <a:pt x="421" y="28"/>
                    <a:pt x="420" y="27"/>
                  </a:cubicBezTo>
                  <a:cubicBezTo>
                    <a:pt x="420" y="27"/>
                    <a:pt x="420" y="27"/>
                    <a:pt x="420" y="27"/>
                  </a:cubicBezTo>
                  <a:cubicBezTo>
                    <a:pt x="420" y="27"/>
                    <a:pt x="420" y="27"/>
                    <a:pt x="420" y="27"/>
                  </a:cubicBezTo>
                  <a:cubicBezTo>
                    <a:pt x="419" y="27"/>
                    <a:pt x="419" y="27"/>
                    <a:pt x="419" y="27"/>
                  </a:cubicBezTo>
                  <a:cubicBezTo>
                    <a:pt x="419" y="27"/>
                    <a:pt x="418" y="27"/>
                    <a:pt x="418" y="27"/>
                  </a:cubicBezTo>
                  <a:cubicBezTo>
                    <a:pt x="418" y="26"/>
                    <a:pt x="418" y="26"/>
                    <a:pt x="418" y="26"/>
                  </a:cubicBezTo>
                  <a:cubicBezTo>
                    <a:pt x="418" y="26"/>
                    <a:pt x="417" y="26"/>
                    <a:pt x="417" y="26"/>
                  </a:cubicBezTo>
                  <a:cubicBezTo>
                    <a:pt x="417" y="26"/>
                    <a:pt x="416" y="26"/>
                    <a:pt x="416" y="26"/>
                  </a:cubicBezTo>
                  <a:cubicBezTo>
                    <a:pt x="416" y="26"/>
                    <a:pt x="416" y="25"/>
                    <a:pt x="416" y="25"/>
                  </a:cubicBezTo>
                  <a:cubicBezTo>
                    <a:pt x="416" y="25"/>
                    <a:pt x="416" y="25"/>
                    <a:pt x="416" y="25"/>
                  </a:cubicBezTo>
                  <a:cubicBezTo>
                    <a:pt x="416" y="25"/>
                    <a:pt x="416" y="25"/>
                    <a:pt x="416" y="25"/>
                  </a:cubicBezTo>
                  <a:cubicBezTo>
                    <a:pt x="417" y="25"/>
                    <a:pt x="417" y="25"/>
                    <a:pt x="417" y="25"/>
                  </a:cubicBezTo>
                  <a:cubicBezTo>
                    <a:pt x="417" y="25"/>
                    <a:pt x="418" y="25"/>
                    <a:pt x="418" y="25"/>
                  </a:cubicBezTo>
                  <a:cubicBezTo>
                    <a:pt x="418" y="25"/>
                    <a:pt x="418" y="25"/>
                    <a:pt x="418" y="25"/>
                  </a:cubicBezTo>
                  <a:cubicBezTo>
                    <a:pt x="419" y="25"/>
                    <a:pt x="419" y="25"/>
                    <a:pt x="419" y="25"/>
                  </a:cubicBezTo>
                  <a:cubicBezTo>
                    <a:pt x="419" y="25"/>
                    <a:pt x="419" y="25"/>
                    <a:pt x="419" y="25"/>
                  </a:cubicBezTo>
                  <a:cubicBezTo>
                    <a:pt x="419" y="25"/>
                    <a:pt x="419" y="25"/>
                    <a:pt x="420" y="25"/>
                  </a:cubicBezTo>
                  <a:cubicBezTo>
                    <a:pt x="420" y="25"/>
                    <a:pt x="420" y="25"/>
                    <a:pt x="420" y="25"/>
                  </a:cubicBezTo>
                  <a:cubicBezTo>
                    <a:pt x="420" y="25"/>
                    <a:pt x="420" y="25"/>
                    <a:pt x="420" y="25"/>
                  </a:cubicBezTo>
                  <a:cubicBezTo>
                    <a:pt x="420" y="25"/>
                    <a:pt x="420" y="25"/>
                    <a:pt x="420" y="25"/>
                  </a:cubicBezTo>
                  <a:cubicBezTo>
                    <a:pt x="420" y="25"/>
                    <a:pt x="420" y="25"/>
                    <a:pt x="420" y="25"/>
                  </a:cubicBezTo>
                  <a:cubicBezTo>
                    <a:pt x="420" y="25"/>
                    <a:pt x="420" y="24"/>
                    <a:pt x="420" y="24"/>
                  </a:cubicBezTo>
                  <a:cubicBezTo>
                    <a:pt x="420" y="24"/>
                    <a:pt x="420" y="24"/>
                    <a:pt x="420" y="24"/>
                  </a:cubicBezTo>
                  <a:cubicBezTo>
                    <a:pt x="420" y="24"/>
                    <a:pt x="420" y="24"/>
                    <a:pt x="421" y="24"/>
                  </a:cubicBezTo>
                  <a:cubicBezTo>
                    <a:pt x="421" y="24"/>
                    <a:pt x="421" y="24"/>
                    <a:pt x="421" y="24"/>
                  </a:cubicBezTo>
                  <a:cubicBezTo>
                    <a:pt x="421" y="24"/>
                    <a:pt x="422" y="24"/>
                    <a:pt x="422" y="24"/>
                  </a:cubicBezTo>
                  <a:cubicBezTo>
                    <a:pt x="422" y="24"/>
                    <a:pt x="422" y="24"/>
                    <a:pt x="423" y="24"/>
                  </a:cubicBezTo>
                  <a:cubicBezTo>
                    <a:pt x="423" y="24"/>
                    <a:pt x="424" y="24"/>
                    <a:pt x="424" y="24"/>
                  </a:cubicBezTo>
                  <a:cubicBezTo>
                    <a:pt x="424" y="24"/>
                    <a:pt x="424" y="25"/>
                    <a:pt x="425" y="25"/>
                  </a:cubicBezTo>
                  <a:cubicBezTo>
                    <a:pt x="425" y="25"/>
                    <a:pt x="425" y="25"/>
                    <a:pt x="425" y="26"/>
                  </a:cubicBezTo>
                  <a:cubicBezTo>
                    <a:pt x="426" y="26"/>
                    <a:pt x="426" y="26"/>
                    <a:pt x="426" y="26"/>
                  </a:cubicBezTo>
                  <a:cubicBezTo>
                    <a:pt x="427" y="26"/>
                    <a:pt x="428" y="26"/>
                    <a:pt x="428" y="26"/>
                  </a:cubicBezTo>
                  <a:cubicBezTo>
                    <a:pt x="428" y="27"/>
                    <a:pt x="429" y="26"/>
                    <a:pt x="429" y="27"/>
                  </a:cubicBezTo>
                  <a:cubicBezTo>
                    <a:pt x="429" y="27"/>
                    <a:pt x="430" y="27"/>
                    <a:pt x="430" y="27"/>
                  </a:cubicBezTo>
                  <a:cubicBezTo>
                    <a:pt x="430" y="27"/>
                    <a:pt x="431" y="27"/>
                    <a:pt x="431" y="27"/>
                  </a:cubicBezTo>
                  <a:cubicBezTo>
                    <a:pt x="431" y="27"/>
                    <a:pt x="431" y="28"/>
                    <a:pt x="432" y="28"/>
                  </a:cubicBezTo>
                  <a:cubicBezTo>
                    <a:pt x="432" y="28"/>
                    <a:pt x="432" y="28"/>
                    <a:pt x="432" y="27"/>
                  </a:cubicBezTo>
                  <a:cubicBezTo>
                    <a:pt x="432" y="27"/>
                    <a:pt x="433" y="27"/>
                    <a:pt x="433" y="27"/>
                  </a:cubicBezTo>
                  <a:cubicBezTo>
                    <a:pt x="433" y="27"/>
                    <a:pt x="433" y="27"/>
                    <a:pt x="433" y="27"/>
                  </a:cubicBezTo>
                  <a:cubicBezTo>
                    <a:pt x="434" y="27"/>
                    <a:pt x="434" y="27"/>
                    <a:pt x="434" y="27"/>
                  </a:cubicBezTo>
                  <a:cubicBezTo>
                    <a:pt x="434" y="28"/>
                    <a:pt x="435" y="28"/>
                    <a:pt x="435" y="28"/>
                  </a:cubicBezTo>
                  <a:cubicBezTo>
                    <a:pt x="435" y="28"/>
                    <a:pt x="434" y="28"/>
                    <a:pt x="434" y="28"/>
                  </a:cubicBezTo>
                  <a:cubicBezTo>
                    <a:pt x="434" y="28"/>
                    <a:pt x="434" y="28"/>
                    <a:pt x="434" y="28"/>
                  </a:cubicBezTo>
                  <a:cubicBezTo>
                    <a:pt x="434" y="28"/>
                    <a:pt x="434" y="28"/>
                    <a:pt x="433" y="28"/>
                  </a:cubicBezTo>
                  <a:cubicBezTo>
                    <a:pt x="433" y="28"/>
                    <a:pt x="433" y="28"/>
                    <a:pt x="433" y="29"/>
                  </a:cubicBezTo>
                  <a:cubicBezTo>
                    <a:pt x="433" y="29"/>
                    <a:pt x="433" y="29"/>
                    <a:pt x="433" y="29"/>
                  </a:cubicBezTo>
                  <a:cubicBezTo>
                    <a:pt x="433" y="29"/>
                    <a:pt x="433" y="29"/>
                    <a:pt x="433" y="29"/>
                  </a:cubicBezTo>
                  <a:cubicBezTo>
                    <a:pt x="433" y="29"/>
                    <a:pt x="434" y="30"/>
                    <a:pt x="434" y="30"/>
                  </a:cubicBezTo>
                  <a:cubicBezTo>
                    <a:pt x="434" y="30"/>
                    <a:pt x="434" y="30"/>
                    <a:pt x="434" y="31"/>
                  </a:cubicBezTo>
                  <a:cubicBezTo>
                    <a:pt x="434" y="31"/>
                    <a:pt x="434" y="31"/>
                    <a:pt x="434" y="31"/>
                  </a:cubicBezTo>
                  <a:cubicBezTo>
                    <a:pt x="434" y="31"/>
                    <a:pt x="433" y="31"/>
                    <a:pt x="433" y="31"/>
                  </a:cubicBezTo>
                  <a:cubicBezTo>
                    <a:pt x="433" y="31"/>
                    <a:pt x="433" y="31"/>
                    <a:pt x="433" y="31"/>
                  </a:cubicBezTo>
                  <a:cubicBezTo>
                    <a:pt x="432" y="31"/>
                    <a:pt x="432" y="30"/>
                    <a:pt x="432" y="30"/>
                  </a:cubicBezTo>
                  <a:cubicBezTo>
                    <a:pt x="432" y="30"/>
                    <a:pt x="432" y="30"/>
                    <a:pt x="431" y="30"/>
                  </a:cubicBezTo>
                  <a:cubicBezTo>
                    <a:pt x="431" y="30"/>
                    <a:pt x="431" y="30"/>
                    <a:pt x="431" y="30"/>
                  </a:cubicBezTo>
                  <a:cubicBezTo>
                    <a:pt x="431" y="31"/>
                    <a:pt x="431" y="31"/>
                    <a:pt x="431" y="31"/>
                  </a:cubicBezTo>
                  <a:cubicBezTo>
                    <a:pt x="431" y="31"/>
                    <a:pt x="431" y="31"/>
                    <a:pt x="432" y="31"/>
                  </a:cubicBezTo>
                  <a:cubicBezTo>
                    <a:pt x="432" y="31"/>
                    <a:pt x="432" y="31"/>
                    <a:pt x="432" y="31"/>
                  </a:cubicBezTo>
                  <a:cubicBezTo>
                    <a:pt x="432" y="31"/>
                    <a:pt x="432" y="31"/>
                    <a:pt x="432" y="31"/>
                  </a:cubicBezTo>
                  <a:cubicBezTo>
                    <a:pt x="433" y="31"/>
                    <a:pt x="433" y="32"/>
                    <a:pt x="433" y="32"/>
                  </a:cubicBezTo>
                  <a:cubicBezTo>
                    <a:pt x="433" y="32"/>
                    <a:pt x="433" y="32"/>
                    <a:pt x="433" y="32"/>
                  </a:cubicBezTo>
                  <a:cubicBezTo>
                    <a:pt x="433" y="32"/>
                    <a:pt x="433" y="33"/>
                    <a:pt x="433" y="33"/>
                  </a:cubicBezTo>
                  <a:cubicBezTo>
                    <a:pt x="432" y="33"/>
                    <a:pt x="432" y="33"/>
                    <a:pt x="432" y="33"/>
                  </a:cubicBezTo>
                  <a:cubicBezTo>
                    <a:pt x="432" y="33"/>
                    <a:pt x="432" y="32"/>
                    <a:pt x="431" y="32"/>
                  </a:cubicBezTo>
                  <a:cubicBezTo>
                    <a:pt x="431" y="32"/>
                    <a:pt x="431" y="32"/>
                    <a:pt x="431" y="32"/>
                  </a:cubicBezTo>
                  <a:cubicBezTo>
                    <a:pt x="431" y="32"/>
                    <a:pt x="430" y="32"/>
                    <a:pt x="430" y="32"/>
                  </a:cubicBezTo>
                  <a:cubicBezTo>
                    <a:pt x="430" y="32"/>
                    <a:pt x="430" y="32"/>
                    <a:pt x="430" y="32"/>
                  </a:cubicBezTo>
                  <a:cubicBezTo>
                    <a:pt x="430" y="32"/>
                    <a:pt x="429" y="32"/>
                    <a:pt x="429" y="32"/>
                  </a:cubicBezTo>
                  <a:cubicBezTo>
                    <a:pt x="429" y="32"/>
                    <a:pt x="430" y="32"/>
                    <a:pt x="430" y="32"/>
                  </a:cubicBezTo>
                  <a:cubicBezTo>
                    <a:pt x="430" y="32"/>
                    <a:pt x="430" y="33"/>
                    <a:pt x="430" y="33"/>
                  </a:cubicBezTo>
                  <a:cubicBezTo>
                    <a:pt x="430" y="33"/>
                    <a:pt x="430" y="33"/>
                    <a:pt x="431" y="33"/>
                  </a:cubicBezTo>
                  <a:cubicBezTo>
                    <a:pt x="431" y="33"/>
                    <a:pt x="431" y="33"/>
                    <a:pt x="431" y="33"/>
                  </a:cubicBezTo>
                  <a:cubicBezTo>
                    <a:pt x="431" y="33"/>
                    <a:pt x="432" y="33"/>
                    <a:pt x="432" y="33"/>
                  </a:cubicBezTo>
                  <a:cubicBezTo>
                    <a:pt x="432" y="34"/>
                    <a:pt x="432" y="34"/>
                    <a:pt x="432" y="34"/>
                  </a:cubicBezTo>
                  <a:cubicBezTo>
                    <a:pt x="432" y="34"/>
                    <a:pt x="432" y="34"/>
                    <a:pt x="432" y="34"/>
                  </a:cubicBezTo>
                  <a:cubicBezTo>
                    <a:pt x="432" y="34"/>
                    <a:pt x="432" y="35"/>
                    <a:pt x="432" y="35"/>
                  </a:cubicBezTo>
                  <a:cubicBezTo>
                    <a:pt x="432" y="35"/>
                    <a:pt x="433" y="35"/>
                    <a:pt x="433" y="35"/>
                  </a:cubicBezTo>
                  <a:cubicBezTo>
                    <a:pt x="433" y="35"/>
                    <a:pt x="433" y="35"/>
                    <a:pt x="433" y="35"/>
                  </a:cubicBezTo>
                  <a:cubicBezTo>
                    <a:pt x="433" y="35"/>
                    <a:pt x="433" y="35"/>
                    <a:pt x="433" y="35"/>
                  </a:cubicBezTo>
                  <a:cubicBezTo>
                    <a:pt x="433" y="36"/>
                    <a:pt x="433" y="36"/>
                    <a:pt x="433" y="36"/>
                  </a:cubicBezTo>
                  <a:cubicBezTo>
                    <a:pt x="433" y="36"/>
                    <a:pt x="433" y="36"/>
                    <a:pt x="433" y="36"/>
                  </a:cubicBezTo>
                  <a:cubicBezTo>
                    <a:pt x="433" y="36"/>
                    <a:pt x="432" y="36"/>
                    <a:pt x="432" y="37"/>
                  </a:cubicBezTo>
                  <a:cubicBezTo>
                    <a:pt x="432" y="37"/>
                    <a:pt x="432" y="37"/>
                    <a:pt x="432" y="37"/>
                  </a:cubicBezTo>
                  <a:cubicBezTo>
                    <a:pt x="433" y="37"/>
                    <a:pt x="433" y="37"/>
                    <a:pt x="433" y="37"/>
                  </a:cubicBezTo>
                  <a:cubicBezTo>
                    <a:pt x="433" y="37"/>
                    <a:pt x="433" y="37"/>
                    <a:pt x="433" y="37"/>
                  </a:cubicBezTo>
                  <a:cubicBezTo>
                    <a:pt x="433" y="37"/>
                    <a:pt x="434" y="37"/>
                    <a:pt x="434" y="37"/>
                  </a:cubicBezTo>
                  <a:cubicBezTo>
                    <a:pt x="434" y="37"/>
                    <a:pt x="434" y="37"/>
                    <a:pt x="434" y="37"/>
                  </a:cubicBezTo>
                  <a:cubicBezTo>
                    <a:pt x="434" y="38"/>
                    <a:pt x="434" y="38"/>
                    <a:pt x="434" y="38"/>
                  </a:cubicBezTo>
                  <a:cubicBezTo>
                    <a:pt x="434" y="38"/>
                    <a:pt x="434" y="38"/>
                    <a:pt x="434" y="39"/>
                  </a:cubicBezTo>
                  <a:cubicBezTo>
                    <a:pt x="434" y="39"/>
                    <a:pt x="434" y="39"/>
                    <a:pt x="434" y="39"/>
                  </a:cubicBezTo>
                  <a:cubicBezTo>
                    <a:pt x="434" y="39"/>
                    <a:pt x="434" y="39"/>
                    <a:pt x="434" y="39"/>
                  </a:cubicBezTo>
                  <a:cubicBezTo>
                    <a:pt x="434" y="40"/>
                    <a:pt x="434" y="40"/>
                    <a:pt x="434" y="40"/>
                  </a:cubicBezTo>
                  <a:cubicBezTo>
                    <a:pt x="434" y="40"/>
                    <a:pt x="434" y="40"/>
                    <a:pt x="434" y="40"/>
                  </a:cubicBezTo>
                  <a:cubicBezTo>
                    <a:pt x="434" y="41"/>
                    <a:pt x="434" y="41"/>
                    <a:pt x="433" y="40"/>
                  </a:cubicBezTo>
                  <a:cubicBezTo>
                    <a:pt x="433" y="40"/>
                    <a:pt x="433" y="40"/>
                    <a:pt x="433" y="40"/>
                  </a:cubicBezTo>
                  <a:cubicBezTo>
                    <a:pt x="432" y="40"/>
                    <a:pt x="432" y="40"/>
                    <a:pt x="432" y="40"/>
                  </a:cubicBezTo>
                  <a:cubicBezTo>
                    <a:pt x="432" y="39"/>
                    <a:pt x="431" y="39"/>
                    <a:pt x="431" y="39"/>
                  </a:cubicBezTo>
                  <a:cubicBezTo>
                    <a:pt x="431" y="39"/>
                    <a:pt x="431" y="39"/>
                    <a:pt x="431" y="39"/>
                  </a:cubicBezTo>
                  <a:cubicBezTo>
                    <a:pt x="430" y="39"/>
                    <a:pt x="430" y="39"/>
                    <a:pt x="430" y="39"/>
                  </a:cubicBezTo>
                  <a:cubicBezTo>
                    <a:pt x="430" y="39"/>
                    <a:pt x="429" y="39"/>
                    <a:pt x="429" y="39"/>
                  </a:cubicBezTo>
                  <a:cubicBezTo>
                    <a:pt x="429" y="39"/>
                    <a:pt x="429" y="39"/>
                    <a:pt x="429" y="39"/>
                  </a:cubicBezTo>
                  <a:cubicBezTo>
                    <a:pt x="429" y="39"/>
                    <a:pt x="428" y="39"/>
                    <a:pt x="428" y="39"/>
                  </a:cubicBezTo>
                  <a:cubicBezTo>
                    <a:pt x="428" y="39"/>
                    <a:pt x="428" y="39"/>
                    <a:pt x="428" y="39"/>
                  </a:cubicBezTo>
                  <a:cubicBezTo>
                    <a:pt x="427" y="39"/>
                    <a:pt x="427" y="39"/>
                    <a:pt x="427" y="39"/>
                  </a:cubicBezTo>
                  <a:cubicBezTo>
                    <a:pt x="427" y="39"/>
                    <a:pt x="427" y="38"/>
                    <a:pt x="426" y="38"/>
                  </a:cubicBezTo>
                  <a:cubicBezTo>
                    <a:pt x="426" y="38"/>
                    <a:pt x="426" y="38"/>
                    <a:pt x="425" y="38"/>
                  </a:cubicBezTo>
                  <a:cubicBezTo>
                    <a:pt x="425" y="38"/>
                    <a:pt x="425" y="38"/>
                    <a:pt x="424" y="38"/>
                  </a:cubicBezTo>
                  <a:cubicBezTo>
                    <a:pt x="424" y="38"/>
                    <a:pt x="424" y="38"/>
                    <a:pt x="423" y="38"/>
                  </a:cubicBezTo>
                  <a:cubicBezTo>
                    <a:pt x="423" y="37"/>
                    <a:pt x="423" y="37"/>
                    <a:pt x="422" y="37"/>
                  </a:cubicBezTo>
                  <a:cubicBezTo>
                    <a:pt x="422" y="36"/>
                    <a:pt x="422" y="36"/>
                    <a:pt x="422" y="36"/>
                  </a:cubicBezTo>
                  <a:cubicBezTo>
                    <a:pt x="422" y="36"/>
                    <a:pt x="421" y="36"/>
                    <a:pt x="421" y="36"/>
                  </a:cubicBezTo>
                  <a:cubicBezTo>
                    <a:pt x="421" y="36"/>
                    <a:pt x="421" y="36"/>
                    <a:pt x="421" y="36"/>
                  </a:cubicBezTo>
                  <a:cubicBezTo>
                    <a:pt x="420" y="36"/>
                    <a:pt x="420" y="36"/>
                    <a:pt x="420" y="36"/>
                  </a:cubicBezTo>
                  <a:cubicBezTo>
                    <a:pt x="420" y="36"/>
                    <a:pt x="420" y="35"/>
                    <a:pt x="420" y="35"/>
                  </a:cubicBezTo>
                  <a:cubicBezTo>
                    <a:pt x="419" y="35"/>
                    <a:pt x="419" y="35"/>
                    <a:pt x="418" y="35"/>
                  </a:cubicBezTo>
                  <a:cubicBezTo>
                    <a:pt x="418" y="35"/>
                    <a:pt x="418" y="35"/>
                    <a:pt x="418" y="35"/>
                  </a:cubicBezTo>
                  <a:cubicBezTo>
                    <a:pt x="418" y="35"/>
                    <a:pt x="418" y="36"/>
                    <a:pt x="418" y="36"/>
                  </a:cubicBezTo>
                  <a:cubicBezTo>
                    <a:pt x="418" y="36"/>
                    <a:pt x="417" y="36"/>
                    <a:pt x="417" y="36"/>
                  </a:cubicBezTo>
                  <a:cubicBezTo>
                    <a:pt x="417" y="36"/>
                    <a:pt x="416" y="36"/>
                    <a:pt x="416" y="36"/>
                  </a:cubicBezTo>
                  <a:cubicBezTo>
                    <a:pt x="416" y="36"/>
                    <a:pt x="416" y="37"/>
                    <a:pt x="416" y="37"/>
                  </a:cubicBezTo>
                  <a:cubicBezTo>
                    <a:pt x="416" y="37"/>
                    <a:pt x="415" y="37"/>
                    <a:pt x="415" y="37"/>
                  </a:cubicBezTo>
                  <a:cubicBezTo>
                    <a:pt x="415" y="37"/>
                    <a:pt x="415" y="37"/>
                    <a:pt x="415" y="37"/>
                  </a:cubicBezTo>
                  <a:cubicBezTo>
                    <a:pt x="414" y="36"/>
                    <a:pt x="414" y="36"/>
                    <a:pt x="414" y="36"/>
                  </a:cubicBezTo>
                  <a:cubicBezTo>
                    <a:pt x="414" y="36"/>
                    <a:pt x="414" y="35"/>
                    <a:pt x="414" y="35"/>
                  </a:cubicBezTo>
                  <a:cubicBezTo>
                    <a:pt x="414" y="35"/>
                    <a:pt x="414" y="35"/>
                    <a:pt x="413" y="35"/>
                  </a:cubicBezTo>
                  <a:cubicBezTo>
                    <a:pt x="413" y="35"/>
                    <a:pt x="413" y="36"/>
                    <a:pt x="413" y="36"/>
                  </a:cubicBezTo>
                  <a:cubicBezTo>
                    <a:pt x="413" y="36"/>
                    <a:pt x="413" y="36"/>
                    <a:pt x="413" y="36"/>
                  </a:cubicBezTo>
                  <a:cubicBezTo>
                    <a:pt x="413" y="36"/>
                    <a:pt x="413" y="35"/>
                    <a:pt x="413" y="35"/>
                  </a:cubicBezTo>
                  <a:cubicBezTo>
                    <a:pt x="413" y="35"/>
                    <a:pt x="412" y="35"/>
                    <a:pt x="412" y="35"/>
                  </a:cubicBezTo>
                  <a:cubicBezTo>
                    <a:pt x="412" y="35"/>
                    <a:pt x="412" y="35"/>
                    <a:pt x="411" y="35"/>
                  </a:cubicBezTo>
                  <a:cubicBezTo>
                    <a:pt x="411" y="35"/>
                    <a:pt x="411" y="35"/>
                    <a:pt x="411" y="34"/>
                  </a:cubicBezTo>
                  <a:cubicBezTo>
                    <a:pt x="411" y="34"/>
                    <a:pt x="410" y="34"/>
                    <a:pt x="410" y="34"/>
                  </a:cubicBezTo>
                  <a:cubicBezTo>
                    <a:pt x="410" y="34"/>
                    <a:pt x="411" y="34"/>
                    <a:pt x="411" y="34"/>
                  </a:cubicBezTo>
                  <a:cubicBezTo>
                    <a:pt x="411" y="34"/>
                    <a:pt x="411" y="34"/>
                    <a:pt x="411" y="34"/>
                  </a:cubicBezTo>
                  <a:cubicBezTo>
                    <a:pt x="411" y="34"/>
                    <a:pt x="411" y="33"/>
                    <a:pt x="411" y="33"/>
                  </a:cubicBezTo>
                  <a:cubicBezTo>
                    <a:pt x="411" y="33"/>
                    <a:pt x="411" y="33"/>
                    <a:pt x="411" y="33"/>
                  </a:cubicBezTo>
                  <a:cubicBezTo>
                    <a:pt x="411" y="33"/>
                    <a:pt x="410" y="33"/>
                    <a:pt x="410" y="33"/>
                  </a:cubicBezTo>
                  <a:cubicBezTo>
                    <a:pt x="410" y="33"/>
                    <a:pt x="410" y="32"/>
                    <a:pt x="410" y="32"/>
                  </a:cubicBezTo>
                  <a:cubicBezTo>
                    <a:pt x="410" y="32"/>
                    <a:pt x="410" y="32"/>
                    <a:pt x="410" y="32"/>
                  </a:cubicBezTo>
                  <a:cubicBezTo>
                    <a:pt x="410" y="31"/>
                    <a:pt x="409" y="31"/>
                    <a:pt x="409" y="31"/>
                  </a:cubicBezTo>
                  <a:cubicBezTo>
                    <a:pt x="409" y="32"/>
                    <a:pt x="409" y="32"/>
                    <a:pt x="409" y="32"/>
                  </a:cubicBezTo>
                  <a:cubicBezTo>
                    <a:pt x="409" y="32"/>
                    <a:pt x="409" y="32"/>
                    <a:pt x="409" y="32"/>
                  </a:cubicBezTo>
                  <a:cubicBezTo>
                    <a:pt x="409" y="33"/>
                    <a:pt x="409" y="33"/>
                    <a:pt x="409" y="33"/>
                  </a:cubicBezTo>
                  <a:cubicBezTo>
                    <a:pt x="409" y="33"/>
                    <a:pt x="409" y="33"/>
                    <a:pt x="409" y="34"/>
                  </a:cubicBezTo>
                  <a:cubicBezTo>
                    <a:pt x="409" y="34"/>
                    <a:pt x="409" y="34"/>
                    <a:pt x="408" y="34"/>
                  </a:cubicBezTo>
                  <a:cubicBezTo>
                    <a:pt x="408" y="33"/>
                    <a:pt x="408" y="33"/>
                    <a:pt x="408" y="33"/>
                  </a:cubicBezTo>
                  <a:cubicBezTo>
                    <a:pt x="408" y="33"/>
                    <a:pt x="408" y="33"/>
                    <a:pt x="408" y="33"/>
                  </a:cubicBezTo>
                  <a:cubicBezTo>
                    <a:pt x="408" y="33"/>
                    <a:pt x="408" y="33"/>
                    <a:pt x="408" y="33"/>
                  </a:cubicBezTo>
                  <a:cubicBezTo>
                    <a:pt x="408" y="33"/>
                    <a:pt x="408" y="33"/>
                    <a:pt x="408" y="33"/>
                  </a:cubicBezTo>
                  <a:cubicBezTo>
                    <a:pt x="408" y="33"/>
                    <a:pt x="408" y="33"/>
                    <a:pt x="408" y="33"/>
                  </a:cubicBezTo>
                  <a:cubicBezTo>
                    <a:pt x="408" y="34"/>
                    <a:pt x="408" y="34"/>
                    <a:pt x="408" y="34"/>
                  </a:cubicBezTo>
                  <a:cubicBezTo>
                    <a:pt x="408" y="34"/>
                    <a:pt x="407" y="34"/>
                    <a:pt x="407" y="34"/>
                  </a:cubicBezTo>
                  <a:cubicBezTo>
                    <a:pt x="407" y="34"/>
                    <a:pt x="407" y="34"/>
                    <a:pt x="407" y="34"/>
                  </a:cubicBezTo>
                  <a:cubicBezTo>
                    <a:pt x="407" y="34"/>
                    <a:pt x="407" y="34"/>
                    <a:pt x="407" y="34"/>
                  </a:cubicBezTo>
                  <a:cubicBezTo>
                    <a:pt x="407" y="34"/>
                    <a:pt x="407" y="34"/>
                    <a:pt x="408" y="34"/>
                  </a:cubicBezTo>
                  <a:cubicBezTo>
                    <a:pt x="408" y="34"/>
                    <a:pt x="408" y="35"/>
                    <a:pt x="408" y="35"/>
                  </a:cubicBezTo>
                  <a:cubicBezTo>
                    <a:pt x="408" y="35"/>
                    <a:pt x="409" y="35"/>
                    <a:pt x="409" y="35"/>
                  </a:cubicBezTo>
                  <a:cubicBezTo>
                    <a:pt x="409" y="35"/>
                    <a:pt x="409" y="35"/>
                    <a:pt x="410" y="36"/>
                  </a:cubicBezTo>
                  <a:cubicBezTo>
                    <a:pt x="410" y="36"/>
                    <a:pt x="410" y="36"/>
                    <a:pt x="410" y="36"/>
                  </a:cubicBezTo>
                  <a:cubicBezTo>
                    <a:pt x="410" y="36"/>
                    <a:pt x="411" y="36"/>
                    <a:pt x="411" y="36"/>
                  </a:cubicBezTo>
                  <a:cubicBezTo>
                    <a:pt x="411" y="36"/>
                    <a:pt x="411" y="36"/>
                    <a:pt x="412" y="36"/>
                  </a:cubicBezTo>
                  <a:cubicBezTo>
                    <a:pt x="412" y="36"/>
                    <a:pt x="412" y="36"/>
                    <a:pt x="412" y="37"/>
                  </a:cubicBezTo>
                  <a:cubicBezTo>
                    <a:pt x="413" y="37"/>
                    <a:pt x="413" y="37"/>
                    <a:pt x="413" y="37"/>
                  </a:cubicBezTo>
                  <a:cubicBezTo>
                    <a:pt x="413" y="38"/>
                    <a:pt x="413" y="38"/>
                    <a:pt x="413" y="39"/>
                  </a:cubicBezTo>
                  <a:cubicBezTo>
                    <a:pt x="413" y="39"/>
                    <a:pt x="414" y="40"/>
                    <a:pt x="413" y="40"/>
                  </a:cubicBezTo>
                  <a:cubicBezTo>
                    <a:pt x="413" y="41"/>
                    <a:pt x="413" y="41"/>
                    <a:pt x="413" y="41"/>
                  </a:cubicBezTo>
                  <a:cubicBezTo>
                    <a:pt x="413" y="41"/>
                    <a:pt x="413" y="41"/>
                    <a:pt x="412" y="41"/>
                  </a:cubicBezTo>
                  <a:cubicBezTo>
                    <a:pt x="412" y="42"/>
                    <a:pt x="412" y="42"/>
                    <a:pt x="412" y="42"/>
                  </a:cubicBezTo>
                  <a:cubicBezTo>
                    <a:pt x="412" y="42"/>
                    <a:pt x="412" y="43"/>
                    <a:pt x="412" y="43"/>
                  </a:cubicBezTo>
                  <a:cubicBezTo>
                    <a:pt x="412" y="43"/>
                    <a:pt x="411" y="43"/>
                    <a:pt x="411" y="43"/>
                  </a:cubicBezTo>
                  <a:cubicBezTo>
                    <a:pt x="411" y="43"/>
                    <a:pt x="410" y="43"/>
                    <a:pt x="410" y="43"/>
                  </a:cubicBezTo>
                  <a:cubicBezTo>
                    <a:pt x="410" y="43"/>
                    <a:pt x="409" y="43"/>
                    <a:pt x="409" y="43"/>
                  </a:cubicBezTo>
                  <a:cubicBezTo>
                    <a:pt x="409" y="43"/>
                    <a:pt x="408" y="43"/>
                    <a:pt x="408" y="43"/>
                  </a:cubicBezTo>
                  <a:cubicBezTo>
                    <a:pt x="408" y="43"/>
                    <a:pt x="407" y="42"/>
                    <a:pt x="407" y="42"/>
                  </a:cubicBezTo>
                  <a:cubicBezTo>
                    <a:pt x="407" y="42"/>
                    <a:pt x="407" y="42"/>
                    <a:pt x="407" y="42"/>
                  </a:cubicBezTo>
                  <a:cubicBezTo>
                    <a:pt x="407" y="42"/>
                    <a:pt x="406" y="42"/>
                    <a:pt x="406" y="42"/>
                  </a:cubicBezTo>
                  <a:cubicBezTo>
                    <a:pt x="406" y="42"/>
                    <a:pt x="405" y="42"/>
                    <a:pt x="405" y="42"/>
                  </a:cubicBezTo>
                  <a:cubicBezTo>
                    <a:pt x="405" y="42"/>
                    <a:pt x="405" y="42"/>
                    <a:pt x="405" y="42"/>
                  </a:cubicBezTo>
                  <a:cubicBezTo>
                    <a:pt x="404" y="42"/>
                    <a:pt x="404" y="42"/>
                    <a:pt x="404" y="42"/>
                  </a:cubicBezTo>
                  <a:cubicBezTo>
                    <a:pt x="404" y="42"/>
                    <a:pt x="404" y="42"/>
                    <a:pt x="404" y="42"/>
                  </a:cubicBezTo>
                  <a:cubicBezTo>
                    <a:pt x="404" y="43"/>
                    <a:pt x="404" y="43"/>
                    <a:pt x="405" y="43"/>
                  </a:cubicBezTo>
                  <a:cubicBezTo>
                    <a:pt x="405" y="43"/>
                    <a:pt x="405" y="42"/>
                    <a:pt x="406" y="42"/>
                  </a:cubicBezTo>
                  <a:cubicBezTo>
                    <a:pt x="406" y="42"/>
                    <a:pt x="406" y="42"/>
                    <a:pt x="406" y="42"/>
                  </a:cubicBezTo>
                  <a:cubicBezTo>
                    <a:pt x="406" y="42"/>
                    <a:pt x="407" y="42"/>
                    <a:pt x="407" y="43"/>
                  </a:cubicBezTo>
                  <a:cubicBezTo>
                    <a:pt x="407" y="43"/>
                    <a:pt x="407" y="43"/>
                    <a:pt x="407" y="43"/>
                  </a:cubicBezTo>
                  <a:cubicBezTo>
                    <a:pt x="407" y="43"/>
                    <a:pt x="407" y="43"/>
                    <a:pt x="407" y="44"/>
                  </a:cubicBezTo>
                  <a:cubicBezTo>
                    <a:pt x="407" y="44"/>
                    <a:pt x="407" y="43"/>
                    <a:pt x="407" y="43"/>
                  </a:cubicBezTo>
                  <a:cubicBezTo>
                    <a:pt x="406" y="43"/>
                    <a:pt x="406" y="43"/>
                    <a:pt x="406" y="43"/>
                  </a:cubicBezTo>
                  <a:cubicBezTo>
                    <a:pt x="406" y="43"/>
                    <a:pt x="405" y="43"/>
                    <a:pt x="405" y="43"/>
                  </a:cubicBezTo>
                  <a:cubicBezTo>
                    <a:pt x="405" y="43"/>
                    <a:pt x="405" y="43"/>
                    <a:pt x="405" y="43"/>
                  </a:cubicBezTo>
                  <a:cubicBezTo>
                    <a:pt x="405" y="43"/>
                    <a:pt x="405" y="44"/>
                    <a:pt x="405" y="44"/>
                  </a:cubicBezTo>
                  <a:cubicBezTo>
                    <a:pt x="405" y="44"/>
                    <a:pt x="406" y="44"/>
                    <a:pt x="406" y="44"/>
                  </a:cubicBezTo>
                  <a:cubicBezTo>
                    <a:pt x="406" y="44"/>
                    <a:pt x="406" y="44"/>
                    <a:pt x="406" y="44"/>
                  </a:cubicBezTo>
                  <a:cubicBezTo>
                    <a:pt x="406" y="44"/>
                    <a:pt x="406" y="45"/>
                    <a:pt x="406" y="45"/>
                  </a:cubicBezTo>
                  <a:cubicBezTo>
                    <a:pt x="406" y="45"/>
                    <a:pt x="406" y="45"/>
                    <a:pt x="406" y="45"/>
                  </a:cubicBezTo>
                  <a:cubicBezTo>
                    <a:pt x="406" y="46"/>
                    <a:pt x="407" y="46"/>
                    <a:pt x="407" y="46"/>
                  </a:cubicBezTo>
                  <a:cubicBezTo>
                    <a:pt x="407" y="46"/>
                    <a:pt x="407" y="45"/>
                    <a:pt x="407" y="45"/>
                  </a:cubicBezTo>
                  <a:cubicBezTo>
                    <a:pt x="407" y="45"/>
                    <a:pt x="407" y="45"/>
                    <a:pt x="407" y="45"/>
                  </a:cubicBezTo>
                  <a:cubicBezTo>
                    <a:pt x="407" y="45"/>
                    <a:pt x="407" y="45"/>
                    <a:pt x="407" y="45"/>
                  </a:cubicBezTo>
                  <a:cubicBezTo>
                    <a:pt x="407" y="44"/>
                    <a:pt x="407" y="44"/>
                    <a:pt x="407" y="44"/>
                  </a:cubicBezTo>
                  <a:cubicBezTo>
                    <a:pt x="407" y="44"/>
                    <a:pt x="407" y="44"/>
                    <a:pt x="407" y="44"/>
                  </a:cubicBezTo>
                  <a:cubicBezTo>
                    <a:pt x="407" y="44"/>
                    <a:pt x="408" y="44"/>
                    <a:pt x="408" y="44"/>
                  </a:cubicBezTo>
                  <a:cubicBezTo>
                    <a:pt x="408" y="44"/>
                    <a:pt x="408" y="44"/>
                    <a:pt x="408" y="44"/>
                  </a:cubicBezTo>
                  <a:cubicBezTo>
                    <a:pt x="408" y="44"/>
                    <a:pt x="408" y="44"/>
                    <a:pt x="408" y="44"/>
                  </a:cubicBezTo>
                  <a:cubicBezTo>
                    <a:pt x="408" y="44"/>
                    <a:pt x="408" y="44"/>
                    <a:pt x="409" y="44"/>
                  </a:cubicBezTo>
                  <a:cubicBezTo>
                    <a:pt x="409" y="44"/>
                    <a:pt x="409" y="44"/>
                    <a:pt x="409" y="44"/>
                  </a:cubicBezTo>
                  <a:cubicBezTo>
                    <a:pt x="409" y="44"/>
                    <a:pt x="409" y="44"/>
                    <a:pt x="410" y="44"/>
                  </a:cubicBezTo>
                  <a:cubicBezTo>
                    <a:pt x="410" y="44"/>
                    <a:pt x="410" y="44"/>
                    <a:pt x="410" y="44"/>
                  </a:cubicBezTo>
                  <a:cubicBezTo>
                    <a:pt x="410" y="45"/>
                    <a:pt x="411" y="45"/>
                    <a:pt x="411" y="45"/>
                  </a:cubicBezTo>
                  <a:cubicBezTo>
                    <a:pt x="411" y="45"/>
                    <a:pt x="411" y="45"/>
                    <a:pt x="412" y="46"/>
                  </a:cubicBezTo>
                  <a:cubicBezTo>
                    <a:pt x="412" y="46"/>
                    <a:pt x="412" y="46"/>
                    <a:pt x="412" y="46"/>
                  </a:cubicBezTo>
                  <a:cubicBezTo>
                    <a:pt x="413" y="46"/>
                    <a:pt x="413" y="46"/>
                    <a:pt x="413" y="46"/>
                  </a:cubicBezTo>
                  <a:cubicBezTo>
                    <a:pt x="413" y="46"/>
                    <a:pt x="413" y="46"/>
                    <a:pt x="413" y="45"/>
                  </a:cubicBezTo>
                  <a:cubicBezTo>
                    <a:pt x="413" y="45"/>
                    <a:pt x="413" y="45"/>
                    <a:pt x="413" y="45"/>
                  </a:cubicBezTo>
                  <a:cubicBezTo>
                    <a:pt x="413" y="45"/>
                    <a:pt x="412" y="45"/>
                    <a:pt x="412" y="45"/>
                  </a:cubicBezTo>
                  <a:cubicBezTo>
                    <a:pt x="412" y="45"/>
                    <a:pt x="412" y="44"/>
                    <a:pt x="412" y="44"/>
                  </a:cubicBezTo>
                  <a:cubicBezTo>
                    <a:pt x="412" y="44"/>
                    <a:pt x="412" y="44"/>
                    <a:pt x="413" y="44"/>
                  </a:cubicBezTo>
                  <a:cubicBezTo>
                    <a:pt x="413" y="44"/>
                    <a:pt x="413" y="45"/>
                    <a:pt x="413" y="45"/>
                  </a:cubicBezTo>
                  <a:cubicBezTo>
                    <a:pt x="413" y="45"/>
                    <a:pt x="414" y="45"/>
                    <a:pt x="414" y="45"/>
                  </a:cubicBezTo>
                  <a:cubicBezTo>
                    <a:pt x="414" y="45"/>
                    <a:pt x="414" y="45"/>
                    <a:pt x="414" y="45"/>
                  </a:cubicBezTo>
                  <a:cubicBezTo>
                    <a:pt x="414" y="46"/>
                    <a:pt x="414" y="46"/>
                    <a:pt x="415" y="46"/>
                  </a:cubicBezTo>
                  <a:cubicBezTo>
                    <a:pt x="415" y="46"/>
                    <a:pt x="415" y="46"/>
                    <a:pt x="415" y="46"/>
                  </a:cubicBezTo>
                  <a:cubicBezTo>
                    <a:pt x="415" y="46"/>
                    <a:pt x="415" y="46"/>
                    <a:pt x="415" y="46"/>
                  </a:cubicBezTo>
                  <a:cubicBezTo>
                    <a:pt x="415" y="46"/>
                    <a:pt x="416" y="46"/>
                    <a:pt x="416" y="46"/>
                  </a:cubicBezTo>
                  <a:cubicBezTo>
                    <a:pt x="416" y="46"/>
                    <a:pt x="416" y="47"/>
                    <a:pt x="416" y="47"/>
                  </a:cubicBezTo>
                  <a:cubicBezTo>
                    <a:pt x="417" y="47"/>
                    <a:pt x="417" y="47"/>
                    <a:pt x="417" y="48"/>
                  </a:cubicBezTo>
                  <a:cubicBezTo>
                    <a:pt x="417" y="48"/>
                    <a:pt x="418" y="48"/>
                    <a:pt x="418" y="48"/>
                  </a:cubicBezTo>
                  <a:cubicBezTo>
                    <a:pt x="418" y="48"/>
                    <a:pt x="418" y="49"/>
                    <a:pt x="418" y="49"/>
                  </a:cubicBezTo>
                  <a:cubicBezTo>
                    <a:pt x="418" y="49"/>
                    <a:pt x="418" y="49"/>
                    <a:pt x="418" y="49"/>
                  </a:cubicBezTo>
                  <a:cubicBezTo>
                    <a:pt x="418" y="49"/>
                    <a:pt x="419" y="49"/>
                    <a:pt x="419" y="49"/>
                  </a:cubicBezTo>
                  <a:cubicBezTo>
                    <a:pt x="419" y="49"/>
                    <a:pt x="419" y="49"/>
                    <a:pt x="419" y="49"/>
                  </a:cubicBezTo>
                  <a:cubicBezTo>
                    <a:pt x="420" y="49"/>
                    <a:pt x="420" y="49"/>
                    <a:pt x="420" y="49"/>
                  </a:cubicBezTo>
                  <a:cubicBezTo>
                    <a:pt x="420" y="49"/>
                    <a:pt x="420" y="50"/>
                    <a:pt x="421" y="50"/>
                  </a:cubicBezTo>
                  <a:cubicBezTo>
                    <a:pt x="421" y="50"/>
                    <a:pt x="421" y="50"/>
                    <a:pt x="422" y="50"/>
                  </a:cubicBezTo>
                  <a:cubicBezTo>
                    <a:pt x="422" y="50"/>
                    <a:pt x="422" y="50"/>
                    <a:pt x="422" y="50"/>
                  </a:cubicBezTo>
                  <a:cubicBezTo>
                    <a:pt x="423" y="51"/>
                    <a:pt x="423" y="51"/>
                    <a:pt x="423" y="51"/>
                  </a:cubicBezTo>
                  <a:cubicBezTo>
                    <a:pt x="423" y="52"/>
                    <a:pt x="424" y="52"/>
                    <a:pt x="424" y="52"/>
                  </a:cubicBezTo>
                  <a:cubicBezTo>
                    <a:pt x="424" y="52"/>
                    <a:pt x="424" y="52"/>
                    <a:pt x="424" y="52"/>
                  </a:cubicBezTo>
                  <a:cubicBezTo>
                    <a:pt x="425" y="52"/>
                    <a:pt x="425" y="52"/>
                    <a:pt x="425" y="52"/>
                  </a:cubicBezTo>
                  <a:cubicBezTo>
                    <a:pt x="425" y="53"/>
                    <a:pt x="425" y="53"/>
                    <a:pt x="425" y="53"/>
                  </a:cubicBezTo>
                  <a:cubicBezTo>
                    <a:pt x="426" y="53"/>
                    <a:pt x="426" y="53"/>
                    <a:pt x="426" y="54"/>
                  </a:cubicBezTo>
                  <a:cubicBezTo>
                    <a:pt x="426" y="54"/>
                    <a:pt x="426" y="54"/>
                    <a:pt x="426" y="54"/>
                  </a:cubicBezTo>
                  <a:cubicBezTo>
                    <a:pt x="426" y="54"/>
                    <a:pt x="426" y="54"/>
                    <a:pt x="426" y="55"/>
                  </a:cubicBezTo>
                  <a:cubicBezTo>
                    <a:pt x="426" y="55"/>
                    <a:pt x="426" y="55"/>
                    <a:pt x="426" y="55"/>
                  </a:cubicBezTo>
                  <a:cubicBezTo>
                    <a:pt x="426" y="55"/>
                    <a:pt x="426" y="55"/>
                    <a:pt x="426" y="55"/>
                  </a:cubicBezTo>
                  <a:cubicBezTo>
                    <a:pt x="427" y="56"/>
                    <a:pt x="427" y="56"/>
                    <a:pt x="426" y="56"/>
                  </a:cubicBezTo>
                  <a:cubicBezTo>
                    <a:pt x="426" y="56"/>
                    <a:pt x="426" y="56"/>
                    <a:pt x="426" y="56"/>
                  </a:cubicBezTo>
                  <a:cubicBezTo>
                    <a:pt x="426" y="56"/>
                    <a:pt x="425" y="56"/>
                    <a:pt x="425" y="56"/>
                  </a:cubicBezTo>
                  <a:cubicBezTo>
                    <a:pt x="425" y="56"/>
                    <a:pt x="425" y="56"/>
                    <a:pt x="424" y="55"/>
                  </a:cubicBezTo>
                  <a:cubicBezTo>
                    <a:pt x="424" y="55"/>
                    <a:pt x="424" y="55"/>
                    <a:pt x="423" y="55"/>
                  </a:cubicBezTo>
                  <a:cubicBezTo>
                    <a:pt x="423" y="55"/>
                    <a:pt x="422" y="55"/>
                    <a:pt x="422" y="55"/>
                  </a:cubicBezTo>
                  <a:cubicBezTo>
                    <a:pt x="422" y="55"/>
                    <a:pt x="421" y="55"/>
                    <a:pt x="421" y="55"/>
                  </a:cubicBezTo>
                  <a:cubicBezTo>
                    <a:pt x="421" y="55"/>
                    <a:pt x="420" y="55"/>
                    <a:pt x="420" y="55"/>
                  </a:cubicBezTo>
                  <a:cubicBezTo>
                    <a:pt x="420" y="55"/>
                    <a:pt x="420" y="55"/>
                    <a:pt x="420" y="55"/>
                  </a:cubicBezTo>
                  <a:cubicBezTo>
                    <a:pt x="419" y="55"/>
                    <a:pt x="419" y="55"/>
                    <a:pt x="419" y="55"/>
                  </a:cubicBezTo>
                  <a:cubicBezTo>
                    <a:pt x="419" y="55"/>
                    <a:pt x="419" y="55"/>
                    <a:pt x="419" y="55"/>
                  </a:cubicBezTo>
                  <a:cubicBezTo>
                    <a:pt x="419" y="55"/>
                    <a:pt x="420" y="56"/>
                    <a:pt x="420" y="56"/>
                  </a:cubicBezTo>
                  <a:cubicBezTo>
                    <a:pt x="420" y="56"/>
                    <a:pt x="420" y="56"/>
                    <a:pt x="420" y="56"/>
                  </a:cubicBezTo>
                  <a:cubicBezTo>
                    <a:pt x="420" y="56"/>
                    <a:pt x="419" y="57"/>
                    <a:pt x="419" y="57"/>
                  </a:cubicBezTo>
                  <a:cubicBezTo>
                    <a:pt x="419" y="57"/>
                    <a:pt x="419" y="57"/>
                    <a:pt x="419" y="57"/>
                  </a:cubicBezTo>
                  <a:cubicBezTo>
                    <a:pt x="419" y="57"/>
                    <a:pt x="419" y="58"/>
                    <a:pt x="419" y="58"/>
                  </a:cubicBezTo>
                  <a:cubicBezTo>
                    <a:pt x="418" y="58"/>
                    <a:pt x="418" y="59"/>
                    <a:pt x="418" y="59"/>
                  </a:cubicBezTo>
                  <a:cubicBezTo>
                    <a:pt x="418" y="59"/>
                    <a:pt x="418" y="59"/>
                    <a:pt x="418" y="60"/>
                  </a:cubicBezTo>
                  <a:cubicBezTo>
                    <a:pt x="418" y="60"/>
                    <a:pt x="418" y="60"/>
                    <a:pt x="417" y="60"/>
                  </a:cubicBezTo>
                  <a:cubicBezTo>
                    <a:pt x="417" y="60"/>
                    <a:pt x="417" y="60"/>
                    <a:pt x="417" y="60"/>
                  </a:cubicBezTo>
                  <a:cubicBezTo>
                    <a:pt x="417" y="60"/>
                    <a:pt x="417" y="61"/>
                    <a:pt x="417" y="61"/>
                  </a:cubicBezTo>
                  <a:cubicBezTo>
                    <a:pt x="417" y="61"/>
                    <a:pt x="416" y="62"/>
                    <a:pt x="416" y="62"/>
                  </a:cubicBezTo>
                  <a:cubicBezTo>
                    <a:pt x="416" y="62"/>
                    <a:pt x="416" y="62"/>
                    <a:pt x="416" y="62"/>
                  </a:cubicBezTo>
                  <a:cubicBezTo>
                    <a:pt x="416" y="63"/>
                    <a:pt x="415" y="63"/>
                    <a:pt x="415" y="63"/>
                  </a:cubicBezTo>
                  <a:cubicBezTo>
                    <a:pt x="415" y="63"/>
                    <a:pt x="415" y="63"/>
                    <a:pt x="415" y="63"/>
                  </a:cubicBezTo>
                  <a:cubicBezTo>
                    <a:pt x="415" y="63"/>
                    <a:pt x="415" y="63"/>
                    <a:pt x="415" y="64"/>
                  </a:cubicBezTo>
                  <a:cubicBezTo>
                    <a:pt x="415" y="64"/>
                    <a:pt x="415" y="64"/>
                    <a:pt x="415" y="64"/>
                  </a:cubicBezTo>
                  <a:cubicBezTo>
                    <a:pt x="415" y="65"/>
                    <a:pt x="415" y="65"/>
                    <a:pt x="415" y="65"/>
                  </a:cubicBezTo>
                  <a:cubicBezTo>
                    <a:pt x="415" y="65"/>
                    <a:pt x="415" y="66"/>
                    <a:pt x="415" y="66"/>
                  </a:cubicBezTo>
                  <a:cubicBezTo>
                    <a:pt x="415" y="66"/>
                    <a:pt x="415" y="66"/>
                    <a:pt x="415" y="66"/>
                  </a:cubicBezTo>
                  <a:cubicBezTo>
                    <a:pt x="415" y="66"/>
                    <a:pt x="415" y="66"/>
                    <a:pt x="415" y="67"/>
                  </a:cubicBezTo>
                  <a:cubicBezTo>
                    <a:pt x="415" y="67"/>
                    <a:pt x="415" y="67"/>
                    <a:pt x="415" y="67"/>
                  </a:cubicBezTo>
                  <a:cubicBezTo>
                    <a:pt x="415" y="67"/>
                    <a:pt x="415" y="67"/>
                    <a:pt x="415" y="68"/>
                  </a:cubicBezTo>
                  <a:cubicBezTo>
                    <a:pt x="415" y="68"/>
                    <a:pt x="415" y="68"/>
                    <a:pt x="415" y="68"/>
                  </a:cubicBezTo>
                  <a:cubicBezTo>
                    <a:pt x="414" y="68"/>
                    <a:pt x="414" y="68"/>
                    <a:pt x="414" y="68"/>
                  </a:cubicBezTo>
                  <a:cubicBezTo>
                    <a:pt x="414" y="68"/>
                    <a:pt x="414" y="69"/>
                    <a:pt x="414" y="69"/>
                  </a:cubicBezTo>
                  <a:cubicBezTo>
                    <a:pt x="414" y="69"/>
                    <a:pt x="414" y="69"/>
                    <a:pt x="414" y="69"/>
                  </a:cubicBezTo>
                  <a:cubicBezTo>
                    <a:pt x="414" y="70"/>
                    <a:pt x="414" y="70"/>
                    <a:pt x="414" y="70"/>
                  </a:cubicBezTo>
                  <a:cubicBezTo>
                    <a:pt x="414" y="70"/>
                    <a:pt x="414" y="71"/>
                    <a:pt x="414" y="71"/>
                  </a:cubicBezTo>
                  <a:cubicBezTo>
                    <a:pt x="414" y="71"/>
                    <a:pt x="414" y="71"/>
                    <a:pt x="414" y="71"/>
                  </a:cubicBezTo>
                  <a:cubicBezTo>
                    <a:pt x="414" y="72"/>
                    <a:pt x="414" y="72"/>
                    <a:pt x="414" y="72"/>
                  </a:cubicBezTo>
                  <a:cubicBezTo>
                    <a:pt x="414" y="72"/>
                    <a:pt x="414" y="73"/>
                    <a:pt x="414" y="73"/>
                  </a:cubicBezTo>
                  <a:cubicBezTo>
                    <a:pt x="414" y="73"/>
                    <a:pt x="415" y="74"/>
                    <a:pt x="415" y="74"/>
                  </a:cubicBezTo>
                  <a:cubicBezTo>
                    <a:pt x="415" y="74"/>
                    <a:pt x="414" y="74"/>
                    <a:pt x="414" y="74"/>
                  </a:cubicBezTo>
                  <a:cubicBezTo>
                    <a:pt x="414" y="74"/>
                    <a:pt x="414" y="74"/>
                    <a:pt x="414" y="74"/>
                  </a:cubicBezTo>
                  <a:cubicBezTo>
                    <a:pt x="414" y="74"/>
                    <a:pt x="413" y="74"/>
                    <a:pt x="413" y="74"/>
                  </a:cubicBezTo>
                  <a:cubicBezTo>
                    <a:pt x="413" y="74"/>
                    <a:pt x="413" y="74"/>
                    <a:pt x="413" y="74"/>
                  </a:cubicBezTo>
                  <a:cubicBezTo>
                    <a:pt x="413" y="74"/>
                    <a:pt x="412" y="74"/>
                    <a:pt x="412" y="73"/>
                  </a:cubicBezTo>
                  <a:cubicBezTo>
                    <a:pt x="412" y="73"/>
                    <a:pt x="412" y="73"/>
                    <a:pt x="412" y="73"/>
                  </a:cubicBezTo>
                  <a:cubicBezTo>
                    <a:pt x="412" y="73"/>
                    <a:pt x="412" y="73"/>
                    <a:pt x="412" y="73"/>
                  </a:cubicBezTo>
                  <a:cubicBezTo>
                    <a:pt x="412" y="73"/>
                    <a:pt x="411" y="73"/>
                    <a:pt x="411" y="73"/>
                  </a:cubicBezTo>
                  <a:cubicBezTo>
                    <a:pt x="411" y="73"/>
                    <a:pt x="411" y="73"/>
                    <a:pt x="411" y="73"/>
                  </a:cubicBezTo>
                  <a:cubicBezTo>
                    <a:pt x="411" y="72"/>
                    <a:pt x="410" y="72"/>
                    <a:pt x="410" y="72"/>
                  </a:cubicBezTo>
                  <a:cubicBezTo>
                    <a:pt x="410" y="72"/>
                    <a:pt x="410" y="72"/>
                    <a:pt x="410" y="72"/>
                  </a:cubicBezTo>
                  <a:cubicBezTo>
                    <a:pt x="410" y="71"/>
                    <a:pt x="409" y="71"/>
                    <a:pt x="409" y="71"/>
                  </a:cubicBezTo>
                  <a:cubicBezTo>
                    <a:pt x="409" y="71"/>
                    <a:pt x="409" y="71"/>
                    <a:pt x="409" y="71"/>
                  </a:cubicBezTo>
                  <a:cubicBezTo>
                    <a:pt x="409" y="71"/>
                    <a:pt x="408" y="71"/>
                    <a:pt x="408" y="71"/>
                  </a:cubicBezTo>
                  <a:cubicBezTo>
                    <a:pt x="408" y="71"/>
                    <a:pt x="408" y="71"/>
                    <a:pt x="408" y="71"/>
                  </a:cubicBezTo>
                  <a:cubicBezTo>
                    <a:pt x="408" y="71"/>
                    <a:pt x="408" y="71"/>
                    <a:pt x="408" y="71"/>
                  </a:cubicBezTo>
                  <a:cubicBezTo>
                    <a:pt x="408" y="71"/>
                    <a:pt x="407" y="71"/>
                    <a:pt x="407" y="71"/>
                  </a:cubicBezTo>
                  <a:cubicBezTo>
                    <a:pt x="407" y="71"/>
                    <a:pt x="407" y="71"/>
                    <a:pt x="406" y="71"/>
                  </a:cubicBezTo>
                  <a:cubicBezTo>
                    <a:pt x="406" y="71"/>
                    <a:pt x="406" y="71"/>
                    <a:pt x="406" y="71"/>
                  </a:cubicBezTo>
                  <a:cubicBezTo>
                    <a:pt x="406" y="71"/>
                    <a:pt x="406" y="72"/>
                    <a:pt x="406" y="72"/>
                  </a:cubicBezTo>
                  <a:cubicBezTo>
                    <a:pt x="405" y="72"/>
                    <a:pt x="405" y="72"/>
                    <a:pt x="405" y="72"/>
                  </a:cubicBezTo>
                  <a:cubicBezTo>
                    <a:pt x="405" y="72"/>
                    <a:pt x="405" y="73"/>
                    <a:pt x="405" y="73"/>
                  </a:cubicBezTo>
                  <a:cubicBezTo>
                    <a:pt x="404" y="73"/>
                    <a:pt x="404" y="73"/>
                    <a:pt x="404" y="73"/>
                  </a:cubicBezTo>
                  <a:cubicBezTo>
                    <a:pt x="404" y="73"/>
                    <a:pt x="404" y="73"/>
                    <a:pt x="403" y="74"/>
                  </a:cubicBezTo>
                  <a:cubicBezTo>
                    <a:pt x="403" y="74"/>
                    <a:pt x="403" y="74"/>
                    <a:pt x="403" y="74"/>
                  </a:cubicBezTo>
                  <a:cubicBezTo>
                    <a:pt x="403" y="74"/>
                    <a:pt x="404" y="74"/>
                    <a:pt x="404" y="74"/>
                  </a:cubicBezTo>
                  <a:cubicBezTo>
                    <a:pt x="404" y="75"/>
                    <a:pt x="404" y="75"/>
                    <a:pt x="404" y="75"/>
                  </a:cubicBezTo>
                  <a:cubicBezTo>
                    <a:pt x="404" y="75"/>
                    <a:pt x="404" y="76"/>
                    <a:pt x="404" y="76"/>
                  </a:cubicBezTo>
                  <a:cubicBezTo>
                    <a:pt x="404" y="76"/>
                    <a:pt x="404" y="77"/>
                    <a:pt x="404" y="78"/>
                  </a:cubicBezTo>
                  <a:cubicBezTo>
                    <a:pt x="404" y="78"/>
                    <a:pt x="404" y="78"/>
                    <a:pt x="404" y="78"/>
                  </a:cubicBezTo>
                  <a:cubicBezTo>
                    <a:pt x="403" y="78"/>
                    <a:pt x="403" y="78"/>
                    <a:pt x="403" y="77"/>
                  </a:cubicBezTo>
                  <a:cubicBezTo>
                    <a:pt x="403" y="77"/>
                    <a:pt x="403" y="77"/>
                    <a:pt x="403" y="77"/>
                  </a:cubicBezTo>
                  <a:cubicBezTo>
                    <a:pt x="403" y="77"/>
                    <a:pt x="403" y="77"/>
                    <a:pt x="403" y="76"/>
                  </a:cubicBezTo>
                  <a:cubicBezTo>
                    <a:pt x="403" y="76"/>
                    <a:pt x="403" y="76"/>
                    <a:pt x="403" y="76"/>
                  </a:cubicBezTo>
                  <a:cubicBezTo>
                    <a:pt x="403" y="76"/>
                    <a:pt x="403" y="75"/>
                    <a:pt x="402" y="75"/>
                  </a:cubicBezTo>
                  <a:cubicBezTo>
                    <a:pt x="402" y="75"/>
                    <a:pt x="402" y="74"/>
                    <a:pt x="402" y="74"/>
                  </a:cubicBezTo>
                  <a:cubicBezTo>
                    <a:pt x="402" y="74"/>
                    <a:pt x="402" y="74"/>
                    <a:pt x="401" y="74"/>
                  </a:cubicBezTo>
                  <a:cubicBezTo>
                    <a:pt x="401" y="74"/>
                    <a:pt x="401" y="74"/>
                    <a:pt x="401" y="74"/>
                  </a:cubicBezTo>
                  <a:cubicBezTo>
                    <a:pt x="401" y="74"/>
                    <a:pt x="401" y="74"/>
                    <a:pt x="401" y="74"/>
                  </a:cubicBezTo>
                  <a:cubicBezTo>
                    <a:pt x="401" y="75"/>
                    <a:pt x="401" y="75"/>
                    <a:pt x="401" y="75"/>
                  </a:cubicBezTo>
                  <a:cubicBezTo>
                    <a:pt x="401" y="75"/>
                    <a:pt x="400" y="75"/>
                    <a:pt x="400" y="75"/>
                  </a:cubicBezTo>
                  <a:cubicBezTo>
                    <a:pt x="400" y="75"/>
                    <a:pt x="400" y="75"/>
                    <a:pt x="400" y="75"/>
                  </a:cubicBezTo>
                  <a:cubicBezTo>
                    <a:pt x="399" y="76"/>
                    <a:pt x="399" y="76"/>
                    <a:pt x="399" y="76"/>
                  </a:cubicBezTo>
                  <a:cubicBezTo>
                    <a:pt x="399" y="76"/>
                    <a:pt x="399" y="76"/>
                    <a:pt x="399" y="76"/>
                  </a:cubicBezTo>
                  <a:cubicBezTo>
                    <a:pt x="399" y="76"/>
                    <a:pt x="399" y="76"/>
                    <a:pt x="400" y="76"/>
                  </a:cubicBezTo>
                  <a:cubicBezTo>
                    <a:pt x="400" y="76"/>
                    <a:pt x="400" y="76"/>
                    <a:pt x="400" y="76"/>
                  </a:cubicBezTo>
                  <a:cubicBezTo>
                    <a:pt x="400" y="77"/>
                    <a:pt x="400" y="77"/>
                    <a:pt x="400" y="77"/>
                  </a:cubicBezTo>
                  <a:cubicBezTo>
                    <a:pt x="400" y="77"/>
                    <a:pt x="400" y="77"/>
                    <a:pt x="400" y="77"/>
                  </a:cubicBezTo>
                  <a:cubicBezTo>
                    <a:pt x="400" y="77"/>
                    <a:pt x="400" y="77"/>
                    <a:pt x="400" y="78"/>
                  </a:cubicBezTo>
                  <a:cubicBezTo>
                    <a:pt x="400" y="78"/>
                    <a:pt x="400" y="78"/>
                    <a:pt x="400" y="78"/>
                  </a:cubicBezTo>
                  <a:cubicBezTo>
                    <a:pt x="400" y="78"/>
                    <a:pt x="399" y="78"/>
                    <a:pt x="399" y="78"/>
                  </a:cubicBezTo>
                  <a:cubicBezTo>
                    <a:pt x="399" y="78"/>
                    <a:pt x="399" y="78"/>
                    <a:pt x="399" y="78"/>
                  </a:cubicBezTo>
                  <a:cubicBezTo>
                    <a:pt x="399" y="78"/>
                    <a:pt x="398" y="78"/>
                    <a:pt x="398" y="77"/>
                  </a:cubicBezTo>
                  <a:cubicBezTo>
                    <a:pt x="398" y="77"/>
                    <a:pt x="398" y="77"/>
                    <a:pt x="398" y="77"/>
                  </a:cubicBezTo>
                  <a:cubicBezTo>
                    <a:pt x="398" y="77"/>
                    <a:pt x="397" y="77"/>
                    <a:pt x="397" y="77"/>
                  </a:cubicBezTo>
                  <a:cubicBezTo>
                    <a:pt x="397" y="77"/>
                    <a:pt x="397" y="77"/>
                    <a:pt x="397" y="77"/>
                  </a:cubicBezTo>
                  <a:cubicBezTo>
                    <a:pt x="397" y="77"/>
                    <a:pt x="396" y="77"/>
                    <a:pt x="396" y="77"/>
                  </a:cubicBezTo>
                  <a:cubicBezTo>
                    <a:pt x="396" y="77"/>
                    <a:pt x="396" y="77"/>
                    <a:pt x="396" y="77"/>
                  </a:cubicBezTo>
                  <a:cubicBezTo>
                    <a:pt x="396" y="77"/>
                    <a:pt x="395" y="77"/>
                    <a:pt x="395" y="77"/>
                  </a:cubicBezTo>
                  <a:cubicBezTo>
                    <a:pt x="395" y="77"/>
                    <a:pt x="395" y="78"/>
                    <a:pt x="395" y="78"/>
                  </a:cubicBezTo>
                  <a:cubicBezTo>
                    <a:pt x="395" y="78"/>
                    <a:pt x="396" y="78"/>
                    <a:pt x="396" y="78"/>
                  </a:cubicBezTo>
                  <a:cubicBezTo>
                    <a:pt x="396" y="78"/>
                    <a:pt x="396" y="79"/>
                    <a:pt x="396" y="79"/>
                  </a:cubicBezTo>
                  <a:cubicBezTo>
                    <a:pt x="396" y="79"/>
                    <a:pt x="396" y="79"/>
                    <a:pt x="396" y="79"/>
                  </a:cubicBezTo>
                  <a:cubicBezTo>
                    <a:pt x="396" y="79"/>
                    <a:pt x="396" y="79"/>
                    <a:pt x="396" y="79"/>
                  </a:cubicBezTo>
                  <a:cubicBezTo>
                    <a:pt x="396" y="80"/>
                    <a:pt x="397" y="80"/>
                    <a:pt x="397" y="80"/>
                  </a:cubicBezTo>
                  <a:cubicBezTo>
                    <a:pt x="397" y="80"/>
                    <a:pt x="397" y="80"/>
                    <a:pt x="397" y="81"/>
                  </a:cubicBezTo>
                  <a:cubicBezTo>
                    <a:pt x="397" y="81"/>
                    <a:pt x="398" y="81"/>
                    <a:pt x="398" y="81"/>
                  </a:cubicBezTo>
                  <a:cubicBezTo>
                    <a:pt x="398" y="81"/>
                    <a:pt x="398" y="81"/>
                    <a:pt x="398" y="82"/>
                  </a:cubicBezTo>
                  <a:cubicBezTo>
                    <a:pt x="398" y="82"/>
                    <a:pt x="398" y="82"/>
                    <a:pt x="398" y="82"/>
                  </a:cubicBezTo>
                  <a:cubicBezTo>
                    <a:pt x="398" y="82"/>
                    <a:pt x="398" y="82"/>
                    <a:pt x="398" y="82"/>
                  </a:cubicBezTo>
                  <a:cubicBezTo>
                    <a:pt x="398" y="82"/>
                    <a:pt x="399" y="83"/>
                    <a:pt x="399" y="83"/>
                  </a:cubicBezTo>
                  <a:cubicBezTo>
                    <a:pt x="399" y="83"/>
                    <a:pt x="399" y="83"/>
                    <a:pt x="399" y="83"/>
                  </a:cubicBezTo>
                  <a:cubicBezTo>
                    <a:pt x="399" y="83"/>
                    <a:pt x="398" y="83"/>
                    <a:pt x="398" y="83"/>
                  </a:cubicBezTo>
                  <a:cubicBezTo>
                    <a:pt x="398" y="83"/>
                    <a:pt x="398" y="84"/>
                    <a:pt x="398" y="84"/>
                  </a:cubicBezTo>
                  <a:cubicBezTo>
                    <a:pt x="398" y="84"/>
                    <a:pt x="398" y="84"/>
                    <a:pt x="398" y="84"/>
                  </a:cubicBezTo>
                  <a:cubicBezTo>
                    <a:pt x="399" y="84"/>
                    <a:pt x="398" y="84"/>
                    <a:pt x="398" y="85"/>
                  </a:cubicBezTo>
                  <a:cubicBezTo>
                    <a:pt x="398" y="85"/>
                    <a:pt x="398" y="85"/>
                    <a:pt x="398" y="85"/>
                  </a:cubicBezTo>
                  <a:cubicBezTo>
                    <a:pt x="398" y="85"/>
                    <a:pt x="398" y="86"/>
                    <a:pt x="398" y="86"/>
                  </a:cubicBezTo>
                  <a:cubicBezTo>
                    <a:pt x="398" y="86"/>
                    <a:pt x="398" y="87"/>
                    <a:pt x="398" y="87"/>
                  </a:cubicBezTo>
                  <a:cubicBezTo>
                    <a:pt x="398" y="87"/>
                    <a:pt x="399" y="87"/>
                    <a:pt x="399" y="88"/>
                  </a:cubicBezTo>
                  <a:cubicBezTo>
                    <a:pt x="399" y="88"/>
                    <a:pt x="399" y="88"/>
                    <a:pt x="399" y="88"/>
                  </a:cubicBezTo>
                  <a:cubicBezTo>
                    <a:pt x="399" y="88"/>
                    <a:pt x="400" y="89"/>
                    <a:pt x="400" y="89"/>
                  </a:cubicBezTo>
                  <a:cubicBezTo>
                    <a:pt x="400" y="89"/>
                    <a:pt x="400" y="89"/>
                    <a:pt x="400" y="90"/>
                  </a:cubicBezTo>
                  <a:cubicBezTo>
                    <a:pt x="400" y="90"/>
                    <a:pt x="400" y="90"/>
                    <a:pt x="400" y="90"/>
                  </a:cubicBezTo>
                  <a:cubicBezTo>
                    <a:pt x="401" y="90"/>
                    <a:pt x="401" y="90"/>
                    <a:pt x="401" y="90"/>
                  </a:cubicBezTo>
                  <a:cubicBezTo>
                    <a:pt x="401" y="90"/>
                    <a:pt x="401" y="90"/>
                    <a:pt x="402" y="90"/>
                  </a:cubicBezTo>
                  <a:cubicBezTo>
                    <a:pt x="402" y="90"/>
                    <a:pt x="402" y="91"/>
                    <a:pt x="402" y="91"/>
                  </a:cubicBezTo>
                  <a:cubicBezTo>
                    <a:pt x="402" y="91"/>
                    <a:pt x="402" y="91"/>
                    <a:pt x="402" y="91"/>
                  </a:cubicBezTo>
                  <a:cubicBezTo>
                    <a:pt x="403" y="91"/>
                    <a:pt x="403" y="91"/>
                    <a:pt x="403" y="91"/>
                  </a:cubicBezTo>
                  <a:cubicBezTo>
                    <a:pt x="403" y="91"/>
                    <a:pt x="403" y="90"/>
                    <a:pt x="403" y="90"/>
                  </a:cubicBezTo>
                  <a:cubicBezTo>
                    <a:pt x="403" y="90"/>
                    <a:pt x="403" y="90"/>
                    <a:pt x="403" y="90"/>
                  </a:cubicBezTo>
                  <a:cubicBezTo>
                    <a:pt x="403" y="90"/>
                    <a:pt x="403" y="90"/>
                    <a:pt x="403" y="90"/>
                  </a:cubicBezTo>
                  <a:cubicBezTo>
                    <a:pt x="404" y="90"/>
                    <a:pt x="404" y="90"/>
                    <a:pt x="404" y="90"/>
                  </a:cubicBezTo>
                  <a:cubicBezTo>
                    <a:pt x="404" y="90"/>
                    <a:pt x="404" y="90"/>
                    <a:pt x="404" y="90"/>
                  </a:cubicBezTo>
                  <a:cubicBezTo>
                    <a:pt x="404" y="90"/>
                    <a:pt x="405" y="90"/>
                    <a:pt x="405" y="90"/>
                  </a:cubicBezTo>
                  <a:cubicBezTo>
                    <a:pt x="405" y="90"/>
                    <a:pt x="405" y="90"/>
                    <a:pt x="405" y="90"/>
                  </a:cubicBezTo>
                  <a:cubicBezTo>
                    <a:pt x="405" y="91"/>
                    <a:pt x="405" y="91"/>
                    <a:pt x="405" y="91"/>
                  </a:cubicBezTo>
                  <a:cubicBezTo>
                    <a:pt x="405" y="91"/>
                    <a:pt x="405" y="91"/>
                    <a:pt x="405" y="91"/>
                  </a:cubicBezTo>
                  <a:cubicBezTo>
                    <a:pt x="405" y="92"/>
                    <a:pt x="405" y="92"/>
                    <a:pt x="405" y="92"/>
                  </a:cubicBezTo>
                  <a:cubicBezTo>
                    <a:pt x="405" y="92"/>
                    <a:pt x="405" y="92"/>
                    <a:pt x="405" y="92"/>
                  </a:cubicBezTo>
                  <a:cubicBezTo>
                    <a:pt x="405" y="92"/>
                    <a:pt x="405" y="93"/>
                    <a:pt x="405" y="93"/>
                  </a:cubicBezTo>
                  <a:cubicBezTo>
                    <a:pt x="405" y="93"/>
                    <a:pt x="406" y="93"/>
                    <a:pt x="406" y="93"/>
                  </a:cubicBezTo>
                  <a:cubicBezTo>
                    <a:pt x="406" y="93"/>
                    <a:pt x="406" y="94"/>
                    <a:pt x="406" y="94"/>
                  </a:cubicBezTo>
                  <a:cubicBezTo>
                    <a:pt x="406" y="94"/>
                    <a:pt x="407" y="94"/>
                    <a:pt x="407" y="94"/>
                  </a:cubicBezTo>
                  <a:cubicBezTo>
                    <a:pt x="407" y="95"/>
                    <a:pt x="407" y="95"/>
                    <a:pt x="407" y="95"/>
                  </a:cubicBezTo>
                  <a:cubicBezTo>
                    <a:pt x="407" y="95"/>
                    <a:pt x="408" y="96"/>
                    <a:pt x="408" y="96"/>
                  </a:cubicBezTo>
                  <a:cubicBezTo>
                    <a:pt x="408" y="96"/>
                    <a:pt x="408" y="96"/>
                    <a:pt x="408" y="96"/>
                  </a:cubicBezTo>
                  <a:cubicBezTo>
                    <a:pt x="408" y="97"/>
                    <a:pt x="408" y="97"/>
                    <a:pt x="408" y="97"/>
                  </a:cubicBezTo>
                  <a:cubicBezTo>
                    <a:pt x="408" y="97"/>
                    <a:pt x="409" y="96"/>
                    <a:pt x="409" y="96"/>
                  </a:cubicBezTo>
                  <a:cubicBezTo>
                    <a:pt x="409" y="96"/>
                    <a:pt x="408" y="96"/>
                    <a:pt x="408" y="96"/>
                  </a:cubicBezTo>
                  <a:cubicBezTo>
                    <a:pt x="408" y="96"/>
                    <a:pt x="408" y="95"/>
                    <a:pt x="409" y="95"/>
                  </a:cubicBezTo>
                  <a:cubicBezTo>
                    <a:pt x="409" y="95"/>
                    <a:pt x="409" y="95"/>
                    <a:pt x="409" y="95"/>
                  </a:cubicBezTo>
                  <a:cubicBezTo>
                    <a:pt x="409" y="95"/>
                    <a:pt x="409" y="96"/>
                    <a:pt x="409" y="96"/>
                  </a:cubicBezTo>
                  <a:cubicBezTo>
                    <a:pt x="410" y="96"/>
                    <a:pt x="410" y="96"/>
                    <a:pt x="410" y="96"/>
                  </a:cubicBezTo>
                  <a:cubicBezTo>
                    <a:pt x="410" y="96"/>
                    <a:pt x="410" y="96"/>
                    <a:pt x="410" y="97"/>
                  </a:cubicBezTo>
                  <a:cubicBezTo>
                    <a:pt x="410" y="97"/>
                    <a:pt x="410" y="97"/>
                    <a:pt x="410" y="97"/>
                  </a:cubicBezTo>
                  <a:cubicBezTo>
                    <a:pt x="410" y="97"/>
                    <a:pt x="410" y="97"/>
                    <a:pt x="410" y="98"/>
                  </a:cubicBezTo>
                  <a:cubicBezTo>
                    <a:pt x="411" y="98"/>
                    <a:pt x="411" y="98"/>
                    <a:pt x="411" y="98"/>
                  </a:cubicBezTo>
                  <a:cubicBezTo>
                    <a:pt x="411" y="98"/>
                    <a:pt x="411" y="98"/>
                    <a:pt x="411" y="98"/>
                  </a:cubicBezTo>
                  <a:cubicBezTo>
                    <a:pt x="411" y="99"/>
                    <a:pt x="411" y="99"/>
                    <a:pt x="411" y="99"/>
                  </a:cubicBezTo>
                  <a:cubicBezTo>
                    <a:pt x="411" y="99"/>
                    <a:pt x="411" y="99"/>
                    <a:pt x="411" y="100"/>
                  </a:cubicBezTo>
                  <a:cubicBezTo>
                    <a:pt x="411" y="100"/>
                    <a:pt x="411" y="100"/>
                    <a:pt x="411" y="100"/>
                  </a:cubicBezTo>
                  <a:cubicBezTo>
                    <a:pt x="411" y="100"/>
                    <a:pt x="410" y="100"/>
                    <a:pt x="410" y="100"/>
                  </a:cubicBezTo>
                  <a:cubicBezTo>
                    <a:pt x="410" y="100"/>
                    <a:pt x="410" y="99"/>
                    <a:pt x="410" y="99"/>
                  </a:cubicBezTo>
                  <a:cubicBezTo>
                    <a:pt x="410" y="99"/>
                    <a:pt x="410" y="99"/>
                    <a:pt x="410" y="99"/>
                  </a:cubicBezTo>
                  <a:cubicBezTo>
                    <a:pt x="410" y="99"/>
                    <a:pt x="410" y="98"/>
                    <a:pt x="410" y="98"/>
                  </a:cubicBezTo>
                  <a:cubicBezTo>
                    <a:pt x="410" y="98"/>
                    <a:pt x="410" y="98"/>
                    <a:pt x="410" y="98"/>
                  </a:cubicBezTo>
                  <a:cubicBezTo>
                    <a:pt x="410" y="98"/>
                    <a:pt x="410" y="98"/>
                    <a:pt x="410" y="97"/>
                  </a:cubicBezTo>
                  <a:cubicBezTo>
                    <a:pt x="410" y="97"/>
                    <a:pt x="409" y="97"/>
                    <a:pt x="409" y="97"/>
                  </a:cubicBezTo>
                  <a:cubicBezTo>
                    <a:pt x="409" y="98"/>
                    <a:pt x="409" y="98"/>
                    <a:pt x="409" y="98"/>
                  </a:cubicBezTo>
                  <a:cubicBezTo>
                    <a:pt x="409" y="98"/>
                    <a:pt x="408" y="98"/>
                    <a:pt x="408" y="98"/>
                  </a:cubicBezTo>
                  <a:cubicBezTo>
                    <a:pt x="408" y="98"/>
                    <a:pt x="408" y="98"/>
                    <a:pt x="408" y="98"/>
                  </a:cubicBezTo>
                  <a:cubicBezTo>
                    <a:pt x="408" y="98"/>
                    <a:pt x="408" y="98"/>
                    <a:pt x="408" y="98"/>
                  </a:cubicBezTo>
                  <a:cubicBezTo>
                    <a:pt x="407" y="98"/>
                    <a:pt x="407" y="99"/>
                    <a:pt x="407" y="99"/>
                  </a:cubicBezTo>
                  <a:cubicBezTo>
                    <a:pt x="408" y="99"/>
                    <a:pt x="408" y="99"/>
                    <a:pt x="408" y="99"/>
                  </a:cubicBezTo>
                  <a:cubicBezTo>
                    <a:pt x="408" y="99"/>
                    <a:pt x="408" y="99"/>
                    <a:pt x="408" y="99"/>
                  </a:cubicBezTo>
                  <a:cubicBezTo>
                    <a:pt x="408" y="98"/>
                    <a:pt x="408" y="98"/>
                    <a:pt x="408" y="98"/>
                  </a:cubicBezTo>
                  <a:cubicBezTo>
                    <a:pt x="408" y="98"/>
                    <a:pt x="409" y="98"/>
                    <a:pt x="409" y="99"/>
                  </a:cubicBezTo>
                  <a:cubicBezTo>
                    <a:pt x="409" y="99"/>
                    <a:pt x="409" y="99"/>
                    <a:pt x="409" y="99"/>
                  </a:cubicBezTo>
                  <a:cubicBezTo>
                    <a:pt x="409" y="99"/>
                    <a:pt x="409" y="100"/>
                    <a:pt x="409" y="100"/>
                  </a:cubicBezTo>
                  <a:cubicBezTo>
                    <a:pt x="409" y="100"/>
                    <a:pt x="409" y="100"/>
                    <a:pt x="409" y="101"/>
                  </a:cubicBezTo>
                  <a:cubicBezTo>
                    <a:pt x="409" y="101"/>
                    <a:pt x="409" y="101"/>
                    <a:pt x="409" y="102"/>
                  </a:cubicBezTo>
                  <a:cubicBezTo>
                    <a:pt x="409" y="102"/>
                    <a:pt x="409" y="102"/>
                    <a:pt x="409" y="102"/>
                  </a:cubicBezTo>
                  <a:cubicBezTo>
                    <a:pt x="409" y="102"/>
                    <a:pt x="410" y="103"/>
                    <a:pt x="410" y="103"/>
                  </a:cubicBezTo>
                  <a:cubicBezTo>
                    <a:pt x="410" y="103"/>
                    <a:pt x="410" y="103"/>
                    <a:pt x="411" y="104"/>
                  </a:cubicBezTo>
                  <a:cubicBezTo>
                    <a:pt x="411" y="104"/>
                    <a:pt x="411" y="104"/>
                    <a:pt x="411" y="104"/>
                  </a:cubicBezTo>
                  <a:cubicBezTo>
                    <a:pt x="411" y="105"/>
                    <a:pt x="411" y="105"/>
                    <a:pt x="412" y="105"/>
                  </a:cubicBezTo>
                  <a:cubicBezTo>
                    <a:pt x="412" y="106"/>
                    <a:pt x="412" y="106"/>
                    <a:pt x="412" y="106"/>
                  </a:cubicBezTo>
                  <a:cubicBezTo>
                    <a:pt x="412" y="106"/>
                    <a:pt x="413" y="107"/>
                    <a:pt x="413" y="107"/>
                  </a:cubicBezTo>
                  <a:cubicBezTo>
                    <a:pt x="413" y="107"/>
                    <a:pt x="413" y="107"/>
                    <a:pt x="413" y="107"/>
                  </a:cubicBezTo>
                  <a:cubicBezTo>
                    <a:pt x="414" y="107"/>
                    <a:pt x="414" y="107"/>
                    <a:pt x="414" y="107"/>
                  </a:cubicBezTo>
                  <a:cubicBezTo>
                    <a:pt x="414" y="108"/>
                    <a:pt x="414" y="108"/>
                    <a:pt x="414" y="108"/>
                  </a:cubicBezTo>
                  <a:cubicBezTo>
                    <a:pt x="414" y="109"/>
                    <a:pt x="414" y="109"/>
                    <a:pt x="414" y="109"/>
                  </a:cubicBezTo>
                  <a:cubicBezTo>
                    <a:pt x="414" y="109"/>
                    <a:pt x="413" y="109"/>
                    <a:pt x="413" y="109"/>
                  </a:cubicBezTo>
                  <a:cubicBezTo>
                    <a:pt x="413" y="109"/>
                    <a:pt x="413" y="110"/>
                    <a:pt x="413" y="110"/>
                  </a:cubicBezTo>
                  <a:cubicBezTo>
                    <a:pt x="413" y="110"/>
                    <a:pt x="412" y="109"/>
                    <a:pt x="412" y="109"/>
                  </a:cubicBezTo>
                  <a:cubicBezTo>
                    <a:pt x="412" y="109"/>
                    <a:pt x="412" y="109"/>
                    <a:pt x="412" y="109"/>
                  </a:cubicBezTo>
                  <a:cubicBezTo>
                    <a:pt x="412" y="109"/>
                    <a:pt x="412" y="109"/>
                    <a:pt x="412" y="109"/>
                  </a:cubicBezTo>
                  <a:cubicBezTo>
                    <a:pt x="412" y="109"/>
                    <a:pt x="412" y="109"/>
                    <a:pt x="412" y="109"/>
                  </a:cubicBezTo>
                  <a:cubicBezTo>
                    <a:pt x="411" y="110"/>
                    <a:pt x="411" y="110"/>
                    <a:pt x="411" y="110"/>
                  </a:cubicBezTo>
                  <a:cubicBezTo>
                    <a:pt x="411" y="110"/>
                    <a:pt x="410" y="110"/>
                    <a:pt x="410" y="110"/>
                  </a:cubicBezTo>
                  <a:cubicBezTo>
                    <a:pt x="410" y="110"/>
                    <a:pt x="410" y="111"/>
                    <a:pt x="410" y="111"/>
                  </a:cubicBezTo>
                  <a:cubicBezTo>
                    <a:pt x="410" y="111"/>
                    <a:pt x="410" y="112"/>
                    <a:pt x="410" y="112"/>
                  </a:cubicBezTo>
                  <a:cubicBezTo>
                    <a:pt x="410" y="112"/>
                    <a:pt x="410" y="113"/>
                    <a:pt x="410" y="113"/>
                  </a:cubicBezTo>
                  <a:cubicBezTo>
                    <a:pt x="410" y="113"/>
                    <a:pt x="411" y="114"/>
                    <a:pt x="411" y="114"/>
                  </a:cubicBezTo>
                  <a:cubicBezTo>
                    <a:pt x="411" y="114"/>
                    <a:pt x="412" y="115"/>
                    <a:pt x="412" y="115"/>
                  </a:cubicBezTo>
                  <a:cubicBezTo>
                    <a:pt x="412" y="115"/>
                    <a:pt x="412" y="115"/>
                    <a:pt x="412" y="115"/>
                  </a:cubicBezTo>
                  <a:cubicBezTo>
                    <a:pt x="412" y="116"/>
                    <a:pt x="413" y="116"/>
                    <a:pt x="413" y="116"/>
                  </a:cubicBezTo>
                  <a:cubicBezTo>
                    <a:pt x="413" y="116"/>
                    <a:pt x="413" y="117"/>
                    <a:pt x="413" y="117"/>
                  </a:cubicBezTo>
                  <a:cubicBezTo>
                    <a:pt x="413" y="117"/>
                    <a:pt x="413" y="117"/>
                    <a:pt x="414" y="117"/>
                  </a:cubicBezTo>
                  <a:cubicBezTo>
                    <a:pt x="414" y="117"/>
                    <a:pt x="414" y="117"/>
                    <a:pt x="414" y="118"/>
                  </a:cubicBezTo>
                  <a:cubicBezTo>
                    <a:pt x="414" y="118"/>
                    <a:pt x="413" y="118"/>
                    <a:pt x="413" y="118"/>
                  </a:cubicBezTo>
                  <a:cubicBezTo>
                    <a:pt x="413" y="118"/>
                    <a:pt x="413" y="117"/>
                    <a:pt x="413" y="117"/>
                  </a:cubicBezTo>
                  <a:cubicBezTo>
                    <a:pt x="413" y="117"/>
                    <a:pt x="413" y="117"/>
                    <a:pt x="413" y="117"/>
                  </a:cubicBezTo>
                  <a:cubicBezTo>
                    <a:pt x="412" y="117"/>
                    <a:pt x="412" y="117"/>
                    <a:pt x="412" y="117"/>
                  </a:cubicBezTo>
                  <a:cubicBezTo>
                    <a:pt x="412" y="117"/>
                    <a:pt x="412" y="117"/>
                    <a:pt x="412" y="117"/>
                  </a:cubicBezTo>
                  <a:cubicBezTo>
                    <a:pt x="411" y="117"/>
                    <a:pt x="411" y="118"/>
                    <a:pt x="411" y="118"/>
                  </a:cubicBezTo>
                  <a:cubicBezTo>
                    <a:pt x="411" y="118"/>
                    <a:pt x="412" y="118"/>
                    <a:pt x="412" y="118"/>
                  </a:cubicBezTo>
                  <a:cubicBezTo>
                    <a:pt x="412" y="118"/>
                    <a:pt x="412" y="119"/>
                    <a:pt x="412" y="119"/>
                  </a:cubicBezTo>
                  <a:cubicBezTo>
                    <a:pt x="412" y="119"/>
                    <a:pt x="411" y="119"/>
                    <a:pt x="411" y="119"/>
                  </a:cubicBezTo>
                  <a:cubicBezTo>
                    <a:pt x="411" y="119"/>
                    <a:pt x="411" y="119"/>
                    <a:pt x="411" y="119"/>
                  </a:cubicBezTo>
                  <a:cubicBezTo>
                    <a:pt x="411" y="119"/>
                    <a:pt x="411" y="119"/>
                    <a:pt x="411" y="119"/>
                  </a:cubicBezTo>
                  <a:cubicBezTo>
                    <a:pt x="411" y="120"/>
                    <a:pt x="410" y="120"/>
                    <a:pt x="410" y="120"/>
                  </a:cubicBezTo>
                  <a:cubicBezTo>
                    <a:pt x="410" y="120"/>
                    <a:pt x="410" y="120"/>
                    <a:pt x="410" y="120"/>
                  </a:cubicBezTo>
                  <a:cubicBezTo>
                    <a:pt x="410" y="120"/>
                    <a:pt x="411" y="120"/>
                    <a:pt x="411" y="120"/>
                  </a:cubicBezTo>
                  <a:cubicBezTo>
                    <a:pt x="411" y="120"/>
                    <a:pt x="411" y="120"/>
                    <a:pt x="411" y="120"/>
                  </a:cubicBezTo>
                  <a:cubicBezTo>
                    <a:pt x="411" y="121"/>
                    <a:pt x="411" y="121"/>
                    <a:pt x="411" y="121"/>
                  </a:cubicBezTo>
                  <a:cubicBezTo>
                    <a:pt x="412" y="121"/>
                    <a:pt x="412" y="121"/>
                    <a:pt x="412" y="121"/>
                  </a:cubicBezTo>
                  <a:cubicBezTo>
                    <a:pt x="412" y="121"/>
                    <a:pt x="412" y="121"/>
                    <a:pt x="412" y="122"/>
                  </a:cubicBezTo>
                  <a:cubicBezTo>
                    <a:pt x="412" y="122"/>
                    <a:pt x="412" y="122"/>
                    <a:pt x="412" y="122"/>
                  </a:cubicBezTo>
                  <a:cubicBezTo>
                    <a:pt x="412" y="122"/>
                    <a:pt x="412" y="122"/>
                    <a:pt x="412" y="122"/>
                  </a:cubicBezTo>
                  <a:cubicBezTo>
                    <a:pt x="412" y="122"/>
                    <a:pt x="412" y="123"/>
                    <a:pt x="412" y="123"/>
                  </a:cubicBezTo>
                  <a:cubicBezTo>
                    <a:pt x="412" y="123"/>
                    <a:pt x="413" y="123"/>
                    <a:pt x="413" y="123"/>
                  </a:cubicBezTo>
                  <a:cubicBezTo>
                    <a:pt x="413" y="123"/>
                    <a:pt x="413" y="123"/>
                    <a:pt x="413" y="123"/>
                  </a:cubicBezTo>
                  <a:cubicBezTo>
                    <a:pt x="413" y="124"/>
                    <a:pt x="413" y="124"/>
                    <a:pt x="413" y="125"/>
                  </a:cubicBezTo>
                  <a:cubicBezTo>
                    <a:pt x="413" y="125"/>
                    <a:pt x="413" y="125"/>
                    <a:pt x="413" y="125"/>
                  </a:cubicBezTo>
                  <a:cubicBezTo>
                    <a:pt x="413" y="126"/>
                    <a:pt x="414" y="126"/>
                    <a:pt x="414" y="126"/>
                  </a:cubicBezTo>
                  <a:cubicBezTo>
                    <a:pt x="414" y="127"/>
                    <a:pt x="413" y="127"/>
                    <a:pt x="413" y="128"/>
                  </a:cubicBezTo>
                  <a:cubicBezTo>
                    <a:pt x="413" y="128"/>
                    <a:pt x="413" y="128"/>
                    <a:pt x="413" y="129"/>
                  </a:cubicBezTo>
                  <a:cubicBezTo>
                    <a:pt x="413" y="129"/>
                    <a:pt x="413" y="130"/>
                    <a:pt x="413" y="130"/>
                  </a:cubicBezTo>
                  <a:cubicBezTo>
                    <a:pt x="413" y="130"/>
                    <a:pt x="413" y="131"/>
                    <a:pt x="413" y="131"/>
                  </a:cubicBezTo>
                  <a:cubicBezTo>
                    <a:pt x="413" y="131"/>
                    <a:pt x="413" y="132"/>
                    <a:pt x="413" y="132"/>
                  </a:cubicBezTo>
                  <a:cubicBezTo>
                    <a:pt x="413" y="132"/>
                    <a:pt x="412" y="132"/>
                    <a:pt x="412" y="132"/>
                  </a:cubicBezTo>
                  <a:cubicBezTo>
                    <a:pt x="412" y="132"/>
                    <a:pt x="412" y="131"/>
                    <a:pt x="412" y="131"/>
                  </a:cubicBezTo>
                  <a:cubicBezTo>
                    <a:pt x="412" y="131"/>
                    <a:pt x="412" y="131"/>
                    <a:pt x="411" y="131"/>
                  </a:cubicBezTo>
                  <a:cubicBezTo>
                    <a:pt x="411" y="131"/>
                    <a:pt x="411" y="130"/>
                    <a:pt x="411" y="130"/>
                  </a:cubicBezTo>
                  <a:cubicBezTo>
                    <a:pt x="411" y="130"/>
                    <a:pt x="410" y="129"/>
                    <a:pt x="410" y="129"/>
                  </a:cubicBezTo>
                  <a:cubicBezTo>
                    <a:pt x="410" y="129"/>
                    <a:pt x="409" y="129"/>
                    <a:pt x="409" y="128"/>
                  </a:cubicBezTo>
                  <a:cubicBezTo>
                    <a:pt x="409" y="128"/>
                    <a:pt x="408" y="128"/>
                    <a:pt x="408" y="128"/>
                  </a:cubicBezTo>
                  <a:cubicBezTo>
                    <a:pt x="408" y="128"/>
                    <a:pt x="408" y="127"/>
                    <a:pt x="408" y="127"/>
                  </a:cubicBezTo>
                  <a:cubicBezTo>
                    <a:pt x="408" y="127"/>
                    <a:pt x="408" y="126"/>
                    <a:pt x="408" y="126"/>
                  </a:cubicBezTo>
                  <a:cubicBezTo>
                    <a:pt x="408" y="126"/>
                    <a:pt x="407" y="125"/>
                    <a:pt x="407" y="125"/>
                  </a:cubicBezTo>
                  <a:cubicBezTo>
                    <a:pt x="406" y="125"/>
                    <a:pt x="406" y="124"/>
                    <a:pt x="405" y="123"/>
                  </a:cubicBezTo>
                  <a:cubicBezTo>
                    <a:pt x="405" y="123"/>
                    <a:pt x="403" y="122"/>
                    <a:pt x="403" y="121"/>
                  </a:cubicBezTo>
                  <a:cubicBezTo>
                    <a:pt x="403" y="121"/>
                    <a:pt x="402" y="120"/>
                    <a:pt x="402" y="120"/>
                  </a:cubicBezTo>
                  <a:cubicBezTo>
                    <a:pt x="401" y="119"/>
                    <a:pt x="401" y="118"/>
                    <a:pt x="400" y="118"/>
                  </a:cubicBezTo>
                  <a:cubicBezTo>
                    <a:pt x="400" y="117"/>
                    <a:pt x="399" y="116"/>
                    <a:pt x="399" y="116"/>
                  </a:cubicBezTo>
                  <a:cubicBezTo>
                    <a:pt x="398" y="116"/>
                    <a:pt x="398" y="115"/>
                    <a:pt x="398" y="115"/>
                  </a:cubicBezTo>
                  <a:cubicBezTo>
                    <a:pt x="397" y="115"/>
                    <a:pt x="397" y="114"/>
                    <a:pt x="397" y="114"/>
                  </a:cubicBezTo>
                  <a:cubicBezTo>
                    <a:pt x="397" y="113"/>
                    <a:pt x="395" y="112"/>
                    <a:pt x="395" y="112"/>
                  </a:cubicBezTo>
                  <a:cubicBezTo>
                    <a:pt x="395" y="111"/>
                    <a:pt x="394" y="111"/>
                    <a:pt x="394" y="110"/>
                  </a:cubicBezTo>
                  <a:cubicBezTo>
                    <a:pt x="393" y="110"/>
                    <a:pt x="392" y="109"/>
                    <a:pt x="392" y="108"/>
                  </a:cubicBezTo>
                  <a:cubicBezTo>
                    <a:pt x="391" y="108"/>
                    <a:pt x="391" y="106"/>
                    <a:pt x="390" y="106"/>
                  </a:cubicBezTo>
                  <a:cubicBezTo>
                    <a:pt x="390" y="105"/>
                    <a:pt x="389" y="104"/>
                    <a:pt x="389" y="104"/>
                  </a:cubicBezTo>
                  <a:cubicBezTo>
                    <a:pt x="389" y="104"/>
                    <a:pt x="389" y="103"/>
                    <a:pt x="389" y="103"/>
                  </a:cubicBezTo>
                  <a:cubicBezTo>
                    <a:pt x="389" y="103"/>
                    <a:pt x="389" y="102"/>
                    <a:pt x="388" y="102"/>
                  </a:cubicBezTo>
                  <a:cubicBezTo>
                    <a:pt x="388" y="102"/>
                    <a:pt x="388" y="101"/>
                    <a:pt x="388" y="101"/>
                  </a:cubicBezTo>
                  <a:cubicBezTo>
                    <a:pt x="388" y="100"/>
                    <a:pt x="387" y="100"/>
                    <a:pt x="387" y="100"/>
                  </a:cubicBezTo>
                  <a:cubicBezTo>
                    <a:pt x="387" y="100"/>
                    <a:pt x="387" y="99"/>
                    <a:pt x="387" y="99"/>
                  </a:cubicBezTo>
                  <a:cubicBezTo>
                    <a:pt x="387" y="98"/>
                    <a:pt x="387" y="98"/>
                    <a:pt x="387" y="98"/>
                  </a:cubicBezTo>
                  <a:cubicBezTo>
                    <a:pt x="387" y="98"/>
                    <a:pt x="387" y="98"/>
                    <a:pt x="387" y="98"/>
                  </a:cubicBezTo>
                  <a:cubicBezTo>
                    <a:pt x="387" y="97"/>
                    <a:pt x="387" y="97"/>
                    <a:pt x="387" y="97"/>
                  </a:cubicBezTo>
                  <a:cubicBezTo>
                    <a:pt x="387" y="97"/>
                    <a:pt x="387" y="96"/>
                    <a:pt x="387" y="96"/>
                  </a:cubicBezTo>
                  <a:cubicBezTo>
                    <a:pt x="387" y="96"/>
                    <a:pt x="387" y="95"/>
                    <a:pt x="387" y="95"/>
                  </a:cubicBezTo>
                  <a:cubicBezTo>
                    <a:pt x="387" y="95"/>
                    <a:pt x="386" y="94"/>
                    <a:pt x="386" y="94"/>
                  </a:cubicBezTo>
                  <a:cubicBezTo>
                    <a:pt x="386" y="94"/>
                    <a:pt x="386" y="94"/>
                    <a:pt x="386" y="94"/>
                  </a:cubicBezTo>
                  <a:cubicBezTo>
                    <a:pt x="386" y="94"/>
                    <a:pt x="386" y="94"/>
                    <a:pt x="385" y="94"/>
                  </a:cubicBezTo>
                  <a:cubicBezTo>
                    <a:pt x="385" y="94"/>
                    <a:pt x="385" y="94"/>
                    <a:pt x="385" y="93"/>
                  </a:cubicBezTo>
                  <a:cubicBezTo>
                    <a:pt x="386" y="93"/>
                    <a:pt x="386" y="93"/>
                    <a:pt x="386" y="93"/>
                  </a:cubicBezTo>
                  <a:cubicBezTo>
                    <a:pt x="386" y="93"/>
                    <a:pt x="386" y="93"/>
                    <a:pt x="387" y="93"/>
                  </a:cubicBezTo>
                  <a:cubicBezTo>
                    <a:pt x="387" y="93"/>
                    <a:pt x="387" y="93"/>
                    <a:pt x="387" y="93"/>
                  </a:cubicBezTo>
                  <a:cubicBezTo>
                    <a:pt x="387" y="93"/>
                    <a:pt x="387" y="92"/>
                    <a:pt x="387" y="92"/>
                  </a:cubicBezTo>
                  <a:cubicBezTo>
                    <a:pt x="387" y="92"/>
                    <a:pt x="387" y="92"/>
                    <a:pt x="388" y="92"/>
                  </a:cubicBezTo>
                  <a:cubicBezTo>
                    <a:pt x="388" y="92"/>
                    <a:pt x="388" y="92"/>
                    <a:pt x="388" y="92"/>
                  </a:cubicBezTo>
                  <a:cubicBezTo>
                    <a:pt x="388" y="92"/>
                    <a:pt x="389" y="91"/>
                    <a:pt x="389" y="91"/>
                  </a:cubicBezTo>
                  <a:cubicBezTo>
                    <a:pt x="389" y="91"/>
                    <a:pt x="389" y="91"/>
                    <a:pt x="389" y="90"/>
                  </a:cubicBezTo>
                  <a:cubicBezTo>
                    <a:pt x="388" y="90"/>
                    <a:pt x="389" y="89"/>
                    <a:pt x="389" y="89"/>
                  </a:cubicBezTo>
                  <a:cubicBezTo>
                    <a:pt x="389" y="89"/>
                    <a:pt x="389" y="89"/>
                    <a:pt x="389" y="88"/>
                  </a:cubicBezTo>
                  <a:cubicBezTo>
                    <a:pt x="389" y="88"/>
                    <a:pt x="389" y="88"/>
                    <a:pt x="389" y="88"/>
                  </a:cubicBezTo>
                  <a:cubicBezTo>
                    <a:pt x="389" y="87"/>
                    <a:pt x="389" y="87"/>
                    <a:pt x="389" y="87"/>
                  </a:cubicBezTo>
                  <a:cubicBezTo>
                    <a:pt x="389" y="86"/>
                    <a:pt x="389" y="86"/>
                    <a:pt x="389" y="85"/>
                  </a:cubicBezTo>
                  <a:cubicBezTo>
                    <a:pt x="389" y="85"/>
                    <a:pt x="389" y="83"/>
                    <a:pt x="389" y="82"/>
                  </a:cubicBezTo>
                  <a:cubicBezTo>
                    <a:pt x="389" y="82"/>
                    <a:pt x="389" y="81"/>
                    <a:pt x="389" y="80"/>
                  </a:cubicBezTo>
                  <a:cubicBezTo>
                    <a:pt x="389" y="80"/>
                    <a:pt x="389" y="79"/>
                    <a:pt x="389" y="78"/>
                  </a:cubicBezTo>
                  <a:cubicBezTo>
                    <a:pt x="389" y="78"/>
                    <a:pt x="389" y="77"/>
                    <a:pt x="389" y="77"/>
                  </a:cubicBezTo>
                  <a:cubicBezTo>
                    <a:pt x="388" y="77"/>
                    <a:pt x="388" y="77"/>
                    <a:pt x="388" y="77"/>
                  </a:cubicBezTo>
                  <a:cubicBezTo>
                    <a:pt x="388" y="76"/>
                    <a:pt x="388" y="76"/>
                    <a:pt x="388" y="76"/>
                  </a:cubicBezTo>
                  <a:cubicBezTo>
                    <a:pt x="388" y="75"/>
                    <a:pt x="388" y="75"/>
                    <a:pt x="388" y="75"/>
                  </a:cubicBezTo>
                  <a:cubicBezTo>
                    <a:pt x="388" y="75"/>
                    <a:pt x="388" y="74"/>
                    <a:pt x="388" y="74"/>
                  </a:cubicBezTo>
                  <a:cubicBezTo>
                    <a:pt x="388" y="74"/>
                    <a:pt x="389" y="74"/>
                    <a:pt x="389" y="74"/>
                  </a:cubicBezTo>
                  <a:cubicBezTo>
                    <a:pt x="389" y="74"/>
                    <a:pt x="389" y="73"/>
                    <a:pt x="389" y="73"/>
                  </a:cubicBezTo>
                  <a:cubicBezTo>
                    <a:pt x="389" y="73"/>
                    <a:pt x="390" y="73"/>
                    <a:pt x="390" y="73"/>
                  </a:cubicBezTo>
                  <a:cubicBezTo>
                    <a:pt x="390" y="73"/>
                    <a:pt x="390" y="73"/>
                    <a:pt x="390" y="73"/>
                  </a:cubicBezTo>
                  <a:cubicBezTo>
                    <a:pt x="390" y="73"/>
                    <a:pt x="390" y="72"/>
                    <a:pt x="390" y="72"/>
                  </a:cubicBezTo>
                  <a:cubicBezTo>
                    <a:pt x="391" y="72"/>
                    <a:pt x="391" y="72"/>
                    <a:pt x="391" y="72"/>
                  </a:cubicBezTo>
                  <a:cubicBezTo>
                    <a:pt x="391" y="72"/>
                    <a:pt x="391" y="72"/>
                    <a:pt x="391" y="71"/>
                  </a:cubicBezTo>
                  <a:cubicBezTo>
                    <a:pt x="391" y="71"/>
                    <a:pt x="390" y="72"/>
                    <a:pt x="390" y="72"/>
                  </a:cubicBezTo>
                  <a:cubicBezTo>
                    <a:pt x="390" y="71"/>
                    <a:pt x="390" y="71"/>
                    <a:pt x="390" y="71"/>
                  </a:cubicBezTo>
                  <a:cubicBezTo>
                    <a:pt x="390" y="71"/>
                    <a:pt x="390" y="71"/>
                    <a:pt x="389" y="71"/>
                  </a:cubicBezTo>
                  <a:cubicBezTo>
                    <a:pt x="389" y="71"/>
                    <a:pt x="390" y="70"/>
                    <a:pt x="389" y="70"/>
                  </a:cubicBezTo>
                  <a:cubicBezTo>
                    <a:pt x="389" y="70"/>
                    <a:pt x="389" y="70"/>
                    <a:pt x="389" y="69"/>
                  </a:cubicBezTo>
                  <a:cubicBezTo>
                    <a:pt x="389" y="69"/>
                    <a:pt x="389" y="69"/>
                    <a:pt x="389" y="69"/>
                  </a:cubicBezTo>
                  <a:cubicBezTo>
                    <a:pt x="388" y="69"/>
                    <a:pt x="388" y="69"/>
                    <a:pt x="388" y="69"/>
                  </a:cubicBezTo>
                  <a:cubicBezTo>
                    <a:pt x="388" y="69"/>
                    <a:pt x="388" y="68"/>
                    <a:pt x="388" y="68"/>
                  </a:cubicBezTo>
                  <a:cubicBezTo>
                    <a:pt x="388" y="68"/>
                    <a:pt x="388" y="67"/>
                    <a:pt x="387" y="67"/>
                  </a:cubicBezTo>
                  <a:cubicBezTo>
                    <a:pt x="387" y="67"/>
                    <a:pt x="387" y="67"/>
                    <a:pt x="387" y="67"/>
                  </a:cubicBezTo>
                  <a:cubicBezTo>
                    <a:pt x="387" y="66"/>
                    <a:pt x="387" y="66"/>
                    <a:pt x="387" y="66"/>
                  </a:cubicBezTo>
                  <a:cubicBezTo>
                    <a:pt x="386" y="66"/>
                    <a:pt x="386" y="66"/>
                    <a:pt x="386" y="66"/>
                  </a:cubicBezTo>
                  <a:cubicBezTo>
                    <a:pt x="386" y="66"/>
                    <a:pt x="386" y="65"/>
                    <a:pt x="386" y="65"/>
                  </a:cubicBezTo>
                  <a:cubicBezTo>
                    <a:pt x="386" y="65"/>
                    <a:pt x="386" y="65"/>
                    <a:pt x="386" y="65"/>
                  </a:cubicBezTo>
                  <a:cubicBezTo>
                    <a:pt x="386" y="65"/>
                    <a:pt x="385" y="64"/>
                    <a:pt x="385" y="64"/>
                  </a:cubicBezTo>
                  <a:cubicBezTo>
                    <a:pt x="385" y="64"/>
                    <a:pt x="385" y="64"/>
                    <a:pt x="385" y="64"/>
                  </a:cubicBezTo>
                  <a:cubicBezTo>
                    <a:pt x="386" y="63"/>
                    <a:pt x="386" y="63"/>
                    <a:pt x="386" y="63"/>
                  </a:cubicBezTo>
                  <a:cubicBezTo>
                    <a:pt x="386" y="63"/>
                    <a:pt x="386" y="63"/>
                    <a:pt x="386" y="63"/>
                  </a:cubicBezTo>
                  <a:cubicBezTo>
                    <a:pt x="386" y="63"/>
                    <a:pt x="387" y="63"/>
                    <a:pt x="387" y="63"/>
                  </a:cubicBezTo>
                  <a:cubicBezTo>
                    <a:pt x="386" y="63"/>
                    <a:pt x="386" y="63"/>
                    <a:pt x="386" y="63"/>
                  </a:cubicBezTo>
                  <a:cubicBezTo>
                    <a:pt x="385" y="63"/>
                    <a:pt x="385" y="63"/>
                    <a:pt x="385" y="62"/>
                  </a:cubicBezTo>
                  <a:cubicBezTo>
                    <a:pt x="384" y="62"/>
                    <a:pt x="384" y="62"/>
                    <a:pt x="384" y="62"/>
                  </a:cubicBezTo>
                  <a:cubicBezTo>
                    <a:pt x="384" y="62"/>
                    <a:pt x="384" y="62"/>
                    <a:pt x="384" y="62"/>
                  </a:cubicBezTo>
                  <a:cubicBezTo>
                    <a:pt x="384" y="62"/>
                    <a:pt x="383" y="62"/>
                    <a:pt x="383" y="62"/>
                  </a:cubicBezTo>
                  <a:cubicBezTo>
                    <a:pt x="383" y="63"/>
                    <a:pt x="383" y="63"/>
                    <a:pt x="383" y="63"/>
                  </a:cubicBezTo>
                  <a:cubicBezTo>
                    <a:pt x="383" y="63"/>
                    <a:pt x="383" y="63"/>
                    <a:pt x="382" y="63"/>
                  </a:cubicBezTo>
                  <a:cubicBezTo>
                    <a:pt x="382" y="63"/>
                    <a:pt x="382" y="63"/>
                    <a:pt x="382" y="63"/>
                  </a:cubicBezTo>
                  <a:cubicBezTo>
                    <a:pt x="382" y="63"/>
                    <a:pt x="382" y="64"/>
                    <a:pt x="382" y="64"/>
                  </a:cubicBezTo>
                  <a:cubicBezTo>
                    <a:pt x="382" y="64"/>
                    <a:pt x="382" y="64"/>
                    <a:pt x="382" y="64"/>
                  </a:cubicBezTo>
                  <a:cubicBezTo>
                    <a:pt x="382" y="64"/>
                    <a:pt x="383" y="64"/>
                    <a:pt x="383" y="64"/>
                  </a:cubicBezTo>
                  <a:cubicBezTo>
                    <a:pt x="383" y="64"/>
                    <a:pt x="383" y="64"/>
                    <a:pt x="383" y="64"/>
                  </a:cubicBezTo>
                  <a:cubicBezTo>
                    <a:pt x="383" y="64"/>
                    <a:pt x="384" y="64"/>
                    <a:pt x="384" y="64"/>
                  </a:cubicBezTo>
                  <a:cubicBezTo>
                    <a:pt x="384" y="65"/>
                    <a:pt x="384" y="65"/>
                    <a:pt x="384" y="65"/>
                  </a:cubicBezTo>
                  <a:cubicBezTo>
                    <a:pt x="384" y="65"/>
                    <a:pt x="383" y="65"/>
                    <a:pt x="383" y="65"/>
                  </a:cubicBezTo>
                  <a:cubicBezTo>
                    <a:pt x="383" y="65"/>
                    <a:pt x="383" y="65"/>
                    <a:pt x="383" y="66"/>
                  </a:cubicBezTo>
                  <a:cubicBezTo>
                    <a:pt x="383" y="66"/>
                    <a:pt x="383" y="66"/>
                    <a:pt x="383" y="66"/>
                  </a:cubicBezTo>
                  <a:cubicBezTo>
                    <a:pt x="383" y="66"/>
                    <a:pt x="384" y="66"/>
                    <a:pt x="384" y="66"/>
                  </a:cubicBezTo>
                  <a:cubicBezTo>
                    <a:pt x="384" y="67"/>
                    <a:pt x="384" y="67"/>
                    <a:pt x="384" y="67"/>
                  </a:cubicBezTo>
                  <a:cubicBezTo>
                    <a:pt x="384" y="67"/>
                    <a:pt x="384" y="67"/>
                    <a:pt x="384" y="68"/>
                  </a:cubicBezTo>
                  <a:cubicBezTo>
                    <a:pt x="385" y="68"/>
                    <a:pt x="385" y="68"/>
                    <a:pt x="385" y="68"/>
                  </a:cubicBezTo>
                  <a:cubicBezTo>
                    <a:pt x="385" y="68"/>
                    <a:pt x="386" y="68"/>
                    <a:pt x="386" y="68"/>
                  </a:cubicBezTo>
                  <a:cubicBezTo>
                    <a:pt x="386" y="68"/>
                    <a:pt x="386" y="68"/>
                    <a:pt x="386" y="68"/>
                  </a:cubicBezTo>
                  <a:cubicBezTo>
                    <a:pt x="386" y="69"/>
                    <a:pt x="386" y="69"/>
                    <a:pt x="386" y="69"/>
                  </a:cubicBezTo>
                  <a:cubicBezTo>
                    <a:pt x="385" y="69"/>
                    <a:pt x="385" y="69"/>
                    <a:pt x="385" y="69"/>
                  </a:cubicBezTo>
                  <a:cubicBezTo>
                    <a:pt x="385" y="69"/>
                    <a:pt x="385" y="68"/>
                    <a:pt x="385" y="68"/>
                  </a:cubicBezTo>
                  <a:cubicBezTo>
                    <a:pt x="384" y="68"/>
                    <a:pt x="384" y="68"/>
                    <a:pt x="384" y="68"/>
                  </a:cubicBezTo>
                  <a:cubicBezTo>
                    <a:pt x="384" y="68"/>
                    <a:pt x="384" y="69"/>
                    <a:pt x="383" y="69"/>
                  </a:cubicBezTo>
                  <a:cubicBezTo>
                    <a:pt x="383" y="69"/>
                    <a:pt x="383" y="69"/>
                    <a:pt x="383" y="70"/>
                  </a:cubicBezTo>
                  <a:cubicBezTo>
                    <a:pt x="383" y="70"/>
                    <a:pt x="384" y="70"/>
                    <a:pt x="384" y="70"/>
                  </a:cubicBezTo>
                  <a:cubicBezTo>
                    <a:pt x="384" y="71"/>
                    <a:pt x="384" y="72"/>
                    <a:pt x="384" y="72"/>
                  </a:cubicBezTo>
                  <a:cubicBezTo>
                    <a:pt x="384" y="72"/>
                    <a:pt x="384" y="72"/>
                    <a:pt x="384" y="73"/>
                  </a:cubicBezTo>
                  <a:cubicBezTo>
                    <a:pt x="383" y="73"/>
                    <a:pt x="384" y="73"/>
                    <a:pt x="383" y="73"/>
                  </a:cubicBezTo>
                  <a:cubicBezTo>
                    <a:pt x="383" y="73"/>
                    <a:pt x="383" y="74"/>
                    <a:pt x="383" y="74"/>
                  </a:cubicBezTo>
                  <a:cubicBezTo>
                    <a:pt x="383" y="74"/>
                    <a:pt x="383" y="74"/>
                    <a:pt x="383" y="74"/>
                  </a:cubicBezTo>
                  <a:cubicBezTo>
                    <a:pt x="383" y="74"/>
                    <a:pt x="383" y="75"/>
                    <a:pt x="383" y="75"/>
                  </a:cubicBezTo>
                  <a:cubicBezTo>
                    <a:pt x="383" y="75"/>
                    <a:pt x="383" y="75"/>
                    <a:pt x="383" y="75"/>
                  </a:cubicBezTo>
                  <a:cubicBezTo>
                    <a:pt x="382" y="75"/>
                    <a:pt x="382" y="75"/>
                    <a:pt x="382" y="75"/>
                  </a:cubicBezTo>
                  <a:cubicBezTo>
                    <a:pt x="382" y="75"/>
                    <a:pt x="382" y="75"/>
                    <a:pt x="382" y="75"/>
                  </a:cubicBezTo>
                  <a:cubicBezTo>
                    <a:pt x="382" y="75"/>
                    <a:pt x="381" y="74"/>
                    <a:pt x="381" y="74"/>
                  </a:cubicBezTo>
                  <a:cubicBezTo>
                    <a:pt x="381" y="74"/>
                    <a:pt x="381" y="74"/>
                    <a:pt x="381" y="74"/>
                  </a:cubicBezTo>
                  <a:cubicBezTo>
                    <a:pt x="381" y="74"/>
                    <a:pt x="381" y="73"/>
                    <a:pt x="381" y="73"/>
                  </a:cubicBezTo>
                  <a:cubicBezTo>
                    <a:pt x="381" y="73"/>
                    <a:pt x="381" y="73"/>
                    <a:pt x="380" y="73"/>
                  </a:cubicBezTo>
                  <a:cubicBezTo>
                    <a:pt x="380" y="73"/>
                    <a:pt x="380" y="73"/>
                    <a:pt x="380" y="73"/>
                  </a:cubicBezTo>
                  <a:cubicBezTo>
                    <a:pt x="380" y="74"/>
                    <a:pt x="380" y="74"/>
                    <a:pt x="380" y="74"/>
                  </a:cubicBezTo>
                  <a:cubicBezTo>
                    <a:pt x="380" y="74"/>
                    <a:pt x="380" y="74"/>
                    <a:pt x="379" y="74"/>
                  </a:cubicBezTo>
                  <a:cubicBezTo>
                    <a:pt x="379" y="74"/>
                    <a:pt x="379" y="74"/>
                    <a:pt x="379" y="74"/>
                  </a:cubicBezTo>
                  <a:cubicBezTo>
                    <a:pt x="379" y="74"/>
                    <a:pt x="379" y="74"/>
                    <a:pt x="379" y="74"/>
                  </a:cubicBezTo>
                  <a:cubicBezTo>
                    <a:pt x="379" y="74"/>
                    <a:pt x="379" y="73"/>
                    <a:pt x="379" y="73"/>
                  </a:cubicBezTo>
                  <a:cubicBezTo>
                    <a:pt x="379" y="73"/>
                    <a:pt x="379" y="73"/>
                    <a:pt x="379" y="73"/>
                  </a:cubicBezTo>
                  <a:cubicBezTo>
                    <a:pt x="379" y="73"/>
                    <a:pt x="379" y="73"/>
                    <a:pt x="379" y="73"/>
                  </a:cubicBezTo>
                  <a:cubicBezTo>
                    <a:pt x="379" y="72"/>
                    <a:pt x="378" y="72"/>
                    <a:pt x="378" y="72"/>
                  </a:cubicBezTo>
                  <a:cubicBezTo>
                    <a:pt x="378" y="72"/>
                    <a:pt x="378" y="72"/>
                    <a:pt x="378" y="72"/>
                  </a:cubicBezTo>
                  <a:cubicBezTo>
                    <a:pt x="378" y="72"/>
                    <a:pt x="378" y="72"/>
                    <a:pt x="378" y="71"/>
                  </a:cubicBezTo>
                  <a:cubicBezTo>
                    <a:pt x="378" y="71"/>
                    <a:pt x="378" y="71"/>
                    <a:pt x="378" y="70"/>
                  </a:cubicBezTo>
                  <a:cubicBezTo>
                    <a:pt x="378" y="70"/>
                    <a:pt x="378" y="70"/>
                    <a:pt x="378" y="70"/>
                  </a:cubicBezTo>
                  <a:cubicBezTo>
                    <a:pt x="378" y="70"/>
                    <a:pt x="377" y="70"/>
                    <a:pt x="377" y="70"/>
                  </a:cubicBezTo>
                  <a:cubicBezTo>
                    <a:pt x="377" y="70"/>
                    <a:pt x="377" y="69"/>
                    <a:pt x="377" y="69"/>
                  </a:cubicBezTo>
                  <a:cubicBezTo>
                    <a:pt x="377" y="69"/>
                    <a:pt x="377" y="69"/>
                    <a:pt x="377" y="69"/>
                  </a:cubicBezTo>
                  <a:cubicBezTo>
                    <a:pt x="377" y="69"/>
                    <a:pt x="377" y="69"/>
                    <a:pt x="377" y="68"/>
                  </a:cubicBezTo>
                  <a:cubicBezTo>
                    <a:pt x="377" y="68"/>
                    <a:pt x="377" y="68"/>
                    <a:pt x="376" y="68"/>
                  </a:cubicBezTo>
                  <a:cubicBezTo>
                    <a:pt x="376" y="68"/>
                    <a:pt x="376" y="68"/>
                    <a:pt x="376" y="68"/>
                  </a:cubicBezTo>
                  <a:cubicBezTo>
                    <a:pt x="376" y="68"/>
                    <a:pt x="376" y="68"/>
                    <a:pt x="376" y="68"/>
                  </a:cubicBezTo>
                  <a:cubicBezTo>
                    <a:pt x="376" y="69"/>
                    <a:pt x="376" y="69"/>
                    <a:pt x="376" y="69"/>
                  </a:cubicBezTo>
                  <a:cubicBezTo>
                    <a:pt x="376" y="69"/>
                    <a:pt x="376" y="69"/>
                    <a:pt x="376" y="70"/>
                  </a:cubicBezTo>
                  <a:cubicBezTo>
                    <a:pt x="376" y="70"/>
                    <a:pt x="376" y="70"/>
                    <a:pt x="376" y="70"/>
                  </a:cubicBezTo>
                  <a:cubicBezTo>
                    <a:pt x="375" y="70"/>
                    <a:pt x="375" y="70"/>
                    <a:pt x="375" y="70"/>
                  </a:cubicBezTo>
                  <a:cubicBezTo>
                    <a:pt x="375" y="70"/>
                    <a:pt x="375" y="69"/>
                    <a:pt x="375" y="69"/>
                  </a:cubicBezTo>
                  <a:cubicBezTo>
                    <a:pt x="375" y="69"/>
                    <a:pt x="375" y="69"/>
                    <a:pt x="375" y="69"/>
                  </a:cubicBezTo>
                  <a:cubicBezTo>
                    <a:pt x="375" y="69"/>
                    <a:pt x="374" y="68"/>
                    <a:pt x="374" y="68"/>
                  </a:cubicBezTo>
                  <a:cubicBezTo>
                    <a:pt x="374" y="68"/>
                    <a:pt x="374" y="69"/>
                    <a:pt x="374" y="69"/>
                  </a:cubicBezTo>
                  <a:cubicBezTo>
                    <a:pt x="374" y="69"/>
                    <a:pt x="373" y="69"/>
                    <a:pt x="373" y="69"/>
                  </a:cubicBezTo>
                  <a:cubicBezTo>
                    <a:pt x="373" y="69"/>
                    <a:pt x="372" y="69"/>
                    <a:pt x="372" y="69"/>
                  </a:cubicBezTo>
                  <a:cubicBezTo>
                    <a:pt x="372" y="69"/>
                    <a:pt x="372" y="70"/>
                    <a:pt x="372" y="70"/>
                  </a:cubicBezTo>
                  <a:cubicBezTo>
                    <a:pt x="371" y="70"/>
                    <a:pt x="371" y="70"/>
                    <a:pt x="371" y="70"/>
                  </a:cubicBezTo>
                  <a:cubicBezTo>
                    <a:pt x="371" y="70"/>
                    <a:pt x="370" y="70"/>
                    <a:pt x="370" y="70"/>
                  </a:cubicBezTo>
                  <a:cubicBezTo>
                    <a:pt x="370" y="71"/>
                    <a:pt x="370" y="71"/>
                    <a:pt x="369" y="71"/>
                  </a:cubicBezTo>
                  <a:cubicBezTo>
                    <a:pt x="369" y="71"/>
                    <a:pt x="369" y="71"/>
                    <a:pt x="369" y="71"/>
                  </a:cubicBezTo>
                  <a:cubicBezTo>
                    <a:pt x="369" y="71"/>
                    <a:pt x="369" y="71"/>
                    <a:pt x="369" y="71"/>
                  </a:cubicBezTo>
                  <a:cubicBezTo>
                    <a:pt x="369" y="72"/>
                    <a:pt x="368" y="72"/>
                    <a:pt x="368" y="72"/>
                  </a:cubicBezTo>
                  <a:cubicBezTo>
                    <a:pt x="368" y="73"/>
                    <a:pt x="369" y="73"/>
                    <a:pt x="369" y="73"/>
                  </a:cubicBezTo>
                  <a:cubicBezTo>
                    <a:pt x="369" y="73"/>
                    <a:pt x="369" y="73"/>
                    <a:pt x="369" y="74"/>
                  </a:cubicBezTo>
                  <a:cubicBezTo>
                    <a:pt x="369" y="74"/>
                    <a:pt x="369" y="74"/>
                    <a:pt x="369" y="74"/>
                  </a:cubicBezTo>
                  <a:cubicBezTo>
                    <a:pt x="369" y="74"/>
                    <a:pt x="369" y="74"/>
                    <a:pt x="369" y="74"/>
                  </a:cubicBezTo>
                  <a:cubicBezTo>
                    <a:pt x="369" y="74"/>
                    <a:pt x="369" y="74"/>
                    <a:pt x="369" y="74"/>
                  </a:cubicBezTo>
                  <a:cubicBezTo>
                    <a:pt x="368" y="75"/>
                    <a:pt x="369" y="75"/>
                    <a:pt x="369" y="75"/>
                  </a:cubicBezTo>
                  <a:cubicBezTo>
                    <a:pt x="369" y="76"/>
                    <a:pt x="369" y="77"/>
                    <a:pt x="369" y="77"/>
                  </a:cubicBezTo>
                  <a:cubicBezTo>
                    <a:pt x="369" y="77"/>
                    <a:pt x="369" y="78"/>
                    <a:pt x="369" y="79"/>
                  </a:cubicBezTo>
                  <a:cubicBezTo>
                    <a:pt x="369" y="79"/>
                    <a:pt x="369" y="80"/>
                    <a:pt x="369" y="80"/>
                  </a:cubicBezTo>
                  <a:cubicBezTo>
                    <a:pt x="369" y="80"/>
                    <a:pt x="368" y="81"/>
                    <a:pt x="368" y="81"/>
                  </a:cubicBezTo>
                  <a:cubicBezTo>
                    <a:pt x="368" y="81"/>
                    <a:pt x="368" y="82"/>
                    <a:pt x="368" y="82"/>
                  </a:cubicBezTo>
                  <a:cubicBezTo>
                    <a:pt x="368" y="82"/>
                    <a:pt x="369" y="82"/>
                    <a:pt x="369" y="82"/>
                  </a:cubicBezTo>
                  <a:cubicBezTo>
                    <a:pt x="369" y="82"/>
                    <a:pt x="369" y="83"/>
                    <a:pt x="369" y="83"/>
                  </a:cubicBezTo>
                  <a:cubicBezTo>
                    <a:pt x="369" y="83"/>
                    <a:pt x="369" y="83"/>
                    <a:pt x="369" y="83"/>
                  </a:cubicBezTo>
                  <a:cubicBezTo>
                    <a:pt x="369" y="83"/>
                    <a:pt x="370" y="83"/>
                    <a:pt x="370" y="83"/>
                  </a:cubicBezTo>
                  <a:cubicBezTo>
                    <a:pt x="370" y="84"/>
                    <a:pt x="370" y="84"/>
                    <a:pt x="370" y="84"/>
                  </a:cubicBezTo>
                  <a:cubicBezTo>
                    <a:pt x="370" y="84"/>
                    <a:pt x="370" y="84"/>
                    <a:pt x="370" y="84"/>
                  </a:cubicBezTo>
                  <a:cubicBezTo>
                    <a:pt x="370" y="84"/>
                    <a:pt x="370" y="84"/>
                    <a:pt x="370" y="84"/>
                  </a:cubicBezTo>
                  <a:cubicBezTo>
                    <a:pt x="370" y="84"/>
                    <a:pt x="370" y="84"/>
                    <a:pt x="370" y="85"/>
                  </a:cubicBezTo>
                  <a:cubicBezTo>
                    <a:pt x="370" y="85"/>
                    <a:pt x="370" y="85"/>
                    <a:pt x="370" y="85"/>
                  </a:cubicBezTo>
                  <a:cubicBezTo>
                    <a:pt x="370" y="85"/>
                    <a:pt x="370" y="85"/>
                    <a:pt x="370" y="85"/>
                  </a:cubicBezTo>
                  <a:cubicBezTo>
                    <a:pt x="370" y="85"/>
                    <a:pt x="371" y="85"/>
                    <a:pt x="371" y="85"/>
                  </a:cubicBezTo>
                  <a:cubicBezTo>
                    <a:pt x="371" y="86"/>
                    <a:pt x="371" y="86"/>
                    <a:pt x="371" y="85"/>
                  </a:cubicBezTo>
                  <a:cubicBezTo>
                    <a:pt x="371" y="85"/>
                    <a:pt x="371" y="85"/>
                    <a:pt x="371" y="85"/>
                  </a:cubicBezTo>
                  <a:cubicBezTo>
                    <a:pt x="371" y="85"/>
                    <a:pt x="371" y="85"/>
                    <a:pt x="372" y="84"/>
                  </a:cubicBezTo>
                  <a:cubicBezTo>
                    <a:pt x="372" y="84"/>
                    <a:pt x="372" y="84"/>
                    <a:pt x="372" y="84"/>
                  </a:cubicBezTo>
                  <a:cubicBezTo>
                    <a:pt x="372" y="85"/>
                    <a:pt x="372" y="85"/>
                    <a:pt x="372" y="85"/>
                  </a:cubicBezTo>
                  <a:cubicBezTo>
                    <a:pt x="372" y="85"/>
                    <a:pt x="373" y="85"/>
                    <a:pt x="373" y="86"/>
                  </a:cubicBezTo>
                  <a:cubicBezTo>
                    <a:pt x="373" y="86"/>
                    <a:pt x="374" y="86"/>
                    <a:pt x="374" y="86"/>
                  </a:cubicBezTo>
                  <a:cubicBezTo>
                    <a:pt x="374" y="86"/>
                    <a:pt x="374" y="86"/>
                    <a:pt x="374" y="86"/>
                  </a:cubicBezTo>
                  <a:cubicBezTo>
                    <a:pt x="374" y="86"/>
                    <a:pt x="374" y="86"/>
                    <a:pt x="374" y="86"/>
                  </a:cubicBezTo>
                  <a:cubicBezTo>
                    <a:pt x="374" y="86"/>
                    <a:pt x="374" y="86"/>
                    <a:pt x="374" y="86"/>
                  </a:cubicBezTo>
                  <a:cubicBezTo>
                    <a:pt x="373" y="87"/>
                    <a:pt x="374" y="87"/>
                    <a:pt x="373" y="87"/>
                  </a:cubicBezTo>
                  <a:cubicBezTo>
                    <a:pt x="373" y="87"/>
                    <a:pt x="373" y="87"/>
                    <a:pt x="373" y="87"/>
                  </a:cubicBezTo>
                  <a:cubicBezTo>
                    <a:pt x="373" y="87"/>
                    <a:pt x="373" y="87"/>
                    <a:pt x="373" y="86"/>
                  </a:cubicBezTo>
                  <a:cubicBezTo>
                    <a:pt x="373" y="86"/>
                    <a:pt x="372" y="86"/>
                    <a:pt x="372" y="86"/>
                  </a:cubicBezTo>
                  <a:cubicBezTo>
                    <a:pt x="372" y="86"/>
                    <a:pt x="372" y="86"/>
                    <a:pt x="372" y="87"/>
                  </a:cubicBezTo>
                  <a:cubicBezTo>
                    <a:pt x="372" y="87"/>
                    <a:pt x="372" y="87"/>
                    <a:pt x="372" y="87"/>
                  </a:cubicBezTo>
                  <a:cubicBezTo>
                    <a:pt x="372" y="87"/>
                    <a:pt x="372" y="87"/>
                    <a:pt x="372" y="88"/>
                  </a:cubicBezTo>
                  <a:cubicBezTo>
                    <a:pt x="371" y="88"/>
                    <a:pt x="371" y="88"/>
                    <a:pt x="371" y="88"/>
                  </a:cubicBezTo>
                  <a:cubicBezTo>
                    <a:pt x="370" y="88"/>
                    <a:pt x="370" y="88"/>
                    <a:pt x="370" y="87"/>
                  </a:cubicBezTo>
                  <a:cubicBezTo>
                    <a:pt x="370" y="87"/>
                    <a:pt x="370" y="87"/>
                    <a:pt x="370" y="87"/>
                  </a:cubicBezTo>
                  <a:cubicBezTo>
                    <a:pt x="370" y="87"/>
                    <a:pt x="369" y="87"/>
                    <a:pt x="369" y="87"/>
                  </a:cubicBezTo>
                  <a:cubicBezTo>
                    <a:pt x="369" y="87"/>
                    <a:pt x="369" y="88"/>
                    <a:pt x="369" y="88"/>
                  </a:cubicBezTo>
                  <a:cubicBezTo>
                    <a:pt x="369" y="88"/>
                    <a:pt x="369" y="89"/>
                    <a:pt x="369" y="89"/>
                  </a:cubicBezTo>
                  <a:cubicBezTo>
                    <a:pt x="368" y="89"/>
                    <a:pt x="368" y="89"/>
                    <a:pt x="368" y="89"/>
                  </a:cubicBezTo>
                  <a:cubicBezTo>
                    <a:pt x="368" y="89"/>
                    <a:pt x="368" y="89"/>
                    <a:pt x="368" y="89"/>
                  </a:cubicBezTo>
                  <a:cubicBezTo>
                    <a:pt x="367" y="89"/>
                    <a:pt x="367" y="89"/>
                    <a:pt x="367" y="89"/>
                  </a:cubicBezTo>
                  <a:cubicBezTo>
                    <a:pt x="367" y="89"/>
                    <a:pt x="367" y="89"/>
                    <a:pt x="366" y="89"/>
                  </a:cubicBezTo>
                  <a:cubicBezTo>
                    <a:pt x="366" y="89"/>
                    <a:pt x="366" y="90"/>
                    <a:pt x="366" y="90"/>
                  </a:cubicBezTo>
                  <a:cubicBezTo>
                    <a:pt x="365" y="90"/>
                    <a:pt x="365" y="90"/>
                    <a:pt x="365" y="90"/>
                  </a:cubicBezTo>
                  <a:cubicBezTo>
                    <a:pt x="365" y="90"/>
                    <a:pt x="365" y="90"/>
                    <a:pt x="365" y="90"/>
                  </a:cubicBezTo>
                  <a:cubicBezTo>
                    <a:pt x="365" y="90"/>
                    <a:pt x="364" y="90"/>
                    <a:pt x="364" y="90"/>
                  </a:cubicBezTo>
                  <a:cubicBezTo>
                    <a:pt x="364" y="90"/>
                    <a:pt x="364" y="90"/>
                    <a:pt x="364" y="90"/>
                  </a:cubicBezTo>
                  <a:cubicBezTo>
                    <a:pt x="364" y="90"/>
                    <a:pt x="364" y="89"/>
                    <a:pt x="364" y="89"/>
                  </a:cubicBezTo>
                  <a:cubicBezTo>
                    <a:pt x="364" y="89"/>
                    <a:pt x="363" y="89"/>
                    <a:pt x="363" y="89"/>
                  </a:cubicBezTo>
                  <a:cubicBezTo>
                    <a:pt x="363" y="89"/>
                    <a:pt x="363" y="88"/>
                    <a:pt x="363" y="88"/>
                  </a:cubicBezTo>
                  <a:cubicBezTo>
                    <a:pt x="363" y="88"/>
                    <a:pt x="364" y="88"/>
                    <a:pt x="364" y="88"/>
                  </a:cubicBezTo>
                  <a:cubicBezTo>
                    <a:pt x="364" y="88"/>
                    <a:pt x="365" y="88"/>
                    <a:pt x="365" y="88"/>
                  </a:cubicBezTo>
                  <a:cubicBezTo>
                    <a:pt x="365" y="88"/>
                    <a:pt x="366" y="88"/>
                    <a:pt x="366" y="88"/>
                  </a:cubicBezTo>
                  <a:cubicBezTo>
                    <a:pt x="366" y="87"/>
                    <a:pt x="366" y="87"/>
                    <a:pt x="366" y="87"/>
                  </a:cubicBezTo>
                  <a:cubicBezTo>
                    <a:pt x="365" y="87"/>
                    <a:pt x="365" y="87"/>
                    <a:pt x="364" y="87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63" y="87"/>
                    <a:pt x="363" y="86"/>
                    <a:pt x="363" y="86"/>
                  </a:cubicBezTo>
                  <a:cubicBezTo>
                    <a:pt x="363" y="86"/>
                    <a:pt x="362" y="86"/>
                    <a:pt x="362" y="86"/>
                  </a:cubicBezTo>
                  <a:cubicBezTo>
                    <a:pt x="361" y="86"/>
                    <a:pt x="361" y="86"/>
                    <a:pt x="360" y="86"/>
                  </a:cubicBezTo>
                  <a:cubicBezTo>
                    <a:pt x="360" y="86"/>
                    <a:pt x="359" y="86"/>
                    <a:pt x="359" y="87"/>
                  </a:cubicBezTo>
                  <a:cubicBezTo>
                    <a:pt x="359" y="87"/>
                    <a:pt x="358" y="87"/>
                    <a:pt x="358" y="86"/>
                  </a:cubicBezTo>
                  <a:cubicBezTo>
                    <a:pt x="358" y="86"/>
                    <a:pt x="357" y="86"/>
                    <a:pt x="357" y="86"/>
                  </a:cubicBezTo>
                  <a:cubicBezTo>
                    <a:pt x="357" y="86"/>
                    <a:pt x="357" y="86"/>
                    <a:pt x="356" y="86"/>
                  </a:cubicBezTo>
                  <a:cubicBezTo>
                    <a:pt x="356" y="86"/>
                    <a:pt x="356" y="86"/>
                    <a:pt x="356" y="87"/>
                  </a:cubicBezTo>
                  <a:cubicBezTo>
                    <a:pt x="356" y="87"/>
                    <a:pt x="356" y="87"/>
                    <a:pt x="356" y="87"/>
                  </a:cubicBezTo>
                  <a:cubicBezTo>
                    <a:pt x="356" y="87"/>
                    <a:pt x="356" y="87"/>
                    <a:pt x="356" y="87"/>
                  </a:cubicBezTo>
                  <a:cubicBezTo>
                    <a:pt x="356" y="87"/>
                    <a:pt x="356" y="87"/>
                    <a:pt x="356" y="88"/>
                  </a:cubicBezTo>
                  <a:cubicBezTo>
                    <a:pt x="356" y="88"/>
                    <a:pt x="356" y="88"/>
                    <a:pt x="356" y="88"/>
                  </a:cubicBezTo>
                  <a:cubicBezTo>
                    <a:pt x="356" y="88"/>
                    <a:pt x="356" y="88"/>
                    <a:pt x="356" y="88"/>
                  </a:cubicBezTo>
                  <a:cubicBezTo>
                    <a:pt x="356" y="88"/>
                    <a:pt x="355" y="88"/>
                    <a:pt x="355" y="88"/>
                  </a:cubicBezTo>
                  <a:cubicBezTo>
                    <a:pt x="355" y="88"/>
                    <a:pt x="355" y="88"/>
                    <a:pt x="355" y="88"/>
                  </a:cubicBezTo>
                  <a:cubicBezTo>
                    <a:pt x="355" y="88"/>
                    <a:pt x="355" y="88"/>
                    <a:pt x="355" y="88"/>
                  </a:cubicBezTo>
                  <a:cubicBezTo>
                    <a:pt x="355" y="88"/>
                    <a:pt x="355" y="88"/>
                    <a:pt x="355" y="88"/>
                  </a:cubicBezTo>
                  <a:cubicBezTo>
                    <a:pt x="355" y="88"/>
                    <a:pt x="355" y="89"/>
                    <a:pt x="355" y="89"/>
                  </a:cubicBezTo>
                  <a:cubicBezTo>
                    <a:pt x="355" y="89"/>
                    <a:pt x="355" y="89"/>
                    <a:pt x="355" y="89"/>
                  </a:cubicBezTo>
                  <a:cubicBezTo>
                    <a:pt x="355" y="89"/>
                    <a:pt x="355" y="89"/>
                    <a:pt x="355" y="89"/>
                  </a:cubicBezTo>
                  <a:cubicBezTo>
                    <a:pt x="354" y="89"/>
                    <a:pt x="354" y="89"/>
                    <a:pt x="354" y="89"/>
                  </a:cubicBezTo>
                  <a:cubicBezTo>
                    <a:pt x="354" y="89"/>
                    <a:pt x="354" y="89"/>
                    <a:pt x="354" y="89"/>
                  </a:cubicBezTo>
                  <a:cubicBezTo>
                    <a:pt x="354" y="89"/>
                    <a:pt x="353" y="89"/>
                    <a:pt x="353" y="89"/>
                  </a:cubicBezTo>
                  <a:cubicBezTo>
                    <a:pt x="353" y="89"/>
                    <a:pt x="353" y="90"/>
                    <a:pt x="353" y="90"/>
                  </a:cubicBezTo>
                  <a:cubicBezTo>
                    <a:pt x="353" y="90"/>
                    <a:pt x="353" y="90"/>
                    <a:pt x="352" y="90"/>
                  </a:cubicBezTo>
                  <a:cubicBezTo>
                    <a:pt x="352" y="90"/>
                    <a:pt x="352" y="90"/>
                    <a:pt x="352" y="90"/>
                  </a:cubicBezTo>
                  <a:cubicBezTo>
                    <a:pt x="352" y="90"/>
                    <a:pt x="352" y="90"/>
                    <a:pt x="351" y="90"/>
                  </a:cubicBezTo>
                  <a:cubicBezTo>
                    <a:pt x="351" y="90"/>
                    <a:pt x="351" y="90"/>
                    <a:pt x="351" y="90"/>
                  </a:cubicBezTo>
                  <a:cubicBezTo>
                    <a:pt x="351" y="90"/>
                    <a:pt x="350" y="90"/>
                    <a:pt x="350" y="90"/>
                  </a:cubicBezTo>
                  <a:cubicBezTo>
                    <a:pt x="350" y="90"/>
                    <a:pt x="349" y="89"/>
                    <a:pt x="349" y="89"/>
                  </a:cubicBezTo>
                  <a:cubicBezTo>
                    <a:pt x="349" y="89"/>
                    <a:pt x="349" y="89"/>
                    <a:pt x="348" y="89"/>
                  </a:cubicBezTo>
                  <a:cubicBezTo>
                    <a:pt x="348" y="89"/>
                    <a:pt x="348" y="89"/>
                    <a:pt x="348" y="89"/>
                  </a:cubicBezTo>
                  <a:cubicBezTo>
                    <a:pt x="348" y="90"/>
                    <a:pt x="348" y="90"/>
                    <a:pt x="348" y="90"/>
                  </a:cubicBezTo>
                  <a:cubicBezTo>
                    <a:pt x="348" y="90"/>
                    <a:pt x="348" y="90"/>
                    <a:pt x="348" y="91"/>
                  </a:cubicBezTo>
                  <a:cubicBezTo>
                    <a:pt x="348" y="91"/>
                    <a:pt x="348" y="91"/>
                    <a:pt x="348" y="91"/>
                  </a:cubicBezTo>
                  <a:cubicBezTo>
                    <a:pt x="348" y="91"/>
                    <a:pt x="347" y="91"/>
                    <a:pt x="347" y="91"/>
                  </a:cubicBezTo>
                  <a:cubicBezTo>
                    <a:pt x="347" y="91"/>
                    <a:pt x="347" y="90"/>
                    <a:pt x="347" y="90"/>
                  </a:cubicBezTo>
                  <a:cubicBezTo>
                    <a:pt x="346" y="90"/>
                    <a:pt x="347" y="90"/>
                    <a:pt x="346" y="89"/>
                  </a:cubicBezTo>
                  <a:cubicBezTo>
                    <a:pt x="346" y="89"/>
                    <a:pt x="346" y="89"/>
                    <a:pt x="346" y="89"/>
                  </a:cubicBezTo>
                  <a:cubicBezTo>
                    <a:pt x="346" y="90"/>
                    <a:pt x="345" y="90"/>
                    <a:pt x="345" y="90"/>
                  </a:cubicBezTo>
                  <a:cubicBezTo>
                    <a:pt x="345" y="90"/>
                    <a:pt x="345" y="90"/>
                    <a:pt x="345" y="90"/>
                  </a:cubicBezTo>
                  <a:cubicBezTo>
                    <a:pt x="345" y="90"/>
                    <a:pt x="344" y="90"/>
                    <a:pt x="344" y="90"/>
                  </a:cubicBezTo>
                  <a:cubicBezTo>
                    <a:pt x="344" y="90"/>
                    <a:pt x="344" y="90"/>
                    <a:pt x="344" y="90"/>
                  </a:cubicBezTo>
                  <a:cubicBezTo>
                    <a:pt x="344" y="90"/>
                    <a:pt x="343" y="90"/>
                    <a:pt x="343" y="90"/>
                  </a:cubicBezTo>
                  <a:cubicBezTo>
                    <a:pt x="343" y="90"/>
                    <a:pt x="342" y="90"/>
                    <a:pt x="342" y="90"/>
                  </a:cubicBezTo>
                  <a:cubicBezTo>
                    <a:pt x="342" y="90"/>
                    <a:pt x="341" y="91"/>
                    <a:pt x="340" y="91"/>
                  </a:cubicBezTo>
                  <a:cubicBezTo>
                    <a:pt x="340" y="91"/>
                    <a:pt x="340" y="91"/>
                    <a:pt x="339" y="91"/>
                  </a:cubicBezTo>
                  <a:cubicBezTo>
                    <a:pt x="339" y="91"/>
                    <a:pt x="339" y="91"/>
                    <a:pt x="339" y="91"/>
                  </a:cubicBezTo>
                  <a:cubicBezTo>
                    <a:pt x="338" y="92"/>
                    <a:pt x="338" y="92"/>
                    <a:pt x="338" y="92"/>
                  </a:cubicBezTo>
                  <a:cubicBezTo>
                    <a:pt x="338" y="93"/>
                    <a:pt x="338" y="93"/>
                    <a:pt x="338" y="94"/>
                  </a:cubicBezTo>
                  <a:cubicBezTo>
                    <a:pt x="337" y="94"/>
                    <a:pt x="337" y="95"/>
                    <a:pt x="337" y="95"/>
                  </a:cubicBezTo>
                  <a:cubicBezTo>
                    <a:pt x="337" y="95"/>
                    <a:pt x="337" y="96"/>
                    <a:pt x="337" y="96"/>
                  </a:cubicBezTo>
                  <a:cubicBezTo>
                    <a:pt x="337" y="96"/>
                    <a:pt x="337" y="96"/>
                    <a:pt x="337" y="97"/>
                  </a:cubicBezTo>
                  <a:cubicBezTo>
                    <a:pt x="336" y="97"/>
                    <a:pt x="336" y="97"/>
                    <a:pt x="336" y="98"/>
                  </a:cubicBezTo>
                  <a:cubicBezTo>
                    <a:pt x="336" y="98"/>
                    <a:pt x="337" y="98"/>
                    <a:pt x="337" y="99"/>
                  </a:cubicBezTo>
                  <a:cubicBezTo>
                    <a:pt x="337" y="99"/>
                    <a:pt x="337" y="100"/>
                    <a:pt x="336" y="100"/>
                  </a:cubicBezTo>
                  <a:cubicBezTo>
                    <a:pt x="336" y="100"/>
                    <a:pt x="336" y="101"/>
                    <a:pt x="336" y="101"/>
                  </a:cubicBezTo>
                  <a:cubicBezTo>
                    <a:pt x="336" y="101"/>
                    <a:pt x="336" y="101"/>
                    <a:pt x="336" y="101"/>
                  </a:cubicBezTo>
                  <a:cubicBezTo>
                    <a:pt x="336" y="102"/>
                    <a:pt x="336" y="102"/>
                    <a:pt x="336" y="102"/>
                  </a:cubicBezTo>
                  <a:cubicBezTo>
                    <a:pt x="336" y="102"/>
                    <a:pt x="336" y="103"/>
                    <a:pt x="336" y="103"/>
                  </a:cubicBezTo>
                  <a:cubicBezTo>
                    <a:pt x="336" y="103"/>
                    <a:pt x="335" y="103"/>
                    <a:pt x="335" y="104"/>
                  </a:cubicBezTo>
                  <a:cubicBezTo>
                    <a:pt x="335" y="104"/>
                    <a:pt x="335" y="104"/>
                    <a:pt x="335" y="104"/>
                  </a:cubicBezTo>
                  <a:cubicBezTo>
                    <a:pt x="335" y="104"/>
                    <a:pt x="335" y="104"/>
                    <a:pt x="335" y="105"/>
                  </a:cubicBezTo>
                  <a:cubicBezTo>
                    <a:pt x="335" y="105"/>
                    <a:pt x="335" y="105"/>
                    <a:pt x="334" y="105"/>
                  </a:cubicBezTo>
                  <a:cubicBezTo>
                    <a:pt x="334" y="105"/>
                    <a:pt x="334" y="106"/>
                    <a:pt x="334" y="106"/>
                  </a:cubicBezTo>
                  <a:cubicBezTo>
                    <a:pt x="334" y="106"/>
                    <a:pt x="334" y="107"/>
                    <a:pt x="334" y="108"/>
                  </a:cubicBezTo>
                  <a:cubicBezTo>
                    <a:pt x="334" y="108"/>
                    <a:pt x="335" y="109"/>
                    <a:pt x="335" y="110"/>
                  </a:cubicBezTo>
                  <a:cubicBezTo>
                    <a:pt x="335" y="110"/>
                    <a:pt x="334" y="111"/>
                    <a:pt x="334" y="111"/>
                  </a:cubicBezTo>
                  <a:cubicBezTo>
                    <a:pt x="334" y="111"/>
                    <a:pt x="334" y="111"/>
                    <a:pt x="334" y="111"/>
                  </a:cubicBezTo>
                  <a:cubicBezTo>
                    <a:pt x="334" y="111"/>
                    <a:pt x="334" y="112"/>
                    <a:pt x="334" y="112"/>
                  </a:cubicBezTo>
                  <a:cubicBezTo>
                    <a:pt x="334" y="112"/>
                    <a:pt x="334" y="113"/>
                    <a:pt x="334" y="113"/>
                  </a:cubicBezTo>
                  <a:cubicBezTo>
                    <a:pt x="334" y="113"/>
                    <a:pt x="333" y="113"/>
                    <a:pt x="333" y="113"/>
                  </a:cubicBezTo>
                  <a:cubicBezTo>
                    <a:pt x="333" y="114"/>
                    <a:pt x="333" y="114"/>
                    <a:pt x="333" y="114"/>
                  </a:cubicBezTo>
                  <a:cubicBezTo>
                    <a:pt x="333" y="114"/>
                    <a:pt x="333" y="115"/>
                    <a:pt x="333" y="115"/>
                  </a:cubicBezTo>
                  <a:cubicBezTo>
                    <a:pt x="333" y="115"/>
                    <a:pt x="333" y="115"/>
                    <a:pt x="332" y="115"/>
                  </a:cubicBezTo>
                  <a:cubicBezTo>
                    <a:pt x="332" y="115"/>
                    <a:pt x="332" y="115"/>
                    <a:pt x="332" y="115"/>
                  </a:cubicBezTo>
                  <a:cubicBezTo>
                    <a:pt x="332" y="116"/>
                    <a:pt x="332" y="116"/>
                    <a:pt x="332" y="117"/>
                  </a:cubicBezTo>
                  <a:cubicBezTo>
                    <a:pt x="332" y="117"/>
                    <a:pt x="332" y="117"/>
                    <a:pt x="332" y="117"/>
                  </a:cubicBezTo>
                  <a:cubicBezTo>
                    <a:pt x="332" y="117"/>
                    <a:pt x="332" y="118"/>
                    <a:pt x="332" y="118"/>
                  </a:cubicBezTo>
                  <a:cubicBezTo>
                    <a:pt x="332" y="118"/>
                    <a:pt x="331" y="118"/>
                    <a:pt x="331" y="118"/>
                  </a:cubicBezTo>
                  <a:cubicBezTo>
                    <a:pt x="331" y="119"/>
                    <a:pt x="331" y="119"/>
                    <a:pt x="331" y="119"/>
                  </a:cubicBezTo>
                  <a:cubicBezTo>
                    <a:pt x="331" y="119"/>
                    <a:pt x="331" y="119"/>
                    <a:pt x="332" y="120"/>
                  </a:cubicBezTo>
                  <a:cubicBezTo>
                    <a:pt x="332" y="120"/>
                    <a:pt x="332" y="120"/>
                    <a:pt x="332" y="120"/>
                  </a:cubicBezTo>
                  <a:cubicBezTo>
                    <a:pt x="332" y="120"/>
                    <a:pt x="333" y="120"/>
                    <a:pt x="333" y="120"/>
                  </a:cubicBezTo>
                  <a:cubicBezTo>
                    <a:pt x="333" y="120"/>
                    <a:pt x="333" y="120"/>
                    <a:pt x="334" y="120"/>
                  </a:cubicBezTo>
                  <a:cubicBezTo>
                    <a:pt x="334" y="120"/>
                    <a:pt x="334" y="120"/>
                    <a:pt x="334" y="120"/>
                  </a:cubicBezTo>
                  <a:cubicBezTo>
                    <a:pt x="335" y="120"/>
                    <a:pt x="335" y="120"/>
                    <a:pt x="335" y="120"/>
                  </a:cubicBezTo>
                  <a:cubicBezTo>
                    <a:pt x="336" y="120"/>
                    <a:pt x="336" y="120"/>
                    <a:pt x="336" y="120"/>
                  </a:cubicBezTo>
                  <a:cubicBezTo>
                    <a:pt x="337" y="120"/>
                    <a:pt x="337" y="120"/>
                    <a:pt x="337" y="120"/>
                  </a:cubicBezTo>
                  <a:cubicBezTo>
                    <a:pt x="337" y="120"/>
                    <a:pt x="337" y="120"/>
                    <a:pt x="337" y="120"/>
                  </a:cubicBezTo>
                  <a:cubicBezTo>
                    <a:pt x="337" y="121"/>
                    <a:pt x="337" y="121"/>
                    <a:pt x="338" y="121"/>
                  </a:cubicBezTo>
                  <a:cubicBezTo>
                    <a:pt x="338" y="121"/>
                    <a:pt x="338" y="121"/>
                    <a:pt x="338" y="122"/>
                  </a:cubicBezTo>
                  <a:cubicBezTo>
                    <a:pt x="338" y="122"/>
                    <a:pt x="338" y="122"/>
                    <a:pt x="338" y="123"/>
                  </a:cubicBezTo>
                  <a:cubicBezTo>
                    <a:pt x="339" y="123"/>
                    <a:pt x="339" y="124"/>
                    <a:pt x="339" y="124"/>
                  </a:cubicBezTo>
                  <a:cubicBezTo>
                    <a:pt x="339" y="124"/>
                    <a:pt x="339" y="124"/>
                    <a:pt x="339" y="125"/>
                  </a:cubicBezTo>
                  <a:cubicBezTo>
                    <a:pt x="339" y="125"/>
                    <a:pt x="339" y="125"/>
                    <a:pt x="339" y="125"/>
                  </a:cubicBezTo>
                  <a:cubicBezTo>
                    <a:pt x="339" y="125"/>
                    <a:pt x="339" y="124"/>
                    <a:pt x="340" y="124"/>
                  </a:cubicBezTo>
                  <a:cubicBezTo>
                    <a:pt x="340" y="124"/>
                    <a:pt x="340" y="124"/>
                    <a:pt x="340" y="124"/>
                  </a:cubicBezTo>
                  <a:cubicBezTo>
                    <a:pt x="340" y="124"/>
                    <a:pt x="340" y="124"/>
                    <a:pt x="340" y="124"/>
                  </a:cubicBezTo>
                  <a:cubicBezTo>
                    <a:pt x="340" y="124"/>
                    <a:pt x="340" y="123"/>
                    <a:pt x="340" y="123"/>
                  </a:cubicBezTo>
                  <a:cubicBezTo>
                    <a:pt x="340" y="123"/>
                    <a:pt x="340" y="123"/>
                    <a:pt x="340" y="123"/>
                  </a:cubicBezTo>
                  <a:cubicBezTo>
                    <a:pt x="339" y="123"/>
                    <a:pt x="339" y="123"/>
                    <a:pt x="339" y="123"/>
                  </a:cubicBezTo>
                  <a:cubicBezTo>
                    <a:pt x="339" y="123"/>
                    <a:pt x="339" y="122"/>
                    <a:pt x="339" y="122"/>
                  </a:cubicBezTo>
                  <a:cubicBezTo>
                    <a:pt x="339" y="122"/>
                    <a:pt x="339" y="122"/>
                    <a:pt x="339" y="122"/>
                  </a:cubicBezTo>
                  <a:cubicBezTo>
                    <a:pt x="339" y="122"/>
                    <a:pt x="340" y="121"/>
                    <a:pt x="340" y="121"/>
                  </a:cubicBezTo>
                  <a:cubicBezTo>
                    <a:pt x="340" y="121"/>
                    <a:pt x="340" y="121"/>
                    <a:pt x="340" y="121"/>
                  </a:cubicBezTo>
                  <a:cubicBezTo>
                    <a:pt x="340" y="122"/>
                    <a:pt x="341" y="122"/>
                    <a:pt x="341" y="122"/>
                  </a:cubicBezTo>
                  <a:cubicBezTo>
                    <a:pt x="341" y="122"/>
                    <a:pt x="340" y="122"/>
                    <a:pt x="340" y="122"/>
                  </a:cubicBezTo>
                  <a:cubicBezTo>
                    <a:pt x="340" y="123"/>
                    <a:pt x="341" y="123"/>
                    <a:pt x="341" y="123"/>
                  </a:cubicBezTo>
                  <a:cubicBezTo>
                    <a:pt x="341" y="123"/>
                    <a:pt x="341" y="123"/>
                    <a:pt x="341" y="123"/>
                  </a:cubicBezTo>
                  <a:cubicBezTo>
                    <a:pt x="341" y="123"/>
                    <a:pt x="341" y="123"/>
                    <a:pt x="342" y="123"/>
                  </a:cubicBezTo>
                  <a:cubicBezTo>
                    <a:pt x="342" y="123"/>
                    <a:pt x="342" y="123"/>
                    <a:pt x="342" y="123"/>
                  </a:cubicBezTo>
                  <a:cubicBezTo>
                    <a:pt x="342" y="123"/>
                    <a:pt x="342" y="123"/>
                    <a:pt x="342" y="123"/>
                  </a:cubicBezTo>
                  <a:cubicBezTo>
                    <a:pt x="342" y="123"/>
                    <a:pt x="343" y="123"/>
                    <a:pt x="343" y="123"/>
                  </a:cubicBezTo>
                  <a:cubicBezTo>
                    <a:pt x="343" y="124"/>
                    <a:pt x="342" y="124"/>
                    <a:pt x="342" y="124"/>
                  </a:cubicBezTo>
                  <a:cubicBezTo>
                    <a:pt x="342" y="124"/>
                    <a:pt x="342" y="124"/>
                    <a:pt x="342" y="124"/>
                  </a:cubicBezTo>
                  <a:cubicBezTo>
                    <a:pt x="342" y="124"/>
                    <a:pt x="342" y="125"/>
                    <a:pt x="342" y="125"/>
                  </a:cubicBezTo>
                  <a:cubicBezTo>
                    <a:pt x="342" y="125"/>
                    <a:pt x="341" y="125"/>
                    <a:pt x="341" y="125"/>
                  </a:cubicBezTo>
                  <a:cubicBezTo>
                    <a:pt x="341" y="125"/>
                    <a:pt x="341" y="126"/>
                    <a:pt x="341" y="126"/>
                  </a:cubicBezTo>
                  <a:cubicBezTo>
                    <a:pt x="342" y="126"/>
                    <a:pt x="342" y="126"/>
                    <a:pt x="342" y="126"/>
                  </a:cubicBezTo>
                  <a:cubicBezTo>
                    <a:pt x="342" y="126"/>
                    <a:pt x="342" y="126"/>
                    <a:pt x="342" y="126"/>
                  </a:cubicBezTo>
                  <a:cubicBezTo>
                    <a:pt x="342" y="125"/>
                    <a:pt x="343" y="125"/>
                    <a:pt x="343" y="125"/>
                  </a:cubicBezTo>
                  <a:cubicBezTo>
                    <a:pt x="343" y="125"/>
                    <a:pt x="343" y="125"/>
                    <a:pt x="343" y="125"/>
                  </a:cubicBezTo>
                  <a:cubicBezTo>
                    <a:pt x="343" y="125"/>
                    <a:pt x="344" y="125"/>
                    <a:pt x="344" y="125"/>
                  </a:cubicBezTo>
                  <a:cubicBezTo>
                    <a:pt x="344" y="125"/>
                    <a:pt x="344" y="125"/>
                    <a:pt x="344" y="125"/>
                  </a:cubicBezTo>
                  <a:cubicBezTo>
                    <a:pt x="344" y="124"/>
                    <a:pt x="344" y="124"/>
                    <a:pt x="344" y="124"/>
                  </a:cubicBezTo>
                  <a:cubicBezTo>
                    <a:pt x="344" y="124"/>
                    <a:pt x="344" y="124"/>
                    <a:pt x="344" y="124"/>
                  </a:cubicBezTo>
                  <a:cubicBezTo>
                    <a:pt x="344" y="124"/>
                    <a:pt x="345" y="124"/>
                    <a:pt x="345" y="124"/>
                  </a:cubicBezTo>
                  <a:cubicBezTo>
                    <a:pt x="345" y="124"/>
                    <a:pt x="344" y="125"/>
                    <a:pt x="344" y="125"/>
                  </a:cubicBezTo>
                  <a:cubicBezTo>
                    <a:pt x="344" y="125"/>
                    <a:pt x="345" y="125"/>
                    <a:pt x="345" y="125"/>
                  </a:cubicBezTo>
                  <a:cubicBezTo>
                    <a:pt x="345" y="125"/>
                    <a:pt x="345" y="125"/>
                    <a:pt x="345" y="125"/>
                  </a:cubicBezTo>
                  <a:cubicBezTo>
                    <a:pt x="345" y="125"/>
                    <a:pt x="345" y="125"/>
                    <a:pt x="345" y="125"/>
                  </a:cubicBezTo>
                  <a:cubicBezTo>
                    <a:pt x="345" y="124"/>
                    <a:pt x="345" y="124"/>
                    <a:pt x="345" y="123"/>
                  </a:cubicBezTo>
                  <a:cubicBezTo>
                    <a:pt x="345" y="123"/>
                    <a:pt x="345" y="123"/>
                    <a:pt x="345" y="123"/>
                  </a:cubicBezTo>
                  <a:cubicBezTo>
                    <a:pt x="345" y="123"/>
                    <a:pt x="345" y="122"/>
                    <a:pt x="345" y="122"/>
                  </a:cubicBezTo>
                  <a:cubicBezTo>
                    <a:pt x="345" y="122"/>
                    <a:pt x="344" y="122"/>
                    <a:pt x="344" y="122"/>
                  </a:cubicBezTo>
                  <a:cubicBezTo>
                    <a:pt x="344" y="122"/>
                    <a:pt x="344" y="121"/>
                    <a:pt x="344" y="121"/>
                  </a:cubicBezTo>
                  <a:cubicBezTo>
                    <a:pt x="344" y="121"/>
                    <a:pt x="344" y="121"/>
                    <a:pt x="344" y="121"/>
                  </a:cubicBezTo>
                  <a:cubicBezTo>
                    <a:pt x="345" y="121"/>
                    <a:pt x="345" y="121"/>
                    <a:pt x="345" y="121"/>
                  </a:cubicBezTo>
                  <a:cubicBezTo>
                    <a:pt x="345" y="121"/>
                    <a:pt x="346" y="121"/>
                    <a:pt x="346" y="121"/>
                  </a:cubicBezTo>
                  <a:cubicBezTo>
                    <a:pt x="347" y="121"/>
                    <a:pt x="347" y="121"/>
                    <a:pt x="347" y="121"/>
                  </a:cubicBezTo>
                  <a:cubicBezTo>
                    <a:pt x="347" y="121"/>
                    <a:pt x="348" y="121"/>
                    <a:pt x="348" y="121"/>
                  </a:cubicBezTo>
                  <a:cubicBezTo>
                    <a:pt x="348" y="122"/>
                    <a:pt x="348" y="122"/>
                    <a:pt x="348" y="122"/>
                  </a:cubicBezTo>
                  <a:cubicBezTo>
                    <a:pt x="349" y="122"/>
                    <a:pt x="349" y="122"/>
                    <a:pt x="349" y="122"/>
                  </a:cubicBezTo>
                  <a:cubicBezTo>
                    <a:pt x="350" y="122"/>
                    <a:pt x="350" y="123"/>
                    <a:pt x="351" y="123"/>
                  </a:cubicBezTo>
                  <a:cubicBezTo>
                    <a:pt x="351" y="123"/>
                    <a:pt x="351" y="124"/>
                    <a:pt x="352" y="124"/>
                  </a:cubicBezTo>
                  <a:cubicBezTo>
                    <a:pt x="352" y="124"/>
                    <a:pt x="353" y="124"/>
                    <a:pt x="353" y="124"/>
                  </a:cubicBezTo>
                  <a:cubicBezTo>
                    <a:pt x="353" y="124"/>
                    <a:pt x="354" y="124"/>
                    <a:pt x="354" y="125"/>
                  </a:cubicBezTo>
                  <a:cubicBezTo>
                    <a:pt x="354" y="125"/>
                    <a:pt x="354" y="125"/>
                    <a:pt x="354" y="125"/>
                  </a:cubicBezTo>
                  <a:cubicBezTo>
                    <a:pt x="354" y="125"/>
                    <a:pt x="354" y="125"/>
                    <a:pt x="355" y="126"/>
                  </a:cubicBezTo>
                  <a:cubicBezTo>
                    <a:pt x="355" y="126"/>
                    <a:pt x="355" y="126"/>
                    <a:pt x="355" y="126"/>
                  </a:cubicBezTo>
                  <a:cubicBezTo>
                    <a:pt x="355" y="126"/>
                    <a:pt x="356" y="126"/>
                    <a:pt x="356" y="126"/>
                  </a:cubicBezTo>
                  <a:cubicBezTo>
                    <a:pt x="356" y="127"/>
                    <a:pt x="355" y="127"/>
                    <a:pt x="355" y="127"/>
                  </a:cubicBezTo>
                  <a:cubicBezTo>
                    <a:pt x="355" y="127"/>
                    <a:pt x="355" y="127"/>
                    <a:pt x="355" y="127"/>
                  </a:cubicBezTo>
                  <a:cubicBezTo>
                    <a:pt x="355" y="127"/>
                    <a:pt x="355" y="127"/>
                    <a:pt x="355" y="127"/>
                  </a:cubicBezTo>
                  <a:cubicBezTo>
                    <a:pt x="355" y="128"/>
                    <a:pt x="355" y="128"/>
                    <a:pt x="356" y="128"/>
                  </a:cubicBezTo>
                  <a:cubicBezTo>
                    <a:pt x="356" y="128"/>
                    <a:pt x="356" y="128"/>
                    <a:pt x="356" y="128"/>
                  </a:cubicBezTo>
                  <a:cubicBezTo>
                    <a:pt x="357" y="128"/>
                    <a:pt x="357" y="129"/>
                    <a:pt x="357" y="129"/>
                  </a:cubicBezTo>
                  <a:cubicBezTo>
                    <a:pt x="357" y="129"/>
                    <a:pt x="357" y="130"/>
                    <a:pt x="357" y="130"/>
                  </a:cubicBezTo>
                  <a:cubicBezTo>
                    <a:pt x="357" y="130"/>
                    <a:pt x="358" y="131"/>
                    <a:pt x="358" y="131"/>
                  </a:cubicBezTo>
                  <a:cubicBezTo>
                    <a:pt x="358" y="131"/>
                    <a:pt x="358" y="131"/>
                    <a:pt x="358" y="131"/>
                  </a:cubicBezTo>
                  <a:cubicBezTo>
                    <a:pt x="358" y="131"/>
                    <a:pt x="359" y="131"/>
                    <a:pt x="359" y="132"/>
                  </a:cubicBezTo>
                  <a:cubicBezTo>
                    <a:pt x="359" y="132"/>
                    <a:pt x="359" y="132"/>
                    <a:pt x="359" y="132"/>
                  </a:cubicBezTo>
                  <a:cubicBezTo>
                    <a:pt x="359" y="132"/>
                    <a:pt x="359" y="133"/>
                    <a:pt x="359" y="133"/>
                  </a:cubicBezTo>
                  <a:cubicBezTo>
                    <a:pt x="360" y="133"/>
                    <a:pt x="360" y="133"/>
                    <a:pt x="360" y="134"/>
                  </a:cubicBezTo>
                  <a:cubicBezTo>
                    <a:pt x="360" y="134"/>
                    <a:pt x="360" y="134"/>
                    <a:pt x="360" y="134"/>
                  </a:cubicBezTo>
                  <a:cubicBezTo>
                    <a:pt x="360" y="134"/>
                    <a:pt x="360" y="135"/>
                    <a:pt x="360" y="135"/>
                  </a:cubicBezTo>
                  <a:cubicBezTo>
                    <a:pt x="360" y="135"/>
                    <a:pt x="360" y="136"/>
                    <a:pt x="360" y="136"/>
                  </a:cubicBezTo>
                  <a:cubicBezTo>
                    <a:pt x="360" y="136"/>
                    <a:pt x="359" y="136"/>
                    <a:pt x="359" y="136"/>
                  </a:cubicBezTo>
                  <a:cubicBezTo>
                    <a:pt x="359" y="136"/>
                    <a:pt x="359" y="136"/>
                    <a:pt x="359" y="136"/>
                  </a:cubicBezTo>
                  <a:cubicBezTo>
                    <a:pt x="359" y="136"/>
                    <a:pt x="360" y="137"/>
                    <a:pt x="360" y="137"/>
                  </a:cubicBezTo>
                  <a:cubicBezTo>
                    <a:pt x="360" y="137"/>
                    <a:pt x="360" y="137"/>
                    <a:pt x="360" y="137"/>
                  </a:cubicBezTo>
                  <a:cubicBezTo>
                    <a:pt x="360" y="138"/>
                    <a:pt x="360" y="138"/>
                    <a:pt x="360" y="139"/>
                  </a:cubicBezTo>
                  <a:cubicBezTo>
                    <a:pt x="360" y="139"/>
                    <a:pt x="361" y="140"/>
                    <a:pt x="361" y="140"/>
                  </a:cubicBezTo>
                  <a:cubicBezTo>
                    <a:pt x="361" y="140"/>
                    <a:pt x="362" y="141"/>
                    <a:pt x="362" y="141"/>
                  </a:cubicBezTo>
                  <a:cubicBezTo>
                    <a:pt x="362" y="142"/>
                    <a:pt x="362" y="142"/>
                    <a:pt x="362" y="142"/>
                  </a:cubicBezTo>
                  <a:cubicBezTo>
                    <a:pt x="362" y="142"/>
                    <a:pt x="362" y="143"/>
                    <a:pt x="362" y="143"/>
                  </a:cubicBezTo>
                  <a:cubicBezTo>
                    <a:pt x="363" y="143"/>
                    <a:pt x="363" y="143"/>
                    <a:pt x="363" y="143"/>
                  </a:cubicBezTo>
                  <a:cubicBezTo>
                    <a:pt x="363" y="144"/>
                    <a:pt x="363" y="144"/>
                    <a:pt x="363" y="144"/>
                  </a:cubicBezTo>
                  <a:cubicBezTo>
                    <a:pt x="363" y="144"/>
                    <a:pt x="363" y="145"/>
                    <a:pt x="363" y="145"/>
                  </a:cubicBezTo>
                  <a:cubicBezTo>
                    <a:pt x="363" y="145"/>
                    <a:pt x="364" y="145"/>
                    <a:pt x="364" y="146"/>
                  </a:cubicBezTo>
                  <a:cubicBezTo>
                    <a:pt x="364" y="146"/>
                    <a:pt x="364" y="146"/>
                    <a:pt x="364" y="146"/>
                  </a:cubicBezTo>
                  <a:cubicBezTo>
                    <a:pt x="365" y="147"/>
                    <a:pt x="365" y="147"/>
                    <a:pt x="365" y="147"/>
                  </a:cubicBezTo>
                  <a:cubicBezTo>
                    <a:pt x="365" y="147"/>
                    <a:pt x="365" y="148"/>
                    <a:pt x="365" y="148"/>
                  </a:cubicBezTo>
                  <a:cubicBezTo>
                    <a:pt x="365" y="149"/>
                    <a:pt x="365" y="149"/>
                    <a:pt x="366" y="149"/>
                  </a:cubicBezTo>
                  <a:cubicBezTo>
                    <a:pt x="366" y="149"/>
                    <a:pt x="366" y="150"/>
                    <a:pt x="366" y="150"/>
                  </a:cubicBezTo>
                  <a:cubicBezTo>
                    <a:pt x="367" y="151"/>
                    <a:pt x="366" y="152"/>
                    <a:pt x="366" y="153"/>
                  </a:cubicBezTo>
                  <a:cubicBezTo>
                    <a:pt x="366" y="153"/>
                    <a:pt x="366" y="154"/>
                    <a:pt x="366" y="155"/>
                  </a:cubicBezTo>
                  <a:cubicBezTo>
                    <a:pt x="366" y="155"/>
                    <a:pt x="366" y="156"/>
                    <a:pt x="366" y="157"/>
                  </a:cubicBezTo>
                  <a:cubicBezTo>
                    <a:pt x="366" y="157"/>
                    <a:pt x="366" y="158"/>
                    <a:pt x="366" y="158"/>
                  </a:cubicBezTo>
                  <a:cubicBezTo>
                    <a:pt x="366" y="159"/>
                    <a:pt x="366" y="160"/>
                    <a:pt x="366" y="160"/>
                  </a:cubicBezTo>
                  <a:cubicBezTo>
                    <a:pt x="366" y="160"/>
                    <a:pt x="366" y="161"/>
                    <a:pt x="366" y="162"/>
                  </a:cubicBezTo>
                  <a:cubicBezTo>
                    <a:pt x="366" y="162"/>
                    <a:pt x="366" y="163"/>
                    <a:pt x="366" y="163"/>
                  </a:cubicBezTo>
                  <a:cubicBezTo>
                    <a:pt x="366" y="164"/>
                    <a:pt x="366" y="165"/>
                    <a:pt x="366" y="166"/>
                  </a:cubicBezTo>
                  <a:cubicBezTo>
                    <a:pt x="366" y="166"/>
                    <a:pt x="366" y="168"/>
                    <a:pt x="366" y="168"/>
                  </a:cubicBezTo>
                  <a:cubicBezTo>
                    <a:pt x="366" y="169"/>
                    <a:pt x="366" y="170"/>
                    <a:pt x="366" y="170"/>
                  </a:cubicBezTo>
                  <a:cubicBezTo>
                    <a:pt x="366" y="171"/>
                    <a:pt x="366" y="171"/>
                    <a:pt x="365" y="172"/>
                  </a:cubicBezTo>
                  <a:cubicBezTo>
                    <a:pt x="365" y="172"/>
                    <a:pt x="365" y="172"/>
                    <a:pt x="365" y="173"/>
                  </a:cubicBezTo>
                  <a:cubicBezTo>
                    <a:pt x="365" y="173"/>
                    <a:pt x="365" y="174"/>
                    <a:pt x="365" y="174"/>
                  </a:cubicBezTo>
                  <a:cubicBezTo>
                    <a:pt x="365" y="174"/>
                    <a:pt x="365" y="175"/>
                    <a:pt x="365" y="175"/>
                  </a:cubicBezTo>
                  <a:cubicBezTo>
                    <a:pt x="365" y="175"/>
                    <a:pt x="365" y="175"/>
                    <a:pt x="365" y="175"/>
                  </a:cubicBezTo>
                  <a:cubicBezTo>
                    <a:pt x="365" y="176"/>
                    <a:pt x="364" y="176"/>
                    <a:pt x="364" y="176"/>
                  </a:cubicBezTo>
                  <a:cubicBezTo>
                    <a:pt x="364" y="176"/>
                    <a:pt x="364" y="176"/>
                    <a:pt x="364" y="176"/>
                  </a:cubicBezTo>
                  <a:cubicBezTo>
                    <a:pt x="364" y="177"/>
                    <a:pt x="364" y="177"/>
                    <a:pt x="364" y="177"/>
                  </a:cubicBezTo>
                  <a:cubicBezTo>
                    <a:pt x="364" y="177"/>
                    <a:pt x="364" y="178"/>
                    <a:pt x="364" y="178"/>
                  </a:cubicBezTo>
                  <a:cubicBezTo>
                    <a:pt x="364" y="178"/>
                    <a:pt x="364" y="178"/>
                    <a:pt x="364" y="179"/>
                  </a:cubicBezTo>
                  <a:cubicBezTo>
                    <a:pt x="364" y="179"/>
                    <a:pt x="364" y="179"/>
                    <a:pt x="364" y="179"/>
                  </a:cubicBezTo>
                  <a:cubicBezTo>
                    <a:pt x="365" y="179"/>
                    <a:pt x="365" y="180"/>
                    <a:pt x="365" y="180"/>
                  </a:cubicBezTo>
                  <a:cubicBezTo>
                    <a:pt x="364" y="180"/>
                    <a:pt x="364" y="180"/>
                    <a:pt x="364" y="180"/>
                  </a:cubicBezTo>
                  <a:cubicBezTo>
                    <a:pt x="364" y="180"/>
                    <a:pt x="364" y="181"/>
                    <a:pt x="364" y="181"/>
                  </a:cubicBezTo>
                  <a:cubicBezTo>
                    <a:pt x="364" y="181"/>
                    <a:pt x="363" y="181"/>
                    <a:pt x="363" y="182"/>
                  </a:cubicBezTo>
                  <a:cubicBezTo>
                    <a:pt x="363" y="182"/>
                    <a:pt x="363" y="182"/>
                    <a:pt x="363" y="182"/>
                  </a:cubicBezTo>
                  <a:cubicBezTo>
                    <a:pt x="363" y="183"/>
                    <a:pt x="363" y="183"/>
                    <a:pt x="363" y="183"/>
                  </a:cubicBezTo>
                  <a:cubicBezTo>
                    <a:pt x="363" y="183"/>
                    <a:pt x="362" y="184"/>
                    <a:pt x="362" y="184"/>
                  </a:cubicBezTo>
                  <a:cubicBezTo>
                    <a:pt x="362" y="184"/>
                    <a:pt x="362" y="184"/>
                    <a:pt x="362" y="184"/>
                  </a:cubicBezTo>
                  <a:cubicBezTo>
                    <a:pt x="362" y="184"/>
                    <a:pt x="361" y="184"/>
                    <a:pt x="361" y="185"/>
                  </a:cubicBezTo>
                  <a:cubicBezTo>
                    <a:pt x="361" y="185"/>
                    <a:pt x="361" y="185"/>
                    <a:pt x="361" y="185"/>
                  </a:cubicBezTo>
                  <a:cubicBezTo>
                    <a:pt x="361" y="185"/>
                    <a:pt x="361" y="185"/>
                    <a:pt x="361" y="185"/>
                  </a:cubicBezTo>
                  <a:cubicBezTo>
                    <a:pt x="361" y="185"/>
                    <a:pt x="360" y="186"/>
                    <a:pt x="360" y="186"/>
                  </a:cubicBezTo>
                  <a:cubicBezTo>
                    <a:pt x="360" y="186"/>
                    <a:pt x="360" y="186"/>
                    <a:pt x="360" y="186"/>
                  </a:cubicBezTo>
                  <a:cubicBezTo>
                    <a:pt x="360" y="186"/>
                    <a:pt x="360" y="187"/>
                    <a:pt x="360" y="187"/>
                  </a:cubicBezTo>
                  <a:cubicBezTo>
                    <a:pt x="360" y="187"/>
                    <a:pt x="360" y="186"/>
                    <a:pt x="360" y="186"/>
                  </a:cubicBezTo>
                  <a:cubicBezTo>
                    <a:pt x="360" y="186"/>
                    <a:pt x="359" y="186"/>
                    <a:pt x="359" y="186"/>
                  </a:cubicBezTo>
                  <a:cubicBezTo>
                    <a:pt x="359" y="186"/>
                    <a:pt x="359" y="187"/>
                    <a:pt x="359" y="187"/>
                  </a:cubicBezTo>
                  <a:cubicBezTo>
                    <a:pt x="359" y="187"/>
                    <a:pt x="358" y="187"/>
                    <a:pt x="358" y="187"/>
                  </a:cubicBezTo>
                  <a:cubicBezTo>
                    <a:pt x="358" y="187"/>
                    <a:pt x="358" y="187"/>
                    <a:pt x="358" y="187"/>
                  </a:cubicBezTo>
                  <a:cubicBezTo>
                    <a:pt x="358" y="187"/>
                    <a:pt x="358" y="187"/>
                    <a:pt x="358" y="187"/>
                  </a:cubicBezTo>
                  <a:cubicBezTo>
                    <a:pt x="357" y="187"/>
                    <a:pt x="357" y="187"/>
                    <a:pt x="357" y="187"/>
                  </a:cubicBezTo>
                  <a:cubicBezTo>
                    <a:pt x="357" y="186"/>
                    <a:pt x="357" y="187"/>
                    <a:pt x="357" y="187"/>
                  </a:cubicBezTo>
                  <a:cubicBezTo>
                    <a:pt x="357" y="187"/>
                    <a:pt x="357" y="187"/>
                    <a:pt x="356" y="186"/>
                  </a:cubicBezTo>
                  <a:cubicBezTo>
                    <a:pt x="356" y="186"/>
                    <a:pt x="356" y="186"/>
                    <a:pt x="356" y="186"/>
                  </a:cubicBezTo>
                  <a:cubicBezTo>
                    <a:pt x="356" y="186"/>
                    <a:pt x="356" y="186"/>
                    <a:pt x="355" y="186"/>
                  </a:cubicBezTo>
                  <a:cubicBezTo>
                    <a:pt x="355" y="186"/>
                    <a:pt x="355" y="186"/>
                    <a:pt x="355" y="186"/>
                  </a:cubicBezTo>
                  <a:cubicBezTo>
                    <a:pt x="355" y="186"/>
                    <a:pt x="355" y="186"/>
                    <a:pt x="355" y="186"/>
                  </a:cubicBezTo>
                  <a:cubicBezTo>
                    <a:pt x="355" y="185"/>
                    <a:pt x="355" y="185"/>
                    <a:pt x="355" y="185"/>
                  </a:cubicBezTo>
                  <a:cubicBezTo>
                    <a:pt x="355" y="185"/>
                    <a:pt x="354" y="185"/>
                    <a:pt x="354" y="185"/>
                  </a:cubicBezTo>
                  <a:cubicBezTo>
                    <a:pt x="354" y="184"/>
                    <a:pt x="354" y="184"/>
                    <a:pt x="354" y="184"/>
                  </a:cubicBezTo>
                  <a:cubicBezTo>
                    <a:pt x="354" y="185"/>
                    <a:pt x="354" y="185"/>
                    <a:pt x="354" y="185"/>
                  </a:cubicBezTo>
                  <a:cubicBezTo>
                    <a:pt x="354" y="185"/>
                    <a:pt x="353" y="185"/>
                    <a:pt x="353" y="185"/>
                  </a:cubicBezTo>
                  <a:cubicBezTo>
                    <a:pt x="353" y="185"/>
                    <a:pt x="353" y="185"/>
                    <a:pt x="353" y="185"/>
                  </a:cubicBezTo>
                  <a:cubicBezTo>
                    <a:pt x="353" y="185"/>
                    <a:pt x="352" y="185"/>
                    <a:pt x="352" y="185"/>
                  </a:cubicBezTo>
                  <a:cubicBezTo>
                    <a:pt x="352" y="185"/>
                    <a:pt x="352" y="186"/>
                    <a:pt x="352" y="186"/>
                  </a:cubicBezTo>
                  <a:cubicBezTo>
                    <a:pt x="352" y="186"/>
                    <a:pt x="352" y="186"/>
                    <a:pt x="352" y="186"/>
                  </a:cubicBezTo>
                  <a:cubicBezTo>
                    <a:pt x="352" y="186"/>
                    <a:pt x="352" y="187"/>
                    <a:pt x="352" y="187"/>
                  </a:cubicBezTo>
                  <a:cubicBezTo>
                    <a:pt x="352" y="187"/>
                    <a:pt x="352" y="187"/>
                    <a:pt x="352" y="187"/>
                  </a:cubicBezTo>
                  <a:cubicBezTo>
                    <a:pt x="352" y="188"/>
                    <a:pt x="352" y="188"/>
                    <a:pt x="352" y="188"/>
                  </a:cubicBezTo>
                  <a:cubicBezTo>
                    <a:pt x="352" y="188"/>
                    <a:pt x="352" y="188"/>
                    <a:pt x="352" y="188"/>
                  </a:cubicBezTo>
                  <a:cubicBezTo>
                    <a:pt x="352" y="188"/>
                    <a:pt x="351" y="188"/>
                    <a:pt x="351" y="188"/>
                  </a:cubicBezTo>
                  <a:cubicBezTo>
                    <a:pt x="351" y="188"/>
                    <a:pt x="351" y="188"/>
                    <a:pt x="351" y="188"/>
                  </a:cubicBezTo>
                  <a:cubicBezTo>
                    <a:pt x="351" y="188"/>
                    <a:pt x="351" y="188"/>
                    <a:pt x="350" y="188"/>
                  </a:cubicBezTo>
                  <a:cubicBezTo>
                    <a:pt x="350" y="188"/>
                    <a:pt x="350" y="188"/>
                    <a:pt x="350" y="188"/>
                  </a:cubicBezTo>
                  <a:cubicBezTo>
                    <a:pt x="350" y="188"/>
                    <a:pt x="350" y="188"/>
                    <a:pt x="350" y="188"/>
                  </a:cubicBezTo>
                  <a:cubicBezTo>
                    <a:pt x="350" y="188"/>
                    <a:pt x="350" y="188"/>
                    <a:pt x="350" y="188"/>
                  </a:cubicBezTo>
                  <a:cubicBezTo>
                    <a:pt x="350" y="188"/>
                    <a:pt x="350" y="188"/>
                    <a:pt x="350" y="188"/>
                  </a:cubicBezTo>
                  <a:cubicBezTo>
                    <a:pt x="350" y="187"/>
                    <a:pt x="350" y="187"/>
                    <a:pt x="350" y="187"/>
                  </a:cubicBezTo>
                  <a:cubicBezTo>
                    <a:pt x="350" y="187"/>
                    <a:pt x="350" y="187"/>
                    <a:pt x="350" y="187"/>
                  </a:cubicBezTo>
                  <a:cubicBezTo>
                    <a:pt x="350" y="186"/>
                    <a:pt x="350" y="186"/>
                    <a:pt x="350" y="186"/>
                  </a:cubicBezTo>
                  <a:cubicBezTo>
                    <a:pt x="351" y="185"/>
                    <a:pt x="351" y="185"/>
                    <a:pt x="351" y="185"/>
                  </a:cubicBezTo>
                  <a:cubicBezTo>
                    <a:pt x="351" y="184"/>
                    <a:pt x="351" y="184"/>
                    <a:pt x="351" y="183"/>
                  </a:cubicBezTo>
                  <a:cubicBezTo>
                    <a:pt x="351" y="183"/>
                    <a:pt x="350" y="183"/>
                    <a:pt x="350" y="182"/>
                  </a:cubicBezTo>
                  <a:cubicBezTo>
                    <a:pt x="350" y="182"/>
                    <a:pt x="350" y="182"/>
                    <a:pt x="350" y="182"/>
                  </a:cubicBezTo>
                  <a:cubicBezTo>
                    <a:pt x="349" y="181"/>
                    <a:pt x="349" y="181"/>
                    <a:pt x="349" y="181"/>
                  </a:cubicBezTo>
                  <a:cubicBezTo>
                    <a:pt x="349" y="180"/>
                    <a:pt x="349" y="180"/>
                    <a:pt x="349" y="179"/>
                  </a:cubicBezTo>
                  <a:cubicBezTo>
                    <a:pt x="349" y="179"/>
                    <a:pt x="349" y="178"/>
                    <a:pt x="348" y="178"/>
                  </a:cubicBezTo>
                  <a:cubicBezTo>
                    <a:pt x="348" y="178"/>
                    <a:pt x="348" y="178"/>
                    <a:pt x="348" y="177"/>
                  </a:cubicBezTo>
                  <a:cubicBezTo>
                    <a:pt x="348" y="177"/>
                    <a:pt x="348" y="177"/>
                    <a:pt x="348" y="177"/>
                  </a:cubicBezTo>
                  <a:cubicBezTo>
                    <a:pt x="348" y="177"/>
                    <a:pt x="347" y="177"/>
                    <a:pt x="347" y="176"/>
                  </a:cubicBezTo>
                  <a:cubicBezTo>
                    <a:pt x="347" y="176"/>
                    <a:pt x="347" y="176"/>
                    <a:pt x="347" y="176"/>
                  </a:cubicBezTo>
                  <a:cubicBezTo>
                    <a:pt x="347" y="176"/>
                    <a:pt x="347" y="175"/>
                    <a:pt x="347" y="175"/>
                  </a:cubicBezTo>
                  <a:cubicBezTo>
                    <a:pt x="347" y="175"/>
                    <a:pt x="347" y="174"/>
                    <a:pt x="347" y="174"/>
                  </a:cubicBezTo>
                  <a:cubicBezTo>
                    <a:pt x="347" y="174"/>
                    <a:pt x="347" y="173"/>
                    <a:pt x="347" y="173"/>
                  </a:cubicBezTo>
                  <a:cubicBezTo>
                    <a:pt x="347" y="173"/>
                    <a:pt x="348" y="173"/>
                    <a:pt x="348" y="173"/>
                  </a:cubicBezTo>
                  <a:cubicBezTo>
                    <a:pt x="348" y="173"/>
                    <a:pt x="348" y="173"/>
                    <a:pt x="349" y="173"/>
                  </a:cubicBezTo>
                  <a:cubicBezTo>
                    <a:pt x="349" y="173"/>
                    <a:pt x="349" y="173"/>
                    <a:pt x="349" y="173"/>
                  </a:cubicBezTo>
                  <a:cubicBezTo>
                    <a:pt x="350" y="173"/>
                    <a:pt x="350" y="173"/>
                    <a:pt x="350" y="174"/>
                  </a:cubicBezTo>
                  <a:cubicBezTo>
                    <a:pt x="351" y="174"/>
                    <a:pt x="351" y="174"/>
                    <a:pt x="352" y="174"/>
                  </a:cubicBezTo>
                  <a:cubicBezTo>
                    <a:pt x="352" y="174"/>
                    <a:pt x="352" y="174"/>
                    <a:pt x="352" y="174"/>
                  </a:cubicBezTo>
                  <a:cubicBezTo>
                    <a:pt x="352" y="174"/>
                    <a:pt x="352" y="174"/>
                    <a:pt x="353" y="174"/>
                  </a:cubicBezTo>
                  <a:cubicBezTo>
                    <a:pt x="353" y="174"/>
                    <a:pt x="353" y="173"/>
                    <a:pt x="353" y="173"/>
                  </a:cubicBezTo>
                  <a:cubicBezTo>
                    <a:pt x="353" y="173"/>
                    <a:pt x="352" y="173"/>
                    <a:pt x="352" y="173"/>
                  </a:cubicBezTo>
                  <a:cubicBezTo>
                    <a:pt x="352" y="172"/>
                    <a:pt x="352" y="171"/>
                    <a:pt x="352" y="171"/>
                  </a:cubicBezTo>
                  <a:cubicBezTo>
                    <a:pt x="352" y="171"/>
                    <a:pt x="352" y="170"/>
                    <a:pt x="352" y="169"/>
                  </a:cubicBezTo>
                  <a:cubicBezTo>
                    <a:pt x="352" y="169"/>
                    <a:pt x="352" y="168"/>
                    <a:pt x="352" y="167"/>
                  </a:cubicBezTo>
                  <a:cubicBezTo>
                    <a:pt x="352" y="167"/>
                    <a:pt x="352" y="166"/>
                    <a:pt x="352" y="166"/>
                  </a:cubicBezTo>
                  <a:cubicBezTo>
                    <a:pt x="352" y="166"/>
                    <a:pt x="352" y="165"/>
                    <a:pt x="352" y="165"/>
                  </a:cubicBezTo>
                  <a:cubicBezTo>
                    <a:pt x="352" y="165"/>
                    <a:pt x="352" y="164"/>
                    <a:pt x="352" y="164"/>
                  </a:cubicBezTo>
                  <a:cubicBezTo>
                    <a:pt x="352" y="164"/>
                    <a:pt x="351" y="163"/>
                    <a:pt x="351" y="163"/>
                  </a:cubicBezTo>
                  <a:cubicBezTo>
                    <a:pt x="351" y="163"/>
                    <a:pt x="351" y="163"/>
                    <a:pt x="350" y="163"/>
                  </a:cubicBezTo>
                  <a:cubicBezTo>
                    <a:pt x="350" y="162"/>
                    <a:pt x="350" y="162"/>
                    <a:pt x="350" y="162"/>
                  </a:cubicBezTo>
                  <a:cubicBezTo>
                    <a:pt x="350" y="162"/>
                    <a:pt x="351" y="161"/>
                    <a:pt x="351" y="161"/>
                  </a:cubicBezTo>
                  <a:cubicBezTo>
                    <a:pt x="351" y="161"/>
                    <a:pt x="351" y="161"/>
                    <a:pt x="351" y="160"/>
                  </a:cubicBezTo>
                  <a:cubicBezTo>
                    <a:pt x="351" y="160"/>
                    <a:pt x="351" y="159"/>
                    <a:pt x="351" y="159"/>
                  </a:cubicBezTo>
                  <a:cubicBezTo>
                    <a:pt x="351" y="159"/>
                    <a:pt x="351" y="158"/>
                    <a:pt x="351" y="158"/>
                  </a:cubicBezTo>
                  <a:cubicBezTo>
                    <a:pt x="350" y="158"/>
                    <a:pt x="350" y="158"/>
                    <a:pt x="350" y="158"/>
                  </a:cubicBezTo>
                  <a:cubicBezTo>
                    <a:pt x="350" y="158"/>
                    <a:pt x="350" y="158"/>
                    <a:pt x="350" y="157"/>
                  </a:cubicBezTo>
                  <a:cubicBezTo>
                    <a:pt x="350" y="157"/>
                    <a:pt x="350" y="157"/>
                    <a:pt x="350" y="156"/>
                  </a:cubicBezTo>
                  <a:cubicBezTo>
                    <a:pt x="350" y="156"/>
                    <a:pt x="350" y="156"/>
                    <a:pt x="349" y="155"/>
                  </a:cubicBezTo>
                  <a:cubicBezTo>
                    <a:pt x="349" y="155"/>
                    <a:pt x="349" y="156"/>
                    <a:pt x="349" y="156"/>
                  </a:cubicBezTo>
                  <a:cubicBezTo>
                    <a:pt x="348" y="156"/>
                    <a:pt x="348" y="156"/>
                    <a:pt x="347" y="156"/>
                  </a:cubicBezTo>
                  <a:cubicBezTo>
                    <a:pt x="347" y="156"/>
                    <a:pt x="347" y="157"/>
                    <a:pt x="346" y="157"/>
                  </a:cubicBezTo>
                  <a:cubicBezTo>
                    <a:pt x="346" y="157"/>
                    <a:pt x="346" y="157"/>
                    <a:pt x="346" y="158"/>
                  </a:cubicBezTo>
                  <a:cubicBezTo>
                    <a:pt x="346" y="158"/>
                    <a:pt x="345" y="158"/>
                    <a:pt x="345" y="158"/>
                  </a:cubicBezTo>
                  <a:cubicBezTo>
                    <a:pt x="345" y="158"/>
                    <a:pt x="345" y="158"/>
                    <a:pt x="344" y="158"/>
                  </a:cubicBezTo>
                  <a:cubicBezTo>
                    <a:pt x="344" y="159"/>
                    <a:pt x="344" y="159"/>
                    <a:pt x="344" y="159"/>
                  </a:cubicBezTo>
                  <a:cubicBezTo>
                    <a:pt x="344" y="159"/>
                    <a:pt x="343" y="159"/>
                    <a:pt x="342" y="159"/>
                  </a:cubicBezTo>
                  <a:cubicBezTo>
                    <a:pt x="342" y="159"/>
                    <a:pt x="341" y="159"/>
                    <a:pt x="341" y="159"/>
                  </a:cubicBezTo>
                  <a:cubicBezTo>
                    <a:pt x="341" y="159"/>
                    <a:pt x="340" y="159"/>
                    <a:pt x="340" y="159"/>
                  </a:cubicBezTo>
                  <a:cubicBezTo>
                    <a:pt x="340" y="159"/>
                    <a:pt x="339" y="160"/>
                    <a:pt x="339" y="160"/>
                  </a:cubicBezTo>
                  <a:cubicBezTo>
                    <a:pt x="338" y="160"/>
                    <a:pt x="338" y="159"/>
                    <a:pt x="338" y="159"/>
                  </a:cubicBezTo>
                  <a:cubicBezTo>
                    <a:pt x="337" y="159"/>
                    <a:pt x="337" y="159"/>
                    <a:pt x="337" y="158"/>
                  </a:cubicBezTo>
                  <a:cubicBezTo>
                    <a:pt x="337" y="158"/>
                    <a:pt x="337" y="158"/>
                    <a:pt x="337" y="158"/>
                  </a:cubicBezTo>
                  <a:cubicBezTo>
                    <a:pt x="337" y="157"/>
                    <a:pt x="337" y="157"/>
                    <a:pt x="337" y="157"/>
                  </a:cubicBezTo>
                  <a:cubicBezTo>
                    <a:pt x="337" y="156"/>
                    <a:pt x="336" y="156"/>
                    <a:pt x="336" y="156"/>
                  </a:cubicBezTo>
                  <a:cubicBezTo>
                    <a:pt x="336" y="156"/>
                    <a:pt x="336" y="156"/>
                    <a:pt x="335" y="156"/>
                  </a:cubicBezTo>
                  <a:cubicBezTo>
                    <a:pt x="335" y="156"/>
                    <a:pt x="335" y="155"/>
                    <a:pt x="335" y="155"/>
                  </a:cubicBezTo>
                  <a:cubicBezTo>
                    <a:pt x="335" y="155"/>
                    <a:pt x="335" y="155"/>
                    <a:pt x="335" y="154"/>
                  </a:cubicBezTo>
                  <a:cubicBezTo>
                    <a:pt x="335" y="154"/>
                    <a:pt x="334" y="154"/>
                    <a:pt x="334" y="154"/>
                  </a:cubicBezTo>
                  <a:cubicBezTo>
                    <a:pt x="334" y="154"/>
                    <a:pt x="333" y="154"/>
                    <a:pt x="332" y="154"/>
                  </a:cubicBezTo>
                  <a:cubicBezTo>
                    <a:pt x="332" y="154"/>
                    <a:pt x="331" y="154"/>
                    <a:pt x="331" y="153"/>
                  </a:cubicBezTo>
                  <a:cubicBezTo>
                    <a:pt x="331" y="153"/>
                    <a:pt x="331" y="153"/>
                    <a:pt x="331" y="153"/>
                  </a:cubicBezTo>
                  <a:cubicBezTo>
                    <a:pt x="330" y="153"/>
                    <a:pt x="330" y="153"/>
                    <a:pt x="330" y="153"/>
                  </a:cubicBezTo>
                  <a:cubicBezTo>
                    <a:pt x="330" y="152"/>
                    <a:pt x="329" y="152"/>
                    <a:pt x="329" y="152"/>
                  </a:cubicBezTo>
                  <a:cubicBezTo>
                    <a:pt x="329" y="152"/>
                    <a:pt x="329" y="152"/>
                    <a:pt x="328" y="152"/>
                  </a:cubicBezTo>
                  <a:cubicBezTo>
                    <a:pt x="328" y="152"/>
                    <a:pt x="327" y="152"/>
                    <a:pt x="327" y="152"/>
                  </a:cubicBezTo>
                  <a:cubicBezTo>
                    <a:pt x="327" y="152"/>
                    <a:pt x="326" y="151"/>
                    <a:pt x="326" y="151"/>
                  </a:cubicBezTo>
                  <a:cubicBezTo>
                    <a:pt x="326" y="151"/>
                    <a:pt x="325" y="151"/>
                    <a:pt x="325" y="151"/>
                  </a:cubicBezTo>
                  <a:cubicBezTo>
                    <a:pt x="325" y="151"/>
                    <a:pt x="324" y="151"/>
                    <a:pt x="324" y="151"/>
                  </a:cubicBezTo>
                  <a:cubicBezTo>
                    <a:pt x="324" y="151"/>
                    <a:pt x="323" y="151"/>
                    <a:pt x="323" y="151"/>
                  </a:cubicBezTo>
                  <a:cubicBezTo>
                    <a:pt x="323" y="151"/>
                    <a:pt x="322" y="150"/>
                    <a:pt x="322" y="150"/>
                  </a:cubicBezTo>
                  <a:cubicBezTo>
                    <a:pt x="322" y="150"/>
                    <a:pt x="321" y="149"/>
                    <a:pt x="321" y="149"/>
                  </a:cubicBezTo>
                  <a:cubicBezTo>
                    <a:pt x="321" y="149"/>
                    <a:pt x="321" y="148"/>
                    <a:pt x="321" y="148"/>
                  </a:cubicBezTo>
                  <a:cubicBezTo>
                    <a:pt x="321" y="148"/>
                    <a:pt x="321" y="147"/>
                    <a:pt x="320" y="147"/>
                  </a:cubicBezTo>
                  <a:cubicBezTo>
                    <a:pt x="320" y="147"/>
                    <a:pt x="320" y="146"/>
                    <a:pt x="319" y="146"/>
                  </a:cubicBezTo>
                  <a:cubicBezTo>
                    <a:pt x="319" y="146"/>
                    <a:pt x="319" y="145"/>
                    <a:pt x="319" y="145"/>
                  </a:cubicBezTo>
                  <a:cubicBezTo>
                    <a:pt x="319" y="145"/>
                    <a:pt x="318" y="145"/>
                    <a:pt x="318" y="145"/>
                  </a:cubicBezTo>
                  <a:cubicBezTo>
                    <a:pt x="318" y="145"/>
                    <a:pt x="318" y="144"/>
                    <a:pt x="318" y="144"/>
                  </a:cubicBezTo>
                  <a:cubicBezTo>
                    <a:pt x="318" y="144"/>
                    <a:pt x="317" y="144"/>
                    <a:pt x="317" y="144"/>
                  </a:cubicBezTo>
                  <a:cubicBezTo>
                    <a:pt x="317" y="144"/>
                    <a:pt x="317" y="144"/>
                    <a:pt x="317" y="144"/>
                  </a:cubicBezTo>
                  <a:cubicBezTo>
                    <a:pt x="316" y="144"/>
                    <a:pt x="316" y="144"/>
                    <a:pt x="316" y="143"/>
                  </a:cubicBezTo>
                  <a:cubicBezTo>
                    <a:pt x="316" y="143"/>
                    <a:pt x="316" y="143"/>
                    <a:pt x="316" y="143"/>
                  </a:cubicBezTo>
                  <a:cubicBezTo>
                    <a:pt x="315" y="143"/>
                    <a:pt x="315" y="142"/>
                    <a:pt x="315" y="142"/>
                  </a:cubicBezTo>
                  <a:cubicBezTo>
                    <a:pt x="315" y="142"/>
                    <a:pt x="315" y="141"/>
                    <a:pt x="314" y="141"/>
                  </a:cubicBezTo>
                  <a:cubicBezTo>
                    <a:pt x="314" y="141"/>
                    <a:pt x="314" y="141"/>
                    <a:pt x="314" y="141"/>
                  </a:cubicBezTo>
                  <a:cubicBezTo>
                    <a:pt x="314" y="140"/>
                    <a:pt x="314" y="140"/>
                    <a:pt x="314" y="140"/>
                  </a:cubicBezTo>
                  <a:cubicBezTo>
                    <a:pt x="313" y="139"/>
                    <a:pt x="314" y="139"/>
                    <a:pt x="313" y="139"/>
                  </a:cubicBezTo>
                  <a:cubicBezTo>
                    <a:pt x="313" y="138"/>
                    <a:pt x="313" y="138"/>
                    <a:pt x="313" y="138"/>
                  </a:cubicBezTo>
                  <a:cubicBezTo>
                    <a:pt x="312" y="138"/>
                    <a:pt x="312" y="138"/>
                    <a:pt x="312" y="137"/>
                  </a:cubicBezTo>
                  <a:cubicBezTo>
                    <a:pt x="312" y="137"/>
                    <a:pt x="311" y="137"/>
                    <a:pt x="311" y="137"/>
                  </a:cubicBezTo>
                  <a:cubicBezTo>
                    <a:pt x="311" y="137"/>
                    <a:pt x="311" y="136"/>
                    <a:pt x="311" y="136"/>
                  </a:cubicBezTo>
                  <a:cubicBezTo>
                    <a:pt x="311" y="136"/>
                    <a:pt x="311" y="136"/>
                    <a:pt x="310" y="136"/>
                  </a:cubicBezTo>
                  <a:cubicBezTo>
                    <a:pt x="310" y="135"/>
                    <a:pt x="310" y="135"/>
                    <a:pt x="310" y="135"/>
                  </a:cubicBezTo>
                  <a:cubicBezTo>
                    <a:pt x="309" y="135"/>
                    <a:pt x="309" y="135"/>
                    <a:pt x="309" y="135"/>
                  </a:cubicBezTo>
                  <a:cubicBezTo>
                    <a:pt x="309" y="134"/>
                    <a:pt x="309" y="134"/>
                    <a:pt x="309" y="134"/>
                  </a:cubicBezTo>
                  <a:cubicBezTo>
                    <a:pt x="309" y="134"/>
                    <a:pt x="309" y="133"/>
                    <a:pt x="309" y="133"/>
                  </a:cubicBezTo>
                  <a:cubicBezTo>
                    <a:pt x="309" y="133"/>
                    <a:pt x="308" y="134"/>
                    <a:pt x="308" y="134"/>
                  </a:cubicBezTo>
                  <a:cubicBezTo>
                    <a:pt x="308" y="134"/>
                    <a:pt x="308" y="134"/>
                    <a:pt x="308" y="134"/>
                  </a:cubicBezTo>
                  <a:cubicBezTo>
                    <a:pt x="308" y="134"/>
                    <a:pt x="307" y="134"/>
                    <a:pt x="307" y="134"/>
                  </a:cubicBezTo>
                  <a:cubicBezTo>
                    <a:pt x="307" y="134"/>
                    <a:pt x="307" y="134"/>
                    <a:pt x="307" y="134"/>
                  </a:cubicBezTo>
                  <a:cubicBezTo>
                    <a:pt x="307" y="133"/>
                    <a:pt x="306" y="133"/>
                    <a:pt x="306" y="133"/>
                  </a:cubicBezTo>
                  <a:cubicBezTo>
                    <a:pt x="306" y="133"/>
                    <a:pt x="306" y="133"/>
                    <a:pt x="305" y="133"/>
                  </a:cubicBezTo>
                  <a:cubicBezTo>
                    <a:pt x="305" y="133"/>
                    <a:pt x="305" y="133"/>
                    <a:pt x="305" y="133"/>
                  </a:cubicBezTo>
                  <a:cubicBezTo>
                    <a:pt x="305" y="133"/>
                    <a:pt x="304" y="133"/>
                    <a:pt x="304" y="133"/>
                  </a:cubicBezTo>
                  <a:cubicBezTo>
                    <a:pt x="304" y="133"/>
                    <a:pt x="303" y="133"/>
                    <a:pt x="303" y="133"/>
                  </a:cubicBezTo>
                  <a:cubicBezTo>
                    <a:pt x="303" y="133"/>
                    <a:pt x="302" y="133"/>
                    <a:pt x="302" y="133"/>
                  </a:cubicBezTo>
                  <a:cubicBezTo>
                    <a:pt x="302" y="133"/>
                    <a:pt x="302" y="132"/>
                    <a:pt x="301" y="132"/>
                  </a:cubicBezTo>
                  <a:cubicBezTo>
                    <a:pt x="301" y="132"/>
                    <a:pt x="300" y="132"/>
                    <a:pt x="300" y="132"/>
                  </a:cubicBezTo>
                  <a:cubicBezTo>
                    <a:pt x="299" y="132"/>
                    <a:pt x="298" y="131"/>
                    <a:pt x="298" y="131"/>
                  </a:cubicBezTo>
                  <a:cubicBezTo>
                    <a:pt x="297" y="131"/>
                    <a:pt x="297" y="132"/>
                    <a:pt x="296" y="132"/>
                  </a:cubicBezTo>
                  <a:cubicBezTo>
                    <a:pt x="296" y="132"/>
                    <a:pt x="296" y="132"/>
                    <a:pt x="296" y="132"/>
                  </a:cubicBezTo>
                  <a:cubicBezTo>
                    <a:pt x="295" y="132"/>
                    <a:pt x="295" y="132"/>
                    <a:pt x="294" y="132"/>
                  </a:cubicBezTo>
                  <a:cubicBezTo>
                    <a:pt x="294" y="132"/>
                    <a:pt x="294" y="132"/>
                    <a:pt x="294" y="132"/>
                  </a:cubicBezTo>
                  <a:cubicBezTo>
                    <a:pt x="294" y="133"/>
                    <a:pt x="293" y="133"/>
                    <a:pt x="293" y="133"/>
                  </a:cubicBezTo>
                  <a:cubicBezTo>
                    <a:pt x="293" y="133"/>
                    <a:pt x="292" y="133"/>
                    <a:pt x="292" y="133"/>
                  </a:cubicBezTo>
                  <a:cubicBezTo>
                    <a:pt x="292" y="133"/>
                    <a:pt x="291" y="133"/>
                    <a:pt x="291" y="133"/>
                  </a:cubicBezTo>
                  <a:cubicBezTo>
                    <a:pt x="291" y="134"/>
                    <a:pt x="291" y="134"/>
                    <a:pt x="291" y="135"/>
                  </a:cubicBezTo>
                  <a:cubicBezTo>
                    <a:pt x="291" y="135"/>
                    <a:pt x="291" y="135"/>
                    <a:pt x="290" y="135"/>
                  </a:cubicBezTo>
                  <a:cubicBezTo>
                    <a:pt x="290" y="136"/>
                    <a:pt x="290" y="136"/>
                    <a:pt x="290" y="136"/>
                  </a:cubicBezTo>
                  <a:cubicBezTo>
                    <a:pt x="290" y="136"/>
                    <a:pt x="290" y="137"/>
                    <a:pt x="290" y="137"/>
                  </a:cubicBezTo>
                  <a:cubicBezTo>
                    <a:pt x="290" y="137"/>
                    <a:pt x="291" y="137"/>
                    <a:pt x="291" y="137"/>
                  </a:cubicBezTo>
                  <a:cubicBezTo>
                    <a:pt x="291" y="137"/>
                    <a:pt x="291" y="137"/>
                    <a:pt x="291" y="137"/>
                  </a:cubicBezTo>
                  <a:cubicBezTo>
                    <a:pt x="292" y="137"/>
                    <a:pt x="292" y="137"/>
                    <a:pt x="293" y="137"/>
                  </a:cubicBezTo>
                  <a:cubicBezTo>
                    <a:pt x="293" y="137"/>
                    <a:pt x="293" y="138"/>
                    <a:pt x="293" y="138"/>
                  </a:cubicBezTo>
                  <a:cubicBezTo>
                    <a:pt x="293" y="138"/>
                    <a:pt x="292" y="139"/>
                    <a:pt x="293" y="139"/>
                  </a:cubicBezTo>
                  <a:cubicBezTo>
                    <a:pt x="293" y="139"/>
                    <a:pt x="293" y="139"/>
                    <a:pt x="293" y="139"/>
                  </a:cubicBezTo>
                  <a:cubicBezTo>
                    <a:pt x="293" y="140"/>
                    <a:pt x="293" y="141"/>
                    <a:pt x="293" y="141"/>
                  </a:cubicBezTo>
                  <a:cubicBezTo>
                    <a:pt x="293" y="141"/>
                    <a:pt x="293" y="142"/>
                    <a:pt x="293" y="143"/>
                  </a:cubicBezTo>
                  <a:cubicBezTo>
                    <a:pt x="293" y="143"/>
                    <a:pt x="293" y="144"/>
                    <a:pt x="293" y="145"/>
                  </a:cubicBezTo>
                  <a:cubicBezTo>
                    <a:pt x="292" y="146"/>
                    <a:pt x="292" y="147"/>
                    <a:pt x="292" y="148"/>
                  </a:cubicBezTo>
                  <a:cubicBezTo>
                    <a:pt x="292" y="148"/>
                    <a:pt x="292" y="149"/>
                    <a:pt x="292" y="149"/>
                  </a:cubicBezTo>
                  <a:cubicBezTo>
                    <a:pt x="293" y="149"/>
                    <a:pt x="293" y="150"/>
                    <a:pt x="293" y="150"/>
                  </a:cubicBezTo>
                  <a:cubicBezTo>
                    <a:pt x="293" y="150"/>
                    <a:pt x="294" y="150"/>
                    <a:pt x="294" y="151"/>
                  </a:cubicBezTo>
                  <a:cubicBezTo>
                    <a:pt x="294" y="151"/>
                    <a:pt x="294" y="151"/>
                    <a:pt x="293" y="152"/>
                  </a:cubicBezTo>
                  <a:cubicBezTo>
                    <a:pt x="293" y="152"/>
                    <a:pt x="293" y="152"/>
                    <a:pt x="292" y="152"/>
                  </a:cubicBezTo>
                  <a:cubicBezTo>
                    <a:pt x="292" y="152"/>
                    <a:pt x="292" y="152"/>
                    <a:pt x="292" y="152"/>
                  </a:cubicBezTo>
                  <a:cubicBezTo>
                    <a:pt x="292" y="153"/>
                    <a:pt x="292" y="153"/>
                    <a:pt x="291" y="153"/>
                  </a:cubicBezTo>
                  <a:cubicBezTo>
                    <a:pt x="291" y="154"/>
                    <a:pt x="292" y="154"/>
                    <a:pt x="291" y="154"/>
                  </a:cubicBezTo>
                  <a:cubicBezTo>
                    <a:pt x="291" y="155"/>
                    <a:pt x="291" y="155"/>
                    <a:pt x="291" y="155"/>
                  </a:cubicBezTo>
                  <a:cubicBezTo>
                    <a:pt x="291" y="155"/>
                    <a:pt x="291" y="155"/>
                    <a:pt x="291" y="155"/>
                  </a:cubicBezTo>
                  <a:cubicBezTo>
                    <a:pt x="290" y="155"/>
                    <a:pt x="290" y="155"/>
                    <a:pt x="290" y="155"/>
                  </a:cubicBezTo>
                  <a:cubicBezTo>
                    <a:pt x="290" y="155"/>
                    <a:pt x="290" y="155"/>
                    <a:pt x="289" y="155"/>
                  </a:cubicBezTo>
                  <a:cubicBezTo>
                    <a:pt x="289" y="155"/>
                    <a:pt x="289" y="155"/>
                    <a:pt x="289" y="155"/>
                  </a:cubicBezTo>
                  <a:cubicBezTo>
                    <a:pt x="288" y="155"/>
                    <a:pt x="288" y="155"/>
                    <a:pt x="288" y="155"/>
                  </a:cubicBezTo>
                  <a:cubicBezTo>
                    <a:pt x="287" y="154"/>
                    <a:pt x="287" y="154"/>
                    <a:pt x="287" y="154"/>
                  </a:cubicBezTo>
                  <a:cubicBezTo>
                    <a:pt x="287" y="154"/>
                    <a:pt x="287" y="154"/>
                    <a:pt x="287" y="154"/>
                  </a:cubicBezTo>
                  <a:cubicBezTo>
                    <a:pt x="286" y="154"/>
                    <a:pt x="286" y="153"/>
                    <a:pt x="286" y="153"/>
                  </a:cubicBezTo>
                  <a:cubicBezTo>
                    <a:pt x="286" y="153"/>
                    <a:pt x="285" y="153"/>
                    <a:pt x="285" y="153"/>
                  </a:cubicBezTo>
                  <a:cubicBezTo>
                    <a:pt x="285" y="152"/>
                    <a:pt x="285" y="153"/>
                    <a:pt x="284" y="153"/>
                  </a:cubicBezTo>
                  <a:cubicBezTo>
                    <a:pt x="284" y="153"/>
                    <a:pt x="284" y="153"/>
                    <a:pt x="284" y="153"/>
                  </a:cubicBezTo>
                  <a:cubicBezTo>
                    <a:pt x="284" y="153"/>
                    <a:pt x="283" y="154"/>
                    <a:pt x="283" y="154"/>
                  </a:cubicBezTo>
                  <a:cubicBezTo>
                    <a:pt x="283" y="154"/>
                    <a:pt x="282" y="154"/>
                    <a:pt x="282" y="154"/>
                  </a:cubicBezTo>
                  <a:cubicBezTo>
                    <a:pt x="282" y="154"/>
                    <a:pt x="282" y="153"/>
                    <a:pt x="281" y="153"/>
                  </a:cubicBezTo>
                  <a:cubicBezTo>
                    <a:pt x="281" y="153"/>
                    <a:pt x="281" y="153"/>
                    <a:pt x="280" y="152"/>
                  </a:cubicBezTo>
                  <a:cubicBezTo>
                    <a:pt x="280" y="152"/>
                    <a:pt x="280" y="152"/>
                    <a:pt x="280" y="152"/>
                  </a:cubicBezTo>
                  <a:cubicBezTo>
                    <a:pt x="280" y="152"/>
                    <a:pt x="280" y="152"/>
                    <a:pt x="279" y="152"/>
                  </a:cubicBezTo>
                  <a:cubicBezTo>
                    <a:pt x="279" y="152"/>
                    <a:pt x="279" y="152"/>
                    <a:pt x="279" y="152"/>
                  </a:cubicBezTo>
                  <a:cubicBezTo>
                    <a:pt x="278" y="152"/>
                    <a:pt x="278" y="152"/>
                    <a:pt x="277" y="152"/>
                  </a:cubicBezTo>
                  <a:cubicBezTo>
                    <a:pt x="277" y="153"/>
                    <a:pt x="276" y="153"/>
                    <a:pt x="276" y="153"/>
                  </a:cubicBezTo>
                  <a:cubicBezTo>
                    <a:pt x="276" y="153"/>
                    <a:pt x="276" y="154"/>
                    <a:pt x="276" y="154"/>
                  </a:cubicBezTo>
                  <a:cubicBezTo>
                    <a:pt x="276" y="154"/>
                    <a:pt x="276" y="155"/>
                    <a:pt x="276" y="155"/>
                  </a:cubicBezTo>
                  <a:cubicBezTo>
                    <a:pt x="276" y="155"/>
                    <a:pt x="276" y="155"/>
                    <a:pt x="276" y="156"/>
                  </a:cubicBezTo>
                  <a:cubicBezTo>
                    <a:pt x="276" y="156"/>
                    <a:pt x="275" y="156"/>
                    <a:pt x="275" y="156"/>
                  </a:cubicBezTo>
                  <a:cubicBezTo>
                    <a:pt x="275" y="156"/>
                    <a:pt x="274" y="155"/>
                    <a:pt x="274" y="156"/>
                  </a:cubicBezTo>
                  <a:cubicBezTo>
                    <a:pt x="274" y="156"/>
                    <a:pt x="274" y="156"/>
                    <a:pt x="273" y="156"/>
                  </a:cubicBezTo>
                  <a:cubicBezTo>
                    <a:pt x="273" y="156"/>
                    <a:pt x="273" y="157"/>
                    <a:pt x="273" y="157"/>
                  </a:cubicBezTo>
                  <a:cubicBezTo>
                    <a:pt x="272" y="157"/>
                    <a:pt x="272" y="157"/>
                    <a:pt x="272" y="157"/>
                  </a:cubicBezTo>
                  <a:cubicBezTo>
                    <a:pt x="271" y="157"/>
                    <a:pt x="271" y="157"/>
                    <a:pt x="271" y="157"/>
                  </a:cubicBezTo>
                  <a:cubicBezTo>
                    <a:pt x="270" y="157"/>
                    <a:pt x="270" y="157"/>
                    <a:pt x="270" y="158"/>
                  </a:cubicBezTo>
                  <a:cubicBezTo>
                    <a:pt x="270" y="158"/>
                    <a:pt x="270" y="158"/>
                    <a:pt x="269" y="158"/>
                  </a:cubicBezTo>
                  <a:cubicBezTo>
                    <a:pt x="269" y="158"/>
                    <a:pt x="268" y="159"/>
                    <a:pt x="268" y="159"/>
                  </a:cubicBezTo>
                  <a:cubicBezTo>
                    <a:pt x="268" y="159"/>
                    <a:pt x="267" y="159"/>
                    <a:pt x="266" y="159"/>
                  </a:cubicBezTo>
                  <a:cubicBezTo>
                    <a:pt x="266" y="159"/>
                    <a:pt x="265" y="159"/>
                    <a:pt x="265" y="158"/>
                  </a:cubicBezTo>
                  <a:cubicBezTo>
                    <a:pt x="265" y="158"/>
                    <a:pt x="264" y="158"/>
                    <a:pt x="264" y="158"/>
                  </a:cubicBezTo>
                  <a:cubicBezTo>
                    <a:pt x="263" y="158"/>
                    <a:pt x="263" y="158"/>
                    <a:pt x="263" y="158"/>
                  </a:cubicBezTo>
                  <a:cubicBezTo>
                    <a:pt x="263" y="158"/>
                    <a:pt x="262" y="158"/>
                    <a:pt x="262" y="158"/>
                  </a:cubicBezTo>
                  <a:cubicBezTo>
                    <a:pt x="262" y="158"/>
                    <a:pt x="261" y="158"/>
                    <a:pt x="261" y="158"/>
                  </a:cubicBezTo>
                  <a:cubicBezTo>
                    <a:pt x="260" y="158"/>
                    <a:pt x="260" y="157"/>
                    <a:pt x="260" y="157"/>
                  </a:cubicBezTo>
                  <a:cubicBezTo>
                    <a:pt x="260" y="157"/>
                    <a:pt x="259" y="157"/>
                    <a:pt x="259" y="157"/>
                  </a:cubicBezTo>
                  <a:cubicBezTo>
                    <a:pt x="259" y="157"/>
                    <a:pt x="258" y="156"/>
                    <a:pt x="258" y="156"/>
                  </a:cubicBezTo>
                  <a:cubicBezTo>
                    <a:pt x="258" y="156"/>
                    <a:pt x="258" y="156"/>
                    <a:pt x="258" y="156"/>
                  </a:cubicBezTo>
                  <a:cubicBezTo>
                    <a:pt x="257" y="156"/>
                    <a:pt x="257" y="156"/>
                    <a:pt x="257" y="155"/>
                  </a:cubicBezTo>
                  <a:cubicBezTo>
                    <a:pt x="257" y="155"/>
                    <a:pt x="256" y="155"/>
                    <a:pt x="256" y="155"/>
                  </a:cubicBezTo>
                  <a:cubicBezTo>
                    <a:pt x="256" y="155"/>
                    <a:pt x="256" y="155"/>
                    <a:pt x="256" y="154"/>
                  </a:cubicBezTo>
                  <a:cubicBezTo>
                    <a:pt x="255" y="154"/>
                    <a:pt x="255" y="154"/>
                    <a:pt x="255" y="154"/>
                  </a:cubicBezTo>
                  <a:cubicBezTo>
                    <a:pt x="254" y="154"/>
                    <a:pt x="253" y="154"/>
                    <a:pt x="253" y="154"/>
                  </a:cubicBezTo>
                  <a:cubicBezTo>
                    <a:pt x="253" y="154"/>
                    <a:pt x="252" y="154"/>
                    <a:pt x="252" y="154"/>
                  </a:cubicBezTo>
                  <a:cubicBezTo>
                    <a:pt x="252" y="154"/>
                    <a:pt x="251" y="153"/>
                    <a:pt x="251" y="153"/>
                  </a:cubicBezTo>
                  <a:cubicBezTo>
                    <a:pt x="251" y="153"/>
                    <a:pt x="250" y="154"/>
                    <a:pt x="249" y="154"/>
                  </a:cubicBezTo>
                  <a:cubicBezTo>
                    <a:pt x="249" y="154"/>
                    <a:pt x="249" y="154"/>
                    <a:pt x="249" y="154"/>
                  </a:cubicBezTo>
                  <a:cubicBezTo>
                    <a:pt x="248" y="154"/>
                    <a:pt x="247" y="154"/>
                    <a:pt x="247" y="154"/>
                  </a:cubicBezTo>
                  <a:cubicBezTo>
                    <a:pt x="247" y="154"/>
                    <a:pt x="247" y="154"/>
                    <a:pt x="246" y="154"/>
                  </a:cubicBezTo>
                  <a:cubicBezTo>
                    <a:pt x="246" y="155"/>
                    <a:pt x="246" y="155"/>
                    <a:pt x="246" y="155"/>
                  </a:cubicBezTo>
                  <a:cubicBezTo>
                    <a:pt x="246" y="155"/>
                    <a:pt x="245" y="155"/>
                    <a:pt x="245" y="155"/>
                  </a:cubicBezTo>
                  <a:cubicBezTo>
                    <a:pt x="244" y="155"/>
                    <a:pt x="244" y="155"/>
                    <a:pt x="244" y="155"/>
                  </a:cubicBezTo>
                  <a:cubicBezTo>
                    <a:pt x="243" y="155"/>
                    <a:pt x="242" y="155"/>
                    <a:pt x="242" y="155"/>
                  </a:cubicBezTo>
                  <a:cubicBezTo>
                    <a:pt x="242" y="154"/>
                    <a:pt x="241" y="155"/>
                    <a:pt x="241" y="155"/>
                  </a:cubicBezTo>
                  <a:cubicBezTo>
                    <a:pt x="240" y="154"/>
                    <a:pt x="240" y="154"/>
                    <a:pt x="240" y="154"/>
                  </a:cubicBezTo>
                  <a:cubicBezTo>
                    <a:pt x="239" y="154"/>
                    <a:pt x="239" y="153"/>
                    <a:pt x="238" y="153"/>
                  </a:cubicBezTo>
                  <a:cubicBezTo>
                    <a:pt x="238" y="153"/>
                    <a:pt x="238" y="152"/>
                    <a:pt x="238" y="152"/>
                  </a:cubicBezTo>
                  <a:cubicBezTo>
                    <a:pt x="237" y="152"/>
                    <a:pt x="237" y="151"/>
                    <a:pt x="237" y="151"/>
                  </a:cubicBezTo>
                  <a:cubicBezTo>
                    <a:pt x="237" y="151"/>
                    <a:pt x="237" y="150"/>
                    <a:pt x="237" y="150"/>
                  </a:cubicBezTo>
                  <a:cubicBezTo>
                    <a:pt x="237" y="150"/>
                    <a:pt x="236" y="149"/>
                    <a:pt x="236" y="149"/>
                  </a:cubicBezTo>
                  <a:cubicBezTo>
                    <a:pt x="236" y="149"/>
                    <a:pt x="236" y="149"/>
                    <a:pt x="235" y="149"/>
                  </a:cubicBezTo>
                  <a:cubicBezTo>
                    <a:pt x="235" y="149"/>
                    <a:pt x="234" y="149"/>
                    <a:pt x="234" y="149"/>
                  </a:cubicBezTo>
                  <a:cubicBezTo>
                    <a:pt x="233" y="149"/>
                    <a:pt x="232" y="148"/>
                    <a:pt x="232" y="148"/>
                  </a:cubicBezTo>
                  <a:cubicBezTo>
                    <a:pt x="232" y="148"/>
                    <a:pt x="232" y="148"/>
                    <a:pt x="231" y="148"/>
                  </a:cubicBezTo>
                  <a:cubicBezTo>
                    <a:pt x="231" y="148"/>
                    <a:pt x="230" y="148"/>
                    <a:pt x="230" y="148"/>
                  </a:cubicBezTo>
                  <a:cubicBezTo>
                    <a:pt x="229" y="148"/>
                    <a:pt x="229" y="148"/>
                    <a:pt x="229" y="148"/>
                  </a:cubicBezTo>
                  <a:cubicBezTo>
                    <a:pt x="228" y="148"/>
                    <a:pt x="228" y="148"/>
                    <a:pt x="227" y="147"/>
                  </a:cubicBezTo>
                  <a:cubicBezTo>
                    <a:pt x="227" y="147"/>
                    <a:pt x="227" y="147"/>
                    <a:pt x="226" y="147"/>
                  </a:cubicBezTo>
                  <a:cubicBezTo>
                    <a:pt x="226" y="147"/>
                    <a:pt x="226" y="146"/>
                    <a:pt x="225" y="146"/>
                  </a:cubicBezTo>
                  <a:cubicBezTo>
                    <a:pt x="225" y="147"/>
                    <a:pt x="225" y="147"/>
                    <a:pt x="225" y="147"/>
                  </a:cubicBezTo>
                  <a:cubicBezTo>
                    <a:pt x="225" y="147"/>
                    <a:pt x="225" y="148"/>
                    <a:pt x="225" y="148"/>
                  </a:cubicBezTo>
                  <a:cubicBezTo>
                    <a:pt x="225" y="148"/>
                    <a:pt x="224" y="148"/>
                    <a:pt x="224" y="148"/>
                  </a:cubicBezTo>
                  <a:cubicBezTo>
                    <a:pt x="224" y="149"/>
                    <a:pt x="224" y="149"/>
                    <a:pt x="224" y="149"/>
                  </a:cubicBezTo>
                  <a:cubicBezTo>
                    <a:pt x="224" y="149"/>
                    <a:pt x="224" y="150"/>
                    <a:pt x="224" y="150"/>
                  </a:cubicBezTo>
                  <a:cubicBezTo>
                    <a:pt x="224" y="150"/>
                    <a:pt x="224" y="150"/>
                    <a:pt x="224" y="150"/>
                  </a:cubicBezTo>
                  <a:cubicBezTo>
                    <a:pt x="223" y="150"/>
                    <a:pt x="223" y="151"/>
                    <a:pt x="223" y="151"/>
                  </a:cubicBezTo>
                  <a:cubicBezTo>
                    <a:pt x="223" y="151"/>
                    <a:pt x="223" y="151"/>
                    <a:pt x="223" y="151"/>
                  </a:cubicBezTo>
                  <a:cubicBezTo>
                    <a:pt x="223" y="151"/>
                    <a:pt x="224" y="151"/>
                    <a:pt x="224" y="151"/>
                  </a:cubicBezTo>
                  <a:cubicBezTo>
                    <a:pt x="224" y="152"/>
                    <a:pt x="224" y="152"/>
                    <a:pt x="224" y="152"/>
                  </a:cubicBezTo>
                  <a:cubicBezTo>
                    <a:pt x="224" y="153"/>
                    <a:pt x="224" y="153"/>
                    <a:pt x="224" y="153"/>
                  </a:cubicBezTo>
                  <a:cubicBezTo>
                    <a:pt x="225" y="153"/>
                    <a:pt x="225" y="154"/>
                    <a:pt x="225" y="154"/>
                  </a:cubicBezTo>
                  <a:cubicBezTo>
                    <a:pt x="225" y="154"/>
                    <a:pt x="226" y="154"/>
                    <a:pt x="226" y="154"/>
                  </a:cubicBezTo>
                  <a:cubicBezTo>
                    <a:pt x="226" y="155"/>
                    <a:pt x="226" y="155"/>
                    <a:pt x="226" y="155"/>
                  </a:cubicBezTo>
                  <a:cubicBezTo>
                    <a:pt x="226" y="155"/>
                    <a:pt x="226" y="155"/>
                    <a:pt x="226" y="156"/>
                  </a:cubicBezTo>
                  <a:cubicBezTo>
                    <a:pt x="226" y="156"/>
                    <a:pt x="226" y="156"/>
                    <a:pt x="226" y="156"/>
                  </a:cubicBezTo>
                  <a:cubicBezTo>
                    <a:pt x="226" y="156"/>
                    <a:pt x="226" y="157"/>
                    <a:pt x="226" y="157"/>
                  </a:cubicBezTo>
                  <a:cubicBezTo>
                    <a:pt x="226" y="157"/>
                    <a:pt x="226" y="158"/>
                    <a:pt x="226" y="158"/>
                  </a:cubicBezTo>
                  <a:cubicBezTo>
                    <a:pt x="225" y="158"/>
                    <a:pt x="225" y="158"/>
                    <a:pt x="225" y="158"/>
                  </a:cubicBezTo>
                  <a:cubicBezTo>
                    <a:pt x="225" y="158"/>
                    <a:pt x="224" y="158"/>
                    <a:pt x="224" y="159"/>
                  </a:cubicBezTo>
                  <a:cubicBezTo>
                    <a:pt x="224" y="159"/>
                    <a:pt x="223" y="159"/>
                    <a:pt x="223" y="159"/>
                  </a:cubicBezTo>
                  <a:cubicBezTo>
                    <a:pt x="223" y="159"/>
                    <a:pt x="222" y="158"/>
                    <a:pt x="222" y="158"/>
                  </a:cubicBezTo>
                  <a:cubicBezTo>
                    <a:pt x="222" y="158"/>
                    <a:pt x="221" y="158"/>
                    <a:pt x="221" y="158"/>
                  </a:cubicBezTo>
                  <a:cubicBezTo>
                    <a:pt x="221" y="158"/>
                    <a:pt x="220" y="158"/>
                    <a:pt x="220" y="158"/>
                  </a:cubicBezTo>
                  <a:cubicBezTo>
                    <a:pt x="220" y="158"/>
                    <a:pt x="219" y="159"/>
                    <a:pt x="219" y="159"/>
                  </a:cubicBezTo>
                  <a:cubicBezTo>
                    <a:pt x="219" y="159"/>
                    <a:pt x="219" y="159"/>
                    <a:pt x="218" y="159"/>
                  </a:cubicBezTo>
                  <a:cubicBezTo>
                    <a:pt x="218" y="159"/>
                    <a:pt x="217" y="159"/>
                    <a:pt x="217" y="159"/>
                  </a:cubicBezTo>
                  <a:cubicBezTo>
                    <a:pt x="216" y="159"/>
                    <a:pt x="216" y="158"/>
                    <a:pt x="216" y="158"/>
                  </a:cubicBezTo>
                  <a:cubicBezTo>
                    <a:pt x="215" y="158"/>
                    <a:pt x="214" y="157"/>
                    <a:pt x="214" y="157"/>
                  </a:cubicBezTo>
                  <a:cubicBezTo>
                    <a:pt x="214" y="157"/>
                    <a:pt x="214" y="157"/>
                    <a:pt x="214" y="156"/>
                  </a:cubicBezTo>
                  <a:cubicBezTo>
                    <a:pt x="213" y="156"/>
                    <a:pt x="213" y="155"/>
                    <a:pt x="213" y="155"/>
                  </a:cubicBezTo>
                  <a:cubicBezTo>
                    <a:pt x="213" y="155"/>
                    <a:pt x="212" y="155"/>
                    <a:pt x="212" y="155"/>
                  </a:cubicBezTo>
                  <a:cubicBezTo>
                    <a:pt x="211" y="155"/>
                    <a:pt x="211" y="155"/>
                    <a:pt x="211" y="155"/>
                  </a:cubicBezTo>
                  <a:cubicBezTo>
                    <a:pt x="211" y="155"/>
                    <a:pt x="210" y="155"/>
                    <a:pt x="210" y="155"/>
                  </a:cubicBezTo>
                  <a:cubicBezTo>
                    <a:pt x="209" y="155"/>
                    <a:pt x="209" y="155"/>
                    <a:pt x="209" y="155"/>
                  </a:cubicBezTo>
                  <a:cubicBezTo>
                    <a:pt x="209" y="155"/>
                    <a:pt x="209" y="155"/>
                    <a:pt x="208" y="155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08" y="154"/>
                    <a:pt x="207" y="154"/>
                    <a:pt x="207" y="154"/>
                  </a:cubicBezTo>
                  <a:cubicBezTo>
                    <a:pt x="207" y="154"/>
                    <a:pt x="207" y="155"/>
                    <a:pt x="207" y="155"/>
                  </a:cubicBezTo>
                  <a:cubicBezTo>
                    <a:pt x="207" y="155"/>
                    <a:pt x="206" y="155"/>
                    <a:pt x="206" y="155"/>
                  </a:cubicBezTo>
                  <a:cubicBezTo>
                    <a:pt x="206" y="155"/>
                    <a:pt x="205" y="155"/>
                    <a:pt x="205" y="155"/>
                  </a:cubicBezTo>
                  <a:cubicBezTo>
                    <a:pt x="205" y="155"/>
                    <a:pt x="204" y="155"/>
                    <a:pt x="204" y="155"/>
                  </a:cubicBezTo>
                  <a:cubicBezTo>
                    <a:pt x="204" y="155"/>
                    <a:pt x="204" y="156"/>
                    <a:pt x="204" y="156"/>
                  </a:cubicBezTo>
                  <a:cubicBezTo>
                    <a:pt x="203" y="156"/>
                    <a:pt x="203" y="156"/>
                    <a:pt x="202" y="156"/>
                  </a:cubicBezTo>
                  <a:cubicBezTo>
                    <a:pt x="202" y="156"/>
                    <a:pt x="202" y="157"/>
                    <a:pt x="202" y="157"/>
                  </a:cubicBezTo>
                  <a:cubicBezTo>
                    <a:pt x="202" y="157"/>
                    <a:pt x="201" y="157"/>
                    <a:pt x="201" y="157"/>
                  </a:cubicBezTo>
                  <a:cubicBezTo>
                    <a:pt x="201" y="158"/>
                    <a:pt x="202" y="159"/>
                    <a:pt x="201" y="159"/>
                  </a:cubicBezTo>
                  <a:cubicBezTo>
                    <a:pt x="201" y="159"/>
                    <a:pt x="201" y="159"/>
                    <a:pt x="201" y="159"/>
                  </a:cubicBezTo>
                  <a:cubicBezTo>
                    <a:pt x="200" y="159"/>
                    <a:pt x="200" y="158"/>
                    <a:pt x="200" y="158"/>
                  </a:cubicBezTo>
                  <a:cubicBezTo>
                    <a:pt x="200" y="158"/>
                    <a:pt x="200" y="158"/>
                    <a:pt x="199" y="158"/>
                  </a:cubicBezTo>
                  <a:cubicBezTo>
                    <a:pt x="199" y="158"/>
                    <a:pt x="199" y="159"/>
                    <a:pt x="199" y="159"/>
                  </a:cubicBezTo>
                  <a:cubicBezTo>
                    <a:pt x="199" y="159"/>
                    <a:pt x="199" y="160"/>
                    <a:pt x="200" y="160"/>
                  </a:cubicBezTo>
                  <a:cubicBezTo>
                    <a:pt x="200" y="160"/>
                    <a:pt x="200" y="161"/>
                    <a:pt x="199" y="161"/>
                  </a:cubicBezTo>
                  <a:cubicBezTo>
                    <a:pt x="199" y="161"/>
                    <a:pt x="199" y="161"/>
                    <a:pt x="199" y="161"/>
                  </a:cubicBezTo>
                  <a:cubicBezTo>
                    <a:pt x="198" y="161"/>
                    <a:pt x="198" y="161"/>
                    <a:pt x="198" y="161"/>
                  </a:cubicBezTo>
                  <a:cubicBezTo>
                    <a:pt x="198" y="161"/>
                    <a:pt x="197" y="162"/>
                    <a:pt x="197" y="162"/>
                  </a:cubicBezTo>
                  <a:cubicBezTo>
                    <a:pt x="197" y="162"/>
                    <a:pt x="197" y="162"/>
                    <a:pt x="197" y="162"/>
                  </a:cubicBezTo>
                  <a:cubicBezTo>
                    <a:pt x="196" y="162"/>
                    <a:pt x="196" y="162"/>
                    <a:pt x="195" y="162"/>
                  </a:cubicBezTo>
                  <a:cubicBezTo>
                    <a:pt x="195" y="162"/>
                    <a:pt x="195" y="162"/>
                    <a:pt x="195" y="162"/>
                  </a:cubicBezTo>
                  <a:cubicBezTo>
                    <a:pt x="195" y="163"/>
                    <a:pt x="195" y="163"/>
                    <a:pt x="195" y="163"/>
                  </a:cubicBezTo>
                  <a:cubicBezTo>
                    <a:pt x="194" y="163"/>
                    <a:pt x="194" y="164"/>
                    <a:pt x="194" y="164"/>
                  </a:cubicBezTo>
                  <a:cubicBezTo>
                    <a:pt x="194" y="164"/>
                    <a:pt x="194" y="164"/>
                    <a:pt x="194" y="164"/>
                  </a:cubicBezTo>
                  <a:cubicBezTo>
                    <a:pt x="194" y="164"/>
                    <a:pt x="193" y="164"/>
                    <a:pt x="193" y="164"/>
                  </a:cubicBezTo>
                  <a:cubicBezTo>
                    <a:pt x="193" y="164"/>
                    <a:pt x="192" y="164"/>
                    <a:pt x="192" y="164"/>
                  </a:cubicBezTo>
                  <a:cubicBezTo>
                    <a:pt x="192" y="164"/>
                    <a:pt x="191" y="164"/>
                    <a:pt x="191" y="164"/>
                  </a:cubicBezTo>
                  <a:cubicBezTo>
                    <a:pt x="191" y="164"/>
                    <a:pt x="191" y="164"/>
                    <a:pt x="190" y="164"/>
                  </a:cubicBezTo>
                  <a:cubicBezTo>
                    <a:pt x="190" y="163"/>
                    <a:pt x="190" y="163"/>
                    <a:pt x="190" y="163"/>
                  </a:cubicBezTo>
                  <a:cubicBezTo>
                    <a:pt x="190" y="163"/>
                    <a:pt x="190" y="162"/>
                    <a:pt x="190" y="162"/>
                  </a:cubicBezTo>
                  <a:cubicBezTo>
                    <a:pt x="189" y="162"/>
                    <a:pt x="189" y="162"/>
                    <a:pt x="189" y="162"/>
                  </a:cubicBezTo>
                  <a:cubicBezTo>
                    <a:pt x="189" y="162"/>
                    <a:pt x="188" y="162"/>
                    <a:pt x="188" y="162"/>
                  </a:cubicBezTo>
                  <a:cubicBezTo>
                    <a:pt x="188" y="162"/>
                    <a:pt x="188" y="163"/>
                    <a:pt x="187" y="163"/>
                  </a:cubicBezTo>
                  <a:cubicBezTo>
                    <a:pt x="187" y="163"/>
                    <a:pt x="186" y="163"/>
                    <a:pt x="186" y="163"/>
                  </a:cubicBezTo>
                  <a:cubicBezTo>
                    <a:pt x="186" y="163"/>
                    <a:pt x="185" y="162"/>
                    <a:pt x="185" y="162"/>
                  </a:cubicBezTo>
                  <a:cubicBezTo>
                    <a:pt x="184" y="162"/>
                    <a:pt x="184" y="161"/>
                    <a:pt x="183" y="160"/>
                  </a:cubicBezTo>
                  <a:cubicBezTo>
                    <a:pt x="183" y="160"/>
                    <a:pt x="183" y="160"/>
                    <a:pt x="182" y="159"/>
                  </a:cubicBezTo>
                  <a:cubicBezTo>
                    <a:pt x="182" y="159"/>
                    <a:pt x="181" y="159"/>
                    <a:pt x="181" y="159"/>
                  </a:cubicBezTo>
                  <a:cubicBezTo>
                    <a:pt x="180" y="158"/>
                    <a:pt x="180" y="157"/>
                    <a:pt x="180" y="157"/>
                  </a:cubicBezTo>
                  <a:cubicBezTo>
                    <a:pt x="179" y="156"/>
                    <a:pt x="179" y="156"/>
                    <a:pt x="178" y="156"/>
                  </a:cubicBezTo>
                  <a:cubicBezTo>
                    <a:pt x="178" y="156"/>
                    <a:pt x="178" y="155"/>
                    <a:pt x="177" y="155"/>
                  </a:cubicBezTo>
                  <a:cubicBezTo>
                    <a:pt x="177" y="155"/>
                    <a:pt x="176" y="155"/>
                    <a:pt x="176" y="155"/>
                  </a:cubicBezTo>
                  <a:cubicBezTo>
                    <a:pt x="176" y="155"/>
                    <a:pt x="176" y="156"/>
                    <a:pt x="175" y="156"/>
                  </a:cubicBezTo>
                  <a:cubicBezTo>
                    <a:pt x="175" y="156"/>
                    <a:pt x="174" y="156"/>
                    <a:pt x="174" y="156"/>
                  </a:cubicBezTo>
                  <a:cubicBezTo>
                    <a:pt x="174" y="157"/>
                    <a:pt x="173" y="157"/>
                    <a:pt x="172" y="157"/>
                  </a:cubicBezTo>
                  <a:cubicBezTo>
                    <a:pt x="172" y="157"/>
                    <a:pt x="171" y="157"/>
                    <a:pt x="171" y="156"/>
                  </a:cubicBezTo>
                  <a:cubicBezTo>
                    <a:pt x="170" y="156"/>
                    <a:pt x="170" y="156"/>
                    <a:pt x="170" y="155"/>
                  </a:cubicBezTo>
                  <a:cubicBezTo>
                    <a:pt x="170" y="155"/>
                    <a:pt x="169" y="155"/>
                    <a:pt x="169" y="154"/>
                  </a:cubicBezTo>
                  <a:cubicBezTo>
                    <a:pt x="169" y="154"/>
                    <a:pt x="168" y="154"/>
                    <a:pt x="168" y="154"/>
                  </a:cubicBezTo>
                  <a:cubicBezTo>
                    <a:pt x="168" y="154"/>
                    <a:pt x="168" y="154"/>
                    <a:pt x="167" y="154"/>
                  </a:cubicBezTo>
                  <a:cubicBezTo>
                    <a:pt x="167" y="154"/>
                    <a:pt x="168" y="155"/>
                    <a:pt x="167" y="156"/>
                  </a:cubicBezTo>
                  <a:cubicBezTo>
                    <a:pt x="167" y="156"/>
                    <a:pt x="167" y="156"/>
                    <a:pt x="167" y="156"/>
                  </a:cubicBezTo>
                  <a:cubicBezTo>
                    <a:pt x="167" y="156"/>
                    <a:pt x="167" y="157"/>
                    <a:pt x="166" y="156"/>
                  </a:cubicBezTo>
                  <a:cubicBezTo>
                    <a:pt x="166" y="156"/>
                    <a:pt x="166" y="156"/>
                    <a:pt x="166" y="156"/>
                  </a:cubicBezTo>
                  <a:cubicBezTo>
                    <a:pt x="166" y="156"/>
                    <a:pt x="165" y="155"/>
                    <a:pt x="165" y="155"/>
                  </a:cubicBezTo>
                  <a:cubicBezTo>
                    <a:pt x="165" y="155"/>
                    <a:pt x="164" y="154"/>
                    <a:pt x="164" y="154"/>
                  </a:cubicBezTo>
                  <a:cubicBezTo>
                    <a:pt x="164" y="153"/>
                    <a:pt x="163" y="152"/>
                    <a:pt x="162" y="151"/>
                  </a:cubicBezTo>
                  <a:cubicBezTo>
                    <a:pt x="162" y="150"/>
                    <a:pt x="160" y="149"/>
                    <a:pt x="160" y="148"/>
                  </a:cubicBezTo>
                  <a:cubicBezTo>
                    <a:pt x="159" y="147"/>
                    <a:pt x="158" y="146"/>
                    <a:pt x="158" y="146"/>
                  </a:cubicBezTo>
                  <a:cubicBezTo>
                    <a:pt x="157" y="145"/>
                    <a:pt x="157" y="144"/>
                    <a:pt x="156" y="144"/>
                  </a:cubicBezTo>
                  <a:cubicBezTo>
                    <a:pt x="156" y="143"/>
                    <a:pt x="155" y="143"/>
                    <a:pt x="155" y="143"/>
                  </a:cubicBezTo>
                  <a:cubicBezTo>
                    <a:pt x="154" y="143"/>
                    <a:pt x="154" y="142"/>
                    <a:pt x="154" y="142"/>
                  </a:cubicBezTo>
                  <a:cubicBezTo>
                    <a:pt x="153" y="142"/>
                    <a:pt x="153" y="142"/>
                    <a:pt x="152" y="142"/>
                  </a:cubicBezTo>
                  <a:cubicBezTo>
                    <a:pt x="152" y="142"/>
                    <a:pt x="152" y="141"/>
                    <a:pt x="152" y="141"/>
                  </a:cubicBezTo>
                  <a:cubicBezTo>
                    <a:pt x="152" y="141"/>
                    <a:pt x="152" y="140"/>
                    <a:pt x="152" y="140"/>
                  </a:cubicBezTo>
                  <a:cubicBezTo>
                    <a:pt x="152" y="140"/>
                    <a:pt x="152" y="139"/>
                    <a:pt x="152" y="139"/>
                  </a:cubicBezTo>
                  <a:cubicBezTo>
                    <a:pt x="152" y="139"/>
                    <a:pt x="152" y="139"/>
                    <a:pt x="152" y="138"/>
                  </a:cubicBezTo>
                  <a:cubicBezTo>
                    <a:pt x="152" y="138"/>
                    <a:pt x="152" y="138"/>
                    <a:pt x="151" y="138"/>
                  </a:cubicBezTo>
                  <a:cubicBezTo>
                    <a:pt x="151" y="138"/>
                    <a:pt x="151" y="138"/>
                    <a:pt x="151" y="138"/>
                  </a:cubicBezTo>
                  <a:cubicBezTo>
                    <a:pt x="150" y="138"/>
                    <a:pt x="150" y="139"/>
                    <a:pt x="150" y="139"/>
                  </a:cubicBezTo>
                  <a:cubicBezTo>
                    <a:pt x="150" y="139"/>
                    <a:pt x="149" y="139"/>
                    <a:pt x="149" y="139"/>
                  </a:cubicBezTo>
                  <a:cubicBezTo>
                    <a:pt x="149" y="140"/>
                    <a:pt x="148" y="140"/>
                    <a:pt x="148" y="140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40"/>
                    <a:pt x="148" y="141"/>
                    <a:pt x="147" y="141"/>
                  </a:cubicBezTo>
                  <a:cubicBezTo>
                    <a:pt x="147" y="141"/>
                    <a:pt x="147" y="141"/>
                    <a:pt x="147" y="141"/>
                  </a:cubicBezTo>
                  <a:cubicBezTo>
                    <a:pt x="146" y="141"/>
                    <a:pt x="146" y="141"/>
                    <a:pt x="146" y="141"/>
                  </a:cubicBezTo>
                  <a:cubicBezTo>
                    <a:pt x="146" y="142"/>
                    <a:pt x="146" y="142"/>
                    <a:pt x="146" y="142"/>
                  </a:cubicBezTo>
                  <a:cubicBezTo>
                    <a:pt x="146" y="142"/>
                    <a:pt x="146" y="143"/>
                    <a:pt x="146" y="143"/>
                  </a:cubicBezTo>
                  <a:cubicBezTo>
                    <a:pt x="146" y="143"/>
                    <a:pt x="146" y="143"/>
                    <a:pt x="145" y="144"/>
                  </a:cubicBezTo>
                  <a:cubicBezTo>
                    <a:pt x="145" y="144"/>
                    <a:pt x="145" y="143"/>
                    <a:pt x="145" y="143"/>
                  </a:cubicBezTo>
                  <a:cubicBezTo>
                    <a:pt x="144" y="143"/>
                    <a:pt x="144" y="143"/>
                    <a:pt x="144" y="143"/>
                  </a:cubicBezTo>
                  <a:cubicBezTo>
                    <a:pt x="144" y="143"/>
                    <a:pt x="143" y="143"/>
                    <a:pt x="143" y="143"/>
                  </a:cubicBezTo>
                  <a:cubicBezTo>
                    <a:pt x="143" y="143"/>
                    <a:pt x="142" y="143"/>
                    <a:pt x="142" y="143"/>
                  </a:cubicBezTo>
                  <a:cubicBezTo>
                    <a:pt x="142" y="143"/>
                    <a:pt x="142" y="143"/>
                    <a:pt x="142" y="143"/>
                  </a:cubicBezTo>
                  <a:cubicBezTo>
                    <a:pt x="142" y="143"/>
                    <a:pt x="141" y="142"/>
                    <a:pt x="141" y="142"/>
                  </a:cubicBezTo>
                  <a:cubicBezTo>
                    <a:pt x="142" y="142"/>
                    <a:pt x="142" y="142"/>
                    <a:pt x="142" y="142"/>
                  </a:cubicBezTo>
                  <a:cubicBezTo>
                    <a:pt x="142" y="142"/>
                    <a:pt x="142" y="141"/>
                    <a:pt x="142" y="141"/>
                  </a:cubicBezTo>
                  <a:cubicBezTo>
                    <a:pt x="143" y="141"/>
                    <a:pt x="143" y="141"/>
                    <a:pt x="142" y="140"/>
                  </a:cubicBezTo>
                  <a:cubicBezTo>
                    <a:pt x="142" y="140"/>
                    <a:pt x="142" y="140"/>
                    <a:pt x="142" y="140"/>
                  </a:cubicBezTo>
                  <a:cubicBezTo>
                    <a:pt x="142" y="140"/>
                    <a:pt x="141" y="141"/>
                    <a:pt x="141" y="141"/>
                  </a:cubicBezTo>
                  <a:cubicBezTo>
                    <a:pt x="141" y="141"/>
                    <a:pt x="141" y="141"/>
                    <a:pt x="140" y="141"/>
                  </a:cubicBezTo>
                  <a:cubicBezTo>
                    <a:pt x="140" y="141"/>
                    <a:pt x="140" y="140"/>
                    <a:pt x="140" y="140"/>
                  </a:cubicBezTo>
                  <a:cubicBezTo>
                    <a:pt x="139" y="140"/>
                    <a:pt x="139" y="141"/>
                    <a:pt x="139" y="141"/>
                  </a:cubicBezTo>
                  <a:cubicBezTo>
                    <a:pt x="139" y="141"/>
                    <a:pt x="139" y="141"/>
                    <a:pt x="139" y="141"/>
                  </a:cubicBezTo>
                  <a:cubicBezTo>
                    <a:pt x="139" y="141"/>
                    <a:pt x="138" y="140"/>
                    <a:pt x="138" y="140"/>
                  </a:cubicBezTo>
                  <a:cubicBezTo>
                    <a:pt x="138" y="140"/>
                    <a:pt x="138" y="140"/>
                    <a:pt x="137" y="140"/>
                  </a:cubicBezTo>
                  <a:cubicBezTo>
                    <a:pt x="137" y="140"/>
                    <a:pt x="136" y="140"/>
                    <a:pt x="136" y="140"/>
                  </a:cubicBezTo>
                  <a:cubicBezTo>
                    <a:pt x="136" y="140"/>
                    <a:pt x="135" y="140"/>
                    <a:pt x="135" y="140"/>
                  </a:cubicBezTo>
                  <a:cubicBezTo>
                    <a:pt x="135" y="140"/>
                    <a:pt x="135" y="140"/>
                    <a:pt x="134" y="140"/>
                  </a:cubicBezTo>
                  <a:cubicBezTo>
                    <a:pt x="134" y="140"/>
                    <a:pt x="134" y="140"/>
                    <a:pt x="134" y="139"/>
                  </a:cubicBezTo>
                  <a:cubicBezTo>
                    <a:pt x="134" y="139"/>
                    <a:pt x="134" y="139"/>
                    <a:pt x="134" y="138"/>
                  </a:cubicBezTo>
                  <a:cubicBezTo>
                    <a:pt x="134" y="138"/>
                    <a:pt x="134" y="138"/>
                    <a:pt x="134" y="138"/>
                  </a:cubicBezTo>
                  <a:cubicBezTo>
                    <a:pt x="134" y="138"/>
                    <a:pt x="134" y="138"/>
                    <a:pt x="134" y="137"/>
                  </a:cubicBezTo>
                  <a:cubicBezTo>
                    <a:pt x="134" y="137"/>
                    <a:pt x="134" y="137"/>
                    <a:pt x="133" y="137"/>
                  </a:cubicBezTo>
                  <a:cubicBezTo>
                    <a:pt x="133" y="137"/>
                    <a:pt x="133" y="137"/>
                    <a:pt x="133" y="137"/>
                  </a:cubicBezTo>
                  <a:cubicBezTo>
                    <a:pt x="133" y="136"/>
                    <a:pt x="133" y="136"/>
                    <a:pt x="133" y="136"/>
                  </a:cubicBezTo>
                  <a:cubicBezTo>
                    <a:pt x="133" y="136"/>
                    <a:pt x="133" y="135"/>
                    <a:pt x="133" y="135"/>
                  </a:cubicBezTo>
                  <a:cubicBezTo>
                    <a:pt x="132" y="135"/>
                    <a:pt x="132" y="134"/>
                    <a:pt x="132" y="134"/>
                  </a:cubicBezTo>
                  <a:cubicBezTo>
                    <a:pt x="132" y="134"/>
                    <a:pt x="131" y="134"/>
                    <a:pt x="131" y="134"/>
                  </a:cubicBezTo>
                  <a:cubicBezTo>
                    <a:pt x="131" y="134"/>
                    <a:pt x="131" y="134"/>
                    <a:pt x="131" y="135"/>
                  </a:cubicBezTo>
                  <a:cubicBezTo>
                    <a:pt x="131" y="135"/>
                    <a:pt x="130" y="135"/>
                    <a:pt x="130" y="135"/>
                  </a:cubicBezTo>
                  <a:cubicBezTo>
                    <a:pt x="130" y="135"/>
                    <a:pt x="130" y="135"/>
                    <a:pt x="130" y="134"/>
                  </a:cubicBezTo>
                  <a:cubicBezTo>
                    <a:pt x="129" y="134"/>
                    <a:pt x="129" y="134"/>
                    <a:pt x="129" y="134"/>
                  </a:cubicBezTo>
                  <a:cubicBezTo>
                    <a:pt x="128" y="134"/>
                    <a:pt x="128" y="134"/>
                    <a:pt x="128" y="134"/>
                  </a:cubicBezTo>
                  <a:cubicBezTo>
                    <a:pt x="128" y="134"/>
                    <a:pt x="128" y="134"/>
                    <a:pt x="127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27" y="133"/>
                    <a:pt x="126" y="133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35"/>
                    <a:pt x="126" y="135"/>
                    <a:pt x="126" y="135"/>
                  </a:cubicBezTo>
                  <a:cubicBezTo>
                    <a:pt x="126" y="135"/>
                    <a:pt x="125" y="135"/>
                    <a:pt x="125" y="135"/>
                  </a:cubicBezTo>
                  <a:cubicBezTo>
                    <a:pt x="125" y="135"/>
                    <a:pt x="125" y="136"/>
                    <a:pt x="124" y="136"/>
                  </a:cubicBezTo>
                  <a:cubicBezTo>
                    <a:pt x="124" y="136"/>
                    <a:pt x="124" y="137"/>
                    <a:pt x="124" y="137"/>
                  </a:cubicBezTo>
                  <a:cubicBezTo>
                    <a:pt x="124" y="137"/>
                    <a:pt x="124" y="137"/>
                    <a:pt x="123" y="137"/>
                  </a:cubicBezTo>
                  <a:cubicBezTo>
                    <a:pt x="123" y="137"/>
                    <a:pt x="122" y="138"/>
                    <a:pt x="122" y="138"/>
                  </a:cubicBezTo>
                  <a:cubicBezTo>
                    <a:pt x="121" y="138"/>
                    <a:pt x="120" y="138"/>
                    <a:pt x="119" y="138"/>
                  </a:cubicBezTo>
                  <a:cubicBezTo>
                    <a:pt x="119" y="139"/>
                    <a:pt x="119" y="139"/>
                    <a:pt x="118" y="139"/>
                  </a:cubicBezTo>
                  <a:cubicBezTo>
                    <a:pt x="118" y="139"/>
                    <a:pt x="117" y="138"/>
                    <a:pt x="117" y="139"/>
                  </a:cubicBezTo>
                  <a:cubicBezTo>
                    <a:pt x="117" y="139"/>
                    <a:pt x="116" y="139"/>
                    <a:pt x="116" y="139"/>
                  </a:cubicBezTo>
                  <a:cubicBezTo>
                    <a:pt x="116" y="139"/>
                    <a:pt x="116" y="139"/>
                    <a:pt x="116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5" y="141"/>
                    <a:pt x="115" y="140"/>
                    <a:pt x="114" y="140"/>
                  </a:cubicBezTo>
                  <a:cubicBezTo>
                    <a:pt x="114" y="140"/>
                    <a:pt x="114" y="141"/>
                    <a:pt x="113" y="141"/>
                  </a:cubicBezTo>
                  <a:cubicBezTo>
                    <a:pt x="113" y="141"/>
                    <a:pt x="113" y="141"/>
                    <a:pt x="112" y="141"/>
                  </a:cubicBezTo>
                  <a:cubicBezTo>
                    <a:pt x="112" y="141"/>
                    <a:pt x="111" y="141"/>
                    <a:pt x="111" y="141"/>
                  </a:cubicBezTo>
                  <a:cubicBezTo>
                    <a:pt x="111" y="141"/>
                    <a:pt x="110" y="141"/>
                    <a:pt x="110" y="141"/>
                  </a:cubicBezTo>
                  <a:cubicBezTo>
                    <a:pt x="110" y="142"/>
                    <a:pt x="109" y="142"/>
                    <a:pt x="109" y="142"/>
                  </a:cubicBezTo>
                  <a:cubicBezTo>
                    <a:pt x="109" y="142"/>
                    <a:pt x="108" y="142"/>
                    <a:pt x="108" y="143"/>
                  </a:cubicBezTo>
                  <a:cubicBezTo>
                    <a:pt x="108" y="143"/>
                    <a:pt x="108" y="143"/>
                    <a:pt x="108" y="143"/>
                  </a:cubicBezTo>
                  <a:cubicBezTo>
                    <a:pt x="108" y="143"/>
                    <a:pt x="107" y="143"/>
                    <a:pt x="107" y="143"/>
                  </a:cubicBezTo>
                  <a:cubicBezTo>
                    <a:pt x="107" y="143"/>
                    <a:pt x="107" y="143"/>
                    <a:pt x="107" y="143"/>
                  </a:cubicBezTo>
                  <a:cubicBezTo>
                    <a:pt x="106" y="142"/>
                    <a:pt x="106" y="142"/>
                    <a:pt x="106" y="142"/>
                  </a:cubicBezTo>
                  <a:cubicBezTo>
                    <a:pt x="105" y="142"/>
                    <a:pt x="105" y="142"/>
                    <a:pt x="105" y="142"/>
                  </a:cubicBezTo>
                  <a:cubicBezTo>
                    <a:pt x="104" y="142"/>
                    <a:pt x="104" y="142"/>
                    <a:pt x="103" y="142"/>
                  </a:cubicBezTo>
                  <a:cubicBezTo>
                    <a:pt x="103" y="142"/>
                    <a:pt x="103" y="143"/>
                    <a:pt x="103" y="143"/>
                  </a:cubicBezTo>
                  <a:cubicBezTo>
                    <a:pt x="103" y="143"/>
                    <a:pt x="103" y="144"/>
                    <a:pt x="103" y="144"/>
                  </a:cubicBezTo>
                  <a:cubicBezTo>
                    <a:pt x="103" y="144"/>
                    <a:pt x="102" y="144"/>
                    <a:pt x="102" y="144"/>
                  </a:cubicBezTo>
                  <a:cubicBezTo>
                    <a:pt x="102" y="144"/>
                    <a:pt x="102" y="145"/>
                    <a:pt x="102" y="145"/>
                  </a:cubicBezTo>
                  <a:cubicBezTo>
                    <a:pt x="102" y="145"/>
                    <a:pt x="103" y="145"/>
                    <a:pt x="103" y="145"/>
                  </a:cubicBezTo>
                  <a:cubicBezTo>
                    <a:pt x="103" y="145"/>
                    <a:pt x="103" y="145"/>
                    <a:pt x="104" y="145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5" y="145"/>
                    <a:pt x="105" y="145"/>
                    <a:pt x="105" y="145"/>
                  </a:cubicBezTo>
                  <a:cubicBezTo>
                    <a:pt x="104" y="146"/>
                    <a:pt x="104" y="146"/>
                    <a:pt x="104" y="146"/>
                  </a:cubicBezTo>
                  <a:cubicBezTo>
                    <a:pt x="104" y="146"/>
                    <a:pt x="104" y="146"/>
                    <a:pt x="104" y="146"/>
                  </a:cubicBezTo>
                  <a:cubicBezTo>
                    <a:pt x="103" y="146"/>
                    <a:pt x="104" y="147"/>
                    <a:pt x="104" y="147"/>
                  </a:cubicBezTo>
                  <a:cubicBezTo>
                    <a:pt x="104" y="147"/>
                    <a:pt x="104" y="147"/>
                    <a:pt x="105" y="147"/>
                  </a:cubicBezTo>
                  <a:cubicBezTo>
                    <a:pt x="105" y="147"/>
                    <a:pt x="105" y="147"/>
                    <a:pt x="105" y="147"/>
                  </a:cubicBezTo>
                  <a:cubicBezTo>
                    <a:pt x="106" y="147"/>
                    <a:pt x="106" y="147"/>
                    <a:pt x="106" y="147"/>
                  </a:cubicBezTo>
                  <a:cubicBezTo>
                    <a:pt x="106" y="147"/>
                    <a:pt x="106" y="147"/>
                    <a:pt x="106" y="148"/>
                  </a:cubicBezTo>
                  <a:cubicBezTo>
                    <a:pt x="106" y="148"/>
                    <a:pt x="106" y="148"/>
                    <a:pt x="106" y="148"/>
                  </a:cubicBezTo>
                  <a:cubicBezTo>
                    <a:pt x="106" y="148"/>
                    <a:pt x="105" y="148"/>
                    <a:pt x="105" y="148"/>
                  </a:cubicBezTo>
                  <a:cubicBezTo>
                    <a:pt x="105" y="148"/>
                    <a:pt x="104" y="148"/>
                    <a:pt x="104" y="148"/>
                  </a:cubicBezTo>
                  <a:cubicBezTo>
                    <a:pt x="104" y="149"/>
                    <a:pt x="103" y="149"/>
                    <a:pt x="103" y="149"/>
                  </a:cubicBezTo>
                  <a:cubicBezTo>
                    <a:pt x="103" y="149"/>
                    <a:pt x="103" y="150"/>
                    <a:pt x="103" y="150"/>
                  </a:cubicBezTo>
                  <a:cubicBezTo>
                    <a:pt x="103" y="150"/>
                    <a:pt x="103" y="151"/>
                    <a:pt x="103" y="151"/>
                  </a:cubicBezTo>
                  <a:cubicBezTo>
                    <a:pt x="103" y="151"/>
                    <a:pt x="103" y="152"/>
                    <a:pt x="103" y="152"/>
                  </a:cubicBezTo>
                  <a:cubicBezTo>
                    <a:pt x="103" y="152"/>
                    <a:pt x="103" y="152"/>
                    <a:pt x="103" y="153"/>
                  </a:cubicBezTo>
                  <a:cubicBezTo>
                    <a:pt x="103" y="153"/>
                    <a:pt x="102" y="153"/>
                    <a:pt x="102" y="153"/>
                  </a:cubicBezTo>
                  <a:cubicBezTo>
                    <a:pt x="102" y="153"/>
                    <a:pt x="101" y="153"/>
                    <a:pt x="101" y="153"/>
                  </a:cubicBezTo>
                  <a:cubicBezTo>
                    <a:pt x="101" y="153"/>
                    <a:pt x="101" y="154"/>
                    <a:pt x="101" y="154"/>
                  </a:cubicBezTo>
                  <a:cubicBezTo>
                    <a:pt x="101" y="154"/>
                    <a:pt x="101" y="154"/>
                    <a:pt x="102" y="154"/>
                  </a:cubicBezTo>
                  <a:cubicBezTo>
                    <a:pt x="102" y="154"/>
                    <a:pt x="102" y="154"/>
                    <a:pt x="102" y="154"/>
                  </a:cubicBezTo>
                  <a:cubicBezTo>
                    <a:pt x="103" y="154"/>
                    <a:pt x="103" y="155"/>
                    <a:pt x="104" y="155"/>
                  </a:cubicBezTo>
                  <a:cubicBezTo>
                    <a:pt x="104" y="155"/>
                    <a:pt x="104" y="156"/>
                    <a:pt x="104" y="156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5" y="156"/>
                    <a:pt x="105" y="156"/>
                    <a:pt x="106" y="156"/>
                  </a:cubicBezTo>
                  <a:cubicBezTo>
                    <a:pt x="106" y="156"/>
                    <a:pt x="106" y="157"/>
                    <a:pt x="106" y="157"/>
                  </a:cubicBezTo>
                  <a:cubicBezTo>
                    <a:pt x="106" y="157"/>
                    <a:pt x="106" y="158"/>
                    <a:pt x="106" y="158"/>
                  </a:cubicBezTo>
                  <a:cubicBezTo>
                    <a:pt x="106" y="159"/>
                    <a:pt x="105" y="159"/>
                    <a:pt x="105" y="159"/>
                  </a:cubicBezTo>
                  <a:cubicBezTo>
                    <a:pt x="105" y="160"/>
                    <a:pt x="104" y="160"/>
                    <a:pt x="104" y="160"/>
                  </a:cubicBezTo>
                  <a:cubicBezTo>
                    <a:pt x="104" y="160"/>
                    <a:pt x="103" y="160"/>
                    <a:pt x="103" y="160"/>
                  </a:cubicBezTo>
                  <a:cubicBezTo>
                    <a:pt x="103" y="160"/>
                    <a:pt x="102" y="160"/>
                    <a:pt x="102" y="159"/>
                  </a:cubicBezTo>
                  <a:cubicBezTo>
                    <a:pt x="102" y="159"/>
                    <a:pt x="102" y="159"/>
                    <a:pt x="102" y="159"/>
                  </a:cubicBezTo>
                  <a:cubicBezTo>
                    <a:pt x="102" y="159"/>
                    <a:pt x="101" y="159"/>
                    <a:pt x="101" y="159"/>
                  </a:cubicBezTo>
                  <a:cubicBezTo>
                    <a:pt x="101" y="159"/>
                    <a:pt x="101" y="160"/>
                    <a:pt x="101" y="160"/>
                  </a:cubicBezTo>
                  <a:cubicBezTo>
                    <a:pt x="101" y="160"/>
                    <a:pt x="101" y="160"/>
                    <a:pt x="101" y="160"/>
                  </a:cubicBezTo>
                  <a:cubicBezTo>
                    <a:pt x="101" y="161"/>
                    <a:pt x="101" y="161"/>
                    <a:pt x="101" y="161"/>
                  </a:cubicBezTo>
                  <a:cubicBezTo>
                    <a:pt x="101" y="161"/>
                    <a:pt x="100" y="161"/>
                    <a:pt x="100" y="161"/>
                  </a:cubicBezTo>
                  <a:cubicBezTo>
                    <a:pt x="100" y="161"/>
                    <a:pt x="100" y="160"/>
                    <a:pt x="100" y="160"/>
                  </a:cubicBezTo>
                  <a:cubicBezTo>
                    <a:pt x="100" y="160"/>
                    <a:pt x="100" y="160"/>
                    <a:pt x="99" y="160"/>
                  </a:cubicBezTo>
                  <a:cubicBezTo>
                    <a:pt x="99" y="160"/>
                    <a:pt x="99" y="160"/>
                    <a:pt x="98" y="160"/>
                  </a:cubicBezTo>
                  <a:cubicBezTo>
                    <a:pt x="98" y="160"/>
                    <a:pt x="98" y="160"/>
                    <a:pt x="98" y="160"/>
                  </a:cubicBezTo>
                  <a:cubicBezTo>
                    <a:pt x="97" y="160"/>
                    <a:pt x="97" y="159"/>
                    <a:pt x="97" y="159"/>
                  </a:cubicBezTo>
                  <a:cubicBezTo>
                    <a:pt x="97" y="159"/>
                    <a:pt x="96" y="158"/>
                    <a:pt x="96" y="158"/>
                  </a:cubicBezTo>
                  <a:cubicBezTo>
                    <a:pt x="96" y="158"/>
                    <a:pt x="95" y="158"/>
                    <a:pt x="95" y="158"/>
                  </a:cubicBezTo>
                  <a:cubicBezTo>
                    <a:pt x="95" y="158"/>
                    <a:pt x="95" y="158"/>
                    <a:pt x="94" y="158"/>
                  </a:cubicBezTo>
                  <a:cubicBezTo>
                    <a:pt x="94" y="158"/>
                    <a:pt x="94" y="159"/>
                    <a:pt x="94" y="159"/>
                  </a:cubicBezTo>
                  <a:cubicBezTo>
                    <a:pt x="94" y="159"/>
                    <a:pt x="94" y="159"/>
                    <a:pt x="94" y="159"/>
                  </a:cubicBezTo>
                  <a:cubicBezTo>
                    <a:pt x="94" y="160"/>
                    <a:pt x="93" y="160"/>
                    <a:pt x="93" y="159"/>
                  </a:cubicBezTo>
                  <a:cubicBezTo>
                    <a:pt x="93" y="159"/>
                    <a:pt x="93" y="159"/>
                    <a:pt x="93" y="159"/>
                  </a:cubicBezTo>
                  <a:cubicBezTo>
                    <a:pt x="93" y="159"/>
                    <a:pt x="92" y="158"/>
                    <a:pt x="92" y="158"/>
                  </a:cubicBezTo>
                  <a:cubicBezTo>
                    <a:pt x="92" y="158"/>
                    <a:pt x="91" y="158"/>
                    <a:pt x="91" y="158"/>
                  </a:cubicBezTo>
                  <a:cubicBezTo>
                    <a:pt x="91" y="158"/>
                    <a:pt x="90" y="159"/>
                    <a:pt x="90" y="159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89" y="159"/>
                    <a:pt x="89" y="160"/>
                    <a:pt x="89" y="160"/>
                  </a:cubicBezTo>
                  <a:cubicBezTo>
                    <a:pt x="89" y="160"/>
                    <a:pt x="89" y="160"/>
                    <a:pt x="89" y="161"/>
                  </a:cubicBezTo>
                  <a:cubicBezTo>
                    <a:pt x="89" y="161"/>
                    <a:pt x="88" y="161"/>
                    <a:pt x="88" y="161"/>
                  </a:cubicBezTo>
                  <a:cubicBezTo>
                    <a:pt x="88" y="161"/>
                    <a:pt x="88" y="161"/>
                    <a:pt x="87" y="161"/>
                  </a:cubicBezTo>
                  <a:cubicBezTo>
                    <a:pt x="87" y="161"/>
                    <a:pt x="87" y="161"/>
                    <a:pt x="86" y="161"/>
                  </a:cubicBezTo>
                  <a:cubicBezTo>
                    <a:pt x="86" y="161"/>
                    <a:pt x="86" y="160"/>
                    <a:pt x="86" y="160"/>
                  </a:cubicBezTo>
                  <a:cubicBezTo>
                    <a:pt x="86" y="160"/>
                    <a:pt x="86" y="159"/>
                    <a:pt x="86" y="159"/>
                  </a:cubicBezTo>
                  <a:cubicBezTo>
                    <a:pt x="85" y="159"/>
                    <a:pt x="85" y="159"/>
                    <a:pt x="85" y="159"/>
                  </a:cubicBezTo>
                  <a:cubicBezTo>
                    <a:pt x="85" y="159"/>
                    <a:pt x="85" y="159"/>
                    <a:pt x="85" y="159"/>
                  </a:cubicBezTo>
                  <a:cubicBezTo>
                    <a:pt x="85" y="159"/>
                    <a:pt x="85" y="159"/>
                    <a:pt x="84" y="160"/>
                  </a:cubicBezTo>
                  <a:cubicBezTo>
                    <a:pt x="84" y="160"/>
                    <a:pt x="84" y="160"/>
                    <a:pt x="84" y="161"/>
                  </a:cubicBezTo>
                  <a:cubicBezTo>
                    <a:pt x="84" y="161"/>
                    <a:pt x="85" y="161"/>
                    <a:pt x="84" y="161"/>
                  </a:cubicBezTo>
                  <a:cubicBezTo>
                    <a:pt x="84" y="161"/>
                    <a:pt x="84" y="161"/>
                    <a:pt x="84" y="161"/>
                  </a:cubicBezTo>
                  <a:cubicBezTo>
                    <a:pt x="84" y="161"/>
                    <a:pt x="84" y="161"/>
                    <a:pt x="83" y="161"/>
                  </a:cubicBezTo>
                  <a:cubicBezTo>
                    <a:pt x="83" y="161"/>
                    <a:pt x="84" y="161"/>
                    <a:pt x="83" y="160"/>
                  </a:cubicBezTo>
                  <a:cubicBezTo>
                    <a:pt x="83" y="160"/>
                    <a:pt x="83" y="160"/>
                    <a:pt x="83" y="160"/>
                  </a:cubicBezTo>
                  <a:cubicBezTo>
                    <a:pt x="83" y="159"/>
                    <a:pt x="82" y="159"/>
                    <a:pt x="82" y="159"/>
                  </a:cubicBezTo>
                  <a:cubicBezTo>
                    <a:pt x="82" y="159"/>
                    <a:pt x="82" y="158"/>
                    <a:pt x="82" y="158"/>
                  </a:cubicBezTo>
                  <a:cubicBezTo>
                    <a:pt x="81" y="158"/>
                    <a:pt x="81" y="158"/>
                    <a:pt x="81" y="158"/>
                  </a:cubicBezTo>
                  <a:cubicBezTo>
                    <a:pt x="80" y="158"/>
                    <a:pt x="80" y="157"/>
                    <a:pt x="80" y="157"/>
                  </a:cubicBezTo>
                  <a:cubicBezTo>
                    <a:pt x="80" y="157"/>
                    <a:pt x="79" y="156"/>
                    <a:pt x="79" y="156"/>
                  </a:cubicBezTo>
                  <a:cubicBezTo>
                    <a:pt x="79" y="156"/>
                    <a:pt x="78" y="156"/>
                    <a:pt x="78" y="156"/>
                  </a:cubicBezTo>
                  <a:cubicBezTo>
                    <a:pt x="78" y="156"/>
                    <a:pt x="78" y="156"/>
                    <a:pt x="77" y="156"/>
                  </a:cubicBezTo>
                  <a:cubicBezTo>
                    <a:pt x="77" y="156"/>
                    <a:pt x="77" y="156"/>
                    <a:pt x="77" y="156"/>
                  </a:cubicBezTo>
                  <a:cubicBezTo>
                    <a:pt x="77" y="155"/>
                    <a:pt x="77" y="155"/>
                    <a:pt x="76" y="155"/>
                  </a:cubicBezTo>
                  <a:cubicBezTo>
                    <a:pt x="76" y="155"/>
                    <a:pt x="76" y="156"/>
                    <a:pt x="76" y="156"/>
                  </a:cubicBezTo>
                  <a:cubicBezTo>
                    <a:pt x="75" y="156"/>
                    <a:pt x="75" y="156"/>
                    <a:pt x="75" y="156"/>
                  </a:cubicBezTo>
                  <a:cubicBezTo>
                    <a:pt x="75" y="156"/>
                    <a:pt x="74" y="156"/>
                    <a:pt x="74" y="156"/>
                  </a:cubicBezTo>
                  <a:cubicBezTo>
                    <a:pt x="74" y="156"/>
                    <a:pt x="74" y="156"/>
                    <a:pt x="74" y="156"/>
                  </a:cubicBezTo>
                  <a:cubicBezTo>
                    <a:pt x="73" y="156"/>
                    <a:pt x="73" y="156"/>
                    <a:pt x="73" y="156"/>
                  </a:cubicBezTo>
                  <a:cubicBezTo>
                    <a:pt x="73" y="155"/>
                    <a:pt x="72" y="155"/>
                    <a:pt x="72" y="156"/>
                  </a:cubicBezTo>
                  <a:cubicBezTo>
                    <a:pt x="72" y="156"/>
                    <a:pt x="71" y="156"/>
                    <a:pt x="71" y="156"/>
                  </a:cubicBezTo>
                  <a:cubicBezTo>
                    <a:pt x="71" y="157"/>
                    <a:pt x="71" y="157"/>
                    <a:pt x="71" y="157"/>
                  </a:cubicBezTo>
                  <a:cubicBezTo>
                    <a:pt x="70" y="157"/>
                    <a:pt x="70" y="158"/>
                    <a:pt x="70" y="158"/>
                  </a:cubicBezTo>
                  <a:cubicBezTo>
                    <a:pt x="69" y="158"/>
                    <a:pt x="69" y="158"/>
                    <a:pt x="68" y="158"/>
                  </a:cubicBezTo>
                  <a:cubicBezTo>
                    <a:pt x="68" y="158"/>
                    <a:pt x="68" y="159"/>
                    <a:pt x="68" y="159"/>
                  </a:cubicBezTo>
                  <a:cubicBezTo>
                    <a:pt x="68" y="159"/>
                    <a:pt x="68" y="159"/>
                    <a:pt x="68" y="160"/>
                  </a:cubicBezTo>
                  <a:cubicBezTo>
                    <a:pt x="68" y="160"/>
                    <a:pt x="67" y="160"/>
                    <a:pt x="67" y="160"/>
                  </a:cubicBezTo>
                  <a:cubicBezTo>
                    <a:pt x="67" y="161"/>
                    <a:pt x="66" y="161"/>
                    <a:pt x="66" y="161"/>
                  </a:cubicBezTo>
                  <a:cubicBezTo>
                    <a:pt x="66" y="161"/>
                    <a:pt x="65" y="161"/>
                    <a:pt x="65" y="161"/>
                  </a:cubicBezTo>
                  <a:cubicBezTo>
                    <a:pt x="65" y="161"/>
                    <a:pt x="65" y="162"/>
                    <a:pt x="65" y="162"/>
                  </a:cubicBezTo>
                  <a:cubicBezTo>
                    <a:pt x="65" y="162"/>
                    <a:pt x="65" y="163"/>
                    <a:pt x="65" y="163"/>
                  </a:cubicBezTo>
                  <a:cubicBezTo>
                    <a:pt x="66" y="164"/>
                    <a:pt x="66" y="164"/>
                    <a:pt x="66" y="164"/>
                  </a:cubicBezTo>
                  <a:cubicBezTo>
                    <a:pt x="66" y="164"/>
                    <a:pt x="65" y="165"/>
                    <a:pt x="65" y="165"/>
                  </a:cubicBezTo>
                  <a:cubicBezTo>
                    <a:pt x="65" y="165"/>
                    <a:pt x="64" y="165"/>
                    <a:pt x="64" y="165"/>
                  </a:cubicBezTo>
                  <a:cubicBezTo>
                    <a:pt x="64" y="165"/>
                    <a:pt x="64" y="164"/>
                    <a:pt x="63" y="164"/>
                  </a:cubicBezTo>
                  <a:cubicBezTo>
                    <a:pt x="63" y="164"/>
                    <a:pt x="63" y="164"/>
                    <a:pt x="63" y="164"/>
                  </a:cubicBezTo>
                  <a:cubicBezTo>
                    <a:pt x="63" y="164"/>
                    <a:pt x="63" y="163"/>
                    <a:pt x="62" y="163"/>
                  </a:cubicBezTo>
                  <a:cubicBezTo>
                    <a:pt x="62" y="163"/>
                    <a:pt x="62" y="162"/>
                    <a:pt x="62" y="162"/>
                  </a:cubicBezTo>
                  <a:cubicBezTo>
                    <a:pt x="62" y="162"/>
                    <a:pt x="62" y="162"/>
                    <a:pt x="61" y="162"/>
                  </a:cubicBezTo>
                  <a:cubicBezTo>
                    <a:pt x="61" y="162"/>
                    <a:pt x="61" y="162"/>
                    <a:pt x="61" y="162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61" y="164"/>
                    <a:pt x="61" y="164"/>
                    <a:pt x="61" y="165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60" y="165"/>
                    <a:pt x="59" y="166"/>
                    <a:pt x="59" y="166"/>
                  </a:cubicBezTo>
                  <a:cubicBezTo>
                    <a:pt x="59" y="166"/>
                    <a:pt x="59" y="167"/>
                    <a:pt x="59" y="167"/>
                  </a:cubicBezTo>
                  <a:cubicBezTo>
                    <a:pt x="59" y="167"/>
                    <a:pt x="59" y="167"/>
                    <a:pt x="59" y="168"/>
                  </a:cubicBezTo>
                  <a:cubicBezTo>
                    <a:pt x="59" y="168"/>
                    <a:pt x="59" y="169"/>
                    <a:pt x="59" y="169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8" y="171"/>
                    <a:pt x="58" y="171"/>
                    <a:pt x="59" y="172"/>
                  </a:cubicBezTo>
                  <a:cubicBezTo>
                    <a:pt x="59" y="172"/>
                    <a:pt x="59" y="172"/>
                    <a:pt x="59" y="172"/>
                  </a:cubicBezTo>
                  <a:cubicBezTo>
                    <a:pt x="59" y="173"/>
                    <a:pt x="59" y="173"/>
                    <a:pt x="60" y="173"/>
                  </a:cubicBezTo>
                  <a:cubicBezTo>
                    <a:pt x="60" y="173"/>
                    <a:pt x="60" y="173"/>
                    <a:pt x="60" y="173"/>
                  </a:cubicBezTo>
                  <a:cubicBezTo>
                    <a:pt x="60" y="173"/>
                    <a:pt x="60" y="174"/>
                    <a:pt x="60" y="174"/>
                  </a:cubicBezTo>
                  <a:cubicBezTo>
                    <a:pt x="60" y="174"/>
                    <a:pt x="60" y="175"/>
                    <a:pt x="60" y="175"/>
                  </a:cubicBezTo>
                  <a:cubicBezTo>
                    <a:pt x="60" y="175"/>
                    <a:pt x="61" y="175"/>
                    <a:pt x="61" y="175"/>
                  </a:cubicBezTo>
                  <a:cubicBezTo>
                    <a:pt x="61" y="175"/>
                    <a:pt x="62" y="175"/>
                    <a:pt x="62" y="175"/>
                  </a:cubicBezTo>
                  <a:cubicBezTo>
                    <a:pt x="62" y="175"/>
                    <a:pt x="63" y="176"/>
                    <a:pt x="63" y="176"/>
                  </a:cubicBezTo>
                  <a:cubicBezTo>
                    <a:pt x="63" y="176"/>
                    <a:pt x="64" y="176"/>
                    <a:pt x="64" y="176"/>
                  </a:cubicBezTo>
                  <a:cubicBezTo>
                    <a:pt x="64" y="176"/>
                    <a:pt x="64" y="176"/>
                    <a:pt x="64" y="176"/>
                  </a:cubicBezTo>
                  <a:cubicBezTo>
                    <a:pt x="64" y="177"/>
                    <a:pt x="65" y="177"/>
                    <a:pt x="65" y="178"/>
                  </a:cubicBezTo>
                  <a:cubicBezTo>
                    <a:pt x="65" y="178"/>
                    <a:pt x="66" y="179"/>
                    <a:pt x="66" y="179"/>
                  </a:cubicBezTo>
                  <a:cubicBezTo>
                    <a:pt x="66" y="179"/>
                    <a:pt x="67" y="180"/>
                    <a:pt x="67" y="180"/>
                  </a:cubicBezTo>
                  <a:cubicBezTo>
                    <a:pt x="67" y="180"/>
                    <a:pt x="67" y="181"/>
                    <a:pt x="67" y="182"/>
                  </a:cubicBezTo>
                  <a:cubicBezTo>
                    <a:pt x="67" y="182"/>
                    <a:pt x="67" y="182"/>
                    <a:pt x="67" y="183"/>
                  </a:cubicBezTo>
                  <a:cubicBezTo>
                    <a:pt x="67" y="183"/>
                    <a:pt x="67" y="183"/>
                    <a:pt x="67" y="183"/>
                  </a:cubicBezTo>
                  <a:cubicBezTo>
                    <a:pt x="67" y="183"/>
                    <a:pt x="67" y="183"/>
                    <a:pt x="67" y="183"/>
                  </a:cubicBezTo>
                  <a:cubicBezTo>
                    <a:pt x="67" y="183"/>
                    <a:pt x="67" y="183"/>
                    <a:pt x="67" y="184"/>
                  </a:cubicBezTo>
                  <a:cubicBezTo>
                    <a:pt x="67" y="184"/>
                    <a:pt x="67" y="184"/>
                    <a:pt x="67" y="184"/>
                  </a:cubicBezTo>
                  <a:cubicBezTo>
                    <a:pt x="67" y="184"/>
                    <a:pt x="66" y="185"/>
                    <a:pt x="66" y="185"/>
                  </a:cubicBezTo>
                  <a:cubicBezTo>
                    <a:pt x="66" y="185"/>
                    <a:pt x="66" y="185"/>
                    <a:pt x="66" y="185"/>
                  </a:cubicBezTo>
                  <a:cubicBezTo>
                    <a:pt x="66" y="186"/>
                    <a:pt x="66" y="186"/>
                    <a:pt x="65" y="186"/>
                  </a:cubicBezTo>
                  <a:cubicBezTo>
                    <a:pt x="65" y="186"/>
                    <a:pt x="65" y="186"/>
                    <a:pt x="64" y="186"/>
                  </a:cubicBezTo>
                  <a:cubicBezTo>
                    <a:pt x="64" y="187"/>
                    <a:pt x="64" y="187"/>
                    <a:pt x="64" y="187"/>
                  </a:cubicBezTo>
                  <a:cubicBezTo>
                    <a:pt x="64" y="188"/>
                    <a:pt x="64" y="188"/>
                    <a:pt x="64" y="188"/>
                  </a:cubicBezTo>
                  <a:cubicBezTo>
                    <a:pt x="63" y="188"/>
                    <a:pt x="63" y="188"/>
                    <a:pt x="62" y="188"/>
                  </a:cubicBezTo>
                  <a:cubicBezTo>
                    <a:pt x="62" y="188"/>
                    <a:pt x="62" y="188"/>
                    <a:pt x="62" y="188"/>
                  </a:cubicBezTo>
                  <a:cubicBezTo>
                    <a:pt x="62" y="188"/>
                    <a:pt x="61" y="189"/>
                    <a:pt x="61" y="189"/>
                  </a:cubicBezTo>
                  <a:cubicBezTo>
                    <a:pt x="61" y="189"/>
                    <a:pt x="61" y="190"/>
                    <a:pt x="61" y="190"/>
                  </a:cubicBezTo>
                  <a:cubicBezTo>
                    <a:pt x="61" y="190"/>
                    <a:pt x="61" y="191"/>
                    <a:pt x="61" y="191"/>
                  </a:cubicBezTo>
                  <a:cubicBezTo>
                    <a:pt x="61" y="191"/>
                    <a:pt x="60" y="192"/>
                    <a:pt x="60" y="192"/>
                  </a:cubicBezTo>
                  <a:cubicBezTo>
                    <a:pt x="60" y="192"/>
                    <a:pt x="60" y="192"/>
                    <a:pt x="60" y="192"/>
                  </a:cubicBezTo>
                  <a:cubicBezTo>
                    <a:pt x="60" y="193"/>
                    <a:pt x="60" y="193"/>
                    <a:pt x="60" y="193"/>
                  </a:cubicBezTo>
                  <a:cubicBezTo>
                    <a:pt x="60" y="193"/>
                    <a:pt x="60" y="194"/>
                    <a:pt x="60" y="194"/>
                  </a:cubicBezTo>
                  <a:cubicBezTo>
                    <a:pt x="60" y="194"/>
                    <a:pt x="60" y="195"/>
                    <a:pt x="60" y="195"/>
                  </a:cubicBezTo>
                  <a:cubicBezTo>
                    <a:pt x="61" y="195"/>
                    <a:pt x="61" y="196"/>
                    <a:pt x="61" y="196"/>
                  </a:cubicBezTo>
                  <a:cubicBezTo>
                    <a:pt x="61" y="196"/>
                    <a:pt x="61" y="197"/>
                    <a:pt x="61" y="197"/>
                  </a:cubicBezTo>
                  <a:cubicBezTo>
                    <a:pt x="62" y="197"/>
                    <a:pt x="62" y="198"/>
                    <a:pt x="62" y="198"/>
                  </a:cubicBezTo>
                  <a:cubicBezTo>
                    <a:pt x="62" y="198"/>
                    <a:pt x="62" y="198"/>
                    <a:pt x="63" y="199"/>
                  </a:cubicBezTo>
                  <a:cubicBezTo>
                    <a:pt x="63" y="199"/>
                    <a:pt x="63" y="199"/>
                    <a:pt x="63" y="199"/>
                  </a:cubicBezTo>
                  <a:cubicBezTo>
                    <a:pt x="63" y="200"/>
                    <a:pt x="63" y="200"/>
                    <a:pt x="63" y="200"/>
                  </a:cubicBezTo>
                  <a:cubicBezTo>
                    <a:pt x="63" y="201"/>
                    <a:pt x="63" y="201"/>
                    <a:pt x="63" y="202"/>
                  </a:cubicBezTo>
                  <a:cubicBezTo>
                    <a:pt x="63" y="202"/>
                    <a:pt x="63" y="202"/>
                    <a:pt x="63" y="202"/>
                  </a:cubicBezTo>
                  <a:cubicBezTo>
                    <a:pt x="63" y="202"/>
                    <a:pt x="64" y="203"/>
                    <a:pt x="64" y="203"/>
                  </a:cubicBezTo>
                  <a:cubicBezTo>
                    <a:pt x="64" y="204"/>
                    <a:pt x="64" y="204"/>
                    <a:pt x="65" y="204"/>
                  </a:cubicBezTo>
                  <a:cubicBezTo>
                    <a:pt x="65" y="205"/>
                    <a:pt x="66" y="205"/>
                    <a:pt x="66" y="206"/>
                  </a:cubicBezTo>
                  <a:cubicBezTo>
                    <a:pt x="66" y="206"/>
                    <a:pt x="66" y="207"/>
                    <a:pt x="67" y="207"/>
                  </a:cubicBezTo>
                  <a:cubicBezTo>
                    <a:pt x="67" y="207"/>
                    <a:pt x="67" y="207"/>
                    <a:pt x="67" y="208"/>
                  </a:cubicBezTo>
                  <a:cubicBezTo>
                    <a:pt x="67" y="208"/>
                    <a:pt x="67" y="208"/>
                    <a:pt x="67" y="208"/>
                  </a:cubicBezTo>
                  <a:cubicBezTo>
                    <a:pt x="67" y="208"/>
                    <a:pt x="66" y="208"/>
                    <a:pt x="66" y="208"/>
                  </a:cubicBezTo>
                  <a:cubicBezTo>
                    <a:pt x="66" y="208"/>
                    <a:pt x="65" y="208"/>
                    <a:pt x="65" y="208"/>
                  </a:cubicBezTo>
                  <a:cubicBezTo>
                    <a:pt x="65" y="209"/>
                    <a:pt x="65" y="209"/>
                    <a:pt x="65" y="209"/>
                  </a:cubicBezTo>
                  <a:cubicBezTo>
                    <a:pt x="65" y="209"/>
                    <a:pt x="64" y="209"/>
                    <a:pt x="64" y="209"/>
                  </a:cubicBezTo>
                  <a:cubicBezTo>
                    <a:pt x="64" y="209"/>
                    <a:pt x="64" y="210"/>
                    <a:pt x="64" y="210"/>
                  </a:cubicBezTo>
                  <a:cubicBezTo>
                    <a:pt x="63" y="210"/>
                    <a:pt x="63" y="210"/>
                    <a:pt x="63" y="210"/>
                  </a:cubicBezTo>
                  <a:cubicBezTo>
                    <a:pt x="63" y="210"/>
                    <a:pt x="62" y="210"/>
                    <a:pt x="62" y="209"/>
                  </a:cubicBezTo>
                  <a:cubicBezTo>
                    <a:pt x="62" y="209"/>
                    <a:pt x="62" y="209"/>
                    <a:pt x="62" y="208"/>
                  </a:cubicBezTo>
                  <a:cubicBezTo>
                    <a:pt x="62" y="208"/>
                    <a:pt x="61" y="208"/>
                    <a:pt x="61" y="208"/>
                  </a:cubicBezTo>
                  <a:cubicBezTo>
                    <a:pt x="61" y="208"/>
                    <a:pt x="61" y="208"/>
                    <a:pt x="60" y="207"/>
                  </a:cubicBezTo>
                  <a:cubicBezTo>
                    <a:pt x="60" y="207"/>
                    <a:pt x="60" y="207"/>
                    <a:pt x="60" y="207"/>
                  </a:cubicBezTo>
                  <a:close/>
                  <a:moveTo>
                    <a:pt x="254" y="135"/>
                  </a:moveTo>
                  <a:cubicBezTo>
                    <a:pt x="254" y="135"/>
                    <a:pt x="254" y="135"/>
                    <a:pt x="254" y="135"/>
                  </a:cubicBezTo>
                  <a:cubicBezTo>
                    <a:pt x="254" y="134"/>
                    <a:pt x="254" y="134"/>
                    <a:pt x="254" y="134"/>
                  </a:cubicBezTo>
                  <a:cubicBezTo>
                    <a:pt x="254" y="134"/>
                    <a:pt x="254" y="133"/>
                    <a:pt x="254" y="133"/>
                  </a:cubicBezTo>
                  <a:cubicBezTo>
                    <a:pt x="254" y="133"/>
                    <a:pt x="254" y="133"/>
                    <a:pt x="254" y="133"/>
                  </a:cubicBezTo>
                  <a:cubicBezTo>
                    <a:pt x="254" y="132"/>
                    <a:pt x="254" y="132"/>
                    <a:pt x="253" y="132"/>
                  </a:cubicBezTo>
                  <a:cubicBezTo>
                    <a:pt x="253" y="131"/>
                    <a:pt x="253" y="131"/>
                    <a:pt x="253" y="131"/>
                  </a:cubicBezTo>
                  <a:cubicBezTo>
                    <a:pt x="253" y="130"/>
                    <a:pt x="253" y="130"/>
                    <a:pt x="253" y="129"/>
                  </a:cubicBezTo>
                  <a:cubicBezTo>
                    <a:pt x="253" y="129"/>
                    <a:pt x="253" y="129"/>
                    <a:pt x="253" y="128"/>
                  </a:cubicBezTo>
                  <a:cubicBezTo>
                    <a:pt x="252" y="128"/>
                    <a:pt x="252" y="127"/>
                    <a:pt x="252" y="127"/>
                  </a:cubicBezTo>
                  <a:cubicBezTo>
                    <a:pt x="252" y="126"/>
                    <a:pt x="252" y="126"/>
                    <a:pt x="252" y="126"/>
                  </a:cubicBezTo>
                  <a:cubicBezTo>
                    <a:pt x="252" y="126"/>
                    <a:pt x="252" y="125"/>
                    <a:pt x="252" y="125"/>
                  </a:cubicBezTo>
                  <a:cubicBezTo>
                    <a:pt x="252" y="125"/>
                    <a:pt x="252" y="124"/>
                    <a:pt x="251" y="124"/>
                  </a:cubicBezTo>
                  <a:cubicBezTo>
                    <a:pt x="251" y="124"/>
                    <a:pt x="251" y="124"/>
                    <a:pt x="251" y="124"/>
                  </a:cubicBezTo>
                  <a:cubicBezTo>
                    <a:pt x="251" y="123"/>
                    <a:pt x="250" y="123"/>
                    <a:pt x="250" y="124"/>
                  </a:cubicBezTo>
                  <a:cubicBezTo>
                    <a:pt x="250" y="124"/>
                    <a:pt x="250" y="124"/>
                    <a:pt x="250" y="124"/>
                  </a:cubicBezTo>
                  <a:cubicBezTo>
                    <a:pt x="250" y="124"/>
                    <a:pt x="250" y="124"/>
                    <a:pt x="250" y="124"/>
                  </a:cubicBezTo>
                  <a:cubicBezTo>
                    <a:pt x="250" y="124"/>
                    <a:pt x="250" y="125"/>
                    <a:pt x="250" y="125"/>
                  </a:cubicBezTo>
                  <a:cubicBezTo>
                    <a:pt x="250" y="125"/>
                    <a:pt x="250" y="125"/>
                    <a:pt x="250" y="126"/>
                  </a:cubicBezTo>
                  <a:cubicBezTo>
                    <a:pt x="250" y="126"/>
                    <a:pt x="250" y="126"/>
                    <a:pt x="250" y="126"/>
                  </a:cubicBezTo>
                  <a:cubicBezTo>
                    <a:pt x="250" y="126"/>
                    <a:pt x="250" y="127"/>
                    <a:pt x="250" y="127"/>
                  </a:cubicBezTo>
                  <a:cubicBezTo>
                    <a:pt x="250" y="127"/>
                    <a:pt x="250" y="127"/>
                    <a:pt x="250" y="127"/>
                  </a:cubicBezTo>
                  <a:cubicBezTo>
                    <a:pt x="250" y="128"/>
                    <a:pt x="250" y="128"/>
                    <a:pt x="250" y="128"/>
                  </a:cubicBezTo>
                  <a:cubicBezTo>
                    <a:pt x="250" y="128"/>
                    <a:pt x="250" y="128"/>
                    <a:pt x="250" y="129"/>
                  </a:cubicBezTo>
                  <a:cubicBezTo>
                    <a:pt x="251" y="129"/>
                    <a:pt x="251" y="129"/>
                    <a:pt x="251" y="130"/>
                  </a:cubicBezTo>
                  <a:cubicBezTo>
                    <a:pt x="251" y="130"/>
                    <a:pt x="251" y="131"/>
                    <a:pt x="251" y="131"/>
                  </a:cubicBezTo>
                  <a:cubicBezTo>
                    <a:pt x="251" y="131"/>
                    <a:pt x="250" y="132"/>
                    <a:pt x="250" y="132"/>
                  </a:cubicBezTo>
                  <a:cubicBezTo>
                    <a:pt x="250" y="132"/>
                    <a:pt x="250" y="133"/>
                    <a:pt x="250" y="133"/>
                  </a:cubicBezTo>
                  <a:cubicBezTo>
                    <a:pt x="250" y="133"/>
                    <a:pt x="250" y="133"/>
                    <a:pt x="250" y="134"/>
                  </a:cubicBezTo>
                  <a:cubicBezTo>
                    <a:pt x="250" y="134"/>
                    <a:pt x="250" y="134"/>
                    <a:pt x="250" y="134"/>
                  </a:cubicBezTo>
                  <a:cubicBezTo>
                    <a:pt x="250" y="134"/>
                    <a:pt x="249" y="135"/>
                    <a:pt x="249" y="135"/>
                  </a:cubicBezTo>
                  <a:cubicBezTo>
                    <a:pt x="249" y="135"/>
                    <a:pt x="249" y="135"/>
                    <a:pt x="249" y="135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9" y="137"/>
                    <a:pt x="249" y="137"/>
                    <a:pt x="249" y="137"/>
                  </a:cubicBezTo>
                  <a:cubicBezTo>
                    <a:pt x="249" y="137"/>
                    <a:pt x="249" y="137"/>
                    <a:pt x="249" y="137"/>
                  </a:cubicBezTo>
                  <a:cubicBezTo>
                    <a:pt x="249" y="138"/>
                    <a:pt x="248" y="138"/>
                    <a:pt x="248" y="138"/>
                  </a:cubicBezTo>
                  <a:cubicBezTo>
                    <a:pt x="248" y="138"/>
                    <a:pt x="248" y="138"/>
                    <a:pt x="248" y="138"/>
                  </a:cubicBezTo>
                  <a:cubicBezTo>
                    <a:pt x="248" y="139"/>
                    <a:pt x="248" y="139"/>
                    <a:pt x="248" y="139"/>
                  </a:cubicBezTo>
                  <a:cubicBezTo>
                    <a:pt x="248" y="139"/>
                    <a:pt x="247" y="139"/>
                    <a:pt x="247" y="139"/>
                  </a:cubicBezTo>
                  <a:cubicBezTo>
                    <a:pt x="247" y="139"/>
                    <a:pt x="247" y="140"/>
                    <a:pt x="247" y="140"/>
                  </a:cubicBezTo>
                  <a:cubicBezTo>
                    <a:pt x="247" y="140"/>
                    <a:pt x="247" y="140"/>
                    <a:pt x="247" y="140"/>
                  </a:cubicBezTo>
                  <a:cubicBezTo>
                    <a:pt x="247" y="140"/>
                    <a:pt x="248" y="140"/>
                    <a:pt x="248" y="140"/>
                  </a:cubicBezTo>
                  <a:cubicBezTo>
                    <a:pt x="248" y="140"/>
                    <a:pt x="248" y="140"/>
                    <a:pt x="248" y="140"/>
                  </a:cubicBezTo>
                  <a:cubicBezTo>
                    <a:pt x="248" y="140"/>
                    <a:pt x="248" y="140"/>
                    <a:pt x="248" y="140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7" y="141"/>
                    <a:pt x="247" y="142"/>
                    <a:pt x="247" y="142"/>
                  </a:cubicBezTo>
                  <a:cubicBezTo>
                    <a:pt x="247" y="143"/>
                    <a:pt x="247" y="143"/>
                    <a:pt x="246" y="143"/>
                  </a:cubicBezTo>
                  <a:cubicBezTo>
                    <a:pt x="246" y="143"/>
                    <a:pt x="246" y="144"/>
                    <a:pt x="246" y="144"/>
                  </a:cubicBezTo>
                  <a:cubicBezTo>
                    <a:pt x="246" y="144"/>
                    <a:pt x="246" y="145"/>
                    <a:pt x="246" y="145"/>
                  </a:cubicBezTo>
                  <a:cubicBezTo>
                    <a:pt x="246" y="145"/>
                    <a:pt x="245" y="145"/>
                    <a:pt x="245" y="146"/>
                  </a:cubicBezTo>
                  <a:cubicBezTo>
                    <a:pt x="245" y="146"/>
                    <a:pt x="245" y="146"/>
                    <a:pt x="245" y="146"/>
                  </a:cubicBezTo>
                  <a:cubicBezTo>
                    <a:pt x="244" y="146"/>
                    <a:pt x="244" y="146"/>
                    <a:pt x="244" y="146"/>
                  </a:cubicBezTo>
                  <a:cubicBezTo>
                    <a:pt x="244" y="146"/>
                    <a:pt x="244" y="145"/>
                    <a:pt x="243" y="145"/>
                  </a:cubicBezTo>
                  <a:cubicBezTo>
                    <a:pt x="243" y="145"/>
                    <a:pt x="243" y="145"/>
                    <a:pt x="243" y="144"/>
                  </a:cubicBezTo>
                  <a:cubicBezTo>
                    <a:pt x="243" y="144"/>
                    <a:pt x="243" y="144"/>
                    <a:pt x="243" y="144"/>
                  </a:cubicBezTo>
                  <a:cubicBezTo>
                    <a:pt x="243" y="143"/>
                    <a:pt x="243" y="143"/>
                    <a:pt x="243" y="143"/>
                  </a:cubicBezTo>
                  <a:cubicBezTo>
                    <a:pt x="243" y="143"/>
                    <a:pt x="243" y="142"/>
                    <a:pt x="243" y="142"/>
                  </a:cubicBezTo>
                  <a:cubicBezTo>
                    <a:pt x="243" y="143"/>
                    <a:pt x="243" y="143"/>
                    <a:pt x="243" y="143"/>
                  </a:cubicBezTo>
                  <a:cubicBezTo>
                    <a:pt x="243" y="143"/>
                    <a:pt x="242" y="144"/>
                    <a:pt x="242" y="144"/>
                  </a:cubicBezTo>
                  <a:cubicBezTo>
                    <a:pt x="242" y="144"/>
                    <a:pt x="242" y="145"/>
                    <a:pt x="242" y="145"/>
                  </a:cubicBezTo>
                  <a:cubicBezTo>
                    <a:pt x="242" y="145"/>
                    <a:pt x="243" y="145"/>
                    <a:pt x="243" y="145"/>
                  </a:cubicBezTo>
                  <a:cubicBezTo>
                    <a:pt x="243" y="145"/>
                    <a:pt x="243" y="145"/>
                    <a:pt x="243" y="146"/>
                  </a:cubicBezTo>
                  <a:cubicBezTo>
                    <a:pt x="243" y="146"/>
                    <a:pt x="243" y="146"/>
                    <a:pt x="243" y="146"/>
                  </a:cubicBezTo>
                  <a:cubicBezTo>
                    <a:pt x="243" y="146"/>
                    <a:pt x="242" y="146"/>
                    <a:pt x="242" y="146"/>
                  </a:cubicBezTo>
                  <a:cubicBezTo>
                    <a:pt x="242" y="146"/>
                    <a:pt x="242" y="146"/>
                    <a:pt x="242" y="146"/>
                  </a:cubicBezTo>
                  <a:cubicBezTo>
                    <a:pt x="241" y="147"/>
                    <a:pt x="242" y="147"/>
                    <a:pt x="242" y="147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8"/>
                    <a:pt x="242" y="147"/>
                    <a:pt x="242" y="148"/>
                  </a:cubicBezTo>
                  <a:cubicBezTo>
                    <a:pt x="243" y="148"/>
                    <a:pt x="243" y="148"/>
                    <a:pt x="243" y="148"/>
                  </a:cubicBezTo>
                  <a:cubicBezTo>
                    <a:pt x="243" y="148"/>
                    <a:pt x="243" y="148"/>
                    <a:pt x="243" y="148"/>
                  </a:cubicBezTo>
                  <a:cubicBezTo>
                    <a:pt x="243" y="148"/>
                    <a:pt x="243" y="148"/>
                    <a:pt x="244" y="148"/>
                  </a:cubicBezTo>
                  <a:cubicBezTo>
                    <a:pt x="244" y="148"/>
                    <a:pt x="244" y="148"/>
                    <a:pt x="244" y="148"/>
                  </a:cubicBezTo>
                  <a:cubicBezTo>
                    <a:pt x="244" y="148"/>
                    <a:pt x="244" y="147"/>
                    <a:pt x="244" y="147"/>
                  </a:cubicBezTo>
                  <a:cubicBezTo>
                    <a:pt x="245" y="147"/>
                    <a:pt x="245" y="147"/>
                    <a:pt x="245" y="147"/>
                  </a:cubicBezTo>
                  <a:cubicBezTo>
                    <a:pt x="246" y="147"/>
                    <a:pt x="246" y="147"/>
                    <a:pt x="247" y="147"/>
                  </a:cubicBezTo>
                  <a:cubicBezTo>
                    <a:pt x="247" y="147"/>
                    <a:pt x="247" y="147"/>
                    <a:pt x="247" y="147"/>
                  </a:cubicBezTo>
                  <a:cubicBezTo>
                    <a:pt x="248" y="146"/>
                    <a:pt x="248" y="146"/>
                    <a:pt x="248" y="146"/>
                  </a:cubicBezTo>
                  <a:cubicBezTo>
                    <a:pt x="248" y="145"/>
                    <a:pt x="248" y="145"/>
                    <a:pt x="248" y="145"/>
                  </a:cubicBezTo>
                  <a:cubicBezTo>
                    <a:pt x="248" y="144"/>
                    <a:pt x="248" y="144"/>
                    <a:pt x="248" y="144"/>
                  </a:cubicBezTo>
                  <a:cubicBezTo>
                    <a:pt x="248" y="144"/>
                    <a:pt x="248" y="143"/>
                    <a:pt x="248" y="143"/>
                  </a:cubicBezTo>
                  <a:cubicBezTo>
                    <a:pt x="248" y="143"/>
                    <a:pt x="249" y="143"/>
                    <a:pt x="249" y="143"/>
                  </a:cubicBezTo>
                  <a:cubicBezTo>
                    <a:pt x="249" y="143"/>
                    <a:pt x="249" y="143"/>
                    <a:pt x="249" y="143"/>
                  </a:cubicBezTo>
                  <a:cubicBezTo>
                    <a:pt x="249" y="143"/>
                    <a:pt x="249" y="143"/>
                    <a:pt x="249" y="143"/>
                  </a:cubicBezTo>
                  <a:cubicBezTo>
                    <a:pt x="249" y="143"/>
                    <a:pt x="249" y="144"/>
                    <a:pt x="249" y="144"/>
                  </a:cubicBezTo>
                  <a:cubicBezTo>
                    <a:pt x="250" y="144"/>
                    <a:pt x="250" y="144"/>
                    <a:pt x="250" y="143"/>
                  </a:cubicBezTo>
                  <a:cubicBezTo>
                    <a:pt x="250" y="143"/>
                    <a:pt x="250" y="143"/>
                    <a:pt x="250" y="143"/>
                  </a:cubicBezTo>
                  <a:cubicBezTo>
                    <a:pt x="250" y="142"/>
                    <a:pt x="250" y="142"/>
                    <a:pt x="250" y="142"/>
                  </a:cubicBezTo>
                  <a:cubicBezTo>
                    <a:pt x="250" y="142"/>
                    <a:pt x="251" y="141"/>
                    <a:pt x="251" y="141"/>
                  </a:cubicBezTo>
                  <a:cubicBezTo>
                    <a:pt x="251" y="141"/>
                    <a:pt x="252" y="141"/>
                    <a:pt x="252" y="141"/>
                  </a:cubicBezTo>
                  <a:cubicBezTo>
                    <a:pt x="252" y="140"/>
                    <a:pt x="252" y="140"/>
                    <a:pt x="252" y="140"/>
                  </a:cubicBezTo>
                  <a:cubicBezTo>
                    <a:pt x="252" y="140"/>
                    <a:pt x="252" y="139"/>
                    <a:pt x="252" y="139"/>
                  </a:cubicBezTo>
                  <a:cubicBezTo>
                    <a:pt x="252" y="139"/>
                    <a:pt x="252" y="139"/>
                    <a:pt x="252" y="139"/>
                  </a:cubicBezTo>
                  <a:cubicBezTo>
                    <a:pt x="252" y="138"/>
                    <a:pt x="252" y="138"/>
                    <a:pt x="252" y="138"/>
                  </a:cubicBezTo>
                  <a:cubicBezTo>
                    <a:pt x="252" y="138"/>
                    <a:pt x="252" y="137"/>
                    <a:pt x="252" y="137"/>
                  </a:cubicBezTo>
                  <a:cubicBezTo>
                    <a:pt x="252" y="137"/>
                    <a:pt x="252" y="137"/>
                    <a:pt x="253" y="137"/>
                  </a:cubicBezTo>
                  <a:cubicBezTo>
                    <a:pt x="253" y="137"/>
                    <a:pt x="253" y="137"/>
                    <a:pt x="253" y="137"/>
                  </a:cubicBezTo>
                  <a:cubicBezTo>
                    <a:pt x="253" y="137"/>
                    <a:pt x="253" y="136"/>
                    <a:pt x="253" y="136"/>
                  </a:cubicBezTo>
                  <a:cubicBezTo>
                    <a:pt x="253" y="136"/>
                    <a:pt x="253" y="136"/>
                    <a:pt x="253" y="136"/>
                  </a:cubicBezTo>
                  <a:cubicBezTo>
                    <a:pt x="253" y="136"/>
                    <a:pt x="253" y="136"/>
                    <a:pt x="253" y="136"/>
                  </a:cubicBezTo>
                  <a:cubicBezTo>
                    <a:pt x="253" y="136"/>
                    <a:pt x="252" y="136"/>
                    <a:pt x="252" y="136"/>
                  </a:cubicBezTo>
                  <a:cubicBezTo>
                    <a:pt x="252" y="136"/>
                    <a:pt x="252" y="136"/>
                    <a:pt x="252" y="136"/>
                  </a:cubicBezTo>
                  <a:cubicBezTo>
                    <a:pt x="252" y="136"/>
                    <a:pt x="252" y="135"/>
                    <a:pt x="252" y="135"/>
                  </a:cubicBezTo>
                  <a:cubicBezTo>
                    <a:pt x="252" y="135"/>
                    <a:pt x="252" y="135"/>
                    <a:pt x="252" y="134"/>
                  </a:cubicBezTo>
                  <a:cubicBezTo>
                    <a:pt x="252" y="134"/>
                    <a:pt x="253" y="134"/>
                    <a:pt x="253" y="134"/>
                  </a:cubicBezTo>
                  <a:cubicBezTo>
                    <a:pt x="253" y="134"/>
                    <a:pt x="253" y="134"/>
                    <a:pt x="253" y="134"/>
                  </a:cubicBezTo>
                  <a:cubicBezTo>
                    <a:pt x="253" y="135"/>
                    <a:pt x="253" y="135"/>
                    <a:pt x="253" y="135"/>
                  </a:cubicBezTo>
                  <a:cubicBezTo>
                    <a:pt x="253" y="135"/>
                    <a:pt x="254" y="135"/>
                    <a:pt x="254" y="135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766"/>
            <p:cNvSpPr>
              <a:spLocks/>
            </p:cNvSpPr>
            <p:nvPr/>
          </p:nvSpPr>
          <p:spPr bwMode="auto">
            <a:xfrm>
              <a:off x="9251525" y="3406468"/>
              <a:ext cx="10989" cy="879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0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767"/>
            <p:cNvSpPr>
              <a:spLocks/>
            </p:cNvSpPr>
            <p:nvPr/>
          </p:nvSpPr>
          <p:spPr bwMode="auto">
            <a:xfrm>
              <a:off x="9020750" y="5268060"/>
              <a:ext cx="35166" cy="46155"/>
            </a:xfrm>
            <a:custGeom>
              <a:avLst/>
              <a:gdLst>
                <a:gd name="T0" fmla="*/ 4 w 4"/>
                <a:gd name="T1" fmla="*/ 2 h 5"/>
                <a:gd name="T2" fmla="*/ 4 w 4"/>
                <a:gd name="T3" fmla="*/ 2 h 5"/>
                <a:gd name="T4" fmla="*/ 3 w 4"/>
                <a:gd name="T5" fmla="*/ 3 h 5"/>
                <a:gd name="T6" fmla="*/ 3 w 4"/>
                <a:gd name="T7" fmla="*/ 3 h 5"/>
                <a:gd name="T8" fmla="*/ 3 w 4"/>
                <a:gd name="T9" fmla="*/ 4 h 5"/>
                <a:gd name="T10" fmla="*/ 3 w 4"/>
                <a:gd name="T11" fmla="*/ 4 h 5"/>
                <a:gd name="T12" fmla="*/ 3 w 4"/>
                <a:gd name="T13" fmla="*/ 5 h 5"/>
                <a:gd name="T14" fmla="*/ 2 w 4"/>
                <a:gd name="T15" fmla="*/ 5 h 5"/>
                <a:gd name="T16" fmla="*/ 2 w 4"/>
                <a:gd name="T17" fmla="*/ 5 h 5"/>
                <a:gd name="T18" fmla="*/ 1 w 4"/>
                <a:gd name="T19" fmla="*/ 4 h 5"/>
                <a:gd name="T20" fmla="*/ 1 w 4"/>
                <a:gd name="T21" fmla="*/ 3 h 5"/>
                <a:gd name="T22" fmla="*/ 1 w 4"/>
                <a:gd name="T23" fmla="*/ 3 h 5"/>
                <a:gd name="T24" fmla="*/ 1 w 4"/>
                <a:gd name="T25" fmla="*/ 3 h 5"/>
                <a:gd name="T26" fmla="*/ 0 w 4"/>
                <a:gd name="T27" fmla="*/ 2 h 5"/>
                <a:gd name="T28" fmla="*/ 0 w 4"/>
                <a:gd name="T29" fmla="*/ 2 h 5"/>
                <a:gd name="T30" fmla="*/ 0 w 4"/>
                <a:gd name="T31" fmla="*/ 2 h 5"/>
                <a:gd name="T32" fmla="*/ 1 w 4"/>
                <a:gd name="T33" fmla="*/ 1 h 5"/>
                <a:gd name="T34" fmla="*/ 1 w 4"/>
                <a:gd name="T35" fmla="*/ 1 h 5"/>
                <a:gd name="T36" fmla="*/ 2 w 4"/>
                <a:gd name="T37" fmla="*/ 1 h 5"/>
                <a:gd name="T38" fmla="*/ 2 w 4"/>
                <a:gd name="T39" fmla="*/ 1 h 5"/>
                <a:gd name="T40" fmla="*/ 3 w 4"/>
                <a:gd name="T41" fmla="*/ 1 h 5"/>
                <a:gd name="T42" fmla="*/ 3 w 4"/>
                <a:gd name="T43" fmla="*/ 0 h 5"/>
                <a:gd name="T44" fmla="*/ 3 w 4"/>
                <a:gd name="T45" fmla="*/ 1 h 5"/>
                <a:gd name="T46" fmla="*/ 3 w 4"/>
                <a:gd name="T47" fmla="*/ 1 h 5"/>
                <a:gd name="T48" fmla="*/ 4 w 4"/>
                <a:gd name="T49" fmla="*/ 2 h 5"/>
                <a:gd name="T50" fmla="*/ 4 w 4"/>
                <a:gd name="T5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" h="5"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768"/>
            <p:cNvSpPr>
              <a:spLocks/>
            </p:cNvSpPr>
            <p:nvPr/>
          </p:nvSpPr>
          <p:spPr bwMode="auto">
            <a:xfrm>
              <a:off x="8422930" y="5035087"/>
              <a:ext cx="0" cy="19781"/>
            </a:xfrm>
            <a:custGeom>
              <a:avLst/>
              <a:gdLst>
                <a:gd name="T0" fmla="*/ 1 h 2"/>
                <a:gd name="T1" fmla="*/ 2 h 2"/>
                <a:gd name="T2" fmla="*/ 1 h 2"/>
                <a:gd name="T3" fmla="*/ 1 h 2"/>
                <a:gd name="T4" fmla="*/ 0 h 2"/>
                <a:gd name="T5" fmla="*/ 0 h 2"/>
                <a:gd name="T6" fmla="*/ 0 h 2"/>
                <a:gd name="T7" fmla="*/ 1 h 2"/>
                <a:gd name="T8" fmla="*/ 1 h 2"/>
                <a:gd name="T9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769"/>
            <p:cNvSpPr>
              <a:spLocks/>
            </p:cNvSpPr>
            <p:nvPr/>
          </p:nvSpPr>
          <p:spPr bwMode="auto">
            <a:xfrm>
              <a:off x="8414139" y="5026295"/>
              <a:ext cx="0" cy="8791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1 h 1"/>
                <a:gd name="T4" fmla="*/ 1 h 1"/>
                <a:gd name="T5" fmla="*/ 1 h 1"/>
                <a:gd name="T6" fmla="*/ 1 h 1"/>
                <a:gd name="T7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770"/>
            <p:cNvSpPr>
              <a:spLocks/>
            </p:cNvSpPr>
            <p:nvPr/>
          </p:nvSpPr>
          <p:spPr bwMode="auto">
            <a:xfrm>
              <a:off x="8414139" y="4997723"/>
              <a:ext cx="8791" cy="1978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1 h 2"/>
                <a:gd name="T6" fmla="*/ 1 w 1"/>
                <a:gd name="T7" fmla="*/ 0 h 2"/>
                <a:gd name="T8" fmla="*/ 1 w 1"/>
                <a:gd name="T9" fmla="*/ 0 h 2"/>
                <a:gd name="T10" fmla="*/ 0 w 1"/>
                <a:gd name="T11" fmla="*/ 0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2 h 2"/>
                <a:gd name="T18" fmla="*/ 1 w 1"/>
                <a:gd name="T1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771"/>
            <p:cNvSpPr>
              <a:spLocks/>
            </p:cNvSpPr>
            <p:nvPr/>
          </p:nvSpPr>
          <p:spPr bwMode="auto">
            <a:xfrm>
              <a:off x="8414139" y="5017504"/>
              <a:ext cx="8791" cy="879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772"/>
            <p:cNvSpPr>
              <a:spLocks/>
            </p:cNvSpPr>
            <p:nvPr/>
          </p:nvSpPr>
          <p:spPr bwMode="auto">
            <a:xfrm>
              <a:off x="8422930" y="4997723"/>
              <a:ext cx="10989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773"/>
            <p:cNvSpPr>
              <a:spLocks/>
            </p:cNvSpPr>
            <p:nvPr/>
          </p:nvSpPr>
          <p:spPr bwMode="auto">
            <a:xfrm>
              <a:off x="8405347" y="4942776"/>
              <a:ext cx="8791" cy="879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0 h 1"/>
                <a:gd name="T12" fmla="*/ 0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774"/>
            <p:cNvSpPr>
              <a:spLocks/>
            </p:cNvSpPr>
            <p:nvPr/>
          </p:nvSpPr>
          <p:spPr bwMode="auto">
            <a:xfrm>
              <a:off x="8422930" y="4951568"/>
              <a:ext cx="0" cy="8791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  <a:gd name="T4" fmla="*/ 1 h 1"/>
                <a:gd name="T5" fmla="*/ 1 h 1"/>
                <a:gd name="T6" fmla="*/ 1 h 1"/>
                <a:gd name="T7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775"/>
            <p:cNvSpPr>
              <a:spLocks/>
            </p:cNvSpPr>
            <p:nvPr/>
          </p:nvSpPr>
          <p:spPr bwMode="auto">
            <a:xfrm>
              <a:off x="8422930" y="4960359"/>
              <a:ext cx="10989" cy="10989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1 w 1"/>
                <a:gd name="T13" fmla="*/ 1 h 1"/>
                <a:gd name="T14" fmla="*/ 0 w 1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Freeform 776"/>
            <p:cNvSpPr>
              <a:spLocks/>
            </p:cNvSpPr>
            <p:nvPr/>
          </p:nvSpPr>
          <p:spPr bwMode="auto">
            <a:xfrm>
              <a:off x="8422930" y="4980140"/>
              <a:ext cx="10989" cy="879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" name="Freeform 777"/>
            <p:cNvSpPr>
              <a:spLocks/>
            </p:cNvSpPr>
            <p:nvPr/>
          </p:nvSpPr>
          <p:spPr bwMode="auto">
            <a:xfrm>
              <a:off x="8422930" y="4988931"/>
              <a:ext cx="10989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  <a:gd name="T4" fmla="*/ 1 w 1"/>
                <a:gd name="T5" fmla="*/ 1 w 1"/>
                <a:gd name="T6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" name="Freeform 778"/>
            <p:cNvSpPr>
              <a:spLocks/>
            </p:cNvSpPr>
            <p:nvPr/>
          </p:nvSpPr>
          <p:spPr bwMode="auto">
            <a:xfrm>
              <a:off x="8414139" y="4942776"/>
              <a:ext cx="8791" cy="879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0 h 1"/>
                <a:gd name="T8" fmla="*/ 1 w 1"/>
                <a:gd name="T9" fmla="*/ 0 h 1"/>
                <a:gd name="T10" fmla="*/ 1 w 1"/>
                <a:gd name="T11" fmla="*/ 1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Freeform 779"/>
            <p:cNvSpPr>
              <a:spLocks/>
            </p:cNvSpPr>
            <p:nvPr/>
          </p:nvSpPr>
          <p:spPr bwMode="auto">
            <a:xfrm>
              <a:off x="8405347" y="4896621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1 w 1"/>
                <a:gd name="T17" fmla="*/ 0 h 1"/>
                <a:gd name="T18" fmla="*/ 1 w 1"/>
                <a:gd name="T19" fmla="*/ 0 h 1"/>
                <a:gd name="T20" fmla="*/ 1 w 1"/>
                <a:gd name="T21" fmla="*/ 1 h 1"/>
                <a:gd name="T22" fmla="*/ 1 w 1"/>
                <a:gd name="T23" fmla="*/ 1 h 1"/>
                <a:gd name="T24" fmla="*/ 1 w 1"/>
                <a:gd name="T2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Freeform 780"/>
            <p:cNvSpPr>
              <a:spLocks/>
            </p:cNvSpPr>
            <p:nvPr/>
          </p:nvSpPr>
          <p:spPr bwMode="auto">
            <a:xfrm>
              <a:off x="8414139" y="4914204"/>
              <a:ext cx="8791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0 w 1"/>
                <a:gd name="T4" fmla="*/ 0 w 1"/>
                <a:gd name="T5" fmla="*/ 0 w 1"/>
                <a:gd name="T6" fmla="*/ 0 w 1"/>
                <a:gd name="T7" fmla="*/ 0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Freeform 781"/>
            <p:cNvSpPr>
              <a:spLocks/>
            </p:cNvSpPr>
            <p:nvPr/>
          </p:nvSpPr>
          <p:spPr bwMode="auto">
            <a:xfrm>
              <a:off x="8385566" y="4859257"/>
              <a:ext cx="10989" cy="879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0 h 1"/>
                <a:gd name="T8" fmla="*/ 1 w 1"/>
                <a:gd name="T9" fmla="*/ 1 h 1"/>
                <a:gd name="T10" fmla="*/ 1 w 1"/>
                <a:gd name="T11" fmla="*/ 1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" name="Freeform 782"/>
            <p:cNvSpPr>
              <a:spLocks/>
            </p:cNvSpPr>
            <p:nvPr/>
          </p:nvSpPr>
          <p:spPr bwMode="auto">
            <a:xfrm>
              <a:off x="8385566" y="4868049"/>
              <a:ext cx="10989" cy="879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0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" name="Freeform 783"/>
            <p:cNvSpPr>
              <a:spLocks/>
            </p:cNvSpPr>
            <p:nvPr/>
          </p:nvSpPr>
          <p:spPr bwMode="auto">
            <a:xfrm>
              <a:off x="8385566" y="4830685"/>
              <a:ext cx="0" cy="8791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1 h 1"/>
                <a:gd name="T4" fmla="*/ 1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Freeform 784"/>
            <p:cNvSpPr>
              <a:spLocks/>
            </p:cNvSpPr>
            <p:nvPr/>
          </p:nvSpPr>
          <p:spPr bwMode="auto">
            <a:xfrm>
              <a:off x="8629530" y="5026295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0 w 1"/>
                <a:gd name="T15" fmla="*/ 1 h 1"/>
                <a:gd name="T16" fmla="*/ 1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" name="Freeform 787"/>
            <p:cNvSpPr>
              <a:spLocks/>
            </p:cNvSpPr>
            <p:nvPr/>
          </p:nvSpPr>
          <p:spPr bwMode="auto">
            <a:xfrm>
              <a:off x="8825140" y="5584553"/>
              <a:ext cx="8791" cy="1098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1 w 1"/>
                <a:gd name="T11" fmla="*/ 1 h 1"/>
                <a:gd name="T12" fmla="*/ 1 w 1"/>
                <a:gd name="T13" fmla="*/ 1 h 1"/>
                <a:gd name="T14" fmla="*/ 1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" name="Freeform 788"/>
            <p:cNvSpPr>
              <a:spLocks/>
            </p:cNvSpPr>
            <p:nvPr/>
          </p:nvSpPr>
          <p:spPr bwMode="auto">
            <a:xfrm>
              <a:off x="8851514" y="5575762"/>
              <a:ext cx="0" cy="8791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0 h 1"/>
                <a:gd name="T4" fmla="*/ 1 h 1"/>
                <a:gd name="T5" fmla="*/ 1 h 1"/>
                <a:gd name="T6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" name="Freeform 789"/>
            <p:cNvSpPr>
              <a:spLocks/>
            </p:cNvSpPr>
            <p:nvPr/>
          </p:nvSpPr>
          <p:spPr bwMode="auto">
            <a:xfrm>
              <a:off x="8842722" y="5584553"/>
              <a:ext cx="8791" cy="10989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0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Freeform 790"/>
            <p:cNvSpPr>
              <a:spLocks/>
            </p:cNvSpPr>
            <p:nvPr/>
          </p:nvSpPr>
          <p:spPr bwMode="auto">
            <a:xfrm>
              <a:off x="8833931" y="5566970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1 h 1"/>
                <a:gd name="T14" fmla="*/ 1 w 1"/>
                <a:gd name="T15" fmla="*/ 1 h 1"/>
                <a:gd name="T16" fmla="*/ 1 w 1"/>
                <a:gd name="T17" fmla="*/ 1 h 1"/>
                <a:gd name="T18" fmla="*/ 1 w 1"/>
                <a:gd name="T1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" name="Freeform 791"/>
            <p:cNvSpPr>
              <a:spLocks/>
            </p:cNvSpPr>
            <p:nvPr/>
          </p:nvSpPr>
          <p:spPr bwMode="auto">
            <a:xfrm>
              <a:off x="8860305" y="5566970"/>
              <a:ext cx="10989" cy="879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1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Freeform 792"/>
            <p:cNvSpPr>
              <a:spLocks/>
            </p:cNvSpPr>
            <p:nvPr/>
          </p:nvSpPr>
          <p:spPr bwMode="auto">
            <a:xfrm>
              <a:off x="8638321" y="5463670"/>
              <a:ext cx="8791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Freeform 793"/>
            <p:cNvSpPr>
              <a:spLocks/>
            </p:cNvSpPr>
            <p:nvPr/>
          </p:nvSpPr>
          <p:spPr bwMode="auto">
            <a:xfrm>
              <a:off x="8618540" y="5454879"/>
              <a:ext cx="10989" cy="879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  <a:gd name="T8" fmla="*/ 0 w 1"/>
                <a:gd name="T9" fmla="*/ 1 h 1"/>
                <a:gd name="T10" fmla="*/ 1 w 1"/>
                <a:gd name="T11" fmla="*/ 1 h 1"/>
                <a:gd name="T12" fmla="*/ 1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" name="Freeform 794"/>
            <p:cNvSpPr>
              <a:spLocks/>
            </p:cNvSpPr>
            <p:nvPr/>
          </p:nvSpPr>
          <p:spPr bwMode="auto">
            <a:xfrm>
              <a:off x="8638321" y="5463670"/>
              <a:ext cx="0" cy="8791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1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" name="Freeform 795"/>
            <p:cNvSpPr>
              <a:spLocks/>
            </p:cNvSpPr>
            <p:nvPr/>
          </p:nvSpPr>
          <p:spPr bwMode="auto">
            <a:xfrm>
              <a:off x="8629530" y="5483451"/>
              <a:ext cx="8791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Freeform 796"/>
            <p:cNvSpPr>
              <a:spLocks/>
            </p:cNvSpPr>
            <p:nvPr/>
          </p:nvSpPr>
          <p:spPr bwMode="auto">
            <a:xfrm>
              <a:off x="8618540" y="5472462"/>
              <a:ext cx="10989" cy="10989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0 w 1"/>
                <a:gd name="T9" fmla="*/ 0 h 1"/>
                <a:gd name="T10" fmla="*/ 1 w 1"/>
                <a:gd name="T11" fmla="*/ 0 h 1"/>
                <a:gd name="T12" fmla="*/ 1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Freeform 797"/>
            <p:cNvSpPr>
              <a:spLocks/>
            </p:cNvSpPr>
            <p:nvPr/>
          </p:nvSpPr>
          <p:spPr bwMode="auto">
            <a:xfrm>
              <a:off x="8629530" y="547246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" name="Freeform 798"/>
            <p:cNvSpPr>
              <a:spLocks/>
            </p:cNvSpPr>
            <p:nvPr/>
          </p:nvSpPr>
          <p:spPr bwMode="auto">
            <a:xfrm>
              <a:off x="8554802" y="5408724"/>
              <a:ext cx="17583" cy="17583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2 h 2"/>
                <a:gd name="T4" fmla="*/ 1 w 2"/>
                <a:gd name="T5" fmla="*/ 1 h 2"/>
                <a:gd name="T6" fmla="*/ 0 w 2"/>
                <a:gd name="T7" fmla="*/ 1 h 2"/>
                <a:gd name="T8" fmla="*/ 0 w 2"/>
                <a:gd name="T9" fmla="*/ 1 h 2"/>
                <a:gd name="T10" fmla="*/ 0 w 2"/>
                <a:gd name="T11" fmla="*/ 0 h 2"/>
                <a:gd name="T12" fmla="*/ 0 w 2"/>
                <a:gd name="T13" fmla="*/ 0 h 2"/>
                <a:gd name="T14" fmla="*/ 1 w 2"/>
                <a:gd name="T15" fmla="*/ 0 h 2"/>
                <a:gd name="T16" fmla="*/ 1 w 2"/>
                <a:gd name="T17" fmla="*/ 0 h 2"/>
                <a:gd name="T18" fmla="*/ 1 w 2"/>
                <a:gd name="T19" fmla="*/ 0 h 2"/>
                <a:gd name="T20" fmla="*/ 2 w 2"/>
                <a:gd name="T21" fmla="*/ 1 h 2"/>
                <a:gd name="T22" fmla="*/ 2 w 2"/>
                <a:gd name="T23" fmla="*/ 1 h 2"/>
                <a:gd name="T24" fmla="*/ 2 w 2"/>
                <a:gd name="T25" fmla="*/ 1 h 2"/>
                <a:gd name="T26" fmla="*/ 1 w 2"/>
                <a:gd name="T2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" name="Freeform 799"/>
            <p:cNvSpPr>
              <a:spLocks/>
            </p:cNvSpPr>
            <p:nvPr/>
          </p:nvSpPr>
          <p:spPr bwMode="auto">
            <a:xfrm>
              <a:off x="8581176" y="5437296"/>
              <a:ext cx="19781" cy="879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0 w 2"/>
                <a:gd name="T9" fmla="*/ 0 h 1"/>
                <a:gd name="T10" fmla="*/ 1 w 2"/>
                <a:gd name="T11" fmla="*/ 0 h 1"/>
                <a:gd name="T12" fmla="*/ 1 w 2"/>
                <a:gd name="T13" fmla="*/ 0 h 1"/>
                <a:gd name="T14" fmla="*/ 2 w 2"/>
                <a:gd name="T15" fmla="*/ 0 h 1"/>
                <a:gd name="T16" fmla="*/ 1 w 2"/>
                <a:gd name="T17" fmla="*/ 1 h 1"/>
                <a:gd name="T18" fmla="*/ 1 w 2"/>
                <a:gd name="T1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2" name="Freeform 800"/>
            <p:cNvSpPr>
              <a:spLocks/>
            </p:cNvSpPr>
            <p:nvPr/>
          </p:nvSpPr>
          <p:spPr bwMode="auto">
            <a:xfrm>
              <a:off x="8581176" y="5446087"/>
              <a:ext cx="10989" cy="879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1 h 1"/>
                <a:gd name="T12" fmla="*/ 1 w 1"/>
                <a:gd name="T13" fmla="*/ 1 h 1"/>
                <a:gd name="T14" fmla="*/ 1 w 1"/>
                <a:gd name="T15" fmla="*/ 1 h 1"/>
                <a:gd name="T16" fmla="*/ 1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" name="Freeform 801"/>
            <p:cNvSpPr>
              <a:spLocks/>
            </p:cNvSpPr>
            <p:nvPr/>
          </p:nvSpPr>
          <p:spPr bwMode="auto">
            <a:xfrm>
              <a:off x="8592166" y="5454879"/>
              <a:ext cx="26374" cy="17583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1 h 2"/>
                <a:gd name="T4" fmla="*/ 2 w 3"/>
                <a:gd name="T5" fmla="*/ 0 h 2"/>
                <a:gd name="T6" fmla="*/ 2 w 3"/>
                <a:gd name="T7" fmla="*/ 0 h 2"/>
                <a:gd name="T8" fmla="*/ 1 w 3"/>
                <a:gd name="T9" fmla="*/ 0 h 2"/>
                <a:gd name="T10" fmla="*/ 1 w 3"/>
                <a:gd name="T11" fmla="*/ 0 h 2"/>
                <a:gd name="T12" fmla="*/ 1 w 3"/>
                <a:gd name="T13" fmla="*/ 1 h 2"/>
                <a:gd name="T14" fmla="*/ 1 w 3"/>
                <a:gd name="T15" fmla="*/ 1 h 2"/>
                <a:gd name="T16" fmla="*/ 1 w 3"/>
                <a:gd name="T17" fmla="*/ 1 h 2"/>
                <a:gd name="T18" fmla="*/ 1 w 3"/>
                <a:gd name="T19" fmla="*/ 2 h 2"/>
                <a:gd name="T20" fmla="*/ 2 w 3"/>
                <a:gd name="T21" fmla="*/ 2 h 2"/>
                <a:gd name="T22" fmla="*/ 2 w 3"/>
                <a:gd name="T23" fmla="*/ 2 h 2"/>
                <a:gd name="T24" fmla="*/ 2 w 3"/>
                <a:gd name="T25" fmla="*/ 2 h 2"/>
                <a:gd name="T26" fmla="*/ 2 w 3"/>
                <a:gd name="T27" fmla="*/ 1 h 2"/>
                <a:gd name="T28" fmla="*/ 3 w 3"/>
                <a:gd name="T29" fmla="*/ 1 h 2"/>
                <a:gd name="T30" fmla="*/ 3 w 3"/>
                <a:gd name="T31" fmla="*/ 1 h 2"/>
                <a:gd name="T32" fmla="*/ 3 w 3"/>
                <a:gd name="T3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" name="Freeform 805"/>
            <p:cNvSpPr>
              <a:spLocks/>
            </p:cNvSpPr>
            <p:nvPr/>
          </p:nvSpPr>
          <p:spPr bwMode="auto">
            <a:xfrm>
              <a:off x="8814150" y="5679061"/>
              <a:ext cx="10989" cy="879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1 w 1"/>
                <a:gd name="T11" fmla="*/ 0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5" name="Freeform 806"/>
            <p:cNvSpPr>
              <a:spLocks/>
            </p:cNvSpPr>
            <p:nvPr/>
          </p:nvSpPr>
          <p:spPr bwMode="auto">
            <a:xfrm>
              <a:off x="8776787" y="5630708"/>
              <a:ext cx="28572" cy="28572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2 h 3"/>
                <a:gd name="T4" fmla="*/ 3 w 3"/>
                <a:gd name="T5" fmla="*/ 1 h 3"/>
                <a:gd name="T6" fmla="*/ 3 w 3"/>
                <a:gd name="T7" fmla="*/ 1 h 3"/>
                <a:gd name="T8" fmla="*/ 2 w 3"/>
                <a:gd name="T9" fmla="*/ 0 h 3"/>
                <a:gd name="T10" fmla="*/ 1 w 3"/>
                <a:gd name="T11" fmla="*/ 0 h 3"/>
                <a:gd name="T12" fmla="*/ 0 w 3"/>
                <a:gd name="T13" fmla="*/ 0 h 3"/>
                <a:gd name="T14" fmla="*/ 0 w 3"/>
                <a:gd name="T15" fmla="*/ 1 h 3"/>
                <a:gd name="T16" fmla="*/ 0 w 3"/>
                <a:gd name="T17" fmla="*/ 1 h 3"/>
                <a:gd name="T18" fmla="*/ 0 w 3"/>
                <a:gd name="T19" fmla="*/ 2 h 3"/>
                <a:gd name="T20" fmla="*/ 0 w 3"/>
                <a:gd name="T21" fmla="*/ 3 h 3"/>
                <a:gd name="T22" fmla="*/ 1 w 3"/>
                <a:gd name="T23" fmla="*/ 3 h 3"/>
                <a:gd name="T24" fmla="*/ 1 w 3"/>
                <a:gd name="T25" fmla="*/ 3 h 3"/>
                <a:gd name="T26" fmla="*/ 1 w 3"/>
                <a:gd name="T27" fmla="*/ 2 h 3"/>
                <a:gd name="T28" fmla="*/ 2 w 3"/>
                <a:gd name="T29" fmla="*/ 2 h 3"/>
                <a:gd name="T30" fmla="*/ 2 w 3"/>
                <a:gd name="T31" fmla="*/ 3 h 3"/>
                <a:gd name="T32" fmla="*/ 2 w 3"/>
                <a:gd name="T33" fmla="*/ 3 h 3"/>
                <a:gd name="T34" fmla="*/ 3 w 3"/>
                <a:gd name="T35" fmla="*/ 3 h 3"/>
                <a:gd name="T36" fmla="*/ 3 w 3"/>
                <a:gd name="T3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6" name="Freeform 807"/>
            <p:cNvSpPr>
              <a:spLocks/>
            </p:cNvSpPr>
            <p:nvPr/>
          </p:nvSpPr>
          <p:spPr bwMode="auto">
            <a:xfrm>
              <a:off x="8814150" y="5621917"/>
              <a:ext cx="10989" cy="19781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1 h 2"/>
                <a:gd name="T4" fmla="*/ 0 w 1"/>
                <a:gd name="T5" fmla="*/ 1 h 2"/>
                <a:gd name="T6" fmla="*/ 0 w 1"/>
                <a:gd name="T7" fmla="*/ 1 h 2"/>
                <a:gd name="T8" fmla="*/ 0 w 1"/>
                <a:gd name="T9" fmla="*/ 1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0 w 1"/>
                <a:gd name="T1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7" name="Freeform 808"/>
            <p:cNvSpPr>
              <a:spLocks/>
            </p:cNvSpPr>
            <p:nvPr/>
          </p:nvSpPr>
          <p:spPr bwMode="auto">
            <a:xfrm>
              <a:off x="8814150" y="5650489"/>
              <a:ext cx="0" cy="8791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1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" name="Freeform 810"/>
            <p:cNvSpPr>
              <a:spLocks/>
            </p:cNvSpPr>
            <p:nvPr/>
          </p:nvSpPr>
          <p:spPr bwMode="auto">
            <a:xfrm>
              <a:off x="8572385" y="5753789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1 w 1"/>
                <a:gd name="T13" fmla="*/ 0 h 1"/>
                <a:gd name="T14" fmla="*/ 1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9" name="Freeform 811"/>
            <p:cNvSpPr>
              <a:spLocks/>
            </p:cNvSpPr>
            <p:nvPr/>
          </p:nvSpPr>
          <p:spPr bwMode="auto">
            <a:xfrm>
              <a:off x="8517438" y="5668072"/>
              <a:ext cx="8791" cy="1098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" name="Freeform 840"/>
            <p:cNvSpPr>
              <a:spLocks/>
            </p:cNvSpPr>
            <p:nvPr/>
          </p:nvSpPr>
          <p:spPr bwMode="auto">
            <a:xfrm>
              <a:off x="8684476" y="5780163"/>
              <a:ext cx="391220" cy="158246"/>
            </a:xfrm>
            <a:custGeom>
              <a:avLst/>
              <a:gdLst>
                <a:gd name="T0" fmla="*/ 39 w 42"/>
                <a:gd name="T1" fmla="*/ 17 h 17"/>
                <a:gd name="T2" fmla="*/ 40 w 42"/>
                <a:gd name="T3" fmla="*/ 16 h 17"/>
                <a:gd name="T4" fmla="*/ 42 w 42"/>
                <a:gd name="T5" fmla="*/ 14 h 17"/>
                <a:gd name="T6" fmla="*/ 40 w 42"/>
                <a:gd name="T7" fmla="*/ 12 h 17"/>
                <a:gd name="T8" fmla="*/ 38 w 42"/>
                <a:gd name="T9" fmla="*/ 13 h 17"/>
                <a:gd name="T10" fmla="*/ 36 w 42"/>
                <a:gd name="T11" fmla="*/ 11 h 17"/>
                <a:gd name="T12" fmla="*/ 33 w 42"/>
                <a:gd name="T13" fmla="*/ 10 h 17"/>
                <a:gd name="T14" fmla="*/ 31 w 42"/>
                <a:gd name="T15" fmla="*/ 10 h 17"/>
                <a:gd name="T16" fmla="*/ 30 w 42"/>
                <a:gd name="T17" fmla="*/ 8 h 17"/>
                <a:gd name="T18" fmla="*/ 28 w 42"/>
                <a:gd name="T19" fmla="*/ 6 h 17"/>
                <a:gd name="T20" fmla="*/ 26 w 42"/>
                <a:gd name="T21" fmla="*/ 5 h 17"/>
                <a:gd name="T22" fmla="*/ 23 w 42"/>
                <a:gd name="T23" fmla="*/ 5 h 17"/>
                <a:gd name="T24" fmla="*/ 21 w 42"/>
                <a:gd name="T25" fmla="*/ 6 h 17"/>
                <a:gd name="T26" fmla="*/ 19 w 42"/>
                <a:gd name="T27" fmla="*/ 6 h 17"/>
                <a:gd name="T28" fmla="*/ 17 w 42"/>
                <a:gd name="T29" fmla="*/ 5 h 17"/>
                <a:gd name="T30" fmla="*/ 14 w 42"/>
                <a:gd name="T31" fmla="*/ 5 h 17"/>
                <a:gd name="T32" fmla="*/ 13 w 42"/>
                <a:gd name="T33" fmla="*/ 3 h 17"/>
                <a:gd name="T34" fmla="*/ 11 w 42"/>
                <a:gd name="T35" fmla="*/ 3 h 17"/>
                <a:gd name="T36" fmla="*/ 9 w 42"/>
                <a:gd name="T37" fmla="*/ 1 h 17"/>
                <a:gd name="T38" fmla="*/ 7 w 42"/>
                <a:gd name="T39" fmla="*/ 1 h 17"/>
                <a:gd name="T40" fmla="*/ 5 w 42"/>
                <a:gd name="T41" fmla="*/ 1 h 17"/>
                <a:gd name="T42" fmla="*/ 3 w 42"/>
                <a:gd name="T43" fmla="*/ 2 h 17"/>
                <a:gd name="T44" fmla="*/ 2 w 42"/>
                <a:gd name="T45" fmla="*/ 4 h 17"/>
                <a:gd name="T46" fmla="*/ 0 w 42"/>
                <a:gd name="T47" fmla="*/ 4 h 17"/>
                <a:gd name="T48" fmla="*/ 1 w 42"/>
                <a:gd name="T49" fmla="*/ 6 h 17"/>
                <a:gd name="T50" fmla="*/ 4 w 42"/>
                <a:gd name="T51" fmla="*/ 6 h 17"/>
                <a:gd name="T52" fmla="*/ 5 w 42"/>
                <a:gd name="T53" fmla="*/ 7 h 17"/>
                <a:gd name="T54" fmla="*/ 4 w 42"/>
                <a:gd name="T55" fmla="*/ 8 h 17"/>
                <a:gd name="T56" fmla="*/ 6 w 42"/>
                <a:gd name="T57" fmla="*/ 9 h 17"/>
                <a:gd name="T58" fmla="*/ 9 w 42"/>
                <a:gd name="T59" fmla="*/ 9 h 17"/>
                <a:gd name="T60" fmla="*/ 11 w 42"/>
                <a:gd name="T61" fmla="*/ 11 h 17"/>
                <a:gd name="T62" fmla="*/ 14 w 42"/>
                <a:gd name="T63" fmla="*/ 10 h 17"/>
                <a:gd name="T64" fmla="*/ 16 w 42"/>
                <a:gd name="T65" fmla="*/ 10 h 17"/>
                <a:gd name="T66" fmla="*/ 18 w 42"/>
                <a:gd name="T67" fmla="*/ 11 h 17"/>
                <a:gd name="T68" fmla="*/ 21 w 42"/>
                <a:gd name="T69" fmla="*/ 12 h 17"/>
                <a:gd name="T70" fmla="*/ 24 w 42"/>
                <a:gd name="T71" fmla="*/ 13 h 17"/>
                <a:gd name="T72" fmla="*/ 28 w 42"/>
                <a:gd name="T73" fmla="*/ 14 h 17"/>
                <a:gd name="T74" fmla="*/ 31 w 42"/>
                <a:gd name="T75" fmla="*/ 14 h 17"/>
                <a:gd name="T76" fmla="*/ 34 w 42"/>
                <a:gd name="T77" fmla="*/ 15 h 17"/>
                <a:gd name="T78" fmla="*/ 36 w 42"/>
                <a:gd name="T79" fmla="*/ 15 h 17"/>
                <a:gd name="T80" fmla="*/ 37 w 42"/>
                <a:gd name="T81" fmla="*/ 14 h 17"/>
                <a:gd name="T82" fmla="*/ 37 w 42"/>
                <a:gd name="T83" fmla="*/ 13 h 17"/>
                <a:gd name="T84" fmla="*/ 38 w 42"/>
                <a:gd name="T85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" h="17">
                  <a:moveTo>
                    <a:pt x="38" y="16"/>
                  </a:move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9" y="17"/>
                    <a:pt x="39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0" y="17"/>
                    <a:pt x="40" y="16"/>
                    <a:pt x="40" y="16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1" y="15"/>
                    <a:pt x="41" y="15"/>
                  </a:cubicBezTo>
                  <a:cubicBezTo>
                    <a:pt x="41" y="15"/>
                    <a:pt x="42" y="14"/>
                    <a:pt x="42" y="14"/>
                  </a:cubicBezTo>
                  <a:cubicBezTo>
                    <a:pt x="42" y="14"/>
                    <a:pt x="41" y="14"/>
                    <a:pt x="41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0" y="13"/>
                    <a:pt x="40" y="12"/>
                    <a:pt x="40" y="12"/>
                  </a:cubicBezTo>
                  <a:cubicBezTo>
                    <a:pt x="40" y="12"/>
                    <a:pt x="39" y="12"/>
                    <a:pt x="39" y="12"/>
                  </a:cubicBezTo>
                  <a:cubicBezTo>
                    <a:pt x="39" y="12"/>
                    <a:pt x="39" y="13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7" y="13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1"/>
                    <a:pt x="36" y="11"/>
                    <a:pt x="36" y="11"/>
                  </a:cubicBezTo>
                  <a:cubicBezTo>
                    <a:pt x="36" y="11"/>
                    <a:pt x="36" y="11"/>
                    <a:pt x="35" y="11"/>
                  </a:cubicBezTo>
                  <a:cubicBezTo>
                    <a:pt x="35" y="11"/>
                    <a:pt x="35" y="11"/>
                    <a:pt x="34" y="10"/>
                  </a:cubicBezTo>
                  <a:cubicBezTo>
                    <a:pt x="34" y="10"/>
                    <a:pt x="34" y="10"/>
                    <a:pt x="33" y="10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2" y="11"/>
                    <a:pt x="32" y="10"/>
                  </a:cubicBezTo>
                  <a:cubicBezTo>
                    <a:pt x="32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1" y="9"/>
                    <a:pt x="30" y="9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7"/>
                    <a:pt x="30" y="7"/>
                  </a:cubicBezTo>
                  <a:cubicBezTo>
                    <a:pt x="30" y="7"/>
                    <a:pt x="29" y="6"/>
                    <a:pt x="29" y="6"/>
                  </a:cubicBezTo>
                  <a:cubicBezTo>
                    <a:pt x="29" y="6"/>
                    <a:pt x="29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7" y="6"/>
                    <a:pt x="27" y="5"/>
                  </a:cubicBezTo>
                  <a:cubicBezTo>
                    <a:pt x="27" y="5"/>
                    <a:pt x="26" y="5"/>
                    <a:pt x="26" y="5"/>
                  </a:cubicBezTo>
                  <a:cubicBezTo>
                    <a:pt x="26" y="5"/>
                    <a:pt x="25" y="5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4" y="5"/>
                    <a:pt x="23" y="5"/>
                    <a:pt x="23" y="5"/>
                  </a:cubicBezTo>
                  <a:cubicBezTo>
                    <a:pt x="23" y="5"/>
                    <a:pt x="22" y="5"/>
                    <a:pt x="22" y="5"/>
                  </a:cubicBezTo>
                  <a:cubicBezTo>
                    <a:pt x="22" y="5"/>
                    <a:pt x="22" y="5"/>
                    <a:pt x="22" y="6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20" y="6"/>
                    <a:pt x="20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7" y="6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9" y="2"/>
                    <a:pt x="9" y="2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3" y="6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7"/>
                    <a:pt x="4" y="8"/>
                    <a:pt x="4" y="8"/>
                  </a:cubicBezTo>
                  <a:cubicBezTo>
                    <a:pt x="4" y="8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7" y="9"/>
                    <a:pt x="7" y="9"/>
                  </a:cubicBezTo>
                  <a:cubicBezTo>
                    <a:pt x="7" y="9"/>
                    <a:pt x="8" y="9"/>
                    <a:pt x="8" y="9"/>
                  </a:cubicBezTo>
                  <a:cubicBezTo>
                    <a:pt x="8" y="9"/>
                    <a:pt x="8" y="9"/>
                    <a:pt x="9" y="9"/>
                  </a:cubicBezTo>
                  <a:cubicBezTo>
                    <a:pt x="9" y="9"/>
                    <a:pt x="9" y="10"/>
                    <a:pt x="9" y="10"/>
                  </a:cubicBezTo>
                  <a:cubicBezTo>
                    <a:pt x="9" y="10"/>
                    <a:pt x="10" y="11"/>
                    <a:pt x="10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1" y="11"/>
                    <a:pt x="12" y="11"/>
                    <a:pt x="13" y="11"/>
                  </a:cubicBezTo>
                  <a:cubicBezTo>
                    <a:pt x="13" y="11"/>
                    <a:pt x="13" y="11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1"/>
                    <a:pt x="17" y="11"/>
                  </a:cubicBezTo>
                  <a:cubicBezTo>
                    <a:pt x="17" y="11"/>
                    <a:pt x="17" y="11"/>
                    <a:pt x="18" y="11"/>
                  </a:cubicBezTo>
                  <a:cubicBezTo>
                    <a:pt x="18" y="11"/>
                    <a:pt x="19" y="11"/>
                    <a:pt x="19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2"/>
                    <a:pt x="21" y="12"/>
                    <a:pt x="21" y="12"/>
                  </a:cubicBezTo>
                  <a:cubicBezTo>
                    <a:pt x="21" y="12"/>
                    <a:pt x="22" y="13"/>
                    <a:pt x="22" y="13"/>
                  </a:cubicBezTo>
                  <a:cubicBezTo>
                    <a:pt x="22" y="13"/>
                    <a:pt x="23" y="13"/>
                    <a:pt x="23" y="13"/>
                  </a:cubicBezTo>
                  <a:cubicBezTo>
                    <a:pt x="23" y="13"/>
                    <a:pt x="24" y="13"/>
                    <a:pt x="24" y="13"/>
                  </a:cubicBezTo>
                  <a:cubicBezTo>
                    <a:pt x="25" y="13"/>
                    <a:pt x="25" y="14"/>
                    <a:pt x="26" y="14"/>
                  </a:cubicBezTo>
                  <a:cubicBezTo>
                    <a:pt x="26" y="14"/>
                    <a:pt x="27" y="14"/>
                    <a:pt x="27" y="14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28" y="14"/>
                    <a:pt x="28" y="14"/>
                    <a:pt x="29" y="14"/>
                  </a:cubicBezTo>
                  <a:cubicBezTo>
                    <a:pt x="29" y="14"/>
                    <a:pt x="29" y="14"/>
                    <a:pt x="30" y="14"/>
                  </a:cubicBezTo>
                  <a:cubicBezTo>
                    <a:pt x="30" y="14"/>
                    <a:pt x="30" y="14"/>
                    <a:pt x="31" y="14"/>
                  </a:cubicBezTo>
                  <a:cubicBezTo>
                    <a:pt x="31" y="14"/>
                    <a:pt x="31" y="14"/>
                    <a:pt x="32" y="14"/>
                  </a:cubicBezTo>
                  <a:cubicBezTo>
                    <a:pt x="32" y="14"/>
                    <a:pt x="33" y="14"/>
                    <a:pt x="33" y="14"/>
                  </a:cubicBezTo>
                  <a:cubicBezTo>
                    <a:pt x="33" y="14"/>
                    <a:pt x="33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5" y="15"/>
                    <a:pt x="35" y="15"/>
                  </a:cubicBezTo>
                  <a:cubicBezTo>
                    <a:pt x="35" y="15"/>
                    <a:pt x="36" y="15"/>
                    <a:pt x="36" y="15"/>
                  </a:cubicBezTo>
                  <a:cubicBezTo>
                    <a:pt x="36" y="15"/>
                    <a:pt x="36" y="16"/>
                    <a:pt x="37" y="16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4"/>
                  </a:cubicBezTo>
                  <a:cubicBezTo>
                    <a:pt x="37" y="14"/>
                    <a:pt x="36" y="14"/>
                    <a:pt x="36" y="14"/>
                  </a:cubicBezTo>
                  <a:cubicBezTo>
                    <a:pt x="36" y="14"/>
                    <a:pt x="36" y="13"/>
                    <a:pt x="36" y="13"/>
                  </a:cubicBezTo>
                  <a:cubicBezTo>
                    <a:pt x="36" y="13"/>
                    <a:pt x="37" y="13"/>
                    <a:pt x="37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3"/>
                    <a:pt x="37" y="14"/>
                    <a:pt x="37" y="14"/>
                  </a:cubicBezTo>
                  <a:cubicBezTo>
                    <a:pt x="38" y="14"/>
                    <a:pt x="38" y="14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9" y="15"/>
                    <a:pt x="38" y="16"/>
                    <a:pt x="38" y="16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1" name="Freeform 842"/>
            <p:cNvSpPr>
              <a:spLocks/>
            </p:cNvSpPr>
            <p:nvPr/>
          </p:nvSpPr>
          <p:spPr bwMode="auto">
            <a:xfrm>
              <a:off x="8963605" y="5837308"/>
              <a:ext cx="57144" cy="17583"/>
            </a:xfrm>
            <a:custGeom>
              <a:avLst/>
              <a:gdLst>
                <a:gd name="T0" fmla="*/ 5 w 6"/>
                <a:gd name="T1" fmla="*/ 2 h 2"/>
                <a:gd name="T2" fmla="*/ 5 w 6"/>
                <a:gd name="T3" fmla="*/ 1 h 2"/>
                <a:gd name="T4" fmla="*/ 6 w 6"/>
                <a:gd name="T5" fmla="*/ 1 h 2"/>
                <a:gd name="T6" fmla="*/ 5 w 6"/>
                <a:gd name="T7" fmla="*/ 0 h 2"/>
                <a:gd name="T8" fmla="*/ 5 w 6"/>
                <a:gd name="T9" fmla="*/ 0 h 2"/>
                <a:gd name="T10" fmla="*/ 3 w 6"/>
                <a:gd name="T11" fmla="*/ 0 h 2"/>
                <a:gd name="T12" fmla="*/ 2 w 6"/>
                <a:gd name="T13" fmla="*/ 0 h 2"/>
                <a:gd name="T14" fmla="*/ 1 w 6"/>
                <a:gd name="T15" fmla="*/ 0 h 2"/>
                <a:gd name="T16" fmla="*/ 1 w 6"/>
                <a:gd name="T17" fmla="*/ 0 h 2"/>
                <a:gd name="T18" fmla="*/ 0 w 6"/>
                <a:gd name="T19" fmla="*/ 1 h 2"/>
                <a:gd name="T20" fmla="*/ 0 w 6"/>
                <a:gd name="T21" fmla="*/ 1 h 2"/>
                <a:gd name="T22" fmla="*/ 1 w 6"/>
                <a:gd name="T23" fmla="*/ 2 h 2"/>
                <a:gd name="T24" fmla="*/ 2 w 6"/>
                <a:gd name="T25" fmla="*/ 2 h 2"/>
                <a:gd name="T26" fmla="*/ 3 w 6"/>
                <a:gd name="T27" fmla="*/ 2 h 2"/>
                <a:gd name="T28" fmla="*/ 4 w 6"/>
                <a:gd name="T29" fmla="*/ 2 h 2"/>
                <a:gd name="T30" fmla="*/ 5 w 6"/>
                <a:gd name="T3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2">
                  <a:moveTo>
                    <a:pt x="5" y="2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5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2" name="Freeform 843"/>
            <p:cNvSpPr>
              <a:spLocks/>
            </p:cNvSpPr>
            <p:nvPr/>
          </p:nvSpPr>
          <p:spPr bwMode="auto">
            <a:xfrm>
              <a:off x="8321828" y="5241686"/>
              <a:ext cx="400011" cy="538477"/>
            </a:xfrm>
            <a:custGeom>
              <a:avLst/>
              <a:gdLst>
                <a:gd name="T0" fmla="*/ 41 w 43"/>
                <a:gd name="T1" fmla="*/ 57 h 58"/>
                <a:gd name="T2" fmla="*/ 40 w 43"/>
                <a:gd name="T3" fmla="*/ 57 h 58"/>
                <a:gd name="T4" fmla="*/ 39 w 43"/>
                <a:gd name="T5" fmla="*/ 58 h 58"/>
                <a:gd name="T6" fmla="*/ 37 w 43"/>
                <a:gd name="T7" fmla="*/ 57 h 58"/>
                <a:gd name="T8" fmla="*/ 36 w 43"/>
                <a:gd name="T9" fmla="*/ 58 h 58"/>
                <a:gd name="T10" fmla="*/ 33 w 43"/>
                <a:gd name="T11" fmla="*/ 55 h 58"/>
                <a:gd name="T12" fmla="*/ 29 w 43"/>
                <a:gd name="T13" fmla="*/ 51 h 58"/>
                <a:gd name="T14" fmla="*/ 27 w 43"/>
                <a:gd name="T15" fmla="*/ 47 h 58"/>
                <a:gd name="T16" fmla="*/ 25 w 43"/>
                <a:gd name="T17" fmla="*/ 44 h 58"/>
                <a:gd name="T18" fmla="*/ 23 w 43"/>
                <a:gd name="T19" fmla="*/ 41 h 58"/>
                <a:gd name="T20" fmla="*/ 22 w 43"/>
                <a:gd name="T21" fmla="*/ 36 h 58"/>
                <a:gd name="T22" fmla="*/ 20 w 43"/>
                <a:gd name="T23" fmla="*/ 32 h 58"/>
                <a:gd name="T24" fmla="*/ 18 w 43"/>
                <a:gd name="T25" fmla="*/ 28 h 58"/>
                <a:gd name="T26" fmla="*/ 16 w 43"/>
                <a:gd name="T27" fmla="*/ 26 h 58"/>
                <a:gd name="T28" fmla="*/ 14 w 43"/>
                <a:gd name="T29" fmla="*/ 22 h 58"/>
                <a:gd name="T30" fmla="*/ 14 w 43"/>
                <a:gd name="T31" fmla="*/ 20 h 58"/>
                <a:gd name="T32" fmla="*/ 10 w 43"/>
                <a:gd name="T33" fmla="*/ 17 h 58"/>
                <a:gd name="T34" fmla="*/ 9 w 43"/>
                <a:gd name="T35" fmla="*/ 14 h 58"/>
                <a:gd name="T36" fmla="*/ 7 w 43"/>
                <a:gd name="T37" fmla="*/ 11 h 58"/>
                <a:gd name="T38" fmla="*/ 4 w 43"/>
                <a:gd name="T39" fmla="*/ 7 h 58"/>
                <a:gd name="T40" fmla="*/ 1 w 43"/>
                <a:gd name="T41" fmla="*/ 5 h 58"/>
                <a:gd name="T42" fmla="*/ 0 w 43"/>
                <a:gd name="T43" fmla="*/ 2 h 58"/>
                <a:gd name="T44" fmla="*/ 2 w 43"/>
                <a:gd name="T45" fmla="*/ 0 h 58"/>
                <a:gd name="T46" fmla="*/ 4 w 43"/>
                <a:gd name="T47" fmla="*/ 2 h 58"/>
                <a:gd name="T48" fmla="*/ 7 w 43"/>
                <a:gd name="T49" fmla="*/ 2 h 58"/>
                <a:gd name="T50" fmla="*/ 10 w 43"/>
                <a:gd name="T51" fmla="*/ 3 h 58"/>
                <a:gd name="T52" fmla="*/ 12 w 43"/>
                <a:gd name="T53" fmla="*/ 5 h 58"/>
                <a:gd name="T54" fmla="*/ 14 w 43"/>
                <a:gd name="T55" fmla="*/ 9 h 58"/>
                <a:gd name="T56" fmla="*/ 18 w 43"/>
                <a:gd name="T57" fmla="*/ 12 h 58"/>
                <a:gd name="T58" fmla="*/ 20 w 43"/>
                <a:gd name="T59" fmla="*/ 14 h 58"/>
                <a:gd name="T60" fmla="*/ 21 w 43"/>
                <a:gd name="T61" fmla="*/ 17 h 58"/>
                <a:gd name="T62" fmla="*/ 23 w 43"/>
                <a:gd name="T63" fmla="*/ 17 h 58"/>
                <a:gd name="T64" fmla="*/ 25 w 43"/>
                <a:gd name="T65" fmla="*/ 20 h 58"/>
                <a:gd name="T66" fmla="*/ 27 w 43"/>
                <a:gd name="T67" fmla="*/ 22 h 58"/>
                <a:gd name="T68" fmla="*/ 29 w 43"/>
                <a:gd name="T69" fmla="*/ 25 h 58"/>
                <a:gd name="T70" fmla="*/ 31 w 43"/>
                <a:gd name="T71" fmla="*/ 26 h 58"/>
                <a:gd name="T72" fmla="*/ 31 w 43"/>
                <a:gd name="T73" fmla="*/ 27 h 58"/>
                <a:gd name="T74" fmla="*/ 33 w 43"/>
                <a:gd name="T75" fmla="*/ 27 h 58"/>
                <a:gd name="T76" fmla="*/ 34 w 43"/>
                <a:gd name="T77" fmla="*/ 29 h 58"/>
                <a:gd name="T78" fmla="*/ 32 w 43"/>
                <a:gd name="T79" fmla="*/ 30 h 58"/>
                <a:gd name="T80" fmla="*/ 33 w 43"/>
                <a:gd name="T81" fmla="*/ 33 h 58"/>
                <a:gd name="T82" fmla="*/ 34 w 43"/>
                <a:gd name="T83" fmla="*/ 34 h 58"/>
                <a:gd name="T84" fmla="*/ 36 w 43"/>
                <a:gd name="T85" fmla="*/ 34 h 58"/>
                <a:gd name="T86" fmla="*/ 36 w 43"/>
                <a:gd name="T87" fmla="*/ 36 h 58"/>
                <a:gd name="T88" fmla="*/ 37 w 43"/>
                <a:gd name="T89" fmla="*/ 38 h 58"/>
                <a:gd name="T90" fmla="*/ 38 w 43"/>
                <a:gd name="T91" fmla="*/ 40 h 58"/>
                <a:gd name="T92" fmla="*/ 38 w 43"/>
                <a:gd name="T93" fmla="*/ 42 h 58"/>
                <a:gd name="T94" fmla="*/ 40 w 43"/>
                <a:gd name="T95" fmla="*/ 41 h 58"/>
                <a:gd name="T96" fmla="*/ 42 w 43"/>
                <a:gd name="T97" fmla="*/ 44 h 58"/>
                <a:gd name="T98" fmla="*/ 42 w 43"/>
                <a:gd name="T99" fmla="*/ 45 h 58"/>
                <a:gd name="T100" fmla="*/ 42 w 43"/>
                <a:gd name="T101" fmla="*/ 48 h 58"/>
                <a:gd name="T102" fmla="*/ 43 w 43"/>
                <a:gd name="T103" fmla="*/ 50 h 58"/>
                <a:gd name="T104" fmla="*/ 42 w 43"/>
                <a:gd name="T105" fmla="*/ 5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3" h="58">
                  <a:moveTo>
                    <a:pt x="42" y="53"/>
                  </a:moveTo>
                  <a:cubicBezTo>
                    <a:pt x="42" y="53"/>
                    <a:pt x="42" y="54"/>
                    <a:pt x="42" y="54"/>
                  </a:cubicBezTo>
                  <a:cubicBezTo>
                    <a:pt x="42" y="54"/>
                    <a:pt x="42" y="55"/>
                    <a:pt x="42" y="55"/>
                  </a:cubicBezTo>
                  <a:cubicBezTo>
                    <a:pt x="42" y="56"/>
                    <a:pt x="41" y="57"/>
                    <a:pt x="41" y="57"/>
                  </a:cubicBezTo>
                  <a:cubicBezTo>
                    <a:pt x="41" y="57"/>
                    <a:pt x="41" y="58"/>
                    <a:pt x="41" y="58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41" y="58"/>
                    <a:pt x="40" y="57"/>
                    <a:pt x="40" y="57"/>
                  </a:cubicBezTo>
                  <a:cubicBezTo>
                    <a:pt x="40" y="57"/>
                    <a:pt x="40" y="57"/>
                    <a:pt x="40" y="56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39" y="57"/>
                    <a:pt x="39" y="57"/>
                    <a:pt x="39" y="57"/>
                  </a:cubicBezTo>
                  <a:cubicBezTo>
                    <a:pt x="39" y="57"/>
                    <a:pt x="39" y="58"/>
                    <a:pt x="39" y="58"/>
                  </a:cubicBezTo>
                  <a:cubicBezTo>
                    <a:pt x="39" y="58"/>
                    <a:pt x="39" y="58"/>
                    <a:pt x="39" y="58"/>
                  </a:cubicBezTo>
                  <a:cubicBezTo>
                    <a:pt x="38" y="58"/>
                    <a:pt x="38" y="57"/>
                    <a:pt x="38" y="57"/>
                  </a:cubicBezTo>
                  <a:cubicBezTo>
                    <a:pt x="38" y="57"/>
                    <a:pt x="38" y="57"/>
                    <a:pt x="37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7" y="57"/>
                    <a:pt x="37" y="58"/>
                    <a:pt x="37" y="58"/>
                  </a:cubicBezTo>
                  <a:cubicBezTo>
                    <a:pt x="37" y="58"/>
                    <a:pt x="37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7"/>
                    <a:pt x="36" y="57"/>
                  </a:cubicBezTo>
                  <a:cubicBezTo>
                    <a:pt x="36" y="57"/>
                    <a:pt x="35" y="57"/>
                    <a:pt x="35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4" y="55"/>
                    <a:pt x="34" y="55"/>
                    <a:pt x="33" y="55"/>
                  </a:cubicBezTo>
                  <a:cubicBezTo>
                    <a:pt x="33" y="54"/>
                    <a:pt x="32" y="54"/>
                    <a:pt x="32" y="54"/>
                  </a:cubicBezTo>
                  <a:cubicBezTo>
                    <a:pt x="32" y="53"/>
                    <a:pt x="31" y="53"/>
                    <a:pt x="31" y="53"/>
                  </a:cubicBezTo>
                  <a:cubicBezTo>
                    <a:pt x="31" y="53"/>
                    <a:pt x="31" y="52"/>
                    <a:pt x="30" y="52"/>
                  </a:cubicBezTo>
                  <a:cubicBezTo>
                    <a:pt x="30" y="52"/>
                    <a:pt x="30" y="51"/>
                    <a:pt x="29" y="51"/>
                  </a:cubicBezTo>
                  <a:cubicBezTo>
                    <a:pt x="29" y="51"/>
                    <a:pt x="29" y="50"/>
                    <a:pt x="28" y="50"/>
                  </a:cubicBezTo>
                  <a:cubicBezTo>
                    <a:pt x="28" y="50"/>
                    <a:pt x="28" y="50"/>
                    <a:pt x="28" y="49"/>
                  </a:cubicBezTo>
                  <a:cubicBezTo>
                    <a:pt x="28" y="49"/>
                    <a:pt x="28" y="49"/>
                    <a:pt x="28" y="48"/>
                  </a:cubicBezTo>
                  <a:cubicBezTo>
                    <a:pt x="28" y="48"/>
                    <a:pt x="28" y="48"/>
                    <a:pt x="27" y="47"/>
                  </a:cubicBezTo>
                  <a:cubicBezTo>
                    <a:pt x="27" y="47"/>
                    <a:pt x="27" y="46"/>
                    <a:pt x="26" y="46"/>
                  </a:cubicBezTo>
                  <a:cubicBezTo>
                    <a:pt x="26" y="46"/>
                    <a:pt x="26" y="46"/>
                    <a:pt x="26" y="45"/>
                  </a:cubicBezTo>
                  <a:cubicBezTo>
                    <a:pt x="26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4"/>
                  </a:cubicBezTo>
                  <a:cubicBezTo>
                    <a:pt x="25" y="44"/>
                    <a:pt x="25" y="43"/>
                    <a:pt x="24" y="43"/>
                  </a:cubicBezTo>
                  <a:cubicBezTo>
                    <a:pt x="24" y="43"/>
                    <a:pt x="24" y="42"/>
                    <a:pt x="24" y="42"/>
                  </a:cubicBezTo>
                  <a:cubicBezTo>
                    <a:pt x="24" y="42"/>
                    <a:pt x="23" y="42"/>
                    <a:pt x="23" y="42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3" y="41"/>
                    <a:pt x="23" y="40"/>
                    <a:pt x="23" y="40"/>
                  </a:cubicBezTo>
                  <a:cubicBezTo>
                    <a:pt x="23" y="39"/>
                    <a:pt x="22" y="39"/>
                    <a:pt x="22" y="38"/>
                  </a:cubicBezTo>
                  <a:cubicBezTo>
                    <a:pt x="22" y="38"/>
                    <a:pt x="22" y="37"/>
                    <a:pt x="22" y="37"/>
                  </a:cubicBezTo>
                  <a:cubicBezTo>
                    <a:pt x="22" y="37"/>
                    <a:pt x="22" y="37"/>
                    <a:pt x="22" y="36"/>
                  </a:cubicBezTo>
                  <a:cubicBezTo>
                    <a:pt x="21" y="36"/>
                    <a:pt x="21" y="35"/>
                    <a:pt x="21" y="35"/>
                  </a:cubicBezTo>
                  <a:cubicBezTo>
                    <a:pt x="21" y="35"/>
                    <a:pt x="20" y="34"/>
                    <a:pt x="20" y="34"/>
                  </a:cubicBezTo>
                  <a:cubicBezTo>
                    <a:pt x="20" y="34"/>
                    <a:pt x="21" y="33"/>
                    <a:pt x="20" y="33"/>
                  </a:cubicBezTo>
                  <a:cubicBezTo>
                    <a:pt x="20" y="33"/>
                    <a:pt x="20" y="32"/>
                    <a:pt x="20" y="32"/>
                  </a:cubicBezTo>
                  <a:cubicBezTo>
                    <a:pt x="20" y="32"/>
                    <a:pt x="20" y="31"/>
                    <a:pt x="20" y="31"/>
                  </a:cubicBezTo>
                  <a:cubicBezTo>
                    <a:pt x="19" y="31"/>
                    <a:pt x="19" y="30"/>
                    <a:pt x="19" y="30"/>
                  </a:cubicBezTo>
                  <a:cubicBezTo>
                    <a:pt x="19" y="30"/>
                    <a:pt x="19" y="30"/>
                    <a:pt x="19" y="29"/>
                  </a:cubicBezTo>
                  <a:cubicBezTo>
                    <a:pt x="19" y="29"/>
                    <a:pt x="18" y="29"/>
                    <a:pt x="18" y="28"/>
                  </a:cubicBezTo>
                  <a:cubicBezTo>
                    <a:pt x="18" y="28"/>
                    <a:pt x="17" y="28"/>
                    <a:pt x="17" y="28"/>
                  </a:cubicBezTo>
                  <a:cubicBezTo>
                    <a:pt x="17" y="28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5" y="25"/>
                    <a:pt x="15" y="24"/>
                    <a:pt x="15" y="24"/>
                  </a:cubicBezTo>
                  <a:cubicBezTo>
                    <a:pt x="15" y="24"/>
                    <a:pt x="15" y="23"/>
                    <a:pt x="15" y="23"/>
                  </a:cubicBezTo>
                  <a:cubicBezTo>
                    <a:pt x="14" y="23"/>
                    <a:pt x="14" y="22"/>
                    <a:pt x="14" y="22"/>
                  </a:cubicBezTo>
                  <a:cubicBezTo>
                    <a:pt x="14" y="22"/>
                    <a:pt x="14" y="21"/>
                    <a:pt x="14" y="21"/>
                  </a:cubicBezTo>
                  <a:cubicBezTo>
                    <a:pt x="14" y="21"/>
                    <a:pt x="15" y="21"/>
                    <a:pt x="15" y="21"/>
                  </a:cubicBezTo>
                  <a:cubicBezTo>
                    <a:pt x="15" y="21"/>
                    <a:pt x="15" y="20"/>
                    <a:pt x="15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3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9"/>
                    <a:pt x="12" y="18"/>
                    <a:pt x="11" y="18"/>
                  </a:cubicBezTo>
                  <a:cubicBezTo>
                    <a:pt x="11" y="18"/>
                    <a:pt x="11" y="18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5"/>
                    <a:pt x="9" y="15"/>
                  </a:cubicBezTo>
                  <a:cubicBezTo>
                    <a:pt x="9" y="15"/>
                    <a:pt x="9" y="15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3"/>
                    <a:pt x="8" y="13"/>
                  </a:cubicBezTo>
                  <a:cubicBezTo>
                    <a:pt x="8" y="13"/>
                    <a:pt x="8" y="12"/>
                    <a:pt x="8" y="12"/>
                  </a:cubicBezTo>
                  <a:cubicBezTo>
                    <a:pt x="8" y="12"/>
                    <a:pt x="7" y="12"/>
                    <a:pt x="7" y="11"/>
                  </a:cubicBezTo>
                  <a:cubicBezTo>
                    <a:pt x="7" y="11"/>
                    <a:pt x="6" y="11"/>
                    <a:pt x="6" y="10"/>
                  </a:cubicBezTo>
                  <a:cubicBezTo>
                    <a:pt x="6" y="10"/>
                    <a:pt x="5" y="9"/>
                    <a:pt x="5" y="9"/>
                  </a:cubicBezTo>
                  <a:cubicBezTo>
                    <a:pt x="5" y="9"/>
                    <a:pt x="5" y="9"/>
                    <a:pt x="5" y="8"/>
                  </a:cubicBezTo>
                  <a:cubicBezTo>
                    <a:pt x="4" y="8"/>
                    <a:pt x="4" y="8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2" y="6"/>
                    <a:pt x="2" y="6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0" y="5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6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3"/>
                    <a:pt x="8" y="3"/>
                  </a:cubicBezTo>
                  <a:cubicBezTo>
                    <a:pt x="8" y="3"/>
                    <a:pt x="9" y="2"/>
                    <a:pt x="9" y="2"/>
                  </a:cubicBezTo>
                  <a:cubicBezTo>
                    <a:pt x="9" y="2"/>
                    <a:pt x="9" y="2"/>
                    <a:pt x="10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0" y="3"/>
                    <a:pt x="11" y="3"/>
                    <a:pt x="11" y="3"/>
                  </a:cubicBezTo>
                  <a:cubicBezTo>
                    <a:pt x="11" y="3"/>
                    <a:pt x="11" y="4"/>
                    <a:pt x="11" y="4"/>
                  </a:cubicBezTo>
                  <a:cubicBezTo>
                    <a:pt x="11" y="4"/>
                    <a:pt x="11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3" y="7"/>
                    <a:pt x="13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6" y="9"/>
                    <a:pt x="16" y="9"/>
                  </a:cubicBezTo>
                  <a:cubicBezTo>
                    <a:pt x="16" y="10"/>
                    <a:pt x="17" y="11"/>
                    <a:pt x="18" y="11"/>
                  </a:cubicBezTo>
                  <a:cubicBezTo>
                    <a:pt x="18" y="11"/>
                    <a:pt x="18" y="12"/>
                    <a:pt x="18" y="12"/>
                  </a:cubicBezTo>
                  <a:cubicBezTo>
                    <a:pt x="19" y="12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6"/>
                    <a:pt x="21" y="16"/>
                    <a:pt x="21" y="16"/>
                  </a:cubicBezTo>
                  <a:cubicBezTo>
                    <a:pt x="21" y="16"/>
                    <a:pt x="21" y="17"/>
                    <a:pt x="21" y="17"/>
                  </a:cubicBezTo>
                  <a:cubicBezTo>
                    <a:pt x="21" y="17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7"/>
                    <a:pt x="22" y="17"/>
                  </a:cubicBezTo>
                  <a:cubicBezTo>
                    <a:pt x="22" y="17"/>
                    <a:pt x="23" y="17"/>
                    <a:pt x="23" y="17"/>
                  </a:cubicBezTo>
                  <a:cubicBezTo>
                    <a:pt x="23" y="17"/>
                    <a:pt x="23" y="17"/>
                    <a:pt x="24" y="17"/>
                  </a:cubicBezTo>
                  <a:cubicBezTo>
                    <a:pt x="24" y="17"/>
                    <a:pt x="24" y="18"/>
                    <a:pt x="24" y="18"/>
                  </a:cubicBezTo>
                  <a:cubicBezTo>
                    <a:pt x="24" y="18"/>
                    <a:pt x="24" y="18"/>
                    <a:pt x="24" y="19"/>
                  </a:cubicBezTo>
                  <a:cubicBezTo>
                    <a:pt x="25" y="19"/>
                    <a:pt x="25" y="19"/>
                    <a:pt x="25" y="20"/>
                  </a:cubicBezTo>
                  <a:cubicBezTo>
                    <a:pt x="25" y="20"/>
                    <a:pt x="25" y="20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7" y="21"/>
                    <a:pt x="27" y="21"/>
                  </a:cubicBezTo>
                  <a:cubicBezTo>
                    <a:pt x="27" y="21"/>
                    <a:pt x="27" y="21"/>
                    <a:pt x="27" y="22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3"/>
                    <a:pt x="28" y="23"/>
                    <a:pt x="28" y="23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9" y="24"/>
                    <a:pt x="29" y="25"/>
                    <a:pt x="29" y="25"/>
                  </a:cubicBezTo>
                  <a:cubicBezTo>
                    <a:pt x="30" y="25"/>
                    <a:pt x="30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6"/>
                    <a:pt x="31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1" y="27"/>
                    <a:pt x="31" y="2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2" y="27"/>
                    <a:pt x="32" y="27"/>
                  </a:cubicBezTo>
                  <a:cubicBezTo>
                    <a:pt x="32" y="27"/>
                    <a:pt x="32" y="26"/>
                    <a:pt x="32" y="26"/>
                  </a:cubicBezTo>
                  <a:cubicBezTo>
                    <a:pt x="32" y="26"/>
                    <a:pt x="33" y="27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8"/>
                    <a:pt x="34" y="28"/>
                  </a:cubicBezTo>
                  <a:cubicBezTo>
                    <a:pt x="34" y="28"/>
                    <a:pt x="34" y="28"/>
                    <a:pt x="34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3" y="29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9"/>
                    <a:pt x="32" y="30"/>
                    <a:pt x="32" y="30"/>
                  </a:cubicBezTo>
                  <a:cubicBezTo>
                    <a:pt x="32" y="30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2"/>
                    <a:pt x="32" y="32"/>
                    <a:pt x="33" y="32"/>
                  </a:cubicBezTo>
                  <a:cubicBezTo>
                    <a:pt x="33" y="32"/>
                    <a:pt x="33" y="33"/>
                    <a:pt x="33" y="33"/>
                  </a:cubicBezTo>
                  <a:cubicBezTo>
                    <a:pt x="33" y="33"/>
                    <a:pt x="32" y="33"/>
                    <a:pt x="32" y="33"/>
                  </a:cubicBezTo>
                  <a:cubicBezTo>
                    <a:pt x="32" y="33"/>
                    <a:pt x="32" y="34"/>
                    <a:pt x="32" y="34"/>
                  </a:cubicBezTo>
                  <a:cubicBezTo>
                    <a:pt x="32" y="34"/>
                    <a:pt x="33" y="34"/>
                    <a:pt x="33" y="34"/>
                  </a:cubicBezTo>
                  <a:cubicBezTo>
                    <a:pt x="33" y="34"/>
                    <a:pt x="33" y="34"/>
                    <a:pt x="34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4"/>
                    <a:pt x="34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6"/>
                    <a:pt x="36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7"/>
                    <a:pt x="37" y="37"/>
                    <a:pt x="37" y="37"/>
                  </a:cubicBezTo>
                  <a:cubicBezTo>
                    <a:pt x="37" y="37"/>
                    <a:pt x="37" y="38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8" y="39"/>
                    <a:pt x="38" y="39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8" y="39"/>
                    <a:pt x="38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37" y="41"/>
                    <a:pt x="37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1" y="41"/>
                    <a:pt x="41" y="41"/>
                    <a:pt x="41" y="42"/>
                  </a:cubicBezTo>
                  <a:cubicBezTo>
                    <a:pt x="41" y="42"/>
                    <a:pt x="41" y="42"/>
                    <a:pt x="42" y="42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2" y="44"/>
                    <a:pt x="42" y="44"/>
                  </a:cubicBezTo>
                  <a:cubicBezTo>
                    <a:pt x="42" y="44"/>
                    <a:pt x="43" y="44"/>
                    <a:pt x="43" y="44"/>
                  </a:cubicBezTo>
                  <a:cubicBezTo>
                    <a:pt x="43" y="44"/>
                    <a:pt x="43" y="45"/>
                    <a:pt x="43" y="45"/>
                  </a:cubicBezTo>
                  <a:cubicBezTo>
                    <a:pt x="43" y="45"/>
                    <a:pt x="43" y="45"/>
                    <a:pt x="43" y="45"/>
                  </a:cubicBezTo>
                  <a:cubicBezTo>
                    <a:pt x="43" y="45"/>
                    <a:pt x="42" y="45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5"/>
                    <a:pt x="42" y="46"/>
                    <a:pt x="42" y="46"/>
                  </a:cubicBezTo>
                  <a:cubicBezTo>
                    <a:pt x="42" y="46"/>
                    <a:pt x="41" y="47"/>
                    <a:pt x="42" y="47"/>
                  </a:cubicBezTo>
                  <a:cubicBezTo>
                    <a:pt x="42" y="47"/>
                    <a:pt x="42" y="47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50"/>
                  </a:cubicBezTo>
                  <a:cubicBezTo>
                    <a:pt x="43" y="50"/>
                    <a:pt x="42" y="50"/>
                    <a:pt x="42" y="50"/>
                  </a:cubicBezTo>
                  <a:cubicBezTo>
                    <a:pt x="42" y="51"/>
                    <a:pt x="42" y="51"/>
                    <a:pt x="42" y="51"/>
                  </a:cubicBezTo>
                  <a:cubicBezTo>
                    <a:pt x="42" y="51"/>
                    <a:pt x="42" y="52"/>
                    <a:pt x="4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52"/>
                    <a:pt x="42" y="53"/>
                    <a:pt x="42" y="53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" name="Freeform 851"/>
            <p:cNvSpPr>
              <a:spLocks/>
            </p:cNvSpPr>
            <p:nvPr/>
          </p:nvSpPr>
          <p:spPr bwMode="auto">
            <a:xfrm>
              <a:off x="9104268" y="5679061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1 h 1"/>
                <a:gd name="T12" fmla="*/ 1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4" name="Freeform 852"/>
            <p:cNvSpPr>
              <a:spLocks/>
            </p:cNvSpPr>
            <p:nvPr/>
          </p:nvSpPr>
          <p:spPr bwMode="auto">
            <a:xfrm>
              <a:off x="9113060" y="5679061"/>
              <a:ext cx="8791" cy="879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5" name="Freeform 853"/>
            <p:cNvSpPr>
              <a:spLocks/>
            </p:cNvSpPr>
            <p:nvPr/>
          </p:nvSpPr>
          <p:spPr bwMode="auto">
            <a:xfrm>
              <a:off x="9093279" y="5679061"/>
              <a:ext cx="10989" cy="26374"/>
            </a:xfrm>
            <a:custGeom>
              <a:avLst/>
              <a:gdLst>
                <a:gd name="T0" fmla="*/ 1 w 1"/>
                <a:gd name="T1" fmla="*/ 2 h 3"/>
                <a:gd name="T2" fmla="*/ 1 w 1"/>
                <a:gd name="T3" fmla="*/ 2 h 3"/>
                <a:gd name="T4" fmla="*/ 1 w 1"/>
                <a:gd name="T5" fmla="*/ 2 h 3"/>
                <a:gd name="T6" fmla="*/ 1 w 1"/>
                <a:gd name="T7" fmla="*/ 3 h 3"/>
                <a:gd name="T8" fmla="*/ 0 w 1"/>
                <a:gd name="T9" fmla="*/ 3 h 3"/>
                <a:gd name="T10" fmla="*/ 0 w 1"/>
                <a:gd name="T11" fmla="*/ 3 h 3"/>
                <a:gd name="T12" fmla="*/ 0 w 1"/>
                <a:gd name="T13" fmla="*/ 2 h 3"/>
                <a:gd name="T14" fmla="*/ 0 w 1"/>
                <a:gd name="T15" fmla="*/ 2 h 3"/>
                <a:gd name="T16" fmla="*/ 0 w 1"/>
                <a:gd name="T17" fmla="*/ 1 h 3"/>
                <a:gd name="T18" fmla="*/ 0 w 1"/>
                <a:gd name="T19" fmla="*/ 1 h 3"/>
                <a:gd name="T20" fmla="*/ 0 w 1"/>
                <a:gd name="T21" fmla="*/ 1 h 3"/>
                <a:gd name="T22" fmla="*/ 0 w 1"/>
                <a:gd name="T23" fmla="*/ 0 h 3"/>
                <a:gd name="T24" fmla="*/ 1 w 1"/>
                <a:gd name="T25" fmla="*/ 0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1 h 3"/>
                <a:gd name="T32" fmla="*/ 1 w 1"/>
                <a:gd name="T33" fmla="*/ 1 h 3"/>
                <a:gd name="T34" fmla="*/ 1 w 1"/>
                <a:gd name="T3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6" name="Freeform 854"/>
            <p:cNvSpPr>
              <a:spLocks/>
            </p:cNvSpPr>
            <p:nvPr/>
          </p:nvSpPr>
          <p:spPr bwMode="auto">
            <a:xfrm>
              <a:off x="9159215" y="5325205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" name="Freeform 856"/>
            <p:cNvSpPr>
              <a:spLocks/>
            </p:cNvSpPr>
            <p:nvPr/>
          </p:nvSpPr>
          <p:spPr bwMode="auto">
            <a:xfrm>
              <a:off x="9196579" y="5437297"/>
              <a:ext cx="241765" cy="342867"/>
            </a:xfrm>
            <a:custGeom>
              <a:avLst/>
              <a:gdLst>
                <a:gd name="T0" fmla="*/ 11 w 26"/>
                <a:gd name="T1" fmla="*/ 12 h 37"/>
                <a:gd name="T2" fmla="*/ 13 w 26"/>
                <a:gd name="T3" fmla="*/ 12 h 37"/>
                <a:gd name="T4" fmla="*/ 16 w 26"/>
                <a:gd name="T5" fmla="*/ 12 h 37"/>
                <a:gd name="T6" fmla="*/ 16 w 26"/>
                <a:gd name="T7" fmla="*/ 11 h 37"/>
                <a:gd name="T8" fmla="*/ 18 w 26"/>
                <a:gd name="T9" fmla="*/ 11 h 37"/>
                <a:gd name="T10" fmla="*/ 18 w 26"/>
                <a:gd name="T11" fmla="*/ 13 h 37"/>
                <a:gd name="T12" fmla="*/ 17 w 26"/>
                <a:gd name="T13" fmla="*/ 13 h 37"/>
                <a:gd name="T14" fmla="*/ 15 w 26"/>
                <a:gd name="T15" fmla="*/ 15 h 37"/>
                <a:gd name="T16" fmla="*/ 12 w 26"/>
                <a:gd name="T17" fmla="*/ 17 h 37"/>
                <a:gd name="T18" fmla="*/ 11 w 26"/>
                <a:gd name="T19" fmla="*/ 18 h 37"/>
                <a:gd name="T20" fmla="*/ 12 w 26"/>
                <a:gd name="T21" fmla="*/ 20 h 37"/>
                <a:gd name="T22" fmla="*/ 14 w 26"/>
                <a:gd name="T23" fmla="*/ 23 h 37"/>
                <a:gd name="T24" fmla="*/ 13 w 26"/>
                <a:gd name="T25" fmla="*/ 25 h 37"/>
                <a:gd name="T26" fmla="*/ 14 w 26"/>
                <a:gd name="T27" fmla="*/ 27 h 37"/>
                <a:gd name="T28" fmla="*/ 15 w 26"/>
                <a:gd name="T29" fmla="*/ 27 h 37"/>
                <a:gd name="T30" fmla="*/ 16 w 26"/>
                <a:gd name="T31" fmla="*/ 29 h 37"/>
                <a:gd name="T32" fmla="*/ 15 w 26"/>
                <a:gd name="T33" fmla="*/ 31 h 37"/>
                <a:gd name="T34" fmla="*/ 13 w 26"/>
                <a:gd name="T35" fmla="*/ 31 h 37"/>
                <a:gd name="T36" fmla="*/ 12 w 26"/>
                <a:gd name="T37" fmla="*/ 33 h 37"/>
                <a:gd name="T38" fmla="*/ 11 w 26"/>
                <a:gd name="T39" fmla="*/ 31 h 37"/>
                <a:gd name="T40" fmla="*/ 11 w 26"/>
                <a:gd name="T41" fmla="*/ 29 h 37"/>
                <a:gd name="T42" fmla="*/ 10 w 26"/>
                <a:gd name="T43" fmla="*/ 28 h 37"/>
                <a:gd name="T44" fmla="*/ 9 w 26"/>
                <a:gd name="T45" fmla="*/ 25 h 37"/>
                <a:gd name="T46" fmla="*/ 9 w 26"/>
                <a:gd name="T47" fmla="*/ 22 h 37"/>
                <a:gd name="T48" fmla="*/ 7 w 26"/>
                <a:gd name="T49" fmla="*/ 22 h 37"/>
                <a:gd name="T50" fmla="*/ 7 w 26"/>
                <a:gd name="T51" fmla="*/ 25 h 37"/>
                <a:gd name="T52" fmla="*/ 7 w 26"/>
                <a:gd name="T53" fmla="*/ 31 h 37"/>
                <a:gd name="T54" fmla="*/ 6 w 26"/>
                <a:gd name="T55" fmla="*/ 33 h 37"/>
                <a:gd name="T56" fmla="*/ 6 w 26"/>
                <a:gd name="T57" fmla="*/ 36 h 37"/>
                <a:gd name="T58" fmla="*/ 5 w 26"/>
                <a:gd name="T59" fmla="*/ 36 h 37"/>
                <a:gd name="T60" fmla="*/ 2 w 26"/>
                <a:gd name="T61" fmla="*/ 36 h 37"/>
                <a:gd name="T62" fmla="*/ 3 w 26"/>
                <a:gd name="T63" fmla="*/ 32 h 37"/>
                <a:gd name="T64" fmla="*/ 3 w 26"/>
                <a:gd name="T65" fmla="*/ 27 h 37"/>
                <a:gd name="T66" fmla="*/ 2 w 26"/>
                <a:gd name="T67" fmla="*/ 26 h 37"/>
                <a:gd name="T68" fmla="*/ 0 w 26"/>
                <a:gd name="T69" fmla="*/ 25 h 37"/>
                <a:gd name="T70" fmla="*/ 1 w 26"/>
                <a:gd name="T71" fmla="*/ 23 h 37"/>
                <a:gd name="T72" fmla="*/ 0 w 26"/>
                <a:gd name="T73" fmla="*/ 22 h 37"/>
                <a:gd name="T74" fmla="*/ 2 w 26"/>
                <a:gd name="T75" fmla="*/ 21 h 37"/>
                <a:gd name="T76" fmla="*/ 2 w 26"/>
                <a:gd name="T77" fmla="*/ 17 h 37"/>
                <a:gd name="T78" fmla="*/ 3 w 26"/>
                <a:gd name="T79" fmla="*/ 13 h 37"/>
                <a:gd name="T80" fmla="*/ 4 w 26"/>
                <a:gd name="T81" fmla="*/ 9 h 37"/>
                <a:gd name="T82" fmla="*/ 5 w 26"/>
                <a:gd name="T83" fmla="*/ 7 h 37"/>
                <a:gd name="T84" fmla="*/ 6 w 26"/>
                <a:gd name="T85" fmla="*/ 4 h 37"/>
                <a:gd name="T86" fmla="*/ 8 w 26"/>
                <a:gd name="T87" fmla="*/ 4 h 37"/>
                <a:gd name="T88" fmla="*/ 9 w 26"/>
                <a:gd name="T89" fmla="*/ 1 h 37"/>
                <a:gd name="T90" fmla="*/ 11 w 26"/>
                <a:gd name="T91" fmla="*/ 2 h 37"/>
                <a:gd name="T92" fmla="*/ 15 w 26"/>
                <a:gd name="T93" fmla="*/ 3 h 37"/>
                <a:gd name="T94" fmla="*/ 20 w 26"/>
                <a:gd name="T95" fmla="*/ 3 h 37"/>
                <a:gd name="T96" fmla="*/ 24 w 26"/>
                <a:gd name="T97" fmla="*/ 0 h 37"/>
                <a:gd name="T98" fmla="*/ 26 w 26"/>
                <a:gd name="T99" fmla="*/ 1 h 37"/>
                <a:gd name="T100" fmla="*/ 25 w 26"/>
                <a:gd name="T101" fmla="*/ 3 h 37"/>
                <a:gd name="T102" fmla="*/ 23 w 26"/>
                <a:gd name="T103" fmla="*/ 6 h 37"/>
                <a:gd name="T104" fmla="*/ 16 w 26"/>
                <a:gd name="T105" fmla="*/ 5 h 37"/>
                <a:gd name="T106" fmla="*/ 10 w 26"/>
                <a:gd name="T107" fmla="*/ 6 h 37"/>
                <a:gd name="T108" fmla="*/ 7 w 26"/>
                <a:gd name="T109" fmla="*/ 7 h 37"/>
                <a:gd name="T110" fmla="*/ 7 w 26"/>
                <a:gd name="T111" fmla="*/ 10 h 37"/>
                <a:gd name="T112" fmla="*/ 8 w 26"/>
                <a:gd name="T113" fmla="*/ 13 h 37"/>
                <a:gd name="T114" fmla="*/ 8 w 26"/>
                <a:gd name="T115" fmla="*/ 1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" h="37">
                  <a:moveTo>
                    <a:pt x="10" y="14"/>
                  </a:moveTo>
                  <a:cubicBezTo>
                    <a:pt x="10" y="14"/>
                    <a:pt x="11" y="14"/>
                    <a:pt x="11" y="14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3"/>
                    <a:pt x="11" y="13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2" y="12"/>
                    <a:pt x="12" y="13"/>
                    <a:pt x="12" y="13"/>
                  </a:cubicBezTo>
                  <a:cubicBezTo>
                    <a:pt x="12" y="13"/>
                    <a:pt x="13" y="13"/>
                    <a:pt x="13" y="13"/>
                  </a:cubicBezTo>
                  <a:cubicBezTo>
                    <a:pt x="13" y="13"/>
                    <a:pt x="13" y="12"/>
                    <a:pt x="13" y="12"/>
                  </a:cubicBezTo>
                  <a:cubicBezTo>
                    <a:pt x="13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5" y="12"/>
                    <a:pt x="15" y="12"/>
                  </a:cubicBezTo>
                  <a:cubicBezTo>
                    <a:pt x="15" y="12"/>
                    <a:pt x="15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7" y="11"/>
                    <a:pt x="17" y="11"/>
                  </a:cubicBezTo>
                  <a:cubicBezTo>
                    <a:pt x="17" y="11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9" y="11"/>
                    <a:pt x="19" y="11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3"/>
                    <a:pt x="19" y="13"/>
                  </a:cubicBezTo>
                  <a:cubicBezTo>
                    <a:pt x="19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2"/>
                  </a:cubicBezTo>
                  <a:cubicBezTo>
                    <a:pt x="18" y="12"/>
                    <a:pt x="17" y="12"/>
                    <a:pt x="17" y="12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6" y="13"/>
                    <a:pt x="16" y="13"/>
                  </a:cubicBezTo>
                  <a:cubicBezTo>
                    <a:pt x="16" y="13"/>
                    <a:pt x="16" y="14"/>
                    <a:pt x="16" y="14"/>
                  </a:cubicBezTo>
                  <a:cubicBezTo>
                    <a:pt x="16" y="14"/>
                    <a:pt x="16" y="14"/>
                    <a:pt x="15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4" y="16"/>
                    <a:pt x="14" y="16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3" y="16"/>
                    <a:pt x="13" y="17"/>
                    <a:pt x="13" y="17"/>
                  </a:cubicBezTo>
                  <a:cubicBezTo>
                    <a:pt x="13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10" y="17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9"/>
                    <a:pt x="11" y="19"/>
                  </a:cubicBezTo>
                  <a:cubicBezTo>
                    <a:pt x="11" y="19"/>
                    <a:pt x="12" y="19"/>
                    <a:pt x="12" y="19"/>
                  </a:cubicBezTo>
                  <a:cubicBezTo>
                    <a:pt x="12" y="19"/>
                    <a:pt x="12" y="20"/>
                    <a:pt x="12" y="20"/>
                  </a:cubicBezTo>
                  <a:cubicBezTo>
                    <a:pt x="12" y="20"/>
                    <a:pt x="12" y="20"/>
                    <a:pt x="12" y="21"/>
                  </a:cubicBezTo>
                  <a:cubicBezTo>
                    <a:pt x="12" y="21"/>
                    <a:pt x="13" y="21"/>
                    <a:pt x="13" y="21"/>
                  </a:cubicBezTo>
                  <a:cubicBezTo>
                    <a:pt x="13" y="21"/>
                    <a:pt x="14" y="21"/>
                    <a:pt x="14" y="22"/>
                  </a:cubicBezTo>
                  <a:cubicBezTo>
                    <a:pt x="14" y="22"/>
                    <a:pt x="14" y="22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4"/>
                    <a:pt x="14" y="24"/>
                  </a:cubicBezTo>
                  <a:cubicBezTo>
                    <a:pt x="14" y="24"/>
                    <a:pt x="14" y="24"/>
                    <a:pt x="14" y="25"/>
                  </a:cubicBezTo>
                  <a:cubicBezTo>
                    <a:pt x="14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6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8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7"/>
                    <a:pt x="14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6" y="29"/>
                    <a:pt x="16" y="29"/>
                  </a:cubicBezTo>
                  <a:cubicBezTo>
                    <a:pt x="16" y="29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4" y="31"/>
                    <a:pt x="14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4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3" y="33"/>
                    <a:pt x="13" y="33"/>
                    <a:pt x="12" y="33"/>
                  </a:cubicBezTo>
                  <a:cubicBezTo>
                    <a:pt x="12" y="33"/>
                    <a:pt x="12" y="32"/>
                    <a:pt x="12" y="32"/>
                  </a:cubicBezTo>
                  <a:cubicBezTo>
                    <a:pt x="12" y="32"/>
                    <a:pt x="11" y="32"/>
                    <a:pt x="11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1" y="32"/>
                    <a:pt x="11" y="31"/>
                    <a:pt x="11" y="31"/>
                  </a:cubicBezTo>
                  <a:cubicBezTo>
                    <a:pt x="11" y="31"/>
                    <a:pt x="11" y="31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8"/>
                    <a:pt x="11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9" y="28"/>
                    <a:pt x="9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5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8" y="22"/>
                    <a:pt x="8" y="22"/>
                  </a:cubicBezTo>
                  <a:cubicBezTo>
                    <a:pt x="8" y="22"/>
                    <a:pt x="8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3"/>
                    <a:pt x="7" y="23"/>
                    <a:pt x="6" y="23"/>
                  </a:cubicBezTo>
                  <a:cubicBezTo>
                    <a:pt x="6" y="23"/>
                    <a:pt x="6" y="24"/>
                    <a:pt x="7" y="24"/>
                  </a:cubicBezTo>
                  <a:cubicBezTo>
                    <a:pt x="7" y="24"/>
                    <a:pt x="7" y="24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6"/>
                    <a:pt x="7" y="26"/>
                  </a:cubicBezTo>
                  <a:cubicBezTo>
                    <a:pt x="7" y="27"/>
                    <a:pt x="6" y="27"/>
                    <a:pt x="6" y="28"/>
                  </a:cubicBezTo>
                  <a:cubicBezTo>
                    <a:pt x="6" y="28"/>
                    <a:pt x="6" y="29"/>
                    <a:pt x="6" y="29"/>
                  </a:cubicBezTo>
                  <a:cubicBezTo>
                    <a:pt x="6" y="29"/>
                    <a:pt x="7" y="30"/>
                    <a:pt x="7" y="31"/>
                  </a:cubicBezTo>
                  <a:cubicBezTo>
                    <a:pt x="7" y="31"/>
                    <a:pt x="7" y="31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6" y="32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4"/>
                    <a:pt x="6" y="34"/>
                    <a:pt x="6" y="35"/>
                  </a:cubicBezTo>
                  <a:cubicBezTo>
                    <a:pt x="6" y="35"/>
                    <a:pt x="6" y="35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7"/>
                    <a:pt x="5" y="37"/>
                  </a:cubicBezTo>
                  <a:cubicBezTo>
                    <a:pt x="5" y="37"/>
                    <a:pt x="5" y="36"/>
                    <a:pt x="5" y="36"/>
                  </a:cubicBezTo>
                  <a:cubicBezTo>
                    <a:pt x="5" y="37"/>
                    <a:pt x="5" y="37"/>
                    <a:pt x="4" y="37"/>
                  </a:cubicBezTo>
                  <a:cubicBezTo>
                    <a:pt x="4" y="37"/>
                    <a:pt x="4" y="37"/>
                    <a:pt x="3" y="37"/>
                  </a:cubicBezTo>
                  <a:cubicBezTo>
                    <a:pt x="3" y="37"/>
                    <a:pt x="3" y="37"/>
                    <a:pt x="2" y="37"/>
                  </a:cubicBezTo>
                  <a:cubicBezTo>
                    <a:pt x="2" y="37"/>
                    <a:pt x="2" y="36"/>
                    <a:pt x="2" y="36"/>
                  </a:cubicBezTo>
                  <a:cubicBezTo>
                    <a:pt x="2" y="36"/>
                    <a:pt x="2" y="35"/>
                    <a:pt x="2" y="35"/>
                  </a:cubicBezTo>
                  <a:cubicBezTo>
                    <a:pt x="2" y="34"/>
                    <a:pt x="2" y="34"/>
                    <a:pt x="2" y="33"/>
                  </a:cubicBezTo>
                  <a:cubicBezTo>
                    <a:pt x="2" y="33"/>
                    <a:pt x="3" y="33"/>
                    <a:pt x="3" y="33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3" y="31"/>
                    <a:pt x="3" y="31"/>
                    <a:pt x="3" y="30"/>
                  </a:cubicBezTo>
                  <a:cubicBezTo>
                    <a:pt x="3" y="30"/>
                    <a:pt x="3" y="29"/>
                    <a:pt x="3" y="29"/>
                  </a:cubicBezTo>
                  <a:cubicBezTo>
                    <a:pt x="3" y="29"/>
                    <a:pt x="3" y="28"/>
                    <a:pt x="3" y="28"/>
                  </a:cubicBezTo>
                  <a:cubicBezTo>
                    <a:pt x="3" y="28"/>
                    <a:pt x="3" y="27"/>
                    <a:pt x="3" y="27"/>
                  </a:cubicBezTo>
                  <a:cubicBezTo>
                    <a:pt x="3" y="27"/>
                    <a:pt x="3" y="26"/>
                    <a:pt x="3" y="26"/>
                  </a:cubicBezTo>
                  <a:cubicBezTo>
                    <a:pt x="3" y="26"/>
                    <a:pt x="3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0" y="26"/>
                    <a:pt x="0" y="26"/>
                  </a:cubicBezTo>
                  <a:cubicBezTo>
                    <a:pt x="0" y="26"/>
                    <a:pt x="0" y="26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1" y="23"/>
                    <a:pt x="1" y="23"/>
                  </a:cubicBezTo>
                  <a:cubicBezTo>
                    <a:pt x="1" y="23"/>
                    <a:pt x="1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1" y="22"/>
                    <a:pt x="1" y="22"/>
                  </a:cubicBezTo>
                  <a:cubicBezTo>
                    <a:pt x="1" y="22"/>
                    <a:pt x="1" y="21"/>
                    <a:pt x="1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0"/>
                    <a:pt x="3" y="19"/>
                  </a:cubicBezTo>
                  <a:cubicBezTo>
                    <a:pt x="3" y="19"/>
                    <a:pt x="3" y="18"/>
                    <a:pt x="3" y="18"/>
                  </a:cubicBezTo>
                  <a:cubicBezTo>
                    <a:pt x="3" y="18"/>
                    <a:pt x="2" y="17"/>
                    <a:pt x="2" y="17"/>
                  </a:cubicBezTo>
                  <a:cubicBezTo>
                    <a:pt x="2" y="17"/>
                    <a:pt x="2" y="16"/>
                    <a:pt x="2" y="16"/>
                  </a:cubicBezTo>
                  <a:cubicBezTo>
                    <a:pt x="2" y="16"/>
                    <a:pt x="2" y="15"/>
                    <a:pt x="2" y="15"/>
                  </a:cubicBezTo>
                  <a:cubicBezTo>
                    <a:pt x="2" y="15"/>
                    <a:pt x="3" y="14"/>
                    <a:pt x="3" y="14"/>
                  </a:cubicBezTo>
                  <a:cubicBezTo>
                    <a:pt x="3" y="14"/>
                    <a:pt x="3" y="13"/>
                    <a:pt x="3" y="13"/>
                  </a:cubicBezTo>
                  <a:cubicBezTo>
                    <a:pt x="3" y="13"/>
                    <a:pt x="4" y="12"/>
                    <a:pt x="4" y="12"/>
                  </a:cubicBezTo>
                  <a:cubicBezTo>
                    <a:pt x="4" y="12"/>
                    <a:pt x="4" y="11"/>
                    <a:pt x="4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4" y="10"/>
                    <a:pt x="4" y="9"/>
                    <a:pt x="4" y="9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5" y="7"/>
                    <a:pt x="5" y="7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9" y="3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9" y="1"/>
                    <a:pt x="9" y="1"/>
                    <a:pt x="10" y="1"/>
                  </a:cubicBezTo>
                  <a:cubicBezTo>
                    <a:pt x="10" y="1"/>
                    <a:pt x="10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2" y="2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3" y="3"/>
                    <a:pt x="14" y="3"/>
                    <a:pt x="14" y="3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5" y="3"/>
                    <a:pt x="16" y="3"/>
                    <a:pt x="16" y="3"/>
                  </a:cubicBezTo>
                  <a:cubicBezTo>
                    <a:pt x="16" y="3"/>
                    <a:pt x="17" y="3"/>
                    <a:pt x="17" y="3"/>
                  </a:cubicBezTo>
                  <a:cubicBezTo>
                    <a:pt x="17" y="3"/>
                    <a:pt x="18" y="3"/>
                    <a:pt x="18" y="3"/>
                  </a:cubicBezTo>
                  <a:cubicBezTo>
                    <a:pt x="18" y="3"/>
                    <a:pt x="19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3"/>
                    <a:pt x="22" y="2"/>
                  </a:cubicBezTo>
                  <a:cubicBezTo>
                    <a:pt x="22" y="2"/>
                    <a:pt x="23" y="1"/>
                    <a:pt x="23" y="1"/>
                  </a:cubicBezTo>
                  <a:cubicBezTo>
                    <a:pt x="23" y="1"/>
                    <a:pt x="23" y="1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5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2"/>
                    <a:pt x="26" y="2"/>
                  </a:cubicBezTo>
                  <a:cubicBezTo>
                    <a:pt x="26" y="2"/>
                    <a:pt x="26" y="3"/>
                    <a:pt x="26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5"/>
                    <a:pt x="23" y="5"/>
                    <a:pt x="23" y="5"/>
                  </a:cubicBezTo>
                  <a:cubicBezTo>
                    <a:pt x="23" y="5"/>
                    <a:pt x="23" y="6"/>
                    <a:pt x="23" y="6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8" y="6"/>
                    <a:pt x="17" y="6"/>
                    <a:pt x="17" y="6"/>
                  </a:cubicBezTo>
                  <a:cubicBezTo>
                    <a:pt x="17" y="6"/>
                    <a:pt x="16" y="5"/>
                    <a:pt x="16" y="5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5"/>
                    <a:pt x="13" y="6"/>
                    <a:pt x="13" y="6"/>
                  </a:cubicBezTo>
                  <a:cubicBezTo>
                    <a:pt x="12" y="6"/>
                    <a:pt x="12" y="6"/>
                    <a:pt x="11" y="5"/>
                  </a:cubicBezTo>
                  <a:cubicBezTo>
                    <a:pt x="11" y="5"/>
                    <a:pt x="10" y="5"/>
                    <a:pt x="10" y="6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7" y="10"/>
                    <a:pt x="7" y="10"/>
                  </a:cubicBezTo>
                  <a:cubicBezTo>
                    <a:pt x="7" y="11"/>
                    <a:pt x="7" y="11"/>
                    <a:pt x="6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5"/>
                    <a:pt x="8" y="15"/>
                  </a:cubicBezTo>
                  <a:cubicBezTo>
                    <a:pt x="8" y="15"/>
                    <a:pt x="8" y="15"/>
                    <a:pt x="9" y="15"/>
                  </a:cubicBezTo>
                  <a:cubicBezTo>
                    <a:pt x="9" y="15"/>
                    <a:pt x="9" y="15"/>
                    <a:pt x="10" y="15"/>
                  </a:cubicBezTo>
                  <a:cubicBezTo>
                    <a:pt x="10" y="14"/>
                    <a:pt x="10" y="15"/>
                    <a:pt x="10" y="14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8" name="Oval 857"/>
            <p:cNvSpPr>
              <a:spLocks noChangeArrowheads="1"/>
            </p:cNvSpPr>
            <p:nvPr/>
          </p:nvSpPr>
          <p:spPr bwMode="auto">
            <a:xfrm>
              <a:off x="9205370" y="5446089"/>
              <a:ext cx="2198" cy="2198"/>
            </a:xfrm>
            <a:prstGeom prst="ellipse">
              <a:avLst/>
            </a:pr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9" name="Freeform 858"/>
            <p:cNvSpPr>
              <a:spLocks/>
            </p:cNvSpPr>
            <p:nvPr/>
          </p:nvSpPr>
          <p:spPr bwMode="auto">
            <a:xfrm>
              <a:off x="9187787" y="5408725"/>
              <a:ext cx="879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0" name="Freeform 859"/>
            <p:cNvSpPr>
              <a:spLocks/>
            </p:cNvSpPr>
            <p:nvPr/>
          </p:nvSpPr>
          <p:spPr bwMode="auto">
            <a:xfrm>
              <a:off x="9178996" y="5399934"/>
              <a:ext cx="8791" cy="879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  <a:gd name="T8" fmla="*/ 1 w 1"/>
                <a:gd name="T9" fmla="*/ 1 h 1"/>
                <a:gd name="T10" fmla="*/ 0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1" name="Freeform 863"/>
            <p:cNvSpPr>
              <a:spLocks/>
            </p:cNvSpPr>
            <p:nvPr/>
          </p:nvSpPr>
          <p:spPr bwMode="auto">
            <a:xfrm>
              <a:off x="9326253" y="5529608"/>
              <a:ext cx="10989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0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" name="Freeform 864"/>
            <p:cNvSpPr>
              <a:spLocks/>
            </p:cNvSpPr>
            <p:nvPr/>
          </p:nvSpPr>
          <p:spPr bwMode="auto">
            <a:xfrm>
              <a:off x="9354825" y="5529608"/>
              <a:ext cx="8791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0 w 1"/>
                <a:gd name="T6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" name="Freeform 865"/>
            <p:cNvSpPr>
              <a:spLocks/>
            </p:cNvSpPr>
            <p:nvPr/>
          </p:nvSpPr>
          <p:spPr bwMode="auto">
            <a:xfrm>
              <a:off x="9317461" y="5529608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1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4" name="Freeform 866"/>
            <p:cNvSpPr>
              <a:spLocks/>
            </p:cNvSpPr>
            <p:nvPr/>
          </p:nvSpPr>
          <p:spPr bwMode="auto">
            <a:xfrm>
              <a:off x="9326253" y="5520816"/>
              <a:ext cx="0" cy="8791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0 h 1"/>
                <a:gd name="T4" fmla="*/ 1 h 1"/>
                <a:gd name="T5" fmla="*/ 1 h 1"/>
                <a:gd name="T6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5" name="Freeform 867"/>
            <p:cNvSpPr>
              <a:spLocks/>
            </p:cNvSpPr>
            <p:nvPr/>
          </p:nvSpPr>
          <p:spPr bwMode="auto">
            <a:xfrm>
              <a:off x="9299878" y="5520816"/>
              <a:ext cx="8791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" name="Freeform 868"/>
            <p:cNvSpPr>
              <a:spLocks/>
            </p:cNvSpPr>
            <p:nvPr/>
          </p:nvSpPr>
          <p:spPr bwMode="auto">
            <a:xfrm>
              <a:off x="9346034" y="5566972"/>
              <a:ext cx="37364" cy="28572"/>
            </a:xfrm>
            <a:custGeom>
              <a:avLst/>
              <a:gdLst>
                <a:gd name="T0" fmla="*/ 2 w 4"/>
                <a:gd name="T1" fmla="*/ 2 h 3"/>
                <a:gd name="T2" fmla="*/ 3 w 4"/>
                <a:gd name="T3" fmla="*/ 2 h 3"/>
                <a:gd name="T4" fmla="*/ 3 w 4"/>
                <a:gd name="T5" fmla="*/ 1 h 3"/>
                <a:gd name="T6" fmla="*/ 3 w 4"/>
                <a:gd name="T7" fmla="*/ 1 h 3"/>
                <a:gd name="T8" fmla="*/ 4 w 4"/>
                <a:gd name="T9" fmla="*/ 1 h 3"/>
                <a:gd name="T10" fmla="*/ 3 w 4"/>
                <a:gd name="T11" fmla="*/ 0 h 3"/>
                <a:gd name="T12" fmla="*/ 3 w 4"/>
                <a:gd name="T13" fmla="*/ 0 h 3"/>
                <a:gd name="T14" fmla="*/ 2 w 4"/>
                <a:gd name="T15" fmla="*/ 1 h 3"/>
                <a:gd name="T16" fmla="*/ 2 w 4"/>
                <a:gd name="T17" fmla="*/ 1 h 3"/>
                <a:gd name="T18" fmla="*/ 2 w 4"/>
                <a:gd name="T19" fmla="*/ 0 h 3"/>
                <a:gd name="T20" fmla="*/ 2 w 4"/>
                <a:gd name="T21" fmla="*/ 0 h 3"/>
                <a:gd name="T22" fmla="*/ 1 w 4"/>
                <a:gd name="T23" fmla="*/ 0 h 3"/>
                <a:gd name="T24" fmla="*/ 1 w 4"/>
                <a:gd name="T25" fmla="*/ 0 h 3"/>
                <a:gd name="T26" fmla="*/ 0 w 4"/>
                <a:gd name="T27" fmla="*/ 1 h 3"/>
                <a:gd name="T28" fmla="*/ 0 w 4"/>
                <a:gd name="T29" fmla="*/ 1 h 3"/>
                <a:gd name="T30" fmla="*/ 0 w 4"/>
                <a:gd name="T31" fmla="*/ 2 h 3"/>
                <a:gd name="T32" fmla="*/ 1 w 4"/>
                <a:gd name="T33" fmla="*/ 2 h 3"/>
                <a:gd name="T34" fmla="*/ 1 w 4"/>
                <a:gd name="T35" fmla="*/ 2 h 3"/>
                <a:gd name="T36" fmla="*/ 1 w 4"/>
                <a:gd name="T37" fmla="*/ 2 h 3"/>
                <a:gd name="T38" fmla="*/ 1 w 4"/>
                <a:gd name="T39" fmla="*/ 2 h 3"/>
                <a:gd name="T40" fmla="*/ 1 w 4"/>
                <a:gd name="T41" fmla="*/ 2 h 3"/>
                <a:gd name="T42" fmla="*/ 1 w 4"/>
                <a:gd name="T43" fmla="*/ 2 h 3"/>
                <a:gd name="T44" fmla="*/ 2 w 4"/>
                <a:gd name="T45" fmla="*/ 3 h 3"/>
                <a:gd name="T46" fmla="*/ 2 w 4"/>
                <a:gd name="T47" fmla="*/ 2 h 3"/>
                <a:gd name="T48" fmla="*/ 2 w 4"/>
                <a:gd name="T4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" h="3">
                  <a:moveTo>
                    <a:pt x="2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7" name="Freeform 869"/>
            <p:cNvSpPr>
              <a:spLocks/>
            </p:cNvSpPr>
            <p:nvPr/>
          </p:nvSpPr>
          <p:spPr bwMode="auto">
            <a:xfrm>
              <a:off x="9374606" y="55955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8" name="Freeform 870"/>
            <p:cNvSpPr>
              <a:spLocks/>
            </p:cNvSpPr>
            <p:nvPr/>
          </p:nvSpPr>
          <p:spPr bwMode="auto">
            <a:xfrm>
              <a:off x="9363616" y="5613127"/>
              <a:ext cx="0" cy="8791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9" name="Freeform 871"/>
            <p:cNvSpPr>
              <a:spLocks/>
            </p:cNvSpPr>
            <p:nvPr/>
          </p:nvSpPr>
          <p:spPr bwMode="auto">
            <a:xfrm>
              <a:off x="9400980" y="5595544"/>
              <a:ext cx="37364" cy="8791"/>
            </a:xfrm>
            <a:custGeom>
              <a:avLst/>
              <a:gdLst>
                <a:gd name="T0" fmla="*/ 1 w 4"/>
                <a:gd name="T1" fmla="*/ 1 h 1"/>
                <a:gd name="T2" fmla="*/ 2 w 4"/>
                <a:gd name="T3" fmla="*/ 1 h 1"/>
                <a:gd name="T4" fmla="*/ 3 w 4"/>
                <a:gd name="T5" fmla="*/ 1 h 1"/>
                <a:gd name="T6" fmla="*/ 4 w 4"/>
                <a:gd name="T7" fmla="*/ 1 h 1"/>
                <a:gd name="T8" fmla="*/ 3 w 4"/>
                <a:gd name="T9" fmla="*/ 0 h 1"/>
                <a:gd name="T10" fmla="*/ 2 w 4"/>
                <a:gd name="T11" fmla="*/ 0 h 1"/>
                <a:gd name="T12" fmla="*/ 1 w 4"/>
                <a:gd name="T13" fmla="*/ 0 h 1"/>
                <a:gd name="T14" fmla="*/ 0 w 4"/>
                <a:gd name="T15" fmla="*/ 0 h 1"/>
                <a:gd name="T16" fmla="*/ 0 w 4"/>
                <a:gd name="T17" fmla="*/ 0 h 1"/>
                <a:gd name="T18" fmla="*/ 0 w 4"/>
                <a:gd name="T19" fmla="*/ 1 h 1"/>
                <a:gd name="T20" fmla="*/ 0 w 4"/>
                <a:gd name="T21" fmla="*/ 1 h 1"/>
                <a:gd name="T22" fmla="*/ 1 w 4"/>
                <a:gd name="T23" fmla="*/ 1 h 1"/>
                <a:gd name="T24" fmla="*/ 1 w 4"/>
                <a:gd name="T2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" name="Freeform 874"/>
            <p:cNvSpPr>
              <a:spLocks/>
            </p:cNvSpPr>
            <p:nvPr/>
          </p:nvSpPr>
          <p:spPr bwMode="auto">
            <a:xfrm>
              <a:off x="9354825" y="5705437"/>
              <a:ext cx="8791" cy="1098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1 h 1"/>
                <a:gd name="T8" fmla="*/ 0 w 1"/>
                <a:gd name="T9" fmla="*/ 1 h 1"/>
                <a:gd name="T10" fmla="*/ 0 w 1"/>
                <a:gd name="T11" fmla="*/ 0 h 1"/>
                <a:gd name="T12" fmla="*/ 0 w 1"/>
                <a:gd name="T13" fmla="*/ 0 h 1"/>
                <a:gd name="T14" fmla="*/ 1 w 1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" name="Freeform 875"/>
            <p:cNvSpPr>
              <a:spLocks/>
            </p:cNvSpPr>
            <p:nvPr/>
          </p:nvSpPr>
          <p:spPr bwMode="auto">
            <a:xfrm>
              <a:off x="9354825" y="5696646"/>
              <a:ext cx="8791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0 w 1"/>
                <a:gd name="T6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" name="Freeform 876"/>
            <p:cNvSpPr>
              <a:spLocks/>
            </p:cNvSpPr>
            <p:nvPr/>
          </p:nvSpPr>
          <p:spPr bwMode="auto">
            <a:xfrm>
              <a:off x="9354825" y="56790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" name="Freeform 877"/>
            <p:cNvSpPr>
              <a:spLocks/>
            </p:cNvSpPr>
            <p:nvPr/>
          </p:nvSpPr>
          <p:spPr bwMode="auto">
            <a:xfrm>
              <a:off x="9346034" y="5668073"/>
              <a:ext cx="8791" cy="1098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1 h 1"/>
                <a:gd name="T10" fmla="*/ 0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" name="Freeform 878"/>
            <p:cNvSpPr>
              <a:spLocks/>
            </p:cNvSpPr>
            <p:nvPr/>
          </p:nvSpPr>
          <p:spPr bwMode="auto">
            <a:xfrm>
              <a:off x="9337242" y="5659282"/>
              <a:ext cx="8791" cy="879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" name="Freeform 879"/>
            <p:cNvSpPr>
              <a:spLocks/>
            </p:cNvSpPr>
            <p:nvPr/>
          </p:nvSpPr>
          <p:spPr bwMode="auto">
            <a:xfrm>
              <a:off x="9326253" y="5659282"/>
              <a:ext cx="10989" cy="0"/>
            </a:xfrm>
            <a:custGeom>
              <a:avLst/>
              <a:gdLst>
                <a:gd name="T0" fmla="*/ 1 w 1"/>
                <a:gd name="T1" fmla="*/ 1 w 1"/>
                <a:gd name="T2" fmla="*/ 1 w 1"/>
                <a:gd name="T3" fmla="*/ 1 w 1"/>
                <a:gd name="T4" fmla="*/ 1 w 1"/>
                <a:gd name="T5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6" name="Freeform 880"/>
            <p:cNvSpPr>
              <a:spLocks/>
            </p:cNvSpPr>
            <p:nvPr/>
          </p:nvSpPr>
          <p:spPr bwMode="auto">
            <a:xfrm>
              <a:off x="9326253" y="5668073"/>
              <a:ext cx="10989" cy="1098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7" name="Freeform 881"/>
            <p:cNvSpPr>
              <a:spLocks/>
            </p:cNvSpPr>
            <p:nvPr/>
          </p:nvSpPr>
          <p:spPr bwMode="auto">
            <a:xfrm>
              <a:off x="9299878" y="5753790"/>
              <a:ext cx="17583" cy="26374"/>
            </a:xfrm>
            <a:custGeom>
              <a:avLst/>
              <a:gdLst>
                <a:gd name="T0" fmla="*/ 1 w 2"/>
                <a:gd name="T1" fmla="*/ 3 h 3"/>
                <a:gd name="T2" fmla="*/ 2 w 2"/>
                <a:gd name="T3" fmla="*/ 2 h 3"/>
                <a:gd name="T4" fmla="*/ 2 w 2"/>
                <a:gd name="T5" fmla="*/ 2 h 3"/>
                <a:gd name="T6" fmla="*/ 1 w 2"/>
                <a:gd name="T7" fmla="*/ 1 h 3"/>
                <a:gd name="T8" fmla="*/ 1 w 2"/>
                <a:gd name="T9" fmla="*/ 1 h 3"/>
                <a:gd name="T10" fmla="*/ 1 w 2"/>
                <a:gd name="T11" fmla="*/ 0 h 3"/>
                <a:gd name="T12" fmla="*/ 0 w 2"/>
                <a:gd name="T13" fmla="*/ 0 h 3"/>
                <a:gd name="T14" fmla="*/ 0 w 2"/>
                <a:gd name="T15" fmla="*/ 1 h 3"/>
                <a:gd name="T16" fmla="*/ 0 w 2"/>
                <a:gd name="T17" fmla="*/ 1 h 3"/>
                <a:gd name="T18" fmla="*/ 1 w 2"/>
                <a:gd name="T19" fmla="*/ 1 h 3"/>
                <a:gd name="T20" fmla="*/ 1 w 2"/>
                <a:gd name="T21" fmla="*/ 2 h 3"/>
                <a:gd name="T22" fmla="*/ 1 w 2"/>
                <a:gd name="T23" fmla="*/ 2 h 3"/>
                <a:gd name="T24" fmla="*/ 1 w 2"/>
                <a:gd name="T2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" name="Freeform 882"/>
            <p:cNvSpPr>
              <a:spLocks/>
            </p:cNvSpPr>
            <p:nvPr/>
          </p:nvSpPr>
          <p:spPr bwMode="auto">
            <a:xfrm>
              <a:off x="9317461" y="5734009"/>
              <a:ext cx="28572" cy="37364"/>
            </a:xfrm>
            <a:custGeom>
              <a:avLst/>
              <a:gdLst>
                <a:gd name="T0" fmla="*/ 1 w 3"/>
                <a:gd name="T1" fmla="*/ 4 h 4"/>
                <a:gd name="T2" fmla="*/ 1 w 3"/>
                <a:gd name="T3" fmla="*/ 4 h 4"/>
                <a:gd name="T4" fmla="*/ 1 w 3"/>
                <a:gd name="T5" fmla="*/ 4 h 4"/>
                <a:gd name="T6" fmla="*/ 0 w 3"/>
                <a:gd name="T7" fmla="*/ 4 h 4"/>
                <a:gd name="T8" fmla="*/ 0 w 3"/>
                <a:gd name="T9" fmla="*/ 3 h 4"/>
                <a:gd name="T10" fmla="*/ 1 w 3"/>
                <a:gd name="T11" fmla="*/ 3 h 4"/>
                <a:gd name="T12" fmla="*/ 1 w 3"/>
                <a:gd name="T13" fmla="*/ 2 h 4"/>
                <a:gd name="T14" fmla="*/ 1 w 3"/>
                <a:gd name="T15" fmla="*/ 1 h 4"/>
                <a:gd name="T16" fmla="*/ 1 w 3"/>
                <a:gd name="T17" fmla="*/ 0 h 4"/>
                <a:gd name="T18" fmla="*/ 2 w 3"/>
                <a:gd name="T19" fmla="*/ 0 h 4"/>
                <a:gd name="T20" fmla="*/ 2 w 3"/>
                <a:gd name="T21" fmla="*/ 0 h 4"/>
                <a:gd name="T22" fmla="*/ 2 w 3"/>
                <a:gd name="T23" fmla="*/ 0 h 4"/>
                <a:gd name="T24" fmla="*/ 2 w 3"/>
                <a:gd name="T25" fmla="*/ 1 h 4"/>
                <a:gd name="T26" fmla="*/ 2 w 3"/>
                <a:gd name="T27" fmla="*/ 1 h 4"/>
                <a:gd name="T28" fmla="*/ 2 w 3"/>
                <a:gd name="T29" fmla="*/ 2 h 4"/>
                <a:gd name="T30" fmla="*/ 2 w 3"/>
                <a:gd name="T31" fmla="*/ 2 h 4"/>
                <a:gd name="T32" fmla="*/ 2 w 3"/>
                <a:gd name="T33" fmla="*/ 3 h 4"/>
                <a:gd name="T34" fmla="*/ 2 w 3"/>
                <a:gd name="T35" fmla="*/ 3 h 4"/>
                <a:gd name="T36" fmla="*/ 2 w 3"/>
                <a:gd name="T37" fmla="*/ 4 h 4"/>
                <a:gd name="T38" fmla="*/ 2 w 3"/>
                <a:gd name="T39" fmla="*/ 4 h 4"/>
                <a:gd name="T40" fmla="*/ 1 w 3"/>
                <a:gd name="T4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" name="Freeform 883"/>
            <p:cNvSpPr>
              <a:spLocks/>
            </p:cNvSpPr>
            <p:nvPr/>
          </p:nvSpPr>
          <p:spPr bwMode="auto">
            <a:xfrm>
              <a:off x="9337242" y="5725218"/>
              <a:ext cx="26374" cy="65936"/>
            </a:xfrm>
            <a:custGeom>
              <a:avLst/>
              <a:gdLst>
                <a:gd name="T0" fmla="*/ 2 w 3"/>
                <a:gd name="T1" fmla="*/ 4 h 7"/>
                <a:gd name="T2" fmla="*/ 2 w 3"/>
                <a:gd name="T3" fmla="*/ 3 h 7"/>
                <a:gd name="T4" fmla="*/ 2 w 3"/>
                <a:gd name="T5" fmla="*/ 2 h 7"/>
                <a:gd name="T6" fmla="*/ 2 w 3"/>
                <a:gd name="T7" fmla="*/ 2 h 7"/>
                <a:gd name="T8" fmla="*/ 3 w 3"/>
                <a:gd name="T9" fmla="*/ 1 h 7"/>
                <a:gd name="T10" fmla="*/ 3 w 3"/>
                <a:gd name="T11" fmla="*/ 1 h 7"/>
                <a:gd name="T12" fmla="*/ 3 w 3"/>
                <a:gd name="T13" fmla="*/ 0 h 7"/>
                <a:gd name="T14" fmla="*/ 2 w 3"/>
                <a:gd name="T15" fmla="*/ 0 h 7"/>
                <a:gd name="T16" fmla="*/ 2 w 3"/>
                <a:gd name="T17" fmla="*/ 0 h 7"/>
                <a:gd name="T18" fmla="*/ 2 w 3"/>
                <a:gd name="T19" fmla="*/ 1 h 7"/>
                <a:gd name="T20" fmla="*/ 1 w 3"/>
                <a:gd name="T21" fmla="*/ 1 h 7"/>
                <a:gd name="T22" fmla="*/ 1 w 3"/>
                <a:gd name="T23" fmla="*/ 2 h 7"/>
                <a:gd name="T24" fmla="*/ 1 w 3"/>
                <a:gd name="T25" fmla="*/ 3 h 7"/>
                <a:gd name="T26" fmla="*/ 1 w 3"/>
                <a:gd name="T27" fmla="*/ 3 h 7"/>
                <a:gd name="T28" fmla="*/ 1 w 3"/>
                <a:gd name="T29" fmla="*/ 4 h 7"/>
                <a:gd name="T30" fmla="*/ 1 w 3"/>
                <a:gd name="T31" fmla="*/ 5 h 7"/>
                <a:gd name="T32" fmla="*/ 0 w 3"/>
                <a:gd name="T33" fmla="*/ 5 h 7"/>
                <a:gd name="T34" fmla="*/ 0 w 3"/>
                <a:gd name="T35" fmla="*/ 6 h 7"/>
                <a:gd name="T36" fmla="*/ 0 w 3"/>
                <a:gd name="T37" fmla="*/ 6 h 7"/>
                <a:gd name="T38" fmla="*/ 0 w 3"/>
                <a:gd name="T39" fmla="*/ 7 h 7"/>
                <a:gd name="T40" fmla="*/ 1 w 3"/>
                <a:gd name="T41" fmla="*/ 7 h 7"/>
                <a:gd name="T42" fmla="*/ 1 w 3"/>
                <a:gd name="T43" fmla="*/ 6 h 7"/>
                <a:gd name="T44" fmla="*/ 1 w 3"/>
                <a:gd name="T45" fmla="*/ 6 h 7"/>
                <a:gd name="T46" fmla="*/ 1 w 3"/>
                <a:gd name="T47" fmla="*/ 6 h 7"/>
                <a:gd name="T48" fmla="*/ 2 w 3"/>
                <a:gd name="T49" fmla="*/ 6 h 7"/>
                <a:gd name="T50" fmla="*/ 2 w 3"/>
                <a:gd name="T51" fmla="*/ 6 h 7"/>
                <a:gd name="T52" fmla="*/ 2 w 3"/>
                <a:gd name="T53" fmla="*/ 5 h 7"/>
                <a:gd name="T54" fmla="*/ 2 w 3"/>
                <a:gd name="T55" fmla="*/ 5 h 7"/>
                <a:gd name="T56" fmla="*/ 2 w 3"/>
                <a:gd name="T57" fmla="*/ 4 h 7"/>
                <a:gd name="T58" fmla="*/ 2 w 3"/>
                <a:gd name="T59" fmla="*/ 4 h 7"/>
                <a:gd name="T60" fmla="*/ 2 w 3"/>
                <a:gd name="T61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" h="7">
                  <a:moveTo>
                    <a:pt x="2" y="4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7"/>
                    <a:pt x="1" y="7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0" name="Freeform 884"/>
            <p:cNvSpPr>
              <a:spLocks/>
            </p:cNvSpPr>
            <p:nvPr/>
          </p:nvSpPr>
          <p:spPr bwMode="auto">
            <a:xfrm>
              <a:off x="9317461" y="5846100"/>
              <a:ext cx="8791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0 w 1"/>
                <a:gd name="T5" fmla="*/ 1 w 1"/>
                <a:gd name="T6" fmla="*/ 1 w 1"/>
                <a:gd name="T7" fmla="*/ 1 w 1"/>
                <a:gd name="T8" fmla="*/ 1 w 1"/>
                <a:gd name="T9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" name="Freeform 919"/>
            <p:cNvSpPr>
              <a:spLocks/>
            </p:cNvSpPr>
            <p:nvPr/>
          </p:nvSpPr>
          <p:spPr bwMode="auto">
            <a:xfrm>
              <a:off x="9913083" y="5920828"/>
              <a:ext cx="10989" cy="17583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1 h 2"/>
                <a:gd name="T4" fmla="*/ 0 w 1"/>
                <a:gd name="T5" fmla="*/ 1 h 2"/>
                <a:gd name="T6" fmla="*/ 0 w 1"/>
                <a:gd name="T7" fmla="*/ 1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" name="Freeform 920"/>
            <p:cNvSpPr>
              <a:spLocks/>
            </p:cNvSpPr>
            <p:nvPr/>
          </p:nvSpPr>
          <p:spPr bwMode="auto">
            <a:xfrm>
              <a:off x="9875719" y="5883464"/>
              <a:ext cx="57145" cy="46155"/>
            </a:xfrm>
            <a:custGeom>
              <a:avLst/>
              <a:gdLst>
                <a:gd name="T0" fmla="*/ 4 w 6"/>
                <a:gd name="T1" fmla="*/ 4 h 5"/>
                <a:gd name="T2" fmla="*/ 4 w 6"/>
                <a:gd name="T3" fmla="*/ 4 h 5"/>
                <a:gd name="T4" fmla="*/ 5 w 6"/>
                <a:gd name="T5" fmla="*/ 3 h 5"/>
                <a:gd name="T6" fmla="*/ 5 w 6"/>
                <a:gd name="T7" fmla="*/ 3 h 5"/>
                <a:gd name="T8" fmla="*/ 6 w 6"/>
                <a:gd name="T9" fmla="*/ 2 h 5"/>
                <a:gd name="T10" fmla="*/ 6 w 6"/>
                <a:gd name="T11" fmla="*/ 1 h 5"/>
                <a:gd name="T12" fmla="*/ 6 w 6"/>
                <a:gd name="T13" fmla="*/ 1 h 5"/>
                <a:gd name="T14" fmla="*/ 6 w 6"/>
                <a:gd name="T15" fmla="*/ 0 h 5"/>
                <a:gd name="T16" fmla="*/ 5 w 6"/>
                <a:gd name="T17" fmla="*/ 0 h 5"/>
                <a:gd name="T18" fmla="*/ 4 w 6"/>
                <a:gd name="T19" fmla="*/ 0 h 5"/>
                <a:gd name="T20" fmla="*/ 4 w 6"/>
                <a:gd name="T21" fmla="*/ 0 h 5"/>
                <a:gd name="T22" fmla="*/ 3 w 6"/>
                <a:gd name="T23" fmla="*/ 0 h 5"/>
                <a:gd name="T24" fmla="*/ 3 w 6"/>
                <a:gd name="T25" fmla="*/ 1 h 5"/>
                <a:gd name="T26" fmla="*/ 3 w 6"/>
                <a:gd name="T27" fmla="*/ 1 h 5"/>
                <a:gd name="T28" fmla="*/ 2 w 6"/>
                <a:gd name="T29" fmla="*/ 1 h 5"/>
                <a:gd name="T30" fmla="*/ 2 w 6"/>
                <a:gd name="T31" fmla="*/ 2 h 5"/>
                <a:gd name="T32" fmla="*/ 2 w 6"/>
                <a:gd name="T33" fmla="*/ 2 h 5"/>
                <a:gd name="T34" fmla="*/ 2 w 6"/>
                <a:gd name="T35" fmla="*/ 3 h 5"/>
                <a:gd name="T36" fmla="*/ 1 w 6"/>
                <a:gd name="T37" fmla="*/ 4 h 5"/>
                <a:gd name="T38" fmla="*/ 1 w 6"/>
                <a:gd name="T39" fmla="*/ 4 h 5"/>
                <a:gd name="T40" fmla="*/ 0 w 6"/>
                <a:gd name="T41" fmla="*/ 5 h 5"/>
                <a:gd name="T42" fmla="*/ 0 w 6"/>
                <a:gd name="T43" fmla="*/ 5 h 5"/>
                <a:gd name="T44" fmla="*/ 1 w 6"/>
                <a:gd name="T45" fmla="*/ 5 h 5"/>
                <a:gd name="T46" fmla="*/ 2 w 6"/>
                <a:gd name="T47" fmla="*/ 5 h 5"/>
                <a:gd name="T48" fmla="*/ 3 w 6"/>
                <a:gd name="T49" fmla="*/ 5 h 5"/>
                <a:gd name="T50" fmla="*/ 3 w 6"/>
                <a:gd name="T51" fmla="*/ 5 h 5"/>
                <a:gd name="T52" fmla="*/ 4 w 6"/>
                <a:gd name="T5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" h="5"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4"/>
                    <a:pt x="4" y="4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" name="Freeform 921"/>
            <p:cNvSpPr>
              <a:spLocks/>
            </p:cNvSpPr>
            <p:nvPr/>
          </p:nvSpPr>
          <p:spPr bwMode="auto">
            <a:xfrm>
              <a:off x="9653735" y="5529608"/>
              <a:ext cx="371439" cy="446167"/>
            </a:xfrm>
            <a:custGeom>
              <a:avLst/>
              <a:gdLst>
                <a:gd name="T0" fmla="*/ 36 w 40"/>
                <a:gd name="T1" fmla="*/ 46 h 48"/>
                <a:gd name="T2" fmla="*/ 34 w 40"/>
                <a:gd name="T3" fmla="*/ 43 h 48"/>
                <a:gd name="T4" fmla="*/ 32 w 40"/>
                <a:gd name="T5" fmla="*/ 42 h 48"/>
                <a:gd name="T6" fmla="*/ 30 w 40"/>
                <a:gd name="T7" fmla="*/ 42 h 48"/>
                <a:gd name="T8" fmla="*/ 31 w 40"/>
                <a:gd name="T9" fmla="*/ 38 h 48"/>
                <a:gd name="T10" fmla="*/ 30 w 40"/>
                <a:gd name="T11" fmla="*/ 37 h 48"/>
                <a:gd name="T12" fmla="*/ 30 w 40"/>
                <a:gd name="T13" fmla="*/ 35 h 48"/>
                <a:gd name="T14" fmla="*/ 28 w 40"/>
                <a:gd name="T15" fmla="*/ 33 h 48"/>
                <a:gd name="T16" fmla="*/ 27 w 40"/>
                <a:gd name="T17" fmla="*/ 29 h 48"/>
                <a:gd name="T18" fmla="*/ 29 w 40"/>
                <a:gd name="T19" fmla="*/ 27 h 48"/>
                <a:gd name="T20" fmla="*/ 27 w 40"/>
                <a:gd name="T21" fmla="*/ 28 h 48"/>
                <a:gd name="T22" fmla="*/ 25 w 40"/>
                <a:gd name="T23" fmla="*/ 26 h 48"/>
                <a:gd name="T24" fmla="*/ 24 w 40"/>
                <a:gd name="T25" fmla="*/ 25 h 48"/>
                <a:gd name="T26" fmla="*/ 24 w 40"/>
                <a:gd name="T27" fmla="*/ 24 h 48"/>
                <a:gd name="T28" fmla="*/ 22 w 40"/>
                <a:gd name="T29" fmla="*/ 24 h 48"/>
                <a:gd name="T30" fmla="*/ 17 w 40"/>
                <a:gd name="T31" fmla="*/ 22 h 48"/>
                <a:gd name="T32" fmla="*/ 14 w 40"/>
                <a:gd name="T33" fmla="*/ 21 h 48"/>
                <a:gd name="T34" fmla="*/ 15 w 40"/>
                <a:gd name="T35" fmla="*/ 19 h 48"/>
                <a:gd name="T36" fmla="*/ 12 w 40"/>
                <a:gd name="T37" fmla="*/ 19 h 48"/>
                <a:gd name="T38" fmla="*/ 12 w 40"/>
                <a:gd name="T39" fmla="*/ 15 h 48"/>
                <a:gd name="T40" fmla="*/ 11 w 40"/>
                <a:gd name="T41" fmla="*/ 15 h 48"/>
                <a:gd name="T42" fmla="*/ 10 w 40"/>
                <a:gd name="T43" fmla="*/ 17 h 48"/>
                <a:gd name="T44" fmla="*/ 9 w 40"/>
                <a:gd name="T45" fmla="*/ 20 h 48"/>
                <a:gd name="T46" fmla="*/ 7 w 40"/>
                <a:gd name="T47" fmla="*/ 17 h 48"/>
                <a:gd name="T48" fmla="*/ 7 w 40"/>
                <a:gd name="T49" fmla="*/ 15 h 48"/>
                <a:gd name="T50" fmla="*/ 5 w 40"/>
                <a:gd name="T51" fmla="*/ 14 h 48"/>
                <a:gd name="T52" fmla="*/ 6 w 40"/>
                <a:gd name="T53" fmla="*/ 12 h 48"/>
                <a:gd name="T54" fmla="*/ 8 w 40"/>
                <a:gd name="T55" fmla="*/ 11 h 48"/>
                <a:gd name="T56" fmla="*/ 9 w 40"/>
                <a:gd name="T57" fmla="*/ 12 h 48"/>
                <a:gd name="T58" fmla="*/ 11 w 40"/>
                <a:gd name="T59" fmla="*/ 12 h 48"/>
                <a:gd name="T60" fmla="*/ 12 w 40"/>
                <a:gd name="T61" fmla="*/ 10 h 48"/>
                <a:gd name="T62" fmla="*/ 10 w 40"/>
                <a:gd name="T63" fmla="*/ 10 h 48"/>
                <a:gd name="T64" fmla="*/ 7 w 40"/>
                <a:gd name="T65" fmla="*/ 11 h 48"/>
                <a:gd name="T66" fmla="*/ 5 w 40"/>
                <a:gd name="T67" fmla="*/ 10 h 48"/>
                <a:gd name="T68" fmla="*/ 5 w 40"/>
                <a:gd name="T69" fmla="*/ 8 h 48"/>
                <a:gd name="T70" fmla="*/ 3 w 40"/>
                <a:gd name="T71" fmla="*/ 6 h 48"/>
                <a:gd name="T72" fmla="*/ 1 w 40"/>
                <a:gd name="T73" fmla="*/ 6 h 48"/>
                <a:gd name="T74" fmla="*/ 1 w 40"/>
                <a:gd name="T75" fmla="*/ 5 h 48"/>
                <a:gd name="T76" fmla="*/ 2 w 40"/>
                <a:gd name="T77" fmla="*/ 2 h 48"/>
                <a:gd name="T78" fmla="*/ 5 w 40"/>
                <a:gd name="T79" fmla="*/ 1 h 48"/>
                <a:gd name="T80" fmla="*/ 8 w 40"/>
                <a:gd name="T81" fmla="*/ 1 h 48"/>
                <a:gd name="T82" fmla="*/ 13 w 40"/>
                <a:gd name="T83" fmla="*/ 2 h 48"/>
                <a:gd name="T84" fmla="*/ 13 w 40"/>
                <a:gd name="T85" fmla="*/ 6 h 48"/>
                <a:gd name="T86" fmla="*/ 14 w 40"/>
                <a:gd name="T87" fmla="*/ 12 h 48"/>
                <a:gd name="T88" fmla="*/ 15 w 40"/>
                <a:gd name="T89" fmla="*/ 13 h 48"/>
                <a:gd name="T90" fmla="*/ 16 w 40"/>
                <a:gd name="T91" fmla="*/ 16 h 48"/>
                <a:gd name="T92" fmla="*/ 19 w 40"/>
                <a:gd name="T93" fmla="*/ 14 h 48"/>
                <a:gd name="T94" fmla="*/ 22 w 40"/>
                <a:gd name="T95" fmla="*/ 11 h 48"/>
                <a:gd name="T96" fmla="*/ 25 w 40"/>
                <a:gd name="T97" fmla="*/ 8 h 48"/>
                <a:gd name="T98" fmla="*/ 28 w 40"/>
                <a:gd name="T99" fmla="*/ 6 h 48"/>
                <a:gd name="T100" fmla="*/ 30 w 40"/>
                <a:gd name="T101" fmla="*/ 8 h 48"/>
                <a:gd name="T102" fmla="*/ 34 w 40"/>
                <a:gd name="T103" fmla="*/ 10 h 48"/>
                <a:gd name="T104" fmla="*/ 37 w 40"/>
                <a:gd name="T105" fmla="*/ 11 h 48"/>
                <a:gd name="T106" fmla="*/ 39 w 40"/>
                <a:gd name="T107" fmla="*/ 12 h 48"/>
                <a:gd name="T108" fmla="*/ 38 w 40"/>
                <a:gd name="T10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0" h="48">
                  <a:moveTo>
                    <a:pt x="38" y="48"/>
                  </a:moveTo>
                  <a:cubicBezTo>
                    <a:pt x="38" y="48"/>
                    <a:pt x="37" y="48"/>
                    <a:pt x="37" y="48"/>
                  </a:cubicBezTo>
                  <a:cubicBezTo>
                    <a:pt x="37" y="48"/>
                    <a:pt x="37" y="47"/>
                    <a:pt x="37" y="47"/>
                  </a:cubicBezTo>
                  <a:cubicBezTo>
                    <a:pt x="37" y="47"/>
                    <a:pt x="36" y="47"/>
                    <a:pt x="36" y="47"/>
                  </a:cubicBezTo>
                  <a:cubicBezTo>
                    <a:pt x="36" y="47"/>
                    <a:pt x="36" y="46"/>
                    <a:pt x="36" y="46"/>
                  </a:cubicBezTo>
                  <a:cubicBezTo>
                    <a:pt x="36" y="46"/>
                    <a:pt x="36" y="45"/>
                    <a:pt x="36" y="45"/>
                  </a:cubicBezTo>
                  <a:cubicBezTo>
                    <a:pt x="36" y="45"/>
                    <a:pt x="35" y="45"/>
                    <a:pt x="35" y="45"/>
                  </a:cubicBezTo>
                  <a:cubicBezTo>
                    <a:pt x="35" y="44"/>
                    <a:pt x="35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3"/>
                    <a:pt x="34" y="42"/>
                    <a:pt x="34" y="42"/>
                  </a:cubicBezTo>
                  <a:cubicBezTo>
                    <a:pt x="34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2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0" y="43"/>
                    <a:pt x="30" y="43"/>
                  </a:cubicBezTo>
                  <a:cubicBezTo>
                    <a:pt x="30" y="43"/>
                    <a:pt x="30" y="42"/>
                    <a:pt x="30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1"/>
                    <a:pt x="30" y="40"/>
                    <a:pt x="30" y="40"/>
                  </a:cubicBezTo>
                  <a:cubicBezTo>
                    <a:pt x="30" y="40"/>
                    <a:pt x="30" y="40"/>
                    <a:pt x="31" y="40"/>
                  </a:cubicBezTo>
                  <a:cubicBezTo>
                    <a:pt x="31" y="40"/>
                    <a:pt x="31" y="39"/>
                    <a:pt x="31" y="39"/>
                  </a:cubicBezTo>
                  <a:cubicBezTo>
                    <a:pt x="31" y="39"/>
                    <a:pt x="31" y="38"/>
                    <a:pt x="31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7"/>
                  </a:cubicBezTo>
                  <a:cubicBezTo>
                    <a:pt x="30" y="37"/>
                    <a:pt x="29" y="37"/>
                    <a:pt x="29" y="37"/>
                  </a:cubicBezTo>
                  <a:cubicBezTo>
                    <a:pt x="29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29" y="36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5"/>
                    <a:pt x="30" y="35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5"/>
                    <a:pt x="30" y="34"/>
                    <a:pt x="30" y="34"/>
                  </a:cubicBezTo>
                  <a:cubicBezTo>
                    <a:pt x="30" y="34"/>
                    <a:pt x="30" y="34"/>
                    <a:pt x="29" y="34"/>
                  </a:cubicBezTo>
                  <a:cubicBezTo>
                    <a:pt x="29" y="34"/>
                    <a:pt x="29" y="33"/>
                    <a:pt x="29" y="33"/>
                  </a:cubicBezTo>
                  <a:cubicBezTo>
                    <a:pt x="29" y="33"/>
                    <a:pt x="28" y="33"/>
                    <a:pt x="28" y="3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1"/>
                    <a:pt x="28" y="30"/>
                    <a:pt x="28" y="30"/>
                  </a:cubicBezTo>
                  <a:cubicBezTo>
                    <a:pt x="28" y="30"/>
                    <a:pt x="27" y="30"/>
                    <a:pt x="27" y="30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28" y="28"/>
                    <a:pt x="28" y="28"/>
                  </a:cubicBezTo>
                  <a:cubicBezTo>
                    <a:pt x="28" y="28"/>
                    <a:pt x="28" y="28"/>
                    <a:pt x="29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9" y="28"/>
                    <a:pt x="29" y="28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8" y="27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8" y="28"/>
                    <a:pt x="28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5" y="27"/>
                    <a:pt x="25" y="27"/>
                  </a:cubicBezTo>
                  <a:cubicBezTo>
                    <a:pt x="25" y="27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6" y="26"/>
                    <a:pt x="26" y="26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4" y="26"/>
                    <a:pt x="24" y="26"/>
                  </a:cubicBezTo>
                  <a:cubicBezTo>
                    <a:pt x="24" y="26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5" y="25"/>
                    <a:pt x="25" y="25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4" y="24"/>
                    <a:pt x="24" y="24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3"/>
                    <a:pt x="20" y="23"/>
                    <a:pt x="20" y="23"/>
                  </a:cubicBezTo>
                  <a:cubicBezTo>
                    <a:pt x="20" y="23"/>
                    <a:pt x="19" y="23"/>
                    <a:pt x="19" y="22"/>
                  </a:cubicBezTo>
                  <a:cubicBezTo>
                    <a:pt x="19" y="22"/>
                    <a:pt x="19" y="22"/>
                    <a:pt x="18" y="22"/>
                  </a:cubicBezTo>
                  <a:cubicBezTo>
                    <a:pt x="18" y="22"/>
                    <a:pt x="17" y="22"/>
                    <a:pt x="17" y="22"/>
                  </a:cubicBezTo>
                  <a:cubicBezTo>
                    <a:pt x="17" y="22"/>
                    <a:pt x="16" y="22"/>
                    <a:pt x="16" y="22"/>
                  </a:cubicBezTo>
                  <a:cubicBezTo>
                    <a:pt x="16" y="22"/>
                    <a:pt x="16" y="21"/>
                    <a:pt x="16" y="21"/>
                  </a:cubicBezTo>
                  <a:cubicBezTo>
                    <a:pt x="16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0"/>
                    <a:pt x="14" y="21"/>
                    <a:pt x="14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4" y="19"/>
                    <a:pt x="14" y="19"/>
                  </a:cubicBezTo>
                  <a:cubicBezTo>
                    <a:pt x="14" y="19"/>
                    <a:pt x="14" y="19"/>
                    <a:pt x="14" y="20"/>
                  </a:cubicBezTo>
                  <a:cubicBezTo>
                    <a:pt x="14" y="20"/>
                    <a:pt x="14" y="20"/>
                    <a:pt x="13" y="20"/>
                  </a:cubicBezTo>
                  <a:cubicBezTo>
                    <a:pt x="13" y="20"/>
                    <a:pt x="13" y="19"/>
                    <a:pt x="13" y="19"/>
                  </a:cubicBezTo>
                  <a:cubicBezTo>
                    <a:pt x="13" y="19"/>
                    <a:pt x="13" y="19"/>
                    <a:pt x="12" y="19"/>
                  </a:cubicBezTo>
                  <a:cubicBezTo>
                    <a:pt x="12" y="19"/>
                    <a:pt x="12" y="18"/>
                    <a:pt x="12" y="18"/>
                  </a:cubicBezTo>
                  <a:cubicBezTo>
                    <a:pt x="12" y="18"/>
                    <a:pt x="11" y="18"/>
                    <a:pt x="11" y="18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6"/>
                    <a:pt x="11" y="16"/>
                  </a:cubicBezTo>
                  <a:cubicBezTo>
                    <a:pt x="11" y="16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4"/>
                    <a:pt x="12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0" y="16"/>
                    <a:pt x="10" y="16"/>
                  </a:cubicBezTo>
                  <a:cubicBezTo>
                    <a:pt x="10" y="16"/>
                    <a:pt x="10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8"/>
                    <a:pt x="10" y="18"/>
                    <a:pt x="9" y="18"/>
                  </a:cubicBezTo>
                  <a:cubicBezTo>
                    <a:pt x="9" y="18"/>
                    <a:pt x="10" y="19"/>
                    <a:pt x="10" y="19"/>
                  </a:cubicBezTo>
                  <a:cubicBezTo>
                    <a:pt x="10" y="19"/>
                    <a:pt x="9" y="19"/>
                    <a:pt x="9" y="19"/>
                  </a:cubicBezTo>
                  <a:cubicBezTo>
                    <a:pt x="9" y="19"/>
                    <a:pt x="9" y="20"/>
                    <a:pt x="9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7" y="20"/>
                    <a:pt x="7" y="19"/>
                    <a:pt x="7" y="19"/>
                  </a:cubicBezTo>
                  <a:cubicBezTo>
                    <a:pt x="7" y="19"/>
                    <a:pt x="7" y="19"/>
                    <a:pt x="7" y="18"/>
                  </a:cubicBezTo>
                  <a:cubicBezTo>
                    <a:pt x="7" y="18"/>
                    <a:pt x="7" y="18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7"/>
                    <a:pt x="7" y="17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4" y="14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8" y="12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11" y="9"/>
                    <a:pt x="11" y="10"/>
                    <a:pt x="11" y="10"/>
                  </a:cubicBezTo>
                  <a:cubicBezTo>
                    <a:pt x="11" y="10"/>
                    <a:pt x="10" y="10"/>
                    <a:pt x="10" y="10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9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6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5" y="8"/>
                  </a:cubicBezTo>
                  <a:cubicBezTo>
                    <a:pt x="5" y="8"/>
                    <a:pt x="5" y="8"/>
                    <a:pt x="5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3" y="7"/>
                    <a:pt x="3" y="6"/>
                  </a:cubicBezTo>
                  <a:cubicBezTo>
                    <a:pt x="3" y="6"/>
                    <a:pt x="3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1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9" y="2"/>
                    <a:pt x="9" y="2"/>
                  </a:cubicBezTo>
                  <a:cubicBezTo>
                    <a:pt x="9" y="2"/>
                    <a:pt x="10" y="2"/>
                    <a:pt x="10" y="2"/>
                  </a:cubicBezTo>
                  <a:cubicBezTo>
                    <a:pt x="10" y="2"/>
                    <a:pt x="11" y="2"/>
                    <a:pt x="11" y="2"/>
                  </a:cubicBezTo>
                  <a:cubicBezTo>
                    <a:pt x="11" y="2"/>
                    <a:pt x="12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3" y="6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8"/>
                    <a:pt x="13" y="8"/>
                    <a:pt x="13" y="9"/>
                  </a:cubicBezTo>
                  <a:cubicBezTo>
                    <a:pt x="13" y="9"/>
                    <a:pt x="14" y="10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3"/>
                    <a:pt x="15" y="13"/>
                  </a:cubicBezTo>
                  <a:cubicBezTo>
                    <a:pt x="15" y="13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7" y="16"/>
                    <a:pt x="17" y="16"/>
                  </a:cubicBezTo>
                  <a:cubicBezTo>
                    <a:pt x="17" y="16"/>
                    <a:pt x="17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9" y="14"/>
                    <a:pt x="19" y="14"/>
                  </a:cubicBezTo>
                  <a:cubicBezTo>
                    <a:pt x="19" y="14"/>
                    <a:pt x="19" y="13"/>
                    <a:pt x="19" y="13"/>
                  </a:cubicBezTo>
                  <a:cubicBezTo>
                    <a:pt x="19" y="13"/>
                    <a:pt x="20" y="13"/>
                    <a:pt x="20" y="13"/>
                  </a:cubicBezTo>
                  <a:cubicBezTo>
                    <a:pt x="20" y="12"/>
                    <a:pt x="20" y="12"/>
                    <a:pt x="21" y="12"/>
                  </a:cubicBezTo>
                  <a:cubicBezTo>
                    <a:pt x="21" y="12"/>
                    <a:pt x="21" y="12"/>
                    <a:pt x="21" y="11"/>
                  </a:cubicBezTo>
                  <a:cubicBezTo>
                    <a:pt x="21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3" y="9"/>
                    <a:pt x="23" y="9"/>
                  </a:cubicBezTo>
                  <a:cubicBezTo>
                    <a:pt x="23" y="9"/>
                    <a:pt x="23" y="9"/>
                    <a:pt x="24" y="9"/>
                  </a:cubicBezTo>
                  <a:cubicBezTo>
                    <a:pt x="24" y="8"/>
                    <a:pt x="24" y="8"/>
                    <a:pt x="25" y="8"/>
                  </a:cubicBezTo>
                  <a:cubicBezTo>
                    <a:pt x="25" y="8"/>
                    <a:pt x="25" y="8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7" y="7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8" y="6"/>
                    <a:pt x="28" y="7"/>
                    <a:pt x="28" y="7"/>
                  </a:cubicBezTo>
                  <a:cubicBezTo>
                    <a:pt x="28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30" y="7"/>
                    <a:pt x="30" y="8"/>
                    <a:pt x="30" y="8"/>
                  </a:cubicBezTo>
                  <a:cubicBezTo>
                    <a:pt x="30" y="8"/>
                    <a:pt x="31" y="8"/>
                    <a:pt x="31" y="8"/>
                  </a:cubicBezTo>
                  <a:cubicBezTo>
                    <a:pt x="31" y="8"/>
                    <a:pt x="31" y="9"/>
                    <a:pt x="32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3" y="9"/>
                    <a:pt x="33" y="10"/>
                    <a:pt x="33" y="10"/>
                  </a:cubicBezTo>
                  <a:cubicBezTo>
                    <a:pt x="33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5" y="11"/>
                    <a:pt x="35" y="11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1"/>
                    <a:pt x="37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2"/>
                    <a:pt x="38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40" y="12"/>
                    <a:pt x="40" y="12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3"/>
                    <a:pt x="39" y="33"/>
                    <a:pt x="39" y="33"/>
                  </a:cubicBezTo>
                  <a:lnTo>
                    <a:pt x="38" y="48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4" name="Freeform 923"/>
            <p:cNvSpPr>
              <a:spLocks/>
            </p:cNvSpPr>
            <p:nvPr/>
          </p:nvSpPr>
          <p:spPr bwMode="auto">
            <a:xfrm>
              <a:off x="9737254" y="5716426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1 h 1"/>
                <a:gd name="T12" fmla="*/ 1 w 1"/>
                <a:gd name="T13" fmla="*/ 1 h 1"/>
                <a:gd name="T14" fmla="*/ 1 w 1"/>
                <a:gd name="T15" fmla="*/ 1 h 1"/>
                <a:gd name="T16" fmla="*/ 1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" name="Freeform 924"/>
            <p:cNvSpPr>
              <a:spLocks/>
            </p:cNvSpPr>
            <p:nvPr/>
          </p:nvSpPr>
          <p:spPr bwMode="auto">
            <a:xfrm>
              <a:off x="9754837" y="5696646"/>
              <a:ext cx="0" cy="8791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0 h 1"/>
                <a:gd name="T4" fmla="*/ 0 h 1"/>
                <a:gd name="T5" fmla="*/ 1 h 1"/>
                <a:gd name="T6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6" name="Freeform 925"/>
            <p:cNvSpPr>
              <a:spLocks/>
            </p:cNvSpPr>
            <p:nvPr/>
          </p:nvSpPr>
          <p:spPr bwMode="auto">
            <a:xfrm>
              <a:off x="9765826" y="5705437"/>
              <a:ext cx="8791" cy="1098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1 h 1"/>
                <a:gd name="T10" fmla="*/ 0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" name="Freeform 926"/>
            <p:cNvSpPr>
              <a:spLocks/>
            </p:cNvSpPr>
            <p:nvPr/>
          </p:nvSpPr>
          <p:spPr bwMode="auto">
            <a:xfrm>
              <a:off x="10016383" y="5558180"/>
              <a:ext cx="0" cy="8791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0 h 1"/>
                <a:gd name="T4" fmla="*/ 0 h 1"/>
                <a:gd name="T5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8" name="Freeform 927"/>
            <p:cNvSpPr>
              <a:spLocks/>
            </p:cNvSpPr>
            <p:nvPr/>
          </p:nvSpPr>
          <p:spPr bwMode="auto">
            <a:xfrm>
              <a:off x="9998800" y="5575763"/>
              <a:ext cx="8791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0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" name="Freeform 956"/>
            <p:cNvSpPr>
              <a:spLocks/>
            </p:cNvSpPr>
            <p:nvPr/>
          </p:nvSpPr>
          <p:spPr bwMode="auto">
            <a:xfrm>
              <a:off x="9671318" y="5725218"/>
              <a:ext cx="8791" cy="879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0" name="Freeform 983"/>
            <p:cNvSpPr>
              <a:spLocks/>
            </p:cNvSpPr>
            <p:nvPr/>
          </p:nvSpPr>
          <p:spPr bwMode="auto">
            <a:xfrm>
              <a:off x="8310839" y="5241687"/>
              <a:ext cx="10989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0 w 1"/>
                <a:gd name="T5" fmla="*/ 1 w 1"/>
                <a:gd name="T6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1" name="Freeform 984"/>
            <p:cNvSpPr>
              <a:spLocks/>
            </p:cNvSpPr>
            <p:nvPr/>
          </p:nvSpPr>
          <p:spPr bwMode="auto">
            <a:xfrm>
              <a:off x="8321828" y="5230698"/>
              <a:ext cx="8791" cy="1098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1 w 1"/>
                <a:gd name="T11" fmla="*/ 0 h 1"/>
                <a:gd name="T12" fmla="*/ 1 w 1"/>
                <a:gd name="T13" fmla="*/ 1 h 1"/>
                <a:gd name="T14" fmla="*/ 1 w 1"/>
                <a:gd name="T15" fmla="*/ 1 h 1"/>
                <a:gd name="T16" fmla="*/ 0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2" name="Freeform 985"/>
            <p:cNvSpPr>
              <a:spLocks/>
            </p:cNvSpPr>
            <p:nvPr/>
          </p:nvSpPr>
          <p:spPr bwMode="auto">
            <a:xfrm>
              <a:off x="8655904" y="5371361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1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3" name="Freeform 986"/>
            <p:cNvSpPr>
              <a:spLocks/>
            </p:cNvSpPr>
            <p:nvPr/>
          </p:nvSpPr>
          <p:spPr bwMode="auto">
            <a:xfrm>
              <a:off x="8664695" y="53889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4" name="Freeform 987"/>
            <p:cNvSpPr>
              <a:spLocks/>
            </p:cNvSpPr>
            <p:nvPr/>
          </p:nvSpPr>
          <p:spPr bwMode="auto">
            <a:xfrm>
              <a:off x="8675685" y="5388944"/>
              <a:ext cx="0" cy="10989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1 h 1"/>
                <a:gd name="T4" fmla="*/ 1 h 1"/>
                <a:gd name="T5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5" name="Freeform 988"/>
            <p:cNvSpPr>
              <a:spLocks/>
            </p:cNvSpPr>
            <p:nvPr/>
          </p:nvSpPr>
          <p:spPr bwMode="auto">
            <a:xfrm>
              <a:off x="9159215" y="5314217"/>
              <a:ext cx="8791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0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6" name="Freeform 989"/>
            <p:cNvSpPr>
              <a:spLocks/>
            </p:cNvSpPr>
            <p:nvPr/>
          </p:nvSpPr>
          <p:spPr bwMode="auto">
            <a:xfrm>
              <a:off x="9187787" y="5276853"/>
              <a:ext cx="8791" cy="1098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0 w 1"/>
                <a:gd name="T9" fmla="*/ 1 h 1"/>
                <a:gd name="T10" fmla="*/ 1 w 1"/>
                <a:gd name="T11" fmla="*/ 1 h 1"/>
                <a:gd name="T12" fmla="*/ 1 w 1"/>
                <a:gd name="T13" fmla="*/ 1 h 1"/>
                <a:gd name="T14" fmla="*/ 1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7" name="Freeform 990"/>
            <p:cNvSpPr>
              <a:spLocks/>
            </p:cNvSpPr>
            <p:nvPr/>
          </p:nvSpPr>
          <p:spPr bwMode="auto">
            <a:xfrm>
              <a:off x="9196579" y="5296634"/>
              <a:ext cx="8791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8" name="Freeform 991"/>
            <p:cNvSpPr>
              <a:spLocks/>
            </p:cNvSpPr>
            <p:nvPr/>
          </p:nvSpPr>
          <p:spPr bwMode="auto">
            <a:xfrm>
              <a:off x="9225151" y="5268062"/>
              <a:ext cx="0" cy="19781"/>
            </a:xfrm>
            <a:custGeom>
              <a:avLst/>
              <a:gdLst>
                <a:gd name="T0" fmla="*/ 2 h 2"/>
                <a:gd name="T1" fmla="*/ 1 h 2"/>
                <a:gd name="T2" fmla="*/ 1 h 2"/>
                <a:gd name="T3" fmla="*/ 0 h 2"/>
                <a:gd name="T4" fmla="*/ 0 h 2"/>
                <a:gd name="T5" fmla="*/ 1 h 2"/>
                <a:gd name="T6" fmla="*/ 1 h 2"/>
                <a:gd name="T7" fmla="*/ 2 h 2"/>
                <a:gd name="T8" fmla="*/ 2 h 2"/>
                <a:gd name="T9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9" name="Freeform 992"/>
            <p:cNvSpPr>
              <a:spLocks/>
            </p:cNvSpPr>
            <p:nvPr/>
          </p:nvSpPr>
          <p:spPr bwMode="auto">
            <a:xfrm>
              <a:off x="9233942" y="5250479"/>
              <a:ext cx="17583" cy="8791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1 h 1"/>
                <a:gd name="T4" fmla="*/ 1 w 2"/>
                <a:gd name="T5" fmla="*/ 1 h 1"/>
                <a:gd name="T6" fmla="*/ 2 w 2"/>
                <a:gd name="T7" fmla="*/ 1 h 1"/>
                <a:gd name="T8" fmla="*/ 2 w 2"/>
                <a:gd name="T9" fmla="*/ 0 h 1"/>
                <a:gd name="T10" fmla="*/ 1 w 2"/>
                <a:gd name="T11" fmla="*/ 0 h 1"/>
                <a:gd name="T12" fmla="*/ 1 w 2"/>
                <a:gd name="T13" fmla="*/ 1 h 1"/>
                <a:gd name="T14" fmla="*/ 1 w 2"/>
                <a:gd name="T15" fmla="*/ 1 h 1"/>
                <a:gd name="T16" fmla="*/ 1 w 2"/>
                <a:gd name="T17" fmla="*/ 1 h 1"/>
                <a:gd name="T18" fmla="*/ 0 w 2"/>
                <a:gd name="T1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0" name="Freeform 993"/>
            <p:cNvSpPr>
              <a:spLocks/>
            </p:cNvSpPr>
            <p:nvPr/>
          </p:nvSpPr>
          <p:spPr bwMode="auto">
            <a:xfrm>
              <a:off x="9178996" y="5166960"/>
              <a:ext cx="8791" cy="879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1 w 1"/>
                <a:gd name="T9" fmla="*/ 1 h 1"/>
                <a:gd name="T10" fmla="*/ 1 w 1"/>
                <a:gd name="T11" fmla="*/ 1 h 1"/>
                <a:gd name="T12" fmla="*/ 0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1" name="Freeform 994"/>
            <p:cNvSpPr>
              <a:spLocks/>
            </p:cNvSpPr>
            <p:nvPr/>
          </p:nvSpPr>
          <p:spPr bwMode="auto">
            <a:xfrm>
              <a:off x="9130643" y="5166960"/>
              <a:ext cx="10989" cy="879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2" name="Freeform 995"/>
            <p:cNvSpPr>
              <a:spLocks/>
            </p:cNvSpPr>
            <p:nvPr/>
          </p:nvSpPr>
          <p:spPr bwMode="auto">
            <a:xfrm>
              <a:off x="9130643" y="5155971"/>
              <a:ext cx="10989" cy="10989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1 h 1"/>
                <a:gd name="T10" fmla="*/ 0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3" name="Freeform 996"/>
            <p:cNvSpPr>
              <a:spLocks/>
            </p:cNvSpPr>
            <p:nvPr/>
          </p:nvSpPr>
          <p:spPr bwMode="auto">
            <a:xfrm>
              <a:off x="9121851" y="516696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4" name="Freeform 997"/>
            <p:cNvSpPr>
              <a:spLocks/>
            </p:cNvSpPr>
            <p:nvPr/>
          </p:nvSpPr>
          <p:spPr bwMode="auto">
            <a:xfrm>
              <a:off x="9104268" y="5155971"/>
              <a:ext cx="8791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0 w 1"/>
                <a:gd name="T4" fmla="*/ 1 w 1"/>
                <a:gd name="T5" fmla="*/ 1 w 1"/>
                <a:gd name="T6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5" name="Freeform 998"/>
            <p:cNvSpPr>
              <a:spLocks/>
            </p:cNvSpPr>
            <p:nvPr/>
          </p:nvSpPr>
          <p:spPr bwMode="auto">
            <a:xfrm>
              <a:off x="8860305" y="5175751"/>
              <a:ext cx="356054" cy="296712"/>
            </a:xfrm>
            <a:custGeom>
              <a:avLst/>
              <a:gdLst>
                <a:gd name="T0" fmla="*/ 37 w 38"/>
                <a:gd name="T1" fmla="*/ 10 h 32"/>
                <a:gd name="T2" fmla="*/ 36 w 38"/>
                <a:gd name="T3" fmla="*/ 11 h 32"/>
                <a:gd name="T4" fmla="*/ 34 w 38"/>
                <a:gd name="T5" fmla="*/ 10 h 32"/>
                <a:gd name="T6" fmla="*/ 34 w 38"/>
                <a:gd name="T7" fmla="*/ 11 h 32"/>
                <a:gd name="T8" fmla="*/ 35 w 38"/>
                <a:gd name="T9" fmla="*/ 12 h 32"/>
                <a:gd name="T10" fmla="*/ 35 w 38"/>
                <a:gd name="T11" fmla="*/ 14 h 32"/>
                <a:gd name="T12" fmla="*/ 33 w 38"/>
                <a:gd name="T13" fmla="*/ 14 h 32"/>
                <a:gd name="T14" fmla="*/ 32 w 38"/>
                <a:gd name="T15" fmla="*/ 14 h 32"/>
                <a:gd name="T16" fmla="*/ 30 w 38"/>
                <a:gd name="T17" fmla="*/ 14 h 32"/>
                <a:gd name="T18" fmla="*/ 27 w 38"/>
                <a:gd name="T19" fmla="*/ 14 h 32"/>
                <a:gd name="T20" fmla="*/ 25 w 38"/>
                <a:gd name="T21" fmla="*/ 15 h 32"/>
                <a:gd name="T22" fmla="*/ 24 w 38"/>
                <a:gd name="T23" fmla="*/ 17 h 32"/>
                <a:gd name="T24" fmla="*/ 22 w 38"/>
                <a:gd name="T25" fmla="*/ 21 h 32"/>
                <a:gd name="T26" fmla="*/ 21 w 38"/>
                <a:gd name="T27" fmla="*/ 25 h 32"/>
                <a:gd name="T28" fmla="*/ 19 w 38"/>
                <a:gd name="T29" fmla="*/ 28 h 32"/>
                <a:gd name="T30" fmla="*/ 15 w 38"/>
                <a:gd name="T31" fmla="*/ 30 h 32"/>
                <a:gd name="T32" fmla="*/ 13 w 38"/>
                <a:gd name="T33" fmla="*/ 28 h 32"/>
                <a:gd name="T34" fmla="*/ 10 w 38"/>
                <a:gd name="T35" fmla="*/ 30 h 32"/>
                <a:gd name="T36" fmla="*/ 6 w 38"/>
                <a:gd name="T37" fmla="*/ 31 h 32"/>
                <a:gd name="T38" fmla="*/ 3 w 38"/>
                <a:gd name="T39" fmla="*/ 31 h 32"/>
                <a:gd name="T40" fmla="*/ 2 w 38"/>
                <a:gd name="T41" fmla="*/ 29 h 32"/>
                <a:gd name="T42" fmla="*/ 0 w 38"/>
                <a:gd name="T43" fmla="*/ 26 h 32"/>
                <a:gd name="T44" fmla="*/ 1 w 38"/>
                <a:gd name="T45" fmla="*/ 25 h 32"/>
                <a:gd name="T46" fmla="*/ 2 w 38"/>
                <a:gd name="T47" fmla="*/ 27 h 32"/>
                <a:gd name="T48" fmla="*/ 3 w 38"/>
                <a:gd name="T49" fmla="*/ 26 h 32"/>
                <a:gd name="T50" fmla="*/ 5 w 38"/>
                <a:gd name="T51" fmla="*/ 28 h 32"/>
                <a:gd name="T52" fmla="*/ 7 w 38"/>
                <a:gd name="T53" fmla="*/ 29 h 32"/>
                <a:gd name="T54" fmla="*/ 6 w 38"/>
                <a:gd name="T55" fmla="*/ 28 h 32"/>
                <a:gd name="T56" fmla="*/ 6 w 38"/>
                <a:gd name="T57" fmla="*/ 27 h 32"/>
                <a:gd name="T58" fmla="*/ 7 w 38"/>
                <a:gd name="T59" fmla="*/ 24 h 32"/>
                <a:gd name="T60" fmla="*/ 7 w 38"/>
                <a:gd name="T61" fmla="*/ 21 h 32"/>
                <a:gd name="T62" fmla="*/ 9 w 38"/>
                <a:gd name="T63" fmla="*/ 21 h 32"/>
                <a:gd name="T64" fmla="*/ 12 w 38"/>
                <a:gd name="T65" fmla="*/ 20 h 32"/>
                <a:gd name="T66" fmla="*/ 15 w 38"/>
                <a:gd name="T67" fmla="*/ 17 h 32"/>
                <a:gd name="T68" fmla="*/ 17 w 38"/>
                <a:gd name="T69" fmla="*/ 13 h 32"/>
                <a:gd name="T70" fmla="*/ 18 w 38"/>
                <a:gd name="T71" fmla="*/ 13 h 32"/>
                <a:gd name="T72" fmla="*/ 19 w 38"/>
                <a:gd name="T73" fmla="*/ 15 h 32"/>
                <a:gd name="T74" fmla="*/ 20 w 38"/>
                <a:gd name="T75" fmla="*/ 13 h 32"/>
                <a:gd name="T76" fmla="*/ 21 w 38"/>
                <a:gd name="T77" fmla="*/ 11 h 32"/>
                <a:gd name="T78" fmla="*/ 23 w 38"/>
                <a:gd name="T79" fmla="*/ 10 h 32"/>
                <a:gd name="T80" fmla="*/ 23 w 38"/>
                <a:gd name="T81" fmla="*/ 9 h 32"/>
                <a:gd name="T82" fmla="*/ 24 w 38"/>
                <a:gd name="T83" fmla="*/ 7 h 32"/>
                <a:gd name="T84" fmla="*/ 25 w 38"/>
                <a:gd name="T85" fmla="*/ 5 h 32"/>
                <a:gd name="T86" fmla="*/ 27 w 38"/>
                <a:gd name="T87" fmla="*/ 2 h 32"/>
                <a:gd name="T88" fmla="*/ 27 w 38"/>
                <a:gd name="T89" fmla="*/ 0 h 32"/>
                <a:gd name="T90" fmla="*/ 28 w 38"/>
                <a:gd name="T91" fmla="*/ 1 h 32"/>
                <a:gd name="T92" fmla="*/ 29 w 38"/>
                <a:gd name="T93" fmla="*/ 0 h 32"/>
                <a:gd name="T94" fmla="*/ 30 w 38"/>
                <a:gd name="T95" fmla="*/ 1 h 32"/>
                <a:gd name="T96" fmla="*/ 32 w 38"/>
                <a:gd name="T97" fmla="*/ 3 h 32"/>
                <a:gd name="T98" fmla="*/ 32 w 38"/>
                <a:gd name="T99" fmla="*/ 5 h 32"/>
                <a:gd name="T100" fmla="*/ 32 w 38"/>
                <a:gd name="T101" fmla="*/ 6 h 32"/>
                <a:gd name="T102" fmla="*/ 33 w 38"/>
                <a:gd name="T103" fmla="*/ 7 h 32"/>
                <a:gd name="T104" fmla="*/ 35 w 38"/>
                <a:gd name="T105" fmla="*/ 7 h 32"/>
                <a:gd name="T106" fmla="*/ 37 w 38"/>
                <a:gd name="T107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" h="32">
                  <a:moveTo>
                    <a:pt x="38" y="9"/>
                  </a:moveTo>
                  <a:cubicBezTo>
                    <a:pt x="38" y="9"/>
                    <a:pt x="38" y="9"/>
                    <a:pt x="38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8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6" y="10"/>
                    <a:pt x="36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0"/>
                    <a:pt x="36" y="11"/>
                    <a:pt x="36" y="11"/>
                  </a:cubicBezTo>
                  <a:cubicBezTo>
                    <a:pt x="35" y="11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1"/>
                    <a:pt x="33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3"/>
                    <a:pt x="35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4"/>
                    <a:pt x="35" y="14"/>
                  </a:cubicBezTo>
                  <a:cubicBezTo>
                    <a:pt x="35" y="14"/>
                    <a:pt x="35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5"/>
                    <a:pt x="34" y="14"/>
                    <a:pt x="34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2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8" y="14"/>
                    <a:pt x="28" y="14"/>
                  </a:cubicBezTo>
                  <a:cubicBezTo>
                    <a:pt x="28" y="14"/>
                    <a:pt x="27" y="14"/>
                    <a:pt x="27" y="14"/>
                  </a:cubicBezTo>
                  <a:cubicBezTo>
                    <a:pt x="27" y="14"/>
                    <a:pt x="26" y="14"/>
                    <a:pt x="26" y="14"/>
                  </a:cubicBezTo>
                  <a:cubicBezTo>
                    <a:pt x="26" y="14"/>
                    <a:pt x="26" y="14"/>
                    <a:pt x="25" y="14"/>
                  </a:cubicBezTo>
                  <a:cubicBezTo>
                    <a:pt x="25" y="14"/>
                    <a:pt x="25" y="14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4" y="15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8"/>
                    <a:pt x="24" y="18"/>
                  </a:cubicBezTo>
                  <a:cubicBezTo>
                    <a:pt x="24" y="18"/>
                    <a:pt x="24" y="19"/>
                    <a:pt x="24" y="19"/>
                  </a:cubicBezTo>
                  <a:cubicBezTo>
                    <a:pt x="24" y="20"/>
                    <a:pt x="23" y="20"/>
                    <a:pt x="23" y="20"/>
                  </a:cubicBezTo>
                  <a:cubicBezTo>
                    <a:pt x="23" y="20"/>
                    <a:pt x="22" y="21"/>
                    <a:pt x="22" y="21"/>
                  </a:cubicBezTo>
                  <a:cubicBezTo>
                    <a:pt x="22" y="21"/>
                    <a:pt x="21" y="22"/>
                    <a:pt x="21" y="22"/>
                  </a:cubicBezTo>
                  <a:cubicBezTo>
                    <a:pt x="21" y="22"/>
                    <a:pt x="21" y="23"/>
                    <a:pt x="21" y="23"/>
                  </a:cubicBezTo>
                  <a:cubicBezTo>
                    <a:pt x="21" y="23"/>
                    <a:pt x="21" y="24"/>
                    <a:pt x="21" y="24"/>
                  </a:cubicBezTo>
                  <a:cubicBezTo>
                    <a:pt x="21" y="24"/>
                    <a:pt x="21" y="25"/>
                    <a:pt x="21" y="25"/>
                  </a:cubicBezTo>
                  <a:cubicBezTo>
                    <a:pt x="21" y="25"/>
                    <a:pt x="20" y="25"/>
                    <a:pt x="20" y="25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7"/>
                    <a:pt x="20" y="27"/>
                    <a:pt x="20" y="28"/>
                  </a:cubicBezTo>
                  <a:cubicBezTo>
                    <a:pt x="20" y="28"/>
                    <a:pt x="20" y="28"/>
                    <a:pt x="19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8" y="28"/>
                    <a:pt x="18" y="29"/>
                    <a:pt x="18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6" y="29"/>
                    <a:pt x="16" y="29"/>
                    <a:pt x="15" y="30"/>
                  </a:cubicBezTo>
                  <a:cubicBezTo>
                    <a:pt x="15" y="30"/>
                    <a:pt x="15" y="29"/>
                    <a:pt x="15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3" y="29"/>
                    <a:pt x="13" y="29"/>
                  </a:cubicBezTo>
                  <a:cubicBezTo>
                    <a:pt x="13" y="29"/>
                    <a:pt x="13" y="28"/>
                    <a:pt x="13" y="28"/>
                  </a:cubicBezTo>
                  <a:cubicBezTo>
                    <a:pt x="13" y="28"/>
                    <a:pt x="12" y="28"/>
                    <a:pt x="12" y="28"/>
                  </a:cubicBezTo>
                  <a:cubicBezTo>
                    <a:pt x="12" y="28"/>
                    <a:pt x="11" y="28"/>
                    <a:pt x="11" y="28"/>
                  </a:cubicBezTo>
                  <a:cubicBezTo>
                    <a:pt x="11" y="29"/>
                    <a:pt x="10" y="29"/>
                    <a:pt x="10" y="29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6" y="31"/>
                    <a:pt x="6" y="31"/>
                  </a:cubicBezTo>
                  <a:cubicBezTo>
                    <a:pt x="6" y="31"/>
                    <a:pt x="5" y="31"/>
                    <a:pt x="5" y="31"/>
                  </a:cubicBezTo>
                  <a:cubicBezTo>
                    <a:pt x="5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2"/>
                    <a:pt x="3" y="31"/>
                    <a:pt x="3" y="31"/>
                  </a:cubicBezTo>
                  <a:cubicBezTo>
                    <a:pt x="3" y="31"/>
                    <a:pt x="3" y="31"/>
                    <a:pt x="3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9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8"/>
                    <a:pt x="0" y="27"/>
                    <a:pt x="0" y="27"/>
                  </a:cubicBezTo>
                  <a:cubicBezTo>
                    <a:pt x="0" y="27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7"/>
                    <a:pt x="1" y="27"/>
                  </a:cubicBezTo>
                  <a:cubicBezTo>
                    <a:pt x="1" y="27"/>
                    <a:pt x="1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3" y="27"/>
                    <a:pt x="3" y="26"/>
                    <a:pt x="3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6"/>
                    <a:pt x="4" y="27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7"/>
                    <a:pt x="4" y="28"/>
                  </a:cubicBezTo>
                  <a:cubicBezTo>
                    <a:pt x="4" y="28"/>
                    <a:pt x="5" y="28"/>
                    <a:pt x="5" y="28"/>
                  </a:cubicBezTo>
                  <a:cubicBezTo>
                    <a:pt x="5" y="28"/>
                    <a:pt x="5" y="28"/>
                    <a:pt x="5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7" y="29"/>
                    <a:pt x="7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29"/>
                    <a:pt x="7" y="29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7" y="27"/>
                    <a:pt x="6" y="27"/>
                    <a:pt x="6" y="27"/>
                  </a:cubicBezTo>
                  <a:cubicBezTo>
                    <a:pt x="6" y="27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7" y="25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ubicBezTo>
                    <a:pt x="7" y="24"/>
                    <a:pt x="6" y="23"/>
                    <a:pt x="6" y="23"/>
                  </a:cubicBezTo>
                  <a:cubicBezTo>
                    <a:pt x="6" y="23"/>
                    <a:pt x="6" y="23"/>
                    <a:pt x="6" y="22"/>
                  </a:cubicBezTo>
                  <a:cubicBezTo>
                    <a:pt x="6" y="22"/>
                    <a:pt x="7" y="22"/>
                    <a:pt x="7" y="22"/>
                  </a:cubicBezTo>
                  <a:cubicBezTo>
                    <a:pt x="7" y="22"/>
                    <a:pt x="7" y="21"/>
                    <a:pt x="7" y="21"/>
                  </a:cubicBezTo>
                  <a:cubicBezTo>
                    <a:pt x="7" y="21"/>
                    <a:pt x="7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0"/>
                    <a:pt x="11" y="20"/>
                    <a:pt x="11" y="20"/>
                  </a:cubicBezTo>
                  <a:cubicBezTo>
                    <a:pt x="11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3" y="19"/>
                    <a:pt x="13" y="19"/>
                  </a:cubicBezTo>
                  <a:cubicBezTo>
                    <a:pt x="13" y="19"/>
                    <a:pt x="13" y="19"/>
                    <a:pt x="14" y="19"/>
                  </a:cubicBezTo>
                  <a:cubicBezTo>
                    <a:pt x="14" y="18"/>
                    <a:pt x="14" y="18"/>
                    <a:pt x="14" y="17"/>
                  </a:cubicBezTo>
                  <a:cubicBezTo>
                    <a:pt x="14" y="17"/>
                    <a:pt x="15" y="17"/>
                    <a:pt x="15" y="17"/>
                  </a:cubicBezTo>
                  <a:cubicBezTo>
                    <a:pt x="15" y="17"/>
                    <a:pt x="15" y="16"/>
                    <a:pt x="15" y="16"/>
                  </a:cubicBezTo>
                  <a:cubicBezTo>
                    <a:pt x="15" y="16"/>
                    <a:pt x="16" y="15"/>
                    <a:pt x="16" y="15"/>
                  </a:cubicBezTo>
                  <a:cubicBezTo>
                    <a:pt x="16" y="15"/>
                    <a:pt x="16" y="14"/>
                    <a:pt x="16" y="14"/>
                  </a:cubicBezTo>
                  <a:cubicBezTo>
                    <a:pt x="16" y="14"/>
                    <a:pt x="17" y="13"/>
                    <a:pt x="17" y="13"/>
                  </a:cubicBezTo>
                  <a:cubicBezTo>
                    <a:pt x="17" y="13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20" y="15"/>
                    <a:pt x="20" y="15"/>
                  </a:cubicBezTo>
                  <a:cubicBezTo>
                    <a:pt x="20" y="15"/>
                    <a:pt x="20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4"/>
                    <a:pt x="20" y="14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1"/>
                    <a:pt x="21" y="11"/>
                  </a:cubicBezTo>
                  <a:cubicBezTo>
                    <a:pt x="21" y="11"/>
                    <a:pt x="21" y="11"/>
                    <a:pt x="22" y="11"/>
                  </a:cubicBezTo>
                  <a:cubicBezTo>
                    <a:pt x="22" y="11"/>
                    <a:pt x="22" y="10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8"/>
                    <a:pt x="23" y="8"/>
                  </a:cubicBezTo>
                  <a:cubicBezTo>
                    <a:pt x="23" y="8"/>
                    <a:pt x="23" y="8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5" y="7"/>
                  </a:cubicBezTo>
                  <a:cubicBezTo>
                    <a:pt x="25" y="7"/>
                    <a:pt x="25" y="6"/>
                    <a:pt x="25" y="6"/>
                  </a:cubicBezTo>
                  <a:cubicBezTo>
                    <a:pt x="25" y="6"/>
                    <a:pt x="25" y="6"/>
                    <a:pt x="25" y="5"/>
                  </a:cubicBezTo>
                  <a:cubicBezTo>
                    <a:pt x="25" y="5"/>
                    <a:pt x="25" y="4"/>
                    <a:pt x="26" y="4"/>
                  </a:cubicBezTo>
                  <a:cubicBezTo>
                    <a:pt x="26" y="4"/>
                    <a:pt x="26" y="3"/>
                    <a:pt x="26" y="3"/>
                  </a:cubicBezTo>
                  <a:cubicBezTo>
                    <a:pt x="26" y="3"/>
                    <a:pt x="26" y="3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1"/>
                    <a:pt x="27" y="1"/>
                  </a:cubicBezTo>
                  <a:cubicBezTo>
                    <a:pt x="27" y="1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2"/>
                    <a:pt x="28" y="2"/>
                  </a:cubicBezTo>
                  <a:cubicBezTo>
                    <a:pt x="28" y="2"/>
                    <a:pt x="29" y="2"/>
                    <a:pt x="29" y="2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1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30" y="0"/>
                    <a:pt x="30" y="0"/>
                  </a:cubicBezTo>
                  <a:cubicBezTo>
                    <a:pt x="30" y="0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2" y="2"/>
                    <a:pt x="32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2" y="3"/>
                    <a:pt x="32" y="4"/>
                    <a:pt x="32" y="4"/>
                  </a:cubicBezTo>
                  <a:cubicBezTo>
                    <a:pt x="32" y="4"/>
                    <a:pt x="31" y="4"/>
                    <a:pt x="31" y="4"/>
                  </a:cubicBezTo>
                  <a:cubicBezTo>
                    <a:pt x="31" y="4"/>
                    <a:pt x="32" y="5"/>
                    <a:pt x="32" y="5"/>
                  </a:cubicBezTo>
                  <a:cubicBezTo>
                    <a:pt x="32" y="5"/>
                    <a:pt x="32" y="5"/>
                    <a:pt x="31" y="5"/>
                  </a:cubicBezTo>
                  <a:cubicBezTo>
                    <a:pt x="31" y="5"/>
                    <a:pt x="31" y="5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3" y="6"/>
                    <a:pt x="33" y="6"/>
                  </a:cubicBezTo>
                  <a:cubicBezTo>
                    <a:pt x="33" y="6"/>
                    <a:pt x="33" y="6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5" y="7"/>
                    <a:pt x="35" y="7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7"/>
                    <a:pt x="36" y="8"/>
                    <a:pt x="36" y="8"/>
                  </a:cubicBezTo>
                  <a:cubicBezTo>
                    <a:pt x="36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9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6" name="Freeform 999"/>
            <p:cNvSpPr>
              <a:spLocks/>
            </p:cNvSpPr>
            <p:nvPr/>
          </p:nvSpPr>
          <p:spPr bwMode="auto">
            <a:xfrm>
              <a:off x="9121851" y="5118607"/>
              <a:ext cx="8791" cy="19781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1 h 2"/>
                <a:gd name="T10" fmla="*/ 0 w 1"/>
                <a:gd name="T11" fmla="*/ 1 h 2"/>
                <a:gd name="T12" fmla="*/ 1 w 1"/>
                <a:gd name="T13" fmla="*/ 0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2 h 2"/>
                <a:gd name="T20" fmla="*/ 1 w 1"/>
                <a:gd name="T2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7" name="Freeform 1000"/>
            <p:cNvSpPr>
              <a:spLocks/>
            </p:cNvSpPr>
            <p:nvPr/>
          </p:nvSpPr>
          <p:spPr bwMode="auto">
            <a:xfrm>
              <a:off x="9271306" y="5213115"/>
              <a:ext cx="17583" cy="17583"/>
            </a:xfrm>
            <a:custGeom>
              <a:avLst/>
              <a:gdLst>
                <a:gd name="T0" fmla="*/ 1 w 2"/>
                <a:gd name="T1" fmla="*/ 2 h 2"/>
                <a:gd name="T2" fmla="*/ 0 w 2"/>
                <a:gd name="T3" fmla="*/ 2 h 2"/>
                <a:gd name="T4" fmla="*/ 0 w 2"/>
                <a:gd name="T5" fmla="*/ 2 h 2"/>
                <a:gd name="T6" fmla="*/ 0 w 2"/>
                <a:gd name="T7" fmla="*/ 1 h 2"/>
                <a:gd name="T8" fmla="*/ 0 w 2"/>
                <a:gd name="T9" fmla="*/ 1 h 2"/>
                <a:gd name="T10" fmla="*/ 1 w 2"/>
                <a:gd name="T11" fmla="*/ 0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2 h 2"/>
                <a:gd name="T20" fmla="*/ 1 w 2"/>
                <a:gd name="T21" fmla="*/ 2 h 2"/>
                <a:gd name="T22" fmla="*/ 1 w 2"/>
                <a:gd name="T2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8" name="Freeform 1001"/>
            <p:cNvSpPr>
              <a:spLocks/>
            </p:cNvSpPr>
            <p:nvPr/>
          </p:nvSpPr>
          <p:spPr bwMode="auto">
            <a:xfrm>
              <a:off x="9271306" y="5241687"/>
              <a:ext cx="8791" cy="879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0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9" name="Freeform 1002"/>
            <p:cNvSpPr>
              <a:spLocks/>
            </p:cNvSpPr>
            <p:nvPr/>
          </p:nvSpPr>
          <p:spPr bwMode="auto">
            <a:xfrm>
              <a:off x="9251525" y="5221907"/>
              <a:ext cx="10989" cy="879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1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0" name="Freeform 1003"/>
            <p:cNvSpPr>
              <a:spLocks/>
            </p:cNvSpPr>
            <p:nvPr/>
          </p:nvSpPr>
          <p:spPr bwMode="auto">
            <a:xfrm>
              <a:off x="9242734" y="5221907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1 h 1"/>
                <a:gd name="T10" fmla="*/ 1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1" name="Freeform 1004"/>
            <p:cNvSpPr>
              <a:spLocks/>
            </p:cNvSpPr>
            <p:nvPr/>
          </p:nvSpPr>
          <p:spPr bwMode="auto">
            <a:xfrm>
              <a:off x="9299878" y="52219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2" name="Freeform 1007"/>
            <p:cNvSpPr>
              <a:spLocks/>
            </p:cNvSpPr>
            <p:nvPr/>
          </p:nvSpPr>
          <p:spPr bwMode="auto">
            <a:xfrm>
              <a:off x="9299878" y="5035088"/>
              <a:ext cx="184621" cy="195610"/>
            </a:xfrm>
            <a:custGeom>
              <a:avLst/>
              <a:gdLst>
                <a:gd name="T0" fmla="*/ 19 w 20"/>
                <a:gd name="T1" fmla="*/ 17 h 21"/>
                <a:gd name="T2" fmla="*/ 19 w 20"/>
                <a:gd name="T3" fmla="*/ 15 h 21"/>
                <a:gd name="T4" fmla="*/ 20 w 20"/>
                <a:gd name="T5" fmla="*/ 12 h 21"/>
                <a:gd name="T6" fmla="*/ 19 w 20"/>
                <a:gd name="T7" fmla="*/ 10 h 21"/>
                <a:gd name="T8" fmla="*/ 18 w 20"/>
                <a:gd name="T9" fmla="*/ 9 h 21"/>
                <a:gd name="T10" fmla="*/ 18 w 20"/>
                <a:gd name="T11" fmla="*/ 7 h 21"/>
                <a:gd name="T12" fmla="*/ 17 w 20"/>
                <a:gd name="T13" fmla="*/ 5 h 21"/>
                <a:gd name="T14" fmla="*/ 17 w 20"/>
                <a:gd name="T15" fmla="*/ 2 h 21"/>
                <a:gd name="T16" fmla="*/ 16 w 20"/>
                <a:gd name="T17" fmla="*/ 2 h 21"/>
                <a:gd name="T18" fmla="*/ 15 w 20"/>
                <a:gd name="T19" fmla="*/ 0 h 21"/>
                <a:gd name="T20" fmla="*/ 14 w 20"/>
                <a:gd name="T21" fmla="*/ 1 h 21"/>
                <a:gd name="T22" fmla="*/ 14 w 20"/>
                <a:gd name="T23" fmla="*/ 3 h 21"/>
                <a:gd name="T24" fmla="*/ 14 w 20"/>
                <a:gd name="T25" fmla="*/ 4 h 21"/>
                <a:gd name="T26" fmla="*/ 13 w 20"/>
                <a:gd name="T27" fmla="*/ 5 h 21"/>
                <a:gd name="T28" fmla="*/ 12 w 20"/>
                <a:gd name="T29" fmla="*/ 5 h 21"/>
                <a:gd name="T30" fmla="*/ 12 w 20"/>
                <a:gd name="T31" fmla="*/ 7 h 21"/>
                <a:gd name="T32" fmla="*/ 10 w 20"/>
                <a:gd name="T33" fmla="*/ 7 h 21"/>
                <a:gd name="T34" fmla="*/ 9 w 20"/>
                <a:gd name="T35" fmla="*/ 9 h 21"/>
                <a:gd name="T36" fmla="*/ 8 w 20"/>
                <a:gd name="T37" fmla="*/ 9 h 21"/>
                <a:gd name="T38" fmla="*/ 8 w 20"/>
                <a:gd name="T39" fmla="*/ 8 h 21"/>
                <a:gd name="T40" fmla="*/ 8 w 20"/>
                <a:gd name="T41" fmla="*/ 6 h 21"/>
                <a:gd name="T42" fmla="*/ 6 w 20"/>
                <a:gd name="T43" fmla="*/ 6 h 21"/>
                <a:gd name="T44" fmla="*/ 5 w 20"/>
                <a:gd name="T45" fmla="*/ 7 h 21"/>
                <a:gd name="T46" fmla="*/ 5 w 20"/>
                <a:gd name="T47" fmla="*/ 9 h 21"/>
                <a:gd name="T48" fmla="*/ 2 w 20"/>
                <a:gd name="T49" fmla="*/ 10 h 21"/>
                <a:gd name="T50" fmla="*/ 2 w 20"/>
                <a:gd name="T51" fmla="*/ 12 h 21"/>
                <a:gd name="T52" fmla="*/ 1 w 20"/>
                <a:gd name="T53" fmla="*/ 14 h 21"/>
                <a:gd name="T54" fmla="*/ 1 w 20"/>
                <a:gd name="T55" fmla="*/ 16 h 21"/>
                <a:gd name="T56" fmla="*/ 1 w 20"/>
                <a:gd name="T57" fmla="*/ 16 h 21"/>
                <a:gd name="T58" fmla="*/ 1 w 20"/>
                <a:gd name="T59" fmla="*/ 17 h 21"/>
                <a:gd name="T60" fmla="*/ 2 w 20"/>
                <a:gd name="T61" fmla="*/ 17 h 21"/>
                <a:gd name="T62" fmla="*/ 3 w 20"/>
                <a:gd name="T63" fmla="*/ 17 h 21"/>
                <a:gd name="T64" fmla="*/ 2 w 20"/>
                <a:gd name="T65" fmla="*/ 17 h 21"/>
                <a:gd name="T66" fmla="*/ 3 w 20"/>
                <a:gd name="T67" fmla="*/ 16 h 21"/>
                <a:gd name="T68" fmla="*/ 3 w 20"/>
                <a:gd name="T69" fmla="*/ 15 h 21"/>
                <a:gd name="T70" fmla="*/ 3 w 20"/>
                <a:gd name="T71" fmla="*/ 13 h 21"/>
                <a:gd name="T72" fmla="*/ 3 w 20"/>
                <a:gd name="T73" fmla="*/ 12 h 21"/>
                <a:gd name="T74" fmla="*/ 4 w 20"/>
                <a:gd name="T75" fmla="*/ 11 h 21"/>
                <a:gd name="T76" fmla="*/ 4 w 20"/>
                <a:gd name="T77" fmla="*/ 11 h 21"/>
                <a:gd name="T78" fmla="*/ 5 w 20"/>
                <a:gd name="T79" fmla="*/ 12 h 21"/>
                <a:gd name="T80" fmla="*/ 6 w 20"/>
                <a:gd name="T81" fmla="*/ 11 h 21"/>
                <a:gd name="T82" fmla="*/ 7 w 20"/>
                <a:gd name="T83" fmla="*/ 12 h 21"/>
                <a:gd name="T84" fmla="*/ 8 w 20"/>
                <a:gd name="T85" fmla="*/ 13 h 21"/>
                <a:gd name="T86" fmla="*/ 7 w 20"/>
                <a:gd name="T87" fmla="*/ 11 h 21"/>
                <a:gd name="T88" fmla="*/ 8 w 20"/>
                <a:gd name="T89" fmla="*/ 11 h 21"/>
                <a:gd name="T90" fmla="*/ 10 w 20"/>
                <a:gd name="T91" fmla="*/ 12 h 21"/>
                <a:gd name="T92" fmla="*/ 10 w 20"/>
                <a:gd name="T93" fmla="*/ 13 h 21"/>
                <a:gd name="T94" fmla="*/ 10 w 20"/>
                <a:gd name="T95" fmla="*/ 16 h 21"/>
                <a:gd name="T96" fmla="*/ 11 w 20"/>
                <a:gd name="T97" fmla="*/ 19 h 21"/>
                <a:gd name="T98" fmla="*/ 13 w 20"/>
                <a:gd name="T99" fmla="*/ 20 h 21"/>
                <a:gd name="T100" fmla="*/ 14 w 20"/>
                <a:gd name="T101" fmla="*/ 21 h 21"/>
                <a:gd name="T102" fmla="*/ 14 w 20"/>
                <a:gd name="T103" fmla="*/ 20 h 21"/>
                <a:gd name="T104" fmla="*/ 15 w 20"/>
                <a:gd name="T105" fmla="*/ 21 h 21"/>
                <a:gd name="T106" fmla="*/ 16 w 20"/>
                <a:gd name="T107" fmla="*/ 21 h 21"/>
                <a:gd name="T108" fmla="*/ 17 w 20"/>
                <a:gd name="T109" fmla="*/ 19 h 21"/>
                <a:gd name="T110" fmla="*/ 16 w 20"/>
                <a:gd name="T111" fmla="*/ 18 h 21"/>
                <a:gd name="T112" fmla="*/ 15 w 20"/>
                <a:gd name="T113" fmla="*/ 16 h 21"/>
                <a:gd name="T114" fmla="*/ 16 w 20"/>
                <a:gd name="T115" fmla="*/ 14 h 21"/>
                <a:gd name="T116" fmla="*/ 17 w 20"/>
                <a:gd name="T117" fmla="*/ 13 h 21"/>
                <a:gd name="T118" fmla="*/ 17 w 20"/>
                <a:gd name="T119" fmla="*/ 14 h 21"/>
                <a:gd name="T120" fmla="*/ 18 w 20"/>
                <a:gd name="T121" fmla="*/ 16 h 21"/>
                <a:gd name="T122" fmla="*/ 18 w 20"/>
                <a:gd name="T123" fmla="*/ 18 h 21"/>
                <a:gd name="T124" fmla="*/ 19 w 20"/>
                <a:gd name="T125" fmla="*/ 1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" h="21">
                  <a:moveTo>
                    <a:pt x="19" y="18"/>
                  </a:move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7"/>
                    <a:pt x="19" y="17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19" y="16"/>
                    <a:pt x="19" y="16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4"/>
                    <a:pt x="19" y="14"/>
                  </a:cubicBezTo>
                  <a:cubicBezTo>
                    <a:pt x="19" y="14"/>
                    <a:pt x="20" y="13"/>
                    <a:pt x="20" y="13"/>
                  </a:cubicBezTo>
                  <a:cubicBezTo>
                    <a:pt x="20" y="13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7"/>
                    <a:pt x="18" y="7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8" y="6"/>
                    <a:pt x="18" y="6"/>
                    <a:pt x="17" y="6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7" y="5"/>
                    <a:pt x="17" y="4"/>
                    <a:pt x="17" y="4"/>
                  </a:cubicBezTo>
                  <a:cubicBezTo>
                    <a:pt x="17" y="4"/>
                    <a:pt x="17" y="3"/>
                    <a:pt x="17" y="3"/>
                  </a:cubicBezTo>
                  <a:cubicBezTo>
                    <a:pt x="17" y="3"/>
                    <a:pt x="17" y="2"/>
                    <a:pt x="17" y="2"/>
                  </a:cubicBezTo>
                  <a:cubicBezTo>
                    <a:pt x="17" y="2"/>
                    <a:pt x="17" y="3"/>
                    <a:pt x="17" y="3"/>
                  </a:cubicBezTo>
                  <a:cubicBezTo>
                    <a:pt x="16" y="3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5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2"/>
                    <a:pt x="14" y="2"/>
                  </a:cubicBezTo>
                  <a:cubicBezTo>
                    <a:pt x="14" y="2"/>
                    <a:pt x="14" y="2"/>
                    <a:pt x="14" y="3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5" y="3"/>
                    <a:pt x="15" y="4"/>
                    <a:pt x="15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2" y="4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6" y="6"/>
                    <a:pt x="6" y="6"/>
                  </a:cubicBezTo>
                  <a:cubicBezTo>
                    <a:pt x="6" y="6"/>
                    <a:pt x="6" y="6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5" y="7"/>
                    <a:pt x="5" y="7"/>
                  </a:cubicBezTo>
                  <a:cubicBezTo>
                    <a:pt x="5" y="7"/>
                    <a:pt x="5" y="7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10"/>
                    <a:pt x="2" y="11"/>
                  </a:cubicBezTo>
                  <a:cubicBezTo>
                    <a:pt x="2" y="11"/>
                    <a:pt x="2" y="11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1" y="13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1" y="16"/>
                    <a:pt x="1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8"/>
                    <a:pt x="1" y="18"/>
                  </a:cubicBezTo>
                  <a:cubicBezTo>
                    <a:pt x="1" y="18"/>
                    <a:pt x="2" y="18"/>
                    <a:pt x="2" y="18"/>
                  </a:cubicBezTo>
                  <a:cubicBezTo>
                    <a:pt x="2" y="18"/>
                    <a:pt x="2" y="18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6"/>
                    <a:pt x="3" y="16"/>
                  </a:cubicBezTo>
                  <a:cubicBezTo>
                    <a:pt x="3" y="16"/>
                    <a:pt x="2" y="17"/>
                    <a:pt x="2" y="17"/>
                  </a:cubicBezTo>
                  <a:cubicBezTo>
                    <a:pt x="2" y="17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3" y="16"/>
                    <a:pt x="3" y="16"/>
                  </a:cubicBezTo>
                  <a:cubicBezTo>
                    <a:pt x="3" y="16"/>
                    <a:pt x="3" y="15"/>
                    <a:pt x="3" y="15"/>
                  </a:cubicBezTo>
                  <a:cubicBezTo>
                    <a:pt x="3" y="15"/>
                    <a:pt x="4" y="15"/>
                    <a:pt x="4" y="15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4"/>
                    <a:pt x="3" y="14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1"/>
                    <a:pt x="3" y="11"/>
                  </a:cubicBezTo>
                  <a:cubicBezTo>
                    <a:pt x="3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4" y="11"/>
                    <a:pt x="4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7" y="12"/>
                  </a:cubicBezTo>
                  <a:cubicBezTo>
                    <a:pt x="7" y="12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8" y="13"/>
                    <a:pt x="8" y="13"/>
                  </a:cubicBezTo>
                  <a:cubicBezTo>
                    <a:pt x="8" y="13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0"/>
                    <a:pt x="7" y="10"/>
                  </a:cubicBezTo>
                  <a:cubicBezTo>
                    <a:pt x="7" y="10"/>
                    <a:pt x="8" y="10"/>
                    <a:pt x="8" y="10"/>
                  </a:cubicBezTo>
                  <a:cubicBezTo>
                    <a:pt x="8" y="10"/>
                    <a:pt x="8" y="11"/>
                    <a:pt x="8" y="11"/>
                  </a:cubicBezTo>
                  <a:cubicBezTo>
                    <a:pt x="8" y="11"/>
                    <a:pt x="9" y="11"/>
                    <a:pt x="9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9" y="12"/>
                    <a:pt x="9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4"/>
                    <a:pt x="10" y="14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10" y="15"/>
                    <a:pt x="10" y="15"/>
                    <a:pt x="10" y="16"/>
                  </a:cubicBezTo>
                  <a:cubicBezTo>
                    <a:pt x="10" y="16"/>
                    <a:pt x="10" y="17"/>
                    <a:pt x="10" y="18"/>
                  </a:cubicBezTo>
                  <a:cubicBezTo>
                    <a:pt x="10" y="18"/>
                    <a:pt x="10" y="18"/>
                    <a:pt x="1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20"/>
                    <a:pt x="11" y="20"/>
                    <a:pt x="12" y="20"/>
                  </a:cubicBezTo>
                  <a:cubicBezTo>
                    <a:pt x="12" y="20"/>
                    <a:pt x="12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7" y="20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7"/>
                    <a:pt x="16" y="17"/>
                  </a:cubicBezTo>
                  <a:cubicBezTo>
                    <a:pt x="16" y="17"/>
                    <a:pt x="16" y="17"/>
                    <a:pt x="15" y="17"/>
                  </a:cubicBezTo>
                  <a:cubicBezTo>
                    <a:pt x="15" y="17"/>
                    <a:pt x="15" y="16"/>
                    <a:pt x="15" y="16"/>
                  </a:cubicBezTo>
                  <a:cubicBezTo>
                    <a:pt x="15" y="16"/>
                    <a:pt x="16" y="16"/>
                    <a:pt x="16" y="15"/>
                  </a:cubicBezTo>
                  <a:cubicBezTo>
                    <a:pt x="16" y="15"/>
                    <a:pt x="15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3"/>
                    <a:pt x="16" y="13"/>
                  </a:cubicBezTo>
                  <a:cubicBezTo>
                    <a:pt x="16" y="13"/>
                    <a:pt x="16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7"/>
                    <a:pt x="18" y="17"/>
                  </a:cubicBezTo>
                  <a:cubicBezTo>
                    <a:pt x="18" y="17"/>
                    <a:pt x="18" y="17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8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3" name="Freeform 1008"/>
            <p:cNvSpPr>
              <a:spLocks/>
            </p:cNvSpPr>
            <p:nvPr/>
          </p:nvSpPr>
          <p:spPr bwMode="auto">
            <a:xfrm>
              <a:off x="9337242" y="5155971"/>
              <a:ext cx="8791" cy="1098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4" name="Freeform 1009"/>
            <p:cNvSpPr>
              <a:spLocks/>
            </p:cNvSpPr>
            <p:nvPr/>
          </p:nvSpPr>
          <p:spPr bwMode="auto">
            <a:xfrm>
              <a:off x="9288889" y="5184543"/>
              <a:ext cx="0" cy="8791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  <a:gd name="T4" fmla="*/ 1 h 1"/>
                <a:gd name="T5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5" name="Freeform 1010"/>
            <p:cNvSpPr>
              <a:spLocks/>
            </p:cNvSpPr>
            <p:nvPr/>
          </p:nvSpPr>
          <p:spPr bwMode="auto">
            <a:xfrm>
              <a:off x="9288889" y="5175751"/>
              <a:ext cx="10989" cy="879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1 w 1"/>
                <a:gd name="T9" fmla="*/ 1 h 1"/>
                <a:gd name="T10" fmla="*/ 0 w 1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6" name="Freeform 1011"/>
            <p:cNvSpPr>
              <a:spLocks/>
            </p:cNvSpPr>
            <p:nvPr/>
          </p:nvSpPr>
          <p:spPr bwMode="auto">
            <a:xfrm>
              <a:off x="9280098" y="5184543"/>
              <a:ext cx="8791" cy="879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0 h 1"/>
                <a:gd name="T10" fmla="*/ 0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7" name="Freeform 1012"/>
            <p:cNvSpPr>
              <a:spLocks/>
            </p:cNvSpPr>
            <p:nvPr/>
          </p:nvSpPr>
          <p:spPr bwMode="auto">
            <a:xfrm>
              <a:off x="9363616" y="5063660"/>
              <a:ext cx="10989" cy="879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1 h 1"/>
                <a:gd name="T14" fmla="*/ 0 w 1"/>
                <a:gd name="T15" fmla="*/ 1 h 1"/>
                <a:gd name="T16" fmla="*/ 1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8" name="Freeform 1013"/>
            <p:cNvSpPr>
              <a:spLocks/>
            </p:cNvSpPr>
            <p:nvPr/>
          </p:nvSpPr>
          <p:spPr bwMode="auto">
            <a:xfrm>
              <a:off x="9400980" y="5063660"/>
              <a:ext cx="10989" cy="879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9" name="Freeform 1014"/>
            <p:cNvSpPr>
              <a:spLocks/>
            </p:cNvSpPr>
            <p:nvPr/>
          </p:nvSpPr>
          <p:spPr bwMode="auto">
            <a:xfrm>
              <a:off x="9429552" y="5008714"/>
              <a:ext cx="8791" cy="17583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2 h 2"/>
                <a:gd name="T4" fmla="*/ 0 w 1"/>
                <a:gd name="T5" fmla="*/ 1 h 2"/>
                <a:gd name="T6" fmla="*/ 0 w 1"/>
                <a:gd name="T7" fmla="*/ 1 h 2"/>
                <a:gd name="T8" fmla="*/ 0 w 1"/>
                <a:gd name="T9" fmla="*/ 0 h 2"/>
                <a:gd name="T10" fmla="*/ 0 w 1"/>
                <a:gd name="T11" fmla="*/ 0 h 2"/>
                <a:gd name="T12" fmla="*/ 1 w 1"/>
                <a:gd name="T13" fmla="*/ 0 h 2"/>
                <a:gd name="T14" fmla="*/ 1 w 1"/>
                <a:gd name="T15" fmla="*/ 0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2 h 2"/>
                <a:gd name="T22" fmla="*/ 1 w 1"/>
                <a:gd name="T2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0" name="Freeform 1015"/>
            <p:cNvSpPr>
              <a:spLocks/>
            </p:cNvSpPr>
            <p:nvPr/>
          </p:nvSpPr>
          <p:spPr bwMode="auto">
            <a:xfrm>
              <a:off x="9383397" y="4960361"/>
              <a:ext cx="37364" cy="65936"/>
            </a:xfrm>
            <a:custGeom>
              <a:avLst/>
              <a:gdLst>
                <a:gd name="T0" fmla="*/ 4 w 4"/>
                <a:gd name="T1" fmla="*/ 6 h 7"/>
                <a:gd name="T2" fmla="*/ 4 w 4"/>
                <a:gd name="T3" fmla="*/ 6 h 7"/>
                <a:gd name="T4" fmla="*/ 4 w 4"/>
                <a:gd name="T5" fmla="*/ 5 h 7"/>
                <a:gd name="T6" fmla="*/ 4 w 4"/>
                <a:gd name="T7" fmla="*/ 4 h 7"/>
                <a:gd name="T8" fmla="*/ 4 w 4"/>
                <a:gd name="T9" fmla="*/ 3 h 7"/>
                <a:gd name="T10" fmla="*/ 3 w 4"/>
                <a:gd name="T11" fmla="*/ 3 h 7"/>
                <a:gd name="T12" fmla="*/ 3 w 4"/>
                <a:gd name="T13" fmla="*/ 3 h 7"/>
                <a:gd name="T14" fmla="*/ 3 w 4"/>
                <a:gd name="T15" fmla="*/ 2 h 7"/>
                <a:gd name="T16" fmla="*/ 2 w 4"/>
                <a:gd name="T17" fmla="*/ 2 h 7"/>
                <a:gd name="T18" fmla="*/ 2 w 4"/>
                <a:gd name="T19" fmla="*/ 2 h 7"/>
                <a:gd name="T20" fmla="*/ 2 w 4"/>
                <a:gd name="T21" fmla="*/ 1 h 7"/>
                <a:gd name="T22" fmla="*/ 2 w 4"/>
                <a:gd name="T23" fmla="*/ 1 h 7"/>
                <a:gd name="T24" fmla="*/ 2 w 4"/>
                <a:gd name="T25" fmla="*/ 0 h 7"/>
                <a:gd name="T26" fmla="*/ 1 w 4"/>
                <a:gd name="T27" fmla="*/ 0 h 7"/>
                <a:gd name="T28" fmla="*/ 1 w 4"/>
                <a:gd name="T29" fmla="*/ 0 h 7"/>
                <a:gd name="T30" fmla="*/ 0 w 4"/>
                <a:gd name="T31" fmla="*/ 1 h 7"/>
                <a:gd name="T32" fmla="*/ 0 w 4"/>
                <a:gd name="T33" fmla="*/ 1 h 7"/>
                <a:gd name="T34" fmla="*/ 1 w 4"/>
                <a:gd name="T35" fmla="*/ 2 h 7"/>
                <a:gd name="T36" fmla="*/ 1 w 4"/>
                <a:gd name="T37" fmla="*/ 2 h 7"/>
                <a:gd name="T38" fmla="*/ 1 w 4"/>
                <a:gd name="T39" fmla="*/ 3 h 7"/>
                <a:gd name="T40" fmla="*/ 1 w 4"/>
                <a:gd name="T41" fmla="*/ 3 h 7"/>
                <a:gd name="T42" fmla="*/ 2 w 4"/>
                <a:gd name="T43" fmla="*/ 4 h 7"/>
                <a:gd name="T44" fmla="*/ 2 w 4"/>
                <a:gd name="T45" fmla="*/ 4 h 7"/>
                <a:gd name="T46" fmla="*/ 2 w 4"/>
                <a:gd name="T47" fmla="*/ 5 h 7"/>
                <a:gd name="T48" fmla="*/ 2 w 4"/>
                <a:gd name="T49" fmla="*/ 6 h 7"/>
                <a:gd name="T50" fmla="*/ 2 w 4"/>
                <a:gd name="T51" fmla="*/ 6 h 7"/>
                <a:gd name="T52" fmla="*/ 3 w 4"/>
                <a:gd name="T53" fmla="*/ 7 h 7"/>
                <a:gd name="T54" fmla="*/ 3 w 4"/>
                <a:gd name="T55" fmla="*/ 7 h 7"/>
                <a:gd name="T56" fmla="*/ 4 w 4"/>
                <a:gd name="T5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6"/>
                    <a:pt x="4" y="6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1" name="Freeform 1016"/>
            <p:cNvSpPr>
              <a:spLocks/>
            </p:cNvSpPr>
            <p:nvPr/>
          </p:nvSpPr>
          <p:spPr bwMode="auto">
            <a:xfrm>
              <a:off x="9374606" y="5026297"/>
              <a:ext cx="26374" cy="19781"/>
            </a:xfrm>
            <a:custGeom>
              <a:avLst/>
              <a:gdLst>
                <a:gd name="T0" fmla="*/ 3 w 3"/>
                <a:gd name="T1" fmla="*/ 1 h 2"/>
                <a:gd name="T2" fmla="*/ 3 w 3"/>
                <a:gd name="T3" fmla="*/ 1 h 2"/>
                <a:gd name="T4" fmla="*/ 2 w 3"/>
                <a:gd name="T5" fmla="*/ 0 h 2"/>
                <a:gd name="T6" fmla="*/ 1 w 3"/>
                <a:gd name="T7" fmla="*/ 0 h 2"/>
                <a:gd name="T8" fmla="*/ 1 w 3"/>
                <a:gd name="T9" fmla="*/ 0 h 2"/>
                <a:gd name="T10" fmla="*/ 0 w 3"/>
                <a:gd name="T11" fmla="*/ 1 h 2"/>
                <a:gd name="T12" fmla="*/ 0 w 3"/>
                <a:gd name="T13" fmla="*/ 1 h 2"/>
                <a:gd name="T14" fmla="*/ 0 w 3"/>
                <a:gd name="T15" fmla="*/ 2 h 2"/>
                <a:gd name="T16" fmla="*/ 0 w 3"/>
                <a:gd name="T17" fmla="*/ 2 h 2"/>
                <a:gd name="T18" fmla="*/ 1 w 3"/>
                <a:gd name="T19" fmla="*/ 2 h 2"/>
                <a:gd name="T20" fmla="*/ 2 w 3"/>
                <a:gd name="T21" fmla="*/ 2 h 2"/>
                <a:gd name="T22" fmla="*/ 2 w 3"/>
                <a:gd name="T23" fmla="*/ 2 h 2"/>
                <a:gd name="T24" fmla="*/ 3 w 3"/>
                <a:gd name="T25" fmla="*/ 1 h 2"/>
                <a:gd name="T26" fmla="*/ 3 w 3"/>
                <a:gd name="T2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2" name="Freeform 1017"/>
            <p:cNvSpPr>
              <a:spLocks/>
            </p:cNvSpPr>
            <p:nvPr/>
          </p:nvSpPr>
          <p:spPr bwMode="auto">
            <a:xfrm>
              <a:off x="9354825" y="4980141"/>
              <a:ext cx="28572" cy="74727"/>
            </a:xfrm>
            <a:custGeom>
              <a:avLst/>
              <a:gdLst>
                <a:gd name="T0" fmla="*/ 0 w 3"/>
                <a:gd name="T1" fmla="*/ 8 h 8"/>
                <a:gd name="T2" fmla="*/ 0 w 3"/>
                <a:gd name="T3" fmla="*/ 7 h 8"/>
                <a:gd name="T4" fmla="*/ 0 w 3"/>
                <a:gd name="T5" fmla="*/ 6 h 8"/>
                <a:gd name="T6" fmla="*/ 0 w 3"/>
                <a:gd name="T7" fmla="*/ 6 h 8"/>
                <a:gd name="T8" fmla="*/ 0 w 3"/>
                <a:gd name="T9" fmla="*/ 5 h 8"/>
                <a:gd name="T10" fmla="*/ 1 w 3"/>
                <a:gd name="T11" fmla="*/ 5 h 8"/>
                <a:gd name="T12" fmla="*/ 1 w 3"/>
                <a:gd name="T13" fmla="*/ 4 h 8"/>
                <a:gd name="T14" fmla="*/ 1 w 3"/>
                <a:gd name="T15" fmla="*/ 3 h 8"/>
                <a:gd name="T16" fmla="*/ 1 w 3"/>
                <a:gd name="T17" fmla="*/ 2 h 8"/>
                <a:gd name="T18" fmla="*/ 1 w 3"/>
                <a:gd name="T19" fmla="*/ 1 h 8"/>
                <a:gd name="T20" fmla="*/ 1 w 3"/>
                <a:gd name="T21" fmla="*/ 0 h 8"/>
                <a:gd name="T22" fmla="*/ 1 w 3"/>
                <a:gd name="T23" fmla="*/ 0 h 8"/>
                <a:gd name="T24" fmla="*/ 2 w 3"/>
                <a:gd name="T25" fmla="*/ 0 h 8"/>
                <a:gd name="T26" fmla="*/ 2 w 3"/>
                <a:gd name="T27" fmla="*/ 1 h 8"/>
                <a:gd name="T28" fmla="*/ 2 w 3"/>
                <a:gd name="T29" fmla="*/ 2 h 8"/>
                <a:gd name="T30" fmla="*/ 2 w 3"/>
                <a:gd name="T31" fmla="*/ 2 h 8"/>
                <a:gd name="T32" fmla="*/ 2 w 3"/>
                <a:gd name="T33" fmla="*/ 3 h 8"/>
                <a:gd name="T34" fmla="*/ 3 w 3"/>
                <a:gd name="T35" fmla="*/ 3 h 8"/>
                <a:gd name="T36" fmla="*/ 3 w 3"/>
                <a:gd name="T37" fmla="*/ 4 h 8"/>
                <a:gd name="T38" fmla="*/ 2 w 3"/>
                <a:gd name="T39" fmla="*/ 4 h 8"/>
                <a:gd name="T40" fmla="*/ 2 w 3"/>
                <a:gd name="T41" fmla="*/ 5 h 8"/>
                <a:gd name="T42" fmla="*/ 2 w 3"/>
                <a:gd name="T43" fmla="*/ 5 h 8"/>
                <a:gd name="T44" fmla="*/ 1 w 3"/>
                <a:gd name="T45" fmla="*/ 6 h 8"/>
                <a:gd name="T46" fmla="*/ 1 w 3"/>
                <a:gd name="T47" fmla="*/ 6 h 8"/>
                <a:gd name="T48" fmla="*/ 1 w 3"/>
                <a:gd name="T49" fmla="*/ 7 h 8"/>
                <a:gd name="T50" fmla="*/ 1 w 3"/>
                <a:gd name="T51" fmla="*/ 8 h 8"/>
                <a:gd name="T52" fmla="*/ 0 w 3"/>
                <a:gd name="T5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8"/>
                    <a:pt x="0" y="8"/>
                    <a:pt x="0" y="7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3" name="Freeform 1018"/>
            <p:cNvSpPr>
              <a:spLocks/>
            </p:cNvSpPr>
            <p:nvPr/>
          </p:nvSpPr>
          <p:spPr bwMode="auto">
            <a:xfrm>
              <a:off x="9374606" y="4905414"/>
              <a:ext cx="54947" cy="74727"/>
            </a:xfrm>
            <a:custGeom>
              <a:avLst/>
              <a:gdLst>
                <a:gd name="T0" fmla="*/ 4 w 6"/>
                <a:gd name="T1" fmla="*/ 7 h 8"/>
                <a:gd name="T2" fmla="*/ 4 w 6"/>
                <a:gd name="T3" fmla="*/ 7 h 8"/>
                <a:gd name="T4" fmla="*/ 4 w 6"/>
                <a:gd name="T5" fmla="*/ 6 h 8"/>
                <a:gd name="T6" fmla="*/ 3 w 6"/>
                <a:gd name="T7" fmla="*/ 6 h 8"/>
                <a:gd name="T8" fmla="*/ 3 w 6"/>
                <a:gd name="T9" fmla="*/ 5 h 8"/>
                <a:gd name="T10" fmla="*/ 3 w 6"/>
                <a:gd name="T11" fmla="*/ 4 h 8"/>
                <a:gd name="T12" fmla="*/ 2 w 6"/>
                <a:gd name="T13" fmla="*/ 4 h 8"/>
                <a:gd name="T14" fmla="*/ 2 w 6"/>
                <a:gd name="T15" fmla="*/ 3 h 8"/>
                <a:gd name="T16" fmla="*/ 1 w 6"/>
                <a:gd name="T17" fmla="*/ 3 h 8"/>
                <a:gd name="T18" fmla="*/ 0 w 6"/>
                <a:gd name="T19" fmla="*/ 2 h 8"/>
                <a:gd name="T20" fmla="*/ 0 w 6"/>
                <a:gd name="T21" fmla="*/ 1 h 8"/>
                <a:gd name="T22" fmla="*/ 0 w 6"/>
                <a:gd name="T23" fmla="*/ 0 h 8"/>
                <a:gd name="T24" fmla="*/ 0 w 6"/>
                <a:gd name="T25" fmla="*/ 0 h 8"/>
                <a:gd name="T26" fmla="*/ 0 w 6"/>
                <a:gd name="T27" fmla="*/ 0 h 8"/>
                <a:gd name="T28" fmla="*/ 0 w 6"/>
                <a:gd name="T29" fmla="*/ 0 h 8"/>
                <a:gd name="T30" fmla="*/ 1 w 6"/>
                <a:gd name="T31" fmla="*/ 0 h 8"/>
                <a:gd name="T32" fmla="*/ 2 w 6"/>
                <a:gd name="T33" fmla="*/ 0 h 8"/>
                <a:gd name="T34" fmla="*/ 2 w 6"/>
                <a:gd name="T35" fmla="*/ 0 h 8"/>
                <a:gd name="T36" fmla="*/ 3 w 6"/>
                <a:gd name="T37" fmla="*/ 0 h 8"/>
                <a:gd name="T38" fmla="*/ 3 w 6"/>
                <a:gd name="T39" fmla="*/ 0 h 8"/>
                <a:gd name="T40" fmla="*/ 4 w 6"/>
                <a:gd name="T41" fmla="*/ 0 h 8"/>
                <a:gd name="T42" fmla="*/ 4 w 6"/>
                <a:gd name="T43" fmla="*/ 1 h 8"/>
                <a:gd name="T44" fmla="*/ 4 w 6"/>
                <a:gd name="T45" fmla="*/ 1 h 8"/>
                <a:gd name="T46" fmla="*/ 4 w 6"/>
                <a:gd name="T47" fmla="*/ 1 h 8"/>
                <a:gd name="T48" fmla="*/ 5 w 6"/>
                <a:gd name="T49" fmla="*/ 1 h 8"/>
                <a:gd name="T50" fmla="*/ 5 w 6"/>
                <a:gd name="T51" fmla="*/ 2 h 8"/>
                <a:gd name="T52" fmla="*/ 5 w 6"/>
                <a:gd name="T53" fmla="*/ 2 h 8"/>
                <a:gd name="T54" fmla="*/ 5 w 6"/>
                <a:gd name="T55" fmla="*/ 3 h 8"/>
                <a:gd name="T56" fmla="*/ 5 w 6"/>
                <a:gd name="T57" fmla="*/ 3 h 8"/>
                <a:gd name="T58" fmla="*/ 5 w 6"/>
                <a:gd name="T59" fmla="*/ 4 h 8"/>
                <a:gd name="T60" fmla="*/ 5 w 6"/>
                <a:gd name="T61" fmla="*/ 5 h 8"/>
                <a:gd name="T62" fmla="*/ 5 w 6"/>
                <a:gd name="T63" fmla="*/ 6 h 8"/>
                <a:gd name="T64" fmla="*/ 6 w 6"/>
                <a:gd name="T65" fmla="*/ 6 h 8"/>
                <a:gd name="T66" fmla="*/ 6 w 6"/>
                <a:gd name="T67" fmla="*/ 6 h 8"/>
                <a:gd name="T68" fmla="*/ 6 w 6"/>
                <a:gd name="T69" fmla="*/ 7 h 8"/>
                <a:gd name="T70" fmla="*/ 6 w 6"/>
                <a:gd name="T71" fmla="*/ 7 h 8"/>
                <a:gd name="T72" fmla="*/ 5 w 6"/>
                <a:gd name="T73" fmla="*/ 7 h 8"/>
                <a:gd name="T74" fmla="*/ 5 w 6"/>
                <a:gd name="T75" fmla="*/ 7 h 8"/>
                <a:gd name="T76" fmla="*/ 4 w 6"/>
                <a:gd name="T7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" h="8">
                  <a:moveTo>
                    <a:pt x="4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5"/>
                    <a:pt x="5" y="5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8"/>
                    <a:pt x="4" y="7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4" name="Freeform 1019"/>
            <p:cNvSpPr>
              <a:spLocks/>
            </p:cNvSpPr>
            <p:nvPr/>
          </p:nvSpPr>
          <p:spPr bwMode="auto">
            <a:xfrm>
              <a:off x="9337242" y="4905414"/>
              <a:ext cx="37364" cy="37364"/>
            </a:xfrm>
            <a:custGeom>
              <a:avLst/>
              <a:gdLst>
                <a:gd name="T0" fmla="*/ 4 w 4"/>
                <a:gd name="T1" fmla="*/ 4 h 4"/>
                <a:gd name="T2" fmla="*/ 4 w 4"/>
                <a:gd name="T3" fmla="*/ 4 h 4"/>
                <a:gd name="T4" fmla="*/ 3 w 4"/>
                <a:gd name="T5" fmla="*/ 3 h 4"/>
                <a:gd name="T6" fmla="*/ 2 w 4"/>
                <a:gd name="T7" fmla="*/ 2 h 4"/>
                <a:gd name="T8" fmla="*/ 2 w 4"/>
                <a:gd name="T9" fmla="*/ 1 h 4"/>
                <a:gd name="T10" fmla="*/ 1 w 4"/>
                <a:gd name="T11" fmla="*/ 1 h 4"/>
                <a:gd name="T12" fmla="*/ 0 w 4"/>
                <a:gd name="T13" fmla="*/ 0 h 4"/>
                <a:gd name="T14" fmla="*/ 0 w 4"/>
                <a:gd name="T15" fmla="*/ 0 h 4"/>
                <a:gd name="T16" fmla="*/ 0 w 4"/>
                <a:gd name="T17" fmla="*/ 1 h 4"/>
                <a:gd name="T18" fmla="*/ 0 w 4"/>
                <a:gd name="T19" fmla="*/ 1 h 4"/>
                <a:gd name="T20" fmla="*/ 0 w 4"/>
                <a:gd name="T21" fmla="*/ 2 h 4"/>
                <a:gd name="T22" fmla="*/ 0 w 4"/>
                <a:gd name="T23" fmla="*/ 2 h 4"/>
                <a:gd name="T24" fmla="*/ 0 w 4"/>
                <a:gd name="T25" fmla="*/ 2 h 4"/>
                <a:gd name="T26" fmla="*/ 0 w 4"/>
                <a:gd name="T27" fmla="*/ 3 h 4"/>
                <a:gd name="T28" fmla="*/ 0 w 4"/>
                <a:gd name="T29" fmla="*/ 3 h 4"/>
                <a:gd name="T30" fmla="*/ 0 w 4"/>
                <a:gd name="T31" fmla="*/ 3 h 4"/>
                <a:gd name="T32" fmla="*/ 1 w 4"/>
                <a:gd name="T33" fmla="*/ 3 h 4"/>
                <a:gd name="T34" fmla="*/ 1 w 4"/>
                <a:gd name="T35" fmla="*/ 3 h 4"/>
                <a:gd name="T36" fmla="*/ 2 w 4"/>
                <a:gd name="T37" fmla="*/ 3 h 4"/>
                <a:gd name="T38" fmla="*/ 2 w 4"/>
                <a:gd name="T39" fmla="*/ 4 h 4"/>
                <a:gd name="T40" fmla="*/ 3 w 4"/>
                <a:gd name="T41" fmla="*/ 4 h 4"/>
                <a:gd name="T42" fmla="*/ 3 w 4"/>
                <a:gd name="T43" fmla="*/ 4 h 4"/>
                <a:gd name="T44" fmla="*/ 4 w 4"/>
                <a:gd name="T4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Freeform 1020"/>
            <p:cNvSpPr>
              <a:spLocks/>
            </p:cNvSpPr>
            <p:nvPr/>
          </p:nvSpPr>
          <p:spPr bwMode="auto">
            <a:xfrm>
              <a:off x="9346034" y="4905414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1 w 1"/>
                <a:gd name="T11" fmla="*/ 1 h 1"/>
                <a:gd name="T12" fmla="*/ 1 w 1"/>
                <a:gd name="T13" fmla="*/ 1 h 1"/>
                <a:gd name="T14" fmla="*/ 1 w 1"/>
                <a:gd name="T15" fmla="*/ 1 h 1"/>
                <a:gd name="T16" fmla="*/ 1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6" name="Freeform 1021"/>
            <p:cNvSpPr>
              <a:spLocks/>
            </p:cNvSpPr>
            <p:nvPr/>
          </p:nvSpPr>
          <p:spPr bwMode="auto">
            <a:xfrm>
              <a:off x="9317461" y="4887831"/>
              <a:ext cx="19781" cy="17583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1 h 2"/>
                <a:gd name="T4" fmla="*/ 1 w 2"/>
                <a:gd name="T5" fmla="*/ 1 h 2"/>
                <a:gd name="T6" fmla="*/ 1 w 2"/>
                <a:gd name="T7" fmla="*/ 1 h 2"/>
                <a:gd name="T8" fmla="*/ 0 w 2"/>
                <a:gd name="T9" fmla="*/ 0 h 2"/>
                <a:gd name="T10" fmla="*/ 0 w 2"/>
                <a:gd name="T11" fmla="*/ 0 h 2"/>
                <a:gd name="T12" fmla="*/ 1 w 2"/>
                <a:gd name="T13" fmla="*/ 0 h 2"/>
                <a:gd name="T14" fmla="*/ 1 w 2"/>
                <a:gd name="T15" fmla="*/ 0 h 2"/>
                <a:gd name="T16" fmla="*/ 1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7" name="Freeform 1022"/>
            <p:cNvSpPr>
              <a:spLocks/>
            </p:cNvSpPr>
            <p:nvPr/>
          </p:nvSpPr>
          <p:spPr bwMode="auto">
            <a:xfrm>
              <a:off x="9308670" y="4914205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1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8" name="Freeform 1023"/>
            <p:cNvSpPr>
              <a:spLocks/>
            </p:cNvSpPr>
            <p:nvPr/>
          </p:nvSpPr>
          <p:spPr bwMode="auto">
            <a:xfrm>
              <a:off x="9288889" y="4905414"/>
              <a:ext cx="0" cy="28572"/>
            </a:xfrm>
            <a:custGeom>
              <a:avLst/>
              <a:gdLst>
                <a:gd name="T0" fmla="*/ 3 h 3"/>
                <a:gd name="T1" fmla="*/ 3 h 3"/>
                <a:gd name="T2" fmla="*/ 2 h 3"/>
                <a:gd name="T3" fmla="*/ 1 h 3"/>
                <a:gd name="T4" fmla="*/ 0 h 3"/>
                <a:gd name="T5" fmla="*/ 0 h 3"/>
                <a:gd name="T6" fmla="*/ 1 h 3"/>
                <a:gd name="T7" fmla="*/ 1 h 3"/>
                <a:gd name="T8" fmla="*/ 2 h 3"/>
                <a:gd name="T9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9" name="Freeform 1024"/>
            <p:cNvSpPr>
              <a:spLocks/>
            </p:cNvSpPr>
            <p:nvPr/>
          </p:nvSpPr>
          <p:spPr bwMode="auto">
            <a:xfrm>
              <a:off x="9280098" y="4868050"/>
              <a:ext cx="8791" cy="19781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2 h 2"/>
                <a:gd name="T4" fmla="*/ 0 w 1"/>
                <a:gd name="T5" fmla="*/ 1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0 h 2"/>
                <a:gd name="T12" fmla="*/ 1 w 1"/>
                <a:gd name="T13" fmla="*/ 0 h 2"/>
                <a:gd name="T14" fmla="*/ 1 w 1"/>
                <a:gd name="T15" fmla="*/ 0 h 2"/>
                <a:gd name="T16" fmla="*/ 1 w 1"/>
                <a:gd name="T1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0" name="Freeform 1025"/>
            <p:cNvSpPr>
              <a:spLocks/>
            </p:cNvSpPr>
            <p:nvPr/>
          </p:nvSpPr>
          <p:spPr bwMode="auto">
            <a:xfrm>
              <a:off x="9354825" y="4830686"/>
              <a:ext cx="19781" cy="28572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2 h 3"/>
                <a:gd name="T4" fmla="*/ 2 w 2"/>
                <a:gd name="T5" fmla="*/ 1 h 3"/>
                <a:gd name="T6" fmla="*/ 1 w 2"/>
                <a:gd name="T7" fmla="*/ 1 h 3"/>
                <a:gd name="T8" fmla="*/ 1 w 2"/>
                <a:gd name="T9" fmla="*/ 0 h 3"/>
                <a:gd name="T10" fmla="*/ 1 w 2"/>
                <a:gd name="T11" fmla="*/ 1 h 3"/>
                <a:gd name="T12" fmla="*/ 0 w 2"/>
                <a:gd name="T13" fmla="*/ 1 h 3"/>
                <a:gd name="T14" fmla="*/ 0 w 2"/>
                <a:gd name="T15" fmla="*/ 2 h 3"/>
                <a:gd name="T16" fmla="*/ 0 w 2"/>
                <a:gd name="T17" fmla="*/ 2 h 3"/>
                <a:gd name="T18" fmla="*/ 1 w 2"/>
                <a:gd name="T19" fmla="*/ 3 h 3"/>
                <a:gd name="T20" fmla="*/ 1 w 2"/>
                <a:gd name="T21" fmla="*/ 3 h 3"/>
                <a:gd name="T22" fmla="*/ 2 w 2"/>
                <a:gd name="T2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1" name="Freeform 1026"/>
            <p:cNvSpPr>
              <a:spLocks/>
            </p:cNvSpPr>
            <p:nvPr/>
          </p:nvSpPr>
          <p:spPr bwMode="auto">
            <a:xfrm>
              <a:off x="9317461" y="4997724"/>
              <a:ext cx="8791" cy="10989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1 h 1"/>
                <a:gd name="T10" fmla="*/ 0 w 1"/>
                <a:gd name="T11" fmla="*/ 1 h 1"/>
                <a:gd name="T12" fmla="*/ 0 w 1"/>
                <a:gd name="T13" fmla="*/ 1 h 1"/>
                <a:gd name="T14" fmla="*/ 1 w 1"/>
                <a:gd name="T15" fmla="*/ 1 h 1"/>
                <a:gd name="T16" fmla="*/ 1 w 1"/>
                <a:gd name="T1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" name="Freeform 1027"/>
            <p:cNvSpPr>
              <a:spLocks/>
            </p:cNvSpPr>
            <p:nvPr/>
          </p:nvSpPr>
          <p:spPr bwMode="auto">
            <a:xfrm>
              <a:off x="9280098" y="4942778"/>
              <a:ext cx="57145" cy="65936"/>
            </a:xfrm>
            <a:custGeom>
              <a:avLst/>
              <a:gdLst>
                <a:gd name="T0" fmla="*/ 5 w 6"/>
                <a:gd name="T1" fmla="*/ 5 h 7"/>
                <a:gd name="T2" fmla="*/ 5 w 6"/>
                <a:gd name="T3" fmla="*/ 4 h 7"/>
                <a:gd name="T4" fmla="*/ 6 w 6"/>
                <a:gd name="T5" fmla="*/ 3 h 7"/>
                <a:gd name="T6" fmla="*/ 6 w 6"/>
                <a:gd name="T7" fmla="*/ 2 h 7"/>
                <a:gd name="T8" fmla="*/ 6 w 6"/>
                <a:gd name="T9" fmla="*/ 1 h 7"/>
                <a:gd name="T10" fmla="*/ 5 w 6"/>
                <a:gd name="T11" fmla="*/ 1 h 7"/>
                <a:gd name="T12" fmla="*/ 5 w 6"/>
                <a:gd name="T13" fmla="*/ 1 h 7"/>
                <a:gd name="T14" fmla="*/ 4 w 6"/>
                <a:gd name="T15" fmla="*/ 2 h 7"/>
                <a:gd name="T16" fmla="*/ 4 w 6"/>
                <a:gd name="T17" fmla="*/ 1 h 7"/>
                <a:gd name="T18" fmla="*/ 3 w 6"/>
                <a:gd name="T19" fmla="*/ 1 h 7"/>
                <a:gd name="T20" fmla="*/ 2 w 6"/>
                <a:gd name="T21" fmla="*/ 1 h 7"/>
                <a:gd name="T22" fmla="*/ 2 w 6"/>
                <a:gd name="T23" fmla="*/ 0 h 7"/>
                <a:gd name="T24" fmla="*/ 1 w 6"/>
                <a:gd name="T25" fmla="*/ 0 h 7"/>
                <a:gd name="T26" fmla="*/ 0 w 6"/>
                <a:gd name="T27" fmla="*/ 0 h 7"/>
                <a:gd name="T28" fmla="*/ 1 w 6"/>
                <a:gd name="T29" fmla="*/ 1 h 7"/>
                <a:gd name="T30" fmla="*/ 1 w 6"/>
                <a:gd name="T31" fmla="*/ 1 h 7"/>
                <a:gd name="T32" fmla="*/ 1 w 6"/>
                <a:gd name="T33" fmla="*/ 2 h 7"/>
                <a:gd name="T34" fmla="*/ 2 w 6"/>
                <a:gd name="T35" fmla="*/ 3 h 7"/>
                <a:gd name="T36" fmla="*/ 2 w 6"/>
                <a:gd name="T37" fmla="*/ 4 h 7"/>
                <a:gd name="T38" fmla="*/ 2 w 6"/>
                <a:gd name="T39" fmla="*/ 5 h 7"/>
                <a:gd name="T40" fmla="*/ 1 w 6"/>
                <a:gd name="T41" fmla="*/ 6 h 7"/>
                <a:gd name="T42" fmla="*/ 2 w 6"/>
                <a:gd name="T43" fmla="*/ 7 h 7"/>
                <a:gd name="T44" fmla="*/ 2 w 6"/>
                <a:gd name="T45" fmla="*/ 7 h 7"/>
                <a:gd name="T46" fmla="*/ 2 w 6"/>
                <a:gd name="T47" fmla="*/ 7 h 7"/>
                <a:gd name="T48" fmla="*/ 2 w 6"/>
                <a:gd name="T49" fmla="*/ 6 h 7"/>
                <a:gd name="T50" fmla="*/ 3 w 6"/>
                <a:gd name="T51" fmla="*/ 6 h 7"/>
                <a:gd name="T52" fmla="*/ 3 w 6"/>
                <a:gd name="T53" fmla="*/ 6 h 7"/>
                <a:gd name="T54" fmla="*/ 4 w 6"/>
                <a:gd name="T55" fmla="*/ 5 h 7"/>
                <a:gd name="T56" fmla="*/ 5 w 6"/>
                <a:gd name="T5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" h="7">
                  <a:moveTo>
                    <a:pt x="5" y="5"/>
                  </a:move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5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3" name="Freeform 1028"/>
            <p:cNvSpPr>
              <a:spLocks/>
            </p:cNvSpPr>
            <p:nvPr/>
          </p:nvSpPr>
          <p:spPr bwMode="auto">
            <a:xfrm>
              <a:off x="9262515" y="4933986"/>
              <a:ext cx="8791" cy="879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" name="Freeform 1029"/>
            <p:cNvSpPr>
              <a:spLocks/>
            </p:cNvSpPr>
            <p:nvPr/>
          </p:nvSpPr>
          <p:spPr bwMode="auto">
            <a:xfrm>
              <a:off x="9225151" y="4868050"/>
              <a:ext cx="46155" cy="65936"/>
            </a:xfrm>
            <a:custGeom>
              <a:avLst/>
              <a:gdLst>
                <a:gd name="T0" fmla="*/ 4 w 5"/>
                <a:gd name="T1" fmla="*/ 6 h 7"/>
                <a:gd name="T2" fmla="*/ 5 w 5"/>
                <a:gd name="T3" fmla="*/ 5 h 7"/>
                <a:gd name="T4" fmla="*/ 5 w 5"/>
                <a:gd name="T5" fmla="*/ 4 h 7"/>
                <a:gd name="T6" fmla="*/ 5 w 5"/>
                <a:gd name="T7" fmla="*/ 3 h 7"/>
                <a:gd name="T8" fmla="*/ 5 w 5"/>
                <a:gd name="T9" fmla="*/ 2 h 7"/>
                <a:gd name="T10" fmla="*/ 4 w 5"/>
                <a:gd name="T11" fmla="*/ 2 h 7"/>
                <a:gd name="T12" fmla="*/ 4 w 5"/>
                <a:gd name="T13" fmla="*/ 1 h 7"/>
                <a:gd name="T14" fmla="*/ 3 w 5"/>
                <a:gd name="T15" fmla="*/ 1 h 7"/>
                <a:gd name="T16" fmla="*/ 2 w 5"/>
                <a:gd name="T17" fmla="*/ 0 h 7"/>
                <a:gd name="T18" fmla="*/ 1 w 5"/>
                <a:gd name="T19" fmla="*/ 0 h 7"/>
                <a:gd name="T20" fmla="*/ 0 w 5"/>
                <a:gd name="T21" fmla="*/ 0 h 7"/>
                <a:gd name="T22" fmla="*/ 0 w 5"/>
                <a:gd name="T23" fmla="*/ 1 h 7"/>
                <a:gd name="T24" fmla="*/ 0 w 5"/>
                <a:gd name="T25" fmla="*/ 1 h 7"/>
                <a:gd name="T26" fmla="*/ 1 w 5"/>
                <a:gd name="T27" fmla="*/ 2 h 7"/>
                <a:gd name="T28" fmla="*/ 1 w 5"/>
                <a:gd name="T29" fmla="*/ 2 h 7"/>
                <a:gd name="T30" fmla="*/ 1 w 5"/>
                <a:gd name="T31" fmla="*/ 2 h 7"/>
                <a:gd name="T32" fmla="*/ 1 w 5"/>
                <a:gd name="T33" fmla="*/ 3 h 7"/>
                <a:gd name="T34" fmla="*/ 2 w 5"/>
                <a:gd name="T35" fmla="*/ 4 h 7"/>
                <a:gd name="T36" fmla="*/ 2 w 5"/>
                <a:gd name="T37" fmla="*/ 4 h 7"/>
                <a:gd name="T38" fmla="*/ 2 w 5"/>
                <a:gd name="T39" fmla="*/ 5 h 7"/>
                <a:gd name="T40" fmla="*/ 3 w 5"/>
                <a:gd name="T41" fmla="*/ 5 h 7"/>
                <a:gd name="T42" fmla="*/ 3 w 5"/>
                <a:gd name="T43" fmla="*/ 6 h 7"/>
                <a:gd name="T44" fmla="*/ 3 w 5"/>
                <a:gd name="T45" fmla="*/ 6 h 7"/>
                <a:gd name="T46" fmla="*/ 4 w 5"/>
                <a:gd name="T47" fmla="*/ 7 h 7"/>
                <a:gd name="T48" fmla="*/ 4 w 5"/>
                <a:gd name="T49" fmla="*/ 7 h 7"/>
                <a:gd name="T50" fmla="*/ 4 w 5"/>
                <a:gd name="T51" fmla="*/ 6 h 7"/>
                <a:gd name="T52" fmla="*/ 4 w 5"/>
                <a:gd name="T5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" h="7">
                  <a:moveTo>
                    <a:pt x="4" y="6"/>
                  </a:move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5" name="Freeform 1030"/>
            <p:cNvSpPr>
              <a:spLocks/>
            </p:cNvSpPr>
            <p:nvPr/>
          </p:nvSpPr>
          <p:spPr bwMode="auto">
            <a:xfrm>
              <a:off x="9205370" y="4922997"/>
              <a:ext cx="28572" cy="19781"/>
            </a:xfrm>
            <a:custGeom>
              <a:avLst/>
              <a:gdLst>
                <a:gd name="T0" fmla="*/ 3 w 3"/>
                <a:gd name="T1" fmla="*/ 1 h 2"/>
                <a:gd name="T2" fmla="*/ 2 w 3"/>
                <a:gd name="T3" fmla="*/ 1 h 2"/>
                <a:gd name="T4" fmla="*/ 2 w 3"/>
                <a:gd name="T5" fmla="*/ 0 h 2"/>
                <a:gd name="T6" fmla="*/ 2 w 3"/>
                <a:gd name="T7" fmla="*/ 0 h 2"/>
                <a:gd name="T8" fmla="*/ 1 w 3"/>
                <a:gd name="T9" fmla="*/ 0 h 2"/>
                <a:gd name="T10" fmla="*/ 1 w 3"/>
                <a:gd name="T11" fmla="*/ 0 h 2"/>
                <a:gd name="T12" fmla="*/ 0 w 3"/>
                <a:gd name="T13" fmla="*/ 0 h 2"/>
                <a:gd name="T14" fmla="*/ 0 w 3"/>
                <a:gd name="T15" fmla="*/ 1 h 2"/>
                <a:gd name="T16" fmla="*/ 1 w 3"/>
                <a:gd name="T17" fmla="*/ 1 h 2"/>
                <a:gd name="T18" fmla="*/ 1 w 3"/>
                <a:gd name="T19" fmla="*/ 2 h 2"/>
                <a:gd name="T20" fmla="*/ 2 w 3"/>
                <a:gd name="T21" fmla="*/ 2 h 2"/>
                <a:gd name="T22" fmla="*/ 2 w 3"/>
                <a:gd name="T23" fmla="*/ 2 h 2"/>
                <a:gd name="T24" fmla="*/ 2 w 3"/>
                <a:gd name="T25" fmla="*/ 2 h 2"/>
                <a:gd name="T26" fmla="*/ 3 w 3"/>
                <a:gd name="T2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6" name="Freeform 1031"/>
            <p:cNvSpPr>
              <a:spLocks/>
            </p:cNvSpPr>
            <p:nvPr/>
          </p:nvSpPr>
          <p:spPr bwMode="auto">
            <a:xfrm>
              <a:off x="9216359" y="4942778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1 h 1"/>
                <a:gd name="T8" fmla="*/ 0 w 1"/>
                <a:gd name="T9" fmla="*/ 1 h 1"/>
                <a:gd name="T10" fmla="*/ 0 w 1"/>
                <a:gd name="T11" fmla="*/ 1 h 1"/>
                <a:gd name="T12" fmla="*/ 0 w 1"/>
                <a:gd name="T13" fmla="*/ 1 h 1"/>
                <a:gd name="T14" fmla="*/ 1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7" name="Freeform 1032"/>
            <p:cNvSpPr>
              <a:spLocks/>
            </p:cNvSpPr>
            <p:nvPr/>
          </p:nvSpPr>
          <p:spPr bwMode="auto">
            <a:xfrm>
              <a:off x="9225151" y="4942778"/>
              <a:ext cx="0" cy="8791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0 h 1"/>
                <a:gd name="T4" fmla="*/ 0 h 1"/>
                <a:gd name="T5" fmla="*/ 1 h 1"/>
                <a:gd name="T6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8" name="Freeform 1033"/>
            <p:cNvSpPr>
              <a:spLocks/>
            </p:cNvSpPr>
            <p:nvPr/>
          </p:nvSpPr>
          <p:spPr bwMode="auto">
            <a:xfrm>
              <a:off x="9205370" y="4960361"/>
              <a:ext cx="10989" cy="10989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1 h 1"/>
                <a:gd name="T10" fmla="*/ 1 w 1"/>
                <a:gd name="T11" fmla="*/ 0 h 1"/>
                <a:gd name="T12" fmla="*/ 1 w 1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9" name="Freeform 1034"/>
            <p:cNvSpPr>
              <a:spLocks/>
            </p:cNvSpPr>
            <p:nvPr/>
          </p:nvSpPr>
          <p:spPr bwMode="auto">
            <a:xfrm>
              <a:off x="9130643" y="5109815"/>
              <a:ext cx="10989" cy="879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0" name="Freeform 1035"/>
            <p:cNvSpPr>
              <a:spLocks/>
            </p:cNvSpPr>
            <p:nvPr/>
          </p:nvSpPr>
          <p:spPr bwMode="auto">
            <a:xfrm>
              <a:off x="9130643" y="4971350"/>
              <a:ext cx="85717" cy="138466"/>
            </a:xfrm>
            <a:custGeom>
              <a:avLst/>
              <a:gdLst>
                <a:gd name="T0" fmla="*/ 1 w 9"/>
                <a:gd name="T1" fmla="*/ 14 h 15"/>
                <a:gd name="T2" fmla="*/ 0 w 9"/>
                <a:gd name="T3" fmla="*/ 15 h 15"/>
                <a:gd name="T4" fmla="*/ 0 w 9"/>
                <a:gd name="T5" fmla="*/ 15 h 15"/>
                <a:gd name="T6" fmla="*/ 0 w 9"/>
                <a:gd name="T7" fmla="*/ 15 h 15"/>
                <a:gd name="T8" fmla="*/ 0 w 9"/>
                <a:gd name="T9" fmla="*/ 14 h 15"/>
                <a:gd name="T10" fmla="*/ 0 w 9"/>
                <a:gd name="T11" fmla="*/ 13 h 15"/>
                <a:gd name="T12" fmla="*/ 1 w 9"/>
                <a:gd name="T13" fmla="*/ 12 h 15"/>
                <a:gd name="T14" fmla="*/ 2 w 9"/>
                <a:gd name="T15" fmla="*/ 11 h 15"/>
                <a:gd name="T16" fmla="*/ 2 w 9"/>
                <a:gd name="T17" fmla="*/ 11 h 15"/>
                <a:gd name="T18" fmla="*/ 3 w 9"/>
                <a:gd name="T19" fmla="*/ 10 h 15"/>
                <a:gd name="T20" fmla="*/ 3 w 9"/>
                <a:gd name="T21" fmla="*/ 10 h 15"/>
                <a:gd name="T22" fmla="*/ 4 w 9"/>
                <a:gd name="T23" fmla="*/ 9 h 15"/>
                <a:gd name="T24" fmla="*/ 4 w 9"/>
                <a:gd name="T25" fmla="*/ 7 h 15"/>
                <a:gd name="T26" fmla="*/ 5 w 9"/>
                <a:gd name="T27" fmla="*/ 6 h 15"/>
                <a:gd name="T28" fmla="*/ 5 w 9"/>
                <a:gd name="T29" fmla="*/ 6 h 15"/>
                <a:gd name="T30" fmla="*/ 6 w 9"/>
                <a:gd name="T31" fmla="*/ 5 h 15"/>
                <a:gd name="T32" fmla="*/ 6 w 9"/>
                <a:gd name="T33" fmla="*/ 4 h 15"/>
                <a:gd name="T34" fmla="*/ 7 w 9"/>
                <a:gd name="T35" fmla="*/ 4 h 15"/>
                <a:gd name="T36" fmla="*/ 7 w 9"/>
                <a:gd name="T37" fmla="*/ 4 h 15"/>
                <a:gd name="T38" fmla="*/ 7 w 9"/>
                <a:gd name="T39" fmla="*/ 3 h 15"/>
                <a:gd name="T40" fmla="*/ 7 w 9"/>
                <a:gd name="T41" fmla="*/ 2 h 15"/>
                <a:gd name="T42" fmla="*/ 6 w 9"/>
                <a:gd name="T43" fmla="*/ 2 h 15"/>
                <a:gd name="T44" fmla="*/ 6 w 9"/>
                <a:gd name="T45" fmla="*/ 2 h 15"/>
                <a:gd name="T46" fmla="*/ 7 w 9"/>
                <a:gd name="T47" fmla="*/ 2 h 15"/>
                <a:gd name="T48" fmla="*/ 7 w 9"/>
                <a:gd name="T49" fmla="*/ 2 h 15"/>
                <a:gd name="T50" fmla="*/ 7 w 9"/>
                <a:gd name="T51" fmla="*/ 2 h 15"/>
                <a:gd name="T52" fmla="*/ 7 w 9"/>
                <a:gd name="T53" fmla="*/ 2 h 15"/>
                <a:gd name="T54" fmla="*/ 8 w 9"/>
                <a:gd name="T55" fmla="*/ 2 h 15"/>
                <a:gd name="T56" fmla="*/ 7 w 9"/>
                <a:gd name="T57" fmla="*/ 1 h 15"/>
                <a:gd name="T58" fmla="*/ 7 w 9"/>
                <a:gd name="T59" fmla="*/ 1 h 15"/>
                <a:gd name="T60" fmla="*/ 7 w 9"/>
                <a:gd name="T61" fmla="*/ 0 h 15"/>
                <a:gd name="T62" fmla="*/ 7 w 9"/>
                <a:gd name="T63" fmla="*/ 0 h 15"/>
                <a:gd name="T64" fmla="*/ 7 w 9"/>
                <a:gd name="T65" fmla="*/ 0 h 15"/>
                <a:gd name="T66" fmla="*/ 7 w 9"/>
                <a:gd name="T67" fmla="*/ 1 h 15"/>
                <a:gd name="T68" fmla="*/ 8 w 9"/>
                <a:gd name="T69" fmla="*/ 1 h 15"/>
                <a:gd name="T70" fmla="*/ 8 w 9"/>
                <a:gd name="T71" fmla="*/ 2 h 15"/>
                <a:gd name="T72" fmla="*/ 8 w 9"/>
                <a:gd name="T73" fmla="*/ 2 h 15"/>
                <a:gd name="T74" fmla="*/ 8 w 9"/>
                <a:gd name="T75" fmla="*/ 3 h 15"/>
                <a:gd name="T76" fmla="*/ 9 w 9"/>
                <a:gd name="T77" fmla="*/ 4 h 15"/>
                <a:gd name="T78" fmla="*/ 8 w 9"/>
                <a:gd name="T79" fmla="*/ 5 h 15"/>
                <a:gd name="T80" fmla="*/ 7 w 9"/>
                <a:gd name="T81" fmla="*/ 5 h 15"/>
                <a:gd name="T82" fmla="*/ 7 w 9"/>
                <a:gd name="T83" fmla="*/ 6 h 15"/>
                <a:gd name="T84" fmla="*/ 6 w 9"/>
                <a:gd name="T85" fmla="*/ 6 h 15"/>
                <a:gd name="T86" fmla="*/ 6 w 9"/>
                <a:gd name="T87" fmla="*/ 7 h 15"/>
                <a:gd name="T88" fmla="*/ 6 w 9"/>
                <a:gd name="T89" fmla="*/ 8 h 15"/>
                <a:gd name="T90" fmla="*/ 6 w 9"/>
                <a:gd name="T91" fmla="*/ 8 h 15"/>
                <a:gd name="T92" fmla="*/ 5 w 9"/>
                <a:gd name="T93" fmla="*/ 9 h 15"/>
                <a:gd name="T94" fmla="*/ 5 w 9"/>
                <a:gd name="T95" fmla="*/ 10 h 15"/>
                <a:gd name="T96" fmla="*/ 4 w 9"/>
                <a:gd name="T97" fmla="*/ 11 h 15"/>
                <a:gd name="T98" fmla="*/ 4 w 9"/>
                <a:gd name="T99" fmla="*/ 11 h 15"/>
                <a:gd name="T100" fmla="*/ 3 w 9"/>
                <a:gd name="T101" fmla="*/ 12 h 15"/>
                <a:gd name="T102" fmla="*/ 3 w 9"/>
                <a:gd name="T103" fmla="*/ 12 h 15"/>
                <a:gd name="T104" fmla="*/ 2 w 9"/>
                <a:gd name="T105" fmla="*/ 13 h 15"/>
                <a:gd name="T106" fmla="*/ 2 w 9"/>
                <a:gd name="T107" fmla="*/ 13 h 15"/>
                <a:gd name="T108" fmla="*/ 2 w 9"/>
                <a:gd name="T109" fmla="*/ 14 h 15"/>
                <a:gd name="T110" fmla="*/ 1 w 9"/>
                <a:gd name="T111" fmla="*/ 14 h 15"/>
                <a:gd name="T112" fmla="*/ 1 w 9"/>
                <a:gd name="T11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" h="15">
                  <a:moveTo>
                    <a:pt x="1" y="14"/>
                  </a:move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1" y="13"/>
                    <a:pt x="1" y="12"/>
                    <a:pt x="1" y="12"/>
                  </a:cubicBezTo>
                  <a:cubicBezTo>
                    <a:pt x="1" y="12"/>
                    <a:pt x="2" y="12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4" y="9"/>
                    <a:pt x="4" y="9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4" y="7"/>
                    <a:pt x="4" y="7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3"/>
                    <a:pt x="8" y="3"/>
                  </a:cubicBezTo>
                  <a:cubicBezTo>
                    <a:pt x="8" y="3"/>
                    <a:pt x="9" y="4"/>
                    <a:pt x="9" y="4"/>
                  </a:cubicBezTo>
                  <a:cubicBezTo>
                    <a:pt x="9" y="4"/>
                    <a:pt x="8" y="5"/>
                    <a:pt x="8" y="5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6" y="7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5" y="9"/>
                    <a:pt x="5" y="10"/>
                    <a:pt x="5" y="10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3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1" name="Freeform 1036"/>
            <p:cNvSpPr>
              <a:spLocks/>
            </p:cNvSpPr>
            <p:nvPr/>
          </p:nvSpPr>
          <p:spPr bwMode="auto">
            <a:xfrm>
              <a:off x="9216359" y="4997724"/>
              <a:ext cx="8791" cy="10989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1 h 1"/>
                <a:gd name="T6" fmla="*/ 0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1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2" name="Freeform 1037"/>
            <p:cNvSpPr>
              <a:spLocks/>
            </p:cNvSpPr>
            <p:nvPr/>
          </p:nvSpPr>
          <p:spPr bwMode="auto">
            <a:xfrm>
              <a:off x="9242734" y="4988933"/>
              <a:ext cx="8791" cy="879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3" name="Freeform 1038"/>
            <p:cNvSpPr>
              <a:spLocks/>
            </p:cNvSpPr>
            <p:nvPr/>
          </p:nvSpPr>
          <p:spPr bwMode="auto">
            <a:xfrm>
              <a:off x="9262515" y="4988933"/>
              <a:ext cx="8791" cy="879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  <a:gd name="T8" fmla="*/ 1 w 1"/>
                <a:gd name="T9" fmla="*/ 0 h 1"/>
                <a:gd name="T10" fmla="*/ 1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4" name="Freeform 1039"/>
            <p:cNvSpPr>
              <a:spLocks/>
            </p:cNvSpPr>
            <p:nvPr/>
          </p:nvSpPr>
          <p:spPr bwMode="auto">
            <a:xfrm>
              <a:off x="9262515" y="4980141"/>
              <a:ext cx="8791" cy="879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1 w 1"/>
                <a:gd name="T9" fmla="*/ 0 h 1"/>
                <a:gd name="T10" fmla="*/ 1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5" name="Freeform 1040"/>
            <p:cNvSpPr>
              <a:spLocks/>
            </p:cNvSpPr>
            <p:nvPr/>
          </p:nvSpPr>
          <p:spPr bwMode="auto">
            <a:xfrm>
              <a:off x="9262515" y="498893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6" name="Freeform 1041"/>
            <p:cNvSpPr>
              <a:spLocks/>
            </p:cNvSpPr>
            <p:nvPr/>
          </p:nvSpPr>
          <p:spPr bwMode="auto">
            <a:xfrm>
              <a:off x="9178996" y="4617494"/>
              <a:ext cx="184621" cy="287920"/>
            </a:xfrm>
            <a:custGeom>
              <a:avLst/>
              <a:gdLst>
                <a:gd name="T0" fmla="*/ 10 w 20"/>
                <a:gd name="T1" fmla="*/ 23 h 31"/>
                <a:gd name="T2" fmla="*/ 12 w 20"/>
                <a:gd name="T3" fmla="*/ 24 h 31"/>
                <a:gd name="T4" fmla="*/ 13 w 20"/>
                <a:gd name="T5" fmla="*/ 23 h 31"/>
                <a:gd name="T6" fmla="*/ 14 w 20"/>
                <a:gd name="T7" fmla="*/ 23 h 31"/>
                <a:gd name="T8" fmla="*/ 15 w 20"/>
                <a:gd name="T9" fmla="*/ 24 h 31"/>
                <a:gd name="T10" fmla="*/ 16 w 20"/>
                <a:gd name="T11" fmla="*/ 25 h 31"/>
                <a:gd name="T12" fmla="*/ 19 w 20"/>
                <a:gd name="T13" fmla="*/ 25 h 31"/>
                <a:gd name="T14" fmla="*/ 17 w 20"/>
                <a:gd name="T15" fmla="*/ 26 h 31"/>
                <a:gd name="T16" fmla="*/ 18 w 20"/>
                <a:gd name="T17" fmla="*/ 27 h 31"/>
                <a:gd name="T18" fmla="*/ 20 w 20"/>
                <a:gd name="T19" fmla="*/ 29 h 31"/>
                <a:gd name="T20" fmla="*/ 20 w 20"/>
                <a:gd name="T21" fmla="*/ 31 h 31"/>
                <a:gd name="T22" fmla="*/ 19 w 20"/>
                <a:gd name="T23" fmla="*/ 31 h 31"/>
                <a:gd name="T24" fmla="*/ 19 w 20"/>
                <a:gd name="T25" fmla="*/ 30 h 31"/>
                <a:gd name="T26" fmla="*/ 17 w 20"/>
                <a:gd name="T27" fmla="*/ 29 h 31"/>
                <a:gd name="T28" fmla="*/ 16 w 20"/>
                <a:gd name="T29" fmla="*/ 27 h 31"/>
                <a:gd name="T30" fmla="*/ 15 w 20"/>
                <a:gd name="T31" fmla="*/ 26 h 31"/>
                <a:gd name="T32" fmla="*/ 14 w 20"/>
                <a:gd name="T33" fmla="*/ 25 h 31"/>
                <a:gd name="T34" fmla="*/ 14 w 20"/>
                <a:gd name="T35" fmla="*/ 26 h 31"/>
                <a:gd name="T36" fmla="*/ 14 w 20"/>
                <a:gd name="T37" fmla="*/ 28 h 31"/>
                <a:gd name="T38" fmla="*/ 14 w 20"/>
                <a:gd name="T39" fmla="*/ 28 h 31"/>
                <a:gd name="T40" fmla="*/ 13 w 20"/>
                <a:gd name="T41" fmla="*/ 27 h 31"/>
                <a:gd name="T42" fmla="*/ 11 w 20"/>
                <a:gd name="T43" fmla="*/ 26 h 31"/>
                <a:gd name="T44" fmla="*/ 10 w 20"/>
                <a:gd name="T45" fmla="*/ 26 h 31"/>
                <a:gd name="T46" fmla="*/ 7 w 20"/>
                <a:gd name="T47" fmla="*/ 26 h 31"/>
                <a:gd name="T48" fmla="*/ 6 w 20"/>
                <a:gd name="T49" fmla="*/ 25 h 31"/>
                <a:gd name="T50" fmla="*/ 5 w 20"/>
                <a:gd name="T51" fmla="*/ 25 h 31"/>
                <a:gd name="T52" fmla="*/ 5 w 20"/>
                <a:gd name="T53" fmla="*/ 23 h 31"/>
                <a:gd name="T54" fmla="*/ 5 w 20"/>
                <a:gd name="T55" fmla="*/ 21 h 31"/>
                <a:gd name="T56" fmla="*/ 3 w 20"/>
                <a:gd name="T57" fmla="*/ 20 h 31"/>
                <a:gd name="T58" fmla="*/ 2 w 20"/>
                <a:gd name="T59" fmla="*/ 18 h 31"/>
                <a:gd name="T60" fmla="*/ 1 w 20"/>
                <a:gd name="T61" fmla="*/ 15 h 31"/>
                <a:gd name="T62" fmla="*/ 0 w 20"/>
                <a:gd name="T63" fmla="*/ 14 h 31"/>
                <a:gd name="T64" fmla="*/ 1 w 20"/>
                <a:gd name="T65" fmla="*/ 12 h 31"/>
                <a:gd name="T66" fmla="*/ 2 w 20"/>
                <a:gd name="T67" fmla="*/ 13 h 31"/>
                <a:gd name="T68" fmla="*/ 2 w 20"/>
                <a:gd name="T69" fmla="*/ 12 h 31"/>
                <a:gd name="T70" fmla="*/ 2 w 20"/>
                <a:gd name="T71" fmla="*/ 9 h 31"/>
                <a:gd name="T72" fmla="*/ 2 w 20"/>
                <a:gd name="T73" fmla="*/ 6 h 31"/>
                <a:gd name="T74" fmla="*/ 2 w 20"/>
                <a:gd name="T75" fmla="*/ 3 h 31"/>
                <a:gd name="T76" fmla="*/ 3 w 20"/>
                <a:gd name="T77" fmla="*/ 0 h 31"/>
                <a:gd name="T78" fmla="*/ 4 w 20"/>
                <a:gd name="T79" fmla="*/ 1 h 31"/>
                <a:gd name="T80" fmla="*/ 6 w 20"/>
                <a:gd name="T81" fmla="*/ 1 h 31"/>
                <a:gd name="T82" fmla="*/ 8 w 20"/>
                <a:gd name="T83" fmla="*/ 2 h 31"/>
                <a:gd name="T84" fmla="*/ 9 w 20"/>
                <a:gd name="T85" fmla="*/ 3 h 31"/>
                <a:gd name="T86" fmla="*/ 9 w 20"/>
                <a:gd name="T87" fmla="*/ 5 h 31"/>
                <a:gd name="T88" fmla="*/ 10 w 20"/>
                <a:gd name="T89" fmla="*/ 7 h 31"/>
                <a:gd name="T90" fmla="*/ 11 w 20"/>
                <a:gd name="T91" fmla="*/ 9 h 31"/>
                <a:gd name="T92" fmla="*/ 10 w 20"/>
                <a:gd name="T93" fmla="*/ 11 h 31"/>
                <a:gd name="T94" fmla="*/ 11 w 20"/>
                <a:gd name="T95" fmla="*/ 13 h 31"/>
                <a:gd name="T96" fmla="*/ 9 w 20"/>
                <a:gd name="T97" fmla="*/ 13 h 31"/>
                <a:gd name="T98" fmla="*/ 8 w 20"/>
                <a:gd name="T99" fmla="*/ 14 h 31"/>
                <a:gd name="T100" fmla="*/ 8 w 20"/>
                <a:gd name="T101" fmla="*/ 16 h 31"/>
                <a:gd name="T102" fmla="*/ 8 w 20"/>
                <a:gd name="T103" fmla="*/ 17 h 31"/>
                <a:gd name="T104" fmla="*/ 9 w 20"/>
                <a:gd name="T105" fmla="*/ 18 h 31"/>
                <a:gd name="T106" fmla="*/ 9 w 20"/>
                <a:gd name="T107" fmla="*/ 20 h 31"/>
                <a:gd name="T108" fmla="*/ 10 w 20"/>
                <a:gd name="T109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" h="31">
                  <a:moveTo>
                    <a:pt x="10" y="22"/>
                  </a:moveTo>
                  <a:cubicBezTo>
                    <a:pt x="10" y="22"/>
                    <a:pt x="10" y="22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4"/>
                    <a:pt x="10" y="24"/>
                  </a:cubicBezTo>
                  <a:cubicBezTo>
                    <a:pt x="10" y="24"/>
                    <a:pt x="11" y="24"/>
                    <a:pt x="11" y="24"/>
                  </a:cubicBezTo>
                  <a:cubicBezTo>
                    <a:pt x="11" y="24"/>
                    <a:pt x="11" y="24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2" y="24"/>
                    <a:pt x="12" y="23"/>
                  </a:cubicBezTo>
                  <a:cubicBezTo>
                    <a:pt x="12" y="23"/>
                    <a:pt x="12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5" y="23"/>
                    <a:pt x="15" y="23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7" y="24"/>
                  </a:cubicBezTo>
                  <a:cubicBezTo>
                    <a:pt x="17" y="24"/>
                    <a:pt x="18" y="24"/>
                    <a:pt x="18" y="25"/>
                  </a:cubicBezTo>
                  <a:cubicBezTo>
                    <a:pt x="18" y="25"/>
                    <a:pt x="19" y="25"/>
                    <a:pt x="19" y="25"/>
                  </a:cubicBezTo>
                  <a:cubicBezTo>
                    <a:pt x="19" y="25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8" y="26"/>
                    <a:pt x="18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9" y="27"/>
                    <a:pt x="19" y="28"/>
                    <a:pt x="19" y="28"/>
                  </a:cubicBezTo>
                  <a:cubicBezTo>
                    <a:pt x="19" y="28"/>
                    <a:pt x="19" y="28"/>
                    <a:pt x="19" y="29"/>
                  </a:cubicBezTo>
                  <a:cubicBezTo>
                    <a:pt x="19" y="29"/>
                    <a:pt x="19" y="29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9"/>
                    <a:pt x="20" y="29"/>
                    <a:pt x="20" y="30"/>
                  </a:cubicBezTo>
                  <a:cubicBezTo>
                    <a:pt x="20" y="30"/>
                    <a:pt x="20" y="30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0"/>
                    <a:pt x="19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8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6" y="28"/>
                    <a:pt x="16" y="28"/>
                  </a:cubicBezTo>
                  <a:cubicBezTo>
                    <a:pt x="16" y="28"/>
                    <a:pt x="16" y="27"/>
                    <a:pt x="16" y="27"/>
                  </a:cubicBezTo>
                  <a:cubicBezTo>
                    <a:pt x="16" y="27"/>
                    <a:pt x="15" y="27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4" y="26"/>
                    <a:pt x="14" y="26"/>
                  </a:cubicBezTo>
                  <a:cubicBezTo>
                    <a:pt x="14" y="26"/>
                    <a:pt x="14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3" y="26"/>
                    <a:pt x="13" y="26"/>
                  </a:cubicBezTo>
                  <a:cubicBezTo>
                    <a:pt x="13" y="26"/>
                    <a:pt x="14" y="26"/>
                    <a:pt x="14" y="26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28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2" y="25"/>
                  </a:cubicBezTo>
                  <a:cubicBezTo>
                    <a:pt x="11" y="25"/>
                    <a:pt x="11" y="26"/>
                    <a:pt x="11" y="26"/>
                  </a:cubicBezTo>
                  <a:cubicBezTo>
                    <a:pt x="11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6"/>
                    <a:pt x="10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5" y="25"/>
                    <a:pt x="5" y="25"/>
                  </a:cubicBezTo>
                  <a:cubicBezTo>
                    <a:pt x="5" y="25"/>
                    <a:pt x="5" y="25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5" y="24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1"/>
                    <a:pt x="5" y="21"/>
                  </a:cubicBezTo>
                  <a:cubicBezTo>
                    <a:pt x="5" y="21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19"/>
                    <a:pt x="3" y="19"/>
                  </a:cubicBezTo>
                  <a:cubicBezTo>
                    <a:pt x="3" y="19"/>
                    <a:pt x="3" y="19"/>
                    <a:pt x="3" y="18"/>
                  </a:cubicBezTo>
                  <a:cubicBezTo>
                    <a:pt x="3" y="18"/>
                    <a:pt x="2" y="18"/>
                    <a:pt x="2" y="18"/>
                  </a:cubicBezTo>
                  <a:cubicBezTo>
                    <a:pt x="2" y="18"/>
                    <a:pt x="2" y="17"/>
                    <a:pt x="2" y="17"/>
                  </a:cubicBezTo>
                  <a:cubicBezTo>
                    <a:pt x="2" y="17"/>
                    <a:pt x="2" y="16"/>
                    <a:pt x="2" y="16"/>
                  </a:cubicBezTo>
                  <a:cubicBezTo>
                    <a:pt x="2" y="16"/>
                    <a:pt x="2" y="16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2"/>
                    <a:pt x="2" y="12"/>
                    <a:pt x="2" y="12"/>
                  </a:cubicBezTo>
                  <a:cubicBezTo>
                    <a:pt x="2" y="12"/>
                    <a:pt x="2" y="11"/>
                    <a:pt x="2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3" y="8"/>
                    <a:pt x="3" y="7"/>
                  </a:cubicBezTo>
                  <a:cubicBezTo>
                    <a:pt x="2" y="7"/>
                    <a:pt x="2" y="7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5"/>
                    <a:pt x="9" y="6"/>
                  </a:cubicBezTo>
                  <a:cubicBezTo>
                    <a:pt x="9" y="6"/>
                    <a:pt x="10" y="6"/>
                    <a:pt x="10" y="6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8"/>
                  </a:cubicBezTo>
                  <a:cubicBezTo>
                    <a:pt x="11" y="8"/>
                    <a:pt x="11" y="8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3"/>
                  </a:cubicBezTo>
                  <a:cubicBezTo>
                    <a:pt x="11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8" y="16"/>
                    <a:pt x="8" y="16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9" y="18"/>
                    <a:pt x="9" y="18"/>
                  </a:cubicBezTo>
                  <a:cubicBezTo>
                    <a:pt x="9" y="18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1"/>
                    <a:pt x="9" y="21"/>
                  </a:cubicBezTo>
                  <a:cubicBezTo>
                    <a:pt x="9" y="21"/>
                    <a:pt x="9" y="21"/>
                    <a:pt x="10" y="21"/>
                  </a:cubicBezTo>
                  <a:cubicBezTo>
                    <a:pt x="10" y="22"/>
                    <a:pt x="10" y="22"/>
                    <a:pt x="10" y="2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7" name="Freeform 1042"/>
            <p:cNvSpPr>
              <a:spLocks/>
            </p:cNvSpPr>
            <p:nvPr/>
          </p:nvSpPr>
          <p:spPr bwMode="auto">
            <a:xfrm>
              <a:off x="9242734" y="4597713"/>
              <a:ext cx="0" cy="19781"/>
            </a:xfrm>
            <a:custGeom>
              <a:avLst/>
              <a:gdLst>
                <a:gd name="T0" fmla="*/ 1 h 2"/>
                <a:gd name="T1" fmla="*/ 1 h 2"/>
                <a:gd name="T2" fmla="*/ 1 h 2"/>
                <a:gd name="T3" fmla="*/ 0 h 2"/>
                <a:gd name="T4" fmla="*/ 1 h 2"/>
                <a:gd name="T5" fmla="*/ 1 h 2"/>
                <a:gd name="T6" fmla="*/ 1 h 2"/>
                <a:gd name="T7" fmla="*/ 2 h 2"/>
                <a:gd name="T8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8" name="Freeform 1043"/>
            <p:cNvSpPr>
              <a:spLocks/>
            </p:cNvSpPr>
            <p:nvPr/>
          </p:nvSpPr>
          <p:spPr bwMode="auto">
            <a:xfrm>
              <a:off x="9225151" y="4606504"/>
              <a:ext cx="8791" cy="10989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0 w 1"/>
                <a:gd name="T9" fmla="*/ 0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9" name="Freeform 1044"/>
            <p:cNvSpPr>
              <a:spLocks/>
            </p:cNvSpPr>
            <p:nvPr/>
          </p:nvSpPr>
          <p:spPr bwMode="auto">
            <a:xfrm>
              <a:off x="9216359" y="4588921"/>
              <a:ext cx="8791" cy="17583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1 h 2"/>
                <a:gd name="T4" fmla="*/ 0 w 1"/>
                <a:gd name="T5" fmla="*/ 1 h 2"/>
                <a:gd name="T6" fmla="*/ 0 w 1"/>
                <a:gd name="T7" fmla="*/ 0 h 2"/>
                <a:gd name="T8" fmla="*/ 0 w 1"/>
                <a:gd name="T9" fmla="*/ 0 h 2"/>
                <a:gd name="T10" fmla="*/ 0 w 1"/>
                <a:gd name="T11" fmla="*/ 0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2 h 2"/>
                <a:gd name="T18" fmla="*/ 1 w 1"/>
                <a:gd name="T1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2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0" name="Freeform 1047"/>
            <p:cNvSpPr>
              <a:spLocks/>
            </p:cNvSpPr>
            <p:nvPr/>
          </p:nvSpPr>
          <p:spPr bwMode="auto">
            <a:xfrm>
              <a:off x="8433919" y="5138388"/>
              <a:ext cx="8791" cy="879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1 w 1"/>
                <a:gd name="T17" fmla="*/ 1 h 1"/>
                <a:gd name="T18" fmla="*/ 1 w 1"/>
                <a:gd name="T19" fmla="*/ 1 h 1"/>
                <a:gd name="T20" fmla="*/ 1 w 1"/>
                <a:gd name="T2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1" name="Freeform 1048"/>
            <p:cNvSpPr>
              <a:spLocks/>
            </p:cNvSpPr>
            <p:nvPr/>
          </p:nvSpPr>
          <p:spPr bwMode="auto">
            <a:xfrm>
              <a:off x="8488866" y="5063660"/>
              <a:ext cx="8791" cy="879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1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1 w 1"/>
                <a:gd name="T15" fmla="*/ 0 h 1"/>
                <a:gd name="T16" fmla="*/ 1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2" name="Freeform 1049"/>
            <p:cNvSpPr>
              <a:spLocks/>
            </p:cNvSpPr>
            <p:nvPr/>
          </p:nvSpPr>
          <p:spPr bwMode="auto">
            <a:xfrm>
              <a:off x="8469085" y="5054869"/>
              <a:ext cx="10989" cy="879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1 h 1"/>
                <a:gd name="T8" fmla="*/ 1 w 1"/>
                <a:gd name="T9" fmla="*/ 1 h 1"/>
                <a:gd name="T10" fmla="*/ 1 w 1"/>
                <a:gd name="T11" fmla="*/ 1 h 1"/>
                <a:gd name="T12" fmla="*/ 1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3" name="Freeform 1050"/>
            <p:cNvSpPr>
              <a:spLocks/>
            </p:cNvSpPr>
            <p:nvPr/>
          </p:nvSpPr>
          <p:spPr bwMode="auto">
            <a:xfrm>
              <a:off x="8348203" y="4560349"/>
              <a:ext cx="316493" cy="690130"/>
            </a:xfrm>
            <a:custGeom>
              <a:avLst/>
              <a:gdLst>
                <a:gd name="T0" fmla="*/ 11 w 34"/>
                <a:gd name="T1" fmla="*/ 2 h 74"/>
                <a:gd name="T2" fmla="*/ 15 w 34"/>
                <a:gd name="T3" fmla="*/ 4 h 74"/>
                <a:gd name="T4" fmla="*/ 16 w 34"/>
                <a:gd name="T5" fmla="*/ 9 h 74"/>
                <a:gd name="T6" fmla="*/ 16 w 34"/>
                <a:gd name="T7" fmla="*/ 14 h 74"/>
                <a:gd name="T8" fmla="*/ 19 w 34"/>
                <a:gd name="T9" fmla="*/ 11 h 74"/>
                <a:gd name="T10" fmla="*/ 21 w 34"/>
                <a:gd name="T11" fmla="*/ 13 h 74"/>
                <a:gd name="T12" fmla="*/ 24 w 34"/>
                <a:gd name="T13" fmla="*/ 10 h 74"/>
                <a:gd name="T14" fmla="*/ 28 w 34"/>
                <a:gd name="T15" fmla="*/ 11 h 74"/>
                <a:gd name="T16" fmla="*/ 31 w 34"/>
                <a:gd name="T17" fmla="*/ 17 h 74"/>
                <a:gd name="T18" fmla="*/ 33 w 34"/>
                <a:gd name="T19" fmla="*/ 21 h 74"/>
                <a:gd name="T20" fmla="*/ 34 w 34"/>
                <a:gd name="T21" fmla="*/ 27 h 74"/>
                <a:gd name="T22" fmla="*/ 33 w 34"/>
                <a:gd name="T23" fmla="*/ 30 h 74"/>
                <a:gd name="T24" fmla="*/ 29 w 34"/>
                <a:gd name="T25" fmla="*/ 30 h 74"/>
                <a:gd name="T26" fmla="*/ 24 w 34"/>
                <a:gd name="T27" fmla="*/ 33 h 74"/>
                <a:gd name="T28" fmla="*/ 23 w 34"/>
                <a:gd name="T29" fmla="*/ 39 h 74"/>
                <a:gd name="T30" fmla="*/ 26 w 34"/>
                <a:gd name="T31" fmla="*/ 44 h 74"/>
                <a:gd name="T32" fmla="*/ 24 w 34"/>
                <a:gd name="T33" fmla="*/ 41 h 74"/>
                <a:gd name="T34" fmla="*/ 23 w 34"/>
                <a:gd name="T35" fmla="*/ 41 h 74"/>
                <a:gd name="T36" fmla="*/ 21 w 34"/>
                <a:gd name="T37" fmla="*/ 39 h 74"/>
                <a:gd name="T38" fmla="*/ 18 w 34"/>
                <a:gd name="T39" fmla="*/ 39 h 74"/>
                <a:gd name="T40" fmla="*/ 17 w 34"/>
                <a:gd name="T41" fmla="*/ 38 h 74"/>
                <a:gd name="T42" fmla="*/ 17 w 34"/>
                <a:gd name="T43" fmla="*/ 36 h 74"/>
                <a:gd name="T44" fmla="*/ 15 w 34"/>
                <a:gd name="T45" fmla="*/ 34 h 74"/>
                <a:gd name="T46" fmla="*/ 13 w 34"/>
                <a:gd name="T47" fmla="*/ 36 h 74"/>
                <a:gd name="T48" fmla="*/ 14 w 34"/>
                <a:gd name="T49" fmla="*/ 40 h 74"/>
                <a:gd name="T50" fmla="*/ 13 w 34"/>
                <a:gd name="T51" fmla="*/ 43 h 74"/>
                <a:gd name="T52" fmla="*/ 13 w 34"/>
                <a:gd name="T53" fmla="*/ 48 h 74"/>
                <a:gd name="T54" fmla="*/ 12 w 34"/>
                <a:gd name="T55" fmla="*/ 51 h 74"/>
                <a:gd name="T56" fmla="*/ 12 w 34"/>
                <a:gd name="T57" fmla="*/ 55 h 74"/>
                <a:gd name="T58" fmla="*/ 15 w 34"/>
                <a:gd name="T59" fmla="*/ 58 h 74"/>
                <a:gd name="T60" fmla="*/ 19 w 34"/>
                <a:gd name="T61" fmla="*/ 66 h 74"/>
                <a:gd name="T62" fmla="*/ 22 w 34"/>
                <a:gd name="T63" fmla="*/ 67 h 74"/>
                <a:gd name="T64" fmla="*/ 25 w 34"/>
                <a:gd name="T65" fmla="*/ 70 h 74"/>
                <a:gd name="T66" fmla="*/ 22 w 34"/>
                <a:gd name="T67" fmla="*/ 72 h 74"/>
                <a:gd name="T68" fmla="*/ 20 w 34"/>
                <a:gd name="T69" fmla="*/ 72 h 74"/>
                <a:gd name="T70" fmla="*/ 19 w 34"/>
                <a:gd name="T71" fmla="*/ 70 h 74"/>
                <a:gd name="T72" fmla="*/ 17 w 34"/>
                <a:gd name="T73" fmla="*/ 69 h 74"/>
                <a:gd name="T74" fmla="*/ 15 w 34"/>
                <a:gd name="T75" fmla="*/ 67 h 74"/>
                <a:gd name="T76" fmla="*/ 13 w 34"/>
                <a:gd name="T77" fmla="*/ 65 h 74"/>
                <a:gd name="T78" fmla="*/ 12 w 34"/>
                <a:gd name="T79" fmla="*/ 63 h 74"/>
                <a:gd name="T80" fmla="*/ 11 w 34"/>
                <a:gd name="T81" fmla="*/ 61 h 74"/>
                <a:gd name="T82" fmla="*/ 10 w 34"/>
                <a:gd name="T83" fmla="*/ 60 h 74"/>
                <a:gd name="T84" fmla="*/ 9 w 34"/>
                <a:gd name="T85" fmla="*/ 60 h 74"/>
                <a:gd name="T86" fmla="*/ 9 w 34"/>
                <a:gd name="T87" fmla="*/ 57 h 74"/>
                <a:gd name="T88" fmla="*/ 10 w 34"/>
                <a:gd name="T89" fmla="*/ 53 h 74"/>
                <a:gd name="T90" fmla="*/ 10 w 34"/>
                <a:gd name="T91" fmla="*/ 49 h 74"/>
                <a:gd name="T92" fmla="*/ 12 w 34"/>
                <a:gd name="T93" fmla="*/ 44 h 74"/>
                <a:gd name="T94" fmla="*/ 11 w 34"/>
                <a:gd name="T95" fmla="*/ 38 h 74"/>
                <a:gd name="T96" fmla="*/ 10 w 34"/>
                <a:gd name="T97" fmla="*/ 33 h 74"/>
                <a:gd name="T98" fmla="*/ 7 w 34"/>
                <a:gd name="T99" fmla="*/ 29 h 74"/>
                <a:gd name="T100" fmla="*/ 7 w 34"/>
                <a:gd name="T101" fmla="*/ 25 h 74"/>
                <a:gd name="T102" fmla="*/ 7 w 34"/>
                <a:gd name="T103" fmla="*/ 21 h 74"/>
                <a:gd name="T104" fmla="*/ 4 w 34"/>
                <a:gd name="T105" fmla="*/ 16 h 74"/>
                <a:gd name="T106" fmla="*/ 1 w 34"/>
                <a:gd name="T107" fmla="*/ 11 h 74"/>
                <a:gd name="T108" fmla="*/ 2 w 34"/>
                <a:gd name="T109" fmla="*/ 8 h 74"/>
                <a:gd name="T110" fmla="*/ 4 w 34"/>
                <a:gd name="T111" fmla="*/ 4 h 74"/>
                <a:gd name="T112" fmla="*/ 9 w 34"/>
                <a:gd name="T11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" h="74">
                  <a:moveTo>
                    <a:pt x="1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1" y="2"/>
                    <a:pt x="11" y="2"/>
                  </a:cubicBezTo>
                  <a:cubicBezTo>
                    <a:pt x="11" y="2"/>
                    <a:pt x="11" y="3"/>
                    <a:pt x="11" y="3"/>
                  </a:cubicBezTo>
                  <a:cubicBezTo>
                    <a:pt x="11" y="3"/>
                    <a:pt x="11" y="4"/>
                    <a:pt x="12" y="4"/>
                  </a:cubicBezTo>
                  <a:cubicBezTo>
                    <a:pt x="12" y="4"/>
                    <a:pt x="12" y="4"/>
                    <a:pt x="13" y="4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4" y="4"/>
                    <a:pt x="15" y="4"/>
                    <a:pt x="15" y="4"/>
                  </a:cubicBezTo>
                  <a:cubicBezTo>
                    <a:pt x="15" y="4"/>
                    <a:pt x="16" y="5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6"/>
                    <a:pt x="16" y="7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1"/>
                    <a:pt x="16" y="11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6" y="14"/>
                    <a:pt x="17" y="14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2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10"/>
                    <a:pt x="20" y="11"/>
                    <a:pt x="20" y="11"/>
                  </a:cubicBezTo>
                  <a:cubicBezTo>
                    <a:pt x="21" y="11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3" y="13"/>
                    <a:pt x="23" y="13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1"/>
                    <a:pt x="24" y="11"/>
                    <a:pt x="24" y="11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5" y="10"/>
                    <a:pt x="25" y="9"/>
                    <a:pt x="25" y="9"/>
                  </a:cubicBezTo>
                  <a:cubicBezTo>
                    <a:pt x="25" y="9"/>
                    <a:pt x="26" y="9"/>
                    <a:pt x="26" y="9"/>
                  </a:cubicBezTo>
                  <a:cubicBezTo>
                    <a:pt x="26" y="10"/>
                    <a:pt x="27" y="10"/>
                    <a:pt x="27" y="10"/>
                  </a:cubicBezTo>
                  <a:cubicBezTo>
                    <a:pt x="27" y="10"/>
                    <a:pt x="27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9" y="12"/>
                    <a:pt x="29" y="12"/>
                    <a:pt x="29" y="13"/>
                  </a:cubicBezTo>
                  <a:cubicBezTo>
                    <a:pt x="29" y="13"/>
                    <a:pt x="29" y="13"/>
                    <a:pt x="30" y="13"/>
                  </a:cubicBezTo>
                  <a:cubicBezTo>
                    <a:pt x="30" y="13"/>
                    <a:pt x="30" y="14"/>
                    <a:pt x="30" y="14"/>
                  </a:cubicBezTo>
                  <a:cubicBezTo>
                    <a:pt x="30" y="14"/>
                    <a:pt x="30" y="15"/>
                    <a:pt x="30" y="16"/>
                  </a:cubicBezTo>
                  <a:cubicBezTo>
                    <a:pt x="30" y="16"/>
                    <a:pt x="31" y="16"/>
                    <a:pt x="31" y="17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20"/>
                    <a:pt x="31" y="20"/>
                    <a:pt x="32" y="20"/>
                  </a:cubicBezTo>
                  <a:cubicBezTo>
                    <a:pt x="32" y="21"/>
                    <a:pt x="32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33" y="23"/>
                    <a:pt x="33" y="23"/>
                    <a:pt x="33" y="24"/>
                  </a:cubicBezTo>
                  <a:cubicBezTo>
                    <a:pt x="34" y="24"/>
                    <a:pt x="34" y="25"/>
                    <a:pt x="34" y="25"/>
                  </a:cubicBezTo>
                  <a:cubicBezTo>
                    <a:pt x="34" y="25"/>
                    <a:pt x="34" y="26"/>
                    <a:pt x="34" y="26"/>
                  </a:cubicBezTo>
                  <a:cubicBezTo>
                    <a:pt x="34" y="26"/>
                    <a:pt x="34" y="27"/>
                    <a:pt x="34" y="27"/>
                  </a:cubicBezTo>
                  <a:cubicBezTo>
                    <a:pt x="34" y="27"/>
                    <a:pt x="34" y="28"/>
                    <a:pt x="34" y="28"/>
                  </a:cubicBezTo>
                  <a:cubicBezTo>
                    <a:pt x="34" y="28"/>
                    <a:pt x="34" y="29"/>
                    <a:pt x="34" y="29"/>
                  </a:cubicBezTo>
                  <a:cubicBezTo>
                    <a:pt x="34" y="29"/>
                    <a:pt x="34" y="30"/>
                    <a:pt x="34" y="30"/>
                  </a:cubicBezTo>
                  <a:cubicBezTo>
                    <a:pt x="34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2" y="30"/>
                    <a:pt x="32" y="30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2" y="30"/>
                    <a:pt x="31" y="30"/>
                  </a:cubicBezTo>
                  <a:cubicBezTo>
                    <a:pt x="31" y="30"/>
                    <a:pt x="30" y="30"/>
                    <a:pt x="30" y="30"/>
                  </a:cubicBezTo>
                  <a:cubicBezTo>
                    <a:pt x="30" y="30"/>
                    <a:pt x="29" y="30"/>
                    <a:pt x="29" y="30"/>
                  </a:cubicBezTo>
                  <a:cubicBezTo>
                    <a:pt x="29" y="30"/>
                    <a:pt x="28" y="30"/>
                    <a:pt x="28" y="30"/>
                  </a:cubicBezTo>
                  <a:cubicBezTo>
                    <a:pt x="27" y="30"/>
                    <a:pt x="26" y="30"/>
                    <a:pt x="26" y="30"/>
                  </a:cubicBezTo>
                  <a:cubicBezTo>
                    <a:pt x="26" y="30"/>
                    <a:pt x="25" y="31"/>
                    <a:pt x="25" y="31"/>
                  </a:cubicBezTo>
                  <a:cubicBezTo>
                    <a:pt x="25" y="31"/>
                    <a:pt x="25" y="31"/>
                    <a:pt x="24" y="32"/>
                  </a:cubicBezTo>
                  <a:cubicBezTo>
                    <a:pt x="24" y="32"/>
                    <a:pt x="24" y="32"/>
                    <a:pt x="24" y="33"/>
                  </a:cubicBezTo>
                  <a:cubicBezTo>
                    <a:pt x="24" y="33"/>
                    <a:pt x="23" y="33"/>
                    <a:pt x="23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3" y="35"/>
                    <a:pt x="23" y="36"/>
                    <a:pt x="23" y="36"/>
                  </a:cubicBezTo>
                  <a:cubicBezTo>
                    <a:pt x="23" y="37"/>
                    <a:pt x="23" y="37"/>
                    <a:pt x="23" y="38"/>
                  </a:cubicBezTo>
                  <a:cubicBezTo>
                    <a:pt x="23" y="38"/>
                    <a:pt x="23" y="39"/>
                    <a:pt x="23" y="39"/>
                  </a:cubicBezTo>
                  <a:cubicBezTo>
                    <a:pt x="24" y="39"/>
                    <a:pt x="24" y="39"/>
                    <a:pt x="24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41"/>
                    <a:pt x="26" y="41"/>
                    <a:pt x="26" y="42"/>
                  </a:cubicBezTo>
                  <a:cubicBezTo>
                    <a:pt x="26" y="42"/>
                    <a:pt x="26" y="42"/>
                    <a:pt x="26" y="43"/>
                  </a:cubicBezTo>
                  <a:cubicBezTo>
                    <a:pt x="26" y="43"/>
                    <a:pt x="26" y="43"/>
                    <a:pt x="26" y="44"/>
                  </a:cubicBezTo>
                  <a:cubicBezTo>
                    <a:pt x="26" y="43"/>
                    <a:pt x="25" y="43"/>
                    <a:pt x="25" y="43"/>
                  </a:cubicBezTo>
                  <a:cubicBezTo>
                    <a:pt x="25" y="43"/>
                    <a:pt x="25" y="42"/>
                    <a:pt x="25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41"/>
                    <a:pt x="24" y="40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0"/>
                    <a:pt x="23" y="41"/>
                    <a:pt x="23" y="41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2" y="41"/>
                    <a:pt x="22" y="40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2" y="40"/>
                    <a:pt x="22" y="39"/>
                  </a:cubicBezTo>
                  <a:cubicBezTo>
                    <a:pt x="22" y="39"/>
                    <a:pt x="21" y="39"/>
                    <a:pt x="21" y="39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9"/>
                    <a:pt x="20" y="39"/>
                    <a:pt x="2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8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9"/>
                    <a:pt x="18" y="39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7" y="38"/>
                    <a:pt x="17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6"/>
                    <a:pt x="17" y="37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7" y="36"/>
                    <a:pt x="17" y="36"/>
                  </a:cubicBezTo>
                  <a:cubicBezTo>
                    <a:pt x="17" y="36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3" y="35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7"/>
                    <a:pt x="14" y="37"/>
                  </a:cubicBezTo>
                  <a:cubicBezTo>
                    <a:pt x="14" y="37"/>
                    <a:pt x="14" y="38"/>
                    <a:pt x="14" y="38"/>
                  </a:cubicBezTo>
                  <a:cubicBezTo>
                    <a:pt x="14" y="38"/>
                    <a:pt x="14" y="38"/>
                    <a:pt x="14" y="39"/>
                  </a:cubicBezTo>
                  <a:cubicBezTo>
                    <a:pt x="14" y="39"/>
                    <a:pt x="14" y="40"/>
                    <a:pt x="14" y="40"/>
                  </a:cubicBezTo>
                  <a:cubicBezTo>
                    <a:pt x="14" y="40"/>
                    <a:pt x="14" y="41"/>
                    <a:pt x="14" y="41"/>
                  </a:cubicBezTo>
                  <a:cubicBezTo>
                    <a:pt x="14" y="41"/>
                    <a:pt x="14" y="41"/>
                    <a:pt x="14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2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5"/>
                    <a:pt x="13" y="46"/>
                    <a:pt x="13" y="46"/>
                  </a:cubicBezTo>
                  <a:cubicBezTo>
                    <a:pt x="13" y="46"/>
                    <a:pt x="13" y="47"/>
                    <a:pt x="13" y="47"/>
                  </a:cubicBezTo>
                  <a:cubicBezTo>
                    <a:pt x="13" y="47"/>
                    <a:pt x="13" y="48"/>
                    <a:pt x="13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2" y="48"/>
                    <a:pt x="12" y="49"/>
                    <a:pt x="12" y="49"/>
                  </a:cubicBezTo>
                  <a:cubicBezTo>
                    <a:pt x="12" y="49"/>
                    <a:pt x="12" y="50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1"/>
                    <a:pt x="12" y="52"/>
                    <a:pt x="12" y="52"/>
                  </a:cubicBezTo>
                  <a:cubicBezTo>
                    <a:pt x="12" y="52"/>
                    <a:pt x="12" y="53"/>
                    <a:pt x="12" y="53"/>
                  </a:cubicBezTo>
                  <a:cubicBezTo>
                    <a:pt x="12" y="53"/>
                    <a:pt x="12" y="54"/>
                    <a:pt x="12" y="54"/>
                  </a:cubicBezTo>
                  <a:cubicBezTo>
                    <a:pt x="12" y="54"/>
                    <a:pt x="12" y="55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3" y="56"/>
                    <a:pt x="14" y="55"/>
                    <a:pt x="14" y="55"/>
                  </a:cubicBezTo>
                  <a:cubicBezTo>
                    <a:pt x="14" y="55"/>
                    <a:pt x="14" y="56"/>
                    <a:pt x="14" y="56"/>
                  </a:cubicBezTo>
                  <a:cubicBezTo>
                    <a:pt x="15" y="56"/>
                    <a:pt x="15" y="57"/>
                    <a:pt x="15" y="57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6" y="59"/>
                    <a:pt x="16" y="59"/>
                    <a:pt x="16" y="60"/>
                  </a:cubicBezTo>
                  <a:cubicBezTo>
                    <a:pt x="16" y="60"/>
                    <a:pt x="17" y="61"/>
                    <a:pt x="17" y="61"/>
                  </a:cubicBezTo>
                  <a:cubicBezTo>
                    <a:pt x="17" y="61"/>
                    <a:pt x="17" y="62"/>
                    <a:pt x="17" y="63"/>
                  </a:cubicBezTo>
                  <a:cubicBezTo>
                    <a:pt x="17" y="63"/>
                    <a:pt x="18" y="64"/>
                    <a:pt x="18" y="65"/>
                  </a:cubicBezTo>
                  <a:cubicBezTo>
                    <a:pt x="18" y="65"/>
                    <a:pt x="18" y="65"/>
                    <a:pt x="19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6"/>
                    <a:pt x="20" y="67"/>
                    <a:pt x="20" y="67"/>
                  </a:cubicBezTo>
                  <a:cubicBezTo>
                    <a:pt x="20" y="67"/>
                    <a:pt x="20" y="67"/>
                    <a:pt x="21" y="67"/>
                  </a:cubicBezTo>
                  <a:cubicBezTo>
                    <a:pt x="21" y="67"/>
                    <a:pt x="21" y="67"/>
                    <a:pt x="21" y="67"/>
                  </a:cubicBezTo>
                  <a:cubicBezTo>
                    <a:pt x="21" y="67"/>
                    <a:pt x="22" y="67"/>
                    <a:pt x="22" y="67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68"/>
                    <a:pt x="23" y="68"/>
                    <a:pt x="23" y="68"/>
                  </a:cubicBezTo>
                  <a:cubicBezTo>
                    <a:pt x="23" y="69"/>
                    <a:pt x="24" y="69"/>
                    <a:pt x="24" y="69"/>
                  </a:cubicBezTo>
                  <a:cubicBezTo>
                    <a:pt x="24" y="69"/>
                    <a:pt x="24" y="70"/>
                    <a:pt x="25" y="70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5" y="70"/>
                    <a:pt x="25" y="71"/>
                    <a:pt x="25" y="71"/>
                  </a:cubicBezTo>
                  <a:cubicBezTo>
                    <a:pt x="25" y="71"/>
                    <a:pt x="25" y="71"/>
                    <a:pt x="24" y="71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2"/>
                    <a:pt x="23" y="72"/>
                    <a:pt x="23" y="72"/>
                  </a:cubicBezTo>
                  <a:cubicBezTo>
                    <a:pt x="23" y="72"/>
                    <a:pt x="22" y="72"/>
                    <a:pt x="22" y="72"/>
                  </a:cubicBezTo>
                  <a:cubicBezTo>
                    <a:pt x="22" y="72"/>
                    <a:pt x="22" y="73"/>
                    <a:pt x="22" y="73"/>
                  </a:cubicBezTo>
                  <a:cubicBezTo>
                    <a:pt x="22" y="73"/>
                    <a:pt x="22" y="73"/>
                    <a:pt x="21" y="73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0" y="74"/>
                    <a:pt x="20" y="73"/>
                    <a:pt x="20" y="73"/>
                  </a:cubicBezTo>
                  <a:cubicBezTo>
                    <a:pt x="20" y="73"/>
                    <a:pt x="20" y="73"/>
                    <a:pt x="20" y="72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0" y="72"/>
                    <a:pt x="20" y="71"/>
                    <a:pt x="20" y="71"/>
                  </a:cubicBezTo>
                  <a:cubicBezTo>
                    <a:pt x="20" y="71"/>
                    <a:pt x="20" y="71"/>
                    <a:pt x="20" y="71"/>
                  </a:cubicBezTo>
                  <a:cubicBezTo>
                    <a:pt x="20" y="71"/>
                    <a:pt x="20" y="70"/>
                    <a:pt x="20" y="70"/>
                  </a:cubicBezTo>
                  <a:cubicBezTo>
                    <a:pt x="20" y="70"/>
                    <a:pt x="19" y="70"/>
                    <a:pt x="19" y="70"/>
                  </a:cubicBezTo>
                  <a:cubicBezTo>
                    <a:pt x="19" y="69"/>
                    <a:pt x="19" y="69"/>
                    <a:pt x="19" y="69"/>
                  </a:cubicBezTo>
                  <a:cubicBezTo>
                    <a:pt x="19" y="69"/>
                    <a:pt x="19" y="69"/>
                    <a:pt x="18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69"/>
                    <a:pt x="17" y="68"/>
                    <a:pt x="17" y="68"/>
                  </a:cubicBezTo>
                  <a:cubicBezTo>
                    <a:pt x="17" y="68"/>
                    <a:pt x="17" y="69"/>
                    <a:pt x="17" y="69"/>
                  </a:cubicBezTo>
                  <a:cubicBezTo>
                    <a:pt x="17" y="69"/>
                    <a:pt x="16" y="69"/>
                    <a:pt x="16" y="69"/>
                  </a:cubicBezTo>
                  <a:cubicBezTo>
                    <a:pt x="16" y="69"/>
                    <a:pt x="16" y="69"/>
                    <a:pt x="16" y="68"/>
                  </a:cubicBezTo>
                  <a:cubicBezTo>
                    <a:pt x="16" y="68"/>
                    <a:pt x="16" y="68"/>
                    <a:pt x="16" y="68"/>
                  </a:cubicBezTo>
                  <a:cubicBezTo>
                    <a:pt x="16" y="68"/>
                    <a:pt x="15" y="68"/>
                    <a:pt x="15" y="68"/>
                  </a:cubicBezTo>
                  <a:cubicBezTo>
                    <a:pt x="15" y="68"/>
                    <a:pt x="15" y="67"/>
                    <a:pt x="15" y="67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4" y="67"/>
                    <a:pt x="14" y="66"/>
                    <a:pt x="14" y="66"/>
                  </a:cubicBezTo>
                  <a:cubicBezTo>
                    <a:pt x="14" y="66"/>
                    <a:pt x="14" y="65"/>
                    <a:pt x="14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4" y="65"/>
                    <a:pt x="13" y="65"/>
                    <a:pt x="13" y="65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3" y="64"/>
                    <a:pt x="13" y="65"/>
                    <a:pt x="13" y="64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13" y="64"/>
                    <a:pt x="13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2"/>
                    <a:pt x="11" y="62"/>
                    <a:pt x="11" y="62"/>
                  </a:cubicBezTo>
                  <a:cubicBezTo>
                    <a:pt x="11" y="62"/>
                    <a:pt x="11" y="62"/>
                    <a:pt x="11" y="61"/>
                  </a:cubicBezTo>
                  <a:cubicBezTo>
                    <a:pt x="11" y="61"/>
                    <a:pt x="11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0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0"/>
                    <a:pt x="10" y="60"/>
                    <a:pt x="10" y="61"/>
                  </a:cubicBezTo>
                  <a:cubicBezTo>
                    <a:pt x="10" y="61"/>
                    <a:pt x="9" y="61"/>
                    <a:pt x="9" y="61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1"/>
                    <a:pt x="9" y="60"/>
                    <a:pt x="9" y="60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60"/>
                    <a:pt x="8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9" y="59"/>
                    <a:pt x="9" y="58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7"/>
                    <a:pt x="9" y="57"/>
                    <a:pt x="9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9" y="55"/>
                    <a:pt x="9" y="55"/>
                  </a:cubicBezTo>
                  <a:cubicBezTo>
                    <a:pt x="9" y="55"/>
                    <a:pt x="9" y="54"/>
                    <a:pt x="9" y="54"/>
                  </a:cubicBezTo>
                  <a:cubicBezTo>
                    <a:pt x="10" y="54"/>
                    <a:pt x="10" y="53"/>
                    <a:pt x="10" y="53"/>
                  </a:cubicBezTo>
                  <a:cubicBezTo>
                    <a:pt x="10" y="53"/>
                    <a:pt x="10" y="52"/>
                    <a:pt x="10" y="52"/>
                  </a:cubicBezTo>
                  <a:cubicBezTo>
                    <a:pt x="10" y="52"/>
                    <a:pt x="10" y="51"/>
                    <a:pt x="10" y="51"/>
                  </a:cubicBezTo>
                  <a:cubicBezTo>
                    <a:pt x="10" y="51"/>
                    <a:pt x="10" y="51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0" y="49"/>
                    <a:pt x="10" y="49"/>
                  </a:cubicBezTo>
                  <a:cubicBezTo>
                    <a:pt x="10" y="49"/>
                    <a:pt x="10" y="48"/>
                    <a:pt x="10" y="48"/>
                  </a:cubicBezTo>
                  <a:cubicBezTo>
                    <a:pt x="10" y="48"/>
                    <a:pt x="11" y="47"/>
                    <a:pt x="11" y="47"/>
                  </a:cubicBezTo>
                  <a:cubicBezTo>
                    <a:pt x="11" y="47"/>
                    <a:pt x="11" y="46"/>
                    <a:pt x="11" y="46"/>
                  </a:cubicBezTo>
                  <a:cubicBezTo>
                    <a:pt x="11" y="45"/>
                    <a:pt x="12" y="45"/>
                    <a:pt x="12" y="45"/>
                  </a:cubicBezTo>
                  <a:cubicBezTo>
                    <a:pt x="12" y="45"/>
                    <a:pt x="12" y="44"/>
                    <a:pt x="12" y="44"/>
                  </a:cubicBezTo>
                  <a:cubicBezTo>
                    <a:pt x="12" y="43"/>
                    <a:pt x="12" y="43"/>
                    <a:pt x="12" y="42"/>
                  </a:cubicBezTo>
                  <a:cubicBezTo>
                    <a:pt x="12" y="42"/>
                    <a:pt x="12" y="41"/>
                    <a:pt x="12" y="41"/>
                  </a:cubicBezTo>
                  <a:cubicBezTo>
                    <a:pt x="12" y="40"/>
                    <a:pt x="12" y="39"/>
                    <a:pt x="12" y="39"/>
                  </a:cubicBezTo>
                  <a:cubicBezTo>
                    <a:pt x="12" y="39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7"/>
                    <a:pt x="10" y="37"/>
                    <a:pt x="10" y="37"/>
                  </a:cubicBezTo>
                  <a:cubicBezTo>
                    <a:pt x="10" y="37"/>
                    <a:pt x="10" y="36"/>
                    <a:pt x="10" y="36"/>
                  </a:cubicBezTo>
                  <a:cubicBezTo>
                    <a:pt x="10" y="36"/>
                    <a:pt x="10" y="36"/>
                    <a:pt x="11" y="36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4"/>
                    <a:pt x="10" y="34"/>
                    <a:pt x="10" y="33"/>
                  </a:cubicBezTo>
                  <a:cubicBezTo>
                    <a:pt x="10" y="33"/>
                    <a:pt x="10" y="32"/>
                    <a:pt x="10" y="32"/>
                  </a:cubicBezTo>
                  <a:cubicBezTo>
                    <a:pt x="9" y="32"/>
                    <a:pt x="9" y="31"/>
                    <a:pt x="9" y="31"/>
                  </a:cubicBezTo>
                  <a:cubicBezTo>
                    <a:pt x="9" y="31"/>
                    <a:pt x="8" y="31"/>
                    <a:pt x="8" y="30"/>
                  </a:cubicBezTo>
                  <a:cubicBezTo>
                    <a:pt x="8" y="30"/>
                    <a:pt x="7" y="30"/>
                    <a:pt x="7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29"/>
                    <a:pt x="6" y="28"/>
                    <a:pt x="6" y="28"/>
                  </a:cubicBezTo>
                  <a:cubicBezTo>
                    <a:pt x="6" y="27"/>
                    <a:pt x="6" y="27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7" y="26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3"/>
                    <a:pt x="7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7" y="22"/>
                    <a:pt x="8" y="22"/>
                    <a:pt x="8" y="22"/>
                  </a:cubicBezTo>
                  <a:cubicBezTo>
                    <a:pt x="8" y="21"/>
                    <a:pt x="7" y="21"/>
                    <a:pt x="7" y="21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8"/>
                  </a:cubicBezTo>
                  <a:cubicBezTo>
                    <a:pt x="6" y="18"/>
                    <a:pt x="5" y="17"/>
                    <a:pt x="5" y="17"/>
                  </a:cubicBezTo>
                  <a:cubicBezTo>
                    <a:pt x="5" y="17"/>
                    <a:pt x="4" y="16"/>
                    <a:pt x="4" y="16"/>
                  </a:cubicBezTo>
                  <a:cubicBezTo>
                    <a:pt x="4" y="15"/>
                    <a:pt x="3" y="14"/>
                    <a:pt x="3" y="14"/>
                  </a:cubicBezTo>
                  <a:cubicBezTo>
                    <a:pt x="3" y="14"/>
                    <a:pt x="2" y="14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2"/>
                    <a:pt x="2" y="12"/>
                  </a:cubicBezTo>
                  <a:cubicBezTo>
                    <a:pt x="2" y="11"/>
                    <a:pt x="1" y="11"/>
                    <a:pt x="1" y="11"/>
                  </a:cubicBezTo>
                  <a:cubicBezTo>
                    <a:pt x="1" y="11"/>
                    <a:pt x="1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9"/>
                    <a:pt x="1" y="10"/>
                    <a:pt x="2" y="10"/>
                  </a:cubicBezTo>
                  <a:cubicBezTo>
                    <a:pt x="2" y="10"/>
                    <a:pt x="2" y="9"/>
                    <a:pt x="2" y="9"/>
                  </a:cubicBezTo>
                  <a:cubicBezTo>
                    <a:pt x="2" y="9"/>
                    <a:pt x="2" y="9"/>
                    <a:pt x="2" y="8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2" y="7"/>
                    <a:pt x="2" y="7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2" y="5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4" y="4"/>
                    <a:pt x="5" y="4"/>
                    <a:pt x="5" y="4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7" y="2"/>
                    <a:pt x="8" y="2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9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4" name="Freeform 1051"/>
            <p:cNvSpPr>
              <a:spLocks/>
            </p:cNvSpPr>
            <p:nvPr/>
          </p:nvSpPr>
          <p:spPr bwMode="auto">
            <a:xfrm>
              <a:off x="7743790" y="5054869"/>
              <a:ext cx="83519" cy="175829"/>
            </a:xfrm>
            <a:custGeom>
              <a:avLst/>
              <a:gdLst>
                <a:gd name="T0" fmla="*/ 4 w 9"/>
                <a:gd name="T1" fmla="*/ 19 h 19"/>
                <a:gd name="T2" fmla="*/ 6 w 9"/>
                <a:gd name="T3" fmla="*/ 18 h 19"/>
                <a:gd name="T4" fmla="*/ 7 w 9"/>
                <a:gd name="T5" fmla="*/ 17 h 19"/>
                <a:gd name="T6" fmla="*/ 8 w 9"/>
                <a:gd name="T7" fmla="*/ 16 h 19"/>
                <a:gd name="T8" fmla="*/ 9 w 9"/>
                <a:gd name="T9" fmla="*/ 14 h 19"/>
                <a:gd name="T10" fmla="*/ 8 w 9"/>
                <a:gd name="T11" fmla="*/ 12 h 19"/>
                <a:gd name="T12" fmla="*/ 8 w 9"/>
                <a:gd name="T13" fmla="*/ 12 h 19"/>
                <a:gd name="T14" fmla="*/ 8 w 9"/>
                <a:gd name="T15" fmla="*/ 11 h 19"/>
                <a:gd name="T16" fmla="*/ 8 w 9"/>
                <a:gd name="T17" fmla="*/ 10 h 19"/>
                <a:gd name="T18" fmla="*/ 8 w 9"/>
                <a:gd name="T19" fmla="*/ 10 h 19"/>
                <a:gd name="T20" fmla="*/ 7 w 9"/>
                <a:gd name="T21" fmla="*/ 9 h 19"/>
                <a:gd name="T22" fmla="*/ 7 w 9"/>
                <a:gd name="T23" fmla="*/ 8 h 19"/>
                <a:gd name="T24" fmla="*/ 6 w 9"/>
                <a:gd name="T25" fmla="*/ 7 h 19"/>
                <a:gd name="T26" fmla="*/ 6 w 9"/>
                <a:gd name="T27" fmla="*/ 6 h 19"/>
                <a:gd name="T28" fmla="*/ 5 w 9"/>
                <a:gd name="T29" fmla="*/ 6 h 19"/>
                <a:gd name="T30" fmla="*/ 5 w 9"/>
                <a:gd name="T31" fmla="*/ 5 h 19"/>
                <a:gd name="T32" fmla="*/ 5 w 9"/>
                <a:gd name="T33" fmla="*/ 4 h 19"/>
                <a:gd name="T34" fmla="*/ 4 w 9"/>
                <a:gd name="T35" fmla="*/ 3 h 19"/>
                <a:gd name="T36" fmla="*/ 3 w 9"/>
                <a:gd name="T37" fmla="*/ 2 h 19"/>
                <a:gd name="T38" fmla="*/ 3 w 9"/>
                <a:gd name="T39" fmla="*/ 1 h 19"/>
                <a:gd name="T40" fmla="*/ 2 w 9"/>
                <a:gd name="T41" fmla="*/ 1 h 19"/>
                <a:gd name="T42" fmla="*/ 1 w 9"/>
                <a:gd name="T43" fmla="*/ 0 h 19"/>
                <a:gd name="T44" fmla="*/ 1 w 9"/>
                <a:gd name="T45" fmla="*/ 1 h 19"/>
                <a:gd name="T46" fmla="*/ 1 w 9"/>
                <a:gd name="T47" fmla="*/ 2 h 19"/>
                <a:gd name="T48" fmla="*/ 1 w 9"/>
                <a:gd name="T49" fmla="*/ 3 h 19"/>
                <a:gd name="T50" fmla="*/ 1 w 9"/>
                <a:gd name="T51" fmla="*/ 4 h 19"/>
                <a:gd name="T52" fmla="*/ 1 w 9"/>
                <a:gd name="T53" fmla="*/ 5 h 19"/>
                <a:gd name="T54" fmla="*/ 1 w 9"/>
                <a:gd name="T55" fmla="*/ 6 h 19"/>
                <a:gd name="T56" fmla="*/ 1 w 9"/>
                <a:gd name="T57" fmla="*/ 7 h 19"/>
                <a:gd name="T58" fmla="*/ 1 w 9"/>
                <a:gd name="T59" fmla="*/ 8 h 19"/>
                <a:gd name="T60" fmla="*/ 0 w 9"/>
                <a:gd name="T61" fmla="*/ 8 h 19"/>
                <a:gd name="T62" fmla="*/ 0 w 9"/>
                <a:gd name="T63" fmla="*/ 9 h 19"/>
                <a:gd name="T64" fmla="*/ 0 w 9"/>
                <a:gd name="T65" fmla="*/ 10 h 19"/>
                <a:gd name="T66" fmla="*/ 0 w 9"/>
                <a:gd name="T67" fmla="*/ 11 h 19"/>
                <a:gd name="T68" fmla="*/ 1 w 9"/>
                <a:gd name="T69" fmla="*/ 11 h 19"/>
                <a:gd name="T70" fmla="*/ 1 w 9"/>
                <a:gd name="T71" fmla="*/ 12 h 19"/>
                <a:gd name="T72" fmla="*/ 1 w 9"/>
                <a:gd name="T73" fmla="*/ 13 h 19"/>
                <a:gd name="T74" fmla="*/ 1 w 9"/>
                <a:gd name="T75" fmla="*/ 14 h 19"/>
                <a:gd name="T76" fmla="*/ 1 w 9"/>
                <a:gd name="T77" fmla="*/ 15 h 19"/>
                <a:gd name="T78" fmla="*/ 1 w 9"/>
                <a:gd name="T79" fmla="*/ 17 h 19"/>
                <a:gd name="T80" fmla="*/ 2 w 9"/>
                <a:gd name="T81" fmla="*/ 18 h 19"/>
                <a:gd name="T82" fmla="*/ 2 w 9"/>
                <a:gd name="T83" fmla="*/ 19 h 19"/>
                <a:gd name="T84" fmla="*/ 3 w 9"/>
                <a:gd name="T85" fmla="*/ 19 h 19"/>
                <a:gd name="T86" fmla="*/ 4 w 9"/>
                <a:gd name="T8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" h="19">
                  <a:moveTo>
                    <a:pt x="4" y="19"/>
                  </a:moveTo>
                  <a:cubicBezTo>
                    <a:pt x="5" y="19"/>
                    <a:pt x="6" y="18"/>
                    <a:pt x="6" y="18"/>
                  </a:cubicBezTo>
                  <a:cubicBezTo>
                    <a:pt x="6" y="18"/>
                    <a:pt x="7" y="17"/>
                    <a:pt x="7" y="17"/>
                  </a:cubicBezTo>
                  <a:cubicBezTo>
                    <a:pt x="8" y="17"/>
                    <a:pt x="8" y="16"/>
                    <a:pt x="8" y="16"/>
                  </a:cubicBezTo>
                  <a:cubicBezTo>
                    <a:pt x="8" y="15"/>
                    <a:pt x="9" y="14"/>
                    <a:pt x="9" y="14"/>
                  </a:cubicBezTo>
                  <a:cubicBezTo>
                    <a:pt x="9" y="13"/>
                    <a:pt x="8" y="13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4" y="3"/>
                    <a:pt x="4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0" y="10"/>
                    <a:pt x="0" y="10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1" y="17"/>
                    <a:pt x="2" y="18"/>
                    <a:pt x="2" y="18"/>
                  </a:cubicBezTo>
                  <a:cubicBezTo>
                    <a:pt x="2" y="18"/>
                    <a:pt x="2" y="18"/>
                    <a:pt x="2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9"/>
                    <a:pt x="4" y="19"/>
                    <a:pt x="4" y="19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" name="Freeform 1052"/>
            <p:cNvSpPr>
              <a:spLocks/>
            </p:cNvSpPr>
            <p:nvPr/>
          </p:nvSpPr>
          <p:spPr bwMode="auto">
            <a:xfrm>
              <a:off x="7761373" y="3043822"/>
              <a:ext cx="997831" cy="483530"/>
            </a:xfrm>
            <a:custGeom>
              <a:avLst/>
              <a:gdLst>
                <a:gd name="T0" fmla="*/ 2 w 107"/>
                <a:gd name="T1" fmla="*/ 20 h 52"/>
                <a:gd name="T2" fmla="*/ 6 w 107"/>
                <a:gd name="T3" fmla="*/ 21 h 52"/>
                <a:gd name="T4" fmla="*/ 10 w 107"/>
                <a:gd name="T5" fmla="*/ 22 h 52"/>
                <a:gd name="T6" fmla="*/ 12 w 107"/>
                <a:gd name="T7" fmla="*/ 26 h 52"/>
                <a:gd name="T8" fmla="*/ 14 w 107"/>
                <a:gd name="T9" fmla="*/ 33 h 52"/>
                <a:gd name="T10" fmla="*/ 20 w 107"/>
                <a:gd name="T11" fmla="*/ 35 h 52"/>
                <a:gd name="T12" fmla="*/ 26 w 107"/>
                <a:gd name="T13" fmla="*/ 36 h 52"/>
                <a:gd name="T14" fmla="*/ 30 w 107"/>
                <a:gd name="T15" fmla="*/ 38 h 52"/>
                <a:gd name="T16" fmla="*/ 33 w 107"/>
                <a:gd name="T17" fmla="*/ 44 h 52"/>
                <a:gd name="T18" fmla="*/ 37 w 107"/>
                <a:gd name="T19" fmla="*/ 48 h 52"/>
                <a:gd name="T20" fmla="*/ 44 w 107"/>
                <a:gd name="T21" fmla="*/ 48 h 52"/>
                <a:gd name="T22" fmla="*/ 52 w 107"/>
                <a:gd name="T23" fmla="*/ 47 h 52"/>
                <a:gd name="T24" fmla="*/ 60 w 107"/>
                <a:gd name="T25" fmla="*/ 50 h 52"/>
                <a:gd name="T26" fmla="*/ 66 w 107"/>
                <a:gd name="T27" fmla="*/ 51 h 52"/>
                <a:gd name="T28" fmla="*/ 70 w 107"/>
                <a:gd name="T29" fmla="*/ 49 h 52"/>
                <a:gd name="T30" fmla="*/ 77 w 107"/>
                <a:gd name="T31" fmla="*/ 47 h 52"/>
                <a:gd name="T32" fmla="*/ 82 w 107"/>
                <a:gd name="T33" fmla="*/ 46 h 52"/>
                <a:gd name="T34" fmla="*/ 85 w 107"/>
                <a:gd name="T35" fmla="*/ 44 h 52"/>
                <a:gd name="T36" fmla="*/ 87 w 107"/>
                <a:gd name="T37" fmla="*/ 40 h 52"/>
                <a:gd name="T38" fmla="*/ 85 w 107"/>
                <a:gd name="T39" fmla="*/ 34 h 52"/>
                <a:gd name="T40" fmla="*/ 88 w 107"/>
                <a:gd name="T41" fmla="*/ 32 h 52"/>
                <a:gd name="T42" fmla="*/ 91 w 107"/>
                <a:gd name="T43" fmla="*/ 33 h 52"/>
                <a:gd name="T44" fmla="*/ 93 w 107"/>
                <a:gd name="T45" fmla="*/ 31 h 52"/>
                <a:gd name="T46" fmla="*/ 95 w 107"/>
                <a:gd name="T47" fmla="*/ 29 h 52"/>
                <a:gd name="T48" fmla="*/ 97 w 107"/>
                <a:gd name="T49" fmla="*/ 28 h 52"/>
                <a:gd name="T50" fmla="*/ 97 w 107"/>
                <a:gd name="T51" fmla="*/ 25 h 52"/>
                <a:gd name="T52" fmla="*/ 100 w 107"/>
                <a:gd name="T53" fmla="*/ 23 h 52"/>
                <a:gd name="T54" fmla="*/ 103 w 107"/>
                <a:gd name="T55" fmla="*/ 21 h 52"/>
                <a:gd name="T56" fmla="*/ 106 w 107"/>
                <a:gd name="T57" fmla="*/ 21 h 52"/>
                <a:gd name="T58" fmla="*/ 106 w 107"/>
                <a:gd name="T59" fmla="*/ 19 h 52"/>
                <a:gd name="T60" fmla="*/ 103 w 107"/>
                <a:gd name="T61" fmla="*/ 17 h 52"/>
                <a:gd name="T62" fmla="*/ 99 w 107"/>
                <a:gd name="T63" fmla="*/ 16 h 52"/>
                <a:gd name="T64" fmla="*/ 97 w 107"/>
                <a:gd name="T65" fmla="*/ 17 h 52"/>
                <a:gd name="T66" fmla="*/ 94 w 107"/>
                <a:gd name="T67" fmla="*/ 19 h 52"/>
                <a:gd name="T68" fmla="*/ 91 w 107"/>
                <a:gd name="T69" fmla="*/ 16 h 52"/>
                <a:gd name="T70" fmla="*/ 90 w 107"/>
                <a:gd name="T71" fmla="*/ 10 h 52"/>
                <a:gd name="T72" fmla="*/ 91 w 107"/>
                <a:gd name="T73" fmla="*/ 7 h 52"/>
                <a:gd name="T74" fmla="*/ 89 w 107"/>
                <a:gd name="T75" fmla="*/ 6 h 52"/>
                <a:gd name="T76" fmla="*/ 84 w 107"/>
                <a:gd name="T77" fmla="*/ 4 h 52"/>
                <a:gd name="T78" fmla="*/ 81 w 107"/>
                <a:gd name="T79" fmla="*/ 8 h 52"/>
                <a:gd name="T80" fmla="*/ 76 w 107"/>
                <a:gd name="T81" fmla="*/ 10 h 52"/>
                <a:gd name="T82" fmla="*/ 70 w 107"/>
                <a:gd name="T83" fmla="*/ 11 h 52"/>
                <a:gd name="T84" fmla="*/ 65 w 107"/>
                <a:gd name="T85" fmla="*/ 10 h 52"/>
                <a:gd name="T86" fmla="*/ 62 w 107"/>
                <a:gd name="T87" fmla="*/ 8 h 52"/>
                <a:gd name="T88" fmla="*/ 57 w 107"/>
                <a:gd name="T89" fmla="*/ 6 h 52"/>
                <a:gd name="T90" fmla="*/ 54 w 107"/>
                <a:gd name="T91" fmla="*/ 6 h 52"/>
                <a:gd name="T92" fmla="*/ 50 w 107"/>
                <a:gd name="T93" fmla="*/ 8 h 52"/>
                <a:gd name="T94" fmla="*/ 46 w 107"/>
                <a:gd name="T95" fmla="*/ 7 h 52"/>
                <a:gd name="T96" fmla="*/ 41 w 107"/>
                <a:gd name="T97" fmla="*/ 2 h 52"/>
                <a:gd name="T98" fmla="*/ 37 w 107"/>
                <a:gd name="T99" fmla="*/ 1 h 52"/>
                <a:gd name="T100" fmla="*/ 32 w 107"/>
                <a:gd name="T101" fmla="*/ 0 h 52"/>
                <a:gd name="T102" fmla="*/ 30 w 107"/>
                <a:gd name="T103" fmla="*/ 2 h 52"/>
                <a:gd name="T104" fmla="*/ 30 w 107"/>
                <a:gd name="T105" fmla="*/ 5 h 52"/>
                <a:gd name="T106" fmla="*/ 32 w 107"/>
                <a:gd name="T107" fmla="*/ 8 h 52"/>
                <a:gd name="T108" fmla="*/ 28 w 107"/>
                <a:gd name="T109" fmla="*/ 11 h 52"/>
                <a:gd name="T110" fmla="*/ 25 w 107"/>
                <a:gd name="T111" fmla="*/ 11 h 52"/>
                <a:gd name="T112" fmla="*/ 18 w 107"/>
                <a:gd name="T113" fmla="*/ 8 h 52"/>
                <a:gd name="T114" fmla="*/ 13 w 107"/>
                <a:gd name="T115" fmla="*/ 8 h 52"/>
                <a:gd name="T116" fmla="*/ 9 w 107"/>
                <a:gd name="T117" fmla="*/ 8 h 52"/>
                <a:gd name="T118" fmla="*/ 7 w 107"/>
                <a:gd name="T119" fmla="*/ 10 h 52"/>
                <a:gd name="T120" fmla="*/ 4 w 107"/>
                <a:gd name="T121" fmla="*/ 14 h 52"/>
                <a:gd name="T122" fmla="*/ 1 w 107"/>
                <a:gd name="T123" fmla="*/ 1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" h="52">
                  <a:moveTo>
                    <a:pt x="0" y="17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1" y="18"/>
                  </a:cubicBezTo>
                  <a:cubicBezTo>
                    <a:pt x="1" y="18"/>
                    <a:pt x="0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5" y="21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7" y="21"/>
                    <a:pt x="7" y="21"/>
                  </a:cubicBezTo>
                  <a:cubicBezTo>
                    <a:pt x="7" y="21"/>
                    <a:pt x="7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10" y="22"/>
                  </a:cubicBezTo>
                  <a:cubicBezTo>
                    <a:pt x="10" y="22"/>
                    <a:pt x="10" y="22"/>
                    <a:pt x="11" y="22"/>
                  </a:cubicBezTo>
                  <a:cubicBezTo>
                    <a:pt x="11" y="23"/>
                    <a:pt x="11" y="23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7"/>
                    <a:pt x="12" y="27"/>
                  </a:cubicBezTo>
                  <a:cubicBezTo>
                    <a:pt x="13" y="27"/>
                    <a:pt x="14" y="28"/>
                    <a:pt x="14" y="28"/>
                  </a:cubicBezTo>
                  <a:cubicBezTo>
                    <a:pt x="14" y="29"/>
                    <a:pt x="14" y="29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30"/>
                    <a:pt x="14" y="31"/>
                  </a:cubicBezTo>
                  <a:cubicBezTo>
                    <a:pt x="14" y="31"/>
                    <a:pt x="14" y="32"/>
                    <a:pt x="14" y="32"/>
                  </a:cubicBezTo>
                  <a:cubicBezTo>
                    <a:pt x="14" y="32"/>
                    <a:pt x="14" y="32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3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5" y="35"/>
                    <a:pt x="15" y="35"/>
                  </a:cubicBezTo>
                  <a:cubicBezTo>
                    <a:pt x="15" y="35"/>
                    <a:pt x="16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8" y="35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1" y="35"/>
                    <a:pt x="21" y="34"/>
                    <a:pt x="22" y="34"/>
                  </a:cubicBezTo>
                  <a:cubicBezTo>
                    <a:pt x="22" y="34"/>
                    <a:pt x="22" y="34"/>
                    <a:pt x="22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6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7" y="36"/>
                    <a:pt x="27" y="36"/>
                  </a:cubicBezTo>
                  <a:cubicBezTo>
                    <a:pt x="27" y="37"/>
                    <a:pt x="28" y="37"/>
                    <a:pt x="28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39"/>
                    <a:pt x="31" y="39"/>
                    <a:pt x="31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2" y="40"/>
                    <a:pt x="32" y="40"/>
                    <a:pt x="32" y="41"/>
                  </a:cubicBezTo>
                  <a:cubicBezTo>
                    <a:pt x="32" y="41"/>
                    <a:pt x="32" y="41"/>
                    <a:pt x="32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3"/>
                    <a:pt x="33" y="43"/>
                    <a:pt x="33" y="44"/>
                  </a:cubicBezTo>
                  <a:cubicBezTo>
                    <a:pt x="33" y="44"/>
                    <a:pt x="34" y="44"/>
                    <a:pt x="34" y="44"/>
                  </a:cubicBezTo>
                  <a:cubicBezTo>
                    <a:pt x="34" y="44"/>
                    <a:pt x="34" y="45"/>
                    <a:pt x="34" y="45"/>
                  </a:cubicBezTo>
                  <a:cubicBezTo>
                    <a:pt x="34" y="45"/>
                    <a:pt x="34" y="45"/>
                    <a:pt x="34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6" y="46"/>
                    <a:pt x="36" y="47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7"/>
                    <a:pt x="37" y="48"/>
                    <a:pt x="37" y="48"/>
                  </a:cubicBezTo>
                  <a:cubicBezTo>
                    <a:pt x="37" y="48"/>
                    <a:pt x="37" y="48"/>
                    <a:pt x="38" y="48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38" y="48"/>
                    <a:pt x="38" y="47"/>
                    <a:pt x="39" y="47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9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1" y="47"/>
                    <a:pt x="42" y="48"/>
                    <a:pt x="42" y="48"/>
                  </a:cubicBezTo>
                  <a:cubicBezTo>
                    <a:pt x="43" y="48"/>
                    <a:pt x="43" y="48"/>
                    <a:pt x="44" y="48"/>
                  </a:cubicBezTo>
                  <a:cubicBezTo>
                    <a:pt x="44" y="48"/>
                    <a:pt x="44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6" y="48"/>
                    <a:pt x="46" y="48"/>
                  </a:cubicBezTo>
                  <a:cubicBezTo>
                    <a:pt x="46" y="48"/>
                    <a:pt x="47" y="48"/>
                    <a:pt x="47" y="48"/>
                  </a:cubicBezTo>
                  <a:cubicBezTo>
                    <a:pt x="47" y="48"/>
                    <a:pt x="47" y="48"/>
                    <a:pt x="48" y="48"/>
                  </a:cubicBezTo>
                  <a:cubicBezTo>
                    <a:pt x="48" y="48"/>
                    <a:pt x="49" y="47"/>
                    <a:pt x="49" y="47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1" y="47"/>
                    <a:pt x="51" y="47"/>
                    <a:pt x="52" y="47"/>
                  </a:cubicBezTo>
                  <a:cubicBezTo>
                    <a:pt x="52" y="47"/>
                    <a:pt x="53" y="48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6" y="48"/>
                    <a:pt x="56" y="48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8" y="49"/>
                    <a:pt x="58" y="49"/>
                  </a:cubicBezTo>
                  <a:cubicBezTo>
                    <a:pt x="58" y="49"/>
                    <a:pt x="59" y="49"/>
                    <a:pt x="59" y="50"/>
                  </a:cubicBezTo>
                  <a:cubicBezTo>
                    <a:pt x="59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1" y="50"/>
                    <a:pt x="61" y="51"/>
                    <a:pt x="61" y="51"/>
                  </a:cubicBezTo>
                  <a:cubicBezTo>
                    <a:pt x="62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4" y="51"/>
                    <a:pt x="64" y="51"/>
                  </a:cubicBezTo>
                  <a:cubicBezTo>
                    <a:pt x="64" y="51"/>
                    <a:pt x="64" y="51"/>
                    <a:pt x="65" y="51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51"/>
                    <a:pt x="66" y="51"/>
                    <a:pt x="67" y="51"/>
                  </a:cubicBezTo>
                  <a:cubicBezTo>
                    <a:pt x="67" y="51"/>
                    <a:pt x="67" y="51"/>
                    <a:pt x="67" y="51"/>
                  </a:cubicBezTo>
                  <a:cubicBezTo>
                    <a:pt x="67" y="51"/>
                    <a:pt x="67" y="52"/>
                    <a:pt x="67" y="52"/>
                  </a:cubicBezTo>
                  <a:cubicBezTo>
                    <a:pt x="67" y="52"/>
                    <a:pt x="68" y="51"/>
                    <a:pt x="68" y="51"/>
                  </a:cubicBezTo>
                  <a:cubicBezTo>
                    <a:pt x="68" y="51"/>
                    <a:pt x="68" y="51"/>
                    <a:pt x="68" y="51"/>
                  </a:cubicBezTo>
                  <a:cubicBezTo>
                    <a:pt x="68" y="51"/>
                    <a:pt x="68" y="51"/>
                    <a:pt x="68" y="51"/>
                  </a:cubicBezTo>
                  <a:cubicBezTo>
                    <a:pt x="69" y="50"/>
                    <a:pt x="70" y="50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1" y="49"/>
                    <a:pt x="71" y="49"/>
                    <a:pt x="72" y="48"/>
                  </a:cubicBezTo>
                  <a:cubicBezTo>
                    <a:pt x="72" y="48"/>
                    <a:pt x="73" y="48"/>
                    <a:pt x="74" y="48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6" y="47"/>
                    <a:pt x="76" y="47"/>
                    <a:pt x="76" y="47"/>
                  </a:cubicBezTo>
                  <a:cubicBezTo>
                    <a:pt x="76" y="47"/>
                    <a:pt x="77" y="47"/>
                    <a:pt x="77" y="47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79" y="47"/>
                    <a:pt x="79" y="47"/>
                    <a:pt x="79" y="47"/>
                  </a:cubicBezTo>
                  <a:cubicBezTo>
                    <a:pt x="79" y="47"/>
                    <a:pt x="79" y="47"/>
                    <a:pt x="79" y="47"/>
                  </a:cubicBezTo>
                  <a:cubicBezTo>
                    <a:pt x="79" y="47"/>
                    <a:pt x="80" y="47"/>
                    <a:pt x="80" y="47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1" y="47"/>
                    <a:pt x="81" y="47"/>
                  </a:cubicBezTo>
                  <a:cubicBezTo>
                    <a:pt x="81" y="47"/>
                    <a:pt x="81" y="47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3" y="46"/>
                    <a:pt x="83" y="46"/>
                  </a:cubicBezTo>
                  <a:cubicBezTo>
                    <a:pt x="83" y="45"/>
                    <a:pt x="83" y="45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5"/>
                    <a:pt x="84" y="45"/>
                    <a:pt x="85" y="45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45"/>
                    <a:pt x="85" y="45"/>
                    <a:pt x="85" y="45"/>
                  </a:cubicBezTo>
                  <a:cubicBezTo>
                    <a:pt x="85" y="44"/>
                    <a:pt x="85" y="44"/>
                    <a:pt x="85" y="44"/>
                  </a:cubicBezTo>
                  <a:cubicBezTo>
                    <a:pt x="84" y="44"/>
                    <a:pt x="84" y="43"/>
                    <a:pt x="85" y="43"/>
                  </a:cubicBezTo>
                  <a:cubicBezTo>
                    <a:pt x="85" y="43"/>
                    <a:pt x="85" y="42"/>
                    <a:pt x="85" y="42"/>
                  </a:cubicBezTo>
                  <a:cubicBezTo>
                    <a:pt x="86" y="42"/>
                    <a:pt x="86" y="41"/>
                    <a:pt x="86" y="41"/>
                  </a:cubicBezTo>
                  <a:cubicBezTo>
                    <a:pt x="86" y="41"/>
                    <a:pt x="86" y="41"/>
                    <a:pt x="87" y="41"/>
                  </a:cubicBezTo>
                  <a:cubicBezTo>
                    <a:pt x="87" y="41"/>
                    <a:pt x="87" y="41"/>
                    <a:pt x="87" y="41"/>
                  </a:cubicBezTo>
                  <a:cubicBezTo>
                    <a:pt x="87" y="41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7" y="39"/>
                    <a:pt x="87" y="39"/>
                    <a:pt x="86" y="39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6" y="39"/>
                    <a:pt x="86" y="38"/>
                    <a:pt x="86" y="38"/>
                  </a:cubicBezTo>
                  <a:cubicBezTo>
                    <a:pt x="85" y="38"/>
                    <a:pt x="85" y="38"/>
                    <a:pt x="85" y="37"/>
                  </a:cubicBezTo>
                  <a:cubicBezTo>
                    <a:pt x="85" y="37"/>
                    <a:pt x="85" y="36"/>
                    <a:pt x="85" y="36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5" y="34"/>
                    <a:pt x="85" y="34"/>
                    <a:pt x="85" y="34"/>
                  </a:cubicBezTo>
                  <a:cubicBezTo>
                    <a:pt x="85" y="34"/>
                    <a:pt x="85" y="34"/>
                    <a:pt x="85" y="33"/>
                  </a:cubicBezTo>
                  <a:cubicBezTo>
                    <a:pt x="85" y="33"/>
                    <a:pt x="85" y="33"/>
                    <a:pt x="85" y="32"/>
                  </a:cubicBezTo>
                  <a:cubicBezTo>
                    <a:pt x="85" y="32"/>
                    <a:pt x="85" y="31"/>
                    <a:pt x="86" y="31"/>
                  </a:cubicBezTo>
                  <a:cubicBezTo>
                    <a:pt x="86" y="31"/>
                    <a:pt x="87" y="31"/>
                    <a:pt x="87" y="31"/>
                  </a:cubicBezTo>
                  <a:cubicBezTo>
                    <a:pt x="87" y="31"/>
                    <a:pt x="87" y="31"/>
                    <a:pt x="87" y="31"/>
                  </a:cubicBezTo>
                  <a:cubicBezTo>
                    <a:pt x="87" y="31"/>
                    <a:pt x="88" y="31"/>
                    <a:pt x="88" y="31"/>
                  </a:cubicBezTo>
                  <a:cubicBezTo>
                    <a:pt x="89" y="32"/>
                    <a:pt x="89" y="32"/>
                    <a:pt x="88" y="32"/>
                  </a:cubicBezTo>
                  <a:cubicBezTo>
                    <a:pt x="88" y="32"/>
                    <a:pt x="88" y="32"/>
                    <a:pt x="88" y="32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90" y="33"/>
                    <a:pt x="90" y="33"/>
                    <a:pt x="91" y="33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91" y="33"/>
                    <a:pt x="92" y="33"/>
                    <a:pt x="92" y="33"/>
                  </a:cubicBezTo>
                  <a:cubicBezTo>
                    <a:pt x="92" y="33"/>
                    <a:pt x="92" y="33"/>
                    <a:pt x="92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2" y="32"/>
                    <a:pt x="92" y="32"/>
                    <a:pt x="93" y="31"/>
                  </a:cubicBezTo>
                  <a:cubicBezTo>
                    <a:pt x="93" y="31"/>
                    <a:pt x="93" y="31"/>
                    <a:pt x="93" y="31"/>
                  </a:cubicBezTo>
                  <a:cubicBezTo>
                    <a:pt x="93" y="31"/>
                    <a:pt x="93" y="31"/>
                    <a:pt x="93" y="31"/>
                  </a:cubicBezTo>
                  <a:cubicBezTo>
                    <a:pt x="93" y="31"/>
                    <a:pt x="93" y="31"/>
                    <a:pt x="93" y="31"/>
                  </a:cubicBezTo>
                  <a:cubicBezTo>
                    <a:pt x="93" y="31"/>
                    <a:pt x="93" y="31"/>
                    <a:pt x="93" y="31"/>
                  </a:cubicBezTo>
                  <a:cubicBezTo>
                    <a:pt x="93" y="31"/>
                    <a:pt x="93" y="31"/>
                    <a:pt x="93" y="31"/>
                  </a:cubicBezTo>
                  <a:cubicBezTo>
                    <a:pt x="93" y="31"/>
                    <a:pt x="93" y="31"/>
                    <a:pt x="93" y="30"/>
                  </a:cubicBezTo>
                  <a:cubicBezTo>
                    <a:pt x="93" y="30"/>
                    <a:pt x="93" y="30"/>
                    <a:pt x="94" y="29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5" y="29"/>
                    <a:pt x="95" y="29"/>
                    <a:pt x="95" y="29"/>
                  </a:cubicBezTo>
                  <a:cubicBezTo>
                    <a:pt x="95" y="29"/>
                    <a:pt x="95" y="29"/>
                    <a:pt x="95" y="29"/>
                  </a:cubicBezTo>
                  <a:cubicBezTo>
                    <a:pt x="95" y="29"/>
                    <a:pt x="95" y="29"/>
                    <a:pt x="95" y="29"/>
                  </a:cubicBezTo>
                  <a:cubicBezTo>
                    <a:pt x="95" y="29"/>
                    <a:pt x="95" y="29"/>
                    <a:pt x="96" y="29"/>
                  </a:cubicBezTo>
                  <a:cubicBezTo>
                    <a:pt x="96" y="29"/>
                    <a:pt x="96" y="29"/>
                    <a:pt x="96" y="29"/>
                  </a:cubicBezTo>
                  <a:cubicBezTo>
                    <a:pt x="96" y="29"/>
                    <a:pt x="96" y="29"/>
                    <a:pt x="96" y="29"/>
                  </a:cubicBezTo>
                  <a:cubicBezTo>
                    <a:pt x="96" y="29"/>
                    <a:pt x="96" y="29"/>
                    <a:pt x="96" y="29"/>
                  </a:cubicBezTo>
                  <a:cubicBezTo>
                    <a:pt x="96" y="29"/>
                    <a:pt x="96" y="28"/>
                    <a:pt x="96" y="28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7"/>
                    <a:pt x="97" y="27"/>
                    <a:pt x="97" y="26"/>
                  </a:cubicBezTo>
                  <a:cubicBezTo>
                    <a:pt x="97" y="26"/>
                    <a:pt x="97" y="26"/>
                    <a:pt x="97" y="25"/>
                  </a:cubicBezTo>
                  <a:cubicBezTo>
                    <a:pt x="97" y="25"/>
                    <a:pt x="97" y="25"/>
                    <a:pt x="97" y="25"/>
                  </a:cubicBezTo>
                  <a:cubicBezTo>
                    <a:pt x="97" y="25"/>
                    <a:pt x="97" y="25"/>
                    <a:pt x="97" y="25"/>
                  </a:cubicBezTo>
                  <a:cubicBezTo>
                    <a:pt x="97" y="24"/>
                    <a:pt x="98" y="24"/>
                    <a:pt x="98" y="23"/>
                  </a:cubicBezTo>
                  <a:cubicBezTo>
                    <a:pt x="98" y="23"/>
                    <a:pt x="99" y="23"/>
                    <a:pt x="99" y="23"/>
                  </a:cubicBezTo>
                  <a:cubicBezTo>
                    <a:pt x="99" y="23"/>
                    <a:pt x="99" y="23"/>
                    <a:pt x="99" y="23"/>
                  </a:cubicBezTo>
                  <a:cubicBezTo>
                    <a:pt x="99" y="23"/>
                    <a:pt x="99" y="23"/>
                    <a:pt x="99" y="23"/>
                  </a:cubicBezTo>
                  <a:cubicBezTo>
                    <a:pt x="99" y="23"/>
                    <a:pt x="100" y="23"/>
                    <a:pt x="100" y="23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100" y="22"/>
                    <a:pt x="100" y="22"/>
                    <a:pt x="100" y="22"/>
                  </a:cubicBezTo>
                  <a:cubicBezTo>
                    <a:pt x="100" y="21"/>
                    <a:pt x="100" y="21"/>
                    <a:pt x="101" y="21"/>
                  </a:cubicBezTo>
                  <a:cubicBezTo>
                    <a:pt x="101" y="21"/>
                    <a:pt x="101" y="22"/>
                    <a:pt x="101" y="22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2" y="22"/>
                    <a:pt x="102" y="21"/>
                    <a:pt x="102" y="21"/>
                  </a:cubicBezTo>
                  <a:cubicBezTo>
                    <a:pt x="102" y="21"/>
                    <a:pt x="103" y="21"/>
                    <a:pt x="103" y="21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3" y="21"/>
                    <a:pt x="103" y="20"/>
                    <a:pt x="104" y="20"/>
                  </a:cubicBezTo>
                  <a:cubicBezTo>
                    <a:pt x="104" y="20"/>
                    <a:pt x="104" y="20"/>
                    <a:pt x="104" y="20"/>
                  </a:cubicBezTo>
                  <a:cubicBezTo>
                    <a:pt x="104" y="20"/>
                    <a:pt x="105" y="20"/>
                    <a:pt x="105" y="20"/>
                  </a:cubicBezTo>
                  <a:cubicBezTo>
                    <a:pt x="105" y="20"/>
                    <a:pt x="105" y="20"/>
                    <a:pt x="106" y="21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1"/>
                    <a:pt x="107" y="21"/>
                    <a:pt x="107" y="2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7" y="21"/>
                    <a:pt x="107" y="20"/>
                    <a:pt x="107" y="20"/>
                  </a:cubicBezTo>
                  <a:cubicBezTo>
                    <a:pt x="107" y="20"/>
                    <a:pt x="107" y="20"/>
                    <a:pt x="107" y="20"/>
                  </a:cubicBezTo>
                  <a:cubicBezTo>
                    <a:pt x="107" y="20"/>
                    <a:pt x="106" y="20"/>
                    <a:pt x="106" y="20"/>
                  </a:cubicBezTo>
                  <a:cubicBezTo>
                    <a:pt x="106" y="20"/>
                    <a:pt x="106" y="20"/>
                    <a:pt x="106" y="19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6" y="19"/>
                    <a:pt x="106" y="19"/>
                    <a:pt x="105" y="19"/>
                  </a:cubicBezTo>
                  <a:cubicBezTo>
                    <a:pt x="105" y="19"/>
                    <a:pt x="105" y="18"/>
                    <a:pt x="105" y="18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04" y="17"/>
                    <a:pt x="104" y="17"/>
                    <a:pt x="104" y="17"/>
                  </a:cubicBezTo>
                  <a:cubicBezTo>
                    <a:pt x="104" y="17"/>
                    <a:pt x="104" y="17"/>
                    <a:pt x="103" y="17"/>
                  </a:cubicBezTo>
                  <a:cubicBezTo>
                    <a:pt x="103" y="17"/>
                    <a:pt x="103" y="17"/>
                    <a:pt x="103" y="17"/>
                  </a:cubicBezTo>
                  <a:cubicBezTo>
                    <a:pt x="103" y="17"/>
                    <a:pt x="103" y="17"/>
                    <a:pt x="103" y="17"/>
                  </a:cubicBezTo>
                  <a:cubicBezTo>
                    <a:pt x="102" y="17"/>
                    <a:pt x="102" y="17"/>
                    <a:pt x="102" y="17"/>
                  </a:cubicBezTo>
                  <a:cubicBezTo>
                    <a:pt x="102" y="16"/>
                    <a:pt x="102" y="16"/>
                    <a:pt x="102" y="16"/>
                  </a:cubicBezTo>
                  <a:cubicBezTo>
                    <a:pt x="102" y="16"/>
                    <a:pt x="101" y="16"/>
                    <a:pt x="101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101" y="15"/>
                    <a:pt x="101" y="15"/>
                    <a:pt x="101" y="15"/>
                  </a:cubicBezTo>
                  <a:cubicBezTo>
                    <a:pt x="101" y="15"/>
                    <a:pt x="100" y="15"/>
                    <a:pt x="100" y="15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100" y="15"/>
                    <a:pt x="99" y="15"/>
                    <a:pt x="99" y="16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9" y="16"/>
                    <a:pt x="99" y="16"/>
                    <a:pt x="99" y="17"/>
                  </a:cubicBezTo>
                  <a:cubicBezTo>
                    <a:pt x="99" y="17"/>
                    <a:pt x="99" y="17"/>
                    <a:pt x="99" y="18"/>
                  </a:cubicBezTo>
                  <a:cubicBezTo>
                    <a:pt x="98" y="18"/>
                    <a:pt x="98" y="18"/>
                    <a:pt x="98" y="18"/>
                  </a:cubicBezTo>
                  <a:cubicBezTo>
                    <a:pt x="98" y="18"/>
                    <a:pt x="97" y="18"/>
                    <a:pt x="97" y="18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7"/>
                    <a:pt x="96" y="17"/>
                    <a:pt x="96" y="17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6" y="17"/>
                    <a:pt x="95" y="17"/>
                    <a:pt x="95" y="17"/>
                  </a:cubicBezTo>
                  <a:cubicBezTo>
                    <a:pt x="95" y="17"/>
                    <a:pt x="95" y="17"/>
                    <a:pt x="95" y="17"/>
                  </a:cubicBezTo>
                  <a:cubicBezTo>
                    <a:pt x="95" y="17"/>
                    <a:pt x="95" y="18"/>
                    <a:pt x="95" y="18"/>
                  </a:cubicBezTo>
                  <a:cubicBezTo>
                    <a:pt x="95" y="18"/>
                    <a:pt x="94" y="18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3" y="19"/>
                    <a:pt x="93" y="18"/>
                    <a:pt x="93" y="18"/>
                  </a:cubicBezTo>
                  <a:cubicBezTo>
                    <a:pt x="92" y="18"/>
                    <a:pt x="92" y="18"/>
                    <a:pt x="92" y="18"/>
                  </a:cubicBezTo>
                  <a:cubicBezTo>
                    <a:pt x="92" y="18"/>
                    <a:pt x="92" y="18"/>
                    <a:pt x="92" y="18"/>
                  </a:cubicBezTo>
                  <a:cubicBezTo>
                    <a:pt x="92" y="18"/>
                    <a:pt x="92" y="18"/>
                    <a:pt x="92" y="18"/>
                  </a:cubicBezTo>
                  <a:cubicBezTo>
                    <a:pt x="92" y="18"/>
                    <a:pt x="91" y="17"/>
                    <a:pt x="91" y="17"/>
                  </a:cubicBezTo>
                  <a:cubicBezTo>
                    <a:pt x="91" y="17"/>
                    <a:pt x="91" y="16"/>
                    <a:pt x="91" y="16"/>
                  </a:cubicBezTo>
                  <a:cubicBezTo>
                    <a:pt x="91" y="16"/>
                    <a:pt x="91" y="15"/>
                    <a:pt x="91" y="15"/>
                  </a:cubicBezTo>
                  <a:cubicBezTo>
                    <a:pt x="91" y="15"/>
                    <a:pt x="91" y="15"/>
                    <a:pt x="91" y="14"/>
                  </a:cubicBezTo>
                  <a:cubicBezTo>
                    <a:pt x="91" y="14"/>
                    <a:pt x="90" y="14"/>
                    <a:pt x="90" y="14"/>
                  </a:cubicBezTo>
                  <a:cubicBezTo>
                    <a:pt x="90" y="14"/>
                    <a:pt x="90" y="14"/>
                    <a:pt x="90" y="13"/>
                  </a:cubicBezTo>
                  <a:cubicBezTo>
                    <a:pt x="90" y="13"/>
                    <a:pt x="90" y="12"/>
                    <a:pt x="91" y="12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91" y="12"/>
                    <a:pt x="91" y="11"/>
                    <a:pt x="90" y="11"/>
                  </a:cubicBezTo>
                  <a:cubicBezTo>
                    <a:pt x="90" y="11"/>
                    <a:pt x="90" y="11"/>
                    <a:pt x="90" y="10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1" y="8"/>
                    <a:pt x="91" y="8"/>
                    <a:pt x="91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0" y="5"/>
                    <a:pt x="89" y="6"/>
                    <a:pt x="89" y="6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6"/>
                    <a:pt x="89" y="6"/>
                    <a:pt x="88" y="6"/>
                  </a:cubicBezTo>
                  <a:cubicBezTo>
                    <a:pt x="88" y="6"/>
                    <a:pt x="88" y="6"/>
                    <a:pt x="88" y="6"/>
                  </a:cubicBezTo>
                  <a:cubicBezTo>
                    <a:pt x="88" y="6"/>
                    <a:pt x="87" y="6"/>
                    <a:pt x="87" y="6"/>
                  </a:cubicBezTo>
                  <a:cubicBezTo>
                    <a:pt x="87" y="6"/>
                    <a:pt x="86" y="6"/>
                    <a:pt x="86" y="6"/>
                  </a:cubicBezTo>
                  <a:cubicBezTo>
                    <a:pt x="85" y="6"/>
                    <a:pt x="85" y="5"/>
                    <a:pt x="85" y="5"/>
                  </a:cubicBezTo>
                  <a:cubicBezTo>
                    <a:pt x="85" y="5"/>
                    <a:pt x="85" y="5"/>
                    <a:pt x="85" y="4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4" y="4"/>
                    <a:pt x="84" y="4"/>
                    <a:pt x="84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2" y="5"/>
                    <a:pt x="82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82" y="7"/>
                    <a:pt x="82" y="8"/>
                    <a:pt x="81" y="8"/>
                  </a:cubicBezTo>
                  <a:cubicBezTo>
                    <a:pt x="81" y="9"/>
                    <a:pt x="80" y="9"/>
                    <a:pt x="80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0" y="9"/>
                    <a:pt x="79" y="9"/>
                    <a:pt x="79" y="8"/>
                  </a:cubicBezTo>
                  <a:cubicBezTo>
                    <a:pt x="79" y="8"/>
                    <a:pt x="79" y="8"/>
                    <a:pt x="79" y="8"/>
                  </a:cubicBezTo>
                  <a:cubicBezTo>
                    <a:pt x="79" y="9"/>
                    <a:pt x="78" y="9"/>
                    <a:pt x="78" y="9"/>
                  </a:cubicBezTo>
                  <a:cubicBezTo>
                    <a:pt x="78" y="10"/>
                    <a:pt x="77" y="10"/>
                    <a:pt x="77" y="10"/>
                  </a:cubicBezTo>
                  <a:cubicBezTo>
                    <a:pt x="77" y="10"/>
                    <a:pt x="76" y="10"/>
                    <a:pt x="76" y="10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10"/>
                    <a:pt x="75" y="10"/>
                    <a:pt x="75" y="10"/>
                  </a:cubicBezTo>
                  <a:cubicBezTo>
                    <a:pt x="75" y="10"/>
                    <a:pt x="75" y="10"/>
                    <a:pt x="75" y="10"/>
                  </a:cubicBezTo>
                  <a:cubicBezTo>
                    <a:pt x="75" y="10"/>
                    <a:pt x="75" y="11"/>
                    <a:pt x="75" y="11"/>
                  </a:cubicBezTo>
                  <a:cubicBezTo>
                    <a:pt x="75" y="11"/>
                    <a:pt x="74" y="11"/>
                    <a:pt x="73" y="11"/>
                  </a:cubicBezTo>
                  <a:cubicBezTo>
                    <a:pt x="73" y="12"/>
                    <a:pt x="72" y="12"/>
                    <a:pt x="72" y="12"/>
                  </a:cubicBezTo>
                  <a:cubicBezTo>
                    <a:pt x="71" y="12"/>
                    <a:pt x="71" y="12"/>
                    <a:pt x="71" y="12"/>
                  </a:cubicBezTo>
                  <a:cubicBezTo>
                    <a:pt x="71" y="12"/>
                    <a:pt x="70" y="11"/>
                    <a:pt x="70" y="11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69" y="11"/>
                    <a:pt x="69" y="11"/>
                    <a:pt x="68" y="11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8" y="11"/>
                    <a:pt x="68" y="11"/>
                    <a:pt x="67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6" y="11"/>
                    <a:pt x="65" y="11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4" y="10"/>
                    <a:pt x="63" y="10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8"/>
                    <a:pt x="62" y="8"/>
                    <a:pt x="62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2" y="8"/>
                    <a:pt x="62" y="8"/>
                    <a:pt x="61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0" y="8"/>
                    <a:pt x="60" y="7"/>
                    <a:pt x="60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7" y="7"/>
                    <a:pt x="57" y="7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56" y="6"/>
                    <a:pt x="56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53" y="7"/>
                    <a:pt x="53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1" y="8"/>
                    <a:pt x="51" y="8"/>
                  </a:cubicBezTo>
                  <a:cubicBezTo>
                    <a:pt x="51" y="8"/>
                    <a:pt x="51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0" y="8"/>
                    <a:pt x="49" y="8"/>
                  </a:cubicBezTo>
                  <a:cubicBezTo>
                    <a:pt x="49" y="8"/>
                    <a:pt x="49" y="8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7"/>
                    <a:pt x="45" y="7"/>
                    <a:pt x="44" y="7"/>
                  </a:cubicBezTo>
                  <a:cubicBezTo>
                    <a:pt x="44" y="7"/>
                    <a:pt x="43" y="6"/>
                    <a:pt x="43" y="6"/>
                  </a:cubicBezTo>
                  <a:cubicBezTo>
                    <a:pt x="43" y="5"/>
                    <a:pt x="42" y="5"/>
                    <a:pt x="42" y="5"/>
                  </a:cubicBezTo>
                  <a:cubicBezTo>
                    <a:pt x="42" y="5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1" y="4"/>
                    <a:pt x="41" y="3"/>
                  </a:cubicBezTo>
                  <a:cubicBezTo>
                    <a:pt x="41" y="3"/>
                    <a:pt x="41" y="3"/>
                    <a:pt x="41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2"/>
                    <a:pt x="40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8" y="1"/>
                    <a:pt x="38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5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3" y="1"/>
                    <a:pt x="33" y="1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1" y="0"/>
                    <a:pt x="31" y="0"/>
                  </a:cubicBezTo>
                  <a:cubicBezTo>
                    <a:pt x="31" y="0"/>
                    <a:pt x="31" y="0"/>
                    <a:pt x="30" y="0"/>
                  </a:cubicBezTo>
                  <a:cubicBezTo>
                    <a:pt x="30" y="0"/>
                    <a:pt x="30" y="0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3"/>
                    <a:pt x="29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30" y="3"/>
                    <a:pt x="30" y="3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1" y="5"/>
                  </a:cubicBezTo>
                  <a:cubicBezTo>
                    <a:pt x="31" y="5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9"/>
                    <a:pt x="32" y="9"/>
                  </a:cubicBezTo>
                  <a:cubicBezTo>
                    <a:pt x="32" y="10"/>
                    <a:pt x="31" y="10"/>
                    <a:pt x="31" y="10"/>
                  </a:cubicBezTo>
                  <a:cubicBezTo>
                    <a:pt x="31" y="10"/>
                    <a:pt x="31" y="10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29" y="11"/>
                    <a:pt x="29" y="11"/>
                  </a:cubicBezTo>
                  <a:cubicBezTo>
                    <a:pt x="29" y="11"/>
                    <a:pt x="29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6" y="11"/>
                    <a:pt x="26" y="11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5" y="10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4" y="11"/>
                    <a:pt x="24" y="11"/>
                    <a:pt x="24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2" y="12"/>
                  </a:cubicBezTo>
                  <a:cubicBezTo>
                    <a:pt x="22" y="12"/>
                    <a:pt x="22" y="12"/>
                    <a:pt x="22" y="11"/>
                  </a:cubicBezTo>
                  <a:cubicBezTo>
                    <a:pt x="21" y="11"/>
                    <a:pt x="20" y="11"/>
                    <a:pt x="20" y="11"/>
                  </a:cubicBezTo>
                  <a:cubicBezTo>
                    <a:pt x="20" y="11"/>
                    <a:pt x="19" y="10"/>
                    <a:pt x="19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8"/>
                    <a:pt x="18" y="8"/>
                  </a:cubicBezTo>
                  <a:cubicBezTo>
                    <a:pt x="18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3" y="8"/>
                  </a:cubicBezTo>
                  <a:cubicBezTo>
                    <a:pt x="13" y="8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8"/>
                    <a:pt x="12" y="8"/>
                    <a:pt x="11" y="8"/>
                  </a:cubicBezTo>
                  <a:cubicBezTo>
                    <a:pt x="11" y="8"/>
                    <a:pt x="11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9"/>
                    <a:pt x="9" y="9"/>
                  </a:cubicBezTo>
                  <a:cubicBezTo>
                    <a:pt x="9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7" y="11"/>
                    <a:pt x="7" y="11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6" y="12"/>
                    <a:pt x="6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3"/>
                    <a:pt x="5" y="13"/>
                  </a:cubicBezTo>
                  <a:cubicBezTo>
                    <a:pt x="5" y="13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6" name="Freeform 1053"/>
            <p:cNvSpPr>
              <a:spLocks/>
            </p:cNvSpPr>
            <p:nvPr/>
          </p:nvSpPr>
          <p:spPr bwMode="auto">
            <a:xfrm>
              <a:off x="6495402" y="2922939"/>
              <a:ext cx="1219815" cy="687932"/>
            </a:xfrm>
            <a:custGeom>
              <a:avLst/>
              <a:gdLst>
                <a:gd name="T0" fmla="*/ 107 w 131"/>
                <a:gd name="T1" fmla="*/ 63 h 74"/>
                <a:gd name="T2" fmla="*/ 116 w 131"/>
                <a:gd name="T3" fmla="*/ 66 h 74"/>
                <a:gd name="T4" fmla="*/ 116 w 131"/>
                <a:gd name="T5" fmla="*/ 61 h 74"/>
                <a:gd name="T6" fmla="*/ 114 w 131"/>
                <a:gd name="T7" fmla="*/ 53 h 74"/>
                <a:gd name="T8" fmla="*/ 117 w 131"/>
                <a:gd name="T9" fmla="*/ 50 h 74"/>
                <a:gd name="T10" fmla="*/ 122 w 131"/>
                <a:gd name="T11" fmla="*/ 50 h 74"/>
                <a:gd name="T12" fmla="*/ 120 w 131"/>
                <a:gd name="T13" fmla="*/ 41 h 74"/>
                <a:gd name="T14" fmla="*/ 128 w 131"/>
                <a:gd name="T15" fmla="*/ 40 h 74"/>
                <a:gd name="T16" fmla="*/ 129 w 131"/>
                <a:gd name="T17" fmla="*/ 32 h 74"/>
                <a:gd name="T18" fmla="*/ 130 w 131"/>
                <a:gd name="T19" fmla="*/ 28 h 74"/>
                <a:gd name="T20" fmla="*/ 127 w 131"/>
                <a:gd name="T21" fmla="*/ 28 h 74"/>
                <a:gd name="T22" fmla="*/ 119 w 131"/>
                <a:gd name="T23" fmla="*/ 21 h 74"/>
                <a:gd name="T24" fmla="*/ 111 w 131"/>
                <a:gd name="T25" fmla="*/ 22 h 74"/>
                <a:gd name="T26" fmla="*/ 108 w 131"/>
                <a:gd name="T27" fmla="*/ 22 h 74"/>
                <a:gd name="T28" fmla="*/ 98 w 131"/>
                <a:gd name="T29" fmla="*/ 12 h 74"/>
                <a:gd name="T30" fmla="*/ 92 w 131"/>
                <a:gd name="T31" fmla="*/ 6 h 74"/>
                <a:gd name="T32" fmla="*/ 90 w 131"/>
                <a:gd name="T33" fmla="*/ 5 h 74"/>
                <a:gd name="T34" fmla="*/ 86 w 131"/>
                <a:gd name="T35" fmla="*/ 9 h 74"/>
                <a:gd name="T36" fmla="*/ 82 w 131"/>
                <a:gd name="T37" fmla="*/ 8 h 74"/>
                <a:gd name="T38" fmla="*/ 79 w 131"/>
                <a:gd name="T39" fmla="*/ 6 h 74"/>
                <a:gd name="T40" fmla="*/ 74 w 131"/>
                <a:gd name="T41" fmla="*/ 5 h 74"/>
                <a:gd name="T42" fmla="*/ 73 w 131"/>
                <a:gd name="T43" fmla="*/ 0 h 74"/>
                <a:gd name="T44" fmla="*/ 68 w 131"/>
                <a:gd name="T45" fmla="*/ 0 h 74"/>
                <a:gd name="T46" fmla="*/ 63 w 131"/>
                <a:gd name="T47" fmla="*/ 3 h 74"/>
                <a:gd name="T48" fmla="*/ 57 w 131"/>
                <a:gd name="T49" fmla="*/ 6 h 74"/>
                <a:gd name="T50" fmla="*/ 51 w 131"/>
                <a:gd name="T51" fmla="*/ 7 h 74"/>
                <a:gd name="T52" fmla="*/ 47 w 131"/>
                <a:gd name="T53" fmla="*/ 8 h 74"/>
                <a:gd name="T54" fmla="*/ 45 w 131"/>
                <a:gd name="T55" fmla="*/ 9 h 74"/>
                <a:gd name="T56" fmla="*/ 46 w 131"/>
                <a:gd name="T57" fmla="*/ 14 h 74"/>
                <a:gd name="T58" fmla="*/ 44 w 131"/>
                <a:gd name="T59" fmla="*/ 18 h 74"/>
                <a:gd name="T60" fmla="*/ 48 w 131"/>
                <a:gd name="T61" fmla="*/ 22 h 74"/>
                <a:gd name="T62" fmla="*/ 42 w 131"/>
                <a:gd name="T63" fmla="*/ 27 h 74"/>
                <a:gd name="T64" fmla="*/ 36 w 131"/>
                <a:gd name="T65" fmla="*/ 24 h 74"/>
                <a:gd name="T66" fmla="*/ 33 w 131"/>
                <a:gd name="T67" fmla="*/ 24 h 74"/>
                <a:gd name="T68" fmla="*/ 27 w 131"/>
                <a:gd name="T69" fmla="*/ 26 h 74"/>
                <a:gd name="T70" fmla="*/ 23 w 131"/>
                <a:gd name="T71" fmla="*/ 25 h 74"/>
                <a:gd name="T72" fmla="*/ 19 w 131"/>
                <a:gd name="T73" fmla="*/ 22 h 74"/>
                <a:gd name="T74" fmla="*/ 14 w 131"/>
                <a:gd name="T75" fmla="*/ 22 h 74"/>
                <a:gd name="T76" fmla="*/ 11 w 131"/>
                <a:gd name="T77" fmla="*/ 24 h 74"/>
                <a:gd name="T78" fmla="*/ 7 w 131"/>
                <a:gd name="T79" fmla="*/ 27 h 74"/>
                <a:gd name="T80" fmla="*/ 4 w 131"/>
                <a:gd name="T81" fmla="*/ 30 h 74"/>
                <a:gd name="T82" fmla="*/ 2 w 131"/>
                <a:gd name="T83" fmla="*/ 31 h 74"/>
                <a:gd name="T84" fmla="*/ 0 w 131"/>
                <a:gd name="T85" fmla="*/ 35 h 74"/>
                <a:gd name="T86" fmla="*/ 2 w 131"/>
                <a:gd name="T87" fmla="*/ 40 h 74"/>
                <a:gd name="T88" fmla="*/ 6 w 131"/>
                <a:gd name="T89" fmla="*/ 41 h 74"/>
                <a:gd name="T90" fmla="*/ 9 w 131"/>
                <a:gd name="T91" fmla="*/ 48 h 74"/>
                <a:gd name="T92" fmla="*/ 17 w 131"/>
                <a:gd name="T93" fmla="*/ 46 h 74"/>
                <a:gd name="T94" fmla="*/ 21 w 131"/>
                <a:gd name="T95" fmla="*/ 51 h 74"/>
                <a:gd name="T96" fmla="*/ 24 w 131"/>
                <a:gd name="T97" fmla="*/ 55 h 74"/>
                <a:gd name="T98" fmla="*/ 15 w 131"/>
                <a:gd name="T99" fmla="*/ 57 h 74"/>
                <a:gd name="T100" fmla="*/ 13 w 131"/>
                <a:gd name="T101" fmla="*/ 59 h 74"/>
                <a:gd name="T102" fmla="*/ 20 w 131"/>
                <a:gd name="T103" fmla="*/ 67 h 74"/>
                <a:gd name="T104" fmla="*/ 24 w 131"/>
                <a:gd name="T105" fmla="*/ 70 h 74"/>
                <a:gd name="T106" fmla="*/ 32 w 131"/>
                <a:gd name="T107" fmla="*/ 66 h 74"/>
                <a:gd name="T108" fmla="*/ 46 w 131"/>
                <a:gd name="T109" fmla="*/ 49 h 74"/>
                <a:gd name="T110" fmla="*/ 48 w 131"/>
                <a:gd name="T111" fmla="*/ 46 h 74"/>
                <a:gd name="T112" fmla="*/ 48 w 131"/>
                <a:gd name="T113" fmla="*/ 51 h 74"/>
                <a:gd name="T114" fmla="*/ 51 w 131"/>
                <a:gd name="T115" fmla="*/ 61 h 74"/>
                <a:gd name="T116" fmla="*/ 63 w 131"/>
                <a:gd name="T117" fmla="*/ 62 h 74"/>
                <a:gd name="T118" fmla="*/ 70 w 131"/>
                <a:gd name="T119" fmla="*/ 73 h 74"/>
                <a:gd name="T120" fmla="*/ 82 w 131"/>
                <a:gd name="T121" fmla="*/ 70 h 74"/>
                <a:gd name="T122" fmla="*/ 91 w 131"/>
                <a:gd name="T123" fmla="*/ 6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1" h="74">
                  <a:moveTo>
                    <a:pt x="96" y="63"/>
                  </a:moveTo>
                  <a:cubicBezTo>
                    <a:pt x="97" y="63"/>
                    <a:pt x="97" y="63"/>
                    <a:pt x="97" y="63"/>
                  </a:cubicBezTo>
                  <a:cubicBezTo>
                    <a:pt x="97" y="64"/>
                    <a:pt x="97" y="64"/>
                    <a:pt x="98" y="64"/>
                  </a:cubicBezTo>
                  <a:cubicBezTo>
                    <a:pt x="98" y="64"/>
                    <a:pt x="99" y="64"/>
                    <a:pt x="99" y="64"/>
                  </a:cubicBezTo>
                  <a:cubicBezTo>
                    <a:pt x="99" y="64"/>
                    <a:pt x="100" y="65"/>
                    <a:pt x="101" y="65"/>
                  </a:cubicBezTo>
                  <a:cubicBezTo>
                    <a:pt x="101" y="65"/>
                    <a:pt x="101" y="64"/>
                    <a:pt x="102" y="64"/>
                  </a:cubicBezTo>
                  <a:cubicBezTo>
                    <a:pt x="102" y="64"/>
                    <a:pt x="103" y="64"/>
                    <a:pt x="103" y="64"/>
                  </a:cubicBezTo>
                  <a:cubicBezTo>
                    <a:pt x="103" y="64"/>
                    <a:pt x="104" y="64"/>
                    <a:pt x="104" y="64"/>
                  </a:cubicBezTo>
                  <a:cubicBezTo>
                    <a:pt x="104" y="64"/>
                    <a:pt x="105" y="63"/>
                    <a:pt x="105" y="63"/>
                  </a:cubicBezTo>
                  <a:cubicBezTo>
                    <a:pt x="106" y="63"/>
                    <a:pt x="106" y="63"/>
                    <a:pt x="107" y="63"/>
                  </a:cubicBezTo>
                  <a:cubicBezTo>
                    <a:pt x="107" y="63"/>
                    <a:pt x="108" y="63"/>
                    <a:pt x="108" y="64"/>
                  </a:cubicBezTo>
                  <a:cubicBezTo>
                    <a:pt x="108" y="64"/>
                    <a:pt x="108" y="64"/>
                    <a:pt x="109" y="64"/>
                  </a:cubicBezTo>
                  <a:cubicBezTo>
                    <a:pt x="109" y="64"/>
                    <a:pt x="110" y="64"/>
                    <a:pt x="110" y="64"/>
                  </a:cubicBezTo>
                  <a:cubicBezTo>
                    <a:pt x="111" y="64"/>
                    <a:pt x="112" y="65"/>
                    <a:pt x="112" y="65"/>
                  </a:cubicBezTo>
                  <a:cubicBezTo>
                    <a:pt x="113" y="65"/>
                    <a:pt x="113" y="64"/>
                    <a:pt x="114" y="64"/>
                  </a:cubicBezTo>
                  <a:cubicBezTo>
                    <a:pt x="114" y="65"/>
                    <a:pt x="114" y="65"/>
                    <a:pt x="114" y="65"/>
                  </a:cubicBezTo>
                  <a:cubicBezTo>
                    <a:pt x="114" y="65"/>
                    <a:pt x="114" y="66"/>
                    <a:pt x="114" y="66"/>
                  </a:cubicBezTo>
                  <a:cubicBezTo>
                    <a:pt x="115" y="66"/>
                    <a:pt x="115" y="66"/>
                    <a:pt x="115" y="66"/>
                  </a:cubicBezTo>
                  <a:cubicBezTo>
                    <a:pt x="116" y="66"/>
                    <a:pt x="116" y="66"/>
                    <a:pt x="116" y="66"/>
                  </a:cubicBezTo>
                  <a:cubicBezTo>
                    <a:pt x="116" y="66"/>
                    <a:pt x="116" y="66"/>
                    <a:pt x="116" y="66"/>
                  </a:cubicBezTo>
                  <a:cubicBezTo>
                    <a:pt x="116" y="65"/>
                    <a:pt x="116" y="65"/>
                    <a:pt x="116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6" y="64"/>
                    <a:pt x="115" y="63"/>
                    <a:pt x="116" y="63"/>
                  </a:cubicBezTo>
                  <a:cubicBezTo>
                    <a:pt x="116" y="62"/>
                    <a:pt x="116" y="62"/>
                    <a:pt x="117" y="62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2"/>
                    <a:pt x="117" y="61"/>
                    <a:pt x="116" y="61"/>
                  </a:cubicBezTo>
                  <a:cubicBezTo>
                    <a:pt x="116" y="61"/>
                    <a:pt x="116" y="60"/>
                    <a:pt x="116" y="60"/>
                  </a:cubicBezTo>
                  <a:cubicBezTo>
                    <a:pt x="116" y="60"/>
                    <a:pt x="115" y="59"/>
                    <a:pt x="115" y="58"/>
                  </a:cubicBezTo>
                  <a:cubicBezTo>
                    <a:pt x="115" y="58"/>
                    <a:pt x="116" y="58"/>
                    <a:pt x="116" y="58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6" y="58"/>
                    <a:pt x="115" y="57"/>
                    <a:pt x="115" y="57"/>
                  </a:cubicBezTo>
                  <a:cubicBezTo>
                    <a:pt x="115" y="57"/>
                    <a:pt x="115" y="56"/>
                    <a:pt x="114" y="56"/>
                  </a:cubicBezTo>
                  <a:cubicBezTo>
                    <a:pt x="114" y="55"/>
                    <a:pt x="114" y="55"/>
                    <a:pt x="114" y="54"/>
                  </a:cubicBezTo>
                  <a:cubicBezTo>
                    <a:pt x="114" y="54"/>
                    <a:pt x="114" y="54"/>
                    <a:pt x="114" y="54"/>
                  </a:cubicBezTo>
                  <a:cubicBezTo>
                    <a:pt x="114" y="54"/>
                    <a:pt x="114" y="53"/>
                    <a:pt x="114" y="53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3" y="53"/>
                    <a:pt x="112" y="53"/>
                    <a:pt x="112" y="52"/>
                  </a:cubicBezTo>
                  <a:cubicBezTo>
                    <a:pt x="112" y="52"/>
                    <a:pt x="112" y="51"/>
                    <a:pt x="112" y="51"/>
                  </a:cubicBezTo>
                  <a:cubicBezTo>
                    <a:pt x="112" y="51"/>
                    <a:pt x="112" y="50"/>
                    <a:pt x="113" y="50"/>
                  </a:cubicBezTo>
                  <a:cubicBezTo>
                    <a:pt x="113" y="50"/>
                    <a:pt x="113" y="49"/>
                    <a:pt x="114" y="49"/>
                  </a:cubicBezTo>
                  <a:cubicBezTo>
                    <a:pt x="114" y="49"/>
                    <a:pt x="114" y="49"/>
                    <a:pt x="115" y="49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6" y="49"/>
                    <a:pt x="116" y="49"/>
                    <a:pt x="116" y="50"/>
                  </a:cubicBezTo>
                  <a:cubicBezTo>
                    <a:pt x="116" y="50"/>
                    <a:pt x="117" y="50"/>
                    <a:pt x="117" y="50"/>
                  </a:cubicBezTo>
                  <a:cubicBezTo>
                    <a:pt x="117" y="50"/>
                    <a:pt x="117" y="50"/>
                    <a:pt x="117" y="50"/>
                  </a:cubicBezTo>
                  <a:cubicBezTo>
                    <a:pt x="117" y="50"/>
                    <a:pt x="117" y="50"/>
                    <a:pt x="118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18" y="50"/>
                    <a:pt x="118" y="49"/>
                    <a:pt x="119" y="49"/>
                  </a:cubicBezTo>
                  <a:cubicBezTo>
                    <a:pt x="119" y="49"/>
                    <a:pt x="120" y="50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50"/>
                    <a:pt x="120" y="50"/>
                    <a:pt x="121" y="50"/>
                  </a:cubicBezTo>
                  <a:cubicBezTo>
                    <a:pt x="121" y="50"/>
                    <a:pt x="121" y="50"/>
                    <a:pt x="121" y="50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49"/>
                    <a:pt x="121" y="49"/>
                  </a:cubicBezTo>
                  <a:cubicBezTo>
                    <a:pt x="121" y="49"/>
                    <a:pt x="121" y="48"/>
                    <a:pt x="121" y="48"/>
                  </a:cubicBezTo>
                  <a:cubicBezTo>
                    <a:pt x="120" y="48"/>
                    <a:pt x="120" y="47"/>
                    <a:pt x="120" y="46"/>
                  </a:cubicBezTo>
                  <a:cubicBezTo>
                    <a:pt x="120" y="46"/>
                    <a:pt x="120" y="45"/>
                    <a:pt x="120" y="45"/>
                  </a:cubicBezTo>
                  <a:cubicBezTo>
                    <a:pt x="120" y="45"/>
                    <a:pt x="120" y="44"/>
                    <a:pt x="120" y="44"/>
                  </a:cubicBezTo>
                  <a:cubicBezTo>
                    <a:pt x="120" y="44"/>
                    <a:pt x="120" y="44"/>
                    <a:pt x="120" y="43"/>
                  </a:cubicBezTo>
                  <a:cubicBezTo>
                    <a:pt x="120" y="43"/>
                    <a:pt x="120" y="43"/>
                    <a:pt x="120" y="43"/>
                  </a:cubicBezTo>
                  <a:cubicBezTo>
                    <a:pt x="120" y="42"/>
                    <a:pt x="120" y="42"/>
                    <a:pt x="120" y="41"/>
                  </a:cubicBezTo>
                  <a:cubicBezTo>
                    <a:pt x="120" y="41"/>
                    <a:pt x="121" y="41"/>
                    <a:pt x="121" y="40"/>
                  </a:cubicBezTo>
                  <a:cubicBezTo>
                    <a:pt x="121" y="40"/>
                    <a:pt x="121" y="40"/>
                    <a:pt x="122" y="40"/>
                  </a:cubicBezTo>
                  <a:cubicBezTo>
                    <a:pt x="122" y="40"/>
                    <a:pt x="122" y="40"/>
                    <a:pt x="122" y="40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23" y="40"/>
                    <a:pt x="124" y="40"/>
                    <a:pt x="124" y="40"/>
                  </a:cubicBezTo>
                  <a:cubicBezTo>
                    <a:pt x="124" y="40"/>
                    <a:pt x="125" y="40"/>
                    <a:pt x="125" y="40"/>
                  </a:cubicBezTo>
                  <a:cubicBezTo>
                    <a:pt x="125" y="40"/>
                    <a:pt x="125" y="40"/>
                    <a:pt x="126" y="40"/>
                  </a:cubicBezTo>
                  <a:cubicBezTo>
                    <a:pt x="126" y="41"/>
                    <a:pt x="126" y="41"/>
                    <a:pt x="127" y="41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40"/>
                    <a:pt x="128" y="40"/>
                    <a:pt x="128" y="4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29" y="38"/>
                    <a:pt x="129" y="38"/>
                  </a:cubicBezTo>
                  <a:cubicBezTo>
                    <a:pt x="129" y="38"/>
                    <a:pt x="129" y="38"/>
                    <a:pt x="129" y="38"/>
                  </a:cubicBezTo>
                  <a:cubicBezTo>
                    <a:pt x="129" y="38"/>
                    <a:pt x="129" y="38"/>
                    <a:pt x="128" y="37"/>
                  </a:cubicBezTo>
                  <a:cubicBezTo>
                    <a:pt x="128" y="37"/>
                    <a:pt x="128" y="36"/>
                    <a:pt x="128" y="36"/>
                  </a:cubicBezTo>
                  <a:cubicBezTo>
                    <a:pt x="128" y="36"/>
                    <a:pt x="128" y="35"/>
                    <a:pt x="128" y="35"/>
                  </a:cubicBezTo>
                  <a:cubicBezTo>
                    <a:pt x="128" y="34"/>
                    <a:pt x="128" y="34"/>
                    <a:pt x="128" y="33"/>
                  </a:cubicBezTo>
                  <a:cubicBezTo>
                    <a:pt x="128" y="33"/>
                    <a:pt x="128" y="33"/>
                    <a:pt x="129" y="33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9" y="32"/>
                    <a:pt x="129" y="32"/>
                    <a:pt x="130" y="32"/>
                  </a:cubicBezTo>
                  <a:cubicBezTo>
                    <a:pt x="130" y="32"/>
                    <a:pt x="130" y="32"/>
                    <a:pt x="130" y="32"/>
                  </a:cubicBezTo>
                  <a:cubicBezTo>
                    <a:pt x="131" y="32"/>
                    <a:pt x="131" y="32"/>
                    <a:pt x="131" y="32"/>
                  </a:cubicBezTo>
                  <a:cubicBezTo>
                    <a:pt x="131" y="32"/>
                    <a:pt x="131" y="31"/>
                    <a:pt x="131" y="31"/>
                  </a:cubicBezTo>
                  <a:cubicBezTo>
                    <a:pt x="131" y="31"/>
                    <a:pt x="131" y="31"/>
                    <a:pt x="131" y="31"/>
                  </a:cubicBezTo>
                  <a:cubicBezTo>
                    <a:pt x="131" y="31"/>
                    <a:pt x="131" y="30"/>
                    <a:pt x="131" y="30"/>
                  </a:cubicBezTo>
                  <a:cubicBezTo>
                    <a:pt x="131" y="30"/>
                    <a:pt x="131" y="29"/>
                    <a:pt x="131" y="29"/>
                  </a:cubicBezTo>
                  <a:cubicBezTo>
                    <a:pt x="131" y="29"/>
                    <a:pt x="131" y="29"/>
                    <a:pt x="131" y="29"/>
                  </a:cubicBezTo>
                  <a:cubicBezTo>
                    <a:pt x="131" y="29"/>
                    <a:pt x="131" y="29"/>
                    <a:pt x="131" y="29"/>
                  </a:cubicBezTo>
                  <a:cubicBezTo>
                    <a:pt x="131" y="29"/>
                    <a:pt x="131" y="29"/>
                    <a:pt x="130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0" y="28"/>
                    <a:pt x="130" y="28"/>
                    <a:pt x="130" y="27"/>
                  </a:cubicBezTo>
                  <a:cubicBezTo>
                    <a:pt x="130" y="27"/>
                    <a:pt x="130" y="28"/>
                    <a:pt x="130" y="28"/>
                  </a:cubicBezTo>
                  <a:cubicBezTo>
                    <a:pt x="130" y="28"/>
                    <a:pt x="130" y="28"/>
                    <a:pt x="130" y="28"/>
                  </a:cubicBezTo>
                  <a:cubicBezTo>
                    <a:pt x="130" y="28"/>
                    <a:pt x="129" y="28"/>
                    <a:pt x="129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28" y="28"/>
                    <a:pt x="127" y="28"/>
                    <a:pt x="127" y="28"/>
                  </a:cubicBezTo>
                  <a:cubicBezTo>
                    <a:pt x="126" y="28"/>
                    <a:pt x="126" y="28"/>
                    <a:pt x="125" y="27"/>
                  </a:cubicBezTo>
                  <a:cubicBezTo>
                    <a:pt x="125" y="27"/>
                    <a:pt x="125" y="27"/>
                    <a:pt x="124" y="26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4" y="26"/>
                    <a:pt x="123" y="25"/>
                    <a:pt x="123" y="25"/>
                  </a:cubicBezTo>
                  <a:cubicBezTo>
                    <a:pt x="123" y="25"/>
                    <a:pt x="123" y="25"/>
                    <a:pt x="123" y="25"/>
                  </a:cubicBezTo>
                  <a:cubicBezTo>
                    <a:pt x="123" y="25"/>
                    <a:pt x="123" y="25"/>
                    <a:pt x="122" y="25"/>
                  </a:cubicBezTo>
                  <a:cubicBezTo>
                    <a:pt x="122" y="25"/>
                    <a:pt x="122" y="24"/>
                    <a:pt x="121" y="24"/>
                  </a:cubicBezTo>
                  <a:cubicBezTo>
                    <a:pt x="121" y="24"/>
                    <a:pt x="121" y="23"/>
                    <a:pt x="121" y="23"/>
                  </a:cubicBezTo>
                  <a:cubicBezTo>
                    <a:pt x="120" y="23"/>
                    <a:pt x="120" y="22"/>
                    <a:pt x="120" y="22"/>
                  </a:cubicBezTo>
                  <a:cubicBezTo>
                    <a:pt x="120" y="22"/>
                    <a:pt x="119" y="22"/>
                    <a:pt x="119" y="21"/>
                  </a:cubicBezTo>
                  <a:cubicBezTo>
                    <a:pt x="119" y="21"/>
                    <a:pt x="118" y="21"/>
                    <a:pt x="118" y="21"/>
                  </a:cubicBezTo>
                  <a:cubicBezTo>
                    <a:pt x="118" y="21"/>
                    <a:pt x="118" y="21"/>
                    <a:pt x="117" y="21"/>
                  </a:cubicBezTo>
                  <a:cubicBezTo>
                    <a:pt x="117" y="21"/>
                    <a:pt x="117" y="21"/>
                    <a:pt x="117" y="21"/>
                  </a:cubicBezTo>
                  <a:cubicBezTo>
                    <a:pt x="117" y="21"/>
                    <a:pt x="117" y="21"/>
                    <a:pt x="117" y="21"/>
                  </a:cubicBezTo>
                  <a:cubicBezTo>
                    <a:pt x="117" y="21"/>
                    <a:pt x="117" y="21"/>
                    <a:pt x="117" y="22"/>
                  </a:cubicBezTo>
                  <a:cubicBezTo>
                    <a:pt x="116" y="22"/>
                    <a:pt x="116" y="22"/>
                    <a:pt x="115" y="22"/>
                  </a:cubicBezTo>
                  <a:cubicBezTo>
                    <a:pt x="115" y="22"/>
                    <a:pt x="114" y="22"/>
                    <a:pt x="114" y="22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2" y="22"/>
                    <a:pt x="112" y="22"/>
                    <a:pt x="111" y="22"/>
                  </a:cubicBezTo>
                  <a:cubicBezTo>
                    <a:pt x="111" y="22"/>
                    <a:pt x="111" y="21"/>
                    <a:pt x="111" y="21"/>
                  </a:cubicBezTo>
                  <a:cubicBezTo>
                    <a:pt x="111" y="21"/>
                    <a:pt x="110" y="21"/>
                    <a:pt x="110" y="21"/>
                  </a:cubicBezTo>
                  <a:cubicBezTo>
                    <a:pt x="110" y="21"/>
                    <a:pt x="110" y="20"/>
                    <a:pt x="109" y="20"/>
                  </a:cubicBezTo>
                  <a:cubicBezTo>
                    <a:pt x="109" y="20"/>
                    <a:pt x="109" y="20"/>
                    <a:pt x="109" y="20"/>
                  </a:cubicBezTo>
                  <a:cubicBezTo>
                    <a:pt x="109" y="20"/>
                    <a:pt x="109" y="20"/>
                    <a:pt x="109" y="20"/>
                  </a:cubicBezTo>
                  <a:cubicBezTo>
                    <a:pt x="109" y="20"/>
                    <a:pt x="109" y="20"/>
                    <a:pt x="109" y="20"/>
                  </a:cubicBezTo>
                  <a:cubicBezTo>
                    <a:pt x="109" y="20"/>
                    <a:pt x="109" y="20"/>
                    <a:pt x="109" y="20"/>
                  </a:cubicBezTo>
                  <a:cubicBezTo>
                    <a:pt x="109" y="20"/>
                    <a:pt x="109" y="20"/>
                    <a:pt x="109" y="21"/>
                  </a:cubicBezTo>
                  <a:cubicBezTo>
                    <a:pt x="109" y="21"/>
                    <a:pt x="109" y="22"/>
                    <a:pt x="109" y="22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7" y="22"/>
                    <a:pt x="107" y="22"/>
                    <a:pt x="107" y="22"/>
                  </a:cubicBezTo>
                  <a:cubicBezTo>
                    <a:pt x="107" y="22"/>
                    <a:pt x="107" y="22"/>
                    <a:pt x="106" y="22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1"/>
                    <a:pt x="105" y="20"/>
                    <a:pt x="105" y="20"/>
                  </a:cubicBezTo>
                  <a:cubicBezTo>
                    <a:pt x="105" y="20"/>
                    <a:pt x="105" y="19"/>
                    <a:pt x="104" y="19"/>
                  </a:cubicBezTo>
                  <a:cubicBezTo>
                    <a:pt x="104" y="19"/>
                    <a:pt x="104" y="18"/>
                    <a:pt x="104" y="18"/>
                  </a:cubicBezTo>
                  <a:cubicBezTo>
                    <a:pt x="103" y="18"/>
                    <a:pt x="103" y="17"/>
                    <a:pt x="103" y="17"/>
                  </a:cubicBezTo>
                  <a:cubicBezTo>
                    <a:pt x="102" y="16"/>
                    <a:pt x="102" y="15"/>
                    <a:pt x="101" y="15"/>
                  </a:cubicBezTo>
                  <a:cubicBezTo>
                    <a:pt x="101" y="14"/>
                    <a:pt x="100" y="14"/>
                    <a:pt x="100" y="13"/>
                  </a:cubicBezTo>
                  <a:cubicBezTo>
                    <a:pt x="100" y="13"/>
                    <a:pt x="99" y="12"/>
                    <a:pt x="98" y="12"/>
                  </a:cubicBezTo>
                  <a:cubicBezTo>
                    <a:pt x="98" y="11"/>
                    <a:pt x="98" y="11"/>
                    <a:pt x="98" y="11"/>
                  </a:cubicBezTo>
                  <a:cubicBezTo>
                    <a:pt x="98" y="11"/>
                    <a:pt x="98" y="11"/>
                    <a:pt x="98" y="10"/>
                  </a:cubicBezTo>
                  <a:cubicBezTo>
                    <a:pt x="97" y="10"/>
                    <a:pt x="97" y="9"/>
                    <a:pt x="97" y="9"/>
                  </a:cubicBezTo>
                  <a:cubicBezTo>
                    <a:pt x="97" y="9"/>
                    <a:pt x="96" y="9"/>
                    <a:pt x="96" y="9"/>
                  </a:cubicBezTo>
                  <a:cubicBezTo>
                    <a:pt x="96" y="9"/>
                    <a:pt x="95" y="9"/>
                    <a:pt x="95" y="9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4" y="8"/>
                    <a:pt x="93" y="7"/>
                    <a:pt x="93" y="7"/>
                  </a:cubicBezTo>
                  <a:cubicBezTo>
                    <a:pt x="93" y="7"/>
                    <a:pt x="92" y="7"/>
                    <a:pt x="92" y="6"/>
                  </a:cubicBezTo>
                  <a:cubicBezTo>
                    <a:pt x="92" y="6"/>
                    <a:pt x="92" y="5"/>
                    <a:pt x="92" y="5"/>
                  </a:cubicBezTo>
                  <a:cubicBezTo>
                    <a:pt x="92" y="5"/>
                    <a:pt x="92" y="4"/>
                    <a:pt x="92" y="4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92" y="4"/>
                    <a:pt x="92" y="4"/>
                    <a:pt x="92" y="4"/>
                  </a:cubicBezTo>
                  <a:cubicBezTo>
                    <a:pt x="92" y="4"/>
                    <a:pt x="91" y="4"/>
                    <a:pt x="91" y="4"/>
                  </a:cubicBezTo>
                  <a:cubicBezTo>
                    <a:pt x="91" y="5"/>
                    <a:pt x="91" y="5"/>
                    <a:pt x="90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0" y="5"/>
                    <a:pt x="90" y="6"/>
                    <a:pt x="90" y="6"/>
                  </a:cubicBezTo>
                  <a:cubicBezTo>
                    <a:pt x="89" y="6"/>
                    <a:pt x="89" y="6"/>
                    <a:pt x="89" y="7"/>
                  </a:cubicBezTo>
                  <a:cubicBezTo>
                    <a:pt x="89" y="7"/>
                    <a:pt x="88" y="7"/>
                    <a:pt x="88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8"/>
                    <a:pt x="87" y="9"/>
                    <a:pt x="87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9"/>
                    <a:pt x="86" y="9"/>
                    <a:pt x="85" y="9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5" y="8"/>
                    <a:pt x="84" y="8"/>
                    <a:pt x="84" y="8"/>
                  </a:cubicBezTo>
                  <a:cubicBezTo>
                    <a:pt x="84" y="8"/>
                    <a:pt x="84" y="9"/>
                    <a:pt x="84" y="9"/>
                  </a:cubicBezTo>
                  <a:cubicBezTo>
                    <a:pt x="84" y="9"/>
                    <a:pt x="83" y="9"/>
                    <a:pt x="83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9"/>
                    <a:pt x="82" y="9"/>
                    <a:pt x="82" y="8"/>
                  </a:cubicBezTo>
                  <a:cubicBezTo>
                    <a:pt x="82" y="8"/>
                    <a:pt x="82" y="8"/>
                    <a:pt x="82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82" y="7"/>
                    <a:pt x="81" y="7"/>
                    <a:pt x="81" y="7"/>
                  </a:cubicBezTo>
                  <a:cubicBezTo>
                    <a:pt x="81" y="7"/>
                    <a:pt x="81" y="6"/>
                    <a:pt x="81" y="6"/>
                  </a:cubicBezTo>
                  <a:cubicBezTo>
                    <a:pt x="81" y="6"/>
                    <a:pt x="81" y="6"/>
                    <a:pt x="81" y="6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6"/>
                    <a:pt x="80" y="6"/>
                    <a:pt x="79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6"/>
                    <a:pt x="79" y="6"/>
                    <a:pt x="78" y="6"/>
                  </a:cubicBezTo>
                  <a:cubicBezTo>
                    <a:pt x="78" y="6"/>
                    <a:pt x="78" y="5"/>
                    <a:pt x="78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5"/>
                    <a:pt x="77" y="5"/>
                    <a:pt x="77" y="5"/>
                  </a:cubicBezTo>
                  <a:cubicBezTo>
                    <a:pt x="77" y="5"/>
                    <a:pt x="77" y="6"/>
                    <a:pt x="77" y="6"/>
                  </a:cubicBezTo>
                  <a:cubicBezTo>
                    <a:pt x="77" y="6"/>
                    <a:pt x="77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5"/>
                    <a:pt x="74" y="5"/>
                    <a:pt x="74" y="5"/>
                  </a:cubicBezTo>
                  <a:cubicBezTo>
                    <a:pt x="74" y="4"/>
                    <a:pt x="74" y="4"/>
                    <a:pt x="74" y="3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3"/>
                    <a:pt x="73" y="2"/>
                    <a:pt x="73" y="2"/>
                  </a:cubicBezTo>
                  <a:cubicBezTo>
                    <a:pt x="73" y="2"/>
                    <a:pt x="73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3" y="1"/>
                    <a:pt x="73" y="1"/>
                    <a:pt x="73" y="1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1"/>
                    <a:pt x="71" y="1"/>
                  </a:cubicBezTo>
                  <a:cubicBezTo>
                    <a:pt x="71" y="1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6" y="1"/>
                    <a:pt x="66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2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3" y="3"/>
                    <a:pt x="62" y="4"/>
                    <a:pt x="62" y="4"/>
                  </a:cubicBezTo>
                  <a:cubicBezTo>
                    <a:pt x="62" y="4"/>
                    <a:pt x="61" y="4"/>
                    <a:pt x="61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5"/>
                    <a:pt x="59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5"/>
                  </a:cubicBezTo>
                  <a:cubicBezTo>
                    <a:pt x="58" y="5"/>
                    <a:pt x="57" y="5"/>
                    <a:pt x="57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5"/>
                    <a:pt x="57" y="6"/>
                    <a:pt x="57" y="6"/>
                  </a:cubicBezTo>
                  <a:cubicBezTo>
                    <a:pt x="57" y="6"/>
                    <a:pt x="56" y="6"/>
                    <a:pt x="56" y="6"/>
                  </a:cubicBezTo>
                  <a:cubicBezTo>
                    <a:pt x="56" y="6"/>
                    <a:pt x="56" y="6"/>
                    <a:pt x="56" y="6"/>
                  </a:cubicBezTo>
                  <a:cubicBezTo>
                    <a:pt x="56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4" y="6"/>
                    <a:pt x="54" y="7"/>
                    <a:pt x="54" y="7"/>
                  </a:cubicBezTo>
                  <a:cubicBezTo>
                    <a:pt x="54" y="7"/>
                    <a:pt x="53" y="7"/>
                    <a:pt x="53" y="7"/>
                  </a:cubicBezTo>
                  <a:cubicBezTo>
                    <a:pt x="53" y="7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0" y="7"/>
                    <a:pt x="50" y="7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0" y="9"/>
                    <a:pt x="49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7" y="9"/>
                    <a:pt x="47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5" y="9"/>
                    <a:pt x="46" y="9"/>
                    <a:pt x="46" y="10"/>
                  </a:cubicBezTo>
                  <a:cubicBezTo>
                    <a:pt x="46" y="10"/>
                    <a:pt x="46" y="10"/>
                    <a:pt x="46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11"/>
                    <a:pt x="47" y="11"/>
                    <a:pt x="47" y="11"/>
                  </a:cubicBezTo>
                  <a:cubicBezTo>
                    <a:pt x="47" y="11"/>
                    <a:pt x="47" y="11"/>
                    <a:pt x="48" y="11"/>
                  </a:cubicBezTo>
                  <a:cubicBezTo>
                    <a:pt x="48" y="12"/>
                    <a:pt x="48" y="12"/>
                    <a:pt x="48" y="13"/>
                  </a:cubicBezTo>
                  <a:cubicBezTo>
                    <a:pt x="48" y="13"/>
                    <a:pt x="48" y="14"/>
                    <a:pt x="47" y="14"/>
                  </a:cubicBezTo>
                  <a:cubicBezTo>
                    <a:pt x="47" y="14"/>
                    <a:pt x="47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5" y="14"/>
                    <a:pt x="45" y="15"/>
                    <a:pt x="45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5" y="17"/>
                    <a:pt x="45" y="17"/>
                  </a:cubicBezTo>
                  <a:cubicBezTo>
                    <a:pt x="45" y="17"/>
                    <a:pt x="45" y="18"/>
                    <a:pt x="44" y="18"/>
                  </a:cubicBezTo>
                  <a:cubicBezTo>
                    <a:pt x="44" y="18"/>
                    <a:pt x="44" y="18"/>
                    <a:pt x="43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4" y="19"/>
                    <a:pt x="45" y="19"/>
                    <a:pt x="45" y="20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21"/>
                    <a:pt x="48" y="21"/>
                    <a:pt x="48" y="22"/>
                  </a:cubicBezTo>
                  <a:cubicBezTo>
                    <a:pt x="48" y="22"/>
                    <a:pt x="48" y="23"/>
                    <a:pt x="48" y="24"/>
                  </a:cubicBezTo>
                  <a:cubicBezTo>
                    <a:pt x="47" y="24"/>
                    <a:pt x="47" y="25"/>
                    <a:pt x="47" y="25"/>
                  </a:cubicBezTo>
                  <a:cubicBezTo>
                    <a:pt x="46" y="25"/>
                    <a:pt x="45" y="26"/>
                    <a:pt x="45" y="26"/>
                  </a:cubicBezTo>
                  <a:cubicBezTo>
                    <a:pt x="45" y="26"/>
                    <a:pt x="45" y="26"/>
                    <a:pt x="44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3" y="26"/>
                    <a:pt x="43" y="25"/>
                    <a:pt x="43" y="25"/>
                  </a:cubicBezTo>
                  <a:cubicBezTo>
                    <a:pt x="43" y="25"/>
                    <a:pt x="43" y="25"/>
                    <a:pt x="43" y="26"/>
                  </a:cubicBezTo>
                  <a:cubicBezTo>
                    <a:pt x="43" y="26"/>
                    <a:pt x="43" y="26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1" y="27"/>
                    <a:pt x="41" y="26"/>
                    <a:pt x="41" y="26"/>
                  </a:cubicBezTo>
                  <a:cubicBezTo>
                    <a:pt x="41" y="26"/>
                    <a:pt x="41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39" y="26"/>
                  </a:cubicBezTo>
                  <a:cubicBezTo>
                    <a:pt x="39" y="26"/>
                    <a:pt x="38" y="25"/>
                    <a:pt x="38" y="25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6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6" y="25"/>
                    <a:pt x="36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4" y="25"/>
                    <a:pt x="34" y="25"/>
                    <a:pt x="33" y="25"/>
                  </a:cubicBezTo>
                  <a:cubicBezTo>
                    <a:pt x="33" y="25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2" y="24"/>
                    <a:pt x="32" y="24"/>
                  </a:cubicBezTo>
                  <a:cubicBezTo>
                    <a:pt x="32" y="24"/>
                    <a:pt x="31" y="24"/>
                    <a:pt x="31" y="24"/>
                  </a:cubicBezTo>
                  <a:cubicBezTo>
                    <a:pt x="31" y="24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6"/>
                    <a:pt x="31" y="26"/>
                  </a:cubicBezTo>
                  <a:cubicBezTo>
                    <a:pt x="30" y="27"/>
                    <a:pt x="30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8" y="27"/>
                    <a:pt x="28" y="27"/>
                  </a:cubicBezTo>
                  <a:cubicBezTo>
                    <a:pt x="28" y="27"/>
                    <a:pt x="27" y="26"/>
                    <a:pt x="27" y="26"/>
                  </a:cubicBezTo>
                  <a:cubicBezTo>
                    <a:pt x="27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1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0" y="22"/>
                    <a:pt x="2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1"/>
                    <a:pt x="18" y="21"/>
                  </a:cubicBezTo>
                  <a:cubicBezTo>
                    <a:pt x="18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2"/>
                    <a:pt x="17" y="22"/>
                    <a:pt x="16" y="22"/>
                  </a:cubicBezTo>
                  <a:cubicBezTo>
                    <a:pt x="16" y="22"/>
                    <a:pt x="15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4" y="22"/>
                    <a:pt x="14" y="21"/>
                    <a:pt x="14" y="21"/>
                  </a:cubicBezTo>
                  <a:cubicBezTo>
                    <a:pt x="14" y="21"/>
                    <a:pt x="14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2" y="23"/>
                    <a:pt x="12" y="23"/>
                  </a:cubicBezTo>
                  <a:cubicBezTo>
                    <a:pt x="12" y="23"/>
                    <a:pt x="12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3"/>
                    <a:pt x="11" y="23"/>
                    <a:pt x="11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5"/>
                    <a:pt x="9" y="25"/>
                    <a:pt x="9" y="25"/>
                  </a:cubicBezTo>
                  <a:cubicBezTo>
                    <a:pt x="9" y="25"/>
                    <a:pt x="9" y="26"/>
                    <a:pt x="9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30"/>
                    <a:pt x="7" y="30"/>
                    <a:pt x="7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5" y="31"/>
                    <a:pt x="5" y="31"/>
                  </a:cubicBezTo>
                  <a:cubicBezTo>
                    <a:pt x="5" y="31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3" y="30"/>
                    <a:pt x="3" y="29"/>
                  </a:cubicBezTo>
                  <a:cubicBezTo>
                    <a:pt x="3" y="29"/>
                    <a:pt x="3" y="29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8"/>
                    <a:pt x="3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" y="29"/>
                    <a:pt x="2" y="30"/>
                    <a:pt x="2" y="30"/>
                  </a:cubicBezTo>
                  <a:cubicBezTo>
                    <a:pt x="2" y="30"/>
                    <a:pt x="2" y="30"/>
                    <a:pt x="2" y="31"/>
                  </a:cubicBezTo>
                  <a:cubicBezTo>
                    <a:pt x="2" y="31"/>
                    <a:pt x="1" y="31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4"/>
                    <a:pt x="1" y="34"/>
                    <a:pt x="1" y="35"/>
                  </a:cubicBezTo>
                  <a:cubicBezTo>
                    <a:pt x="1" y="35"/>
                    <a:pt x="1" y="35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2" y="38"/>
                    <a:pt x="2" y="38"/>
                  </a:cubicBezTo>
                  <a:cubicBezTo>
                    <a:pt x="2" y="38"/>
                    <a:pt x="2" y="39"/>
                    <a:pt x="2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39"/>
                    <a:pt x="2" y="39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0"/>
                    <a:pt x="3" y="40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4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7" y="42"/>
                    <a:pt x="7" y="43"/>
                    <a:pt x="7" y="43"/>
                  </a:cubicBezTo>
                  <a:cubicBezTo>
                    <a:pt x="7" y="43"/>
                    <a:pt x="8" y="43"/>
                    <a:pt x="8" y="44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8" y="45"/>
                    <a:pt x="9" y="45"/>
                    <a:pt x="9" y="46"/>
                  </a:cubicBezTo>
                  <a:cubicBezTo>
                    <a:pt x="9" y="46"/>
                    <a:pt x="9" y="46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1" y="48"/>
                    <a:pt x="11" y="47"/>
                    <a:pt x="11" y="47"/>
                  </a:cubicBezTo>
                  <a:cubicBezTo>
                    <a:pt x="11" y="47"/>
                    <a:pt x="12" y="46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3" y="46"/>
                    <a:pt x="14" y="45"/>
                    <a:pt x="14" y="45"/>
                  </a:cubicBezTo>
                  <a:cubicBezTo>
                    <a:pt x="14" y="45"/>
                    <a:pt x="15" y="45"/>
                    <a:pt x="15" y="45"/>
                  </a:cubicBezTo>
                  <a:cubicBezTo>
                    <a:pt x="15" y="45"/>
                    <a:pt x="15" y="45"/>
                    <a:pt x="15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6"/>
                    <a:pt x="17" y="46"/>
                    <a:pt x="17" y="46"/>
                  </a:cubicBezTo>
                  <a:cubicBezTo>
                    <a:pt x="17" y="46"/>
                    <a:pt x="18" y="46"/>
                    <a:pt x="18" y="46"/>
                  </a:cubicBezTo>
                  <a:cubicBezTo>
                    <a:pt x="18" y="46"/>
                    <a:pt x="18" y="46"/>
                    <a:pt x="19" y="46"/>
                  </a:cubicBezTo>
                  <a:cubicBezTo>
                    <a:pt x="19" y="46"/>
                    <a:pt x="19" y="45"/>
                    <a:pt x="20" y="45"/>
                  </a:cubicBezTo>
                  <a:cubicBezTo>
                    <a:pt x="20" y="45"/>
                    <a:pt x="20" y="45"/>
                    <a:pt x="21" y="45"/>
                  </a:cubicBezTo>
                  <a:cubicBezTo>
                    <a:pt x="21" y="45"/>
                    <a:pt x="21" y="46"/>
                    <a:pt x="21" y="46"/>
                  </a:cubicBezTo>
                  <a:cubicBezTo>
                    <a:pt x="21" y="46"/>
                    <a:pt x="21" y="47"/>
                    <a:pt x="21" y="47"/>
                  </a:cubicBezTo>
                  <a:cubicBezTo>
                    <a:pt x="21" y="47"/>
                    <a:pt x="21" y="48"/>
                    <a:pt x="21" y="48"/>
                  </a:cubicBezTo>
                  <a:cubicBezTo>
                    <a:pt x="21" y="49"/>
                    <a:pt x="22" y="49"/>
                    <a:pt x="22" y="50"/>
                  </a:cubicBezTo>
                  <a:cubicBezTo>
                    <a:pt x="22" y="50"/>
                    <a:pt x="22" y="50"/>
                    <a:pt x="22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1"/>
                    <a:pt x="21" y="51"/>
                    <a:pt x="21" y="52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21" y="53"/>
                    <a:pt x="22" y="53"/>
                    <a:pt x="22" y="53"/>
                  </a:cubicBezTo>
                  <a:cubicBezTo>
                    <a:pt x="22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4" y="53"/>
                    <a:pt x="25" y="53"/>
                    <a:pt x="25" y="54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5"/>
                    <a:pt x="25" y="55"/>
                  </a:cubicBezTo>
                  <a:cubicBezTo>
                    <a:pt x="25" y="55"/>
                    <a:pt x="24" y="55"/>
                    <a:pt x="24" y="55"/>
                  </a:cubicBezTo>
                  <a:cubicBezTo>
                    <a:pt x="24" y="55"/>
                    <a:pt x="24" y="54"/>
                    <a:pt x="23" y="54"/>
                  </a:cubicBezTo>
                  <a:cubicBezTo>
                    <a:pt x="23" y="54"/>
                    <a:pt x="23" y="54"/>
                    <a:pt x="23" y="55"/>
                  </a:cubicBezTo>
                  <a:cubicBezTo>
                    <a:pt x="22" y="55"/>
                    <a:pt x="22" y="54"/>
                    <a:pt x="22" y="54"/>
                  </a:cubicBezTo>
                  <a:cubicBezTo>
                    <a:pt x="21" y="54"/>
                    <a:pt x="20" y="55"/>
                    <a:pt x="20" y="54"/>
                  </a:cubicBezTo>
                  <a:cubicBezTo>
                    <a:pt x="20" y="54"/>
                    <a:pt x="19" y="54"/>
                    <a:pt x="19" y="54"/>
                  </a:cubicBezTo>
                  <a:cubicBezTo>
                    <a:pt x="19" y="54"/>
                    <a:pt x="18" y="54"/>
                    <a:pt x="17" y="54"/>
                  </a:cubicBezTo>
                  <a:cubicBezTo>
                    <a:pt x="17" y="54"/>
                    <a:pt x="17" y="54"/>
                    <a:pt x="16" y="54"/>
                  </a:cubicBezTo>
                  <a:cubicBezTo>
                    <a:pt x="16" y="55"/>
                    <a:pt x="15" y="55"/>
                    <a:pt x="14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4" y="56"/>
                    <a:pt x="14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8"/>
                    <a:pt x="17" y="58"/>
                    <a:pt x="16" y="58"/>
                  </a:cubicBezTo>
                  <a:cubicBezTo>
                    <a:pt x="16" y="58"/>
                    <a:pt x="16" y="58"/>
                    <a:pt x="16" y="59"/>
                  </a:cubicBezTo>
                  <a:cubicBezTo>
                    <a:pt x="15" y="59"/>
                    <a:pt x="15" y="59"/>
                    <a:pt x="15" y="58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4" y="58"/>
                    <a:pt x="13" y="58"/>
                    <a:pt x="13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2" y="58"/>
                    <a:pt x="13" y="59"/>
                    <a:pt x="13" y="59"/>
                  </a:cubicBezTo>
                  <a:cubicBezTo>
                    <a:pt x="13" y="59"/>
                    <a:pt x="13" y="59"/>
                    <a:pt x="14" y="59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5" y="60"/>
                    <a:pt x="15" y="61"/>
                    <a:pt x="15" y="62"/>
                  </a:cubicBezTo>
                  <a:cubicBezTo>
                    <a:pt x="15" y="62"/>
                    <a:pt x="15" y="63"/>
                    <a:pt x="15" y="63"/>
                  </a:cubicBezTo>
                  <a:cubicBezTo>
                    <a:pt x="15" y="64"/>
                    <a:pt x="16" y="65"/>
                    <a:pt x="16" y="65"/>
                  </a:cubicBezTo>
                  <a:cubicBezTo>
                    <a:pt x="16" y="65"/>
                    <a:pt x="17" y="65"/>
                    <a:pt x="17" y="66"/>
                  </a:cubicBezTo>
                  <a:cubicBezTo>
                    <a:pt x="17" y="66"/>
                    <a:pt x="18" y="67"/>
                    <a:pt x="18" y="67"/>
                  </a:cubicBezTo>
                  <a:cubicBezTo>
                    <a:pt x="18" y="67"/>
                    <a:pt x="19" y="67"/>
                    <a:pt x="19" y="67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1" y="68"/>
                    <a:pt x="20" y="68"/>
                    <a:pt x="20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70"/>
                    <a:pt x="20" y="70"/>
                    <a:pt x="20" y="71"/>
                  </a:cubicBezTo>
                  <a:cubicBezTo>
                    <a:pt x="20" y="71"/>
                    <a:pt x="20" y="72"/>
                    <a:pt x="20" y="72"/>
                  </a:cubicBezTo>
                  <a:cubicBezTo>
                    <a:pt x="20" y="72"/>
                    <a:pt x="20" y="73"/>
                    <a:pt x="20" y="73"/>
                  </a:cubicBezTo>
                  <a:cubicBezTo>
                    <a:pt x="20" y="73"/>
                    <a:pt x="20" y="72"/>
                    <a:pt x="20" y="72"/>
                  </a:cubicBezTo>
                  <a:cubicBezTo>
                    <a:pt x="20" y="72"/>
                    <a:pt x="21" y="71"/>
                    <a:pt x="21" y="71"/>
                  </a:cubicBezTo>
                  <a:cubicBezTo>
                    <a:pt x="21" y="71"/>
                    <a:pt x="21" y="71"/>
                    <a:pt x="22" y="70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3" y="70"/>
                    <a:pt x="23" y="70"/>
                    <a:pt x="24" y="70"/>
                  </a:cubicBezTo>
                  <a:cubicBezTo>
                    <a:pt x="24" y="70"/>
                    <a:pt x="24" y="69"/>
                    <a:pt x="24" y="69"/>
                  </a:cubicBezTo>
                  <a:cubicBezTo>
                    <a:pt x="25" y="69"/>
                    <a:pt x="25" y="69"/>
                    <a:pt x="26" y="69"/>
                  </a:cubicBezTo>
                  <a:cubicBezTo>
                    <a:pt x="26" y="69"/>
                    <a:pt x="27" y="69"/>
                    <a:pt x="27" y="69"/>
                  </a:cubicBezTo>
                  <a:cubicBezTo>
                    <a:pt x="27" y="69"/>
                    <a:pt x="28" y="70"/>
                    <a:pt x="28" y="70"/>
                  </a:cubicBezTo>
                  <a:cubicBezTo>
                    <a:pt x="28" y="71"/>
                    <a:pt x="29" y="71"/>
                    <a:pt x="29" y="72"/>
                  </a:cubicBezTo>
                  <a:cubicBezTo>
                    <a:pt x="29" y="72"/>
                    <a:pt x="30" y="73"/>
                    <a:pt x="30" y="74"/>
                  </a:cubicBezTo>
                  <a:cubicBezTo>
                    <a:pt x="30" y="74"/>
                    <a:pt x="31" y="74"/>
                    <a:pt x="31" y="74"/>
                  </a:cubicBezTo>
                  <a:cubicBezTo>
                    <a:pt x="31" y="74"/>
                    <a:pt x="32" y="74"/>
                    <a:pt x="32" y="74"/>
                  </a:cubicBezTo>
                  <a:cubicBezTo>
                    <a:pt x="32" y="74"/>
                    <a:pt x="32" y="74"/>
                    <a:pt x="33" y="74"/>
                  </a:cubicBezTo>
                  <a:cubicBezTo>
                    <a:pt x="32" y="66"/>
                    <a:pt x="32" y="66"/>
                    <a:pt x="32" y="66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51"/>
                    <a:pt x="40" y="51"/>
                    <a:pt x="41" y="51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2" y="50"/>
                    <a:pt x="41" y="50"/>
                    <a:pt x="42" y="50"/>
                  </a:cubicBezTo>
                  <a:cubicBezTo>
                    <a:pt x="42" y="49"/>
                    <a:pt x="43" y="49"/>
                    <a:pt x="43" y="49"/>
                  </a:cubicBezTo>
                  <a:cubicBezTo>
                    <a:pt x="43" y="49"/>
                    <a:pt x="43" y="49"/>
                    <a:pt x="44" y="49"/>
                  </a:cubicBezTo>
                  <a:cubicBezTo>
                    <a:pt x="44" y="49"/>
                    <a:pt x="44" y="48"/>
                    <a:pt x="44" y="48"/>
                  </a:cubicBezTo>
                  <a:cubicBezTo>
                    <a:pt x="44" y="48"/>
                    <a:pt x="45" y="49"/>
                    <a:pt x="45" y="49"/>
                  </a:cubicBezTo>
                  <a:cubicBezTo>
                    <a:pt x="45" y="49"/>
                    <a:pt x="45" y="49"/>
                    <a:pt x="46" y="49"/>
                  </a:cubicBezTo>
                  <a:cubicBezTo>
                    <a:pt x="46" y="49"/>
                    <a:pt x="46" y="48"/>
                    <a:pt x="46" y="48"/>
                  </a:cubicBezTo>
                  <a:cubicBezTo>
                    <a:pt x="46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6" y="47"/>
                    <a:pt x="46" y="47"/>
                  </a:cubicBezTo>
                  <a:cubicBezTo>
                    <a:pt x="46" y="47"/>
                    <a:pt x="46" y="47"/>
                    <a:pt x="46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5" y="47"/>
                    <a:pt x="45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6" y="46"/>
                    <a:pt x="46" y="46"/>
                    <a:pt x="47" y="46"/>
                  </a:cubicBezTo>
                  <a:cubicBezTo>
                    <a:pt x="47" y="46"/>
                    <a:pt x="47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9" y="47"/>
                    <a:pt x="49" y="46"/>
                    <a:pt x="49" y="46"/>
                  </a:cubicBezTo>
                  <a:cubicBezTo>
                    <a:pt x="50" y="46"/>
                    <a:pt x="50" y="47"/>
                    <a:pt x="50" y="47"/>
                  </a:cubicBezTo>
                  <a:cubicBezTo>
                    <a:pt x="50" y="47"/>
                    <a:pt x="50" y="47"/>
                    <a:pt x="50" y="48"/>
                  </a:cubicBezTo>
                  <a:cubicBezTo>
                    <a:pt x="50" y="48"/>
                    <a:pt x="49" y="48"/>
                    <a:pt x="49" y="48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48"/>
                    <a:pt x="49" y="48"/>
                    <a:pt x="49" y="49"/>
                  </a:cubicBezTo>
                  <a:cubicBezTo>
                    <a:pt x="49" y="49"/>
                    <a:pt x="48" y="48"/>
                    <a:pt x="48" y="49"/>
                  </a:cubicBezTo>
                  <a:cubicBezTo>
                    <a:pt x="48" y="49"/>
                    <a:pt x="48" y="49"/>
                    <a:pt x="48" y="50"/>
                  </a:cubicBezTo>
                  <a:cubicBezTo>
                    <a:pt x="48" y="50"/>
                    <a:pt x="48" y="50"/>
                    <a:pt x="48" y="51"/>
                  </a:cubicBezTo>
                  <a:cubicBezTo>
                    <a:pt x="48" y="51"/>
                    <a:pt x="48" y="52"/>
                    <a:pt x="48" y="52"/>
                  </a:cubicBezTo>
                  <a:cubicBezTo>
                    <a:pt x="48" y="52"/>
                    <a:pt x="48" y="53"/>
                    <a:pt x="48" y="53"/>
                  </a:cubicBezTo>
                  <a:cubicBezTo>
                    <a:pt x="48" y="54"/>
                    <a:pt x="48" y="55"/>
                    <a:pt x="48" y="55"/>
                  </a:cubicBezTo>
                  <a:cubicBezTo>
                    <a:pt x="48" y="55"/>
                    <a:pt x="48" y="56"/>
                    <a:pt x="48" y="56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9" y="58"/>
                    <a:pt x="49" y="59"/>
                  </a:cubicBezTo>
                  <a:cubicBezTo>
                    <a:pt x="49" y="59"/>
                    <a:pt x="50" y="59"/>
                    <a:pt x="50" y="60"/>
                  </a:cubicBezTo>
                  <a:cubicBezTo>
                    <a:pt x="50" y="60"/>
                    <a:pt x="50" y="60"/>
                    <a:pt x="51" y="61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1" y="62"/>
                    <a:pt x="52" y="62"/>
                    <a:pt x="52" y="62"/>
                  </a:cubicBezTo>
                  <a:cubicBezTo>
                    <a:pt x="52" y="62"/>
                    <a:pt x="53" y="62"/>
                    <a:pt x="53" y="62"/>
                  </a:cubicBezTo>
                  <a:cubicBezTo>
                    <a:pt x="53" y="62"/>
                    <a:pt x="54" y="62"/>
                    <a:pt x="54" y="62"/>
                  </a:cubicBezTo>
                  <a:cubicBezTo>
                    <a:pt x="55" y="62"/>
                    <a:pt x="56" y="62"/>
                    <a:pt x="56" y="62"/>
                  </a:cubicBezTo>
                  <a:cubicBezTo>
                    <a:pt x="57" y="62"/>
                    <a:pt x="57" y="61"/>
                    <a:pt x="58" y="61"/>
                  </a:cubicBezTo>
                  <a:cubicBezTo>
                    <a:pt x="58" y="61"/>
                    <a:pt x="59" y="61"/>
                    <a:pt x="59" y="61"/>
                  </a:cubicBezTo>
                  <a:cubicBezTo>
                    <a:pt x="60" y="61"/>
                    <a:pt x="60" y="62"/>
                    <a:pt x="60" y="62"/>
                  </a:cubicBezTo>
                  <a:cubicBezTo>
                    <a:pt x="61" y="62"/>
                    <a:pt x="61" y="62"/>
                    <a:pt x="62" y="62"/>
                  </a:cubicBezTo>
                  <a:cubicBezTo>
                    <a:pt x="62" y="62"/>
                    <a:pt x="62" y="61"/>
                    <a:pt x="62" y="61"/>
                  </a:cubicBezTo>
                  <a:cubicBezTo>
                    <a:pt x="63" y="61"/>
                    <a:pt x="63" y="61"/>
                    <a:pt x="63" y="62"/>
                  </a:cubicBezTo>
                  <a:cubicBezTo>
                    <a:pt x="64" y="62"/>
                    <a:pt x="64" y="62"/>
                    <a:pt x="64" y="63"/>
                  </a:cubicBezTo>
                  <a:cubicBezTo>
                    <a:pt x="65" y="63"/>
                    <a:pt x="65" y="63"/>
                    <a:pt x="65" y="64"/>
                  </a:cubicBezTo>
                  <a:cubicBezTo>
                    <a:pt x="66" y="64"/>
                    <a:pt x="66" y="65"/>
                    <a:pt x="66" y="65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7" y="66"/>
                    <a:pt x="67" y="66"/>
                    <a:pt x="68" y="67"/>
                  </a:cubicBezTo>
                  <a:cubicBezTo>
                    <a:pt x="68" y="67"/>
                    <a:pt x="68" y="68"/>
                    <a:pt x="68" y="68"/>
                  </a:cubicBezTo>
                  <a:cubicBezTo>
                    <a:pt x="69" y="69"/>
                    <a:pt x="70" y="69"/>
                    <a:pt x="70" y="69"/>
                  </a:cubicBezTo>
                  <a:cubicBezTo>
                    <a:pt x="70" y="69"/>
                    <a:pt x="70" y="70"/>
                    <a:pt x="70" y="71"/>
                  </a:cubicBezTo>
                  <a:cubicBezTo>
                    <a:pt x="70" y="71"/>
                    <a:pt x="70" y="71"/>
                    <a:pt x="70" y="72"/>
                  </a:cubicBezTo>
                  <a:cubicBezTo>
                    <a:pt x="70" y="72"/>
                    <a:pt x="70" y="72"/>
                    <a:pt x="70" y="73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1" y="74"/>
                    <a:pt x="71" y="73"/>
                    <a:pt x="72" y="73"/>
                  </a:cubicBezTo>
                  <a:cubicBezTo>
                    <a:pt x="72" y="73"/>
                    <a:pt x="73" y="73"/>
                    <a:pt x="74" y="73"/>
                  </a:cubicBezTo>
                  <a:cubicBezTo>
                    <a:pt x="74" y="73"/>
                    <a:pt x="75" y="73"/>
                    <a:pt x="76" y="73"/>
                  </a:cubicBezTo>
                  <a:cubicBezTo>
                    <a:pt x="76" y="73"/>
                    <a:pt x="77" y="73"/>
                    <a:pt x="77" y="73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79" y="73"/>
                    <a:pt x="79" y="72"/>
                    <a:pt x="79" y="72"/>
                  </a:cubicBezTo>
                  <a:cubicBezTo>
                    <a:pt x="79" y="72"/>
                    <a:pt x="80" y="72"/>
                    <a:pt x="80" y="72"/>
                  </a:cubicBezTo>
                  <a:cubicBezTo>
                    <a:pt x="80" y="71"/>
                    <a:pt x="81" y="71"/>
                    <a:pt x="81" y="71"/>
                  </a:cubicBezTo>
                  <a:cubicBezTo>
                    <a:pt x="81" y="71"/>
                    <a:pt x="82" y="70"/>
                    <a:pt x="82" y="70"/>
                  </a:cubicBezTo>
                  <a:cubicBezTo>
                    <a:pt x="82" y="70"/>
                    <a:pt x="82" y="70"/>
                    <a:pt x="83" y="69"/>
                  </a:cubicBezTo>
                  <a:cubicBezTo>
                    <a:pt x="83" y="69"/>
                    <a:pt x="83" y="68"/>
                    <a:pt x="84" y="68"/>
                  </a:cubicBezTo>
                  <a:cubicBezTo>
                    <a:pt x="84" y="68"/>
                    <a:pt x="84" y="68"/>
                    <a:pt x="84" y="67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84" y="67"/>
                    <a:pt x="84" y="67"/>
                    <a:pt x="85" y="67"/>
                  </a:cubicBezTo>
                  <a:cubicBezTo>
                    <a:pt x="85" y="67"/>
                    <a:pt x="85" y="66"/>
                    <a:pt x="86" y="66"/>
                  </a:cubicBezTo>
                  <a:cubicBezTo>
                    <a:pt x="86" y="65"/>
                    <a:pt x="87" y="65"/>
                    <a:pt x="87" y="65"/>
                  </a:cubicBezTo>
                  <a:cubicBezTo>
                    <a:pt x="88" y="65"/>
                    <a:pt x="89" y="65"/>
                    <a:pt x="89" y="65"/>
                  </a:cubicBezTo>
                  <a:cubicBezTo>
                    <a:pt x="89" y="65"/>
                    <a:pt x="90" y="65"/>
                    <a:pt x="90" y="65"/>
                  </a:cubicBezTo>
                  <a:cubicBezTo>
                    <a:pt x="91" y="65"/>
                    <a:pt x="91" y="66"/>
                    <a:pt x="91" y="66"/>
                  </a:cubicBezTo>
                  <a:cubicBezTo>
                    <a:pt x="92" y="66"/>
                    <a:pt x="92" y="67"/>
                    <a:pt x="92" y="67"/>
                  </a:cubicBezTo>
                  <a:cubicBezTo>
                    <a:pt x="92" y="67"/>
                    <a:pt x="93" y="66"/>
                    <a:pt x="93" y="66"/>
                  </a:cubicBezTo>
                  <a:cubicBezTo>
                    <a:pt x="93" y="66"/>
                    <a:pt x="93" y="65"/>
                    <a:pt x="94" y="65"/>
                  </a:cubicBezTo>
                  <a:cubicBezTo>
                    <a:pt x="94" y="65"/>
                    <a:pt x="93" y="64"/>
                    <a:pt x="94" y="64"/>
                  </a:cubicBezTo>
                  <a:cubicBezTo>
                    <a:pt x="94" y="64"/>
                    <a:pt x="94" y="63"/>
                    <a:pt x="94" y="63"/>
                  </a:cubicBezTo>
                  <a:cubicBezTo>
                    <a:pt x="94" y="63"/>
                    <a:pt x="95" y="63"/>
                    <a:pt x="95" y="63"/>
                  </a:cubicBezTo>
                  <a:cubicBezTo>
                    <a:pt x="95" y="63"/>
                    <a:pt x="96" y="63"/>
                    <a:pt x="96" y="63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7" name="Freeform 1054"/>
            <p:cNvSpPr>
              <a:spLocks/>
            </p:cNvSpPr>
            <p:nvPr/>
          </p:nvSpPr>
          <p:spPr bwMode="auto">
            <a:xfrm>
              <a:off x="7277842" y="3806481"/>
              <a:ext cx="1015414" cy="1331907"/>
            </a:xfrm>
            <a:custGeom>
              <a:avLst/>
              <a:gdLst>
                <a:gd name="T0" fmla="*/ 106 w 109"/>
                <a:gd name="T1" fmla="*/ 41 h 143"/>
                <a:gd name="T2" fmla="*/ 103 w 109"/>
                <a:gd name="T3" fmla="*/ 37 h 143"/>
                <a:gd name="T4" fmla="*/ 96 w 109"/>
                <a:gd name="T5" fmla="*/ 39 h 143"/>
                <a:gd name="T6" fmla="*/ 90 w 109"/>
                <a:gd name="T7" fmla="*/ 44 h 143"/>
                <a:gd name="T8" fmla="*/ 89 w 109"/>
                <a:gd name="T9" fmla="*/ 47 h 143"/>
                <a:gd name="T10" fmla="*/ 77 w 109"/>
                <a:gd name="T11" fmla="*/ 48 h 143"/>
                <a:gd name="T12" fmla="*/ 74 w 109"/>
                <a:gd name="T13" fmla="*/ 46 h 143"/>
                <a:gd name="T14" fmla="*/ 64 w 109"/>
                <a:gd name="T15" fmla="*/ 49 h 143"/>
                <a:gd name="T16" fmla="*/ 49 w 109"/>
                <a:gd name="T17" fmla="*/ 44 h 143"/>
                <a:gd name="T18" fmla="*/ 45 w 109"/>
                <a:gd name="T19" fmla="*/ 34 h 143"/>
                <a:gd name="T20" fmla="*/ 41 w 109"/>
                <a:gd name="T21" fmla="*/ 31 h 143"/>
                <a:gd name="T22" fmla="*/ 37 w 109"/>
                <a:gd name="T23" fmla="*/ 29 h 143"/>
                <a:gd name="T24" fmla="*/ 35 w 109"/>
                <a:gd name="T25" fmla="*/ 21 h 143"/>
                <a:gd name="T26" fmla="*/ 36 w 109"/>
                <a:gd name="T27" fmla="*/ 19 h 143"/>
                <a:gd name="T28" fmla="*/ 35 w 109"/>
                <a:gd name="T29" fmla="*/ 13 h 143"/>
                <a:gd name="T30" fmla="*/ 29 w 109"/>
                <a:gd name="T31" fmla="*/ 8 h 143"/>
                <a:gd name="T32" fmla="*/ 23 w 109"/>
                <a:gd name="T33" fmla="*/ 6 h 143"/>
                <a:gd name="T34" fmla="*/ 20 w 109"/>
                <a:gd name="T35" fmla="*/ 0 h 143"/>
                <a:gd name="T36" fmla="*/ 11 w 109"/>
                <a:gd name="T37" fmla="*/ 3 h 143"/>
                <a:gd name="T38" fmla="*/ 16 w 109"/>
                <a:gd name="T39" fmla="*/ 10 h 143"/>
                <a:gd name="T40" fmla="*/ 23 w 109"/>
                <a:gd name="T41" fmla="*/ 24 h 143"/>
                <a:gd name="T42" fmla="*/ 18 w 109"/>
                <a:gd name="T43" fmla="*/ 35 h 143"/>
                <a:gd name="T44" fmla="*/ 12 w 109"/>
                <a:gd name="T45" fmla="*/ 45 h 143"/>
                <a:gd name="T46" fmla="*/ 5 w 109"/>
                <a:gd name="T47" fmla="*/ 49 h 143"/>
                <a:gd name="T48" fmla="*/ 8 w 109"/>
                <a:gd name="T49" fmla="*/ 57 h 143"/>
                <a:gd name="T50" fmla="*/ 8 w 109"/>
                <a:gd name="T51" fmla="*/ 64 h 143"/>
                <a:gd name="T52" fmla="*/ 0 w 109"/>
                <a:gd name="T53" fmla="*/ 66 h 143"/>
                <a:gd name="T54" fmla="*/ 3 w 109"/>
                <a:gd name="T55" fmla="*/ 70 h 143"/>
                <a:gd name="T56" fmla="*/ 8 w 109"/>
                <a:gd name="T57" fmla="*/ 72 h 143"/>
                <a:gd name="T58" fmla="*/ 4 w 109"/>
                <a:gd name="T59" fmla="*/ 75 h 143"/>
                <a:gd name="T60" fmla="*/ 11 w 109"/>
                <a:gd name="T61" fmla="*/ 82 h 143"/>
                <a:gd name="T62" fmla="*/ 17 w 109"/>
                <a:gd name="T63" fmla="*/ 74 h 143"/>
                <a:gd name="T64" fmla="*/ 18 w 109"/>
                <a:gd name="T65" fmla="*/ 76 h 143"/>
                <a:gd name="T66" fmla="*/ 20 w 109"/>
                <a:gd name="T67" fmla="*/ 78 h 143"/>
                <a:gd name="T68" fmla="*/ 19 w 109"/>
                <a:gd name="T69" fmla="*/ 85 h 143"/>
                <a:gd name="T70" fmla="*/ 21 w 109"/>
                <a:gd name="T71" fmla="*/ 93 h 143"/>
                <a:gd name="T72" fmla="*/ 22 w 109"/>
                <a:gd name="T73" fmla="*/ 102 h 143"/>
                <a:gd name="T74" fmla="*/ 25 w 109"/>
                <a:gd name="T75" fmla="*/ 108 h 143"/>
                <a:gd name="T76" fmla="*/ 29 w 109"/>
                <a:gd name="T77" fmla="*/ 116 h 143"/>
                <a:gd name="T78" fmla="*/ 33 w 109"/>
                <a:gd name="T79" fmla="*/ 127 h 143"/>
                <a:gd name="T80" fmla="*/ 37 w 109"/>
                <a:gd name="T81" fmla="*/ 138 h 143"/>
                <a:gd name="T82" fmla="*/ 41 w 109"/>
                <a:gd name="T83" fmla="*/ 143 h 143"/>
                <a:gd name="T84" fmla="*/ 47 w 109"/>
                <a:gd name="T85" fmla="*/ 138 h 143"/>
                <a:gd name="T86" fmla="*/ 50 w 109"/>
                <a:gd name="T87" fmla="*/ 132 h 143"/>
                <a:gd name="T88" fmla="*/ 51 w 109"/>
                <a:gd name="T89" fmla="*/ 117 h 143"/>
                <a:gd name="T90" fmla="*/ 50 w 109"/>
                <a:gd name="T91" fmla="*/ 107 h 143"/>
                <a:gd name="T92" fmla="*/ 54 w 109"/>
                <a:gd name="T93" fmla="*/ 102 h 143"/>
                <a:gd name="T94" fmla="*/ 64 w 109"/>
                <a:gd name="T95" fmla="*/ 93 h 143"/>
                <a:gd name="T96" fmla="*/ 67 w 109"/>
                <a:gd name="T97" fmla="*/ 86 h 143"/>
                <a:gd name="T98" fmla="*/ 72 w 109"/>
                <a:gd name="T99" fmla="*/ 84 h 143"/>
                <a:gd name="T100" fmla="*/ 77 w 109"/>
                <a:gd name="T101" fmla="*/ 76 h 143"/>
                <a:gd name="T102" fmla="*/ 81 w 109"/>
                <a:gd name="T103" fmla="*/ 76 h 143"/>
                <a:gd name="T104" fmla="*/ 80 w 109"/>
                <a:gd name="T105" fmla="*/ 70 h 143"/>
                <a:gd name="T106" fmla="*/ 77 w 109"/>
                <a:gd name="T107" fmla="*/ 62 h 143"/>
                <a:gd name="T108" fmla="*/ 75 w 109"/>
                <a:gd name="T109" fmla="*/ 55 h 143"/>
                <a:gd name="T110" fmla="*/ 78 w 109"/>
                <a:gd name="T111" fmla="*/ 51 h 143"/>
                <a:gd name="T112" fmla="*/ 90 w 109"/>
                <a:gd name="T113" fmla="*/ 57 h 143"/>
                <a:gd name="T114" fmla="*/ 87 w 109"/>
                <a:gd name="T115" fmla="*/ 65 h 143"/>
                <a:gd name="T116" fmla="*/ 93 w 109"/>
                <a:gd name="T117" fmla="*/ 63 h 143"/>
                <a:gd name="T118" fmla="*/ 96 w 109"/>
                <a:gd name="T119" fmla="*/ 73 h 143"/>
                <a:gd name="T120" fmla="*/ 97 w 109"/>
                <a:gd name="T121" fmla="*/ 64 h 143"/>
                <a:gd name="T122" fmla="*/ 101 w 109"/>
                <a:gd name="T123" fmla="*/ 55 h 143"/>
                <a:gd name="T124" fmla="*/ 107 w 109"/>
                <a:gd name="T125" fmla="*/ 46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9" h="143">
                  <a:moveTo>
                    <a:pt x="109" y="45"/>
                  </a:moveTo>
                  <a:cubicBezTo>
                    <a:pt x="108" y="45"/>
                    <a:pt x="108" y="45"/>
                    <a:pt x="108" y="45"/>
                  </a:cubicBezTo>
                  <a:cubicBezTo>
                    <a:pt x="108" y="45"/>
                    <a:pt x="108" y="45"/>
                    <a:pt x="108" y="44"/>
                  </a:cubicBezTo>
                  <a:cubicBezTo>
                    <a:pt x="108" y="44"/>
                    <a:pt x="107" y="44"/>
                    <a:pt x="108" y="44"/>
                  </a:cubicBezTo>
                  <a:cubicBezTo>
                    <a:pt x="108" y="43"/>
                    <a:pt x="108" y="43"/>
                    <a:pt x="108" y="43"/>
                  </a:cubicBezTo>
                  <a:cubicBezTo>
                    <a:pt x="108" y="43"/>
                    <a:pt x="109" y="43"/>
                    <a:pt x="109" y="43"/>
                  </a:cubicBezTo>
                  <a:cubicBezTo>
                    <a:pt x="109" y="43"/>
                    <a:pt x="109" y="42"/>
                    <a:pt x="109" y="42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08" y="42"/>
                    <a:pt x="108" y="42"/>
                    <a:pt x="108" y="42"/>
                  </a:cubicBezTo>
                  <a:cubicBezTo>
                    <a:pt x="108" y="42"/>
                    <a:pt x="107" y="42"/>
                    <a:pt x="107" y="42"/>
                  </a:cubicBezTo>
                  <a:cubicBezTo>
                    <a:pt x="107" y="42"/>
                    <a:pt x="107" y="42"/>
                    <a:pt x="106" y="41"/>
                  </a:cubicBezTo>
                  <a:cubicBezTo>
                    <a:pt x="106" y="41"/>
                    <a:pt x="106" y="41"/>
                    <a:pt x="106" y="41"/>
                  </a:cubicBezTo>
                  <a:cubicBezTo>
                    <a:pt x="106" y="41"/>
                    <a:pt x="106" y="41"/>
                    <a:pt x="106" y="41"/>
                  </a:cubicBezTo>
                  <a:cubicBezTo>
                    <a:pt x="106" y="41"/>
                    <a:pt x="106" y="41"/>
                    <a:pt x="106" y="41"/>
                  </a:cubicBezTo>
                  <a:cubicBezTo>
                    <a:pt x="106" y="41"/>
                    <a:pt x="106" y="41"/>
                    <a:pt x="106" y="41"/>
                  </a:cubicBezTo>
                  <a:cubicBezTo>
                    <a:pt x="105" y="41"/>
                    <a:pt x="104" y="41"/>
                    <a:pt x="104" y="40"/>
                  </a:cubicBezTo>
                  <a:cubicBezTo>
                    <a:pt x="104" y="40"/>
                    <a:pt x="104" y="39"/>
                    <a:pt x="104" y="39"/>
                  </a:cubicBezTo>
                  <a:cubicBezTo>
                    <a:pt x="104" y="39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9"/>
                    <a:pt x="105" y="39"/>
                    <a:pt x="105" y="39"/>
                  </a:cubicBezTo>
                  <a:cubicBezTo>
                    <a:pt x="105" y="39"/>
                    <a:pt x="104" y="39"/>
                    <a:pt x="104" y="39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3" y="39"/>
                    <a:pt x="103" y="38"/>
                    <a:pt x="103" y="38"/>
                  </a:cubicBezTo>
                  <a:cubicBezTo>
                    <a:pt x="103" y="38"/>
                    <a:pt x="103" y="37"/>
                    <a:pt x="103" y="3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1" y="38"/>
                    <a:pt x="101" y="38"/>
                  </a:cubicBezTo>
                  <a:cubicBezTo>
                    <a:pt x="101" y="38"/>
                    <a:pt x="100" y="38"/>
                    <a:pt x="100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100" y="38"/>
                    <a:pt x="99" y="38"/>
                    <a:pt x="99" y="38"/>
                  </a:cubicBezTo>
                  <a:cubicBezTo>
                    <a:pt x="99" y="38"/>
                    <a:pt x="98" y="38"/>
                    <a:pt x="98" y="38"/>
                  </a:cubicBezTo>
                  <a:cubicBezTo>
                    <a:pt x="98" y="38"/>
                    <a:pt x="98" y="37"/>
                    <a:pt x="98" y="37"/>
                  </a:cubicBezTo>
                  <a:cubicBezTo>
                    <a:pt x="98" y="37"/>
                    <a:pt x="97" y="37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6" y="38"/>
                    <a:pt x="96" y="38"/>
                    <a:pt x="96" y="38"/>
                  </a:cubicBezTo>
                  <a:cubicBezTo>
                    <a:pt x="96" y="38"/>
                    <a:pt x="96" y="38"/>
                    <a:pt x="96" y="39"/>
                  </a:cubicBezTo>
                  <a:cubicBezTo>
                    <a:pt x="96" y="39"/>
                    <a:pt x="95" y="39"/>
                    <a:pt x="95" y="39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39"/>
                    <a:pt x="94" y="39"/>
                    <a:pt x="94" y="39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4" y="40"/>
                    <a:pt x="94" y="40"/>
                    <a:pt x="94" y="41"/>
                  </a:cubicBezTo>
                  <a:cubicBezTo>
                    <a:pt x="94" y="41"/>
                    <a:pt x="93" y="41"/>
                    <a:pt x="93" y="41"/>
                  </a:cubicBezTo>
                  <a:cubicBezTo>
                    <a:pt x="93" y="41"/>
                    <a:pt x="93" y="41"/>
                    <a:pt x="93" y="41"/>
                  </a:cubicBezTo>
                  <a:cubicBezTo>
                    <a:pt x="93" y="41"/>
                    <a:pt x="93" y="41"/>
                    <a:pt x="93" y="42"/>
                  </a:cubicBezTo>
                  <a:cubicBezTo>
                    <a:pt x="93" y="42"/>
                    <a:pt x="92" y="42"/>
                    <a:pt x="92" y="42"/>
                  </a:cubicBezTo>
                  <a:cubicBezTo>
                    <a:pt x="92" y="42"/>
                    <a:pt x="92" y="42"/>
                    <a:pt x="92" y="42"/>
                  </a:cubicBezTo>
                  <a:cubicBezTo>
                    <a:pt x="92" y="42"/>
                    <a:pt x="92" y="43"/>
                    <a:pt x="92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4"/>
                    <a:pt x="90" y="44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90" y="44"/>
                    <a:pt x="89" y="44"/>
                    <a:pt x="89" y="44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89" y="44"/>
                    <a:pt x="89" y="45"/>
                    <a:pt x="89" y="45"/>
                  </a:cubicBezTo>
                  <a:cubicBezTo>
                    <a:pt x="89" y="45"/>
                    <a:pt x="88" y="45"/>
                    <a:pt x="88" y="45"/>
                  </a:cubicBezTo>
                  <a:cubicBezTo>
                    <a:pt x="88" y="45"/>
                    <a:pt x="88" y="44"/>
                    <a:pt x="88" y="44"/>
                  </a:cubicBezTo>
                  <a:cubicBezTo>
                    <a:pt x="87" y="44"/>
                    <a:pt x="87" y="45"/>
                    <a:pt x="87" y="45"/>
                  </a:cubicBezTo>
                  <a:cubicBezTo>
                    <a:pt x="87" y="45"/>
                    <a:pt x="87" y="46"/>
                    <a:pt x="87" y="46"/>
                  </a:cubicBezTo>
                  <a:cubicBezTo>
                    <a:pt x="87" y="46"/>
                    <a:pt x="88" y="46"/>
                    <a:pt x="88" y="46"/>
                  </a:cubicBezTo>
                  <a:cubicBezTo>
                    <a:pt x="88" y="46"/>
                    <a:pt x="88" y="46"/>
                    <a:pt x="88" y="46"/>
                  </a:cubicBezTo>
                  <a:cubicBezTo>
                    <a:pt x="89" y="46"/>
                    <a:pt x="89" y="47"/>
                    <a:pt x="89" y="47"/>
                  </a:cubicBezTo>
                  <a:cubicBezTo>
                    <a:pt x="89" y="47"/>
                    <a:pt x="89" y="47"/>
                    <a:pt x="89" y="47"/>
                  </a:cubicBezTo>
                  <a:cubicBezTo>
                    <a:pt x="89" y="48"/>
                    <a:pt x="90" y="48"/>
                    <a:pt x="89" y="48"/>
                  </a:cubicBezTo>
                  <a:cubicBezTo>
                    <a:pt x="89" y="48"/>
                    <a:pt x="89" y="49"/>
                    <a:pt x="89" y="49"/>
                  </a:cubicBezTo>
                  <a:cubicBezTo>
                    <a:pt x="89" y="49"/>
                    <a:pt x="88" y="49"/>
                    <a:pt x="88" y="49"/>
                  </a:cubicBezTo>
                  <a:cubicBezTo>
                    <a:pt x="88" y="49"/>
                    <a:pt x="87" y="49"/>
                    <a:pt x="87" y="49"/>
                  </a:cubicBezTo>
                  <a:cubicBezTo>
                    <a:pt x="87" y="49"/>
                    <a:pt x="86" y="49"/>
                    <a:pt x="86" y="49"/>
                  </a:cubicBezTo>
                  <a:cubicBezTo>
                    <a:pt x="86" y="49"/>
                    <a:pt x="85" y="49"/>
                    <a:pt x="85" y="49"/>
                  </a:cubicBezTo>
                  <a:cubicBezTo>
                    <a:pt x="85" y="49"/>
                    <a:pt x="85" y="50"/>
                    <a:pt x="85" y="50"/>
                  </a:cubicBezTo>
                  <a:cubicBezTo>
                    <a:pt x="84" y="50"/>
                    <a:pt x="84" y="49"/>
                    <a:pt x="84" y="49"/>
                  </a:cubicBezTo>
                  <a:cubicBezTo>
                    <a:pt x="83" y="49"/>
                    <a:pt x="83" y="49"/>
                    <a:pt x="82" y="49"/>
                  </a:cubicBezTo>
                  <a:cubicBezTo>
                    <a:pt x="82" y="50"/>
                    <a:pt x="81" y="49"/>
                    <a:pt x="81" y="49"/>
                  </a:cubicBezTo>
                  <a:cubicBezTo>
                    <a:pt x="81" y="50"/>
                    <a:pt x="81" y="50"/>
                    <a:pt x="80" y="50"/>
                  </a:cubicBezTo>
                  <a:cubicBezTo>
                    <a:pt x="80" y="50"/>
                    <a:pt x="79" y="50"/>
                    <a:pt x="79" y="49"/>
                  </a:cubicBezTo>
                  <a:cubicBezTo>
                    <a:pt x="78" y="49"/>
                    <a:pt x="78" y="49"/>
                    <a:pt x="78" y="49"/>
                  </a:cubicBezTo>
                  <a:cubicBezTo>
                    <a:pt x="78" y="48"/>
                    <a:pt x="77" y="48"/>
                    <a:pt x="77" y="48"/>
                  </a:cubicBezTo>
                  <a:cubicBezTo>
                    <a:pt x="77" y="48"/>
                    <a:pt x="77" y="47"/>
                    <a:pt x="77" y="47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7" y="47"/>
                    <a:pt x="77" y="47"/>
                    <a:pt x="76" y="46"/>
                  </a:cubicBezTo>
                  <a:cubicBezTo>
                    <a:pt x="76" y="46"/>
                    <a:pt x="76" y="46"/>
                    <a:pt x="76" y="45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76" y="45"/>
                    <a:pt x="76" y="45"/>
                    <a:pt x="76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6" y="44"/>
                    <a:pt x="76" y="44"/>
                    <a:pt x="76" y="44"/>
                  </a:cubicBezTo>
                  <a:cubicBezTo>
                    <a:pt x="76" y="44"/>
                    <a:pt x="76" y="44"/>
                    <a:pt x="75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5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5"/>
                    <a:pt x="74" y="45"/>
                  </a:cubicBezTo>
                  <a:cubicBezTo>
                    <a:pt x="74" y="45"/>
                    <a:pt x="74" y="46"/>
                    <a:pt x="74" y="46"/>
                  </a:cubicBezTo>
                  <a:cubicBezTo>
                    <a:pt x="74" y="46"/>
                    <a:pt x="74" y="47"/>
                    <a:pt x="74" y="47"/>
                  </a:cubicBezTo>
                  <a:cubicBezTo>
                    <a:pt x="74" y="48"/>
                    <a:pt x="74" y="48"/>
                    <a:pt x="74" y="49"/>
                  </a:cubicBezTo>
                  <a:cubicBezTo>
                    <a:pt x="74" y="49"/>
                    <a:pt x="74" y="49"/>
                    <a:pt x="74" y="50"/>
                  </a:cubicBezTo>
                  <a:cubicBezTo>
                    <a:pt x="74" y="50"/>
                    <a:pt x="75" y="50"/>
                    <a:pt x="75" y="51"/>
                  </a:cubicBezTo>
                  <a:cubicBezTo>
                    <a:pt x="75" y="51"/>
                    <a:pt x="74" y="51"/>
                    <a:pt x="74" y="51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2" y="52"/>
                    <a:pt x="71" y="51"/>
                    <a:pt x="71" y="51"/>
                  </a:cubicBezTo>
                  <a:cubicBezTo>
                    <a:pt x="70" y="51"/>
                    <a:pt x="70" y="51"/>
                    <a:pt x="69" y="51"/>
                  </a:cubicBezTo>
                  <a:cubicBezTo>
                    <a:pt x="69" y="51"/>
                    <a:pt x="68" y="51"/>
                    <a:pt x="68" y="51"/>
                  </a:cubicBezTo>
                  <a:cubicBezTo>
                    <a:pt x="68" y="51"/>
                    <a:pt x="67" y="51"/>
                    <a:pt x="67" y="51"/>
                  </a:cubicBezTo>
                  <a:cubicBezTo>
                    <a:pt x="67" y="51"/>
                    <a:pt x="66" y="51"/>
                    <a:pt x="66" y="51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65" y="49"/>
                    <a:pt x="64" y="49"/>
                    <a:pt x="64" y="49"/>
                  </a:cubicBezTo>
                  <a:cubicBezTo>
                    <a:pt x="64" y="49"/>
                    <a:pt x="63" y="49"/>
                    <a:pt x="63" y="48"/>
                  </a:cubicBezTo>
                  <a:cubicBezTo>
                    <a:pt x="63" y="48"/>
                    <a:pt x="62" y="48"/>
                    <a:pt x="62" y="48"/>
                  </a:cubicBezTo>
                  <a:cubicBezTo>
                    <a:pt x="61" y="47"/>
                    <a:pt x="61" y="46"/>
                    <a:pt x="60" y="46"/>
                  </a:cubicBezTo>
                  <a:cubicBezTo>
                    <a:pt x="60" y="46"/>
                    <a:pt x="59" y="46"/>
                    <a:pt x="59" y="46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6" y="46"/>
                    <a:pt x="56" y="47"/>
                    <a:pt x="56" y="47"/>
                  </a:cubicBezTo>
                  <a:cubicBezTo>
                    <a:pt x="56" y="47"/>
                    <a:pt x="55" y="46"/>
                    <a:pt x="55" y="46"/>
                  </a:cubicBezTo>
                  <a:cubicBezTo>
                    <a:pt x="55" y="46"/>
                    <a:pt x="54" y="45"/>
                    <a:pt x="54" y="45"/>
                  </a:cubicBezTo>
                  <a:cubicBezTo>
                    <a:pt x="54" y="45"/>
                    <a:pt x="53" y="45"/>
                    <a:pt x="53" y="45"/>
                  </a:cubicBezTo>
                  <a:cubicBezTo>
                    <a:pt x="52" y="45"/>
                    <a:pt x="52" y="45"/>
                    <a:pt x="51" y="45"/>
                  </a:cubicBezTo>
                  <a:cubicBezTo>
                    <a:pt x="51" y="45"/>
                    <a:pt x="51" y="45"/>
                    <a:pt x="50" y="45"/>
                  </a:cubicBezTo>
                  <a:cubicBezTo>
                    <a:pt x="50" y="45"/>
                    <a:pt x="49" y="45"/>
                    <a:pt x="49" y="45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48" y="43"/>
                    <a:pt x="48" y="43"/>
                    <a:pt x="48" y="42"/>
                  </a:cubicBezTo>
                  <a:cubicBezTo>
                    <a:pt x="47" y="42"/>
                    <a:pt x="46" y="42"/>
                    <a:pt x="46" y="42"/>
                  </a:cubicBezTo>
                  <a:cubicBezTo>
                    <a:pt x="46" y="41"/>
                    <a:pt x="45" y="41"/>
                    <a:pt x="45" y="41"/>
                  </a:cubicBezTo>
                  <a:cubicBezTo>
                    <a:pt x="45" y="41"/>
                    <a:pt x="44" y="41"/>
                    <a:pt x="44" y="41"/>
                  </a:cubicBezTo>
                  <a:cubicBezTo>
                    <a:pt x="44" y="41"/>
                    <a:pt x="43" y="40"/>
                    <a:pt x="43" y="40"/>
                  </a:cubicBezTo>
                  <a:cubicBezTo>
                    <a:pt x="43" y="40"/>
                    <a:pt x="43" y="39"/>
                    <a:pt x="43" y="39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3" y="39"/>
                    <a:pt x="44" y="38"/>
                    <a:pt x="44" y="38"/>
                  </a:cubicBezTo>
                  <a:cubicBezTo>
                    <a:pt x="44" y="38"/>
                    <a:pt x="44" y="37"/>
                    <a:pt x="44" y="37"/>
                  </a:cubicBezTo>
                  <a:cubicBezTo>
                    <a:pt x="44" y="37"/>
                    <a:pt x="44" y="36"/>
                    <a:pt x="44" y="36"/>
                  </a:cubicBezTo>
                  <a:cubicBezTo>
                    <a:pt x="44" y="36"/>
                    <a:pt x="44" y="36"/>
                    <a:pt x="44" y="35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4"/>
                    <a:pt x="44" y="34"/>
                    <a:pt x="45" y="34"/>
                  </a:cubicBezTo>
                  <a:cubicBezTo>
                    <a:pt x="45" y="34"/>
                    <a:pt x="44" y="34"/>
                    <a:pt x="44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4" y="34"/>
                    <a:pt x="44" y="34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42" y="32"/>
                    <a:pt x="42" y="32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1" y="31"/>
                    <a:pt x="41" y="31"/>
                    <a:pt x="41" y="30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30"/>
                    <a:pt x="40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7" y="29"/>
                    <a:pt x="37" y="29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28"/>
                    <a:pt x="36" y="28"/>
                    <a:pt x="36" y="27"/>
                  </a:cubicBezTo>
                  <a:cubicBezTo>
                    <a:pt x="36" y="27"/>
                    <a:pt x="35" y="27"/>
                    <a:pt x="35" y="26"/>
                  </a:cubicBezTo>
                  <a:cubicBezTo>
                    <a:pt x="35" y="26"/>
                    <a:pt x="35" y="26"/>
                    <a:pt x="36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5" y="25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4" y="24"/>
                    <a:pt x="34" y="24"/>
                  </a:cubicBezTo>
                  <a:cubicBezTo>
                    <a:pt x="34" y="24"/>
                    <a:pt x="34" y="23"/>
                    <a:pt x="34" y="23"/>
                  </a:cubicBezTo>
                  <a:cubicBezTo>
                    <a:pt x="34" y="23"/>
                    <a:pt x="34" y="22"/>
                    <a:pt x="34" y="22"/>
                  </a:cubicBezTo>
                  <a:cubicBezTo>
                    <a:pt x="34" y="22"/>
                    <a:pt x="34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6" y="21"/>
                  </a:cubicBezTo>
                  <a:cubicBezTo>
                    <a:pt x="36" y="21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7" y="22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37" y="22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6" y="21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8"/>
                    <a:pt x="35" y="18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5"/>
                    <a:pt x="33" y="15"/>
                    <a:pt x="33" y="14"/>
                  </a:cubicBezTo>
                  <a:cubicBezTo>
                    <a:pt x="34" y="14"/>
                    <a:pt x="34" y="14"/>
                    <a:pt x="34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6" y="13"/>
                  </a:cubicBezTo>
                  <a:cubicBezTo>
                    <a:pt x="36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4" y="13"/>
                    <a:pt x="34" y="12"/>
                  </a:cubicBezTo>
                  <a:cubicBezTo>
                    <a:pt x="34" y="12"/>
                    <a:pt x="33" y="11"/>
                    <a:pt x="33" y="11"/>
                  </a:cubicBezTo>
                  <a:cubicBezTo>
                    <a:pt x="32" y="11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9"/>
                    <a:pt x="32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8" y="8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7" y="9"/>
                    <a:pt x="27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5" y="7"/>
                    <a:pt x="25" y="7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1" y="5"/>
                    <a:pt x="21" y="5"/>
                  </a:cubicBezTo>
                  <a:cubicBezTo>
                    <a:pt x="21" y="5"/>
                    <a:pt x="21" y="4"/>
                    <a:pt x="21" y="4"/>
                  </a:cubicBezTo>
                  <a:cubicBezTo>
                    <a:pt x="21" y="4"/>
                    <a:pt x="21" y="4"/>
                    <a:pt x="21" y="3"/>
                  </a:cubicBezTo>
                  <a:cubicBezTo>
                    <a:pt x="21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1"/>
                    <a:pt x="20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5" y="2"/>
                    <a:pt x="15" y="2"/>
                  </a:cubicBezTo>
                  <a:cubicBezTo>
                    <a:pt x="15" y="2"/>
                    <a:pt x="14" y="2"/>
                    <a:pt x="14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6"/>
                    <a:pt x="10" y="6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1" y="6"/>
                    <a:pt x="11" y="6"/>
                    <a:pt x="12" y="6"/>
                  </a:cubicBezTo>
                  <a:cubicBezTo>
                    <a:pt x="12" y="6"/>
                    <a:pt x="12" y="6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4" y="7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9"/>
                    <a:pt x="14" y="9"/>
                  </a:cubicBezTo>
                  <a:cubicBezTo>
                    <a:pt x="14" y="9"/>
                    <a:pt x="15" y="9"/>
                    <a:pt x="15" y="9"/>
                  </a:cubicBezTo>
                  <a:cubicBezTo>
                    <a:pt x="15" y="9"/>
                    <a:pt x="16" y="9"/>
                    <a:pt x="16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1"/>
                  </a:cubicBezTo>
                  <a:cubicBezTo>
                    <a:pt x="15" y="11"/>
                    <a:pt x="14" y="11"/>
                    <a:pt x="14" y="12"/>
                  </a:cubicBezTo>
                  <a:cubicBezTo>
                    <a:pt x="14" y="12"/>
                    <a:pt x="14" y="13"/>
                    <a:pt x="14" y="13"/>
                  </a:cubicBezTo>
                  <a:cubicBezTo>
                    <a:pt x="14" y="13"/>
                    <a:pt x="14" y="14"/>
                    <a:pt x="14" y="14"/>
                  </a:cubicBezTo>
                  <a:cubicBezTo>
                    <a:pt x="14" y="15"/>
                    <a:pt x="13" y="15"/>
                    <a:pt x="13" y="15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4" y="16"/>
                    <a:pt x="14" y="17"/>
                    <a:pt x="15" y="17"/>
                  </a:cubicBezTo>
                  <a:cubicBezTo>
                    <a:pt x="15" y="18"/>
                    <a:pt x="15" y="18"/>
                    <a:pt x="15" y="19"/>
                  </a:cubicBezTo>
                  <a:cubicBezTo>
                    <a:pt x="15" y="19"/>
                    <a:pt x="16" y="20"/>
                    <a:pt x="16" y="20"/>
                  </a:cubicBezTo>
                  <a:cubicBezTo>
                    <a:pt x="17" y="20"/>
                    <a:pt x="18" y="20"/>
                    <a:pt x="18" y="20"/>
                  </a:cubicBezTo>
                  <a:cubicBezTo>
                    <a:pt x="19" y="21"/>
                    <a:pt x="19" y="21"/>
                    <a:pt x="20" y="21"/>
                  </a:cubicBezTo>
                  <a:cubicBezTo>
                    <a:pt x="20" y="22"/>
                    <a:pt x="20" y="22"/>
                    <a:pt x="21" y="22"/>
                  </a:cubicBezTo>
                  <a:cubicBezTo>
                    <a:pt x="21" y="23"/>
                    <a:pt x="21" y="23"/>
                    <a:pt x="22" y="23"/>
                  </a:cubicBezTo>
                  <a:cubicBezTo>
                    <a:pt x="22" y="23"/>
                    <a:pt x="23" y="23"/>
                    <a:pt x="23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4"/>
                    <a:pt x="23" y="25"/>
                    <a:pt x="23" y="25"/>
                  </a:cubicBezTo>
                  <a:cubicBezTo>
                    <a:pt x="23" y="25"/>
                    <a:pt x="22" y="25"/>
                    <a:pt x="22" y="25"/>
                  </a:cubicBezTo>
                  <a:cubicBezTo>
                    <a:pt x="22" y="25"/>
                    <a:pt x="22" y="25"/>
                    <a:pt x="22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6"/>
                    <a:pt x="21" y="27"/>
                    <a:pt x="21" y="27"/>
                  </a:cubicBezTo>
                  <a:cubicBezTo>
                    <a:pt x="21" y="27"/>
                    <a:pt x="21" y="28"/>
                    <a:pt x="21" y="28"/>
                  </a:cubicBezTo>
                  <a:cubicBezTo>
                    <a:pt x="21" y="28"/>
                    <a:pt x="21" y="29"/>
                    <a:pt x="21" y="29"/>
                  </a:cubicBezTo>
                  <a:cubicBezTo>
                    <a:pt x="21" y="29"/>
                    <a:pt x="22" y="29"/>
                    <a:pt x="22" y="29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1" y="31"/>
                    <a:pt x="21" y="31"/>
                    <a:pt x="21" y="32"/>
                  </a:cubicBezTo>
                  <a:cubicBezTo>
                    <a:pt x="20" y="32"/>
                    <a:pt x="20" y="32"/>
                    <a:pt x="19" y="33"/>
                  </a:cubicBezTo>
                  <a:cubicBezTo>
                    <a:pt x="19" y="33"/>
                    <a:pt x="19" y="34"/>
                    <a:pt x="19" y="34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6"/>
                    <a:pt x="18" y="36"/>
                  </a:cubicBezTo>
                  <a:cubicBezTo>
                    <a:pt x="17" y="36"/>
                    <a:pt x="17" y="37"/>
                    <a:pt x="17" y="37"/>
                  </a:cubicBezTo>
                  <a:cubicBezTo>
                    <a:pt x="17" y="37"/>
                    <a:pt x="17" y="38"/>
                    <a:pt x="16" y="38"/>
                  </a:cubicBezTo>
                  <a:cubicBezTo>
                    <a:pt x="16" y="38"/>
                    <a:pt x="16" y="38"/>
                    <a:pt x="16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5" y="41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4" y="41"/>
                    <a:pt x="14" y="41"/>
                  </a:cubicBezTo>
                  <a:cubicBezTo>
                    <a:pt x="14" y="41"/>
                    <a:pt x="13" y="42"/>
                    <a:pt x="13" y="42"/>
                  </a:cubicBezTo>
                  <a:cubicBezTo>
                    <a:pt x="13" y="42"/>
                    <a:pt x="13" y="43"/>
                    <a:pt x="13" y="43"/>
                  </a:cubicBezTo>
                  <a:cubicBezTo>
                    <a:pt x="13" y="43"/>
                    <a:pt x="13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45"/>
                    <a:pt x="12" y="46"/>
                    <a:pt x="12" y="46"/>
                  </a:cubicBezTo>
                  <a:cubicBezTo>
                    <a:pt x="12" y="46"/>
                    <a:pt x="12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8" y="47"/>
                    <a:pt x="8" y="46"/>
                    <a:pt x="8" y="46"/>
                  </a:cubicBezTo>
                  <a:cubicBezTo>
                    <a:pt x="8" y="46"/>
                    <a:pt x="8" y="45"/>
                    <a:pt x="8" y="45"/>
                  </a:cubicBezTo>
                  <a:cubicBezTo>
                    <a:pt x="8" y="45"/>
                    <a:pt x="8" y="45"/>
                    <a:pt x="7" y="45"/>
                  </a:cubicBezTo>
                  <a:cubicBezTo>
                    <a:pt x="7" y="45"/>
                    <a:pt x="7" y="45"/>
                    <a:pt x="6" y="45"/>
                  </a:cubicBezTo>
                  <a:cubicBezTo>
                    <a:pt x="6" y="45"/>
                    <a:pt x="6" y="46"/>
                    <a:pt x="6" y="46"/>
                  </a:cubicBezTo>
                  <a:cubicBezTo>
                    <a:pt x="6" y="46"/>
                    <a:pt x="6" y="47"/>
                    <a:pt x="6" y="47"/>
                  </a:cubicBezTo>
                  <a:cubicBezTo>
                    <a:pt x="6" y="47"/>
                    <a:pt x="6" y="48"/>
                    <a:pt x="6" y="48"/>
                  </a:cubicBezTo>
                  <a:cubicBezTo>
                    <a:pt x="5" y="48"/>
                    <a:pt x="5" y="48"/>
                    <a:pt x="5" y="49"/>
                  </a:cubicBezTo>
                  <a:cubicBezTo>
                    <a:pt x="5" y="49"/>
                    <a:pt x="5" y="49"/>
                    <a:pt x="4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1"/>
                    <a:pt x="4" y="51"/>
                  </a:cubicBezTo>
                  <a:cubicBezTo>
                    <a:pt x="4" y="51"/>
                    <a:pt x="4" y="51"/>
                    <a:pt x="4" y="52"/>
                  </a:cubicBezTo>
                  <a:cubicBezTo>
                    <a:pt x="4" y="52"/>
                    <a:pt x="4" y="52"/>
                    <a:pt x="4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5" y="53"/>
                    <a:pt x="6" y="53"/>
                    <a:pt x="6" y="53"/>
                  </a:cubicBezTo>
                  <a:cubicBezTo>
                    <a:pt x="6" y="53"/>
                    <a:pt x="6" y="54"/>
                    <a:pt x="6" y="54"/>
                  </a:cubicBezTo>
                  <a:cubicBezTo>
                    <a:pt x="6" y="54"/>
                    <a:pt x="6" y="54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7" y="56"/>
                    <a:pt x="7" y="57"/>
                    <a:pt x="7" y="57"/>
                  </a:cubicBezTo>
                  <a:cubicBezTo>
                    <a:pt x="7" y="57"/>
                    <a:pt x="8" y="57"/>
                    <a:pt x="8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57"/>
                    <a:pt x="9" y="57"/>
                    <a:pt x="9" y="58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60"/>
                    <a:pt x="10" y="60"/>
                    <a:pt x="10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3"/>
                    <a:pt x="10" y="63"/>
                    <a:pt x="10" y="64"/>
                  </a:cubicBezTo>
                  <a:cubicBezTo>
                    <a:pt x="10" y="64"/>
                    <a:pt x="10" y="64"/>
                    <a:pt x="10" y="64"/>
                  </a:cubicBezTo>
                  <a:cubicBezTo>
                    <a:pt x="10" y="64"/>
                    <a:pt x="10" y="65"/>
                    <a:pt x="10" y="65"/>
                  </a:cubicBezTo>
                  <a:cubicBezTo>
                    <a:pt x="10" y="65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9" y="64"/>
                    <a:pt x="9" y="64"/>
                    <a:pt x="8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4"/>
                    <a:pt x="7" y="65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7" y="65"/>
                    <a:pt x="6" y="65"/>
                    <a:pt x="6" y="65"/>
                  </a:cubicBezTo>
                  <a:cubicBezTo>
                    <a:pt x="6" y="65"/>
                    <a:pt x="5" y="65"/>
                    <a:pt x="5" y="65"/>
                  </a:cubicBezTo>
                  <a:cubicBezTo>
                    <a:pt x="5" y="65"/>
                    <a:pt x="5" y="64"/>
                    <a:pt x="5" y="64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4"/>
                    <a:pt x="3" y="64"/>
                    <a:pt x="3" y="64"/>
                  </a:cubicBezTo>
                  <a:cubicBezTo>
                    <a:pt x="3" y="64"/>
                    <a:pt x="3" y="65"/>
                    <a:pt x="2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5"/>
                    <a:pt x="1" y="66"/>
                    <a:pt x="1" y="66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6"/>
                    <a:pt x="0" y="66"/>
                    <a:pt x="0" y="66"/>
                  </a:cubicBezTo>
                  <a:cubicBezTo>
                    <a:pt x="0" y="66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0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7"/>
                    <a:pt x="2" y="67"/>
                    <a:pt x="1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8"/>
                    <a:pt x="1" y="69"/>
                    <a:pt x="1" y="69"/>
                  </a:cubicBezTo>
                  <a:cubicBezTo>
                    <a:pt x="1" y="69"/>
                    <a:pt x="2" y="69"/>
                    <a:pt x="2" y="69"/>
                  </a:cubicBezTo>
                  <a:cubicBezTo>
                    <a:pt x="2" y="69"/>
                    <a:pt x="2" y="70"/>
                    <a:pt x="2" y="70"/>
                  </a:cubicBezTo>
                  <a:cubicBezTo>
                    <a:pt x="2" y="70"/>
                    <a:pt x="2" y="70"/>
                    <a:pt x="3" y="70"/>
                  </a:cubicBezTo>
                  <a:cubicBezTo>
                    <a:pt x="3" y="71"/>
                    <a:pt x="3" y="71"/>
                    <a:pt x="3" y="71"/>
                  </a:cubicBezTo>
                  <a:cubicBezTo>
                    <a:pt x="4" y="71"/>
                    <a:pt x="4" y="71"/>
                    <a:pt x="4" y="72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5" y="72"/>
                    <a:pt x="5" y="72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1"/>
                    <a:pt x="8" y="71"/>
                    <a:pt x="8" y="71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8" y="70"/>
                    <a:pt x="9" y="70"/>
                    <a:pt x="9" y="70"/>
                  </a:cubicBezTo>
                  <a:cubicBezTo>
                    <a:pt x="9" y="70"/>
                    <a:pt x="9" y="70"/>
                    <a:pt x="9" y="71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9" y="71"/>
                    <a:pt x="8" y="71"/>
                    <a:pt x="8" y="72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8" y="73"/>
                    <a:pt x="7" y="73"/>
                    <a:pt x="7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6" y="74"/>
                    <a:pt x="6" y="74"/>
                    <a:pt x="6" y="74"/>
                  </a:cubicBezTo>
                  <a:cubicBezTo>
                    <a:pt x="6" y="74"/>
                    <a:pt x="6" y="74"/>
                    <a:pt x="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4" y="74"/>
                    <a:pt x="4" y="73"/>
                    <a:pt x="4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3" y="73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3" y="75"/>
                    <a:pt x="4" y="75"/>
                    <a:pt x="4" y="75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5"/>
                    <a:pt x="4" y="76"/>
                    <a:pt x="4" y="76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5" y="76"/>
                    <a:pt x="5" y="77"/>
                    <a:pt x="6" y="77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6" y="78"/>
                    <a:pt x="6" y="78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8" y="79"/>
                    <a:pt x="8" y="80"/>
                    <a:pt x="8" y="80"/>
                  </a:cubicBezTo>
                  <a:cubicBezTo>
                    <a:pt x="8" y="80"/>
                    <a:pt x="9" y="80"/>
                    <a:pt x="9" y="80"/>
                  </a:cubicBezTo>
                  <a:cubicBezTo>
                    <a:pt x="9" y="80"/>
                    <a:pt x="9" y="80"/>
                    <a:pt x="9" y="81"/>
                  </a:cubicBezTo>
                  <a:cubicBezTo>
                    <a:pt x="9" y="81"/>
                    <a:pt x="9" y="81"/>
                    <a:pt x="10" y="81"/>
                  </a:cubicBezTo>
                  <a:cubicBezTo>
                    <a:pt x="10" y="81"/>
                    <a:pt x="10" y="81"/>
                    <a:pt x="10" y="82"/>
                  </a:cubicBezTo>
                  <a:cubicBezTo>
                    <a:pt x="10" y="82"/>
                    <a:pt x="11" y="82"/>
                    <a:pt x="11" y="82"/>
                  </a:cubicBezTo>
                  <a:cubicBezTo>
                    <a:pt x="11" y="82"/>
                    <a:pt x="12" y="82"/>
                    <a:pt x="12" y="82"/>
                  </a:cubicBezTo>
                  <a:cubicBezTo>
                    <a:pt x="12" y="82"/>
                    <a:pt x="12" y="82"/>
                    <a:pt x="13" y="81"/>
                  </a:cubicBezTo>
                  <a:cubicBezTo>
                    <a:pt x="13" y="81"/>
                    <a:pt x="13" y="81"/>
                    <a:pt x="14" y="80"/>
                  </a:cubicBezTo>
                  <a:cubicBezTo>
                    <a:pt x="14" y="80"/>
                    <a:pt x="14" y="80"/>
                    <a:pt x="15" y="8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79"/>
                    <a:pt x="16" y="78"/>
                    <a:pt x="16" y="78"/>
                  </a:cubicBezTo>
                  <a:cubicBezTo>
                    <a:pt x="16" y="78"/>
                    <a:pt x="16" y="78"/>
                    <a:pt x="16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7"/>
                    <a:pt x="16" y="76"/>
                    <a:pt x="16" y="76"/>
                  </a:cubicBezTo>
                  <a:cubicBezTo>
                    <a:pt x="16" y="76"/>
                    <a:pt x="16" y="76"/>
                    <a:pt x="16" y="75"/>
                  </a:cubicBezTo>
                  <a:cubicBezTo>
                    <a:pt x="17" y="75"/>
                    <a:pt x="17" y="75"/>
                    <a:pt x="17" y="75"/>
                  </a:cubicBezTo>
                  <a:cubicBezTo>
                    <a:pt x="17" y="75"/>
                    <a:pt x="17" y="74"/>
                    <a:pt x="17" y="74"/>
                  </a:cubicBezTo>
                  <a:cubicBezTo>
                    <a:pt x="17" y="74"/>
                    <a:pt x="16" y="74"/>
                    <a:pt x="17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8" y="74"/>
                    <a:pt x="18" y="74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4"/>
                    <a:pt x="19" y="74"/>
                    <a:pt x="19" y="74"/>
                  </a:cubicBezTo>
                  <a:cubicBezTo>
                    <a:pt x="19" y="74"/>
                    <a:pt x="19" y="74"/>
                    <a:pt x="18" y="74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7" y="74"/>
                    <a:pt x="17" y="75"/>
                    <a:pt x="17" y="75"/>
                  </a:cubicBezTo>
                  <a:cubicBezTo>
                    <a:pt x="17" y="75"/>
                    <a:pt x="18" y="75"/>
                    <a:pt x="18" y="75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19" y="76"/>
                    <a:pt x="19" y="76"/>
                    <a:pt x="19" y="77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19" y="77"/>
                    <a:pt x="18" y="77"/>
                    <a:pt x="18" y="77"/>
                  </a:cubicBezTo>
                  <a:cubicBezTo>
                    <a:pt x="18" y="77"/>
                    <a:pt x="18" y="77"/>
                    <a:pt x="18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8" y="78"/>
                    <a:pt x="18" y="79"/>
                    <a:pt x="18" y="79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9" y="78"/>
                    <a:pt x="20" y="78"/>
                    <a:pt x="20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0" y="78"/>
                    <a:pt x="21" y="78"/>
                    <a:pt x="21" y="78"/>
                  </a:cubicBezTo>
                  <a:cubicBezTo>
                    <a:pt x="21" y="78"/>
                    <a:pt x="21" y="78"/>
                    <a:pt x="21" y="78"/>
                  </a:cubicBezTo>
                  <a:cubicBezTo>
                    <a:pt x="21" y="78"/>
                    <a:pt x="21" y="78"/>
                    <a:pt x="21" y="78"/>
                  </a:cubicBezTo>
                  <a:cubicBezTo>
                    <a:pt x="21" y="78"/>
                    <a:pt x="21" y="79"/>
                    <a:pt x="21" y="79"/>
                  </a:cubicBezTo>
                  <a:cubicBezTo>
                    <a:pt x="21" y="79"/>
                    <a:pt x="20" y="79"/>
                    <a:pt x="20" y="79"/>
                  </a:cubicBezTo>
                  <a:cubicBezTo>
                    <a:pt x="20" y="79"/>
                    <a:pt x="20" y="79"/>
                    <a:pt x="20" y="79"/>
                  </a:cubicBezTo>
                  <a:cubicBezTo>
                    <a:pt x="20" y="79"/>
                    <a:pt x="19" y="79"/>
                    <a:pt x="19" y="79"/>
                  </a:cubicBezTo>
                  <a:cubicBezTo>
                    <a:pt x="19" y="79"/>
                    <a:pt x="19" y="80"/>
                    <a:pt x="19" y="80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9" y="80"/>
                    <a:pt x="19" y="81"/>
                    <a:pt x="19" y="81"/>
                  </a:cubicBezTo>
                  <a:cubicBezTo>
                    <a:pt x="19" y="82"/>
                    <a:pt x="19" y="82"/>
                    <a:pt x="19" y="83"/>
                  </a:cubicBezTo>
                  <a:cubicBezTo>
                    <a:pt x="19" y="83"/>
                    <a:pt x="19" y="84"/>
                    <a:pt x="19" y="85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5"/>
                    <a:pt x="19" y="86"/>
                    <a:pt x="19" y="86"/>
                  </a:cubicBezTo>
                  <a:cubicBezTo>
                    <a:pt x="19" y="86"/>
                    <a:pt x="19" y="86"/>
                    <a:pt x="19" y="86"/>
                  </a:cubicBezTo>
                  <a:cubicBezTo>
                    <a:pt x="19" y="86"/>
                    <a:pt x="19" y="86"/>
                    <a:pt x="19" y="87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88"/>
                    <a:pt x="19" y="89"/>
                    <a:pt x="19" y="89"/>
                  </a:cubicBezTo>
                  <a:cubicBezTo>
                    <a:pt x="19" y="89"/>
                    <a:pt x="19" y="89"/>
                    <a:pt x="19" y="89"/>
                  </a:cubicBezTo>
                  <a:cubicBezTo>
                    <a:pt x="20" y="89"/>
                    <a:pt x="20" y="89"/>
                    <a:pt x="20" y="89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21" y="90"/>
                    <a:pt x="20" y="90"/>
                    <a:pt x="20" y="90"/>
                  </a:cubicBezTo>
                  <a:cubicBezTo>
                    <a:pt x="20" y="90"/>
                    <a:pt x="21" y="91"/>
                    <a:pt x="21" y="91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2"/>
                    <a:pt x="20" y="92"/>
                    <a:pt x="21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3"/>
                    <a:pt x="21" y="94"/>
                    <a:pt x="21" y="94"/>
                  </a:cubicBezTo>
                  <a:cubicBezTo>
                    <a:pt x="21" y="94"/>
                    <a:pt x="21" y="94"/>
                    <a:pt x="20" y="94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21" y="94"/>
                    <a:pt x="21" y="94"/>
                    <a:pt x="21" y="94"/>
                  </a:cubicBezTo>
                  <a:cubicBezTo>
                    <a:pt x="21" y="95"/>
                    <a:pt x="21" y="95"/>
                    <a:pt x="21" y="95"/>
                  </a:cubicBezTo>
                  <a:cubicBezTo>
                    <a:pt x="21" y="95"/>
                    <a:pt x="21" y="96"/>
                    <a:pt x="21" y="96"/>
                  </a:cubicBezTo>
                  <a:cubicBezTo>
                    <a:pt x="21" y="97"/>
                    <a:pt x="21" y="97"/>
                    <a:pt x="22" y="97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22" y="99"/>
                    <a:pt x="22" y="99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22" y="100"/>
                    <a:pt x="22" y="100"/>
                    <a:pt x="22" y="101"/>
                  </a:cubicBezTo>
                  <a:cubicBezTo>
                    <a:pt x="22" y="101"/>
                    <a:pt x="22" y="101"/>
                    <a:pt x="22" y="102"/>
                  </a:cubicBezTo>
                  <a:cubicBezTo>
                    <a:pt x="22" y="102"/>
                    <a:pt x="22" y="102"/>
                    <a:pt x="22" y="103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3" y="103"/>
                    <a:pt x="23" y="103"/>
                    <a:pt x="23" y="104"/>
                  </a:cubicBezTo>
                  <a:cubicBezTo>
                    <a:pt x="23" y="104"/>
                    <a:pt x="23" y="104"/>
                    <a:pt x="23" y="104"/>
                  </a:cubicBezTo>
                  <a:cubicBezTo>
                    <a:pt x="23" y="104"/>
                    <a:pt x="23" y="104"/>
                    <a:pt x="23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4" y="105"/>
                    <a:pt x="24" y="106"/>
                    <a:pt x="24" y="106"/>
                  </a:cubicBezTo>
                  <a:cubicBezTo>
                    <a:pt x="24" y="106"/>
                    <a:pt x="24" y="106"/>
                    <a:pt x="25" y="107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25" y="107"/>
                    <a:pt x="24" y="107"/>
                    <a:pt x="24" y="107"/>
                  </a:cubicBezTo>
                  <a:cubicBezTo>
                    <a:pt x="24" y="107"/>
                    <a:pt x="24" y="108"/>
                    <a:pt x="25" y="108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5" y="108"/>
                    <a:pt x="26" y="108"/>
                    <a:pt x="26" y="108"/>
                  </a:cubicBezTo>
                  <a:cubicBezTo>
                    <a:pt x="26" y="109"/>
                    <a:pt x="26" y="109"/>
                    <a:pt x="26" y="109"/>
                  </a:cubicBezTo>
                  <a:cubicBezTo>
                    <a:pt x="26" y="109"/>
                    <a:pt x="26" y="110"/>
                    <a:pt x="26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6" y="110"/>
                    <a:pt x="26" y="110"/>
                    <a:pt x="27" y="110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27" y="111"/>
                    <a:pt x="27" y="111"/>
                    <a:pt x="27" y="112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7" y="112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4"/>
                    <a:pt x="28" y="114"/>
                    <a:pt x="28" y="114"/>
                  </a:cubicBezTo>
                  <a:cubicBezTo>
                    <a:pt x="28" y="114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9" y="116"/>
                    <a:pt x="29" y="116"/>
                  </a:cubicBezTo>
                  <a:cubicBezTo>
                    <a:pt x="29" y="116"/>
                    <a:pt x="29" y="116"/>
                    <a:pt x="29" y="116"/>
                  </a:cubicBezTo>
                  <a:cubicBezTo>
                    <a:pt x="29" y="117"/>
                    <a:pt x="28" y="117"/>
                    <a:pt x="28" y="117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29" y="118"/>
                    <a:pt x="29" y="119"/>
                    <a:pt x="29" y="119"/>
                  </a:cubicBezTo>
                  <a:cubicBezTo>
                    <a:pt x="29" y="120"/>
                    <a:pt x="29" y="120"/>
                    <a:pt x="29" y="121"/>
                  </a:cubicBezTo>
                  <a:cubicBezTo>
                    <a:pt x="30" y="121"/>
                    <a:pt x="30" y="122"/>
                    <a:pt x="30" y="122"/>
                  </a:cubicBezTo>
                  <a:cubicBezTo>
                    <a:pt x="30" y="122"/>
                    <a:pt x="30" y="123"/>
                    <a:pt x="30" y="123"/>
                  </a:cubicBezTo>
                  <a:cubicBezTo>
                    <a:pt x="30" y="123"/>
                    <a:pt x="31" y="124"/>
                    <a:pt x="31" y="124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31" y="124"/>
                    <a:pt x="32" y="124"/>
                    <a:pt x="32" y="124"/>
                  </a:cubicBezTo>
                  <a:cubicBezTo>
                    <a:pt x="32" y="125"/>
                    <a:pt x="32" y="125"/>
                    <a:pt x="32" y="125"/>
                  </a:cubicBezTo>
                  <a:cubicBezTo>
                    <a:pt x="32" y="125"/>
                    <a:pt x="32" y="125"/>
                    <a:pt x="32" y="126"/>
                  </a:cubicBezTo>
                  <a:cubicBezTo>
                    <a:pt x="32" y="126"/>
                    <a:pt x="33" y="126"/>
                    <a:pt x="33" y="126"/>
                  </a:cubicBezTo>
                  <a:cubicBezTo>
                    <a:pt x="33" y="126"/>
                    <a:pt x="33" y="127"/>
                    <a:pt x="33" y="127"/>
                  </a:cubicBezTo>
                  <a:cubicBezTo>
                    <a:pt x="33" y="127"/>
                    <a:pt x="33" y="127"/>
                    <a:pt x="33" y="127"/>
                  </a:cubicBezTo>
                  <a:cubicBezTo>
                    <a:pt x="33" y="128"/>
                    <a:pt x="33" y="128"/>
                    <a:pt x="34" y="128"/>
                  </a:cubicBezTo>
                  <a:cubicBezTo>
                    <a:pt x="34" y="128"/>
                    <a:pt x="34" y="128"/>
                    <a:pt x="34" y="128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29"/>
                    <a:pt x="34" y="130"/>
                    <a:pt x="34" y="130"/>
                  </a:cubicBezTo>
                  <a:cubicBezTo>
                    <a:pt x="34" y="130"/>
                    <a:pt x="35" y="130"/>
                    <a:pt x="35" y="131"/>
                  </a:cubicBezTo>
                  <a:cubicBezTo>
                    <a:pt x="35" y="131"/>
                    <a:pt x="35" y="132"/>
                    <a:pt x="35" y="132"/>
                  </a:cubicBezTo>
                  <a:cubicBezTo>
                    <a:pt x="35" y="132"/>
                    <a:pt x="35" y="133"/>
                    <a:pt x="35" y="133"/>
                  </a:cubicBezTo>
                  <a:cubicBezTo>
                    <a:pt x="35" y="134"/>
                    <a:pt x="35" y="135"/>
                    <a:pt x="35" y="135"/>
                  </a:cubicBezTo>
                  <a:cubicBezTo>
                    <a:pt x="35" y="135"/>
                    <a:pt x="36" y="136"/>
                    <a:pt x="36" y="136"/>
                  </a:cubicBezTo>
                  <a:cubicBezTo>
                    <a:pt x="36" y="137"/>
                    <a:pt x="36" y="137"/>
                    <a:pt x="36" y="137"/>
                  </a:cubicBezTo>
                  <a:cubicBezTo>
                    <a:pt x="36" y="138"/>
                    <a:pt x="36" y="138"/>
                    <a:pt x="36" y="138"/>
                  </a:cubicBezTo>
                  <a:cubicBezTo>
                    <a:pt x="36" y="138"/>
                    <a:pt x="36" y="138"/>
                    <a:pt x="37" y="138"/>
                  </a:cubicBezTo>
                  <a:cubicBezTo>
                    <a:pt x="37" y="138"/>
                    <a:pt x="37" y="138"/>
                    <a:pt x="37" y="138"/>
                  </a:cubicBezTo>
                  <a:cubicBezTo>
                    <a:pt x="37" y="138"/>
                    <a:pt x="37" y="138"/>
                    <a:pt x="38" y="138"/>
                  </a:cubicBezTo>
                  <a:cubicBezTo>
                    <a:pt x="38" y="139"/>
                    <a:pt x="38" y="139"/>
                    <a:pt x="38" y="139"/>
                  </a:cubicBezTo>
                  <a:cubicBezTo>
                    <a:pt x="37" y="139"/>
                    <a:pt x="37" y="139"/>
                    <a:pt x="37" y="139"/>
                  </a:cubicBezTo>
                  <a:cubicBezTo>
                    <a:pt x="37" y="139"/>
                    <a:pt x="37" y="139"/>
                    <a:pt x="37" y="140"/>
                  </a:cubicBezTo>
                  <a:cubicBezTo>
                    <a:pt x="37" y="140"/>
                    <a:pt x="37" y="140"/>
                    <a:pt x="37" y="140"/>
                  </a:cubicBezTo>
                  <a:cubicBezTo>
                    <a:pt x="37" y="140"/>
                    <a:pt x="37" y="140"/>
                    <a:pt x="38" y="140"/>
                  </a:cubicBezTo>
                  <a:cubicBezTo>
                    <a:pt x="38" y="140"/>
                    <a:pt x="38" y="141"/>
                    <a:pt x="38" y="141"/>
                  </a:cubicBezTo>
                  <a:cubicBezTo>
                    <a:pt x="38" y="141"/>
                    <a:pt x="38" y="141"/>
                    <a:pt x="39" y="141"/>
                  </a:cubicBezTo>
                  <a:cubicBezTo>
                    <a:pt x="39" y="141"/>
                    <a:pt x="39" y="142"/>
                    <a:pt x="39" y="142"/>
                  </a:cubicBezTo>
                  <a:cubicBezTo>
                    <a:pt x="39" y="142"/>
                    <a:pt x="39" y="142"/>
                    <a:pt x="39" y="143"/>
                  </a:cubicBezTo>
                  <a:cubicBezTo>
                    <a:pt x="39" y="143"/>
                    <a:pt x="40" y="143"/>
                    <a:pt x="40" y="143"/>
                  </a:cubicBezTo>
                  <a:cubicBezTo>
                    <a:pt x="40" y="143"/>
                    <a:pt x="41" y="143"/>
                    <a:pt x="41" y="143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1" y="143"/>
                    <a:pt x="42" y="143"/>
                    <a:pt x="42" y="143"/>
                  </a:cubicBezTo>
                  <a:cubicBezTo>
                    <a:pt x="42" y="143"/>
                    <a:pt x="42" y="143"/>
                    <a:pt x="42" y="143"/>
                  </a:cubicBezTo>
                  <a:cubicBezTo>
                    <a:pt x="42" y="142"/>
                    <a:pt x="42" y="142"/>
                    <a:pt x="42" y="142"/>
                  </a:cubicBezTo>
                  <a:cubicBezTo>
                    <a:pt x="43" y="142"/>
                    <a:pt x="43" y="142"/>
                    <a:pt x="43" y="141"/>
                  </a:cubicBezTo>
                  <a:cubicBezTo>
                    <a:pt x="43" y="141"/>
                    <a:pt x="43" y="141"/>
                    <a:pt x="44" y="141"/>
                  </a:cubicBezTo>
                  <a:cubicBezTo>
                    <a:pt x="44" y="141"/>
                    <a:pt x="44" y="141"/>
                    <a:pt x="44" y="140"/>
                  </a:cubicBezTo>
                  <a:cubicBezTo>
                    <a:pt x="44" y="140"/>
                    <a:pt x="44" y="140"/>
                    <a:pt x="44" y="139"/>
                  </a:cubicBezTo>
                  <a:cubicBezTo>
                    <a:pt x="44" y="139"/>
                    <a:pt x="44" y="139"/>
                    <a:pt x="44" y="138"/>
                  </a:cubicBezTo>
                  <a:cubicBezTo>
                    <a:pt x="44" y="138"/>
                    <a:pt x="45" y="138"/>
                    <a:pt x="45" y="138"/>
                  </a:cubicBezTo>
                  <a:cubicBezTo>
                    <a:pt x="45" y="138"/>
                    <a:pt x="45" y="138"/>
                    <a:pt x="45" y="138"/>
                  </a:cubicBezTo>
                  <a:cubicBezTo>
                    <a:pt x="46" y="138"/>
                    <a:pt x="46" y="138"/>
                    <a:pt x="46" y="138"/>
                  </a:cubicBezTo>
                  <a:cubicBezTo>
                    <a:pt x="46" y="138"/>
                    <a:pt x="47" y="138"/>
                    <a:pt x="47" y="138"/>
                  </a:cubicBezTo>
                  <a:cubicBezTo>
                    <a:pt x="47" y="138"/>
                    <a:pt x="48" y="138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8" y="137"/>
                    <a:pt x="48" y="137"/>
                    <a:pt x="48" y="137"/>
                  </a:cubicBezTo>
                  <a:cubicBezTo>
                    <a:pt x="48" y="137"/>
                    <a:pt x="48" y="137"/>
                    <a:pt x="47" y="137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47" y="137"/>
                    <a:pt x="47" y="136"/>
                    <a:pt x="47" y="136"/>
                  </a:cubicBezTo>
                  <a:cubicBezTo>
                    <a:pt x="47" y="136"/>
                    <a:pt x="47" y="135"/>
                    <a:pt x="47" y="135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47" y="135"/>
                    <a:pt x="48" y="134"/>
                    <a:pt x="48" y="134"/>
                  </a:cubicBezTo>
                  <a:cubicBezTo>
                    <a:pt x="48" y="134"/>
                    <a:pt x="48" y="134"/>
                    <a:pt x="48" y="133"/>
                  </a:cubicBezTo>
                  <a:cubicBezTo>
                    <a:pt x="48" y="133"/>
                    <a:pt x="48" y="133"/>
                    <a:pt x="48" y="133"/>
                  </a:cubicBezTo>
                  <a:cubicBezTo>
                    <a:pt x="48" y="133"/>
                    <a:pt x="49" y="133"/>
                    <a:pt x="49" y="133"/>
                  </a:cubicBezTo>
                  <a:cubicBezTo>
                    <a:pt x="49" y="133"/>
                    <a:pt x="50" y="133"/>
                    <a:pt x="50" y="133"/>
                  </a:cubicBezTo>
                  <a:cubicBezTo>
                    <a:pt x="50" y="132"/>
                    <a:pt x="50" y="132"/>
                    <a:pt x="50" y="132"/>
                  </a:cubicBezTo>
                  <a:cubicBezTo>
                    <a:pt x="50" y="132"/>
                    <a:pt x="50" y="131"/>
                    <a:pt x="50" y="131"/>
                  </a:cubicBezTo>
                  <a:cubicBezTo>
                    <a:pt x="50" y="131"/>
                    <a:pt x="50" y="131"/>
                    <a:pt x="50" y="131"/>
                  </a:cubicBezTo>
                  <a:cubicBezTo>
                    <a:pt x="50" y="130"/>
                    <a:pt x="50" y="130"/>
                    <a:pt x="50" y="129"/>
                  </a:cubicBezTo>
                  <a:cubicBezTo>
                    <a:pt x="50" y="129"/>
                    <a:pt x="50" y="128"/>
                    <a:pt x="50" y="127"/>
                  </a:cubicBezTo>
                  <a:cubicBezTo>
                    <a:pt x="50" y="127"/>
                    <a:pt x="50" y="126"/>
                    <a:pt x="50" y="126"/>
                  </a:cubicBezTo>
                  <a:cubicBezTo>
                    <a:pt x="50" y="125"/>
                    <a:pt x="50" y="125"/>
                    <a:pt x="50" y="124"/>
                  </a:cubicBezTo>
                  <a:cubicBezTo>
                    <a:pt x="50" y="124"/>
                    <a:pt x="50" y="124"/>
                    <a:pt x="50" y="123"/>
                  </a:cubicBezTo>
                  <a:cubicBezTo>
                    <a:pt x="50" y="123"/>
                    <a:pt x="50" y="123"/>
                    <a:pt x="50" y="123"/>
                  </a:cubicBezTo>
                  <a:cubicBezTo>
                    <a:pt x="51" y="122"/>
                    <a:pt x="51" y="122"/>
                    <a:pt x="51" y="122"/>
                  </a:cubicBezTo>
                  <a:cubicBezTo>
                    <a:pt x="51" y="122"/>
                    <a:pt x="50" y="121"/>
                    <a:pt x="50" y="121"/>
                  </a:cubicBezTo>
                  <a:cubicBezTo>
                    <a:pt x="50" y="121"/>
                    <a:pt x="51" y="121"/>
                    <a:pt x="51" y="120"/>
                  </a:cubicBezTo>
                  <a:cubicBezTo>
                    <a:pt x="51" y="120"/>
                    <a:pt x="51" y="120"/>
                    <a:pt x="51" y="119"/>
                  </a:cubicBezTo>
                  <a:cubicBezTo>
                    <a:pt x="51" y="119"/>
                    <a:pt x="51" y="119"/>
                    <a:pt x="51" y="118"/>
                  </a:cubicBezTo>
                  <a:cubicBezTo>
                    <a:pt x="51" y="118"/>
                    <a:pt x="51" y="117"/>
                    <a:pt x="51" y="117"/>
                  </a:cubicBezTo>
                  <a:cubicBezTo>
                    <a:pt x="51" y="117"/>
                    <a:pt x="51" y="116"/>
                    <a:pt x="50" y="116"/>
                  </a:cubicBezTo>
                  <a:cubicBezTo>
                    <a:pt x="50" y="116"/>
                    <a:pt x="50" y="116"/>
                    <a:pt x="50" y="116"/>
                  </a:cubicBezTo>
                  <a:cubicBezTo>
                    <a:pt x="50" y="116"/>
                    <a:pt x="50" y="115"/>
                    <a:pt x="50" y="115"/>
                  </a:cubicBezTo>
                  <a:cubicBezTo>
                    <a:pt x="50" y="115"/>
                    <a:pt x="50" y="115"/>
                    <a:pt x="50" y="115"/>
                  </a:cubicBezTo>
                  <a:cubicBezTo>
                    <a:pt x="50" y="115"/>
                    <a:pt x="50" y="115"/>
                    <a:pt x="50" y="115"/>
                  </a:cubicBezTo>
                  <a:cubicBezTo>
                    <a:pt x="51" y="114"/>
                    <a:pt x="51" y="114"/>
                    <a:pt x="51" y="114"/>
                  </a:cubicBezTo>
                  <a:cubicBezTo>
                    <a:pt x="51" y="114"/>
                    <a:pt x="51" y="114"/>
                    <a:pt x="51" y="114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50" y="113"/>
                    <a:pt x="50" y="112"/>
                    <a:pt x="50" y="112"/>
                  </a:cubicBezTo>
                  <a:cubicBezTo>
                    <a:pt x="50" y="112"/>
                    <a:pt x="50" y="111"/>
                    <a:pt x="50" y="111"/>
                  </a:cubicBezTo>
                  <a:cubicBezTo>
                    <a:pt x="50" y="111"/>
                    <a:pt x="50" y="110"/>
                    <a:pt x="50" y="109"/>
                  </a:cubicBezTo>
                  <a:cubicBezTo>
                    <a:pt x="50" y="109"/>
                    <a:pt x="50" y="108"/>
                    <a:pt x="50" y="108"/>
                  </a:cubicBezTo>
                  <a:cubicBezTo>
                    <a:pt x="50" y="108"/>
                    <a:pt x="50" y="107"/>
                    <a:pt x="50" y="107"/>
                  </a:cubicBezTo>
                  <a:cubicBezTo>
                    <a:pt x="50" y="107"/>
                    <a:pt x="50" y="106"/>
                    <a:pt x="50" y="106"/>
                  </a:cubicBezTo>
                  <a:cubicBezTo>
                    <a:pt x="50" y="106"/>
                    <a:pt x="50" y="106"/>
                    <a:pt x="51" y="105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2" y="104"/>
                    <a:pt x="52" y="104"/>
                    <a:pt x="52" y="105"/>
                  </a:cubicBezTo>
                  <a:cubicBezTo>
                    <a:pt x="52" y="105"/>
                    <a:pt x="52" y="105"/>
                    <a:pt x="52" y="105"/>
                  </a:cubicBezTo>
                  <a:cubicBezTo>
                    <a:pt x="52" y="105"/>
                    <a:pt x="52" y="105"/>
                    <a:pt x="52" y="105"/>
                  </a:cubicBezTo>
                  <a:cubicBezTo>
                    <a:pt x="52" y="106"/>
                    <a:pt x="52" y="106"/>
                    <a:pt x="53" y="106"/>
                  </a:cubicBezTo>
                  <a:cubicBezTo>
                    <a:pt x="53" y="105"/>
                    <a:pt x="53" y="105"/>
                    <a:pt x="53" y="105"/>
                  </a:cubicBezTo>
                  <a:cubicBezTo>
                    <a:pt x="53" y="105"/>
                    <a:pt x="53" y="105"/>
                    <a:pt x="53" y="104"/>
                  </a:cubicBezTo>
                  <a:cubicBezTo>
                    <a:pt x="53" y="104"/>
                    <a:pt x="54" y="104"/>
                    <a:pt x="54" y="103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2"/>
                  </a:cubicBezTo>
                  <a:cubicBezTo>
                    <a:pt x="56" y="102"/>
                    <a:pt x="56" y="102"/>
                    <a:pt x="57" y="102"/>
                  </a:cubicBezTo>
                  <a:cubicBezTo>
                    <a:pt x="57" y="102"/>
                    <a:pt x="57" y="102"/>
                    <a:pt x="57" y="101"/>
                  </a:cubicBezTo>
                  <a:cubicBezTo>
                    <a:pt x="57" y="101"/>
                    <a:pt x="58" y="101"/>
                    <a:pt x="58" y="100"/>
                  </a:cubicBezTo>
                  <a:cubicBezTo>
                    <a:pt x="58" y="100"/>
                    <a:pt x="58" y="100"/>
                    <a:pt x="58" y="99"/>
                  </a:cubicBezTo>
                  <a:cubicBezTo>
                    <a:pt x="58" y="99"/>
                    <a:pt x="58" y="99"/>
                    <a:pt x="59" y="99"/>
                  </a:cubicBezTo>
                  <a:cubicBezTo>
                    <a:pt x="59" y="99"/>
                    <a:pt x="59" y="98"/>
                    <a:pt x="59" y="98"/>
                  </a:cubicBezTo>
                  <a:cubicBezTo>
                    <a:pt x="59" y="98"/>
                    <a:pt x="60" y="98"/>
                    <a:pt x="60" y="97"/>
                  </a:cubicBezTo>
                  <a:cubicBezTo>
                    <a:pt x="60" y="97"/>
                    <a:pt x="60" y="97"/>
                    <a:pt x="61" y="96"/>
                  </a:cubicBezTo>
                  <a:cubicBezTo>
                    <a:pt x="61" y="96"/>
                    <a:pt x="61" y="95"/>
                    <a:pt x="62" y="95"/>
                  </a:cubicBezTo>
                  <a:cubicBezTo>
                    <a:pt x="62" y="95"/>
                    <a:pt x="62" y="94"/>
                    <a:pt x="63" y="94"/>
                  </a:cubicBezTo>
                  <a:cubicBezTo>
                    <a:pt x="63" y="94"/>
                    <a:pt x="63" y="93"/>
                    <a:pt x="63" y="93"/>
                  </a:cubicBezTo>
                  <a:cubicBezTo>
                    <a:pt x="63" y="93"/>
                    <a:pt x="63" y="93"/>
                    <a:pt x="64" y="93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5" y="93"/>
                    <a:pt x="65" y="92"/>
                    <a:pt x="65" y="92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5" y="91"/>
                    <a:pt x="64" y="91"/>
                    <a:pt x="64" y="91"/>
                  </a:cubicBezTo>
                  <a:cubicBezTo>
                    <a:pt x="64" y="91"/>
                    <a:pt x="65" y="91"/>
                    <a:pt x="65" y="91"/>
                  </a:cubicBezTo>
                  <a:cubicBezTo>
                    <a:pt x="65" y="91"/>
                    <a:pt x="65" y="91"/>
                    <a:pt x="65" y="90"/>
                  </a:cubicBezTo>
                  <a:cubicBezTo>
                    <a:pt x="65" y="90"/>
                    <a:pt x="66" y="90"/>
                    <a:pt x="66" y="90"/>
                  </a:cubicBezTo>
                  <a:cubicBezTo>
                    <a:pt x="66" y="90"/>
                    <a:pt x="66" y="89"/>
                    <a:pt x="67" y="88"/>
                  </a:cubicBezTo>
                  <a:cubicBezTo>
                    <a:pt x="67" y="88"/>
                    <a:pt x="67" y="87"/>
                    <a:pt x="68" y="87"/>
                  </a:cubicBezTo>
                  <a:cubicBezTo>
                    <a:pt x="68" y="87"/>
                    <a:pt x="68" y="87"/>
                    <a:pt x="68" y="86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8" y="86"/>
                    <a:pt x="67" y="86"/>
                    <a:pt x="67" y="86"/>
                  </a:cubicBezTo>
                  <a:cubicBezTo>
                    <a:pt x="67" y="86"/>
                    <a:pt x="67" y="86"/>
                    <a:pt x="67" y="86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8" y="85"/>
                    <a:pt x="68" y="84"/>
                    <a:pt x="68" y="84"/>
                  </a:cubicBezTo>
                  <a:cubicBezTo>
                    <a:pt x="68" y="84"/>
                    <a:pt x="68" y="84"/>
                    <a:pt x="69" y="84"/>
                  </a:cubicBezTo>
                  <a:cubicBezTo>
                    <a:pt x="69" y="84"/>
                    <a:pt x="69" y="85"/>
                    <a:pt x="69" y="85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69" y="85"/>
                    <a:pt x="69" y="86"/>
                    <a:pt x="69" y="86"/>
                  </a:cubicBezTo>
                  <a:cubicBezTo>
                    <a:pt x="69" y="86"/>
                    <a:pt x="69" y="86"/>
                    <a:pt x="69" y="86"/>
                  </a:cubicBezTo>
                  <a:cubicBezTo>
                    <a:pt x="69" y="86"/>
                    <a:pt x="69" y="85"/>
                    <a:pt x="70" y="85"/>
                  </a:cubicBezTo>
                  <a:cubicBezTo>
                    <a:pt x="70" y="85"/>
                    <a:pt x="70" y="85"/>
                    <a:pt x="70" y="85"/>
                  </a:cubicBezTo>
                  <a:cubicBezTo>
                    <a:pt x="70" y="85"/>
                    <a:pt x="71" y="85"/>
                    <a:pt x="71" y="85"/>
                  </a:cubicBezTo>
                  <a:cubicBezTo>
                    <a:pt x="71" y="85"/>
                    <a:pt x="71" y="85"/>
                    <a:pt x="72" y="84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73" y="84"/>
                    <a:pt x="73" y="83"/>
                    <a:pt x="73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3" y="83"/>
                    <a:pt x="73" y="82"/>
                  </a:cubicBezTo>
                  <a:cubicBezTo>
                    <a:pt x="73" y="82"/>
                    <a:pt x="73" y="82"/>
                    <a:pt x="73" y="82"/>
                  </a:cubicBezTo>
                  <a:cubicBezTo>
                    <a:pt x="73" y="82"/>
                    <a:pt x="73" y="82"/>
                    <a:pt x="73" y="81"/>
                  </a:cubicBezTo>
                  <a:cubicBezTo>
                    <a:pt x="73" y="81"/>
                    <a:pt x="74" y="81"/>
                    <a:pt x="74" y="81"/>
                  </a:cubicBezTo>
                  <a:cubicBezTo>
                    <a:pt x="74" y="81"/>
                    <a:pt x="74" y="81"/>
                    <a:pt x="74" y="81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4" y="80"/>
                    <a:pt x="73" y="79"/>
                    <a:pt x="73" y="79"/>
                  </a:cubicBezTo>
                  <a:cubicBezTo>
                    <a:pt x="73" y="79"/>
                    <a:pt x="73" y="78"/>
                    <a:pt x="73" y="78"/>
                  </a:cubicBezTo>
                  <a:cubicBezTo>
                    <a:pt x="74" y="78"/>
                    <a:pt x="74" y="77"/>
                    <a:pt x="74" y="77"/>
                  </a:cubicBezTo>
                  <a:cubicBezTo>
                    <a:pt x="74" y="77"/>
                    <a:pt x="75" y="76"/>
                    <a:pt x="75" y="76"/>
                  </a:cubicBezTo>
                  <a:cubicBezTo>
                    <a:pt x="75" y="76"/>
                    <a:pt x="75" y="76"/>
                    <a:pt x="76" y="76"/>
                  </a:cubicBezTo>
                  <a:cubicBezTo>
                    <a:pt x="76" y="76"/>
                    <a:pt x="76" y="76"/>
                    <a:pt x="77" y="76"/>
                  </a:cubicBezTo>
                  <a:cubicBezTo>
                    <a:pt x="77" y="76"/>
                    <a:pt x="77" y="75"/>
                    <a:pt x="77" y="75"/>
                  </a:cubicBezTo>
                  <a:cubicBezTo>
                    <a:pt x="77" y="75"/>
                    <a:pt x="77" y="75"/>
                    <a:pt x="78" y="75"/>
                  </a:cubicBezTo>
                  <a:cubicBezTo>
                    <a:pt x="78" y="75"/>
                    <a:pt x="78" y="75"/>
                    <a:pt x="78" y="75"/>
                  </a:cubicBezTo>
                  <a:cubicBezTo>
                    <a:pt x="78" y="75"/>
                    <a:pt x="78" y="75"/>
                    <a:pt x="78" y="75"/>
                  </a:cubicBezTo>
                  <a:cubicBezTo>
                    <a:pt x="78" y="75"/>
                    <a:pt x="78" y="75"/>
                    <a:pt x="78" y="75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8" y="76"/>
                    <a:pt x="78" y="76"/>
                    <a:pt x="79" y="76"/>
                  </a:cubicBezTo>
                  <a:cubicBezTo>
                    <a:pt x="79" y="76"/>
                    <a:pt x="79" y="76"/>
                    <a:pt x="79" y="76"/>
                  </a:cubicBezTo>
                  <a:cubicBezTo>
                    <a:pt x="79" y="76"/>
                    <a:pt x="79" y="76"/>
                    <a:pt x="79" y="75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0" y="75"/>
                    <a:pt x="80" y="75"/>
                    <a:pt x="80" y="75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1" y="75"/>
                    <a:pt x="81" y="75"/>
                    <a:pt x="81" y="75"/>
                  </a:cubicBezTo>
                  <a:cubicBezTo>
                    <a:pt x="81" y="75"/>
                    <a:pt x="81" y="75"/>
                    <a:pt x="82" y="75"/>
                  </a:cubicBezTo>
                  <a:cubicBezTo>
                    <a:pt x="82" y="75"/>
                    <a:pt x="82" y="75"/>
                    <a:pt x="82" y="75"/>
                  </a:cubicBezTo>
                  <a:cubicBezTo>
                    <a:pt x="82" y="75"/>
                    <a:pt x="82" y="76"/>
                    <a:pt x="82" y="76"/>
                  </a:cubicBezTo>
                  <a:cubicBezTo>
                    <a:pt x="82" y="76"/>
                    <a:pt x="82" y="75"/>
                    <a:pt x="83" y="75"/>
                  </a:cubicBezTo>
                  <a:cubicBezTo>
                    <a:pt x="83" y="75"/>
                    <a:pt x="83" y="75"/>
                    <a:pt x="83" y="75"/>
                  </a:cubicBezTo>
                  <a:cubicBezTo>
                    <a:pt x="83" y="75"/>
                    <a:pt x="83" y="75"/>
                    <a:pt x="83" y="75"/>
                  </a:cubicBezTo>
                  <a:cubicBezTo>
                    <a:pt x="83" y="74"/>
                    <a:pt x="82" y="74"/>
                    <a:pt x="82" y="74"/>
                  </a:cubicBezTo>
                  <a:cubicBezTo>
                    <a:pt x="82" y="74"/>
                    <a:pt x="81" y="73"/>
                    <a:pt x="81" y="72"/>
                  </a:cubicBezTo>
                  <a:cubicBezTo>
                    <a:pt x="81" y="72"/>
                    <a:pt x="81" y="71"/>
                    <a:pt x="81" y="71"/>
                  </a:cubicBezTo>
                  <a:cubicBezTo>
                    <a:pt x="81" y="71"/>
                    <a:pt x="81" y="70"/>
                    <a:pt x="81" y="70"/>
                  </a:cubicBezTo>
                  <a:cubicBezTo>
                    <a:pt x="81" y="70"/>
                    <a:pt x="80" y="70"/>
                    <a:pt x="80" y="70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80" y="69"/>
                    <a:pt x="80" y="68"/>
                    <a:pt x="80" y="68"/>
                  </a:cubicBezTo>
                  <a:cubicBezTo>
                    <a:pt x="80" y="68"/>
                    <a:pt x="80" y="68"/>
                    <a:pt x="80" y="67"/>
                  </a:cubicBezTo>
                  <a:cubicBezTo>
                    <a:pt x="80" y="67"/>
                    <a:pt x="80" y="67"/>
                    <a:pt x="79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9" y="66"/>
                    <a:pt x="79" y="66"/>
                    <a:pt x="79" y="66"/>
                  </a:cubicBezTo>
                  <a:cubicBezTo>
                    <a:pt x="79" y="66"/>
                    <a:pt x="79" y="65"/>
                    <a:pt x="79" y="65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80" y="65"/>
                    <a:pt x="80" y="64"/>
                    <a:pt x="80" y="64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79" y="63"/>
                    <a:pt x="79" y="63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7" y="62"/>
                    <a:pt x="77" y="61"/>
                    <a:pt x="76" y="61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76" y="60"/>
                    <a:pt x="76" y="60"/>
                    <a:pt x="76" y="60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76" y="59"/>
                    <a:pt x="77" y="59"/>
                    <a:pt x="77" y="59"/>
                  </a:cubicBezTo>
                  <a:cubicBezTo>
                    <a:pt x="77" y="59"/>
                    <a:pt x="77" y="58"/>
                    <a:pt x="77" y="58"/>
                  </a:cubicBezTo>
                  <a:cubicBezTo>
                    <a:pt x="77" y="58"/>
                    <a:pt x="78" y="58"/>
                    <a:pt x="78" y="58"/>
                  </a:cubicBezTo>
                  <a:cubicBezTo>
                    <a:pt x="78" y="58"/>
                    <a:pt x="78" y="57"/>
                    <a:pt x="78" y="57"/>
                  </a:cubicBezTo>
                  <a:cubicBezTo>
                    <a:pt x="78" y="57"/>
                    <a:pt x="79" y="57"/>
                    <a:pt x="79" y="57"/>
                  </a:cubicBezTo>
                  <a:cubicBezTo>
                    <a:pt x="79" y="56"/>
                    <a:pt x="78" y="56"/>
                    <a:pt x="78" y="56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78" y="56"/>
                    <a:pt x="77" y="56"/>
                    <a:pt x="77" y="56"/>
                  </a:cubicBezTo>
                  <a:cubicBezTo>
                    <a:pt x="77" y="55"/>
                    <a:pt x="76" y="55"/>
                    <a:pt x="76" y="55"/>
                  </a:cubicBezTo>
                  <a:cubicBezTo>
                    <a:pt x="76" y="55"/>
                    <a:pt x="76" y="55"/>
                    <a:pt x="75" y="55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4"/>
                    <a:pt x="75" y="53"/>
                    <a:pt x="75" y="53"/>
                  </a:cubicBezTo>
                  <a:cubicBezTo>
                    <a:pt x="75" y="53"/>
                    <a:pt x="76" y="52"/>
                    <a:pt x="76" y="52"/>
                  </a:cubicBezTo>
                  <a:cubicBezTo>
                    <a:pt x="76" y="52"/>
                    <a:pt x="75" y="51"/>
                    <a:pt x="76" y="51"/>
                  </a:cubicBezTo>
                  <a:cubicBezTo>
                    <a:pt x="76" y="51"/>
                    <a:pt x="76" y="51"/>
                    <a:pt x="76" y="51"/>
                  </a:cubicBezTo>
                  <a:cubicBezTo>
                    <a:pt x="76" y="51"/>
                    <a:pt x="77" y="52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3"/>
                    <a:pt x="77" y="53"/>
                  </a:cubicBezTo>
                  <a:cubicBezTo>
                    <a:pt x="77" y="53"/>
                    <a:pt x="78" y="53"/>
                    <a:pt x="78" y="53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8" y="53"/>
                    <a:pt x="78" y="52"/>
                    <a:pt x="78" y="52"/>
                  </a:cubicBezTo>
                  <a:cubicBezTo>
                    <a:pt x="78" y="52"/>
                    <a:pt x="78" y="52"/>
                    <a:pt x="78" y="52"/>
                  </a:cubicBezTo>
                  <a:cubicBezTo>
                    <a:pt x="78" y="52"/>
                    <a:pt x="78" y="52"/>
                    <a:pt x="78" y="52"/>
                  </a:cubicBezTo>
                  <a:cubicBezTo>
                    <a:pt x="78" y="52"/>
                    <a:pt x="78" y="51"/>
                    <a:pt x="78" y="51"/>
                  </a:cubicBezTo>
                  <a:cubicBezTo>
                    <a:pt x="78" y="51"/>
                    <a:pt x="79" y="52"/>
                    <a:pt x="79" y="52"/>
                  </a:cubicBezTo>
                  <a:cubicBezTo>
                    <a:pt x="79" y="52"/>
                    <a:pt x="79" y="52"/>
                    <a:pt x="79" y="53"/>
                  </a:cubicBezTo>
                  <a:cubicBezTo>
                    <a:pt x="79" y="53"/>
                    <a:pt x="79" y="53"/>
                    <a:pt x="80" y="53"/>
                  </a:cubicBezTo>
                  <a:cubicBezTo>
                    <a:pt x="80" y="53"/>
                    <a:pt x="80" y="53"/>
                    <a:pt x="80" y="54"/>
                  </a:cubicBezTo>
                  <a:cubicBezTo>
                    <a:pt x="80" y="54"/>
                    <a:pt x="81" y="53"/>
                    <a:pt x="81" y="53"/>
                  </a:cubicBezTo>
                  <a:cubicBezTo>
                    <a:pt x="81" y="53"/>
                    <a:pt x="82" y="53"/>
                    <a:pt x="82" y="54"/>
                  </a:cubicBezTo>
                  <a:cubicBezTo>
                    <a:pt x="82" y="54"/>
                    <a:pt x="83" y="54"/>
                    <a:pt x="83" y="55"/>
                  </a:cubicBezTo>
                  <a:cubicBezTo>
                    <a:pt x="83" y="55"/>
                    <a:pt x="83" y="55"/>
                    <a:pt x="83" y="56"/>
                  </a:cubicBezTo>
                  <a:cubicBezTo>
                    <a:pt x="83" y="56"/>
                    <a:pt x="83" y="57"/>
                    <a:pt x="83" y="57"/>
                  </a:cubicBezTo>
                  <a:cubicBezTo>
                    <a:pt x="83" y="57"/>
                    <a:pt x="84" y="58"/>
                    <a:pt x="84" y="58"/>
                  </a:cubicBezTo>
                  <a:cubicBezTo>
                    <a:pt x="84" y="58"/>
                    <a:pt x="85" y="58"/>
                    <a:pt x="85" y="58"/>
                  </a:cubicBezTo>
                  <a:cubicBezTo>
                    <a:pt x="85" y="58"/>
                    <a:pt x="86" y="58"/>
                    <a:pt x="86" y="58"/>
                  </a:cubicBezTo>
                  <a:cubicBezTo>
                    <a:pt x="86" y="57"/>
                    <a:pt x="87" y="58"/>
                    <a:pt x="87" y="57"/>
                  </a:cubicBezTo>
                  <a:cubicBezTo>
                    <a:pt x="88" y="57"/>
                    <a:pt x="89" y="57"/>
                    <a:pt x="90" y="57"/>
                  </a:cubicBezTo>
                  <a:cubicBezTo>
                    <a:pt x="90" y="57"/>
                    <a:pt x="91" y="57"/>
                    <a:pt x="92" y="57"/>
                  </a:cubicBezTo>
                  <a:cubicBezTo>
                    <a:pt x="92" y="57"/>
                    <a:pt x="92" y="58"/>
                    <a:pt x="92" y="58"/>
                  </a:cubicBezTo>
                  <a:cubicBezTo>
                    <a:pt x="92" y="58"/>
                    <a:pt x="93" y="58"/>
                    <a:pt x="93" y="59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93" y="59"/>
                    <a:pt x="92" y="59"/>
                    <a:pt x="92" y="59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2" y="61"/>
                    <a:pt x="92" y="62"/>
                    <a:pt x="92" y="62"/>
                  </a:cubicBezTo>
                  <a:cubicBezTo>
                    <a:pt x="91" y="62"/>
                    <a:pt x="91" y="62"/>
                    <a:pt x="90" y="62"/>
                  </a:cubicBezTo>
                  <a:cubicBezTo>
                    <a:pt x="90" y="62"/>
                    <a:pt x="90" y="62"/>
                    <a:pt x="90" y="62"/>
                  </a:cubicBezTo>
                  <a:cubicBezTo>
                    <a:pt x="89" y="62"/>
                    <a:pt x="89" y="63"/>
                    <a:pt x="89" y="64"/>
                  </a:cubicBezTo>
                  <a:cubicBezTo>
                    <a:pt x="89" y="64"/>
                    <a:pt x="89" y="64"/>
                    <a:pt x="89" y="64"/>
                  </a:cubicBezTo>
                  <a:cubicBezTo>
                    <a:pt x="88" y="65"/>
                    <a:pt x="88" y="65"/>
                    <a:pt x="88" y="65"/>
                  </a:cubicBezTo>
                  <a:cubicBezTo>
                    <a:pt x="88" y="65"/>
                    <a:pt x="87" y="65"/>
                    <a:pt x="87" y="65"/>
                  </a:cubicBezTo>
                  <a:cubicBezTo>
                    <a:pt x="87" y="65"/>
                    <a:pt x="87" y="66"/>
                    <a:pt x="87" y="66"/>
                  </a:cubicBezTo>
                  <a:cubicBezTo>
                    <a:pt x="87" y="66"/>
                    <a:pt x="87" y="66"/>
                    <a:pt x="87" y="66"/>
                  </a:cubicBezTo>
                  <a:cubicBezTo>
                    <a:pt x="88" y="67"/>
                    <a:pt x="88" y="67"/>
                    <a:pt x="88" y="67"/>
                  </a:cubicBezTo>
                  <a:cubicBezTo>
                    <a:pt x="88" y="67"/>
                    <a:pt x="89" y="67"/>
                    <a:pt x="89" y="67"/>
                  </a:cubicBezTo>
                  <a:cubicBezTo>
                    <a:pt x="89" y="67"/>
                    <a:pt x="89" y="68"/>
                    <a:pt x="89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91" y="68"/>
                    <a:pt x="91" y="67"/>
                    <a:pt x="91" y="67"/>
                  </a:cubicBezTo>
                  <a:cubicBezTo>
                    <a:pt x="91" y="67"/>
                    <a:pt x="92" y="67"/>
                    <a:pt x="92" y="67"/>
                  </a:cubicBezTo>
                  <a:cubicBezTo>
                    <a:pt x="92" y="66"/>
                    <a:pt x="92" y="66"/>
                    <a:pt x="92" y="66"/>
                  </a:cubicBezTo>
                  <a:cubicBezTo>
                    <a:pt x="92" y="66"/>
                    <a:pt x="92" y="65"/>
                    <a:pt x="92" y="65"/>
                  </a:cubicBezTo>
                  <a:cubicBezTo>
                    <a:pt x="92" y="65"/>
                    <a:pt x="92" y="65"/>
                    <a:pt x="92" y="65"/>
                  </a:cubicBezTo>
                  <a:cubicBezTo>
                    <a:pt x="92" y="65"/>
                    <a:pt x="92" y="64"/>
                    <a:pt x="92" y="64"/>
                  </a:cubicBezTo>
                  <a:cubicBezTo>
                    <a:pt x="92" y="64"/>
                    <a:pt x="92" y="64"/>
                    <a:pt x="92" y="63"/>
                  </a:cubicBezTo>
                  <a:cubicBezTo>
                    <a:pt x="92" y="63"/>
                    <a:pt x="93" y="63"/>
                    <a:pt x="93" y="63"/>
                  </a:cubicBezTo>
                  <a:cubicBezTo>
                    <a:pt x="93" y="63"/>
                    <a:pt x="93" y="63"/>
                    <a:pt x="93" y="63"/>
                  </a:cubicBezTo>
                  <a:cubicBezTo>
                    <a:pt x="93" y="63"/>
                    <a:pt x="93" y="64"/>
                    <a:pt x="93" y="64"/>
                  </a:cubicBezTo>
                  <a:cubicBezTo>
                    <a:pt x="94" y="64"/>
                    <a:pt x="94" y="65"/>
                    <a:pt x="94" y="65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4" y="66"/>
                    <a:pt x="93" y="66"/>
                    <a:pt x="94" y="67"/>
                  </a:cubicBezTo>
                  <a:cubicBezTo>
                    <a:pt x="94" y="67"/>
                    <a:pt x="94" y="67"/>
                    <a:pt x="94" y="67"/>
                  </a:cubicBezTo>
                  <a:cubicBezTo>
                    <a:pt x="94" y="68"/>
                    <a:pt x="94" y="68"/>
                    <a:pt x="94" y="68"/>
                  </a:cubicBezTo>
                  <a:cubicBezTo>
                    <a:pt x="94" y="68"/>
                    <a:pt x="94" y="69"/>
                    <a:pt x="94" y="69"/>
                  </a:cubicBezTo>
                  <a:cubicBezTo>
                    <a:pt x="94" y="69"/>
                    <a:pt x="94" y="70"/>
                    <a:pt x="94" y="70"/>
                  </a:cubicBezTo>
                  <a:cubicBezTo>
                    <a:pt x="94" y="71"/>
                    <a:pt x="94" y="71"/>
                    <a:pt x="94" y="72"/>
                  </a:cubicBezTo>
                  <a:cubicBezTo>
                    <a:pt x="94" y="72"/>
                    <a:pt x="95" y="72"/>
                    <a:pt x="95" y="72"/>
                  </a:cubicBezTo>
                  <a:cubicBezTo>
                    <a:pt x="95" y="73"/>
                    <a:pt x="95" y="73"/>
                    <a:pt x="95" y="73"/>
                  </a:cubicBezTo>
                  <a:cubicBezTo>
                    <a:pt x="95" y="73"/>
                    <a:pt x="95" y="73"/>
                    <a:pt x="95" y="73"/>
                  </a:cubicBezTo>
                  <a:cubicBezTo>
                    <a:pt x="95" y="73"/>
                    <a:pt x="96" y="73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3"/>
                    <a:pt x="97" y="73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7" y="73"/>
                    <a:pt x="97" y="72"/>
                    <a:pt x="97" y="72"/>
                  </a:cubicBezTo>
                  <a:cubicBezTo>
                    <a:pt x="97" y="72"/>
                    <a:pt x="97" y="71"/>
                    <a:pt x="97" y="71"/>
                  </a:cubicBezTo>
                  <a:cubicBezTo>
                    <a:pt x="97" y="71"/>
                    <a:pt x="97" y="70"/>
                    <a:pt x="97" y="70"/>
                  </a:cubicBezTo>
                  <a:cubicBezTo>
                    <a:pt x="97" y="70"/>
                    <a:pt x="97" y="70"/>
                    <a:pt x="97" y="69"/>
                  </a:cubicBezTo>
                  <a:cubicBezTo>
                    <a:pt x="97" y="69"/>
                    <a:pt x="97" y="69"/>
                    <a:pt x="97" y="69"/>
                  </a:cubicBezTo>
                  <a:cubicBezTo>
                    <a:pt x="97" y="69"/>
                    <a:pt x="97" y="69"/>
                    <a:pt x="97" y="68"/>
                  </a:cubicBezTo>
                  <a:cubicBezTo>
                    <a:pt x="97" y="68"/>
                    <a:pt x="98" y="68"/>
                    <a:pt x="98" y="68"/>
                  </a:cubicBezTo>
                  <a:cubicBezTo>
                    <a:pt x="98" y="67"/>
                    <a:pt x="98" y="67"/>
                    <a:pt x="97" y="67"/>
                  </a:cubicBezTo>
                  <a:cubicBezTo>
                    <a:pt x="97" y="66"/>
                    <a:pt x="97" y="66"/>
                    <a:pt x="97" y="66"/>
                  </a:cubicBezTo>
                  <a:cubicBezTo>
                    <a:pt x="97" y="66"/>
                    <a:pt x="97" y="65"/>
                    <a:pt x="97" y="65"/>
                  </a:cubicBezTo>
                  <a:cubicBezTo>
                    <a:pt x="98" y="65"/>
                    <a:pt x="98" y="65"/>
                    <a:pt x="97" y="64"/>
                  </a:cubicBezTo>
                  <a:cubicBezTo>
                    <a:pt x="97" y="64"/>
                    <a:pt x="97" y="64"/>
                    <a:pt x="97" y="64"/>
                  </a:cubicBezTo>
                  <a:cubicBezTo>
                    <a:pt x="97" y="64"/>
                    <a:pt x="97" y="64"/>
                    <a:pt x="97" y="64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8" y="63"/>
                    <a:pt x="98" y="63"/>
                    <a:pt x="98" y="63"/>
                  </a:cubicBezTo>
                  <a:cubicBezTo>
                    <a:pt x="98" y="63"/>
                    <a:pt x="99" y="64"/>
                    <a:pt x="99" y="64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100" y="64"/>
                    <a:pt x="100" y="63"/>
                    <a:pt x="100" y="63"/>
                  </a:cubicBezTo>
                  <a:cubicBezTo>
                    <a:pt x="100" y="62"/>
                    <a:pt x="100" y="62"/>
                    <a:pt x="100" y="61"/>
                  </a:cubicBezTo>
                  <a:cubicBezTo>
                    <a:pt x="100" y="61"/>
                    <a:pt x="100" y="60"/>
                    <a:pt x="100" y="60"/>
                  </a:cubicBezTo>
                  <a:cubicBezTo>
                    <a:pt x="100" y="60"/>
                    <a:pt x="101" y="59"/>
                    <a:pt x="101" y="59"/>
                  </a:cubicBezTo>
                  <a:cubicBezTo>
                    <a:pt x="101" y="59"/>
                    <a:pt x="101" y="58"/>
                    <a:pt x="101" y="58"/>
                  </a:cubicBezTo>
                  <a:cubicBezTo>
                    <a:pt x="101" y="58"/>
                    <a:pt x="102" y="57"/>
                    <a:pt x="101" y="57"/>
                  </a:cubicBezTo>
                  <a:cubicBezTo>
                    <a:pt x="101" y="57"/>
                    <a:pt x="101" y="56"/>
                    <a:pt x="101" y="56"/>
                  </a:cubicBezTo>
                  <a:cubicBezTo>
                    <a:pt x="101" y="56"/>
                    <a:pt x="101" y="55"/>
                    <a:pt x="101" y="55"/>
                  </a:cubicBezTo>
                  <a:cubicBezTo>
                    <a:pt x="101" y="55"/>
                    <a:pt x="102" y="55"/>
                    <a:pt x="102" y="54"/>
                  </a:cubicBezTo>
                  <a:cubicBezTo>
                    <a:pt x="102" y="54"/>
                    <a:pt x="102" y="54"/>
                    <a:pt x="102" y="53"/>
                  </a:cubicBezTo>
                  <a:cubicBezTo>
                    <a:pt x="102" y="53"/>
                    <a:pt x="102" y="53"/>
                    <a:pt x="102" y="52"/>
                  </a:cubicBezTo>
                  <a:cubicBezTo>
                    <a:pt x="102" y="52"/>
                    <a:pt x="101" y="52"/>
                    <a:pt x="101" y="51"/>
                  </a:cubicBezTo>
                  <a:cubicBezTo>
                    <a:pt x="101" y="51"/>
                    <a:pt x="101" y="51"/>
                    <a:pt x="101" y="51"/>
                  </a:cubicBezTo>
                  <a:cubicBezTo>
                    <a:pt x="102" y="50"/>
                    <a:pt x="102" y="51"/>
                    <a:pt x="102" y="50"/>
                  </a:cubicBezTo>
                  <a:cubicBezTo>
                    <a:pt x="102" y="50"/>
                    <a:pt x="102" y="50"/>
                    <a:pt x="102" y="49"/>
                  </a:cubicBezTo>
                  <a:cubicBezTo>
                    <a:pt x="102" y="49"/>
                    <a:pt x="103" y="49"/>
                    <a:pt x="103" y="49"/>
                  </a:cubicBezTo>
                  <a:cubicBezTo>
                    <a:pt x="103" y="49"/>
                    <a:pt x="104" y="48"/>
                    <a:pt x="104" y="48"/>
                  </a:cubicBezTo>
                  <a:cubicBezTo>
                    <a:pt x="104" y="48"/>
                    <a:pt x="104" y="47"/>
                    <a:pt x="104" y="47"/>
                  </a:cubicBezTo>
                  <a:cubicBezTo>
                    <a:pt x="104" y="47"/>
                    <a:pt x="105" y="47"/>
                    <a:pt x="105" y="46"/>
                  </a:cubicBezTo>
                  <a:cubicBezTo>
                    <a:pt x="105" y="46"/>
                    <a:pt x="105" y="46"/>
                    <a:pt x="106" y="46"/>
                  </a:cubicBezTo>
                  <a:cubicBezTo>
                    <a:pt x="106" y="46"/>
                    <a:pt x="106" y="46"/>
                    <a:pt x="106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08" y="46"/>
                    <a:pt x="108" y="47"/>
                    <a:pt x="108" y="47"/>
                  </a:cubicBezTo>
                  <a:cubicBezTo>
                    <a:pt x="108" y="47"/>
                    <a:pt x="108" y="47"/>
                    <a:pt x="109" y="47"/>
                  </a:cubicBezTo>
                  <a:cubicBezTo>
                    <a:pt x="109" y="47"/>
                    <a:pt x="109" y="46"/>
                    <a:pt x="109" y="46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9" y="45"/>
                    <a:pt x="109" y="45"/>
                    <a:pt x="109" y="45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8" name="Freeform 1055"/>
            <p:cNvSpPr>
              <a:spLocks/>
            </p:cNvSpPr>
            <p:nvPr/>
          </p:nvSpPr>
          <p:spPr bwMode="auto">
            <a:xfrm>
              <a:off x="9055915" y="3406469"/>
              <a:ext cx="160444" cy="270337"/>
            </a:xfrm>
            <a:custGeom>
              <a:avLst/>
              <a:gdLst>
                <a:gd name="T0" fmla="*/ 16 w 17"/>
                <a:gd name="T1" fmla="*/ 1 h 29"/>
                <a:gd name="T2" fmla="*/ 16 w 17"/>
                <a:gd name="T3" fmla="*/ 0 h 29"/>
                <a:gd name="T4" fmla="*/ 15 w 17"/>
                <a:gd name="T5" fmla="*/ 1 h 29"/>
                <a:gd name="T6" fmla="*/ 14 w 17"/>
                <a:gd name="T7" fmla="*/ 1 h 29"/>
                <a:gd name="T8" fmla="*/ 13 w 17"/>
                <a:gd name="T9" fmla="*/ 3 h 29"/>
                <a:gd name="T10" fmla="*/ 12 w 17"/>
                <a:gd name="T11" fmla="*/ 5 h 29"/>
                <a:gd name="T12" fmla="*/ 10 w 17"/>
                <a:gd name="T13" fmla="*/ 5 h 29"/>
                <a:gd name="T14" fmla="*/ 10 w 17"/>
                <a:gd name="T15" fmla="*/ 5 h 29"/>
                <a:gd name="T16" fmla="*/ 9 w 17"/>
                <a:gd name="T17" fmla="*/ 8 h 29"/>
                <a:gd name="T18" fmla="*/ 7 w 17"/>
                <a:gd name="T19" fmla="*/ 9 h 29"/>
                <a:gd name="T20" fmla="*/ 7 w 17"/>
                <a:gd name="T21" fmla="*/ 9 h 29"/>
                <a:gd name="T22" fmla="*/ 5 w 17"/>
                <a:gd name="T23" fmla="*/ 8 h 29"/>
                <a:gd name="T24" fmla="*/ 5 w 17"/>
                <a:gd name="T25" fmla="*/ 9 h 29"/>
                <a:gd name="T26" fmla="*/ 4 w 17"/>
                <a:gd name="T27" fmla="*/ 10 h 29"/>
                <a:gd name="T28" fmla="*/ 4 w 17"/>
                <a:gd name="T29" fmla="*/ 11 h 29"/>
                <a:gd name="T30" fmla="*/ 3 w 17"/>
                <a:gd name="T31" fmla="*/ 13 h 29"/>
                <a:gd name="T32" fmla="*/ 2 w 17"/>
                <a:gd name="T33" fmla="*/ 14 h 29"/>
                <a:gd name="T34" fmla="*/ 1 w 17"/>
                <a:gd name="T35" fmla="*/ 15 h 29"/>
                <a:gd name="T36" fmla="*/ 0 w 17"/>
                <a:gd name="T37" fmla="*/ 17 h 29"/>
                <a:gd name="T38" fmla="*/ 0 w 17"/>
                <a:gd name="T39" fmla="*/ 18 h 29"/>
                <a:gd name="T40" fmla="*/ 1 w 17"/>
                <a:gd name="T41" fmla="*/ 19 h 29"/>
                <a:gd name="T42" fmla="*/ 2 w 17"/>
                <a:gd name="T43" fmla="*/ 18 h 29"/>
                <a:gd name="T44" fmla="*/ 3 w 17"/>
                <a:gd name="T45" fmla="*/ 19 h 29"/>
                <a:gd name="T46" fmla="*/ 4 w 17"/>
                <a:gd name="T47" fmla="*/ 19 h 29"/>
                <a:gd name="T48" fmla="*/ 4 w 17"/>
                <a:gd name="T49" fmla="*/ 21 h 29"/>
                <a:gd name="T50" fmla="*/ 4 w 17"/>
                <a:gd name="T51" fmla="*/ 23 h 29"/>
                <a:gd name="T52" fmla="*/ 5 w 17"/>
                <a:gd name="T53" fmla="*/ 24 h 29"/>
                <a:gd name="T54" fmla="*/ 5 w 17"/>
                <a:gd name="T55" fmla="*/ 26 h 29"/>
                <a:gd name="T56" fmla="*/ 4 w 17"/>
                <a:gd name="T57" fmla="*/ 27 h 29"/>
                <a:gd name="T58" fmla="*/ 5 w 17"/>
                <a:gd name="T59" fmla="*/ 27 h 29"/>
                <a:gd name="T60" fmla="*/ 6 w 17"/>
                <a:gd name="T61" fmla="*/ 28 h 29"/>
                <a:gd name="T62" fmla="*/ 7 w 17"/>
                <a:gd name="T63" fmla="*/ 28 h 29"/>
                <a:gd name="T64" fmla="*/ 8 w 17"/>
                <a:gd name="T65" fmla="*/ 28 h 29"/>
                <a:gd name="T66" fmla="*/ 9 w 17"/>
                <a:gd name="T67" fmla="*/ 28 h 29"/>
                <a:gd name="T68" fmla="*/ 11 w 17"/>
                <a:gd name="T69" fmla="*/ 28 h 29"/>
                <a:gd name="T70" fmla="*/ 12 w 17"/>
                <a:gd name="T71" fmla="*/ 27 h 29"/>
                <a:gd name="T72" fmla="*/ 13 w 17"/>
                <a:gd name="T73" fmla="*/ 25 h 29"/>
                <a:gd name="T74" fmla="*/ 15 w 17"/>
                <a:gd name="T75" fmla="*/ 25 h 29"/>
                <a:gd name="T76" fmla="*/ 16 w 17"/>
                <a:gd name="T77" fmla="*/ 25 h 29"/>
                <a:gd name="T78" fmla="*/ 17 w 17"/>
                <a:gd name="T79" fmla="*/ 23 h 29"/>
                <a:gd name="T80" fmla="*/ 14 w 17"/>
                <a:gd name="T81" fmla="*/ 21 h 29"/>
                <a:gd name="T82" fmla="*/ 12 w 17"/>
                <a:gd name="T83" fmla="*/ 20 h 29"/>
                <a:gd name="T84" fmla="*/ 11 w 17"/>
                <a:gd name="T85" fmla="*/ 20 h 29"/>
                <a:gd name="T86" fmla="*/ 12 w 17"/>
                <a:gd name="T87" fmla="*/ 20 h 29"/>
                <a:gd name="T88" fmla="*/ 12 w 17"/>
                <a:gd name="T89" fmla="*/ 18 h 29"/>
                <a:gd name="T90" fmla="*/ 11 w 17"/>
                <a:gd name="T91" fmla="*/ 17 h 29"/>
                <a:gd name="T92" fmla="*/ 11 w 17"/>
                <a:gd name="T93" fmla="*/ 16 h 29"/>
                <a:gd name="T94" fmla="*/ 12 w 17"/>
                <a:gd name="T95" fmla="*/ 16 h 29"/>
                <a:gd name="T96" fmla="*/ 13 w 17"/>
                <a:gd name="T97" fmla="*/ 15 h 29"/>
                <a:gd name="T98" fmla="*/ 15 w 17"/>
                <a:gd name="T99" fmla="*/ 14 h 29"/>
                <a:gd name="T100" fmla="*/ 16 w 17"/>
                <a:gd name="T101" fmla="*/ 12 h 29"/>
                <a:gd name="T102" fmla="*/ 17 w 17"/>
                <a:gd name="T103" fmla="*/ 9 h 29"/>
                <a:gd name="T104" fmla="*/ 15 w 17"/>
                <a:gd name="T105" fmla="*/ 6 h 29"/>
                <a:gd name="T106" fmla="*/ 15 w 17"/>
                <a:gd name="T107" fmla="*/ 3 h 29"/>
                <a:gd name="T108" fmla="*/ 17 w 17"/>
                <a:gd name="T109" fmla="*/ 2 h 29"/>
                <a:gd name="T110" fmla="*/ 16 w 17"/>
                <a:gd name="T111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" h="29"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2"/>
                  </a:cubicBezTo>
                  <a:cubicBezTo>
                    <a:pt x="14" y="2"/>
                    <a:pt x="13" y="2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2" y="4"/>
                    <a:pt x="12" y="4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6"/>
                    <a:pt x="10" y="6"/>
                    <a:pt x="10" y="7"/>
                  </a:cubicBezTo>
                  <a:cubicBezTo>
                    <a:pt x="11" y="7"/>
                    <a:pt x="10" y="7"/>
                    <a:pt x="10" y="8"/>
                  </a:cubicBezTo>
                  <a:cubicBezTo>
                    <a:pt x="10" y="8"/>
                    <a:pt x="10" y="8"/>
                    <a:pt x="9" y="8"/>
                  </a:cubicBezTo>
                  <a:cubicBezTo>
                    <a:pt x="9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5" y="9"/>
                    <a:pt x="5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5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2" y="18"/>
                    <a:pt x="2" y="18"/>
                  </a:cubicBezTo>
                  <a:cubicBezTo>
                    <a:pt x="2" y="18"/>
                    <a:pt x="1" y="18"/>
                    <a:pt x="1" y="18"/>
                  </a:cubicBezTo>
                  <a:cubicBezTo>
                    <a:pt x="1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9"/>
                    <a:pt x="2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2"/>
                    <a:pt x="4" y="23"/>
                    <a:pt x="4" y="23"/>
                  </a:cubicBezTo>
                  <a:cubicBezTo>
                    <a:pt x="4" y="23"/>
                    <a:pt x="5" y="23"/>
                    <a:pt x="5" y="23"/>
                  </a:cubicBezTo>
                  <a:cubicBezTo>
                    <a:pt x="5" y="23"/>
                    <a:pt x="5" y="23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4" y="24"/>
                    <a:pt x="4" y="24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5"/>
                    <a:pt x="5" y="25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5" y="26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4" y="28"/>
                    <a:pt x="4" y="28"/>
                  </a:cubicBezTo>
                  <a:cubicBezTo>
                    <a:pt x="4" y="28"/>
                    <a:pt x="5" y="28"/>
                    <a:pt x="5" y="28"/>
                  </a:cubicBezTo>
                  <a:cubicBezTo>
                    <a:pt x="5" y="28"/>
                    <a:pt x="5" y="27"/>
                    <a:pt x="5" y="27"/>
                  </a:cubicBezTo>
                  <a:cubicBezTo>
                    <a:pt x="5" y="27"/>
                    <a:pt x="5" y="27"/>
                    <a:pt x="6" y="27"/>
                  </a:cubicBezTo>
                  <a:cubicBezTo>
                    <a:pt x="6" y="27"/>
                    <a:pt x="6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9"/>
                    <a:pt x="7" y="29"/>
                  </a:cubicBezTo>
                  <a:cubicBezTo>
                    <a:pt x="7" y="29"/>
                    <a:pt x="8" y="29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10" y="28"/>
                    <a:pt x="10" y="28"/>
                  </a:cubicBezTo>
                  <a:cubicBezTo>
                    <a:pt x="10" y="28"/>
                    <a:pt x="10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4" y="25"/>
                    <a:pt x="14" y="25"/>
                  </a:cubicBezTo>
                  <a:cubicBezTo>
                    <a:pt x="14" y="25"/>
                    <a:pt x="14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5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3"/>
                  </a:cubicBezTo>
                  <a:cubicBezTo>
                    <a:pt x="17" y="23"/>
                    <a:pt x="16" y="23"/>
                    <a:pt x="16" y="22"/>
                  </a:cubicBezTo>
                  <a:cubicBezTo>
                    <a:pt x="16" y="22"/>
                    <a:pt x="15" y="22"/>
                    <a:pt x="15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4" y="21"/>
                    <a:pt x="14" y="21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0" y="17"/>
                    <a:pt x="10" y="16"/>
                  </a:cubicBezTo>
                  <a:cubicBezTo>
                    <a:pt x="10" y="16"/>
                    <a:pt x="10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2" y="17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5" y="15"/>
                    <a:pt x="15" y="14"/>
                  </a:cubicBezTo>
                  <a:cubicBezTo>
                    <a:pt x="15" y="14"/>
                    <a:pt x="14" y="14"/>
                    <a:pt x="15" y="13"/>
                  </a:cubicBezTo>
                  <a:cubicBezTo>
                    <a:pt x="15" y="13"/>
                    <a:pt x="15" y="13"/>
                    <a:pt x="15" y="12"/>
                  </a:cubicBezTo>
                  <a:cubicBezTo>
                    <a:pt x="15" y="12"/>
                    <a:pt x="15" y="12"/>
                    <a:pt x="16" y="12"/>
                  </a:cubicBezTo>
                  <a:cubicBezTo>
                    <a:pt x="16" y="11"/>
                    <a:pt x="16" y="11"/>
                    <a:pt x="16" y="10"/>
                  </a:cubicBezTo>
                  <a:cubicBezTo>
                    <a:pt x="16" y="10"/>
                    <a:pt x="17" y="10"/>
                    <a:pt x="17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6" y="8"/>
                    <a:pt x="16" y="8"/>
                  </a:cubicBezTo>
                  <a:cubicBezTo>
                    <a:pt x="16" y="8"/>
                    <a:pt x="16" y="7"/>
                    <a:pt x="15" y="7"/>
                  </a:cubicBezTo>
                  <a:cubicBezTo>
                    <a:pt x="15" y="7"/>
                    <a:pt x="15" y="6"/>
                    <a:pt x="15" y="6"/>
                  </a:cubicBezTo>
                  <a:cubicBezTo>
                    <a:pt x="15" y="5"/>
                    <a:pt x="15" y="5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7" y="3"/>
                  </a:cubicBezTo>
                  <a:cubicBezTo>
                    <a:pt x="17" y="3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" name="Freeform 1057"/>
            <p:cNvSpPr>
              <a:spLocks/>
            </p:cNvSpPr>
            <p:nvPr/>
          </p:nvSpPr>
          <p:spPr bwMode="auto">
            <a:xfrm>
              <a:off x="9159215" y="3630651"/>
              <a:ext cx="149455" cy="213194"/>
            </a:xfrm>
            <a:custGeom>
              <a:avLst/>
              <a:gdLst>
                <a:gd name="T0" fmla="*/ 14 w 16"/>
                <a:gd name="T1" fmla="*/ 13 h 23"/>
                <a:gd name="T2" fmla="*/ 14 w 16"/>
                <a:gd name="T3" fmla="*/ 12 h 23"/>
                <a:gd name="T4" fmla="*/ 13 w 16"/>
                <a:gd name="T5" fmla="*/ 10 h 23"/>
                <a:gd name="T6" fmla="*/ 13 w 16"/>
                <a:gd name="T7" fmla="*/ 7 h 23"/>
                <a:gd name="T8" fmla="*/ 12 w 16"/>
                <a:gd name="T9" fmla="*/ 5 h 23"/>
                <a:gd name="T10" fmla="*/ 10 w 16"/>
                <a:gd name="T11" fmla="*/ 4 h 23"/>
                <a:gd name="T12" fmla="*/ 8 w 16"/>
                <a:gd name="T13" fmla="*/ 2 h 23"/>
                <a:gd name="T14" fmla="*/ 6 w 16"/>
                <a:gd name="T15" fmla="*/ 0 h 23"/>
                <a:gd name="T16" fmla="*/ 6 w 16"/>
                <a:gd name="T17" fmla="*/ 1 h 23"/>
                <a:gd name="T18" fmla="*/ 4 w 16"/>
                <a:gd name="T19" fmla="*/ 2 h 23"/>
                <a:gd name="T20" fmla="*/ 4 w 16"/>
                <a:gd name="T21" fmla="*/ 2 h 23"/>
                <a:gd name="T22" fmla="*/ 3 w 16"/>
                <a:gd name="T23" fmla="*/ 2 h 23"/>
                <a:gd name="T24" fmla="*/ 2 w 16"/>
                <a:gd name="T25" fmla="*/ 2 h 23"/>
                <a:gd name="T26" fmla="*/ 2 w 16"/>
                <a:gd name="T27" fmla="*/ 2 h 23"/>
                <a:gd name="T28" fmla="*/ 1 w 16"/>
                <a:gd name="T29" fmla="*/ 4 h 23"/>
                <a:gd name="T30" fmla="*/ 0 w 16"/>
                <a:gd name="T31" fmla="*/ 5 h 23"/>
                <a:gd name="T32" fmla="*/ 2 w 16"/>
                <a:gd name="T33" fmla="*/ 6 h 23"/>
                <a:gd name="T34" fmla="*/ 3 w 16"/>
                <a:gd name="T35" fmla="*/ 8 h 23"/>
                <a:gd name="T36" fmla="*/ 3 w 16"/>
                <a:gd name="T37" fmla="*/ 9 h 23"/>
                <a:gd name="T38" fmla="*/ 1 w 16"/>
                <a:gd name="T39" fmla="*/ 9 h 23"/>
                <a:gd name="T40" fmla="*/ 2 w 16"/>
                <a:gd name="T41" fmla="*/ 10 h 23"/>
                <a:gd name="T42" fmla="*/ 4 w 16"/>
                <a:gd name="T43" fmla="*/ 13 h 23"/>
                <a:gd name="T44" fmla="*/ 5 w 16"/>
                <a:gd name="T45" fmla="*/ 14 h 23"/>
                <a:gd name="T46" fmla="*/ 5 w 16"/>
                <a:gd name="T47" fmla="*/ 15 h 23"/>
                <a:gd name="T48" fmla="*/ 5 w 16"/>
                <a:gd name="T49" fmla="*/ 16 h 23"/>
                <a:gd name="T50" fmla="*/ 5 w 16"/>
                <a:gd name="T51" fmla="*/ 17 h 23"/>
                <a:gd name="T52" fmla="*/ 5 w 16"/>
                <a:gd name="T53" fmla="*/ 19 h 23"/>
                <a:gd name="T54" fmla="*/ 6 w 16"/>
                <a:gd name="T55" fmla="*/ 20 h 23"/>
                <a:gd name="T56" fmla="*/ 6 w 16"/>
                <a:gd name="T57" fmla="*/ 21 h 23"/>
                <a:gd name="T58" fmla="*/ 7 w 16"/>
                <a:gd name="T59" fmla="*/ 22 h 23"/>
                <a:gd name="T60" fmla="*/ 8 w 16"/>
                <a:gd name="T61" fmla="*/ 22 h 23"/>
                <a:gd name="T62" fmla="*/ 8 w 16"/>
                <a:gd name="T63" fmla="*/ 21 h 23"/>
                <a:gd name="T64" fmla="*/ 9 w 16"/>
                <a:gd name="T65" fmla="*/ 21 h 23"/>
                <a:gd name="T66" fmla="*/ 10 w 16"/>
                <a:gd name="T67" fmla="*/ 21 h 23"/>
                <a:gd name="T68" fmla="*/ 10 w 16"/>
                <a:gd name="T69" fmla="*/ 20 h 23"/>
                <a:gd name="T70" fmla="*/ 10 w 16"/>
                <a:gd name="T71" fmla="*/ 20 h 23"/>
                <a:gd name="T72" fmla="*/ 10 w 16"/>
                <a:gd name="T73" fmla="*/ 19 h 23"/>
                <a:gd name="T74" fmla="*/ 11 w 16"/>
                <a:gd name="T75" fmla="*/ 18 h 23"/>
                <a:gd name="T76" fmla="*/ 12 w 16"/>
                <a:gd name="T77" fmla="*/ 19 h 23"/>
                <a:gd name="T78" fmla="*/ 13 w 16"/>
                <a:gd name="T79" fmla="*/ 19 h 23"/>
                <a:gd name="T80" fmla="*/ 13 w 16"/>
                <a:gd name="T81" fmla="*/ 18 h 23"/>
                <a:gd name="T82" fmla="*/ 15 w 16"/>
                <a:gd name="T83" fmla="*/ 18 h 23"/>
                <a:gd name="T84" fmla="*/ 15 w 16"/>
                <a:gd name="T85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" h="23">
                  <a:moveTo>
                    <a:pt x="15" y="15"/>
                  </a:moveTo>
                  <a:cubicBezTo>
                    <a:pt x="15" y="15"/>
                    <a:pt x="15" y="14"/>
                    <a:pt x="15" y="14"/>
                  </a:cubicBezTo>
                  <a:cubicBezTo>
                    <a:pt x="15" y="14"/>
                    <a:pt x="14" y="13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2"/>
                    <a:pt x="14" y="12"/>
                    <a:pt x="13" y="12"/>
                  </a:cubicBezTo>
                  <a:cubicBezTo>
                    <a:pt x="13" y="12"/>
                    <a:pt x="14" y="12"/>
                    <a:pt x="14" y="12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9"/>
                  </a:cubicBezTo>
                  <a:cubicBezTo>
                    <a:pt x="12" y="9"/>
                    <a:pt x="13" y="8"/>
                    <a:pt x="13" y="8"/>
                  </a:cubicBezTo>
                  <a:cubicBezTo>
                    <a:pt x="13" y="8"/>
                    <a:pt x="13" y="8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2" y="6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4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7" y="1"/>
                    <a:pt x="7" y="1"/>
                  </a:cubicBezTo>
                  <a:cubicBezTo>
                    <a:pt x="7" y="1"/>
                    <a:pt x="7" y="1"/>
                    <a:pt x="7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3" y="7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9"/>
                    <a:pt x="2" y="9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3" y="12"/>
                    <a:pt x="3" y="13"/>
                    <a:pt x="4" y="13"/>
                  </a:cubicBezTo>
                  <a:cubicBezTo>
                    <a:pt x="4" y="13"/>
                    <a:pt x="4" y="13"/>
                    <a:pt x="4" y="14"/>
                  </a:cubicBezTo>
                  <a:cubicBezTo>
                    <a:pt x="4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6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6" y="19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2"/>
                    <a:pt x="6" y="22"/>
                    <a:pt x="7" y="22"/>
                  </a:cubicBezTo>
                  <a:cubicBezTo>
                    <a:pt x="7" y="22"/>
                    <a:pt x="7" y="23"/>
                    <a:pt x="7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7" y="22"/>
                    <a:pt x="7" y="22"/>
                    <a:pt x="8" y="22"/>
                  </a:cubicBezTo>
                  <a:cubicBezTo>
                    <a:pt x="8" y="22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20"/>
                    <a:pt x="9" y="20"/>
                  </a:cubicBezTo>
                  <a:cubicBezTo>
                    <a:pt x="9" y="20"/>
                    <a:pt x="9" y="20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9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20"/>
                    <a:pt x="13" y="20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9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7"/>
                    <a:pt x="15" y="17"/>
                  </a:cubicBezTo>
                  <a:cubicBezTo>
                    <a:pt x="16" y="17"/>
                    <a:pt x="15" y="16"/>
                    <a:pt x="15" y="15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0" name="Freeform 1058"/>
            <p:cNvSpPr>
              <a:spLocks noEditPoints="1"/>
            </p:cNvSpPr>
            <p:nvPr/>
          </p:nvSpPr>
          <p:spPr bwMode="auto">
            <a:xfrm>
              <a:off x="7249271" y="3507571"/>
              <a:ext cx="327481" cy="186819"/>
            </a:xfrm>
            <a:custGeom>
              <a:avLst/>
              <a:gdLst>
                <a:gd name="T0" fmla="*/ 34 w 35"/>
                <a:gd name="T1" fmla="*/ 4 h 20"/>
                <a:gd name="T2" fmla="*/ 32 w 35"/>
                <a:gd name="T3" fmla="*/ 2 h 20"/>
                <a:gd name="T4" fmla="*/ 30 w 35"/>
                <a:gd name="T5" fmla="*/ 2 h 20"/>
                <a:gd name="T6" fmla="*/ 27 w 35"/>
                <a:gd name="T7" fmla="*/ 1 h 20"/>
                <a:gd name="T8" fmla="*/ 25 w 35"/>
                <a:gd name="T9" fmla="*/ 1 h 20"/>
                <a:gd name="T10" fmla="*/ 22 w 35"/>
                <a:gd name="T11" fmla="*/ 2 h 20"/>
                <a:gd name="T12" fmla="*/ 21 w 35"/>
                <a:gd name="T13" fmla="*/ 2 h 20"/>
                <a:gd name="T14" fmla="*/ 18 w 35"/>
                <a:gd name="T15" fmla="*/ 2 h 20"/>
                <a:gd name="T16" fmla="*/ 15 w 35"/>
                <a:gd name="T17" fmla="*/ 1 h 20"/>
                <a:gd name="T18" fmla="*/ 14 w 35"/>
                <a:gd name="T19" fmla="*/ 0 h 20"/>
                <a:gd name="T20" fmla="*/ 13 w 35"/>
                <a:gd name="T21" fmla="*/ 2 h 20"/>
                <a:gd name="T22" fmla="*/ 11 w 35"/>
                <a:gd name="T23" fmla="*/ 4 h 20"/>
                <a:gd name="T24" fmla="*/ 8 w 35"/>
                <a:gd name="T25" fmla="*/ 3 h 20"/>
                <a:gd name="T26" fmla="*/ 4 w 35"/>
                <a:gd name="T27" fmla="*/ 4 h 20"/>
                <a:gd name="T28" fmla="*/ 5 w 35"/>
                <a:gd name="T29" fmla="*/ 5 h 20"/>
                <a:gd name="T30" fmla="*/ 3 w 35"/>
                <a:gd name="T31" fmla="*/ 7 h 20"/>
                <a:gd name="T32" fmla="*/ 4 w 35"/>
                <a:gd name="T33" fmla="*/ 10 h 20"/>
                <a:gd name="T34" fmla="*/ 6 w 35"/>
                <a:gd name="T35" fmla="*/ 10 h 20"/>
                <a:gd name="T36" fmla="*/ 9 w 35"/>
                <a:gd name="T37" fmla="*/ 10 h 20"/>
                <a:gd name="T38" fmla="*/ 12 w 35"/>
                <a:gd name="T39" fmla="*/ 12 h 20"/>
                <a:gd name="T40" fmla="*/ 11 w 35"/>
                <a:gd name="T41" fmla="*/ 14 h 20"/>
                <a:gd name="T42" fmla="*/ 8 w 35"/>
                <a:gd name="T43" fmla="*/ 15 h 20"/>
                <a:gd name="T44" fmla="*/ 6 w 35"/>
                <a:gd name="T45" fmla="*/ 15 h 20"/>
                <a:gd name="T46" fmla="*/ 6 w 35"/>
                <a:gd name="T47" fmla="*/ 16 h 20"/>
                <a:gd name="T48" fmla="*/ 4 w 35"/>
                <a:gd name="T49" fmla="*/ 17 h 20"/>
                <a:gd name="T50" fmla="*/ 1 w 35"/>
                <a:gd name="T51" fmla="*/ 16 h 20"/>
                <a:gd name="T52" fmla="*/ 0 w 35"/>
                <a:gd name="T53" fmla="*/ 18 h 20"/>
                <a:gd name="T54" fmla="*/ 2 w 35"/>
                <a:gd name="T55" fmla="*/ 19 h 20"/>
                <a:gd name="T56" fmla="*/ 6 w 35"/>
                <a:gd name="T57" fmla="*/ 18 h 20"/>
                <a:gd name="T58" fmla="*/ 8 w 35"/>
                <a:gd name="T59" fmla="*/ 19 h 20"/>
                <a:gd name="T60" fmla="*/ 11 w 35"/>
                <a:gd name="T61" fmla="*/ 19 h 20"/>
                <a:gd name="T62" fmla="*/ 14 w 35"/>
                <a:gd name="T63" fmla="*/ 19 h 20"/>
                <a:gd name="T64" fmla="*/ 15 w 35"/>
                <a:gd name="T65" fmla="*/ 18 h 20"/>
                <a:gd name="T66" fmla="*/ 15 w 35"/>
                <a:gd name="T67" fmla="*/ 15 h 20"/>
                <a:gd name="T68" fmla="*/ 16 w 35"/>
                <a:gd name="T69" fmla="*/ 14 h 20"/>
                <a:gd name="T70" fmla="*/ 18 w 35"/>
                <a:gd name="T71" fmla="*/ 14 h 20"/>
                <a:gd name="T72" fmla="*/ 19 w 35"/>
                <a:gd name="T73" fmla="*/ 13 h 20"/>
                <a:gd name="T74" fmla="*/ 20 w 35"/>
                <a:gd name="T75" fmla="*/ 13 h 20"/>
                <a:gd name="T76" fmla="*/ 22 w 35"/>
                <a:gd name="T77" fmla="*/ 13 h 20"/>
                <a:gd name="T78" fmla="*/ 24 w 35"/>
                <a:gd name="T79" fmla="*/ 13 h 20"/>
                <a:gd name="T80" fmla="*/ 24 w 35"/>
                <a:gd name="T81" fmla="*/ 13 h 20"/>
                <a:gd name="T82" fmla="*/ 24 w 35"/>
                <a:gd name="T83" fmla="*/ 12 h 20"/>
                <a:gd name="T84" fmla="*/ 25 w 35"/>
                <a:gd name="T85" fmla="*/ 10 h 20"/>
                <a:gd name="T86" fmla="*/ 26 w 35"/>
                <a:gd name="T87" fmla="*/ 10 h 20"/>
                <a:gd name="T88" fmla="*/ 27 w 35"/>
                <a:gd name="T89" fmla="*/ 10 h 20"/>
                <a:gd name="T90" fmla="*/ 28 w 35"/>
                <a:gd name="T91" fmla="*/ 10 h 20"/>
                <a:gd name="T92" fmla="*/ 29 w 35"/>
                <a:gd name="T93" fmla="*/ 10 h 20"/>
                <a:gd name="T94" fmla="*/ 29 w 35"/>
                <a:gd name="T95" fmla="*/ 9 h 20"/>
                <a:gd name="T96" fmla="*/ 33 w 35"/>
                <a:gd name="T97" fmla="*/ 6 h 20"/>
                <a:gd name="T98" fmla="*/ 34 w 35"/>
                <a:gd name="T99" fmla="*/ 6 h 20"/>
                <a:gd name="T100" fmla="*/ 35 w 35"/>
                <a:gd name="T101" fmla="*/ 4 h 20"/>
                <a:gd name="T102" fmla="*/ 26 w 35"/>
                <a:gd name="T103" fmla="*/ 5 h 20"/>
                <a:gd name="T104" fmla="*/ 23 w 35"/>
                <a:gd name="T105" fmla="*/ 4 h 20"/>
                <a:gd name="T106" fmla="*/ 24 w 35"/>
                <a:gd name="T107" fmla="*/ 3 h 20"/>
                <a:gd name="T108" fmla="*/ 27 w 35"/>
                <a:gd name="T10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5" h="20">
                  <a:moveTo>
                    <a:pt x="35" y="4"/>
                  </a:move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3" y="4"/>
                    <a:pt x="33" y="3"/>
                  </a:cubicBezTo>
                  <a:cubicBezTo>
                    <a:pt x="33" y="3"/>
                    <a:pt x="33" y="3"/>
                    <a:pt x="32" y="3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1" y="2"/>
                    <a:pt x="31" y="2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30" y="2"/>
                    <a:pt x="30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8" y="2"/>
                    <a:pt x="28" y="2"/>
                    <a:pt x="27" y="2"/>
                  </a:cubicBezTo>
                  <a:cubicBezTo>
                    <a:pt x="27" y="2"/>
                    <a:pt x="27" y="2"/>
                    <a:pt x="27" y="1"/>
                  </a:cubicBezTo>
                  <a:cubicBezTo>
                    <a:pt x="27" y="1"/>
                    <a:pt x="27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4" y="1"/>
                    <a:pt x="24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2"/>
                    <a:pt x="17" y="2"/>
                    <a:pt x="16" y="1"/>
                  </a:cubicBezTo>
                  <a:cubicBezTo>
                    <a:pt x="16" y="1"/>
                    <a:pt x="15" y="1"/>
                    <a:pt x="15" y="1"/>
                  </a:cubicBezTo>
                  <a:cubicBezTo>
                    <a:pt x="15" y="1"/>
                    <a:pt x="15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9" y="3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8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5" y="3"/>
                    <a:pt x="5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6"/>
                  </a:cubicBezTo>
                  <a:cubicBezTo>
                    <a:pt x="5" y="6"/>
                    <a:pt x="5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3" y="7"/>
                    <a:pt x="2" y="8"/>
                    <a:pt x="2" y="8"/>
                  </a:cubicBezTo>
                  <a:cubicBezTo>
                    <a:pt x="2" y="8"/>
                    <a:pt x="2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10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9" y="11"/>
                    <a:pt x="9" y="11"/>
                    <a:pt x="10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2" y="11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0" y="14"/>
                  </a:cubicBezTo>
                  <a:cubicBezTo>
                    <a:pt x="10" y="14"/>
                    <a:pt x="10" y="14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9" y="15"/>
                    <a:pt x="8" y="15"/>
                    <a:pt x="8" y="15"/>
                  </a:cubicBezTo>
                  <a:cubicBezTo>
                    <a:pt x="8" y="15"/>
                    <a:pt x="8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7"/>
                    <a:pt x="6" y="17"/>
                  </a:cubicBezTo>
                  <a:cubicBezTo>
                    <a:pt x="6" y="17"/>
                    <a:pt x="5" y="17"/>
                    <a:pt x="5" y="17"/>
                  </a:cubicBezTo>
                  <a:cubicBezTo>
                    <a:pt x="5" y="17"/>
                    <a:pt x="5" y="16"/>
                    <a:pt x="5" y="16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7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6"/>
                    <a:pt x="2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3" y="19"/>
                    <a:pt x="3" y="19"/>
                  </a:cubicBezTo>
                  <a:cubicBezTo>
                    <a:pt x="3" y="19"/>
                    <a:pt x="4" y="19"/>
                    <a:pt x="4" y="19"/>
                  </a:cubicBezTo>
                  <a:cubicBezTo>
                    <a:pt x="4" y="19"/>
                    <a:pt x="5" y="19"/>
                    <a:pt x="5" y="19"/>
                  </a:cubicBezTo>
                  <a:cubicBezTo>
                    <a:pt x="5" y="19"/>
                    <a:pt x="5" y="18"/>
                    <a:pt x="6" y="18"/>
                  </a:cubicBezTo>
                  <a:cubicBezTo>
                    <a:pt x="6" y="18"/>
                    <a:pt x="6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0"/>
                    <a:pt x="10" y="19"/>
                    <a:pt x="10" y="19"/>
                  </a:cubicBezTo>
                  <a:cubicBezTo>
                    <a:pt x="10" y="19"/>
                    <a:pt x="11" y="19"/>
                    <a:pt x="1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19"/>
                    <a:pt x="14" y="19"/>
                    <a:pt x="14" y="18"/>
                  </a:cubicBezTo>
                  <a:cubicBezTo>
                    <a:pt x="14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4" y="17"/>
                  </a:cubicBezTo>
                  <a:cubicBezTo>
                    <a:pt x="14" y="17"/>
                    <a:pt x="14" y="17"/>
                    <a:pt x="14" y="16"/>
                  </a:cubicBezTo>
                  <a:cubicBezTo>
                    <a:pt x="15" y="16"/>
                    <a:pt x="15" y="16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3"/>
                  </a:cubicBezTo>
                  <a:cubicBezTo>
                    <a:pt x="18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2" y="12"/>
                    <a:pt x="22" y="12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0"/>
                    <a:pt x="24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8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9"/>
                  </a:cubicBezTo>
                  <a:cubicBezTo>
                    <a:pt x="30" y="9"/>
                    <a:pt x="29" y="9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30" y="7"/>
                    <a:pt x="30" y="7"/>
                    <a:pt x="31" y="7"/>
                  </a:cubicBezTo>
                  <a:cubicBezTo>
                    <a:pt x="31" y="7"/>
                    <a:pt x="31" y="6"/>
                    <a:pt x="31" y="6"/>
                  </a:cubicBezTo>
                  <a:cubicBezTo>
                    <a:pt x="32" y="6"/>
                    <a:pt x="32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5"/>
                  </a:cubicBezTo>
                  <a:cubicBezTo>
                    <a:pt x="34" y="5"/>
                    <a:pt x="34" y="5"/>
                    <a:pt x="35" y="5"/>
                  </a:cubicBezTo>
                  <a:cubicBezTo>
                    <a:pt x="35" y="5"/>
                    <a:pt x="35" y="5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lose/>
                  <a:moveTo>
                    <a:pt x="28" y="3"/>
                  </a:moveTo>
                  <a:cubicBezTo>
                    <a:pt x="28" y="3"/>
                    <a:pt x="28" y="4"/>
                    <a:pt x="28" y="4"/>
                  </a:cubicBezTo>
                  <a:cubicBezTo>
                    <a:pt x="27" y="4"/>
                    <a:pt x="27" y="5"/>
                    <a:pt x="26" y="5"/>
                  </a:cubicBezTo>
                  <a:cubicBezTo>
                    <a:pt x="26" y="5"/>
                    <a:pt x="26" y="4"/>
                    <a:pt x="25" y="4"/>
                  </a:cubicBezTo>
                  <a:cubicBezTo>
                    <a:pt x="25" y="4"/>
                    <a:pt x="25" y="5"/>
                    <a:pt x="25" y="5"/>
                  </a:cubicBezTo>
                  <a:cubicBezTo>
                    <a:pt x="24" y="5"/>
                    <a:pt x="24" y="4"/>
                    <a:pt x="24" y="4"/>
                  </a:cubicBezTo>
                  <a:cubicBezTo>
                    <a:pt x="24" y="4"/>
                    <a:pt x="23" y="4"/>
                    <a:pt x="23" y="4"/>
                  </a:cubicBezTo>
                  <a:cubicBezTo>
                    <a:pt x="23" y="4"/>
                    <a:pt x="22" y="4"/>
                    <a:pt x="22" y="4"/>
                  </a:cubicBezTo>
                  <a:cubicBezTo>
                    <a:pt x="22" y="4"/>
                    <a:pt x="22" y="4"/>
                    <a:pt x="22" y="3"/>
                  </a:cubicBezTo>
                  <a:cubicBezTo>
                    <a:pt x="22" y="3"/>
                    <a:pt x="23" y="3"/>
                    <a:pt x="23" y="3"/>
                  </a:cubicBezTo>
                  <a:cubicBezTo>
                    <a:pt x="23" y="3"/>
                    <a:pt x="24" y="3"/>
                    <a:pt x="24" y="3"/>
                  </a:cubicBezTo>
                  <a:cubicBezTo>
                    <a:pt x="24" y="3"/>
                    <a:pt x="25" y="3"/>
                    <a:pt x="25" y="3"/>
                  </a:cubicBezTo>
                  <a:cubicBezTo>
                    <a:pt x="25" y="3"/>
                    <a:pt x="26" y="3"/>
                    <a:pt x="26" y="3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3"/>
                    <a:pt x="28" y="3"/>
                    <a:pt x="28" y="3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1" name="Freeform 1059"/>
            <p:cNvSpPr>
              <a:spLocks/>
            </p:cNvSpPr>
            <p:nvPr/>
          </p:nvSpPr>
          <p:spPr bwMode="auto">
            <a:xfrm>
              <a:off x="7686645" y="4114182"/>
              <a:ext cx="281327" cy="167038"/>
            </a:xfrm>
            <a:custGeom>
              <a:avLst/>
              <a:gdLst>
                <a:gd name="T0" fmla="*/ 1 w 30"/>
                <a:gd name="T1" fmla="*/ 3 h 18"/>
                <a:gd name="T2" fmla="*/ 0 w 30"/>
                <a:gd name="T3" fmla="*/ 4 h 18"/>
                <a:gd name="T4" fmla="*/ 0 w 30"/>
                <a:gd name="T5" fmla="*/ 6 h 18"/>
                <a:gd name="T6" fmla="*/ 0 w 30"/>
                <a:gd name="T7" fmla="*/ 7 h 18"/>
                <a:gd name="T8" fmla="*/ 1 w 30"/>
                <a:gd name="T9" fmla="*/ 8 h 18"/>
                <a:gd name="T10" fmla="*/ 4 w 30"/>
                <a:gd name="T11" fmla="*/ 9 h 18"/>
                <a:gd name="T12" fmla="*/ 5 w 30"/>
                <a:gd name="T13" fmla="*/ 10 h 18"/>
                <a:gd name="T14" fmla="*/ 6 w 30"/>
                <a:gd name="T15" fmla="*/ 11 h 18"/>
                <a:gd name="T16" fmla="*/ 7 w 30"/>
                <a:gd name="T17" fmla="*/ 11 h 18"/>
                <a:gd name="T18" fmla="*/ 9 w 30"/>
                <a:gd name="T19" fmla="*/ 12 h 18"/>
                <a:gd name="T20" fmla="*/ 10 w 30"/>
                <a:gd name="T21" fmla="*/ 12 h 18"/>
                <a:gd name="T22" fmla="*/ 12 w 30"/>
                <a:gd name="T23" fmla="*/ 12 h 18"/>
                <a:gd name="T24" fmla="*/ 15 w 30"/>
                <a:gd name="T25" fmla="*/ 12 h 18"/>
                <a:gd name="T26" fmla="*/ 18 w 30"/>
                <a:gd name="T27" fmla="*/ 14 h 18"/>
                <a:gd name="T28" fmla="*/ 19 w 30"/>
                <a:gd name="T29" fmla="*/ 15 h 18"/>
                <a:gd name="T30" fmla="*/ 21 w 30"/>
                <a:gd name="T31" fmla="*/ 15 h 18"/>
                <a:gd name="T32" fmla="*/ 22 w 30"/>
                <a:gd name="T33" fmla="*/ 17 h 18"/>
                <a:gd name="T34" fmla="*/ 23 w 30"/>
                <a:gd name="T35" fmla="*/ 17 h 18"/>
                <a:gd name="T36" fmla="*/ 25 w 30"/>
                <a:gd name="T37" fmla="*/ 17 h 18"/>
                <a:gd name="T38" fmla="*/ 27 w 30"/>
                <a:gd name="T39" fmla="*/ 18 h 18"/>
                <a:gd name="T40" fmla="*/ 29 w 30"/>
                <a:gd name="T41" fmla="*/ 18 h 18"/>
                <a:gd name="T42" fmla="*/ 30 w 30"/>
                <a:gd name="T43" fmla="*/ 17 h 18"/>
                <a:gd name="T44" fmla="*/ 30 w 30"/>
                <a:gd name="T45" fmla="*/ 17 h 18"/>
                <a:gd name="T46" fmla="*/ 29 w 30"/>
                <a:gd name="T47" fmla="*/ 14 h 18"/>
                <a:gd name="T48" fmla="*/ 29 w 30"/>
                <a:gd name="T49" fmla="*/ 12 h 18"/>
                <a:gd name="T50" fmla="*/ 29 w 30"/>
                <a:gd name="T51" fmla="*/ 12 h 18"/>
                <a:gd name="T52" fmla="*/ 28 w 30"/>
                <a:gd name="T53" fmla="*/ 12 h 18"/>
                <a:gd name="T54" fmla="*/ 25 w 30"/>
                <a:gd name="T55" fmla="*/ 12 h 18"/>
                <a:gd name="T56" fmla="*/ 23 w 30"/>
                <a:gd name="T57" fmla="*/ 11 h 18"/>
                <a:gd name="T58" fmla="*/ 20 w 30"/>
                <a:gd name="T59" fmla="*/ 12 h 18"/>
                <a:gd name="T60" fmla="*/ 18 w 30"/>
                <a:gd name="T61" fmla="*/ 10 h 18"/>
                <a:gd name="T62" fmla="*/ 17 w 30"/>
                <a:gd name="T63" fmla="*/ 8 h 18"/>
                <a:gd name="T64" fmla="*/ 17 w 30"/>
                <a:gd name="T65" fmla="*/ 8 h 18"/>
                <a:gd name="T66" fmla="*/ 16 w 30"/>
                <a:gd name="T67" fmla="*/ 8 h 18"/>
                <a:gd name="T68" fmla="*/ 15 w 30"/>
                <a:gd name="T69" fmla="*/ 8 h 18"/>
                <a:gd name="T70" fmla="*/ 13 w 30"/>
                <a:gd name="T71" fmla="*/ 6 h 18"/>
                <a:gd name="T72" fmla="*/ 12 w 30"/>
                <a:gd name="T73" fmla="*/ 6 h 18"/>
                <a:gd name="T74" fmla="*/ 10 w 30"/>
                <a:gd name="T75" fmla="*/ 5 h 18"/>
                <a:gd name="T76" fmla="*/ 10 w 30"/>
                <a:gd name="T77" fmla="*/ 4 h 18"/>
                <a:gd name="T78" fmla="*/ 9 w 30"/>
                <a:gd name="T79" fmla="*/ 3 h 18"/>
                <a:gd name="T80" fmla="*/ 8 w 30"/>
                <a:gd name="T81" fmla="*/ 2 h 18"/>
                <a:gd name="T82" fmla="*/ 6 w 30"/>
                <a:gd name="T83" fmla="*/ 2 h 18"/>
                <a:gd name="T84" fmla="*/ 5 w 30"/>
                <a:gd name="T85" fmla="*/ 1 h 18"/>
                <a:gd name="T86" fmla="*/ 4 w 30"/>
                <a:gd name="T87" fmla="*/ 0 h 18"/>
                <a:gd name="T88" fmla="*/ 3 w 30"/>
                <a:gd name="T89" fmla="*/ 1 h 18"/>
                <a:gd name="T90" fmla="*/ 1 w 30"/>
                <a:gd name="T9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" h="18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2"/>
                    <a:pt x="8" y="12"/>
                  </a:cubicBezTo>
                  <a:cubicBezTo>
                    <a:pt x="8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1" y="12"/>
                    <a:pt x="12" y="12"/>
                  </a:cubicBezTo>
                  <a:cubicBezTo>
                    <a:pt x="12" y="12"/>
                    <a:pt x="12" y="12"/>
                    <a:pt x="12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3" y="12"/>
                    <a:pt x="13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2"/>
                    <a:pt x="16" y="12"/>
                    <a:pt x="17" y="13"/>
                  </a:cubicBezTo>
                  <a:cubicBezTo>
                    <a:pt x="17" y="13"/>
                    <a:pt x="17" y="13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9" y="14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1" y="15"/>
                    <a:pt x="21" y="15"/>
                  </a:cubicBezTo>
                  <a:cubicBezTo>
                    <a:pt x="21" y="16"/>
                    <a:pt x="22" y="16"/>
                    <a:pt x="22" y="16"/>
                  </a:cubicBezTo>
                  <a:cubicBezTo>
                    <a:pt x="22" y="16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6" y="18"/>
                    <a:pt x="26" y="18"/>
                  </a:cubicBezTo>
                  <a:cubicBezTo>
                    <a:pt x="26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8" y="18"/>
                    <a:pt x="28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5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7" y="12"/>
                    <a:pt x="27" y="12"/>
                  </a:cubicBezTo>
                  <a:cubicBezTo>
                    <a:pt x="26" y="12"/>
                    <a:pt x="26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4" y="12"/>
                    <a:pt x="24" y="11"/>
                    <a:pt x="24" y="11"/>
                  </a:cubicBezTo>
                  <a:cubicBezTo>
                    <a:pt x="24" y="11"/>
                    <a:pt x="23" y="11"/>
                    <a:pt x="23" y="11"/>
                  </a:cubicBezTo>
                  <a:cubicBezTo>
                    <a:pt x="23" y="11"/>
                    <a:pt x="22" y="11"/>
                    <a:pt x="22" y="11"/>
                  </a:cubicBezTo>
                  <a:cubicBezTo>
                    <a:pt x="22" y="11"/>
                    <a:pt x="21" y="12"/>
                    <a:pt x="21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19" y="12"/>
                    <a:pt x="19" y="12"/>
                    <a:pt x="18" y="11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17" y="9"/>
                    <a:pt x="17" y="9"/>
                  </a:cubicBezTo>
                  <a:cubicBezTo>
                    <a:pt x="17" y="9"/>
                    <a:pt x="17" y="9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4" y="7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1" y="6"/>
                    <a:pt x="11" y="5"/>
                    <a:pt x="10" y="5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2" name="Freeform 1061"/>
            <p:cNvSpPr>
              <a:spLocks/>
            </p:cNvSpPr>
            <p:nvPr/>
          </p:nvSpPr>
          <p:spPr bwMode="auto">
            <a:xfrm>
              <a:off x="7985555" y="4290011"/>
              <a:ext cx="149455" cy="215391"/>
            </a:xfrm>
            <a:custGeom>
              <a:avLst/>
              <a:gdLst>
                <a:gd name="T0" fmla="*/ 11 w 16"/>
                <a:gd name="T1" fmla="*/ 18 h 23"/>
                <a:gd name="T2" fmla="*/ 10 w 16"/>
                <a:gd name="T3" fmla="*/ 16 h 23"/>
                <a:gd name="T4" fmla="*/ 10 w 16"/>
                <a:gd name="T5" fmla="*/ 15 h 23"/>
                <a:gd name="T6" fmla="*/ 10 w 16"/>
                <a:gd name="T7" fmla="*/ 13 h 23"/>
                <a:gd name="T8" fmla="*/ 10 w 16"/>
                <a:gd name="T9" fmla="*/ 13 h 23"/>
                <a:gd name="T10" fmla="*/ 12 w 16"/>
                <a:gd name="T11" fmla="*/ 12 h 23"/>
                <a:gd name="T12" fmla="*/ 12 w 16"/>
                <a:gd name="T13" fmla="*/ 12 h 23"/>
                <a:gd name="T14" fmla="*/ 12 w 16"/>
                <a:gd name="T15" fmla="*/ 11 h 23"/>
                <a:gd name="T16" fmla="*/ 14 w 16"/>
                <a:gd name="T17" fmla="*/ 10 h 23"/>
                <a:gd name="T18" fmla="*/ 14 w 16"/>
                <a:gd name="T19" fmla="*/ 10 h 23"/>
                <a:gd name="T20" fmla="*/ 15 w 16"/>
                <a:gd name="T21" fmla="*/ 9 h 23"/>
                <a:gd name="T22" fmla="*/ 15 w 16"/>
                <a:gd name="T23" fmla="*/ 8 h 23"/>
                <a:gd name="T24" fmla="*/ 16 w 16"/>
                <a:gd name="T25" fmla="*/ 7 h 23"/>
                <a:gd name="T26" fmla="*/ 16 w 16"/>
                <a:gd name="T27" fmla="*/ 7 h 23"/>
                <a:gd name="T28" fmla="*/ 15 w 16"/>
                <a:gd name="T29" fmla="*/ 6 h 23"/>
                <a:gd name="T30" fmla="*/ 15 w 16"/>
                <a:gd name="T31" fmla="*/ 6 h 23"/>
                <a:gd name="T32" fmla="*/ 14 w 16"/>
                <a:gd name="T33" fmla="*/ 6 h 23"/>
                <a:gd name="T34" fmla="*/ 12 w 16"/>
                <a:gd name="T35" fmla="*/ 6 h 23"/>
                <a:gd name="T36" fmla="*/ 10 w 16"/>
                <a:gd name="T37" fmla="*/ 6 h 23"/>
                <a:gd name="T38" fmla="*/ 9 w 16"/>
                <a:gd name="T39" fmla="*/ 7 h 23"/>
                <a:gd name="T40" fmla="*/ 8 w 16"/>
                <a:gd name="T41" fmla="*/ 7 h 23"/>
                <a:gd name="T42" fmla="*/ 6 w 16"/>
                <a:gd name="T43" fmla="*/ 4 h 23"/>
                <a:gd name="T44" fmla="*/ 6 w 16"/>
                <a:gd name="T45" fmla="*/ 3 h 23"/>
                <a:gd name="T46" fmla="*/ 5 w 16"/>
                <a:gd name="T47" fmla="*/ 2 h 23"/>
                <a:gd name="T48" fmla="*/ 4 w 16"/>
                <a:gd name="T49" fmla="*/ 2 h 23"/>
                <a:gd name="T50" fmla="*/ 3 w 16"/>
                <a:gd name="T51" fmla="*/ 2 h 23"/>
                <a:gd name="T52" fmla="*/ 2 w 16"/>
                <a:gd name="T53" fmla="*/ 2 h 23"/>
                <a:gd name="T54" fmla="*/ 1 w 16"/>
                <a:gd name="T55" fmla="*/ 1 h 23"/>
                <a:gd name="T56" fmla="*/ 1 w 16"/>
                <a:gd name="T57" fmla="*/ 0 h 23"/>
                <a:gd name="T58" fmla="*/ 0 w 16"/>
                <a:gd name="T59" fmla="*/ 0 h 23"/>
                <a:gd name="T60" fmla="*/ 0 w 16"/>
                <a:gd name="T61" fmla="*/ 1 h 23"/>
                <a:gd name="T62" fmla="*/ 0 w 16"/>
                <a:gd name="T63" fmla="*/ 2 h 23"/>
                <a:gd name="T64" fmla="*/ 1 w 16"/>
                <a:gd name="T65" fmla="*/ 3 h 23"/>
                <a:gd name="T66" fmla="*/ 1 w 16"/>
                <a:gd name="T67" fmla="*/ 3 h 23"/>
                <a:gd name="T68" fmla="*/ 2 w 16"/>
                <a:gd name="T69" fmla="*/ 3 h 23"/>
                <a:gd name="T70" fmla="*/ 3 w 16"/>
                <a:gd name="T71" fmla="*/ 3 h 23"/>
                <a:gd name="T72" fmla="*/ 3 w 16"/>
                <a:gd name="T73" fmla="*/ 6 h 23"/>
                <a:gd name="T74" fmla="*/ 2 w 16"/>
                <a:gd name="T75" fmla="*/ 7 h 23"/>
                <a:gd name="T76" fmla="*/ 1 w 16"/>
                <a:gd name="T77" fmla="*/ 8 h 23"/>
                <a:gd name="T78" fmla="*/ 0 w 16"/>
                <a:gd name="T79" fmla="*/ 8 h 23"/>
                <a:gd name="T80" fmla="*/ 1 w 16"/>
                <a:gd name="T81" fmla="*/ 8 h 23"/>
                <a:gd name="T82" fmla="*/ 1 w 16"/>
                <a:gd name="T83" fmla="*/ 9 h 23"/>
                <a:gd name="T84" fmla="*/ 2 w 16"/>
                <a:gd name="T85" fmla="*/ 9 h 23"/>
                <a:gd name="T86" fmla="*/ 3 w 16"/>
                <a:gd name="T87" fmla="*/ 11 h 23"/>
                <a:gd name="T88" fmla="*/ 3 w 16"/>
                <a:gd name="T89" fmla="*/ 11 h 23"/>
                <a:gd name="T90" fmla="*/ 4 w 16"/>
                <a:gd name="T91" fmla="*/ 12 h 23"/>
                <a:gd name="T92" fmla="*/ 4 w 16"/>
                <a:gd name="T93" fmla="*/ 14 h 23"/>
                <a:gd name="T94" fmla="*/ 4 w 16"/>
                <a:gd name="T95" fmla="*/ 14 h 23"/>
                <a:gd name="T96" fmla="*/ 5 w 16"/>
                <a:gd name="T97" fmla="*/ 15 h 23"/>
                <a:gd name="T98" fmla="*/ 5 w 16"/>
                <a:gd name="T99" fmla="*/ 17 h 23"/>
                <a:gd name="T100" fmla="*/ 5 w 16"/>
                <a:gd name="T101" fmla="*/ 17 h 23"/>
                <a:gd name="T102" fmla="*/ 6 w 16"/>
                <a:gd name="T103" fmla="*/ 19 h 23"/>
                <a:gd name="T104" fmla="*/ 6 w 16"/>
                <a:gd name="T105" fmla="*/ 20 h 23"/>
                <a:gd name="T106" fmla="*/ 7 w 16"/>
                <a:gd name="T107" fmla="*/ 22 h 23"/>
                <a:gd name="T108" fmla="*/ 8 w 16"/>
                <a:gd name="T109" fmla="*/ 23 h 23"/>
                <a:gd name="T110" fmla="*/ 9 w 16"/>
                <a:gd name="T111" fmla="*/ 22 h 23"/>
                <a:gd name="T112" fmla="*/ 11 w 16"/>
                <a:gd name="T113" fmla="*/ 21 h 23"/>
                <a:gd name="T114" fmla="*/ 11 w 16"/>
                <a:gd name="T115" fmla="*/ 20 h 23"/>
                <a:gd name="T116" fmla="*/ 11 w 16"/>
                <a:gd name="T117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" h="23">
                  <a:moveTo>
                    <a:pt x="11" y="19"/>
                  </a:move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7"/>
                    <a:pt x="11" y="17"/>
                  </a:cubicBezTo>
                  <a:cubicBezTo>
                    <a:pt x="11" y="17"/>
                    <a:pt x="10" y="17"/>
                    <a:pt x="10" y="16"/>
                  </a:cubicBezTo>
                  <a:cubicBezTo>
                    <a:pt x="10" y="16"/>
                    <a:pt x="10" y="16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4"/>
                    <a:pt x="10" y="14"/>
                  </a:cubicBezTo>
                  <a:cubicBezTo>
                    <a:pt x="10" y="14"/>
                    <a:pt x="10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9" y="7"/>
                    <a:pt x="9" y="7"/>
                  </a:cubicBezTo>
                  <a:cubicBezTo>
                    <a:pt x="9" y="7"/>
                    <a:pt x="9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3" y="6"/>
                    <a:pt x="3" y="6"/>
                    <a:pt x="2" y="6"/>
                  </a:cubicBezTo>
                  <a:cubicBezTo>
                    <a:pt x="2" y="6"/>
                    <a:pt x="2" y="6"/>
                    <a:pt x="2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10"/>
                    <a:pt x="3" y="10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5" y="12"/>
                    <a:pt x="4" y="12"/>
                  </a:cubicBezTo>
                  <a:cubicBezTo>
                    <a:pt x="4" y="12"/>
                    <a:pt x="4" y="13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5"/>
                    <a:pt x="5" y="15"/>
                  </a:cubicBezTo>
                  <a:cubicBezTo>
                    <a:pt x="5" y="15"/>
                    <a:pt x="5" y="16"/>
                    <a:pt x="5" y="16"/>
                  </a:cubicBezTo>
                  <a:cubicBezTo>
                    <a:pt x="5" y="16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6" y="18"/>
                    <a:pt x="6" y="19"/>
                    <a:pt x="6" y="19"/>
                  </a:cubicBezTo>
                  <a:cubicBezTo>
                    <a:pt x="6" y="19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9" y="22"/>
                    <a:pt x="9" y="22"/>
                  </a:cubicBezTo>
                  <a:cubicBezTo>
                    <a:pt x="9" y="22"/>
                    <a:pt x="10" y="22"/>
                    <a:pt x="10" y="22"/>
                  </a:cubicBezTo>
                  <a:cubicBezTo>
                    <a:pt x="10" y="22"/>
                    <a:pt x="10" y="22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9"/>
                    <a:pt x="11" y="19"/>
                    <a:pt x="11" y="19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3" name="Freeform 1062"/>
            <p:cNvSpPr>
              <a:spLocks/>
            </p:cNvSpPr>
            <p:nvPr/>
          </p:nvSpPr>
          <p:spPr bwMode="auto">
            <a:xfrm>
              <a:off x="8005336" y="4206492"/>
              <a:ext cx="101102" cy="57145"/>
            </a:xfrm>
            <a:custGeom>
              <a:avLst/>
              <a:gdLst>
                <a:gd name="T0" fmla="*/ 0 w 11"/>
                <a:gd name="T1" fmla="*/ 4 h 6"/>
                <a:gd name="T2" fmla="*/ 0 w 11"/>
                <a:gd name="T3" fmla="*/ 5 h 6"/>
                <a:gd name="T4" fmla="*/ 1 w 11"/>
                <a:gd name="T5" fmla="*/ 6 h 6"/>
                <a:gd name="T6" fmla="*/ 2 w 11"/>
                <a:gd name="T7" fmla="*/ 6 h 6"/>
                <a:gd name="T8" fmla="*/ 3 w 11"/>
                <a:gd name="T9" fmla="*/ 6 h 6"/>
                <a:gd name="T10" fmla="*/ 3 w 11"/>
                <a:gd name="T11" fmla="*/ 6 h 6"/>
                <a:gd name="T12" fmla="*/ 4 w 11"/>
                <a:gd name="T13" fmla="*/ 6 h 6"/>
                <a:gd name="T14" fmla="*/ 6 w 11"/>
                <a:gd name="T15" fmla="*/ 5 h 6"/>
                <a:gd name="T16" fmla="*/ 6 w 11"/>
                <a:gd name="T17" fmla="*/ 6 h 6"/>
                <a:gd name="T18" fmla="*/ 7 w 11"/>
                <a:gd name="T19" fmla="*/ 5 h 6"/>
                <a:gd name="T20" fmla="*/ 8 w 11"/>
                <a:gd name="T21" fmla="*/ 6 h 6"/>
                <a:gd name="T22" fmla="*/ 9 w 11"/>
                <a:gd name="T23" fmla="*/ 5 h 6"/>
                <a:gd name="T24" fmla="*/ 9 w 11"/>
                <a:gd name="T25" fmla="*/ 5 h 6"/>
                <a:gd name="T26" fmla="*/ 10 w 11"/>
                <a:gd name="T27" fmla="*/ 5 h 6"/>
                <a:gd name="T28" fmla="*/ 10 w 11"/>
                <a:gd name="T29" fmla="*/ 5 h 6"/>
                <a:gd name="T30" fmla="*/ 11 w 11"/>
                <a:gd name="T31" fmla="*/ 5 h 6"/>
                <a:gd name="T32" fmla="*/ 11 w 11"/>
                <a:gd name="T33" fmla="*/ 4 h 6"/>
                <a:gd name="T34" fmla="*/ 10 w 11"/>
                <a:gd name="T35" fmla="*/ 4 h 6"/>
                <a:gd name="T36" fmla="*/ 9 w 11"/>
                <a:gd name="T37" fmla="*/ 4 h 6"/>
                <a:gd name="T38" fmla="*/ 8 w 11"/>
                <a:gd name="T39" fmla="*/ 2 h 6"/>
                <a:gd name="T40" fmla="*/ 10 w 11"/>
                <a:gd name="T41" fmla="*/ 1 h 6"/>
                <a:gd name="T42" fmla="*/ 10 w 11"/>
                <a:gd name="T43" fmla="*/ 1 h 6"/>
                <a:gd name="T44" fmla="*/ 10 w 11"/>
                <a:gd name="T45" fmla="*/ 0 h 6"/>
                <a:gd name="T46" fmla="*/ 8 w 11"/>
                <a:gd name="T47" fmla="*/ 0 h 6"/>
                <a:gd name="T48" fmla="*/ 7 w 11"/>
                <a:gd name="T49" fmla="*/ 0 h 6"/>
                <a:gd name="T50" fmla="*/ 6 w 11"/>
                <a:gd name="T51" fmla="*/ 1 h 6"/>
                <a:gd name="T52" fmla="*/ 5 w 11"/>
                <a:gd name="T53" fmla="*/ 1 h 6"/>
                <a:gd name="T54" fmla="*/ 4 w 11"/>
                <a:gd name="T55" fmla="*/ 1 h 6"/>
                <a:gd name="T56" fmla="*/ 3 w 11"/>
                <a:gd name="T57" fmla="*/ 0 h 6"/>
                <a:gd name="T58" fmla="*/ 3 w 11"/>
                <a:gd name="T59" fmla="*/ 0 h 6"/>
                <a:gd name="T60" fmla="*/ 2 w 11"/>
                <a:gd name="T61" fmla="*/ 0 h 6"/>
                <a:gd name="T62" fmla="*/ 1 w 11"/>
                <a:gd name="T63" fmla="*/ 1 h 6"/>
                <a:gd name="T64" fmla="*/ 1 w 11"/>
                <a:gd name="T65" fmla="*/ 2 h 6"/>
                <a:gd name="T66" fmla="*/ 1 w 11"/>
                <a:gd name="T67" fmla="*/ 2 h 6"/>
                <a:gd name="T68" fmla="*/ 1 w 11"/>
                <a:gd name="T6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" h="6">
                  <a:moveTo>
                    <a:pt x="1" y="3"/>
                  </a:move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5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5"/>
                    <a:pt x="7" y="5"/>
                  </a:cubicBezTo>
                  <a:cubicBezTo>
                    <a:pt x="7" y="5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8" y="2"/>
                    <a:pt x="8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4" name="Freeform 1063"/>
            <p:cNvSpPr>
              <a:spLocks/>
            </p:cNvSpPr>
            <p:nvPr/>
          </p:nvSpPr>
          <p:spPr bwMode="auto">
            <a:xfrm>
              <a:off x="6420675" y="3694389"/>
              <a:ext cx="679140" cy="681338"/>
            </a:xfrm>
            <a:custGeom>
              <a:avLst/>
              <a:gdLst>
                <a:gd name="T0" fmla="*/ 70 w 73"/>
                <a:gd name="T1" fmla="*/ 60 h 73"/>
                <a:gd name="T2" fmla="*/ 67 w 73"/>
                <a:gd name="T3" fmla="*/ 55 h 73"/>
                <a:gd name="T4" fmla="*/ 64 w 73"/>
                <a:gd name="T5" fmla="*/ 50 h 73"/>
                <a:gd name="T6" fmla="*/ 62 w 73"/>
                <a:gd name="T7" fmla="*/ 48 h 73"/>
                <a:gd name="T8" fmla="*/ 65 w 73"/>
                <a:gd name="T9" fmla="*/ 42 h 73"/>
                <a:gd name="T10" fmla="*/ 61 w 73"/>
                <a:gd name="T11" fmla="*/ 38 h 73"/>
                <a:gd name="T12" fmla="*/ 60 w 73"/>
                <a:gd name="T13" fmla="*/ 32 h 73"/>
                <a:gd name="T14" fmla="*/ 60 w 73"/>
                <a:gd name="T15" fmla="*/ 29 h 73"/>
                <a:gd name="T16" fmla="*/ 61 w 73"/>
                <a:gd name="T17" fmla="*/ 24 h 73"/>
                <a:gd name="T18" fmla="*/ 61 w 73"/>
                <a:gd name="T19" fmla="*/ 20 h 73"/>
                <a:gd name="T20" fmla="*/ 61 w 73"/>
                <a:gd name="T21" fmla="*/ 16 h 73"/>
                <a:gd name="T22" fmla="*/ 56 w 73"/>
                <a:gd name="T23" fmla="*/ 13 h 73"/>
                <a:gd name="T24" fmla="*/ 51 w 73"/>
                <a:gd name="T25" fmla="*/ 10 h 73"/>
                <a:gd name="T26" fmla="*/ 46 w 73"/>
                <a:gd name="T27" fmla="*/ 7 h 73"/>
                <a:gd name="T28" fmla="*/ 41 w 73"/>
                <a:gd name="T29" fmla="*/ 8 h 73"/>
                <a:gd name="T30" fmla="*/ 37 w 73"/>
                <a:gd name="T31" fmla="*/ 11 h 73"/>
                <a:gd name="T32" fmla="*/ 35 w 73"/>
                <a:gd name="T33" fmla="*/ 14 h 73"/>
                <a:gd name="T34" fmla="*/ 35 w 73"/>
                <a:gd name="T35" fmla="*/ 14 h 73"/>
                <a:gd name="T36" fmla="*/ 25 w 73"/>
                <a:gd name="T37" fmla="*/ 15 h 73"/>
                <a:gd name="T38" fmla="*/ 17 w 73"/>
                <a:gd name="T39" fmla="*/ 7 h 73"/>
                <a:gd name="T40" fmla="*/ 14 w 73"/>
                <a:gd name="T41" fmla="*/ 4 h 73"/>
                <a:gd name="T42" fmla="*/ 12 w 73"/>
                <a:gd name="T43" fmla="*/ 0 h 73"/>
                <a:gd name="T44" fmla="*/ 8 w 73"/>
                <a:gd name="T45" fmla="*/ 3 h 73"/>
                <a:gd name="T46" fmla="*/ 4 w 73"/>
                <a:gd name="T47" fmla="*/ 1 h 73"/>
                <a:gd name="T48" fmla="*/ 1 w 73"/>
                <a:gd name="T49" fmla="*/ 1 h 73"/>
                <a:gd name="T50" fmla="*/ 1 w 73"/>
                <a:gd name="T51" fmla="*/ 8 h 73"/>
                <a:gd name="T52" fmla="*/ 2 w 73"/>
                <a:gd name="T53" fmla="*/ 12 h 73"/>
                <a:gd name="T54" fmla="*/ 4 w 73"/>
                <a:gd name="T55" fmla="*/ 17 h 73"/>
                <a:gd name="T56" fmla="*/ 8 w 73"/>
                <a:gd name="T57" fmla="*/ 20 h 73"/>
                <a:gd name="T58" fmla="*/ 6 w 73"/>
                <a:gd name="T59" fmla="*/ 23 h 73"/>
                <a:gd name="T60" fmla="*/ 5 w 73"/>
                <a:gd name="T61" fmla="*/ 28 h 73"/>
                <a:gd name="T62" fmla="*/ 8 w 73"/>
                <a:gd name="T63" fmla="*/ 34 h 73"/>
                <a:gd name="T64" fmla="*/ 12 w 73"/>
                <a:gd name="T65" fmla="*/ 37 h 73"/>
                <a:gd name="T66" fmla="*/ 13 w 73"/>
                <a:gd name="T67" fmla="*/ 42 h 73"/>
                <a:gd name="T68" fmla="*/ 15 w 73"/>
                <a:gd name="T69" fmla="*/ 46 h 73"/>
                <a:gd name="T70" fmla="*/ 16 w 73"/>
                <a:gd name="T71" fmla="*/ 49 h 73"/>
                <a:gd name="T72" fmla="*/ 19 w 73"/>
                <a:gd name="T73" fmla="*/ 48 h 73"/>
                <a:gd name="T74" fmla="*/ 22 w 73"/>
                <a:gd name="T75" fmla="*/ 49 h 73"/>
                <a:gd name="T76" fmla="*/ 25 w 73"/>
                <a:gd name="T77" fmla="*/ 52 h 73"/>
                <a:gd name="T78" fmla="*/ 27 w 73"/>
                <a:gd name="T79" fmla="*/ 57 h 73"/>
                <a:gd name="T80" fmla="*/ 30 w 73"/>
                <a:gd name="T81" fmla="*/ 60 h 73"/>
                <a:gd name="T82" fmla="*/ 32 w 73"/>
                <a:gd name="T83" fmla="*/ 62 h 73"/>
                <a:gd name="T84" fmla="*/ 35 w 73"/>
                <a:gd name="T85" fmla="*/ 64 h 73"/>
                <a:gd name="T86" fmla="*/ 40 w 73"/>
                <a:gd name="T87" fmla="*/ 66 h 73"/>
                <a:gd name="T88" fmla="*/ 42 w 73"/>
                <a:gd name="T89" fmla="*/ 64 h 73"/>
                <a:gd name="T90" fmla="*/ 45 w 73"/>
                <a:gd name="T91" fmla="*/ 63 h 73"/>
                <a:gd name="T92" fmla="*/ 47 w 73"/>
                <a:gd name="T93" fmla="*/ 62 h 73"/>
                <a:gd name="T94" fmla="*/ 49 w 73"/>
                <a:gd name="T95" fmla="*/ 66 h 73"/>
                <a:gd name="T96" fmla="*/ 52 w 73"/>
                <a:gd name="T97" fmla="*/ 70 h 73"/>
                <a:gd name="T98" fmla="*/ 56 w 73"/>
                <a:gd name="T99" fmla="*/ 71 h 73"/>
                <a:gd name="T100" fmla="*/ 60 w 73"/>
                <a:gd name="T101" fmla="*/ 71 h 73"/>
                <a:gd name="T102" fmla="*/ 63 w 73"/>
                <a:gd name="T103" fmla="*/ 71 h 73"/>
                <a:gd name="T104" fmla="*/ 66 w 73"/>
                <a:gd name="T105" fmla="*/ 72 h 73"/>
                <a:gd name="T106" fmla="*/ 67 w 73"/>
                <a:gd name="T107" fmla="*/ 68 h 73"/>
                <a:gd name="T108" fmla="*/ 70 w 73"/>
                <a:gd name="T109" fmla="*/ 6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" h="73">
                  <a:moveTo>
                    <a:pt x="72" y="63"/>
                  </a:moveTo>
                  <a:cubicBezTo>
                    <a:pt x="72" y="62"/>
                    <a:pt x="72" y="62"/>
                    <a:pt x="72" y="62"/>
                  </a:cubicBezTo>
                  <a:cubicBezTo>
                    <a:pt x="72" y="62"/>
                    <a:pt x="72" y="62"/>
                    <a:pt x="71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1" y="62"/>
                    <a:pt x="70" y="62"/>
                    <a:pt x="70" y="62"/>
                  </a:cubicBezTo>
                  <a:cubicBezTo>
                    <a:pt x="70" y="62"/>
                    <a:pt x="70" y="61"/>
                    <a:pt x="70" y="61"/>
                  </a:cubicBezTo>
                  <a:cubicBezTo>
                    <a:pt x="70" y="61"/>
                    <a:pt x="70" y="60"/>
                    <a:pt x="70" y="60"/>
                  </a:cubicBezTo>
                  <a:cubicBezTo>
                    <a:pt x="70" y="60"/>
                    <a:pt x="70" y="59"/>
                    <a:pt x="70" y="59"/>
                  </a:cubicBezTo>
                  <a:cubicBezTo>
                    <a:pt x="70" y="59"/>
                    <a:pt x="70" y="58"/>
                    <a:pt x="70" y="58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8" y="57"/>
                    <a:pt x="68" y="56"/>
                    <a:pt x="68" y="56"/>
                  </a:cubicBezTo>
                  <a:cubicBezTo>
                    <a:pt x="68" y="56"/>
                    <a:pt x="68" y="56"/>
                    <a:pt x="67" y="55"/>
                  </a:cubicBezTo>
                  <a:cubicBezTo>
                    <a:pt x="67" y="55"/>
                    <a:pt x="67" y="55"/>
                    <a:pt x="66" y="55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66" y="54"/>
                    <a:pt x="66" y="54"/>
                    <a:pt x="66" y="53"/>
                  </a:cubicBezTo>
                  <a:cubicBezTo>
                    <a:pt x="66" y="53"/>
                    <a:pt x="66" y="53"/>
                    <a:pt x="66" y="52"/>
                  </a:cubicBezTo>
                  <a:cubicBezTo>
                    <a:pt x="66" y="52"/>
                    <a:pt x="65" y="52"/>
                    <a:pt x="65" y="52"/>
                  </a:cubicBezTo>
                  <a:cubicBezTo>
                    <a:pt x="65" y="52"/>
                    <a:pt x="65" y="51"/>
                    <a:pt x="65" y="51"/>
                  </a:cubicBezTo>
                  <a:cubicBezTo>
                    <a:pt x="65" y="51"/>
                    <a:pt x="64" y="51"/>
                    <a:pt x="64" y="50"/>
                  </a:cubicBezTo>
                  <a:cubicBezTo>
                    <a:pt x="64" y="50"/>
                    <a:pt x="64" y="50"/>
                    <a:pt x="63" y="50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62" y="49"/>
                    <a:pt x="62" y="49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7"/>
                    <a:pt x="63" y="47"/>
                    <a:pt x="63" y="47"/>
                  </a:cubicBezTo>
                  <a:cubicBezTo>
                    <a:pt x="63" y="47"/>
                    <a:pt x="63" y="46"/>
                    <a:pt x="64" y="46"/>
                  </a:cubicBezTo>
                  <a:cubicBezTo>
                    <a:pt x="64" y="46"/>
                    <a:pt x="64" y="46"/>
                    <a:pt x="64" y="45"/>
                  </a:cubicBezTo>
                  <a:cubicBezTo>
                    <a:pt x="64" y="45"/>
                    <a:pt x="65" y="45"/>
                    <a:pt x="65" y="44"/>
                  </a:cubicBezTo>
                  <a:cubicBezTo>
                    <a:pt x="65" y="44"/>
                    <a:pt x="65" y="44"/>
                    <a:pt x="65" y="43"/>
                  </a:cubicBezTo>
                  <a:cubicBezTo>
                    <a:pt x="65" y="43"/>
                    <a:pt x="65" y="43"/>
                    <a:pt x="65" y="42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5" y="41"/>
                    <a:pt x="65" y="41"/>
                    <a:pt x="64" y="41"/>
                  </a:cubicBezTo>
                  <a:cubicBezTo>
                    <a:pt x="64" y="41"/>
                    <a:pt x="64" y="41"/>
                    <a:pt x="64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2" y="40"/>
                    <a:pt x="61" y="40"/>
                    <a:pt x="61" y="39"/>
                  </a:cubicBezTo>
                  <a:cubicBezTo>
                    <a:pt x="61" y="39"/>
                    <a:pt x="61" y="38"/>
                    <a:pt x="61" y="38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0" y="35"/>
                    <a:pt x="60" y="35"/>
                  </a:cubicBezTo>
                  <a:cubicBezTo>
                    <a:pt x="60" y="35"/>
                    <a:pt x="60" y="35"/>
                    <a:pt x="60" y="34"/>
                  </a:cubicBezTo>
                  <a:cubicBezTo>
                    <a:pt x="60" y="34"/>
                    <a:pt x="60" y="34"/>
                    <a:pt x="60" y="34"/>
                  </a:cubicBezTo>
                  <a:cubicBezTo>
                    <a:pt x="60" y="34"/>
                    <a:pt x="60" y="33"/>
                    <a:pt x="60" y="33"/>
                  </a:cubicBezTo>
                  <a:cubicBezTo>
                    <a:pt x="60" y="32"/>
                    <a:pt x="59" y="32"/>
                    <a:pt x="60" y="32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1" y="31"/>
                    <a:pt x="61" y="31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29"/>
                  </a:cubicBezTo>
                  <a:cubicBezTo>
                    <a:pt x="59" y="29"/>
                    <a:pt x="59" y="28"/>
                    <a:pt x="59" y="28"/>
                  </a:cubicBezTo>
                  <a:cubicBezTo>
                    <a:pt x="59" y="27"/>
                    <a:pt x="59" y="27"/>
                    <a:pt x="60" y="26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0" y="26"/>
                    <a:pt x="60" y="25"/>
                    <a:pt x="60" y="25"/>
                  </a:cubicBezTo>
                  <a:cubicBezTo>
                    <a:pt x="60" y="25"/>
                    <a:pt x="61" y="25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3"/>
                    <a:pt x="61" y="23"/>
                    <a:pt x="61" y="23"/>
                  </a:cubicBezTo>
                  <a:cubicBezTo>
                    <a:pt x="61" y="23"/>
                    <a:pt x="61" y="23"/>
                    <a:pt x="61" y="22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1" y="21"/>
                    <a:pt x="61" y="21"/>
                    <a:pt x="61" y="20"/>
                  </a:cubicBezTo>
                  <a:cubicBezTo>
                    <a:pt x="61" y="20"/>
                    <a:pt x="61" y="20"/>
                    <a:pt x="61" y="20"/>
                  </a:cubicBezTo>
                  <a:cubicBezTo>
                    <a:pt x="61" y="20"/>
                    <a:pt x="61" y="19"/>
                    <a:pt x="61" y="19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1" y="18"/>
                    <a:pt x="61" y="17"/>
                    <a:pt x="61" y="1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59" y="15"/>
                    <a:pt x="58" y="15"/>
                    <a:pt x="58" y="14"/>
                  </a:cubicBezTo>
                  <a:cubicBezTo>
                    <a:pt x="58" y="14"/>
                    <a:pt x="58" y="14"/>
                    <a:pt x="57" y="14"/>
                  </a:cubicBezTo>
                  <a:cubicBezTo>
                    <a:pt x="57" y="14"/>
                    <a:pt x="57" y="13"/>
                    <a:pt x="57" y="13"/>
                  </a:cubicBezTo>
                  <a:cubicBezTo>
                    <a:pt x="57" y="13"/>
                    <a:pt x="56" y="13"/>
                    <a:pt x="56" y="13"/>
                  </a:cubicBezTo>
                  <a:cubicBezTo>
                    <a:pt x="56" y="12"/>
                    <a:pt x="55" y="13"/>
                    <a:pt x="55" y="13"/>
                  </a:cubicBezTo>
                  <a:cubicBezTo>
                    <a:pt x="55" y="13"/>
                    <a:pt x="54" y="12"/>
                    <a:pt x="54" y="12"/>
                  </a:cubicBezTo>
                  <a:cubicBezTo>
                    <a:pt x="54" y="12"/>
                    <a:pt x="54" y="11"/>
                    <a:pt x="54" y="11"/>
                  </a:cubicBezTo>
                  <a:cubicBezTo>
                    <a:pt x="54" y="11"/>
                    <a:pt x="53" y="10"/>
                    <a:pt x="53" y="10"/>
                  </a:cubicBezTo>
                  <a:cubicBezTo>
                    <a:pt x="53" y="10"/>
                    <a:pt x="52" y="10"/>
                    <a:pt x="52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49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9"/>
                    <a:pt x="48" y="9"/>
                    <a:pt x="48" y="9"/>
                  </a:cubicBezTo>
                  <a:cubicBezTo>
                    <a:pt x="48" y="9"/>
                    <a:pt x="47" y="9"/>
                    <a:pt x="47" y="9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8"/>
                    <a:pt x="43" y="8"/>
                  </a:cubicBezTo>
                  <a:cubicBezTo>
                    <a:pt x="42" y="8"/>
                    <a:pt x="42" y="8"/>
                    <a:pt x="41" y="8"/>
                  </a:cubicBezTo>
                  <a:cubicBezTo>
                    <a:pt x="41" y="8"/>
                    <a:pt x="41" y="8"/>
                    <a:pt x="40" y="8"/>
                  </a:cubicBezTo>
                  <a:cubicBezTo>
                    <a:pt x="40" y="8"/>
                    <a:pt x="39" y="8"/>
                    <a:pt x="39" y="8"/>
                  </a:cubicBezTo>
                  <a:cubicBezTo>
                    <a:pt x="39" y="8"/>
                    <a:pt x="39" y="8"/>
                    <a:pt x="38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8" y="9"/>
                    <a:pt x="38" y="10"/>
                    <a:pt x="38" y="10"/>
                  </a:cubicBezTo>
                  <a:cubicBezTo>
                    <a:pt x="38" y="10"/>
                    <a:pt x="37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6" y="12"/>
                    <a:pt x="36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3"/>
                    <a:pt x="34" y="14"/>
                    <a:pt x="33" y="14"/>
                  </a:cubicBezTo>
                  <a:cubicBezTo>
                    <a:pt x="33" y="14"/>
                    <a:pt x="32" y="14"/>
                    <a:pt x="31" y="14"/>
                  </a:cubicBezTo>
                  <a:cubicBezTo>
                    <a:pt x="31" y="14"/>
                    <a:pt x="30" y="14"/>
                    <a:pt x="30" y="14"/>
                  </a:cubicBezTo>
                  <a:cubicBezTo>
                    <a:pt x="29" y="14"/>
                    <a:pt x="29" y="15"/>
                    <a:pt x="28" y="15"/>
                  </a:cubicBezTo>
                  <a:cubicBezTo>
                    <a:pt x="28" y="15"/>
                    <a:pt x="27" y="15"/>
                    <a:pt x="27" y="15"/>
                  </a:cubicBezTo>
                  <a:cubicBezTo>
                    <a:pt x="27" y="15"/>
                    <a:pt x="27" y="15"/>
                    <a:pt x="26" y="15"/>
                  </a:cubicBezTo>
                  <a:cubicBezTo>
                    <a:pt x="26" y="15"/>
                    <a:pt x="25" y="15"/>
                    <a:pt x="25" y="15"/>
                  </a:cubicBezTo>
                  <a:cubicBezTo>
                    <a:pt x="25" y="14"/>
                    <a:pt x="24" y="14"/>
                    <a:pt x="24" y="14"/>
                  </a:cubicBezTo>
                  <a:cubicBezTo>
                    <a:pt x="24" y="13"/>
                    <a:pt x="23" y="13"/>
                    <a:pt x="22" y="12"/>
                  </a:cubicBezTo>
                  <a:cubicBezTo>
                    <a:pt x="22" y="12"/>
                    <a:pt x="21" y="11"/>
                    <a:pt x="21" y="11"/>
                  </a:cubicBezTo>
                  <a:cubicBezTo>
                    <a:pt x="21" y="11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8" y="10"/>
                    <a:pt x="18" y="9"/>
                    <a:pt x="17" y="9"/>
                  </a:cubicBezTo>
                  <a:cubicBezTo>
                    <a:pt x="17" y="9"/>
                    <a:pt x="17" y="8"/>
                    <a:pt x="17" y="7"/>
                  </a:cubicBezTo>
                  <a:cubicBezTo>
                    <a:pt x="17" y="7"/>
                    <a:pt x="17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5" y="6"/>
                    <a:pt x="15" y="6"/>
                  </a:cubicBezTo>
                  <a:cubicBezTo>
                    <a:pt x="15" y="6"/>
                    <a:pt x="14" y="5"/>
                    <a:pt x="14" y="5"/>
                  </a:cubicBezTo>
                  <a:cubicBezTo>
                    <a:pt x="14" y="5"/>
                    <a:pt x="14" y="5"/>
                    <a:pt x="14" y="4"/>
                  </a:cubicBezTo>
                  <a:cubicBezTo>
                    <a:pt x="14" y="4"/>
                    <a:pt x="13" y="4"/>
                    <a:pt x="13" y="4"/>
                  </a:cubicBezTo>
                  <a:cubicBezTo>
                    <a:pt x="14" y="4"/>
                    <a:pt x="14" y="3"/>
                    <a:pt x="14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4" y="1"/>
                    <a:pt x="14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2"/>
                    <a:pt x="11" y="2"/>
                  </a:cubicBezTo>
                  <a:cubicBezTo>
                    <a:pt x="11" y="2"/>
                    <a:pt x="11" y="2"/>
                    <a:pt x="11" y="3"/>
                  </a:cubicBezTo>
                  <a:cubicBezTo>
                    <a:pt x="11" y="3"/>
                    <a:pt x="10" y="3"/>
                    <a:pt x="10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4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2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2" y="11"/>
                    <a:pt x="2" y="11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ubicBezTo>
                    <a:pt x="2" y="14"/>
                    <a:pt x="3" y="14"/>
                    <a:pt x="3" y="15"/>
                  </a:cubicBezTo>
                  <a:cubicBezTo>
                    <a:pt x="3" y="15"/>
                    <a:pt x="3" y="15"/>
                    <a:pt x="3" y="16"/>
                  </a:cubicBezTo>
                  <a:cubicBezTo>
                    <a:pt x="3" y="16"/>
                    <a:pt x="3" y="16"/>
                    <a:pt x="3" y="17"/>
                  </a:cubicBezTo>
                  <a:cubicBezTo>
                    <a:pt x="3" y="17"/>
                    <a:pt x="4" y="17"/>
                    <a:pt x="4" y="17"/>
                  </a:cubicBezTo>
                  <a:cubicBezTo>
                    <a:pt x="4" y="17"/>
                    <a:pt x="4" y="17"/>
                    <a:pt x="5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9"/>
                    <a:pt x="5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9"/>
                    <a:pt x="8" y="19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7" y="20"/>
                    <a:pt x="7" y="20"/>
                  </a:cubicBezTo>
                  <a:cubicBezTo>
                    <a:pt x="7" y="20"/>
                    <a:pt x="7" y="20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3"/>
                    <a:pt x="7" y="23"/>
                  </a:cubicBezTo>
                  <a:cubicBezTo>
                    <a:pt x="7" y="23"/>
                    <a:pt x="7" y="23"/>
                    <a:pt x="6" y="23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6" y="26"/>
                    <a:pt x="6" y="26"/>
                  </a:cubicBezTo>
                  <a:cubicBezTo>
                    <a:pt x="6" y="26"/>
                    <a:pt x="6" y="26"/>
                    <a:pt x="6" y="27"/>
                  </a:cubicBezTo>
                  <a:cubicBezTo>
                    <a:pt x="6" y="27"/>
                    <a:pt x="5" y="27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6" y="29"/>
                    <a:pt x="6" y="30"/>
                    <a:pt x="6" y="30"/>
                  </a:cubicBezTo>
                  <a:cubicBezTo>
                    <a:pt x="6" y="30"/>
                    <a:pt x="6" y="30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2"/>
                    <a:pt x="7" y="32"/>
                    <a:pt x="7" y="33"/>
                  </a:cubicBezTo>
                  <a:cubicBezTo>
                    <a:pt x="7" y="33"/>
                    <a:pt x="7" y="33"/>
                    <a:pt x="8" y="33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9" y="34"/>
                    <a:pt x="9" y="34"/>
                    <a:pt x="10" y="34"/>
                  </a:cubicBezTo>
                  <a:cubicBezTo>
                    <a:pt x="10" y="34"/>
                    <a:pt x="10" y="35"/>
                    <a:pt x="10" y="35"/>
                  </a:cubicBezTo>
                  <a:cubicBezTo>
                    <a:pt x="10" y="35"/>
                    <a:pt x="10" y="35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2" y="36"/>
                    <a:pt x="12" y="37"/>
                    <a:pt x="12" y="37"/>
                  </a:cubicBezTo>
                  <a:cubicBezTo>
                    <a:pt x="12" y="37"/>
                    <a:pt x="12" y="37"/>
                    <a:pt x="12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8"/>
                    <a:pt x="13" y="39"/>
                    <a:pt x="13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1"/>
                    <a:pt x="13" y="42"/>
                    <a:pt x="13" y="42"/>
                  </a:cubicBezTo>
                  <a:cubicBezTo>
                    <a:pt x="13" y="42"/>
                    <a:pt x="13" y="43"/>
                    <a:pt x="13" y="43"/>
                  </a:cubicBezTo>
                  <a:cubicBezTo>
                    <a:pt x="13" y="43"/>
                    <a:pt x="14" y="44"/>
                    <a:pt x="14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5"/>
                    <a:pt x="15" y="45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7"/>
                    <a:pt x="16" y="47"/>
                  </a:cubicBezTo>
                  <a:cubicBezTo>
                    <a:pt x="16" y="47"/>
                    <a:pt x="16" y="48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8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49"/>
                    <a:pt x="17" y="49"/>
                    <a:pt x="17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8" y="48"/>
                    <a:pt x="18" y="48"/>
                    <a:pt x="19" y="48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8"/>
                    <a:pt x="20" y="48"/>
                    <a:pt x="20" y="48"/>
                  </a:cubicBezTo>
                  <a:cubicBezTo>
                    <a:pt x="20" y="48"/>
                    <a:pt x="20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1" y="48"/>
                    <a:pt x="22" y="48"/>
                    <a:pt x="22" y="48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8"/>
                    <a:pt x="22" y="49"/>
                    <a:pt x="22" y="49"/>
                  </a:cubicBezTo>
                  <a:cubicBezTo>
                    <a:pt x="22" y="49"/>
                    <a:pt x="22" y="49"/>
                    <a:pt x="23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4" y="50"/>
                    <a:pt x="24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52"/>
                    <a:pt x="24" y="52"/>
                    <a:pt x="24" y="52"/>
                  </a:cubicBezTo>
                  <a:cubicBezTo>
                    <a:pt x="24" y="52"/>
                    <a:pt x="25" y="52"/>
                    <a:pt x="25" y="52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4"/>
                    <a:pt x="25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6"/>
                    <a:pt x="27" y="56"/>
                    <a:pt x="27" y="57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7" y="58"/>
                    <a:pt x="27" y="59"/>
                    <a:pt x="27" y="59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8" y="59"/>
                    <a:pt x="29" y="59"/>
                    <a:pt x="29" y="59"/>
                  </a:cubicBezTo>
                  <a:cubicBezTo>
                    <a:pt x="29" y="59"/>
                    <a:pt x="30" y="59"/>
                    <a:pt x="30" y="59"/>
                  </a:cubicBezTo>
                  <a:cubicBezTo>
                    <a:pt x="30" y="59"/>
                    <a:pt x="30" y="60"/>
                    <a:pt x="30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2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2" y="61"/>
                    <a:pt x="31" y="62"/>
                    <a:pt x="31" y="62"/>
                  </a:cubicBezTo>
                  <a:cubicBezTo>
                    <a:pt x="31" y="62"/>
                    <a:pt x="32" y="62"/>
                    <a:pt x="32" y="62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2" y="62"/>
                    <a:pt x="33" y="63"/>
                    <a:pt x="33" y="63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3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6" y="64"/>
                    <a:pt x="36" y="64"/>
                    <a:pt x="36" y="65"/>
                  </a:cubicBezTo>
                  <a:cubicBezTo>
                    <a:pt x="36" y="65"/>
                    <a:pt x="37" y="65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8" y="65"/>
                    <a:pt x="38" y="64"/>
                    <a:pt x="38" y="65"/>
                  </a:cubicBezTo>
                  <a:cubicBezTo>
                    <a:pt x="38" y="65"/>
                    <a:pt x="39" y="65"/>
                    <a:pt x="39" y="65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39" y="66"/>
                    <a:pt x="40" y="66"/>
                    <a:pt x="40" y="66"/>
                  </a:cubicBezTo>
                  <a:cubicBezTo>
                    <a:pt x="40" y="66"/>
                    <a:pt x="40" y="66"/>
                    <a:pt x="40" y="66"/>
                  </a:cubicBezTo>
                  <a:cubicBezTo>
                    <a:pt x="40" y="66"/>
                    <a:pt x="41" y="66"/>
                    <a:pt x="41" y="65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41" y="65"/>
                    <a:pt x="42" y="65"/>
                    <a:pt x="42" y="65"/>
                  </a:cubicBezTo>
                  <a:cubicBezTo>
                    <a:pt x="42" y="65"/>
                    <a:pt x="42" y="65"/>
                    <a:pt x="42" y="64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4"/>
                    <a:pt x="43" y="64"/>
                    <a:pt x="43" y="64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4"/>
                    <a:pt x="43" y="64"/>
                    <a:pt x="43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5" y="63"/>
                    <a:pt x="45" y="63"/>
                    <a:pt x="45" y="63"/>
                  </a:cubicBezTo>
                  <a:cubicBezTo>
                    <a:pt x="45" y="62"/>
                    <a:pt x="45" y="63"/>
                    <a:pt x="45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6" y="62"/>
                    <a:pt x="46" y="62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46" y="62"/>
                    <a:pt x="47" y="62"/>
                    <a:pt x="47" y="62"/>
                  </a:cubicBezTo>
                  <a:cubicBezTo>
                    <a:pt x="47" y="62"/>
                    <a:pt x="47" y="62"/>
                    <a:pt x="48" y="62"/>
                  </a:cubicBezTo>
                  <a:cubicBezTo>
                    <a:pt x="48" y="62"/>
                    <a:pt x="48" y="63"/>
                    <a:pt x="48" y="63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8" y="63"/>
                    <a:pt x="49" y="63"/>
                    <a:pt x="49" y="63"/>
                  </a:cubicBezTo>
                  <a:cubicBezTo>
                    <a:pt x="49" y="64"/>
                    <a:pt x="49" y="64"/>
                    <a:pt x="49" y="64"/>
                  </a:cubicBezTo>
                  <a:cubicBezTo>
                    <a:pt x="49" y="64"/>
                    <a:pt x="49" y="65"/>
                    <a:pt x="49" y="65"/>
                  </a:cubicBezTo>
                  <a:cubicBezTo>
                    <a:pt x="49" y="65"/>
                    <a:pt x="49" y="66"/>
                    <a:pt x="49" y="66"/>
                  </a:cubicBezTo>
                  <a:cubicBezTo>
                    <a:pt x="49" y="66"/>
                    <a:pt x="49" y="67"/>
                    <a:pt x="49" y="67"/>
                  </a:cubicBezTo>
                  <a:cubicBezTo>
                    <a:pt x="49" y="67"/>
                    <a:pt x="49" y="68"/>
                    <a:pt x="49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9"/>
                    <a:pt x="50" y="69"/>
                    <a:pt x="51" y="69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1" y="69"/>
                    <a:pt x="51" y="69"/>
                    <a:pt x="52" y="69"/>
                  </a:cubicBezTo>
                  <a:cubicBezTo>
                    <a:pt x="52" y="69"/>
                    <a:pt x="52" y="70"/>
                    <a:pt x="52" y="70"/>
                  </a:cubicBezTo>
                  <a:cubicBezTo>
                    <a:pt x="52" y="70"/>
                    <a:pt x="53" y="70"/>
                    <a:pt x="53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3" y="70"/>
                    <a:pt x="53" y="70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4" y="70"/>
                    <a:pt x="55" y="70"/>
                    <a:pt x="55" y="70"/>
                  </a:cubicBezTo>
                  <a:cubicBezTo>
                    <a:pt x="55" y="70"/>
                    <a:pt x="56" y="70"/>
                    <a:pt x="56" y="70"/>
                  </a:cubicBezTo>
                  <a:cubicBezTo>
                    <a:pt x="56" y="70"/>
                    <a:pt x="56" y="71"/>
                    <a:pt x="56" y="71"/>
                  </a:cubicBezTo>
                  <a:cubicBezTo>
                    <a:pt x="56" y="71"/>
                    <a:pt x="56" y="71"/>
                    <a:pt x="57" y="71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8" y="71"/>
                    <a:pt x="59" y="71"/>
                    <a:pt x="59" y="71"/>
                  </a:cubicBezTo>
                  <a:cubicBezTo>
                    <a:pt x="59" y="71"/>
                    <a:pt x="59" y="71"/>
                    <a:pt x="59" y="71"/>
                  </a:cubicBezTo>
                  <a:cubicBezTo>
                    <a:pt x="59" y="71"/>
                    <a:pt x="60" y="71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1"/>
                    <a:pt x="60" y="71"/>
                    <a:pt x="61" y="71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1" y="71"/>
                    <a:pt x="62" y="71"/>
                    <a:pt x="62" y="71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62" y="71"/>
                    <a:pt x="63" y="71"/>
                    <a:pt x="63" y="71"/>
                  </a:cubicBezTo>
                  <a:cubicBezTo>
                    <a:pt x="63" y="71"/>
                    <a:pt x="63" y="72"/>
                    <a:pt x="63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2"/>
                    <a:pt x="65" y="72"/>
                    <a:pt x="65" y="72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65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2"/>
                  </a:cubicBezTo>
                  <a:cubicBezTo>
                    <a:pt x="66" y="72"/>
                    <a:pt x="66" y="72"/>
                    <a:pt x="67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7" y="72"/>
                    <a:pt x="67" y="72"/>
                    <a:pt x="67" y="72"/>
                  </a:cubicBezTo>
                  <a:cubicBezTo>
                    <a:pt x="67" y="71"/>
                    <a:pt x="67" y="71"/>
                    <a:pt x="67" y="70"/>
                  </a:cubicBezTo>
                  <a:cubicBezTo>
                    <a:pt x="67" y="70"/>
                    <a:pt x="67" y="70"/>
                    <a:pt x="67" y="70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67" y="68"/>
                    <a:pt x="67" y="68"/>
                    <a:pt x="67" y="68"/>
                  </a:cubicBezTo>
                  <a:cubicBezTo>
                    <a:pt x="68" y="67"/>
                    <a:pt x="67" y="67"/>
                    <a:pt x="67" y="67"/>
                  </a:cubicBezTo>
                  <a:cubicBezTo>
                    <a:pt x="68" y="67"/>
                    <a:pt x="68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9" y="66"/>
                    <a:pt x="69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9" y="66"/>
                    <a:pt x="69" y="65"/>
                    <a:pt x="70" y="6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1" y="65"/>
                    <a:pt x="72" y="65"/>
                    <a:pt x="72" y="65"/>
                  </a:cubicBezTo>
                  <a:cubicBezTo>
                    <a:pt x="72" y="65"/>
                    <a:pt x="73" y="65"/>
                    <a:pt x="73" y="64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73" y="64"/>
                    <a:pt x="73" y="63"/>
                    <a:pt x="73" y="63"/>
                  </a:cubicBezTo>
                  <a:cubicBezTo>
                    <a:pt x="73" y="63"/>
                    <a:pt x="72" y="63"/>
                    <a:pt x="72" y="63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5" name="Freeform 1064"/>
            <p:cNvSpPr>
              <a:spLocks/>
            </p:cNvSpPr>
            <p:nvPr/>
          </p:nvSpPr>
          <p:spPr bwMode="auto">
            <a:xfrm>
              <a:off x="6682221" y="3544934"/>
              <a:ext cx="483530" cy="345066"/>
            </a:xfrm>
            <a:custGeom>
              <a:avLst/>
              <a:gdLst>
                <a:gd name="T0" fmla="*/ 48 w 52"/>
                <a:gd name="T1" fmla="*/ 23 h 37"/>
                <a:gd name="T2" fmla="*/ 46 w 52"/>
                <a:gd name="T3" fmla="*/ 21 h 37"/>
                <a:gd name="T4" fmla="*/ 35 w 52"/>
                <a:gd name="T5" fmla="*/ 12 h 37"/>
                <a:gd name="T6" fmla="*/ 34 w 52"/>
                <a:gd name="T7" fmla="*/ 11 h 37"/>
                <a:gd name="T8" fmla="*/ 33 w 52"/>
                <a:gd name="T9" fmla="*/ 9 h 37"/>
                <a:gd name="T10" fmla="*/ 32 w 52"/>
                <a:gd name="T11" fmla="*/ 8 h 37"/>
                <a:gd name="T12" fmla="*/ 30 w 52"/>
                <a:gd name="T13" fmla="*/ 7 h 37"/>
                <a:gd name="T14" fmla="*/ 28 w 52"/>
                <a:gd name="T15" fmla="*/ 5 h 37"/>
                <a:gd name="T16" fmla="*/ 26 w 52"/>
                <a:gd name="T17" fmla="*/ 3 h 37"/>
                <a:gd name="T18" fmla="*/ 24 w 52"/>
                <a:gd name="T19" fmla="*/ 3 h 37"/>
                <a:gd name="T20" fmla="*/ 22 w 52"/>
                <a:gd name="T21" fmla="*/ 1 h 37"/>
                <a:gd name="T22" fmla="*/ 22 w 52"/>
                <a:gd name="T23" fmla="*/ 1 h 37"/>
                <a:gd name="T24" fmla="*/ 20 w 52"/>
                <a:gd name="T25" fmla="*/ 3 h 37"/>
                <a:gd name="T26" fmla="*/ 18 w 52"/>
                <a:gd name="T27" fmla="*/ 4 h 37"/>
                <a:gd name="T28" fmla="*/ 17 w 52"/>
                <a:gd name="T29" fmla="*/ 4 h 37"/>
                <a:gd name="T30" fmla="*/ 17 w 52"/>
                <a:gd name="T31" fmla="*/ 6 h 37"/>
                <a:gd name="T32" fmla="*/ 14 w 52"/>
                <a:gd name="T33" fmla="*/ 8 h 37"/>
                <a:gd name="T34" fmla="*/ 12 w 52"/>
                <a:gd name="T35" fmla="*/ 7 h 37"/>
                <a:gd name="T36" fmla="*/ 7 w 52"/>
                <a:gd name="T37" fmla="*/ 2 h 37"/>
                <a:gd name="T38" fmla="*/ 2 w 52"/>
                <a:gd name="T39" fmla="*/ 3 h 37"/>
                <a:gd name="T40" fmla="*/ 1 w 52"/>
                <a:gd name="T41" fmla="*/ 7 h 37"/>
                <a:gd name="T42" fmla="*/ 4 w 52"/>
                <a:gd name="T43" fmla="*/ 6 h 37"/>
                <a:gd name="T44" fmla="*/ 6 w 52"/>
                <a:gd name="T45" fmla="*/ 8 h 37"/>
                <a:gd name="T46" fmla="*/ 3 w 52"/>
                <a:gd name="T47" fmla="*/ 9 h 37"/>
                <a:gd name="T48" fmla="*/ 2 w 52"/>
                <a:gd name="T49" fmla="*/ 13 h 37"/>
                <a:gd name="T50" fmla="*/ 5 w 52"/>
                <a:gd name="T51" fmla="*/ 14 h 37"/>
                <a:gd name="T52" fmla="*/ 5 w 52"/>
                <a:gd name="T53" fmla="*/ 15 h 37"/>
                <a:gd name="T54" fmla="*/ 3 w 52"/>
                <a:gd name="T55" fmla="*/ 16 h 37"/>
                <a:gd name="T56" fmla="*/ 4 w 52"/>
                <a:gd name="T57" fmla="*/ 17 h 37"/>
                <a:gd name="T58" fmla="*/ 6 w 52"/>
                <a:gd name="T59" fmla="*/ 19 h 37"/>
                <a:gd name="T60" fmla="*/ 6 w 52"/>
                <a:gd name="T61" fmla="*/ 25 h 37"/>
                <a:gd name="T62" fmla="*/ 7 w 52"/>
                <a:gd name="T63" fmla="*/ 27 h 37"/>
                <a:gd name="T64" fmla="*/ 9 w 52"/>
                <a:gd name="T65" fmla="*/ 26 h 37"/>
                <a:gd name="T66" fmla="*/ 9 w 52"/>
                <a:gd name="T67" fmla="*/ 25 h 37"/>
                <a:gd name="T68" fmla="*/ 12 w 52"/>
                <a:gd name="T69" fmla="*/ 23 h 37"/>
                <a:gd name="T70" fmla="*/ 15 w 52"/>
                <a:gd name="T71" fmla="*/ 23 h 37"/>
                <a:gd name="T72" fmla="*/ 17 w 52"/>
                <a:gd name="T73" fmla="*/ 22 h 37"/>
                <a:gd name="T74" fmla="*/ 19 w 52"/>
                <a:gd name="T75" fmla="*/ 24 h 37"/>
                <a:gd name="T76" fmla="*/ 22 w 52"/>
                <a:gd name="T77" fmla="*/ 26 h 37"/>
                <a:gd name="T78" fmla="*/ 24 w 52"/>
                <a:gd name="T79" fmla="*/ 25 h 37"/>
                <a:gd name="T80" fmla="*/ 26 w 52"/>
                <a:gd name="T81" fmla="*/ 26 h 37"/>
                <a:gd name="T82" fmla="*/ 27 w 52"/>
                <a:gd name="T83" fmla="*/ 28 h 37"/>
                <a:gd name="T84" fmla="*/ 30 w 52"/>
                <a:gd name="T85" fmla="*/ 29 h 37"/>
                <a:gd name="T86" fmla="*/ 31 w 52"/>
                <a:gd name="T87" fmla="*/ 30 h 37"/>
                <a:gd name="T88" fmla="*/ 33 w 52"/>
                <a:gd name="T89" fmla="*/ 31 h 37"/>
                <a:gd name="T90" fmla="*/ 34 w 52"/>
                <a:gd name="T91" fmla="*/ 33 h 37"/>
                <a:gd name="T92" fmla="*/ 35 w 52"/>
                <a:gd name="T93" fmla="*/ 36 h 37"/>
                <a:gd name="T94" fmla="*/ 36 w 52"/>
                <a:gd name="T95" fmla="*/ 36 h 37"/>
                <a:gd name="T96" fmla="*/ 38 w 52"/>
                <a:gd name="T97" fmla="*/ 37 h 37"/>
                <a:gd name="T98" fmla="*/ 39 w 52"/>
                <a:gd name="T99" fmla="*/ 36 h 37"/>
                <a:gd name="T100" fmla="*/ 41 w 52"/>
                <a:gd name="T101" fmla="*/ 34 h 37"/>
                <a:gd name="T102" fmla="*/ 43 w 52"/>
                <a:gd name="T103" fmla="*/ 33 h 37"/>
                <a:gd name="T104" fmla="*/ 44 w 52"/>
                <a:gd name="T105" fmla="*/ 32 h 37"/>
                <a:gd name="T106" fmla="*/ 45 w 52"/>
                <a:gd name="T107" fmla="*/ 30 h 37"/>
                <a:gd name="T108" fmla="*/ 45 w 52"/>
                <a:gd name="T109" fmla="*/ 28 h 37"/>
                <a:gd name="T110" fmla="*/ 47 w 52"/>
                <a:gd name="T111" fmla="*/ 27 h 37"/>
                <a:gd name="T112" fmla="*/ 48 w 52"/>
                <a:gd name="T113" fmla="*/ 26 h 37"/>
                <a:gd name="T114" fmla="*/ 50 w 52"/>
                <a:gd name="T115" fmla="*/ 2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" h="37">
                  <a:moveTo>
                    <a:pt x="50" y="22"/>
                  </a:moveTo>
                  <a:cubicBezTo>
                    <a:pt x="49" y="22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3"/>
                    <a:pt x="48" y="23"/>
                    <a:pt x="48" y="23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8" y="23"/>
                    <a:pt x="47" y="23"/>
                    <a:pt x="47" y="22"/>
                  </a:cubicBezTo>
                  <a:cubicBezTo>
                    <a:pt x="46" y="22"/>
                    <a:pt x="46" y="22"/>
                    <a:pt x="46" y="21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5" y="20"/>
                    <a:pt x="43" y="19"/>
                    <a:pt x="41" y="18"/>
                  </a:cubicBezTo>
                  <a:cubicBezTo>
                    <a:pt x="39" y="16"/>
                    <a:pt x="37" y="15"/>
                    <a:pt x="36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4" y="11"/>
                    <a:pt x="34" y="11"/>
                  </a:cubicBezTo>
                  <a:cubicBezTo>
                    <a:pt x="34" y="11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9"/>
                  </a:cubicBezTo>
                  <a:cubicBezTo>
                    <a:pt x="34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7"/>
                    <a:pt x="30" y="7"/>
                    <a:pt x="30" y="7"/>
                  </a:cubicBezTo>
                  <a:cubicBezTo>
                    <a:pt x="30" y="7"/>
                    <a:pt x="30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5"/>
                    <a:pt x="28" y="5"/>
                  </a:cubicBezTo>
                  <a:cubicBezTo>
                    <a:pt x="28" y="5"/>
                    <a:pt x="28" y="5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7" y="4"/>
                    <a:pt x="27" y="3"/>
                    <a:pt x="27" y="3"/>
                  </a:cubicBezTo>
                  <a:cubicBezTo>
                    <a:pt x="27" y="3"/>
                    <a:pt x="27" y="3"/>
                    <a:pt x="26" y="3"/>
                  </a:cubicBezTo>
                  <a:cubicBezTo>
                    <a:pt x="26" y="3"/>
                    <a:pt x="26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3" y="3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1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2" y="2"/>
                    <a:pt x="22" y="2"/>
                  </a:cubicBezTo>
                  <a:cubicBezTo>
                    <a:pt x="22" y="2"/>
                    <a:pt x="22" y="3"/>
                    <a:pt x="22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5"/>
                    <a:pt x="17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7" y="5"/>
                    <a:pt x="17" y="6"/>
                    <a:pt x="17" y="6"/>
                  </a:cubicBezTo>
                  <a:cubicBezTo>
                    <a:pt x="17" y="6"/>
                    <a:pt x="17" y="7"/>
                    <a:pt x="17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1" y="7"/>
                    <a:pt x="11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6"/>
                    <a:pt x="9" y="5"/>
                    <a:pt x="9" y="5"/>
                  </a:cubicBezTo>
                  <a:cubicBezTo>
                    <a:pt x="9" y="4"/>
                    <a:pt x="8" y="4"/>
                    <a:pt x="8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8"/>
                    <a:pt x="1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7"/>
                    <a:pt x="3" y="7"/>
                  </a:cubicBezTo>
                  <a:cubicBezTo>
                    <a:pt x="3" y="7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6" y="8"/>
                    <a:pt x="6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4" y="8"/>
                    <a:pt x="3" y="8"/>
                  </a:cubicBezTo>
                  <a:cubicBezTo>
                    <a:pt x="3" y="8"/>
                    <a:pt x="3" y="8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2" y="14"/>
                    <a:pt x="3" y="14"/>
                    <a:pt x="3" y="14"/>
                  </a:cubicBezTo>
                  <a:cubicBezTo>
                    <a:pt x="3" y="14"/>
                    <a:pt x="3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5" y="17"/>
                    <a:pt x="5" y="17"/>
                  </a:cubicBezTo>
                  <a:cubicBezTo>
                    <a:pt x="5" y="17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9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20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4"/>
                    <a:pt x="6" y="24"/>
                    <a:pt x="6" y="25"/>
                  </a:cubicBezTo>
                  <a:cubicBezTo>
                    <a:pt x="6" y="25"/>
                    <a:pt x="6" y="25"/>
                    <a:pt x="6" y="26"/>
                  </a:cubicBezTo>
                  <a:cubicBezTo>
                    <a:pt x="6" y="26"/>
                    <a:pt x="7" y="26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8" y="27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10" y="24"/>
                    <a:pt x="10" y="24"/>
                  </a:cubicBezTo>
                  <a:cubicBezTo>
                    <a:pt x="10" y="24"/>
                    <a:pt x="11" y="23"/>
                    <a:pt x="11" y="23"/>
                  </a:cubicBezTo>
                  <a:cubicBezTo>
                    <a:pt x="11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4"/>
                    <a:pt x="19" y="24"/>
                  </a:cubicBezTo>
                  <a:cubicBezTo>
                    <a:pt x="19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1" y="24"/>
                  </a:cubicBezTo>
                  <a:cubicBezTo>
                    <a:pt x="21" y="24"/>
                    <a:pt x="21" y="25"/>
                    <a:pt x="22" y="25"/>
                  </a:cubicBezTo>
                  <a:cubicBezTo>
                    <a:pt x="22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5"/>
                    <a:pt x="22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5"/>
                    <a:pt x="23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5"/>
                    <a:pt x="25" y="26"/>
                    <a:pt x="25" y="26"/>
                  </a:cubicBezTo>
                  <a:cubicBezTo>
                    <a:pt x="25" y="26"/>
                    <a:pt x="26" y="26"/>
                    <a:pt x="26" y="26"/>
                  </a:cubicBezTo>
                  <a:cubicBezTo>
                    <a:pt x="26" y="26"/>
                    <a:pt x="27" y="27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3" y="30"/>
                    <a:pt x="33" y="30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3" y="32"/>
                    <a:pt x="33" y="32"/>
                    <a:pt x="33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4"/>
                    <a:pt x="34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5" y="35"/>
                    <a:pt x="35" y="35"/>
                  </a:cubicBezTo>
                  <a:cubicBezTo>
                    <a:pt x="35" y="35"/>
                    <a:pt x="35" y="35"/>
                    <a:pt x="35" y="36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5" y="36"/>
                    <a:pt x="35" y="36"/>
                    <a:pt x="36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7"/>
                    <a:pt x="37" y="37"/>
                    <a:pt x="38" y="37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37"/>
                    <a:pt x="38" y="37"/>
                    <a:pt x="39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9" y="35"/>
                    <a:pt x="39" y="35"/>
                  </a:cubicBezTo>
                  <a:cubicBezTo>
                    <a:pt x="39" y="35"/>
                    <a:pt x="40" y="34"/>
                    <a:pt x="40" y="34"/>
                  </a:cubicBezTo>
                  <a:cubicBezTo>
                    <a:pt x="40" y="34"/>
                    <a:pt x="41" y="34"/>
                    <a:pt x="41" y="34"/>
                  </a:cubicBezTo>
                  <a:cubicBezTo>
                    <a:pt x="41" y="34"/>
                    <a:pt x="41" y="34"/>
                    <a:pt x="41" y="34"/>
                  </a:cubicBezTo>
                  <a:cubicBezTo>
                    <a:pt x="41" y="34"/>
                    <a:pt x="42" y="33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33"/>
                    <a:pt x="42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4" y="33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32"/>
                    <a:pt x="44" y="32"/>
                    <a:pt x="45" y="32"/>
                  </a:cubicBezTo>
                  <a:cubicBezTo>
                    <a:pt x="45" y="32"/>
                    <a:pt x="45" y="31"/>
                    <a:pt x="45" y="31"/>
                  </a:cubicBezTo>
                  <a:cubicBezTo>
                    <a:pt x="45" y="31"/>
                    <a:pt x="45" y="31"/>
                    <a:pt x="45" y="31"/>
                  </a:cubicBezTo>
                  <a:cubicBezTo>
                    <a:pt x="45" y="31"/>
                    <a:pt x="45" y="31"/>
                    <a:pt x="45" y="31"/>
                  </a:cubicBezTo>
                  <a:cubicBezTo>
                    <a:pt x="45" y="31"/>
                    <a:pt x="45" y="30"/>
                    <a:pt x="45" y="30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30"/>
                    <a:pt x="45" y="30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8"/>
                  </a:cubicBezTo>
                  <a:cubicBezTo>
                    <a:pt x="45" y="28"/>
                    <a:pt x="45" y="28"/>
                    <a:pt x="45" y="27"/>
                  </a:cubicBezTo>
                  <a:cubicBezTo>
                    <a:pt x="46" y="27"/>
                    <a:pt x="46" y="27"/>
                    <a:pt x="47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7" y="27"/>
                    <a:pt x="48" y="27"/>
                    <a:pt x="48" y="27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48" y="27"/>
                    <a:pt x="48" y="26"/>
                    <a:pt x="48" y="26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9" y="26"/>
                    <a:pt x="49" y="26"/>
                    <a:pt x="49" y="25"/>
                  </a:cubicBezTo>
                  <a:cubicBezTo>
                    <a:pt x="49" y="25"/>
                    <a:pt x="49" y="25"/>
                    <a:pt x="50" y="25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2" y="24"/>
                    <a:pt x="52" y="24"/>
                    <a:pt x="52" y="24"/>
                  </a:cubicBezTo>
                  <a:lnTo>
                    <a:pt x="50" y="22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6" name="Freeform 1066"/>
            <p:cNvSpPr>
              <a:spLocks/>
            </p:cNvSpPr>
            <p:nvPr/>
          </p:nvSpPr>
          <p:spPr bwMode="auto">
            <a:xfrm>
              <a:off x="7027286" y="3826261"/>
              <a:ext cx="454957" cy="604414"/>
            </a:xfrm>
            <a:custGeom>
              <a:avLst/>
              <a:gdLst>
                <a:gd name="T0" fmla="*/ 44 w 49"/>
                <a:gd name="T1" fmla="*/ 19 h 65"/>
                <a:gd name="T2" fmla="*/ 40 w 49"/>
                <a:gd name="T3" fmla="*/ 14 h 65"/>
                <a:gd name="T4" fmla="*/ 41 w 49"/>
                <a:gd name="T5" fmla="*/ 9 h 65"/>
                <a:gd name="T6" fmla="*/ 41 w 49"/>
                <a:gd name="T7" fmla="*/ 7 h 65"/>
                <a:gd name="T8" fmla="*/ 39 w 49"/>
                <a:gd name="T9" fmla="*/ 5 h 65"/>
                <a:gd name="T10" fmla="*/ 37 w 49"/>
                <a:gd name="T11" fmla="*/ 1 h 65"/>
                <a:gd name="T12" fmla="*/ 37 w 49"/>
                <a:gd name="T13" fmla="*/ 0 h 65"/>
                <a:gd name="T14" fmla="*/ 36 w 49"/>
                <a:gd name="T15" fmla="*/ 1 h 65"/>
                <a:gd name="T16" fmla="*/ 33 w 49"/>
                <a:gd name="T17" fmla="*/ 3 h 65"/>
                <a:gd name="T18" fmla="*/ 35 w 49"/>
                <a:gd name="T19" fmla="*/ 8 h 65"/>
                <a:gd name="T20" fmla="*/ 34 w 49"/>
                <a:gd name="T21" fmla="*/ 11 h 65"/>
                <a:gd name="T22" fmla="*/ 31 w 49"/>
                <a:gd name="T23" fmla="*/ 15 h 65"/>
                <a:gd name="T24" fmla="*/ 31 w 49"/>
                <a:gd name="T25" fmla="*/ 18 h 65"/>
                <a:gd name="T26" fmla="*/ 28 w 49"/>
                <a:gd name="T27" fmla="*/ 19 h 65"/>
                <a:gd name="T28" fmla="*/ 28 w 49"/>
                <a:gd name="T29" fmla="*/ 23 h 65"/>
                <a:gd name="T30" fmla="*/ 26 w 49"/>
                <a:gd name="T31" fmla="*/ 26 h 65"/>
                <a:gd name="T32" fmla="*/ 23 w 49"/>
                <a:gd name="T33" fmla="*/ 26 h 65"/>
                <a:gd name="T34" fmla="*/ 22 w 49"/>
                <a:gd name="T35" fmla="*/ 28 h 65"/>
                <a:gd name="T36" fmla="*/ 19 w 49"/>
                <a:gd name="T37" fmla="*/ 29 h 65"/>
                <a:gd name="T38" fmla="*/ 18 w 49"/>
                <a:gd name="T39" fmla="*/ 31 h 65"/>
                <a:gd name="T40" fmla="*/ 17 w 49"/>
                <a:gd name="T41" fmla="*/ 36 h 65"/>
                <a:gd name="T42" fmla="*/ 12 w 49"/>
                <a:gd name="T43" fmla="*/ 37 h 65"/>
                <a:gd name="T44" fmla="*/ 9 w 49"/>
                <a:gd name="T45" fmla="*/ 38 h 65"/>
                <a:gd name="T46" fmla="*/ 6 w 49"/>
                <a:gd name="T47" fmla="*/ 37 h 65"/>
                <a:gd name="T48" fmla="*/ 1 w 49"/>
                <a:gd name="T49" fmla="*/ 37 h 65"/>
                <a:gd name="T50" fmla="*/ 1 w 49"/>
                <a:gd name="T51" fmla="*/ 37 h 65"/>
                <a:gd name="T52" fmla="*/ 2 w 49"/>
                <a:gd name="T53" fmla="*/ 40 h 65"/>
                <a:gd name="T54" fmla="*/ 4 w 49"/>
                <a:gd name="T55" fmla="*/ 42 h 65"/>
                <a:gd name="T56" fmla="*/ 6 w 49"/>
                <a:gd name="T57" fmla="*/ 45 h 65"/>
                <a:gd name="T58" fmla="*/ 8 w 49"/>
                <a:gd name="T59" fmla="*/ 48 h 65"/>
                <a:gd name="T60" fmla="*/ 7 w 49"/>
                <a:gd name="T61" fmla="*/ 51 h 65"/>
                <a:gd name="T62" fmla="*/ 5 w 49"/>
                <a:gd name="T63" fmla="*/ 52 h 65"/>
                <a:gd name="T64" fmla="*/ 3 w 49"/>
                <a:gd name="T65" fmla="*/ 53 h 65"/>
                <a:gd name="T66" fmla="*/ 3 w 49"/>
                <a:gd name="T67" fmla="*/ 55 h 65"/>
                <a:gd name="T68" fmla="*/ 2 w 49"/>
                <a:gd name="T69" fmla="*/ 59 h 65"/>
                <a:gd name="T70" fmla="*/ 4 w 49"/>
                <a:gd name="T71" fmla="*/ 58 h 65"/>
                <a:gd name="T72" fmla="*/ 9 w 49"/>
                <a:gd name="T73" fmla="*/ 57 h 65"/>
                <a:gd name="T74" fmla="*/ 14 w 49"/>
                <a:gd name="T75" fmla="*/ 57 h 65"/>
                <a:gd name="T76" fmla="*/ 19 w 49"/>
                <a:gd name="T77" fmla="*/ 57 h 65"/>
                <a:gd name="T78" fmla="*/ 21 w 49"/>
                <a:gd name="T79" fmla="*/ 60 h 65"/>
                <a:gd name="T80" fmla="*/ 24 w 49"/>
                <a:gd name="T81" fmla="*/ 63 h 65"/>
                <a:gd name="T82" fmla="*/ 27 w 49"/>
                <a:gd name="T83" fmla="*/ 64 h 65"/>
                <a:gd name="T84" fmla="*/ 29 w 49"/>
                <a:gd name="T85" fmla="*/ 63 h 65"/>
                <a:gd name="T86" fmla="*/ 31 w 49"/>
                <a:gd name="T87" fmla="*/ 61 h 65"/>
                <a:gd name="T88" fmla="*/ 35 w 49"/>
                <a:gd name="T89" fmla="*/ 61 h 65"/>
                <a:gd name="T90" fmla="*/ 37 w 49"/>
                <a:gd name="T91" fmla="*/ 60 h 65"/>
                <a:gd name="T92" fmla="*/ 35 w 49"/>
                <a:gd name="T93" fmla="*/ 57 h 65"/>
                <a:gd name="T94" fmla="*/ 35 w 49"/>
                <a:gd name="T95" fmla="*/ 56 h 65"/>
                <a:gd name="T96" fmla="*/ 33 w 49"/>
                <a:gd name="T97" fmla="*/ 54 h 65"/>
                <a:gd name="T98" fmla="*/ 32 w 49"/>
                <a:gd name="T99" fmla="*/ 52 h 65"/>
                <a:gd name="T100" fmla="*/ 31 w 49"/>
                <a:gd name="T101" fmla="*/ 47 h 65"/>
                <a:gd name="T102" fmla="*/ 32 w 49"/>
                <a:gd name="T103" fmla="*/ 44 h 65"/>
                <a:gd name="T104" fmla="*/ 36 w 49"/>
                <a:gd name="T105" fmla="*/ 44 h 65"/>
                <a:gd name="T106" fmla="*/ 38 w 49"/>
                <a:gd name="T107" fmla="*/ 43 h 65"/>
                <a:gd name="T108" fmla="*/ 40 w 49"/>
                <a:gd name="T109" fmla="*/ 40 h 65"/>
                <a:gd name="T110" fmla="*/ 42 w 49"/>
                <a:gd name="T111" fmla="*/ 37 h 65"/>
                <a:gd name="T112" fmla="*/ 44 w 49"/>
                <a:gd name="T113" fmla="*/ 33 h 65"/>
                <a:gd name="T114" fmla="*/ 48 w 49"/>
                <a:gd name="T115" fmla="*/ 28 h 65"/>
                <a:gd name="T116" fmla="*/ 47 w 49"/>
                <a:gd name="T117" fmla="*/ 24 h 65"/>
                <a:gd name="T118" fmla="*/ 48 w 49"/>
                <a:gd name="T119" fmla="*/ 2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9" h="65">
                  <a:moveTo>
                    <a:pt x="48" y="22"/>
                  </a:moveTo>
                  <a:cubicBezTo>
                    <a:pt x="48" y="22"/>
                    <a:pt x="48" y="22"/>
                    <a:pt x="48" y="21"/>
                  </a:cubicBezTo>
                  <a:cubicBezTo>
                    <a:pt x="48" y="21"/>
                    <a:pt x="47" y="21"/>
                    <a:pt x="47" y="21"/>
                  </a:cubicBezTo>
                  <a:cubicBezTo>
                    <a:pt x="47" y="21"/>
                    <a:pt x="47" y="21"/>
                    <a:pt x="47" y="20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6" y="20"/>
                    <a:pt x="45" y="19"/>
                    <a:pt x="45" y="19"/>
                  </a:cubicBezTo>
                  <a:cubicBezTo>
                    <a:pt x="45" y="19"/>
                    <a:pt x="44" y="19"/>
                    <a:pt x="44" y="19"/>
                  </a:cubicBezTo>
                  <a:cubicBezTo>
                    <a:pt x="44" y="19"/>
                    <a:pt x="43" y="19"/>
                    <a:pt x="43" y="19"/>
                  </a:cubicBezTo>
                  <a:cubicBezTo>
                    <a:pt x="43" y="18"/>
                    <a:pt x="42" y="18"/>
                    <a:pt x="41" y="17"/>
                  </a:cubicBezTo>
                  <a:cubicBezTo>
                    <a:pt x="41" y="17"/>
                    <a:pt x="41" y="16"/>
                    <a:pt x="41" y="16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5"/>
                    <a:pt x="41" y="15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3"/>
                  </a:cubicBezTo>
                  <a:cubicBezTo>
                    <a:pt x="39" y="13"/>
                    <a:pt x="40" y="13"/>
                    <a:pt x="40" y="12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2"/>
                    <a:pt x="40" y="12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0"/>
                  </a:cubicBezTo>
                  <a:cubicBezTo>
                    <a:pt x="40" y="10"/>
                    <a:pt x="40" y="10"/>
                    <a:pt x="41" y="9"/>
                  </a:cubicBezTo>
                  <a:cubicBezTo>
                    <a:pt x="41" y="9"/>
                    <a:pt x="41" y="9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1" y="8"/>
                    <a:pt x="41" y="8"/>
                    <a:pt x="41" y="7"/>
                  </a:cubicBezTo>
                  <a:cubicBezTo>
                    <a:pt x="41" y="7"/>
                    <a:pt x="40" y="7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9" y="6"/>
                    <a:pt x="39" y="5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7" y="5"/>
                    <a:pt x="37" y="5"/>
                    <a:pt x="36" y="4"/>
                  </a:cubicBezTo>
                  <a:cubicBezTo>
                    <a:pt x="36" y="4"/>
                    <a:pt x="36" y="3"/>
                    <a:pt x="36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2"/>
                    <a:pt x="37" y="2"/>
                    <a:pt x="37" y="2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1"/>
                    <a:pt x="38" y="0"/>
                    <a:pt x="38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2"/>
                    <a:pt x="34" y="2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6"/>
                    <a:pt x="34" y="6"/>
                  </a:cubicBezTo>
                  <a:cubicBezTo>
                    <a:pt x="34" y="6"/>
                    <a:pt x="34" y="6"/>
                    <a:pt x="35" y="6"/>
                  </a:cubicBezTo>
                  <a:cubicBezTo>
                    <a:pt x="35" y="7"/>
                    <a:pt x="35" y="7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9"/>
                    <a:pt x="35" y="9"/>
                  </a:cubicBezTo>
                  <a:cubicBezTo>
                    <a:pt x="35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3"/>
                    <a:pt x="33" y="14"/>
                    <a:pt x="33" y="14"/>
                  </a:cubicBezTo>
                  <a:cubicBezTo>
                    <a:pt x="33" y="14"/>
                    <a:pt x="33" y="14"/>
                    <a:pt x="32" y="15"/>
                  </a:cubicBezTo>
                  <a:cubicBezTo>
                    <a:pt x="32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0" y="15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5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7"/>
                    <a:pt x="31" y="17"/>
                    <a:pt x="31" y="18"/>
                  </a:cubicBezTo>
                  <a:cubicBezTo>
                    <a:pt x="31" y="18"/>
                    <a:pt x="31" y="18"/>
                    <a:pt x="31" y="19"/>
                  </a:cubicBezTo>
                  <a:cubicBezTo>
                    <a:pt x="31" y="19"/>
                    <a:pt x="30" y="19"/>
                    <a:pt x="30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9" y="19"/>
                    <a:pt x="29" y="19"/>
                    <a:pt x="29" y="20"/>
                  </a:cubicBezTo>
                  <a:cubicBezTo>
                    <a:pt x="29" y="20"/>
                    <a:pt x="29" y="20"/>
                    <a:pt x="29" y="21"/>
                  </a:cubicBezTo>
                  <a:cubicBezTo>
                    <a:pt x="29" y="21"/>
                    <a:pt x="29" y="21"/>
                    <a:pt x="28" y="21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23"/>
                    <a:pt x="28" y="24"/>
                    <a:pt x="28" y="24"/>
                  </a:cubicBezTo>
                  <a:cubicBezTo>
                    <a:pt x="28" y="24"/>
                    <a:pt x="28" y="25"/>
                    <a:pt x="28" y="25"/>
                  </a:cubicBezTo>
                  <a:cubicBezTo>
                    <a:pt x="28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7"/>
                    <a:pt x="23" y="27"/>
                    <a:pt x="23" y="27"/>
                  </a:cubicBezTo>
                  <a:cubicBezTo>
                    <a:pt x="23" y="28"/>
                    <a:pt x="22" y="28"/>
                    <a:pt x="22" y="28"/>
                  </a:cubicBezTo>
                  <a:cubicBezTo>
                    <a:pt x="22" y="28"/>
                    <a:pt x="21" y="28"/>
                    <a:pt x="21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19" y="28"/>
                    <a:pt x="19" y="28"/>
                  </a:cubicBezTo>
                  <a:cubicBezTo>
                    <a:pt x="19" y="28"/>
                    <a:pt x="19" y="28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2"/>
                    <a:pt x="18" y="32"/>
                  </a:cubicBezTo>
                  <a:cubicBezTo>
                    <a:pt x="18" y="32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5"/>
                    <a:pt x="17" y="35"/>
                  </a:cubicBezTo>
                  <a:cubicBezTo>
                    <a:pt x="17" y="35"/>
                    <a:pt x="17" y="36"/>
                    <a:pt x="17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3" y="37"/>
                    <a:pt x="13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0" y="37"/>
                    <a:pt x="10" y="37"/>
                  </a:cubicBezTo>
                  <a:cubicBezTo>
                    <a:pt x="10" y="37"/>
                    <a:pt x="10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7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6" y="37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7"/>
                    <a:pt x="5" y="37"/>
                  </a:cubicBezTo>
                  <a:cubicBezTo>
                    <a:pt x="5" y="37"/>
                    <a:pt x="5" y="38"/>
                    <a:pt x="5" y="38"/>
                  </a:cubicBezTo>
                  <a:cubicBezTo>
                    <a:pt x="5" y="38"/>
                    <a:pt x="4" y="38"/>
                    <a:pt x="4" y="38"/>
                  </a:cubicBezTo>
                  <a:cubicBezTo>
                    <a:pt x="4" y="38"/>
                    <a:pt x="3" y="38"/>
                    <a:pt x="3" y="38"/>
                  </a:cubicBezTo>
                  <a:cubicBezTo>
                    <a:pt x="3" y="38"/>
                    <a:pt x="2" y="37"/>
                    <a:pt x="2" y="37"/>
                  </a:cubicBezTo>
                  <a:cubicBezTo>
                    <a:pt x="2" y="37"/>
                    <a:pt x="2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9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3" y="40"/>
                    <a:pt x="3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4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4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6" y="42"/>
                    <a:pt x="6" y="42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4"/>
                    <a:pt x="6" y="44"/>
                  </a:cubicBezTo>
                  <a:cubicBezTo>
                    <a:pt x="6" y="44"/>
                    <a:pt x="6" y="45"/>
                    <a:pt x="6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6"/>
                    <a:pt x="6" y="47"/>
                    <a:pt x="6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7" y="47"/>
                    <a:pt x="7" y="47"/>
                    <a:pt x="8" y="47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9" y="49"/>
                    <a:pt x="8" y="50"/>
                    <a:pt x="8" y="50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50"/>
                    <a:pt x="8" y="51"/>
                    <a:pt x="8" y="51"/>
                  </a:cubicBezTo>
                  <a:cubicBezTo>
                    <a:pt x="8" y="51"/>
                    <a:pt x="8" y="51"/>
                    <a:pt x="7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6" y="52"/>
                    <a:pt x="6" y="52"/>
                    <a:pt x="5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4" y="53"/>
                    <a:pt x="3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3"/>
                    <a:pt x="3" y="54"/>
                    <a:pt x="3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5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3" y="56"/>
                    <a:pt x="3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" y="57"/>
                    <a:pt x="3" y="57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9"/>
                    <a:pt x="3" y="59"/>
                    <a:pt x="3" y="59"/>
                  </a:cubicBezTo>
                  <a:cubicBezTo>
                    <a:pt x="3" y="59"/>
                    <a:pt x="3" y="59"/>
                    <a:pt x="3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8"/>
                    <a:pt x="5" y="58"/>
                    <a:pt x="5" y="58"/>
                  </a:cubicBezTo>
                  <a:cubicBezTo>
                    <a:pt x="5" y="58"/>
                    <a:pt x="6" y="58"/>
                    <a:pt x="6" y="58"/>
                  </a:cubicBezTo>
                  <a:cubicBezTo>
                    <a:pt x="6" y="58"/>
                    <a:pt x="6" y="58"/>
                    <a:pt x="7" y="58"/>
                  </a:cubicBezTo>
                  <a:cubicBezTo>
                    <a:pt x="7" y="58"/>
                    <a:pt x="7" y="58"/>
                    <a:pt x="8" y="58"/>
                  </a:cubicBezTo>
                  <a:cubicBezTo>
                    <a:pt x="8" y="58"/>
                    <a:pt x="8" y="58"/>
                    <a:pt x="9" y="58"/>
                  </a:cubicBezTo>
                  <a:cubicBezTo>
                    <a:pt x="9" y="58"/>
                    <a:pt x="9" y="58"/>
                    <a:pt x="9" y="57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10" y="57"/>
                    <a:pt x="11" y="57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1" y="57"/>
                    <a:pt x="12" y="58"/>
                    <a:pt x="12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7"/>
                    <a:pt x="14" y="57"/>
                    <a:pt x="14" y="57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4" y="57"/>
                    <a:pt x="15" y="57"/>
                    <a:pt x="15" y="57"/>
                  </a:cubicBezTo>
                  <a:cubicBezTo>
                    <a:pt x="15" y="57"/>
                    <a:pt x="15" y="57"/>
                    <a:pt x="16" y="57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7"/>
                    <a:pt x="17" y="57"/>
                    <a:pt x="17" y="57"/>
                  </a:cubicBezTo>
                  <a:cubicBezTo>
                    <a:pt x="17" y="57"/>
                    <a:pt x="18" y="57"/>
                    <a:pt x="18" y="57"/>
                  </a:cubicBezTo>
                  <a:cubicBezTo>
                    <a:pt x="18" y="57"/>
                    <a:pt x="19" y="57"/>
                    <a:pt x="19" y="57"/>
                  </a:cubicBezTo>
                  <a:cubicBezTo>
                    <a:pt x="19" y="57"/>
                    <a:pt x="19" y="57"/>
                    <a:pt x="20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21" y="57"/>
                    <a:pt x="21" y="57"/>
                  </a:cubicBezTo>
                  <a:cubicBezTo>
                    <a:pt x="21" y="57"/>
                    <a:pt x="21" y="58"/>
                    <a:pt x="21" y="58"/>
                  </a:cubicBezTo>
                  <a:cubicBezTo>
                    <a:pt x="21" y="58"/>
                    <a:pt x="21" y="58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1" y="60"/>
                    <a:pt x="21" y="6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2" y="60"/>
                    <a:pt x="22" y="59"/>
                    <a:pt x="22" y="59"/>
                  </a:cubicBezTo>
                  <a:cubicBezTo>
                    <a:pt x="22" y="59"/>
                    <a:pt x="23" y="60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4" y="60"/>
                    <a:pt x="24" y="61"/>
                    <a:pt x="24" y="61"/>
                  </a:cubicBezTo>
                  <a:cubicBezTo>
                    <a:pt x="24" y="61"/>
                    <a:pt x="24" y="62"/>
                    <a:pt x="24" y="62"/>
                  </a:cubicBezTo>
                  <a:cubicBezTo>
                    <a:pt x="24" y="63"/>
                    <a:pt x="24" y="63"/>
                    <a:pt x="24" y="63"/>
                  </a:cubicBezTo>
                  <a:cubicBezTo>
                    <a:pt x="24" y="64"/>
                    <a:pt x="24" y="64"/>
                    <a:pt x="24" y="64"/>
                  </a:cubicBezTo>
                  <a:cubicBezTo>
                    <a:pt x="24" y="64"/>
                    <a:pt x="25" y="64"/>
                    <a:pt x="25" y="64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5"/>
                    <a:pt x="26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63"/>
                    <a:pt x="28" y="63"/>
                    <a:pt x="29" y="63"/>
                  </a:cubicBezTo>
                  <a:cubicBezTo>
                    <a:pt x="29" y="63"/>
                    <a:pt x="29" y="63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30" y="62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1"/>
                    <a:pt x="32" y="62"/>
                    <a:pt x="32" y="62"/>
                  </a:cubicBezTo>
                  <a:cubicBezTo>
                    <a:pt x="32" y="62"/>
                    <a:pt x="32" y="62"/>
                    <a:pt x="32" y="62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3" y="62"/>
                    <a:pt x="34" y="62"/>
                    <a:pt x="34" y="62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4" y="62"/>
                    <a:pt x="34" y="62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7" y="61"/>
                  </a:cubicBezTo>
                  <a:cubicBezTo>
                    <a:pt x="37" y="61"/>
                    <a:pt x="37" y="61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8"/>
                    <a:pt x="35" y="58"/>
                  </a:cubicBezTo>
                  <a:cubicBezTo>
                    <a:pt x="35" y="58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6"/>
                    <a:pt x="35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4" y="56"/>
                    <a:pt x="34" y="56"/>
                    <a:pt x="34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3" y="54"/>
                    <a:pt x="32" y="53"/>
                    <a:pt x="32" y="53"/>
                  </a:cubicBezTo>
                  <a:cubicBezTo>
                    <a:pt x="32" y="52"/>
                    <a:pt x="32" y="52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3" y="52"/>
                    <a:pt x="32" y="52"/>
                    <a:pt x="32" y="52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1" y="50"/>
                    <a:pt x="30" y="50"/>
                  </a:cubicBezTo>
                  <a:cubicBezTo>
                    <a:pt x="30" y="50"/>
                    <a:pt x="30" y="50"/>
                    <a:pt x="30" y="50"/>
                  </a:cubicBezTo>
                  <a:cubicBezTo>
                    <a:pt x="30" y="50"/>
                    <a:pt x="30" y="49"/>
                    <a:pt x="30" y="49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0" y="48"/>
                    <a:pt x="31" y="47"/>
                    <a:pt x="31" y="47"/>
                  </a:cubicBezTo>
                  <a:cubicBezTo>
                    <a:pt x="31" y="47"/>
                    <a:pt x="31" y="47"/>
                    <a:pt x="31" y="46"/>
                  </a:cubicBezTo>
                  <a:cubicBezTo>
                    <a:pt x="31" y="46"/>
                    <a:pt x="31" y="46"/>
                    <a:pt x="32" y="46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2" y="46"/>
                    <a:pt x="32" y="46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3"/>
                    <a:pt x="33" y="43"/>
                    <a:pt x="33" y="43"/>
                  </a:cubicBezTo>
                  <a:cubicBezTo>
                    <a:pt x="33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5" y="42"/>
                    <a:pt x="35" y="42"/>
                    <a:pt x="36" y="43"/>
                  </a:cubicBezTo>
                  <a:cubicBezTo>
                    <a:pt x="36" y="43"/>
                    <a:pt x="36" y="44"/>
                    <a:pt x="36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6" y="44"/>
                    <a:pt x="36" y="44"/>
                    <a:pt x="37" y="44"/>
                  </a:cubicBezTo>
                  <a:cubicBezTo>
                    <a:pt x="37" y="43"/>
                    <a:pt x="37" y="43"/>
                    <a:pt x="37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8" y="43"/>
                    <a:pt x="38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0"/>
                    <a:pt x="40" y="40"/>
                  </a:cubicBezTo>
                  <a:cubicBezTo>
                    <a:pt x="40" y="39"/>
                    <a:pt x="40" y="39"/>
                    <a:pt x="41" y="39"/>
                  </a:cubicBezTo>
                  <a:cubicBezTo>
                    <a:pt x="41" y="39"/>
                    <a:pt x="41" y="39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2" y="38"/>
                    <a:pt x="42" y="38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7"/>
                    <a:pt x="42" y="36"/>
                    <a:pt x="42" y="36"/>
                  </a:cubicBezTo>
                  <a:cubicBezTo>
                    <a:pt x="42" y="36"/>
                    <a:pt x="43" y="36"/>
                    <a:pt x="43" y="36"/>
                  </a:cubicBezTo>
                  <a:cubicBezTo>
                    <a:pt x="43" y="36"/>
                    <a:pt x="43" y="35"/>
                    <a:pt x="43" y="35"/>
                  </a:cubicBezTo>
                  <a:cubicBezTo>
                    <a:pt x="43" y="35"/>
                    <a:pt x="43" y="35"/>
                    <a:pt x="43" y="35"/>
                  </a:cubicBezTo>
                  <a:cubicBezTo>
                    <a:pt x="43" y="35"/>
                    <a:pt x="43" y="34"/>
                    <a:pt x="43" y="34"/>
                  </a:cubicBezTo>
                  <a:cubicBezTo>
                    <a:pt x="44" y="34"/>
                    <a:pt x="44" y="34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3"/>
                    <a:pt x="45" y="32"/>
                    <a:pt x="45" y="32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5" y="32"/>
                    <a:pt x="45" y="32"/>
                    <a:pt x="45" y="31"/>
                  </a:cubicBezTo>
                  <a:cubicBezTo>
                    <a:pt x="45" y="31"/>
                    <a:pt x="46" y="30"/>
                    <a:pt x="46" y="30"/>
                  </a:cubicBezTo>
                  <a:cubicBezTo>
                    <a:pt x="46" y="30"/>
                    <a:pt x="46" y="30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8" y="28"/>
                    <a:pt x="48" y="28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8" y="28"/>
                    <a:pt x="48" y="28"/>
                    <a:pt x="48" y="28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5"/>
                    <a:pt x="47" y="25"/>
                  </a:cubicBezTo>
                  <a:cubicBezTo>
                    <a:pt x="47" y="25"/>
                    <a:pt x="47" y="24"/>
                    <a:pt x="47" y="24"/>
                  </a:cubicBezTo>
                  <a:cubicBezTo>
                    <a:pt x="47" y="23"/>
                    <a:pt x="48" y="23"/>
                    <a:pt x="48" y="23"/>
                  </a:cubicBezTo>
                  <a:cubicBezTo>
                    <a:pt x="48" y="23"/>
                    <a:pt x="49" y="23"/>
                    <a:pt x="49" y="23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9" y="22"/>
                    <a:pt x="49" y="22"/>
                    <a:pt x="48" y="2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7" name="Freeform 1067"/>
            <p:cNvSpPr>
              <a:spLocks/>
            </p:cNvSpPr>
            <p:nvPr/>
          </p:nvSpPr>
          <p:spPr bwMode="auto">
            <a:xfrm>
              <a:off x="5825054" y="3573507"/>
              <a:ext cx="615402" cy="298910"/>
            </a:xfrm>
            <a:custGeom>
              <a:avLst/>
              <a:gdLst>
                <a:gd name="T0" fmla="*/ 65 w 66"/>
                <a:gd name="T1" fmla="*/ 24 h 32"/>
                <a:gd name="T2" fmla="*/ 65 w 66"/>
                <a:gd name="T3" fmla="*/ 23 h 32"/>
                <a:gd name="T4" fmla="*/ 65 w 66"/>
                <a:gd name="T5" fmla="*/ 20 h 32"/>
                <a:gd name="T6" fmla="*/ 64 w 66"/>
                <a:gd name="T7" fmla="*/ 18 h 32"/>
                <a:gd name="T8" fmla="*/ 64 w 66"/>
                <a:gd name="T9" fmla="*/ 15 h 32"/>
                <a:gd name="T10" fmla="*/ 64 w 66"/>
                <a:gd name="T11" fmla="*/ 13 h 32"/>
                <a:gd name="T12" fmla="*/ 66 w 66"/>
                <a:gd name="T13" fmla="*/ 12 h 32"/>
                <a:gd name="T14" fmla="*/ 62 w 66"/>
                <a:gd name="T15" fmla="*/ 10 h 32"/>
                <a:gd name="T16" fmla="*/ 61 w 66"/>
                <a:gd name="T17" fmla="*/ 6 h 32"/>
                <a:gd name="T18" fmla="*/ 59 w 66"/>
                <a:gd name="T19" fmla="*/ 3 h 32"/>
                <a:gd name="T20" fmla="*/ 54 w 66"/>
                <a:gd name="T21" fmla="*/ 3 h 32"/>
                <a:gd name="T22" fmla="*/ 49 w 66"/>
                <a:gd name="T23" fmla="*/ 6 h 32"/>
                <a:gd name="T24" fmla="*/ 43 w 66"/>
                <a:gd name="T25" fmla="*/ 6 h 32"/>
                <a:gd name="T26" fmla="*/ 38 w 66"/>
                <a:gd name="T27" fmla="*/ 5 h 32"/>
                <a:gd name="T28" fmla="*/ 35 w 66"/>
                <a:gd name="T29" fmla="*/ 2 h 32"/>
                <a:gd name="T30" fmla="*/ 33 w 66"/>
                <a:gd name="T31" fmla="*/ 1 h 32"/>
                <a:gd name="T32" fmla="*/ 30 w 66"/>
                <a:gd name="T33" fmla="*/ 1 h 32"/>
                <a:gd name="T34" fmla="*/ 23 w 66"/>
                <a:gd name="T35" fmla="*/ 2 h 32"/>
                <a:gd name="T36" fmla="*/ 19 w 66"/>
                <a:gd name="T37" fmla="*/ 4 h 32"/>
                <a:gd name="T38" fmla="*/ 15 w 66"/>
                <a:gd name="T39" fmla="*/ 4 h 32"/>
                <a:gd name="T40" fmla="*/ 12 w 66"/>
                <a:gd name="T41" fmla="*/ 5 h 32"/>
                <a:gd name="T42" fmla="*/ 13 w 66"/>
                <a:gd name="T43" fmla="*/ 7 h 32"/>
                <a:gd name="T44" fmla="*/ 10 w 66"/>
                <a:gd name="T45" fmla="*/ 8 h 32"/>
                <a:gd name="T46" fmla="*/ 10 w 66"/>
                <a:gd name="T47" fmla="*/ 8 h 32"/>
                <a:gd name="T48" fmla="*/ 6 w 66"/>
                <a:gd name="T49" fmla="*/ 8 h 32"/>
                <a:gd name="T50" fmla="*/ 4 w 66"/>
                <a:gd name="T51" fmla="*/ 8 h 32"/>
                <a:gd name="T52" fmla="*/ 0 w 66"/>
                <a:gd name="T53" fmla="*/ 11 h 32"/>
                <a:gd name="T54" fmla="*/ 2 w 66"/>
                <a:gd name="T55" fmla="*/ 12 h 32"/>
                <a:gd name="T56" fmla="*/ 2 w 66"/>
                <a:gd name="T57" fmla="*/ 16 h 32"/>
                <a:gd name="T58" fmla="*/ 2 w 66"/>
                <a:gd name="T59" fmla="*/ 18 h 32"/>
                <a:gd name="T60" fmla="*/ 0 w 66"/>
                <a:gd name="T61" fmla="*/ 18 h 32"/>
                <a:gd name="T62" fmla="*/ 1 w 66"/>
                <a:gd name="T63" fmla="*/ 20 h 32"/>
                <a:gd name="T64" fmla="*/ 3 w 66"/>
                <a:gd name="T65" fmla="*/ 24 h 32"/>
                <a:gd name="T66" fmla="*/ 4 w 66"/>
                <a:gd name="T67" fmla="*/ 25 h 32"/>
                <a:gd name="T68" fmla="*/ 6 w 66"/>
                <a:gd name="T69" fmla="*/ 26 h 32"/>
                <a:gd name="T70" fmla="*/ 5 w 66"/>
                <a:gd name="T71" fmla="*/ 27 h 32"/>
                <a:gd name="T72" fmla="*/ 7 w 66"/>
                <a:gd name="T73" fmla="*/ 27 h 32"/>
                <a:gd name="T74" fmla="*/ 9 w 66"/>
                <a:gd name="T75" fmla="*/ 27 h 32"/>
                <a:gd name="T76" fmla="*/ 12 w 66"/>
                <a:gd name="T77" fmla="*/ 30 h 32"/>
                <a:gd name="T78" fmla="*/ 15 w 66"/>
                <a:gd name="T79" fmla="*/ 29 h 32"/>
                <a:gd name="T80" fmla="*/ 18 w 66"/>
                <a:gd name="T81" fmla="*/ 28 h 32"/>
                <a:gd name="T82" fmla="*/ 23 w 66"/>
                <a:gd name="T83" fmla="*/ 30 h 32"/>
                <a:gd name="T84" fmla="*/ 28 w 66"/>
                <a:gd name="T85" fmla="*/ 29 h 32"/>
                <a:gd name="T86" fmla="*/ 31 w 66"/>
                <a:gd name="T87" fmla="*/ 28 h 32"/>
                <a:gd name="T88" fmla="*/ 33 w 66"/>
                <a:gd name="T89" fmla="*/ 28 h 32"/>
                <a:gd name="T90" fmla="*/ 34 w 66"/>
                <a:gd name="T91" fmla="*/ 28 h 32"/>
                <a:gd name="T92" fmla="*/ 34 w 66"/>
                <a:gd name="T93" fmla="*/ 31 h 32"/>
                <a:gd name="T94" fmla="*/ 36 w 66"/>
                <a:gd name="T95" fmla="*/ 31 h 32"/>
                <a:gd name="T96" fmla="*/ 38 w 66"/>
                <a:gd name="T97" fmla="*/ 27 h 32"/>
                <a:gd name="T98" fmla="*/ 42 w 66"/>
                <a:gd name="T99" fmla="*/ 28 h 32"/>
                <a:gd name="T100" fmla="*/ 48 w 66"/>
                <a:gd name="T101" fmla="*/ 28 h 32"/>
                <a:gd name="T102" fmla="*/ 56 w 66"/>
                <a:gd name="T103" fmla="*/ 25 h 32"/>
                <a:gd name="T104" fmla="*/ 61 w 66"/>
                <a:gd name="T105" fmla="*/ 24 h 32"/>
                <a:gd name="T106" fmla="*/ 64 w 66"/>
                <a:gd name="T107" fmla="*/ 2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" h="32">
                  <a:moveTo>
                    <a:pt x="66" y="25"/>
                  </a:moveTo>
                  <a:cubicBezTo>
                    <a:pt x="66" y="25"/>
                    <a:pt x="65" y="25"/>
                    <a:pt x="65" y="25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65" y="24"/>
                    <a:pt x="65" y="24"/>
                  </a:cubicBezTo>
                  <a:cubicBezTo>
                    <a:pt x="65" y="24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4" y="23"/>
                    <a:pt x="64" y="22"/>
                    <a:pt x="64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4" y="21"/>
                    <a:pt x="64" y="21"/>
                    <a:pt x="65" y="20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5" y="20"/>
                    <a:pt x="64" y="19"/>
                    <a:pt x="64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19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6"/>
                    <a:pt x="64" y="16"/>
                  </a:cubicBezTo>
                  <a:cubicBezTo>
                    <a:pt x="64" y="16"/>
                    <a:pt x="64" y="16"/>
                    <a:pt x="64" y="15"/>
                  </a:cubicBezTo>
                  <a:cubicBezTo>
                    <a:pt x="64" y="15"/>
                    <a:pt x="64" y="15"/>
                    <a:pt x="64" y="15"/>
                  </a:cubicBezTo>
                  <a:cubicBezTo>
                    <a:pt x="64" y="15"/>
                    <a:pt x="64" y="15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64" y="13"/>
                    <a:pt x="65" y="13"/>
                    <a:pt x="65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5" y="12"/>
                    <a:pt x="65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5" y="12"/>
                    <a:pt x="64" y="11"/>
                    <a:pt x="64" y="11"/>
                  </a:cubicBezTo>
                  <a:cubicBezTo>
                    <a:pt x="64" y="11"/>
                    <a:pt x="63" y="11"/>
                    <a:pt x="63" y="11"/>
                  </a:cubicBezTo>
                  <a:cubicBezTo>
                    <a:pt x="63" y="11"/>
                    <a:pt x="62" y="11"/>
                    <a:pt x="62" y="11"/>
                  </a:cubicBezTo>
                  <a:cubicBezTo>
                    <a:pt x="62" y="11"/>
                    <a:pt x="62" y="10"/>
                    <a:pt x="62" y="10"/>
                  </a:cubicBezTo>
                  <a:cubicBezTo>
                    <a:pt x="61" y="10"/>
                    <a:pt x="61" y="10"/>
                    <a:pt x="61" y="9"/>
                  </a:cubicBezTo>
                  <a:cubicBezTo>
                    <a:pt x="61" y="9"/>
                    <a:pt x="61" y="9"/>
                    <a:pt x="61" y="8"/>
                  </a:cubicBezTo>
                  <a:cubicBezTo>
                    <a:pt x="61" y="8"/>
                    <a:pt x="62" y="8"/>
                    <a:pt x="62" y="8"/>
                  </a:cubicBezTo>
                  <a:cubicBezTo>
                    <a:pt x="62" y="7"/>
                    <a:pt x="61" y="7"/>
                    <a:pt x="61" y="6"/>
                  </a:cubicBezTo>
                  <a:cubicBezTo>
                    <a:pt x="61" y="6"/>
                    <a:pt x="61" y="6"/>
                    <a:pt x="61" y="6"/>
                  </a:cubicBezTo>
                  <a:cubicBezTo>
                    <a:pt x="61" y="6"/>
                    <a:pt x="61" y="5"/>
                    <a:pt x="61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59" y="4"/>
                    <a:pt x="59" y="4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59" y="3"/>
                    <a:pt x="58" y="2"/>
                    <a:pt x="58" y="2"/>
                  </a:cubicBezTo>
                  <a:cubicBezTo>
                    <a:pt x="58" y="2"/>
                    <a:pt x="57" y="2"/>
                    <a:pt x="57" y="3"/>
                  </a:cubicBezTo>
                  <a:cubicBezTo>
                    <a:pt x="57" y="3"/>
                    <a:pt x="57" y="3"/>
                    <a:pt x="56" y="3"/>
                  </a:cubicBezTo>
                  <a:cubicBezTo>
                    <a:pt x="56" y="4"/>
                    <a:pt x="55" y="3"/>
                    <a:pt x="55" y="3"/>
                  </a:cubicBezTo>
                  <a:cubicBezTo>
                    <a:pt x="55" y="3"/>
                    <a:pt x="54" y="3"/>
                    <a:pt x="54" y="3"/>
                  </a:cubicBezTo>
                  <a:cubicBezTo>
                    <a:pt x="54" y="3"/>
                    <a:pt x="54" y="4"/>
                    <a:pt x="54" y="4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2" y="5"/>
                    <a:pt x="51" y="5"/>
                    <a:pt x="51" y="5"/>
                  </a:cubicBezTo>
                  <a:cubicBezTo>
                    <a:pt x="51" y="5"/>
                    <a:pt x="51" y="5"/>
                    <a:pt x="50" y="5"/>
                  </a:cubicBezTo>
                  <a:cubicBezTo>
                    <a:pt x="50" y="5"/>
                    <a:pt x="49" y="6"/>
                    <a:pt x="49" y="6"/>
                  </a:cubicBezTo>
                  <a:cubicBezTo>
                    <a:pt x="49" y="6"/>
                    <a:pt x="48" y="5"/>
                    <a:pt x="48" y="5"/>
                  </a:cubicBezTo>
                  <a:cubicBezTo>
                    <a:pt x="48" y="5"/>
                    <a:pt x="47" y="5"/>
                    <a:pt x="47" y="5"/>
                  </a:cubicBezTo>
                  <a:cubicBezTo>
                    <a:pt x="46" y="5"/>
                    <a:pt x="46" y="5"/>
                    <a:pt x="45" y="5"/>
                  </a:cubicBezTo>
                  <a:cubicBezTo>
                    <a:pt x="45" y="6"/>
                    <a:pt x="44" y="6"/>
                    <a:pt x="44" y="6"/>
                  </a:cubicBezTo>
                  <a:cubicBezTo>
                    <a:pt x="44" y="6"/>
                    <a:pt x="43" y="6"/>
                    <a:pt x="43" y="6"/>
                  </a:cubicBezTo>
                  <a:cubicBezTo>
                    <a:pt x="43" y="6"/>
                    <a:pt x="43" y="6"/>
                    <a:pt x="42" y="6"/>
                  </a:cubicBezTo>
                  <a:cubicBezTo>
                    <a:pt x="42" y="6"/>
                    <a:pt x="42" y="6"/>
                    <a:pt x="41" y="6"/>
                  </a:cubicBezTo>
                  <a:cubicBezTo>
                    <a:pt x="41" y="6"/>
                    <a:pt x="40" y="6"/>
                    <a:pt x="40" y="6"/>
                  </a:cubicBezTo>
                  <a:cubicBezTo>
                    <a:pt x="40" y="6"/>
                    <a:pt x="39" y="5"/>
                    <a:pt x="39" y="5"/>
                  </a:cubicBezTo>
                  <a:cubicBezTo>
                    <a:pt x="39" y="5"/>
                    <a:pt x="38" y="5"/>
                    <a:pt x="38" y="5"/>
                  </a:cubicBezTo>
                  <a:cubicBezTo>
                    <a:pt x="38" y="5"/>
                    <a:pt x="37" y="5"/>
                    <a:pt x="37" y="5"/>
                  </a:cubicBezTo>
                  <a:cubicBezTo>
                    <a:pt x="37" y="5"/>
                    <a:pt x="37" y="4"/>
                    <a:pt x="36" y="4"/>
                  </a:cubicBezTo>
                  <a:cubicBezTo>
                    <a:pt x="36" y="4"/>
                    <a:pt x="36" y="4"/>
                    <a:pt x="36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2"/>
                    <a:pt x="36" y="2"/>
                    <a:pt x="35" y="2"/>
                  </a:cubicBezTo>
                  <a:cubicBezTo>
                    <a:pt x="35" y="2"/>
                    <a:pt x="35" y="2"/>
                    <a:pt x="35" y="2"/>
                  </a:cubicBezTo>
                  <a:cubicBezTo>
                    <a:pt x="35" y="2"/>
                    <a:pt x="34" y="2"/>
                    <a:pt x="34" y="2"/>
                  </a:cubicBezTo>
                  <a:cubicBezTo>
                    <a:pt x="34" y="2"/>
                    <a:pt x="33" y="2"/>
                    <a:pt x="33" y="2"/>
                  </a:cubicBezTo>
                  <a:cubicBezTo>
                    <a:pt x="33" y="2"/>
                    <a:pt x="33" y="2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2" y="0"/>
                    <a:pt x="31" y="0"/>
                    <a:pt x="31" y="0"/>
                  </a:cubicBezTo>
                  <a:cubicBezTo>
                    <a:pt x="31" y="0"/>
                    <a:pt x="31" y="1"/>
                    <a:pt x="31" y="1"/>
                  </a:cubicBezTo>
                  <a:cubicBezTo>
                    <a:pt x="31" y="1"/>
                    <a:pt x="30" y="1"/>
                    <a:pt x="30" y="1"/>
                  </a:cubicBezTo>
                  <a:cubicBezTo>
                    <a:pt x="30" y="1"/>
                    <a:pt x="29" y="1"/>
                    <a:pt x="28" y="1"/>
                  </a:cubicBezTo>
                  <a:cubicBezTo>
                    <a:pt x="28" y="1"/>
                    <a:pt x="28" y="1"/>
                    <a:pt x="27" y="1"/>
                  </a:cubicBezTo>
                  <a:cubicBezTo>
                    <a:pt x="27" y="1"/>
                    <a:pt x="26" y="1"/>
                    <a:pt x="26" y="1"/>
                  </a:cubicBezTo>
                  <a:cubicBezTo>
                    <a:pt x="26" y="1"/>
                    <a:pt x="25" y="1"/>
                    <a:pt x="25" y="1"/>
                  </a:cubicBezTo>
                  <a:cubicBezTo>
                    <a:pt x="24" y="1"/>
                    <a:pt x="24" y="1"/>
                    <a:pt x="23" y="2"/>
                  </a:cubicBezTo>
                  <a:cubicBezTo>
                    <a:pt x="23" y="2"/>
                    <a:pt x="22" y="2"/>
                    <a:pt x="22" y="2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20" y="2"/>
                    <a:pt x="20" y="2"/>
                    <a:pt x="20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8" y="4"/>
                    <a:pt x="18" y="5"/>
                  </a:cubicBezTo>
                  <a:cubicBezTo>
                    <a:pt x="18" y="5"/>
                    <a:pt x="18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15" y="4"/>
                    <a:pt x="15" y="4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1" y="5"/>
                    <a:pt x="11" y="5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2" y="7"/>
                    <a:pt x="11" y="7"/>
                    <a:pt x="11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1" y="9"/>
                    <a:pt x="10" y="8"/>
                    <a:pt x="10" y="8"/>
                  </a:cubicBezTo>
                  <a:cubicBezTo>
                    <a:pt x="10" y="8"/>
                    <a:pt x="10" y="8"/>
                    <a:pt x="9" y="8"/>
                  </a:cubicBezTo>
                  <a:cubicBezTo>
                    <a:pt x="9" y="8"/>
                    <a:pt x="9" y="9"/>
                    <a:pt x="9" y="9"/>
                  </a:cubicBezTo>
                  <a:cubicBezTo>
                    <a:pt x="8" y="9"/>
                    <a:pt x="8" y="8"/>
                    <a:pt x="8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2" y="9"/>
                    <a:pt x="2" y="9"/>
                  </a:cubicBezTo>
                  <a:cubicBezTo>
                    <a:pt x="2" y="9"/>
                    <a:pt x="1" y="9"/>
                    <a:pt x="1" y="9"/>
                  </a:cubicBezTo>
                  <a:cubicBezTo>
                    <a:pt x="1" y="9"/>
                    <a:pt x="1" y="10"/>
                    <a:pt x="0" y="10"/>
                  </a:cubicBezTo>
                  <a:cubicBezTo>
                    <a:pt x="0" y="10"/>
                    <a:pt x="0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3"/>
                    <a:pt x="1" y="13"/>
                  </a:cubicBezTo>
                  <a:cubicBezTo>
                    <a:pt x="1" y="13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3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ubicBezTo>
                    <a:pt x="2" y="14"/>
                    <a:pt x="2" y="14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8"/>
                    <a:pt x="2" y="18"/>
                  </a:cubicBezTo>
                  <a:cubicBezTo>
                    <a:pt x="2" y="18"/>
                    <a:pt x="3" y="18"/>
                    <a:pt x="3" y="18"/>
                  </a:cubicBezTo>
                  <a:cubicBezTo>
                    <a:pt x="3" y="18"/>
                    <a:pt x="3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7"/>
                    <a:pt x="1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0"/>
                    <a:pt x="2" y="20"/>
                    <a:pt x="3" y="20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2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3"/>
                    <a:pt x="3" y="23"/>
                    <a:pt x="3" y="24"/>
                  </a:cubicBezTo>
                  <a:cubicBezTo>
                    <a:pt x="3" y="24"/>
                    <a:pt x="4" y="24"/>
                    <a:pt x="4" y="24"/>
                  </a:cubicBezTo>
                  <a:cubicBezTo>
                    <a:pt x="4" y="24"/>
                    <a:pt x="5" y="24"/>
                    <a:pt x="5" y="24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4" y="25"/>
                    <a:pt x="4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5"/>
                    <a:pt x="4" y="26"/>
                    <a:pt x="4" y="26"/>
                  </a:cubicBezTo>
                  <a:cubicBezTo>
                    <a:pt x="4" y="26"/>
                    <a:pt x="5" y="26"/>
                    <a:pt x="5" y="25"/>
                  </a:cubicBezTo>
                  <a:cubicBezTo>
                    <a:pt x="5" y="25"/>
                    <a:pt x="6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5" y="26"/>
                    <a:pt x="5" y="26"/>
                  </a:cubicBezTo>
                  <a:cubicBezTo>
                    <a:pt x="5" y="26"/>
                    <a:pt x="4" y="27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7"/>
                    <a:pt x="5" y="27"/>
                    <a:pt x="5" y="27"/>
                  </a:cubicBezTo>
                  <a:cubicBezTo>
                    <a:pt x="5" y="27"/>
                    <a:pt x="5" y="27"/>
                    <a:pt x="6" y="27"/>
                  </a:cubicBezTo>
                  <a:cubicBezTo>
                    <a:pt x="6" y="27"/>
                    <a:pt x="5" y="27"/>
                    <a:pt x="5" y="27"/>
                  </a:cubicBezTo>
                  <a:cubicBezTo>
                    <a:pt x="5" y="28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8" y="27"/>
                  </a:cubicBezTo>
                  <a:cubicBezTo>
                    <a:pt x="8" y="27"/>
                    <a:pt x="8" y="28"/>
                    <a:pt x="8" y="28"/>
                  </a:cubicBezTo>
                  <a:cubicBezTo>
                    <a:pt x="8" y="28"/>
                    <a:pt x="8" y="28"/>
                    <a:pt x="9" y="28"/>
                  </a:cubicBezTo>
                  <a:cubicBezTo>
                    <a:pt x="9" y="28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0" y="27"/>
                    <a:pt x="10" y="28"/>
                    <a:pt x="10" y="28"/>
                  </a:cubicBezTo>
                  <a:cubicBezTo>
                    <a:pt x="10" y="28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29"/>
                    <a:pt x="14" y="29"/>
                    <a:pt x="15" y="29"/>
                  </a:cubicBezTo>
                  <a:cubicBezTo>
                    <a:pt x="15" y="29"/>
                    <a:pt x="15" y="28"/>
                    <a:pt x="15" y="28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7"/>
                    <a:pt x="16" y="27"/>
                    <a:pt x="16" y="27"/>
                  </a:cubicBezTo>
                  <a:cubicBezTo>
                    <a:pt x="16" y="27"/>
                    <a:pt x="17" y="27"/>
                    <a:pt x="17" y="27"/>
                  </a:cubicBezTo>
                  <a:cubicBezTo>
                    <a:pt x="18" y="27"/>
                    <a:pt x="18" y="28"/>
                    <a:pt x="18" y="28"/>
                  </a:cubicBezTo>
                  <a:cubicBezTo>
                    <a:pt x="19" y="28"/>
                    <a:pt x="19" y="28"/>
                    <a:pt x="20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1" y="29"/>
                    <a:pt x="21" y="29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23" y="30"/>
                    <a:pt x="23" y="30"/>
                  </a:cubicBezTo>
                  <a:cubicBezTo>
                    <a:pt x="24" y="30"/>
                    <a:pt x="24" y="30"/>
                    <a:pt x="25" y="30"/>
                  </a:cubicBezTo>
                  <a:cubicBezTo>
                    <a:pt x="25" y="30"/>
                    <a:pt x="26" y="30"/>
                    <a:pt x="26" y="30"/>
                  </a:cubicBezTo>
                  <a:cubicBezTo>
                    <a:pt x="26" y="30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8" y="28"/>
                    <a:pt x="28" y="28"/>
                  </a:cubicBezTo>
                  <a:cubicBezTo>
                    <a:pt x="28" y="28"/>
                    <a:pt x="29" y="28"/>
                    <a:pt x="29" y="28"/>
                  </a:cubicBezTo>
                  <a:cubicBezTo>
                    <a:pt x="29" y="28"/>
                    <a:pt x="29" y="28"/>
                    <a:pt x="30" y="28"/>
                  </a:cubicBezTo>
                  <a:cubicBezTo>
                    <a:pt x="30" y="28"/>
                    <a:pt x="30" y="27"/>
                    <a:pt x="30" y="27"/>
                  </a:cubicBezTo>
                  <a:cubicBezTo>
                    <a:pt x="30" y="27"/>
                    <a:pt x="31" y="27"/>
                    <a:pt x="31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8"/>
                    <a:pt x="32" y="28"/>
                    <a:pt x="32" y="28"/>
                  </a:cubicBezTo>
                  <a:cubicBezTo>
                    <a:pt x="32" y="29"/>
                    <a:pt x="32" y="29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9"/>
                    <a:pt x="33" y="28"/>
                    <a:pt x="33" y="28"/>
                  </a:cubicBezTo>
                  <a:cubicBezTo>
                    <a:pt x="33" y="28"/>
                    <a:pt x="33" y="28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5" y="27"/>
                    <a:pt x="35" y="28"/>
                    <a:pt x="35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3" y="29"/>
                    <a:pt x="33" y="29"/>
                  </a:cubicBezTo>
                  <a:cubicBezTo>
                    <a:pt x="33" y="29"/>
                    <a:pt x="34" y="30"/>
                    <a:pt x="34" y="30"/>
                  </a:cubicBezTo>
                  <a:cubicBezTo>
                    <a:pt x="34" y="30"/>
                    <a:pt x="34" y="30"/>
                    <a:pt x="34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4" y="31"/>
                    <a:pt x="34" y="32"/>
                    <a:pt x="34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6" y="32"/>
                    <a:pt x="36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7" y="30"/>
                    <a:pt x="37" y="30"/>
                  </a:cubicBezTo>
                  <a:cubicBezTo>
                    <a:pt x="37" y="30"/>
                    <a:pt x="37" y="29"/>
                    <a:pt x="37" y="29"/>
                  </a:cubicBezTo>
                  <a:cubicBezTo>
                    <a:pt x="37" y="29"/>
                    <a:pt x="37" y="28"/>
                    <a:pt x="37" y="28"/>
                  </a:cubicBezTo>
                  <a:cubicBezTo>
                    <a:pt x="37" y="27"/>
                    <a:pt x="38" y="27"/>
                    <a:pt x="38" y="27"/>
                  </a:cubicBezTo>
                  <a:cubicBezTo>
                    <a:pt x="38" y="27"/>
                    <a:pt x="38" y="27"/>
                    <a:pt x="38" y="28"/>
                  </a:cubicBezTo>
                  <a:cubicBezTo>
                    <a:pt x="38" y="28"/>
                    <a:pt x="39" y="28"/>
                    <a:pt x="39" y="28"/>
                  </a:cubicBezTo>
                  <a:cubicBezTo>
                    <a:pt x="39" y="29"/>
                    <a:pt x="40" y="29"/>
                    <a:pt x="40" y="29"/>
                  </a:cubicBezTo>
                  <a:cubicBezTo>
                    <a:pt x="40" y="29"/>
                    <a:pt x="41" y="28"/>
                    <a:pt x="41" y="28"/>
                  </a:cubicBezTo>
                  <a:cubicBezTo>
                    <a:pt x="41" y="28"/>
                    <a:pt x="42" y="28"/>
                    <a:pt x="42" y="28"/>
                  </a:cubicBezTo>
                  <a:cubicBezTo>
                    <a:pt x="42" y="27"/>
                    <a:pt x="43" y="27"/>
                    <a:pt x="43" y="27"/>
                  </a:cubicBezTo>
                  <a:cubicBezTo>
                    <a:pt x="43" y="27"/>
                    <a:pt x="44" y="27"/>
                    <a:pt x="44" y="27"/>
                  </a:cubicBezTo>
                  <a:cubicBezTo>
                    <a:pt x="44" y="27"/>
                    <a:pt x="45" y="28"/>
                    <a:pt x="45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7" y="28"/>
                    <a:pt x="47" y="28"/>
                    <a:pt x="48" y="28"/>
                  </a:cubicBezTo>
                  <a:cubicBezTo>
                    <a:pt x="48" y="28"/>
                    <a:pt x="49" y="27"/>
                    <a:pt x="50" y="27"/>
                  </a:cubicBezTo>
                  <a:cubicBezTo>
                    <a:pt x="50" y="27"/>
                    <a:pt x="51" y="26"/>
                    <a:pt x="51" y="26"/>
                  </a:cubicBezTo>
                  <a:cubicBezTo>
                    <a:pt x="52" y="26"/>
                    <a:pt x="52" y="26"/>
                    <a:pt x="53" y="26"/>
                  </a:cubicBezTo>
                  <a:cubicBezTo>
                    <a:pt x="53" y="26"/>
                    <a:pt x="54" y="26"/>
                    <a:pt x="55" y="26"/>
                  </a:cubicBezTo>
                  <a:cubicBezTo>
                    <a:pt x="55" y="26"/>
                    <a:pt x="56" y="25"/>
                    <a:pt x="56" y="25"/>
                  </a:cubicBezTo>
                  <a:cubicBezTo>
                    <a:pt x="57" y="25"/>
                    <a:pt x="58" y="25"/>
                    <a:pt x="58" y="25"/>
                  </a:cubicBezTo>
                  <a:cubicBezTo>
                    <a:pt x="58" y="25"/>
                    <a:pt x="59" y="25"/>
                    <a:pt x="59" y="25"/>
                  </a:cubicBezTo>
                  <a:cubicBezTo>
                    <a:pt x="59" y="25"/>
                    <a:pt x="59" y="25"/>
                    <a:pt x="59" y="25"/>
                  </a:cubicBezTo>
                  <a:cubicBezTo>
                    <a:pt x="59" y="25"/>
                    <a:pt x="59" y="24"/>
                    <a:pt x="60" y="24"/>
                  </a:cubicBezTo>
                  <a:cubicBezTo>
                    <a:pt x="60" y="24"/>
                    <a:pt x="60" y="24"/>
                    <a:pt x="61" y="24"/>
                  </a:cubicBezTo>
                  <a:cubicBezTo>
                    <a:pt x="61" y="24"/>
                    <a:pt x="61" y="24"/>
                    <a:pt x="62" y="24"/>
                  </a:cubicBezTo>
                  <a:cubicBezTo>
                    <a:pt x="62" y="24"/>
                    <a:pt x="63" y="24"/>
                    <a:pt x="63" y="24"/>
                  </a:cubicBezTo>
                  <a:cubicBezTo>
                    <a:pt x="63" y="24"/>
                    <a:pt x="64" y="24"/>
                    <a:pt x="64" y="24"/>
                  </a:cubicBezTo>
                  <a:cubicBezTo>
                    <a:pt x="64" y="24"/>
                    <a:pt x="64" y="24"/>
                    <a:pt x="64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25"/>
                    <a:pt x="64" y="26"/>
                    <a:pt x="65" y="26"/>
                  </a:cubicBezTo>
                  <a:cubicBezTo>
                    <a:pt x="65" y="26"/>
                    <a:pt x="65" y="26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8" name="Freeform 1068"/>
            <p:cNvSpPr>
              <a:spLocks/>
            </p:cNvSpPr>
            <p:nvPr/>
          </p:nvSpPr>
          <p:spPr bwMode="auto">
            <a:xfrm>
              <a:off x="6121765" y="3815272"/>
              <a:ext cx="243962" cy="224182"/>
            </a:xfrm>
            <a:custGeom>
              <a:avLst/>
              <a:gdLst>
                <a:gd name="T0" fmla="*/ 24 w 26"/>
                <a:gd name="T1" fmla="*/ 0 h 24"/>
                <a:gd name="T2" fmla="*/ 23 w 26"/>
                <a:gd name="T3" fmla="*/ 0 h 24"/>
                <a:gd name="T4" fmla="*/ 22 w 26"/>
                <a:gd name="T5" fmla="*/ 0 h 24"/>
                <a:gd name="T6" fmla="*/ 21 w 26"/>
                <a:gd name="T7" fmla="*/ 0 h 24"/>
                <a:gd name="T8" fmla="*/ 19 w 26"/>
                <a:gd name="T9" fmla="*/ 1 h 24"/>
                <a:gd name="T10" fmla="*/ 18 w 26"/>
                <a:gd name="T11" fmla="*/ 2 h 24"/>
                <a:gd name="T12" fmla="*/ 15 w 26"/>
                <a:gd name="T13" fmla="*/ 3 h 24"/>
                <a:gd name="T14" fmla="*/ 13 w 26"/>
                <a:gd name="T15" fmla="*/ 3 h 24"/>
                <a:gd name="T16" fmla="*/ 12 w 26"/>
                <a:gd name="T17" fmla="*/ 2 h 24"/>
                <a:gd name="T18" fmla="*/ 11 w 26"/>
                <a:gd name="T19" fmla="*/ 2 h 24"/>
                <a:gd name="T20" fmla="*/ 11 w 26"/>
                <a:gd name="T21" fmla="*/ 2 h 24"/>
                <a:gd name="T22" fmla="*/ 9 w 26"/>
                <a:gd name="T23" fmla="*/ 3 h 24"/>
                <a:gd name="T24" fmla="*/ 8 w 26"/>
                <a:gd name="T25" fmla="*/ 3 h 24"/>
                <a:gd name="T26" fmla="*/ 6 w 26"/>
                <a:gd name="T27" fmla="*/ 2 h 24"/>
                <a:gd name="T28" fmla="*/ 6 w 26"/>
                <a:gd name="T29" fmla="*/ 2 h 24"/>
                <a:gd name="T30" fmla="*/ 6 w 26"/>
                <a:gd name="T31" fmla="*/ 3 h 24"/>
                <a:gd name="T32" fmla="*/ 6 w 26"/>
                <a:gd name="T33" fmla="*/ 5 h 24"/>
                <a:gd name="T34" fmla="*/ 4 w 26"/>
                <a:gd name="T35" fmla="*/ 6 h 24"/>
                <a:gd name="T36" fmla="*/ 4 w 26"/>
                <a:gd name="T37" fmla="*/ 7 h 24"/>
                <a:gd name="T38" fmla="*/ 2 w 26"/>
                <a:gd name="T39" fmla="*/ 6 h 24"/>
                <a:gd name="T40" fmla="*/ 2 w 26"/>
                <a:gd name="T41" fmla="*/ 6 h 24"/>
                <a:gd name="T42" fmla="*/ 1 w 26"/>
                <a:gd name="T43" fmla="*/ 6 h 24"/>
                <a:gd name="T44" fmla="*/ 2 w 26"/>
                <a:gd name="T45" fmla="*/ 9 h 24"/>
                <a:gd name="T46" fmla="*/ 1 w 26"/>
                <a:gd name="T47" fmla="*/ 12 h 24"/>
                <a:gd name="T48" fmla="*/ 2 w 26"/>
                <a:gd name="T49" fmla="*/ 12 h 24"/>
                <a:gd name="T50" fmla="*/ 3 w 26"/>
                <a:gd name="T51" fmla="*/ 13 h 24"/>
                <a:gd name="T52" fmla="*/ 4 w 26"/>
                <a:gd name="T53" fmla="*/ 14 h 24"/>
                <a:gd name="T54" fmla="*/ 5 w 26"/>
                <a:gd name="T55" fmla="*/ 15 h 24"/>
                <a:gd name="T56" fmla="*/ 4 w 26"/>
                <a:gd name="T57" fmla="*/ 16 h 24"/>
                <a:gd name="T58" fmla="*/ 3 w 26"/>
                <a:gd name="T59" fmla="*/ 17 h 24"/>
                <a:gd name="T60" fmla="*/ 2 w 26"/>
                <a:gd name="T61" fmla="*/ 18 h 24"/>
                <a:gd name="T62" fmla="*/ 1 w 26"/>
                <a:gd name="T63" fmla="*/ 20 h 24"/>
                <a:gd name="T64" fmla="*/ 0 w 26"/>
                <a:gd name="T65" fmla="*/ 21 h 24"/>
                <a:gd name="T66" fmla="*/ 1 w 26"/>
                <a:gd name="T67" fmla="*/ 22 h 24"/>
                <a:gd name="T68" fmla="*/ 2 w 26"/>
                <a:gd name="T69" fmla="*/ 22 h 24"/>
                <a:gd name="T70" fmla="*/ 4 w 26"/>
                <a:gd name="T71" fmla="*/ 24 h 24"/>
                <a:gd name="T72" fmla="*/ 6 w 26"/>
                <a:gd name="T73" fmla="*/ 24 h 24"/>
                <a:gd name="T74" fmla="*/ 20 w 26"/>
                <a:gd name="T75" fmla="*/ 13 h 24"/>
                <a:gd name="T76" fmla="*/ 21 w 26"/>
                <a:gd name="T77" fmla="*/ 10 h 24"/>
                <a:gd name="T78" fmla="*/ 22 w 26"/>
                <a:gd name="T79" fmla="*/ 5 h 24"/>
                <a:gd name="T80" fmla="*/ 22 w 26"/>
                <a:gd name="T81" fmla="*/ 3 h 24"/>
                <a:gd name="T82" fmla="*/ 23 w 26"/>
                <a:gd name="T83" fmla="*/ 2 h 24"/>
                <a:gd name="T84" fmla="*/ 25 w 26"/>
                <a:gd name="T85" fmla="*/ 2 h 24"/>
                <a:gd name="T86" fmla="*/ 26 w 26"/>
                <a:gd name="T87" fmla="*/ 0 h 24"/>
                <a:gd name="T88" fmla="*/ 26 w 26"/>
                <a:gd name="T8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" h="24">
                  <a:moveTo>
                    <a:pt x="26" y="0"/>
                  </a:moveTo>
                  <a:cubicBezTo>
                    <a:pt x="26" y="0"/>
                    <a:pt x="25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3" y="0"/>
                    <a:pt x="23" y="0"/>
                  </a:cubicBezTo>
                  <a:cubicBezTo>
                    <a:pt x="23" y="0"/>
                    <a:pt x="23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0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8" y="1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2"/>
                    <a:pt x="16" y="2"/>
                    <a:pt x="16" y="3"/>
                  </a:cubicBezTo>
                  <a:cubicBezTo>
                    <a:pt x="16" y="3"/>
                    <a:pt x="15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3" y="3"/>
                  </a:cubicBezTo>
                  <a:cubicBezTo>
                    <a:pt x="13" y="2"/>
                    <a:pt x="13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7"/>
                    <a:pt x="4" y="7"/>
                  </a:cubicBezTo>
                  <a:cubicBezTo>
                    <a:pt x="4" y="7"/>
                    <a:pt x="3" y="7"/>
                    <a:pt x="3" y="7"/>
                  </a:cubicBezTo>
                  <a:cubicBezTo>
                    <a:pt x="3" y="7"/>
                    <a:pt x="2" y="7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2" y="9"/>
                    <a:pt x="2" y="9"/>
                  </a:cubicBezTo>
                  <a:cubicBezTo>
                    <a:pt x="2" y="10"/>
                    <a:pt x="1" y="11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4" y="13"/>
                    <a:pt x="4" y="13"/>
                  </a:cubicBezTo>
                  <a:cubicBezTo>
                    <a:pt x="4" y="13"/>
                    <a:pt x="4" y="14"/>
                    <a:pt x="4" y="14"/>
                  </a:cubicBezTo>
                  <a:cubicBezTo>
                    <a:pt x="4" y="14"/>
                    <a:pt x="5" y="14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3" y="16"/>
                    <a:pt x="3" y="16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9"/>
                    <a:pt x="1" y="19"/>
                  </a:cubicBezTo>
                  <a:cubicBezTo>
                    <a:pt x="1" y="19"/>
                    <a:pt x="1" y="20"/>
                    <a:pt x="1" y="20"/>
                  </a:cubicBezTo>
                  <a:cubicBezTo>
                    <a:pt x="1" y="20"/>
                    <a:pt x="0" y="20"/>
                    <a:pt x="0" y="20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0" y="21"/>
                    <a:pt x="0" y="22"/>
                    <a:pt x="0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4" y="24"/>
                    <a:pt x="4" y="24"/>
                  </a:cubicBezTo>
                  <a:cubicBezTo>
                    <a:pt x="4" y="24"/>
                    <a:pt x="5" y="24"/>
                    <a:pt x="5" y="24"/>
                  </a:cubicBezTo>
                  <a:cubicBezTo>
                    <a:pt x="5" y="24"/>
                    <a:pt x="6" y="24"/>
                    <a:pt x="6" y="24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1" y="12"/>
                    <a:pt x="21" y="12"/>
                  </a:cubicBezTo>
                  <a:cubicBezTo>
                    <a:pt x="21" y="11"/>
                    <a:pt x="21" y="10"/>
                    <a:pt x="21" y="10"/>
                  </a:cubicBezTo>
                  <a:cubicBezTo>
                    <a:pt x="22" y="9"/>
                    <a:pt x="22" y="8"/>
                    <a:pt x="22" y="7"/>
                  </a:cubicBezTo>
                  <a:cubicBezTo>
                    <a:pt x="22" y="7"/>
                    <a:pt x="22" y="6"/>
                    <a:pt x="22" y="5"/>
                  </a:cubicBezTo>
                  <a:cubicBezTo>
                    <a:pt x="22" y="5"/>
                    <a:pt x="21" y="4"/>
                    <a:pt x="21" y="4"/>
                  </a:cubicBezTo>
                  <a:cubicBezTo>
                    <a:pt x="21" y="3"/>
                    <a:pt x="21" y="3"/>
                    <a:pt x="22" y="3"/>
                  </a:cubicBezTo>
                  <a:cubicBezTo>
                    <a:pt x="22" y="3"/>
                    <a:pt x="22" y="2"/>
                    <a:pt x="22" y="2"/>
                  </a:cubicBezTo>
                  <a:cubicBezTo>
                    <a:pt x="22" y="2"/>
                    <a:pt x="23" y="2"/>
                    <a:pt x="23" y="2"/>
                  </a:cubicBezTo>
                  <a:cubicBezTo>
                    <a:pt x="23" y="2"/>
                    <a:pt x="23" y="2"/>
                    <a:pt x="24" y="2"/>
                  </a:cubicBezTo>
                  <a:cubicBezTo>
                    <a:pt x="24" y="2"/>
                    <a:pt x="24" y="2"/>
                    <a:pt x="25" y="2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1"/>
                    <a:pt x="26" y="1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9" name="Freeform 1069"/>
            <p:cNvSpPr>
              <a:spLocks/>
            </p:cNvSpPr>
            <p:nvPr/>
          </p:nvSpPr>
          <p:spPr bwMode="auto">
            <a:xfrm>
              <a:off x="6708596" y="4375727"/>
              <a:ext cx="281327" cy="389023"/>
            </a:xfrm>
            <a:custGeom>
              <a:avLst/>
              <a:gdLst>
                <a:gd name="T0" fmla="*/ 29 w 30"/>
                <a:gd name="T1" fmla="*/ 12 h 42"/>
                <a:gd name="T2" fmla="*/ 29 w 30"/>
                <a:gd name="T3" fmla="*/ 13 h 42"/>
                <a:gd name="T4" fmla="*/ 28 w 30"/>
                <a:gd name="T5" fmla="*/ 11 h 42"/>
                <a:gd name="T6" fmla="*/ 27 w 30"/>
                <a:gd name="T7" fmla="*/ 10 h 42"/>
                <a:gd name="T8" fmla="*/ 26 w 30"/>
                <a:gd name="T9" fmla="*/ 8 h 42"/>
                <a:gd name="T10" fmla="*/ 25 w 30"/>
                <a:gd name="T11" fmla="*/ 7 h 42"/>
                <a:gd name="T12" fmla="*/ 23 w 30"/>
                <a:gd name="T13" fmla="*/ 7 h 42"/>
                <a:gd name="T14" fmla="*/ 22 w 30"/>
                <a:gd name="T15" fmla="*/ 6 h 42"/>
                <a:gd name="T16" fmla="*/ 20 w 30"/>
                <a:gd name="T17" fmla="*/ 6 h 42"/>
                <a:gd name="T18" fmla="*/ 18 w 30"/>
                <a:gd name="T19" fmla="*/ 4 h 42"/>
                <a:gd name="T20" fmla="*/ 17 w 30"/>
                <a:gd name="T21" fmla="*/ 3 h 42"/>
                <a:gd name="T22" fmla="*/ 16 w 30"/>
                <a:gd name="T23" fmla="*/ 1 h 42"/>
                <a:gd name="T24" fmla="*/ 16 w 30"/>
                <a:gd name="T25" fmla="*/ 1 h 42"/>
                <a:gd name="T26" fmla="*/ 15 w 30"/>
                <a:gd name="T27" fmla="*/ 2 h 42"/>
                <a:gd name="T28" fmla="*/ 14 w 30"/>
                <a:gd name="T29" fmla="*/ 3 h 42"/>
                <a:gd name="T30" fmla="*/ 14 w 30"/>
                <a:gd name="T31" fmla="*/ 5 h 42"/>
                <a:gd name="T32" fmla="*/ 14 w 30"/>
                <a:gd name="T33" fmla="*/ 6 h 42"/>
                <a:gd name="T34" fmla="*/ 13 w 30"/>
                <a:gd name="T35" fmla="*/ 7 h 42"/>
                <a:gd name="T36" fmla="*/ 13 w 30"/>
                <a:gd name="T37" fmla="*/ 11 h 42"/>
                <a:gd name="T38" fmla="*/ 9 w 30"/>
                <a:gd name="T39" fmla="*/ 26 h 42"/>
                <a:gd name="T40" fmla="*/ 3 w 30"/>
                <a:gd name="T41" fmla="*/ 38 h 42"/>
                <a:gd name="T42" fmla="*/ 3 w 30"/>
                <a:gd name="T43" fmla="*/ 39 h 42"/>
                <a:gd name="T44" fmla="*/ 4 w 30"/>
                <a:gd name="T45" fmla="*/ 40 h 42"/>
                <a:gd name="T46" fmla="*/ 6 w 30"/>
                <a:gd name="T47" fmla="*/ 42 h 42"/>
                <a:gd name="T48" fmla="*/ 8 w 30"/>
                <a:gd name="T49" fmla="*/ 41 h 42"/>
                <a:gd name="T50" fmla="*/ 9 w 30"/>
                <a:gd name="T51" fmla="*/ 41 h 42"/>
                <a:gd name="T52" fmla="*/ 10 w 30"/>
                <a:gd name="T53" fmla="*/ 40 h 42"/>
                <a:gd name="T54" fmla="*/ 12 w 30"/>
                <a:gd name="T55" fmla="*/ 40 h 42"/>
                <a:gd name="T56" fmla="*/ 12 w 30"/>
                <a:gd name="T57" fmla="*/ 38 h 42"/>
                <a:gd name="T58" fmla="*/ 12 w 30"/>
                <a:gd name="T59" fmla="*/ 37 h 42"/>
                <a:gd name="T60" fmla="*/ 15 w 30"/>
                <a:gd name="T61" fmla="*/ 36 h 42"/>
                <a:gd name="T62" fmla="*/ 16 w 30"/>
                <a:gd name="T63" fmla="*/ 36 h 42"/>
                <a:gd name="T64" fmla="*/ 17 w 30"/>
                <a:gd name="T65" fmla="*/ 36 h 42"/>
                <a:gd name="T66" fmla="*/ 18 w 30"/>
                <a:gd name="T67" fmla="*/ 34 h 42"/>
                <a:gd name="T68" fmla="*/ 18 w 30"/>
                <a:gd name="T69" fmla="*/ 32 h 42"/>
                <a:gd name="T70" fmla="*/ 21 w 30"/>
                <a:gd name="T71" fmla="*/ 31 h 42"/>
                <a:gd name="T72" fmla="*/ 22 w 30"/>
                <a:gd name="T73" fmla="*/ 30 h 42"/>
                <a:gd name="T74" fmla="*/ 22 w 30"/>
                <a:gd name="T75" fmla="*/ 28 h 42"/>
                <a:gd name="T76" fmla="*/ 23 w 30"/>
                <a:gd name="T77" fmla="*/ 24 h 42"/>
                <a:gd name="T78" fmla="*/ 24 w 30"/>
                <a:gd name="T79" fmla="*/ 22 h 42"/>
                <a:gd name="T80" fmla="*/ 24 w 30"/>
                <a:gd name="T81" fmla="*/ 22 h 42"/>
                <a:gd name="T82" fmla="*/ 24 w 30"/>
                <a:gd name="T83" fmla="*/ 23 h 42"/>
                <a:gd name="T84" fmla="*/ 25 w 30"/>
                <a:gd name="T85" fmla="*/ 23 h 42"/>
                <a:gd name="T86" fmla="*/ 26 w 30"/>
                <a:gd name="T87" fmla="*/ 21 h 42"/>
                <a:gd name="T88" fmla="*/ 26 w 30"/>
                <a:gd name="T89" fmla="*/ 20 h 42"/>
                <a:gd name="T90" fmla="*/ 27 w 30"/>
                <a:gd name="T91" fmla="*/ 18 h 42"/>
                <a:gd name="T92" fmla="*/ 28 w 30"/>
                <a:gd name="T93" fmla="*/ 16 h 42"/>
                <a:gd name="T94" fmla="*/ 29 w 30"/>
                <a:gd name="T95" fmla="*/ 14 h 42"/>
                <a:gd name="T96" fmla="*/ 29 w 30"/>
                <a:gd name="T97" fmla="*/ 1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" h="42">
                  <a:moveTo>
                    <a:pt x="29" y="13"/>
                  </a:moveTo>
                  <a:cubicBezTo>
                    <a:pt x="29" y="13"/>
                    <a:pt x="29" y="12"/>
                    <a:pt x="29" y="12"/>
                  </a:cubicBezTo>
                  <a:cubicBezTo>
                    <a:pt x="29" y="12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8" y="12"/>
                    <a:pt x="28" y="11"/>
                    <a:pt x="28" y="11"/>
                  </a:cubicBezTo>
                  <a:cubicBezTo>
                    <a:pt x="28" y="11"/>
                    <a:pt x="27" y="11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6" y="9"/>
                    <a:pt x="26" y="9"/>
                  </a:cubicBezTo>
                  <a:cubicBezTo>
                    <a:pt x="26" y="9"/>
                    <a:pt x="26" y="8"/>
                    <a:pt x="26" y="8"/>
                  </a:cubicBezTo>
                  <a:cubicBezTo>
                    <a:pt x="26" y="8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2" y="7"/>
                    <a:pt x="22" y="6"/>
                    <a:pt x="22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4"/>
                    <a:pt x="18" y="4"/>
                  </a:cubicBezTo>
                  <a:cubicBezTo>
                    <a:pt x="18" y="4"/>
                    <a:pt x="18" y="4"/>
                    <a:pt x="18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2"/>
                    <a:pt x="17" y="2"/>
                    <a:pt x="16" y="2"/>
                  </a:cubicBezTo>
                  <a:cubicBezTo>
                    <a:pt x="16" y="2"/>
                    <a:pt x="16" y="1"/>
                    <a:pt x="16" y="1"/>
                  </a:cubicBezTo>
                  <a:cubicBezTo>
                    <a:pt x="16" y="1"/>
                    <a:pt x="16" y="1"/>
                    <a:pt x="16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3"/>
                    <a:pt x="14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4"/>
                    <a:pt x="14" y="4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7"/>
                    <a:pt x="14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8"/>
                    <a:pt x="3" y="38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40"/>
                    <a:pt x="4" y="40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6" y="42"/>
                    <a:pt x="6" y="42"/>
                  </a:cubicBezTo>
                  <a:cubicBezTo>
                    <a:pt x="6" y="42"/>
                    <a:pt x="6" y="41"/>
                    <a:pt x="7" y="41"/>
                  </a:cubicBezTo>
                  <a:cubicBezTo>
                    <a:pt x="7" y="41"/>
                    <a:pt x="8" y="41"/>
                    <a:pt x="8" y="41"/>
                  </a:cubicBezTo>
                  <a:cubicBezTo>
                    <a:pt x="8" y="41"/>
                    <a:pt x="8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10" y="41"/>
                    <a:pt x="10" y="41"/>
                  </a:cubicBezTo>
                  <a:cubicBezTo>
                    <a:pt x="10" y="41"/>
                    <a:pt x="10" y="41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2" y="40"/>
                    <a:pt x="12" y="40"/>
                  </a:cubicBezTo>
                  <a:cubicBezTo>
                    <a:pt x="12" y="40"/>
                    <a:pt x="12" y="39"/>
                    <a:pt x="12" y="39"/>
                  </a:cubicBezTo>
                  <a:cubicBezTo>
                    <a:pt x="12" y="39"/>
                    <a:pt x="12" y="39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7"/>
                    <a:pt x="12" y="37"/>
                  </a:cubicBezTo>
                  <a:cubicBezTo>
                    <a:pt x="13" y="37"/>
                    <a:pt x="13" y="36"/>
                    <a:pt x="14" y="36"/>
                  </a:cubicBezTo>
                  <a:cubicBezTo>
                    <a:pt x="14" y="36"/>
                    <a:pt x="15" y="36"/>
                    <a:pt x="15" y="36"/>
                  </a:cubicBezTo>
                  <a:cubicBezTo>
                    <a:pt x="15" y="36"/>
                    <a:pt x="15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7" y="36"/>
                    <a:pt x="17" y="36"/>
                  </a:cubicBezTo>
                  <a:cubicBezTo>
                    <a:pt x="17" y="36"/>
                    <a:pt x="17" y="35"/>
                    <a:pt x="18" y="35"/>
                  </a:cubicBezTo>
                  <a:cubicBezTo>
                    <a:pt x="18" y="35"/>
                    <a:pt x="18" y="34"/>
                    <a:pt x="18" y="34"/>
                  </a:cubicBezTo>
                  <a:cubicBezTo>
                    <a:pt x="18" y="34"/>
                    <a:pt x="18" y="33"/>
                    <a:pt x="18" y="33"/>
                  </a:cubicBezTo>
                  <a:cubicBezTo>
                    <a:pt x="18" y="33"/>
                    <a:pt x="18" y="32"/>
                    <a:pt x="18" y="32"/>
                  </a:cubicBezTo>
                  <a:cubicBezTo>
                    <a:pt x="19" y="32"/>
                    <a:pt x="19" y="32"/>
                    <a:pt x="20" y="31"/>
                  </a:cubicBezTo>
                  <a:cubicBezTo>
                    <a:pt x="20" y="31"/>
                    <a:pt x="20" y="31"/>
                    <a:pt x="21" y="31"/>
                  </a:cubicBezTo>
                  <a:cubicBezTo>
                    <a:pt x="21" y="31"/>
                    <a:pt x="22" y="31"/>
                    <a:pt x="22" y="31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0"/>
                    <a:pt x="22" y="29"/>
                    <a:pt x="22" y="29"/>
                  </a:cubicBezTo>
                  <a:cubicBezTo>
                    <a:pt x="22" y="29"/>
                    <a:pt x="22" y="28"/>
                    <a:pt x="22" y="28"/>
                  </a:cubicBezTo>
                  <a:cubicBezTo>
                    <a:pt x="22" y="27"/>
                    <a:pt x="22" y="26"/>
                    <a:pt x="22" y="26"/>
                  </a:cubicBezTo>
                  <a:cubicBezTo>
                    <a:pt x="22" y="25"/>
                    <a:pt x="23" y="25"/>
                    <a:pt x="23" y="24"/>
                  </a:cubicBezTo>
                  <a:cubicBezTo>
                    <a:pt x="23" y="24"/>
                    <a:pt x="23" y="23"/>
                    <a:pt x="23" y="23"/>
                  </a:cubicBezTo>
                  <a:cubicBezTo>
                    <a:pt x="23" y="23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5" y="23"/>
                    <a:pt x="25" y="23"/>
                  </a:cubicBezTo>
                  <a:cubicBezTo>
                    <a:pt x="25" y="23"/>
                    <a:pt x="25" y="22"/>
                    <a:pt x="25" y="22"/>
                  </a:cubicBezTo>
                  <a:cubicBezTo>
                    <a:pt x="25" y="22"/>
                    <a:pt x="26" y="22"/>
                    <a:pt x="26" y="21"/>
                  </a:cubicBezTo>
                  <a:cubicBezTo>
                    <a:pt x="26" y="21"/>
                    <a:pt x="26" y="21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9"/>
                    <a:pt x="27" y="19"/>
                    <a:pt x="27" y="19"/>
                  </a:cubicBezTo>
                  <a:cubicBezTo>
                    <a:pt x="27" y="19"/>
                    <a:pt x="27" y="18"/>
                    <a:pt x="27" y="18"/>
                  </a:cubicBezTo>
                  <a:cubicBezTo>
                    <a:pt x="28" y="18"/>
                    <a:pt x="28" y="18"/>
                    <a:pt x="28" y="17"/>
                  </a:cubicBezTo>
                  <a:cubicBezTo>
                    <a:pt x="28" y="17"/>
                    <a:pt x="28" y="17"/>
                    <a:pt x="28" y="16"/>
                  </a:cubicBezTo>
                  <a:cubicBezTo>
                    <a:pt x="28" y="16"/>
                    <a:pt x="29" y="16"/>
                    <a:pt x="29" y="15"/>
                  </a:cubicBezTo>
                  <a:cubicBezTo>
                    <a:pt x="29" y="15"/>
                    <a:pt x="29" y="14"/>
                    <a:pt x="29" y="14"/>
                  </a:cubicBezTo>
                  <a:cubicBezTo>
                    <a:pt x="29" y="14"/>
                    <a:pt x="30" y="14"/>
                    <a:pt x="30" y="13"/>
                  </a:cubicBezTo>
                  <a:cubicBezTo>
                    <a:pt x="30" y="13"/>
                    <a:pt x="30" y="13"/>
                    <a:pt x="29" y="13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0" name="Freeform 1071"/>
            <p:cNvSpPr>
              <a:spLocks/>
            </p:cNvSpPr>
            <p:nvPr/>
          </p:nvSpPr>
          <p:spPr bwMode="auto">
            <a:xfrm>
              <a:off x="6403092" y="3610870"/>
              <a:ext cx="120882" cy="103300"/>
            </a:xfrm>
            <a:custGeom>
              <a:avLst/>
              <a:gdLst>
                <a:gd name="T0" fmla="*/ 12 w 13"/>
                <a:gd name="T1" fmla="*/ 9 h 11"/>
                <a:gd name="T2" fmla="*/ 11 w 13"/>
                <a:gd name="T3" fmla="*/ 8 h 11"/>
                <a:gd name="T4" fmla="*/ 9 w 13"/>
                <a:gd name="T5" fmla="*/ 8 h 11"/>
                <a:gd name="T6" fmla="*/ 9 w 13"/>
                <a:gd name="T7" fmla="*/ 8 h 11"/>
                <a:gd name="T8" fmla="*/ 7 w 13"/>
                <a:gd name="T9" fmla="*/ 7 h 11"/>
                <a:gd name="T10" fmla="*/ 7 w 13"/>
                <a:gd name="T11" fmla="*/ 6 h 11"/>
                <a:gd name="T12" fmla="*/ 8 w 13"/>
                <a:gd name="T13" fmla="*/ 6 h 11"/>
                <a:gd name="T14" fmla="*/ 8 w 13"/>
                <a:gd name="T15" fmla="*/ 5 h 11"/>
                <a:gd name="T16" fmla="*/ 8 w 13"/>
                <a:gd name="T17" fmla="*/ 4 h 11"/>
                <a:gd name="T18" fmla="*/ 8 w 13"/>
                <a:gd name="T19" fmla="*/ 4 h 11"/>
                <a:gd name="T20" fmla="*/ 8 w 13"/>
                <a:gd name="T21" fmla="*/ 3 h 11"/>
                <a:gd name="T22" fmla="*/ 9 w 13"/>
                <a:gd name="T23" fmla="*/ 2 h 11"/>
                <a:gd name="T24" fmla="*/ 9 w 13"/>
                <a:gd name="T25" fmla="*/ 2 h 11"/>
                <a:gd name="T26" fmla="*/ 9 w 13"/>
                <a:gd name="T27" fmla="*/ 1 h 11"/>
                <a:gd name="T28" fmla="*/ 9 w 13"/>
                <a:gd name="T29" fmla="*/ 1 h 11"/>
                <a:gd name="T30" fmla="*/ 8 w 13"/>
                <a:gd name="T31" fmla="*/ 1 h 11"/>
                <a:gd name="T32" fmla="*/ 7 w 13"/>
                <a:gd name="T33" fmla="*/ 1 h 11"/>
                <a:gd name="T34" fmla="*/ 7 w 13"/>
                <a:gd name="T35" fmla="*/ 0 h 11"/>
                <a:gd name="T36" fmla="*/ 5 w 13"/>
                <a:gd name="T37" fmla="*/ 0 h 11"/>
                <a:gd name="T38" fmla="*/ 5 w 13"/>
                <a:gd name="T39" fmla="*/ 0 h 11"/>
                <a:gd name="T40" fmla="*/ 4 w 13"/>
                <a:gd name="T41" fmla="*/ 1 h 11"/>
                <a:gd name="T42" fmla="*/ 4 w 13"/>
                <a:gd name="T43" fmla="*/ 1 h 11"/>
                <a:gd name="T44" fmla="*/ 3 w 13"/>
                <a:gd name="T45" fmla="*/ 1 h 11"/>
                <a:gd name="T46" fmla="*/ 1 w 13"/>
                <a:gd name="T47" fmla="*/ 1 h 11"/>
                <a:gd name="T48" fmla="*/ 0 w 13"/>
                <a:gd name="T49" fmla="*/ 1 h 11"/>
                <a:gd name="T50" fmla="*/ 0 w 13"/>
                <a:gd name="T51" fmla="*/ 2 h 11"/>
                <a:gd name="T52" fmla="*/ 0 w 13"/>
                <a:gd name="T53" fmla="*/ 2 h 11"/>
                <a:gd name="T54" fmla="*/ 0 w 13"/>
                <a:gd name="T55" fmla="*/ 4 h 11"/>
                <a:gd name="T56" fmla="*/ 0 w 13"/>
                <a:gd name="T57" fmla="*/ 4 h 11"/>
                <a:gd name="T58" fmla="*/ 0 w 13"/>
                <a:gd name="T59" fmla="*/ 5 h 11"/>
                <a:gd name="T60" fmla="*/ 0 w 13"/>
                <a:gd name="T61" fmla="*/ 5 h 11"/>
                <a:gd name="T62" fmla="*/ 0 w 13"/>
                <a:gd name="T63" fmla="*/ 6 h 11"/>
                <a:gd name="T64" fmla="*/ 0 w 13"/>
                <a:gd name="T65" fmla="*/ 6 h 11"/>
                <a:gd name="T66" fmla="*/ 0 w 13"/>
                <a:gd name="T67" fmla="*/ 6 h 11"/>
                <a:gd name="T68" fmla="*/ 1 w 13"/>
                <a:gd name="T69" fmla="*/ 7 h 11"/>
                <a:gd name="T70" fmla="*/ 1 w 13"/>
                <a:gd name="T71" fmla="*/ 6 h 11"/>
                <a:gd name="T72" fmla="*/ 2 w 13"/>
                <a:gd name="T73" fmla="*/ 6 h 11"/>
                <a:gd name="T74" fmla="*/ 2 w 13"/>
                <a:gd name="T75" fmla="*/ 6 h 11"/>
                <a:gd name="T76" fmla="*/ 2 w 13"/>
                <a:gd name="T77" fmla="*/ 6 h 11"/>
                <a:gd name="T78" fmla="*/ 4 w 13"/>
                <a:gd name="T79" fmla="*/ 7 h 11"/>
                <a:gd name="T80" fmla="*/ 5 w 13"/>
                <a:gd name="T81" fmla="*/ 8 h 11"/>
                <a:gd name="T82" fmla="*/ 5 w 13"/>
                <a:gd name="T83" fmla="*/ 7 h 11"/>
                <a:gd name="T84" fmla="*/ 5 w 13"/>
                <a:gd name="T85" fmla="*/ 8 h 11"/>
                <a:gd name="T86" fmla="*/ 6 w 13"/>
                <a:gd name="T87" fmla="*/ 7 h 11"/>
                <a:gd name="T88" fmla="*/ 7 w 13"/>
                <a:gd name="T89" fmla="*/ 8 h 11"/>
                <a:gd name="T90" fmla="*/ 7 w 13"/>
                <a:gd name="T91" fmla="*/ 8 h 11"/>
                <a:gd name="T92" fmla="*/ 8 w 13"/>
                <a:gd name="T93" fmla="*/ 9 h 11"/>
                <a:gd name="T94" fmla="*/ 9 w 13"/>
                <a:gd name="T95" fmla="*/ 9 h 11"/>
                <a:gd name="T96" fmla="*/ 9 w 13"/>
                <a:gd name="T97" fmla="*/ 9 h 11"/>
                <a:gd name="T98" fmla="*/ 10 w 13"/>
                <a:gd name="T99" fmla="*/ 9 h 11"/>
                <a:gd name="T100" fmla="*/ 11 w 13"/>
                <a:gd name="T101" fmla="*/ 10 h 11"/>
                <a:gd name="T102" fmla="*/ 11 w 13"/>
                <a:gd name="T103" fmla="*/ 10 h 11"/>
                <a:gd name="T104" fmla="*/ 11 w 13"/>
                <a:gd name="T105" fmla="*/ 11 h 11"/>
                <a:gd name="T106" fmla="*/ 12 w 13"/>
                <a:gd name="T107" fmla="*/ 11 h 11"/>
                <a:gd name="T108" fmla="*/ 12 w 13"/>
                <a:gd name="T109" fmla="*/ 11 h 11"/>
                <a:gd name="T110" fmla="*/ 12 w 13"/>
                <a:gd name="T111" fmla="*/ 11 h 11"/>
                <a:gd name="T112" fmla="*/ 13 w 13"/>
                <a:gd name="T113" fmla="*/ 11 h 11"/>
                <a:gd name="T114" fmla="*/ 13 w 13"/>
                <a:gd name="T115" fmla="*/ 10 h 11"/>
                <a:gd name="T116" fmla="*/ 12 w 13"/>
                <a:gd name="T11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" h="11">
                  <a:moveTo>
                    <a:pt x="12" y="9"/>
                  </a:moveTo>
                  <a:cubicBezTo>
                    <a:pt x="12" y="9"/>
                    <a:pt x="12" y="9"/>
                    <a:pt x="11" y="8"/>
                  </a:cubicBezTo>
                  <a:cubicBezTo>
                    <a:pt x="11" y="8"/>
                    <a:pt x="10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8" y="7"/>
                    <a:pt x="8" y="7"/>
                    <a:pt x="7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7" y="6"/>
                    <a:pt x="8" y="6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5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1"/>
                  </a:cubicBezTo>
                  <a:cubicBezTo>
                    <a:pt x="4" y="1"/>
                    <a:pt x="4" y="0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5" y="7"/>
                    <a:pt x="5" y="8"/>
                    <a:pt x="5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8"/>
                    <a:pt x="8" y="9"/>
                    <a:pt x="8" y="9"/>
                  </a:cubicBezTo>
                  <a:cubicBezTo>
                    <a:pt x="8" y="9"/>
                    <a:pt x="8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10" y="9"/>
                    <a:pt x="10" y="9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9"/>
                    <a:pt x="12" y="9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1" name="Freeform 1074"/>
            <p:cNvSpPr>
              <a:spLocks/>
            </p:cNvSpPr>
            <p:nvPr/>
          </p:nvSpPr>
          <p:spPr bwMode="auto">
            <a:xfrm>
              <a:off x="6291001" y="3518560"/>
              <a:ext cx="204401" cy="101102"/>
            </a:xfrm>
            <a:custGeom>
              <a:avLst/>
              <a:gdLst>
                <a:gd name="T0" fmla="*/ 20 w 22"/>
                <a:gd name="T1" fmla="*/ 10 h 11"/>
                <a:gd name="T2" fmla="*/ 20 w 22"/>
                <a:gd name="T3" fmla="*/ 10 h 11"/>
                <a:gd name="T4" fmla="*/ 21 w 22"/>
                <a:gd name="T5" fmla="*/ 11 h 11"/>
                <a:gd name="T6" fmla="*/ 21 w 22"/>
                <a:gd name="T7" fmla="*/ 11 h 11"/>
                <a:gd name="T8" fmla="*/ 22 w 22"/>
                <a:gd name="T9" fmla="*/ 11 h 11"/>
                <a:gd name="T10" fmla="*/ 22 w 22"/>
                <a:gd name="T11" fmla="*/ 10 h 11"/>
                <a:gd name="T12" fmla="*/ 22 w 22"/>
                <a:gd name="T13" fmla="*/ 8 h 11"/>
                <a:gd name="T14" fmla="*/ 21 w 22"/>
                <a:gd name="T15" fmla="*/ 8 h 11"/>
                <a:gd name="T16" fmla="*/ 19 w 22"/>
                <a:gd name="T17" fmla="*/ 6 h 11"/>
                <a:gd name="T18" fmla="*/ 18 w 22"/>
                <a:gd name="T19" fmla="*/ 5 h 11"/>
                <a:gd name="T20" fmla="*/ 18 w 22"/>
                <a:gd name="T21" fmla="*/ 4 h 11"/>
                <a:gd name="T22" fmla="*/ 16 w 22"/>
                <a:gd name="T23" fmla="*/ 4 h 11"/>
                <a:gd name="T24" fmla="*/ 16 w 22"/>
                <a:gd name="T25" fmla="*/ 4 h 11"/>
                <a:gd name="T26" fmla="*/ 15 w 22"/>
                <a:gd name="T27" fmla="*/ 4 h 11"/>
                <a:gd name="T28" fmla="*/ 13 w 22"/>
                <a:gd name="T29" fmla="*/ 5 h 11"/>
                <a:gd name="T30" fmla="*/ 11 w 22"/>
                <a:gd name="T31" fmla="*/ 4 h 11"/>
                <a:gd name="T32" fmla="*/ 11 w 22"/>
                <a:gd name="T33" fmla="*/ 3 h 11"/>
                <a:gd name="T34" fmla="*/ 10 w 22"/>
                <a:gd name="T35" fmla="*/ 2 h 11"/>
                <a:gd name="T36" fmla="*/ 9 w 22"/>
                <a:gd name="T37" fmla="*/ 2 h 11"/>
                <a:gd name="T38" fmla="*/ 8 w 22"/>
                <a:gd name="T39" fmla="*/ 1 h 11"/>
                <a:gd name="T40" fmla="*/ 7 w 22"/>
                <a:gd name="T41" fmla="*/ 1 h 11"/>
                <a:gd name="T42" fmla="*/ 4 w 22"/>
                <a:gd name="T43" fmla="*/ 1 h 11"/>
                <a:gd name="T44" fmla="*/ 4 w 22"/>
                <a:gd name="T45" fmla="*/ 1 h 11"/>
                <a:gd name="T46" fmla="*/ 2 w 22"/>
                <a:gd name="T47" fmla="*/ 0 h 11"/>
                <a:gd name="T48" fmla="*/ 2 w 22"/>
                <a:gd name="T49" fmla="*/ 0 h 11"/>
                <a:gd name="T50" fmla="*/ 1 w 22"/>
                <a:gd name="T51" fmla="*/ 0 h 11"/>
                <a:gd name="T52" fmla="*/ 1 w 22"/>
                <a:gd name="T53" fmla="*/ 0 h 11"/>
                <a:gd name="T54" fmla="*/ 0 w 22"/>
                <a:gd name="T55" fmla="*/ 0 h 11"/>
                <a:gd name="T56" fmla="*/ 1 w 22"/>
                <a:gd name="T57" fmla="*/ 2 h 11"/>
                <a:gd name="T58" fmla="*/ 4 w 22"/>
                <a:gd name="T59" fmla="*/ 4 h 11"/>
                <a:gd name="T60" fmla="*/ 5 w 22"/>
                <a:gd name="T61" fmla="*/ 7 h 11"/>
                <a:gd name="T62" fmla="*/ 4 w 22"/>
                <a:gd name="T63" fmla="*/ 9 h 11"/>
                <a:gd name="T64" fmla="*/ 5 w 22"/>
                <a:gd name="T65" fmla="*/ 9 h 11"/>
                <a:gd name="T66" fmla="*/ 6 w 22"/>
                <a:gd name="T67" fmla="*/ 9 h 11"/>
                <a:gd name="T68" fmla="*/ 7 w 22"/>
                <a:gd name="T69" fmla="*/ 8 h 11"/>
                <a:gd name="T70" fmla="*/ 8 w 22"/>
                <a:gd name="T71" fmla="*/ 8 h 11"/>
                <a:gd name="T72" fmla="*/ 10 w 22"/>
                <a:gd name="T73" fmla="*/ 9 h 11"/>
                <a:gd name="T74" fmla="*/ 10 w 22"/>
                <a:gd name="T75" fmla="*/ 10 h 11"/>
                <a:gd name="T76" fmla="*/ 11 w 22"/>
                <a:gd name="T77" fmla="*/ 10 h 11"/>
                <a:gd name="T78" fmla="*/ 12 w 22"/>
                <a:gd name="T79" fmla="*/ 11 h 11"/>
                <a:gd name="T80" fmla="*/ 13 w 22"/>
                <a:gd name="T81" fmla="*/ 10 h 11"/>
                <a:gd name="T82" fmla="*/ 14 w 22"/>
                <a:gd name="T83" fmla="*/ 10 h 11"/>
                <a:gd name="T84" fmla="*/ 15 w 22"/>
                <a:gd name="T85" fmla="*/ 10 h 11"/>
                <a:gd name="T86" fmla="*/ 16 w 22"/>
                <a:gd name="T87" fmla="*/ 10 h 11"/>
                <a:gd name="T88" fmla="*/ 17 w 22"/>
                <a:gd name="T89" fmla="*/ 9 h 11"/>
                <a:gd name="T90" fmla="*/ 19 w 22"/>
                <a:gd name="T91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11">
                  <a:moveTo>
                    <a:pt x="19" y="9"/>
                  </a:moveTo>
                  <a:cubicBezTo>
                    <a:pt x="20" y="9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1" y="10"/>
                    <a:pt x="21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1" y="8"/>
                    <a:pt x="21" y="8"/>
                  </a:cubicBezTo>
                  <a:cubicBezTo>
                    <a:pt x="21" y="8"/>
                    <a:pt x="20" y="7"/>
                    <a:pt x="20" y="7"/>
                  </a:cubicBezTo>
                  <a:cubicBezTo>
                    <a:pt x="20" y="7"/>
                    <a:pt x="19" y="6"/>
                    <a:pt x="19" y="6"/>
                  </a:cubicBezTo>
                  <a:cubicBezTo>
                    <a:pt x="19" y="6"/>
                    <a:pt x="19" y="6"/>
                    <a:pt x="19" y="5"/>
                  </a:cubicBezTo>
                  <a:cubicBezTo>
                    <a:pt x="19" y="5"/>
                    <a:pt x="18" y="5"/>
                    <a:pt x="18" y="5"/>
                  </a:cubicBezTo>
                  <a:cubicBezTo>
                    <a:pt x="18" y="5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4" y="5"/>
                    <a:pt x="14" y="5"/>
                  </a:cubicBezTo>
                  <a:cubicBezTo>
                    <a:pt x="14" y="5"/>
                    <a:pt x="14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2" y="4"/>
                    <a:pt x="11" y="4"/>
                  </a:cubicBezTo>
                  <a:cubicBezTo>
                    <a:pt x="11" y="4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2" y="2"/>
                    <a:pt x="3" y="2"/>
                    <a:pt x="3" y="3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5" y="7"/>
                    <a:pt x="5" y="7"/>
                  </a:cubicBezTo>
                  <a:cubicBezTo>
                    <a:pt x="5" y="8"/>
                    <a:pt x="5" y="8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8"/>
                  </a:cubicBezTo>
                  <a:cubicBezTo>
                    <a:pt x="6" y="8"/>
                    <a:pt x="7" y="8"/>
                    <a:pt x="7" y="8"/>
                  </a:cubicBezTo>
                  <a:cubicBezTo>
                    <a:pt x="7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10" y="8"/>
                  </a:cubicBezTo>
                  <a:cubicBezTo>
                    <a:pt x="10" y="8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3" y="10"/>
                    <a:pt x="13" y="10"/>
                  </a:cubicBezTo>
                  <a:cubicBezTo>
                    <a:pt x="13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9"/>
                    <a:pt x="17" y="9"/>
                    <a:pt x="17" y="9"/>
                  </a:cubicBezTo>
                  <a:cubicBezTo>
                    <a:pt x="17" y="9"/>
                    <a:pt x="18" y="9"/>
                    <a:pt x="18" y="9"/>
                  </a:cubicBezTo>
                  <a:cubicBezTo>
                    <a:pt x="19" y="9"/>
                    <a:pt x="19" y="9"/>
                    <a:pt x="19" y="9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2" name="Freeform 1076"/>
            <p:cNvSpPr>
              <a:spLocks/>
            </p:cNvSpPr>
            <p:nvPr/>
          </p:nvSpPr>
          <p:spPr bwMode="auto">
            <a:xfrm>
              <a:off x="6244846" y="3806481"/>
              <a:ext cx="316493" cy="373637"/>
            </a:xfrm>
            <a:custGeom>
              <a:avLst/>
              <a:gdLst>
                <a:gd name="T0" fmla="*/ 34 w 34"/>
                <a:gd name="T1" fmla="*/ 35 h 40"/>
                <a:gd name="T2" fmla="*/ 33 w 34"/>
                <a:gd name="T3" fmla="*/ 34 h 40"/>
                <a:gd name="T4" fmla="*/ 33 w 34"/>
                <a:gd name="T5" fmla="*/ 34 h 40"/>
                <a:gd name="T6" fmla="*/ 32 w 34"/>
                <a:gd name="T7" fmla="*/ 32 h 40"/>
                <a:gd name="T8" fmla="*/ 32 w 34"/>
                <a:gd name="T9" fmla="*/ 31 h 40"/>
                <a:gd name="T10" fmla="*/ 31 w 34"/>
                <a:gd name="T11" fmla="*/ 29 h 40"/>
                <a:gd name="T12" fmla="*/ 32 w 34"/>
                <a:gd name="T13" fmla="*/ 28 h 40"/>
                <a:gd name="T14" fmla="*/ 31 w 34"/>
                <a:gd name="T15" fmla="*/ 27 h 40"/>
                <a:gd name="T16" fmla="*/ 31 w 34"/>
                <a:gd name="T17" fmla="*/ 25 h 40"/>
                <a:gd name="T18" fmla="*/ 30 w 34"/>
                <a:gd name="T19" fmla="*/ 25 h 40"/>
                <a:gd name="T20" fmla="*/ 28 w 34"/>
                <a:gd name="T21" fmla="*/ 23 h 40"/>
                <a:gd name="T22" fmla="*/ 28 w 34"/>
                <a:gd name="T23" fmla="*/ 22 h 40"/>
                <a:gd name="T24" fmla="*/ 27 w 34"/>
                <a:gd name="T25" fmla="*/ 22 h 40"/>
                <a:gd name="T26" fmla="*/ 26 w 34"/>
                <a:gd name="T27" fmla="*/ 21 h 40"/>
                <a:gd name="T28" fmla="*/ 25 w 34"/>
                <a:gd name="T29" fmla="*/ 19 h 40"/>
                <a:gd name="T30" fmla="*/ 24 w 34"/>
                <a:gd name="T31" fmla="*/ 17 h 40"/>
                <a:gd name="T32" fmla="*/ 24 w 34"/>
                <a:gd name="T33" fmla="*/ 15 h 40"/>
                <a:gd name="T34" fmla="*/ 24 w 34"/>
                <a:gd name="T35" fmla="*/ 14 h 40"/>
                <a:gd name="T36" fmla="*/ 24 w 34"/>
                <a:gd name="T37" fmla="*/ 12 h 40"/>
                <a:gd name="T38" fmla="*/ 24 w 34"/>
                <a:gd name="T39" fmla="*/ 12 h 40"/>
                <a:gd name="T40" fmla="*/ 25 w 34"/>
                <a:gd name="T41" fmla="*/ 11 h 40"/>
                <a:gd name="T42" fmla="*/ 25 w 34"/>
                <a:gd name="T43" fmla="*/ 10 h 40"/>
                <a:gd name="T44" fmla="*/ 25 w 34"/>
                <a:gd name="T45" fmla="*/ 9 h 40"/>
                <a:gd name="T46" fmla="*/ 25 w 34"/>
                <a:gd name="T47" fmla="*/ 8 h 40"/>
                <a:gd name="T48" fmla="*/ 23 w 34"/>
                <a:gd name="T49" fmla="*/ 7 h 40"/>
                <a:gd name="T50" fmla="*/ 23 w 34"/>
                <a:gd name="T51" fmla="*/ 6 h 40"/>
                <a:gd name="T52" fmla="*/ 21 w 34"/>
                <a:gd name="T53" fmla="*/ 5 h 40"/>
                <a:gd name="T54" fmla="*/ 21 w 34"/>
                <a:gd name="T55" fmla="*/ 3 h 40"/>
                <a:gd name="T56" fmla="*/ 21 w 34"/>
                <a:gd name="T57" fmla="*/ 1 h 40"/>
                <a:gd name="T58" fmla="*/ 19 w 34"/>
                <a:gd name="T59" fmla="*/ 0 h 40"/>
                <a:gd name="T60" fmla="*/ 18 w 34"/>
                <a:gd name="T61" fmla="*/ 0 h 40"/>
                <a:gd name="T62" fmla="*/ 16 w 34"/>
                <a:gd name="T63" fmla="*/ 0 h 40"/>
                <a:gd name="T64" fmla="*/ 14 w 34"/>
                <a:gd name="T65" fmla="*/ 1 h 40"/>
                <a:gd name="T66" fmla="*/ 14 w 34"/>
                <a:gd name="T67" fmla="*/ 1 h 40"/>
                <a:gd name="T68" fmla="*/ 14 w 34"/>
                <a:gd name="T69" fmla="*/ 2 h 40"/>
                <a:gd name="T70" fmla="*/ 13 w 34"/>
                <a:gd name="T71" fmla="*/ 3 h 40"/>
                <a:gd name="T72" fmla="*/ 11 w 34"/>
                <a:gd name="T73" fmla="*/ 3 h 40"/>
                <a:gd name="T74" fmla="*/ 10 w 34"/>
                <a:gd name="T75" fmla="*/ 4 h 40"/>
                <a:gd name="T76" fmla="*/ 9 w 34"/>
                <a:gd name="T77" fmla="*/ 5 h 40"/>
                <a:gd name="T78" fmla="*/ 9 w 34"/>
                <a:gd name="T79" fmla="*/ 8 h 40"/>
                <a:gd name="T80" fmla="*/ 9 w 34"/>
                <a:gd name="T81" fmla="*/ 13 h 40"/>
                <a:gd name="T82" fmla="*/ 0 w 34"/>
                <a:gd name="T83" fmla="*/ 21 h 40"/>
                <a:gd name="T84" fmla="*/ 0 w 34"/>
                <a:gd name="T85" fmla="*/ 22 h 40"/>
                <a:gd name="T86" fmla="*/ 1 w 34"/>
                <a:gd name="T87" fmla="*/ 23 h 40"/>
                <a:gd name="T88" fmla="*/ 3 w 34"/>
                <a:gd name="T89" fmla="*/ 26 h 40"/>
                <a:gd name="T90" fmla="*/ 5 w 34"/>
                <a:gd name="T91" fmla="*/ 26 h 40"/>
                <a:gd name="T92" fmla="*/ 7 w 34"/>
                <a:gd name="T93" fmla="*/ 28 h 40"/>
                <a:gd name="T94" fmla="*/ 9 w 34"/>
                <a:gd name="T95" fmla="*/ 30 h 40"/>
                <a:gd name="T96" fmla="*/ 11 w 34"/>
                <a:gd name="T97" fmla="*/ 31 h 40"/>
                <a:gd name="T98" fmla="*/ 15 w 34"/>
                <a:gd name="T99" fmla="*/ 34 h 40"/>
                <a:gd name="T100" fmla="*/ 18 w 34"/>
                <a:gd name="T101" fmla="*/ 37 h 40"/>
                <a:gd name="T102" fmla="*/ 22 w 34"/>
                <a:gd name="T103" fmla="*/ 40 h 40"/>
                <a:gd name="T104" fmla="*/ 25 w 34"/>
                <a:gd name="T105" fmla="*/ 40 h 40"/>
                <a:gd name="T106" fmla="*/ 28 w 34"/>
                <a:gd name="T107" fmla="*/ 40 h 40"/>
                <a:gd name="T108" fmla="*/ 29 w 34"/>
                <a:gd name="T109" fmla="*/ 39 h 40"/>
                <a:gd name="T110" fmla="*/ 30 w 34"/>
                <a:gd name="T111" fmla="*/ 37 h 40"/>
                <a:gd name="T112" fmla="*/ 32 w 34"/>
                <a:gd name="T113" fmla="*/ 36 h 40"/>
                <a:gd name="T114" fmla="*/ 33 w 34"/>
                <a:gd name="T115" fmla="*/ 36 h 40"/>
                <a:gd name="T116" fmla="*/ 34 w 34"/>
                <a:gd name="T117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" h="40">
                  <a:moveTo>
                    <a:pt x="34" y="36"/>
                  </a:move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3" y="35"/>
                    <a:pt x="33" y="35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2"/>
                    <a:pt x="32" y="32"/>
                    <a:pt x="32" y="31"/>
                  </a:cubicBezTo>
                  <a:cubicBezTo>
                    <a:pt x="32" y="31"/>
                    <a:pt x="32" y="31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29"/>
                    <a:pt x="31" y="29"/>
                  </a:cubicBezTo>
                  <a:cubicBezTo>
                    <a:pt x="32" y="29"/>
                    <a:pt x="32" y="29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7"/>
                    <a:pt x="31" y="27"/>
                    <a:pt x="31" y="2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6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4"/>
                    <a:pt x="29" y="24"/>
                    <a:pt x="29" y="24"/>
                  </a:cubicBezTo>
                  <a:cubicBezTo>
                    <a:pt x="29" y="24"/>
                    <a:pt x="28" y="23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23"/>
                    <a:pt x="28" y="23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3"/>
                    <a:pt x="28" y="23"/>
                    <a:pt x="27" y="23"/>
                  </a:cubicBezTo>
                  <a:cubicBezTo>
                    <a:pt x="27" y="23"/>
                    <a:pt x="27" y="23"/>
                    <a:pt x="27" y="22"/>
                  </a:cubicBezTo>
                  <a:cubicBezTo>
                    <a:pt x="27" y="22"/>
                    <a:pt x="26" y="22"/>
                    <a:pt x="26" y="22"/>
                  </a:cubicBezTo>
                  <a:cubicBezTo>
                    <a:pt x="26" y="22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0"/>
                    <a:pt x="26" y="20"/>
                  </a:cubicBezTo>
                  <a:cubicBezTo>
                    <a:pt x="26" y="20"/>
                    <a:pt x="25" y="20"/>
                    <a:pt x="25" y="20"/>
                  </a:cubicBezTo>
                  <a:cubicBezTo>
                    <a:pt x="25" y="20"/>
                    <a:pt x="25" y="19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4" y="19"/>
                    <a:pt x="24" y="18"/>
                  </a:cubicBezTo>
                  <a:cubicBezTo>
                    <a:pt x="24" y="18"/>
                    <a:pt x="24" y="18"/>
                    <a:pt x="24" y="17"/>
                  </a:cubicBezTo>
                  <a:cubicBezTo>
                    <a:pt x="24" y="17"/>
                    <a:pt x="23" y="17"/>
                    <a:pt x="23" y="16"/>
                  </a:cubicBezTo>
                  <a:cubicBezTo>
                    <a:pt x="23" y="16"/>
                    <a:pt x="24" y="16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4" y="8"/>
                  </a:cubicBezTo>
                  <a:cubicBezTo>
                    <a:pt x="24" y="8"/>
                    <a:pt x="24" y="7"/>
                    <a:pt x="23" y="7"/>
                  </a:cubicBezTo>
                  <a:cubicBezTo>
                    <a:pt x="23" y="7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5"/>
                    <a:pt x="21" y="5"/>
                  </a:cubicBezTo>
                  <a:cubicBezTo>
                    <a:pt x="21" y="5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2"/>
                    <a:pt x="21" y="2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19" y="1"/>
                    <a:pt x="19" y="1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7" y="0"/>
                    <a:pt x="17" y="0"/>
                  </a:cubicBezTo>
                  <a:cubicBezTo>
                    <a:pt x="17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8"/>
                    <a:pt x="9" y="8"/>
                  </a:cubicBezTo>
                  <a:cubicBezTo>
                    <a:pt x="9" y="9"/>
                    <a:pt x="9" y="10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9" y="13"/>
                    <a:pt x="9" y="13"/>
                  </a:cubicBezTo>
                  <a:cubicBezTo>
                    <a:pt x="9" y="14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1"/>
                    <a:pt x="0" y="22"/>
                    <a:pt x="0" y="22"/>
                  </a:cubicBezTo>
                  <a:cubicBezTo>
                    <a:pt x="1" y="22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5"/>
                    <a:pt x="2" y="25"/>
                  </a:cubicBezTo>
                  <a:cubicBezTo>
                    <a:pt x="3" y="25"/>
                    <a:pt x="3" y="26"/>
                    <a:pt x="3" y="26"/>
                  </a:cubicBezTo>
                  <a:cubicBezTo>
                    <a:pt x="3" y="26"/>
                    <a:pt x="3" y="26"/>
                    <a:pt x="4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5" y="26"/>
                    <a:pt x="5" y="26"/>
                  </a:cubicBezTo>
                  <a:cubicBezTo>
                    <a:pt x="5" y="26"/>
                    <a:pt x="6" y="27"/>
                    <a:pt x="6" y="27"/>
                  </a:cubicBezTo>
                  <a:cubicBezTo>
                    <a:pt x="6" y="27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9" y="30"/>
                    <a:pt x="9" y="30"/>
                  </a:cubicBezTo>
                  <a:cubicBezTo>
                    <a:pt x="9" y="30"/>
                    <a:pt x="9" y="30"/>
                    <a:pt x="10" y="30"/>
                  </a:cubicBezTo>
                  <a:cubicBezTo>
                    <a:pt x="10" y="30"/>
                    <a:pt x="10" y="30"/>
                    <a:pt x="10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2" y="31"/>
                    <a:pt x="12" y="32"/>
                    <a:pt x="12" y="32"/>
                  </a:cubicBezTo>
                  <a:cubicBezTo>
                    <a:pt x="13" y="32"/>
                    <a:pt x="13" y="33"/>
                    <a:pt x="14" y="33"/>
                  </a:cubicBezTo>
                  <a:cubicBezTo>
                    <a:pt x="14" y="34"/>
                    <a:pt x="14" y="34"/>
                    <a:pt x="15" y="34"/>
                  </a:cubicBezTo>
                  <a:cubicBezTo>
                    <a:pt x="15" y="35"/>
                    <a:pt x="16" y="35"/>
                    <a:pt x="16" y="36"/>
                  </a:cubicBezTo>
                  <a:cubicBezTo>
                    <a:pt x="16" y="36"/>
                    <a:pt x="17" y="36"/>
                    <a:pt x="17" y="36"/>
                  </a:cubicBezTo>
                  <a:cubicBezTo>
                    <a:pt x="17" y="36"/>
                    <a:pt x="17" y="37"/>
                    <a:pt x="18" y="37"/>
                  </a:cubicBezTo>
                  <a:cubicBezTo>
                    <a:pt x="18" y="37"/>
                    <a:pt x="19" y="38"/>
                    <a:pt x="19" y="38"/>
                  </a:cubicBezTo>
                  <a:cubicBezTo>
                    <a:pt x="20" y="39"/>
                    <a:pt x="20" y="39"/>
                    <a:pt x="21" y="39"/>
                  </a:cubicBezTo>
                  <a:cubicBezTo>
                    <a:pt x="21" y="39"/>
                    <a:pt x="22" y="40"/>
                    <a:pt x="22" y="40"/>
                  </a:cubicBezTo>
                  <a:cubicBezTo>
                    <a:pt x="22" y="40"/>
                    <a:pt x="23" y="40"/>
                    <a:pt x="24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6" y="40"/>
                    <a:pt x="26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8" y="40"/>
                    <a:pt x="28" y="40"/>
                  </a:cubicBezTo>
                  <a:cubicBezTo>
                    <a:pt x="28" y="40"/>
                    <a:pt x="29" y="40"/>
                    <a:pt x="29" y="40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30" y="39"/>
                    <a:pt x="30" y="39"/>
                  </a:cubicBezTo>
                  <a:cubicBezTo>
                    <a:pt x="30" y="39"/>
                    <a:pt x="30" y="38"/>
                    <a:pt x="30" y="38"/>
                  </a:cubicBezTo>
                  <a:cubicBezTo>
                    <a:pt x="30" y="38"/>
                    <a:pt x="30" y="38"/>
                    <a:pt x="30" y="37"/>
                  </a:cubicBezTo>
                  <a:cubicBezTo>
                    <a:pt x="30" y="37"/>
                    <a:pt x="31" y="37"/>
                    <a:pt x="31" y="37"/>
                  </a:cubicBezTo>
                  <a:cubicBezTo>
                    <a:pt x="31" y="37"/>
                    <a:pt x="31" y="36"/>
                    <a:pt x="31" y="36"/>
                  </a:cubicBezTo>
                  <a:cubicBezTo>
                    <a:pt x="31" y="36"/>
                    <a:pt x="32" y="36"/>
                    <a:pt x="32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2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3" name="Freeform 1081"/>
            <p:cNvSpPr>
              <a:spLocks/>
            </p:cNvSpPr>
            <p:nvPr/>
          </p:nvSpPr>
          <p:spPr bwMode="auto">
            <a:xfrm>
              <a:off x="6365729" y="4654857"/>
              <a:ext cx="380230" cy="296713"/>
            </a:xfrm>
            <a:custGeom>
              <a:avLst/>
              <a:gdLst>
                <a:gd name="T0" fmla="*/ 40 w 41"/>
                <a:gd name="T1" fmla="*/ 10 h 32"/>
                <a:gd name="T2" fmla="*/ 39 w 41"/>
                <a:gd name="T3" fmla="*/ 9 h 32"/>
                <a:gd name="T4" fmla="*/ 37 w 41"/>
                <a:gd name="T5" fmla="*/ 0 h 32"/>
                <a:gd name="T6" fmla="*/ 18 w 41"/>
                <a:gd name="T7" fmla="*/ 17 h 32"/>
                <a:gd name="T8" fmla="*/ 16 w 41"/>
                <a:gd name="T9" fmla="*/ 14 h 32"/>
                <a:gd name="T10" fmla="*/ 16 w 41"/>
                <a:gd name="T11" fmla="*/ 13 h 32"/>
                <a:gd name="T12" fmla="*/ 11 w 41"/>
                <a:gd name="T13" fmla="*/ 11 h 32"/>
                <a:gd name="T14" fmla="*/ 9 w 41"/>
                <a:gd name="T15" fmla="*/ 10 h 32"/>
                <a:gd name="T16" fmla="*/ 9 w 41"/>
                <a:gd name="T17" fmla="*/ 10 h 32"/>
                <a:gd name="T18" fmla="*/ 8 w 41"/>
                <a:gd name="T19" fmla="*/ 10 h 32"/>
                <a:gd name="T20" fmla="*/ 8 w 41"/>
                <a:gd name="T21" fmla="*/ 10 h 32"/>
                <a:gd name="T22" fmla="*/ 6 w 41"/>
                <a:gd name="T23" fmla="*/ 10 h 32"/>
                <a:gd name="T24" fmla="*/ 5 w 41"/>
                <a:gd name="T25" fmla="*/ 9 h 32"/>
                <a:gd name="T26" fmla="*/ 4 w 41"/>
                <a:gd name="T27" fmla="*/ 8 h 32"/>
                <a:gd name="T28" fmla="*/ 3 w 41"/>
                <a:gd name="T29" fmla="*/ 9 h 32"/>
                <a:gd name="T30" fmla="*/ 3 w 41"/>
                <a:gd name="T31" fmla="*/ 9 h 32"/>
                <a:gd name="T32" fmla="*/ 3 w 41"/>
                <a:gd name="T33" fmla="*/ 10 h 32"/>
                <a:gd name="T34" fmla="*/ 3 w 41"/>
                <a:gd name="T35" fmla="*/ 10 h 32"/>
                <a:gd name="T36" fmla="*/ 3 w 41"/>
                <a:gd name="T37" fmla="*/ 11 h 32"/>
                <a:gd name="T38" fmla="*/ 4 w 41"/>
                <a:gd name="T39" fmla="*/ 13 h 32"/>
                <a:gd name="T40" fmla="*/ 3 w 41"/>
                <a:gd name="T41" fmla="*/ 13 h 32"/>
                <a:gd name="T42" fmla="*/ 2 w 41"/>
                <a:gd name="T43" fmla="*/ 13 h 32"/>
                <a:gd name="T44" fmla="*/ 2 w 41"/>
                <a:gd name="T45" fmla="*/ 13 h 32"/>
                <a:gd name="T46" fmla="*/ 2 w 41"/>
                <a:gd name="T47" fmla="*/ 14 h 32"/>
                <a:gd name="T48" fmla="*/ 1 w 41"/>
                <a:gd name="T49" fmla="*/ 15 h 32"/>
                <a:gd name="T50" fmla="*/ 1 w 41"/>
                <a:gd name="T51" fmla="*/ 16 h 32"/>
                <a:gd name="T52" fmla="*/ 1 w 41"/>
                <a:gd name="T53" fmla="*/ 18 h 32"/>
                <a:gd name="T54" fmla="*/ 1 w 41"/>
                <a:gd name="T55" fmla="*/ 19 h 32"/>
                <a:gd name="T56" fmla="*/ 1 w 41"/>
                <a:gd name="T57" fmla="*/ 19 h 32"/>
                <a:gd name="T58" fmla="*/ 1 w 41"/>
                <a:gd name="T59" fmla="*/ 21 h 32"/>
                <a:gd name="T60" fmla="*/ 1 w 41"/>
                <a:gd name="T61" fmla="*/ 22 h 32"/>
                <a:gd name="T62" fmla="*/ 2 w 41"/>
                <a:gd name="T63" fmla="*/ 24 h 32"/>
                <a:gd name="T64" fmla="*/ 3 w 41"/>
                <a:gd name="T65" fmla="*/ 25 h 32"/>
                <a:gd name="T66" fmla="*/ 3 w 41"/>
                <a:gd name="T67" fmla="*/ 27 h 32"/>
                <a:gd name="T68" fmla="*/ 3 w 41"/>
                <a:gd name="T69" fmla="*/ 28 h 32"/>
                <a:gd name="T70" fmla="*/ 3 w 41"/>
                <a:gd name="T71" fmla="*/ 30 h 32"/>
                <a:gd name="T72" fmla="*/ 4 w 41"/>
                <a:gd name="T73" fmla="*/ 31 h 32"/>
                <a:gd name="T74" fmla="*/ 5 w 41"/>
                <a:gd name="T75" fmla="*/ 31 h 32"/>
                <a:gd name="T76" fmla="*/ 6 w 41"/>
                <a:gd name="T77" fmla="*/ 31 h 32"/>
                <a:gd name="T78" fmla="*/ 7 w 41"/>
                <a:gd name="T79" fmla="*/ 32 h 32"/>
                <a:gd name="T80" fmla="*/ 8 w 41"/>
                <a:gd name="T81" fmla="*/ 31 h 32"/>
                <a:gd name="T82" fmla="*/ 9 w 41"/>
                <a:gd name="T83" fmla="*/ 31 h 32"/>
                <a:gd name="T84" fmla="*/ 10 w 41"/>
                <a:gd name="T85" fmla="*/ 30 h 32"/>
                <a:gd name="T86" fmla="*/ 12 w 41"/>
                <a:gd name="T87" fmla="*/ 29 h 32"/>
                <a:gd name="T88" fmla="*/ 12 w 41"/>
                <a:gd name="T89" fmla="*/ 28 h 32"/>
                <a:gd name="T90" fmla="*/ 14 w 41"/>
                <a:gd name="T91" fmla="*/ 28 h 32"/>
                <a:gd name="T92" fmla="*/ 17 w 41"/>
                <a:gd name="T93" fmla="*/ 28 h 32"/>
                <a:gd name="T94" fmla="*/ 18 w 41"/>
                <a:gd name="T95" fmla="*/ 27 h 32"/>
                <a:gd name="T96" fmla="*/ 20 w 41"/>
                <a:gd name="T97" fmla="*/ 26 h 32"/>
                <a:gd name="T98" fmla="*/ 22 w 41"/>
                <a:gd name="T99" fmla="*/ 26 h 32"/>
                <a:gd name="T100" fmla="*/ 24 w 41"/>
                <a:gd name="T101" fmla="*/ 25 h 32"/>
                <a:gd name="T102" fmla="*/ 26 w 41"/>
                <a:gd name="T103" fmla="*/ 23 h 32"/>
                <a:gd name="T104" fmla="*/ 28 w 41"/>
                <a:gd name="T105" fmla="*/ 22 h 32"/>
                <a:gd name="T106" fmla="*/ 30 w 41"/>
                <a:gd name="T107" fmla="*/ 21 h 32"/>
                <a:gd name="T108" fmla="*/ 33 w 41"/>
                <a:gd name="T109" fmla="*/ 20 h 32"/>
                <a:gd name="T110" fmla="*/ 35 w 41"/>
                <a:gd name="T111" fmla="*/ 19 h 32"/>
                <a:gd name="T112" fmla="*/ 36 w 41"/>
                <a:gd name="T113" fmla="*/ 18 h 32"/>
                <a:gd name="T114" fmla="*/ 37 w 41"/>
                <a:gd name="T115" fmla="*/ 18 h 32"/>
                <a:gd name="T116" fmla="*/ 38 w 41"/>
                <a:gd name="T117" fmla="*/ 17 h 32"/>
                <a:gd name="T118" fmla="*/ 38 w 41"/>
                <a:gd name="T119" fmla="*/ 16 h 32"/>
                <a:gd name="T120" fmla="*/ 39 w 41"/>
                <a:gd name="T121" fmla="*/ 14 h 32"/>
                <a:gd name="T122" fmla="*/ 41 w 41"/>
                <a:gd name="T123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" h="32">
                  <a:moveTo>
                    <a:pt x="41" y="10"/>
                  </a:moveTo>
                  <a:cubicBezTo>
                    <a:pt x="40" y="10"/>
                    <a:pt x="40" y="10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0" y="10"/>
                    <a:pt x="39" y="9"/>
                    <a:pt x="39" y="9"/>
                  </a:cubicBezTo>
                  <a:cubicBezTo>
                    <a:pt x="39" y="9"/>
                    <a:pt x="39" y="8"/>
                    <a:pt x="39" y="8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6" y="15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5" y="12"/>
                    <a:pt x="14" y="12"/>
                  </a:cubicBezTo>
                  <a:cubicBezTo>
                    <a:pt x="14" y="12"/>
                    <a:pt x="12" y="11"/>
                    <a:pt x="11" y="11"/>
                  </a:cubicBezTo>
                  <a:cubicBezTo>
                    <a:pt x="11" y="11"/>
                    <a:pt x="11" y="10"/>
                    <a:pt x="10" y="10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10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10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4" y="12"/>
                    <a:pt x="4" y="13"/>
                    <a:pt x="4" y="13"/>
                  </a:cubicBezTo>
                  <a:cubicBezTo>
                    <a:pt x="4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8"/>
                    <a:pt x="1" y="18"/>
                  </a:cubicBezTo>
                  <a:cubicBezTo>
                    <a:pt x="1" y="18"/>
                    <a:pt x="1" y="18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1"/>
                  </a:cubicBezTo>
                  <a:cubicBezTo>
                    <a:pt x="2" y="21"/>
                    <a:pt x="2" y="21"/>
                    <a:pt x="2" y="22"/>
                  </a:cubicBezTo>
                  <a:cubicBezTo>
                    <a:pt x="2" y="22"/>
                    <a:pt x="1" y="22"/>
                    <a:pt x="1" y="2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5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6"/>
                    <a:pt x="3" y="26"/>
                    <a:pt x="3" y="27"/>
                  </a:cubicBezTo>
                  <a:cubicBezTo>
                    <a:pt x="3" y="27"/>
                    <a:pt x="3" y="27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3" y="28"/>
                    <a:pt x="3" y="29"/>
                    <a:pt x="3" y="29"/>
                  </a:cubicBezTo>
                  <a:cubicBezTo>
                    <a:pt x="3" y="29"/>
                    <a:pt x="3" y="29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5" y="31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1"/>
                    <a:pt x="6" y="31"/>
                    <a:pt x="6" y="31"/>
                  </a:cubicBezTo>
                  <a:cubicBezTo>
                    <a:pt x="6" y="31"/>
                    <a:pt x="6" y="32"/>
                    <a:pt x="6" y="32"/>
                  </a:cubicBezTo>
                  <a:cubicBezTo>
                    <a:pt x="6" y="32"/>
                    <a:pt x="6" y="32"/>
                    <a:pt x="7" y="32"/>
                  </a:cubicBezTo>
                  <a:cubicBezTo>
                    <a:pt x="7" y="32"/>
                    <a:pt x="7" y="31"/>
                    <a:pt x="7" y="31"/>
                  </a:cubicBezTo>
                  <a:cubicBezTo>
                    <a:pt x="7" y="31"/>
                    <a:pt x="7" y="31"/>
                    <a:pt x="8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0"/>
                    <a:pt x="9" y="30"/>
                    <a:pt x="9" y="31"/>
                  </a:cubicBezTo>
                  <a:cubicBezTo>
                    <a:pt x="9" y="31"/>
                    <a:pt x="9" y="31"/>
                    <a:pt x="10" y="31"/>
                  </a:cubicBezTo>
                  <a:cubicBezTo>
                    <a:pt x="10" y="31"/>
                    <a:pt x="10" y="31"/>
                    <a:pt x="10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4" y="28"/>
                    <a:pt x="14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6" y="28"/>
                    <a:pt x="16" y="28"/>
                    <a:pt x="17" y="28"/>
                  </a:cubicBezTo>
                  <a:cubicBezTo>
                    <a:pt x="17" y="28"/>
                    <a:pt x="17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9" y="27"/>
                    <a:pt x="19" y="26"/>
                    <a:pt x="19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1" y="25"/>
                    <a:pt x="21" y="25"/>
                  </a:cubicBezTo>
                  <a:cubicBezTo>
                    <a:pt x="21" y="25"/>
                    <a:pt x="22" y="26"/>
                    <a:pt x="22" y="26"/>
                  </a:cubicBezTo>
                  <a:cubicBezTo>
                    <a:pt x="22" y="26"/>
                    <a:pt x="23" y="25"/>
                    <a:pt x="23" y="25"/>
                  </a:cubicBezTo>
                  <a:cubicBezTo>
                    <a:pt x="23" y="25"/>
                    <a:pt x="24" y="25"/>
                    <a:pt x="24" y="25"/>
                  </a:cubicBezTo>
                  <a:cubicBezTo>
                    <a:pt x="24" y="25"/>
                    <a:pt x="25" y="24"/>
                    <a:pt x="25" y="24"/>
                  </a:cubicBezTo>
                  <a:cubicBezTo>
                    <a:pt x="25" y="24"/>
                    <a:pt x="26" y="23"/>
                    <a:pt x="26" y="23"/>
                  </a:cubicBezTo>
                  <a:cubicBezTo>
                    <a:pt x="26" y="23"/>
                    <a:pt x="27" y="23"/>
                    <a:pt x="27" y="22"/>
                  </a:cubicBezTo>
                  <a:cubicBezTo>
                    <a:pt x="27" y="22"/>
                    <a:pt x="27" y="22"/>
                    <a:pt x="28" y="22"/>
                  </a:cubicBezTo>
                  <a:cubicBezTo>
                    <a:pt x="28" y="22"/>
                    <a:pt x="29" y="21"/>
                    <a:pt x="29" y="21"/>
                  </a:cubicBezTo>
                  <a:cubicBezTo>
                    <a:pt x="29" y="21"/>
                    <a:pt x="30" y="21"/>
                    <a:pt x="30" y="21"/>
                  </a:cubicBezTo>
                  <a:cubicBezTo>
                    <a:pt x="30" y="21"/>
                    <a:pt x="31" y="20"/>
                    <a:pt x="32" y="20"/>
                  </a:cubicBezTo>
                  <a:cubicBezTo>
                    <a:pt x="32" y="20"/>
                    <a:pt x="33" y="20"/>
                    <a:pt x="33" y="20"/>
                  </a:cubicBezTo>
                  <a:cubicBezTo>
                    <a:pt x="34" y="19"/>
                    <a:pt x="34" y="19"/>
                    <a:pt x="35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9"/>
                    <a:pt x="36" y="19"/>
                    <a:pt x="36" y="19"/>
                  </a:cubicBezTo>
                  <a:cubicBezTo>
                    <a:pt x="36" y="19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7" y="18"/>
                    <a:pt x="37" y="18"/>
                    <a:pt x="37" y="17"/>
                  </a:cubicBezTo>
                  <a:cubicBezTo>
                    <a:pt x="37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5"/>
                    <a:pt x="38" y="15"/>
                  </a:cubicBezTo>
                  <a:cubicBezTo>
                    <a:pt x="38" y="15"/>
                    <a:pt x="38" y="14"/>
                    <a:pt x="39" y="14"/>
                  </a:cubicBezTo>
                  <a:cubicBezTo>
                    <a:pt x="39" y="14"/>
                    <a:pt x="40" y="13"/>
                    <a:pt x="40" y="13"/>
                  </a:cubicBezTo>
                  <a:cubicBezTo>
                    <a:pt x="40" y="13"/>
                    <a:pt x="41" y="12"/>
                    <a:pt x="41" y="12"/>
                  </a:cubicBezTo>
                  <a:lnTo>
                    <a:pt x="41" y="10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" name="Freeform 1083"/>
            <p:cNvSpPr>
              <a:spLocks/>
            </p:cNvSpPr>
            <p:nvPr/>
          </p:nvSpPr>
          <p:spPr bwMode="auto">
            <a:xfrm>
              <a:off x="6978933" y="3740545"/>
              <a:ext cx="457156" cy="428584"/>
            </a:xfrm>
            <a:custGeom>
              <a:avLst/>
              <a:gdLst>
                <a:gd name="T0" fmla="*/ 47 w 49"/>
                <a:gd name="T1" fmla="*/ 5 h 46"/>
                <a:gd name="T2" fmla="*/ 45 w 49"/>
                <a:gd name="T3" fmla="*/ 4 h 46"/>
                <a:gd name="T4" fmla="*/ 43 w 49"/>
                <a:gd name="T5" fmla="*/ 5 h 46"/>
                <a:gd name="T6" fmla="*/ 40 w 49"/>
                <a:gd name="T7" fmla="*/ 8 h 46"/>
                <a:gd name="T8" fmla="*/ 38 w 49"/>
                <a:gd name="T9" fmla="*/ 7 h 46"/>
                <a:gd name="T10" fmla="*/ 37 w 49"/>
                <a:gd name="T11" fmla="*/ 4 h 46"/>
                <a:gd name="T12" fmla="*/ 36 w 49"/>
                <a:gd name="T13" fmla="*/ 2 h 46"/>
                <a:gd name="T14" fmla="*/ 35 w 49"/>
                <a:gd name="T15" fmla="*/ 0 h 46"/>
                <a:gd name="T16" fmla="*/ 33 w 49"/>
                <a:gd name="T17" fmla="*/ 2 h 46"/>
                <a:gd name="T18" fmla="*/ 32 w 49"/>
                <a:gd name="T19" fmla="*/ 4 h 46"/>
                <a:gd name="T20" fmla="*/ 31 w 49"/>
                <a:gd name="T21" fmla="*/ 6 h 46"/>
                <a:gd name="T22" fmla="*/ 29 w 49"/>
                <a:gd name="T23" fmla="*/ 6 h 46"/>
                <a:gd name="T24" fmla="*/ 26 w 49"/>
                <a:gd name="T25" fmla="*/ 7 h 46"/>
                <a:gd name="T26" fmla="*/ 25 w 49"/>
                <a:gd name="T27" fmla="*/ 7 h 46"/>
                <a:gd name="T28" fmla="*/ 23 w 49"/>
                <a:gd name="T29" fmla="*/ 7 h 46"/>
                <a:gd name="T30" fmla="*/ 22 w 49"/>
                <a:gd name="T31" fmla="*/ 7 h 46"/>
                <a:gd name="T32" fmla="*/ 20 w 49"/>
                <a:gd name="T33" fmla="*/ 6 h 46"/>
                <a:gd name="T34" fmla="*/ 19 w 49"/>
                <a:gd name="T35" fmla="*/ 5 h 46"/>
                <a:gd name="T36" fmla="*/ 16 w 49"/>
                <a:gd name="T37" fmla="*/ 6 h 46"/>
                <a:gd name="T38" fmla="*/ 14 w 49"/>
                <a:gd name="T39" fmla="*/ 8 h 46"/>
                <a:gd name="T40" fmla="*/ 13 w 49"/>
                <a:gd name="T41" fmla="*/ 11 h 46"/>
                <a:gd name="T42" fmla="*/ 11 w 49"/>
                <a:gd name="T43" fmla="*/ 13 h 46"/>
                <a:gd name="T44" fmla="*/ 8 w 49"/>
                <a:gd name="T45" fmla="*/ 14 h 46"/>
                <a:gd name="T46" fmla="*/ 7 w 49"/>
                <a:gd name="T47" fmla="*/ 17 h 46"/>
                <a:gd name="T48" fmla="*/ 5 w 49"/>
                <a:gd name="T49" fmla="*/ 17 h 46"/>
                <a:gd name="T50" fmla="*/ 3 w 49"/>
                <a:gd name="T51" fmla="*/ 16 h 46"/>
                <a:gd name="T52" fmla="*/ 2 w 49"/>
                <a:gd name="T53" fmla="*/ 14 h 46"/>
                <a:gd name="T54" fmla="*/ 2 w 49"/>
                <a:gd name="T55" fmla="*/ 18 h 46"/>
                <a:gd name="T56" fmla="*/ 1 w 49"/>
                <a:gd name="T57" fmla="*/ 20 h 46"/>
                <a:gd name="T58" fmla="*/ 0 w 49"/>
                <a:gd name="T59" fmla="*/ 23 h 46"/>
                <a:gd name="T60" fmla="*/ 1 w 49"/>
                <a:gd name="T61" fmla="*/ 26 h 46"/>
                <a:gd name="T62" fmla="*/ 1 w 49"/>
                <a:gd name="T63" fmla="*/ 29 h 46"/>
                <a:gd name="T64" fmla="*/ 2 w 49"/>
                <a:gd name="T65" fmla="*/ 34 h 46"/>
                <a:gd name="T66" fmla="*/ 5 w 49"/>
                <a:gd name="T67" fmla="*/ 36 h 46"/>
                <a:gd name="T68" fmla="*/ 5 w 49"/>
                <a:gd name="T69" fmla="*/ 41 h 46"/>
                <a:gd name="T70" fmla="*/ 3 w 49"/>
                <a:gd name="T71" fmla="*/ 44 h 46"/>
                <a:gd name="T72" fmla="*/ 6 w 49"/>
                <a:gd name="T73" fmla="*/ 45 h 46"/>
                <a:gd name="T74" fmla="*/ 10 w 49"/>
                <a:gd name="T75" fmla="*/ 45 h 46"/>
                <a:gd name="T76" fmla="*/ 14 w 49"/>
                <a:gd name="T77" fmla="*/ 46 h 46"/>
                <a:gd name="T78" fmla="*/ 17 w 49"/>
                <a:gd name="T79" fmla="*/ 45 h 46"/>
                <a:gd name="T80" fmla="*/ 22 w 49"/>
                <a:gd name="T81" fmla="*/ 44 h 46"/>
                <a:gd name="T82" fmla="*/ 22 w 49"/>
                <a:gd name="T83" fmla="*/ 40 h 46"/>
                <a:gd name="T84" fmla="*/ 23 w 49"/>
                <a:gd name="T85" fmla="*/ 38 h 46"/>
                <a:gd name="T86" fmla="*/ 25 w 49"/>
                <a:gd name="T87" fmla="*/ 36 h 46"/>
                <a:gd name="T88" fmla="*/ 27 w 49"/>
                <a:gd name="T89" fmla="*/ 36 h 46"/>
                <a:gd name="T90" fmla="*/ 28 w 49"/>
                <a:gd name="T91" fmla="*/ 34 h 46"/>
                <a:gd name="T92" fmla="*/ 31 w 49"/>
                <a:gd name="T93" fmla="*/ 34 h 46"/>
                <a:gd name="T94" fmla="*/ 33 w 49"/>
                <a:gd name="T95" fmla="*/ 32 h 46"/>
                <a:gd name="T96" fmla="*/ 33 w 49"/>
                <a:gd name="T97" fmla="*/ 30 h 46"/>
                <a:gd name="T98" fmla="*/ 33 w 49"/>
                <a:gd name="T99" fmla="*/ 27 h 46"/>
                <a:gd name="T100" fmla="*/ 36 w 49"/>
                <a:gd name="T101" fmla="*/ 26 h 46"/>
                <a:gd name="T102" fmla="*/ 34 w 49"/>
                <a:gd name="T103" fmla="*/ 24 h 46"/>
                <a:gd name="T104" fmla="*/ 34 w 49"/>
                <a:gd name="T105" fmla="*/ 22 h 46"/>
                <a:gd name="T106" fmla="*/ 38 w 49"/>
                <a:gd name="T107" fmla="*/ 22 h 46"/>
                <a:gd name="T108" fmla="*/ 38 w 49"/>
                <a:gd name="T109" fmla="*/ 19 h 46"/>
                <a:gd name="T110" fmla="*/ 39 w 49"/>
                <a:gd name="T111" fmla="*/ 16 h 46"/>
                <a:gd name="T112" fmla="*/ 37 w 49"/>
                <a:gd name="T113" fmla="*/ 12 h 46"/>
                <a:gd name="T114" fmla="*/ 39 w 49"/>
                <a:gd name="T115" fmla="*/ 10 h 46"/>
                <a:gd name="T116" fmla="*/ 41 w 49"/>
                <a:gd name="T117" fmla="*/ 9 h 46"/>
                <a:gd name="T118" fmla="*/ 44 w 49"/>
                <a:gd name="T119" fmla="*/ 8 h 46"/>
                <a:gd name="T120" fmla="*/ 48 w 49"/>
                <a:gd name="T121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" h="46">
                  <a:moveTo>
                    <a:pt x="48" y="7"/>
                  </a:moveTo>
                  <a:cubicBezTo>
                    <a:pt x="47" y="6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5" y="5"/>
                    <a:pt x="45" y="5"/>
                  </a:cubicBezTo>
                  <a:cubicBezTo>
                    <a:pt x="45" y="5"/>
                    <a:pt x="45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4"/>
                    <a:pt x="45" y="4"/>
                    <a:pt x="44" y="4"/>
                  </a:cubicBezTo>
                  <a:cubicBezTo>
                    <a:pt x="44" y="4"/>
                    <a:pt x="44" y="4"/>
                    <a:pt x="43" y="4"/>
                  </a:cubicBezTo>
                  <a:cubicBezTo>
                    <a:pt x="43" y="4"/>
                    <a:pt x="43" y="5"/>
                    <a:pt x="43" y="5"/>
                  </a:cubicBezTo>
                  <a:cubicBezTo>
                    <a:pt x="43" y="5"/>
                    <a:pt x="43" y="6"/>
                    <a:pt x="43" y="6"/>
                  </a:cubicBezTo>
                  <a:cubicBezTo>
                    <a:pt x="42" y="6"/>
                    <a:pt x="42" y="7"/>
                    <a:pt x="42" y="7"/>
                  </a:cubicBezTo>
                  <a:cubicBezTo>
                    <a:pt x="42" y="7"/>
                    <a:pt x="41" y="7"/>
                    <a:pt x="41" y="8"/>
                  </a:cubicBezTo>
                  <a:cubicBezTo>
                    <a:pt x="41" y="8"/>
                    <a:pt x="40" y="8"/>
                    <a:pt x="40" y="8"/>
                  </a:cubicBezTo>
                  <a:cubicBezTo>
                    <a:pt x="40" y="8"/>
                    <a:pt x="39" y="8"/>
                    <a:pt x="39" y="8"/>
                  </a:cubicBezTo>
                  <a:cubicBezTo>
                    <a:pt x="39" y="8"/>
                    <a:pt x="38" y="9"/>
                    <a:pt x="38" y="9"/>
                  </a:cubicBezTo>
                  <a:cubicBezTo>
                    <a:pt x="38" y="9"/>
                    <a:pt x="38" y="8"/>
                    <a:pt x="38" y="8"/>
                  </a:cubicBezTo>
                  <a:cubicBezTo>
                    <a:pt x="37" y="8"/>
                    <a:pt x="38" y="8"/>
                    <a:pt x="38" y="7"/>
                  </a:cubicBezTo>
                  <a:cubicBezTo>
                    <a:pt x="38" y="7"/>
                    <a:pt x="38" y="7"/>
                    <a:pt x="38" y="6"/>
                  </a:cubicBezTo>
                  <a:cubicBezTo>
                    <a:pt x="38" y="6"/>
                    <a:pt x="38" y="6"/>
                    <a:pt x="37" y="6"/>
                  </a:cubicBezTo>
                  <a:cubicBezTo>
                    <a:pt x="37" y="6"/>
                    <a:pt x="37" y="5"/>
                    <a:pt x="37" y="5"/>
                  </a:cubicBezTo>
                  <a:cubicBezTo>
                    <a:pt x="37" y="5"/>
                    <a:pt x="37" y="4"/>
                    <a:pt x="37" y="4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8" y="3"/>
                    <a:pt x="38" y="3"/>
                  </a:cubicBezTo>
                  <a:cubicBezTo>
                    <a:pt x="38" y="3"/>
                    <a:pt x="37" y="2"/>
                    <a:pt x="37" y="2"/>
                  </a:cubicBezTo>
                  <a:cubicBezTo>
                    <a:pt x="37" y="2"/>
                    <a:pt x="37" y="2"/>
                    <a:pt x="36" y="2"/>
                  </a:cubicBezTo>
                  <a:cubicBezTo>
                    <a:pt x="36" y="2"/>
                    <a:pt x="37" y="1"/>
                    <a:pt x="37" y="1"/>
                  </a:cubicBezTo>
                  <a:cubicBezTo>
                    <a:pt x="37" y="1"/>
                    <a:pt x="36" y="1"/>
                    <a:pt x="36" y="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5" y="0"/>
                    <a:pt x="34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3" y="1"/>
                    <a:pt x="33" y="2"/>
                    <a:pt x="33" y="2"/>
                  </a:cubicBezTo>
                  <a:cubicBezTo>
                    <a:pt x="33" y="2"/>
                    <a:pt x="33" y="3"/>
                    <a:pt x="33" y="3"/>
                  </a:cubicBezTo>
                  <a:cubicBezTo>
                    <a:pt x="33" y="3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1" y="5"/>
                    <a:pt x="31" y="5"/>
                  </a:cubicBezTo>
                  <a:cubicBezTo>
                    <a:pt x="31" y="5"/>
                    <a:pt x="31" y="6"/>
                    <a:pt x="31" y="6"/>
                  </a:cubicBezTo>
                  <a:cubicBezTo>
                    <a:pt x="31" y="6"/>
                    <a:pt x="31" y="7"/>
                    <a:pt x="31" y="7"/>
                  </a:cubicBezTo>
                  <a:cubicBezTo>
                    <a:pt x="31" y="7"/>
                    <a:pt x="31" y="7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8" y="7"/>
                  </a:cubicBezTo>
                  <a:cubicBezTo>
                    <a:pt x="28" y="7"/>
                    <a:pt x="27" y="7"/>
                    <a:pt x="27" y="7"/>
                  </a:cubicBezTo>
                  <a:cubicBezTo>
                    <a:pt x="27" y="7"/>
                    <a:pt x="27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3" y="7"/>
                    <a:pt x="23" y="7"/>
                  </a:cubicBezTo>
                  <a:cubicBezTo>
                    <a:pt x="23" y="7"/>
                    <a:pt x="23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8" y="5"/>
                    <a:pt x="18" y="5"/>
                  </a:cubicBezTo>
                  <a:cubicBezTo>
                    <a:pt x="18" y="5"/>
                    <a:pt x="18" y="5"/>
                    <a:pt x="17" y="5"/>
                  </a:cubicBezTo>
                  <a:cubicBezTo>
                    <a:pt x="17" y="5"/>
                    <a:pt x="17" y="6"/>
                    <a:pt x="17" y="6"/>
                  </a:cubicBezTo>
                  <a:cubicBezTo>
                    <a:pt x="17" y="6"/>
                    <a:pt x="16" y="6"/>
                    <a:pt x="16" y="6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4" y="7"/>
                    <a:pt x="14" y="7"/>
                  </a:cubicBezTo>
                  <a:cubicBezTo>
                    <a:pt x="14" y="7"/>
                    <a:pt x="14" y="8"/>
                    <a:pt x="14" y="8"/>
                  </a:cubicBezTo>
                  <a:cubicBezTo>
                    <a:pt x="14" y="8"/>
                    <a:pt x="14" y="8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10"/>
                    <a:pt x="13" y="10"/>
                    <a:pt x="13" y="10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2"/>
                    <a:pt x="12" y="12"/>
                    <a:pt x="12" y="13"/>
                  </a:cubicBezTo>
                  <a:cubicBezTo>
                    <a:pt x="12" y="13"/>
                    <a:pt x="11" y="12"/>
                    <a:pt x="11" y="13"/>
                  </a:cubicBezTo>
                  <a:cubicBezTo>
                    <a:pt x="11" y="13"/>
                    <a:pt x="10" y="13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7"/>
                    <a:pt x="7" y="17"/>
                    <a:pt x="7" y="17"/>
                  </a:cubicBezTo>
                  <a:cubicBezTo>
                    <a:pt x="7" y="17"/>
                    <a:pt x="7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5" y="17"/>
                    <a:pt x="5" y="17"/>
                  </a:cubicBezTo>
                  <a:cubicBezTo>
                    <a:pt x="5" y="17"/>
                    <a:pt x="5" y="17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5"/>
                    <a:pt x="2" y="15"/>
                    <a:pt x="2" y="15"/>
                  </a:cubicBezTo>
                  <a:cubicBezTo>
                    <a:pt x="2" y="15"/>
                    <a:pt x="2" y="15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5"/>
                    <a:pt x="1" y="15"/>
                    <a:pt x="1" y="16"/>
                  </a:cubicBezTo>
                  <a:cubicBezTo>
                    <a:pt x="1" y="16"/>
                    <a:pt x="2" y="16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2" y="18"/>
                    <a:pt x="2" y="18"/>
                    <a:pt x="2" y="19"/>
                  </a:cubicBezTo>
                  <a:cubicBezTo>
                    <a:pt x="2" y="19"/>
                    <a:pt x="2" y="19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0" y="21"/>
                    <a:pt x="0" y="22"/>
                  </a:cubicBezTo>
                  <a:cubicBezTo>
                    <a:pt x="0" y="22"/>
                    <a:pt x="0" y="22"/>
                    <a:pt x="0" y="23"/>
                  </a:cubicBezTo>
                  <a:cubicBezTo>
                    <a:pt x="0" y="23"/>
                    <a:pt x="0" y="24"/>
                    <a:pt x="0" y="24"/>
                  </a:cubicBezTo>
                  <a:cubicBezTo>
                    <a:pt x="0" y="24"/>
                    <a:pt x="1" y="24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7"/>
                    <a:pt x="0" y="27"/>
                    <a:pt x="0" y="27"/>
                  </a:cubicBezTo>
                  <a:cubicBezTo>
                    <a:pt x="0" y="27"/>
                    <a:pt x="0" y="27"/>
                    <a:pt x="0" y="28"/>
                  </a:cubicBezTo>
                  <a:cubicBezTo>
                    <a:pt x="0" y="28"/>
                    <a:pt x="0" y="28"/>
                    <a:pt x="1" y="29"/>
                  </a:cubicBezTo>
                  <a:cubicBezTo>
                    <a:pt x="1" y="29"/>
                    <a:pt x="1" y="29"/>
                    <a:pt x="1" y="30"/>
                  </a:cubicBezTo>
                  <a:cubicBezTo>
                    <a:pt x="1" y="30"/>
                    <a:pt x="1" y="31"/>
                    <a:pt x="1" y="31"/>
                  </a:cubicBezTo>
                  <a:cubicBezTo>
                    <a:pt x="2" y="31"/>
                    <a:pt x="1" y="32"/>
                    <a:pt x="1" y="33"/>
                  </a:cubicBezTo>
                  <a:cubicBezTo>
                    <a:pt x="1" y="33"/>
                    <a:pt x="2" y="34"/>
                    <a:pt x="2" y="34"/>
                  </a:cubicBezTo>
                  <a:cubicBezTo>
                    <a:pt x="2" y="34"/>
                    <a:pt x="2" y="35"/>
                    <a:pt x="2" y="35"/>
                  </a:cubicBezTo>
                  <a:cubicBezTo>
                    <a:pt x="2" y="35"/>
                    <a:pt x="3" y="35"/>
                    <a:pt x="3" y="35"/>
                  </a:cubicBezTo>
                  <a:cubicBezTo>
                    <a:pt x="3" y="35"/>
                    <a:pt x="4" y="35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36"/>
                    <a:pt x="6" y="37"/>
                    <a:pt x="6" y="37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6" y="39"/>
                    <a:pt x="6" y="39"/>
                    <a:pt x="6" y="40"/>
                  </a:cubicBezTo>
                  <a:cubicBezTo>
                    <a:pt x="5" y="40"/>
                    <a:pt x="5" y="41"/>
                    <a:pt x="5" y="41"/>
                  </a:cubicBezTo>
                  <a:cubicBezTo>
                    <a:pt x="4" y="41"/>
                    <a:pt x="4" y="42"/>
                    <a:pt x="3" y="42"/>
                  </a:cubicBezTo>
                  <a:cubicBezTo>
                    <a:pt x="3" y="42"/>
                    <a:pt x="3" y="43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3" y="44"/>
                    <a:pt x="4" y="44"/>
                    <a:pt x="4" y="44"/>
                  </a:cubicBezTo>
                  <a:cubicBezTo>
                    <a:pt x="4" y="44"/>
                    <a:pt x="5" y="44"/>
                    <a:pt x="6" y="44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7" y="45"/>
                    <a:pt x="7" y="45"/>
                    <a:pt x="7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9" y="46"/>
                    <a:pt x="9" y="46"/>
                    <a:pt x="10" y="46"/>
                  </a:cubicBezTo>
                  <a:cubicBezTo>
                    <a:pt x="10" y="46"/>
                    <a:pt x="10" y="45"/>
                    <a:pt x="10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3" y="45"/>
                    <a:pt x="13" y="46"/>
                    <a:pt x="13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4" y="46"/>
                    <a:pt x="15" y="46"/>
                    <a:pt x="15" y="46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5"/>
                    <a:pt x="18" y="45"/>
                    <a:pt x="19" y="45"/>
                  </a:cubicBezTo>
                  <a:cubicBezTo>
                    <a:pt x="19" y="45"/>
                    <a:pt x="20" y="44"/>
                    <a:pt x="20" y="44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21" y="44"/>
                    <a:pt x="22" y="44"/>
                    <a:pt x="22" y="44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2" y="43"/>
                    <a:pt x="22" y="42"/>
                    <a:pt x="22" y="42"/>
                  </a:cubicBezTo>
                  <a:cubicBezTo>
                    <a:pt x="22" y="42"/>
                    <a:pt x="22" y="41"/>
                    <a:pt x="22" y="41"/>
                  </a:cubicBezTo>
                  <a:cubicBezTo>
                    <a:pt x="22" y="41"/>
                    <a:pt x="22" y="40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8"/>
                    <a:pt x="22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6"/>
                    <a:pt x="24" y="36"/>
                  </a:cubicBezTo>
                  <a:cubicBezTo>
                    <a:pt x="24" y="36"/>
                    <a:pt x="25" y="36"/>
                    <a:pt x="25" y="36"/>
                  </a:cubicBezTo>
                  <a:cubicBezTo>
                    <a:pt x="25" y="36"/>
                    <a:pt x="25" y="37"/>
                    <a:pt x="26" y="37"/>
                  </a:cubicBezTo>
                  <a:cubicBezTo>
                    <a:pt x="26" y="37"/>
                    <a:pt x="26" y="37"/>
                    <a:pt x="26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6" y="35"/>
                    <a:pt x="26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5"/>
                    <a:pt x="27" y="34"/>
                    <a:pt x="28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8" y="34"/>
                    <a:pt x="29" y="34"/>
                    <a:pt x="29" y="34"/>
                  </a:cubicBezTo>
                  <a:cubicBezTo>
                    <a:pt x="29" y="34"/>
                    <a:pt x="30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1" y="34"/>
                    <a:pt x="31" y="34"/>
                    <a:pt x="32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3" y="33"/>
                    <a:pt x="33" y="33"/>
                  </a:cubicBezTo>
                  <a:cubicBezTo>
                    <a:pt x="33" y="33"/>
                    <a:pt x="33" y="32"/>
                    <a:pt x="33" y="32"/>
                  </a:cubicBezTo>
                  <a:cubicBezTo>
                    <a:pt x="33" y="32"/>
                    <a:pt x="32" y="32"/>
                    <a:pt x="32" y="32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9"/>
                    <a:pt x="33" y="28"/>
                    <a:pt x="33" y="28"/>
                  </a:cubicBezTo>
                  <a:cubicBezTo>
                    <a:pt x="33" y="28"/>
                    <a:pt x="33" y="28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27"/>
                    <a:pt x="36" y="27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5"/>
                    <a:pt x="36" y="25"/>
                    <a:pt x="35" y="25"/>
                  </a:cubicBezTo>
                  <a:cubicBezTo>
                    <a:pt x="35" y="25"/>
                    <a:pt x="35" y="24"/>
                    <a:pt x="35" y="24"/>
                  </a:cubicBezTo>
                  <a:cubicBezTo>
                    <a:pt x="35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3"/>
                  </a:cubicBezTo>
                  <a:cubicBezTo>
                    <a:pt x="34" y="23"/>
                    <a:pt x="33" y="23"/>
                    <a:pt x="33" y="23"/>
                  </a:cubicBezTo>
                  <a:cubicBezTo>
                    <a:pt x="33" y="23"/>
                    <a:pt x="34" y="23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7" y="23"/>
                  </a:cubicBezTo>
                  <a:cubicBezTo>
                    <a:pt x="37" y="23"/>
                    <a:pt x="37" y="23"/>
                    <a:pt x="38" y="22"/>
                  </a:cubicBezTo>
                  <a:cubicBezTo>
                    <a:pt x="38" y="22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8" y="19"/>
                    <a:pt x="38" y="19"/>
                  </a:cubicBezTo>
                  <a:cubicBezTo>
                    <a:pt x="38" y="19"/>
                    <a:pt x="38" y="18"/>
                    <a:pt x="39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39" y="18"/>
                    <a:pt x="39" y="17"/>
                    <a:pt x="39" y="17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5"/>
                    <a:pt x="38" y="15"/>
                    <a:pt x="38" y="15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37" y="13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8" y="12"/>
                    <a:pt x="38" y="12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8" y="11"/>
                    <a:pt x="39" y="10"/>
                    <a:pt x="39" y="10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9"/>
                    <a:pt x="41" y="9"/>
                    <a:pt x="41" y="9"/>
                  </a:cubicBezTo>
                  <a:cubicBezTo>
                    <a:pt x="41" y="9"/>
                    <a:pt x="42" y="9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8"/>
                    <a:pt x="47" y="8"/>
                    <a:pt x="47" y="8"/>
                  </a:cubicBezTo>
                  <a:cubicBezTo>
                    <a:pt x="47" y="8"/>
                    <a:pt x="47" y="8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8"/>
                    <a:pt x="49" y="7"/>
                    <a:pt x="49" y="7"/>
                  </a:cubicBezTo>
                  <a:cubicBezTo>
                    <a:pt x="48" y="7"/>
                    <a:pt x="48" y="7"/>
                    <a:pt x="48" y="7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5" name="Freeform 1084"/>
            <p:cNvSpPr>
              <a:spLocks/>
            </p:cNvSpPr>
            <p:nvPr/>
          </p:nvSpPr>
          <p:spPr bwMode="auto">
            <a:xfrm>
              <a:off x="7194323" y="3685597"/>
              <a:ext cx="241765" cy="129675"/>
            </a:xfrm>
            <a:custGeom>
              <a:avLst/>
              <a:gdLst>
                <a:gd name="T0" fmla="*/ 26 w 26"/>
                <a:gd name="T1" fmla="*/ 7 h 14"/>
                <a:gd name="T2" fmla="*/ 25 w 26"/>
                <a:gd name="T3" fmla="*/ 6 h 14"/>
                <a:gd name="T4" fmla="*/ 25 w 26"/>
                <a:gd name="T5" fmla="*/ 5 h 14"/>
                <a:gd name="T6" fmla="*/ 24 w 26"/>
                <a:gd name="T7" fmla="*/ 5 h 14"/>
                <a:gd name="T8" fmla="*/ 24 w 26"/>
                <a:gd name="T9" fmla="*/ 5 h 14"/>
                <a:gd name="T10" fmla="*/ 22 w 26"/>
                <a:gd name="T11" fmla="*/ 5 h 14"/>
                <a:gd name="T12" fmla="*/ 22 w 26"/>
                <a:gd name="T13" fmla="*/ 3 h 14"/>
                <a:gd name="T14" fmla="*/ 21 w 26"/>
                <a:gd name="T15" fmla="*/ 2 h 14"/>
                <a:gd name="T16" fmla="*/ 20 w 26"/>
                <a:gd name="T17" fmla="*/ 1 h 14"/>
                <a:gd name="T18" fmla="*/ 19 w 26"/>
                <a:gd name="T19" fmla="*/ 1 h 14"/>
                <a:gd name="T20" fmla="*/ 19 w 26"/>
                <a:gd name="T21" fmla="*/ 1 h 14"/>
                <a:gd name="T22" fmla="*/ 17 w 26"/>
                <a:gd name="T23" fmla="*/ 1 h 14"/>
                <a:gd name="T24" fmla="*/ 16 w 26"/>
                <a:gd name="T25" fmla="*/ 1 h 14"/>
                <a:gd name="T26" fmla="*/ 15 w 26"/>
                <a:gd name="T27" fmla="*/ 1 h 14"/>
                <a:gd name="T28" fmla="*/ 14 w 26"/>
                <a:gd name="T29" fmla="*/ 0 h 14"/>
                <a:gd name="T30" fmla="*/ 13 w 26"/>
                <a:gd name="T31" fmla="*/ 0 h 14"/>
                <a:gd name="T32" fmla="*/ 13 w 26"/>
                <a:gd name="T33" fmla="*/ 0 h 14"/>
                <a:gd name="T34" fmla="*/ 12 w 26"/>
                <a:gd name="T35" fmla="*/ 0 h 14"/>
                <a:gd name="T36" fmla="*/ 11 w 26"/>
                <a:gd name="T37" fmla="*/ 0 h 14"/>
                <a:gd name="T38" fmla="*/ 10 w 26"/>
                <a:gd name="T39" fmla="*/ 0 h 14"/>
                <a:gd name="T40" fmla="*/ 9 w 26"/>
                <a:gd name="T41" fmla="*/ 0 h 14"/>
                <a:gd name="T42" fmla="*/ 8 w 26"/>
                <a:gd name="T43" fmla="*/ 1 h 14"/>
                <a:gd name="T44" fmla="*/ 5 w 26"/>
                <a:gd name="T45" fmla="*/ 0 h 14"/>
                <a:gd name="T46" fmla="*/ 3 w 26"/>
                <a:gd name="T47" fmla="*/ 0 h 14"/>
                <a:gd name="T48" fmla="*/ 2 w 26"/>
                <a:gd name="T49" fmla="*/ 0 h 14"/>
                <a:gd name="T50" fmla="*/ 0 w 26"/>
                <a:gd name="T51" fmla="*/ 0 h 14"/>
                <a:gd name="T52" fmla="*/ 0 w 26"/>
                <a:gd name="T53" fmla="*/ 1 h 14"/>
                <a:gd name="T54" fmla="*/ 1 w 26"/>
                <a:gd name="T55" fmla="*/ 2 h 14"/>
                <a:gd name="T56" fmla="*/ 3 w 26"/>
                <a:gd name="T57" fmla="*/ 3 h 14"/>
                <a:gd name="T58" fmla="*/ 3 w 26"/>
                <a:gd name="T59" fmla="*/ 5 h 14"/>
                <a:gd name="T60" fmla="*/ 4 w 26"/>
                <a:gd name="T61" fmla="*/ 6 h 14"/>
                <a:gd name="T62" fmla="*/ 4 w 26"/>
                <a:gd name="T63" fmla="*/ 9 h 14"/>
                <a:gd name="T64" fmla="*/ 3 w 26"/>
                <a:gd name="T65" fmla="*/ 11 h 14"/>
                <a:gd name="T66" fmla="*/ 3 w 26"/>
                <a:gd name="T67" fmla="*/ 13 h 14"/>
                <a:gd name="T68" fmla="*/ 3 w 26"/>
                <a:gd name="T69" fmla="*/ 13 h 14"/>
                <a:gd name="T70" fmla="*/ 3 w 26"/>
                <a:gd name="T71" fmla="*/ 13 h 14"/>
                <a:gd name="T72" fmla="*/ 4 w 26"/>
                <a:gd name="T73" fmla="*/ 12 h 14"/>
                <a:gd name="T74" fmla="*/ 6 w 26"/>
                <a:gd name="T75" fmla="*/ 11 h 14"/>
                <a:gd name="T76" fmla="*/ 7 w 26"/>
                <a:gd name="T77" fmla="*/ 12 h 14"/>
                <a:gd name="T78" fmla="*/ 9 w 26"/>
                <a:gd name="T79" fmla="*/ 9 h 14"/>
                <a:gd name="T80" fmla="*/ 9 w 26"/>
                <a:gd name="T81" fmla="*/ 10 h 14"/>
                <a:gd name="T82" fmla="*/ 9 w 26"/>
                <a:gd name="T83" fmla="*/ 8 h 14"/>
                <a:gd name="T84" fmla="*/ 9 w 26"/>
                <a:gd name="T85" fmla="*/ 6 h 14"/>
                <a:gd name="T86" fmla="*/ 10 w 26"/>
                <a:gd name="T87" fmla="*/ 5 h 14"/>
                <a:gd name="T88" fmla="*/ 14 w 26"/>
                <a:gd name="T89" fmla="*/ 5 h 14"/>
                <a:gd name="T90" fmla="*/ 14 w 26"/>
                <a:gd name="T91" fmla="*/ 8 h 14"/>
                <a:gd name="T92" fmla="*/ 15 w 26"/>
                <a:gd name="T93" fmla="*/ 10 h 14"/>
                <a:gd name="T94" fmla="*/ 15 w 26"/>
                <a:gd name="T95" fmla="*/ 10 h 14"/>
                <a:gd name="T96" fmla="*/ 15 w 26"/>
                <a:gd name="T97" fmla="*/ 11 h 14"/>
                <a:gd name="T98" fmla="*/ 15 w 26"/>
                <a:gd name="T99" fmla="*/ 13 h 14"/>
                <a:gd name="T100" fmla="*/ 15 w 26"/>
                <a:gd name="T101" fmla="*/ 14 h 14"/>
                <a:gd name="T102" fmla="*/ 17 w 26"/>
                <a:gd name="T103" fmla="*/ 13 h 14"/>
                <a:gd name="T104" fmla="*/ 18 w 26"/>
                <a:gd name="T105" fmla="*/ 13 h 14"/>
                <a:gd name="T106" fmla="*/ 19 w 26"/>
                <a:gd name="T107" fmla="*/ 12 h 14"/>
                <a:gd name="T108" fmla="*/ 20 w 26"/>
                <a:gd name="T109" fmla="*/ 10 h 14"/>
                <a:gd name="T110" fmla="*/ 23 w 26"/>
                <a:gd name="T111" fmla="*/ 9 h 14"/>
                <a:gd name="T112" fmla="*/ 23 w 26"/>
                <a:gd name="T113" fmla="*/ 11 h 14"/>
                <a:gd name="T114" fmla="*/ 24 w 26"/>
                <a:gd name="T115" fmla="*/ 10 h 14"/>
                <a:gd name="T116" fmla="*/ 25 w 26"/>
                <a:gd name="T117" fmla="*/ 10 h 14"/>
                <a:gd name="T118" fmla="*/ 26 w 26"/>
                <a:gd name="T119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" h="14">
                  <a:moveTo>
                    <a:pt x="26" y="9"/>
                  </a:moveTo>
                  <a:cubicBezTo>
                    <a:pt x="26" y="9"/>
                    <a:pt x="26" y="8"/>
                    <a:pt x="26" y="8"/>
                  </a:cubicBezTo>
                  <a:cubicBezTo>
                    <a:pt x="26" y="8"/>
                    <a:pt x="26" y="8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5" y="7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2" y="5"/>
                    <a:pt x="22" y="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4" y="1"/>
                    <a:pt x="14" y="1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1"/>
                    <a:pt x="9" y="1"/>
                  </a:cubicBezTo>
                  <a:cubicBezTo>
                    <a:pt x="9" y="1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7"/>
                  </a:cubicBezTo>
                  <a:cubicBezTo>
                    <a:pt x="4" y="7"/>
                    <a:pt x="4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4" y="13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5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7" y="11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7" y="11"/>
                    <a:pt x="7" y="10"/>
                    <a:pt x="7" y="10"/>
                  </a:cubicBezTo>
                  <a:cubicBezTo>
                    <a:pt x="8" y="10"/>
                    <a:pt x="8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11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3" y="5"/>
                    <a:pt x="14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7"/>
                    <a:pt x="14" y="7"/>
                  </a:cubicBezTo>
                  <a:cubicBezTo>
                    <a:pt x="14" y="7"/>
                    <a:pt x="14" y="7"/>
                    <a:pt x="14" y="8"/>
                  </a:cubicBezTo>
                  <a:cubicBezTo>
                    <a:pt x="14" y="8"/>
                    <a:pt x="14" y="8"/>
                    <a:pt x="15" y="8"/>
                  </a:cubicBezTo>
                  <a:cubicBezTo>
                    <a:pt x="15" y="8"/>
                    <a:pt x="15" y="8"/>
                    <a:pt x="15" y="9"/>
                  </a:cubicBezTo>
                  <a:cubicBezTo>
                    <a:pt x="15" y="9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6" y="14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3" y="9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6" name="Freeform 1085"/>
            <p:cNvSpPr>
              <a:spLocks/>
            </p:cNvSpPr>
            <p:nvPr/>
          </p:nvSpPr>
          <p:spPr bwMode="auto">
            <a:xfrm>
              <a:off x="7240479" y="3630651"/>
              <a:ext cx="46154" cy="35166"/>
            </a:xfrm>
            <a:custGeom>
              <a:avLst/>
              <a:gdLst>
                <a:gd name="T0" fmla="*/ 0 w 5"/>
                <a:gd name="T1" fmla="*/ 4 h 4"/>
                <a:gd name="T2" fmla="*/ 0 w 5"/>
                <a:gd name="T3" fmla="*/ 4 h 4"/>
                <a:gd name="T4" fmla="*/ 1 w 5"/>
                <a:gd name="T5" fmla="*/ 3 h 4"/>
                <a:gd name="T6" fmla="*/ 1 w 5"/>
                <a:gd name="T7" fmla="*/ 3 h 4"/>
                <a:gd name="T8" fmla="*/ 1 w 5"/>
                <a:gd name="T9" fmla="*/ 3 h 4"/>
                <a:gd name="T10" fmla="*/ 2 w 5"/>
                <a:gd name="T11" fmla="*/ 2 h 4"/>
                <a:gd name="T12" fmla="*/ 2 w 5"/>
                <a:gd name="T13" fmla="*/ 2 h 4"/>
                <a:gd name="T14" fmla="*/ 3 w 5"/>
                <a:gd name="T15" fmla="*/ 2 h 4"/>
                <a:gd name="T16" fmla="*/ 4 w 5"/>
                <a:gd name="T17" fmla="*/ 2 h 4"/>
                <a:gd name="T18" fmla="*/ 4 w 5"/>
                <a:gd name="T19" fmla="*/ 2 h 4"/>
                <a:gd name="T20" fmla="*/ 5 w 5"/>
                <a:gd name="T21" fmla="*/ 3 h 4"/>
                <a:gd name="T22" fmla="*/ 5 w 5"/>
                <a:gd name="T23" fmla="*/ 3 h 4"/>
                <a:gd name="T24" fmla="*/ 5 w 5"/>
                <a:gd name="T25" fmla="*/ 3 h 4"/>
                <a:gd name="T26" fmla="*/ 4 w 5"/>
                <a:gd name="T27" fmla="*/ 2 h 4"/>
                <a:gd name="T28" fmla="*/ 4 w 5"/>
                <a:gd name="T29" fmla="*/ 1 h 4"/>
                <a:gd name="T30" fmla="*/ 4 w 5"/>
                <a:gd name="T31" fmla="*/ 1 h 4"/>
                <a:gd name="T32" fmla="*/ 4 w 5"/>
                <a:gd name="T33" fmla="*/ 1 h 4"/>
                <a:gd name="T34" fmla="*/ 4 w 5"/>
                <a:gd name="T35" fmla="*/ 0 h 4"/>
                <a:gd name="T36" fmla="*/ 4 w 5"/>
                <a:gd name="T37" fmla="*/ 0 h 4"/>
                <a:gd name="T38" fmla="*/ 4 w 5"/>
                <a:gd name="T39" fmla="*/ 0 h 4"/>
                <a:gd name="T40" fmla="*/ 4 w 5"/>
                <a:gd name="T41" fmla="*/ 0 h 4"/>
                <a:gd name="T42" fmla="*/ 3 w 5"/>
                <a:gd name="T43" fmla="*/ 0 h 4"/>
                <a:gd name="T44" fmla="*/ 3 w 5"/>
                <a:gd name="T45" fmla="*/ 0 h 4"/>
                <a:gd name="T46" fmla="*/ 3 w 5"/>
                <a:gd name="T47" fmla="*/ 0 h 4"/>
                <a:gd name="T48" fmla="*/ 3 w 5"/>
                <a:gd name="T49" fmla="*/ 0 h 4"/>
                <a:gd name="T50" fmla="*/ 3 w 5"/>
                <a:gd name="T51" fmla="*/ 0 h 4"/>
                <a:gd name="T52" fmla="*/ 2 w 5"/>
                <a:gd name="T53" fmla="*/ 1 h 4"/>
                <a:gd name="T54" fmla="*/ 2 w 5"/>
                <a:gd name="T55" fmla="*/ 1 h 4"/>
                <a:gd name="T56" fmla="*/ 1 w 5"/>
                <a:gd name="T57" fmla="*/ 1 h 4"/>
                <a:gd name="T58" fmla="*/ 1 w 5"/>
                <a:gd name="T59" fmla="*/ 1 h 4"/>
                <a:gd name="T60" fmla="*/ 1 w 5"/>
                <a:gd name="T61" fmla="*/ 1 h 4"/>
                <a:gd name="T62" fmla="*/ 1 w 5"/>
                <a:gd name="T63" fmla="*/ 1 h 4"/>
                <a:gd name="T64" fmla="*/ 1 w 5"/>
                <a:gd name="T65" fmla="*/ 2 h 4"/>
                <a:gd name="T66" fmla="*/ 1 w 5"/>
                <a:gd name="T67" fmla="*/ 3 h 4"/>
                <a:gd name="T68" fmla="*/ 0 w 5"/>
                <a:gd name="T69" fmla="*/ 3 h 4"/>
                <a:gd name="T70" fmla="*/ 0 w 5"/>
                <a:gd name="T71" fmla="*/ 4 h 4"/>
                <a:gd name="T72" fmla="*/ 0 w 5"/>
                <a:gd name="T7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7" name="Freeform 1086"/>
            <p:cNvSpPr>
              <a:spLocks/>
            </p:cNvSpPr>
            <p:nvPr/>
          </p:nvSpPr>
          <p:spPr bwMode="auto">
            <a:xfrm>
              <a:off x="6794312" y="3415261"/>
              <a:ext cx="558258" cy="391220"/>
            </a:xfrm>
            <a:custGeom>
              <a:avLst/>
              <a:gdLst>
                <a:gd name="T0" fmla="*/ 49 w 60"/>
                <a:gd name="T1" fmla="*/ 23 h 42"/>
                <a:gd name="T2" fmla="*/ 51 w 60"/>
                <a:gd name="T3" fmla="*/ 22 h 42"/>
                <a:gd name="T4" fmla="*/ 53 w 60"/>
                <a:gd name="T5" fmla="*/ 22 h 42"/>
                <a:gd name="T6" fmla="*/ 53 w 60"/>
                <a:gd name="T7" fmla="*/ 24 h 42"/>
                <a:gd name="T8" fmla="*/ 54 w 60"/>
                <a:gd name="T9" fmla="*/ 24 h 42"/>
                <a:gd name="T10" fmla="*/ 55 w 60"/>
                <a:gd name="T11" fmla="*/ 24 h 42"/>
                <a:gd name="T12" fmla="*/ 57 w 60"/>
                <a:gd name="T13" fmla="*/ 25 h 42"/>
                <a:gd name="T14" fmla="*/ 59 w 60"/>
                <a:gd name="T15" fmla="*/ 23 h 42"/>
                <a:gd name="T16" fmla="*/ 60 w 60"/>
                <a:gd name="T17" fmla="*/ 22 h 42"/>
                <a:gd name="T18" fmla="*/ 57 w 60"/>
                <a:gd name="T19" fmla="*/ 21 h 42"/>
                <a:gd name="T20" fmla="*/ 56 w 60"/>
                <a:gd name="T21" fmla="*/ 20 h 42"/>
                <a:gd name="T22" fmla="*/ 56 w 60"/>
                <a:gd name="T23" fmla="*/ 20 h 42"/>
                <a:gd name="T24" fmla="*/ 53 w 60"/>
                <a:gd name="T25" fmla="*/ 21 h 42"/>
                <a:gd name="T26" fmla="*/ 52 w 60"/>
                <a:gd name="T27" fmla="*/ 20 h 42"/>
                <a:gd name="T28" fmla="*/ 50 w 60"/>
                <a:gd name="T29" fmla="*/ 18 h 42"/>
                <a:gd name="T30" fmla="*/ 48 w 60"/>
                <a:gd name="T31" fmla="*/ 19 h 42"/>
                <a:gd name="T32" fmla="*/ 47 w 60"/>
                <a:gd name="T33" fmla="*/ 21 h 42"/>
                <a:gd name="T34" fmla="*/ 45 w 60"/>
                <a:gd name="T35" fmla="*/ 21 h 42"/>
                <a:gd name="T36" fmla="*/ 42 w 60"/>
                <a:gd name="T37" fmla="*/ 21 h 42"/>
                <a:gd name="T38" fmla="*/ 39 w 60"/>
                <a:gd name="T39" fmla="*/ 21 h 42"/>
                <a:gd name="T40" fmla="*/ 38 w 60"/>
                <a:gd name="T41" fmla="*/ 18 h 42"/>
                <a:gd name="T42" fmla="*/ 36 w 60"/>
                <a:gd name="T43" fmla="*/ 16 h 42"/>
                <a:gd name="T44" fmla="*/ 34 w 60"/>
                <a:gd name="T45" fmla="*/ 13 h 42"/>
                <a:gd name="T46" fmla="*/ 32 w 60"/>
                <a:gd name="T47" fmla="*/ 11 h 42"/>
                <a:gd name="T48" fmla="*/ 31 w 60"/>
                <a:gd name="T49" fmla="*/ 9 h 42"/>
                <a:gd name="T50" fmla="*/ 28 w 60"/>
                <a:gd name="T51" fmla="*/ 10 h 42"/>
                <a:gd name="T52" fmla="*/ 27 w 60"/>
                <a:gd name="T53" fmla="*/ 9 h 42"/>
                <a:gd name="T54" fmla="*/ 24 w 60"/>
                <a:gd name="T55" fmla="*/ 10 h 42"/>
                <a:gd name="T56" fmla="*/ 21 w 60"/>
                <a:gd name="T57" fmla="*/ 10 h 42"/>
                <a:gd name="T58" fmla="*/ 18 w 60"/>
                <a:gd name="T59" fmla="*/ 8 h 42"/>
                <a:gd name="T60" fmla="*/ 17 w 60"/>
                <a:gd name="T61" fmla="*/ 6 h 42"/>
                <a:gd name="T62" fmla="*/ 14 w 60"/>
                <a:gd name="T63" fmla="*/ 6 h 42"/>
                <a:gd name="T64" fmla="*/ 8 w 60"/>
                <a:gd name="T65" fmla="*/ 6 h 42"/>
                <a:gd name="T66" fmla="*/ 8 w 60"/>
                <a:gd name="T67" fmla="*/ 0 h 42"/>
                <a:gd name="T68" fmla="*/ 1 w 60"/>
                <a:gd name="T69" fmla="*/ 21 h 42"/>
                <a:gd name="T70" fmla="*/ 4 w 60"/>
                <a:gd name="T71" fmla="*/ 21 h 42"/>
                <a:gd name="T72" fmla="*/ 4 w 60"/>
                <a:gd name="T73" fmla="*/ 18 h 42"/>
                <a:gd name="T74" fmla="*/ 7 w 60"/>
                <a:gd name="T75" fmla="*/ 17 h 42"/>
                <a:gd name="T76" fmla="*/ 8 w 60"/>
                <a:gd name="T77" fmla="*/ 16 h 42"/>
                <a:gd name="T78" fmla="*/ 9 w 60"/>
                <a:gd name="T79" fmla="*/ 16 h 42"/>
                <a:gd name="T80" fmla="*/ 9 w 60"/>
                <a:gd name="T81" fmla="*/ 14 h 42"/>
                <a:gd name="T82" fmla="*/ 12 w 60"/>
                <a:gd name="T83" fmla="*/ 15 h 42"/>
                <a:gd name="T84" fmla="*/ 15 w 60"/>
                <a:gd name="T85" fmla="*/ 16 h 42"/>
                <a:gd name="T86" fmla="*/ 18 w 60"/>
                <a:gd name="T87" fmla="*/ 19 h 42"/>
                <a:gd name="T88" fmla="*/ 20 w 60"/>
                <a:gd name="T89" fmla="*/ 21 h 42"/>
                <a:gd name="T90" fmla="*/ 22 w 60"/>
                <a:gd name="T91" fmla="*/ 23 h 42"/>
                <a:gd name="T92" fmla="*/ 24 w 60"/>
                <a:gd name="T93" fmla="*/ 25 h 42"/>
                <a:gd name="T94" fmla="*/ 35 w 60"/>
                <a:gd name="T95" fmla="*/ 35 h 42"/>
                <a:gd name="T96" fmla="*/ 37 w 60"/>
                <a:gd name="T97" fmla="*/ 35 h 42"/>
                <a:gd name="T98" fmla="*/ 40 w 60"/>
                <a:gd name="T99" fmla="*/ 40 h 42"/>
                <a:gd name="T100" fmla="*/ 44 w 60"/>
                <a:gd name="T101" fmla="*/ 41 h 42"/>
                <a:gd name="T102" fmla="*/ 45 w 60"/>
                <a:gd name="T103" fmla="*/ 40 h 42"/>
                <a:gd name="T104" fmla="*/ 47 w 60"/>
                <a:gd name="T105" fmla="*/ 36 h 42"/>
                <a:gd name="T106" fmla="*/ 46 w 60"/>
                <a:gd name="T107" fmla="*/ 33 h 42"/>
                <a:gd name="T108" fmla="*/ 42 w 60"/>
                <a:gd name="T109" fmla="*/ 30 h 42"/>
                <a:gd name="T110" fmla="*/ 45 w 60"/>
                <a:gd name="T111" fmla="*/ 28 h 42"/>
                <a:gd name="T112" fmla="*/ 47 w 60"/>
                <a:gd name="T113" fmla="*/ 27 h 42"/>
                <a:gd name="T114" fmla="*/ 48 w 60"/>
                <a:gd name="T115" fmla="*/ 2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0" h="42">
                  <a:moveTo>
                    <a:pt x="49" y="25"/>
                  </a:move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3"/>
                    <a:pt x="49" y="23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50" y="23"/>
                    <a:pt x="50" y="23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0" y="23"/>
                    <a:pt x="50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2" y="22"/>
                    <a:pt x="52" y="22"/>
                  </a:cubicBezTo>
                  <a:cubicBezTo>
                    <a:pt x="52" y="22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21"/>
                    <a:pt x="53" y="21"/>
                    <a:pt x="53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4"/>
                    <a:pt x="53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3" y="24"/>
                    <a:pt x="53" y="25"/>
                    <a:pt x="53" y="25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4" y="24"/>
                    <a:pt x="55" y="24"/>
                    <a:pt x="55" y="24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56" y="24"/>
                    <a:pt x="57" y="24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25"/>
                    <a:pt x="57" y="24"/>
                    <a:pt x="57" y="24"/>
                  </a:cubicBezTo>
                  <a:cubicBezTo>
                    <a:pt x="57" y="24"/>
                    <a:pt x="57" y="24"/>
                    <a:pt x="58" y="24"/>
                  </a:cubicBezTo>
                  <a:cubicBezTo>
                    <a:pt x="58" y="24"/>
                    <a:pt x="58" y="24"/>
                    <a:pt x="58" y="24"/>
                  </a:cubicBezTo>
                  <a:cubicBezTo>
                    <a:pt x="58" y="24"/>
                    <a:pt x="59" y="23"/>
                    <a:pt x="59" y="23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0" y="22"/>
                    <a:pt x="60" y="22"/>
                    <a:pt x="60" y="22"/>
                  </a:cubicBezTo>
                  <a:cubicBezTo>
                    <a:pt x="60" y="22"/>
                    <a:pt x="60" y="22"/>
                    <a:pt x="59" y="22"/>
                  </a:cubicBezTo>
                  <a:cubicBezTo>
                    <a:pt x="59" y="22"/>
                    <a:pt x="59" y="22"/>
                    <a:pt x="58" y="22"/>
                  </a:cubicBezTo>
                  <a:cubicBezTo>
                    <a:pt x="58" y="22"/>
                    <a:pt x="58" y="21"/>
                    <a:pt x="57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7" y="21"/>
                    <a:pt x="57" y="20"/>
                    <a:pt x="57" y="20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6" y="20"/>
                    <a:pt x="56" y="21"/>
                    <a:pt x="56" y="21"/>
                  </a:cubicBezTo>
                  <a:cubicBezTo>
                    <a:pt x="55" y="21"/>
                    <a:pt x="55" y="21"/>
                    <a:pt x="55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3" y="21"/>
                    <a:pt x="53" y="21"/>
                  </a:cubicBezTo>
                  <a:cubicBezTo>
                    <a:pt x="53" y="21"/>
                    <a:pt x="53" y="21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2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20"/>
                    <a:pt x="51" y="20"/>
                    <a:pt x="51" y="20"/>
                  </a:cubicBezTo>
                  <a:cubicBezTo>
                    <a:pt x="51" y="19"/>
                    <a:pt x="50" y="19"/>
                    <a:pt x="50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0" y="18"/>
                    <a:pt x="50" y="18"/>
                    <a:pt x="49" y="19"/>
                  </a:cubicBezTo>
                  <a:cubicBezTo>
                    <a:pt x="49" y="19"/>
                    <a:pt x="49" y="19"/>
                    <a:pt x="48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8" y="20"/>
                    <a:pt x="47" y="20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20"/>
                    <a:pt x="47" y="20"/>
                    <a:pt x="47" y="21"/>
                  </a:cubicBezTo>
                  <a:cubicBezTo>
                    <a:pt x="47" y="21"/>
                    <a:pt x="46" y="21"/>
                    <a:pt x="46" y="21"/>
                  </a:cubicBezTo>
                  <a:cubicBezTo>
                    <a:pt x="46" y="21"/>
                    <a:pt x="46" y="21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21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3" y="21"/>
                    <a:pt x="42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1"/>
                    <a:pt x="41" y="21"/>
                    <a:pt x="41" y="21"/>
                  </a:cubicBezTo>
                  <a:cubicBezTo>
                    <a:pt x="41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7" y="20"/>
                    <a:pt x="37" y="20"/>
                  </a:cubicBezTo>
                  <a:cubicBezTo>
                    <a:pt x="37" y="19"/>
                    <a:pt x="37" y="19"/>
                    <a:pt x="37" y="18"/>
                  </a:cubicBezTo>
                  <a:cubicBezTo>
                    <a:pt x="37" y="18"/>
                    <a:pt x="37" y="18"/>
                    <a:pt x="38" y="18"/>
                  </a:cubicBezTo>
                  <a:cubicBezTo>
                    <a:pt x="38" y="18"/>
                    <a:pt x="38" y="18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7" y="17"/>
                    <a:pt x="37" y="16"/>
                    <a:pt x="37" y="16"/>
                  </a:cubicBezTo>
                  <a:cubicBezTo>
                    <a:pt x="37" y="16"/>
                    <a:pt x="36" y="16"/>
                    <a:pt x="36" y="16"/>
                  </a:cubicBezTo>
                  <a:cubicBezTo>
                    <a:pt x="35" y="16"/>
                    <a:pt x="35" y="15"/>
                    <a:pt x="35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4" y="14"/>
                    <a:pt x="34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3"/>
                    <a:pt x="33" y="12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2" y="11"/>
                    <a:pt x="32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1" y="10"/>
                    <a:pt x="31" y="10"/>
                  </a:cubicBezTo>
                  <a:cubicBezTo>
                    <a:pt x="31" y="10"/>
                    <a:pt x="31" y="9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10"/>
                    <a:pt x="29" y="10"/>
                    <a:pt x="29" y="10"/>
                  </a:cubicBezTo>
                  <a:cubicBezTo>
                    <a:pt x="29" y="10"/>
                    <a:pt x="28" y="10"/>
                    <a:pt x="28" y="10"/>
                  </a:cubicBezTo>
                  <a:cubicBezTo>
                    <a:pt x="28" y="10"/>
                    <a:pt x="28" y="9"/>
                    <a:pt x="28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6" y="9"/>
                    <a:pt x="26" y="9"/>
                  </a:cubicBezTo>
                  <a:cubicBezTo>
                    <a:pt x="26" y="9"/>
                    <a:pt x="25" y="9"/>
                    <a:pt x="25" y="9"/>
                  </a:cubicBezTo>
                  <a:cubicBezTo>
                    <a:pt x="25" y="9"/>
                    <a:pt x="25" y="9"/>
                    <a:pt x="24" y="9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0" y="10"/>
                    <a:pt x="20" y="10"/>
                  </a:cubicBezTo>
                  <a:cubicBezTo>
                    <a:pt x="19" y="10"/>
                    <a:pt x="19" y="10"/>
                    <a:pt x="19" y="9"/>
                  </a:cubicBezTo>
                  <a:cubicBezTo>
                    <a:pt x="18" y="9"/>
                    <a:pt x="18" y="9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7" y="7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6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4" y="6"/>
                    <a:pt x="14" y="6"/>
                  </a:cubicBezTo>
                  <a:cubicBezTo>
                    <a:pt x="14" y="6"/>
                    <a:pt x="14" y="7"/>
                    <a:pt x="13" y="7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9" y="7"/>
                    <a:pt x="9" y="6"/>
                    <a:pt x="8" y="6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7" y="5"/>
                    <a:pt x="7" y="4"/>
                    <a:pt x="7" y="3"/>
                  </a:cubicBezTo>
                  <a:cubicBezTo>
                    <a:pt x="7" y="3"/>
                    <a:pt x="7" y="2"/>
                    <a:pt x="7" y="2"/>
                  </a:cubicBezTo>
                  <a:cubicBezTo>
                    <a:pt x="7" y="1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3" y="21"/>
                    <a:pt x="3" y="21"/>
                  </a:cubicBezTo>
                  <a:cubicBezTo>
                    <a:pt x="3" y="21"/>
                    <a:pt x="4" y="21"/>
                    <a:pt x="4" y="21"/>
                  </a:cubicBezTo>
                  <a:cubicBezTo>
                    <a:pt x="4" y="21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19"/>
                    <a:pt x="4" y="19"/>
                  </a:cubicBezTo>
                  <a:cubicBezTo>
                    <a:pt x="4" y="19"/>
                    <a:pt x="4" y="19"/>
                    <a:pt x="4" y="18"/>
                  </a:cubicBezTo>
                  <a:cubicBezTo>
                    <a:pt x="4" y="18"/>
                    <a:pt x="4" y="18"/>
                    <a:pt x="5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6" y="17"/>
                  </a:cubicBezTo>
                  <a:cubicBezTo>
                    <a:pt x="6" y="17"/>
                    <a:pt x="6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5"/>
                    <a:pt x="11" y="15"/>
                    <a:pt x="12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3" y="16"/>
                    <a:pt x="13" y="16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4" y="16"/>
                    <a:pt x="15" y="16"/>
                  </a:cubicBezTo>
                  <a:cubicBezTo>
                    <a:pt x="15" y="16"/>
                    <a:pt x="15" y="17"/>
                    <a:pt x="16" y="17"/>
                  </a:cubicBezTo>
                  <a:cubicBezTo>
                    <a:pt x="16" y="17"/>
                    <a:pt x="16" y="18"/>
                    <a:pt x="16" y="18"/>
                  </a:cubicBezTo>
                  <a:cubicBezTo>
                    <a:pt x="16" y="18"/>
                    <a:pt x="17" y="19"/>
                    <a:pt x="17" y="19"/>
                  </a:cubicBezTo>
                  <a:cubicBezTo>
                    <a:pt x="17" y="19"/>
                    <a:pt x="18" y="19"/>
                    <a:pt x="18" y="19"/>
                  </a:cubicBezTo>
                  <a:cubicBezTo>
                    <a:pt x="18" y="19"/>
                    <a:pt x="18" y="20"/>
                    <a:pt x="18" y="20"/>
                  </a:cubicBezTo>
                  <a:cubicBezTo>
                    <a:pt x="18" y="20"/>
                    <a:pt x="18" y="20"/>
                    <a:pt x="19" y="20"/>
                  </a:cubicBezTo>
                  <a:cubicBezTo>
                    <a:pt x="19" y="21"/>
                    <a:pt x="19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1" y="21"/>
                    <a:pt x="21" y="21"/>
                  </a:cubicBezTo>
                  <a:cubicBezTo>
                    <a:pt x="21" y="21"/>
                    <a:pt x="21" y="22"/>
                    <a:pt x="21" y="22"/>
                  </a:cubicBezTo>
                  <a:cubicBezTo>
                    <a:pt x="21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3"/>
                  </a:cubicBezTo>
                  <a:cubicBezTo>
                    <a:pt x="22" y="23"/>
                    <a:pt x="22" y="23"/>
                    <a:pt x="22" y="24"/>
                  </a:cubicBezTo>
                  <a:cubicBezTo>
                    <a:pt x="23" y="24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6" y="30"/>
                    <a:pt x="33" y="32"/>
                    <a:pt x="35" y="34"/>
                  </a:cubicBezTo>
                  <a:cubicBezTo>
                    <a:pt x="35" y="34"/>
                    <a:pt x="35" y="35"/>
                    <a:pt x="35" y="35"/>
                  </a:cubicBezTo>
                  <a:cubicBezTo>
                    <a:pt x="35" y="35"/>
                    <a:pt x="35" y="35"/>
                    <a:pt x="35" y="36"/>
                  </a:cubicBezTo>
                  <a:cubicBezTo>
                    <a:pt x="35" y="36"/>
                    <a:pt x="36" y="36"/>
                    <a:pt x="36" y="36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7" y="36"/>
                    <a:pt x="37" y="35"/>
                    <a:pt x="37" y="35"/>
                  </a:cubicBezTo>
                  <a:cubicBezTo>
                    <a:pt x="37" y="35"/>
                    <a:pt x="38" y="35"/>
                    <a:pt x="38" y="35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41"/>
                    <a:pt x="41" y="41"/>
                    <a:pt x="41" y="41"/>
                  </a:cubicBezTo>
                  <a:cubicBezTo>
                    <a:pt x="41" y="41"/>
                    <a:pt x="42" y="41"/>
                    <a:pt x="42" y="41"/>
                  </a:cubicBezTo>
                  <a:cubicBezTo>
                    <a:pt x="42" y="41"/>
                    <a:pt x="42" y="41"/>
                    <a:pt x="43" y="41"/>
                  </a:cubicBezTo>
                  <a:cubicBezTo>
                    <a:pt x="43" y="41"/>
                    <a:pt x="43" y="41"/>
                    <a:pt x="44" y="41"/>
                  </a:cubicBezTo>
                  <a:cubicBezTo>
                    <a:pt x="44" y="41"/>
                    <a:pt x="44" y="41"/>
                    <a:pt x="45" y="41"/>
                  </a:cubicBezTo>
                  <a:cubicBezTo>
                    <a:pt x="45" y="41"/>
                    <a:pt x="45" y="41"/>
                    <a:pt x="45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5" y="41"/>
                    <a:pt x="45" y="41"/>
                    <a:pt x="45" y="40"/>
                  </a:cubicBezTo>
                  <a:cubicBezTo>
                    <a:pt x="45" y="40"/>
                    <a:pt x="45" y="39"/>
                    <a:pt x="46" y="39"/>
                  </a:cubicBezTo>
                  <a:cubicBezTo>
                    <a:pt x="46" y="39"/>
                    <a:pt x="46" y="38"/>
                    <a:pt x="46" y="38"/>
                  </a:cubicBezTo>
                  <a:cubicBezTo>
                    <a:pt x="46" y="38"/>
                    <a:pt x="47" y="37"/>
                    <a:pt x="47" y="37"/>
                  </a:cubicBezTo>
                  <a:cubicBezTo>
                    <a:pt x="47" y="37"/>
                    <a:pt x="47" y="36"/>
                    <a:pt x="47" y="36"/>
                  </a:cubicBezTo>
                  <a:cubicBezTo>
                    <a:pt x="46" y="36"/>
                    <a:pt x="46" y="35"/>
                    <a:pt x="46" y="35"/>
                  </a:cubicBezTo>
                  <a:cubicBezTo>
                    <a:pt x="46" y="35"/>
                    <a:pt x="46" y="35"/>
                    <a:pt x="46" y="34"/>
                  </a:cubicBezTo>
                  <a:cubicBezTo>
                    <a:pt x="45" y="34"/>
                    <a:pt x="45" y="34"/>
                    <a:pt x="46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2"/>
                    <a:pt x="45" y="32"/>
                    <a:pt x="45" y="32"/>
                  </a:cubicBezTo>
                  <a:cubicBezTo>
                    <a:pt x="45" y="32"/>
                    <a:pt x="44" y="32"/>
                    <a:pt x="44" y="32"/>
                  </a:cubicBezTo>
                  <a:cubicBezTo>
                    <a:pt x="44" y="31"/>
                    <a:pt x="43" y="31"/>
                    <a:pt x="43" y="31"/>
                  </a:cubicBezTo>
                  <a:cubicBezTo>
                    <a:pt x="42" y="31"/>
                    <a:pt x="42" y="31"/>
                    <a:pt x="42" y="30"/>
                  </a:cubicBezTo>
                  <a:cubicBezTo>
                    <a:pt x="42" y="30"/>
                    <a:pt x="42" y="29"/>
                    <a:pt x="42" y="29"/>
                  </a:cubicBezTo>
                  <a:cubicBezTo>
                    <a:pt x="42" y="29"/>
                    <a:pt x="42" y="29"/>
                    <a:pt x="43" y="28"/>
                  </a:cubicBezTo>
                  <a:cubicBezTo>
                    <a:pt x="43" y="28"/>
                    <a:pt x="43" y="28"/>
                    <a:pt x="44" y="28"/>
                  </a:cubicBezTo>
                  <a:cubicBezTo>
                    <a:pt x="44" y="28"/>
                    <a:pt x="44" y="28"/>
                    <a:pt x="45" y="28"/>
                  </a:cubicBezTo>
                  <a:cubicBezTo>
                    <a:pt x="45" y="28"/>
                    <a:pt x="46" y="29"/>
                    <a:pt x="46" y="29"/>
                  </a:cubicBezTo>
                  <a:cubicBezTo>
                    <a:pt x="47" y="29"/>
                    <a:pt x="47" y="29"/>
                    <a:pt x="47" y="28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7" y="28"/>
                    <a:pt x="47" y="27"/>
                    <a:pt x="47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8" y="26"/>
                    <a:pt x="48" y="26"/>
                  </a:cubicBezTo>
                  <a:cubicBezTo>
                    <a:pt x="48" y="26"/>
                    <a:pt x="48" y="26"/>
                    <a:pt x="48" y="25"/>
                  </a:cubicBezTo>
                  <a:cubicBezTo>
                    <a:pt x="48" y="25"/>
                    <a:pt x="49" y="25"/>
                    <a:pt x="49" y="25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8" name="Freeform 1087"/>
            <p:cNvSpPr>
              <a:spLocks/>
            </p:cNvSpPr>
            <p:nvPr/>
          </p:nvSpPr>
          <p:spPr bwMode="auto">
            <a:xfrm>
              <a:off x="7277842" y="3544934"/>
              <a:ext cx="17583" cy="19781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  <a:gd name="T6" fmla="*/ 1 w 2"/>
                <a:gd name="T7" fmla="*/ 1 h 2"/>
                <a:gd name="T8" fmla="*/ 1 w 2"/>
                <a:gd name="T9" fmla="*/ 1 h 2"/>
                <a:gd name="T10" fmla="*/ 1 w 2"/>
                <a:gd name="T11" fmla="*/ 1 h 2"/>
                <a:gd name="T12" fmla="*/ 2 w 2"/>
                <a:gd name="T13" fmla="*/ 1 h 2"/>
                <a:gd name="T14" fmla="*/ 1 w 2"/>
                <a:gd name="T15" fmla="*/ 0 h 2"/>
                <a:gd name="T16" fmla="*/ 1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0 w 2"/>
                <a:gd name="T23" fmla="*/ 2 h 2"/>
                <a:gd name="T24" fmla="*/ 0 w 2"/>
                <a:gd name="T25" fmla="*/ 2 h 2"/>
                <a:gd name="T26" fmla="*/ 1 w 2"/>
                <a:gd name="T2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9" name="Freeform 1088"/>
            <p:cNvSpPr>
              <a:spLocks/>
            </p:cNvSpPr>
            <p:nvPr/>
          </p:nvSpPr>
          <p:spPr bwMode="auto">
            <a:xfrm>
              <a:off x="8433919" y="5008712"/>
              <a:ext cx="0" cy="37364"/>
            </a:xfrm>
            <a:custGeom>
              <a:avLst/>
              <a:gdLst>
                <a:gd name="T0" fmla="*/ 2 h 4"/>
                <a:gd name="T1" fmla="*/ 3 h 4"/>
                <a:gd name="T2" fmla="*/ 3 h 4"/>
                <a:gd name="T3" fmla="*/ 4 h 4"/>
                <a:gd name="T4" fmla="*/ 3 h 4"/>
                <a:gd name="T5" fmla="*/ 3 h 4"/>
                <a:gd name="T6" fmla="*/ 2 h 4"/>
                <a:gd name="T7" fmla="*/ 2 h 4"/>
                <a:gd name="T8" fmla="*/ 2 h 4"/>
                <a:gd name="T9" fmla="*/ 2 h 4"/>
                <a:gd name="T10" fmla="*/ 1 h 4"/>
                <a:gd name="T11" fmla="*/ 1 h 4"/>
                <a:gd name="T12" fmla="*/ 0 h 4"/>
                <a:gd name="T13" fmla="*/ 0 h 4"/>
                <a:gd name="T14" fmla="*/ 1 h 4"/>
                <a:gd name="T15" fmla="*/ 2 h 4"/>
                <a:gd name="T16" fmla="*/ 2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</a:cxnLst>
              <a:rect l="0" t="0" r="r" b="b"/>
              <a:pathLst>
                <a:path h="4">
                  <a:moveTo>
                    <a:pt x="0" y="2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0" name="Freeform 1089"/>
            <p:cNvSpPr>
              <a:spLocks/>
            </p:cNvSpPr>
            <p:nvPr/>
          </p:nvSpPr>
          <p:spPr bwMode="auto">
            <a:xfrm>
              <a:off x="8143801" y="4188909"/>
              <a:ext cx="316493" cy="808814"/>
            </a:xfrm>
            <a:custGeom>
              <a:avLst/>
              <a:gdLst>
                <a:gd name="T0" fmla="*/ 31 w 34"/>
                <a:gd name="T1" fmla="*/ 83 h 87"/>
                <a:gd name="T2" fmla="*/ 32 w 34"/>
                <a:gd name="T3" fmla="*/ 87 h 87"/>
                <a:gd name="T4" fmla="*/ 33 w 34"/>
                <a:gd name="T5" fmla="*/ 83 h 87"/>
                <a:gd name="T6" fmla="*/ 32 w 34"/>
                <a:gd name="T7" fmla="*/ 75 h 87"/>
                <a:gd name="T8" fmla="*/ 29 w 34"/>
                <a:gd name="T9" fmla="*/ 71 h 87"/>
                <a:gd name="T10" fmla="*/ 28 w 34"/>
                <a:gd name="T11" fmla="*/ 65 h 87"/>
                <a:gd name="T12" fmla="*/ 29 w 34"/>
                <a:gd name="T13" fmla="*/ 61 h 87"/>
                <a:gd name="T14" fmla="*/ 26 w 34"/>
                <a:gd name="T15" fmla="*/ 57 h 87"/>
                <a:gd name="T16" fmla="*/ 23 w 34"/>
                <a:gd name="T17" fmla="*/ 52 h 87"/>
                <a:gd name="T18" fmla="*/ 23 w 34"/>
                <a:gd name="T19" fmla="*/ 49 h 87"/>
                <a:gd name="T20" fmla="*/ 24 w 34"/>
                <a:gd name="T21" fmla="*/ 43 h 87"/>
                <a:gd name="T22" fmla="*/ 31 w 34"/>
                <a:gd name="T23" fmla="*/ 39 h 87"/>
                <a:gd name="T24" fmla="*/ 34 w 34"/>
                <a:gd name="T25" fmla="*/ 35 h 87"/>
                <a:gd name="T26" fmla="*/ 30 w 34"/>
                <a:gd name="T27" fmla="*/ 33 h 87"/>
                <a:gd name="T28" fmla="*/ 27 w 34"/>
                <a:gd name="T29" fmla="*/ 31 h 87"/>
                <a:gd name="T30" fmla="*/ 26 w 34"/>
                <a:gd name="T31" fmla="*/ 27 h 87"/>
                <a:gd name="T32" fmla="*/ 24 w 34"/>
                <a:gd name="T33" fmla="*/ 23 h 87"/>
                <a:gd name="T34" fmla="*/ 21 w 34"/>
                <a:gd name="T35" fmla="*/ 22 h 87"/>
                <a:gd name="T36" fmla="*/ 18 w 34"/>
                <a:gd name="T37" fmla="*/ 18 h 87"/>
                <a:gd name="T38" fmla="*/ 20 w 34"/>
                <a:gd name="T39" fmla="*/ 14 h 87"/>
                <a:gd name="T40" fmla="*/ 21 w 34"/>
                <a:gd name="T41" fmla="*/ 11 h 87"/>
                <a:gd name="T42" fmla="*/ 21 w 34"/>
                <a:gd name="T43" fmla="*/ 7 h 87"/>
                <a:gd name="T44" fmla="*/ 19 w 34"/>
                <a:gd name="T45" fmla="*/ 3 h 87"/>
                <a:gd name="T46" fmla="*/ 16 w 34"/>
                <a:gd name="T47" fmla="*/ 0 h 87"/>
                <a:gd name="T48" fmla="*/ 15 w 34"/>
                <a:gd name="T49" fmla="*/ 3 h 87"/>
                <a:gd name="T50" fmla="*/ 14 w 34"/>
                <a:gd name="T51" fmla="*/ 6 h 87"/>
                <a:gd name="T52" fmla="*/ 12 w 34"/>
                <a:gd name="T53" fmla="*/ 7 h 87"/>
                <a:gd name="T54" fmla="*/ 9 w 34"/>
                <a:gd name="T55" fmla="*/ 10 h 87"/>
                <a:gd name="T56" fmla="*/ 9 w 34"/>
                <a:gd name="T57" fmla="*/ 15 h 87"/>
                <a:gd name="T58" fmla="*/ 8 w 34"/>
                <a:gd name="T59" fmla="*/ 21 h 87"/>
                <a:gd name="T60" fmla="*/ 5 w 34"/>
                <a:gd name="T61" fmla="*/ 25 h 87"/>
                <a:gd name="T62" fmla="*/ 5 w 34"/>
                <a:gd name="T63" fmla="*/ 29 h 87"/>
                <a:gd name="T64" fmla="*/ 3 w 34"/>
                <a:gd name="T65" fmla="*/ 34 h 87"/>
                <a:gd name="T66" fmla="*/ 1 w 34"/>
                <a:gd name="T67" fmla="*/ 37 h 87"/>
                <a:gd name="T68" fmla="*/ 3 w 34"/>
                <a:gd name="T69" fmla="*/ 39 h 87"/>
                <a:gd name="T70" fmla="*/ 4 w 34"/>
                <a:gd name="T71" fmla="*/ 41 h 87"/>
                <a:gd name="T72" fmla="*/ 7 w 34"/>
                <a:gd name="T73" fmla="*/ 42 h 87"/>
                <a:gd name="T74" fmla="*/ 9 w 34"/>
                <a:gd name="T75" fmla="*/ 46 h 87"/>
                <a:gd name="T76" fmla="*/ 10 w 34"/>
                <a:gd name="T77" fmla="*/ 49 h 87"/>
                <a:gd name="T78" fmla="*/ 12 w 34"/>
                <a:gd name="T79" fmla="*/ 54 h 87"/>
                <a:gd name="T80" fmla="*/ 11 w 34"/>
                <a:gd name="T81" fmla="*/ 61 h 87"/>
                <a:gd name="T82" fmla="*/ 13 w 34"/>
                <a:gd name="T83" fmla="*/ 62 h 87"/>
                <a:gd name="T84" fmla="*/ 13 w 34"/>
                <a:gd name="T85" fmla="*/ 62 h 87"/>
                <a:gd name="T86" fmla="*/ 15 w 34"/>
                <a:gd name="T87" fmla="*/ 61 h 87"/>
                <a:gd name="T88" fmla="*/ 16 w 34"/>
                <a:gd name="T89" fmla="*/ 61 h 87"/>
                <a:gd name="T90" fmla="*/ 17 w 34"/>
                <a:gd name="T91" fmla="*/ 63 h 87"/>
                <a:gd name="T92" fmla="*/ 18 w 34"/>
                <a:gd name="T93" fmla="*/ 60 h 87"/>
                <a:gd name="T94" fmla="*/ 19 w 34"/>
                <a:gd name="T95" fmla="*/ 58 h 87"/>
                <a:gd name="T96" fmla="*/ 21 w 34"/>
                <a:gd name="T97" fmla="*/ 60 h 87"/>
                <a:gd name="T98" fmla="*/ 21 w 34"/>
                <a:gd name="T99" fmla="*/ 55 h 87"/>
                <a:gd name="T100" fmla="*/ 23 w 34"/>
                <a:gd name="T101" fmla="*/ 59 h 87"/>
                <a:gd name="T102" fmla="*/ 25 w 34"/>
                <a:gd name="T103" fmla="*/ 60 h 87"/>
                <a:gd name="T104" fmla="*/ 25 w 34"/>
                <a:gd name="T105" fmla="*/ 63 h 87"/>
                <a:gd name="T106" fmla="*/ 26 w 34"/>
                <a:gd name="T107" fmla="*/ 68 h 87"/>
                <a:gd name="T108" fmla="*/ 27 w 34"/>
                <a:gd name="T109" fmla="*/ 70 h 87"/>
                <a:gd name="T110" fmla="*/ 28 w 34"/>
                <a:gd name="T111" fmla="*/ 74 h 87"/>
                <a:gd name="T112" fmla="*/ 30 w 34"/>
                <a:gd name="T113" fmla="*/ 78 h 87"/>
                <a:gd name="T114" fmla="*/ 30 w 34"/>
                <a:gd name="T115" fmla="*/ 79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4" h="87">
                  <a:moveTo>
                    <a:pt x="30" y="80"/>
                  </a:moveTo>
                  <a:cubicBezTo>
                    <a:pt x="30" y="80"/>
                    <a:pt x="30" y="80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1"/>
                    <a:pt x="31" y="82"/>
                    <a:pt x="31" y="82"/>
                  </a:cubicBezTo>
                  <a:cubicBezTo>
                    <a:pt x="31" y="82"/>
                    <a:pt x="31" y="82"/>
                    <a:pt x="31" y="82"/>
                  </a:cubicBezTo>
                  <a:cubicBezTo>
                    <a:pt x="31" y="82"/>
                    <a:pt x="31" y="82"/>
                    <a:pt x="31" y="82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31" y="83"/>
                    <a:pt x="31" y="83"/>
                    <a:pt x="31" y="83"/>
                  </a:cubicBezTo>
                  <a:cubicBezTo>
                    <a:pt x="32" y="83"/>
                    <a:pt x="32" y="83"/>
                    <a:pt x="32" y="83"/>
                  </a:cubicBezTo>
                  <a:cubicBezTo>
                    <a:pt x="32" y="83"/>
                    <a:pt x="31" y="84"/>
                    <a:pt x="31" y="84"/>
                  </a:cubicBezTo>
                  <a:cubicBezTo>
                    <a:pt x="31" y="84"/>
                    <a:pt x="31" y="84"/>
                    <a:pt x="31" y="84"/>
                  </a:cubicBezTo>
                  <a:cubicBezTo>
                    <a:pt x="32" y="84"/>
                    <a:pt x="32" y="85"/>
                    <a:pt x="32" y="85"/>
                  </a:cubicBezTo>
                  <a:cubicBezTo>
                    <a:pt x="32" y="85"/>
                    <a:pt x="32" y="85"/>
                    <a:pt x="32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7"/>
                    <a:pt x="32" y="87"/>
                    <a:pt x="32" y="87"/>
                  </a:cubicBezTo>
                  <a:cubicBezTo>
                    <a:pt x="32" y="87"/>
                    <a:pt x="32" y="87"/>
                    <a:pt x="32" y="87"/>
                  </a:cubicBezTo>
                  <a:cubicBezTo>
                    <a:pt x="32" y="87"/>
                    <a:pt x="32" y="87"/>
                    <a:pt x="32" y="87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5"/>
                    <a:pt x="33" y="85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5"/>
                    <a:pt x="33" y="84"/>
                    <a:pt x="33" y="84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33" y="83"/>
                    <a:pt x="34" y="83"/>
                    <a:pt x="34" y="82"/>
                  </a:cubicBezTo>
                  <a:cubicBezTo>
                    <a:pt x="34" y="82"/>
                    <a:pt x="34" y="81"/>
                    <a:pt x="33" y="81"/>
                  </a:cubicBezTo>
                  <a:cubicBezTo>
                    <a:pt x="33" y="80"/>
                    <a:pt x="33" y="80"/>
                    <a:pt x="33" y="79"/>
                  </a:cubicBezTo>
                  <a:cubicBezTo>
                    <a:pt x="33" y="79"/>
                    <a:pt x="33" y="79"/>
                    <a:pt x="32" y="79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8"/>
                    <a:pt x="32" y="78"/>
                    <a:pt x="32" y="78"/>
                  </a:cubicBezTo>
                  <a:cubicBezTo>
                    <a:pt x="32" y="78"/>
                    <a:pt x="32" y="78"/>
                    <a:pt x="32" y="77"/>
                  </a:cubicBezTo>
                  <a:cubicBezTo>
                    <a:pt x="31" y="77"/>
                    <a:pt x="31" y="77"/>
                    <a:pt x="31" y="76"/>
                  </a:cubicBezTo>
                  <a:cubicBezTo>
                    <a:pt x="31" y="76"/>
                    <a:pt x="32" y="76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2" y="74"/>
                    <a:pt x="32" y="74"/>
                    <a:pt x="31" y="73"/>
                  </a:cubicBezTo>
                  <a:cubicBezTo>
                    <a:pt x="31" y="73"/>
                    <a:pt x="31" y="73"/>
                    <a:pt x="31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0" y="72"/>
                    <a:pt x="30" y="71"/>
                    <a:pt x="30" y="71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0" y="71"/>
                    <a:pt x="29" y="71"/>
                    <a:pt x="29" y="71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28" y="70"/>
                    <a:pt x="28" y="70"/>
                    <a:pt x="28" y="69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8" y="69"/>
                    <a:pt x="27" y="68"/>
                    <a:pt x="27" y="68"/>
                  </a:cubicBezTo>
                  <a:cubicBezTo>
                    <a:pt x="27" y="68"/>
                    <a:pt x="27" y="67"/>
                    <a:pt x="27" y="66"/>
                  </a:cubicBezTo>
                  <a:cubicBezTo>
                    <a:pt x="27" y="66"/>
                    <a:pt x="27" y="66"/>
                    <a:pt x="28" y="6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8" y="65"/>
                    <a:pt x="28" y="65"/>
                    <a:pt x="28" y="64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8" y="64"/>
                    <a:pt x="28" y="64"/>
                    <a:pt x="28" y="63"/>
                  </a:cubicBezTo>
                  <a:cubicBezTo>
                    <a:pt x="28" y="63"/>
                    <a:pt x="28" y="63"/>
                    <a:pt x="28" y="62"/>
                  </a:cubicBezTo>
                  <a:cubicBezTo>
                    <a:pt x="28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1"/>
                    <a:pt x="29" y="61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8" y="61"/>
                    <a:pt x="28" y="61"/>
                    <a:pt x="28" y="60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7" y="60"/>
                    <a:pt x="27" y="59"/>
                    <a:pt x="27" y="59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6" y="58"/>
                    <a:pt x="26" y="57"/>
                    <a:pt x="26" y="57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7"/>
                    <a:pt x="26" y="56"/>
                    <a:pt x="25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25" y="55"/>
                    <a:pt x="25" y="55"/>
                    <a:pt x="25" y="54"/>
                  </a:cubicBezTo>
                  <a:cubicBezTo>
                    <a:pt x="25" y="54"/>
                    <a:pt x="24" y="54"/>
                    <a:pt x="24" y="54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4" y="54"/>
                    <a:pt x="23" y="54"/>
                    <a:pt x="23" y="53"/>
                  </a:cubicBezTo>
                  <a:cubicBezTo>
                    <a:pt x="23" y="53"/>
                    <a:pt x="23" y="53"/>
                    <a:pt x="23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3" y="51"/>
                    <a:pt x="23" y="51"/>
                  </a:cubicBezTo>
                  <a:cubicBezTo>
                    <a:pt x="23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0"/>
                    <a:pt x="22" y="50"/>
                    <a:pt x="22" y="49"/>
                  </a:cubicBezTo>
                  <a:cubicBezTo>
                    <a:pt x="22" y="49"/>
                    <a:pt x="22" y="49"/>
                    <a:pt x="23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9"/>
                    <a:pt x="23" y="48"/>
                    <a:pt x="23" y="48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3" y="48"/>
                    <a:pt x="23" y="48"/>
                    <a:pt x="23" y="47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7"/>
                    <a:pt x="23" y="46"/>
                    <a:pt x="23" y="46"/>
                  </a:cubicBezTo>
                  <a:cubicBezTo>
                    <a:pt x="23" y="46"/>
                    <a:pt x="23" y="46"/>
                    <a:pt x="23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4" y="44"/>
                    <a:pt x="24" y="44"/>
                    <a:pt x="24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5" y="43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3"/>
                    <a:pt x="27" y="43"/>
                    <a:pt x="27" y="43"/>
                  </a:cubicBezTo>
                  <a:cubicBezTo>
                    <a:pt x="27" y="43"/>
                    <a:pt x="28" y="42"/>
                    <a:pt x="28" y="42"/>
                  </a:cubicBezTo>
                  <a:cubicBezTo>
                    <a:pt x="29" y="42"/>
                    <a:pt x="29" y="41"/>
                    <a:pt x="29" y="41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9" y="41"/>
                    <a:pt x="29" y="40"/>
                    <a:pt x="30" y="40"/>
                  </a:cubicBezTo>
                  <a:cubicBezTo>
                    <a:pt x="30" y="40"/>
                    <a:pt x="31" y="39"/>
                    <a:pt x="31" y="39"/>
                  </a:cubicBezTo>
                  <a:cubicBezTo>
                    <a:pt x="31" y="39"/>
                    <a:pt x="32" y="39"/>
                    <a:pt x="32" y="39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3" y="39"/>
                    <a:pt x="33" y="38"/>
                    <a:pt x="33" y="38"/>
                  </a:cubicBezTo>
                  <a:cubicBezTo>
                    <a:pt x="33" y="38"/>
                    <a:pt x="34" y="38"/>
                    <a:pt x="34" y="38"/>
                  </a:cubicBezTo>
                  <a:cubicBezTo>
                    <a:pt x="34" y="38"/>
                    <a:pt x="34" y="37"/>
                    <a:pt x="34" y="37"/>
                  </a:cubicBezTo>
                  <a:cubicBezTo>
                    <a:pt x="34" y="37"/>
                    <a:pt x="34" y="36"/>
                    <a:pt x="34" y="36"/>
                  </a:cubicBezTo>
                  <a:cubicBezTo>
                    <a:pt x="34" y="36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1" y="35"/>
                    <a:pt x="31" y="34"/>
                  </a:cubicBezTo>
                  <a:cubicBezTo>
                    <a:pt x="30" y="34"/>
                    <a:pt x="30" y="34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3"/>
                    <a:pt x="30" y="32"/>
                    <a:pt x="30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9" y="32"/>
                    <a:pt x="28" y="32"/>
                    <a:pt x="28" y="32"/>
                  </a:cubicBezTo>
                  <a:cubicBezTo>
                    <a:pt x="28" y="32"/>
                    <a:pt x="28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0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5" y="26"/>
                    <a:pt x="25" y="26"/>
                  </a:cubicBezTo>
                  <a:cubicBezTo>
                    <a:pt x="24" y="26"/>
                    <a:pt x="24" y="25"/>
                    <a:pt x="24" y="25"/>
                  </a:cubicBezTo>
                  <a:cubicBezTo>
                    <a:pt x="24" y="25"/>
                    <a:pt x="24" y="25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3" y="23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22"/>
                    <a:pt x="19" y="22"/>
                    <a:pt x="19" y="22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8" y="18"/>
                  </a:cubicBezTo>
                  <a:cubicBezTo>
                    <a:pt x="18" y="18"/>
                    <a:pt x="19" y="18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5"/>
                    <a:pt x="19" y="14"/>
                  </a:cubicBezTo>
                  <a:cubicBezTo>
                    <a:pt x="19" y="14"/>
                    <a:pt x="19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3"/>
                    <a:pt x="21" y="13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2"/>
                    <a:pt x="21" y="12"/>
                  </a:cubicBezTo>
                  <a:cubicBezTo>
                    <a:pt x="21" y="12"/>
                    <a:pt x="21" y="12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3"/>
                    <a:pt x="19" y="3"/>
                  </a:cubicBezTo>
                  <a:cubicBezTo>
                    <a:pt x="19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1"/>
                    <a:pt x="18" y="1"/>
                  </a:cubicBezTo>
                  <a:cubicBezTo>
                    <a:pt x="18" y="1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3"/>
                    <a:pt x="16" y="3"/>
                  </a:cubicBezTo>
                  <a:cubicBezTo>
                    <a:pt x="16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4"/>
                    <a:pt x="17" y="4"/>
                    <a:pt x="17" y="4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6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2" y="6"/>
                  </a:cubicBezTo>
                  <a:cubicBezTo>
                    <a:pt x="12" y="6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1" y="7"/>
                    <a:pt x="11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9" y="11"/>
                    <a:pt x="9" y="11"/>
                    <a:pt x="10" y="11"/>
                  </a:cubicBezTo>
                  <a:cubicBezTo>
                    <a:pt x="10" y="11"/>
                    <a:pt x="10" y="12"/>
                    <a:pt x="10" y="12"/>
                  </a:cubicBezTo>
                  <a:cubicBezTo>
                    <a:pt x="10" y="13"/>
                    <a:pt x="10" y="13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6"/>
                  </a:cubicBezTo>
                  <a:cubicBezTo>
                    <a:pt x="9" y="16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8"/>
                    <a:pt x="8" y="18"/>
                    <a:pt x="8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20"/>
                    <a:pt x="8" y="20"/>
                  </a:cubicBezTo>
                  <a:cubicBezTo>
                    <a:pt x="8" y="20"/>
                    <a:pt x="8" y="20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7" y="23"/>
                    <a:pt x="7" y="23"/>
                    <a:pt x="7" y="24"/>
                  </a:cubicBezTo>
                  <a:cubicBezTo>
                    <a:pt x="7" y="24"/>
                    <a:pt x="7" y="24"/>
                    <a:pt x="6" y="24"/>
                  </a:cubicBezTo>
                  <a:cubicBezTo>
                    <a:pt x="6" y="24"/>
                    <a:pt x="6" y="24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5" y="26"/>
                    <a:pt x="5" y="27"/>
                  </a:cubicBezTo>
                  <a:cubicBezTo>
                    <a:pt x="5" y="27"/>
                    <a:pt x="5" y="27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8"/>
                    <a:pt x="5" y="28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5" y="29"/>
                    <a:pt x="5" y="30"/>
                  </a:cubicBezTo>
                  <a:cubicBezTo>
                    <a:pt x="5" y="30"/>
                    <a:pt x="5" y="31"/>
                    <a:pt x="5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4"/>
                    <a:pt x="3" y="35"/>
                    <a:pt x="3" y="35"/>
                  </a:cubicBezTo>
                  <a:cubicBezTo>
                    <a:pt x="3" y="35"/>
                    <a:pt x="3" y="36"/>
                    <a:pt x="3" y="36"/>
                  </a:cubicBezTo>
                  <a:cubicBezTo>
                    <a:pt x="3" y="36"/>
                    <a:pt x="2" y="36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5"/>
                    <a:pt x="1" y="35"/>
                    <a:pt x="1" y="35"/>
                  </a:cubicBezTo>
                  <a:cubicBezTo>
                    <a:pt x="1" y="35"/>
                    <a:pt x="0" y="35"/>
                    <a:pt x="0" y="36"/>
                  </a:cubicBezTo>
                  <a:cubicBezTo>
                    <a:pt x="0" y="36"/>
                    <a:pt x="1" y="36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2" y="37"/>
                    <a:pt x="2" y="37"/>
                  </a:cubicBezTo>
                  <a:cubicBezTo>
                    <a:pt x="2" y="37"/>
                    <a:pt x="2" y="37"/>
                    <a:pt x="2" y="38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2" y="38"/>
                    <a:pt x="2" y="39"/>
                    <a:pt x="3" y="39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0"/>
                    <a:pt x="3" y="40"/>
                    <a:pt x="3" y="41"/>
                  </a:cubicBezTo>
                  <a:cubicBezTo>
                    <a:pt x="3" y="41"/>
                    <a:pt x="4" y="41"/>
                    <a:pt x="4" y="41"/>
                  </a:cubicBezTo>
                  <a:cubicBezTo>
                    <a:pt x="4" y="41"/>
                    <a:pt x="4" y="40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4" y="40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7" y="42"/>
                    <a:pt x="7" y="42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7" y="42"/>
                    <a:pt x="7" y="42"/>
                    <a:pt x="7" y="43"/>
                  </a:cubicBezTo>
                  <a:cubicBezTo>
                    <a:pt x="7" y="43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8" y="45"/>
                    <a:pt x="9" y="45"/>
                    <a:pt x="9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6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9"/>
                    <a:pt x="10" y="49"/>
                  </a:cubicBezTo>
                  <a:cubicBezTo>
                    <a:pt x="10" y="49"/>
                    <a:pt x="11" y="49"/>
                    <a:pt x="11" y="49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0"/>
                    <a:pt x="11" y="51"/>
                    <a:pt x="11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51"/>
                    <a:pt x="11" y="52"/>
                    <a:pt x="11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3"/>
                    <a:pt x="12" y="53"/>
                    <a:pt x="12" y="53"/>
                  </a:cubicBezTo>
                  <a:cubicBezTo>
                    <a:pt x="12" y="53"/>
                    <a:pt x="12" y="54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5"/>
                    <a:pt x="13" y="55"/>
                    <a:pt x="13" y="56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2" y="56"/>
                    <a:pt x="12" y="57"/>
                    <a:pt x="12" y="57"/>
                  </a:cubicBezTo>
                  <a:cubicBezTo>
                    <a:pt x="12" y="57"/>
                    <a:pt x="12" y="57"/>
                    <a:pt x="12" y="58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8"/>
                    <a:pt x="12" y="59"/>
                    <a:pt x="12" y="59"/>
                  </a:cubicBezTo>
                  <a:cubicBezTo>
                    <a:pt x="12" y="59"/>
                    <a:pt x="11" y="60"/>
                    <a:pt x="11" y="60"/>
                  </a:cubicBezTo>
                  <a:cubicBezTo>
                    <a:pt x="11" y="60"/>
                    <a:pt x="11" y="60"/>
                    <a:pt x="11" y="61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1" y="61"/>
                    <a:pt x="11" y="62"/>
                    <a:pt x="11" y="62"/>
                  </a:cubicBezTo>
                  <a:cubicBezTo>
                    <a:pt x="11" y="62"/>
                    <a:pt x="11" y="63"/>
                    <a:pt x="11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3"/>
                    <a:pt x="12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2"/>
                    <a:pt x="12" y="61"/>
                    <a:pt x="13" y="61"/>
                  </a:cubicBezTo>
                  <a:cubicBezTo>
                    <a:pt x="13" y="61"/>
                    <a:pt x="13" y="62"/>
                    <a:pt x="13" y="62"/>
                  </a:cubicBezTo>
                  <a:cubicBezTo>
                    <a:pt x="13" y="62"/>
                    <a:pt x="13" y="62"/>
                    <a:pt x="13" y="62"/>
                  </a:cubicBezTo>
                  <a:cubicBezTo>
                    <a:pt x="13" y="62"/>
                    <a:pt x="13" y="62"/>
                    <a:pt x="12" y="62"/>
                  </a:cubicBezTo>
                  <a:cubicBezTo>
                    <a:pt x="12" y="62"/>
                    <a:pt x="12" y="63"/>
                    <a:pt x="12" y="63"/>
                  </a:cubicBezTo>
                  <a:cubicBezTo>
                    <a:pt x="12" y="63"/>
                    <a:pt x="12" y="63"/>
                    <a:pt x="13" y="63"/>
                  </a:cubicBezTo>
                  <a:cubicBezTo>
                    <a:pt x="13" y="63"/>
                    <a:pt x="13" y="63"/>
                    <a:pt x="13" y="63"/>
                  </a:cubicBezTo>
                  <a:cubicBezTo>
                    <a:pt x="13" y="63"/>
                    <a:pt x="13" y="63"/>
                    <a:pt x="13" y="62"/>
                  </a:cubicBezTo>
                  <a:cubicBezTo>
                    <a:pt x="13" y="62"/>
                    <a:pt x="13" y="62"/>
                    <a:pt x="13" y="62"/>
                  </a:cubicBezTo>
                  <a:cubicBezTo>
                    <a:pt x="13" y="62"/>
                    <a:pt x="13" y="62"/>
                    <a:pt x="13" y="61"/>
                  </a:cubicBezTo>
                  <a:cubicBezTo>
                    <a:pt x="13" y="61"/>
                    <a:pt x="13" y="61"/>
                    <a:pt x="13" y="62"/>
                  </a:cubicBezTo>
                  <a:cubicBezTo>
                    <a:pt x="13" y="62"/>
                    <a:pt x="13" y="62"/>
                    <a:pt x="13" y="62"/>
                  </a:cubicBezTo>
                  <a:cubicBezTo>
                    <a:pt x="13" y="62"/>
                    <a:pt x="13" y="62"/>
                    <a:pt x="13" y="62"/>
                  </a:cubicBezTo>
                  <a:cubicBezTo>
                    <a:pt x="13" y="62"/>
                    <a:pt x="14" y="63"/>
                    <a:pt x="14" y="63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2"/>
                    <a:pt x="14" y="62"/>
                    <a:pt x="14" y="61"/>
                  </a:cubicBezTo>
                  <a:cubicBezTo>
                    <a:pt x="14" y="61"/>
                    <a:pt x="15" y="61"/>
                    <a:pt x="15" y="6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5" y="63"/>
                    <a:pt x="15" y="63"/>
                    <a:pt x="15" y="64"/>
                  </a:cubicBezTo>
                  <a:cubicBezTo>
                    <a:pt x="15" y="64"/>
                    <a:pt x="16" y="63"/>
                    <a:pt x="16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6" y="63"/>
                    <a:pt x="16" y="62"/>
                    <a:pt x="16" y="62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6" y="62"/>
                    <a:pt x="16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6" y="61"/>
                    <a:pt x="16" y="62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6" y="62"/>
                    <a:pt x="16" y="63"/>
                    <a:pt x="16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17" y="64"/>
                    <a:pt x="17" y="63"/>
                    <a:pt x="17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8" y="62"/>
                    <a:pt x="18" y="61"/>
                    <a:pt x="18" y="61"/>
                  </a:cubicBezTo>
                  <a:cubicBezTo>
                    <a:pt x="18" y="61"/>
                    <a:pt x="17" y="61"/>
                    <a:pt x="17" y="61"/>
                  </a:cubicBezTo>
                  <a:cubicBezTo>
                    <a:pt x="17" y="61"/>
                    <a:pt x="17" y="60"/>
                    <a:pt x="17" y="60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0"/>
                    <a:pt x="18" y="60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0"/>
                    <a:pt x="18" y="61"/>
                    <a:pt x="18" y="61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19" y="61"/>
                    <a:pt x="19" y="61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19" y="59"/>
                    <a:pt x="19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59"/>
                    <a:pt x="19" y="59"/>
                    <a:pt x="19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19" y="59"/>
                    <a:pt x="19" y="59"/>
                  </a:cubicBezTo>
                  <a:cubicBezTo>
                    <a:pt x="20" y="59"/>
                    <a:pt x="20" y="59"/>
                    <a:pt x="20" y="60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60"/>
                    <a:pt x="20" y="60"/>
                    <a:pt x="21" y="60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1" y="60"/>
                    <a:pt x="21" y="59"/>
                    <a:pt x="21" y="59"/>
                  </a:cubicBezTo>
                  <a:cubicBezTo>
                    <a:pt x="21" y="59"/>
                    <a:pt x="22" y="58"/>
                    <a:pt x="22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7"/>
                    <a:pt x="21" y="57"/>
                    <a:pt x="21" y="57"/>
                  </a:cubicBezTo>
                  <a:cubicBezTo>
                    <a:pt x="21" y="57"/>
                    <a:pt x="21" y="56"/>
                    <a:pt x="21" y="56"/>
                  </a:cubicBezTo>
                  <a:cubicBezTo>
                    <a:pt x="21" y="56"/>
                    <a:pt x="21" y="56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2" y="55"/>
                    <a:pt x="22" y="55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6"/>
                    <a:pt x="22" y="57"/>
                    <a:pt x="22" y="57"/>
                  </a:cubicBezTo>
                  <a:cubicBezTo>
                    <a:pt x="22" y="57"/>
                    <a:pt x="23" y="57"/>
                    <a:pt x="23" y="57"/>
                  </a:cubicBezTo>
                  <a:cubicBezTo>
                    <a:pt x="23" y="57"/>
                    <a:pt x="23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3" y="58"/>
                    <a:pt x="23" y="59"/>
                    <a:pt x="23" y="59"/>
                  </a:cubicBezTo>
                  <a:cubicBezTo>
                    <a:pt x="23" y="59"/>
                    <a:pt x="23" y="59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3" y="60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4" y="60"/>
                    <a:pt x="24" y="59"/>
                    <a:pt x="24" y="59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4" y="59"/>
                    <a:pt x="25" y="59"/>
                    <a:pt x="25" y="59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25" y="60"/>
                    <a:pt x="24" y="60"/>
                    <a:pt x="24" y="61"/>
                  </a:cubicBezTo>
                  <a:cubicBezTo>
                    <a:pt x="24" y="61"/>
                    <a:pt x="24" y="60"/>
                    <a:pt x="24" y="61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61"/>
                    <a:pt x="25" y="61"/>
                    <a:pt x="25" y="61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5" y="62"/>
                    <a:pt x="25" y="63"/>
                    <a:pt x="25" y="63"/>
                  </a:cubicBezTo>
                  <a:cubicBezTo>
                    <a:pt x="25" y="63"/>
                    <a:pt x="25" y="64"/>
                    <a:pt x="26" y="64"/>
                  </a:cubicBezTo>
                  <a:cubicBezTo>
                    <a:pt x="26" y="64"/>
                    <a:pt x="26" y="65"/>
                    <a:pt x="26" y="65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6" y="66"/>
                    <a:pt x="26" y="67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6" y="67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6" y="69"/>
                    <a:pt x="26" y="69"/>
                    <a:pt x="27" y="69"/>
                  </a:cubicBezTo>
                  <a:cubicBezTo>
                    <a:pt x="27" y="69"/>
                    <a:pt x="27" y="68"/>
                    <a:pt x="27" y="68"/>
                  </a:cubicBezTo>
                  <a:cubicBezTo>
                    <a:pt x="27" y="68"/>
                    <a:pt x="27" y="68"/>
                    <a:pt x="27" y="68"/>
                  </a:cubicBezTo>
                  <a:cubicBezTo>
                    <a:pt x="27" y="68"/>
                    <a:pt x="27" y="68"/>
                    <a:pt x="27" y="68"/>
                  </a:cubicBezTo>
                  <a:cubicBezTo>
                    <a:pt x="27" y="68"/>
                    <a:pt x="27" y="69"/>
                    <a:pt x="27" y="69"/>
                  </a:cubicBezTo>
                  <a:cubicBezTo>
                    <a:pt x="27" y="69"/>
                    <a:pt x="27" y="69"/>
                    <a:pt x="27" y="69"/>
                  </a:cubicBezTo>
                  <a:cubicBezTo>
                    <a:pt x="27" y="69"/>
                    <a:pt x="27" y="69"/>
                    <a:pt x="27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7" y="71"/>
                    <a:pt x="27" y="72"/>
                    <a:pt x="27" y="72"/>
                  </a:cubicBezTo>
                  <a:cubicBezTo>
                    <a:pt x="27" y="72"/>
                    <a:pt x="27" y="73"/>
                    <a:pt x="27" y="73"/>
                  </a:cubicBezTo>
                  <a:cubicBezTo>
                    <a:pt x="27" y="73"/>
                    <a:pt x="28" y="74"/>
                    <a:pt x="28" y="74"/>
                  </a:cubicBezTo>
                  <a:cubicBezTo>
                    <a:pt x="28" y="74"/>
                    <a:pt x="28" y="74"/>
                    <a:pt x="28" y="74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8" y="75"/>
                    <a:pt x="28" y="75"/>
                    <a:pt x="29" y="75"/>
                  </a:cubicBezTo>
                  <a:cubicBezTo>
                    <a:pt x="29" y="75"/>
                    <a:pt x="29" y="74"/>
                    <a:pt x="29" y="74"/>
                  </a:cubicBezTo>
                  <a:cubicBezTo>
                    <a:pt x="29" y="74"/>
                    <a:pt x="28" y="74"/>
                    <a:pt x="28" y="74"/>
                  </a:cubicBezTo>
                  <a:cubicBezTo>
                    <a:pt x="28" y="74"/>
                    <a:pt x="28" y="74"/>
                    <a:pt x="28" y="73"/>
                  </a:cubicBezTo>
                  <a:cubicBezTo>
                    <a:pt x="28" y="73"/>
                    <a:pt x="29" y="73"/>
                    <a:pt x="29" y="73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29" y="74"/>
                    <a:pt x="29" y="75"/>
                    <a:pt x="29" y="75"/>
                  </a:cubicBezTo>
                  <a:cubicBezTo>
                    <a:pt x="29" y="75"/>
                    <a:pt x="29" y="75"/>
                    <a:pt x="30" y="75"/>
                  </a:cubicBezTo>
                  <a:cubicBezTo>
                    <a:pt x="30" y="75"/>
                    <a:pt x="30" y="76"/>
                    <a:pt x="30" y="76"/>
                  </a:cubicBezTo>
                  <a:cubicBezTo>
                    <a:pt x="30" y="76"/>
                    <a:pt x="30" y="76"/>
                    <a:pt x="30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30" y="78"/>
                    <a:pt x="30" y="78"/>
                  </a:cubicBezTo>
                  <a:cubicBezTo>
                    <a:pt x="30" y="78"/>
                    <a:pt x="30" y="78"/>
                    <a:pt x="30" y="78"/>
                  </a:cubicBezTo>
                  <a:cubicBezTo>
                    <a:pt x="30" y="78"/>
                    <a:pt x="31" y="77"/>
                    <a:pt x="31" y="77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1" y="77"/>
                    <a:pt x="31" y="78"/>
                    <a:pt x="31" y="78"/>
                  </a:cubicBezTo>
                  <a:cubicBezTo>
                    <a:pt x="31" y="78"/>
                    <a:pt x="31" y="78"/>
                    <a:pt x="31" y="78"/>
                  </a:cubicBezTo>
                  <a:cubicBezTo>
                    <a:pt x="31" y="78"/>
                    <a:pt x="31" y="79"/>
                    <a:pt x="31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0" y="79"/>
                    <a:pt x="30" y="79"/>
                    <a:pt x="29" y="79"/>
                  </a:cubicBezTo>
                  <a:cubicBezTo>
                    <a:pt x="29" y="79"/>
                    <a:pt x="29" y="79"/>
                    <a:pt x="29" y="79"/>
                  </a:cubicBezTo>
                  <a:cubicBezTo>
                    <a:pt x="29" y="79"/>
                    <a:pt x="29" y="79"/>
                    <a:pt x="29" y="80"/>
                  </a:cubicBezTo>
                  <a:cubicBezTo>
                    <a:pt x="29" y="80"/>
                    <a:pt x="29" y="80"/>
                    <a:pt x="30" y="80"/>
                  </a:cubicBezTo>
                  <a:cubicBezTo>
                    <a:pt x="30" y="80"/>
                    <a:pt x="30" y="80"/>
                    <a:pt x="30" y="8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1" name="Freeform 1090"/>
            <p:cNvSpPr>
              <a:spLocks/>
            </p:cNvSpPr>
            <p:nvPr/>
          </p:nvSpPr>
          <p:spPr bwMode="auto">
            <a:xfrm>
              <a:off x="8442711" y="4459246"/>
              <a:ext cx="296711" cy="408803"/>
            </a:xfrm>
            <a:custGeom>
              <a:avLst/>
              <a:gdLst>
                <a:gd name="T0" fmla="*/ 32 w 32"/>
                <a:gd name="T1" fmla="*/ 37 h 44"/>
                <a:gd name="T2" fmla="*/ 32 w 32"/>
                <a:gd name="T3" fmla="*/ 36 h 44"/>
                <a:gd name="T4" fmla="*/ 30 w 32"/>
                <a:gd name="T5" fmla="*/ 34 h 44"/>
                <a:gd name="T6" fmla="*/ 31 w 32"/>
                <a:gd name="T7" fmla="*/ 32 h 44"/>
                <a:gd name="T8" fmla="*/ 29 w 32"/>
                <a:gd name="T9" fmla="*/ 30 h 44"/>
                <a:gd name="T10" fmla="*/ 27 w 32"/>
                <a:gd name="T11" fmla="*/ 28 h 44"/>
                <a:gd name="T12" fmla="*/ 25 w 32"/>
                <a:gd name="T13" fmla="*/ 25 h 44"/>
                <a:gd name="T14" fmla="*/ 23 w 32"/>
                <a:gd name="T15" fmla="*/ 23 h 44"/>
                <a:gd name="T16" fmla="*/ 21 w 32"/>
                <a:gd name="T17" fmla="*/ 20 h 44"/>
                <a:gd name="T18" fmla="*/ 18 w 32"/>
                <a:gd name="T19" fmla="*/ 17 h 44"/>
                <a:gd name="T20" fmla="*/ 16 w 32"/>
                <a:gd name="T21" fmla="*/ 16 h 44"/>
                <a:gd name="T22" fmla="*/ 18 w 32"/>
                <a:gd name="T23" fmla="*/ 14 h 44"/>
                <a:gd name="T24" fmla="*/ 19 w 32"/>
                <a:gd name="T25" fmla="*/ 12 h 44"/>
                <a:gd name="T26" fmla="*/ 18 w 32"/>
                <a:gd name="T27" fmla="*/ 10 h 44"/>
                <a:gd name="T28" fmla="*/ 17 w 32"/>
                <a:gd name="T29" fmla="*/ 8 h 44"/>
                <a:gd name="T30" fmla="*/ 14 w 32"/>
                <a:gd name="T31" fmla="*/ 8 h 44"/>
                <a:gd name="T32" fmla="*/ 12 w 32"/>
                <a:gd name="T33" fmla="*/ 8 h 44"/>
                <a:gd name="T34" fmla="*/ 10 w 32"/>
                <a:gd name="T35" fmla="*/ 4 h 44"/>
                <a:gd name="T36" fmla="*/ 7 w 32"/>
                <a:gd name="T37" fmla="*/ 2 h 44"/>
                <a:gd name="T38" fmla="*/ 6 w 32"/>
                <a:gd name="T39" fmla="*/ 0 h 44"/>
                <a:gd name="T40" fmla="*/ 4 w 32"/>
                <a:gd name="T41" fmla="*/ 1 h 44"/>
                <a:gd name="T42" fmla="*/ 5 w 32"/>
                <a:gd name="T43" fmla="*/ 3 h 44"/>
                <a:gd name="T44" fmla="*/ 5 w 32"/>
                <a:gd name="T45" fmla="*/ 6 h 44"/>
                <a:gd name="T46" fmla="*/ 4 w 32"/>
                <a:gd name="T47" fmla="*/ 7 h 44"/>
                <a:gd name="T48" fmla="*/ 2 w 32"/>
                <a:gd name="T49" fmla="*/ 6 h 44"/>
                <a:gd name="T50" fmla="*/ 1 w 32"/>
                <a:gd name="T51" fmla="*/ 9 h 44"/>
                <a:gd name="T52" fmla="*/ 2 w 32"/>
                <a:gd name="T53" fmla="*/ 11 h 44"/>
                <a:gd name="T54" fmla="*/ 2 w 32"/>
                <a:gd name="T55" fmla="*/ 14 h 44"/>
                <a:gd name="T56" fmla="*/ 4 w 32"/>
                <a:gd name="T57" fmla="*/ 14 h 44"/>
                <a:gd name="T58" fmla="*/ 7 w 32"/>
                <a:gd name="T59" fmla="*/ 17 h 44"/>
                <a:gd name="T60" fmla="*/ 7 w 32"/>
                <a:gd name="T61" fmla="*/ 20 h 44"/>
                <a:gd name="T62" fmla="*/ 6 w 32"/>
                <a:gd name="T63" fmla="*/ 23 h 44"/>
                <a:gd name="T64" fmla="*/ 6 w 32"/>
                <a:gd name="T65" fmla="*/ 24 h 44"/>
                <a:gd name="T66" fmla="*/ 6 w 32"/>
                <a:gd name="T67" fmla="*/ 24 h 44"/>
                <a:gd name="T68" fmla="*/ 8 w 32"/>
                <a:gd name="T69" fmla="*/ 22 h 44"/>
                <a:gd name="T70" fmla="*/ 9 w 32"/>
                <a:gd name="T71" fmla="*/ 21 h 44"/>
                <a:gd name="T72" fmla="*/ 12 w 32"/>
                <a:gd name="T73" fmla="*/ 23 h 44"/>
                <a:gd name="T74" fmla="*/ 12 w 32"/>
                <a:gd name="T75" fmla="*/ 23 h 44"/>
                <a:gd name="T76" fmla="*/ 13 w 32"/>
                <a:gd name="T77" fmla="*/ 21 h 44"/>
                <a:gd name="T78" fmla="*/ 16 w 32"/>
                <a:gd name="T79" fmla="*/ 20 h 44"/>
                <a:gd name="T80" fmla="*/ 18 w 32"/>
                <a:gd name="T81" fmla="*/ 21 h 44"/>
                <a:gd name="T82" fmla="*/ 19 w 32"/>
                <a:gd name="T83" fmla="*/ 23 h 44"/>
                <a:gd name="T84" fmla="*/ 21 w 32"/>
                <a:gd name="T85" fmla="*/ 26 h 44"/>
                <a:gd name="T86" fmla="*/ 21 w 32"/>
                <a:gd name="T87" fmla="*/ 29 h 44"/>
                <a:gd name="T88" fmla="*/ 23 w 32"/>
                <a:gd name="T89" fmla="*/ 31 h 44"/>
                <a:gd name="T90" fmla="*/ 24 w 32"/>
                <a:gd name="T91" fmla="*/ 34 h 44"/>
                <a:gd name="T92" fmla="*/ 25 w 32"/>
                <a:gd name="T93" fmla="*/ 37 h 44"/>
                <a:gd name="T94" fmla="*/ 25 w 32"/>
                <a:gd name="T95" fmla="*/ 39 h 44"/>
                <a:gd name="T96" fmla="*/ 24 w 32"/>
                <a:gd name="T97" fmla="*/ 42 h 44"/>
                <a:gd name="T98" fmla="*/ 26 w 32"/>
                <a:gd name="T99" fmla="*/ 43 h 44"/>
                <a:gd name="T100" fmla="*/ 27 w 32"/>
                <a:gd name="T101" fmla="*/ 42 h 44"/>
                <a:gd name="T102" fmla="*/ 27 w 32"/>
                <a:gd name="T103" fmla="*/ 40 h 44"/>
                <a:gd name="T104" fmla="*/ 30 w 32"/>
                <a:gd name="T105" fmla="*/ 40 h 44"/>
                <a:gd name="T106" fmla="*/ 31 w 32"/>
                <a:gd name="T107" fmla="*/ 42 h 44"/>
                <a:gd name="T108" fmla="*/ 32 w 32"/>
                <a:gd name="T109" fmla="*/ 4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" h="44">
                  <a:moveTo>
                    <a:pt x="32" y="40"/>
                  </a:moveTo>
                  <a:cubicBezTo>
                    <a:pt x="32" y="40"/>
                    <a:pt x="32" y="39"/>
                    <a:pt x="32" y="39"/>
                  </a:cubicBezTo>
                  <a:cubicBezTo>
                    <a:pt x="32" y="39"/>
                    <a:pt x="32" y="38"/>
                    <a:pt x="32" y="38"/>
                  </a:cubicBezTo>
                  <a:cubicBezTo>
                    <a:pt x="32" y="38"/>
                    <a:pt x="32" y="38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7" y="30"/>
                    <a:pt x="27" y="30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8"/>
                    <a:pt x="27" y="28"/>
                  </a:cubicBezTo>
                  <a:cubicBezTo>
                    <a:pt x="27" y="28"/>
                    <a:pt x="27" y="27"/>
                    <a:pt x="27" y="27"/>
                  </a:cubicBezTo>
                  <a:cubicBezTo>
                    <a:pt x="26" y="27"/>
                    <a:pt x="26" y="26"/>
                    <a:pt x="26" y="26"/>
                  </a:cubicBezTo>
                  <a:cubicBezTo>
                    <a:pt x="26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5"/>
                  </a:cubicBezTo>
                  <a:cubicBezTo>
                    <a:pt x="25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4"/>
                  </a:cubicBezTo>
                  <a:cubicBezTo>
                    <a:pt x="24" y="24"/>
                    <a:pt x="24" y="24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3" y="23"/>
                    <a:pt x="23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1"/>
                    <a:pt x="22" y="21"/>
                  </a:cubicBezTo>
                  <a:cubicBezTo>
                    <a:pt x="21" y="21"/>
                    <a:pt x="21" y="20"/>
                    <a:pt x="21" y="20"/>
                  </a:cubicBezTo>
                  <a:cubicBezTo>
                    <a:pt x="21" y="20"/>
                    <a:pt x="21" y="19"/>
                    <a:pt x="20" y="19"/>
                  </a:cubicBezTo>
                  <a:cubicBezTo>
                    <a:pt x="20" y="19"/>
                    <a:pt x="20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8" y="18"/>
                    <a:pt x="18" y="18"/>
                    <a:pt x="18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6" y="17"/>
                    <a:pt x="16" y="17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5"/>
                    <a:pt x="16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8" y="15"/>
                    <a:pt x="18" y="15"/>
                  </a:cubicBezTo>
                  <a:cubicBezTo>
                    <a:pt x="18" y="15"/>
                    <a:pt x="18" y="14"/>
                    <a:pt x="18" y="14"/>
                  </a:cubicBezTo>
                  <a:cubicBezTo>
                    <a:pt x="18" y="14"/>
                    <a:pt x="19" y="14"/>
                    <a:pt x="19" y="14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20" y="13"/>
                  </a:cubicBezTo>
                  <a:cubicBezTo>
                    <a:pt x="20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8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4" y="8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1" y="7"/>
                    <a:pt x="11" y="7"/>
                  </a:cubicBezTo>
                  <a:cubicBezTo>
                    <a:pt x="11" y="6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4"/>
                    <a:pt x="10" y="4"/>
                  </a:cubicBezTo>
                  <a:cubicBezTo>
                    <a:pt x="10" y="4"/>
                    <a:pt x="10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2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6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4" y="6"/>
                    <a:pt x="4" y="6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2" y="9"/>
                    <a:pt x="1" y="9"/>
                    <a:pt x="1" y="9"/>
                  </a:cubicBezTo>
                  <a:cubicBezTo>
                    <a:pt x="1" y="9"/>
                    <a:pt x="1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2" y="10"/>
                    <a:pt x="2" y="11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5" y="14"/>
                    <a:pt x="5" y="14"/>
                  </a:cubicBezTo>
                  <a:cubicBezTo>
                    <a:pt x="6" y="15"/>
                    <a:pt x="6" y="15"/>
                    <a:pt x="7" y="15"/>
                  </a:cubicBezTo>
                  <a:cubicBezTo>
                    <a:pt x="7" y="16"/>
                    <a:pt x="7" y="16"/>
                    <a:pt x="7" y="17"/>
                  </a:cubicBezTo>
                  <a:cubicBezTo>
                    <a:pt x="7" y="17"/>
                    <a:pt x="7" y="18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20"/>
                    <a:pt x="6" y="20"/>
                  </a:cubicBezTo>
                  <a:cubicBezTo>
                    <a:pt x="6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2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4"/>
                    <a:pt x="6" y="24"/>
                    <a:pt x="5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3"/>
                    <a:pt x="6" y="23"/>
                  </a:cubicBezTo>
                  <a:cubicBezTo>
                    <a:pt x="6" y="23"/>
                    <a:pt x="6" y="22"/>
                    <a:pt x="7" y="22"/>
                  </a:cubicBezTo>
                  <a:cubicBezTo>
                    <a:pt x="7" y="22"/>
                    <a:pt x="7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10" y="21"/>
                  </a:cubicBezTo>
                  <a:cubicBezTo>
                    <a:pt x="10" y="21"/>
                    <a:pt x="11" y="21"/>
                    <a:pt x="11" y="21"/>
                  </a:cubicBezTo>
                  <a:cubicBezTo>
                    <a:pt x="11" y="22"/>
                    <a:pt x="12" y="22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14" y="20"/>
                    <a:pt x="14" y="20"/>
                  </a:cubicBezTo>
                  <a:cubicBezTo>
                    <a:pt x="14" y="20"/>
                    <a:pt x="15" y="20"/>
                    <a:pt x="15" y="20"/>
                  </a:cubicBezTo>
                  <a:cubicBezTo>
                    <a:pt x="15" y="20"/>
                    <a:pt x="15" y="20"/>
                    <a:pt x="16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9" y="22"/>
                    <a:pt x="19" y="22"/>
                  </a:cubicBezTo>
                  <a:cubicBezTo>
                    <a:pt x="19" y="22"/>
                    <a:pt x="19" y="22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0" y="23"/>
                    <a:pt x="20" y="23"/>
                    <a:pt x="20" y="24"/>
                  </a:cubicBezTo>
                  <a:cubicBezTo>
                    <a:pt x="20" y="24"/>
                    <a:pt x="21" y="25"/>
                    <a:pt x="21" y="25"/>
                  </a:cubicBezTo>
                  <a:cubicBezTo>
                    <a:pt x="21" y="25"/>
                    <a:pt x="21" y="26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7"/>
                    <a:pt x="21" y="28"/>
                  </a:cubicBezTo>
                  <a:cubicBezTo>
                    <a:pt x="21" y="28"/>
                    <a:pt x="21" y="28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4" y="32"/>
                  </a:cubicBezTo>
                  <a:cubicBezTo>
                    <a:pt x="24" y="32"/>
                    <a:pt x="24" y="32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4"/>
                  </a:cubicBezTo>
                  <a:cubicBezTo>
                    <a:pt x="24" y="34"/>
                    <a:pt x="24" y="34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5" y="35"/>
                    <a:pt x="25" y="35"/>
                    <a:pt x="25" y="36"/>
                  </a:cubicBezTo>
                  <a:cubicBezTo>
                    <a:pt x="25" y="36"/>
                    <a:pt x="25" y="36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8"/>
                    <a:pt x="25" y="38"/>
                  </a:cubicBezTo>
                  <a:cubicBezTo>
                    <a:pt x="25" y="38"/>
                    <a:pt x="25" y="39"/>
                    <a:pt x="25" y="39"/>
                  </a:cubicBezTo>
                  <a:cubicBezTo>
                    <a:pt x="25" y="39"/>
                    <a:pt x="25" y="40"/>
                    <a:pt x="25" y="40"/>
                  </a:cubicBezTo>
                  <a:cubicBezTo>
                    <a:pt x="25" y="41"/>
                    <a:pt x="24" y="41"/>
                    <a:pt x="24" y="41"/>
                  </a:cubicBezTo>
                  <a:cubicBezTo>
                    <a:pt x="24" y="41"/>
                    <a:pt x="24" y="42"/>
                    <a:pt x="24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4" y="42"/>
                    <a:pt x="25" y="42"/>
                    <a:pt x="25" y="42"/>
                  </a:cubicBezTo>
                  <a:cubicBezTo>
                    <a:pt x="25" y="42"/>
                    <a:pt x="25" y="42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7" y="44"/>
                    <a:pt x="27" y="44"/>
                  </a:cubicBezTo>
                  <a:cubicBezTo>
                    <a:pt x="27" y="44"/>
                    <a:pt x="27" y="43"/>
                    <a:pt x="28" y="43"/>
                  </a:cubicBezTo>
                  <a:cubicBezTo>
                    <a:pt x="28" y="43"/>
                    <a:pt x="28" y="43"/>
                    <a:pt x="28" y="42"/>
                  </a:cubicBezTo>
                  <a:cubicBezTo>
                    <a:pt x="28" y="42"/>
                    <a:pt x="28" y="42"/>
                    <a:pt x="27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27" y="41"/>
                    <a:pt x="26" y="41"/>
                  </a:cubicBezTo>
                  <a:cubicBezTo>
                    <a:pt x="26" y="41"/>
                    <a:pt x="27" y="41"/>
                    <a:pt x="27" y="41"/>
                  </a:cubicBezTo>
                  <a:cubicBezTo>
                    <a:pt x="27" y="41"/>
                    <a:pt x="27" y="40"/>
                    <a:pt x="27" y="40"/>
                  </a:cubicBezTo>
                  <a:cubicBezTo>
                    <a:pt x="27" y="40"/>
                    <a:pt x="28" y="40"/>
                    <a:pt x="28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9" y="40"/>
                    <a:pt x="29" y="40"/>
                  </a:cubicBezTo>
                  <a:cubicBezTo>
                    <a:pt x="29" y="40"/>
                    <a:pt x="29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1"/>
                    <a:pt x="30" y="41"/>
                  </a:cubicBezTo>
                  <a:cubicBezTo>
                    <a:pt x="30" y="41"/>
                    <a:pt x="30" y="41"/>
                    <a:pt x="31" y="41"/>
                  </a:cubicBezTo>
                  <a:cubicBezTo>
                    <a:pt x="31" y="41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2" y="42"/>
                    <a:pt x="32" y="42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1"/>
                    <a:pt x="32" y="40"/>
                    <a:pt x="32" y="40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" name="Freeform 1091"/>
            <p:cNvSpPr>
              <a:spLocks/>
            </p:cNvSpPr>
            <p:nvPr/>
          </p:nvSpPr>
          <p:spPr bwMode="auto">
            <a:xfrm>
              <a:off x="8497658" y="5204323"/>
              <a:ext cx="167038" cy="241765"/>
            </a:xfrm>
            <a:custGeom>
              <a:avLst/>
              <a:gdLst>
                <a:gd name="T0" fmla="*/ 16 w 18"/>
                <a:gd name="T1" fmla="*/ 22 h 26"/>
                <a:gd name="T2" fmla="*/ 15 w 18"/>
                <a:gd name="T3" fmla="*/ 19 h 26"/>
                <a:gd name="T4" fmla="*/ 14 w 18"/>
                <a:gd name="T5" fmla="*/ 18 h 26"/>
                <a:gd name="T6" fmla="*/ 14 w 18"/>
                <a:gd name="T7" fmla="*/ 14 h 26"/>
                <a:gd name="T8" fmla="*/ 14 w 18"/>
                <a:gd name="T9" fmla="*/ 12 h 26"/>
                <a:gd name="T10" fmla="*/ 14 w 18"/>
                <a:gd name="T11" fmla="*/ 7 h 26"/>
                <a:gd name="T12" fmla="*/ 12 w 18"/>
                <a:gd name="T13" fmla="*/ 5 h 26"/>
                <a:gd name="T14" fmla="*/ 10 w 18"/>
                <a:gd name="T15" fmla="*/ 3 h 26"/>
                <a:gd name="T16" fmla="*/ 10 w 18"/>
                <a:gd name="T17" fmla="*/ 2 h 26"/>
                <a:gd name="T18" fmla="*/ 9 w 18"/>
                <a:gd name="T19" fmla="*/ 3 h 26"/>
                <a:gd name="T20" fmla="*/ 7 w 18"/>
                <a:gd name="T21" fmla="*/ 4 h 26"/>
                <a:gd name="T22" fmla="*/ 7 w 18"/>
                <a:gd name="T23" fmla="*/ 4 h 26"/>
                <a:gd name="T24" fmla="*/ 6 w 18"/>
                <a:gd name="T25" fmla="*/ 5 h 26"/>
                <a:gd name="T26" fmla="*/ 3 w 18"/>
                <a:gd name="T27" fmla="*/ 5 h 26"/>
                <a:gd name="T28" fmla="*/ 4 w 18"/>
                <a:gd name="T29" fmla="*/ 2 h 26"/>
                <a:gd name="T30" fmla="*/ 3 w 18"/>
                <a:gd name="T31" fmla="*/ 1 h 26"/>
                <a:gd name="T32" fmla="*/ 2 w 18"/>
                <a:gd name="T33" fmla="*/ 1 h 26"/>
                <a:gd name="T34" fmla="*/ 1 w 18"/>
                <a:gd name="T35" fmla="*/ 0 h 26"/>
                <a:gd name="T36" fmla="*/ 0 w 18"/>
                <a:gd name="T37" fmla="*/ 1 h 26"/>
                <a:gd name="T38" fmla="*/ 1 w 18"/>
                <a:gd name="T39" fmla="*/ 2 h 26"/>
                <a:gd name="T40" fmla="*/ 1 w 18"/>
                <a:gd name="T41" fmla="*/ 4 h 26"/>
                <a:gd name="T42" fmla="*/ 0 w 18"/>
                <a:gd name="T43" fmla="*/ 5 h 26"/>
                <a:gd name="T44" fmla="*/ 1 w 18"/>
                <a:gd name="T45" fmla="*/ 6 h 26"/>
                <a:gd name="T46" fmla="*/ 2 w 18"/>
                <a:gd name="T47" fmla="*/ 7 h 26"/>
                <a:gd name="T48" fmla="*/ 2 w 18"/>
                <a:gd name="T49" fmla="*/ 9 h 26"/>
                <a:gd name="T50" fmla="*/ 3 w 18"/>
                <a:gd name="T51" fmla="*/ 11 h 26"/>
                <a:gd name="T52" fmla="*/ 4 w 18"/>
                <a:gd name="T53" fmla="*/ 12 h 26"/>
                <a:gd name="T54" fmla="*/ 3 w 18"/>
                <a:gd name="T55" fmla="*/ 12 h 26"/>
                <a:gd name="T56" fmla="*/ 3 w 18"/>
                <a:gd name="T57" fmla="*/ 14 h 26"/>
                <a:gd name="T58" fmla="*/ 5 w 18"/>
                <a:gd name="T59" fmla="*/ 16 h 26"/>
                <a:gd name="T60" fmla="*/ 6 w 18"/>
                <a:gd name="T61" fmla="*/ 17 h 26"/>
                <a:gd name="T62" fmla="*/ 6 w 18"/>
                <a:gd name="T63" fmla="*/ 19 h 26"/>
                <a:gd name="T64" fmla="*/ 7 w 18"/>
                <a:gd name="T65" fmla="*/ 19 h 26"/>
                <a:gd name="T66" fmla="*/ 8 w 18"/>
                <a:gd name="T67" fmla="*/ 21 h 26"/>
                <a:gd name="T68" fmla="*/ 9 w 18"/>
                <a:gd name="T69" fmla="*/ 22 h 26"/>
                <a:gd name="T70" fmla="*/ 11 w 18"/>
                <a:gd name="T71" fmla="*/ 23 h 26"/>
                <a:gd name="T72" fmla="*/ 12 w 18"/>
                <a:gd name="T73" fmla="*/ 24 h 26"/>
                <a:gd name="T74" fmla="*/ 14 w 18"/>
                <a:gd name="T75" fmla="*/ 25 h 26"/>
                <a:gd name="T76" fmla="*/ 16 w 18"/>
                <a:gd name="T77" fmla="*/ 26 h 26"/>
                <a:gd name="T78" fmla="*/ 16 w 18"/>
                <a:gd name="T79" fmla="*/ 25 h 26"/>
                <a:gd name="T80" fmla="*/ 17 w 18"/>
                <a:gd name="T81" fmla="*/ 24 h 26"/>
                <a:gd name="T82" fmla="*/ 17 w 18"/>
                <a:gd name="T83" fmla="*/ 25 h 26"/>
                <a:gd name="T84" fmla="*/ 17 w 18"/>
                <a:gd name="T85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6">
                  <a:moveTo>
                    <a:pt x="17" y="24"/>
                  </a:moveTo>
                  <a:cubicBezTo>
                    <a:pt x="17" y="23"/>
                    <a:pt x="17" y="23"/>
                    <a:pt x="17" y="23"/>
                  </a:cubicBezTo>
                  <a:cubicBezTo>
                    <a:pt x="17" y="22"/>
                    <a:pt x="16" y="22"/>
                    <a:pt x="16" y="22"/>
                  </a:cubicBezTo>
                  <a:cubicBezTo>
                    <a:pt x="16" y="22"/>
                    <a:pt x="16" y="21"/>
                    <a:pt x="16" y="21"/>
                  </a:cubicBezTo>
                  <a:cubicBezTo>
                    <a:pt x="16" y="21"/>
                    <a:pt x="16" y="20"/>
                    <a:pt x="16" y="20"/>
                  </a:cubicBezTo>
                  <a:cubicBezTo>
                    <a:pt x="16" y="20"/>
                    <a:pt x="16" y="19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4" y="19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7"/>
                    <a:pt x="14" y="17"/>
                  </a:cubicBezTo>
                  <a:cubicBezTo>
                    <a:pt x="14" y="16"/>
                    <a:pt x="14" y="16"/>
                    <a:pt x="14" y="15"/>
                  </a:cubicBezTo>
                  <a:cubicBezTo>
                    <a:pt x="14" y="15"/>
                    <a:pt x="14" y="14"/>
                    <a:pt x="14" y="14"/>
                  </a:cubicBezTo>
                  <a:cubicBezTo>
                    <a:pt x="14" y="14"/>
                    <a:pt x="14" y="14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1"/>
                    <a:pt x="14" y="10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4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5"/>
                    <a:pt x="12" y="5"/>
                  </a:cubicBezTo>
                  <a:cubicBezTo>
                    <a:pt x="12" y="5"/>
                    <a:pt x="12" y="4"/>
                    <a:pt x="11" y="4"/>
                  </a:cubicBezTo>
                  <a:cubicBezTo>
                    <a:pt x="11" y="4"/>
                    <a:pt x="11" y="4"/>
                    <a:pt x="11" y="3"/>
                  </a:cubicBezTo>
                  <a:cubicBezTo>
                    <a:pt x="11" y="3"/>
                    <a:pt x="11" y="3"/>
                    <a:pt x="10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4" y="12"/>
                    <a:pt x="4" y="13"/>
                    <a:pt x="4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2"/>
                    <a:pt x="3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4" y="14"/>
                    <a:pt x="4" y="15"/>
                  </a:cubicBezTo>
                  <a:cubicBezTo>
                    <a:pt x="4" y="15"/>
                    <a:pt x="5" y="15"/>
                    <a:pt x="5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6" y="17"/>
                    <a:pt x="6" y="17"/>
                  </a:cubicBezTo>
                  <a:cubicBezTo>
                    <a:pt x="6" y="17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1"/>
                    <a:pt x="8" y="21"/>
                  </a:cubicBezTo>
                  <a:cubicBezTo>
                    <a:pt x="8" y="21"/>
                    <a:pt x="9" y="21"/>
                    <a:pt x="9" y="21"/>
                  </a:cubicBezTo>
                  <a:cubicBezTo>
                    <a:pt x="9" y="21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3"/>
                    <a:pt x="10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3"/>
                    <a:pt x="12" y="24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3" y="24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5" y="26"/>
                    <a:pt x="15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6" y="24"/>
                  </a:cubicBezTo>
                  <a:cubicBezTo>
                    <a:pt x="16" y="24"/>
                    <a:pt x="16" y="24"/>
                    <a:pt x="17" y="24"/>
                  </a:cubicBezTo>
                  <a:cubicBezTo>
                    <a:pt x="17" y="24"/>
                    <a:pt x="17" y="25"/>
                    <a:pt x="17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4"/>
                  </a:cubicBezTo>
                  <a:cubicBezTo>
                    <a:pt x="18" y="24"/>
                    <a:pt x="17" y="24"/>
                    <a:pt x="17" y="24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" name="Freeform 1092"/>
            <p:cNvSpPr>
              <a:spLocks/>
            </p:cNvSpPr>
            <p:nvPr/>
          </p:nvSpPr>
          <p:spPr bwMode="auto">
            <a:xfrm>
              <a:off x="8506450" y="4410893"/>
              <a:ext cx="318690" cy="698921"/>
            </a:xfrm>
            <a:custGeom>
              <a:avLst/>
              <a:gdLst>
                <a:gd name="T0" fmla="*/ 34 w 34"/>
                <a:gd name="T1" fmla="*/ 52 h 75"/>
                <a:gd name="T2" fmla="*/ 32 w 34"/>
                <a:gd name="T3" fmla="*/ 46 h 75"/>
                <a:gd name="T4" fmla="*/ 30 w 34"/>
                <a:gd name="T5" fmla="*/ 40 h 75"/>
                <a:gd name="T6" fmla="*/ 28 w 34"/>
                <a:gd name="T7" fmla="*/ 37 h 75"/>
                <a:gd name="T8" fmla="*/ 27 w 34"/>
                <a:gd name="T9" fmla="*/ 37 h 75"/>
                <a:gd name="T10" fmla="*/ 25 w 34"/>
                <a:gd name="T11" fmla="*/ 35 h 75"/>
                <a:gd name="T12" fmla="*/ 22 w 34"/>
                <a:gd name="T13" fmla="*/ 32 h 75"/>
                <a:gd name="T14" fmla="*/ 19 w 34"/>
                <a:gd name="T15" fmla="*/ 26 h 75"/>
                <a:gd name="T16" fmla="*/ 16 w 34"/>
                <a:gd name="T17" fmla="*/ 21 h 75"/>
                <a:gd name="T18" fmla="*/ 17 w 34"/>
                <a:gd name="T19" fmla="*/ 17 h 75"/>
                <a:gd name="T20" fmla="*/ 18 w 34"/>
                <a:gd name="T21" fmla="*/ 12 h 75"/>
                <a:gd name="T22" fmla="*/ 21 w 34"/>
                <a:gd name="T23" fmla="*/ 11 h 75"/>
                <a:gd name="T24" fmla="*/ 23 w 34"/>
                <a:gd name="T25" fmla="*/ 9 h 75"/>
                <a:gd name="T26" fmla="*/ 18 w 34"/>
                <a:gd name="T27" fmla="*/ 7 h 75"/>
                <a:gd name="T28" fmla="*/ 15 w 34"/>
                <a:gd name="T29" fmla="*/ 2 h 75"/>
                <a:gd name="T30" fmla="*/ 9 w 34"/>
                <a:gd name="T31" fmla="*/ 1 h 75"/>
                <a:gd name="T32" fmla="*/ 6 w 34"/>
                <a:gd name="T33" fmla="*/ 3 h 75"/>
                <a:gd name="T34" fmla="*/ 3 w 34"/>
                <a:gd name="T35" fmla="*/ 5 h 75"/>
                <a:gd name="T36" fmla="*/ 0 w 34"/>
                <a:gd name="T37" fmla="*/ 5 h 75"/>
                <a:gd name="T38" fmla="*/ 3 w 34"/>
                <a:gd name="T39" fmla="*/ 8 h 75"/>
                <a:gd name="T40" fmla="*/ 5 w 34"/>
                <a:gd name="T41" fmla="*/ 12 h 75"/>
                <a:gd name="T42" fmla="*/ 7 w 34"/>
                <a:gd name="T43" fmla="*/ 12 h 75"/>
                <a:gd name="T44" fmla="*/ 11 w 34"/>
                <a:gd name="T45" fmla="*/ 14 h 75"/>
                <a:gd name="T46" fmla="*/ 12 w 34"/>
                <a:gd name="T47" fmla="*/ 16 h 75"/>
                <a:gd name="T48" fmla="*/ 12 w 34"/>
                <a:gd name="T49" fmla="*/ 19 h 75"/>
                <a:gd name="T50" fmla="*/ 10 w 34"/>
                <a:gd name="T51" fmla="*/ 21 h 75"/>
                <a:gd name="T52" fmla="*/ 14 w 34"/>
                <a:gd name="T53" fmla="*/ 23 h 75"/>
                <a:gd name="T54" fmla="*/ 16 w 34"/>
                <a:gd name="T55" fmla="*/ 27 h 75"/>
                <a:gd name="T56" fmla="*/ 18 w 34"/>
                <a:gd name="T57" fmla="*/ 30 h 75"/>
                <a:gd name="T58" fmla="*/ 21 w 34"/>
                <a:gd name="T59" fmla="*/ 34 h 75"/>
                <a:gd name="T60" fmla="*/ 22 w 34"/>
                <a:gd name="T61" fmla="*/ 34 h 75"/>
                <a:gd name="T62" fmla="*/ 24 w 34"/>
                <a:gd name="T63" fmla="*/ 36 h 75"/>
                <a:gd name="T64" fmla="*/ 24 w 34"/>
                <a:gd name="T65" fmla="*/ 39 h 75"/>
                <a:gd name="T66" fmla="*/ 26 w 34"/>
                <a:gd name="T67" fmla="*/ 40 h 75"/>
                <a:gd name="T68" fmla="*/ 26 w 34"/>
                <a:gd name="T69" fmla="*/ 43 h 75"/>
                <a:gd name="T70" fmla="*/ 25 w 34"/>
                <a:gd name="T71" fmla="*/ 47 h 75"/>
                <a:gd name="T72" fmla="*/ 26 w 34"/>
                <a:gd name="T73" fmla="*/ 56 h 75"/>
                <a:gd name="T74" fmla="*/ 22 w 34"/>
                <a:gd name="T75" fmla="*/ 59 h 75"/>
                <a:gd name="T76" fmla="*/ 22 w 34"/>
                <a:gd name="T77" fmla="*/ 62 h 75"/>
                <a:gd name="T78" fmla="*/ 19 w 34"/>
                <a:gd name="T79" fmla="*/ 63 h 75"/>
                <a:gd name="T80" fmla="*/ 16 w 34"/>
                <a:gd name="T81" fmla="*/ 66 h 75"/>
                <a:gd name="T82" fmla="*/ 18 w 34"/>
                <a:gd name="T83" fmla="*/ 66 h 75"/>
                <a:gd name="T84" fmla="*/ 21 w 34"/>
                <a:gd name="T85" fmla="*/ 66 h 75"/>
                <a:gd name="T86" fmla="*/ 18 w 34"/>
                <a:gd name="T87" fmla="*/ 69 h 75"/>
                <a:gd name="T88" fmla="*/ 17 w 34"/>
                <a:gd name="T89" fmla="*/ 73 h 75"/>
                <a:gd name="T90" fmla="*/ 18 w 34"/>
                <a:gd name="T91" fmla="*/ 75 h 75"/>
                <a:gd name="T92" fmla="*/ 21 w 34"/>
                <a:gd name="T93" fmla="*/ 72 h 75"/>
                <a:gd name="T94" fmla="*/ 22 w 34"/>
                <a:gd name="T95" fmla="*/ 69 h 75"/>
                <a:gd name="T96" fmla="*/ 24 w 34"/>
                <a:gd name="T97" fmla="*/ 68 h 75"/>
                <a:gd name="T98" fmla="*/ 25 w 34"/>
                <a:gd name="T99" fmla="*/ 67 h 75"/>
                <a:gd name="T100" fmla="*/ 26 w 34"/>
                <a:gd name="T101" fmla="*/ 65 h 75"/>
                <a:gd name="T102" fmla="*/ 29 w 34"/>
                <a:gd name="T103" fmla="*/ 64 h 75"/>
                <a:gd name="T104" fmla="*/ 33 w 34"/>
                <a:gd name="T105" fmla="*/ 61 h 75"/>
                <a:gd name="T106" fmla="*/ 34 w 34"/>
                <a:gd name="T107" fmla="*/ 59 h 75"/>
                <a:gd name="T108" fmla="*/ 34 w 34"/>
                <a:gd name="T109" fmla="*/ 5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4" h="75">
                  <a:moveTo>
                    <a:pt x="34" y="57"/>
                  </a:moveTo>
                  <a:cubicBezTo>
                    <a:pt x="34" y="57"/>
                    <a:pt x="34" y="56"/>
                    <a:pt x="34" y="56"/>
                  </a:cubicBezTo>
                  <a:cubicBezTo>
                    <a:pt x="34" y="56"/>
                    <a:pt x="34" y="56"/>
                    <a:pt x="34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4" y="54"/>
                    <a:pt x="34" y="54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3" y="51"/>
                    <a:pt x="33" y="51"/>
                  </a:cubicBezTo>
                  <a:cubicBezTo>
                    <a:pt x="33" y="51"/>
                    <a:pt x="33" y="50"/>
                    <a:pt x="33" y="50"/>
                  </a:cubicBezTo>
                  <a:cubicBezTo>
                    <a:pt x="33" y="50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3" y="48"/>
                    <a:pt x="33" y="48"/>
                  </a:cubicBezTo>
                  <a:cubicBezTo>
                    <a:pt x="33" y="48"/>
                    <a:pt x="33" y="48"/>
                    <a:pt x="33" y="47"/>
                  </a:cubicBezTo>
                  <a:cubicBezTo>
                    <a:pt x="33" y="47"/>
                    <a:pt x="33" y="47"/>
                    <a:pt x="32" y="46"/>
                  </a:cubicBezTo>
                  <a:cubicBezTo>
                    <a:pt x="32" y="46"/>
                    <a:pt x="32" y="45"/>
                    <a:pt x="32" y="45"/>
                  </a:cubicBezTo>
                  <a:cubicBezTo>
                    <a:pt x="32" y="45"/>
                    <a:pt x="32" y="44"/>
                    <a:pt x="31" y="43"/>
                  </a:cubicBezTo>
                  <a:cubicBezTo>
                    <a:pt x="31" y="43"/>
                    <a:pt x="31" y="43"/>
                    <a:pt x="31" y="42"/>
                  </a:cubicBezTo>
                  <a:cubicBezTo>
                    <a:pt x="31" y="42"/>
                    <a:pt x="30" y="42"/>
                    <a:pt x="30" y="42"/>
                  </a:cubicBezTo>
                  <a:cubicBezTo>
                    <a:pt x="30" y="42"/>
                    <a:pt x="30" y="41"/>
                    <a:pt x="30" y="41"/>
                  </a:cubicBezTo>
                  <a:cubicBezTo>
                    <a:pt x="30" y="41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29" y="40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8"/>
                    <a:pt x="29" y="38"/>
                  </a:cubicBezTo>
                  <a:cubicBezTo>
                    <a:pt x="29" y="38"/>
                    <a:pt x="29" y="38"/>
                    <a:pt x="28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8"/>
                    <a:pt x="28" y="37"/>
                    <a:pt x="28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6" y="36"/>
                    <a:pt x="26" y="36"/>
                  </a:cubicBezTo>
                  <a:cubicBezTo>
                    <a:pt x="26" y="36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6" y="35"/>
                    <a:pt x="25" y="35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3"/>
                    <a:pt x="24" y="33"/>
                  </a:cubicBezTo>
                  <a:cubicBezTo>
                    <a:pt x="24" y="33"/>
                    <a:pt x="24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1"/>
                    <a:pt x="22" y="31"/>
                    <a:pt x="21" y="31"/>
                  </a:cubicBezTo>
                  <a:cubicBezTo>
                    <a:pt x="21" y="31"/>
                    <a:pt x="21" y="30"/>
                    <a:pt x="21" y="30"/>
                  </a:cubicBezTo>
                  <a:cubicBezTo>
                    <a:pt x="21" y="30"/>
                    <a:pt x="21" y="29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9"/>
                    <a:pt x="20" y="29"/>
                    <a:pt x="20" y="28"/>
                  </a:cubicBezTo>
                  <a:cubicBezTo>
                    <a:pt x="20" y="28"/>
                    <a:pt x="20" y="28"/>
                    <a:pt x="20" y="27"/>
                  </a:cubicBezTo>
                  <a:cubicBezTo>
                    <a:pt x="19" y="27"/>
                    <a:pt x="19" y="27"/>
                    <a:pt x="19" y="26"/>
                  </a:cubicBezTo>
                  <a:cubicBezTo>
                    <a:pt x="18" y="26"/>
                    <a:pt x="18" y="26"/>
                    <a:pt x="18" y="25"/>
                  </a:cubicBezTo>
                  <a:cubicBezTo>
                    <a:pt x="17" y="25"/>
                    <a:pt x="17" y="25"/>
                    <a:pt x="17" y="24"/>
                  </a:cubicBezTo>
                  <a:cubicBezTo>
                    <a:pt x="17" y="24"/>
                    <a:pt x="16" y="24"/>
                    <a:pt x="16" y="24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0"/>
                    <a:pt x="16" y="20"/>
                  </a:cubicBezTo>
                  <a:cubicBezTo>
                    <a:pt x="16" y="20"/>
                    <a:pt x="16" y="20"/>
                    <a:pt x="16" y="19"/>
                  </a:cubicBezTo>
                  <a:cubicBezTo>
                    <a:pt x="16" y="19"/>
                    <a:pt x="16" y="19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6"/>
                  </a:cubicBezTo>
                  <a:cubicBezTo>
                    <a:pt x="18" y="16"/>
                    <a:pt x="18" y="16"/>
                    <a:pt x="19" y="16"/>
                  </a:cubicBezTo>
                  <a:cubicBezTo>
                    <a:pt x="19" y="16"/>
                    <a:pt x="19" y="15"/>
                    <a:pt x="19" y="15"/>
                  </a:cubicBezTo>
                  <a:cubicBezTo>
                    <a:pt x="19" y="15"/>
                    <a:pt x="18" y="14"/>
                    <a:pt x="18" y="14"/>
                  </a:cubicBezTo>
                  <a:cubicBezTo>
                    <a:pt x="18" y="14"/>
                    <a:pt x="18" y="14"/>
                    <a:pt x="18" y="13"/>
                  </a:cubicBezTo>
                  <a:cubicBezTo>
                    <a:pt x="18" y="13"/>
                    <a:pt x="18" y="13"/>
                    <a:pt x="18" y="12"/>
                  </a:cubicBezTo>
                  <a:cubicBezTo>
                    <a:pt x="18" y="12"/>
                    <a:pt x="18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2" y="1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2" y="9"/>
                    <a:pt x="21" y="9"/>
                    <a:pt x="21" y="9"/>
                  </a:cubicBezTo>
                  <a:cubicBezTo>
                    <a:pt x="21" y="8"/>
                    <a:pt x="20" y="8"/>
                    <a:pt x="20" y="8"/>
                  </a:cubicBezTo>
                  <a:cubicBezTo>
                    <a:pt x="20" y="8"/>
                    <a:pt x="20" y="8"/>
                    <a:pt x="19" y="8"/>
                  </a:cubicBezTo>
                  <a:cubicBezTo>
                    <a:pt x="19" y="8"/>
                    <a:pt x="19" y="7"/>
                    <a:pt x="19" y="7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7" y="6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3"/>
                    <a:pt x="17" y="3"/>
                  </a:cubicBezTo>
                  <a:cubicBezTo>
                    <a:pt x="17" y="3"/>
                    <a:pt x="17" y="3"/>
                    <a:pt x="17" y="2"/>
                  </a:cubicBezTo>
                  <a:cubicBezTo>
                    <a:pt x="16" y="2"/>
                    <a:pt x="16" y="2"/>
                    <a:pt x="15" y="2"/>
                  </a:cubicBezTo>
                  <a:cubicBezTo>
                    <a:pt x="15" y="2"/>
                    <a:pt x="15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10" y="2"/>
                    <a:pt x="9" y="2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4" y="3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3" y="8"/>
                    <a:pt x="3" y="8"/>
                  </a:cubicBezTo>
                  <a:cubicBezTo>
                    <a:pt x="3" y="8"/>
                    <a:pt x="3" y="8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5" y="11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2"/>
                    <a:pt x="7" y="12"/>
                  </a:cubicBezTo>
                  <a:cubicBezTo>
                    <a:pt x="7" y="12"/>
                    <a:pt x="8" y="12"/>
                    <a:pt x="8" y="12"/>
                  </a:cubicBezTo>
                  <a:cubicBezTo>
                    <a:pt x="8" y="12"/>
                    <a:pt x="9" y="12"/>
                    <a:pt x="9" y="12"/>
                  </a:cubicBezTo>
                  <a:cubicBezTo>
                    <a:pt x="9" y="12"/>
                    <a:pt x="10" y="12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1" y="13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3" y="16"/>
                  </a:cubicBezTo>
                  <a:cubicBezTo>
                    <a:pt x="13" y="16"/>
                    <a:pt x="13" y="17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20"/>
                    <a:pt x="12" y="20"/>
                  </a:cubicBezTo>
                  <a:cubicBezTo>
                    <a:pt x="12" y="20"/>
                    <a:pt x="11" y="20"/>
                    <a:pt x="11" y="20"/>
                  </a:cubicBezTo>
                  <a:cubicBezTo>
                    <a:pt x="11" y="20"/>
                    <a:pt x="11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2"/>
                    <a:pt x="10" y="22"/>
                  </a:cubicBezTo>
                  <a:cubicBezTo>
                    <a:pt x="10" y="22"/>
                    <a:pt x="10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2" y="22"/>
                    <a:pt x="12" y="22"/>
                  </a:cubicBezTo>
                  <a:cubicBezTo>
                    <a:pt x="12" y="22"/>
                    <a:pt x="13" y="22"/>
                    <a:pt x="13" y="23"/>
                  </a:cubicBezTo>
                  <a:cubicBezTo>
                    <a:pt x="13" y="23"/>
                    <a:pt x="14" y="23"/>
                    <a:pt x="14" y="23"/>
                  </a:cubicBezTo>
                  <a:cubicBezTo>
                    <a:pt x="14" y="24"/>
                    <a:pt x="15" y="24"/>
                    <a:pt x="15" y="25"/>
                  </a:cubicBezTo>
                  <a:cubicBezTo>
                    <a:pt x="15" y="25"/>
                    <a:pt x="15" y="25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7" y="27"/>
                    <a:pt x="17" y="27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9"/>
                    <a:pt x="18" y="29"/>
                    <a:pt x="18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8" y="30"/>
                    <a:pt x="19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30"/>
                    <a:pt x="20" y="31"/>
                  </a:cubicBezTo>
                  <a:cubicBezTo>
                    <a:pt x="20" y="31"/>
                    <a:pt x="20" y="31"/>
                    <a:pt x="20" y="32"/>
                  </a:cubicBezTo>
                  <a:cubicBezTo>
                    <a:pt x="20" y="32"/>
                    <a:pt x="20" y="32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1" y="33"/>
                    <a:pt x="21" y="33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3" y="34"/>
                    <a:pt x="23" y="35"/>
                    <a:pt x="2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3" y="35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6"/>
                    <a:pt x="25" y="37"/>
                    <a:pt x="25" y="37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8"/>
                    <a:pt x="24" y="39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4" y="39"/>
                    <a:pt x="24" y="39"/>
                    <a:pt x="25" y="39"/>
                  </a:cubicBezTo>
                  <a:cubicBezTo>
                    <a:pt x="25" y="39"/>
                    <a:pt x="25" y="39"/>
                    <a:pt x="25" y="40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1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42"/>
                    <a:pt x="26" y="42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5"/>
                    <a:pt x="26" y="45"/>
                  </a:cubicBezTo>
                  <a:cubicBezTo>
                    <a:pt x="26" y="45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6" y="49"/>
                    <a:pt x="26" y="49"/>
                    <a:pt x="26" y="49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51"/>
                    <a:pt x="27" y="52"/>
                    <a:pt x="27" y="52"/>
                  </a:cubicBezTo>
                  <a:cubicBezTo>
                    <a:pt x="27" y="53"/>
                    <a:pt x="27" y="54"/>
                    <a:pt x="27" y="54"/>
                  </a:cubicBezTo>
                  <a:cubicBezTo>
                    <a:pt x="27" y="55"/>
                    <a:pt x="27" y="55"/>
                    <a:pt x="27" y="56"/>
                  </a:cubicBezTo>
                  <a:cubicBezTo>
                    <a:pt x="27" y="56"/>
                    <a:pt x="26" y="56"/>
                    <a:pt x="26" y="56"/>
                  </a:cubicBezTo>
                  <a:cubicBezTo>
                    <a:pt x="26" y="56"/>
                    <a:pt x="26" y="57"/>
                    <a:pt x="26" y="57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5" y="57"/>
                    <a:pt x="24" y="57"/>
                    <a:pt x="24" y="57"/>
                  </a:cubicBezTo>
                  <a:cubicBezTo>
                    <a:pt x="24" y="57"/>
                    <a:pt x="23" y="57"/>
                    <a:pt x="23" y="58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3" y="58"/>
                    <a:pt x="23" y="59"/>
                    <a:pt x="23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59"/>
                    <a:pt x="22" y="59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9"/>
                    <a:pt x="20" y="60"/>
                    <a:pt x="20" y="60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1" y="62"/>
                    <a:pt x="22" y="62"/>
                    <a:pt x="22" y="62"/>
                  </a:cubicBezTo>
                  <a:cubicBezTo>
                    <a:pt x="22" y="62"/>
                    <a:pt x="22" y="62"/>
                    <a:pt x="22" y="63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19" y="63"/>
                    <a:pt x="19" y="63"/>
                    <a:pt x="19" y="63"/>
                  </a:cubicBezTo>
                  <a:cubicBezTo>
                    <a:pt x="19" y="64"/>
                    <a:pt x="18" y="64"/>
                    <a:pt x="18" y="64"/>
                  </a:cubicBezTo>
                  <a:cubicBezTo>
                    <a:pt x="18" y="64"/>
                    <a:pt x="17" y="64"/>
                    <a:pt x="17" y="64"/>
                  </a:cubicBezTo>
                  <a:cubicBezTo>
                    <a:pt x="17" y="64"/>
                    <a:pt x="16" y="65"/>
                    <a:pt x="16" y="65"/>
                  </a:cubicBezTo>
                  <a:cubicBezTo>
                    <a:pt x="16" y="65"/>
                    <a:pt x="16" y="65"/>
                    <a:pt x="15" y="66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17" y="66"/>
                    <a:pt x="17" y="67"/>
                    <a:pt x="18" y="67"/>
                  </a:cubicBezTo>
                  <a:cubicBezTo>
                    <a:pt x="18" y="67"/>
                    <a:pt x="18" y="67"/>
                    <a:pt x="18" y="67"/>
                  </a:cubicBezTo>
                  <a:cubicBezTo>
                    <a:pt x="18" y="67"/>
                    <a:pt x="18" y="66"/>
                    <a:pt x="18" y="66"/>
                  </a:cubicBezTo>
                  <a:cubicBezTo>
                    <a:pt x="18" y="66"/>
                    <a:pt x="19" y="66"/>
                    <a:pt x="19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20" y="66"/>
                    <a:pt x="19" y="65"/>
                    <a:pt x="19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66"/>
                    <a:pt x="20" y="66"/>
                    <a:pt x="21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0" y="66"/>
                    <a:pt x="20" y="67"/>
                    <a:pt x="20" y="67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7"/>
                    <a:pt x="20" y="67"/>
                    <a:pt x="20" y="68"/>
                  </a:cubicBezTo>
                  <a:cubicBezTo>
                    <a:pt x="20" y="68"/>
                    <a:pt x="19" y="68"/>
                    <a:pt x="19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8"/>
                    <a:pt x="18" y="68"/>
                    <a:pt x="18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70"/>
                  </a:cubicBezTo>
                  <a:cubicBezTo>
                    <a:pt x="17" y="70"/>
                    <a:pt x="18" y="71"/>
                    <a:pt x="18" y="71"/>
                  </a:cubicBezTo>
                  <a:cubicBezTo>
                    <a:pt x="18" y="71"/>
                    <a:pt x="18" y="72"/>
                    <a:pt x="18" y="72"/>
                  </a:cubicBezTo>
                  <a:cubicBezTo>
                    <a:pt x="17" y="72"/>
                    <a:pt x="17" y="72"/>
                    <a:pt x="17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3"/>
                    <a:pt x="18" y="73"/>
                    <a:pt x="18" y="73"/>
                  </a:cubicBezTo>
                  <a:cubicBezTo>
                    <a:pt x="18" y="73"/>
                    <a:pt x="18" y="74"/>
                    <a:pt x="18" y="74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4"/>
                    <a:pt x="17" y="74"/>
                    <a:pt x="17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5"/>
                    <a:pt x="17" y="75"/>
                  </a:cubicBezTo>
                  <a:cubicBezTo>
                    <a:pt x="17" y="75"/>
                    <a:pt x="17" y="75"/>
                    <a:pt x="18" y="75"/>
                  </a:cubicBezTo>
                  <a:cubicBezTo>
                    <a:pt x="18" y="75"/>
                    <a:pt x="18" y="74"/>
                    <a:pt x="18" y="74"/>
                  </a:cubicBezTo>
                  <a:cubicBezTo>
                    <a:pt x="18" y="74"/>
                    <a:pt x="19" y="74"/>
                    <a:pt x="19" y="74"/>
                  </a:cubicBezTo>
                  <a:cubicBezTo>
                    <a:pt x="19" y="74"/>
                    <a:pt x="19" y="74"/>
                    <a:pt x="20" y="74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1" y="72"/>
                    <a:pt x="20" y="72"/>
                    <a:pt x="21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1" y="72"/>
                    <a:pt x="22" y="72"/>
                    <a:pt x="22" y="71"/>
                  </a:cubicBezTo>
                  <a:cubicBezTo>
                    <a:pt x="22" y="71"/>
                    <a:pt x="23" y="71"/>
                    <a:pt x="23" y="71"/>
                  </a:cubicBezTo>
                  <a:cubicBezTo>
                    <a:pt x="23" y="71"/>
                    <a:pt x="23" y="71"/>
                    <a:pt x="23" y="70"/>
                  </a:cubicBezTo>
                  <a:cubicBezTo>
                    <a:pt x="23" y="70"/>
                    <a:pt x="23" y="70"/>
                    <a:pt x="23" y="70"/>
                  </a:cubicBezTo>
                  <a:cubicBezTo>
                    <a:pt x="23" y="70"/>
                    <a:pt x="23" y="69"/>
                    <a:pt x="23" y="69"/>
                  </a:cubicBezTo>
                  <a:cubicBezTo>
                    <a:pt x="23" y="69"/>
                    <a:pt x="22" y="69"/>
                    <a:pt x="22" y="69"/>
                  </a:cubicBezTo>
                  <a:cubicBezTo>
                    <a:pt x="22" y="69"/>
                    <a:pt x="23" y="69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3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8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8"/>
                    <a:pt x="23" y="68"/>
                    <a:pt x="23" y="68"/>
                  </a:cubicBezTo>
                  <a:cubicBezTo>
                    <a:pt x="23" y="68"/>
                    <a:pt x="24" y="68"/>
                    <a:pt x="24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24" y="68"/>
                    <a:pt x="25" y="68"/>
                    <a:pt x="25" y="68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25" y="68"/>
                    <a:pt x="25" y="67"/>
                    <a:pt x="25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5" y="67"/>
                    <a:pt x="25" y="66"/>
                    <a:pt x="25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6"/>
                    <a:pt x="25" y="65"/>
                    <a:pt x="25" y="65"/>
                  </a:cubicBezTo>
                  <a:cubicBezTo>
                    <a:pt x="25" y="65"/>
                    <a:pt x="25" y="65"/>
                    <a:pt x="26" y="65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5"/>
                    <a:pt x="26" y="66"/>
                    <a:pt x="26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6" y="66"/>
                    <a:pt x="27" y="66"/>
                    <a:pt x="27" y="66"/>
                  </a:cubicBezTo>
                  <a:cubicBezTo>
                    <a:pt x="27" y="66"/>
                    <a:pt x="27" y="65"/>
                    <a:pt x="27" y="65"/>
                  </a:cubicBezTo>
                  <a:cubicBezTo>
                    <a:pt x="27" y="65"/>
                    <a:pt x="28" y="65"/>
                    <a:pt x="28" y="65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8" y="65"/>
                    <a:pt x="29" y="64"/>
                    <a:pt x="29" y="64"/>
                  </a:cubicBezTo>
                  <a:cubicBezTo>
                    <a:pt x="29" y="64"/>
                    <a:pt x="29" y="64"/>
                    <a:pt x="30" y="64"/>
                  </a:cubicBezTo>
                  <a:cubicBezTo>
                    <a:pt x="30" y="63"/>
                    <a:pt x="30" y="63"/>
                    <a:pt x="31" y="63"/>
                  </a:cubicBezTo>
                  <a:cubicBezTo>
                    <a:pt x="31" y="63"/>
                    <a:pt x="31" y="62"/>
                    <a:pt x="31" y="62"/>
                  </a:cubicBezTo>
                  <a:cubicBezTo>
                    <a:pt x="31" y="62"/>
                    <a:pt x="31" y="62"/>
                    <a:pt x="32" y="62"/>
                  </a:cubicBezTo>
                  <a:cubicBezTo>
                    <a:pt x="32" y="62"/>
                    <a:pt x="32" y="62"/>
                    <a:pt x="32" y="61"/>
                  </a:cubicBezTo>
                  <a:cubicBezTo>
                    <a:pt x="32" y="61"/>
                    <a:pt x="33" y="61"/>
                    <a:pt x="33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61"/>
                    <a:pt x="33" y="61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4" y="60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9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4" y="58"/>
                    <a:pt x="34" y="57"/>
                    <a:pt x="34" y="57"/>
                  </a:cubicBezTo>
                  <a:cubicBezTo>
                    <a:pt x="34" y="57"/>
                    <a:pt x="34" y="57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4" name="Freeform 1093"/>
            <p:cNvSpPr>
              <a:spLocks/>
            </p:cNvSpPr>
            <p:nvPr/>
          </p:nvSpPr>
          <p:spPr bwMode="auto">
            <a:xfrm>
              <a:off x="8563594" y="4839477"/>
              <a:ext cx="186818" cy="178028"/>
            </a:xfrm>
            <a:custGeom>
              <a:avLst/>
              <a:gdLst>
                <a:gd name="T0" fmla="*/ 11 w 20"/>
                <a:gd name="T1" fmla="*/ 18 h 19"/>
                <a:gd name="T2" fmla="*/ 13 w 20"/>
                <a:gd name="T3" fmla="*/ 17 h 19"/>
                <a:gd name="T4" fmla="*/ 14 w 20"/>
                <a:gd name="T5" fmla="*/ 16 h 19"/>
                <a:gd name="T6" fmla="*/ 14 w 20"/>
                <a:gd name="T7" fmla="*/ 16 h 19"/>
                <a:gd name="T8" fmla="*/ 14 w 20"/>
                <a:gd name="T9" fmla="*/ 15 h 19"/>
                <a:gd name="T10" fmla="*/ 15 w 20"/>
                <a:gd name="T11" fmla="*/ 13 h 19"/>
                <a:gd name="T12" fmla="*/ 16 w 20"/>
                <a:gd name="T13" fmla="*/ 12 h 19"/>
                <a:gd name="T14" fmla="*/ 16 w 20"/>
                <a:gd name="T15" fmla="*/ 12 h 19"/>
                <a:gd name="T16" fmla="*/ 18 w 20"/>
                <a:gd name="T17" fmla="*/ 10 h 19"/>
                <a:gd name="T18" fmla="*/ 19 w 20"/>
                <a:gd name="T19" fmla="*/ 10 h 19"/>
                <a:gd name="T20" fmla="*/ 20 w 20"/>
                <a:gd name="T21" fmla="*/ 8 h 19"/>
                <a:gd name="T22" fmla="*/ 20 w 20"/>
                <a:gd name="T23" fmla="*/ 4 h 19"/>
                <a:gd name="T24" fmla="*/ 19 w 20"/>
                <a:gd name="T25" fmla="*/ 3 h 19"/>
                <a:gd name="T26" fmla="*/ 19 w 20"/>
                <a:gd name="T27" fmla="*/ 1 h 19"/>
                <a:gd name="T28" fmla="*/ 17 w 20"/>
                <a:gd name="T29" fmla="*/ 1 h 19"/>
                <a:gd name="T30" fmla="*/ 16 w 20"/>
                <a:gd name="T31" fmla="*/ 0 h 19"/>
                <a:gd name="T32" fmla="*/ 15 w 20"/>
                <a:gd name="T33" fmla="*/ 0 h 19"/>
                <a:gd name="T34" fmla="*/ 15 w 20"/>
                <a:gd name="T35" fmla="*/ 0 h 19"/>
                <a:gd name="T36" fmla="*/ 14 w 20"/>
                <a:gd name="T37" fmla="*/ 3 h 19"/>
                <a:gd name="T38" fmla="*/ 12 w 20"/>
                <a:gd name="T39" fmla="*/ 2 h 19"/>
                <a:gd name="T40" fmla="*/ 12 w 20"/>
                <a:gd name="T41" fmla="*/ 2 h 19"/>
                <a:gd name="T42" fmla="*/ 10 w 20"/>
                <a:gd name="T43" fmla="*/ 1 h 19"/>
                <a:gd name="T44" fmla="*/ 10 w 20"/>
                <a:gd name="T45" fmla="*/ 1 h 19"/>
                <a:gd name="T46" fmla="*/ 9 w 20"/>
                <a:gd name="T47" fmla="*/ 1 h 19"/>
                <a:gd name="T48" fmla="*/ 8 w 20"/>
                <a:gd name="T49" fmla="*/ 0 h 19"/>
                <a:gd name="T50" fmla="*/ 7 w 20"/>
                <a:gd name="T51" fmla="*/ 0 h 19"/>
                <a:gd name="T52" fmla="*/ 5 w 20"/>
                <a:gd name="T53" fmla="*/ 1 h 19"/>
                <a:gd name="T54" fmla="*/ 3 w 20"/>
                <a:gd name="T55" fmla="*/ 1 h 19"/>
                <a:gd name="T56" fmla="*/ 2 w 20"/>
                <a:gd name="T57" fmla="*/ 2 h 19"/>
                <a:gd name="T58" fmla="*/ 1 w 20"/>
                <a:gd name="T59" fmla="*/ 3 h 19"/>
                <a:gd name="T60" fmla="*/ 1 w 20"/>
                <a:gd name="T61" fmla="*/ 4 h 19"/>
                <a:gd name="T62" fmla="*/ 0 w 20"/>
                <a:gd name="T63" fmla="*/ 7 h 19"/>
                <a:gd name="T64" fmla="*/ 1 w 20"/>
                <a:gd name="T65" fmla="*/ 9 h 19"/>
                <a:gd name="T66" fmla="*/ 3 w 20"/>
                <a:gd name="T67" fmla="*/ 11 h 19"/>
                <a:gd name="T68" fmla="*/ 4 w 20"/>
                <a:gd name="T69" fmla="*/ 14 h 19"/>
                <a:gd name="T70" fmla="*/ 4 w 20"/>
                <a:gd name="T71" fmla="*/ 15 h 19"/>
                <a:gd name="T72" fmla="*/ 4 w 20"/>
                <a:gd name="T73" fmla="*/ 17 h 19"/>
                <a:gd name="T74" fmla="*/ 5 w 20"/>
                <a:gd name="T75" fmla="*/ 17 h 19"/>
                <a:gd name="T76" fmla="*/ 6 w 20"/>
                <a:gd name="T77" fmla="*/ 16 h 19"/>
                <a:gd name="T78" fmla="*/ 6 w 20"/>
                <a:gd name="T79" fmla="*/ 18 h 19"/>
                <a:gd name="T80" fmla="*/ 6 w 20"/>
                <a:gd name="T81" fmla="*/ 19 h 19"/>
                <a:gd name="T82" fmla="*/ 7 w 20"/>
                <a:gd name="T83" fmla="*/ 19 h 19"/>
                <a:gd name="T84" fmla="*/ 7 w 20"/>
                <a:gd name="T85" fmla="*/ 18 h 19"/>
                <a:gd name="T86" fmla="*/ 8 w 20"/>
                <a:gd name="T8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" h="19">
                  <a:moveTo>
                    <a:pt x="9" y="19"/>
                  </a:moveTo>
                  <a:cubicBezTo>
                    <a:pt x="9" y="19"/>
                    <a:pt x="9" y="19"/>
                    <a:pt x="10" y="18"/>
                  </a:cubicBezTo>
                  <a:cubicBezTo>
                    <a:pt x="10" y="18"/>
                    <a:pt x="10" y="18"/>
                    <a:pt x="11" y="18"/>
                  </a:cubicBezTo>
                  <a:cubicBezTo>
                    <a:pt x="11" y="18"/>
                    <a:pt x="11" y="17"/>
                    <a:pt x="12" y="17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6"/>
                    <a:pt x="13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5" y="16"/>
                    <a:pt x="15" y="16"/>
                  </a:cubicBezTo>
                  <a:cubicBezTo>
                    <a:pt x="15" y="16"/>
                    <a:pt x="15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3" y="14"/>
                    <a:pt x="13" y="14"/>
                    <a:pt x="14" y="13"/>
                  </a:cubicBezTo>
                  <a:cubicBezTo>
                    <a:pt x="14" y="13"/>
                    <a:pt x="14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1"/>
                    <a:pt x="17" y="11"/>
                    <a:pt x="17" y="11"/>
                  </a:cubicBezTo>
                  <a:cubicBezTo>
                    <a:pt x="17" y="11"/>
                    <a:pt x="18" y="11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20" y="10"/>
                  </a:cubicBezTo>
                  <a:cubicBezTo>
                    <a:pt x="20" y="10"/>
                    <a:pt x="20" y="9"/>
                    <a:pt x="20" y="9"/>
                  </a:cubicBezTo>
                  <a:cubicBezTo>
                    <a:pt x="20" y="9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7"/>
                    <a:pt x="20" y="6"/>
                  </a:cubicBezTo>
                  <a:cubicBezTo>
                    <a:pt x="20" y="6"/>
                    <a:pt x="20" y="5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3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2"/>
                    <a:pt x="19" y="2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2"/>
                    <a:pt x="15" y="2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12" y="3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6" y="0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10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4" y="12"/>
                    <a:pt x="4" y="12"/>
                    <a:pt x="4" y="13"/>
                  </a:cubicBezTo>
                  <a:cubicBezTo>
                    <a:pt x="4" y="13"/>
                    <a:pt x="4" y="13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8"/>
                    <a:pt x="6" y="18"/>
                  </a:cubicBezTo>
                  <a:cubicBezTo>
                    <a:pt x="6" y="18"/>
                    <a:pt x="6" y="18"/>
                    <a:pt x="5" y="18"/>
                  </a:cubicBezTo>
                  <a:cubicBezTo>
                    <a:pt x="5" y="18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7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9" y="19"/>
                    <a:pt x="9" y="19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" name="Freeform 1094"/>
            <p:cNvSpPr>
              <a:spLocks/>
            </p:cNvSpPr>
            <p:nvPr/>
          </p:nvSpPr>
          <p:spPr bwMode="auto">
            <a:xfrm>
              <a:off x="7389934" y="2894366"/>
              <a:ext cx="1835217" cy="1657191"/>
            </a:xfrm>
            <a:custGeom>
              <a:avLst/>
              <a:gdLst>
                <a:gd name="T0" fmla="*/ 194 w 197"/>
                <a:gd name="T1" fmla="*/ 26 h 178"/>
                <a:gd name="T2" fmla="*/ 182 w 197"/>
                <a:gd name="T3" fmla="*/ 28 h 178"/>
                <a:gd name="T4" fmla="*/ 174 w 197"/>
                <a:gd name="T5" fmla="*/ 21 h 178"/>
                <a:gd name="T6" fmla="*/ 163 w 197"/>
                <a:gd name="T7" fmla="*/ 14 h 178"/>
                <a:gd name="T8" fmla="*/ 156 w 197"/>
                <a:gd name="T9" fmla="*/ 6 h 178"/>
                <a:gd name="T10" fmla="*/ 147 w 197"/>
                <a:gd name="T11" fmla="*/ 1 h 178"/>
                <a:gd name="T12" fmla="*/ 136 w 197"/>
                <a:gd name="T13" fmla="*/ 4 h 178"/>
                <a:gd name="T14" fmla="*/ 138 w 197"/>
                <a:gd name="T15" fmla="*/ 21 h 178"/>
                <a:gd name="T16" fmla="*/ 132 w 197"/>
                <a:gd name="T17" fmla="*/ 28 h 178"/>
                <a:gd name="T18" fmla="*/ 139 w 197"/>
                <a:gd name="T19" fmla="*/ 31 h 178"/>
                <a:gd name="T20" fmla="*/ 141 w 197"/>
                <a:gd name="T21" fmla="*/ 39 h 178"/>
                <a:gd name="T22" fmla="*/ 131 w 197"/>
                <a:gd name="T23" fmla="*/ 50 h 178"/>
                <a:gd name="T24" fmla="*/ 123 w 197"/>
                <a:gd name="T25" fmla="*/ 62 h 178"/>
                <a:gd name="T26" fmla="*/ 92 w 197"/>
                <a:gd name="T27" fmla="*/ 64 h 178"/>
                <a:gd name="T28" fmla="*/ 67 w 197"/>
                <a:gd name="T29" fmla="*/ 53 h 178"/>
                <a:gd name="T30" fmla="*/ 44 w 197"/>
                <a:gd name="T31" fmla="*/ 37 h 178"/>
                <a:gd name="T32" fmla="*/ 32 w 197"/>
                <a:gd name="T33" fmla="*/ 38 h 178"/>
                <a:gd name="T34" fmla="*/ 22 w 197"/>
                <a:gd name="T35" fmla="*/ 54 h 178"/>
                <a:gd name="T36" fmla="*/ 21 w 197"/>
                <a:gd name="T37" fmla="*/ 69 h 178"/>
                <a:gd name="T38" fmla="*/ 13 w 197"/>
                <a:gd name="T39" fmla="*/ 76 h 178"/>
                <a:gd name="T40" fmla="*/ 4 w 197"/>
                <a:gd name="T41" fmla="*/ 81 h 178"/>
                <a:gd name="T42" fmla="*/ 5 w 197"/>
                <a:gd name="T43" fmla="*/ 91 h 178"/>
                <a:gd name="T44" fmla="*/ 12 w 197"/>
                <a:gd name="T45" fmla="*/ 104 h 178"/>
                <a:gd name="T46" fmla="*/ 24 w 197"/>
                <a:gd name="T47" fmla="*/ 114 h 178"/>
                <a:gd name="T48" fmla="*/ 26 w 197"/>
                <a:gd name="T49" fmla="*/ 126 h 178"/>
                <a:gd name="T50" fmla="*/ 41 w 197"/>
                <a:gd name="T51" fmla="*/ 133 h 178"/>
                <a:gd name="T52" fmla="*/ 53 w 197"/>
                <a:gd name="T53" fmla="*/ 142 h 178"/>
                <a:gd name="T54" fmla="*/ 70 w 197"/>
                <a:gd name="T55" fmla="*/ 141 h 178"/>
                <a:gd name="T56" fmla="*/ 86 w 197"/>
                <a:gd name="T57" fmla="*/ 134 h 178"/>
                <a:gd name="T58" fmla="*/ 99 w 197"/>
                <a:gd name="T59" fmla="*/ 139 h 178"/>
                <a:gd name="T60" fmla="*/ 101 w 197"/>
                <a:gd name="T61" fmla="*/ 159 h 178"/>
                <a:gd name="T62" fmla="*/ 109 w 197"/>
                <a:gd name="T63" fmla="*/ 167 h 178"/>
                <a:gd name="T64" fmla="*/ 118 w 197"/>
                <a:gd name="T65" fmla="*/ 172 h 178"/>
                <a:gd name="T66" fmla="*/ 120 w 197"/>
                <a:gd name="T67" fmla="*/ 166 h 178"/>
                <a:gd name="T68" fmla="*/ 129 w 197"/>
                <a:gd name="T69" fmla="*/ 165 h 178"/>
                <a:gd name="T70" fmla="*/ 139 w 197"/>
                <a:gd name="T71" fmla="*/ 169 h 178"/>
                <a:gd name="T72" fmla="*/ 148 w 197"/>
                <a:gd name="T73" fmla="*/ 172 h 178"/>
                <a:gd name="T74" fmla="*/ 152 w 197"/>
                <a:gd name="T75" fmla="*/ 178 h 178"/>
                <a:gd name="T76" fmla="*/ 157 w 197"/>
                <a:gd name="T77" fmla="*/ 171 h 178"/>
                <a:gd name="T78" fmla="*/ 161 w 197"/>
                <a:gd name="T79" fmla="*/ 170 h 178"/>
                <a:gd name="T80" fmla="*/ 167 w 197"/>
                <a:gd name="T81" fmla="*/ 165 h 178"/>
                <a:gd name="T82" fmla="*/ 172 w 197"/>
                <a:gd name="T83" fmla="*/ 164 h 178"/>
                <a:gd name="T84" fmla="*/ 178 w 197"/>
                <a:gd name="T85" fmla="*/ 158 h 178"/>
                <a:gd name="T86" fmla="*/ 181 w 197"/>
                <a:gd name="T87" fmla="*/ 153 h 178"/>
                <a:gd name="T88" fmla="*/ 183 w 197"/>
                <a:gd name="T89" fmla="*/ 147 h 178"/>
                <a:gd name="T90" fmla="*/ 184 w 197"/>
                <a:gd name="T91" fmla="*/ 142 h 178"/>
                <a:gd name="T92" fmla="*/ 186 w 197"/>
                <a:gd name="T93" fmla="*/ 134 h 178"/>
                <a:gd name="T94" fmla="*/ 187 w 197"/>
                <a:gd name="T95" fmla="*/ 128 h 178"/>
                <a:gd name="T96" fmla="*/ 181 w 197"/>
                <a:gd name="T97" fmla="*/ 123 h 178"/>
                <a:gd name="T98" fmla="*/ 180 w 197"/>
                <a:gd name="T99" fmla="*/ 117 h 178"/>
                <a:gd name="T100" fmla="*/ 180 w 197"/>
                <a:gd name="T101" fmla="*/ 116 h 178"/>
                <a:gd name="T102" fmla="*/ 181 w 197"/>
                <a:gd name="T103" fmla="*/ 112 h 178"/>
                <a:gd name="T104" fmla="*/ 171 w 197"/>
                <a:gd name="T105" fmla="*/ 101 h 178"/>
                <a:gd name="T106" fmla="*/ 172 w 197"/>
                <a:gd name="T107" fmla="*/ 91 h 178"/>
                <a:gd name="T108" fmla="*/ 176 w 197"/>
                <a:gd name="T109" fmla="*/ 86 h 178"/>
                <a:gd name="T110" fmla="*/ 165 w 197"/>
                <a:gd name="T111" fmla="*/ 88 h 178"/>
                <a:gd name="T112" fmla="*/ 158 w 197"/>
                <a:gd name="T113" fmla="*/ 78 h 178"/>
                <a:gd name="T114" fmla="*/ 168 w 197"/>
                <a:gd name="T115" fmla="*/ 67 h 178"/>
                <a:gd name="T116" fmla="*/ 170 w 197"/>
                <a:gd name="T117" fmla="*/ 80 h 178"/>
                <a:gd name="T118" fmla="*/ 178 w 197"/>
                <a:gd name="T119" fmla="*/ 71 h 178"/>
                <a:gd name="T120" fmla="*/ 188 w 197"/>
                <a:gd name="T121" fmla="*/ 60 h 178"/>
                <a:gd name="T122" fmla="*/ 195 w 197"/>
                <a:gd name="T123" fmla="*/ 53 h 178"/>
                <a:gd name="T124" fmla="*/ 193 w 197"/>
                <a:gd name="T125" fmla="*/ 4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" h="178">
                  <a:moveTo>
                    <a:pt x="196" y="41"/>
                  </a:moveTo>
                  <a:cubicBezTo>
                    <a:pt x="196" y="40"/>
                    <a:pt x="196" y="40"/>
                    <a:pt x="196" y="39"/>
                  </a:cubicBezTo>
                  <a:cubicBezTo>
                    <a:pt x="196" y="39"/>
                    <a:pt x="196" y="39"/>
                    <a:pt x="196" y="39"/>
                  </a:cubicBezTo>
                  <a:cubicBezTo>
                    <a:pt x="196" y="39"/>
                    <a:pt x="196" y="38"/>
                    <a:pt x="196" y="38"/>
                  </a:cubicBezTo>
                  <a:cubicBezTo>
                    <a:pt x="197" y="38"/>
                    <a:pt x="197" y="37"/>
                    <a:pt x="197" y="37"/>
                  </a:cubicBezTo>
                  <a:cubicBezTo>
                    <a:pt x="197" y="36"/>
                    <a:pt x="197" y="36"/>
                    <a:pt x="197" y="35"/>
                  </a:cubicBezTo>
                  <a:cubicBezTo>
                    <a:pt x="197" y="35"/>
                    <a:pt x="196" y="34"/>
                    <a:pt x="196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196" y="34"/>
                    <a:pt x="196" y="34"/>
                    <a:pt x="196" y="33"/>
                  </a:cubicBezTo>
                  <a:cubicBezTo>
                    <a:pt x="196" y="33"/>
                    <a:pt x="196" y="33"/>
                    <a:pt x="196" y="33"/>
                  </a:cubicBezTo>
                  <a:cubicBezTo>
                    <a:pt x="196" y="32"/>
                    <a:pt x="196" y="32"/>
                    <a:pt x="196" y="32"/>
                  </a:cubicBezTo>
                  <a:cubicBezTo>
                    <a:pt x="196" y="32"/>
                    <a:pt x="196" y="32"/>
                    <a:pt x="196" y="31"/>
                  </a:cubicBezTo>
                  <a:cubicBezTo>
                    <a:pt x="196" y="31"/>
                    <a:pt x="196" y="31"/>
                    <a:pt x="196" y="31"/>
                  </a:cubicBezTo>
                  <a:cubicBezTo>
                    <a:pt x="195" y="31"/>
                    <a:pt x="195" y="31"/>
                    <a:pt x="195" y="31"/>
                  </a:cubicBezTo>
                  <a:cubicBezTo>
                    <a:pt x="195" y="31"/>
                    <a:pt x="194" y="30"/>
                    <a:pt x="194" y="30"/>
                  </a:cubicBezTo>
                  <a:cubicBezTo>
                    <a:pt x="195" y="29"/>
                    <a:pt x="195" y="29"/>
                    <a:pt x="195" y="29"/>
                  </a:cubicBezTo>
                  <a:cubicBezTo>
                    <a:pt x="195" y="29"/>
                    <a:pt x="195" y="29"/>
                    <a:pt x="195" y="29"/>
                  </a:cubicBezTo>
                  <a:cubicBezTo>
                    <a:pt x="195" y="29"/>
                    <a:pt x="195" y="28"/>
                    <a:pt x="195" y="28"/>
                  </a:cubicBezTo>
                  <a:cubicBezTo>
                    <a:pt x="195" y="28"/>
                    <a:pt x="195" y="28"/>
                    <a:pt x="195" y="28"/>
                  </a:cubicBezTo>
                  <a:cubicBezTo>
                    <a:pt x="195" y="28"/>
                    <a:pt x="195" y="28"/>
                    <a:pt x="195" y="27"/>
                  </a:cubicBezTo>
                  <a:cubicBezTo>
                    <a:pt x="195" y="27"/>
                    <a:pt x="195" y="27"/>
                    <a:pt x="195" y="27"/>
                  </a:cubicBezTo>
                  <a:cubicBezTo>
                    <a:pt x="195" y="27"/>
                    <a:pt x="195" y="27"/>
                    <a:pt x="195" y="27"/>
                  </a:cubicBezTo>
                  <a:cubicBezTo>
                    <a:pt x="195" y="27"/>
                    <a:pt x="195" y="27"/>
                    <a:pt x="194" y="26"/>
                  </a:cubicBezTo>
                  <a:cubicBezTo>
                    <a:pt x="194" y="26"/>
                    <a:pt x="194" y="26"/>
                    <a:pt x="194" y="26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4" y="25"/>
                    <a:pt x="194" y="25"/>
                    <a:pt x="194" y="25"/>
                  </a:cubicBezTo>
                  <a:cubicBezTo>
                    <a:pt x="194" y="25"/>
                    <a:pt x="194" y="25"/>
                    <a:pt x="193" y="25"/>
                  </a:cubicBezTo>
                  <a:cubicBezTo>
                    <a:pt x="193" y="25"/>
                    <a:pt x="193" y="25"/>
                    <a:pt x="193" y="25"/>
                  </a:cubicBezTo>
                  <a:cubicBezTo>
                    <a:pt x="193" y="25"/>
                    <a:pt x="193" y="25"/>
                    <a:pt x="193" y="25"/>
                  </a:cubicBezTo>
                  <a:cubicBezTo>
                    <a:pt x="193" y="25"/>
                    <a:pt x="192" y="25"/>
                    <a:pt x="192" y="25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92" y="25"/>
                    <a:pt x="192" y="26"/>
                    <a:pt x="192" y="26"/>
                  </a:cubicBezTo>
                  <a:cubicBezTo>
                    <a:pt x="192" y="26"/>
                    <a:pt x="191" y="26"/>
                    <a:pt x="191" y="26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1" y="27"/>
                    <a:pt x="190" y="27"/>
                    <a:pt x="190" y="27"/>
                  </a:cubicBezTo>
                  <a:cubicBezTo>
                    <a:pt x="190" y="27"/>
                    <a:pt x="190" y="27"/>
                    <a:pt x="190" y="27"/>
                  </a:cubicBezTo>
                  <a:cubicBezTo>
                    <a:pt x="190" y="27"/>
                    <a:pt x="190" y="27"/>
                    <a:pt x="190" y="27"/>
                  </a:cubicBezTo>
                  <a:cubicBezTo>
                    <a:pt x="190" y="27"/>
                    <a:pt x="190" y="28"/>
                    <a:pt x="189" y="28"/>
                  </a:cubicBezTo>
                  <a:cubicBezTo>
                    <a:pt x="189" y="28"/>
                    <a:pt x="188" y="28"/>
                    <a:pt x="188" y="28"/>
                  </a:cubicBezTo>
                  <a:cubicBezTo>
                    <a:pt x="187" y="28"/>
                    <a:pt x="187" y="28"/>
                    <a:pt x="187" y="28"/>
                  </a:cubicBezTo>
                  <a:cubicBezTo>
                    <a:pt x="187" y="28"/>
                    <a:pt x="187" y="28"/>
                    <a:pt x="187" y="28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6" y="28"/>
                    <a:pt x="185" y="28"/>
                    <a:pt x="185" y="28"/>
                  </a:cubicBezTo>
                  <a:cubicBezTo>
                    <a:pt x="185" y="28"/>
                    <a:pt x="185" y="28"/>
                    <a:pt x="185" y="28"/>
                  </a:cubicBezTo>
                  <a:cubicBezTo>
                    <a:pt x="184" y="28"/>
                    <a:pt x="184" y="28"/>
                    <a:pt x="184" y="28"/>
                  </a:cubicBezTo>
                  <a:cubicBezTo>
                    <a:pt x="184" y="28"/>
                    <a:pt x="184" y="28"/>
                    <a:pt x="184" y="28"/>
                  </a:cubicBezTo>
                  <a:cubicBezTo>
                    <a:pt x="183" y="28"/>
                    <a:pt x="183" y="28"/>
                    <a:pt x="182" y="28"/>
                  </a:cubicBezTo>
                  <a:cubicBezTo>
                    <a:pt x="182" y="28"/>
                    <a:pt x="181" y="27"/>
                    <a:pt x="181" y="27"/>
                  </a:cubicBezTo>
                  <a:cubicBezTo>
                    <a:pt x="181" y="26"/>
                    <a:pt x="181" y="26"/>
                    <a:pt x="181" y="26"/>
                  </a:cubicBezTo>
                  <a:cubicBezTo>
                    <a:pt x="181" y="26"/>
                    <a:pt x="181" y="26"/>
                    <a:pt x="181" y="26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0" y="25"/>
                    <a:pt x="180" y="25"/>
                    <a:pt x="180" y="24"/>
                  </a:cubicBezTo>
                  <a:cubicBezTo>
                    <a:pt x="180" y="24"/>
                    <a:pt x="180" y="24"/>
                    <a:pt x="180" y="24"/>
                  </a:cubicBezTo>
                  <a:cubicBezTo>
                    <a:pt x="179" y="24"/>
                    <a:pt x="179" y="24"/>
                    <a:pt x="179" y="23"/>
                  </a:cubicBezTo>
                  <a:cubicBezTo>
                    <a:pt x="179" y="23"/>
                    <a:pt x="179" y="23"/>
                    <a:pt x="179" y="23"/>
                  </a:cubicBezTo>
                  <a:cubicBezTo>
                    <a:pt x="179" y="23"/>
                    <a:pt x="179" y="23"/>
                    <a:pt x="179" y="23"/>
                  </a:cubicBezTo>
                  <a:cubicBezTo>
                    <a:pt x="179" y="23"/>
                    <a:pt x="179" y="23"/>
                    <a:pt x="179" y="23"/>
                  </a:cubicBezTo>
                  <a:cubicBezTo>
                    <a:pt x="179" y="23"/>
                    <a:pt x="179" y="23"/>
                    <a:pt x="179" y="23"/>
                  </a:cubicBezTo>
                  <a:cubicBezTo>
                    <a:pt x="179" y="23"/>
                    <a:pt x="178" y="23"/>
                    <a:pt x="178" y="23"/>
                  </a:cubicBezTo>
                  <a:cubicBezTo>
                    <a:pt x="178" y="23"/>
                    <a:pt x="178" y="23"/>
                    <a:pt x="178" y="23"/>
                  </a:cubicBezTo>
                  <a:cubicBezTo>
                    <a:pt x="177" y="23"/>
                    <a:pt x="177" y="23"/>
                    <a:pt x="177" y="23"/>
                  </a:cubicBezTo>
                  <a:cubicBezTo>
                    <a:pt x="177" y="23"/>
                    <a:pt x="176" y="22"/>
                    <a:pt x="176" y="22"/>
                  </a:cubicBezTo>
                  <a:cubicBezTo>
                    <a:pt x="176" y="22"/>
                    <a:pt x="176" y="22"/>
                    <a:pt x="176" y="22"/>
                  </a:cubicBezTo>
                  <a:cubicBezTo>
                    <a:pt x="176" y="22"/>
                    <a:pt x="176" y="22"/>
                    <a:pt x="175" y="22"/>
                  </a:cubicBezTo>
                  <a:cubicBezTo>
                    <a:pt x="175" y="22"/>
                    <a:pt x="175" y="22"/>
                    <a:pt x="175" y="22"/>
                  </a:cubicBezTo>
                  <a:cubicBezTo>
                    <a:pt x="175" y="21"/>
                    <a:pt x="175" y="21"/>
                    <a:pt x="175" y="21"/>
                  </a:cubicBezTo>
                  <a:cubicBezTo>
                    <a:pt x="175" y="21"/>
                    <a:pt x="174" y="21"/>
                    <a:pt x="174" y="21"/>
                  </a:cubicBezTo>
                  <a:cubicBezTo>
                    <a:pt x="174" y="21"/>
                    <a:pt x="174" y="21"/>
                    <a:pt x="174" y="21"/>
                  </a:cubicBezTo>
                  <a:cubicBezTo>
                    <a:pt x="174" y="21"/>
                    <a:pt x="174" y="21"/>
                    <a:pt x="174" y="21"/>
                  </a:cubicBezTo>
                  <a:cubicBezTo>
                    <a:pt x="174" y="21"/>
                    <a:pt x="174" y="21"/>
                    <a:pt x="174" y="21"/>
                  </a:cubicBezTo>
                  <a:cubicBezTo>
                    <a:pt x="174" y="21"/>
                    <a:pt x="174" y="21"/>
                    <a:pt x="173" y="21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73" y="21"/>
                    <a:pt x="172" y="21"/>
                    <a:pt x="172" y="21"/>
                  </a:cubicBezTo>
                  <a:cubicBezTo>
                    <a:pt x="171" y="20"/>
                    <a:pt x="171" y="20"/>
                    <a:pt x="171" y="20"/>
                  </a:cubicBezTo>
                  <a:cubicBezTo>
                    <a:pt x="171" y="20"/>
                    <a:pt x="171" y="20"/>
                    <a:pt x="171" y="20"/>
                  </a:cubicBezTo>
                  <a:cubicBezTo>
                    <a:pt x="171" y="20"/>
                    <a:pt x="171" y="20"/>
                    <a:pt x="171" y="20"/>
                  </a:cubicBezTo>
                  <a:cubicBezTo>
                    <a:pt x="171" y="20"/>
                    <a:pt x="170" y="20"/>
                    <a:pt x="170" y="20"/>
                  </a:cubicBezTo>
                  <a:cubicBezTo>
                    <a:pt x="170" y="20"/>
                    <a:pt x="170" y="20"/>
                    <a:pt x="170" y="20"/>
                  </a:cubicBezTo>
                  <a:cubicBezTo>
                    <a:pt x="170" y="20"/>
                    <a:pt x="169" y="20"/>
                    <a:pt x="169" y="20"/>
                  </a:cubicBezTo>
                  <a:cubicBezTo>
                    <a:pt x="169" y="20"/>
                    <a:pt x="168" y="20"/>
                    <a:pt x="168" y="20"/>
                  </a:cubicBezTo>
                  <a:cubicBezTo>
                    <a:pt x="167" y="19"/>
                    <a:pt x="167" y="19"/>
                    <a:pt x="166" y="19"/>
                  </a:cubicBezTo>
                  <a:cubicBezTo>
                    <a:pt x="166" y="18"/>
                    <a:pt x="166" y="18"/>
                    <a:pt x="166" y="17"/>
                  </a:cubicBezTo>
                  <a:cubicBezTo>
                    <a:pt x="166" y="17"/>
                    <a:pt x="166" y="17"/>
                    <a:pt x="166" y="17"/>
                  </a:cubicBezTo>
                  <a:cubicBezTo>
                    <a:pt x="166" y="17"/>
                    <a:pt x="166" y="17"/>
                    <a:pt x="165" y="17"/>
                  </a:cubicBezTo>
                  <a:cubicBezTo>
                    <a:pt x="165" y="17"/>
                    <a:pt x="165" y="16"/>
                    <a:pt x="165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4" y="15"/>
                    <a:pt x="164" y="15"/>
                    <a:pt x="164" y="15"/>
                  </a:cubicBezTo>
                  <a:cubicBezTo>
                    <a:pt x="164" y="14"/>
                    <a:pt x="163" y="14"/>
                    <a:pt x="163" y="14"/>
                  </a:cubicBezTo>
                  <a:cubicBezTo>
                    <a:pt x="163" y="14"/>
                    <a:pt x="163" y="14"/>
                    <a:pt x="163" y="14"/>
                  </a:cubicBezTo>
                  <a:cubicBezTo>
                    <a:pt x="163" y="14"/>
                    <a:pt x="163" y="14"/>
                    <a:pt x="163" y="14"/>
                  </a:cubicBezTo>
                  <a:cubicBezTo>
                    <a:pt x="163" y="14"/>
                    <a:pt x="163" y="14"/>
                    <a:pt x="163" y="14"/>
                  </a:cubicBezTo>
                  <a:cubicBezTo>
                    <a:pt x="162" y="13"/>
                    <a:pt x="162" y="13"/>
                    <a:pt x="162" y="13"/>
                  </a:cubicBezTo>
                  <a:cubicBezTo>
                    <a:pt x="162" y="13"/>
                    <a:pt x="162" y="13"/>
                    <a:pt x="162" y="13"/>
                  </a:cubicBezTo>
                  <a:cubicBezTo>
                    <a:pt x="162" y="13"/>
                    <a:pt x="162" y="13"/>
                    <a:pt x="162" y="12"/>
                  </a:cubicBezTo>
                  <a:cubicBezTo>
                    <a:pt x="162" y="12"/>
                    <a:pt x="162" y="12"/>
                    <a:pt x="162" y="12"/>
                  </a:cubicBezTo>
                  <a:cubicBezTo>
                    <a:pt x="162" y="12"/>
                    <a:pt x="162" y="12"/>
                    <a:pt x="162" y="12"/>
                  </a:cubicBezTo>
                  <a:cubicBezTo>
                    <a:pt x="162" y="12"/>
                    <a:pt x="162" y="12"/>
                    <a:pt x="161" y="12"/>
                  </a:cubicBezTo>
                  <a:cubicBezTo>
                    <a:pt x="161" y="12"/>
                    <a:pt x="161" y="12"/>
                    <a:pt x="161" y="12"/>
                  </a:cubicBezTo>
                  <a:cubicBezTo>
                    <a:pt x="161" y="12"/>
                    <a:pt x="161" y="12"/>
                    <a:pt x="160" y="12"/>
                  </a:cubicBezTo>
                  <a:cubicBezTo>
                    <a:pt x="160" y="12"/>
                    <a:pt x="160" y="11"/>
                    <a:pt x="160" y="11"/>
                  </a:cubicBezTo>
                  <a:cubicBezTo>
                    <a:pt x="160" y="11"/>
                    <a:pt x="160" y="11"/>
                    <a:pt x="160" y="11"/>
                  </a:cubicBezTo>
                  <a:cubicBezTo>
                    <a:pt x="160" y="11"/>
                    <a:pt x="160" y="11"/>
                    <a:pt x="160" y="11"/>
                  </a:cubicBezTo>
                  <a:cubicBezTo>
                    <a:pt x="160" y="11"/>
                    <a:pt x="160" y="10"/>
                    <a:pt x="160" y="10"/>
                  </a:cubicBezTo>
                  <a:cubicBezTo>
                    <a:pt x="159" y="10"/>
                    <a:pt x="159" y="10"/>
                    <a:pt x="159" y="10"/>
                  </a:cubicBezTo>
                  <a:cubicBezTo>
                    <a:pt x="159" y="10"/>
                    <a:pt x="159" y="10"/>
                    <a:pt x="159" y="10"/>
                  </a:cubicBezTo>
                  <a:cubicBezTo>
                    <a:pt x="159" y="9"/>
                    <a:pt x="158" y="9"/>
                    <a:pt x="158" y="9"/>
                  </a:cubicBezTo>
                  <a:cubicBezTo>
                    <a:pt x="158" y="9"/>
                    <a:pt x="158" y="8"/>
                    <a:pt x="158" y="8"/>
                  </a:cubicBezTo>
                  <a:cubicBezTo>
                    <a:pt x="158" y="8"/>
                    <a:pt x="158" y="8"/>
                    <a:pt x="158" y="8"/>
                  </a:cubicBezTo>
                  <a:cubicBezTo>
                    <a:pt x="158" y="8"/>
                    <a:pt x="158" y="7"/>
                    <a:pt x="158" y="7"/>
                  </a:cubicBezTo>
                  <a:cubicBezTo>
                    <a:pt x="158" y="7"/>
                    <a:pt x="158" y="7"/>
                    <a:pt x="158" y="7"/>
                  </a:cubicBezTo>
                  <a:cubicBezTo>
                    <a:pt x="158" y="7"/>
                    <a:pt x="158" y="7"/>
                    <a:pt x="158" y="7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57" y="7"/>
                    <a:pt x="157" y="6"/>
                    <a:pt x="156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6" y="6"/>
                    <a:pt x="156" y="6"/>
                    <a:pt x="156" y="5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55" y="5"/>
                    <a:pt x="155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4"/>
                    <a:pt x="155" y="4"/>
                    <a:pt x="155" y="4"/>
                  </a:cubicBezTo>
                  <a:cubicBezTo>
                    <a:pt x="155" y="4"/>
                    <a:pt x="154" y="4"/>
                    <a:pt x="154" y="4"/>
                  </a:cubicBezTo>
                  <a:cubicBezTo>
                    <a:pt x="154" y="4"/>
                    <a:pt x="154" y="3"/>
                    <a:pt x="153" y="3"/>
                  </a:cubicBezTo>
                  <a:cubicBezTo>
                    <a:pt x="153" y="3"/>
                    <a:pt x="153" y="3"/>
                    <a:pt x="153" y="2"/>
                  </a:cubicBezTo>
                  <a:cubicBezTo>
                    <a:pt x="153" y="3"/>
                    <a:pt x="153" y="3"/>
                    <a:pt x="153" y="3"/>
                  </a:cubicBezTo>
                  <a:cubicBezTo>
                    <a:pt x="153" y="3"/>
                    <a:pt x="153" y="3"/>
                    <a:pt x="153" y="3"/>
                  </a:cubicBezTo>
                  <a:cubicBezTo>
                    <a:pt x="152" y="3"/>
                    <a:pt x="152" y="3"/>
                    <a:pt x="152" y="3"/>
                  </a:cubicBezTo>
                  <a:cubicBezTo>
                    <a:pt x="152" y="3"/>
                    <a:pt x="151" y="2"/>
                    <a:pt x="151" y="2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2"/>
                    <a:pt x="150" y="2"/>
                    <a:pt x="150" y="2"/>
                  </a:cubicBezTo>
                  <a:cubicBezTo>
                    <a:pt x="150" y="2"/>
                    <a:pt x="150" y="2"/>
                    <a:pt x="150" y="2"/>
                  </a:cubicBezTo>
                  <a:cubicBezTo>
                    <a:pt x="150" y="2"/>
                    <a:pt x="150" y="2"/>
                    <a:pt x="150" y="2"/>
                  </a:cubicBezTo>
                  <a:cubicBezTo>
                    <a:pt x="150" y="2"/>
                    <a:pt x="150" y="2"/>
                    <a:pt x="150" y="2"/>
                  </a:cubicBezTo>
                  <a:cubicBezTo>
                    <a:pt x="150" y="2"/>
                    <a:pt x="149" y="2"/>
                    <a:pt x="149" y="2"/>
                  </a:cubicBezTo>
                  <a:cubicBezTo>
                    <a:pt x="149" y="2"/>
                    <a:pt x="149" y="2"/>
                    <a:pt x="149" y="2"/>
                  </a:cubicBezTo>
                  <a:cubicBezTo>
                    <a:pt x="149" y="2"/>
                    <a:pt x="148" y="2"/>
                    <a:pt x="148" y="2"/>
                  </a:cubicBezTo>
                  <a:cubicBezTo>
                    <a:pt x="148" y="2"/>
                    <a:pt x="147" y="2"/>
                    <a:pt x="147" y="1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7" y="1"/>
                    <a:pt x="147" y="1"/>
                    <a:pt x="146" y="1"/>
                  </a:cubicBezTo>
                  <a:cubicBezTo>
                    <a:pt x="146" y="1"/>
                    <a:pt x="146" y="1"/>
                    <a:pt x="146" y="1"/>
                  </a:cubicBezTo>
                  <a:cubicBezTo>
                    <a:pt x="146" y="1"/>
                    <a:pt x="145" y="1"/>
                    <a:pt x="144" y="0"/>
                  </a:cubicBezTo>
                  <a:cubicBezTo>
                    <a:pt x="144" y="0"/>
                    <a:pt x="143" y="0"/>
                    <a:pt x="143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2" y="0"/>
                    <a:pt x="142" y="0"/>
                    <a:pt x="141" y="0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41" y="1"/>
                    <a:pt x="140" y="1"/>
                    <a:pt x="140" y="1"/>
                  </a:cubicBezTo>
                  <a:cubicBezTo>
                    <a:pt x="140" y="1"/>
                    <a:pt x="140" y="1"/>
                    <a:pt x="140" y="1"/>
                  </a:cubicBezTo>
                  <a:cubicBezTo>
                    <a:pt x="140" y="1"/>
                    <a:pt x="140" y="1"/>
                    <a:pt x="140" y="1"/>
                  </a:cubicBezTo>
                  <a:cubicBezTo>
                    <a:pt x="140" y="1"/>
                    <a:pt x="140" y="1"/>
                    <a:pt x="140" y="1"/>
                  </a:cubicBezTo>
                  <a:cubicBezTo>
                    <a:pt x="140" y="1"/>
                    <a:pt x="139" y="1"/>
                    <a:pt x="139" y="1"/>
                  </a:cubicBezTo>
                  <a:cubicBezTo>
                    <a:pt x="139" y="1"/>
                    <a:pt x="139" y="1"/>
                    <a:pt x="138" y="2"/>
                  </a:cubicBezTo>
                  <a:cubicBezTo>
                    <a:pt x="138" y="2"/>
                    <a:pt x="138" y="2"/>
                    <a:pt x="138" y="2"/>
                  </a:cubicBezTo>
                  <a:cubicBezTo>
                    <a:pt x="138" y="2"/>
                    <a:pt x="137" y="2"/>
                    <a:pt x="137" y="2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7" y="2"/>
                    <a:pt x="137" y="3"/>
                    <a:pt x="137" y="3"/>
                  </a:cubicBezTo>
                  <a:cubicBezTo>
                    <a:pt x="136" y="3"/>
                    <a:pt x="136" y="4"/>
                    <a:pt x="136" y="4"/>
                  </a:cubicBezTo>
                  <a:cubicBezTo>
                    <a:pt x="136" y="4"/>
                    <a:pt x="136" y="4"/>
                    <a:pt x="136" y="4"/>
                  </a:cubicBezTo>
                  <a:cubicBezTo>
                    <a:pt x="136" y="4"/>
                    <a:pt x="136" y="4"/>
                    <a:pt x="136" y="4"/>
                  </a:cubicBezTo>
                  <a:cubicBezTo>
                    <a:pt x="136" y="4"/>
                    <a:pt x="136" y="4"/>
                    <a:pt x="136" y="4"/>
                  </a:cubicBezTo>
                  <a:cubicBezTo>
                    <a:pt x="137" y="4"/>
                    <a:pt x="138" y="4"/>
                    <a:pt x="138" y="5"/>
                  </a:cubicBezTo>
                  <a:cubicBezTo>
                    <a:pt x="138" y="5"/>
                    <a:pt x="138" y="5"/>
                    <a:pt x="138" y="6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8" y="6"/>
                    <a:pt x="139" y="7"/>
                    <a:pt x="139" y="7"/>
                  </a:cubicBezTo>
                  <a:cubicBezTo>
                    <a:pt x="139" y="8"/>
                    <a:pt x="139" y="8"/>
                    <a:pt x="139" y="9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139" y="9"/>
                    <a:pt x="139" y="10"/>
                    <a:pt x="139" y="10"/>
                  </a:cubicBezTo>
                  <a:cubicBezTo>
                    <a:pt x="139" y="10"/>
                    <a:pt x="138" y="11"/>
                    <a:pt x="138" y="11"/>
                  </a:cubicBezTo>
                  <a:cubicBezTo>
                    <a:pt x="138" y="11"/>
                    <a:pt x="138" y="13"/>
                    <a:pt x="138" y="13"/>
                  </a:cubicBezTo>
                  <a:cubicBezTo>
                    <a:pt x="138" y="13"/>
                    <a:pt x="138" y="14"/>
                    <a:pt x="138" y="15"/>
                  </a:cubicBezTo>
                  <a:cubicBezTo>
                    <a:pt x="138" y="15"/>
                    <a:pt x="138" y="15"/>
                    <a:pt x="138" y="16"/>
                  </a:cubicBezTo>
                  <a:cubicBezTo>
                    <a:pt x="138" y="16"/>
                    <a:pt x="138" y="16"/>
                    <a:pt x="138" y="16"/>
                  </a:cubicBezTo>
                  <a:cubicBezTo>
                    <a:pt x="138" y="16"/>
                    <a:pt x="138" y="17"/>
                    <a:pt x="138" y="17"/>
                  </a:cubicBezTo>
                  <a:cubicBezTo>
                    <a:pt x="138" y="17"/>
                    <a:pt x="138" y="17"/>
                    <a:pt x="139" y="18"/>
                  </a:cubicBezTo>
                  <a:cubicBezTo>
                    <a:pt x="139" y="18"/>
                    <a:pt x="139" y="18"/>
                    <a:pt x="139" y="18"/>
                  </a:cubicBezTo>
                  <a:cubicBezTo>
                    <a:pt x="139" y="18"/>
                    <a:pt x="139" y="18"/>
                    <a:pt x="139" y="18"/>
                  </a:cubicBezTo>
                  <a:cubicBezTo>
                    <a:pt x="139" y="18"/>
                    <a:pt x="139" y="18"/>
                    <a:pt x="140" y="18"/>
                  </a:cubicBezTo>
                  <a:cubicBezTo>
                    <a:pt x="140" y="19"/>
                    <a:pt x="139" y="20"/>
                    <a:pt x="139" y="20"/>
                  </a:cubicBezTo>
                  <a:cubicBezTo>
                    <a:pt x="139" y="20"/>
                    <a:pt x="138" y="21"/>
                    <a:pt x="138" y="21"/>
                  </a:cubicBezTo>
                  <a:cubicBezTo>
                    <a:pt x="138" y="21"/>
                    <a:pt x="138" y="21"/>
                    <a:pt x="138" y="21"/>
                  </a:cubicBezTo>
                  <a:cubicBezTo>
                    <a:pt x="138" y="21"/>
                    <a:pt x="138" y="21"/>
                    <a:pt x="138" y="21"/>
                  </a:cubicBezTo>
                  <a:cubicBezTo>
                    <a:pt x="137" y="21"/>
                    <a:pt x="137" y="22"/>
                    <a:pt x="137" y="22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37" y="22"/>
                    <a:pt x="137" y="22"/>
                    <a:pt x="137" y="22"/>
                  </a:cubicBezTo>
                  <a:cubicBezTo>
                    <a:pt x="137" y="23"/>
                    <a:pt x="137" y="23"/>
                    <a:pt x="137" y="24"/>
                  </a:cubicBezTo>
                  <a:cubicBezTo>
                    <a:pt x="137" y="24"/>
                    <a:pt x="136" y="24"/>
                    <a:pt x="136" y="24"/>
                  </a:cubicBezTo>
                  <a:cubicBezTo>
                    <a:pt x="136" y="24"/>
                    <a:pt x="136" y="24"/>
                    <a:pt x="135" y="24"/>
                  </a:cubicBezTo>
                  <a:cubicBezTo>
                    <a:pt x="135" y="24"/>
                    <a:pt x="135" y="24"/>
                    <a:pt x="135" y="24"/>
                  </a:cubicBezTo>
                  <a:cubicBezTo>
                    <a:pt x="135" y="24"/>
                    <a:pt x="135" y="24"/>
                    <a:pt x="135" y="24"/>
                  </a:cubicBezTo>
                  <a:cubicBezTo>
                    <a:pt x="135" y="24"/>
                    <a:pt x="135" y="24"/>
                    <a:pt x="135" y="24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4"/>
                    <a:pt x="133" y="24"/>
                    <a:pt x="132" y="23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32" y="23"/>
                    <a:pt x="132" y="23"/>
                    <a:pt x="131" y="23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31" y="24"/>
                    <a:pt x="131" y="24"/>
                    <a:pt x="131" y="24"/>
                  </a:cubicBezTo>
                  <a:cubicBezTo>
                    <a:pt x="131" y="24"/>
                    <a:pt x="131" y="25"/>
                    <a:pt x="131" y="25"/>
                  </a:cubicBezTo>
                  <a:cubicBezTo>
                    <a:pt x="131" y="26"/>
                    <a:pt x="131" y="26"/>
                    <a:pt x="131" y="26"/>
                  </a:cubicBezTo>
                  <a:cubicBezTo>
                    <a:pt x="131" y="26"/>
                    <a:pt x="131" y="27"/>
                    <a:pt x="131" y="27"/>
                  </a:cubicBezTo>
                  <a:cubicBezTo>
                    <a:pt x="131" y="27"/>
                    <a:pt x="131" y="27"/>
                    <a:pt x="132" y="27"/>
                  </a:cubicBezTo>
                  <a:cubicBezTo>
                    <a:pt x="132" y="27"/>
                    <a:pt x="132" y="27"/>
                    <a:pt x="132" y="27"/>
                  </a:cubicBezTo>
                  <a:cubicBezTo>
                    <a:pt x="132" y="27"/>
                    <a:pt x="132" y="28"/>
                    <a:pt x="132" y="28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1" y="28"/>
                    <a:pt x="131" y="29"/>
                    <a:pt x="131" y="29"/>
                  </a:cubicBezTo>
                  <a:cubicBezTo>
                    <a:pt x="131" y="30"/>
                    <a:pt x="131" y="30"/>
                    <a:pt x="131" y="30"/>
                  </a:cubicBezTo>
                  <a:cubicBezTo>
                    <a:pt x="131" y="31"/>
                    <a:pt x="131" y="31"/>
                    <a:pt x="131" y="32"/>
                  </a:cubicBezTo>
                  <a:cubicBezTo>
                    <a:pt x="131" y="32"/>
                    <a:pt x="131" y="32"/>
                    <a:pt x="132" y="32"/>
                  </a:cubicBezTo>
                  <a:cubicBezTo>
                    <a:pt x="132" y="33"/>
                    <a:pt x="132" y="33"/>
                    <a:pt x="132" y="33"/>
                  </a:cubicBezTo>
                  <a:cubicBezTo>
                    <a:pt x="132" y="33"/>
                    <a:pt x="132" y="33"/>
                    <a:pt x="132" y="33"/>
                  </a:cubicBezTo>
                  <a:cubicBezTo>
                    <a:pt x="133" y="33"/>
                    <a:pt x="133" y="34"/>
                    <a:pt x="133" y="34"/>
                  </a:cubicBezTo>
                  <a:cubicBezTo>
                    <a:pt x="133" y="34"/>
                    <a:pt x="133" y="34"/>
                    <a:pt x="134" y="34"/>
                  </a:cubicBezTo>
                  <a:cubicBezTo>
                    <a:pt x="134" y="34"/>
                    <a:pt x="134" y="34"/>
                    <a:pt x="134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34" y="33"/>
                    <a:pt x="134" y="32"/>
                    <a:pt x="134" y="32"/>
                  </a:cubicBezTo>
                  <a:cubicBezTo>
                    <a:pt x="135" y="32"/>
                    <a:pt x="135" y="33"/>
                    <a:pt x="135" y="33"/>
                  </a:cubicBezTo>
                  <a:cubicBezTo>
                    <a:pt x="135" y="33"/>
                    <a:pt x="135" y="32"/>
                    <a:pt x="136" y="32"/>
                  </a:cubicBezTo>
                  <a:cubicBezTo>
                    <a:pt x="136" y="32"/>
                    <a:pt x="136" y="32"/>
                    <a:pt x="136" y="32"/>
                  </a:cubicBezTo>
                  <a:cubicBezTo>
                    <a:pt x="136" y="32"/>
                    <a:pt x="136" y="32"/>
                    <a:pt x="136" y="3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2"/>
                    <a:pt x="137" y="33"/>
                    <a:pt x="138" y="33"/>
                  </a:cubicBezTo>
                  <a:cubicBezTo>
                    <a:pt x="138" y="33"/>
                    <a:pt x="138" y="33"/>
                    <a:pt x="138" y="33"/>
                  </a:cubicBezTo>
                  <a:cubicBezTo>
                    <a:pt x="138" y="33"/>
                    <a:pt x="138" y="33"/>
                    <a:pt x="138" y="32"/>
                  </a:cubicBezTo>
                  <a:cubicBezTo>
                    <a:pt x="138" y="32"/>
                    <a:pt x="138" y="32"/>
                    <a:pt x="138" y="32"/>
                  </a:cubicBezTo>
                  <a:cubicBezTo>
                    <a:pt x="138" y="32"/>
                    <a:pt x="139" y="31"/>
                    <a:pt x="139" y="31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40" y="30"/>
                    <a:pt x="141" y="30"/>
                    <a:pt x="141" y="30"/>
                  </a:cubicBezTo>
                  <a:cubicBezTo>
                    <a:pt x="141" y="31"/>
                    <a:pt x="142" y="31"/>
                    <a:pt x="142" y="31"/>
                  </a:cubicBezTo>
                  <a:cubicBezTo>
                    <a:pt x="142" y="31"/>
                    <a:pt x="142" y="32"/>
                    <a:pt x="142" y="32"/>
                  </a:cubicBezTo>
                  <a:cubicBezTo>
                    <a:pt x="142" y="32"/>
                    <a:pt x="143" y="32"/>
                    <a:pt x="143" y="32"/>
                  </a:cubicBezTo>
                  <a:cubicBezTo>
                    <a:pt x="143" y="32"/>
                    <a:pt x="144" y="32"/>
                    <a:pt x="144" y="32"/>
                  </a:cubicBezTo>
                  <a:cubicBezTo>
                    <a:pt x="144" y="32"/>
                    <a:pt x="144" y="33"/>
                    <a:pt x="145" y="33"/>
                  </a:cubicBezTo>
                  <a:cubicBezTo>
                    <a:pt x="145" y="33"/>
                    <a:pt x="145" y="34"/>
                    <a:pt x="145" y="34"/>
                  </a:cubicBezTo>
                  <a:cubicBezTo>
                    <a:pt x="145" y="34"/>
                    <a:pt x="146" y="34"/>
                    <a:pt x="146" y="34"/>
                  </a:cubicBezTo>
                  <a:cubicBezTo>
                    <a:pt x="146" y="35"/>
                    <a:pt x="147" y="35"/>
                    <a:pt x="147" y="35"/>
                  </a:cubicBezTo>
                  <a:cubicBezTo>
                    <a:pt x="147" y="35"/>
                    <a:pt x="147" y="36"/>
                    <a:pt x="148" y="36"/>
                  </a:cubicBezTo>
                  <a:cubicBezTo>
                    <a:pt x="148" y="36"/>
                    <a:pt x="148" y="37"/>
                    <a:pt x="148" y="37"/>
                  </a:cubicBezTo>
                  <a:cubicBezTo>
                    <a:pt x="148" y="37"/>
                    <a:pt x="148" y="37"/>
                    <a:pt x="148" y="38"/>
                  </a:cubicBezTo>
                  <a:cubicBezTo>
                    <a:pt x="148" y="38"/>
                    <a:pt x="147" y="38"/>
                    <a:pt x="147" y="38"/>
                  </a:cubicBezTo>
                  <a:cubicBezTo>
                    <a:pt x="147" y="38"/>
                    <a:pt x="146" y="38"/>
                    <a:pt x="146" y="38"/>
                  </a:cubicBezTo>
                  <a:cubicBezTo>
                    <a:pt x="146" y="38"/>
                    <a:pt x="145" y="37"/>
                    <a:pt x="145" y="37"/>
                  </a:cubicBezTo>
                  <a:cubicBezTo>
                    <a:pt x="145" y="37"/>
                    <a:pt x="145" y="37"/>
                    <a:pt x="145" y="37"/>
                  </a:cubicBezTo>
                  <a:cubicBezTo>
                    <a:pt x="145" y="37"/>
                    <a:pt x="144" y="37"/>
                    <a:pt x="144" y="37"/>
                  </a:cubicBezTo>
                  <a:cubicBezTo>
                    <a:pt x="144" y="37"/>
                    <a:pt x="144" y="37"/>
                    <a:pt x="144" y="37"/>
                  </a:cubicBezTo>
                  <a:cubicBezTo>
                    <a:pt x="143" y="37"/>
                    <a:pt x="143" y="37"/>
                    <a:pt x="143" y="38"/>
                  </a:cubicBezTo>
                  <a:cubicBezTo>
                    <a:pt x="143" y="38"/>
                    <a:pt x="143" y="38"/>
                    <a:pt x="143" y="38"/>
                  </a:cubicBezTo>
                  <a:cubicBezTo>
                    <a:pt x="143" y="38"/>
                    <a:pt x="143" y="38"/>
                    <a:pt x="142" y="39"/>
                  </a:cubicBezTo>
                  <a:cubicBezTo>
                    <a:pt x="142" y="39"/>
                    <a:pt x="142" y="39"/>
                    <a:pt x="142" y="39"/>
                  </a:cubicBezTo>
                  <a:cubicBezTo>
                    <a:pt x="142" y="39"/>
                    <a:pt x="141" y="39"/>
                    <a:pt x="141" y="39"/>
                  </a:cubicBezTo>
                  <a:cubicBezTo>
                    <a:pt x="141" y="39"/>
                    <a:pt x="141" y="38"/>
                    <a:pt x="141" y="38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0" y="38"/>
                    <a:pt x="140" y="39"/>
                    <a:pt x="140" y="39"/>
                  </a:cubicBezTo>
                  <a:cubicBezTo>
                    <a:pt x="140" y="39"/>
                    <a:pt x="140" y="39"/>
                    <a:pt x="140" y="40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0" y="40"/>
                    <a:pt x="140" y="40"/>
                    <a:pt x="139" y="40"/>
                  </a:cubicBezTo>
                  <a:cubicBezTo>
                    <a:pt x="139" y="40"/>
                    <a:pt x="139" y="40"/>
                    <a:pt x="138" y="40"/>
                  </a:cubicBezTo>
                  <a:cubicBezTo>
                    <a:pt x="138" y="40"/>
                    <a:pt x="138" y="41"/>
                    <a:pt x="138" y="41"/>
                  </a:cubicBezTo>
                  <a:cubicBezTo>
                    <a:pt x="138" y="42"/>
                    <a:pt x="138" y="42"/>
                    <a:pt x="138" y="42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8" y="43"/>
                    <a:pt x="138" y="44"/>
                    <a:pt x="138" y="44"/>
                  </a:cubicBezTo>
                  <a:cubicBezTo>
                    <a:pt x="138" y="44"/>
                    <a:pt x="138" y="44"/>
                    <a:pt x="137" y="44"/>
                  </a:cubicBezTo>
                  <a:cubicBezTo>
                    <a:pt x="137" y="44"/>
                    <a:pt x="137" y="44"/>
                    <a:pt x="137" y="45"/>
                  </a:cubicBezTo>
                  <a:cubicBezTo>
                    <a:pt x="137" y="45"/>
                    <a:pt x="137" y="45"/>
                    <a:pt x="137" y="45"/>
                  </a:cubicBezTo>
                  <a:cubicBezTo>
                    <a:pt x="137" y="46"/>
                    <a:pt x="136" y="46"/>
                    <a:pt x="136" y="46"/>
                  </a:cubicBezTo>
                  <a:cubicBezTo>
                    <a:pt x="136" y="46"/>
                    <a:pt x="135" y="46"/>
                    <a:pt x="135" y="46"/>
                  </a:cubicBezTo>
                  <a:cubicBezTo>
                    <a:pt x="135" y="46"/>
                    <a:pt x="134" y="46"/>
                    <a:pt x="134" y="46"/>
                  </a:cubicBezTo>
                  <a:cubicBezTo>
                    <a:pt x="134" y="46"/>
                    <a:pt x="134" y="47"/>
                    <a:pt x="134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3" y="49"/>
                    <a:pt x="133" y="49"/>
                    <a:pt x="133" y="49"/>
                  </a:cubicBezTo>
                  <a:cubicBezTo>
                    <a:pt x="132" y="49"/>
                    <a:pt x="132" y="50"/>
                    <a:pt x="132" y="50"/>
                  </a:cubicBezTo>
                  <a:cubicBezTo>
                    <a:pt x="132" y="50"/>
                    <a:pt x="131" y="50"/>
                    <a:pt x="131" y="50"/>
                  </a:cubicBezTo>
                  <a:cubicBezTo>
                    <a:pt x="131" y="50"/>
                    <a:pt x="131" y="50"/>
                    <a:pt x="131" y="50"/>
                  </a:cubicBezTo>
                  <a:cubicBezTo>
                    <a:pt x="131" y="50"/>
                    <a:pt x="130" y="50"/>
                    <a:pt x="130" y="50"/>
                  </a:cubicBezTo>
                  <a:cubicBezTo>
                    <a:pt x="130" y="50"/>
                    <a:pt x="130" y="50"/>
                    <a:pt x="129" y="50"/>
                  </a:cubicBezTo>
                  <a:cubicBezTo>
                    <a:pt x="129" y="50"/>
                    <a:pt x="128" y="50"/>
                    <a:pt x="128" y="49"/>
                  </a:cubicBezTo>
                  <a:cubicBezTo>
                    <a:pt x="128" y="49"/>
                    <a:pt x="128" y="49"/>
                    <a:pt x="128" y="49"/>
                  </a:cubicBezTo>
                  <a:cubicBezTo>
                    <a:pt x="128" y="48"/>
                    <a:pt x="128" y="48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8"/>
                    <a:pt x="126" y="48"/>
                    <a:pt x="126" y="48"/>
                  </a:cubicBezTo>
                  <a:cubicBezTo>
                    <a:pt x="126" y="48"/>
                    <a:pt x="125" y="48"/>
                    <a:pt x="125" y="49"/>
                  </a:cubicBezTo>
                  <a:cubicBezTo>
                    <a:pt x="125" y="49"/>
                    <a:pt x="126" y="49"/>
                    <a:pt x="126" y="50"/>
                  </a:cubicBezTo>
                  <a:cubicBezTo>
                    <a:pt x="126" y="50"/>
                    <a:pt x="125" y="51"/>
                    <a:pt x="125" y="52"/>
                  </a:cubicBezTo>
                  <a:cubicBezTo>
                    <a:pt x="125" y="52"/>
                    <a:pt x="125" y="53"/>
                    <a:pt x="126" y="53"/>
                  </a:cubicBezTo>
                  <a:cubicBezTo>
                    <a:pt x="126" y="53"/>
                    <a:pt x="126" y="54"/>
                    <a:pt x="126" y="54"/>
                  </a:cubicBezTo>
                  <a:cubicBezTo>
                    <a:pt x="126" y="54"/>
                    <a:pt x="127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6"/>
                    <a:pt x="128" y="56"/>
                    <a:pt x="128" y="56"/>
                  </a:cubicBezTo>
                  <a:cubicBezTo>
                    <a:pt x="128" y="57"/>
                    <a:pt x="128" y="57"/>
                    <a:pt x="127" y="57"/>
                  </a:cubicBezTo>
                  <a:cubicBezTo>
                    <a:pt x="127" y="57"/>
                    <a:pt x="127" y="58"/>
                    <a:pt x="126" y="58"/>
                  </a:cubicBezTo>
                  <a:cubicBezTo>
                    <a:pt x="126" y="58"/>
                    <a:pt x="126" y="58"/>
                    <a:pt x="126" y="58"/>
                  </a:cubicBezTo>
                  <a:cubicBezTo>
                    <a:pt x="126" y="58"/>
                    <a:pt x="125" y="59"/>
                    <a:pt x="125" y="59"/>
                  </a:cubicBezTo>
                  <a:cubicBezTo>
                    <a:pt x="125" y="60"/>
                    <a:pt x="125" y="60"/>
                    <a:pt x="125" y="61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5" y="61"/>
                    <a:pt x="124" y="62"/>
                    <a:pt x="124" y="62"/>
                  </a:cubicBezTo>
                  <a:cubicBezTo>
                    <a:pt x="124" y="62"/>
                    <a:pt x="123" y="62"/>
                    <a:pt x="123" y="62"/>
                  </a:cubicBezTo>
                  <a:cubicBezTo>
                    <a:pt x="123" y="62"/>
                    <a:pt x="122" y="63"/>
                    <a:pt x="122" y="63"/>
                  </a:cubicBezTo>
                  <a:cubicBezTo>
                    <a:pt x="122" y="63"/>
                    <a:pt x="121" y="64"/>
                    <a:pt x="121" y="64"/>
                  </a:cubicBezTo>
                  <a:cubicBezTo>
                    <a:pt x="121" y="64"/>
                    <a:pt x="120" y="64"/>
                    <a:pt x="120" y="64"/>
                  </a:cubicBezTo>
                  <a:cubicBezTo>
                    <a:pt x="119" y="64"/>
                    <a:pt x="119" y="64"/>
                    <a:pt x="118" y="64"/>
                  </a:cubicBezTo>
                  <a:cubicBezTo>
                    <a:pt x="118" y="64"/>
                    <a:pt x="118" y="63"/>
                    <a:pt x="117" y="63"/>
                  </a:cubicBezTo>
                  <a:cubicBezTo>
                    <a:pt x="117" y="63"/>
                    <a:pt x="116" y="64"/>
                    <a:pt x="116" y="64"/>
                  </a:cubicBezTo>
                  <a:cubicBezTo>
                    <a:pt x="116" y="64"/>
                    <a:pt x="115" y="64"/>
                    <a:pt x="115" y="64"/>
                  </a:cubicBezTo>
                  <a:cubicBezTo>
                    <a:pt x="115" y="64"/>
                    <a:pt x="114" y="64"/>
                    <a:pt x="114" y="64"/>
                  </a:cubicBezTo>
                  <a:cubicBezTo>
                    <a:pt x="113" y="64"/>
                    <a:pt x="113" y="65"/>
                    <a:pt x="112" y="65"/>
                  </a:cubicBezTo>
                  <a:cubicBezTo>
                    <a:pt x="112" y="65"/>
                    <a:pt x="111" y="66"/>
                    <a:pt x="111" y="66"/>
                  </a:cubicBezTo>
                  <a:cubicBezTo>
                    <a:pt x="110" y="66"/>
                    <a:pt x="109" y="67"/>
                    <a:pt x="109" y="67"/>
                  </a:cubicBezTo>
                  <a:cubicBezTo>
                    <a:pt x="109" y="67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7" y="68"/>
                    <a:pt x="107" y="68"/>
                    <a:pt x="106" y="68"/>
                  </a:cubicBezTo>
                  <a:cubicBezTo>
                    <a:pt x="106" y="68"/>
                    <a:pt x="105" y="67"/>
                    <a:pt x="105" y="67"/>
                  </a:cubicBezTo>
                  <a:cubicBezTo>
                    <a:pt x="105" y="67"/>
                    <a:pt x="104" y="67"/>
                    <a:pt x="104" y="67"/>
                  </a:cubicBezTo>
                  <a:cubicBezTo>
                    <a:pt x="104" y="67"/>
                    <a:pt x="103" y="68"/>
                    <a:pt x="103" y="68"/>
                  </a:cubicBezTo>
                  <a:cubicBezTo>
                    <a:pt x="102" y="68"/>
                    <a:pt x="101" y="67"/>
                    <a:pt x="101" y="67"/>
                  </a:cubicBezTo>
                  <a:cubicBezTo>
                    <a:pt x="101" y="67"/>
                    <a:pt x="100" y="67"/>
                    <a:pt x="100" y="67"/>
                  </a:cubicBezTo>
                  <a:cubicBezTo>
                    <a:pt x="99" y="67"/>
                    <a:pt x="99" y="66"/>
                    <a:pt x="99" y="66"/>
                  </a:cubicBezTo>
                  <a:cubicBezTo>
                    <a:pt x="98" y="66"/>
                    <a:pt x="97" y="66"/>
                    <a:pt x="97" y="66"/>
                  </a:cubicBezTo>
                  <a:cubicBezTo>
                    <a:pt x="96" y="66"/>
                    <a:pt x="96" y="65"/>
                    <a:pt x="95" y="65"/>
                  </a:cubicBezTo>
                  <a:cubicBezTo>
                    <a:pt x="95" y="65"/>
                    <a:pt x="94" y="65"/>
                    <a:pt x="94" y="64"/>
                  </a:cubicBezTo>
                  <a:cubicBezTo>
                    <a:pt x="93" y="64"/>
                    <a:pt x="92" y="64"/>
                    <a:pt x="92" y="64"/>
                  </a:cubicBezTo>
                  <a:cubicBezTo>
                    <a:pt x="91" y="64"/>
                    <a:pt x="90" y="64"/>
                    <a:pt x="90" y="64"/>
                  </a:cubicBezTo>
                  <a:cubicBezTo>
                    <a:pt x="89" y="64"/>
                    <a:pt x="88" y="64"/>
                    <a:pt x="88" y="64"/>
                  </a:cubicBezTo>
                  <a:cubicBezTo>
                    <a:pt x="87" y="65"/>
                    <a:pt x="87" y="65"/>
                    <a:pt x="86" y="65"/>
                  </a:cubicBezTo>
                  <a:cubicBezTo>
                    <a:pt x="86" y="65"/>
                    <a:pt x="85" y="65"/>
                    <a:pt x="85" y="65"/>
                  </a:cubicBezTo>
                  <a:cubicBezTo>
                    <a:pt x="84" y="65"/>
                    <a:pt x="83" y="64"/>
                    <a:pt x="82" y="64"/>
                  </a:cubicBezTo>
                  <a:cubicBezTo>
                    <a:pt x="82" y="64"/>
                    <a:pt x="81" y="64"/>
                    <a:pt x="80" y="64"/>
                  </a:cubicBezTo>
                  <a:cubicBezTo>
                    <a:pt x="80" y="64"/>
                    <a:pt x="79" y="64"/>
                    <a:pt x="79" y="64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6" y="64"/>
                    <a:pt x="76" y="64"/>
                    <a:pt x="76" y="63"/>
                  </a:cubicBezTo>
                  <a:cubicBezTo>
                    <a:pt x="75" y="63"/>
                    <a:pt x="74" y="63"/>
                    <a:pt x="74" y="62"/>
                  </a:cubicBezTo>
                  <a:cubicBezTo>
                    <a:pt x="74" y="62"/>
                    <a:pt x="74" y="61"/>
                    <a:pt x="74" y="61"/>
                  </a:cubicBezTo>
                  <a:cubicBezTo>
                    <a:pt x="73" y="61"/>
                    <a:pt x="73" y="60"/>
                    <a:pt x="73" y="60"/>
                  </a:cubicBezTo>
                  <a:cubicBezTo>
                    <a:pt x="73" y="60"/>
                    <a:pt x="72" y="59"/>
                    <a:pt x="72" y="59"/>
                  </a:cubicBezTo>
                  <a:cubicBezTo>
                    <a:pt x="72" y="58"/>
                    <a:pt x="72" y="57"/>
                    <a:pt x="71" y="57"/>
                  </a:cubicBezTo>
                  <a:cubicBezTo>
                    <a:pt x="71" y="57"/>
                    <a:pt x="71" y="56"/>
                    <a:pt x="70" y="56"/>
                  </a:cubicBezTo>
                  <a:cubicBezTo>
                    <a:pt x="70" y="56"/>
                    <a:pt x="70" y="56"/>
                    <a:pt x="70" y="56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9" y="55"/>
                    <a:pt x="69" y="55"/>
                    <a:pt x="68" y="55"/>
                  </a:cubicBezTo>
                  <a:cubicBezTo>
                    <a:pt x="68" y="55"/>
                    <a:pt x="67" y="55"/>
                    <a:pt x="67" y="55"/>
                  </a:cubicBezTo>
                  <a:cubicBezTo>
                    <a:pt x="67" y="55"/>
                    <a:pt x="67" y="54"/>
                    <a:pt x="67" y="54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67" y="54"/>
                    <a:pt x="67" y="53"/>
                    <a:pt x="67" y="53"/>
                  </a:cubicBezTo>
                  <a:cubicBezTo>
                    <a:pt x="66" y="53"/>
                    <a:pt x="65" y="53"/>
                    <a:pt x="65" y="53"/>
                  </a:cubicBezTo>
                  <a:cubicBezTo>
                    <a:pt x="65" y="53"/>
                    <a:pt x="64" y="52"/>
                    <a:pt x="63" y="52"/>
                  </a:cubicBezTo>
                  <a:cubicBezTo>
                    <a:pt x="63" y="52"/>
                    <a:pt x="62" y="51"/>
                    <a:pt x="62" y="51"/>
                  </a:cubicBezTo>
                  <a:cubicBezTo>
                    <a:pt x="61" y="51"/>
                    <a:pt x="60" y="51"/>
                    <a:pt x="59" y="52"/>
                  </a:cubicBezTo>
                  <a:cubicBezTo>
                    <a:pt x="59" y="52"/>
                    <a:pt x="58" y="52"/>
                    <a:pt x="57" y="52"/>
                  </a:cubicBezTo>
                  <a:cubicBezTo>
                    <a:pt x="56" y="52"/>
                    <a:pt x="55" y="52"/>
                    <a:pt x="55" y="51"/>
                  </a:cubicBezTo>
                  <a:cubicBezTo>
                    <a:pt x="54" y="51"/>
                    <a:pt x="54" y="51"/>
                    <a:pt x="53" y="51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3" y="50"/>
                    <a:pt x="53" y="49"/>
                    <a:pt x="53" y="49"/>
                  </a:cubicBezTo>
                  <a:cubicBezTo>
                    <a:pt x="53" y="49"/>
                    <a:pt x="53" y="48"/>
                    <a:pt x="53" y="48"/>
                  </a:cubicBezTo>
                  <a:cubicBezTo>
                    <a:pt x="53" y="47"/>
                    <a:pt x="53" y="46"/>
                    <a:pt x="53" y="46"/>
                  </a:cubicBezTo>
                  <a:cubicBezTo>
                    <a:pt x="53" y="46"/>
                    <a:pt x="53" y="45"/>
                    <a:pt x="53" y="45"/>
                  </a:cubicBezTo>
                  <a:cubicBezTo>
                    <a:pt x="53" y="44"/>
                    <a:pt x="52" y="44"/>
                    <a:pt x="52" y="43"/>
                  </a:cubicBezTo>
                  <a:cubicBezTo>
                    <a:pt x="52" y="43"/>
                    <a:pt x="51" y="43"/>
                    <a:pt x="51" y="43"/>
                  </a:cubicBezTo>
                  <a:cubicBezTo>
                    <a:pt x="51" y="43"/>
                    <a:pt x="50" y="42"/>
                    <a:pt x="50" y="42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0" y="39"/>
                    <a:pt x="50" y="39"/>
                  </a:cubicBezTo>
                  <a:cubicBezTo>
                    <a:pt x="50" y="38"/>
                    <a:pt x="49" y="39"/>
                    <a:pt x="49" y="39"/>
                  </a:cubicBezTo>
                  <a:cubicBezTo>
                    <a:pt x="49" y="38"/>
                    <a:pt x="48" y="38"/>
                    <a:pt x="48" y="38"/>
                  </a:cubicBezTo>
                  <a:cubicBezTo>
                    <a:pt x="48" y="38"/>
                    <a:pt x="48" y="38"/>
                    <a:pt x="47" y="38"/>
                  </a:cubicBezTo>
                  <a:cubicBezTo>
                    <a:pt x="47" y="38"/>
                    <a:pt x="46" y="38"/>
                    <a:pt x="46" y="38"/>
                  </a:cubicBezTo>
                  <a:cubicBezTo>
                    <a:pt x="46" y="38"/>
                    <a:pt x="45" y="38"/>
                    <a:pt x="45" y="38"/>
                  </a:cubicBezTo>
                  <a:cubicBezTo>
                    <a:pt x="44" y="38"/>
                    <a:pt x="44" y="38"/>
                    <a:pt x="44" y="37"/>
                  </a:cubicBezTo>
                  <a:cubicBezTo>
                    <a:pt x="44" y="37"/>
                    <a:pt x="43" y="37"/>
                    <a:pt x="43" y="37"/>
                  </a:cubicBezTo>
                  <a:cubicBezTo>
                    <a:pt x="43" y="36"/>
                    <a:pt x="42" y="36"/>
                    <a:pt x="42" y="36"/>
                  </a:cubicBezTo>
                  <a:cubicBezTo>
                    <a:pt x="41" y="36"/>
                    <a:pt x="41" y="36"/>
                    <a:pt x="40" y="36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0" y="33"/>
                    <a:pt x="39" y="33"/>
                    <a:pt x="39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33"/>
                    <a:pt x="38" y="33"/>
                    <a:pt x="38" y="33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3"/>
                    <a:pt x="36" y="33"/>
                    <a:pt x="36" y="33"/>
                  </a:cubicBezTo>
                  <a:cubicBezTo>
                    <a:pt x="36" y="34"/>
                    <a:pt x="36" y="34"/>
                    <a:pt x="36" y="35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35"/>
                    <a:pt x="34" y="36"/>
                    <a:pt x="34" y="36"/>
                  </a:cubicBezTo>
                  <a:cubicBezTo>
                    <a:pt x="34" y="36"/>
                    <a:pt x="33" y="36"/>
                    <a:pt x="33" y="36"/>
                  </a:cubicBezTo>
                  <a:cubicBezTo>
                    <a:pt x="33" y="36"/>
                    <a:pt x="33" y="37"/>
                    <a:pt x="33" y="37"/>
                  </a:cubicBezTo>
                  <a:cubicBezTo>
                    <a:pt x="33" y="37"/>
                    <a:pt x="32" y="37"/>
                    <a:pt x="32" y="38"/>
                  </a:cubicBezTo>
                  <a:cubicBezTo>
                    <a:pt x="32" y="38"/>
                    <a:pt x="33" y="38"/>
                    <a:pt x="33" y="39"/>
                  </a:cubicBezTo>
                  <a:cubicBezTo>
                    <a:pt x="33" y="39"/>
                    <a:pt x="33" y="40"/>
                    <a:pt x="33" y="41"/>
                  </a:cubicBezTo>
                  <a:cubicBezTo>
                    <a:pt x="33" y="41"/>
                    <a:pt x="34" y="42"/>
                    <a:pt x="34" y="42"/>
                  </a:cubicBezTo>
                  <a:cubicBezTo>
                    <a:pt x="34" y="42"/>
                    <a:pt x="34" y="43"/>
                    <a:pt x="34" y="43"/>
                  </a:cubicBezTo>
                  <a:cubicBezTo>
                    <a:pt x="33" y="43"/>
                    <a:pt x="33" y="44"/>
                    <a:pt x="33" y="44"/>
                  </a:cubicBezTo>
                  <a:cubicBezTo>
                    <a:pt x="33" y="44"/>
                    <a:pt x="32" y="44"/>
                    <a:pt x="31" y="44"/>
                  </a:cubicBezTo>
                  <a:cubicBezTo>
                    <a:pt x="31" y="44"/>
                    <a:pt x="30" y="44"/>
                    <a:pt x="30" y="44"/>
                  </a:cubicBezTo>
                  <a:cubicBezTo>
                    <a:pt x="29" y="44"/>
                    <a:pt x="29" y="44"/>
                    <a:pt x="28" y="44"/>
                  </a:cubicBezTo>
                  <a:cubicBezTo>
                    <a:pt x="28" y="44"/>
                    <a:pt x="27" y="43"/>
                    <a:pt x="27" y="43"/>
                  </a:cubicBezTo>
                  <a:cubicBezTo>
                    <a:pt x="27" y="43"/>
                    <a:pt x="26" y="43"/>
                    <a:pt x="26" y="43"/>
                  </a:cubicBezTo>
                  <a:cubicBezTo>
                    <a:pt x="26" y="43"/>
                    <a:pt x="26" y="44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5"/>
                    <a:pt x="25" y="46"/>
                    <a:pt x="25" y="47"/>
                  </a:cubicBezTo>
                  <a:cubicBezTo>
                    <a:pt x="25" y="47"/>
                    <a:pt x="25" y="48"/>
                    <a:pt x="25" y="48"/>
                  </a:cubicBezTo>
                  <a:cubicBezTo>
                    <a:pt x="25" y="48"/>
                    <a:pt x="25" y="49"/>
                    <a:pt x="25" y="49"/>
                  </a:cubicBezTo>
                  <a:cubicBezTo>
                    <a:pt x="25" y="50"/>
                    <a:pt x="25" y="50"/>
                    <a:pt x="25" y="51"/>
                  </a:cubicBezTo>
                  <a:cubicBezTo>
                    <a:pt x="25" y="51"/>
                    <a:pt x="26" y="51"/>
                    <a:pt x="26" y="52"/>
                  </a:cubicBezTo>
                  <a:cubicBezTo>
                    <a:pt x="26" y="52"/>
                    <a:pt x="27" y="52"/>
                    <a:pt x="27" y="52"/>
                  </a:cubicBezTo>
                  <a:cubicBezTo>
                    <a:pt x="27" y="52"/>
                    <a:pt x="27" y="53"/>
                    <a:pt x="27" y="53"/>
                  </a:cubicBezTo>
                  <a:cubicBezTo>
                    <a:pt x="27" y="53"/>
                    <a:pt x="27" y="54"/>
                    <a:pt x="26" y="54"/>
                  </a:cubicBezTo>
                  <a:cubicBezTo>
                    <a:pt x="26" y="54"/>
                    <a:pt x="26" y="53"/>
                    <a:pt x="25" y="53"/>
                  </a:cubicBezTo>
                  <a:cubicBezTo>
                    <a:pt x="25" y="53"/>
                    <a:pt x="24" y="54"/>
                    <a:pt x="24" y="54"/>
                  </a:cubicBezTo>
                  <a:cubicBezTo>
                    <a:pt x="24" y="54"/>
                    <a:pt x="23" y="53"/>
                    <a:pt x="23" y="53"/>
                  </a:cubicBezTo>
                  <a:cubicBezTo>
                    <a:pt x="23" y="53"/>
                    <a:pt x="22" y="53"/>
                    <a:pt x="22" y="54"/>
                  </a:cubicBezTo>
                  <a:cubicBezTo>
                    <a:pt x="21" y="54"/>
                    <a:pt x="21" y="54"/>
                    <a:pt x="20" y="54"/>
                  </a:cubicBezTo>
                  <a:cubicBezTo>
                    <a:pt x="20" y="53"/>
                    <a:pt x="20" y="53"/>
                    <a:pt x="19" y="53"/>
                  </a:cubicBezTo>
                  <a:cubicBezTo>
                    <a:pt x="19" y="53"/>
                    <a:pt x="18" y="53"/>
                    <a:pt x="18" y="53"/>
                  </a:cubicBezTo>
                  <a:cubicBezTo>
                    <a:pt x="18" y="53"/>
                    <a:pt x="17" y="53"/>
                    <a:pt x="17" y="53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7" y="54"/>
                    <a:pt x="17" y="55"/>
                    <a:pt x="17" y="55"/>
                  </a:cubicBezTo>
                  <a:cubicBezTo>
                    <a:pt x="17" y="55"/>
                    <a:pt x="18" y="55"/>
                    <a:pt x="18" y="55"/>
                  </a:cubicBezTo>
                  <a:cubicBezTo>
                    <a:pt x="18" y="55"/>
                    <a:pt x="19" y="56"/>
                    <a:pt x="19" y="56"/>
                  </a:cubicBezTo>
                  <a:cubicBezTo>
                    <a:pt x="19" y="56"/>
                    <a:pt x="19" y="56"/>
                    <a:pt x="19" y="57"/>
                  </a:cubicBezTo>
                  <a:cubicBezTo>
                    <a:pt x="19" y="57"/>
                    <a:pt x="19" y="58"/>
                    <a:pt x="19" y="58"/>
                  </a:cubicBezTo>
                  <a:cubicBezTo>
                    <a:pt x="19" y="59"/>
                    <a:pt x="20" y="60"/>
                    <a:pt x="20" y="60"/>
                  </a:cubicBezTo>
                  <a:cubicBezTo>
                    <a:pt x="20" y="60"/>
                    <a:pt x="21" y="61"/>
                    <a:pt x="21" y="61"/>
                  </a:cubicBezTo>
                  <a:cubicBezTo>
                    <a:pt x="21" y="61"/>
                    <a:pt x="20" y="61"/>
                    <a:pt x="20" y="61"/>
                  </a:cubicBezTo>
                  <a:cubicBezTo>
                    <a:pt x="20" y="62"/>
                    <a:pt x="20" y="62"/>
                    <a:pt x="20" y="63"/>
                  </a:cubicBezTo>
                  <a:cubicBezTo>
                    <a:pt x="20" y="63"/>
                    <a:pt x="21" y="64"/>
                    <a:pt x="21" y="64"/>
                  </a:cubicBezTo>
                  <a:cubicBezTo>
                    <a:pt x="21" y="64"/>
                    <a:pt x="22" y="64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6"/>
                    <a:pt x="21" y="66"/>
                    <a:pt x="21" y="66"/>
                  </a:cubicBezTo>
                  <a:cubicBezTo>
                    <a:pt x="21" y="66"/>
                    <a:pt x="20" y="66"/>
                    <a:pt x="20" y="66"/>
                  </a:cubicBezTo>
                  <a:cubicBezTo>
                    <a:pt x="20" y="66"/>
                    <a:pt x="21" y="67"/>
                    <a:pt x="21" y="67"/>
                  </a:cubicBezTo>
                  <a:cubicBezTo>
                    <a:pt x="21" y="67"/>
                    <a:pt x="21" y="67"/>
                    <a:pt x="21" y="67"/>
                  </a:cubicBezTo>
                  <a:cubicBezTo>
                    <a:pt x="21" y="67"/>
                    <a:pt x="20" y="68"/>
                    <a:pt x="20" y="68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68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21" y="70"/>
                    <a:pt x="21" y="71"/>
                    <a:pt x="21" y="7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1" y="71"/>
                    <a:pt x="21" y="71"/>
                    <a:pt x="21" y="71"/>
                  </a:cubicBezTo>
                  <a:cubicBezTo>
                    <a:pt x="20" y="71"/>
                    <a:pt x="20" y="71"/>
                    <a:pt x="20" y="71"/>
                  </a:cubicBezTo>
                  <a:cubicBezTo>
                    <a:pt x="20" y="71"/>
                    <a:pt x="20" y="72"/>
                    <a:pt x="20" y="72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19" y="73"/>
                    <a:pt x="19" y="73"/>
                    <a:pt x="19" y="73"/>
                  </a:cubicBezTo>
                  <a:cubicBezTo>
                    <a:pt x="18" y="73"/>
                    <a:pt x="18" y="73"/>
                    <a:pt x="18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3"/>
                    <a:pt x="15" y="74"/>
                    <a:pt x="15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5" y="77"/>
                    <a:pt x="15" y="77"/>
                    <a:pt x="14" y="76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4" y="76"/>
                    <a:pt x="13" y="76"/>
                    <a:pt x="13" y="76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2" y="76"/>
                    <a:pt x="12" y="76"/>
                    <a:pt x="12" y="76"/>
                  </a:cubicBezTo>
                  <a:cubicBezTo>
                    <a:pt x="12" y="76"/>
                    <a:pt x="11" y="76"/>
                    <a:pt x="11" y="76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7"/>
                    <a:pt x="10" y="76"/>
                    <a:pt x="10" y="76"/>
                  </a:cubicBezTo>
                  <a:cubicBezTo>
                    <a:pt x="10" y="77"/>
                    <a:pt x="10" y="77"/>
                    <a:pt x="10" y="77"/>
                  </a:cubicBezTo>
                  <a:cubicBezTo>
                    <a:pt x="9" y="77"/>
                    <a:pt x="10" y="77"/>
                    <a:pt x="10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10" y="78"/>
                    <a:pt x="10" y="78"/>
                    <a:pt x="10" y="79"/>
                  </a:cubicBezTo>
                  <a:cubicBezTo>
                    <a:pt x="10" y="79"/>
                    <a:pt x="10" y="79"/>
                    <a:pt x="10" y="80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9" y="80"/>
                    <a:pt x="9" y="80"/>
                    <a:pt x="8" y="80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8" y="81"/>
                    <a:pt x="8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1"/>
                    <a:pt x="7" y="80"/>
                    <a:pt x="7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6" y="79"/>
                    <a:pt x="6" y="79"/>
                    <a:pt x="6" y="79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0"/>
                    <a:pt x="4" y="79"/>
                    <a:pt x="4" y="79"/>
                  </a:cubicBezTo>
                  <a:cubicBezTo>
                    <a:pt x="4" y="79"/>
                    <a:pt x="4" y="79"/>
                    <a:pt x="4" y="79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4" y="80"/>
                    <a:pt x="4" y="81"/>
                    <a:pt x="4" y="81"/>
                  </a:cubicBezTo>
                  <a:cubicBezTo>
                    <a:pt x="3" y="81"/>
                    <a:pt x="3" y="81"/>
                    <a:pt x="2" y="81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2" y="81"/>
                    <a:pt x="1" y="82"/>
                    <a:pt x="1" y="82"/>
                  </a:cubicBezTo>
                  <a:cubicBezTo>
                    <a:pt x="1" y="82"/>
                    <a:pt x="1" y="82"/>
                    <a:pt x="1" y="82"/>
                  </a:cubicBezTo>
                  <a:cubicBezTo>
                    <a:pt x="1" y="82"/>
                    <a:pt x="0" y="82"/>
                    <a:pt x="0" y="82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3"/>
                    <a:pt x="1" y="83"/>
                    <a:pt x="1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0" y="84"/>
                    <a:pt x="0" y="84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5"/>
                    <a:pt x="0" y="86"/>
                    <a:pt x="0" y="86"/>
                  </a:cubicBezTo>
                  <a:cubicBezTo>
                    <a:pt x="0" y="86"/>
                    <a:pt x="1" y="86"/>
                    <a:pt x="1" y="86"/>
                  </a:cubicBezTo>
                  <a:cubicBezTo>
                    <a:pt x="1" y="87"/>
                    <a:pt x="1" y="87"/>
                    <a:pt x="1" y="87"/>
                  </a:cubicBezTo>
                  <a:cubicBezTo>
                    <a:pt x="2" y="87"/>
                    <a:pt x="2" y="88"/>
                    <a:pt x="2" y="88"/>
                  </a:cubicBezTo>
                  <a:cubicBezTo>
                    <a:pt x="2" y="88"/>
                    <a:pt x="1" y="88"/>
                    <a:pt x="1" y="89"/>
                  </a:cubicBezTo>
                  <a:cubicBezTo>
                    <a:pt x="1" y="89"/>
                    <a:pt x="1" y="89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3" y="89"/>
                    <a:pt x="4" y="89"/>
                    <a:pt x="4" y="89"/>
                  </a:cubicBezTo>
                  <a:cubicBezTo>
                    <a:pt x="4" y="89"/>
                    <a:pt x="4" y="89"/>
                    <a:pt x="5" y="89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90"/>
                    <a:pt x="5" y="91"/>
                    <a:pt x="5" y="91"/>
                  </a:cubicBezTo>
                  <a:cubicBezTo>
                    <a:pt x="5" y="91"/>
                    <a:pt x="5" y="91"/>
                    <a:pt x="5" y="92"/>
                  </a:cubicBezTo>
                  <a:cubicBezTo>
                    <a:pt x="5" y="92"/>
                    <a:pt x="5" y="93"/>
                    <a:pt x="6" y="93"/>
                  </a:cubicBezTo>
                  <a:cubicBezTo>
                    <a:pt x="6" y="93"/>
                    <a:pt x="6" y="94"/>
                    <a:pt x="6" y="94"/>
                  </a:cubicBezTo>
                  <a:cubicBezTo>
                    <a:pt x="6" y="94"/>
                    <a:pt x="6" y="95"/>
                    <a:pt x="6" y="95"/>
                  </a:cubicBezTo>
                  <a:cubicBezTo>
                    <a:pt x="6" y="95"/>
                    <a:pt x="6" y="96"/>
                    <a:pt x="6" y="96"/>
                  </a:cubicBezTo>
                  <a:cubicBezTo>
                    <a:pt x="6" y="96"/>
                    <a:pt x="5" y="96"/>
                    <a:pt x="5" y="96"/>
                  </a:cubicBezTo>
                  <a:cubicBezTo>
                    <a:pt x="5" y="96"/>
                    <a:pt x="5" y="96"/>
                    <a:pt x="5" y="96"/>
                  </a:cubicBezTo>
                  <a:cubicBezTo>
                    <a:pt x="5" y="96"/>
                    <a:pt x="5" y="96"/>
                    <a:pt x="5" y="96"/>
                  </a:cubicBezTo>
                  <a:cubicBezTo>
                    <a:pt x="5" y="96"/>
                    <a:pt x="4" y="96"/>
                    <a:pt x="4" y="96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5" y="97"/>
                    <a:pt x="5" y="98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5" y="98"/>
                    <a:pt x="6" y="97"/>
                    <a:pt x="6" y="97"/>
                  </a:cubicBezTo>
                  <a:cubicBezTo>
                    <a:pt x="7" y="97"/>
                    <a:pt x="8" y="97"/>
                    <a:pt x="8" y="97"/>
                  </a:cubicBezTo>
                  <a:cubicBezTo>
                    <a:pt x="8" y="98"/>
                    <a:pt x="8" y="98"/>
                    <a:pt x="9" y="98"/>
                  </a:cubicBezTo>
                  <a:cubicBezTo>
                    <a:pt x="9" y="98"/>
                    <a:pt x="9" y="99"/>
                    <a:pt x="9" y="99"/>
                  </a:cubicBezTo>
                  <a:cubicBezTo>
                    <a:pt x="9" y="99"/>
                    <a:pt x="10" y="100"/>
                    <a:pt x="10" y="100"/>
                  </a:cubicBezTo>
                  <a:cubicBezTo>
                    <a:pt x="10" y="100"/>
                    <a:pt x="10" y="101"/>
                    <a:pt x="10" y="101"/>
                  </a:cubicBezTo>
                  <a:cubicBezTo>
                    <a:pt x="10" y="101"/>
                    <a:pt x="10" y="101"/>
                    <a:pt x="10" y="102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10" y="102"/>
                    <a:pt x="10" y="103"/>
                    <a:pt x="10" y="103"/>
                  </a:cubicBezTo>
                  <a:cubicBezTo>
                    <a:pt x="10" y="103"/>
                    <a:pt x="10" y="103"/>
                    <a:pt x="11" y="103"/>
                  </a:cubicBezTo>
                  <a:cubicBezTo>
                    <a:pt x="11" y="103"/>
                    <a:pt x="11" y="104"/>
                    <a:pt x="11" y="104"/>
                  </a:cubicBezTo>
                  <a:cubicBezTo>
                    <a:pt x="11" y="104"/>
                    <a:pt x="11" y="104"/>
                    <a:pt x="12" y="104"/>
                  </a:cubicBezTo>
                  <a:cubicBezTo>
                    <a:pt x="12" y="104"/>
                    <a:pt x="13" y="103"/>
                    <a:pt x="13" y="103"/>
                  </a:cubicBezTo>
                  <a:cubicBezTo>
                    <a:pt x="13" y="103"/>
                    <a:pt x="14" y="104"/>
                    <a:pt x="14" y="104"/>
                  </a:cubicBezTo>
                  <a:cubicBezTo>
                    <a:pt x="14" y="104"/>
                    <a:pt x="14" y="104"/>
                    <a:pt x="14" y="105"/>
                  </a:cubicBezTo>
                  <a:cubicBezTo>
                    <a:pt x="14" y="105"/>
                    <a:pt x="14" y="105"/>
                    <a:pt x="14" y="105"/>
                  </a:cubicBezTo>
                  <a:cubicBezTo>
                    <a:pt x="14" y="105"/>
                    <a:pt x="15" y="106"/>
                    <a:pt x="15" y="106"/>
                  </a:cubicBezTo>
                  <a:cubicBezTo>
                    <a:pt x="15" y="106"/>
                    <a:pt x="16" y="106"/>
                    <a:pt x="16" y="106"/>
                  </a:cubicBezTo>
                  <a:cubicBezTo>
                    <a:pt x="16" y="106"/>
                    <a:pt x="17" y="105"/>
                    <a:pt x="17" y="105"/>
                  </a:cubicBezTo>
                  <a:cubicBezTo>
                    <a:pt x="17" y="105"/>
                    <a:pt x="18" y="105"/>
                    <a:pt x="18" y="105"/>
                  </a:cubicBezTo>
                  <a:cubicBezTo>
                    <a:pt x="18" y="105"/>
                    <a:pt x="19" y="105"/>
                    <a:pt x="19" y="105"/>
                  </a:cubicBezTo>
                  <a:cubicBezTo>
                    <a:pt x="19" y="105"/>
                    <a:pt x="20" y="106"/>
                    <a:pt x="20" y="106"/>
                  </a:cubicBezTo>
                  <a:cubicBezTo>
                    <a:pt x="20" y="106"/>
                    <a:pt x="20" y="106"/>
                    <a:pt x="21" y="106"/>
                  </a:cubicBezTo>
                  <a:cubicBezTo>
                    <a:pt x="21" y="107"/>
                    <a:pt x="21" y="107"/>
                    <a:pt x="21" y="107"/>
                  </a:cubicBezTo>
                  <a:cubicBezTo>
                    <a:pt x="21" y="107"/>
                    <a:pt x="21" y="107"/>
                    <a:pt x="21" y="108"/>
                  </a:cubicBezTo>
                  <a:cubicBezTo>
                    <a:pt x="21" y="108"/>
                    <a:pt x="21" y="108"/>
                    <a:pt x="21" y="108"/>
                  </a:cubicBezTo>
                  <a:cubicBezTo>
                    <a:pt x="21" y="109"/>
                    <a:pt x="22" y="110"/>
                    <a:pt x="22" y="110"/>
                  </a:cubicBezTo>
                  <a:cubicBezTo>
                    <a:pt x="23" y="110"/>
                    <a:pt x="23" y="110"/>
                    <a:pt x="24" y="111"/>
                  </a:cubicBezTo>
                  <a:cubicBezTo>
                    <a:pt x="24" y="111"/>
                    <a:pt x="24" y="111"/>
                    <a:pt x="25" y="111"/>
                  </a:cubicBezTo>
                  <a:cubicBezTo>
                    <a:pt x="25" y="111"/>
                    <a:pt x="25" y="112"/>
                    <a:pt x="25" y="112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3" y="112"/>
                    <a:pt x="23" y="112"/>
                    <a:pt x="23" y="112"/>
                  </a:cubicBezTo>
                  <a:cubicBezTo>
                    <a:pt x="23" y="112"/>
                    <a:pt x="22" y="112"/>
                    <a:pt x="22" y="113"/>
                  </a:cubicBezTo>
                  <a:cubicBezTo>
                    <a:pt x="22" y="113"/>
                    <a:pt x="22" y="113"/>
                    <a:pt x="23" y="113"/>
                  </a:cubicBezTo>
                  <a:cubicBezTo>
                    <a:pt x="23" y="113"/>
                    <a:pt x="23" y="114"/>
                    <a:pt x="24" y="114"/>
                  </a:cubicBezTo>
                  <a:cubicBezTo>
                    <a:pt x="24" y="114"/>
                    <a:pt x="24" y="115"/>
                    <a:pt x="24" y="115"/>
                  </a:cubicBezTo>
                  <a:cubicBezTo>
                    <a:pt x="24" y="115"/>
                    <a:pt x="23" y="115"/>
                    <a:pt x="23" y="115"/>
                  </a:cubicBezTo>
                  <a:cubicBezTo>
                    <a:pt x="23" y="116"/>
                    <a:pt x="23" y="116"/>
                    <a:pt x="24" y="116"/>
                  </a:cubicBezTo>
                  <a:cubicBezTo>
                    <a:pt x="24" y="116"/>
                    <a:pt x="24" y="116"/>
                    <a:pt x="25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9"/>
                    <a:pt x="26" y="119"/>
                    <a:pt x="26" y="119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20"/>
                    <a:pt x="25" y="121"/>
                    <a:pt x="25" y="121"/>
                  </a:cubicBezTo>
                  <a:cubicBezTo>
                    <a:pt x="25" y="121"/>
                    <a:pt x="25" y="121"/>
                    <a:pt x="24" y="121"/>
                  </a:cubicBezTo>
                  <a:cubicBezTo>
                    <a:pt x="24" y="121"/>
                    <a:pt x="24" y="121"/>
                    <a:pt x="24" y="120"/>
                  </a:cubicBezTo>
                  <a:cubicBezTo>
                    <a:pt x="24" y="120"/>
                    <a:pt x="24" y="120"/>
                    <a:pt x="23" y="120"/>
                  </a:cubicBezTo>
                  <a:cubicBezTo>
                    <a:pt x="23" y="120"/>
                    <a:pt x="23" y="119"/>
                    <a:pt x="23" y="119"/>
                  </a:cubicBezTo>
                  <a:cubicBezTo>
                    <a:pt x="23" y="120"/>
                    <a:pt x="22" y="120"/>
                    <a:pt x="22" y="120"/>
                  </a:cubicBezTo>
                  <a:cubicBezTo>
                    <a:pt x="22" y="120"/>
                    <a:pt x="22" y="121"/>
                    <a:pt x="22" y="121"/>
                  </a:cubicBezTo>
                  <a:cubicBezTo>
                    <a:pt x="22" y="121"/>
                    <a:pt x="23" y="121"/>
                    <a:pt x="23" y="121"/>
                  </a:cubicBezTo>
                  <a:cubicBezTo>
                    <a:pt x="23" y="122"/>
                    <a:pt x="23" y="122"/>
                    <a:pt x="24" y="122"/>
                  </a:cubicBezTo>
                  <a:cubicBezTo>
                    <a:pt x="24" y="122"/>
                    <a:pt x="24" y="122"/>
                    <a:pt x="24" y="122"/>
                  </a:cubicBezTo>
                  <a:cubicBezTo>
                    <a:pt x="24" y="122"/>
                    <a:pt x="24" y="123"/>
                    <a:pt x="24" y="123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4"/>
                    <a:pt x="25" y="125"/>
                    <a:pt x="25" y="125"/>
                  </a:cubicBezTo>
                  <a:cubicBezTo>
                    <a:pt x="25" y="125"/>
                    <a:pt x="25" y="126"/>
                    <a:pt x="25" y="126"/>
                  </a:cubicBezTo>
                  <a:cubicBezTo>
                    <a:pt x="25" y="126"/>
                    <a:pt x="26" y="126"/>
                    <a:pt x="26" y="126"/>
                  </a:cubicBezTo>
                  <a:cubicBezTo>
                    <a:pt x="26" y="126"/>
                    <a:pt x="27" y="126"/>
                    <a:pt x="27" y="126"/>
                  </a:cubicBezTo>
                  <a:cubicBezTo>
                    <a:pt x="27" y="126"/>
                    <a:pt x="27" y="127"/>
                    <a:pt x="27" y="127"/>
                  </a:cubicBezTo>
                  <a:cubicBezTo>
                    <a:pt x="27" y="127"/>
                    <a:pt x="28" y="127"/>
                    <a:pt x="28" y="127"/>
                  </a:cubicBezTo>
                  <a:cubicBezTo>
                    <a:pt x="28" y="127"/>
                    <a:pt x="28" y="127"/>
                    <a:pt x="28" y="128"/>
                  </a:cubicBezTo>
                  <a:cubicBezTo>
                    <a:pt x="29" y="128"/>
                    <a:pt x="29" y="128"/>
                    <a:pt x="29" y="128"/>
                  </a:cubicBezTo>
                  <a:cubicBezTo>
                    <a:pt x="29" y="128"/>
                    <a:pt x="30" y="128"/>
                    <a:pt x="30" y="128"/>
                  </a:cubicBezTo>
                  <a:cubicBezTo>
                    <a:pt x="30" y="128"/>
                    <a:pt x="30" y="129"/>
                    <a:pt x="30" y="129"/>
                  </a:cubicBezTo>
                  <a:cubicBezTo>
                    <a:pt x="30" y="129"/>
                    <a:pt x="30" y="129"/>
                    <a:pt x="30" y="129"/>
                  </a:cubicBezTo>
                  <a:cubicBezTo>
                    <a:pt x="31" y="130"/>
                    <a:pt x="31" y="130"/>
                    <a:pt x="31" y="130"/>
                  </a:cubicBezTo>
                  <a:cubicBezTo>
                    <a:pt x="31" y="130"/>
                    <a:pt x="32" y="130"/>
                    <a:pt x="32" y="130"/>
                  </a:cubicBezTo>
                  <a:cubicBezTo>
                    <a:pt x="32" y="130"/>
                    <a:pt x="32" y="130"/>
                    <a:pt x="32" y="130"/>
                  </a:cubicBezTo>
                  <a:cubicBezTo>
                    <a:pt x="32" y="131"/>
                    <a:pt x="33" y="131"/>
                    <a:pt x="33" y="131"/>
                  </a:cubicBezTo>
                  <a:cubicBezTo>
                    <a:pt x="33" y="131"/>
                    <a:pt x="33" y="131"/>
                    <a:pt x="33" y="131"/>
                  </a:cubicBezTo>
                  <a:cubicBezTo>
                    <a:pt x="33" y="131"/>
                    <a:pt x="33" y="131"/>
                    <a:pt x="33" y="131"/>
                  </a:cubicBezTo>
                  <a:cubicBezTo>
                    <a:pt x="33" y="132"/>
                    <a:pt x="34" y="132"/>
                    <a:pt x="34" y="132"/>
                  </a:cubicBezTo>
                  <a:cubicBezTo>
                    <a:pt x="34" y="132"/>
                    <a:pt x="35" y="132"/>
                    <a:pt x="35" y="132"/>
                  </a:cubicBezTo>
                  <a:cubicBezTo>
                    <a:pt x="35" y="132"/>
                    <a:pt x="35" y="131"/>
                    <a:pt x="35" y="131"/>
                  </a:cubicBezTo>
                  <a:cubicBezTo>
                    <a:pt x="35" y="131"/>
                    <a:pt x="36" y="131"/>
                    <a:pt x="36" y="131"/>
                  </a:cubicBezTo>
                  <a:cubicBezTo>
                    <a:pt x="36" y="131"/>
                    <a:pt x="36" y="131"/>
                    <a:pt x="37" y="131"/>
                  </a:cubicBezTo>
                  <a:cubicBezTo>
                    <a:pt x="37" y="131"/>
                    <a:pt x="37" y="131"/>
                    <a:pt x="37" y="132"/>
                  </a:cubicBezTo>
                  <a:cubicBezTo>
                    <a:pt x="37" y="132"/>
                    <a:pt x="38" y="132"/>
                    <a:pt x="38" y="132"/>
                  </a:cubicBezTo>
                  <a:cubicBezTo>
                    <a:pt x="38" y="132"/>
                    <a:pt x="39" y="132"/>
                    <a:pt x="39" y="132"/>
                  </a:cubicBezTo>
                  <a:cubicBezTo>
                    <a:pt x="39" y="132"/>
                    <a:pt x="40" y="133"/>
                    <a:pt x="40" y="133"/>
                  </a:cubicBezTo>
                  <a:cubicBezTo>
                    <a:pt x="40" y="133"/>
                    <a:pt x="40" y="133"/>
                    <a:pt x="41" y="133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1" y="134"/>
                    <a:pt x="42" y="134"/>
                    <a:pt x="42" y="134"/>
                  </a:cubicBezTo>
                  <a:cubicBezTo>
                    <a:pt x="42" y="134"/>
                    <a:pt x="43" y="134"/>
                    <a:pt x="43" y="134"/>
                  </a:cubicBezTo>
                  <a:cubicBezTo>
                    <a:pt x="43" y="135"/>
                    <a:pt x="43" y="135"/>
                    <a:pt x="43" y="135"/>
                  </a:cubicBezTo>
                  <a:cubicBezTo>
                    <a:pt x="43" y="135"/>
                    <a:pt x="43" y="136"/>
                    <a:pt x="43" y="136"/>
                  </a:cubicBezTo>
                  <a:cubicBezTo>
                    <a:pt x="43" y="136"/>
                    <a:pt x="43" y="136"/>
                    <a:pt x="44" y="136"/>
                  </a:cubicBezTo>
                  <a:cubicBezTo>
                    <a:pt x="44" y="136"/>
                    <a:pt x="44" y="136"/>
                    <a:pt x="44" y="136"/>
                  </a:cubicBezTo>
                  <a:cubicBezTo>
                    <a:pt x="44" y="136"/>
                    <a:pt x="44" y="136"/>
                    <a:pt x="45" y="136"/>
                  </a:cubicBezTo>
                  <a:cubicBezTo>
                    <a:pt x="45" y="136"/>
                    <a:pt x="44" y="136"/>
                    <a:pt x="45" y="136"/>
                  </a:cubicBezTo>
                  <a:cubicBezTo>
                    <a:pt x="45" y="135"/>
                    <a:pt x="45" y="135"/>
                    <a:pt x="45" y="135"/>
                  </a:cubicBezTo>
                  <a:cubicBezTo>
                    <a:pt x="45" y="135"/>
                    <a:pt x="45" y="136"/>
                    <a:pt x="45" y="136"/>
                  </a:cubicBezTo>
                  <a:cubicBezTo>
                    <a:pt x="45" y="136"/>
                    <a:pt x="46" y="136"/>
                    <a:pt x="46" y="136"/>
                  </a:cubicBezTo>
                  <a:cubicBezTo>
                    <a:pt x="46" y="136"/>
                    <a:pt x="46" y="137"/>
                    <a:pt x="46" y="137"/>
                  </a:cubicBezTo>
                  <a:cubicBezTo>
                    <a:pt x="46" y="137"/>
                    <a:pt x="46" y="138"/>
                    <a:pt x="47" y="138"/>
                  </a:cubicBezTo>
                  <a:cubicBezTo>
                    <a:pt x="47" y="138"/>
                    <a:pt x="47" y="138"/>
                    <a:pt x="47" y="138"/>
                  </a:cubicBezTo>
                  <a:cubicBezTo>
                    <a:pt x="47" y="138"/>
                    <a:pt x="48" y="139"/>
                    <a:pt x="48" y="139"/>
                  </a:cubicBezTo>
                  <a:cubicBezTo>
                    <a:pt x="48" y="139"/>
                    <a:pt x="48" y="138"/>
                    <a:pt x="48" y="138"/>
                  </a:cubicBezTo>
                  <a:cubicBezTo>
                    <a:pt x="48" y="138"/>
                    <a:pt x="49" y="138"/>
                    <a:pt x="49" y="138"/>
                  </a:cubicBezTo>
                  <a:cubicBezTo>
                    <a:pt x="49" y="138"/>
                    <a:pt x="49" y="138"/>
                    <a:pt x="49" y="138"/>
                  </a:cubicBezTo>
                  <a:cubicBezTo>
                    <a:pt x="50" y="138"/>
                    <a:pt x="50" y="139"/>
                    <a:pt x="50" y="139"/>
                  </a:cubicBezTo>
                  <a:cubicBezTo>
                    <a:pt x="50" y="139"/>
                    <a:pt x="50" y="140"/>
                    <a:pt x="50" y="140"/>
                  </a:cubicBezTo>
                  <a:cubicBezTo>
                    <a:pt x="50" y="140"/>
                    <a:pt x="50" y="140"/>
                    <a:pt x="50" y="141"/>
                  </a:cubicBezTo>
                  <a:cubicBezTo>
                    <a:pt x="51" y="141"/>
                    <a:pt x="51" y="141"/>
                    <a:pt x="51" y="142"/>
                  </a:cubicBezTo>
                  <a:cubicBezTo>
                    <a:pt x="51" y="142"/>
                    <a:pt x="52" y="142"/>
                    <a:pt x="53" y="142"/>
                  </a:cubicBezTo>
                  <a:cubicBezTo>
                    <a:pt x="53" y="142"/>
                    <a:pt x="54" y="142"/>
                    <a:pt x="55" y="142"/>
                  </a:cubicBezTo>
                  <a:cubicBezTo>
                    <a:pt x="55" y="142"/>
                    <a:pt x="56" y="142"/>
                    <a:pt x="56" y="142"/>
                  </a:cubicBezTo>
                  <a:cubicBezTo>
                    <a:pt x="57" y="142"/>
                    <a:pt x="57" y="142"/>
                    <a:pt x="58" y="142"/>
                  </a:cubicBezTo>
                  <a:cubicBezTo>
                    <a:pt x="58" y="142"/>
                    <a:pt x="58" y="142"/>
                    <a:pt x="59" y="142"/>
                  </a:cubicBezTo>
                  <a:cubicBezTo>
                    <a:pt x="59" y="142"/>
                    <a:pt x="59" y="142"/>
                    <a:pt x="60" y="142"/>
                  </a:cubicBezTo>
                  <a:cubicBezTo>
                    <a:pt x="60" y="142"/>
                    <a:pt x="60" y="142"/>
                    <a:pt x="61" y="142"/>
                  </a:cubicBezTo>
                  <a:cubicBezTo>
                    <a:pt x="61" y="142"/>
                    <a:pt x="61" y="142"/>
                    <a:pt x="61" y="142"/>
                  </a:cubicBezTo>
                  <a:cubicBezTo>
                    <a:pt x="61" y="142"/>
                    <a:pt x="62" y="142"/>
                    <a:pt x="62" y="141"/>
                  </a:cubicBezTo>
                  <a:cubicBezTo>
                    <a:pt x="62" y="141"/>
                    <a:pt x="62" y="141"/>
                    <a:pt x="62" y="141"/>
                  </a:cubicBezTo>
                  <a:cubicBezTo>
                    <a:pt x="63" y="141"/>
                    <a:pt x="64" y="141"/>
                    <a:pt x="64" y="141"/>
                  </a:cubicBezTo>
                  <a:cubicBezTo>
                    <a:pt x="64" y="141"/>
                    <a:pt x="65" y="141"/>
                    <a:pt x="65" y="142"/>
                  </a:cubicBezTo>
                  <a:cubicBezTo>
                    <a:pt x="65" y="142"/>
                    <a:pt x="65" y="142"/>
                    <a:pt x="65" y="142"/>
                  </a:cubicBezTo>
                  <a:cubicBezTo>
                    <a:pt x="65" y="142"/>
                    <a:pt x="65" y="143"/>
                    <a:pt x="65" y="143"/>
                  </a:cubicBezTo>
                  <a:cubicBezTo>
                    <a:pt x="65" y="143"/>
                    <a:pt x="65" y="144"/>
                    <a:pt x="65" y="144"/>
                  </a:cubicBezTo>
                  <a:cubicBezTo>
                    <a:pt x="65" y="144"/>
                    <a:pt x="65" y="144"/>
                    <a:pt x="66" y="144"/>
                  </a:cubicBezTo>
                  <a:cubicBezTo>
                    <a:pt x="66" y="144"/>
                    <a:pt x="66" y="144"/>
                    <a:pt x="66" y="144"/>
                  </a:cubicBezTo>
                  <a:cubicBezTo>
                    <a:pt x="66" y="144"/>
                    <a:pt x="66" y="143"/>
                    <a:pt x="66" y="143"/>
                  </a:cubicBezTo>
                  <a:cubicBezTo>
                    <a:pt x="66" y="143"/>
                    <a:pt x="66" y="142"/>
                    <a:pt x="66" y="142"/>
                  </a:cubicBezTo>
                  <a:cubicBezTo>
                    <a:pt x="67" y="142"/>
                    <a:pt x="67" y="141"/>
                    <a:pt x="67" y="141"/>
                  </a:cubicBezTo>
                  <a:cubicBezTo>
                    <a:pt x="67" y="141"/>
                    <a:pt x="67" y="141"/>
                    <a:pt x="67" y="141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40"/>
                    <a:pt x="69" y="140"/>
                    <a:pt x="69" y="140"/>
                  </a:cubicBezTo>
                  <a:cubicBezTo>
                    <a:pt x="69" y="140"/>
                    <a:pt x="70" y="140"/>
                    <a:pt x="70" y="140"/>
                  </a:cubicBezTo>
                  <a:cubicBezTo>
                    <a:pt x="70" y="141"/>
                    <a:pt x="70" y="141"/>
                    <a:pt x="70" y="141"/>
                  </a:cubicBezTo>
                  <a:cubicBezTo>
                    <a:pt x="70" y="141"/>
                    <a:pt x="71" y="141"/>
                    <a:pt x="71" y="141"/>
                  </a:cubicBezTo>
                  <a:cubicBezTo>
                    <a:pt x="71" y="141"/>
                    <a:pt x="71" y="141"/>
                    <a:pt x="71" y="141"/>
                  </a:cubicBezTo>
                  <a:cubicBezTo>
                    <a:pt x="71" y="141"/>
                    <a:pt x="72" y="141"/>
                    <a:pt x="72" y="141"/>
                  </a:cubicBezTo>
                  <a:cubicBezTo>
                    <a:pt x="72" y="141"/>
                    <a:pt x="72" y="141"/>
                    <a:pt x="72" y="141"/>
                  </a:cubicBezTo>
                  <a:cubicBezTo>
                    <a:pt x="72" y="141"/>
                    <a:pt x="72" y="141"/>
                    <a:pt x="72" y="141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4" y="140"/>
                    <a:pt x="74" y="140"/>
                  </a:cubicBezTo>
                  <a:cubicBezTo>
                    <a:pt x="75" y="140"/>
                    <a:pt x="75" y="140"/>
                    <a:pt x="75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7" y="141"/>
                    <a:pt x="77" y="142"/>
                  </a:cubicBezTo>
                  <a:cubicBezTo>
                    <a:pt x="77" y="142"/>
                    <a:pt x="77" y="142"/>
                    <a:pt x="77" y="141"/>
                  </a:cubicBezTo>
                  <a:cubicBezTo>
                    <a:pt x="77" y="141"/>
                    <a:pt x="77" y="141"/>
                    <a:pt x="77" y="141"/>
                  </a:cubicBezTo>
                  <a:cubicBezTo>
                    <a:pt x="78" y="141"/>
                    <a:pt x="78" y="141"/>
                    <a:pt x="78" y="141"/>
                  </a:cubicBezTo>
                  <a:cubicBezTo>
                    <a:pt x="79" y="141"/>
                    <a:pt x="79" y="140"/>
                    <a:pt x="79" y="140"/>
                  </a:cubicBezTo>
                  <a:cubicBezTo>
                    <a:pt x="80" y="140"/>
                    <a:pt x="80" y="139"/>
                    <a:pt x="80" y="139"/>
                  </a:cubicBezTo>
                  <a:cubicBezTo>
                    <a:pt x="80" y="139"/>
                    <a:pt x="80" y="139"/>
                    <a:pt x="80" y="139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81" y="138"/>
                    <a:pt x="81" y="138"/>
                    <a:pt x="81" y="137"/>
                  </a:cubicBezTo>
                  <a:cubicBezTo>
                    <a:pt x="81" y="137"/>
                    <a:pt x="82" y="137"/>
                    <a:pt x="82" y="137"/>
                  </a:cubicBezTo>
                  <a:cubicBezTo>
                    <a:pt x="82" y="137"/>
                    <a:pt x="83" y="137"/>
                    <a:pt x="83" y="136"/>
                  </a:cubicBezTo>
                  <a:cubicBezTo>
                    <a:pt x="83" y="136"/>
                    <a:pt x="83" y="136"/>
                    <a:pt x="84" y="136"/>
                  </a:cubicBezTo>
                  <a:cubicBezTo>
                    <a:pt x="84" y="135"/>
                    <a:pt x="85" y="135"/>
                    <a:pt x="85" y="135"/>
                  </a:cubicBezTo>
                  <a:cubicBezTo>
                    <a:pt x="85" y="135"/>
                    <a:pt x="85" y="134"/>
                    <a:pt x="86" y="134"/>
                  </a:cubicBezTo>
                  <a:cubicBezTo>
                    <a:pt x="86" y="134"/>
                    <a:pt x="86" y="134"/>
                    <a:pt x="86" y="134"/>
                  </a:cubicBezTo>
                  <a:cubicBezTo>
                    <a:pt x="86" y="134"/>
                    <a:pt x="86" y="135"/>
                    <a:pt x="86" y="135"/>
                  </a:cubicBezTo>
                  <a:cubicBezTo>
                    <a:pt x="87" y="135"/>
                    <a:pt x="87" y="135"/>
                    <a:pt x="88" y="135"/>
                  </a:cubicBezTo>
                  <a:cubicBezTo>
                    <a:pt x="88" y="135"/>
                    <a:pt x="89" y="135"/>
                    <a:pt x="89" y="135"/>
                  </a:cubicBezTo>
                  <a:cubicBezTo>
                    <a:pt x="89" y="135"/>
                    <a:pt x="90" y="134"/>
                    <a:pt x="90" y="134"/>
                  </a:cubicBezTo>
                  <a:cubicBezTo>
                    <a:pt x="90" y="134"/>
                    <a:pt x="90" y="134"/>
                    <a:pt x="91" y="134"/>
                  </a:cubicBezTo>
                  <a:cubicBezTo>
                    <a:pt x="91" y="134"/>
                    <a:pt x="91" y="134"/>
                    <a:pt x="91" y="134"/>
                  </a:cubicBezTo>
                  <a:cubicBezTo>
                    <a:pt x="92" y="135"/>
                    <a:pt x="92" y="135"/>
                    <a:pt x="92" y="135"/>
                  </a:cubicBezTo>
                  <a:cubicBezTo>
                    <a:pt x="92" y="135"/>
                    <a:pt x="91" y="136"/>
                    <a:pt x="92" y="136"/>
                  </a:cubicBezTo>
                  <a:cubicBezTo>
                    <a:pt x="92" y="136"/>
                    <a:pt x="92" y="136"/>
                    <a:pt x="92" y="136"/>
                  </a:cubicBezTo>
                  <a:cubicBezTo>
                    <a:pt x="93" y="136"/>
                    <a:pt x="93" y="136"/>
                    <a:pt x="93" y="136"/>
                  </a:cubicBezTo>
                  <a:cubicBezTo>
                    <a:pt x="93" y="136"/>
                    <a:pt x="94" y="137"/>
                    <a:pt x="94" y="137"/>
                  </a:cubicBezTo>
                  <a:cubicBezTo>
                    <a:pt x="93" y="137"/>
                    <a:pt x="93" y="137"/>
                    <a:pt x="93" y="137"/>
                  </a:cubicBezTo>
                  <a:cubicBezTo>
                    <a:pt x="93" y="137"/>
                    <a:pt x="93" y="137"/>
                    <a:pt x="93" y="138"/>
                  </a:cubicBezTo>
                  <a:cubicBezTo>
                    <a:pt x="93" y="138"/>
                    <a:pt x="93" y="138"/>
                    <a:pt x="93" y="138"/>
                  </a:cubicBezTo>
                  <a:cubicBezTo>
                    <a:pt x="93" y="138"/>
                    <a:pt x="93" y="138"/>
                    <a:pt x="94" y="138"/>
                  </a:cubicBezTo>
                  <a:cubicBezTo>
                    <a:pt x="94" y="138"/>
                    <a:pt x="94" y="138"/>
                    <a:pt x="94" y="138"/>
                  </a:cubicBezTo>
                  <a:cubicBezTo>
                    <a:pt x="94" y="138"/>
                    <a:pt x="95" y="138"/>
                    <a:pt x="95" y="139"/>
                  </a:cubicBezTo>
                  <a:cubicBezTo>
                    <a:pt x="95" y="139"/>
                    <a:pt x="95" y="139"/>
                    <a:pt x="95" y="139"/>
                  </a:cubicBezTo>
                  <a:cubicBezTo>
                    <a:pt x="96" y="139"/>
                    <a:pt x="96" y="139"/>
                    <a:pt x="96" y="139"/>
                  </a:cubicBezTo>
                  <a:cubicBezTo>
                    <a:pt x="96" y="139"/>
                    <a:pt x="96" y="139"/>
                    <a:pt x="96" y="139"/>
                  </a:cubicBezTo>
                  <a:cubicBezTo>
                    <a:pt x="96" y="139"/>
                    <a:pt x="96" y="138"/>
                    <a:pt x="97" y="138"/>
                  </a:cubicBezTo>
                  <a:cubicBezTo>
                    <a:pt x="97" y="138"/>
                    <a:pt x="97" y="138"/>
                    <a:pt x="97" y="138"/>
                  </a:cubicBezTo>
                  <a:cubicBezTo>
                    <a:pt x="97" y="138"/>
                    <a:pt x="98" y="138"/>
                    <a:pt x="98" y="138"/>
                  </a:cubicBezTo>
                  <a:cubicBezTo>
                    <a:pt x="98" y="138"/>
                    <a:pt x="99" y="139"/>
                    <a:pt x="99" y="139"/>
                  </a:cubicBezTo>
                  <a:cubicBezTo>
                    <a:pt x="99" y="139"/>
                    <a:pt x="99" y="140"/>
                    <a:pt x="99" y="140"/>
                  </a:cubicBezTo>
                  <a:cubicBezTo>
                    <a:pt x="100" y="140"/>
                    <a:pt x="100" y="141"/>
                    <a:pt x="100" y="141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00" y="142"/>
                    <a:pt x="100" y="143"/>
                    <a:pt x="101" y="143"/>
                  </a:cubicBezTo>
                  <a:cubicBezTo>
                    <a:pt x="101" y="143"/>
                    <a:pt x="101" y="143"/>
                    <a:pt x="101" y="143"/>
                  </a:cubicBezTo>
                  <a:cubicBezTo>
                    <a:pt x="101" y="143"/>
                    <a:pt x="102" y="143"/>
                    <a:pt x="102" y="143"/>
                  </a:cubicBezTo>
                  <a:cubicBezTo>
                    <a:pt x="102" y="144"/>
                    <a:pt x="102" y="144"/>
                    <a:pt x="102" y="145"/>
                  </a:cubicBezTo>
                  <a:cubicBezTo>
                    <a:pt x="102" y="145"/>
                    <a:pt x="102" y="145"/>
                    <a:pt x="103" y="146"/>
                  </a:cubicBezTo>
                  <a:cubicBezTo>
                    <a:pt x="103" y="146"/>
                    <a:pt x="103" y="146"/>
                    <a:pt x="103" y="146"/>
                  </a:cubicBezTo>
                  <a:cubicBezTo>
                    <a:pt x="103" y="147"/>
                    <a:pt x="103" y="148"/>
                    <a:pt x="103" y="148"/>
                  </a:cubicBezTo>
                  <a:cubicBezTo>
                    <a:pt x="103" y="148"/>
                    <a:pt x="103" y="149"/>
                    <a:pt x="103" y="149"/>
                  </a:cubicBezTo>
                  <a:cubicBezTo>
                    <a:pt x="103" y="149"/>
                    <a:pt x="103" y="150"/>
                    <a:pt x="103" y="150"/>
                  </a:cubicBezTo>
                  <a:cubicBezTo>
                    <a:pt x="103" y="150"/>
                    <a:pt x="103" y="151"/>
                    <a:pt x="103" y="151"/>
                  </a:cubicBezTo>
                  <a:cubicBezTo>
                    <a:pt x="103" y="151"/>
                    <a:pt x="103" y="152"/>
                    <a:pt x="103" y="152"/>
                  </a:cubicBezTo>
                  <a:cubicBezTo>
                    <a:pt x="102" y="152"/>
                    <a:pt x="102" y="153"/>
                    <a:pt x="102" y="153"/>
                  </a:cubicBezTo>
                  <a:cubicBezTo>
                    <a:pt x="102" y="153"/>
                    <a:pt x="102" y="154"/>
                    <a:pt x="102" y="154"/>
                  </a:cubicBezTo>
                  <a:cubicBezTo>
                    <a:pt x="102" y="154"/>
                    <a:pt x="101" y="154"/>
                    <a:pt x="101" y="154"/>
                  </a:cubicBezTo>
                  <a:cubicBezTo>
                    <a:pt x="101" y="154"/>
                    <a:pt x="101" y="154"/>
                    <a:pt x="101" y="154"/>
                  </a:cubicBezTo>
                  <a:cubicBezTo>
                    <a:pt x="100" y="154"/>
                    <a:pt x="100" y="155"/>
                    <a:pt x="100" y="155"/>
                  </a:cubicBezTo>
                  <a:cubicBezTo>
                    <a:pt x="100" y="155"/>
                    <a:pt x="101" y="155"/>
                    <a:pt x="101" y="156"/>
                  </a:cubicBezTo>
                  <a:cubicBezTo>
                    <a:pt x="101" y="156"/>
                    <a:pt x="100" y="156"/>
                    <a:pt x="100" y="157"/>
                  </a:cubicBezTo>
                  <a:cubicBezTo>
                    <a:pt x="100" y="157"/>
                    <a:pt x="100" y="157"/>
                    <a:pt x="100" y="157"/>
                  </a:cubicBezTo>
                  <a:cubicBezTo>
                    <a:pt x="100" y="157"/>
                    <a:pt x="100" y="158"/>
                    <a:pt x="101" y="158"/>
                  </a:cubicBezTo>
                  <a:cubicBezTo>
                    <a:pt x="101" y="158"/>
                    <a:pt x="101" y="159"/>
                    <a:pt x="101" y="159"/>
                  </a:cubicBezTo>
                  <a:cubicBezTo>
                    <a:pt x="101" y="159"/>
                    <a:pt x="101" y="159"/>
                    <a:pt x="101" y="160"/>
                  </a:cubicBezTo>
                  <a:cubicBezTo>
                    <a:pt x="101" y="160"/>
                    <a:pt x="101" y="160"/>
                    <a:pt x="101" y="160"/>
                  </a:cubicBezTo>
                  <a:cubicBezTo>
                    <a:pt x="101" y="161"/>
                    <a:pt x="101" y="161"/>
                    <a:pt x="102" y="161"/>
                  </a:cubicBezTo>
                  <a:cubicBezTo>
                    <a:pt x="102" y="161"/>
                    <a:pt x="102" y="160"/>
                    <a:pt x="103" y="160"/>
                  </a:cubicBezTo>
                  <a:cubicBezTo>
                    <a:pt x="103" y="160"/>
                    <a:pt x="103" y="160"/>
                    <a:pt x="103" y="160"/>
                  </a:cubicBezTo>
                  <a:cubicBezTo>
                    <a:pt x="104" y="160"/>
                    <a:pt x="104" y="160"/>
                    <a:pt x="104" y="160"/>
                  </a:cubicBezTo>
                  <a:cubicBezTo>
                    <a:pt x="105" y="160"/>
                    <a:pt x="105" y="160"/>
                    <a:pt x="105" y="160"/>
                  </a:cubicBezTo>
                  <a:cubicBezTo>
                    <a:pt x="105" y="160"/>
                    <a:pt x="106" y="159"/>
                    <a:pt x="106" y="159"/>
                  </a:cubicBezTo>
                  <a:cubicBezTo>
                    <a:pt x="106" y="159"/>
                    <a:pt x="106" y="159"/>
                    <a:pt x="106" y="159"/>
                  </a:cubicBezTo>
                  <a:cubicBezTo>
                    <a:pt x="106" y="159"/>
                    <a:pt x="106" y="160"/>
                    <a:pt x="106" y="160"/>
                  </a:cubicBezTo>
                  <a:cubicBezTo>
                    <a:pt x="106" y="160"/>
                    <a:pt x="106" y="160"/>
                    <a:pt x="106" y="160"/>
                  </a:cubicBezTo>
                  <a:cubicBezTo>
                    <a:pt x="106" y="160"/>
                    <a:pt x="105" y="160"/>
                    <a:pt x="105" y="160"/>
                  </a:cubicBezTo>
                  <a:cubicBezTo>
                    <a:pt x="105" y="160"/>
                    <a:pt x="105" y="161"/>
                    <a:pt x="105" y="161"/>
                  </a:cubicBezTo>
                  <a:cubicBezTo>
                    <a:pt x="105" y="161"/>
                    <a:pt x="105" y="161"/>
                    <a:pt x="105" y="161"/>
                  </a:cubicBezTo>
                  <a:cubicBezTo>
                    <a:pt x="105" y="162"/>
                    <a:pt x="106" y="162"/>
                    <a:pt x="106" y="162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6" y="163"/>
                    <a:pt x="106" y="163"/>
                    <a:pt x="106" y="163"/>
                  </a:cubicBezTo>
                  <a:cubicBezTo>
                    <a:pt x="106" y="163"/>
                    <a:pt x="106" y="164"/>
                    <a:pt x="106" y="164"/>
                  </a:cubicBezTo>
                  <a:cubicBezTo>
                    <a:pt x="106" y="164"/>
                    <a:pt x="106" y="164"/>
                    <a:pt x="106" y="165"/>
                  </a:cubicBezTo>
                  <a:cubicBezTo>
                    <a:pt x="107" y="165"/>
                    <a:pt x="107" y="165"/>
                    <a:pt x="108" y="165"/>
                  </a:cubicBezTo>
                  <a:cubicBezTo>
                    <a:pt x="108" y="165"/>
                    <a:pt x="108" y="165"/>
                    <a:pt x="109" y="165"/>
                  </a:cubicBezTo>
                  <a:cubicBezTo>
                    <a:pt x="109" y="165"/>
                    <a:pt x="109" y="165"/>
                    <a:pt x="109" y="165"/>
                  </a:cubicBezTo>
                  <a:cubicBezTo>
                    <a:pt x="109" y="166"/>
                    <a:pt x="109" y="166"/>
                    <a:pt x="109" y="166"/>
                  </a:cubicBezTo>
                  <a:cubicBezTo>
                    <a:pt x="109" y="166"/>
                    <a:pt x="109" y="166"/>
                    <a:pt x="109" y="167"/>
                  </a:cubicBezTo>
                  <a:cubicBezTo>
                    <a:pt x="109" y="167"/>
                    <a:pt x="109" y="167"/>
                    <a:pt x="109" y="168"/>
                  </a:cubicBezTo>
                  <a:cubicBezTo>
                    <a:pt x="109" y="168"/>
                    <a:pt x="109" y="168"/>
                    <a:pt x="109" y="168"/>
                  </a:cubicBezTo>
                  <a:cubicBezTo>
                    <a:pt x="109" y="169"/>
                    <a:pt x="109" y="169"/>
                    <a:pt x="109" y="169"/>
                  </a:cubicBezTo>
                  <a:cubicBezTo>
                    <a:pt x="109" y="170"/>
                    <a:pt x="109" y="170"/>
                    <a:pt x="110" y="170"/>
                  </a:cubicBezTo>
                  <a:cubicBezTo>
                    <a:pt x="110" y="170"/>
                    <a:pt x="110" y="170"/>
                    <a:pt x="110" y="170"/>
                  </a:cubicBezTo>
                  <a:cubicBezTo>
                    <a:pt x="111" y="170"/>
                    <a:pt x="111" y="171"/>
                    <a:pt x="111" y="171"/>
                  </a:cubicBezTo>
                  <a:cubicBezTo>
                    <a:pt x="111" y="171"/>
                    <a:pt x="112" y="171"/>
                    <a:pt x="112" y="172"/>
                  </a:cubicBezTo>
                  <a:cubicBezTo>
                    <a:pt x="112" y="172"/>
                    <a:pt x="112" y="172"/>
                    <a:pt x="112" y="172"/>
                  </a:cubicBezTo>
                  <a:cubicBezTo>
                    <a:pt x="112" y="172"/>
                    <a:pt x="112" y="173"/>
                    <a:pt x="112" y="173"/>
                  </a:cubicBezTo>
                  <a:cubicBezTo>
                    <a:pt x="112" y="173"/>
                    <a:pt x="113" y="173"/>
                    <a:pt x="113" y="173"/>
                  </a:cubicBezTo>
                  <a:cubicBezTo>
                    <a:pt x="113" y="173"/>
                    <a:pt x="113" y="173"/>
                    <a:pt x="114" y="173"/>
                  </a:cubicBezTo>
                  <a:cubicBezTo>
                    <a:pt x="114" y="173"/>
                    <a:pt x="114" y="173"/>
                    <a:pt x="114" y="173"/>
                  </a:cubicBezTo>
                  <a:cubicBezTo>
                    <a:pt x="114" y="173"/>
                    <a:pt x="114" y="172"/>
                    <a:pt x="114" y="172"/>
                  </a:cubicBezTo>
                  <a:cubicBezTo>
                    <a:pt x="115" y="172"/>
                    <a:pt x="115" y="172"/>
                    <a:pt x="115" y="172"/>
                  </a:cubicBezTo>
                  <a:cubicBezTo>
                    <a:pt x="115" y="172"/>
                    <a:pt x="115" y="172"/>
                    <a:pt x="116" y="172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2"/>
                    <a:pt x="116" y="173"/>
                    <a:pt x="116" y="173"/>
                  </a:cubicBezTo>
                  <a:cubicBezTo>
                    <a:pt x="116" y="172"/>
                    <a:pt x="116" y="172"/>
                    <a:pt x="116" y="172"/>
                  </a:cubicBezTo>
                  <a:cubicBezTo>
                    <a:pt x="116" y="173"/>
                    <a:pt x="116" y="173"/>
                    <a:pt x="116" y="173"/>
                  </a:cubicBezTo>
                  <a:cubicBezTo>
                    <a:pt x="117" y="173"/>
                    <a:pt x="117" y="173"/>
                    <a:pt x="117" y="173"/>
                  </a:cubicBezTo>
                  <a:cubicBezTo>
                    <a:pt x="117" y="173"/>
                    <a:pt x="117" y="173"/>
                    <a:pt x="117" y="174"/>
                  </a:cubicBezTo>
                  <a:cubicBezTo>
                    <a:pt x="117" y="174"/>
                    <a:pt x="117" y="174"/>
                    <a:pt x="117" y="174"/>
                  </a:cubicBezTo>
                  <a:cubicBezTo>
                    <a:pt x="117" y="173"/>
                    <a:pt x="117" y="173"/>
                    <a:pt x="117" y="173"/>
                  </a:cubicBezTo>
                  <a:cubicBezTo>
                    <a:pt x="117" y="173"/>
                    <a:pt x="118" y="173"/>
                    <a:pt x="118" y="172"/>
                  </a:cubicBezTo>
                  <a:cubicBezTo>
                    <a:pt x="118" y="172"/>
                    <a:pt x="118" y="172"/>
                    <a:pt x="118" y="172"/>
                  </a:cubicBezTo>
                  <a:cubicBezTo>
                    <a:pt x="118" y="172"/>
                    <a:pt x="118" y="172"/>
                    <a:pt x="118" y="172"/>
                  </a:cubicBezTo>
                  <a:cubicBezTo>
                    <a:pt x="118" y="172"/>
                    <a:pt x="118" y="172"/>
                    <a:pt x="117" y="172"/>
                  </a:cubicBezTo>
                  <a:cubicBezTo>
                    <a:pt x="117" y="172"/>
                    <a:pt x="117" y="171"/>
                    <a:pt x="117" y="171"/>
                  </a:cubicBezTo>
                  <a:cubicBezTo>
                    <a:pt x="117" y="171"/>
                    <a:pt x="117" y="171"/>
                    <a:pt x="117" y="171"/>
                  </a:cubicBezTo>
                  <a:cubicBezTo>
                    <a:pt x="117" y="171"/>
                    <a:pt x="117" y="171"/>
                    <a:pt x="117" y="171"/>
                  </a:cubicBezTo>
                  <a:cubicBezTo>
                    <a:pt x="117" y="171"/>
                    <a:pt x="117" y="171"/>
                    <a:pt x="117" y="171"/>
                  </a:cubicBezTo>
                  <a:cubicBezTo>
                    <a:pt x="116" y="171"/>
                    <a:pt x="116" y="170"/>
                    <a:pt x="116" y="170"/>
                  </a:cubicBezTo>
                  <a:cubicBezTo>
                    <a:pt x="116" y="170"/>
                    <a:pt x="116" y="170"/>
                    <a:pt x="116" y="170"/>
                  </a:cubicBezTo>
                  <a:cubicBezTo>
                    <a:pt x="116" y="169"/>
                    <a:pt x="116" y="169"/>
                    <a:pt x="116" y="169"/>
                  </a:cubicBezTo>
                  <a:cubicBezTo>
                    <a:pt x="116" y="169"/>
                    <a:pt x="116" y="169"/>
                    <a:pt x="116" y="169"/>
                  </a:cubicBezTo>
                  <a:cubicBezTo>
                    <a:pt x="116" y="169"/>
                    <a:pt x="116" y="169"/>
                    <a:pt x="116" y="169"/>
                  </a:cubicBezTo>
                  <a:cubicBezTo>
                    <a:pt x="116" y="168"/>
                    <a:pt x="116" y="168"/>
                    <a:pt x="117" y="168"/>
                  </a:cubicBezTo>
                  <a:cubicBezTo>
                    <a:pt x="117" y="167"/>
                    <a:pt x="117" y="167"/>
                    <a:pt x="118" y="167"/>
                  </a:cubicBezTo>
                  <a:cubicBezTo>
                    <a:pt x="118" y="167"/>
                    <a:pt x="118" y="167"/>
                    <a:pt x="118" y="167"/>
                  </a:cubicBezTo>
                  <a:cubicBezTo>
                    <a:pt x="119" y="167"/>
                    <a:pt x="119" y="167"/>
                    <a:pt x="119" y="168"/>
                  </a:cubicBezTo>
                  <a:cubicBezTo>
                    <a:pt x="119" y="168"/>
                    <a:pt x="119" y="168"/>
                    <a:pt x="119" y="168"/>
                  </a:cubicBezTo>
                  <a:cubicBezTo>
                    <a:pt x="119" y="168"/>
                    <a:pt x="119" y="168"/>
                    <a:pt x="119" y="168"/>
                  </a:cubicBezTo>
                  <a:cubicBezTo>
                    <a:pt x="119" y="168"/>
                    <a:pt x="119" y="168"/>
                    <a:pt x="119" y="168"/>
                  </a:cubicBezTo>
                  <a:cubicBezTo>
                    <a:pt x="119" y="168"/>
                    <a:pt x="119" y="168"/>
                    <a:pt x="119" y="168"/>
                  </a:cubicBezTo>
                  <a:cubicBezTo>
                    <a:pt x="119" y="168"/>
                    <a:pt x="119" y="168"/>
                    <a:pt x="119" y="168"/>
                  </a:cubicBezTo>
                  <a:cubicBezTo>
                    <a:pt x="119" y="167"/>
                    <a:pt x="119" y="167"/>
                    <a:pt x="119" y="167"/>
                  </a:cubicBezTo>
                  <a:cubicBezTo>
                    <a:pt x="119" y="167"/>
                    <a:pt x="119" y="167"/>
                    <a:pt x="119" y="167"/>
                  </a:cubicBezTo>
                  <a:cubicBezTo>
                    <a:pt x="119" y="166"/>
                    <a:pt x="120" y="166"/>
                    <a:pt x="120" y="166"/>
                  </a:cubicBezTo>
                  <a:cubicBezTo>
                    <a:pt x="120" y="166"/>
                    <a:pt x="120" y="166"/>
                    <a:pt x="120" y="166"/>
                  </a:cubicBezTo>
                  <a:cubicBezTo>
                    <a:pt x="120" y="166"/>
                    <a:pt x="120" y="166"/>
                    <a:pt x="120" y="166"/>
                  </a:cubicBezTo>
                  <a:cubicBezTo>
                    <a:pt x="121" y="166"/>
                    <a:pt x="121" y="166"/>
                    <a:pt x="121" y="166"/>
                  </a:cubicBezTo>
                  <a:cubicBezTo>
                    <a:pt x="122" y="166"/>
                    <a:pt x="122" y="167"/>
                    <a:pt x="122" y="167"/>
                  </a:cubicBezTo>
                  <a:cubicBezTo>
                    <a:pt x="122" y="167"/>
                    <a:pt x="122" y="167"/>
                    <a:pt x="122" y="167"/>
                  </a:cubicBezTo>
                  <a:cubicBezTo>
                    <a:pt x="122" y="167"/>
                    <a:pt x="122" y="167"/>
                    <a:pt x="122" y="167"/>
                  </a:cubicBezTo>
                  <a:cubicBezTo>
                    <a:pt x="122" y="166"/>
                    <a:pt x="123" y="166"/>
                    <a:pt x="123" y="166"/>
                  </a:cubicBezTo>
                  <a:cubicBezTo>
                    <a:pt x="123" y="165"/>
                    <a:pt x="123" y="165"/>
                    <a:pt x="124" y="165"/>
                  </a:cubicBezTo>
                  <a:cubicBezTo>
                    <a:pt x="124" y="165"/>
                    <a:pt x="124" y="165"/>
                    <a:pt x="124" y="165"/>
                  </a:cubicBezTo>
                  <a:cubicBezTo>
                    <a:pt x="124" y="166"/>
                    <a:pt x="124" y="166"/>
                    <a:pt x="125" y="166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25" y="166"/>
                    <a:pt x="125" y="165"/>
                    <a:pt x="125" y="165"/>
                  </a:cubicBezTo>
                  <a:cubicBezTo>
                    <a:pt x="125" y="165"/>
                    <a:pt x="125" y="165"/>
                    <a:pt x="126" y="165"/>
                  </a:cubicBezTo>
                  <a:cubicBezTo>
                    <a:pt x="126" y="165"/>
                    <a:pt x="126" y="165"/>
                    <a:pt x="126" y="165"/>
                  </a:cubicBezTo>
                  <a:cubicBezTo>
                    <a:pt x="127" y="165"/>
                    <a:pt x="127" y="165"/>
                    <a:pt x="127" y="165"/>
                  </a:cubicBezTo>
                  <a:cubicBezTo>
                    <a:pt x="127" y="165"/>
                    <a:pt x="127" y="165"/>
                    <a:pt x="127" y="165"/>
                  </a:cubicBezTo>
                  <a:cubicBezTo>
                    <a:pt x="127" y="165"/>
                    <a:pt x="127" y="165"/>
                    <a:pt x="127" y="165"/>
                  </a:cubicBezTo>
                  <a:cubicBezTo>
                    <a:pt x="127" y="165"/>
                    <a:pt x="127" y="165"/>
                    <a:pt x="128" y="165"/>
                  </a:cubicBezTo>
                  <a:cubicBezTo>
                    <a:pt x="128" y="165"/>
                    <a:pt x="128" y="165"/>
                    <a:pt x="128" y="165"/>
                  </a:cubicBezTo>
                  <a:cubicBezTo>
                    <a:pt x="128" y="165"/>
                    <a:pt x="128" y="165"/>
                    <a:pt x="128" y="165"/>
                  </a:cubicBezTo>
                  <a:cubicBezTo>
                    <a:pt x="128" y="165"/>
                    <a:pt x="129" y="165"/>
                    <a:pt x="129" y="165"/>
                  </a:cubicBezTo>
                  <a:cubicBezTo>
                    <a:pt x="129" y="165"/>
                    <a:pt x="129" y="165"/>
                    <a:pt x="129" y="165"/>
                  </a:cubicBezTo>
                  <a:cubicBezTo>
                    <a:pt x="129" y="165"/>
                    <a:pt x="129" y="165"/>
                    <a:pt x="129" y="164"/>
                  </a:cubicBezTo>
                  <a:cubicBezTo>
                    <a:pt x="129" y="164"/>
                    <a:pt x="129" y="163"/>
                    <a:pt x="129" y="163"/>
                  </a:cubicBezTo>
                  <a:cubicBezTo>
                    <a:pt x="129" y="163"/>
                    <a:pt x="130" y="162"/>
                    <a:pt x="131" y="162"/>
                  </a:cubicBezTo>
                  <a:cubicBezTo>
                    <a:pt x="131" y="162"/>
                    <a:pt x="132" y="163"/>
                    <a:pt x="132" y="163"/>
                  </a:cubicBezTo>
                  <a:cubicBezTo>
                    <a:pt x="132" y="163"/>
                    <a:pt x="132" y="163"/>
                    <a:pt x="132" y="163"/>
                  </a:cubicBezTo>
                  <a:cubicBezTo>
                    <a:pt x="133" y="164"/>
                    <a:pt x="133" y="164"/>
                    <a:pt x="133" y="164"/>
                  </a:cubicBezTo>
                  <a:cubicBezTo>
                    <a:pt x="133" y="164"/>
                    <a:pt x="133" y="164"/>
                    <a:pt x="133" y="164"/>
                  </a:cubicBezTo>
                  <a:cubicBezTo>
                    <a:pt x="134" y="164"/>
                    <a:pt x="134" y="164"/>
                    <a:pt x="134" y="164"/>
                  </a:cubicBezTo>
                  <a:cubicBezTo>
                    <a:pt x="134" y="164"/>
                    <a:pt x="134" y="164"/>
                    <a:pt x="134" y="164"/>
                  </a:cubicBezTo>
                  <a:cubicBezTo>
                    <a:pt x="134" y="164"/>
                    <a:pt x="134" y="164"/>
                    <a:pt x="134" y="164"/>
                  </a:cubicBezTo>
                  <a:cubicBezTo>
                    <a:pt x="135" y="164"/>
                    <a:pt x="135" y="164"/>
                    <a:pt x="135" y="164"/>
                  </a:cubicBezTo>
                  <a:cubicBezTo>
                    <a:pt x="135" y="164"/>
                    <a:pt x="135" y="164"/>
                    <a:pt x="136" y="164"/>
                  </a:cubicBezTo>
                  <a:cubicBezTo>
                    <a:pt x="136" y="164"/>
                    <a:pt x="136" y="164"/>
                    <a:pt x="136" y="164"/>
                  </a:cubicBezTo>
                  <a:cubicBezTo>
                    <a:pt x="136" y="165"/>
                    <a:pt x="137" y="165"/>
                    <a:pt x="137" y="165"/>
                  </a:cubicBezTo>
                  <a:cubicBezTo>
                    <a:pt x="138" y="165"/>
                    <a:pt x="138" y="166"/>
                    <a:pt x="138" y="166"/>
                  </a:cubicBezTo>
                  <a:cubicBezTo>
                    <a:pt x="138" y="167"/>
                    <a:pt x="138" y="167"/>
                    <a:pt x="138" y="167"/>
                  </a:cubicBezTo>
                  <a:cubicBezTo>
                    <a:pt x="138" y="167"/>
                    <a:pt x="138" y="168"/>
                    <a:pt x="138" y="168"/>
                  </a:cubicBezTo>
                  <a:cubicBezTo>
                    <a:pt x="138" y="168"/>
                    <a:pt x="138" y="168"/>
                    <a:pt x="137" y="168"/>
                  </a:cubicBezTo>
                  <a:cubicBezTo>
                    <a:pt x="137" y="168"/>
                    <a:pt x="137" y="168"/>
                    <a:pt x="138" y="168"/>
                  </a:cubicBezTo>
                  <a:cubicBezTo>
                    <a:pt x="138" y="168"/>
                    <a:pt x="138" y="169"/>
                    <a:pt x="138" y="169"/>
                  </a:cubicBezTo>
                  <a:cubicBezTo>
                    <a:pt x="138" y="169"/>
                    <a:pt x="138" y="169"/>
                    <a:pt x="138" y="169"/>
                  </a:cubicBezTo>
                  <a:cubicBezTo>
                    <a:pt x="138" y="169"/>
                    <a:pt x="138" y="169"/>
                    <a:pt x="138" y="169"/>
                  </a:cubicBezTo>
                  <a:cubicBezTo>
                    <a:pt x="138" y="169"/>
                    <a:pt x="138" y="169"/>
                    <a:pt x="139" y="169"/>
                  </a:cubicBezTo>
                  <a:cubicBezTo>
                    <a:pt x="139" y="169"/>
                    <a:pt x="139" y="169"/>
                    <a:pt x="139" y="169"/>
                  </a:cubicBezTo>
                  <a:cubicBezTo>
                    <a:pt x="140" y="170"/>
                    <a:pt x="140" y="170"/>
                    <a:pt x="140" y="170"/>
                  </a:cubicBezTo>
                  <a:cubicBezTo>
                    <a:pt x="140" y="170"/>
                    <a:pt x="140" y="170"/>
                    <a:pt x="140" y="170"/>
                  </a:cubicBezTo>
                  <a:cubicBezTo>
                    <a:pt x="140" y="170"/>
                    <a:pt x="140" y="170"/>
                    <a:pt x="140" y="170"/>
                  </a:cubicBezTo>
                  <a:cubicBezTo>
                    <a:pt x="140" y="170"/>
                    <a:pt x="141" y="171"/>
                    <a:pt x="141" y="171"/>
                  </a:cubicBezTo>
                  <a:cubicBezTo>
                    <a:pt x="141" y="171"/>
                    <a:pt x="141" y="171"/>
                    <a:pt x="141" y="171"/>
                  </a:cubicBezTo>
                  <a:cubicBezTo>
                    <a:pt x="141" y="171"/>
                    <a:pt x="141" y="171"/>
                    <a:pt x="142" y="171"/>
                  </a:cubicBezTo>
                  <a:cubicBezTo>
                    <a:pt x="142" y="171"/>
                    <a:pt x="142" y="171"/>
                    <a:pt x="142" y="171"/>
                  </a:cubicBezTo>
                  <a:cubicBezTo>
                    <a:pt x="142" y="171"/>
                    <a:pt x="142" y="171"/>
                    <a:pt x="142" y="171"/>
                  </a:cubicBezTo>
                  <a:cubicBezTo>
                    <a:pt x="142" y="171"/>
                    <a:pt x="143" y="171"/>
                    <a:pt x="143" y="171"/>
                  </a:cubicBezTo>
                  <a:cubicBezTo>
                    <a:pt x="143" y="171"/>
                    <a:pt x="143" y="171"/>
                    <a:pt x="144" y="171"/>
                  </a:cubicBezTo>
                  <a:cubicBezTo>
                    <a:pt x="144" y="172"/>
                    <a:pt x="144" y="172"/>
                    <a:pt x="144" y="172"/>
                  </a:cubicBezTo>
                  <a:cubicBezTo>
                    <a:pt x="144" y="172"/>
                    <a:pt x="144" y="172"/>
                    <a:pt x="144" y="172"/>
                  </a:cubicBezTo>
                  <a:cubicBezTo>
                    <a:pt x="144" y="172"/>
                    <a:pt x="145" y="172"/>
                    <a:pt x="145" y="171"/>
                  </a:cubicBezTo>
                  <a:cubicBezTo>
                    <a:pt x="145" y="171"/>
                    <a:pt x="145" y="171"/>
                    <a:pt x="145" y="171"/>
                  </a:cubicBezTo>
                  <a:cubicBezTo>
                    <a:pt x="145" y="171"/>
                    <a:pt x="145" y="170"/>
                    <a:pt x="145" y="170"/>
                  </a:cubicBezTo>
                  <a:cubicBezTo>
                    <a:pt x="145" y="170"/>
                    <a:pt x="145" y="170"/>
                    <a:pt x="145" y="170"/>
                  </a:cubicBezTo>
                  <a:cubicBezTo>
                    <a:pt x="145" y="170"/>
                    <a:pt x="145" y="171"/>
                    <a:pt x="145" y="171"/>
                  </a:cubicBezTo>
                  <a:cubicBezTo>
                    <a:pt x="145" y="171"/>
                    <a:pt x="145" y="171"/>
                    <a:pt x="145" y="171"/>
                  </a:cubicBezTo>
                  <a:cubicBezTo>
                    <a:pt x="146" y="171"/>
                    <a:pt x="146" y="171"/>
                    <a:pt x="146" y="171"/>
                  </a:cubicBezTo>
                  <a:cubicBezTo>
                    <a:pt x="146" y="171"/>
                    <a:pt x="146" y="171"/>
                    <a:pt x="146" y="171"/>
                  </a:cubicBezTo>
                  <a:cubicBezTo>
                    <a:pt x="147" y="171"/>
                    <a:pt x="147" y="171"/>
                    <a:pt x="147" y="171"/>
                  </a:cubicBezTo>
                  <a:cubicBezTo>
                    <a:pt x="147" y="172"/>
                    <a:pt x="147" y="172"/>
                    <a:pt x="147" y="172"/>
                  </a:cubicBezTo>
                  <a:cubicBezTo>
                    <a:pt x="147" y="172"/>
                    <a:pt x="147" y="172"/>
                    <a:pt x="148" y="172"/>
                  </a:cubicBezTo>
                  <a:cubicBezTo>
                    <a:pt x="148" y="172"/>
                    <a:pt x="148" y="172"/>
                    <a:pt x="148" y="172"/>
                  </a:cubicBezTo>
                  <a:cubicBezTo>
                    <a:pt x="148" y="172"/>
                    <a:pt x="148" y="172"/>
                    <a:pt x="149" y="172"/>
                  </a:cubicBezTo>
                  <a:cubicBezTo>
                    <a:pt x="149" y="172"/>
                    <a:pt x="149" y="172"/>
                    <a:pt x="149" y="172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9" y="171"/>
                    <a:pt x="149" y="171"/>
                    <a:pt x="149" y="172"/>
                  </a:cubicBezTo>
                  <a:cubicBezTo>
                    <a:pt x="149" y="172"/>
                    <a:pt x="150" y="172"/>
                    <a:pt x="150" y="172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50" y="173"/>
                    <a:pt x="150" y="173"/>
                    <a:pt x="150" y="173"/>
                  </a:cubicBezTo>
                  <a:cubicBezTo>
                    <a:pt x="150" y="173"/>
                    <a:pt x="150" y="174"/>
                    <a:pt x="150" y="174"/>
                  </a:cubicBezTo>
                  <a:cubicBezTo>
                    <a:pt x="150" y="174"/>
                    <a:pt x="150" y="174"/>
                    <a:pt x="150" y="175"/>
                  </a:cubicBezTo>
                  <a:cubicBezTo>
                    <a:pt x="150" y="175"/>
                    <a:pt x="150" y="175"/>
                    <a:pt x="151" y="175"/>
                  </a:cubicBezTo>
                  <a:cubicBezTo>
                    <a:pt x="151" y="175"/>
                    <a:pt x="151" y="176"/>
                    <a:pt x="151" y="176"/>
                  </a:cubicBezTo>
                  <a:cubicBezTo>
                    <a:pt x="151" y="176"/>
                    <a:pt x="151" y="176"/>
                    <a:pt x="151" y="177"/>
                  </a:cubicBezTo>
                  <a:cubicBezTo>
                    <a:pt x="151" y="177"/>
                    <a:pt x="151" y="177"/>
                    <a:pt x="152" y="177"/>
                  </a:cubicBezTo>
                  <a:cubicBezTo>
                    <a:pt x="152" y="177"/>
                    <a:pt x="152" y="177"/>
                    <a:pt x="152" y="177"/>
                  </a:cubicBezTo>
                  <a:cubicBezTo>
                    <a:pt x="152" y="177"/>
                    <a:pt x="152" y="177"/>
                    <a:pt x="152" y="177"/>
                  </a:cubicBezTo>
                  <a:cubicBezTo>
                    <a:pt x="152" y="178"/>
                    <a:pt x="151" y="178"/>
                    <a:pt x="151" y="178"/>
                  </a:cubicBezTo>
                  <a:cubicBezTo>
                    <a:pt x="151" y="178"/>
                    <a:pt x="151" y="178"/>
                    <a:pt x="151" y="178"/>
                  </a:cubicBezTo>
                  <a:cubicBezTo>
                    <a:pt x="151" y="178"/>
                    <a:pt x="152" y="178"/>
                    <a:pt x="152" y="178"/>
                  </a:cubicBezTo>
                  <a:cubicBezTo>
                    <a:pt x="152" y="178"/>
                    <a:pt x="152" y="178"/>
                    <a:pt x="152" y="178"/>
                  </a:cubicBezTo>
                  <a:cubicBezTo>
                    <a:pt x="152" y="178"/>
                    <a:pt x="153" y="178"/>
                    <a:pt x="153" y="178"/>
                  </a:cubicBezTo>
                  <a:cubicBezTo>
                    <a:pt x="153" y="178"/>
                    <a:pt x="153" y="178"/>
                    <a:pt x="153" y="178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54" y="177"/>
                    <a:pt x="154" y="176"/>
                    <a:pt x="154" y="176"/>
                  </a:cubicBezTo>
                  <a:cubicBezTo>
                    <a:pt x="154" y="176"/>
                    <a:pt x="153" y="176"/>
                    <a:pt x="153" y="176"/>
                  </a:cubicBezTo>
                  <a:cubicBezTo>
                    <a:pt x="153" y="176"/>
                    <a:pt x="153" y="176"/>
                    <a:pt x="153" y="176"/>
                  </a:cubicBezTo>
                  <a:cubicBezTo>
                    <a:pt x="153" y="176"/>
                    <a:pt x="153" y="176"/>
                    <a:pt x="153" y="176"/>
                  </a:cubicBezTo>
                  <a:cubicBezTo>
                    <a:pt x="153" y="176"/>
                    <a:pt x="153" y="175"/>
                    <a:pt x="153" y="175"/>
                  </a:cubicBezTo>
                  <a:cubicBezTo>
                    <a:pt x="153" y="175"/>
                    <a:pt x="153" y="175"/>
                    <a:pt x="153" y="175"/>
                  </a:cubicBezTo>
                  <a:cubicBezTo>
                    <a:pt x="153" y="175"/>
                    <a:pt x="152" y="175"/>
                    <a:pt x="152" y="175"/>
                  </a:cubicBezTo>
                  <a:cubicBezTo>
                    <a:pt x="152" y="175"/>
                    <a:pt x="152" y="175"/>
                    <a:pt x="152" y="174"/>
                  </a:cubicBezTo>
                  <a:cubicBezTo>
                    <a:pt x="152" y="174"/>
                    <a:pt x="152" y="174"/>
                    <a:pt x="152" y="174"/>
                  </a:cubicBezTo>
                  <a:cubicBezTo>
                    <a:pt x="152" y="174"/>
                    <a:pt x="152" y="174"/>
                    <a:pt x="152" y="174"/>
                  </a:cubicBezTo>
                  <a:cubicBezTo>
                    <a:pt x="152" y="174"/>
                    <a:pt x="152" y="174"/>
                    <a:pt x="152" y="174"/>
                  </a:cubicBezTo>
                  <a:cubicBezTo>
                    <a:pt x="152" y="173"/>
                    <a:pt x="153" y="173"/>
                    <a:pt x="153" y="173"/>
                  </a:cubicBezTo>
                  <a:cubicBezTo>
                    <a:pt x="153" y="173"/>
                    <a:pt x="153" y="173"/>
                    <a:pt x="153" y="173"/>
                  </a:cubicBezTo>
                  <a:cubicBezTo>
                    <a:pt x="153" y="173"/>
                    <a:pt x="154" y="172"/>
                    <a:pt x="154" y="172"/>
                  </a:cubicBezTo>
                  <a:cubicBezTo>
                    <a:pt x="154" y="172"/>
                    <a:pt x="154" y="172"/>
                    <a:pt x="154" y="172"/>
                  </a:cubicBezTo>
                  <a:cubicBezTo>
                    <a:pt x="155" y="172"/>
                    <a:pt x="155" y="172"/>
                    <a:pt x="155" y="172"/>
                  </a:cubicBezTo>
                  <a:cubicBezTo>
                    <a:pt x="155" y="172"/>
                    <a:pt x="156" y="172"/>
                    <a:pt x="156" y="172"/>
                  </a:cubicBezTo>
                  <a:cubicBezTo>
                    <a:pt x="156" y="172"/>
                    <a:pt x="156" y="171"/>
                    <a:pt x="156" y="171"/>
                  </a:cubicBezTo>
                  <a:cubicBezTo>
                    <a:pt x="156" y="171"/>
                    <a:pt x="157" y="171"/>
                    <a:pt x="157" y="171"/>
                  </a:cubicBezTo>
                  <a:cubicBezTo>
                    <a:pt x="157" y="171"/>
                    <a:pt x="157" y="171"/>
                    <a:pt x="157" y="171"/>
                  </a:cubicBezTo>
                  <a:cubicBezTo>
                    <a:pt x="157" y="171"/>
                    <a:pt x="158" y="171"/>
                    <a:pt x="158" y="171"/>
                  </a:cubicBezTo>
                  <a:cubicBezTo>
                    <a:pt x="158" y="171"/>
                    <a:pt x="158" y="171"/>
                    <a:pt x="158" y="170"/>
                  </a:cubicBezTo>
                  <a:cubicBezTo>
                    <a:pt x="158" y="170"/>
                    <a:pt x="158" y="170"/>
                    <a:pt x="158" y="170"/>
                  </a:cubicBezTo>
                  <a:cubicBezTo>
                    <a:pt x="158" y="170"/>
                    <a:pt x="158" y="170"/>
                    <a:pt x="158" y="170"/>
                  </a:cubicBezTo>
                  <a:cubicBezTo>
                    <a:pt x="158" y="170"/>
                    <a:pt x="158" y="170"/>
                    <a:pt x="158" y="170"/>
                  </a:cubicBezTo>
                  <a:cubicBezTo>
                    <a:pt x="158" y="170"/>
                    <a:pt x="158" y="170"/>
                    <a:pt x="158" y="170"/>
                  </a:cubicBezTo>
                  <a:cubicBezTo>
                    <a:pt x="158" y="171"/>
                    <a:pt x="158" y="171"/>
                    <a:pt x="158" y="171"/>
                  </a:cubicBezTo>
                  <a:cubicBezTo>
                    <a:pt x="158" y="171"/>
                    <a:pt x="158" y="171"/>
                    <a:pt x="159" y="171"/>
                  </a:cubicBezTo>
                  <a:cubicBezTo>
                    <a:pt x="159" y="171"/>
                    <a:pt x="159" y="171"/>
                    <a:pt x="159" y="171"/>
                  </a:cubicBezTo>
                  <a:cubicBezTo>
                    <a:pt x="159" y="171"/>
                    <a:pt x="159" y="171"/>
                    <a:pt x="159" y="170"/>
                  </a:cubicBezTo>
                  <a:cubicBezTo>
                    <a:pt x="159" y="170"/>
                    <a:pt x="159" y="170"/>
                    <a:pt x="159" y="170"/>
                  </a:cubicBezTo>
                  <a:cubicBezTo>
                    <a:pt x="159" y="170"/>
                    <a:pt x="159" y="170"/>
                    <a:pt x="159" y="170"/>
                  </a:cubicBezTo>
                  <a:cubicBezTo>
                    <a:pt x="159" y="170"/>
                    <a:pt x="159" y="170"/>
                    <a:pt x="160" y="170"/>
                  </a:cubicBezTo>
                  <a:cubicBezTo>
                    <a:pt x="160" y="170"/>
                    <a:pt x="160" y="170"/>
                    <a:pt x="160" y="170"/>
                  </a:cubicBezTo>
                  <a:cubicBezTo>
                    <a:pt x="160" y="170"/>
                    <a:pt x="160" y="170"/>
                    <a:pt x="160" y="169"/>
                  </a:cubicBezTo>
                  <a:cubicBezTo>
                    <a:pt x="160" y="169"/>
                    <a:pt x="160" y="169"/>
                    <a:pt x="160" y="169"/>
                  </a:cubicBezTo>
                  <a:cubicBezTo>
                    <a:pt x="160" y="169"/>
                    <a:pt x="160" y="169"/>
                    <a:pt x="160" y="169"/>
                  </a:cubicBezTo>
                  <a:cubicBezTo>
                    <a:pt x="160" y="169"/>
                    <a:pt x="160" y="168"/>
                    <a:pt x="160" y="168"/>
                  </a:cubicBezTo>
                  <a:cubicBezTo>
                    <a:pt x="160" y="168"/>
                    <a:pt x="160" y="168"/>
                    <a:pt x="160" y="168"/>
                  </a:cubicBezTo>
                  <a:cubicBezTo>
                    <a:pt x="160" y="169"/>
                    <a:pt x="160" y="169"/>
                    <a:pt x="160" y="169"/>
                  </a:cubicBezTo>
                  <a:cubicBezTo>
                    <a:pt x="160" y="169"/>
                    <a:pt x="160" y="169"/>
                    <a:pt x="160" y="169"/>
                  </a:cubicBezTo>
                  <a:cubicBezTo>
                    <a:pt x="161" y="169"/>
                    <a:pt x="161" y="170"/>
                    <a:pt x="161" y="170"/>
                  </a:cubicBezTo>
                  <a:cubicBezTo>
                    <a:pt x="161" y="170"/>
                    <a:pt x="161" y="170"/>
                    <a:pt x="161" y="170"/>
                  </a:cubicBezTo>
                  <a:cubicBezTo>
                    <a:pt x="162" y="169"/>
                    <a:pt x="162" y="169"/>
                    <a:pt x="162" y="169"/>
                  </a:cubicBezTo>
                  <a:cubicBezTo>
                    <a:pt x="162" y="169"/>
                    <a:pt x="162" y="169"/>
                    <a:pt x="162" y="169"/>
                  </a:cubicBezTo>
                  <a:cubicBezTo>
                    <a:pt x="162" y="168"/>
                    <a:pt x="162" y="168"/>
                    <a:pt x="162" y="168"/>
                  </a:cubicBezTo>
                  <a:cubicBezTo>
                    <a:pt x="162" y="168"/>
                    <a:pt x="162" y="168"/>
                    <a:pt x="162" y="168"/>
                  </a:cubicBezTo>
                  <a:cubicBezTo>
                    <a:pt x="162" y="168"/>
                    <a:pt x="162" y="168"/>
                    <a:pt x="162" y="168"/>
                  </a:cubicBezTo>
                  <a:cubicBezTo>
                    <a:pt x="163" y="168"/>
                    <a:pt x="163" y="168"/>
                    <a:pt x="163" y="168"/>
                  </a:cubicBezTo>
                  <a:cubicBezTo>
                    <a:pt x="163" y="168"/>
                    <a:pt x="163" y="168"/>
                    <a:pt x="163" y="168"/>
                  </a:cubicBezTo>
                  <a:cubicBezTo>
                    <a:pt x="163" y="168"/>
                    <a:pt x="163" y="168"/>
                    <a:pt x="163" y="168"/>
                  </a:cubicBezTo>
                  <a:cubicBezTo>
                    <a:pt x="163" y="168"/>
                    <a:pt x="163" y="168"/>
                    <a:pt x="163" y="168"/>
                  </a:cubicBezTo>
                  <a:cubicBezTo>
                    <a:pt x="163" y="168"/>
                    <a:pt x="164" y="168"/>
                    <a:pt x="164" y="168"/>
                  </a:cubicBezTo>
                  <a:cubicBezTo>
                    <a:pt x="164" y="167"/>
                    <a:pt x="164" y="167"/>
                    <a:pt x="164" y="167"/>
                  </a:cubicBezTo>
                  <a:cubicBezTo>
                    <a:pt x="164" y="166"/>
                    <a:pt x="164" y="166"/>
                    <a:pt x="164" y="166"/>
                  </a:cubicBezTo>
                  <a:cubicBezTo>
                    <a:pt x="164" y="166"/>
                    <a:pt x="164" y="165"/>
                    <a:pt x="164" y="165"/>
                  </a:cubicBezTo>
                  <a:cubicBezTo>
                    <a:pt x="164" y="165"/>
                    <a:pt x="164" y="165"/>
                    <a:pt x="164" y="164"/>
                  </a:cubicBezTo>
                  <a:cubicBezTo>
                    <a:pt x="163" y="164"/>
                    <a:pt x="163" y="164"/>
                    <a:pt x="163" y="164"/>
                  </a:cubicBezTo>
                  <a:cubicBezTo>
                    <a:pt x="164" y="164"/>
                    <a:pt x="164" y="164"/>
                    <a:pt x="164" y="164"/>
                  </a:cubicBezTo>
                  <a:cubicBezTo>
                    <a:pt x="164" y="164"/>
                    <a:pt x="164" y="164"/>
                    <a:pt x="164" y="164"/>
                  </a:cubicBezTo>
                  <a:cubicBezTo>
                    <a:pt x="164" y="164"/>
                    <a:pt x="164" y="165"/>
                    <a:pt x="164" y="165"/>
                  </a:cubicBezTo>
                  <a:cubicBezTo>
                    <a:pt x="165" y="165"/>
                    <a:pt x="165" y="165"/>
                    <a:pt x="165" y="165"/>
                  </a:cubicBezTo>
                  <a:cubicBezTo>
                    <a:pt x="165" y="165"/>
                    <a:pt x="165" y="166"/>
                    <a:pt x="165" y="166"/>
                  </a:cubicBezTo>
                  <a:cubicBezTo>
                    <a:pt x="165" y="166"/>
                    <a:pt x="166" y="166"/>
                    <a:pt x="166" y="166"/>
                  </a:cubicBezTo>
                  <a:cubicBezTo>
                    <a:pt x="166" y="166"/>
                    <a:pt x="166" y="165"/>
                    <a:pt x="166" y="165"/>
                  </a:cubicBezTo>
                  <a:cubicBezTo>
                    <a:pt x="166" y="165"/>
                    <a:pt x="166" y="165"/>
                    <a:pt x="166" y="165"/>
                  </a:cubicBezTo>
                  <a:cubicBezTo>
                    <a:pt x="166" y="165"/>
                    <a:pt x="167" y="165"/>
                    <a:pt x="167" y="165"/>
                  </a:cubicBezTo>
                  <a:cubicBezTo>
                    <a:pt x="167" y="166"/>
                    <a:pt x="167" y="166"/>
                    <a:pt x="167" y="166"/>
                  </a:cubicBezTo>
                  <a:cubicBezTo>
                    <a:pt x="167" y="166"/>
                    <a:pt x="167" y="166"/>
                    <a:pt x="167" y="166"/>
                  </a:cubicBezTo>
                  <a:cubicBezTo>
                    <a:pt x="168" y="166"/>
                    <a:pt x="168" y="166"/>
                    <a:pt x="168" y="166"/>
                  </a:cubicBezTo>
                  <a:cubicBezTo>
                    <a:pt x="168" y="166"/>
                    <a:pt x="168" y="166"/>
                    <a:pt x="168" y="166"/>
                  </a:cubicBezTo>
                  <a:cubicBezTo>
                    <a:pt x="168" y="166"/>
                    <a:pt x="168" y="165"/>
                    <a:pt x="168" y="165"/>
                  </a:cubicBezTo>
                  <a:cubicBezTo>
                    <a:pt x="168" y="165"/>
                    <a:pt x="168" y="165"/>
                    <a:pt x="168" y="165"/>
                  </a:cubicBezTo>
                  <a:cubicBezTo>
                    <a:pt x="168" y="165"/>
                    <a:pt x="167" y="165"/>
                    <a:pt x="167" y="165"/>
                  </a:cubicBezTo>
                  <a:cubicBezTo>
                    <a:pt x="167" y="165"/>
                    <a:pt x="167" y="164"/>
                    <a:pt x="168" y="164"/>
                  </a:cubicBezTo>
                  <a:cubicBezTo>
                    <a:pt x="168" y="164"/>
                    <a:pt x="168" y="164"/>
                    <a:pt x="168" y="164"/>
                  </a:cubicBezTo>
                  <a:cubicBezTo>
                    <a:pt x="168" y="164"/>
                    <a:pt x="168" y="165"/>
                    <a:pt x="168" y="165"/>
                  </a:cubicBezTo>
                  <a:cubicBezTo>
                    <a:pt x="168" y="165"/>
                    <a:pt x="168" y="165"/>
                    <a:pt x="168" y="165"/>
                  </a:cubicBezTo>
                  <a:cubicBezTo>
                    <a:pt x="168" y="165"/>
                    <a:pt x="168" y="165"/>
                    <a:pt x="168" y="165"/>
                  </a:cubicBezTo>
                  <a:cubicBezTo>
                    <a:pt x="168" y="165"/>
                    <a:pt x="169" y="166"/>
                    <a:pt x="169" y="165"/>
                  </a:cubicBezTo>
                  <a:cubicBezTo>
                    <a:pt x="169" y="165"/>
                    <a:pt x="169" y="165"/>
                    <a:pt x="169" y="165"/>
                  </a:cubicBezTo>
                  <a:cubicBezTo>
                    <a:pt x="169" y="165"/>
                    <a:pt x="169" y="165"/>
                    <a:pt x="169" y="165"/>
                  </a:cubicBezTo>
                  <a:cubicBezTo>
                    <a:pt x="169" y="165"/>
                    <a:pt x="169" y="165"/>
                    <a:pt x="170" y="165"/>
                  </a:cubicBezTo>
                  <a:cubicBezTo>
                    <a:pt x="170" y="165"/>
                    <a:pt x="170" y="164"/>
                    <a:pt x="170" y="164"/>
                  </a:cubicBezTo>
                  <a:cubicBezTo>
                    <a:pt x="170" y="164"/>
                    <a:pt x="170" y="164"/>
                    <a:pt x="170" y="165"/>
                  </a:cubicBezTo>
                  <a:cubicBezTo>
                    <a:pt x="171" y="165"/>
                    <a:pt x="170" y="165"/>
                    <a:pt x="170" y="165"/>
                  </a:cubicBezTo>
                  <a:cubicBezTo>
                    <a:pt x="170" y="165"/>
                    <a:pt x="171" y="165"/>
                    <a:pt x="171" y="165"/>
                  </a:cubicBezTo>
                  <a:cubicBezTo>
                    <a:pt x="171" y="165"/>
                    <a:pt x="171" y="165"/>
                    <a:pt x="171" y="165"/>
                  </a:cubicBezTo>
                  <a:cubicBezTo>
                    <a:pt x="171" y="165"/>
                    <a:pt x="171" y="165"/>
                    <a:pt x="171" y="164"/>
                  </a:cubicBezTo>
                  <a:cubicBezTo>
                    <a:pt x="171" y="164"/>
                    <a:pt x="171" y="164"/>
                    <a:pt x="171" y="164"/>
                  </a:cubicBezTo>
                  <a:cubicBezTo>
                    <a:pt x="171" y="164"/>
                    <a:pt x="172" y="164"/>
                    <a:pt x="172" y="164"/>
                  </a:cubicBezTo>
                  <a:cubicBezTo>
                    <a:pt x="172" y="164"/>
                    <a:pt x="172" y="164"/>
                    <a:pt x="172" y="164"/>
                  </a:cubicBezTo>
                  <a:cubicBezTo>
                    <a:pt x="172" y="164"/>
                    <a:pt x="172" y="164"/>
                    <a:pt x="172" y="164"/>
                  </a:cubicBezTo>
                  <a:cubicBezTo>
                    <a:pt x="172" y="165"/>
                    <a:pt x="173" y="165"/>
                    <a:pt x="173" y="165"/>
                  </a:cubicBezTo>
                  <a:cubicBezTo>
                    <a:pt x="173" y="165"/>
                    <a:pt x="173" y="164"/>
                    <a:pt x="173" y="164"/>
                  </a:cubicBezTo>
                  <a:cubicBezTo>
                    <a:pt x="174" y="164"/>
                    <a:pt x="174" y="164"/>
                    <a:pt x="174" y="164"/>
                  </a:cubicBezTo>
                  <a:cubicBezTo>
                    <a:pt x="174" y="164"/>
                    <a:pt x="174" y="164"/>
                    <a:pt x="174" y="163"/>
                  </a:cubicBezTo>
                  <a:cubicBezTo>
                    <a:pt x="174" y="163"/>
                    <a:pt x="174" y="163"/>
                    <a:pt x="174" y="163"/>
                  </a:cubicBezTo>
                  <a:cubicBezTo>
                    <a:pt x="174" y="163"/>
                    <a:pt x="174" y="163"/>
                    <a:pt x="174" y="163"/>
                  </a:cubicBezTo>
                  <a:cubicBezTo>
                    <a:pt x="174" y="163"/>
                    <a:pt x="174" y="164"/>
                    <a:pt x="174" y="164"/>
                  </a:cubicBezTo>
                  <a:cubicBezTo>
                    <a:pt x="174" y="164"/>
                    <a:pt x="174" y="164"/>
                    <a:pt x="175" y="163"/>
                  </a:cubicBezTo>
                  <a:cubicBezTo>
                    <a:pt x="175" y="163"/>
                    <a:pt x="175" y="163"/>
                    <a:pt x="175" y="163"/>
                  </a:cubicBezTo>
                  <a:cubicBezTo>
                    <a:pt x="175" y="163"/>
                    <a:pt x="175" y="162"/>
                    <a:pt x="175" y="162"/>
                  </a:cubicBezTo>
                  <a:cubicBezTo>
                    <a:pt x="175" y="162"/>
                    <a:pt x="175" y="162"/>
                    <a:pt x="175" y="162"/>
                  </a:cubicBezTo>
                  <a:cubicBezTo>
                    <a:pt x="175" y="162"/>
                    <a:pt x="175" y="161"/>
                    <a:pt x="175" y="161"/>
                  </a:cubicBezTo>
                  <a:cubicBezTo>
                    <a:pt x="175" y="161"/>
                    <a:pt x="175" y="161"/>
                    <a:pt x="175" y="161"/>
                  </a:cubicBezTo>
                  <a:cubicBezTo>
                    <a:pt x="175" y="161"/>
                    <a:pt x="175" y="160"/>
                    <a:pt x="175" y="160"/>
                  </a:cubicBezTo>
                  <a:cubicBezTo>
                    <a:pt x="175" y="160"/>
                    <a:pt x="176" y="160"/>
                    <a:pt x="176" y="160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76" y="160"/>
                    <a:pt x="176" y="160"/>
                    <a:pt x="177" y="160"/>
                  </a:cubicBezTo>
                  <a:cubicBezTo>
                    <a:pt x="177" y="160"/>
                    <a:pt x="177" y="160"/>
                    <a:pt x="177" y="160"/>
                  </a:cubicBezTo>
                  <a:cubicBezTo>
                    <a:pt x="177" y="159"/>
                    <a:pt x="177" y="159"/>
                    <a:pt x="177" y="159"/>
                  </a:cubicBezTo>
                  <a:cubicBezTo>
                    <a:pt x="177" y="159"/>
                    <a:pt x="177" y="159"/>
                    <a:pt x="177" y="158"/>
                  </a:cubicBezTo>
                  <a:cubicBezTo>
                    <a:pt x="178" y="158"/>
                    <a:pt x="178" y="158"/>
                    <a:pt x="178" y="158"/>
                  </a:cubicBezTo>
                  <a:cubicBezTo>
                    <a:pt x="178" y="158"/>
                    <a:pt x="178" y="158"/>
                    <a:pt x="178" y="158"/>
                  </a:cubicBezTo>
                  <a:cubicBezTo>
                    <a:pt x="178" y="158"/>
                    <a:pt x="179" y="158"/>
                    <a:pt x="179" y="158"/>
                  </a:cubicBezTo>
                  <a:cubicBezTo>
                    <a:pt x="179" y="157"/>
                    <a:pt x="179" y="157"/>
                    <a:pt x="179" y="157"/>
                  </a:cubicBezTo>
                  <a:cubicBezTo>
                    <a:pt x="179" y="157"/>
                    <a:pt x="179" y="157"/>
                    <a:pt x="179" y="157"/>
                  </a:cubicBezTo>
                  <a:cubicBezTo>
                    <a:pt x="179" y="157"/>
                    <a:pt x="179" y="156"/>
                    <a:pt x="179" y="156"/>
                  </a:cubicBezTo>
                  <a:cubicBezTo>
                    <a:pt x="179" y="156"/>
                    <a:pt x="179" y="156"/>
                    <a:pt x="179" y="156"/>
                  </a:cubicBezTo>
                  <a:cubicBezTo>
                    <a:pt x="179" y="156"/>
                    <a:pt x="179" y="156"/>
                    <a:pt x="179" y="156"/>
                  </a:cubicBezTo>
                  <a:cubicBezTo>
                    <a:pt x="179" y="156"/>
                    <a:pt x="178" y="156"/>
                    <a:pt x="178" y="156"/>
                  </a:cubicBezTo>
                  <a:cubicBezTo>
                    <a:pt x="178" y="156"/>
                    <a:pt x="178" y="156"/>
                    <a:pt x="178" y="156"/>
                  </a:cubicBezTo>
                  <a:cubicBezTo>
                    <a:pt x="178" y="156"/>
                    <a:pt x="178" y="155"/>
                    <a:pt x="178" y="155"/>
                  </a:cubicBezTo>
                  <a:cubicBezTo>
                    <a:pt x="178" y="155"/>
                    <a:pt x="178" y="155"/>
                    <a:pt x="178" y="155"/>
                  </a:cubicBezTo>
                  <a:cubicBezTo>
                    <a:pt x="179" y="155"/>
                    <a:pt x="179" y="155"/>
                    <a:pt x="179" y="155"/>
                  </a:cubicBezTo>
                  <a:cubicBezTo>
                    <a:pt x="179" y="155"/>
                    <a:pt x="179" y="154"/>
                    <a:pt x="179" y="154"/>
                  </a:cubicBezTo>
                  <a:cubicBezTo>
                    <a:pt x="179" y="154"/>
                    <a:pt x="179" y="154"/>
                    <a:pt x="180" y="154"/>
                  </a:cubicBezTo>
                  <a:cubicBezTo>
                    <a:pt x="180" y="154"/>
                    <a:pt x="180" y="154"/>
                    <a:pt x="180" y="154"/>
                  </a:cubicBezTo>
                  <a:cubicBezTo>
                    <a:pt x="180" y="154"/>
                    <a:pt x="180" y="154"/>
                    <a:pt x="180" y="154"/>
                  </a:cubicBezTo>
                  <a:cubicBezTo>
                    <a:pt x="180" y="154"/>
                    <a:pt x="180" y="154"/>
                    <a:pt x="180" y="155"/>
                  </a:cubicBezTo>
                  <a:cubicBezTo>
                    <a:pt x="180" y="155"/>
                    <a:pt x="180" y="155"/>
                    <a:pt x="180" y="155"/>
                  </a:cubicBezTo>
                  <a:cubicBezTo>
                    <a:pt x="180" y="155"/>
                    <a:pt x="181" y="155"/>
                    <a:pt x="181" y="155"/>
                  </a:cubicBezTo>
                  <a:cubicBezTo>
                    <a:pt x="181" y="155"/>
                    <a:pt x="181" y="155"/>
                    <a:pt x="181" y="155"/>
                  </a:cubicBezTo>
                  <a:cubicBezTo>
                    <a:pt x="181" y="155"/>
                    <a:pt x="181" y="154"/>
                    <a:pt x="181" y="154"/>
                  </a:cubicBezTo>
                  <a:cubicBezTo>
                    <a:pt x="181" y="154"/>
                    <a:pt x="181" y="154"/>
                    <a:pt x="181" y="154"/>
                  </a:cubicBezTo>
                  <a:cubicBezTo>
                    <a:pt x="181" y="154"/>
                    <a:pt x="181" y="154"/>
                    <a:pt x="181" y="153"/>
                  </a:cubicBezTo>
                  <a:cubicBezTo>
                    <a:pt x="181" y="153"/>
                    <a:pt x="181" y="153"/>
                    <a:pt x="181" y="153"/>
                  </a:cubicBezTo>
                  <a:cubicBezTo>
                    <a:pt x="181" y="153"/>
                    <a:pt x="181" y="153"/>
                    <a:pt x="181" y="153"/>
                  </a:cubicBezTo>
                  <a:cubicBezTo>
                    <a:pt x="181" y="153"/>
                    <a:pt x="182" y="153"/>
                    <a:pt x="182" y="153"/>
                  </a:cubicBezTo>
                  <a:cubicBezTo>
                    <a:pt x="182" y="153"/>
                    <a:pt x="182" y="153"/>
                    <a:pt x="182" y="152"/>
                  </a:cubicBezTo>
                  <a:cubicBezTo>
                    <a:pt x="182" y="152"/>
                    <a:pt x="182" y="152"/>
                    <a:pt x="182" y="152"/>
                  </a:cubicBezTo>
                  <a:cubicBezTo>
                    <a:pt x="182" y="152"/>
                    <a:pt x="182" y="152"/>
                    <a:pt x="182" y="152"/>
                  </a:cubicBezTo>
                  <a:cubicBezTo>
                    <a:pt x="182" y="152"/>
                    <a:pt x="181" y="152"/>
                    <a:pt x="181" y="152"/>
                  </a:cubicBezTo>
                  <a:cubicBezTo>
                    <a:pt x="181" y="152"/>
                    <a:pt x="181" y="151"/>
                    <a:pt x="181" y="151"/>
                  </a:cubicBezTo>
                  <a:cubicBezTo>
                    <a:pt x="181" y="151"/>
                    <a:pt x="182" y="151"/>
                    <a:pt x="182" y="151"/>
                  </a:cubicBezTo>
                  <a:cubicBezTo>
                    <a:pt x="182" y="151"/>
                    <a:pt x="182" y="151"/>
                    <a:pt x="182" y="151"/>
                  </a:cubicBezTo>
                  <a:cubicBezTo>
                    <a:pt x="182" y="151"/>
                    <a:pt x="182" y="151"/>
                    <a:pt x="183" y="151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182" y="151"/>
                    <a:pt x="182" y="151"/>
                    <a:pt x="182" y="150"/>
                  </a:cubicBezTo>
                  <a:cubicBezTo>
                    <a:pt x="182" y="150"/>
                    <a:pt x="182" y="150"/>
                    <a:pt x="182" y="150"/>
                  </a:cubicBezTo>
                  <a:cubicBezTo>
                    <a:pt x="182" y="150"/>
                    <a:pt x="182" y="150"/>
                    <a:pt x="182" y="149"/>
                  </a:cubicBezTo>
                  <a:cubicBezTo>
                    <a:pt x="182" y="149"/>
                    <a:pt x="183" y="149"/>
                    <a:pt x="183" y="150"/>
                  </a:cubicBezTo>
                  <a:cubicBezTo>
                    <a:pt x="183" y="150"/>
                    <a:pt x="183" y="150"/>
                    <a:pt x="183" y="150"/>
                  </a:cubicBezTo>
                  <a:cubicBezTo>
                    <a:pt x="183" y="150"/>
                    <a:pt x="183" y="150"/>
                    <a:pt x="183" y="150"/>
                  </a:cubicBezTo>
                  <a:cubicBezTo>
                    <a:pt x="183" y="150"/>
                    <a:pt x="183" y="149"/>
                    <a:pt x="183" y="149"/>
                  </a:cubicBezTo>
                  <a:cubicBezTo>
                    <a:pt x="183" y="149"/>
                    <a:pt x="183" y="149"/>
                    <a:pt x="183" y="149"/>
                  </a:cubicBezTo>
                  <a:cubicBezTo>
                    <a:pt x="183" y="149"/>
                    <a:pt x="183" y="149"/>
                    <a:pt x="183" y="149"/>
                  </a:cubicBezTo>
                  <a:cubicBezTo>
                    <a:pt x="183" y="149"/>
                    <a:pt x="183" y="149"/>
                    <a:pt x="183" y="148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48"/>
                    <a:pt x="183" y="148"/>
                    <a:pt x="183" y="148"/>
                  </a:cubicBezTo>
                  <a:cubicBezTo>
                    <a:pt x="183" y="148"/>
                    <a:pt x="183" y="147"/>
                    <a:pt x="183" y="147"/>
                  </a:cubicBezTo>
                  <a:cubicBezTo>
                    <a:pt x="183" y="147"/>
                    <a:pt x="183" y="147"/>
                    <a:pt x="183" y="147"/>
                  </a:cubicBezTo>
                  <a:cubicBezTo>
                    <a:pt x="183" y="147"/>
                    <a:pt x="182" y="147"/>
                    <a:pt x="182" y="147"/>
                  </a:cubicBezTo>
                  <a:cubicBezTo>
                    <a:pt x="182" y="147"/>
                    <a:pt x="182" y="146"/>
                    <a:pt x="182" y="146"/>
                  </a:cubicBezTo>
                  <a:cubicBezTo>
                    <a:pt x="182" y="146"/>
                    <a:pt x="183" y="146"/>
                    <a:pt x="183" y="146"/>
                  </a:cubicBezTo>
                  <a:cubicBezTo>
                    <a:pt x="183" y="146"/>
                    <a:pt x="183" y="146"/>
                    <a:pt x="183" y="145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3" y="146"/>
                    <a:pt x="184" y="146"/>
                    <a:pt x="184" y="146"/>
                  </a:cubicBezTo>
                  <a:cubicBezTo>
                    <a:pt x="184" y="146"/>
                    <a:pt x="184" y="146"/>
                    <a:pt x="184" y="145"/>
                  </a:cubicBezTo>
                  <a:cubicBezTo>
                    <a:pt x="184" y="145"/>
                    <a:pt x="184" y="145"/>
                    <a:pt x="184" y="145"/>
                  </a:cubicBezTo>
                  <a:cubicBezTo>
                    <a:pt x="184" y="145"/>
                    <a:pt x="183" y="145"/>
                    <a:pt x="183" y="145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5"/>
                    <a:pt x="183" y="144"/>
                    <a:pt x="183" y="144"/>
                  </a:cubicBezTo>
                  <a:cubicBezTo>
                    <a:pt x="183" y="144"/>
                    <a:pt x="182" y="144"/>
                    <a:pt x="182" y="144"/>
                  </a:cubicBezTo>
                  <a:cubicBezTo>
                    <a:pt x="182" y="143"/>
                    <a:pt x="182" y="143"/>
                    <a:pt x="182" y="143"/>
                  </a:cubicBezTo>
                  <a:cubicBezTo>
                    <a:pt x="182" y="143"/>
                    <a:pt x="182" y="143"/>
                    <a:pt x="182" y="143"/>
                  </a:cubicBezTo>
                  <a:cubicBezTo>
                    <a:pt x="182" y="143"/>
                    <a:pt x="182" y="143"/>
                    <a:pt x="183" y="143"/>
                  </a:cubicBezTo>
                  <a:cubicBezTo>
                    <a:pt x="183" y="143"/>
                    <a:pt x="183" y="143"/>
                    <a:pt x="183" y="143"/>
                  </a:cubicBezTo>
                  <a:cubicBezTo>
                    <a:pt x="183" y="143"/>
                    <a:pt x="183" y="143"/>
                    <a:pt x="183" y="143"/>
                  </a:cubicBezTo>
                  <a:cubicBezTo>
                    <a:pt x="183" y="143"/>
                    <a:pt x="183" y="143"/>
                    <a:pt x="183" y="143"/>
                  </a:cubicBezTo>
                  <a:cubicBezTo>
                    <a:pt x="183" y="143"/>
                    <a:pt x="183" y="144"/>
                    <a:pt x="183" y="144"/>
                  </a:cubicBezTo>
                  <a:cubicBezTo>
                    <a:pt x="184" y="144"/>
                    <a:pt x="184" y="144"/>
                    <a:pt x="184" y="144"/>
                  </a:cubicBezTo>
                  <a:cubicBezTo>
                    <a:pt x="184" y="144"/>
                    <a:pt x="184" y="143"/>
                    <a:pt x="184" y="143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84" y="143"/>
                    <a:pt x="184" y="142"/>
                    <a:pt x="184" y="142"/>
                  </a:cubicBezTo>
                  <a:cubicBezTo>
                    <a:pt x="184" y="142"/>
                    <a:pt x="184" y="142"/>
                    <a:pt x="184" y="142"/>
                  </a:cubicBezTo>
                  <a:cubicBezTo>
                    <a:pt x="184" y="141"/>
                    <a:pt x="184" y="141"/>
                    <a:pt x="184" y="141"/>
                  </a:cubicBezTo>
                  <a:cubicBezTo>
                    <a:pt x="184" y="141"/>
                    <a:pt x="184" y="141"/>
                    <a:pt x="184" y="141"/>
                  </a:cubicBezTo>
                  <a:cubicBezTo>
                    <a:pt x="184" y="141"/>
                    <a:pt x="184" y="141"/>
                    <a:pt x="184" y="140"/>
                  </a:cubicBezTo>
                  <a:cubicBezTo>
                    <a:pt x="184" y="140"/>
                    <a:pt x="184" y="140"/>
                    <a:pt x="184" y="140"/>
                  </a:cubicBezTo>
                  <a:cubicBezTo>
                    <a:pt x="184" y="140"/>
                    <a:pt x="184" y="141"/>
                    <a:pt x="184" y="141"/>
                  </a:cubicBezTo>
                  <a:cubicBezTo>
                    <a:pt x="184" y="141"/>
                    <a:pt x="185" y="141"/>
                    <a:pt x="185" y="141"/>
                  </a:cubicBezTo>
                  <a:cubicBezTo>
                    <a:pt x="185" y="141"/>
                    <a:pt x="185" y="141"/>
                    <a:pt x="185" y="141"/>
                  </a:cubicBezTo>
                  <a:cubicBezTo>
                    <a:pt x="185" y="141"/>
                    <a:pt x="185" y="140"/>
                    <a:pt x="185" y="140"/>
                  </a:cubicBezTo>
                  <a:cubicBezTo>
                    <a:pt x="185" y="140"/>
                    <a:pt x="185" y="140"/>
                    <a:pt x="185" y="139"/>
                  </a:cubicBezTo>
                  <a:cubicBezTo>
                    <a:pt x="185" y="139"/>
                    <a:pt x="185" y="139"/>
                    <a:pt x="185" y="139"/>
                  </a:cubicBezTo>
                  <a:cubicBezTo>
                    <a:pt x="185" y="139"/>
                    <a:pt x="185" y="139"/>
                    <a:pt x="185" y="139"/>
                  </a:cubicBezTo>
                  <a:cubicBezTo>
                    <a:pt x="185" y="139"/>
                    <a:pt x="185" y="138"/>
                    <a:pt x="185" y="138"/>
                  </a:cubicBezTo>
                  <a:cubicBezTo>
                    <a:pt x="185" y="138"/>
                    <a:pt x="185" y="138"/>
                    <a:pt x="185" y="138"/>
                  </a:cubicBezTo>
                  <a:cubicBezTo>
                    <a:pt x="185" y="138"/>
                    <a:pt x="185" y="137"/>
                    <a:pt x="185" y="137"/>
                  </a:cubicBezTo>
                  <a:cubicBezTo>
                    <a:pt x="185" y="137"/>
                    <a:pt x="185" y="137"/>
                    <a:pt x="185" y="137"/>
                  </a:cubicBezTo>
                  <a:cubicBezTo>
                    <a:pt x="185" y="137"/>
                    <a:pt x="185" y="137"/>
                    <a:pt x="185" y="136"/>
                  </a:cubicBezTo>
                  <a:cubicBezTo>
                    <a:pt x="185" y="136"/>
                    <a:pt x="185" y="136"/>
                    <a:pt x="186" y="136"/>
                  </a:cubicBezTo>
                  <a:cubicBezTo>
                    <a:pt x="186" y="136"/>
                    <a:pt x="186" y="136"/>
                    <a:pt x="186" y="136"/>
                  </a:cubicBezTo>
                  <a:cubicBezTo>
                    <a:pt x="186" y="136"/>
                    <a:pt x="186" y="135"/>
                    <a:pt x="186" y="135"/>
                  </a:cubicBezTo>
                  <a:cubicBezTo>
                    <a:pt x="186" y="135"/>
                    <a:pt x="186" y="135"/>
                    <a:pt x="186" y="135"/>
                  </a:cubicBezTo>
                  <a:cubicBezTo>
                    <a:pt x="186" y="135"/>
                    <a:pt x="186" y="134"/>
                    <a:pt x="186" y="134"/>
                  </a:cubicBezTo>
                  <a:cubicBezTo>
                    <a:pt x="186" y="134"/>
                    <a:pt x="186" y="134"/>
                    <a:pt x="186" y="134"/>
                  </a:cubicBezTo>
                  <a:cubicBezTo>
                    <a:pt x="186" y="134"/>
                    <a:pt x="186" y="134"/>
                    <a:pt x="186" y="134"/>
                  </a:cubicBezTo>
                  <a:cubicBezTo>
                    <a:pt x="186" y="134"/>
                    <a:pt x="186" y="135"/>
                    <a:pt x="186" y="135"/>
                  </a:cubicBezTo>
                  <a:cubicBezTo>
                    <a:pt x="186" y="135"/>
                    <a:pt x="186" y="135"/>
                    <a:pt x="186" y="135"/>
                  </a:cubicBezTo>
                  <a:cubicBezTo>
                    <a:pt x="186" y="135"/>
                    <a:pt x="186" y="135"/>
                    <a:pt x="186" y="135"/>
                  </a:cubicBezTo>
                  <a:cubicBezTo>
                    <a:pt x="187" y="135"/>
                    <a:pt x="187" y="135"/>
                    <a:pt x="187" y="135"/>
                  </a:cubicBezTo>
                  <a:cubicBezTo>
                    <a:pt x="187" y="135"/>
                    <a:pt x="187" y="135"/>
                    <a:pt x="187" y="135"/>
                  </a:cubicBezTo>
                  <a:cubicBezTo>
                    <a:pt x="187" y="135"/>
                    <a:pt x="187" y="135"/>
                    <a:pt x="187" y="135"/>
                  </a:cubicBezTo>
                  <a:cubicBezTo>
                    <a:pt x="187" y="135"/>
                    <a:pt x="188" y="135"/>
                    <a:pt x="188" y="134"/>
                  </a:cubicBezTo>
                  <a:cubicBezTo>
                    <a:pt x="188" y="134"/>
                    <a:pt x="188" y="134"/>
                    <a:pt x="187" y="134"/>
                  </a:cubicBezTo>
                  <a:cubicBezTo>
                    <a:pt x="187" y="134"/>
                    <a:pt x="187" y="134"/>
                    <a:pt x="187" y="134"/>
                  </a:cubicBezTo>
                  <a:cubicBezTo>
                    <a:pt x="187" y="133"/>
                    <a:pt x="187" y="133"/>
                    <a:pt x="187" y="133"/>
                  </a:cubicBezTo>
                  <a:cubicBezTo>
                    <a:pt x="187" y="133"/>
                    <a:pt x="187" y="132"/>
                    <a:pt x="187" y="132"/>
                  </a:cubicBezTo>
                  <a:cubicBezTo>
                    <a:pt x="187" y="131"/>
                    <a:pt x="187" y="131"/>
                    <a:pt x="187" y="131"/>
                  </a:cubicBezTo>
                  <a:cubicBezTo>
                    <a:pt x="186" y="131"/>
                    <a:pt x="186" y="131"/>
                    <a:pt x="186" y="130"/>
                  </a:cubicBezTo>
                  <a:cubicBezTo>
                    <a:pt x="186" y="130"/>
                    <a:pt x="186" y="130"/>
                    <a:pt x="186" y="130"/>
                  </a:cubicBezTo>
                  <a:cubicBezTo>
                    <a:pt x="186" y="130"/>
                    <a:pt x="186" y="130"/>
                    <a:pt x="186" y="130"/>
                  </a:cubicBezTo>
                  <a:cubicBezTo>
                    <a:pt x="186" y="130"/>
                    <a:pt x="186" y="129"/>
                    <a:pt x="186" y="129"/>
                  </a:cubicBezTo>
                  <a:cubicBezTo>
                    <a:pt x="187" y="129"/>
                    <a:pt x="187" y="129"/>
                    <a:pt x="187" y="129"/>
                  </a:cubicBezTo>
                  <a:cubicBezTo>
                    <a:pt x="187" y="129"/>
                    <a:pt x="187" y="129"/>
                    <a:pt x="187" y="129"/>
                  </a:cubicBezTo>
                  <a:cubicBezTo>
                    <a:pt x="187" y="129"/>
                    <a:pt x="187" y="129"/>
                    <a:pt x="187" y="129"/>
                  </a:cubicBezTo>
                  <a:cubicBezTo>
                    <a:pt x="187" y="129"/>
                    <a:pt x="187" y="129"/>
                    <a:pt x="187" y="129"/>
                  </a:cubicBezTo>
                  <a:cubicBezTo>
                    <a:pt x="187" y="130"/>
                    <a:pt x="187" y="130"/>
                    <a:pt x="187" y="130"/>
                  </a:cubicBezTo>
                  <a:cubicBezTo>
                    <a:pt x="187" y="130"/>
                    <a:pt x="188" y="129"/>
                    <a:pt x="188" y="129"/>
                  </a:cubicBezTo>
                  <a:cubicBezTo>
                    <a:pt x="188" y="129"/>
                    <a:pt x="188" y="129"/>
                    <a:pt x="188" y="129"/>
                  </a:cubicBezTo>
                  <a:cubicBezTo>
                    <a:pt x="188" y="129"/>
                    <a:pt x="187" y="128"/>
                    <a:pt x="187" y="128"/>
                  </a:cubicBezTo>
                  <a:cubicBezTo>
                    <a:pt x="187" y="128"/>
                    <a:pt x="187" y="128"/>
                    <a:pt x="187" y="128"/>
                  </a:cubicBezTo>
                  <a:cubicBezTo>
                    <a:pt x="187" y="127"/>
                    <a:pt x="187" y="127"/>
                    <a:pt x="187" y="127"/>
                  </a:cubicBezTo>
                  <a:cubicBezTo>
                    <a:pt x="187" y="127"/>
                    <a:pt x="187" y="127"/>
                    <a:pt x="187" y="127"/>
                  </a:cubicBezTo>
                  <a:cubicBezTo>
                    <a:pt x="187" y="127"/>
                    <a:pt x="187" y="127"/>
                    <a:pt x="187" y="127"/>
                  </a:cubicBezTo>
                  <a:cubicBezTo>
                    <a:pt x="187" y="127"/>
                    <a:pt x="187" y="126"/>
                    <a:pt x="187" y="126"/>
                  </a:cubicBezTo>
                  <a:cubicBezTo>
                    <a:pt x="187" y="126"/>
                    <a:pt x="186" y="126"/>
                    <a:pt x="186" y="126"/>
                  </a:cubicBezTo>
                  <a:cubicBezTo>
                    <a:pt x="186" y="126"/>
                    <a:pt x="186" y="126"/>
                    <a:pt x="186" y="126"/>
                  </a:cubicBezTo>
                  <a:cubicBezTo>
                    <a:pt x="186" y="126"/>
                    <a:pt x="185" y="126"/>
                    <a:pt x="185" y="125"/>
                  </a:cubicBezTo>
                  <a:cubicBezTo>
                    <a:pt x="185" y="125"/>
                    <a:pt x="185" y="125"/>
                    <a:pt x="185" y="125"/>
                  </a:cubicBezTo>
                  <a:cubicBezTo>
                    <a:pt x="185" y="125"/>
                    <a:pt x="184" y="125"/>
                    <a:pt x="184" y="124"/>
                  </a:cubicBezTo>
                  <a:cubicBezTo>
                    <a:pt x="184" y="124"/>
                    <a:pt x="184" y="124"/>
                    <a:pt x="184" y="124"/>
                  </a:cubicBezTo>
                  <a:cubicBezTo>
                    <a:pt x="184" y="124"/>
                    <a:pt x="183" y="124"/>
                    <a:pt x="183" y="124"/>
                  </a:cubicBezTo>
                  <a:cubicBezTo>
                    <a:pt x="183" y="124"/>
                    <a:pt x="182" y="124"/>
                    <a:pt x="182" y="124"/>
                  </a:cubicBezTo>
                  <a:cubicBezTo>
                    <a:pt x="182" y="125"/>
                    <a:pt x="182" y="125"/>
                    <a:pt x="182" y="125"/>
                  </a:cubicBezTo>
                  <a:cubicBezTo>
                    <a:pt x="182" y="125"/>
                    <a:pt x="182" y="125"/>
                    <a:pt x="181" y="125"/>
                  </a:cubicBezTo>
                  <a:cubicBezTo>
                    <a:pt x="181" y="125"/>
                    <a:pt x="181" y="125"/>
                    <a:pt x="181" y="125"/>
                  </a:cubicBezTo>
                  <a:cubicBezTo>
                    <a:pt x="181" y="125"/>
                    <a:pt x="181" y="124"/>
                    <a:pt x="181" y="124"/>
                  </a:cubicBezTo>
                  <a:cubicBezTo>
                    <a:pt x="181" y="124"/>
                    <a:pt x="180" y="124"/>
                    <a:pt x="180" y="124"/>
                  </a:cubicBezTo>
                  <a:cubicBezTo>
                    <a:pt x="180" y="124"/>
                    <a:pt x="180" y="125"/>
                    <a:pt x="180" y="125"/>
                  </a:cubicBezTo>
                  <a:cubicBezTo>
                    <a:pt x="180" y="125"/>
                    <a:pt x="179" y="124"/>
                    <a:pt x="179" y="124"/>
                  </a:cubicBezTo>
                  <a:cubicBezTo>
                    <a:pt x="179" y="124"/>
                    <a:pt x="179" y="124"/>
                    <a:pt x="179" y="124"/>
                  </a:cubicBezTo>
                  <a:cubicBezTo>
                    <a:pt x="180" y="124"/>
                    <a:pt x="180" y="124"/>
                    <a:pt x="180" y="124"/>
                  </a:cubicBezTo>
                  <a:cubicBezTo>
                    <a:pt x="180" y="124"/>
                    <a:pt x="180" y="124"/>
                    <a:pt x="180" y="124"/>
                  </a:cubicBezTo>
                  <a:cubicBezTo>
                    <a:pt x="180" y="123"/>
                    <a:pt x="181" y="123"/>
                    <a:pt x="181" y="123"/>
                  </a:cubicBezTo>
                  <a:cubicBezTo>
                    <a:pt x="181" y="123"/>
                    <a:pt x="181" y="123"/>
                    <a:pt x="181" y="124"/>
                  </a:cubicBezTo>
                  <a:cubicBezTo>
                    <a:pt x="181" y="124"/>
                    <a:pt x="182" y="124"/>
                    <a:pt x="182" y="124"/>
                  </a:cubicBezTo>
                  <a:cubicBezTo>
                    <a:pt x="182" y="124"/>
                    <a:pt x="182" y="124"/>
                    <a:pt x="182" y="124"/>
                  </a:cubicBezTo>
                  <a:cubicBezTo>
                    <a:pt x="182" y="124"/>
                    <a:pt x="182" y="123"/>
                    <a:pt x="182" y="123"/>
                  </a:cubicBezTo>
                  <a:cubicBezTo>
                    <a:pt x="182" y="123"/>
                    <a:pt x="183" y="123"/>
                    <a:pt x="183" y="123"/>
                  </a:cubicBezTo>
                  <a:cubicBezTo>
                    <a:pt x="183" y="122"/>
                    <a:pt x="183" y="122"/>
                    <a:pt x="183" y="122"/>
                  </a:cubicBezTo>
                  <a:cubicBezTo>
                    <a:pt x="183" y="122"/>
                    <a:pt x="183" y="122"/>
                    <a:pt x="183" y="122"/>
                  </a:cubicBezTo>
                  <a:cubicBezTo>
                    <a:pt x="183" y="122"/>
                    <a:pt x="184" y="121"/>
                    <a:pt x="184" y="121"/>
                  </a:cubicBezTo>
                  <a:cubicBezTo>
                    <a:pt x="184" y="121"/>
                    <a:pt x="184" y="121"/>
                    <a:pt x="184" y="121"/>
                  </a:cubicBezTo>
                  <a:cubicBezTo>
                    <a:pt x="184" y="121"/>
                    <a:pt x="184" y="121"/>
                    <a:pt x="184" y="121"/>
                  </a:cubicBezTo>
                  <a:cubicBezTo>
                    <a:pt x="184" y="121"/>
                    <a:pt x="185" y="121"/>
                    <a:pt x="185" y="121"/>
                  </a:cubicBezTo>
                  <a:cubicBezTo>
                    <a:pt x="185" y="121"/>
                    <a:pt x="185" y="121"/>
                    <a:pt x="185" y="121"/>
                  </a:cubicBezTo>
                  <a:cubicBezTo>
                    <a:pt x="185" y="121"/>
                    <a:pt x="185" y="120"/>
                    <a:pt x="185" y="120"/>
                  </a:cubicBezTo>
                  <a:cubicBezTo>
                    <a:pt x="185" y="120"/>
                    <a:pt x="185" y="120"/>
                    <a:pt x="185" y="120"/>
                  </a:cubicBezTo>
                  <a:cubicBezTo>
                    <a:pt x="185" y="120"/>
                    <a:pt x="185" y="120"/>
                    <a:pt x="185" y="120"/>
                  </a:cubicBezTo>
                  <a:cubicBezTo>
                    <a:pt x="184" y="120"/>
                    <a:pt x="184" y="119"/>
                    <a:pt x="184" y="119"/>
                  </a:cubicBezTo>
                  <a:cubicBezTo>
                    <a:pt x="184" y="119"/>
                    <a:pt x="184" y="119"/>
                    <a:pt x="184" y="119"/>
                  </a:cubicBezTo>
                  <a:cubicBezTo>
                    <a:pt x="184" y="119"/>
                    <a:pt x="183" y="119"/>
                    <a:pt x="183" y="118"/>
                  </a:cubicBezTo>
                  <a:cubicBezTo>
                    <a:pt x="183" y="118"/>
                    <a:pt x="183" y="118"/>
                    <a:pt x="182" y="118"/>
                  </a:cubicBezTo>
                  <a:cubicBezTo>
                    <a:pt x="182" y="118"/>
                    <a:pt x="182" y="118"/>
                    <a:pt x="182" y="118"/>
                  </a:cubicBezTo>
                  <a:cubicBezTo>
                    <a:pt x="182" y="118"/>
                    <a:pt x="181" y="117"/>
                    <a:pt x="181" y="117"/>
                  </a:cubicBezTo>
                  <a:cubicBezTo>
                    <a:pt x="181" y="117"/>
                    <a:pt x="181" y="117"/>
                    <a:pt x="181" y="117"/>
                  </a:cubicBezTo>
                  <a:cubicBezTo>
                    <a:pt x="181" y="117"/>
                    <a:pt x="181" y="117"/>
                    <a:pt x="181" y="117"/>
                  </a:cubicBezTo>
                  <a:cubicBezTo>
                    <a:pt x="181" y="117"/>
                    <a:pt x="181" y="117"/>
                    <a:pt x="180" y="117"/>
                  </a:cubicBezTo>
                  <a:cubicBezTo>
                    <a:pt x="180" y="117"/>
                    <a:pt x="180" y="117"/>
                    <a:pt x="180" y="117"/>
                  </a:cubicBezTo>
                  <a:cubicBezTo>
                    <a:pt x="180" y="117"/>
                    <a:pt x="180" y="117"/>
                    <a:pt x="180" y="117"/>
                  </a:cubicBezTo>
                  <a:cubicBezTo>
                    <a:pt x="180" y="117"/>
                    <a:pt x="179" y="116"/>
                    <a:pt x="179" y="116"/>
                  </a:cubicBezTo>
                  <a:cubicBezTo>
                    <a:pt x="179" y="116"/>
                    <a:pt x="179" y="116"/>
                    <a:pt x="179" y="116"/>
                  </a:cubicBezTo>
                  <a:cubicBezTo>
                    <a:pt x="179" y="116"/>
                    <a:pt x="178" y="116"/>
                    <a:pt x="178" y="116"/>
                  </a:cubicBezTo>
                  <a:cubicBezTo>
                    <a:pt x="178" y="116"/>
                    <a:pt x="178" y="116"/>
                    <a:pt x="178" y="116"/>
                  </a:cubicBezTo>
                  <a:cubicBezTo>
                    <a:pt x="177" y="116"/>
                    <a:pt x="177" y="116"/>
                    <a:pt x="177" y="116"/>
                  </a:cubicBezTo>
                  <a:cubicBezTo>
                    <a:pt x="177" y="116"/>
                    <a:pt x="176" y="116"/>
                    <a:pt x="176" y="116"/>
                  </a:cubicBezTo>
                  <a:cubicBezTo>
                    <a:pt x="176" y="116"/>
                    <a:pt x="176" y="115"/>
                    <a:pt x="176" y="115"/>
                  </a:cubicBezTo>
                  <a:cubicBezTo>
                    <a:pt x="176" y="115"/>
                    <a:pt x="175" y="115"/>
                    <a:pt x="175" y="115"/>
                  </a:cubicBezTo>
                  <a:cubicBezTo>
                    <a:pt x="175" y="115"/>
                    <a:pt x="175" y="115"/>
                    <a:pt x="175" y="115"/>
                  </a:cubicBezTo>
                  <a:cubicBezTo>
                    <a:pt x="175" y="115"/>
                    <a:pt x="175" y="115"/>
                    <a:pt x="175" y="115"/>
                  </a:cubicBezTo>
                  <a:cubicBezTo>
                    <a:pt x="175" y="115"/>
                    <a:pt x="175" y="115"/>
                    <a:pt x="175" y="115"/>
                  </a:cubicBezTo>
                  <a:cubicBezTo>
                    <a:pt x="175" y="115"/>
                    <a:pt x="176" y="115"/>
                    <a:pt x="176" y="115"/>
                  </a:cubicBezTo>
                  <a:cubicBezTo>
                    <a:pt x="176" y="115"/>
                    <a:pt x="176" y="115"/>
                    <a:pt x="176" y="115"/>
                  </a:cubicBezTo>
                  <a:cubicBezTo>
                    <a:pt x="176" y="115"/>
                    <a:pt x="177" y="115"/>
                    <a:pt x="177" y="115"/>
                  </a:cubicBezTo>
                  <a:cubicBezTo>
                    <a:pt x="177" y="115"/>
                    <a:pt x="177" y="116"/>
                    <a:pt x="177" y="115"/>
                  </a:cubicBezTo>
                  <a:cubicBezTo>
                    <a:pt x="178" y="115"/>
                    <a:pt x="178" y="115"/>
                    <a:pt x="178" y="115"/>
                  </a:cubicBezTo>
                  <a:cubicBezTo>
                    <a:pt x="178" y="115"/>
                    <a:pt x="178" y="115"/>
                    <a:pt x="178" y="115"/>
                  </a:cubicBezTo>
                  <a:cubicBezTo>
                    <a:pt x="178" y="115"/>
                    <a:pt x="179" y="115"/>
                    <a:pt x="179" y="115"/>
                  </a:cubicBezTo>
                  <a:cubicBezTo>
                    <a:pt x="179" y="115"/>
                    <a:pt x="179" y="115"/>
                    <a:pt x="179" y="115"/>
                  </a:cubicBezTo>
                  <a:cubicBezTo>
                    <a:pt x="179" y="115"/>
                    <a:pt x="179" y="115"/>
                    <a:pt x="179" y="115"/>
                  </a:cubicBezTo>
                  <a:cubicBezTo>
                    <a:pt x="180" y="115"/>
                    <a:pt x="180" y="116"/>
                    <a:pt x="180" y="116"/>
                  </a:cubicBezTo>
                  <a:cubicBezTo>
                    <a:pt x="180" y="116"/>
                    <a:pt x="180" y="116"/>
                    <a:pt x="180" y="116"/>
                  </a:cubicBezTo>
                  <a:cubicBezTo>
                    <a:pt x="180" y="116"/>
                    <a:pt x="181" y="116"/>
                    <a:pt x="181" y="116"/>
                  </a:cubicBezTo>
                  <a:cubicBezTo>
                    <a:pt x="181" y="116"/>
                    <a:pt x="181" y="116"/>
                    <a:pt x="181" y="116"/>
                  </a:cubicBezTo>
                  <a:cubicBezTo>
                    <a:pt x="182" y="116"/>
                    <a:pt x="182" y="116"/>
                    <a:pt x="182" y="117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2" y="117"/>
                    <a:pt x="182" y="116"/>
                    <a:pt x="182" y="116"/>
                  </a:cubicBezTo>
                  <a:cubicBezTo>
                    <a:pt x="182" y="116"/>
                    <a:pt x="182" y="116"/>
                    <a:pt x="183" y="116"/>
                  </a:cubicBezTo>
                  <a:cubicBezTo>
                    <a:pt x="183" y="116"/>
                    <a:pt x="183" y="116"/>
                    <a:pt x="183" y="116"/>
                  </a:cubicBezTo>
                  <a:cubicBezTo>
                    <a:pt x="183" y="116"/>
                    <a:pt x="183" y="117"/>
                    <a:pt x="183" y="117"/>
                  </a:cubicBezTo>
                  <a:cubicBezTo>
                    <a:pt x="183" y="117"/>
                    <a:pt x="183" y="117"/>
                    <a:pt x="183" y="117"/>
                  </a:cubicBezTo>
                  <a:cubicBezTo>
                    <a:pt x="184" y="117"/>
                    <a:pt x="184" y="117"/>
                    <a:pt x="184" y="117"/>
                  </a:cubicBezTo>
                  <a:cubicBezTo>
                    <a:pt x="184" y="117"/>
                    <a:pt x="184" y="117"/>
                    <a:pt x="184" y="117"/>
                  </a:cubicBezTo>
                  <a:cubicBezTo>
                    <a:pt x="184" y="116"/>
                    <a:pt x="184" y="116"/>
                    <a:pt x="184" y="116"/>
                  </a:cubicBezTo>
                  <a:cubicBezTo>
                    <a:pt x="184" y="116"/>
                    <a:pt x="184" y="116"/>
                    <a:pt x="184" y="115"/>
                  </a:cubicBezTo>
                  <a:cubicBezTo>
                    <a:pt x="183" y="115"/>
                    <a:pt x="183" y="115"/>
                    <a:pt x="183" y="115"/>
                  </a:cubicBezTo>
                  <a:cubicBezTo>
                    <a:pt x="183" y="115"/>
                    <a:pt x="183" y="114"/>
                    <a:pt x="183" y="114"/>
                  </a:cubicBezTo>
                  <a:cubicBezTo>
                    <a:pt x="182" y="114"/>
                    <a:pt x="182" y="114"/>
                    <a:pt x="182" y="114"/>
                  </a:cubicBezTo>
                  <a:cubicBezTo>
                    <a:pt x="182" y="114"/>
                    <a:pt x="182" y="114"/>
                    <a:pt x="182" y="114"/>
                  </a:cubicBezTo>
                  <a:cubicBezTo>
                    <a:pt x="182" y="114"/>
                    <a:pt x="182" y="114"/>
                    <a:pt x="182" y="114"/>
                  </a:cubicBezTo>
                  <a:cubicBezTo>
                    <a:pt x="182" y="113"/>
                    <a:pt x="181" y="113"/>
                    <a:pt x="181" y="113"/>
                  </a:cubicBezTo>
                  <a:cubicBezTo>
                    <a:pt x="181" y="113"/>
                    <a:pt x="181" y="113"/>
                    <a:pt x="181" y="113"/>
                  </a:cubicBezTo>
                  <a:cubicBezTo>
                    <a:pt x="181" y="113"/>
                    <a:pt x="181" y="112"/>
                    <a:pt x="181" y="112"/>
                  </a:cubicBezTo>
                  <a:cubicBezTo>
                    <a:pt x="180" y="112"/>
                    <a:pt x="181" y="112"/>
                    <a:pt x="181" y="112"/>
                  </a:cubicBezTo>
                  <a:cubicBezTo>
                    <a:pt x="181" y="112"/>
                    <a:pt x="181" y="111"/>
                    <a:pt x="180" y="111"/>
                  </a:cubicBezTo>
                  <a:cubicBezTo>
                    <a:pt x="180" y="111"/>
                    <a:pt x="180" y="111"/>
                    <a:pt x="180" y="111"/>
                  </a:cubicBezTo>
                  <a:cubicBezTo>
                    <a:pt x="180" y="111"/>
                    <a:pt x="180" y="112"/>
                    <a:pt x="180" y="112"/>
                  </a:cubicBezTo>
                  <a:cubicBezTo>
                    <a:pt x="180" y="112"/>
                    <a:pt x="180" y="112"/>
                    <a:pt x="179" y="112"/>
                  </a:cubicBezTo>
                  <a:cubicBezTo>
                    <a:pt x="179" y="112"/>
                    <a:pt x="179" y="112"/>
                    <a:pt x="179" y="112"/>
                  </a:cubicBezTo>
                  <a:cubicBezTo>
                    <a:pt x="179" y="111"/>
                    <a:pt x="179" y="111"/>
                    <a:pt x="179" y="111"/>
                  </a:cubicBezTo>
                  <a:cubicBezTo>
                    <a:pt x="179" y="111"/>
                    <a:pt x="179" y="111"/>
                    <a:pt x="179" y="111"/>
                  </a:cubicBezTo>
                  <a:cubicBezTo>
                    <a:pt x="179" y="111"/>
                    <a:pt x="179" y="111"/>
                    <a:pt x="179" y="110"/>
                  </a:cubicBezTo>
                  <a:cubicBezTo>
                    <a:pt x="179" y="110"/>
                    <a:pt x="179" y="110"/>
                    <a:pt x="179" y="110"/>
                  </a:cubicBezTo>
                  <a:cubicBezTo>
                    <a:pt x="179" y="110"/>
                    <a:pt x="179" y="110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7" y="108"/>
                    <a:pt x="177" y="108"/>
                  </a:cubicBezTo>
                  <a:cubicBezTo>
                    <a:pt x="177" y="108"/>
                    <a:pt x="177" y="108"/>
                    <a:pt x="177" y="108"/>
                  </a:cubicBezTo>
                  <a:cubicBezTo>
                    <a:pt x="177" y="107"/>
                    <a:pt x="177" y="107"/>
                    <a:pt x="176" y="107"/>
                  </a:cubicBezTo>
                  <a:cubicBezTo>
                    <a:pt x="176" y="107"/>
                    <a:pt x="176" y="106"/>
                    <a:pt x="176" y="106"/>
                  </a:cubicBezTo>
                  <a:cubicBezTo>
                    <a:pt x="176" y="106"/>
                    <a:pt x="176" y="106"/>
                    <a:pt x="176" y="105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5" y="105"/>
                    <a:pt x="175" y="105"/>
                    <a:pt x="174" y="105"/>
                  </a:cubicBezTo>
                  <a:cubicBezTo>
                    <a:pt x="174" y="104"/>
                    <a:pt x="174" y="104"/>
                    <a:pt x="174" y="104"/>
                  </a:cubicBezTo>
                  <a:cubicBezTo>
                    <a:pt x="174" y="104"/>
                    <a:pt x="174" y="103"/>
                    <a:pt x="174" y="103"/>
                  </a:cubicBezTo>
                  <a:cubicBezTo>
                    <a:pt x="174" y="103"/>
                    <a:pt x="173" y="103"/>
                    <a:pt x="173" y="103"/>
                  </a:cubicBezTo>
                  <a:cubicBezTo>
                    <a:pt x="173" y="102"/>
                    <a:pt x="172" y="102"/>
                    <a:pt x="172" y="102"/>
                  </a:cubicBezTo>
                  <a:cubicBezTo>
                    <a:pt x="172" y="102"/>
                    <a:pt x="172" y="102"/>
                    <a:pt x="172" y="101"/>
                  </a:cubicBezTo>
                  <a:cubicBezTo>
                    <a:pt x="172" y="101"/>
                    <a:pt x="171" y="101"/>
                    <a:pt x="171" y="101"/>
                  </a:cubicBezTo>
                  <a:cubicBezTo>
                    <a:pt x="171" y="101"/>
                    <a:pt x="171" y="101"/>
                    <a:pt x="171" y="101"/>
                  </a:cubicBezTo>
                  <a:cubicBezTo>
                    <a:pt x="171" y="101"/>
                    <a:pt x="170" y="101"/>
                    <a:pt x="170" y="101"/>
                  </a:cubicBezTo>
                  <a:cubicBezTo>
                    <a:pt x="170" y="101"/>
                    <a:pt x="170" y="100"/>
                    <a:pt x="170" y="100"/>
                  </a:cubicBezTo>
                  <a:cubicBezTo>
                    <a:pt x="170" y="100"/>
                    <a:pt x="170" y="100"/>
                    <a:pt x="170" y="100"/>
                  </a:cubicBezTo>
                  <a:cubicBezTo>
                    <a:pt x="170" y="100"/>
                    <a:pt x="170" y="99"/>
                    <a:pt x="170" y="99"/>
                  </a:cubicBezTo>
                  <a:cubicBezTo>
                    <a:pt x="170" y="99"/>
                    <a:pt x="170" y="99"/>
                    <a:pt x="170" y="98"/>
                  </a:cubicBezTo>
                  <a:cubicBezTo>
                    <a:pt x="170" y="98"/>
                    <a:pt x="170" y="98"/>
                    <a:pt x="170" y="97"/>
                  </a:cubicBezTo>
                  <a:cubicBezTo>
                    <a:pt x="170" y="97"/>
                    <a:pt x="170" y="97"/>
                    <a:pt x="170" y="96"/>
                  </a:cubicBezTo>
                  <a:cubicBezTo>
                    <a:pt x="170" y="96"/>
                    <a:pt x="170" y="96"/>
                    <a:pt x="170" y="95"/>
                  </a:cubicBezTo>
                  <a:cubicBezTo>
                    <a:pt x="171" y="95"/>
                    <a:pt x="171" y="95"/>
                    <a:pt x="171" y="95"/>
                  </a:cubicBezTo>
                  <a:cubicBezTo>
                    <a:pt x="171" y="95"/>
                    <a:pt x="171" y="95"/>
                    <a:pt x="171" y="94"/>
                  </a:cubicBezTo>
                  <a:cubicBezTo>
                    <a:pt x="171" y="94"/>
                    <a:pt x="171" y="94"/>
                    <a:pt x="171" y="94"/>
                  </a:cubicBezTo>
                  <a:cubicBezTo>
                    <a:pt x="171" y="94"/>
                    <a:pt x="170" y="94"/>
                    <a:pt x="170" y="94"/>
                  </a:cubicBezTo>
                  <a:cubicBezTo>
                    <a:pt x="170" y="94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1" y="93"/>
                    <a:pt x="171" y="93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2" y="93"/>
                    <a:pt x="172" y="93"/>
                  </a:cubicBezTo>
                  <a:cubicBezTo>
                    <a:pt x="172" y="93"/>
                    <a:pt x="172" y="93"/>
                    <a:pt x="172" y="93"/>
                  </a:cubicBezTo>
                  <a:cubicBezTo>
                    <a:pt x="172" y="93"/>
                    <a:pt x="172" y="92"/>
                    <a:pt x="172" y="92"/>
                  </a:cubicBezTo>
                  <a:cubicBezTo>
                    <a:pt x="172" y="92"/>
                    <a:pt x="173" y="92"/>
                    <a:pt x="173" y="92"/>
                  </a:cubicBezTo>
                  <a:cubicBezTo>
                    <a:pt x="173" y="92"/>
                    <a:pt x="173" y="91"/>
                    <a:pt x="173" y="91"/>
                  </a:cubicBezTo>
                  <a:cubicBezTo>
                    <a:pt x="173" y="91"/>
                    <a:pt x="172" y="91"/>
                    <a:pt x="172" y="91"/>
                  </a:cubicBezTo>
                  <a:cubicBezTo>
                    <a:pt x="172" y="91"/>
                    <a:pt x="172" y="91"/>
                    <a:pt x="172" y="91"/>
                  </a:cubicBezTo>
                  <a:cubicBezTo>
                    <a:pt x="172" y="91"/>
                    <a:pt x="173" y="91"/>
                    <a:pt x="173" y="91"/>
                  </a:cubicBezTo>
                  <a:cubicBezTo>
                    <a:pt x="173" y="91"/>
                    <a:pt x="173" y="91"/>
                    <a:pt x="174" y="91"/>
                  </a:cubicBezTo>
                  <a:cubicBezTo>
                    <a:pt x="174" y="91"/>
                    <a:pt x="174" y="91"/>
                    <a:pt x="174" y="90"/>
                  </a:cubicBezTo>
                  <a:cubicBezTo>
                    <a:pt x="174" y="90"/>
                    <a:pt x="174" y="90"/>
                    <a:pt x="174" y="90"/>
                  </a:cubicBezTo>
                  <a:cubicBezTo>
                    <a:pt x="174" y="90"/>
                    <a:pt x="175" y="90"/>
                    <a:pt x="175" y="90"/>
                  </a:cubicBezTo>
                  <a:cubicBezTo>
                    <a:pt x="175" y="90"/>
                    <a:pt x="175" y="90"/>
                    <a:pt x="175" y="89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5" y="89"/>
                    <a:pt x="175" y="89"/>
                    <a:pt x="176" y="89"/>
                  </a:cubicBezTo>
                  <a:cubicBezTo>
                    <a:pt x="176" y="89"/>
                    <a:pt x="176" y="89"/>
                    <a:pt x="176" y="89"/>
                  </a:cubicBezTo>
                  <a:cubicBezTo>
                    <a:pt x="176" y="89"/>
                    <a:pt x="176" y="89"/>
                    <a:pt x="176" y="89"/>
                  </a:cubicBezTo>
                  <a:cubicBezTo>
                    <a:pt x="176" y="89"/>
                    <a:pt x="176" y="89"/>
                    <a:pt x="176" y="89"/>
                  </a:cubicBezTo>
                  <a:cubicBezTo>
                    <a:pt x="176" y="89"/>
                    <a:pt x="176" y="90"/>
                    <a:pt x="176" y="90"/>
                  </a:cubicBezTo>
                  <a:cubicBezTo>
                    <a:pt x="177" y="90"/>
                    <a:pt x="177" y="89"/>
                    <a:pt x="177" y="89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7" y="89"/>
                    <a:pt x="178" y="88"/>
                    <a:pt x="178" y="88"/>
                  </a:cubicBezTo>
                  <a:cubicBezTo>
                    <a:pt x="178" y="88"/>
                    <a:pt x="178" y="88"/>
                    <a:pt x="178" y="88"/>
                  </a:cubicBezTo>
                  <a:cubicBezTo>
                    <a:pt x="178" y="88"/>
                    <a:pt x="178" y="87"/>
                    <a:pt x="177" y="87"/>
                  </a:cubicBezTo>
                  <a:cubicBezTo>
                    <a:pt x="177" y="87"/>
                    <a:pt x="177" y="87"/>
                    <a:pt x="177" y="87"/>
                  </a:cubicBezTo>
                  <a:cubicBezTo>
                    <a:pt x="177" y="87"/>
                    <a:pt x="177" y="87"/>
                    <a:pt x="177" y="87"/>
                  </a:cubicBezTo>
                  <a:cubicBezTo>
                    <a:pt x="177" y="86"/>
                    <a:pt x="177" y="86"/>
                    <a:pt x="177" y="86"/>
                  </a:cubicBezTo>
                  <a:cubicBezTo>
                    <a:pt x="177" y="86"/>
                    <a:pt x="177" y="86"/>
                    <a:pt x="177" y="86"/>
                  </a:cubicBezTo>
                  <a:cubicBezTo>
                    <a:pt x="177" y="86"/>
                    <a:pt x="177" y="86"/>
                    <a:pt x="177" y="86"/>
                  </a:cubicBezTo>
                  <a:cubicBezTo>
                    <a:pt x="176" y="86"/>
                    <a:pt x="176" y="86"/>
                    <a:pt x="176" y="86"/>
                  </a:cubicBezTo>
                  <a:cubicBezTo>
                    <a:pt x="176" y="86"/>
                    <a:pt x="176" y="86"/>
                    <a:pt x="176" y="86"/>
                  </a:cubicBezTo>
                  <a:cubicBezTo>
                    <a:pt x="176" y="86"/>
                    <a:pt x="175" y="86"/>
                    <a:pt x="175" y="86"/>
                  </a:cubicBezTo>
                  <a:cubicBezTo>
                    <a:pt x="175" y="86"/>
                    <a:pt x="175" y="86"/>
                    <a:pt x="175" y="86"/>
                  </a:cubicBezTo>
                  <a:cubicBezTo>
                    <a:pt x="175" y="86"/>
                    <a:pt x="175" y="86"/>
                    <a:pt x="175" y="86"/>
                  </a:cubicBezTo>
                  <a:cubicBezTo>
                    <a:pt x="174" y="86"/>
                    <a:pt x="174" y="86"/>
                    <a:pt x="174" y="86"/>
                  </a:cubicBezTo>
                  <a:cubicBezTo>
                    <a:pt x="174" y="86"/>
                    <a:pt x="174" y="87"/>
                    <a:pt x="173" y="87"/>
                  </a:cubicBezTo>
                  <a:cubicBezTo>
                    <a:pt x="173" y="86"/>
                    <a:pt x="173" y="86"/>
                    <a:pt x="173" y="86"/>
                  </a:cubicBezTo>
                  <a:cubicBezTo>
                    <a:pt x="173" y="86"/>
                    <a:pt x="173" y="86"/>
                    <a:pt x="173" y="86"/>
                  </a:cubicBezTo>
                  <a:cubicBezTo>
                    <a:pt x="173" y="86"/>
                    <a:pt x="172" y="85"/>
                    <a:pt x="172" y="85"/>
                  </a:cubicBezTo>
                  <a:cubicBezTo>
                    <a:pt x="172" y="85"/>
                    <a:pt x="172" y="86"/>
                    <a:pt x="172" y="86"/>
                  </a:cubicBezTo>
                  <a:cubicBezTo>
                    <a:pt x="172" y="86"/>
                    <a:pt x="172" y="86"/>
                    <a:pt x="171" y="86"/>
                  </a:cubicBezTo>
                  <a:cubicBezTo>
                    <a:pt x="171" y="86"/>
                    <a:pt x="171" y="85"/>
                    <a:pt x="171" y="85"/>
                  </a:cubicBezTo>
                  <a:cubicBezTo>
                    <a:pt x="171" y="85"/>
                    <a:pt x="171" y="85"/>
                    <a:pt x="170" y="85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69" y="85"/>
                    <a:pt x="169" y="85"/>
                    <a:pt x="169" y="85"/>
                  </a:cubicBezTo>
                  <a:cubicBezTo>
                    <a:pt x="169" y="85"/>
                    <a:pt x="169" y="85"/>
                    <a:pt x="169" y="85"/>
                  </a:cubicBezTo>
                  <a:cubicBezTo>
                    <a:pt x="169" y="85"/>
                    <a:pt x="168" y="85"/>
                    <a:pt x="168" y="85"/>
                  </a:cubicBezTo>
                  <a:cubicBezTo>
                    <a:pt x="168" y="85"/>
                    <a:pt x="168" y="86"/>
                    <a:pt x="168" y="86"/>
                  </a:cubicBezTo>
                  <a:cubicBezTo>
                    <a:pt x="168" y="86"/>
                    <a:pt x="168" y="86"/>
                    <a:pt x="168" y="86"/>
                  </a:cubicBezTo>
                  <a:cubicBezTo>
                    <a:pt x="168" y="86"/>
                    <a:pt x="168" y="87"/>
                    <a:pt x="168" y="87"/>
                  </a:cubicBezTo>
                  <a:cubicBezTo>
                    <a:pt x="167" y="87"/>
                    <a:pt x="168" y="87"/>
                    <a:pt x="168" y="87"/>
                  </a:cubicBezTo>
                  <a:cubicBezTo>
                    <a:pt x="168" y="88"/>
                    <a:pt x="167" y="88"/>
                    <a:pt x="167" y="88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6" y="88"/>
                    <a:pt x="165" y="88"/>
                    <a:pt x="165" y="88"/>
                  </a:cubicBezTo>
                  <a:cubicBezTo>
                    <a:pt x="165" y="88"/>
                    <a:pt x="165" y="88"/>
                    <a:pt x="165" y="88"/>
                  </a:cubicBezTo>
                  <a:cubicBezTo>
                    <a:pt x="165" y="88"/>
                    <a:pt x="165" y="88"/>
                    <a:pt x="164" y="88"/>
                  </a:cubicBezTo>
                  <a:cubicBezTo>
                    <a:pt x="164" y="88"/>
                    <a:pt x="164" y="87"/>
                    <a:pt x="164" y="87"/>
                  </a:cubicBezTo>
                  <a:cubicBezTo>
                    <a:pt x="164" y="87"/>
                    <a:pt x="164" y="86"/>
                    <a:pt x="164" y="86"/>
                  </a:cubicBezTo>
                  <a:cubicBezTo>
                    <a:pt x="164" y="86"/>
                    <a:pt x="164" y="86"/>
                    <a:pt x="164" y="86"/>
                  </a:cubicBezTo>
                  <a:cubicBezTo>
                    <a:pt x="164" y="85"/>
                    <a:pt x="164" y="85"/>
                    <a:pt x="164" y="85"/>
                  </a:cubicBezTo>
                  <a:cubicBezTo>
                    <a:pt x="163" y="85"/>
                    <a:pt x="163" y="84"/>
                    <a:pt x="163" y="84"/>
                  </a:cubicBezTo>
                  <a:cubicBezTo>
                    <a:pt x="163" y="84"/>
                    <a:pt x="162" y="84"/>
                    <a:pt x="162" y="84"/>
                  </a:cubicBezTo>
                  <a:cubicBezTo>
                    <a:pt x="162" y="84"/>
                    <a:pt x="162" y="84"/>
                    <a:pt x="161" y="84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84"/>
                    <a:pt x="160" y="84"/>
                    <a:pt x="160" y="84"/>
                  </a:cubicBezTo>
                  <a:cubicBezTo>
                    <a:pt x="160" y="84"/>
                    <a:pt x="160" y="84"/>
                    <a:pt x="159" y="83"/>
                  </a:cubicBezTo>
                  <a:cubicBezTo>
                    <a:pt x="159" y="83"/>
                    <a:pt x="159" y="83"/>
                    <a:pt x="159" y="83"/>
                  </a:cubicBezTo>
                  <a:cubicBezTo>
                    <a:pt x="159" y="83"/>
                    <a:pt x="159" y="83"/>
                    <a:pt x="159" y="83"/>
                  </a:cubicBezTo>
                  <a:cubicBezTo>
                    <a:pt x="159" y="83"/>
                    <a:pt x="158" y="83"/>
                    <a:pt x="158" y="82"/>
                  </a:cubicBezTo>
                  <a:cubicBezTo>
                    <a:pt x="158" y="82"/>
                    <a:pt x="158" y="82"/>
                    <a:pt x="158" y="82"/>
                  </a:cubicBezTo>
                  <a:cubicBezTo>
                    <a:pt x="158" y="82"/>
                    <a:pt x="157" y="81"/>
                    <a:pt x="157" y="81"/>
                  </a:cubicBezTo>
                  <a:cubicBezTo>
                    <a:pt x="157" y="81"/>
                    <a:pt x="157" y="80"/>
                    <a:pt x="157" y="80"/>
                  </a:cubicBezTo>
                  <a:cubicBezTo>
                    <a:pt x="157" y="80"/>
                    <a:pt x="157" y="80"/>
                    <a:pt x="157" y="79"/>
                  </a:cubicBezTo>
                  <a:cubicBezTo>
                    <a:pt x="157" y="79"/>
                    <a:pt x="157" y="79"/>
                    <a:pt x="157" y="79"/>
                  </a:cubicBezTo>
                  <a:cubicBezTo>
                    <a:pt x="157" y="79"/>
                    <a:pt x="157" y="79"/>
                    <a:pt x="157" y="79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8" y="79"/>
                    <a:pt x="158" y="79"/>
                    <a:pt x="159" y="79"/>
                  </a:cubicBezTo>
                  <a:cubicBezTo>
                    <a:pt x="159" y="79"/>
                    <a:pt x="159" y="79"/>
                    <a:pt x="159" y="79"/>
                  </a:cubicBezTo>
                  <a:cubicBezTo>
                    <a:pt x="159" y="79"/>
                    <a:pt x="159" y="78"/>
                    <a:pt x="159" y="78"/>
                  </a:cubicBezTo>
                  <a:cubicBezTo>
                    <a:pt x="159" y="78"/>
                    <a:pt x="160" y="78"/>
                    <a:pt x="160" y="78"/>
                  </a:cubicBezTo>
                  <a:cubicBezTo>
                    <a:pt x="160" y="78"/>
                    <a:pt x="160" y="78"/>
                    <a:pt x="160" y="78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1" y="78"/>
                    <a:pt x="161" y="78"/>
                    <a:pt x="161" y="78"/>
                  </a:cubicBezTo>
                  <a:cubicBezTo>
                    <a:pt x="162" y="78"/>
                    <a:pt x="162" y="78"/>
                    <a:pt x="162" y="77"/>
                  </a:cubicBezTo>
                  <a:cubicBezTo>
                    <a:pt x="162" y="77"/>
                    <a:pt x="162" y="76"/>
                    <a:pt x="162" y="76"/>
                  </a:cubicBezTo>
                  <a:cubicBezTo>
                    <a:pt x="162" y="76"/>
                    <a:pt x="162" y="75"/>
                    <a:pt x="162" y="75"/>
                  </a:cubicBezTo>
                  <a:cubicBezTo>
                    <a:pt x="162" y="75"/>
                    <a:pt x="162" y="75"/>
                    <a:pt x="162" y="74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3" y="74"/>
                    <a:pt x="163" y="73"/>
                    <a:pt x="163" y="73"/>
                  </a:cubicBezTo>
                  <a:cubicBezTo>
                    <a:pt x="164" y="73"/>
                    <a:pt x="164" y="73"/>
                    <a:pt x="164" y="72"/>
                  </a:cubicBezTo>
                  <a:cubicBezTo>
                    <a:pt x="164" y="72"/>
                    <a:pt x="165" y="72"/>
                    <a:pt x="165" y="72"/>
                  </a:cubicBezTo>
                  <a:cubicBezTo>
                    <a:pt x="165" y="71"/>
                    <a:pt x="165" y="71"/>
                    <a:pt x="165" y="70"/>
                  </a:cubicBezTo>
                  <a:cubicBezTo>
                    <a:pt x="165" y="70"/>
                    <a:pt x="165" y="70"/>
                    <a:pt x="165" y="70"/>
                  </a:cubicBezTo>
                  <a:cubicBezTo>
                    <a:pt x="165" y="70"/>
                    <a:pt x="165" y="69"/>
                    <a:pt x="165" y="69"/>
                  </a:cubicBezTo>
                  <a:cubicBezTo>
                    <a:pt x="165" y="69"/>
                    <a:pt x="165" y="68"/>
                    <a:pt x="165" y="68"/>
                  </a:cubicBezTo>
                  <a:cubicBezTo>
                    <a:pt x="165" y="68"/>
                    <a:pt x="166" y="68"/>
                    <a:pt x="166" y="68"/>
                  </a:cubicBezTo>
                  <a:cubicBezTo>
                    <a:pt x="166" y="68"/>
                    <a:pt x="166" y="68"/>
                    <a:pt x="167" y="68"/>
                  </a:cubicBezTo>
                  <a:cubicBezTo>
                    <a:pt x="167" y="68"/>
                    <a:pt x="167" y="68"/>
                    <a:pt x="167" y="68"/>
                  </a:cubicBezTo>
                  <a:cubicBezTo>
                    <a:pt x="167" y="68"/>
                    <a:pt x="167" y="68"/>
                    <a:pt x="167" y="67"/>
                  </a:cubicBezTo>
                  <a:cubicBezTo>
                    <a:pt x="167" y="67"/>
                    <a:pt x="167" y="67"/>
                    <a:pt x="168" y="67"/>
                  </a:cubicBezTo>
                  <a:cubicBezTo>
                    <a:pt x="168" y="68"/>
                    <a:pt x="168" y="68"/>
                    <a:pt x="168" y="68"/>
                  </a:cubicBezTo>
                  <a:cubicBezTo>
                    <a:pt x="168" y="68"/>
                    <a:pt x="168" y="68"/>
                    <a:pt x="168" y="69"/>
                  </a:cubicBezTo>
                  <a:cubicBezTo>
                    <a:pt x="168" y="69"/>
                    <a:pt x="169" y="69"/>
                    <a:pt x="169" y="69"/>
                  </a:cubicBezTo>
                  <a:cubicBezTo>
                    <a:pt x="169" y="69"/>
                    <a:pt x="170" y="69"/>
                    <a:pt x="170" y="69"/>
                  </a:cubicBezTo>
                  <a:cubicBezTo>
                    <a:pt x="170" y="69"/>
                    <a:pt x="170" y="70"/>
                    <a:pt x="170" y="70"/>
                  </a:cubicBezTo>
                  <a:cubicBezTo>
                    <a:pt x="170" y="70"/>
                    <a:pt x="170" y="70"/>
                    <a:pt x="170" y="71"/>
                  </a:cubicBezTo>
                  <a:cubicBezTo>
                    <a:pt x="170" y="71"/>
                    <a:pt x="170" y="71"/>
                    <a:pt x="170" y="72"/>
                  </a:cubicBezTo>
                  <a:cubicBezTo>
                    <a:pt x="170" y="72"/>
                    <a:pt x="170" y="73"/>
                    <a:pt x="169" y="73"/>
                  </a:cubicBezTo>
                  <a:cubicBezTo>
                    <a:pt x="169" y="73"/>
                    <a:pt x="169" y="73"/>
                    <a:pt x="169" y="74"/>
                  </a:cubicBezTo>
                  <a:cubicBezTo>
                    <a:pt x="169" y="74"/>
                    <a:pt x="169" y="74"/>
                    <a:pt x="169" y="74"/>
                  </a:cubicBezTo>
                  <a:cubicBezTo>
                    <a:pt x="169" y="74"/>
                    <a:pt x="170" y="75"/>
                    <a:pt x="170" y="75"/>
                  </a:cubicBezTo>
                  <a:cubicBezTo>
                    <a:pt x="170" y="75"/>
                    <a:pt x="170" y="75"/>
                    <a:pt x="170" y="75"/>
                  </a:cubicBezTo>
                  <a:cubicBezTo>
                    <a:pt x="170" y="75"/>
                    <a:pt x="169" y="76"/>
                    <a:pt x="169" y="76"/>
                  </a:cubicBezTo>
                  <a:cubicBezTo>
                    <a:pt x="169" y="76"/>
                    <a:pt x="170" y="76"/>
                    <a:pt x="170" y="76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78"/>
                    <a:pt x="170" y="78"/>
                    <a:pt x="170" y="78"/>
                  </a:cubicBezTo>
                  <a:cubicBezTo>
                    <a:pt x="170" y="78"/>
                    <a:pt x="170" y="78"/>
                    <a:pt x="170" y="78"/>
                  </a:cubicBezTo>
                  <a:cubicBezTo>
                    <a:pt x="170" y="78"/>
                    <a:pt x="170" y="78"/>
                    <a:pt x="169" y="78"/>
                  </a:cubicBezTo>
                  <a:cubicBezTo>
                    <a:pt x="169" y="78"/>
                    <a:pt x="169" y="78"/>
                    <a:pt x="169" y="78"/>
                  </a:cubicBezTo>
                  <a:cubicBezTo>
                    <a:pt x="169" y="78"/>
                    <a:pt x="168" y="79"/>
                    <a:pt x="168" y="79"/>
                  </a:cubicBezTo>
                  <a:cubicBezTo>
                    <a:pt x="168" y="79"/>
                    <a:pt x="168" y="79"/>
                    <a:pt x="168" y="79"/>
                  </a:cubicBezTo>
                  <a:cubicBezTo>
                    <a:pt x="169" y="79"/>
                    <a:pt x="169" y="80"/>
                    <a:pt x="169" y="80"/>
                  </a:cubicBezTo>
                  <a:cubicBezTo>
                    <a:pt x="169" y="80"/>
                    <a:pt x="170" y="80"/>
                    <a:pt x="170" y="80"/>
                  </a:cubicBezTo>
                  <a:cubicBezTo>
                    <a:pt x="170" y="80"/>
                    <a:pt x="170" y="80"/>
                    <a:pt x="170" y="80"/>
                  </a:cubicBezTo>
                  <a:cubicBezTo>
                    <a:pt x="171" y="79"/>
                    <a:pt x="171" y="79"/>
                    <a:pt x="171" y="79"/>
                  </a:cubicBezTo>
                  <a:cubicBezTo>
                    <a:pt x="171" y="79"/>
                    <a:pt x="171" y="78"/>
                    <a:pt x="171" y="78"/>
                  </a:cubicBezTo>
                  <a:cubicBezTo>
                    <a:pt x="171" y="78"/>
                    <a:pt x="171" y="78"/>
                    <a:pt x="172" y="77"/>
                  </a:cubicBezTo>
                  <a:cubicBezTo>
                    <a:pt x="172" y="77"/>
                    <a:pt x="172" y="77"/>
                    <a:pt x="172" y="77"/>
                  </a:cubicBezTo>
                  <a:cubicBezTo>
                    <a:pt x="172" y="77"/>
                    <a:pt x="173" y="76"/>
                    <a:pt x="173" y="76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4" y="76"/>
                    <a:pt x="174" y="76"/>
                    <a:pt x="174" y="76"/>
                  </a:cubicBezTo>
                  <a:cubicBezTo>
                    <a:pt x="174" y="76"/>
                    <a:pt x="174" y="76"/>
                    <a:pt x="174" y="76"/>
                  </a:cubicBezTo>
                  <a:cubicBezTo>
                    <a:pt x="174" y="75"/>
                    <a:pt x="174" y="75"/>
                    <a:pt x="174" y="75"/>
                  </a:cubicBezTo>
                  <a:cubicBezTo>
                    <a:pt x="174" y="75"/>
                    <a:pt x="174" y="74"/>
                    <a:pt x="175" y="74"/>
                  </a:cubicBezTo>
                  <a:cubicBezTo>
                    <a:pt x="175" y="74"/>
                    <a:pt x="175" y="74"/>
                    <a:pt x="175" y="74"/>
                  </a:cubicBezTo>
                  <a:cubicBezTo>
                    <a:pt x="175" y="74"/>
                    <a:pt x="175" y="74"/>
                    <a:pt x="175" y="74"/>
                  </a:cubicBezTo>
                  <a:cubicBezTo>
                    <a:pt x="175" y="73"/>
                    <a:pt x="176" y="74"/>
                    <a:pt x="176" y="74"/>
                  </a:cubicBezTo>
                  <a:cubicBezTo>
                    <a:pt x="176" y="74"/>
                    <a:pt x="176" y="73"/>
                    <a:pt x="176" y="73"/>
                  </a:cubicBezTo>
                  <a:cubicBezTo>
                    <a:pt x="177" y="73"/>
                    <a:pt x="177" y="73"/>
                    <a:pt x="177" y="73"/>
                  </a:cubicBezTo>
                  <a:cubicBezTo>
                    <a:pt x="177" y="73"/>
                    <a:pt x="177" y="73"/>
                    <a:pt x="177" y="73"/>
                  </a:cubicBezTo>
                  <a:cubicBezTo>
                    <a:pt x="177" y="73"/>
                    <a:pt x="178" y="73"/>
                    <a:pt x="178" y="73"/>
                  </a:cubicBezTo>
                  <a:cubicBezTo>
                    <a:pt x="178" y="73"/>
                    <a:pt x="178" y="73"/>
                    <a:pt x="178" y="73"/>
                  </a:cubicBezTo>
                  <a:cubicBezTo>
                    <a:pt x="178" y="73"/>
                    <a:pt x="178" y="73"/>
                    <a:pt x="178" y="72"/>
                  </a:cubicBezTo>
                  <a:cubicBezTo>
                    <a:pt x="178" y="72"/>
                    <a:pt x="178" y="72"/>
                    <a:pt x="178" y="72"/>
                  </a:cubicBezTo>
                  <a:cubicBezTo>
                    <a:pt x="178" y="72"/>
                    <a:pt x="178" y="72"/>
                    <a:pt x="178" y="72"/>
                  </a:cubicBezTo>
                  <a:cubicBezTo>
                    <a:pt x="178" y="72"/>
                    <a:pt x="178" y="72"/>
                    <a:pt x="178" y="72"/>
                  </a:cubicBezTo>
                  <a:cubicBezTo>
                    <a:pt x="178" y="71"/>
                    <a:pt x="178" y="71"/>
                    <a:pt x="178" y="71"/>
                  </a:cubicBezTo>
                  <a:cubicBezTo>
                    <a:pt x="178" y="71"/>
                    <a:pt x="179" y="70"/>
                    <a:pt x="179" y="70"/>
                  </a:cubicBezTo>
                  <a:cubicBezTo>
                    <a:pt x="179" y="70"/>
                    <a:pt x="179" y="69"/>
                    <a:pt x="180" y="69"/>
                  </a:cubicBezTo>
                  <a:cubicBezTo>
                    <a:pt x="180" y="69"/>
                    <a:pt x="180" y="68"/>
                    <a:pt x="180" y="68"/>
                  </a:cubicBezTo>
                  <a:cubicBezTo>
                    <a:pt x="180" y="68"/>
                    <a:pt x="181" y="68"/>
                    <a:pt x="181" y="68"/>
                  </a:cubicBezTo>
                  <a:cubicBezTo>
                    <a:pt x="181" y="68"/>
                    <a:pt x="181" y="67"/>
                    <a:pt x="181" y="67"/>
                  </a:cubicBezTo>
                  <a:cubicBezTo>
                    <a:pt x="181" y="67"/>
                    <a:pt x="181" y="67"/>
                    <a:pt x="181" y="67"/>
                  </a:cubicBezTo>
                  <a:cubicBezTo>
                    <a:pt x="182" y="67"/>
                    <a:pt x="182" y="67"/>
                    <a:pt x="182" y="67"/>
                  </a:cubicBezTo>
                  <a:cubicBezTo>
                    <a:pt x="182" y="66"/>
                    <a:pt x="182" y="66"/>
                    <a:pt x="182" y="66"/>
                  </a:cubicBezTo>
                  <a:cubicBezTo>
                    <a:pt x="182" y="66"/>
                    <a:pt x="182" y="65"/>
                    <a:pt x="182" y="65"/>
                  </a:cubicBezTo>
                  <a:cubicBezTo>
                    <a:pt x="182" y="65"/>
                    <a:pt x="182" y="65"/>
                    <a:pt x="183" y="65"/>
                  </a:cubicBezTo>
                  <a:cubicBezTo>
                    <a:pt x="183" y="64"/>
                    <a:pt x="183" y="64"/>
                    <a:pt x="183" y="64"/>
                  </a:cubicBezTo>
                  <a:cubicBezTo>
                    <a:pt x="183" y="64"/>
                    <a:pt x="183" y="64"/>
                    <a:pt x="183" y="64"/>
                  </a:cubicBezTo>
                  <a:cubicBezTo>
                    <a:pt x="183" y="63"/>
                    <a:pt x="183" y="63"/>
                    <a:pt x="183" y="63"/>
                  </a:cubicBezTo>
                  <a:cubicBezTo>
                    <a:pt x="183" y="63"/>
                    <a:pt x="183" y="63"/>
                    <a:pt x="183" y="63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84" y="63"/>
                    <a:pt x="185" y="63"/>
                    <a:pt x="185" y="63"/>
                  </a:cubicBezTo>
                  <a:cubicBezTo>
                    <a:pt x="185" y="63"/>
                    <a:pt x="185" y="63"/>
                    <a:pt x="186" y="63"/>
                  </a:cubicBezTo>
                  <a:cubicBezTo>
                    <a:pt x="186" y="63"/>
                    <a:pt x="187" y="63"/>
                    <a:pt x="187" y="63"/>
                  </a:cubicBezTo>
                  <a:cubicBezTo>
                    <a:pt x="187" y="63"/>
                    <a:pt x="188" y="63"/>
                    <a:pt x="188" y="63"/>
                  </a:cubicBezTo>
                  <a:cubicBezTo>
                    <a:pt x="188" y="63"/>
                    <a:pt x="189" y="62"/>
                    <a:pt x="189" y="62"/>
                  </a:cubicBezTo>
                  <a:cubicBezTo>
                    <a:pt x="189" y="62"/>
                    <a:pt x="189" y="62"/>
                    <a:pt x="189" y="62"/>
                  </a:cubicBezTo>
                  <a:cubicBezTo>
                    <a:pt x="189" y="61"/>
                    <a:pt x="189" y="61"/>
                    <a:pt x="188" y="61"/>
                  </a:cubicBezTo>
                  <a:cubicBezTo>
                    <a:pt x="188" y="61"/>
                    <a:pt x="188" y="61"/>
                    <a:pt x="188" y="61"/>
                  </a:cubicBezTo>
                  <a:cubicBezTo>
                    <a:pt x="188" y="61"/>
                    <a:pt x="188" y="60"/>
                    <a:pt x="188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188" y="60"/>
                    <a:pt x="188" y="60"/>
                    <a:pt x="188" y="60"/>
                  </a:cubicBezTo>
                  <a:cubicBezTo>
                    <a:pt x="188" y="59"/>
                    <a:pt x="188" y="60"/>
                    <a:pt x="189" y="60"/>
                  </a:cubicBezTo>
                  <a:cubicBezTo>
                    <a:pt x="189" y="60"/>
                    <a:pt x="189" y="60"/>
                    <a:pt x="189" y="60"/>
                  </a:cubicBezTo>
                  <a:cubicBezTo>
                    <a:pt x="190" y="59"/>
                    <a:pt x="190" y="59"/>
                    <a:pt x="190" y="59"/>
                  </a:cubicBezTo>
                  <a:cubicBezTo>
                    <a:pt x="190" y="59"/>
                    <a:pt x="191" y="59"/>
                    <a:pt x="191" y="59"/>
                  </a:cubicBezTo>
                  <a:cubicBezTo>
                    <a:pt x="191" y="58"/>
                    <a:pt x="191" y="58"/>
                    <a:pt x="191" y="58"/>
                  </a:cubicBezTo>
                  <a:cubicBezTo>
                    <a:pt x="191" y="58"/>
                    <a:pt x="191" y="57"/>
                    <a:pt x="191" y="57"/>
                  </a:cubicBezTo>
                  <a:cubicBezTo>
                    <a:pt x="191" y="57"/>
                    <a:pt x="191" y="57"/>
                    <a:pt x="191" y="57"/>
                  </a:cubicBezTo>
                  <a:cubicBezTo>
                    <a:pt x="192" y="57"/>
                    <a:pt x="192" y="57"/>
                    <a:pt x="192" y="56"/>
                  </a:cubicBezTo>
                  <a:cubicBezTo>
                    <a:pt x="192" y="56"/>
                    <a:pt x="192" y="56"/>
                    <a:pt x="192" y="56"/>
                  </a:cubicBezTo>
                  <a:cubicBezTo>
                    <a:pt x="192" y="56"/>
                    <a:pt x="192" y="55"/>
                    <a:pt x="192" y="55"/>
                  </a:cubicBezTo>
                  <a:cubicBezTo>
                    <a:pt x="192" y="55"/>
                    <a:pt x="192" y="55"/>
                    <a:pt x="192" y="55"/>
                  </a:cubicBezTo>
                  <a:cubicBezTo>
                    <a:pt x="192" y="55"/>
                    <a:pt x="192" y="54"/>
                    <a:pt x="192" y="54"/>
                  </a:cubicBezTo>
                  <a:cubicBezTo>
                    <a:pt x="192" y="54"/>
                    <a:pt x="192" y="54"/>
                    <a:pt x="192" y="54"/>
                  </a:cubicBezTo>
                  <a:cubicBezTo>
                    <a:pt x="193" y="54"/>
                    <a:pt x="193" y="54"/>
                    <a:pt x="193" y="54"/>
                  </a:cubicBezTo>
                  <a:cubicBezTo>
                    <a:pt x="193" y="55"/>
                    <a:pt x="193" y="55"/>
                    <a:pt x="193" y="55"/>
                  </a:cubicBezTo>
                  <a:cubicBezTo>
                    <a:pt x="193" y="55"/>
                    <a:pt x="194" y="55"/>
                    <a:pt x="194" y="55"/>
                  </a:cubicBezTo>
                  <a:cubicBezTo>
                    <a:pt x="194" y="55"/>
                    <a:pt x="194" y="55"/>
                    <a:pt x="194" y="55"/>
                  </a:cubicBezTo>
                  <a:cubicBezTo>
                    <a:pt x="194" y="55"/>
                    <a:pt x="194" y="55"/>
                    <a:pt x="194" y="55"/>
                  </a:cubicBezTo>
                  <a:cubicBezTo>
                    <a:pt x="194" y="55"/>
                    <a:pt x="194" y="54"/>
                    <a:pt x="194" y="54"/>
                  </a:cubicBezTo>
                  <a:cubicBezTo>
                    <a:pt x="194" y="54"/>
                    <a:pt x="194" y="54"/>
                    <a:pt x="195" y="54"/>
                  </a:cubicBezTo>
                  <a:cubicBezTo>
                    <a:pt x="195" y="54"/>
                    <a:pt x="195" y="54"/>
                    <a:pt x="195" y="53"/>
                  </a:cubicBezTo>
                  <a:cubicBezTo>
                    <a:pt x="195" y="53"/>
                    <a:pt x="195" y="53"/>
                    <a:pt x="195" y="53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5" y="51"/>
                    <a:pt x="195" y="51"/>
                    <a:pt x="195" y="51"/>
                  </a:cubicBezTo>
                  <a:cubicBezTo>
                    <a:pt x="195" y="51"/>
                    <a:pt x="194" y="51"/>
                    <a:pt x="194" y="51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94" y="50"/>
                    <a:pt x="194" y="50"/>
                    <a:pt x="194" y="50"/>
                  </a:cubicBezTo>
                  <a:cubicBezTo>
                    <a:pt x="194" y="50"/>
                    <a:pt x="194" y="49"/>
                    <a:pt x="194" y="49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193" y="48"/>
                    <a:pt x="193" y="48"/>
                    <a:pt x="193" y="47"/>
                  </a:cubicBezTo>
                  <a:cubicBezTo>
                    <a:pt x="193" y="47"/>
                    <a:pt x="193" y="47"/>
                    <a:pt x="193" y="46"/>
                  </a:cubicBezTo>
                  <a:cubicBezTo>
                    <a:pt x="193" y="46"/>
                    <a:pt x="193" y="46"/>
                    <a:pt x="193" y="46"/>
                  </a:cubicBezTo>
                  <a:cubicBezTo>
                    <a:pt x="193" y="46"/>
                    <a:pt x="192" y="46"/>
                    <a:pt x="192" y="46"/>
                  </a:cubicBezTo>
                  <a:cubicBezTo>
                    <a:pt x="192" y="46"/>
                    <a:pt x="192" y="46"/>
                    <a:pt x="192" y="46"/>
                  </a:cubicBezTo>
                  <a:cubicBezTo>
                    <a:pt x="192" y="46"/>
                    <a:pt x="192" y="45"/>
                    <a:pt x="192" y="45"/>
                  </a:cubicBezTo>
                  <a:cubicBezTo>
                    <a:pt x="192" y="45"/>
                    <a:pt x="192" y="45"/>
                    <a:pt x="192" y="45"/>
                  </a:cubicBezTo>
                  <a:cubicBezTo>
                    <a:pt x="191" y="45"/>
                    <a:pt x="191" y="45"/>
                    <a:pt x="191" y="45"/>
                  </a:cubicBezTo>
                  <a:cubicBezTo>
                    <a:pt x="191" y="45"/>
                    <a:pt x="191" y="44"/>
                    <a:pt x="191" y="44"/>
                  </a:cubicBezTo>
                  <a:cubicBezTo>
                    <a:pt x="191" y="44"/>
                    <a:pt x="191" y="43"/>
                    <a:pt x="191" y="43"/>
                  </a:cubicBezTo>
                  <a:cubicBezTo>
                    <a:pt x="191" y="43"/>
                    <a:pt x="191" y="43"/>
                    <a:pt x="191" y="43"/>
                  </a:cubicBezTo>
                  <a:cubicBezTo>
                    <a:pt x="191" y="43"/>
                    <a:pt x="191" y="42"/>
                    <a:pt x="191" y="42"/>
                  </a:cubicBezTo>
                  <a:cubicBezTo>
                    <a:pt x="191" y="42"/>
                    <a:pt x="191" y="42"/>
                    <a:pt x="191" y="42"/>
                  </a:cubicBezTo>
                  <a:cubicBezTo>
                    <a:pt x="191" y="41"/>
                    <a:pt x="191" y="41"/>
                    <a:pt x="192" y="41"/>
                  </a:cubicBezTo>
                  <a:cubicBezTo>
                    <a:pt x="192" y="40"/>
                    <a:pt x="192" y="40"/>
                    <a:pt x="193" y="40"/>
                  </a:cubicBezTo>
                  <a:cubicBezTo>
                    <a:pt x="193" y="40"/>
                    <a:pt x="193" y="40"/>
                    <a:pt x="193" y="40"/>
                  </a:cubicBezTo>
                  <a:cubicBezTo>
                    <a:pt x="193" y="40"/>
                    <a:pt x="193" y="40"/>
                    <a:pt x="193" y="40"/>
                  </a:cubicBezTo>
                  <a:cubicBezTo>
                    <a:pt x="194" y="40"/>
                    <a:pt x="194" y="40"/>
                    <a:pt x="194" y="40"/>
                  </a:cubicBezTo>
                  <a:cubicBezTo>
                    <a:pt x="194" y="40"/>
                    <a:pt x="194" y="40"/>
                    <a:pt x="194" y="41"/>
                  </a:cubicBezTo>
                  <a:cubicBezTo>
                    <a:pt x="195" y="41"/>
                    <a:pt x="195" y="41"/>
                    <a:pt x="195" y="41"/>
                  </a:cubicBezTo>
                  <a:cubicBezTo>
                    <a:pt x="195" y="41"/>
                    <a:pt x="195" y="41"/>
                    <a:pt x="195" y="41"/>
                  </a:cubicBezTo>
                  <a:cubicBezTo>
                    <a:pt x="195" y="41"/>
                    <a:pt x="195" y="41"/>
                    <a:pt x="195" y="41"/>
                  </a:cubicBezTo>
                  <a:cubicBezTo>
                    <a:pt x="196" y="41"/>
                    <a:pt x="196" y="41"/>
                    <a:pt x="196" y="41"/>
                  </a:cubicBezTo>
                  <a:cubicBezTo>
                    <a:pt x="196" y="41"/>
                    <a:pt x="196" y="41"/>
                    <a:pt x="196" y="41"/>
                  </a:cubicBezTo>
                  <a:cubicBezTo>
                    <a:pt x="196" y="41"/>
                    <a:pt x="197" y="41"/>
                    <a:pt x="197" y="41"/>
                  </a:cubicBezTo>
                  <a:cubicBezTo>
                    <a:pt x="197" y="41"/>
                    <a:pt x="197" y="41"/>
                    <a:pt x="196" y="41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" name="Freeform 1095"/>
            <p:cNvSpPr>
              <a:spLocks/>
            </p:cNvSpPr>
            <p:nvPr/>
          </p:nvSpPr>
          <p:spPr bwMode="auto">
            <a:xfrm>
              <a:off x="8833931" y="5314216"/>
              <a:ext cx="371439" cy="391220"/>
            </a:xfrm>
            <a:custGeom>
              <a:avLst/>
              <a:gdLst>
                <a:gd name="T0" fmla="*/ 37 w 40"/>
                <a:gd name="T1" fmla="*/ 13 h 42"/>
                <a:gd name="T2" fmla="*/ 36 w 40"/>
                <a:gd name="T3" fmla="*/ 10 h 42"/>
                <a:gd name="T4" fmla="*/ 35 w 40"/>
                <a:gd name="T5" fmla="*/ 9 h 42"/>
                <a:gd name="T6" fmla="*/ 36 w 40"/>
                <a:gd name="T7" fmla="*/ 8 h 42"/>
                <a:gd name="T8" fmla="*/ 35 w 40"/>
                <a:gd name="T9" fmla="*/ 5 h 42"/>
                <a:gd name="T10" fmla="*/ 34 w 40"/>
                <a:gd name="T11" fmla="*/ 4 h 42"/>
                <a:gd name="T12" fmla="*/ 33 w 40"/>
                <a:gd name="T13" fmla="*/ 3 h 42"/>
                <a:gd name="T14" fmla="*/ 33 w 40"/>
                <a:gd name="T15" fmla="*/ 2 h 42"/>
                <a:gd name="T16" fmla="*/ 35 w 40"/>
                <a:gd name="T17" fmla="*/ 1 h 42"/>
                <a:gd name="T18" fmla="*/ 33 w 40"/>
                <a:gd name="T19" fmla="*/ 0 h 42"/>
                <a:gd name="T20" fmla="*/ 32 w 40"/>
                <a:gd name="T21" fmla="*/ 0 h 42"/>
                <a:gd name="T22" fmla="*/ 30 w 40"/>
                <a:gd name="T23" fmla="*/ 0 h 42"/>
                <a:gd name="T24" fmla="*/ 28 w 40"/>
                <a:gd name="T25" fmla="*/ 0 h 42"/>
                <a:gd name="T26" fmla="*/ 28 w 40"/>
                <a:gd name="T27" fmla="*/ 2 h 42"/>
                <a:gd name="T28" fmla="*/ 26 w 40"/>
                <a:gd name="T29" fmla="*/ 6 h 42"/>
                <a:gd name="T30" fmla="*/ 25 w 40"/>
                <a:gd name="T31" fmla="*/ 8 h 42"/>
                <a:gd name="T32" fmla="*/ 24 w 40"/>
                <a:gd name="T33" fmla="*/ 11 h 42"/>
                <a:gd name="T34" fmla="*/ 22 w 40"/>
                <a:gd name="T35" fmla="*/ 14 h 42"/>
                <a:gd name="T36" fmla="*/ 20 w 40"/>
                <a:gd name="T37" fmla="*/ 15 h 42"/>
                <a:gd name="T38" fmla="*/ 17 w 40"/>
                <a:gd name="T39" fmla="*/ 15 h 42"/>
                <a:gd name="T40" fmla="*/ 15 w 40"/>
                <a:gd name="T41" fmla="*/ 14 h 42"/>
                <a:gd name="T42" fmla="*/ 14 w 40"/>
                <a:gd name="T43" fmla="*/ 15 h 42"/>
                <a:gd name="T44" fmla="*/ 10 w 40"/>
                <a:gd name="T45" fmla="*/ 17 h 42"/>
                <a:gd name="T46" fmla="*/ 8 w 40"/>
                <a:gd name="T47" fmla="*/ 17 h 42"/>
                <a:gd name="T48" fmla="*/ 6 w 40"/>
                <a:gd name="T49" fmla="*/ 17 h 42"/>
                <a:gd name="T50" fmla="*/ 4 w 40"/>
                <a:gd name="T51" fmla="*/ 16 h 42"/>
                <a:gd name="T52" fmla="*/ 3 w 40"/>
                <a:gd name="T53" fmla="*/ 14 h 42"/>
                <a:gd name="T54" fmla="*/ 2 w 40"/>
                <a:gd name="T55" fmla="*/ 11 h 42"/>
                <a:gd name="T56" fmla="*/ 1 w 40"/>
                <a:gd name="T57" fmla="*/ 13 h 42"/>
                <a:gd name="T58" fmla="*/ 0 w 40"/>
                <a:gd name="T59" fmla="*/ 17 h 42"/>
                <a:gd name="T60" fmla="*/ 0 w 40"/>
                <a:gd name="T61" fmla="*/ 20 h 42"/>
                <a:gd name="T62" fmla="*/ 1 w 40"/>
                <a:gd name="T63" fmla="*/ 23 h 42"/>
                <a:gd name="T64" fmla="*/ 1 w 40"/>
                <a:gd name="T65" fmla="*/ 25 h 42"/>
                <a:gd name="T66" fmla="*/ 2 w 40"/>
                <a:gd name="T67" fmla="*/ 27 h 42"/>
                <a:gd name="T68" fmla="*/ 3 w 40"/>
                <a:gd name="T69" fmla="*/ 26 h 42"/>
                <a:gd name="T70" fmla="*/ 4 w 40"/>
                <a:gd name="T71" fmla="*/ 28 h 42"/>
                <a:gd name="T72" fmla="*/ 5 w 40"/>
                <a:gd name="T73" fmla="*/ 33 h 42"/>
                <a:gd name="T74" fmla="*/ 6 w 40"/>
                <a:gd name="T75" fmla="*/ 36 h 42"/>
                <a:gd name="T76" fmla="*/ 9 w 40"/>
                <a:gd name="T77" fmla="*/ 36 h 42"/>
                <a:gd name="T78" fmla="*/ 11 w 40"/>
                <a:gd name="T79" fmla="*/ 37 h 42"/>
                <a:gd name="T80" fmla="*/ 13 w 40"/>
                <a:gd name="T81" fmla="*/ 38 h 42"/>
                <a:gd name="T82" fmla="*/ 16 w 40"/>
                <a:gd name="T83" fmla="*/ 37 h 42"/>
                <a:gd name="T84" fmla="*/ 18 w 40"/>
                <a:gd name="T85" fmla="*/ 37 h 42"/>
                <a:gd name="T86" fmla="*/ 20 w 40"/>
                <a:gd name="T87" fmla="*/ 38 h 42"/>
                <a:gd name="T88" fmla="*/ 22 w 40"/>
                <a:gd name="T89" fmla="*/ 38 h 42"/>
                <a:gd name="T90" fmla="*/ 22 w 40"/>
                <a:gd name="T91" fmla="*/ 41 h 42"/>
                <a:gd name="T92" fmla="*/ 24 w 40"/>
                <a:gd name="T93" fmla="*/ 42 h 42"/>
                <a:gd name="T94" fmla="*/ 27 w 40"/>
                <a:gd name="T95" fmla="*/ 40 h 42"/>
                <a:gd name="T96" fmla="*/ 29 w 40"/>
                <a:gd name="T97" fmla="*/ 38 h 42"/>
                <a:gd name="T98" fmla="*/ 30 w 40"/>
                <a:gd name="T99" fmla="*/ 36 h 42"/>
                <a:gd name="T100" fmla="*/ 30 w 40"/>
                <a:gd name="T101" fmla="*/ 34 h 42"/>
                <a:gd name="T102" fmla="*/ 29 w 40"/>
                <a:gd name="T103" fmla="*/ 32 h 42"/>
                <a:gd name="T104" fmla="*/ 30 w 40"/>
                <a:gd name="T105" fmla="*/ 30 h 42"/>
                <a:gd name="T106" fmla="*/ 31 w 40"/>
                <a:gd name="T107" fmla="*/ 29 h 42"/>
                <a:gd name="T108" fmla="*/ 32 w 40"/>
                <a:gd name="T109" fmla="*/ 26 h 42"/>
                <a:gd name="T110" fmla="*/ 34 w 40"/>
                <a:gd name="T111" fmla="*/ 26 h 42"/>
                <a:gd name="T112" fmla="*/ 35 w 40"/>
                <a:gd name="T113" fmla="*/ 24 h 42"/>
                <a:gd name="T114" fmla="*/ 34 w 40"/>
                <a:gd name="T115" fmla="*/ 24 h 42"/>
                <a:gd name="T116" fmla="*/ 34 w 40"/>
                <a:gd name="T117" fmla="*/ 23 h 42"/>
                <a:gd name="T118" fmla="*/ 35 w 40"/>
                <a:gd name="T119" fmla="*/ 19 h 42"/>
                <a:gd name="T120" fmla="*/ 36 w 40"/>
                <a:gd name="T121" fmla="*/ 17 h 42"/>
                <a:gd name="T122" fmla="*/ 38 w 40"/>
                <a:gd name="T123" fmla="*/ 17 h 42"/>
                <a:gd name="T124" fmla="*/ 39 w 40"/>
                <a:gd name="T125" fmla="*/ 1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" h="42">
                  <a:moveTo>
                    <a:pt x="39" y="15"/>
                  </a:moveTo>
                  <a:cubicBezTo>
                    <a:pt x="39" y="14"/>
                    <a:pt x="39" y="14"/>
                    <a:pt x="39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3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1"/>
                    <a:pt x="36" y="10"/>
                    <a:pt x="36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4" y="10"/>
                  </a:cubicBezTo>
                  <a:cubicBezTo>
                    <a:pt x="34" y="10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7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8"/>
                    <a:pt x="36" y="7"/>
                    <a:pt x="36" y="7"/>
                  </a:cubicBezTo>
                  <a:cubicBezTo>
                    <a:pt x="36" y="7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5" y="6"/>
                    <a:pt x="35" y="6"/>
                  </a:cubicBezTo>
                  <a:cubicBezTo>
                    <a:pt x="35" y="6"/>
                    <a:pt x="35" y="6"/>
                    <a:pt x="35" y="5"/>
                  </a:cubicBezTo>
                  <a:cubicBezTo>
                    <a:pt x="35" y="5"/>
                    <a:pt x="35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2" y="3"/>
                    <a:pt x="32" y="3"/>
                  </a:cubicBezTo>
                  <a:cubicBezTo>
                    <a:pt x="32" y="3"/>
                    <a:pt x="32" y="2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2"/>
                    <a:pt x="35" y="2"/>
                    <a:pt x="35" y="2"/>
                  </a:cubicBezTo>
                  <a:cubicBezTo>
                    <a:pt x="35" y="2"/>
                    <a:pt x="35" y="1"/>
                    <a:pt x="35" y="1"/>
                  </a:cubicBezTo>
                  <a:cubicBezTo>
                    <a:pt x="35" y="1"/>
                    <a:pt x="35" y="1"/>
                    <a:pt x="35" y="1"/>
                  </a:cubicBezTo>
                  <a:cubicBezTo>
                    <a:pt x="35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7" y="1"/>
                  </a:cubicBezTo>
                  <a:cubicBezTo>
                    <a:pt x="27" y="1"/>
                    <a:pt x="27" y="1"/>
                    <a:pt x="28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3"/>
                    <a:pt x="28" y="3"/>
                  </a:cubicBezTo>
                  <a:cubicBezTo>
                    <a:pt x="28" y="3"/>
                    <a:pt x="28" y="4"/>
                    <a:pt x="28" y="5"/>
                  </a:cubicBezTo>
                  <a:cubicBezTo>
                    <a:pt x="27" y="5"/>
                    <a:pt x="27" y="5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9"/>
                    <a:pt x="25" y="9"/>
                  </a:cubicBezTo>
                  <a:cubicBezTo>
                    <a:pt x="25" y="9"/>
                    <a:pt x="24" y="10"/>
                    <a:pt x="24" y="10"/>
                  </a:cubicBezTo>
                  <a:cubicBezTo>
                    <a:pt x="24" y="10"/>
                    <a:pt x="24" y="10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3"/>
                    <a:pt x="23" y="13"/>
                  </a:cubicBezTo>
                  <a:cubicBezTo>
                    <a:pt x="23" y="13"/>
                    <a:pt x="23" y="14"/>
                    <a:pt x="23" y="14"/>
                  </a:cubicBezTo>
                  <a:cubicBezTo>
                    <a:pt x="23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14"/>
                    <a:pt x="21" y="15"/>
                    <a:pt x="21" y="15"/>
                  </a:cubicBezTo>
                  <a:cubicBezTo>
                    <a:pt x="21" y="15"/>
                    <a:pt x="21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19" y="15"/>
                  </a:cubicBezTo>
                  <a:cubicBezTo>
                    <a:pt x="19" y="15"/>
                    <a:pt x="19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6" y="15"/>
                  </a:cubicBezTo>
                  <a:cubicBezTo>
                    <a:pt x="16" y="15"/>
                    <a:pt x="16" y="14"/>
                    <a:pt x="16" y="14"/>
                  </a:cubicBezTo>
                  <a:cubicBezTo>
                    <a:pt x="16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5"/>
                  </a:cubicBezTo>
                  <a:cubicBezTo>
                    <a:pt x="14" y="15"/>
                    <a:pt x="13" y="16"/>
                    <a:pt x="13" y="16"/>
                  </a:cubicBezTo>
                  <a:cubicBezTo>
                    <a:pt x="13" y="16"/>
                    <a:pt x="12" y="17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7"/>
                    <a:pt x="9" y="17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5" y="17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3" y="14"/>
                  </a:cubicBezTo>
                  <a:cubicBezTo>
                    <a:pt x="3" y="14"/>
                    <a:pt x="3" y="14"/>
                    <a:pt x="3" y="13"/>
                  </a:cubicBezTo>
                  <a:cubicBezTo>
                    <a:pt x="3" y="13"/>
                    <a:pt x="2" y="12"/>
                    <a:pt x="2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4"/>
                    <a:pt x="0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6"/>
                    <a:pt x="0" y="17"/>
                    <a:pt x="0" y="17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1" y="20"/>
                    <a:pt x="1" y="20"/>
                  </a:cubicBezTo>
                  <a:cubicBezTo>
                    <a:pt x="1" y="20"/>
                    <a:pt x="1" y="21"/>
                    <a:pt x="1" y="21"/>
                  </a:cubicBezTo>
                  <a:cubicBezTo>
                    <a:pt x="1" y="21"/>
                    <a:pt x="1" y="22"/>
                    <a:pt x="1" y="22"/>
                  </a:cubicBezTo>
                  <a:cubicBezTo>
                    <a:pt x="1" y="22"/>
                    <a:pt x="1" y="23"/>
                    <a:pt x="1" y="23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5"/>
                    <a:pt x="2" y="24"/>
                    <a:pt x="2" y="24"/>
                  </a:cubicBezTo>
                  <a:cubicBezTo>
                    <a:pt x="2" y="24"/>
                    <a:pt x="1" y="25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2" y="25"/>
                    <a:pt x="2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2" y="26"/>
                    <a:pt x="2" y="26"/>
                  </a:cubicBezTo>
                  <a:cubicBezTo>
                    <a:pt x="2" y="26"/>
                    <a:pt x="2" y="27"/>
                    <a:pt x="2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2" y="28"/>
                    <a:pt x="3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7"/>
                    <a:pt x="3" y="26"/>
                    <a:pt x="3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6"/>
                    <a:pt x="4" y="27"/>
                    <a:pt x="4" y="27"/>
                  </a:cubicBezTo>
                  <a:cubicBezTo>
                    <a:pt x="4" y="27"/>
                    <a:pt x="5" y="27"/>
                    <a:pt x="5" y="27"/>
                  </a:cubicBezTo>
                  <a:cubicBezTo>
                    <a:pt x="5" y="27"/>
                    <a:pt x="5" y="28"/>
                    <a:pt x="5" y="28"/>
                  </a:cubicBezTo>
                  <a:cubicBezTo>
                    <a:pt x="5" y="28"/>
                    <a:pt x="4" y="28"/>
                    <a:pt x="4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4" y="30"/>
                    <a:pt x="4" y="30"/>
                  </a:cubicBezTo>
                  <a:cubicBezTo>
                    <a:pt x="4" y="30"/>
                    <a:pt x="4" y="31"/>
                    <a:pt x="4" y="31"/>
                  </a:cubicBezTo>
                  <a:cubicBezTo>
                    <a:pt x="4" y="31"/>
                    <a:pt x="5" y="32"/>
                    <a:pt x="5" y="32"/>
                  </a:cubicBezTo>
                  <a:cubicBezTo>
                    <a:pt x="5" y="32"/>
                    <a:pt x="5" y="33"/>
                    <a:pt x="5" y="33"/>
                  </a:cubicBezTo>
                  <a:cubicBezTo>
                    <a:pt x="5" y="33"/>
                    <a:pt x="4" y="34"/>
                    <a:pt x="4" y="34"/>
                  </a:cubicBezTo>
                  <a:cubicBezTo>
                    <a:pt x="4" y="34"/>
                    <a:pt x="4" y="35"/>
                    <a:pt x="4" y="35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5" y="36"/>
                    <a:pt x="5" y="35"/>
                    <a:pt x="6" y="35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6"/>
                    <a:pt x="9" y="36"/>
                  </a:cubicBezTo>
                  <a:cubicBezTo>
                    <a:pt x="9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8"/>
                    <a:pt x="11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4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6" y="38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6"/>
                    <a:pt x="16" y="36"/>
                  </a:cubicBezTo>
                  <a:cubicBezTo>
                    <a:pt x="16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8" y="37"/>
                    <a:pt x="18" y="37"/>
                  </a:cubicBezTo>
                  <a:cubicBezTo>
                    <a:pt x="18" y="37"/>
                    <a:pt x="18" y="37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9" y="38"/>
                    <a:pt x="19" y="39"/>
                    <a:pt x="19" y="39"/>
                  </a:cubicBezTo>
                  <a:cubicBezTo>
                    <a:pt x="19" y="39"/>
                    <a:pt x="20" y="38"/>
                    <a:pt x="20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9"/>
                  </a:cubicBezTo>
                  <a:cubicBezTo>
                    <a:pt x="21" y="39"/>
                    <a:pt x="22" y="39"/>
                    <a:pt x="22" y="39"/>
                  </a:cubicBezTo>
                  <a:cubicBezTo>
                    <a:pt x="22" y="39"/>
                    <a:pt x="22" y="38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3" y="38"/>
                    <a:pt x="22" y="38"/>
                    <a:pt x="22" y="38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40"/>
                    <a:pt x="22" y="40"/>
                  </a:cubicBezTo>
                  <a:cubicBezTo>
                    <a:pt x="22" y="40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2" y="42"/>
                    <a:pt x="23" y="42"/>
                    <a:pt x="23" y="42"/>
                  </a:cubicBezTo>
                  <a:cubicBezTo>
                    <a:pt x="23" y="42"/>
                    <a:pt x="23" y="42"/>
                    <a:pt x="24" y="42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4" y="42"/>
                    <a:pt x="24" y="42"/>
                    <a:pt x="24" y="41"/>
                  </a:cubicBezTo>
                  <a:cubicBezTo>
                    <a:pt x="24" y="41"/>
                    <a:pt x="25" y="41"/>
                    <a:pt x="25" y="41"/>
                  </a:cubicBezTo>
                  <a:cubicBezTo>
                    <a:pt x="25" y="41"/>
                    <a:pt x="25" y="41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1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39"/>
                    <a:pt x="27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8" y="39"/>
                    <a:pt x="28" y="38"/>
                    <a:pt x="28" y="38"/>
                  </a:cubicBezTo>
                  <a:cubicBezTo>
                    <a:pt x="28" y="38"/>
                    <a:pt x="29" y="38"/>
                    <a:pt x="29" y="38"/>
                  </a:cubicBezTo>
                  <a:cubicBezTo>
                    <a:pt x="29" y="38"/>
                    <a:pt x="29" y="37"/>
                    <a:pt x="29" y="37"/>
                  </a:cubicBezTo>
                  <a:cubicBezTo>
                    <a:pt x="29" y="37"/>
                    <a:pt x="29" y="37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6"/>
                    <a:pt x="29" y="36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5"/>
                    <a:pt x="29" y="35"/>
                    <a:pt x="29" y="35"/>
                  </a:cubicBezTo>
                  <a:cubicBezTo>
                    <a:pt x="29" y="34"/>
                    <a:pt x="30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4"/>
                    <a:pt x="30" y="33"/>
                    <a:pt x="31" y="33"/>
                  </a:cubicBezTo>
                  <a:cubicBezTo>
                    <a:pt x="31" y="33"/>
                    <a:pt x="31" y="32"/>
                    <a:pt x="31" y="32"/>
                  </a:cubicBezTo>
                  <a:cubicBezTo>
                    <a:pt x="31" y="32"/>
                    <a:pt x="30" y="32"/>
                    <a:pt x="30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0" y="32"/>
                    <a:pt x="30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8"/>
                    <a:pt x="31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8"/>
                    <a:pt x="31" y="27"/>
                    <a:pt x="31" y="27"/>
                  </a:cubicBezTo>
                  <a:cubicBezTo>
                    <a:pt x="31" y="27"/>
                    <a:pt x="32" y="27"/>
                    <a:pt x="32" y="27"/>
                  </a:cubicBezTo>
                  <a:cubicBezTo>
                    <a:pt x="32" y="27"/>
                    <a:pt x="32" y="27"/>
                    <a:pt x="32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4" y="25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5" y="26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2"/>
                    <a:pt x="34" y="22"/>
                  </a:cubicBezTo>
                  <a:cubicBezTo>
                    <a:pt x="34" y="22"/>
                    <a:pt x="35" y="22"/>
                    <a:pt x="35" y="21"/>
                  </a:cubicBezTo>
                  <a:cubicBezTo>
                    <a:pt x="35" y="21"/>
                    <a:pt x="34" y="21"/>
                    <a:pt x="34" y="21"/>
                  </a:cubicBezTo>
                  <a:cubicBezTo>
                    <a:pt x="34" y="21"/>
                    <a:pt x="34" y="20"/>
                    <a:pt x="35" y="20"/>
                  </a:cubicBezTo>
                  <a:cubicBezTo>
                    <a:pt x="35" y="20"/>
                    <a:pt x="35" y="19"/>
                    <a:pt x="35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7"/>
                    <a:pt x="35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6" y="17"/>
                    <a:pt x="36" y="16"/>
                    <a:pt x="36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7"/>
                    <a:pt x="38" y="17"/>
                    <a:pt x="38" y="17"/>
                  </a:cubicBezTo>
                  <a:cubicBezTo>
                    <a:pt x="38" y="17"/>
                    <a:pt x="38" y="17"/>
                    <a:pt x="39" y="17"/>
                  </a:cubicBezTo>
                  <a:cubicBezTo>
                    <a:pt x="39" y="17"/>
                    <a:pt x="39" y="17"/>
                    <a:pt x="40" y="17"/>
                  </a:cubicBezTo>
                  <a:cubicBezTo>
                    <a:pt x="40" y="17"/>
                    <a:pt x="40" y="16"/>
                    <a:pt x="40" y="16"/>
                  </a:cubicBezTo>
                  <a:cubicBezTo>
                    <a:pt x="40" y="16"/>
                    <a:pt x="40" y="15"/>
                    <a:pt x="40" y="15"/>
                  </a:cubicBezTo>
                  <a:cubicBezTo>
                    <a:pt x="40" y="15"/>
                    <a:pt x="39" y="15"/>
                    <a:pt x="39" y="15"/>
                  </a:cubicBezTo>
                  <a:close/>
                </a:path>
              </a:pathLst>
            </a:custGeom>
            <a:grp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2BD488C3-DA9E-4534-882E-768C594CAFD3}"/>
              </a:ext>
            </a:extLst>
          </p:cNvPr>
          <p:cNvGrpSpPr/>
          <p:nvPr/>
        </p:nvGrpSpPr>
        <p:grpSpPr>
          <a:xfrm>
            <a:off x="6853422" y="2681614"/>
            <a:ext cx="3532718" cy="276999"/>
            <a:chOff x="6853422" y="2480512"/>
            <a:chExt cx="3532718" cy="276999"/>
          </a:xfrm>
        </p:grpSpPr>
        <p:sp>
          <p:nvSpPr>
            <p:cNvPr id="197" name="TextBox 196"/>
            <p:cNvSpPr txBox="1"/>
            <p:nvPr/>
          </p:nvSpPr>
          <p:spPr>
            <a:xfrm>
              <a:off x="6853422" y="2480512"/>
              <a:ext cx="140665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Twitter</a:t>
              </a:r>
              <a:endPara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98" name="Group 197"/>
            <p:cNvGrpSpPr/>
            <p:nvPr/>
          </p:nvGrpSpPr>
          <p:grpSpPr>
            <a:xfrm>
              <a:off x="8034106" y="2543790"/>
              <a:ext cx="2352034" cy="150443"/>
              <a:chOff x="2641711" y="5901518"/>
              <a:chExt cx="953241" cy="144019"/>
            </a:xfrm>
            <a:solidFill>
              <a:schemeClr val="accent1"/>
            </a:solidFill>
          </p:grpSpPr>
          <p:sp>
            <p:nvSpPr>
              <p:cNvPr id="199" name="Parallelogram 198"/>
              <p:cNvSpPr/>
              <p:nvPr/>
            </p:nvSpPr>
            <p:spPr>
              <a:xfrm>
                <a:off x="3403411" y="5901519"/>
                <a:ext cx="191541" cy="144015"/>
              </a:xfrm>
              <a:prstGeom prst="parallelogram">
                <a:avLst/>
              </a:prstGeom>
              <a:grpFill/>
              <a:ln w="63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Parallelogram 199"/>
              <p:cNvSpPr/>
              <p:nvPr/>
            </p:nvSpPr>
            <p:spPr>
              <a:xfrm>
                <a:off x="3212986" y="5901519"/>
                <a:ext cx="191541" cy="144015"/>
              </a:xfrm>
              <a:prstGeom prst="parallelogram">
                <a:avLst/>
              </a:prstGeom>
              <a:grpFill/>
              <a:ln w="63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Parallelogram 200"/>
              <p:cNvSpPr/>
              <p:nvPr/>
            </p:nvSpPr>
            <p:spPr>
              <a:xfrm>
                <a:off x="3022561" y="5901519"/>
                <a:ext cx="191541" cy="144015"/>
              </a:xfrm>
              <a:prstGeom prst="parallelogram">
                <a:avLst/>
              </a:prstGeom>
              <a:grpFill/>
              <a:ln w="63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Parallelogram 201"/>
              <p:cNvSpPr/>
              <p:nvPr/>
            </p:nvSpPr>
            <p:spPr>
              <a:xfrm>
                <a:off x="2832136" y="5901520"/>
                <a:ext cx="191541" cy="144017"/>
              </a:xfrm>
              <a:prstGeom prst="parallelogram">
                <a:avLst/>
              </a:prstGeom>
              <a:grpFill/>
              <a:ln w="63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Parallelogram 202"/>
              <p:cNvSpPr/>
              <p:nvPr/>
            </p:nvSpPr>
            <p:spPr>
              <a:xfrm>
                <a:off x="2641711" y="5901518"/>
                <a:ext cx="191541" cy="144016"/>
              </a:xfrm>
              <a:prstGeom prst="parallelogram">
                <a:avLst/>
              </a:prstGeom>
              <a:grpFill/>
              <a:ln w="63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963EE453-E6EA-40D7-AAAD-77059D0C83E1}"/>
              </a:ext>
            </a:extLst>
          </p:cNvPr>
          <p:cNvGrpSpPr/>
          <p:nvPr/>
        </p:nvGrpSpPr>
        <p:grpSpPr>
          <a:xfrm>
            <a:off x="6853422" y="3077698"/>
            <a:ext cx="3532718" cy="276999"/>
            <a:chOff x="6853422" y="2876596"/>
            <a:chExt cx="3532718" cy="276999"/>
          </a:xfrm>
        </p:grpSpPr>
        <p:sp>
          <p:nvSpPr>
            <p:cNvPr id="204" name="TextBox 203"/>
            <p:cNvSpPr txBox="1"/>
            <p:nvPr/>
          </p:nvSpPr>
          <p:spPr>
            <a:xfrm>
              <a:off x="6853422" y="2876596"/>
              <a:ext cx="140665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Facebook</a:t>
              </a:r>
              <a:endPara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205" name="Group 204"/>
            <p:cNvGrpSpPr/>
            <p:nvPr/>
          </p:nvGrpSpPr>
          <p:grpSpPr>
            <a:xfrm>
              <a:off x="8034106" y="2939874"/>
              <a:ext cx="2352034" cy="150443"/>
              <a:chOff x="9557004" y="3205408"/>
              <a:chExt cx="2352034" cy="150443"/>
            </a:xfrm>
          </p:grpSpPr>
          <p:sp>
            <p:nvSpPr>
              <p:cNvPr id="206" name="Parallelogram 205"/>
              <p:cNvSpPr/>
              <p:nvPr/>
            </p:nvSpPr>
            <p:spPr>
              <a:xfrm>
                <a:off x="11436428" y="3205409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Parallelogram 206"/>
              <p:cNvSpPr/>
              <p:nvPr/>
            </p:nvSpPr>
            <p:spPr>
              <a:xfrm>
                <a:off x="10966572" y="3205409"/>
                <a:ext cx="472610" cy="150439"/>
              </a:xfrm>
              <a:prstGeom prst="parallelogram">
                <a:avLst/>
              </a:prstGeom>
              <a:solidFill>
                <a:schemeClr val="accent2"/>
              </a:solidFill>
              <a:ln w="635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Parallelogram 207"/>
              <p:cNvSpPr/>
              <p:nvPr/>
            </p:nvSpPr>
            <p:spPr>
              <a:xfrm>
                <a:off x="10496716" y="3205409"/>
                <a:ext cx="472610" cy="150439"/>
              </a:xfrm>
              <a:prstGeom prst="parallelogram">
                <a:avLst/>
              </a:prstGeom>
              <a:solidFill>
                <a:schemeClr val="accent2"/>
              </a:solidFill>
              <a:ln w="635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Parallelogram 208"/>
              <p:cNvSpPr/>
              <p:nvPr/>
            </p:nvSpPr>
            <p:spPr>
              <a:xfrm>
                <a:off x="10026860" y="3205410"/>
                <a:ext cx="472610" cy="150441"/>
              </a:xfrm>
              <a:prstGeom prst="parallelogram">
                <a:avLst/>
              </a:prstGeom>
              <a:solidFill>
                <a:schemeClr val="accent2"/>
              </a:solidFill>
              <a:ln w="635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Parallelogram 209"/>
              <p:cNvSpPr/>
              <p:nvPr/>
            </p:nvSpPr>
            <p:spPr>
              <a:xfrm>
                <a:off x="9557004" y="3205408"/>
                <a:ext cx="472610" cy="150440"/>
              </a:xfrm>
              <a:prstGeom prst="parallelogram">
                <a:avLst/>
              </a:prstGeom>
              <a:solidFill>
                <a:schemeClr val="accent2"/>
              </a:solidFill>
              <a:ln w="635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A60C9750-613B-4AF5-A039-F1E792AEA979}"/>
              </a:ext>
            </a:extLst>
          </p:cNvPr>
          <p:cNvGrpSpPr/>
          <p:nvPr/>
        </p:nvGrpSpPr>
        <p:grpSpPr>
          <a:xfrm>
            <a:off x="6853422" y="3497265"/>
            <a:ext cx="3532718" cy="276999"/>
            <a:chOff x="6853422" y="3296163"/>
            <a:chExt cx="3532718" cy="276999"/>
          </a:xfrm>
        </p:grpSpPr>
        <p:sp>
          <p:nvSpPr>
            <p:cNvPr id="211" name="TextBox 210"/>
            <p:cNvSpPr txBox="1"/>
            <p:nvPr/>
          </p:nvSpPr>
          <p:spPr>
            <a:xfrm>
              <a:off x="6853422" y="3296163"/>
              <a:ext cx="140665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Youtube</a:t>
              </a:r>
              <a:endPara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212" name="Group 211"/>
            <p:cNvGrpSpPr/>
            <p:nvPr/>
          </p:nvGrpSpPr>
          <p:grpSpPr>
            <a:xfrm>
              <a:off x="8034106" y="3359441"/>
              <a:ext cx="2352034" cy="150443"/>
              <a:chOff x="9557004" y="3624975"/>
              <a:chExt cx="2352034" cy="150443"/>
            </a:xfrm>
          </p:grpSpPr>
          <p:sp>
            <p:nvSpPr>
              <p:cNvPr id="213" name="Parallelogram 212"/>
              <p:cNvSpPr/>
              <p:nvPr/>
            </p:nvSpPr>
            <p:spPr>
              <a:xfrm>
                <a:off x="11436428" y="3624976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Parallelogram 213"/>
              <p:cNvSpPr/>
              <p:nvPr/>
            </p:nvSpPr>
            <p:spPr>
              <a:xfrm>
                <a:off x="10966572" y="3624976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Parallelogram 214"/>
              <p:cNvSpPr/>
              <p:nvPr/>
            </p:nvSpPr>
            <p:spPr>
              <a:xfrm>
                <a:off x="10496716" y="3624976"/>
                <a:ext cx="472610" cy="150439"/>
              </a:xfrm>
              <a:prstGeom prst="parallelogram">
                <a:avLst/>
              </a:prstGeom>
              <a:solidFill>
                <a:schemeClr val="accent3"/>
              </a:solidFill>
              <a:ln w="635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Parallelogram 215"/>
              <p:cNvSpPr/>
              <p:nvPr/>
            </p:nvSpPr>
            <p:spPr>
              <a:xfrm>
                <a:off x="10026860" y="3624977"/>
                <a:ext cx="472610" cy="150441"/>
              </a:xfrm>
              <a:prstGeom prst="parallelogram">
                <a:avLst/>
              </a:prstGeom>
              <a:solidFill>
                <a:schemeClr val="accent3"/>
              </a:solidFill>
              <a:ln w="635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Parallelogram 216"/>
              <p:cNvSpPr/>
              <p:nvPr/>
            </p:nvSpPr>
            <p:spPr>
              <a:xfrm>
                <a:off x="9557004" y="3624975"/>
                <a:ext cx="472610" cy="150440"/>
              </a:xfrm>
              <a:prstGeom prst="parallelogram">
                <a:avLst/>
              </a:prstGeom>
              <a:solidFill>
                <a:schemeClr val="accent3"/>
              </a:solidFill>
              <a:ln w="635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151F2B33-70A1-44FE-8417-4CB6980A5018}"/>
              </a:ext>
            </a:extLst>
          </p:cNvPr>
          <p:cNvGrpSpPr/>
          <p:nvPr/>
        </p:nvGrpSpPr>
        <p:grpSpPr>
          <a:xfrm>
            <a:off x="6853422" y="3902874"/>
            <a:ext cx="3532718" cy="276999"/>
            <a:chOff x="6853422" y="3701772"/>
            <a:chExt cx="3532718" cy="276999"/>
          </a:xfrm>
        </p:grpSpPr>
        <p:sp>
          <p:nvSpPr>
            <p:cNvPr id="218" name="TextBox 217"/>
            <p:cNvSpPr txBox="1"/>
            <p:nvPr/>
          </p:nvSpPr>
          <p:spPr>
            <a:xfrm>
              <a:off x="6853422" y="3701772"/>
              <a:ext cx="140665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Pinterest</a:t>
              </a:r>
              <a:endPara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219" name="Group 218"/>
            <p:cNvGrpSpPr/>
            <p:nvPr/>
          </p:nvGrpSpPr>
          <p:grpSpPr>
            <a:xfrm>
              <a:off x="8034106" y="3765050"/>
              <a:ext cx="2352034" cy="150443"/>
              <a:chOff x="9557004" y="4030584"/>
              <a:chExt cx="2352034" cy="150443"/>
            </a:xfrm>
          </p:grpSpPr>
          <p:sp>
            <p:nvSpPr>
              <p:cNvPr id="220" name="Parallelogram 219"/>
              <p:cNvSpPr/>
              <p:nvPr/>
            </p:nvSpPr>
            <p:spPr>
              <a:xfrm>
                <a:off x="11436428" y="4030585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Parallelogram 220"/>
              <p:cNvSpPr/>
              <p:nvPr/>
            </p:nvSpPr>
            <p:spPr>
              <a:xfrm>
                <a:off x="10966572" y="4030585"/>
                <a:ext cx="472610" cy="150439"/>
              </a:xfrm>
              <a:prstGeom prst="parallelogram">
                <a:avLst/>
              </a:prstGeom>
              <a:solidFill>
                <a:schemeClr val="accent4"/>
              </a:solidFill>
              <a:ln w="635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Parallelogram 221"/>
              <p:cNvSpPr/>
              <p:nvPr/>
            </p:nvSpPr>
            <p:spPr>
              <a:xfrm>
                <a:off x="10496716" y="4030585"/>
                <a:ext cx="472610" cy="150439"/>
              </a:xfrm>
              <a:prstGeom prst="parallelogram">
                <a:avLst/>
              </a:prstGeom>
              <a:solidFill>
                <a:schemeClr val="accent4"/>
              </a:solidFill>
              <a:ln w="635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Parallelogram 222"/>
              <p:cNvSpPr/>
              <p:nvPr/>
            </p:nvSpPr>
            <p:spPr>
              <a:xfrm>
                <a:off x="10026860" y="4030586"/>
                <a:ext cx="472610" cy="150441"/>
              </a:xfrm>
              <a:prstGeom prst="parallelogram">
                <a:avLst/>
              </a:prstGeom>
              <a:solidFill>
                <a:schemeClr val="accent4"/>
              </a:solidFill>
              <a:ln w="635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Parallelogram 223"/>
              <p:cNvSpPr/>
              <p:nvPr/>
            </p:nvSpPr>
            <p:spPr>
              <a:xfrm>
                <a:off x="9557004" y="4030584"/>
                <a:ext cx="472610" cy="150440"/>
              </a:xfrm>
              <a:prstGeom prst="parallelogram">
                <a:avLst/>
              </a:prstGeom>
              <a:solidFill>
                <a:schemeClr val="accent4"/>
              </a:solidFill>
              <a:ln w="635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7076CE94-D96E-432C-BBB5-C4403B8EA619}"/>
              </a:ext>
            </a:extLst>
          </p:cNvPr>
          <p:cNvGrpSpPr/>
          <p:nvPr/>
        </p:nvGrpSpPr>
        <p:grpSpPr>
          <a:xfrm>
            <a:off x="6853422" y="4322436"/>
            <a:ext cx="3532718" cy="276999"/>
            <a:chOff x="6853422" y="4121334"/>
            <a:chExt cx="3532718" cy="276999"/>
          </a:xfrm>
        </p:grpSpPr>
        <p:sp>
          <p:nvSpPr>
            <p:cNvPr id="225" name="TextBox 224"/>
            <p:cNvSpPr txBox="1"/>
            <p:nvPr/>
          </p:nvSpPr>
          <p:spPr>
            <a:xfrm>
              <a:off x="6853422" y="4121334"/>
              <a:ext cx="140665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d-ID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Vimeo</a:t>
              </a:r>
              <a:endParaRPr lang="en-US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226" name="Group 225"/>
            <p:cNvGrpSpPr/>
            <p:nvPr/>
          </p:nvGrpSpPr>
          <p:grpSpPr>
            <a:xfrm>
              <a:off x="8034106" y="4184612"/>
              <a:ext cx="2352034" cy="150443"/>
              <a:chOff x="9557004" y="4450146"/>
              <a:chExt cx="2352034" cy="150443"/>
            </a:xfrm>
          </p:grpSpPr>
          <p:sp>
            <p:nvSpPr>
              <p:cNvPr id="227" name="Parallelogram 226"/>
              <p:cNvSpPr/>
              <p:nvPr/>
            </p:nvSpPr>
            <p:spPr>
              <a:xfrm>
                <a:off x="11436428" y="4450147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Parallelogram 227"/>
              <p:cNvSpPr/>
              <p:nvPr/>
            </p:nvSpPr>
            <p:spPr>
              <a:xfrm>
                <a:off x="10966572" y="4450147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Parallelogram 228"/>
              <p:cNvSpPr/>
              <p:nvPr/>
            </p:nvSpPr>
            <p:spPr>
              <a:xfrm>
                <a:off x="10496716" y="4450147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Parallelogram 229"/>
              <p:cNvSpPr/>
              <p:nvPr/>
            </p:nvSpPr>
            <p:spPr>
              <a:xfrm>
                <a:off x="10026860" y="4450148"/>
                <a:ext cx="472610" cy="150441"/>
              </a:xfrm>
              <a:prstGeom prst="parallelogram">
                <a:avLst/>
              </a:prstGeom>
              <a:solidFill>
                <a:schemeClr val="accent5"/>
              </a:solidFill>
              <a:ln w="6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Parallelogram 230"/>
              <p:cNvSpPr/>
              <p:nvPr/>
            </p:nvSpPr>
            <p:spPr>
              <a:xfrm>
                <a:off x="9557004" y="4450146"/>
                <a:ext cx="472610" cy="150440"/>
              </a:xfrm>
              <a:prstGeom prst="parallelogram">
                <a:avLst/>
              </a:prstGeom>
              <a:solidFill>
                <a:schemeClr val="accent5"/>
              </a:solidFill>
              <a:ln w="6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232" name="TextBox 231"/>
          <p:cNvSpPr txBox="1"/>
          <p:nvPr/>
        </p:nvSpPr>
        <p:spPr>
          <a:xfrm>
            <a:off x="6853422" y="1214146"/>
            <a:ext cx="176362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28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Asia Map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4A0CFAC-72BD-4A79-B30B-864B614EE9C3}"/>
              </a:ext>
            </a:extLst>
          </p:cNvPr>
          <p:cNvGrpSpPr/>
          <p:nvPr/>
        </p:nvGrpSpPr>
        <p:grpSpPr>
          <a:xfrm>
            <a:off x="7018468" y="4933819"/>
            <a:ext cx="2109847" cy="577088"/>
            <a:chOff x="7018468" y="4700961"/>
            <a:chExt cx="2109847" cy="577088"/>
          </a:xfrm>
        </p:grpSpPr>
        <p:sp>
          <p:nvSpPr>
            <p:cNvPr id="233" name="Subtitle 2"/>
            <p:cNvSpPr txBox="1">
              <a:spLocks/>
            </p:cNvSpPr>
            <p:nvPr/>
          </p:nvSpPr>
          <p:spPr>
            <a:xfrm>
              <a:off x="7493066" y="5039645"/>
              <a:ext cx="1635249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2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ea typeface="Franchise" pitchFamily="49" charset="0"/>
                  <a:cs typeface="Arial" panose="020B0604020202020204" pitchFamily="34" charset="0"/>
                </a:rPr>
                <a:t>Visits via </a:t>
              </a:r>
              <a:r>
                <a:rPr lang="id-ID" sz="12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ea typeface="Franchise" pitchFamily="49" charset="0"/>
                  <a:cs typeface="Arial" panose="020B0604020202020204" pitchFamily="34" charset="0"/>
                </a:rPr>
                <a:t>Computers</a:t>
              </a:r>
              <a:endParaRPr lang="en-US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Franchise" pitchFamily="49" charset="0"/>
                <a:cs typeface="Arial" panose="020B0604020202020204" pitchFamily="34" charset="0"/>
              </a:endParaRPr>
            </a:p>
          </p:txBody>
        </p:sp>
        <p:sp>
          <p:nvSpPr>
            <p:cNvPr id="234" name="Content Placeholder 2"/>
            <p:cNvSpPr txBox="1">
              <a:spLocks/>
            </p:cNvSpPr>
            <p:nvPr/>
          </p:nvSpPr>
          <p:spPr>
            <a:xfrm>
              <a:off x="7489613" y="4700961"/>
              <a:ext cx="822499" cy="458697"/>
            </a:xfrm>
            <a:prstGeom prst="rect">
              <a:avLst/>
            </a:prstGeom>
            <a:noFill/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id-ID" sz="24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57</a:t>
              </a:r>
              <a:r>
                <a:rPr lang="en-US" sz="24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%</a:t>
              </a:r>
            </a:p>
          </p:txBody>
        </p:sp>
        <p:grpSp>
          <p:nvGrpSpPr>
            <p:cNvPr id="237" name="Group 236"/>
            <p:cNvGrpSpPr/>
            <p:nvPr/>
          </p:nvGrpSpPr>
          <p:grpSpPr>
            <a:xfrm>
              <a:off x="7018468" y="4812796"/>
              <a:ext cx="482600" cy="438150"/>
              <a:chOff x="1425575" y="5159375"/>
              <a:chExt cx="482600" cy="438150"/>
            </a:xfrm>
            <a:solidFill>
              <a:schemeClr val="tx1">
                <a:lumMod val="60000"/>
                <a:lumOff val="40000"/>
              </a:schemeClr>
            </a:solidFill>
          </p:grpSpPr>
          <p:sp>
            <p:nvSpPr>
              <p:cNvPr id="238" name="Freeform 6"/>
              <p:cNvSpPr>
                <a:spLocks noEditPoints="1"/>
              </p:cNvSpPr>
              <p:nvPr/>
            </p:nvSpPr>
            <p:spPr bwMode="auto">
              <a:xfrm>
                <a:off x="1425575" y="5159375"/>
                <a:ext cx="482600" cy="347662"/>
              </a:xfrm>
              <a:custGeom>
                <a:avLst/>
                <a:gdLst>
                  <a:gd name="T0" fmla="*/ 118 w 128"/>
                  <a:gd name="T1" fmla="*/ 0 h 92"/>
                  <a:gd name="T2" fmla="*/ 10 w 128"/>
                  <a:gd name="T3" fmla="*/ 0 h 92"/>
                  <a:gd name="T4" fmla="*/ 0 w 128"/>
                  <a:gd name="T5" fmla="*/ 10 h 92"/>
                  <a:gd name="T6" fmla="*/ 0 w 128"/>
                  <a:gd name="T7" fmla="*/ 82 h 92"/>
                  <a:gd name="T8" fmla="*/ 10 w 128"/>
                  <a:gd name="T9" fmla="*/ 92 h 92"/>
                  <a:gd name="T10" fmla="*/ 118 w 128"/>
                  <a:gd name="T11" fmla="*/ 92 h 92"/>
                  <a:gd name="T12" fmla="*/ 128 w 128"/>
                  <a:gd name="T13" fmla="*/ 82 h 92"/>
                  <a:gd name="T14" fmla="*/ 128 w 128"/>
                  <a:gd name="T15" fmla="*/ 10 h 92"/>
                  <a:gd name="T16" fmla="*/ 118 w 128"/>
                  <a:gd name="T17" fmla="*/ 0 h 92"/>
                  <a:gd name="T18" fmla="*/ 64 w 128"/>
                  <a:gd name="T19" fmla="*/ 87 h 92"/>
                  <a:gd name="T20" fmla="*/ 60 w 128"/>
                  <a:gd name="T21" fmla="*/ 83 h 92"/>
                  <a:gd name="T22" fmla="*/ 64 w 128"/>
                  <a:gd name="T23" fmla="*/ 79 h 92"/>
                  <a:gd name="T24" fmla="*/ 68 w 128"/>
                  <a:gd name="T25" fmla="*/ 83 h 92"/>
                  <a:gd name="T26" fmla="*/ 64 w 128"/>
                  <a:gd name="T27" fmla="*/ 87 h 92"/>
                  <a:gd name="T28" fmla="*/ 120 w 128"/>
                  <a:gd name="T29" fmla="*/ 66 h 92"/>
                  <a:gd name="T30" fmla="*/ 111 w 128"/>
                  <a:gd name="T31" fmla="*/ 74 h 92"/>
                  <a:gd name="T32" fmla="*/ 16 w 128"/>
                  <a:gd name="T33" fmla="*/ 74 h 92"/>
                  <a:gd name="T34" fmla="*/ 7 w 128"/>
                  <a:gd name="T35" fmla="*/ 66 h 92"/>
                  <a:gd name="T36" fmla="*/ 7 w 128"/>
                  <a:gd name="T37" fmla="*/ 15 h 92"/>
                  <a:gd name="T38" fmla="*/ 16 w 128"/>
                  <a:gd name="T39" fmla="*/ 7 h 92"/>
                  <a:gd name="T40" fmla="*/ 111 w 128"/>
                  <a:gd name="T41" fmla="*/ 7 h 92"/>
                  <a:gd name="T42" fmla="*/ 120 w 128"/>
                  <a:gd name="T43" fmla="*/ 15 h 92"/>
                  <a:gd name="T44" fmla="*/ 120 w 128"/>
                  <a:gd name="T45" fmla="*/ 6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8" h="92">
                    <a:moveTo>
                      <a:pt x="118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87"/>
                      <a:pt x="4" y="92"/>
                      <a:pt x="10" y="92"/>
                    </a:cubicBezTo>
                    <a:cubicBezTo>
                      <a:pt x="118" y="92"/>
                      <a:pt x="118" y="92"/>
                      <a:pt x="118" y="92"/>
                    </a:cubicBezTo>
                    <a:cubicBezTo>
                      <a:pt x="123" y="92"/>
                      <a:pt x="128" y="87"/>
                      <a:pt x="128" y="82"/>
                    </a:cubicBezTo>
                    <a:cubicBezTo>
                      <a:pt x="128" y="10"/>
                      <a:pt x="128" y="10"/>
                      <a:pt x="128" y="10"/>
                    </a:cubicBezTo>
                    <a:cubicBezTo>
                      <a:pt x="128" y="4"/>
                      <a:pt x="123" y="0"/>
                      <a:pt x="118" y="0"/>
                    </a:cubicBezTo>
                    <a:close/>
                    <a:moveTo>
                      <a:pt x="64" y="87"/>
                    </a:moveTo>
                    <a:cubicBezTo>
                      <a:pt x="62" y="87"/>
                      <a:pt x="60" y="85"/>
                      <a:pt x="60" y="83"/>
                    </a:cubicBezTo>
                    <a:cubicBezTo>
                      <a:pt x="60" y="81"/>
                      <a:pt x="62" y="79"/>
                      <a:pt x="64" y="79"/>
                    </a:cubicBezTo>
                    <a:cubicBezTo>
                      <a:pt x="66" y="79"/>
                      <a:pt x="68" y="81"/>
                      <a:pt x="68" y="83"/>
                    </a:cubicBezTo>
                    <a:cubicBezTo>
                      <a:pt x="68" y="85"/>
                      <a:pt x="66" y="87"/>
                      <a:pt x="64" y="87"/>
                    </a:cubicBezTo>
                    <a:close/>
                    <a:moveTo>
                      <a:pt x="120" y="66"/>
                    </a:moveTo>
                    <a:cubicBezTo>
                      <a:pt x="120" y="71"/>
                      <a:pt x="116" y="74"/>
                      <a:pt x="111" y="74"/>
                    </a:cubicBezTo>
                    <a:cubicBezTo>
                      <a:pt x="16" y="74"/>
                      <a:pt x="16" y="74"/>
                      <a:pt x="16" y="74"/>
                    </a:cubicBezTo>
                    <a:cubicBezTo>
                      <a:pt x="11" y="74"/>
                      <a:pt x="7" y="71"/>
                      <a:pt x="7" y="66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1"/>
                      <a:pt x="11" y="7"/>
                      <a:pt x="16" y="7"/>
                    </a:cubicBezTo>
                    <a:cubicBezTo>
                      <a:pt x="111" y="7"/>
                      <a:pt x="111" y="7"/>
                      <a:pt x="111" y="7"/>
                    </a:cubicBezTo>
                    <a:cubicBezTo>
                      <a:pt x="116" y="7"/>
                      <a:pt x="120" y="11"/>
                      <a:pt x="120" y="15"/>
                    </a:cubicBezTo>
                    <a:lnTo>
                      <a:pt x="120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7"/>
              <p:cNvSpPr>
                <a:spLocks/>
              </p:cNvSpPr>
              <p:nvPr/>
            </p:nvSpPr>
            <p:spPr bwMode="auto">
              <a:xfrm>
                <a:off x="1546225" y="5562600"/>
                <a:ext cx="236538" cy="34925"/>
              </a:xfrm>
              <a:custGeom>
                <a:avLst/>
                <a:gdLst>
                  <a:gd name="T0" fmla="*/ 63 w 63"/>
                  <a:gd name="T1" fmla="*/ 5 h 9"/>
                  <a:gd name="T2" fmla="*/ 58 w 63"/>
                  <a:gd name="T3" fmla="*/ 9 h 9"/>
                  <a:gd name="T4" fmla="*/ 6 w 63"/>
                  <a:gd name="T5" fmla="*/ 9 h 9"/>
                  <a:gd name="T6" fmla="*/ 0 w 63"/>
                  <a:gd name="T7" fmla="*/ 5 h 9"/>
                  <a:gd name="T8" fmla="*/ 0 w 63"/>
                  <a:gd name="T9" fmla="*/ 5 h 9"/>
                  <a:gd name="T10" fmla="*/ 6 w 63"/>
                  <a:gd name="T11" fmla="*/ 0 h 9"/>
                  <a:gd name="T12" fmla="*/ 58 w 63"/>
                  <a:gd name="T13" fmla="*/ 0 h 9"/>
                  <a:gd name="T14" fmla="*/ 63 w 63"/>
                  <a:gd name="T1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9">
                    <a:moveTo>
                      <a:pt x="63" y="5"/>
                    </a:moveTo>
                    <a:cubicBezTo>
                      <a:pt x="63" y="7"/>
                      <a:pt x="61" y="9"/>
                      <a:pt x="58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3" y="9"/>
                      <a:pt x="0" y="7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"/>
                      <a:pt x="3" y="0"/>
                      <a:pt x="6" y="0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61" y="0"/>
                      <a:pt x="63" y="2"/>
                      <a:pt x="63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8"/>
              <p:cNvSpPr>
                <a:spLocks/>
              </p:cNvSpPr>
              <p:nvPr/>
            </p:nvSpPr>
            <p:spPr bwMode="auto">
              <a:xfrm>
                <a:off x="1606550" y="5514975"/>
                <a:ext cx="115888" cy="41275"/>
              </a:xfrm>
              <a:custGeom>
                <a:avLst/>
                <a:gdLst>
                  <a:gd name="T0" fmla="*/ 31 w 31"/>
                  <a:gd name="T1" fmla="*/ 11 h 11"/>
                  <a:gd name="T2" fmla="*/ 30 w 31"/>
                  <a:gd name="T3" fmla="*/ 0 h 11"/>
                  <a:gd name="T4" fmla="*/ 2 w 31"/>
                  <a:gd name="T5" fmla="*/ 0 h 11"/>
                  <a:gd name="T6" fmla="*/ 0 w 31"/>
                  <a:gd name="T7" fmla="*/ 11 h 11"/>
                  <a:gd name="T8" fmla="*/ 31 w 31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1">
                    <a:moveTo>
                      <a:pt x="31" y="11"/>
                    </a:moveTo>
                    <a:cubicBezTo>
                      <a:pt x="31" y="7"/>
                      <a:pt x="30" y="4"/>
                      <a:pt x="3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4"/>
                      <a:pt x="1" y="7"/>
                      <a:pt x="0" y="11"/>
                    </a:cubicBezTo>
                    <a:lnTo>
                      <a:pt x="31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3E0E5709-E776-49FD-9986-6AA77C89F822}"/>
              </a:ext>
            </a:extLst>
          </p:cNvPr>
          <p:cNvGrpSpPr/>
          <p:nvPr/>
        </p:nvGrpSpPr>
        <p:grpSpPr>
          <a:xfrm>
            <a:off x="9537012" y="4954086"/>
            <a:ext cx="1932047" cy="577088"/>
            <a:chOff x="9537012" y="4721228"/>
            <a:chExt cx="1932047" cy="577088"/>
          </a:xfrm>
        </p:grpSpPr>
        <p:sp>
          <p:nvSpPr>
            <p:cNvPr id="235" name="Subtitle 2"/>
            <p:cNvSpPr txBox="1">
              <a:spLocks/>
            </p:cNvSpPr>
            <p:nvPr/>
          </p:nvSpPr>
          <p:spPr>
            <a:xfrm>
              <a:off x="9833810" y="5059912"/>
              <a:ext cx="1635249" cy="238404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2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ea typeface="Franchise" pitchFamily="49" charset="0"/>
                  <a:cs typeface="Arial" panose="020B0604020202020204" pitchFamily="34" charset="0"/>
                </a:rPr>
                <a:t>Visits via </a:t>
              </a:r>
              <a:r>
                <a:rPr lang="id-ID" sz="12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ea typeface="Franchise" pitchFamily="49" charset="0"/>
                  <a:cs typeface="Arial" panose="020B0604020202020204" pitchFamily="34" charset="0"/>
                </a:rPr>
                <a:t>Smartphone</a:t>
              </a:r>
              <a:endParaRPr lang="en-US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Franchise" pitchFamily="49" charset="0"/>
                <a:cs typeface="Arial" panose="020B0604020202020204" pitchFamily="34" charset="0"/>
              </a:endParaRPr>
            </a:p>
          </p:txBody>
        </p:sp>
        <p:sp>
          <p:nvSpPr>
            <p:cNvPr id="236" name="Content Placeholder 2"/>
            <p:cNvSpPr txBox="1">
              <a:spLocks/>
            </p:cNvSpPr>
            <p:nvPr/>
          </p:nvSpPr>
          <p:spPr>
            <a:xfrm>
              <a:off x="9830357" y="4721228"/>
              <a:ext cx="822499" cy="458697"/>
            </a:xfrm>
            <a:prstGeom prst="rect">
              <a:avLst/>
            </a:prstGeom>
            <a:noFill/>
          </p:spPr>
          <p:txBody>
            <a:bodyPr vert="horz" lIns="91440" tIns="45720" rIns="91440" bIns="45720" rtlCol="0">
              <a:noAutofit/>
            </a:bodyPr>
            <a:lstStyle>
              <a:lvl1pPr marL="342900" indent="-3429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4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2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110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1050" kern="1200">
                  <a:solidFill>
                    <a:schemeClr val="bg1">
                      <a:lumMod val="6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Font typeface="Arial" pitchFamily="34" charset="0"/>
                <a:buNone/>
              </a:pPr>
              <a:r>
                <a:rPr lang="id-ID" sz="24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43</a:t>
              </a:r>
              <a:r>
                <a:rPr lang="en-US" sz="24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%</a:t>
              </a:r>
            </a:p>
          </p:txBody>
        </p:sp>
        <p:sp>
          <p:nvSpPr>
            <p:cNvPr id="241" name="Freeform 5"/>
            <p:cNvSpPr>
              <a:spLocks noEditPoints="1"/>
            </p:cNvSpPr>
            <p:nvPr/>
          </p:nvSpPr>
          <p:spPr bwMode="auto">
            <a:xfrm>
              <a:off x="9537012" y="4798624"/>
              <a:ext cx="238125" cy="479425"/>
            </a:xfrm>
            <a:custGeom>
              <a:avLst/>
              <a:gdLst>
                <a:gd name="T0" fmla="*/ 55 w 63"/>
                <a:gd name="T1" fmla="*/ 0 h 127"/>
                <a:gd name="T2" fmla="*/ 8 w 63"/>
                <a:gd name="T3" fmla="*/ 0 h 127"/>
                <a:gd name="T4" fmla="*/ 0 w 63"/>
                <a:gd name="T5" fmla="*/ 8 h 127"/>
                <a:gd name="T6" fmla="*/ 0 w 63"/>
                <a:gd name="T7" fmla="*/ 119 h 127"/>
                <a:gd name="T8" fmla="*/ 8 w 63"/>
                <a:gd name="T9" fmla="*/ 127 h 127"/>
                <a:gd name="T10" fmla="*/ 55 w 63"/>
                <a:gd name="T11" fmla="*/ 127 h 127"/>
                <a:gd name="T12" fmla="*/ 63 w 63"/>
                <a:gd name="T13" fmla="*/ 119 h 127"/>
                <a:gd name="T14" fmla="*/ 63 w 63"/>
                <a:gd name="T15" fmla="*/ 8 h 127"/>
                <a:gd name="T16" fmla="*/ 55 w 63"/>
                <a:gd name="T17" fmla="*/ 0 h 127"/>
                <a:gd name="T18" fmla="*/ 26 w 63"/>
                <a:gd name="T19" fmla="*/ 7 h 127"/>
                <a:gd name="T20" fmla="*/ 37 w 63"/>
                <a:gd name="T21" fmla="*/ 7 h 127"/>
                <a:gd name="T22" fmla="*/ 39 w 63"/>
                <a:gd name="T23" fmla="*/ 9 h 127"/>
                <a:gd name="T24" fmla="*/ 37 w 63"/>
                <a:gd name="T25" fmla="*/ 11 h 127"/>
                <a:gd name="T26" fmla="*/ 26 w 63"/>
                <a:gd name="T27" fmla="*/ 11 h 127"/>
                <a:gd name="T28" fmla="*/ 23 w 63"/>
                <a:gd name="T29" fmla="*/ 9 h 127"/>
                <a:gd name="T30" fmla="*/ 26 w 63"/>
                <a:gd name="T31" fmla="*/ 7 h 127"/>
                <a:gd name="T32" fmla="*/ 31 w 63"/>
                <a:gd name="T33" fmla="*/ 123 h 127"/>
                <a:gd name="T34" fmla="*/ 27 w 63"/>
                <a:gd name="T35" fmla="*/ 119 h 127"/>
                <a:gd name="T36" fmla="*/ 31 w 63"/>
                <a:gd name="T37" fmla="*/ 115 h 127"/>
                <a:gd name="T38" fmla="*/ 35 w 63"/>
                <a:gd name="T39" fmla="*/ 119 h 127"/>
                <a:gd name="T40" fmla="*/ 31 w 63"/>
                <a:gd name="T41" fmla="*/ 123 h 127"/>
                <a:gd name="T42" fmla="*/ 56 w 63"/>
                <a:gd name="T43" fmla="*/ 110 h 127"/>
                <a:gd name="T44" fmla="*/ 7 w 63"/>
                <a:gd name="T45" fmla="*/ 110 h 127"/>
                <a:gd name="T46" fmla="*/ 7 w 63"/>
                <a:gd name="T47" fmla="*/ 18 h 127"/>
                <a:gd name="T48" fmla="*/ 56 w 63"/>
                <a:gd name="T49" fmla="*/ 18 h 127"/>
                <a:gd name="T50" fmla="*/ 56 w 63"/>
                <a:gd name="T51" fmla="*/ 11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" h="127">
                  <a:moveTo>
                    <a:pt x="5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24"/>
                    <a:pt x="3" y="127"/>
                    <a:pt x="8" y="127"/>
                  </a:cubicBezTo>
                  <a:cubicBezTo>
                    <a:pt x="55" y="127"/>
                    <a:pt x="55" y="127"/>
                    <a:pt x="55" y="127"/>
                  </a:cubicBezTo>
                  <a:cubicBezTo>
                    <a:pt x="60" y="127"/>
                    <a:pt x="63" y="124"/>
                    <a:pt x="63" y="119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63" y="4"/>
                    <a:pt x="60" y="0"/>
                    <a:pt x="55" y="0"/>
                  </a:cubicBezTo>
                  <a:close/>
                  <a:moveTo>
                    <a:pt x="26" y="7"/>
                  </a:moveTo>
                  <a:cubicBezTo>
                    <a:pt x="37" y="7"/>
                    <a:pt x="37" y="7"/>
                    <a:pt x="37" y="7"/>
                  </a:cubicBezTo>
                  <a:cubicBezTo>
                    <a:pt x="38" y="7"/>
                    <a:pt x="39" y="8"/>
                    <a:pt x="39" y="9"/>
                  </a:cubicBezTo>
                  <a:cubicBezTo>
                    <a:pt x="39" y="10"/>
                    <a:pt x="38" y="11"/>
                    <a:pt x="37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5" y="11"/>
                    <a:pt x="23" y="10"/>
                    <a:pt x="23" y="9"/>
                  </a:cubicBezTo>
                  <a:cubicBezTo>
                    <a:pt x="23" y="8"/>
                    <a:pt x="25" y="7"/>
                    <a:pt x="26" y="7"/>
                  </a:cubicBezTo>
                  <a:close/>
                  <a:moveTo>
                    <a:pt x="31" y="123"/>
                  </a:moveTo>
                  <a:cubicBezTo>
                    <a:pt x="29" y="123"/>
                    <a:pt x="27" y="121"/>
                    <a:pt x="27" y="119"/>
                  </a:cubicBezTo>
                  <a:cubicBezTo>
                    <a:pt x="27" y="116"/>
                    <a:pt x="29" y="115"/>
                    <a:pt x="31" y="115"/>
                  </a:cubicBezTo>
                  <a:cubicBezTo>
                    <a:pt x="34" y="115"/>
                    <a:pt x="35" y="116"/>
                    <a:pt x="35" y="119"/>
                  </a:cubicBezTo>
                  <a:cubicBezTo>
                    <a:pt x="35" y="121"/>
                    <a:pt x="34" y="123"/>
                    <a:pt x="31" y="123"/>
                  </a:cubicBezTo>
                  <a:close/>
                  <a:moveTo>
                    <a:pt x="56" y="110"/>
                  </a:moveTo>
                  <a:cubicBezTo>
                    <a:pt x="7" y="110"/>
                    <a:pt x="7" y="110"/>
                    <a:pt x="7" y="110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56" y="18"/>
                    <a:pt x="56" y="18"/>
                    <a:pt x="56" y="18"/>
                  </a:cubicBezTo>
                  <a:lnTo>
                    <a:pt x="56" y="110"/>
                  </a:ln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242" name="TextBox 241"/>
          <p:cNvSpPr txBox="1"/>
          <p:nvPr/>
        </p:nvSpPr>
        <p:spPr>
          <a:xfrm>
            <a:off x="6817565" y="1725869"/>
            <a:ext cx="4071415" cy="8891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 every 6 emails received, we get 3 Phone calls. Suitable for all categories business and personal presentation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endParaRPr lang="id-ID" sz="12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F43AB302-439B-4FAF-8818-0023A0B1CEB5}"/>
              </a:ext>
            </a:extLst>
          </p:cNvPr>
          <p:cNvGrpSpPr/>
          <p:nvPr/>
        </p:nvGrpSpPr>
        <p:grpSpPr>
          <a:xfrm>
            <a:off x="3783066" y="3756537"/>
            <a:ext cx="853199" cy="853199"/>
            <a:chOff x="3783066" y="3756537"/>
            <a:chExt cx="853199" cy="853199"/>
          </a:xfrm>
        </p:grpSpPr>
        <p:grpSp>
          <p:nvGrpSpPr>
            <p:cNvPr id="251" name="Group 250"/>
            <p:cNvGrpSpPr/>
            <p:nvPr/>
          </p:nvGrpSpPr>
          <p:grpSpPr>
            <a:xfrm>
              <a:off x="3783066" y="3756537"/>
              <a:ext cx="853199" cy="853199"/>
              <a:chOff x="8514520" y="786022"/>
              <a:chExt cx="845730" cy="845730"/>
            </a:xfrm>
          </p:grpSpPr>
          <p:sp>
            <p:nvSpPr>
              <p:cNvPr id="252" name="Oval 251"/>
              <p:cNvSpPr/>
              <p:nvPr/>
            </p:nvSpPr>
            <p:spPr>
              <a:xfrm>
                <a:off x="8708766" y="980268"/>
                <a:ext cx="457236" cy="457236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Oval 252"/>
              <p:cNvSpPr/>
              <p:nvPr/>
            </p:nvSpPr>
            <p:spPr>
              <a:xfrm>
                <a:off x="8611643" y="883145"/>
                <a:ext cx="651485" cy="651485"/>
              </a:xfrm>
              <a:prstGeom prst="ellipse">
                <a:avLst/>
              </a:prstGeom>
              <a:noFill/>
              <a:ln w="1905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Oval 253"/>
              <p:cNvSpPr/>
              <p:nvPr/>
            </p:nvSpPr>
            <p:spPr>
              <a:xfrm>
                <a:off x="8514520" y="786022"/>
                <a:ext cx="845730" cy="845730"/>
              </a:xfrm>
              <a:prstGeom prst="ellipse">
                <a:avLst/>
              </a:prstGeom>
              <a:noFill/>
              <a:ln w="1905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63" name="Freeform 262"/>
            <p:cNvSpPr>
              <a:spLocks/>
            </p:cNvSpPr>
            <p:nvPr/>
          </p:nvSpPr>
          <p:spPr bwMode="auto">
            <a:xfrm>
              <a:off x="4138469" y="4031845"/>
              <a:ext cx="142392" cy="302582"/>
            </a:xfrm>
            <a:custGeom>
              <a:avLst/>
              <a:gdLst>
                <a:gd name="T0" fmla="*/ 90 w 90"/>
                <a:gd name="T1" fmla="*/ 62 h 193"/>
                <a:gd name="T2" fmla="*/ 60 w 90"/>
                <a:gd name="T3" fmla="*/ 62 h 193"/>
                <a:gd name="T4" fmla="*/ 60 w 90"/>
                <a:gd name="T5" fmla="*/ 42 h 193"/>
                <a:gd name="T6" fmla="*/ 68 w 90"/>
                <a:gd name="T7" fmla="*/ 33 h 193"/>
                <a:gd name="T8" fmla="*/ 90 w 90"/>
                <a:gd name="T9" fmla="*/ 33 h 193"/>
                <a:gd name="T10" fmla="*/ 90 w 90"/>
                <a:gd name="T11" fmla="*/ 0 h 193"/>
                <a:gd name="T12" fmla="*/ 60 w 90"/>
                <a:gd name="T13" fmla="*/ 0 h 193"/>
                <a:gd name="T14" fmla="*/ 20 w 90"/>
                <a:gd name="T15" fmla="*/ 40 h 193"/>
                <a:gd name="T16" fmla="*/ 20 w 90"/>
                <a:gd name="T17" fmla="*/ 62 h 193"/>
                <a:gd name="T18" fmla="*/ 0 w 90"/>
                <a:gd name="T19" fmla="*/ 62 h 193"/>
                <a:gd name="T20" fmla="*/ 0 w 90"/>
                <a:gd name="T21" fmla="*/ 96 h 193"/>
                <a:gd name="T22" fmla="*/ 20 w 90"/>
                <a:gd name="T23" fmla="*/ 96 h 193"/>
                <a:gd name="T24" fmla="*/ 20 w 90"/>
                <a:gd name="T25" fmla="*/ 193 h 193"/>
                <a:gd name="T26" fmla="*/ 60 w 90"/>
                <a:gd name="T27" fmla="*/ 193 h 193"/>
                <a:gd name="T28" fmla="*/ 60 w 90"/>
                <a:gd name="T29" fmla="*/ 96 h 193"/>
                <a:gd name="T30" fmla="*/ 87 w 90"/>
                <a:gd name="T31" fmla="*/ 96 h 193"/>
                <a:gd name="T32" fmla="*/ 90 w 90"/>
                <a:gd name="T33" fmla="*/ 62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" h="193">
                  <a:moveTo>
                    <a:pt x="90" y="62"/>
                  </a:moveTo>
                  <a:cubicBezTo>
                    <a:pt x="60" y="62"/>
                    <a:pt x="60" y="62"/>
                    <a:pt x="60" y="6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35"/>
                    <a:pt x="65" y="33"/>
                    <a:pt x="68" y="33"/>
                  </a:cubicBezTo>
                  <a:cubicBezTo>
                    <a:pt x="72" y="33"/>
                    <a:pt x="90" y="33"/>
                    <a:pt x="90" y="33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7" y="0"/>
                    <a:pt x="20" y="24"/>
                    <a:pt x="20" y="40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0" y="96"/>
                    <a:pt x="20" y="96"/>
                    <a:pt x="20" y="96"/>
                  </a:cubicBezTo>
                  <a:cubicBezTo>
                    <a:pt x="20" y="140"/>
                    <a:pt x="20" y="193"/>
                    <a:pt x="20" y="193"/>
                  </a:cubicBezTo>
                  <a:cubicBezTo>
                    <a:pt x="60" y="193"/>
                    <a:pt x="60" y="193"/>
                    <a:pt x="60" y="193"/>
                  </a:cubicBezTo>
                  <a:cubicBezTo>
                    <a:pt x="60" y="193"/>
                    <a:pt x="60" y="139"/>
                    <a:pt x="60" y="96"/>
                  </a:cubicBezTo>
                  <a:cubicBezTo>
                    <a:pt x="87" y="96"/>
                    <a:pt x="87" y="96"/>
                    <a:pt x="87" y="96"/>
                  </a:cubicBezTo>
                  <a:lnTo>
                    <a:pt x="90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D6EAE3CD-9CAC-489B-AFAD-EAB577E97DF6}"/>
              </a:ext>
            </a:extLst>
          </p:cNvPr>
          <p:cNvGrpSpPr/>
          <p:nvPr/>
        </p:nvGrpSpPr>
        <p:grpSpPr>
          <a:xfrm>
            <a:off x="3874105" y="5071080"/>
            <a:ext cx="1082326" cy="1082326"/>
            <a:chOff x="3874105" y="5071080"/>
            <a:chExt cx="1082326" cy="1082326"/>
          </a:xfrm>
        </p:grpSpPr>
        <p:grpSp>
          <p:nvGrpSpPr>
            <p:cNvPr id="243" name="Group 242"/>
            <p:cNvGrpSpPr/>
            <p:nvPr/>
          </p:nvGrpSpPr>
          <p:grpSpPr>
            <a:xfrm>
              <a:off x="3874105" y="5071080"/>
              <a:ext cx="1082326" cy="1082326"/>
              <a:chOff x="8691282" y="735103"/>
              <a:chExt cx="663539" cy="663539"/>
            </a:xfrm>
          </p:grpSpPr>
          <p:sp>
            <p:nvSpPr>
              <p:cNvPr id="244" name="Oval 243"/>
              <p:cNvSpPr/>
              <p:nvPr/>
            </p:nvSpPr>
            <p:spPr>
              <a:xfrm>
                <a:off x="8843683" y="887504"/>
                <a:ext cx="358736" cy="358736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Oval 244"/>
              <p:cNvSpPr/>
              <p:nvPr/>
            </p:nvSpPr>
            <p:spPr>
              <a:xfrm>
                <a:off x="8767482" y="811303"/>
                <a:ext cx="511139" cy="511139"/>
              </a:xfrm>
              <a:prstGeom prst="ellipse">
                <a:avLst/>
              </a:prstGeom>
              <a:noFill/>
              <a:ln w="190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Oval 245"/>
              <p:cNvSpPr/>
              <p:nvPr/>
            </p:nvSpPr>
            <p:spPr>
              <a:xfrm>
                <a:off x="8691282" y="735103"/>
                <a:ext cx="663539" cy="663539"/>
              </a:xfrm>
              <a:prstGeom prst="ellipse">
                <a:avLst/>
              </a:prstGeom>
              <a:noFill/>
              <a:ln w="190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64" name="Freeform 263"/>
            <p:cNvSpPr>
              <a:spLocks/>
            </p:cNvSpPr>
            <p:nvPr/>
          </p:nvSpPr>
          <p:spPr bwMode="auto">
            <a:xfrm>
              <a:off x="4225615" y="5457238"/>
              <a:ext cx="379306" cy="310010"/>
            </a:xfrm>
            <a:custGeom>
              <a:avLst/>
              <a:gdLst>
                <a:gd name="T0" fmla="*/ 197 w 197"/>
                <a:gd name="T1" fmla="*/ 19 h 160"/>
                <a:gd name="T2" fmla="*/ 174 w 197"/>
                <a:gd name="T3" fmla="*/ 26 h 160"/>
                <a:gd name="T4" fmla="*/ 192 w 197"/>
                <a:gd name="T5" fmla="*/ 3 h 160"/>
                <a:gd name="T6" fmla="*/ 166 w 197"/>
                <a:gd name="T7" fmla="*/ 13 h 160"/>
                <a:gd name="T8" fmla="*/ 137 w 197"/>
                <a:gd name="T9" fmla="*/ 0 h 160"/>
                <a:gd name="T10" fmla="*/ 96 w 197"/>
                <a:gd name="T11" fmla="*/ 41 h 160"/>
                <a:gd name="T12" fmla="*/ 97 w 197"/>
                <a:gd name="T13" fmla="*/ 50 h 160"/>
                <a:gd name="T14" fmla="*/ 14 w 197"/>
                <a:gd name="T15" fmla="*/ 8 h 160"/>
                <a:gd name="T16" fmla="*/ 8 w 197"/>
                <a:gd name="T17" fmla="*/ 28 h 160"/>
                <a:gd name="T18" fmla="*/ 26 w 197"/>
                <a:gd name="T19" fmla="*/ 62 h 160"/>
                <a:gd name="T20" fmla="*/ 8 w 197"/>
                <a:gd name="T21" fmla="*/ 57 h 160"/>
                <a:gd name="T22" fmla="*/ 8 w 197"/>
                <a:gd name="T23" fmla="*/ 57 h 160"/>
                <a:gd name="T24" fmla="*/ 41 w 197"/>
                <a:gd name="T25" fmla="*/ 97 h 160"/>
                <a:gd name="T26" fmla="*/ 30 w 197"/>
                <a:gd name="T27" fmla="*/ 98 h 160"/>
                <a:gd name="T28" fmla="*/ 22 w 197"/>
                <a:gd name="T29" fmla="*/ 97 h 160"/>
                <a:gd name="T30" fmla="*/ 60 w 197"/>
                <a:gd name="T31" fmla="*/ 125 h 160"/>
                <a:gd name="T32" fmla="*/ 10 w 197"/>
                <a:gd name="T33" fmla="*/ 143 h 160"/>
                <a:gd name="T34" fmla="*/ 0 w 197"/>
                <a:gd name="T35" fmla="*/ 142 h 160"/>
                <a:gd name="T36" fmla="*/ 62 w 197"/>
                <a:gd name="T37" fmla="*/ 160 h 160"/>
                <a:gd name="T38" fmla="*/ 177 w 197"/>
                <a:gd name="T39" fmla="*/ 45 h 160"/>
                <a:gd name="T40" fmla="*/ 177 w 197"/>
                <a:gd name="T41" fmla="*/ 40 h 160"/>
                <a:gd name="T42" fmla="*/ 197 w 197"/>
                <a:gd name="T43" fmla="*/ 19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7" h="160">
                  <a:moveTo>
                    <a:pt x="197" y="19"/>
                  </a:moveTo>
                  <a:cubicBezTo>
                    <a:pt x="190" y="22"/>
                    <a:pt x="182" y="25"/>
                    <a:pt x="174" y="26"/>
                  </a:cubicBezTo>
                  <a:cubicBezTo>
                    <a:pt x="182" y="21"/>
                    <a:pt x="189" y="13"/>
                    <a:pt x="192" y="3"/>
                  </a:cubicBezTo>
                  <a:cubicBezTo>
                    <a:pt x="184" y="8"/>
                    <a:pt x="175" y="11"/>
                    <a:pt x="166" y="13"/>
                  </a:cubicBezTo>
                  <a:cubicBezTo>
                    <a:pt x="159" y="5"/>
                    <a:pt x="148" y="0"/>
                    <a:pt x="137" y="0"/>
                  </a:cubicBezTo>
                  <a:cubicBezTo>
                    <a:pt x="114" y="0"/>
                    <a:pt x="96" y="18"/>
                    <a:pt x="96" y="41"/>
                  </a:cubicBezTo>
                  <a:cubicBezTo>
                    <a:pt x="96" y="44"/>
                    <a:pt x="97" y="47"/>
                    <a:pt x="97" y="50"/>
                  </a:cubicBezTo>
                  <a:cubicBezTo>
                    <a:pt x="64" y="48"/>
                    <a:pt x="34" y="32"/>
                    <a:pt x="14" y="8"/>
                  </a:cubicBezTo>
                  <a:cubicBezTo>
                    <a:pt x="10" y="14"/>
                    <a:pt x="8" y="21"/>
                    <a:pt x="8" y="28"/>
                  </a:cubicBezTo>
                  <a:cubicBezTo>
                    <a:pt x="8" y="42"/>
                    <a:pt x="16" y="54"/>
                    <a:pt x="26" y="62"/>
                  </a:cubicBezTo>
                  <a:cubicBezTo>
                    <a:pt x="20" y="61"/>
                    <a:pt x="14" y="60"/>
                    <a:pt x="8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77"/>
                    <a:pt x="22" y="93"/>
                    <a:pt x="41" y="97"/>
                  </a:cubicBezTo>
                  <a:cubicBezTo>
                    <a:pt x="37" y="98"/>
                    <a:pt x="34" y="98"/>
                    <a:pt x="30" y="98"/>
                  </a:cubicBezTo>
                  <a:cubicBezTo>
                    <a:pt x="27" y="98"/>
                    <a:pt x="25" y="98"/>
                    <a:pt x="22" y="97"/>
                  </a:cubicBezTo>
                  <a:cubicBezTo>
                    <a:pt x="27" y="113"/>
                    <a:pt x="42" y="125"/>
                    <a:pt x="60" y="125"/>
                  </a:cubicBezTo>
                  <a:cubicBezTo>
                    <a:pt x="46" y="136"/>
                    <a:pt x="29" y="143"/>
                    <a:pt x="10" y="143"/>
                  </a:cubicBezTo>
                  <a:cubicBezTo>
                    <a:pt x="7" y="143"/>
                    <a:pt x="3" y="143"/>
                    <a:pt x="0" y="142"/>
                  </a:cubicBezTo>
                  <a:cubicBezTo>
                    <a:pt x="18" y="154"/>
                    <a:pt x="39" y="160"/>
                    <a:pt x="62" y="160"/>
                  </a:cubicBezTo>
                  <a:cubicBezTo>
                    <a:pt x="137" y="160"/>
                    <a:pt x="177" y="99"/>
                    <a:pt x="177" y="45"/>
                  </a:cubicBezTo>
                  <a:cubicBezTo>
                    <a:pt x="177" y="44"/>
                    <a:pt x="177" y="42"/>
                    <a:pt x="177" y="40"/>
                  </a:cubicBezTo>
                  <a:cubicBezTo>
                    <a:pt x="185" y="34"/>
                    <a:pt x="192" y="27"/>
                    <a:pt x="197" y="1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00E42B01-6906-43FB-BED3-F5DF5A79A17D}"/>
              </a:ext>
            </a:extLst>
          </p:cNvPr>
          <p:cNvGrpSpPr/>
          <p:nvPr/>
        </p:nvGrpSpPr>
        <p:grpSpPr>
          <a:xfrm>
            <a:off x="1072587" y="3631365"/>
            <a:ext cx="1082326" cy="1082326"/>
            <a:chOff x="1072587" y="3631365"/>
            <a:chExt cx="1082326" cy="1082326"/>
          </a:xfrm>
        </p:grpSpPr>
        <p:grpSp>
          <p:nvGrpSpPr>
            <p:cNvPr id="255" name="Group 254"/>
            <p:cNvGrpSpPr/>
            <p:nvPr/>
          </p:nvGrpSpPr>
          <p:grpSpPr>
            <a:xfrm>
              <a:off x="1072587" y="3631365"/>
              <a:ext cx="1082326" cy="1082326"/>
              <a:chOff x="8362120" y="633622"/>
              <a:chExt cx="845730" cy="845730"/>
            </a:xfrm>
          </p:grpSpPr>
          <p:sp>
            <p:nvSpPr>
              <p:cNvPr id="256" name="Oval 255"/>
              <p:cNvSpPr/>
              <p:nvPr/>
            </p:nvSpPr>
            <p:spPr>
              <a:xfrm>
                <a:off x="8556366" y="827868"/>
                <a:ext cx="457236" cy="457236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Oval 256"/>
              <p:cNvSpPr/>
              <p:nvPr/>
            </p:nvSpPr>
            <p:spPr>
              <a:xfrm>
                <a:off x="8459243" y="730745"/>
                <a:ext cx="651485" cy="651485"/>
              </a:xfrm>
              <a:prstGeom prst="ellipse">
                <a:avLst/>
              </a:prstGeom>
              <a:noFill/>
              <a:ln w="1905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Oval 257"/>
              <p:cNvSpPr/>
              <p:nvPr/>
            </p:nvSpPr>
            <p:spPr>
              <a:xfrm>
                <a:off x="8362120" y="633622"/>
                <a:ext cx="845730" cy="845730"/>
              </a:xfrm>
              <a:prstGeom prst="ellipse">
                <a:avLst/>
              </a:prstGeom>
              <a:noFill/>
              <a:ln w="1905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65" name="Group 264"/>
            <p:cNvGrpSpPr/>
            <p:nvPr/>
          </p:nvGrpSpPr>
          <p:grpSpPr>
            <a:xfrm>
              <a:off x="1449156" y="4011115"/>
              <a:ext cx="329188" cy="322826"/>
              <a:chOff x="1922492" y="2849631"/>
              <a:chExt cx="364777" cy="357728"/>
            </a:xfrm>
            <a:solidFill>
              <a:schemeClr val="bg1"/>
            </a:solidFill>
          </p:grpSpPr>
          <p:sp>
            <p:nvSpPr>
              <p:cNvPr id="266" name="Freeform 265"/>
              <p:cNvSpPr>
                <a:spLocks noEditPoints="1"/>
              </p:cNvSpPr>
              <p:nvPr/>
            </p:nvSpPr>
            <p:spPr bwMode="auto">
              <a:xfrm>
                <a:off x="1922492" y="3020565"/>
                <a:ext cx="364777" cy="186794"/>
              </a:xfrm>
              <a:custGeom>
                <a:avLst/>
                <a:gdLst>
                  <a:gd name="T0" fmla="*/ 36 w 196"/>
                  <a:gd name="T1" fmla="*/ 0 h 100"/>
                  <a:gd name="T2" fmla="*/ 0 w 196"/>
                  <a:gd name="T3" fmla="*/ 64 h 100"/>
                  <a:gd name="T4" fmla="*/ 160 w 196"/>
                  <a:gd name="T5" fmla="*/ 100 h 100"/>
                  <a:gd name="T6" fmla="*/ 196 w 196"/>
                  <a:gd name="T7" fmla="*/ 36 h 100"/>
                  <a:gd name="T8" fmla="*/ 62 w 196"/>
                  <a:gd name="T9" fmla="*/ 22 h 100"/>
                  <a:gd name="T10" fmla="*/ 50 w 196"/>
                  <a:gd name="T11" fmla="*/ 80 h 100"/>
                  <a:gd name="T12" fmla="*/ 39 w 196"/>
                  <a:gd name="T13" fmla="*/ 22 h 100"/>
                  <a:gd name="T14" fmla="*/ 27 w 196"/>
                  <a:gd name="T15" fmla="*/ 12 h 100"/>
                  <a:gd name="T16" fmla="*/ 62 w 196"/>
                  <a:gd name="T17" fmla="*/ 22 h 100"/>
                  <a:gd name="T18" fmla="*/ 85 w 196"/>
                  <a:gd name="T19" fmla="*/ 80 h 100"/>
                  <a:gd name="T20" fmla="*/ 79 w 196"/>
                  <a:gd name="T21" fmla="*/ 79 h 100"/>
                  <a:gd name="T22" fmla="*/ 68 w 196"/>
                  <a:gd name="T23" fmla="*/ 78 h 100"/>
                  <a:gd name="T24" fmla="*/ 66 w 196"/>
                  <a:gd name="T25" fmla="*/ 30 h 100"/>
                  <a:gd name="T26" fmla="*/ 76 w 196"/>
                  <a:gd name="T27" fmla="*/ 68 h 100"/>
                  <a:gd name="T28" fmla="*/ 79 w 196"/>
                  <a:gd name="T29" fmla="*/ 71 h 100"/>
                  <a:gd name="T30" fmla="*/ 85 w 196"/>
                  <a:gd name="T31" fmla="*/ 68 h 100"/>
                  <a:gd name="T32" fmla="*/ 95 w 196"/>
                  <a:gd name="T33" fmla="*/ 30 h 100"/>
                  <a:gd name="T34" fmla="*/ 131 w 196"/>
                  <a:gd name="T35" fmla="*/ 69 h 100"/>
                  <a:gd name="T36" fmla="*/ 121 w 196"/>
                  <a:gd name="T37" fmla="*/ 80 h 100"/>
                  <a:gd name="T38" fmla="*/ 112 w 196"/>
                  <a:gd name="T39" fmla="*/ 76 h 100"/>
                  <a:gd name="T40" fmla="*/ 102 w 196"/>
                  <a:gd name="T41" fmla="*/ 80 h 100"/>
                  <a:gd name="T42" fmla="*/ 112 w 196"/>
                  <a:gd name="T43" fmla="*/ 12 h 100"/>
                  <a:gd name="T44" fmla="*/ 116 w 196"/>
                  <a:gd name="T45" fmla="*/ 31 h 100"/>
                  <a:gd name="T46" fmla="*/ 128 w 196"/>
                  <a:gd name="T47" fmla="*/ 33 h 100"/>
                  <a:gd name="T48" fmla="*/ 131 w 196"/>
                  <a:gd name="T49" fmla="*/ 69 h 100"/>
                  <a:gd name="T50" fmla="*/ 146 w 196"/>
                  <a:gd name="T51" fmla="*/ 56 h 100"/>
                  <a:gd name="T52" fmla="*/ 147 w 196"/>
                  <a:gd name="T53" fmla="*/ 71 h 100"/>
                  <a:gd name="T54" fmla="*/ 154 w 196"/>
                  <a:gd name="T55" fmla="*/ 71 h 100"/>
                  <a:gd name="T56" fmla="*/ 155 w 196"/>
                  <a:gd name="T57" fmla="*/ 63 h 100"/>
                  <a:gd name="T58" fmla="*/ 165 w 196"/>
                  <a:gd name="T59" fmla="*/ 66 h 100"/>
                  <a:gd name="T60" fmla="*/ 150 w 196"/>
                  <a:gd name="T61" fmla="*/ 81 h 100"/>
                  <a:gd name="T62" fmla="*/ 136 w 196"/>
                  <a:gd name="T63" fmla="*/ 66 h 100"/>
                  <a:gd name="T64" fmla="*/ 140 w 196"/>
                  <a:gd name="T65" fmla="*/ 33 h 100"/>
                  <a:gd name="T66" fmla="*/ 161 w 196"/>
                  <a:gd name="T67" fmla="*/ 33 h 100"/>
                  <a:gd name="T68" fmla="*/ 165 w 196"/>
                  <a:gd name="T69" fmla="*/ 56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6" h="100">
                    <a:moveTo>
                      <a:pt x="160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16" y="0"/>
                      <a:pt x="0" y="16"/>
                      <a:pt x="0" y="36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84"/>
                      <a:pt x="16" y="100"/>
                      <a:pt x="36" y="100"/>
                    </a:cubicBezTo>
                    <a:cubicBezTo>
                      <a:pt x="160" y="100"/>
                      <a:pt x="160" y="100"/>
                      <a:pt x="160" y="100"/>
                    </a:cubicBezTo>
                    <a:cubicBezTo>
                      <a:pt x="180" y="100"/>
                      <a:pt x="196" y="84"/>
                      <a:pt x="196" y="64"/>
                    </a:cubicBezTo>
                    <a:cubicBezTo>
                      <a:pt x="196" y="36"/>
                      <a:pt x="196" y="36"/>
                      <a:pt x="196" y="36"/>
                    </a:cubicBezTo>
                    <a:cubicBezTo>
                      <a:pt x="196" y="16"/>
                      <a:pt x="180" y="0"/>
                      <a:pt x="160" y="0"/>
                    </a:cubicBezTo>
                    <a:close/>
                    <a:moveTo>
                      <a:pt x="62" y="22"/>
                    </a:moveTo>
                    <a:cubicBezTo>
                      <a:pt x="50" y="22"/>
                      <a:pt x="50" y="22"/>
                      <a:pt x="50" y="22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22"/>
                      <a:pt x="39" y="22"/>
                      <a:pt x="39" y="22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62" y="12"/>
                      <a:pt x="62" y="12"/>
                      <a:pt x="62" y="12"/>
                    </a:cubicBezTo>
                    <a:lnTo>
                      <a:pt x="62" y="22"/>
                    </a:lnTo>
                    <a:close/>
                    <a:moveTo>
                      <a:pt x="95" y="80"/>
                    </a:moveTo>
                    <a:cubicBezTo>
                      <a:pt x="85" y="80"/>
                      <a:pt x="85" y="80"/>
                      <a:pt x="85" y="80"/>
                    </a:cubicBezTo>
                    <a:cubicBezTo>
                      <a:pt x="85" y="74"/>
                      <a:pt x="85" y="74"/>
                      <a:pt x="85" y="74"/>
                    </a:cubicBezTo>
                    <a:cubicBezTo>
                      <a:pt x="83" y="76"/>
                      <a:pt x="81" y="78"/>
                      <a:pt x="79" y="79"/>
                    </a:cubicBezTo>
                    <a:cubicBezTo>
                      <a:pt x="77" y="80"/>
                      <a:pt x="75" y="80"/>
                      <a:pt x="73" y="80"/>
                    </a:cubicBezTo>
                    <a:cubicBezTo>
                      <a:pt x="71" y="80"/>
                      <a:pt x="69" y="80"/>
                      <a:pt x="68" y="78"/>
                    </a:cubicBezTo>
                    <a:cubicBezTo>
                      <a:pt x="67" y="77"/>
                      <a:pt x="66" y="74"/>
                      <a:pt x="66" y="71"/>
                    </a:cubicBezTo>
                    <a:cubicBezTo>
                      <a:pt x="66" y="30"/>
                      <a:pt x="66" y="30"/>
                      <a:pt x="66" y="30"/>
                    </a:cubicBezTo>
                    <a:cubicBezTo>
                      <a:pt x="76" y="30"/>
                      <a:pt x="76" y="30"/>
                      <a:pt x="76" y="30"/>
                    </a:cubicBezTo>
                    <a:cubicBezTo>
                      <a:pt x="76" y="68"/>
                      <a:pt x="76" y="68"/>
                      <a:pt x="76" y="68"/>
                    </a:cubicBezTo>
                    <a:cubicBezTo>
                      <a:pt x="76" y="69"/>
                      <a:pt x="76" y="70"/>
                      <a:pt x="77" y="71"/>
                    </a:cubicBezTo>
                    <a:cubicBezTo>
                      <a:pt x="77" y="71"/>
                      <a:pt x="78" y="71"/>
                      <a:pt x="79" y="71"/>
                    </a:cubicBezTo>
                    <a:cubicBezTo>
                      <a:pt x="79" y="71"/>
                      <a:pt x="80" y="71"/>
                      <a:pt x="82" y="70"/>
                    </a:cubicBezTo>
                    <a:cubicBezTo>
                      <a:pt x="83" y="70"/>
                      <a:pt x="84" y="69"/>
                      <a:pt x="85" y="68"/>
                    </a:cubicBezTo>
                    <a:cubicBezTo>
                      <a:pt x="85" y="30"/>
                      <a:pt x="85" y="30"/>
                      <a:pt x="85" y="30"/>
                    </a:cubicBezTo>
                    <a:cubicBezTo>
                      <a:pt x="95" y="30"/>
                      <a:pt x="95" y="30"/>
                      <a:pt x="95" y="30"/>
                    </a:cubicBezTo>
                    <a:lnTo>
                      <a:pt x="95" y="80"/>
                    </a:lnTo>
                    <a:close/>
                    <a:moveTo>
                      <a:pt x="131" y="69"/>
                    </a:moveTo>
                    <a:cubicBezTo>
                      <a:pt x="131" y="73"/>
                      <a:pt x="130" y="76"/>
                      <a:pt x="128" y="77"/>
                    </a:cubicBezTo>
                    <a:cubicBezTo>
                      <a:pt x="127" y="79"/>
                      <a:pt x="124" y="80"/>
                      <a:pt x="121" y="80"/>
                    </a:cubicBezTo>
                    <a:cubicBezTo>
                      <a:pt x="119" y="80"/>
                      <a:pt x="118" y="80"/>
                      <a:pt x="116" y="79"/>
                    </a:cubicBezTo>
                    <a:cubicBezTo>
                      <a:pt x="115" y="78"/>
                      <a:pt x="113" y="77"/>
                      <a:pt x="112" y="76"/>
                    </a:cubicBezTo>
                    <a:cubicBezTo>
                      <a:pt x="112" y="80"/>
                      <a:pt x="112" y="80"/>
                      <a:pt x="112" y="80"/>
                    </a:cubicBezTo>
                    <a:cubicBezTo>
                      <a:pt x="102" y="80"/>
                      <a:pt x="102" y="80"/>
                      <a:pt x="102" y="80"/>
                    </a:cubicBezTo>
                    <a:cubicBezTo>
                      <a:pt x="102" y="12"/>
                      <a:pt x="102" y="12"/>
                      <a:pt x="102" y="12"/>
                    </a:cubicBezTo>
                    <a:cubicBezTo>
                      <a:pt x="112" y="12"/>
                      <a:pt x="112" y="12"/>
                      <a:pt x="112" y="12"/>
                    </a:cubicBezTo>
                    <a:cubicBezTo>
                      <a:pt x="112" y="34"/>
                      <a:pt x="112" y="34"/>
                      <a:pt x="112" y="34"/>
                    </a:cubicBezTo>
                    <a:cubicBezTo>
                      <a:pt x="113" y="32"/>
                      <a:pt x="115" y="31"/>
                      <a:pt x="116" y="31"/>
                    </a:cubicBezTo>
                    <a:cubicBezTo>
                      <a:pt x="118" y="30"/>
                      <a:pt x="119" y="29"/>
                      <a:pt x="121" y="29"/>
                    </a:cubicBezTo>
                    <a:cubicBezTo>
                      <a:pt x="124" y="29"/>
                      <a:pt x="126" y="30"/>
                      <a:pt x="128" y="33"/>
                    </a:cubicBezTo>
                    <a:cubicBezTo>
                      <a:pt x="130" y="35"/>
                      <a:pt x="131" y="38"/>
                      <a:pt x="131" y="42"/>
                    </a:cubicBezTo>
                    <a:lnTo>
                      <a:pt x="131" y="69"/>
                    </a:lnTo>
                    <a:close/>
                    <a:moveTo>
                      <a:pt x="165" y="56"/>
                    </a:moveTo>
                    <a:cubicBezTo>
                      <a:pt x="146" y="56"/>
                      <a:pt x="146" y="56"/>
                      <a:pt x="146" y="56"/>
                    </a:cubicBezTo>
                    <a:cubicBezTo>
                      <a:pt x="146" y="65"/>
                      <a:pt x="146" y="65"/>
                      <a:pt x="146" y="65"/>
                    </a:cubicBezTo>
                    <a:cubicBezTo>
                      <a:pt x="146" y="68"/>
                      <a:pt x="146" y="70"/>
                      <a:pt x="147" y="71"/>
                    </a:cubicBezTo>
                    <a:cubicBezTo>
                      <a:pt x="148" y="72"/>
                      <a:pt x="149" y="72"/>
                      <a:pt x="150" y="72"/>
                    </a:cubicBezTo>
                    <a:cubicBezTo>
                      <a:pt x="152" y="72"/>
                      <a:pt x="153" y="72"/>
                      <a:pt x="154" y="71"/>
                    </a:cubicBezTo>
                    <a:cubicBezTo>
                      <a:pt x="154" y="70"/>
                      <a:pt x="155" y="68"/>
                      <a:pt x="155" y="65"/>
                    </a:cubicBezTo>
                    <a:cubicBezTo>
                      <a:pt x="155" y="63"/>
                      <a:pt x="155" y="63"/>
                      <a:pt x="155" y="63"/>
                    </a:cubicBezTo>
                    <a:cubicBezTo>
                      <a:pt x="165" y="63"/>
                      <a:pt x="165" y="63"/>
                      <a:pt x="165" y="63"/>
                    </a:cubicBezTo>
                    <a:cubicBezTo>
                      <a:pt x="165" y="66"/>
                      <a:pt x="165" y="66"/>
                      <a:pt x="165" y="66"/>
                    </a:cubicBezTo>
                    <a:cubicBezTo>
                      <a:pt x="165" y="71"/>
                      <a:pt x="164" y="75"/>
                      <a:pt x="161" y="77"/>
                    </a:cubicBezTo>
                    <a:cubicBezTo>
                      <a:pt x="159" y="80"/>
                      <a:pt x="155" y="81"/>
                      <a:pt x="150" y="81"/>
                    </a:cubicBezTo>
                    <a:cubicBezTo>
                      <a:pt x="146" y="81"/>
                      <a:pt x="142" y="80"/>
                      <a:pt x="140" y="77"/>
                    </a:cubicBezTo>
                    <a:cubicBezTo>
                      <a:pt x="137" y="74"/>
                      <a:pt x="136" y="70"/>
                      <a:pt x="136" y="66"/>
                    </a:cubicBezTo>
                    <a:cubicBezTo>
                      <a:pt x="136" y="43"/>
                      <a:pt x="136" y="43"/>
                      <a:pt x="136" y="43"/>
                    </a:cubicBezTo>
                    <a:cubicBezTo>
                      <a:pt x="136" y="39"/>
                      <a:pt x="137" y="36"/>
                      <a:pt x="140" y="33"/>
                    </a:cubicBezTo>
                    <a:cubicBezTo>
                      <a:pt x="143" y="30"/>
                      <a:pt x="146" y="29"/>
                      <a:pt x="151" y="29"/>
                    </a:cubicBezTo>
                    <a:cubicBezTo>
                      <a:pt x="155" y="29"/>
                      <a:pt x="159" y="30"/>
                      <a:pt x="161" y="33"/>
                    </a:cubicBezTo>
                    <a:cubicBezTo>
                      <a:pt x="164" y="35"/>
                      <a:pt x="165" y="39"/>
                      <a:pt x="165" y="43"/>
                    </a:cubicBezTo>
                    <a:lnTo>
                      <a:pt x="165" y="5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66"/>
              <p:cNvSpPr>
                <a:spLocks/>
              </p:cNvSpPr>
              <p:nvPr/>
            </p:nvSpPr>
            <p:spPr bwMode="auto">
              <a:xfrm>
                <a:off x="2193872" y="3091054"/>
                <a:ext cx="17622" cy="19384"/>
              </a:xfrm>
              <a:custGeom>
                <a:avLst/>
                <a:gdLst>
                  <a:gd name="T0" fmla="*/ 4 w 9"/>
                  <a:gd name="T1" fmla="*/ 0 h 11"/>
                  <a:gd name="T2" fmla="*/ 1 w 9"/>
                  <a:gd name="T3" fmla="*/ 2 h 11"/>
                  <a:gd name="T4" fmla="*/ 0 w 9"/>
                  <a:gd name="T5" fmla="*/ 6 h 11"/>
                  <a:gd name="T6" fmla="*/ 0 w 9"/>
                  <a:gd name="T7" fmla="*/ 11 h 11"/>
                  <a:gd name="T8" fmla="*/ 9 w 9"/>
                  <a:gd name="T9" fmla="*/ 11 h 11"/>
                  <a:gd name="T10" fmla="*/ 9 w 9"/>
                  <a:gd name="T11" fmla="*/ 6 h 11"/>
                  <a:gd name="T12" fmla="*/ 8 w 9"/>
                  <a:gd name="T13" fmla="*/ 2 h 11"/>
                  <a:gd name="T14" fmla="*/ 4 w 9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4"/>
                      <a:pt x="8" y="3"/>
                      <a:pt x="8" y="2"/>
                    </a:cubicBezTo>
                    <a:cubicBezTo>
                      <a:pt x="7" y="1"/>
                      <a:pt x="6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267"/>
              <p:cNvSpPr>
                <a:spLocks/>
              </p:cNvSpPr>
              <p:nvPr/>
            </p:nvSpPr>
            <p:spPr bwMode="auto">
              <a:xfrm>
                <a:off x="2130432" y="3091054"/>
                <a:ext cx="15860" cy="65201"/>
              </a:xfrm>
              <a:custGeom>
                <a:avLst/>
                <a:gdLst>
                  <a:gd name="T0" fmla="*/ 4 w 8"/>
                  <a:gd name="T1" fmla="*/ 0 h 35"/>
                  <a:gd name="T2" fmla="*/ 2 w 8"/>
                  <a:gd name="T3" fmla="*/ 1 h 35"/>
                  <a:gd name="T4" fmla="*/ 0 w 8"/>
                  <a:gd name="T5" fmla="*/ 2 h 35"/>
                  <a:gd name="T6" fmla="*/ 0 w 8"/>
                  <a:gd name="T7" fmla="*/ 33 h 35"/>
                  <a:gd name="T8" fmla="*/ 2 w 8"/>
                  <a:gd name="T9" fmla="*/ 35 h 35"/>
                  <a:gd name="T10" fmla="*/ 5 w 8"/>
                  <a:gd name="T11" fmla="*/ 35 h 35"/>
                  <a:gd name="T12" fmla="*/ 7 w 8"/>
                  <a:gd name="T13" fmla="*/ 34 h 35"/>
                  <a:gd name="T14" fmla="*/ 8 w 8"/>
                  <a:gd name="T15" fmla="*/ 31 h 35"/>
                  <a:gd name="T16" fmla="*/ 8 w 8"/>
                  <a:gd name="T17" fmla="*/ 5 h 35"/>
                  <a:gd name="T18" fmla="*/ 7 w 8"/>
                  <a:gd name="T19" fmla="*/ 2 h 35"/>
                  <a:gd name="T20" fmla="*/ 4 w 8"/>
                  <a:gd name="T2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5">
                    <a:moveTo>
                      <a:pt x="4" y="0"/>
                    </a:moveTo>
                    <a:cubicBezTo>
                      <a:pt x="3" y="0"/>
                      <a:pt x="3" y="0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4"/>
                      <a:pt x="2" y="35"/>
                      <a:pt x="2" y="35"/>
                    </a:cubicBezTo>
                    <a:cubicBezTo>
                      <a:pt x="3" y="35"/>
                      <a:pt x="4" y="35"/>
                      <a:pt x="5" y="35"/>
                    </a:cubicBezTo>
                    <a:cubicBezTo>
                      <a:pt x="6" y="35"/>
                      <a:pt x="7" y="35"/>
                      <a:pt x="7" y="34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2"/>
                      <a:pt x="7" y="2"/>
                    </a:cubicBezTo>
                    <a:cubicBezTo>
                      <a:pt x="7" y="1"/>
                      <a:pt x="5" y="0"/>
                      <a:pt x="4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268"/>
              <p:cNvSpPr>
                <a:spLocks/>
              </p:cNvSpPr>
              <p:nvPr/>
            </p:nvSpPr>
            <p:spPr bwMode="auto">
              <a:xfrm>
                <a:off x="1991219" y="2849631"/>
                <a:ext cx="77537" cy="137452"/>
              </a:xfrm>
              <a:custGeom>
                <a:avLst/>
                <a:gdLst>
                  <a:gd name="T0" fmla="*/ 16 w 44"/>
                  <a:gd name="T1" fmla="*/ 78 h 78"/>
                  <a:gd name="T2" fmla="*/ 30 w 44"/>
                  <a:gd name="T3" fmla="*/ 78 h 78"/>
                  <a:gd name="T4" fmla="*/ 30 w 44"/>
                  <a:gd name="T5" fmla="*/ 47 h 78"/>
                  <a:gd name="T6" fmla="*/ 44 w 44"/>
                  <a:gd name="T7" fmla="*/ 0 h 78"/>
                  <a:gd name="T8" fmla="*/ 31 w 44"/>
                  <a:gd name="T9" fmla="*/ 0 h 78"/>
                  <a:gd name="T10" fmla="*/ 23 w 44"/>
                  <a:gd name="T11" fmla="*/ 32 h 78"/>
                  <a:gd name="T12" fmla="*/ 22 w 44"/>
                  <a:gd name="T13" fmla="*/ 32 h 78"/>
                  <a:gd name="T14" fmla="*/ 14 w 44"/>
                  <a:gd name="T15" fmla="*/ 0 h 78"/>
                  <a:gd name="T16" fmla="*/ 0 w 44"/>
                  <a:gd name="T17" fmla="*/ 0 h 78"/>
                  <a:gd name="T18" fmla="*/ 16 w 44"/>
                  <a:gd name="T19" fmla="*/ 48 h 78"/>
                  <a:gd name="T20" fmla="*/ 16 w 44"/>
                  <a:gd name="T21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" h="78">
                    <a:moveTo>
                      <a:pt x="16" y="78"/>
                    </a:moveTo>
                    <a:lnTo>
                      <a:pt x="30" y="78"/>
                    </a:lnTo>
                    <a:lnTo>
                      <a:pt x="30" y="47"/>
                    </a:lnTo>
                    <a:lnTo>
                      <a:pt x="44" y="0"/>
                    </a:lnTo>
                    <a:lnTo>
                      <a:pt x="31" y="0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14" y="0"/>
                    </a:lnTo>
                    <a:lnTo>
                      <a:pt x="0" y="0"/>
                    </a:lnTo>
                    <a:lnTo>
                      <a:pt x="16" y="48"/>
                    </a:lnTo>
                    <a:lnTo>
                      <a:pt x="16" y="7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269"/>
              <p:cNvSpPr>
                <a:spLocks noEditPoints="1"/>
              </p:cNvSpPr>
              <p:nvPr/>
            </p:nvSpPr>
            <p:spPr bwMode="auto">
              <a:xfrm>
                <a:off x="2070517" y="2883113"/>
                <a:ext cx="61678" cy="109257"/>
              </a:xfrm>
              <a:custGeom>
                <a:avLst/>
                <a:gdLst>
                  <a:gd name="T0" fmla="*/ 16 w 33"/>
                  <a:gd name="T1" fmla="*/ 58 h 58"/>
                  <a:gd name="T2" fmla="*/ 28 w 33"/>
                  <a:gd name="T3" fmla="*/ 54 h 58"/>
                  <a:gd name="T4" fmla="*/ 33 w 33"/>
                  <a:gd name="T5" fmla="*/ 43 h 58"/>
                  <a:gd name="T6" fmla="*/ 33 w 33"/>
                  <a:gd name="T7" fmla="*/ 15 h 58"/>
                  <a:gd name="T8" fmla="*/ 28 w 33"/>
                  <a:gd name="T9" fmla="*/ 4 h 58"/>
                  <a:gd name="T10" fmla="*/ 17 w 33"/>
                  <a:gd name="T11" fmla="*/ 0 h 58"/>
                  <a:gd name="T12" fmla="*/ 5 w 33"/>
                  <a:gd name="T13" fmla="*/ 4 h 58"/>
                  <a:gd name="T14" fmla="*/ 0 w 33"/>
                  <a:gd name="T15" fmla="*/ 14 h 58"/>
                  <a:gd name="T16" fmla="*/ 0 w 33"/>
                  <a:gd name="T17" fmla="*/ 43 h 58"/>
                  <a:gd name="T18" fmla="*/ 4 w 33"/>
                  <a:gd name="T19" fmla="*/ 54 h 58"/>
                  <a:gd name="T20" fmla="*/ 16 w 33"/>
                  <a:gd name="T21" fmla="*/ 58 h 58"/>
                  <a:gd name="T22" fmla="*/ 12 w 33"/>
                  <a:gd name="T23" fmla="*/ 14 h 58"/>
                  <a:gd name="T24" fmla="*/ 13 w 33"/>
                  <a:gd name="T25" fmla="*/ 11 h 58"/>
                  <a:gd name="T26" fmla="*/ 16 w 33"/>
                  <a:gd name="T27" fmla="*/ 10 h 58"/>
                  <a:gd name="T28" fmla="*/ 20 w 33"/>
                  <a:gd name="T29" fmla="*/ 11 h 58"/>
                  <a:gd name="T30" fmla="*/ 21 w 33"/>
                  <a:gd name="T31" fmla="*/ 14 h 58"/>
                  <a:gd name="T32" fmla="*/ 21 w 33"/>
                  <a:gd name="T33" fmla="*/ 44 h 58"/>
                  <a:gd name="T34" fmla="*/ 20 w 33"/>
                  <a:gd name="T35" fmla="*/ 47 h 58"/>
                  <a:gd name="T36" fmla="*/ 16 w 33"/>
                  <a:gd name="T37" fmla="*/ 48 h 58"/>
                  <a:gd name="T38" fmla="*/ 13 w 33"/>
                  <a:gd name="T39" fmla="*/ 47 h 58"/>
                  <a:gd name="T40" fmla="*/ 12 w 33"/>
                  <a:gd name="T41" fmla="*/ 44 h 58"/>
                  <a:gd name="T42" fmla="*/ 12 w 33"/>
                  <a:gd name="T43" fmla="*/ 1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58">
                    <a:moveTo>
                      <a:pt x="16" y="58"/>
                    </a:moveTo>
                    <a:cubicBezTo>
                      <a:pt x="21" y="58"/>
                      <a:pt x="25" y="56"/>
                      <a:pt x="28" y="54"/>
                    </a:cubicBezTo>
                    <a:cubicBezTo>
                      <a:pt x="31" y="51"/>
                      <a:pt x="33" y="47"/>
                      <a:pt x="33" y="43"/>
                    </a:cubicBezTo>
                    <a:cubicBezTo>
                      <a:pt x="33" y="15"/>
                      <a:pt x="33" y="15"/>
                      <a:pt x="33" y="15"/>
                    </a:cubicBezTo>
                    <a:cubicBezTo>
                      <a:pt x="33" y="10"/>
                      <a:pt x="31" y="7"/>
                      <a:pt x="28" y="4"/>
                    </a:cubicBezTo>
                    <a:cubicBezTo>
                      <a:pt x="25" y="2"/>
                      <a:pt x="21" y="0"/>
                      <a:pt x="17" y="0"/>
                    </a:cubicBezTo>
                    <a:cubicBezTo>
                      <a:pt x="12" y="0"/>
                      <a:pt x="8" y="2"/>
                      <a:pt x="5" y="4"/>
                    </a:cubicBezTo>
                    <a:cubicBezTo>
                      <a:pt x="2" y="7"/>
                      <a:pt x="0" y="10"/>
                      <a:pt x="0" y="14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47"/>
                      <a:pt x="2" y="51"/>
                      <a:pt x="4" y="54"/>
                    </a:cubicBezTo>
                    <a:cubicBezTo>
                      <a:pt x="7" y="56"/>
                      <a:pt x="11" y="58"/>
                      <a:pt x="16" y="58"/>
                    </a:cubicBezTo>
                    <a:close/>
                    <a:moveTo>
                      <a:pt x="12" y="14"/>
                    </a:moveTo>
                    <a:cubicBezTo>
                      <a:pt x="12" y="13"/>
                      <a:pt x="12" y="12"/>
                      <a:pt x="13" y="11"/>
                    </a:cubicBezTo>
                    <a:cubicBezTo>
                      <a:pt x="14" y="10"/>
                      <a:pt x="15" y="10"/>
                      <a:pt x="16" y="10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21" y="12"/>
                      <a:pt x="21" y="13"/>
                      <a:pt x="21" y="14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21" y="45"/>
                      <a:pt x="21" y="46"/>
                      <a:pt x="20" y="47"/>
                    </a:cubicBezTo>
                    <a:cubicBezTo>
                      <a:pt x="19" y="48"/>
                      <a:pt x="18" y="48"/>
                      <a:pt x="16" y="48"/>
                    </a:cubicBezTo>
                    <a:cubicBezTo>
                      <a:pt x="15" y="48"/>
                      <a:pt x="14" y="48"/>
                      <a:pt x="13" y="47"/>
                    </a:cubicBezTo>
                    <a:cubicBezTo>
                      <a:pt x="12" y="46"/>
                      <a:pt x="12" y="45"/>
                      <a:pt x="12" y="44"/>
                    </a:cubicBezTo>
                    <a:lnTo>
                      <a:pt x="12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270"/>
              <p:cNvSpPr>
                <a:spLocks/>
              </p:cNvSpPr>
              <p:nvPr/>
            </p:nvSpPr>
            <p:spPr bwMode="auto">
              <a:xfrm>
                <a:off x="2149817" y="2886638"/>
                <a:ext cx="58153" cy="102208"/>
              </a:xfrm>
              <a:custGeom>
                <a:avLst/>
                <a:gdLst>
                  <a:gd name="T0" fmla="*/ 7 w 31"/>
                  <a:gd name="T1" fmla="*/ 55 h 55"/>
                  <a:gd name="T2" fmla="*/ 14 w 31"/>
                  <a:gd name="T3" fmla="*/ 53 h 55"/>
                  <a:gd name="T4" fmla="*/ 20 w 31"/>
                  <a:gd name="T5" fmla="*/ 48 h 55"/>
                  <a:gd name="T6" fmla="*/ 20 w 31"/>
                  <a:gd name="T7" fmla="*/ 54 h 55"/>
                  <a:gd name="T8" fmla="*/ 31 w 31"/>
                  <a:gd name="T9" fmla="*/ 54 h 55"/>
                  <a:gd name="T10" fmla="*/ 31 w 31"/>
                  <a:gd name="T11" fmla="*/ 0 h 55"/>
                  <a:gd name="T12" fmla="*/ 20 w 31"/>
                  <a:gd name="T13" fmla="*/ 0 h 55"/>
                  <a:gd name="T14" fmla="*/ 20 w 31"/>
                  <a:gd name="T15" fmla="*/ 41 h 55"/>
                  <a:gd name="T16" fmla="*/ 17 w 31"/>
                  <a:gd name="T17" fmla="*/ 44 h 55"/>
                  <a:gd name="T18" fmla="*/ 14 w 31"/>
                  <a:gd name="T19" fmla="*/ 45 h 55"/>
                  <a:gd name="T20" fmla="*/ 11 w 31"/>
                  <a:gd name="T21" fmla="*/ 44 h 55"/>
                  <a:gd name="T22" fmla="*/ 11 w 31"/>
                  <a:gd name="T23" fmla="*/ 42 h 55"/>
                  <a:gd name="T24" fmla="*/ 11 w 31"/>
                  <a:gd name="T25" fmla="*/ 0 h 55"/>
                  <a:gd name="T26" fmla="*/ 0 w 31"/>
                  <a:gd name="T27" fmla="*/ 0 h 55"/>
                  <a:gd name="T28" fmla="*/ 0 w 31"/>
                  <a:gd name="T29" fmla="*/ 45 h 55"/>
                  <a:gd name="T30" fmla="*/ 2 w 31"/>
                  <a:gd name="T31" fmla="*/ 53 h 55"/>
                  <a:gd name="T32" fmla="*/ 7 w 31"/>
                  <a:gd name="T33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55">
                    <a:moveTo>
                      <a:pt x="7" y="55"/>
                    </a:moveTo>
                    <a:cubicBezTo>
                      <a:pt x="9" y="55"/>
                      <a:pt x="12" y="55"/>
                      <a:pt x="14" y="53"/>
                    </a:cubicBezTo>
                    <a:cubicBezTo>
                      <a:pt x="16" y="52"/>
                      <a:pt x="18" y="51"/>
                      <a:pt x="20" y="48"/>
                    </a:cubicBezTo>
                    <a:cubicBezTo>
                      <a:pt x="20" y="54"/>
                      <a:pt x="20" y="54"/>
                      <a:pt x="20" y="54"/>
                    </a:cubicBezTo>
                    <a:cubicBezTo>
                      <a:pt x="31" y="54"/>
                      <a:pt x="31" y="54"/>
                      <a:pt x="31" y="54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41"/>
                      <a:pt x="20" y="41"/>
                      <a:pt x="20" y="41"/>
                    </a:cubicBezTo>
                    <a:cubicBezTo>
                      <a:pt x="19" y="42"/>
                      <a:pt x="18" y="43"/>
                      <a:pt x="17" y="44"/>
                    </a:cubicBezTo>
                    <a:cubicBezTo>
                      <a:pt x="16" y="45"/>
                      <a:pt x="15" y="45"/>
                      <a:pt x="14" y="45"/>
                    </a:cubicBezTo>
                    <a:cubicBezTo>
                      <a:pt x="13" y="45"/>
                      <a:pt x="12" y="45"/>
                      <a:pt x="11" y="44"/>
                    </a:cubicBezTo>
                    <a:cubicBezTo>
                      <a:pt x="11" y="44"/>
                      <a:pt x="11" y="43"/>
                      <a:pt x="11" y="4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0" y="49"/>
                      <a:pt x="0" y="51"/>
                      <a:pt x="2" y="53"/>
                    </a:cubicBezTo>
                    <a:cubicBezTo>
                      <a:pt x="3" y="54"/>
                      <a:pt x="5" y="55"/>
                      <a:pt x="7" y="5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EFA1D68B-6912-4DB0-B6B1-9682EDAA6889}"/>
              </a:ext>
            </a:extLst>
          </p:cNvPr>
          <p:cNvGrpSpPr/>
          <p:nvPr/>
        </p:nvGrpSpPr>
        <p:grpSpPr>
          <a:xfrm>
            <a:off x="3499610" y="4600638"/>
            <a:ext cx="579545" cy="579545"/>
            <a:chOff x="3499610" y="4600638"/>
            <a:chExt cx="579545" cy="579545"/>
          </a:xfrm>
        </p:grpSpPr>
        <p:grpSp>
          <p:nvGrpSpPr>
            <p:cNvPr id="259" name="Group 258"/>
            <p:cNvGrpSpPr/>
            <p:nvPr/>
          </p:nvGrpSpPr>
          <p:grpSpPr>
            <a:xfrm>
              <a:off x="3499610" y="4600638"/>
              <a:ext cx="579545" cy="579545"/>
              <a:chOff x="5888080" y="1345702"/>
              <a:chExt cx="845730" cy="845730"/>
            </a:xfrm>
          </p:grpSpPr>
          <p:sp>
            <p:nvSpPr>
              <p:cNvPr id="260" name="Oval 259"/>
              <p:cNvSpPr/>
              <p:nvPr/>
            </p:nvSpPr>
            <p:spPr>
              <a:xfrm>
                <a:off x="6082326" y="1539948"/>
                <a:ext cx="457236" cy="457236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Oval 260"/>
              <p:cNvSpPr/>
              <p:nvPr/>
            </p:nvSpPr>
            <p:spPr>
              <a:xfrm>
                <a:off x="5985203" y="1442825"/>
                <a:ext cx="651485" cy="651485"/>
              </a:xfrm>
              <a:prstGeom prst="ellipse">
                <a:avLst/>
              </a:prstGeom>
              <a:noFill/>
              <a:ln w="1905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Oval 261"/>
              <p:cNvSpPr/>
              <p:nvPr/>
            </p:nvSpPr>
            <p:spPr>
              <a:xfrm>
                <a:off x="5888080" y="1345702"/>
                <a:ext cx="845730" cy="845730"/>
              </a:xfrm>
              <a:prstGeom prst="ellipse">
                <a:avLst/>
              </a:prstGeom>
              <a:noFill/>
              <a:ln w="1905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72" name="Freeform 271"/>
            <p:cNvSpPr>
              <a:spLocks/>
            </p:cNvSpPr>
            <p:nvPr/>
          </p:nvSpPr>
          <p:spPr bwMode="auto">
            <a:xfrm>
              <a:off x="3702998" y="4778588"/>
              <a:ext cx="172768" cy="223645"/>
            </a:xfrm>
            <a:custGeom>
              <a:avLst/>
              <a:gdLst>
                <a:gd name="T0" fmla="*/ 82 w 154"/>
                <a:gd name="T1" fmla="*/ 0 h 200"/>
                <a:gd name="T2" fmla="*/ 0 w 154"/>
                <a:gd name="T3" fmla="*/ 71 h 200"/>
                <a:gd name="T4" fmla="*/ 24 w 154"/>
                <a:gd name="T5" fmla="*/ 115 h 200"/>
                <a:gd name="T6" fmla="*/ 29 w 154"/>
                <a:gd name="T7" fmla="*/ 112 h 200"/>
                <a:gd name="T8" fmla="*/ 32 w 154"/>
                <a:gd name="T9" fmla="*/ 103 h 200"/>
                <a:gd name="T10" fmla="*/ 30 w 154"/>
                <a:gd name="T11" fmla="*/ 97 h 200"/>
                <a:gd name="T12" fmla="*/ 23 w 154"/>
                <a:gd name="T13" fmla="*/ 74 h 200"/>
                <a:gd name="T14" fmla="*/ 79 w 154"/>
                <a:gd name="T15" fmla="*/ 20 h 200"/>
                <a:gd name="T16" fmla="*/ 126 w 154"/>
                <a:gd name="T17" fmla="*/ 63 h 200"/>
                <a:gd name="T18" fmla="*/ 90 w 154"/>
                <a:gd name="T19" fmla="*/ 124 h 200"/>
                <a:gd name="T20" fmla="*/ 72 w 154"/>
                <a:gd name="T21" fmla="*/ 102 h 200"/>
                <a:gd name="T22" fmla="*/ 82 w 154"/>
                <a:gd name="T23" fmla="*/ 62 h 200"/>
                <a:gd name="T24" fmla="*/ 67 w 154"/>
                <a:gd name="T25" fmla="*/ 44 h 200"/>
                <a:gd name="T26" fmla="*/ 45 w 154"/>
                <a:gd name="T27" fmla="*/ 74 h 200"/>
                <a:gd name="T28" fmla="*/ 48 w 154"/>
                <a:gd name="T29" fmla="*/ 92 h 200"/>
                <a:gd name="T30" fmla="*/ 34 w 154"/>
                <a:gd name="T31" fmla="*/ 154 h 200"/>
                <a:gd name="T32" fmla="*/ 33 w 154"/>
                <a:gd name="T33" fmla="*/ 198 h 200"/>
                <a:gd name="T34" fmla="*/ 36 w 154"/>
                <a:gd name="T35" fmla="*/ 199 h 200"/>
                <a:gd name="T36" fmla="*/ 57 w 154"/>
                <a:gd name="T37" fmla="*/ 161 h 200"/>
                <a:gd name="T38" fmla="*/ 65 w 154"/>
                <a:gd name="T39" fmla="*/ 130 h 200"/>
                <a:gd name="T40" fmla="*/ 93 w 154"/>
                <a:gd name="T41" fmla="*/ 144 h 200"/>
                <a:gd name="T42" fmla="*/ 154 w 154"/>
                <a:gd name="T43" fmla="*/ 66 h 200"/>
                <a:gd name="T44" fmla="*/ 82 w 154"/>
                <a:gd name="T45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4" h="200">
                  <a:moveTo>
                    <a:pt x="82" y="0"/>
                  </a:moveTo>
                  <a:cubicBezTo>
                    <a:pt x="28" y="0"/>
                    <a:pt x="0" y="39"/>
                    <a:pt x="0" y="71"/>
                  </a:cubicBezTo>
                  <a:cubicBezTo>
                    <a:pt x="0" y="91"/>
                    <a:pt x="8" y="109"/>
                    <a:pt x="24" y="115"/>
                  </a:cubicBezTo>
                  <a:cubicBezTo>
                    <a:pt x="26" y="116"/>
                    <a:pt x="29" y="115"/>
                    <a:pt x="29" y="112"/>
                  </a:cubicBezTo>
                  <a:cubicBezTo>
                    <a:pt x="30" y="110"/>
                    <a:pt x="31" y="105"/>
                    <a:pt x="32" y="103"/>
                  </a:cubicBezTo>
                  <a:cubicBezTo>
                    <a:pt x="32" y="100"/>
                    <a:pt x="32" y="99"/>
                    <a:pt x="30" y="97"/>
                  </a:cubicBezTo>
                  <a:cubicBezTo>
                    <a:pt x="25" y="91"/>
                    <a:pt x="23" y="84"/>
                    <a:pt x="23" y="74"/>
                  </a:cubicBezTo>
                  <a:cubicBezTo>
                    <a:pt x="23" y="45"/>
                    <a:pt x="44" y="20"/>
                    <a:pt x="79" y="20"/>
                  </a:cubicBezTo>
                  <a:cubicBezTo>
                    <a:pt x="110" y="20"/>
                    <a:pt x="126" y="38"/>
                    <a:pt x="126" y="63"/>
                  </a:cubicBezTo>
                  <a:cubicBezTo>
                    <a:pt x="126" y="96"/>
                    <a:pt x="112" y="124"/>
                    <a:pt x="90" y="124"/>
                  </a:cubicBezTo>
                  <a:cubicBezTo>
                    <a:pt x="78" y="124"/>
                    <a:pt x="69" y="114"/>
                    <a:pt x="72" y="102"/>
                  </a:cubicBezTo>
                  <a:cubicBezTo>
                    <a:pt x="76" y="88"/>
                    <a:pt x="82" y="72"/>
                    <a:pt x="82" y="62"/>
                  </a:cubicBezTo>
                  <a:cubicBezTo>
                    <a:pt x="82" y="52"/>
                    <a:pt x="77" y="44"/>
                    <a:pt x="67" y="44"/>
                  </a:cubicBezTo>
                  <a:cubicBezTo>
                    <a:pt x="55" y="44"/>
                    <a:pt x="45" y="57"/>
                    <a:pt x="45" y="74"/>
                  </a:cubicBezTo>
                  <a:cubicBezTo>
                    <a:pt x="45" y="85"/>
                    <a:pt x="48" y="92"/>
                    <a:pt x="48" y="92"/>
                  </a:cubicBezTo>
                  <a:cubicBezTo>
                    <a:pt x="48" y="92"/>
                    <a:pt x="36" y="145"/>
                    <a:pt x="34" y="154"/>
                  </a:cubicBezTo>
                  <a:cubicBezTo>
                    <a:pt x="29" y="173"/>
                    <a:pt x="33" y="196"/>
                    <a:pt x="33" y="198"/>
                  </a:cubicBezTo>
                  <a:cubicBezTo>
                    <a:pt x="33" y="199"/>
                    <a:pt x="35" y="200"/>
                    <a:pt x="36" y="199"/>
                  </a:cubicBezTo>
                  <a:cubicBezTo>
                    <a:pt x="37" y="197"/>
                    <a:pt x="52" y="179"/>
                    <a:pt x="57" y="161"/>
                  </a:cubicBezTo>
                  <a:cubicBezTo>
                    <a:pt x="58" y="156"/>
                    <a:pt x="65" y="130"/>
                    <a:pt x="65" y="130"/>
                  </a:cubicBezTo>
                  <a:cubicBezTo>
                    <a:pt x="69" y="137"/>
                    <a:pt x="80" y="144"/>
                    <a:pt x="93" y="144"/>
                  </a:cubicBezTo>
                  <a:cubicBezTo>
                    <a:pt x="129" y="144"/>
                    <a:pt x="154" y="110"/>
                    <a:pt x="154" y="66"/>
                  </a:cubicBezTo>
                  <a:cubicBezTo>
                    <a:pt x="154" y="32"/>
                    <a:pt x="126" y="0"/>
                    <a:pt x="8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26728E02-4532-4F77-993D-B12DD52B0860}"/>
              </a:ext>
            </a:extLst>
          </p:cNvPr>
          <p:cNvGrpSpPr/>
          <p:nvPr/>
        </p:nvGrpSpPr>
        <p:grpSpPr>
          <a:xfrm>
            <a:off x="2340557" y="2922429"/>
            <a:ext cx="1082326" cy="1082326"/>
            <a:chOff x="2340557" y="2922429"/>
            <a:chExt cx="1082326" cy="1082326"/>
          </a:xfrm>
        </p:grpSpPr>
        <p:grpSp>
          <p:nvGrpSpPr>
            <p:cNvPr id="247" name="Group 246"/>
            <p:cNvGrpSpPr/>
            <p:nvPr/>
          </p:nvGrpSpPr>
          <p:grpSpPr>
            <a:xfrm>
              <a:off x="2340557" y="2922429"/>
              <a:ext cx="1082326" cy="1082326"/>
              <a:chOff x="8362120" y="633622"/>
              <a:chExt cx="845730" cy="845730"/>
            </a:xfrm>
          </p:grpSpPr>
          <p:sp>
            <p:nvSpPr>
              <p:cNvPr id="248" name="Oval 247"/>
              <p:cNvSpPr/>
              <p:nvPr/>
            </p:nvSpPr>
            <p:spPr>
              <a:xfrm>
                <a:off x="8556366" y="827868"/>
                <a:ext cx="457236" cy="45723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Oval 248"/>
              <p:cNvSpPr/>
              <p:nvPr/>
            </p:nvSpPr>
            <p:spPr>
              <a:xfrm>
                <a:off x="8459243" y="730745"/>
                <a:ext cx="651485" cy="651485"/>
              </a:xfrm>
              <a:prstGeom prst="ellipse">
                <a:avLst/>
              </a:prstGeom>
              <a:noFill/>
              <a:ln w="190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Oval 249"/>
              <p:cNvSpPr/>
              <p:nvPr/>
            </p:nvSpPr>
            <p:spPr>
              <a:xfrm>
                <a:off x="8362120" y="633622"/>
                <a:ext cx="845730" cy="845730"/>
              </a:xfrm>
              <a:prstGeom prst="ellipse">
                <a:avLst/>
              </a:prstGeom>
              <a:noFill/>
              <a:ln w="190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73" name="Freeform 272"/>
            <p:cNvSpPr>
              <a:spLocks/>
            </p:cNvSpPr>
            <p:nvPr/>
          </p:nvSpPr>
          <p:spPr bwMode="auto">
            <a:xfrm>
              <a:off x="2694498" y="3282327"/>
              <a:ext cx="374445" cy="362530"/>
            </a:xfrm>
            <a:custGeom>
              <a:avLst/>
              <a:gdLst>
                <a:gd name="T0" fmla="*/ 0 w 208"/>
                <a:gd name="T1" fmla="*/ 68 h 202"/>
                <a:gd name="T2" fmla="*/ 8 w 208"/>
                <a:gd name="T3" fmla="*/ 79 h 202"/>
                <a:gd name="T4" fmla="*/ 30 w 208"/>
                <a:gd name="T5" fmla="*/ 72 h 202"/>
                <a:gd name="T6" fmla="*/ 64 w 208"/>
                <a:gd name="T7" fmla="*/ 172 h 202"/>
                <a:gd name="T8" fmla="*/ 105 w 208"/>
                <a:gd name="T9" fmla="*/ 190 h 202"/>
                <a:gd name="T10" fmla="*/ 197 w 208"/>
                <a:gd name="T11" fmla="*/ 63 h 202"/>
                <a:gd name="T12" fmla="*/ 113 w 208"/>
                <a:gd name="T13" fmla="*/ 68 h 202"/>
                <a:gd name="T14" fmla="*/ 137 w 208"/>
                <a:gd name="T15" fmla="*/ 95 h 202"/>
                <a:gd name="T16" fmla="*/ 109 w 208"/>
                <a:gd name="T17" fmla="*/ 130 h 202"/>
                <a:gd name="T18" fmla="*/ 93 w 208"/>
                <a:gd name="T19" fmla="*/ 91 h 202"/>
                <a:gd name="T20" fmla="*/ 59 w 208"/>
                <a:gd name="T21" fmla="*/ 23 h 202"/>
                <a:gd name="T22" fmla="*/ 0 w 208"/>
                <a:gd name="T23" fmla="*/ 68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" h="202">
                  <a:moveTo>
                    <a:pt x="0" y="68"/>
                  </a:moveTo>
                  <a:cubicBezTo>
                    <a:pt x="8" y="79"/>
                    <a:pt x="8" y="79"/>
                    <a:pt x="8" y="79"/>
                  </a:cubicBezTo>
                  <a:cubicBezTo>
                    <a:pt x="8" y="79"/>
                    <a:pt x="24" y="66"/>
                    <a:pt x="30" y="72"/>
                  </a:cubicBezTo>
                  <a:cubicBezTo>
                    <a:pt x="36" y="79"/>
                    <a:pt x="57" y="157"/>
                    <a:pt x="64" y="172"/>
                  </a:cubicBezTo>
                  <a:cubicBezTo>
                    <a:pt x="70" y="185"/>
                    <a:pt x="87" y="202"/>
                    <a:pt x="105" y="190"/>
                  </a:cubicBezTo>
                  <a:cubicBezTo>
                    <a:pt x="124" y="178"/>
                    <a:pt x="186" y="125"/>
                    <a:pt x="197" y="63"/>
                  </a:cubicBezTo>
                  <a:cubicBezTo>
                    <a:pt x="208" y="0"/>
                    <a:pt x="122" y="13"/>
                    <a:pt x="113" y="68"/>
                  </a:cubicBezTo>
                  <a:cubicBezTo>
                    <a:pt x="136" y="54"/>
                    <a:pt x="148" y="73"/>
                    <a:pt x="137" y="95"/>
                  </a:cubicBezTo>
                  <a:cubicBezTo>
                    <a:pt x="125" y="116"/>
                    <a:pt x="114" y="130"/>
                    <a:pt x="109" y="130"/>
                  </a:cubicBezTo>
                  <a:cubicBezTo>
                    <a:pt x="103" y="130"/>
                    <a:pt x="99" y="116"/>
                    <a:pt x="93" y="91"/>
                  </a:cubicBezTo>
                  <a:cubicBezTo>
                    <a:pt x="86" y="65"/>
                    <a:pt x="86" y="17"/>
                    <a:pt x="59" y="23"/>
                  </a:cubicBezTo>
                  <a:cubicBezTo>
                    <a:pt x="34" y="28"/>
                    <a:pt x="0" y="68"/>
                    <a:pt x="0" y="6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6175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000"/>
                            </p:stCondLst>
                            <p:childTnLst>
                              <p:par>
                                <p:cTn id="4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500"/>
                            </p:stCondLst>
                            <p:childTnLst>
                              <p:par>
                                <p:cTn id="4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0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500"/>
                            </p:stCondLst>
                            <p:childTnLst>
                              <p:par>
                                <p:cTn id="8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232" grpId="0"/>
      <p:bldP spid="242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d-ID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UAE</a:t>
            </a:r>
            <a:r>
              <a:rPr lang="id-ID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  <a:endParaRPr lang="en-US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38</a:t>
            </a:fld>
            <a:endParaRPr lang="en-US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46486" y="1295400"/>
            <a:ext cx="5716007" cy="4616030"/>
            <a:chOff x="3924299" y="877542"/>
            <a:chExt cx="4764361" cy="3847517"/>
          </a:xfrm>
          <a:gradFill>
            <a:gsLst>
              <a:gs pos="0">
                <a:schemeClr val="accent6"/>
              </a:gs>
              <a:gs pos="68000">
                <a:schemeClr val="accent4"/>
              </a:gs>
            </a:gsLst>
            <a:lin ang="2700000" scaled="1"/>
          </a:gradFill>
        </p:grpSpPr>
        <p:sp>
          <p:nvSpPr>
            <p:cNvPr id="5" name="Freeform 13"/>
            <p:cNvSpPr>
              <a:spLocks/>
            </p:cNvSpPr>
            <p:nvPr/>
          </p:nvSpPr>
          <p:spPr bwMode="auto">
            <a:xfrm>
              <a:off x="7832311" y="1330587"/>
              <a:ext cx="414058" cy="419436"/>
            </a:xfrm>
            <a:custGeom>
              <a:avLst/>
              <a:gdLst/>
              <a:ahLst/>
              <a:cxnLst>
                <a:cxn ang="0">
                  <a:pos x="16" y="158"/>
                </a:cxn>
                <a:cxn ang="0">
                  <a:pos x="52" y="186"/>
                </a:cxn>
                <a:cxn ang="0">
                  <a:pos x="80" y="198"/>
                </a:cxn>
                <a:cxn ang="0">
                  <a:pos x="109" y="226"/>
                </a:cxn>
                <a:cxn ang="0">
                  <a:pos x="190" y="258"/>
                </a:cxn>
                <a:cxn ang="0">
                  <a:pos x="199" y="276"/>
                </a:cxn>
                <a:cxn ang="0">
                  <a:pos x="259" y="345"/>
                </a:cxn>
                <a:cxn ang="0">
                  <a:pos x="268" y="364"/>
                </a:cxn>
                <a:cxn ang="0">
                  <a:pos x="271" y="384"/>
                </a:cxn>
                <a:cxn ang="0">
                  <a:pos x="301" y="396"/>
                </a:cxn>
                <a:cxn ang="0">
                  <a:pos x="331" y="394"/>
                </a:cxn>
                <a:cxn ang="0">
                  <a:pos x="349" y="384"/>
                </a:cxn>
                <a:cxn ang="0">
                  <a:pos x="380" y="369"/>
                </a:cxn>
                <a:cxn ang="0">
                  <a:pos x="374" y="329"/>
                </a:cxn>
                <a:cxn ang="0">
                  <a:pos x="377" y="322"/>
                </a:cxn>
                <a:cxn ang="0">
                  <a:pos x="387" y="311"/>
                </a:cxn>
                <a:cxn ang="0">
                  <a:pos x="338" y="273"/>
                </a:cxn>
                <a:cxn ang="0">
                  <a:pos x="362" y="249"/>
                </a:cxn>
                <a:cxn ang="0">
                  <a:pos x="310" y="192"/>
                </a:cxn>
                <a:cxn ang="0">
                  <a:pos x="305" y="179"/>
                </a:cxn>
                <a:cxn ang="0">
                  <a:pos x="305" y="162"/>
                </a:cxn>
                <a:cxn ang="0">
                  <a:pos x="301" y="102"/>
                </a:cxn>
                <a:cxn ang="0">
                  <a:pos x="271" y="25"/>
                </a:cxn>
                <a:cxn ang="0">
                  <a:pos x="241" y="25"/>
                </a:cxn>
                <a:cxn ang="0">
                  <a:pos x="223" y="1"/>
                </a:cxn>
                <a:cxn ang="0">
                  <a:pos x="203" y="17"/>
                </a:cxn>
                <a:cxn ang="0">
                  <a:pos x="167" y="39"/>
                </a:cxn>
                <a:cxn ang="0">
                  <a:pos x="147" y="54"/>
                </a:cxn>
                <a:cxn ang="0">
                  <a:pos x="122" y="94"/>
                </a:cxn>
                <a:cxn ang="0">
                  <a:pos x="118" y="115"/>
                </a:cxn>
                <a:cxn ang="0">
                  <a:pos x="127" y="113"/>
                </a:cxn>
                <a:cxn ang="0">
                  <a:pos x="100" y="138"/>
                </a:cxn>
                <a:cxn ang="0">
                  <a:pos x="103" y="128"/>
                </a:cxn>
                <a:cxn ang="0">
                  <a:pos x="87" y="134"/>
                </a:cxn>
                <a:cxn ang="0">
                  <a:pos x="49" y="137"/>
                </a:cxn>
                <a:cxn ang="0">
                  <a:pos x="40" y="152"/>
                </a:cxn>
                <a:cxn ang="0">
                  <a:pos x="43" y="138"/>
                </a:cxn>
                <a:cxn ang="0">
                  <a:pos x="37" y="133"/>
                </a:cxn>
                <a:cxn ang="0">
                  <a:pos x="20" y="134"/>
                </a:cxn>
                <a:cxn ang="0">
                  <a:pos x="48" y="85"/>
                </a:cxn>
                <a:cxn ang="0">
                  <a:pos x="55" y="75"/>
                </a:cxn>
                <a:cxn ang="0">
                  <a:pos x="37" y="81"/>
                </a:cxn>
                <a:cxn ang="0">
                  <a:pos x="14" y="126"/>
                </a:cxn>
                <a:cxn ang="0">
                  <a:pos x="2" y="153"/>
                </a:cxn>
              </a:cxnLst>
              <a:rect l="0" t="0" r="r" b="b"/>
              <a:pathLst>
                <a:path w="393" h="398">
                  <a:moveTo>
                    <a:pt x="7" y="154"/>
                  </a:moveTo>
                  <a:cubicBezTo>
                    <a:pt x="16" y="158"/>
                    <a:pt x="16" y="158"/>
                    <a:pt x="16" y="158"/>
                  </a:cubicBezTo>
                  <a:cubicBezTo>
                    <a:pt x="23" y="161"/>
                    <a:pt x="29" y="170"/>
                    <a:pt x="35" y="174"/>
                  </a:cubicBezTo>
                  <a:cubicBezTo>
                    <a:pt x="41" y="178"/>
                    <a:pt x="47" y="183"/>
                    <a:pt x="52" y="186"/>
                  </a:cubicBezTo>
                  <a:cubicBezTo>
                    <a:pt x="60" y="191"/>
                    <a:pt x="69" y="193"/>
                    <a:pt x="78" y="196"/>
                  </a:cubicBezTo>
                  <a:cubicBezTo>
                    <a:pt x="78" y="196"/>
                    <a:pt x="80" y="198"/>
                    <a:pt x="80" y="198"/>
                  </a:cubicBezTo>
                  <a:cubicBezTo>
                    <a:pt x="82" y="210"/>
                    <a:pt x="82" y="210"/>
                    <a:pt x="82" y="210"/>
                  </a:cubicBezTo>
                  <a:cubicBezTo>
                    <a:pt x="87" y="215"/>
                    <a:pt x="103" y="224"/>
                    <a:pt x="109" y="226"/>
                  </a:cubicBezTo>
                  <a:cubicBezTo>
                    <a:pt x="167" y="243"/>
                    <a:pt x="167" y="243"/>
                    <a:pt x="167" y="243"/>
                  </a:cubicBezTo>
                  <a:cubicBezTo>
                    <a:pt x="177" y="246"/>
                    <a:pt x="184" y="251"/>
                    <a:pt x="190" y="258"/>
                  </a:cubicBezTo>
                  <a:cubicBezTo>
                    <a:pt x="191" y="259"/>
                    <a:pt x="192" y="259"/>
                    <a:pt x="193" y="260"/>
                  </a:cubicBezTo>
                  <a:cubicBezTo>
                    <a:pt x="195" y="265"/>
                    <a:pt x="196" y="272"/>
                    <a:pt x="199" y="276"/>
                  </a:cubicBezTo>
                  <a:cubicBezTo>
                    <a:pt x="211" y="289"/>
                    <a:pt x="225" y="294"/>
                    <a:pt x="239" y="303"/>
                  </a:cubicBezTo>
                  <a:cubicBezTo>
                    <a:pt x="257" y="315"/>
                    <a:pt x="256" y="325"/>
                    <a:pt x="259" y="345"/>
                  </a:cubicBezTo>
                  <a:cubicBezTo>
                    <a:pt x="260" y="348"/>
                    <a:pt x="260" y="350"/>
                    <a:pt x="261" y="354"/>
                  </a:cubicBezTo>
                  <a:cubicBezTo>
                    <a:pt x="261" y="355"/>
                    <a:pt x="267" y="363"/>
                    <a:pt x="268" y="364"/>
                  </a:cubicBezTo>
                  <a:cubicBezTo>
                    <a:pt x="268" y="365"/>
                    <a:pt x="268" y="373"/>
                    <a:pt x="269" y="374"/>
                  </a:cubicBezTo>
                  <a:cubicBezTo>
                    <a:pt x="269" y="377"/>
                    <a:pt x="270" y="381"/>
                    <a:pt x="271" y="384"/>
                  </a:cubicBezTo>
                  <a:cubicBezTo>
                    <a:pt x="275" y="389"/>
                    <a:pt x="285" y="395"/>
                    <a:pt x="292" y="396"/>
                  </a:cubicBezTo>
                  <a:cubicBezTo>
                    <a:pt x="295" y="396"/>
                    <a:pt x="297" y="396"/>
                    <a:pt x="301" y="396"/>
                  </a:cubicBezTo>
                  <a:cubicBezTo>
                    <a:pt x="320" y="398"/>
                    <a:pt x="320" y="398"/>
                    <a:pt x="320" y="398"/>
                  </a:cubicBezTo>
                  <a:cubicBezTo>
                    <a:pt x="331" y="394"/>
                    <a:pt x="331" y="394"/>
                    <a:pt x="331" y="394"/>
                  </a:cubicBezTo>
                  <a:cubicBezTo>
                    <a:pt x="333" y="394"/>
                    <a:pt x="335" y="394"/>
                    <a:pt x="337" y="393"/>
                  </a:cubicBezTo>
                  <a:cubicBezTo>
                    <a:pt x="341" y="391"/>
                    <a:pt x="345" y="386"/>
                    <a:pt x="349" y="384"/>
                  </a:cubicBezTo>
                  <a:cubicBezTo>
                    <a:pt x="355" y="382"/>
                    <a:pt x="365" y="382"/>
                    <a:pt x="373" y="378"/>
                  </a:cubicBezTo>
                  <a:cubicBezTo>
                    <a:pt x="376" y="376"/>
                    <a:pt x="379" y="373"/>
                    <a:pt x="380" y="369"/>
                  </a:cubicBezTo>
                  <a:cubicBezTo>
                    <a:pt x="382" y="362"/>
                    <a:pt x="380" y="348"/>
                    <a:pt x="377" y="341"/>
                  </a:cubicBezTo>
                  <a:cubicBezTo>
                    <a:pt x="376" y="337"/>
                    <a:pt x="376" y="333"/>
                    <a:pt x="374" y="329"/>
                  </a:cubicBezTo>
                  <a:cubicBezTo>
                    <a:pt x="374" y="329"/>
                    <a:pt x="374" y="326"/>
                    <a:pt x="374" y="325"/>
                  </a:cubicBezTo>
                  <a:cubicBezTo>
                    <a:pt x="377" y="322"/>
                    <a:pt x="377" y="322"/>
                    <a:pt x="377" y="322"/>
                  </a:cubicBezTo>
                  <a:cubicBezTo>
                    <a:pt x="393" y="323"/>
                    <a:pt x="393" y="323"/>
                    <a:pt x="393" y="323"/>
                  </a:cubicBezTo>
                  <a:cubicBezTo>
                    <a:pt x="391" y="319"/>
                    <a:pt x="389" y="315"/>
                    <a:pt x="387" y="311"/>
                  </a:cubicBezTo>
                  <a:cubicBezTo>
                    <a:pt x="376" y="296"/>
                    <a:pt x="359" y="283"/>
                    <a:pt x="341" y="277"/>
                  </a:cubicBezTo>
                  <a:cubicBezTo>
                    <a:pt x="338" y="273"/>
                    <a:pt x="338" y="273"/>
                    <a:pt x="338" y="273"/>
                  </a:cubicBezTo>
                  <a:cubicBezTo>
                    <a:pt x="342" y="266"/>
                    <a:pt x="347" y="265"/>
                    <a:pt x="352" y="261"/>
                  </a:cubicBezTo>
                  <a:cubicBezTo>
                    <a:pt x="356" y="257"/>
                    <a:pt x="359" y="252"/>
                    <a:pt x="362" y="249"/>
                  </a:cubicBezTo>
                  <a:cubicBezTo>
                    <a:pt x="361" y="240"/>
                    <a:pt x="361" y="240"/>
                    <a:pt x="361" y="240"/>
                  </a:cubicBezTo>
                  <a:cubicBezTo>
                    <a:pt x="353" y="233"/>
                    <a:pt x="317" y="203"/>
                    <a:pt x="310" y="192"/>
                  </a:cubicBezTo>
                  <a:cubicBezTo>
                    <a:pt x="309" y="191"/>
                    <a:pt x="309" y="190"/>
                    <a:pt x="309" y="188"/>
                  </a:cubicBezTo>
                  <a:cubicBezTo>
                    <a:pt x="305" y="179"/>
                    <a:pt x="305" y="179"/>
                    <a:pt x="305" y="179"/>
                  </a:cubicBezTo>
                  <a:cubicBezTo>
                    <a:pt x="305" y="177"/>
                    <a:pt x="305" y="175"/>
                    <a:pt x="305" y="173"/>
                  </a:cubicBezTo>
                  <a:cubicBezTo>
                    <a:pt x="305" y="162"/>
                    <a:pt x="305" y="162"/>
                    <a:pt x="305" y="162"/>
                  </a:cubicBezTo>
                  <a:cubicBezTo>
                    <a:pt x="306" y="147"/>
                    <a:pt x="309" y="132"/>
                    <a:pt x="306" y="118"/>
                  </a:cubicBezTo>
                  <a:cubicBezTo>
                    <a:pt x="306" y="117"/>
                    <a:pt x="301" y="102"/>
                    <a:pt x="301" y="102"/>
                  </a:cubicBezTo>
                  <a:cubicBezTo>
                    <a:pt x="295" y="90"/>
                    <a:pt x="286" y="80"/>
                    <a:pt x="281" y="68"/>
                  </a:cubicBezTo>
                  <a:cubicBezTo>
                    <a:pt x="277" y="56"/>
                    <a:pt x="281" y="32"/>
                    <a:pt x="271" y="25"/>
                  </a:cubicBezTo>
                  <a:cubicBezTo>
                    <a:pt x="263" y="22"/>
                    <a:pt x="255" y="26"/>
                    <a:pt x="247" y="26"/>
                  </a:cubicBezTo>
                  <a:cubicBezTo>
                    <a:pt x="241" y="25"/>
                    <a:pt x="241" y="25"/>
                    <a:pt x="241" y="25"/>
                  </a:cubicBezTo>
                  <a:cubicBezTo>
                    <a:pt x="239" y="24"/>
                    <a:pt x="239" y="24"/>
                    <a:pt x="239" y="24"/>
                  </a:cubicBezTo>
                  <a:cubicBezTo>
                    <a:pt x="231" y="17"/>
                    <a:pt x="226" y="11"/>
                    <a:pt x="223" y="1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16" y="7"/>
                    <a:pt x="207" y="15"/>
                    <a:pt x="203" y="17"/>
                  </a:cubicBezTo>
                  <a:cubicBezTo>
                    <a:pt x="193" y="23"/>
                    <a:pt x="181" y="28"/>
                    <a:pt x="171" y="33"/>
                  </a:cubicBezTo>
                  <a:cubicBezTo>
                    <a:pt x="170" y="33"/>
                    <a:pt x="168" y="39"/>
                    <a:pt x="167" y="39"/>
                  </a:cubicBezTo>
                  <a:cubicBezTo>
                    <a:pt x="162" y="45"/>
                    <a:pt x="154" y="49"/>
                    <a:pt x="148" y="54"/>
                  </a:cubicBezTo>
                  <a:cubicBezTo>
                    <a:pt x="148" y="54"/>
                    <a:pt x="147" y="54"/>
                    <a:pt x="147" y="54"/>
                  </a:cubicBezTo>
                  <a:cubicBezTo>
                    <a:pt x="141" y="63"/>
                    <a:pt x="135" y="71"/>
                    <a:pt x="127" y="78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15" y="100"/>
                    <a:pt x="115" y="100"/>
                    <a:pt x="115" y="100"/>
                  </a:cubicBezTo>
                  <a:cubicBezTo>
                    <a:pt x="114" y="104"/>
                    <a:pt x="116" y="112"/>
                    <a:pt x="118" y="115"/>
                  </a:cubicBezTo>
                  <a:cubicBezTo>
                    <a:pt x="122" y="113"/>
                    <a:pt x="122" y="113"/>
                    <a:pt x="122" y="113"/>
                  </a:cubicBezTo>
                  <a:cubicBezTo>
                    <a:pt x="123" y="113"/>
                    <a:pt x="125" y="113"/>
                    <a:pt x="127" y="113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3" y="121"/>
                    <a:pt x="107" y="135"/>
                    <a:pt x="100" y="138"/>
                  </a:cubicBezTo>
                  <a:cubicBezTo>
                    <a:pt x="97" y="136"/>
                    <a:pt x="97" y="136"/>
                    <a:pt x="97" y="136"/>
                  </a:cubicBezTo>
                  <a:cubicBezTo>
                    <a:pt x="103" y="128"/>
                    <a:pt x="103" y="128"/>
                    <a:pt x="103" y="128"/>
                  </a:cubicBezTo>
                  <a:cubicBezTo>
                    <a:pt x="101" y="127"/>
                    <a:pt x="101" y="127"/>
                    <a:pt x="101" y="127"/>
                  </a:cubicBezTo>
                  <a:cubicBezTo>
                    <a:pt x="100" y="128"/>
                    <a:pt x="87" y="134"/>
                    <a:pt x="87" y="134"/>
                  </a:cubicBezTo>
                  <a:cubicBezTo>
                    <a:pt x="79" y="135"/>
                    <a:pt x="61" y="135"/>
                    <a:pt x="52" y="136"/>
                  </a:cubicBezTo>
                  <a:cubicBezTo>
                    <a:pt x="52" y="136"/>
                    <a:pt x="50" y="137"/>
                    <a:pt x="49" y="137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37" y="152"/>
                    <a:pt x="31" y="152"/>
                    <a:pt x="28" y="150"/>
                  </a:cubicBezTo>
                  <a:cubicBezTo>
                    <a:pt x="32" y="145"/>
                    <a:pt x="43" y="146"/>
                    <a:pt x="43" y="138"/>
                  </a:cubicBezTo>
                  <a:cubicBezTo>
                    <a:pt x="41" y="134"/>
                    <a:pt x="41" y="134"/>
                    <a:pt x="41" y="134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45" y="103"/>
                    <a:pt x="46" y="100"/>
                    <a:pt x="48" y="85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0" y="72"/>
                    <a:pt x="43" y="77"/>
                    <a:pt x="39" y="80"/>
                  </a:cubicBezTo>
                  <a:cubicBezTo>
                    <a:pt x="39" y="80"/>
                    <a:pt x="37" y="81"/>
                    <a:pt x="37" y="81"/>
                  </a:cubicBezTo>
                  <a:cubicBezTo>
                    <a:pt x="34" y="85"/>
                    <a:pt x="31" y="89"/>
                    <a:pt x="28" y="94"/>
                  </a:cubicBezTo>
                  <a:cubicBezTo>
                    <a:pt x="23" y="102"/>
                    <a:pt x="18" y="117"/>
                    <a:pt x="14" y="126"/>
                  </a:cubicBezTo>
                  <a:cubicBezTo>
                    <a:pt x="10" y="135"/>
                    <a:pt x="5" y="144"/>
                    <a:pt x="0" y="153"/>
                  </a:cubicBezTo>
                  <a:cubicBezTo>
                    <a:pt x="2" y="153"/>
                    <a:pt x="2" y="153"/>
                    <a:pt x="2" y="153"/>
                  </a:cubicBezTo>
                  <a:lnTo>
                    <a:pt x="7" y="15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ro-RO" sz="2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6" name="Group 78"/>
            <p:cNvGrpSpPr/>
            <p:nvPr/>
          </p:nvGrpSpPr>
          <p:grpSpPr>
            <a:xfrm>
              <a:off x="8066228" y="877542"/>
              <a:ext cx="532362" cy="1368545"/>
              <a:chOff x="8015288" y="887413"/>
              <a:chExt cx="628651" cy="1616076"/>
            </a:xfrm>
            <a:grpFill/>
          </p:grpSpPr>
          <p:sp>
            <p:nvSpPr>
              <p:cNvPr id="33" name="Freeform 14"/>
              <p:cNvSpPr>
                <a:spLocks/>
              </p:cNvSpPr>
              <p:nvPr/>
            </p:nvSpPr>
            <p:spPr bwMode="auto">
              <a:xfrm>
                <a:off x="8248651" y="1838326"/>
                <a:ext cx="395288" cy="665163"/>
              </a:xfrm>
              <a:custGeom>
                <a:avLst/>
                <a:gdLst/>
                <a:ahLst/>
                <a:cxnLst>
                  <a:cxn ang="0">
                    <a:pos x="238" y="51"/>
                  </a:cxn>
                  <a:cxn ang="0">
                    <a:pos x="246" y="29"/>
                  </a:cxn>
                  <a:cxn ang="0">
                    <a:pos x="235" y="23"/>
                  </a:cxn>
                  <a:cxn ang="0">
                    <a:pos x="240" y="11"/>
                  </a:cxn>
                  <a:cxn ang="0">
                    <a:pos x="225" y="7"/>
                  </a:cxn>
                  <a:cxn ang="0">
                    <a:pos x="167" y="20"/>
                  </a:cxn>
                  <a:cxn ang="0">
                    <a:pos x="191" y="30"/>
                  </a:cxn>
                  <a:cxn ang="0">
                    <a:pos x="220" y="40"/>
                  </a:cxn>
                  <a:cxn ang="0">
                    <a:pos x="222" y="43"/>
                  </a:cxn>
                  <a:cxn ang="0">
                    <a:pos x="182" y="68"/>
                  </a:cxn>
                  <a:cxn ang="0">
                    <a:pos x="181" y="98"/>
                  </a:cxn>
                  <a:cxn ang="0">
                    <a:pos x="169" y="122"/>
                  </a:cxn>
                  <a:cxn ang="0">
                    <a:pos x="133" y="122"/>
                  </a:cxn>
                  <a:cxn ang="0">
                    <a:pos x="101" y="124"/>
                  </a:cxn>
                  <a:cxn ang="0">
                    <a:pos x="83" y="118"/>
                  </a:cxn>
                  <a:cxn ang="0">
                    <a:pos x="73" y="114"/>
                  </a:cxn>
                  <a:cxn ang="0">
                    <a:pos x="37" y="125"/>
                  </a:cxn>
                  <a:cxn ang="0">
                    <a:pos x="6" y="164"/>
                  </a:cxn>
                  <a:cxn ang="0">
                    <a:pos x="29" y="190"/>
                  </a:cxn>
                  <a:cxn ang="0">
                    <a:pos x="33" y="202"/>
                  </a:cxn>
                  <a:cxn ang="0">
                    <a:pos x="23" y="217"/>
                  </a:cxn>
                  <a:cxn ang="0">
                    <a:pos x="5" y="289"/>
                  </a:cxn>
                  <a:cxn ang="0">
                    <a:pos x="13" y="320"/>
                  </a:cxn>
                  <a:cxn ang="0">
                    <a:pos x="30" y="367"/>
                  </a:cxn>
                  <a:cxn ang="0">
                    <a:pos x="77" y="384"/>
                  </a:cxn>
                  <a:cxn ang="0">
                    <a:pos x="93" y="457"/>
                  </a:cxn>
                  <a:cxn ang="0">
                    <a:pos x="104" y="483"/>
                  </a:cxn>
                  <a:cxn ang="0">
                    <a:pos x="100" y="484"/>
                  </a:cxn>
                  <a:cxn ang="0">
                    <a:pos x="132" y="513"/>
                  </a:cxn>
                  <a:cxn ang="0">
                    <a:pos x="169" y="527"/>
                  </a:cxn>
                  <a:cxn ang="0">
                    <a:pos x="209" y="525"/>
                  </a:cxn>
                  <a:cxn ang="0">
                    <a:pos x="235" y="527"/>
                  </a:cxn>
                  <a:cxn ang="0">
                    <a:pos x="246" y="517"/>
                  </a:cxn>
                  <a:cxn ang="0">
                    <a:pos x="276" y="516"/>
                  </a:cxn>
                  <a:cxn ang="0">
                    <a:pos x="313" y="503"/>
                  </a:cxn>
                  <a:cxn ang="0">
                    <a:pos x="318" y="497"/>
                  </a:cxn>
                  <a:cxn ang="0">
                    <a:pos x="307" y="467"/>
                  </a:cxn>
                  <a:cxn ang="0">
                    <a:pos x="300" y="459"/>
                  </a:cxn>
                  <a:cxn ang="0">
                    <a:pos x="264" y="452"/>
                  </a:cxn>
                  <a:cxn ang="0">
                    <a:pos x="232" y="444"/>
                  </a:cxn>
                  <a:cxn ang="0">
                    <a:pos x="233" y="386"/>
                  </a:cxn>
                  <a:cxn ang="0">
                    <a:pos x="215" y="331"/>
                  </a:cxn>
                  <a:cxn ang="0">
                    <a:pos x="193" y="305"/>
                  </a:cxn>
                  <a:cxn ang="0">
                    <a:pos x="207" y="291"/>
                  </a:cxn>
                  <a:cxn ang="0">
                    <a:pos x="204" y="278"/>
                  </a:cxn>
                  <a:cxn ang="0">
                    <a:pos x="195" y="254"/>
                  </a:cxn>
                  <a:cxn ang="0">
                    <a:pos x="204" y="214"/>
                  </a:cxn>
                  <a:cxn ang="0">
                    <a:pos x="209" y="164"/>
                  </a:cxn>
                  <a:cxn ang="0">
                    <a:pos x="199" y="118"/>
                  </a:cxn>
                  <a:cxn ang="0">
                    <a:pos x="249" y="112"/>
                  </a:cxn>
                  <a:cxn ang="0">
                    <a:pos x="241" y="72"/>
                  </a:cxn>
                </a:cxnLst>
                <a:rect l="0" t="0" r="r" b="b"/>
                <a:pathLst>
                  <a:path w="318" h="535">
                    <a:moveTo>
                      <a:pt x="241" y="72"/>
                    </a:moveTo>
                    <a:cubicBezTo>
                      <a:pt x="240" y="66"/>
                      <a:pt x="237" y="57"/>
                      <a:pt x="238" y="51"/>
                    </a:cubicBezTo>
                    <a:cubicBezTo>
                      <a:pt x="239" y="43"/>
                      <a:pt x="245" y="37"/>
                      <a:pt x="246" y="29"/>
                    </a:cubicBezTo>
                    <a:cubicBezTo>
                      <a:pt x="246" y="29"/>
                      <a:pt x="246" y="29"/>
                      <a:pt x="246" y="29"/>
                    </a:cubicBezTo>
                    <a:cubicBezTo>
                      <a:pt x="237" y="27"/>
                      <a:pt x="237" y="27"/>
                      <a:pt x="237" y="27"/>
                    </a:cubicBezTo>
                    <a:cubicBezTo>
                      <a:pt x="235" y="23"/>
                      <a:pt x="235" y="23"/>
                      <a:pt x="235" y="23"/>
                    </a:cubicBezTo>
                    <a:cubicBezTo>
                      <a:pt x="241" y="13"/>
                      <a:pt x="241" y="13"/>
                      <a:pt x="241" y="13"/>
                    </a:cubicBezTo>
                    <a:cubicBezTo>
                      <a:pt x="240" y="11"/>
                      <a:pt x="240" y="11"/>
                      <a:pt x="240" y="11"/>
                    </a:cubicBezTo>
                    <a:cubicBezTo>
                      <a:pt x="240" y="11"/>
                      <a:pt x="238" y="10"/>
                      <a:pt x="238" y="10"/>
                    </a:cubicBezTo>
                    <a:cubicBezTo>
                      <a:pt x="233" y="9"/>
                      <a:pt x="229" y="8"/>
                      <a:pt x="225" y="7"/>
                    </a:cubicBezTo>
                    <a:cubicBezTo>
                      <a:pt x="215" y="5"/>
                      <a:pt x="206" y="0"/>
                      <a:pt x="196" y="1"/>
                    </a:cubicBezTo>
                    <a:cubicBezTo>
                      <a:pt x="186" y="2"/>
                      <a:pt x="181" y="17"/>
                      <a:pt x="167" y="20"/>
                    </a:cubicBezTo>
                    <a:cubicBezTo>
                      <a:pt x="165" y="22"/>
                      <a:pt x="162" y="27"/>
                      <a:pt x="163" y="29"/>
                    </a:cubicBezTo>
                    <a:cubicBezTo>
                      <a:pt x="168" y="35"/>
                      <a:pt x="184" y="25"/>
                      <a:pt x="191" y="30"/>
                    </a:cubicBezTo>
                    <a:cubicBezTo>
                      <a:pt x="196" y="39"/>
                      <a:pt x="196" y="39"/>
                      <a:pt x="196" y="39"/>
                    </a:cubicBezTo>
                    <a:cubicBezTo>
                      <a:pt x="203" y="42"/>
                      <a:pt x="212" y="41"/>
                      <a:pt x="220" y="40"/>
                    </a:cubicBezTo>
                    <a:cubicBezTo>
                      <a:pt x="221" y="41"/>
                      <a:pt x="221" y="41"/>
                      <a:pt x="221" y="41"/>
                    </a:cubicBezTo>
                    <a:cubicBezTo>
                      <a:pt x="222" y="43"/>
                      <a:pt x="222" y="43"/>
                      <a:pt x="222" y="43"/>
                    </a:cubicBezTo>
                    <a:cubicBezTo>
                      <a:pt x="219" y="47"/>
                      <a:pt x="218" y="52"/>
                      <a:pt x="215" y="57"/>
                    </a:cubicBezTo>
                    <a:cubicBezTo>
                      <a:pt x="211" y="63"/>
                      <a:pt x="188" y="67"/>
                      <a:pt x="182" y="68"/>
                    </a:cubicBezTo>
                    <a:cubicBezTo>
                      <a:pt x="180" y="71"/>
                      <a:pt x="180" y="71"/>
                      <a:pt x="180" y="71"/>
                    </a:cubicBezTo>
                    <a:cubicBezTo>
                      <a:pt x="178" y="79"/>
                      <a:pt x="187" y="85"/>
                      <a:pt x="181" y="98"/>
                    </a:cubicBezTo>
                    <a:cubicBezTo>
                      <a:pt x="181" y="98"/>
                      <a:pt x="177" y="106"/>
                      <a:pt x="175" y="107"/>
                    </a:cubicBezTo>
                    <a:cubicBezTo>
                      <a:pt x="171" y="111"/>
                      <a:pt x="172" y="118"/>
                      <a:pt x="169" y="122"/>
                    </a:cubicBezTo>
                    <a:cubicBezTo>
                      <a:pt x="165" y="125"/>
                      <a:pt x="157" y="128"/>
                      <a:pt x="153" y="128"/>
                    </a:cubicBezTo>
                    <a:cubicBezTo>
                      <a:pt x="150" y="127"/>
                      <a:pt x="135" y="123"/>
                      <a:pt x="133" y="122"/>
                    </a:cubicBezTo>
                    <a:cubicBezTo>
                      <a:pt x="130" y="120"/>
                      <a:pt x="127" y="116"/>
                      <a:pt x="125" y="114"/>
                    </a:cubicBezTo>
                    <a:cubicBezTo>
                      <a:pt x="115" y="111"/>
                      <a:pt x="107" y="116"/>
                      <a:pt x="101" y="124"/>
                    </a:cubicBezTo>
                    <a:cubicBezTo>
                      <a:pt x="98" y="125"/>
                      <a:pt x="92" y="124"/>
                      <a:pt x="90" y="122"/>
                    </a:cubicBezTo>
                    <a:cubicBezTo>
                      <a:pt x="87" y="121"/>
                      <a:pt x="85" y="119"/>
                      <a:pt x="83" y="118"/>
                    </a:cubicBezTo>
                    <a:cubicBezTo>
                      <a:pt x="76" y="115"/>
                      <a:pt x="76" y="115"/>
                      <a:pt x="76" y="115"/>
                    </a:cubicBezTo>
                    <a:cubicBezTo>
                      <a:pt x="75" y="115"/>
                      <a:pt x="74" y="114"/>
                      <a:pt x="73" y="114"/>
                    </a:cubicBezTo>
                    <a:cubicBezTo>
                      <a:pt x="62" y="113"/>
                      <a:pt x="50" y="117"/>
                      <a:pt x="39" y="114"/>
                    </a:cubicBezTo>
                    <a:cubicBezTo>
                      <a:pt x="39" y="118"/>
                      <a:pt x="39" y="122"/>
                      <a:pt x="37" y="125"/>
                    </a:cubicBezTo>
                    <a:cubicBezTo>
                      <a:pt x="28" y="128"/>
                      <a:pt x="17" y="132"/>
                      <a:pt x="10" y="137"/>
                    </a:cubicBezTo>
                    <a:cubicBezTo>
                      <a:pt x="4" y="142"/>
                      <a:pt x="7" y="156"/>
                      <a:pt x="6" y="164"/>
                    </a:cubicBezTo>
                    <a:cubicBezTo>
                      <a:pt x="9" y="171"/>
                      <a:pt x="19" y="175"/>
                      <a:pt x="24" y="182"/>
                    </a:cubicBezTo>
                    <a:cubicBezTo>
                      <a:pt x="29" y="190"/>
                      <a:pt x="29" y="190"/>
                      <a:pt x="29" y="190"/>
                    </a:cubicBezTo>
                    <a:cubicBezTo>
                      <a:pt x="31" y="193"/>
                      <a:pt x="33" y="196"/>
                      <a:pt x="34" y="200"/>
                    </a:cubicBezTo>
                    <a:cubicBezTo>
                      <a:pt x="33" y="202"/>
                      <a:pt x="33" y="202"/>
                      <a:pt x="33" y="202"/>
                    </a:cubicBezTo>
                    <a:cubicBezTo>
                      <a:pt x="29" y="203"/>
                      <a:pt x="29" y="203"/>
                      <a:pt x="29" y="203"/>
                    </a:cubicBezTo>
                    <a:cubicBezTo>
                      <a:pt x="25" y="207"/>
                      <a:pt x="25" y="212"/>
                      <a:pt x="23" y="217"/>
                    </a:cubicBezTo>
                    <a:cubicBezTo>
                      <a:pt x="1" y="265"/>
                      <a:pt x="1" y="265"/>
                      <a:pt x="1" y="265"/>
                    </a:cubicBezTo>
                    <a:cubicBezTo>
                      <a:pt x="0" y="267"/>
                      <a:pt x="5" y="286"/>
                      <a:pt x="5" y="289"/>
                    </a:cubicBezTo>
                    <a:cubicBezTo>
                      <a:pt x="6" y="294"/>
                      <a:pt x="4" y="302"/>
                      <a:pt x="3" y="307"/>
                    </a:cubicBezTo>
                    <a:cubicBezTo>
                      <a:pt x="4" y="314"/>
                      <a:pt x="11" y="316"/>
                      <a:pt x="13" y="320"/>
                    </a:cubicBezTo>
                    <a:cubicBezTo>
                      <a:pt x="16" y="324"/>
                      <a:pt x="29" y="350"/>
                      <a:pt x="29" y="355"/>
                    </a:cubicBezTo>
                    <a:cubicBezTo>
                      <a:pt x="30" y="358"/>
                      <a:pt x="30" y="364"/>
                      <a:pt x="30" y="367"/>
                    </a:cubicBezTo>
                    <a:cubicBezTo>
                      <a:pt x="35" y="368"/>
                      <a:pt x="43" y="367"/>
                      <a:pt x="47" y="368"/>
                    </a:cubicBezTo>
                    <a:cubicBezTo>
                      <a:pt x="53" y="370"/>
                      <a:pt x="72" y="379"/>
                      <a:pt x="77" y="384"/>
                    </a:cubicBezTo>
                    <a:cubicBezTo>
                      <a:pt x="92" y="410"/>
                      <a:pt x="92" y="426"/>
                      <a:pt x="93" y="455"/>
                    </a:cubicBezTo>
                    <a:cubicBezTo>
                      <a:pt x="93" y="455"/>
                      <a:pt x="93" y="456"/>
                      <a:pt x="93" y="457"/>
                    </a:cubicBezTo>
                    <a:cubicBezTo>
                      <a:pt x="94" y="461"/>
                      <a:pt x="96" y="466"/>
                      <a:pt x="97" y="471"/>
                    </a:cubicBezTo>
                    <a:cubicBezTo>
                      <a:pt x="99" y="475"/>
                      <a:pt x="102" y="479"/>
                      <a:pt x="104" y="483"/>
                    </a:cubicBezTo>
                    <a:cubicBezTo>
                      <a:pt x="102" y="485"/>
                      <a:pt x="102" y="485"/>
                      <a:pt x="102" y="485"/>
                    </a:cubicBezTo>
                    <a:cubicBezTo>
                      <a:pt x="101" y="485"/>
                      <a:pt x="100" y="484"/>
                      <a:pt x="100" y="484"/>
                    </a:cubicBezTo>
                    <a:cubicBezTo>
                      <a:pt x="100" y="484"/>
                      <a:pt x="100" y="484"/>
                      <a:pt x="100" y="484"/>
                    </a:cubicBezTo>
                    <a:cubicBezTo>
                      <a:pt x="108" y="496"/>
                      <a:pt x="121" y="504"/>
                      <a:pt x="132" y="513"/>
                    </a:cubicBezTo>
                    <a:cubicBezTo>
                      <a:pt x="138" y="518"/>
                      <a:pt x="143" y="524"/>
                      <a:pt x="147" y="530"/>
                    </a:cubicBezTo>
                    <a:cubicBezTo>
                      <a:pt x="155" y="535"/>
                      <a:pt x="161" y="527"/>
                      <a:pt x="169" y="527"/>
                    </a:cubicBezTo>
                    <a:cubicBezTo>
                      <a:pt x="175" y="527"/>
                      <a:pt x="181" y="529"/>
                      <a:pt x="186" y="529"/>
                    </a:cubicBezTo>
                    <a:cubicBezTo>
                      <a:pt x="194" y="529"/>
                      <a:pt x="202" y="525"/>
                      <a:pt x="209" y="525"/>
                    </a:cubicBezTo>
                    <a:cubicBezTo>
                      <a:pt x="213" y="526"/>
                      <a:pt x="216" y="526"/>
                      <a:pt x="219" y="527"/>
                    </a:cubicBezTo>
                    <a:cubicBezTo>
                      <a:pt x="224" y="527"/>
                      <a:pt x="230" y="527"/>
                      <a:pt x="235" y="527"/>
                    </a:cubicBezTo>
                    <a:cubicBezTo>
                      <a:pt x="235" y="527"/>
                      <a:pt x="235" y="527"/>
                      <a:pt x="235" y="527"/>
                    </a:cubicBezTo>
                    <a:cubicBezTo>
                      <a:pt x="238" y="524"/>
                      <a:pt x="242" y="519"/>
                      <a:pt x="246" y="517"/>
                    </a:cubicBezTo>
                    <a:cubicBezTo>
                      <a:pt x="253" y="514"/>
                      <a:pt x="261" y="518"/>
                      <a:pt x="268" y="517"/>
                    </a:cubicBezTo>
                    <a:cubicBezTo>
                      <a:pt x="270" y="517"/>
                      <a:pt x="273" y="516"/>
                      <a:pt x="276" y="516"/>
                    </a:cubicBezTo>
                    <a:cubicBezTo>
                      <a:pt x="286" y="513"/>
                      <a:pt x="290" y="510"/>
                      <a:pt x="299" y="507"/>
                    </a:cubicBezTo>
                    <a:cubicBezTo>
                      <a:pt x="303" y="506"/>
                      <a:pt x="310" y="504"/>
                      <a:pt x="313" y="503"/>
                    </a:cubicBezTo>
                    <a:cubicBezTo>
                      <a:pt x="313" y="503"/>
                      <a:pt x="316" y="499"/>
                      <a:pt x="316" y="499"/>
                    </a:cubicBezTo>
                    <a:cubicBezTo>
                      <a:pt x="317" y="499"/>
                      <a:pt x="318" y="498"/>
                      <a:pt x="318" y="497"/>
                    </a:cubicBezTo>
                    <a:cubicBezTo>
                      <a:pt x="318" y="497"/>
                      <a:pt x="318" y="497"/>
                      <a:pt x="318" y="497"/>
                    </a:cubicBezTo>
                    <a:cubicBezTo>
                      <a:pt x="315" y="490"/>
                      <a:pt x="307" y="474"/>
                      <a:pt x="307" y="467"/>
                    </a:cubicBezTo>
                    <a:cubicBezTo>
                      <a:pt x="305" y="464"/>
                      <a:pt x="305" y="464"/>
                      <a:pt x="305" y="464"/>
                    </a:cubicBezTo>
                    <a:cubicBezTo>
                      <a:pt x="300" y="459"/>
                      <a:pt x="300" y="459"/>
                      <a:pt x="300" y="459"/>
                    </a:cubicBezTo>
                    <a:cubicBezTo>
                      <a:pt x="294" y="455"/>
                      <a:pt x="280" y="452"/>
                      <a:pt x="273" y="451"/>
                    </a:cubicBezTo>
                    <a:cubicBezTo>
                      <a:pt x="270" y="451"/>
                      <a:pt x="267" y="452"/>
                      <a:pt x="264" y="452"/>
                    </a:cubicBezTo>
                    <a:cubicBezTo>
                      <a:pt x="261" y="452"/>
                      <a:pt x="257" y="452"/>
                      <a:pt x="254" y="451"/>
                    </a:cubicBezTo>
                    <a:cubicBezTo>
                      <a:pt x="245" y="450"/>
                      <a:pt x="240" y="448"/>
                      <a:pt x="232" y="444"/>
                    </a:cubicBezTo>
                    <a:cubicBezTo>
                      <a:pt x="227" y="442"/>
                      <a:pt x="221" y="439"/>
                      <a:pt x="218" y="435"/>
                    </a:cubicBezTo>
                    <a:cubicBezTo>
                      <a:pt x="209" y="412"/>
                      <a:pt x="216" y="401"/>
                      <a:pt x="233" y="386"/>
                    </a:cubicBezTo>
                    <a:cubicBezTo>
                      <a:pt x="237" y="379"/>
                      <a:pt x="228" y="370"/>
                      <a:pt x="226" y="364"/>
                    </a:cubicBezTo>
                    <a:cubicBezTo>
                      <a:pt x="222" y="353"/>
                      <a:pt x="221" y="341"/>
                      <a:pt x="215" y="331"/>
                    </a:cubicBezTo>
                    <a:cubicBezTo>
                      <a:pt x="211" y="328"/>
                      <a:pt x="211" y="328"/>
                      <a:pt x="211" y="328"/>
                    </a:cubicBezTo>
                    <a:cubicBezTo>
                      <a:pt x="202" y="318"/>
                      <a:pt x="196" y="320"/>
                      <a:pt x="193" y="305"/>
                    </a:cubicBezTo>
                    <a:cubicBezTo>
                      <a:pt x="193" y="302"/>
                      <a:pt x="193" y="298"/>
                      <a:pt x="194" y="296"/>
                    </a:cubicBezTo>
                    <a:cubicBezTo>
                      <a:pt x="197" y="293"/>
                      <a:pt x="203" y="290"/>
                      <a:pt x="207" y="291"/>
                    </a:cubicBezTo>
                    <a:cubicBezTo>
                      <a:pt x="206" y="287"/>
                      <a:pt x="206" y="287"/>
                      <a:pt x="206" y="287"/>
                    </a:cubicBezTo>
                    <a:cubicBezTo>
                      <a:pt x="204" y="278"/>
                      <a:pt x="204" y="278"/>
                      <a:pt x="204" y="278"/>
                    </a:cubicBezTo>
                    <a:cubicBezTo>
                      <a:pt x="202" y="273"/>
                      <a:pt x="198" y="268"/>
                      <a:pt x="196" y="263"/>
                    </a:cubicBezTo>
                    <a:cubicBezTo>
                      <a:pt x="195" y="254"/>
                      <a:pt x="195" y="254"/>
                      <a:pt x="195" y="254"/>
                    </a:cubicBezTo>
                    <a:cubicBezTo>
                      <a:pt x="195" y="244"/>
                      <a:pt x="197" y="235"/>
                      <a:pt x="200" y="226"/>
                    </a:cubicBezTo>
                    <a:cubicBezTo>
                      <a:pt x="204" y="214"/>
                      <a:pt x="204" y="214"/>
                      <a:pt x="204" y="214"/>
                    </a:cubicBezTo>
                    <a:cubicBezTo>
                      <a:pt x="205" y="208"/>
                      <a:pt x="205" y="204"/>
                      <a:pt x="206" y="197"/>
                    </a:cubicBezTo>
                    <a:cubicBezTo>
                      <a:pt x="209" y="164"/>
                      <a:pt x="209" y="164"/>
                      <a:pt x="209" y="164"/>
                    </a:cubicBezTo>
                    <a:cubicBezTo>
                      <a:pt x="210" y="153"/>
                      <a:pt x="204" y="131"/>
                      <a:pt x="198" y="122"/>
                    </a:cubicBezTo>
                    <a:cubicBezTo>
                      <a:pt x="199" y="118"/>
                      <a:pt x="199" y="118"/>
                      <a:pt x="199" y="118"/>
                    </a:cubicBezTo>
                    <a:cubicBezTo>
                      <a:pt x="206" y="118"/>
                      <a:pt x="239" y="120"/>
                      <a:pt x="244" y="118"/>
                    </a:cubicBezTo>
                    <a:cubicBezTo>
                      <a:pt x="249" y="112"/>
                      <a:pt x="249" y="112"/>
                      <a:pt x="249" y="112"/>
                    </a:cubicBezTo>
                    <a:cubicBezTo>
                      <a:pt x="247" y="108"/>
                      <a:pt x="247" y="108"/>
                      <a:pt x="247" y="108"/>
                    </a:cubicBezTo>
                    <a:cubicBezTo>
                      <a:pt x="243" y="101"/>
                      <a:pt x="243" y="81"/>
                      <a:pt x="241" y="72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15"/>
              <p:cNvSpPr>
                <a:spLocks/>
              </p:cNvSpPr>
              <p:nvPr/>
            </p:nvSpPr>
            <p:spPr bwMode="auto">
              <a:xfrm>
                <a:off x="8015288" y="887413"/>
                <a:ext cx="503238" cy="965200"/>
              </a:xfrm>
              <a:custGeom>
                <a:avLst/>
                <a:gdLst/>
                <a:ahLst/>
                <a:cxnLst>
                  <a:cxn ang="0">
                    <a:pos x="25" y="456"/>
                  </a:cxn>
                  <a:cxn ang="0">
                    <a:pos x="79" y="532"/>
                  </a:cxn>
                  <a:cxn ang="0">
                    <a:pos x="83" y="603"/>
                  </a:cxn>
                  <a:cxn ang="0">
                    <a:pos x="88" y="622"/>
                  </a:cxn>
                  <a:cxn ang="0">
                    <a:pos x="130" y="691"/>
                  </a:cxn>
                  <a:cxn ang="0">
                    <a:pos x="165" y="741"/>
                  </a:cxn>
                  <a:cxn ang="0">
                    <a:pos x="196" y="762"/>
                  </a:cxn>
                  <a:cxn ang="0">
                    <a:pos x="205" y="712"/>
                  </a:cxn>
                  <a:cxn ang="0">
                    <a:pos x="248" y="723"/>
                  </a:cxn>
                  <a:cxn ang="0">
                    <a:pos x="274" y="746"/>
                  </a:cxn>
                  <a:cxn ang="0">
                    <a:pos x="323" y="756"/>
                  </a:cxn>
                  <a:cxn ang="0">
                    <a:pos x="367" y="741"/>
                  </a:cxn>
                  <a:cxn ang="0">
                    <a:pos x="375" y="696"/>
                  </a:cxn>
                  <a:cxn ang="0">
                    <a:pos x="356" y="697"/>
                  </a:cxn>
                  <a:cxn ang="0">
                    <a:pos x="332" y="689"/>
                  </a:cxn>
                  <a:cxn ang="0">
                    <a:pos x="337" y="666"/>
                  </a:cxn>
                  <a:cxn ang="0">
                    <a:pos x="347" y="604"/>
                  </a:cxn>
                  <a:cxn ang="0">
                    <a:pos x="280" y="608"/>
                  </a:cxn>
                  <a:cxn ang="0">
                    <a:pos x="239" y="607"/>
                  </a:cxn>
                  <a:cxn ang="0">
                    <a:pos x="211" y="548"/>
                  </a:cxn>
                  <a:cxn ang="0">
                    <a:pos x="208" y="503"/>
                  </a:cxn>
                  <a:cxn ang="0">
                    <a:pos x="238" y="498"/>
                  </a:cxn>
                  <a:cxn ang="0">
                    <a:pos x="261" y="493"/>
                  </a:cxn>
                  <a:cxn ang="0">
                    <a:pos x="292" y="459"/>
                  </a:cxn>
                  <a:cxn ang="0">
                    <a:pos x="314" y="456"/>
                  </a:cxn>
                  <a:cxn ang="0">
                    <a:pos x="366" y="446"/>
                  </a:cxn>
                  <a:cxn ang="0">
                    <a:pos x="381" y="439"/>
                  </a:cxn>
                  <a:cxn ang="0">
                    <a:pos x="379" y="365"/>
                  </a:cxn>
                  <a:cxn ang="0">
                    <a:pos x="389" y="318"/>
                  </a:cxn>
                  <a:cxn ang="0">
                    <a:pos x="377" y="246"/>
                  </a:cxn>
                  <a:cxn ang="0">
                    <a:pos x="394" y="178"/>
                  </a:cxn>
                  <a:cxn ang="0">
                    <a:pos x="400" y="63"/>
                  </a:cxn>
                  <a:cxn ang="0">
                    <a:pos x="389" y="4"/>
                  </a:cxn>
                  <a:cxn ang="0">
                    <a:pos x="324" y="3"/>
                  </a:cxn>
                  <a:cxn ang="0">
                    <a:pos x="313" y="23"/>
                  </a:cxn>
                  <a:cxn ang="0">
                    <a:pos x="297" y="92"/>
                  </a:cxn>
                  <a:cxn ang="0">
                    <a:pos x="285" y="148"/>
                  </a:cxn>
                  <a:cxn ang="0">
                    <a:pos x="265" y="166"/>
                  </a:cxn>
                  <a:cxn ang="0">
                    <a:pos x="256" y="200"/>
                  </a:cxn>
                  <a:cxn ang="0">
                    <a:pos x="272" y="179"/>
                  </a:cxn>
                  <a:cxn ang="0">
                    <a:pos x="285" y="167"/>
                  </a:cxn>
                  <a:cxn ang="0">
                    <a:pos x="265" y="199"/>
                  </a:cxn>
                  <a:cxn ang="0">
                    <a:pos x="253" y="206"/>
                  </a:cxn>
                  <a:cxn ang="0">
                    <a:pos x="242" y="222"/>
                  </a:cxn>
                  <a:cxn ang="0">
                    <a:pos x="227" y="238"/>
                  </a:cxn>
                  <a:cxn ang="0">
                    <a:pos x="196" y="285"/>
                  </a:cxn>
                  <a:cxn ang="0">
                    <a:pos x="195" y="296"/>
                  </a:cxn>
                  <a:cxn ang="0">
                    <a:pos x="206" y="295"/>
                  </a:cxn>
                  <a:cxn ang="0">
                    <a:pos x="185" y="319"/>
                  </a:cxn>
                  <a:cxn ang="0">
                    <a:pos x="187" y="296"/>
                  </a:cxn>
                  <a:cxn ang="0">
                    <a:pos x="115" y="359"/>
                  </a:cxn>
                  <a:cxn ang="0">
                    <a:pos x="62" y="380"/>
                  </a:cxn>
                  <a:cxn ang="0">
                    <a:pos x="35" y="403"/>
                  </a:cxn>
                  <a:cxn ang="0">
                    <a:pos x="17" y="415"/>
                  </a:cxn>
                  <a:cxn ang="0">
                    <a:pos x="18" y="404"/>
                  </a:cxn>
                  <a:cxn ang="0">
                    <a:pos x="1" y="431"/>
                  </a:cxn>
                </a:cxnLst>
                <a:rect l="0" t="0" r="r" b="b"/>
                <a:pathLst>
                  <a:path w="405" h="776">
                    <a:moveTo>
                      <a:pt x="17" y="454"/>
                    </a:moveTo>
                    <a:cubicBezTo>
                      <a:pt x="19" y="455"/>
                      <a:pt x="19" y="455"/>
                      <a:pt x="19" y="455"/>
                    </a:cubicBezTo>
                    <a:cubicBezTo>
                      <a:pt x="25" y="456"/>
                      <a:pt x="25" y="456"/>
                      <a:pt x="25" y="456"/>
                    </a:cubicBezTo>
                    <a:cubicBezTo>
                      <a:pt x="33" y="456"/>
                      <a:pt x="41" y="452"/>
                      <a:pt x="49" y="455"/>
                    </a:cubicBezTo>
                    <a:cubicBezTo>
                      <a:pt x="59" y="462"/>
                      <a:pt x="55" y="486"/>
                      <a:pt x="59" y="498"/>
                    </a:cubicBezTo>
                    <a:cubicBezTo>
                      <a:pt x="64" y="510"/>
                      <a:pt x="73" y="520"/>
                      <a:pt x="79" y="532"/>
                    </a:cubicBezTo>
                    <a:cubicBezTo>
                      <a:pt x="79" y="532"/>
                      <a:pt x="84" y="547"/>
                      <a:pt x="84" y="548"/>
                    </a:cubicBezTo>
                    <a:cubicBezTo>
                      <a:pt x="87" y="562"/>
                      <a:pt x="84" y="577"/>
                      <a:pt x="83" y="592"/>
                    </a:cubicBezTo>
                    <a:cubicBezTo>
                      <a:pt x="83" y="603"/>
                      <a:pt x="83" y="603"/>
                      <a:pt x="83" y="603"/>
                    </a:cubicBezTo>
                    <a:cubicBezTo>
                      <a:pt x="83" y="605"/>
                      <a:pt x="83" y="607"/>
                      <a:pt x="83" y="609"/>
                    </a:cubicBezTo>
                    <a:cubicBezTo>
                      <a:pt x="87" y="618"/>
                      <a:pt x="87" y="618"/>
                      <a:pt x="87" y="618"/>
                    </a:cubicBezTo>
                    <a:cubicBezTo>
                      <a:pt x="87" y="620"/>
                      <a:pt x="87" y="621"/>
                      <a:pt x="88" y="622"/>
                    </a:cubicBezTo>
                    <a:cubicBezTo>
                      <a:pt x="95" y="633"/>
                      <a:pt x="131" y="663"/>
                      <a:pt x="139" y="670"/>
                    </a:cubicBezTo>
                    <a:cubicBezTo>
                      <a:pt x="140" y="679"/>
                      <a:pt x="140" y="679"/>
                      <a:pt x="140" y="679"/>
                    </a:cubicBezTo>
                    <a:cubicBezTo>
                      <a:pt x="137" y="682"/>
                      <a:pt x="134" y="687"/>
                      <a:pt x="130" y="691"/>
                    </a:cubicBezTo>
                    <a:cubicBezTo>
                      <a:pt x="125" y="695"/>
                      <a:pt x="120" y="696"/>
                      <a:pt x="116" y="703"/>
                    </a:cubicBezTo>
                    <a:cubicBezTo>
                      <a:pt x="119" y="707"/>
                      <a:pt x="119" y="707"/>
                      <a:pt x="119" y="707"/>
                    </a:cubicBezTo>
                    <a:cubicBezTo>
                      <a:pt x="137" y="713"/>
                      <a:pt x="154" y="726"/>
                      <a:pt x="165" y="741"/>
                    </a:cubicBezTo>
                    <a:cubicBezTo>
                      <a:pt x="169" y="747"/>
                      <a:pt x="172" y="755"/>
                      <a:pt x="176" y="762"/>
                    </a:cubicBezTo>
                    <a:cubicBezTo>
                      <a:pt x="179" y="767"/>
                      <a:pt x="183" y="771"/>
                      <a:pt x="187" y="776"/>
                    </a:cubicBezTo>
                    <a:cubicBezTo>
                      <a:pt x="191" y="772"/>
                      <a:pt x="193" y="766"/>
                      <a:pt x="196" y="762"/>
                    </a:cubicBezTo>
                    <a:cubicBezTo>
                      <a:pt x="202" y="748"/>
                      <a:pt x="202" y="748"/>
                      <a:pt x="202" y="748"/>
                    </a:cubicBezTo>
                    <a:cubicBezTo>
                      <a:pt x="204" y="743"/>
                      <a:pt x="202" y="729"/>
                      <a:pt x="203" y="724"/>
                    </a:cubicBezTo>
                    <a:cubicBezTo>
                      <a:pt x="203" y="720"/>
                      <a:pt x="204" y="716"/>
                      <a:pt x="205" y="712"/>
                    </a:cubicBezTo>
                    <a:cubicBezTo>
                      <a:pt x="208" y="709"/>
                      <a:pt x="208" y="709"/>
                      <a:pt x="208" y="709"/>
                    </a:cubicBezTo>
                    <a:cubicBezTo>
                      <a:pt x="212" y="708"/>
                      <a:pt x="221" y="707"/>
                      <a:pt x="225" y="709"/>
                    </a:cubicBezTo>
                    <a:cubicBezTo>
                      <a:pt x="230" y="716"/>
                      <a:pt x="241" y="718"/>
                      <a:pt x="248" y="723"/>
                    </a:cubicBezTo>
                    <a:cubicBezTo>
                      <a:pt x="255" y="730"/>
                      <a:pt x="252" y="736"/>
                      <a:pt x="259" y="742"/>
                    </a:cubicBezTo>
                    <a:cubicBezTo>
                      <a:pt x="266" y="745"/>
                      <a:pt x="266" y="745"/>
                      <a:pt x="266" y="745"/>
                    </a:cubicBezTo>
                    <a:cubicBezTo>
                      <a:pt x="268" y="746"/>
                      <a:pt x="272" y="746"/>
                      <a:pt x="274" y="746"/>
                    </a:cubicBezTo>
                    <a:cubicBezTo>
                      <a:pt x="280" y="747"/>
                      <a:pt x="287" y="748"/>
                      <a:pt x="293" y="750"/>
                    </a:cubicBezTo>
                    <a:cubicBezTo>
                      <a:pt x="299" y="752"/>
                      <a:pt x="306" y="757"/>
                      <a:pt x="313" y="760"/>
                    </a:cubicBezTo>
                    <a:cubicBezTo>
                      <a:pt x="323" y="756"/>
                      <a:pt x="323" y="756"/>
                      <a:pt x="323" y="756"/>
                    </a:cubicBezTo>
                    <a:cubicBezTo>
                      <a:pt x="325" y="756"/>
                      <a:pt x="336" y="751"/>
                      <a:pt x="336" y="751"/>
                    </a:cubicBezTo>
                    <a:cubicBezTo>
                      <a:pt x="343" y="747"/>
                      <a:pt x="347" y="748"/>
                      <a:pt x="352" y="743"/>
                    </a:cubicBezTo>
                    <a:cubicBezTo>
                      <a:pt x="367" y="741"/>
                      <a:pt x="367" y="741"/>
                      <a:pt x="367" y="741"/>
                    </a:cubicBezTo>
                    <a:cubicBezTo>
                      <a:pt x="372" y="740"/>
                      <a:pt x="372" y="740"/>
                      <a:pt x="372" y="740"/>
                    </a:cubicBezTo>
                    <a:cubicBezTo>
                      <a:pt x="379" y="728"/>
                      <a:pt x="377" y="718"/>
                      <a:pt x="376" y="705"/>
                    </a:cubicBezTo>
                    <a:cubicBezTo>
                      <a:pt x="375" y="696"/>
                      <a:pt x="375" y="696"/>
                      <a:pt x="375" y="696"/>
                    </a:cubicBezTo>
                    <a:cubicBezTo>
                      <a:pt x="374" y="694"/>
                      <a:pt x="374" y="694"/>
                      <a:pt x="374" y="694"/>
                    </a:cubicBezTo>
                    <a:cubicBezTo>
                      <a:pt x="371" y="694"/>
                      <a:pt x="368" y="695"/>
                      <a:pt x="365" y="695"/>
                    </a:cubicBezTo>
                    <a:cubicBezTo>
                      <a:pt x="356" y="697"/>
                      <a:pt x="356" y="697"/>
                      <a:pt x="356" y="697"/>
                    </a:cubicBezTo>
                    <a:cubicBezTo>
                      <a:pt x="354" y="698"/>
                      <a:pt x="351" y="700"/>
                      <a:pt x="348" y="701"/>
                    </a:cubicBezTo>
                    <a:cubicBezTo>
                      <a:pt x="343" y="701"/>
                      <a:pt x="336" y="698"/>
                      <a:pt x="332" y="696"/>
                    </a:cubicBezTo>
                    <a:cubicBezTo>
                      <a:pt x="332" y="689"/>
                      <a:pt x="332" y="689"/>
                      <a:pt x="332" y="689"/>
                    </a:cubicBezTo>
                    <a:cubicBezTo>
                      <a:pt x="330" y="687"/>
                      <a:pt x="326" y="681"/>
                      <a:pt x="326" y="679"/>
                    </a:cubicBezTo>
                    <a:cubicBezTo>
                      <a:pt x="326" y="679"/>
                      <a:pt x="326" y="677"/>
                      <a:pt x="326" y="677"/>
                    </a:cubicBezTo>
                    <a:cubicBezTo>
                      <a:pt x="330" y="673"/>
                      <a:pt x="333" y="669"/>
                      <a:pt x="337" y="666"/>
                    </a:cubicBezTo>
                    <a:cubicBezTo>
                      <a:pt x="340" y="663"/>
                      <a:pt x="344" y="661"/>
                      <a:pt x="347" y="658"/>
                    </a:cubicBezTo>
                    <a:cubicBezTo>
                      <a:pt x="353" y="652"/>
                      <a:pt x="367" y="635"/>
                      <a:pt x="364" y="626"/>
                    </a:cubicBezTo>
                    <a:cubicBezTo>
                      <a:pt x="356" y="622"/>
                      <a:pt x="352" y="611"/>
                      <a:pt x="347" y="604"/>
                    </a:cubicBezTo>
                    <a:cubicBezTo>
                      <a:pt x="344" y="601"/>
                      <a:pt x="339" y="597"/>
                      <a:pt x="336" y="594"/>
                    </a:cubicBezTo>
                    <a:cubicBezTo>
                      <a:pt x="325" y="590"/>
                      <a:pt x="315" y="606"/>
                      <a:pt x="306" y="609"/>
                    </a:cubicBezTo>
                    <a:cubicBezTo>
                      <a:pt x="297" y="613"/>
                      <a:pt x="290" y="608"/>
                      <a:pt x="280" y="608"/>
                    </a:cubicBezTo>
                    <a:cubicBezTo>
                      <a:pt x="275" y="609"/>
                      <a:pt x="269" y="609"/>
                      <a:pt x="264" y="610"/>
                    </a:cubicBezTo>
                    <a:cubicBezTo>
                      <a:pt x="259" y="611"/>
                      <a:pt x="253" y="613"/>
                      <a:pt x="248" y="612"/>
                    </a:cubicBezTo>
                    <a:cubicBezTo>
                      <a:pt x="245" y="611"/>
                      <a:pt x="242" y="608"/>
                      <a:pt x="239" y="607"/>
                    </a:cubicBezTo>
                    <a:cubicBezTo>
                      <a:pt x="235" y="606"/>
                      <a:pt x="228" y="608"/>
                      <a:pt x="224" y="605"/>
                    </a:cubicBezTo>
                    <a:cubicBezTo>
                      <a:pt x="224" y="604"/>
                      <a:pt x="223" y="601"/>
                      <a:pt x="223" y="601"/>
                    </a:cubicBezTo>
                    <a:cubicBezTo>
                      <a:pt x="220" y="578"/>
                      <a:pt x="220" y="571"/>
                      <a:pt x="211" y="548"/>
                    </a:cubicBezTo>
                    <a:cubicBezTo>
                      <a:pt x="212" y="546"/>
                      <a:pt x="213" y="543"/>
                      <a:pt x="215" y="542"/>
                    </a:cubicBezTo>
                    <a:cubicBezTo>
                      <a:pt x="213" y="530"/>
                      <a:pt x="204" y="522"/>
                      <a:pt x="207" y="507"/>
                    </a:cubicBezTo>
                    <a:cubicBezTo>
                      <a:pt x="208" y="503"/>
                      <a:pt x="208" y="503"/>
                      <a:pt x="208" y="503"/>
                    </a:cubicBezTo>
                    <a:cubicBezTo>
                      <a:pt x="211" y="499"/>
                      <a:pt x="211" y="499"/>
                      <a:pt x="211" y="499"/>
                    </a:cubicBezTo>
                    <a:cubicBezTo>
                      <a:pt x="214" y="494"/>
                      <a:pt x="216" y="493"/>
                      <a:pt x="221" y="492"/>
                    </a:cubicBezTo>
                    <a:cubicBezTo>
                      <a:pt x="227" y="491"/>
                      <a:pt x="234" y="494"/>
                      <a:pt x="238" y="498"/>
                    </a:cubicBezTo>
                    <a:cubicBezTo>
                      <a:pt x="241" y="498"/>
                      <a:pt x="241" y="498"/>
                      <a:pt x="241" y="498"/>
                    </a:cubicBezTo>
                    <a:cubicBezTo>
                      <a:pt x="251" y="497"/>
                      <a:pt x="247" y="496"/>
                      <a:pt x="254" y="493"/>
                    </a:cubicBezTo>
                    <a:cubicBezTo>
                      <a:pt x="256" y="493"/>
                      <a:pt x="259" y="493"/>
                      <a:pt x="261" y="493"/>
                    </a:cubicBezTo>
                    <a:cubicBezTo>
                      <a:pt x="265" y="491"/>
                      <a:pt x="272" y="488"/>
                      <a:pt x="274" y="483"/>
                    </a:cubicBezTo>
                    <a:cubicBezTo>
                      <a:pt x="276" y="479"/>
                      <a:pt x="276" y="473"/>
                      <a:pt x="278" y="469"/>
                    </a:cubicBezTo>
                    <a:cubicBezTo>
                      <a:pt x="280" y="465"/>
                      <a:pt x="289" y="461"/>
                      <a:pt x="292" y="459"/>
                    </a:cubicBezTo>
                    <a:cubicBezTo>
                      <a:pt x="296" y="455"/>
                      <a:pt x="300" y="451"/>
                      <a:pt x="303" y="448"/>
                    </a:cubicBezTo>
                    <a:cubicBezTo>
                      <a:pt x="307" y="447"/>
                      <a:pt x="307" y="447"/>
                      <a:pt x="307" y="447"/>
                    </a:cubicBezTo>
                    <a:cubicBezTo>
                      <a:pt x="311" y="449"/>
                      <a:pt x="311" y="453"/>
                      <a:pt x="314" y="456"/>
                    </a:cubicBezTo>
                    <a:cubicBezTo>
                      <a:pt x="320" y="457"/>
                      <a:pt x="320" y="457"/>
                      <a:pt x="320" y="457"/>
                    </a:cubicBezTo>
                    <a:cubicBezTo>
                      <a:pt x="332" y="456"/>
                      <a:pt x="338" y="445"/>
                      <a:pt x="343" y="445"/>
                    </a:cubicBezTo>
                    <a:cubicBezTo>
                      <a:pt x="351" y="444"/>
                      <a:pt x="358" y="446"/>
                      <a:pt x="366" y="446"/>
                    </a:cubicBezTo>
                    <a:cubicBezTo>
                      <a:pt x="374" y="443"/>
                      <a:pt x="374" y="443"/>
                      <a:pt x="374" y="443"/>
                    </a:cubicBezTo>
                    <a:cubicBezTo>
                      <a:pt x="375" y="443"/>
                      <a:pt x="376" y="443"/>
                      <a:pt x="378" y="442"/>
                    </a:cubicBezTo>
                    <a:cubicBezTo>
                      <a:pt x="379" y="441"/>
                      <a:pt x="379" y="440"/>
                      <a:pt x="381" y="439"/>
                    </a:cubicBezTo>
                    <a:cubicBezTo>
                      <a:pt x="387" y="433"/>
                      <a:pt x="387" y="433"/>
                      <a:pt x="387" y="433"/>
                    </a:cubicBezTo>
                    <a:cubicBezTo>
                      <a:pt x="383" y="428"/>
                      <a:pt x="381" y="423"/>
                      <a:pt x="381" y="419"/>
                    </a:cubicBezTo>
                    <a:cubicBezTo>
                      <a:pt x="380" y="401"/>
                      <a:pt x="379" y="383"/>
                      <a:pt x="379" y="365"/>
                    </a:cubicBezTo>
                    <a:cubicBezTo>
                      <a:pt x="381" y="346"/>
                      <a:pt x="381" y="346"/>
                      <a:pt x="381" y="346"/>
                    </a:cubicBezTo>
                    <a:cubicBezTo>
                      <a:pt x="382" y="342"/>
                      <a:pt x="381" y="340"/>
                      <a:pt x="382" y="337"/>
                    </a:cubicBezTo>
                    <a:cubicBezTo>
                      <a:pt x="383" y="332"/>
                      <a:pt x="387" y="323"/>
                      <a:pt x="389" y="318"/>
                    </a:cubicBezTo>
                    <a:cubicBezTo>
                      <a:pt x="385" y="307"/>
                      <a:pt x="378" y="292"/>
                      <a:pt x="375" y="281"/>
                    </a:cubicBezTo>
                    <a:cubicBezTo>
                      <a:pt x="374" y="280"/>
                      <a:pt x="374" y="265"/>
                      <a:pt x="374" y="262"/>
                    </a:cubicBezTo>
                    <a:cubicBezTo>
                      <a:pt x="375" y="257"/>
                      <a:pt x="375" y="251"/>
                      <a:pt x="377" y="246"/>
                    </a:cubicBezTo>
                    <a:cubicBezTo>
                      <a:pt x="380" y="232"/>
                      <a:pt x="387" y="216"/>
                      <a:pt x="390" y="203"/>
                    </a:cubicBezTo>
                    <a:cubicBezTo>
                      <a:pt x="390" y="203"/>
                      <a:pt x="388" y="193"/>
                      <a:pt x="388" y="192"/>
                    </a:cubicBezTo>
                    <a:cubicBezTo>
                      <a:pt x="389" y="190"/>
                      <a:pt x="394" y="178"/>
                      <a:pt x="394" y="178"/>
                    </a:cubicBezTo>
                    <a:cubicBezTo>
                      <a:pt x="405" y="102"/>
                      <a:pt x="405" y="102"/>
                      <a:pt x="405" y="102"/>
                    </a:cubicBezTo>
                    <a:cubicBezTo>
                      <a:pt x="405" y="102"/>
                      <a:pt x="401" y="86"/>
                      <a:pt x="401" y="84"/>
                    </a:cubicBezTo>
                    <a:cubicBezTo>
                      <a:pt x="400" y="78"/>
                      <a:pt x="401" y="70"/>
                      <a:pt x="400" y="63"/>
                    </a:cubicBezTo>
                    <a:cubicBezTo>
                      <a:pt x="401" y="61"/>
                      <a:pt x="404" y="41"/>
                      <a:pt x="404" y="40"/>
                    </a:cubicBezTo>
                    <a:cubicBezTo>
                      <a:pt x="399" y="17"/>
                      <a:pt x="399" y="17"/>
                      <a:pt x="399" y="17"/>
                    </a:cubicBezTo>
                    <a:cubicBezTo>
                      <a:pt x="399" y="17"/>
                      <a:pt x="390" y="5"/>
                      <a:pt x="389" y="4"/>
                    </a:cubicBezTo>
                    <a:cubicBezTo>
                      <a:pt x="387" y="4"/>
                      <a:pt x="365" y="0"/>
                      <a:pt x="365" y="0"/>
                    </a:cubicBezTo>
                    <a:cubicBezTo>
                      <a:pt x="365" y="0"/>
                      <a:pt x="347" y="7"/>
                      <a:pt x="346" y="7"/>
                    </a:cubicBezTo>
                    <a:cubicBezTo>
                      <a:pt x="324" y="3"/>
                      <a:pt x="324" y="3"/>
                      <a:pt x="324" y="3"/>
                    </a:cubicBezTo>
                    <a:cubicBezTo>
                      <a:pt x="321" y="4"/>
                      <a:pt x="321" y="4"/>
                      <a:pt x="321" y="4"/>
                    </a:cubicBezTo>
                    <a:cubicBezTo>
                      <a:pt x="320" y="5"/>
                      <a:pt x="319" y="6"/>
                      <a:pt x="318" y="7"/>
                    </a:cubicBezTo>
                    <a:cubicBezTo>
                      <a:pt x="316" y="12"/>
                      <a:pt x="314" y="18"/>
                      <a:pt x="313" y="23"/>
                    </a:cubicBezTo>
                    <a:cubicBezTo>
                      <a:pt x="309" y="37"/>
                      <a:pt x="307" y="54"/>
                      <a:pt x="304" y="69"/>
                    </a:cubicBezTo>
                    <a:cubicBezTo>
                      <a:pt x="301" y="83"/>
                      <a:pt x="301" y="83"/>
                      <a:pt x="301" y="83"/>
                    </a:cubicBezTo>
                    <a:cubicBezTo>
                      <a:pt x="297" y="92"/>
                      <a:pt x="297" y="92"/>
                      <a:pt x="297" y="92"/>
                    </a:cubicBezTo>
                    <a:cubicBezTo>
                      <a:pt x="293" y="100"/>
                      <a:pt x="288" y="109"/>
                      <a:pt x="286" y="119"/>
                    </a:cubicBezTo>
                    <a:cubicBezTo>
                      <a:pt x="291" y="130"/>
                      <a:pt x="289" y="136"/>
                      <a:pt x="288" y="147"/>
                    </a:cubicBezTo>
                    <a:cubicBezTo>
                      <a:pt x="285" y="148"/>
                      <a:pt x="285" y="148"/>
                      <a:pt x="285" y="148"/>
                    </a:cubicBezTo>
                    <a:cubicBezTo>
                      <a:pt x="283" y="144"/>
                      <a:pt x="287" y="133"/>
                      <a:pt x="283" y="128"/>
                    </a:cubicBezTo>
                    <a:cubicBezTo>
                      <a:pt x="278" y="136"/>
                      <a:pt x="273" y="144"/>
                      <a:pt x="269" y="152"/>
                    </a:cubicBezTo>
                    <a:cubicBezTo>
                      <a:pt x="267" y="157"/>
                      <a:pt x="267" y="162"/>
                      <a:pt x="265" y="166"/>
                    </a:cubicBezTo>
                    <a:cubicBezTo>
                      <a:pt x="261" y="175"/>
                      <a:pt x="257" y="185"/>
                      <a:pt x="252" y="194"/>
                    </a:cubicBezTo>
                    <a:cubicBezTo>
                      <a:pt x="253" y="199"/>
                      <a:pt x="253" y="199"/>
                      <a:pt x="253" y="199"/>
                    </a:cubicBezTo>
                    <a:cubicBezTo>
                      <a:pt x="256" y="200"/>
                      <a:pt x="256" y="200"/>
                      <a:pt x="256" y="200"/>
                    </a:cubicBezTo>
                    <a:cubicBezTo>
                      <a:pt x="264" y="189"/>
                      <a:pt x="264" y="189"/>
                      <a:pt x="264" y="189"/>
                    </a:cubicBezTo>
                    <a:cubicBezTo>
                      <a:pt x="270" y="189"/>
                      <a:pt x="270" y="189"/>
                      <a:pt x="270" y="189"/>
                    </a:cubicBezTo>
                    <a:cubicBezTo>
                      <a:pt x="270" y="188"/>
                      <a:pt x="271" y="180"/>
                      <a:pt x="272" y="179"/>
                    </a:cubicBezTo>
                    <a:cubicBezTo>
                      <a:pt x="274" y="175"/>
                      <a:pt x="279" y="170"/>
                      <a:pt x="282" y="166"/>
                    </a:cubicBezTo>
                    <a:cubicBezTo>
                      <a:pt x="284" y="166"/>
                      <a:pt x="284" y="166"/>
                      <a:pt x="284" y="166"/>
                    </a:cubicBezTo>
                    <a:cubicBezTo>
                      <a:pt x="285" y="167"/>
                      <a:pt x="285" y="167"/>
                      <a:pt x="285" y="167"/>
                    </a:cubicBezTo>
                    <a:cubicBezTo>
                      <a:pt x="283" y="174"/>
                      <a:pt x="280" y="178"/>
                      <a:pt x="275" y="184"/>
                    </a:cubicBezTo>
                    <a:cubicBezTo>
                      <a:pt x="276" y="186"/>
                      <a:pt x="276" y="191"/>
                      <a:pt x="275" y="193"/>
                    </a:cubicBezTo>
                    <a:cubicBezTo>
                      <a:pt x="265" y="199"/>
                      <a:pt x="265" y="199"/>
                      <a:pt x="265" y="199"/>
                    </a:cubicBezTo>
                    <a:cubicBezTo>
                      <a:pt x="263" y="208"/>
                      <a:pt x="263" y="208"/>
                      <a:pt x="263" y="208"/>
                    </a:cubicBezTo>
                    <a:cubicBezTo>
                      <a:pt x="259" y="209"/>
                      <a:pt x="259" y="209"/>
                      <a:pt x="259" y="209"/>
                    </a:cubicBezTo>
                    <a:cubicBezTo>
                      <a:pt x="253" y="206"/>
                      <a:pt x="253" y="206"/>
                      <a:pt x="253" y="206"/>
                    </a:cubicBezTo>
                    <a:cubicBezTo>
                      <a:pt x="250" y="206"/>
                      <a:pt x="250" y="206"/>
                      <a:pt x="250" y="206"/>
                    </a:cubicBezTo>
                    <a:cubicBezTo>
                      <a:pt x="249" y="210"/>
                      <a:pt x="247" y="219"/>
                      <a:pt x="244" y="221"/>
                    </a:cubicBezTo>
                    <a:cubicBezTo>
                      <a:pt x="242" y="222"/>
                      <a:pt x="242" y="222"/>
                      <a:pt x="242" y="222"/>
                    </a:cubicBezTo>
                    <a:cubicBezTo>
                      <a:pt x="244" y="208"/>
                      <a:pt x="244" y="208"/>
                      <a:pt x="244" y="208"/>
                    </a:cubicBezTo>
                    <a:cubicBezTo>
                      <a:pt x="242" y="203"/>
                      <a:pt x="242" y="203"/>
                      <a:pt x="242" y="203"/>
                    </a:cubicBezTo>
                    <a:cubicBezTo>
                      <a:pt x="227" y="238"/>
                      <a:pt x="227" y="238"/>
                      <a:pt x="227" y="238"/>
                    </a:cubicBezTo>
                    <a:cubicBezTo>
                      <a:pt x="227" y="239"/>
                      <a:pt x="226" y="240"/>
                      <a:pt x="226" y="241"/>
                    </a:cubicBezTo>
                    <a:cubicBezTo>
                      <a:pt x="221" y="249"/>
                      <a:pt x="217" y="258"/>
                      <a:pt x="212" y="266"/>
                    </a:cubicBezTo>
                    <a:cubicBezTo>
                      <a:pt x="208" y="272"/>
                      <a:pt x="201" y="279"/>
                      <a:pt x="196" y="285"/>
                    </a:cubicBezTo>
                    <a:cubicBezTo>
                      <a:pt x="198" y="289"/>
                      <a:pt x="198" y="289"/>
                      <a:pt x="198" y="289"/>
                    </a:cubicBezTo>
                    <a:cubicBezTo>
                      <a:pt x="193" y="292"/>
                      <a:pt x="193" y="292"/>
                      <a:pt x="193" y="292"/>
                    </a:cubicBezTo>
                    <a:cubicBezTo>
                      <a:pt x="195" y="296"/>
                      <a:pt x="195" y="296"/>
                      <a:pt x="195" y="296"/>
                    </a:cubicBezTo>
                    <a:cubicBezTo>
                      <a:pt x="199" y="296"/>
                      <a:pt x="199" y="296"/>
                      <a:pt x="199" y="296"/>
                    </a:cubicBezTo>
                    <a:cubicBezTo>
                      <a:pt x="205" y="292"/>
                      <a:pt x="205" y="292"/>
                      <a:pt x="205" y="292"/>
                    </a:cubicBezTo>
                    <a:cubicBezTo>
                      <a:pt x="206" y="295"/>
                      <a:pt x="206" y="295"/>
                      <a:pt x="206" y="295"/>
                    </a:cubicBezTo>
                    <a:cubicBezTo>
                      <a:pt x="199" y="301"/>
                      <a:pt x="199" y="301"/>
                      <a:pt x="199" y="301"/>
                    </a:cubicBezTo>
                    <a:cubicBezTo>
                      <a:pt x="198" y="305"/>
                      <a:pt x="196" y="314"/>
                      <a:pt x="192" y="317"/>
                    </a:cubicBezTo>
                    <a:cubicBezTo>
                      <a:pt x="185" y="319"/>
                      <a:pt x="185" y="319"/>
                      <a:pt x="185" y="319"/>
                    </a:cubicBezTo>
                    <a:cubicBezTo>
                      <a:pt x="183" y="318"/>
                      <a:pt x="178" y="315"/>
                      <a:pt x="177" y="312"/>
                    </a:cubicBezTo>
                    <a:cubicBezTo>
                      <a:pt x="178" y="310"/>
                      <a:pt x="182" y="308"/>
                      <a:pt x="184" y="307"/>
                    </a:cubicBezTo>
                    <a:cubicBezTo>
                      <a:pt x="185" y="305"/>
                      <a:pt x="187" y="299"/>
                      <a:pt x="187" y="296"/>
                    </a:cubicBezTo>
                    <a:cubicBezTo>
                      <a:pt x="187" y="293"/>
                      <a:pt x="185" y="290"/>
                      <a:pt x="184" y="288"/>
                    </a:cubicBezTo>
                    <a:cubicBezTo>
                      <a:pt x="181" y="291"/>
                      <a:pt x="178" y="296"/>
                      <a:pt x="175" y="299"/>
                    </a:cubicBezTo>
                    <a:cubicBezTo>
                      <a:pt x="115" y="359"/>
                      <a:pt x="115" y="359"/>
                      <a:pt x="115" y="359"/>
                    </a:cubicBezTo>
                    <a:cubicBezTo>
                      <a:pt x="114" y="359"/>
                      <a:pt x="113" y="360"/>
                      <a:pt x="113" y="360"/>
                    </a:cubicBezTo>
                    <a:cubicBezTo>
                      <a:pt x="111" y="361"/>
                      <a:pt x="94" y="373"/>
                      <a:pt x="93" y="373"/>
                    </a:cubicBezTo>
                    <a:cubicBezTo>
                      <a:pt x="92" y="373"/>
                      <a:pt x="63" y="380"/>
                      <a:pt x="62" y="380"/>
                    </a:cubicBezTo>
                    <a:cubicBezTo>
                      <a:pt x="57" y="381"/>
                      <a:pt x="52" y="380"/>
                      <a:pt x="47" y="380"/>
                    </a:cubicBezTo>
                    <a:cubicBezTo>
                      <a:pt x="47" y="388"/>
                      <a:pt x="47" y="388"/>
                      <a:pt x="47" y="388"/>
                    </a:cubicBezTo>
                    <a:cubicBezTo>
                      <a:pt x="43" y="393"/>
                      <a:pt x="39" y="399"/>
                      <a:pt x="35" y="403"/>
                    </a:cubicBezTo>
                    <a:cubicBezTo>
                      <a:pt x="34" y="404"/>
                      <a:pt x="30" y="406"/>
                      <a:pt x="28" y="407"/>
                    </a:cubicBezTo>
                    <a:cubicBezTo>
                      <a:pt x="25" y="409"/>
                      <a:pt x="22" y="413"/>
                      <a:pt x="19" y="416"/>
                    </a:cubicBezTo>
                    <a:cubicBezTo>
                      <a:pt x="17" y="415"/>
                      <a:pt x="17" y="415"/>
                      <a:pt x="17" y="415"/>
                    </a:cubicBezTo>
                    <a:cubicBezTo>
                      <a:pt x="18" y="411"/>
                      <a:pt x="20" y="408"/>
                      <a:pt x="21" y="405"/>
                    </a:cubicBezTo>
                    <a:cubicBezTo>
                      <a:pt x="21" y="403"/>
                      <a:pt x="21" y="403"/>
                      <a:pt x="21" y="403"/>
                    </a:cubicBezTo>
                    <a:cubicBezTo>
                      <a:pt x="18" y="404"/>
                      <a:pt x="18" y="404"/>
                      <a:pt x="18" y="404"/>
                    </a:cubicBezTo>
                    <a:cubicBezTo>
                      <a:pt x="15" y="409"/>
                      <a:pt x="12" y="416"/>
                      <a:pt x="8" y="421"/>
                    </a:cubicBezTo>
                    <a:cubicBezTo>
                      <a:pt x="7" y="423"/>
                      <a:pt x="4" y="426"/>
                      <a:pt x="0" y="430"/>
                    </a:cubicBezTo>
                    <a:cubicBezTo>
                      <a:pt x="1" y="431"/>
                      <a:pt x="1" y="431"/>
                      <a:pt x="1" y="431"/>
                    </a:cubicBezTo>
                    <a:cubicBezTo>
                      <a:pt x="4" y="441"/>
                      <a:pt x="9" y="447"/>
                      <a:pt x="17" y="454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7" name="Group 75"/>
            <p:cNvGrpSpPr/>
            <p:nvPr/>
          </p:nvGrpSpPr>
          <p:grpSpPr>
            <a:xfrm>
              <a:off x="7736863" y="1555092"/>
              <a:ext cx="590167" cy="186864"/>
              <a:chOff x="7626351" y="1687513"/>
              <a:chExt cx="696912" cy="220663"/>
            </a:xfrm>
            <a:grpFill/>
          </p:grpSpPr>
          <p:sp>
            <p:nvSpPr>
              <p:cNvPr id="31" name="Freeform 17"/>
              <p:cNvSpPr>
                <a:spLocks/>
              </p:cNvSpPr>
              <p:nvPr/>
            </p:nvSpPr>
            <p:spPr bwMode="auto">
              <a:xfrm>
                <a:off x="8266113" y="1844676"/>
                <a:ext cx="57150" cy="63500"/>
              </a:xfrm>
              <a:custGeom>
                <a:avLst/>
                <a:gdLst/>
                <a:ahLst/>
                <a:cxnLst>
                  <a:cxn ang="0">
                    <a:pos x="36" y="40"/>
                  </a:cxn>
                  <a:cxn ang="0">
                    <a:pos x="45" y="29"/>
                  </a:cxn>
                  <a:cxn ang="0">
                    <a:pos x="44" y="20"/>
                  </a:cxn>
                  <a:cxn ang="0">
                    <a:pos x="43" y="12"/>
                  </a:cxn>
                  <a:cxn ang="0">
                    <a:pos x="36" y="6"/>
                  </a:cxn>
                  <a:cxn ang="0">
                    <a:pos x="31" y="5"/>
                  </a:cxn>
                  <a:cxn ang="0">
                    <a:pos x="22" y="0"/>
                  </a:cxn>
                  <a:cxn ang="0">
                    <a:pos x="6" y="13"/>
                  </a:cxn>
                  <a:cxn ang="0">
                    <a:pos x="3" y="20"/>
                  </a:cxn>
                  <a:cxn ang="0">
                    <a:pos x="1" y="28"/>
                  </a:cxn>
                  <a:cxn ang="0">
                    <a:pos x="4" y="36"/>
                  </a:cxn>
                  <a:cxn ang="0">
                    <a:pos x="9" y="45"/>
                  </a:cxn>
                  <a:cxn ang="0">
                    <a:pos x="16" y="51"/>
                  </a:cxn>
                  <a:cxn ang="0">
                    <a:pos x="23" y="44"/>
                  </a:cxn>
                  <a:cxn ang="0">
                    <a:pos x="36" y="40"/>
                  </a:cxn>
                </a:cxnLst>
                <a:rect l="0" t="0" r="r" b="b"/>
                <a:pathLst>
                  <a:path w="46" h="51">
                    <a:moveTo>
                      <a:pt x="36" y="40"/>
                    </a:move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25"/>
                      <a:pt x="45" y="24"/>
                      <a:pt x="44" y="20"/>
                    </a:cubicBezTo>
                    <a:cubicBezTo>
                      <a:pt x="43" y="18"/>
                      <a:pt x="44" y="15"/>
                      <a:pt x="43" y="12"/>
                    </a:cubicBezTo>
                    <a:cubicBezTo>
                      <a:pt x="42" y="10"/>
                      <a:pt x="37" y="7"/>
                      <a:pt x="36" y="6"/>
                    </a:cubicBezTo>
                    <a:cubicBezTo>
                      <a:pt x="34" y="5"/>
                      <a:pt x="33" y="6"/>
                      <a:pt x="31" y="5"/>
                    </a:cubicBezTo>
                    <a:cubicBezTo>
                      <a:pt x="28" y="4"/>
                      <a:pt x="25" y="1"/>
                      <a:pt x="22" y="0"/>
                    </a:cubicBezTo>
                    <a:cubicBezTo>
                      <a:pt x="18" y="2"/>
                      <a:pt x="8" y="8"/>
                      <a:pt x="6" y="13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2" y="22"/>
                      <a:pt x="0" y="25"/>
                      <a:pt x="1" y="28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5" y="38"/>
                      <a:pt x="7" y="42"/>
                      <a:pt x="9" y="45"/>
                    </a:cubicBezTo>
                    <a:cubicBezTo>
                      <a:pt x="10" y="46"/>
                      <a:pt x="16" y="50"/>
                      <a:pt x="16" y="51"/>
                    </a:cubicBezTo>
                    <a:cubicBezTo>
                      <a:pt x="23" y="44"/>
                      <a:pt x="23" y="44"/>
                      <a:pt x="23" y="44"/>
                    </a:cubicBezTo>
                    <a:cubicBezTo>
                      <a:pt x="27" y="41"/>
                      <a:pt x="30" y="38"/>
                      <a:pt x="36" y="40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18"/>
              <p:cNvSpPr>
                <a:spLocks/>
              </p:cNvSpPr>
              <p:nvPr/>
            </p:nvSpPr>
            <p:spPr bwMode="auto">
              <a:xfrm>
                <a:off x="7626351" y="1687513"/>
                <a:ext cx="257175" cy="125413"/>
              </a:xfrm>
              <a:custGeom>
                <a:avLst/>
                <a:gdLst/>
                <a:ahLst/>
                <a:cxnLst>
                  <a:cxn ang="0">
                    <a:pos x="26" y="72"/>
                  </a:cxn>
                  <a:cxn ang="0">
                    <a:pos x="31" y="76"/>
                  </a:cxn>
                  <a:cxn ang="0">
                    <a:pos x="45" y="81"/>
                  </a:cxn>
                  <a:cxn ang="0">
                    <a:pos x="58" y="86"/>
                  </a:cxn>
                  <a:cxn ang="0">
                    <a:pos x="76" y="89"/>
                  </a:cxn>
                  <a:cxn ang="0">
                    <a:pos x="90" y="93"/>
                  </a:cxn>
                  <a:cxn ang="0">
                    <a:pos x="115" y="93"/>
                  </a:cxn>
                  <a:cxn ang="0">
                    <a:pos x="142" y="95"/>
                  </a:cxn>
                  <a:cxn ang="0">
                    <a:pos x="164" y="95"/>
                  </a:cxn>
                  <a:cxn ang="0">
                    <a:pos x="180" y="98"/>
                  </a:cxn>
                  <a:cxn ang="0">
                    <a:pos x="207" y="37"/>
                  </a:cxn>
                  <a:cxn ang="0">
                    <a:pos x="206" y="34"/>
                  </a:cxn>
                  <a:cxn ang="0">
                    <a:pos x="177" y="24"/>
                  </a:cxn>
                  <a:cxn ang="0">
                    <a:pos x="155" y="25"/>
                  </a:cxn>
                  <a:cxn ang="0">
                    <a:pos x="139" y="19"/>
                  </a:cxn>
                  <a:cxn ang="0">
                    <a:pos x="106" y="5"/>
                  </a:cxn>
                  <a:cxn ang="0">
                    <a:pos x="96" y="1"/>
                  </a:cxn>
                  <a:cxn ang="0">
                    <a:pos x="78" y="1"/>
                  </a:cxn>
                  <a:cxn ang="0">
                    <a:pos x="77" y="0"/>
                  </a:cxn>
                  <a:cxn ang="0">
                    <a:pos x="75" y="0"/>
                  </a:cxn>
                  <a:cxn ang="0">
                    <a:pos x="73" y="3"/>
                  </a:cxn>
                  <a:cxn ang="0">
                    <a:pos x="53" y="15"/>
                  </a:cxn>
                  <a:cxn ang="0">
                    <a:pos x="51" y="19"/>
                  </a:cxn>
                  <a:cxn ang="0">
                    <a:pos x="66" y="24"/>
                  </a:cxn>
                  <a:cxn ang="0">
                    <a:pos x="66" y="28"/>
                  </a:cxn>
                  <a:cxn ang="0">
                    <a:pos x="53" y="38"/>
                  </a:cxn>
                  <a:cxn ang="0">
                    <a:pos x="43" y="39"/>
                  </a:cxn>
                  <a:cxn ang="0">
                    <a:pos x="39" y="42"/>
                  </a:cxn>
                  <a:cxn ang="0">
                    <a:pos x="36" y="51"/>
                  </a:cxn>
                  <a:cxn ang="0">
                    <a:pos x="44" y="58"/>
                  </a:cxn>
                  <a:cxn ang="0">
                    <a:pos x="41" y="63"/>
                  </a:cxn>
                  <a:cxn ang="0">
                    <a:pos x="30" y="58"/>
                  </a:cxn>
                  <a:cxn ang="0">
                    <a:pos x="26" y="43"/>
                  </a:cxn>
                  <a:cxn ang="0">
                    <a:pos x="29" y="40"/>
                  </a:cxn>
                  <a:cxn ang="0">
                    <a:pos x="26" y="35"/>
                  </a:cxn>
                  <a:cxn ang="0">
                    <a:pos x="20" y="36"/>
                  </a:cxn>
                  <a:cxn ang="0">
                    <a:pos x="0" y="55"/>
                  </a:cxn>
                  <a:cxn ang="0">
                    <a:pos x="1" y="56"/>
                  </a:cxn>
                  <a:cxn ang="0">
                    <a:pos x="26" y="72"/>
                  </a:cxn>
                </a:cxnLst>
                <a:rect l="0" t="0" r="r" b="b"/>
                <a:pathLst>
                  <a:path w="207" h="100">
                    <a:moveTo>
                      <a:pt x="26" y="72"/>
                    </a:moveTo>
                    <a:cubicBezTo>
                      <a:pt x="26" y="73"/>
                      <a:pt x="30" y="76"/>
                      <a:pt x="31" y="76"/>
                    </a:cubicBezTo>
                    <a:cubicBezTo>
                      <a:pt x="35" y="78"/>
                      <a:pt x="41" y="79"/>
                      <a:pt x="45" y="81"/>
                    </a:cubicBezTo>
                    <a:cubicBezTo>
                      <a:pt x="50" y="82"/>
                      <a:pt x="54" y="85"/>
                      <a:pt x="58" y="86"/>
                    </a:cubicBezTo>
                    <a:cubicBezTo>
                      <a:pt x="64" y="87"/>
                      <a:pt x="70" y="87"/>
                      <a:pt x="76" y="89"/>
                    </a:cubicBezTo>
                    <a:cubicBezTo>
                      <a:pt x="80" y="90"/>
                      <a:pt x="85" y="94"/>
                      <a:pt x="90" y="93"/>
                    </a:cubicBezTo>
                    <a:cubicBezTo>
                      <a:pt x="98" y="93"/>
                      <a:pt x="107" y="93"/>
                      <a:pt x="115" y="93"/>
                    </a:cubicBezTo>
                    <a:cubicBezTo>
                      <a:pt x="124" y="93"/>
                      <a:pt x="133" y="95"/>
                      <a:pt x="142" y="95"/>
                    </a:cubicBezTo>
                    <a:cubicBezTo>
                      <a:pt x="150" y="96"/>
                      <a:pt x="157" y="94"/>
                      <a:pt x="164" y="95"/>
                    </a:cubicBezTo>
                    <a:cubicBezTo>
                      <a:pt x="169" y="97"/>
                      <a:pt x="174" y="100"/>
                      <a:pt x="180" y="98"/>
                    </a:cubicBezTo>
                    <a:cubicBezTo>
                      <a:pt x="190" y="90"/>
                      <a:pt x="204" y="50"/>
                      <a:pt x="207" y="37"/>
                    </a:cubicBezTo>
                    <a:cubicBezTo>
                      <a:pt x="206" y="34"/>
                      <a:pt x="206" y="34"/>
                      <a:pt x="206" y="34"/>
                    </a:cubicBezTo>
                    <a:cubicBezTo>
                      <a:pt x="201" y="32"/>
                      <a:pt x="183" y="24"/>
                      <a:pt x="177" y="24"/>
                    </a:cubicBezTo>
                    <a:cubicBezTo>
                      <a:pt x="175" y="24"/>
                      <a:pt x="156" y="25"/>
                      <a:pt x="155" y="25"/>
                    </a:cubicBezTo>
                    <a:cubicBezTo>
                      <a:pt x="149" y="23"/>
                      <a:pt x="145" y="21"/>
                      <a:pt x="139" y="19"/>
                    </a:cubicBezTo>
                    <a:cubicBezTo>
                      <a:pt x="106" y="5"/>
                      <a:pt x="106" y="5"/>
                      <a:pt x="106" y="5"/>
                    </a:cubicBezTo>
                    <a:cubicBezTo>
                      <a:pt x="103" y="4"/>
                      <a:pt x="100" y="1"/>
                      <a:pt x="96" y="1"/>
                    </a:cubicBezTo>
                    <a:cubicBezTo>
                      <a:pt x="91" y="5"/>
                      <a:pt x="83" y="4"/>
                      <a:pt x="78" y="1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5" y="1"/>
                      <a:pt x="73" y="3"/>
                      <a:pt x="73" y="3"/>
                    </a:cubicBezTo>
                    <a:cubicBezTo>
                      <a:pt x="66" y="7"/>
                      <a:pt x="60" y="11"/>
                      <a:pt x="53" y="15"/>
                    </a:cubicBezTo>
                    <a:cubicBezTo>
                      <a:pt x="51" y="19"/>
                      <a:pt x="51" y="19"/>
                      <a:pt x="51" y="19"/>
                    </a:cubicBezTo>
                    <a:cubicBezTo>
                      <a:pt x="56" y="22"/>
                      <a:pt x="60" y="24"/>
                      <a:pt x="66" y="24"/>
                    </a:cubicBezTo>
                    <a:cubicBezTo>
                      <a:pt x="66" y="28"/>
                      <a:pt x="66" y="28"/>
                      <a:pt x="66" y="28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43" y="39"/>
                      <a:pt x="43" y="39"/>
                      <a:pt x="43" y="39"/>
                    </a:cubicBezTo>
                    <a:cubicBezTo>
                      <a:pt x="39" y="42"/>
                      <a:pt x="39" y="42"/>
                      <a:pt x="39" y="42"/>
                    </a:cubicBezTo>
                    <a:cubicBezTo>
                      <a:pt x="36" y="51"/>
                      <a:pt x="36" y="51"/>
                      <a:pt x="36" y="51"/>
                    </a:cubicBezTo>
                    <a:cubicBezTo>
                      <a:pt x="38" y="53"/>
                      <a:pt x="41" y="56"/>
                      <a:pt x="44" y="58"/>
                    </a:cubicBezTo>
                    <a:cubicBezTo>
                      <a:pt x="41" y="63"/>
                      <a:pt x="41" y="63"/>
                      <a:pt x="41" y="63"/>
                    </a:cubicBezTo>
                    <a:cubicBezTo>
                      <a:pt x="37" y="62"/>
                      <a:pt x="33" y="62"/>
                      <a:pt x="30" y="58"/>
                    </a:cubicBezTo>
                    <a:cubicBezTo>
                      <a:pt x="26" y="54"/>
                      <a:pt x="30" y="47"/>
                      <a:pt x="26" y="43"/>
                    </a:cubicBezTo>
                    <a:cubicBezTo>
                      <a:pt x="29" y="40"/>
                      <a:pt x="29" y="40"/>
                      <a:pt x="29" y="40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24" y="36"/>
                      <a:pt x="22" y="35"/>
                      <a:pt x="20" y="36"/>
                    </a:cubicBezTo>
                    <a:cubicBezTo>
                      <a:pt x="12" y="41"/>
                      <a:pt x="6" y="48"/>
                      <a:pt x="0" y="55"/>
                    </a:cubicBezTo>
                    <a:cubicBezTo>
                      <a:pt x="1" y="56"/>
                      <a:pt x="1" y="56"/>
                      <a:pt x="1" y="56"/>
                    </a:cubicBezTo>
                    <a:lnTo>
                      <a:pt x="26" y="72"/>
                    </a:ln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8" name="Group 73"/>
            <p:cNvGrpSpPr/>
            <p:nvPr/>
          </p:nvGrpSpPr>
          <p:grpSpPr>
            <a:xfrm>
              <a:off x="3924299" y="2074010"/>
              <a:ext cx="4417520" cy="2651049"/>
              <a:chOff x="3124201" y="2300288"/>
              <a:chExt cx="5216525" cy="3130550"/>
            </a:xfrm>
            <a:grpFill/>
          </p:grpSpPr>
          <p:sp>
            <p:nvSpPr>
              <p:cNvPr id="23" name="Freeform 30"/>
              <p:cNvSpPr>
                <a:spLocks/>
              </p:cNvSpPr>
              <p:nvPr/>
            </p:nvSpPr>
            <p:spPr bwMode="auto">
              <a:xfrm>
                <a:off x="3124201" y="2300288"/>
                <a:ext cx="5216525" cy="3130550"/>
              </a:xfrm>
              <a:custGeom>
                <a:avLst/>
                <a:gdLst/>
                <a:ahLst/>
                <a:cxnLst>
                  <a:cxn ang="0">
                    <a:pos x="4102" y="764"/>
                  </a:cxn>
                  <a:cxn ang="0">
                    <a:pos x="3970" y="746"/>
                  </a:cxn>
                  <a:cxn ang="0">
                    <a:pos x="3981" y="536"/>
                  </a:cxn>
                  <a:cxn ang="0">
                    <a:pos x="3997" y="363"/>
                  </a:cxn>
                  <a:cxn ang="0">
                    <a:pos x="3843" y="294"/>
                  </a:cxn>
                  <a:cxn ang="0">
                    <a:pos x="3536" y="382"/>
                  </a:cxn>
                  <a:cxn ang="0">
                    <a:pos x="3153" y="41"/>
                  </a:cxn>
                  <a:cxn ang="0">
                    <a:pos x="3004" y="147"/>
                  </a:cxn>
                  <a:cxn ang="0">
                    <a:pos x="3011" y="166"/>
                  </a:cxn>
                  <a:cxn ang="0">
                    <a:pos x="2986" y="212"/>
                  </a:cxn>
                  <a:cxn ang="0">
                    <a:pos x="2910" y="228"/>
                  </a:cxn>
                  <a:cxn ang="0">
                    <a:pos x="2912" y="235"/>
                  </a:cxn>
                  <a:cxn ang="0">
                    <a:pos x="2911" y="294"/>
                  </a:cxn>
                  <a:cxn ang="0">
                    <a:pos x="2900" y="353"/>
                  </a:cxn>
                  <a:cxn ang="0">
                    <a:pos x="2872" y="413"/>
                  </a:cxn>
                  <a:cxn ang="0">
                    <a:pos x="2776" y="469"/>
                  </a:cxn>
                  <a:cxn ang="0">
                    <a:pos x="2784" y="560"/>
                  </a:cxn>
                  <a:cxn ang="0">
                    <a:pos x="2761" y="612"/>
                  </a:cxn>
                  <a:cxn ang="0">
                    <a:pos x="2705" y="679"/>
                  </a:cxn>
                  <a:cxn ang="0">
                    <a:pos x="2620" y="764"/>
                  </a:cxn>
                  <a:cxn ang="0">
                    <a:pos x="2559" y="766"/>
                  </a:cxn>
                  <a:cxn ang="0">
                    <a:pos x="2446" y="725"/>
                  </a:cxn>
                  <a:cxn ang="0">
                    <a:pos x="2370" y="715"/>
                  </a:cxn>
                  <a:cxn ang="0">
                    <a:pos x="2449" y="774"/>
                  </a:cxn>
                  <a:cxn ang="0">
                    <a:pos x="2436" y="842"/>
                  </a:cxn>
                  <a:cxn ang="0">
                    <a:pos x="2292" y="901"/>
                  </a:cxn>
                  <a:cxn ang="0">
                    <a:pos x="2188" y="935"/>
                  </a:cxn>
                  <a:cxn ang="0">
                    <a:pos x="1999" y="940"/>
                  </a:cxn>
                  <a:cxn ang="0">
                    <a:pos x="1781" y="899"/>
                  </a:cxn>
                  <a:cxn ang="0">
                    <a:pos x="1585" y="911"/>
                  </a:cxn>
                  <a:cxn ang="0">
                    <a:pos x="1427" y="867"/>
                  </a:cxn>
                  <a:cxn ang="0">
                    <a:pos x="1315" y="863"/>
                  </a:cxn>
                  <a:cxn ang="0">
                    <a:pos x="1165" y="872"/>
                  </a:cxn>
                  <a:cxn ang="0">
                    <a:pos x="1060" y="860"/>
                  </a:cxn>
                  <a:cxn ang="0">
                    <a:pos x="990" y="828"/>
                  </a:cxn>
                  <a:cxn ang="0">
                    <a:pos x="932" y="878"/>
                  </a:cxn>
                  <a:cxn ang="0">
                    <a:pos x="830" y="936"/>
                  </a:cxn>
                  <a:cxn ang="0">
                    <a:pos x="692" y="1012"/>
                  </a:cxn>
                  <a:cxn ang="0">
                    <a:pos x="475" y="1058"/>
                  </a:cxn>
                  <a:cxn ang="0">
                    <a:pos x="379" y="1019"/>
                  </a:cxn>
                  <a:cxn ang="0">
                    <a:pos x="322" y="1055"/>
                  </a:cxn>
                  <a:cxn ang="0">
                    <a:pos x="212" y="1004"/>
                  </a:cxn>
                  <a:cxn ang="0">
                    <a:pos x="180" y="868"/>
                  </a:cxn>
                  <a:cxn ang="0">
                    <a:pos x="186" y="763"/>
                  </a:cxn>
                  <a:cxn ang="0">
                    <a:pos x="157" y="720"/>
                  </a:cxn>
                  <a:cxn ang="0">
                    <a:pos x="118" y="797"/>
                  </a:cxn>
                  <a:cxn ang="0">
                    <a:pos x="88" y="771"/>
                  </a:cxn>
                  <a:cxn ang="0">
                    <a:pos x="51" y="797"/>
                  </a:cxn>
                  <a:cxn ang="0">
                    <a:pos x="40" y="648"/>
                  </a:cxn>
                  <a:cxn ang="0">
                    <a:pos x="15" y="634"/>
                  </a:cxn>
                  <a:cxn ang="0">
                    <a:pos x="27" y="722"/>
                  </a:cxn>
                  <a:cxn ang="0">
                    <a:pos x="3428" y="2338"/>
                  </a:cxn>
                  <a:cxn ang="0">
                    <a:pos x="3432" y="2108"/>
                  </a:cxn>
                  <a:cxn ang="0">
                    <a:pos x="3465" y="1913"/>
                  </a:cxn>
                  <a:cxn ang="0">
                    <a:pos x="3552" y="1769"/>
                  </a:cxn>
                  <a:cxn ang="0">
                    <a:pos x="3641" y="1510"/>
                  </a:cxn>
                  <a:cxn ang="0">
                    <a:pos x="3741" y="1289"/>
                  </a:cxn>
                  <a:cxn ang="0">
                    <a:pos x="3742" y="1106"/>
                  </a:cxn>
                  <a:cxn ang="0">
                    <a:pos x="3797" y="996"/>
                  </a:cxn>
                  <a:cxn ang="0">
                    <a:pos x="4010" y="996"/>
                  </a:cxn>
                </a:cxnLst>
                <a:rect l="0" t="0" r="r" b="b"/>
                <a:pathLst>
                  <a:path w="4196" h="2518">
                    <a:moveTo>
                      <a:pt x="4193" y="914"/>
                    </a:moveTo>
                    <a:cubicBezTo>
                      <a:pt x="4191" y="909"/>
                      <a:pt x="4188" y="904"/>
                      <a:pt x="4185" y="900"/>
                    </a:cubicBezTo>
                    <a:cubicBezTo>
                      <a:pt x="4181" y="891"/>
                      <a:pt x="4177" y="882"/>
                      <a:pt x="4171" y="874"/>
                    </a:cubicBezTo>
                    <a:cubicBezTo>
                      <a:pt x="4166" y="866"/>
                      <a:pt x="4159" y="859"/>
                      <a:pt x="4153" y="851"/>
                    </a:cubicBezTo>
                    <a:cubicBezTo>
                      <a:pt x="4152" y="840"/>
                      <a:pt x="4151" y="830"/>
                      <a:pt x="4149" y="819"/>
                    </a:cubicBezTo>
                    <a:cubicBezTo>
                      <a:pt x="4149" y="814"/>
                      <a:pt x="4148" y="809"/>
                      <a:pt x="4147" y="804"/>
                    </a:cubicBezTo>
                    <a:cubicBezTo>
                      <a:pt x="4140" y="797"/>
                      <a:pt x="4136" y="793"/>
                      <a:pt x="4134" y="783"/>
                    </a:cubicBezTo>
                    <a:cubicBezTo>
                      <a:pt x="4134" y="780"/>
                      <a:pt x="4135" y="776"/>
                      <a:pt x="4135" y="773"/>
                    </a:cubicBezTo>
                    <a:cubicBezTo>
                      <a:pt x="4133" y="769"/>
                      <a:pt x="4130" y="765"/>
                      <a:pt x="4127" y="762"/>
                    </a:cubicBezTo>
                    <a:cubicBezTo>
                      <a:pt x="4118" y="763"/>
                      <a:pt x="4110" y="763"/>
                      <a:pt x="4102" y="764"/>
                    </a:cubicBezTo>
                    <a:cubicBezTo>
                      <a:pt x="4099" y="764"/>
                      <a:pt x="4094" y="763"/>
                      <a:pt x="4091" y="764"/>
                    </a:cubicBezTo>
                    <a:cubicBezTo>
                      <a:pt x="4089" y="765"/>
                      <a:pt x="4086" y="767"/>
                      <a:pt x="4083" y="769"/>
                    </a:cubicBezTo>
                    <a:cubicBezTo>
                      <a:pt x="4076" y="772"/>
                      <a:pt x="4069" y="775"/>
                      <a:pt x="4062" y="779"/>
                    </a:cubicBezTo>
                    <a:cubicBezTo>
                      <a:pt x="4055" y="782"/>
                      <a:pt x="4054" y="787"/>
                      <a:pt x="4044" y="787"/>
                    </a:cubicBezTo>
                    <a:cubicBezTo>
                      <a:pt x="4039" y="786"/>
                      <a:pt x="4039" y="786"/>
                      <a:pt x="4039" y="786"/>
                    </a:cubicBezTo>
                    <a:cubicBezTo>
                      <a:pt x="4039" y="786"/>
                      <a:pt x="4033" y="783"/>
                      <a:pt x="4033" y="782"/>
                    </a:cubicBezTo>
                    <a:cubicBezTo>
                      <a:pt x="4026" y="778"/>
                      <a:pt x="4018" y="775"/>
                      <a:pt x="4011" y="771"/>
                    </a:cubicBezTo>
                    <a:cubicBezTo>
                      <a:pt x="4000" y="773"/>
                      <a:pt x="3972" y="777"/>
                      <a:pt x="3966" y="764"/>
                    </a:cubicBezTo>
                    <a:cubicBezTo>
                      <a:pt x="3966" y="762"/>
                      <a:pt x="3966" y="760"/>
                      <a:pt x="3966" y="758"/>
                    </a:cubicBezTo>
                    <a:cubicBezTo>
                      <a:pt x="3967" y="754"/>
                      <a:pt x="3969" y="750"/>
                      <a:pt x="3970" y="746"/>
                    </a:cubicBezTo>
                    <a:cubicBezTo>
                      <a:pt x="3972" y="739"/>
                      <a:pt x="3973" y="730"/>
                      <a:pt x="3976" y="724"/>
                    </a:cubicBezTo>
                    <a:cubicBezTo>
                      <a:pt x="3979" y="719"/>
                      <a:pt x="3983" y="715"/>
                      <a:pt x="3986" y="710"/>
                    </a:cubicBezTo>
                    <a:cubicBezTo>
                      <a:pt x="3990" y="703"/>
                      <a:pt x="3994" y="696"/>
                      <a:pt x="3998" y="689"/>
                    </a:cubicBezTo>
                    <a:cubicBezTo>
                      <a:pt x="4001" y="684"/>
                      <a:pt x="4006" y="680"/>
                      <a:pt x="4009" y="675"/>
                    </a:cubicBezTo>
                    <a:cubicBezTo>
                      <a:pt x="4012" y="670"/>
                      <a:pt x="4013" y="666"/>
                      <a:pt x="4018" y="661"/>
                    </a:cubicBezTo>
                    <a:cubicBezTo>
                      <a:pt x="4018" y="654"/>
                      <a:pt x="4019" y="648"/>
                      <a:pt x="4019" y="642"/>
                    </a:cubicBezTo>
                    <a:cubicBezTo>
                      <a:pt x="4020" y="632"/>
                      <a:pt x="4019" y="601"/>
                      <a:pt x="4016" y="593"/>
                    </a:cubicBezTo>
                    <a:cubicBezTo>
                      <a:pt x="4013" y="584"/>
                      <a:pt x="4005" y="578"/>
                      <a:pt x="3998" y="573"/>
                    </a:cubicBezTo>
                    <a:cubicBezTo>
                      <a:pt x="3993" y="569"/>
                      <a:pt x="3989" y="563"/>
                      <a:pt x="3982" y="561"/>
                    </a:cubicBezTo>
                    <a:cubicBezTo>
                      <a:pt x="3980" y="552"/>
                      <a:pt x="3980" y="545"/>
                      <a:pt x="3981" y="536"/>
                    </a:cubicBezTo>
                    <a:cubicBezTo>
                      <a:pt x="3982" y="534"/>
                      <a:pt x="3983" y="531"/>
                      <a:pt x="3983" y="529"/>
                    </a:cubicBezTo>
                    <a:cubicBezTo>
                      <a:pt x="3983" y="524"/>
                      <a:pt x="3982" y="519"/>
                      <a:pt x="3982" y="514"/>
                    </a:cubicBezTo>
                    <a:cubicBezTo>
                      <a:pt x="3982" y="506"/>
                      <a:pt x="3982" y="498"/>
                      <a:pt x="3982" y="490"/>
                    </a:cubicBezTo>
                    <a:cubicBezTo>
                      <a:pt x="3982" y="476"/>
                      <a:pt x="3982" y="476"/>
                      <a:pt x="3982" y="476"/>
                    </a:cubicBezTo>
                    <a:cubicBezTo>
                      <a:pt x="3981" y="471"/>
                      <a:pt x="3977" y="466"/>
                      <a:pt x="3976" y="460"/>
                    </a:cubicBezTo>
                    <a:cubicBezTo>
                      <a:pt x="3975" y="457"/>
                      <a:pt x="3976" y="452"/>
                      <a:pt x="3975" y="449"/>
                    </a:cubicBezTo>
                    <a:cubicBezTo>
                      <a:pt x="3974" y="443"/>
                      <a:pt x="3972" y="438"/>
                      <a:pt x="3971" y="433"/>
                    </a:cubicBezTo>
                    <a:cubicBezTo>
                      <a:pt x="3971" y="432"/>
                      <a:pt x="3973" y="420"/>
                      <a:pt x="3973" y="418"/>
                    </a:cubicBezTo>
                    <a:cubicBezTo>
                      <a:pt x="3981" y="411"/>
                      <a:pt x="3991" y="409"/>
                      <a:pt x="3998" y="402"/>
                    </a:cubicBezTo>
                    <a:cubicBezTo>
                      <a:pt x="4002" y="392"/>
                      <a:pt x="3994" y="378"/>
                      <a:pt x="3997" y="363"/>
                    </a:cubicBezTo>
                    <a:cubicBezTo>
                      <a:pt x="4007" y="352"/>
                      <a:pt x="4024" y="346"/>
                      <a:pt x="4026" y="329"/>
                    </a:cubicBezTo>
                    <a:cubicBezTo>
                      <a:pt x="4023" y="320"/>
                      <a:pt x="4018" y="313"/>
                      <a:pt x="4015" y="304"/>
                    </a:cubicBezTo>
                    <a:cubicBezTo>
                      <a:pt x="4014" y="301"/>
                      <a:pt x="4013" y="297"/>
                      <a:pt x="4011" y="294"/>
                    </a:cubicBezTo>
                    <a:cubicBezTo>
                      <a:pt x="4010" y="291"/>
                      <a:pt x="4008" y="287"/>
                      <a:pt x="4007" y="284"/>
                    </a:cubicBezTo>
                    <a:cubicBezTo>
                      <a:pt x="4006" y="284"/>
                      <a:pt x="4006" y="282"/>
                      <a:pt x="4006" y="281"/>
                    </a:cubicBezTo>
                    <a:cubicBezTo>
                      <a:pt x="4005" y="279"/>
                      <a:pt x="4005" y="276"/>
                      <a:pt x="4004" y="274"/>
                    </a:cubicBezTo>
                    <a:cubicBezTo>
                      <a:pt x="3976" y="271"/>
                      <a:pt x="3944" y="271"/>
                      <a:pt x="3934" y="280"/>
                    </a:cubicBezTo>
                    <a:cubicBezTo>
                      <a:pt x="3926" y="288"/>
                      <a:pt x="3897" y="282"/>
                      <a:pt x="3868" y="274"/>
                    </a:cubicBezTo>
                    <a:cubicBezTo>
                      <a:pt x="3868" y="275"/>
                      <a:pt x="3868" y="275"/>
                      <a:pt x="3868" y="275"/>
                    </a:cubicBezTo>
                    <a:cubicBezTo>
                      <a:pt x="3843" y="294"/>
                      <a:pt x="3843" y="294"/>
                      <a:pt x="3843" y="294"/>
                    </a:cubicBezTo>
                    <a:cubicBezTo>
                      <a:pt x="3813" y="297"/>
                      <a:pt x="3813" y="297"/>
                      <a:pt x="3813" y="297"/>
                    </a:cubicBezTo>
                    <a:cubicBezTo>
                      <a:pt x="3798" y="303"/>
                      <a:pt x="3798" y="303"/>
                      <a:pt x="3798" y="303"/>
                    </a:cubicBezTo>
                    <a:cubicBezTo>
                      <a:pt x="3769" y="323"/>
                      <a:pt x="3769" y="323"/>
                      <a:pt x="3769" y="323"/>
                    </a:cubicBezTo>
                    <a:cubicBezTo>
                      <a:pt x="3755" y="329"/>
                      <a:pt x="3755" y="329"/>
                      <a:pt x="3755" y="329"/>
                    </a:cubicBezTo>
                    <a:cubicBezTo>
                      <a:pt x="3731" y="332"/>
                      <a:pt x="3731" y="332"/>
                      <a:pt x="3731" y="332"/>
                    </a:cubicBezTo>
                    <a:cubicBezTo>
                      <a:pt x="3724" y="344"/>
                      <a:pt x="3724" y="344"/>
                      <a:pt x="3724" y="344"/>
                    </a:cubicBezTo>
                    <a:cubicBezTo>
                      <a:pt x="3691" y="371"/>
                      <a:pt x="3691" y="371"/>
                      <a:pt x="3691" y="371"/>
                    </a:cubicBezTo>
                    <a:cubicBezTo>
                      <a:pt x="3661" y="383"/>
                      <a:pt x="3661" y="383"/>
                      <a:pt x="3661" y="383"/>
                    </a:cubicBezTo>
                    <a:cubicBezTo>
                      <a:pt x="3600" y="386"/>
                      <a:pt x="3600" y="386"/>
                      <a:pt x="3600" y="386"/>
                    </a:cubicBezTo>
                    <a:cubicBezTo>
                      <a:pt x="3536" y="382"/>
                      <a:pt x="3536" y="382"/>
                      <a:pt x="3536" y="382"/>
                    </a:cubicBezTo>
                    <a:cubicBezTo>
                      <a:pt x="3506" y="394"/>
                      <a:pt x="3506" y="394"/>
                      <a:pt x="3506" y="394"/>
                    </a:cubicBezTo>
                    <a:cubicBezTo>
                      <a:pt x="3474" y="394"/>
                      <a:pt x="3474" y="394"/>
                      <a:pt x="3474" y="394"/>
                    </a:cubicBezTo>
                    <a:cubicBezTo>
                      <a:pt x="3375" y="393"/>
                      <a:pt x="3375" y="393"/>
                      <a:pt x="3375" y="393"/>
                    </a:cubicBezTo>
                    <a:cubicBezTo>
                      <a:pt x="3234" y="0"/>
                      <a:pt x="3234" y="0"/>
                      <a:pt x="3234" y="0"/>
                    </a:cubicBezTo>
                    <a:cubicBezTo>
                      <a:pt x="3227" y="2"/>
                      <a:pt x="3227" y="2"/>
                      <a:pt x="3227" y="2"/>
                    </a:cubicBezTo>
                    <a:cubicBezTo>
                      <a:pt x="3223" y="4"/>
                      <a:pt x="3220" y="5"/>
                      <a:pt x="3217" y="6"/>
                    </a:cubicBezTo>
                    <a:cubicBezTo>
                      <a:pt x="3207" y="9"/>
                      <a:pt x="3207" y="9"/>
                      <a:pt x="3207" y="9"/>
                    </a:cubicBezTo>
                    <a:cubicBezTo>
                      <a:pt x="3199" y="11"/>
                      <a:pt x="3195" y="10"/>
                      <a:pt x="3188" y="14"/>
                    </a:cubicBezTo>
                    <a:cubicBezTo>
                      <a:pt x="3179" y="20"/>
                      <a:pt x="3169" y="26"/>
                      <a:pt x="3161" y="32"/>
                    </a:cubicBezTo>
                    <a:cubicBezTo>
                      <a:pt x="3153" y="41"/>
                      <a:pt x="3153" y="41"/>
                      <a:pt x="3153" y="41"/>
                    </a:cubicBezTo>
                    <a:cubicBezTo>
                      <a:pt x="3147" y="47"/>
                      <a:pt x="3138" y="58"/>
                      <a:pt x="3132" y="63"/>
                    </a:cubicBezTo>
                    <a:cubicBezTo>
                      <a:pt x="3123" y="70"/>
                      <a:pt x="3104" y="80"/>
                      <a:pt x="3094" y="86"/>
                    </a:cubicBezTo>
                    <a:cubicBezTo>
                      <a:pt x="3091" y="88"/>
                      <a:pt x="3089" y="88"/>
                      <a:pt x="3085" y="91"/>
                    </a:cubicBezTo>
                    <a:cubicBezTo>
                      <a:pt x="3078" y="96"/>
                      <a:pt x="3071" y="105"/>
                      <a:pt x="3064" y="111"/>
                    </a:cubicBezTo>
                    <a:cubicBezTo>
                      <a:pt x="3055" y="117"/>
                      <a:pt x="3055" y="117"/>
                      <a:pt x="3055" y="117"/>
                    </a:cubicBezTo>
                    <a:cubicBezTo>
                      <a:pt x="3042" y="125"/>
                      <a:pt x="3031" y="128"/>
                      <a:pt x="3016" y="132"/>
                    </a:cubicBezTo>
                    <a:cubicBezTo>
                      <a:pt x="3016" y="132"/>
                      <a:pt x="3014" y="134"/>
                      <a:pt x="3014" y="134"/>
                    </a:cubicBezTo>
                    <a:cubicBezTo>
                      <a:pt x="3009" y="137"/>
                      <a:pt x="3004" y="137"/>
                      <a:pt x="3000" y="143"/>
                    </a:cubicBezTo>
                    <a:cubicBezTo>
                      <a:pt x="3000" y="146"/>
                      <a:pt x="3000" y="146"/>
                      <a:pt x="3000" y="146"/>
                    </a:cubicBezTo>
                    <a:cubicBezTo>
                      <a:pt x="3004" y="147"/>
                      <a:pt x="3004" y="147"/>
                      <a:pt x="3004" y="147"/>
                    </a:cubicBezTo>
                    <a:cubicBezTo>
                      <a:pt x="3013" y="144"/>
                      <a:pt x="3013" y="144"/>
                      <a:pt x="3013" y="144"/>
                    </a:cubicBezTo>
                    <a:cubicBezTo>
                      <a:pt x="3014" y="146"/>
                      <a:pt x="3014" y="146"/>
                      <a:pt x="3014" y="146"/>
                    </a:cubicBezTo>
                    <a:cubicBezTo>
                      <a:pt x="3011" y="152"/>
                      <a:pt x="3011" y="152"/>
                      <a:pt x="3011" y="152"/>
                    </a:cubicBezTo>
                    <a:cubicBezTo>
                      <a:pt x="3006" y="154"/>
                      <a:pt x="3006" y="154"/>
                      <a:pt x="3006" y="154"/>
                    </a:cubicBezTo>
                    <a:cubicBezTo>
                      <a:pt x="3004" y="159"/>
                      <a:pt x="3004" y="159"/>
                      <a:pt x="3004" y="159"/>
                    </a:cubicBezTo>
                    <a:cubicBezTo>
                      <a:pt x="3005" y="160"/>
                      <a:pt x="3006" y="161"/>
                      <a:pt x="3007" y="162"/>
                    </a:cubicBezTo>
                    <a:cubicBezTo>
                      <a:pt x="3009" y="160"/>
                      <a:pt x="3017" y="156"/>
                      <a:pt x="3019" y="157"/>
                    </a:cubicBezTo>
                    <a:cubicBezTo>
                      <a:pt x="3022" y="161"/>
                      <a:pt x="3022" y="161"/>
                      <a:pt x="3022" y="161"/>
                    </a:cubicBezTo>
                    <a:cubicBezTo>
                      <a:pt x="3022" y="163"/>
                      <a:pt x="3022" y="163"/>
                      <a:pt x="3022" y="163"/>
                    </a:cubicBezTo>
                    <a:cubicBezTo>
                      <a:pt x="3018" y="163"/>
                      <a:pt x="3013" y="164"/>
                      <a:pt x="3011" y="166"/>
                    </a:cubicBezTo>
                    <a:cubicBezTo>
                      <a:pt x="3008" y="171"/>
                      <a:pt x="3008" y="171"/>
                      <a:pt x="3008" y="171"/>
                    </a:cubicBezTo>
                    <a:cubicBezTo>
                      <a:pt x="3013" y="178"/>
                      <a:pt x="3013" y="178"/>
                      <a:pt x="3013" y="178"/>
                    </a:cubicBezTo>
                    <a:cubicBezTo>
                      <a:pt x="3011" y="181"/>
                      <a:pt x="3011" y="181"/>
                      <a:pt x="3011" y="181"/>
                    </a:cubicBezTo>
                    <a:cubicBezTo>
                      <a:pt x="3004" y="183"/>
                      <a:pt x="3004" y="183"/>
                      <a:pt x="3004" y="183"/>
                    </a:cubicBezTo>
                    <a:cubicBezTo>
                      <a:pt x="3000" y="188"/>
                      <a:pt x="3000" y="188"/>
                      <a:pt x="3000" y="188"/>
                    </a:cubicBezTo>
                    <a:cubicBezTo>
                      <a:pt x="2990" y="187"/>
                      <a:pt x="2990" y="187"/>
                      <a:pt x="2990" y="187"/>
                    </a:cubicBezTo>
                    <a:cubicBezTo>
                      <a:pt x="2989" y="190"/>
                      <a:pt x="2995" y="201"/>
                      <a:pt x="2996" y="203"/>
                    </a:cubicBezTo>
                    <a:cubicBezTo>
                      <a:pt x="2994" y="207"/>
                      <a:pt x="2994" y="207"/>
                      <a:pt x="2994" y="207"/>
                    </a:cubicBezTo>
                    <a:cubicBezTo>
                      <a:pt x="2988" y="210"/>
                      <a:pt x="2988" y="210"/>
                      <a:pt x="2988" y="210"/>
                    </a:cubicBezTo>
                    <a:cubicBezTo>
                      <a:pt x="2986" y="212"/>
                      <a:pt x="2986" y="212"/>
                      <a:pt x="2986" y="212"/>
                    </a:cubicBezTo>
                    <a:cubicBezTo>
                      <a:pt x="2983" y="211"/>
                      <a:pt x="2983" y="211"/>
                      <a:pt x="2983" y="211"/>
                    </a:cubicBezTo>
                    <a:cubicBezTo>
                      <a:pt x="2986" y="204"/>
                      <a:pt x="2986" y="204"/>
                      <a:pt x="2986" y="204"/>
                    </a:cubicBezTo>
                    <a:cubicBezTo>
                      <a:pt x="2987" y="199"/>
                      <a:pt x="2982" y="191"/>
                      <a:pt x="2979" y="187"/>
                    </a:cubicBezTo>
                    <a:cubicBezTo>
                      <a:pt x="2972" y="185"/>
                      <a:pt x="2961" y="183"/>
                      <a:pt x="2955" y="180"/>
                    </a:cubicBezTo>
                    <a:cubicBezTo>
                      <a:pt x="2955" y="180"/>
                      <a:pt x="2948" y="174"/>
                      <a:pt x="2947" y="173"/>
                    </a:cubicBezTo>
                    <a:cubicBezTo>
                      <a:pt x="2944" y="173"/>
                      <a:pt x="2944" y="173"/>
                      <a:pt x="2944" y="173"/>
                    </a:cubicBezTo>
                    <a:cubicBezTo>
                      <a:pt x="2944" y="173"/>
                      <a:pt x="2942" y="176"/>
                      <a:pt x="2942" y="176"/>
                    </a:cubicBezTo>
                    <a:cubicBezTo>
                      <a:pt x="2941" y="181"/>
                      <a:pt x="2941" y="187"/>
                      <a:pt x="2939" y="191"/>
                    </a:cubicBezTo>
                    <a:cubicBezTo>
                      <a:pt x="2939" y="191"/>
                      <a:pt x="2931" y="205"/>
                      <a:pt x="2930" y="206"/>
                    </a:cubicBezTo>
                    <a:cubicBezTo>
                      <a:pt x="2925" y="212"/>
                      <a:pt x="2916" y="223"/>
                      <a:pt x="2910" y="228"/>
                    </a:cubicBezTo>
                    <a:cubicBezTo>
                      <a:pt x="2904" y="233"/>
                      <a:pt x="2892" y="240"/>
                      <a:pt x="2885" y="245"/>
                    </a:cubicBezTo>
                    <a:cubicBezTo>
                      <a:pt x="2883" y="248"/>
                      <a:pt x="2883" y="248"/>
                      <a:pt x="2883" y="248"/>
                    </a:cubicBezTo>
                    <a:cubicBezTo>
                      <a:pt x="2885" y="249"/>
                      <a:pt x="2885" y="249"/>
                      <a:pt x="2885" y="249"/>
                    </a:cubicBezTo>
                    <a:cubicBezTo>
                      <a:pt x="2890" y="247"/>
                      <a:pt x="2890" y="247"/>
                      <a:pt x="2890" y="247"/>
                    </a:cubicBezTo>
                    <a:cubicBezTo>
                      <a:pt x="2892" y="248"/>
                      <a:pt x="2892" y="248"/>
                      <a:pt x="2892" y="248"/>
                    </a:cubicBezTo>
                    <a:cubicBezTo>
                      <a:pt x="2893" y="248"/>
                      <a:pt x="2899" y="241"/>
                      <a:pt x="2900" y="241"/>
                    </a:cubicBezTo>
                    <a:cubicBezTo>
                      <a:pt x="2910" y="234"/>
                      <a:pt x="2922" y="227"/>
                      <a:pt x="2933" y="220"/>
                    </a:cubicBezTo>
                    <a:cubicBezTo>
                      <a:pt x="2937" y="221"/>
                      <a:pt x="2937" y="221"/>
                      <a:pt x="2937" y="221"/>
                    </a:cubicBezTo>
                    <a:cubicBezTo>
                      <a:pt x="2939" y="223"/>
                      <a:pt x="2939" y="223"/>
                      <a:pt x="2939" y="223"/>
                    </a:cubicBezTo>
                    <a:cubicBezTo>
                      <a:pt x="2933" y="226"/>
                      <a:pt x="2918" y="232"/>
                      <a:pt x="2912" y="235"/>
                    </a:cubicBezTo>
                    <a:cubicBezTo>
                      <a:pt x="2907" y="238"/>
                      <a:pt x="2896" y="248"/>
                      <a:pt x="2891" y="252"/>
                    </a:cubicBezTo>
                    <a:cubicBezTo>
                      <a:pt x="2891" y="254"/>
                      <a:pt x="2891" y="254"/>
                      <a:pt x="2891" y="254"/>
                    </a:cubicBezTo>
                    <a:cubicBezTo>
                      <a:pt x="2895" y="251"/>
                      <a:pt x="2910" y="242"/>
                      <a:pt x="2915" y="245"/>
                    </a:cubicBezTo>
                    <a:cubicBezTo>
                      <a:pt x="2915" y="247"/>
                      <a:pt x="2915" y="247"/>
                      <a:pt x="2915" y="247"/>
                    </a:cubicBezTo>
                    <a:cubicBezTo>
                      <a:pt x="2906" y="255"/>
                      <a:pt x="2906" y="255"/>
                      <a:pt x="2906" y="255"/>
                    </a:cubicBezTo>
                    <a:cubicBezTo>
                      <a:pt x="2905" y="256"/>
                      <a:pt x="2904" y="262"/>
                      <a:pt x="2904" y="262"/>
                    </a:cubicBezTo>
                    <a:cubicBezTo>
                      <a:pt x="2904" y="268"/>
                      <a:pt x="2906" y="274"/>
                      <a:pt x="2906" y="280"/>
                    </a:cubicBezTo>
                    <a:cubicBezTo>
                      <a:pt x="2907" y="283"/>
                      <a:pt x="2906" y="287"/>
                      <a:pt x="2906" y="290"/>
                    </a:cubicBezTo>
                    <a:cubicBezTo>
                      <a:pt x="2906" y="291"/>
                      <a:pt x="2908" y="294"/>
                      <a:pt x="2908" y="294"/>
                    </a:cubicBezTo>
                    <a:cubicBezTo>
                      <a:pt x="2911" y="294"/>
                      <a:pt x="2911" y="294"/>
                      <a:pt x="2911" y="294"/>
                    </a:cubicBezTo>
                    <a:cubicBezTo>
                      <a:pt x="2917" y="286"/>
                      <a:pt x="2917" y="286"/>
                      <a:pt x="2917" y="286"/>
                    </a:cubicBezTo>
                    <a:cubicBezTo>
                      <a:pt x="2920" y="287"/>
                      <a:pt x="2920" y="287"/>
                      <a:pt x="2920" y="287"/>
                    </a:cubicBezTo>
                    <a:cubicBezTo>
                      <a:pt x="2921" y="290"/>
                      <a:pt x="2921" y="290"/>
                      <a:pt x="2921" y="290"/>
                    </a:cubicBezTo>
                    <a:cubicBezTo>
                      <a:pt x="2920" y="295"/>
                      <a:pt x="2902" y="305"/>
                      <a:pt x="2902" y="310"/>
                    </a:cubicBezTo>
                    <a:cubicBezTo>
                      <a:pt x="2904" y="314"/>
                      <a:pt x="2919" y="318"/>
                      <a:pt x="2922" y="319"/>
                    </a:cubicBezTo>
                    <a:cubicBezTo>
                      <a:pt x="2925" y="324"/>
                      <a:pt x="2925" y="324"/>
                      <a:pt x="2925" y="324"/>
                    </a:cubicBezTo>
                    <a:cubicBezTo>
                      <a:pt x="2924" y="333"/>
                      <a:pt x="2893" y="338"/>
                      <a:pt x="2886" y="338"/>
                    </a:cubicBezTo>
                    <a:cubicBezTo>
                      <a:pt x="2885" y="340"/>
                      <a:pt x="2885" y="340"/>
                      <a:pt x="2885" y="340"/>
                    </a:cubicBezTo>
                    <a:cubicBezTo>
                      <a:pt x="2884" y="342"/>
                      <a:pt x="2884" y="342"/>
                      <a:pt x="2884" y="342"/>
                    </a:cubicBezTo>
                    <a:cubicBezTo>
                      <a:pt x="2888" y="348"/>
                      <a:pt x="2898" y="349"/>
                      <a:pt x="2900" y="353"/>
                    </a:cubicBezTo>
                    <a:cubicBezTo>
                      <a:pt x="2898" y="356"/>
                      <a:pt x="2891" y="364"/>
                      <a:pt x="2888" y="365"/>
                    </a:cubicBezTo>
                    <a:cubicBezTo>
                      <a:pt x="2884" y="366"/>
                      <a:pt x="2882" y="366"/>
                      <a:pt x="2879" y="367"/>
                    </a:cubicBezTo>
                    <a:cubicBezTo>
                      <a:pt x="2860" y="370"/>
                      <a:pt x="2860" y="370"/>
                      <a:pt x="2860" y="370"/>
                    </a:cubicBezTo>
                    <a:cubicBezTo>
                      <a:pt x="2857" y="371"/>
                      <a:pt x="2855" y="372"/>
                      <a:pt x="2853" y="373"/>
                    </a:cubicBezTo>
                    <a:cubicBezTo>
                      <a:pt x="2849" y="380"/>
                      <a:pt x="2849" y="380"/>
                      <a:pt x="2849" y="380"/>
                    </a:cubicBezTo>
                    <a:cubicBezTo>
                      <a:pt x="2851" y="384"/>
                      <a:pt x="2851" y="384"/>
                      <a:pt x="2851" y="384"/>
                    </a:cubicBezTo>
                    <a:cubicBezTo>
                      <a:pt x="2854" y="386"/>
                      <a:pt x="2854" y="386"/>
                      <a:pt x="2854" y="386"/>
                    </a:cubicBezTo>
                    <a:cubicBezTo>
                      <a:pt x="2870" y="384"/>
                      <a:pt x="2870" y="384"/>
                      <a:pt x="2870" y="384"/>
                    </a:cubicBezTo>
                    <a:cubicBezTo>
                      <a:pt x="2875" y="387"/>
                      <a:pt x="2875" y="387"/>
                      <a:pt x="2875" y="387"/>
                    </a:cubicBezTo>
                    <a:cubicBezTo>
                      <a:pt x="2878" y="396"/>
                      <a:pt x="2875" y="404"/>
                      <a:pt x="2872" y="413"/>
                    </a:cubicBezTo>
                    <a:cubicBezTo>
                      <a:pt x="2868" y="428"/>
                      <a:pt x="2868" y="428"/>
                      <a:pt x="2868" y="428"/>
                    </a:cubicBezTo>
                    <a:cubicBezTo>
                      <a:pt x="2864" y="432"/>
                      <a:pt x="2864" y="432"/>
                      <a:pt x="2864" y="432"/>
                    </a:cubicBezTo>
                    <a:cubicBezTo>
                      <a:pt x="2856" y="440"/>
                      <a:pt x="2856" y="440"/>
                      <a:pt x="2856" y="440"/>
                    </a:cubicBezTo>
                    <a:cubicBezTo>
                      <a:pt x="2852" y="447"/>
                      <a:pt x="2852" y="457"/>
                      <a:pt x="2848" y="464"/>
                    </a:cubicBezTo>
                    <a:cubicBezTo>
                      <a:pt x="2847" y="465"/>
                      <a:pt x="2846" y="466"/>
                      <a:pt x="2844" y="467"/>
                    </a:cubicBezTo>
                    <a:cubicBezTo>
                      <a:pt x="2839" y="473"/>
                      <a:pt x="2839" y="474"/>
                      <a:pt x="2832" y="477"/>
                    </a:cubicBezTo>
                    <a:cubicBezTo>
                      <a:pt x="2831" y="477"/>
                      <a:pt x="2830" y="478"/>
                      <a:pt x="2829" y="478"/>
                    </a:cubicBezTo>
                    <a:cubicBezTo>
                      <a:pt x="2826" y="478"/>
                      <a:pt x="2824" y="478"/>
                      <a:pt x="2820" y="478"/>
                    </a:cubicBezTo>
                    <a:cubicBezTo>
                      <a:pt x="2803" y="477"/>
                      <a:pt x="2803" y="477"/>
                      <a:pt x="2803" y="477"/>
                    </a:cubicBezTo>
                    <a:cubicBezTo>
                      <a:pt x="2799" y="473"/>
                      <a:pt x="2782" y="468"/>
                      <a:pt x="2776" y="469"/>
                    </a:cubicBezTo>
                    <a:cubicBezTo>
                      <a:pt x="2775" y="471"/>
                      <a:pt x="2775" y="471"/>
                      <a:pt x="2775" y="471"/>
                    </a:cubicBezTo>
                    <a:cubicBezTo>
                      <a:pt x="2775" y="472"/>
                      <a:pt x="2778" y="475"/>
                      <a:pt x="2778" y="475"/>
                    </a:cubicBezTo>
                    <a:cubicBezTo>
                      <a:pt x="2789" y="482"/>
                      <a:pt x="2802" y="485"/>
                      <a:pt x="2814" y="491"/>
                    </a:cubicBezTo>
                    <a:cubicBezTo>
                      <a:pt x="2821" y="495"/>
                      <a:pt x="2829" y="500"/>
                      <a:pt x="2837" y="504"/>
                    </a:cubicBezTo>
                    <a:cubicBezTo>
                      <a:pt x="2840" y="512"/>
                      <a:pt x="2840" y="512"/>
                      <a:pt x="2840" y="512"/>
                    </a:cubicBezTo>
                    <a:cubicBezTo>
                      <a:pt x="2840" y="512"/>
                      <a:pt x="2840" y="515"/>
                      <a:pt x="2840" y="515"/>
                    </a:cubicBezTo>
                    <a:cubicBezTo>
                      <a:pt x="2836" y="520"/>
                      <a:pt x="2828" y="533"/>
                      <a:pt x="2824" y="538"/>
                    </a:cubicBezTo>
                    <a:cubicBezTo>
                      <a:pt x="2820" y="542"/>
                      <a:pt x="2808" y="551"/>
                      <a:pt x="2802" y="555"/>
                    </a:cubicBezTo>
                    <a:cubicBezTo>
                      <a:pt x="2801" y="562"/>
                      <a:pt x="2799" y="567"/>
                      <a:pt x="2793" y="571"/>
                    </a:cubicBezTo>
                    <a:cubicBezTo>
                      <a:pt x="2790" y="569"/>
                      <a:pt x="2786" y="564"/>
                      <a:pt x="2784" y="560"/>
                    </a:cubicBezTo>
                    <a:cubicBezTo>
                      <a:pt x="2782" y="560"/>
                      <a:pt x="2782" y="560"/>
                      <a:pt x="2782" y="560"/>
                    </a:cubicBezTo>
                    <a:cubicBezTo>
                      <a:pt x="2779" y="562"/>
                      <a:pt x="2779" y="562"/>
                      <a:pt x="2779" y="562"/>
                    </a:cubicBezTo>
                    <a:cubicBezTo>
                      <a:pt x="2776" y="572"/>
                      <a:pt x="2776" y="572"/>
                      <a:pt x="2776" y="572"/>
                    </a:cubicBezTo>
                    <a:cubicBezTo>
                      <a:pt x="2772" y="571"/>
                      <a:pt x="2772" y="571"/>
                      <a:pt x="2772" y="571"/>
                    </a:cubicBezTo>
                    <a:cubicBezTo>
                      <a:pt x="2763" y="567"/>
                      <a:pt x="2763" y="567"/>
                      <a:pt x="2763" y="567"/>
                    </a:cubicBezTo>
                    <a:cubicBezTo>
                      <a:pt x="2758" y="566"/>
                      <a:pt x="2746" y="569"/>
                      <a:pt x="2741" y="571"/>
                    </a:cubicBezTo>
                    <a:cubicBezTo>
                      <a:pt x="2740" y="590"/>
                      <a:pt x="2740" y="590"/>
                      <a:pt x="2740" y="590"/>
                    </a:cubicBezTo>
                    <a:cubicBezTo>
                      <a:pt x="2744" y="595"/>
                      <a:pt x="2744" y="595"/>
                      <a:pt x="2744" y="595"/>
                    </a:cubicBezTo>
                    <a:cubicBezTo>
                      <a:pt x="2749" y="596"/>
                      <a:pt x="2756" y="600"/>
                      <a:pt x="2759" y="604"/>
                    </a:cubicBezTo>
                    <a:cubicBezTo>
                      <a:pt x="2761" y="612"/>
                      <a:pt x="2761" y="612"/>
                      <a:pt x="2761" y="612"/>
                    </a:cubicBezTo>
                    <a:cubicBezTo>
                      <a:pt x="2759" y="615"/>
                      <a:pt x="2759" y="615"/>
                      <a:pt x="2759" y="615"/>
                    </a:cubicBezTo>
                    <a:cubicBezTo>
                      <a:pt x="2758" y="615"/>
                      <a:pt x="2754" y="615"/>
                      <a:pt x="2754" y="615"/>
                    </a:cubicBezTo>
                    <a:cubicBezTo>
                      <a:pt x="2749" y="611"/>
                      <a:pt x="2744" y="607"/>
                      <a:pt x="2738" y="606"/>
                    </a:cubicBezTo>
                    <a:cubicBezTo>
                      <a:pt x="2734" y="606"/>
                      <a:pt x="2726" y="610"/>
                      <a:pt x="2723" y="613"/>
                    </a:cubicBezTo>
                    <a:cubicBezTo>
                      <a:pt x="2719" y="618"/>
                      <a:pt x="2719" y="618"/>
                      <a:pt x="2719" y="618"/>
                    </a:cubicBezTo>
                    <a:cubicBezTo>
                      <a:pt x="2718" y="619"/>
                      <a:pt x="2717" y="619"/>
                      <a:pt x="2717" y="621"/>
                    </a:cubicBezTo>
                    <a:cubicBezTo>
                      <a:pt x="2715" y="624"/>
                      <a:pt x="2714" y="631"/>
                      <a:pt x="2713" y="635"/>
                    </a:cubicBezTo>
                    <a:cubicBezTo>
                      <a:pt x="2715" y="640"/>
                      <a:pt x="2715" y="640"/>
                      <a:pt x="2715" y="640"/>
                    </a:cubicBezTo>
                    <a:cubicBezTo>
                      <a:pt x="2715" y="641"/>
                      <a:pt x="2711" y="647"/>
                      <a:pt x="2711" y="647"/>
                    </a:cubicBezTo>
                    <a:cubicBezTo>
                      <a:pt x="2708" y="657"/>
                      <a:pt x="2707" y="669"/>
                      <a:pt x="2705" y="679"/>
                    </a:cubicBezTo>
                    <a:cubicBezTo>
                      <a:pt x="2705" y="679"/>
                      <a:pt x="2703" y="681"/>
                      <a:pt x="2703" y="681"/>
                    </a:cubicBezTo>
                    <a:cubicBezTo>
                      <a:pt x="2700" y="687"/>
                      <a:pt x="2691" y="707"/>
                      <a:pt x="2687" y="711"/>
                    </a:cubicBezTo>
                    <a:cubicBezTo>
                      <a:pt x="2686" y="714"/>
                      <a:pt x="2684" y="714"/>
                      <a:pt x="2682" y="716"/>
                    </a:cubicBezTo>
                    <a:cubicBezTo>
                      <a:pt x="2671" y="726"/>
                      <a:pt x="2671" y="726"/>
                      <a:pt x="2671" y="726"/>
                    </a:cubicBezTo>
                    <a:cubicBezTo>
                      <a:pt x="2664" y="730"/>
                      <a:pt x="2653" y="735"/>
                      <a:pt x="2646" y="739"/>
                    </a:cubicBezTo>
                    <a:cubicBezTo>
                      <a:pt x="2645" y="739"/>
                      <a:pt x="2629" y="755"/>
                      <a:pt x="2628" y="756"/>
                    </a:cubicBezTo>
                    <a:cubicBezTo>
                      <a:pt x="2624" y="756"/>
                      <a:pt x="2616" y="754"/>
                      <a:pt x="2613" y="751"/>
                    </a:cubicBezTo>
                    <a:cubicBezTo>
                      <a:pt x="2609" y="753"/>
                      <a:pt x="2609" y="753"/>
                      <a:pt x="2609" y="753"/>
                    </a:cubicBezTo>
                    <a:cubicBezTo>
                      <a:pt x="2610" y="757"/>
                      <a:pt x="2610" y="757"/>
                      <a:pt x="2610" y="757"/>
                    </a:cubicBezTo>
                    <a:cubicBezTo>
                      <a:pt x="2620" y="764"/>
                      <a:pt x="2620" y="764"/>
                      <a:pt x="2620" y="764"/>
                    </a:cubicBezTo>
                    <a:cubicBezTo>
                      <a:pt x="2622" y="768"/>
                      <a:pt x="2622" y="768"/>
                      <a:pt x="2622" y="768"/>
                    </a:cubicBezTo>
                    <a:cubicBezTo>
                      <a:pt x="2619" y="771"/>
                      <a:pt x="2619" y="771"/>
                      <a:pt x="2619" y="771"/>
                    </a:cubicBezTo>
                    <a:cubicBezTo>
                      <a:pt x="2614" y="771"/>
                      <a:pt x="2609" y="772"/>
                      <a:pt x="2605" y="772"/>
                    </a:cubicBezTo>
                    <a:cubicBezTo>
                      <a:pt x="2601" y="772"/>
                      <a:pt x="2597" y="771"/>
                      <a:pt x="2593" y="771"/>
                    </a:cubicBezTo>
                    <a:cubicBezTo>
                      <a:pt x="2589" y="771"/>
                      <a:pt x="2587" y="775"/>
                      <a:pt x="2577" y="773"/>
                    </a:cubicBezTo>
                    <a:cubicBezTo>
                      <a:pt x="2572" y="769"/>
                      <a:pt x="2572" y="769"/>
                      <a:pt x="2572" y="769"/>
                    </a:cubicBezTo>
                    <a:cubicBezTo>
                      <a:pt x="2570" y="770"/>
                      <a:pt x="2570" y="770"/>
                      <a:pt x="2570" y="770"/>
                    </a:cubicBezTo>
                    <a:cubicBezTo>
                      <a:pt x="2567" y="762"/>
                      <a:pt x="2567" y="762"/>
                      <a:pt x="2567" y="762"/>
                    </a:cubicBezTo>
                    <a:cubicBezTo>
                      <a:pt x="2559" y="759"/>
                      <a:pt x="2559" y="759"/>
                      <a:pt x="2559" y="759"/>
                    </a:cubicBezTo>
                    <a:cubicBezTo>
                      <a:pt x="2559" y="766"/>
                      <a:pt x="2559" y="766"/>
                      <a:pt x="2559" y="766"/>
                    </a:cubicBezTo>
                    <a:cubicBezTo>
                      <a:pt x="2562" y="771"/>
                      <a:pt x="2562" y="771"/>
                      <a:pt x="2562" y="771"/>
                    </a:cubicBezTo>
                    <a:cubicBezTo>
                      <a:pt x="2561" y="773"/>
                      <a:pt x="2559" y="775"/>
                      <a:pt x="2557" y="776"/>
                    </a:cubicBezTo>
                    <a:cubicBezTo>
                      <a:pt x="2530" y="779"/>
                      <a:pt x="2530" y="779"/>
                      <a:pt x="2530" y="779"/>
                    </a:cubicBezTo>
                    <a:cubicBezTo>
                      <a:pt x="2526" y="783"/>
                      <a:pt x="2526" y="783"/>
                      <a:pt x="2526" y="783"/>
                    </a:cubicBezTo>
                    <a:cubicBezTo>
                      <a:pt x="2524" y="791"/>
                      <a:pt x="2524" y="791"/>
                      <a:pt x="2524" y="791"/>
                    </a:cubicBezTo>
                    <a:cubicBezTo>
                      <a:pt x="2522" y="790"/>
                      <a:pt x="2522" y="790"/>
                      <a:pt x="2522" y="790"/>
                    </a:cubicBezTo>
                    <a:cubicBezTo>
                      <a:pt x="2519" y="782"/>
                      <a:pt x="2519" y="782"/>
                      <a:pt x="2519" y="782"/>
                    </a:cubicBezTo>
                    <a:cubicBezTo>
                      <a:pt x="2516" y="789"/>
                      <a:pt x="2516" y="789"/>
                      <a:pt x="2516" y="789"/>
                    </a:cubicBezTo>
                    <a:cubicBezTo>
                      <a:pt x="2498" y="777"/>
                      <a:pt x="2477" y="760"/>
                      <a:pt x="2463" y="745"/>
                    </a:cubicBezTo>
                    <a:cubicBezTo>
                      <a:pt x="2446" y="725"/>
                      <a:pt x="2446" y="725"/>
                      <a:pt x="2446" y="725"/>
                    </a:cubicBezTo>
                    <a:cubicBezTo>
                      <a:pt x="2442" y="721"/>
                      <a:pt x="2440" y="719"/>
                      <a:pt x="2437" y="715"/>
                    </a:cubicBezTo>
                    <a:cubicBezTo>
                      <a:pt x="2435" y="712"/>
                      <a:pt x="2434" y="706"/>
                      <a:pt x="2431" y="702"/>
                    </a:cubicBezTo>
                    <a:cubicBezTo>
                      <a:pt x="2430" y="701"/>
                      <a:pt x="2429" y="700"/>
                      <a:pt x="2428" y="699"/>
                    </a:cubicBezTo>
                    <a:cubicBezTo>
                      <a:pt x="2418" y="690"/>
                      <a:pt x="2413" y="685"/>
                      <a:pt x="2418" y="672"/>
                    </a:cubicBezTo>
                    <a:cubicBezTo>
                      <a:pt x="2417" y="669"/>
                      <a:pt x="2417" y="669"/>
                      <a:pt x="2417" y="669"/>
                    </a:cubicBezTo>
                    <a:cubicBezTo>
                      <a:pt x="2410" y="669"/>
                      <a:pt x="2410" y="669"/>
                      <a:pt x="2410" y="669"/>
                    </a:cubicBezTo>
                    <a:cubicBezTo>
                      <a:pt x="2400" y="674"/>
                      <a:pt x="2392" y="683"/>
                      <a:pt x="2382" y="689"/>
                    </a:cubicBezTo>
                    <a:cubicBezTo>
                      <a:pt x="2377" y="693"/>
                      <a:pt x="2371" y="696"/>
                      <a:pt x="2365" y="699"/>
                    </a:cubicBezTo>
                    <a:cubicBezTo>
                      <a:pt x="2364" y="700"/>
                      <a:pt x="2362" y="704"/>
                      <a:pt x="2362" y="705"/>
                    </a:cubicBezTo>
                    <a:cubicBezTo>
                      <a:pt x="2370" y="715"/>
                      <a:pt x="2370" y="715"/>
                      <a:pt x="2370" y="715"/>
                    </a:cubicBezTo>
                    <a:cubicBezTo>
                      <a:pt x="2370" y="717"/>
                      <a:pt x="2370" y="723"/>
                      <a:pt x="2371" y="724"/>
                    </a:cubicBezTo>
                    <a:cubicBezTo>
                      <a:pt x="2383" y="731"/>
                      <a:pt x="2383" y="731"/>
                      <a:pt x="2383" y="731"/>
                    </a:cubicBezTo>
                    <a:cubicBezTo>
                      <a:pt x="2383" y="731"/>
                      <a:pt x="2385" y="734"/>
                      <a:pt x="2385" y="734"/>
                    </a:cubicBezTo>
                    <a:cubicBezTo>
                      <a:pt x="2385" y="734"/>
                      <a:pt x="2391" y="738"/>
                      <a:pt x="2391" y="738"/>
                    </a:cubicBezTo>
                    <a:cubicBezTo>
                      <a:pt x="2396" y="739"/>
                      <a:pt x="2402" y="738"/>
                      <a:pt x="2407" y="739"/>
                    </a:cubicBezTo>
                    <a:cubicBezTo>
                      <a:pt x="2408" y="739"/>
                      <a:pt x="2414" y="743"/>
                      <a:pt x="2414" y="744"/>
                    </a:cubicBezTo>
                    <a:cubicBezTo>
                      <a:pt x="2417" y="747"/>
                      <a:pt x="2418" y="751"/>
                      <a:pt x="2420" y="755"/>
                    </a:cubicBezTo>
                    <a:cubicBezTo>
                      <a:pt x="2420" y="755"/>
                      <a:pt x="2430" y="766"/>
                      <a:pt x="2431" y="767"/>
                    </a:cubicBezTo>
                    <a:cubicBezTo>
                      <a:pt x="2439" y="771"/>
                      <a:pt x="2439" y="771"/>
                      <a:pt x="2439" y="771"/>
                    </a:cubicBezTo>
                    <a:cubicBezTo>
                      <a:pt x="2442" y="772"/>
                      <a:pt x="2446" y="774"/>
                      <a:pt x="2449" y="774"/>
                    </a:cubicBezTo>
                    <a:cubicBezTo>
                      <a:pt x="2450" y="775"/>
                      <a:pt x="2455" y="786"/>
                      <a:pt x="2456" y="786"/>
                    </a:cubicBezTo>
                    <a:cubicBezTo>
                      <a:pt x="2459" y="789"/>
                      <a:pt x="2467" y="794"/>
                      <a:pt x="2471" y="797"/>
                    </a:cubicBezTo>
                    <a:cubicBezTo>
                      <a:pt x="2469" y="803"/>
                      <a:pt x="2469" y="803"/>
                      <a:pt x="2469" y="803"/>
                    </a:cubicBezTo>
                    <a:cubicBezTo>
                      <a:pt x="2465" y="805"/>
                      <a:pt x="2458" y="807"/>
                      <a:pt x="2453" y="810"/>
                    </a:cubicBezTo>
                    <a:cubicBezTo>
                      <a:pt x="2453" y="810"/>
                      <a:pt x="2451" y="813"/>
                      <a:pt x="2450" y="813"/>
                    </a:cubicBezTo>
                    <a:cubicBezTo>
                      <a:pt x="2442" y="819"/>
                      <a:pt x="2444" y="815"/>
                      <a:pt x="2436" y="825"/>
                    </a:cubicBezTo>
                    <a:cubicBezTo>
                      <a:pt x="2433" y="828"/>
                      <a:pt x="2433" y="828"/>
                      <a:pt x="2433" y="828"/>
                    </a:cubicBezTo>
                    <a:cubicBezTo>
                      <a:pt x="2441" y="837"/>
                      <a:pt x="2441" y="837"/>
                      <a:pt x="2441" y="837"/>
                    </a:cubicBezTo>
                    <a:cubicBezTo>
                      <a:pt x="2438" y="841"/>
                      <a:pt x="2438" y="841"/>
                      <a:pt x="2438" y="841"/>
                    </a:cubicBezTo>
                    <a:cubicBezTo>
                      <a:pt x="2437" y="841"/>
                      <a:pt x="2437" y="842"/>
                      <a:pt x="2436" y="842"/>
                    </a:cubicBezTo>
                    <a:cubicBezTo>
                      <a:pt x="2429" y="846"/>
                      <a:pt x="2420" y="847"/>
                      <a:pt x="2412" y="850"/>
                    </a:cubicBezTo>
                    <a:cubicBezTo>
                      <a:pt x="2409" y="851"/>
                      <a:pt x="2406" y="854"/>
                      <a:pt x="2404" y="855"/>
                    </a:cubicBezTo>
                    <a:cubicBezTo>
                      <a:pt x="2396" y="860"/>
                      <a:pt x="2387" y="864"/>
                      <a:pt x="2379" y="869"/>
                    </a:cubicBezTo>
                    <a:cubicBezTo>
                      <a:pt x="2367" y="876"/>
                      <a:pt x="2367" y="876"/>
                      <a:pt x="2367" y="876"/>
                    </a:cubicBezTo>
                    <a:cubicBezTo>
                      <a:pt x="2365" y="877"/>
                      <a:pt x="2353" y="876"/>
                      <a:pt x="2352" y="876"/>
                    </a:cubicBezTo>
                    <a:cubicBezTo>
                      <a:pt x="2346" y="878"/>
                      <a:pt x="2339" y="885"/>
                      <a:pt x="2333" y="887"/>
                    </a:cubicBezTo>
                    <a:cubicBezTo>
                      <a:pt x="2327" y="890"/>
                      <a:pt x="2320" y="891"/>
                      <a:pt x="2314" y="893"/>
                    </a:cubicBezTo>
                    <a:cubicBezTo>
                      <a:pt x="2310" y="894"/>
                      <a:pt x="2306" y="896"/>
                      <a:pt x="2302" y="898"/>
                    </a:cubicBezTo>
                    <a:cubicBezTo>
                      <a:pt x="2299" y="898"/>
                      <a:pt x="2296" y="899"/>
                      <a:pt x="2293" y="899"/>
                    </a:cubicBezTo>
                    <a:cubicBezTo>
                      <a:pt x="2292" y="901"/>
                      <a:pt x="2292" y="901"/>
                      <a:pt x="2292" y="901"/>
                    </a:cubicBezTo>
                    <a:cubicBezTo>
                      <a:pt x="2288" y="903"/>
                      <a:pt x="2288" y="903"/>
                      <a:pt x="2288" y="903"/>
                    </a:cubicBezTo>
                    <a:cubicBezTo>
                      <a:pt x="2281" y="907"/>
                      <a:pt x="2281" y="907"/>
                      <a:pt x="2281" y="907"/>
                    </a:cubicBezTo>
                    <a:cubicBezTo>
                      <a:pt x="2275" y="908"/>
                      <a:pt x="2269" y="908"/>
                      <a:pt x="2263" y="909"/>
                    </a:cubicBezTo>
                    <a:cubicBezTo>
                      <a:pt x="2263" y="909"/>
                      <a:pt x="2262" y="909"/>
                      <a:pt x="2261" y="910"/>
                    </a:cubicBezTo>
                    <a:cubicBezTo>
                      <a:pt x="2254" y="912"/>
                      <a:pt x="2236" y="916"/>
                      <a:pt x="2230" y="919"/>
                    </a:cubicBezTo>
                    <a:cubicBezTo>
                      <a:pt x="2230" y="919"/>
                      <a:pt x="2222" y="927"/>
                      <a:pt x="2222" y="928"/>
                    </a:cubicBezTo>
                    <a:cubicBezTo>
                      <a:pt x="2219" y="928"/>
                      <a:pt x="2219" y="928"/>
                      <a:pt x="2219" y="928"/>
                    </a:cubicBezTo>
                    <a:cubicBezTo>
                      <a:pt x="2208" y="927"/>
                      <a:pt x="2212" y="930"/>
                      <a:pt x="2204" y="931"/>
                    </a:cubicBezTo>
                    <a:cubicBezTo>
                      <a:pt x="2201" y="932"/>
                      <a:pt x="2195" y="932"/>
                      <a:pt x="2191" y="932"/>
                    </a:cubicBezTo>
                    <a:cubicBezTo>
                      <a:pt x="2188" y="935"/>
                      <a:pt x="2188" y="935"/>
                      <a:pt x="2188" y="935"/>
                    </a:cubicBezTo>
                    <a:cubicBezTo>
                      <a:pt x="2180" y="942"/>
                      <a:pt x="2180" y="942"/>
                      <a:pt x="2180" y="942"/>
                    </a:cubicBezTo>
                    <a:cubicBezTo>
                      <a:pt x="2173" y="946"/>
                      <a:pt x="2159" y="945"/>
                      <a:pt x="2151" y="946"/>
                    </a:cubicBezTo>
                    <a:cubicBezTo>
                      <a:pt x="2148" y="946"/>
                      <a:pt x="2134" y="947"/>
                      <a:pt x="2130" y="947"/>
                    </a:cubicBezTo>
                    <a:cubicBezTo>
                      <a:pt x="2127" y="946"/>
                      <a:pt x="2122" y="942"/>
                      <a:pt x="2118" y="944"/>
                    </a:cubicBezTo>
                    <a:cubicBezTo>
                      <a:pt x="2112" y="946"/>
                      <a:pt x="2107" y="951"/>
                      <a:pt x="2102" y="952"/>
                    </a:cubicBezTo>
                    <a:cubicBezTo>
                      <a:pt x="2100" y="953"/>
                      <a:pt x="2098" y="952"/>
                      <a:pt x="2096" y="952"/>
                    </a:cubicBezTo>
                    <a:cubicBezTo>
                      <a:pt x="2086" y="953"/>
                      <a:pt x="2086" y="953"/>
                      <a:pt x="2086" y="953"/>
                    </a:cubicBezTo>
                    <a:cubicBezTo>
                      <a:pt x="2078" y="952"/>
                      <a:pt x="2068" y="947"/>
                      <a:pt x="2059" y="947"/>
                    </a:cubicBezTo>
                    <a:cubicBezTo>
                      <a:pt x="2048" y="946"/>
                      <a:pt x="2036" y="949"/>
                      <a:pt x="2024" y="948"/>
                    </a:cubicBezTo>
                    <a:cubicBezTo>
                      <a:pt x="2024" y="948"/>
                      <a:pt x="2001" y="940"/>
                      <a:pt x="1999" y="940"/>
                    </a:cubicBezTo>
                    <a:cubicBezTo>
                      <a:pt x="1990" y="944"/>
                      <a:pt x="1990" y="944"/>
                      <a:pt x="1990" y="944"/>
                    </a:cubicBezTo>
                    <a:cubicBezTo>
                      <a:pt x="1971" y="953"/>
                      <a:pt x="1971" y="953"/>
                      <a:pt x="1971" y="953"/>
                    </a:cubicBezTo>
                    <a:cubicBezTo>
                      <a:pt x="1969" y="954"/>
                      <a:pt x="1967" y="954"/>
                      <a:pt x="1964" y="955"/>
                    </a:cubicBezTo>
                    <a:cubicBezTo>
                      <a:pt x="1950" y="958"/>
                      <a:pt x="1950" y="958"/>
                      <a:pt x="1950" y="958"/>
                    </a:cubicBezTo>
                    <a:cubicBezTo>
                      <a:pt x="1934" y="960"/>
                      <a:pt x="1916" y="959"/>
                      <a:pt x="1900" y="960"/>
                    </a:cubicBezTo>
                    <a:cubicBezTo>
                      <a:pt x="1891" y="960"/>
                      <a:pt x="1878" y="961"/>
                      <a:pt x="1873" y="953"/>
                    </a:cubicBezTo>
                    <a:cubicBezTo>
                      <a:pt x="1870" y="949"/>
                      <a:pt x="1868" y="944"/>
                      <a:pt x="1865" y="940"/>
                    </a:cubicBezTo>
                    <a:cubicBezTo>
                      <a:pt x="1860" y="935"/>
                      <a:pt x="1834" y="915"/>
                      <a:pt x="1829" y="913"/>
                    </a:cubicBezTo>
                    <a:cubicBezTo>
                      <a:pt x="1823" y="911"/>
                      <a:pt x="1819" y="910"/>
                      <a:pt x="1813" y="908"/>
                    </a:cubicBezTo>
                    <a:cubicBezTo>
                      <a:pt x="1781" y="899"/>
                      <a:pt x="1781" y="899"/>
                      <a:pt x="1781" y="899"/>
                    </a:cubicBezTo>
                    <a:cubicBezTo>
                      <a:pt x="1771" y="896"/>
                      <a:pt x="1771" y="896"/>
                      <a:pt x="1771" y="896"/>
                    </a:cubicBezTo>
                    <a:cubicBezTo>
                      <a:pt x="1768" y="893"/>
                      <a:pt x="1765" y="887"/>
                      <a:pt x="1764" y="883"/>
                    </a:cubicBezTo>
                    <a:cubicBezTo>
                      <a:pt x="1760" y="880"/>
                      <a:pt x="1746" y="875"/>
                      <a:pt x="1742" y="876"/>
                    </a:cubicBezTo>
                    <a:cubicBezTo>
                      <a:pt x="1719" y="898"/>
                      <a:pt x="1713" y="891"/>
                      <a:pt x="1682" y="892"/>
                    </a:cubicBezTo>
                    <a:cubicBezTo>
                      <a:pt x="1675" y="893"/>
                      <a:pt x="1665" y="899"/>
                      <a:pt x="1659" y="903"/>
                    </a:cubicBezTo>
                    <a:cubicBezTo>
                      <a:pt x="1649" y="900"/>
                      <a:pt x="1639" y="894"/>
                      <a:pt x="1630" y="889"/>
                    </a:cubicBezTo>
                    <a:cubicBezTo>
                      <a:pt x="1631" y="894"/>
                      <a:pt x="1631" y="902"/>
                      <a:pt x="1629" y="907"/>
                    </a:cubicBezTo>
                    <a:cubicBezTo>
                      <a:pt x="1625" y="913"/>
                      <a:pt x="1610" y="922"/>
                      <a:pt x="1603" y="923"/>
                    </a:cubicBezTo>
                    <a:cubicBezTo>
                      <a:pt x="1600" y="920"/>
                      <a:pt x="1597" y="916"/>
                      <a:pt x="1593" y="914"/>
                    </a:cubicBezTo>
                    <a:cubicBezTo>
                      <a:pt x="1593" y="914"/>
                      <a:pt x="1585" y="911"/>
                      <a:pt x="1585" y="911"/>
                    </a:cubicBezTo>
                    <a:cubicBezTo>
                      <a:pt x="1584" y="911"/>
                      <a:pt x="1581" y="912"/>
                      <a:pt x="1581" y="912"/>
                    </a:cubicBezTo>
                    <a:cubicBezTo>
                      <a:pt x="1571" y="911"/>
                      <a:pt x="1554" y="908"/>
                      <a:pt x="1546" y="901"/>
                    </a:cubicBezTo>
                    <a:cubicBezTo>
                      <a:pt x="1543" y="894"/>
                      <a:pt x="1539" y="887"/>
                      <a:pt x="1536" y="880"/>
                    </a:cubicBezTo>
                    <a:cubicBezTo>
                      <a:pt x="1534" y="877"/>
                      <a:pt x="1533" y="873"/>
                      <a:pt x="1531" y="870"/>
                    </a:cubicBezTo>
                    <a:cubicBezTo>
                      <a:pt x="1528" y="865"/>
                      <a:pt x="1522" y="859"/>
                      <a:pt x="1517" y="856"/>
                    </a:cubicBezTo>
                    <a:cubicBezTo>
                      <a:pt x="1508" y="851"/>
                      <a:pt x="1470" y="829"/>
                      <a:pt x="1459" y="833"/>
                    </a:cubicBezTo>
                    <a:cubicBezTo>
                      <a:pt x="1455" y="837"/>
                      <a:pt x="1455" y="837"/>
                      <a:pt x="1455" y="837"/>
                    </a:cubicBezTo>
                    <a:cubicBezTo>
                      <a:pt x="1454" y="840"/>
                      <a:pt x="1454" y="840"/>
                      <a:pt x="1454" y="840"/>
                    </a:cubicBezTo>
                    <a:cubicBezTo>
                      <a:pt x="1457" y="851"/>
                      <a:pt x="1459" y="858"/>
                      <a:pt x="1451" y="867"/>
                    </a:cubicBezTo>
                    <a:cubicBezTo>
                      <a:pt x="1450" y="867"/>
                      <a:pt x="1427" y="867"/>
                      <a:pt x="1427" y="867"/>
                    </a:cubicBezTo>
                    <a:cubicBezTo>
                      <a:pt x="1381" y="882"/>
                      <a:pt x="1381" y="882"/>
                      <a:pt x="1381" y="882"/>
                    </a:cubicBezTo>
                    <a:cubicBezTo>
                      <a:pt x="1381" y="882"/>
                      <a:pt x="1370" y="882"/>
                      <a:pt x="1370" y="882"/>
                    </a:cubicBezTo>
                    <a:cubicBezTo>
                      <a:pt x="1369" y="882"/>
                      <a:pt x="1364" y="880"/>
                      <a:pt x="1364" y="880"/>
                    </a:cubicBezTo>
                    <a:cubicBezTo>
                      <a:pt x="1364" y="877"/>
                      <a:pt x="1364" y="877"/>
                      <a:pt x="1364" y="877"/>
                    </a:cubicBezTo>
                    <a:cubicBezTo>
                      <a:pt x="1371" y="877"/>
                      <a:pt x="1371" y="877"/>
                      <a:pt x="1371" y="877"/>
                    </a:cubicBezTo>
                    <a:cubicBezTo>
                      <a:pt x="1367" y="874"/>
                      <a:pt x="1359" y="869"/>
                      <a:pt x="1354" y="868"/>
                    </a:cubicBezTo>
                    <a:cubicBezTo>
                      <a:pt x="1349" y="866"/>
                      <a:pt x="1343" y="865"/>
                      <a:pt x="1337" y="864"/>
                    </a:cubicBezTo>
                    <a:cubicBezTo>
                      <a:pt x="1335" y="864"/>
                      <a:pt x="1325" y="855"/>
                      <a:pt x="1323" y="853"/>
                    </a:cubicBezTo>
                    <a:cubicBezTo>
                      <a:pt x="1320" y="854"/>
                      <a:pt x="1320" y="854"/>
                      <a:pt x="1320" y="854"/>
                    </a:cubicBezTo>
                    <a:cubicBezTo>
                      <a:pt x="1320" y="855"/>
                      <a:pt x="1315" y="863"/>
                      <a:pt x="1315" y="863"/>
                    </a:cubicBezTo>
                    <a:cubicBezTo>
                      <a:pt x="1311" y="865"/>
                      <a:pt x="1289" y="876"/>
                      <a:pt x="1285" y="877"/>
                    </a:cubicBezTo>
                    <a:cubicBezTo>
                      <a:pt x="1284" y="877"/>
                      <a:pt x="1275" y="877"/>
                      <a:pt x="1274" y="877"/>
                    </a:cubicBezTo>
                    <a:cubicBezTo>
                      <a:pt x="1270" y="874"/>
                      <a:pt x="1265" y="868"/>
                      <a:pt x="1263" y="864"/>
                    </a:cubicBezTo>
                    <a:cubicBezTo>
                      <a:pt x="1259" y="867"/>
                      <a:pt x="1259" y="867"/>
                      <a:pt x="1259" y="867"/>
                    </a:cubicBezTo>
                    <a:cubicBezTo>
                      <a:pt x="1254" y="866"/>
                      <a:pt x="1254" y="866"/>
                      <a:pt x="1254" y="866"/>
                    </a:cubicBezTo>
                    <a:cubicBezTo>
                      <a:pt x="1245" y="870"/>
                      <a:pt x="1227" y="880"/>
                      <a:pt x="1218" y="880"/>
                    </a:cubicBezTo>
                    <a:cubicBezTo>
                      <a:pt x="1218" y="880"/>
                      <a:pt x="1209" y="877"/>
                      <a:pt x="1208" y="877"/>
                    </a:cubicBezTo>
                    <a:cubicBezTo>
                      <a:pt x="1203" y="875"/>
                      <a:pt x="1194" y="868"/>
                      <a:pt x="1189" y="865"/>
                    </a:cubicBezTo>
                    <a:cubicBezTo>
                      <a:pt x="1186" y="865"/>
                      <a:pt x="1174" y="866"/>
                      <a:pt x="1172" y="867"/>
                    </a:cubicBezTo>
                    <a:cubicBezTo>
                      <a:pt x="1169" y="868"/>
                      <a:pt x="1167" y="871"/>
                      <a:pt x="1165" y="872"/>
                    </a:cubicBezTo>
                    <a:cubicBezTo>
                      <a:pt x="1156" y="877"/>
                      <a:pt x="1156" y="875"/>
                      <a:pt x="1149" y="877"/>
                    </a:cubicBezTo>
                    <a:cubicBezTo>
                      <a:pt x="1127" y="882"/>
                      <a:pt x="1134" y="886"/>
                      <a:pt x="1114" y="880"/>
                    </a:cubicBezTo>
                    <a:cubicBezTo>
                      <a:pt x="1112" y="874"/>
                      <a:pt x="1112" y="874"/>
                      <a:pt x="1112" y="874"/>
                    </a:cubicBezTo>
                    <a:cubicBezTo>
                      <a:pt x="1105" y="874"/>
                      <a:pt x="1105" y="874"/>
                      <a:pt x="1105" y="874"/>
                    </a:cubicBezTo>
                    <a:cubicBezTo>
                      <a:pt x="1103" y="871"/>
                      <a:pt x="1103" y="871"/>
                      <a:pt x="1103" y="871"/>
                    </a:cubicBezTo>
                    <a:cubicBezTo>
                      <a:pt x="1100" y="871"/>
                      <a:pt x="1097" y="871"/>
                      <a:pt x="1094" y="870"/>
                    </a:cubicBezTo>
                    <a:cubicBezTo>
                      <a:pt x="1093" y="870"/>
                      <a:pt x="1091" y="868"/>
                      <a:pt x="1091" y="868"/>
                    </a:cubicBezTo>
                    <a:cubicBezTo>
                      <a:pt x="1074" y="866"/>
                      <a:pt x="1074" y="866"/>
                      <a:pt x="1074" y="866"/>
                    </a:cubicBezTo>
                    <a:cubicBezTo>
                      <a:pt x="1072" y="863"/>
                      <a:pt x="1072" y="863"/>
                      <a:pt x="1072" y="863"/>
                    </a:cubicBezTo>
                    <a:cubicBezTo>
                      <a:pt x="1060" y="860"/>
                      <a:pt x="1060" y="860"/>
                      <a:pt x="1060" y="860"/>
                    </a:cubicBezTo>
                    <a:cubicBezTo>
                      <a:pt x="1054" y="864"/>
                      <a:pt x="1047" y="862"/>
                      <a:pt x="1041" y="864"/>
                    </a:cubicBezTo>
                    <a:cubicBezTo>
                      <a:pt x="1044" y="869"/>
                      <a:pt x="1044" y="869"/>
                      <a:pt x="1044" y="869"/>
                    </a:cubicBezTo>
                    <a:cubicBezTo>
                      <a:pt x="1040" y="871"/>
                      <a:pt x="1034" y="873"/>
                      <a:pt x="1031" y="876"/>
                    </a:cubicBezTo>
                    <a:cubicBezTo>
                      <a:pt x="1029" y="875"/>
                      <a:pt x="1029" y="875"/>
                      <a:pt x="1029" y="875"/>
                    </a:cubicBezTo>
                    <a:cubicBezTo>
                      <a:pt x="1030" y="871"/>
                      <a:pt x="1029" y="868"/>
                      <a:pt x="1027" y="865"/>
                    </a:cubicBezTo>
                    <a:cubicBezTo>
                      <a:pt x="1018" y="847"/>
                      <a:pt x="1018" y="847"/>
                      <a:pt x="1018" y="847"/>
                    </a:cubicBezTo>
                    <a:cubicBezTo>
                      <a:pt x="1007" y="841"/>
                      <a:pt x="1007" y="841"/>
                      <a:pt x="1007" y="841"/>
                    </a:cubicBezTo>
                    <a:cubicBezTo>
                      <a:pt x="1003" y="842"/>
                      <a:pt x="1003" y="842"/>
                      <a:pt x="1003" y="842"/>
                    </a:cubicBezTo>
                    <a:cubicBezTo>
                      <a:pt x="1003" y="846"/>
                      <a:pt x="1003" y="846"/>
                      <a:pt x="1003" y="846"/>
                    </a:cubicBezTo>
                    <a:cubicBezTo>
                      <a:pt x="990" y="828"/>
                      <a:pt x="990" y="828"/>
                      <a:pt x="990" y="828"/>
                    </a:cubicBezTo>
                    <a:cubicBezTo>
                      <a:pt x="995" y="829"/>
                      <a:pt x="995" y="829"/>
                      <a:pt x="995" y="829"/>
                    </a:cubicBezTo>
                    <a:cubicBezTo>
                      <a:pt x="997" y="824"/>
                      <a:pt x="997" y="824"/>
                      <a:pt x="997" y="824"/>
                    </a:cubicBezTo>
                    <a:cubicBezTo>
                      <a:pt x="976" y="811"/>
                      <a:pt x="976" y="811"/>
                      <a:pt x="976" y="811"/>
                    </a:cubicBezTo>
                    <a:cubicBezTo>
                      <a:pt x="960" y="810"/>
                      <a:pt x="960" y="810"/>
                      <a:pt x="960" y="810"/>
                    </a:cubicBezTo>
                    <a:cubicBezTo>
                      <a:pt x="952" y="813"/>
                      <a:pt x="947" y="823"/>
                      <a:pt x="938" y="823"/>
                    </a:cubicBezTo>
                    <a:cubicBezTo>
                      <a:pt x="937" y="826"/>
                      <a:pt x="937" y="826"/>
                      <a:pt x="937" y="826"/>
                    </a:cubicBezTo>
                    <a:cubicBezTo>
                      <a:pt x="941" y="831"/>
                      <a:pt x="937" y="852"/>
                      <a:pt x="935" y="858"/>
                    </a:cubicBezTo>
                    <a:cubicBezTo>
                      <a:pt x="938" y="861"/>
                      <a:pt x="938" y="861"/>
                      <a:pt x="938" y="861"/>
                    </a:cubicBezTo>
                    <a:cubicBezTo>
                      <a:pt x="941" y="871"/>
                      <a:pt x="941" y="871"/>
                      <a:pt x="941" y="871"/>
                    </a:cubicBezTo>
                    <a:cubicBezTo>
                      <a:pt x="940" y="872"/>
                      <a:pt x="933" y="878"/>
                      <a:pt x="932" y="878"/>
                    </a:cubicBezTo>
                    <a:cubicBezTo>
                      <a:pt x="922" y="882"/>
                      <a:pt x="902" y="889"/>
                      <a:pt x="893" y="893"/>
                    </a:cubicBezTo>
                    <a:cubicBezTo>
                      <a:pt x="893" y="894"/>
                      <a:pt x="885" y="901"/>
                      <a:pt x="884" y="902"/>
                    </a:cubicBezTo>
                    <a:cubicBezTo>
                      <a:pt x="882" y="903"/>
                      <a:pt x="879" y="905"/>
                      <a:pt x="877" y="906"/>
                    </a:cubicBezTo>
                    <a:cubicBezTo>
                      <a:pt x="871" y="909"/>
                      <a:pt x="856" y="911"/>
                      <a:pt x="849" y="911"/>
                    </a:cubicBezTo>
                    <a:cubicBezTo>
                      <a:pt x="842" y="917"/>
                      <a:pt x="842" y="917"/>
                      <a:pt x="842" y="917"/>
                    </a:cubicBezTo>
                    <a:cubicBezTo>
                      <a:pt x="837" y="917"/>
                      <a:pt x="837" y="917"/>
                      <a:pt x="837" y="917"/>
                    </a:cubicBezTo>
                    <a:cubicBezTo>
                      <a:pt x="833" y="913"/>
                      <a:pt x="833" y="913"/>
                      <a:pt x="833" y="913"/>
                    </a:cubicBezTo>
                    <a:cubicBezTo>
                      <a:pt x="827" y="914"/>
                      <a:pt x="827" y="914"/>
                      <a:pt x="827" y="914"/>
                    </a:cubicBezTo>
                    <a:cubicBezTo>
                      <a:pt x="833" y="922"/>
                      <a:pt x="833" y="922"/>
                      <a:pt x="833" y="922"/>
                    </a:cubicBezTo>
                    <a:cubicBezTo>
                      <a:pt x="830" y="936"/>
                      <a:pt x="830" y="936"/>
                      <a:pt x="830" y="936"/>
                    </a:cubicBezTo>
                    <a:cubicBezTo>
                      <a:pt x="824" y="941"/>
                      <a:pt x="818" y="947"/>
                      <a:pt x="812" y="951"/>
                    </a:cubicBezTo>
                    <a:cubicBezTo>
                      <a:pt x="809" y="953"/>
                      <a:pt x="804" y="953"/>
                      <a:pt x="801" y="955"/>
                    </a:cubicBezTo>
                    <a:cubicBezTo>
                      <a:pt x="795" y="959"/>
                      <a:pt x="795" y="962"/>
                      <a:pt x="784" y="965"/>
                    </a:cubicBezTo>
                    <a:cubicBezTo>
                      <a:pt x="781" y="966"/>
                      <a:pt x="776" y="965"/>
                      <a:pt x="773" y="966"/>
                    </a:cubicBezTo>
                    <a:cubicBezTo>
                      <a:pt x="760" y="969"/>
                      <a:pt x="745" y="978"/>
                      <a:pt x="733" y="984"/>
                    </a:cubicBezTo>
                    <a:cubicBezTo>
                      <a:pt x="730" y="989"/>
                      <a:pt x="730" y="989"/>
                      <a:pt x="730" y="989"/>
                    </a:cubicBezTo>
                    <a:cubicBezTo>
                      <a:pt x="729" y="989"/>
                      <a:pt x="717" y="995"/>
                      <a:pt x="717" y="995"/>
                    </a:cubicBezTo>
                    <a:cubicBezTo>
                      <a:pt x="716" y="996"/>
                      <a:pt x="711" y="1001"/>
                      <a:pt x="711" y="1001"/>
                    </a:cubicBezTo>
                    <a:cubicBezTo>
                      <a:pt x="708" y="1003"/>
                      <a:pt x="702" y="1004"/>
                      <a:pt x="698" y="1005"/>
                    </a:cubicBezTo>
                    <a:cubicBezTo>
                      <a:pt x="697" y="1007"/>
                      <a:pt x="694" y="1012"/>
                      <a:pt x="692" y="1012"/>
                    </a:cubicBezTo>
                    <a:cubicBezTo>
                      <a:pt x="684" y="1014"/>
                      <a:pt x="675" y="1015"/>
                      <a:pt x="667" y="1017"/>
                    </a:cubicBezTo>
                    <a:cubicBezTo>
                      <a:pt x="661" y="1019"/>
                      <a:pt x="655" y="1024"/>
                      <a:pt x="648" y="1027"/>
                    </a:cubicBezTo>
                    <a:cubicBezTo>
                      <a:pt x="642" y="1029"/>
                      <a:pt x="635" y="1029"/>
                      <a:pt x="628" y="1031"/>
                    </a:cubicBezTo>
                    <a:cubicBezTo>
                      <a:pt x="618" y="1034"/>
                      <a:pt x="602" y="1040"/>
                      <a:pt x="592" y="1042"/>
                    </a:cubicBezTo>
                    <a:cubicBezTo>
                      <a:pt x="585" y="1043"/>
                      <a:pt x="581" y="1043"/>
                      <a:pt x="574" y="1044"/>
                    </a:cubicBezTo>
                    <a:cubicBezTo>
                      <a:pt x="539" y="1048"/>
                      <a:pt x="539" y="1048"/>
                      <a:pt x="539" y="1048"/>
                    </a:cubicBezTo>
                    <a:cubicBezTo>
                      <a:pt x="515" y="1050"/>
                      <a:pt x="505" y="1036"/>
                      <a:pt x="486" y="1036"/>
                    </a:cubicBezTo>
                    <a:cubicBezTo>
                      <a:pt x="491" y="1045"/>
                      <a:pt x="491" y="1045"/>
                      <a:pt x="491" y="1045"/>
                    </a:cubicBezTo>
                    <a:cubicBezTo>
                      <a:pt x="486" y="1048"/>
                      <a:pt x="482" y="1054"/>
                      <a:pt x="479" y="1058"/>
                    </a:cubicBezTo>
                    <a:cubicBezTo>
                      <a:pt x="475" y="1058"/>
                      <a:pt x="475" y="1058"/>
                      <a:pt x="475" y="1058"/>
                    </a:cubicBezTo>
                    <a:cubicBezTo>
                      <a:pt x="472" y="1056"/>
                      <a:pt x="472" y="1056"/>
                      <a:pt x="472" y="1056"/>
                    </a:cubicBezTo>
                    <a:cubicBezTo>
                      <a:pt x="467" y="1051"/>
                      <a:pt x="467" y="1051"/>
                      <a:pt x="467" y="1051"/>
                    </a:cubicBezTo>
                    <a:cubicBezTo>
                      <a:pt x="462" y="1049"/>
                      <a:pt x="455" y="1049"/>
                      <a:pt x="450" y="1047"/>
                    </a:cubicBezTo>
                    <a:cubicBezTo>
                      <a:pt x="442" y="1043"/>
                      <a:pt x="433" y="1037"/>
                      <a:pt x="425" y="1033"/>
                    </a:cubicBezTo>
                    <a:cubicBezTo>
                      <a:pt x="416" y="1017"/>
                      <a:pt x="416" y="1017"/>
                      <a:pt x="416" y="1017"/>
                    </a:cubicBezTo>
                    <a:cubicBezTo>
                      <a:pt x="413" y="1016"/>
                      <a:pt x="413" y="1016"/>
                      <a:pt x="413" y="1016"/>
                    </a:cubicBezTo>
                    <a:cubicBezTo>
                      <a:pt x="413" y="1022"/>
                      <a:pt x="413" y="1022"/>
                      <a:pt x="413" y="1022"/>
                    </a:cubicBezTo>
                    <a:cubicBezTo>
                      <a:pt x="411" y="1024"/>
                      <a:pt x="411" y="1024"/>
                      <a:pt x="411" y="1024"/>
                    </a:cubicBezTo>
                    <a:cubicBezTo>
                      <a:pt x="403" y="1024"/>
                      <a:pt x="395" y="1024"/>
                      <a:pt x="387" y="1023"/>
                    </a:cubicBezTo>
                    <a:cubicBezTo>
                      <a:pt x="386" y="1023"/>
                      <a:pt x="380" y="1019"/>
                      <a:pt x="379" y="1019"/>
                    </a:cubicBezTo>
                    <a:cubicBezTo>
                      <a:pt x="373" y="1019"/>
                      <a:pt x="365" y="1020"/>
                      <a:pt x="360" y="1020"/>
                    </a:cubicBezTo>
                    <a:cubicBezTo>
                      <a:pt x="355" y="1018"/>
                      <a:pt x="355" y="1018"/>
                      <a:pt x="355" y="1018"/>
                    </a:cubicBezTo>
                    <a:cubicBezTo>
                      <a:pt x="354" y="1015"/>
                      <a:pt x="352" y="1010"/>
                      <a:pt x="350" y="1009"/>
                    </a:cubicBezTo>
                    <a:cubicBezTo>
                      <a:pt x="343" y="1009"/>
                      <a:pt x="337" y="1010"/>
                      <a:pt x="331" y="1011"/>
                    </a:cubicBezTo>
                    <a:cubicBezTo>
                      <a:pt x="326" y="1017"/>
                      <a:pt x="326" y="1017"/>
                      <a:pt x="326" y="1017"/>
                    </a:cubicBezTo>
                    <a:cubicBezTo>
                      <a:pt x="335" y="1033"/>
                      <a:pt x="335" y="1033"/>
                      <a:pt x="335" y="1033"/>
                    </a:cubicBezTo>
                    <a:cubicBezTo>
                      <a:pt x="341" y="1031"/>
                      <a:pt x="341" y="1031"/>
                      <a:pt x="341" y="1031"/>
                    </a:cubicBezTo>
                    <a:cubicBezTo>
                      <a:pt x="345" y="1034"/>
                      <a:pt x="345" y="1048"/>
                      <a:pt x="343" y="1052"/>
                    </a:cubicBezTo>
                    <a:cubicBezTo>
                      <a:pt x="338" y="1054"/>
                      <a:pt x="332" y="1058"/>
                      <a:pt x="326" y="1057"/>
                    </a:cubicBezTo>
                    <a:cubicBezTo>
                      <a:pt x="322" y="1055"/>
                      <a:pt x="322" y="1055"/>
                      <a:pt x="322" y="1055"/>
                    </a:cubicBezTo>
                    <a:cubicBezTo>
                      <a:pt x="321" y="1038"/>
                      <a:pt x="321" y="1038"/>
                      <a:pt x="321" y="1038"/>
                    </a:cubicBezTo>
                    <a:cubicBezTo>
                      <a:pt x="318" y="1035"/>
                      <a:pt x="318" y="1035"/>
                      <a:pt x="318" y="1035"/>
                    </a:cubicBezTo>
                    <a:cubicBezTo>
                      <a:pt x="313" y="1031"/>
                      <a:pt x="313" y="1031"/>
                      <a:pt x="313" y="1031"/>
                    </a:cubicBezTo>
                    <a:cubicBezTo>
                      <a:pt x="306" y="1027"/>
                      <a:pt x="292" y="1028"/>
                      <a:pt x="284" y="1028"/>
                    </a:cubicBezTo>
                    <a:cubicBezTo>
                      <a:pt x="278" y="1028"/>
                      <a:pt x="274" y="1024"/>
                      <a:pt x="269" y="1024"/>
                    </a:cubicBezTo>
                    <a:cubicBezTo>
                      <a:pt x="264" y="1023"/>
                      <a:pt x="258" y="1024"/>
                      <a:pt x="254" y="1025"/>
                    </a:cubicBezTo>
                    <a:cubicBezTo>
                      <a:pt x="253" y="1025"/>
                      <a:pt x="251" y="1024"/>
                      <a:pt x="251" y="1024"/>
                    </a:cubicBezTo>
                    <a:cubicBezTo>
                      <a:pt x="249" y="1024"/>
                      <a:pt x="238" y="1020"/>
                      <a:pt x="238" y="1020"/>
                    </a:cubicBezTo>
                    <a:cubicBezTo>
                      <a:pt x="231" y="1016"/>
                      <a:pt x="225" y="1009"/>
                      <a:pt x="219" y="1005"/>
                    </a:cubicBezTo>
                    <a:cubicBezTo>
                      <a:pt x="212" y="1004"/>
                      <a:pt x="212" y="1004"/>
                      <a:pt x="212" y="1004"/>
                    </a:cubicBezTo>
                    <a:cubicBezTo>
                      <a:pt x="209" y="1003"/>
                      <a:pt x="209" y="1003"/>
                      <a:pt x="209" y="1003"/>
                    </a:cubicBezTo>
                    <a:cubicBezTo>
                      <a:pt x="209" y="1000"/>
                      <a:pt x="209" y="1000"/>
                      <a:pt x="209" y="1000"/>
                    </a:cubicBezTo>
                    <a:cubicBezTo>
                      <a:pt x="208" y="999"/>
                      <a:pt x="201" y="988"/>
                      <a:pt x="200" y="987"/>
                    </a:cubicBezTo>
                    <a:cubicBezTo>
                      <a:pt x="197" y="979"/>
                      <a:pt x="194" y="967"/>
                      <a:pt x="192" y="958"/>
                    </a:cubicBezTo>
                    <a:cubicBezTo>
                      <a:pt x="194" y="953"/>
                      <a:pt x="199" y="932"/>
                      <a:pt x="198" y="927"/>
                    </a:cubicBezTo>
                    <a:cubicBezTo>
                      <a:pt x="198" y="920"/>
                      <a:pt x="193" y="906"/>
                      <a:pt x="191" y="900"/>
                    </a:cubicBezTo>
                    <a:cubicBezTo>
                      <a:pt x="191" y="899"/>
                      <a:pt x="192" y="892"/>
                      <a:pt x="192" y="892"/>
                    </a:cubicBezTo>
                    <a:cubicBezTo>
                      <a:pt x="188" y="888"/>
                      <a:pt x="184" y="882"/>
                      <a:pt x="182" y="877"/>
                    </a:cubicBezTo>
                    <a:cubicBezTo>
                      <a:pt x="185" y="868"/>
                      <a:pt x="185" y="868"/>
                      <a:pt x="185" y="868"/>
                    </a:cubicBezTo>
                    <a:cubicBezTo>
                      <a:pt x="180" y="868"/>
                      <a:pt x="180" y="868"/>
                      <a:pt x="180" y="868"/>
                    </a:cubicBezTo>
                    <a:cubicBezTo>
                      <a:pt x="178" y="858"/>
                      <a:pt x="178" y="858"/>
                      <a:pt x="178" y="858"/>
                    </a:cubicBezTo>
                    <a:cubicBezTo>
                      <a:pt x="180" y="853"/>
                      <a:pt x="180" y="853"/>
                      <a:pt x="180" y="853"/>
                    </a:cubicBezTo>
                    <a:cubicBezTo>
                      <a:pt x="178" y="851"/>
                      <a:pt x="178" y="851"/>
                      <a:pt x="178" y="851"/>
                    </a:cubicBezTo>
                    <a:cubicBezTo>
                      <a:pt x="182" y="838"/>
                      <a:pt x="182" y="838"/>
                      <a:pt x="182" y="838"/>
                    </a:cubicBezTo>
                    <a:cubicBezTo>
                      <a:pt x="179" y="831"/>
                      <a:pt x="179" y="831"/>
                      <a:pt x="179" y="831"/>
                    </a:cubicBezTo>
                    <a:cubicBezTo>
                      <a:pt x="178" y="827"/>
                      <a:pt x="188" y="817"/>
                      <a:pt x="191" y="814"/>
                    </a:cubicBezTo>
                    <a:cubicBezTo>
                      <a:pt x="191" y="814"/>
                      <a:pt x="186" y="807"/>
                      <a:pt x="186" y="806"/>
                    </a:cubicBezTo>
                    <a:cubicBezTo>
                      <a:pt x="186" y="806"/>
                      <a:pt x="185" y="797"/>
                      <a:pt x="185" y="796"/>
                    </a:cubicBezTo>
                    <a:cubicBezTo>
                      <a:pt x="194" y="781"/>
                      <a:pt x="194" y="781"/>
                      <a:pt x="194" y="781"/>
                    </a:cubicBezTo>
                    <a:cubicBezTo>
                      <a:pt x="191" y="776"/>
                      <a:pt x="187" y="769"/>
                      <a:pt x="186" y="763"/>
                    </a:cubicBezTo>
                    <a:cubicBezTo>
                      <a:pt x="194" y="744"/>
                      <a:pt x="194" y="744"/>
                      <a:pt x="194" y="744"/>
                    </a:cubicBezTo>
                    <a:cubicBezTo>
                      <a:pt x="192" y="740"/>
                      <a:pt x="192" y="740"/>
                      <a:pt x="192" y="740"/>
                    </a:cubicBezTo>
                    <a:cubicBezTo>
                      <a:pt x="189" y="734"/>
                      <a:pt x="189" y="734"/>
                      <a:pt x="189" y="734"/>
                    </a:cubicBezTo>
                    <a:cubicBezTo>
                      <a:pt x="189" y="733"/>
                      <a:pt x="183" y="729"/>
                      <a:pt x="182" y="729"/>
                    </a:cubicBezTo>
                    <a:cubicBezTo>
                      <a:pt x="179" y="727"/>
                      <a:pt x="177" y="724"/>
                      <a:pt x="175" y="721"/>
                    </a:cubicBezTo>
                    <a:cubicBezTo>
                      <a:pt x="173" y="723"/>
                      <a:pt x="173" y="723"/>
                      <a:pt x="173" y="723"/>
                    </a:cubicBezTo>
                    <a:cubicBezTo>
                      <a:pt x="171" y="722"/>
                      <a:pt x="171" y="722"/>
                      <a:pt x="171" y="722"/>
                    </a:cubicBezTo>
                    <a:cubicBezTo>
                      <a:pt x="169" y="719"/>
                      <a:pt x="169" y="719"/>
                      <a:pt x="169" y="719"/>
                    </a:cubicBezTo>
                    <a:cubicBezTo>
                      <a:pt x="157" y="714"/>
                      <a:pt x="157" y="714"/>
                      <a:pt x="157" y="714"/>
                    </a:cubicBezTo>
                    <a:cubicBezTo>
                      <a:pt x="157" y="720"/>
                      <a:pt x="157" y="720"/>
                      <a:pt x="157" y="720"/>
                    </a:cubicBezTo>
                    <a:cubicBezTo>
                      <a:pt x="156" y="721"/>
                      <a:pt x="149" y="727"/>
                      <a:pt x="149" y="727"/>
                    </a:cubicBezTo>
                    <a:cubicBezTo>
                      <a:pt x="149" y="727"/>
                      <a:pt x="147" y="734"/>
                      <a:pt x="147" y="735"/>
                    </a:cubicBezTo>
                    <a:cubicBezTo>
                      <a:pt x="142" y="738"/>
                      <a:pt x="142" y="738"/>
                      <a:pt x="142" y="738"/>
                    </a:cubicBezTo>
                    <a:cubicBezTo>
                      <a:pt x="142" y="743"/>
                      <a:pt x="136" y="751"/>
                      <a:pt x="132" y="753"/>
                    </a:cubicBezTo>
                    <a:cubicBezTo>
                      <a:pt x="131" y="755"/>
                      <a:pt x="130" y="757"/>
                      <a:pt x="130" y="759"/>
                    </a:cubicBezTo>
                    <a:cubicBezTo>
                      <a:pt x="130" y="763"/>
                      <a:pt x="130" y="768"/>
                      <a:pt x="131" y="771"/>
                    </a:cubicBezTo>
                    <a:cubicBezTo>
                      <a:pt x="132" y="776"/>
                      <a:pt x="134" y="781"/>
                      <a:pt x="135" y="786"/>
                    </a:cubicBezTo>
                    <a:cubicBezTo>
                      <a:pt x="135" y="790"/>
                      <a:pt x="135" y="790"/>
                      <a:pt x="135" y="790"/>
                    </a:cubicBezTo>
                    <a:cubicBezTo>
                      <a:pt x="134" y="797"/>
                      <a:pt x="127" y="799"/>
                      <a:pt x="121" y="800"/>
                    </a:cubicBezTo>
                    <a:cubicBezTo>
                      <a:pt x="118" y="797"/>
                      <a:pt x="118" y="797"/>
                      <a:pt x="118" y="797"/>
                    </a:cubicBezTo>
                    <a:cubicBezTo>
                      <a:pt x="109" y="793"/>
                      <a:pt x="109" y="793"/>
                      <a:pt x="109" y="793"/>
                    </a:cubicBezTo>
                    <a:cubicBezTo>
                      <a:pt x="107" y="787"/>
                      <a:pt x="106" y="774"/>
                      <a:pt x="107" y="768"/>
                    </a:cubicBezTo>
                    <a:cubicBezTo>
                      <a:pt x="104" y="762"/>
                      <a:pt x="104" y="762"/>
                      <a:pt x="104" y="762"/>
                    </a:cubicBezTo>
                    <a:cubicBezTo>
                      <a:pt x="106" y="757"/>
                      <a:pt x="106" y="757"/>
                      <a:pt x="106" y="757"/>
                    </a:cubicBezTo>
                    <a:cubicBezTo>
                      <a:pt x="101" y="749"/>
                      <a:pt x="97" y="741"/>
                      <a:pt x="93" y="732"/>
                    </a:cubicBezTo>
                    <a:cubicBezTo>
                      <a:pt x="93" y="732"/>
                      <a:pt x="91" y="729"/>
                      <a:pt x="91" y="729"/>
                    </a:cubicBezTo>
                    <a:cubicBezTo>
                      <a:pt x="86" y="731"/>
                      <a:pt x="86" y="731"/>
                      <a:pt x="86" y="731"/>
                    </a:cubicBezTo>
                    <a:cubicBezTo>
                      <a:pt x="84" y="741"/>
                      <a:pt x="84" y="741"/>
                      <a:pt x="84" y="741"/>
                    </a:cubicBezTo>
                    <a:cubicBezTo>
                      <a:pt x="91" y="752"/>
                      <a:pt x="91" y="752"/>
                      <a:pt x="91" y="752"/>
                    </a:cubicBezTo>
                    <a:cubicBezTo>
                      <a:pt x="90" y="758"/>
                      <a:pt x="89" y="766"/>
                      <a:pt x="88" y="771"/>
                    </a:cubicBezTo>
                    <a:cubicBezTo>
                      <a:pt x="88" y="772"/>
                      <a:pt x="84" y="776"/>
                      <a:pt x="84" y="777"/>
                    </a:cubicBezTo>
                    <a:cubicBezTo>
                      <a:pt x="83" y="778"/>
                      <a:pt x="82" y="784"/>
                      <a:pt x="82" y="784"/>
                    </a:cubicBezTo>
                    <a:cubicBezTo>
                      <a:pt x="81" y="786"/>
                      <a:pt x="80" y="786"/>
                      <a:pt x="79" y="787"/>
                    </a:cubicBezTo>
                    <a:cubicBezTo>
                      <a:pt x="76" y="791"/>
                      <a:pt x="73" y="793"/>
                      <a:pt x="69" y="796"/>
                    </a:cubicBezTo>
                    <a:cubicBezTo>
                      <a:pt x="69" y="796"/>
                      <a:pt x="68" y="796"/>
                      <a:pt x="68" y="797"/>
                    </a:cubicBezTo>
                    <a:cubicBezTo>
                      <a:pt x="67" y="798"/>
                      <a:pt x="65" y="801"/>
                      <a:pt x="64" y="803"/>
                    </a:cubicBezTo>
                    <a:cubicBezTo>
                      <a:pt x="58" y="807"/>
                      <a:pt x="58" y="807"/>
                      <a:pt x="58" y="807"/>
                    </a:cubicBezTo>
                    <a:cubicBezTo>
                      <a:pt x="53" y="806"/>
                      <a:pt x="53" y="806"/>
                      <a:pt x="53" y="806"/>
                    </a:cubicBezTo>
                    <a:cubicBezTo>
                      <a:pt x="51" y="802"/>
                      <a:pt x="51" y="802"/>
                      <a:pt x="51" y="802"/>
                    </a:cubicBezTo>
                    <a:cubicBezTo>
                      <a:pt x="51" y="797"/>
                      <a:pt x="51" y="797"/>
                      <a:pt x="51" y="797"/>
                    </a:cubicBezTo>
                    <a:cubicBezTo>
                      <a:pt x="56" y="796"/>
                      <a:pt x="56" y="796"/>
                      <a:pt x="56" y="796"/>
                    </a:cubicBezTo>
                    <a:cubicBezTo>
                      <a:pt x="58" y="792"/>
                      <a:pt x="58" y="792"/>
                      <a:pt x="58" y="792"/>
                    </a:cubicBezTo>
                    <a:cubicBezTo>
                      <a:pt x="53" y="772"/>
                      <a:pt x="54" y="777"/>
                      <a:pt x="54" y="754"/>
                    </a:cubicBezTo>
                    <a:cubicBezTo>
                      <a:pt x="49" y="746"/>
                      <a:pt x="49" y="746"/>
                      <a:pt x="49" y="746"/>
                    </a:cubicBezTo>
                    <a:cubicBezTo>
                      <a:pt x="52" y="736"/>
                      <a:pt x="45" y="725"/>
                      <a:pt x="53" y="715"/>
                    </a:cubicBezTo>
                    <a:cubicBezTo>
                      <a:pt x="53" y="710"/>
                      <a:pt x="52" y="703"/>
                      <a:pt x="53" y="699"/>
                    </a:cubicBezTo>
                    <a:cubicBezTo>
                      <a:pt x="53" y="698"/>
                      <a:pt x="56" y="692"/>
                      <a:pt x="57" y="691"/>
                    </a:cubicBezTo>
                    <a:cubicBezTo>
                      <a:pt x="57" y="688"/>
                      <a:pt x="52" y="680"/>
                      <a:pt x="50" y="677"/>
                    </a:cubicBezTo>
                    <a:cubicBezTo>
                      <a:pt x="52" y="673"/>
                      <a:pt x="52" y="673"/>
                      <a:pt x="52" y="673"/>
                    </a:cubicBezTo>
                    <a:cubicBezTo>
                      <a:pt x="40" y="648"/>
                      <a:pt x="40" y="648"/>
                      <a:pt x="40" y="648"/>
                    </a:cubicBezTo>
                    <a:cubicBezTo>
                      <a:pt x="34" y="647"/>
                      <a:pt x="34" y="647"/>
                      <a:pt x="34" y="647"/>
                    </a:cubicBezTo>
                    <a:cubicBezTo>
                      <a:pt x="30" y="643"/>
                      <a:pt x="30" y="643"/>
                      <a:pt x="30" y="643"/>
                    </a:cubicBezTo>
                    <a:cubicBezTo>
                      <a:pt x="27" y="633"/>
                      <a:pt x="27" y="633"/>
                      <a:pt x="27" y="633"/>
                    </a:cubicBezTo>
                    <a:cubicBezTo>
                      <a:pt x="29" y="632"/>
                      <a:pt x="29" y="632"/>
                      <a:pt x="29" y="632"/>
                    </a:cubicBezTo>
                    <a:cubicBezTo>
                      <a:pt x="25" y="632"/>
                      <a:pt x="21" y="628"/>
                      <a:pt x="19" y="625"/>
                    </a:cubicBezTo>
                    <a:cubicBezTo>
                      <a:pt x="21" y="621"/>
                      <a:pt x="21" y="621"/>
                      <a:pt x="21" y="621"/>
                    </a:cubicBezTo>
                    <a:cubicBezTo>
                      <a:pt x="19" y="621"/>
                      <a:pt x="19" y="621"/>
                      <a:pt x="19" y="621"/>
                    </a:cubicBezTo>
                    <a:cubicBezTo>
                      <a:pt x="16" y="622"/>
                      <a:pt x="16" y="622"/>
                      <a:pt x="16" y="622"/>
                    </a:cubicBezTo>
                    <a:cubicBezTo>
                      <a:pt x="14" y="625"/>
                      <a:pt x="14" y="625"/>
                      <a:pt x="14" y="625"/>
                    </a:cubicBezTo>
                    <a:cubicBezTo>
                      <a:pt x="15" y="634"/>
                      <a:pt x="15" y="634"/>
                      <a:pt x="15" y="634"/>
                    </a:cubicBezTo>
                    <a:cubicBezTo>
                      <a:pt x="8" y="639"/>
                      <a:pt x="8" y="639"/>
                      <a:pt x="8" y="639"/>
                    </a:cubicBezTo>
                    <a:cubicBezTo>
                      <a:pt x="7" y="642"/>
                      <a:pt x="7" y="642"/>
                      <a:pt x="7" y="642"/>
                    </a:cubicBezTo>
                    <a:cubicBezTo>
                      <a:pt x="9" y="647"/>
                      <a:pt x="9" y="647"/>
                      <a:pt x="9" y="647"/>
                    </a:cubicBezTo>
                    <a:cubicBezTo>
                      <a:pt x="13" y="649"/>
                      <a:pt x="13" y="649"/>
                      <a:pt x="13" y="649"/>
                    </a:cubicBezTo>
                    <a:cubicBezTo>
                      <a:pt x="16" y="653"/>
                      <a:pt x="17" y="657"/>
                      <a:pt x="19" y="661"/>
                    </a:cubicBezTo>
                    <a:cubicBezTo>
                      <a:pt x="15" y="669"/>
                      <a:pt x="15" y="669"/>
                      <a:pt x="15" y="669"/>
                    </a:cubicBezTo>
                    <a:cubicBezTo>
                      <a:pt x="17" y="675"/>
                      <a:pt x="16" y="685"/>
                      <a:pt x="14" y="690"/>
                    </a:cubicBezTo>
                    <a:cubicBezTo>
                      <a:pt x="15" y="691"/>
                      <a:pt x="20" y="700"/>
                      <a:pt x="20" y="700"/>
                    </a:cubicBezTo>
                    <a:cubicBezTo>
                      <a:pt x="22" y="706"/>
                      <a:pt x="22" y="713"/>
                      <a:pt x="23" y="719"/>
                    </a:cubicBezTo>
                    <a:cubicBezTo>
                      <a:pt x="27" y="722"/>
                      <a:pt x="27" y="722"/>
                      <a:pt x="27" y="722"/>
                    </a:cubicBezTo>
                    <a:cubicBezTo>
                      <a:pt x="27" y="724"/>
                      <a:pt x="26" y="728"/>
                      <a:pt x="25" y="730"/>
                    </a:cubicBezTo>
                    <a:cubicBezTo>
                      <a:pt x="21" y="731"/>
                      <a:pt x="21" y="731"/>
                      <a:pt x="21" y="731"/>
                    </a:cubicBezTo>
                    <a:cubicBezTo>
                      <a:pt x="20" y="735"/>
                      <a:pt x="20" y="741"/>
                      <a:pt x="21" y="745"/>
                    </a:cubicBezTo>
                    <a:cubicBezTo>
                      <a:pt x="19" y="749"/>
                      <a:pt x="19" y="749"/>
                      <a:pt x="19" y="749"/>
                    </a:cubicBezTo>
                    <a:cubicBezTo>
                      <a:pt x="18" y="750"/>
                      <a:pt x="5" y="755"/>
                      <a:pt x="0" y="758"/>
                    </a:cubicBezTo>
                    <a:cubicBezTo>
                      <a:pt x="1" y="758"/>
                      <a:pt x="1" y="758"/>
                      <a:pt x="1" y="758"/>
                    </a:cubicBezTo>
                    <a:cubicBezTo>
                      <a:pt x="1" y="885"/>
                      <a:pt x="1" y="885"/>
                      <a:pt x="1" y="885"/>
                    </a:cubicBezTo>
                    <a:cubicBezTo>
                      <a:pt x="928" y="2082"/>
                      <a:pt x="928" y="2082"/>
                      <a:pt x="928" y="2082"/>
                    </a:cubicBezTo>
                    <a:cubicBezTo>
                      <a:pt x="3220" y="2518"/>
                      <a:pt x="3220" y="2518"/>
                      <a:pt x="3220" y="2518"/>
                    </a:cubicBezTo>
                    <a:cubicBezTo>
                      <a:pt x="3428" y="2338"/>
                      <a:pt x="3428" y="2338"/>
                      <a:pt x="3428" y="2338"/>
                    </a:cubicBezTo>
                    <a:cubicBezTo>
                      <a:pt x="3428" y="2332"/>
                      <a:pt x="3425" y="2326"/>
                      <a:pt x="3424" y="2319"/>
                    </a:cubicBezTo>
                    <a:cubicBezTo>
                      <a:pt x="3424" y="2314"/>
                      <a:pt x="3427" y="2307"/>
                      <a:pt x="3428" y="2301"/>
                    </a:cubicBezTo>
                    <a:cubicBezTo>
                      <a:pt x="3431" y="2290"/>
                      <a:pt x="3433" y="2278"/>
                      <a:pt x="3435" y="2267"/>
                    </a:cubicBezTo>
                    <a:cubicBezTo>
                      <a:pt x="3436" y="2261"/>
                      <a:pt x="3436" y="2256"/>
                      <a:pt x="3437" y="2250"/>
                    </a:cubicBezTo>
                    <a:cubicBezTo>
                      <a:pt x="3438" y="2245"/>
                      <a:pt x="3441" y="2234"/>
                      <a:pt x="3441" y="2229"/>
                    </a:cubicBezTo>
                    <a:cubicBezTo>
                      <a:pt x="3441" y="2227"/>
                      <a:pt x="3439" y="2224"/>
                      <a:pt x="3439" y="2221"/>
                    </a:cubicBezTo>
                    <a:cubicBezTo>
                      <a:pt x="3439" y="2212"/>
                      <a:pt x="3439" y="2203"/>
                      <a:pt x="3439" y="2194"/>
                    </a:cubicBezTo>
                    <a:cubicBezTo>
                      <a:pt x="3438" y="2175"/>
                      <a:pt x="3436" y="2157"/>
                      <a:pt x="3436" y="2138"/>
                    </a:cubicBezTo>
                    <a:cubicBezTo>
                      <a:pt x="3436" y="2137"/>
                      <a:pt x="3436" y="2137"/>
                      <a:pt x="3436" y="2137"/>
                    </a:cubicBezTo>
                    <a:cubicBezTo>
                      <a:pt x="3435" y="2128"/>
                      <a:pt x="3432" y="2117"/>
                      <a:pt x="3432" y="2108"/>
                    </a:cubicBezTo>
                    <a:cubicBezTo>
                      <a:pt x="3432" y="2097"/>
                      <a:pt x="3436" y="2087"/>
                      <a:pt x="3437" y="2075"/>
                    </a:cubicBezTo>
                    <a:cubicBezTo>
                      <a:pt x="3437" y="2070"/>
                      <a:pt x="3436" y="2064"/>
                      <a:pt x="3436" y="2058"/>
                    </a:cubicBezTo>
                    <a:cubicBezTo>
                      <a:pt x="3436" y="2046"/>
                      <a:pt x="3434" y="2024"/>
                      <a:pt x="3438" y="2012"/>
                    </a:cubicBezTo>
                    <a:cubicBezTo>
                      <a:pt x="3440" y="2005"/>
                      <a:pt x="3443" y="1997"/>
                      <a:pt x="3446" y="1990"/>
                    </a:cubicBezTo>
                    <a:cubicBezTo>
                      <a:pt x="3450" y="1982"/>
                      <a:pt x="3453" y="1975"/>
                      <a:pt x="3458" y="1968"/>
                    </a:cubicBezTo>
                    <a:cubicBezTo>
                      <a:pt x="3456" y="1962"/>
                      <a:pt x="3456" y="1952"/>
                      <a:pt x="3457" y="1946"/>
                    </a:cubicBezTo>
                    <a:cubicBezTo>
                      <a:pt x="3457" y="1944"/>
                      <a:pt x="3459" y="1941"/>
                      <a:pt x="3460" y="1939"/>
                    </a:cubicBezTo>
                    <a:cubicBezTo>
                      <a:pt x="3460" y="1936"/>
                      <a:pt x="3460" y="1932"/>
                      <a:pt x="3460" y="1928"/>
                    </a:cubicBezTo>
                    <a:cubicBezTo>
                      <a:pt x="3461" y="1926"/>
                      <a:pt x="3462" y="1923"/>
                      <a:pt x="3463" y="1921"/>
                    </a:cubicBezTo>
                    <a:cubicBezTo>
                      <a:pt x="3463" y="1918"/>
                      <a:pt x="3464" y="1915"/>
                      <a:pt x="3465" y="1913"/>
                    </a:cubicBezTo>
                    <a:cubicBezTo>
                      <a:pt x="3468" y="1907"/>
                      <a:pt x="3471" y="1902"/>
                      <a:pt x="3474" y="1897"/>
                    </a:cubicBezTo>
                    <a:cubicBezTo>
                      <a:pt x="3475" y="1895"/>
                      <a:pt x="3475" y="1894"/>
                      <a:pt x="3476" y="1893"/>
                    </a:cubicBezTo>
                    <a:cubicBezTo>
                      <a:pt x="3478" y="1890"/>
                      <a:pt x="3482" y="1888"/>
                      <a:pt x="3484" y="1884"/>
                    </a:cubicBezTo>
                    <a:cubicBezTo>
                      <a:pt x="3492" y="1872"/>
                      <a:pt x="3497" y="1858"/>
                      <a:pt x="3505" y="1845"/>
                    </a:cubicBezTo>
                    <a:cubicBezTo>
                      <a:pt x="3508" y="1840"/>
                      <a:pt x="3512" y="1834"/>
                      <a:pt x="3515" y="1829"/>
                    </a:cubicBezTo>
                    <a:cubicBezTo>
                      <a:pt x="3518" y="1825"/>
                      <a:pt x="3523" y="1822"/>
                      <a:pt x="3525" y="1818"/>
                    </a:cubicBezTo>
                    <a:cubicBezTo>
                      <a:pt x="3529" y="1811"/>
                      <a:pt x="3530" y="1802"/>
                      <a:pt x="3533" y="1796"/>
                    </a:cubicBezTo>
                    <a:cubicBezTo>
                      <a:pt x="3537" y="1789"/>
                      <a:pt x="3537" y="1789"/>
                      <a:pt x="3537" y="1789"/>
                    </a:cubicBezTo>
                    <a:cubicBezTo>
                      <a:pt x="3540" y="1785"/>
                      <a:pt x="3542" y="1781"/>
                      <a:pt x="3546" y="1777"/>
                    </a:cubicBezTo>
                    <a:cubicBezTo>
                      <a:pt x="3548" y="1774"/>
                      <a:pt x="3550" y="1771"/>
                      <a:pt x="3552" y="1769"/>
                    </a:cubicBezTo>
                    <a:cubicBezTo>
                      <a:pt x="3555" y="1764"/>
                      <a:pt x="3559" y="1757"/>
                      <a:pt x="3561" y="1751"/>
                    </a:cubicBezTo>
                    <a:cubicBezTo>
                      <a:pt x="3565" y="1738"/>
                      <a:pt x="3569" y="1725"/>
                      <a:pt x="3574" y="1711"/>
                    </a:cubicBezTo>
                    <a:cubicBezTo>
                      <a:pt x="3576" y="1705"/>
                      <a:pt x="3580" y="1697"/>
                      <a:pt x="3582" y="1690"/>
                    </a:cubicBezTo>
                    <a:cubicBezTo>
                      <a:pt x="3584" y="1683"/>
                      <a:pt x="3584" y="1674"/>
                      <a:pt x="3586" y="1667"/>
                    </a:cubicBezTo>
                    <a:cubicBezTo>
                      <a:pt x="3590" y="1649"/>
                      <a:pt x="3596" y="1632"/>
                      <a:pt x="3599" y="1615"/>
                    </a:cubicBezTo>
                    <a:cubicBezTo>
                      <a:pt x="3601" y="1607"/>
                      <a:pt x="3602" y="1598"/>
                      <a:pt x="3603" y="1590"/>
                    </a:cubicBezTo>
                    <a:cubicBezTo>
                      <a:pt x="3605" y="1581"/>
                      <a:pt x="3607" y="1572"/>
                      <a:pt x="3609" y="1563"/>
                    </a:cubicBezTo>
                    <a:cubicBezTo>
                      <a:pt x="3609" y="1559"/>
                      <a:pt x="3609" y="1553"/>
                      <a:pt x="3611" y="1549"/>
                    </a:cubicBezTo>
                    <a:cubicBezTo>
                      <a:pt x="3612" y="1544"/>
                      <a:pt x="3617" y="1537"/>
                      <a:pt x="3621" y="1533"/>
                    </a:cubicBezTo>
                    <a:cubicBezTo>
                      <a:pt x="3627" y="1525"/>
                      <a:pt x="3633" y="1517"/>
                      <a:pt x="3641" y="1510"/>
                    </a:cubicBezTo>
                    <a:cubicBezTo>
                      <a:pt x="3645" y="1506"/>
                      <a:pt x="3649" y="1502"/>
                      <a:pt x="3653" y="1499"/>
                    </a:cubicBezTo>
                    <a:cubicBezTo>
                      <a:pt x="3658" y="1495"/>
                      <a:pt x="3663" y="1492"/>
                      <a:pt x="3668" y="1488"/>
                    </a:cubicBezTo>
                    <a:cubicBezTo>
                      <a:pt x="3671" y="1485"/>
                      <a:pt x="3679" y="1474"/>
                      <a:pt x="3680" y="1470"/>
                    </a:cubicBezTo>
                    <a:cubicBezTo>
                      <a:pt x="3682" y="1464"/>
                      <a:pt x="3682" y="1457"/>
                      <a:pt x="3684" y="1451"/>
                    </a:cubicBezTo>
                    <a:cubicBezTo>
                      <a:pt x="3687" y="1439"/>
                      <a:pt x="3692" y="1429"/>
                      <a:pt x="3693" y="1416"/>
                    </a:cubicBezTo>
                    <a:cubicBezTo>
                      <a:pt x="3694" y="1413"/>
                      <a:pt x="3694" y="1409"/>
                      <a:pt x="3694" y="1406"/>
                    </a:cubicBezTo>
                    <a:cubicBezTo>
                      <a:pt x="3695" y="1402"/>
                      <a:pt x="3696" y="1397"/>
                      <a:pt x="3696" y="1393"/>
                    </a:cubicBezTo>
                    <a:cubicBezTo>
                      <a:pt x="3697" y="1386"/>
                      <a:pt x="3696" y="1378"/>
                      <a:pt x="3697" y="1371"/>
                    </a:cubicBezTo>
                    <a:cubicBezTo>
                      <a:pt x="3698" y="1362"/>
                      <a:pt x="3703" y="1350"/>
                      <a:pt x="3706" y="1342"/>
                    </a:cubicBezTo>
                    <a:cubicBezTo>
                      <a:pt x="3717" y="1316"/>
                      <a:pt x="3721" y="1310"/>
                      <a:pt x="3741" y="1289"/>
                    </a:cubicBezTo>
                    <a:cubicBezTo>
                      <a:pt x="3748" y="1280"/>
                      <a:pt x="3762" y="1263"/>
                      <a:pt x="3766" y="1254"/>
                    </a:cubicBezTo>
                    <a:cubicBezTo>
                      <a:pt x="3769" y="1247"/>
                      <a:pt x="3770" y="1240"/>
                      <a:pt x="3770" y="1233"/>
                    </a:cubicBezTo>
                    <a:cubicBezTo>
                      <a:pt x="3769" y="1227"/>
                      <a:pt x="3768" y="1222"/>
                      <a:pt x="3767" y="1216"/>
                    </a:cubicBezTo>
                    <a:cubicBezTo>
                      <a:pt x="3766" y="1211"/>
                      <a:pt x="3766" y="1205"/>
                      <a:pt x="3765" y="1200"/>
                    </a:cubicBezTo>
                    <a:cubicBezTo>
                      <a:pt x="3765" y="1196"/>
                      <a:pt x="3763" y="1192"/>
                      <a:pt x="3763" y="1189"/>
                    </a:cubicBezTo>
                    <a:cubicBezTo>
                      <a:pt x="3762" y="1177"/>
                      <a:pt x="3765" y="1166"/>
                      <a:pt x="3766" y="1154"/>
                    </a:cubicBezTo>
                    <a:cubicBezTo>
                      <a:pt x="3766" y="1149"/>
                      <a:pt x="3766" y="1144"/>
                      <a:pt x="3767" y="1140"/>
                    </a:cubicBezTo>
                    <a:cubicBezTo>
                      <a:pt x="3767" y="1133"/>
                      <a:pt x="3763" y="1123"/>
                      <a:pt x="3759" y="1117"/>
                    </a:cubicBezTo>
                    <a:cubicBezTo>
                      <a:pt x="3756" y="1116"/>
                      <a:pt x="3753" y="1114"/>
                      <a:pt x="3750" y="1113"/>
                    </a:cubicBezTo>
                    <a:cubicBezTo>
                      <a:pt x="3747" y="1111"/>
                      <a:pt x="3744" y="1107"/>
                      <a:pt x="3742" y="1106"/>
                    </a:cubicBezTo>
                    <a:cubicBezTo>
                      <a:pt x="3737" y="1104"/>
                      <a:pt x="3732" y="1103"/>
                      <a:pt x="3728" y="1101"/>
                    </a:cubicBezTo>
                    <a:cubicBezTo>
                      <a:pt x="3721" y="1098"/>
                      <a:pt x="3693" y="1079"/>
                      <a:pt x="3688" y="1074"/>
                    </a:cubicBezTo>
                    <a:cubicBezTo>
                      <a:pt x="3685" y="1063"/>
                      <a:pt x="3683" y="1052"/>
                      <a:pt x="3683" y="1041"/>
                    </a:cubicBezTo>
                    <a:cubicBezTo>
                      <a:pt x="3697" y="1036"/>
                      <a:pt x="3715" y="1037"/>
                      <a:pt x="3730" y="1035"/>
                    </a:cubicBezTo>
                    <a:cubicBezTo>
                      <a:pt x="3734" y="1034"/>
                      <a:pt x="3738" y="1032"/>
                      <a:pt x="3743" y="1031"/>
                    </a:cubicBezTo>
                    <a:cubicBezTo>
                      <a:pt x="3745" y="1029"/>
                      <a:pt x="3748" y="1026"/>
                      <a:pt x="3751" y="1025"/>
                    </a:cubicBezTo>
                    <a:cubicBezTo>
                      <a:pt x="3754" y="1024"/>
                      <a:pt x="3759" y="1023"/>
                      <a:pt x="3762" y="1022"/>
                    </a:cubicBezTo>
                    <a:cubicBezTo>
                      <a:pt x="3774" y="1017"/>
                      <a:pt x="3786" y="1010"/>
                      <a:pt x="3798" y="1005"/>
                    </a:cubicBezTo>
                    <a:cubicBezTo>
                      <a:pt x="3785" y="1005"/>
                      <a:pt x="3785" y="1005"/>
                      <a:pt x="3785" y="1005"/>
                    </a:cubicBezTo>
                    <a:cubicBezTo>
                      <a:pt x="3789" y="1003"/>
                      <a:pt x="3793" y="999"/>
                      <a:pt x="3797" y="996"/>
                    </a:cubicBezTo>
                    <a:cubicBezTo>
                      <a:pt x="3807" y="988"/>
                      <a:pt x="3822" y="977"/>
                      <a:pt x="3836" y="976"/>
                    </a:cubicBezTo>
                    <a:cubicBezTo>
                      <a:pt x="3845" y="975"/>
                      <a:pt x="3855" y="976"/>
                      <a:pt x="3864" y="977"/>
                    </a:cubicBezTo>
                    <a:cubicBezTo>
                      <a:pt x="3875" y="977"/>
                      <a:pt x="3889" y="977"/>
                      <a:pt x="3900" y="978"/>
                    </a:cubicBezTo>
                    <a:cubicBezTo>
                      <a:pt x="3908" y="979"/>
                      <a:pt x="3914" y="984"/>
                      <a:pt x="3924" y="983"/>
                    </a:cubicBezTo>
                    <a:cubicBezTo>
                      <a:pt x="3930" y="983"/>
                      <a:pt x="3938" y="981"/>
                      <a:pt x="3944" y="978"/>
                    </a:cubicBezTo>
                    <a:cubicBezTo>
                      <a:pt x="3949" y="976"/>
                      <a:pt x="3959" y="970"/>
                      <a:pt x="3964" y="969"/>
                    </a:cubicBezTo>
                    <a:cubicBezTo>
                      <a:pt x="3964" y="969"/>
                      <a:pt x="3973" y="970"/>
                      <a:pt x="3974" y="970"/>
                    </a:cubicBezTo>
                    <a:cubicBezTo>
                      <a:pt x="3974" y="971"/>
                      <a:pt x="3978" y="978"/>
                      <a:pt x="3979" y="978"/>
                    </a:cubicBezTo>
                    <a:cubicBezTo>
                      <a:pt x="3984" y="983"/>
                      <a:pt x="3994" y="989"/>
                      <a:pt x="4001" y="995"/>
                    </a:cubicBezTo>
                    <a:cubicBezTo>
                      <a:pt x="4002" y="995"/>
                      <a:pt x="4010" y="996"/>
                      <a:pt x="4010" y="996"/>
                    </a:cubicBezTo>
                    <a:cubicBezTo>
                      <a:pt x="4013" y="995"/>
                      <a:pt x="4024" y="990"/>
                      <a:pt x="4027" y="988"/>
                    </a:cubicBezTo>
                    <a:cubicBezTo>
                      <a:pt x="4038" y="983"/>
                      <a:pt x="4049" y="977"/>
                      <a:pt x="4059" y="972"/>
                    </a:cubicBezTo>
                    <a:cubicBezTo>
                      <a:pt x="4080" y="961"/>
                      <a:pt x="4080" y="961"/>
                      <a:pt x="4080" y="961"/>
                    </a:cubicBezTo>
                    <a:cubicBezTo>
                      <a:pt x="4083" y="959"/>
                      <a:pt x="4088" y="959"/>
                      <a:pt x="4091" y="958"/>
                    </a:cubicBezTo>
                    <a:cubicBezTo>
                      <a:pt x="4097" y="956"/>
                      <a:pt x="4185" y="936"/>
                      <a:pt x="4191" y="931"/>
                    </a:cubicBezTo>
                    <a:cubicBezTo>
                      <a:pt x="4196" y="927"/>
                      <a:pt x="4196" y="927"/>
                      <a:pt x="4196" y="927"/>
                    </a:cubicBezTo>
                    <a:cubicBezTo>
                      <a:pt x="4196" y="923"/>
                      <a:pt x="4195" y="917"/>
                      <a:pt x="4193" y="914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31"/>
              <p:cNvSpPr>
                <a:spLocks/>
              </p:cNvSpPr>
              <p:nvPr/>
            </p:nvSpPr>
            <p:spPr bwMode="auto">
              <a:xfrm>
                <a:off x="3944938" y="2852738"/>
                <a:ext cx="68263" cy="103188"/>
              </a:xfrm>
              <a:custGeom>
                <a:avLst/>
                <a:gdLst/>
                <a:ahLst/>
                <a:cxnLst>
                  <a:cxn ang="0">
                    <a:pos x="23" y="8"/>
                  </a:cxn>
                  <a:cxn ang="0">
                    <a:pos x="28" y="0"/>
                  </a:cxn>
                  <a:cxn ang="0">
                    <a:pos x="32" y="0"/>
                  </a:cxn>
                  <a:cxn ang="0">
                    <a:pos x="45" y="12"/>
                  </a:cxn>
                  <a:cxn ang="0">
                    <a:pos x="52" y="23"/>
                  </a:cxn>
                  <a:cxn ang="0">
                    <a:pos x="54" y="25"/>
                  </a:cxn>
                  <a:cxn ang="0">
                    <a:pos x="54" y="30"/>
                  </a:cxn>
                  <a:cxn ang="0">
                    <a:pos x="55" y="42"/>
                  </a:cxn>
                  <a:cxn ang="0">
                    <a:pos x="53" y="46"/>
                  </a:cxn>
                  <a:cxn ang="0">
                    <a:pos x="50" y="54"/>
                  </a:cxn>
                  <a:cxn ang="0">
                    <a:pos x="42" y="66"/>
                  </a:cxn>
                  <a:cxn ang="0">
                    <a:pos x="35" y="82"/>
                  </a:cxn>
                  <a:cxn ang="0">
                    <a:pos x="19" y="60"/>
                  </a:cxn>
                  <a:cxn ang="0">
                    <a:pos x="12" y="60"/>
                  </a:cxn>
                  <a:cxn ang="0">
                    <a:pos x="7" y="54"/>
                  </a:cxn>
                  <a:cxn ang="0">
                    <a:pos x="0" y="35"/>
                  </a:cxn>
                  <a:cxn ang="0">
                    <a:pos x="16" y="11"/>
                  </a:cxn>
                  <a:cxn ang="0">
                    <a:pos x="23" y="8"/>
                  </a:cxn>
                </a:cxnLst>
                <a:rect l="0" t="0" r="r" b="b"/>
                <a:pathLst>
                  <a:path w="55" h="82">
                    <a:moveTo>
                      <a:pt x="23" y="8"/>
                    </a:moveTo>
                    <a:cubicBezTo>
                      <a:pt x="28" y="0"/>
                      <a:pt x="28" y="0"/>
                      <a:pt x="28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6" y="4"/>
                      <a:pt x="42" y="8"/>
                      <a:pt x="45" y="12"/>
                    </a:cubicBezTo>
                    <a:cubicBezTo>
                      <a:pt x="48" y="16"/>
                      <a:pt x="44" y="17"/>
                      <a:pt x="52" y="23"/>
                    </a:cubicBezTo>
                    <a:cubicBezTo>
                      <a:pt x="54" y="25"/>
                      <a:pt x="54" y="25"/>
                      <a:pt x="54" y="25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5" y="42"/>
                      <a:pt x="55" y="42"/>
                      <a:pt x="55" y="42"/>
                    </a:cubicBezTo>
                    <a:cubicBezTo>
                      <a:pt x="54" y="44"/>
                      <a:pt x="54" y="45"/>
                      <a:pt x="53" y="46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8" y="59"/>
                      <a:pt x="45" y="62"/>
                      <a:pt x="42" y="66"/>
                    </a:cubicBezTo>
                    <a:cubicBezTo>
                      <a:pt x="40" y="71"/>
                      <a:pt x="38" y="77"/>
                      <a:pt x="35" y="82"/>
                    </a:cubicBezTo>
                    <a:cubicBezTo>
                      <a:pt x="34" y="75"/>
                      <a:pt x="25" y="64"/>
                      <a:pt x="19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48"/>
                      <a:pt x="3" y="39"/>
                      <a:pt x="0" y="35"/>
                    </a:cubicBezTo>
                    <a:cubicBezTo>
                      <a:pt x="6" y="29"/>
                      <a:pt x="12" y="20"/>
                      <a:pt x="16" y="11"/>
                    </a:cubicBezTo>
                    <a:cubicBezTo>
                      <a:pt x="18" y="10"/>
                      <a:pt x="21" y="9"/>
                      <a:pt x="23" y="8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32"/>
              <p:cNvSpPr>
                <a:spLocks/>
              </p:cNvSpPr>
              <p:nvPr/>
            </p:nvSpPr>
            <p:spPr bwMode="auto">
              <a:xfrm>
                <a:off x="6330951" y="2876551"/>
                <a:ext cx="193675" cy="153988"/>
              </a:xfrm>
              <a:custGeom>
                <a:avLst/>
                <a:gdLst/>
                <a:ahLst/>
                <a:cxnLst>
                  <a:cxn ang="0">
                    <a:pos x="153" y="121"/>
                  </a:cxn>
                  <a:cxn ang="0">
                    <a:pos x="153" y="107"/>
                  </a:cxn>
                  <a:cxn ang="0">
                    <a:pos x="134" y="97"/>
                  </a:cxn>
                  <a:cxn ang="0">
                    <a:pos x="134" y="95"/>
                  </a:cxn>
                  <a:cxn ang="0">
                    <a:pos x="140" y="96"/>
                  </a:cxn>
                  <a:cxn ang="0">
                    <a:pos x="141" y="94"/>
                  </a:cxn>
                  <a:cxn ang="0">
                    <a:pos x="121" y="87"/>
                  </a:cxn>
                  <a:cxn ang="0">
                    <a:pos x="84" y="79"/>
                  </a:cxn>
                  <a:cxn ang="0">
                    <a:pos x="75" y="72"/>
                  </a:cxn>
                  <a:cxn ang="0">
                    <a:pos x="73" y="63"/>
                  </a:cxn>
                  <a:cxn ang="0">
                    <a:pos x="67" y="51"/>
                  </a:cxn>
                  <a:cxn ang="0">
                    <a:pos x="62" y="31"/>
                  </a:cxn>
                  <a:cxn ang="0">
                    <a:pos x="63" y="20"/>
                  </a:cxn>
                  <a:cxn ang="0">
                    <a:pos x="63" y="15"/>
                  </a:cxn>
                  <a:cxn ang="0">
                    <a:pos x="69" y="8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2" y="14"/>
                  </a:cxn>
                  <a:cxn ang="0">
                    <a:pos x="37" y="32"/>
                  </a:cxn>
                  <a:cxn ang="0">
                    <a:pos x="27" y="39"/>
                  </a:cxn>
                  <a:cxn ang="0">
                    <a:pos x="19" y="50"/>
                  </a:cxn>
                  <a:cxn ang="0">
                    <a:pos x="2" y="63"/>
                  </a:cxn>
                  <a:cxn ang="0">
                    <a:pos x="0" y="67"/>
                  </a:cxn>
                  <a:cxn ang="0">
                    <a:pos x="15" y="70"/>
                  </a:cxn>
                  <a:cxn ang="0">
                    <a:pos x="41" y="86"/>
                  </a:cxn>
                  <a:cxn ang="0">
                    <a:pos x="48" y="91"/>
                  </a:cxn>
                  <a:cxn ang="0">
                    <a:pos x="55" y="96"/>
                  </a:cxn>
                  <a:cxn ang="0">
                    <a:pos x="78" y="102"/>
                  </a:cxn>
                  <a:cxn ang="0">
                    <a:pos x="93" y="112"/>
                  </a:cxn>
                  <a:cxn ang="0">
                    <a:pos x="119" y="109"/>
                  </a:cxn>
                  <a:cxn ang="0">
                    <a:pos x="134" y="116"/>
                  </a:cxn>
                  <a:cxn ang="0">
                    <a:pos x="149" y="124"/>
                  </a:cxn>
                  <a:cxn ang="0">
                    <a:pos x="153" y="121"/>
                  </a:cxn>
                </a:cxnLst>
                <a:rect l="0" t="0" r="r" b="b"/>
                <a:pathLst>
                  <a:path w="155" h="124">
                    <a:moveTo>
                      <a:pt x="153" y="121"/>
                    </a:moveTo>
                    <a:cubicBezTo>
                      <a:pt x="155" y="118"/>
                      <a:pt x="155" y="110"/>
                      <a:pt x="153" y="107"/>
                    </a:cubicBezTo>
                    <a:cubicBezTo>
                      <a:pt x="151" y="102"/>
                      <a:pt x="139" y="98"/>
                      <a:pt x="134" y="97"/>
                    </a:cubicBezTo>
                    <a:cubicBezTo>
                      <a:pt x="134" y="95"/>
                      <a:pt x="134" y="95"/>
                      <a:pt x="134" y="95"/>
                    </a:cubicBezTo>
                    <a:cubicBezTo>
                      <a:pt x="140" y="96"/>
                      <a:pt x="140" y="96"/>
                      <a:pt x="140" y="96"/>
                    </a:cubicBezTo>
                    <a:cubicBezTo>
                      <a:pt x="141" y="94"/>
                      <a:pt x="141" y="94"/>
                      <a:pt x="141" y="94"/>
                    </a:cubicBezTo>
                    <a:cubicBezTo>
                      <a:pt x="139" y="94"/>
                      <a:pt x="122" y="87"/>
                      <a:pt x="121" y="87"/>
                    </a:cubicBezTo>
                    <a:cubicBezTo>
                      <a:pt x="107" y="86"/>
                      <a:pt x="97" y="88"/>
                      <a:pt x="84" y="79"/>
                    </a:cubicBezTo>
                    <a:cubicBezTo>
                      <a:pt x="75" y="72"/>
                      <a:pt x="75" y="72"/>
                      <a:pt x="75" y="72"/>
                    </a:cubicBezTo>
                    <a:cubicBezTo>
                      <a:pt x="72" y="70"/>
                      <a:pt x="74" y="65"/>
                      <a:pt x="73" y="63"/>
                    </a:cubicBezTo>
                    <a:cubicBezTo>
                      <a:pt x="67" y="51"/>
                      <a:pt x="67" y="51"/>
                      <a:pt x="67" y="51"/>
                    </a:cubicBezTo>
                    <a:cubicBezTo>
                      <a:pt x="65" y="46"/>
                      <a:pt x="62" y="37"/>
                      <a:pt x="62" y="31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3" y="15"/>
                      <a:pt x="63" y="15"/>
                      <a:pt x="63" y="15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68" y="4"/>
                      <a:pt x="62" y="1"/>
                      <a:pt x="59" y="0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4"/>
                      <a:pt x="53" y="14"/>
                      <a:pt x="52" y="14"/>
                    </a:cubicBezTo>
                    <a:cubicBezTo>
                      <a:pt x="50" y="18"/>
                      <a:pt x="41" y="29"/>
                      <a:pt x="37" y="32"/>
                    </a:cubicBezTo>
                    <a:cubicBezTo>
                      <a:pt x="35" y="35"/>
                      <a:pt x="30" y="36"/>
                      <a:pt x="27" y="39"/>
                    </a:cubicBezTo>
                    <a:cubicBezTo>
                      <a:pt x="24" y="42"/>
                      <a:pt x="22" y="47"/>
                      <a:pt x="19" y="50"/>
                    </a:cubicBezTo>
                    <a:cubicBezTo>
                      <a:pt x="14" y="55"/>
                      <a:pt x="8" y="59"/>
                      <a:pt x="2" y="63"/>
                    </a:cubicBezTo>
                    <a:cubicBezTo>
                      <a:pt x="2" y="63"/>
                      <a:pt x="1" y="67"/>
                      <a:pt x="0" y="67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28" y="73"/>
                      <a:pt x="30" y="77"/>
                      <a:pt x="41" y="86"/>
                    </a:cubicBezTo>
                    <a:cubicBezTo>
                      <a:pt x="43" y="87"/>
                      <a:pt x="46" y="89"/>
                      <a:pt x="48" y="91"/>
                    </a:cubicBezTo>
                    <a:cubicBezTo>
                      <a:pt x="55" y="96"/>
                      <a:pt x="55" y="96"/>
                      <a:pt x="55" y="96"/>
                    </a:cubicBezTo>
                    <a:cubicBezTo>
                      <a:pt x="62" y="99"/>
                      <a:pt x="71" y="99"/>
                      <a:pt x="78" y="102"/>
                    </a:cubicBezTo>
                    <a:cubicBezTo>
                      <a:pt x="83" y="104"/>
                      <a:pt x="87" y="111"/>
                      <a:pt x="93" y="112"/>
                    </a:cubicBezTo>
                    <a:cubicBezTo>
                      <a:pt x="97" y="111"/>
                      <a:pt x="114" y="108"/>
                      <a:pt x="119" y="109"/>
                    </a:cubicBezTo>
                    <a:cubicBezTo>
                      <a:pt x="119" y="109"/>
                      <a:pt x="133" y="115"/>
                      <a:pt x="134" y="116"/>
                    </a:cubicBezTo>
                    <a:cubicBezTo>
                      <a:pt x="138" y="118"/>
                      <a:pt x="144" y="124"/>
                      <a:pt x="149" y="124"/>
                    </a:cubicBezTo>
                    <a:lnTo>
                      <a:pt x="153" y="121"/>
                    </a:ln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33"/>
              <p:cNvSpPr>
                <a:spLocks/>
              </p:cNvSpPr>
              <p:nvPr/>
            </p:nvSpPr>
            <p:spPr bwMode="auto">
              <a:xfrm>
                <a:off x="5041901" y="3144838"/>
                <a:ext cx="144463" cy="68263"/>
              </a:xfrm>
              <a:custGeom>
                <a:avLst/>
                <a:gdLst/>
                <a:ahLst/>
                <a:cxnLst>
                  <a:cxn ang="0">
                    <a:pos x="103" y="54"/>
                  </a:cxn>
                  <a:cxn ang="0">
                    <a:pos x="102" y="48"/>
                  </a:cxn>
                  <a:cxn ang="0">
                    <a:pos x="99" y="36"/>
                  </a:cxn>
                  <a:cxn ang="0">
                    <a:pos x="110" y="11"/>
                  </a:cxn>
                  <a:cxn ang="0">
                    <a:pos x="115" y="15"/>
                  </a:cxn>
                  <a:cxn ang="0">
                    <a:pos x="116" y="12"/>
                  </a:cxn>
                  <a:cxn ang="0">
                    <a:pos x="107" y="1"/>
                  </a:cxn>
                  <a:cxn ang="0">
                    <a:pos x="98" y="0"/>
                  </a:cxn>
                  <a:cxn ang="0">
                    <a:pos x="89" y="10"/>
                  </a:cxn>
                  <a:cxn ang="0">
                    <a:pos x="83" y="8"/>
                  </a:cxn>
                  <a:cxn ang="0">
                    <a:pos x="70" y="6"/>
                  </a:cxn>
                  <a:cxn ang="0">
                    <a:pos x="52" y="9"/>
                  </a:cxn>
                  <a:cxn ang="0">
                    <a:pos x="3" y="22"/>
                  </a:cxn>
                  <a:cxn ang="0">
                    <a:pos x="0" y="24"/>
                  </a:cxn>
                  <a:cxn ang="0">
                    <a:pos x="0" y="26"/>
                  </a:cxn>
                  <a:cxn ang="0">
                    <a:pos x="9" y="31"/>
                  </a:cxn>
                  <a:cxn ang="0">
                    <a:pos x="8" y="33"/>
                  </a:cxn>
                  <a:cxn ang="0">
                    <a:pos x="4" y="33"/>
                  </a:cxn>
                  <a:cxn ang="0">
                    <a:pos x="5" y="36"/>
                  </a:cxn>
                  <a:cxn ang="0">
                    <a:pos x="22" y="47"/>
                  </a:cxn>
                  <a:cxn ang="0">
                    <a:pos x="28" y="49"/>
                  </a:cxn>
                  <a:cxn ang="0">
                    <a:pos x="35" y="46"/>
                  </a:cxn>
                  <a:cxn ang="0">
                    <a:pos x="46" y="30"/>
                  </a:cxn>
                  <a:cxn ang="0">
                    <a:pos x="47" y="30"/>
                  </a:cxn>
                  <a:cxn ang="0">
                    <a:pos x="51" y="29"/>
                  </a:cxn>
                  <a:cxn ang="0">
                    <a:pos x="59" y="28"/>
                  </a:cxn>
                  <a:cxn ang="0">
                    <a:pos x="76" y="31"/>
                  </a:cxn>
                  <a:cxn ang="0">
                    <a:pos x="78" y="27"/>
                  </a:cxn>
                  <a:cxn ang="0">
                    <a:pos x="77" y="22"/>
                  </a:cxn>
                  <a:cxn ang="0">
                    <a:pos x="78" y="18"/>
                  </a:cxn>
                  <a:cxn ang="0">
                    <a:pos x="82" y="18"/>
                  </a:cxn>
                  <a:cxn ang="0">
                    <a:pos x="86" y="22"/>
                  </a:cxn>
                  <a:cxn ang="0">
                    <a:pos x="87" y="28"/>
                  </a:cxn>
                  <a:cxn ang="0">
                    <a:pos x="88" y="40"/>
                  </a:cxn>
                  <a:cxn ang="0">
                    <a:pos x="103" y="54"/>
                  </a:cxn>
                </a:cxnLst>
                <a:rect l="0" t="0" r="r" b="b"/>
                <a:pathLst>
                  <a:path w="116" h="54">
                    <a:moveTo>
                      <a:pt x="103" y="54"/>
                    </a:moveTo>
                    <a:cubicBezTo>
                      <a:pt x="102" y="48"/>
                      <a:pt x="102" y="48"/>
                      <a:pt x="102" y="48"/>
                    </a:cubicBezTo>
                    <a:cubicBezTo>
                      <a:pt x="99" y="36"/>
                      <a:pt x="99" y="36"/>
                      <a:pt x="99" y="36"/>
                    </a:cubicBezTo>
                    <a:cubicBezTo>
                      <a:pt x="99" y="30"/>
                      <a:pt x="107" y="15"/>
                      <a:pt x="110" y="11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16" y="12"/>
                      <a:pt x="116" y="12"/>
                      <a:pt x="116" y="12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3" y="8"/>
                      <a:pt x="83" y="8"/>
                      <a:pt x="83" y="8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65" y="6"/>
                      <a:pt x="57" y="7"/>
                      <a:pt x="52" y="9"/>
                    </a:cubicBezTo>
                    <a:cubicBezTo>
                      <a:pt x="42" y="13"/>
                      <a:pt x="13" y="24"/>
                      <a:pt x="3" y="22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3"/>
                      <a:pt x="8" y="33"/>
                      <a:pt x="8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10" y="39"/>
                      <a:pt x="16" y="44"/>
                      <a:pt x="22" y="47"/>
                    </a:cubicBezTo>
                    <a:cubicBezTo>
                      <a:pt x="23" y="48"/>
                      <a:pt x="28" y="49"/>
                      <a:pt x="28" y="49"/>
                    </a:cubicBezTo>
                    <a:cubicBezTo>
                      <a:pt x="35" y="46"/>
                      <a:pt x="35" y="46"/>
                      <a:pt x="35" y="46"/>
                    </a:cubicBezTo>
                    <a:cubicBezTo>
                      <a:pt x="43" y="43"/>
                      <a:pt x="44" y="38"/>
                      <a:pt x="46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51" y="29"/>
                      <a:pt x="51" y="29"/>
                      <a:pt x="51" y="29"/>
                    </a:cubicBezTo>
                    <a:cubicBezTo>
                      <a:pt x="59" y="28"/>
                      <a:pt x="59" y="28"/>
                      <a:pt x="59" y="28"/>
                    </a:cubicBezTo>
                    <a:cubicBezTo>
                      <a:pt x="64" y="29"/>
                      <a:pt x="70" y="33"/>
                      <a:pt x="76" y="31"/>
                    </a:cubicBezTo>
                    <a:cubicBezTo>
                      <a:pt x="78" y="27"/>
                      <a:pt x="78" y="27"/>
                      <a:pt x="78" y="27"/>
                    </a:cubicBezTo>
                    <a:cubicBezTo>
                      <a:pt x="77" y="22"/>
                      <a:pt x="77" y="22"/>
                      <a:pt x="77" y="22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82" y="18"/>
                      <a:pt x="82" y="18"/>
                      <a:pt x="82" y="18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7" y="28"/>
                      <a:pt x="87" y="28"/>
                      <a:pt x="87" y="28"/>
                    </a:cubicBezTo>
                    <a:cubicBezTo>
                      <a:pt x="88" y="40"/>
                      <a:pt x="88" y="40"/>
                      <a:pt x="88" y="40"/>
                    </a:cubicBezTo>
                    <a:cubicBezTo>
                      <a:pt x="89" y="45"/>
                      <a:pt x="99" y="52"/>
                      <a:pt x="103" y="54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34"/>
              <p:cNvSpPr>
                <a:spLocks/>
              </p:cNvSpPr>
              <p:nvPr/>
            </p:nvSpPr>
            <p:spPr bwMode="auto">
              <a:xfrm>
                <a:off x="6148388" y="3092451"/>
                <a:ext cx="153988" cy="127000"/>
              </a:xfrm>
              <a:custGeom>
                <a:avLst/>
                <a:gdLst/>
                <a:ahLst/>
                <a:cxnLst>
                  <a:cxn ang="0">
                    <a:pos x="68" y="102"/>
                  </a:cxn>
                  <a:cxn ang="0">
                    <a:pos x="82" y="85"/>
                  </a:cxn>
                  <a:cxn ang="0">
                    <a:pos x="98" y="92"/>
                  </a:cxn>
                  <a:cxn ang="0">
                    <a:pos x="116" y="93"/>
                  </a:cxn>
                  <a:cxn ang="0">
                    <a:pos x="122" y="90"/>
                  </a:cxn>
                  <a:cxn ang="0">
                    <a:pos x="124" y="86"/>
                  </a:cxn>
                  <a:cxn ang="0">
                    <a:pos x="121" y="80"/>
                  </a:cxn>
                  <a:cxn ang="0">
                    <a:pos x="100" y="58"/>
                  </a:cxn>
                  <a:cxn ang="0">
                    <a:pos x="94" y="50"/>
                  </a:cxn>
                  <a:cxn ang="0">
                    <a:pos x="83" y="41"/>
                  </a:cxn>
                  <a:cxn ang="0">
                    <a:pos x="50" y="1"/>
                  </a:cxn>
                  <a:cxn ang="0">
                    <a:pos x="46" y="0"/>
                  </a:cxn>
                  <a:cxn ang="0">
                    <a:pos x="43" y="4"/>
                  </a:cxn>
                  <a:cxn ang="0">
                    <a:pos x="22" y="23"/>
                  </a:cxn>
                  <a:cxn ang="0">
                    <a:pos x="4" y="33"/>
                  </a:cxn>
                  <a:cxn ang="0">
                    <a:pos x="1" y="35"/>
                  </a:cxn>
                  <a:cxn ang="0">
                    <a:pos x="3" y="50"/>
                  </a:cxn>
                  <a:cxn ang="0">
                    <a:pos x="8" y="55"/>
                  </a:cxn>
                  <a:cxn ang="0">
                    <a:pos x="13" y="57"/>
                  </a:cxn>
                  <a:cxn ang="0">
                    <a:pos x="23" y="59"/>
                  </a:cxn>
                  <a:cxn ang="0">
                    <a:pos x="41" y="78"/>
                  </a:cxn>
                  <a:cxn ang="0">
                    <a:pos x="48" y="93"/>
                  </a:cxn>
                  <a:cxn ang="0">
                    <a:pos x="51" y="95"/>
                  </a:cxn>
                  <a:cxn ang="0">
                    <a:pos x="68" y="102"/>
                  </a:cxn>
                </a:cxnLst>
                <a:rect l="0" t="0" r="r" b="b"/>
                <a:pathLst>
                  <a:path w="124" h="103">
                    <a:moveTo>
                      <a:pt x="68" y="102"/>
                    </a:moveTo>
                    <a:cubicBezTo>
                      <a:pt x="70" y="99"/>
                      <a:pt x="79" y="85"/>
                      <a:pt x="82" y="85"/>
                    </a:cubicBezTo>
                    <a:cubicBezTo>
                      <a:pt x="88" y="84"/>
                      <a:pt x="93" y="90"/>
                      <a:pt x="98" y="92"/>
                    </a:cubicBezTo>
                    <a:cubicBezTo>
                      <a:pt x="100" y="93"/>
                      <a:pt x="114" y="94"/>
                      <a:pt x="116" y="93"/>
                    </a:cubicBezTo>
                    <a:cubicBezTo>
                      <a:pt x="116" y="93"/>
                      <a:pt x="121" y="90"/>
                      <a:pt x="122" y="90"/>
                    </a:cubicBezTo>
                    <a:cubicBezTo>
                      <a:pt x="124" y="86"/>
                      <a:pt x="124" y="86"/>
                      <a:pt x="124" y="86"/>
                    </a:cubicBezTo>
                    <a:cubicBezTo>
                      <a:pt x="123" y="85"/>
                      <a:pt x="121" y="80"/>
                      <a:pt x="121" y="80"/>
                    </a:cubicBezTo>
                    <a:cubicBezTo>
                      <a:pt x="114" y="73"/>
                      <a:pt x="107" y="65"/>
                      <a:pt x="100" y="58"/>
                    </a:cubicBezTo>
                    <a:cubicBezTo>
                      <a:pt x="98" y="55"/>
                      <a:pt x="96" y="52"/>
                      <a:pt x="94" y="50"/>
                    </a:cubicBezTo>
                    <a:cubicBezTo>
                      <a:pt x="91" y="47"/>
                      <a:pt x="86" y="45"/>
                      <a:pt x="83" y="41"/>
                    </a:cubicBezTo>
                    <a:cubicBezTo>
                      <a:pt x="72" y="28"/>
                      <a:pt x="61" y="14"/>
                      <a:pt x="50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36" y="15"/>
                      <a:pt x="34" y="16"/>
                      <a:pt x="22" y="2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1" y="35"/>
                      <a:pt x="1" y="35"/>
                    </a:cubicBezTo>
                    <a:cubicBezTo>
                      <a:pt x="0" y="40"/>
                      <a:pt x="2" y="45"/>
                      <a:pt x="3" y="50"/>
                    </a:cubicBezTo>
                    <a:cubicBezTo>
                      <a:pt x="4" y="52"/>
                      <a:pt x="6" y="54"/>
                      <a:pt x="8" y="55"/>
                    </a:cubicBezTo>
                    <a:cubicBezTo>
                      <a:pt x="13" y="57"/>
                      <a:pt x="13" y="57"/>
                      <a:pt x="13" y="57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8" y="61"/>
                      <a:pt x="38" y="73"/>
                      <a:pt x="41" y="78"/>
                    </a:cubicBezTo>
                    <a:cubicBezTo>
                      <a:pt x="43" y="82"/>
                      <a:pt x="45" y="88"/>
                      <a:pt x="48" y="93"/>
                    </a:cubicBezTo>
                    <a:cubicBezTo>
                      <a:pt x="49" y="94"/>
                      <a:pt x="50" y="94"/>
                      <a:pt x="51" y="95"/>
                    </a:cubicBezTo>
                    <a:cubicBezTo>
                      <a:pt x="55" y="99"/>
                      <a:pt x="61" y="103"/>
                      <a:pt x="68" y="102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35"/>
              <p:cNvSpPr>
                <a:spLocks/>
              </p:cNvSpPr>
              <p:nvPr/>
            </p:nvSpPr>
            <p:spPr bwMode="auto">
              <a:xfrm>
                <a:off x="4281488" y="3092451"/>
                <a:ext cx="100013" cy="131763"/>
              </a:xfrm>
              <a:custGeom>
                <a:avLst/>
                <a:gdLst/>
                <a:ahLst/>
                <a:cxnLst>
                  <a:cxn ang="0">
                    <a:pos x="19" y="5"/>
                  </a:cxn>
                  <a:cxn ang="0">
                    <a:pos x="28" y="6"/>
                  </a:cxn>
                  <a:cxn ang="0">
                    <a:pos x="32" y="5"/>
                  </a:cxn>
                  <a:cxn ang="0">
                    <a:pos x="36" y="0"/>
                  </a:cxn>
                  <a:cxn ang="0">
                    <a:pos x="41" y="3"/>
                  </a:cxn>
                  <a:cxn ang="0">
                    <a:pos x="44" y="1"/>
                  </a:cxn>
                  <a:cxn ang="0">
                    <a:pos x="49" y="1"/>
                  </a:cxn>
                  <a:cxn ang="0">
                    <a:pos x="66" y="8"/>
                  </a:cxn>
                  <a:cxn ang="0">
                    <a:pos x="71" y="12"/>
                  </a:cxn>
                  <a:cxn ang="0">
                    <a:pos x="74" y="15"/>
                  </a:cxn>
                  <a:cxn ang="0">
                    <a:pos x="73" y="65"/>
                  </a:cxn>
                  <a:cxn ang="0">
                    <a:pos x="63" y="73"/>
                  </a:cxn>
                  <a:cxn ang="0">
                    <a:pos x="58" y="91"/>
                  </a:cxn>
                  <a:cxn ang="0">
                    <a:pos x="55" y="93"/>
                  </a:cxn>
                  <a:cxn ang="0">
                    <a:pos x="53" y="92"/>
                  </a:cxn>
                  <a:cxn ang="0">
                    <a:pos x="55" y="84"/>
                  </a:cxn>
                  <a:cxn ang="0">
                    <a:pos x="53" y="81"/>
                  </a:cxn>
                  <a:cxn ang="0">
                    <a:pos x="44" y="86"/>
                  </a:cxn>
                  <a:cxn ang="0">
                    <a:pos x="42" y="92"/>
                  </a:cxn>
                  <a:cxn ang="0">
                    <a:pos x="38" y="94"/>
                  </a:cxn>
                  <a:cxn ang="0">
                    <a:pos x="33" y="105"/>
                  </a:cxn>
                  <a:cxn ang="0">
                    <a:pos x="22" y="95"/>
                  </a:cxn>
                  <a:cxn ang="0">
                    <a:pos x="7" y="73"/>
                  </a:cxn>
                  <a:cxn ang="0">
                    <a:pos x="5" y="69"/>
                  </a:cxn>
                  <a:cxn ang="0">
                    <a:pos x="0" y="52"/>
                  </a:cxn>
                  <a:cxn ang="0">
                    <a:pos x="1" y="37"/>
                  </a:cxn>
                  <a:cxn ang="0">
                    <a:pos x="2" y="30"/>
                  </a:cxn>
                  <a:cxn ang="0">
                    <a:pos x="7" y="17"/>
                  </a:cxn>
                  <a:cxn ang="0">
                    <a:pos x="19" y="5"/>
                  </a:cxn>
                </a:cxnLst>
                <a:rect l="0" t="0" r="r" b="b"/>
                <a:pathLst>
                  <a:path w="80" h="105">
                    <a:moveTo>
                      <a:pt x="19" y="5"/>
                    </a:moveTo>
                    <a:cubicBezTo>
                      <a:pt x="21" y="4"/>
                      <a:pt x="26" y="5"/>
                      <a:pt x="28" y="6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53" y="5"/>
                      <a:pt x="61" y="5"/>
                      <a:pt x="66" y="8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80" y="26"/>
                      <a:pt x="77" y="52"/>
                      <a:pt x="73" y="65"/>
                    </a:cubicBezTo>
                    <a:cubicBezTo>
                      <a:pt x="63" y="73"/>
                      <a:pt x="63" y="73"/>
                      <a:pt x="63" y="73"/>
                    </a:cubicBezTo>
                    <a:cubicBezTo>
                      <a:pt x="58" y="91"/>
                      <a:pt x="58" y="91"/>
                      <a:pt x="58" y="91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3" y="92"/>
                      <a:pt x="53" y="92"/>
                      <a:pt x="53" y="92"/>
                    </a:cubicBezTo>
                    <a:cubicBezTo>
                      <a:pt x="55" y="84"/>
                      <a:pt x="55" y="84"/>
                      <a:pt x="55" y="84"/>
                    </a:cubicBezTo>
                    <a:cubicBezTo>
                      <a:pt x="53" y="81"/>
                      <a:pt x="53" y="81"/>
                      <a:pt x="53" y="81"/>
                    </a:cubicBezTo>
                    <a:cubicBezTo>
                      <a:pt x="44" y="86"/>
                      <a:pt x="44" y="86"/>
                      <a:pt x="44" y="86"/>
                    </a:cubicBezTo>
                    <a:cubicBezTo>
                      <a:pt x="42" y="92"/>
                      <a:pt x="42" y="92"/>
                      <a:pt x="42" y="92"/>
                    </a:cubicBezTo>
                    <a:cubicBezTo>
                      <a:pt x="38" y="94"/>
                      <a:pt x="38" y="94"/>
                      <a:pt x="38" y="94"/>
                    </a:cubicBezTo>
                    <a:cubicBezTo>
                      <a:pt x="39" y="97"/>
                      <a:pt x="35" y="103"/>
                      <a:pt x="33" y="105"/>
                    </a:cubicBezTo>
                    <a:cubicBezTo>
                      <a:pt x="31" y="99"/>
                      <a:pt x="24" y="98"/>
                      <a:pt x="22" y="95"/>
                    </a:cubicBezTo>
                    <a:cubicBezTo>
                      <a:pt x="21" y="95"/>
                      <a:pt x="7" y="74"/>
                      <a:pt x="7" y="73"/>
                    </a:cubicBezTo>
                    <a:cubicBezTo>
                      <a:pt x="6" y="72"/>
                      <a:pt x="6" y="70"/>
                      <a:pt x="5" y="69"/>
                    </a:cubicBezTo>
                    <a:cubicBezTo>
                      <a:pt x="5" y="68"/>
                      <a:pt x="0" y="52"/>
                      <a:pt x="0" y="52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2" y="34"/>
                      <a:pt x="1" y="33"/>
                      <a:pt x="2" y="30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9" y="13"/>
                      <a:pt x="15" y="8"/>
                      <a:pt x="19" y="5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36"/>
              <p:cNvSpPr>
                <a:spLocks/>
              </p:cNvSpPr>
              <p:nvPr/>
            </p:nvSpPr>
            <p:spPr bwMode="auto">
              <a:xfrm>
                <a:off x="5510213" y="3201988"/>
                <a:ext cx="409575" cy="188913"/>
              </a:xfrm>
              <a:custGeom>
                <a:avLst/>
                <a:gdLst/>
                <a:ahLst/>
                <a:cxnLst>
                  <a:cxn ang="0">
                    <a:pos x="320" y="111"/>
                  </a:cxn>
                  <a:cxn ang="0">
                    <a:pos x="318" y="132"/>
                  </a:cxn>
                  <a:cxn ang="0">
                    <a:pos x="298" y="141"/>
                  </a:cxn>
                  <a:cxn ang="0">
                    <a:pos x="287" y="145"/>
                  </a:cxn>
                  <a:cxn ang="0">
                    <a:pos x="222" y="127"/>
                  </a:cxn>
                  <a:cxn ang="0">
                    <a:pos x="219" y="123"/>
                  </a:cxn>
                  <a:cxn ang="0">
                    <a:pos x="224" y="116"/>
                  </a:cxn>
                  <a:cxn ang="0">
                    <a:pos x="204" y="92"/>
                  </a:cxn>
                  <a:cxn ang="0">
                    <a:pos x="202" y="94"/>
                  </a:cxn>
                  <a:cxn ang="0">
                    <a:pos x="197" y="114"/>
                  </a:cxn>
                  <a:cxn ang="0">
                    <a:pos x="198" y="120"/>
                  </a:cxn>
                  <a:cxn ang="0">
                    <a:pos x="194" y="142"/>
                  </a:cxn>
                  <a:cxn ang="0">
                    <a:pos x="158" y="148"/>
                  </a:cxn>
                  <a:cxn ang="0">
                    <a:pos x="147" y="153"/>
                  </a:cxn>
                  <a:cxn ang="0">
                    <a:pos x="126" y="149"/>
                  </a:cxn>
                  <a:cxn ang="0">
                    <a:pos x="122" y="149"/>
                  </a:cxn>
                  <a:cxn ang="0">
                    <a:pos x="115" y="146"/>
                  </a:cxn>
                  <a:cxn ang="0">
                    <a:pos x="102" y="145"/>
                  </a:cxn>
                  <a:cxn ang="0">
                    <a:pos x="75" y="127"/>
                  </a:cxn>
                  <a:cxn ang="0">
                    <a:pos x="53" y="115"/>
                  </a:cxn>
                  <a:cxn ang="0">
                    <a:pos x="44" y="121"/>
                  </a:cxn>
                  <a:cxn ang="0">
                    <a:pos x="19" y="126"/>
                  </a:cxn>
                  <a:cxn ang="0">
                    <a:pos x="0" y="109"/>
                  </a:cxn>
                  <a:cxn ang="0">
                    <a:pos x="1" y="107"/>
                  </a:cxn>
                  <a:cxn ang="0">
                    <a:pos x="27" y="88"/>
                  </a:cxn>
                  <a:cxn ang="0">
                    <a:pos x="61" y="70"/>
                  </a:cxn>
                  <a:cxn ang="0">
                    <a:pos x="72" y="62"/>
                  </a:cxn>
                  <a:cxn ang="0">
                    <a:pos x="105" y="37"/>
                  </a:cxn>
                  <a:cxn ang="0">
                    <a:pos x="144" y="42"/>
                  </a:cxn>
                  <a:cxn ang="0">
                    <a:pos x="172" y="24"/>
                  </a:cxn>
                  <a:cxn ang="0">
                    <a:pos x="190" y="27"/>
                  </a:cxn>
                  <a:cxn ang="0">
                    <a:pos x="194" y="25"/>
                  </a:cxn>
                  <a:cxn ang="0">
                    <a:pos x="198" y="26"/>
                  </a:cxn>
                  <a:cxn ang="0">
                    <a:pos x="201" y="14"/>
                  </a:cxn>
                  <a:cxn ang="0">
                    <a:pos x="219" y="0"/>
                  </a:cxn>
                  <a:cxn ang="0">
                    <a:pos x="240" y="7"/>
                  </a:cxn>
                  <a:cxn ang="0">
                    <a:pos x="242" y="11"/>
                  </a:cxn>
                  <a:cxn ang="0">
                    <a:pos x="241" y="13"/>
                  </a:cxn>
                  <a:cxn ang="0">
                    <a:pos x="228" y="11"/>
                  </a:cxn>
                  <a:cxn ang="0">
                    <a:pos x="223" y="12"/>
                  </a:cxn>
                  <a:cxn ang="0">
                    <a:pos x="221" y="14"/>
                  </a:cxn>
                  <a:cxn ang="0">
                    <a:pos x="223" y="25"/>
                  </a:cxn>
                  <a:cxn ang="0">
                    <a:pos x="232" y="41"/>
                  </a:cxn>
                  <a:cxn ang="0">
                    <a:pos x="252" y="54"/>
                  </a:cxn>
                  <a:cxn ang="0">
                    <a:pos x="268" y="63"/>
                  </a:cxn>
                  <a:cxn ang="0">
                    <a:pos x="285" y="63"/>
                  </a:cxn>
                  <a:cxn ang="0">
                    <a:pos x="309" y="72"/>
                  </a:cxn>
                  <a:cxn ang="0">
                    <a:pos x="328" y="95"/>
                  </a:cxn>
                  <a:cxn ang="0">
                    <a:pos x="320" y="111"/>
                  </a:cxn>
                </a:cxnLst>
                <a:rect l="0" t="0" r="r" b="b"/>
                <a:pathLst>
                  <a:path w="330" h="153">
                    <a:moveTo>
                      <a:pt x="320" y="111"/>
                    </a:moveTo>
                    <a:cubicBezTo>
                      <a:pt x="321" y="116"/>
                      <a:pt x="321" y="128"/>
                      <a:pt x="318" y="132"/>
                    </a:cubicBezTo>
                    <a:cubicBezTo>
                      <a:pt x="313" y="137"/>
                      <a:pt x="304" y="139"/>
                      <a:pt x="298" y="141"/>
                    </a:cubicBezTo>
                    <a:cubicBezTo>
                      <a:pt x="295" y="142"/>
                      <a:pt x="291" y="145"/>
                      <a:pt x="287" y="145"/>
                    </a:cubicBezTo>
                    <a:cubicBezTo>
                      <a:pt x="270" y="149"/>
                      <a:pt x="238" y="134"/>
                      <a:pt x="222" y="127"/>
                    </a:cubicBezTo>
                    <a:cubicBezTo>
                      <a:pt x="222" y="127"/>
                      <a:pt x="219" y="123"/>
                      <a:pt x="219" y="123"/>
                    </a:cubicBezTo>
                    <a:cubicBezTo>
                      <a:pt x="224" y="116"/>
                      <a:pt x="224" y="116"/>
                      <a:pt x="224" y="116"/>
                    </a:cubicBezTo>
                    <a:cubicBezTo>
                      <a:pt x="222" y="105"/>
                      <a:pt x="217" y="93"/>
                      <a:pt x="204" y="92"/>
                    </a:cubicBezTo>
                    <a:cubicBezTo>
                      <a:pt x="202" y="94"/>
                      <a:pt x="202" y="94"/>
                      <a:pt x="202" y="94"/>
                    </a:cubicBezTo>
                    <a:cubicBezTo>
                      <a:pt x="201" y="101"/>
                      <a:pt x="198" y="107"/>
                      <a:pt x="197" y="114"/>
                    </a:cubicBezTo>
                    <a:cubicBezTo>
                      <a:pt x="197" y="115"/>
                      <a:pt x="198" y="118"/>
                      <a:pt x="198" y="120"/>
                    </a:cubicBezTo>
                    <a:cubicBezTo>
                      <a:pt x="197" y="127"/>
                      <a:pt x="195" y="135"/>
                      <a:pt x="194" y="142"/>
                    </a:cubicBezTo>
                    <a:cubicBezTo>
                      <a:pt x="190" y="149"/>
                      <a:pt x="165" y="149"/>
                      <a:pt x="158" y="148"/>
                    </a:cubicBezTo>
                    <a:cubicBezTo>
                      <a:pt x="156" y="150"/>
                      <a:pt x="150" y="153"/>
                      <a:pt x="147" y="153"/>
                    </a:cubicBezTo>
                    <a:cubicBezTo>
                      <a:pt x="140" y="149"/>
                      <a:pt x="133" y="149"/>
                      <a:pt x="126" y="149"/>
                    </a:cubicBezTo>
                    <a:cubicBezTo>
                      <a:pt x="122" y="149"/>
                      <a:pt x="122" y="149"/>
                      <a:pt x="122" y="149"/>
                    </a:cubicBezTo>
                    <a:cubicBezTo>
                      <a:pt x="120" y="149"/>
                      <a:pt x="117" y="147"/>
                      <a:pt x="115" y="146"/>
                    </a:cubicBezTo>
                    <a:cubicBezTo>
                      <a:pt x="111" y="145"/>
                      <a:pt x="106" y="146"/>
                      <a:pt x="102" y="145"/>
                    </a:cubicBezTo>
                    <a:cubicBezTo>
                      <a:pt x="92" y="142"/>
                      <a:pt x="84" y="132"/>
                      <a:pt x="75" y="127"/>
                    </a:cubicBezTo>
                    <a:cubicBezTo>
                      <a:pt x="68" y="123"/>
                      <a:pt x="61" y="119"/>
                      <a:pt x="53" y="115"/>
                    </a:cubicBezTo>
                    <a:cubicBezTo>
                      <a:pt x="50" y="115"/>
                      <a:pt x="47" y="120"/>
                      <a:pt x="44" y="121"/>
                    </a:cubicBezTo>
                    <a:cubicBezTo>
                      <a:pt x="36" y="123"/>
                      <a:pt x="27" y="124"/>
                      <a:pt x="19" y="126"/>
                    </a:cubicBezTo>
                    <a:cubicBezTo>
                      <a:pt x="13" y="123"/>
                      <a:pt x="3" y="114"/>
                      <a:pt x="0" y="109"/>
                    </a:cubicBezTo>
                    <a:cubicBezTo>
                      <a:pt x="1" y="107"/>
                      <a:pt x="1" y="107"/>
                      <a:pt x="1" y="107"/>
                    </a:cubicBezTo>
                    <a:cubicBezTo>
                      <a:pt x="10" y="100"/>
                      <a:pt x="18" y="93"/>
                      <a:pt x="27" y="88"/>
                    </a:cubicBezTo>
                    <a:cubicBezTo>
                      <a:pt x="38" y="81"/>
                      <a:pt x="51" y="77"/>
                      <a:pt x="61" y="70"/>
                    </a:cubicBezTo>
                    <a:cubicBezTo>
                      <a:pt x="66" y="67"/>
                      <a:pt x="68" y="65"/>
                      <a:pt x="72" y="62"/>
                    </a:cubicBezTo>
                    <a:cubicBezTo>
                      <a:pt x="83" y="54"/>
                      <a:pt x="94" y="45"/>
                      <a:pt x="105" y="37"/>
                    </a:cubicBezTo>
                    <a:cubicBezTo>
                      <a:pt x="115" y="34"/>
                      <a:pt x="132" y="44"/>
                      <a:pt x="144" y="42"/>
                    </a:cubicBezTo>
                    <a:cubicBezTo>
                      <a:pt x="172" y="24"/>
                      <a:pt x="172" y="24"/>
                      <a:pt x="172" y="24"/>
                    </a:cubicBezTo>
                    <a:cubicBezTo>
                      <a:pt x="177" y="20"/>
                      <a:pt x="185" y="24"/>
                      <a:pt x="190" y="27"/>
                    </a:cubicBezTo>
                    <a:cubicBezTo>
                      <a:pt x="194" y="25"/>
                      <a:pt x="194" y="25"/>
                      <a:pt x="194" y="25"/>
                    </a:cubicBezTo>
                    <a:cubicBezTo>
                      <a:pt x="198" y="26"/>
                      <a:pt x="198" y="26"/>
                      <a:pt x="198" y="26"/>
                    </a:cubicBezTo>
                    <a:cubicBezTo>
                      <a:pt x="201" y="14"/>
                      <a:pt x="201" y="14"/>
                      <a:pt x="201" y="14"/>
                    </a:cubicBezTo>
                    <a:cubicBezTo>
                      <a:pt x="205" y="10"/>
                      <a:pt x="214" y="0"/>
                      <a:pt x="219" y="0"/>
                    </a:cubicBezTo>
                    <a:cubicBezTo>
                      <a:pt x="225" y="2"/>
                      <a:pt x="234" y="4"/>
                      <a:pt x="240" y="7"/>
                    </a:cubicBezTo>
                    <a:cubicBezTo>
                      <a:pt x="242" y="11"/>
                      <a:pt x="242" y="11"/>
                      <a:pt x="242" y="11"/>
                    </a:cubicBezTo>
                    <a:cubicBezTo>
                      <a:pt x="241" y="13"/>
                      <a:pt x="241" y="13"/>
                      <a:pt x="241" y="13"/>
                    </a:cubicBezTo>
                    <a:cubicBezTo>
                      <a:pt x="237" y="14"/>
                      <a:pt x="231" y="12"/>
                      <a:pt x="228" y="11"/>
                    </a:cubicBezTo>
                    <a:cubicBezTo>
                      <a:pt x="223" y="12"/>
                      <a:pt x="223" y="12"/>
                      <a:pt x="223" y="12"/>
                    </a:cubicBezTo>
                    <a:cubicBezTo>
                      <a:pt x="221" y="14"/>
                      <a:pt x="221" y="14"/>
                      <a:pt x="221" y="14"/>
                    </a:cubicBezTo>
                    <a:cubicBezTo>
                      <a:pt x="219" y="17"/>
                      <a:pt x="222" y="22"/>
                      <a:pt x="223" y="25"/>
                    </a:cubicBezTo>
                    <a:cubicBezTo>
                      <a:pt x="225" y="31"/>
                      <a:pt x="229" y="36"/>
                      <a:pt x="232" y="41"/>
                    </a:cubicBezTo>
                    <a:cubicBezTo>
                      <a:pt x="239" y="54"/>
                      <a:pt x="239" y="50"/>
                      <a:pt x="252" y="54"/>
                    </a:cubicBezTo>
                    <a:cubicBezTo>
                      <a:pt x="257" y="56"/>
                      <a:pt x="264" y="61"/>
                      <a:pt x="268" y="63"/>
                    </a:cubicBezTo>
                    <a:cubicBezTo>
                      <a:pt x="285" y="63"/>
                      <a:pt x="285" y="63"/>
                      <a:pt x="285" y="63"/>
                    </a:cubicBezTo>
                    <a:cubicBezTo>
                      <a:pt x="297" y="62"/>
                      <a:pt x="300" y="64"/>
                      <a:pt x="309" y="72"/>
                    </a:cubicBezTo>
                    <a:cubicBezTo>
                      <a:pt x="318" y="81"/>
                      <a:pt x="321" y="85"/>
                      <a:pt x="328" y="95"/>
                    </a:cubicBezTo>
                    <a:cubicBezTo>
                      <a:pt x="330" y="99"/>
                      <a:pt x="322" y="109"/>
                      <a:pt x="320" y="111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37"/>
              <p:cNvSpPr>
                <a:spLocks/>
              </p:cNvSpPr>
              <p:nvPr/>
            </p:nvSpPr>
            <p:spPr bwMode="auto">
              <a:xfrm>
                <a:off x="6789738" y="2466976"/>
                <a:ext cx="66675" cy="61913"/>
              </a:xfrm>
              <a:custGeom>
                <a:avLst/>
                <a:gdLst/>
                <a:ahLst/>
                <a:cxnLst>
                  <a:cxn ang="0">
                    <a:pos x="8" y="22"/>
                  </a:cxn>
                  <a:cxn ang="0">
                    <a:pos x="5" y="35"/>
                  </a:cxn>
                  <a:cxn ang="0">
                    <a:pos x="20" y="44"/>
                  </a:cxn>
                  <a:cxn ang="0">
                    <a:pos x="35" y="46"/>
                  </a:cxn>
                  <a:cxn ang="0">
                    <a:pos x="49" y="47"/>
                  </a:cxn>
                  <a:cxn ang="0">
                    <a:pos x="52" y="37"/>
                  </a:cxn>
                  <a:cxn ang="0">
                    <a:pos x="47" y="25"/>
                  </a:cxn>
                  <a:cxn ang="0">
                    <a:pos x="44" y="13"/>
                  </a:cxn>
                  <a:cxn ang="0">
                    <a:pos x="44" y="5"/>
                  </a:cxn>
                  <a:cxn ang="0">
                    <a:pos x="40" y="0"/>
                  </a:cxn>
                  <a:cxn ang="0">
                    <a:pos x="26" y="4"/>
                  </a:cxn>
                  <a:cxn ang="0">
                    <a:pos x="8" y="22"/>
                  </a:cxn>
                </a:cxnLst>
                <a:rect l="0" t="0" r="r" b="b"/>
                <a:pathLst>
                  <a:path w="53" h="50">
                    <a:moveTo>
                      <a:pt x="8" y="22"/>
                    </a:moveTo>
                    <a:cubicBezTo>
                      <a:pt x="5" y="24"/>
                      <a:pt x="0" y="31"/>
                      <a:pt x="5" y="35"/>
                    </a:cubicBezTo>
                    <a:cubicBezTo>
                      <a:pt x="9" y="40"/>
                      <a:pt x="15" y="42"/>
                      <a:pt x="20" y="44"/>
                    </a:cubicBezTo>
                    <a:cubicBezTo>
                      <a:pt x="25" y="45"/>
                      <a:pt x="29" y="45"/>
                      <a:pt x="35" y="46"/>
                    </a:cubicBezTo>
                    <a:cubicBezTo>
                      <a:pt x="41" y="47"/>
                      <a:pt x="46" y="50"/>
                      <a:pt x="49" y="47"/>
                    </a:cubicBezTo>
                    <a:cubicBezTo>
                      <a:pt x="52" y="44"/>
                      <a:pt x="53" y="41"/>
                      <a:pt x="52" y="37"/>
                    </a:cubicBezTo>
                    <a:cubicBezTo>
                      <a:pt x="52" y="33"/>
                      <a:pt x="49" y="28"/>
                      <a:pt x="47" y="25"/>
                    </a:cubicBezTo>
                    <a:cubicBezTo>
                      <a:pt x="45" y="22"/>
                      <a:pt x="44" y="16"/>
                      <a:pt x="44" y="13"/>
                    </a:cubicBezTo>
                    <a:cubicBezTo>
                      <a:pt x="44" y="9"/>
                      <a:pt x="42" y="7"/>
                      <a:pt x="44" y="5"/>
                    </a:cubicBezTo>
                    <a:cubicBezTo>
                      <a:pt x="47" y="3"/>
                      <a:pt x="46" y="0"/>
                      <a:pt x="40" y="0"/>
                    </a:cubicBezTo>
                    <a:cubicBezTo>
                      <a:pt x="35" y="1"/>
                      <a:pt x="29" y="1"/>
                      <a:pt x="26" y="4"/>
                    </a:cubicBezTo>
                    <a:cubicBezTo>
                      <a:pt x="23" y="7"/>
                      <a:pt x="11" y="19"/>
                      <a:pt x="8" y="22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9" name="Group 77"/>
            <p:cNvGrpSpPr/>
            <p:nvPr/>
          </p:nvGrpSpPr>
          <p:grpSpPr>
            <a:xfrm>
              <a:off x="7664269" y="1491908"/>
              <a:ext cx="1024391" cy="884579"/>
              <a:chOff x="7540626" y="1612901"/>
              <a:chExt cx="1209675" cy="1044575"/>
            </a:xfrm>
            <a:grpFill/>
          </p:grpSpPr>
          <p:sp>
            <p:nvSpPr>
              <p:cNvPr id="19" name="Freeform 38"/>
              <p:cNvSpPr>
                <a:spLocks/>
              </p:cNvSpPr>
              <p:nvPr/>
            </p:nvSpPr>
            <p:spPr bwMode="auto">
              <a:xfrm>
                <a:off x="8543926" y="1733551"/>
                <a:ext cx="206375" cy="246063"/>
              </a:xfrm>
              <a:custGeom>
                <a:avLst/>
                <a:gdLst/>
                <a:ahLst/>
                <a:cxnLst>
                  <a:cxn ang="0">
                    <a:pos x="166" y="78"/>
                  </a:cxn>
                  <a:cxn ang="0">
                    <a:pos x="160" y="75"/>
                  </a:cxn>
                  <a:cxn ang="0">
                    <a:pos x="157" y="63"/>
                  </a:cxn>
                  <a:cxn ang="0">
                    <a:pos x="153" y="69"/>
                  </a:cxn>
                  <a:cxn ang="0">
                    <a:pos x="147" y="69"/>
                  </a:cxn>
                  <a:cxn ang="0">
                    <a:pos x="140" y="47"/>
                  </a:cxn>
                  <a:cxn ang="0">
                    <a:pos x="142" y="46"/>
                  </a:cxn>
                  <a:cxn ang="0">
                    <a:pos x="146" y="42"/>
                  </a:cxn>
                  <a:cxn ang="0">
                    <a:pos x="152" y="11"/>
                  </a:cxn>
                  <a:cxn ang="0">
                    <a:pos x="152" y="0"/>
                  </a:cxn>
                  <a:cxn ang="0">
                    <a:pos x="137" y="13"/>
                  </a:cxn>
                  <a:cxn ang="0">
                    <a:pos x="110" y="41"/>
                  </a:cxn>
                  <a:cxn ang="0">
                    <a:pos x="71" y="57"/>
                  </a:cxn>
                  <a:cxn ang="0">
                    <a:pos x="60" y="99"/>
                  </a:cxn>
                  <a:cxn ang="0">
                    <a:pos x="9" y="113"/>
                  </a:cxn>
                  <a:cxn ang="0">
                    <a:pos x="1" y="135"/>
                  </a:cxn>
                  <a:cxn ang="0">
                    <a:pos x="4" y="156"/>
                  </a:cxn>
                  <a:cxn ang="0">
                    <a:pos x="10" y="192"/>
                  </a:cxn>
                  <a:cxn ang="0">
                    <a:pos x="12" y="196"/>
                  </a:cxn>
                  <a:cxn ang="0">
                    <a:pos x="13" y="196"/>
                  </a:cxn>
                  <a:cxn ang="0">
                    <a:pos x="46" y="197"/>
                  </a:cxn>
                  <a:cxn ang="0">
                    <a:pos x="69" y="183"/>
                  </a:cxn>
                  <a:cxn ang="0">
                    <a:pos x="99" y="157"/>
                  </a:cxn>
                  <a:cxn ang="0">
                    <a:pos x="127" y="143"/>
                  </a:cxn>
                  <a:cxn ang="0">
                    <a:pos x="135" y="131"/>
                  </a:cxn>
                  <a:cxn ang="0">
                    <a:pos x="165" y="108"/>
                  </a:cxn>
                  <a:cxn ang="0">
                    <a:pos x="165" y="106"/>
                  </a:cxn>
                  <a:cxn ang="0">
                    <a:pos x="166" y="104"/>
                  </a:cxn>
                  <a:cxn ang="0">
                    <a:pos x="167" y="93"/>
                  </a:cxn>
                  <a:cxn ang="0">
                    <a:pos x="166" y="78"/>
                  </a:cxn>
                </a:cxnLst>
                <a:rect l="0" t="0" r="r" b="b"/>
                <a:pathLst>
                  <a:path w="167" h="197">
                    <a:moveTo>
                      <a:pt x="166" y="78"/>
                    </a:moveTo>
                    <a:cubicBezTo>
                      <a:pt x="160" y="75"/>
                      <a:pt x="160" y="75"/>
                      <a:pt x="160" y="75"/>
                    </a:cubicBezTo>
                    <a:cubicBezTo>
                      <a:pt x="160" y="71"/>
                      <a:pt x="159" y="66"/>
                      <a:pt x="157" y="63"/>
                    </a:cubicBezTo>
                    <a:cubicBezTo>
                      <a:pt x="153" y="69"/>
                      <a:pt x="153" y="69"/>
                      <a:pt x="153" y="69"/>
                    </a:cubicBezTo>
                    <a:cubicBezTo>
                      <a:pt x="147" y="69"/>
                      <a:pt x="147" y="69"/>
                      <a:pt x="147" y="69"/>
                    </a:cubicBezTo>
                    <a:cubicBezTo>
                      <a:pt x="143" y="66"/>
                      <a:pt x="137" y="52"/>
                      <a:pt x="140" y="47"/>
                    </a:cubicBezTo>
                    <a:cubicBezTo>
                      <a:pt x="142" y="46"/>
                      <a:pt x="142" y="46"/>
                      <a:pt x="142" y="46"/>
                    </a:cubicBezTo>
                    <a:cubicBezTo>
                      <a:pt x="146" y="42"/>
                      <a:pt x="146" y="42"/>
                      <a:pt x="146" y="42"/>
                    </a:cubicBezTo>
                    <a:cubicBezTo>
                      <a:pt x="151" y="36"/>
                      <a:pt x="152" y="18"/>
                      <a:pt x="152" y="11"/>
                    </a:cubicBezTo>
                    <a:cubicBezTo>
                      <a:pt x="152" y="10"/>
                      <a:pt x="152" y="4"/>
                      <a:pt x="152" y="0"/>
                    </a:cubicBezTo>
                    <a:cubicBezTo>
                      <a:pt x="147" y="4"/>
                      <a:pt x="142" y="8"/>
                      <a:pt x="137" y="13"/>
                    </a:cubicBezTo>
                    <a:cubicBezTo>
                      <a:pt x="128" y="23"/>
                      <a:pt x="122" y="35"/>
                      <a:pt x="110" y="41"/>
                    </a:cubicBezTo>
                    <a:cubicBezTo>
                      <a:pt x="102" y="47"/>
                      <a:pt x="82" y="47"/>
                      <a:pt x="71" y="57"/>
                    </a:cubicBezTo>
                    <a:cubicBezTo>
                      <a:pt x="60" y="67"/>
                      <a:pt x="68" y="89"/>
                      <a:pt x="60" y="99"/>
                    </a:cubicBezTo>
                    <a:cubicBezTo>
                      <a:pt x="44" y="108"/>
                      <a:pt x="28" y="115"/>
                      <a:pt x="9" y="113"/>
                    </a:cubicBezTo>
                    <a:cubicBezTo>
                      <a:pt x="8" y="121"/>
                      <a:pt x="2" y="127"/>
                      <a:pt x="1" y="135"/>
                    </a:cubicBezTo>
                    <a:cubicBezTo>
                      <a:pt x="0" y="141"/>
                      <a:pt x="3" y="150"/>
                      <a:pt x="4" y="156"/>
                    </a:cubicBezTo>
                    <a:cubicBezTo>
                      <a:pt x="6" y="165"/>
                      <a:pt x="6" y="185"/>
                      <a:pt x="10" y="192"/>
                    </a:cubicBezTo>
                    <a:cubicBezTo>
                      <a:pt x="12" y="196"/>
                      <a:pt x="12" y="196"/>
                      <a:pt x="12" y="196"/>
                    </a:cubicBezTo>
                    <a:cubicBezTo>
                      <a:pt x="13" y="196"/>
                      <a:pt x="13" y="196"/>
                      <a:pt x="13" y="196"/>
                    </a:cubicBezTo>
                    <a:cubicBezTo>
                      <a:pt x="46" y="197"/>
                      <a:pt x="46" y="197"/>
                      <a:pt x="46" y="197"/>
                    </a:cubicBezTo>
                    <a:cubicBezTo>
                      <a:pt x="69" y="183"/>
                      <a:pt x="69" y="183"/>
                      <a:pt x="69" y="183"/>
                    </a:cubicBezTo>
                    <a:cubicBezTo>
                      <a:pt x="99" y="157"/>
                      <a:pt x="99" y="157"/>
                      <a:pt x="99" y="157"/>
                    </a:cubicBezTo>
                    <a:cubicBezTo>
                      <a:pt x="127" y="143"/>
                      <a:pt x="127" y="143"/>
                      <a:pt x="127" y="143"/>
                    </a:cubicBezTo>
                    <a:cubicBezTo>
                      <a:pt x="128" y="140"/>
                      <a:pt x="132" y="133"/>
                      <a:pt x="135" y="131"/>
                    </a:cubicBezTo>
                    <a:cubicBezTo>
                      <a:pt x="165" y="108"/>
                      <a:pt x="165" y="108"/>
                      <a:pt x="165" y="108"/>
                    </a:cubicBezTo>
                    <a:cubicBezTo>
                      <a:pt x="165" y="107"/>
                      <a:pt x="165" y="107"/>
                      <a:pt x="165" y="106"/>
                    </a:cubicBezTo>
                    <a:cubicBezTo>
                      <a:pt x="166" y="104"/>
                      <a:pt x="166" y="104"/>
                      <a:pt x="166" y="104"/>
                    </a:cubicBezTo>
                    <a:cubicBezTo>
                      <a:pt x="166" y="101"/>
                      <a:pt x="167" y="96"/>
                      <a:pt x="167" y="93"/>
                    </a:cubicBezTo>
                    <a:cubicBezTo>
                      <a:pt x="167" y="87"/>
                      <a:pt x="164" y="85"/>
                      <a:pt x="166" y="78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" name="Freeform 39"/>
              <p:cNvSpPr>
                <a:spLocks/>
              </p:cNvSpPr>
              <p:nvPr/>
            </p:nvSpPr>
            <p:spPr bwMode="auto">
              <a:xfrm>
                <a:off x="7540626" y="1612901"/>
                <a:ext cx="773113" cy="1044575"/>
              </a:xfrm>
              <a:custGeom>
                <a:avLst/>
                <a:gdLst/>
                <a:ahLst/>
                <a:cxnLst>
                  <a:cxn ang="0">
                    <a:pos x="450" y="816"/>
                  </a:cxn>
                  <a:cxn ang="0">
                    <a:pos x="455" y="783"/>
                  </a:cxn>
                  <a:cxn ang="0">
                    <a:pos x="442" y="709"/>
                  </a:cxn>
                  <a:cxn ang="0">
                    <a:pos x="440" y="665"/>
                  </a:cxn>
                  <a:cxn ang="0">
                    <a:pos x="522" y="568"/>
                  </a:cxn>
                  <a:cxn ang="0">
                    <a:pos x="582" y="546"/>
                  </a:cxn>
                  <a:cxn ang="0">
                    <a:pos x="583" y="502"/>
                  </a:cxn>
                  <a:cxn ang="0">
                    <a:pos x="571" y="447"/>
                  </a:cxn>
                  <a:cxn ang="0">
                    <a:pos x="603" y="384"/>
                  </a:cxn>
                  <a:cxn ang="0">
                    <a:pos x="594" y="364"/>
                  </a:cxn>
                  <a:cxn ang="0">
                    <a:pos x="607" y="307"/>
                  </a:cxn>
                  <a:cxn ang="0">
                    <a:pos x="600" y="238"/>
                  </a:cxn>
                  <a:cxn ang="0">
                    <a:pos x="585" y="215"/>
                  </a:cxn>
                  <a:cxn ang="0">
                    <a:pos x="606" y="187"/>
                  </a:cxn>
                  <a:cxn ang="0">
                    <a:pos x="623" y="136"/>
                  </a:cxn>
                  <a:cxn ang="0">
                    <a:pos x="587" y="129"/>
                  </a:cxn>
                  <a:cxn ang="0">
                    <a:pos x="578" y="179"/>
                  </a:cxn>
                  <a:cxn ang="0">
                    <a:pos x="553" y="170"/>
                  </a:cxn>
                  <a:cxn ang="0">
                    <a:pos x="534" y="176"/>
                  </a:cxn>
                  <a:cxn ang="0">
                    <a:pos x="533" y="225"/>
                  </a:cxn>
                  <a:cxn ang="0">
                    <a:pos x="491" y="241"/>
                  </a:cxn>
                  <a:cxn ang="0">
                    <a:pos x="452" y="243"/>
                  </a:cxn>
                  <a:cxn ang="0">
                    <a:pos x="428" y="211"/>
                  </a:cxn>
                  <a:cxn ang="0">
                    <a:pos x="399" y="150"/>
                  </a:cxn>
                  <a:cxn ang="0">
                    <a:pos x="350" y="105"/>
                  </a:cxn>
                  <a:cxn ang="0">
                    <a:pos x="242" y="57"/>
                  </a:cxn>
                  <a:cxn ang="0">
                    <a:pos x="212" y="33"/>
                  </a:cxn>
                  <a:cxn ang="0">
                    <a:pos x="167" y="1"/>
                  </a:cxn>
                  <a:cxn ang="0">
                    <a:pos x="160" y="0"/>
                  </a:cxn>
                  <a:cxn ang="0">
                    <a:pos x="140" y="35"/>
                  </a:cxn>
                  <a:cxn ang="0">
                    <a:pos x="155" y="35"/>
                  </a:cxn>
                  <a:cxn ang="0">
                    <a:pos x="136" y="58"/>
                  </a:cxn>
                  <a:cxn ang="0">
                    <a:pos x="144" y="61"/>
                  </a:cxn>
                  <a:cxn ang="0">
                    <a:pos x="147" y="62"/>
                  </a:cxn>
                  <a:cxn ang="0">
                    <a:pos x="208" y="80"/>
                  </a:cxn>
                  <a:cxn ang="0">
                    <a:pos x="275" y="95"/>
                  </a:cxn>
                  <a:cxn ang="0">
                    <a:pos x="233" y="156"/>
                  </a:cxn>
                  <a:cxn ang="0">
                    <a:pos x="159" y="154"/>
                  </a:cxn>
                  <a:cxn ang="0">
                    <a:pos x="114" y="142"/>
                  </a:cxn>
                  <a:cxn ang="0">
                    <a:pos x="70" y="117"/>
                  </a:cxn>
                  <a:cxn ang="0">
                    <a:pos x="46" y="138"/>
                  </a:cxn>
                  <a:cxn ang="0">
                    <a:pos x="32" y="164"/>
                  </a:cxn>
                  <a:cxn ang="0">
                    <a:pos x="25" y="194"/>
                  </a:cxn>
                  <a:cxn ang="0">
                    <a:pos x="38" y="149"/>
                  </a:cxn>
                  <a:cxn ang="0">
                    <a:pos x="36" y="145"/>
                  </a:cxn>
                  <a:cxn ang="0">
                    <a:pos x="4" y="186"/>
                  </a:cxn>
                  <a:cxn ang="0">
                    <a:pos x="11" y="212"/>
                  </a:cxn>
                  <a:cxn ang="0">
                    <a:pos x="9" y="202"/>
                  </a:cxn>
                  <a:cxn ang="0">
                    <a:pos x="2" y="224"/>
                  </a:cxn>
                  <a:cxn ang="0">
                    <a:pos x="6" y="220"/>
                  </a:cxn>
                  <a:cxn ang="0">
                    <a:pos x="117" y="236"/>
                  </a:cxn>
                  <a:cxn ang="0">
                    <a:pos x="216" y="307"/>
                  </a:cxn>
                  <a:cxn ang="0">
                    <a:pos x="264" y="329"/>
                  </a:cxn>
                  <a:cxn ang="0">
                    <a:pos x="301" y="478"/>
                  </a:cxn>
                  <a:cxn ang="0">
                    <a:pos x="260" y="536"/>
                  </a:cxn>
                  <a:cxn ang="0">
                    <a:pos x="301" y="620"/>
                  </a:cxn>
                  <a:cxn ang="0">
                    <a:pos x="318" y="739"/>
                  </a:cxn>
                  <a:cxn ang="0">
                    <a:pos x="382" y="833"/>
                  </a:cxn>
                </a:cxnLst>
                <a:rect l="0" t="0" r="r" b="b"/>
                <a:pathLst>
                  <a:path w="623" h="841">
                    <a:moveTo>
                      <a:pt x="382" y="833"/>
                    </a:moveTo>
                    <a:cubicBezTo>
                      <a:pt x="392" y="824"/>
                      <a:pt x="424" y="824"/>
                      <a:pt x="452" y="827"/>
                    </a:cubicBezTo>
                    <a:cubicBezTo>
                      <a:pt x="452" y="823"/>
                      <a:pt x="451" y="819"/>
                      <a:pt x="450" y="816"/>
                    </a:cubicBezTo>
                    <a:cubicBezTo>
                      <a:pt x="449" y="814"/>
                      <a:pt x="449" y="814"/>
                      <a:pt x="449" y="813"/>
                    </a:cubicBezTo>
                    <a:cubicBezTo>
                      <a:pt x="448" y="809"/>
                      <a:pt x="450" y="803"/>
                      <a:pt x="451" y="799"/>
                    </a:cubicBezTo>
                    <a:cubicBezTo>
                      <a:pt x="452" y="794"/>
                      <a:pt x="454" y="788"/>
                      <a:pt x="455" y="783"/>
                    </a:cubicBezTo>
                    <a:cubicBezTo>
                      <a:pt x="457" y="772"/>
                      <a:pt x="454" y="761"/>
                      <a:pt x="450" y="750"/>
                    </a:cubicBezTo>
                    <a:cubicBezTo>
                      <a:pt x="448" y="737"/>
                      <a:pt x="446" y="724"/>
                      <a:pt x="443" y="711"/>
                    </a:cubicBezTo>
                    <a:cubicBezTo>
                      <a:pt x="442" y="709"/>
                      <a:pt x="442" y="709"/>
                      <a:pt x="442" y="709"/>
                    </a:cubicBezTo>
                    <a:cubicBezTo>
                      <a:pt x="441" y="702"/>
                      <a:pt x="439" y="694"/>
                      <a:pt x="439" y="686"/>
                    </a:cubicBezTo>
                    <a:cubicBezTo>
                      <a:pt x="438" y="682"/>
                      <a:pt x="439" y="677"/>
                      <a:pt x="440" y="673"/>
                    </a:cubicBezTo>
                    <a:cubicBezTo>
                      <a:pt x="440" y="671"/>
                      <a:pt x="440" y="667"/>
                      <a:pt x="440" y="665"/>
                    </a:cubicBezTo>
                    <a:cubicBezTo>
                      <a:pt x="441" y="662"/>
                      <a:pt x="442" y="659"/>
                      <a:pt x="443" y="656"/>
                    </a:cubicBezTo>
                    <a:cubicBezTo>
                      <a:pt x="444" y="652"/>
                      <a:pt x="489" y="595"/>
                      <a:pt x="495" y="586"/>
                    </a:cubicBezTo>
                    <a:cubicBezTo>
                      <a:pt x="498" y="583"/>
                      <a:pt x="518" y="570"/>
                      <a:pt x="522" y="568"/>
                    </a:cubicBezTo>
                    <a:cubicBezTo>
                      <a:pt x="530" y="564"/>
                      <a:pt x="553" y="551"/>
                      <a:pt x="560" y="549"/>
                    </a:cubicBezTo>
                    <a:cubicBezTo>
                      <a:pt x="564" y="548"/>
                      <a:pt x="569" y="549"/>
                      <a:pt x="572" y="548"/>
                    </a:cubicBezTo>
                    <a:cubicBezTo>
                      <a:pt x="575" y="548"/>
                      <a:pt x="579" y="546"/>
                      <a:pt x="582" y="546"/>
                    </a:cubicBezTo>
                    <a:cubicBezTo>
                      <a:pt x="583" y="546"/>
                      <a:pt x="597" y="549"/>
                      <a:pt x="600" y="549"/>
                    </a:cubicBezTo>
                    <a:cubicBezTo>
                      <a:pt x="600" y="546"/>
                      <a:pt x="600" y="540"/>
                      <a:pt x="599" y="537"/>
                    </a:cubicBezTo>
                    <a:cubicBezTo>
                      <a:pt x="599" y="532"/>
                      <a:pt x="586" y="506"/>
                      <a:pt x="583" y="502"/>
                    </a:cubicBezTo>
                    <a:cubicBezTo>
                      <a:pt x="581" y="498"/>
                      <a:pt x="574" y="496"/>
                      <a:pt x="573" y="489"/>
                    </a:cubicBezTo>
                    <a:cubicBezTo>
                      <a:pt x="574" y="484"/>
                      <a:pt x="576" y="476"/>
                      <a:pt x="575" y="471"/>
                    </a:cubicBezTo>
                    <a:cubicBezTo>
                      <a:pt x="575" y="468"/>
                      <a:pt x="570" y="449"/>
                      <a:pt x="571" y="447"/>
                    </a:cubicBezTo>
                    <a:cubicBezTo>
                      <a:pt x="593" y="399"/>
                      <a:pt x="593" y="399"/>
                      <a:pt x="593" y="399"/>
                    </a:cubicBezTo>
                    <a:cubicBezTo>
                      <a:pt x="595" y="394"/>
                      <a:pt x="595" y="389"/>
                      <a:pt x="599" y="385"/>
                    </a:cubicBezTo>
                    <a:cubicBezTo>
                      <a:pt x="603" y="384"/>
                      <a:pt x="603" y="384"/>
                      <a:pt x="603" y="384"/>
                    </a:cubicBezTo>
                    <a:cubicBezTo>
                      <a:pt x="604" y="382"/>
                      <a:pt x="604" y="382"/>
                      <a:pt x="604" y="382"/>
                    </a:cubicBezTo>
                    <a:cubicBezTo>
                      <a:pt x="603" y="378"/>
                      <a:pt x="601" y="375"/>
                      <a:pt x="599" y="372"/>
                    </a:cubicBezTo>
                    <a:cubicBezTo>
                      <a:pt x="594" y="364"/>
                      <a:pt x="594" y="364"/>
                      <a:pt x="594" y="364"/>
                    </a:cubicBezTo>
                    <a:cubicBezTo>
                      <a:pt x="589" y="357"/>
                      <a:pt x="579" y="353"/>
                      <a:pt x="576" y="346"/>
                    </a:cubicBezTo>
                    <a:cubicBezTo>
                      <a:pt x="577" y="338"/>
                      <a:pt x="574" y="324"/>
                      <a:pt x="580" y="319"/>
                    </a:cubicBezTo>
                    <a:cubicBezTo>
                      <a:pt x="587" y="314"/>
                      <a:pt x="598" y="310"/>
                      <a:pt x="607" y="307"/>
                    </a:cubicBezTo>
                    <a:cubicBezTo>
                      <a:pt x="611" y="301"/>
                      <a:pt x="608" y="293"/>
                      <a:pt x="609" y="287"/>
                    </a:cubicBezTo>
                    <a:cubicBezTo>
                      <a:pt x="610" y="283"/>
                      <a:pt x="615" y="274"/>
                      <a:pt x="614" y="271"/>
                    </a:cubicBezTo>
                    <a:cubicBezTo>
                      <a:pt x="613" y="262"/>
                      <a:pt x="606" y="245"/>
                      <a:pt x="600" y="238"/>
                    </a:cubicBezTo>
                    <a:cubicBezTo>
                      <a:pt x="600" y="237"/>
                      <a:pt x="594" y="233"/>
                      <a:pt x="593" y="232"/>
                    </a:cubicBezTo>
                    <a:cubicBezTo>
                      <a:pt x="591" y="229"/>
                      <a:pt x="589" y="225"/>
                      <a:pt x="588" y="223"/>
                    </a:cubicBezTo>
                    <a:cubicBezTo>
                      <a:pt x="585" y="215"/>
                      <a:pt x="585" y="215"/>
                      <a:pt x="585" y="215"/>
                    </a:cubicBezTo>
                    <a:cubicBezTo>
                      <a:pt x="584" y="212"/>
                      <a:pt x="586" y="209"/>
                      <a:pt x="587" y="207"/>
                    </a:cubicBezTo>
                    <a:cubicBezTo>
                      <a:pt x="590" y="200"/>
                      <a:pt x="590" y="200"/>
                      <a:pt x="590" y="200"/>
                    </a:cubicBezTo>
                    <a:cubicBezTo>
                      <a:pt x="592" y="195"/>
                      <a:pt x="602" y="189"/>
                      <a:pt x="606" y="187"/>
                    </a:cubicBezTo>
                    <a:cubicBezTo>
                      <a:pt x="607" y="181"/>
                      <a:pt x="609" y="175"/>
                      <a:pt x="611" y="170"/>
                    </a:cubicBezTo>
                    <a:cubicBezTo>
                      <a:pt x="613" y="165"/>
                      <a:pt x="616" y="160"/>
                      <a:pt x="619" y="155"/>
                    </a:cubicBezTo>
                    <a:cubicBezTo>
                      <a:pt x="622" y="149"/>
                      <a:pt x="620" y="143"/>
                      <a:pt x="623" y="136"/>
                    </a:cubicBezTo>
                    <a:cubicBezTo>
                      <a:pt x="617" y="133"/>
                      <a:pt x="610" y="131"/>
                      <a:pt x="607" y="126"/>
                    </a:cubicBezTo>
                    <a:cubicBezTo>
                      <a:pt x="603" y="124"/>
                      <a:pt x="594" y="125"/>
                      <a:pt x="590" y="126"/>
                    </a:cubicBezTo>
                    <a:cubicBezTo>
                      <a:pt x="587" y="129"/>
                      <a:pt x="587" y="129"/>
                      <a:pt x="587" y="129"/>
                    </a:cubicBezTo>
                    <a:cubicBezTo>
                      <a:pt x="586" y="133"/>
                      <a:pt x="585" y="137"/>
                      <a:pt x="585" y="141"/>
                    </a:cubicBezTo>
                    <a:cubicBezTo>
                      <a:pt x="584" y="146"/>
                      <a:pt x="586" y="160"/>
                      <a:pt x="584" y="165"/>
                    </a:cubicBezTo>
                    <a:cubicBezTo>
                      <a:pt x="578" y="179"/>
                      <a:pt x="578" y="179"/>
                      <a:pt x="578" y="179"/>
                    </a:cubicBezTo>
                    <a:cubicBezTo>
                      <a:pt x="575" y="183"/>
                      <a:pt x="573" y="189"/>
                      <a:pt x="569" y="193"/>
                    </a:cubicBezTo>
                    <a:cubicBezTo>
                      <a:pt x="565" y="188"/>
                      <a:pt x="561" y="184"/>
                      <a:pt x="558" y="179"/>
                    </a:cubicBezTo>
                    <a:cubicBezTo>
                      <a:pt x="556" y="176"/>
                      <a:pt x="555" y="173"/>
                      <a:pt x="553" y="170"/>
                    </a:cubicBezTo>
                    <a:cubicBezTo>
                      <a:pt x="537" y="169"/>
                      <a:pt x="537" y="169"/>
                      <a:pt x="537" y="169"/>
                    </a:cubicBezTo>
                    <a:cubicBezTo>
                      <a:pt x="534" y="172"/>
                      <a:pt x="534" y="172"/>
                      <a:pt x="534" y="172"/>
                    </a:cubicBezTo>
                    <a:cubicBezTo>
                      <a:pt x="534" y="173"/>
                      <a:pt x="534" y="176"/>
                      <a:pt x="534" y="176"/>
                    </a:cubicBezTo>
                    <a:cubicBezTo>
                      <a:pt x="536" y="180"/>
                      <a:pt x="536" y="184"/>
                      <a:pt x="537" y="188"/>
                    </a:cubicBezTo>
                    <a:cubicBezTo>
                      <a:pt x="540" y="195"/>
                      <a:pt x="542" y="209"/>
                      <a:pt x="540" y="216"/>
                    </a:cubicBezTo>
                    <a:cubicBezTo>
                      <a:pt x="539" y="220"/>
                      <a:pt x="536" y="223"/>
                      <a:pt x="533" y="225"/>
                    </a:cubicBezTo>
                    <a:cubicBezTo>
                      <a:pt x="525" y="229"/>
                      <a:pt x="515" y="229"/>
                      <a:pt x="509" y="231"/>
                    </a:cubicBezTo>
                    <a:cubicBezTo>
                      <a:pt x="505" y="233"/>
                      <a:pt x="501" y="238"/>
                      <a:pt x="497" y="240"/>
                    </a:cubicBezTo>
                    <a:cubicBezTo>
                      <a:pt x="495" y="241"/>
                      <a:pt x="493" y="241"/>
                      <a:pt x="491" y="241"/>
                    </a:cubicBezTo>
                    <a:cubicBezTo>
                      <a:pt x="480" y="245"/>
                      <a:pt x="480" y="245"/>
                      <a:pt x="480" y="245"/>
                    </a:cubicBezTo>
                    <a:cubicBezTo>
                      <a:pt x="461" y="243"/>
                      <a:pt x="461" y="243"/>
                      <a:pt x="461" y="243"/>
                    </a:cubicBezTo>
                    <a:cubicBezTo>
                      <a:pt x="457" y="243"/>
                      <a:pt x="455" y="243"/>
                      <a:pt x="452" y="243"/>
                    </a:cubicBezTo>
                    <a:cubicBezTo>
                      <a:pt x="445" y="242"/>
                      <a:pt x="435" y="236"/>
                      <a:pt x="431" y="231"/>
                    </a:cubicBezTo>
                    <a:cubicBezTo>
                      <a:pt x="430" y="228"/>
                      <a:pt x="429" y="224"/>
                      <a:pt x="429" y="221"/>
                    </a:cubicBezTo>
                    <a:cubicBezTo>
                      <a:pt x="428" y="220"/>
                      <a:pt x="428" y="212"/>
                      <a:pt x="428" y="211"/>
                    </a:cubicBezTo>
                    <a:cubicBezTo>
                      <a:pt x="427" y="210"/>
                      <a:pt x="421" y="202"/>
                      <a:pt x="421" y="201"/>
                    </a:cubicBezTo>
                    <a:cubicBezTo>
                      <a:pt x="420" y="197"/>
                      <a:pt x="420" y="195"/>
                      <a:pt x="419" y="192"/>
                    </a:cubicBezTo>
                    <a:cubicBezTo>
                      <a:pt x="416" y="172"/>
                      <a:pt x="417" y="162"/>
                      <a:pt x="399" y="150"/>
                    </a:cubicBezTo>
                    <a:cubicBezTo>
                      <a:pt x="385" y="141"/>
                      <a:pt x="371" y="136"/>
                      <a:pt x="359" y="123"/>
                    </a:cubicBezTo>
                    <a:cubicBezTo>
                      <a:pt x="356" y="119"/>
                      <a:pt x="355" y="112"/>
                      <a:pt x="353" y="107"/>
                    </a:cubicBezTo>
                    <a:cubicBezTo>
                      <a:pt x="352" y="106"/>
                      <a:pt x="351" y="106"/>
                      <a:pt x="350" y="105"/>
                    </a:cubicBezTo>
                    <a:cubicBezTo>
                      <a:pt x="344" y="98"/>
                      <a:pt x="337" y="93"/>
                      <a:pt x="327" y="90"/>
                    </a:cubicBezTo>
                    <a:cubicBezTo>
                      <a:pt x="269" y="73"/>
                      <a:pt x="269" y="73"/>
                      <a:pt x="269" y="73"/>
                    </a:cubicBezTo>
                    <a:cubicBezTo>
                      <a:pt x="263" y="71"/>
                      <a:pt x="247" y="62"/>
                      <a:pt x="242" y="57"/>
                    </a:cubicBezTo>
                    <a:cubicBezTo>
                      <a:pt x="240" y="45"/>
                      <a:pt x="240" y="45"/>
                      <a:pt x="240" y="45"/>
                    </a:cubicBezTo>
                    <a:cubicBezTo>
                      <a:pt x="240" y="45"/>
                      <a:pt x="238" y="43"/>
                      <a:pt x="238" y="43"/>
                    </a:cubicBezTo>
                    <a:cubicBezTo>
                      <a:pt x="229" y="40"/>
                      <a:pt x="220" y="38"/>
                      <a:pt x="212" y="33"/>
                    </a:cubicBezTo>
                    <a:cubicBezTo>
                      <a:pt x="207" y="30"/>
                      <a:pt x="201" y="25"/>
                      <a:pt x="195" y="21"/>
                    </a:cubicBezTo>
                    <a:cubicBezTo>
                      <a:pt x="189" y="17"/>
                      <a:pt x="183" y="8"/>
                      <a:pt x="176" y="5"/>
                    </a:cubicBezTo>
                    <a:cubicBezTo>
                      <a:pt x="167" y="1"/>
                      <a:pt x="167" y="1"/>
                      <a:pt x="167" y="1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0"/>
                      <a:pt x="160" y="0"/>
                      <a:pt x="160" y="0"/>
                    </a:cubicBezTo>
                    <a:cubicBezTo>
                      <a:pt x="160" y="1"/>
                      <a:pt x="159" y="2"/>
                      <a:pt x="158" y="3"/>
                    </a:cubicBezTo>
                    <a:cubicBezTo>
                      <a:pt x="137" y="33"/>
                      <a:pt x="137" y="33"/>
                      <a:pt x="137" y="33"/>
                    </a:cubicBezTo>
                    <a:cubicBezTo>
                      <a:pt x="140" y="35"/>
                      <a:pt x="140" y="35"/>
                      <a:pt x="140" y="35"/>
                    </a:cubicBezTo>
                    <a:cubicBezTo>
                      <a:pt x="149" y="28"/>
                      <a:pt x="149" y="28"/>
                      <a:pt x="149" y="28"/>
                    </a:cubicBezTo>
                    <a:cubicBezTo>
                      <a:pt x="153" y="28"/>
                      <a:pt x="153" y="28"/>
                      <a:pt x="153" y="28"/>
                    </a:cubicBezTo>
                    <a:cubicBezTo>
                      <a:pt x="155" y="30"/>
                      <a:pt x="155" y="33"/>
                      <a:pt x="155" y="35"/>
                    </a:cubicBezTo>
                    <a:cubicBezTo>
                      <a:pt x="156" y="45"/>
                      <a:pt x="143" y="51"/>
                      <a:pt x="136" y="55"/>
                    </a:cubicBezTo>
                    <a:cubicBezTo>
                      <a:pt x="133" y="56"/>
                      <a:pt x="133" y="56"/>
                      <a:pt x="133" y="56"/>
                    </a:cubicBezTo>
                    <a:cubicBezTo>
                      <a:pt x="136" y="58"/>
                      <a:pt x="136" y="58"/>
                      <a:pt x="136" y="58"/>
                    </a:cubicBezTo>
                    <a:cubicBezTo>
                      <a:pt x="141" y="56"/>
                      <a:pt x="141" y="56"/>
                      <a:pt x="141" y="56"/>
                    </a:cubicBezTo>
                    <a:cubicBezTo>
                      <a:pt x="144" y="58"/>
                      <a:pt x="144" y="58"/>
                      <a:pt x="144" y="58"/>
                    </a:cubicBezTo>
                    <a:cubicBezTo>
                      <a:pt x="144" y="61"/>
                      <a:pt x="144" y="61"/>
                      <a:pt x="144" y="61"/>
                    </a:cubicBezTo>
                    <a:cubicBezTo>
                      <a:pt x="144" y="61"/>
                      <a:pt x="144" y="61"/>
                      <a:pt x="144" y="61"/>
                    </a:cubicBezTo>
                    <a:cubicBezTo>
                      <a:pt x="146" y="61"/>
                      <a:pt x="146" y="61"/>
                      <a:pt x="146" y="61"/>
                    </a:cubicBezTo>
                    <a:cubicBezTo>
                      <a:pt x="147" y="62"/>
                      <a:pt x="147" y="62"/>
                      <a:pt x="147" y="62"/>
                    </a:cubicBezTo>
                    <a:cubicBezTo>
                      <a:pt x="152" y="65"/>
                      <a:pt x="160" y="66"/>
                      <a:pt x="165" y="62"/>
                    </a:cubicBezTo>
                    <a:cubicBezTo>
                      <a:pt x="169" y="62"/>
                      <a:pt x="172" y="65"/>
                      <a:pt x="175" y="66"/>
                    </a:cubicBezTo>
                    <a:cubicBezTo>
                      <a:pt x="208" y="80"/>
                      <a:pt x="208" y="80"/>
                      <a:pt x="208" y="80"/>
                    </a:cubicBezTo>
                    <a:cubicBezTo>
                      <a:pt x="214" y="82"/>
                      <a:pt x="218" y="84"/>
                      <a:pt x="224" y="86"/>
                    </a:cubicBezTo>
                    <a:cubicBezTo>
                      <a:pt x="225" y="86"/>
                      <a:pt x="244" y="85"/>
                      <a:pt x="246" y="85"/>
                    </a:cubicBezTo>
                    <a:cubicBezTo>
                      <a:pt x="252" y="85"/>
                      <a:pt x="270" y="93"/>
                      <a:pt x="275" y="95"/>
                    </a:cubicBezTo>
                    <a:cubicBezTo>
                      <a:pt x="276" y="98"/>
                      <a:pt x="276" y="98"/>
                      <a:pt x="276" y="98"/>
                    </a:cubicBezTo>
                    <a:cubicBezTo>
                      <a:pt x="273" y="111"/>
                      <a:pt x="259" y="151"/>
                      <a:pt x="249" y="159"/>
                    </a:cubicBezTo>
                    <a:cubicBezTo>
                      <a:pt x="243" y="161"/>
                      <a:pt x="238" y="158"/>
                      <a:pt x="233" y="156"/>
                    </a:cubicBezTo>
                    <a:cubicBezTo>
                      <a:pt x="226" y="155"/>
                      <a:pt x="219" y="157"/>
                      <a:pt x="211" y="156"/>
                    </a:cubicBezTo>
                    <a:cubicBezTo>
                      <a:pt x="202" y="156"/>
                      <a:pt x="193" y="154"/>
                      <a:pt x="184" y="154"/>
                    </a:cubicBezTo>
                    <a:cubicBezTo>
                      <a:pt x="176" y="154"/>
                      <a:pt x="167" y="154"/>
                      <a:pt x="159" y="154"/>
                    </a:cubicBezTo>
                    <a:cubicBezTo>
                      <a:pt x="154" y="155"/>
                      <a:pt x="149" y="151"/>
                      <a:pt x="145" y="150"/>
                    </a:cubicBezTo>
                    <a:cubicBezTo>
                      <a:pt x="139" y="148"/>
                      <a:pt x="133" y="148"/>
                      <a:pt x="127" y="147"/>
                    </a:cubicBezTo>
                    <a:cubicBezTo>
                      <a:pt x="123" y="146"/>
                      <a:pt x="119" y="143"/>
                      <a:pt x="114" y="142"/>
                    </a:cubicBezTo>
                    <a:cubicBezTo>
                      <a:pt x="110" y="140"/>
                      <a:pt x="104" y="139"/>
                      <a:pt x="100" y="137"/>
                    </a:cubicBezTo>
                    <a:cubicBezTo>
                      <a:pt x="99" y="137"/>
                      <a:pt x="95" y="134"/>
                      <a:pt x="95" y="133"/>
                    </a:cubicBezTo>
                    <a:cubicBezTo>
                      <a:pt x="70" y="117"/>
                      <a:pt x="70" y="117"/>
                      <a:pt x="70" y="117"/>
                    </a:cubicBezTo>
                    <a:cubicBezTo>
                      <a:pt x="69" y="116"/>
                      <a:pt x="69" y="116"/>
                      <a:pt x="69" y="116"/>
                    </a:cubicBezTo>
                    <a:cubicBezTo>
                      <a:pt x="65" y="121"/>
                      <a:pt x="61" y="125"/>
                      <a:pt x="56" y="130"/>
                    </a:cubicBezTo>
                    <a:cubicBezTo>
                      <a:pt x="53" y="133"/>
                      <a:pt x="49" y="135"/>
                      <a:pt x="46" y="138"/>
                    </a:cubicBezTo>
                    <a:cubicBezTo>
                      <a:pt x="46" y="139"/>
                      <a:pt x="43" y="146"/>
                      <a:pt x="43" y="147"/>
                    </a:cubicBezTo>
                    <a:cubicBezTo>
                      <a:pt x="36" y="159"/>
                      <a:pt x="36" y="159"/>
                      <a:pt x="36" y="159"/>
                    </a:cubicBezTo>
                    <a:cubicBezTo>
                      <a:pt x="34" y="161"/>
                      <a:pt x="33" y="162"/>
                      <a:pt x="32" y="164"/>
                    </a:cubicBezTo>
                    <a:cubicBezTo>
                      <a:pt x="32" y="165"/>
                      <a:pt x="31" y="190"/>
                      <a:pt x="30" y="192"/>
                    </a:cubicBezTo>
                    <a:cubicBezTo>
                      <a:pt x="29" y="195"/>
                      <a:pt x="29" y="195"/>
                      <a:pt x="29" y="195"/>
                    </a:cubicBezTo>
                    <a:cubicBezTo>
                      <a:pt x="25" y="194"/>
                      <a:pt x="25" y="194"/>
                      <a:pt x="25" y="194"/>
                    </a:cubicBezTo>
                    <a:cubicBezTo>
                      <a:pt x="23" y="192"/>
                      <a:pt x="23" y="192"/>
                      <a:pt x="23" y="192"/>
                    </a:cubicBezTo>
                    <a:cubicBezTo>
                      <a:pt x="24" y="187"/>
                      <a:pt x="27" y="170"/>
                      <a:pt x="28" y="166"/>
                    </a:cubicBezTo>
                    <a:cubicBezTo>
                      <a:pt x="31" y="160"/>
                      <a:pt x="35" y="155"/>
                      <a:pt x="38" y="149"/>
                    </a:cubicBezTo>
                    <a:cubicBezTo>
                      <a:pt x="38" y="147"/>
                      <a:pt x="38" y="147"/>
                      <a:pt x="38" y="147"/>
                    </a:cubicBezTo>
                    <a:cubicBezTo>
                      <a:pt x="38" y="145"/>
                      <a:pt x="38" y="145"/>
                      <a:pt x="38" y="145"/>
                    </a:cubicBezTo>
                    <a:cubicBezTo>
                      <a:pt x="36" y="145"/>
                      <a:pt x="36" y="145"/>
                      <a:pt x="36" y="145"/>
                    </a:cubicBezTo>
                    <a:cubicBezTo>
                      <a:pt x="29" y="155"/>
                      <a:pt x="29" y="155"/>
                      <a:pt x="29" y="155"/>
                    </a:cubicBezTo>
                    <a:cubicBezTo>
                      <a:pt x="23" y="156"/>
                      <a:pt x="23" y="156"/>
                      <a:pt x="23" y="156"/>
                    </a:cubicBezTo>
                    <a:cubicBezTo>
                      <a:pt x="4" y="186"/>
                      <a:pt x="4" y="186"/>
                      <a:pt x="4" y="186"/>
                    </a:cubicBezTo>
                    <a:cubicBezTo>
                      <a:pt x="18" y="196"/>
                      <a:pt x="18" y="196"/>
                      <a:pt x="18" y="196"/>
                    </a:cubicBezTo>
                    <a:cubicBezTo>
                      <a:pt x="20" y="200"/>
                      <a:pt x="19" y="210"/>
                      <a:pt x="14" y="212"/>
                    </a:cubicBezTo>
                    <a:cubicBezTo>
                      <a:pt x="11" y="212"/>
                      <a:pt x="11" y="212"/>
                      <a:pt x="11" y="212"/>
                    </a:cubicBezTo>
                    <a:cubicBezTo>
                      <a:pt x="9" y="207"/>
                      <a:pt x="9" y="207"/>
                      <a:pt x="9" y="207"/>
                    </a:cubicBezTo>
                    <a:cubicBezTo>
                      <a:pt x="10" y="203"/>
                      <a:pt x="10" y="203"/>
                      <a:pt x="10" y="203"/>
                    </a:cubicBezTo>
                    <a:cubicBezTo>
                      <a:pt x="9" y="202"/>
                      <a:pt x="9" y="202"/>
                      <a:pt x="9" y="202"/>
                    </a:cubicBezTo>
                    <a:cubicBezTo>
                      <a:pt x="6" y="201"/>
                      <a:pt x="6" y="201"/>
                      <a:pt x="6" y="201"/>
                    </a:cubicBezTo>
                    <a:cubicBezTo>
                      <a:pt x="2" y="205"/>
                      <a:pt x="2" y="205"/>
                      <a:pt x="2" y="205"/>
                    </a:cubicBezTo>
                    <a:cubicBezTo>
                      <a:pt x="0" y="213"/>
                      <a:pt x="4" y="216"/>
                      <a:pt x="2" y="224"/>
                    </a:cubicBezTo>
                    <a:cubicBezTo>
                      <a:pt x="2" y="224"/>
                      <a:pt x="2" y="223"/>
                      <a:pt x="2" y="223"/>
                    </a:cubicBezTo>
                    <a:cubicBezTo>
                      <a:pt x="2" y="223"/>
                      <a:pt x="2" y="223"/>
                      <a:pt x="2" y="223"/>
                    </a:cubicBezTo>
                    <a:cubicBezTo>
                      <a:pt x="3" y="223"/>
                      <a:pt x="4" y="218"/>
                      <a:pt x="6" y="220"/>
                    </a:cubicBezTo>
                    <a:cubicBezTo>
                      <a:pt x="12" y="228"/>
                      <a:pt x="37" y="231"/>
                      <a:pt x="38" y="230"/>
                    </a:cubicBezTo>
                    <a:cubicBezTo>
                      <a:pt x="76" y="225"/>
                      <a:pt x="100" y="208"/>
                      <a:pt x="102" y="207"/>
                    </a:cubicBezTo>
                    <a:cubicBezTo>
                      <a:pt x="103" y="206"/>
                      <a:pt x="111" y="226"/>
                      <a:pt x="117" y="236"/>
                    </a:cubicBezTo>
                    <a:cubicBezTo>
                      <a:pt x="119" y="239"/>
                      <a:pt x="142" y="245"/>
                      <a:pt x="157" y="255"/>
                    </a:cubicBezTo>
                    <a:cubicBezTo>
                      <a:pt x="170" y="263"/>
                      <a:pt x="174" y="276"/>
                      <a:pt x="175" y="27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29" y="317"/>
                      <a:pt x="229" y="317"/>
                      <a:pt x="229" y="317"/>
                    </a:cubicBezTo>
                    <a:cubicBezTo>
                      <a:pt x="257" y="321"/>
                      <a:pt x="257" y="321"/>
                      <a:pt x="257" y="321"/>
                    </a:cubicBezTo>
                    <a:cubicBezTo>
                      <a:pt x="264" y="329"/>
                      <a:pt x="264" y="329"/>
                      <a:pt x="264" y="329"/>
                    </a:cubicBezTo>
                    <a:cubicBezTo>
                      <a:pt x="281" y="392"/>
                      <a:pt x="281" y="392"/>
                      <a:pt x="281" y="392"/>
                    </a:cubicBezTo>
                    <a:cubicBezTo>
                      <a:pt x="290" y="447"/>
                      <a:pt x="290" y="447"/>
                      <a:pt x="290" y="447"/>
                    </a:cubicBezTo>
                    <a:cubicBezTo>
                      <a:pt x="292" y="457"/>
                      <a:pt x="301" y="471"/>
                      <a:pt x="301" y="478"/>
                    </a:cubicBezTo>
                    <a:cubicBezTo>
                      <a:pt x="293" y="494"/>
                      <a:pt x="293" y="494"/>
                      <a:pt x="293" y="494"/>
                    </a:cubicBezTo>
                    <a:cubicBezTo>
                      <a:pt x="278" y="506"/>
                      <a:pt x="278" y="506"/>
                      <a:pt x="278" y="506"/>
                    </a:cubicBezTo>
                    <a:cubicBezTo>
                      <a:pt x="260" y="536"/>
                      <a:pt x="260" y="536"/>
                      <a:pt x="260" y="536"/>
                    </a:cubicBezTo>
                    <a:cubicBezTo>
                      <a:pt x="264" y="566"/>
                      <a:pt x="264" y="566"/>
                      <a:pt x="264" y="566"/>
                    </a:cubicBezTo>
                    <a:cubicBezTo>
                      <a:pt x="293" y="598"/>
                      <a:pt x="293" y="598"/>
                      <a:pt x="293" y="598"/>
                    </a:cubicBezTo>
                    <a:cubicBezTo>
                      <a:pt x="301" y="620"/>
                      <a:pt x="301" y="620"/>
                      <a:pt x="301" y="620"/>
                    </a:cubicBezTo>
                    <a:cubicBezTo>
                      <a:pt x="301" y="627"/>
                      <a:pt x="302" y="630"/>
                      <a:pt x="302" y="635"/>
                    </a:cubicBezTo>
                    <a:cubicBezTo>
                      <a:pt x="304" y="683"/>
                      <a:pt x="304" y="683"/>
                      <a:pt x="304" y="683"/>
                    </a:cubicBezTo>
                    <a:cubicBezTo>
                      <a:pt x="318" y="739"/>
                      <a:pt x="318" y="739"/>
                      <a:pt x="318" y="739"/>
                    </a:cubicBezTo>
                    <a:cubicBezTo>
                      <a:pt x="323" y="773"/>
                      <a:pt x="323" y="773"/>
                      <a:pt x="323" y="773"/>
                    </a:cubicBezTo>
                    <a:cubicBezTo>
                      <a:pt x="316" y="827"/>
                      <a:pt x="316" y="827"/>
                      <a:pt x="316" y="827"/>
                    </a:cubicBezTo>
                    <a:cubicBezTo>
                      <a:pt x="345" y="835"/>
                      <a:pt x="374" y="841"/>
                      <a:pt x="382" y="833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40"/>
              <p:cNvSpPr>
                <a:spLocks/>
              </p:cNvSpPr>
              <p:nvPr/>
            </p:nvSpPr>
            <p:spPr bwMode="auto">
              <a:xfrm>
                <a:off x="8640763" y="2162176"/>
                <a:ext cx="109538" cy="153988"/>
              </a:xfrm>
              <a:custGeom>
                <a:avLst/>
                <a:gdLst/>
                <a:ahLst/>
                <a:cxnLst>
                  <a:cxn ang="0">
                    <a:pos x="89" y="109"/>
                  </a:cxn>
                  <a:cxn ang="0">
                    <a:pos x="81" y="73"/>
                  </a:cxn>
                  <a:cxn ang="0">
                    <a:pos x="79" y="75"/>
                  </a:cxn>
                  <a:cxn ang="0">
                    <a:pos x="80" y="85"/>
                  </a:cxn>
                  <a:cxn ang="0">
                    <a:pos x="78" y="90"/>
                  </a:cxn>
                  <a:cxn ang="0">
                    <a:pos x="70" y="74"/>
                  </a:cxn>
                  <a:cxn ang="0">
                    <a:pos x="68" y="72"/>
                  </a:cxn>
                  <a:cxn ang="0">
                    <a:pos x="67" y="64"/>
                  </a:cxn>
                  <a:cxn ang="0">
                    <a:pos x="69" y="64"/>
                  </a:cxn>
                  <a:cxn ang="0">
                    <a:pos x="72" y="67"/>
                  </a:cxn>
                  <a:cxn ang="0">
                    <a:pos x="75" y="66"/>
                  </a:cxn>
                  <a:cxn ang="0">
                    <a:pos x="80" y="55"/>
                  </a:cxn>
                  <a:cxn ang="0">
                    <a:pos x="76" y="16"/>
                  </a:cxn>
                  <a:cxn ang="0">
                    <a:pos x="76" y="16"/>
                  </a:cxn>
                  <a:cxn ang="0">
                    <a:pos x="16" y="1"/>
                  </a:cxn>
                  <a:cxn ang="0">
                    <a:pos x="10" y="0"/>
                  </a:cxn>
                  <a:cxn ang="0">
                    <a:pos x="4" y="5"/>
                  </a:cxn>
                  <a:cxn ang="0">
                    <a:pos x="5" y="11"/>
                  </a:cxn>
                  <a:cxn ang="0">
                    <a:pos x="17" y="36"/>
                  </a:cxn>
                  <a:cxn ang="0">
                    <a:pos x="18" y="57"/>
                  </a:cxn>
                  <a:cxn ang="0">
                    <a:pos x="23" y="62"/>
                  </a:cxn>
                  <a:cxn ang="0">
                    <a:pos x="27" y="64"/>
                  </a:cxn>
                  <a:cxn ang="0">
                    <a:pos x="28" y="70"/>
                  </a:cxn>
                  <a:cxn ang="0">
                    <a:pos x="18" y="105"/>
                  </a:cxn>
                  <a:cxn ang="0">
                    <a:pos x="4" y="111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2" y="124"/>
                  </a:cxn>
                  <a:cxn ang="0">
                    <a:pos x="34" y="119"/>
                  </a:cxn>
                  <a:cxn ang="0">
                    <a:pos x="48" y="120"/>
                  </a:cxn>
                  <a:cxn ang="0">
                    <a:pos x="59" y="118"/>
                  </a:cxn>
                  <a:cxn ang="0">
                    <a:pos x="61" y="115"/>
                  </a:cxn>
                  <a:cxn ang="0">
                    <a:pos x="89" y="109"/>
                  </a:cxn>
                </a:cxnLst>
                <a:rect l="0" t="0" r="r" b="b"/>
                <a:pathLst>
                  <a:path w="89" h="124">
                    <a:moveTo>
                      <a:pt x="89" y="109"/>
                    </a:moveTo>
                    <a:cubicBezTo>
                      <a:pt x="86" y="97"/>
                      <a:pt x="81" y="85"/>
                      <a:pt x="81" y="73"/>
                    </a:cubicBezTo>
                    <a:cubicBezTo>
                      <a:pt x="79" y="75"/>
                      <a:pt x="79" y="75"/>
                      <a:pt x="79" y="75"/>
                    </a:cubicBezTo>
                    <a:cubicBezTo>
                      <a:pt x="78" y="77"/>
                      <a:pt x="79" y="82"/>
                      <a:pt x="80" y="85"/>
                    </a:cubicBezTo>
                    <a:cubicBezTo>
                      <a:pt x="78" y="90"/>
                      <a:pt x="78" y="90"/>
                      <a:pt x="78" y="90"/>
                    </a:cubicBezTo>
                    <a:cubicBezTo>
                      <a:pt x="74" y="87"/>
                      <a:pt x="72" y="78"/>
                      <a:pt x="70" y="74"/>
                    </a:cubicBezTo>
                    <a:cubicBezTo>
                      <a:pt x="68" y="72"/>
                      <a:pt x="68" y="72"/>
                      <a:pt x="68" y="72"/>
                    </a:cubicBezTo>
                    <a:cubicBezTo>
                      <a:pt x="67" y="64"/>
                      <a:pt x="67" y="64"/>
                      <a:pt x="67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5" y="66"/>
                      <a:pt x="75" y="66"/>
                      <a:pt x="75" y="66"/>
                    </a:cubicBezTo>
                    <a:cubicBezTo>
                      <a:pt x="80" y="55"/>
                      <a:pt x="80" y="55"/>
                      <a:pt x="80" y="55"/>
                    </a:cubicBezTo>
                    <a:cubicBezTo>
                      <a:pt x="80" y="47"/>
                      <a:pt x="77" y="25"/>
                      <a:pt x="76" y="16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2" y="1"/>
                      <a:pt x="10" y="0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11" y="16"/>
                      <a:pt x="17" y="28"/>
                      <a:pt x="17" y="36"/>
                    </a:cubicBezTo>
                    <a:cubicBezTo>
                      <a:pt x="18" y="43"/>
                      <a:pt x="16" y="50"/>
                      <a:pt x="18" y="57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5"/>
                      <a:pt x="28" y="69"/>
                      <a:pt x="28" y="70"/>
                    </a:cubicBezTo>
                    <a:cubicBezTo>
                      <a:pt x="27" y="79"/>
                      <a:pt x="27" y="99"/>
                      <a:pt x="18" y="105"/>
                    </a:cubicBezTo>
                    <a:cubicBezTo>
                      <a:pt x="14" y="108"/>
                      <a:pt x="8" y="110"/>
                      <a:pt x="4" y="111"/>
                    </a:cubicBezTo>
                    <a:cubicBezTo>
                      <a:pt x="3" y="111"/>
                      <a:pt x="2" y="111"/>
                      <a:pt x="1" y="111"/>
                    </a:cubicBezTo>
                    <a:cubicBezTo>
                      <a:pt x="1" y="111"/>
                      <a:pt x="1" y="111"/>
                      <a:pt x="1" y="111"/>
                    </a:cubicBezTo>
                    <a:cubicBezTo>
                      <a:pt x="0" y="115"/>
                      <a:pt x="0" y="121"/>
                      <a:pt x="2" y="124"/>
                    </a:cubicBezTo>
                    <a:cubicBezTo>
                      <a:pt x="14" y="118"/>
                      <a:pt x="20" y="119"/>
                      <a:pt x="34" y="119"/>
                    </a:cubicBezTo>
                    <a:cubicBezTo>
                      <a:pt x="38" y="120"/>
                      <a:pt x="43" y="120"/>
                      <a:pt x="48" y="120"/>
                    </a:cubicBezTo>
                    <a:cubicBezTo>
                      <a:pt x="52" y="119"/>
                      <a:pt x="54" y="117"/>
                      <a:pt x="59" y="118"/>
                    </a:cubicBezTo>
                    <a:cubicBezTo>
                      <a:pt x="61" y="115"/>
                      <a:pt x="61" y="115"/>
                      <a:pt x="61" y="115"/>
                    </a:cubicBezTo>
                    <a:cubicBezTo>
                      <a:pt x="70" y="111"/>
                      <a:pt x="79" y="110"/>
                      <a:pt x="89" y="109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41"/>
              <p:cNvSpPr>
                <a:spLocks/>
              </p:cNvSpPr>
              <p:nvPr/>
            </p:nvSpPr>
            <p:spPr bwMode="auto">
              <a:xfrm>
                <a:off x="8488363" y="2198688"/>
                <a:ext cx="130175" cy="206375"/>
              </a:xfrm>
              <a:custGeom>
                <a:avLst/>
                <a:gdLst/>
                <a:ahLst/>
                <a:cxnLst>
                  <a:cxn ang="0">
                    <a:pos x="104" y="144"/>
                  </a:cxn>
                  <a:cxn ang="0">
                    <a:pos x="75" y="125"/>
                  </a:cxn>
                  <a:cxn ang="0">
                    <a:pos x="74" y="119"/>
                  </a:cxn>
                  <a:cxn ang="0">
                    <a:pos x="77" y="109"/>
                  </a:cxn>
                  <a:cxn ang="0">
                    <a:pos x="90" y="92"/>
                  </a:cxn>
                  <a:cxn ang="0">
                    <a:pos x="98" y="80"/>
                  </a:cxn>
                  <a:cxn ang="0">
                    <a:pos x="94" y="77"/>
                  </a:cxn>
                  <a:cxn ang="0">
                    <a:pos x="85" y="72"/>
                  </a:cxn>
                  <a:cxn ang="0">
                    <a:pos x="69" y="51"/>
                  </a:cxn>
                  <a:cxn ang="0">
                    <a:pos x="56" y="34"/>
                  </a:cxn>
                  <a:cxn ang="0">
                    <a:pos x="41" y="23"/>
                  </a:cxn>
                  <a:cxn ang="0">
                    <a:pos x="30" y="3"/>
                  </a:cxn>
                  <a:cxn ang="0">
                    <a:pos x="14" y="1"/>
                  </a:cxn>
                  <a:cxn ang="0">
                    <a:pos x="1" y="6"/>
                  </a:cxn>
                  <a:cxn ang="0">
                    <a:pos x="0" y="15"/>
                  </a:cxn>
                  <a:cxn ang="0">
                    <a:pos x="18" y="38"/>
                  </a:cxn>
                  <a:cxn ang="0">
                    <a:pos x="22" y="41"/>
                  </a:cxn>
                  <a:cxn ang="0">
                    <a:pos x="33" y="74"/>
                  </a:cxn>
                  <a:cxn ang="0">
                    <a:pos x="40" y="96"/>
                  </a:cxn>
                  <a:cxn ang="0">
                    <a:pos x="25" y="145"/>
                  </a:cxn>
                  <a:cxn ang="0">
                    <a:pos x="39" y="154"/>
                  </a:cxn>
                  <a:cxn ang="0">
                    <a:pos x="61" y="161"/>
                  </a:cxn>
                  <a:cxn ang="0">
                    <a:pos x="71" y="162"/>
                  </a:cxn>
                  <a:cxn ang="0">
                    <a:pos x="80" y="161"/>
                  </a:cxn>
                  <a:cxn ang="0">
                    <a:pos x="98" y="165"/>
                  </a:cxn>
                  <a:cxn ang="0">
                    <a:pos x="98" y="165"/>
                  </a:cxn>
                  <a:cxn ang="0">
                    <a:pos x="104" y="144"/>
                  </a:cxn>
                </a:cxnLst>
                <a:rect l="0" t="0" r="r" b="b"/>
                <a:pathLst>
                  <a:path w="105" h="165">
                    <a:moveTo>
                      <a:pt x="104" y="144"/>
                    </a:moveTo>
                    <a:cubicBezTo>
                      <a:pt x="97" y="142"/>
                      <a:pt x="80" y="130"/>
                      <a:pt x="75" y="125"/>
                    </a:cubicBezTo>
                    <a:cubicBezTo>
                      <a:pt x="74" y="119"/>
                      <a:pt x="74" y="119"/>
                      <a:pt x="74" y="119"/>
                    </a:cubicBezTo>
                    <a:cubicBezTo>
                      <a:pt x="77" y="109"/>
                      <a:pt x="77" y="109"/>
                      <a:pt x="77" y="109"/>
                    </a:cubicBezTo>
                    <a:cubicBezTo>
                      <a:pt x="80" y="97"/>
                      <a:pt x="84" y="100"/>
                      <a:pt x="90" y="92"/>
                    </a:cubicBezTo>
                    <a:cubicBezTo>
                      <a:pt x="93" y="88"/>
                      <a:pt x="95" y="84"/>
                      <a:pt x="98" y="80"/>
                    </a:cubicBezTo>
                    <a:cubicBezTo>
                      <a:pt x="96" y="79"/>
                      <a:pt x="96" y="78"/>
                      <a:pt x="94" y="77"/>
                    </a:cubicBezTo>
                    <a:cubicBezTo>
                      <a:pt x="85" y="72"/>
                      <a:pt x="85" y="72"/>
                      <a:pt x="85" y="72"/>
                    </a:cubicBezTo>
                    <a:cubicBezTo>
                      <a:pt x="79" y="66"/>
                      <a:pt x="73" y="58"/>
                      <a:pt x="69" y="51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4" y="31"/>
                      <a:pt x="46" y="31"/>
                      <a:pt x="41" y="23"/>
                    </a:cubicBezTo>
                    <a:cubicBezTo>
                      <a:pt x="37" y="17"/>
                      <a:pt x="35" y="9"/>
                      <a:pt x="30" y="3"/>
                    </a:cubicBezTo>
                    <a:cubicBezTo>
                      <a:pt x="24" y="0"/>
                      <a:pt x="18" y="3"/>
                      <a:pt x="14" y="1"/>
                    </a:cubicBezTo>
                    <a:cubicBezTo>
                      <a:pt x="10" y="0"/>
                      <a:pt x="4" y="3"/>
                      <a:pt x="1" y="6"/>
                    </a:cubicBezTo>
                    <a:cubicBezTo>
                      <a:pt x="0" y="8"/>
                      <a:pt x="0" y="12"/>
                      <a:pt x="0" y="15"/>
                    </a:cubicBezTo>
                    <a:cubicBezTo>
                      <a:pt x="3" y="30"/>
                      <a:pt x="9" y="28"/>
                      <a:pt x="18" y="38"/>
                    </a:cubicBezTo>
                    <a:cubicBezTo>
                      <a:pt x="22" y="41"/>
                      <a:pt x="22" y="41"/>
                      <a:pt x="22" y="41"/>
                    </a:cubicBezTo>
                    <a:cubicBezTo>
                      <a:pt x="28" y="51"/>
                      <a:pt x="29" y="63"/>
                      <a:pt x="33" y="74"/>
                    </a:cubicBezTo>
                    <a:cubicBezTo>
                      <a:pt x="35" y="80"/>
                      <a:pt x="44" y="89"/>
                      <a:pt x="40" y="96"/>
                    </a:cubicBezTo>
                    <a:cubicBezTo>
                      <a:pt x="23" y="111"/>
                      <a:pt x="16" y="122"/>
                      <a:pt x="25" y="145"/>
                    </a:cubicBezTo>
                    <a:cubicBezTo>
                      <a:pt x="28" y="149"/>
                      <a:pt x="34" y="152"/>
                      <a:pt x="39" y="154"/>
                    </a:cubicBezTo>
                    <a:cubicBezTo>
                      <a:pt x="47" y="158"/>
                      <a:pt x="52" y="160"/>
                      <a:pt x="61" y="161"/>
                    </a:cubicBezTo>
                    <a:cubicBezTo>
                      <a:pt x="64" y="162"/>
                      <a:pt x="68" y="162"/>
                      <a:pt x="71" y="162"/>
                    </a:cubicBezTo>
                    <a:cubicBezTo>
                      <a:pt x="74" y="162"/>
                      <a:pt x="77" y="161"/>
                      <a:pt x="80" y="161"/>
                    </a:cubicBezTo>
                    <a:cubicBezTo>
                      <a:pt x="85" y="162"/>
                      <a:pt x="91" y="163"/>
                      <a:pt x="98" y="165"/>
                    </a:cubicBezTo>
                    <a:cubicBezTo>
                      <a:pt x="98" y="165"/>
                      <a:pt x="98" y="165"/>
                      <a:pt x="98" y="165"/>
                    </a:cubicBezTo>
                    <a:cubicBezTo>
                      <a:pt x="103" y="159"/>
                      <a:pt x="105" y="152"/>
                      <a:pt x="104" y="144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0" name="Group 76"/>
            <p:cNvGrpSpPr/>
            <p:nvPr/>
          </p:nvGrpSpPr>
          <p:grpSpPr>
            <a:xfrm>
              <a:off x="8281323" y="1333276"/>
              <a:ext cx="405992" cy="872480"/>
              <a:chOff x="8269288" y="1425576"/>
              <a:chExt cx="479425" cy="1030287"/>
            </a:xfrm>
            <a:grpFill/>
          </p:grpSpPr>
          <p:sp>
            <p:nvSpPr>
              <p:cNvPr id="15" name="Freeform 42"/>
              <p:cNvSpPr>
                <a:spLocks/>
              </p:cNvSpPr>
              <p:nvPr/>
            </p:nvSpPr>
            <p:spPr bwMode="auto">
              <a:xfrm>
                <a:off x="8580438" y="2298701"/>
                <a:ext cx="133350" cy="95250"/>
              </a:xfrm>
              <a:custGeom>
                <a:avLst/>
                <a:gdLst/>
                <a:ahLst/>
                <a:cxnLst>
                  <a:cxn ang="0">
                    <a:pos x="96" y="10"/>
                  </a:cxn>
                  <a:cxn ang="0">
                    <a:pos x="82" y="9"/>
                  </a:cxn>
                  <a:cxn ang="0">
                    <a:pos x="50" y="14"/>
                  </a:cxn>
                  <a:cxn ang="0">
                    <a:pos x="49" y="1"/>
                  </a:cxn>
                  <a:cxn ang="0">
                    <a:pos x="49" y="1"/>
                  </a:cxn>
                  <a:cxn ang="0">
                    <a:pos x="37" y="3"/>
                  </a:cxn>
                  <a:cxn ang="0">
                    <a:pos x="32" y="2"/>
                  </a:cxn>
                  <a:cxn ang="0">
                    <a:pos x="24" y="0"/>
                  </a:cxn>
                  <a:cxn ang="0">
                    <a:pos x="16" y="12"/>
                  </a:cxn>
                  <a:cxn ang="0">
                    <a:pos x="3" y="29"/>
                  </a:cxn>
                  <a:cxn ang="0">
                    <a:pos x="0" y="39"/>
                  </a:cxn>
                  <a:cxn ang="0">
                    <a:pos x="1" y="45"/>
                  </a:cxn>
                  <a:cxn ang="0">
                    <a:pos x="30" y="64"/>
                  </a:cxn>
                  <a:cxn ang="0">
                    <a:pos x="45" y="65"/>
                  </a:cxn>
                  <a:cxn ang="0">
                    <a:pos x="71" y="75"/>
                  </a:cxn>
                  <a:cxn ang="0">
                    <a:pos x="91" y="64"/>
                  </a:cxn>
                  <a:cxn ang="0">
                    <a:pos x="95" y="50"/>
                  </a:cxn>
                  <a:cxn ang="0">
                    <a:pos x="106" y="53"/>
                  </a:cxn>
                  <a:cxn ang="0">
                    <a:pos x="106" y="53"/>
                  </a:cxn>
                  <a:cxn ang="0">
                    <a:pos x="102" y="21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96" y="10"/>
                  </a:cxn>
                </a:cxnLst>
                <a:rect l="0" t="0" r="r" b="b"/>
                <a:pathLst>
                  <a:path w="107" h="76">
                    <a:moveTo>
                      <a:pt x="96" y="10"/>
                    </a:moveTo>
                    <a:cubicBezTo>
                      <a:pt x="91" y="10"/>
                      <a:pt x="86" y="10"/>
                      <a:pt x="82" y="9"/>
                    </a:cubicBezTo>
                    <a:cubicBezTo>
                      <a:pt x="68" y="9"/>
                      <a:pt x="62" y="8"/>
                      <a:pt x="50" y="14"/>
                    </a:cubicBezTo>
                    <a:cubicBezTo>
                      <a:pt x="48" y="11"/>
                      <a:pt x="48" y="5"/>
                      <a:pt x="49" y="1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5" y="2"/>
                      <a:pt x="40" y="3"/>
                      <a:pt x="37" y="3"/>
                    </a:cubicBezTo>
                    <a:cubicBezTo>
                      <a:pt x="35" y="3"/>
                      <a:pt x="34" y="2"/>
                      <a:pt x="32" y="2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1" y="4"/>
                      <a:pt x="19" y="8"/>
                      <a:pt x="16" y="12"/>
                    </a:cubicBezTo>
                    <a:cubicBezTo>
                      <a:pt x="10" y="20"/>
                      <a:pt x="6" y="17"/>
                      <a:pt x="3" y="2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6" y="50"/>
                      <a:pt x="23" y="62"/>
                      <a:pt x="30" y="64"/>
                    </a:cubicBezTo>
                    <a:cubicBezTo>
                      <a:pt x="34" y="65"/>
                      <a:pt x="40" y="64"/>
                      <a:pt x="45" y="65"/>
                    </a:cubicBezTo>
                    <a:cubicBezTo>
                      <a:pt x="54" y="66"/>
                      <a:pt x="64" y="70"/>
                      <a:pt x="71" y="75"/>
                    </a:cubicBezTo>
                    <a:cubicBezTo>
                      <a:pt x="77" y="76"/>
                      <a:pt x="87" y="68"/>
                      <a:pt x="91" y="64"/>
                    </a:cubicBezTo>
                    <a:cubicBezTo>
                      <a:pt x="93" y="60"/>
                      <a:pt x="95" y="54"/>
                      <a:pt x="95" y="50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5" y="41"/>
                      <a:pt x="103" y="28"/>
                      <a:pt x="102" y="21"/>
                    </a:cubicBezTo>
                    <a:cubicBezTo>
                      <a:pt x="102" y="18"/>
                      <a:pt x="105" y="11"/>
                      <a:pt x="107" y="8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102" y="7"/>
                      <a:pt x="100" y="9"/>
                      <a:pt x="96" y="10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" name="Freeform 43"/>
              <p:cNvSpPr>
                <a:spLocks/>
              </p:cNvSpPr>
              <p:nvPr/>
            </p:nvSpPr>
            <p:spPr bwMode="auto">
              <a:xfrm>
                <a:off x="8491538" y="1868488"/>
                <a:ext cx="257175" cy="433388"/>
              </a:xfrm>
              <a:custGeom>
                <a:avLst/>
                <a:gdLst/>
                <a:ahLst/>
                <a:cxnLst>
                  <a:cxn ang="0">
                    <a:pos x="28" y="269"/>
                  </a:cxn>
                  <a:cxn ang="0">
                    <a:pos x="39" y="289"/>
                  </a:cxn>
                  <a:cxn ang="0">
                    <a:pos x="54" y="300"/>
                  </a:cxn>
                  <a:cxn ang="0">
                    <a:pos x="67" y="317"/>
                  </a:cxn>
                  <a:cxn ang="0">
                    <a:pos x="83" y="338"/>
                  </a:cxn>
                  <a:cxn ang="0">
                    <a:pos x="92" y="343"/>
                  </a:cxn>
                  <a:cxn ang="0">
                    <a:pos x="96" y="346"/>
                  </a:cxn>
                  <a:cxn ang="0">
                    <a:pos x="104" y="348"/>
                  </a:cxn>
                  <a:cxn ang="0">
                    <a:pos x="109" y="349"/>
                  </a:cxn>
                  <a:cxn ang="0">
                    <a:pos x="124" y="347"/>
                  </a:cxn>
                  <a:cxn ang="0">
                    <a:pos x="138" y="341"/>
                  </a:cxn>
                  <a:cxn ang="0">
                    <a:pos x="148" y="306"/>
                  </a:cxn>
                  <a:cxn ang="0">
                    <a:pos x="147" y="300"/>
                  </a:cxn>
                  <a:cxn ang="0">
                    <a:pos x="143" y="298"/>
                  </a:cxn>
                  <a:cxn ang="0">
                    <a:pos x="138" y="293"/>
                  </a:cxn>
                  <a:cxn ang="0">
                    <a:pos x="137" y="272"/>
                  </a:cxn>
                  <a:cxn ang="0">
                    <a:pos x="125" y="247"/>
                  </a:cxn>
                  <a:cxn ang="0">
                    <a:pos x="124" y="241"/>
                  </a:cxn>
                  <a:cxn ang="0">
                    <a:pos x="130" y="236"/>
                  </a:cxn>
                  <a:cxn ang="0">
                    <a:pos x="136" y="237"/>
                  </a:cxn>
                  <a:cxn ang="0">
                    <a:pos x="196" y="252"/>
                  </a:cxn>
                  <a:cxn ang="0">
                    <a:pos x="196" y="246"/>
                  </a:cxn>
                  <a:cxn ang="0">
                    <a:pos x="190" y="175"/>
                  </a:cxn>
                  <a:cxn ang="0">
                    <a:pos x="189" y="155"/>
                  </a:cxn>
                  <a:cxn ang="0">
                    <a:pos x="191" y="133"/>
                  </a:cxn>
                  <a:cxn ang="0">
                    <a:pos x="194" y="88"/>
                  </a:cxn>
                  <a:cxn ang="0">
                    <a:pos x="193" y="82"/>
                  </a:cxn>
                  <a:cxn ang="0">
                    <a:pos x="202" y="39"/>
                  </a:cxn>
                  <a:cxn ang="0">
                    <a:pos x="207" y="0"/>
                  </a:cxn>
                  <a:cxn ang="0">
                    <a:pos x="177" y="23"/>
                  </a:cxn>
                  <a:cxn ang="0">
                    <a:pos x="169" y="35"/>
                  </a:cxn>
                  <a:cxn ang="0">
                    <a:pos x="141" y="49"/>
                  </a:cxn>
                  <a:cxn ang="0">
                    <a:pos x="111" y="75"/>
                  </a:cxn>
                  <a:cxn ang="0">
                    <a:pos x="88" y="89"/>
                  </a:cxn>
                  <a:cxn ang="0">
                    <a:pos x="55" y="88"/>
                  </a:cxn>
                  <a:cxn ang="0">
                    <a:pos x="49" y="94"/>
                  </a:cxn>
                  <a:cxn ang="0">
                    <a:pos x="4" y="94"/>
                  </a:cxn>
                  <a:cxn ang="0">
                    <a:pos x="3" y="98"/>
                  </a:cxn>
                  <a:cxn ang="0">
                    <a:pos x="14" y="140"/>
                  </a:cxn>
                  <a:cxn ang="0">
                    <a:pos x="11" y="173"/>
                  </a:cxn>
                  <a:cxn ang="0">
                    <a:pos x="9" y="190"/>
                  </a:cxn>
                  <a:cxn ang="0">
                    <a:pos x="5" y="202"/>
                  </a:cxn>
                  <a:cxn ang="0">
                    <a:pos x="0" y="230"/>
                  </a:cxn>
                  <a:cxn ang="0">
                    <a:pos x="1" y="239"/>
                  </a:cxn>
                  <a:cxn ang="0">
                    <a:pos x="9" y="254"/>
                  </a:cxn>
                  <a:cxn ang="0">
                    <a:pos x="11" y="263"/>
                  </a:cxn>
                  <a:cxn ang="0">
                    <a:pos x="12" y="267"/>
                  </a:cxn>
                  <a:cxn ang="0">
                    <a:pos x="28" y="269"/>
                  </a:cxn>
                </a:cxnLst>
                <a:rect l="0" t="0" r="r" b="b"/>
                <a:pathLst>
                  <a:path w="207" h="349">
                    <a:moveTo>
                      <a:pt x="28" y="269"/>
                    </a:moveTo>
                    <a:cubicBezTo>
                      <a:pt x="33" y="275"/>
                      <a:pt x="35" y="283"/>
                      <a:pt x="39" y="289"/>
                    </a:cubicBezTo>
                    <a:cubicBezTo>
                      <a:pt x="44" y="297"/>
                      <a:pt x="52" y="297"/>
                      <a:pt x="54" y="300"/>
                    </a:cubicBezTo>
                    <a:cubicBezTo>
                      <a:pt x="67" y="317"/>
                      <a:pt x="67" y="317"/>
                      <a:pt x="67" y="317"/>
                    </a:cubicBezTo>
                    <a:cubicBezTo>
                      <a:pt x="71" y="324"/>
                      <a:pt x="77" y="332"/>
                      <a:pt x="83" y="338"/>
                    </a:cubicBezTo>
                    <a:cubicBezTo>
                      <a:pt x="92" y="343"/>
                      <a:pt x="92" y="343"/>
                      <a:pt x="92" y="343"/>
                    </a:cubicBezTo>
                    <a:cubicBezTo>
                      <a:pt x="94" y="344"/>
                      <a:pt x="94" y="345"/>
                      <a:pt x="96" y="346"/>
                    </a:cubicBezTo>
                    <a:cubicBezTo>
                      <a:pt x="104" y="348"/>
                      <a:pt x="104" y="348"/>
                      <a:pt x="104" y="348"/>
                    </a:cubicBezTo>
                    <a:cubicBezTo>
                      <a:pt x="106" y="348"/>
                      <a:pt x="107" y="349"/>
                      <a:pt x="109" y="349"/>
                    </a:cubicBezTo>
                    <a:cubicBezTo>
                      <a:pt x="113" y="349"/>
                      <a:pt x="119" y="348"/>
                      <a:pt x="124" y="347"/>
                    </a:cubicBezTo>
                    <a:cubicBezTo>
                      <a:pt x="128" y="346"/>
                      <a:pt x="134" y="344"/>
                      <a:pt x="138" y="341"/>
                    </a:cubicBezTo>
                    <a:cubicBezTo>
                      <a:pt x="147" y="335"/>
                      <a:pt x="147" y="315"/>
                      <a:pt x="148" y="306"/>
                    </a:cubicBezTo>
                    <a:cubicBezTo>
                      <a:pt x="148" y="305"/>
                      <a:pt x="147" y="301"/>
                      <a:pt x="147" y="300"/>
                    </a:cubicBezTo>
                    <a:cubicBezTo>
                      <a:pt x="143" y="298"/>
                      <a:pt x="143" y="298"/>
                      <a:pt x="143" y="298"/>
                    </a:cubicBezTo>
                    <a:cubicBezTo>
                      <a:pt x="138" y="293"/>
                      <a:pt x="138" y="293"/>
                      <a:pt x="138" y="293"/>
                    </a:cubicBezTo>
                    <a:cubicBezTo>
                      <a:pt x="136" y="286"/>
                      <a:pt x="138" y="279"/>
                      <a:pt x="137" y="272"/>
                    </a:cubicBezTo>
                    <a:cubicBezTo>
                      <a:pt x="137" y="264"/>
                      <a:pt x="131" y="252"/>
                      <a:pt x="125" y="247"/>
                    </a:cubicBezTo>
                    <a:cubicBezTo>
                      <a:pt x="124" y="241"/>
                      <a:pt x="124" y="241"/>
                      <a:pt x="124" y="241"/>
                    </a:cubicBezTo>
                    <a:cubicBezTo>
                      <a:pt x="130" y="236"/>
                      <a:pt x="130" y="236"/>
                      <a:pt x="130" y="236"/>
                    </a:cubicBezTo>
                    <a:cubicBezTo>
                      <a:pt x="132" y="237"/>
                      <a:pt x="134" y="237"/>
                      <a:pt x="136" y="237"/>
                    </a:cubicBezTo>
                    <a:cubicBezTo>
                      <a:pt x="196" y="252"/>
                      <a:pt x="196" y="252"/>
                      <a:pt x="196" y="252"/>
                    </a:cubicBezTo>
                    <a:cubicBezTo>
                      <a:pt x="196" y="246"/>
                      <a:pt x="196" y="246"/>
                      <a:pt x="196" y="246"/>
                    </a:cubicBezTo>
                    <a:cubicBezTo>
                      <a:pt x="194" y="222"/>
                      <a:pt x="192" y="199"/>
                      <a:pt x="190" y="175"/>
                    </a:cubicBezTo>
                    <a:cubicBezTo>
                      <a:pt x="189" y="155"/>
                      <a:pt x="189" y="155"/>
                      <a:pt x="189" y="155"/>
                    </a:cubicBezTo>
                    <a:cubicBezTo>
                      <a:pt x="189" y="146"/>
                      <a:pt x="190" y="141"/>
                      <a:pt x="191" y="133"/>
                    </a:cubicBezTo>
                    <a:cubicBezTo>
                      <a:pt x="194" y="88"/>
                      <a:pt x="194" y="88"/>
                      <a:pt x="194" y="88"/>
                    </a:cubicBezTo>
                    <a:cubicBezTo>
                      <a:pt x="194" y="87"/>
                      <a:pt x="193" y="82"/>
                      <a:pt x="193" y="82"/>
                    </a:cubicBezTo>
                    <a:cubicBezTo>
                      <a:pt x="196" y="68"/>
                      <a:pt x="199" y="54"/>
                      <a:pt x="202" y="39"/>
                    </a:cubicBezTo>
                    <a:cubicBezTo>
                      <a:pt x="204" y="26"/>
                      <a:pt x="205" y="13"/>
                      <a:pt x="207" y="0"/>
                    </a:cubicBezTo>
                    <a:cubicBezTo>
                      <a:pt x="177" y="23"/>
                      <a:pt x="177" y="23"/>
                      <a:pt x="177" y="23"/>
                    </a:cubicBezTo>
                    <a:cubicBezTo>
                      <a:pt x="174" y="25"/>
                      <a:pt x="170" y="32"/>
                      <a:pt x="169" y="35"/>
                    </a:cubicBezTo>
                    <a:cubicBezTo>
                      <a:pt x="141" y="49"/>
                      <a:pt x="141" y="49"/>
                      <a:pt x="141" y="49"/>
                    </a:cubicBezTo>
                    <a:cubicBezTo>
                      <a:pt x="111" y="75"/>
                      <a:pt x="111" y="75"/>
                      <a:pt x="111" y="75"/>
                    </a:cubicBezTo>
                    <a:cubicBezTo>
                      <a:pt x="88" y="89"/>
                      <a:pt x="88" y="89"/>
                      <a:pt x="88" y="89"/>
                    </a:cubicBezTo>
                    <a:cubicBezTo>
                      <a:pt x="55" y="88"/>
                      <a:pt x="55" y="88"/>
                      <a:pt x="55" y="88"/>
                    </a:cubicBezTo>
                    <a:cubicBezTo>
                      <a:pt x="49" y="94"/>
                      <a:pt x="49" y="94"/>
                      <a:pt x="49" y="94"/>
                    </a:cubicBezTo>
                    <a:cubicBezTo>
                      <a:pt x="44" y="96"/>
                      <a:pt x="11" y="94"/>
                      <a:pt x="4" y="94"/>
                    </a:cubicBezTo>
                    <a:cubicBezTo>
                      <a:pt x="3" y="98"/>
                      <a:pt x="3" y="98"/>
                      <a:pt x="3" y="98"/>
                    </a:cubicBezTo>
                    <a:cubicBezTo>
                      <a:pt x="9" y="107"/>
                      <a:pt x="15" y="129"/>
                      <a:pt x="14" y="140"/>
                    </a:cubicBezTo>
                    <a:cubicBezTo>
                      <a:pt x="11" y="173"/>
                      <a:pt x="11" y="173"/>
                      <a:pt x="11" y="173"/>
                    </a:cubicBezTo>
                    <a:cubicBezTo>
                      <a:pt x="10" y="180"/>
                      <a:pt x="10" y="184"/>
                      <a:pt x="9" y="190"/>
                    </a:cubicBezTo>
                    <a:cubicBezTo>
                      <a:pt x="5" y="202"/>
                      <a:pt x="5" y="202"/>
                      <a:pt x="5" y="202"/>
                    </a:cubicBezTo>
                    <a:cubicBezTo>
                      <a:pt x="2" y="211"/>
                      <a:pt x="0" y="220"/>
                      <a:pt x="0" y="230"/>
                    </a:cubicBezTo>
                    <a:cubicBezTo>
                      <a:pt x="1" y="239"/>
                      <a:pt x="1" y="239"/>
                      <a:pt x="1" y="239"/>
                    </a:cubicBezTo>
                    <a:cubicBezTo>
                      <a:pt x="3" y="244"/>
                      <a:pt x="7" y="249"/>
                      <a:pt x="9" y="254"/>
                    </a:cubicBezTo>
                    <a:cubicBezTo>
                      <a:pt x="11" y="263"/>
                      <a:pt x="11" y="263"/>
                      <a:pt x="11" y="263"/>
                    </a:cubicBezTo>
                    <a:cubicBezTo>
                      <a:pt x="12" y="267"/>
                      <a:pt x="12" y="267"/>
                      <a:pt x="12" y="267"/>
                    </a:cubicBezTo>
                    <a:cubicBezTo>
                      <a:pt x="16" y="269"/>
                      <a:pt x="22" y="266"/>
                      <a:pt x="28" y="269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" name="Freeform 44"/>
              <p:cNvSpPr>
                <a:spLocks/>
              </p:cNvSpPr>
              <p:nvPr/>
            </p:nvSpPr>
            <p:spPr bwMode="auto">
              <a:xfrm>
                <a:off x="8269288" y="1425576"/>
                <a:ext cx="465138" cy="571500"/>
              </a:xfrm>
              <a:custGeom>
                <a:avLst/>
                <a:gdLst/>
                <a:ahLst/>
                <a:cxnLst>
                  <a:cxn ang="0">
                    <a:pos x="367" y="217"/>
                  </a:cxn>
                  <a:cxn ang="0">
                    <a:pos x="369" y="177"/>
                  </a:cxn>
                  <a:cxn ang="0">
                    <a:pos x="374" y="141"/>
                  </a:cxn>
                  <a:cxn ang="0">
                    <a:pos x="363" y="79"/>
                  </a:cxn>
                  <a:cxn ang="0">
                    <a:pos x="336" y="53"/>
                  </a:cxn>
                  <a:cxn ang="0">
                    <a:pos x="297" y="48"/>
                  </a:cxn>
                  <a:cxn ang="0">
                    <a:pos x="272" y="41"/>
                  </a:cxn>
                  <a:cxn ang="0">
                    <a:pos x="245" y="53"/>
                  </a:cxn>
                  <a:cxn ang="0">
                    <a:pos x="213" y="31"/>
                  </a:cxn>
                  <a:cxn ang="0">
                    <a:pos x="183" y="0"/>
                  </a:cxn>
                  <a:cxn ang="0">
                    <a:pos x="174" y="9"/>
                  </a:cxn>
                  <a:cxn ang="0">
                    <a:pos x="162" y="13"/>
                  </a:cxn>
                  <a:cxn ang="0">
                    <a:pos x="116" y="24"/>
                  </a:cxn>
                  <a:cxn ang="0">
                    <a:pos x="103" y="14"/>
                  </a:cxn>
                  <a:cxn ang="0">
                    <a:pos x="88" y="26"/>
                  </a:cxn>
                  <a:cxn ang="0">
                    <a:pos x="70" y="50"/>
                  </a:cxn>
                  <a:cxn ang="0">
                    <a:pos x="50" y="60"/>
                  </a:cxn>
                  <a:cxn ang="0">
                    <a:pos x="34" y="65"/>
                  </a:cxn>
                  <a:cxn ang="0">
                    <a:pos x="7" y="66"/>
                  </a:cxn>
                  <a:cxn ang="0">
                    <a:pos x="3" y="74"/>
                  </a:cxn>
                  <a:cxn ang="0">
                    <a:pos x="7" y="115"/>
                  </a:cxn>
                  <a:cxn ang="0">
                    <a:pos x="20" y="172"/>
                  </a:cxn>
                  <a:cxn ang="0">
                    <a:pos x="44" y="179"/>
                  </a:cxn>
                  <a:cxn ang="0">
                    <a:pos x="76" y="175"/>
                  </a:cxn>
                  <a:cxn ang="0">
                    <a:pos x="132" y="161"/>
                  </a:cxn>
                  <a:cxn ang="0">
                    <a:pos x="160" y="193"/>
                  </a:cxn>
                  <a:cxn ang="0">
                    <a:pos x="133" y="233"/>
                  </a:cxn>
                  <a:cxn ang="0">
                    <a:pos x="122" y="246"/>
                  </a:cxn>
                  <a:cxn ang="0">
                    <a:pos x="128" y="263"/>
                  </a:cxn>
                  <a:cxn ang="0">
                    <a:pos x="152" y="264"/>
                  </a:cxn>
                  <a:cxn ang="0">
                    <a:pos x="170" y="261"/>
                  </a:cxn>
                  <a:cxn ang="0">
                    <a:pos x="172" y="272"/>
                  </a:cxn>
                  <a:cxn ang="0">
                    <a:pos x="163" y="308"/>
                  </a:cxn>
                  <a:cxn ang="0">
                    <a:pos x="132" y="318"/>
                  </a:cxn>
                  <a:cxn ang="0">
                    <a:pos x="109" y="327"/>
                  </a:cxn>
                  <a:cxn ang="0">
                    <a:pos x="70" y="313"/>
                  </a:cxn>
                  <a:cxn ang="0">
                    <a:pos x="55" y="309"/>
                  </a:cxn>
                  <a:cxn ang="0">
                    <a:pos x="37" y="286"/>
                  </a:cxn>
                  <a:cxn ang="0">
                    <a:pos x="25" y="320"/>
                  </a:cxn>
                  <a:cxn ang="0">
                    <a:pos x="29" y="342"/>
                  </a:cxn>
                  <a:cxn ang="0">
                    <a:pos x="41" y="349"/>
                  </a:cxn>
                  <a:cxn ang="0">
                    <a:pos x="43" y="366"/>
                  </a:cxn>
                  <a:cxn ang="0">
                    <a:pos x="21" y="381"/>
                  </a:cxn>
                  <a:cxn ang="0">
                    <a:pos x="28" y="421"/>
                  </a:cxn>
                  <a:cxn ang="0">
                    <a:pos x="23" y="446"/>
                  </a:cxn>
                  <a:cxn ang="0">
                    <a:pos x="60" y="447"/>
                  </a:cxn>
                  <a:cxn ang="0">
                    <a:pos x="74" y="454"/>
                  </a:cxn>
                  <a:cxn ang="0">
                    <a:pos x="109" y="446"/>
                  </a:cxn>
                  <a:cxn ang="0">
                    <a:pos x="137" y="460"/>
                  </a:cxn>
                  <a:cxn ang="0">
                    <a:pos x="159" y="439"/>
                  </a:cxn>
                  <a:cxn ang="0">
                    <a:pos x="164" y="403"/>
                  </a:cxn>
                  <a:cxn ang="0">
                    <a:pos x="199" y="389"/>
                  </a:cxn>
                  <a:cxn ang="0">
                    <a:pos x="205" y="373"/>
                  </a:cxn>
                  <a:cxn ang="0">
                    <a:pos x="180" y="371"/>
                  </a:cxn>
                  <a:cxn ang="0">
                    <a:pos x="147" y="361"/>
                  </a:cxn>
                  <a:cxn ang="0">
                    <a:pos x="180" y="333"/>
                  </a:cxn>
                  <a:cxn ang="0">
                    <a:pos x="222" y="342"/>
                  </a:cxn>
                  <a:cxn ang="0">
                    <a:pos x="225" y="345"/>
                  </a:cxn>
                  <a:cxn ang="0">
                    <a:pos x="221" y="359"/>
                  </a:cxn>
                  <a:cxn ang="0">
                    <a:pos x="281" y="347"/>
                  </a:cxn>
                  <a:cxn ang="0">
                    <a:pos x="331" y="289"/>
                  </a:cxn>
                  <a:cxn ang="0">
                    <a:pos x="373" y="248"/>
                  </a:cxn>
                  <a:cxn ang="0">
                    <a:pos x="367" y="220"/>
                  </a:cxn>
                </a:cxnLst>
                <a:rect l="0" t="0" r="r" b="b"/>
                <a:pathLst>
                  <a:path w="375" h="460">
                    <a:moveTo>
                      <a:pt x="367" y="220"/>
                    </a:moveTo>
                    <a:cubicBezTo>
                      <a:pt x="367" y="220"/>
                      <a:pt x="367" y="217"/>
                      <a:pt x="367" y="217"/>
                    </a:cubicBezTo>
                    <a:cubicBezTo>
                      <a:pt x="368" y="208"/>
                      <a:pt x="370" y="198"/>
                      <a:pt x="370" y="189"/>
                    </a:cubicBezTo>
                    <a:cubicBezTo>
                      <a:pt x="370" y="185"/>
                      <a:pt x="369" y="181"/>
                      <a:pt x="369" y="177"/>
                    </a:cubicBezTo>
                    <a:cubicBezTo>
                      <a:pt x="370" y="166"/>
                      <a:pt x="373" y="155"/>
                      <a:pt x="375" y="145"/>
                    </a:cubicBezTo>
                    <a:cubicBezTo>
                      <a:pt x="374" y="141"/>
                      <a:pt x="374" y="141"/>
                      <a:pt x="374" y="141"/>
                    </a:cubicBezTo>
                    <a:cubicBezTo>
                      <a:pt x="370" y="126"/>
                      <a:pt x="364" y="111"/>
                      <a:pt x="362" y="96"/>
                    </a:cubicBezTo>
                    <a:cubicBezTo>
                      <a:pt x="361" y="90"/>
                      <a:pt x="363" y="85"/>
                      <a:pt x="363" y="79"/>
                    </a:cubicBezTo>
                    <a:cubicBezTo>
                      <a:pt x="364" y="71"/>
                      <a:pt x="359" y="63"/>
                      <a:pt x="352" y="59"/>
                    </a:cubicBezTo>
                    <a:cubicBezTo>
                      <a:pt x="348" y="57"/>
                      <a:pt x="341" y="55"/>
                      <a:pt x="336" y="53"/>
                    </a:cubicBezTo>
                    <a:cubicBezTo>
                      <a:pt x="335" y="53"/>
                      <a:pt x="321" y="48"/>
                      <a:pt x="320" y="48"/>
                    </a:cubicBezTo>
                    <a:cubicBezTo>
                      <a:pt x="315" y="47"/>
                      <a:pt x="303" y="48"/>
                      <a:pt x="297" y="48"/>
                    </a:cubicBezTo>
                    <a:cubicBezTo>
                      <a:pt x="290" y="44"/>
                      <a:pt x="286" y="38"/>
                      <a:pt x="284" y="31"/>
                    </a:cubicBezTo>
                    <a:cubicBezTo>
                      <a:pt x="272" y="41"/>
                      <a:pt x="272" y="41"/>
                      <a:pt x="272" y="41"/>
                    </a:cubicBezTo>
                    <a:cubicBezTo>
                      <a:pt x="266" y="47"/>
                      <a:pt x="261" y="51"/>
                      <a:pt x="252" y="55"/>
                    </a:cubicBezTo>
                    <a:cubicBezTo>
                      <a:pt x="249" y="54"/>
                      <a:pt x="247" y="54"/>
                      <a:pt x="245" y="53"/>
                    </a:cubicBezTo>
                    <a:cubicBezTo>
                      <a:pt x="243" y="52"/>
                      <a:pt x="225" y="43"/>
                      <a:pt x="225" y="43"/>
                    </a:cubicBezTo>
                    <a:cubicBezTo>
                      <a:pt x="220" y="39"/>
                      <a:pt x="218" y="36"/>
                      <a:pt x="213" y="31"/>
                    </a:cubicBezTo>
                    <a:cubicBezTo>
                      <a:pt x="189" y="7"/>
                      <a:pt x="189" y="7"/>
                      <a:pt x="189" y="7"/>
                    </a:cubicBezTo>
                    <a:cubicBezTo>
                      <a:pt x="187" y="5"/>
                      <a:pt x="185" y="3"/>
                      <a:pt x="183" y="0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5" y="7"/>
                      <a:pt x="175" y="8"/>
                      <a:pt x="174" y="9"/>
                    </a:cubicBezTo>
                    <a:cubicBezTo>
                      <a:pt x="172" y="10"/>
                      <a:pt x="171" y="10"/>
                      <a:pt x="170" y="10"/>
                    </a:cubicBezTo>
                    <a:cubicBezTo>
                      <a:pt x="162" y="13"/>
                      <a:pt x="162" y="13"/>
                      <a:pt x="162" y="13"/>
                    </a:cubicBezTo>
                    <a:cubicBezTo>
                      <a:pt x="154" y="13"/>
                      <a:pt x="147" y="11"/>
                      <a:pt x="139" y="12"/>
                    </a:cubicBezTo>
                    <a:cubicBezTo>
                      <a:pt x="134" y="12"/>
                      <a:pt x="128" y="23"/>
                      <a:pt x="116" y="24"/>
                    </a:cubicBezTo>
                    <a:cubicBezTo>
                      <a:pt x="110" y="23"/>
                      <a:pt x="110" y="23"/>
                      <a:pt x="110" y="23"/>
                    </a:cubicBezTo>
                    <a:cubicBezTo>
                      <a:pt x="107" y="20"/>
                      <a:pt x="107" y="16"/>
                      <a:pt x="103" y="14"/>
                    </a:cubicBezTo>
                    <a:cubicBezTo>
                      <a:pt x="99" y="15"/>
                      <a:pt x="99" y="15"/>
                      <a:pt x="99" y="15"/>
                    </a:cubicBezTo>
                    <a:cubicBezTo>
                      <a:pt x="96" y="18"/>
                      <a:pt x="92" y="22"/>
                      <a:pt x="88" y="26"/>
                    </a:cubicBezTo>
                    <a:cubicBezTo>
                      <a:pt x="85" y="28"/>
                      <a:pt x="76" y="32"/>
                      <a:pt x="74" y="36"/>
                    </a:cubicBezTo>
                    <a:cubicBezTo>
                      <a:pt x="72" y="40"/>
                      <a:pt x="72" y="46"/>
                      <a:pt x="70" y="50"/>
                    </a:cubicBezTo>
                    <a:cubicBezTo>
                      <a:pt x="68" y="55"/>
                      <a:pt x="61" y="58"/>
                      <a:pt x="57" y="60"/>
                    </a:cubicBezTo>
                    <a:cubicBezTo>
                      <a:pt x="55" y="60"/>
                      <a:pt x="52" y="60"/>
                      <a:pt x="50" y="60"/>
                    </a:cubicBezTo>
                    <a:cubicBezTo>
                      <a:pt x="43" y="63"/>
                      <a:pt x="47" y="64"/>
                      <a:pt x="37" y="65"/>
                    </a:cubicBezTo>
                    <a:cubicBezTo>
                      <a:pt x="34" y="65"/>
                      <a:pt x="34" y="65"/>
                      <a:pt x="34" y="65"/>
                    </a:cubicBezTo>
                    <a:cubicBezTo>
                      <a:pt x="30" y="61"/>
                      <a:pt x="23" y="58"/>
                      <a:pt x="17" y="59"/>
                    </a:cubicBezTo>
                    <a:cubicBezTo>
                      <a:pt x="12" y="60"/>
                      <a:pt x="10" y="61"/>
                      <a:pt x="7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3" y="74"/>
                      <a:pt x="3" y="74"/>
                      <a:pt x="3" y="74"/>
                    </a:cubicBezTo>
                    <a:cubicBezTo>
                      <a:pt x="0" y="89"/>
                      <a:pt x="9" y="97"/>
                      <a:pt x="11" y="109"/>
                    </a:cubicBezTo>
                    <a:cubicBezTo>
                      <a:pt x="9" y="110"/>
                      <a:pt x="8" y="113"/>
                      <a:pt x="7" y="115"/>
                    </a:cubicBezTo>
                    <a:cubicBezTo>
                      <a:pt x="16" y="138"/>
                      <a:pt x="16" y="145"/>
                      <a:pt x="19" y="168"/>
                    </a:cubicBezTo>
                    <a:cubicBezTo>
                      <a:pt x="19" y="168"/>
                      <a:pt x="20" y="171"/>
                      <a:pt x="20" y="172"/>
                    </a:cubicBezTo>
                    <a:cubicBezTo>
                      <a:pt x="24" y="175"/>
                      <a:pt x="31" y="173"/>
                      <a:pt x="35" y="174"/>
                    </a:cubicBezTo>
                    <a:cubicBezTo>
                      <a:pt x="38" y="175"/>
                      <a:pt x="41" y="178"/>
                      <a:pt x="44" y="179"/>
                    </a:cubicBezTo>
                    <a:cubicBezTo>
                      <a:pt x="49" y="180"/>
                      <a:pt x="55" y="178"/>
                      <a:pt x="60" y="177"/>
                    </a:cubicBezTo>
                    <a:cubicBezTo>
                      <a:pt x="65" y="176"/>
                      <a:pt x="71" y="176"/>
                      <a:pt x="76" y="175"/>
                    </a:cubicBezTo>
                    <a:cubicBezTo>
                      <a:pt x="86" y="175"/>
                      <a:pt x="93" y="180"/>
                      <a:pt x="102" y="176"/>
                    </a:cubicBezTo>
                    <a:cubicBezTo>
                      <a:pt x="111" y="173"/>
                      <a:pt x="121" y="157"/>
                      <a:pt x="132" y="161"/>
                    </a:cubicBezTo>
                    <a:cubicBezTo>
                      <a:pt x="135" y="164"/>
                      <a:pt x="140" y="168"/>
                      <a:pt x="143" y="171"/>
                    </a:cubicBezTo>
                    <a:cubicBezTo>
                      <a:pt x="148" y="178"/>
                      <a:pt x="152" y="189"/>
                      <a:pt x="160" y="193"/>
                    </a:cubicBezTo>
                    <a:cubicBezTo>
                      <a:pt x="163" y="202"/>
                      <a:pt x="149" y="219"/>
                      <a:pt x="143" y="225"/>
                    </a:cubicBezTo>
                    <a:cubicBezTo>
                      <a:pt x="140" y="228"/>
                      <a:pt x="136" y="230"/>
                      <a:pt x="133" y="233"/>
                    </a:cubicBezTo>
                    <a:cubicBezTo>
                      <a:pt x="129" y="236"/>
                      <a:pt x="126" y="240"/>
                      <a:pt x="122" y="244"/>
                    </a:cubicBezTo>
                    <a:cubicBezTo>
                      <a:pt x="122" y="244"/>
                      <a:pt x="122" y="246"/>
                      <a:pt x="122" y="246"/>
                    </a:cubicBezTo>
                    <a:cubicBezTo>
                      <a:pt x="122" y="248"/>
                      <a:pt x="126" y="254"/>
                      <a:pt x="128" y="256"/>
                    </a:cubicBezTo>
                    <a:cubicBezTo>
                      <a:pt x="128" y="263"/>
                      <a:pt x="128" y="263"/>
                      <a:pt x="128" y="263"/>
                    </a:cubicBezTo>
                    <a:cubicBezTo>
                      <a:pt x="132" y="265"/>
                      <a:pt x="139" y="268"/>
                      <a:pt x="144" y="268"/>
                    </a:cubicBezTo>
                    <a:cubicBezTo>
                      <a:pt x="147" y="267"/>
                      <a:pt x="150" y="265"/>
                      <a:pt x="152" y="264"/>
                    </a:cubicBezTo>
                    <a:cubicBezTo>
                      <a:pt x="161" y="262"/>
                      <a:pt x="161" y="262"/>
                      <a:pt x="161" y="262"/>
                    </a:cubicBezTo>
                    <a:cubicBezTo>
                      <a:pt x="164" y="262"/>
                      <a:pt x="167" y="261"/>
                      <a:pt x="170" y="261"/>
                    </a:cubicBezTo>
                    <a:cubicBezTo>
                      <a:pt x="171" y="263"/>
                      <a:pt x="171" y="263"/>
                      <a:pt x="171" y="263"/>
                    </a:cubicBezTo>
                    <a:cubicBezTo>
                      <a:pt x="172" y="272"/>
                      <a:pt x="172" y="272"/>
                      <a:pt x="172" y="272"/>
                    </a:cubicBezTo>
                    <a:cubicBezTo>
                      <a:pt x="173" y="285"/>
                      <a:pt x="175" y="295"/>
                      <a:pt x="168" y="307"/>
                    </a:cubicBezTo>
                    <a:cubicBezTo>
                      <a:pt x="163" y="308"/>
                      <a:pt x="163" y="308"/>
                      <a:pt x="163" y="308"/>
                    </a:cubicBezTo>
                    <a:cubicBezTo>
                      <a:pt x="148" y="310"/>
                      <a:pt x="148" y="310"/>
                      <a:pt x="148" y="310"/>
                    </a:cubicBezTo>
                    <a:cubicBezTo>
                      <a:pt x="143" y="315"/>
                      <a:pt x="139" y="314"/>
                      <a:pt x="132" y="318"/>
                    </a:cubicBezTo>
                    <a:cubicBezTo>
                      <a:pt x="132" y="318"/>
                      <a:pt x="121" y="323"/>
                      <a:pt x="119" y="323"/>
                    </a:cubicBezTo>
                    <a:cubicBezTo>
                      <a:pt x="109" y="327"/>
                      <a:pt x="109" y="327"/>
                      <a:pt x="109" y="327"/>
                    </a:cubicBezTo>
                    <a:cubicBezTo>
                      <a:pt x="102" y="324"/>
                      <a:pt x="95" y="319"/>
                      <a:pt x="89" y="317"/>
                    </a:cubicBezTo>
                    <a:cubicBezTo>
                      <a:pt x="83" y="315"/>
                      <a:pt x="76" y="314"/>
                      <a:pt x="70" y="313"/>
                    </a:cubicBezTo>
                    <a:cubicBezTo>
                      <a:pt x="68" y="313"/>
                      <a:pt x="64" y="313"/>
                      <a:pt x="62" y="312"/>
                    </a:cubicBezTo>
                    <a:cubicBezTo>
                      <a:pt x="55" y="309"/>
                      <a:pt x="55" y="309"/>
                      <a:pt x="55" y="309"/>
                    </a:cubicBezTo>
                    <a:cubicBezTo>
                      <a:pt x="48" y="303"/>
                      <a:pt x="51" y="297"/>
                      <a:pt x="44" y="290"/>
                    </a:cubicBezTo>
                    <a:cubicBezTo>
                      <a:pt x="42" y="289"/>
                      <a:pt x="39" y="287"/>
                      <a:pt x="37" y="286"/>
                    </a:cubicBezTo>
                    <a:cubicBezTo>
                      <a:pt x="34" y="293"/>
                      <a:pt x="36" y="299"/>
                      <a:pt x="33" y="305"/>
                    </a:cubicBezTo>
                    <a:cubicBezTo>
                      <a:pt x="30" y="310"/>
                      <a:pt x="27" y="315"/>
                      <a:pt x="25" y="320"/>
                    </a:cubicBezTo>
                    <a:cubicBezTo>
                      <a:pt x="23" y="325"/>
                      <a:pt x="21" y="331"/>
                      <a:pt x="20" y="337"/>
                    </a:cubicBezTo>
                    <a:cubicBezTo>
                      <a:pt x="23" y="338"/>
                      <a:pt x="26" y="341"/>
                      <a:pt x="29" y="342"/>
                    </a:cubicBezTo>
                    <a:cubicBezTo>
                      <a:pt x="31" y="343"/>
                      <a:pt x="32" y="342"/>
                      <a:pt x="34" y="343"/>
                    </a:cubicBezTo>
                    <a:cubicBezTo>
                      <a:pt x="35" y="344"/>
                      <a:pt x="40" y="347"/>
                      <a:pt x="41" y="349"/>
                    </a:cubicBezTo>
                    <a:cubicBezTo>
                      <a:pt x="42" y="352"/>
                      <a:pt x="41" y="355"/>
                      <a:pt x="42" y="357"/>
                    </a:cubicBezTo>
                    <a:cubicBezTo>
                      <a:pt x="43" y="361"/>
                      <a:pt x="44" y="362"/>
                      <a:pt x="43" y="366"/>
                    </a:cubicBezTo>
                    <a:cubicBezTo>
                      <a:pt x="34" y="377"/>
                      <a:pt x="34" y="377"/>
                      <a:pt x="34" y="377"/>
                    </a:cubicBezTo>
                    <a:cubicBezTo>
                      <a:pt x="28" y="375"/>
                      <a:pt x="25" y="378"/>
                      <a:pt x="21" y="381"/>
                    </a:cubicBezTo>
                    <a:cubicBezTo>
                      <a:pt x="14" y="388"/>
                      <a:pt x="14" y="388"/>
                      <a:pt x="14" y="388"/>
                    </a:cubicBezTo>
                    <a:cubicBezTo>
                      <a:pt x="20" y="395"/>
                      <a:pt x="27" y="412"/>
                      <a:pt x="28" y="421"/>
                    </a:cubicBezTo>
                    <a:cubicBezTo>
                      <a:pt x="29" y="424"/>
                      <a:pt x="24" y="433"/>
                      <a:pt x="23" y="437"/>
                    </a:cubicBezTo>
                    <a:cubicBezTo>
                      <a:pt x="23" y="440"/>
                      <a:pt x="23" y="443"/>
                      <a:pt x="23" y="446"/>
                    </a:cubicBezTo>
                    <a:cubicBezTo>
                      <a:pt x="34" y="449"/>
                      <a:pt x="46" y="445"/>
                      <a:pt x="57" y="446"/>
                    </a:cubicBezTo>
                    <a:cubicBezTo>
                      <a:pt x="58" y="446"/>
                      <a:pt x="59" y="447"/>
                      <a:pt x="60" y="447"/>
                    </a:cubicBezTo>
                    <a:cubicBezTo>
                      <a:pt x="67" y="450"/>
                      <a:pt x="67" y="450"/>
                      <a:pt x="67" y="450"/>
                    </a:cubicBezTo>
                    <a:cubicBezTo>
                      <a:pt x="69" y="451"/>
                      <a:pt x="71" y="453"/>
                      <a:pt x="74" y="454"/>
                    </a:cubicBezTo>
                    <a:cubicBezTo>
                      <a:pt x="76" y="456"/>
                      <a:pt x="82" y="457"/>
                      <a:pt x="85" y="456"/>
                    </a:cubicBezTo>
                    <a:cubicBezTo>
                      <a:pt x="91" y="448"/>
                      <a:pt x="99" y="443"/>
                      <a:pt x="109" y="446"/>
                    </a:cubicBezTo>
                    <a:cubicBezTo>
                      <a:pt x="111" y="448"/>
                      <a:pt x="114" y="452"/>
                      <a:pt x="117" y="454"/>
                    </a:cubicBezTo>
                    <a:cubicBezTo>
                      <a:pt x="119" y="455"/>
                      <a:pt x="134" y="459"/>
                      <a:pt x="137" y="460"/>
                    </a:cubicBezTo>
                    <a:cubicBezTo>
                      <a:pt x="141" y="460"/>
                      <a:pt x="149" y="457"/>
                      <a:pt x="153" y="454"/>
                    </a:cubicBezTo>
                    <a:cubicBezTo>
                      <a:pt x="156" y="450"/>
                      <a:pt x="155" y="443"/>
                      <a:pt x="159" y="439"/>
                    </a:cubicBezTo>
                    <a:cubicBezTo>
                      <a:pt x="161" y="438"/>
                      <a:pt x="165" y="430"/>
                      <a:pt x="165" y="430"/>
                    </a:cubicBezTo>
                    <a:cubicBezTo>
                      <a:pt x="171" y="417"/>
                      <a:pt x="162" y="411"/>
                      <a:pt x="164" y="403"/>
                    </a:cubicBezTo>
                    <a:cubicBezTo>
                      <a:pt x="166" y="400"/>
                      <a:pt x="166" y="400"/>
                      <a:pt x="166" y="400"/>
                    </a:cubicBezTo>
                    <a:cubicBezTo>
                      <a:pt x="172" y="399"/>
                      <a:pt x="195" y="395"/>
                      <a:pt x="199" y="389"/>
                    </a:cubicBezTo>
                    <a:cubicBezTo>
                      <a:pt x="202" y="384"/>
                      <a:pt x="203" y="379"/>
                      <a:pt x="206" y="375"/>
                    </a:cubicBezTo>
                    <a:cubicBezTo>
                      <a:pt x="205" y="373"/>
                      <a:pt x="205" y="373"/>
                      <a:pt x="205" y="373"/>
                    </a:cubicBezTo>
                    <a:cubicBezTo>
                      <a:pt x="204" y="372"/>
                      <a:pt x="204" y="372"/>
                      <a:pt x="204" y="372"/>
                    </a:cubicBezTo>
                    <a:cubicBezTo>
                      <a:pt x="196" y="373"/>
                      <a:pt x="187" y="374"/>
                      <a:pt x="180" y="371"/>
                    </a:cubicBezTo>
                    <a:cubicBezTo>
                      <a:pt x="175" y="362"/>
                      <a:pt x="175" y="362"/>
                      <a:pt x="175" y="362"/>
                    </a:cubicBezTo>
                    <a:cubicBezTo>
                      <a:pt x="168" y="357"/>
                      <a:pt x="152" y="367"/>
                      <a:pt x="147" y="361"/>
                    </a:cubicBezTo>
                    <a:cubicBezTo>
                      <a:pt x="146" y="359"/>
                      <a:pt x="149" y="354"/>
                      <a:pt x="151" y="352"/>
                    </a:cubicBezTo>
                    <a:cubicBezTo>
                      <a:pt x="165" y="349"/>
                      <a:pt x="170" y="334"/>
                      <a:pt x="180" y="333"/>
                    </a:cubicBezTo>
                    <a:cubicBezTo>
                      <a:pt x="190" y="332"/>
                      <a:pt x="199" y="337"/>
                      <a:pt x="209" y="339"/>
                    </a:cubicBezTo>
                    <a:cubicBezTo>
                      <a:pt x="213" y="340"/>
                      <a:pt x="217" y="341"/>
                      <a:pt x="222" y="342"/>
                    </a:cubicBezTo>
                    <a:cubicBezTo>
                      <a:pt x="222" y="342"/>
                      <a:pt x="224" y="343"/>
                      <a:pt x="224" y="343"/>
                    </a:cubicBezTo>
                    <a:cubicBezTo>
                      <a:pt x="225" y="345"/>
                      <a:pt x="225" y="345"/>
                      <a:pt x="225" y="345"/>
                    </a:cubicBezTo>
                    <a:cubicBezTo>
                      <a:pt x="219" y="355"/>
                      <a:pt x="219" y="355"/>
                      <a:pt x="219" y="355"/>
                    </a:cubicBezTo>
                    <a:cubicBezTo>
                      <a:pt x="221" y="359"/>
                      <a:pt x="221" y="359"/>
                      <a:pt x="221" y="359"/>
                    </a:cubicBezTo>
                    <a:cubicBezTo>
                      <a:pt x="230" y="361"/>
                      <a:pt x="230" y="361"/>
                      <a:pt x="230" y="361"/>
                    </a:cubicBezTo>
                    <a:cubicBezTo>
                      <a:pt x="249" y="363"/>
                      <a:pt x="265" y="356"/>
                      <a:pt x="281" y="347"/>
                    </a:cubicBezTo>
                    <a:cubicBezTo>
                      <a:pt x="289" y="337"/>
                      <a:pt x="281" y="315"/>
                      <a:pt x="292" y="305"/>
                    </a:cubicBezTo>
                    <a:cubicBezTo>
                      <a:pt x="303" y="295"/>
                      <a:pt x="323" y="295"/>
                      <a:pt x="331" y="289"/>
                    </a:cubicBezTo>
                    <a:cubicBezTo>
                      <a:pt x="343" y="283"/>
                      <a:pt x="349" y="271"/>
                      <a:pt x="358" y="261"/>
                    </a:cubicBezTo>
                    <a:cubicBezTo>
                      <a:pt x="363" y="256"/>
                      <a:pt x="368" y="252"/>
                      <a:pt x="373" y="248"/>
                    </a:cubicBezTo>
                    <a:cubicBezTo>
                      <a:pt x="373" y="246"/>
                      <a:pt x="373" y="245"/>
                      <a:pt x="373" y="244"/>
                    </a:cubicBezTo>
                    <a:cubicBezTo>
                      <a:pt x="371" y="236"/>
                      <a:pt x="369" y="228"/>
                      <a:pt x="367" y="220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5"/>
              <p:cNvSpPr>
                <a:spLocks/>
              </p:cNvSpPr>
              <p:nvPr/>
            </p:nvSpPr>
            <p:spPr bwMode="auto">
              <a:xfrm>
                <a:off x="8610601" y="2360613"/>
                <a:ext cx="104775" cy="95250"/>
              </a:xfrm>
              <a:custGeom>
                <a:avLst/>
                <a:gdLst/>
                <a:ahLst/>
                <a:cxnLst>
                  <a:cxn ang="0">
                    <a:pos x="82" y="3"/>
                  </a:cxn>
                  <a:cxn ang="0">
                    <a:pos x="82" y="3"/>
                  </a:cxn>
                  <a:cxn ang="0">
                    <a:pos x="71" y="0"/>
                  </a:cxn>
                  <a:cxn ang="0">
                    <a:pos x="67" y="14"/>
                  </a:cxn>
                  <a:cxn ang="0">
                    <a:pos x="47" y="25"/>
                  </a:cxn>
                  <a:cxn ang="0">
                    <a:pos x="21" y="15"/>
                  </a:cxn>
                  <a:cxn ang="0">
                    <a:pos x="6" y="14"/>
                  </a:cxn>
                  <a:cxn ang="0">
                    <a:pos x="0" y="35"/>
                  </a:cxn>
                  <a:cxn ang="0">
                    <a:pos x="0" y="35"/>
                  </a:cxn>
                  <a:cxn ang="0">
                    <a:pos x="9" y="39"/>
                  </a:cxn>
                  <a:cxn ang="0">
                    <a:pos x="14" y="44"/>
                  </a:cxn>
                  <a:cxn ang="0">
                    <a:pos x="16" y="47"/>
                  </a:cxn>
                  <a:cxn ang="0">
                    <a:pos x="27" y="77"/>
                  </a:cxn>
                  <a:cxn ang="0">
                    <a:pos x="27" y="77"/>
                  </a:cxn>
                  <a:cxn ang="0">
                    <a:pos x="37" y="62"/>
                  </a:cxn>
                  <a:cxn ang="0">
                    <a:pos x="41" y="49"/>
                  </a:cxn>
                  <a:cxn ang="0">
                    <a:pos x="78" y="38"/>
                  </a:cxn>
                  <a:cxn ang="0">
                    <a:pos x="83" y="31"/>
                  </a:cxn>
                  <a:cxn ang="0">
                    <a:pos x="82" y="3"/>
                  </a:cxn>
                </a:cxnLst>
                <a:rect l="0" t="0" r="r" b="b"/>
                <a:pathLst>
                  <a:path w="84" h="77">
                    <a:moveTo>
                      <a:pt x="82" y="3"/>
                    </a:moveTo>
                    <a:cubicBezTo>
                      <a:pt x="82" y="3"/>
                      <a:pt x="82" y="3"/>
                      <a:pt x="82" y="3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4"/>
                      <a:pt x="69" y="10"/>
                      <a:pt x="67" y="14"/>
                    </a:cubicBezTo>
                    <a:cubicBezTo>
                      <a:pt x="63" y="18"/>
                      <a:pt x="53" y="26"/>
                      <a:pt x="47" y="25"/>
                    </a:cubicBezTo>
                    <a:cubicBezTo>
                      <a:pt x="40" y="20"/>
                      <a:pt x="30" y="16"/>
                      <a:pt x="21" y="15"/>
                    </a:cubicBezTo>
                    <a:cubicBezTo>
                      <a:pt x="16" y="14"/>
                      <a:pt x="10" y="15"/>
                      <a:pt x="6" y="14"/>
                    </a:cubicBezTo>
                    <a:cubicBezTo>
                      <a:pt x="7" y="22"/>
                      <a:pt x="5" y="29"/>
                      <a:pt x="0" y="35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3" y="36"/>
                      <a:pt x="7" y="38"/>
                      <a:pt x="9" y="39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6" y="47"/>
                      <a:pt x="16" y="47"/>
                      <a:pt x="16" y="47"/>
                    </a:cubicBezTo>
                    <a:cubicBezTo>
                      <a:pt x="16" y="54"/>
                      <a:pt x="24" y="70"/>
                      <a:pt x="27" y="77"/>
                    </a:cubicBezTo>
                    <a:cubicBezTo>
                      <a:pt x="27" y="77"/>
                      <a:pt x="27" y="77"/>
                      <a:pt x="27" y="77"/>
                    </a:cubicBezTo>
                    <a:cubicBezTo>
                      <a:pt x="31" y="73"/>
                      <a:pt x="36" y="65"/>
                      <a:pt x="37" y="62"/>
                    </a:cubicBezTo>
                    <a:cubicBezTo>
                      <a:pt x="39" y="58"/>
                      <a:pt x="39" y="54"/>
                      <a:pt x="41" y="49"/>
                    </a:cubicBezTo>
                    <a:cubicBezTo>
                      <a:pt x="50" y="48"/>
                      <a:pt x="73" y="42"/>
                      <a:pt x="78" y="38"/>
                    </a:cubicBezTo>
                    <a:cubicBezTo>
                      <a:pt x="78" y="38"/>
                      <a:pt x="83" y="32"/>
                      <a:pt x="83" y="31"/>
                    </a:cubicBezTo>
                    <a:cubicBezTo>
                      <a:pt x="84" y="25"/>
                      <a:pt x="84" y="14"/>
                      <a:pt x="82" y="3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1" name="Group 74"/>
            <p:cNvGrpSpPr/>
            <p:nvPr/>
          </p:nvGrpSpPr>
          <p:grpSpPr>
            <a:xfrm>
              <a:off x="7321460" y="1700281"/>
              <a:ext cx="1189746" cy="787786"/>
              <a:chOff x="7135813" y="1858963"/>
              <a:chExt cx="1404938" cy="930275"/>
            </a:xfrm>
            <a:grpFill/>
          </p:grpSpPr>
          <p:sp>
            <p:nvSpPr>
              <p:cNvPr id="12" name="Freeform 46"/>
              <p:cNvSpPr>
                <a:spLocks/>
              </p:cNvSpPr>
              <p:nvPr/>
            </p:nvSpPr>
            <p:spPr bwMode="auto">
              <a:xfrm>
                <a:off x="7135813" y="1858963"/>
                <a:ext cx="806450" cy="930275"/>
              </a:xfrm>
              <a:custGeom>
                <a:avLst/>
                <a:gdLst/>
                <a:ahLst/>
                <a:cxnLst>
                  <a:cxn ang="0">
                    <a:pos x="148" y="748"/>
                  </a:cxn>
                  <a:cxn ang="0">
                    <a:pos x="279" y="749"/>
                  </a:cxn>
                  <a:cxn ang="0">
                    <a:pos x="373" y="741"/>
                  </a:cxn>
                  <a:cxn ang="0">
                    <a:pos x="464" y="726"/>
                  </a:cxn>
                  <a:cxn ang="0">
                    <a:pos x="504" y="687"/>
                  </a:cxn>
                  <a:cxn ang="0">
                    <a:pos x="542" y="678"/>
                  </a:cxn>
                  <a:cxn ang="0">
                    <a:pos x="586" y="652"/>
                  </a:cxn>
                  <a:cxn ang="0">
                    <a:pos x="641" y="630"/>
                  </a:cxn>
                  <a:cxn ang="0">
                    <a:pos x="643" y="541"/>
                  </a:cxn>
                  <a:cxn ang="0">
                    <a:pos x="627" y="437"/>
                  </a:cxn>
                  <a:cxn ang="0">
                    <a:pos x="618" y="400"/>
                  </a:cxn>
                  <a:cxn ang="0">
                    <a:pos x="585" y="338"/>
                  </a:cxn>
                  <a:cxn ang="0">
                    <a:pos x="618" y="296"/>
                  </a:cxn>
                  <a:cxn ang="0">
                    <a:pos x="615" y="249"/>
                  </a:cxn>
                  <a:cxn ang="0">
                    <a:pos x="589" y="131"/>
                  </a:cxn>
                  <a:cxn ang="0">
                    <a:pos x="554" y="119"/>
                  </a:cxn>
                  <a:cxn ang="0">
                    <a:pos x="500" y="78"/>
                  </a:cxn>
                  <a:cxn ang="0">
                    <a:pos x="442" y="38"/>
                  </a:cxn>
                  <a:cxn ang="0">
                    <a:pos x="363" y="32"/>
                  </a:cxn>
                  <a:cxn ang="0">
                    <a:pos x="327" y="25"/>
                  </a:cxn>
                  <a:cxn ang="0">
                    <a:pos x="327" y="26"/>
                  </a:cxn>
                  <a:cxn ang="0">
                    <a:pos x="322" y="19"/>
                  </a:cxn>
                  <a:cxn ang="0">
                    <a:pos x="323" y="0"/>
                  </a:cxn>
                  <a:cxn ang="0">
                    <a:pos x="312" y="16"/>
                  </a:cxn>
                  <a:cxn ang="0">
                    <a:pos x="273" y="51"/>
                  </a:cxn>
                  <a:cxn ang="0">
                    <a:pos x="298" y="70"/>
                  </a:cxn>
                  <a:cxn ang="0">
                    <a:pos x="323" y="98"/>
                  </a:cxn>
                  <a:cxn ang="0">
                    <a:pos x="319" y="123"/>
                  </a:cxn>
                  <a:cxn ang="0">
                    <a:pos x="298" y="138"/>
                  </a:cxn>
                  <a:cxn ang="0">
                    <a:pos x="291" y="133"/>
                  </a:cxn>
                  <a:cxn ang="0">
                    <a:pos x="317" y="105"/>
                  </a:cxn>
                  <a:cxn ang="0">
                    <a:pos x="289" y="73"/>
                  </a:cxn>
                  <a:cxn ang="0">
                    <a:pos x="264" y="57"/>
                  </a:cxn>
                  <a:cxn ang="0">
                    <a:pos x="223" y="113"/>
                  </a:cxn>
                  <a:cxn ang="0">
                    <a:pos x="204" y="146"/>
                  </a:cxn>
                  <a:cxn ang="0">
                    <a:pos x="141" y="229"/>
                  </a:cxn>
                  <a:cxn ang="0">
                    <a:pos x="125" y="198"/>
                  </a:cxn>
                  <a:cxn ang="0">
                    <a:pos x="103" y="226"/>
                  </a:cxn>
                  <a:cxn ang="0">
                    <a:pos x="137" y="233"/>
                  </a:cxn>
                  <a:cxn ang="0">
                    <a:pos x="62" y="314"/>
                  </a:cxn>
                  <a:cxn ang="0">
                    <a:pos x="43" y="311"/>
                  </a:cxn>
                  <a:cxn ang="0">
                    <a:pos x="44" y="332"/>
                  </a:cxn>
                  <a:cxn ang="0">
                    <a:pos x="32" y="341"/>
                  </a:cxn>
                  <a:cxn ang="0">
                    <a:pos x="28" y="343"/>
                  </a:cxn>
                  <a:cxn ang="0">
                    <a:pos x="24" y="345"/>
                  </a:cxn>
                  <a:cxn ang="0">
                    <a:pos x="19" y="348"/>
                  </a:cxn>
                  <a:cxn ang="0">
                    <a:pos x="15" y="350"/>
                  </a:cxn>
                  <a:cxn ang="0">
                    <a:pos x="0" y="357"/>
                  </a:cxn>
                  <a:cxn ang="0">
                    <a:pos x="7" y="355"/>
                  </a:cxn>
                </a:cxnLst>
                <a:rect l="0" t="0" r="r" b="b"/>
                <a:pathLst>
                  <a:path w="648" h="749">
                    <a:moveTo>
                      <a:pt x="7" y="355"/>
                    </a:moveTo>
                    <a:cubicBezTo>
                      <a:pt x="148" y="748"/>
                      <a:pt x="148" y="748"/>
                      <a:pt x="148" y="748"/>
                    </a:cubicBezTo>
                    <a:cubicBezTo>
                      <a:pt x="247" y="749"/>
                      <a:pt x="247" y="749"/>
                      <a:pt x="247" y="749"/>
                    </a:cubicBezTo>
                    <a:cubicBezTo>
                      <a:pt x="279" y="749"/>
                      <a:pt x="279" y="749"/>
                      <a:pt x="279" y="749"/>
                    </a:cubicBezTo>
                    <a:cubicBezTo>
                      <a:pt x="309" y="737"/>
                      <a:pt x="309" y="737"/>
                      <a:pt x="309" y="737"/>
                    </a:cubicBezTo>
                    <a:cubicBezTo>
                      <a:pt x="373" y="741"/>
                      <a:pt x="373" y="741"/>
                      <a:pt x="373" y="741"/>
                    </a:cubicBezTo>
                    <a:cubicBezTo>
                      <a:pt x="434" y="738"/>
                      <a:pt x="434" y="738"/>
                      <a:pt x="434" y="738"/>
                    </a:cubicBezTo>
                    <a:cubicBezTo>
                      <a:pt x="464" y="726"/>
                      <a:pt x="464" y="726"/>
                      <a:pt x="464" y="726"/>
                    </a:cubicBezTo>
                    <a:cubicBezTo>
                      <a:pt x="497" y="699"/>
                      <a:pt x="497" y="699"/>
                      <a:pt x="497" y="699"/>
                    </a:cubicBezTo>
                    <a:cubicBezTo>
                      <a:pt x="504" y="687"/>
                      <a:pt x="504" y="687"/>
                      <a:pt x="504" y="687"/>
                    </a:cubicBezTo>
                    <a:cubicBezTo>
                      <a:pt x="528" y="684"/>
                      <a:pt x="528" y="684"/>
                      <a:pt x="528" y="684"/>
                    </a:cubicBezTo>
                    <a:cubicBezTo>
                      <a:pt x="542" y="678"/>
                      <a:pt x="542" y="678"/>
                      <a:pt x="542" y="678"/>
                    </a:cubicBezTo>
                    <a:cubicBezTo>
                      <a:pt x="571" y="658"/>
                      <a:pt x="571" y="658"/>
                      <a:pt x="571" y="658"/>
                    </a:cubicBezTo>
                    <a:cubicBezTo>
                      <a:pt x="586" y="652"/>
                      <a:pt x="586" y="652"/>
                      <a:pt x="586" y="652"/>
                    </a:cubicBezTo>
                    <a:cubicBezTo>
                      <a:pt x="616" y="649"/>
                      <a:pt x="616" y="649"/>
                      <a:pt x="616" y="649"/>
                    </a:cubicBezTo>
                    <a:cubicBezTo>
                      <a:pt x="641" y="630"/>
                      <a:pt x="641" y="630"/>
                      <a:pt x="641" y="630"/>
                    </a:cubicBezTo>
                    <a:cubicBezTo>
                      <a:pt x="648" y="575"/>
                      <a:pt x="648" y="575"/>
                      <a:pt x="648" y="575"/>
                    </a:cubicBezTo>
                    <a:cubicBezTo>
                      <a:pt x="643" y="541"/>
                      <a:pt x="643" y="541"/>
                      <a:pt x="643" y="541"/>
                    </a:cubicBezTo>
                    <a:cubicBezTo>
                      <a:pt x="629" y="485"/>
                      <a:pt x="629" y="485"/>
                      <a:pt x="629" y="485"/>
                    </a:cubicBezTo>
                    <a:cubicBezTo>
                      <a:pt x="627" y="437"/>
                      <a:pt x="627" y="437"/>
                      <a:pt x="627" y="437"/>
                    </a:cubicBezTo>
                    <a:cubicBezTo>
                      <a:pt x="627" y="432"/>
                      <a:pt x="626" y="429"/>
                      <a:pt x="626" y="422"/>
                    </a:cubicBezTo>
                    <a:cubicBezTo>
                      <a:pt x="618" y="400"/>
                      <a:pt x="618" y="400"/>
                      <a:pt x="618" y="400"/>
                    </a:cubicBezTo>
                    <a:cubicBezTo>
                      <a:pt x="589" y="368"/>
                      <a:pt x="589" y="368"/>
                      <a:pt x="589" y="368"/>
                    </a:cubicBezTo>
                    <a:cubicBezTo>
                      <a:pt x="585" y="338"/>
                      <a:pt x="585" y="338"/>
                      <a:pt x="585" y="338"/>
                    </a:cubicBezTo>
                    <a:cubicBezTo>
                      <a:pt x="603" y="308"/>
                      <a:pt x="603" y="308"/>
                      <a:pt x="603" y="308"/>
                    </a:cubicBezTo>
                    <a:cubicBezTo>
                      <a:pt x="618" y="296"/>
                      <a:pt x="618" y="296"/>
                      <a:pt x="618" y="296"/>
                    </a:cubicBezTo>
                    <a:cubicBezTo>
                      <a:pt x="626" y="280"/>
                      <a:pt x="626" y="280"/>
                      <a:pt x="626" y="280"/>
                    </a:cubicBezTo>
                    <a:cubicBezTo>
                      <a:pt x="626" y="273"/>
                      <a:pt x="617" y="259"/>
                      <a:pt x="615" y="249"/>
                    </a:cubicBezTo>
                    <a:cubicBezTo>
                      <a:pt x="606" y="194"/>
                      <a:pt x="606" y="194"/>
                      <a:pt x="606" y="194"/>
                    </a:cubicBezTo>
                    <a:cubicBezTo>
                      <a:pt x="589" y="131"/>
                      <a:pt x="589" y="131"/>
                      <a:pt x="589" y="131"/>
                    </a:cubicBezTo>
                    <a:cubicBezTo>
                      <a:pt x="582" y="123"/>
                      <a:pt x="582" y="123"/>
                      <a:pt x="582" y="123"/>
                    </a:cubicBezTo>
                    <a:cubicBezTo>
                      <a:pt x="554" y="119"/>
                      <a:pt x="554" y="119"/>
                      <a:pt x="554" y="119"/>
                    </a:cubicBezTo>
                    <a:cubicBezTo>
                      <a:pt x="541" y="109"/>
                      <a:pt x="541" y="109"/>
                      <a:pt x="541" y="109"/>
                    </a:cubicBezTo>
                    <a:cubicBezTo>
                      <a:pt x="500" y="78"/>
                      <a:pt x="500" y="78"/>
                      <a:pt x="500" y="78"/>
                    </a:cubicBezTo>
                    <a:cubicBezTo>
                      <a:pt x="499" y="78"/>
                      <a:pt x="495" y="65"/>
                      <a:pt x="482" y="57"/>
                    </a:cubicBezTo>
                    <a:cubicBezTo>
                      <a:pt x="467" y="47"/>
                      <a:pt x="444" y="41"/>
                      <a:pt x="442" y="38"/>
                    </a:cubicBezTo>
                    <a:cubicBezTo>
                      <a:pt x="436" y="28"/>
                      <a:pt x="428" y="8"/>
                      <a:pt x="427" y="9"/>
                    </a:cubicBezTo>
                    <a:cubicBezTo>
                      <a:pt x="425" y="10"/>
                      <a:pt x="401" y="27"/>
                      <a:pt x="363" y="32"/>
                    </a:cubicBezTo>
                    <a:cubicBezTo>
                      <a:pt x="362" y="33"/>
                      <a:pt x="337" y="30"/>
                      <a:pt x="331" y="22"/>
                    </a:cubicBezTo>
                    <a:cubicBezTo>
                      <a:pt x="329" y="20"/>
                      <a:pt x="328" y="25"/>
                      <a:pt x="327" y="25"/>
                    </a:cubicBezTo>
                    <a:cubicBezTo>
                      <a:pt x="327" y="25"/>
                      <a:pt x="327" y="25"/>
                      <a:pt x="327" y="25"/>
                    </a:cubicBezTo>
                    <a:cubicBezTo>
                      <a:pt x="327" y="25"/>
                      <a:pt x="327" y="26"/>
                      <a:pt x="327" y="26"/>
                    </a:cubicBezTo>
                    <a:cubicBezTo>
                      <a:pt x="323" y="25"/>
                      <a:pt x="323" y="25"/>
                      <a:pt x="323" y="25"/>
                    </a:cubicBezTo>
                    <a:cubicBezTo>
                      <a:pt x="323" y="24"/>
                      <a:pt x="322" y="20"/>
                      <a:pt x="322" y="19"/>
                    </a:cubicBezTo>
                    <a:cubicBezTo>
                      <a:pt x="326" y="1"/>
                      <a:pt x="326" y="1"/>
                      <a:pt x="326" y="1"/>
                    </a:cubicBezTo>
                    <a:cubicBezTo>
                      <a:pt x="325" y="0"/>
                      <a:pt x="324" y="0"/>
                      <a:pt x="323" y="0"/>
                    </a:cubicBezTo>
                    <a:cubicBezTo>
                      <a:pt x="323" y="0"/>
                      <a:pt x="322" y="0"/>
                      <a:pt x="322" y="0"/>
                    </a:cubicBezTo>
                    <a:cubicBezTo>
                      <a:pt x="312" y="16"/>
                      <a:pt x="312" y="16"/>
                      <a:pt x="312" y="16"/>
                    </a:cubicBezTo>
                    <a:cubicBezTo>
                      <a:pt x="310" y="19"/>
                      <a:pt x="308" y="23"/>
                      <a:pt x="306" y="26"/>
                    </a:cubicBezTo>
                    <a:cubicBezTo>
                      <a:pt x="298" y="36"/>
                      <a:pt x="284" y="46"/>
                      <a:pt x="273" y="51"/>
                    </a:cubicBezTo>
                    <a:cubicBezTo>
                      <a:pt x="273" y="54"/>
                      <a:pt x="273" y="54"/>
                      <a:pt x="273" y="54"/>
                    </a:cubicBezTo>
                    <a:cubicBezTo>
                      <a:pt x="279" y="59"/>
                      <a:pt x="295" y="63"/>
                      <a:pt x="298" y="70"/>
                    </a:cubicBezTo>
                    <a:cubicBezTo>
                      <a:pt x="301" y="74"/>
                      <a:pt x="307" y="85"/>
                      <a:pt x="310" y="89"/>
                    </a:cubicBezTo>
                    <a:cubicBezTo>
                      <a:pt x="312" y="91"/>
                      <a:pt x="322" y="95"/>
                      <a:pt x="323" y="98"/>
                    </a:cubicBezTo>
                    <a:cubicBezTo>
                      <a:pt x="323" y="104"/>
                      <a:pt x="326" y="117"/>
                      <a:pt x="324" y="122"/>
                    </a:cubicBezTo>
                    <a:cubicBezTo>
                      <a:pt x="319" y="123"/>
                      <a:pt x="319" y="123"/>
                      <a:pt x="319" y="123"/>
                    </a:cubicBezTo>
                    <a:cubicBezTo>
                      <a:pt x="304" y="137"/>
                      <a:pt x="304" y="137"/>
                      <a:pt x="304" y="137"/>
                    </a:cubicBezTo>
                    <a:cubicBezTo>
                      <a:pt x="298" y="138"/>
                      <a:pt x="298" y="138"/>
                      <a:pt x="298" y="138"/>
                    </a:cubicBezTo>
                    <a:cubicBezTo>
                      <a:pt x="292" y="135"/>
                      <a:pt x="292" y="135"/>
                      <a:pt x="292" y="135"/>
                    </a:cubicBezTo>
                    <a:cubicBezTo>
                      <a:pt x="291" y="133"/>
                      <a:pt x="291" y="133"/>
                      <a:pt x="291" y="133"/>
                    </a:cubicBezTo>
                    <a:cubicBezTo>
                      <a:pt x="293" y="129"/>
                      <a:pt x="293" y="129"/>
                      <a:pt x="293" y="129"/>
                    </a:cubicBezTo>
                    <a:cubicBezTo>
                      <a:pt x="302" y="128"/>
                      <a:pt x="315" y="114"/>
                      <a:pt x="317" y="105"/>
                    </a:cubicBezTo>
                    <a:cubicBezTo>
                      <a:pt x="317" y="104"/>
                      <a:pt x="315" y="99"/>
                      <a:pt x="314" y="98"/>
                    </a:cubicBezTo>
                    <a:cubicBezTo>
                      <a:pt x="289" y="73"/>
                      <a:pt x="289" y="73"/>
                      <a:pt x="289" y="73"/>
                    </a:cubicBezTo>
                    <a:cubicBezTo>
                      <a:pt x="283" y="67"/>
                      <a:pt x="275" y="62"/>
                      <a:pt x="268" y="57"/>
                    </a:cubicBezTo>
                    <a:cubicBezTo>
                      <a:pt x="264" y="57"/>
                      <a:pt x="264" y="57"/>
                      <a:pt x="264" y="57"/>
                    </a:cubicBezTo>
                    <a:cubicBezTo>
                      <a:pt x="261" y="62"/>
                      <a:pt x="258" y="67"/>
                      <a:pt x="255" y="72"/>
                    </a:cubicBezTo>
                    <a:cubicBezTo>
                      <a:pt x="244" y="86"/>
                      <a:pt x="233" y="99"/>
                      <a:pt x="223" y="113"/>
                    </a:cubicBezTo>
                    <a:cubicBezTo>
                      <a:pt x="217" y="123"/>
                      <a:pt x="211" y="134"/>
                      <a:pt x="206" y="143"/>
                    </a:cubicBezTo>
                    <a:cubicBezTo>
                      <a:pt x="205" y="144"/>
                      <a:pt x="205" y="145"/>
                      <a:pt x="204" y="146"/>
                    </a:cubicBezTo>
                    <a:cubicBezTo>
                      <a:pt x="190" y="165"/>
                      <a:pt x="177" y="184"/>
                      <a:pt x="163" y="203"/>
                    </a:cubicBezTo>
                    <a:cubicBezTo>
                      <a:pt x="156" y="212"/>
                      <a:pt x="148" y="220"/>
                      <a:pt x="141" y="229"/>
                    </a:cubicBezTo>
                    <a:cubicBezTo>
                      <a:pt x="124" y="217"/>
                      <a:pt x="124" y="217"/>
                      <a:pt x="124" y="217"/>
                    </a:cubicBezTo>
                    <a:cubicBezTo>
                      <a:pt x="124" y="217"/>
                      <a:pt x="133" y="204"/>
                      <a:pt x="125" y="198"/>
                    </a:cubicBezTo>
                    <a:cubicBezTo>
                      <a:pt x="117" y="193"/>
                      <a:pt x="110" y="196"/>
                      <a:pt x="105" y="204"/>
                    </a:cubicBezTo>
                    <a:cubicBezTo>
                      <a:pt x="100" y="211"/>
                      <a:pt x="95" y="221"/>
                      <a:pt x="103" y="226"/>
                    </a:cubicBezTo>
                    <a:cubicBezTo>
                      <a:pt x="111" y="230"/>
                      <a:pt x="121" y="221"/>
                      <a:pt x="121" y="221"/>
                    </a:cubicBezTo>
                    <a:cubicBezTo>
                      <a:pt x="121" y="221"/>
                      <a:pt x="136" y="233"/>
                      <a:pt x="137" y="233"/>
                    </a:cubicBezTo>
                    <a:cubicBezTo>
                      <a:pt x="132" y="238"/>
                      <a:pt x="128" y="243"/>
                      <a:pt x="124" y="248"/>
                    </a:cubicBezTo>
                    <a:cubicBezTo>
                      <a:pt x="104" y="271"/>
                      <a:pt x="83" y="292"/>
                      <a:pt x="62" y="314"/>
                    </a:cubicBezTo>
                    <a:cubicBezTo>
                      <a:pt x="61" y="310"/>
                      <a:pt x="61" y="310"/>
                      <a:pt x="61" y="310"/>
                    </a:cubicBezTo>
                    <a:cubicBezTo>
                      <a:pt x="43" y="311"/>
                      <a:pt x="43" y="311"/>
                      <a:pt x="43" y="311"/>
                    </a:cubicBezTo>
                    <a:cubicBezTo>
                      <a:pt x="50" y="327"/>
                      <a:pt x="50" y="327"/>
                      <a:pt x="50" y="327"/>
                    </a:cubicBezTo>
                    <a:cubicBezTo>
                      <a:pt x="44" y="332"/>
                      <a:pt x="44" y="332"/>
                      <a:pt x="44" y="332"/>
                    </a:cubicBezTo>
                    <a:cubicBezTo>
                      <a:pt x="41" y="334"/>
                      <a:pt x="38" y="337"/>
                      <a:pt x="35" y="339"/>
                    </a:cubicBezTo>
                    <a:cubicBezTo>
                      <a:pt x="34" y="339"/>
                      <a:pt x="33" y="340"/>
                      <a:pt x="32" y="341"/>
                    </a:cubicBezTo>
                    <a:cubicBezTo>
                      <a:pt x="32" y="341"/>
                      <a:pt x="32" y="341"/>
                      <a:pt x="32" y="341"/>
                    </a:cubicBezTo>
                    <a:cubicBezTo>
                      <a:pt x="31" y="342"/>
                      <a:pt x="30" y="343"/>
                      <a:pt x="28" y="343"/>
                    </a:cubicBezTo>
                    <a:cubicBezTo>
                      <a:pt x="28" y="343"/>
                      <a:pt x="28" y="343"/>
                      <a:pt x="28" y="343"/>
                    </a:cubicBezTo>
                    <a:cubicBezTo>
                      <a:pt x="27" y="344"/>
                      <a:pt x="26" y="345"/>
                      <a:pt x="24" y="345"/>
                    </a:cubicBezTo>
                    <a:cubicBezTo>
                      <a:pt x="24" y="346"/>
                      <a:pt x="24" y="346"/>
                      <a:pt x="24" y="346"/>
                    </a:cubicBezTo>
                    <a:cubicBezTo>
                      <a:pt x="22" y="347"/>
                      <a:pt x="21" y="347"/>
                      <a:pt x="19" y="348"/>
                    </a:cubicBezTo>
                    <a:cubicBezTo>
                      <a:pt x="19" y="348"/>
                      <a:pt x="19" y="348"/>
                      <a:pt x="19" y="348"/>
                    </a:cubicBezTo>
                    <a:cubicBezTo>
                      <a:pt x="18" y="349"/>
                      <a:pt x="16" y="350"/>
                      <a:pt x="15" y="350"/>
                    </a:cubicBezTo>
                    <a:cubicBezTo>
                      <a:pt x="15" y="350"/>
                      <a:pt x="15" y="351"/>
                      <a:pt x="15" y="351"/>
                    </a:cubicBezTo>
                    <a:cubicBezTo>
                      <a:pt x="10" y="353"/>
                      <a:pt x="5" y="355"/>
                      <a:pt x="0" y="357"/>
                    </a:cubicBezTo>
                    <a:cubicBezTo>
                      <a:pt x="0" y="357"/>
                      <a:pt x="0" y="357"/>
                      <a:pt x="0" y="357"/>
                    </a:cubicBezTo>
                    <a:lnTo>
                      <a:pt x="7" y="355"/>
                    </a:ln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" name="Freeform 47"/>
              <p:cNvSpPr>
                <a:spLocks/>
              </p:cNvSpPr>
              <p:nvPr/>
            </p:nvSpPr>
            <p:spPr bwMode="auto">
              <a:xfrm>
                <a:off x="8288338" y="2405063"/>
                <a:ext cx="149225" cy="198438"/>
              </a:xfrm>
              <a:custGeom>
                <a:avLst/>
                <a:gdLst/>
                <a:ahLst/>
                <a:cxnLst>
                  <a:cxn ang="0">
                    <a:pos x="96" y="127"/>
                  </a:cxn>
                  <a:cxn ang="0">
                    <a:pos x="104" y="116"/>
                  </a:cxn>
                  <a:cxn ang="0">
                    <a:pos x="107" y="105"/>
                  </a:cxn>
                  <a:cxn ang="0">
                    <a:pos x="114" y="92"/>
                  </a:cxn>
                  <a:cxn ang="0">
                    <a:pos x="120" y="75"/>
                  </a:cxn>
                  <a:cxn ang="0">
                    <a:pos x="120" y="75"/>
                  </a:cxn>
                  <a:cxn ang="0">
                    <a:pos x="115" y="74"/>
                  </a:cxn>
                  <a:cxn ang="0">
                    <a:pos x="100" y="57"/>
                  </a:cxn>
                  <a:cxn ang="0">
                    <a:pos x="68" y="28"/>
                  </a:cxn>
                  <a:cxn ang="0">
                    <a:pos x="68" y="28"/>
                  </a:cxn>
                  <a:cxn ang="0">
                    <a:pos x="50" y="15"/>
                  </a:cxn>
                  <a:cxn ang="0">
                    <a:pos x="45" y="9"/>
                  </a:cxn>
                  <a:cxn ang="0">
                    <a:pos x="38" y="5"/>
                  </a:cxn>
                  <a:cxn ang="0">
                    <a:pos x="16" y="3"/>
                  </a:cxn>
                  <a:cxn ang="0">
                    <a:pos x="5" y="10"/>
                  </a:cxn>
                  <a:cxn ang="0">
                    <a:pos x="13" y="36"/>
                  </a:cxn>
                  <a:cxn ang="0">
                    <a:pos x="18" y="43"/>
                  </a:cxn>
                  <a:cxn ang="0">
                    <a:pos x="37" y="59"/>
                  </a:cxn>
                  <a:cxn ang="0">
                    <a:pos x="43" y="65"/>
                  </a:cxn>
                  <a:cxn ang="0">
                    <a:pos x="46" y="68"/>
                  </a:cxn>
                  <a:cxn ang="0">
                    <a:pos x="46" y="82"/>
                  </a:cxn>
                  <a:cxn ang="0">
                    <a:pos x="45" y="87"/>
                  </a:cxn>
                  <a:cxn ang="0">
                    <a:pos x="63" y="123"/>
                  </a:cxn>
                  <a:cxn ang="0">
                    <a:pos x="69" y="127"/>
                  </a:cxn>
                  <a:cxn ang="0">
                    <a:pos x="70" y="130"/>
                  </a:cxn>
                  <a:cxn ang="0">
                    <a:pos x="68" y="135"/>
                  </a:cxn>
                  <a:cxn ang="0">
                    <a:pos x="70" y="137"/>
                  </a:cxn>
                  <a:cxn ang="0">
                    <a:pos x="71" y="146"/>
                  </a:cxn>
                  <a:cxn ang="0">
                    <a:pos x="84" y="157"/>
                  </a:cxn>
                  <a:cxn ang="0">
                    <a:pos x="92" y="159"/>
                  </a:cxn>
                  <a:cxn ang="0">
                    <a:pos x="90" y="153"/>
                  </a:cxn>
                  <a:cxn ang="0">
                    <a:pos x="96" y="127"/>
                  </a:cxn>
                </a:cxnLst>
                <a:rect l="0" t="0" r="r" b="b"/>
                <a:pathLst>
                  <a:path w="120" h="159">
                    <a:moveTo>
                      <a:pt x="96" y="127"/>
                    </a:moveTo>
                    <a:cubicBezTo>
                      <a:pt x="99" y="123"/>
                      <a:pt x="102" y="120"/>
                      <a:pt x="104" y="116"/>
                    </a:cubicBezTo>
                    <a:cubicBezTo>
                      <a:pt x="105" y="113"/>
                      <a:pt x="106" y="109"/>
                      <a:pt x="107" y="105"/>
                    </a:cubicBezTo>
                    <a:cubicBezTo>
                      <a:pt x="109" y="101"/>
                      <a:pt x="112" y="96"/>
                      <a:pt x="114" y="92"/>
                    </a:cubicBezTo>
                    <a:cubicBezTo>
                      <a:pt x="116" y="87"/>
                      <a:pt x="118" y="81"/>
                      <a:pt x="120" y="75"/>
                    </a:cubicBezTo>
                    <a:cubicBezTo>
                      <a:pt x="120" y="75"/>
                      <a:pt x="120" y="75"/>
                      <a:pt x="120" y="75"/>
                    </a:cubicBezTo>
                    <a:cubicBezTo>
                      <a:pt x="118" y="75"/>
                      <a:pt x="116" y="75"/>
                      <a:pt x="115" y="74"/>
                    </a:cubicBezTo>
                    <a:cubicBezTo>
                      <a:pt x="111" y="68"/>
                      <a:pt x="106" y="62"/>
                      <a:pt x="100" y="57"/>
                    </a:cubicBezTo>
                    <a:cubicBezTo>
                      <a:pt x="89" y="48"/>
                      <a:pt x="76" y="40"/>
                      <a:pt x="68" y="28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1" y="24"/>
                      <a:pt x="55" y="20"/>
                      <a:pt x="50" y="15"/>
                    </a:cubicBezTo>
                    <a:cubicBezTo>
                      <a:pt x="49" y="14"/>
                      <a:pt x="46" y="10"/>
                      <a:pt x="45" y="9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31" y="2"/>
                      <a:pt x="23" y="0"/>
                      <a:pt x="16" y="3"/>
                    </a:cubicBezTo>
                    <a:cubicBezTo>
                      <a:pt x="11" y="5"/>
                      <a:pt x="7" y="6"/>
                      <a:pt x="5" y="10"/>
                    </a:cubicBezTo>
                    <a:cubicBezTo>
                      <a:pt x="0" y="18"/>
                      <a:pt x="9" y="30"/>
                      <a:pt x="13" y="36"/>
                    </a:cubicBezTo>
                    <a:cubicBezTo>
                      <a:pt x="14" y="38"/>
                      <a:pt x="16" y="42"/>
                      <a:pt x="18" y="43"/>
                    </a:cubicBezTo>
                    <a:cubicBezTo>
                      <a:pt x="24" y="49"/>
                      <a:pt x="30" y="54"/>
                      <a:pt x="37" y="59"/>
                    </a:cubicBezTo>
                    <a:cubicBezTo>
                      <a:pt x="39" y="61"/>
                      <a:pt x="42" y="63"/>
                      <a:pt x="43" y="65"/>
                    </a:cubicBezTo>
                    <a:cubicBezTo>
                      <a:pt x="44" y="65"/>
                      <a:pt x="45" y="67"/>
                      <a:pt x="46" y="68"/>
                    </a:cubicBezTo>
                    <a:cubicBezTo>
                      <a:pt x="45" y="73"/>
                      <a:pt x="46" y="77"/>
                      <a:pt x="46" y="82"/>
                    </a:cubicBezTo>
                    <a:cubicBezTo>
                      <a:pt x="45" y="83"/>
                      <a:pt x="44" y="87"/>
                      <a:pt x="45" y="87"/>
                    </a:cubicBezTo>
                    <a:cubicBezTo>
                      <a:pt x="45" y="95"/>
                      <a:pt x="59" y="119"/>
                      <a:pt x="63" y="123"/>
                    </a:cubicBezTo>
                    <a:cubicBezTo>
                      <a:pt x="65" y="124"/>
                      <a:pt x="67" y="126"/>
                      <a:pt x="69" y="127"/>
                    </a:cubicBezTo>
                    <a:cubicBezTo>
                      <a:pt x="69" y="127"/>
                      <a:pt x="70" y="130"/>
                      <a:pt x="70" y="130"/>
                    </a:cubicBezTo>
                    <a:cubicBezTo>
                      <a:pt x="68" y="135"/>
                      <a:pt x="68" y="135"/>
                      <a:pt x="68" y="135"/>
                    </a:cubicBezTo>
                    <a:cubicBezTo>
                      <a:pt x="70" y="137"/>
                      <a:pt x="70" y="137"/>
                      <a:pt x="70" y="137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73" y="147"/>
                      <a:pt x="82" y="156"/>
                      <a:pt x="84" y="157"/>
                    </a:cubicBezTo>
                    <a:cubicBezTo>
                      <a:pt x="84" y="157"/>
                      <a:pt x="91" y="158"/>
                      <a:pt x="92" y="159"/>
                    </a:cubicBezTo>
                    <a:cubicBezTo>
                      <a:pt x="92" y="158"/>
                      <a:pt x="90" y="153"/>
                      <a:pt x="90" y="153"/>
                    </a:cubicBezTo>
                    <a:cubicBezTo>
                      <a:pt x="89" y="148"/>
                      <a:pt x="94" y="131"/>
                      <a:pt x="96" y="127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" name="Freeform 48"/>
              <p:cNvSpPr>
                <a:spLocks/>
              </p:cNvSpPr>
              <p:nvPr/>
            </p:nvSpPr>
            <p:spPr bwMode="auto">
              <a:xfrm>
                <a:off x="8399463" y="2490788"/>
                <a:ext cx="141288" cy="119063"/>
              </a:xfrm>
              <a:custGeom>
                <a:avLst/>
                <a:gdLst/>
                <a:ahLst/>
                <a:cxnLst>
                  <a:cxn ang="0">
                    <a:pos x="98" y="2"/>
                  </a:cxn>
                  <a:cxn ang="0">
                    <a:pos x="88" y="0"/>
                  </a:cxn>
                  <a:cxn ang="0">
                    <a:pos x="65" y="4"/>
                  </a:cxn>
                  <a:cxn ang="0">
                    <a:pos x="48" y="2"/>
                  </a:cxn>
                  <a:cxn ang="0">
                    <a:pos x="31" y="6"/>
                  </a:cxn>
                  <a:cxn ang="0">
                    <a:pos x="31" y="6"/>
                  </a:cxn>
                  <a:cxn ang="0">
                    <a:pos x="25" y="23"/>
                  </a:cxn>
                  <a:cxn ang="0">
                    <a:pos x="18" y="36"/>
                  </a:cxn>
                  <a:cxn ang="0">
                    <a:pos x="15" y="47"/>
                  </a:cxn>
                  <a:cxn ang="0">
                    <a:pos x="7" y="58"/>
                  </a:cxn>
                  <a:cxn ang="0">
                    <a:pos x="1" y="84"/>
                  </a:cxn>
                  <a:cxn ang="0">
                    <a:pos x="3" y="90"/>
                  </a:cxn>
                  <a:cxn ang="0">
                    <a:pos x="15" y="93"/>
                  </a:cxn>
                  <a:cxn ang="0">
                    <a:pos x="23" y="92"/>
                  </a:cxn>
                  <a:cxn ang="0">
                    <a:pos x="44" y="95"/>
                  </a:cxn>
                  <a:cxn ang="0">
                    <a:pos x="67" y="88"/>
                  </a:cxn>
                  <a:cxn ang="0">
                    <a:pos x="72" y="84"/>
                  </a:cxn>
                  <a:cxn ang="0">
                    <a:pos x="80" y="57"/>
                  </a:cxn>
                  <a:cxn ang="0">
                    <a:pos x="101" y="51"/>
                  </a:cxn>
                  <a:cxn ang="0">
                    <a:pos x="106" y="25"/>
                  </a:cxn>
                  <a:cxn ang="0">
                    <a:pos x="114" y="2"/>
                  </a:cxn>
                  <a:cxn ang="0">
                    <a:pos x="98" y="2"/>
                  </a:cxn>
                </a:cxnLst>
                <a:rect l="0" t="0" r="r" b="b"/>
                <a:pathLst>
                  <a:path w="114" h="95">
                    <a:moveTo>
                      <a:pt x="98" y="2"/>
                    </a:moveTo>
                    <a:cubicBezTo>
                      <a:pt x="95" y="1"/>
                      <a:pt x="92" y="1"/>
                      <a:pt x="88" y="0"/>
                    </a:cubicBezTo>
                    <a:cubicBezTo>
                      <a:pt x="81" y="0"/>
                      <a:pt x="73" y="4"/>
                      <a:pt x="65" y="4"/>
                    </a:cubicBezTo>
                    <a:cubicBezTo>
                      <a:pt x="60" y="4"/>
                      <a:pt x="54" y="2"/>
                      <a:pt x="48" y="2"/>
                    </a:cubicBezTo>
                    <a:cubicBezTo>
                      <a:pt x="42" y="2"/>
                      <a:pt x="37" y="7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29" y="12"/>
                      <a:pt x="27" y="18"/>
                      <a:pt x="25" y="23"/>
                    </a:cubicBezTo>
                    <a:cubicBezTo>
                      <a:pt x="23" y="27"/>
                      <a:pt x="20" y="32"/>
                      <a:pt x="18" y="36"/>
                    </a:cubicBezTo>
                    <a:cubicBezTo>
                      <a:pt x="17" y="40"/>
                      <a:pt x="16" y="44"/>
                      <a:pt x="15" y="47"/>
                    </a:cubicBezTo>
                    <a:cubicBezTo>
                      <a:pt x="13" y="51"/>
                      <a:pt x="10" y="54"/>
                      <a:pt x="7" y="58"/>
                    </a:cubicBezTo>
                    <a:cubicBezTo>
                      <a:pt x="5" y="62"/>
                      <a:pt x="0" y="79"/>
                      <a:pt x="1" y="84"/>
                    </a:cubicBezTo>
                    <a:cubicBezTo>
                      <a:pt x="1" y="84"/>
                      <a:pt x="3" y="89"/>
                      <a:pt x="3" y="90"/>
                    </a:cubicBezTo>
                    <a:cubicBezTo>
                      <a:pt x="6" y="91"/>
                      <a:pt x="11" y="93"/>
                      <a:pt x="15" y="93"/>
                    </a:cubicBezTo>
                    <a:cubicBezTo>
                      <a:pt x="17" y="93"/>
                      <a:pt x="20" y="92"/>
                      <a:pt x="23" y="92"/>
                    </a:cubicBezTo>
                    <a:cubicBezTo>
                      <a:pt x="30" y="93"/>
                      <a:pt x="37" y="95"/>
                      <a:pt x="44" y="95"/>
                    </a:cubicBezTo>
                    <a:cubicBezTo>
                      <a:pt x="46" y="95"/>
                      <a:pt x="65" y="89"/>
                      <a:pt x="67" y="88"/>
                    </a:cubicBezTo>
                    <a:cubicBezTo>
                      <a:pt x="69" y="87"/>
                      <a:pt x="71" y="85"/>
                      <a:pt x="72" y="84"/>
                    </a:cubicBezTo>
                    <a:cubicBezTo>
                      <a:pt x="73" y="78"/>
                      <a:pt x="77" y="61"/>
                      <a:pt x="80" y="57"/>
                    </a:cubicBezTo>
                    <a:cubicBezTo>
                      <a:pt x="87" y="55"/>
                      <a:pt x="93" y="52"/>
                      <a:pt x="101" y="51"/>
                    </a:cubicBezTo>
                    <a:cubicBezTo>
                      <a:pt x="106" y="45"/>
                      <a:pt x="106" y="32"/>
                      <a:pt x="106" y="25"/>
                    </a:cubicBezTo>
                    <a:cubicBezTo>
                      <a:pt x="107" y="16"/>
                      <a:pt x="110" y="9"/>
                      <a:pt x="114" y="2"/>
                    </a:cubicBezTo>
                    <a:cubicBezTo>
                      <a:pt x="109" y="2"/>
                      <a:pt x="103" y="2"/>
                      <a:pt x="98" y="2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43" name="TextBox 42"/>
          <p:cNvSpPr txBox="1"/>
          <p:nvPr/>
        </p:nvSpPr>
        <p:spPr>
          <a:xfrm>
            <a:off x="6787277" y="2126876"/>
            <a:ext cx="437621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 every 6 emails received, we get 3 Phone calls. Suitable for all categories business and personal presentation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 and personal presentation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6787277" y="1803005"/>
            <a:ext cx="247067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Branches Analysis</a:t>
            </a:r>
            <a:endParaRPr lang="id-ID" sz="2000" b="1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F1B9607E-C277-4DEF-959F-DFFB5E62E473}"/>
              </a:ext>
            </a:extLst>
          </p:cNvPr>
          <p:cNvGrpSpPr/>
          <p:nvPr/>
        </p:nvGrpSpPr>
        <p:grpSpPr>
          <a:xfrm>
            <a:off x="3424446" y="3585132"/>
            <a:ext cx="5390603" cy="2498207"/>
            <a:chOff x="3424446" y="3585132"/>
            <a:chExt cx="5390603" cy="2498207"/>
          </a:xfrm>
        </p:grpSpPr>
        <p:grpSp>
          <p:nvGrpSpPr>
            <p:cNvPr id="35" name="Group 34"/>
            <p:cNvGrpSpPr/>
            <p:nvPr/>
          </p:nvGrpSpPr>
          <p:grpSpPr>
            <a:xfrm>
              <a:off x="3523043" y="3585132"/>
              <a:ext cx="5292006" cy="2498207"/>
              <a:chOff x="3765130" y="2662312"/>
              <a:chExt cx="6615529" cy="3123005"/>
            </a:xfrm>
          </p:grpSpPr>
          <p:sp>
            <p:nvSpPr>
              <p:cNvPr id="36" name="Trapezoid 35"/>
              <p:cNvSpPr/>
              <p:nvPr/>
            </p:nvSpPr>
            <p:spPr>
              <a:xfrm rot="15990143">
                <a:off x="4751850" y="1839713"/>
                <a:ext cx="2958884" cy="4932324"/>
              </a:xfrm>
              <a:prstGeom prst="trapezoid">
                <a:avLst>
                  <a:gd name="adj" fmla="val 45178"/>
                </a:avLst>
              </a:prstGeom>
              <a:solidFill>
                <a:schemeClr val="accent2">
                  <a:alpha val="3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 useBgFill="1">
            <p:nvSpPr>
              <p:cNvPr id="37" name="Oval 36"/>
              <p:cNvSpPr/>
              <p:nvPr/>
            </p:nvSpPr>
            <p:spPr>
              <a:xfrm>
                <a:off x="7428331" y="2662312"/>
                <a:ext cx="2952328" cy="2952328"/>
              </a:xfrm>
              <a:prstGeom prst="ellipse">
                <a:avLst/>
              </a:prstGeom>
              <a:ln w="12700">
                <a:solidFill>
                  <a:schemeClr val="accent2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" name="Oval 37"/>
            <p:cNvSpPr/>
            <p:nvPr/>
          </p:nvSpPr>
          <p:spPr>
            <a:xfrm>
              <a:off x="3424446" y="4870345"/>
              <a:ext cx="262467" cy="262467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6839518" y="4290589"/>
              <a:ext cx="1666231" cy="6949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4400" b="1" dirty="0">
                  <a:solidFill>
                    <a:schemeClr val="accent2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$12M</a:t>
              </a:r>
            </a:p>
          </p:txBody>
        </p:sp>
        <p:sp>
          <p:nvSpPr>
            <p:cNvPr id="46" name="TextBox 3"/>
            <p:cNvSpPr txBox="1">
              <a:spLocks noChangeArrowheads="1"/>
            </p:cNvSpPr>
            <p:nvPr/>
          </p:nvSpPr>
          <p:spPr bwMode="auto">
            <a:xfrm>
              <a:off x="6937020" y="4968539"/>
              <a:ext cx="1471226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0F4D2C23-D353-4C65-BFD7-EB127BE1B883}"/>
              </a:ext>
            </a:extLst>
          </p:cNvPr>
          <p:cNvGrpSpPr/>
          <p:nvPr/>
        </p:nvGrpSpPr>
        <p:grpSpPr>
          <a:xfrm>
            <a:off x="1010239" y="1956640"/>
            <a:ext cx="3817384" cy="1682177"/>
            <a:chOff x="1010239" y="1956640"/>
            <a:chExt cx="3817384" cy="1682177"/>
          </a:xfrm>
        </p:grpSpPr>
        <p:grpSp>
          <p:nvGrpSpPr>
            <p:cNvPr id="39" name="Group 38"/>
            <p:cNvGrpSpPr/>
            <p:nvPr/>
          </p:nvGrpSpPr>
          <p:grpSpPr>
            <a:xfrm rot="10800000">
              <a:off x="1086226" y="1956640"/>
              <a:ext cx="3563393" cy="1682177"/>
              <a:chOff x="3765130" y="2662312"/>
              <a:chExt cx="6615529" cy="3123005"/>
            </a:xfrm>
          </p:grpSpPr>
          <p:sp>
            <p:nvSpPr>
              <p:cNvPr id="40" name="Trapezoid 39"/>
              <p:cNvSpPr/>
              <p:nvPr/>
            </p:nvSpPr>
            <p:spPr>
              <a:xfrm rot="15990143">
                <a:off x="4751850" y="1839713"/>
                <a:ext cx="2958884" cy="4932324"/>
              </a:xfrm>
              <a:prstGeom prst="trapezoid">
                <a:avLst>
                  <a:gd name="adj" fmla="val 45178"/>
                </a:avLst>
              </a:prstGeom>
              <a:solidFill>
                <a:schemeClr val="accent4">
                  <a:alpha val="30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 useBgFill="1">
            <p:nvSpPr>
              <p:cNvPr id="41" name="Oval 40"/>
              <p:cNvSpPr/>
              <p:nvPr/>
            </p:nvSpPr>
            <p:spPr>
              <a:xfrm>
                <a:off x="7428331" y="2662312"/>
                <a:ext cx="2952328" cy="2952328"/>
              </a:xfrm>
              <a:prstGeom prst="ellipse">
                <a:avLst/>
              </a:prstGeom>
              <a:ln w="12700">
                <a:solidFill>
                  <a:schemeClr val="accent4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2" name="Oval 41"/>
            <p:cNvSpPr/>
            <p:nvPr/>
          </p:nvSpPr>
          <p:spPr>
            <a:xfrm>
              <a:off x="4565156" y="2543789"/>
              <a:ext cx="262467" cy="262467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1010239" y="2440004"/>
              <a:ext cx="1666231" cy="5854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3600" b="1" dirty="0">
                  <a:solidFill>
                    <a:schemeClr val="accent4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$</a:t>
              </a:r>
              <a:r>
                <a:rPr lang="id-ID" sz="3600" b="1" dirty="0">
                  <a:solidFill>
                    <a:schemeClr val="accent4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8</a:t>
              </a:r>
              <a:r>
                <a:rPr lang="en-US" sz="3600" b="1" dirty="0">
                  <a:solidFill>
                    <a:schemeClr val="accent4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50" name="TextBox 3"/>
            <p:cNvSpPr txBox="1">
              <a:spLocks noChangeArrowheads="1"/>
            </p:cNvSpPr>
            <p:nvPr/>
          </p:nvSpPr>
          <p:spPr bwMode="auto">
            <a:xfrm>
              <a:off x="1175246" y="2960967"/>
              <a:ext cx="1370238" cy="2316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1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Put your description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674484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3" grpId="0"/>
      <p:bldP spid="44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2686" y="365125"/>
            <a:ext cx="10515600" cy="1325563"/>
          </a:xfrm>
        </p:spPr>
        <p:txBody>
          <a:bodyPr/>
          <a:lstStyle/>
          <a:p>
            <a:r>
              <a:rPr lang="id-ID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Belgium </a:t>
            </a:r>
            <a:r>
              <a:rPr lang="id-ID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Map</a:t>
            </a:r>
            <a:endParaRPr lang="en-US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39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1" name="Group 20"/>
          <p:cNvGrpSpPr/>
          <p:nvPr/>
        </p:nvGrpSpPr>
        <p:grpSpPr>
          <a:xfrm>
            <a:off x="5931218" y="1371600"/>
            <a:ext cx="6105525" cy="4995863"/>
            <a:chOff x="5392738" y="1371600"/>
            <a:chExt cx="6105525" cy="4995863"/>
          </a:xfrm>
          <a:solidFill>
            <a:schemeClr val="bg1">
              <a:lumMod val="85000"/>
            </a:schemeClr>
          </a:solidFill>
        </p:grpSpPr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9131300" y="1450975"/>
              <a:ext cx="95250" cy="98425"/>
            </a:xfrm>
            <a:custGeom>
              <a:avLst/>
              <a:gdLst>
                <a:gd name="T0" fmla="*/ 19 w 19"/>
                <a:gd name="T1" fmla="*/ 3 h 20"/>
                <a:gd name="T2" fmla="*/ 18 w 19"/>
                <a:gd name="T3" fmla="*/ 7 h 20"/>
                <a:gd name="T4" fmla="*/ 16 w 19"/>
                <a:gd name="T5" fmla="*/ 7 h 20"/>
                <a:gd name="T6" fmla="*/ 14 w 19"/>
                <a:gd name="T7" fmla="*/ 13 h 20"/>
                <a:gd name="T8" fmla="*/ 14 w 19"/>
                <a:gd name="T9" fmla="*/ 18 h 20"/>
                <a:gd name="T10" fmla="*/ 10 w 19"/>
                <a:gd name="T11" fmla="*/ 20 h 20"/>
                <a:gd name="T12" fmla="*/ 4 w 19"/>
                <a:gd name="T13" fmla="*/ 18 h 20"/>
                <a:gd name="T14" fmla="*/ 1 w 19"/>
                <a:gd name="T15" fmla="*/ 14 h 20"/>
                <a:gd name="T16" fmla="*/ 0 w 19"/>
                <a:gd name="T17" fmla="*/ 8 h 20"/>
                <a:gd name="T18" fmla="*/ 5 w 19"/>
                <a:gd name="T19" fmla="*/ 4 h 20"/>
                <a:gd name="T20" fmla="*/ 9 w 19"/>
                <a:gd name="T21" fmla="*/ 0 h 20"/>
                <a:gd name="T22" fmla="*/ 15 w 19"/>
                <a:gd name="T23" fmla="*/ 0 h 20"/>
                <a:gd name="T24" fmla="*/ 19 w 19"/>
                <a:gd name="T25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" h="20">
                  <a:moveTo>
                    <a:pt x="19" y="3"/>
                  </a:moveTo>
                  <a:cubicBezTo>
                    <a:pt x="19" y="4"/>
                    <a:pt x="19" y="7"/>
                    <a:pt x="18" y="7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4" y="8"/>
                    <a:pt x="14" y="12"/>
                    <a:pt x="14" y="13"/>
                  </a:cubicBezTo>
                  <a:cubicBezTo>
                    <a:pt x="14" y="14"/>
                    <a:pt x="14" y="17"/>
                    <a:pt x="14" y="18"/>
                  </a:cubicBezTo>
                  <a:cubicBezTo>
                    <a:pt x="13" y="18"/>
                    <a:pt x="11" y="20"/>
                    <a:pt x="10" y="20"/>
                  </a:cubicBezTo>
                  <a:cubicBezTo>
                    <a:pt x="8" y="20"/>
                    <a:pt x="5" y="19"/>
                    <a:pt x="4" y="18"/>
                  </a:cubicBezTo>
                  <a:cubicBezTo>
                    <a:pt x="3" y="17"/>
                    <a:pt x="1" y="15"/>
                    <a:pt x="1" y="14"/>
                  </a:cubicBezTo>
                  <a:cubicBezTo>
                    <a:pt x="0" y="13"/>
                    <a:pt x="0" y="10"/>
                    <a:pt x="0" y="8"/>
                  </a:cubicBezTo>
                  <a:cubicBezTo>
                    <a:pt x="1" y="7"/>
                    <a:pt x="3" y="5"/>
                    <a:pt x="5" y="4"/>
                  </a:cubicBezTo>
                  <a:cubicBezTo>
                    <a:pt x="6" y="3"/>
                    <a:pt x="8" y="0"/>
                    <a:pt x="9" y="0"/>
                  </a:cubicBezTo>
                  <a:cubicBezTo>
                    <a:pt x="10" y="0"/>
                    <a:pt x="14" y="0"/>
                    <a:pt x="15" y="0"/>
                  </a:cubicBezTo>
                  <a:cubicBezTo>
                    <a:pt x="16" y="0"/>
                    <a:pt x="18" y="2"/>
                    <a:pt x="19" y="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7956550" y="1371600"/>
              <a:ext cx="1724025" cy="1279525"/>
            </a:xfrm>
            <a:custGeom>
              <a:avLst/>
              <a:gdLst>
                <a:gd name="T0" fmla="*/ 17 w 349"/>
                <a:gd name="T1" fmla="*/ 236 h 259"/>
                <a:gd name="T2" fmla="*/ 6 w 349"/>
                <a:gd name="T3" fmla="*/ 232 h 259"/>
                <a:gd name="T4" fmla="*/ 3 w 349"/>
                <a:gd name="T5" fmla="*/ 211 h 259"/>
                <a:gd name="T6" fmla="*/ 7 w 349"/>
                <a:gd name="T7" fmla="*/ 197 h 259"/>
                <a:gd name="T8" fmla="*/ 39 w 349"/>
                <a:gd name="T9" fmla="*/ 192 h 259"/>
                <a:gd name="T10" fmla="*/ 52 w 349"/>
                <a:gd name="T11" fmla="*/ 169 h 259"/>
                <a:gd name="T12" fmla="*/ 38 w 349"/>
                <a:gd name="T13" fmla="*/ 133 h 259"/>
                <a:gd name="T14" fmla="*/ 43 w 349"/>
                <a:gd name="T15" fmla="*/ 103 h 259"/>
                <a:gd name="T16" fmla="*/ 31 w 349"/>
                <a:gd name="T17" fmla="*/ 90 h 259"/>
                <a:gd name="T18" fmla="*/ 22 w 349"/>
                <a:gd name="T19" fmla="*/ 74 h 259"/>
                <a:gd name="T20" fmla="*/ 52 w 349"/>
                <a:gd name="T21" fmla="*/ 64 h 259"/>
                <a:gd name="T22" fmla="*/ 86 w 349"/>
                <a:gd name="T23" fmla="*/ 61 h 259"/>
                <a:gd name="T24" fmla="*/ 75 w 349"/>
                <a:gd name="T25" fmla="*/ 30 h 259"/>
                <a:gd name="T26" fmla="*/ 93 w 349"/>
                <a:gd name="T27" fmla="*/ 18 h 259"/>
                <a:gd name="T28" fmla="*/ 120 w 349"/>
                <a:gd name="T29" fmla="*/ 18 h 259"/>
                <a:gd name="T30" fmla="*/ 127 w 349"/>
                <a:gd name="T31" fmla="*/ 35 h 259"/>
                <a:gd name="T32" fmla="*/ 157 w 349"/>
                <a:gd name="T33" fmla="*/ 31 h 259"/>
                <a:gd name="T34" fmla="*/ 185 w 349"/>
                <a:gd name="T35" fmla="*/ 3 h 259"/>
                <a:gd name="T36" fmla="*/ 212 w 349"/>
                <a:gd name="T37" fmla="*/ 16 h 259"/>
                <a:gd name="T38" fmla="*/ 206 w 349"/>
                <a:gd name="T39" fmla="*/ 38 h 259"/>
                <a:gd name="T40" fmla="*/ 193 w 349"/>
                <a:gd name="T41" fmla="*/ 45 h 259"/>
                <a:gd name="T42" fmla="*/ 234 w 349"/>
                <a:gd name="T43" fmla="*/ 50 h 259"/>
                <a:gd name="T44" fmla="*/ 258 w 349"/>
                <a:gd name="T45" fmla="*/ 36 h 259"/>
                <a:gd name="T46" fmla="*/ 272 w 349"/>
                <a:gd name="T47" fmla="*/ 8 h 259"/>
                <a:gd name="T48" fmla="*/ 294 w 349"/>
                <a:gd name="T49" fmla="*/ 34 h 259"/>
                <a:gd name="T50" fmla="*/ 301 w 349"/>
                <a:gd name="T51" fmla="*/ 72 h 259"/>
                <a:gd name="T52" fmla="*/ 321 w 349"/>
                <a:gd name="T53" fmla="*/ 97 h 259"/>
                <a:gd name="T54" fmla="*/ 335 w 349"/>
                <a:gd name="T55" fmla="*/ 111 h 259"/>
                <a:gd name="T56" fmla="*/ 333 w 349"/>
                <a:gd name="T57" fmla="*/ 132 h 259"/>
                <a:gd name="T58" fmla="*/ 336 w 349"/>
                <a:gd name="T59" fmla="*/ 151 h 259"/>
                <a:gd name="T60" fmla="*/ 348 w 349"/>
                <a:gd name="T61" fmla="*/ 174 h 259"/>
                <a:gd name="T62" fmla="*/ 333 w 349"/>
                <a:gd name="T63" fmla="*/ 187 h 259"/>
                <a:gd name="T64" fmla="*/ 323 w 349"/>
                <a:gd name="T65" fmla="*/ 193 h 259"/>
                <a:gd name="T66" fmla="*/ 298 w 349"/>
                <a:gd name="T67" fmla="*/ 207 h 259"/>
                <a:gd name="T68" fmla="*/ 267 w 349"/>
                <a:gd name="T69" fmla="*/ 220 h 259"/>
                <a:gd name="T70" fmla="*/ 255 w 349"/>
                <a:gd name="T71" fmla="*/ 235 h 259"/>
                <a:gd name="T72" fmla="*/ 229 w 349"/>
                <a:gd name="T73" fmla="*/ 244 h 259"/>
                <a:gd name="T74" fmla="*/ 210 w 349"/>
                <a:gd name="T75" fmla="*/ 251 h 259"/>
                <a:gd name="T76" fmla="*/ 196 w 349"/>
                <a:gd name="T77" fmla="*/ 241 h 259"/>
                <a:gd name="T78" fmla="*/ 177 w 349"/>
                <a:gd name="T79" fmla="*/ 246 h 259"/>
                <a:gd name="T80" fmla="*/ 167 w 349"/>
                <a:gd name="T81" fmla="*/ 253 h 259"/>
                <a:gd name="T82" fmla="*/ 156 w 349"/>
                <a:gd name="T83" fmla="*/ 245 h 259"/>
                <a:gd name="T84" fmla="*/ 141 w 349"/>
                <a:gd name="T85" fmla="*/ 250 h 259"/>
                <a:gd name="T86" fmla="*/ 131 w 349"/>
                <a:gd name="T87" fmla="*/ 259 h 259"/>
                <a:gd name="T88" fmla="*/ 116 w 349"/>
                <a:gd name="T89" fmla="*/ 257 h 259"/>
                <a:gd name="T90" fmla="*/ 103 w 349"/>
                <a:gd name="T91" fmla="*/ 256 h 259"/>
                <a:gd name="T92" fmla="*/ 89 w 349"/>
                <a:gd name="T93" fmla="*/ 256 h 259"/>
                <a:gd name="T94" fmla="*/ 71 w 349"/>
                <a:gd name="T95" fmla="*/ 256 h 259"/>
                <a:gd name="T96" fmla="*/ 67 w 349"/>
                <a:gd name="T97" fmla="*/ 241 h 259"/>
                <a:gd name="T98" fmla="*/ 59 w 349"/>
                <a:gd name="T99" fmla="*/ 246 h 259"/>
                <a:gd name="T100" fmla="*/ 49 w 349"/>
                <a:gd name="T101" fmla="*/ 241 h 259"/>
                <a:gd name="T102" fmla="*/ 35 w 349"/>
                <a:gd name="T103" fmla="*/ 232 h 259"/>
                <a:gd name="T104" fmla="*/ 25 w 349"/>
                <a:gd name="T105" fmla="*/ 237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9" h="259">
                  <a:moveTo>
                    <a:pt x="25" y="236"/>
                  </a:moveTo>
                  <a:cubicBezTo>
                    <a:pt x="25" y="236"/>
                    <a:pt x="24" y="236"/>
                    <a:pt x="24" y="235"/>
                  </a:cubicBezTo>
                  <a:cubicBezTo>
                    <a:pt x="23" y="235"/>
                    <a:pt x="22" y="234"/>
                    <a:pt x="21" y="234"/>
                  </a:cubicBezTo>
                  <a:cubicBezTo>
                    <a:pt x="21" y="234"/>
                    <a:pt x="19" y="234"/>
                    <a:pt x="19" y="234"/>
                  </a:cubicBezTo>
                  <a:cubicBezTo>
                    <a:pt x="18" y="234"/>
                    <a:pt x="17" y="235"/>
                    <a:pt x="17" y="236"/>
                  </a:cubicBezTo>
                  <a:cubicBezTo>
                    <a:pt x="17" y="237"/>
                    <a:pt x="17" y="238"/>
                    <a:pt x="16" y="238"/>
                  </a:cubicBezTo>
                  <a:cubicBezTo>
                    <a:pt x="15" y="239"/>
                    <a:pt x="14" y="239"/>
                    <a:pt x="13" y="239"/>
                  </a:cubicBezTo>
                  <a:cubicBezTo>
                    <a:pt x="13" y="239"/>
                    <a:pt x="12" y="238"/>
                    <a:pt x="11" y="238"/>
                  </a:cubicBezTo>
                  <a:cubicBezTo>
                    <a:pt x="10" y="238"/>
                    <a:pt x="9" y="236"/>
                    <a:pt x="9" y="235"/>
                  </a:cubicBezTo>
                  <a:cubicBezTo>
                    <a:pt x="8" y="234"/>
                    <a:pt x="7" y="233"/>
                    <a:pt x="6" y="232"/>
                  </a:cubicBezTo>
                  <a:cubicBezTo>
                    <a:pt x="6" y="231"/>
                    <a:pt x="5" y="229"/>
                    <a:pt x="5" y="228"/>
                  </a:cubicBezTo>
                  <a:cubicBezTo>
                    <a:pt x="5" y="227"/>
                    <a:pt x="5" y="225"/>
                    <a:pt x="5" y="224"/>
                  </a:cubicBezTo>
                  <a:cubicBezTo>
                    <a:pt x="5" y="222"/>
                    <a:pt x="5" y="220"/>
                    <a:pt x="5" y="218"/>
                  </a:cubicBezTo>
                  <a:cubicBezTo>
                    <a:pt x="5" y="217"/>
                    <a:pt x="5" y="215"/>
                    <a:pt x="5" y="213"/>
                  </a:cubicBezTo>
                  <a:cubicBezTo>
                    <a:pt x="4" y="213"/>
                    <a:pt x="3" y="212"/>
                    <a:pt x="3" y="211"/>
                  </a:cubicBezTo>
                  <a:cubicBezTo>
                    <a:pt x="2" y="210"/>
                    <a:pt x="1" y="209"/>
                    <a:pt x="1" y="209"/>
                  </a:cubicBezTo>
                  <a:cubicBezTo>
                    <a:pt x="1" y="208"/>
                    <a:pt x="1" y="206"/>
                    <a:pt x="1" y="205"/>
                  </a:cubicBezTo>
                  <a:cubicBezTo>
                    <a:pt x="1" y="205"/>
                    <a:pt x="0" y="203"/>
                    <a:pt x="1" y="203"/>
                  </a:cubicBezTo>
                  <a:cubicBezTo>
                    <a:pt x="1" y="201"/>
                    <a:pt x="3" y="200"/>
                    <a:pt x="4" y="200"/>
                  </a:cubicBezTo>
                  <a:cubicBezTo>
                    <a:pt x="5" y="199"/>
                    <a:pt x="6" y="198"/>
                    <a:pt x="7" y="197"/>
                  </a:cubicBezTo>
                  <a:cubicBezTo>
                    <a:pt x="9" y="197"/>
                    <a:pt x="13" y="195"/>
                    <a:pt x="14" y="194"/>
                  </a:cubicBezTo>
                  <a:cubicBezTo>
                    <a:pt x="16" y="194"/>
                    <a:pt x="17" y="193"/>
                    <a:pt x="18" y="192"/>
                  </a:cubicBezTo>
                  <a:cubicBezTo>
                    <a:pt x="20" y="192"/>
                    <a:pt x="24" y="192"/>
                    <a:pt x="25" y="192"/>
                  </a:cubicBezTo>
                  <a:cubicBezTo>
                    <a:pt x="27" y="193"/>
                    <a:pt x="31" y="193"/>
                    <a:pt x="33" y="193"/>
                  </a:cubicBezTo>
                  <a:cubicBezTo>
                    <a:pt x="34" y="193"/>
                    <a:pt x="37" y="192"/>
                    <a:pt x="39" y="192"/>
                  </a:cubicBezTo>
                  <a:cubicBezTo>
                    <a:pt x="40" y="191"/>
                    <a:pt x="43" y="190"/>
                    <a:pt x="44" y="189"/>
                  </a:cubicBezTo>
                  <a:cubicBezTo>
                    <a:pt x="45" y="189"/>
                    <a:pt x="47" y="187"/>
                    <a:pt x="48" y="186"/>
                  </a:cubicBezTo>
                  <a:cubicBezTo>
                    <a:pt x="49" y="185"/>
                    <a:pt x="51" y="183"/>
                    <a:pt x="51" y="181"/>
                  </a:cubicBezTo>
                  <a:cubicBezTo>
                    <a:pt x="52" y="180"/>
                    <a:pt x="52" y="177"/>
                    <a:pt x="52" y="176"/>
                  </a:cubicBezTo>
                  <a:cubicBezTo>
                    <a:pt x="52" y="174"/>
                    <a:pt x="52" y="171"/>
                    <a:pt x="52" y="169"/>
                  </a:cubicBezTo>
                  <a:cubicBezTo>
                    <a:pt x="51" y="168"/>
                    <a:pt x="50" y="165"/>
                    <a:pt x="49" y="164"/>
                  </a:cubicBezTo>
                  <a:cubicBezTo>
                    <a:pt x="49" y="162"/>
                    <a:pt x="47" y="159"/>
                    <a:pt x="46" y="157"/>
                  </a:cubicBezTo>
                  <a:cubicBezTo>
                    <a:pt x="45" y="156"/>
                    <a:pt x="44" y="153"/>
                    <a:pt x="43" y="152"/>
                  </a:cubicBezTo>
                  <a:cubicBezTo>
                    <a:pt x="42" y="150"/>
                    <a:pt x="40" y="146"/>
                    <a:pt x="39" y="144"/>
                  </a:cubicBezTo>
                  <a:cubicBezTo>
                    <a:pt x="38" y="141"/>
                    <a:pt x="38" y="136"/>
                    <a:pt x="38" y="133"/>
                  </a:cubicBezTo>
                  <a:cubicBezTo>
                    <a:pt x="38" y="132"/>
                    <a:pt x="38" y="127"/>
                    <a:pt x="39" y="125"/>
                  </a:cubicBezTo>
                  <a:cubicBezTo>
                    <a:pt x="40" y="123"/>
                    <a:pt x="42" y="118"/>
                    <a:pt x="43" y="116"/>
                  </a:cubicBezTo>
                  <a:cubicBezTo>
                    <a:pt x="44" y="115"/>
                    <a:pt x="46" y="112"/>
                    <a:pt x="46" y="111"/>
                  </a:cubicBezTo>
                  <a:cubicBezTo>
                    <a:pt x="46" y="110"/>
                    <a:pt x="46" y="108"/>
                    <a:pt x="46" y="107"/>
                  </a:cubicBezTo>
                  <a:cubicBezTo>
                    <a:pt x="45" y="107"/>
                    <a:pt x="44" y="104"/>
                    <a:pt x="43" y="103"/>
                  </a:cubicBezTo>
                  <a:cubicBezTo>
                    <a:pt x="43" y="103"/>
                    <a:pt x="41" y="102"/>
                    <a:pt x="40" y="102"/>
                  </a:cubicBezTo>
                  <a:cubicBezTo>
                    <a:pt x="39" y="101"/>
                    <a:pt x="37" y="100"/>
                    <a:pt x="36" y="99"/>
                  </a:cubicBezTo>
                  <a:cubicBezTo>
                    <a:pt x="35" y="99"/>
                    <a:pt x="33" y="98"/>
                    <a:pt x="33" y="97"/>
                  </a:cubicBezTo>
                  <a:cubicBezTo>
                    <a:pt x="33" y="96"/>
                    <a:pt x="33" y="95"/>
                    <a:pt x="32" y="94"/>
                  </a:cubicBezTo>
                  <a:cubicBezTo>
                    <a:pt x="32" y="93"/>
                    <a:pt x="32" y="91"/>
                    <a:pt x="31" y="90"/>
                  </a:cubicBezTo>
                  <a:cubicBezTo>
                    <a:pt x="31" y="88"/>
                    <a:pt x="31" y="84"/>
                    <a:pt x="30" y="83"/>
                  </a:cubicBezTo>
                  <a:cubicBezTo>
                    <a:pt x="30" y="82"/>
                    <a:pt x="29" y="79"/>
                    <a:pt x="28" y="79"/>
                  </a:cubicBezTo>
                  <a:cubicBezTo>
                    <a:pt x="28" y="78"/>
                    <a:pt x="27" y="77"/>
                    <a:pt x="26" y="76"/>
                  </a:cubicBezTo>
                  <a:cubicBezTo>
                    <a:pt x="25" y="76"/>
                    <a:pt x="24" y="75"/>
                    <a:pt x="23" y="75"/>
                  </a:cubicBezTo>
                  <a:cubicBezTo>
                    <a:pt x="23" y="75"/>
                    <a:pt x="23" y="75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3" y="72"/>
                    <a:pt x="23" y="68"/>
                    <a:pt x="24" y="67"/>
                  </a:cubicBezTo>
                  <a:cubicBezTo>
                    <a:pt x="25" y="65"/>
                    <a:pt x="29" y="63"/>
                    <a:pt x="31" y="62"/>
                  </a:cubicBezTo>
                  <a:cubicBezTo>
                    <a:pt x="33" y="61"/>
                    <a:pt x="43" y="61"/>
                    <a:pt x="43" y="61"/>
                  </a:cubicBezTo>
                  <a:cubicBezTo>
                    <a:pt x="44" y="61"/>
                    <a:pt x="50" y="63"/>
                    <a:pt x="52" y="64"/>
                  </a:cubicBezTo>
                  <a:cubicBezTo>
                    <a:pt x="53" y="65"/>
                    <a:pt x="56" y="70"/>
                    <a:pt x="58" y="70"/>
                  </a:cubicBezTo>
                  <a:cubicBezTo>
                    <a:pt x="60" y="72"/>
                    <a:pt x="66" y="73"/>
                    <a:pt x="69" y="73"/>
                  </a:cubicBezTo>
                  <a:cubicBezTo>
                    <a:pt x="71" y="74"/>
                    <a:pt x="76" y="74"/>
                    <a:pt x="79" y="73"/>
                  </a:cubicBezTo>
                  <a:cubicBezTo>
                    <a:pt x="81" y="72"/>
                    <a:pt x="84" y="70"/>
                    <a:pt x="85" y="68"/>
                  </a:cubicBezTo>
                  <a:cubicBezTo>
                    <a:pt x="86" y="66"/>
                    <a:pt x="86" y="62"/>
                    <a:pt x="86" y="61"/>
                  </a:cubicBezTo>
                  <a:cubicBezTo>
                    <a:pt x="85" y="59"/>
                    <a:pt x="82" y="56"/>
                    <a:pt x="81" y="54"/>
                  </a:cubicBezTo>
                  <a:cubicBezTo>
                    <a:pt x="79" y="52"/>
                    <a:pt x="75" y="49"/>
                    <a:pt x="74" y="47"/>
                  </a:cubicBezTo>
                  <a:cubicBezTo>
                    <a:pt x="74" y="46"/>
                    <a:pt x="72" y="43"/>
                    <a:pt x="72" y="42"/>
                  </a:cubicBezTo>
                  <a:cubicBezTo>
                    <a:pt x="73" y="40"/>
                    <a:pt x="75" y="37"/>
                    <a:pt x="75" y="35"/>
                  </a:cubicBezTo>
                  <a:cubicBezTo>
                    <a:pt x="76" y="34"/>
                    <a:pt x="75" y="31"/>
                    <a:pt x="75" y="30"/>
                  </a:cubicBezTo>
                  <a:cubicBezTo>
                    <a:pt x="74" y="29"/>
                    <a:pt x="73" y="28"/>
                    <a:pt x="72" y="28"/>
                  </a:cubicBezTo>
                  <a:cubicBezTo>
                    <a:pt x="72" y="27"/>
                    <a:pt x="72" y="25"/>
                    <a:pt x="73" y="24"/>
                  </a:cubicBezTo>
                  <a:cubicBezTo>
                    <a:pt x="74" y="22"/>
                    <a:pt x="78" y="22"/>
                    <a:pt x="80" y="21"/>
                  </a:cubicBezTo>
                  <a:cubicBezTo>
                    <a:pt x="82" y="21"/>
                    <a:pt x="86" y="21"/>
                    <a:pt x="87" y="21"/>
                  </a:cubicBezTo>
                  <a:cubicBezTo>
                    <a:pt x="89" y="21"/>
                    <a:pt x="92" y="19"/>
                    <a:pt x="93" y="18"/>
                  </a:cubicBezTo>
                  <a:cubicBezTo>
                    <a:pt x="95" y="17"/>
                    <a:pt x="97" y="13"/>
                    <a:pt x="99" y="12"/>
                  </a:cubicBezTo>
                  <a:cubicBezTo>
                    <a:pt x="100" y="11"/>
                    <a:pt x="104" y="10"/>
                    <a:pt x="105" y="9"/>
                  </a:cubicBezTo>
                  <a:cubicBezTo>
                    <a:pt x="108" y="9"/>
                    <a:pt x="112" y="8"/>
                    <a:pt x="115" y="9"/>
                  </a:cubicBezTo>
                  <a:cubicBezTo>
                    <a:pt x="116" y="9"/>
                    <a:pt x="118" y="10"/>
                    <a:pt x="119" y="11"/>
                  </a:cubicBezTo>
                  <a:cubicBezTo>
                    <a:pt x="120" y="13"/>
                    <a:pt x="120" y="16"/>
                    <a:pt x="120" y="18"/>
                  </a:cubicBezTo>
                  <a:cubicBezTo>
                    <a:pt x="119" y="20"/>
                    <a:pt x="117" y="23"/>
                    <a:pt x="116" y="25"/>
                  </a:cubicBezTo>
                  <a:cubicBezTo>
                    <a:pt x="115" y="26"/>
                    <a:pt x="114" y="30"/>
                    <a:pt x="114" y="32"/>
                  </a:cubicBezTo>
                  <a:cubicBezTo>
                    <a:pt x="114" y="34"/>
                    <a:pt x="115" y="37"/>
                    <a:pt x="117" y="38"/>
                  </a:cubicBezTo>
                  <a:cubicBezTo>
                    <a:pt x="118" y="39"/>
                    <a:pt x="121" y="39"/>
                    <a:pt x="122" y="38"/>
                  </a:cubicBezTo>
                  <a:cubicBezTo>
                    <a:pt x="124" y="38"/>
                    <a:pt x="126" y="36"/>
                    <a:pt x="127" y="35"/>
                  </a:cubicBezTo>
                  <a:cubicBezTo>
                    <a:pt x="130" y="35"/>
                    <a:pt x="134" y="35"/>
                    <a:pt x="136" y="36"/>
                  </a:cubicBezTo>
                  <a:cubicBezTo>
                    <a:pt x="139" y="36"/>
                    <a:pt x="143" y="39"/>
                    <a:pt x="146" y="40"/>
                  </a:cubicBezTo>
                  <a:cubicBezTo>
                    <a:pt x="148" y="41"/>
                    <a:pt x="155" y="43"/>
                    <a:pt x="157" y="41"/>
                  </a:cubicBezTo>
                  <a:cubicBezTo>
                    <a:pt x="158" y="40"/>
                    <a:pt x="157" y="38"/>
                    <a:pt x="157" y="36"/>
                  </a:cubicBezTo>
                  <a:cubicBezTo>
                    <a:pt x="157" y="35"/>
                    <a:pt x="156" y="32"/>
                    <a:pt x="157" y="31"/>
                  </a:cubicBezTo>
                  <a:cubicBezTo>
                    <a:pt x="157" y="30"/>
                    <a:pt x="160" y="27"/>
                    <a:pt x="161" y="26"/>
                  </a:cubicBezTo>
                  <a:cubicBezTo>
                    <a:pt x="162" y="25"/>
                    <a:pt x="166" y="22"/>
                    <a:pt x="167" y="21"/>
                  </a:cubicBezTo>
                  <a:cubicBezTo>
                    <a:pt x="169" y="20"/>
                    <a:pt x="171" y="17"/>
                    <a:pt x="173" y="16"/>
                  </a:cubicBezTo>
                  <a:cubicBezTo>
                    <a:pt x="175" y="15"/>
                    <a:pt x="179" y="11"/>
                    <a:pt x="180" y="9"/>
                  </a:cubicBezTo>
                  <a:cubicBezTo>
                    <a:pt x="182" y="8"/>
                    <a:pt x="183" y="4"/>
                    <a:pt x="185" y="3"/>
                  </a:cubicBezTo>
                  <a:cubicBezTo>
                    <a:pt x="186" y="2"/>
                    <a:pt x="191" y="0"/>
                    <a:pt x="192" y="0"/>
                  </a:cubicBezTo>
                  <a:cubicBezTo>
                    <a:pt x="195" y="0"/>
                    <a:pt x="198" y="1"/>
                    <a:pt x="200" y="1"/>
                  </a:cubicBezTo>
                  <a:cubicBezTo>
                    <a:pt x="202" y="2"/>
                    <a:pt x="206" y="4"/>
                    <a:pt x="208" y="5"/>
                  </a:cubicBezTo>
                  <a:cubicBezTo>
                    <a:pt x="209" y="6"/>
                    <a:pt x="212" y="9"/>
                    <a:pt x="213" y="12"/>
                  </a:cubicBezTo>
                  <a:cubicBezTo>
                    <a:pt x="213" y="13"/>
                    <a:pt x="213" y="15"/>
                    <a:pt x="212" y="16"/>
                  </a:cubicBezTo>
                  <a:cubicBezTo>
                    <a:pt x="212" y="17"/>
                    <a:pt x="210" y="19"/>
                    <a:pt x="210" y="20"/>
                  </a:cubicBezTo>
                  <a:cubicBezTo>
                    <a:pt x="209" y="21"/>
                    <a:pt x="210" y="25"/>
                    <a:pt x="210" y="26"/>
                  </a:cubicBezTo>
                  <a:cubicBezTo>
                    <a:pt x="210" y="28"/>
                    <a:pt x="211" y="33"/>
                    <a:pt x="211" y="35"/>
                  </a:cubicBezTo>
                  <a:cubicBezTo>
                    <a:pt x="211" y="36"/>
                    <a:pt x="211" y="38"/>
                    <a:pt x="210" y="39"/>
                  </a:cubicBezTo>
                  <a:cubicBezTo>
                    <a:pt x="209" y="40"/>
                    <a:pt x="207" y="38"/>
                    <a:pt x="206" y="38"/>
                  </a:cubicBezTo>
                  <a:cubicBezTo>
                    <a:pt x="205" y="38"/>
                    <a:pt x="203" y="36"/>
                    <a:pt x="203" y="35"/>
                  </a:cubicBezTo>
                  <a:cubicBezTo>
                    <a:pt x="202" y="35"/>
                    <a:pt x="200" y="34"/>
                    <a:pt x="199" y="34"/>
                  </a:cubicBezTo>
                  <a:cubicBezTo>
                    <a:pt x="197" y="34"/>
                    <a:pt x="195" y="35"/>
                    <a:pt x="194" y="36"/>
                  </a:cubicBezTo>
                  <a:cubicBezTo>
                    <a:pt x="193" y="36"/>
                    <a:pt x="191" y="38"/>
                    <a:pt x="191" y="40"/>
                  </a:cubicBezTo>
                  <a:cubicBezTo>
                    <a:pt x="191" y="41"/>
                    <a:pt x="192" y="43"/>
                    <a:pt x="193" y="45"/>
                  </a:cubicBezTo>
                  <a:cubicBezTo>
                    <a:pt x="195" y="46"/>
                    <a:pt x="198" y="49"/>
                    <a:pt x="200" y="49"/>
                  </a:cubicBezTo>
                  <a:cubicBezTo>
                    <a:pt x="202" y="50"/>
                    <a:pt x="206" y="49"/>
                    <a:pt x="208" y="49"/>
                  </a:cubicBezTo>
                  <a:cubicBezTo>
                    <a:pt x="211" y="48"/>
                    <a:pt x="215" y="46"/>
                    <a:pt x="219" y="45"/>
                  </a:cubicBezTo>
                  <a:cubicBezTo>
                    <a:pt x="221" y="45"/>
                    <a:pt x="225" y="44"/>
                    <a:pt x="227" y="45"/>
                  </a:cubicBezTo>
                  <a:cubicBezTo>
                    <a:pt x="229" y="46"/>
                    <a:pt x="232" y="49"/>
                    <a:pt x="234" y="50"/>
                  </a:cubicBezTo>
                  <a:cubicBezTo>
                    <a:pt x="235" y="50"/>
                    <a:pt x="238" y="52"/>
                    <a:pt x="240" y="52"/>
                  </a:cubicBezTo>
                  <a:cubicBezTo>
                    <a:pt x="241" y="52"/>
                    <a:pt x="244" y="51"/>
                    <a:pt x="246" y="50"/>
                  </a:cubicBezTo>
                  <a:cubicBezTo>
                    <a:pt x="247" y="50"/>
                    <a:pt x="249" y="48"/>
                    <a:pt x="250" y="47"/>
                  </a:cubicBezTo>
                  <a:cubicBezTo>
                    <a:pt x="251" y="46"/>
                    <a:pt x="252" y="43"/>
                    <a:pt x="253" y="42"/>
                  </a:cubicBezTo>
                  <a:cubicBezTo>
                    <a:pt x="254" y="41"/>
                    <a:pt x="256" y="38"/>
                    <a:pt x="258" y="36"/>
                  </a:cubicBezTo>
                  <a:cubicBezTo>
                    <a:pt x="259" y="35"/>
                    <a:pt x="261" y="33"/>
                    <a:pt x="262" y="32"/>
                  </a:cubicBezTo>
                  <a:cubicBezTo>
                    <a:pt x="263" y="30"/>
                    <a:pt x="265" y="28"/>
                    <a:pt x="266" y="26"/>
                  </a:cubicBezTo>
                  <a:cubicBezTo>
                    <a:pt x="267" y="24"/>
                    <a:pt x="268" y="20"/>
                    <a:pt x="268" y="18"/>
                  </a:cubicBezTo>
                  <a:cubicBezTo>
                    <a:pt x="269" y="17"/>
                    <a:pt x="269" y="13"/>
                    <a:pt x="269" y="11"/>
                  </a:cubicBezTo>
                  <a:cubicBezTo>
                    <a:pt x="270" y="10"/>
                    <a:pt x="271" y="8"/>
                    <a:pt x="272" y="8"/>
                  </a:cubicBezTo>
                  <a:cubicBezTo>
                    <a:pt x="272" y="8"/>
                    <a:pt x="274" y="9"/>
                    <a:pt x="275" y="9"/>
                  </a:cubicBezTo>
                  <a:cubicBezTo>
                    <a:pt x="277" y="10"/>
                    <a:pt x="280" y="13"/>
                    <a:pt x="281" y="14"/>
                  </a:cubicBezTo>
                  <a:cubicBezTo>
                    <a:pt x="284" y="15"/>
                    <a:pt x="288" y="18"/>
                    <a:pt x="289" y="20"/>
                  </a:cubicBezTo>
                  <a:cubicBezTo>
                    <a:pt x="291" y="21"/>
                    <a:pt x="293" y="26"/>
                    <a:pt x="293" y="28"/>
                  </a:cubicBezTo>
                  <a:cubicBezTo>
                    <a:pt x="294" y="30"/>
                    <a:pt x="294" y="33"/>
                    <a:pt x="294" y="34"/>
                  </a:cubicBezTo>
                  <a:cubicBezTo>
                    <a:pt x="294" y="36"/>
                    <a:pt x="294" y="40"/>
                    <a:pt x="293" y="42"/>
                  </a:cubicBezTo>
                  <a:cubicBezTo>
                    <a:pt x="293" y="43"/>
                    <a:pt x="291" y="46"/>
                    <a:pt x="290" y="48"/>
                  </a:cubicBezTo>
                  <a:cubicBezTo>
                    <a:pt x="290" y="50"/>
                    <a:pt x="289" y="54"/>
                    <a:pt x="290" y="56"/>
                  </a:cubicBezTo>
                  <a:cubicBezTo>
                    <a:pt x="290" y="58"/>
                    <a:pt x="291" y="62"/>
                    <a:pt x="292" y="65"/>
                  </a:cubicBezTo>
                  <a:cubicBezTo>
                    <a:pt x="293" y="67"/>
                    <a:pt x="299" y="70"/>
                    <a:pt x="301" y="72"/>
                  </a:cubicBezTo>
                  <a:cubicBezTo>
                    <a:pt x="302" y="74"/>
                    <a:pt x="303" y="77"/>
                    <a:pt x="303" y="79"/>
                  </a:cubicBezTo>
                  <a:cubicBezTo>
                    <a:pt x="304" y="80"/>
                    <a:pt x="305" y="83"/>
                    <a:pt x="305" y="85"/>
                  </a:cubicBezTo>
                  <a:cubicBezTo>
                    <a:pt x="306" y="87"/>
                    <a:pt x="307" y="91"/>
                    <a:pt x="308" y="92"/>
                  </a:cubicBezTo>
                  <a:cubicBezTo>
                    <a:pt x="309" y="94"/>
                    <a:pt x="311" y="95"/>
                    <a:pt x="313" y="96"/>
                  </a:cubicBezTo>
                  <a:cubicBezTo>
                    <a:pt x="315" y="97"/>
                    <a:pt x="319" y="97"/>
                    <a:pt x="321" y="97"/>
                  </a:cubicBezTo>
                  <a:cubicBezTo>
                    <a:pt x="323" y="96"/>
                    <a:pt x="328" y="95"/>
                    <a:pt x="330" y="95"/>
                  </a:cubicBezTo>
                  <a:cubicBezTo>
                    <a:pt x="331" y="95"/>
                    <a:pt x="334" y="94"/>
                    <a:pt x="336" y="95"/>
                  </a:cubicBezTo>
                  <a:cubicBezTo>
                    <a:pt x="337" y="95"/>
                    <a:pt x="338" y="98"/>
                    <a:pt x="339" y="99"/>
                  </a:cubicBezTo>
                  <a:cubicBezTo>
                    <a:pt x="339" y="100"/>
                    <a:pt x="339" y="103"/>
                    <a:pt x="338" y="105"/>
                  </a:cubicBezTo>
                  <a:cubicBezTo>
                    <a:pt x="338" y="107"/>
                    <a:pt x="336" y="109"/>
                    <a:pt x="335" y="111"/>
                  </a:cubicBezTo>
                  <a:cubicBezTo>
                    <a:pt x="334" y="112"/>
                    <a:pt x="333" y="114"/>
                    <a:pt x="333" y="115"/>
                  </a:cubicBezTo>
                  <a:cubicBezTo>
                    <a:pt x="333" y="117"/>
                    <a:pt x="334" y="118"/>
                    <a:pt x="336" y="119"/>
                  </a:cubicBezTo>
                  <a:cubicBezTo>
                    <a:pt x="335" y="120"/>
                    <a:pt x="335" y="121"/>
                    <a:pt x="335" y="121"/>
                  </a:cubicBezTo>
                  <a:cubicBezTo>
                    <a:pt x="335" y="123"/>
                    <a:pt x="334" y="124"/>
                    <a:pt x="334" y="126"/>
                  </a:cubicBezTo>
                  <a:cubicBezTo>
                    <a:pt x="333" y="127"/>
                    <a:pt x="333" y="130"/>
                    <a:pt x="333" y="132"/>
                  </a:cubicBezTo>
                  <a:cubicBezTo>
                    <a:pt x="332" y="133"/>
                    <a:pt x="332" y="136"/>
                    <a:pt x="332" y="138"/>
                  </a:cubicBezTo>
                  <a:cubicBezTo>
                    <a:pt x="332" y="139"/>
                    <a:pt x="331" y="141"/>
                    <a:pt x="331" y="143"/>
                  </a:cubicBezTo>
                  <a:cubicBezTo>
                    <a:pt x="331" y="144"/>
                    <a:pt x="332" y="145"/>
                    <a:pt x="332" y="146"/>
                  </a:cubicBezTo>
                  <a:cubicBezTo>
                    <a:pt x="332" y="146"/>
                    <a:pt x="333" y="148"/>
                    <a:pt x="334" y="148"/>
                  </a:cubicBezTo>
                  <a:cubicBezTo>
                    <a:pt x="334" y="149"/>
                    <a:pt x="335" y="150"/>
                    <a:pt x="336" y="151"/>
                  </a:cubicBezTo>
                  <a:cubicBezTo>
                    <a:pt x="337" y="151"/>
                    <a:pt x="338" y="152"/>
                    <a:pt x="339" y="153"/>
                  </a:cubicBezTo>
                  <a:cubicBezTo>
                    <a:pt x="341" y="153"/>
                    <a:pt x="343" y="155"/>
                    <a:pt x="344" y="156"/>
                  </a:cubicBezTo>
                  <a:cubicBezTo>
                    <a:pt x="345" y="157"/>
                    <a:pt x="346" y="160"/>
                    <a:pt x="347" y="161"/>
                  </a:cubicBezTo>
                  <a:cubicBezTo>
                    <a:pt x="347" y="162"/>
                    <a:pt x="348" y="165"/>
                    <a:pt x="349" y="167"/>
                  </a:cubicBezTo>
                  <a:cubicBezTo>
                    <a:pt x="349" y="169"/>
                    <a:pt x="349" y="172"/>
                    <a:pt x="348" y="174"/>
                  </a:cubicBezTo>
                  <a:cubicBezTo>
                    <a:pt x="348" y="176"/>
                    <a:pt x="347" y="179"/>
                    <a:pt x="346" y="181"/>
                  </a:cubicBezTo>
                  <a:cubicBezTo>
                    <a:pt x="345" y="182"/>
                    <a:pt x="343" y="185"/>
                    <a:pt x="341" y="185"/>
                  </a:cubicBezTo>
                  <a:cubicBezTo>
                    <a:pt x="341" y="186"/>
                    <a:pt x="339" y="187"/>
                    <a:pt x="338" y="187"/>
                  </a:cubicBezTo>
                  <a:cubicBezTo>
                    <a:pt x="337" y="187"/>
                    <a:pt x="337" y="187"/>
                    <a:pt x="336" y="187"/>
                  </a:cubicBezTo>
                  <a:cubicBezTo>
                    <a:pt x="335" y="187"/>
                    <a:pt x="334" y="187"/>
                    <a:pt x="333" y="187"/>
                  </a:cubicBezTo>
                  <a:cubicBezTo>
                    <a:pt x="333" y="186"/>
                    <a:pt x="332" y="185"/>
                    <a:pt x="332" y="185"/>
                  </a:cubicBezTo>
                  <a:cubicBezTo>
                    <a:pt x="331" y="185"/>
                    <a:pt x="330" y="185"/>
                    <a:pt x="329" y="185"/>
                  </a:cubicBezTo>
                  <a:cubicBezTo>
                    <a:pt x="329" y="185"/>
                    <a:pt x="328" y="187"/>
                    <a:pt x="327" y="188"/>
                  </a:cubicBezTo>
                  <a:cubicBezTo>
                    <a:pt x="327" y="189"/>
                    <a:pt x="326" y="190"/>
                    <a:pt x="325" y="191"/>
                  </a:cubicBezTo>
                  <a:cubicBezTo>
                    <a:pt x="325" y="191"/>
                    <a:pt x="324" y="193"/>
                    <a:pt x="323" y="193"/>
                  </a:cubicBezTo>
                  <a:cubicBezTo>
                    <a:pt x="322" y="193"/>
                    <a:pt x="321" y="193"/>
                    <a:pt x="320" y="193"/>
                  </a:cubicBezTo>
                  <a:cubicBezTo>
                    <a:pt x="319" y="194"/>
                    <a:pt x="317" y="194"/>
                    <a:pt x="315" y="195"/>
                  </a:cubicBezTo>
                  <a:cubicBezTo>
                    <a:pt x="313" y="196"/>
                    <a:pt x="309" y="197"/>
                    <a:pt x="308" y="198"/>
                  </a:cubicBezTo>
                  <a:cubicBezTo>
                    <a:pt x="306" y="199"/>
                    <a:pt x="305" y="201"/>
                    <a:pt x="303" y="201"/>
                  </a:cubicBezTo>
                  <a:cubicBezTo>
                    <a:pt x="302" y="202"/>
                    <a:pt x="300" y="205"/>
                    <a:pt x="298" y="207"/>
                  </a:cubicBezTo>
                  <a:cubicBezTo>
                    <a:pt x="296" y="208"/>
                    <a:pt x="294" y="210"/>
                    <a:pt x="292" y="212"/>
                  </a:cubicBezTo>
                  <a:cubicBezTo>
                    <a:pt x="291" y="213"/>
                    <a:pt x="288" y="214"/>
                    <a:pt x="286" y="215"/>
                  </a:cubicBezTo>
                  <a:cubicBezTo>
                    <a:pt x="284" y="215"/>
                    <a:pt x="280" y="215"/>
                    <a:pt x="279" y="215"/>
                  </a:cubicBezTo>
                  <a:cubicBezTo>
                    <a:pt x="277" y="216"/>
                    <a:pt x="274" y="216"/>
                    <a:pt x="272" y="217"/>
                  </a:cubicBezTo>
                  <a:cubicBezTo>
                    <a:pt x="271" y="217"/>
                    <a:pt x="268" y="219"/>
                    <a:pt x="267" y="220"/>
                  </a:cubicBezTo>
                  <a:cubicBezTo>
                    <a:pt x="266" y="221"/>
                    <a:pt x="266" y="223"/>
                    <a:pt x="265" y="225"/>
                  </a:cubicBezTo>
                  <a:cubicBezTo>
                    <a:pt x="265" y="226"/>
                    <a:pt x="264" y="228"/>
                    <a:pt x="264" y="229"/>
                  </a:cubicBezTo>
                  <a:cubicBezTo>
                    <a:pt x="264" y="230"/>
                    <a:pt x="262" y="232"/>
                    <a:pt x="262" y="232"/>
                  </a:cubicBezTo>
                  <a:cubicBezTo>
                    <a:pt x="260" y="233"/>
                    <a:pt x="258" y="234"/>
                    <a:pt x="257" y="234"/>
                  </a:cubicBezTo>
                  <a:cubicBezTo>
                    <a:pt x="256" y="235"/>
                    <a:pt x="256" y="235"/>
                    <a:pt x="255" y="235"/>
                  </a:cubicBezTo>
                  <a:cubicBezTo>
                    <a:pt x="254" y="235"/>
                    <a:pt x="252" y="235"/>
                    <a:pt x="252" y="235"/>
                  </a:cubicBezTo>
                  <a:cubicBezTo>
                    <a:pt x="251" y="235"/>
                    <a:pt x="248" y="236"/>
                    <a:pt x="247" y="236"/>
                  </a:cubicBezTo>
                  <a:cubicBezTo>
                    <a:pt x="245" y="237"/>
                    <a:pt x="242" y="238"/>
                    <a:pt x="241" y="239"/>
                  </a:cubicBezTo>
                  <a:cubicBezTo>
                    <a:pt x="240" y="239"/>
                    <a:pt x="237" y="241"/>
                    <a:pt x="236" y="242"/>
                  </a:cubicBezTo>
                  <a:cubicBezTo>
                    <a:pt x="234" y="242"/>
                    <a:pt x="231" y="243"/>
                    <a:pt x="229" y="244"/>
                  </a:cubicBezTo>
                  <a:cubicBezTo>
                    <a:pt x="228" y="244"/>
                    <a:pt x="225" y="244"/>
                    <a:pt x="224" y="245"/>
                  </a:cubicBezTo>
                  <a:cubicBezTo>
                    <a:pt x="223" y="245"/>
                    <a:pt x="221" y="245"/>
                    <a:pt x="220" y="246"/>
                  </a:cubicBezTo>
                  <a:cubicBezTo>
                    <a:pt x="220" y="246"/>
                    <a:pt x="218" y="248"/>
                    <a:pt x="217" y="249"/>
                  </a:cubicBezTo>
                  <a:cubicBezTo>
                    <a:pt x="216" y="250"/>
                    <a:pt x="215" y="251"/>
                    <a:pt x="214" y="251"/>
                  </a:cubicBezTo>
                  <a:cubicBezTo>
                    <a:pt x="213" y="251"/>
                    <a:pt x="211" y="251"/>
                    <a:pt x="210" y="251"/>
                  </a:cubicBezTo>
                  <a:cubicBezTo>
                    <a:pt x="209" y="251"/>
                    <a:pt x="207" y="250"/>
                    <a:pt x="207" y="250"/>
                  </a:cubicBezTo>
                  <a:cubicBezTo>
                    <a:pt x="206" y="250"/>
                    <a:pt x="205" y="247"/>
                    <a:pt x="204" y="246"/>
                  </a:cubicBezTo>
                  <a:cubicBezTo>
                    <a:pt x="204" y="246"/>
                    <a:pt x="203" y="244"/>
                    <a:pt x="202" y="243"/>
                  </a:cubicBezTo>
                  <a:cubicBezTo>
                    <a:pt x="201" y="243"/>
                    <a:pt x="200" y="241"/>
                    <a:pt x="199" y="241"/>
                  </a:cubicBezTo>
                  <a:cubicBezTo>
                    <a:pt x="199" y="241"/>
                    <a:pt x="197" y="241"/>
                    <a:pt x="196" y="241"/>
                  </a:cubicBezTo>
                  <a:cubicBezTo>
                    <a:pt x="195" y="241"/>
                    <a:pt x="193" y="241"/>
                    <a:pt x="192" y="241"/>
                  </a:cubicBezTo>
                  <a:cubicBezTo>
                    <a:pt x="191" y="241"/>
                    <a:pt x="190" y="241"/>
                    <a:pt x="189" y="242"/>
                  </a:cubicBezTo>
                  <a:cubicBezTo>
                    <a:pt x="187" y="242"/>
                    <a:pt x="185" y="243"/>
                    <a:pt x="184" y="243"/>
                  </a:cubicBezTo>
                  <a:cubicBezTo>
                    <a:pt x="183" y="244"/>
                    <a:pt x="181" y="245"/>
                    <a:pt x="180" y="245"/>
                  </a:cubicBezTo>
                  <a:cubicBezTo>
                    <a:pt x="179" y="245"/>
                    <a:pt x="178" y="245"/>
                    <a:pt x="177" y="246"/>
                  </a:cubicBezTo>
                  <a:cubicBezTo>
                    <a:pt x="176" y="246"/>
                    <a:pt x="174" y="248"/>
                    <a:pt x="173" y="249"/>
                  </a:cubicBezTo>
                  <a:cubicBezTo>
                    <a:pt x="173" y="249"/>
                    <a:pt x="171" y="251"/>
                    <a:pt x="171" y="252"/>
                  </a:cubicBezTo>
                  <a:cubicBezTo>
                    <a:pt x="171" y="252"/>
                    <a:pt x="170" y="253"/>
                    <a:pt x="170" y="254"/>
                  </a:cubicBezTo>
                  <a:cubicBezTo>
                    <a:pt x="169" y="254"/>
                    <a:pt x="168" y="254"/>
                    <a:pt x="168" y="254"/>
                  </a:cubicBezTo>
                  <a:cubicBezTo>
                    <a:pt x="167" y="253"/>
                    <a:pt x="167" y="253"/>
                    <a:pt x="167" y="253"/>
                  </a:cubicBezTo>
                  <a:cubicBezTo>
                    <a:pt x="167" y="252"/>
                    <a:pt x="167" y="250"/>
                    <a:pt x="167" y="250"/>
                  </a:cubicBezTo>
                  <a:cubicBezTo>
                    <a:pt x="167" y="249"/>
                    <a:pt x="166" y="248"/>
                    <a:pt x="166" y="247"/>
                  </a:cubicBezTo>
                  <a:cubicBezTo>
                    <a:pt x="165" y="246"/>
                    <a:pt x="164" y="246"/>
                    <a:pt x="163" y="246"/>
                  </a:cubicBezTo>
                  <a:cubicBezTo>
                    <a:pt x="163" y="246"/>
                    <a:pt x="161" y="245"/>
                    <a:pt x="161" y="245"/>
                  </a:cubicBezTo>
                  <a:cubicBezTo>
                    <a:pt x="159" y="245"/>
                    <a:pt x="157" y="245"/>
                    <a:pt x="156" y="245"/>
                  </a:cubicBezTo>
                  <a:cubicBezTo>
                    <a:pt x="155" y="246"/>
                    <a:pt x="154" y="246"/>
                    <a:pt x="152" y="247"/>
                  </a:cubicBezTo>
                  <a:cubicBezTo>
                    <a:pt x="152" y="247"/>
                    <a:pt x="150" y="247"/>
                    <a:pt x="150" y="247"/>
                  </a:cubicBezTo>
                  <a:cubicBezTo>
                    <a:pt x="149" y="247"/>
                    <a:pt x="147" y="247"/>
                    <a:pt x="147" y="247"/>
                  </a:cubicBezTo>
                  <a:cubicBezTo>
                    <a:pt x="146" y="247"/>
                    <a:pt x="144" y="248"/>
                    <a:pt x="144" y="248"/>
                  </a:cubicBezTo>
                  <a:cubicBezTo>
                    <a:pt x="143" y="249"/>
                    <a:pt x="142" y="250"/>
                    <a:pt x="141" y="250"/>
                  </a:cubicBezTo>
                  <a:cubicBezTo>
                    <a:pt x="141" y="250"/>
                    <a:pt x="140" y="252"/>
                    <a:pt x="140" y="252"/>
                  </a:cubicBezTo>
                  <a:cubicBezTo>
                    <a:pt x="139" y="253"/>
                    <a:pt x="138" y="255"/>
                    <a:pt x="137" y="256"/>
                  </a:cubicBezTo>
                  <a:cubicBezTo>
                    <a:pt x="137" y="256"/>
                    <a:pt x="136" y="258"/>
                    <a:pt x="136" y="258"/>
                  </a:cubicBezTo>
                  <a:cubicBezTo>
                    <a:pt x="135" y="258"/>
                    <a:pt x="134" y="259"/>
                    <a:pt x="134" y="259"/>
                  </a:cubicBezTo>
                  <a:cubicBezTo>
                    <a:pt x="133" y="259"/>
                    <a:pt x="132" y="259"/>
                    <a:pt x="131" y="259"/>
                  </a:cubicBezTo>
                  <a:cubicBezTo>
                    <a:pt x="130" y="259"/>
                    <a:pt x="129" y="258"/>
                    <a:pt x="129" y="258"/>
                  </a:cubicBezTo>
                  <a:cubicBezTo>
                    <a:pt x="128" y="257"/>
                    <a:pt x="126" y="256"/>
                    <a:pt x="126" y="255"/>
                  </a:cubicBezTo>
                  <a:cubicBezTo>
                    <a:pt x="125" y="255"/>
                    <a:pt x="123" y="254"/>
                    <a:pt x="122" y="254"/>
                  </a:cubicBezTo>
                  <a:cubicBezTo>
                    <a:pt x="122" y="254"/>
                    <a:pt x="120" y="255"/>
                    <a:pt x="119" y="255"/>
                  </a:cubicBezTo>
                  <a:cubicBezTo>
                    <a:pt x="118" y="256"/>
                    <a:pt x="117" y="256"/>
                    <a:pt x="116" y="257"/>
                  </a:cubicBezTo>
                  <a:cubicBezTo>
                    <a:pt x="115" y="257"/>
                    <a:pt x="114" y="257"/>
                    <a:pt x="113" y="257"/>
                  </a:cubicBezTo>
                  <a:cubicBezTo>
                    <a:pt x="113" y="257"/>
                    <a:pt x="111" y="257"/>
                    <a:pt x="110" y="257"/>
                  </a:cubicBezTo>
                  <a:cubicBezTo>
                    <a:pt x="110" y="257"/>
                    <a:pt x="109" y="256"/>
                    <a:pt x="108" y="255"/>
                  </a:cubicBezTo>
                  <a:cubicBezTo>
                    <a:pt x="107" y="255"/>
                    <a:pt x="106" y="254"/>
                    <a:pt x="106" y="254"/>
                  </a:cubicBezTo>
                  <a:cubicBezTo>
                    <a:pt x="105" y="254"/>
                    <a:pt x="103" y="255"/>
                    <a:pt x="103" y="256"/>
                  </a:cubicBezTo>
                  <a:cubicBezTo>
                    <a:pt x="102" y="256"/>
                    <a:pt x="101" y="257"/>
                    <a:pt x="100" y="258"/>
                  </a:cubicBezTo>
                  <a:cubicBezTo>
                    <a:pt x="100" y="258"/>
                    <a:pt x="98" y="258"/>
                    <a:pt x="98" y="258"/>
                  </a:cubicBezTo>
                  <a:cubicBezTo>
                    <a:pt x="97" y="258"/>
                    <a:pt x="95" y="258"/>
                    <a:pt x="94" y="258"/>
                  </a:cubicBezTo>
                  <a:cubicBezTo>
                    <a:pt x="93" y="258"/>
                    <a:pt x="92" y="258"/>
                    <a:pt x="91" y="257"/>
                  </a:cubicBezTo>
                  <a:cubicBezTo>
                    <a:pt x="90" y="257"/>
                    <a:pt x="90" y="256"/>
                    <a:pt x="89" y="256"/>
                  </a:cubicBezTo>
                  <a:cubicBezTo>
                    <a:pt x="88" y="255"/>
                    <a:pt x="87" y="254"/>
                    <a:pt x="87" y="254"/>
                  </a:cubicBezTo>
                  <a:cubicBezTo>
                    <a:pt x="86" y="254"/>
                    <a:pt x="83" y="254"/>
                    <a:pt x="82" y="254"/>
                  </a:cubicBezTo>
                  <a:cubicBezTo>
                    <a:pt x="82" y="254"/>
                    <a:pt x="80" y="255"/>
                    <a:pt x="79" y="256"/>
                  </a:cubicBezTo>
                  <a:cubicBezTo>
                    <a:pt x="78" y="256"/>
                    <a:pt x="77" y="256"/>
                    <a:pt x="76" y="256"/>
                  </a:cubicBezTo>
                  <a:cubicBezTo>
                    <a:pt x="74" y="256"/>
                    <a:pt x="72" y="256"/>
                    <a:pt x="71" y="256"/>
                  </a:cubicBezTo>
                  <a:cubicBezTo>
                    <a:pt x="71" y="255"/>
                    <a:pt x="69" y="254"/>
                    <a:pt x="69" y="254"/>
                  </a:cubicBezTo>
                  <a:cubicBezTo>
                    <a:pt x="68" y="253"/>
                    <a:pt x="68" y="251"/>
                    <a:pt x="68" y="250"/>
                  </a:cubicBezTo>
                  <a:cubicBezTo>
                    <a:pt x="68" y="250"/>
                    <a:pt x="67" y="249"/>
                    <a:pt x="67" y="248"/>
                  </a:cubicBezTo>
                  <a:cubicBezTo>
                    <a:pt x="66" y="247"/>
                    <a:pt x="67" y="246"/>
                    <a:pt x="67" y="245"/>
                  </a:cubicBezTo>
                  <a:cubicBezTo>
                    <a:pt x="67" y="244"/>
                    <a:pt x="67" y="242"/>
                    <a:pt x="67" y="241"/>
                  </a:cubicBezTo>
                  <a:cubicBezTo>
                    <a:pt x="67" y="241"/>
                    <a:pt x="66" y="239"/>
                    <a:pt x="66" y="239"/>
                  </a:cubicBezTo>
                  <a:cubicBezTo>
                    <a:pt x="65" y="239"/>
                    <a:pt x="63" y="239"/>
                    <a:pt x="63" y="239"/>
                  </a:cubicBezTo>
                  <a:cubicBezTo>
                    <a:pt x="62" y="239"/>
                    <a:pt x="61" y="240"/>
                    <a:pt x="61" y="241"/>
                  </a:cubicBezTo>
                  <a:cubicBezTo>
                    <a:pt x="60" y="242"/>
                    <a:pt x="61" y="244"/>
                    <a:pt x="61" y="245"/>
                  </a:cubicBezTo>
                  <a:cubicBezTo>
                    <a:pt x="60" y="246"/>
                    <a:pt x="59" y="246"/>
                    <a:pt x="59" y="246"/>
                  </a:cubicBezTo>
                  <a:cubicBezTo>
                    <a:pt x="58" y="246"/>
                    <a:pt x="57" y="246"/>
                    <a:pt x="57" y="246"/>
                  </a:cubicBezTo>
                  <a:cubicBezTo>
                    <a:pt x="56" y="246"/>
                    <a:pt x="56" y="244"/>
                    <a:pt x="55" y="244"/>
                  </a:cubicBezTo>
                  <a:cubicBezTo>
                    <a:pt x="55" y="243"/>
                    <a:pt x="54" y="243"/>
                    <a:pt x="54" y="242"/>
                  </a:cubicBezTo>
                  <a:cubicBezTo>
                    <a:pt x="53" y="242"/>
                    <a:pt x="53" y="241"/>
                    <a:pt x="53" y="240"/>
                  </a:cubicBezTo>
                  <a:cubicBezTo>
                    <a:pt x="52" y="240"/>
                    <a:pt x="49" y="241"/>
                    <a:pt x="49" y="241"/>
                  </a:cubicBezTo>
                  <a:cubicBezTo>
                    <a:pt x="48" y="241"/>
                    <a:pt x="46" y="239"/>
                    <a:pt x="45" y="239"/>
                  </a:cubicBezTo>
                  <a:cubicBezTo>
                    <a:pt x="44" y="238"/>
                    <a:pt x="43" y="237"/>
                    <a:pt x="42" y="237"/>
                  </a:cubicBezTo>
                  <a:cubicBezTo>
                    <a:pt x="41" y="236"/>
                    <a:pt x="39" y="235"/>
                    <a:pt x="39" y="234"/>
                  </a:cubicBezTo>
                  <a:cubicBezTo>
                    <a:pt x="38" y="234"/>
                    <a:pt x="37" y="232"/>
                    <a:pt x="37" y="232"/>
                  </a:cubicBezTo>
                  <a:cubicBezTo>
                    <a:pt x="36" y="232"/>
                    <a:pt x="35" y="232"/>
                    <a:pt x="35" y="232"/>
                  </a:cubicBezTo>
                  <a:cubicBezTo>
                    <a:pt x="34" y="231"/>
                    <a:pt x="33" y="232"/>
                    <a:pt x="33" y="232"/>
                  </a:cubicBezTo>
                  <a:cubicBezTo>
                    <a:pt x="33" y="232"/>
                    <a:pt x="32" y="233"/>
                    <a:pt x="31" y="233"/>
                  </a:cubicBezTo>
                  <a:cubicBezTo>
                    <a:pt x="31" y="234"/>
                    <a:pt x="30" y="234"/>
                    <a:pt x="29" y="234"/>
                  </a:cubicBezTo>
                  <a:cubicBezTo>
                    <a:pt x="29" y="235"/>
                    <a:pt x="28" y="235"/>
                    <a:pt x="27" y="236"/>
                  </a:cubicBezTo>
                  <a:cubicBezTo>
                    <a:pt x="26" y="236"/>
                    <a:pt x="26" y="237"/>
                    <a:pt x="25" y="237"/>
                  </a:cubicBezTo>
                  <a:cubicBezTo>
                    <a:pt x="25" y="237"/>
                    <a:pt x="25" y="237"/>
                    <a:pt x="25" y="236"/>
                  </a:cubicBezTo>
                  <a:close/>
                </a:path>
              </a:pathLst>
            </a:custGeom>
            <a:solidFill>
              <a:schemeClr val="accent4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5392738" y="1682750"/>
              <a:ext cx="1520825" cy="1636712"/>
            </a:xfrm>
            <a:custGeom>
              <a:avLst/>
              <a:gdLst>
                <a:gd name="T0" fmla="*/ 279 w 308"/>
                <a:gd name="T1" fmla="*/ 316 h 331"/>
                <a:gd name="T2" fmla="*/ 249 w 308"/>
                <a:gd name="T3" fmla="*/ 327 h 331"/>
                <a:gd name="T4" fmla="*/ 228 w 308"/>
                <a:gd name="T5" fmla="*/ 309 h 331"/>
                <a:gd name="T6" fmla="*/ 201 w 308"/>
                <a:gd name="T7" fmla="*/ 303 h 331"/>
                <a:gd name="T8" fmla="*/ 189 w 308"/>
                <a:gd name="T9" fmla="*/ 293 h 331"/>
                <a:gd name="T10" fmla="*/ 172 w 308"/>
                <a:gd name="T11" fmla="*/ 298 h 331"/>
                <a:gd name="T12" fmla="*/ 153 w 308"/>
                <a:gd name="T13" fmla="*/ 300 h 331"/>
                <a:gd name="T14" fmla="*/ 147 w 308"/>
                <a:gd name="T15" fmla="*/ 286 h 331"/>
                <a:gd name="T16" fmla="*/ 135 w 308"/>
                <a:gd name="T17" fmla="*/ 285 h 331"/>
                <a:gd name="T18" fmla="*/ 125 w 308"/>
                <a:gd name="T19" fmla="*/ 289 h 331"/>
                <a:gd name="T20" fmla="*/ 128 w 308"/>
                <a:gd name="T21" fmla="*/ 300 h 331"/>
                <a:gd name="T22" fmla="*/ 115 w 308"/>
                <a:gd name="T23" fmla="*/ 306 h 331"/>
                <a:gd name="T24" fmla="*/ 99 w 308"/>
                <a:gd name="T25" fmla="*/ 304 h 331"/>
                <a:gd name="T26" fmla="*/ 93 w 308"/>
                <a:gd name="T27" fmla="*/ 313 h 331"/>
                <a:gd name="T28" fmla="*/ 96 w 308"/>
                <a:gd name="T29" fmla="*/ 325 h 331"/>
                <a:gd name="T30" fmla="*/ 75 w 308"/>
                <a:gd name="T31" fmla="*/ 321 h 331"/>
                <a:gd name="T32" fmla="*/ 64 w 308"/>
                <a:gd name="T33" fmla="*/ 302 h 331"/>
                <a:gd name="T34" fmla="*/ 53 w 308"/>
                <a:gd name="T35" fmla="*/ 285 h 331"/>
                <a:gd name="T36" fmla="*/ 32 w 308"/>
                <a:gd name="T37" fmla="*/ 274 h 331"/>
                <a:gd name="T38" fmla="*/ 18 w 308"/>
                <a:gd name="T39" fmla="*/ 261 h 331"/>
                <a:gd name="T40" fmla="*/ 20 w 308"/>
                <a:gd name="T41" fmla="*/ 236 h 331"/>
                <a:gd name="T42" fmla="*/ 22 w 308"/>
                <a:gd name="T43" fmla="*/ 209 h 331"/>
                <a:gd name="T44" fmla="*/ 14 w 308"/>
                <a:gd name="T45" fmla="*/ 182 h 331"/>
                <a:gd name="T46" fmla="*/ 3 w 308"/>
                <a:gd name="T47" fmla="*/ 163 h 331"/>
                <a:gd name="T48" fmla="*/ 0 w 308"/>
                <a:gd name="T49" fmla="*/ 139 h 331"/>
                <a:gd name="T50" fmla="*/ 29 w 308"/>
                <a:gd name="T51" fmla="*/ 120 h 331"/>
                <a:gd name="T52" fmla="*/ 91 w 308"/>
                <a:gd name="T53" fmla="*/ 85 h 331"/>
                <a:gd name="T54" fmla="*/ 126 w 308"/>
                <a:gd name="T55" fmla="*/ 64 h 331"/>
                <a:gd name="T56" fmla="*/ 156 w 308"/>
                <a:gd name="T57" fmla="*/ 42 h 331"/>
                <a:gd name="T58" fmla="*/ 186 w 308"/>
                <a:gd name="T59" fmla="*/ 25 h 331"/>
                <a:gd name="T60" fmla="*/ 219 w 308"/>
                <a:gd name="T61" fmla="*/ 18 h 331"/>
                <a:gd name="T62" fmla="*/ 250 w 308"/>
                <a:gd name="T63" fmla="*/ 6 h 331"/>
                <a:gd name="T64" fmla="*/ 266 w 308"/>
                <a:gd name="T65" fmla="*/ 5 h 331"/>
                <a:gd name="T66" fmla="*/ 264 w 308"/>
                <a:gd name="T67" fmla="*/ 29 h 331"/>
                <a:gd name="T68" fmla="*/ 271 w 308"/>
                <a:gd name="T69" fmla="*/ 55 h 331"/>
                <a:gd name="T70" fmla="*/ 273 w 308"/>
                <a:gd name="T71" fmla="*/ 69 h 331"/>
                <a:gd name="T72" fmla="*/ 268 w 308"/>
                <a:gd name="T73" fmla="*/ 87 h 331"/>
                <a:gd name="T74" fmla="*/ 275 w 308"/>
                <a:gd name="T75" fmla="*/ 111 h 331"/>
                <a:gd name="T76" fmla="*/ 267 w 308"/>
                <a:gd name="T77" fmla="*/ 124 h 331"/>
                <a:gd name="T78" fmla="*/ 255 w 308"/>
                <a:gd name="T79" fmla="*/ 137 h 331"/>
                <a:gd name="T80" fmla="*/ 271 w 308"/>
                <a:gd name="T81" fmla="*/ 148 h 331"/>
                <a:gd name="T82" fmla="*/ 286 w 308"/>
                <a:gd name="T83" fmla="*/ 160 h 331"/>
                <a:gd name="T84" fmla="*/ 283 w 308"/>
                <a:gd name="T85" fmla="*/ 171 h 331"/>
                <a:gd name="T86" fmla="*/ 286 w 308"/>
                <a:gd name="T87" fmla="*/ 192 h 331"/>
                <a:gd name="T88" fmla="*/ 283 w 308"/>
                <a:gd name="T89" fmla="*/ 210 h 331"/>
                <a:gd name="T90" fmla="*/ 290 w 308"/>
                <a:gd name="T91" fmla="*/ 221 h 331"/>
                <a:gd name="T92" fmla="*/ 279 w 308"/>
                <a:gd name="T93" fmla="*/ 236 h 331"/>
                <a:gd name="T94" fmla="*/ 294 w 308"/>
                <a:gd name="T95" fmla="*/ 239 h 331"/>
                <a:gd name="T96" fmla="*/ 298 w 308"/>
                <a:gd name="T97" fmla="*/ 260 h 331"/>
                <a:gd name="T98" fmla="*/ 308 w 308"/>
                <a:gd name="T99" fmla="*/ 285 h 331"/>
                <a:gd name="T100" fmla="*/ 292 w 308"/>
                <a:gd name="T101" fmla="*/ 303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08" h="331">
                  <a:moveTo>
                    <a:pt x="292" y="303"/>
                  </a:moveTo>
                  <a:cubicBezTo>
                    <a:pt x="292" y="303"/>
                    <a:pt x="292" y="304"/>
                    <a:pt x="291" y="304"/>
                  </a:cubicBezTo>
                  <a:cubicBezTo>
                    <a:pt x="291" y="305"/>
                    <a:pt x="289" y="307"/>
                    <a:pt x="288" y="308"/>
                  </a:cubicBezTo>
                  <a:cubicBezTo>
                    <a:pt x="286" y="310"/>
                    <a:pt x="281" y="314"/>
                    <a:pt x="279" y="316"/>
                  </a:cubicBezTo>
                  <a:cubicBezTo>
                    <a:pt x="277" y="318"/>
                    <a:pt x="273" y="322"/>
                    <a:pt x="270" y="324"/>
                  </a:cubicBezTo>
                  <a:cubicBezTo>
                    <a:pt x="269" y="325"/>
                    <a:pt x="265" y="328"/>
                    <a:pt x="262" y="329"/>
                  </a:cubicBezTo>
                  <a:cubicBezTo>
                    <a:pt x="261" y="330"/>
                    <a:pt x="258" y="331"/>
                    <a:pt x="256" y="331"/>
                  </a:cubicBezTo>
                  <a:cubicBezTo>
                    <a:pt x="254" y="331"/>
                    <a:pt x="250" y="328"/>
                    <a:pt x="249" y="327"/>
                  </a:cubicBezTo>
                  <a:cubicBezTo>
                    <a:pt x="247" y="325"/>
                    <a:pt x="246" y="321"/>
                    <a:pt x="245" y="319"/>
                  </a:cubicBezTo>
                  <a:cubicBezTo>
                    <a:pt x="244" y="318"/>
                    <a:pt x="244" y="314"/>
                    <a:pt x="243" y="313"/>
                  </a:cubicBezTo>
                  <a:cubicBezTo>
                    <a:pt x="242" y="312"/>
                    <a:pt x="238" y="310"/>
                    <a:pt x="237" y="310"/>
                  </a:cubicBezTo>
                  <a:cubicBezTo>
                    <a:pt x="234" y="309"/>
                    <a:pt x="230" y="309"/>
                    <a:pt x="228" y="309"/>
                  </a:cubicBezTo>
                  <a:cubicBezTo>
                    <a:pt x="226" y="309"/>
                    <a:pt x="221" y="311"/>
                    <a:pt x="220" y="310"/>
                  </a:cubicBezTo>
                  <a:cubicBezTo>
                    <a:pt x="218" y="309"/>
                    <a:pt x="217" y="305"/>
                    <a:pt x="215" y="304"/>
                  </a:cubicBezTo>
                  <a:cubicBezTo>
                    <a:pt x="214" y="303"/>
                    <a:pt x="211" y="302"/>
                    <a:pt x="209" y="302"/>
                  </a:cubicBezTo>
                  <a:cubicBezTo>
                    <a:pt x="207" y="302"/>
                    <a:pt x="203" y="303"/>
                    <a:pt x="201" y="303"/>
                  </a:cubicBezTo>
                  <a:cubicBezTo>
                    <a:pt x="200" y="304"/>
                    <a:pt x="200" y="304"/>
                    <a:pt x="199" y="304"/>
                  </a:cubicBezTo>
                  <a:cubicBezTo>
                    <a:pt x="199" y="304"/>
                    <a:pt x="198" y="303"/>
                    <a:pt x="198" y="302"/>
                  </a:cubicBezTo>
                  <a:cubicBezTo>
                    <a:pt x="197" y="301"/>
                    <a:pt x="196" y="297"/>
                    <a:pt x="195" y="296"/>
                  </a:cubicBezTo>
                  <a:cubicBezTo>
                    <a:pt x="193" y="295"/>
                    <a:pt x="190" y="294"/>
                    <a:pt x="189" y="293"/>
                  </a:cubicBezTo>
                  <a:cubicBezTo>
                    <a:pt x="187" y="293"/>
                    <a:pt x="185" y="292"/>
                    <a:pt x="184" y="292"/>
                  </a:cubicBezTo>
                  <a:cubicBezTo>
                    <a:pt x="183" y="292"/>
                    <a:pt x="181" y="293"/>
                    <a:pt x="180" y="293"/>
                  </a:cubicBezTo>
                  <a:cubicBezTo>
                    <a:pt x="179" y="294"/>
                    <a:pt x="177" y="295"/>
                    <a:pt x="176" y="296"/>
                  </a:cubicBezTo>
                  <a:cubicBezTo>
                    <a:pt x="175" y="297"/>
                    <a:pt x="173" y="298"/>
                    <a:pt x="172" y="298"/>
                  </a:cubicBezTo>
                  <a:cubicBezTo>
                    <a:pt x="171" y="299"/>
                    <a:pt x="169" y="299"/>
                    <a:pt x="168" y="299"/>
                  </a:cubicBezTo>
                  <a:cubicBezTo>
                    <a:pt x="166" y="299"/>
                    <a:pt x="163" y="298"/>
                    <a:pt x="161" y="298"/>
                  </a:cubicBezTo>
                  <a:cubicBezTo>
                    <a:pt x="160" y="298"/>
                    <a:pt x="158" y="298"/>
                    <a:pt x="156" y="298"/>
                  </a:cubicBezTo>
                  <a:cubicBezTo>
                    <a:pt x="156" y="298"/>
                    <a:pt x="155" y="299"/>
                    <a:pt x="153" y="300"/>
                  </a:cubicBezTo>
                  <a:cubicBezTo>
                    <a:pt x="153" y="299"/>
                    <a:pt x="152" y="299"/>
                    <a:pt x="152" y="298"/>
                  </a:cubicBezTo>
                  <a:cubicBezTo>
                    <a:pt x="152" y="297"/>
                    <a:pt x="151" y="296"/>
                    <a:pt x="150" y="295"/>
                  </a:cubicBezTo>
                  <a:cubicBezTo>
                    <a:pt x="149" y="294"/>
                    <a:pt x="149" y="292"/>
                    <a:pt x="148" y="291"/>
                  </a:cubicBezTo>
                  <a:cubicBezTo>
                    <a:pt x="148" y="289"/>
                    <a:pt x="147" y="288"/>
                    <a:pt x="147" y="286"/>
                  </a:cubicBezTo>
                  <a:cubicBezTo>
                    <a:pt x="147" y="285"/>
                    <a:pt x="147" y="284"/>
                    <a:pt x="147" y="283"/>
                  </a:cubicBezTo>
                  <a:cubicBezTo>
                    <a:pt x="146" y="282"/>
                    <a:pt x="144" y="282"/>
                    <a:pt x="143" y="282"/>
                  </a:cubicBezTo>
                  <a:cubicBezTo>
                    <a:pt x="142" y="282"/>
                    <a:pt x="139" y="282"/>
                    <a:pt x="138" y="282"/>
                  </a:cubicBezTo>
                  <a:cubicBezTo>
                    <a:pt x="137" y="282"/>
                    <a:pt x="136" y="284"/>
                    <a:pt x="135" y="285"/>
                  </a:cubicBezTo>
                  <a:cubicBezTo>
                    <a:pt x="134" y="285"/>
                    <a:pt x="132" y="285"/>
                    <a:pt x="131" y="285"/>
                  </a:cubicBezTo>
                  <a:cubicBezTo>
                    <a:pt x="130" y="285"/>
                    <a:pt x="128" y="285"/>
                    <a:pt x="128" y="285"/>
                  </a:cubicBezTo>
                  <a:cubicBezTo>
                    <a:pt x="127" y="285"/>
                    <a:pt x="126" y="286"/>
                    <a:pt x="126" y="287"/>
                  </a:cubicBezTo>
                  <a:cubicBezTo>
                    <a:pt x="125" y="288"/>
                    <a:pt x="125" y="289"/>
                    <a:pt x="125" y="289"/>
                  </a:cubicBezTo>
                  <a:cubicBezTo>
                    <a:pt x="126" y="290"/>
                    <a:pt x="127" y="292"/>
                    <a:pt x="127" y="292"/>
                  </a:cubicBezTo>
                  <a:cubicBezTo>
                    <a:pt x="128" y="293"/>
                    <a:pt x="129" y="294"/>
                    <a:pt x="129" y="295"/>
                  </a:cubicBezTo>
                  <a:cubicBezTo>
                    <a:pt x="129" y="296"/>
                    <a:pt x="129" y="298"/>
                    <a:pt x="129" y="298"/>
                  </a:cubicBezTo>
                  <a:cubicBezTo>
                    <a:pt x="129" y="299"/>
                    <a:pt x="128" y="300"/>
                    <a:pt x="128" y="300"/>
                  </a:cubicBezTo>
                  <a:cubicBezTo>
                    <a:pt x="127" y="300"/>
                    <a:pt x="125" y="301"/>
                    <a:pt x="124" y="301"/>
                  </a:cubicBezTo>
                  <a:cubicBezTo>
                    <a:pt x="124" y="301"/>
                    <a:pt x="122" y="303"/>
                    <a:pt x="121" y="303"/>
                  </a:cubicBezTo>
                  <a:cubicBezTo>
                    <a:pt x="120" y="304"/>
                    <a:pt x="118" y="304"/>
                    <a:pt x="117" y="305"/>
                  </a:cubicBezTo>
                  <a:cubicBezTo>
                    <a:pt x="116" y="305"/>
                    <a:pt x="116" y="306"/>
                    <a:pt x="115" y="306"/>
                  </a:cubicBezTo>
                  <a:cubicBezTo>
                    <a:pt x="114" y="307"/>
                    <a:pt x="112" y="307"/>
                    <a:pt x="110" y="307"/>
                  </a:cubicBezTo>
                  <a:cubicBezTo>
                    <a:pt x="109" y="307"/>
                    <a:pt x="107" y="307"/>
                    <a:pt x="106" y="307"/>
                  </a:cubicBezTo>
                  <a:cubicBezTo>
                    <a:pt x="105" y="307"/>
                    <a:pt x="103" y="305"/>
                    <a:pt x="102" y="305"/>
                  </a:cubicBezTo>
                  <a:cubicBezTo>
                    <a:pt x="101" y="305"/>
                    <a:pt x="100" y="304"/>
                    <a:pt x="99" y="304"/>
                  </a:cubicBezTo>
                  <a:cubicBezTo>
                    <a:pt x="99" y="304"/>
                    <a:pt x="97" y="305"/>
                    <a:pt x="96" y="306"/>
                  </a:cubicBezTo>
                  <a:cubicBezTo>
                    <a:pt x="95" y="306"/>
                    <a:pt x="94" y="307"/>
                    <a:pt x="94" y="308"/>
                  </a:cubicBezTo>
                  <a:cubicBezTo>
                    <a:pt x="94" y="309"/>
                    <a:pt x="94" y="310"/>
                    <a:pt x="94" y="311"/>
                  </a:cubicBezTo>
                  <a:cubicBezTo>
                    <a:pt x="94" y="311"/>
                    <a:pt x="93" y="312"/>
                    <a:pt x="93" y="313"/>
                  </a:cubicBezTo>
                  <a:cubicBezTo>
                    <a:pt x="93" y="313"/>
                    <a:pt x="94" y="314"/>
                    <a:pt x="95" y="315"/>
                  </a:cubicBezTo>
                  <a:cubicBezTo>
                    <a:pt x="95" y="316"/>
                    <a:pt x="94" y="317"/>
                    <a:pt x="94" y="318"/>
                  </a:cubicBezTo>
                  <a:cubicBezTo>
                    <a:pt x="95" y="319"/>
                    <a:pt x="95" y="322"/>
                    <a:pt x="96" y="323"/>
                  </a:cubicBezTo>
                  <a:cubicBezTo>
                    <a:pt x="96" y="324"/>
                    <a:pt x="96" y="324"/>
                    <a:pt x="96" y="325"/>
                  </a:cubicBezTo>
                  <a:cubicBezTo>
                    <a:pt x="95" y="325"/>
                    <a:pt x="95" y="324"/>
                    <a:pt x="94" y="324"/>
                  </a:cubicBezTo>
                  <a:cubicBezTo>
                    <a:pt x="92" y="323"/>
                    <a:pt x="88" y="323"/>
                    <a:pt x="87" y="323"/>
                  </a:cubicBezTo>
                  <a:cubicBezTo>
                    <a:pt x="85" y="323"/>
                    <a:pt x="81" y="323"/>
                    <a:pt x="79" y="323"/>
                  </a:cubicBezTo>
                  <a:cubicBezTo>
                    <a:pt x="78" y="323"/>
                    <a:pt x="75" y="322"/>
                    <a:pt x="75" y="321"/>
                  </a:cubicBezTo>
                  <a:cubicBezTo>
                    <a:pt x="73" y="320"/>
                    <a:pt x="72" y="317"/>
                    <a:pt x="72" y="315"/>
                  </a:cubicBezTo>
                  <a:cubicBezTo>
                    <a:pt x="71" y="313"/>
                    <a:pt x="74" y="311"/>
                    <a:pt x="74" y="309"/>
                  </a:cubicBezTo>
                  <a:cubicBezTo>
                    <a:pt x="73" y="308"/>
                    <a:pt x="69" y="305"/>
                    <a:pt x="67" y="304"/>
                  </a:cubicBezTo>
                  <a:cubicBezTo>
                    <a:pt x="66" y="304"/>
                    <a:pt x="64" y="303"/>
                    <a:pt x="64" y="302"/>
                  </a:cubicBezTo>
                  <a:cubicBezTo>
                    <a:pt x="63" y="301"/>
                    <a:pt x="65" y="297"/>
                    <a:pt x="65" y="296"/>
                  </a:cubicBezTo>
                  <a:cubicBezTo>
                    <a:pt x="64" y="295"/>
                    <a:pt x="63" y="293"/>
                    <a:pt x="62" y="292"/>
                  </a:cubicBezTo>
                  <a:cubicBezTo>
                    <a:pt x="60" y="291"/>
                    <a:pt x="57" y="291"/>
                    <a:pt x="56" y="290"/>
                  </a:cubicBezTo>
                  <a:cubicBezTo>
                    <a:pt x="55" y="289"/>
                    <a:pt x="54" y="286"/>
                    <a:pt x="53" y="285"/>
                  </a:cubicBezTo>
                  <a:cubicBezTo>
                    <a:pt x="52" y="283"/>
                    <a:pt x="51" y="280"/>
                    <a:pt x="50" y="278"/>
                  </a:cubicBezTo>
                  <a:cubicBezTo>
                    <a:pt x="50" y="277"/>
                    <a:pt x="48" y="273"/>
                    <a:pt x="46" y="272"/>
                  </a:cubicBezTo>
                  <a:cubicBezTo>
                    <a:pt x="44" y="271"/>
                    <a:pt x="40" y="271"/>
                    <a:pt x="38" y="271"/>
                  </a:cubicBezTo>
                  <a:cubicBezTo>
                    <a:pt x="36" y="271"/>
                    <a:pt x="34" y="273"/>
                    <a:pt x="32" y="274"/>
                  </a:cubicBezTo>
                  <a:cubicBezTo>
                    <a:pt x="31" y="274"/>
                    <a:pt x="29" y="275"/>
                    <a:pt x="27" y="275"/>
                  </a:cubicBezTo>
                  <a:cubicBezTo>
                    <a:pt x="26" y="275"/>
                    <a:pt x="23" y="274"/>
                    <a:pt x="22" y="272"/>
                  </a:cubicBezTo>
                  <a:cubicBezTo>
                    <a:pt x="21" y="270"/>
                    <a:pt x="23" y="266"/>
                    <a:pt x="22" y="265"/>
                  </a:cubicBezTo>
                  <a:cubicBezTo>
                    <a:pt x="22" y="263"/>
                    <a:pt x="19" y="262"/>
                    <a:pt x="18" y="261"/>
                  </a:cubicBezTo>
                  <a:cubicBezTo>
                    <a:pt x="17" y="260"/>
                    <a:pt x="15" y="258"/>
                    <a:pt x="15" y="256"/>
                  </a:cubicBezTo>
                  <a:cubicBezTo>
                    <a:pt x="14" y="255"/>
                    <a:pt x="17" y="253"/>
                    <a:pt x="18" y="251"/>
                  </a:cubicBezTo>
                  <a:cubicBezTo>
                    <a:pt x="18" y="250"/>
                    <a:pt x="19" y="246"/>
                    <a:pt x="20" y="244"/>
                  </a:cubicBezTo>
                  <a:cubicBezTo>
                    <a:pt x="20" y="242"/>
                    <a:pt x="21" y="238"/>
                    <a:pt x="20" y="236"/>
                  </a:cubicBezTo>
                  <a:cubicBezTo>
                    <a:pt x="20" y="234"/>
                    <a:pt x="17" y="232"/>
                    <a:pt x="16" y="231"/>
                  </a:cubicBezTo>
                  <a:cubicBezTo>
                    <a:pt x="15" y="229"/>
                    <a:pt x="15" y="224"/>
                    <a:pt x="15" y="222"/>
                  </a:cubicBezTo>
                  <a:cubicBezTo>
                    <a:pt x="15" y="221"/>
                    <a:pt x="16" y="218"/>
                    <a:pt x="16" y="217"/>
                  </a:cubicBezTo>
                  <a:cubicBezTo>
                    <a:pt x="17" y="214"/>
                    <a:pt x="20" y="211"/>
                    <a:pt x="22" y="209"/>
                  </a:cubicBezTo>
                  <a:cubicBezTo>
                    <a:pt x="22" y="207"/>
                    <a:pt x="24" y="205"/>
                    <a:pt x="24" y="204"/>
                  </a:cubicBezTo>
                  <a:cubicBezTo>
                    <a:pt x="24" y="202"/>
                    <a:pt x="23" y="198"/>
                    <a:pt x="23" y="195"/>
                  </a:cubicBezTo>
                  <a:cubicBezTo>
                    <a:pt x="22" y="193"/>
                    <a:pt x="21" y="189"/>
                    <a:pt x="19" y="186"/>
                  </a:cubicBezTo>
                  <a:cubicBezTo>
                    <a:pt x="18" y="185"/>
                    <a:pt x="16" y="183"/>
                    <a:pt x="14" y="182"/>
                  </a:cubicBezTo>
                  <a:cubicBezTo>
                    <a:pt x="13" y="182"/>
                    <a:pt x="10" y="182"/>
                    <a:pt x="9" y="181"/>
                  </a:cubicBezTo>
                  <a:cubicBezTo>
                    <a:pt x="8" y="179"/>
                    <a:pt x="9" y="176"/>
                    <a:pt x="8" y="174"/>
                  </a:cubicBezTo>
                  <a:cubicBezTo>
                    <a:pt x="8" y="173"/>
                    <a:pt x="7" y="170"/>
                    <a:pt x="6" y="169"/>
                  </a:cubicBezTo>
                  <a:cubicBezTo>
                    <a:pt x="6" y="167"/>
                    <a:pt x="3" y="165"/>
                    <a:pt x="3" y="163"/>
                  </a:cubicBezTo>
                  <a:cubicBezTo>
                    <a:pt x="2" y="162"/>
                    <a:pt x="4" y="158"/>
                    <a:pt x="4" y="155"/>
                  </a:cubicBezTo>
                  <a:cubicBezTo>
                    <a:pt x="4" y="154"/>
                    <a:pt x="4" y="150"/>
                    <a:pt x="3" y="148"/>
                  </a:cubicBezTo>
                  <a:cubicBezTo>
                    <a:pt x="3" y="147"/>
                    <a:pt x="2" y="144"/>
                    <a:pt x="1" y="143"/>
                  </a:cubicBezTo>
                  <a:cubicBezTo>
                    <a:pt x="1" y="142"/>
                    <a:pt x="0" y="140"/>
                    <a:pt x="0" y="139"/>
                  </a:cubicBezTo>
                  <a:cubicBezTo>
                    <a:pt x="0" y="138"/>
                    <a:pt x="0" y="136"/>
                    <a:pt x="0" y="135"/>
                  </a:cubicBezTo>
                  <a:cubicBezTo>
                    <a:pt x="1" y="134"/>
                    <a:pt x="2" y="134"/>
                    <a:pt x="2" y="134"/>
                  </a:cubicBezTo>
                  <a:cubicBezTo>
                    <a:pt x="5" y="133"/>
                    <a:pt x="10" y="131"/>
                    <a:pt x="12" y="129"/>
                  </a:cubicBezTo>
                  <a:cubicBezTo>
                    <a:pt x="17" y="127"/>
                    <a:pt x="25" y="122"/>
                    <a:pt x="29" y="120"/>
                  </a:cubicBezTo>
                  <a:cubicBezTo>
                    <a:pt x="33" y="118"/>
                    <a:pt x="42" y="114"/>
                    <a:pt x="46" y="111"/>
                  </a:cubicBezTo>
                  <a:cubicBezTo>
                    <a:pt x="51" y="108"/>
                    <a:pt x="61" y="102"/>
                    <a:pt x="66" y="99"/>
                  </a:cubicBezTo>
                  <a:cubicBezTo>
                    <a:pt x="71" y="96"/>
                    <a:pt x="79" y="91"/>
                    <a:pt x="84" y="89"/>
                  </a:cubicBezTo>
                  <a:cubicBezTo>
                    <a:pt x="86" y="88"/>
                    <a:pt x="89" y="86"/>
                    <a:pt x="91" y="85"/>
                  </a:cubicBezTo>
                  <a:cubicBezTo>
                    <a:pt x="93" y="84"/>
                    <a:pt x="97" y="81"/>
                    <a:pt x="99" y="80"/>
                  </a:cubicBezTo>
                  <a:cubicBezTo>
                    <a:pt x="101" y="79"/>
                    <a:pt x="105" y="78"/>
                    <a:pt x="107" y="77"/>
                  </a:cubicBezTo>
                  <a:cubicBezTo>
                    <a:pt x="109" y="75"/>
                    <a:pt x="112" y="73"/>
                    <a:pt x="114" y="72"/>
                  </a:cubicBezTo>
                  <a:cubicBezTo>
                    <a:pt x="117" y="71"/>
                    <a:pt x="123" y="67"/>
                    <a:pt x="126" y="64"/>
                  </a:cubicBezTo>
                  <a:cubicBezTo>
                    <a:pt x="128" y="63"/>
                    <a:pt x="132" y="60"/>
                    <a:pt x="135" y="59"/>
                  </a:cubicBezTo>
                  <a:cubicBezTo>
                    <a:pt x="136" y="57"/>
                    <a:pt x="141" y="54"/>
                    <a:pt x="143" y="52"/>
                  </a:cubicBezTo>
                  <a:cubicBezTo>
                    <a:pt x="144" y="51"/>
                    <a:pt x="147" y="49"/>
                    <a:pt x="149" y="48"/>
                  </a:cubicBezTo>
                  <a:cubicBezTo>
                    <a:pt x="151" y="47"/>
                    <a:pt x="155" y="44"/>
                    <a:pt x="156" y="42"/>
                  </a:cubicBezTo>
                  <a:cubicBezTo>
                    <a:pt x="159" y="40"/>
                    <a:pt x="164" y="36"/>
                    <a:pt x="167" y="34"/>
                  </a:cubicBezTo>
                  <a:cubicBezTo>
                    <a:pt x="169" y="33"/>
                    <a:pt x="173" y="30"/>
                    <a:pt x="174" y="29"/>
                  </a:cubicBezTo>
                  <a:cubicBezTo>
                    <a:pt x="176" y="28"/>
                    <a:pt x="179" y="26"/>
                    <a:pt x="181" y="25"/>
                  </a:cubicBezTo>
                  <a:cubicBezTo>
                    <a:pt x="182" y="25"/>
                    <a:pt x="185" y="25"/>
                    <a:pt x="186" y="25"/>
                  </a:cubicBezTo>
                  <a:cubicBezTo>
                    <a:pt x="188" y="25"/>
                    <a:pt x="191" y="25"/>
                    <a:pt x="193" y="25"/>
                  </a:cubicBezTo>
                  <a:cubicBezTo>
                    <a:pt x="195" y="24"/>
                    <a:pt x="200" y="24"/>
                    <a:pt x="202" y="23"/>
                  </a:cubicBezTo>
                  <a:cubicBezTo>
                    <a:pt x="205" y="22"/>
                    <a:pt x="209" y="20"/>
                    <a:pt x="212" y="20"/>
                  </a:cubicBezTo>
                  <a:cubicBezTo>
                    <a:pt x="213" y="19"/>
                    <a:pt x="217" y="19"/>
                    <a:pt x="219" y="18"/>
                  </a:cubicBezTo>
                  <a:cubicBezTo>
                    <a:pt x="221" y="17"/>
                    <a:pt x="226" y="16"/>
                    <a:pt x="228" y="15"/>
                  </a:cubicBezTo>
                  <a:cubicBezTo>
                    <a:pt x="230" y="14"/>
                    <a:pt x="233" y="12"/>
                    <a:pt x="234" y="12"/>
                  </a:cubicBezTo>
                  <a:cubicBezTo>
                    <a:pt x="236" y="11"/>
                    <a:pt x="240" y="10"/>
                    <a:pt x="242" y="9"/>
                  </a:cubicBezTo>
                  <a:cubicBezTo>
                    <a:pt x="244" y="8"/>
                    <a:pt x="248" y="7"/>
                    <a:pt x="250" y="6"/>
                  </a:cubicBezTo>
                  <a:cubicBezTo>
                    <a:pt x="252" y="5"/>
                    <a:pt x="257" y="3"/>
                    <a:pt x="259" y="2"/>
                  </a:cubicBezTo>
                  <a:cubicBezTo>
                    <a:pt x="260" y="2"/>
                    <a:pt x="263" y="0"/>
                    <a:pt x="264" y="0"/>
                  </a:cubicBezTo>
                  <a:cubicBezTo>
                    <a:pt x="264" y="0"/>
                    <a:pt x="265" y="1"/>
                    <a:pt x="265" y="1"/>
                  </a:cubicBezTo>
                  <a:cubicBezTo>
                    <a:pt x="265" y="2"/>
                    <a:pt x="266" y="4"/>
                    <a:pt x="266" y="5"/>
                  </a:cubicBezTo>
                  <a:cubicBezTo>
                    <a:pt x="267" y="7"/>
                    <a:pt x="269" y="9"/>
                    <a:pt x="269" y="11"/>
                  </a:cubicBezTo>
                  <a:cubicBezTo>
                    <a:pt x="270" y="13"/>
                    <a:pt x="269" y="16"/>
                    <a:pt x="268" y="18"/>
                  </a:cubicBezTo>
                  <a:cubicBezTo>
                    <a:pt x="267" y="20"/>
                    <a:pt x="265" y="22"/>
                    <a:pt x="264" y="24"/>
                  </a:cubicBezTo>
                  <a:cubicBezTo>
                    <a:pt x="264" y="25"/>
                    <a:pt x="264" y="28"/>
                    <a:pt x="264" y="29"/>
                  </a:cubicBezTo>
                  <a:cubicBezTo>
                    <a:pt x="265" y="31"/>
                    <a:pt x="267" y="33"/>
                    <a:pt x="268" y="35"/>
                  </a:cubicBezTo>
                  <a:cubicBezTo>
                    <a:pt x="268" y="36"/>
                    <a:pt x="268" y="40"/>
                    <a:pt x="267" y="41"/>
                  </a:cubicBezTo>
                  <a:cubicBezTo>
                    <a:pt x="267" y="43"/>
                    <a:pt x="266" y="47"/>
                    <a:pt x="267" y="48"/>
                  </a:cubicBezTo>
                  <a:cubicBezTo>
                    <a:pt x="267" y="50"/>
                    <a:pt x="270" y="53"/>
                    <a:pt x="271" y="55"/>
                  </a:cubicBezTo>
                  <a:cubicBezTo>
                    <a:pt x="272" y="55"/>
                    <a:pt x="273" y="56"/>
                    <a:pt x="274" y="57"/>
                  </a:cubicBezTo>
                  <a:cubicBezTo>
                    <a:pt x="273" y="57"/>
                    <a:pt x="273" y="58"/>
                    <a:pt x="273" y="59"/>
                  </a:cubicBezTo>
                  <a:cubicBezTo>
                    <a:pt x="273" y="59"/>
                    <a:pt x="273" y="62"/>
                    <a:pt x="273" y="63"/>
                  </a:cubicBezTo>
                  <a:cubicBezTo>
                    <a:pt x="273" y="64"/>
                    <a:pt x="273" y="67"/>
                    <a:pt x="273" y="69"/>
                  </a:cubicBezTo>
                  <a:cubicBezTo>
                    <a:pt x="272" y="70"/>
                    <a:pt x="269" y="71"/>
                    <a:pt x="269" y="72"/>
                  </a:cubicBezTo>
                  <a:cubicBezTo>
                    <a:pt x="268" y="73"/>
                    <a:pt x="266" y="75"/>
                    <a:pt x="266" y="76"/>
                  </a:cubicBezTo>
                  <a:cubicBezTo>
                    <a:pt x="266" y="78"/>
                    <a:pt x="267" y="80"/>
                    <a:pt x="267" y="82"/>
                  </a:cubicBezTo>
                  <a:cubicBezTo>
                    <a:pt x="267" y="83"/>
                    <a:pt x="268" y="86"/>
                    <a:pt x="268" y="87"/>
                  </a:cubicBezTo>
                  <a:cubicBezTo>
                    <a:pt x="269" y="89"/>
                    <a:pt x="271" y="92"/>
                    <a:pt x="272" y="94"/>
                  </a:cubicBezTo>
                  <a:cubicBezTo>
                    <a:pt x="273" y="96"/>
                    <a:pt x="274" y="99"/>
                    <a:pt x="275" y="100"/>
                  </a:cubicBezTo>
                  <a:cubicBezTo>
                    <a:pt x="276" y="102"/>
                    <a:pt x="277" y="105"/>
                    <a:pt x="277" y="107"/>
                  </a:cubicBezTo>
                  <a:cubicBezTo>
                    <a:pt x="276" y="108"/>
                    <a:pt x="276" y="110"/>
                    <a:pt x="275" y="111"/>
                  </a:cubicBezTo>
                  <a:cubicBezTo>
                    <a:pt x="275" y="111"/>
                    <a:pt x="273" y="112"/>
                    <a:pt x="273" y="113"/>
                  </a:cubicBezTo>
                  <a:cubicBezTo>
                    <a:pt x="273" y="114"/>
                    <a:pt x="274" y="116"/>
                    <a:pt x="274" y="117"/>
                  </a:cubicBezTo>
                  <a:cubicBezTo>
                    <a:pt x="273" y="118"/>
                    <a:pt x="271" y="119"/>
                    <a:pt x="271" y="119"/>
                  </a:cubicBezTo>
                  <a:cubicBezTo>
                    <a:pt x="270" y="120"/>
                    <a:pt x="268" y="123"/>
                    <a:pt x="267" y="124"/>
                  </a:cubicBezTo>
                  <a:cubicBezTo>
                    <a:pt x="266" y="126"/>
                    <a:pt x="265" y="128"/>
                    <a:pt x="264" y="129"/>
                  </a:cubicBezTo>
                  <a:cubicBezTo>
                    <a:pt x="263" y="129"/>
                    <a:pt x="261" y="131"/>
                    <a:pt x="260" y="131"/>
                  </a:cubicBezTo>
                  <a:cubicBezTo>
                    <a:pt x="259" y="131"/>
                    <a:pt x="257" y="132"/>
                    <a:pt x="256" y="133"/>
                  </a:cubicBezTo>
                  <a:cubicBezTo>
                    <a:pt x="255" y="134"/>
                    <a:pt x="254" y="135"/>
                    <a:pt x="255" y="137"/>
                  </a:cubicBezTo>
                  <a:cubicBezTo>
                    <a:pt x="255" y="138"/>
                    <a:pt x="256" y="139"/>
                    <a:pt x="256" y="140"/>
                  </a:cubicBezTo>
                  <a:cubicBezTo>
                    <a:pt x="257" y="141"/>
                    <a:pt x="259" y="142"/>
                    <a:pt x="260" y="143"/>
                  </a:cubicBezTo>
                  <a:cubicBezTo>
                    <a:pt x="262" y="143"/>
                    <a:pt x="264" y="144"/>
                    <a:pt x="266" y="144"/>
                  </a:cubicBezTo>
                  <a:cubicBezTo>
                    <a:pt x="267" y="145"/>
                    <a:pt x="270" y="147"/>
                    <a:pt x="271" y="148"/>
                  </a:cubicBezTo>
                  <a:cubicBezTo>
                    <a:pt x="272" y="150"/>
                    <a:pt x="274" y="154"/>
                    <a:pt x="274" y="155"/>
                  </a:cubicBezTo>
                  <a:cubicBezTo>
                    <a:pt x="275" y="156"/>
                    <a:pt x="277" y="158"/>
                    <a:pt x="278" y="159"/>
                  </a:cubicBezTo>
                  <a:cubicBezTo>
                    <a:pt x="278" y="159"/>
                    <a:pt x="280" y="160"/>
                    <a:pt x="282" y="160"/>
                  </a:cubicBezTo>
                  <a:cubicBezTo>
                    <a:pt x="283" y="160"/>
                    <a:pt x="285" y="160"/>
                    <a:pt x="286" y="160"/>
                  </a:cubicBezTo>
                  <a:cubicBezTo>
                    <a:pt x="287" y="161"/>
                    <a:pt x="288" y="163"/>
                    <a:pt x="288" y="164"/>
                  </a:cubicBezTo>
                  <a:cubicBezTo>
                    <a:pt x="288" y="165"/>
                    <a:pt x="287" y="166"/>
                    <a:pt x="287" y="166"/>
                  </a:cubicBezTo>
                  <a:cubicBezTo>
                    <a:pt x="286" y="167"/>
                    <a:pt x="284" y="167"/>
                    <a:pt x="283" y="167"/>
                  </a:cubicBezTo>
                  <a:cubicBezTo>
                    <a:pt x="283" y="168"/>
                    <a:pt x="283" y="170"/>
                    <a:pt x="283" y="171"/>
                  </a:cubicBezTo>
                  <a:cubicBezTo>
                    <a:pt x="283" y="172"/>
                    <a:pt x="284" y="174"/>
                    <a:pt x="285" y="175"/>
                  </a:cubicBezTo>
                  <a:cubicBezTo>
                    <a:pt x="285" y="177"/>
                    <a:pt x="286" y="179"/>
                    <a:pt x="287" y="180"/>
                  </a:cubicBezTo>
                  <a:cubicBezTo>
                    <a:pt x="287" y="182"/>
                    <a:pt x="288" y="186"/>
                    <a:pt x="288" y="187"/>
                  </a:cubicBezTo>
                  <a:cubicBezTo>
                    <a:pt x="288" y="189"/>
                    <a:pt x="286" y="191"/>
                    <a:pt x="286" y="192"/>
                  </a:cubicBezTo>
                  <a:cubicBezTo>
                    <a:pt x="285" y="194"/>
                    <a:pt x="282" y="195"/>
                    <a:pt x="281" y="197"/>
                  </a:cubicBezTo>
                  <a:cubicBezTo>
                    <a:pt x="281" y="198"/>
                    <a:pt x="281" y="202"/>
                    <a:pt x="281" y="204"/>
                  </a:cubicBezTo>
                  <a:cubicBezTo>
                    <a:pt x="281" y="205"/>
                    <a:pt x="282" y="206"/>
                    <a:pt x="282" y="208"/>
                  </a:cubicBezTo>
                  <a:cubicBezTo>
                    <a:pt x="283" y="208"/>
                    <a:pt x="283" y="210"/>
                    <a:pt x="283" y="210"/>
                  </a:cubicBezTo>
                  <a:cubicBezTo>
                    <a:pt x="284" y="211"/>
                    <a:pt x="287" y="211"/>
                    <a:pt x="287" y="211"/>
                  </a:cubicBezTo>
                  <a:cubicBezTo>
                    <a:pt x="288" y="212"/>
                    <a:pt x="290" y="213"/>
                    <a:pt x="290" y="213"/>
                  </a:cubicBezTo>
                  <a:cubicBezTo>
                    <a:pt x="291" y="214"/>
                    <a:pt x="291" y="216"/>
                    <a:pt x="291" y="217"/>
                  </a:cubicBezTo>
                  <a:cubicBezTo>
                    <a:pt x="291" y="218"/>
                    <a:pt x="291" y="220"/>
                    <a:pt x="290" y="221"/>
                  </a:cubicBezTo>
                  <a:cubicBezTo>
                    <a:pt x="289" y="222"/>
                    <a:pt x="287" y="223"/>
                    <a:pt x="286" y="224"/>
                  </a:cubicBezTo>
                  <a:cubicBezTo>
                    <a:pt x="285" y="225"/>
                    <a:pt x="283" y="226"/>
                    <a:pt x="283" y="227"/>
                  </a:cubicBezTo>
                  <a:cubicBezTo>
                    <a:pt x="282" y="228"/>
                    <a:pt x="281" y="230"/>
                    <a:pt x="280" y="231"/>
                  </a:cubicBezTo>
                  <a:cubicBezTo>
                    <a:pt x="280" y="232"/>
                    <a:pt x="278" y="235"/>
                    <a:pt x="279" y="236"/>
                  </a:cubicBezTo>
                  <a:cubicBezTo>
                    <a:pt x="279" y="237"/>
                    <a:pt x="281" y="237"/>
                    <a:pt x="281" y="238"/>
                  </a:cubicBezTo>
                  <a:cubicBezTo>
                    <a:pt x="283" y="238"/>
                    <a:pt x="285" y="238"/>
                    <a:pt x="287" y="238"/>
                  </a:cubicBezTo>
                  <a:cubicBezTo>
                    <a:pt x="288" y="238"/>
                    <a:pt x="290" y="237"/>
                    <a:pt x="291" y="237"/>
                  </a:cubicBezTo>
                  <a:cubicBezTo>
                    <a:pt x="292" y="238"/>
                    <a:pt x="294" y="238"/>
                    <a:pt x="294" y="239"/>
                  </a:cubicBezTo>
                  <a:cubicBezTo>
                    <a:pt x="295" y="241"/>
                    <a:pt x="294" y="244"/>
                    <a:pt x="294" y="246"/>
                  </a:cubicBezTo>
                  <a:cubicBezTo>
                    <a:pt x="294" y="248"/>
                    <a:pt x="294" y="252"/>
                    <a:pt x="294" y="254"/>
                  </a:cubicBezTo>
                  <a:cubicBezTo>
                    <a:pt x="294" y="255"/>
                    <a:pt x="294" y="257"/>
                    <a:pt x="294" y="258"/>
                  </a:cubicBezTo>
                  <a:cubicBezTo>
                    <a:pt x="295" y="259"/>
                    <a:pt x="297" y="260"/>
                    <a:pt x="298" y="260"/>
                  </a:cubicBezTo>
                  <a:cubicBezTo>
                    <a:pt x="299" y="261"/>
                    <a:pt x="300" y="263"/>
                    <a:pt x="301" y="264"/>
                  </a:cubicBezTo>
                  <a:cubicBezTo>
                    <a:pt x="302" y="265"/>
                    <a:pt x="303" y="267"/>
                    <a:pt x="304" y="268"/>
                  </a:cubicBezTo>
                  <a:cubicBezTo>
                    <a:pt x="305" y="270"/>
                    <a:pt x="306" y="274"/>
                    <a:pt x="307" y="277"/>
                  </a:cubicBezTo>
                  <a:cubicBezTo>
                    <a:pt x="307" y="279"/>
                    <a:pt x="308" y="283"/>
                    <a:pt x="308" y="285"/>
                  </a:cubicBezTo>
                  <a:cubicBezTo>
                    <a:pt x="308" y="287"/>
                    <a:pt x="308" y="290"/>
                    <a:pt x="307" y="291"/>
                  </a:cubicBezTo>
                  <a:cubicBezTo>
                    <a:pt x="306" y="292"/>
                    <a:pt x="303" y="293"/>
                    <a:pt x="301" y="293"/>
                  </a:cubicBezTo>
                  <a:cubicBezTo>
                    <a:pt x="300" y="294"/>
                    <a:pt x="297" y="296"/>
                    <a:pt x="295" y="297"/>
                  </a:cubicBezTo>
                  <a:cubicBezTo>
                    <a:pt x="294" y="299"/>
                    <a:pt x="293" y="301"/>
                    <a:pt x="292" y="303"/>
                  </a:cubicBezTo>
                  <a:close/>
                </a:path>
              </a:pathLst>
            </a:custGeom>
            <a:solidFill>
              <a:schemeClr val="accent3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8"/>
            <p:cNvSpPr>
              <a:spLocks/>
            </p:cNvSpPr>
            <p:nvPr/>
          </p:nvSpPr>
          <p:spPr bwMode="auto">
            <a:xfrm>
              <a:off x="6646863" y="1743075"/>
              <a:ext cx="1566863" cy="1565275"/>
            </a:xfrm>
            <a:custGeom>
              <a:avLst/>
              <a:gdLst>
                <a:gd name="T0" fmla="*/ 171 w 317"/>
                <a:gd name="T1" fmla="*/ 302 h 317"/>
                <a:gd name="T2" fmla="*/ 150 w 317"/>
                <a:gd name="T3" fmla="*/ 304 h 317"/>
                <a:gd name="T4" fmla="*/ 133 w 317"/>
                <a:gd name="T5" fmla="*/ 292 h 317"/>
                <a:gd name="T6" fmla="*/ 118 w 317"/>
                <a:gd name="T7" fmla="*/ 292 h 317"/>
                <a:gd name="T8" fmla="*/ 100 w 317"/>
                <a:gd name="T9" fmla="*/ 305 h 317"/>
                <a:gd name="T10" fmla="*/ 90 w 317"/>
                <a:gd name="T11" fmla="*/ 314 h 317"/>
                <a:gd name="T12" fmla="*/ 68 w 317"/>
                <a:gd name="T13" fmla="*/ 308 h 317"/>
                <a:gd name="T14" fmla="*/ 51 w 317"/>
                <a:gd name="T15" fmla="*/ 297 h 317"/>
                <a:gd name="T16" fmla="*/ 41 w 317"/>
                <a:gd name="T17" fmla="*/ 286 h 317"/>
                <a:gd name="T18" fmla="*/ 50 w 317"/>
                <a:gd name="T19" fmla="*/ 256 h 317"/>
                <a:gd name="T20" fmla="*/ 40 w 317"/>
                <a:gd name="T21" fmla="*/ 234 h 317"/>
                <a:gd name="T22" fmla="*/ 25 w 317"/>
                <a:gd name="T23" fmla="*/ 224 h 317"/>
                <a:gd name="T24" fmla="*/ 37 w 317"/>
                <a:gd name="T25" fmla="*/ 205 h 317"/>
                <a:gd name="T26" fmla="*/ 27 w 317"/>
                <a:gd name="T27" fmla="*/ 192 h 317"/>
                <a:gd name="T28" fmla="*/ 30 w 317"/>
                <a:gd name="T29" fmla="*/ 164 h 317"/>
                <a:gd name="T30" fmla="*/ 32 w 317"/>
                <a:gd name="T31" fmla="*/ 148 h 317"/>
                <a:gd name="T32" fmla="*/ 11 w 317"/>
                <a:gd name="T33" fmla="*/ 132 h 317"/>
                <a:gd name="T34" fmla="*/ 5 w 317"/>
                <a:gd name="T35" fmla="*/ 119 h 317"/>
                <a:gd name="T36" fmla="*/ 19 w 317"/>
                <a:gd name="T37" fmla="*/ 101 h 317"/>
                <a:gd name="T38" fmla="*/ 14 w 317"/>
                <a:gd name="T39" fmla="*/ 75 h 317"/>
                <a:gd name="T40" fmla="*/ 18 w 317"/>
                <a:gd name="T41" fmla="*/ 51 h 317"/>
                <a:gd name="T42" fmla="*/ 51 w 317"/>
                <a:gd name="T43" fmla="*/ 54 h 317"/>
                <a:gd name="T44" fmla="*/ 66 w 317"/>
                <a:gd name="T45" fmla="*/ 29 h 317"/>
                <a:gd name="T46" fmla="*/ 106 w 317"/>
                <a:gd name="T47" fmla="*/ 29 h 317"/>
                <a:gd name="T48" fmla="*/ 144 w 317"/>
                <a:gd name="T49" fmla="*/ 47 h 317"/>
                <a:gd name="T50" fmla="*/ 163 w 317"/>
                <a:gd name="T51" fmla="*/ 71 h 317"/>
                <a:gd name="T52" fmla="*/ 188 w 317"/>
                <a:gd name="T53" fmla="*/ 69 h 317"/>
                <a:gd name="T54" fmla="*/ 218 w 317"/>
                <a:gd name="T55" fmla="*/ 55 h 317"/>
                <a:gd name="T56" fmla="*/ 266 w 317"/>
                <a:gd name="T57" fmla="*/ 24 h 317"/>
                <a:gd name="T58" fmla="*/ 291 w 317"/>
                <a:gd name="T59" fmla="*/ 2 h 317"/>
                <a:gd name="T60" fmla="*/ 298 w 317"/>
                <a:gd name="T61" fmla="*/ 23 h 317"/>
                <a:gd name="T62" fmla="*/ 311 w 317"/>
                <a:gd name="T63" fmla="*/ 36 h 317"/>
                <a:gd name="T64" fmla="*/ 309 w 317"/>
                <a:gd name="T65" fmla="*/ 78 h 317"/>
                <a:gd name="T66" fmla="*/ 317 w 317"/>
                <a:gd name="T67" fmla="*/ 107 h 317"/>
                <a:gd name="T68" fmla="*/ 291 w 317"/>
                <a:gd name="T69" fmla="*/ 117 h 317"/>
                <a:gd name="T70" fmla="*/ 266 w 317"/>
                <a:gd name="T71" fmla="*/ 128 h 317"/>
                <a:gd name="T72" fmla="*/ 270 w 317"/>
                <a:gd name="T73" fmla="*/ 144 h 317"/>
                <a:gd name="T74" fmla="*/ 276 w 317"/>
                <a:gd name="T75" fmla="*/ 163 h 317"/>
                <a:gd name="T76" fmla="*/ 286 w 317"/>
                <a:gd name="T77" fmla="*/ 159 h 317"/>
                <a:gd name="T78" fmla="*/ 288 w 317"/>
                <a:gd name="T79" fmla="*/ 168 h 317"/>
                <a:gd name="T80" fmla="*/ 279 w 317"/>
                <a:gd name="T81" fmla="*/ 184 h 317"/>
                <a:gd name="T82" fmla="*/ 258 w 317"/>
                <a:gd name="T83" fmla="*/ 198 h 317"/>
                <a:gd name="T84" fmla="*/ 261 w 317"/>
                <a:gd name="T85" fmla="*/ 216 h 317"/>
                <a:gd name="T86" fmla="*/ 243 w 317"/>
                <a:gd name="T87" fmla="*/ 216 h 317"/>
                <a:gd name="T88" fmla="*/ 239 w 317"/>
                <a:gd name="T89" fmla="*/ 230 h 317"/>
                <a:gd name="T90" fmla="*/ 226 w 317"/>
                <a:gd name="T91" fmla="*/ 252 h 317"/>
                <a:gd name="T92" fmla="*/ 229 w 317"/>
                <a:gd name="T93" fmla="*/ 263 h 317"/>
                <a:gd name="T94" fmla="*/ 230 w 317"/>
                <a:gd name="T95" fmla="*/ 278 h 317"/>
                <a:gd name="T96" fmla="*/ 200 w 317"/>
                <a:gd name="T97" fmla="*/ 292 h 317"/>
                <a:gd name="T98" fmla="*/ 187 w 317"/>
                <a:gd name="T99" fmla="*/ 305 h 317"/>
                <a:gd name="T100" fmla="*/ 190 w 317"/>
                <a:gd name="T101" fmla="*/ 315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17" h="317">
                  <a:moveTo>
                    <a:pt x="179" y="312"/>
                  </a:moveTo>
                  <a:cubicBezTo>
                    <a:pt x="179" y="312"/>
                    <a:pt x="179" y="312"/>
                    <a:pt x="179" y="312"/>
                  </a:cubicBezTo>
                  <a:cubicBezTo>
                    <a:pt x="179" y="312"/>
                    <a:pt x="177" y="311"/>
                    <a:pt x="176" y="310"/>
                  </a:cubicBezTo>
                  <a:cubicBezTo>
                    <a:pt x="176" y="309"/>
                    <a:pt x="175" y="306"/>
                    <a:pt x="175" y="305"/>
                  </a:cubicBezTo>
                  <a:cubicBezTo>
                    <a:pt x="174" y="304"/>
                    <a:pt x="172" y="303"/>
                    <a:pt x="171" y="302"/>
                  </a:cubicBezTo>
                  <a:cubicBezTo>
                    <a:pt x="170" y="302"/>
                    <a:pt x="167" y="303"/>
                    <a:pt x="165" y="304"/>
                  </a:cubicBezTo>
                  <a:cubicBezTo>
                    <a:pt x="164" y="304"/>
                    <a:pt x="161" y="306"/>
                    <a:pt x="160" y="307"/>
                  </a:cubicBezTo>
                  <a:cubicBezTo>
                    <a:pt x="159" y="307"/>
                    <a:pt x="157" y="308"/>
                    <a:pt x="155" y="308"/>
                  </a:cubicBezTo>
                  <a:cubicBezTo>
                    <a:pt x="155" y="308"/>
                    <a:pt x="153" y="307"/>
                    <a:pt x="152" y="306"/>
                  </a:cubicBezTo>
                  <a:cubicBezTo>
                    <a:pt x="152" y="306"/>
                    <a:pt x="151" y="305"/>
                    <a:pt x="150" y="304"/>
                  </a:cubicBezTo>
                  <a:cubicBezTo>
                    <a:pt x="149" y="304"/>
                    <a:pt x="147" y="303"/>
                    <a:pt x="146" y="303"/>
                  </a:cubicBezTo>
                  <a:cubicBezTo>
                    <a:pt x="145" y="303"/>
                    <a:pt x="143" y="303"/>
                    <a:pt x="141" y="303"/>
                  </a:cubicBezTo>
                  <a:cubicBezTo>
                    <a:pt x="140" y="302"/>
                    <a:pt x="136" y="301"/>
                    <a:pt x="135" y="300"/>
                  </a:cubicBezTo>
                  <a:cubicBezTo>
                    <a:pt x="135" y="299"/>
                    <a:pt x="135" y="297"/>
                    <a:pt x="135" y="296"/>
                  </a:cubicBezTo>
                  <a:cubicBezTo>
                    <a:pt x="134" y="295"/>
                    <a:pt x="134" y="293"/>
                    <a:pt x="133" y="292"/>
                  </a:cubicBezTo>
                  <a:cubicBezTo>
                    <a:pt x="132" y="292"/>
                    <a:pt x="131" y="292"/>
                    <a:pt x="131" y="292"/>
                  </a:cubicBezTo>
                  <a:cubicBezTo>
                    <a:pt x="130" y="292"/>
                    <a:pt x="128" y="292"/>
                    <a:pt x="127" y="292"/>
                  </a:cubicBezTo>
                  <a:cubicBezTo>
                    <a:pt x="127" y="293"/>
                    <a:pt x="126" y="295"/>
                    <a:pt x="125" y="295"/>
                  </a:cubicBezTo>
                  <a:cubicBezTo>
                    <a:pt x="124" y="295"/>
                    <a:pt x="121" y="295"/>
                    <a:pt x="120" y="295"/>
                  </a:cubicBezTo>
                  <a:cubicBezTo>
                    <a:pt x="120" y="294"/>
                    <a:pt x="119" y="292"/>
                    <a:pt x="118" y="292"/>
                  </a:cubicBezTo>
                  <a:cubicBezTo>
                    <a:pt x="118" y="291"/>
                    <a:pt x="115" y="290"/>
                    <a:pt x="114" y="290"/>
                  </a:cubicBezTo>
                  <a:cubicBezTo>
                    <a:pt x="113" y="290"/>
                    <a:pt x="110" y="290"/>
                    <a:pt x="109" y="290"/>
                  </a:cubicBezTo>
                  <a:cubicBezTo>
                    <a:pt x="108" y="291"/>
                    <a:pt x="106" y="292"/>
                    <a:pt x="105" y="293"/>
                  </a:cubicBezTo>
                  <a:cubicBezTo>
                    <a:pt x="104" y="294"/>
                    <a:pt x="102" y="297"/>
                    <a:pt x="102" y="299"/>
                  </a:cubicBezTo>
                  <a:cubicBezTo>
                    <a:pt x="101" y="300"/>
                    <a:pt x="100" y="304"/>
                    <a:pt x="100" y="305"/>
                  </a:cubicBezTo>
                  <a:cubicBezTo>
                    <a:pt x="99" y="307"/>
                    <a:pt x="98" y="310"/>
                    <a:pt x="98" y="312"/>
                  </a:cubicBezTo>
                  <a:cubicBezTo>
                    <a:pt x="98" y="312"/>
                    <a:pt x="97" y="314"/>
                    <a:pt x="96" y="314"/>
                  </a:cubicBezTo>
                  <a:cubicBezTo>
                    <a:pt x="96" y="315"/>
                    <a:pt x="94" y="316"/>
                    <a:pt x="94" y="316"/>
                  </a:cubicBezTo>
                  <a:cubicBezTo>
                    <a:pt x="93" y="316"/>
                    <a:pt x="91" y="317"/>
                    <a:pt x="91" y="317"/>
                  </a:cubicBezTo>
                  <a:cubicBezTo>
                    <a:pt x="90" y="316"/>
                    <a:pt x="90" y="315"/>
                    <a:pt x="90" y="314"/>
                  </a:cubicBezTo>
                  <a:cubicBezTo>
                    <a:pt x="90" y="313"/>
                    <a:pt x="89" y="312"/>
                    <a:pt x="88" y="312"/>
                  </a:cubicBezTo>
                  <a:cubicBezTo>
                    <a:pt x="87" y="312"/>
                    <a:pt x="86" y="312"/>
                    <a:pt x="86" y="311"/>
                  </a:cubicBezTo>
                  <a:cubicBezTo>
                    <a:pt x="84" y="311"/>
                    <a:pt x="80" y="312"/>
                    <a:pt x="78" y="312"/>
                  </a:cubicBezTo>
                  <a:cubicBezTo>
                    <a:pt x="76" y="312"/>
                    <a:pt x="74" y="312"/>
                    <a:pt x="73" y="312"/>
                  </a:cubicBezTo>
                  <a:cubicBezTo>
                    <a:pt x="71" y="311"/>
                    <a:pt x="69" y="309"/>
                    <a:pt x="68" y="308"/>
                  </a:cubicBezTo>
                  <a:cubicBezTo>
                    <a:pt x="66" y="307"/>
                    <a:pt x="65" y="303"/>
                    <a:pt x="64" y="301"/>
                  </a:cubicBezTo>
                  <a:cubicBezTo>
                    <a:pt x="63" y="300"/>
                    <a:pt x="64" y="297"/>
                    <a:pt x="63" y="296"/>
                  </a:cubicBezTo>
                  <a:cubicBezTo>
                    <a:pt x="62" y="295"/>
                    <a:pt x="61" y="295"/>
                    <a:pt x="60" y="295"/>
                  </a:cubicBezTo>
                  <a:cubicBezTo>
                    <a:pt x="59" y="295"/>
                    <a:pt x="57" y="295"/>
                    <a:pt x="55" y="296"/>
                  </a:cubicBezTo>
                  <a:cubicBezTo>
                    <a:pt x="54" y="296"/>
                    <a:pt x="52" y="297"/>
                    <a:pt x="51" y="297"/>
                  </a:cubicBezTo>
                  <a:cubicBezTo>
                    <a:pt x="50" y="297"/>
                    <a:pt x="47" y="296"/>
                    <a:pt x="46" y="296"/>
                  </a:cubicBezTo>
                  <a:cubicBezTo>
                    <a:pt x="45" y="295"/>
                    <a:pt x="43" y="295"/>
                    <a:pt x="42" y="294"/>
                  </a:cubicBezTo>
                  <a:cubicBezTo>
                    <a:pt x="41" y="294"/>
                    <a:pt x="39" y="293"/>
                    <a:pt x="38" y="293"/>
                  </a:cubicBezTo>
                  <a:cubicBezTo>
                    <a:pt x="38" y="292"/>
                    <a:pt x="38" y="292"/>
                    <a:pt x="38" y="292"/>
                  </a:cubicBezTo>
                  <a:cubicBezTo>
                    <a:pt x="38" y="290"/>
                    <a:pt x="40" y="287"/>
                    <a:pt x="41" y="286"/>
                  </a:cubicBezTo>
                  <a:cubicBezTo>
                    <a:pt x="42" y="284"/>
                    <a:pt x="46" y="283"/>
                    <a:pt x="47" y="282"/>
                  </a:cubicBezTo>
                  <a:cubicBezTo>
                    <a:pt x="48" y="281"/>
                    <a:pt x="52" y="280"/>
                    <a:pt x="53" y="280"/>
                  </a:cubicBezTo>
                  <a:cubicBezTo>
                    <a:pt x="54" y="278"/>
                    <a:pt x="54" y="275"/>
                    <a:pt x="54" y="274"/>
                  </a:cubicBezTo>
                  <a:cubicBezTo>
                    <a:pt x="54" y="272"/>
                    <a:pt x="53" y="267"/>
                    <a:pt x="52" y="265"/>
                  </a:cubicBezTo>
                  <a:cubicBezTo>
                    <a:pt x="52" y="263"/>
                    <a:pt x="50" y="258"/>
                    <a:pt x="50" y="256"/>
                  </a:cubicBezTo>
                  <a:cubicBezTo>
                    <a:pt x="49" y="255"/>
                    <a:pt x="48" y="253"/>
                    <a:pt x="47" y="252"/>
                  </a:cubicBezTo>
                  <a:cubicBezTo>
                    <a:pt x="46" y="251"/>
                    <a:pt x="44" y="249"/>
                    <a:pt x="43" y="248"/>
                  </a:cubicBezTo>
                  <a:cubicBezTo>
                    <a:pt x="42" y="248"/>
                    <a:pt x="40" y="247"/>
                    <a:pt x="40" y="246"/>
                  </a:cubicBezTo>
                  <a:cubicBezTo>
                    <a:pt x="39" y="245"/>
                    <a:pt x="40" y="243"/>
                    <a:pt x="40" y="242"/>
                  </a:cubicBezTo>
                  <a:cubicBezTo>
                    <a:pt x="40" y="240"/>
                    <a:pt x="40" y="236"/>
                    <a:pt x="40" y="234"/>
                  </a:cubicBezTo>
                  <a:cubicBezTo>
                    <a:pt x="40" y="232"/>
                    <a:pt x="40" y="229"/>
                    <a:pt x="39" y="228"/>
                  </a:cubicBezTo>
                  <a:cubicBezTo>
                    <a:pt x="39" y="227"/>
                    <a:pt x="38" y="226"/>
                    <a:pt x="37" y="225"/>
                  </a:cubicBezTo>
                  <a:cubicBezTo>
                    <a:pt x="36" y="225"/>
                    <a:pt x="34" y="226"/>
                    <a:pt x="32" y="226"/>
                  </a:cubicBezTo>
                  <a:cubicBezTo>
                    <a:pt x="31" y="226"/>
                    <a:pt x="28" y="226"/>
                    <a:pt x="27" y="226"/>
                  </a:cubicBezTo>
                  <a:cubicBezTo>
                    <a:pt x="26" y="225"/>
                    <a:pt x="25" y="225"/>
                    <a:pt x="25" y="224"/>
                  </a:cubicBezTo>
                  <a:cubicBezTo>
                    <a:pt x="24" y="223"/>
                    <a:pt x="25" y="220"/>
                    <a:pt x="26" y="219"/>
                  </a:cubicBezTo>
                  <a:cubicBezTo>
                    <a:pt x="26" y="218"/>
                    <a:pt x="28" y="216"/>
                    <a:pt x="28" y="215"/>
                  </a:cubicBezTo>
                  <a:cubicBezTo>
                    <a:pt x="29" y="214"/>
                    <a:pt x="31" y="213"/>
                    <a:pt x="32" y="212"/>
                  </a:cubicBezTo>
                  <a:cubicBezTo>
                    <a:pt x="33" y="211"/>
                    <a:pt x="34" y="210"/>
                    <a:pt x="35" y="209"/>
                  </a:cubicBezTo>
                  <a:cubicBezTo>
                    <a:pt x="36" y="208"/>
                    <a:pt x="37" y="206"/>
                    <a:pt x="37" y="205"/>
                  </a:cubicBezTo>
                  <a:cubicBezTo>
                    <a:pt x="37" y="204"/>
                    <a:pt x="36" y="202"/>
                    <a:pt x="36" y="201"/>
                  </a:cubicBezTo>
                  <a:cubicBezTo>
                    <a:pt x="35" y="201"/>
                    <a:pt x="34" y="200"/>
                    <a:pt x="33" y="200"/>
                  </a:cubicBezTo>
                  <a:cubicBezTo>
                    <a:pt x="32" y="199"/>
                    <a:pt x="29" y="199"/>
                    <a:pt x="29" y="198"/>
                  </a:cubicBezTo>
                  <a:cubicBezTo>
                    <a:pt x="28" y="198"/>
                    <a:pt x="28" y="196"/>
                    <a:pt x="28" y="196"/>
                  </a:cubicBezTo>
                  <a:cubicBezTo>
                    <a:pt x="27" y="195"/>
                    <a:pt x="27" y="193"/>
                    <a:pt x="27" y="192"/>
                  </a:cubicBezTo>
                  <a:cubicBezTo>
                    <a:pt x="26" y="190"/>
                    <a:pt x="26" y="187"/>
                    <a:pt x="27" y="185"/>
                  </a:cubicBezTo>
                  <a:cubicBezTo>
                    <a:pt x="28" y="184"/>
                    <a:pt x="30" y="182"/>
                    <a:pt x="31" y="180"/>
                  </a:cubicBezTo>
                  <a:cubicBezTo>
                    <a:pt x="32" y="179"/>
                    <a:pt x="34" y="177"/>
                    <a:pt x="34" y="176"/>
                  </a:cubicBezTo>
                  <a:cubicBezTo>
                    <a:pt x="34" y="174"/>
                    <a:pt x="33" y="170"/>
                    <a:pt x="32" y="168"/>
                  </a:cubicBezTo>
                  <a:cubicBezTo>
                    <a:pt x="32" y="167"/>
                    <a:pt x="31" y="165"/>
                    <a:pt x="30" y="164"/>
                  </a:cubicBezTo>
                  <a:cubicBezTo>
                    <a:pt x="30" y="163"/>
                    <a:pt x="29" y="160"/>
                    <a:pt x="29" y="159"/>
                  </a:cubicBezTo>
                  <a:cubicBezTo>
                    <a:pt x="29" y="158"/>
                    <a:pt x="28" y="156"/>
                    <a:pt x="29" y="156"/>
                  </a:cubicBezTo>
                  <a:cubicBezTo>
                    <a:pt x="29" y="155"/>
                    <a:pt x="32" y="155"/>
                    <a:pt x="33" y="154"/>
                  </a:cubicBezTo>
                  <a:cubicBezTo>
                    <a:pt x="33" y="154"/>
                    <a:pt x="34" y="153"/>
                    <a:pt x="34" y="152"/>
                  </a:cubicBezTo>
                  <a:cubicBezTo>
                    <a:pt x="34" y="151"/>
                    <a:pt x="33" y="149"/>
                    <a:pt x="32" y="148"/>
                  </a:cubicBezTo>
                  <a:cubicBezTo>
                    <a:pt x="30" y="148"/>
                    <a:pt x="28" y="148"/>
                    <a:pt x="27" y="148"/>
                  </a:cubicBezTo>
                  <a:cubicBezTo>
                    <a:pt x="26" y="148"/>
                    <a:pt x="24" y="148"/>
                    <a:pt x="23" y="147"/>
                  </a:cubicBezTo>
                  <a:cubicBezTo>
                    <a:pt x="22" y="146"/>
                    <a:pt x="21" y="144"/>
                    <a:pt x="20" y="144"/>
                  </a:cubicBezTo>
                  <a:cubicBezTo>
                    <a:pt x="19" y="142"/>
                    <a:pt x="18" y="138"/>
                    <a:pt x="17" y="136"/>
                  </a:cubicBezTo>
                  <a:cubicBezTo>
                    <a:pt x="15" y="135"/>
                    <a:pt x="13" y="133"/>
                    <a:pt x="11" y="132"/>
                  </a:cubicBezTo>
                  <a:cubicBezTo>
                    <a:pt x="10" y="132"/>
                    <a:pt x="7" y="131"/>
                    <a:pt x="6" y="131"/>
                  </a:cubicBezTo>
                  <a:cubicBezTo>
                    <a:pt x="5" y="130"/>
                    <a:pt x="3" y="129"/>
                    <a:pt x="2" y="128"/>
                  </a:cubicBezTo>
                  <a:cubicBezTo>
                    <a:pt x="1" y="127"/>
                    <a:pt x="1" y="126"/>
                    <a:pt x="1" y="125"/>
                  </a:cubicBezTo>
                  <a:cubicBezTo>
                    <a:pt x="0" y="124"/>
                    <a:pt x="1" y="122"/>
                    <a:pt x="2" y="121"/>
                  </a:cubicBezTo>
                  <a:cubicBezTo>
                    <a:pt x="2" y="120"/>
                    <a:pt x="5" y="120"/>
                    <a:pt x="5" y="119"/>
                  </a:cubicBezTo>
                  <a:cubicBezTo>
                    <a:pt x="6" y="119"/>
                    <a:pt x="9" y="117"/>
                    <a:pt x="10" y="117"/>
                  </a:cubicBezTo>
                  <a:cubicBezTo>
                    <a:pt x="11" y="116"/>
                    <a:pt x="12" y="114"/>
                    <a:pt x="13" y="112"/>
                  </a:cubicBezTo>
                  <a:cubicBezTo>
                    <a:pt x="14" y="111"/>
                    <a:pt x="15" y="108"/>
                    <a:pt x="17" y="107"/>
                  </a:cubicBezTo>
                  <a:cubicBezTo>
                    <a:pt x="17" y="107"/>
                    <a:pt x="19" y="106"/>
                    <a:pt x="19" y="105"/>
                  </a:cubicBezTo>
                  <a:cubicBezTo>
                    <a:pt x="20" y="104"/>
                    <a:pt x="18" y="102"/>
                    <a:pt x="19" y="101"/>
                  </a:cubicBezTo>
                  <a:cubicBezTo>
                    <a:pt x="19" y="100"/>
                    <a:pt x="21" y="99"/>
                    <a:pt x="21" y="99"/>
                  </a:cubicBezTo>
                  <a:cubicBezTo>
                    <a:pt x="21" y="98"/>
                    <a:pt x="22" y="96"/>
                    <a:pt x="22" y="95"/>
                  </a:cubicBezTo>
                  <a:cubicBezTo>
                    <a:pt x="22" y="93"/>
                    <a:pt x="21" y="90"/>
                    <a:pt x="21" y="88"/>
                  </a:cubicBezTo>
                  <a:cubicBezTo>
                    <a:pt x="20" y="87"/>
                    <a:pt x="19" y="84"/>
                    <a:pt x="18" y="82"/>
                  </a:cubicBezTo>
                  <a:cubicBezTo>
                    <a:pt x="17" y="80"/>
                    <a:pt x="14" y="77"/>
                    <a:pt x="14" y="75"/>
                  </a:cubicBezTo>
                  <a:cubicBezTo>
                    <a:pt x="13" y="74"/>
                    <a:pt x="13" y="71"/>
                    <a:pt x="13" y="70"/>
                  </a:cubicBezTo>
                  <a:cubicBezTo>
                    <a:pt x="13" y="68"/>
                    <a:pt x="12" y="66"/>
                    <a:pt x="12" y="64"/>
                  </a:cubicBezTo>
                  <a:cubicBezTo>
                    <a:pt x="12" y="63"/>
                    <a:pt x="13" y="61"/>
                    <a:pt x="14" y="60"/>
                  </a:cubicBezTo>
                  <a:cubicBezTo>
                    <a:pt x="15" y="59"/>
                    <a:pt x="18" y="58"/>
                    <a:pt x="18" y="57"/>
                  </a:cubicBezTo>
                  <a:cubicBezTo>
                    <a:pt x="19" y="56"/>
                    <a:pt x="18" y="52"/>
                    <a:pt x="18" y="51"/>
                  </a:cubicBezTo>
                  <a:cubicBezTo>
                    <a:pt x="18" y="50"/>
                    <a:pt x="18" y="48"/>
                    <a:pt x="18" y="47"/>
                  </a:cubicBezTo>
                  <a:cubicBezTo>
                    <a:pt x="19" y="46"/>
                    <a:pt x="19" y="45"/>
                    <a:pt x="19" y="45"/>
                  </a:cubicBezTo>
                  <a:cubicBezTo>
                    <a:pt x="22" y="47"/>
                    <a:pt x="27" y="50"/>
                    <a:pt x="30" y="51"/>
                  </a:cubicBezTo>
                  <a:cubicBezTo>
                    <a:pt x="32" y="52"/>
                    <a:pt x="37" y="54"/>
                    <a:pt x="40" y="54"/>
                  </a:cubicBezTo>
                  <a:cubicBezTo>
                    <a:pt x="42" y="55"/>
                    <a:pt x="48" y="55"/>
                    <a:pt x="51" y="54"/>
                  </a:cubicBezTo>
                  <a:cubicBezTo>
                    <a:pt x="53" y="54"/>
                    <a:pt x="58" y="52"/>
                    <a:pt x="60" y="49"/>
                  </a:cubicBezTo>
                  <a:cubicBezTo>
                    <a:pt x="61" y="48"/>
                    <a:pt x="60" y="45"/>
                    <a:pt x="60" y="44"/>
                  </a:cubicBezTo>
                  <a:cubicBezTo>
                    <a:pt x="60" y="42"/>
                    <a:pt x="59" y="40"/>
                    <a:pt x="59" y="38"/>
                  </a:cubicBezTo>
                  <a:cubicBezTo>
                    <a:pt x="59" y="37"/>
                    <a:pt x="60" y="34"/>
                    <a:pt x="61" y="33"/>
                  </a:cubicBezTo>
                  <a:cubicBezTo>
                    <a:pt x="62" y="32"/>
                    <a:pt x="64" y="30"/>
                    <a:pt x="66" y="29"/>
                  </a:cubicBezTo>
                  <a:cubicBezTo>
                    <a:pt x="68" y="28"/>
                    <a:pt x="74" y="26"/>
                    <a:pt x="76" y="25"/>
                  </a:cubicBezTo>
                  <a:cubicBezTo>
                    <a:pt x="78" y="24"/>
                    <a:pt x="83" y="22"/>
                    <a:pt x="86" y="23"/>
                  </a:cubicBezTo>
                  <a:cubicBezTo>
                    <a:pt x="87" y="23"/>
                    <a:pt x="90" y="27"/>
                    <a:pt x="92" y="28"/>
                  </a:cubicBezTo>
                  <a:cubicBezTo>
                    <a:pt x="94" y="29"/>
                    <a:pt x="98" y="30"/>
                    <a:pt x="100" y="30"/>
                  </a:cubicBezTo>
                  <a:cubicBezTo>
                    <a:pt x="102" y="30"/>
                    <a:pt x="105" y="28"/>
                    <a:pt x="106" y="29"/>
                  </a:cubicBezTo>
                  <a:cubicBezTo>
                    <a:pt x="109" y="30"/>
                    <a:pt x="112" y="34"/>
                    <a:pt x="114" y="36"/>
                  </a:cubicBezTo>
                  <a:cubicBezTo>
                    <a:pt x="114" y="37"/>
                    <a:pt x="117" y="39"/>
                    <a:pt x="118" y="40"/>
                  </a:cubicBezTo>
                  <a:cubicBezTo>
                    <a:pt x="120" y="40"/>
                    <a:pt x="123" y="40"/>
                    <a:pt x="125" y="40"/>
                  </a:cubicBezTo>
                  <a:cubicBezTo>
                    <a:pt x="128" y="41"/>
                    <a:pt x="135" y="41"/>
                    <a:pt x="138" y="42"/>
                  </a:cubicBezTo>
                  <a:cubicBezTo>
                    <a:pt x="139" y="43"/>
                    <a:pt x="143" y="45"/>
                    <a:pt x="144" y="47"/>
                  </a:cubicBezTo>
                  <a:cubicBezTo>
                    <a:pt x="145" y="48"/>
                    <a:pt x="147" y="51"/>
                    <a:pt x="147" y="53"/>
                  </a:cubicBezTo>
                  <a:cubicBezTo>
                    <a:pt x="147" y="55"/>
                    <a:pt x="147" y="60"/>
                    <a:pt x="147" y="62"/>
                  </a:cubicBezTo>
                  <a:cubicBezTo>
                    <a:pt x="148" y="64"/>
                    <a:pt x="148" y="67"/>
                    <a:pt x="150" y="68"/>
                  </a:cubicBezTo>
                  <a:cubicBezTo>
                    <a:pt x="151" y="69"/>
                    <a:pt x="155" y="71"/>
                    <a:pt x="156" y="71"/>
                  </a:cubicBezTo>
                  <a:cubicBezTo>
                    <a:pt x="158" y="71"/>
                    <a:pt x="161" y="71"/>
                    <a:pt x="163" y="71"/>
                  </a:cubicBezTo>
                  <a:cubicBezTo>
                    <a:pt x="165" y="71"/>
                    <a:pt x="169" y="70"/>
                    <a:pt x="171" y="71"/>
                  </a:cubicBezTo>
                  <a:cubicBezTo>
                    <a:pt x="173" y="72"/>
                    <a:pt x="176" y="75"/>
                    <a:pt x="178" y="75"/>
                  </a:cubicBezTo>
                  <a:cubicBezTo>
                    <a:pt x="179" y="76"/>
                    <a:pt x="181" y="75"/>
                    <a:pt x="182" y="75"/>
                  </a:cubicBezTo>
                  <a:cubicBezTo>
                    <a:pt x="183" y="74"/>
                    <a:pt x="183" y="72"/>
                    <a:pt x="184" y="71"/>
                  </a:cubicBezTo>
                  <a:cubicBezTo>
                    <a:pt x="185" y="70"/>
                    <a:pt x="187" y="69"/>
                    <a:pt x="188" y="69"/>
                  </a:cubicBezTo>
                  <a:cubicBezTo>
                    <a:pt x="190" y="69"/>
                    <a:pt x="192" y="70"/>
                    <a:pt x="194" y="70"/>
                  </a:cubicBezTo>
                  <a:cubicBezTo>
                    <a:pt x="195" y="71"/>
                    <a:pt x="198" y="71"/>
                    <a:pt x="199" y="70"/>
                  </a:cubicBezTo>
                  <a:cubicBezTo>
                    <a:pt x="201" y="69"/>
                    <a:pt x="204" y="65"/>
                    <a:pt x="205" y="63"/>
                  </a:cubicBezTo>
                  <a:cubicBezTo>
                    <a:pt x="207" y="62"/>
                    <a:pt x="209" y="59"/>
                    <a:pt x="210" y="58"/>
                  </a:cubicBezTo>
                  <a:cubicBezTo>
                    <a:pt x="212" y="56"/>
                    <a:pt x="216" y="55"/>
                    <a:pt x="218" y="55"/>
                  </a:cubicBezTo>
                  <a:cubicBezTo>
                    <a:pt x="221" y="53"/>
                    <a:pt x="227" y="52"/>
                    <a:pt x="229" y="50"/>
                  </a:cubicBezTo>
                  <a:cubicBezTo>
                    <a:pt x="232" y="49"/>
                    <a:pt x="236" y="48"/>
                    <a:pt x="238" y="47"/>
                  </a:cubicBezTo>
                  <a:cubicBezTo>
                    <a:pt x="240" y="46"/>
                    <a:pt x="242" y="43"/>
                    <a:pt x="244" y="41"/>
                  </a:cubicBezTo>
                  <a:cubicBezTo>
                    <a:pt x="245" y="40"/>
                    <a:pt x="248" y="37"/>
                    <a:pt x="250" y="36"/>
                  </a:cubicBezTo>
                  <a:cubicBezTo>
                    <a:pt x="254" y="33"/>
                    <a:pt x="262" y="28"/>
                    <a:pt x="266" y="24"/>
                  </a:cubicBezTo>
                  <a:cubicBezTo>
                    <a:pt x="269" y="22"/>
                    <a:pt x="275" y="16"/>
                    <a:pt x="278" y="13"/>
                  </a:cubicBezTo>
                  <a:cubicBezTo>
                    <a:pt x="280" y="12"/>
                    <a:pt x="283" y="8"/>
                    <a:pt x="284" y="6"/>
                  </a:cubicBezTo>
                  <a:cubicBezTo>
                    <a:pt x="285" y="5"/>
                    <a:pt x="287" y="1"/>
                    <a:pt x="288" y="0"/>
                  </a:cubicBezTo>
                  <a:cubicBezTo>
                    <a:pt x="288" y="0"/>
                    <a:pt x="288" y="0"/>
                    <a:pt x="288" y="1"/>
                  </a:cubicBezTo>
                  <a:cubicBezTo>
                    <a:pt x="289" y="1"/>
                    <a:pt x="291" y="1"/>
                    <a:pt x="291" y="2"/>
                  </a:cubicBezTo>
                  <a:cubicBezTo>
                    <a:pt x="292" y="2"/>
                    <a:pt x="293" y="4"/>
                    <a:pt x="293" y="4"/>
                  </a:cubicBezTo>
                  <a:cubicBezTo>
                    <a:pt x="294" y="5"/>
                    <a:pt x="295" y="7"/>
                    <a:pt x="296" y="8"/>
                  </a:cubicBezTo>
                  <a:cubicBezTo>
                    <a:pt x="296" y="10"/>
                    <a:pt x="296" y="13"/>
                    <a:pt x="296" y="15"/>
                  </a:cubicBezTo>
                  <a:cubicBezTo>
                    <a:pt x="297" y="16"/>
                    <a:pt x="297" y="18"/>
                    <a:pt x="297" y="19"/>
                  </a:cubicBezTo>
                  <a:cubicBezTo>
                    <a:pt x="298" y="20"/>
                    <a:pt x="298" y="22"/>
                    <a:pt x="298" y="23"/>
                  </a:cubicBezTo>
                  <a:cubicBezTo>
                    <a:pt x="299" y="24"/>
                    <a:pt x="300" y="24"/>
                    <a:pt x="301" y="25"/>
                  </a:cubicBezTo>
                  <a:cubicBezTo>
                    <a:pt x="302" y="26"/>
                    <a:pt x="304" y="27"/>
                    <a:pt x="305" y="27"/>
                  </a:cubicBezTo>
                  <a:cubicBezTo>
                    <a:pt x="306" y="28"/>
                    <a:pt x="308" y="28"/>
                    <a:pt x="309" y="29"/>
                  </a:cubicBezTo>
                  <a:cubicBezTo>
                    <a:pt x="309" y="29"/>
                    <a:pt x="311" y="32"/>
                    <a:pt x="311" y="33"/>
                  </a:cubicBezTo>
                  <a:cubicBezTo>
                    <a:pt x="311" y="34"/>
                    <a:pt x="312" y="36"/>
                    <a:pt x="311" y="36"/>
                  </a:cubicBezTo>
                  <a:cubicBezTo>
                    <a:pt x="311" y="38"/>
                    <a:pt x="309" y="40"/>
                    <a:pt x="309" y="41"/>
                  </a:cubicBezTo>
                  <a:cubicBezTo>
                    <a:pt x="307" y="44"/>
                    <a:pt x="305" y="48"/>
                    <a:pt x="305" y="50"/>
                  </a:cubicBezTo>
                  <a:cubicBezTo>
                    <a:pt x="304" y="52"/>
                    <a:pt x="303" y="57"/>
                    <a:pt x="303" y="59"/>
                  </a:cubicBezTo>
                  <a:cubicBezTo>
                    <a:pt x="303" y="61"/>
                    <a:pt x="304" y="67"/>
                    <a:pt x="305" y="69"/>
                  </a:cubicBezTo>
                  <a:cubicBezTo>
                    <a:pt x="305" y="71"/>
                    <a:pt x="308" y="76"/>
                    <a:pt x="309" y="78"/>
                  </a:cubicBezTo>
                  <a:cubicBezTo>
                    <a:pt x="309" y="79"/>
                    <a:pt x="311" y="81"/>
                    <a:pt x="312" y="83"/>
                  </a:cubicBezTo>
                  <a:cubicBezTo>
                    <a:pt x="313" y="84"/>
                    <a:pt x="314" y="87"/>
                    <a:pt x="315" y="89"/>
                  </a:cubicBezTo>
                  <a:cubicBezTo>
                    <a:pt x="316" y="90"/>
                    <a:pt x="317" y="93"/>
                    <a:pt x="317" y="95"/>
                  </a:cubicBezTo>
                  <a:cubicBezTo>
                    <a:pt x="317" y="96"/>
                    <a:pt x="317" y="100"/>
                    <a:pt x="317" y="101"/>
                  </a:cubicBezTo>
                  <a:cubicBezTo>
                    <a:pt x="317" y="103"/>
                    <a:pt x="317" y="105"/>
                    <a:pt x="317" y="107"/>
                  </a:cubicBezTo>
                  <a:cubicBezTo>
                    <a:pt x="316" y="108"/>
                    <a:pt x="314" y="111"/>
                    <a:pt x="313" y="112"/>
                  </a:cubicBezTo>
                  <a:cubicBezTo>
                    <a:pt x="313" y="112"/>
                    <a:pt x="310" y="114"/>
                    <a:pt x="309" y="115"/>
                  </a:cubicBezTo>
                  <a:cubicBezTo>
                    <a:pt x="308" y="115"/>
                    <a:pt x="305" y="116"/>
                    <a:pt x="304" y="117"/>
                  </a:cubicBezTo>
                  <a:cubicBezTo>
                    <a:pt x="302" y="117"/>
                    <a:pt x="299" y="118"/>
                    <a:pt x="298" y="118"/>
                  </a:cubicBezTo>
                  <a:cubicBezTo>
                    <a:pt x="296" y="118"/>
                    <a:pt x="292" y="118"/>
                    <a:pt x="291" y="117"/>
                  </a:cubicBezTo>
                  <a:cubicBezTo>
                    <a:pt x="289" y="117"/>
                    <a:pt x="285" y="117"/>
                    <a:pt x="284" y="117"/>
                  </a:cubicBezTo>
                  <a:cubicBezTo>
                    <a:pt x="283" y="118"/>
                    <a:pt x="281" y="119"/>
                    <a:pt x="280" y="120"/>
                  </a:cubicBezTo>
                  <a:cubicBezTo>
                    <a:pt x="278" y="120"/>
                    <a:pt x="274" y="122"/>
                    <a:pt x="272" y="123"/>
                  </a:cubicBezTo>
                  <a:cubicBezTo>
                    <a:pt x="272" y="123"/>
                    <a:pt x="270" y="124"/>
                    <a:pt x="269" y="125"/>
                  </a:cubicBezTo>
                  <a:cubicBezTo>
                    <a:pt x="268" y="125"/>
                    <a:pt x="266" y="127"/>
                    <a:pt x="266" y="128"/>
                  </a:cubicBezTo>
                  <a:cubicBezTo>
                    <a:pt x="265" y="128"/>
                    <a:pt x="266" y="130"/>
                    <a:pt x="266" y="131"/>
                  </a:cubicBezTo>
                  <a:cubicBezTo>
                    <a:pt x="266" y="132"/>
                    <a:pt x="266" y="133"/>
                    <a:pt x="266" y="134"/>
                  </a:cubicBezTo>
                  <a:cubicBezTo>
                    <a:pt x="266" y="135"/>
                    <a:pt x="268" y="136"/>
                    <a:pt x="268" y="136"/>
                  </a:cubicBezTo>
                  <a:cubicBezTo>
                    <a:pt x="268" y="137"/>
                    <a:pt x="269" y="138"/>
                    <a:pt x="270" y="139"/>
                  </a:cubicBezTo>
                  <a:cubicBezTo>
                    <a:pt x="270" y="140"/>
                    <a:pt x="270" y="143"/>
                    <a:pt x="270" y="144"/>
                  </a:cubicBezTo>
                  <a:cubicBezTo>
                    <a:pt x="270" y="145"/>
                    <a:pt x="270" y="148"/>
                    <a:pt x="270" y="149"/>
                  </a:cubicBezTo>
                  <a:cubicBezTo>
                    <a:pt x="270" y="150"/>
                    <a:pt x="270" y="152"/>
                    <a:pt x="270" y="153"/>
                  </a:cubicBezTo>
                  <a:cubicBezTo>
                    <a:pt x="270" y="154"/>
                    <a:pt x="271" y="156"/>
                    <a:pt x="272" y="157"/>
                  </a:cubicBezTo>
                  <a:cubicBezTo>
                    <a:pt x="272" y="158"/>
                    <a:pt x="273" y="160"/>
                    <a:pt x="274" y="160"/>
                  </a:cubicBezTo>
                  <a:cubicBezTo>
                    <a:pt x="274" y="161"/>
                    <a:pt x="276" y="163"/>
                    <a:pt x="276" y="163"/>
                  </a:cubicBezTo>
                  <a:cubicBezTo>
                    <a:pt x="277" y="164"/>
                    <a:pt x="278" y="164"/>
                    <a:pt x="279" y="164"/>
                  </a:cubicBezTo>
                  <a:cubicBezTo>
                    <a:pt x="279" y="164"/>
                    <a:pt x="280" y="164"/>
                    <a:pt x="281" y="164"/>
                  </a:cubicBezTo>
                  <a:cubicBezTo>
                    <a:pt x="282" y="163"/>
                    <a:pt x="282" y="162"/>
                    <a:pt x="282" y="161"/>
                  </a:cubicBezTo>
                  <a:cubicBezTo>
                    <a:pt x="283" y="160"/>
                    <a:pt x="283" y="159"/>
                    <a:pt x="284" y="159"/>
                  </a:cubicBezTo>
                  <a:cubicBezTo>
                    <a:pt x="284" y="159"/>
                    <a:pt x="286" y="159"/>
                    <a:pt x="286" y="159"/>
                  </a:cubicBezTo>
                  <a:cubicBezTo>
                    <a:pt x="287" y="159"/>
                    <a:pt x="288" y="160"/>
                    <a:pt x="289" y="160"/>
                  </a:cubicBezTo>
                  <a:cubicBezTo>
                    <a:pt x="289" y="161"/>
                    <a:pt x="290" y="161"/>
                    <a:pt x="290" y="161"/>
                  </a:cubicBezTo>
                  <a:cubicBezTo>
                    <a:pt x="290" y="162"/>
                    <a:pt x="290" y="162"/>
                    <a:pt x="290" y="163"/>
                  </a:cubicBezTo>
                  <a:cubicBezTo>
                    <a:pt x="290" y="163"/>
                    <a:pt x="290" y="164"/>
                    <a:pt x="289" y="165"/>
                  </a:cubicBezTo>
                  <a:cubicBezTo>
                    <a:pt x="289" y="166"/>
                    <a:pt x="288" y="167"/>
                    <a:pt x="288" y="168"/>
                  </a:cubicBezTo>
                  <a:cubicBezTo>
                    <a:pt x="288" y="168"/>
                    <a:pt x="286" y="169"/>
                    <a:pt x="285" y="170"/>
                  </a:cubicBezTo>
                  <a:cubicBezTo>
                    <a:pt x="284" y="171"/>
                    <a:pt x="283" y="172"/>
                    <a:pt x="283" y="173"/>
                  </a:cubicBezTo>
                  <a:cubicBezTo>
                    <a:pt x="282" y="174"/>
                    <a:pt x="282" y="176"/>
                    <a:pt x="281" y="177"/>
                  </a:cubicBezTo>
                  <a:cubicBezTo>
                    <a:pt x="281" y="178"/>
                    <a:pt x="282" y="180"/>
                    <a:pt x="281" y="181"/>
                  </a:cubicBezTo>
                  <a:cubicBezTo>
                    <a:pt x="281" y="182"/>
                    <a:pt x="280" y="183"/>
                    <a:pt x="279" y="184"/>
                  </a:cubicBezTo>
                  <a:cubicBezTo>
                    <a:pt x="278" y="184"/>
                    <a:pt x="275" y="186"/>
                    <a:pt x="273" y="186"/>
                  </a:cubicBezTo>
                  <a:cubicBezTo>
                    <a:pt x="272" y="187"/>
                    <a:pt x="269" y="187"/>
                    <a:pt x="268" y="187"/>
                  </a:cubicBezTo>
                  <a:cubicBezTo>
                    <a:pt x="266" y="188"/>
                    <a:pt x="264" y="189"/>
                    <a:pt x="263" y="189"/>
                  </a:cubicBezTo>
                  <a:cubicBezTo>
                    <a:pt x="262" y="190"/>
                    <a:pt x="260" y="192"/>
                    <a:pt x="260" y="192"/>
                  </a:cubicBezTo>
                  <a:cubicBezTo>
                    <a:pt x="259" y="194"/>
                    <a:pt x="258" y="196"/>
                    <a:pt x="258" y="198"/>
                  </a:cubicBezTo>
                  <a:cubicBezTo>
                    <a:pt x="258" y="199"/>
                    <a:pt x="258" y="201"/>
                    <a:pt x="258" y="202"/>
                  </a:cubicBezTo>
                  <a:cubicBezTo>
                    <a:pt x="258" y="204"/>
                    <a:pt x="259" y="206"/>
                    <a:pt x="260" y="207"/>
                  </a:cubicBezTo>
                  <a:cubicBezTo>
                    <a:pt x="260" y="208"/>
                    <a:pt x="262" y="209"/>
                    <a:pt x="262" y="210"/>
                  </a:cubicBezTo>
                  <a:cubicBezTo>
                    <a:pt x="263" y="211"/>
                    <a:pt x="263" y="213"/>
                    <a:pt x="262" y="214"/>
                  </a:cubicBezTo>
                  <a:cubicBezTo>
                    <a:pt x="262" y="215"/>
                    <a:pt x="261" y="215"/>
                    <a:pt x="261" y="216"/>
                  </a:cubicBezTo>
                  <a:cubicBezTo>
                    <a:pt x="260" y="216"/>
                    <a:pt x="260" y="219"/>
                    <a:pt x="259" y="220"/>
                  </a:cubicBezTo>
                  <a:cubicBezTo>
                    <a:pt x="258" y="220"/>
                    <a:pt x="257" y="221"/>
                    <a:pt x="256" y="221"/>
                  </a:cubicBezTo>
                  <a:cubicBezTo>
                    <a:pt x="255" y="221"/>
                    <a:pt x="252" y="221"/>
                    <a:pt x="251" y="220"/>
                  </a:cubicBezTo>
                  <a:cubicBezTo>
                    <a:pt x="249" y="220"/>
                    <a:pt x="248" y="218"/>
                    <a:pt x="246" y="218"/>
                  </a:cubicBezTo>
                  <a:cubicBezTo>
                    <a:pt x="245" y="217"/>
                    <a:pt x="244" y="216"/>
                    <a:pt x="243" y="216"/>
                  </a:cubicBezTo>
                  <a:cubicBezTo>
                    <a:pt x="243" y="216"/>
                    <a:pt x="241" y="217"/>
                    <a:pt x="240" y="217"/>
                  </a:cubicBezTo>
                  <a:cubicBezTo>
                    <a:pt x="240" y="218"/>
                    <a:pt x="239" y="218"/>
                    <a:pt x="239" y="219"/>
                  </a:cubicBezTo>
                  <a:cubicBezTo>
                    <a:pt x="238" y="220"/>
                    <a:pt x="239" y="221"/>
                    <a:pt x="239" y="222"/>
                  </a:cubicBezTo>
                  <a:cubicBezTo>
                    <a:pt x="239" y="223"/>
                    <a:pt x="239" y="226"/>
                    <a:pt x="239" y="227"/>
                  </a:cubicBezTo>
                  <a:cubicBezTo>
                    <a:pt x="239" y="228"/>
                    <a:pt x="239" y="229"/>
                    <a:pt x="239" y="230"/>
                  </a:cubicBezTo>
                  <a:cubicBezTo>
                    <a:pt x="239" y="231"/>
                    <a:pt x="239" y="233"/>
                    <a:pt x="239" y="234"/>
                  </a:cubicBezTo>
                  <a:cubicBezTo>
                    <a:pt x="239" y="236"/>
                    <a:pt x="237" y="237"/>
                    <a:pt x="236" y="239"/>
                  </a:cubicBezTo>
                  <a:cubicBezTo>
                    <a:pt x="236" y="240"/>
                    <a:pt x="234" y="243"/>
                    <a:pt x="233" y="244"/>
                  </a:cubicBezTo>
                  <a:cubicBezTo>
                    <a:pt x="232" y="245"/>
                    <a:pt x="230" y="247"/>
                    <a:pt x="229" y="247"/>
                  </a:cubicBezTo>
                  <a:cubicBezTo>
                    <a:pt x="228" y="248"/>
                    <a:pt x="227" y="250"/>
                    <a:pt x="226" y="252"/>
                  </a:cubicBezTo>
                  <a:cubicBezTo>
                    <a:pt x="226" y="252"/>
                    <a:pt x="225" y="254"/>
                    <a:pt x="224" y="255"/>
                  </a:cubicBezTo>
                  <a:cubicBezTo>
                    <a:pt x="224" y="256"/>
                    <a:pt x="224" y="258"/>
                    <a:pt x="224" y="259"/>
                  </a:cubicBezTo>
                  <a:cubicBezTo>
                    <a:pt x="224" y="259"/>
                    <a:pt x="224" y="261"/>
                    <a:pt x="224" y="262"/>
                  </a:cubicBezTo>
                  <a:cubicBezTo>
                    <a:pt x="225" y="262"/>
                    <a:pt x="226" y="263"/>
                    <a:pt x="226" y="263"/>
                  </a:cubicBezTo>
                  <a:cubicBezTo>
                    <a:pt x="227" y="263"/>
                    <a:pt x="228" y="263"/>
                    <a:pt x="229" y="263"/>
                  </a:cubicBezTo>
                  <a:cubicBezTo>
                    <a:pt x="229" y="263"/>
                    <a:pt x="230" y="263"/>
                    <a:pt x="231" y="263"/>
                  </a:cubicBezTo>
                  <a:cubicBezTo>
                    <a:pt x="231" y="263"/>
                    <a:pt x="231" y="264"/>
                    <a:pt x="231" y="264"/>
                  </a:cubicBezTo>
                  <a:cubicBezTo>
                    <a:pt x="231" y="266"/>
                    <a:pt x="231" y="268"/>
                    <a:pt x="231" y="269"/>
                  </a:cubicBezTo>
                  <a:cubicBezTo>
                    <a:pt x="231" y="270"/>
                    <a:pt x="231" y="272"/>
                    <a:pt x="231" y="274"/>
                  </a:cubicBezTo>
                  <a:cubicBezTo>
                    <a:pt x="231" y="275"/>
                    <a:pt x="230" y="276"/>
                    <a:pt x="230" y="278"/>
                  </a:cubicBezTo>
                  <a:cubicBezTo>
                    <a:pt x="229" y="280"/>
                    <a:pt x="228" y="283"/>
                    <a:pt x="227" y="284"/>
                  </a:cubicBezTo>
                  <a:cubicBezTo>
                    <a:pt x="226" y="286"/>
                    <a:pt x="224" y="288"/>
                    <a:pt x="223" y="289"/>
                  </a:cubicBezTo>
                  <a:cubicBezTo>
                    <a:pt x="221" y="290"/>
                    <a:pt x="219" y="292"/>
                    <a:pt x="218" y="293"/>
                  </a:cubicBezTo>
                  <a:cubicBezTo>
                    <a:pt x="216" y="293"/>
                    <a:pt x="212" y="293"/>
                    <a:pt x="210" y="293"/>
                  </a:cubicBezTo>
                  <a:cubicBezTo>
                    <a:pt x="207" y="292"/>
                    <a:pt x="203" y="292"/>
                    <a:pt x="200" y="292"/>
                  </a:cubicBezTo>
                  <a:cubicBezTo>
                    <a:pt x="199" y="292"/>
                    <a:pt x="195" y="292"/>
                    <a:pt x="194" y="293"/>
                  </a:cubicBezTo>
                  <a:cubicBezTo>
                    <a:pt x="193" y="293"/>
                    <a:pt x="191" y="295"/>
                    <a:pt x="191" y="296"/>
                  </a:cubicBezTo>
                  <a:cubicBezTo>
                    <a:pt x="190" y="296"/>
                    <a:pt x="188" y="297"/>
                    <a:pt x="187" y="298"/>
                  </a:cubicBezTo>
                  <a:cubicBezTo>
                    <a:pt x="187" y="299"/>
                    <a:pt x="187" y="300"/>
                    <a:pt x="187" y="301"/>
                  </a:cubicBezTo>
                  <a:cubicBezTo>
                    <a:pt x="187" y="302"/>
                    <a:pt x="186" y="304"/>
                    <a:pt x="187" y="305"/>
                  </a:cubicBezTo>
                  <a:cubicBezTo>
                    <a:pt x="187" y="306"/>
                    <a:pt x="189" y="306"/>
                    <a:pt x="190" y="307"/>
                  </a:cubicBezTo>
                  <a:cubicBezTo>
                    <a:pt x="191" y="307"/>
                    <a:pt x="192" y="307"/>
                    <a:pt x="192" y="308"/>
                  </a:cubicBezTo>
                  <a:cubicBezTo>
                    <a:pt x="193" y="308"/>
                    <a:pt x="194" y="310"/>
                    <a:pt x="194" y="311"/>
                  </a:cubicBezTo>
                  <a:cubicBezTo>
                    <a:pt x="194" y="312"/>
                    <a:pt x="194" y="313"/>
                    <a:pt x="193" y="313"/>
                  </a:cubicBezTo>
                  <a:cubicBezTo>
                    <a:pt x="192" y="314"/>
                    <a:pt x="191" y="315"/>
                    <a:pt x="190" y="315"/>
                  </a:cubicBezTo>
                  <a:cubicBezTo>
                    <a:pt x="188" y="315"/>
                    <a:pt x="185" y="315"/>
                    <a:pt x="183" y="314"/>
                  </a:cubicBezTo>
                  <a:cubicBezTo>
                    <a:pt x="182" y="314"/>
                    <a:pt x="180" y="313"/>
                    <a:pt x="179" y="312"/>
                  </a:cubicBezTo>
                  <a:close/>
                </a:path>
              </a:pathLst>
            </a:custGeom>
            <a:solidFill>
              <a:schemeClr val="accent4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9"/>
            <p:cNvSpPr>
              <a:spLocks/>
            </p:cNvSpPr>
            <p:nvPr/>
          </p:nvSpPr>
          <p:spPr bwMode="auto">
            <a:xfrm>
              <a:off x="7516813" y="2503488"/>
              <a:ext cx="2039938" cy="1295400"/>
            </a:xfrm>
            <a:custGeom>
              <a:avLst/>
              <a:gdLst>
                <a:gd name="T0" fmla="*/ 352 w 413"/>
                <a:gd name="T1" fmla="*/ 10 h 262"/>
                <a:gd name="T2" fmla="*/ 366 w 413"/>
                <a:gd name="T3" fmla="*/ 15 h 262"/>
                <a:gd name="T4" fmla="*/ 378 w 413"/>
                <a:gd name="T5" fmla="*/ 7 h 262"/>
                <a:gd name="T6" fmla="*/ 391 w 413"/>
                <a:gd name="T7" fmla="*/ 1 h 262"/>
                <a:gd name="T8" fmla="*/ 397 w 413"/>
                <a:gd name="T9" fmla="*/ 16 h 262"/>
                <a:gd name="T10" fmla="*/ 389 w 413"/>
                <a:gd name="T11" fmla="*/ 28 h 262"/>
                <a:gd name="T12" fmla="*/ 379 w 413"/>
                <a:gd name="T13" fmla="*/ 45 h 262"/>
                <a:gd name="T14" fmla="*/ 372 w 413"/>
                <a:gd name="T15" fmla="*/ 63 h 262"/>
                <a:gd name="T16" fmla="*/ 395 w 413"/>
                <a:gd name="T17" fmla="*/ 66 h 262"/>
                <a:gd name="T18" fmla="*/ 412 w 413"/>
                <a:gd name="T19" fmla="*/ 75 h 262"/>
                <a:gd name="T20" fmla="*/ 404 w 413"/>
                <a:gd name="T21" fmla="*/ 90 h 262"/>
                <a:gd name="T22" fmla="*/ 398 w 413"/>
                <a:gd name="T23" fmla="*/ 118 h 262"/>
                <a:gd name="T24" fmla="*/ 389 w 413"/>
                <a:gd name="T25" fmla="*/ 137 h 262"/>
                <a:gd name="T26" fmla="*/ 388 w 413"/>
                <a:gd name="T27" fmla="*/ 154 h 262"/>
                <a:gd name="T28" fmla="*/ 386 w 413"/>
                <a:gd name="T29" fmla="*/ 173 h 262"/>
                <a:gd name="T30" fmla="*/ 370 w 413"/>
                <a:gd name="T31" fmla="*/ 159 h 262"/>
                <a:gd name="T32" fmla="*/ 357 w 413"/>
                <a:gd name="T33" fmla="*/ 172 h 262"/>
                <a:gd name="T34" fmla="*/ 350 w 413"/>
                <a:gd name="T35" fmla="*/ 205 h 262"/>
                <a:gd name="T36" fmla="*/ 325 w 413"/>
                <a:gd name="T37" fmla="*/ 212 h 262"/>
                <a:gd name="T38" fmla="*/ 272 w 413"/>
                <a:gd name="T39" fmla="*/ 229 h 262"/>
                <a:gd name="T40" fmla="*/ 259 w 413"/>
                <a:gd name="T41" fmla="*/ 227 h 262"/>
                <a:gd name="T42" fmla="*/ 244 w 413"/>
                <a:gd name="T43" fmla="*/ 235 h 262"/>
                <a:gd name="T44" fmla="*/ 229 w 413"/>
                <a:gd name="T45" fmla="*/ 243 h 262"/>
                <a:gd name="T46" fmla="*/ 215 w 413"/>
                <a:gd name="T47" fmla="*/ 256 h 262"/>
                <a:gd name="T48" fmla="*/ 194 w 413"/>
                <a:gd name="T49" fmla="*/ 260 h 262"/>
                <a:gd name="T50" fmla="*/ 183 w 413"/>
                <a:gd name="T51" fmla="*/ 247 h 262"/>
                <a:gd name="T52" fmla="*/ 142 w 413"/>
                <a:gd name="T53" fmla="*/ 249 h 262"/>
                <a:gd name="T54" fmla="*/ 127 w 413"/>
                <a:gd name="T55" fmla="*/ 231 h 262"/>
                <a:gd name="T56" fmla="*/ 113 w 413"/>
                <a:gd name="T57" fmla="*/ 219 h 262"/>
                <a:gd name="T58" fmla="*/ 99 w 413"/>
                <a:gd name="T59" fmla="*/ 208 h 262"/>
                <a:gd name="T60" fmla="*/ 85 w 413"/>
                <a:gd name="T61" fmla="*/ 203 h 262"/>
                <a:gd name="T62" fmla="*/ 65 w 413"/>
                <a:gd name="T63" fmla="*/ 204 h 262"/>
                <a:gd name="T64" fmla="*/ 68 w 413"/>
                <a:gd name="T65" fmla="*/ 175 h 262"/>
                <a:gd name="T66" fmla="*/ 54 w 413"/>
                <a:gd name="T67" fmla="*/ 177 h 262"/>
                <a:gd name="T68" fmla="*/ 25 w 413"/>
                <a:gd name="T69" fmla="*/ 182 h 262"/>
                <a:gd name="T70" fmla="*/ 1 w 413"/>
                <a:gd name="T71" fmla="*/ 163 h 262"/>
                <a:gd name="T72" fmla="*/ 19 w 413"/>
                <a:gd name="T73" fmla="*/ 156 h 262"/>
                <a:gd name="T74" fmla="*/ 15 w 413"/>
                <a:gd name="T75" fmla="*/ 141 h 262"/>
                <a:gd name="T76" fmla="*/ 51 w 413"/>
                <a:gd name="T77" fmla="*/ 130 h 262"/>
                <a:gd name="T78" fmla="*/ 53 w 413"/>
                <a:gd name="T79" fmla="*/ 109 h 262"/>
                <a:gd name="T80" fmla="*/ 54 w 413"/>
                <a:gd name="T81" fmla="*/ 93 h 262"/>
                <a:gd name="T82" fmla="*/ 63 w 413"/>
                <a:gd name="T83" fmla="*/ 67 h 262"/>
                <a:gd name="T84" fmla="*/ 80 w 413"/>
                <a:gd name="T85" fmla="*/ 66 h 262"/>
                <a:gd name="T86" fmla="*/ 82 w 413"/>
                <a:gd name="T87" fmla="*/ 48 h 262"/>
                <a:gd name="T88" fmla="*/ 103 w 413"/>
                <a:gd name="T89" fmla="*/ 29 h 262"/>
                <a:gd name="T90" fmla="*/ 114 w 413"/>
                <a:gd name="T91" fmla="*/ 11 h 262"/>
                <a:gd name="T92" fmla="*/ 121 w 413"/>
                <a:gd name="T93" fmla="*/ 4 h 262"/>
                <a:gd name="T94" fmla="*/ 134 w 413"/>
                <a:gd name="T95" fmla="*/ 9 h 262"/>
                <a:gd name="T96" fmla="*/ 148 w 413"/>
                <a:gd name="T97" fmla="*/ 17 h 262"/>
                <a:gd name="T98" fmla="*/ 157 w 413"/>
                <a:gd name="T99" fmla="*/ 16 h 262"/>
                <a:gd name="T100" fmla="*/ 169 w 413"/>
                <a:gd name="T101" fmla="*/ 26 h 262"/>
                <a:gd name="T102" fmla="*/ 187 w 413"/>
                <a:gd name="T103" fmla="*/ 29 h 262"/>
                <a:gd name="T104" fmla="*/ 202 w 413"/>
                <a:gd name="T105" fmla="*/ 28 h 262"/>
                <a:gd name="T106" fmla="*/ 220 w 413"/>
                <a:gd name="T107" fmla="*/ 29 h 262"/>
                <a:gd name="T108" fmla="*/ 233 w 413"/>
                <a:gd name="T109" fmla="*/ 19 h 262"/>
                <a:gd name="T110" fmla="*/ 252 w 413"/>
                <a:gd name="T111" fmla="*/ 16 h 262"/>
                <a:gd name="T112" fmla="*/ 260 w 413"/>
                <a:gd name="T113" fmla="*/ 22 h 262"/>
                <a:gd name="T114" fmla="*/ 281 w 413"/>
                <a:gd name="T115" fmla="*/ 11 h 262"/>
                <a:gd name="T116" fmla="*/ 299 w 413"/>
                <a:gd name="T117" fmla="*/ 22 h 262"/>
                <a:gd name="T118" fmla="*/ 325 w 413"/>
                <a:gd name="T119" fmla="*/ 1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13" h="262">
                  <a:moveTo>
                    <a:pt x="344" y="6"/>
                  </a:moveTo>
                  <a:cubicBezTo>
                    <a:pt x="344" y="6"/>
                    <a:pt x="344" y="6"/>
                    <a:pt x="344" y="6"/>
                  </a:cubicBezTo>
                  <a:cubicBezTo>
                    <a:pt x="345" y="6"/>
                    <a:pt x="346" y="7"/>
                    <a:pt x="346" y="8"/>
                  </a:cubicBezTo>
                  <a:cubicBezTo>
                    <a:pt x="346" y="8"/>
                    <a:pt x="347" y="9"/>
                    <a:pt x="348" y="9"/>
                  </a:cubicBezTo>
                  <a:cubicBezTo>
                    <a:pt x="348" y="9"/>
                    <a:pt x="349" y="10"/>
                    <a:pt x="350" y="10"/>
                  </a:cubicBezTo>
                  <a:cubicBezTo>
                    <a:pt x="350" y="11"/>
                    <a:pt x="351" y="10"/>
                    <a:pt x="352" y="10"/>
                  </a:cubicBezTo>
                  <a:cubicBezTo>
                    <a:pt x="353" y="10"/>
                    <a:pt x="353" y="9"/>
                    <a:pt x="354" y="9"/>
                  </a:cubicBezTo>
                  <a:cubicBezTo>
                    <a:pt x="354" y="9"/>
                    <a:pt x="355" y="9"/>
                    <a:pt x="355" y="9"/>
                  </a:cubicBezTo>
                  <a:cubicBezTo>
                    <a:pt x="356" y="8"/>
                    <a:pt x="357" y="9"/>
                    <a:pt x="358" y="9"/>
                  </a:cubicBezTo>
                  <a:cubicBezTo>
                    <a:pt x="358" y="9"/>
                    <a:pt x="359" y="12"/>
                    <a:pt x="359" y="12"/>
                  </a:cubicBezTo>
                  <a:cubicBezTo>
                    <a:pt x="360" y="13"/>
                    <a:pt x="361" y="14"/>
                    <a:pt x="362" y="14"/>
                  </a:cubicBezTo>
                  <a:cubicBezTo>
                    <a:pt x="362" y="15"/>
                    <a:pt x="364" y="15"/>
                    <a:pt x="366" y="15"/>
                  </a:cubicBezTo>
                  <a:cubicBezTo>
                    <a:pt x="367" y="16"/>
                    <a:pt x="370" y="15"/>
                    <a:pt x="371" y="15"/>
                  </a:cubicBezTo>
                  <a:cubicBezTo>
                    <a:pt x="373" y="15"/>
                    <a:pt x="375" y="15"/>
                    <a:pt x="376" y="15"/>
                  </a:cubicBezTo>
                  <a:cubicBezTo>
                    <a:pt x="377" y="14"/>
                    <a:pt x="379" y="14"/>
                    <a:pt x="379" y="13"/>
                  </a:cubicBezTo>
                  <a:cubicBezTo>
                    <a:pt x="380" y="13"/>
                    <a:pt x="381" y="12"/>
                    <a:pt x="382" y="11"/>
                  </a:cubicBezTo>
                  <a:cubicBezTo>
                    <a:pt x="382" y="10"/>
                    <a:pt x="381" y="9"/>
                    <a:pt x="380" y="9"/>
                  </a:cubicBezTo>
                  <a:cubicBezTo>
                    <a:pt x="380" y="8"/>
                    <a:pt x="379" y="7"/>
                    <a:pt x="378" y="7"/>
                  </a:cubicBezTo>
                  <a:cubicBezTo>
                    <a:pt x="378" y="6"/>
                    <a:pt x="377" y="5"/>
                    <a:pt x="377" y="5"/>
                  </a:cubicBezTo>
                  <a:cubicBezTo>
                    <a:pt x="377" y="4"/>
                    <a:pt x="377" y="3"/>
                    <a:pt x="377" y="2"/>
                  </a:cubicBezTo>
                  <a:cubicBezTo>
                    <a:pt x="378" y="1"/>
                    <a:pt x="379" y="1"/>
                    <a:pt x="380" y="1"/>
                  </a:cubicBezTo>
                  <a:cubicBezTo>
                    <a:pt x="380" y="1"/>
                    <a:pt x="382" y="1"/>
                    <a:pt x="383" y="1"/>
                  </a:cubicBezTo>
                  <a:cubicBezTo>
                    <a:pt x="384" y="0"/>
                    <a:pt x="386" y="0"/>
                    <a:pt x="387" y="1"/>
                  </a:cubicBezTo>
                  <a:cubicBezTo>
                    <a:pt x="388" y="1"/>
                    <a:pt x="390" y="1"/>
                    <a:pt x="391" y="1"/>
                  </a:cubicBezTo>
                  <a:cubicBezTo>
                    <a:pt x="391" y="1"/>
                    <a:pt x="393" y="2"/>
                    <a:pt x="394" y="2"/>
                  </a:cubicBezTo>
                  <a:cubicBezTo>
                    <a:pt x="394" y="3"/>
                    <a:pt x="396" y="4"/>
                    <a:pt x="397" y="5"/>
                  </a:cubicBezTo>
                  <a:cubicBezTo>
                    <a:pt x="398" y="5"/>
                    <a:pt x="400" y="6"/>
                    <a:pt x="400" y="7"/>
                  </a:cubicBezTo>
                  <a:cubicBezTo>
                    <a:pt x="401" y="8"/>
                    <a:pt x="401" y="10"/>
                    <a:pt x="401" y="11"/>
                  </a:cubicBezTo>
                  <a:cubicBezTo>
                    <a:pt x="401" y="12"/>
                    <a:pt x="401" y="14"/>
                    <a:pt x="401" y="15"/>
                  </a:cubicBezTo>
                  <a:cubicBezTo>
                    <a:pt x="400" y="16"/>
                    <a:pt x="398" y="16"/>
                    <a:pt x="397" y="16"/>
                  </a:cubicBezTo>
                  <a:cubicBezTo>
                    <a:pt x="395" y="16"/>
                    <a:pt x="394" y="16"/>
                    <a:pt x="393" y="16"/>
                  </a:cubicBezTo>
                  <a:cubicBezTo>
                    <a:pt x="392" y="16"/>
                    <a:pt x="391" y="16"/>
                    <a:pt x="390" y="16"/>
                  </a:cubicBezTo>
                  <a:cubicBezTo>
                    <a:pt x="390" y="16"/>
                    <a:pt x="389" y="17"/>
                    <a:pt x="389" y="18"/>
                  </a:cubicBezTo>
                  <a:cubicBezTo>
                    <a:pt x="389" y="19"/>
                    <a:pt x="390" y="21"/>
                    <a:pt x="390" y="22"/>
                  </a:cubicBezTo>
                  <a:cubicBezTo>
                    <a:pt x="390" y="23"/>
                    <a:pt x="390" y="24"/>
                    <a:pt x="390" y="24"/>
                  </a:cubicBezTo>
                  <a:cubicBezTo>
                    <a:pt x="390" y="25"/>
                    <a:pt x="390" y="27"/>
                    <a:pt x="389" y="28"/>
                  </a:cubicBezTo>
                  <a:cubicBezTo>
                    <a:pt x="389" y="29"/>
                    <a:pt x="387" y="29"/>
                    <a:pt x="386" y="30"/>
                  </a:cubicBezTo>
                  <a:cubicBezTo>
                    <a:pt x="386" y="30"/>
                    <a:pt x="384" y="31"/>
                    <a:pt x="383" y="31"/>
                  </a:cubicBezTo>
                  <a:cubicBezTo>
                    <a:pt x="382" y="32"/>
                    <a:pt x="381" y="33"/>
                    <a:pt x="381" y="33"/>
                  </a:cubicBezTo>
                  <a:cubicBezTo>
                    <a:pt x="380" y="34"/>
                    <a:pt x="380" y="36"/>
                    <a:pt x="380" y="37"/>
                  </a:cubicBezTo>
                  <a:cubicBezTo>
                    <a:pt x="380" y="38"/>
                    <a:pt x="380" y="40"/>
                    <a:pt x="380" y="41"/>
                  </a:cubicBezTo>
                  <a:cubicBezTo>
                    <a:pt x="380" y="42"/>
                    <a:pt x="379" y="44"/>
                    <a:pt x="379" y="45"/>
                  </a:cubicBezTo>
                  <a:cubicBezTo>
                    <a:pt x="378" y="46"/>
                    <a:pt x="377" y="48"/>
                    <a:pt x="376" y="48"/>
                  </a:cubicBezTo>
                  <a:cubicBezTo>
                    <a:pt x="375" y="49"/>
                    <a:pt x="373" y="50"/>
                    <a:pt x="372" y="51"/>
                  </a:cubicBezTo>
                  <a:cubicBezTo>
                    <a:pt x="371" y="52"/>
                    <a:pt x="369" y="53"/>
                    <a:pt x="369" y="54"/>
                  </a:cubicBezTo>
                  <a:cubicBezTo>
                    <a:pt x="368" y="54"/>
                    <a:pt x="367" y="56"/>
                    <a:pt x="367" y="57"/>
                  </a:cubicBezTo>
                  <a:cubicBezTo>
                    <a:pt x="366" y="58"/>
                    <a:pt x="367" y="59"/>
                    <a:pt x="367" y="59"/>
                  </a:cubicBezTo>
                  <a:cubicBezTo>
                    <a:pt x="368" y="61"/>
                    <a:pt x="371" y="62"/>
                    <a:pt x="372" y="63"/>
                  </a:cubicBezTo>
                  <a:cubicBezTo>
                    <a:pt x="374" y="65"/>
                    <a:pt x="376" y="67"/>
                    <a:pt x="378" y="67"/>
                  </a:cubicBezTo>
                  <a:cubicBezTo>
                    <a:pt x="379" y="68"/>
                    <a:pt x="382" y="69"/>
                    <a:pt x="384" y="70"/>
                  </a:cubicBezTo>
                  <a:cubicBezTo>
                    <a:pt x="385" y="70"/>
                    <a:pt x="386" y="70"/>
                    <a:pt x="386" y="70"/>
                  </a:cubicBezTo>
                  <a:cubicBezTo>
                    <a:pt x="387" y="70"/>
                    <a:pt x="389" y="69"/>
                    <a:pt x="390" y="69"/>
                  </a:cubicBezTo>
                  <a:cubicBezTo>
                    <a:pt x="390" y="68"/>
                    <a:pt x="392" y="67"/>
                    <a:pt x="392" y="66"/>
                  </a:cubicBezTo>
                  <a:cubicBezTo>
                    <a:pt x="393" y="66"/>
                    <a:pt x="395" y="66"/>
                    <a:pt x="395" y="66"/>
                  </a:cubicBezTo>
                  <a:cubicBezTo>
                    <a:pt x="396" y="66"/>
                    <a:pt x="398" y="68"/>
                    <a:pt x="398" y="68"/>
                  </a:cubicBezTo>
                  <a:cubicBezTo>
                    <a:pt x="399" y="69"/>
                    <a:pt x="400" y="70"/>
                    <a:pt x="401" y="71"/>
                  </a:cubicBezTo>
                  <a:cubicBezTo>
                    <a:pt x="401" y="71"/>
                    <a:pt x="402" y="72"/>
                    <a:pt x="403" y="72"/>
                  </a:cubicBezTo>
                  <a:cubicBezTo>
                    <a:pt x="404" y="72"/>
                    <a:pt x="405" y="72"/>
                    <a:pt x="406" y="72"/>
                  </a:cubicBezTo>
                  <a:cubicBezTo>
                    <a:pt x="407" y="72"/>
                    <a:pt x="408" y="72"/>
                    <a:pt x="409" y="72"/>
                  </a:cubicBezTo>
                  <a:cubicBezTo>
                    <a:pt x="410" y="73"/>
                    <a:pt x="411" y="74"/>
                    <a:pt x="412" y="75"/>
                  </a:cubicBezTo>
                  <a:cubicBezTo>
                    <a:pt x="412" y="75"/>
                    <a:pt x="413" y="77"/>
                    <a:pt x="413" y="78"/>
                  </a:cubicBezTo>
                  <a:cubicBezTo>
                    <a:pt x="413" y="78"/>
                    <a:pt x="413" y="80"/>
                    <a:pt x="413" y="80"/>
                  </a:cubicBezTo>
                  <a:cubicBezTo>
                    <a:pt x="413" y="81"/>
                    <a:pt x="412" y="82"/>
                    <a:pt x="412" y="83"/>
                  </a:cubicBezTo>
                  <a:cubicBezTo>
                    <a:pt x="412" y="84"/>
                    <a:pt x="412" y="85"/>
                    <a:pt x="411" y="85"/>
                  </a:cubicBezTo>
                  <a:cubicBezTo>
                    <a:pt x="411" y="86"/>
                    <a:pt x="410" y="87"/>
                    <a:pt x="409" y="88"/>
                  </a:cubicBezTo>
                  <a:cubicBezTo>
                    <a:pt x="408" y="88"/>
                    <a:pt x="406" y="89"/>
                    <a:pt x="404" y="90"/>
                  </a:cubicBezTo>
                  <a:cubicBezTo>
                    <a:pt x="403" y="90"/>
                    <a:pt x="402" y="92"/>
                    <a:pt x="401" y="93"/>
                  </a:cubicBezTo>
                  <a:cubicBezTo>
                    <a:pt x="400" y="94"/>
                    <a:pt x="399" y="98"/>
                    <a:pt x="398" y="99"/>
                  </a:cubicBezTo>
                  <a:cubicBezTo>
                    <a:pt x="398" y="100"/>
                    <a:pt x="397" y="102"/>
                    <a:pt x="397" y="103"/>
                  </a:cubicBezTo>
                  <a:cubicBezTo>
                    <a:pt x="397" y="105"/>
                    <a:pt x="396" y="107"/>
                    <a:pt x="396" y="109"/>
                  </a:cubicBezTo>
                  <a:cubicBezTo>
                    <a:pt x="396" y="110"/>
                    <a:pt x="397" y="111"/>
                    <a:pt x="397" y="112"/>
                  </a:cubicBezTo>
                  <a:cubicBezTo>
                    <a:pt x="398" y="114"/>
                    <a:pt x="398" y="116"/>
                    <a:pt x="398" y="118"/>
                  </a:cubicBezTo>
                  <a:cubicBezTo>
                    <a:pt x="399" y="119"/>
                    <a:pt x="400" y="122"/>
                    <a:pt x="400" y="123"/>
                  </a:cubicBezTo>
                  <a:cubicBezTo>
                    <a:pt x="400" y="124"/>
                    <a:pt x="399" y="126"/>
                    <a:pt x="399" y="127"/>
                  </a:cubicBezTo>
                  <a:cubicBezTo>
                    <a:pt x="399" y="128"/>
                    <a:pt x="398" y="130"/>
                    <a:pt x="398" y="130"/>
                  </a:cubicBezTo>
                  <a:cubicBezTo>
                    <a:pt x="397" y="131"/>
                    <a:pt x="395" y="132"/>
                    <a:pt x="394" y="133"/>
                  </a:cubicBezTo>
                  <a:cubicBezTo>
                    <a:pt x="394" y="133"/>
                    <a:pt x="392" y="134"/>
                    <a:pt x="392" y="134"/>
                  </a:cubicBezTo>
                  <a:cubicBezTo>
                    <a:pt x="391" y="135"/>
                    <a:pt x="390" y="136"/>
                    <a:pt x="389" y="137"/>
                  </a:cubicBezTo>
                  <a:cubicBezTo>
                    <a:pt x="389" y="138"/>
                    <a:pt x="390" y="141"/>
                    <a:pt x="390" y="142"/>
                  </a:cubicBezTo>
                  <a:cubicBezTo>
                    <a:pt x="390" y="143"/>
                    <a:pt x="390" y="145"/>
                    <a:pt x="390" y="146"/>
                  </a:cubicBezTo>
                  <a:cubicBezTo>
                    <a:pt x="390" y="147"/>
                    <a:pt x="389" y="148"/>
                    <a:pt x="389" y="148"/>
                  </a:cubicBezTo>
                  <a:cubicBezTo>
                    <a:pt x="389" y="149"/>
                    <a:pt x="388" y="150"/>
                    <a:pt x="388" y="150"/>
                  </a:cubicBezTo>
                  <a:cubicBezTo>
                    <a:pt x="388" y="151"/>
                    <a:pt x="387" y="151"/>
                    <a:pt x="387" y="152"/>
                  </a:cubicBezTo>
                  <a:cubicBezTo>
                    <a:pt x="387" y="152"/>
                    <a:pt x="388" y="153"/>
                    <a:pt x="388" y="154"/>
                  </a:cubicBezTo>
                  <a:cubicBezTo>
                    <a:pt x="388" y="155"/>
                    <a:pt x="390" y="155"/>
                    <a:pt x="390" y="156"/>
                  </a:cubicBezTo>
                  <a:cubicBezTo>
                    <a:pt x="390" y="157"/>
                    <a:pt x="391" y="159"/>
                    <a:pt x="391" y="160"/>
                  </a:cubicBezTo>
                  <a:cubicBezTo>
                    <a:pt x="391" y="161"/>
                    <a:pt x="391" y="164"/>
                    <a:pt x="390" y="166"/>
                  </a:cubicBezTo>
                  <a:cubicBezTo>
                    <a:pt x="390" y="167"/>
                    <a:pt x="390" y="169"/>
                    <a:pt x="389" y="170"/>
                  </a:cubicBezTo>
                  <a:cubicBezTo>
                    <a:pt x="389" y="170"/>
                    <a:pt x="388" y="171"/>
                    <a:pt x="387" y="172"/>
                  </a:cubicBezTo>
                  <a:cubicBezTo>
                    <a:pt x="386" y="172"/>
                    <a:pt x="386" y="173"/>
                    <a:pt x="386" y="173"/>
                  </a:cubicBezTo>
                  <a:cubicBezTo>
                    <a:pt x="385" y="174"/>
                    <a:pt x="384" y="175"/>
                    <a:pt x="383" y="175"/>
                  </a:cubicBezTo>
                  <a:cubicBezTo>
                    <a:pt x="382" y="175"/>
                    <a:pt x="380" y="175"/>
                    <a:pt x="379" y="174"/>
                  </a:cubicBezTo>
                  <a:cubicBezTo>
                    <a:pt x="378" y="173"/>
                    <a:pt x="375" y="171"/>
                    <a:pt x="374" y="170"/>
                  </a:cubicBezTo>
                  <a:cubicBezTo>
                    <a:pt x="374" y="169"/>
                    <a:pt x="373" y="167"/>
                    <a:pt x="373" y="167"/>
                  </a:cubicBezTo>
                  <a:cubicBezTo>
                    <a:pt x="372" y="166"/>
                    <a:pt x="371" y="164"/>
                    <a:pt x="371" y="163"/>
                  </a:cubicBezTo>
                  <a:cubicBezTo>
                    <a:pt x="371" y="162"/>
                    <a:pt x="370" y="160"/>
                    <a:pt x="370" y="159"/>
                  </a:cubicBezTo>
                  <a:cubicBezTo>
                    <a:pt x="370" y="159"/>
                    <a:pt x="368" y="157"/>
                    <a:pt x="367" y="156"/>
                  </a:cubicBezTo>
                  <a:cubicBezTo>
                    <a:pt x="367" y="156"/>
                    <a:pt x="366" y="155"/>
                    <a:pt x="365" y="155"/>
                  </a:cubicBezTo>
                  <a:cubicBezTo>
                    <a:pt x="364" y="155"/>
                    <a:pt x="363" y="155"/>
                    <a:pt x="362" y="155"/>
                  </a:cubicBezTo>
                  <a:cubicBezTo>
                    <a:pt x="361" y="155"/>
                    <a:pt x="360" y="156"/>
                    <a:pt x="360" y="157"/>
                  </a:cubicBezTo>
                  <a:cubicBezTo>
                    <a:pt x="359" y="158"/>
                    <a:pt x="359" y="161"/>
                    <a:pt x="359" y="162"/>
                  </a:cubicBezTo>
                  <a:cubicBezTo>
                    <a:pt x="358" y="165"/>
                    <a:pt x="357" y="170"/>
                    <a:pt x="357" y="172"/>
                  </a:cubicBezTo>
                  <a:cubicBezTo>
                    <a:pt x="356" y="175"/>
                    <a:pt x="355" y="180"/>
                    <a:pt x="355" y="183"/>
                  </a:cubicBezTo>
                  <a:cubicBezTo>
                    <a:pt x="354" y="184"/>
                    <a:pt x="354" y="187"/>
                    <a:pt x="353" y="188"/>
                  </a:cubicBezTo>
                  <a:cubicBezTo>
                    <a:pt x="353" y="189"/>
                    <a:pt x="352" y="191"/>
                    <a:pt x="352" y="193"/>
                  </a:cubicBezTo>
                  <a:cubicBezTo>
                    <a:pt x="352" y="194"/>
                    <a:pt x="352" y="197"/>
                    <a:pt x="352" y="198"/>
                  </a:cubicBezTo>
                  <a:cubicBezTo>
                    <a:pt x="352" y="199"/>
                    <a:pt x="352" y="201"/>
                    <a:pt x="351" y="202"/>
                  </a:cubicBezTo>
                  <a:cubicBezTo>
                    <a:pt x="351" y="203"/>
                    <a:pt x="350" y="204"/>
                    <a:pt x="350" y="205"/>
                  </a:cubicBezTo>
                  <a:cubicBezTo>
                    <a:pt x="350" y="206"/>
                    <a:pt x="350" y="206"/>
                    <a:pt x="350" y="206"/>
                  </a:cubicBezTo>
                  <a:cubicBezTo>
                    <a:pt x="349" y="206"/>
                    <a:pt x="348" y="206"/>
                    <a:pt x="348" y="206"/>
                  </a:cubicBezTo>
                  <a:cubicBezTo>
                    <a:pt x="346" y="206"/>
                    <a:pt x="344" y="206"/>
                    <a:pt x="343" y="206"/>
                  </a:cubicBezTo>
                  <a:cubicBezTo>
                    <a:pt x="342" y="206"/>
                    <a:pt x="340" y="204"/>
                    <a:pt x="339" y="204"/>
                  </a:cubicBezTo>
                  <a:cubicBezTo>
                    <a:pt x="337" y="204"/>
                    <a:pt x="334" y="205"/>
                    <a:pt x="333" y="206"/>
                  </a:cubicBezTo>
                  <a:cubicBezTo>
                    <a:pt x="330" y="207"/>
                    <a:pt x="327" y="211"/>
                    <a:pt x="325" y="212"/>
                  </a:cubicBezTo>
                  <a:cubicBezTo>
                    <a:pt x="323" y="213"/>
                    <a:pt x="319" y="215"/>
                    <a:pt x="318" y="216"/>
                  </a:cubicBezTo>
                  <a:cubicBezTo>
                    <a:pt x="315" y="217"/>
                    <a:pt x="311" y="219"/>
                    <a:pt x="308" y="219"/>
                  </a:cubicBezTo>
                  <a:cubicBezTo>
                    <a:pt x="306" y="220"/>
                    <a:pt x="299" y="222"/>
                    <a:pt x="296" y="223"/>
                  </a:cubicBezTo>
                  <a:cubicBezTo>
                    <a:pt x="293" y="224"/>
                    <a:pt x="286" y="226"/>
                    <a:pt x="282" y="227"/>
                  </a:cubicBezTo>
                  <a:cubicBezTo>
                    <a:pt x="281" y="227"/>
                    <a:pt x="278" y="229"/>
                    <a:pt x="277" y="229"/>
                  </a:cubicBezTo>
                  <a:cubicBezTo>
                    <a:pt x="276" y="229"/>
                    <a:pt x="273" y="230"/>
                    <a:pt x="272" y="229"/>
                  </a:cubicBezTo>
                  <a:cubicBezTo>
                    <a:pt x="271" y="229"/>
                    <a:pt x="271" y="227"/>
                    <a:pt x="270" y="226"/>
                  </a:cubicBezTo>
                  <a:cubicBezTo>
                    <a:pt x="270" y="225"/>
                    <a:pt x="270" y="223"/>
                    <a:pt x="269" y="222"/>
                  </a:cubicBezTo>
                  <a:cubicBezTo>
                    <a:pt x="268" y="222"/>
                    <a:pt x="266" y="221"/>
                    <a:pt x="266" y="221"/>
                  </a:cubicBezTo>
                  <a:cubicBezTo>
                    <a:pt x="265" y="222"/>
                    <a:pt x="263" y="223"/>
                    <a:pt x="263" y="223"/>
                  </a:cubicBezTo>
                  <a:cubicBezTo>
                    <a:pt x="262" y="223"/>
                    <a:pt x="261" y="225"/>
                    <a:pt x="261" y="225"/>
                  </a:cubicBezTo>
                  <a:cubicBezTo>
                    <a:pt x="260" y="226"/>
                    <a:pt x="260" y="227"/>
                    <a:pt x="259" y="227"/>
                  </a:cubicBezTo>
                  <a:cubicBezTo>
                    <a:pt x="258" y="228"/>
                    <a:pt x="256" y="227"/>
                    <a:pt x="255" y="227"/>
                  </a:cubicBezTo>
                  <a:cubicBezTo>
                    <a:pt x="254" y="227"/>
                    <a:pt x="253" y="225"/>
                    <a:pt x="252" y="224"/>
                  </a:cubicBezTo>
                  <a:cubicBezTo>
                    <a:pt x="251" y="224"/>
                    <a:pt x="249" y="223"/>
                    <a:pt x="248" y="223"/>
                  </a:cubicBezTo>
                  <a:cubicBezTo>
                    <a:pt x="248" y="223"/>
                    <a:pt x="246" y="223"/>
                    <a:pt x="245" y="224"/>
                  </a:cubicBezTo>
                  <a:cubicBezTo>
                    <a:pt x="244" y="225"/>
                    <a:pt x="243" y="227"/>
                    <a:pt x="243" y="228"/>
                  </a:cubicBezTo>
                  <a:cubicBezTo>
                    <a:pt x="243" y="230"/>
                    <a:pt x="244" y="233"/>
                    <a:pt x="244" y="235"/>
                  </a:cubicBezTo>
                  <a:cubicBezTo>
                    <a:pt x="245" y="235"/>
                    <a:pt x="246" y="236"/>
                    <a:pt x="246" y="237"/>
                  </a:cubicBezTo>
                  <a:cubicBezTo>
                    <a:pt x="246" y="238"/>
                    <a:pt x="246" y="240"/>
                    <a:pt x="245" y="241"/>
                  </a:cubicBezTo>
                  <a:cubicBezTo>
                    <a:pt x="245" y="242"/>
                    <a:pt x="243" y="244"/>
                    <a:pt x="242" y="244"/>
                  </a:cubicBezTo>
                  <a:cubicBezTo>
                    <a:pt x="242" y="245"/>
                    <a:pt x="239" y="246"/>
                    <a:pt x="238" y="246"/>
                  </a:cubicBezTo>
                  <a:cubicBezTo>
                    <a:pt x="237" y="246"/>
                    <a:pt x="234" y="245"/>
                    <a:pt x="233" y="244"/>
                  </a:cubicBezTo>
                  <a:cubicBezTo>
                    <a:pt x="232" y="244"/>
                    <a:pt x="230" y="243"/>
                    <a:pt x="229" y="243"/>
                  </a:cubicBezTo>
                  <a:cubicBezTo>
                    <a:pt x="228" y="242"/>
                    <a:pt x="226" y="242"/>
                    <a:pt x="226" y="242"/>
                  </a:cubicBezTo>
                  <a:cubicBezTo>
                    <a:pt x="225" y="243"/>
                    <a:pt x="222" y="244"/>
                    <a:pt x="222" y="244"/>
                  </a:cubicBezTo>
                  <a:cubicBezTo>
                    <a:pt x="221" y="246"/>
                    <a:pt x="221" y="248"/>
                    <a:pt x="220" y="249"/>
                  </a:cubicBezTo>
                  <a:cubicBezTo>
                    <a:pt x="220" y="250"/>
                    <a:pt x="219" y="252"/>
                    <a:pt x="218" y="253"/>
                  </a:cubicBezTo>
                  <a:cubicBezTo>
                    <a:pt x="218" y="254"/>
                    <a:pt x="217" y="255"/>
                    <a:pt x="216" y="256"/>
                  </a:cubicBezTo>
                  <a:cubicBezTo>
                    <a:pt x="216" y="256"/>
                    <a:pt x="215" y="256"/>
                    <a:pt x="215" y="256"/>
                  </a:cubicBezTo>
                  <a:cubicBezTo>
                    <a:pt x="214" y="256"/>
                    <a:pt x="212" y="256"/>
                    <a:pt x="211" y="256"/>
                  </a:cubicBezTo>
                  <a:cubicBezTo>
                    <a:pt x="210" y="257"/>
                    <a:pt x="209" y="258"/>
                    <a:pt x="208" y="259"/>
                  </a:cubicBezTo>
                  <a:cubicBezTo>
                    <a:pt x="207" y="260"/>
                    <a:pt x="205" y="261"/>
                    <a:pt x="204" y="262"/>
                  </a:cubicBezTo>
                  <a:cubicBezTo>
                    <a:pt x="202" y="262"/>
                    <a:pt x="200" y="262"/>
                    <a:pt x="198" y="262"/>
                  </a:cubicBezTo>
                  <a:cubicBezTo>
                    <a:pt x="198" y="262"/>
                    <a:pt x="197" y="262"/>
                    <a:pt x="196" y="262"/>
                  </a:cubicBezTo>
                  <a:cubicBezTo>
                    <a:pt x="195" y="261"/>
                    <a:pt x="194" y="260"/>
                    <a:pt x="194" y="260"/>
                  </a:cubicBezTo>
                  <a:cubicBezTo>
                    <a:pt x="193" y="259"/>
                    <a:pt x="190" y="260"/>
                    <a:pt x="189" y="260"/>
                  </a:cubicBezTo>
                  <a:cubicBezTo>
                    <a:pt x="189" y="259"/>
                    <a:pt x="187" y="259"/>
                    <a:pt x="186" y="259"/>
                  </a:cubicBezTo>
                  <a:cubicBezTo>
                    <a:pt x="186" y="258"/>
                    <a:pt x="184" y="256"/>
                    <a:pt x="184" y="255"/>
                  </a:cubicBezTo>
                  <a:cubicBezTo>
                    <a:pt x="184" y="255"/>
                    <a:pt x="186" y="254"/>
                    <a:pt x="186" y="253"/>
                  </a:cubicBezTo>
                  <a:cubicBezTo>
                    <a:pt x="186" y="252"/>
                    <a:pt x="187" y="251"/>
                    <a:pt x="186" y="250"/>
                  </a:cubicBezTo>
                  <a:cubicBezTo>
                    <a:pt x="186" y="249"/>
                    <a:pt x="184" y="248"/>
                    <a:pt x="183" y="247"/>
                  </a:cubicBezTo>
                  <a:cubicBezTo>
                    <a:pt x="181" y="246"/>
                    <a:pt x="176" y="245"/>
                    <a:pt x="174" y="244"/>
                  </a:cubicBezTo>
                  <a:cubicBezTo>
                    <a:pt x="172" y="244"/>
                    <a:pt x="169" y="243"/>
                    <a:pt x="167" y="243"/>
                  </a:cubicBezTo>
                  <a:cubicBezTo>
                    <a:pt x="165" y="243"/>
                    <a:pt x="161" y="242"/>
                    <a:pt x="159" y="243"/>
                  </a:cubicBezTo>
                  <a:cubicBezTo>
                    <a:pt x="158" y="243"/>
                    <a:pt x="154" y="244"/>
                    <a:pt x="152" y="245"/>
                  </a:cubicBezTo>
                  <a:cubicBezTo>
                    <a:pt x="151" y="246"/>
                    <a:pt x="149" y="247"/>
                    <a:pt x="148" y="248"/>
                  </a:cubicBezTo>
                  <a:cubicBezTo>
                    <a:pt x="147" y="248"/>
                    <a:pt x="144" y="249"/>
                    <a:pt x="142" y="249"/>
                  </a:cubicBezTo>
                  <a:cubicBezTo>
                    <a:pt x="141" y="250"/>
                    <a:pt x="138" y="250"/>
                    <a:pt x="137" y="249"/>
                  </a:cubicBezTo>
                  <a:cubicBezTo>
                    <a:pt x="135" y="249"/>
                    <a:pt x="133" y="248"/>
                    <a:pt x="132" y="247"/>
                  </a:cubicBezTo>
                  <a:cubicBezTo>
                    <a:pt x="131" y="246"/>
                    <a:pt x="130" y="245"/>
                    <a:pt x="129" y="244"/>
                  </a:cubicBezTo>
                  <a:cubicBezTo>
                    <a:pt x="129" y="243"/>
                    <a:pt x="129" y="240"/>
                    <a:pt x="129" y="239"/>
                  </a:cubicBezTo>
                  <a:cubicBezTo>
                    <a:pt x="128" y="237"/>
                    <a:pt x="128" y="235"/>
                    <a:pt x="128" y="233"/>
                  </a:cubicBezTo>
                  <a:cubicBezTo>
                    <a:pt x="128" y="232"/>
                    <a:pt x="127" y="231"/>
                    <a:pt x="127" y="231"/>
                  </a:cubicBezTo>
                  <a:cubicBezTo>
                    <a:pt x="126" y="230"/>
                    <a:pt x="125" y="229"/>
                    <a:pt x="124" y="229"/>
                  </a:cubicBezTo>
                  <a:cubicBezTo>
                    <a:pt x="123" y="228"/>
                    <a:pt x="122" y="228"/>
                    <a:pt x="121" y="228"/>
                  </a:cubicBezTo>
                  <a:cubicBezTo>
                    <a:pt x="120" y="228"/>
                    <a:pt x="118" y="229"/>
                    <a:pt x="118" y="229"/>
                  </a:cubicBezTo>
                  <a:cubicBezTo>
                    <a:pt x="117" y="228"/>
                    <a:pt x="116" y="227"/>
                    <a:pt x="115" y="227"/>
                  </a:cubicBezTo>
                  <a:cubicBezTo>
                    <a:pt x="114" y="226"/>
                    <a:pt x="114" y="224"/>
                    <a:pt x="114" y="223"/>
                  </a:cubicBezTo>
                  <a:cubicBezTo>
                    <a:pt x="114" y="222"/>
                    <a:pt x="114" y="220"/>
                    <a:pt x="113" y="219"/>
                  </a:cubicBezTo>
                  <a:cubicBezTo>
                    <a:pt x="113" y="219"/>
                    <a:pt x="112" y="217"/>
                    <a:pt x="111" y="216"/>
                  </a:cubicBezTo>
                  <a:cubicBezTo>
                    <a:pt x="110" y="216"/>
                    <a:pt x="109" y="215"/>
                    <a:pt x="108" y="215"/>
                  </a:cubicBezTo>
                  <a:cubicBezTo>
                    <a:pt x="107" y="214"/>
                    <a:pt x="106" y="214"/>
                    <a:pt x="105" y="214"/>
                  </a:cubicBezTo>
                  <a:cubicBezTo>
                    <a:pt x="104" y="214"/>
                    <a:pt x="102" y="214"/>
                    <a:pt x="102" y="214"/>
                  </a:cubicBezTo>
                  <a:cubicBezTo>
                    <a:pt x="101" y="213"/>
                    <a:pt x="100" y="212"/>
                    <a:pt x="99" y="211"/>
                  </a:cubicBezTo>
                  <a:cubicBezTo>
                    <a:pt x="99" y="210"/>
                    <a:pt x="99" y="209"/>
                    <a:pt x="99" y="208"/>
                  </a:cubicBezTo>
                  <a:cubicBezTo>
                    <a:pt x="99" y="207"/>
                    <a:pt x="99" y="204"/>
                    <a:pt x="99" y="203"/>
                  </a:cubicBezTo>
                  <a:cubicBezTo>
                    <a:pt x="98" y="202"/>
                    <a:pt x="98" y="200"/>
                    <a:pt x="97" y="199"/>
                  </a:cubicBezTo>
                  <a:cubicBezTo>
                    <a:pt x="96" y="199"/>
                    <a:pt x="94" y="198"/>
                    <a:pt x="93" y="198"/>
                  </a:cubicBezTo>
                  <a:cubicBezTo>
                    <a:pt x="92" y="198"/>
                    <a:pt x="91" y="198"/>
                    <a:pt x="90" y="198"/>
                  </a:cubicBezTo>
                  <a:cubicBezTo>
                    <a:pt x="90" y="198"/>
                    <a:pt x="88" y="199"/>
                    <a:pt x="88" y="199"/>
                  </a:cubicBezTo>
                  <a:cubicBezTo>
                    <a:pt x="87" y="200"/>
                    <a:pt x="86" y="202"/>
                    <a:pt x="85" y="203"/>
                  </a:cubicBezTo>
                  <a:cubicBezTo>
                    <a:pt x="84" y="204"/>
                    <a:pt x="83" y="207"/>
                    <a:pt x="82" y="207"/>
                  </a:cubicBezTo>
                  <a:cubicBezTo>
                    <a:pt x="82" y="208"/>
                    <a:pt x="80" y="209"/>
                    <a:pt x="79" y="210"/>
                  </a:cubicBezTo>
                  <a:cubicBezTo>
                    <a:pt x="78" y="210"/>
                    <a:pt x="76" y="210"/>
                    <a:pt x="74" y="210"/>
                  </a:cubicBezTo>
                  <a:cubicBezTo>
                    <a:pt x="74" y="209"/>
                    <a:pt x="72" y="209"/>
                    <a:pt x="71" y="209"/>
                  </a:cubicBezTo>
                  <a:cubicBezTo>
                    <a:pt x="70" y="208"/>
                    <a:pt x="68" y="207"/>
                    <a:pt x="68" y="206"/>
                  </a:cubicBezTo>
                  <a:cubicBezTo>
                    <a:pt x="67" y="206"/>
                    <a:pt x="66" y="204"/>
                    <a:pt x="65" y="204"/>
                  </a:cubicBezTo>
                  <a:cubicBezTo>
                    <a:pt x="65" y="203"/>
                    <a:pt x="65" y="200"/>
                    <a:pt x="65" y="199"/>
                  </a:cubicBezTo>
                  <a:cubicBezTo>
                    <a:pt x="65" y="197"/>
                    <a:pt x="65" y="194"/>
                    <a:pt x="65" y="192"/>
                  </a:cubicBezTo>
                  <a:cubicBezTo>
                    <a:pt x="65" y="191"/>
                    <a:pt x="65" y="187"/>
                    <a:pt x="65" y="186"/>
                  </a:cubicBezTo>
                  <a:cubicBezTo>
                    <a:pt x="65" y="185"/>
                    <a:pt x="65" y="182"/>
                    <a:pt x="65" y="180"/>
                  </a:cubicBezTo>
                  <a:cubicBezTo>
                    <a:pt x="65" y="179"/>
                    <a:pt x="66" y="178"/>
                    <a:pt x="66" y="178"/>
                  </a:cubicBezTo>
                  <a:cubicBezTo>
                    <a:pt x="66" y="177"/>
                    <a:pt x="67" y="176"/>
                    <a:pt x="68" y="175"/>
                  </a:cubicBezTo>
                  <a:cubicBezTo>
                    <a:pt x="68" y="175"/>
                    <a:pt x="69" y="173"/>
                    <a:pt x="69" y="173"/>
                  </a:cubicBezTo>
                  <a:cubicBezTo>
                    <a:pt x="69" y="172"/>
                    <a:pt x="69" y="170"/>
                    <a:pt x="68" y="170"/>
                  </a:cubicBezTo>
                  <a:cubicBezTo>
                    <a:pt x="67" y="169"/>
                    <a:pt x="65" y="169"/>
                    <a:pt x="64" y="169"/>
                  </a:cubicBezTo>
                  <a:cubicBezTo>
                    <a:pt x="63" y="170"/>
                    <a:pt x="62" y="170"/>
                    <a:pt x="61" y="170"/>
                  </a:cubicBezTo>
                  <a:cubicBezTo>
                    <a:pt x="60" y="171"/>
                    <a:pt x="58" y="173"/>
                    <a:pt x="58" y="173"/>
                  </a:cubicBezTo>
                  <a:cubicBezTo>
                    <a:pt x="57" y="175"/>
                    <a:pt x="55" y="177"/>
                    <a:pt x="54" y="177"/>
                  </a:cubicBezTo>
                  <a:cubicBezTo>
                    <a:pt x="53" y="178"/>
                    <a:pt x="51" y="179"/>
                    <a:pt x="49" y="179"/>
                  </a:cubicBezTo>
                  <a:cubicBezTo>
                    <a:pt x="49" y="179"/>
                    <a:pt x="47" y="179"/>
                    <a:pt x="46" y="179"/>
                  </a:cubicBezTo>
                  <a:cubicBezTo>
                    <a:pt x="44" y="179"/>
                    <a:pt x="40" y="179"/>
                    <a:pt x="38" y="179"/>
                  </a:cubicBezTo>
                  <a:cubicBezTo>
                    <a:pt x="37" y="179"/>
                    <a:pt x="35" y="179"/>
                    <a:pt x="34" y="179"/>
                  </a:cubicBezTo>
                  <a:cubicBezTo>
                    <a:pt x="33" y="179"/>
                    <a:pt x="31" y="181"/>
                    <a:pt x="30" y="182"/>
                  </a:cubicBezTo>
                  <a:cubicBezTo>
                    <a:pt x="29" y="182"/>
                    <a:pt x="27" y="182"/>
                    <a:pt x="25" y="182"/>
                  </a:cubicBezTo>
                  <a:cubicBezTo>
                    <a:pt x="24" y="182"/>
                    <a:pt x="21" y="182"/>
                    <a:pt x="19" y="181"/>
                  </a:cubicBezTo>
                  <a:cubicBezTo>
                    <a:pt x="17" y="180"/>
                    <a:pt x="14" y="178"/>
                    <a:pt x="12" y="177"/>
                  </a:cubicBezTo>
                  <a:cubicBezTo>
                    <a:pt x="11" y="177"/>
                    <a:pt x="7" y="175"/>
                    <a:pt x="7" y="175"/>
                  </a:cubicBezTo>
                  <a:cubicBezTo>
                    <a:pt x="5" y="174"/>
                    <a:pt x="3" y="171"/>
                    <a:pt x="2" y="170"/>
                  </a:cubicBezTo>
                  <a:cubicBezTo>
                    <a:pt x="1" y="169"/>
                    <a:pt x="0" y="167"/>
                    <a:pt x="0" y="165"/>
                  </a:cubicBezTo>
                  <a:cubicBezTo>
                    <a:pt x="0" y="165"/>
                    <a:pt x="1" y="163"/>
                    <a:pt x="1" y="163"/>
                  </a:cubicBezTo>
                  <a:cubicBezTo>
                    <a:pt x="2" y="162"/>
                    <a:pt x="2" y="160"/>
                    <a:pt x="3" y="160"/>
                  </a:cubicBezTo>
                  <a:cubicBezTo>
                    <a:pt x="3" y="159"/>
                    <a:pt x="3" y="159"/>
                    <a:pt x="4" y="158"/>
                  </a:cubicBezTo>
                  <a:cubicBezTo>
                    <a:pt x="5" y="159"/>
                    <a:pt x="7" y="160"/>
                    <a:pt x="7" y="160"/>
                  </a:cubicBezTo>
                  <a:cubicBezTo>
                    <a:pt x="9" y="160"/>
                    <a:pt x="13" y="161"/>
                    <a:pt x="14" y="160"/>
                  </a:cubicBezTo>
                  <a:cubicBezTo>
                    <a:pt x="15" y="160"/>
                    <a:pt x="17" y="159"/>
                    <a:pt x="18" y="159"/>
                  </a:cubicBezTo>
                  <a:cubicBezTo>
                    <a:pt x="18" y="159"/>
                    <a:pt x="19" y="157"/>
                    <a:pt x="19" y="156"/>
                  </a:cubicBezTo>
                  <a:cubicBezTo>
                    <a:pt x="19" y="155"/>
                    <a:pt x="18" y="154"/>
                    <a:pt x="17" y="153"/>
                  </a:cubicBezTo>
                  <a:cubicBezTo>
                    <a:pt x="16" y="153"/>
                    <a:pt x="15" y="152"/>
                    <a:pt x="14" y="152"/>
                  </a:cubicBezTo>
                  <a:cubicBezTo>
                    <a:pt x="13" y="152"/>
                    <a:pt x="11" y="151"/>
                    <a:pt x="11" y="151"/>
                  </a:cubicBezTo>
                  <a:cubicBezTo>
                    <a:pt x="11" y="150"/>
                    <a:pt x="11" y="148"/>
                    <a:pt x="11" y="147"/>
                  </a:cubicBezTo>
                  <a:cubicBezTo>
                    <a:pt x="11" y="146"/>
                    <a:pt x="11" y="144"/>
                    <a:pt x="12" y="144"/>
                  </a:cubicBezTo>
                  <a:cubicBezTo>
                    <a:pt x="12" y="143"/>
                    <a:pt x="14" y="142"/>
                    <a:pt x="15" y="141"/>
                  </a:cubicBezTo>
                  <a:cubicBezTo>
                    <a:pt x="16" y="141"/>
                    <a:pt x="17" y="139"/>
                    <a:pt x="19" y="138"/>
                  </a:cubicBezTo>
                  <a:cubicBezTo>
                    <a:pt x="20" y="138"/>
                    <a:pt x="23" y="138"/>
                    <a:pt x="25" y="138"/>
                  </a:cubicBezTo>
                  <a:cubicBezTo>
                    <a:pt x="27" y="138"/>
                    <a:pt x="32" y="138"/>
                    <a:pt x="34" y="138"/>
                  </a:cubicBezTo>
                  <a:cubicBezTo>
                    <a:pt x="36" y="138"/>
                    <a:pt x="40" y="139"/>
                    <a:pt x="42" y="138"/>
                  </a:cubicBezTo>
                  <a:cubicBezTo>
                    <a:pt x="43" y="138"/>
                    <a:pt x="46" y="136"/>
                    <a:pt x="47" y="135"/>
                  </a:cubicBezTo>
                  <a:cubicBezTo>
                    <a:pt x="48" y="134"/>
                    <a:pt x="51" y="131"/>
                    <a:pt x="51" y="130"/>
                  </a:cubicBezTo>
                  <a:cubicBezTo>
                    <a:pt x="52" y="128"/>
                    <a:pt x="54" y="125"/>
                    <a:pt x="55" y="123"/>
                  </a:cubicBezTo>
                  <a:cubicBezTo>
                    <a:pt x="55" y="122"/>
                    <a:pt x="55" y="120"/>
                    <a:pt x="55" y="119"/>
                  </a:cubicBezTo>
                  <a:cubicBezTo>
                    <a:pt x="55" y="118"/>
                    <a:pt x="55" y="116"/>
                    <a:pt x="55" y="115"/>
                  </a:cubicBezTo>
                  <a:cubicBezTo>
                    <a:pt x="55" y="114"/>
                    <a:pt x="55" y="111"/>
                    <a:pt x="55" y="110"/>
                  </a:cubicBezTo>
                  <a:cubicBezTo>
                    <a:pt x="55" y="110"/>
                    <a:pt x="55" y="109"/>
                    <a:pt x="55" y="109"/>
                  </a:cubicBezTo>
                  <a:cubicBezTo>
                    <a:pt x="55" y="108"/>
                    <a:pt x="54" y="109"/>
                    <a:pt x="53" y="109"/>
                  </a:cubicBezTo>
                  <a:cubicBezTo>
                    <a:pt x="52" y="109"/>
                    <a:pt x="51" y="109"/>
                    <a:pt x="51" y="109"/>
                  </a:cubicBezTo>
                  <a:cubicBezTo>
                    <a:pt x="50" y="108"/>
                    <a:pt x="49" y="108"/>
                    <a:pt x="49" y="107"/>
                  </a:cubicBezTo>
                  <a:cubicBezTo>
                    <a:pt x="49" y="106"/>
                    <a:pt x="49" y="105"/>
                    <a:pt x="49" y="104"/>
                  </a:cubicBezTo>
                  <a:cubicBezTo>
                    <a:pt x="49" y="103"/>
                    <a:pt x="49" y="102"/>
                    <a:pt x="49" y="101"/>
                  </a:cubicBezTo>
                  <a:cubicBezTo>
                    <a:pt x="49" y="100"/>
                    <a:pt x="50" y="98"/>
                    <a:pt x="51" y="97"/>
                  </a:cubicBezTo>
                  <a:cubicBezTo>
                    <a:pt x="51" y="96"/>
                    <a:pt x="53" y="94"/>
                    <a:pt x="54" y="93"/>
                  </a:cubicBezTo>
                  <a:cubicBezTo>
                    <a:pt x="55" y="92"/>
                    <a:pt x="56" y="91"/>
                    <a:pt x="57" y="90"/>
                  </a:cubicBezTo>
                  <a:cubicBezTo>
                    <a:pt x="58" y="89"/>
                    <a:pt x="60" y="86"/>
                    <a:pt x="61" y="84"/>
                  </a:cubicBezTo>
                  <a:cubicBezTo>
                    <a:pt x="62" y="83"/>
                    <a:pt x="63" y="81"/>
                    <a:pt x="63" y="80"/>
                  </a:cubicBezTo>
                  <a:cubicBezTo>
                    <a:pt x="63" y="79"/>
                    <a:pt x="63" y="77"/>
                    <a:pt x="63" y="76"/>
                  </a:cubicBezTo>
                  <a:cubicBezTo>
                    <a:pt x="63" y="75"/>
                    <a:pt x="63" y="73"/>
                    <a:pt x="63" y="72"/>
                  </a:cubicBezTo>
                  <a:cubicBezTo>
                    <a:pt x="63" y="71"/>
                    <a:pt x="63" y="69"/>
                    <a:pt x="63" y="67"/>
                  </a:cubicBezTo>
                  <a:cubicBezTo>
                    <a:pt x="63" y="66"/>
                    <a:pt x="62" y="65"/>
                    <a:pt x="63" y="64"/>
                  </a:cubicBezTo>
                  <a:cubicBezTo>
                    <a:pt x="63" y="64"/>
                    <a:pt x="64" y="63"/>
                    <a:pt x="65" y="63"/>
                  </a:cubicBezTo>
                  <a:cubicBezTo>
                    <a:pt x="65" y="62"/>
                    <a:pt x="67" y="62"/>
                    <a:pt x="67" y="62"/>
                  </a:cubicBezTo>
                  <a:cubicBezTo>
                    <a:pt x="68" y="62"/>
                    <a:pt x="70" y="63"/>
                    <a:pt x="70" y="63"/>
                  </a:cubicBezTo>
                  <a:cubicBezTo>
                    <a:pt x="72" y="64"/>
                    <a:pt x="74" y="66"/>
                    <a:pt x="75" y="66"/>
                  </a:cubicBezTo>
                  <a:cubicBezTo>
                    <a:pt x="76" y="66"/>
                    <a:pt x="79" y="67"/>
                    <a:pt x="80" y="66"/>
                  </a:cubicBezTo>
                  <a:cubicBezTo>
                    <a:pt x="81" y="66"/>
                    <a:pt x="82" y="66"/>
                    <a:pt x="83" y="65"/>
                  </a:cubicBezTo>
                  <a:cubicBezTo>
                    <a:pt x="84" y="64"/>
                    <a:pt x="84" y="62"/>
                    <a:pt x="85" y="61"/>
                  </a:cubicBezTo>
                  <a:cubicBezTo>
                    <a:pt x="86" y="61"/>
                    <a:pt x="86" y="60"/>
                    <a:pt x="86" y="60"/>
                  </a:cubicBezTo>
                  <a:cubicBezTo>
                    <a:pt x="87" y="59"/>
                    <a:pt x="87" y="57"/>
                    <a:pt x="86" y="56"/>
                  </a:cubicBezTo>
                  <a:cubicBezTo>
                    <a:pt x="86" y="55"/>
                    <a:pt x="84" y="54"/>
                    <a:pt x="84" y="52"/>
                  </a:cubicBezTo>
                  <a:cubicBezTo>
                    <a:pt x="83" y="51"/>
                    <a:pt x="82" y="49"/>
                    <a:pt x="82" y="48"/>
                  </a:cubicBezTo>
                  <a:cubicBezTo>
                    <a:pt x="82" y="47"/>
                    <a:pt x="82" y="45"/>
                    <a:pt x="82" y="43"/>
                  </a:cubicBezTo>
                  <a:cubicBezTo>
                    <a:pt x="82" y="42"/>
                    <a:pt x="83" y="39"/>
                    <a:pt x="84" y="38"/>
                  </a:cubicBezTo>
                  <a:cubicBezTo>
                    <a:pt x="85" y="37"/>
                    <a:pt x="86" y="36"/>
                    <a:pt x="87" y="35"/>
                  </a:cubicBezTo>
                  <a:cubicBezTo>
                    <a:pt x="88" y="34"/>
                    <a:pt x="90" y="33"/>
                    <a:pt x="92" y="33"/>
                  </a:cubicBezTo>
                  <a:cubicBezTo>
                    <a:pt x="93" y="32"/>
                    <a:pt x="96" y="32"/>
                    <a:pt x="98" y="32"/>
                  </a:cubicBezTo>
                  <a:cubicBezTo>
                    <a:pt x="99" y="31"/>
                    <a:pt x="102" y="30"/>
                    <a:pt x="103" y="29"/>
                  </a:cubicBezTo>
                  <a:cubicBezTo>
                    <a:pt x="104" y="29"/>
                    <a:pt x="105" y="27"/>
                    <a:pt x="106" y="26"/>
                  </a:cubicBezTo>
                  <a:cubicBezTo>
                    <a:pt x="106" y="25"/>
                    <a:pt x="106" y="24"/>
                    <a:pt x="106" y="23"/>
                  </a:cubicBezTo>
                  <a:cubicBezTo>
                    <a:pt x="106" y="22"/>
                    <a:pt x="106" y="19"/>
                    <a:pt x="107" y="18"/>
                  </a:cubicBezTo>
                  <a:cubicBezTo>
                    <a:pt x="107" y="17"/>
                    <a:pt x="109" y="16"/>
                    <a:pt x="110" y="16"/>
                  </a:cubicBezTo>
                  <a:cubicBezTo>
                    <a:pt x="110" y="15"/>
                    <a:pt x="112" y="14"/>
                    <a:pt x="112" y="13"/>
                  </a:cubicBezTo>
                  <a:cubicBezTo>
                    <a:pt x="113" y="13"/>
                    <a:pt x="114" y="11"/>
                    <a:pt x="114" y="11"/>
                  </a:cubicBezTo>
                  <a:cubicBezTo>
                    <a:pt x="114" y="10"/>
                    <a:pt x="114" y="9"/>
                    <a:pt x="114" y="8"/>
                  </a:cubicBezTo>
                  <a:cubicBezTo>
                    <a:pt x="114" y="8"/>
                    <a:pt x="114" y="7"/>
                    <a:pt x="114" y="7"/>
                  </a:cubicBezTo>
                  <a:cubicBezTo>
                    <a:pt x="114" y="7"/>
                    <a:pt x="115" y="7"/>
                    <a:pt x="115" y="7"/>
                  </a:cubicBezTo>
                  <a:cubicBezTo>
                    <a:pt x="115" y="7"/>
                    <a:pt x="116" y="6"/>
                    <a:pt x="116" y="6"/>
                  </a:cubicBezTo>
                  <a:cubicBezTo>
                    <a:pt x="117" y="6"/>
                    <a:pt x="118" y="5"/>
                    <a:pt x="119" y="5"/>
                  </a:cubicBezTo>
                  <a:cubicBezTo>
                    <a:pt x="119" y="5"/>
                    <a:pt x="120" y="4"/>
                    <a:pt x="121" y="4"/>
                  </a:cubicBezTo>
                  <a:cubicBezTo>
                    <a:pt x="121" y="3"/>
                    <a:pt x="122" y="3"/>
                    <a:pt x="122" y="2"/>
                  </a:cubicBezTo>
                  <a:cubicBezTo>
                    <a:pt x="123" y="2"/>
                    <a:pt x="124" y="2"/>
                    <a:pt x="124" y="2"/>
                  </a:cubicBezTo>
                  <a:cubicBezTo>
                    <a:pt x="125" y="2"/>
                    <a:pt x="126" y="2"/>
                    <a:pt x="126" y="3"/>
                  </a:cubicBezTo>
                  <a:cubicBezTo>
                    <a:pt x="126" y="3"/>
                    <a:pt x="127" y="4"/>
                    <a:pt x="128" y="5"/>
                  </a:cubicBezTo>
                  <a:cubicBezTo>
                    <a:pt x="129" y="5"/>
                    <a:pt x="130" y="6"/>
                    <a:pt x="131" y="7"/>
                  </a:cubicBezTo>
                  <a:cubicBezTo>
                    <a:pt x="132" y="8"/>
                    <a:pt x="134" y="9"/>
                    <a:pt x="134" y="9"/>
                  </a:cubicBezTo>
                  <a:cubicBezTo>
                    <a:pt x="135" y="10"/>
                    <a:pt x="137" y="11"/>
                    <a:pt x="138" y="11"/>
                  </a:cubicBezTo>
                  <a:cubicBezTo>
                    <a:pt x="139" y="12"/>
                    <a:pt x="141" y="10"/>
                    <a:pt x="142" y="11"/>
                  </a:cubicBezTo>
                  <a:cubicBezTo>
                    <a:pt x="142" y="11"/>
                    <a:pt x="143" y="13"/>
                    <a:pt x="143" y="13"/>
                  </a:cubicBezTo>
                  <a:cubicBezTo>
                    <a:pt x="144" y="13"/>
                    <a:pt x="145" y="14"/>
                    <a:pt x="145" y="14"/>
                  </a:cubicBezTo>
                  <a:cubicBezTo>
                    <a:pt x="145" y="15"/>
                    <a:pt x="146" y="16"/>
                    <a:pt x="146" y="17"/>
                  </a:cubicBezTo>
                  <a:cubicBezTo>
                    <a:pt x="146" y="17"/>
                    <a:pt x="148" y="17"/>
                    <a:pt x="148" y="17"/>
                  </a:cubicBezTo>
                  <a:cubicBezTo>
                    <a:pt x="149" y="17"/>
                    <a:pt x="150" y="16"/>
                    <a:pt x="150" y="16"/>
                  </a:cubicBezTo>
                  <a:cubicBezTo>
                    <a:pt x="150" y="15"/>
                    <a:pt x="150" y="13"/>
                    <a:pt x="150" y="12"/>
                  </a:cubicBezTo>
                  <a:cubicBezTo>
                    <a:pt x="150" y="11"/>
                    <a:pt x="151" y="10"/>
                    <a:pt x="152" y="9"/>
                  </a:cubicBezTo>
                  <a:cubicBezTo>
                    <a:pt x="153" y="9"/>
                    <a:pt x="154" y="9"/>
                    <a:pt x="155" y="10"/>
                  </a:cubicBezTo>
                  <a:cubicBezTo>
                    <a:pt x="155" y="10"/>
                    <a:pt x="156" y="11"/>
                    <a:pt x="156" y="12"/>
                  </a:cubicBezTo>
                  <a:cubicBezTo>
                    <a:pt x="157" y="13"/>
                    <a:pt x="157" y="14"/>
                    <a:pt x="157" y="16"/>
                  </a:cubicBezTo>
                  <a:cubicBezTo>
                    <a:pt x="157" y="16"/>
                    <a:pt x="156" y="17"/>
                    <a:pt x="156" y="18"/>
                  </a:cubicBezTo>
                  <a:cubicBezTo>
                    <a:pt x="156" y="19"/>
                    <a:pt x="157" y="20"/>
                    <a:pt x="157" y="21"/>
                  </a:cubicBezTo>
                  <a:cubicBezTo>
                    <a:pt x="158" y="21"/>
                    <a:pt x="158" y="24"/>
                    <a:pt x="158" y="25"/>
                  </a:cubicBezTo>
                  <a:cubicBezTo>
                    <a:pt x="158" y="25"/>
                    <a:pt x="160" y="26"/>
                    <a:pt x="161" y="26"/>
                  </a:cubicBezTo>
                  <a:cubicBezTo>
                    <a:pt x="162" y="26"/>
                    <a:pt x="164" y="27"/>
                    <a:pt x="165" y="27"/>
                  </a:cubicBezTo>
                  <a:cubicBezTo>
                    <a:pt x="166" y="27"/>
                    <a:pt x="168" y="26"/>
                    <a:pt x="169" y="26"/>
                  </a:cubicBezTo>
                  <a:cubicBezTo>
                    <a:pt x="170" y="26"/>
                    <a:pt x="171" y="25"/>
                    <a:pt x="172" y="25"/>
                  </a:cubicBezTo>
                  <a:cubicBezTo>
                    <a:pt x="173" y="25"/>
                    <a:pt x="175" y="24"/>
                    <a:pt x="176" y="25"/>
                  </a:cubicBezTo>
                  <a:cubicBezTo>
                    <a:pt x="177" y="25"/>
                    <a:pt x="178" y="26"/>
                    <a:pt x="178" y="26"/>
                  </a:cubicBezTo>
                  <a:cubicBezTo>
                    <a:pt x="179" y="27"/>
                    <a:pt x="180" y="27"/>
                    <a:pt x="181" y="28"/>
                  </a:cubicBezTo>
                  <a:cubicBezTo>
                    <a:pt x="181" y="28"/>
                    <a:pt x="182" y="29"/>
                    <a:pt x="183" y="29"/>
                  </a:cubicBezTo>
                  <a:cubicBezTo>
                    <a:pt x="184" y="29"/>
                    <a:pt x="186" y="29"/>
                    <a:pt x="187" y="29"/>
                  </a:cubicBezTo>
                  <a:cubicBezTo>
                    <a:pt x="188" y="29"/>
                    <a:pt x="189" y="28"/>
                    <a:pt x="190" y="28"/>
                  </a:cubicBezTo>
                  <a:cubicBezTo>
                    <a:pt x="190" y="28"/>
                    <a:pt x="191" y="27"/>
                    <a:pt x="192" y="26"/>
                  </a:cubicBezTo>
                  <a:cubicBezTo>
                    <a:pt x="193" y="26"/>
                    <a:pt x="194" y="25"/>
                    <a:pt x="195" y="25"/>
                  </a:cubicBezTo>
                  <a:cubicBezTo>
                    <a:pt x="196" y="25"/>
                    <a:pt x="197" y="26"/>
                    <a:pt x="197" y="26"/>
                  </a:cubicBezTo>
                  <a:cubicBezTo>
                    <a:pt x="198" y="26"/>
                    <a:pt x="199" y="27"/>
                    <a:pt x="199" y="28"/>
                  </a:cubicBezTo>
                  <a:cubicBezTo>
                    <a:pt x="200" y="28"/>
                    <a:pt x="202" y="28"/>
                    <a:pt x="202" y="28"/>
                  </a:cubicBezTo>
                  <a:cubicBezTo>
                    <a:pt x="203" y="28"/>
                    <a:pt x="205" y="27"/>
                    <a:pt x="205" y="27"/>
                  </a:cubicBezTo>
                  <a:cubicBezTo>
                    <a:pt x="206" y="27"/>
                    <a:pt x="207" y="26"/>
                    <a:pt x="208" y="26"/>
                  </a:cubicBezTo>
                  <a:cubicBezTo>
                    <a:pt x="209" y="26"/>
                    <a:pt x="211" y="25"/>
                    <a:pt x="212" y="25"/>
                  </a:cubicBezTo>
                  <a:cubicBezTo>
                    <a:pt x="213" y="25"/>
                    <a:pt x="214" y="25"/>
                    <a:pt x="215" y="26"/>
                  </a:cubicBezTo>
                  <a:cubicBezTo>
                    <a:pt x="216" y="26"/>
                    <a:pt x="217" y="28"/>
                    <a:pt x="218" y="28"/>
                  </a:cubicBezTo>
                  <a:cubicBezTo>
                    <a:pt x="218" y="29"/>
                    <a:pt x="219" y="29"/>
                    <a:pt x="220" y="29"/>
                  </a:cubicBezTo>
                  <a:cubicBezTo>
                    <a:pt x="221" y="30"/>
                    <a:pt x="222" y="30"/>
                    <a:pt x="223" y="30"/>
                  </a:cubicBezTo>
                  <a:cubicBezTo>
                    <a:pt x="224" y="29"/>
                    <a:pt x="225" y="29"/>
                    <a:pt x="225" y="29"/>
                  </a:cubicBezTo>
                  <a:cubicBezTo>
                    <a:pt x="226" y="28"/>
                    <a:pt x="226" y="27"/>
                    <a:pt x="226" y="26"/>
                  </a:cubicBezTo>
                  <a:cubicBezTo>
                    <a:pt x="227" y="25"/>
                    <a:pt x="228" y="24"/>
                    <a:pt x="229" y="23"/>
                  </a:cubicBezTo>
                  <a:cubicBezTo>
                    <a:pt x="229" y="22"/>
                    <a:pt x="230" y="21"/>
                    <a:pt x="230" y="21"/>
                  </a:cubicBezTo>
                  <a:cubicBezTo>
                    <a:pt x="231" y="20"/>
                    <a:pt x="232" y="19"/>
                    <a:pt x="233" y="19"/>
                  </a:cubicBezTo>
                  <a:cubicBezTo>
                    <a:pt x="234" y="18"/>
                    <a:pt x="235" y="18"/>
                    <a:pt x="236" y="17"/>
                  </a:cubicBezTo>
                  <a:cubicBezTo>
                    <a:pt x="237" y="17"/>
                    <a:pt x="238" y="18"/>
                    <a:pt x="239" y="18"/>
                  </a:cubicBezTo>
                  <a:cubicBezTo>
                    <a:pt x="239" y="18"/>
                    <a:pt x="241" y="17"/>
                    <a:pt x="242" y="17"/>
                  </a:cubicBezTo>
                  <a:cubicBezTo>
                    <a:pt x="243" y="17"/>
                    <a:pt x="245" y="16"/>
                    <a:pt x="246" y="16"/>
                  </a:cubicBezTo>
                  <a:cubicBezTo>
                    <a:pt x="246" y="16"/>
                    <a:pt x="249" y="15"/>
                    <a:pt x="250" y="15"/>
                  </a:cubicBezTo>
                  <a:cubicBezTo>
                    <a:pt x="250" y="15"/>
                    <a:pt x="252" y="16"/>
                    <a:pt x="252" y="16"/>
                  </a:cubicBezTo>
                  <a:cubicBezTo>
                    <a:pt x="253" y="17"/>
                    <a:pt x="254" y="17"/>
                    <a:pt x="255" y="17"/>
                  </a:cubicBezTo>
                  <a:cubicBezTo>
                    <a:pt x="255" y="18"/>
                    <a:pt x="256" y="20"/>
                    <a:pt x="256" y="20"/>
                  </a:cubicBezTo>
                  <a:cubicBezTo>
                    <a:pt x="256" y="21"/>
                    <a:pt x="256" y="23"/>
                    <a:pt x="256" y="24"/>
                  </a:cubicBezTo>
                  <a:cubicBezTo>
                    <a:pt x="257" y="25"/>
                    <a:pt x="257" y="25"/>
                    <a:pt x="257" y="25"/>
                  </a:cubicBezTo>
                  <a:cubicBezTo>
                    <a:pt x="258" y="25"/>
                    <a:pt x="258" y="25"/>
                    <a:pt x="259" y="24"/>
                  </a:cubicBezTo>
                  <a:cubicBezTo>
                    <a:pt x="259" y="24"/>
                    <a:pt x="260" y="23"/>
                    <a:pt x="260" y="22"/>
                  </a:cubicBezTo>
                  <a:cubicBezTo>
                    <a:pt x="261" y="21"/>
                    <a:pt x="262" y="20"/>
                    <a:pt x="262" y="19"/>
                  </a:cubicBezTo>
                  <a:cubicBezTo>
                    <a:pt x="263" y="18"/>
                    <a:pt x="266" y="17"/>
                    <a:pt x="266" y="16"/>
                  </a:cubicBezTo>
                  <a:cubicBezTo>
                    <a:pt x="267" y="16"/>
                    <a:pt x="269" y="16"/>
                    <a:pt x="269" y="15"/>
                  </a:cubicBezTo>
                  <a:cubicBezTo>
                    <a:pt x="270" y="15"/>
                    <a:pt x="272" y="14"/>
                    <a:pt x="273" y="14"/>
                  </a:cubicBezTo>
                  <a:cubicBezTo>
                    <a:pt x="274" y="13"/>
                    <a:pt x="277" y="13"/>
                    <a:pt x="278" y="12"/>
                  </a:cubicBezTo>
                  <a:cubicBezTo>
                    <a:pt x="279" y="12"/>
                    <a:pt x="280" y="11"/>
                    <a:pt x="281" y="11"/>
                  </a:cubicBezTo>
                  <a:cubicBezTo>
                    <a:pt x="282" y="11"/>
                    <a:pt x="285" y="11"/>
                    <a:pt x="286" y="11"/>
                  </a:cubicBezTo>
                  <a:cubicBezTo>
                    <a:pt x="286" y="11"/>
                    <a:pt x="288" y="11"/>
                    <a:pt x="289" y="12"/>
                  </a:cubicBezTo>
                  <a:cubicBezTo>
                    <a:pt x="290" y="12"/>
                    <a:pt x="290" y="13"/>
                    <a:pt x="291" y="14"/>
                  </a:cubicBezTo>
                  <a:cubicBezTo>
                    <a:pt x="292" y="15"/>
                    <a:pt x="293" y="16"/>
                    <a:pt x="294" y="17"/>
                  </a:cubicBezTo>
                  <a:cubicBezTo>
                    <a:pt x="294" y="18"/>
                    <a:pt x="295" y="20"/>
                    <a:pt x="296" y="21"/>
                  </a:cubicBezTo>
                  <a:cubicBezTo>
                    <a:pt x="297" y="21"/>
                    <a:pt x="298" y="21"/>
                    <a:pt x="299" y="22"/>
                  </a:cubicBezTo>
                  <a:cubicBezTo>
                    <a:pt x="300" y="22"/>
                    <a:pt x="302" y="22"/>
                    <a:pt x="303" y="21"/>
                  </a:cubicBezTo>
                  <a:cubicBezTo>
                    <a:pt x="304" y="21"/>
                    <a:pt x="306" y="20"/>
                    <a:pt x="306" y="19"/>
                  </a:cubicBezTo>
                  <a:cubicBezTo>
                    <a:pt x="307" y="19"/>
                    <a:pt x="309" y="17"/>
                    <a:pt x="310" y="16"/>
                  </a:cubicBezTo>
                  <a:cubicBezTo>
                    <a:pt x="310" y="16"/>
                    <a:pt x="312" y="15"/>
                    <a:pt x="313" y="15"/>
                  </a:cubicBezTo>
                  <a:cubicBezTo>
                    <a:pt x="314" y="15"/>
                    <a:pt x="317" y="15"/>
                    <a:pt x="318" y="14"/>
                  </a:cubicBezTo>
                  <a:cubicBezTo>
                    <a:pt x="320" y="14"/>
                    <a:pt x="323" y="13"/>
                    <a:pt x="325" y="12"/>
                  </a:cubicBezTo>
                  <a:cubicBezTo>
                    <a:pt x="326" y="12"/>
                    <a:pt x="329" y="10"/>
                    <a:pt x="330" y="9"/>
                  </a:cubicBezTo>
                  <a:cubicBezTo>
                    <a:pt x="331" y="9"/>
                    <a:pt x="334" y="7"/>
                    <a:pt x="336" y="7"/>
                  </a:cubicBezTo>
                  <a:cubicBezTo>
                    <a:pt x="337" y="6"/>
                    <a:pt x="340" y="6"/>
                    <a:pt x="341" y="5"/>
                  </a:cubicBezTo>
                  <a:cubicBezTo>
                    <a:pt x="342" y="5"/>
                    <a:pt x="343" y="5"/>
                    <a:pt x="344" y="6"/>
                  </a:cubicBez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10"/>
            <p:cNvSpPr>
              <a:spLocks/>
            </p:cNvSpPr>
            <p:nvPr/>
          </p:nvSpPr>
          <p:spPr bwMode="auto">
            <a:xfrm>
              <a:off x="10490200" y="3195638"/>
              <a:ext cx="212725" cy="152400"/>
            </a:xfrm>
            <a:custGeom>
              <a:avLst/>
              <a:gdLst>
                <a:gd name="T0" fmla="*/ 42 w 43"/>
                <a:gd name="T1" fmla="*/ 6 h 31"/>
                <a:gd name="T2" fmla="*/ 43 w 43"/>
                <a:gd name="T3" fmla="*/ 8 h 31"/>
                <a:gd name="T4" fmla="*/ 42 w 43"/>
                <a:gd name="T5" fmla="*/ 8 h 31"/>
                <a:gd name="T6" fmla="*/ 39 w 43"/>
                <a:gd name="T7" fmla="*/ 9 h 31"/>
                <a:gd name="T8" fmla="*/ 38 w 43"/>
                <a:gd name="T9" fmla="*/ 11 h 31"/>
                <a:gd name="T10" fmla="*/ 38 w 43"/>
                <a:gd name="T11" fmla="*/ 13 h 31"/>
                <a:gd name="T12" fmla="*/ 40 w 43"/>
                <a:gd name="T13" fmla="*/ 16 h 31"/>
                <a:gd name="T14" fmla="*/ 42 w 43"/>
                <a:gd name="T15" fmla="*/ 19 h 31"/>
                <a:gd name="T16" fmla="*/ 42 w 43"/>
                <a:gd name="T17" fmla="*/ 23 h 31"/>
                <a:gd name="T18" fmla="*/ 39 w 43"/>
                <a:gd name="T19" fmla="*/ 27 h 31"/>
                <a:gd name="T20" fmla="*/ 35 w 43"/>
                <a:gd name="T21" fmla="*/ 30 h 31"/>
                <a:gd name="T22" fmla="*/ 31 w 43"/>
                <a:gd name="T23" fmla="*/ 31 h 31"/>
                <a:gd name="T24" fmla="*/ 24 w 43"/>
                <a:gd name="T25" fmla="*/ 31 h 31"/>
                <a:gd name="T26" fmla="*/ 18 w 43"/>
                <a:gd name="T27" fmla="*/ 30 h 31"/>
                <a:gd name="T28" fmla="*/ 12 w 43"/>
                <a:gd name="T29" fmla="*/ 27 h 31"/>
                <a:gd name="T30" fmla="*/ 6 w 43"/>
                <a:gd name="T31" fmla="*/ 24 h 31"/>
                <a:gd name="T32" fmla="*/ 3 w 43"/>
                <a:gd name="T33" fmla="*/ 19 h 31"/>
                <a:gd name="T34" fmla="*/ 2 w 43"/>
                <a:gd name="T35" fmla="*/ 16 h 31"/>
                <a:gd name="T36" fmla="*/ 2 w 43"/>
                <a:gd name="T37" fmla="*/ 13 h 31"/>
                <a:gd name="T38" fmla="*/ 3 w 43"/>
                <a:gd name="T39" fmla="*/ 12 h 31"/>
                <a:gd name="T40" fmla="*/ 3 w 43"/>
                <a:gd name="T41" fmla="*/ 9 h 31"/>
                <a:gd name="T42" fmla="*/ 2 w 43"/>
                <a:gd name="T43" fmla="*/ 7 h 31"/>
                <a:gd name="T44" fmla="*/ 0 w 43"/>
                <a:gd name="T45" fmla="*/ 5 h 31"/>
                <a:gd name="T46" fmla="*/ 0 w 43"/>
                <a:gd name="T47" fmla="*/ 2 h 31"/>
                <a:gd name="T48" fmla="*/ 1 w 43"/>
                <a:gd name="T49" fmla="*/ 0 h 31"/>
                <a:gd name="T50" fmla="*/ 2 w 43"/>
                <a:gd name="T51" fmla="*/ 0 h 31"/>
                <a:gd name="T52" fmla="*/ 6 w 43"/>
                <a:gd name="T53" fmla="*/ 3 h 31"/>
                <a:gd name="T54" fmla="*/ 9 w 43"/>
                <a:gd name="T55" fmla="*/ 8 h 31"/>
                <a:gd name="T56" fmla="*/ 15 w 43"/>
                <a:gd name="T57" fmla="*/ 6 h 31"/>
                <a:gd name="T58" fmla="*/ 21 w 43"/>
                <a:gd name="T59" fmla="*/ 5 h 31"/>
                <a:gd name="T60" fmla="*/ 25 w 43"/>
                <a:gd name="T61" fmla="*/ 8 h 31"/>
                <a:gd name="T62" fmla="*/ 31 w 43"/>
                <a:gd name="T63" fmla="*/ 6 h 31"/>
                <a:gd name="T64" fmla="*/ 33 w 43"/>
                <a:gd name="T65" fmla="*/ 3 h 31"/>
                <a:gd name="T66" fmla="*/ 39 w 43"/>
                <a:gd name="T67" fmla="*/ 2 h 31"/>
                <a:gd name="T68" fmla="*/ 42 w 43"/>
                <a:gd name="T6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3" h="31">
                  <a:moveTo>
                    <a:pt x="42" y="6"/>
                  </a:moveTo>
                  <a:cubicBezTo>
                    <a:pt x="42" y="6"/>
                    <a:pt x="42" y="7"/>
                    <a:pt x="43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1" y="8"/>
                    <a:pt x="40" y="8"/>
                    <a:pt x="39" y="9"/>
                  </a:cubicBezTo>
                  <a:cubicBezTo>
                    <a:pt x="38" y="9"/>
                    <a:pt x="38" y="11"/>
                    <a:pt x="38" y="11"/>
                  </a:cubicBezTo>
                  <a:cubicBezTo>
                    <a:pt x="38" y="11"/>
                    <a:pt x="38" y="13"/>
                    <a:pt x="38" y="13"/>
                  </a:cubicBezTo>
                  <a:cubicBezTo>
                    <a:pt x="38" y="14"/>
                    <a:pt x="40" y="15"/>
                    <a:pt x="40" y="16"/>
                  </a:cubicBezTo>
                  <a:cubicBezTo>
                    <a:pt x="41" y="17"/>
                    <a:pt x="42" y="19"/>
                    <a:pt x="42" y="19"/>
                  </a:cubicBezTo>
                  <a:cubicBezTo>
                    <a:pt x="42" y="20"/>
                    <a:pt x="42" y="22"/>
                    <a:pt x="42" y="23"/>
                  </a:cubicBezTo>
                  <a:cubicBezTo>
                    <a:pt x="41" y="24"/>
                    <a:pt x="40" y="26"/>
                    <a:pt x="39" y="27"/>
                  </a:cubicBezTo>
                  <a:cubicBezTo>
                    <a:pt x="38" y="27"/>
                    <a:pt x="36" y="29"/>
                    <a:pt x="35" y="30"/>
                  </a:cubicBezTo>
                  <a:cubicBezTo>
                    <a:pt x="34" y="31"/>
                    <a:pt x="32" y="31"/>
                    <a:pt x="31" y="31"/>
                  </a:cubicBezTo>
                  <a:cubicBezTo>
                    <a:pt x="29" y="31"/>
                    <a:pt x="25" y="31"/>
                    <a:pt x="24" y="31"/>
                  </a:cubicBezTo>
                  <a:cubicBezTo>
                    <a:pt x="22" y="31"/>
                    <a:pt x="19" y="30"/>
                    <a:pt x="18" y="30"/>
                  </a:cubicBezTo>
                  <a:cubicBezTo>
                    <a:pt x="16" y="29"/>
                    <a:pt x="14" y="27"/>
                    <a:pt x="12" y="27"/>
                  </a:cubicBezTo>
                  <a:cubicBezTo>
                    <a:pt x="11" y="26"/>
                    <a:pt x="8" y="25"/>
                    <a:pt x="6" y="24"/>
                  </a:cubicBezTo>
                  <a:cubicBezTo>
                    <a:pt x="5" y="23"/>
                    <a:pt x="3" y="21"/>
                    <a:pt x="3" y="19"/>
                  </a:cubicBezTo>
                  <a:cubicBezTo>
                    <a:pt x="2" y="19"/>
                    <a:pt x="2" y="17"/>
                    <a:pt x="2" y="16"/>
                  </a:cubicBezTo>
                  <a:cubicBezTo>
                    <a:pt x="2" y="15"/>
                    <a:pt x="2" y="14"/>
                    <a:pt x="2" y="13"/>
                  </a:cubicBezTo>
                  <a:cubicBezTo>
                    <a:pt x="2" y="12"/>
                    <a:pt x="3" y="12"/>
                    <a:pt x="3" y="12"/>
                  </a:cubicBezTo>
                  <a:cubicBezTo>
                    <a:pt x="3" y="11"/>
                    <a:pt x="4" y="10"/>
                    <a:pt x="3" y="9"/>
                  </a:cubicBezTo>
                  <a:cubicBezTo>
                    <a:pt x="3" y="9"/>
                    <a:pt x="2" y="7"/>
                    <a:pt x="2" y="7"/>
                  </a:cubicBezTo>
                  <a:cubicBezTo>
                    <a:pt x="2" y="6"/>
                    <a:pt x="0" y="5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1"/>
                    <a:pt x="5" y="2"/>
                    <a:pt x="6" y="3"/>
                  </a:cubicBezTo>
                  <a:cubicBezTo>
                    <a:pt x="6" y="5"/>
                    <a:pt x="8" y="7"/>
                    <a:pt x="9" y="8"/>
                  </a:cubicBezTo>
                  <a:cubicBezTo>
                    <a:pt x="11" y="8"/>
                    <a:pt x="14" y="6"/>
                    <a:pt x="15" y="6"/>
                  </a:cubicBezTo>
                  <a:cubicBezTo>
                    <a:pt x="17" y="6"/>
                    <a:pt x="20" y="5"/>
                    <a:pt x="21" y="5"/>
                  </a:cubicBezTo>
                  <a:cubicBezTo>
                    <a:pt x="23" y="6"/>
                    <a:pt x="24" y="8"/>
                    <a:pt x="25" y="8"/>
                  </a:cubicBezTo>
                  <a:cubicBezTo>
                    <a:pt x="27" y="8"/>
                    <a:pt x="30" y="7"/>
                    <a:pt x="31" y="6"/>
                  </a:cubicBezTo>
                  <a:cubicBezTo>
                    <a:pt x="32" y="6"/>
                    <a:pt x="33" y="4"/>
                    <a:pt x="33" y="3"/>
                  </a:cubicBezTo>
                  <a:cubicBezTo>
                    <a:pt x="35" y="2"/>
                    <a:pt x="38" y="1"/>
                    <a:pt x="39" y="2"/>
                  </a:cubicBezTo>
                  <a:cubicBezTo>
                    <a:pt x="40" y="2"/>
                    <a:pt x="41" y="5"/>
                    <a:pt x="42" y="6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11"/>
            <p:cNvSpPr>
              <a:spLocks/>
            </p:cNvSpPr>
            <p:nvPr/>
          </p:nvSpPr>
          <p:spPr bwMode="auto">
            <a:xfrm>
              <a:off x="9215438" y="1881188"/>
              <a:ext cx="1368425" cy="1506537"/>
            </a:xfrm>
            <a:custGeom>
              <a:avLst/>
              <a:gdLst>
                <a:gd name="T0" fmla="*/ 272 w 277"/>
                <a:gd name="T1" fmla="*/ 96 h 305"/>
                <a:gd name="T2" fmla="*/ 265 w 277"/>
                <a:gd name="T3" fmla="*/ 109 h 305"/>
                <a:gd name="T4" fmla="*/ 255 w 277"/>
                <a:gd name="T5" fmla="*/ 123 h 305"/>
                <a:gd name="T6" fmla="*/ 255 w 277"/>
                <a:gd name="T7" fmla="*/ 147 h 305"/>
                <a:gd name="T8" fmla="*/ 242 w 277"/>
                <a:gd name="T9" fmla="*/ 171 h 305"/>
                <a:gd name="T10" fmla="*/ 247 w 277"/>
                <a:gd name="T11" fmla="*/ 181 h 305"/>
                <a:gd name="T12" fmla="*/ 230 w 277"/>
                <a:gd name="T13" fmla="*/ 205 h 305"/>
                <a:gd name="T14" fmla="*/ 214 w 277"/>
                <a:gd name="T15" fmla="*/ 220 h 305"/>
                <a:gd name="T16" fmla="*/ 224 w 277"/>
                <a:gd name="T17" fmla="*/ 249 h 305"/>
                <a:gd name="T18" fmla="*/ 202 w 277"/>
                <a:gd name="T19" fmla="*/ 267 h 305"/>
                <a:gd name="T20" fmla="*/ 183 w 277"/>
                <a:gd name="T21" fmla="*/ 274 h 305"/>
                <a:gd name="T22" fmla="*/ 175 w 277"/>
                <a:gd name="T23" fmla="*/ 286 h 305"/>
                <a:gd name="T24" fmla="*/ 163 w 277"/>
                <a:gd name="T25" fmla="*/ 286 h 305"/>
                <a:gd name="T26" fmla="*/ 150 w 277"/>
                <a:gd name="T27" fmla="*/ 291 h 305"/>
                <a:gd name="T28" fmla="*/ 130 w 277"/>
                <a:gd name="T29" fmla="*/ 280 h 305"/>
                <a:gd name="T30" fmla="*/ 114 w 277"/>
                <a:gd name="T31" fmla="*/ 292 h 305"/>
                <a:gd name="T32" fmla="*/ 103 w 277"/>
                <a:gd name="T33" fmla="*/ 289 h 305"/>
                <a:gd name="T34" fmla="*/ 93 w 277"/>
                <a:gd name="T35" fmla="*/ 296 h 305"/>
                <a:gd name="T36" fmla="*/ 74 w 277"/>
                <a:gd name="T37" fmla="*/ 292 h 305"/>
                <a:gd name="T38" fmla="*/ 59 w 277"/>
                <a:gd name="T39" fmla="*/ 304 h 305"/>
                <a:gd name="T40" fmla="*/ 45 w 277"/>
                <a:gd name="T41" fmla="*/ 296 h 305"/>
                <a:gd name="T42" fmla="*/ 44 w 277"/>
                <a:gd name="T43" fmla="*/ 278 h 305"/>
                <a:gd name="T44" fmla="*/ 45 w 277"/>
                <a:gd name="T45" fmla="*/ 263 h 305"/>
                <a:gd name="T46" fmla="*/ 56 w 277"/>
                <a:gd name="T47" fmla="*/ 249 h 305"/>
                <a:gd name="T48" fmla="*/ 55 w 277"/>
                <a:gd name="T49" fmla="*/ 225 h 305"/>
                <a:gd name="T50" fmla="*/ 68 w 277"/>
                <a:gd name="T51" fmla="*/ 209 h 305"/>
                <a:gd name="T52" fmla="*/ 62 w 277"/>
                <a:gd name="T53" fmla="*/ 198 h 305"/>
                <a:gd name="T54" fmla="*/ 49 w 277"/>
                <a:gd name="T55" fmla="*/ 193 h 305"/>
                <a:gd name="T56" fmla="*/ 28 w 277"/>
                <a:gd name="T57" fmla="*/ 189 h 305"/>
                <a:gd name="T58" fmla="*/ 32 w 277"/>
                <a:gd name="T59" fmla="*/ 174 h 305"/>
                <a:gd name="T60" fmla="*/ 40 w 277"/>
                <a:gd name="T61" fmla="*/ 157 h 305"/>
                <a:gd name="T62" fmla="*/ 45 w 277"/>
                <a:gd name="T63" fmla="*/ 144 h 305"/>
                <a:gd name="T64" fmla="*/ 57 w 277"/>
                <a:gd name="T65" fmla="*/ 137 h 305"/>
                <a:gd name="T66" fmla="*/ 43 w 277"/>
                <a:gd name="T67" fmla="*/ 127 h 305"/>
                <a:gd name="T68" fmla="*/ 35 w 277"/>
                <a:gd name="T69" fmla="*/ 133 h 305"/>
                <a:gd name="T70" fmla="*/ 28 w 277"/>
                <a:gd name="T71" fmla="*/ 141 h 305"/>
                <a:gd name="T72" fmla="*/ 12 w 277"/>
                <a:gd name="T73" fmla="*/ 135 h 305"/>
                <a:gd name="T74" fmla="*/ 3 w 277"/>
                <a:gd name="T75" fmla="*/ 134 h 305"/>
                <a:gd name="T76" fmla="*/ 9 w 277"/>
                <a:gd name="T77" fmla="*/ 126 h 305"/>
                <a:gd name="T78" fmla="*/ 31 w 277"/>
                <a:gd name="T79" fmla="*/ 112 h 305"/>
                <a:gd name="T80" fmla="*/ 61 w 277"/>
                <a:gd name="T81" fmla="*/ 92 h 305"/>
                <a:gd name="T82" fmla="*/ 74 w 277"/>
                <a:gd name="T83" fmla="*/ 82 h 305"/>
                <a:gd name="T84" fmla="*/ 87 w 277"/>
                <a:gd name="T85" fmla="*/ 82 h 305"/>
                <a:gd name="T86" fmla="*/ 89 w 277"/>
                <a:gd name="T87" fmla="*/ 53 h 305"/>
                <a:gd name="T88" fmla="*/ 77 w 277"/>
                <a:gd name="T89" fmla="*/ 40 h 305"/>
                <a:gd name="T90" fmla="*/ 81 w 277"/>
                <a:gd name="T91" fmla="*/ 16 h 305"/>
                <a:gd name="T92" fmla="*/ 101 w 277"/>
                <a:gd name="T93" fmla="*/ 17 h 305"/>
                <a:gd name="T94" fmla="*/ 137 w 277"/>
                <a:gd name="T95" fmla="*/ 14 h 305"/>
                <a:gd name="T96" fmla="*/ 174 w 277"/>
                <a:gd name="T97" fmla="*/ 2 h 305"/>
                <a:gd name="T98" fmla="*/ 193 w 277"/>
                <a:gd name="T99" fmla="*/ 42 h 305"/>
                <a:gd name="T100" fmla="*/ 226 w 277"/>
                <a:gd name="T101" fmla="*/ 58 h 305"/>
                <a:gd name="T102" fmla="*/ 253 w 277"/>
                <a:gd name="T103" fmla="*/ 60 h 305"/>
                <a:gd name="T104" fmla="*/ 273 w 277"/>
                <a:gd name="T105" fmla="*/ 69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7" h="305">
                  <a:moveTo>
                    <a:pt x="277" y="74"/>
                  </a:moveTo>
                  <a:cubicBezTo>
                    <a:pt x="277" y="76"/>
                    <a:pt x="277" y="78"/>
                    <a:pt x="276" y="80"/>
                  </a:cubicBezTo>
                  <a:cubicBezTo>
                    <a:pt x="275" y="81"/>
                    <a:pt x="272" y="84"/>
                    <a:pt x="271" y="86"/>
                  </a:cubicBezTo>
                  <a:cubicBezTo>
                    <a:pt x="270" y="87"/>
                    <a:pt x="269" y="89"/>
                    <a:pt x="269" y="91"/>
                  </a:cubicBezTo>
                  <a:cubicBezTo>
                    <a:pt x="269" y="92"/>
                    <a:pt x="271" y="95"/>
                    <a:pt x="272" y="96"/>
                  </a:cubicBezTo>
                  <a:cubicBezTo>
                    <a:pt x="273" y="97"/>
                    <a:pt x="275" y="98"/>
                    <a:pt x="276" y="100"/>
                  </a:cubicBezTo>
                  <a:cubicBezTo>
                    <a:pt x="276" y="100"/>
                    <a:pt x="276" y="101"/>
                    <a:pt x="276" y="102"/>
                  </a:cubicBezTo>
                  <a:cubicBezTo>
                    <a:pt x="274" y="103"/>
                    <a:pt x="271" y="101"/>
                    <a:pt x="270" y="102"/>
                  </a:cubicBezTo>
                  <a:cubicBezTo>
                    <a:pt x="269" y="102"/>
                    <a:pt x="266" y="104"/>
                    <a:pt x="266" y="104"/>
                  </a:cubicBezTo>
                  <a:cubicBezTo>
                    <a:pt x="265" y="105"/>
                    <a:pt x="265" y="108"/>
                    <a:pt x="265" y="109"/>
                  </a:cubicBezTo>
                  <a:cubicBezTo>
                    <a:pt x="266" y="111"/>
                    <a:pt x="267" y="113"/>
                    <a:pt x="267" y="115"/>
                  </a:cubicBezTo>
                  <a:cubicBezTo>
                    <a:pt x="267" y="116"/>
                    <a:pt x="266" y="118"/>
                    <a:pt x="265" y="119"/>
                  </a:cubicBezTo>
                  <a:cubicBezTo>
                    <a:pt x="265" y="120"/>
                    <a:pt x="264" y="121"/>
                    <a:pt x="263" y="121"/>
                  </a:cubicBezTo>
                  <a:cubicBezTo>
                    <a:pt x="262" y="121"/>
                    <a:pt x="259" y="121"/>
                    <a:pt x="258" y="121"/>
                  </a:cubicBezTo>
                  <a:cubicBezTo>
                    <a:pt x="257" y="121"/>
                    <a:pt x="255" y="122"/>
                    <a:pt x="255" y="123"/>
                  </a:cubicBezTo>
                  <a:cubicBezTo>
                    <a:pt x="254" y="124"/>
                    <a:pt x="252" y="126"/>
                    <a:pt x="252" y="127"/>
                  </a:cubicBezTo>
                  <a:cubicBezTo>
                    <a:pt x="252" y="128"/>
                    <a:pt x="251" y="131"/>
                    <a:pt x="251" y="132"/>
                  </a:cubicBezTo>
                  <a:cubicBezTo>
                    <a:pt x="252" y="134"/>
                    <a:pt x="254" y="135"/>
                    <a:pt x="254" y="136"/>
                  </a:cubicBezTo>
                  <a:cubicBezTo>
                    <a:pt x="255" y="137"/>
                    <a:pt x="256" y="139"/>
                    <a:pt x="256" y="140"/>
                  </a:cubicBezTo>
                  <a:cubicBezTo>
                    <a:pt x="256" y="142"/>
                    <a:pt x="256" y="145"/>
                    <a:pt x="255" y="147"/>
                  </a:cubicBezTo>
                  <a:cubicBezTo>
                    <a:pt x="255" y="149"/>
                    <a:pt x="253" y="152"/>
                    <a:pt x="252" y="154"/>
                  </a:cubicBezTo>
                  <a:cubicBezTo>
                    <a:pt x="251" y="155"/>
                    <a:pt x="249" y="158"/>
                    <a:pt x="248" y="159"/>
                  </a:cubicBezTo>
                  <a:cubicBezTo>
                    <a:pt x="248" y="160"/>
                    <a:pt x="245" y="162"/>
                    <a:pt x="244" y="163"/>
                  </a:cubicBezTo>
                  <a:cubicBezTo>
                    <a:pt x="243" y="164"/>
                    <a:pt x="240" y="165"/>
                    <a:pt x="240" y="167"/>
                  </a:cubicBezTo>
                  <a:cubicBezTo>
                    <a:pt x="240" y="168"/>
                    <a:pt x="241" y="170"/>
                    <a:pt x="242" y="171"/>
                  </a:cubicBezTo>
                  <a:cubicBezTo>
                    <a:pt x="243" y="171"/>
                    <a:pt x="245" y="170"/>
                    <a:pt x="247" y="170"/>
                  </a:cubicBezTo>
                  <a:cubicBezTo>
                    <a:pt x="248" y="171"/>
                    <a:pt x="250" y="171"/>
                    <a:pt x="251" y="172"/>
                  </a:cubicBezTo>
                  <a:cubicBezTo>
                    <a:pt x="252" y="172"/>
                    <a:pt x="253" y="174"/>
                    <a:pt x="253" y="175"/>
                  </a:cubicBezTo>
                  <a:cubicBezTo>
                    <a:pt x="253" y="176"/>
                    <a:pt x="252" y="178"/>
                    <a:pt x="251" y="179"/>
                  </a:cubicBezTo>
                  <a:cubicBezTo>
                    <a:pt x="250" y="180"/>
                    <a:pt x="248" y="180"/>
                    <a:pt x="247" y="181"/>
                  </a:cubicBezTo>
                  <a:cubicBezTo>
                    <a:pt x="246" y="181"/>
                    <a:pt x="244" y="183"/>
                    <a:pt x="244" y="184"/>
                  </a:cubicBezTo>
                  <a:cubicBezTo>
                    <a:pt x="243" y="186"/>
                    <a:pt x="244" y="191"/>
                    <a:pt x="243" y="193"/>
                  </a:cubicBezTo>
                  <a:cubicBezTo>
                    <a:pt x="243" y="194"/>
                    <a:pt x="240" y="196"/>
                    <a:pt x="240" y="197"/>
                  </a:cubicBezTo>
                  <a:cubicBezTo>
                    <a:pt x="238" y="198"/>
                    <a:pt x="235" y="199"/>
                    <a:pt x="233" y="200"/>
                  </a:cubicBezTo>
                  <a:cubicBezTo>
                    <a:pt x="232" y="201"/>
                    <a:pt x="231" y="203"/>
                    <a:pt x="230" y="205"/>
                  </a:cubicBezTo>
                  <a:cubicBezTo>
                    <a:pt x="229" y="205"/>
                    <a:pt x="229" y="208"/>
                    <a:pt x="229" y="209"/>
                  </a:cubicBezTo>
                  <a:cubicBezTo>
                    <a:pt x="228" y="210"/>
                    <a:pt x="226" y="211"/>
                    <a:pt x="225" y="211"/>
                  </a:cubicBezTo>
                  <a:cubicBezTo>
                    <a:pt x="224" y="212"/>
                    <a:pt x="221" y="211"/>
                    <a:pt x="220" y="211"/>
                  </a:cubicBezTo>
                  <a:cubicBezTo>
                    <a:pt x="219" y="212"/>
                    <a:pt x="217" y="213"/>
                    <a:pt x="216" y="213"/>
                  </a:cubicBezTo>
                  <a:cubicBezTo>
                    <a:pt x="215" y="214"/>
                    <a:pt x="215" y="218"/>
                    <a:pt x="214" y="220"/>
                  </a:cubicBezTo>
                  <a:cubicBezTo>
                    <a:pt x="213" y="222"/>
                    <a:pt x="212" y="226"/>
                    <a:pt x="212" y="229"/>
                  </a:cubicBezTo>
                  <a:cubicBezTo>
                    <a:pt x="212" y="231"/>
                    <a:pt x="214" y="235"/>
                    <a:pt x="215" y="236"/>
                  </a:cubicBezTo>
                  <a:cubicBezTo>
                    <a:pt x="216" y="238"/>
                    <a:pt x="220" y="242"/>
                    <a:pt x="221" y="244"/>
                  </a:cubicBezTo>
                  <a:cubicBezTo>
                    <a:pt x="222" y="245"/>
                    <a:pt x="224" y="246"/>
                    <a:pt x="226" y="248"/>
                  </a:cubicBezTo>
                  <a:cubicBezTo>
                    <a:pt x="225" y="248"/>
                    <a:pt x="225" y="249"/>
                    <a:pt x="224" y="249"/>
                  </a:cubicBezTo>
                  <a:cubicBezTo>
                    <a:pt x="224" y="250"/>
                    <a:pt x="223" y="251"/>
                    <a:pt x="222" y="251"/>
                  </a:cubicBezTo>
                  <a:cubicBezTo>
                    <a:pt x="221" y="252"/>
                    <a:pt x="219" y="254"/>
                    <a:pt x="217" y="255"/>
                  </a:cubicBezTo>
                  <a:cubicBezTo>
                    <a:pt x="216" y="256"/>
                    <a:pt x="214" y="258"/>
                    <a:pt x="213" y="259"/>
                  </a:cubicBezTo>
                  <a:cubicBezTo>
                    <a:pt x="212" y="260"/>
                    <a:pt x="208" y="262"/>
                    <a:pt x="207" y="263"/>
                  </a:cubicBezTo>
                  <a:cubicBezTo>
                    <a:pt x="206" y="264"/>
                    <a:pt x="203" y="266"/>
                    <a:pt x="202" y="267"/>
                  </a:cubicBezTo>
                  <a:cubicBezTo>
                    <a:pt x="201" y="268"/>
                    <a:pt x="198" y="269"/>
                    <a:pt x="197" y="270"/>
                  </a:cubicBezTo>
                  <a:cubicBezTo>
                    <a:pt x="196" y="270"/>
                    <a:pt x="195" y="271"/>
                    <a:pt x="194" y="271"/>
                  </a:cubicBezTo>
                  <a:cubicBezTo>
                    <a:pt x="193" y="271"/>
                    <a:pt x="191" y="271"/>
                    <a:pt x="190" y="271"/>
                  </a:cubicBezTo>
                  <a:cubicBezTo>
                    <a:pt x="189" y="271"/>
                    <a:pt x="186" y="272"/>
                    <a:pt x="185" y="272"/>
                  </a:cubicBezTo>
                  <a:cubicBezTo>
                    <a:pt x="184" y="272"/>
                    <a:pt x="183" y="273"/>
                    <a:pt x="183" y="274"/>
                  </a:cubicBezTo>
                  <a:cubicBezTo>
                    <a:pt x="182" y="274"/>
                    <a:pt x="181" y="274"/>
                    <a:pt x="181" y="275"/>
                  </a:cubicBezTo>
                  <a:cubicBezTo>
                    <a:pt x="181" y="276"/>
                    <a:pt x="181" y="277"/>
                    <a:pt x="180" y="278"/>
                  </a:cubicBezTo>
                  <a:cubicBezTo>
                    <a:pt x="180" y="278"/>
                    <a:pt x="180" y="279"/>
                    <a:pt x="180" y="280"/>
                  </a:cubicBezTo>
                  <a:cubicBezTo>
                    <a:pt x="179" y="281"/>
                    <a:pt x="179" y="282"/>
                    <a:pt x="178" y="282"/>
                  </a:cubicBezTo>
                  <a:cubicBezTo>
                    <a:pt x="177" y="283"/>
                    <a:pt x="175" y="285"/>
                    <a:pt x="175" y="286"/>
                  </a:cubicBezTo>
                  <a:cubicBezTo>
                    <a:pt x="174" y="286"/>
                    <a:pt x="172" y="288"/>
                    <a:pt x="171" y="288"/>
                  </a:cubicBezTo>
                  <a:cubicBezTo>
                    <a:pt x="170" y="289"/>
                    <a:pt x="168" y="289"/>
                    <a:pt x="167" y="289"/>
                  </a:cubicBezTo>
                  <a:cubicBezTo>
                    <a:pt x="166" y="289"/>
                    <a:pt x="165" y="289"/>
                    <a:pt x="164" y="289"/>
                  </a:cubicBezTo>
                  <a:cubicBezTo>
                    <a:pt x="164" y="289"/>
                    <a:pt x="164" y="288"/>
                    <a:pt x="163" y="287"/>
                  </a:cubicBezTo>
                  <a:cubicBezTo>
                    <a:pt x="163" y="287"/>
                    <a:pt x="163" y="286"/>
                    <a:pt x="163" y="286"/>
                  </a:cubicBezTo>
                  <a:cubicBezTo>
                    <a:pt x="162" y="285"/>
                    <a:pt x="160" y="286"/>
                    <a:pt x="160" y="286"/>
                  </a:cubicBezTo>
                  <a:cubicBezTo>
                    <a:pt x="159" y="286"/>
                    <a:pt x="159" y="286"/>
                    <a:pt x="158" y="287"/>
                  </a:cubicBezTo>
                  <a:cubicBezTo>
                    <a:pt x="158" y="287"/>
                    <a:pt x="158" y="289"/>
                    <a:pt x="157" y="289"/>
                  </a:cubicBezTo>
                  <a:cubicBezTo>
                    <a:pt x="156" y="290"/>
                    <a:pt x="155" y="291"/>
                    <a:pt x="154" y="291"/>
                  </a:cubicBezTo>
                  <a:cubicBezTo>
                    <a:pt x="153" y="291"/>
                    <a:pt x="150" y="291"/>
                    <a:pt x="150" y="291"/>
                  </a:cubicBezTo>
                  <a:cubicBezTo>
                    <a:pt x="148" y="291"/>
                    <a:pt x="146" y="292"/>
                    <a:pt x="145" y="291"/>
                  </a:cubicBezTo>
                  <a:cubicBezTo>
                    <a:pt x="143" y="291"/>
                    <a:pt x="141" y="288"/>
                    <a:pt x="139" y="287"/>
                  </a:cubicBezTo>
                  <a:cubicBezTo>
                    <a:pt x="138" y="286"/>
                    <a:pt x="136" y="284"/>
                    <a:pt x="134" y="283"/>
                  </a:cubicBezTo>
                  <a:cubicBezTo>
                    <a:pt x="134" y="282"/>
                    <a:pt x="133" y="281"/>
                    <a:pt x="132" y="281"/>
                  </a:cubicBezTo>
                  <a:cubicBezTo>
                    <a:pt x="132" y="281"/>
                    <a:pt x="130" y="280"/>
                    <a:pt x="130" y="280"/>
                  </a:cubicBezTo>
                  <a:cubicBezTo>
                    <a:pt x="129" y="280"/>
                    <a:pt x="127" y="280"/>
                    <a:pt x="126" y="280"/>
                  </a:cubicBezTo>
                  <a:cubicBezTo>
                    <a:pt x="125" y="280"/>
                    <a:pt x="123" y="281"/>
                    <a:pt x="122" y="282"/>
                  </a:cubicBezTo>
                  <a:cubicBezTo>
                    <a:pt x="121" y="282"/>
                    <a:pt x="120" y="283"/>
                    <a:pt x="119" y="284"/>
                  </a:cubicBezTo>
                  <a:cubicBezTo>
                    <a:pt x="118" y="285"/>
                    <a:pt x="117" y="287"/>
                    <a:pt x="117" y="289"/>
                  </a:cubicBezTo>
                  <a:cubicBezTo>
                    <a:pt x="116" y="290"/>
                    <a:pt x="115" y="291"/>
                    <a:pt x="114" y="292"/>
                  </a:cubicBezTo>
                  <a:cubicBezTo>
                    <a:pt x="114" y="292"/>
                    <a:pt x="113" y="292"/>
                    <a:pt x="112" y="292"/>
                  </a:cubicBezTo>
                  <a:cubicBezTo>
                    <a:pt x="111" y="292"/>
                    <a:pt x="110" y="292"/>
                    <a:pt x="110" y="292"/>
                  </a:cubicBezTo>
                  <a:cubicBezTo>
                    <a:pt x="109" y="292"/>
                    <a:pt x="108" y="291"/>
                    <a:pt x="107" y="291"/>
                  </a:cubicBezTo>
                  <a:cubicBezTo>
                    <a:pt x="107" y="290"/>
                    <a:pt x="106" y="290"/>
                    <a:pt x="106" y="290"/>
                  </a:cubicBezTo>
                  <a:cubicBezTo>
                    <a:pt x="105" y="289"/>
                    <a:pt x="104" y="289"/>
                    <a:pt x="103" y="289"/>
                  </a:cubicBezTo>
                  <a:cubicBezTo>
                    <a:pt x="102" y="289"/>
                    <a:pt x="101" y="289"/>
                    <a:pt x="100" y="290"/>
                  </a:cubicBezTo>
                  <a:cubicBezTo>
                    <a:pt x="99" y="290"/>
                    <a:pt x="98" y="291"/>
                    <a:pt x="97" y="291"/>
                  </a:cubicBezTo>
                  <a:cubicBezTo>
                    <a:pt x="97" y="292"/>
                    <a:pt x="97" y="294"/>
                    <a:pt x="96" y="294"/>
                  </a:cubicBezTo>
                  <a:cubicBezTo>
                    <a:pt x="96" y="295"/>
                    <a:pt x="94" y="295"/>
                    <a:pt x="94" y="295"/>
                  </a:cubicBezTo>
                  <a:cubicBezTo>
                    <a:pt x="93" y="296"/>
                    <a:pt x="93" y="296"/>
                    <a:pt x="93" y="296"/>
                  </a:cubicBezTo>
                  <a:cubicBezTo>
                    <a:pt x="92" y="296"/>
                    <a:pt x="91" y="295"/>
                    <a:pt x="91" y="294"/>
                  </a:cubicBezTo>
                  <a:cubicBezTo>
                    <a:pt x="90" y="294"/>
                    <a:pt x="89" y="294"/>
                    <a:pt x="89" y="293"/>
                  </a:cubicBezTo>
                  <a:cubicBezTo>
                    <a:pt x="88" y="293"/>
                    <a:pt x="87" y="292"/>
                    <a:pt x="86" y="292"/>
                  </a:cubicBezTo>
                  <a:cubicBezTo>
                    <a:pt x="85" y="292"/>
                    <a:pt x="82" y="292"/>
                    <a:pt x="81" y="292"/>
                  </a:cubicBezTo>
                  <a:cubicBezTo>
                    <a:pt x="79" y="292"/>
                    <a:pt x="76" y="292"/>
                    <a:pt x="74" y="292"/>
                  </a:cubicBezTo>
                  <a:cubicBezTo>
                    <a:pt x="73" y="292"/>
                    <a:pt x="72" y="293"/>
                    <a:pt x="72" y="294"/>
                  </a:cubicBezTo>
                  <a:cubicBezTo>
                    <a:pt x="71" y="294"/>
                    <a:pt x="70" y="295"/>
                    <a:pt x="69" y="296"/>
                  </a:cubicBezTo>
                  <a:cubicBezTo>
                    <a:pt x="69" y="298"/>
                    <a:pt x="68" y="300"/>
                    <a:pt x="68" y="301"/>
                  </a:cubicBezTo>
                  <a:cubicBezTo>
                    <a:pt x="67" y="302"/>
                    <a:pt x="65" y="304"/>
                    <a:pt x="64" y="304"/>
                  </a:cubicBezTo>
                  <a:cubicBezTo>
                    <a:pt x="62" y="305"/>
                    <a:pt x="60" y="305"/>
                    <a:pt x="59" y="304"/>
                  </a:cubicBezTo>
                  <a:cubicBezTo>
                    <a:pt x="58" y="304"/>
                    <a:pt x="55" y="303"/>
                    <a:pt x="54" y="303"/>
                  </a:cubicBezTo>
                  <a:cubicBezTo>
                    <a:pt x="53" y="302"/>
                    <a:pt x="51" y="301"/>
                    <a:pt x="50" y="300"/>
                  </a:cubicBezTo>
                  <a:cubicBezTo>
                    <a:pt x="49" y="299"/>
                    <a:pt x="48" y="298"/>
                    <a:pt x="46" y="298"/>
                  </a:cubicBezTo>
                  <a:cubicBezTo>
                    <a:pt x="46" y="298"/>
                    <a:pt x="44" y="298"/>
                    <a:pt x="43" y="298"/>
                  </a:cubicBezTo>
                  <a:cubicBezTo>
                    <a:pt x="44" y="297"/>
                    <a:pt x="45" y="296"/>
                    <a:pt x="45" y="296"/>
                  </a:cubicBezTo>
                  <a:cubicBezTo>
                    <a:pt x="46" y="295"/>
                    <a:pt x="47" y="293"/>
                    <a:pt x="47" y="292"/>
                  </a:cubicBezTo>
                  <a:cubicBezTo>
                    <a:pt x="47" y="290"/>
                    <a:pt x="47" y="287"/>
                    <a:pt x="47" y="286"/>
                  </a:cubicBezTo>
                  <a:cubicBezTo>
                    <a:pt x="47" y="285"/>
                    <a:pt x="47" y="283"/>
                    <a:pt x="46" y="282"/>
                  </a:cubicBezTo>
                  <a:cubicBezTo>
                    <a:pt x="46" y="282"/>
                    <a:pt x="45" y="281"/>
                    <a:pt x="44" y="280"/>
                  </a:cubicBezTo>
                  <a:cubicBezTo>
                    <a:pt x="44" y="279"/>
                    <a:pt x="44" y="278"/>
                    <a:pt x="44" y="278"/>
                  </a:cubicBezTo>
                  <a:cubicBezTo>
                    <a:pt x="44" y="278"/>
                    <a:pt x="44" y="277"/>
                    <a:pt x="44" y="276"/>
                  </a:cubicBezTo>
                  <a:cubicBezTo>
                    <a:pt x="45" y="276"/>
                    <a:pt x="45" y="275"/>
                    <a:pt x="45" y="274"/>
                  </a:cubicBezTo>
                  <a:cubicBezTo>
                    <a:pt x="45" y="274"/>
                    <a:pt x="46" y="273"/>
                    <a:pt x="46" y="272"/>
                  </a:cubicBezTo>
                  <a:cubicBezTo>
                    <a:pt x="46" y="271"/>
                    <a:pt x="46" y="269"/>
                    <a:pt x="46" y="268"/>
                  </a:cubicBezTo>
                  <a:cubicBezTo>
                    <a:pt x="46" y="267"/>
                    <a:pt x="45" y="265"/>
                    <a:pt x="45" y="263"/>
                  </a:cubicBezTo>
                  <a:cubicBezTo>
                    <a:pt x="46" y="262"/>
                    <a:pt x="47" y="262"/>
                    <a:pt x="48" y="261"/>
                  </a:cubicBezTo>
                  <a:cubicBezTo>
                    <a:pt x="49" y="260"/>
                    <a:pt x="50" y="259"/>
                    <a:pt x="51" y="259"/>
                  </a:cubicBezTo>
                  <a:cubicBezTo>
                    <a:pt x="52" y="258"/>
                    <a:pt x="53" y="257"/>
                    <a:pt x="54" y="256"/>
                  </a:cubicBezTo>
                  <a:cubicBezTo>
                    <a:pt x="54" y="256"/>
                    <a:pt x="55" y="254"/>
                    <a:pt x="55" y="254"/>
                  </a:cubicBezTo>
                  <a:cubicBezTo>
                    <a:pt x="56" y="252"/>
                    <a:pt x="56" y="250"/>
                    <a:pt x="56" y="249"/>
                  </a:cubicBezTo>
                  <a:cubicBezTo>
                    <a:pt x="56" y="248"/>
                    <a:pt x="55" y="245"/>
                    <a:pt x="55" y="244"/>
                  </a:cubicBezTo>
                  <a:cubicBezTo>
                    <a:pt x="54" y="242"/>
                    <a:pt x="54" y="240"/>
                    <a:pt x="53" y="238"/>
                  </a:cubicBezTo>
                  <a:cubicBezTo>
                    <a:pt x="53" y="237"/>
                    <a:pt x="53" y="236"/>
                    <a:pt x="53" y="235"/>
                  </a:cubicBezTo>
                  <a:cubicBezTo>
                    <a:pt x="53" y="233"/>
                    <a:pt x="53" y="231"/>
                    <a:pt x="53" y="229"/>
                  </a:cubicBezTo>
                  <a:cubicBezTo>
                    <a:pt x="53" y="229"/>
                    <a:pt x="54" y="226"/>
                    <a:pt x="55" y="225"/>
                  </a:cubicBezTo>
                  <a:cubicBezTo>
                    <a:pt x="55" y="224"/>
                    <a:pt x="56" y="221"/>
                    <a:pt x="57" y="219"/>
                  </a:cubicBezTo>
                  <a:cubicBezTo>
                    <a:pt x="58" y="218"/>
                    <a:pt x="60" y="216"/>
                    <a:pt x="61" y="216"/>
                  </a:cubicBezTo>
                  <a:cubicBezTo>
                    <a:pt x="62" y="215"/>
                    <a:pt x="64" y="214"/>
                    <a:pt x="65" y="214"/>
                  </a:cubicBezTo>
                  <a:cubicBezTo>
                    <a:pt x="66" y="213"/>
                    <a:pt x="67" y="212"/>
                    <a:pt x="68" y="211"/>
                  </a:cubicBezTo>
                  <a:cubicBezTo>
                    <a:pt x="68" y="211"/>
                    <a:pt x="68" y="210"/>
                    <a:pt x="68" y="209"/>
                  </a:cubicBezTo>
                  <a:cubicBezTo>
                    <a:pt x="69" y="209"/>
                    <a:pt x="69" y="207"/>
                    <a:pt x="69" y="206"/>
                  </a:cubicBezTo>
                  <a:cubicBezTo>
                    <a:pt x="69" y="206"/>
                    <a:pt x="69" y="204"/>
                    <a:pt x="69" y="204"/>
                  </a:cubicBezTo>
                  <a:cubicBezTo>
                    <a:pt x="69" y="203"/>
                    <a:pt x="69" y="201"/>
                    <a:pt x="68" y="201"/>
                  </a:cubicBezTo>
                  <a:cubicBezTo>
                    <a:pt x="68" y="200"/>
                    <a:pt x="66" y="199"/>
                    <a:pt x="65" y="198"/>
                  </a:cubicBezTo>
                  <a:cubicBezTo>
                    <a:pt x="65" y="198"/>
                    <a:pt x="63" y="198"/>
                    <a:pt x="62" y="198"/>
                  </a:cubicBezTo>
                  <a:cubicBezTo>
                    <a:pt x="61" y="198"/>
                    <a:pt x="60" y="198"/>
                    <a:pt x="59" y="198"/>
                  </a:cubicBezTo>
                  <a:cubicBezTo>
                    <a:pt x="59" y="198"/>
                    <a:pt x="57" y="197"/>
                    <a:pt x="57" y="197"/>
                  </a:cubicBezTo>
                  <a:cubicBezTo>
                    <a:pt x="56" y="197"/>
                    <a:pt x="55" y="195"/>
                    <a:pt x="54" y="194"/>
                  </a:cubicBezTo>
                  <a:cubicBezTo>
                    <a:pt x="54" y="194"/>
                    <a:pt x="53" y="193"/>
                    <a:pt x="52" y="192"/>
                  </a:cubicBezTo>
                  <a:cubicBezTo>
                    <a:pt x="51" y="192"/>
                    <a:pt x="49" y="193"/>
                    <a:pt x="49" y="193"/>
                  </a:cubicBezTo>
                  <a:cubicBezTo>
                    <a:pt x="48" y="193"/>
                    <a:pt x="47" y="194"/>
                    <a:pt x="46" y="195"/>
                  </a:cubicBezTo>
                  <a:cubicBezTo>
                    <a:pt x="45" y="195"/>
                    <a:pt x="44" y="196"/>
                    <a:pt x="43" y="196"/>
                  </a:cubicBezTo>
                  <a:cubicBezTo>
                    <a:pt x="42" y="196"/>
                    <a:pt x="41" y="196"/>
                    <a:pt x="40" y="196"/>
                  </a:cubicBezTo>
                  <a:cubicBezTo>
                    <a:pt x="38" y="195"/>
                    <a:pt x="36" y="194"/>
                    <a:pt x="34" y="193"/>
                  </a:cubicBezTo>
                  <a:cubicBezTo>
                    <a:pt x="32" y="193"/>
                    <a:pt x="30" y="191"/>
                    <a:pt x="28" y="189"/>
                  </a:cubicBezTo>
                  <a:cubicBezTo>
                    <a:pt x="27" y="189"/>
                    <a:pt x="24" y="187"/>
                    <a:pt x="23" y="185"/>
                  </a:cubicBezTo>
                  <a:cubicBezTo>
                    <a:pt x="23" y="185"/>
                    <a:pt x="23" y="184"/>
                    <a:pt x="23" y="183"/>
                  </a:cubicBezTo>
                  <a:cubicBezTo>
                    <a:pt x="23" y="182"/>
                    <a:pt x="24" y="181"/>
                    <a:pt x="25" y="180"/>
                  </a:cubicBezTo>
                  <a:cubicBezTo>
                    <a:pt x="25" y="179"/>
                    <a:pt x="27" y="178"/>
                    <a:pt x="28" y="177"/>
                  </a:cubicBezTo>
                  <a:cubicBezTo>
                    <a:pt x="29" y="177"/>
                    <a:pt x="31" y="175"/>
                    <a:pt x="32" y="174"/>
                  </a:cubicBezTo>
                  <a:cubicBezTo>
                    <a:pt x="33" y="174"/>
                    <a:pt x="35" y="172"/>
                    <a:pt x="35" y="171"/>
                  </a:cubicBezTo>
                  <a:cubicBezTo>
                    <a:pt x="36" y="170"/>
                    <a:pt x="36" y="168"/>
                    <a:pt x="36" y="167"/>
                  </a:cubicBezTo>
                  <a:cubicBezTo>
                    <a:pt x="36" y="166"/>
                    <a:pt x="36" y="164"/>
                    <a:pt x="36" y="163"/>
                  </a:cubicBezTo>
                  <a:cubicBezTo>
                    <a:pt x="36" y="162"/>
                    <a:pt x="36" y="161"/>
                    <a:pt x="37" y="160"/>
                  </a:cubicBezTo>
                  <a:cubicBezTo>
                    <a:pt x="37" y="159"/>
                    <a:pt x="39" y="158"/>
                    <a:pt x="40" y="157"/>
                  </a:cubicBezTo>
                  <a:cubicBezTo>
                    <a:pt x="40" y="157"/>
                    <a:pt x="42" y="157"/>
                    <a:pt x="43" y="156"/>
                  </a:cubicBezTo>
                  <a:cubicBezTo>
                    <a:pt x="44" y="156"/>
                    <a:pt x="45" y="155"/>
                    <a:pt x="45" y="154"/>
                  </a:cubicBezTo>
                  <a:cubicBezTo>
                    <a:pt x="46" y="153"/>
                    <a:pt x="47" y="152"/>
                    <a:pt x="47" y="150"/>
                  </a:cubicBezTo>
                  <a:cubicBezTo>
                    <a:pt x="47" y="150"/>
                    <a:pt x="46" y="149"/>
                    <a:pt x="46" y="149"/>
                  </a:cubicBezTo>
                  <a:cubicBezTo>
                    <a:pt x="46" y="147"/>
                    <a:pt x="45" y="145"/>
                    <a:pt x="45" y="144"/>
                  </a:cubicBezTo>
                  <a:cubicBezTo>
                    <a:pt x="45" y="144"/>
                    <a:pt x="46" y="142"/>
                    <a:pt x="47" y="142"/>
                  </a:cubicBezTo>
                  <a:cubicBezTo>
                    <a:pt x="47" y="142"/>
                    <a:pt x="49" y="142"/>
                    <a:pt x="49" y="142"/>
                  </a:cubicBezTo>
                  <a:cubicBezTo>
                    <a:pt x="50" y="142"/>
                    <a:pt x="52" y="142"/>
                    <a:pt x="53" y="142"/>
                  </a:cubicBezTo>
                  <a:cubicBezTo>
                    <a:pt x="54" y="142"/>
                    <a:pt x="56" y="142"/>
                    <a:pt x="57" y="141"/>
                  </a:cubicBezTo>
                  <a:cubicBezTo>
                    <a:pt x="57" y="140"/>
                    <a:pt x="57" y="138"/>
                    <a:pt x="57" y="137"/>
                  </a:cubicBezTo>
                  <a:cubicBezTo>
                    <a:pt x="57" y="136"/>
                    <a:pt x="57" y="134"/>
                    <a:pt x="57" y="133"/>
                  </a:cubicBezTo>
                  <a:cubicBezTo>
                    <a:pt x="56" y="132"/>
                    <a:pt x="54" y="131"/>
                    <a:pt x="53" y="131"/>
                  </a:cubicBezTo>
                  <a:cubicBezTo>
                    <a:pt x="53" y="130"/>
                    <a:pt x="51" y="129"/>
                    <a:pt x="50" y="128"/>
                  </a:cubicBezTo>
                  <a:cubicBezTo>
                    <a:pt x="49" y="128"/>
                    <a:pt x="48" y="128"/>
                    <a:pt x="47" y="127"/>
                  </a:cubicBezTo>
                  <a:cubicBezTo>
                    <a:pt x="46" y="127"/>
                    <a:pt x="44" y="127"/>
                    <a:pt x="43" y="127"/>
                  </a:cubicBezTo>
                  <a:cubicBezTo>
                    <a:pt x="42" y="126"/>
                    <a:pt x="40" y="126"/>
                    <a:pt x="39" y="127"/>
                  </a:cubicBezTo>
                  <a:cubicBezTo>
                    <a:pt x="38" y="127"/>
                    <a:pt x="36" y="127"/>
                    <a:pt x="36" y="127"/>
                  </a:cubicBezTo>
                  <a:cubicBezTo>
                    <a:pt x="35" y="127"/>
                    <a:pt x="34" y="128"/>
                    <a:pt x="33" y="128"/>
                  </a:cubicBezTo>
                  <a:cubicBezTo>
                    <a:pt x="33" y="129"/>
                    <a:pt x="33" y="130"/>
                    <a:pt x="33" y="131"/>
                  </a:cubicBezTo>
                  <a:cubicBezTo>
                    <a:pt x="33" y="132"/>
                    <a:pt x="34" y="132"/>
                    <a:pt x="35" y="133"/>
                  </a:cubicBezTo>
                  <a:cubicBezTo>
                    <a:pt x="35" y="133"/>
                    <a:pt x="36" y="134"/>
                    <a:pt x="36" y="135"/>
                  </a:cubicBezTo>
                  <a:cubicBezTo>
                    <a:pt x="37" y="135"/>
                    <a:pt x="38" y="136"/>
                    <a:pt x="38" y="137"/>
                  </a:cubicBezTo>
                  <a:cubicBezTo>
                    <a:pt x="37" y="138"/>
                    <a:pt x="36" y="139"/>
                    <a:pt x="36" y="139"/>
                  </a:cubicBezTo>
                  <a:cubicBezTo>
                    <a:pt x="35" y="140"/>
                    <a:pt x="33" y="140"/>
                    <a:pt x="32" y="141"/>
                  </a:cubicBezTo>
                  <a:cubicBezTo>
                    <a:pt x="31" y="141"/>
                    <a:pt x="29" y="141"/>
                    <a:pt x="28" y="141"/>
                  </a:cubicBezTo>
                  <a:cubicBezTo>
                    <a:pt x="26" y="141"/>
                    <a:pt x="23" y="142"/>
                    <a:pt x="22" y="141"/>
                  </a:cubicBezTo>
                  <a:cubicBezTo>
                    <a:pt x="20" y="141"/>
                    <a:pt x="19" y="141"/>
                    <a:pt x="18" y="140"/>
                  </a:cubicBezTo>
                  <a:cubicBezTo>
                    <a:pt x="17" y="140"/>
                    <a:pt x="16" y="139"/>
                    <a:pt x="16" y="138"/>
                  </a:cubicBezTo>
                  <a:cubicBezTo>
                    <a:pt x="15" y="138"/>
                    <a:pt x="15" y="136"/>
                    <a:pt x="14" y="135"/>
                  </a:cubicBezTo>
                  <a:cubicBezTo>
                    <a:pt x="13" y="135"/>
                    <a:pt x="12" y="134"/>
                    <a:pt x="12" y="135"/>
                  </a:cubicBezTo>
                  <a:cubicBezTo>
                    <a:pt x="11" y="135"/>
                    <a:pt x="10" y="135"/>
                    <a:pt x="10" y="136"/>
                  </a:cubicBezTo>
                  <a:cubicBezTo>
                    <a:pt x="9" y="136"/>
                    <a:pt x="9" y="136"/>
                    <a:pt x="8" y="136"/>
                  </a:cubicBezTo>
                  <a:cubicBezTo>
                    <a:pt x="8" y="136"/>
                    <a:pt x="7" y="137"/>
                    <a:pt x="6" y="136"/>
                  </a:cubicBezTo>
                  <a:cubicBezTo>
                    <a:pt x="5" y="136"/>
                    <a:pt x="4" y="136"/>
                    <a:pt x="4" y="135"/>
                  </a:cubicBezTo>
                  <a:cubicBezTo>
                    <a:pt x="4" y="135"/>
                    <a:pt x="3" y="134"/>
                    <a:pt x="3" y="134"/>
                  </a:cubicBezTo>
                  <a:cubicBezTo>
                    <a:pt x="2" y="133"/>
                    <a:pt x="1" y="132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1" y="132"/>
                    <a:pt x="2" y="132"/>
                    <a:pt x="2" y="131"/>
                  </a:cubicBezTo>
                  <a:cubicBezTo>
                    <a:pt x="4" y="131"/>
                    <a:pt x="6" y="130"/>
                    <a:pt x="7" y="129"/>
                  </a:cubicBezTo>
                  <a:cubicBezTo>
                    <a:pt x="8" y="128"/>
                    <a:pt x="9" y="127"/>
                    <a:pt x="9" y="126"/>
                  </a:cubicBezTo>
                  <a:cubicBezTo>
                    <a:pt x="10" y="125"/>
                    <a:pt x="10" y="123"/>
                    <a:pt x="11" y="121"/>
                  </a:cubicBezTo>
                  <a:cubicBezTo>
                    <a:pt x="11" y="120"/>
                    <a:pt x="12" y="118"/>
                    <a:pt x="12" y="117"/>
                  </a:cubicBezTo>
                  <a:cubicBezTo>
                    <a:pt x="13" y="116"/>
                    <a:pt x="16" y="114"/>
                    <a:pt x="18" y="113"/>
                  </a:cubicBezTo>
                  <a:cubicBezTo>
                    <a:pt x="19" y="113"/>
                    <a:pt x="23" y="112"/>
                    <a:pt x="24" y="112"/>
                  </a:cubicBezTo>
                  <a:cubicBezTo>
                    <a:pt x="26" y="112"/>
                    <a:pt x="29" y="112"/>
                    <a:pt x="31" y="112"/>
                  </a:cubicBezTo>
                  <a:cubicBezTo>
                    <a:pt x="33" y="111"/>
                    <a:pt x="36" y="109"/>
                    <a:pt x="38" y="108"/>
                  </a:cubicBezTo>
                  <a:cubicBezTo>
                    <a:pt x="39" y="107"/>
                    <a:pt x="42" y="105"/>
                    <a:pt x="43" y="104"/>
                  </a:cubicBezTo>
                  <a:cubicBezTo>
                    <a:pt x="45" y="102"/>
                    <a:pt x="47" y="99"/>
                    <a:pt x="49" y="98"/>
                  </a:cubicBezTo>
                  <a:cubicBezTo>
                    <a:pt x="50" y="97"/>
                    <a:pt x="52" y="96"/>
                    <a:pt x="53" y="95"/>
                  </a:cubicBezTo>
                  <a:cubicBezTo>
                    <a:pt x="55" y="94"/>
                    <a:pt x="59" y="92"/>
                    <a:pt x="61" y="92"/>
                  </a:cubicBezTo>
                  <a:cubicBezTo>
                    <a:pt x="62" y="91"/>
                    <a:pt x="64" y="91"/>
                    <a:pt x="65" y="90"/>
                  </a:cubicBezTo>
                  <a:cubicBezTo>
                    <a:pt x="66" y="90"/>
                    <a:pt x="68" y="90"/>
                    <a:pt x="69" y="89"/>
                  </a:cubicBezTo>
                  <a:cubicBezTo>
                    <a:pt x="69" y="89"/>
                    <a:pt x="70" y="88"/>
                    <a:pt x="71" y="88"/>
                  </a:cubicBezTo>
                  <a:cubicBezTo>
                    <a:pt x="71" y="87"/>
                    <a:pt x="72" y="85"/>
                    <a:pt x="73" y="84"/>
                  </a:cubicBezTo>
                  <a:cubicBezTo>
                    <a:pt x="73" y="84"/>
                    <a:pt x="74" y="82"/>
                    <a:pt x="74" y="82"/>
                  </a:cubicBezTo>
                  <a:cubicBezTo>
                    <a:pt x="75" y="82"/>
                    <a:pt x="76" y="82"/>
                    <a:pt x="77" y="82"/>
                  </a:cubicBezTo>
                  <a:cubicBezTo>
                    <a:pt x="77" y="82"/>
                    <a:pt x="78" y="83"/>
                    <a:pt x="78" y="84"/>
                  </a:cubicBezTo>
                  <a:cubicBezTo>
                    <a:pt x="79" y="84"/>
                    <a:pt x="81" y="84"/>
                    <a:pt x="81" y="84"/>
                  </a:cubicBezTo>
                  <a:cubicBezTo>
                    <a:pt x="82" y="84"/>
                    <a:pt x="83" y="84"/>
                    <a:pt x="83" y="84"/>
                  </a:cubicBezTo>
                  <a:cubicBezTo>
                    <a:pt x="84" y="84"/>
                    <a:pt x="86" y="83"/>
                    <a:pt x="87" y="82"/>
                  </a:cubicBezTo>
                  <a:cubicBezTo>
                    <a:pt x="88" y="81"/>
                    <a:pt x="91" y="79"/>
                    <a:pt x="92" y="77"/>
                  </a:cubicBezTo>
                  <a:cubicBezTo>
                    <a:pt x="93" y="76"/>
                    <a:pt x="93" y="72"/>
                    <a:pt x="93" y="71"/>
                  </a:cubicBezTo>
                  <a:cubicBezTo>
                    <a:pt x="94" y="69"/>
                    <a:pt x="94" y="66"/>
                    <a:pt x="94" y="64"/>
                  </a:cubicBezTo>
                  <a:cubicBezTo>
                    <a:pt x="93" y="62"/>
                    <a:pt x="93" y="59"/>
                    <a:pt x="92" y="58"/>
                  </a:cubicBezTo>
                  <a:cubicBezTo>
                    <a:pt x="92" y="56"/>
                    <a:pt x="90" y="54"/>
                    <a:pt x="89" y="53"/>
                  </a:cubicBezTo>
                  <a:cubicBezTo>
                    <a:pt x="88" y="52"/>
                    <a:pt x="86" y="50"/>
                    <a:pt x="85" y="50"/>
                  </a:cubicBezTo>
                  <a:cubicBezTo>
                    <a:pt x="84" y="49"/>
                    <a:pt x="82" y="48"/>
                    <a:pt x="81" y="48"/>
                  </a:cubicBezTo>
                  <a:cubicBezTo>
                    <a:pt x="81" y="47"/>
                    <a:pt x="80" y="46"/>
                    <a:pt x="79" y="45"/>
                  </a:cubicBezTo>
                  <a:cubicBezTo>
                    <a:pt x="78" y="44"/>
                    <a:pt x="77" y="43"/>
                    <a:pt x="77" y="43"/>
                  </a:cubicBezTo>
                  <a:cubicBezTo>
                    <a:pt x="77" y="42"/>
                    <a:pt x="77" y="40"/>
                    <a:pt x="77" y="40"/>
                  </a:cubicBezTo>
                  <a:cubicBezTo>
                    <a:pt x="77" y="38"/>
                    <a:pt x="77" y="36"/>
                    <a:pt x="77" y="35"/>
                  </a:cubicBezTo>
                  <a:cubicBezTo>
                    <a:pt x="77" y="33"/>
                    <a:pt x="77" y="30"/>
                    <a:pt x="78" y="28"/>
                  </a:cubicBezTo>
                  <a:cubicBezTo>
                    <a:pt x="78" y="27"/>
                    <a:pt x="79" y="24"/>
                    <a:pt x="79" y="23"/>
                  </a:cubicBezTo>
                  <a:cubicBezTo>
                    <a:pt x="79" y="21"/>
                    <a:pt x="80" y="19"/>
                    <a:pt x="80" y="18"/>
                  </a:cubicBezTo>
                  <a:cubicBezTo>
                    <a:pt x="81" y="18"/>
                    <a:pt x="81" y="17"/>
                    <a:pt x="81" y="16"/>
                  </a:cubicBezTo>
                  <a:cubicBezTo>
                    <a:pt x="81" y="16"/>
                    <a:pt x="81" y="17"/>
                    <a:pt x="82" y="17"/>
                  </a:cubicBezTo>
                  <a:cubicBezTo>
                    <a:pt x="83" y="18"/>
                    <a:pt x="86" y="18"/>
                    <a:pt x="87" y="18"/>
                  </a:cubicBezTo>
                  <a:cubicBezTo>
                    <a:pt x="89" y="18"/>
                    <a:pt x="91" y="18"/>
                    <a:pt x="93" y="18"/>
                  </a:cubicBezTo>
                  <a:cubicBezTo>
                    <a:pt x="93" y="17"/>
                    <a:pt x="95" y="16"/>
                    <a:pt x="96" y="16"/>
                  </a:cubicBezTo>
                  <a:cubicBezTo>
                    <a:pt x="97" y="16"/>
                    <a:pt x="100" y="17"/>
                    <a:pt x="101" y="17"/>
                  </a:cubicBezTo>
                  <a:cubicBezTo>
                    <a:pt x="102" y="18"/>
                    <a:pt x="105" y="19"/>
                    <a:pt x="106" y="20"/>
                  </a:cubicBezTo>
                  <a:cubicBezTo>
                    <a:pt x="108" y="20"/>
                    <a:pt x="111" y="19"/>
                    <a:pt x="112" y="18"/>
                  </a:cubicBezTo>
                  <a:cubicBezTo>
                    <a:pt x="114" y="18"/>
                    <a:pt x="117" y="16"/>
                    <a:pt x="118" y="15"/>
                  </a:cubicBezTo>
                  <a:cubicBezTo>
                    <a:pt x="120" y="15"/>
                    <a:pt x="122" y="14"/>
                    <a:pt x="124" y="14"/>
                  </a:cubicBezTo>
                  <a:cubicBezTo>
                    <a:pt x="127" y="13"/>
                    <a:pt x="134" y="15"/>
                    <a:pt x="137" y="14"/>
                  </a:cubicBezTo>
                  <a:cubicBezTo>
                    <a:pt x="140" y="14"/>
                    <a:pt x="145" y="12"/>
                    <a:pt x="147" y="11"/>
                  </a:cubicBezTo>
                  <a:cubicBezTo>
                    <a:pt x="150" y="10"/>
                    <a:pt x="154" y="8"/>
                    <a:pt x="157" y="7"/>
                  </a:cubicBezTo>
                  <a:cubicBezTo>
                    <a:pt x="158" y="6"/>
                    <a:pt x="160" y="3"/>
                    <a:pt x="162" y="3"/>
                  </a:cubicBezTo>
                  <a:cubicBezTo>
                    <a:pt x="163" y="2"/>
                    <a:pt x="165" y="1"/>
                    <a:pt x="166" y="0"/>
                  </a:cubicBezTo>
                  <a:cubicBezTo>
                    <a:pt x="168" y="0"/>
                    <a:pt x="172" y="1"/>
                    <a:pt x="174" y="2"/>
                  </a:cubicBezTo>
                  <a:cubicBezTo>
                    <a:pt x="176" y="2"/>
                    <a:pt x="179" y="5"/>
                    <a:pt x="180" y="7"/>
                  </a:cubicBezTo>
                  <a:cubicBezTo>
                    <a:pt x="181" y="8"/>
                    <a:pt x="182" y="12"/>
                    <a:pt x="183" y="15"/>
                  </a:cubicBezTo>
                  <a:cubicBezTo>
                    <a:pt x="183" y="17"/>
                    <a:pt x="184" y="23"/>
                    <a:pt x="185" y="26"/>
                  </a:cubicBezTo>
                  <a:cubicBezTo>
                    <a:pt x="186" y="28"/>
                    <a:pt x="187" y="33"/>
                    <a:pt x="188" y="35"/>
                  </a:cubicBezTo>
                  <a:cubicBezTo>
                    <a:pt x="189" y="37"/>
                    <a:pt x="191" y="40"/>
                    <a:pt x="193" y="42"/>
                  </a:cubicBezTo>
                  <a:cubicBezTo>
                    <a:pt x="195" y="43"/>
                    <a:pt x="199" y="44"/>
                    <a:pt x="201" y="44"/>
                  </a:cubicBezTo>
                  <a:cubicBezTo>
                    <a:pt x="203" y="44"/>
                    <a:pt x="207" y="45"/>
                    <a:pt x="210" y="46"/>
                  </a:cubicBezTo>
                  <a:cubicBezTo>
                    <a:pt x="212" y="47"/>
                    <a:pt x="214" y="50"/>
                    <a:pt x="216" y="51"/>
                  </a:cubicBezTo>
                  <a:cubicBezTo>
                    <a:pt x="217" y="52"/>
                    <a:pt x="220" y="55"/>
                    <a:pt x="221" y="56"/>
                  </a:cubicBezTo>
                  <a:cubicBezTo>
                    <a:pt x="222" y="57"/>
                    <a:pt x="224" y="58"/>
                    <a:pt x="226" y="58"/>
                  </a:cubicBezTo>
                  <a:cubicBezTo>
                    <a:pt x="228" y="58"/>
                    <a:pt x="232" y="57"/>
                    <a:pt x="233" y="57"/>
                  </a:cubicBezTo>
                  <a:cubicBezTo>
                    <a:pt x="234" y="56"/>
                    <a:pt x="237" y="56"/>
                    <a:pt x="238" y="55"/>
                  </a:cubicBezTo>
                  <a:cubicBezTo>
                    <a:pt x="239" y="54"/>
                    <a:pt x="240" y="52"/>
                    <a:pt x="241" y="52"/>
                  </a:cubicBezTo>
                  <a:cubicBezTo>
                    <a:pt x="243" y="52"/>
                    <a:pt x="248" y="53"/>
                    <a:pt x="249" y="54"/>
                  </a:cubicBezTo>
                  <a:cubicBezTo>
                    <a:pt x="251" y="55"/>
                    <a:pt x="252" y="59"/>
                    <a:pt x="253" y="60"/>
                  </a:cubicBezTo>
                  <a:cubicBezTo>
                    <a:pt x="254" y="61"/>
                    <a:pt x="255" y="64"/>
                    <a:pt x="256" y="64"/>
                  </a:cubicBezTo>
                  <a:cubicBezTo>
                    <a:pt x="257" y="65"/>
                    <a:pt x="259" y="67"/>
                    <a:pt x="260" y="67"/>
                  </a:cubicBezTo>
                  <a:cubicBezTo>
                    <a:pt x="261" y="68"/>
                    <a:pt x="264" y="68"/>
                    <a:pt x="264" y="68"/>
                  </a:cubicBezTo>
                  <a:cubicBezTo>
                    <a:pt x="266" y="68"/>
                    <a:pt x="269" y="67"/>
                    <a:pt x="269" y="67"/>
                  </a:cubicBezTo>
                  <a:cubicBezTo>
                    <a:pt x="271" y="67"/>
                    <a:pt x="273" y="68"/>
                    <a:pt x="273" y="69"/>
                  </a:cubicBezTo>
                  <a:cubicBezTo>
                    <a:pt x="275" y="70"/>
                    <a:pt x="277" y="72"/>
                    <a:pt x="277" y="74"/>
                  </a:cubicBezTo>
                  <a:close/>
                </a:path>
              </a:pathLst>
            </a:custGeom>
            <a:solidFill>
              <a:schemeClr val="accent6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12"/>
            <p:cNvSpPr>
              <a:spLocks/>
            </p:cNvSpPr>
            <p:nvPr/>
          </p:nvSpPr>
          <p:spPr bwMode="auto">
            <a:xfrm>
              <a:off x="8134350" y="3516313"/>
              <a:ext cx="1758950" cy="2149475"/>
            </a:xfrm>
            <a:custGeom>
              <a:avLst/>
              <a:gdLst>
                <a:gd name="T0" fmla="*/ 355 w 356"/>
                <a:gd name="T1" fmla="*/ 153 h 435"/>
                <a:gd name="T2" fmla="*/ 345 w 356"/>
                <a:gd name="T3" fmla="*/ 168 h 435"/>
                <a:gd name="T4" fmla="*/ 347 w 356"/>
                <a:gd name="T5" fmla="*/ 186 h 435"/>
                <a:gd name="T6" fmla="*/ 317 w 356"/>
                <a:gd name="T7" fmla="*/ 202 h 435"/>
                <a:gd name="T8" fmla="*/ 304 w 356"/>
                <a:gd name="T9" fmla="*/ 215 h 435"/>
                <a:gd name="T10" fmla="*/ 304 w 356"/>
                <a:gd name="T11" fmla="*/ 221 h 435"/>
                <a:gd name="T12" fmla="*/ 314 w 356"/>
                <a:gd name="T13" fmla="*/ 254 h 435"/>
                <a:gd name="T14" fmla="*/ 310 w 356"/>
                <a:gd name="T15" fmla="*/ 270 h 435"/>
                <a:gd name="T16" fmla="*/ 275 w 356"/>
                <a:gd name="T17" fmla="*/ 278 h 435"/>
                <a:gd name="T18" fmla="*/ 255 w 356"/>
                <a:gd name="T19" fmla="*/ 277 h 435"/>
                <a:gd name="T20" fmla="*/ 247 w 356"/>
                <a:gd name="T21" fmla="*/ 286 h 435"/>
                <a:gd name="T22" fmla="*/ 224 w 356"/>
                <a:gd name="T23" fmla="*/ 309 h 435"/>
                <a:gd name="T24" fmla="*/ 229 w 356"/>
                <a:gd name="T25" fmla="*/ 326 h 435"/>
                <a:gd name="T26" fmla="*/ 250 w 356"/>
                <a:gd name="T27" fmla="*/ 337 h 435"/>
                <a:gd name="T28" fmla="*/ 261 w 356"/>
                <a:gd name="T29" fmla="*/ 356 h 435"/>
                <a:gd name="T30" fmla="*/ 250 w 356"/>
                <a:gd name="T31" fmla="*/ 374 h 435"/>
                <a:gd name="T32" fmla="*/ 234 w 356"/>
                <a:gd name="T33" fmla="*/ 395 h 435"/>
                <a:gd name="T34" fmla="*/ 220 w 356"/>
                <a:gd name="T35" fmla="*/ 424 h 435"/>
                <a:gd name="T36" fmla="*/ 185 w 356"/>
                <a:gd name="T37" fmla="*/ 431 h 435"/>
                <a:gd name="T38" fmla="*/ 180 w 356"/>
                <a:gd name="T39" fmla="*/ 395 h 435"/>
                <a:gd name="T40" fmla="*/ 182 w 356"/>
                <a:gd name="T41" fmla="*/ 354 h 435"/>
                <a:gd name="T42" fmla="*/ 174 w 356"/>
                <a:gd name="T43" fmla="*/ 326 h 435"/>
                <a:gd name="T44" fmla="*/ 180 w 356"/>
                <a:gd name="T45" fmla="*/ 289 h 435"/>
                <a:gd name="T46" fmla="*/ 192 w 356"/>
                <a:gd name="T47" fmla="*/ 265 h 435"/>
                <a:gd name="T48" fmla="*/ 175 w 356"/>
                <a:gd name="T49" fmla="*/ 246 h 435"/>
                <a:gd name="T50" fmla="*/ 152 w 356"/>
                <a:gd name="T51" fmla="*/ 260 h 435"/>
                <a:gd name="T52" fmla="*/ 128 w 356"/>
                <a:gd name="T53" fmla="*/ 300 h 435"/>
                <a:gd name="T54" fmla="*/ 92 w 356"/>
                <a:gd name="T55" fmla="*/ 340 h 435"/>
                <a:gd name="T56" fmla="*/ 45 w 356"/>
                <a:gd name="T57" fmla="*/ 355 h 435"/>
                <a:gd name="T58" fmla="*/ 39 w 356"/>
                <a:gd name="T59" fmla="*/ 327 h 435"/>
                <a:gd name="T60" fmla="*/ 33 w 356"/>
                <a:gd name="T61" fmla="*/ 262 h 435"/>
                <a:gd name="T62" fmla="*/ 23 w 356"/>
                <a:gd name="T63" fmla="*/ 238 h 435"/>
                <a:gd name="T64" fmla="*/ 32 w 356"/>
                <a:gd name="T65" fmla="*/ 214 h 435"/>
                <a:gd name="T66" fmla="*/ 19 w 356"/>
                <a:gd name="T67" fmla="*/ 211 h 435"/>
                <a:gd name="T68" fmla="*/ 2 w 356"/>
                <a:gd name="T69" fmla="*/ 194 h 435"/>
                <a:gd name="T70" fmla="*/ 29 w 356"/>
                <a:gd name="T71" fmla="*/ 180 h 435"/>
                <a:gd name="T72" fmla="*/ 51 w 356"/>
                <a:gd name="T73" fmla="*/ 173 h 435"/>
                <a:gd name="T74" fmla="*/ 71 w 356"/>
                <a:gd name="T75" fmla="*/ 161 h 435"/>
                <a:gd name="T76" fmla="*/ 96 w 356"/>
                <a:gd name="T77" fmla="*/ 155 h 435"/>
                <a:gd name="T78" fmla="*/ 102 w 356"/>
                <a:gd name="T79" fmla="*/ 121 h 435"/>
                <a:gd name="T80" fmla="*/ 94 w 356"/>
                <a:gd name="T81" fmla="*/ 101 h 435"/>
                <a:gd name="T82" fmla="*/ 94 w 356"/>
                <a:gd name="T83" fmla="*/ 76 h 435"/>
                <a:gd name="T84" fmla="*/ 95 w 356"/>
                <a:gd name="T85" fmla="*/ 53 h 435"/>
                <a:gd name="T86" fmla="*/ 107 w 356"/>
                <a:gd name="T87" fmla="*/ 40 h 435"/>
                <a:gd name="T88" fmla="*/ 120 w 356"/>
                <a:gd name="T89" fmla="*/ 20 h 435"/>
                <a:gd name="T90" fmla="*/ 140 w 356"/>
                <a:gd name="T91" fmla="*/ 17 h 435"/>
                <a:gd name="T92" fmla="*/ 183 w 356"/>
                <a:gd name="T93" fmla="*/ 15 h 435"/>
                <a:gd name="T94" fmla="*/ 224 w 356"/>
                <a:gd name="T95" fmla="*/ 1 h 435"/>
                <a:gd name="T96" fmla="*/ 236 w 356"/>
                <a:gd name="T97" fmla="*/ 25 h 435"/>
                <a:gd name="T98" fmla="*/ 241 w 356"/>
                <a:gd name="T99" fmla="*/ 57 h 435"/>
                <a:gd name="T100" fmla="*/ 256 w 356"/>
                <a:gd name="T101" fmla="*/ 55 h 435"/>
                <a:gd name="T102" fmla="*/ 270 w 356"/>
                <a:gd name="T103" fmla="*/ 71 h 435"/>
                <a:gd name="T104" fmla="*/ 284 w 356"/>
                <a:gd name="T105" fmla="*/ 89 h 435"/>
                <a:gd name="T106" fmla="*/ 297 w 356"/>
                <a:gd name="T107" fmla="*/ 91 h 435"/>
                <a:gd name="T108" fmla="*/ 303 w 356"/>
                <a:gd name="T109" fmla="*/ 117 h 435"/>
                <a:gd name="T110" fmla="*/ 320 w 356"/>
                <a:gd name="T111" fmla="*/ 129 h 435"/>
                <a:gd name="T112" fmla="*/ 339 w 356"/>
                <a:gd name="T113" fmla="*/ 132 h 435"/>
                <a:gd name="T114" fmla="*/ 356 w 356"/>
                <a:gd name="T115" fmla="*/ 137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6" h="435">
                  <a:moveTo>
                    <a:pt x="356" y="137"/>
                  </a:moveTo>
                  <a:cubicBezTo>
                    <a:pt x="356" y="138"/>
                    <a:pt x="356" y="139"/>
                    <a:pt x="356" y="140"/>
                  </a:cubicBezTo>
                  <a:cubicBezTo>
                    <a:pt x="356" y="141"/>
                    <a:pt x="356" y="142"/>
                    <a:pt x="356" y="143"/>
                  </a:cubicBezTo>
                  <a:cubicBezTo>
                    <a:pt x="355" y="143"/>
                    <a:pt x="354" y="144"/>
                    <a:pt x="354" y="144"/>
                  </a:cubicBezTo>
                  <a:cubicBezTo>
                    <a:pt x="354" y="145"/>
                    <a:pt x="353" y="147"/>
                    <a:pt x="353" y="148"/>
                  </a:cubicBezTo>
                  <a:cubicBezTo>
                    <a:pt x="353" y="149"/>
                    <a:pt x="352" y="150"/>
                    <a:pt x="352" y="150"/>
                  </a:cubicBezTo>
                  <a:cubicBezTo>
                    <a:pt x="353" y="151"/>
                    <a:pt x="354" y="152"/>
                    <a:pt x="355" y="153"/>
                  </a:cubicBezTo>
                  <a:cubicBezTo>
                    <a:pt x="355" y="153"/>
                    <a:pt x="354" y="154"/>
                    <a:pt x="354" y="154"/>
                  </a:cubicBezTo>
                  <a:cubicBezTo>
                    <a:pt x="354" y="155"/>
                    <a:pt x="353" y="157"/>
                    <a:pt x="352" y="157"/>
                  </a:cubicBezTo>
                  <a:cubicBezTo>
                    <a:pt x="351" y="158"/>
                    <a:pt x="349" y="159"/>
                    <a:pt x="348" y="159"/>
                  </a:cubicBezTo>
                  <a:cubicBezTo>
                    <a:pt x="347" y="160"/>
                    <a:pt x="345" y="161"/>
                    <a:pt x="344" y="162"/>
                  </a:cubicBezTo>
                  <a:cubicBezTo>
                    <a:pt x="344" y="162"/>
                    <a:pt x="343" y="164"/>
                    <a:pt x="343" y="164"/>
                  </a:cubicBezTo>
                  <a:cubicBezTo>
                    <a:pt x="343" y="165"/>
                    <a:pt x="343" y="166"/>
                    <a:pt x="343" y="167"/>
                  </a:cubicBezTo>
                  <a:cubicBezTo>
                    <a:pt x="343" y="168"/>
                    <a:pt x="344" y="168"/>
                    <a:pt x="345" y="168"/>
                  </a:cubicBezTo>
                  <a:cubicBezTo>
                    <a:pt x="346" y="169"/>
                    <a:pt x="348" y="170"/>
                    <a:pt x="350" y="170"/>
                  </a:cubicBezTo>
                  <a:cubicBezTo>
                    <a:pt x="350" y="170"/>
                    <a:pt x="353" y="170"/>
                    <a:pt x="354" y="171"/>
                  </a:cubicBezTo>
                  <a:cubicBezTo>
                    <a:pt x="354" y="171"/>
                    <a:pt x="356" y="173"/>
                    <a:pt x="356" y="174"/>
                  </a:cubicBezTo>
                  <a:cubicBezTo>
                    <a:pt x="356" y="175"/>
                    <a:pt x="356" y="177"/>
                    <a:pt x="356" y="178"/>
                  </a:cubicBezTo>
                  <a:cubicBezTo>
                    <a:pt x="355" y="179"/>
                    <a:pt x="354" y="180"/>
                    <a:pt x="354" y="181"/>
                  </a:cubicBezTo>
                  <a:cubicBezTo>
                    <a:pt x="354" y="182"/>
                    <a:pt x="353" y="183"/>
                    <a:pt x="352" y="183"/>
                  </a:cubicBezTo>
                  <a:cubicBezTo>
                    <a:pt x="351" y="184"/>
                    <a:pt x="348" y="185"/>
                    <a:pt x="347" y="186"/>
                  </a:cubicBezTo>
                  <a:cubicBezTo>
                    <a:pt x="346" y="186"/>
                    <a:pt x="345" y="187"/>
                    <a:pt x="344" y="188"/>
                  </a:cubicBezTo>
                  <a:cubicBezTo>
                    <a:pt x="343" y="189"/>
                    <a:pt x="342" y="190"/>
                    <a:pt x="342" y="191"/>
                  </a:cubicBezTo>
                  <a:cubicBezTo>
                    <a:pt x="341" y="193"/>
                    <a:pt x="340" y="196"/>
                    <a:pt x="338" y="197"/>
                  </a:cubicBezTo>
                  <a:cubicBezTo>
                    <a:pt x="338" y="198"/>
                    <a:pt x="336" y="199"/>
                    <a:pt x="335" y="199"/>
                  </a:cubicBezTo>
                  <a:cubicBezTo>
                    <a:pt x="333" y="200"/>
                    <a:pt x="329" y="200"/>
                    <a:pt x="327" y="201"/>
                  </a:cubicBezTo>
                  <a:cubicBezTo>
                    <a:pt x="325" y="201"/>
                    <a:pt x="322" y="201"/>
                    <a:pt x="320" y="201"/>
                  </a:cubicBezTo>
                  <a:cubicBezTo>
                    <a:pt x="319" y="201"/>
                    <a:pt x="318" y="201"/>
                    <a:pt x="317" y="202"/>
                  </a:cubicBezTo>
                  <a:cubicBezTo>
                    <a:pt x="316" y="202"/>
                    <a:pt x="315" y="202"/>
                    <a:pt x="315" y="202"/>
                  </a:cubicBezTo>
                  <a:cubicBezTo>
                    <a:pt x="314" y="203"/>
                    <a:pt x="313" y="205"/>
                    <a:pt x="313" y="206"/>
                  </a:cubicBezTo>
                  <a:cubicBezTo>
                    <a:pt x="313" y="206"/>
                    <a:pt x="313" y="209"/>
                    <a:pt x="313" y="210"/>
                  </a:cubicBezTo>
                  <a:cubicBezTo>
                    <a:pt x="313" y="210"/>
                    <a:pt x="312" y="212"/>
                    <a:pt x="311" y="213"/>
                  </a:cubicBezTo>
                  <a:cubicBezTo>
                    <a:pt x="311" y="213"/>
                    <a:pt x="310" y="214"/>
                    <a:pt x="310" y="214"/>
                  </a:cubicBezTo>
                  <a:cubicBezTo>
                    <a:pt x="309" y="214"/>
                    <a:pt x="307" y="214"/>
                    <a:pt x="307" y="214"/>
                  </a:cubicBezTo>
                  <a:cubicBezTo>
                    <a:pt x="306" y="214"/>
                    <a:pt x="305" y="215"/>
                    <a:pt x="304" y="215"/>
                  </a:cubicBezTo>
                  <a:cubicBezTo>
                    <a:pt x="304" y="215"/>
                    <a:pt x="302" y="215"/>
                    <a:pt x="301" y="215"/>
                  </a:cubicBezTo>
                  <a:cubicBezTo>
                    <a:pt x="301" y="215"/>
                    <a:pt x="299" y="214"/>
                    <a:pt x="298" y="215"/>
                  </a:cubicBezTo>
                  <a:cubicBezTo>
                    <a:pt x="297" y="215"/>
                    <a:pt x="297" y="215"/>
                    <a:pt x="296" y="215"/>
                  </a:cubicBezTo>
                  <a:cubicBezTo>
                    <a:pt x="296" y="215"/>
                    <a:pt x="296" y="217"/>
                    <a:pt x="296" y="217"/>
                  </a:cubicBezTo>
                  <a:cubicBezTo>
                    <a:pt x="296" y="218"/>
                    <a:pt x="297" y="218"/>
                    <a:pt x="297" y="218"/>
                  </a:cubicBezTo>
                  <a:cubicBezTo>
                    <a:pt x="298" y="219"/>
                    <a:pt x="300" y="219"/>
                    <a:pt x="301" y="219"/>
                  </a:cubicBezTo>
                  <a:cubicBezTo>
                    <a:pt x="301" y="220"/>
                    <a:pt x="303" y="221"/>
                    <a:pt x="304" y="221"/>
                  </a:cubicBezTo>
                  <a:cubicBezTo>
                    <a:pt x="305" y="222"/>
                    <a:pt x="307" y="225"/>
                    <a:pt x="308" y="227"/>
                  </a:cubicBezTo>
                  <a:cubicBezTo>
                    <a:pt x="309" y="228"/>
                    <a:pt x="310" y="232"/>
                    <a:pt x="311" y="234"/>
                  </a:cubicBezTo>
                  <a:cubicBezTo>
                    <a:pt x="312" y="235"/>
                    <a:pt x="314" y="238"/>
                    <a:pt x="314" y="239"/>
                  </a:cubicBezTo>
                  <a:cubicBezTo>
                    <a:pt x="314" y="240"/>
                    <a:pt x="315" y="242"/>
                    <a:pt x="316" y="242"/>
                  </a:cubicBezTo>
                  <a:cubicBezTo>
                    <a:pt x="316" y="243"/>
                    <a:pt x="317" y="246"/>
                    <a:pt x="317" y="246"/>
                  </a:cubicBezTo>
                  <a:cubicBezTo>
                    <a:pt x="317" y="248"/>
                    <a:pt x="317" y="250"/>
                    <a:pt x="316" y="251"/>
                  </a:cubicBezTo>
                  <a:cubicBezTo>
                    <a:pt x="316" y="252"/>
                    <a:pt x="314" y="253"/>
                    <a:pt x="314" y="254"/>
                  </a:cubicBezTo>
                  <a:cubicBezTo>
                    <a:pt x="313" y="254"/>
                    <a:pt x="311" y="255"/>
                    <a:pt x="310" y="256"/>
                  </a:cubicBezTo>
                  <a:cubicBezTo>
                    <a:pt x="310" y="256"/>
                    <a:pt x="310" y="258"/>
                    <a:pt x="310" y="259"/>
                  </a:cubicBezTo>
                  <a:cubicBezTo>
                    <a:pt x="310" y="259"/>
                    <a:pt x="310" y="261"/>
                    <a:pt x="311" y="262"/>
                  </a:cubicBezTo>
                  <a:cubicBezTo>
                    <a:pt x="311" y="262"/>
                    <a:pt x="312" y="264"/>
                    <a:pt x="312" y="265"/>
                  </a:cubicBezTo>
                  <a:cubicBezTo>
                    <a:pt x="313" y="265"/>
                    <a:pt x="314" y="266"/>
                    <a:pt x="314" y="266"/>
                  </a:cubicBezTo>
                  <a:cubicBezTo>
                    <a:pt x="314" y="267"/>
                    <a:pt x="314" y="268"/>
                    <a:pt x="313" y="268"/>
                  </a:cubicBezTo>
                  <a:cubicBezTo>
                    <a:pt x="313" y="269"/>
                    <a:pt x="311" y="270"/>
                    <a:pt x="310" y="270"/>
                  </a:cubicBezTo>
                  <a:cubicBezTo>
                    <a:pt x="309" y="271"/>
                    <a:pt x="307" y="273"/>
                    <a:pt x="305" y="273"/>
                  </a:cubicBezTo>
                  <a:cubicBezTo>
                    <a:pt x="304" y="274"/>
                    <a:pt x="300" y="274"/>
                    <a:pt x="298" y="274"/>
                  </a:cubicBezTo>
                  <a:cubicBezTo>
                    <a:pt x="297" y="275"/>
                    <a:pt x="294" y="275"/>
                    <a:pt x="293" y="275"/>
                  </a:cubicBezTo>
                  <a:cubicBezTo>
                    <a:pt x="292" y="275"/>
                    <a:pt x="289" y="275"/>
                    <a:pt x="288" y="275"/>
                  </a:cubicBezTo>
                  <a:cubicBezTo>
                    <a:pt x="286" y="275"/>
                    <a:pt x="282" y="275"/>
                    <a:pt x="281" y="275"/>
                  </a:cubicBezTo>
                  <a:cubicBezTo>
                    <a:pt x="280" y="275"/>
                    <a:pt x="279" y="276"/>
                    <a:pt x="278" y="276"/>
                  </a:cubicBezTo>
                  <a:cubicBezTo>
                    <a:pt x="277" y="277"/>
                    <a:pt x="276" y="278"/>
                    <a:pt x="275" y="278"/>
                  </a:cubicBezTo>
                  <a:cubicBezTo>
                    <a:pt x="274" y="278"/>
                    <a:pt x="273" y="278"/>
                    <a:pt x="272" y="278"/>
                  </a:cubicBezTo>
                  <a:cubicBezTo>
                    <a:pt x="271" y="277"/>
                    <a:pt x="270" y="275"/>
                    <a:pt x="269" y="275"/>
                  </a:cubicBezTo>
                  <a:cubicBezTo>
                    <a:pt x="268" y="275"/>
                    <a:pt x="267" y="274"/>
                    <a:pt x="266" y="274"/>
                  </a:cubicBezTo>
                  <a:cubicBezTo>
                    <a:pt x="265" y="274"/>
                    <a:pt x="264" y="275"/>
                    <a:pt x="263" y="276"/>
                  </a:cubicBezTo>
                  <a:cubicBezTo>
                    <a:pt x="262" y="276"/>
                    <a:pt x="261" y="277"/>
                    <a:pt x="260" y="278"/>
                  </a:cubicBezTo>
                  <a:cubicBezTo>
                    <a:pt x="260" y="278"/>
                    <a:pt x="258" y="278"/>
                    <a:pt x="257" y="278"/>
                  </a:cubicBezTo>
                  <a:cubicBezTo>
                    <a:pt x="257" y="278"/>
                    <a:pt x="256" y="278"/>
                    <a:pt x="255" y="277"/>
                  </a:cubicBezTo>
                  <a:cubicBezTo>
                    <a:pt x="254" y="277"/>
                    <a:pt x="253" y="275"/>
                    <a:pt x="253" y="274"/>
                  </a:cubicBezTo>
                  <a:cubicBezTo>
                    <a:pt x="253" y="273"/>
                    <a:pt x="252" y="272"/>
                    <a:pt x="251" y="271"/>
                  </a:cubicBezTo>
                  <a:cubicBezTo>
                    <a:pt x="250" y="271"/>
                    <a:pt x="249" y="270"/>
                    <a:pt x="249" y="270"/>
                  </a:cubicBezTo>
                  <a:cubicBezTo>
                    <a:pt x="248" y="271"/>
                    <a:pt x="247" y="272"/>
                    <a:pt x="247" y="273"/>
                  </a:cubicBezTo>
                  <a:cubicBezTo>
                    <a:pt x="247" y="274"/>
                    <a:pt x="247" y="275"/>
                    <a:pt x="247" y="276"/>
                  </a:cubicBezTo>
                  <a:cubicBezTo>
                    <a:pt x="247" y="278"/>
                    <a:pt x="247" y="280"/>
                    <a:pt x="248" y="281"/>
                  </a:cubicBezTo>
                  <a:cubicBezTo>
                    <a:pt x="248" y="282"/>
                    <a:pt x="248" y="285"/>
                    <a:pt x="247" y="286"/>
                  </a:cubicBezTo>
                  <a:cubicBezTo>
                    <a:pt x="247" y="287"/>
                    <a:pt x="247" y="289"/>
                    <a:pt x="247" y="290"/>
                  </a:cubicBezTo>
                  <a:cubicBezTo>
                    <a:pt x="247" y="291"/>
                    <a:pt x="245" y="294"/>
                    <a:pt x="245" y="295"/>
                  </a:cubicBezTo>
                  <a:cubicBezTo>
                    <a:pt x="244" y="297"/>
                    <a:pt x="241" y="300"/>
                    <a:pt x="240" y="301"/>
                  </a:cubicBezTo>
                  <a:cubicBezTo>
                    <a:pt x="238" y="302"/>
                    <a:pt x="235" y="305"/>
                    <a:pt x="233" y="306"/>
                  </a:cubicBezTo>
                  <a:cubicBezTo>
                    <a:pt x="232" y="307"/>
                    <a:pt x="229" y="308"/>
                    <a:pt x="228" y="309"/>
                  </a:cubicBezTo>
                  <a:cubicBezTo>
                    <a:pt x="227" y="309"/>
                    <a:pt x="226" y="309"/>
                    <a:pt x="226" y="309"/>
                  </a:cubicBezTo>
                  <a:cubicBezTo>
                    <a:pt x="225" y="309"/>
                    <a:pt x="224" y="309"/>
                    <a:pt x="224" y="309"/>
                  </a:cubicBezTo>
                  <a:cubicBezTo>
                    <a:pt x="224" y="309"/>
                    <a:pt x="223" y="309"/>
                    <a:pt x="222" y="310"/>
                  </a:cubicBezTo>
                  <a:cubicBezTo>
                    <a:pt x="222" y="310"/>
                    <a:pt x="222" y="311"/>
                    <a:pt x="222" y="312"/>
                  </a:cubicBezTo>
                  <a:cubicBezTo>
                    <a:pt x="222" y="312"/>
                    <a:pt x="222" y="314"/>
                    <a:pt x="222" y="314"/>
                  </a:cubicBezTo>
                  <a:cubicBezTo>
                    <a:pt x="223" y="314"/>
                    <a:pt x="224" y="315"/>
                    <a:pt x="225" y="316"/>
                  </a:cubicBezTo>
                  <a:cubicBezTo>
                    <a:pt x="225" y="317"/>
                    <a:pt x="227" y="318"/>
                    <a:pt x="227" y="319"/>
                  </a:cubicBezTo>
                  <a:cubicBezTo>
                    <a:pt x="228" y="320"/>
                    <a:pt x="228" y="321"/>
                    <a:pt x="228" y="322"/>
                  </a:cubicBezTo>
                  <a:cubicBezTo>
                    <a:pt x="229" y="323"/>
                    <a:pt x="229" y="326"/>
                    <a:pt x="229" y="326"/>
                  </a:cubicBezTo>
                  <a:cubicBezTo>
                    <a:pt x="229" y="328"/>
                    <a:pt x="229" y="330"/>
                    <a:pt x="230" y="332"/>
                  </a:cubicBezTo>
                  <a:cubicBezTo>
                    <a:pt x="230" y="333"/>
                    <a:pt x="231" y="334"/>
                    <a:pt x="232" y="335"/>
                  </a:cubicBezTo>
                  <a:cubicBezTo>
                    <a:pt x="232" y="336"/>
                    <a:pt x="234" y="337"/>
                    <a:pt x="235" y="338"/>
                  </a:cubicBezTo>
                  <a:cubicBezTo>
                    <a:pt x="236" y="338"/>
                    <a:pt x="238" y="338"/>
                    <a:pt x="239" y="338"/>
                  </a:cubicBezTo>
                  <a:cubicBezTo>
                    <a:pt x="240" y="337"/>
                    <a:pt x="242" y="336"/>
                    <a:pt x="243" y="335"/>
                  </a:cubicBezTo>
                  <a:cubicBezTo>
                    <a:pt x="244" y="335"/>
                    <a:pt x="245" y="335"/>
                    <a:pt x="247" y="335"/>
                  </a:cubicBezTo>
                  <a:cubicBezTo>
                    <a:pt x="248" y="336"/>
                    <a:pt x="249" y="336"/>
                    <a:pt x="250" y="337"/>
                  </a:cubicBezTo>
                  <a:cubicBezTo>
                    <a:pt x="251" y="337"/>
                    <a:pt x="253" y="338"/>
                    <a:pt x="254" y="338"/>
                  </a:cubicBezTo>
                  <a:cubicBezTo>
                    <a:pt x="254" y="339"/>
                    <a:pt x="256" y="341"/>
                    <a:pt x="257" y="342"/>
                  </a:cubicBezTo>
                  <a:cubicBezTo>
                    <a:pt x="257" y="342"/>
                    <a:pt x="258" y="342"/>
                    <a:pt x="259" y="342"/>
                  </a:cubicBezTo>
                  <a:cubicBezTo>
                    <a:pt x="260" y="343"/>
                    <a:pt x="261" y="344"/>
                    <a:pt x="261" y="344"/>
                  </a:cubicBezTo>
                  <a:cubicBezTo>
                    <a:pt x="261" y="345"/>
                    <a:pt x="261" y="346"/>
                    <a:pt x="261" y="347"/>
                  </a:cubicBezTo>
                  <a:cubicBezTo>
                    <a:pt x="261" y="348"/>
                    <a:pt x="261" y="351"/>
                    <a:pt x="261" y="352"/>
                  </a:cubicBezTo>
                  <a:cubicBezTo>
                    <a:pt x="261" y="353"/>
                    <a:pt x="261" y="355"/>
                    <a:pt x="261" y="356"/>
                  </a:cubicBezTo>
                  <a:cubicBezTo>
                    <a:pt x="261" y="357"/>
                    <a:pt x="262" y="358"/>
                    <a:pt x="262" y="358"/>
                  </a:cubicBezTo>
                  <a:cubicBezTo>
                    <a:pt x="263" y="359"/>
                    <a:pt x="265" y="360"/>
                    <a:pt x="265" y="361"/>
                  </a:cubicBezTo>
                  <a:cubicBezTo>
                    <a:pt x="265" y="362"/>
                    <a:pt x="266" y="363"/>
                    <a:pt x="266" y="364"/>
                  </a:cubicBezTo>
                  <a:cubicBezTo>
                    <a:pt x="266" y="365"/>
                    <a:pt x="265" y="367"/>
                    <a:pt x="265" y="367"/>
                  </a:cubicBezTo>
                  <a:cubicBezTo>
                    <a:pt x="264" y="368"/>
                    <a:pt x="261" y="369"/>
                    <a:pt x="260" y="370"/>
                  </a:cubicBezTo>
                  <a:cubicBezTo>
                    <a:pt x="259" y="370"/>
                    <a:pt x="257" y="371"/>
                    <a:pt x="256" y="371"/>
                  </a:cubicBezTo>
                  <a:cubicBezTo>
                    <a:pt x="254" y="372"/>
                    <a:pt x="252" y="373"/>
                    <a:pt x="250" y="374"/>
                  </a:cubicBezTo>
                  <a:cubicBezTo>
                    <a:pt x="249" y="375"/>
                    <a:pt x="247" y="376"/>
                    <a:pt x="246" y="377"/>
                  </a:cubicBezTo>
                  <a:cubicBezTo>
                    <a:pt x="246" y="378"/>
                    <a:pt x="245" y="379"/>
                    <a:pt x="245" y="379"/>
                  </a:cubicBezTo>
                  <a:cubicBezTo>
                    <a:pt x="245" y="380"/>
                    <a:pt x="245" y="382"/>
                    <a:pt x="245" y="383"/>
                  </a:cubicBezTo>
                  <a:cubicBezTo>
                    <a:pt x="245" y="384"/>
                    <a:pt x="245" y="385"/>
                    <a:pt x="245" y="386"/>
                  </a:cubicBezTo>
                  <a:cubicBezTo>
                    <a:pt x="245" y="387"/>
                    <a:pt x="244" y="388"/>
                    <a:pt x="243" y="388"/>
                  </a:cubicBezTo>
                  <a:cubicBezTo>
                    <a:pt x="242" y="389"/>
                    <a:pt x="240" y="391"/>
                    <a:pt x="238" y="391"/>
                  </a:cubicBezTo>
                  <a:cubicBezTo>
                    <a:pt x="237" y="392"/>
                    <a:pt x="235" y="394"/>
                    <a:pt x="234" y="395"/>
                  </a:cubicBezTo>
                  <a:cubicBezTo>
                    <a:pt x="232" y="395"/>
                    <a:pt x="230" y="398"/>
                    <a:pt x="229" y="399"/>
                  </a:cubicBezTo>
                  <a:cubicBezTo>
                    <a:pt x="228" y="401"/>
                    <a:pt x="227" y="403"/>
                    <a:pt x="227" y="405"/>
                  </a:cubicBezTo>
                  <a:cubicBezTo>
                    <a:pt x="226" y="406"/>
                    <a:pt x="226" y="409"/>
                    <a:pt x="226" y="410"/>
                  </a:cubicBezTo>
                  <a:cubicBezTo>
                    <a:pt x="225" y="411"/>
                    <a:pt x="225" y="412"/>
                    <a:pt x="225" y="413"/>
                  </a:cubicBezTo>
                  <a:cubicBezTo>
                    <a:pt x="225" y="414"/>
                    <a:pt x="226" y="415"/>
                    <a:pt x="226" y="416"/>
                  </a:cubicBezTo>
                  <a:cubicBezTo>
                    <a:pt x="225" y="418"/>
                    <a:pt x="224" y="419"/>
                    <a:pt x="224" y="420"/>
                  </a:cubicBezTo>
                  <a:cubicBezTo>
                    <a:pt x="223" y="421"/>
                    <a:pt x="220" y="423"/>
                    <a:pt x="220" y="424"/>
                  </a:cubicBezTo>
                  <a:cubicBezTo>
                    <a:pt x="218" y="425"/>
                    <a:pt x="216" y="427"/>
                    <a:pt x="215" y="428"/>
                  </a:cubicBezTo>
                  <a:cubicBezTo>
                    <a:pt x="215" y="429"/>
                    <a:pt x="214" y="430"/>
                    <a:pt x="213" y="431"/>
                  </a:cubicBezTo>
                  <a:cubicBezTo>
                    <a:pt x="213" y="431"/>
                    <a:pt x="213" y="432"/>
                    <a:pt x="213" y="433"/>
                  </a:cubicBezTo>
                  <a:cubicBezTo>
                    <a:pt x="211" y="434"/>
                    <a:pt x="209" y="435"/>
                    <a:pt x="208" y="435"/>
                  </a:cubicBezTo>
                  <a:cubicBezTo>
                    <a:pt x="206" y="435"/>
                    <a:pt x="201" y="435"/>
                    <a:pt x="200" y="435"/>
                  </a:cubicBezTo>
                  <a:cubicBezTo>
                    <a:pt x="198" y="435"/>
                    <a:pt x="195" y="433"/>
                    <a:pt x="193" y="433"/>
                  </a:cubicBezTo>
                  <a:cubicBezTo>
                    <a:pt x="191" y="432"/>
                    <a:pt x="187" y="433"/>
                    <a:pt x="185" y="431"/>
                  </a:cubicBezTo>
                  <a:cubicBezTo>
                    <a:pt x="184" y="431"/>
                    <a:pt x="183" y="428"/>
                    <a:pt x="184" y="427"/>
                  </a:cubicBezTo>
                  <a:cubicBezTo>
                    <a:pt x="184" y="426"/>
                    <a:pt x="185" y="424"/>
                    <a:pt x="186" y="423"/>
                  </a:cubicBezTo>
                  <a:cubicBezTo>
                    <a:pt x="187" y="422"/>
                    <a:pt x="188" y="420"/>
                    <a:pt x="188" y="419"/>
                  </a:cubicBezTo>
                  <a:cubicBezTo>
                    <a:pt x="189" y="417"/>
                    <a:pt x="188" y="412"/>
                    <a:pt x="188" y="410"/>
                  </a:cubicBezTo>
                  <a:cubicBezTo>
                    <a:pt x="187" y="409"/>
                    <a:pt x="185" y="407"/>
                    <a:pt x="184" y="406"/>
                  </a:cubicBezTo>
                  <a:cubicBezTo>
                    <a:pt x="184" y="404"/>
                    <a:pt x="181" y="402"/>
                    <a:pt x="181" y="400"/>
                  </a:cubicBezTo>
                  <a:cubicBezTo>
                    <a:pt x="180" y="399"/>
                    <a:pt x="180" y="396"/>
                    <a:pt x="180" y="395"/>
                  </a:cubicBezTo>
                  <a:cubicBezTo>
                    <a:pt x="180" y="393"/>
                    <a:pt x="182" y="391"/>
                    <a:pt x="183" y="390"/>
                  </a:cubicBezTo>
                  <a:cubicBezTo>
                    <a:pt x="184" y="388"/>
                    <a:pt x="187" y="387"/>
                    <a:pt x="188" y="385"/>
                  </a:cubicBezTo>
                  <a:cubicBezTo>
                    <a:pt x="189" y="384"/>
                    <a:pt x="191" y="380"/>
                    <a:pt x="191" y="379"/>
                  </a:cubicBezTo>
                  <a:cubicBezTo>
                    <a:pt x="192" y="376"/>
                    <a:pt x="191" y="372"/>
                    <a:pt x="190" y="371"/>
                  </a:cubicBezTo>
                  <a:cubicBezTo>
                    <a:pt x="190" y="368"/>
                    <a:pt x="187" y="364"/>
                    <a:pt x="185" y="363"/>
                  </a:cubicBezTo>
                  <a:cubicBezTo>
                    <a:pt x="184" y="362"/>
                    <a:pt x="183" y="361"/>
                    <a:pt x="182" y="360"/>
                  </a:cubicBezTo>
                  <a:cubicBezTo>
                    <a:pt x="182" y="358"/>
                    <a:pt x="183" y="355"/>
                    <a:pt x="182" y="354"/>
                  </a:cubicBezTo>
                  <a:cubicBezTo>
                    <a:pt x="181" y="353"/>
                    <a:pt x="177" y="353"/>
                    <a:pt x="176" y="353"/>
                  </a:cubicBezTo>
                  <a:cubicBezTo>
                    <a:pt x="174" y="352"/>
                    <a:pt x="171" y="353"/>
                    <a:pt x="170" y="352"/>
                  </a:cubicBezTo>
                  <a:cubicBezTo>
                    <a:pt x="169" y="351"/>
                    <a:pt x="167" y="350"/>
                    <a:pt x="167" y="349"/>
                  </a:cubicBezTo>
                  <a:cubicBezTo>
                    <a:pt x="166" y="347"/>
                    <a:pt x="164" y="345"/>
                    <a:pt x="164" y="343"/>
                  </a:cubicBezTo>
                  <a:cubicBezTo>
                    <a:pt x="163" y="342"/>
                    <a:pt x="164" y="338"/>
                    <a:pt x="165" y="337"/>
                  </a:cubicBezTo>
                  <a:cubicBezTo>
                    <a:pt x="166" y="335"/>
                    <a:pt x="168" y="333"/>
                    <a:pt x="169" y="332"/>
                  </a:cubicBezTo>
                  <a:cubicBezTo>
                    <a:pt x="171" y="330"/>
                    <a:pt x="173" y="327"/>
                    <a:pt x="174" y="326"/>
                  </a:cubicBezTo>
                  <a:cubicBezTo>
                    <a:pt x="175" y="324"/>
                    <a:pt x="176" y="321"/>
                    <a:pt x="176" y="319"/>
                  </a:cubicBezTo>
                  <a:cubicBezTo>
                    <a:pt x="176" y="318"/>
                    <a:pt x="175" y="315"/>
                    <a:pt x="175" y="314"/>
                  </a:cubicBezTo>
                  <a:cubicBezTo>
                    <a:pt x="175" y="313"/>
                    <a:pt x="174" y="311"/>
                    <a:pt x="174" y="310"/>
                  </a:cubicBezTo>
                  <a:cubicBezTo>
                    <a:pt x="175" y="309"/>
                    <a:pt x="177" y="307"/>
                    <a:pt x="177" y="306"/>
                  </a:cubicBezTo>
                  <a:cubicBezTo>
                    <a:pt x="178" y="305"/>
                    <a:pt x="179" y="302"/>
                    <a:pt x="179" y="301"/>
                  </a:cubicBezTo>
                  <a:cubicBezTo>
                    <a:pt x="179" y="299"/>
                    <a:pt x="178" y="295"/>
                    <a:pt x="178" y="294"/>
                  </a:cubicBezTo>
                  <a:cubicBezTo>
                    <a:pt x="179" y="292"/>
                    <a:pt x="180" y="290"/>
                    <a:pt x="180" y="289"/>
                  </a:cubicBezTo>
                  <a:cubicBezTo>
                    <a:pt x="181" y="287"/>
                    <a:pt x="182" y="284"/>
                    <a:pt x="183" y="282"/>
                  </a:cubicBezTo>
                  <a:cubicBezTo>
                    <a:pt x="183" y="282"/>
                    <a:pt x="183" y="279"/>
                    <a:pt x="184" y="278"/>
                  </a:cubicBezTo>
                  <a:cubicBezTo>
                    <a:pt x="184" y="278"/>
                    <a:pt x="186" y="277"/>
                    <a:pt x="187" y="276"/>
                  </a:cubicBezTo>
                  <a:cubicBezTo>
                    <a:pt x="188" y="276"/>
                    <a:pt x="189" y="278"/>
                    <a:pt x="190" y="278"/>
                  </a:cubicBezTo>
                  <a:cubicBezTo>
                    <a:pt x="191" y="278"/>
                    <a:pt x="192" y="275"/>
                    <a:pt x="192" y="274"/>
                  </a:cubicBezTo>
                  <a:cubicBezTo>
                    <a:pt x="192" y="273"/>
                    <a:pt x="192" y="270"/>
                    <a:pt x="192" y="269"/>
                  </a:cubicBezTo>
                  <a:cubicBezTo>
                    <a:pt x="192" y="268"/>
                    <a:pt x="191" y="266"/>
                    <a:pt x="192" y="265"/>
                  </a:cubicBezTo>
                  <a:cubicBezTo>
                    <a:pt x="192" y="264"/>
                    <a:pt x="193" y="262"/>
                    <a:pt x="193" y="262"/>
                  </a:cubicBezTo>
                  <a:cubicBezTo>
                    <a:pt x="194" y="261"/>
                    <a:pt x="195" y="259"/>
                    <a:pt x="196" y="258"/>
                  </a:cubicBezTo>
                  <a:cubicBezTo>
                    <a:pt x="196" y="257"/>
                    <a:pt x="196" y="254"/>
                    <a:pt x="195" y="253"/>
                  </a:cubicBezTo>
                  <a:cubicBezTo>
                    <a:pt x="195" y="252"/>
                    <a:pt x="192" y="251"/>
                    <a:pt x="191" y="250"/>
                  </a:cubicBezTo>
                  <a:cubicBezTo>
                    <a:pt x="189" y="250"/>
                    <a:pt x="186" y="251"/>
                    <a:pt x="185" y="251"/>
                  </a:cubicBezTo>
                  <a:cubicBezTo>
                    <a:pt x="183" y="251"/>
                    <a:pt x="180" y="251"/>
                    <a:pt x="178" y="250"/>
                  </a:cubicBezTo>
                  <a:cubicBezTo>
                    <a:pt x="177" y="250"/>
                    <a:pt x="175" y="247"/>
                    <a:pt x="175" y="246"/>
                  </a:cubicBezTo>
                  <a:cubicBezTo>
                    <a:pt x="175" y="246"/>
                    <a:pt x="174" y="244"/>
                    <a:pt x="173" y="244"/>
                  </a:cubicBezTo>
                  <a:cubicBezTo>
                    <a:pt x="172" y="243"/>
                    <a:pt x="169" y="243"/>
                    <a:pt x="168" y="244"/>
                  </a:cubicBezTo>
                  <a:cubicBezTo>
                    <a:pt x="167" y="244"/>
                    <a:pt x="168" y="246"/>
                    <a:pt x="167" y="247"/>
                  </a:cubicBezTo>
                  <a:cubicBezTo>
                    <a:pt x="167" y="249"/>
                    <a:pt x="164" y="252"/>
                    <a:pt x="163" y="253"/>
                  </a:cubicBezTo>
                  <a:cubicBezTo>
                    <a:pt x="163" y="254"/>
                    <a:pt x="161" y="255"/>
                    <a:pt x="159" y="256"/>
                  </a:cubicBezTo>
                  <a:cubicBezTo>
                    <a:pt x="159" y="257"/>
                    <a:pt x="156" y="256"/>
                    <a:pt x="155" y="257"/>
                  </a:cubicBezTo>
                  <a:cubicBezTo>
                    <a:pt x="154" y="258"/>
                    <a:pt x="152" y="259"/>
                    <a:pt x="152" y="260"/>
                  </a:cubicBezTo>
                  <a:cubicBezTo>
                    <a:pt x="151" y="261"/>
                    <a:pt x="150" y="262"/>
                    <a:pt x="150" y="264"/>
                  </a:cubicBezTo>
                  <a:cubicBezTo>
                    <a:pt x="150" y="265"/>
                    <a:pt x="151" y="268"/>
                    <a:pt x="150" y="270"/>
                  </a:cubicBezTo>
                  <a:cubicBezTo>
                    <a:pt x="149" y="271"/>
                    <a:pt x="145" y="274"/>
                    <a:pt x="143" y="274"/>
                  </a:cubicBezTo>
                  <a:cubicBezTo>
                    <a:pt x="141" y="276"/>
                    <a:pt x="136" y="276"/>
                    <a:pt x="134" y="277"/>
                  </a:cubicBezTo>
                  <a:cubicBezTo>
                    <a:pt x="132" y="278"/>
                    <a:pt x="128" y="282"/>
                    <a:pt x="127" y="284"/>
                  </a:cubicBezTo>
                  <a:cubicBezTo>
                    <a:pt x="126" y="286"/>
                    <a:pt x="126" y="290"/>
                    <a:pt x="126" y="292"/>
                  </a:cubicBezTo>
                  <a:cubicBezTo>
                    <a:pt x="126" y="294"/>
                    <a:pt x="128" y="298"/>
                    <a:pt x="128" y="300"/>
                  </a:cubicBezTo>
                  <a:cubicBezTo>
                    <a:pt x="129" y="302"/>
                    <a:pt x="131" y="305"/>
                    <a:pt x="131" y="306"/>
                  </a:cubicBezTo>
                  <a:cubicBezTo>
                    <a:pt x="131" y="309"/>
                    <a:pt x="131" y="314"/>
                    <a:pt x="130" y="316"/>
                  </a:cubicBezTo>
                  <a:cubicBezTo>
                    <a:pt x="130" y="318"/>
                    <a:pt x="128" y="322"/>
                    <a:pt x="127" y="324"/>
                  </a:cubicBezTo>
                  <a:cubicBezTo>
                    <a:pt x="125" y="326"/>
                    <a:pt x="122" y="329"/>
                    <a:pt x="119" y="330"/>
                  </a:cubicBezTo>
                  <a:cubicBezTo>
                    <a:pt x="117" y="331"/>
                    <a:pt x="113" y="331"/>
                    <a:pt x="110" y="332"/>
                  </a:cubicBezTo>
                  <a:cubicBezTo>
                    <a:pt x="108" y="333"/>
                    <a:pt x="104" y="334"/>
                    <a:pt x="102" y="334"/>
                  </a:cubicBezTo>
                  <a:cubicBezTo>
                    <a:pt x="99" y="335"/>
                    <a:pt x="94" y="339"/>
                    <a:pt x="92" y="340"/>
                  </a:cubicBezTo>
                  <a:cubicBezTo>
                    <a:pt x="90" y="341"/>
                    <a:pt x="85" y="341"/>
                    <a:pt x="82" y="342"/>
                  </a:cubicBezTo>
                  <a:cubicBezTo>
                    <a:pt x="80" y="343"/>
                    <a:pt x="77" y="348"/>
                    <a:pt x="75" y="349"/>
                  </a:cubicBezTo>
                  <a:cubicBezTo>
                    <a:pt x="73" y="351"/>
                    <a:pt x="67" y="354"/>
                    <a:pt x="65" y="355"/>
                  </a:cubicBezTo>
                  <a:cubicBezTo>
                    <a:pt x="63" y="356"/>
                    <a:pt x="59" y="357"/>
                    <a:pt x="57" y="357"/>
                  </a:cubicBezTo>
                  <a:cubicBezTo>
                    <a:pt x="54" y="358"/>
                    <a:pt x="49" y="358"/>
                    <a:pt x="46" y="357"/>
                  </a:cubicBezTo>
                  <a:cubicBezTo>
                    <a:pt x="45" y="357"/>
                    <a:pt x="45" y="357"/>
                    <a:pt x="44" y="357"/>
                  </a:cubicBezTo>
                  <a:cubicBezTo>
                    <a:pt x="44" y="356"/>
                    <a:pt x="45" y="355"/>
                    <a:pt x="45" y="355"/>
                  </a:cubicBezTo>
                  <a:cubicBezTo>
                    <a:pt x="45" y="354"/>
                    <a:pt x="46" y="353"/>
                    <a:pt x="47" y="353"/>
                  </a:cubicBezTo>
                  <a:cubicBezTo>
                    <a:pt x="48" y="352"/>
                    <a:pt x="49" y="351"/>
                    <a:pt x="50" y="350"/>
                  </a:cubicBezTo>
                  <a:cubicBezTo>
                    <a:pt x="50" y="350"/>
                    <a:pt x="50" y="348"/>
                    <a:pt x="50" y="348"/>
                  </a:cubicBezTo>
                  <a:cubicBezTo>
                    <a:pt x="51" y="346"/>
                    <a:pt x="51" y="344"/>
                    <a:pt x="50" y="343"/>
                  </a:cubicBezTo>
                  <a:cubicBezTo>
                    <a:pt x="50" y="342"/>
                    <a:pt x="49" y="339"/>
                    <a:pt x="48" y="338"/>
                  </a:cubicBezTo>
                  <a:cubicBezTo>
                    <a:pt x="47" y="337"/>
                    <a:pt x="45" y="334"/>
                    <a:pt x="44" y="333"/>
                  </a:cubicBezTo>
                  <a:cubicBezTo>
                    <a:pt x="43" y="332"/>
                    <a:pt x="39" y="329"/>
                    <a:pt x="39" y="327"/>
                  </a:cubicBezTo>
                  <a:cubicBezTo>
                    <a:pt x="38" y="326"/>
                    <a:pt x="38" y="323"/>
                    <a:pt x="38" y="321"/>
                  </a:cubicBezTo>
                  <a:cubicBezTo>
                    <a:pt x="38" y="320"/>
                    <a:pt x="38" y="316"/>
                    <a:pt x="39" y="314"/>
                  </a:cubicBezTo>
                  <a:cubicBezTo>
                    <a:pt x="39" y="314"/>
                    <a:pt x="39" y="311"/>
                    <a:pt x="39" y="310"/>
                  </a:cubicBezTo>
                  <a:cubicBezTo>
                    <a:pt x="39" y="309"/>
                    <a:pt x="39" y="307"/>
                    <a:pt x="38" y="306"/>
                  </a:cubicBezTo>
                  <a:cubicBezTo>
                    <a:pt x="38" y="305"/>
                    <a:pt x="37" y="303"/>
                    <a:pt x="36" y="302"/>
                  </a:cubicBezTo>
                  <a:cubicBezTo>
                    <a:pt x="35" y="302"/>
                    <a:pt x="33" y="300"/>
                    <a:pt x="33" y="300"/>
                  </a:cubicBezTo>
                  <a:cubicBezTo>
                    <a:pt x="33" y="262"/>
                    <a:pt x="33" y="262"/>
                    <a:pt x="33" y="262"/>
                  </a:cubicBezTo>
                  <a:cubicBezTo>
                    <a:pt x="33" y="262"/>
                    <a:pt x="32" y="256"/>
                    <a:pt x="32" y="254"/>
                  </a:cubicBezTo>
                  <a:cubicBezTo>
                    <a:pt x="32" y="254"/>
                    <a:pt x="32" y="252"/>
                    <a:pt x="31" y="251"/>
                  </a:cubicBezTo>
                  <a:cubicBezTo>
                    <a:pt x="31" y="250"/>
                    <a:pt x="30" y="249"/>
                    <a:pt x="29" y="248"/>
                  </a:cubicBezTo>
                  <a:cubicBezTo>
                    <a:pt x="29" y="247"/>
                    <a:pt x="28" y="246"/>
                    <a:pt x="27" y="246"/>
                  </a:cubicBezTo>
                  <a:cubicBezTo>
                    <a:pt x="27" y="245"/>
                    <a:pt x="25" y="244"/>
                    <a:pt x="24" y="243"/>
                  </a:cubicBezTo>
                  <a:cubicBezTo>
                    <a:pt x="24" y="243"/>
                    <a:pt x="23" y="242"/>
                    <a:pt x="23" y="241"/>
                  </a:cubicBezTo>
                  <a:cubicBezTo>
                    <a:pt x="23" y="240"/>
                    <a:pt x="23" y="239"/>
                    <a:pt x="23" y="238"/>
                  </a:cubicBezTo>
                  <a:cubicBezTo>
                    <a:pt x="23" y="238"/>
                    <a:pt x="25" y="237"/>
                    <a:pt x="25" y="237"/>
                  </a:cubicBezTo>
                  <a:cubicBezTo>
                    <a:pt x="25" y="236"/>
                    <a:pt x="27" y="235"/>
                    <a:pt x="28" y="234"/>
                  </a:cubicBezTo>
                  <a:cubicBezTo>
                    <a:pt x="29" y="234"/>
                    <a:pt x="30" y="232"/>
                    <a:pt x="30" y="231"/>
                  </a:cubicBezTo>
                  <a:cubicBezTo>
                    <a:pt x="31" y="230"/>
                    <a:pt x="31" y="228"/>
                    <a:pt x="31" y="227"/>
                  </a:cubicBezTo>
                  <a:cubicBezTo>
                    <a:pt x="31" y="226"/>
                    <a:pt x="31" y="224"/>
                    <a:pt x="31" y="223"/>
                  </a:cubicBezTo>
                  <a:cubicBezTo>
                    <a:pt x="31" y="222"/>
                    <a:pt x="31" y="219"/>
                    <a:pt x="31" y="218"/>
                  </a:cubicBezTo>
                  <a:cubicBezTo>
                    <a:pt x="31" y="217"/>
                    <a:pt x="32" y="215"/>
                    <a:pt x="32" y="214"/>
                  </a:cubicBezTo>
                  <a:cubicBezTo>
                    <a:pt x="32" y="214"/>
                    <a:pt x="33" y="213"/>
                    <a:pt x="33" y="212"/>
                  </a:cubicBezTo>
                  <a:cubicBezTo>
                    <a:pt x="34" y="211"/>
                    <a:pt x="34" y="209"/>
                    <a:pt x="34" y="208"/>
                  </a:cubicBezTo>
                  <a:cubicBezTo>
                    <a:pt x="34" y="207"/>
                    <a:pt x="32" y="206"/>
                    <a:pt x="31" y="205"/>
                  </a:cubicBezTo>
                  <a:cubicBezTo>
                    <a:pt x="30" y="205"/>
                    <a:pt x="29" y="204"/>
                    <a:pt x="28" y="205"/>
                  </a:cubicBezTo>
                  <a:cubicBezTo>
                    <a:pt x="27" y="205"/>
                    <a:pt x="25" y="205"/>
                    <a:pt x="24" y="206"/>
                  </a:cubicBezTo>
                  <a:cubicBezTo>
                    <a:pt x="23" y="206"/>
                    <a:pt x="23" y="207"/>
                    <a:pt x="22" y="208"/>
                  </a:cubicBezTo>
                  <a:cubicBezTo>
                    <a:pt x="21" y="209"/>
                    <a:pt x="20" y="210"/>
                    <a:pt x="19" y="211"/>
                  </a:cubicBezTo>
                  <a:cubicBezTo>
                    <a:pt x="18" y="212"/>
                    <a:pt x="16" y="212"/>
                    <a:pt x="14" y="212"/>
                  </a:cubicBezTo>
                  <a:cubicBezTo>
                    <a:pt x="13" y="212"/>
                    <a:pt x="11" y="211"/>
                    <a:pt x="10" y="210"/>
                  </a:cubicBezTo>
                  <a:cubicBezTo>
                    <a:pt x="9" y="210"/>
                    <a:pt x="9" y="208"/>
                    <a:pt x="8" y="207"/>
                  </a:cubicBezTo>
                  <a:cubicBezTo>
                    <a:pt x="7" y="206"/>
                    <a:pt x="4" y="204"/>
                    <a:pt x="3" y="203"/>
                  </a:cubicBezTo>
                  <a:cubicBezTo>
                    <a:pt x="2" y="202"/>
                    <a:pt x="1" y="201"/>
                    <a:pt x="1" y="200"/>
                  </a:cubicBezTo>
                  <a:cubicBezTo>
                    <a:pt x="1" y="199"/>
                    <a:pt x="0" y="198"/>
                    <a:pt x="0" y="197"/>
                  </a:cubicBezTo>
                  <a:cubicBezTo>
                    <a:pt x="0" y="196"/>
                    <a:pt x="1" y="194"/>
                    <a:pt x="2" y="194"/>
                  </a:cubicBezTo>
                  <a:cubicBezTo>
                    <a:pt x="3" y="193"/>
                    <a:pt x="5" y="192"/>
                    <a:pt x="6" y="191"/>
                  </a:cubicBezTo>
                  <a:cubicBezTo>
                    <a:pt x="7" y="190"/>
                    <a:pt x="10" y="190"/>
                    <a:pt x="12" y="190"/>
                  </a:cubicBezTo>
                  <a:cubicBezTo>
                    <a:pt x="13" y="189"/>
                    <a:pt x="16" y="190"/>
                    <a:pt x="17" y="189"/>
                  </a:cubicBezTo>
                  <a:cubicBezTo>
                    <a:pt x="18" y="189"/>
                    <a:pt x="20" y="189"/>
                    <a:pt x="21" y="188"/>
                  </a:cubicBezTo>
                  <a:cubicBezTo>
                    <a:pt x="21" y="188"/>
                    <a:pt x="24" y="187"/>
                    <a:pt x="24" y="186"/>
                  </a:cubicBezTo>
                  <a:cubicBezTo>
                    <a:pt x="25" y="186"/>
                    <a:pt x="26" y="184"/>
                    <a:pt x="27" y="183"/>
                  </a:cubicBezTo>
                  <a:cubicBezTo>
                    <a:pt x="27" y="182"/>
                    <a:pt x="28" y="181"/>
                    <a:pt x="29" y="180"/>
                  </a:cubicBezTo>
                  <a:cubicBezTo>
                    <a:pt x="29" y="179"/>
                    <a:pt x="31" y="177"/>
                    <a:pt x="31" y="176"/>
                  </a:cubicBezTo>
                  <a:cubicBezTo>
                    <a:pt x="32" y="176"/>
                    <a:pt x="33" y="175"/>
                    <a:pt x="34" y="174"/>
                  </a:cubicBezTo>
                  <a:cubicBezTo>
                    <a:pt x="35" y="174"/>
                    <a:pt x="37" y="174"/>
                    <a:pt x="38" y="173"/>
                  </a:cubicBezTo>
                  <a:cubicBezTo>
                    <a:pt x="39" y="173"/>
                    <a:pt x="40" y="171"/>
                    <a:pt x="41" y="171"/>
                  </a:cubicBezTo>
                  <a:cubicBezTo>
                    <a:pt x="42" y="171"/>
                    <a:pt x="43" y="171"/>
                    <a:pt x="44" y="171"/>
                  </a:cubicBezTo>
                  <a:cubicBezTo>
                    <a:pt x="45" y="171"/>
                    <a:pt x="46" y="172"/>
                    <a:pt x="46" y="173"/>
                  </a:cubicBezTo>
                  <a:cubicBezTo>
                    <a:pt x="48" y="173"/>
                    <a:pt x="50" y="174"/>
                    <a:pt x="51" y="173"/>
                  </a:cubicBezTo>
                  <a:cubicBezTo>
                    <a:pt x="52" y="173"/>
                    <a:pt x="54" y="173"/>
                    <a:pt x="54" y="172"/>
                  </a:cubicBezTo>
                  <a:cubicBezTo>
                    <a:pt x="55" y="172"/>
                    <a:pt x="57" y="170"/>
                    <a:pt x="57" y="170"/>
                  </a:cubicBezTo>
                  <a:cubicBezTo>
                    <a:pt x="58" y="169"/>
                    <a:pt x="59" y="168"/>
                    <a:pt x="59" y="167"/>
                  </a:cubicBezTo>
                  <a:cubicBezTo>
                    <a:pt x="60" y="166"/>
                    <a:pt x="61" y="164"/>
                    <a:pt x="62" y="164"/>
                  </a:cubicBezTo>
                  <a:cubicBezTo>
                    <a:pt x="62" y="163"/>
                    <a:pt x="63" y="161"/>
                    <a:pt x="64" y="161"/>
                  </a:cubicBezTo>
                  <a:cubicBezTo>
                    <a:pt x="65" y="160"/>
                    <a:pt x="66" y="160"/>
                    <a:pt x="67" y="160"/>
                  </a:cubicBezTo>
                  <a:cubicBezTo>
                    <a:pt x="68" y="160"/>
                    <a:pt x="70" y="161"/>
                    <a:pt x="71" y="161"/>
                  </a:cubicBezTo>
                  <a:cubicBezTo>
                    <a:pt x="72" y="162"/>
                    <a:pt x="74" y="164"/>
                    <a:pt x="74" y="165"/>
                  </a:cubicBezTo>
                  <a:cubicBezTo>
                    <a:pt x="75" y="165"/>
                    <a:pt x="77" y="167"/>
                    <a:pt x="78" y="167"/>
                  </a:cubicBezTo>
                  <a:cubicBezTo>
                    <a:pt x="80" y="167"/>
                    <a:pt x="83" y="167"/>
                    <a:pt x="86" y="167"/>
                  </a:cubicBezTo>
                  <a:cubicBezTo>
                    <a:pt x="87" y="167"/>
                    <a:pt x="89" y="166"/>
                    <a:pt x="90" y="166"/>
                  </a:cubicBezTo>
                  <a:cubicBezTo>
                    <a:pt x="92" y="166"/>
                    <a:pt x="95" y="165"/>
                    <a:pt x="96" y="163"/>
                  </a:cubicBezTo>
                  <a:cubicBezTo>
                    <a:pt x="97" y="163"/>
                    <a:pt x="99" y="161"/>
                    <a:pt x="99" y="159"/>
                  </a:cubicBezTo>
                  <a:cubicBezTo>
                    <a:pt x="99" y="158"/>
                    <a:pt x="97" y="156"/>
                    <a:pt x="96" y="155"/>
                  </a:cubicBezTo>
                  <a:cubicBezTo>
                    <a:pt x="96" y="154"/>
                    <a:pt x="94" y="152"/>
                    <a:pt x="94" y="151"/>
                  </a:cubicBezTo>
                  <a:cubicBezTo>
                    <a:pt x="94" y="149"/>
                    <a:pt x="94" y="146"/>
                    <a:pt x="95" y="145"/>
                  </a:cubicBezTo>
                  <a:cubicBezTo>
                    <a:pt x="95" y="143"/>
                    <a:pt x="96" y="141"/>
                    <a:pt x="97" y="141"/>
                  </a:cubicBezTo>
                  <a:cubicBezTo>
                    <a:pt x="97" y="139"/>
                    <a:pt x="99" y="137"/>
                    <a:pt x="99" y="136"/>
                  </a:cubicBezTo>
                  <a:cubicBezTo>
                    <a:pt x="100" y="135"/>
                    <a:pt x="101" y="133"/>
                    <a:pt x="101" y="132"/>
                  </a:cubicBezTo>
                  <a:cubicBezTo>
                    <a:pt x="101" y="130"/>
                    <a:pt x="100" y="128"/>
                    <a:pt x="101" y="126"/>
                  </a:cubicBezTo>
                  <a:cubicBezTo>
                    <a:pt x="101" y="125"/>
                    <a:pt x="102" y="123"/>
                    <a:pt x="102" y="121"/>
                  </a:cubicBezTo>
                  <a:cubicBezTo>
                    <a:pt x="102" y="121"/>
                    <a:pt x="103" y="118"/>
                    <a:pt x="104" y="117"/>
                  </a:cubicBezTo>
                  <a:cubicBezTo>
                    <a:pt x="104" y="117"/>
                    <a:pt x="104" y="114"/>
                    <a:pt x="104" y="113"/>
                  </a:cubicBezTo>
                  <a:cubicBezTo>
                    <a:pt x="104" y="113"/>
                    <a:pt x="103" y="111"/>
                    <a:pt x="103" y="111"/>
                  </a:cubicBezTo>
                  <a:cubicBezTo>
                    <a:pt x="102" y="110"/>
                    <a:pt x="101" y="109"/>
                    <a:pt x="101" y="108"/>
                  </a:cubicBezTo>
                  <a:cubicBezTo>
                    <a:pt x="100" y="108"/>
                    <a:pt x="98" y="107"/>
                    <a:pt x="96" y="107"/>
                  </a:cubicBezTo>
                  <a:cubicBezTo>
                    <a:pt x="96" y="106"/>
                    <a:pt x="94" y="105"/>
                    <a:pt x="94" y="105"/>
                  </a:cubicBezTo>
                  <a:cubicBezTo>
                    <a:pt x="93" y="104"/>
                    <a:pt x="93" y="101"/>
                    <a:pt x="94" y="101"/>
                  </a:cubicBezTo>
                  <a:cubicBezTo>
                    <a:pt x="94" y="100"/>
                    <a:pt x="94" y="98"/>
                    <a:pt x="95" y="97"/>
                  </a:cubicBezTo>
                  <a:cubicBezTo>
                    <a:pt x="95" y="96"/>
                    <a:pt x="96" y="94"/>
                    <a:pt x="97" y="93"/>
                  </a:cubicBezTo>
                  <a:cubicBezTo>
                    <a:pt x="98" y="92"/>
                    <a:pt x="99" y="90"/>
                    <a:pt x="99" y="89"/>
                  </a:cubicBezTo>
                  <a:cubicBezTo>
                    <a:pt x="99" y="88"/>
                    <a:pt x="100" y="85"/>
                    <a:pt x="100" y="83"/>
                  </a:cubicBezTo>
                  <a:cubicBezTo>
                    <a:pt x="100" y="82"/>
                    <a:pt x="100" y="80"/>
                    <a:pt x="100" y="79"/>
                  </a:cubicBezTo>
                  <a:cubicBezTo>
                    <a:pt x="99" y="78"/>
                    <a:pt x="98" y="77"/>
                    <a:pt x="98" y="76"/>
                  </a:cubicBezTo>
                  <a:cubicBezTo>
                    <a:pt x="97" y="76"/>
                    <a:pt x="94" y="76"/>
                    <a:pt x="94" y="76"/>
                  </a:cubicBezTo>
                  <a:cubicBezTo>
                    <a:pt x="92" y="76"/>
                    <a:pt x="90" y="75"/>
                    <a:pt x="89" y="74"/>
                  </a:cubicBezTo>
                  <a:cubicBezTo>
                    <a:pt x="88" y="74"/>
                    <a:pt x="87" y="73"/>
                    <a:pt x="87" y="72"/>
                  </a:cubicBezTo>
                  <a:cubicBezTo>
                    <a:pt x="88" y="71"/>
                    <a:pt x="89" y="69"/>
                    <a:pt x="90" y="69"/>
                  </a:cubicBezTo>
                  <a:cubicBezTo>
                    <a:pt x="90" y="68"/>
                    <a:pt x="92" y="66"/>
                    <a:pt x="93" y="65"/>
                  </a:cubicBezTo>
                  <a:cubicBezTo>
                    <a:pt x="94" y="65"/>
                    <a:pt x="95" y="63"/>
                    <a:pt x="96" y="62"/>
                  </a:cubicBezTo>
                  <a:cubicBezTo>
                    <a:pt x="96" y="61"/>
                    <a:pt x="97" y="58"/>
                    <a:pt x="97" y="57"/>
                  </a:cubicBezTo>
                  <a:cubicBezTo>
                    <a:pt x="97" y="56"/>
                    <a:pt x="96" y="54"/>
                    <a:pt x="95" y="53"/>
                  </a:cubicBezTo>
                  <a:cubicBezTo>
                    <a:pt x="94" y="53"/>
                    <a:pt x="93" y="52"/>
                    <a:pt x="91" y="52"/>
                  </a:cubicBezTo>
                  <a:cubicBezTo>
                    <a:pt x="92" y="51"/>
                    <a:pt x="93" y="49"/>
                    <a:pt x="93" y="49"/>
                  </a:cubicBezTo>
                  <a:cubicBezTo>
                    <a:pt x="94" y="48"/>
                    <a:pt x="94" y="46"/>
                    <a:pt x="95" y="45"/>
                  </a:cubicBezTo>
                  <a:cubicBezTo>
                    <a:pt x="95" y="44"/>
                    <a:pt x="96" y="41"/>
                    <a:pt x="96" y="40"/>
                  </a:cubicBezTo>
                  <a:cubicBezTo>
                    <a:pt x="97" y="40"/>
                    <a:pt x="99" y="38"/>
                    <a:pt x="100" y="38"/>
                  </a:cubicBezTo>
                  <a:cubicBezTo>
                    <a:pt x="101" y="38"/>
                    <a:pt x="103" y="38"/>
                    <a:pt x="104" y="38"/>
                  </a:cubicBezTo>
                  <a:cubicBezTo>
                    <a:pt x="105" y="38"/>
                    <a:pt x="106" y="40"/>
                    <a:pt x="107" y="40"/>
                  </a:cubicBezTo>
                  <a:cubicBezTo>
                    <a:pt x="109" y="41"/>
                    <a:pt x="111" y="42"/>
                    <a:pt x="113" y="42"/>
                  </a:cubicBezTo>
                  <a:cubicBezTo>
                    <a:pt x="114" y="42"/>
                    <a:pt x="116" y="41"/>
                    <a:pt x="117" y="40"/>
                  </a:cubicBezTo>
                  <a:cubicBezTo>
                    <a:pt x="118" y="39"/>
                    <a:pt x="119" y="38"/>
                    <a:pt x="120" y="37"/>
                  </a:cubicBezTo>
                  <a:cubicBezTo>
                    <a:pt x="120" y="36"/>
                    <a:pt x="121" y="34"/>
                    <a:pt x="120" y="33"/>
                  </a:cubicBezTo>
                  <a:cubicBezTo>
                    <a:pt x="120" y="32"/>
                    <a:pt x="119" y="31"/>
                    <a:pt x="119" y="30"/>
                  </a:cubicBezTo>
                  <a:cubicBezTo>
                    <a:pt x="119" y="29"/>
                    <a:pt x="118" y="26"/>
                    <a:pt x="118" y="24"/>
                  </a:cubicBezTo>
                  <a:cubicBezTo>
                    <a:pt x="118" y="23"/>
                    <a:pt x="119" y="21"/>
                    <a:pt x="120" y="20"/>
                  </a:cubicBezTo>
                  <a:cubicBezTo>
                    <a:pt x="121" y="19"/>
                    <a:pt x="123" y="19"/>
                    <a:pt x="123" y="19"/>
                  </a:cubicBezTo>
                  <a:cubicBezTo>
                    <a:pt x="124" y="19"/>
                    <a:pt x="126" y="20"/>
                    <a:pt x="127" y="20"/>
                  </a:cubicBezTo>
                  <a:cubicBezTo>
                    <a:pt x="127" y="21"/>
                    <a:pt x="129" y="22"/>
                    <a:pt x="130" y="22"/>
                  </a:cubicBezTo>
                  <a:cubicBezTo>
                    <a:pt x="131" y="23"/>
                    <a:pt x="133" y="24"/>
                    <a:pt x="134" y="23"/>
                  </a:cubicBezTo>
                  <a:cubicBezTo>
                    <a:pt x="135" y="23"/>
                    <a:pt x="135" y="21"/>
                    <a:pt x="135" y="21"/>
                  </a:cubicBezTo>
                  <a:cubicBezTo>
                    <a:pt x="136" y="21"/>
                    <a:pt x="137" y="19"/>
                    <a:pt x="138" y="19"/>
                  </a:cubicBezTo>
                  <a:cubicBezTo>
                    <a:pt x="138" y="18"/>
                    <a:pt x="139" y="17"/>
                    <a:pt x="140" y="17"/>
                  </a:cubicBezTo>
                  <a:cubicBezTo>
                    <a:pt x="141" y="17"/>
                    <a:pt x="143" y="17"/>
                    <a:pt x="144" y="18"/>
                  </a:cubicBezTo>
                  <a:cubicBezTo>
                    <a:pt x="144" y="19"/>
                    <a:pt x="145" y="21"/>
                    <a:pt x="145" y="21"/>
                  </a:cubicBezTo>
                  <a:cubicBezTo>
                    <a:pt x="146" y="22"/>
                    <a:pt x="146" y="25"/>
                    <a:pt x="147" y="25"/>
                  </a:cubicBezTo>
                  <a:cubicBezTo>
                    <a:pt x="148" y="25"/>
                    <a:pt x="151" y="25"/>
                    <a:pt x="151" y="25"/>
                  </a:cubicBezTo>
                  <a:cubicBezTo>
                    <a:pt x="153" y="25"/>
                    <a:pt x="156" y="23"/>
                    <a:pt x="157" y="23"/>
                  </a:cubicBezTo>
                  <a:cubicBezTo>
                    <a:pt x="161" y="22"/>
                    <a:pt x="167" y="20"/>
                    <a:pt x="171" y="19"/>
                  </a:cubicBezTo>
                  <a:cubicBezTo>
                    <a:pt x="174" y="18"/>
                    <a:pt x="180" y="16"/>
                    <a:pt x="183" y="15"/>
                  </a:cubicBezTo>
                  <a:cubicBezTo>
                    <a:pt x="186" y="14"/>
                    <a:pt x="190" y="13"/>
                    <a:pt x="192" y="12"/>
                  </a:cubicBezTo>
                  <a:cubicBezTo>
                    <a:pt x="194" y="11"/>
                    <a:pt x="198" y="9"/>
                    <a:pt x="200" y="8"/>
                  </a:cubicBezTo>
                  <a:cubicBezTo>
                    <a:pt x="202" y="6"/>
                    <a:pt x="205" y="3"/>
                    <a:pt x="208" y="2"/>
                  </a:cubicBezTo>
                  <a:cubicBezTo>
                    <a:pt x="209" y="1"/>
                    <a:pt x="212" y="0"/>
                    <a:pt x="214" y="0"/>
                  </a:cubicBezTo>
                  <a:cubicBezTo>
                    <a:pt x="215" y="0"/>
                    <a:pt x="217" y="1"/>
                    <a:pt x="218" y="2"/>
                  </a:cubicBezTo>
                  <a:cubicBezTo>
                    <a:pt x="219" y="2"/>
                    <a:pt x="221" y="1"/>
                    <a:pt x="223" y="1"/>
                  </a:cubicBezTo>
                  <a:cubicBezTo>
                    <a:pt x="223" y="1"/>
                    <a:pt x="224" y="1"/>
                    <a:pt x="224" y="1"/>
                  </a:cubicBezTo>
                  <a:cubicBezTo>
                    <a:pt x="224" y="3"/>
                    <a:pt x="224" y="5"/>
                    <a:pt x="224" y="5"/>
                  </a:cubicBezTo>
                  <a:cubicBezTo>
                    <a:pt x="224" y="7"/>
                    <a:pt x="224" y="9"/>
                    <a:pt x="224" y="10"/>
                  </a:cubicBezTo>
                  <a:cubicBezTo>
                    <a:pt x="224" y="11"/>
                    <a:pt x="224" y="12"/>
                    <a:pt x="224" y="12"/>
                  </a:cubicBezTo>
                  <a:cubicBezTo>
                    <a:pt x="224" y="13"/>
                    <a:pt x="225" y="14"/>
                    <a:pt x="226" y="14"/>
                  </a:cubicBezTo>
                  <a:cubicBezTo>
                    <a:pt x="227" y="15"/>
                    <a:pt x="229" y="15"/>
                    <a:pt x="230" y="16"/>
                  </a:cubicBezTo>
                  <a:cubicBezTo>
                    <a:pt x="231" y="17"/>
                    <a:pt x="232" y="19"/>
                    <a:pt x="233" y="20"/>
                  </a:cubicBezTo>
                  <a:cubicBezTo>
                    <a:pt x="234" y="21"/>
                    <a:pt x="236" y="23"/>
                    <a:pt x="236" y="25"/>
                  </a:cubicBezTo>
                  <a:cubicBezTo>
                    <a:pt x="238" y="27"/>
                    <a:pt x="241" y="32"/>
                    <a:pt x="242" y="34"/>
                  </a:cubicBezTo>
                  <a:cubicBezTo>
                    <a:pt x="243" y="37"/>
                    <a:pt x="245" y="41"/>
                    <a:pt x="245" y="44"/>
                  </a:cubicBezTo>
                  <a:cubicBezTo>
                    <a:pt x="246" y="45"/>
                    <a:pt x="247" y="47"/>
                    <a:pt x="247" y="48"/>
                  </a:cubicBezTo>
                  <a:cubicBezTo>
                    <a:pt x="247" y="49"/>
                    <a:pt x="246" y="50"/>
                    <a:pt x="246" y="51"/>
                  </a:cubicBezTo>
                  <a:cubicBezTo>
                    <a:pt x="246" y="52"/>
                    <a:pt x="246" y="53"/>
                    <a:pt x="245" y="53"/>
                  </a:cubicBezTo>
                  <a:cubicBezTo>
                    <a:pt x="245" y="54"/>
                    <a:pt x="244" y="54"/>
                    <a:pt x="243" y="55"/>
                  </a:cubicBezTo>
                  <a:cubicBezTo>
                    <a:pt x="243" y="55"/>
                    <a:pt x="241" y="57"/>
                    <a:pt x="241" y="57"/>
                  </a:cubicBezTo>
                  <a:cubicBezTo>
                    <a:pt x="240" y="58"/>
                    <a:pt x="240" y="60"/>
                    <a:pt x="240" y="61"/>
                  </a:cubicBezTo>
                  <a:cubicBezTo>
                    <a:pt x="240" y="61"/>
                    <a:pt x="241" y="63"/>
                    <a:pt x="242" y="63"/>
                  </a:cubicBezTo>
                  <a:cubicBezTo>
                    <a:pt x="243" y="64"/>
                    <a:pt x="245" y="63"/>
                    <a:pt x="246" y="62"/>
                  </a:cubicBezTo>
                  <a:cubicBezTo>
                    <a:pt x="247" y="62"/>
                    <a:pt x="249" y="61"/>
                    <a:pt x="249" y="60"/>
                  </a:cubicBezTo>
                  <a:cubicBezTo>
                    <a:pt x="250" y="59"/>
                    <a:pt x="251" y="58"/>
                    <a:pt x="252" y="57"/>
                  </a:cubicBezTo>
                  <a:cubicBezTo>
                    <a:pt x="252" y="57"/>
                    <a:pt x="253" y="56"/>
                    <a:pt x="253" y="56"/>
                  </a:cubicBezTo>
                  <a:cubicBezTo>
                    <a:pt x="254" y="55"/>
                    <a:pt x="256" y="55"/>
                    <a:pt x="256" y="55"/>
                  </a:cubicBezTo>
                  <a:cubicBezTo>
                    <a:pt x="257" y="56"/>
                    <a:pt x="258" y="57"/>
                    <a:pt x="258" y="57"/>
                  </a:cubicBezTo>
                  <a:cubicBezTo>
                    <a:pt x="259" y="58"/>
                    <a:pt x="259" y="60"/>
                    <a:pt x="260" y="61"/>
                  </a:cubicBezTo>
                  <a:cubicBezTo>
                    <a:pt x="260" y="62"/>
                    <a:pt x="261" y="65"/>
                    <a:pt x="261" y="65"/>
                  </a:cubicBezTo>
                  <a:cubicBezTo>
                    <a:pt x="262" y="66"/>
                    <a:pt x="262" y="67"/>
                    <a:pt x="263" y="68"/>
                  </a:cubicBezTo>
                  <a:cubicBezTo>
                    <a:pt x="264" y="68"/>
                    <a:pt x="265" y="67"/>
                    <a:pt x="266" y="67"/>
                  </a:cubicBezTo>
                  <a:cubicBezTo>
                    <a:pt x="267" y="67"/>
                    <a:pt x="269" y="68"/>
                    <a:pt x="269" y="69"/>
                  </a:cubicBezTo>
                  <a:cubicBezTo>
                    <a:pt x="270" y="69"/>
                    <a:pt x="270" y="70"/>
                    <a:pt x="270" y="71"/>
                  </a:cubicBezTo>
                  <a:cubicBezTo>
                    <a:pt x="271" y="72"/>
                    <a:pt x="272" y="73"/>
                    <a:pt x="273" y="74"/>
                  </a:cubicBezTo>
                  <a:cubicBezTo>
                    <a:pt x="274" y="75"/>
                    <a:pt x="275" y="76"/>
                    <a:pt x="276" y="77"/>
                  </a:cubicBezTo>
                  <a:cubicBezTo>
                    <a:pt x="277" y="77"/>
                    <a:pt x="279" y="78"/>
                    <a:pt x="280" y="78"/>
                  </a:cubicBezTo>
                  <a:cubicBezTo>
                    <a:pt x="280" y="79"/>
                    <a:pt x="281" y="81"/>
                    <a:pt x="281" y="81"/>
                  </a:cubicBezTo>
                  <a:cubicBezTo>
                    <a:pt x="281" y="82"/>
                    <a:pt x="281" y="85"/>
                    <a:pt x="281" y="85"/>
                  </a:cubicBezTo>
                  <a:cubicBezTo>
                    <a:pt x="281" y="86"/>
                    <a:pt x="282" y="88"/>
                    <a:pt x="282" y="89"/>
                  </a:cubicBezTo>
                  <a:cubicBezTo>
                    <a:pt x="283" y="89"/>
                    <a:pt x="284" y="89"/>
                    <a:pt x="284" y="89"/>
                  </a:cubicBezTo>
                  <a:cubicBezTo>
                    <a:pt x="285" y="89"/>
                    <a:pt x="286" y="88"/>
                    <a:pt x="287" y="88"/>
                  </a:cubicBezTo>
                  <a:cubicBezTo>
                    <a:pt x="287" y="87"/>
                    <a:pt x="288" y="86"/>
                    <a:pt x="288" y="86"/>
                  </a:cubicBezTo>
                  <a:cubicBezTo>
                    <a:pt x="289" y="85"/>
                    <a:pt x="289" y="84"/>
                    <a:pt x="289" y="83"/>
                  </a:cubicBezTo>
                  <a:cubicBezTo>
                    <a:pt x="290" y="83"/>
                    <a:pt x="291" y="82"/>
                    <a:pt x="291" y="82"/>
                  </a:cubicBezTo>
                  <a:cubicBezTo>
                    <a:pt x="292" y="82"/>
                    <a:pt x="293" y="83"/>
                    <a:pt x="293" y="83"/>
                  </a:cubicBezTo>
                  <a:cubicBezTo>
                    <a:pt x="294" y="84"/>
                    <a:pt x="294" y="86"/>
                    <a:pt x="295" y="87"/>
                  </a:cubicBezTo>
                  <a:cubicBezTo>
                    <a:pt x="295" y="89"/>
                    <a:pt x="297" y="90"/>
                    <a:pt x="297" y="91"/>
                  </a:cubicBezTo>
                  <a:cubicBezTo>
                    <a:pt x="298" y="93"/>
                    <a:pt x="300" y="94"/>
                    <a:pt x="301" y="96"/>
                  </a:cubicBezTo>
                  <a:cubicBezTo>
                    <a:pt x="302" y="97"/>
                    <a:pt x="303" y="99"/>
                    <a:pt x="304" y="101"/>
                  </a:cubicBezTo>
                  <a:cubicBezTo>
                    <a:pt x="305" y="101"/>
                    <a:pt x="305" y="104"/>
                    <a:pt x="306" y="105"/>
                  </a:cubicBezTo>
                  <a:cubicBezTo>
                    <a:pt x="306" y="106"/>
                    <a:pt x="306" y="108"/>
                    <a:pt x="306" y="109"/>
                  </a:cubicBezTo>
                  <a:cubicBezTo>
                    <a:pt x="306" y="109"/>
                    <a:pt x="305" y="111"/>
                    <a:pt x="305" y="111"/>
                  </a:cubicBezTo>
                  <a:cubicBezTo>
                    <a:pt x="304" y="112"/>
                    <a:pt x="304" y="113"/>
                    <a:pt x="304" y="114"/>
                  </a:cubicBezTo>
                  <a:cubicBezTo>
                    <a:pt x="303" y="115"/>
                    <a:pt x="303" y="116"/>
                    <a:pt x="303" y="117"/>
                  </a:cubicBezTo>
                  <a:cubicBezTo>
                    <a:pt x="303" y="118"/>
                    <a:pt x="304" y="120"/>
                    <a:pt x="304" y="121"/>
                  </a:cubicBezTo>
                  <a:cubicBezTo>
                    <a:pt x="305" y="121"/>
                    <a:pt x="307" y="122"/>
                    <a:pt x="308" y="122"/>
                  </a:cubicBezTo>
                  <a:cubicBezTo>
                    <a:pt x="309" y="122"/>
                    <a:pt x="310" y="121"/>
                    <a:pt x="311" y="121"/>
                  </a:cubicBezTo>
                  <a:cubicBezTo>
                    <a:pt x="312" y="121"/>
                    <a:pt x="314" y="121"/>
                    <a:pt x="315" y="122"/>
                  </a:cubicBezTo>
                  <a:cubicBezTo>
                    <a:pt x="316" y="122"/>
                    <a:pt x="317" y="122"/>
                    <a:pt x="318" y="122"/>
                  </a:cubicBezTo>
                  <a:cubicBezTo>
                    <a:pt x="318" y="123"/>
                    <a:pt x="319" y="124"/>
                    <a:pt x="320" y="125"/>
                  </a:cubicBezTo>
                  <a:cubicBezTo>
                    <a:pt x="320" y="125"/>
                    <a:pt x="320" y="128"/>
                    <a:pt x="320" y="129"/>
                  </a:cubicBezTo>
                  <a:cubicBezTo>
                    <a:pt x="320" y="129"/>
                    <a:pt x="320" y="132"/>
                    <a:pt x="320" y="133"/>
                  </a:cubicBezTo>
                  <a:cubicBezTo>
                    <a:pt x="320" y="133"/>
                    <a:pt x="320" y="135"/>
                    <a:pt x="321" y="136"/>
                  </a:cubicBezTo>
                  <a:cubicBezTo>
                    <a:pt x="321" y="137"/>
                    <a:pt x="323" y="138"/>
                    <a:pt x="324" y="139"/>
                  </a:cubicBezTo>
                  <a:cubicBezTo>
                    <a:pt x="325" y="139"/>
                    <a:pt x="327" y="139"/>
                    <a:pt x="328" y="139"/>
                  </a:cubicBezTo>
                  <a:cubicBezTo>
                    <a:pt x="329" y="138"/>
                    <a:pt x="331" y="137"/>
                    <a:pt x="333" y="137"/>
                  </a:cubicBezTo>
                  <a:cubicBezTo>
                    <a:pt x="334" y="137"/>
                    <a:pt x="335" y="135"/>
                    <a:pt x="336" y="134"/>
                  </a:cubicBezTo>
                  <a:cubicBezTo>
                    <a:pt x="337" y="133"/>
                    <a:pt x="338" y="132"/>
                    <a:pt x="339" y="132"/>
                  </a:cubicBezTo>
                  <a:cubicBezTo>
                    <a:pt x="340" y="131"/>
                    <a:pt x="342" y="130"/>
                    <a:pt x="343" y="130"/>
                  </a:cubicBezTo>
                  <a:cubicBezTo>
                    <a:pt x="344" y="130"/>
                    <a:pt x="346" y="130"/>
                    <a:pt x="347" y="130"/>
                  </a:cubicBezTo>
                  <a:cubicBezTo>
                    <a:pt x="349" y="130"/>
                    <a:pt x="350" y="130"/>
                    <a:pt x="352" y="130"/>
                  </a:cubicBezTo>
                  <a:cubicBezTo>
                    <a:pt x="352" y="130"/>
                    <a:pt x="353" y="130"/>
                    <a:pt x="353" y="130"/>
                  </a:cubicBezTo>
                  <a:cubicBezTo>
                    <a:pt x="353" y="130"/>
                    <a:pt x="354" y="131"/>
                    <a:pt x="354" y="131"/>
                  </a:cubicBezTo>
                  <a:cubicBezTo>
                    <a:pt x="354" y="132"/>
                    <a:pt x="355" y="133"/>
                    <a:pt x="355" y="133"/>
                  </a:cubicBezTo>
                  <a:cubicBezTo>
                    <a:pt x="356" y="134"/>
                    <a:pt x="356" y="136"/>
                    <a:pt x="356" y="137"/>
                  </a:cubicBez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13"/>
            <p:cNvSpPr>
              <a:spLocks/>
            </p:cNvSpPr>
            <p:nvPr/>
          </p:nvSpPr>
          <p:spPr bwMode="auto">
            <a:xfrm>
              <a:off x="9240838" y="3106738"/>
              <a:ext cx="2257425" cy="1684337"/>
            </a:xfrm>
            <a:custGeom>
              <a:avLst/>
              <a:gdLst>
                <a:gd name="T0" fmla="*/ 6 w 457"/>
                <a:gd name="T1" fmla="*/ 61 h 341"/>
                <a:gd name="T2" fmla="*/ 21 w 457"/>
                <a:gd name="T3" fmla="*/ 38 h 341"/>
                <a:gd name="T4" fmla="*/ 38 w 457"/>
                <a:gd name="T5" fmla="*/ 50 h 341"/>
                <a:gd name="T6" fmla="*/ 64 w 457"/>
                <a:gd name="T7" fmla="*/ 49 h 341"/>
                <a:gd name="T8" fmla="*/ 87 w 457"/>
                <a:gd name="T9" fmla="*/ 48 h 341"/>
                <a:gd name="T10" fmla="*/ 102 w 457"/>
                <a:gd name="T11" fmla="*/ 43 h 341"/>
                <a:gd name="T12" fmla="*/ 121 w 457"/>
                <a:gd name="T13" fmla="*/ 33 h 341"/>
                <a:gd name="T14" fmla="*/ 149 w 457"/>
                <a:gd name="T15" fmla="*/ 44 h 341"/>
                <a:gd name="T16" fmla="*/ 162 w 457"/>
                <a:gd name="T17" fmla="*/ 41 h 341"/>
                <a:gd name="T18" fmla="*/ 178 w 457"/>
                <a:gd name="T19" fmla="*/ 26 h 341"/>
                <a:gd name="T20" fmla="*/ 208 w 457"/>
                <a:gd name="T21" fmla="*/ 11 h 341"/>
                <a:gd name="T22" fmla="*/ 230 w 457"/>
                <a:gd name="T23" fmla="*/ 17 h 341"/>
                <a:gd name="T24" fmla="*/ 245 w 457"/>
                <a:gd name="T25" fmla="*/ 20 h 341"/>
                <a:gd name="T26" fmla="*/ 257 w 457"/>
                <a:gd name="T27" fmla="*/ 30 h 341"/>
                <a:gd name="T28" fmla="*/ 277 w 457"/>
                <a:gd name="T29" fmla="*/ 49 h 341"/>
                <a:gd name="T30" fmla="*/ 291 w 457"/>
                <a:gd name="T31" fmla="*/ 31 h 341"/>
                <a:gd name="T32" fmla="*/ 306 w 457"/>
                <a:gd name="T33" fmla="*/ 23 h 341"/>
                <a:gd name="T34" fmla="*/ 338 w 457"/>
                <a:gd name="T35" fmla="*/ 45 h 341"/>
                <a:gd name="T36" fmla="*/ 378 w 457"/>
                <a:gd name="T37" fmla="*/ 73 h 341"/>
                <a:gd name="T38" fmla="*/ 394 w 457"/>
                <a:gd name="T39" fmla="*/ 87 h 341"/>
                <a:gd name="T40" fmla="*/ 408 w 457"/>
                <a:gd name="T41" fmla="*/ 102 h 341"/>
                <a:gd name="T42" fmla="*/ 382 w 457"/>
                <a:gd name="T43" fmla="*/ 128 h 341"/>
                <a:gd name="T44" fmla="*/ 392 w 457"/>
                <a:gd name="T45" fmla="*/ 147 h 341"/>
                <a:gd name="T46" fmla="*/ 419 w 457"/>
                <a:gd name="T47" fmla="*/ 156 h 341"/>
                <a:gd name="T48" fmla="*/ 437 w 457"/>
                <a:gd name="T49" fmla="*/ 173 h 341"/>
                <a:gd name="T50" fmla="*/ 439 w 457"/>
                <a:gd name="T51" fmla="*/ 213 h 341"/>
                <a:gd name="T52" fmla="*/ 446 w 457"/>
                <a:gd name="T53" fmla="*/ 249 h 341"/>
                <a:gd name="T54" fmla="*/ 420 w 457"/>
                <a:gd name="T55" fmla="*/ 263 h 341"/>
                <a:gd name="T56" fmla="*/ 388 w 457"/>
                <a:gd name="T57" fmla="*/ 287 h 341"/>
                <a:gd name="T58" fmla="*/ 379 w 457"/>
                <a:gd name="T59" fmla="*/ 318 h 341"/>
                <a:gd name="T60" fmla="*/ 365 w 457"/>
                <a:gd name="T61" fmla="*/ 339 h 341"/>
                <a:gd name="T62" fmla="*/ 346 w 457"/>
                <a:gd name="T63" fmla="*/ 331 h 341"/>
                <a:gd name="T64" fmla="*/ 340 w 457"/>
                <a:gd name="T65" fmla="*/ 306 h 341"/>
                <a:gd name="T66" fmla="*/ 332 w 457"/>
                <a:gd name="T67" fmla="*/ 294 h 341"/>
                <a:gd name="T68" fmla="*/ 314 w 457"/>
                <a:gd name="T69" fmla="*/ 239 h 341"/>
                <a:gd name="T70" fmla="*/ 285 w 457"/>
                <a:gd name="T71" fmla="*/ 233 h 341"/>
                <a:gd name="T72" fmla="*/ 282 w 457"/>
                <a:gd name="T73" fmla="*/ 253 h 341"/>
                <a:gd name="T74" fmla="*/ 287 w 457"/>
                <a:gd name="T75" fmla="*/ 263 h 341"/>
                <a:gd name="T76" fmla="*/ 274 w 457"/>
                <a:gd name="T77" fmla="*/ 273 h 341"/>
                <a:gd name="T78" fmla="*/ 252 w 457"/>
                <a:gd name="T79" fmla="*/ 272 h 341"/>
                <a:gd name="T80" fmla="*/ 246 w 457"/>
                <a:gd name="T81" fmla="*/ 262 h 341"/>
                <a:gd name="T82" fmla="*/ 232 w 457"/>
                <a:gd name="T83" fmla="*/ 247 h 341"/>
                <a:gd name="T84" fmla="*/ 237 w 457"/>
                <a:gd name="T85" fmla="*/ 233 h 341"/>
                <a:gd name="T86" fmla="*/ 232 w 457"/>
                <a:gd name="T87" fmla="*/ 227 h 341"/>
                <a:gd name="T88" fmla="*/ 203 w 457"/>
                <a:gd name="T89" fmla="*/ 210 h 341"/>
                <a:gd name="T90" fmla="*/ 180 w 457"/>
                <a:gd name="T91" fmla="*/ 209 h 341"/>
                <a:gd name="T92" fmla="*/ 154 w 457"/>
                <a:gd name="T93" fmla="*/ 198 h 341"/>
                <a:gd name="T94" fmla="*/ 138 w 457"/>
                <a:gd name="T95" fmla="*/ 192 h 341"/>
                <a:gd name="T96" fmla="*/ 138 w 457"/>
                <a:gd name="T97" fmla="*/ 210 h 341"/>
                <a:gd name="T98" fmla="*/ 115 w 457"/>
                <a:gd name="T99" fmla="*/ 214 h 341"/>
                <a:gd name="T100" fmla="*/ 96 w 457"/>
                <a:gd name="T101" fmla="*/ 211 h 341"/>
                <a:gd name="T102" fmla="*/ 79 w 457"/>
                <a:gd name="T103" fmla="*/ 200 h 341"/>
                <a:gd name="T104" fmla="*/ 73 w 457"/>
                <a:gd name="T105" fmla="*/ 174 h 341"/>
                <a:gd name="T106" fmla="*/ 60 w 457"/>
                <a:gd name="T107" fmla="*/ 172 h 341"/>
                <a:gd name="T108" fmla="*/ 46 w 457"/>
                <a:gd name="T109" fmla="*/ 154 h 341"/>
                <a:gd name="T110" fmla="*/ 32 w 457"/>
                <a:gd name="T111" fmla="*/ 138 h 341"/>
                <a:gd name="T112" fmla="*/ 17 w 457"/>
                <a:gd name="T113" fmla="*/ 140 h 341"/>
                <a:gd name="T114" fmla="*/ 13 w 457"/>
                <a:gd name="T115" fmla="*/ 107 h 341"/>
                <a:gd name="T116" fmla="*/ 1 w 457"/>
                <a:gd name="T117" fmla="*/ 84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57" h="341">
                  <a:moveTo>
                    <a:pt x="1" y="84"/>
                  </a:moveTo>
                  <a:cubicBezTo>
                    <a:pt x="1" y="84"/>
                    <a:pt x="1" y="84"/>
                    <a:pt x="1" y="84"/>
                  </a:cubicBezTo>
                  <a:cubicBezTo>
                    <a:pt x="1" y="83"/>
                    <a:pt x="2" y="81"/>
                    <a:pt x="2" y="81"/>
                  </a:cubicBezTo>
                  <a:cubicBezTo>
                    <a:pt x="3" y="80"/>
                    <a:pt x="3" y="77"/>
                    <a:pt x="3" y="77"/>
                  </a:cubicBezTo>
                  <a:cubicBezTo>
                    <a:pt x="3" y="75"/>
                    <a:pt x="3" y="73"/>
                    <a:pt x="3" y="71"/>
                  </a:cubicBezTo>
                  <a:cubicBezTo>
                    <a:pt x="3" y="70"/>
                    <a:pt x="4" y="68"/>
                    <a:pt x="4" y="66"/>
                  </a:cubicBezTo>
                  <a:cubicBezTo>
                    <a:pt x="5" y="65"/>
                    <a:pt x="6" y="62"/>
                    <a:pt x="6" y="61"/>
                  </a:cubicBezTo>
                  <a:cubicBezTo>
                    <a:pt x="6" y="58"/>
                    <a:pt x="7" y="53"/>
                    <a:pt x="8" y="51"/>
                  </a:cubicBezTo>
                  <a:cubicBezTo>
                    <a:pt x="8" y="48"/>
                    <a:pt x="10" y="43"/>
                    <a:pt x="10" y="41"/>
                  </a:cubicBezTo>
                  <a:cubicBezTo>
                    <a:pt x="10" y="39"/>
                    <a:pt x="10" y="37"/>
                    <a:pt x="11" y="35"/>
                  </a:cubicBezTo>
                  <a:cubicBezTo>
                    <a:pt x="11" y="35"/>
                    <a:pt x="12" y="34"/>
                    <a:pt x="13" y="33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7" y="33"/>
                    <a:pt x="18" y="34"/>
                    <a:pt x="18" y="35"/>
                  </a:cubicBezTo>
                  <a:cubicBezTo>
                    <a:pt x="19" y="35"/>
                    <a:pt x="21" y="37"/>
                    <a:pt x="21" y="38"/>
                  </a:cubicBezTo>
                  <a:cubicBezTo>
                    <a:pt x="22" y="39"/>
                    <a:pt x="22" y="41"/>
                    <a:pt x="22" y="41"/>
                  </a:cubicBezTo>
                  <a:cubicBezTo>
                    <a:pt x="22" y="42"/>
                    <a:pt x="23" y="44"/>
                    <a:pt x="24" y="45"/>
                  </a:cubicBezTo>
                  <a:cubicBezTo>
                    <a:pt x="24" y="46"/>
                    <a:pt x="25" y="48"/>
                    <a:pt x="26" y="49"/>
                  </a:cubicBezTo>
                  <a:cubicBezTo>
                    <a:pt x="26" y="49"/>
                    <a:pt x="29" y="52"/>
                    <a:pt x="30" y="53"/>
                  </a:cubicBezTo>
                  <a:cubicBezTo>
                    <a:pt x="31" y="53"/>
                    <a:pt x="33" y="53"/>
                    <a:pt x="34" y="53"/>
                  </a:cubicBezTo>
                  <a:cubicBezTo>
                    <a:pt x="35" y="53"/>
                    <a:pt x="36" y="52"/>
                    <a:pt x="37" y="51"/>
                  </a:cubicBezTo>
                  <a:cubicBezTo>
                    <a:pt x="37" y="51"/>
                    <a:pt x="38" y="51"/>
                    <a:pt x="38" y="50"/>
                  </a:cubicBezTo>
                  <a:cubicBezTo>
                    <a:pt x="39" y="50"/>
                    <a:pt x="41" y="50"/>
                    <a:pt x="41" y="50"/>
                  </a:cubicBezTo>
                  <a:cubicBezTo>
                    <a:pt x="42" y="51"/>
                    <a:pt x="44" y="52"/>
                    <a:pt x="45" y="53"/>
                  </a:cubicBezTo>
                  <a:cubicBezTo>
                    <a:pt x="46" y="53"/>
                    <a:pt x="48" y="54"/>
                    <a:pt x="49" y="55"/>
                  </a:cubicBezTo>
                  <a:cubicBezTo>
                    <a:pt x="50" y="56"/>
                    <a:pt x="53" y="57"/>
                    <a:pt x="54" y="57"/>
                  </a:cubicBezTo>
                  <a:cubicBezTo>
                    <a:pt x="55" y="57"/>
                    <a:pt x="57" y="57"/>
                    <a:pt x="59" y="57"/>
                  </a:cubicBezTo>
                  <a:cubicBezTo>
                    <a:pt x="59" y="56"/>
                    <a:pt x="62" y="54"/>
                    <a:pt x="63" y="53"/>
                  </a:cubicBezTo>
                  <a:cubicBezTo>
                    <a:pt x="63" y="53"/>
                    <a:pt x="63" y="50"/>
                    <a:pt x="64" y="49"/>
                  </a:cubicBezTo>
                  <a:cubicBezTo>
                    <a:pt x="65" y="48"/>
                    <a:pt x="66" y="46"/>
                    <a:pt x="67" y="46"/>
                  </a:cubicBezTo>
                  <a:cubicBezTo>
                    <a:pt x="67" y="45"/>
                    <a:pt x="68" y="45"/>
                    <a:pt x="69" y="44"/>
                  </a:cubicBezTo>
                  <a:cubicBezTo>
                    <a:pt x="71" y="44"/>
                    <a:pt x="74" y="44"/>
                    <a:pt x="76" y="44"/>
                  </a:cubicBezTo>
                  <a:cubicBezTo>
                    <a:pt x="77" y="44"/>
                    <a:pt x="80" y="44"/>
                    <a:pt x="81" y="44"/>
                  </a:cubicBezTo>
                  <a:cubicBezTo>
                    <a:pt x="82" y="45"/>
                    <a:pt x="83" y="45"/>
                    <a:pt x="84" y="45"/>
                  </a:cubicBezTo>
                  <a:cubicBezTo>
                    <a:pt x="84" y="46"/>
                    <a:pt x="85" y="47"/>
                    <a:pt x="86" y="47"/>
                  </a:cubicBezTo>
                  <a:cubicBezTo>
                    <a:pt x="86" y="47"/>
                    <a:pt x="87" y="48"/>
                    <a:pt x="87" y="48"/>
                  </a:cubicBezTo>
                  <a:cubicBezTo>
                    <a:pt x="88" y="48"/>
                    <a:pt x="88" y="48"/>
                    <a:pt x="89" y="48"/>
                  </a:cubicBezTo>
                  <a:cubicBezTo>
                    <a:pt x="89" y="48"/>
                    <a:pt x="91" y="47"/>
                    <a:pt x="91" y="47"/>
                  </a:cubicBezTo>
                  <a:cubicBezTo>
                    <a:pt x="91" y="46"/>
                    <a:pt x="92" y="44"/>
                    <a:pt x="92" y="44"/>
                  </a:cubicBezTo>
                  <a:cubicBezTo>
                    <a:pt x="93" y="43"/>
                    <a:pt x="94" y="42"/>
                    <a:pt x="95" y="42"/>
                  </a:cubicBezTo>
                  <a:cubicBezTo>
                    <a:pt x="95" y="41"/>
                    <a:pt x="97" y="41"/>
                    <a:pt x="98" y="41"/>
                  </a:cubicBezTo>
                  <a:cubicBezTo>
                    <a:pt x="99" y="41"/>
                    <a:pt x="100" y="41"/>
                    <a:pt x="100" y="42"/>
                  </a:cubicBezTo>
                  <a:cubicBezTo>
                    <a:pt x="101" y="42"/>
                    <a:pt x="102" y="43"/>
                    <a:pt x="102" y="43"/>
                  </a:cubicBezTo>
                  <a:cubicBezTo>
                    <a:pt x="103" y="44"/>
                    <a:pt x="103" y="44"/>
                    <a:pt x="104" y="45"/>
                  </a:cubicBezTo>
                  <a:cubicBezTo>
                    <a:pt x="105" y="45"/>
                    <a:pt x="106" y="45"/>
                    <a:pt x="107" y="45"/>
                  </a:cubicBezTo>
                  <a:cubicBezTo>
                    <a:pt x="107" y="45"/>
                    <a:pt x="108" y="45"/>
                    <a:pt x="109" y="44"/>
                  </a:cubicBezTo>
                  <a:cubicBezTo>
                    <a:pt x="110" y="44"/>
                    <a:pt x="111" y="42"/>
                    <a:pt x="111" y="41"/>
                  </a:cubicBezTo>
                  <a:cubicBezTo>
                    <a:pt x="112" y="40"/>
                    <a:pt x="113" y="37"/>
                    <a:pt x="114" y="37"/>
                  </a:cubicBezTo>
                  <a:cubicBezTo>
                    <a:pt x="115" y="36"/>
                    <a:pt x="116" y="34"/>
                    <a:pt x="117" y="34"/>
                  </a:cubicBezTo>
                  <a:cubicBezTo>
                    <a:pt x="118" y="33"/>
                    <a:pt x="120" y="33"/>
                    <a:pt x="121" y="33"/>
                  </a:cubicBezTo>
                  <a:cubicBezTo>
                    <a:pt x="122" y="33"/>
                    <a:pt x="124" y="33"/>
                    <a:pt x="125" y="33"/>
                  </a:cubicBezTo>
                  <a:cubicBezTo>
                    <a:pt x="125" y="33"/>
                    <a:pt x="127" y="33"/>
                    <a:pt x="127" y="33"/>
                  </a:cubicBezTo>
                  <a:cubicBezTo>
                    <a:pt x="128" y="33"/>
                    <a:pt x="129" y="35"/>
                    <a:pt x="129" y="35"/>
                  </a:cubicBezTo>
                  <a:cubicBezTo>
                    <a:pt x="131" y="36"/>
                    <a:pt x="133" y="38"/>
                    <a:pt x="134" y="39"/>
                  </a:cubicBezTo>
                  <a:cubicBezTo>
                    <a:pt x="135" y="40"/>
                    <a:pt x="138" y="43"/>
                    <a:pt x="139" y="44"/>
                  </a:cubicBezTo>
                  <a:cubicBezTo>
                    <a:pt x="141" y="44"/>
                    <a:pt x="143" y="44"/>
                    <a:pt x="144" y="44"/>
                  </a:cubicBezTo>
                  <a:cubicBezTo>
                    <a:pt x="145" y="44"/>
                    <a:pt x="148" y="44"/>
                    <a:pt x="149" y="44"/>
                  </a:cubicBezTo>
                  <a:cubicBezTo>
                    <a:pt x="150" y="43"/>
                    <a:pt x="151" y="42"/>
                    <a:pt x="152" y="41"/>
                  </a:cubicBezTo>
                  <a:cubicBezTo>
                    <a:pt x="152" y="41"/>
                    <a:pt x="152" y="40"/>
                    <a:pt x="153" y="39"/>
                  </a:cubicBezTo>
                  <a:cubicBezTo>
                    <a:pt x="153" y="39"/>
                    <a:pt x="154" y="38"/>
                    <a:pt x="155" y="38"/>
                  </a:cubicBezTo>
                  <a:cubicBezTo>
                    <a:pt x="155" y="38"/>
                    <a:pt x="157" y="37"/>
                    <a:pt x="157" y="38"/>
                  </a:cubicBezTo>
                  <a:cubicBezTo>
                    <a:pt x="158" y="38"/>
                    <a:pt x="158" y="39"/>
                    <a:pt x="158" y="40"/>
                  </a:cubicBezTo>
                  <a:cubicBezTo>
                    <a:pt x="159" y="40"/>
                    <a:pt x="159" y="41"/>
                    <a:pt x="159" y="41"/>
                  </a:cubicBezTo>
                  <a:cubicBezTo>
                    <a:pt x="160" y="41"/>
                    <a:pt x="161" y="41"/>
                    <a:pt x="162" y="41"/>
                  </a:cubicBezTo>
                  <a:cubicBezTo>
                    <a:pt x="163" y="41"/>
                    <a:pt x="164" y="41"/>
                    <a:pt x="165" y="41"/>
                  </a:cubicBezTo>
                  <a:cubicBezTo>
                    <a:pt x="167" y="40"/>
                    <a:pt x="168" y="39"/>
                    <a:pt x="169" y="38"/>
                  </a:cubicBezTo>
                  <a:cubicBezTo>
                    <a:pt x="170" y="37"/>
                    <a:pt x="172" y="36"/>
                    <a:pt x="173" y="35"/>
                  </a:cubicBezTo>
                  <a:cubicBezTo>
                    <a:pt x="173" y="34"/>
                    <a:pt x="174" y="33"/>
                    <a:pt x="175" y="32"/>
                  </a:cubicBezTo>
                  <a:cubicBezTo>
                    <a:pt x="175" y="32"/>
                    <a:pt x="175" y="31"/>
                    <a:pt x="175" y="30"/>
                  </a:cubicBezTo>
                  <a:cubicBezTo>
                    <a:pt x="176" y="29"/>
                    <a:pt x="176" y="28"/>
                    <a:pt x="176" y="28"/>
                  </a:cubicBezTo>
                  <a:cubicBezTo>
                    <a:pt x="176" y="27"/>
                    <a:pt x="177" y="26"/>
                    <a:pt x="178" y="26"/>
                  </a:cubicBezTo>
                  <a:cubicBezTo>
                    <a:pt x="178" y="25"/>
                    <a:pt x="179" y="25"/>
                    <a:pt x="180" y="25"/>
                  </a:cubicBezTo>
                  <a:cubicBezTo>
                    <a:pt x="181" y="24"/>
                    <a:pt x="184" y="23"/>
                    <a:pt x="185" y="23"/>
                  </a:cubicBezTo>
                  <a:cubicBezTo>
                    <a:pt x="186" y="23"/>
                    <a:pt x="188" y="23"/>
                    <a:pt x="188" y="23"/>
                  </a:cubicBezTo>
                  <a:cubicBezTo>
                    <a:pt x="189" y="23"/>
                    <a:pt x="191" y="22"/>
                    <a:pt x="192" y="22"/>
                  </a:cubicBezTo>
                  <a:cubicBezTo>
                    <a:pt x="193" y="21"/>
                    <a:pt x="196" y="20"/>
                    <a:pt x="196" y="19"/>
                  </a:cubicBezTo>
                  <a:cubicBezTo>
                    <a:pt x="198" y="18"/>
                    <a:pt x="200" y="16"/>
                    <a:pt x="202" y="16"/>
                  </a:cubicBezTo>
                  <a:cubicBezTo>
                    <a:pt x="203" y="14"/>
                    <a:pt x="206" y="12"/>
                    <a:pt x="208" y="11"/>
                  </a:cubicBezTo>
                  <a:cubicBezTo>
                    <a:pt x="209" y="10"/>
                    <a:pt x="211" y="8"/>
                    <a:pt x="212" y="7"/>
                  </a:cubicBezTo>
                  <a:cubicBezTo>
                    <a:pt x="213" y="6"/>
                    <a:pt x="216" y="4"/>
                    <a:pt x="216" y="4"/>
                  </a:cubicBezTo>
                  <a:cubicBezTo>
                    <a:pt x="217" y="3"/>
                    <a:pt x="218" y="2"/>
                    <a:pt x="219" y="1"/>
                  </a:cubicBezTo>
                  <a:cubicBezTo>
                    <a:pt x="220" y="1"/>
                    <a:pt x="220" y="0"/>
                    <a:pt x="220" y="0"/>
                  </a:cubicBezTo>
                  <a:cubicBezTo>
                    <a:pt x="222" y="1"/>
                    <a:pt x="224" y="2"/>
                    <a:pt x="224" y="3"/>
                  </a:cubicBezTo>
                  <a:cubicBezTo>
                    <a:pt x="226" y="5"/>
                    <a:pt x="228" y="9"/>
                    <a:pt x="228" y="12"/>
                  </a:cubicBezTo>
                  <a:cubicBezTo>
                    <a:pt x="229" y="13"/>
                    <a:pt x="230" y="16"/>
                    <a:pt x="230" y="17"/>
                  </a:cubicBezTo>
                  <a:cubicBezTo>
                    <a:pt x="230" y="18"/>
                    <a:pt x="229" y="21"/>
                    <a:pt x="229" y="22"/>
                  </a:cubicBezTo>
                  <a:cubicBezTo>
                    <a:pt x="228" y="23"/>
                    <a:pt x="226" y="25"/>
                    <a:pt x="226" y="26"/>
                  </a:cubicBezTo>
                  <a:cubicBezTo>
                    <a:pt x="226" y="27"/>
                    <a:pt x="227" y="29"/>
                    <a:pt x="228" y="30"/>
                  </a:cubicBezTo>
                  <a:cubicBezTo>
                    <a:pt x="229" y="31"/>
                    <a:pt x="232" y="32"/>
                    <a:pt x="233" y="32"/>
                  </a:cubicBezTo>
                  <a:cubicBezTo>
                    <a:pt x="234" y="32"/>
                    <a:pt x="236" y="30"/>
                    <a:pt x="236" y="29"/>
                  </a:cubicBezTo>
                  <a:cubicBezTo>
                    <a:pt x="238" y="29"/>
                    <a:pt x="240" y="27"/>
                    <a:pt x="241" y="25"/>
                  </a:cubicBezTo>
                  <a:cubicBezTo>
                    <a:pt x="241" y="25"/>
                    <a:pt x="244" y="21"/>
                    <a:pt x="245" y="20"/>
                  </a:cubicBezTo>
                  <a:cubicBezTo>
                    <a:pt x="245" y="20"/>
                    <a:pt x="247" y="18"/>
                    <a:pt x="248" y="17"/>
                  </a:cubicBezTo>
                  <a:cubicBezTo>
                    <a:pt x="249" y="17"/>
                    <a:pt x="252" y="17"/>
                    <a:pt x="254" y="18"/>
                  </a:cubicBezTo>
                  <a:cubicBezTo>
                    <a:pt x="253" y="19"/>
                    <a:pt x="253" y="20"/>
                    <a:pt x="253" y="20"/>
                  </a:cubicBezTo>
                  <a:cubicBezTo>
                    <a:pt x="253" y="21"/>
                    <a:pt x="253" y="22"/>
                    <a:pt x="253" y="23"/>
                  </a:cubicBezTo>
                  <a:cubicBezTo>
                    <a:pt x="253" y="23"/>
                    <a:pt x="255" y="25"/>
                    <a:pt x="255" y="25"/>
                  </a:cubicBezTo>
                  <a:cubicBezTo>
                    <a:pt x="256" y="25"/>
                    <a:pt x="257" y="27"/>
                    <a:pt x="257" y="27"/>
                  </a:cubicBezTo>
                  <a:cubicBezTo>
                    <a:pt x="257" y="28"/>
                    <a:pt x="257" y="29"/>
                    <a:pt x="257" y="30"/>
                  </a:cubicBezTo>
                  <a:cubicBezTo>
                    <a:pt x="256" y="30"/>
                    <a:pt x="256" y="30"/>
                    <a:pt x="255" y="31"/>
                  </a:cubicBezTo>
                  <a:cubicBezTo>
                    <a:pt x="255" y="32"/>
                    <a:pt x="255" y="33"/>
                    <a:pt x="255" y="34"/>
                  </a:cubicBezTo>
                  <a:cubicBezTo>
                    <a:pt x="255" y="35"/>
                    <a:pt x="256" y="37"/>
                    <a:pt x="256" y="37"/>
                  </a:cubicBezTo>
                  <a:cubicBezTo>
                    <a:pt x="257" y="39"/>
                    <a:pt x="258" y="41"/>
                    <a:pt x="260" y="42"/>
                  </a:cubicBezTo>
                  <a:cubicBezTo>
                    <a:pt x="261" y="43"/>
                    <a:pt x="264" y="44"/>
                    <a:pt x="265" y="45"/>
                  </a:cubicBezTo>
                  <a:cubicBezTo>
                    <a:pt x="267" y="45"/>
                    <a:pt x="269" y="47"/>
                    <a:pt x="271" y="48"/>
                  </a:cubicBezTo>
                  <a:cubicBezTo>
                    <a:pt x="272" y="48"/>
                    <a:pt x="275" y="49"/>
                    <a:pt x="277" y="49"/>
                  </a:cubicBezTo>
                  <a:cubicBezTo>
                    <a:pt x="278" y="49"/>
                    <a:pt x="282" y="49"/>
                    <a:pt x="284" y="49"/>
                  </a:cubicBezTo>
                  <a:cubicBezTo>
                    <a:pt x="285" y="49"/>
                    <a:pt x="287" y="49"/>
                    <a:pt x="288" y="48"/>
                  </a:cubicBezTo>
                  <a:cubicBezTo>
                    <a:pt x="289" y="47"/>
                    <a:pt x="291" y="45"/>
                    <a:pt x="292" y="45"/>
                  </a:cubicBezTo>
                  <a:cubicBezTo>
                    <a:pt x="293" y="44"/>
                    <a:pt x="294" y="42"/>
                    <a:pt x="294" y="41"/>
                  </a:cubicBezTo>
                  <a:cubicBezTo>
                    <a:pt x="294" y="40"/>
                    <a:pt x="294" y="38"/>
                    <a:pt x="294" y="37"/>
                  </a:cubicBezTo>
                  <a:cubicBezTo>
                    <a:pt x="294" y="37"/>
                    <a:pt x="293" y="35"/>
                    <a:pt x="293" y="34"/>
                  </a:cubicBezTo>
                  <a:cubicBezTo>
                    <a:pt x="293" y="33"/>
                    <a:pt x="291" y="32"/>
                    <a:pt x="291" y="31"/>
                  </a:cubicBezTo>
                  <a:cubicBezTo>
                    <a:pt x="290" y="31"/>
                    <a:pt x="290" y="29"/>
                    <a:pt x="290" y="29"/>
                  </a:cubicBezTo>
                  <a:cubicBezTo>
                    <a:pt x="290" y="29"/>
                    <a:pt x="291" y="27"/>
                    <a:pt x="292" y="27"/>
                  </a:cubicBezTo>
                  <a:cubicBezTo>
                    <a:pt x="293" y="26"/>
                    <a:pt x="294" y="26"/>
                    <a:pt x="295" y="26"/>
                  </a:cubicBezTo>
                  <a:cubicBezTo>
                    <a:pt x="295" y="26"/>
                    <a:pt x="295" y="26"/>
                    <a:pt x="296" y="26"/>
                  </a:cubicBezTo>
                  <a:cubicBezTo>
                    <a:pt x="296" y="27"/>
                    <a:pt x="297" y="27"/>
                    <a:pt x="297" y="27"/>
                  </a:cubicBezTo>
                  <a:cubicBezTo>
                    <a:pt x="298" y="28"/>
                    <a:pt x="301" y="28"/>
                    <a:pt x="302" y="27"/>
                  </a:cubicBezTo>
                  <a:cubicBezTo>
                    <a:pt x="304" y="26"/>
                    <a:pt x="305" y="24"/>
                    <a:pt x="306" y="23"/>
                  </a:cubicBezTo>
                  <a:cubicBezTo>
                    <a:pt x="308" y="22"/>
                    <a:pt x="310" y="22"/>
                    <a:pt x="312" y="22"/>
                  </a:cubicBezTo>
                  <a:cubicBezTo>
                    <a:pt x="313" y="22"/>
                    <a:pt x="317" y="24"/>
                    <a:pt x="318" y="25"/>
                  </a:cubicBezTo>
                  <a:cubicBezTo>
                    <a:pt x="321" y="26"/>
                    <a:pt x="325" y="27"/>
                    <a:pt x="327" y="28"/>
                  </a:cubicBezTo>
                  <a:cubicBezTo>
                    <a:pt x="329" y="29"/>
                    <a:pt x="331" y="30"/>
                    <a:pt x="332" y="31"/>
                  </a:cubicBezTo>
                  <a:cubicBezTo>
                    <a:pt x="333" y="32"/>
                    <a:pt x="333" y="35"/>
                    <a:pt x="333" y="36"/>
                  </a:cubicBezTo>
                  <a:cubicBezTo>
                    <a:pt x="333" y="37"/>
                    <a:pt x="334" y="41"/>
                    <a:pt x="334" y="42"/>
                  </a:cubicBezTo>
                  <a:cubicBezTo>
                    <a:pt x="335" y="43"/>
                    <a:pt x="337" y="44"/>
                    <a:pt x="338" y="45"/>
                  </a:cubicBezTo>
                  <a:cubicBezTo>
                    <a:pt x="339" y="45"/>
                    <a:pt x="342" y="42"/>
                    <a:pt x="343" y="42"/>
                  </a:cubicBezTo>
                  <a:cubicBezTo>
                    <a:pt x="345" y="41"/>
                    <a:pt x="348" y="41"/>
                    <a:pt x="350" y="41"/>
                  </a:cubicBezTo>
                  <a:cubicBezTo>
                    <a:pt x="352" y="41"/>
                    <a:pt x="355" y="42"/>
                    <a:pt x="356" y="43"/>
                  </a:cubicBezTo>
                  <a:cubicBezTo>
                    <a:pt x="358" y="45"/>
                    <a:pt x="362" y="49"/>
                    <a:pt x="363" y="50"/>
                  </a:cubicBezTo>
                  <a:cubicBezTo>
                    <a:pt x="364" y="52"/>
                    <a:pt x="366" y="55"/>
                    <a:pt x="366" y="56"/>
                  </a:cubicBezTo>
                  <a:cubicBezTo>
                    <a:pt x="368" y="58"/>
                    <a:pt x="371" y="63"/>
                    <a:pt x="372" y="65"/>
                  </a:cubicBezTo>
                  <a:cubicBezTo>
                    <a:pt x="374" y="67"/>
                    <a:pt x="377" y="71"/>
                    <a:pt x="378" y="73"/>
                  </a:cubicBezTo>
                  <a:cubicBezTo>
                    <a:pt x="378" y="74"/>
                    <a:pt x="380" y="76"/>
                    <a:pt x="380" y="77"/>
                  </a:cubicBezTo>
                  <a:cubicBezTo>
                    <a:pt x="381" y="78"/>
                    <a:pt x="379" y="81"/>
                    <a:pt x="379" y="82"/>
                  </a:cubicBezTo>
                  <a:cubicBezTo>
                    <a:pt x="379" y="83"/>
                    <a:pt x="380" y="86"/>
                    <a:pt x="381" y="88"/>
                  </a:cubicBezTo>
                  <a:cubicBezTo>
                    <a:pt x="381" y="89"/>
                    <a:pt x="382" y="92"/>
                    <a:pt x="383" y="92"/>
                  </a:cubicBezTo>
                  <a:cubicBezTo>
                    <a:pt x="384" y="92"/>
                    <a:pt x="386" y="90"/>
                    <a:pt x="386" y="89"/>
                  </a:cubicBezTo>
                  <a:cubicBezTo>
                    <a:pt x="387" y="89"/>
                    <a:pt x="388" y="87"/>
                    <a:pt x="389" y="87"/>
                  </a:cubicBezTo>
                  <a:cubicBezTo>
                    <a:pt x="390" y="87"/>
                    <a:pt x="393" y="87"/>
                    <a:pt x="394" y="87"/>
                  </a:cubicBezTo>
                  <a:cubicBezTo>
                    <a:pt x="396" y="88"/>
                    <a:pt x="399" y="90"/>
                    <a:pt x="401" y="91"/>
                  </a:cubicBezTo>
                  <a:cubicBezTo>
                    <a:pt x="402" y="91"/>
                    <a:pt x="405" y="91"/>
                    <a:pt x="406" y="91"/>
                  </a:cubicBezTo>
                  <a:cubicBezTo>
                    <a:pt x="407" y="91"/>
                    <a:pt x="410" y="91"/>
                    <a:pt x="410" y="92"/>
                  </a:cubicBezTo>
                  <a:cubicBezTo>
                    <a:pt x="411" y="93"/>
                    <a:pt x="413" y="94"/>
                    <a:pt x="413" y="96"/>
                  </a:cubicBezTo>
                  <a:cubicBezTo>
                    <a:pt x="413" y="96"/>
                    <a:pt x="411" y="97"/>
                    <a:pt x="411" y="97"/>
                  </a:cubicBezTo>
                  <a:cubicBezTo>
                    <a:pt x="410" y="98"/>
                    <a:pt x="409" y="98"/>
                    <a:pt x="408" y="98"/>
                  </a:cubicBezTo>
                  <a:cubicBezTo>
                    <a:pt x="407" y="99"/>
                    <a:pt x="408" y="101"/>
                    <a:pt x="408" y="102"/>
                  </a:cubicBezTo>
                  <a:cubicBezTo>
                    <a:pt x="407" y="103"/>
                    <a:pt x="406" y="105"/>
                    <a:pt x="406" y="105"/>
                  </a:cubicBezTo>
                  <a:cubicBezTo>
                    <a:pt x="405" y="106"/>
                    <a:pt x="403" y="107"/>
                    <a:pt x="402" y="107"/>
                  </a:cubicBezTo>
                  <a:cubicBezTo>
                    <a:pt x="401" y="108"/>
                    <a:pt x="398" y="109"/>
                    <a:pt x="397" y="110"/>
                  </a:cubicBezTo>
                  <a:cubicBezTo>
                    <a:pt x="395" y="111"/>
                    <a:pt x="391" y="114"/>
                    <a:pt x="389" y="116"/>
                  </a:cubicBezTo>
                  <a:cubicBezTo>
                    <a:pt x="388" y="117"/>
                    <a:pt x="387" y="118"/>
                    <a:pt x="386" y="119"/>
                  </a:cubicBezTo>
                  <a:cubicBezTo>
                    <a:pt x="385" y="121"/>
                    <a:pt x="383" y="122"/>
                    <a:pt x="383" y="123"/>
                  </a:cubicBezTo>
                  <a:cubicBezTo>
                    <a:pt x="382" y="125"/>
                    <a:pt x="381" y="127"/>
                    <a:pt x="382" y="128"/>
                  </a:cubicBezTo>
                  <a:cubicBezTo>
                    <a:pt x="382" y="129"/>
                    <a:pt x="383" y="130"/>
                    <a:pt x="384" y="131"/>
                  </a:cubicBezTo>
                  <a:cubicBezTo>
                    <a:pt x="385" y="131"/>
                    <a:pt x="388" y="131"/>
                    <a:pt x="388" y="132"/>
                  </a:cubicBezTo>
                  <a:cubicBezTo>
                    <a:pt x="389" y="134"/>
                    <a:pt x="388" y="136"/>
                    <a:pt x="387" y="137"/>
                  </a:cubicBezTo>
                  <a:cubicBezTo>
                    <a:pt x="387" y="138"/>
                    <a:pt x="385" y="138"/>
                    <a:pt x="385" y="139"/>
                  </a:cubicBezTo>
                  <a:cubicBezTo>
                    <a:pt x="385" y="140"/>
                    <a:pt x="386" y="141"/>
                    <a:pt x="386" y="142"/>
                  </a:cubicBezTo>
                  <a:cubicBezTo>
                    <a:pt x="387" y="142"/>
                    <a:pt x="388" y="143"/>
                    <a:pt x="389" y="143"/>
                  </a:cubicBezTo>
                  <a:cubicBezTo>
                    <a:pt x="390" y="144"/>
                    <a:pt x="391" y="146"/>
                    <a:pt x="392" y="147"/>
                  </a:cubicBezTo>
                  <a:cubicBezTo>
                    <a:pt x="393" y="148"/>
                    <a:pt x="394" y="150"/>
                    <a:pt x="395" y="152"/>
                  </a:cubicBezTo>
                  <a:cubicBezTo>
                    <a:pt x="396" y="153"/>
                    <a:pt x="398" y="156"/>
                    <a:pt x="399" y="157"/>
                  </a:cubicBezTo>
                  <a:cubicBezTo>
                    <a:pt x="401" y="157"/>
                    <a:pt x="403" y="156"/>
                    <a:pt x="404" y="155"/>
                  </a:cubicBezTo>
                  <a:cubicBezTo>
                    <a:pt x="406" y="155"/>
                    <a:pt x="407" y="153"/>
                    <a:pt x="408" y="153"/>
                  </a:cubicBezTo>
                  <a:cubicBezTo>
                    <a:pt x="409" y="153"/>
                    <a:pt x="411" y="154"/>
                    <a:pt x="412" y="154"/>
                  </a:cubicBezTo>
                  <a:cubicBezTo>
                    <a:pt x="413" y="154"/>
                    <a:pt x="414" y="154"/>
                    <a:pt x="415" y="154"/>
                  </a:cubicBezTo>
                  <a:cubicBezTo>
                    <a:pt x="417" y="154"/>
                    <a:pt x="418" y="156"/>
                    <a:pt x="419" y="156"/>
                  </a:cubicBezTo>
                  <a:cubicBezTo>
                    <a:pt x="420" y="156"/>
                    <a:pt x="422" y="156"/>
                    <a:pt x="422" y="155"/>
                  </a:cubicBezTo>
                  <a:cubicBezTo>
                    <a:pt x="423" y="155"/>
                    <a:pt x="424" y="153"/>
                    <a:pt x="425" y="153"/>
                  </a:cubicBezTo>
                  <a:cubicBezTo>
                    <a:pt x="427" y="152"/>
                    <a:pt x="429" y="154"/>
                    <a:pt x="431" y="154"/>
                  </a:cubicBezTo>
                  <a:cubicBezTo>
                    <a:pt x="431" y="155"/>
                    <a:pt x="433" y="157"/>
                    <a:pt x="434" y="157"/>
                  </a:cubicBezTo>
                  <a:cubicBezTo>
                    <a:pt x="435" y="158"/>
                    <a:pt x="437" y="159"/>
                    <a:pt x="437" y="160"/>
                  </a:cubicBezTo>
                  <a:cubicBezTo>
                    <a:pt x="438" y="162"/>
                    <a:pt x="438" y="166"/>
                    <a:pt x="438" y="168"/>
                  </a:cubicBezTo>
                  <a:cubicBezTo>
                    <a:pt x="438" y="169"/>
                    <a:pt x="437" y="172"/>
                    <a:pt x="437" y="173"/>
                  </a:cubicBezTo>
                  <a:cubicBezTo>
                    <a:pt x="438" y="174"/>
                    <a:pt x="441" y="175"/>
                    <a:pt x="443" y="176"/>
                  </a:cubicBezTo>
                  <a:cubicBezTo>
                    <a:pt x="443" y="176"/>
                    <a:pt x="446" y="177"/>
                    <a:pt x="447" y="178"/>
                  </a:cubicBezTo>
                  <a:cubicBezTo>
                    <a:pt x="448" y="178"/>
                    <a:pt x="448" y="181"/>
                    <a:pt x="449" y="182"/>
                  </a:cubicBezTo>
                  <a:cubicBezTo>
                    <a:pt x="449" y="183"/>
                    <a:pt x="450" y="186"/>
                    <a:pt x="450" y="188"/>
                  </a:cubicBezTo>
                  <a:cubicBezTo>
                    <a:pt x="449" y="191"/>
                    <a:pt x="446" y="195"/>
                    <a:pt x="445" y="197"/>
                  </a:cubicBezTo>
                  <a:cubicBezTo>
                    <a:pt x="444" y="199"/>
                    <a:pt x="441" y="204"/>
                    <a:pt x="440" y="206"/>
                  </a:cubicBezTo>
                  <a:cubicBezTo>
                    <a:pt x="440" y="207"/>
                    <a:pt x="438" y="211"/>
                    <a:pt x="439" y="213"/>
                  </a:cubicBezTo>
                  <a:cubicBezTo>
                    <a:pt x="439" y="214"/>
                    <a:pt x="439" y="216"/>
                    <a:pt x="440" y="218"/>
                  </a:cubicBezTo>
                  <a:cubicBezTo>
                    <a:pt x="441" y="219"/>
                    <a:pt x="444" y="222"/>
                    <a:pt x="445" y="222"/>
                  </a:cubicBezTo>
                  <a:cubicBezTo>
                    <a:pt x="445" y="222"/>
                    <a:pt x="450" y="224"/>
                    <a:pt x="451" y="225"/>
                  </a:cubicBezTo>
                  <a:cubicBezTo>
                    <a:pt x="452" y="226"/>
                    <a:pt x="455" y="229"/>
                    <a:pt x="455" y="230"/>
                  </a:cubicBezTo>
                  <a:cubicBezTo>
                    <a:pt x="456" y="232"/>
                    <a:pt x="457" y="236"/>
                    <a:pt x="457" y="239"/>
                  </a:cubicBezTo>
                  <a:cubicBezTo>
                    <a:pt x="457" y="240"/>
                    <a:pt x="456" y="243"/>
                    <a:pt x="455" y="245"/>
                  </a:cubicBezTo>
                  <a:cubicBezTo>
                    <a:pt x="453" y="247"/>
                    <a:pt x="448" y="248"/>
                    <a:pt x="446" y="249"/>
                  </a:cubicBezTo>
                  <a:cubicBezTo>
                    <a:pt x="445" y="249"/>
                    <a:pt x="443" y="249"/>
                    <a:pt x="442" y="249"/>
                  </a:cubicBezTo>
                  <a:cubicBezTo>
                    <a:pt x="440" y="248"/>
                    <a:pt x="438" y="246"/>
                    <a:pt x="436" y="245"/>
                  </a:cubicBezTo>
                  <a:cubicBezTo>
                    <a:pt x="435" y="244"/>
                    <a:pt x="432" y="244"/>
                    <a:pt x="431" y="244"/>
                  </a:cubicBezTo>
                  <a:cubicBezTo>
                    <a:pt x="430" y="244"/>
                    <a:pt x="428" y="246"/>
                    <a:pt x="427" y="246"/>
                  </a:cubicBezTo>
                  <a:cubicBezTo>
                    <a:pt x="426" y="247"/>
                    <a:pt x="424" y="249"/>
                    <a:pt x="423" y="250"/>
                  </a:cubicBezTo>
                  <a:cubicBezTo>
                    <a:pt x="422" y="251"/>
                    <a:pt x="421" y="253"/>
                    <a:pt x="421" y="255"/>
                  </a:cubicBezTo>
                  <a:cubicBezTo>
                    <a:pt x="420" y="257"/>
                    <a:pt x="420" y="261"/>
                    <a:pt x="420" y="263"/>
                  </a:cubicBezTo>
                  <a:cubicBezTo>
                    <a:pt x="419" y="265"/>
                    <a:pt x="419" y="270"/>
                    <a:pt x="418" y="271"/>
                  </a:cubicBezTo>
                  <a:cubicBezTo>
                    <a:pt x="418" y="273"/>
                    <a:pt x="414" y="274"/>
                    <a:pt x="413" y="274"/>
                  </a:cubicBezTo>
                  <a:cubicBezTo>
                    <a:pt x="411" y="274"/>
                    <a:pt x="408" y="273"/>
                    <a:pt x="407" y="273"/>
                  </a:cubicBezTo>
                  <a:cubicBezTo>
                    <a:pt x="405" y="274"/>
                    <a:pt x="402" y="274"/>
                    <a:pt x="400" y="275"/>
                  </a:cubicBezTo>
                  <a:cubicBezTo>
                    <a:pt x="399" y="276"/>
                    <a:pt x="398" y="280"/>
                    <a:pt x="397" y="281"/>
                  </a:cubicBezTo>
                  <a:cubicBezTo>
                    <a:pt x="396" y="283"/>
                    <a:pt x="394" y="285"/>
                    <a:pt x="393" y="286"/>
                  </a:cubicBezTo>
                  <a:cubicBezTo>
                    <a:pt x="392" y="287"/>
                    <a:pt x="389" y="287"/>
                    <a:pt x="388" y="287"/>
                  </a:cubicBezTo>
                  <a:cubicBezTo>
                    <a:pt x="386" y="287"/>
                    <a:pt x="383" y="288"/>
                    <a:pt x="382" y="290"/>
                  </a:cubicBezTo>
                  <a:cubicBezTo>
                    <a:pt x="382" y="291"/>
                    <a:pt x="381" y="293"/>
                    <a:pt x="381" y="295"/>
                  </a:cubicBezTo>
                  <a:cubicBezTo>
                    <a:pt x="381" y="296"/>
                    <a:pt x="382" y="299"/>
                    <a:pt x="382" y="300"/>
                  </a:cubicBezTo>
                  <a:cubicBezTo>
                    <a:pt x="383" y="302"/>
                    <a:pt x="386" y="304"/>
                    <a:pt x="388" y="306"/>
                  </a:cubicBezTo>
                  <a:cubicBezTo>
                    <a:pt x="389" y="307"/>
                    <a:pt x="390" y="309"/>
                    <a:pt x="390" y="311"/>
                  </a:cubicBezTo>
                  <a:cubicBezTo>
                    <a:pt x="391" y="312"/>
                    <a:pt x="389" y="315"/>
                    <a:pt x="387" y="317"/>
                  </a:cubicBezTo>
                  <a:cubicBezTo>
                    <a:pt x="386" y="318"/>
                    <a:pt x="382" y="318"/>
                    <a:pt x="379" y="318"/>
                  </a:cubicBezTo>
                  <a:cubicBezTo>
                    <a:pt x="378" y="319"/>
                    <a:pt x="376" y="319"/>
                    <a:pt x="375" y="319"/>
                  </a:cubicBezTo>
                  <a:cubicBezTo>
                    <a:pt x="374" y="320"/>
                    <a:pt x="372" y="322"/>
                    <a:pt x="372" y="323"/>
                  </a:cubicBezTo>
                  <a:cubicBezTo>
                    <a:pt x="372" y="325"/>
                    <a:pt x="375" y="327"/>
                    <a:pt x="375" y="329"/>
                  </a:cubicBezTo>
                  <a:cubicBezTo>
                    <a:pt x="376" y="331"/>
                    <a:pt x="378" y="335"/>
                    <a:pt x="377" y="337"/>
                  </a:cubicBezTo>
                  <a:cubicBezTo>
                    <a:pt x="377" y="338"/>
                    <a:pt x="375" y="340"/>
                    <a:pt x="374" y="340"/>
                  </a:cubicBezTo>
                  <a:cubicBezTo>
                    <a:pt x="373" y="341"/>
                    <a:pt x="370" y="340"/>
                    <a:pt x="369" y="339"/>
                  </a:cubicBezTo>
                  <a:cubicBezTo>
                    <a:pt x="368" y="339"/>
                    <a:pt x="366" y="339"/>
                    <a:pt x="365" y="339"/>
                  </a:cubicBezTo>
                  <a:cubicBezTo>
                    <a:pt x="364" y="337"/>
                    <a:pt x="364" y="334"/>
                    <a:pt x="364" y="332"/>
                  </a:cubicBezTo>
                  <a:cubicBezTo>
                    <a:pt x="364" y="331"/>
                    <a:pt x="365" y="327"/>
                    <a:pt x="365" y="326"/>
                  </a:cubicBezTo>
                  <a:cubicBezTo>
                    <a:pt x="365" y="325"/>
                    <a:pt x="365" y="323"/>
                    <a:pt x="364" y="322"/>
                  </a:cubicBezTo>
                  <a:cubicBezTo>
                    <a:pt x="364" y="321"/>
                    <a:pt x="362" y="320"/>
                    <a:pt x="361" y="320"/>
                  </a:cubicBezTo>
                  <a:cubicBezTo>
                    <a:pt x="360" y="320"/>
                    <a:pt x="357" y="320"/>
                    <a:pt x="356" y="321"/>
                  </a:cubicBezTo>
                  <a:cubicBezTo>
                    <a:pt x="354" y="322"/>
                    <a:pt x="352" y="327"/>
                    <a:pt x="351" y="328"/>
                  </a:cubicBezTo>
                  <a:cubicBezTo>
                    <a:pt x="350" y="329"/>
                    <a:pt x="347" y="331"/>
                    <a:pt x="346" y="331"/>
                  </a:cubicBezTo>
                  <a:cubicBezTo>
                    <a:pt x="345" y="331"/>
                    <a:pt x="341" y="329"/>
                    <a:pt x="340" y="328"/>
                  </a:cubicBezTo>
                  <a:cubicBezTo>
                    <a:pt x="339" y="327"/>
                    <a:pt x="338" y="324"/>
                    <a:pt x="338" y="323"/>
                  </a:cubicBezTo>
                  <a:cubicBezTo>
                    <a:pt x="337" y="322"/>
                    <a:pt x="338" y="319"/>
                    <a:pt x="337" y="318"/>
                  </a:cubicBezTo>
                  <a:cubicBezTo>
                    <a:pt x="336" y="317"/>
                    <a:pt x="335" y="316"/>
                    <a:pt x="334" y="315"/>
                  </a:cubicBezTo>
                  <a:cubicBezTo>
                    <a:pt x="335" y="315"/>
                    <a:pt x="335" y="314"/>
                    <a:pt x="336" y="313"/>
                  </a:cubicBezTo>
                  <a:cubicBezTo>
                    <a:pt x="337" y="312"/>
                    <a:pt x="338" y="310"/>
                    <a:pt x="339" y="309"/>
                  </a:cubicBezTo>
                  <a:cubicBezTo>
                    <a:pt x="339" y="308"/>
                    <a:pt x="340" y="307"/>
                    <a:pt x="340" y="306"/>
                  </a:cubicBezTo>
                  <a:cubicBezTo>
                    <a:pt x="340" y="306"/>
                    <a:pt x="340" y="304"/>
                    <a:pt x="340" y="304"/>
                  </a:cubicBezTo>
                  <a:cubicBezTo>
                    <a:pt x="340" y="303"/>
                    <a:pt x="339" y="302"/>
                    <a:pt x="338" y="302"/>
                  </a:cubicBezTo>
                  <a:cubicBezTo>
                    <a:pt x="338" y="302"/>
                    <a:pt x="337" y="301"/>
                    <a:pt x="337" y="301"/>
                  </a:cubicBezTo>
                  <a:cubicBezTo>
                    <a:pt x="336" y="301"/>
                    <a:pt x="334" y="302"/>
                    <a:pt x="334" y="301"/>
                  </a:cubicBezTo>
                  <a:cubicBezTo>
                    <a:pt x="334" y="301"/>
                    <a:pt x="333" y="301"/>
                    <a:pt x="333" y="300"/>
                  </a:cubicBezTo>
                  <a:cubicBezTo>
                    <a:pt x="333" y="299"/>
                    <a:pt x="331" y="298"/>
                    <a:pt x="331" y="297"/>
                  </a:cubicBezTo>
                  <a:cubicBezTo>
                    <a:pt x="331" y="296"/>
                    <a:pt x="332" y="295"/>
                    <a:pt x="332" y="294"/>
                  </a:cubicBezTo>
                  <a:cubicBezTo>
                    <a:pt x="332" y="293"/>
                    <a:pt x="333" y="291"/>
                    <a:pt x="333" y="291"/>
                  </a:cubicBezTo>
                  <a:cubicBezTo>
                    <a:pt x="333" y="255"/>
                    <a:pt x="333" y="255"/>
                    <a:pt x="333" y="255"/>
                  </a:cubicBezTo>
                  <a:cubicBezTo>
                    <a:pt x="333" y="255"/>
                    <a:pt x="331" y="252"/>
                    <a:pt x="330" y="252"/>
                  </a:cubicBezTo>
                  <a:cubicBezTo>
                    <a:pt x="330" y="251"/>
                    <a:pt x="328" y="249"/>
                    <a:pt x="327" y="248"/>
                  </a:cubicBezTo>
                  <a:cubicBezTo>
                    <a:pt x="326" y="247"/>
                    <a:pt x="324" y="244"/>
                    <a:pt x="322" y="243"/>
                  </a:cubicBezTo>
                  <a:cubicBezTo>
                    <a:pt x="321" y="243"/>
                    <a:pt x="319" y="242"/>
                    <a:pt x="317" y="241"/>
                  </a:cubicBezTo>
                  <a:cubicBezTo>
                    <a:pt x="317" y="241"/>
                    <a:pt x="315" y="239"/>
                    <a:pt x="314" y="239"/>
                  </a:cubicBezTo>
                  <a:cubicBezTo>
                    <a:pt x="313" y="239"/>
                    <a:pt x="310" y="239"/>
                    <a:pt x="309" y="239"/>
                  </a:cubicBezTo>
                  <a:cubicBezTo>
                    <a:pt x="307" y="239"/>
                    <a:pt x="304" y="239"/>
                    <a:pt x="303" y="239"/>
                  </a:cubicBezTo>
                  <a:cubicBezTo>
                    <a:pt x="301" y="239"/>
                    <a:pt x="299" y="239"/>
                    <a:pt x="297" y="239"/>
                  </a:cubicBezTo>
                  <a:cubicBezTo>
                    <a:pt x="297" y="239"/>
                    <a:pt x="295" y="239"/>
                    <a:pt x="294" y="238"/>
                  </a:cubicBezTo>
                  <a:cubicBezTo>
                    <a:pt x="294" y="238"/>
                    <a:pt x="293" y="236"/>
                    <a:pt x="292" y="236"/>
                  </a:cubicBezTo>
                  <a:cubicBezTo>
                    <a:pt x="291" y="235"/>
                    <a:pt x="290" y="234"/>
                    <a:pt x="289" y="234"/>
                  </a:cubicBezTo>
                  <a:cubicBezTo>
                    <a:pt x="289" y="233"/>
                    <a:pt x="286" y="233"/>
                    <a:pt x="285" y="233"/>
                  </a:cubicBezTo>
                  <a:cubicBezTo>
                    <a:pt x="285" y="233"/>
                    <a:pt x="283" y="234"/>
                    <a:pt x="282" y="234"/>
                  </a:cubicBezTo>
                  <a:cubicBezTo>
                    <a:pt x="281" y="234"/>
                    <a:pt x="281" y="236"/>
                    <a:pt x="280" y="236"/>
                  </a:cubicBezTo>
                  <a:cubicBezTo>
                    <a:pt x="280" y="237"/>
                    <a:pt x="279" y="239"/>
                    <a:pt x="279" y="239"/>
                  </a:cubicBezTo>
                  <a:cubicBezTo>
                    <a:pt x="279" y="240"/>
                    <a:pt x="279" y="242"/>
                    <a:pt x="280" y="243"/>
                  </a:cubicBezTo>
                  <a:cubicBezTo>
                    <a:pt x="280" y="243"/>
                    <a:pt x="281" y="245"/>
                    <a:pt x="281" y="245"/>
                  </a:cubicBezTo>
                  <a:cubicBezTo>
                    <a:pt x="281" y="246"/>
                    <a:pt x="282" y="247"/>
                    <a:pt x="282" y="248"/>
                  </a:cubicBezTo>
                  <a:cubicBezTo>
                    <a:pt x="283" y="249"/>
                    <a:pt x="282" y="251"/>
                    <a:pt x="282" y="253"/>
                  </a:cubicBezTo>
                  <a:cubicBezTo>
                    <a:pt x="281" y="254"/>
                    <a:pt x="281" y="256"/>
                    <a:pt x="281" y="257"/>
                  </a:cubicBezTo>
                  <a:cubicBezTo>
                    <a:pt x="281" y="258"/>
                    <a:pt x="280" y="259"/>
                    <a:pt x="279" y="259"/>
                  </a:cubicBezTo>
                  <a:cubicBezTo>
                    <a:pt x="279" y="260"/>
                    <a:pt x="279" y="261"/>
                    <a:pt x="279" y="261"/>
                  </a:cubicBezTo>
                  <a:cubicBezTo>
                    <a:pt x="279" y="262"/>
                    <a:pt x="279" y="263"/>
                    <a:pt x="279" y="264"/>
                  </a:cubicBezTo>
                  <a:cubicBezTo>
                    <a:pt x="279" y="264"/>
                    <a:pt x="281" y="264"/>
                    <a:pt x="281" y="264"/>
                  </a:cubicBezTo>
                  <a:cubicBezTo>
                    <a:pt x="282" y="264"/>
                    <a:pt x="283" y="263"/>
                    <a:pt x="284" y="263"/>
                  </a:cubicBezTo>
                  <a:cubicBezTo>
                    <a:pt x="285" y="263"/>
                    <a:pt x="286" y="263"/>
                    <a:pt x="287" y="263"/>
                  </a:cubicBezTo>
                  <a:cubicBezTo>
                    <a:pt x="288" y="263"/>
                    <a:pt x="289" y="263"/>
                    <a:pt x="290" y="264"/>
                  </a:cubicBezTo>
                  <a:cubicBezTo>
                    <a:pt x="290" y="264"/>
                    <a:pt x="290" y="266"/>
                    <a:pt x="290" y="266"/>
                  </a:cubicBezTo>
                  <a:cubicBezTo>
                    <a:pt x="290" y="267"/>
                    <a:pt x="290" y="269"/>
                    <a:pt x="289" y="270"/>
                  </a:cubicBezTo>
                  <a:cubicBezTo>
                    <a:pt x="289" y="271"/>
                    <a:pt x="287" y="271"/>
                    <a:pt x="286" y="272"/>
                  </a:cubicBezTo>
                  <a:cubicBezTo>
                    <a:pt x="286" y="272"/>
                    <a:pt x="285" y="272"/>
                    <a:pt x="284" y="272"/>
                  </a:cubicBezTo>
                  <a:cubicBezTo>
                    <a:pt x="283" y="273"/>
                    <a:pt x="281" y="273"/>
                    <a:pt x="280" y="273"/>
                  </a:cubicBezTo>
                  <a:cubicBezTo>
                    <a:pt x="279" y="274"/>
                    <a:pt x="276" y="273"/>
                    <a:pt x="274" y="273"/>
                  </a:cubicBezTo>
                  <a:cubicBezTo>
                    <a:pt x="273" y="273"/>
                    <a:pt x="272" y="273"/>
                    <a:pt x="271" y="274"/>
                  </a:cubicBezTo>
                  <a:cubicBezTo>
                    <a:pt x="270" y="274"/>
                    <a:pt x="269" y="275"/>
                    <a:pt x="269" y="276"/>
                  </a:cubicBezTo>
                  <a:cubicBezTo>
                    <a:pt x="268" y="277"/>
                    <a:pt x="267" y="278"/>
                    <a:pt x="266" y="278"/>
                  </a:cubicBezTo>
                  <a:cubicBezTo>
                    <a:pt x="265" y="278"/>
                    <a:pt x="265" y="277"/>
                    <a:pt x="264" y="276"/>
                  </a:cubicBezTo>
                  <a:cubicBezTo>
                    <a:pt x="263" y="276"/>
                    <a:pt x="261" y="274"/>
                    <a:pt x="261" y="273"/>
                  </a:cubicBezTo>
                  <a:cubicBezTo>
                    <a:pt x="260" y="273"/>
                    <a:pt x="258" y="272"/>
                    <a:pt x="257" y="272"/>
                  </a:cubicBezTo>
                  <a:cubicBezTo>
                    <a:pt x="256" y="272"/>
                    <a:pt x="253" y="272"/>
                    <a:pt x="252" y="272"/>
                  </a:cubicBezTo>
                  <a:cubicBezTo>
                    <a:pt x="251" y="272"/>
                    <a:pt x="249" y="272"/>
                    <a:pt x="248" y="273"/>
                  </a:cubicBezTo>
                  <a:cubicBezTo>
                    <a:pt x="247" y="273"/>
                    <a:pt x="246" y="275"/>
                    <a:pt x="245" y="275"/>
                  </a:cubicBezTo>
                  <a:cubicBezTo>
                    <a:pt x="244" y="275"/>
                    <a:pt x="241" y="275"/>
                    <a:pt x="241" y="275"/>
                  </a:cubicBezTo>
                  <a:cubicBezTo>
                    <a:pt x="240" y="275"/>
                    <a:pt x="239" y="273"/>
                    <a:pt x="239" y="272"/>
                  </a:cubicBezTo>
                  <a:cubicBezTo>
                    <a:pt x="239" y="271"/>
                    <a:pt x="239" y="269"/>
                    <a:pt x="240" y="267"/>
                  </a:cubicBezTo>
                  <a:cubicBezTo>
                    <a:pt x="240" y="267"/>
                    <a:pt x="242" y="266"/>
                    <a:pt x="243" y="265"/>
                  </a:cubicBezTo>
                  <a:cubicBezTo>
                    <a:pt x="244" y="264"/>
                    <a:pt x="245" y="263"/>
                    <a:pt x="246" y="262"/>
                  </a:cubicBezTo>
                  <a:cubicBezTo>
                    <a:pt x="246" y="261"/>
                    <a:pt x="248" y="260"/>
                    <a:pt x="248" y="259"/>
                  </a:cubicBezTo>
                  <a:cubicBezTo>
                    <a:pt x="248" y="258"/>
                    <a:pt x="248" y="256"/>
                    <a:pt x="247" y="255"/>
                  </a:cubicBezTo>
                  <a:cubicBezTo>
                    <a:pt x="247" y="255"/>
                    <a:pt x="246" y="254"/>
                    <a:pt x="245" y="253"/>
                  </a:cubicBezTo>
                  <a:cubicBezTo>
                    <a:pt x="245" y="253"/>
                    <a:pt x="243" y="252"/>
                    <a:pt x="243" y="252"/>
                  </a:cubicBezTo>
                  <a:cubicBezTo>
                    <a:pt x="241" y="251"/>
                    <a:pt x="239" y="251"/>
                    <a:pt x="238" y="251"/>
                  </a:cubicBezTo>
                  <a:cubicBezTo>
                    <a:pt x="237" y="251"/>
                    <a:pt x="235" y="250"/>
                    <a:pt x="235" y="250"/>
                  </a:cubicBezTo>
                  <a:cubicBezTo>
                    <a:pt x="234" y="249"/>
                    <a:pt x="233" y="248"/>
                    <a:pt x="232" y="247"/>
                  </a:cubicBezTo>
                  <a:cubicBezTo>
                    <a:pt x="232" y="246"/>
                    <a:pt x="232" y="244"/>
                    <a:pt x="232" y="243"/>
                  </a:cubicBezTo>
                  <a:cubicBezTo>
                    <a:pt x="232" y="242"/>
                    <a:pt x="234" y="242"/>
                    <a:pt x="235" y="241"/>
                  </a:cubicBezTo>
                  <a:cubicBezTo>
                    <a:pt x="236" y="240"/>
                    <a:pt x="237" y="240"/>
                    <a:pt x="237" y="239"/>
                  </a:cubicBezTo>
                  <a:cubicBezTo>
                    <a:pt x="238" y="239"/>
                    <a:pt x="238" y="238"/>
                    <a:pt x="239" y="238"/>
                  </a:cubicBezTo>
                  <a:cubicBezTo>
                    <a:pt x="239" y="238"/>
                    <a:pt x="239" y="237"/>
                    <a:pt x="239" y="236"/>
                  </a:cubicBezTo>
                  <a:cubicBezTo>
                    <a:pt x="239" y="236"/>
                    <a:pt x="238" y="236"/>
                    <a:pt x="238" y="235"/>
                  </a:cubicBezTo>
                  <a:cubicBezTo>
                    <a:pt x="237" y="235"/>
                    <a:pt x="237" y="234"/>
                    <a:pt x="237" y="233"/>
                  </a:cubicBezTo>
                  <a:cubicBezTo>
                    <a:pt x="237" y="233"/>
                    <a:pt x="238" y="232"/>
                    <a:pt x="238" y="232"/>
                  </a:cubicBezTo>
                  <a:cubicBezTo>
                    <a:pt x="238" y="231"/>
                    <a:pt x="239" y="230"/>
                    <a:pt x="239" y="230"/>
                  </a:cubicBezTo>
                  <a:cubicBezTo>
                    <a:pt x="240" y="229"/>
                    <a:pt x="240" y="228"/>
                    <a:pt x="240" y="227"/>
                  </a:cubicBezTo>
                  <a:cubicBezTo>
                    <a:pt x="239" y="226"/>
                    <a:pt x="238" y="225"/>
                    <a:pt x="238" y="225"/>
                  </a:cubicBezTo>
                  <a:cubicBezTo>
                    <a:pt x="237" y="225"/>
                    <a:pt x="236" y="225"/>
                    <a:pt x="236" y="225"/>
                  </a:cubicBezTo>
                  <a:cubicBezTo>
                    <a:pt x="235" y="226"/>
                    <a:pt x="234" y="226"/>
                    <a:pt x="234" y="226"/>
                  </a:cubicBezTo>
                  <a:cubicBezTo>
                    <a:pt x="233" y="227"/>
                    <a:pt x="232" y="227"/>
                    <a:pt x="232" y="227"/>
                  </a:cubicBezTo>
                  <a:cubicBezTo>
                    <a:pt x="230" y="228"/>
                    <a:pt x="228" y="228"/>
                    <a:pt x="227" y="228"/>
                  </a:cubicBezTo>
                  <a:cubicBezTo>
                    <a:pt x="226" y="228"/>
                    <a:pt x="224" y="227"/>
                    <a:pt x="223" y="227"/>
                  </a:cubicBezTo>
                  <a:cubicBezTo>
                    <a:pt x="222" y="226"/>
                    <a:pt x="220" y="226"/>
                    <a:pt x="219" y="225"/>
                  </a:cubicBezTo>
                  <a:cubicBezTo>
                    <a:pt x="218" y="224"/>
                    <a:pt x="216" y="223"/>
                    <a:pt x="215" y="222"/>
                  </a:cubicBezTo>
                  <a:cubicBezTo>
                    <a:pt x="214" y="221"/>
                    <a:pt x="212" y="219"/>
                    <a:pt x="211" y="218"/>
                  </a:cubicBezTo>
                  <a:cubicBezTo>
                    <a:pt x="209" y="216"/>
                    <a:pt x="207" y="214"/>
                    <a:pt x="206" y="212"/>
                  </a:cubicBezTo>
                  <a:cubicBezTo>
                    <a:pt x="205" y="211"/>
                    <a:pt x="204" y="210"/>
                    <a:pt x="203" y="210"/>
                  </a:cubicBezTo>
                  <a:cubicBezTo>
                    <a:pt x="202" y="209"/>
                    <a:pt x="200" y="208"/>
                    <a:pt x="200" y="208"/>
                  </a:cubicBezTo>
                  <a:cubicBezTo>
                    <a:pt x="199" y="207"/>
                    <a:pt x="197" y="206"/>
                    <a:pt x="196" y="206"/>
                  </a:cubicBezTo>
                  <a:cubicBezTo>
                    <a:pt x="196" y="206"/>
                    <a:pt x="194" y="206"/>
                    <a:pt x="193" y="206"/>
                  </a:cubicBezTo>
                  <a:cubicBezTo>
                    <a:pt x="192" y="206"/>
                    <a:pt x="191" y="207"/>
                    <a:pt x="190" y="207"/>
                  </a:cubicBezTo>
                  <a:cubicBezTo>
                    <a:pt x="189" y="207"/>
                    <a:pt x="187" y="208"/>
                    <a:pt x="186" y="208"/>
                  </a:cubicBezTo>
                  <a:cubicBezTo>
                    <a:pt x="186" y="209"/>
                    <a:pt x="184" y="210"/>
                    <a:pt x="184" y="210"/>
                  </a:cubicBezTo>
                  <a:cubicBezTo>
                    <a:pt x="183" y="210"/>
                    <a:pt x="180" y="209"/>
                    <a:pt x="180" y="209"/>
                  </a:cubicBezTo>
                  <a:cubicBezTo>
                    <a:pt x="179" y="208"/>
                    <a:pt x="177" y="206"/>
                    <a:pt x="176" y="206"/>
                  </a:cubicBezTo>
                  <a:cubicBezTo>
                    <a:pt x="176" y="205"/>
                    <a:pt x="174" y="202"/>
                    <a:pt x="173" y="202"/>
                  </a:cubicBezTo>
                  <a:cubicBezTo>
                    <a:pt x="172" y="201"/>
                    <a:pt x="171" y="198"/>
                    <a:pt x="170" y="197"/>
                  </a:cubicBezTo>
                  <a:cubicBezTo>
                    <a:pt x="169" y="197"/>
                    <a:pt x="168" y="196"/>
                    <a:pt x="167" y="196"/>
                  </a:cubicBezTo>
                  <a:cubicBezTo>
                    <a:pt x="166" y="195"/>
                    <a:pt x="164" y="195"/>
                    <a:pt x="162" y="195"/>
                  </a:cubicBezTo>
                  <a:cubicBezTo>
                    <a:pt x="161" y="195"/>
                    <a:pt x="159" y="196"/>
                    <a:pt x="158" y="196"/>
                  </a:cubicBezTo>
                  <a:cubicBezTo>
                    <a:pt x="156" y="197"/>
                    <a:pt x="155" y="198"/>
                    <a:pt x="154" y="198"/>
                  </a:cubicBezTo>
                  <a:cubicBezTo>
                    <a:pt x="153" y="198"/>
                    <a:pt x="152" y="198"/>
                    <a:pt x="151" y="197"/>
                  </a:cubicBezTo>
                  <a:cubicBezTo>
                    <a:pt x="150" y="197"/>
                    <a:pt x="149" y="195"/>
                    <a:pt x="148" y="195"/>
                  </a:cubicBezTo>
                  <a:cubicBezTo>
                    <a:pt x="148" y="194"/>
                    <a:pt x="147" y="193"/>
                    <a:pt x="147" y="192"/>
                  </a:cubicBezTo>
                  <a:cubicBezTo>
                    <a:pt x="146" y="191"/>
                    <a:pt x="145" y="190"/>
                    <a:pt x="144" y="190"/>
                  </a:cubicBezTo>
                  <a:cubicBezTo>
                    <a:pt x="144" y="190"/>
                    <a:pt x="143" y="189"/>
                    <a:pt x="142" y="189"/>
                  </a:cubicBezTo>
                  <a:cubicBezTo>
                    <a:pt x="141" y="189"/>
                    <a:pt x="140" y="189"/>
                    <a:pt x="139" y="190"/>
                  </a:cubicBezTo>
                  <a:cubicBezTo>
                    <a:pt x="139" y="190"/>
                    <a:pt x="138" y="191"/>
                    <a:pt x="138" y="192"/>
                  </a:cubicBezTo>
                  <a:cubicBezTo>
                    <a:pt x="138" y="193"/>
                    <a:pt x="138" y="194"/>
                    <a:pt x="138" y="195"/>
                  </a:cubicBezTo>
                  <a:cubicBezTo>
                    <a:pt x="138" y="196"/>
                    <a:pt x="139" y="197"/>
                    <a:pt x="139" y="198"/>
                  </a:cubicBezTo>
                  <a:cubicBezTo>
                    <a:pt x="139" y="198"/>
                    <a:pt x="140" y="199"/>
                    <a:pt x="140" y="200"/>
                  </a:cubicBezTo>
                  <a:cubicBezTo>
                    <a:pt x="140" y="201"/>
                    <a:pt x="141" y="202"/>
                    <a:pt x="141" y="203"/>
                  </a:cubicBezTo>
                  <a:cubicBezTo>
                    <a:pt x="141" y="204"/>
                    <a:pt x="141" y="205"/>
                    <a:pt x="141" y="206"/>
                  </a:cubicBezTo>
                  <a:cubicBezTo>
                    <a:pt x="141" y="206"/>
                    <a:pt x="140" y="207"/>
                    <a:pt x="140" y="208"/>
                  </a:cubicBezTo>
                  <a:cubicBezTo>
                    <a:pt x="139" y="208"/>
                    <a:pt x="139" y="209"/>
                    <a:pt x="138" y="210"/>
                  </a:cubicBezTo>
                  <a:cubicBezTo>
                    <a:pt x="137" y="210"/>
                    <a:pt x="136" y="210"/>
                    <a:pt x="135" y="211"/>
                  </a:cubicBezTo>
                  <a:cubicBezTo>
                    <a:pt x="135" y="211"/>
                    <a:pt x="132" y="212"/>
                    <a:pt x="131" y="212"/>
                  </a:cubicBezTo>
                  <a:cubicBezTo>
                    <a:pt x="131" y="212"/>
                    <a:pt x="130" y="213"/>
                    <a:pt x="129" y="213"/>
                  </a:cubicBezTo>
                  <a:cubicBezTo>
                    <a:pt x="129" y="213"/>
                    <a:pt x="128" y="213"/>
                    <a:pt x="128" y="213"/>
                  </a:cubicBezTo>
                  <a:cubicBezTo>
                    <a:pt x="127" y="213"/>
                    <a:pt x="125" y="213"/>
                    <a:pt x="123" y="213"/>
                  </a:cubicBezTo>
                  <a:cubicBezTo>
                    <a:pt x="123" y="213"/>
                    <a:pt x="120" y="213"/>
                    <a:pt x="119" y="213"/>
                  </a:cubicBezTo>
                  <a:cubicBezTo>
                    <a:pt x="118" y="213"/>
                    <a:pt x="116" y="214"/>
                    <a:pt x="115" y="214"/>
                  </a:cubicBezTo>
                  <a:cubicBezTo>
                    <a:pt x="115" y="215"/>
                    <a:pt x="113" y="216"/>
                    <a:pt x="112" y="217"/>
                  </a:cubicBezTo>
                  <a:cubicBezTo>
                    <a:pt x="111" y="218"/>
                    <a:pt x="110" y="219"/>
                    <a:pt x="109" y="220"/>
                  </a:cubicBezTo>
                  <a:cubicBezTo>
                    <a:pt x="107" y="220"/>
                    <a:pt x="105" y="221"/>
                    <a:pt x="104" y="222"/>
                  </a:cubicBezTo>
                  <a:cubicBezTo>
                    <a:pt x="103" y="222"/>
                    <a:pt x="101" y="222"/>
                    <a:pt x="100" y="222"/>
                  </a:cubicBezTo>
                  <a:cubicBezTo>
                    <a:pt x="99" y="221"/>
                    <a:pt x="97" y="220"/>
                    <a:pt x="97" y="218"/>
                  </a:cubicBezTo>
                  <a:cubicBezTo>
                    <a:pt x="96" y="218"/>
                    <a:pt x="96" y="216"/>
                    <a:pt x="96" y="215"/>
                  </a:cubicBezTo>
                  <a:cubicBezTo>
                    <a:pt x="96" y="214"/>
                    <a:pt x="96" y="212"/>
                    <a:pt x="96" y="211"/>
                  </a:cubicBezTo>
                  <a:cubicBezTo>
                    <a:pt x="96" y="210"/>
                    <a:pt x="96" y="208"/>
                    <a:pt x="96" y="207"/>
                  </a:cubicBezTo>
                  <a:cubicBezTo>
                    <a:pt x="95" y="206"/>
                    <a:pt x="94" y="206"/>
                    <a:pt x="94" y="205"/>
                  </a:cubicBezTo>
                  <a:cubicBezTo>
                    <a:pt x="93" y="205"/>
                    <a:pt x="92" y="205"/>
                    <a:pt x="91" y="205"/>
                  </a:cubicBezTo>
                  <a:cubicBezTo>
                    <a:pt x="91" y="204"/>
                    <a:pt x="88" y="204"/>
                    <a:pt x="87" y="204"/>
                  </a:cubicBezTo>
                  <a:cubicBezTo>
                    <a:pt x="87" y="204"/>
                    <a:pt x="85" y="205"/>
                    <a:pt x="84" y="205"/>
                  </a:cubicBezTo>
                  <a:cubicBezTo>
                    <a:pt x="83" y="205"/>
                    <a:pt x="81" y="204"/>
                    <a:pt x="80" y="203"/>
                  </a:cubicBezTo>
                  <a:cubicBezTo>
                    <a:pt x="80" y="203"/>
                    <a:pt x="79" y="201"/>
                    <a:pt x="79" y="200"/>
                  </a:cubicBezTo>
                  <a:cubicBezTo>
                    <a:pt x="79" y="199"/>
                    <a:pt x="79" y="198"/>
                    <a:pt x="80" y="197"/>
                  </a:cubicBezTo>
                  <a:cubicBezTo>
                    <a:pt x="80" y="196"/>
                    <a:pt x="80" y="194"/>
                    <a:pt x="81" y="194"/>
                  </a:cubicBezTo>
                  <a:cubicBezTo>
                    <a:pt x="81" y="194"/>
                    <a:pt x="82" y="192"/>
                    <a:pt x="82" y="192"/>
                  </a:cubicBezTo>
                  <a:cubicBezTo>
                    <a:pt x="83" y="191"/>
                    <a:pt x="82" y="189"/>
                    <a:pt x="82" y="188"/>
                  </a:cubicBezTo>
                  <a:cubicBezTo>
                    <a:pt x="82" y="186"/>
                    <a:pt x="81" y="184"/>
                    <a:pt x="80" y="183"/>
                  </a:cubicBezTo>
                  <a:cubicBezTo>
                    <a:pt x="79" y="182"/>
                    <a:pt x="78" y="179"/>
                    <a:pt x="77" y="178"/>
                  </a:cubicBezTo>
                  <a:cubicBezTo>
                    <a:pt x="76" y="177"/>
                    <a:pt x="74" y="175"/>
                    <a:pt x="73" y="174"/>
                  </a:cubicBezTo>
                  <a:cubicBezTo>
                    <a:pt x="73" y="173"/>
                    <a:pt x="71" y="171"/>
                    <a:pt x="71" y="170"/>
                  </a:cubicBezTo>
                  <a:cubicBezTo>
                    <a:pt x="71" y="169"/>
                    <a:pt x="70" y="167"/>
                    <a:pt x="69" y="166"/>
                  </a:cubicBezTo>
                  <a:cubicBezTo>
                    <a:pt x="69" y="166"/>
                    <a:pt x="68" y="165"/>
                    <a:pt x="67" y="165"/>
                  </a:cubicBezTo>
                  <a:cubicBezTo>
                    <a:pt x="67" y="165"/>
                    <a:pt x="66" y="166"/>
                    <a:pt x="66" y="166"/>
                  </a:cubicBezTo>
                  <a:cubicBezTo>
                    <a:pt x="65" y="166"/>
                    <a:pt x="65" y="168"/>
                    <a:pt x="64" y="169"/>
                  </a:cubicBezTo>
                  <a:cubicBezTo>
                    <a:pt x="64" y="169"/>
                    <a:pt x="63" y="170"/>
                    <a:pt x="63" y="170"/>
                  </a:cubicBezTo>
                  <a:cubicBezTo>
                    <a:pt x="62" y="171"/>
                    <a:pt x="61" y="172"/>
                    <a:pt x="60" y="172"/>
                  </a:cubicBezTo>
                  <a:cubicBezTo>
                    <a:pt x="60" y="172"/>
                    <a:pt x="59" y="172"/>
                    <a:pt x="59" y="171"/>
                  </a:cubicBezTo>
                  <a:cubicBezTo>
                    <a:pt x="58" y="171"/>
                    <a:pt x="58" y="169"/>
                    <a:pt x="57" y="168"/>
                  </a:cubicBezTo>
                  <a:cubicBezTo>
                    <a:pt x="57" y="167"/>
                    <a:pt x="57" y="165"/>
                    <a:pt x="57" y="164"/>
                  </a:cubicBezTo>
                  <a:cubicBezTo>
                    <a:pt x="57" y="163"/>
                    <a:pt x="56" y="162"/>
                    <a:pt x="56" y="161"/>
                  </a:cubicBezTo>
                  <a:cubicBezTo>
                    <a:pt x="55" y="161"/>
                    <a:pt x="53" y="160"/>
                    <a:pt x="52" y="159"/>
                  </a:cubicBezTo>
                  <a:cubicBezTo>
                    <a:pt x="51" y="159"/>
                    <a:pt x="50" y="158"/>
                    <a:pt x="49" y="157"/>
                  </a:cubicBezTo>
                  <a:cubicBezTo>
                    <a:pt x="48" y="156"/>
                    <a:pt x="47" y="154"/>
                    <a:pt x="46" y="154"/>
                  </a:cubicBezTo>
                  <a:cubicBezTo>
                    <a:pt x="46" y="153"/>
                    <a:pt x="46" y="152"/>
                    <a:pt x="45" y="151"/>
                  </a:cubicBezTo>
                  <a:cubicBezTo>
                    <a:pt x="45" y="150"/>
                    <a:pt x="43" y="150"/>
                    <a:pt x="42" y="150"/>
                  </a:cubicBezTo>
                  <a:cubicBezTo>
                    <a:pt x="42" y="150"/>
                    <a:pt x="40" y="151"/>
                    <a:pt x="39" y="150"/>
                  </a:cubicBezTo>
                  <a:cubicBezTo>
                    <a:pt x="38" y="150"/>
                    <a:pt x="38" y="149"/>
                    <a:pt x="38" y="148"/>
                  </a:cubicBezTo>
                  <a:cubicBezTo>
                    <a:pt x="37" y="147"/>
                    <a:pt x="36" y="145"/>
                    <a:pt x="36" y="143"/>
                  </a:cubicBezTo>
                  <a:cubicBezTo>
                    <a:pt x="35" y="142"/>
                    <a:pt x="35" y="141"/>
                    <a:pt x="34" y="140"/>
                  </a:cubicBezTo>
                  <a:cubicBezTo>
                    <a:pt x="34" y="139"/>
                    <a:pt x="33" y="138"/>
                    <a:pt x="32" y="138"/>
                  </a:cubicBezTo>
                  <a:cubicBezTo>
                    <a:pt x="32" y="138"/>
                    <a:pt x="30" y="138"/>
                    <a:pt x="30" y="138"/>
                  </a:cubicBezTo>
                  <a:cubicBezTo>
                    <a:pt x="29" y="138"/>
                    <a:pt x="28" y="139"/>
                    <a:pt x="28" y="140"/>
                  </a:cubicBezTo>
                  <a:cubicBezTo>
                    <a:pt x="27" y="141"/>
                    <a:pt x="26" y="142"/>
                    <a:pt x="26" y="143"/>
                  </a:cubicBezTo>
                  <a:cubicBezTo>
                    <a:pt x="25" y="143"/>
                    <a:pt x="23" y="145"/>
                    <a:pt x="22" y="145"/>
                  </a:cubicBezTo>
                  <a:cubicBezTo>
                    <a:pt x="21" y="146"/>
                    <a:pt x="19" y="146"/>
                    <a:pt x="18" y="146"/>
                  </a:cubicBezTo>
                  <a:cubicBezTo>
                    <a:pt x="18" y="146"/>
                    <a:pt x="17" y="144"/>
                    <a:pt x="17" y="143"/>
                  </a:cubicBezTo>
                  <a:cubicBezTo>
                    <a:pt x="16" y="143"/>
                    <a:pt x="17" y="141"/>
                    <a:pt x="17" y="140"/>
                  </a:cubicBezTo>
                  <a:cubicBezTo>
                    <a:pt x="18" y="139"/>
                    <a:pt x="19" y="138"/>
                    <a:pt x="19" y="138"/>
                  </a:cubicBezTo>
                  <a:cubicBezTo>
                    <a:pt x="20" y="137"/>
                    <a:pt x="21" y="137"/>
                    <a:pt x="22" y="136"/>
                  </a:cubicBezTo>
                  <a:cubicBezTo>
                    <a:pt x="22" y="135"/>
                    <a:pt x="22" y="134"/>
                    <a:pt x="22" y="134"/>
                  </a:cubicBezTo>
                  <a:cubicBezTo>
                    <a:pt x="22" y="133"/>
                    <a:pt x="23" y="131"/>
                    <a:pt x="23" y="130"/>
                  </a:cubicBezTo>
                  <a:cubicBezTo>
                    <a:pt x="23" y="130"/>
                    <a:pt x="22" y="127"/>
                    <a:pt x="22" y="126"/>
                  </a:cubicBezTo>
                  <a:cubicBezTo>
                    <a:pt x="21" y="124"/>
                    <a:pt x="19" y="119"/>
                    <a:pt x="18" y="117"/>
                  </a:cubicBezTo>
                  <a:cubicBezTo>
                    <a:pt x="17" y="114"/>
                    <a:pt x="14" y="109"/>
                    <a:pt x="13" y="107"/>
                  </a:cubicBezTo>
                  <a:cubicBezTo>
                    <a:pt x="12" y="106"/>
                    <a:pt x="10" y="104"/>
                    <a:pt x="9" y="102"/>
                  </a:cubicBezTo>
                  <a:cubicBezTo>
                    <a:pt x="9" y="101"/>
                    <a:pt x="7" y="99"/>
                    <a:pt x="6" y="98"/>
                  </a:cubicBezTo>
                  <a:cubicBezTo>
                    <a:pt x="5" y="98"/>
                    <a:pt x="3" y="97"/>
                    <a:pt x="2" y="97"/>
                  </a:cubicBezTo>
                  <a:cubicBezTo>
                    <a:pt x="2" y="97"/>
                    <a:pt x="1" y="96"/>
                    <a:pt x="1" y="95"/>
                  </a:cubicBezTo>
                  <a:cubicBezTo>
                    <a:pt x="0" y="94"/>
                    <a:pt x="0" y="93"/>
                    <a:pt x="0" y="93"/>
                  </a:cubicBezTo>
                  <a:cubicBezTo>
                    <a:pt x="0" y="92"/>
                    <a:pt x="1" y="89"/>
                    <a:pt x="1" y="88"/>
                  </a:cubicBezTo>
                  <a:cubicBezTo>
                    <a:pt x="1" y="87"/>
                    <a:pt x="1" y="85"/>
                    <a:pt x="1" y="84"/>
                  </a:cubicBezTo>
                  <a:close/>
                </a:path>
              </a:pathLst>
            </a:custGeom>
            <a:solidFill>
              <a:schemeClr val="accent5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6375400" y="3175000"/>
              <a:ext cx="2278063" cy="2100262"/>
            </a:xfrm>
            <a:custGeom>
              <a:avLst/>
              <a:gdLst>
                <a:gd name="T0" fmla="*/ 446 w 461"/>
                <a:gd name="T1" fmla="*/ 137 h 425"/>
                <a:gd name="T2" fmla="*/ 456 w 461"/>
                <a:gd name="T3" fmla="*/ 152 h 425"/>
                <a:gd name="T4" fmla="*/ 453 w 461"/>
                <a:gd name="T5" fmla="*/ 175 h 425"/>
                <a:gd name="T6" fmla="*/ 457 w 461"/>
                <a:gd name="T7" fmla="*/ 195 h 425"/>
                <a:gd name="T8" fmla="*/ 453 w 461"/>
                <a:gd name="T9" fmla="*/ 223 h 425"/>
                <a:gd name="T10" fmla="*/ 431 w 461"/>
                <a:gd name="T11" fmla="*/ 233 h 425"/>
                <a:gd name="T12" fmla="*/ 414 w 461"/>
                <a:gd name="T13" fmla="*/ 239 h 425"/>
                <a:gd name="T14" fmla="*/ 394 w 461"/>
                <a:gd name="T15" fmla="*/ 242 h 425"/>
                <a:gd name="T16" fmla="*/ 377 w 461"/>
                <a:gd name="T17" fmla="*/ 257 h 425"/>
                <a:gd name="T18" fmla="*/ 358 w 461"/>
                <a:gd name="T19" fmla="*/ 269 h 425"/>
                <a:gd name="T20" fmla="*/ 379 w 461"/>
                <a:gd name="T21" fmla="*/ 276 h 425"/>
                <a:gd name="T22" fmla="*/ 388 w 461"/>
                <a:gd name="T23" fmla="*/ 283 h 425"/>
                <a:gd name="T24" fmla="*/ 382 w 461"/>
                <a:gd name="T25" fmla="*/ 305 h 425"/>
                <a:gd name="T26" fmla="*/ 388 w 461"/>
                <a:gd name="T27" fmla="*/ 319 h 425"/>
                <a:gd name="T28" fmla="*/ 396 w 461"/>
                <a:gd name="T29" fmla="*/ 379 h 425"/>
                <a:gd name="T30" fmla="*/ 407 w 461"/>
                <a:gd name="T31" fmla="*/ 411 h 425"/>
                <a:gd name="T32" fmla="*/ 395 w 461"/>
                <a:gd name="T33" fmla="*/ 424 h 425"/>
                <a:gd name="T34" fmla="*/ 349 w 461"/>
                <a:gd name="T35" fmla="*/ 413 h 425"/>
                <a:gd name="T36" fmla="*/ 311 w 461"/>
                <a:gd name="T37" fmla="*/ 406 h 425"/>
                <a:gd name="T38" fmla="*/ 308 w 461"/>
                <a:gd name="T39" fmla="*/ 378 h 425"/>
                <a:gd name="T40" fmla="*/ 328 w 461"/>
                <a:gd name="T41" fmla="*/ 363 h 425"/>
                <a:gd name="T42" fmla="*/ 327 w 461"/>
                <a:gd name="T43" fmla="*/ 339 h 425"/>
                <a:gd name="T44" fmla="*/ 313 w 461"/>
                <a:gd name="T45" fmla="*/ 329 h 425"/>
                <a:gd name="T46" fmla="*/ 313 w 461"/>
                <a:gd name="T47" fmla="*/ 303 h 425"/>
                <a:gd name="T48" fmla="*/ 334 w 461"/>
                <a:gd name="T49" fmla="*/ 267 h 425"/>
                <a:gd name="T50" fmla="*/ 315 w 461"/>
                <a:gd name="T51" fmla="*/ 257 h 425"/>
                <a:gd name="T52" fmla="*/ 301 w 461"/>
                <a:gd name="T53" fmla="*/ 245 h 425"/>
                <a:gd name="T54" fmla="*/ 269 w 461"/>
                <a:gd name="T55" fmla="*/ 216 h 425"/>
                <a:gd name="T56" fmla="*/ 227 w 461"/>
                <a:gd name="T57" fmla="*/ 223 h 425"/>
                <a:gd name="T58" fmla="*/ 186 w 461"/>
                <a:gd name="T59" fmla="*/ 215 h 425"/>
                <a:gd name="T60" fmla="*/ 168 w 461"/>
                <a:gd name="T61" fmla="*/ 233 h 425"/>
                <a:gd name="T62" fmla="*/ 152 w 461"/>
                <a:gd name="T63" fmla="*/ 211 h 425"/>
                <a:gd name="T64" fmla="*/ 156 w 461"/>
                <a:gd name="T65" fmla="*/ 168 h 425"/>
                <a:gd name="T66" fmla="*/ 120 w 461"/>
                <a:gd name="T67" fmla="*/ 141 h 425"/>
                <a:gd name="T68" fmla="*/ 104 w 461"/>
                <a:gd name="T69" fmla="*/ 132 h 425"/>
                <a:gd name="T70" fmla="*/ 87 w 461"/>
                <a:gd name="T71" fmla="*/ 132 h 425"/>
                <a:gd name="T72" fmla="*/ 54 w 461"/>
                <a:gd name="T73" fmla="*/ 136 h 425"/>
                <a:gd name="T74" fmla="*/ 31 w 461"/>
                <a:gd name="T75" fmla="*/ 107 h 425"/>
                <a:gd name="T76" fmla="*/ 24 w 461"/>
                <a:gd name="T77" fmla="*/ 71 h 425"/>
                <a:gd name="T78" fmla="*/ 25 w 461"/>
                <a:gd name="T79" fmla="*/ 41 h 425"/>
                <a:gd name="T80" fmla="*/ 3 w 461"/>
                <a:gd name="T81" fmla="*/ 9 h 425"/>
                <a:gd name="T82" fmla="*/ 29 w 461"/>
                <a:gd name="T83" fmla="*/ 8 h 425"/>
                <a:gd name="T84" fmla="*/ 64 w 461"/>
                <a:gd name="T85" fmla="*/ 28 h 425"/>
                <a:gd name="T86" fmla="*/ 94 w 461"/>
                <a:gd name="T87" fmla="*/ 3 h 425"/>
                <a:gd name="T88" fmla="*/ 118 w 461"/>
                <a:gd name="T89" fmla="*/ 6 h 425"/>
                <a:gd name="T90" fmla="*/ 143 w 461"/>
                <a:gd name="T91" fmla="*/ 22 h 425"/>
                <a:gd name="T92" fmla="*/ 155 w 461"/>
                <a:gd name="T93" fmla="*/ 16 h 425"/>
                <a:gd name="T94" fmla="*/ 176 w 461"/>
                <a:gd name="T95" fmla="*/ 5 h 425"/>
                <a:gd name="T96" fmla="*/ 190 w 461"/>
                <a:gd name="T97" fmla="*/ 10 h 425"/>
                <a:gd name="T98" fmla="*/ 215 w 461"/>
                <a:gd name="T99" fmla="*/ 17 h 425"/>
                <a:gd name="T100" fmla="*/ 235 w 461"/>
                <a:gd name="T101" fmla="*/ 23 h 425"/>
                <a:gd name="T102" fmla="*/ 243 w 461"/>
                <a:gd name="T103" fmla="*/ 42 h 425"/>
                <a:gd name="T104" fmla="*/ 277 w 461"/>
                <a:gd name="T105" fmla="*/ 43 h 425"/>
                <a:gd name="T106" fmla="*/ 299 w 461"/>
                <a:gd name="T107" fmla="*/ 34 h 425"/>
                <a:gd name="T108" fmla="*/ 296 w 461"/>
                <a:gd name="T109" fmla="*/ 56 h 425"/>
                <a:gd name="T110" fmla="*/ 310 w 461"/>
                <a:gd name="T111" fmla="*/ 74 h 425"/>
                <a:gd name="T112" fmla="*/ 328 w 461"/>
                <a:gd name="T113" fmla="*/ 63 h 425"/>
                <a:gd name="T114" fmla="*/ 339 w 461"/>
                <a:gd name="T115" fmla="*/ 79 h 425"/>
                <a:gd name="T116" fmla="*/ 352 w 461"/>
                <a:gd name="T117" fmla="*/ 93 h 425"/>
                <a:gd name="T118" fmla="*/ 363 w 461"/>
                <a:gd name="T119" fmla="*/ 111 h 425"/>
                <a:gd name="T120" fmla="*/ 398 w 461"/>
                <a:gd name="T121" fmla="*/ 107 h 425"/>
                <a:gd name="T122" fmla="*/ 418 w 461"/>
                <a:gd name="T123" fmla="*/ 123 h 425"/>
                <a:gd name="T124" fmla="*/ 439 w 461"/>
                <a:gd name="T125" fmla="*/ 123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1" h="425">
                  <a:moveTo>
                    <a:pt x="447" y="120"/>
                  </a:moveTo>
                  <a:cubicBezTo>
                    <a:pt x="449" y="120"/>
                    <a:pt x="451" y="121"/>
                    <a:pt x="451" y="122"/>
                  </a:cubicBezTo>
                  <a:cubicBezTo>
                    <a:pt x="452" y="123"/>
                    <a:pt x="453" y="125"/>
                    <a:pt x="453" y="126"/>
                  </a:cubicBezTo>
                  <a:cubicBezTo>
                    <a:pt x="453" y="127"/>
                    <a:pt x="453" y="129"/>
                    <a:pt x="452" y="131"/>
                  </a:cubicBezTo>
                  <a:cubicBezTo>
                    <a:pt x="452" y="131"/>
                    <a:pt x="451" y="133"/>
                    <a:pt x="450" y="134"/>
                  </a:cubicBezTo>
                  <a:cubicBezTo>
                    <a:pt x="449" y="135"/>
                    <a:pt x="447" y="136"/>
                    <a:pt x="446" y="137"/>
                  </a:cubicBezTo>
                  <a:cubicBezTo>
                    <a:pt x="446" y="138"/>
                    <a:pt x="444" y="139"/>
                    <a:pt x="444" y="141"/>
                  </a:cubicBezTo>
                  <a:cubicBezTo>
                    <a:pt x="444" y="141"/>
                    <a:pt x="445" y="143"/>
                    <a:pt x="445" y="143"/>
                  </a:cubicBezTo>
                  <a:cubicBezTo>
                    <a:pt x="446" y="144"/>
                    <a:pt x="449" y="144"/>
                    <a:pt x="450" y="144"/>
                  </a:cubicBezTo>
                  <a:cubicBezTo>
                    <a:pt x="451" y="145"/>
                    <a:pt x="453" y="144"/>
                    <a:pt x="455" y="145"/>
                  </a:cubicBezTo>
                  <a:cubicBezTo>
                    <a:pt x="455" y="145"/>
                    <a:pt x="456" y="147"/>
                    <a:pt x="456" y="147"/>
                  </a:cubicBezTo>
                  <a:cubicBezTo>
                    <a:pt x="457" y="148"/>
                    <a:pt x="456" y="151"/>
                    <a:pt x="456" y="152"/>
                  </a:cubicBezTo>
                  <a:cubicBezTo>
                    <a:pt x="456" y="153"/>
                    <a:pt x="456" y="156"/>
                    <a:pt x="455" y="158"/>
                  </a:cubicBezTo>
                  <a:cubicBezTo>
                    <a:pt x="455" y="159"/>
                    <a:pt x="454" y="161"/>
                    <a:pt x="454" y="162"/>
                  </a:cubicBezTo>
                  <a:cubicBezTo>
                    <a:pt x="453" y="163"/>
                    <a:pt x="452" y="165"/>
                    <a:pt x="451" y="166"/>
                  </a:cubicBezTo>
                  <a:cubicBezTo>
                    <a:pt x="451" y="167"/>
                    <a:pt x="450" y="168"/>
                    <a:pt x="450" y="169"/>
                  </a:cubicBezTo>
                  <a:cubicBezTo>
                    <a:pt x="450" y="170"/>
                    <a:pt x="450" y="172"/>
                    <a:pt x="450" y="173"/>
                  </a:cubicBezTo>
                  <a:cubicBezTo>
                    <a:pt x="451" y="174"/>
                    <a:pt x="452" y="175"/>
                    <a:pt x="453" y="175"/>
                  </a:cubicBezTo>
                  <a:cubicBezTo>
                    <a:pt x="454" y="176"/>
                    <a:pt x="456" y="176"/>
                    <a:pt x="457" y="177"/>
                  </a:cubicBezTo>
                  <a:cubicBezTo>
                    <a:pt x="458" y="177"/>
                    <a:pt x="459" y="179"/>
                    <a:pt x="459" y="179"/>
                  </a:cubicBezTo>
                  <a:cubicBezTo>
                    <a:pt x="460" y="180"/>
                    <a:pt x="461" y="181"/>
                    <a:pt x="461" y="182"/>
                  </a:cubicBezTo>
                  <a:cubicBezTo>
                    <a:pt x="461" y="183"/>
                    <a:pt x="460" y="185"/>
                    <a:pt x="460" y="186"/>
                  </a:cubicBezTo>
                  <a:cubicBezTo>
                    <a:pt x="460" y="187"/>
                    <a:pt x="459" y="189"/>
                    <a:pt x="459" y="190"/>
                  </a:cubicBezTo>
                  <a:cubicBezTo>
                    <a:pt x="459" y="191"/>
                    <a:pt x="457" y="194"/>
                    <a:pt x="457" y="195"/>
                  </a:cubicBezTo>
                  <a:cubicBezTo>
                    <a:pt x="457" y="196"/>
                    <a:pt x="457" y="199"/>
                    <a:pt x="457" y="200"/>
                  </a:cubicBezTo>
                  <a:cubicBezTo>
                    <a:pt x="457" y="202"/>
                    <a:pt x="456" y="204"/>
                    <a:pt x="456" y="205"/>
                  </a:cubicBezTo>
                  <a:cubicBezTo>
                    <a:pt x="455" y="206"/>
                    <a:pt x="454" y="208"/>
                    <a:pt x="453" y="209"/>
                  </a:cubicBezTo>
                  <a:cubicBezTo>
                    <a:pt x="453" y="210"/>
                    <a:pt x="452" y="212"/>
                    <a:pt x="451" y="213"/>
                  </a:cubicBezTo>
                  <a:cubicBezTo>
                    <a:pt x="451" y="215"/>
                    <a:pt x="451" y="218"/>
                    <a:pt x="451" y="219"/>
                  </a:cubicBezTo>
                  <a:cubicBezTo>
                    <a:pt x="451" y="221"/>
                    <a:pt x="452" y="223"/>
                    <a:pt x="453" y="223"/>
                  </a:cubicBezTo>
                  <a:cubicBezTo>
                    <a:pt x="454" y="224"/>
                    <a:pt x="455" y="227"/>
                    <a:pt x="455" y="228"/>
                  </a:cubicBezTo>
                  <a:cubicBezTo>
                    <a:pt x="455" y="229"/>
                    <a:pt x="454" y="231"/>
                    <a:pt x="453" y="232"/>
                  </a:cubicBezTo>
                  <a:cubicBezTo>
                    <a:pt x="452" y="233"/>
                    <a:pt x="449" y="235"/>
                    <a:pt x="447" y="235"/>
                  </a:cubicBezTo>
                  <a:cubicBezTo>
                    <a:pt x="446" y="235"/>
                    <a:pt x="443" y="235"/>
                    <a:pt x="442" y="235"/>
                  </a:cubicBezTo>
                  <a:cubicBezTo>
                    <a:pt x="440" y="235"/>
                    <a:pt x="436" y="236"/>
                    <a:pt x="434" y="235"/>
                  </a:cubicBezTo>
                  <a:cubicBezTo>
                    <a:pt x="433" y="235"/>
                    <a:pt x="432" y="234"/>
                    <a:pt x="431" y="233"/>
                  </a:cubicBezTo>
                  <a:cubicBezTo>
                    <a:pt x="430" y="233"/>
                    <a:pt x="429" y="231"/>
                    <a:pt x="428" y="230"/>
                  </a:cubicBezTo>
                  <a:cubicBezTo>
                    <a:pt x="427" y="229"/>
                    <a:pt x="425" y="228"/>
                    <a:pt x="424" y="228"/>
                  </a:cubicBezTo>
                  <a:cubicBezTo>
                    <a:pt x="423" y="228"/>
                    <a:pt x="422" y="229"/>
                    <a:pt x="421" y="229"/>
                  </a:cubicBezTo>
                  <a:cubicBezTo>
                    <a:pt x="420" y="230"/>
                    <a:pt x="419" y="231"/>
                    <a:pt x="418" y="232"/>
                  </a:cubicBezTo>
                  <a:cubicBezTo>
                    <a:pt x="418" y="233"/>
                    <a:pt x="416" y="235"/>
                    <a:pt x="416" y="235"/>
                  </a:cubicBezTo>
                  <a:cubicBezTo>
                    <a:pt x="415" y="236"/>
                    <a:pt x="414" y="238"/>
                    <a:pt x="414" y="239"/>
                  </a:cubicBezTo>
                  <a:cubicBezTo>
                    <a:pt x="413" y="239"/>
                    <a:pt x="412" y="240"/>
                    <a:pt x="411" y="241"/>
                  </a:cubicBezTo>
                  <a:cubicBezTo>
                    <a:pt x="410" y="241"/>
                    <a:pt x="408" y="242"/>
                    <a:pt x="407" y="242"/>
                  </a:cubicBezTo>
                  <a:cubicBezTo>
                    <a:pt x="406" y="242"/>
                    <a:pt x="404" y="242"/>
                    <a:pt x="403" y="241"/>
                  </a:cubicBezTo>
                  <a:cubicBezTo>
                    <a:pt x="402" y="241"/>
                    <a:pt x="402" y="240"/>
                    <a:pt x="401" y="239"/>
                  </a:cubicBezTo>
                  <a:cubicBezTo>
                    <a:pt x="400" y="239"/>
                    <a:pt x="398" y="239"/>
                    <a:pt x="398" y="240"/>
                  </a:cubicBezTo>
                  <a:cubicBezTo>
                    <a:pt x="397" y="240"/>
                    <a:pt x="395" y="241"/>
                    <a:pt x="394" y="242"/>
                  </a:cubicBezTo>
                  <a:cubicBezTo>
                    <a:pt x="394" y="242"/>
                    <a:pt x="392" y="243"/>
                    <a:pt x="391" y="243"/>
                  </a:cubicBezTo>
                  <a:cubicBezTo>
                    <a:pt x="390" y="243"/>
                    <a:pt x="389" y="244"/>
                    <a:pt x="388" y="245"/>
                  </a:cubicBezTo>
                  <a:cubicBezTo>
                    <a:pt x="387" y="246"/>
                    <a:pt x="386" y="248"/>
                    <a:pt x="386" y="249"/>
                  </a:cubicBezTo>
                  <a:cubicBezTo>
                    <a:pt x="385" y="249"/>
                    <a:pt x="384" y="251"/>
                    <a:pt x="383" y="251"/>
                  </a:cubicBezTo>
                  <a:cubicBezTo>
                    <a:pt x="382" y="252"/>
                    <a:pt x="382" y="255"/>
                    <a:pt x="381" y="255"/>
                  </a:cubicBezTo>
                  <a:cubicBezTo>
                    <a:pt x="380" y="256"/>
                    <a:pt x="378" y="256"/>
                    <a:pt x="377" y="257"/>
                  </a:cubicBezTo>
                  <a:cubicBezTo>
                    <a:pt x="376" y="257"/>
                    <a:pt x="374" y="258"/>
                    <a:pt x="374" y="258"/>
                  </a:cubicBezTo>
                  <a:cubicBezTo>
                    <a:pt x="372" y="258"/>
                    <a:pt x="370" y="258"/>
                    <a:pt x="368" y="258"/>
                  </a:cubicBezTo>
                  <a:cubicBezTo>
                    <a:pt x="367" y="258"/>
                    <a:pt x="364" y="259"/>
                    <a:pt x="362" y="259"/>
                  </a:cubicBezTo>
                  <a:cubicBezTo>
                    <a:pt x="361" y="260"/>
                    <a:pt x="359" y="262"/>
                    <a:pt x="358" y="263"/>
                  </a:cubicBezTo>
                  <a:cubicBezTo>
                    <a:pt x="358" y="263"/>
                    <a:pt x="357" y="265"/>
                    <a:pt x="357" y="266"/>
                  </a:cubicBezTo>
                  <a:cubicBezTo>
                    <a:pt x="357" y="267"/>
                    <a:pt x="357" y="268"/>
                    <a:pt x="358" y="269"/>
                  </a:cubicBezTo>
                  <a:cubicBezTo>
                    <a:pt x="358" y="270"/>
                    <a:pt x="359" y="271"/>
                    <a:pt x="359" y="271"/>
                  </a:cubicBezTo>
                  <a:cubicBezTo>
                    <a:pt x="361" y="273"/>
                    <a:pt x="363" y="275"/>
                    <a:pt x="364" y="276"/>
                  </a:cubicBezTo>
                  <a:cubicBezTo>
                    <a:pt x="365" y="276"/>
                    <a:pt x="366" y="278"/>
                    <a:pt x="367" y="279"/>
                  </a:cubicBezTo>
                  <a:cubicBezTo>
                    <a:pt x="368" y="279"/>
                    <a:pt x="370" y="280"/>
                    <a:pt x="371" y="281"/>
                  </a:cubicBezTo>
                  <a:cubicBezTo>
                    <a:pt x="372" y="281"/>
                    <a:pt x="374" y="280"/>
                    <a:pt x="375" y="280"/>
                  </a:cubicBezTo>
                  <a:cubicBezTo>
                    <a:pt x="376" y="279"/>
                    <a:pt x="378" y="277"/>
                    <a:pt x="379" y="276"/>
                  </a:cubicBezTo>
                  <a:cubicBezTo>
                    <a:pt x="379" y="276"/>
                    <a:pt x="380" y="275"/>
                    <a:pt x="381" y="275"/>
                  </a:cubicBezTo>
                  <a:cubicBezTo>
                    <a:pt x="382" y="274"/>
                    <a:pt x="384" y="273"/>
                    <a:pt x="385" y="273"/>
                  </a:cubicBezTo>
                  <a:cubicBezTo>
                    <a:pt x="386" y="273"/>
                    <a:pt x="387" y="273"/>
                    <a:pt x="388" y="274"/>
                  </a:cubicBezTo>
                  <a:cubicBezTo>
                    <a:pt x="389" y="274"/>
                    <a:pt x="390" y="276"/>
                    <a:pt x="391" y="277"/>
                  </a:cubicBezTo>
                  <a:cubicBezTo>
                    <a:pt x="391" y="278"/>
                    <a:pt x="390" y="279"/>
                    <a:pt x="390" y="280"/>
                  </a:cubicBezTo>
                  <a:cubicBezTo>
                    <a:pt x="390" y="281"/>
                    <a:pt x="389" y="282"/>
                    <a:pt x="388" y="283"/>
                  </a:cubicBezTo>
                  <a:cubicBezTo>
                    <a:pt x="388" y="284"/>
                    <a:pt x="388" y="286"/>
                    <a:pt x="387" y="287"/>
                  </a:cubicBezTo>
                  <a:cubicBezTo>
                    <a:pt x="387" y="288"/>
                    <a:pt x="388" y="291"/>
                    <a:pt x="388" y="292"/>
                  </a:cubicBezTo>
                  <a:cubicBezTo>
                    <a:pt x="388" y="293"/>
                    <a:pt x="388" y="295"/>
                    <a:pt x="387" y="296"/>
                  </a:cubicBezTo>
                  <a:cubicBezTo>
                    <a:pt x="387" y="297"/>
                    <a:pt x="387" y="299"/>
                    <a:pt x="387" y="299"/>
                  </a:cubicBezTo>
                  <a:cubicBezTo>
                    <a:pt x="386" y="300"/>
                    <a:pt x="385" y="302"/>
                    <a:pt x="384" y="303"/>
                  </a:cubicBezTo>
                  <a:cubicBezTo>
                    <a:pt x="384" y="303"/>
                    <a:pt x="382" y="304"/>
                    <a:pt x="382" y="305"/>
                  </a:cubicBezTo>
                  <a:cubicBezTo>
                    <a:pt x="381" y="306"/>
                    <a:pt x="380" y="306"/>
                    <a:pt x="380" y="307"/>
                  </a:cubicBezTo>
                  <a:cubicBezTo>
                    <a:pt x="379" y="307"/>
                    <a:pt x="379" y="309"/>
                    <a:pt x="379" y="309"/>
                  </a:cubicBezTo>
                  <a:cubicBezTo>
                    <a:pt x="380" y="310"/>
                    <a:pt x="380" y="311"/>
                    <a:pt x="381" y="312"/>
                  </a:cubicBezTo>
                  <a:cubicBezTo>
                    <a:pt x="382" y="312"/>
                    <a:pt x="383" y="314"/>
                    <a:pt x="384" y="314"/>
                  </a:cubicBezTo>
                  <a:cubicBezTo>
                    <a:pt x="384" y="315"/>
                    <a:pt x="385" y="316"/>
                    <a:pt x="386" y="316"/>
                  </a:cubicBezTo>
                  <a:cubicBezTo>
                    <a:pt x="386" y="317"/>
                    <a:pt x="388" y="319"/>
                    <a:pt x="388" y="319"/>
                  </a:cubicBezTo>
                  <a:cubicBezTo>
                    <a:pt x="388" y="320"/>
                    <a:pt x="388" y="322"/>
                    <a:pt x="388" y="323"/>
                  </a:cubicBezTo>
                  <a:cubicBezTo>
                    <a:pt x="389" y="325"/>
                    <a:pt x="390" y="331"/>
                    <a:pt x="390" y="331"/>
                  </a:cubicBezTo>
                  <a:cubicBezTo>
                    <a:pt x="390" y="368"/>
                    <a:pt x="390" y="368"/>
                    <a:pt x="390" y="368"/>
                  </a:cubicBezTo>
                  <a:cubicBezTo>
                    <a:pt x="390" y="368"/>
                    <a:pt x="392" y="370"/>
                    <a:pt x="393" y="371"/>
                  </a:cubicBezTo>
                  <a:cubicBezTo>
                    <a:pt x="393" y="371"/>
                    <a:pt x="394" y="374"/>
                    <a:pt x="395" y="375"/>
                  </a:cubicBezTo>
                  <a:cubicBezTo>
                    <a:pt x="395" y="375"/>
                    <a:pt x="396" y="378"/>
                    <a:pt x="396" y="379"/>
                  </a:cubicBezTo>
                  <a:cubicBezTo>
                    <a:pt x="396" y="380"/>
                    <a:pt x="395" y="382"/>
                    <a:pt x="395" y="383"/>
                  </a:cubicBezTo>
                  <a:cubicBezTo>
                    <a:pt x="395" y="385"/>
                    <a:pt x="394" y="388"/>
                    <a:pt x="394" y="390"/>
                  </a:cubicBezTo>
                  <a:cubicBezTo>
                    <a:pt x="394" y="391"/>
                    <a:pt x="394" y="395"/>
                    <a:pt x="395" y="396"/>
                  </a:cubicBezTo>
                  <a:cubicBezTo>
                    <a:pt x="396" y="398"/>
                    <a:pt x="399" y="400"/>
                    <a:pt x="400" y="402"/>
                  </a:cubicBezTo>
                  <a:cubicBezTo>
                    <a:pt x="402" y="403"/>
                    <a:pt x="403" y="405"/>
                    <a:pt x="404" y="407"/>
                  </a:cubicBezTo>
                  <a:cubicBezTo>
                    <a:pt x="405" y="407"/>
                    <a:pt x="406" y="410"/>
                    <a:pt x="407" y="411"/>
                  </a:cubicBezTo>
                  <a:cubicBezTo>
                    <a:pt x="407" y="413"/>
                    <a:pt x="407" y="415"/>
                    <a:pt x="407" y="416"/>
                  </a:cubicBezTo>
                  <a:cubicBezTo>
                    <a:pt x="407" y="417"/>
                    <a:pt x="406" y="418"/>
                    <a:pt x="406" y="419"/>
                  </a:cubicBezTo>
                  <a:cubicBezTo>
                    <a:pt x="406" y="419"/>
                    <a:pt x="404" y="420"/>
                    <a:pt x="404" y="421"/>
                  </a:cubicBezTo>
                  <a:cubicBezTo>
                    <a:pt x="403" y="422"/>
                    <a:pt x="402" y="423"/>
                    <a:pt x="401" y="423"/>
                  </a:cubicBezTo>
                  <a:cubicBezTo>
                    <a:pt x="401" y="424"/>
                    <a:pt x="401" y="425"/>
                    <a:pt x="400" y="425"/>
                  </a:cubicBezTo>
                  <a:cubicBezTo>
                    <a:pt x="398" y="425"/>
                    <a:pt x="396" y="424"/>
                    <a:pt x="395" y="424"/>
                  </a:cubicBezTo>
                  <a:cubicBezTo>
                    <a:pt x="392" y="423"/>
                    <a:pt x="388" y="421"/>
                    <a:pt x="385" y="420"/>
                  </a:cubicBezTo>
                  <a:cubicBezTo>
                    <a:pt x="383" y="420"/>
                    <a:pt x="378" y="420"/>
                    <a:pt x="375" y="419"/>
                  </a:cubicBezTo>
                  <a:cubicBezTo>
                    <a:pt x="373" y="419"/>
                    <a:pt x="370" y="416"/>
                    <a:pt x="369" y="415"/>
                  </a:cubicBezTo>
                  <a:cubicBezTo>
                    <a:pt x="367" y="415"/>
                    <a:pt x="365" y="411"/>
                    <a:pt x="363" y="411"/>
                  </a:cubicBezTo>
                  <a:cubicBezTo>
                    <a:pt x="362" y="410"/>
                    <a:pt x="358" y="411"/>
                    <a:pt x="356" y="411"/>
                  </a:cubicBezTo>
                  <a:cubicBezTo>
                    <a:pt x="354" y="412"/>
                    <a:pt x="350" y="413"/>
                    <a:pt x="349" y="413"/>
                  </a:cubicBezTo>
                  <a:cubicBezTo>
                    <a:pt x="346" y="414"/>
                    <a:pt x="342" y="416"/>
                    <a:pt x="339" y="417"/>
                  </a:cubicBezTo>
                  <a:cubicBezTo>
                    <a:pt x="338" y="417"/>
                    <a:pt x="334" y="416"/>
                    <a:pt x="332" y="416"/>
                  </a:cubicBezTo>
                  <a:cubicBezTo>
                    <a:pt x="331" y="415"/>
                    <a:pt x="328" y="414"/>
                    <a:pt x="327" y="413"/>
                  </a:cubicBezTo>
                  <a:cubicBezTo>
                    <a:pt x="326" y="412"/>
                    <a:pt x="325" y="409"/>
                    <a:pt x="323" y="408"/>
                  </a:cubicBezTo>
                  <a:cubicBezTo>
                    <a:pt x="322" y="407"/>
                    <a:pt x="319" y="407"/>
                    <a:pt x="318" y="406"/>
                  </a:cubicBezTo>
                  <a:cubicBezTo>
                    <a:pt x="316" y="406"/>
                    <a:pt x="313" y="407"/>
                    <a:pt x="311" y="406"/>
                  </a:cubicBezTo>
                  <a:cubicBezTo>
                    <a:pt x="310" y="405"/>
                    <a:pt x="309" y="403"/>
                    <a:pt x="309" y="401"/>
                  </a:cubicBezTo>
                  <a:cubicBezTo>
                    <a:pt x="309" y="400"/>
                    <a:pt x="312" y="399"/>
                    <a:pt x="313" y="397"/>
                  </a:cubicBezTo>
                  <a:cubicBezTo>
                    <a:pt x="313" y="396"/>
                    <a:pt x="314" y="394"/>
                    <a:pt x="313" y="393"/>
                  </a:cubicBezTo>
                  <a:cubicBezTo>
                    <a:pt x="313" y="391"/>
                    <a:pt x="310" y="389"/>
                    <a:pt x="309" y="387"/>
                  </a:cubicBezTo>
                  <a:cubicBezTo>
                    <a:pt x="308" y="387"/>
                    <a:pt x="306" y="384"/>
                    <a:pt x="306" y="383"/>
                  </a:cubicBezTo>
                  <a:cubicBezTo>
                    <a:pt x="306" y="382"/>
                    <a:pt x="307" y="379"/>
                    <a:pt x="308" y="378"/>
                  </a:cubicBezTo>
                  <a:cubicBezTo>
                    <a:pt x="309" y="377"/>
                    <a:pt x="310" y="375"/>
                    <a:pt x="311" y="375"/>
                  </a:cubicBezTo>
                  <a:cubicBezTo>
                    <a:pt x="312" y="374"/>
                    <a:pt x="314" y="374"/>
                    <a:pt x="315" y="373"/>
                  </a:cubicBezTo>
                  <a:cubicBezTo>
                    <a:pt x="316" y="373"/>
                    <a:pt x="319" y="372"/>
                    <a:pt x="320" y="372"/>
                  </a:cubicBezTo>
                  <a:cubicBezTo>
                    <a:pt x="321" y="371"/>
                    <a:pt x="322" y="370"/>
                    <a:pt x="323" y="369"/>
                  </a:cubicBezTo>
                  <a:cubicBezTo>
                    <a:pt x="323" y="368"/>
                    <a:pt x="323" y="365"/>
                    <a:pt x="324" y="364"/>
                  </a:cubicBezTo>
                  <a:cubicBezTo>
                    <a:pt x="325" y="364"/>
                    <a:pt x="327" y="363"/>
                    <a:pt x="328" y="363"/>
                  </a:cubicBezTo>
                  <a:cubicBezTo>
                    <a:pt x="329" y="363"/>
                    <a:pt x="332" y="362"/>
                    <a:pt x="333" y="361"/>
                  </a:cubicBezTo>
                  <a:cubicBezTo>
                    <a:pt x="334" y="360"/>
                    <a:pt x="335" y="359"/>
                    <a:pt x="335" y="357"/>
                  </a:cubicBezTo>
                  <a:cubicBezTo>
                    <a:pt x="335" y="356"/>
                    <a:pt x="334" y="354"/>
                    <a:pt x="334" y="353"/>
                  </a:cubicBezTo>
                  <a:cubicBezTo>
                    <a:pt x="334" y="351"/>
                    <a:pt x="332" y="350"/>
                    <a:pt x="331" y="348"/>
                  </a:cubicBezTo>
                  <a:cubicBezTo>
                    <a:pt x="330" y="347"/>
                    <a:pt x="329" y="345"/>
                    <a:pt x="328" y="343"/>
                  </a:cubicBezTo>
                  <a:cubicBezTo>
                    <a:pt x="327" y="343"/>
                    <a:pt x="327" y="340"/>
                    <a:pt x="327" y="339"/>
                  </a:cubicBezTo>
                  <a:cubicBezTo>
                    <a:pt x="327" y="339"/>
                    <a:pt x="329" y="336"/>
                    <a:pt x="329" y="335"/>
                  </a:cubicBezTo>
                  <a:cubicBezTo>
                    <a:pt x="329" y="335"/>
                    <a:pt x="330" y="333"/>
                    <a:pt x="330" y="332"/>
                  </a:cubicBezTo>
                  <a:cubicBezTo>
                    <a:pt x="330" y="331"/>
                    <a:pt x="328" y="329"/>
                    <a:pt x="327" y="328"/>
                  </a:cubicBezTo>
                  <a:cubicBezTo>
                    <a:pt x="326" y="327"/>
                    <a:pt x="324" y="327"/>
                    <a:pt x="322" y="327"/>
                  </a:cubicBezTo>
                  <a:cubicBezTo>
                    <a:pt x="322" y="327"/>
                    <a:pt x="319" y="327"/>
                    <a:pt x="318" y="327"/>
                  </a:cubicBezTo>
                  <a:cubicBezTo>
                    <a:pt x="317" y="327"/>
                    <a:pt x="314" y="329"/>
                    <a:pt x="313" y="329"/>
                  </a:cubicBezTo>
                  <a:cubicBezTo>
                    <a:pt x="312" y="329"/>
                    <a:pt x="309" y="329"/>
                    <a:pt x="308" y="328"/>
                  </a:cubicBezTo>
                  <a:cubicBezTo>
                    <a:pt x="306" y="327"/>
                    <a:pt x="305" y="324"/>
                    <a:pt x="305" y="323"/>
                  </a:cubicBezTo>
                  <a:cubicBezTo>
                    <a:pt x="305" y="322"/>
                    <a:pt x="306" y="320"/>
                    <a:pt x="306" y="319"/>
                  </a:cubicBezTo>
                  <a:cubicBezTo>
                    <a:pt x="307" y="318"/>
                    <a:pt x="309" y="316"/>
                    <a:pt x="310" y="315"/>
                  </a:cubicBezTo>
                  <a:cubicBezTo>
                    <a:pt x="310" y="315"/>
                    <a:pt x="312" y="313"/>
                    <a:pt x="312" y="312"/>
                  </a:cubicBezTo>
                  <a:cubicBezTo>
                    <a:pt x="313" y="310"/>
                    <a:pt x="313" y="305"/>
                    <a:pt x="313" y="303"/>
                  </a:cubicBezTo>
                  <a:cubicBezTo>
                    <a:pt x="314" y="301"/>
                    <a:pt x="314" y="297"/>
                    <a:pt x="315" y="295"/>
                  </a:cubicBezTo>
                  <a:cubicBezTo>
                    <a:pt x="315" y="292"/>
                    <a:pt x="315" y="288"/>
                    <a:pt x="316" y="286"/>
                  </a:cubicBezTo>
                  <a:cubicBezTo>
                    <a:pt x="316" y="284"/>
                    <a:pt x="317" y="281"/>
                    <a:pt x="318" y="279"/>
                  </a:cubicBezTo>
                  <a:cubicBezTo>
                    <a:pt x="319" y="278"/>
                    <a:pt x="322" y="276"/>
                    <a:pt x="323" y="275"/>
                  </a:cubicBezTo>
                  <a:cubicBezTo>
                    <a:pt x="325" y="274"/>
                    <a:pt x="328" y="272"/>
                    <a:pt x="330" y="271"/>
                  </a:cubicBezTo>
                  <a:cubicBezTo>
                    <a:pt x="330" y="270"/>
                    <a:pt x="333" y="268"/>
                    <a:pt x="334" y="267"/>
                  </a:cubicBezTo>
                  <a:cubicBezTo>
                    <a:pt x="334" y="266"/>
                    <a:pt x="334" y="263"/>
                    <a:pt x="334" y="262"/>
                  </a:cubicBezTo>
                  <a:cubicBezTo>
                    <a:pt x="333" y="260"/>
                    <a:pt x="330" y="259"/>
                    <a:pt x="329" y="258"/>
                  </a:cubicBezTo>
                  <a:cubicBezTo>
                    <a:pt x="327" y="257"/>
                    <a:pt x="324" y="255"/>
                    <a:pt x="322" y="254"/>
                  </a:cubicBezTo>
                  <a:cubicBezTo>
                    <a:pt x="321" y="254"/>
                    <a:pt x="320" y="252"/>
                    <a:pt x="319" y="252"/>
                  </a:cubicBezTo>
                  <a:cubicBezTo>
                    <a:pt x="318" y="252"/>
                    <a:pt x="316" y="253"/>
                    <a:pt x="316" y="253"/>
                  </a:cubicBezTo>
                  <a:cubicBezTo>
                    <a:pt x="315" y="254"/>
                    <a:pt x="315" y="256"/>
                    <a:pt x="315" y="257"/>
                  </a:cubicBezTo>
                  <a:cubicBezTo>
                    <a:pt x="316" y="258"/>
                    <a:pt x="318" y="259"/>
                    <a:pt x="318" y="260"/>
                  </a:cubicBezTo>
                  <a:cubicBezTo>
                    <a:pt x="318" y="262"/>
                    <a:pt x="316" y="264"/>
                    <a:pt x="315" y="264"/>
                  </a:cubicBezTo>
                  <a:cubicBezTo>
                    <a:pt x="314" y="265"/>
                    <a:pt x="312" y="265"/>
                    <a:pt x="311" y="264"/>
                  </a:cubicBezTo>
                  <a:cubicBezTo>
                    <a:pt x="309" y="264"/>
                    <a:pt x="306" y="262"/>
                    <a:pt x="306" y="260"/>
                  </a:cubicBezTo>
                  <a:cubicBezTo>
                    <a:pt x="305" y="259"/>
                    <a:pt x="305" y="253"/>
                    <a:pt x="304" y="251"/>
                  </a:cubicBezTo>
                  <a:cubicBezTo>
                    <a:pt x="303" y="249"/>
                    <a:pt x="301" y="246"/>
                    <a:pt x="301" y="245"/>
                  </a:cubicBezTo>
                  <a:cubicBezTo>
                    <a:pt x="299" y="243"/>
                    <a:pt x="296" y="239"/>
                    <a:pt x="294" y="237"/>
                  </a:cubicBezTo>
                  <a:cubicBezTo>
                    <a:pt x="292" y="235"/>
                    <a:pt x="287" y="232"/>
                    <a:pt x="285" y="231"/>
                  </a:cubicBezTo>
                  <a:cubicBezTo>
                    <a:pt x="284" y="230"/>
                    <a:pt x="280" y="228"/>
                    <a:pt x="279" y="227"/>
                  </a:cubicBezTo>
                  <a:cubicBezTo>
                    <a:pt x="278" y="225"/>
                    <a:pt x="277" y="221"/>
                    <a:pt x="277" y="219"/>
                  </a:cubicBezTo>
                  <a:cubicBezTo>
                    <a:pt x="276" y="219"/>
                    <a:pt x="275" y="217"/>
                    <a:pt x="274" y="216"/>
                  </a:cubicBezTo>
                  <a:cubicBezTo>
                    <a:pt x="273" y="215"/>
                    <a:pt x="270" y="216"/>
                    <a:pt x="269" y="216"/>
                  </a:cubicBezTo>
                  <a:cubicBezTo>
                    <a:pt x="268" y="216"/>
                    <a:pt x="264" y="217"/>
                    <a:pt x="262" y="217"/>
                  </a:cubicBezTo>
                  <a:cubicBezTo>
                    <a:pt x="260" y="218"/>
                    <a:pt x="257" y="219"/>
                    <a:pt x="254" y="220"/>
                  </a:cubicBezTo>
                  <a:cubicBezTo>
                    <a:pt x="252" y="221"/>
                    <a:pt x="248" y="223"/>
                    <a:pt x="246" y="224"/>
                  </a:cubicBezTo>
                  <a:cubicBezTo>
                    <a:pt x="244" y="225"/>
                    <a:pt x="240" y="227"/>
                    <a:pt x="238" y="227"/>
                  </a:cubicBezTo>
                  <a:cubicBezTo>
                    <a:pt x="237" y="227"/>
                    <a:pt x="233" y="227"/>
                    <a:pt x="231" y="226"/>
                  </a:cubicBezTo>
                  <a:cubicBezTo>
                    <a:pt x="230" y="225"/>
                    <a:pt x="228" y="223"/>
                    <a:pt x="227" y="223"/>
                  </a:cubicBezTo>
                  <a:cubicBezTo>
                    <a:pt x="225" y="221"/>
                    <a:pt x="223" y="218"/>
                    <a:pt x="221" y="216"/>
                  </a:cubicBezTo>
                  <a:cubicBezTo>
                    <a:pt x="219" y="215"/>
                    <a:pt x="215" y="215"/>
                    <a:pt x="213" y="214"/>
                  </a:cubicBezTo>
                  <a:cubicBezTo>
                    <a:pt x="212" y="214"/>
                    <a:pt x="208" y="213"/>
                    <a:pt x="206" y="213"/>
                  </a:cubicBezTo>
                  <a:cubicBezTo>
                    <a:pt x="204" y="213"/>
                    <a:pt x="201" y="212"/>
                    <a:pt x="199" y="212"/>
                  </a:cubicBezTo>
                  <a:cubicBezTo>
                    <a:pt x="197" y="212"/>
                    <a:pt x="194" y="213"/>
                    <a:pt x="192" y="213"/>
                  </a:cubicBezTo>
                  <a:cubicBezTo>
                    <a:pt x="191" y="213"/>
                    <a:pt x="188" y="214"/>
                    <a:pt x="186" y="215"/>
                  </a:cubicBezTo>
                  <a:cubicBezTo>
                    <a:pt x="185" y="215"/>
                    <a:pt x="182" y="217"/>
                    <a:pt x="181" y="218"/>
                  </a:cubicBezTo>
                  <a:cubicBezTo>
                    <a:pt x="180" y="219"/>
                    <a:pt x="179" y="222"/>
                    <a:pt x="178" y="223"/>
                  </a:cubicBezTo>
                  <a:cubicBezTo>
                    <a:pt x="178" y="224"/>
                    <a:pt x="178" y="227"/>
                    <a:pt x="177" y="229"/>
                  </a:cubicBezTo>
                  <a:cubicBezTo>
                    <a:pt x="177" y="230"/>
                    <a:pt x="176" y="232"/>
                    <a:pt x="175" y="233"/>
                  </a:cubicBezTo>
                  <a:cubicBezTo>
                    <a:pt x="174" y="233"/>
                    <a:pt x="173" y="233"/>
                    <a:pt x="172" y="233"/>
                  </a:cubicBezTo>
                  <a:cubicBezTo>
                    <a:pt x="171" y="233"/>
                    <a:pt x="169" y="232"/>
                    <a:pt x="168" y="233"/>
                  </a:cubicBezTo>
                  <a:cubicBezTo>
                    <a:pt x="167" y="234"/>
                    <a:pt x="167" y="236"/>
                    <a:pt x="166" y="236"/>
                  </a:cubicBezTo>
                  <a:cubicBezTo>
                    <a:pt x="165" y="236"/>
                    <a:pt x="164" y="236"/>
                    <a:pt x="163" y="236"/>
                  </a:cubicBezTo>
                  <a:cubicBezTo>
                    <a:pt x="162" y="235"/>
                    <a:pt x="161" y="232"/>
                    <a:pt x="160" y="231"/>
                  </a:cubicBezTo>
                  <a:cubicBezTo>
                    <a:pt x="160" y="230"/>
                    <a:pt x="160" y="227"/>
                    <a:pt x="159" y="225"/>
                  </a:cubicBezTo>
                  <a:cubicBezTo>
                    <a:pt x="159" y="224"/>
                    <a:pt x="156" y="221"/>
                    <a:pt x="156" y="219"/>
                  </a:cubicBezTo>
                  <a:cubicBezTo>
                    <a:pt x="155" y="217"/>
                    <a:pt x="153" y="213"/>
                    <a:pt x="152" y="211"/>
                  </a:cubicBezTo>
                  <a:cubicBezTo>
                    <a:pt x="152" y="210"/>
                    <a:pt x="152" y="207"/>
                    <a:pt x="152" y="206"/>
                  </a:cubicBezTo>
                  <a:cubicBezTo>
                    <a:pt x="152" y="204"/>
                    <a:pt x="154" y="201"/>
                    <a:pt x="155" y="200"/>
                  </a:cubicBezTo>
                  <a:cubicBezTo>
                    <a:pt x="155" y="199"/>
                    <a:pt x="157" y="196"/>
                    <a:pt x="157" y="195"/>
                  </a:cubicBezTo>
                  <a:cubicBezTo>
                    <a:pt x="157" y="192"/>
                    <a:pt x="155" y="188"/>
                    <a:pt x="155" y="186"/>
                  </a:cubicBezTo>
                  <a:cubicBezTo>
                    <a:pt x="155" y="183"/>
                    <a:pt x="156" y="178"/>
                    <a:pt x="156" y="175"/>
                  </a:cubicBezTo>
                  <a:cubicBezTo>
                    <a:pt x="156" y="173"/>
                    <a:pt x="156" y="170"/>
                    <a:pt x="156" y="168"/>
                  </a:cubicBezTo>
                  <a:cubicBezTo>
                    <a:pt x="155" y="166"/>
                    <a:pt x="154" y="161"/>
                    <a:pt x="153" y="159"/>
                  </a:cubicBezTo>
                  <a:cubicBezTo>
                    <a:pt x="152" y="157"/>
                    <a:pt x="149" y="154"/>
                    <a:pt x="147" y="152"/>
                  </a:cubicBezTo>
                  <a:cubicBezTo>
                    <a:pt x="146" y="151"/>
                    <a:pt x="143" y="149"/>
                    <a:pt x="141" y="148"/>
                  </a:cubicBezTo>
                  <a:cubicBezTo>
                    <a:pt x="139" y="147"/>
                    <a:pt x="134" y="146"/>
                    <a:pt x="132" y="145"/>
                  </a:cubicBezTo>
                  <a:cubicBezTo>
                    <a:pt x="130" y="145"/>
                    <a:pt x="128" y="144"/>
                    <a:pt x="127" y="144"/>
                  </a:cubicBezTo>
                  <a:cubicBezTo>
                    <a:pt x="125" y="143"/>
                    <a:pt x="121" y="141"/>
                    <a:pt x="120" y="141"/>
                  </a:cubicBezTo>
                  <a:cubicBezTo>
                    <a:pt x="119" y="141"/>
                    <a:pt x="116" y="141"/>
                    <a:pt x="116" y="141"/>
                  </a:cubicBezTo>
                  <a:cubicBezTo>
                    <a:pt x="114" y="141"/>
                    <a:pt x="112" y="143"/>
                    <a:pt x="111" y="144"/>
                  </a:cubicBezTo>
                  <a:cubicBezTo>
                    <a:pt x="110" y="144"/>
                    <a:pt x="107" y="143"/>
                    <a:pt x="106" y="143"/>
                  </a:cubicBezTo>
                  <a:cubicBezTo>
                    <a:pt x="105" y="143"/>
                    <a:pt x="103" y="141"/>
                    <a:pt x="103" y="140"/>
                  </a:cubicBezTo>
                  <a:cubicBezTo>
                    <a:pt x="102" y="139"/>
                    <a:pt x="102" y="137"/>
                    <a:pt x="102" y="137"/>
                  </a:cubicBezTo>
                  <a:cubicBezTo>
                    <a:pt x="103" y="135"/>
                    <a:pt x="104" y="133"/>
                    <a:pt x="104" y="132"/>
                  </a:cubicBezTo>
                  <a:cubicBezTo>
                    <a:pt x="105" y="131"/>
                    <a:pt x="107" y="130"/>
                    <a:pt x="107" y="129"/>
                  </a:cubicBezTo>
                  <a:cubicBezTo>
                    <a:pt x="107" y="127"/>
                    <a:pt x="105" y="125"/>
                    <a:pt x="104" y="125"/>
                  </a:cubicBezTo>
                  <a:cubicBezTo>
                    <a:pt x="103" y="124"/>
                    <a:pt x="100" y="123"/>
                    <a:pt x="99" y="123"/>
                  </a:cubicBezTo>
                  <a:cubicBezTo>
                    <a:pt x="98" y="123"/>
                    <a:pt x="96" y="123"/>
                    <a:pt x="95" y="123"/>
                  </a:cubicBezTo>
                  <a:cubicBezTo>
                    <a:pt x="93" y="124"/>
                    <a:pt x="92" y="127"/>
                    <a:pt x="91" y="128"/>
                  </a:cubicBezTo>
                  <a:cubicBezTo>
                    <a:pt x="90" y="129"/>
                    <a:pt x="88" y="131"/>
                    <a:pt x="87" y="132"/>
                  </a:cubicBezTo>
                  <a:cubicBezTo>
                    <a:pt x="85" y="133"/>
                    <a:pt x="82" y="134"/>
                    <a:pt x="81" y="134"/>
                  </a:cubicBezTo>
                  <a:cubicBezTo>
                    <a:pt x="80" y="135"/>
                    <a:pt x="76" y="134"/>
                    <a:pt x="75" y="135"/>
                  </a:cubicBezTo>
                  <a:cubicBezTo>
                    <a:pt x="73" y="135"/>
                    <a:pt x="71" y="137"/>
                    <a:pt x="70" y="138"/>
                  </a:cubicBezTo>
                  <a:cubicBezTo>
                    <a:pt x="69" y="139"/>
                    <a:pt x="67" y="140"/>
                    <a:pt x="66" y="140"/>
                  </a:cubicBezTo>
                  <a:cubicBezTo>
                    <a:pt x="64" y="140"/>
                    <a:pt x="60" y="139"/>
                    <a:pt x="58" y="139"/>
                  </a:cubicBezTo>
                  <a:cubicBezTo>
                    <a:pt x="57" y="138"/>
                    <a:pt x="55" y="136"/>
                    <a:pt x="54" y="136"/>
                  </a:cubicBezTo>
                  <a:cubicBezTo>
                    <a:pt x="53" y="135"/>
                    <a:pt x="52" y="133"/>
                    <a:pt x="51" y="132"/>
                  </a:cubicBezTo>
                  <a:cubicBezTo>
                    <a:pt x="49" y="131"/>
                    <a:pt x="45" y="131"/>
                    <a:pt x="44" y="130"/>
                  </a:cubicBezTo>
                  <a:cubicBezTo>
                    <a:pt x="43" y="129"/>
                    <a:pt x="41" y="128"/>
                    <a:pt x="40" y="127"/>
                  </a:cubicBezTo>
                  <a:cubicBezTo>
                    <a:pt x="39" y="127"/>
                    <a:pt x="37" y="124"/>
                    <a:pt x="36" y="123"/>
                  </a:cubicBezTo>
                  <a:cubicBezTo>
                    <a:pt x="35" y="120"/>
                    <a:pt x="32" y="116"/>
                    <a:pt x="32" y="114"/>
                  </a:cubicBezTo>
                  <a:cubicBezTo>
                    <a:pt x="32" y="112"/>
                    <a:pt x="31" y="109"/>
                    <a:pt x="31" y="107"/>
                  </a:cubicBezTo>
                  <a:cubicBezTo>
                    <a:pt x="31" y="105"/>
                    <a:pt x="31" y="101"/>
                    <a:pt x="31" y="99"/>
                  </a:cubicBezTo>
                  <a:cubicBezTo>
                    <a:pt x="31" y="97"/>
                    <a:pt x="32" y="92"/>
                    <a:pt x="32" y="91"/>
                  </a:cubicBezTo>
                  <a:cubicBezTo>
                    <a:pt x="32" y="89"/>
                    <a:pt x="33" y="87"/>
                    <a:pt x="32" y="86"/>
                  </a:cubicBezTo>
                  <a:cubicBezTo>
                    <a:pt x="32" y="84"/>
                    <a:pt x="29" y="83"/>
                    <a:pt x="28" y="82"/>
                  </a:cubicBezTo>
                  <a:cubicBezTo>
                    <a:pt x="27" y="80"/>
                    <a:pt x="25" y="78"/>
                    <a:pt x="24" y="76"/>
                  </a:cubicBezTo>
                  <a:cubicBezTo>
                    <a:pt x="24" y="75"/>
                    <a:pt x="24" y="72"/>
                    <a:pt x="24" y="71"/>
                  </a:cubicBezTo>
                  <a:cubicBezTo>
                    <a:pt x="24" y="70"/>
                    <a:pt x="22" y="67"/>
                    <a:pt x="22" y="66"/>
                  </a:cubicBezTo>
                  <a:cubicBezTo>
                    <a:pt x="21" y="64"/>
                    <a:pt x="20" y="61"/>
                    <a:pt x="20" y="59"/>
                  </a:cubicBezTo>
                  <a:cubicBezTo>
                    <a:pt x="20" y="58"/>
                    <a:pt x="20" y="55"/>
                    <a:pt x="20" y="54"/>
                  </a:cubicBezTo>
                  <a:cubicBezTo>
                    <a:pt x="20" y="52"/>
                    <a:pt x="21" y="50"/>
                    <a:pt x="22" y="49"/>
                  </a:cubicBezTo>
                  <a:cubicBezTo>
                    <a:pt x="22" y="48"/>
                    <a:pt x="24" y="47"/>
                    <a:pt x="24" y="46"/>
                  </a:cubicBezTo>
                  <a:cubicBezTo>
                    <a:pt x="25" y="45"/>
                    <a:pt x="25" y="42"/>
                    <a:pt x="25" y="41"/>
                  </a:cubicBezTo>
                  <a:cubicBezTo>
                    <a:pt x="25" y="39"/>
                    <a:pt x="24" y="35"/>
                    <a:pt x="23" y="33"/>
                  </a:cubicBezTo>
                  <a:cubicBezTo>
                    <a:pt x="22" y="32"/>
                    <a:pt x="20" y="29"/>
                    <a:pt x="19" y="28"/>
                  </a:cubicBezTo>
                  <a:cubicBezTo>
                    <a:pt x="18" y="28"/>
                    <a:pt x="15" y="28"/>
                    <a:pt x="14" y="28"/>
                  </a:cubicBezTo>
                  <a:cubicBezTo>
                    <a:pt x="13" y="28"/>
                    <a:pt x="10" y="26"/>
                    <a:pt x="9" y="25"/>
                  </a:cubicBezTo>
                  <a:cubicBezTo>
                    <a:pt x="7" y="24"/>
                    <a:pt x="6" y="21"/>
                    <a:pt x="5" y="20"/>
                  </a:cubicBezTo>
                  <a:cubicBezTo>
                    <a:pt x="4" y="17"/>
                    <a:pt x="4" y="12"/>
                    <a:pt x="3" y="9"/>
                  </a:cubicBezTo>
                  <a:cubicBezTo>
                    <a:pt x="3" y="8"/>
                    <a:pt x="1" y="5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4" y="1"/>
                    <a:pt x="8" y="0"/>
                    <a:pt x="11" y="0"/>
                  </a:cubicBezTo>
                  <a:cubicBezTo>
                    <a:pt x="12" y="1"/>
                    <a:pt x="15" y="2"/>
                    <a:pt x="16" y="3"/>
                  </a:cubicBezTo>
                  <a:cubicBezTo>
                    <a:pt x="18" y="4"/>
                    <a:pt x="19" y="8"/>
                    <a:pt x="21" y="8"/>
                  </a:cubicBezTo>
                  <a:cubicBezTo>
                    <a:pt x="23" y="9"/>
                    <a:pt x="27" y="8"/>
                    <a:pt x="29" y="8"/>
                  </a:cubicBezTo>
                  <a:cubicBezTo>
                    <a:pt x="31" y="8"/>
                    <a:pt x="36" y="8"/>
                    <a:pt x="38" y="8"/>
                  </a:cubicBezTo>
                  <a:cubicBezTo>
                    <a:pt x="40" y="9"/>
                    <a:pt x="43" y="10"/>
                    <a:pt x="44" y="12"/>
                  </a:cubicBezTo>
                  <a:cubicBezTo>
                    <a:pt x="45" y="13"/>
                    <a:pt x="45" y="16"/>
                    <a:pt x="46" y="18"/>
                  </a:cubicBezTo>
                  <a:cubicBezTo>
                    <a:pt x="47" y="20"/>
                    <a:pt x="48" y="24"/>
                    <a:pt x="50" y="25"/>
                  </a:cubicBezTo>
                  <a:cubicBezTo>
                    <a:pt x="52" y="27"/>
                    <a:pt x="55" y="29"/>
                    <a:pt x="57" y="30"/>
                  </a:cubicBezTo>
                  <a:cubicBezTo>
                    <a:pt x="59" y="30"/>
                    <a:pt x="62" y="28"/>
                    <a:pt x="64" y="28"/>
                  </a:cubicBezTo>
                  <a:cubicBezTo>
                    <a:pt x="66" y="27"/>
                    <a:pt x="70" y="24"/>
                    <a:pt x="72" y="22"/>
                  </a:cubicBezTo>
                  <a:cubicBezTo>
                    <a:pt x="74" y="20"/>
                    <a:pt x="78" y="16"/>
                    <a:pt x="80" y="15"/>
                  </a:cubicBezTo>
                  <a:cubicBezTo>
                    <a:pt x="82" y="12"/>
                    <a:pt x="87" y="9"/>
                    <a:pt x="89" y="7"/>
                  </a:cubicBezTo>
                  <a:cubicBezTo>
                    <a:pt x="90" y="6"/>
                    <a:pt x="92" y="4"/>
                    <a:pt x="92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3" y="2"/>
                    <a:pt x="94" y="3"/>
                    <a:pt x="94" y="3"/>
                  </a:cubicBezTo>
                  <a:cubicBezTo>
                    <a:pt x="95" y="4"/>
                    <a:pt x="96" y="4"/>
                    <a:pt x="97" y="4"/>
                  </a:cubicBezTo>
                  <a:cubicBezTo>
                    <a:pt x="98" y="5"/>
                    <a:pt x="100" y="5"/>
                    <a:pt x="101" y="6"/>
                  </a:cubicBezTo>
                  <a:cubicBezTo>
                    <a:pt x="102" y="6"/>
                    <a:pt x="105" y="7"/>
                    <a:pt x="106" y="7"/>
                  </a:cubicBezTo>
                  <a:cubicBezTo>
                    <a:pt x="108" y="7"/>
                    <a:pt x="110" y="6"/>
                    <a:pt x="111" y="6"/>
                  </a:cubicBezTo>
                  <a:cubicBezTo>
                    <a:pt x="112" y="5"/>
                    <a:pt x="114" y="5"/>
                    <a:pt x="115" y="5"/>
                  </a:cubicBezTo>
                  <a:cubicBezTo>
                    <a:pt x="116" y="5"/>
                    <a:pt x="118" y="5"/>
                    <a:pt x="118" y="6"/>
                  </a:cubicBezTo>
                  <a:cubicBezTo>
                    <a:pt x="119" y="7"/>
                    <a:pt x="119" y="10"/>
                    <a:pt x="119" y="12"/>
                  </a:cubicBezTo>
                  <a:cubicBezTo>
                    <a:pt x="120" y="13"/>
                    <a:pt x="122" y="17"/>
                    <a:pt x="123" y="19"/>
                  </a:cubicBezTo>
                  <a:cubicBezTo>
                    <a:pt x="124" y="20"/>
                    <a:pt x="127" y="21"/>
                    <a:pt x="128" y="22"/>
                  </a:cubicBezTo>
                  <a:cubicBezTo>
                    <a:pt x="129" y="22"/>
                    <a:pt x="132" y="22"/>
                    <a:pt x="133" y="22"/>
                  </a:cubicBezTo>
                  <a:cubicBezTo>
                    <a:pt x="135" y="22"/>
                    <a:pt x="139" y="21"/>
                    <a:pt x="141" y="21"/>
                  </a:cubicBezTo>
                  <a:cubicBezTo>
                    <a:pt x="141" y="22"/>
                    <a:pt x="143" y="22"/>
                    <a:pt x="143" y="22"/>
                  </a:cubicBezTo>
                  <a:cubicBezTo>
                    <a:pt x="144" y="22"/>
                    <a:pt x="145" y="24"/>
                    <a:pt x="145" y="24"/>
                  </a:cubicBezTo>
                  <a:cubicBezTo>
                    <a:pt x="146" y="25"/>
                    <a:pt x="145" y="27"/>
                    <a:pt x="146" y="27"/>
                  </a:cubicBezTo>
                  <a:cubicBezTo>
                    <a:pt x="147" y="28"/>
                    <a:pt x="148" y="27"/>
                    <a:pt x="149" y="26"/>
                  </a:cubicBezTo>
                  <a:cubicBezTo>
                    <a:pt x="150" y="26"/>
                    <a:pt x="151" y="25"/>
                    <a:pt x="152" y="24"/>
                  </a:cubicBezTo>
                  <a:cubicBezTo>
                    <a:pt x="152" y="24"/>
                    <a:pt x="153" y="23"/>
                    <a:pt x="153" y="22"/>
                  </a:cubicBezTo>
                  <a:cubicBezTo>
                    <a:pt x="154" y="20"/>
                    <a:pt x="155" y="17"/>
                    <a:pt x="155" y="16"/>
                  </a:cubicBezTo>
                  <a:cubicBezTo>
                    <a:pt x="156" y="14"/>
                    <a:pt x="156" y="11"/>
                    <a:pt x="157" y="9"/>
                  </a:cubicBezTo>
                  <a:cubicBezTo>
                    <a:pt x="157" y="8"/>
                    <a:pt x="159" y="4"/>
                    <a:pt x="160" y="4"/>
                  </a:cubicBezTo>
                  <a:cubicBezTo>
                    <a:pt x="161" y="2"/>
                    <a:pt x="164" y="1"/>
                    <a:pt x="165" y="0"/>
                  </a:cubicBezTo>
                  <a:cubicBezTo>
                    <a:pt x="166" y="0"/>
                    <a:pt x="169" y="0"/>
                    <a:pt x="170" y="0"/>
                  </a:cubicBezTo>
                  <a:cubicBezTo>
                    <a:pt x="171" y="0"/>
                    <a:pt x="173" y="1"/>
                    <a:pt x="174" y="2"/>
                  </a:cubicBezTo>
                  <a:cubicBezTo>
                    <a:pt x="174" y="2"/>
                    <a:pt x="175" y="4"/>
                    <a:pt x="176" y="5"/>
                  </a:cubicBezTo>
                  <a:cubicBezTo>
                    <a:pt x="177" y="5"/>
                    <a:pt x="179" y="5"/>
                    <a:pt x="180" y="5"/>
                  </a:cubicBezTo>
                  <a:cubicBezTo>
                    <a:pt x="181" y="5"/>
                    <a:pt x="182" y="3"/>
                    <a:pt x="182" y="3"/>
                  </a:cubicBezTo>
                  <a:cubicBezTo>
                    <a:pt x="183" y="2"/>
                    <a:pt x="185" y="2"/>
                    <a:pt x="186" y="2"/>
                  </a:cubicBezTo>
                  <a:cubicBezTo>
                    <a:pt x="186" y="2"/>
                    <a:pt x="188" y="2"/>
                    <a:pt x="188" y="2"/>
                  </a:cubicBezTo>
                  <a:cubicBezTo>
                    <a:pt x="189" y="3"/>
                    <a:pt x="189" y="5"/>
                    <a:pt x="190" y="6"/>
                  </a:cubicBezTo>
                  <a:cubicBezTo>
                    <a:pt x="190" y="7"/>
                    <a:pt x="190" y="9"/>
                    <a:pt x="190" y="10"/>
                  </a:cubicBezTo>
                  <a:cubicBezTo>
                    <a:pt x="191" y="11"/>
                    <a:pt x="195" y="12"/>
                    <a:pt x="197" y="13"/>
                  </a:cubicBezTo>
                  <a:cubicBezTo>
                    <a:pt x="198" y="13"/>
                    <a:pt x="200" y="13"/>
                    <a:pt x="201" y="13"/>
                  </a:cubicBezTo>
                  <a:cubicBezTo>
                    <a:pt x="202" y="13"/>
                    <a:pt x="205" y="14"/>
                    <a:pt x="205" y="15"/>
                  </a:cubicBezTo>
                  <a:cubicBezTo>
                    <a:pt x="206" y="15"/>
                    <a:pt x="207" y="16"/>
                    <a:pt x="208" y="16"/>
                  </a:cubicBezTo>
                  <a:cubicBezTo>
                    <a:pt x="209" y="17"/>
                    <a:pt x="210" y="18"/>
                    <a:pt x="211" y="18"/>
                  </a:cubicBezTo>
                  <a:cubicBezTo>
                    <a:pt x="212" y="19"/>
                    <a:pt x="214" y="17"/>
                    <a:pt x="215" y="17"/>
                  </a:cubicBezTo>
                  <a:cubicBezTo>
                    <a:pt x="217" y="16"/>
                    <a:pt x="219" y="14"/>
                    <a:pt x="221" y="14"/>
                  </a:cubicBezTo>
                  <a:cubicBezTo>
                    <a:pt x="222" y="13"/>
                    <a:pt x="225" y="12"/>
                    <a:pt x="226" y="12"/>
                  </a:cubicBezTo>
                  <a:cubicBezTo>
                    <a:pt x="228" y="13"/>
                    <a:pt x="229" y="15"/>
                    <a:pt x="230" y="16"/>
                  </a:cubicBezTo>
                  <a:cubicBezTo>
                    <a:pt x="230" y="16"/>
                    <a:pt x="231" y="19"/>
                    <a:pt x="232" y="20"/>
                  </a:cubicBezTo>
                  <a:cubicBezTo>
                    <a:pt x="233" y="21"/>
                    <a:pt x="234" y="22"/>
                    <a:pt x="235" y="23"/>
                  </a:cubicBezTo>
                  <a:cubicBezTo>
                    <a:pt x="235" y="23"/>
                    <a:pt x="235" y="23"/>
                    <a:pt x="235" y="23"/>
                  </a:cubicBezTo>
                  <a:cubicBezTo>
                    <a:pt x="234" y="23"/>
                    <a:pt x="234" y="24"/>
                    <a:pt x="233" y="24"/>
                  </a:cubicBezTo>
                  <a:cubicBezTo>
                    <a:pt x="233" y="25"/>
                    <a:pt x="233" y="26"/>
                    <a:pt x="232" y="27"/>
                  </a:cubicBezTo>
                  <a:cubicBezTo>
                    <a:pt x="232" y="28"/>
                    <a:pt x="231" y="29"/>
                    <a:pt x="231" y="30"/>
                  </a:cubicBezTo>
                  <a:cubicBezTo>
                    <a:pt x="231" y="31"/>
                    <a:pt x="232" y="33"/>
                    <a:pt x="233" y="34"/>
                  </a:cubicBezTo>
                  <a:cubicBezTo>
                    <a:pt x="233" y="36"/>
                    <a:pt x="236" y="38"/>
                    <a:pt x="237" y="39"/>
                  </a:cubicBezTo>
                  <a:cubicBezTo>
                    <a:pt x="238" y="40"/>
                    <a:pt x="241" y="41"/>
                    <a:pt x="243" y="42"/>
                  </a:cubicBezTo>
                  <a:cubicBezTo>
                    <a:pt x="245" y="43"/>
                    <a:pt x="248" y="45"/>
                    <a:pt x="250" y="46"/>
                  </a:cubicBezTo>
                  <a:cubicBezTo>
                    <a:pt x="252" y="46"/>
                    <a:pt x="255" y="47"/>
                    <a:pt x="256" y="47"/>
                  </a:cubicBezTo>
                  <a:cubicBezTo>
                    <a:pt x="257" y="47"/>
                    <a:pt x="260" y="47"/>
                    <a:pt x="261" y="46"/>
                  </a:cubicBezTo>
                  <a:cubicBezTo>
                    <a:pt x="262" y="46"/>
                    <a:pt x="264" y="44"/>
                    <a:pt x="265" y="44"/>
                  </a:cubicBezTo>
                  <a:cubicBezTo>
                    <a:pt x="266" y="44"/>
                    <a:pt x="268" y="44"/>
                    <a:pt x="269" y="44"/>
                  </a:cubicBezTo>
                  <a:cubicBezTo>
                    <a:pt x="271" y="44"/>
                    <a:pt x="275" y="43"/>
                    <a:pt x="277" y="43"/>
                  </a:cubicBezTo>
                  <a:cubicBezTo>
                    <a:pt x="278" y="43"/>
                    <a:pt x="280" y="43"/>
                    <a:pt x="280" y="43"/>
                  </a:cubicBezTo>
                  <a:cubicBezTo>
                    <a:pt x="281" y="43"/>
                    <a:pt x="284" y="43"/>
                    <a:pt x="285" y="42"/>
                  </a:cubicBezTo>
                  <a:cubicBezTo>
                    <a:pt x="286" y="41"/>
                    <a:pt x="288" y="39"/>
                    <a:pt x="289" y="38"/>
                  </a:cubicBezTo>
                  <a:cubicBezTo>
                    <a:pt x="289" y="37"/>
                    <a:pt x="291" y="35"/>
                    <a:pt x="292" y="35"/>
                  </a:cubicBezTo>
                  <a:cubicBezTo>
                    <a:pt x="293" y="34"/>
                    <a:pt x="294" y="34"/>
                    <a:pt x="295" y="34"/>
                  </a:cubicBezTo>
                  <a:cubicBezTo>
                    <a:pt x="296" y="34"/>
                    <a:pt x="298" y="34"/>
                    <a:pt x="299" y="34"/>
                  </a:cubicBezTo>
                  <a:cubicBezTo>
                    <a:pt x="300" y="35"/>
                    <a:pt x="300" y="36"/>
                    <a:pt x="300" y="37"/>
                  </a:cubicBezTo>
                  <a:cubicBezTo>
                    <a:pt x="300" y="38"/>
                    <a:pt x="299" y="40"/>
                    <a:pt x="299" y="40"/>
                  </a:cubicBezTo>
                  <a:cubicBezTo>
                    <a:pt x="298" y="40"/>
                    <a:pt x="297" y="42"/>
                    <a:pt x="297" y="42"/>
                  </a:cubicBezTo>
                  <a:cubicBezTo>
                    <a:pt x="297" y="43"/>
                    <a:pt x="296" y="44"/>
                    <a:pt x="296" y="44"/>
                  </a:cubicBezTo>
                  <a:cubicBezTo>
                    <a:pt x="296" y="46"/>
                    <a:pt x="296" y="49"/>
                    <a:pt x="296" y="51"/>
                  </a:cubicBezTo>
                  <a:cubicBezTo>
                    <a:pt x="296" y="52"/>
                    <a:pt x="296" y="55"/>
                    <a:pt x="296" y="56"/>
                  </a:cubicBezTo>
                  <a:cubicBezTo>
                    <a:pt x="296" y="58"/>
                    <a:pt x="296" y="61"/>
                    <a:pt x="296" y="63"/>
                  </a:cubicBezTo>
                  <a:cubicBezTo>
                    <a:pt x="296" y="64"/>
                    <a:pt x="296" y="67"/>
                    <a:pt x="296" y="68"/>
                  </a:cubicBezTo>
                  <a:cubicBezTo>
                    <a:pt x="297" y="69"/>
                    <a:pt x="298" y="70"/>
                    <a:pt x="299" y="71"/>
                  </a:cubicBezTo>
                  <a:cubicBezTo>
                    <a:pt x="299" y="71"/>
                    <a:pt x="301" y="73"/>
                    <a:pt x="302" y="73"/>
                  </a:cubicBezTo>
                  <a:cubicBezTo>
                    <a:pt x="303" y="73"/>
                    <a:pt x="305" y="74"/>
                    <a:pt x="305" y="74"/>
                  </a:cubicBezTo>
                  <a:cubicBezTo>
                    <a:pt x="307" y="74"/>
                    <a:pt x="309" y="74"/>
                    <a:pt x="310" y="74"/>
                  </a:cubicBezTo>
                  <a:cubicBezTo>
                    <a:pt x="311" y="74"/>
                    <a:pt x="313" y="73"/>
                    <a:pt x="313" y="72"/>
                  </a:cubicBezTo>
                  <a:cubicBezTo>
                    <a:pt x="314" y="71"/>
                    <a:pt x="315" y="68"/>
                    <a:pt x="316" y="67"/>
                  </a:cubicBezTo>
                  <a:cubicBezTo>
                    <a:pt x="317" y="66"/>
                    <a:pt x="318" y="64"/>
                    <a:pt x="319" y="64"/>
                  </a:cubicBezTo>
                  <a:cubicBezTo>
                    <a:pt x="319" y="63"/>
                    <a:pt x="321" y="62"/>
                    <a:pt x="321" y="62"/>
                  </a:cubicBezTo>
                  <a:cubicBezTo>
                    <a:pt x="322" y="62"/>
                    <a:pt x="323" y="62"/>
                    <a:pt x="324" y="62"/>
                  </a:cubicBezTo>
                  <a:cubicBezTo>
                    <a:pt x="325" y="63"/>
                    <a:pt x="327" y="63"/>
                    <a:pt x="328" y="63"/>
                  </a:cubicBezTo>
                  <a:cubicBezTo>
                    <a:pt x="329" y="64"/>
                    <a:pt x="330" y="67"/>
                    <a:pt x="330" y="68"/>
                  </a:cubicBezTo>
                  <a:cubicBezTo>
                    <a:pt x="330" y="69"/>
                    <a:pt x="330" y="71"/>
                    <a:pt x="330" y="72"/>
                  </a:cubicBezTo>
                  <a:cubicBezTo>
                    <a:pt x="330" y="73"/>
                    <a:pt x="330" y="75"/>
                    <a:pt x="330" y="75"/>
                  </a:cubicBezTo>
                  <a:cubicBezTo>
                    <a:pt x="331" y="76"/>
                    <a:pt x="332" y="78"/>
                    <a:pt x="333" y="78"/>
                  </a:cubicBezTo>
                  <a:cubicBezTo>
                    <a:pt x="334" y="79"/>
                    <a:pt x="335" y="78"/>
                    <a:pt x="336" y="78"/>
                  </a:cubicBezTo>
                  <a:cubicBezTo>
                    <a:pt x="337" y="78"/>
                    <a:pt x="338" y="79"/>
                    <a:pt x="339" y="79"/>
                  </a:cubicBezTo>
                  <a:cubicBezTo>
                    <a:pt x="340" y="79"/>
                    <a:pt x="342" y="80"/>
                    <a:pt x="342" y="81"/>
                  </a:cubicBezTo>
                  <a:cubicBezTo>
                    <a:pt x="343" y="82"/>
                    <a:pt x="344" y="83"/>
                    <a:pt x="344" y="84"/>
                  </a:cubicBezTo>
                  <a:cubicBezTo>
                    <a:pt x="345" y="85"/>
                    <a:pt x="345" y="87"/>
                    <a:pt x="345" y="87"/>
                  </a:cubicBezTo>
                  <a:cubicBezTo>
                    <a:pt x="345" y="88"/>
                    <a:pt x="346" y="90"/>
                    <a:pt x="346" y="91"/>
                  </a:cubicBezTo>
                  <a:cubicBezTo>
                    <a:pt x="347" y="91"/>
                    <a:pt x="348" y="93"/>
                    <a:pt x="349" y="93"/>
                  </a:cubicBezTo>
                  <a:cubicBezTo>
                    <a:pt x="349" y="93"/>
                    <a:pt x="351" y="93"/>
                    <a:pt x="352" y="93"/>
                  </a:cubicBezTo>
                  <a:cubicBezTo>
                    <a:pt x="353" y="93"/>
                    <a:pt x="354" y="93"/>
                    <a:pt x="355" y="93"/>
                  </a:cubicBezTo>
                  <a:cubicBezTo>
                    <a:pt x="356" y="94"/>
                    <a:pt x="358" y="94"/>
                    <a:pt x="358" y="95"/>
                  </a:cubicBezTo>
                  <a:cubicBezTo>
                    <a:pt x="358" y="95"/>
                    <a:pt x="359" y="97"/>
                    <a:pt x="359" y="98"/>
                  </a:cubicBezTo>
                  <a:cubicBezTo>
                    <a:pt x="359" y="99"/>
                    <a:pt x="359" y="102"/>
                    <a:pt x="360" y="103"/>
                  </a:cubicBezTo>
                  <a:cubicBezTo>
                    <a:pt x="360" y="104"/>
                    <a:pt x="360" y="107"/>
                    <a:pt x="360" y="108"/>
                  </a:cubicBezTo>
                  <a:cubicBezTo>
                    <a:pt x="361" y="109"/>
                    <a:pt x="362" y="111"/>
                    <a:pt x="363" y="111"/>
                  </a:cubicBezTo>
                  <a:cubicBezTo>
                    <a:pt x="364" y="112"/>
                    <a:pt x="366" y="114"/>
                    <a:pt x="368" y="114"/>
                  </a:cubicBezTo>
                  <a:cubicBezTo>
                    <a:pt x="369" y="114"/>
                    <a:pt x="372" y="114"/>
                    <a:pt x="373" y="114"/>
                  </a:cubicBezTo>
                  <a:cubicBezTo>
                    <a:pt x="375" y="114"/>
                    <a:pt x="378" y="113"/>
                    <a:pt x="379" y="112"/>
                  </a:cubicBezTo>
                  <a:cubicBezTo>
                    <a:pt x="380" y="111"/>
                    <a:pt x="382" y="110"/>
                    <a:pt x="383" y="109"/>
                  </a:cubicBezTo>
                  <a:cubicBezTo>
                    <a:pt x="385" y="109"/>
                    <a:pt x="389" y="107"/>
                    <a:pt x="390" y="107"/>
                  </a:cubicBezTo>
                  <a:cubicBezTo>
                    <a:pt x="392" y="107"/>
                    <a:pt x="396" y="107"/>
                    <a:pt x="398" y="107"/>
                  </a:cubicBezTo>
                  <a:cubicBezTo>
                    <a:pt x="400" y="107"/>
                    <a:pt x="403" y="108"/>
                    <a:pt x="405" y="109"/>
                  </a:cubicBezTo>
                  <a:cubicBezTo>
                    <a:pt x="407" y="109"/>
                    <a:pt x="412" y="110"/>
                    <a:pt x="414" y="111"/>
                  </a:cubicBezTo>
                  <a:cubicBezTo>
                    <a:pt x="415" y="112"/>
                    <a:pt x="418" y="113"/>
                    <a:pt x="418" y="114"/>
                  </a:cubicBezTo>
                  <a:cubicBezTo>
                    <a:pt x="418" y="115"/>
                    <a:pt x="417" y="117"/>
                    <a:pt x="417" y="117"/>
                  </a:cubicBezTo>
                  <a:cubicBezTo>
                    <a:pt x="417" y="118"/>
                    <a:pt x="415" y="119"/>
                    <a:pt x="415" y="119"/>
                  </a:cubicBezTo>
                  <a:cubicBezTo>
                    <a:pt x="415" y="121"/>
                    <a:pt x="417" y="123"/>
                    <a:pt x="418" y="123"/>
                  </a:cubicBezTo>
                  <a:cubicBezTo>
                    <a:pt x="418" y="123"/>
                    <a:pt x="420" y="123"/>
                    <a:pt x="420" y="124"/>
                  </a:cubicBezTo>
                  <a:cubicBezTo>
                    <a:pt x="422" y="124"/>
                    <a:pt x="424" y="123"/>
                    <a:pt x="425" y="124"/>
                  </a:cubicBezTo>
                  <a:cubicBezTo>
                    <a:pt x="426" y="124"/>
                    <a:pt x="426" y="126"/>
                    <a:pt x="427" y="126"/>
                  </a:cubicBezTo>
                  <a:cubicBezTo>
                    <a:pt x="428" y="127"/>
                    <a:pt x="429" y="126"/>
                    <a:pt x="430" y="127"/>
                  </a:cubicBezTo>
                  <a:cubicBezTo>
                    <a:pt x="431" y="127"/>
                    <a:pt x="434" y="127"/>
                    <a:pt x="435" y="126"/>
                  </a:cubicBezTo>
                  <a:cubicBezTo>
                    <a:pt x="436" y="126"/>
                    <a:pt x="438" y="124"/>
                    <a:pt x="439" y="123"/>
                  </a:cubicBezTo>
                  <a:cubicBezTo>
                    <a:pt x="440" y="123"/>
                    <a:pt x="441" y="121"/>
                    <a:pt x="442" y="121"/>
                  </a:cubicBezTo>
                  <a:cubicBezTo>
                    <a:pt x="443" y="120"/>
                    <a:pt x="445" y="120"/>
                    <a:pt x="446" y="120"/>
                  </a:cubicBezTo>
                  <a:cubicBezTo>
                    <a:pt x="446" y="120"/>
                    <a:pt x="447" y="120"/>
                    <a:pt x="447" y="120"/>
                  </a:cubicBezTo>
                  <a:close/>
                </a:path>
              </a:pathLst>
            </a:custGeom>
            <a:solidFill>
              <a:schemeClr val="accent4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15"/>
            <p:cNvSpPr>
              <a:spLocks/>
            </p:cNvSpPr>
            <p:nvPr/>
          </p:nvSpPr>
          <p:spPr bwMode="auto">
            <a:xfrm>
              <a:off x="9186863" y="4040188"/>
              <a:ext cx="1733550" cy="2327275"/>
            </a:xfrm>
            <a:custGeom>
              <a:avLst/>
              <a:gdLst>
                <a:gd name="T0" fmla="*/ 340 w 351"/>
                <a:gd name="T1" fmla="*/ 126 h 471"/>
                <a:gd name="T2" fmla="*/ 306 w 351"/>
                <a:gd name="T3" fmla="*/ 165 h 471"/>
                <a:gd name="T4" fmla="*/ 291 w 351"/>
                <a:gd name="T5" fmla="*/ 208 h 471"/>
                <a:gd name="T6" fmla="*/ 268 w 351"/>
                <a:gd name="T7" fmla="*/ 243 h 471"/>
                <a:gd name="T8" fmla="*/ 267 w 351"/>
                <a:gd name="T9" fmla="*/ 285 h 471"/>
                <a:gd name="T10" fmla="*/ 263 w 351"/>
                <a:gd name="T11" fmla="*/ 327 h 471"/>
                <a:gd name="T12" fmla="*/ 283 w 351"/>
                <a:gd name="T13" fmla="*/ 347 h 471"/>
                <a:gd name="T14" fmla="*/ 300 w 351"/>
                <a:gd name="T15" fmla="*/ 372 h 471"/>
                <a:gd name="T16" fmla="*/ 312 w 351"/>
                <a:gd name="T17" fmla="*/ 398 h 471"/>
                <a:gd name="T18" fmla="*/ 294 w 351"/>
                <a:gd name="T19" fmla="*/ 446 h 471"/>
                <a:gd name="T20" fmla="*/ 262 w 351"/>
                <a:gd name="T21" fmla="*/ 451 h 471"/>
                <a:gd name="T22" fmla="*/ 231 w 351"/>
                <a:gd name="T23" fmla="*/ 446 h 471"/>
                <a:gd name="T24" fmla="*/ 206 w 351"/>
                <a:gd name="T25" fmla="*/ 459 h 471"/>
                <a:gd name="T26" fmla="*/ 168 w 351"/>
                <a:gd name="T27" fmla="*/ 462 h 471"/>
                <a:gd name="T28" fmla="*/ 161 w 351"/>
                <a:gd name="T29" fmla="*/ 428 h 471"/>
                <a:gd name="T30" fmla="*/ 129 w 351"/>
                <a:gd name="T31" fmla="*/ 413 h 471"/>
                <a:gd name="T32" fmla="*/ 118 w 351"/>
                <a:gd name="T33" fmla="*/ 385 h 471"/>
                <a:gd name="T34" fmla="*/ 87 w 351"/>
                <a:gd name="T35" fmla="*/ 378 h 471"/>
                <a:gd name="T36" fmla="*/ 60 w 351"/>
                <a:gd name="T37" fmla="*/ 361 h 471"/>
                <a:gd name="T38" fmla="*/ 25 w 351"/>
                <a:gd name="T39" fmla="*/ 332 h 471"/>
                <a:gd name="T40" fmla="*/ 1 w 351"/>
                <a:gd name="T41" fmla="*/ 325 h 471"/>
                <a:gd name="T42" fmla="*/ 14 w 351"/>
                <a:gd name="T43" fmla="*/ 299 h 471"/>
                <a:gd name="T44" fmla="*/ 32 w 351"/>
                <a:gd name="T45" fmla="*/ 273 h 471"/>
                <a:gd name="T46" fmla="*/ 52 w 351"/>
                <a:gd name="T47" fmla="*/ 254 h 471"/>
                <a:gd name="T48" fmla="*/ 44 w 351"/>
                <a:gd name="T49" fmla="*/ 235 h 471"/>
                <a:gd name="T50" fmla="*/ 19 w 351"/>
                <a:gd name="T51" fmla="*/ 229 h 471"/>
                <a:gd name="T52" fmla="*/ 9 w 351"/>
                <a:gd name="T53" fmla="*/ 205 h 471"/>
                <a:gd name="T54" fmla="*/ 32 w 351"/>
                <a:gd name="T55" fmla="*/ 189 h 471"/>
                <a:gd name="T56" fmla="*/ 38 w 351"/>
                <a:gd name="T57" fmla="*/ 165 h 471"/>
                <a:gd name="T58" fmla="*/ 56 w 351"/>
                <a:gd name="T59" fmla="*/ 169 h 471"/>
                <a:gd name="T60" fmla="*/ 85 w 351"/>
                <a:gd name="T61" fmla="*/ 168 h 471"/>
                <a:gd name="T62" fmla="*/ 97 w 351"/>
                <a:gd name="T63" fmla="*/ 152 h 471"/>
                <a:gd name="T64" fmla="*/ 98 w 351"/>
                <a:gd name="T65" fmla="*/ 127 h 471"/>
                <a:gd name="T66" fmla="*/ 85 w 351"/>
                <a:gd name="T67" fmla="*/ 108 h 471"/>
                <a:gd name="T68" fmla="*/ 100 w 351"/>
                <a:gd name="T69" fmla="*/ 99 h 471"/>
                <a:gd name="T70" fmla="*/ 129 w 351"/>
                <a:gd name="T71" fmla="*/ 85 h 471"/>
                <a:gd name="T72" fmla="*/ 141 w 351"/>
                <a:gd name="T73" fmla="*/ 64 h 471"/>
                <a:gd name="T74" fmla="*/ 139 w 351"/>
                <a:gd name="T75" fmla="*/ 50 h 471"/>
                <a:gd name="T76" fmla="*/ 143 w 351"/>
                <a:gd name="T77" fmla="*/ 34 h 471"/>
                <a:gd name="T78" fmla="*/ 149 w 351"/>
                <a:gd name="T79" fmla="*/ 20 h 471"/>
                <a:gd name="T80" fmla="*/ 149 w 351"/>
                <a:gd name="T81" fmla="*/ 2 h 471"/>
                <a:gd name="T82" fmla="*/ 165 w 351"/>
                <a:gd name="T83" fmla="*/ 9 h 471"/>
                <a:gd name="T84" fmla="*/ 191 w 351"/>
                <a:gd name="T85" fmla="*/ 19 h 471"/>
                <a:gd name="T86" fmla="*/ 214 w 351"/>
                <a:gd name="T87" fmla="*/ 20 h 471"/>
                <a:gd name="T88" fmla="*/ 243 w 351"/>
                <a:gd name="T89" fmla="*/ 38 h 471"/>
                <a:gd name="T90" fmla="*/ 248 w 351"/>
                <a:gd name="T91" fmla="*/ 44 h 471"/>
                <a:gd name="T92" fmla="*/ 243 w 351"/>
                <a:gd name="T93" fmla="*/ 58 h 471"/>
                <a:gd name="T94" fmla="*/ 257 w 351"/>
                <a:gd name="T95" fmla="*/ 73 h 471"/>
                <a:gd name="T96" fmla="*/ 263 w 351"/>
                <a:gd name="T97" fmla="*/ 83 h 471"/>
                <a:gd name="T98" fmla="*/ 285 w 351"/>
                <a:gd name="T99" fmla="*/ 83 h 471"/>
                <a:gd name="T100" fmla="*/ 298 w 351"/>
                <a:gd name="T101" fmla="*/ 74 h 471"/>
                <a:gd name="T102" fmla="*/ 293 w 351"/>
                <a:gd name="T103" fmla="*/ 63 h 471"/>
                <a:gd name="T104" fmla="*/ 296 w 351"/>
                <a:gd name="T105" fmla="*/ 44 h 471"/>
                <a:gd name="T106" fmla="*/ 325 w 351"/>
                <a:gd name="T107" fmla="*/ 50 h 471"/>
                <a:gd name="T108" fmla="*/ 343 w 351"/>
                <a:gd name="T109" fmla="*/ 105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51" h="471">
                  <a:moveTo>
                    <a:pt x="351" y="115"/>
                  </a:moveTo>
                  <a:cubicBezTo>
                    <a:pt x="351" y="115"/>
                    <a:pt x="351" y="116"/>
                    <a:pt x="351" y="117"/>
                  </a:cubicBezTo>
                  <a:cubicBezTo>
                    <a:pt x="351" y="118"/>
                    <a:pt x="350" y="119"/>
                    <a:pt x="350" y="120"/>
                  </a:cubicBezTo>
                  <a:cubicBezTo>
                    <a:pt x="349" y="121"/>
                    <a:pt x="348" y="123"/>
                    <a:pt x="347" y="124"/>
                  </a:cubicBezTo>
                  <a:cubicBezTo>
                    <a:pt x="346" y="124"/>
                    <a:pt x="346" y="125"/>
                    <a:pt x="345" y="126"/>
                  </a:cubicBezTo>
                  <a:cubicBezTo>
                    <a:pt x="345" y="126"/>
                    <a:pt x="345" y="126"/>
                    <a:pt x="345" y="126"/>
                  </a:cubicBezTo>
                  <a:cubicBezTo>
                    <a:pt x="344" y="126"/>
                    <a:pt x="341" y="125"/>
                    <a:pt x="340" y="126"/>
                  </a:cubicBezTo>
                  <a:cubicBezTo>
                    <a:pt x="339" y="126"/>
                    <a:pt x="337" y="128"/>
                    <a:pt x="336" y="128"/>
                  </a:cubicBezTo>
                  <a:cubicBezTo>
                    <a:pt x="335" y="129"/>
                    <a:pt x="332" y="130"/>
                    <a:pt x="331" y="132"/>
                  </a:cubicBezTo>
                  <a:cubicBezTo>
                    <a:pt x="330" y="133"/>
                    <a:pt x="330" y="137"/>
                    <a:pt x="330" y="139"/>
                  </a:cubicBezTo>
                  <a:cubicBezTo>
                    <a:pt x="329" y="142"/>
                    <a:pt x="328" y="147"/>
                    <a:pt x="327" y="149"/>
                  </a:cubicBezTo>
                  <a:cubicBezTo>
                    <a:pt x="326" y="151"/>
                    <a:pt x="324" y="155"/>
                    <a:pt x="322" y="156"/>
                  </a:cubicBezTo>
                  <a:cubicBezTo>
                    <a:pt x="320" y="158"/>
                    <a:pt x="315" y="160"/>
                    <a:pt x="313" y="161"/>
                  </a:cubicBezTo>
                  <a:cubicBezTo>
                    <a:pt x="311" y="162"/>
                    <a:pt x="307" y="163"/>
                    <a:pt x="306" y="165"/>
                  </a:cubicBezTo>
                  <a:cubicBezTo>
                    <a:pt x="305" y="166"/>
                    <a:pt x="304" y="169"/>
                    <a:pt x="304" y="171"/>
                  </a:cubicBezTo>
                  <a:cubicBezTo>
                    <a:pt x="303" y="173"/>
                    <a:pt x="303" y="177"/>
                    <a:pt x="302" y="178"/>
                  </a:cubicBezTo>
                  <a:cubicBezTo>
                    <a:pt x="302" y="180"/>
                    <a:pt x="300" y="182"/>
                    <a:pt x="300" y="184"/>
                  </a:cubicBezTo>
                  <a:cubicBezTo>
                    <a:pt x="299" y="185"/>
                    <a:pt x="296" y="186"/>
                    <a:pt x="295" y="188"/>
                  </a:cubicBezTo>
                  <a:cubicBezTo>
                    <a:pt x="294" y="189"/>
                    <a:pt x="295" y="193"/>
                    <a:pt x="295" y="195"/>
                  </a:cubicBezTo>
                  <a:cubicBezTo>
                    <a:pt x="295" y="197"/>
                    <a:pt x="296" y="200"/>
                    <a:pt x="295" y="202"/>
                  </a:cubicBezTo>
                  <a:cubicBezTo>
                    <a:pt x="295" y="203"/>
                    <a:pt x="292" y="206"/>
                    <a:pt x="291" y="208"/>
                  </a:cubicBezTo>
                  <a:cubicBezTo>
                    <a:pt x="290" y="209"/>
                    <a:pt x="287" y="212"/>
                    <a:pt x="285" y="214"/>
                  </a:cubicBezTo>
                  <a:cubicBezTo>
                    <a:pt x="284" y="215"/>
                    <a:pt x="283" y="217"/>
                    <a:pt x="283" y="218"/>
                  </a:cubicBezTo>
                  <a:cubicBezTo>
                    <a:pt x="283" y="220"/>
                    <a:pt x="285" y="222"/>
                    <a:pt x="285" y="223"/>
                  </a:cubicBezTo>
                  <a:cubicBezTo>
                    <a:pt x="286" y="225"/>
                    <a:pt x="287" y="229"/>
                    <a:pt x="286" y="231"/>
                  </a:cubicBezTo>
                  <a:cubicBezTo>
                    <a:pt x="286" y="233"/>
                    <a:pt x="283" y="235"/>
                    <a:pt x="282" y="236"/>
                  </a:cubicBezTo>
                  <a:cubicBezTo>
                    <a:pt x="280" y="237"/>
                    <a:pt x="276" y="238"/>
                    <a:pt x="274" y="238"/>
                  </a:cubicBezTo>
                  <a:cubicBezTo>
                    <a:pt x="272" y="239"/>
                    <a:pt x="269" y="241"/>
                    <a:pt x="268" y="243"/>
                  </a:cubicBezTo>
                  <a:cubicBezTo>
                    <a:pt x="267" y="245"/>
                    <a:pt x="267" y="249"/>
                    <a:pt x="266" y="251"/>
                  </a:cubicBezTo>
                  <a:cubicBezTo>
                    <a:pt x="265" y="254"/>
                    <a:pt x="263" y="259"/>
                    <a:pt x="262" y="261"/>
                  </a:cubicBezTo>
                  <a:cubicBezTo>
                    <a:pt x="260" y="263"/>
                    <a:pt x="256" y="267"/>
                    <a:pt x="254" y="270"/>
                  </a:cubicBezTo>
                  <a:cubicBezTo>
                    <a:pt x="254" y="271"/>
                    <a:pt x="252" y="274"/>
                    <a:pt x="252" y="275"/>
                  </a:cubicBezTo>
                  <a:cubicBezTo>
                    <a:pt x="252" y="276"/>
                    <a:pt x="255" y="278"/>
                    <a:pt x="257" y="279"/>
                  </a:cubicBezTo>
                  <a:cubicBezTo>
                    <a:pt x="259" y="280"/>
                    <a:pt x="262" y="281"/>
                    <a:pt x="263" y="282"/>
                  </a:cubicBezTo>
                  <a:cubicBezTo>
                    <a:pt x="264" y="283"/>
                    <a:pt x="267" y="284"/>
                    <a:pt x="267" y="285"/>
                  </a:cubicBezTo>
                  <a:cubicBezTo>
                    <a:pt x="267" y="286"/>
                    <a:pt x="266" y="288"/>
                    <a:pt x="265" y="289"/>
                  </a:cubicBezTo>
                  <a:cubicBezTo>
                    <a:pt x="264" y="290"/>
                    <a:pt x="262" y="291"/>
                    <a:pt x="261" y="292"/>
                  </a:cubicBezTo>
                  <a:cubicBezTo>
                    <a:pt x="260" y="294"/>
                    <a:pt x="258" y="297"/>
                    <a:pt x="257" y="299"/>
                  </a:cubicBezTo>
                  <a:cubicBezTo>
                    <a:pt x="257" y="300"/>
                    <a:pt x="256" y="305"/>
                    <a:pt x="256" y="307"/>
                  </a:cubicBezTo>
                  <a:cubicBezTo>
                    <a:pt x="256" y="309"/>
                    <a:pt x="256" y="314"/>
                    <a:pt x="256" y="316"/>
                  </a:cubicBezTo>
                  <a:cubicBezTo>
                    <a:pt x="257" y="318"/>
                    <a:pt x="258" y="322"/>
                    <a:pt x="259" y="324"/>
                  </a:cubicBezTo>
                  <a:cubicBezTo>
                    <a:pt x="259" y="325"/>
                    <a:pt x="261" y="327"/>
                    <a:pt x="263" y="327"/>
                  </a:cubicBezTo>
                  <a:cubicBezTo>
                    <a:pt x="263" y="327"/>
                    <a:pt x="266" y="326"/>
                    <a:pt x="267" y="326"/>
                  </a:cubicBezTo>
                  <a:cubicBezTo>
                    <a:pt x="267" y="325"/>
                    <a:pt x="269" y="324"/>
                    <a:pt x="270" y="324"/>
                  </a:cubicBezTo>
                  <a:cubicBezTo>
                    <a:pt x="271" y="324"/>
                    <a:pt x="273" y="325"/>
                    <a:pt x="274" y="326"/>
                  </a:cubicBezTo>
                  <a:cubicBezTo>
                    <a:pt x="274" y="327"/>
                    <a:pt x="272" y="330"/>
                    <a:pt x="272" y="332"/>
                  </a:cubicBezTo>
                  <a:cubicBezTo>
                    <a:pt x="272" y="334"/>
                    <a:pt x="274" y="337"/>
                    <a:pt x="275" y="339"/>
                  </a:cubicBezTo>
                  <a:cubicBezTo>
                    <a:pt x="276" y="340"/>
                    <a:pt x="279" y="342"/>
                    <a:pt x="279" y="344"/>
                  </a:cubicBezTo>
                  <a:cubicBezTo>
                    <a:pt x="280" y="344"/>
                    <a:pt x="282" y="346"/>
                    <a:pt x="283" y="347"/>
                  </a:cubicBezTo>
                  <a:cubicBezTo>
                    <a:pt x="283" y="348"/>
                    <a:pt x="284" y="351"/>
                    <a:pt x="284" y="352"/>
                  </a:cubicBezTo>
                  <a:cubicBezTo>
                    <a:pt x="284" y="353"/>
                    <a:pt x="284" y="357"/>
                    <a:pt x="284" y="358"/>
                  </a:cubicBezTo>
                  <a:cubicBezTo>
                    <a:pt x="285" y="360"/>
                    <a:pt x="287" y="362"/>
                    <a:pt x="288" y="362"/>
                  </a:cubicBezTo>
                  <a:cubicBezTo>
                    <a:pt x="289" y="363"/>
                    <a:pt x="292" y="361"/>
                    <a:pt x="294" y="361"/>
                  </a:cubicBezTo>
                  <a:cubicBezTo>
                    <a:pt x="295" y="361"/>
                    <a:pt x="297" y="361"/>
                    <a:pt x="299" y="362"/>
                  </a:cubicBezTo>
                  <a:cubicBezTo>
                    <a:pt x="300" y="362"/>
                    <a:pt x="301" y="365"/>
                    <a:pt x="301" y="367"/>
                  </a:cubicBezTo>
                  <a:cubicBezTo>
                    <a:pt x="302" y="368"/>
                    <a:pt x="301" y="371"/>
                    <a:pt x="300" y="372"/>
                  </a:cubicBezTo>
                  <a:cubicBezTo>
                    <a:pt x="300" y="373"/>
                    <a:pt x="300" y="376"/>
                    <a:pt x="299" y="377"/>
                  </a:cubicBezTo>
                  <a:cubicBezTo>
                    <a:pt x="298" y="378"/>
                    <a:pt x="296" y="379"/>
                    <a:pt x="296" y="380"/>
                  </a:cubicBezTo>
                  <a:cubicBezTo>
                    <a:pt x="295" y="381"/>
                    <a:pt x="296" y="384"/>
                    <a:pt x="296" y="385"/>
                  </a:cubicBezTo>
                  <a:cubicBezTo>
                    <a:pt x="297" y="385"/>
                    <a:pt x="299" y="387"/>
                    <a:pt x="300" y="388"/>
                  </a:cubicBezTo>
                  <a:cubicBezTo>
                    <a:pt x="301" y="388"/>
                    <a:pt x="305" y="388"/>
                    <a:pt x="306" y="389"/>
                  </a:cubicBezTo>
                  <a:cubicBezTo>
                    <a:pt x="308" y="389"/>
                    <a:pt x="309" y="391"/>
                    <a:pt x="310" y="393"/>
                  </a:cubicBezTo>
                  <a:cubicBezTo>
                    <a:pt x="311" y="393"/>
                    <a:pt x="312" y="397"/>
                    <a:pt x="312" y="398"/>
                  </a:cubicBezTo>
                  <a:cubicBezTo>
                    <a:pt x="312" y="399"/>
                    <a:pt x="311" y="402"/>
                    <a:pt x="310" y="403"/>
                  </a:cubicBezTo>
                  <a:cubicBezTo>
                    <a:pt x="309" y="405"/>
                    <a:pt x="306" y="407"/>
                    <a:pt x="304" y="408"/>
                  </a:cubicBezTo>
                  <a:cubicBezTo>
                    <a:pt x="304" y="409"/>
                    <a:pt x="302" y="410"/>
                    <a:pt x="301" y="411"/>
                  </a:cubicBezTo>
                  <a:cubicBezTo>
                    <a:pt x="300" y="413"/>
                    <a:pt x="300" y="418"/>
                    <a:pt x="300" y="419"/>
                  </a:cubicBezTo>
                  <a:cubicBezTo>
                    <a:pt x="300" y="422"/>
                    <a:pt x="300" y="427"/>
                    <a:pt x="300" y="430"/>
                  </a:cubicBezTo>
                  <a:cubicBezTo>
                    <a:pt x="300" y="432"/>
                    <a:pt x="301" y="436"/>
                    <a:pt x="300" y="438"/>
                  </a:cubicBezTo>
                  <a:cubicBezTo>
                    <a:pt x="299" y="441"/>
                    <a:pt x="296" y="444"/>
                    <a:pt x="294" y="446"/>
                  </a:cubicBezTo>
                  <a:cubicBezTo>
                    <a:pt x="292" y="447"/>
                    <a:pt x="290" y="449"/>
                    <a:pt x="288" y="449"/>
                  </a:cubicBezTo>
                  <a:cubicBezTo>
                    <a:pt x="287" y="450"/>
                    <a:pt x="283" y="451"/>
                    <a:pt x="282" y="451"/>
                  </a:cubicBezTo>
                  <a:cubicBezTo>
                    <a:pt x="281" y="451"/>
                    <a:pt x="279" y="450"/>
                    <a:pt x="278" y="449"/>
                  </a:cubicBezTo>
                  <a:cubicBezTo>
                    <a:pt x="277" y="449"/>
                    <a:pt x="275" y="446"/>
                    <a:pt x="274" y="446"/>
                  </a:cubicBezTo>
                  <a:cubicBezTo>
                    <a:pt x="273" y="445"/>
                    <a:pt x="272" y="444"/>
                    <a:pt x="271" y="444"/>
                  </a:cubicBezTo>
                  <a:cubicBezTo>
                    <a:pt x="270" y="444"/>
                    <a:pt x="267" y="445"/>
                    <a:pt x="266" y="446"/>
                  </a:cubicBezTo>
                  <a:cubicBezTo>
                    <a:pt x="265" y="446"/>
                    <a:pt x="263" y="449"/>
                    <a:pt x="262" y="451"/>
                  </a:cubicBezTo>
                  <a:cubicBezTo>
                    <a:pt x="261" y="451"/>
                    <a:pt x="259" y="454"/>
                    <a:pt x="258" y="455"/>
                  </a:cubicBezTo>
                  <a:cubicBezTo>
                    <a:pt x="257" y="455"/>
                    <a:pt x="255" y="456"/>
                    <a:pt x="254" y="456"/>
                  </a:cubicBezTo>
                  <a:cubicBezTo>
                    <a:pt x="252" y="456"/>
                    <a:pt x="250" y="456"/>
                    <a:pt x="248" y="455"/>
                  </a:cubicBezTo>
                  <a:cubicBezTo>
                    <a:pt x="247" y="455"/>
                    <a:pt x="245" y="452"/>
                    <a:pt x="243" y="451"/>
                  </a:cubicBezTo>
                  <a:cubicBezTo>
                    <a:pt x="243" y="450"/>
                    <a:pt x="242" y="448"/>
                    <a:pt x="241" y="448"/>
                  </a:cubicBezTo>
                  <a:cubicBezTo>
                    <a:pt x="240" y="447"/>
                    <a:pt x="238" y="447"/>
                    <a:pt x="237" y="447"/>
                  </a:cubicBezTo>
                  <a:cubicBezTo>
                    <a:pt x="235" y="446"/>
                    <a:pt x="232" y="446"/>
                    <a:pt x="231" y="446"/>
                  </a:cubicBezTo>
                  <a:cubicBezTo>
                    <a:pt x="230" y="447"/>
                    <a:pt x="227" y="450"/>
                    <a:pt x="227" y="451"/>
                  </a:cubicBezTo>
                  <a:cubicBezTo>
                    <a:pt x="226" y="454"/>
                    <a:pt x="225" y="459"/>
                    <a:pt x="224" y="461"/>
                  </a:cubicBezTo>
                  <a:cubicBezTo>
                    <a:pt x="223" y="463"/>
                    <a:pt x="222" y="466"/>
                    <a:pt x="221" y="467"/>
                  </a:cubicBezTo>
                  <a:cubicBezTo>
                    <a:pt x="220" y="467"/>
                    <a:pt x="218" y="469"/>
                    <a:pt x="217" y="468"/>
                  </a:cubicBezTo>
                  <a:cubicBezTo>
                    <a:pt x="215" y="468"/>
                    <a:pt x="213" y="466"/>
                    <a:pt x="212" y="464"/>
                  </a:cubicBezTo>
                  <a:cubicBezTo>
                    <a:pt x="211" y="463"/>
                    <a:pt x="210" y="461"/>
                    <a:pt x="209" y="460"/>
                  </a:cubicBezTo>
                  <a:cubicBezTo>
                    <a:pt x="208" y="460"/>
                    <a:pt x="207" y="459"/>
                    <a:pt x="206" y="459"/>
                  </a:cubicBezTo>
                  <a:cubicBezTo>
                    <a:pt x="204" y="459"/>
                    <a:pt x="200" y="459"/>
                    <a:pt x="199" y="460"/>
                  </a:cubicBezTo>
                  <a:cubicBezTo>
                    <a:pt x="197" y="460"/>
                    <a:pt x="195" y="463"/>
                    <a:pt x="193" y="464"/>
                  </a:cubicBezTo>
                  <a:cubicBezTo>
                    <a:pt x="192" y="465"/>
                    <a:pt x="189" y="468"/>
                    <a:pt x="188" y="469"/>
                  </a:cubicBezTo>
                  <a:cubicBezTo>
                    <a:pt x="186" y="470"/>
                    <a:pt x="183" y="470"/>
                    <a:pt x="181" y="471"/>
                  </a:cubicBezTo>
                  <a:cubicBezTo>
                    <a:pt x="179" y="471"/>
                    <a:pt x="175" y="471"/>
                    <a:pt x="173" y="470"/>
                  </a:cubicBezTo>
                  <a:cubicBezTo>
                    <a:pt x="171" y="469"/>
                    <a:pt x="170" y="468"/>
                    <a:pt x="169" y="467"/>
                  </a:cubicBezTo>
                  <a:cubicBezTo>
                    <a:pt x="168" y="466"/>
                    <a:pt x="168" y="463"/>
                    <a:pt x="168" y="462"/>
                  </a:cubicBezTo>
                  <a:cubicBezTo>
                    <a:pt x="169" y="461"/>
                    <a:pt x="171" y="459"/>
                    <a:pt x="172" y="459"/>
                  </a:cubicBezTo>
                  <a:cubicBezTo>
                    <a:pt x="172" y="458"/>
                    <a:pt x="173" y="456"/>
                    <a:pt x="172" y="455"/>
                  </a:cubicBezTo>
                  <a:cubicBezTo>
                    <a:pt x="172" y="453"/>
                    <a:pt x="170" y="451"/>
                    <a:pt x="169" y="450"/>
                  </a:cubicBezTo>
                  <a:cubicBezTo>
                    <a:pt x="169" y="448"/>
                    <a:pt x="167" y="446"/>
                    <a:pt x="166" y="445"/>
                  </a:cubicBezTo>
                  <a:cubicBezTo>
                    <a:pt x="166" y="444"/>
                    <a:pt x="165" y="442"/>
                    <a:pt x="164" y="441"/>
                  </a:cubicBezTo>
                  <a:cubicBezTo>
                    <a:pt x="164" y="439"/>
                    <a:pt x="164" y="436"/>
                    <a:pt x="163" y="434"/>
                  </a:cubicBezTo>
                  <a:cubicBezTo>
                    <a:pt x="163" y="433"/>
                    <a:pt x="162" y="430"/>
                    <a:pt x="161" y="428"/>
                  </a:cubicBezTo>
                  <a:cubicBezTo>
                    <a:pt x="161" y="426"/>
                    <a:pt x="160" y="424"/>
                    <a:pt x="159" y="423"/>
                  </a:cubicBezTo>
                  <a:cubicBezTo>
                    <a:pt x="159" y="422"/>
                    <a:pt x="156" y="420"/>
                    <a:pt x="155" y="419"/>
                  </a:cubicBezTo>
                  <a:cubicBezTo>
                    <a:pt x="154" y="418"/>
                    <a:pt x="150" y="417"/>
                    <a:pt x="148" y="416"/>
                  </a:cubicBezTo>
                  <a:cubicBezTo>
                    <a:pt x="147" y="415"/>
                    <a:pt x="144" y="414"/>
                    <a:pt x="143" y="413"/>
                  </a:cubicBezTo>
                  <a:cubicBezTo>
                    <a:pt x="143" y="413"/>
                    <a:pt x="141" y="410"/>
                    <a:pt x="140" y="410"/>
                  </a:cubicBezTo>
                  <a:cubicBezTo>
                    <a:pt x="139" y="409"/>
                    <a:pt x="135" y="408"/>
                    <a:pt x="133" y="409"/>
                  </a:cubicBezTo>
                  <a:cubicBezTo>
                    <a:pt x="132" y="410"/>
                    <a:pt x="130" y="412"/>
                    <a:pt x="129" y="413"/>
                  </a:cubicBezTo>
                  <a:cubicBezTo>
                    <a:pt x="127" y="414"/>
                    <a:pt x="124" y="415"/>
                    <a:pt x="123" y="415"/>
                  </a:cubicBezTo>
                  <a:cubicBezTo>
                    <a:pt x="121" y="415"/>
                    <a:pt x="118" y="411"/>
                    <a:pt x="117" y="410"/>
                  </a:cubicBezTo>
                  <a:cubicBezTo>
                    <a:pt x="116" y="408"/>
                    <a:pt x="116" y="405"/>
                    <a:pt x="117" y="403"/>
                  </a:cubicBezTo>
                  <a:cubicBezTo>
                    <a:pt x="117" y="402"/>
                    <a:pt x="119" y="399"/>
                    <a:pt x="121" y="398"/>
                  </a:cubicBezTo>
                  <a:cubicBezTo>
                    <a:pt x="122" y="397"/>
                    <a:pt x="124" y="395"/>
                    <a:pt x="124" y="393"/>
                  </a:cubicBezTo>
                  <a:cubicBezTo>
                    <a:pt x="125" y="393"/>
                    <a:pt x="124" y="390"/>
                    <a:pt x="124" y="389"/>
                  </a:cubicBezTo>
                  <a:cubicBezTo>
                    <a:pt x="123" y="387"/>
                    <a:pt x="119" y="385"/>
                    <a:pt x="118" y="385"/>
                  </a:cubicBezTo>
                  <a:cubicBezTo>
                    <a:pt x="116" y="383"/>
                    <a:pt x="112" y="381"/>
                    <a:pt x="110" y="379"/>
                  </a:cubicBezTo>
                  <a:cubicBezTo>
                    <a:pt x="109" y="378"/>
                    <a:pt x="107" y="376"/>
                    <a:pt x="106" y="375"/>
                  </a:cubicBezTo>
                  <a:cubicBezTo>
                    <a:pt x="106" y="375"/>
                    <a:pt x="103" y="374"/>
                    <a:pt x="102" y="374"/>
                  </a:cubicBezTo>
                  <a:cubicBezTo>
                    <a:pt x="101" y="374"/>
                    <a:pt x="99" y="377"/>
                    <a:pt x="98" y="377"/>
                  </a:cubicBezTo>
                  <a:cubicBezTo>
                    <a:pt x="97" y="378"/>
                    <a:pt x="95" y="380"/>
                    <a:pt x="94" y="381"/>
                  </a:cubicBezTo>
                  <a:cubicBezTo>
                    <a:pt x="93" y="381"/>
                    <a:pt x="91" y="381"/>
                    <a:pt x="90" y="380"/>
                  </a:cubicBezTo>
                  <a:cubicBezTo>
                    <a:pt x="89" y="380"/>
                    <a:pt x="88" y="378"/>
                    <a:pt x="87" y="378"/>
                  </a:cubicBezTo>
                  <a:cubicBezTo>
                    <a:pt x="86" y="378"/>
                    <a:pt x="83" y="377"/>
                    <a:pt x="82" y="377"/>
                  </a:cubicBezTo>
                  <a:cubicBezTo>
                    <a:pt x="81" y="377"/>
                    <a:pt x="78" y="378"/>
                    <a:pt x="77" y="377"/>
                  </a:cubicBezTo>
                  <a:cubicBezTo>
                    <a:pt x="75" y="377"/>
                    <a:pt x="73" y="374"/>
                    <a:pt x="72" y="373"/>
                  </a:cubicBezTo>
                  <a:cubicBezTo>
                    <a:pt x="71" y="372"/>
                    <a:pt x="70" y="369"/>
                    <a:pt x="70" y="368"/>
                  </a:cubicBezTo>
                  <a:cubicBezTo>
                    <a:pt x="70" y="367"/>
                    <a:pt x="69" y="365"/>
                    <a:pt x="68" y="365"/>
                  </a:cubicBezTo>
                  <a:cubicBezTo>
                    <a:pt x="67" y="364"/>
                    <a:pt x="65" y="364"/>
                    <a:pt x="64" y="364"/>
                  </a:cubicBezTo>
                  <a:cubicBezTo>
                    <a:pt x="63" y="363"/>
                    <a:pt x="61" y="362"/>
                    <a:pt x="60" y="361"/>
                  </a:cubicBezTo>
                  <a:cubicBezTo>
                    <a:pt x="59" y="360"/>
                    <a:pt x="58" y="357"/>
                    <a:pt x="58" y="356"/>
                  </a:cubicBezTo>
                  <a:cubicBezTo>
                    <a:pt x="58" y="354"/>
                    <a:pt x="57" y="351"/>
                    <a:pt x="56" y="349"/>
                  </a:cubicBezTo>
                  <a:cubicBezTo>
                    <a:pt x="56" y="348"/>
                    <a:pt x="54" y="345"/>
                    <a:pt x="53" y="344"/>
                  </a:cubicBezTo>
                  <a:cubicBezTo>
                    <a:pt x="52" y="343"/>
                    <a:pt x="49" y="341"/>
                    <a:pt x="47" y="341"/>
                  </a:cubicBezTo>
                  <a:cubicBezTo>
                    <a:pt x="45" y="340"/>
                    <a:pt x="41" y="341"/>
                    <a:pt x="39" y="340"/>
                  </a:cubicBezTo>
                  <a:cubicBezTo>
                    <a:pt x="38" y="340"/>
                    <a:pt x="35" y="340"/>
                    <a:pt x="34" y="339"/>
                  </a:cubicBezTo>
                  <a:cubicBezTo>
                    <a:pt x="31" y="338"/>
                    <a:pt x="27" y="334"/>
                    <a:pt x="25" y="332"/>
                  </a:cubicBezTo>
                  <a:cubicBezTo>
                    <a:pt x="23" y="331"/>
                    <a:pt x="21" y="328"/>
                    <a:pt x="19" y="326"/>
                  </a:cubicBezTo>
                  <a:cubicBezTo>
                    <a:pt x="18" y="325"/>
                    <a:pt x="17" y="324"/>
                    <a:pt x="17" y="324"/>
                  </a:cubicBezTo>
                  <a:cubicBezTo>
                    <a:pt x="15" y="323"/>
                    <a:pt x="13" y="322"/>
                    <a:pt x="12" y="322"/>
                  </a:cubicBezTo>
                  <a:cubicBezTo>
                    <a:pt x="10" y="322"/>
                    <a:pt x="8" y="321"/>
                    <a:pt x="7" y="322"/>
                  </a:cubicBezTo>
                  <a:cubicBezTo>
                    <a:pt x="6" y="322"/>
                    <a:pt x="4" y="325"/>
                    <a:pt x="3" y="326"/>
                  </a:cubicBezTo>
                  <a:cubicBezTo>
                    <a:pt x="2" y="326"/>
                    <a:pt x="1" y="327"/>
                    <a:pt x="0" y="327"/>
                  </a:cubicBezTo>
                  <a:cubicBezTo>
                    <a:pt x="0" y="326"/>
                    <a:pt x="1" y="325"/>
                    <a:pt x="1" y="325"/>
                  </a:cubicBezTo>
                  <a:cubicBezTo>
                    <a:pt x="1" y="324"/>
                    <a:pt x="2" y="323"/>
                    <a:pt x="2" y="322"/>
                  </a:cubicBezTo>
                  <a:cubicBezTo>
                    <a:pt x="3" y="321"/>
                    <a:pt x="6" y="319"/>
                    <a:pt x="7" y="318"/>
                  </a:cubicBezTo>
                  <a:cubicBezTo>
                    <a:pt x="8" y="317"/>
                    <a:pt x="10" y="315"/>
                    <a:pt x="11" y="314"/>
                  </a:cubicBezTo>
                  <a:cubicBezTo>
                    <a:pt x="11" y="313"/>
                    <a:pt x="13" y="312"/>
                    <a:pt x="13" y="310"/>
                  </a:cubicBezTo>
                  <a:cubicBezTo>
                    <a:pt x="13" y="309"/>
                    <a:pt x="13" y="308"/>
                    <a:pt x="13" y="307"/>
                  </a:cubicBezTo>
                  <a:cubicBezTo>
                    <a:pt x="13" y="306"/>
                    <a:pt x="13" y="304"/>
                    <a:pt x="13" y="304"/>
                  </a:cubicBezTo>
                  <a:cubicBezTo>
                    <a:pt x="13" y="303"/>
                    <a:pt x="14" y="300"/>
                    <a:pt x="14" y="299"/>
                  </a:cubicBezTo>
                  <a:cubicBezTo>
                    <a:pt x="14" y="297"/>
                    <a:pt x="16" y="295"/>
                    <a:pt x="17" y="293"/>
                  </a:cubicBezTo>
                  <a:cubicBezTo>
                    <a:pt x="18" y="292"/>
                    <a:pt x="20" y="289"/>
                    <a:pt x="21" y="288"/>
                  </a:cubicBezTo>
                  <a:cubicBezTo>
                    <a:pt x="22" y="287"/>
                    <a:pt x="24" y="286"/>
                    <a:pt x="26" y="285"/>
                  </a:cubicBezTo>
                  <a:cubicBezTo>
                    <a:pt x="27" y="284"/>
                    <a:pt x="29" y="283"/>
                    <a:pt x="30" y="282"/>
                  </a:cubicBezTo>
                  <a:cubicBezTo>
                    <a:pt x="31" y="282"/>
                    <a:pt x="32" y="280"/>
                    <a:pt x="32" y="279"/>
                  </a:cubicBezTo>
                  <a:cubicBezTo>
                    <a:pt x="33" y="279"/>
                    <a:pt x="33" y="278"/>
                    <a:pt x="33" y="277"/>
                  </a:cubicBezTo>
                  <a:cubicBezTo>
                    <a:pt x="33" y="276"/>
                    <a:pt x="32" y="274"/>
                    <a:pt x="32" y="273"/>
                  </a:cubicBezTo>
                  <a:cubicBezTo>
                    <a:pt x="32" y="273"/>
                    <a:pt x="33" y="271"/>
                    <a:pt x="34" y="271"/>
                  </a:cubicBezTo>
                  <a:cubicBezTo>
                    <a:pt x="34" y="270"/>
                    <a:pt x="37" y="268"/>
                    <a:pt x="38" y="268"/>
                  </a:cubicBezTo>
                  <a:cubicBezTo>
                    <a:pt x="39" y="267"/>
                    <a:pt x="42" y="266"/>
                    <a:pt x="43" y="265"/>
                  </a:cubicBezTo>
                  <a:cubicBezTo>
                    <a:pt x="44" y="265"/>
                    <a:pt x="46" y="264"/>
                    <a:pt x="47" y="263"/>
                  </a:cubicBezTo>
                  <a:cubicBezTo>
                    <a:pt x="49" y="263"/>
                    <a:pt x="51" y="262"/>
                    <a:pt x="52" y="261"/>
                  </a:cubicBezTo>
                  <a:cubicBezTo>
                    <a:pt x="53" y="260"/>
                    <a:pt x="54" y="259"/>
                    <a:pt x="54" y="258"/>
                  </a:cubicBezTo>
                  <a:cubicBezTo>
                    <a:pt x="54" y="257"/>
                    <a:pt x="53" y="255"/>
                    <a:pt x="52" y="254"/>
                  </a:cubicBezTo>
                  <a:cubicBezTo>
                    <a:pt x="52" y="254"/>
                    <a:pt x="50" y="253"/>
                    <a:pt x="50" y="252"/>
                  </a:cubicBezTo>
                  <a:cubicBezTo>
                    <a:pt x="49" y="251"/>
                    <a:pt x="49" y="250"/>
                    <a:pt x="49" y="250"/>
                  </a:cubicBezTo>
                  <a:cubicBezTo>
                    <a:pt x="48" y="249"/>
                    <a:pt x="48" y="247"/>
                    <a:pt x="48" y="246"/>
                  </a:cubicBezTo>
                  <a:cubicBezTo>
                    <a:pt x="48" y="245"/>
                    <a:pt x="48" y="242"/>
                    <a:pt x="48" y="241"/>
                  </a:cubicBezTo>
                  <a:cubicBezTo>
                    <a:pt x="48" y="240"/>
                    <a:pt x="48" y="238"/>
                    <a:pt x="48" y="238"/>
                  </a:cubicBezTo>
                  <a:cubicBezTo>
                    <a:pt x="48" y="238"/>
                    <a:pt x="47" y="237"/>
                    <a:pt x="46" y="236"/>
                  </a:cubicBezTo>
                  <a:cubicBezTo>
                    <a:pt x="46" y="236"/>
                    <a:pt x="44" y="236"/>
                    <a:pt x="44" y="235"/>
                  </a:cubicBezTo>
                  <a:cubicBezTo>
                    <a:pt x="43" y="235"/>
                    <a:pt x="42" y="233"/>
                    <a:pt x="41" y="232"/>
                  </a:cubicBezTo>
                  <a:cubicBezTo>
                    <a:pt x="40" y="232"/>
                    <a:pt x="38" y="230"/>
                    <a:pt x="38" y="230"/>
                  </a:cubicBezTo>
                  <a:cubicBezTo>
                    <a:pt x="37" y="230"/>
                    <a:pt x="35" y="230"/>
                    <a:pt x="34" y="229"/>
                  </a:cubicBezTo>
                  <a:cubicBezTo>
                    <a:pt x="33" y="229"/>
                    <a:pt x="31" y="229"/>
                    <a:pt x="30" y="229"/>
                  </a:cubicBezTo>
                  <a:cubicBezTo>
                    <a:pt x="29" y="230"/>
                    <a:pt x="27" y="231"/>
                    <a:pt x="26" y="231"/>
                  </a:cubicBezTo>
                  <a:cubicBezTo>
                    <a:pt x="26" y="232"/>
                    <a:pt x="23" y="232"/>
                    <a:pt x="22" y="231"/>
                  </a:cubicBezTo>
                  <a:cubicBezTo>
                    <a:pt x="21" y="231"/>
                    <a:pt x="20" y="230"/>
                    <a:pt x="19" y="229"/>
                  </a:cubicBezTo>
                  <a:cubicBezTo>
                    <a:pt x="18" y="228"/>
                    <a:pt x="18" y="226"/>
                    <a:pt x="18" y="226"/>
                  </a:cubicBezTo>
                  <a:cubicBezTo>
                    <a:pt x="17" y="224"/>
                    <a:pt x="16" y="222"/>
                    <a:pt x="16" y="220"/>
                  </a:cubicBezTo>
                  <a:cubicBezTo>
                    <a:pt x="16" y="219"/>
                    <a:pt x="16" y="217"/>
                    <a:pt x="16" y="216"/>
                  </a:cubicBezTo>
                  <a:cubicBezTo>
                    <a:pt x="16" y="215"/>
                    <a:pt x="15" y="214"/>
                    <a:pt x="14" y="213"/>
                  </a:cubicBezTo>
                  <a:cubicBezTo>
                    <a:pt x="14" y="212"/>
                    <a:pt x="13" y="210"/>
                    <a:pt x="12" y="209"/>
                  </a:cubicBezTo>
                  <a:cubicBezTo>
                    <a:pt x="12" y="209"/>
                    <a:pt x="10" y="208"/>
                    <a:pt x="10" y="208"/>
                  </a:cubicBezTo>
                  <a:cubicBezTo>
                    <a:pt x="10" y="207"/>
                    <a:pt x="9" y="206"/>
                    <a:pt x="9" y="205"/>
                  </a:cubicBezTo>
                  <a:cubicBezTo>
                    <a:pt x="9" y="205"/>
                    <a:pt x="9" y="204"/>
                    <a:pt x="10" y="203"/>
                  </a:cubicBezTo>
                  <a:cubicBezTo>
                    <a:pt x="10" y="203"/>
                    <a:pt x="11" y="203"/>
                    <a:pt x="11" y="203"/>
                  </a:cubicBezTo>
                  <a:cubicBezTo>
                    <a:pt x="12" y="203"/>
                    <a:pt x="13" y="203"/>
                    <a:pt x="14" y="203"/>
                  </a:cubicBezTo>
                  <a:cubicBezTo>
                    <a:pt x="14" y="203"/>
                    <a:pt x="14" y="202"/>
                    <a:pt x="15" y="202"/>
                  </a:cubicBezTo>
                  <a:cubicBezTo>
                    <a:pt x="16" y="202"/>
                    <a:pt x="19" y="201"/>
                    <a:pt x="20" y="200"/>
                  </a:cubicBezTo>
                  <a:cubicBezTo>
                    <a:pt x="22" y="199"/>
                    <a:pt x="26" y="196"/>
                    <a:pt x="27" y="195"/>
                  </a:cubicBezTo>
                  <a:cubicBezTo>
                    <a:pt x="28" y="193"/>
                    <a:pt x="31" y="190"/>
                    <a:pt x="32" y="189"/>
                  </a:cubicBezTo>
                  <a:cubicBezTo>
                    <a:pt x="33" y="188"/>
                    <a:pt x="34" y="185"/>
                    <a:pt x="34" y="184"/>
                  </a:cubicBezTo>
                  <a:cubicBezTo>
                    <a:pt x="34" y="183"/>
                    <a:pt x="34" y="181"/>
                    <a:pt x="34" y="180"/>
                  </a:cubicBezTo>
                  <a:cubicBezTo>
                    <a:pt x="35" y="179"/>
                    <a:pt x="35" y="176"/>
                    <a:pt x="35" y="174"/>
                  </a:cubicBezTo>
                  <a:cubicBezTo>
                    <a:pt x="34" y="173"/>
                    <a:pt x="34" y="171"/>
                    <a:pt x="34" y="170"/>
                  </a:cubicBezTo>
                  <a:cubicBezTo>
                    <a:pt x="34" y="169"/>
                    <a:pt x="34" y="168"/>
                    <a:pt x="34" y="167"/>
                  </a:cubicBezTo>
                  <a:cubicBezTo>
                    <a:pt x="34" y="166"/>
                    <a:pt x="35" y="165"/>
                    <a:pt x="36" y="164"/>
                  </a:cubicBezTo>
                  <a:cubicBezTo>
                    <a:pt x="37" y="164"/>
                    <a:pt x="38" y="165"/>
                    <a:pt x="38" y="165"/>
                  </a:cubicBezTo>
                  <a:cubicBezTo>
                    <a:pt x="39" y="165"/>
                    <a:pt x="40" y="167"/>
                    <a:pt x="40" y="168"/>
                  </a:cubicBezTo>
                  <a:cubicBezTo>
                    <a:pt x="41" y="169"/>
                    <a:pt x="42" y="170"/>
                    <a:pt x="42" y="171"/>
                  </a:cubicBezTo>
                  <a:cubicBezTo>
                    <a:pt x="43" y="171"/>
                    <a:pt x="44" y="171"/>
                    <a:pt x="45" y="171"/>
                  </a:cubicBezTo>
                  <a:cubicBezTo>
                    <a:pt x="46" y="171"/>
                    <a:pt x="47" y="171"/>
                    <a:pt x="47" y="171"/>
                  </a:cubicBezTo>
                  <a:cubicBezTo>
                    <a:pt x="48" y="171"/>
                    <a:pt x="50" y="170"/>
                    <a:pt x="50" y="169"/>
                  </a:cubicBezTo>
                  <a:cubicBezTo>
                    <a:pt x="51" y="169"/>
                    <a:pt x="53" y="168"/>
                    <a:pt x="54" y="168"/>
                  </a:cubicBezTo>
                  <a:cubicBezTo>
                    <a:pt x="54" y="168"/>
                    <a:pt x="55" y="169"/>
                    <a:pt x="56" y="169"/>
                  </a:cubicBezTo>
                  <a:cubicBezTo>
                    <a:pt x="57" y="169"/>
                    <a:pt x="58" y="171"/>
                    <a:pt x="59" y="171"/>
                  </a:cubicBezTo>
                  <a:cubicBezTo>
                    <a:pt x="60" y="171"/>
                    <a:pt x="62" y="171"/>
                    <a:pt x="62" y="171"/>
                  </a:cubicBezTo>
                  <a:cubicBezTo>
                    <a:pt x="63" y="171"/>
                    <a:pt x="65" y="170"/>
                    <a:pt x="66" y="170"/>
                  </a:cubicBezTo>
                  <a:cubicBezTo>
                    <a:pt x="66" y="169"/>
                    <a:pt x="67" y="169"/>
                    <a:pt x="68" y="169"/>
                  </a:cubicBezTo>
                  <a:cubicBezTo>
                    <a:pt x="70" y="169"/>
                    <a:pt x="73" y="169"/>
                    <a:pt x="75" y="169"/>
                  </a:cubicBezTo>
                  <a:cubicBezTo>
                    <a:pt x="76" y="169"/>
                    <a:pt x="79" y="169"/>
                    <a:pt x="80" y="169"/>
                  </a:cubicBezTo>
                  <a:cubicBezTo>
                    <a:pt x="82" y="169"/>
                    <a:pt x="84" y="169"/>
                    <a:pt x="85" y="168"/>
                  </a:cubicBezTo>
                  <a:cubicBezTo>
                    <a:pt x="87" y="168"/>
                    <a:pt x="91" y="167"/>
                    <a:pt x="93" y="167"/>
                  </a:cubicBezTo>
                  <a:cubicBezTo>
                    <a:pt x="94" y="166"/>
                    <a:pt x="96" y="165"/>
                    <a:pt x="98" y="164"/>
                  </a:cubicBezTo>
                  <a:cubicBezTo>
                    <a:pt x="98" y="164"/>
                    <a:pt x="100" y="162"/>
                    <a:pt x="100" y="161"/>
                  </a:cubicBezTo>
                  <a:cubicBezTo>
                    <a:pt x="101" y="161"/>
                    <a:pt x="102" y="160"/>
                    <a:pt x="102" y="160"/>
                  </a:cubicBezTo>
                  <a:cubicBezTo>
                    <a:pt x="102" y="159"/>
                    <a:pt x="100" y="159"/>
                    <a:pt x="99" y="158"/>
                  </a:cubicBezTo>
                  <a:cubicBezTo>
                    <a:pt x="99" y="157"/>
                    <a:pt x="98" y="156"/>
                    <a:pt x="98" y="155"/>
                  </a:cubicBezTo>
                  <a:cubicBezTo>
                    <a:pt x="98" y="154"/>
                    <a:pt x="97" y="153"/>
                    <a:pt x="97" y="152"/>
                  </a:cubicBezTo>
                  <a:cubicBezTo>
                    <a:pt x="97" y="152"/>
                    <a:pt x="97" y="150"/>
                    <a:pt x="98" y="149"/>
                  </a:cubicBezTo>
                  <a:cubicBezTo>
                    <a:pt x="98" y="148"/>
                    <a:pt x="100" y="148"/>
                    <a:pt x="101" y="148"/>
                  </a:cubicBezTo>
                  <a:cubicBezTo>
                    <a:pt x="101" y="147"/>
                    <a:pt x="103" y="145"/>
                    <a:pt x="103" y="144"/>
                  </a:cubicBezTo>
                  <a:cubicBezTo>
                    <a:pt x="104" y="144"/>
                    <a:pt x="104" y="141"/>
                    <a:pt x="104" y="140"/>
                  </a:cubicBezTo>
                  <a:cubicBezTo>
                    <a:pt x="104" y="139"/>
                    <a:pt x="103" y="137"/>
                    <a:pt x="103" y="136"/>
                  </a:cubicBezTo>
                  <a:cubicBezTo>
                    <a:pt x="102" y="135"/>
                    <a:pt x="102" y="133"/>
                    <a:pt x="101" y="132"/>
                  </a:cubicBezTo>
                  <a:cubicBezTo>
                    <a:pt x="101" y="131"/>
                    <a:pt x="99" y="128"/>
                    <a:pt x="98" y="127"/>
                  </a:cubicBezTo>
                  <a:cubicBezTo>
                    <a:pt x="98" y="126"/>
                    <a:pt x="96" y="122"/>
                    <a:pt x="95" y="120"/>
                  </a:cubicBezTo>
                  <a:cubicBezTo>
                    <a:pt x="94" y="119"/>
                    <a:pt x="92" y="116"/>
                    <a:pt x="91" y="115"/>
                  </a:cubicBezTo>
                  <a:cubicBezTo>
                    <a:pt x="90" y="114"/>
                    <a:pt x="89" y="113"/>
                    <a:pt x="88" y="113"/>
                  </a:cubicBezTo>
                  <a:cubicBezTo>
                    <a:pt x="87" y="112"/>
                    <a:pt x="85" y="112"/>
                    <a:pt x="84" y="112"/>
                  </a:cubicBezTo>
                  <a:cubicBezTo>
                    <a:pt x="84" y="112"/>
                    <a:pt x="83" y="111"/>
                    <a:pt x="83" y="111"/>
                  </a:cubicBezTo>
                  <a:cubicBezTo>
                    <a:pt x="83" y="110"/>
                    <a:pt x="83" y="109"/>
                    <a:pt x="83" y="108"/>
                  </a:cubicBezTo>
                  <a:cubicBezTo>
                    <a:pt x="84" y="108"/>
                    <a:pt x="85" y="108"/>
                    <a:pt x="85" y="108"/>
                  </a:cubicBezTo>
                  <a:cubicBezTo>
                    <a:pt x="86" y="108"/>
                    <a:pt x="88" y="108"/>
                    <a:pt x="88" y="108"/>
                  </a:cubicBezTo>
                  <a:cubicBezTo>
                    <a:pt x="89" y="108"/>
                    <a:pt x="91" y="109"/>
                    <a:pt x="91" y="109"/>
                  </a:cubicBezTo>
                  <a:cubicBezTo>
                    <a:pt x="92" y="108"/>
                    <a:pt x="93" y="108"/>
                    <a:pt x="94" y="107"/>
                  </a:cubicBezTo>
                  <a:cubicBezTo>
                    <a:pt x="94" y="107"/>
                    <a:pt x="96" y="107"/>
                    <a:pt x="97" y="107"/>
                  </a:cubicBezTo>
                  <a:cubicBezTo>
                    <a:pt x="97" y="107"/>
                    <a:pt x="98" y="107"/>
                    <a:pt x="98" y="106"/>
                  </a:cubicBezTo>
                  <a:cubicBezTo>
                    <a:pt x="99" y="106"/>
                    <a:pt x="100" y="104"/>
                    <a:pt x="100" y="103"/>
                  </a:cubicBezTo>
                  <a:cubicBezTo>
                    <a:pt x="100" y="102"/>
                    <a:pt x="100" y="100"/>
                    <a:pt x="100" y="99"/>
                  </a:cubicBezTo>
                  <a:cubicBezTo>
                    <a:pt x="100" y="98"/>
                    <a:pt x="102" y="97"/>
                    <a:pt x="102" y="96"/>
                  </a:cubicBezTo>
                  <a:cubicBezTo>
                    <a:pt x="102" y="95"/>
                    <a:pt x="103" y="95"/>
                    <a:pt x="104" y="95"/>
                  </a:cubicBezTo>
                  <a:cubicBezTo>
                    <a:pt x="105" y="95"/>
                    <a:pt x="106" y="95"/>
                    <a:pt x="107" y="95"/>
                  </a:cubicBezTo>
                  <a:cubicBezTo>
                    <a:pt x="109" y="95"/>
                    <a:pt x="112" y="94"/>
                    <a:pt x="114" y="94"/>
                  </a:cubicBezTo>
                  <a:cubicBezTo>
                    <a:pt x="116" y="94"/>
                    <a:pt x="120" y="94"/>
                    <a:pt x="122" y="93"/>
                  </a:cubicBezTo>
                  <a:cubicBezTo>
                    <a:pt x="123" y="92"/>
                    <a:pt x="125" y="91"/>
                    <a:pt x="126" y="91"/>
                  </a:cubicBezTo>
                  <a:cubicBezTo>
                    <a:pt x="127" y="89"/>
                    <a:pt x="128" y="86"/>
                    <a:pt x="129" y="85"/>
                  </a:cubicBezTo>
                  <a:cubicBezTo>
                    <a:pt x="130" y="84"/>
                    <a:pt x="131" y="82"/>
                    <a:pt x="131" y="81"/>
                  </a:cubicBezTo>
                  <a:cubicBezTo>
                    <a:pt x="132" y="80"/>
                    <a:pt x="133" y="79"/>
                    <a:pt x="134" y="79"/>
                  </a:cubicBezTo>
                  <a:cubicBezTo>
                    <a:pt x="135" y="78"/>
                    <a:pt x="138" y="78"/>
                    <a:pt x="139" y="77"/>
                  </a:cubicBezTo>
                  <a:cubicBezTo>
                    <a:pt x="140" y="76"/>
                    <a:pt x="141" y="75"/>
                    <a:pt x="141" y="74"/>
                  </a:cubicBezTo>
                  <a:cubicBezTo>
                    <a:pt x="142" y="74"/>
                    <a:pt x="143" y="72"/>
                    <a:pt x="143" y="71"/>
                  </a:cubicBezTo>
                  <a:cubicBezTo>
                    <a:pt x="143" y="71"/>
                    <a:pt x="143" y="68"/>
                    <a:pt x="143" y="67"/>
                  </a:cubicBezTo>
                  <a:cubicBezTo>
                    <a:pt x="143" y="66"/>
                    <a:pt x="142" y="65"/>
                    <a:pt x="141" y="64"/>
                  </a:cubicBezTo>
                  <a:cubicBezTo>
                    <a:pt x="140" y="64"/>
                    <a:pt x="138" y="64"/>
                    <a:pt x="137" y="63"/>
                  </a:cubicBezTo>
                  <a:cubicBezTo>
                    <a:pt x="135" y="63"/>
                    <a:pt x="133" y="62"/>
                    <a:pt x="132" y="62"/>
                  </a:cubicBezTo>
                  <a:cubicBezTo>
                    <a:pt x="131" y="62"/>
                    <a:pt x="131" y="61"/>
                    <a:pt x="131" y="61"/>
                  </a:cubicBezTo>
                  <a:cubicBezTo>
                    <a:pt x="130" y="60"/>
                    <a:pt x="130" y="58"/>
                    <a:pt x="131" y="58"/>
                  </a:cubicBezTo>
                  <a:cubicBezTo>
                    <a:pt x="131" y="57"/>
                    <a:pt x="131" y="56"/>
                    <a:pt x="131" y="56"/>
                  </a:cubicBezTo>
                  <a:cubicBezTo>
                    <a:pt x="132" y="54"/>
                    <a:pt x="135" y="53"/>
                    <a:pt x="135" y="53"/>
                  </a:cubicBezTo>
                  <a:cubicBezTo>
                    <a:pt x="136" y="52"/>
                    <a:pt x="139" y="51"/>
                    <a:pt x="139" y="50"/>
                  </a:cubicBezTo>
                  <a:cubicBezTo>
                    <a:pt x="140" y="50"/>
                    <a:pt x="141" y="49"/>
                    <a:pt x="141" y="48"/>
                  </a:cubicBezTo>
                  <a:cubicBezTo>
                    <a:pt x="141" y="47"/>
                    <a:pt x="142" y="46"/>
                    <a:pt x="142" y="46"/>
                  </a:cubicBezTo>
                  <a:cubicBezTo>
                    <a:pt x="142" y="45"/>
                    <a:pt x="140" y="45"/>
                    <a:pt x="139" y="44"/>
                  </a:cubicBezTo>
                  <a:cubicBezTo>
                    <a:pt x="139" y="43"/>
                    <a:pt x="140" y="42"/>
                    <a:pt x="140" y="41"/>
                  </a:cubicBezTo>
                  <a:cubicBezTo>
                    <a:pt x="140" y="40"/>
                    <a:pt x="141" y="38"/>
                    <a:pt x="141" y="38"/>
                  </a:cubicBezTo>
                  <a:cubicBezTo>
                    <a:pt x="142" y="37"/>
                    <a:pt x="143" y="37"/>
                    <a:pt x="143" y="36"/>
                  </a:cubicBezTo>
                  <a:cubicBezTo>
                    <a:pt x="143" y="36"/>
                    <a:pt x="143" y="34"/>
                    <a:pt x="143" y="34"/>
                  </a:cubicBezTo>
                  <a:cubicBezTo>
                    <a:pt x="143" y="33"/>
                    <a:pt x="143" y="31"/>
                    <a:pt x="143" y="30"/>
                  </a:cubicBezTo>
                  <a:cubicBezTo>
                    <a:pt x="143" y="30"/>
                    <a:pt x="143" y="28"/>
                    <a:pt x="143" y="27"/>
                  </a:cubicBezTo>
                  <a:cubicBezTo>
                    <a:pt x="142" y="26"/>
                    <a:pt x="141" y="25"/>
                    <a:pt x="141" y="25"/>
                  </a:cubicBezTo>
                  <a:cubicBezTo>
                    <a:pt x="141" y="24"/>
                    <a:pt x="140" y="24"/>
                    <a:pt x="140" y="23"/>
                  </a:cubicBezTo>
                  <a:cubicBezTo>
                    <a:pt x="141" y="23"/>
                    <a:pt x="142" y="23"/>
                    <a:pt x="142" y="23"/>
                  </a:cubicBezTo>
                  <a:cubicBezTo>
                    <a:pt x="143" y="22"/>
                    <a:pt x="146" y="22"/>
                    <a:pt x="147" y="22"/>
                  </a:cubicBezTo>
                  <a:cubicBezTo>
                    <a:pt x="147" y="21"/>
                    <a:pt x="148" y="21"/>
                    <a:pt x="149" y="20"/>
                  </a:cubicBezTo>
                  <a:cubicBezTo>
                    <a:pt x="150" y="20"/>
                    <a:pt x="151" y="19"/>
                    <a:pt x="151" y="18"/>
                  </a:cubicBezTo>
                  <a:cubicBezTo>
                    <a:pt x="151" y="18"/>
                    <a:pt x="152" y="17"/>
                    <a:pt x="152" y="16"/>
                  </a:cubicBezTo>
                  <a:cubicBezTo>
                    <a:pt x="152" y="16"/>
                    <a:pt x="152" y="14"/>
                    <a:pt x="152" y="13"/>
                  </a:cubicBezTo>
                  <a:cubicBezTo>
                    <a:pt x="152" y="13"/>
                    <a:pt x="151" y="11"/>
                    <a:pt x="151" y="11"/>
                  </a:cubicBezTo>
                  <a:cubicBezTo>
                    <a:pt x="151" y="10"/>
                    <a:pt x="150" y="9"/>
                    <a:pt x="150" y="9"/>
                  </a:cubicBezTo>
                  <a:cubicBezTo>
                    <a:pt x="150" y="8"/>
                    <a:pt x="149" y="6"/>
                    <a:pt x="149" y="5"/>
                  </a:cubicBezTo>
                  <a:cubicBezTo>
                    <a:pt x="149" y="5"/>
                    <a:pt x="149" y="3"/>
                    <a:pt x="149" y="2"/>
                  </a:cubicBezTo>
                  <a:cubicBezTo>
                    <a:pt x="149" y="1"/>
                    <a:pt x="150" y="1"/>
                    <a:pt x="151" y="0"/>
                  </a:cubicBezTo>
                  <a:cubicBezTo>
                    <a:pt x="151" y="0"/>
                    <a:pt x="152" y="0"/>
                    <a:pt x="153" y="0"/>
                  </a:cubicBezTo>
                  <a:cubicBezTo>
                    <a:pt x="154" y="0"/>
                    <a:pt x="155" y="0"/>
                    <a:pt x="155" y="1"/>
                  </a:cubicBezTo>
                  <a:cubicBezTo>
                    <a:pt x="156" y="1"/>
                    <a:pt x="157" y="2"/>
                    <a:pt x="158" y="3"/>
                  </a:cubicBezTo>
                  <a:cubicBezTo>
                    <a:pt x="158" y="3"/>
                    <a:pt x="159" y="5"/>
                    <a:pt x="159" y="5"/>
                  </a:cubicBezTo>
                  <a:cubicBezTo>
                    <a:pt x="160" y="6"/>
                    <a:pt x="161" y="7"/>
                    <a:pt x="162" y="8"/>
                  </a:cubicBezTo>
                  <a:cubicBezTo>
                    <a:pt x="163" y="8"/>
                    <a:pt x="164" y="9"/>
                    <a:pt x="165" y="9"/>
                  </a:cubicBezTo>
                  <a:cubicBezTo>
                    <a:pt x="166" y="9"/>
                    <a:pt x="167" y="7"/>
                    <a:pt x="169" y="7"/>
                  </a:cubicBezTo>
                  <a:cubicBezTo>
                    <a:pt x="170" y="6"/>
                    <a:pt x="172" y="6"/>
                    <a:pt x="173" y="6"/>
                  </a:cubicBezTo>
                  <a:cubicBezTo>
                    <a:pt x="175" y="5"/>
                    <a:pt x="177" y="6"/>
                    <a:pt x="178" y="6"/>
                  </a:cubicBezTo>
                  <a:cubicBezTo>
                    <a:pt x="179" y="6"/>
                    <a:pt x="180" y="7"/>
                    <a:pt x="181" y="8"/>
                  </a:cubicBezTo>
                  <a:cubicBezTo>
                    <a:pt x="182" y="9"/>
                    <a:pt x="183" y="11"/>
                    <a:pt x="184" y="12"/>
                  </a:cubicBezTo>
                  <a:cubicBezTo>
                    <a:pt x="185" y="13"/>
                    <a:pt x="187" y="15"/>
                    <a:pt x="187" y="17"/>
                  </a:cubicBezTo>
                  <a:cubicBezTo>
                    <a:pt x="188" y="17"/>
                    <a:pt x="190" y="19"/>
                    <a:pt x="191" y="19"/>
                  </a:cubicBezTo>
                  <a:cubicBezTo>
                    <a:pt x="191" y="20"/>
                    <a:pt x="194" y="20"/>
                    <a:pt x="195" y="20"/>
                  </a:cubicBezTo>
                  <a:cubicBezTo>
                    <a:pt x="195" y="20"/>
                    <a:pt x="197" y="19"/>
                    <a:pt x="197" y="19"/>
                  </a:cubicBezTo>
                  <a:cubicBezTo>
                    <a:pt x="198" y="19"/>
                    <a:pt x="200" y="18"/>
                    <a:pt x="201" y="17"/>
                  </a:cubicBezTo>
                  <a:cubicBezTo>
                    <a:pt x="202" y="17"/>
                    <a:pt x="203" y="17"/>
                    <a:pt x="204" y="17"/>
                  </a:cubicBezTo>
                  <a:cubicBezTo>
                    <a:pt x="205" y="17"/>
                    <a:pt x="207" y="17"/>
                    <a:pt x="207" y="17"/>
                  </a:cubicBezTo>
                  <a:cubicBezTo>
                    <a:pt x="208" y="17"/>
                    <a:pt x="210" y="18"/>
                    <a:pt x="211" y="18"/>
                  </a:cubicBezTo>
                  <a:cubicBezTo>
                    <a:pt x="211" y="19"/>
                    <a:pt x="213" y="20"/>
                    <a:pt x="214" y="20"/>
                  </a:cubicBezTo>
                  <a:cubicBezTo>
                    <a:pt x="215" y="21"/>
                    <a:pt x="216" y="22"/>
                    <a:pt x="217" y="23"/>
                  </a:cubicBezTo>
                  <a:cubicBezTo>
                    <a:pt x="218" y="24"/>
                    <a:pt x="220" y="27"/>
                    <a:pt x="222" y="28"/>
                  </a:cubicBezTo>
                  <a:cubicBezTo>
                    <a:pt x="223" y="30"/>
                    <a:pt x="225" y="32"/>
                    <a:pt x="226" y="33"/>
                  </a:cubicBezTo>
                  <a:cubicBezTo>
                    <a:pt x="227" y="34"/>
                    <a:pt x="229" y="35"/>
                    <a:pt x="230" y="36"/>
                  </a:cubicBezTo>
                  <a:cubicBezTo>
                    <a:pt x="231" y="36"/>
                    <a:pt x="233" y="37"/>
                    <a:pt x="234" y="38"/>
                  </a:cubicBezTo>
                  <a:cubicBezTo>
                    <a:pt x="235" y="38"/>
                    <a:pt x="237" y="38"/>
                    <a:pt x="238" y="38"/>
                  </a:cubicBezTo>
                  <a:cubicBezTo>
                    <a:pt x="239" y="39"/>
                    <a:pt x="241" y="38"/>
                    <a:pt x="243" y="38"/>
                  </a:cubicBezTo>
                  <a:cubicBezTo>
                    <a:pt x="243" y="38"/>
                    <a:pt x="244" y="38"/>
                    <a:pt x="245" y="37"/>
                  </a:cubicBezTo>
                  <a:cubicBezTo>
                    <a:pt x="245" y="37"/>
                    <a:pt x="246" y="36"/>
                    <a:pt x="247" y="36"/>
                  </a:cubicBezTo>
                  <a:cubicBezTo>
                    <a:pt x="247" y="36"/>
                    <a:pt x="248" y="35"/>
                    <a:pt x="249" y="36"/>
                  </a:cubicBezTo>
                  <a:cubicBezTo>
                    <a:pt x="249" y="36"/>
                    <a:pt x="250" y="37"/>
                    <a:pt x="251" y="38"/>
                  </a:cubicBezTo>
                  <a:cubicBezTo>
                    <a:pt x="251" y="38"/>
                    <a:pt x="251" y="40"/>
                    <a:pt x="250" y="41"/>
                  </a:cubicBezTo>
                  <a:cubicBezTo>
                    <a:pt x="250" y="41"/>
                    <a:pt x="249" y="42"/>
                    <a:pt x="249" y="42"/>
                  </a:cubicBezTo>
                  <a:cubicBezTo>
                    <a:pt x="249" y="43"/>
                    <a:pt x="248" y="43"/>
                    <a:pt x="248" y="44"/>
                  </a:cubicBezTo>
                  <a:cubicBezTo>
                    <a:pt x="248" y="45"/>
                    <a:pt x="248" y="46"/>
                    <a:pt x="249" y="46"/>
                  </a:cubicBezTo>
                  <a:cubicBezTo>
                    <a:pt x="249" y="46"/>
                    <a:pt x="250" y="47"/>
                    <a:pt x="250" y="47"/>
                  </a:cubicBezTo>
                  <a:cubicBezTo>
                    <a:pt x="250" y="47"/>
                    <a:pt x="250" y="48"/>
                    <a:pt x="250" y="48"/>
                  </a:cubicBezTo>
                  <a:cubicBezTo>
                    <a:pt x="249" y="49"/>
                    <a:pt x="249" y="50"/>
                    <a:pt x="248" y="50"/>
                  </a:cubicBezTo>
                  <a:cubicBezTo>
                    <a:pt x="248" y="50"/>
                    <a:pt x="247" y="51"/>
                    <a:pt x="246" y="51"/>
                  </a:cubicBezTo>
                  <a:cubicBezTo>
                    <a:pt x="245" y="52"/>
                    <a:pt x="243" y="53"/>
                    <a:pt x="243" y="54"/>
                  </a:cubicBezTo>
                  <a:cubicBezTo>
                    <a:pt x="243" y="54"/>
                    <a:pt x="243" y="57"/>
                    <a:pt x="243" y="58"/>
                  </a:cubicBezTo>
                  <a:cubicBezTo>
                    <a:pt x="244" y="58"/>
                    <a:pt x="245" y="60"/>
                    <a:pt x="246" y="60"/>
                  </a:cubicBezTo>
                  <a:cubicBezTo>
                    <a:pt x="246" y="61"/>
                    <a:pt x="248" y="62"/>
                    <a:pt x="249" y="62"/>
                  </a:cubicBezTo>
                  <a:cubicBezTo>
                    <a:pt x="250" y="62"/>
                    <a:pt x="252" y="62"/>
                    <a:pt x="254" y="62"/>
                  </a:cubicBezTo>
                  <a:cubicBezTo>
                    <a:pt x="254" y="63"/>
                    <a:pt x="255" y="63"/>
                    <a:pt x="256" y="64"/>
                  </a:cubicBezTo>
                  <a:cubicBezTo>
                    <a:pt x="257" y="64"/>
                    <a:pt x="258" y="66"/>
                    <a:pt x="258" y="66"/>
                  </a:cubicBezTo>
                  <a:cubicBezTo>
                    <a:pt x="259" y="67"/>
                    <a:pt x="259" y="69"/>
                    <a:pt x="259" y="70"/>
                  </a:cubicBezTo>
                  <a:cubicBezTo>
                    <a:pt x="259" y="71"/>
                    <a:pt x="257" y="72"/>
                    <a:pt x="257" y="73"/>
                  </a:cubicBezTo>
                  <a:cubicBezTo>
                    <a:pt x="256" y="74"/>
                    <a:pt x="255" y="75"/>
                    <a:pt x="254" y="75"/>
                  </a:cubicBezTo>
                  <a:cubicBezTo>
                    <a:pt x="253" y="76"/>
                    <a:pt x="251" y="77"/>
                    <a:pt x="251" y="78"/>
                  </a:cubicBezTo>
                  <a:cubicBezTo>
                    <a:pt x="250" y="79"/>
                    <a:pt x="250" y="82"/>
                    <a:pt x="250" y="83"/>
                  </a:cubicBezTo>
                  <a:cubicBezTo>
                    <a:pt x="250" y="84"/>
                    <a:pt x="251" y="85"/>
                    <a:pt x="251" y="85"/>
                  </a:cubicBezTo>
                  <a:cubicBezTo>
                    <a:pt x="252" y="86"/>
                    <a:pt x="255" y="86"/>
                    <a:pt x="256" y="86"/>
                  </a:cubicBezTo>
                  <a:cubicBezTo>
                    <a:pt x="257" y="85"/>
                    <a:pt x="258" y="84"/>
                    <a:pt x="259" y="83"/>
                  </a:cubicBezTo>
                  <a:cubicBezTo>
                    <a:pt x="260" y="83"/>
                    <a:pt x="262" y="83"/>
                    <a:pt x="263" y="83"/>
                  </a:cubicBezTo>
                  <a:cubicBezTo>
                    <a:pt x="264" y="83"/>
                    <a:pt x="267" y="83"/>
                    <a:pt x="268" y="83"/>
                  </a:cubicBezTo>
                  <a:cubicBezTo>
                    <a:pt x="269" y="83"/>
                    <a:pt x="271" y="83"/>
                    <a:pt x="271" y="84"/>
                  </a:cubicBezTo>
                  <a:cubicBezTo>
                    <a:pt x="272" y="84"/>
                    <a:pt x="274" y="87"/>
                    <a:pt x="275" y="87"/>
                  </a:cubicBezTo>
                  <a:cubicBezTo>
                    <a:pt x="275" y="87"/>
                    <a:pt x="276" y="88"/>
                    <a:pt x="277" y="88"/>
                  </a:cubicBezTo>
                  <a:cubicBezTo>
                    <a:pt x="278" y="88"/>
                    <a:pt x="279" y="87"/>
                    <a:pt x="279" y="87"/>
                  </a:cubicBezTo>
                  <a:cubicBezTo>
                    <a:pt x="280" y="86"/>
                    <a:pt x="281" y="85"/>
                    <a:pt x="282" y="84"/>
                  </a:cubicBezTo>
                  <a:cubicBezTo>
                    <a:pt x="283" y="84"/>
                    <a:pt x="284" y="83"/>
                    <a:pt x="285" y="83"/>
                  </a:cubicBezTo>
                  <a:cubicBezTo>
                    <a:pt x="287" y="83"/>
                    <a:pt x="290" y="84"/>
                    <a:pt x="291" y="84"/>
                  </a:cubicBezTo>
                  <a:cubicBezTo>
                    <a:pt x="292" y="84"/>
                    <a:pt x="294" y="83"/>
                    <a:pt x="295" y="83"/>
                  </a:cubicBezTo>
                  <a:cubicBezTo>
                    <a:pt x="296" y="83"/>
                    <a:pt x="297" y="83"/>
                    <a:pt x="297" y="83"/>
                  </a:cubicBezTo>
                  <a:cubicBezTo>
                    <a:pt x="298" y="82"/>
                    <a:pt x="300" y="81"/>
                    <a:pt x="300" y="80"/>
                  </a:cubicBezTo>
                  <a:cubicBezTo>
                    <a:pt x="301" y="79"/>
                    <a:pt x="301" y="78"/>
                    <a:pt x="301" y="77"/>
                  </a:cubicBezTo>
                  <a:cubicBezTo>
                    <a:pt x="301" y="76"/>
                    <a:pt x="301" y="75"/>
                    <a:pt x="301" y="75"/>
                  </a:cubicBezTo>
                  <a:cubicBezTo>
                    <a:pt x="300" y="74"/>
                    <a:pt x="299" y="74"/>
                    <a:pt x="298" y="74"/>
                  </a:cubicBezTo>
                  <a:cubicBezTo>
                    <a:pt x="297" y="74"/>
                    <a:pt x="296" y="74"/>
                    <a:pt x="295" y="74"/>
                  </a:cubicBezTo>
                  <a:cubicBezTo>
                    <a:pt x="294" y="74"/>
                    <a:pt x="293" y="75"/>
                    <a:pt x="292" y="75"/>
                  </a:cubicBezTo>
                  <a:cubicBezTo>
                    <a:pt x="292" y="75"/>
                    <a:pt x="290" y="75"/>
                    <a:pt x="290" y="75"/>
                  </a:cubicBezTo>
                  <a:cubicBezTo>
                    <a:pt x="290" y="74"/>
                    <a:pt x="290" y="73"/>
                    <a:pt x="290" y="72"/>
                  </a:cubicBezTo>
                  <a:cubicBezTo>
                    <a:pt x="290" y="71"/>
                    <a:pt x="290" y="71"/>
                    <a:pt x="290" y="70"/>
                  </a:cubicBezTo>
                  <a:cubicBezTo>
                    <a:pt x="291" y="69"/>
                    <a:pt x="292" y="68"/>
                    <a:pt x="292" y="67"/>
                  </a:cubicBezTo>
                  <a:cubicBezTo>
                    <a:pt x="292" y="66"/>
                    <a:pt x="292" y="65"/>
                    <a:pt x="293" y="63"/>
                  </a:cubicBezTo>
                  <a:cubicBezTo>
                    <a:pt x="293" y="62"/>
                    <a:pt x="294" y="60"/>
                    <a:pt x="293" y="58"/>
                  </a:cubicBezTo>
                  <a:cubicBezTo>
                    <a:pt x="293" y="58"/>
                    <a:pt x="292" y="57"/>
                    <a:pt x="292" y="56"/>
                  </a:cubicBezTo>
                  <a:cubicBezTo>
                    <a:pt x="292" y="55"/>
                    <a:pt x="291" y="54"/>
                    <a:pt x="291" y="53"/>
                  </a:cubicBezTo>
                  <a:cubicBezTo>
                    <a:pt x="290" y="52"/>
                    <a:pt x="290" y="50"/>
                    <a:pt x="290" y="50"/>
                  </a:cubicBezTo>
                  <a:cubicBezTo>
                    <a:pt x="290" y="49"/>
                    <a:pt x="291" y="48"/>
                    <a:pt x="291" y="47"/>
                  </a:cubicBezTo>
                  <a:cubicBezTo>
                    <a:pt x="291" y="46"/>
                    <a:pt x="292" y="45"/>
                    <a:pt x="293" y="45"/>
                  </a:cubicBezTo>
                  <a:cubicBezTo>
                    <a:pt x="294" y="44"/>
                    <a:pt x="296" y="44"/>
                    <a:pt x="296" y="44"/>
                  </a:cubicBezTo>
                  <a:cubicBezTo>
                    <a:pt x="297" y="43"/>
                    <a:pt x="300" y="44"/>
                    <a:pt x="300" y="44"/>
                  </a:cubicBezTo>
                  <a:cubicBezTo>
                    <a:pt x="301" y="45"/>
                    <a:pt x="302" y="46"/>
                    <a:pt x="303" y="46"/>
                  </a:cubicBezTo>
                  <a:cubicBezTo>
                    <a:pt x="304" y="47"/>
                    <a:pt x="305" y="48"/>
                    <a:pt x="305" y="49"/>
                  </a:cubicBezTo>
                  <a:cubicBezTo>
                    <a:pt x="306" y="49"/>
                    <a:pt x="308" y="49"/>
                    <a:pt x="308" y="50"/>
                  </a:cubicBezTo>
                  <a:cubicBezTo>
                    <a:pt x="310" y="50"/>
                    <a:pt x="312" y="50"/>
                    <a:pt x="314" y="50"/>
                  </a:cubicBezTo>
                  <a:cubicBezTo>
                    <a:pt x="315" y="50"/>
                    <a:pt x="318" y="50"/>
                    <a:pt x="320" y="50"/>
                  </a:cubicBezTo>
                  <a:cubicBezTo>
                    <a:pt x="321" y="50"/>
                    <a:pt x="324" y="49"/>
                    <a:pt x="325" y="50"/>
                  </a:cubicBezTo>
                  <a:cubicBezTo>
                    <a:pt x="326" y="50"/>
                    <a:pt x="328" y="51"/>
                    <a:pt x="328" y="52"/>
                  </a:cubicBezTo>
                  <a:cubicBezTo>
                    <a:pt x="330" y="52"/>
                    <a:pt x="332" y="53"/>
                    <a:pt x="333" y="54"/>
                  </a:cubicBezTo>
                  <a:cubicBezTo>
                    <a:pt x="335" y="55"/>
                    <a:pt x="337" y="57"/>
                    <a:pt x="338" y="58"/>
                  </a:cubicBezTo>
                  <a:cubicBezTo>
                    <a:pt x="339" y="59"/>
                    <a:pt x="340" y="61"/>
                    <a:pt x="341" y="62"/>
                  </a:cubicBezTo>
                  <a:cubicBezTo>
                    <a:pt x="342" y="63"/>
                    <a:pt x="344" y="65"/>
                    <a:pt x="344" y="65"/>
                  </a:cubicBezTo>
                  <a:cubicBezTo>
                    <a:pt x="344" y="102"/>
                    <a:pt x="344" y="102"/>
                    <a:pt x="344" y="102"/>
                  </a:cubicBezTo>
                  <a:cubicBezTo>
                    <a:pt x="344" y="102"/>
                    <a:pt x="343" y="104"/>
                    <a:pt x="343" y="105"/>
                  </a:cubicBezTo>
                  <a:cubicBezTo>
                    <a:pt x="343" y="106"/>
                    <a:pt x="342" y="107"/>
                    <a:pt x="342" y="108"/>
                  </a:cubicBezTo>
                  <a:cubicBezTo>
                    <a:pt x="342" y="109"/>
                    <a:pt x="344" y="110"/>
                    <a:pt x="344" y="111"/>
                  </a:cubicBezTo>
                  <a:cubicBezTo>
                    <a:pt x="344" y="111"/>
                    <a:pt x="344" y="112"/>
                    <a:pt x="345" y="112"/>
                  </a:cubicBezTo>
                  <a:cubicBezTo>
                    <a:pt x="345" y="112"/>
                    <a:pt x="347" y="112"/>
                    <a:pt x="348" y="112"/>
                  </a:cubicBezTo>
                  <a:cubicBezTo>
                    <a:pt x="348" y="112"/>
                    <a:pt x="349" y="112"/>
                    <a:pt x="349" y="112"/>
                  </a:cubicBezTo>
                  <a:cubicBezTo>
                    <a:pt x="350" y="113"/>
                    <a:pt x="351" y="114"/>
                    <a:pt x="351" y="115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18" name="TextBox 17"/>
          <p:cNvSpPr txBox="1"/>
          <p:nvPr/>
        </p:nvSpPr>
        <p:spPr>
          <a:xfrm>
            <a:off x="583246" y="1742458"/>
            <a:ext cx="1268296" cy="37965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67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Fun Facts</a:t>
            </a:r>
            <a:endParaRPr lang="id-ID" sz="1867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583245" y="2037975"/>
            <a:ext cx="3369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Something project  you should know</a:t>
            </a:r>
            <a:endParaRPr lang="en-US" sz="12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TextBox 34"/>
          <p:cNvSpPr txBox="1"/>
          <p:nvPr/>
        </p:nvSpPr>
        <p:spPr>
          <a:xfrm>
            <a:off x="593245" y="2303991"/>
            <a:ext cx="5197241" cy="12852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id-ID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 and personal presentation</a:t>
            </a:r>
            <a:r>
              <a:rPr lang="id-ID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  <a:r>
              <a:rPr lang="id-ID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eaque ipsa quae ab illo inventore veritatis et architecto beatae explicabo. Suitable for all categories </a:t>
            </a:r>
            <a:r>
              <a:rPr lang="id-ID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business</a:t>
            </a:r>
            <a:r>
              <a:rPr lang="id-ID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</a:t>
            </a:r>
            <a:r>
              <a:rPr lang="id-ID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personal presentation,</a:t>
            </a:r>
            <a:r>
              <a:rPr lang="id-ID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graphicFrame>
        <p:nvGraphicFramePr>
          <p:cNvPr id="24" name="Chart 23"/>
          <p:cNvGraphicFramePr/>
          <p:nvPr>
            <p:extLst>
              <p:ext uri="{D42A27DB-BD31-4B8C-83A1-F6EECF244321}">
                <p14:modId xmlns:p14="http://schemas.microsoft.com/office/powerpoint/2010/main" val="2285905493"/>
              </p:ext>
            </p:extLst>
          </p:nvPr>
        </p:nvGraphicFramePr>
        <p:xfrm>
          <a:off x="593245" y="3658157"/>
          <a:ext cx="6315555" cy="27093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4078903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2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2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18" grpId="0"/>
      <p:bldP spid="19" grpId="0"/>
      <p:bldP spid="20" grpId="0"/>
      <p:bldGraphic spid="24" grpId="0">
        <p:bldSub>
          <a:bldChart bld="series"/>
        </p:bldSub>
      </p:bldGraphic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838200" y="227965"/>
            <a:ext cx="10515600" cy="1325563"/>
          </a:xfrm>
        </p:spPr>
        <p:txBody>
          <a:bodyPr>
            <a:normAutofit/>
          </a:bodyPr>
          <a:lstStyle/>
          <a:p>
            <a:pPr algn="ctr"/>
            <a:r>
              <a:rPr lang="en-US" sz="36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WORLD MAP - COUNTRIES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4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44" name="Line 5"/>
          <p:cNvSpPr>
            <a:spLocks noChangeShapeType="1"/>
          </p:cNvSpPr>
          <p:nvPr/>
        </p:nvSpPr>
        <p:spPr bwMode="auto">
          <a:xfrm>
            <a:off x="747184" y="-874184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45" name="Line 6"/>
          <p:cNvSpPr>
            <a:spLocks noChangeShapeType="1"/>
          </p:cNvSpPr>
          <p:nvPr/>
        </p:nvSpPr>
        <p:spPr bwMode="auto">
          <a:xfrm>
            <a:off x="747184" y="-874184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1031" name="Group 1030"/>
          <p:cNvGrpSpPr/>
          <p:nvPr/>
        </p:nvGrpSpPr>
        <p:grpSpPr>
          <a:xfrm>
            <a:off x="1499870" y="1351954"/>
            <a:ext cx="8394700" cy="4794251"/>
            <a:chOff x="257175" y="939800"/>
            <a:chExt cx="6296025" cy="3595688"/>
          </a:xfrm>
          <a:solidFill>
            <a:schemeClr val="tx2">
              <a:lumMod val="60000"/>
              <a:lumOff val="40000"/>
            </a:schemeClr>
          </a:solidFill>
        </p:grpSpPr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257175" y="1238250"/>
              <a:ext cx="1004888" cy="765175"/>
            </a:xfrm>
            <a:custGeom>
              <a:avLst/>
              <a:gdLst>
                <a:gd name="T0" fmla="*/ 138 w 158"/>
                <a:gd name="T1" fmla="*/ 97 h 120"/>
                <a:gd name="T2" fmla="*/ 155 w 158"/>
                <a:gd name="T3" fmla="*/ 20 h 120"/>
                <a:gd name="T4" fmla="*/ 145 w 158"/>
                <a:gd name="T5" fmla="*/ 15 h 120"/>
                <a:gd name="T6" fmla="*/ 138 w 158"/>
                <a:gd name="T7" fmla="*/ 7 h 120"/>
                <a:gd name="T8" fmla="*/ 131 w 158"/>
                <a:gd name="T9" fmla="*/ 4 h 120"/>
                <a:gd name="T10" fmla="*/ 124 w 158"/>
                <a:gd name="T11" fmla="*/ 1 h 120"/>
                <a:gd name="T12" fmla="*/ 111 w 158"/>
                <a:gd name="T13" fmla="*/ 6 h 120"/>
                <a:gd name="T14" fmla="*/ 96 w 158"/>
                <a:gd name="T15" fmla="*/ 26 h 120"/>
                <a:gd name="T16" fmla="*/ 94 w 158"/>
                <a:gd name="T17" fmla="*/ 32 h 120"/>
                <a:gd name="T18" fmla="*/ 89 w 158"/>
                <a:gd name="T19" fmla="*/ 29 h 120"/>
                <a:gd name="T20" fmla="*/ 79 w 158"/>
                <a:gd name="T21" fmla="*/ 36 h 120"/>
                <a:gd name="T22" fmla="*/ 84 w 158"/>
                <a:gd name="T23" fmla="*/ 43 h 120"/>
                <a:gd name="T24" fmla="*/ 86 w 158"/>
                <a:gd name="T25" fmla="*/ 51 h 120"/>
                <a:gd name="T26" fmla="*/ 69 w 158"/>
                <a:gd name="T27" fmla="*/ 57 h 120"/>
                <a:gd name="T28" fmla="*/ 69 w 158"/>
                <a:gd name="T29" fmla="*/ 64 h 120"/>
                <a:gd name="T30" fmla="*/ 67 w 158"/>
                <a:gd name="T31" fmla="*/ 73 h 120"/>
                <a:gd name="T32" fmla="*/ 69 w 158"/>
                <a:gd name="T33" fmla="*/ 79 h 120"/>
                <a:gd name="T34" fmla="*/ 74 w 158"/>
                <a:gd name="T35" fmla="*/ 83 h 120"/>
                <a:gd name="T36" fmla="*/ 73 w 158"/>
                <a:gd name="T37" fmla="*/ 91 h 120"/>
                <a:gd name="T38" fmla="*/ 59 w 158"/>
                <a:gd name="T39" fmla="*/ 98 h 120"/>
                <a:gd name="T40" fmla="*/ 56 w 158"/>
                <a:gd name="T41" fmla="*/ 102 h 120"/>
                <a:gd name="T42" fmla="*/ 64 w 158"/>
                <a:gd name="T43" fmla="*/ 100 h 120"/>
                <a:gd name="T44" fmla="*/ 73 w 158"/>
                <a:gd name="T45" fmla="*/ 96 h 120"/>
                <a:gd name="T46" fmla="*/ 84 w 158"/>
                <a:gd name="T47" fmla="*/ 89 h 120"/>
                <a:gd name="T48" fmla="*/ 91 w 158"/>
                <a:gd name="T49" fmla="*/ 81 h 120"/>
                <a:gd name="T50" fmla="*/ 105 w 158"/>
                <a:gd name="T51" fmla="*/ 72 h 120"/>
                <a:gd name="T52" fmla="*/ 95 w 158"/>
                <a:gd name="T53" fmla="*/ 83 h 120"/>
                <a:gd name="T54" fmla="*/ 102 w 158"/>
                <a:gd name="T55" fmla="*/ 82 h 120"/>
                <a:gd name="T56" fmla="*/ 109 w 158"/>
                <a:gd name="T57" fmla="*/ 78 h 120"/>
                <a:gd name="T58" fmla="*/ 112 w 158"/>
                <a:gd name="T59" fmla="*/ 81 h 120"/>
                <a:gd name="T60" fmla="*/ 122 w 158"/>
                <a:gd name="T61" fmla="*/ 86 h 120"/>
                <a:gd name="T62" fmla="*/ 129 w 158"/>
                <a:gd name="T63" fmla="*/ 92 h 120"/>
                <a:gd name="T64" fmla="*/ 132 w 158"/>
                <a:gd name="T65" fmla="*/ 95 h 120"/>
                <a:gd name="T66" fmla="*/ 136 w 158"/>
                <a:gd name="T67" fmla="*/ 96 h 120"/>
                <a:gd name="T68" fmla="*/ 137 w 158"/>
                <a:gd name="T69" fmla="*/ 106 h 120"/>
                <a:gd name="T70" fmla="*/ 139 w 158"/>
                <a:gd name="T71" fmla="*/ 114 h 120"/>
                <a:gd name="T72" fmla="*/ 133 w 158"/>
                <a:gd name="T73" fmla="*/ 118 h 120"/>
                <a:gd name="T74" fmla="*/ 132 w 158"/>
                <a:gd name="T75" fmla="*/ 118 h 120"/>
                <a:gd name="T76" fmla="*/ 133 w 158"/>
                <a:gd name="T77" fmla="*/ 112 h 120"/>
                <a:gd name="T78" fmla="*/ 134 w 158"/>
                <a:gd name="T79" fmla="*/ 119 h 120"/>
                <a:gd name="T80" fmla="*/ 137 w 158"/>
                <a:gd name="T81" fmla="*/ 113 h 120"/>
                <a:gd name="T82" fmla="*/ 136 w 158"/>
                <a:gd name="T83" fmla="*/ 109 h 120"/>
                <a:gd name="T84" fmla="*/ 133 w 158"/>
                <a:gd name="T85" fmla="*/ 110 h 120"/>
                <a:gd name="T86" fmla="*/ 132 w 158"/>
                <a:gd name="T87" fmla="*/ 105 h 120"/>
                <a:gd name="T88" fmla="*/ 135 w 158"/>
                <a:gd name="T89" fmla="*/ 105 h 120"/>
                <a:gd name="T90" fmla="*/ 130 w 158"/>
                <a:gd name="T91" fmla="*/ 104 h 120"/>
                <a:gd name="T92" fmla="*/ 73 w 158"/>
                <a:gd name="T93" fmla="*/ 54 h 120"/>
                <a:gd name="T94" fmla="*/ 114 w 158"/>
                <a:gd name="T95" fmla="*/ 85 h 120"/>
                <a:gd name="T96" fmla="*/ 106 w 158"/>
                <a:gd name="T97" fmla="*/ 84 h 120"/>
                <a:gd name="T98" fmla="*/ 60 w 158"/>
                <a:gd name="T99" fmla="*/ 45 h 120"/>
                <a:gd name="T100" fmla="*/ 61 w 158"/>
                <a:gd name="T101" fmla="*/ 69 h 120"/>
                <a:gd name="T102" fmla="*/ 89 w 158"/>
                <a:gd name="T103" fmla="*/ 88 h 120"/>
                <a:gd name="T104" fmla="*/ 84 w 158"/>
                <a:gd name="T105" fmla="*/ 92 h 120"/>
                <a:gd name="T106" fmla="*/ 86 w 158"/>
                <a:gd name="T107" fmla="*/ 93 h 120"/>
                <a:gd name="T108" fmla="*/ 80 w 158"/>
                <a:gd name="T109" fmla="*/ 98 h 120"/>
                <a:gd name="T110" fmla="*/ 61 w 158"/>
                <a:gd name="T111" fmla="*/ 103 h 120"/>
                <a:gd name="T112" fmla="*/ 2 w 158"/>
                <a:gd name="T113" fmla="*/ 113 h 120"/>
                <a:gd name="T114" fmla="*/ 15 w 158"/>
                <a:gd name="T115" fmla="*/ 113 h 120"/>
                <a:gd name="T116" fmla="*/ 28 w 158"/>
                <a:gd name="T117" fmla="*/ 112 h 120"/>
                <a:gd name="T118" fmla="*/ 39 w 158"/>
                <a:gd name="T119" fmla="*/ 108 h 120"/>
                <a:gd name="T120" fmla="*/ 45 w 158"/>
                <a:gd name="T121" fmla="*/ 107 h 120"/>
                <a:gd name="T122" fmla="*/ 48 w 158"/>
                <a:gd name="T123" fmla="*/ 103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8" h="120">
                  <a:moveTo>
                    <a:pt x="142" y="115"/>
                  </a:moveTo>
                  <a:cubicBezTo>
                    <a:pt x="142" y="114"/>
                    <a:pt x="142" y="114"/>
                    <a:pt x="142" y="11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2" y="113"/>
                    <a:pt x="142" y="113"/>
                    <a:pt x="142" y="113"/>
                  </a:cubicBezTo>
                  <a:cubicBezTo>
                    <a:pt x="142" y="113"/>
                    <a:pt x="142" y="113"/>
                    <a:pt x="142" y="113"/>
                  </a:cubicBezTo>
                  <a:cubicBezTo>
                    <a:pt x="142" y="113"/>
                    <a:pt x="142" y="113"/>
                    <a:pt x="142" y="113"/>
                  </a:cubicBezTo>
                  <a:cubicBezTo>
                    <a:pt x="142" y="112"/>
                    <a:pt x="142" y="112"/>
                    <a:pt x="142" y="112"/>
                  </a:cubicBezTo>
                  <a:cubicBezTo>
                    <a:pt x="142" y="112"/>
                    <a:pt x="142" y="112"/>
                    <a:pt x="142" y="112"/>
                  </a:cubicBezTo>
                  <a:cubicBezTo>
                    <a:pt x="141" y="111"/>
                    <a:pt x="141" y="111"/>
                    <a:pt x="141" y="111"/>
                  </a:cubicBezTo>
                  <a:cubicBezTo>
                    <a:pt x="141" y="111"/>
                    <a:pt x="141" y="111"/>
                    <a:pt x="141" y="111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40" y="110"/>
                    <a:pt x="140" y="110"/>
                    <a:pt x="140" y="11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39" y="109"/>
                    <a:pt x="139" y="109"/>
                    <a:pt x="139" y="109"/>
                  </a:cubicBezTo>
                  <a:cubicBezTo>
                    <a:pt x="139" y="109"/>
                    <a:pt x="139" y="109"/>
                    <a:pt x="139" y="109"/>
                  </a:cubicBezTo>
                  <a:cubicBezTo>
                    <a:pt x="139" y="109"/>
                    <a:pt x="139" y="109"/>
                    <a:pt x="139" y="109"/>
                  </a:cubicBezTo>
                  <a:cubicBezTo>
                    <a:pt x="139" y="108"/>
                    <a:pt x="139" y="108"/>
                    <a:pt x="139" y="108"/>
                  </a:cubicBezTo>
                  <a:cubicBezTo>
                    <a:pt x="139" y="108"/>
                    <a:pt x="139" y="108"/>
                    <a:pt x="139" y="108"/>
                  </a:cubicBezTo>
                  <a:cubicBezTo>
                    <a:pt x="139" y="108"/>
                    <a:pt x="139" y="108"/>
                    <a:pt x="139" y="108"/>
                  </a:cubicBezTo>
                  <a:cubicBezTo>
                    <a:pt x="139" y="108"/>
                    <a:pt x="139" y="108"/>
                    <a:pt x="139" y="108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38" y="107"/>
                    <a:pt x="138" y="107"/>
                    <a:pt x="138" y="107"/>
                  </a:cubicBezTo>
                  <a:cubicBezTo>
                    <a:pt x="138" y="107"/>
                    <a:pt x="138" y="107"/>
                    <a:pt x="138" y="107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39" y="105"/>
                    <a:pt x="139" y="105"/>
                    <a:pt x="139" y="105"/>
                  </a:cubicBezTo>
                  <a:cubicBezTo>
                    <a:pt x="139" y="103"/>
                    <a:pt x="139" y="103"/>
                    <a:pt x="139" y="103"/>
                  </a:cubicBezTo>
                  <a:cubicBezTo>
                    <a:pt x="139" y="101"/>
                    <a:pt x="139" y="101"/>
                    <a:pt x="139" y="101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98"/>
                    <a:pt x="139" y="98"/>
                    <a:pt x="139" y="98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8" y="95"/>
                    <a:pt x="138" y="95"/>
                    <a:pt x="138" y="95"/>
                  </a:cubicBezTo>
                  <a:cubicBezTo>
                    <a:pt x="138" y="95"/>
                    <a:pt x="138" y="95"/>
                    <a:pt x="138" y="95"/>
                  </a:cubicBezTo>
                  <a:cubicBezTo>
                    <a:pt x="137" y="93"/>
                    <a:pt x="137" y="93"/>
                    <a:pt x="137" y="93"/>
                  </a:cubicBezTo>
                  <a:cubicBezTo>
                    <a:pt x="137" y="93"/>
                    <a:pt x="137" y="93"/>
                    <a:pt x="137" y="93"/>
                  </a:cubicBezTo>
                  <a:cubicBezTo>
                    <a:pt x="138" y="92"/>
                    <a:pt x="138" y="92"/>
                    <a:pt x="138" y="92"/>
                  </a:cubicBezTo>
                  <a:cubicBezTo>
                    <a:pt x="138" y="92"/>
                    <a:pt x="138" y="92"/>
                    <a:pt x="138" y="92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134" y="91"/>
                    <a:pt x="134" y="91"/>
                    <a:pt x="134" y="91"/>
                  </a:cubicBezTo>
                  <a:cubicBezTo>
                    <a:pt x="133" y="92"/>
                    <a:pt x="133" y="92"/>
                    <a:pt x="133" y="92"/>
                  </a:cubicBezTo>
                  <a:cubicBezTo>
                    <a:pt x="132" y="93"/>
                    <a:pt x="132" y="93"/>
                    <a:pt x="132" y="93"/>
                  </a:cubicBezTo>
                  <a:cubicBezTo>
                    <a:pt x="132" y="94"/>
                    <a:pt x="132" y="94"/>
                    <a:pt x="132" y="94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29" y="94"/>
                    <a:pt x="129" y="94"/>
                    <a:pt x="129" y="94"/>
                  </a:cubicBezTo>
                  <a:cubicBezTo>
                    <a:pt x="129" y="94"/>
                    <a:pt x="129" y="94"/>
                    <a:pt x="129" y="94"/>
                  </a:cubicBezTo>
                  <a:cubicBezTo>
                    <a:pt x="130" y="93"/>
                    <a:pt x="130" y="93"/>
                    <a:pt x="130" y="93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29" y="89"/>
                    <a:pt x="129" y="89"/>
                    <a:pt x="129" y="89"/>
                  </a:cubicBezTo>
                  <a:cubicBezTo>
                    <a:pt x="128" y="87"/>
                    <a:pt x="128" y="87"/>
                    <a:pt x="128" y="87"/>
                  </a:cubicBezTo>
                  <a:cubicBezTo>
                    <a:pt x="128" y="86"/>
                    <a:pt x="128" y="86"/>
                    <a:pt x="128" y="86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7" y="85"/>
                    <a:pt x="127" y="85"/>
                    <a:pt x="127" y="85"/>
                  </a:cubicBezTo>
                  <a:cubicBezTo>
                    <a:pt x="126" y="86"/>
                    <a:pt x="126" y="86"/>
                    <a:pt x="126" y="86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4" y="85"/>
                    <a:pt x="124" y="85"/>
                    <a:pt x="124" y="85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7" y="23"/>
                    <a:pt x="157" y="23"/>
                    <a:pt x="157" y="23"/>
                  </a:cubicBezTo>
                  <a:cubicBezTo>
                    <a:pt x="157" y="23"/>
                    <a:pt x="157" y="23"/>
                    <a:pt x="157" y="23"/>
                  </a:cubicBezTo>
                  <a:cubicBezTo>
                    <a:pt x="156" y="23"/>
                    <a:pt x="156" y="23"/>
                    <a:pt x="156" y="23"/>
                  </a:cubicBezTo>
                  <a:cubicBezTo>
                    <a:pt x="156" y="23"/>
                    <a:pt x="156" y="23"/>
                    <a:pt x="156" y="23"/>
                  </a:cubicBezTo>
                  <a:cubicBezTo>
                    <a:pt x="156" y="21"/>
                    <a:pt x="156" y="21"/>
                    <a:pt x="156" y="21"/>
                  </a:cubicBezTo>
                  <a:cubicBezTo>
                    <a:pt x="156" y="21"/>
                    <a:pt x="156" y="21"/>
                    <a:pt x="156" y="21"/>
                  </a:cubicBezTo>
                  <a:cubicBezTo>
                    <a:pt x="155" y="21"/>
                    <a:pt x="155" y="21"/>
                    <a:pt x="155" y="21"/>
                  </a:cubicBezTo>
                  <a:cubicBezTo>
                    <a:pt x="155" y="20"/>
                    <a:pt x="155" y="20"/>
                    <a:pt x="155" y="20"/>
                  </a:cubicBezTo>
                  <a:cubicBezTo>
                    <a:pt x="155" y="19"/>
                    <a:pt x="155" y="19"/>
                    <a:pt x="155" y="19"/>
                  </a:cubicBezTo>
                  <a:cubicBezTo>
                    <a:pt x="154" y="19"/>
                    <a:pt x="154" y="19"/>
                    <a:pt x="154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1" y="19"/>
                    <a:pt x="151" y="19"/>
                    <a:pt x="151" y="19"/>
                  </a:cubicBezTo>
                  <a:cubicBezTo>
                    <a:pt x="151" y="19"/>
                    <a:pt x="151" y="19"/>
                    <a:pt x="151" y="19"/>
                  </a:cubicBezTo>
                  <a:cubicBezTo>
                    <a:pt x="151" y="19"/>
                    <a:pt x="151" y="19"/>
                    <a:pt x="151" y="19"/>
                  </a:cubicBezTo>
                  <a:cubicBezTo>
                    <a:pt x="151" y="19"/>
                    <a:pt x="151" y="19"/>
                    <a:pt x="151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1" y="18"/>
                    <a:pt x="151" y="18"/>
                    <a:pt x="151" y="18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8" y="17"/>
                    <a:pt x="148" y="17"/>
                    <a:pt x="148" y="17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4" y="13"/>
                    <a:pt x="144" y="13"/>
                    <a:pt x="144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4"/>
                    <a:pt x="143" y="14"/>
                    <a:pt x="143" y="14"/>
                  </a:cubicBezTo>
                  <a:cubicBezTo>
                    <a:pt x="142" y="15"/>
                    <a:pt x="142" y="15"/>
                    <a:pt x="142" y="15"/>
                  </a:cubicBezTo>
                  <a:cubicBezTo>
                    <a:pt x="141" y="15"/>
                    <a:pt x="141" y="15"/>
                    <a:pt x="141" y="15"/>
                  </a:cubicBezTo>
                  <a:cubicBezTo>
                    <a:pt x="142" y="14"/>
                    <a:pt x="142" y="14"/>
                    <a:pt x="142" y="14"/>
                  </a:cubicBezTo>
                  <a:cubicBezTo>
                    <a:pt x="142" y="13"/>
                    <a:pt x="142" y="13"/>
                    <a:pt x="142" y="13"/>
                  </a:cubicBezTo>
                  <a:cubicBezTo>
                    <a:pt x="143" y="13"/>
                    <a:pt x="143" y="13"/>
                    <a:pt x="143" y="13"/>
                  </a:cubicBezTo>
                  <a:cubicBezTo>
                    <a:pt x="143" y="12"/>
                    <a:pt x="143" y="12"/>
                    <a:pt x="143" y="12"/>
                  </a:cubicBezTo>
                  <a:cubicBezTo>
                    <a:pt x="143" y="12"/>
                    <a:pt x="143" y="12"/>
                    <a:pt x="143" y="12"/>
                  </a:cubicBezTo>
                  <a:cubicBezTo>
                    <a:pt x="142" y="11"/>
                    <a:pt x="142" y="11"/>
                    <a:pt x="142" y="11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1" y="12"/>
                    <a:pt x="141" y="12"/>
                    <a:pt x="141" y="12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40" y="12"/>
                    <a:pt x="140" y="12"/>
                    <a:pt x="140" y="12"/>
                  </a:cubicBezTo>
                  <a:cubicBezTo>
                    <a:pt x="139" y="12"/>
                    <a:pt x="139" y="12"/>
                    <a:pt x="139" y="12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38" y="13"/>
                    <a:pt x="138" y="13"/>
                    <a:pt x="138" y="13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38" y="11"/>
                    <a:pt x="138" y="11"/>
                    <a:pt x="138" y="11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38" y="9"/>
                    <a:pt x="138" y="9"/>
                    <a:pt x="138" y="9"/>
                  </a:cubicBezTo>
                  <a:cubicBezTo>
                    <a:pt x="137" y="9"/>
                    <a:pt x="137" y="9"/>
                    <a:pt x="137" y="9"/>
                  </a:cubicBezTo>
                  <a:cubicBezTo>
                    <a:pt x="137" y="8"/>
                    <a:pt x="137" y="8"/>
                    <a:pt x="137" y="8"/>
                  </a:cubicBezTo>
                  <a:cubicBezTo>
                    <a:pt x="137" y="8"/>
                    <a:pt x="137" y="8"/>
                    <a:pt x="137" y="8"/>
                  </a:cubicBezTo>
                  <a:cubicBezTo>
                    <a:pt x="138" y="7"/>
                    <a:pt x="138" y="7"/>
                    <a:pt x="138" y="7"/>
                  </a:cubicBezTo>
                  <a:cubicBezTo>
                    <a:pt x="138" y="7"/>
                    <a:pt x="138" y="7"/>
                    <a:pt x="138" y="7"/>
                  </a:cubicBezTo>
                  <a:cubicBezTo>
                    <a:pt x="138" y="7"/>
                    <a:pt x="138" y="7"/>
                    <a:pt x="138" y="7"/>
                  </a:cubicBezTo>
                  <a:cubicBezTo>
                    <a:pt x="138" y="6"/>
                    <a:pt x="138" y="6"/>
                    <a:pt x="138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7" y="6"/>
                    <a:pt x="137" y="6"/>
                    <a:pt x="137" y="6"/>
                  </a:cubicBezTo>
                  <a:cubicBezTo>
                    <a:pt x="136" y="6"/>
                    <a:pt x="136" y="6"/>
                    <a:pt x="136" y="6"/>
                  </a:cubicBezTo>
                  <a:cubicBezTo>
                    <a:pt x="136" y="6"/>
                    <a:pt x="136" y="6"/>
                    <a:pt x="136" y="6"/>
                  </a:cubicBezTo>
                  <a:cubicBezTo>
                    <a:pt x="135" y="5"/>
                    <a:pt x="135" y="5"/>
                    <a:pt x="135" y="5"/>
                  </a:cubicBezTo>
                  <a:cubicBezTo>
                    <a:pt x="135" y="5"/>
                    <a:pt x="135" y="5"/>
                    <a:pt x="135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4" y="5"/>
                    <a:pt x="134" y="5"/>
                    <a:pt x="134" y="5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33" y="5"/>
                    <a:pt x="133" y="5"/>
                    <a:pt x="133" y="5"/>
                  </a:cubicBezTo>
                  <a:cubicBezTo>
                    <a:pt x="133" y="5"/>
                    <a:pt x="133" y="5"/>
                    <a:pt x="133" y="5"/>
                  </a:cubicBezTo>
                  <a:cubicBezTo>
                    <a:pt x="133" y="5"/>
                    <a:pt x="133" y="5"/>
                    <a:pt x="133" y="5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4" y="3"/>
                    <a:pt x="134" y="3"/>
                    <a:pt x="134" y="3"/>
                  </a:cubicBezTo>
                  <a:cubicBezTo>
                    <a:pt x="134" y="3"/>
                    <a:pt x="134" y="3"/>
                    <a:pt x="134" y="3"/>
                  </a:cubicBezTo>
                  <a:cubicBezTo>
                    <a:pt x="134" y="3"/>
                    <a:pt x="134" y="3"/>
                    <a:pt x="134" y="3"/>
                  </a:cubicBezTo>
                  <a:cubicBezTo>
                    <a:pt x="134" y="3"/>
                    <a:pt x="134" y="3"/>
                    <a:pt x="134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2" y="4"/>
                    <a:pt x="132" y="4"/>
                    <a:pt x="132" y="4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1" y="6"/>
                    <a:pt x="131" y="6"/>
                    <a:pt x="131" y="6"/>
                  </a:cubicBezTo>
                  <a:cubicBezTo>
                    <a:pt x="130" y="5"/>
                    <a:pt x="130" y="5"/>
                    <a:pt x="130" y="5"/>
                  </a:cubicBezTo>
                  <a:cubicBezTo>
                    <a:pt x="130" y="5"/>
                    <a:pt x="130" y="5"/>
                    <a:pt x="130" y="5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130" y="5"/>
                    <a:pt x="130" y="5"/>
                    <a:pt x="130" y="5"/>
                  </a:cubicBezTo>
                  <a:cubicBezTo>
                    <a:pt x="130" y="5"/>
                    <a:pt x="130" y="5"/>
                    <a:pt x="130" y="5"/>
                  </a:cubicBezTo>
                  <a:cubicBezTo>
                    <a:pt x="129" y="5"/>
                    <a:pt x="129" y="5"/>
                    <a:pt x="129" y="5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129" y="4"/>
                    <a:pt x="129" y="4"/>
                    <a:pt x="129" y="4"/>
                  </a:cubicBezTo>
                  <a:cubicBezTo>
                    <a:pt x="129" y="4"/>
                    <a:pt x="129" y="4"/>
                    <a:pt x="129" y="4"/>
                  </a:cubicBezTo>
                  <a:cubicBezTo>
                    <a:pt x="129" y="3"/>
                    <a:pt x="129" y="3"/>
                    <a:pt x="129" y="3"/>
                  </a:cubicBezTo>
                  <a:cubicBezTo>
                    <a:pt x="130" y="3"/>
                    <a:pt x="130" y="3"/>
                    <a:pt x="130" y="3"/>
                  </a:cubicBezTo>
                  <a:cubicBezTo>
                    <a:pt x="130" y="3"/>
                    <a:pt x="130" y="3"/>
                    <a:pt x="130" y="3"/>
                  </a:cubicBezTo>
                  <a:cubicBezTo>
                    <a:pt x="131" y="3"/>
                    <a:pt x="131" y="3"/>
                    <a:pt x="131" y="3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1"/>
                    <a:pt x="130" y="1"/>
                    <a:pt x="130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7" y="2"/>
                    <a:pt x="127" y="2"/>
                    <a:pt x="127" y="2"/>
                  </a:cubicBezTo>
                  <a:cubicBezTo>
                    <a:pt x="126" y="2"/>
                    <a:pt x="126" y="2"/>
                    <a:pt x="126" y="2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5" y="1"/>
                    <a:pt x="125" y="1"/>
                    <a:pt x="125" y="1"/>
                  </a:cubicBezTo>
                  <a:cubicBezTo>
                    <a:pt x="125" y="2"/>
                    <a:pt x="125" y="2"/>
                    <a:pt x="125" y="2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24" y="1"/>
                    <a:pt x="124" y="1"/>
                    <a:pt x="124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2" y="2"/>
                    <a:pt x="122" y="2"/>
                    <a:pt x="122" y="2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2" y="1"/>
                    <a:pt x="122" y="1"/>
                    <a:pt x="122" y="1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120" y="3"/>
                    <a:pt x="120" y="3"/>
                    <a:pt x="120" y="3"/>
                  </a:cubicBezTo>
                  <a:cubicBezTo>
                    <a:pt x="121" y="3"/>
                    <a:pt x="121" y="3"/>
                    <a:pt x="121" y="3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20" y="4"/>
                    <a:pt x="120" y="4"/>
                    <a:pt x="120" y="4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8" y="4"/>
                    <a:pt x="118" y="4"/>
                    <a:pt x="118" y="4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4" y="3"/>
                    <a:pt x="114" y="3"/>
                    <a:pt x="114" y="3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1" y="6"/>
                    <a:pt x="111" y="6"/>
                    <a:pt x="111" y="6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107" y="9"/>
                    <a:pt x="107" y="9"/>
                    <a:pt x="107" y="9"/>
                  </a:cubicBezTo>
                  <a:cubicBezTo>
                    <a:pt x="105" y="10"/>
                    <a:pt x="105" y="10"/>
                    <a:pt x="105" y="10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98" y="11"/>
                    <a:pt x="98" y="11"/>
                    <a:pt x="98" y="11"/>
                  </a:cubicBezTo>
                  <a:cubicBezTo>
                    <a:pt x="98" y="10"/>
                    <a:pt x="98" y="10"/>
                    <a:pt x="98" y="10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6" y="11"/>
                    <a:pt x="96" y="11"/>
                    <a:pt x="96" y="11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13"/>
                    <a:pt x="95" y="13"/>
                    <a:pt x="95" y="13"/>
                  </a:cubicBezTo>
                  <a:cubicBezTo>
                    <a:pt x="94" y="13"/>
                    <a:pt x="94" y="13"/>
                    <a:pt x="94" y="13"/>
                  </a:cubicBezTo>
                  <a:cubicBezTo>
                    <a:pt x="94" y="14"/>
                    <a:pt x="94" y="14"/>
                    <a:pt x="94" y="14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3" y="15"/>
                    <a:pt x="93" y="15"/>
                    <a:pt x="93" y="15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5" y="23"/>
                    <a:pt x="95" y="23"/>
                    <a:pt x="95" y="23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6" y="27"/>
                    <a:pt x="96" y="27"/>
                    <a:pt x="96" y="27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6" y="29"/>
                    <a:pt x="96" y="29"/>
                    <a:pt x="96" y="29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5" y="30"/>
                    <a:pt x="95" y="30"/>
                    <a:pt x="95" y="30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5" y="30"/>
                    <a:pt x="95" y="30"/>
                    <a:pt x="95" y="30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6" y="34"/>
                    <a:pt x="96" y="34"/>
                    <a:pt x="96" y="34"/>
                  </a:cubicBezTo>
                  <a:cubicBezTo>
                    <a:pt x="95" y="34"/>
                    <a:pt x="95" y="34"/>
                    <a:pt x="95" y="34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4" y="34"/>
                    <a:pt x="94" y="34"/>
                    <a:pt x="94" y="34"/>
                  </a:cubicBezTo>
                  <a:cubicBezTo>
                    <a:pt x="94" y="34"/>
                    <a:pt x="94" y="34"/>
                    <a:pt x="94" y="34"/>
                  </a:cubicBezTo>
                  <a:cubicBezTo>
                    <a:pt x="93" y="34"/>
                    <a:pt x="93" y="34"/>
                    <a:pt x="93" y="34"/>
                  </a:cubicBezTo>
                  <a:cubicBezTo>
                    <a:pt x="93" y="35"/>
                    <a:pt x="93" y="35"/>
                    <a:pt x="93" y="35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1" y="34"/>
                    <a:pt x="91" y="34"/>
                    <a:pt x="91" y="34"/>
                  </a:cubicBezTo>
                  <a:cubicBezTo>
                    <a:pt x="91" y="34"/>
                    <a:pt x="91" y="34"/>
                    <a:pt x="91" y="34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8" y="32"/>
                    <a:pt x="88" y="32"/>
                    <a:pt x="88" y="32"/>
                  </a:cubicBezTo>
                  <a:cubicBezTo>
                    <a:pt x="88" y="31"/>
                    <a:pt x="88" y="31"/>
                    <a:pt x="88" y="31"/>
                  </a:cubicBezTo>
                  <a:cubicBezTo>
                    <a:pt x="89" y="31"/>
                    <a:pt x="89" y="31"/>
                    <a:pt x="89" y="31"/>
                  </a:cubicBezTo>
                  <a:cubicBezTo>
                    <a:pt x="90" y="30"/>
                    <a:pt x="90" y="30"/>
                    <a:pt x="90" y="30"/>
                  </a:cubicBezTo>
                  <a:cubicBezTo>
                    <a:pt x="90" y="30"/>
                    <a:pt x="90" y="30"/>
                    <a:pt x="90" y="30"/>
                  </a:cubicBezTo>
                  <a:cubicBezTo>
                    <a:pt x="90" y="30"/>
                    <a:pt x="90" y="30"/>
                    <a:pt x="90" y="30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6" y="29"/>
                    <a:pt x="86" y="29"/>
                    <a:pt x="86" y="29"/>
                  </a:cubicBezTo>
                  <a:cubicBezTo>
                    <a:pt x="84" y="29"/>
                    <a:pt x="84" y="29"/>
                    <a:pt x="84" y="29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4" y="31"/>
                    <a:pt x="84" y="31"/>
                    <a:pt x="84" y="31"/>
                  </a:cubicBezTo>
                  <a:cubicBezTo>
                    <a:pt x="84" y="31"/>
                    <a:pt x="84" y="31"/>
                    <a:pt x="84" y="31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3" y="30"/>
                    <a:pt x="83" y="30"/>
                    <a:pt x="83" y="30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7" y="32"/>
                    <a:pt x="77" y="32"/>
                    <a:pt x="77" y="32"/>
                  </a:cubicBezTo>
                  <a:cubicBezTo>
                    <a:pt x="77" y="32"/>
                    <a:pt x="77" y="32"/>
                    <a:pt x="77" y="32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7" y="32"/>
                    <a:pt x="77" y="32"/>
                    <a:pt x="77" y="32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3"/>
                    <a:pt x="76" y="33"/>
                    <a:pt x="76" y="33"/>
                  </a:cubicBezTo>
                  <a:cubicBezTo>
                    <a:pt x="76" y="33"/>
                    <a:pt x="76" y="33"/>
                    <a:pt x="76" y="33"/>
                  </a:cubicBezTo>
                  <a:cubicBezTo>
                    <a:pt x="76" y="34"/>
                    <a:pt x="76" y="34"/>
                    <a:pt x="76" y="34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8"/>
                    <a:pt x="76" y="38"/>
                    <a:pt x="76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5" y="40"/>
                    <a:pt x="75" y="40"/>
                    <a:pt x="75" y="40"/>
                  </a:cubicBezTo>
                  <a:cubicBezTo>
                    <a:pt x="75" y="40"/>
                    <a:pt x="75" y="40"/>
                    <a:pt x="75" y="40"/>
                  </a:cubicBezTo>
                  <a:cubicBezTo>
                    <a:pt x="75" y="41"/>
                    <a:pt x="75" y="41"/>
                    <a:pt x="75" y="41"/>
                  </a:cubicBezTo>
                  <a:cubicBezTo>
                    <a:pt x="76" y="42"/>
                    <a:pt x="76" y="42"/>
                    <a:pt x="76" y="42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2" y="44"/>
                    <a:pt x="82" y="44"/>
                    <a:pt x="82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4"/>
                    <a:pt x="84" y="44"/>
                    <a:pt x="84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4" y="44"/>
                    <a:pt x="84" y="44"/>
                    <a:pt x="84" y="44"/>
                  </a:cubicBezTo>
                  <a:cubicBezTo>
                    <a:pt x="85" y="44"/>
                    <a:pt x="85" y="44"/>
                    <a:pt x="85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7" y="43"/>
                    <a:pt x="87" y="43"/>
                    <a:pt x="87" y="43"/>
                  </a:cubicBezTo>
                  <a:cubicBezTo>
                    <a:pt x="88" y="43"/>
                    <a:pt x="88" y="43"/>
                    <a:pt x="88" y="43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43"/>
                    <a:pt x="88" y="43"/>
                    <a:pt x="88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90" y="43"/>
                    <a:pt x="90" y="43"/>
                    <a:pt x="90" y="43"/>
                  </a:cubicBezTo>
                  <a:cubicBezTo>
                    <a:pt x="90" y="43"/>
                    <a:pt x="90" y="43"/>
                    <a:pt x="90" y="43"/>
                  </a:cubicBezTo>
                  <a:cubicBezTo>
                    <a:pt x="90" y="43"/>
                    <a:pt x="90" y="43"/>
                    <a:pt x="90" y="43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88" y="44"/>
                    <a:pt x="88" y="44"/>
                    <a:pt x="88" y="44"/>
                  </a:cubicBezTo>
                  <a:cubicBezTo>
                    <a:pt x="88" y="44"/>
                    <a:pt x="88" y="44"/>
                    <a:pt x="88" y="44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88" y="46"/>
                    <a:pt x="88" y="46"/>
                    <a:pt x="88" y="46"/>
                  </a:cubicBezTo>
                  <a:cubicBezTo>
                    <a:pt x="87" y="47"/>
                    <a:pt x="87" y="47"/>
                    <a:pt x="87" y="47"/>
                  </a:cubicBezTo>
                  <a:cubicBezTo>
                    <a:pt x="87" y="48"/>
                    <a:pt x="87" y="48"/>
                    <a:pt x="87" y="48"/>
                  </a:cubicBezTo>
                  <a:cubicBezTo>
                    <a:pt x="87" y="48"/>
                    <a:pt x="87" y="48"/>
                    <a:pt x="87" y="48"/>
                  </a:cubicBezTo>
                  <a:cubicBezTo>
                    <a:pt x="87" y="48"/>
                    <a:pt x="87" y="48"/>
                    <a:pt x="87" y="48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6" y="51"/>
                    <a:pt x="86" y="51"/>
                    <a:pt x="86" y="51"/>
                  </a:cubicBezTo>
                  <a:cubicBezTo>
                    <a:pt x="86" y="51"/>
                    <a:pt x="86" y="51"/>
                    <a:pt x="86" y="51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3" y="52"/>
                    <a:pt x="83" y="52"/>
                    <a:pt x="83" y="52"/>
                  </a:cubicBezTo>
                  <a:cubicBezTo>
                    <a:pt x="82" y="51"/>
                    <a:pt x="82" y="51"/>
                    <a:pt x="82" y="51"/>
                  </a:cubicBezTo>
                  <a:cubicBezTo>
                    <a:pt x="82" y="51"/>
                    <a:pt x="82" y="51"/>
                    <a:pt x="82" y="51"/>
                  </a:cubicBezTo>
                  <a:cubicBezTo>
                    <a:pt x="82" y="51"/>
                    <a:pt x="82" y="51"/>
                    <a:pt x="82" y="51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73" y="56"/>
                    <a:pt x="73" y="56"/>
                    <a:pt x="73" y="56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0" y="56"/>
                    <a:pt x="70" y="56"/>
                    <a:pt x="70" y="56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7" y="58"/>
                    <a:pt x="67" y="58"/>
                    <a:pt x="67" y="58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2"/>
                    <a:pt x="64" y="62"/>
                    <a:pt x="64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5"/>
                    <a:pt x="65" y="65"/>
                    <a:pt x="65" y="65"/>
                  </a:cubicBezTo>
                  <a:cubicBezTo>
                    <a:pt x="65" y="65"/>
                    <a:pt x="65" y="65"/>
                    <a:pt x="65" y="65"/>
                  </a:cubicBezTo>
                  <a:cubicBezTo>
                    <a:pt x="65" y="66"/>
                    <a:pt x="65" y="66"/>
                    <a:pt x="65" y="66"/>
                  </a:cubicBezTo>
                  <a:cubicBezTo>
                    <a:pt x="65" y="66"/>
                    <a:pt x="65" y="66"/>
                    <a:pt x="65" y="66"/>
                  </a:cubicBezTo>
                  <a:cubicBezTo>
                    <a:pt x="65" y="66"/>
                    <a:pt x="65" y="66"/>
                    <a:pt x="65" y="66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69" y="68"/>
                    <a:pt x="69" y="68"/>
                    <a:pt x="69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8"/>
                    <a:pt x="68" y="68"/>
                    <a:pt x="68" y="68"/>
                  </a:cubicBezTo>
                  <a:cubicBezTo>
                    <a:pt x="68" y="67"/>
                    <a:pt x="68" y="67"/>
                    <a:pt x="68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6" y="66"/>
                    <a:pt x="66" y="66"/>
                    <a:pt x="66" y="66"/>
                  </a:cubicBezTo>
                  <a:cubicBezTo>
                    <a:pt x="65" y="66"/>
                    <a:pt x="65" y="66"/>
                    <a:pt x="65" y="66"/>
                  </a:cubicBezTo>
                  <a:cubicBezTo>
                    <a:pt x="65" y="66"/>
                    <a:pt x="65" y="66"/>
                    <a:pt x="65" y="66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63" y="67"/>
                    <a:pt x="63" y="67"/>
                    <a:pt x="63" y="67"/>
                  </a:cubicBezTo>
                  <a:cubicBezTo>
                    <a:pt x="63" y="67"/>
                    <a:pt x="63" y="67"/>
                    <a:pt x="63" y="67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2" y="69"/>
                    <a:pt x="72" y="69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9" y="74"/>
                    <a:pt x="69" y="74"/>
                    <a:pt x="69" y="74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9" y="75"/>
                    <a:pt x="69" y="75"/>
                    <a:pt x="69" y="75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1" y="81"/>
                    <a:pt x="71" y="81"/>
                    <a:pt x="71" y="81"/>
                  </a:cubicBezTo>
                  <a:cubicBezTo>
                    <a:pt x="71" y="81"/>
                    <a:pt x="71" y="81"/>
                    <a:pt x="71" y="81"/>
                  </a:cubicBezTo>
                  <a:cubicBezTo>
                    <a:pt x="71" y="81"/>
                    <a:pt x="71" y="81"/>
                    <a:pt x="71" y="81"/>
                  </a:cubicBezTo>
                  <a:cubicBezTo>
                    <a:pt x="71" y="81"/>
                    <a:pt x="71" y="81"/>
                    <a:pt x="71" y="81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2" y="81"/>
                    <a:pt x="72" y="81"/>
                    <a:pt x="72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3" y="82"/>
                    <a:pt x="73" y="82"/>
                    <a:pt x="73" y="82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3"/>
                    <a:pt x="74" y="83"/>
                    <a:pt x="74" y="83"/>
                  </a:cubicBezTo>
                  <a:cubicBezTo>
                    <a:pt x="74" y="82"/>
                    <a:pt x="74" y="82"/>
                    <a:pt x="74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5" y="82"/>
                    <a:pt x="75" y="82"/>
                    <a:pt x="75" y="82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7" y="83"/>
                    <a:pt x="77" y="83"/>
                    <a:pt x="77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80" y="82"/>
                    <a:pt x="80" y="82"/>
                    <a:pt x="80" y="82"/>
                  </a:cubicBezTo>
                  <a:cubicBezTo>
                    <a:pt x="80" y="82"/>
                    <a:pt x="80" y="82"/>
                    <a:pt x="80" y="82"/>
                  </a:cubicBezTo>
                  <a:cubicBezTo>
                    <a:pt x="80" y="82"/>
                    <a:pt x="80" y="82"/>
                    <a:pt x="80" y="82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76" y="85"/>
                    <a:pt x="76" y="85"/>
                    <a:pt x="76" y="85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7" y="87"/>
                    <a:pt x="77" y="87"/>
                    <a:pt x="77" y="87"/>
                  </a:cubicBezTo>
                  <a:cubicBezTo>
                    <a:pt x="76" y="87"/>
                    <a:pt x="76" y="87"/>
                    <a:pt x="76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8"/>
                    <a:pt x="75" y="88"/>
                    <a:pt x="75" y="88"/>
                  </a:cubicBezTo>
                  <a:cubicBezTo>
                    <a:pt x="75" y="89"/>
                    <a:pt x="75" y="89"/>
                    <a:pt x="75" y="89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4" y="90"/>
                    <a:pt x="74" y="90"/>
                    <a:pt x="74" y="90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3" y="91"/>
                    <a:pt x="73" y="91"/>
                    <a:pt x="73" y="91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2" y="92"/>
                    <a:pt x="72" y="92"/>
                    <a:pt x="72" y="92"/>
                  </a:cubicBezTo>
                  <a:cubicBezTo>
                    <a:pt x="71" y="92"/>
                    <a:pt x="71" y="92"/>
                    <a:pt x="71" y="92"/>
                  </a:cubicBezTo>
                  <a:cubicBezTo>
                    <a:pt x="71" y="92"/>
                    <a:pt x="71" y="92"/>
                    <a:pt x="71" y="92"/>
                  </a:cubicBezTo>
                  <a:cubicBezTo>
                    <a:pt x="71" y="92"/>
                    <a:pt x="71" y="92"/>
                    <a:pt x="71" y="92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68" y="94"/>
                    <a:pt x="68" y="94"/>
                    <a:pt x="68" y="94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67" y="95"/>
                    <a:pt x="67" y="95"/>
                    <a:pt x="67" y="95"/>
                  </a:cubicBezTo>
                  <a:cubicBezTo>
                    <a:pt x="66" y="95"/>
                    <a:pt x="66" y="95"/>
                    <a:pt x="66" y="95"/>
                  </a:cubicBezTo>
                  <a:cubicBezTo>
                    <a:pt x="66" y="95"/>
                    <a:pt x="66" y="95"/>
                    <a:pt x="66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62" y="98"/>
                    <a:pt x="62" y="98"/>
                    <a:pt x="62" y="98"/>
                  </a:cubicBezTo>
                  <a:cubicBezTo>
                    <a:pt x="62" y="98"/>
                    <a:pt x="62" y="98"/>
                    <a:pt x="62" y="98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100"/>
                    <a:pt x="61" y="100"/>
                    <a:pt x="61" y="100"/>
                  </a:cubicBezTo>
                  <a:cubicBezTo>
                    <a:pt x="61" y="100"/>
                    <a:pt x="61" y="100"/>
                    <a:pt x="61" y="100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1" y="98"/>
                    <a:pt x="61" y="98"/>
                    <a:pt x="61" y="98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8" y="98"/>
                    <a:pt x="58" y="98"/>
                    <a:pt x="58" y="98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56" y="99"/>
                    <a:pt x="56" y="99"/>
                    <a:pt x="56" y="99"/>
                  </a:cubicBezTo>
                  <a:cubicBezTo>
                    <a:pt x="56" y="100"/>
                    <a:pt x="56" y="100"/>
                    <a:pt x="56" y="100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2" y="102"/>
                    <a:pt x="52" y="102"/>
                    <a:pt x="52" y="102"/>
                  </a:cubicBezTo>
                  <a:cubicBezTo>
                    <a:pt x="52" y="102"/>
                    <a:pt x="52" y="102"/>
                    <a:pt x="52" y="102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7" y="101"/>
                    <a:pt x="57" y="101"/>
                    <a:pt x="57" y="101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59" y="101"/>
                    <a:pt x="59" y="101"/>
                    <a:pt x="59" y="101"/>
                  </a:cubicBezTo>
                  <a:cubicBezTo>
                    <a:pt x="59" y="101"/>
                    <a:pt x="59" y="101"/>
                    <a:pt x="59" y="101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2"/>
                    <a:pt x="58" y="102"/>
                    <a:pt x="58" y="102"/>
                  </a:cubicBezTo>
                  <a:cubicBezTo>
                    <a:pt x="58" y="102"/>
                    <a:pt x="58" y="102"/>
                    <a:pt x="58" y="102"/>
                  </a:cubicBezTo>
                  <a:cubicBezTo>
                    <a:pt x="59" y="101"/>
                    <a:pt x="59" y="101"/>
                    <a:pt x="59" y="101"/>
                  </a:cubicBezTo>
                  <a:cubicBezTo>
                    <a:pt x="59" y="101"/>
                    <a:pt x="59" y="101"/>
                    <a:pt x="59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1" y="101"/>
                    <a:pt x="61" y="101"/>
                    <a:pt x="61" y="101"/>
                  </a:cubicBezTo>
                  <a:cubicBezTo>
                    <a:pt x="61" y="101"/>
                    <a:pt x="61" y="101"/>
                    <a:pt x="61" y="101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6" y="100"/>
                    <a:pt x="66" y="100"/>
                    <a:pt x="66" y="100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72" y="95"/>
                    <a:pt x="72" y="95"/>
                    <a:pt x="72" y="95"/>
                  </a:cubicBezTo>
                  <a:cubicBezTo>
                    <a:pt x="72" y="95"/>
                    <a:pt x="72" y="95"/>
                    <a:pt x="72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2"/>
                    <a:pt x="76" y="92"/>
                    <a:pt x="76" y="92"/>
                  </a:cubicBezTo>
                  <a:cubicBezTo>
                    <a:pt x="77" y="92"/>
                    <a:pt x="77" y="92"/>
                    <a:pt x="77" y="92"/>
                  </a:cubicBezTo>
                  <a:cubicBezTo>
                    <a:pt x="77" y="92"/>
                    <a:pt x="77" y="92"/>
                    <a:pt x="77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8" y="91"/>
                    <a:pt x="78" y="91"/>
                    <a:pt x="78" y="91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2" y="89"/>
                    <a:pt x="82" y="89"/>
                    <a:pt x="82" y="89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8" y="86"/>
                    <a:pt x="88" y="86"/>
                    <a:pt x="88" y="86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8" y="83"/>
                    <a:pt x="88" y="83"/>
                    <a:pt x="88" y="83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8" y="82"/>
                    <a:pt x="88" y="82"/>
                    <a:pt x="88" y="82"/>
                  </a:cubicBezTo>
                  <a:cubicBezTo>
                    <a:pt x="88" y="82"/>
                    <a:pt x="88" y="82"/>
                    <a:pt x="88" y="82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4" y="80"/>
                    <a:pt x="94" y="80"/>
                    <a:pt x="94" y="80"/>
                  </a:cubicBezTo>
                  <a:cubicBezTo>
                    <a:pt x="94" y="79"/>
                    <a:pt x="94" y="79"/>
                    <a:pt x="94" y="79"/>
                  </a:cubicBezTo>
                  <a:cubicBezTo>
                    <a:pt x="94" y="78"/>
                    <a:pt x="94" y="78"/>
                    <a:pt x="94" y="78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94" y="78"/>
                    <a:pt x="94" y="78"/>
                    <a:pt x="94" y="78"/>
                  </a:cubicBezTo>
                  <a:cubicBezTo>
                    <a:pt x="95" y="78"/>
                    <a:pt x="95" y="78"/>
                    <a:pt x="95" y="78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5" y="77"/>
                    <a:pt x="95" y="77"/>
                    <a:pt x="95" y="77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8" y="76"/>
                    <a:pt x="98" y="76"/>
                    <a:pt x="98" y="76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9" y="74"/>
                    <a:pt x="99" y="74"/>
                    <a:pt x="99" y="74"/>
                  </a:cubicBezTo>
                  <a:cubicBezTo>
                    <a:pt x="100" y="74"/>
                    <a:pt x="100" y="74"/>
                    <a:pt x="100" y="74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3" y="73"/>
                    <a:pt x="103" y="73"/>
                    <a:pt x="103" y="73"/>
                  </a:cubicBezTo>
                  <a:cubicBezTo>
                    <a:pt x="103" y="73"/>
                    <a:pt x="103" y="73"/>
                    <a:pt x="103" y="73"/>
                  </a:cubicBezTo>
                  <a:cubicBezTo>
                    <a:pt x="104" y="73"/>
                    <a:pt x="104" y="73"/>
                    <a:pt x="104" y="73"/>
                  </a:cubicBezTo>
                  <a:cubicBezTo>
                    <a:pt x="104" y="74"/>
                    <a:pt x="104" y="74"/>
                    <a:pt x="104" y="74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5" y="72"/>
                    <a:pt x="105" y="72"/>
                    <a:pt x="105" y="72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06" y="73"/>
                    <a:pt x="106" y="73"/>
                    <a:pt x="106" y="73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4" y="74"/>
                    <a:pt x="104" y="74"/>
                    <a:pt x="104" y="74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3" y="76"/>
                    <a:pt x="103" y="76"/>
                    <a:pt x="103" y="76"/>
                  </a:cubicBezTo>
                  <a:cubicBezTo>
                    <a:pt x="103" y="76"/>
                    <a:pt x="103" y="76"/>
                    <a:pt x="103" y="76"/>
                  </a:cubicBezTo>
                  <a:cubicBezTo>
                    <a:pt x="103" y="76"/>
                    <a:pt x="103" y="76"/>
                    <a:pt x="103" y="76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2" y="75"/>
                    <a:pt x="102" y="75"/>
                    <a:pt x="102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0" y="76"/>
                    <a:pt x="100" y="76"/>
                    <a:pt x="100" y="76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98" y="76"/>
                    <a:pt x="98" y="76"/>
                    <a:pt x="98" y="76"/>
                  </a:cubicBezTo>
                  <a:cubicBezTo>
                    <a:pt x="98" y="77"/>
                    <a:pt x="98" y="77"/>
                    <a:pt x="98" y="77"/>
                  </a:cubicBezTo>
                  <a:cubicBezTo>
                    <a:pt x="98" y="77"/>
                    <a:pt x="98" y="77"/>
                    <a:pt x="98" y="77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7" y="79"/>
                    <a:pt x="97" y="79"/>
                    <a:pt x="97" y="79"/>
                  </a:cubicBezTo>
                  <a:cubicBezTo>
                    <a:pt x="97" y="79"/>
                    <a:pt x="97" y="79"/>
                    <a:pt x="97" y="79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5" y="83"/>
                    <a:pt x="95" y="83"/>
                    <a:pt x="95" y="83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97" y="82"/>
                    <a:pt x="97" y="82"/>
                    <a:pt x="97" y="82"/>
                  </a:cubicBezTo>
                  <a:cubicBezTo>
                    <a:pt x="97" y="82"/>
                    <a:pt x="97" y="82"/>
                    <a:pt x="97" y="82"/>
                  </a:cubicBezTo>
                  <a:cubicBezTo>
                    <a:pt x="97" y="82"/>
                    <a:pt x="97" y="82"/>
                    <a:pt x="97" y="82"/>
                  </a:cubicBezTo>
                  <a:cubicBezTo>
                    <a:pt x="96" y="83"/>
                    <a:pt x="96" y="83"/>
                    <a:pt x="96" y="83"/>
                  </a:cubicBezTo>
                  <a:cubicBezTo>
                    <a:pt x="96" y="83"/>
                    <a:pt x="96" y="83"/>
                    <a:pt x="96" y="83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95" y="83"/>
                    <a:pt x="95" y="83"/>
                    <a:pt x="95" y="83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94" y="84"/>
                    <a:pt x="94" y="84"/>
                    <a:pt x="94" y="84"/>
                  </a:cubicBezTo>
                  <a:cubicBezTo>
                    <a:pt x="94" y="84"/>
                    <a:pt x="94" y="84"/>
                    <a:pt x="94" y="84"/>
                  </a:cubicBezTo>
                  <a:cubicBezTo>
                    <a:pt x="94" y="84"/>
                    <a:pt x="94" y="84"/>
                    <a:pt x="94" y="84"/>
                  </a:cubicBezTo>
                  <a:cubicBezTo>
                    <a:pt x="93" y="84"/>
                    <a:pt x="93" y="84"/>
                    <a:pt x="93" y="84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5" y="85"/>
                    <a:pt x="95" y="85"/>
                    <a:pt x="95" y="85"/>
                  </a:cubicBezTo>
                  <a:cubicBezTo>
                    <a:pt x="96" y="85"/>
                    <a:pt x="96" y="85"/>
                    <a:pt x="96" y="85"/>
                  </a:cubicBezTo>
                  <a:cubicBezTo>
                    <a:pt x="96" y="85"/>
                    <a:pt x="96" y="85"/>
                    <a:pt x="96" y="85"/>
                  </a:cubicBezTo>
                  <a:cubicBezTo>
                    <a:pt x="96" y="85"/>
                    <a:pt x="96" y="85"/>
                    <a:pt x="96" y="85"/>
                  </a:cubicBezTo>
                  <a:cubicBezTo>
                    <a:pt x="97" y="84"/>
                    <a:pt x="97" y="84"/>
                    <a:pt x="97" y="84"/>
                  </a:cubicBezTo>
                  <a:cubicBezTo>
                    <a:pt x="97" y="83"/>
                    <a:pt x="97" y="83"/>
                    <a:pt x="97" y="83"/>
                  </a:cubicBezTo>
                  <a:cubicBezTo>
                    <a:pt x="97" y="83"/>
                    <a:pt x="97" y="83"/>
                    <a:pt x="97" y="83"/>
                  </a:cubicBezTo>
                  <a:cubicBezTo>
                    <a:pt x="97" y="83"/>
                    <a:pt x="97" y="83"/>
                    <a:pt x="97" y="83"/>
                  </a:cubicBezTo>
                  <a:cubicBezTo>
                    <a:pt x="97" y="84"/>
                    <a:pt x="97" y="84"/>
                    <a:pt x="97" y="84"/>
                  </a:cubicBezTo>
                  <a:cubicBezTo>
                    <a:pt x="97" y="84"/>
                    <a:pt x="97" y="84"/>
                    <a:pt x="97" y="84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9" y="83"/>
                    <a:pt x="99" y="83"/>
                    <a:pt x="99" y="83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100" y="84"/>
                    <a:pt x="100" y="84"/>
                    <a:pt x="100" y="84"/>
                  </a:cubicBezTo>
                  <a:cubicBezTo>
                    <a:pt x="100" y="83"/>
                    <a:pt x="100" y="83"/>
                    <a:pt x="100" y="83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1" y="82"/>
                    <a:pt x="101" y="82"/>
                    <a:pt x="101" y="82"/>
                  </a:cubicBezTo>
                  <a:cubicBezTo>
                    <a:pt x="101" y="82"/>
                    <a:pt x="101" y="82"/>
                    <a:pt x="101" y="82"/>
                  </a:cubicBezTo>
                  <a:cubicBezTo>
                    <a:pt x="101" y="83"/>
                    <a:pt x="101" y="83"/>
                    <a:pt x="101" y="83"/>
                  </a:cubicBezTo>
                  <a:cubicBezTo>
                    <a:pt x="101" y="83"/>
                    <a:pt x="101" y="83"/>
                    <a:pt x="101" y="83"/>
                  </a:cubicBezTo>
                  <a:cubicBezTo>
                    <a:pt x="101" y="83"/>
                    <a:pt x="101" y="83"/>
                    <a:pt x="101" y="83"/>
                  </a:cubicBezTo>
                  <a:cubicBezTo>
                    <a:pt x="102" y="82"/>
                    <a:pt x="102" y="82"/>
                    <a:pt x="102" y="82"/>
                  </a:cubicBezTo>
                  <a:cubicBezTo>
                    <a:pt x="102" y="81"/>
                    <a:pt x="102" y="81"/>
                    <a:pt x="102" y="81"/>
                  </a:cubicBezTo>
                  <a:cubicBezTo>
                    <a:pt x="102" y="81"/>
                    <a:pt x="102" y="81"/>
                    <a:pt x="102" y="81"/>
                  </a:cubicBezTo>
                  <a:cubicBezTo>
                    <a:pt x="102" y="81"/>
                    <a:pt x="102" y="81"/>
                    <a:pt x="102" y="81"/>
                  </a:cubicBezTo>
                  <a:cubicBezTo>
                    <a:pt x="102" y="82"/>
                    <a:pt x="102" y="82"/>
                    <a:pt x="102" y="82"/>
                  </a:cubicBezTo>
                  <a:cubicBezTo>
                    <a:pt x="102" y="82"/>
                    <a:pt x="102" y="82"/>
                    <a:pt x="102" y="82"/>
                  </a:cubicBezTo>
                  <a:cubicBezTo>
                    <a:pt x="103" y="81"/>
                    <a:pt x="103" y="81"/>
                    <a:pt x="103" y="81"/>
                  </a:cubicBezTo>
                  <a:cubicBezTo>
                    <a:pt x="103" y="82"/>
                    <a:pt x="103" y="82"/>
                    <a:pt x="103" y="82"/>
                  </a:cubicBezTo>
                  <a:cubicBezTo>
                    <a:pt x="103" y="82"/>
                    <a:pt x="103" y="82"/>
                    <a:pt x="103" y="82"/>
                  </a:cubicBezTo>
                  <a:cubicBezTo>
                    <a:pt x="103" y="82"/>
                    <a:pt x="103" y="82"/>
                    <a:pt x="103" y="82"/>
                  </a:cubicBezTo>
                  <a:cubicBezTo>
                    <a:pt x="104" y="83"/>
                    <a:pt x="104" y="83"/>
                    <a:pt x="104" y="83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5" y="81"/>
                    <a:pt x="105" y="81"/>
                    <a:pt x="105" y="81"/>
                  </a:cubicBezTo>
                  <a:cubicBezTo>
                    <a:pt x="106" y="81"/>
                    <a:pt x="106" y="81"/>
                    <a:pt x="106" y="81"/>
                  </a:cubicBezTo>
                  <a:cubicBezTo>
                    <a:pt x="105" y="81"/>
                    <a:pt x="105" y="81"/>
                    <a:pt x="105" y="81"/>
                  </a:cubicBezTo>
                  <a:cubicBezTo>
                    <a:pt x="106" y="80"/>
                    <a:pt x="106" y="80"/>
                    <a:pt x="106" y="80"/>
                  </a:cubicBezTo>
                  <a:cubicBezTo>
                    <a:pt x="107" y="80"/>
                    <a:pt x="107" y="80"/>
                    <a:pt x="107" y="80"/>
                  </a:cubicBezTo>
                  <a:cubicBezTo>
                    <a:pt x="107" y="79"/>
                    <a:pt x="107" y="79"/>
                    <a:pt x="107" y="79"/>
                  </a:cubicBezTo>
                  <a:cubicBezTo>
                    <a:pt x="107" y="79"/>
                    <a:pt x="107" y="79"/>
                    <a:pt x="107" y="7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105" y="79"/>
                    <a:pt x="105" y="79"/>
                    <a:pt x="105" y="79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7" y="78"/>
                    <a:pt x="107" y="78"/>
                    <a:pt x="107" y="78"/>
                  </a:cubicBezTo>
                  <a:cubicBezTo>
                    <a:pt x="107" y="78"/>
                    <a:pt x="107" y="78"/>
                    <a:pt x="107" y="78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6" y="77"/>
                    <a:pt x="106" y="77"/>
                    <a:pt x="106" y="77"/>
                  </a:cubicBezTo>
                  <a:cubicBezTo>
                    <a:pt x="106" y="77"/>
                    <a:pt x="106" y="77"/>
                    <a:pt x="106" y="77"/>
                  </a:cubicBezTo>
                  <a:cubicBezTo>
                    <a:pt x="106" y="77"/>
                    <a:pt x="106" y="77"/>
                    <a:pt x="106" y="77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08" y="75"/>
                    <a:pt x="108" y="75"/>
                    <a:pt x="108" y="75"/>
                  </a:cubicBezTo>
                  <a:cubicBezTo>
                    <a:pt x="108" y="76"/>
                    <a:pt x="108" y="76"/>
                    <a:pt x="108" y="76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9" y="76"/>
                    <a:pt x="109" y="76"/>
                    <a:pt x="109" y="76"/>
                  </a:cubicBezTo>
                  <a:cubicBezTo>
                    <a:pt x="108" y="76"/>
                    <a:pt x="108" y="76"/>
                    <a:pt x="108" y="76"/>
                  </a:cubicBezTo>
                  <a:cubicBezTo>
                    <a:pt x="108" y="77"/>
                    <a:pt x="108" y="77"/>
                    <a:pt x="108" y="77"/>
                  </a:cubicBezTo>
                  <a:cubicBezTo>
                    <a:pt x="109" y="78"/>
                    <a:pt x="109" y="78"/>
                    <a:pt x="109" y="78"/>
                  </a:cubicBezTo>
                  <a:cubicBezTo>
                    <a:pt x="109" y="78"/>
                    <a:pt x="109" y="78"/>
                    <a:pt x="109" y="78"/>
                  </a:cubicBezTo>
                  <a:cubicBezTo>
                    <a:pt x="109" y="77"/>
                    <a:pt x="109" y="77"/>
                    <a:pt x="109" y="77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10" y="77"/>
                    <a:pt x="110" y="77"/>
                    <a:pt x="110" y="77"/>
                  </a:cubicBezTo>
                  <a:cubicBezTo>
                    <a:pt x="109" y="77"/>
                    <a:pt x="109" y="77"/>
                    <a:pt x="109" y="77"/>
                  </a:cubicBezTo>
                  <a:cubicBezTo>
                    <a:pt x="110" y="78"/>
                    <a:pt x="110" y="78"/>
                    <a:pt x="110" y="78"/>
                  </a:cubicBezTo>
                  <a:cubicBezTo>
                    <a:pt x="110" y="77"/>
                    <a:pt x="110" y="77"/>
                    <a:pt x="110" y="77"/>
                  </a:cubicBezTo>
                  <a:cubicBezTo>
                    <a:pt x="110" y="77"/>
                    <a:pt x="110" y="77"/>
                    <a:pt x="110" y="77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2" y="76"/>
                    <a:pt x="112" y="76"/>
                    <a:pt x="112" y="76"/>
                  </a:cubicBezTo>
                  <a:cubicBezTo>
                    <a:pt x="113" y="76"/>
                    <a:pt x="113" y="76"/>
                    <a:pt x="113" y="76"/>
                  </a:cubicBezTo>
                  <a:cubicBezTo>
                    <a:pt x="113" y="76"/>
                    <a:pt x="113" y="76"/>
                    <a:pt x="113" y="76"/>
                  </a:cubicBezTo>
                  <a:cubicBezTo>
                    <a:pt x="113" y="77"/>
                    <a:pt x="113" y="77"/>
                    <a:pt x="113" y="77"/>
                  </a:cubicBezTo>
                  <a:cubicBezTo>
                    <a:pt x="113" y="77"/>
                    <a:pt x="113" y="77"/>
                    <a:pt x="113" y="77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1" y="78"/>
                    <a:pt x="111" y="78"/>
                    <a:pt x="111" y="78"/>
                  </a:cubicBezTo>
                  <a:cubicBezTo>
                    <a:pt x="112" y="78"/>
                    <a:pt x="112" y="78"/>
                    <a:pt x="112" y="78"/>
                  </a:cubicBezTo>
                  <a:cubicBezTo>
                    <a:pt x="113" y="78"/>
                    <a:pt x="113" y="78"/>
                    <a:pt x="113" y="78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3" y="79"/>
                    <a:pt x="113" y="79"/>
                    <a:pt x="113" y="79"/>
                  </a:cubicBezTo>
                  <a:cubicBezTo>
                    <a:pt x="112" y="78"/>
                    <a:pt x="112" y="78"/>
                    <a:pt x="112" y="78"/>
                  </a:cubicBezTo>
                  <a:cubicBezTo>
                    <a:pt x="112" y="78"/>
                    <a:pt x="112" y="78"/>
                    <a:pt x="112" y="78"/>
                  </a:cubicBezTo>
                  <a:cubicBezTo>
                    <a:pt x="111" y="78"/>
                    <a:pt x="111" y="78"/>
                    <a:pt x="111" y="78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12" y="80"/>
                    <a:pt x="112" y="80"/>
                    <a:pt x="112" y="80"/>
                  </a:cubicBezTo>
                  <a:cubicBezTo>
                    <a:pt x="112" y="80"/>
                    <a:pt x="112" y="80"/>
                    <a:pt x="112" y="80"/>
                  </a:cubicBezTo>
                  <a:cubicBezTo>
                    <a:pt x="113" y="80"/>
                    <a:pt x="113" y="80"/>
                    <a:pt x="113" y="80"/>
                  </a:cubicBezTo>
                  <a:cubicBezTo>
                    <a:pt x="112" y="80"/>
                    <a:pt x="112" y="80"/>
                    <a:pt x="112" y="80"/>
                  </a:cubicBezTo>
                  <a:cubicBezTo>
                    <a:pt x="112" y="81"/>
                    <a:pt x="112" y="81"/>
                    <a:pt x="112" y="81"/>
                  </a:cubicBezTo>
                  <a:cubicBezTo>
                    <a:pt x="112" y="81"/>
                    <a:pt x="112" y="81"/>
                    <a:pt x="112" y="81"/>
                  </a:cubicBezTo>
                  <a:cubicBezTo>
                    <a:pt x="112" y="81"/>
                    <a:pt x="112" y="81"/>
                    <a:pt x="112" y="81"/>
                  </a:cubicBezTo>
                  <a:cubicBezTo>
                    <a:pt x="113" y="81"/>
                    <a:pt x="113" y="81"/>
                    <a:pt x="113" y="81"/>
                  </a:cubicBezTo>
                  <a:cubicBezTo>
                    <a:pt x="113" y="81"/>
                    <a:pt x="113" y="81"/>
                    <a:pt x="113" y="81"/>
                  </a:cubicBezTo>
                  <a:cubicBezTo>
                    <a:pt x="114" y="81"/>
                    <a:pt x="114" y="81"/>
                    <a:pt x="114" y="81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15" y="82"/>
                    <a:pt x="115" y="82"/>
                    <a:pt x="115" y="82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7" y="82"/>
                    <a:pt x="117" y="82"/>
                    <a:pt x="117" y="82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5" y="84"/>
                    <a:pt x="115" y="84"/>
                    <a:pt x="115" y="84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19" y="85"/>
                    <a:pt x="119" y="85"/>
                    <a:pt x="119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1" y="86"/>
                    <a:pt x="121" y="86"/>
                    <a:pt x="121" y="86"/>
                  </a:cubicBezTo>
                  <a:cubicBezTo>
                    <a:pt x="121" y="86"/>
                    <a:pt x="121" y="86"/>
                    <a:pt x="121" y="86"/>
                  </a:cubicBezTo>
                  <a:cubicBezTo>
                    <a:pt x="121" y="86"/>
                    <a:pt x="121" y="86"/>
                    <a:pt x="121" y="86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2" y="87"/>
                    <a:pt x="122" y="87"/>
                    <a:pt x="122" y="87"/>
                  </a:cubicBezTo>
                  <a:cubicBezTo>
                    <a:pt x="122" y="87"/>
                    <a:pt x="122" y="87"/>
                    <a:pt x="122" y="87"/>
                  </a:cubicBezTo>
                  <a:cubicBezTo>
                    <a:pt x="122" y="87"/>
                    <a:pt x="122" y="87"/>
                    <a:pt x="122" y="87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3" y="88"/>
                    <a:pt x="123" y="88"/>
                    <a:pt x="123" y="88"/>
                  </a:cubicBezTo>
                  <a:cubicBezTo>
                    <a:pt x="123" y="88"/>
                    <a:pt x="123" y="88"/>
                    <a:pt x="123" y="88"/>
                  </a:cubicBezTo>
                  <a:cubicBezTo>
                    <a:pt x="124" y="88"/>
                    <a:pt x="124" y="88"/>
                    <a:pt x="124" y="88"/>
                  </a:cubicBezTo>
                  <a:cubicBezTo>
                    <a:pt x="125" y="88"/>
                    <a:pt x="125" y="88"/>
                    <a:pt x="125" y="88"/>
                  </a:cubicBezTo>
                  <a:cubicBezTo>
                    <a:pt x="126" y="88"/>
                    <a:pt x="126" y="88"/>
                    <a:pt x="126" y="88"/>
                  </a:cubicBezTo>
                  <a:cubicBezTo>
                    <a:pt x="126" y="88"/>
                    <a:pt x="126" y="88"/>
                    <a:pt x="126" y="88"/>
                  </a:cubicBezTo>
                  <a:cubicBezTo>
                    <a:pt x="126" y="88"/>
                    <a:pt x="126" y="88"/>
                    <a:pt x="126" y="88"/>
                  </a:cubicBezTo>
                  <a:cubicBezTo>
                    <a:pt x="127" y="87"/>
                    <a:pt x="127" y="87"/>
                    <a:pt x="127" y="87"/>
                  </a:cubicBezTo>
                  <a:cubicBezTo>
                    <a:pt x="127" y="87"/>
                    <a:pt x="127" y="87"/>
                    <a:pt x="127" y="87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7" y="88"/>
                    <a:pt x="127" y="88"/>
                    <a:pt x="127" y="88"/>
                  </a:cubicBezTo>
                  <a:cubicBezTo>
                    <a:pt x="126" y="89"/>
                    <a:pt x="126" y="89"/>
                    <a:pt x="126" y="89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25" y="90"/>
                    <a:pt x="125" y="90"/>
                    <a:pt x="125" y="90"/>
                  </a:cubicBezTo>
                  <a:cubicBezTo>
                    <a:pt x="126" y="91"/>
                    <a:pt x="126" y="91"/>
                    <a:pt x="126" y="91"/>
                  </a:cubicBezTo>
                  <a:cubicBezTo>
                    <a:pt x="126" y="91"/>
                    <a:pt x="126" y="91"/>
                    <a:pt x="126" y="91"/>
                  </a:cubicBezTo>
                  <a:cubicBezTo>
                    <a:pt x="126" y="91"/>
                    <a:pt x="126" y="91"/>
                    <a:pt x="126" y="91"/>
                  </a:cubicBezTo>
                  <a:cubicBezTo>
                    <a:pt x="127" y="91"/>
                    <a:pt x="127" y="91"/>
                    <a:pt x="127" y="91"/>
                  </a:cubicBezTo>
                  <a:cubicBezTo>
                    <a:pt x="127" y="91"/>
                    <a:pt x="127" y="91"/>
                    <a:pt x="127" y="91"/>
                  </a:cubicBezTo>
                  <a:cubicBezTo>
                    <a:pt x="126" y="91"/>
                    <a:pt x="126" y="91"/>
                    <a:pt x="126" y="91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7" y="92"/>
                    <a:pt x="127" y="92"/>
                    <a:pt x="127" y="92"/>
                  </a:cubicBezTo>
                  <a:cubicBezTo>
                    <a:pt x="127" y="92"/>
                    <a:pt x="127" y="92"/>
                    <a:pt x="127" y="92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8" y="92"/>
                    <a:pt x="128" y="92"/>
                    <a:pt x="128" y="92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9" y="97"/>
                    <a:pt x="129" y="97"/>
                    <a:pt x="129" y="97"/>
                  </a:cubicBezTo>
                  <a:cubicBezTo>
                    <a:pt x="130" y="98"/>
                    <a:pt x="130" y="98"/>
                    <a:pt x="130" y="98"/>
                  </a:cubicBezTo>
                  <a:cubicBezTo>
                    <a:pt x="130" y="98"/>
                    <a:pt x="130" y="98"/>
                    <a:pt x="130" y="98"/>
                  </a:cubicBezTo>
                  <a:cubicBezTo>
                    <a:pt x="130" y="98"/>
                    <a:pt x="130" y="98"/>
                    <a:pt x="130" y="98"/>
                  </a:cubicBezTo>
                  <a:cubicBezTo>
                    <a:pt x="130" y="98"/>
                    <a:pt x="130" y="98"/>
                    <a:pt x="130" y="98"/>
                  </a:cubicBezTo>
                  <a:cubicBezTo>
                    <a:pt x="131" y="98"/>
                    <a:pt x="131" y="98"/>
                    <a:pt x="131" y="98"/>
                  </a:cubicBezTo>
                  <a:cubicBezTo>
                    <a:pt x="131" y="98"/>
                    <a:pt x="131" y="98"/>
                    <a:pt x="131" y="98"/>
                  </a:cubicBezTo>
                  <a:cubicBezTo>
                    <a:pt x="131" y="98"/>
                    <a:pt x="131" y="98"/>
                    <a:pt x="131" y="98"/>
                  </a:cubicBezTo>
                  <a:cubicBezTo>
                    <a:pt x="131" y="98"/>
                    <a:pt x="131" y="98"/>
                    <a:pt x="131" y="98"/>
                  </a:cubicBezTo>
                  <a:cubicBezTo>
                    <a:pt x="131" y="98"/>
                    <a:pt x="131" y="98"/>
                    <a:pt x="131" y="98"/>
                  </a:cubicBezTo>
                  <a:cubicBezTo>
                    <a:pt x="132" y="98"/>
                    <a:pt x="132" y="98"/>
                    <a:pt x="132" y="98"/>
                  </a:cubicBezTo>
                  <a:cubicBezTo>
                    <a:pt x="132" y="98"/>
                    <a:pt x="132" y="98"/>
                    <a:pt x="132" y="98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31" y="97"/>
                    <a:pt x="131" y="97"/>
                    <a:pt x="131" y="97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131" y="95"/>
                    <a:pt x="131" y="95"/>
                    <a:pt x="131" y="95"/>
                  </a:cubicBezTo>
                  <a:cubicBezTo>
                    <a:pt x="131" y="95"/>
                    <a:pt x="131" y="95"/>
                    <a:pt x="131" y="95"/>
                  </a:cubicBezTo>
                  <a:cubicBezTo>
                    <a:pt x="131" y="95"/>
                    <a:pt x="131" y="95"/>
                    <a:pt x="131" y="95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1" y="95"/>
                    <a:pt x="131" y="95"/>
                    <a:pt x="131" y="95"/>
                  </a:cubicBezTo>
                  <a:cubicBezTo>
                    <a:pt x="131" y="95"/>
                    <a:pt x="131" y="95"/>
                    <a:pt x="131" y="95"/>
                  </a:cubicBezTo>
                  <a:cubicBezTo>
                    <a:pt x="132" y="95"/>
                    <a:pt x="132" y="95"/>
                    <a:pt x="132" y="95"/>
                  </a:cubicBezTo>
                  <a:cubicBezTo>
                    <a:pt x="132" y="95"/>
                    <a:pt x="132" y="95"/>
                    <a:pt x="132" y="95"/>
                  </a:cubicBezTo>
                  <a:cubicBezTo>
                    <a:pt x="132" y="95"/>
                    <a:pt x="132" y="95"/>
                    <a:pt x="132" y="95"/>
                  </a:cubicBezTo>
                  <a:cubicBezTo>
                    <a:pt x="132" y="96"/>
                    <a:pt x="132" y="96"/>
                    <a:pt x="132" y="96"/>
                  </a:cubicBezTo>
                  <a:cubicBezTo>
                    <a:pt x="132" y="96"/>
                    <a:pt x="132" y="96"/>
                    <a:pt x="132" y="96"/>
                  </a:cubicBezTo>
                  <a:cubicBezTo>
                    <a:pt x="132" y="96"/>
                    <a:pt x="132" y="96"/>
                    <a:pt x="132" y="96"/>
                  </a:cubicBezTo>
                  <a:cubicBezTo>
                    <a:pt x="133" y="96"/>
                    <a:pt x="133" y="96"/>
                    <a:pt x="133" y="96"/>
                  </a:cubicBezTo>
                  <a:cubicBezTo>
                    <a:pt x="133" y="96"/>
                    <a:pt x="133" y="96"/>
                    <a:pt x="133" y="96"/>
                  </a:cubicBezTo>
                  <a:cubicBezTo>
                    <a:pt x="133" y="96"/>
                    <a:pt x="133" y="96"/>
                    <a:pt x="133" y="96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3" y="98"/>
                    <a:pt x="133" y="98"/>
                    <a:pt x="133" y="98"/>
                  </a:cubicBezTo>
                  <a:cubicBezTo>
                    <a:pt x="132" y="98"/>
                    <a:pt x="132" y="98"/>
                    <a:pt x="132" y="98"/>
                  </a:cubicBezTo>
                  <a:cubicBezTo>
                    <a:pt x="133" y="99"/>
                    <a:pt x="133" y="99"/>
                    <a:pt x="133" y="99"/>
                  </a:cubicBezTo>
                  <a:cubicBezTo>
                    <a:pt x="133" y="99"/>
                    <a:pt x="133" y="99"/>
                    <a:pt x="133" y="99"/>
                  </a:cubicBezTo>
                  <a:cubicBezTo>
                    <a:pt x="133" y="99"/>
                    <a:pt x="133" y="99"/>
                    <a:pt x="133" y="99"/>
                  </a:cubicBezTo>
                  <a:cubicBezTo>
                    <a:pt x="134" y="98"/>
                    <a:pt x="134" y="98"/>
                    <a:pt x="134" y="98"/>
                  </a:cubicBezTo>
                  <a:cubicBezTo>
                    <a:pt x="134" y="98"/>
                    <a:pt x="134" y="98"/>
                    <a:pt x="134" y="98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34" y="100"/>
                    <a:pt x="134" y="100"/>
                    <a:pt x="134" y="100"/>
                  </a:cubicBezTo>
                  <a:cubicBezTo>
                    <a:pt x="135" y="99"/>
                    <a:pt x="135" y="99"/>
                    <a:pt x="135" y="99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35" y="96"/>
                    <a:pt x="135" y="96"/>
                    <a:pt x="135" y="96"/>
                  </a:cubicBezTo>
                  <a:cubicBezTo>
                    <a:pt x="135" y="95"/>
                    <a:pt x="135" y="95"/>
                    <a:pt x="135" y="95"/>
                  </a:cubicBezTo>
                  <a:cubicBezTo>
                    <a:pt x="135" y="94"/>
                    <a:pt x="135" y="94"/>
                    <a:pt x="135" y="94"/>
                  </a:cubicBezTo>
                  <a:cubicBezTo>
                    <a:pt x="135" y="93"/>
                    <a:pt x="135" y="93"/>
                    <a:pt x="135" y="93"/>
                  </a:cubicBezTo>
                  <a:cubicBezTo>
                    <a:pt x="135" y="92"/>
                    <a:pt x="135" y="92"/>
                    <a:pt x="135" y="92"/>
                  </a:cubicBezTo>
                  <a:cubicBezTo>
                    <a:pt x="135" y="92"/>
                    <a:pt x="135" y="92"/>
                    <a:pt x="135" y="92"/>
                  </a:cubicBezTo>
                  <a:cubicBezTo>
                    <a:pt x="135" y="92"/>
                    <a:pt x="135" y="92"/>
                    <a:pt x="135" y="92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7" y="92"/>
                    <a:pt x="137" y="92"/>
                    <a:pt x="137" y="92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6" y="94"/>
                    <a:pt x="136" y="94"/>
                    <a:pt x="136" y="94"/>
                  </a:cubicBezTo>
                  <a:cubicBezTo>
                    <a:pt x="136" y="95"/>
                    <a:pt x="136" y="95"/>
                    <a:pt x="136" y="95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6" y="98"/>
                    <a:pt x="136" y="98"/>
                    <a:pt x="136" y="98"/>
                  </a:cubicBezTo>
                  <a:cubicBezTo>
                    <a:pt x="136" y="99"/>
                    <a:pt x="136" y="99"/>
                    <a:pt x="136" y="99"/>
                  </a:cubicBezTo>
                  <a:cubicBezTo>
                    <a:pt x="136" y="99"/>
                    <a:pt x="136" y="99"/>
                    <a:pt x="136" y="99"/>
                  </a:cubicBezTo>
                  <a:cubicBezTo>
                    <a:pt x="136" y="100"/>
                    <a:pt x="136" y="100"/>
                    <a:pt x="136" y="100"/>
                  </a:cubicBezTo>
                  <a:cubicBezTo>
                    <a:pt x="136" y="100"/>
                    <a:pt x="136" y="100"/>
                    <a:pt x="136" y="100"/>
                  </a:cubicBezTo>
                  <a:cubicBezTo>
                    <a:pt x="137" y="100"/>
                    <a:pt x="137" y="100"/>
                    <a:pt x="137" y="100"/>
                  </a:cubicBezTo>
                  <a:cubicBezTo>
                    <a:pt x="137" y="101"/>
                    <a:pt x="137" y="101"/>
                    <a:pt x="137" y="101"/>
                  </a:cubicBezTo>
                  <a:cubicBezTo>
                    <a:pt x="137" y="101"/>
                    <a:pt x="137" y="101"/>
                    <a:pt x="137" y="101"/>
                  </a:cubicBezTo>
                  <a:cubicBezTo>
                    <a:pt x="137" y="101"/>
                    <a:pt x="137" y="101"/>
                    <a:pt x="137" y="101"/>
                  </a:cubicBezTo>
                  <a:cubicBezTo>
                    <a:pt x="138" y="101"/>
                    <a:pt x="138" y="101"/>
                    <a:pt x="138" y="101"/>
                  </a:cubicBezTo>
                  <a:cubicBezTo>
                    <a:pt x="138" y="101"/>
                    <a:pt x="138" y="101"/>
                    <a:pt x="138" y="101"/>
                  </a:cubicBezTo>
                  <a:cubicBezTo>
                    <a:pt x="139" y="101"/>
                    <a:pt x="139" y="101"/>
                    <a:pt x="139" y="101"/>
                  </a:cubicBezTo>
                  <a:cubicBezTo>
                    <a:pt x="139" y="101"/>
                    <a:pt x="139" y="101"/>
                    <a:pt x="139" y="101"/>
                  </a:cubicBezTo>
                  <a:cubicBezTo>
                    <a:pt x="138" y="102"/>
                    <a:pt x="138" y="102"/>
                    <a:pt x="138" y="102"/>
                  </a:cubicBezTo>
                  <a:cubicBezTo>
                    <a:pt x="138" y="102"/>
                    <a:pt x="138" y="102"/>
                    <a:pt x="138" y="102"/>
                  </a:cubicBezTo>
                  <a:cubicBezTo>
                    <a:pt x="138" y="102"/>
                    <a:pt x="138" y="102"/>
                    <a:pt x="138" y="102"/>
                  </a:cubicBezTo>
                  <a:cubicBezTo>
                    <a:pt x="138" y="102"/>
                    <a:pt x="138" y="102"/>
                    <a:pt x="138" y="102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8" y="103"/>
                    <a:pt x="138" y="103"/>
                    <a:pt x="138" y="103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37" y="104"/>
                    <a:pt x="137" y="104"/>
                    <a:pt x="137" y="104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7" y="104"/>
                    <a:pt x="137" y="104"/>
                    <a:pt x="137" y="104"/>
                  </a:cubicBezTo>
                  <a:cubicBezTo>
                    <a:pt x="137" y="104"/>
                    <a:pt x="137" y="104"/>
                    <a:pt x="137" y="104"/>
                  </a:cubicBezTo>
                  <a:cubicBezTo>
                    <a:pt x="137" y="105"/>
                    <a:pt x="137" y="105"/>
                    <a:pt x="137" y="105"/>
                  </a:cubicBezTo>
                  <a:cubicBezTo>
                    <a:pt x="137" y="105"/>
                    <a:pt x="137" y="105"/>
                    <a:pt x="137" y="105"/>
                  </a:cubicBezTo>
                  <a:cubicBezTo>
                    <a:pt x="137" y="105"/>
                    <a:pt x="137" y="105"/>
                    <a:pt x="137" y="105"/>
                  </a:cubicBezTo>
                  <a:cubicBezTo>
                    <a:pt x="137" y="106"/>
                    <a:pt x="137" y="106"/>
                    <a:pt x="137" y="106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7" y="106"/>
                    <a:pt x="137" y="106"/>
                    <a:pt x="137" y="106"/>
                  </a:cubicBezTo>
                  <a:cubicBezTo>
                    <a:pt x="137" y="106"/>
                    <a:pt x="137" y="106"/>
                    <a:pt x="137" y="106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8" y="107"/>
                    <a:pt x="138" y="107"/>
                    <a:pt x="138" y="107"/>
                  </a:cubicBezTo>
                  <a:cubicBezTo>
                    <a:pt x="138" y="107"/>
                    <a:pt x="138" y="107"/>
                    <a:pt x="138" y="107"/>
                  </a:cubicBezTo>
                  <a:cubicBezTo>
                    <a:pt x="138" y="108"/>
                    <a:pt x="138" y="108"/>
                    <a:pt x="138" y="108"/>
                  </a:cubicBezTo>
                  <a:cubicBezTo>
                    <a:pt x="138" y="108"/>
                    <a:pt x="138" y="108"/>
                    <a:pt x="138" y="108"/>
                  </a:cubicBezTo>
                  <a:cubicBezTo>
                    <a:pt x="137" y="108"/>
                    <a:pt x="137" y="108"/>
                    <a:pt x="137" y="108"/>
                  </a:cubicBezTo>
                  <a:cubicBezTo>
                    <a:pt x="137" y="108"/>
                    <a:pt x="137" y="108"/>
                    <a:pt x="137" y="108"/>
                  </a:cubicBezTo>
                  <a:cubicBezTo>
                    <a:pt x="138" y="108"/>
                    <a:pt x="138" y="108"/>
                    <a:pt x="138" y="108"/>
                  </a:cubicBezTo>
                  <a:cubicBezTo>
                    <a:pt x="138" y="109"/>
                    <a:pt x="138" y="109"/>
                    <a:pt x="138" y="109"/>
                  </a:cubicBezTo>
                  <a:cubicBezTo>
                    <a:pt x="139" y="109"/>
                    <a:pt x="139" y="109"/>
                    <a:pt x="139" y="109"/>
                  </a:cubicBezTo>
                  <a:cubicBezTo>
                    <a:pt x="139" y="109"/>
                    <a:pt x="139" y="109"/>
                    <a:pt x="139" y="109"/>
                  </a:cubicBezTo>
                  <a:cubicBezTo>
                    <a:pt x="139" y="109"/>
                    <a:pt x="139" y="109"/>
                    <a:pt x="139" y="109"/>
                  </a:cubicBezTo>
                  <a:cubicBezTo>
                    <a:pt x="138" y="109"/>
                    <a:pt x="138" y="109"/>
                    <a:pt x="138" y="109"/>
                  </a:cubicBezTo>
                  <a:cubicBezTo>
                    <a:pt x="138" y="110"/>
                    <a:pt x="138" y="110"/>
                    <a:pt x="138" y="110"/>
                  </a:cubicBezTo>
                  <a:cubicBezTo>
                    <a:pt x="138" y="111"/>
                    <a:pt x="138" y="111"/>
                    <a:pt x="138" y="111"/>
                  </a:cubicBezTo>
                  <a:cubicBezTo>
                    <a:pt x="138" y="111"/>
                    <a:pt x="138" y="111"/>
                    <a:pt x="138" y="111"/>
                  </a:cubicBezTo>
                  <a:cubicBezTo>
                    <a:pt x="139" y="112"/>
                    <a:pt x="139" y="112"/>
                    <a:pt x="139" y="112"/>
                  </a:cubicBezTo>
                  <a:cubicBezTo>
                    <a:pt x="139" y="112"/>
                    <a:pt x="139" y="112"/>
                    <a:pt x="139" y="112"/>
                  </a:cubicBezTo>
                  <a:cubicBezTo>
                    <a:pt x="140" y="112"/>
                    <a:pt x="140" y="112"/>
                    <a:pt x="140" y="112"/>
                  </a:cubicBezTo>
                  <a:cubicBezTo>
                    <a:pt x="139" y="112"/>
                    <a:pt x="139" y="112"/>
                    <a:pt x="139" y="112"/>
                  </a:cubicBezTo>
                  <a:cubicBezTo>
                    <a:pt x="139" y="112"/>
                    <a:pt x="139" y="112"/>
                    <a:pt x="139" y="112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8" y="113"/>
                    <a:pt x="138" y="113"/>
                    <a:pt x="138" y="113"/>
                  </a:cubicBezTo>
                  <a:cubicBezTo>
                    <a:pt x="137" y="114"/>
                    <a:pt x="137" y="114"/>
                    <a:pt x="137" y="114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6" y="115"/>
                    <a:pt x="136" y="115"/>
                    <a:pt x="136" y="115"/>
                  </a:cubicBezTo>
                  <a:cubicBezTo>
                    <a:pt x="136" y="115"/>
                    <a:pt x="136" y="115"/>
                    <a:pt x="136" y="115"/>
                  </a:cubicBezTo>
                  <a:cubicBezTo>
                    <a:pt x="137" y="115"/>
                    <a:pt x="137" y="115"/>
                    <a:pt x="137" y="115"/>
                  </a:cubicBezTo>
                  <a:cubicBezTo>
                    <a:pt x="137" y="114"/>
                    <a:pt x="137" y="114"/>
                    <a:pt x="137" y="114"/>
                  </a:cubicBezTo>
                  <a:cubicBezTo>
                    <a:pt x="137" y="114"/>
                    <a:pt x="137" y="114"/>
                    <a:pt x="137" y="114"/>
                  </a:cubicBezTo>
                  <a:cubicBezTo>
                    <a:pt x="138" y="114"/>
                    <a:pt x="138" y="114"/>
                    <a:pt x="138" y="114"/>
                  </a:cubicBezTo>
                  <a:cubicBezTo>
                    <a:pt x="139" y="113"/>
                    <a:pt x="139" y="113"/>
                    <a:pt x="139" y="113"/>
                  </a:cubicBezTo>
                  <a:cubicBezTo>
                    <a:pt x="139" y="113"/>
                    <a:pt x="139" y="113"/>
                    <a:pt x="139" y="113"/>
                  </a:cubicBezTo>
                  <a:cubicBezTo>
                    <a:pt x="139" y="113"/>
                    <a:pt x="139" y="113"/>
                    <a:pt x="139" y="113"/>
                  </a:cubicBezTo>
                  <a:cubicBezTo>
                    <a:pt x="140" y="113"/>
                    <a:pt x="140" y="113"/>
                    <a:pt x="140" y="113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40" y="115"/>
                    <a:pt x="140" y="115"/>
                    <a:pt x="140" y="115"/>
                  </a:cubicBezTo>
                  <a:cubicBezTo>
                    <a:pt x="140" y="116"/>
                    <a:pt x="140" y="116"/>
                    <a:pt x="140" y="116"/>
                  </a:cubicBezTo>
                  <a:cubicBezTo>
                    <a:pt x="139" y="116"/>
                    <a:pt x="139" y="116"/>
                    <a:pt x="139" y="116"/>
                  </a:cubicBezTo>
                  <a:cubicBezTo>
                    <a:pt x="139" y="117"/>
                    <a:pt x="139" y="117"/>
                    <a:pt x="139" y="117"/>
                  </a:cubicBezTo>
                  <a:cubicBezTo>
                    <a:pt x="139" y="117"/>
                    <a:pt x="139" y="117"/>
                    <a:pt x="139" y="117"/>
                  </a:cubicBezTo>
                  <a:cubicBezTo>
                    <a:pt x="139" y="117"/>
                    <a:pt x="139" y="117"/>
                    <a:pt x="139" y="117"/>
                  </a:cubicBezTo>
                  <a:cubicBezTo>
                    <a:pt x="139" y="117"/>
                    <a:pt x="139" y="117"/>
                    <a:pt x="139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38" y="118"/>
                    <a:pt x="138" y="118"/>
                    <a:pt x="138" y="118"/>
                  </a:cubicBezTo>
                  <a:cubicBezTo>
                    <a:pt x="138" y="118"/>
                    <a:pt x="138" y="118"/>
                    <a:pt x="138" y="118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38" y="118"/>
                    <a:pt x="138" y="118"/>
                    <a:pt x="138" y="118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8" y="119"/>
                    <a:pt x="138" y="119"/>
                    <a:pt x="138" y="119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39" y="119"/>
                    <a:pt x="139" y="119"/>
                    <a:pt x="139" y="119"/>
                  </a:cubicBezTo>
                  <a:cubicBezTo>
                    <a:pt x="140" y="118"/>
                    <a:pt x="140" y="118"/>
                    <a:pt x="140" y="118"/>
                  </a:cubicBezTo>
                  <a:cubicBezTo>
                    <a:pt x="141" y="117"/>
                    <a:pt x="141" y="117"/>
                    <a:pt x="141" y="117"/>
                  </a:cubicBezTo>
                  <a:cubicBezTo>
                    <a:pt x="141" y="116"/>
                    <a:pt x="141" y="116"/>
                    <a:pt x="141" y="116"/>
                  </a:cubicBezTo>
                  <a:cubicBezTo>
                    <a:pt x="142" y="115"/>
                    <a:pt x="142" y="115"/>
                    <a:pt x="142" y="115"/>
                  </a:cubicBezTo>
                  <a:cubicBezTo>
                    <a:pt x="142" y="115"/>
                    <a:pt x="142" y="115"/>
                    <a:pt x="142" y="115"/>
                  </a:cubicBezTo>
                  <a:cubicBezTo>
                    <a:pt x="142" y="115"/>
                    <a:pt x="142" y="115"/>
                    <a:pt x="142" y="115"/>
                  </a:cubicBezTo>
                  <a:close/>
                  <a:moveTo>
                    <a:pt x="133" y="118"/>
                  </a:moveTo>
                  <a:cubicBezTo>
                    <a:pt x="133" y="118"/>
                    <a:pt x="133" y="118"/>
                    <a:pt x="133" y="118"/>
                  </a:cubicBezTo>
                  <a:cubicBezTo>
                    <a:pt x="133" y="117"/>
                    <a:pt x="133" y="117"/>
                    <a:pt x="133" y="117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3" y="118"/>
                    <a:pt x="133" y="118"/>
                    <a:pt x="133" y="118"/>
                  </a:cubicBezTo>
                  <a:close/>
                  <a:moveTo>
                    <a:pt x="136" y="119"/>
                  </a:moveTo>
                  <a:cubicBezTo>
                    <a:pt x="137" y="119"/>
                    <a:pt x="137" y="119"/>
                    <a:pt x="137" y="119"/>
                  </a:cubicBezTo>
                  <a:cubicBezTo>
                    <a:pt x="137" y="119"/>
                    <a:pt x="137" y="119"/>
                    <a:pt x="137" y="119"/>
                  </a:cubicBezTo>
                  <a:cubicBezTo>
                    <a:pt x="137" y="119"/>
                    <a:pt x="137" y="119"/>
                    <a:pt x="137" y="119"/>
                  </a:cubicBezTo>
                  <a:cubicBezTo>
                    <a:pt x="136" y="119"/>
                    <a:pt x="136" y="119"/>
                    <a:pt x="136" y="119"/>
                  </a:cubicBezTo>
                  <a:close/>
                  <a:moveTo>
                    <a:pt x="137" y="117"/>
                  </a:moveTo>
                  <a:cubicBezTo>
                    <a:pt x="137" y="117"/>
                    <a:pt x="137" y="117"/>
                    <a:pt x="137" y="117"/>
                  </a:cubicBezTo>
                  <a:cubicBezTo>
                    <a:pt x="137" y="118"/>
                    <a:pt x="137" y="118"/>
                    <a:pt x="137" y="118"/>
                  </a:cubicBezTo>
                  <a:cubicBezTo>
                    <a:pt x="137" y="118"/>
                    <a:pt x="137" y="118"/>
                    <a:pt x="137" y="118"/>
                  </a:cubicBezTo>
                  <a:cubicBezTo>
                    <a:pt x="137" y="118"/>
                    <a:pt x="137" y="118"/>
                    <a:pt x="137" y="118"/>
                  </a:cubicBezTo>
                  <a:cubicBezTo>
                    <a:pt x="137" y="118"/>
                    <a:pt x="137" y="118"/>
                    <a:pt x="137" y="118"/>
                  </a:cubicBezTo>
                  <a:cubicBezTo>
                    <a:pt x="137" y="117"/>
                    <a:pt x="137" y="117"/>
                    <a:pt x="137" y="117"/>
                  </a:cubicBezTo>
                  <a:close/>
                  <a:moveTo>
                    <a:pt x="137" y="116"/>
                  </a:moveTo>
                  <a:cubicBezTo>
                    <a:pt x="137" y="117"/>
                    <a:pt x="137" y="117"/>
                    <a:pt x="137" y="117"/>
                  </a:cubicBezTo>
                  <a:cubicBezTo>
                    <a:pt x="137" y="117"/>
                    <a:pt x="137" y="117"/>
                    <a:pt x="137" y="117"/>
                  </a:cubicBezTo>
                  <a:cubicBezTo>
                    <a:pt x="137" y="117"/>
                    <a:pt x="137" y="117"/>
                    <a:pt x="137" y="117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7" y="116"/>
                    <a:pt x="137" y="116"/>
                    <a:pt x="137" y="116"/>
                  </a:cubicBezTo>
                  <a:close/>
                  <a:moveTo>
                    <a:pt x="137" y="116"/>
                  </a:moveTo>
                  <a:cubicBezTo>
                    <a:pt x="138" y="115"/>
                    <a:pt x="138" y="115"/>
                    <a:pt x="138" y="115"/>
                  </a:cubicBezTo>
                  <a:cubicBezTo>
                    <a:pt x="138" y="115"/>
                    <a:pt x="138" y="115"/>
                    <a:pt x="138" y="115"/>
                  </a:cubicBezTo>
                  <a:cubicBezTo>
                    <a:pt x="138" y="114"/>
                    <a:pt x="138" y="114"/>
                    <a:pt x="138" y="114"/>
                  </a:cubicBezTo>
                  <a:cubicBezTo>
                    <a:pt x="138" y="114"/>
                    <a:pt x="138" y="114"/>
                    <a:pt x="138" y="114"/>
                  </a:cubicBezTo>
                  <a:cubicBezTo>
                    <a:pt x="138" y="114"/>
                    <a:pt x="138" y="114"/>
                    <a:pt x="138" y="114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5"/>
                    <a:pt x="139" y="115"/>
                    <a:pt x="139" y="115"/>
                  </a:cubicBezTo>
                  <a:cubicBezTo>
                    <a:pt x="139" y="116"/>
                    <a:pt x="139" y="116"/>
                    <a:pt x="139" y="116"/>
                  </a:cubicBezTo>
                  <a:cubicBezTo>
                    <a:pt x="139" y="117"/>
                    <a:pt x="139" y="117"/>
                    <a:pt x="139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37" y="117"/>
                    <a:pt x="137" y="117"/>
                    <a:pt x="137" y="117"/>
                  </a:cubicBezTo>
                  <a:cubicBezTo>
                    <a:pt x="138" y="116"/>
                    <a:pt x="138" y="116"/>
                    <a:pt x="138" y="116"/>
                  </a:cubicBezTo>
                  <a:cubicBezTo>
                    <a:pt x="138" y="116"/>
                    <a:pt x="138" y="116"/>
                    <a:pt x="138" y="116"/>
                  </a:cubicBezTo>
                  <a:cubicBezTo>
                    <a:pt x="138" y="116"/>
                    <a:pt x="138" y="116"/>
                    <a:pt x="138" y="116"/>
                  </a:cubicBezTo>
                  <a:cubicBezTo>
                    <a:pt x="137" y="116"/>
                    <a:pt x="137" y="116"/>
                    <a:pt x="137" y="116"/>
                  </a:cubicBezTo>
                  <a:cubicBezTo>
                    <a:pt x="137" y="116"/>
                    <a:pt x="137" y="116"/>
                    <a:pt x="137" y="116"/>
                  </a:cubicBezTo>
                  <a:close/>
                  <a:moveTo>
                    <a:pt x="132" y="118"/>
                  </a:moveTo>
                  <a:cubicBezTo>
                    <a:pt x="132" y="118"/>
                    <a:pt x="132" y="118"/>
                    <a:pt x="132" y="118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3" y="119"/>
                    <a:pt x="133" y="119"/>
                    <a:pt x="133" y="119"/>
                  </a:cubicBezTo>
                  <a:cubicBezTo>
                    <a:pt x="132" y="120"/>
                    <a:pt x="132" y="120"/>
                    <a:pt x="132" y="120"/>
                  </a:cubicBezTo>
                  <a:cubicBezTo>
                    <a:pt x="132" y="119"/>
                    <a:pt x="132" y="119"/>
                    <a:pt x="132" y="119"/>
                  </a:cubicBezTo>
                  <a:cubicBezTo>
                    <a:pt x="132" y="119"/>
                    <a:pt x="132" y="119"/>
                    <a:pt x="132" y="119"/>
                  </a:cubicBezTo>
                  <a:cubicBezTo>
                    <a:pt x="132" y="118"/>
                    <a:pt x="132" y="118"/>
                    <a:pt x="132" y="118"/>
                  </a:cubicBezTo>
                  <a:cubicBezTo>
                    <a:pt x="132" y="118"/>
                    <a:pt x="132" y="118"/>
                    <a:pt x="132" y="118"/>
                  </a:cubicBezTo>
                  <a:close/>
                  <a:moveTo>
                    <a:pt x="132" y="117"/>
                  </a:moveTo>
                  <a:cubicBezTo>
                    <a:pt x="132" y="117"/>
                    <a:pt x="132" y="117"/>
                    <a:pt x="132" y="117"/>
                  </a:cubicBezTo>
                  <a:cubicBezTo>
                    <a:pt x="133" y="117"/>
                    <a:pt x="133" y="117"/>
                    <a:pt x="133" y="117"/>
                  </a:cubicBezTo>
                  <a:cubicBezTo>
                    <a:pt x="133" y="117"/>
                    <a:pt x="133" y="117"/>
                    <a:pt x="133" y="117"/>
                  </a:cubicBezTo>
                  <a:cubicBezTo>
                    <a:pt x="132" y="118"/>
                    <a:pt x="132" y="118"/>
                    <a:pt x="132" y="118"/>
                  </a:cubicBezTo>
                  <a:cubicBezTo>
                    <a:pt x="132" y="117"/>
                    <a:pt x="132" y="117"/>
                    <a:pt x="132" y="117"/>
                  </a:cubicBezTo>
                  <a:close/>
                  <a:moveTo>
                    <a:pt x="132" y="116"/>
                  </a:moveTo>
                  <a:cubicBezTo>
                    <a:pt x="132" y="116"/>
                    <a:pt x="132" y="116"/>
                    <a:pt x="132" y="116"/>
                  </a:cubicBezTo>
                  <a:cubicBezTo>
                    <a:pt x="132" y="117"/>
                    <a:pt x="132" y="117"/>
                    <a:pt x="132" y="117"/>
                  </a:cubicBezTo>
                  <a:cubicBezTo>
                    <a:pt x="132" y="116"/>
                    <a:pt x="132" y="116"/>
                    <a:pt x="132" y="116"/>
                  </a:cubicBezTo>
                  <a:close/>
                  <a:moveTo>
                    <a:pt x="131" y="115"/>
                  </a:moveTo>
                  <a:cubicBezTo>
                    <a:pt x="132" y="116"/>
                    <a:pt x="132" y="116"/>
                    <a:pt x="132" y="116"/>
                  </a:cubicBezTo>
                  <a:cubicBezTo>
                    <a:pt x="131" y="116"/>
                    <a:pt x="131" y="116"/>
                    <a:pt x="131" y="116"/>
                  </a:cubicBezTo>
                  <a:cubicBezTo>
                    <a:pt x="131" y="115"/>
                    <a:pt x="131" y="115"/>
                    <a:pt x="131" y="115"/>
                  </a:cubicBezTo>
                  <a:close/>
                  <a:moveTo>
                    <a:pt x="131" y="113"/>
                  </a:moveTo>
                  <a:cubicBezTo>
                    <a:pt x="131" y="112"/>
                    <a:pt x="131" y="112"/>
                    <a:pt x="131" y="112"/>
                  </a:cubicBezTo>
                  <a:cubicBezTo>
                    <a:pt x="131" y="113"/>
                    <a:pt x="131" y="113"/>
                    <a:pt x="131" y="113"/>
                  </a:cubicBezTo>
                  <a:cubicBezTo>
                    <a:pt x="131" y="113"/>
                    <a:pt x="131" y="113"/>
                    <a:pt x="131" y="113"/>
                  </a:cubicBezTo>
                  <a:close/>
                  <a:moveTo>
                    <a:pt x="133" y="113"/>
                  </a:moveTo>
                  <a:cubicBezTo>
                    <a:pt x="133" y="113"/>
                    <a:pt x="133" y="113"/>
                    <a:pt x="133" y="113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3" y="113"/>
                    <a:pt x="133" y="113"/>
                    <a:pt x="133" y="113"/>
                  </a:cubicBezTo>
                  <a:close/>
                  <a:moveTo>
                    <a:pt x="133" y="113"/>
                  </a:moveTo>
                  <a:cubicBezTo>
                    <a:pt x="133" y="112"/>
                    <a:pt x="133" y="112"/>
                    <a:pt x="133" y="112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33" y="113"/>
                    <a:pt x="133" y="113"/>
                    <a:pt x="133" y="113"/>
                  </a:cubicBezTo>
                  <a:close/>
                  <a:moveTo>
                    <a:pt x="134" y="113"/>
                  </a:move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5" y="111"/>
                    <a:pt x="135" y="111"/>
                    <a:pt x="135" y="111"/>
                  </a:cubicBezTo>
                  <a:cubicBezTo>
                    <a:pt x="135" y="112"/>
                    <a:pt x="135" y="112"/>
                    <a:pt x="135" y="112"/>
                  </a:cubicBezTo>
                  <a:cubicBezTo>
                    <a:pt x="135" y="112"/>
                    <a:pt x="135" y="112"/>
                    <a:pt x="135" y="112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5" y="113"/>
                    <a:pt x="135" y="113"/>
                    <a:pt x="135" y="113"/>
                  </a:cubicBezTo>
                  <a:cubicBezTo>
                    <a:pt x="135" y="113"/>
                    <a:pt x="135" y="113"/>
                    <a:pt x="135" y="113"/>
                  </a:cubicBezTo>
                  <a:cubicBezTo>
                    <a:pt x="136" y="113"/>
                    <a:pt x="136" y="113"/>
                    <a:pt x="136" y="113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35" y="114"/>
                    <a:pt x="135" y="114"/>
                    <a:pt x="135" y="114"/>
                  </a:cubicBezTo>
                  <a:cubicBezTo>
                    <a:pt x="136" y="115"/>
                    <a:pt x="136" y="115"/>
                    <a:pt x="136" y="115"/>
                  </a:cubicBezTo>
                  <a:cubicBezTo>
                    <a:pt x="136" y="115"/>
                    <a:pt x="136" y="115"/>
                    <a:pt x="136" y="115"/>
                  </a:cubicBezTo>
                  <a:cubicBezTo>
                    <a:pt x="135" y="115"/>
                    <a:pt x="135" y="115"/>
                    <a:pt x="135" y="115"/>
                  </a:cubicBezTo>
                  <a:cubicBezTo>
                    <a:pt x="135" y="115"/>
                    <a:pt x="135" y="115"/>
                    <a:pt x="135" y="115"/>
                  </a:cubicBezTo>
                  <a:cubicBezTo>
                    <a:pt x="135" y="115"/>
                    <a:pt x="135" y="115"/>
                    <a:pt x="135" y="115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6" y="116"/>
                    <a:pt x="136" y="116"/>
                    <a:pt x="136" y="116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5" y="117"/>
                    <a:pt x="135" y="117"/>
                    <a:pt x="135" y="117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5" y="118"/>
                    <a:pt x="135" y="118"/>
                    <a:pt x="135" y="118"/>
                  </a:cubicBezTo>
                  <a:cubicBezTo>
                    <a:pt x="135" y="118"/>
                    <a:pt x="135" y="118"/>
                    <a:pt x="135" y="118"/>
                  </a:cubicBezTo>
                  <a:cubicBezTo>
                    <a:pt x="135" y="118"/>
                    <a:pt x="135" y="118"/>
                    <a:pt x="135" y="118"/>
                  </a:cubicBezTo>
                  <a:cubicBezTo>
                    <a:pt x="135" y="118"/>
                    <a:pt x="135" y="118"/>
                    <a:pt x="135" y="118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4" y="120"/>
                    <a:pt x="134" y="120"/>
                    <a:pt x="134" y="120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4" y="119"/>
                    <a:pt x="134" y="119"/>
                    <a:pt x="134" y="119"/>
                  </a:cubicBezTo>
                  <a:cubicBezTo>
                    <a:pt x="134" y="118"/>
                    <a:pt x="134" y="118"/>
                    <a:pt x="134" y="118"/>
                  </a:cubicBezTo>
                  <a:cubicBezTo>
                    <a:pt x="134" y="118"/>
                    <a:pt x="134" y="118"/>
                    <a:pt x="134" y="118"/>
                  </a:cubicBezTo>
                  <a:cubicBezTo>
                    <a:pt x="134" y="118"/>
                    <a:pt x="134" y="118"/>
                    <a:pt x="134" y="118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4" y="116"/>
                    <a:pt x="134" y="116"/>
                    <a:pt x="134" y="116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3" y="117"/>
                    <a:pt x="133" y="117"/>
                    <a:pt x="133" y="117"/>
                  </a:cubicBezTo>
                  <a:cubicBezTo>
                    <a:pt x="133" y="117"/>
                    <a:pt x="133" y="117"/>
                    <a:pt x="133" y="117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33" y="116"/>
                    <a:pt x="133" y="116"/>
                    <a:pt x="133" y="116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34" y="113"/>
                    <a:pt x="134" y="113"/>
                    <a:pt x="134" y="113"/>
                  </a:cubicBezTo>
                  <a:cubicBezTo>
                    <a:pt x="134" y="113"/>
                    <a:pt x="134" y="113"/>
                    <a:pt x="134" y="113"/>
                  </a:cubicBezTo>
                  <a:close/>
                  <a:moveTo>
                    <a:pt x="138" y="112"/>
                  </a:moveTo>
                  <a:cubicBezTo>
                    <a:pt x="137" y="112"/>
                    <a:pt x="137" y="112"/>
                    <a:pt x="137" y="112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38" y="111"/>
                    <a:pt x="138" y="111"/>
                    <a:pt x="138" y="111"/>
                  </a:cubicBezTo>
                  <a:cubicBezTo>
                    <a:pt x="138" y="111"/>
                    <a:pt x="138" y="111"/>
                    <a:pt x="138" y="111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8" y="112"/>
                    <a:pt x="138" y="112"/>
                    <a:pt x="138" y="112"/>
                  </a:cubicBezTo>
                  <a:close/>
                  <a:moveTo>
                    <a:pt x="136" y="113"/>
                  </a:moveTo>
                  <a:cubicBezTo>
                    <a:pt x="137" y="112"/>
                    <a:pt x="137" y="112"/>
                    <a:pt x="137" y="112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6" y="113"/>
                    <a:pt x="136" y="113"/>
                    <a:pt x="136" y="113"/>
                  </a:cubicBezTo>
                  <a:close/>
                  <a:moveTo>
                    <a:pt x="136" y="113"/>
                  </a:moveTo>
                  <a:cubicBezTo>
                    <a:pt x="136" y="112"/>
                    <a:pt x="136" y="112"/>
                    <a:pt x="136" y="112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37" y="112"/>
                    <a:pt x="137" y="112"/>
                    <a:pt x="137" y="112"/>
                  </a:cubicBezTo>
                  <a:cubicBezTo>
                    <a:pt x="136" y="113"/>
                    <a:pt x="136" y="113"/>
                    <a:pt x="136" y="113"/>
                  </a:cubicBezTo>
                  <a:cubicBezTo>
                    <a:pt x="136" y="113"/>
                    <a:pt x="136" y="113"/>
                    <a:pt x="136" y="113"/>
                  </a:cubicBezTo>
                  <a:close/>
                  <a:moveTo>
                    <a:pt x="135" y="111"/>
                  </a:moveTo>
                  <a:cubicBezTo>
                    <a:pt x="136" y="111"/>
                    <a:pt x="136" y="111"/>
                    <a:pt x="136" y="111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6" y="112"/>
                    <a:pt x="136" y="112"/>
                    <a:pt x="136" y="112"/>
                  </a:cubicBezTo>
                  <a:cubicBezTo>
                    <a:pt x="136" y="112"/>
                    <a:pt x="136" y="112"/>
                    <a:pt x="136" y="112"/>
                  </a:cubicBezTo>
                  <a:cubicBezTo>
                    <a:pt x="135" y="111"/>
                    <a:pt x="135" y="111"/>
                    <a:pt x="135" y="111"/>
                  </a:cubicBezTo>
                  <a:close/>
                  <a:moveTo>
                    <a:pt x="136" y="110"/>
                  </a:moveTo>
                  <a:cubicBezTo>
                    <a:pt x="137" y="109"/>
                    <a:pt x="137" y="109"/>
                    <a:pt x="137" y="109"/>
                  </a:cubicBezTo>
                  <a:cubicBezTo>
                    <a:pt x="137" y="109"/>
                    <a:pt x="137" y="109"/>
                    <a:pt x="137" y="109"/>
                  </a:cubicBezTo>
                  <a:cubicBezTo>
                    <a:pt x="137" y="110"/>
                    <a:pt x="137" y="110"/>
                    <a:pt x="137" y="110"/>
                  </a:cubicBezTo>
                  <a:cubicBezTo>
                    <a:pt x="137" y="110"/>
                    <a:pt x="137" y="110"/>
                    <a:pt x="137" y="110"/>
                  </a:cubicBezTo>
                  <a:cubicBezTo>
                    <a:pt x="136" y="110"/>
                    <a:pt x="136" y="110"/>
                    <a:pt x="136" y="110"/>
                  </a:cubicBezTo>
                  <a:cubicBezTo>
                    <a:pt x="136" y="110"/>
                    <a:pt x="136" y="110"/>
                    <a:pt x="136" y="110"/>
                  </a:cubicBezTo>
                  <a:cubicBezTo>
                    <a:pt x="136" y="110"/>
                    <a:pt x="136" y="110"/>
                    <a:pt x="136" y="110"/>
                  </a:cubicBezTo>
                  <a:close/>
                  <a:moveTo>
                    <a:pt x="134" y="110"/>
                  </a:moveTo>
                  <a:cubicBezTo>
                    <a:pt x="134" y="110"/>
                    <a:pt x="134" y="110"/>
                    <a:pt x="134" y="110"/>
                  </a:cubicBezTo>
                  <a:cubicBezTo>
                    <a:pt x="135" y="108"/>
                    <a:pt x="135" y="108"/>
                    <a:pt x="135" y="108"/>
                  </a:cubicBezTo>
                  <a:cubicBezTo>
                    <a:pt x="135" y="108"/>
                    <a:pt x="135" y="108"/>
                    <a:pt x="135" y="108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5" y="107"/>
                    <a:pt x="135" y="107"/>
                    <a:pt x="135" y="107"/>
                  </a:cubicBezTo>
                  <a:cubicBezTo>
                    <a:pt x="134" y="107"/>
                    <a:pt x="134" y="107"/>
                    <a:pt x="134" y="107"/>
                  </a:cubicBezTo>
                  <a:cubicBezTo>
                    <a:pt x="134" y="107"/>
                    <a:pt x="134" y="107"/>
                    <a:pt x="134" y="107"/>
                  </a:cubicBezTo>
                  <a:cubicBezTo>
                    <a:pt x="135" y="107"/>
                    <a:pt x="135" y="107"/>
                    <a:pt x="135" y="107"/>
                  </a:cubicBezTo>
                  <a:cubicBezTo>
                    <a:pt x="136" y="107"/>
                    <a:pt x="136" y="107"/>
                    <a:pt x="136" y="107"/>
                  </a:cubicBezTo>
                  <a:cubicBezTo>
                    <a:pt x="136" y="107"/>
                    <a:pt x="136" y="107"/>
                    <a:pt x="136" y="107"/>
                  </a:cubicBezTo>
                  <a:cubicBezTo>
                    <a:pt x="137" y="108"/>
                    <a:pt x="137" y="108"/>
                    <a:pt x="137" y="108"/>
                  </a:cubicBezTo>
                  <a:cubicBezTo>
                    <a:pt x="137" y="108"/>
                    <a:pt x="137" y="108"/>
                    <a:pt x="137" y="108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6" y="110"/>
                    <a:pt x="136" y="110"/>
                    <a:pt x="136" y="110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4" y="110"/>
                    <a:pt x="134" y="110"/>
                    <a:pt x="134" y="110"/>
                  </a:cubicBezTo>
                  <a:close/>
                  <a:moveTo>
                    <a:pt x="133" y="110"/>
                  </a:moveTo>
                  <a:cubicBezTo>
                    <a:pt x="132" y="109"/>
                    <a:pt x="132" y="109"/>
                    <a:pt x="132" y="109"/>
                  </a:cubicBezTo>
                  <a:cubicBezTo>
                    <a:pt x="133" y="109"/>
                    <a:pt x="133" y="109"/>
                    <a:pt x="133" y="109"/>
                  </a:cubicBezTo>
                  <a:cubicBezTo>
                    <a:pt x="132" y="108"/>
                    <a:pt x="132" y="108"/>
                    <a:pt x="132" y="108"/>
                  </a:cubicBezTo>
                  <a:cubicBezTo>
                    <a:pt x="133" y="108"/>
                    <a:pt x="133" y="108"/>
                    <a:pt x="133" y="108"/>
                  </a:cubicBezTo>
                  <a:cubicBezTo>
                    <a:pt x="133" y="107"/>
                    <a:pt x="133" y="107"/>
                    <a:pt x="133" y="107"/>
                  </a:cubicBezTo>
                  <a:cubicBezTo>
                    <a:pt x="133" y="108"/>
                    <a:pt x="133" y="108"/>
                    <a:pt x="133" y="108"/>
                  </a:cubicBezTo>
                  <a:cubicBezTo>
                    <a:pt x="133" y="107"/>
                    <a:pt x="133" y="107"/>
                    <a:pt x="133" y="107"/>
                  </a:cubicBezTo>
                  <a:cubicBezTo>
                    <a:pt x="134" y="107"/>
                    <a:pt x="134" y="107"/>
                    <a:pt x="134" y="107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4" y="109"/>
                    <a:pt x="134" y="109"/>
                    <a:pt x="134" y="109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4" y="109"/>
                    <a:pt x="134" y="109"/>
                    <a:pt x="134" y="109"/>
                  </a:cubicBezTo>
                  <a:cubicBezTo>
                    <a:pt x="134" y="110"/>
                    <a:pt x="134" y="110"/>
                    <a:pt x="134" y="110"/>
                  </a:cubicBezTo>
                  <a:cubicBezTo>
                    <a:pt x="133" y="111"/>
                    <a:pt x="133" y="111"/>
                    <a:pt x="133" y="111"/>
                  </a:cubicBezTo>
                  <a:cubicBezTo>
                    <a:pt x="133" y="111"/>
                    <a:pt x="133" y="111"/>
                    <a:pt x="133" y="111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32" y="112"/>
                    <a:pt x="132" y="112"/>
                    <a:pt x="132" y="112"/>
                  </a:cubicBezTo>
                  <a:cubicBezTo>
                    <a:pt x="132" y="111"/>
                    <a:pt x="132" y="111"/>
                    <a:pt x="132" y="111"/>
                  </a:cubicBezTo>
                  <a:cubicBezTo>
                    <a:pt x="132" y="111"/>
                    <a:pt x="132" y="111"/>
                    <a:pt x="132" y="111"/>
                  </a:cubicBezTo>
                  <a:cubicBezTo>
                    <a:pt x="132" y="112"/>
                    <a:pt x="132" y="112"/>
                    <a:pt x="132" y="112"/>
                  </a:cubicBezTo>
                  <a:cubicBezTo>
                    <a:pt x="132" y="112"/>
                    <a:pt x="132" y="112"/>
                    <a:pt x="132" y="112"/>
                  </a:cubicBezTo>
                  <a:cubicBezTo>
                    <a:pt x="132" y="111"/>
                    <a:pt x="132" y="111"/>
                    <a:pt x="132" y="111"/>
                  </a:cubicBezTo>
                  <a:cubicBezTo>
                    <a:pt x="132" y="111"/>
                    <a:pt x="132" y="111"/>
                    <a:pt x="132" y="111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133" y="110"/>
                    <a:pt x="133" y="110"/>
                    <a:pt x="133" y="110"/>
                  </a:cubicBezTo>
                  <a:cubicBezTo>
                    <a:pt x="133" y="110"/>
                    <a:pt x="133" y="110"/>
                    <a:pt x="133" y="110"/>
                  </a:cubicBezTo>
                  <a:close/>
                  <a:moveTo>
                    <a:pt x="132" y="104"/>
                  </a:moveTo>
                  <a:cubicBezTo>
                    <a:pt x="133" y="105"/>
                    <a:pt x="133" y="105"/>
                    <a:pt x="133" y="105"/>
                  </a:cubicBezTo>
                  <a:cubicBezTo>
                    <a:pt x="133" y="105"/>
                    <a:pt x="133" y="105"/>
                    <a:pt x="133" y="105"/>
                  </a:cubicBezTo>
                  <a:cubicBezTo>
                    <a:pt x="132" y="104"/>
                    <a:pt x="132" y="104"/>
                    <a:pt x="132" y="104"/>
                  </a:cubicBezTo>
                  <a:close/>
                  <a:moveTo>
                    <a:pt x="131" y="105"/>
                  </a:moveTo>
                  <a:cubicBezTo>
                    <a:pt x="132" y="104"/>
                    <a:pt x="132" y="104"/>
                    <a:pt x="132" y="104"/>
                  </a:cubicBezTo>
                  <a:cubicBezTo>
                    <a:pt x="132" y="104"/>
                    <a:pt x="132" y="104"/>
                    <a:pt x="132" y="104"/>
                  </a:cubicBezTo>
                  <a:cubicBezTo>
                    <a:pt x="132" y="104"/>
                    <a:pt x="132" y="104"/>
                    <a:pt x="132" y="104"/>
                  </a:cubicBezTo>
                  <a:cubicBezTo>
                    <a:pt x="132" y="105"/>
                    <a:pt x="132" y="105"/>
                    <a:pt x="132" y="105"/>
                  </a:cubicBezTo>
                  <a:cubicBezTo>
                    <a:pt x="132" y="106"/>
                    <a:pt x="132" y="106"/>
                    <a:pt x="132" y="106"/>
                  </a:cubicBezTo>
                  <a:cubicBezTo>
                    <a:pt x="132" y="107"/>
                    <a:pt x="132" y="107"/>
                    <a:pt x="132" y="107"/>
                  </a:cubicBezTo>
                  <a:cubicBezTo>
                    <a:pt x="132" y="107"/>
                    <a:pt x="132" y="107"/>
                    <a:pt x="132" y="107"/>
                  </a:cubicBezTo>
                  <a:cubicBezTo>
                    <a:pt x="132" y="108"/>
                    <a:pt x="132" y="108"/>
                    <a:pt x="132" y="108"/>
                  </a:cubicBezTo>
                  <a:cubicBezTo>
                    <a:pt x="131" y="109"/>
                    <a:pt x="131" y="109"/>
                    <a:pt x="131" y="109"/>
                  </a:cubicBezTo>
                  <a:cubicBezTo>
                    <a:pt x="131" y="109"/>
                    <a:pt x="131" y="109"/>
                    <a:pt x="131" y="109"/>
                  </a:cubicBezTo>
                  <a:cubicBezTo>
                    <a:pt x="131" y="110"/>
                    <a:pt x="131" y="110"/>
                    <a:pt x="131" y="110"/>
                  </a:cubicBezTo>
                  <a:cubicBezTo>
                    <a:pt x="131" y="111"/>
                    <a:pt x="131" y="111"/>
                    <a:pt x="131" y="111"/>
                  </a:cubicBezTo>
                  <a:cubicBezTo>
                    <a:pt x="131" y="111"/>
                    <a:pt x="131" y="111"/>
                    <a:pt x="131" y="111"/>
                  </a:cubicBezTo>
                  <a:cubicBezTo>
                    <a:pt x="131" y="110"/>
                    <a:pt x="131" y="110"/>
                    <a:pt x="131" y="110"/>
                  </a:cubicBezTo>
                  <a:cubicBezTo>
                    <a:pt x="131" y="110"/>
                    <a:pt x="131" y="110"/>
                    <a:pt x="131" y="110"/>
                  </a:cubicBezTo>
                  <a:cubicBezTo>
                    <a:pt x="131" y="110"/>
                    <a:pt x="131" y="110"/>
                    <a:pt x="131" y="110"/>
                  </a:cubicBezTo>
                  <a:cubicBezTo>
                    <a:pt x="130" y="109"/>
                    <a:pt x="130" y="109"/>
                    <a:pt x="130" y="109"/>
                  </a:cubicBezTo>
                  <a:cubicBezTo>
                    <a:pt x="131" y="108"/>
                    <a:pt x="131" y="108"/>
                    <a:pt x="131" y="108"/>
                  </a:cubicBezTo>
                  <a:cubicBezTo>
                    <a:pt x="131" y="108"/>
                    <a:pt x="131" y="108"/>
                    <a:pt x="131" y="108"/>
                  </a:cubicBezTo>
                  <a:cubicBezTo>
                    <a:pt x="131" y="108"/>
                    <a:pt x="131" y="108"/>
                    <a:pt x="131" y="108"/>
                  </a:cubicBezTo>
                  <a:cubicBezTo>
                    <a:pt x="131" y="108"/>
                    <a:pt x="131" y="108"/>
                    <a:pt x="131" y="108"/>
                  </a:cubicBezTo>
                  <a:cubicBezTo>
                    <a:pt x="131" y="108"/>
                    <a:pt x="131" y="108"/>
                    <a:pt x="131" y="108"/>
                  </a:cubicBezTo>
                  <a:cubicBezTo>
                    <a:pt x="131" y="108"/>
                    <a:pt x="131" y="108"/>
                    <a:pt x="131" y="108"/>
                  </a:cubicBezTo>
                  <a:cubicBezTo>
                    <a:pt x="131" y="108"/>
                    <a:pt x="131" y="108"/>
                    <a:pt x="131" y="108"/>
                  </a:cubicBezTo>
                  <a:cubicBezTo>
                    <a:pt x="131" y="108"/>
                    <a:pt x="131" y="108"/>
                    <a:pt x="131" y="108"/>
                  </a:cubicBezTo>
                  <a:cubicBezTo>
                    <a:pt x="131" y="107"/>
                    <a:pt x="131" y="107"/>
                    <a:pt x="131" y="107"/>
                  </a:cubicBezTo>
                  <a:cubicBezTo>
                    <a:pt x="130" y="107"/>
                    <a:pt x="130" y="107"/>
                    <a:pt x="130" y="107"/>
                  </a:cubicBezTo>
                  <a:cubicBezTo>
                    <a:pt x="130" y="107"/>
                    <a:pt x="130" y="107"/>
                    <a:pt x="130" y="107"/>
                  </a:cubicBezTo>
                  <a:cubicBezTo>
                    <a:pt x="131" y="107"/>
                    <a:pt x="131" y="107"/>
                    <a:pt x="131" y="107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2" y="105"/>
                    <a:pt x="132" y="105"/>
                    <a:pt x="132" y="105"/>
                  </a:cubicBezTo>
                  <a:cubicBezTo>
                    <a:pt x="131" y="105"/>
                    <a:pt x="131" y="105"/>
                    <a:pt x="131" y="105"/>
                  </a:cubicBezTo>
                  <a:cubicBezTo>
                    <a:pt x="131" y="105"/>
                    <a:pt x="131" y="105"/>
                    <a:pt x="131" y="105"/>
                  </a:cubicBezTo>
                  <a:close/>
                  <a:moveTo>
                    <a:pt x="130" y="105"/>
                  </a:moveTo>
                  <a:cubicBezTo>
                    <a:pt x="130" y="104"/>
                    <a:pt x="130" y="104"/>
                    <a:pt x="130" y="104"/>
                  </a:cubicBezTo>
                  <a:cubicBezTo>
                    <a:pt x="130" y="105"/>
                    <a:pt x="130" y="105"/>
                    <a:pt x="130" y="105"/>
                  </a:cubicBezTo>
                  <a:cubicBezTo>
                    <a:pt x="130" y="105"/>
                    <a:pt x="130" y="105"/>
                    <a:pt x="130" y="105"/>
                  </a:cubicBezTo>
                  <a:cubicBezTo>
                    <a:pt x="130" y="106"/>
                    <a:pt x="130" y="106"/>
                    <a:pt x="130" y="106"/>
                  </a:cubicBezTo>
                  <a:cubicBezTo>
                    <a:pt x="130" y="106"/>
                    <a:pt x="130" y="106"/>
                    <a:pt x="130" y="106"/>
                  </a:cubicBezTo>
                  <a:cubicBezTo>
                    <a:pt x="130" y="106"/>
                    <a:pt x="130" y="106"/>
                    <a:pt x="130" y="106"/>
                  </a:cubicBezTo>
                  <a:cubicBezTo>
                    <a:pt x="130" y="105"/>
                    <a:pt x="130" y="105"/>
                    <a:pt x="130" y="105"/>
                  </a:cubicBezTo>
                  <a:cubicBezTo>
                    <a:pt x="130" y="105"/>
                    <a:pt x="130" y="105"/>
                    <a:pt x="130" y="105"/>
                  </a:cubicBezTo>
                  <a:cubicBezTo>
                    <a:pt x="130" y="105"/>
                    <a:pt x="130" y="105"/>
                    <a:pt x="130" y="105"/>
                  </a:cubicBezTo>
                  <a:close/>
                  <a:moveTo>
                    <a:pt x="133" y="106"/>
                  </a:moveTo>
                  <a:cubicBezTo>
                    <a:pt x="133" y="106"/>
                    <a:pt x="133" y="106"/>
                    <a:pt x="133" y="106"/>
                  </a:cubicBezTo>
                  <a:cubicBezTo>
                    <a:pt x="133" y="105"/>
                    <a:pt x="133" y="105"/>
                    <a:pt x="133" y="105"/>
                  </a:cubicBezTo>
                  <a:cubicBezTo>
                    <a:pt x="133" y="105"/>
                    <a:pt x="133" y="105"/>
                    <a:pt x="133" y="105"/>
                  </a:cubicBezTo>
                  <a:cubicBezTo>
                    <a:pt x="134" y="105"/>
                    <a:pt x="134" y="105"/>
                    <a:pt x="134" y="105"/>
                  </a:cubicBezTo>
                  <a:cubicBezTo>
                    <a:pt x="134" y="104"/>
                    <a:pt x="134" y="104"/>
                    <a:pt x="134" y="104"/>
                  </a:cubicBezTo>
                  <a:cubicBezTo>
                    <a:pt x="134" y="104"/>
                    <a:pt x="134" y="104"/>
                    <a:pt x="134" y="104"/>
                  </a:cubicBezTo>
                  <a:cubicBezTo>
                    <a:pt x="134" y="104"/>
                    <a:pt x="134" y="104"/>
                    <a:pt x="134" y="104"/>
                  </a:cubicBezTo>
                  <a:cubicBezTo>
                    <a:pt x="134" y="103"/>
                    <a:pt x="134" y="103"/>
                    <a:pt x="134" y="103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5" y="100"/>
                    <a:pt x="135" y="100"/>
                    <a:pt x="135" y="100"/>
                  </a:cubicBezTo>
                  <a:cubicBezTo>
                    <a:pt x="135" y="99"/>
                    <a:pt x="135" y="99"/>
                    <a:pt x="135" y="99"/>
                  </a:cubicBezTo>
                  <a:cubicBezTo>
                    <a:pt x="135" y="100"/>
                    <a:pt x="135" y="100"/>
                    <a:pt x="135" y="100"/>
                  </a:cubicBezTo>
                  <a:cubicBezTo>
                    <a:pt x="135" y="100"/>
                    <a:pt x="135" y="100"/>
                    <a:pt x="135" y="100"/>
                  </a:cubicBezTo>
                  <a:cubicBezTo>
                    <a:pt x="136" y="101"/>
                    <a:pt x="136" y="101"/>
                    <a:pt x="136" y="101"/>
                  </a:cubicBezTo>
                  <a:cubicBezTo>
                    <a:pt x="136" y="101"/>
                    <a:pt x="136" y="101"/>
                    <a:pt x="136" y="101"/>
                  </a:cubicBezTo>
                  <a:cubicBezTo>
                    <a:pt x="136" y="103"/>
                    <a:pt x="136" y="103"/>
                    <a:pt x="136" y="103"/>
                  </a:cubicBezTo>
                  <a:cubicBezTo>
                    <a:pt x="136" y="104"/>
                    <a:pt x="136" y="104"/>
                    <a:pt x="136" y="104"/>
                  </a:cubicBezTo>
                  <a:cubicBezTo>
                    <a:pt x="136" y="104"/>
                    <a:pt x="136" y="104"/>
                    <a:pt x="136" y="104"/>
                  </a:cubicBezTo>
                  <a:cubicBezTo>
                    <a:pt x="136" y="102"/>
                    <a:pt x="136" y="102"/>
                    <a:pt x="136" y="102"/>
                  </a:cubicBezTo>
                  <a:cubicBezTo>
                    <a:pt x="136" y="101"/>
                    <a:pt x="136" y="101"/>
                    <a:pt x="136" y="101"/>
                  </a:cubicBezTo>
                  <a:cubicBezTo>
                    <a:pt x="136" y="102"/>
                    <a:pt x="136" y="102"/>
                    <a:pt x="136" y="102"/>
                  </a:cubicBezTo>
                  <a:cubicBezTo>
                    <a:pt x="135" y="104"/>
                    <a:pt x="135" y="104"/>
                    <a:pt x="135" y="104"/>
                  </a:cubicBezTo>
                  <a:cubicBezTo>
                    <a:pt x="135" y="104"/>
                    <a:pt x="135" y="104"/>
                    <a:pt x="135" y="104"/>
                  </a:cubicBezTo>
                  <a:cubicBezTo>
                    <a:pt x="135" y="105"/>
                    <a:pt x="135" y="105"/>
                    <a:pt x="135" y="105"/>
                  </a:cubicBezTo>
                  <a:cubicBezTo>
                    <a:pt x="135" y="105"/>
                    <a:pt x="135" y="105"/>
                    <a:pt x="135" y="105"/>
                  </a:cubicBezTo>
                  <a:cubicBezTo>
                    <a:pt x="134" y="105"/>
                    <a:pt x="134" y="105"/>
                    <a:pt x="134" y="105"/>
                  </a:cubicBezTo>
                  <a:cubicBezTo>
                    <a:pt x="134" y="106"/>
                    <a:pt x="134" y="106"/>
                    <a:pt x="134" y="106"/>
                  </a:cubicBezTo>
                  <a:cubicBezTo>
                    <a:pt x="134" y="106"/>
                    <a:pt x="134" y="106"/>
                    <a:pt x="134" y="106"/>
                  </a:cubicBezTo>
                  <a:cubicBezTo>
                    <a:pt x="133" y="107"/>
                    <a:pt x="133" y="107"/>
                    <a:pt x="133" y="107"/>
                  </a:cubicBezTo>
                  <a:cubicBezTo>
                    <a:pt x="133" y="106"/>
                    <a:pt x="133" y="106"/>
                    <a:pt x="133" y="106"/>
                  </a:cubicBezTo>
                  <a:close/>
                  <a:moveTo>
                    <a:pt x="131" y="99"/>
                  </a:moveTo>
                  <a:cubicBezTo>
                    <a:pt x="132" y="99"/>
                    <a:pt x="132" y="99"/>
                    <a:pt x="132" y="99"/>
                  </a:cubicBezTo>
                  <a:cubicBezTo>
                    <a:pt x="133" y="100"/>
                    <a:pt x="133" y="100"/>
                    <a:pt x="133" y="100"/>
                  </a:cubicBezTo>
                  <a:cubicBezTo>
                    <a:pt x="133" y="100"/>
                    <a:pt x="133" y="100"/>
                    <a:pt x="133" y="100"/>
                  </a:cubicBezTo>
                  <a:cubicBezTo>
                    <a:pt x="132" y="100"/>
                    <a:pt x="132" y="100"/>
                    <a:pt x="132" y="100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33" y="100"/>
                    <a:pt x="133" y="100"/>
                    <a:pt x="133" y="100"/>
                  </a:cubicBezTo>
                  <a:cubicBezTo>
                    <a:pt x="133" y="100"/>
                    <a:pt x="133" y="100"/>
                    <a:pt x="133" y="100"/>
                  </a:cubicBezTo>
                  <a:cubicBezTo>
                    <a:pt x="134" y="101"/>
                    <a:pt x="134" y="101"/>
                    <a:pt x="134" y="101"/>
                  </a:cubicBezTo>
                  <a:cubicBezTo>
                    <a:pt x="134" y="101"/>
                    <a:pt x="134" y="101"/>
                    <a:pt x="134" y="101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3" y="102"/>
                    <a:pt x="133" y="102"/>
                    <a:pt x="133" y="102"/>
                  </a:cubicBezTo>
                  <a:cubicBezTo>
                    <a:pt x="133" y="102"/>
                    <a:pt x="133" y="102"/>
                    <a:pt x="133" y="102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3" y="102"/>
                    <a:pt x="133" y="102"/>
                    <a:pt x="133" y="102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3" y="104"/>
                    <a:pt x="133" y="104"/>
                    <a:pt x="133" y="104"/>
                  </a:cubicBezTo>
                  <a:cubicBezTo>
                    <a:pt x="133" y="104"/>
                    <a:pt x="133" y="104"/>
                    <a:pt x="133" y="104"/>
                  </a:cubicBezTo>
                  <a:cubicBezTo>
                    <a:pt x="132" y="104"/>
                    <a:pt x="132" y="104"/>
                    <a:pt x="132" y="104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32" y="104"/>
                    <a:pt x="132" y="104"/>
                    <a:pt x="132" y="104"/>
                  </a:cubicBezTo>
                  <a:cubicBezTo>
                    <a:pt x="131" y="104"/>
                    <a:pt x="131" y="104"/>
                    <a:pt x="131" y="104"/>
                  </a:cubicBezTo>
                  <a:cubicBezTo>
                    <a:pt x="131" y="104"/>
                    <a:pt x="131" y="104"/>
                    <a:pt x="131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1" y="103"/>
                    <a:pt x="131" y="103"/>
                    <a:pt x="131" y="10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31" y="101"/>
                    <a:pt x="131" y="101"/>
                    <a:pt x="131" y="101"/>
                  </a:cubicBezTo>
                  <a:cubicBezTo>
                    <a:pt x="131" y="101"/>
                    <a:pt x="131" y="101"/>
                    <a:pt x="131" y="101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30" y="100"/>
                    <a:pt x="130" y="100"/>
                    <a:pt x="130" y="100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1" y="100"/>
                    <a:pt x="131" y="100"/>
                    <a:pt x="131" y="100"/>
                  </a:cubicBezTo>
                  <a:cubicBezTo>
                    <a:pt x="131" y="100"/>
                    <a:pt x="131" y="100"/>
                    <a:pt x="131" y="100"/>
                  </a:cubicBezTo>
                  <a:cubicBezTo>
                    <a:pt x="131" y="99"/>
                    <a:pt x="131" y="99"/>
                    <a:pt x="131" y="99"/>
                  </a:cubicBezTo>
                  <a:close/>
                  <a:moveTo>
                    <a:pt x="131" y="99"/>
                  </a:moveTo>
                  <a:cubicBezTo>
                    <a:pt x="132" y="98"/>
                    <a:pt x="132" y="98"/>
                    <a:pt x="132" y="98"/>
                  </a:cubicBezTo>
                  <a:cubicBezTo>
                    <a:pt x="132" y="99"/>
                    <a:pt x="132" y="99"/>
                    <a:pt x="132" y="99"/>
                  </a:cubicBezTo>
                  <a:cubicBezTo>
                    <a:pt x="132" y="99"/>
                    <a:pt x="132" y="99"/>
                    <a:pt x="132" y="99"/>
                  </a:cubicBezTo>
                  <a:cubicBezTo>
                    <a:pt x="131" y="99"/>
                    <a:pt x="131" y="99"/>
                    <a:pt x="131" y="99"/>
                  </a:cubicBezTo>
                  <a:close/>
                  <a:moveTo>
                    <a:pt x="44" y="63"/>
                  </a:moveTo>
                  <a:cubicBezTo>
                    <a:pt x="44" y="62"/>
                    <a:pt x="44" y="62"/>
                    <a:pt x="44" y="62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4" y="63"/>
                    <a:pt x="44" y="63"/>
                    <a:pt x="44" y="63"/>
                  </a:cubicBezTo>
                  <a:close/>
                  <a:moveTo>
                    <a:pt x="44" y="63"/>
                  </a:moveTo>
                  <a:cubicBezTo>
                    <a:pt x="44" y="63"/>
                    <a:pt x="44" y="63"/>
                    <a:pt x="44" y="63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45" y="65"/>
                    <a:pt x="45" y="65"/>
                    <a:pt x="45" y="65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3" y="63"/>
                    <a:pt x="44" y="63"/>
                    <a:pt x="44" y="63"/>
                  </a:cubicBezTo>
                  <a:close/>
                  <a:moveTo>
                    <a:pt x="74" y="53"/>
                  </a:moveTo>
                  <a:cubicBezTo>
                    <a:pt x="74" y="54"/>
                    <a:pt x="74" y="54"/>
                    <a:pt x="74" y="54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4" y="52"/>
                    <a:pt x="74" y="52"/>
                    <a:pt x="74" y="52"/>
                  </a:cubicBezTo>
                  <a:cubicBezTo>
                    <a:pt x="74" y="52"/>
                    <a:pt x="74" y="52"/>
                    <a:pt x="74" y="52"/>
                  </a:cubicBezTo>
                  <a:cubicBezTo>
                    <a:pt x="74" y="53"/>
                    <a:pt x="74" y="53"/>
                    <a:pt x="74" y="53"/>
                  </a:cubicBezTo>
                  <a:close/>
                  <a:moveTo>
                    <a:pt x="75" y="53"/>
                  </a:move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5" y="51"/>
                    <a:pt x="75" y="51"/>
                    <a:pt x="75" y="51"/>
                  </a:cubicBezTo>
                  <a:cubicBezTo>
                    <a:pt x="76" y="51"/>
                    <a:pt x="76" y="51"/>
                    <a:pt x="76" y="51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5" y="53"/>
                    <a:pt x="75" y="53"/>
                    <a:pt x="75" y="53"/>
                  </a:cubicBezTo>
                  <a:close/>
                  <a:moveTo>
                    <a:pt x="80" y="49"/>
                  </a:moveTo>
                  <a:cubicBezTo>
                    <a:pt x="81" y="49"/>
                    <a:pt x="81" y="49"/>
                    <a:pt x="81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2" y="50"/>
                    <a:pt x="82" y="50"/>
                    <a:pt x="82" y="50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80" y="49"/>
                    <a:pt x="80" y="49"/>
                    <a:pt x="80" y="49"/>
                  </a:cubicBezTo>
                  <a:close/>
                  <a:moveTo>
                    <a:pt x="110" y="78"/>
                  </a:moveTo>
                  <a:cubicBezTo>
                    <a:pt x="110" y="77"/>
                    <a:pt x="110" y="77"/>
                    <a:pt x="110" y="77"/>
                  </a:cubicBezTo>
                  <a:cubicBezTo>
                    <a:pt x="111" y="78"/>
                    <a:pt x="111" y="78"/>
                    <a:pt x="111" y="78"/>
                  </a:cubicBezTo>
                  <a:cubicBezTo>
                    <a:pt x="111" y="78"/>
                    <a:pt x="111" y="78"/>
                    <a:pt x="111" y="78"/>
                  </a:cubicBezTo>
                  <a:cubicBezTo>
                    <a:pt x="110" y="78"/>
                    <a:pt x="110" y="78"/>
                    <a:pt x="110" y="78"/>
                  </a:cubicBezTo>
                  <a:close/>
                  <a:moveTo>
                    <a:pt x="107" y="86"/>
                  </a:moveTo>
                  <a:cubicBezTo>
                    <a:pt x="108" y="86"/>
                    <a:pt x="108" y="86"/>
                    <a:pt x="108" y="86"/>
                  </a:cubicBezTo>
                  <a:cubicBezTo>
                    <a:pt x="108" y="86"/>
                    <a:pt x="108" y="86"/>
                    <a:pt x="108" y="86"/>
                  </a:cubicBezTo>
                  <a:cubicBezTo>
                    <a:pt x="107" y="86"/>
                    <a:pt x="107" y="86"/>
                    <a:pt x="107" y="86"/>
                  </a:cubicBezTo>
                  <a:close/>
                  <a:moveTo>
                    <a:pt x="114" y="85"/>
                  </a:moveTo>
                  <a:cubicBezTo>
                    <a:pt x="114" y="85"/>
                    <a:pt x="114" y="85"/>
                    <a:pt x="114" y="85"/>
                  </a:cubicBezTo>
                  <a:cubicBezTo>
                    <a:pt x="115" y="85"/>
                    <a:pt x="115" y="85"/>
                    <a:pt x="115" y="85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4" y="85"/>
                    <a:pt x="114" y="85"/>
                    <a:pt x="114" y="85"/>
                  </a:cubicBezTo>
                  <a:close/>
                  <a:moveTo>
                    <a:pt x="109" y="79"/>
                  </a:moveTo>
                  <a:cubicBezTo>
                    <a:pt x="109" y="78"/>
                    <a:pt x="109" y="78"/>
                    <a:pt x="109" y="78"/>
                  </a:cubicBezTo>
                  <a:cubicBezTo>
                    <a:pt x="110" y="79"/>
                    <a:pt x="110" y="79"/>
                    <a:pt x="110" y="79"/>
                  </a:cubicBezTo>
                  <a:cubicBezTo>
                    <a:pt x="110" y="79"/>
                    <a:pt x="110" y="79"/>
                    <a:pt x="110" y="79"/>
                  </a:cubicBezTo>
                  <a:cubicBezTo>
                    <a:pt x="109" y="79"/>
                    <a:pt x="109" y="79"/>
                    <a:pt x="109" y="79"/>
                  </a:cubicBezTo>
                  <a:close/>
                  <a:moveTo>
                    <a:pt x="110" y="81"/>
                  </a:moveTo>
                  <a:cubicBezTo>
                    <a:pt x="110" y="80"/>
                    <a:pt x="110" y="80"/>
                    <a:pt x="110" y="80"/>
                  </a:cubicBezTo>
                  <a:cubicBezTo>
                    <a:pt x="110" y="80"/>
                    <a:pt x="110" y="80"/>
                    <a:pt x="110" y="80"/>
                  </a:cubicBezTo>
                  <a:cubicBezTo>
                    <a:pt x="111" y="80"/>
                    <a:pt x="111" y="80"/>
                    <a:pt x="111" y="80"/>
                  </a:cubicBezTo>
                  <a:cubicBezTo>
                    <a:pt x="111" y="81"/>
                    <a:pt x="111" y="81"/>
                    <a:pt x="111" y="81"/>
                  </a:cubicBezTo>
                  <a:cubicBezTo>
                    <a:pt x="111" y="81"/>
                    <a:pt x="111" y="81"/>
                    <a:pt x="111" y="81"/>
                  </a:cubicBezTo>
                  <a:cubicBezTo>
                    <a:pt x="111" y="81"/>
                    <a:pt x="111" y="81"/>
                    <a:pt x="111" y="81"/>
                  </a:cubicBezTo>
                  <a:cubicBezTo>
                    <a:pt x="111" y="81"/>
                    <a:pt x="111" y="81"/>
                    <a:pt x="111" y="81"/>
                  </a:cubicBezTo>
                  <a:cubicBezTo>
                    <a:pt x="110" y="81"/>
                    <a:pt x="110" y="81"/>
                    <a:pt x="110" y="81"/>
                  </a:cubicBezTo>
                  <a:close/>
                  <a:moveTo>
                    <a:pt x="105" y="84"/>
                  </a:moveTo>
                  <a:cubicBezTo>
                    <a:pt x="106" y="83"/>
                    <a:pt x="106" y="83"/>
                    <a:pt x="106" y="83"/>
                  </a:cubicBezTo>
                  <a:cubicBezTo>
                    <a:pt x="106" y="83"/>
                    <a:pt x="106" y="83"/>
                    <a:pt x="106" y="83"/>
                  </a:cubicBezTo>
                  <a:cubicBezTo>
                    <a:pt x="106" y="83"/>
                    <a:pt x="106" y="83"/>
                    <a:pt x="106" y="83"/>
                  </a:cubicBezTo>
                  <a:cubicBezTo>
                    <a:pt x="107" y="82"/>
                    <a:pt x="107" y="82"/>
                    <a:pt x="107" y="82"/>
                  </a:cubicBezTo>
                  <a:cubicBezTo>
                    <a:pt x="107" y="82"/>
                    <a:pt x="107" y="82"/>
                    <a:pt x="107" y="82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9" y="82"/>
                    <a:pt x="109" y="82"/>
                    <a:pt x="109" y="82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7" y="83"/>
                    <a:pt x="107" y="83"/>
                    <a:pt x="107" y="83"/>
                  </a:cubicBezTo>
                  <a:cubicBezTo>
                    <a:pt x="107" y="83"/>
                    <a:pt x="107" y="83"/>
                    <a:pt x="107" y="83"/>
                  </a:cubicBezTo>
                  <a:cubicBezTo>
                    <a:pt x="107" y="83"/>
                    <a:pt x="107" y="83"/>
                    <a:pt x="107" y="83"/>
                  </a:cubicBezTo>
                  <a:cubicBezTo>
                    <a:pt x="107" y="84"/>
                    <a:pt x="107" y="84"/>
                    <a:pt x="107" y="84"/>
                  </a:cubicBezTo>
                  <a:cubicBezTo>
                    <a:pt x="106" y="84"/>
                    <a:pt x="106" y="84"/>
                    <a:pt x="106" y="84"/>
                  </a:cubicBezTo>
                  <a:cubicBezTo>
                    <a:pt x="106" y="84"/>
                    <a:pt x="106" y="84"/>
                    <a:pt x="106" y="84"/>
                  </a:cubicBezTo>
                  <a:cubicBezTo>
                    <a:pt x="105" y="84"/>
                    <a:pt x="105" y="84"/>
                    <a:pt x="105" y="84"/>
                  </a:cubicBezTo>
                  <a:cubicBezTo>
                    <a:pt x="105" y="84"/>
                    <a:pt x="105" y="84"/>
                    <a:pt x="105" y="84"/>
                  </a:cubicBezTo>
                  <a:close/>
                  <a:moveTo>
                    <a:pt x="105" y="82"/>
                  </a:moveTo>
                  <a:cubicBezTo>
                    <a:pt x="106" y="82"/>
                    <a:pt x="106" y="82"/>
                    <a:pt x="106" y="82"/>
                  </a:cubicBezTo>
                  <a:cubicBezTo>
                    <a:pt x="106" y="82"/>
                    <a:pt x="106" y="82"/>
                    <a:pt x="106" y="82"/>
                  </a:cubicBezTo>
                  <a:cubicBezTo>
                    <a:pt x="105" y="83"/>
                    <a:pt x="105" y="83"/>
                    <a:pt x="105" y="83"/>
                  </a:cubicBezTo>
                  <a:cubicBezTo>
                    <a:pt x="105" y="83"/>
                    <a:pt x="105" y="83"/>
                    <a:pt x="105" y="82"/>
                  </a:cubicBezTo>
                  <a:close/>
                  <a:moveTo>
                    <a:pt x="106" y="81"/>
                  </a:moveTo>
                  <a:cubicBezTo>
                    <a:pt x="107" y="80"/>
                    <a:pt x="107" y="80"/>
                    <a:pt x="107" y="80"/>
                  </a:cubicBezTo>
                  <a:cubicBezTo>
                    <a:pt x="107" y="80"/>
                    <a:pt x="107" y="80"/>
                    <a:pt x="107" y="80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6" y="81"/>
                    <a:pt x="106" y="81"/>
                    <a:pt x="106" y="81"/>
                  </a:cubicBezTo>
                  <a:close/>
                  <a:moveTo>
                    <a:pt x="107" y="77"/>
                  </a:moveTo>
                  <a:cubicBezTo>
                    <a:pt x="108" y="77"/>
                    <a:pt x="108" y="77"/>
                    <a:pt x="108" y="77"/>
                  </a:cubicBezTo>
                  <a:cubicBezTo>
                    <a:pt x="108" y="77"/>
                    <a:pt x="108" y="77"/>
                    <a:pt x="108" y="77"/>
                  </a:cubicBezTo>
                  <a:cubicBezTo>
                    <a:pt x="108" y="77"/>
                    <a:pt x="108" y="77"/>
                    <a:pt x="108" y="77"/>
                  </a:cubicBezTo>
                  <a:cubicBezTo>
                    <a:pt x="108" y="78"/>
                    <a:pt x="108" y="78"/>
                    <a:pt x="108" y="78"/>
                  </a:cubicBezTo>
                  <a:cubicBezTo>
                    <a:pt x="108" y="78"/>
                    <a:pt x="108" y="78"/>
                    <a:pt x="108" y="78"/>
                  </a:cubicBezTo>
                  <a:cubicBezTo>
                    <a:pt x="107" y="77"/>
                    <a:pt x="107" y="77"/>
                    <a:pt x="107" y="77"/>
                  </a:cubicBezTo>
                  <a:close/>
                  <a:moveTo>
                    <a:pt x="72" y="37"/>
                  </a:moveTo>
                  <a:cubicBezTo>
                    <a:pt x="72" y="37"/>
                    <a:pt x="72" y="36"/>
                    <a:pt x="72" y="36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7"/>
                    <a:pt x="72" y="37"/>
                  </a:cubicBezTo>
                  <a:close/>
                  <a:moveTo>
                    <a:pt x="61" y="49"/>
                  </a:moveTo>
                  <a:cubicBezTo>
                    <a:pt x="61" y="48"/>
                    <a:pt x="61" y="48"/>
                    <a:pt x="61" y="48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61" y="44"/>
                    <a:pt x="61" y="44"/>
                    <a:pt x="61" y="44"/>
                  </a:cubicBezTo>
                  <a:cubicBezTo>
                    <a:pt x="61" y="43"/>
                    <a:pt x="61" y="43"/>
                    <a:pt x="61" y="43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3" y="44"/>
                    <a:pt x="63" y="44"/>
                    <a:pt x="63" y="44"/>
                  </a:cubicBezTo>
                  <a:cubicBezTo>
                    <a:pt x="62" y="45"/>
                    <a:pt x="62" y="45"/>
                    <a:pt x="62" y="45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1" y="49"/>
                    <a:pt x="61" y="49"/>
                    <a:pt x="61" y="49"/>
                  </a:cubicBezTo>
                  <a:close/>
                  <a:moveTo>
                    <a:pt x="57" y="69"/>
                  </a:moveTo>
                  <a:cubicBezTo>
                    <a:pt x="57" y="69"/>
                    <a:pt x="57" y="69"/>
                    <a:pt x="57" y="69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59" y="71"/>
                    <a:pt x="59" y="71"/>
                    <a:pt x="59" y="71"/>
                  </a:cubicBezTo>
                  <a:cubicBezTo>
                    <a:pt x="59" y="71"/>
                    <a:pt x="59" y="71"/>
                    <a:pt x="59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7" y="70"/>
                    <a:pt x="57" y="70"/>
                    <a:pt x="57" y="70"/>
                  </a:cubicBezTo>
                  <a:cubicBezTo>
                    <a:pt x="57" y="69"/>
                    <a:pt x="57" y="69"/>
                    <a:pt x="57" y="69"/>
                  </a:cubicBezTo>
                  <a:close/>
                  <a:moveTo>
                    <a:pt x="96" y="78"/>
                  </a:moveTo>
                  <a:cubicBezTo>
                    <a:pt x="96" y="77"/>
                    <a:pt x="96" y="77"/>
                    <a:pt x="96" y="77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6" y="78"/>
                    <a:pt x="96" y="78"/>
                    <a:pt x="96" y="78"/>
                  </a:cubicBezTo>
                  <a:close/>
                  <a:moveTo>
                    <a:pt x="89" y="82"/>
                  </a:moveTo>
                  <a:cubicBezTo>
                    <a:pt x="90" y="82"/>
                    <a:pt x="90" y="82"/>
                    <a:pt x="90" y="82"/>
                  </a:cubicBezTo>
                  <a:cubicBezTo>
                    <a:pt x="90" y="82"/>
                    <a:pt x="90" y="82"/>
                    <a:pt x="90" y="82"/>
                  </a:cubicBezTo>
                  <a:cubicBezTo>
                    <a:pt x="90" y="82"/>
                    <a:pt x="90" y="82"/>
                    <a:pt x="90" y="82"/>
                  </a:cubicBezTo>
                  <a:cubicBezTo>
                    <a:pt x="89" y="82"/>
                    <a:pt x="89" y="82"/>
                    <a:pt x="89" y="82"/>
                  </a:cubicBezTo>
                  <a:close/>
                  <a:moveTo>
                    <a:pt x="89" y="87"/>
                  </a:moveTo>
                  <a:cubicBezTo>
                    <a:pt x="90" y="87"/>
                    <a:pt x="90" y="87"/>
                    <a:pt x="90" y="87"/>
                  </a:cubicBezTo>
                  <a:cubicBezTo>
                    <a:pt x="90" y="87"/>
                    <a:pt x="90" y="87"/>
                    <a:pt x="90" y="87"/>
                  </a:cubicBezTo>
                  <a:cubicBezTo>
                    <a:pt x="90" y="87"/>
                    <a:pt x="90" y="87"/>
                    <a:pt x="90" y="87"/>
                  </a:cubicBezTo>
                  <a:cubicBezTo>
                    <a:pt x="90" y="88"/>
                    <a:pt x="90" y="88"/>
                    <a:pt x="90" y="88"/>
                  </a:cubicBezTo>
                  <a:cubicBezTo>
                    <a:pt x="89" y="87"/>
                    <a:pt x="89" y="87"/>
                    <a:pt x="89" y="87"/>
                  </a:cubicBezTo>
                  <a:cubicBezTo>
                    <a:pt x="89" y="87"/>
                    <a:pt x="89" y="87"/>
                    <a:pt x="89" y="87"/>
                  </a:cubicBezTo>
                  <a:close/>
                  <a:moveTo>
                    <a:pt x="87" y="90"/>
                  </a:moveTo>
                  <a:cubicBezTo>
                    <a:pt x="87" y="89"/>
                    <a:pt x="87" y="89"/>
                    <a:pt x="87" y="89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8" y="88"/>
                    <a:pt x="88" y="88"/>
                    <a:pt x="88" y="88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90" y="89"/>
                    <a:pt x="90" y="89"/>
                    <a:pt x="90" y="89"/>
                  </a:cubicBezTo>
                  <a:cubicBezTo>
                    <a:pt x="90" y="88"/>
                    <a:pt x="90" y="88"/>
                    <a:pt x="90" y="88"/>
                  </a:cubicBezTo>
                  <a:cubicBezTo>
                    <a:pt x="90" y="88"/>
                    <a:pt x="90" y="88"/>
                    <a:pt x="90" y="88"/>
                  </a:cubicBezTo>
                  <a:cubicBezTo>
                    <a:pt x="90" y="89"/>
                    <a:pt x="90" y="89"/>
                    <a:pt x="90" y="89"/>
                  </a:cubicBezTo>
                  <a:cubicBezTo>
                    <a:pt x="90" y="89"/>
                    <a:pt x="90" y="89"/>
                    <a:pt x="90" y="89"/>
                  </a:cubicBezTo>
                  <a:cubicBezTo>
                    <a:pt x="90" y="89"/>
                    <a:pt x="90" y="89"/>
                    <a:pt x="90" y="89"/>
                  </a:cubicBezTo>
                  <a:cubicBezTo>
                    <a:pt x="90" y="89"/>
                    <a:pt x="90" y="89"/>
                    <a:pt x="90" y="89"/>
                  </a:cubicBezTo>
                  <a:cubicBezTo>
                    <a:pt x="90" y="90"/>
                    <a:pt x="90" y="90"/>
                    <a:pt x="90" y="90"/>
                  </a:cubicBezTo>
                  <a:cubicBezTo>
                    <a:pt x="90" y="90"/>
                    <a:pt x="90" y="90"/>
                    <a:pt x="90" y="90"/>
                  </a:cubicBezTo>
                  <a:cubicBezTo>
                    <a:pt x="90" y="90"/>
                    <a:pt x="90" y="90"/>
                    <a:pt x="90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7" y="90"/>
                    <a:pt x="87" y="90"/>
                    <a:pt x="87" y="90"/>
                  </a:cubicBezTo>
                  <a:close/>
                  <a:moveTo>
                    <a:pt x="81" y="96"/>
                  </a:move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0" y="96"/>
                    <a:pt x="80" y="96"/>
                    <a:pt x="80" y="96"/>
                  </a:cubicBezTo>
                  <a:cubicBezTo>
                    <a:pt x="80" y="95"/>
                    <a:pt x="80" y="95"/>
                    <a:pt x="80" y="95"/>
                  </a:cubicBezTo>
                  <a:cubicBezTo>
                    <a:pt x="80" y="95"/>
                    <a:pt x="80" y="95"/>
                    <a:pt x="80" y="95"/>
                  </a:cubicBezTo>
                  <a:cubicBezTo>
                    <a:pt x="81" y="94"/>
                    <a:pt x="81" y="94"/>
                    <a:pt x="81" y="94"/>
                  </a:cubicBezTo>
                  <a:cubicBezTo>
                    <a:pt x="80" y="94"/>
                    <a:pt x="80" y="94"/>
                    <a:pt x="80" y="94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1" y="92"/>
                    <a:pt x="81" y="92"/>
                    <a:pt x="81" y="9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6" y="91"/>
                    <a:pt x="86" y="91"/>
                    <a:pt x="86" y="91"/>
                  </a:cubicBezTo>
                  <a:cubicBezTo>
                    <a:pt x="86" y="91"/>
                    <a:pt x="86" y="91"/>
                    <a:pt x="86" y="91"/>
                  </a:cubicBezTo>
                  <a:cubicBezTo>
                    <a:pt x="86" y="91"/>
                    <a:pt x="86" y="91"/>
                    <a:pt x="86" y="91"/>
                  </a:cubicBezTo>
                  <a:cubicBezTo>
                    <a:pt x="86" y="91"/>
                    <a:pt x="86" y="91"/>
                    <a:pt x="86" y="91"/>
                  </a:cubicBezTo>
                  <a:cubicBezTo>
                    <a:pt x="86" y="91"/>
                    <a:pt x="86" y="91"/>
                    <a:pt x="86" y="91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89" y="92"/>
                    <a:pt x="89" y="92"/>
                    <a:pt x="89" y="9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7" y="94"/>
                    <a:pt x="87" y="94"/>
                    <a:pt x="87" y="94"/>
                  </a:cubicBezTo>
                  <a:cubicBezTo>
                    <a:pt x="86" y="95"/>
                    <a:pt x="86" y="95"/>
                    <a:pt x="86" y="95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85" y="94"/>
                    <a:pt x="85" y="94"/>
                    <a:pt x="85" y="94"/>
                  </a:cubicBezTo>
                  <a:cubicBezTo>
                    <a:pt x="85" y="94"/>
                    <a:pt x="85" y="94"/>
                    <a:pt x="85" y="94"/>
                  </a:cubicBezTo>
                  <a:cubicBezTo>
                    <a:pt x="84" y="94"/>
                    <a:pt x="84" y="94"/>
                    <a:pt x="84" y="94"/>
                  </a:cubicBezTo>
                  <a:cubicBezTo>
                    <a:pt x="85" y="94"/>
                    <a:pt x="85" y="94"/>
                    <a:pt x="85" y="94"/>
                  </a:cubicBezTo>
                  <a:cubicBezTo>
                    <a:pt x="85" y="95"/>
                    <a:pt x="85" y="95"/>
                    <a:pt x="85" y="95"/>
                  </a:cubicBezTo>
                  <a:cubicBezTo>
                    <a:pt x="85" y="95"/>
                    <a:pt x="85" y="95"/>
                    <a:pt x="85" y="95"/>
                  </a:cubicBezTo>
                  <a:cubicBezTo>
                    <a:pt x="84" y="95"/>
                    <a:pt x="84" y="95"/>
                    <a:pt x="84" y="95"/>
                  </a:cubicBezTo>
                  <a:cubicBezTo>
                    <a:pt x="84" y="95"/>
                    <a:pt x="84" y="95"/>
                    <a:pt x="84" y="95"/>
                  </a:cubicBezTo>
                  <a:cubicBezTo>
                    <a:pt x="83" y="95"/>
                    <a:pt x="83" y="95"/>
                    <a:pt x="83" y="95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2" y="97"/>
                    <a:pt x="82" y="97"/>
                    <a:pt x="82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5"/>
                    <a:pt x="81" y="95"/>
                    <a:pt x="81" y="95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1" y="96"/>
                    <a:pt x="81" y="96"/>
                  </a:cubicBezTo>
                  <a:close/>
                  <a:moveTo>
                    <a:pt x="80" y="98"/>
                  </a:moveTo>
                  <a:cubicBezTo>
                    <a:pt x="80" y="98"/>
                    <a:pt x="80" y="98"/>
                    <a:pt x="80" y="98"/>
                  </a:cubicBezTo>
                  <a:cubicBezTo>
                    <a:pt x="80" y="98"/>
                    <a:pt x="80" y="98"/>
                    <a:pt x="80" y="98"/>
                  </a:cubicBezTo>
                  <a:cubicBezTo>
                    <a:pt x="80" y="98"/>
                    <a:pt x="80" y="98"/>
                    <a:pt x="80" y="98"/>
                  </a:cubicBezTo>
                  <a:close/>
                  <a:moveTo>
                    <a:pt x="78" y="99"/>
                  </a:moveTo>
                  <a:cubicBezTo>
                    <a:pt x="79" y="98"/>
                    <a:pt x="79" y="98"/>
                    <a:pt x="79" y="98"/>
                  </a:cubicBezTo>
                  <a:cubicBezTo>
                    <a:pt x="80" y="97"/>
                    <a:pt x="80" y="97"/>
                    <a:pt x="80" y="97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78" y="99"/>
                    <a:pt x="78" y="99"/>
                    <a:pt x="78" y="99"/>
                  </a:cubicBezTo>
                  <a:close/>
                  <a:moveTo>
                    <a:pt x="74" y="102"/>
                  </a:moveTo>
                  <a:cubicBezTo>
                    <a:pt x="74" y="102"/>
                    <a:pt x="74" y="102"/>
                    <a:pt x="74" y="102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75" y="102"/>
                    <a:pt x="75" y="102"/>
                    <a:pt x="75" y="102"/>
                  </a:cubicBezTo>
                  <a:cubicBezTo>
                    <a:pt x="74" y="102"/>
                    <a:pt x="74" y="102"/>
                    <a:pt x="74" y="102"/>
                  </a:cubicBezTo>
                  <a:close/>
                  <a:moveTo>
                    <a:pt x="72" y="97"/>
                  </a:moveTo>
                  <a:cubicBezTo>
                    <a:pt x="73" y="97"/>
                    <a:pt x="73" y="97"/>
                    <a:pt x="73" y="97"/>
                  </a:cubicBezTo>
                  <a:cubicBezTo>
                    <a:pt x="73" y="97"/>
                    <a:pt x="73" y="97"/>
                    <a:pt x="73" y="97"/>
                  </a:cubicBezTo>
                  <a:cubicBezTo>
                    <a:pt x="73" y="97"/>
                    <a:pt x="73" y="97"/>
                    <a:pt x="73" y="97"/>
                  </a:cubicBezTo>
                  <a:cubicBezTo>
                    <a:pt x="72" y="97"/>
                    <a:pt x="72" y="97"/>
                    <a:pt x="72" y="97"/>
                  </a:cubicBezTo>
                  <a:close/>
                  <a:moveTo>
                    <a:pt x="61" y="102"/>
                  </a:moveTo>
                  <a:cubicBezTo>
                    <a:pt x="61" y="102"/>
                    <a:pt x="61" y="102"/>
                    <a:pt x="61" y="102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1" y="102"/>
                    <a:pt x="61" y="102"/>
                    <a:pt x="61" y="102"/>
                  </a:cubicBezTo>
                  <a:close/>
                  <a:moveTo>
                    <a:pt x="60" y="102"/>
                  </a:moveTo>
                  <a:cubicBezTo>
                    <a:pt x="60" y="102"/>
                    <a:pt x="60" y="102"/>
                    <a:pt x="60" y="102"/>
                  </a:cubicBezTo>
                  <a:cubicBezTo>
                    <a:pt x="60" y="103"/>
                    <a:pt x="60" y="103"/>
                    <a:pt x="60" y="103"/>
                  </a:cubicBezTo>
                  <a:cubicBezTo>
                    <a:pt x="60" y="102"/>
                    <a:pt x="60" y="102"/>
                    <a:pt x="60" y="102"/>
                  </a:cubicBezTo>
                  <a:close/>
                  <a:moveTo>
                    <a:pt x="63" y="104"/>
                  </a:moveTo>
                  <a:cubicBezTo>
                    <a:pt x="63" y="105"/>
                    <a:pt x="63" y="105"/>
                    <a:pt x="63" y="105"/>
                  </a:cubicBezTo>
                  <a:cubicBezTo>
                    <a:pt x="62" y="105"/>
                    <a:pt x="62" y="105"/>
                    <a:pt x="62" y="105"/>
                  </a:cubicBezTo>
                  <a:cubicBezTo>
                    <a:pt x="62" y="105"/>
                    <a:pt x="62" y="105"/>
                    <a:pt x="62" y="105"/>
                  </a:cubicBezTo>
                  <a:cubicBezTo>
                    <a:pt x="63" y="104"/>
                    <a:pt x="63" y="104"/>
                    <a:pt x="63" y="104"/>
                  </a:cubicBezTo>
                  <a:close/>
                  <a:moveTo>
                    <a:pt x="62" y="104"/>
                  </a:moveTo>
                  <a:cubicBezTo>
                    <a:pt x="62" y="103"/>
                    <a:pt x="62" y="103"/>
                    <a:pt x="62" y="103"/>
                  </a:cubicBezTo>
                  <a:cubicBezTo>
                    <a:pt x="62" y="104"/>
                    <a:pt x="62" y="104"/>
                    <a:pt x="62" y="104"/>
                  </a:cubicBezTo>
                  <a:cubicBezTo>
                    <a:pt x="62" y="104"/>
                    <a:pt x="62" y="104"/>
                    <a:pt x="62" y="104"/>
                  </a:cubicBezTo>
                  <a:close/>
                  <a:moveTo>
                    <a:pt x="60" y="105"/>
                  </a:moveTo>
                  <a:cubicBezTo>
                    <a:pt x="60" y="104"/>
                    <a:pt x="60" y="104"/>
                    <a:pt x="60" y="104"/>
                  </a:cubicBezTo>
                  <a:cubicBezTo>
                    <a:pt x="61" y="103"/>
                    <a:pt x="61" y="103"/>
                    <a:pt x="61" y="103"/>
                  </a:cubicBezTo>
                  <a:cubicBezTo>
                    <a:pt x="61" y="103"/>
                    <a:pt x="61" y="103"/>
                    <a:pt x="61" y="103"/>
                  </a:cubicBezTo>
                  <a:cubicBezTo>
                    <a:pt x="61" y="103"/>
                    <a:pt x="61" y="103"/>
                    <a:pt x="61" y="103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0" y="105"/>
                    <a:pt x="60" y="105"/>
                    <a:pt x="60" y="105"/>
                  </a:cubicBezTo>
                  <a:close/>
                  <a:moveTo>
                    <a:pt x="59" y="103"/>
                  </a:moveTo>
                  <a:cubicBezTo>
                    <a:pt x="59" y="103"/>
                    <a:pt x="59" y="103"/>
                    <a:pt x="59" y="103"/>
                  </a:cubicBezTo>
                  <a:cubicBezTo>
                    <a:pt x="59" y="102"/>
                    <a:pt x="59" y="102"/>
                    <a:pt x="59" y="102"/>
                  </a:cubicBezTo>
                  <a:cubicBezTo>
                    <a:pt x="59" y="102"/>
                    <a:pt x="59" y="102"/>
                    <a:pt x="59" y="102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9" y="103"/>
                    <a:pt x="59" y="103"/>
                  </a:cubicBezTo>
                  <a:cubicBezTo>
                    <a:pt x="59" y="103"/>
                    <a:pt x="59" y="103"/>
                    <a:pt x="59" y="103"/>
                  </a:cubicBezTo>
                  <a:close/>
                  <a:moveTo>
                    <a:pt x="56" y="103"/>
                  </a:moveTo>
                  <a:cubicBezTo>
                    <a:pt x="56" y="103"/>
                    <a:pt x="56" y="103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6" y="103"/>
                    <a:pt x="56" y="103"/>
                    <a:pt x="56" y="103"/>
                  </a:cubicBezTo>
                  <a:close/>
                  <a:moveTo>
                    <a:pt x="54" y="104"/>
                  </a:moveTo>
                  <a:cubicBezTo>
                    <a:pt x="54" y="104"/>
                    <a:pt x="54" y="104"/>
                    <a:pt x="54" y="104"/>
                  </a:cubicBezTo>
                  <a:cubicBezTo>
                    <a:pt x="54" y="103"/>
                    <a:pt x="54" y="103"/>
                    <a:pt x="54" y="103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4" y="104"/>
                    <a:pt x="54" y="104"/>
                    <a:pt x="54" y="104"/>
                  </a:cubicBezTo>
                  <a:close/>
                  <a:moveTo>
                    <a:pt x="52" y="105"/>
                  </a:moveTo>
                  <a:cubicBezTo>
                    <a:pt x="53" y="106"/>
                    <a:pt x="53" y="106"/>
                    <a:pt x="53" y="106"/>
                  </a:cubicBezTo>
                  <a:cubicBezTo>
                    <a:pt x="52" y="106"/>
                    <a:pt x="52" y="106"/>
                    <a:pt x="52" y="106"/>
                  </a:cubicBezTo>
                  <a:cubicBezTo>
                    <a:pt x="52" y="106"/>
                    <a:pt x="52" y="106"/>
                    <a:pt x="52" y="106"/>
                  </a:cubicBezTo>
                  <a:cubicBezTo>
                    <a:pt x="52" y="105"/>
                    <a:pt x="52" y="105"/>
                    <a:pt x="52" y="105"/>
                  </a:cubicBezTo>
                  <a:close/>
                  <a:moveTo>
                    <a:pt x="0" y="116"/>
                  </a:moveTo>
                  <a:cubicBezTo>
                    <a:pt x="0" y="116"/>
                    <a:pt x="0" y="116"/>
                    <a:pt x="0" y="116"/>
                  </a:cubicBezTo>
                  <a:cubicBezTo>
                    <a:pt x="1" y="116"/>
                    <a:pt x="1" y="116"/>
                    <a:pt x="1" y="116"/>
                  </a:cubicBezTo>
                  <a:cubicBezTo>
                    <a:pt x="0" y="116"/>
                    <a:pt x="0" y="116"/>
                    <a:pt x="0" y="116"/>
                  </a:cubicBezTo>
                  <a:close/>
                  <a:moveTo>
                    <a:pt x="1" y="114"/>
                  </a:moveTo>
                  <a:cubicBezTo>
                    <a:pt x="0" y="115"/>
                    <a:pt x="0" y="115"/>
                    <a:pt x="0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1" y="114"/>
                    <a:pt x="1" y="114"/>
                    <a:pt x="1" y="114"/>
                  </a:cubicBezTo>
                  <a:close/>
                  <a:moveTo>
                    <a:pt x="2" y="113"/>
                  </a:move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2" y="113"/>
                    <a:pt x="2" y="113"/>
                  </a:cubicBezTo>
                  <a:close/>
                  <a:moveTo>
                    <a:pt x="5" y="113"/>
                  </a:moveTo>
                  <a:cubicBezTo>
                    <a:pt x="5" y="113"/>
                    <a:pt x="5" y="113"/>
                    <a:pt x="5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5" y="114"/>
                    <a:pt x="5" y="114"/>
                    <a:pt x="5" y="114"/>
                  </a:cubicBezTo>
                  <a:cubicBezTo>
                    <a:pt x="5" y="113"/>
                    <a:pt x="5" y="113"/>
                    <a:pt x="5" y="113"/>
                  </a:cubicBezTo>
                  <a:close/>
                  <a:moveTo>
                    <a:pt x="6" y="115"/>
                  </a:moveTo>
                  <a:cubicBezTo>
                    <a:pt x="6" y="115"/>
                    <a:pt x="6" y="115"/>
                    <a:pt x="6" y="115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6" y="115"/>
                    <a:pt x="6" y="115"/>
                    <a:pt x="6" y="115"/>
                  </a:cubicBezTo>
                  <a:close/>
                  <a:moveTo>
                    <a:pt x="9" y="114"/>
                  </a:moveTo>
                  <a:cubicBezTo>
                    <a:pt x="8" y="113"/>
                    <a:pt x="8" y="113"/>
                    <a:pt x="8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8" y="115"/>
                    <a:pt x="8" y="115"/>
                    <a:pt x="8" y="115"/>
                  </a:cubicBezTo>
                  <a:cubicBezTo>
                    <a:pt x="9" y="114"/>
                    <a:pt x="9" y="114"/>
                    <a:pt x="9" y="114"/>
                  </a:cubicBezTo>
                  <a:close/>
                  <a:moveTo>
                    <a:pt x="16" y="114"/>
                  </a:moveTo>
                  <a:cubicBezTo>
                    <a:pt x="16" y="113"/>
                    <a:pt x="16" y="113"/>
                    <a:pt x="16" y="113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5" y="112"/>
                    <a:pt x="15" y="112"/>
                    <a:pt x="15" y="112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14" y="113"/>
                    <a:pt x="14" y="113"/>
                    <a:pt x="14" y="113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3" y="113"/>
                    <a:pt x="13" y="113"/>
                    <a:pt x="13" y="113"/>
                  </a:cubicBezTo>
                  <a:cubicBezTo>
                    <a:pt x="13" y="114"/>
                    <a:pt x="13" y="114"/>
                    <a:pt x="13" y="114"/>
                  </a:cubicBezTo>
                  <a:cubicBezTo>
                    <a:pt x="13" y="114"/>
                    <a:pt x="13" y="114"/>
                    <a:pt x="13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6" y="114"/>
                    <a:pt x="16" y="114"/>
                    <a:pt x="16" y="114"/>
                  </a:cubicBezTo>
                  <a:close/>
                  <a:moveTo>
                    <a:pt x="17" y="114"/>
                  </a:moveTo>
                  <a:cubicBezTo>
                    <a:pt x="18" y="114"/>
                    <a:pt x="18" y="114"/>
                    <a:pt x="18" y="114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16" y="115"/>
                    <a:pt x="16" y="115"/>
                    <a:pt x="16" y="115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16" y="114"/>
                    <a:pt x="17" y="114"/>
                    <a:pt x="17" y="114"/>
                  </a:cubicBezTo>
                  <a:close/>
                  <a:moveTo>
                    <a:pt x="21" y="113"/>
                  </a:moveTo>
                  <a:cubicBezTo>
                    <a:pt x="21" y="113"/>
                    <a:pt x="21" y="113"/>
                    <a:pt x="21" y="113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3"/>
                    <a:pt x="21" y="113"/>
                    <a:pt x="21" y="113"/>
                  </a:cubicBezTo>
                  <a:close/>
                  <a:moveTo>
                    <a:pt x="25" y="113"/>
                  </a:moveTo>
                  <a:cubicBezTo>
                    <a:pt x="24" y="112"/>
                    <a:pt x="24" y="112"/>
                    <a:pt x="24" y="112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5" y="113"/>
                    <a:pt x="25" y="113"/>
                    <a:pt x="25" y="113"/>
                  </a:cubicBezTo>
                  <a:close/>
                  <a:moveTo>
                    <a:pt x="27" y="112"/>
                  </a:moveTo>
                  <a:cubicBezTo>
                    <a:pt x="26" y="112"/>
                    <a:pt x="26" y="112"/>
                    <a:pt x="26" y="112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27" y="112"/>
                    <a:pt x="27" y="112"/>
                    <a:pt x="27" y="112"/>
                  </a:cubicBezTo>
                  <a:close/>
                  <a:moveTo>
                    <a:pt x="28" y="112"/>
                  </a:moveTo>
                  <a:cubicBezTo>
                    <a:pt x="28" y="112"/>
                    <a:pt x="28" y="112"/>
                    <a:pt x="28" y="112"/>
                  </a:cubicBezTo>
                  <a:cubicBezTo>
                    <a:pt x="28" y="112"/>
                    <a:pt x="28" y="112"/>
                    <a:pt x="28" y="112"/>
                  </a:cubicBezTo>
                  <a:cubicBezTo>
                    <a:pt x="28" y="112"/>
                    <a:pt x="28" y="112"/>
                    <a:pt x="28" y="112"/>
                  </a:cubicBezTo>
                  <a:cubicBezTo>
                    <a:pt x="28" y="112"/>
                    <a:pt x="28" y="112"/>
                    <a:pt x="28" y="112"/>
                  </a:cubicBezTo>
                  <a:close/>
                  <a:moveTo>
                    <a:pt x="29" y="111"/>
                  </a:moveTo>
                  <a:cubicBezTo>
                    <a:pt x="28" y="111"/>
                    <a:pt x="28" y="111"/>
                    <a:pt x="28" y="111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9" y="111"/>
                    <a:pt x="29" y="111"/>
                    <a:pt x="29" y="111"/>
                  </a:cubicBezTo>
                  <a:close/>
                  <a:moveTo>
                    <a:pt x="29" y="112"/>
                  </a:moveTo>
                  <a:cubicBezTo>
                    <a:pt x="29" y="112"/>
                    <a:pt x="29" y="112"/>
                    <a:pt x="29" y="112"/>
                  </a:cubicBezTo>
                  <a:cubicBezTo>
                    <a:pt x="29" y="112"/>
                    <a:pt x="29" y="112"/>
                    <a:pt x="29" y="112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29" y="112"/>
                    <a:pt x="29" y="112"/>
                    <a:pt x="29" y="112"/>
                  </a:cubicBezTo>
                  <a:close/>
                  <a:moveTo>
                    <a:pt x="35" y="108"/>
                  </a:moveTo>
                  <a:cubicBezTo>
                    <a:pt x="36" y="109"/>
                    <a:pt x="36" y="109"/>
                    <a:pt x="36" y="109"/>
                  </a:cubicBezTo>
                  <a:cubicBezTo>
                    <a:pt x="36" y="109"/>
                    <a:pt x="36" y="109"/>
                    <a:pt x="36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3" y="111"/>
                    <a:pt x="33" y="111"/>
                    <a:pt x="33" y="111"/>
                  </a:cubicBezTo>
                  <a:cubicBezTo>
                    <a:pt x="33" y="111"/>
                    <a:pt x="33" y="111"/>
                    <a:pt x="33" y="111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11"/>
                    <a:pt x="32" y="111"/>
                    <a:pt x="32" y="111"/>
                  </a:cubicBezTo>
                  <a:cubicBezTo>
                    <a:pt x="33" y="111"/>
                    <a:pt x="33" y="111"/>
                    <a:pt x="33" y="111"/>
                  </a:cubicBezTo>
                  <a:cubicBezTo>
                    <a:pt x="33" y="110"/>
                    <a:pt x="33" y="110"/>
                    <a:pt x="33" y="110"/>
                  </a:cubicBezTo>
                  <a:cubicBezTo>
                    <a:pt x="33" y="110"/>
                    <a:pt x="33" y="110"/>
                    <a:pt x="33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5" y="109"/>
                    <a:pt x="35" y="108"/>
                    <a:pt x="35" y="108"/>
                  </a:cubicBezTo>
                  <a:close/>
                  <a:moveTo>
                    <a:pt x="40" y="106"/>
                  </a:moveTo>
                  <a:cubicBezTo>
                    <a:pt x="40" y="107"/>
                    <a:pt x="40" y="107"/>
                    <a:pt x="40" y="10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38" y="108"/>
                    <a:pt x="38" y="108"/>
                    <a:pt x="38" y="108"/>
                  </a:cubicBezTo>
                  <a:cubicBezTo>
                    <a:pt x="38" y="109"/>
                    <a:pt x="38" y="109"/>
                    <a:pt x="38" y="109"/>
                  </a:cubicBezTo>
                  <a:cubicBezTo>
                    <a:pt x="38" y="109"/>
                    <a:pt x="38" y="109"/>
                    <a:pt x="38" y="109"/>
                  </a:cubicBezTo>
                  <a:cubicBezTo>
                    <a:pt x="38" y="109"/>
                    <a:pt x="38" y="109"/>
                    <a:pt x="38" y="109"/>
                  </a:cubicBezTo>
                  <a:cubicBezTo>
                    <a:pt x="37" y="109"/>
                    <a:pt x="37" y="109"/>
                    <a:pt x="37" y="109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7" y="110"/>
                    <a:pt x="37" y="110"/>
                    <a:pt x="37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09"/>
                    <a:pt x="38" y="109"/>
                    <a:pt x="38" y="109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0" y="106"/>
                    <a:pt x="40" y="106"/>
                    <a:pt x="40" y="106"/>
                  </a:cubicBezTo>
                  <a:close/>
                  <a:moveTo>
                    <a:pt x="42" y="107"/>
                  </a:moveTo>
                  <a:cubicBezTo>
                    <a:pt x="42" y="107"/>
                    <a:pt x="42" y="107"/>
                    <a:pt x="42" y="107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42" y="107"/>
                    <a:pt x="42" y="107"/>
                    <a:pt x="42" y="107"/>
                  </a:cubicBezTo>
                  <a:cubicBezTo>
                    <a:pt x="42" y="107"/>
                    <a:pt x="42" y="107"/>
                    <a:pt x="42" y="107"/>
                  </a:cubicBezTo>
                  <a:close/>
                  <a:moveTo>
                    <a:pt x="45" y="107"/>
                  </a:moveTo>
                  <a:cubicBezTo>
                    <a:pt x="45" y="107"/>
                    <a:pt x="45" y="107"/>
                    <a:pt x="45" y="107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5" y="107"/>
                    <a:pt x="45" y="107"/>
                    <a:pt x="45" y="107"/>
                  </a:cubicBezTo>
                  <a:cubicBezTo>
                    <a:pt x="45" y="107"/>
                    <a:pt x="45" y="107"/>
                    <a:pt x="45" y="107"/>
                  </a:cubicBezTo>
                  <a:close/>
                  <a:moveTo>
                    <a:pt x="44" y="107"/>
                  </a:moveTo>
                  <a:cubicBezTo>
                    <a:pt x="44" y="107"/>
                    <a:pt x="44" y="107"/>
                    <a:pt x="44" y="107"/>
                  </a:cubicBezTo>
                  <a:cubicBezTo>
                    <a:pt x="45" y="107"/>
                    <a:pt x="45" y="107"/>
                    <a:pt x="45" y="107"/>
                  </a:cubicBezTo>
                  <a:cubicBezTo>
                    <a:pt x="44" y="107"/>
                    <a:pt x="44" y="107"/>
                    <a:pt x="44" y="107"/>
                  </a:cubicBezTo>
                  <a:close/>
                  <a:moveTo>
                    <a:pt x="44" y="106"/>
                  </a:moveTo>
                  <a:cubicBezTo>
                    <a:pt x="44" y="106"/>
                    <a:pt x="44" y="106"/>
                    <a:pt x="44" y="106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44" y="106"/>
                    <a:pt x="44" y="106"/>
                    <a:pt x="44" y="106"/>
                  </a:cubicBezTo>
                  <a:cubicBezTo>
                    <a:pt x="44" y="106"/>
                    <a:pt x="44" y="106"/>
                    <a:pt x="44" y="106"/>
                  </a:cubicBezTo>
                  <a:cubicBezTo>
                    <a:pt x="44" y="106"/>
                    <a:pt x="44" y="106"/>
                    <a:pt x="44" y="106"/>
                  </a:cubicBezTo>
                  <a:close/>
                  <a:moveTo>
                    <a:pt x="43" y="106"/>
                  </a:moveTo>
                  <a:cubicBezTo>
                    <a:pt x="42" y="106"/>
                    <a:pt x="42" y="106"/>
                    <a:pt x="42" y="106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7"/>
                    <a:pt x="43" y="107"/>
                    <a:pt x="43" y="107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3" y="106"/>
                    <a:pt x="43" y="106"/>
                    <a:pt x="43" y="106"/>
                  </a:cubicBezTo>
                  <a:close/>
                  <a:moveTo>
                    <a:pt x="70" y="82"/>
                  </a:moveTo>
                  <a:cubicBezTo>
                    <a:pt x="70" y="82"/>
                    <a:pt x="70" y="82"/>
                    <a:pt x="70" y="82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0" y="82"/>
                    <a:pt x="70" y="82"/>
                    <a:pt x="70" y="82"/>
                  </a:cubicBezTo>
                  <a:close/>
                  <a:moveTo>
                    <a:pt x="69" y="82"/>
                  </a:moveTo>
                  <a:cubicBezTo>
                    <a:pt x="68" y="82"/>
                    <a:pt x="68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2"/>
                    <a:pt x="69" y="82"/>
                    <a:pt x="69" y="82"/>
                  </a:cubicBezTo>
                  <a:close/>
                  <a:moveTo>
                    <a:pt x="46" y="105"/>
                  </a:moveTo>
                  <a:cubicBezTo>
                    <a:pt x="46" y="104"/>
                    <a:pt x="46" y="104"/>
                    <a:pt x="46" y="104"/>
                  </a:cubicBezTo>
                  <a:cubicBezTo>
                    <a:pt x="47" y="104"/>
                    <a:pt x="47" y="104"/>
                    <a:pt x="47" y="104"/>
                  </a:cubicBezTo>
                  <a:cubicBezTo>
                    <a:pt x="47" y="104"/>
                    <a:pt x="47" y="104"/>
                    <a:pt x="47" y="104"/>
                  </a:cubicBezTo>
                  <a:cubicBezTo>
                    <a:pt x="47" y="103"/>
                    <a:pt x="47" y="103"/>
                    <a:pt x="47" y="103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9" y="103"/>
                    <a:pt x="49" y="103"/>
                    <a:pt x="49" y="103"/>
                  </a:cubicBezTo>
                  <a:cubicBezTo>
                    <a:pt x="49" y="103"/>
                    <a:pt x="49" y="103"/>
                    <a:pt x="49" y="103"/>
                  </a:cubicBezTo>
                  <a:cubicBezTo>
                    <a:pt x="50" y="103"/>
                    <a:pt x="50" y="103"/>
                    <a:pt x="50" y="103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2" y="104"/>
                    <a:pt x="52" y="104"/>
                    <a:pt x="52" y="104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51" y="105"/>
                    <a:pt x="51" y="105"/>
                    <a:pt x="51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48" y="105"/>
                    <a:pt x="48" y="105"/>
                    <a:pt x="48" y="105"/>
                  </a:cubicBezTo>
                  <a:cubicBezTo>
                    <a:pt x="47" y="105"/>
                    <a:pt x="47" y="105"/>
                    <a:pt x="47" y="105"/>
                  </a:cubicBezTo>
                  <a:cubicBezTo>
                    <a:pt x="47" y="105"/>
                    <a:pt x="47" y="105"/>
                    <a:pt x="47" y="105"/>
                  </a:cubicBezTo>
                  <a:cubicBezTo>
                    <a:pt x="46" y="105"/>
                    <a:pt x="46" y="105"/>
                    <a:pt x="46" y="105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4162425" y="3549650"/>
              <a:ext cx="6350" cy="12700"/>
            </a:xfrm>
            <a:custGeom>
              <a:avLst/>
              <a:gdLst>
                <a:gd name="T0" fmla="*/ 0 w 4"/>
                <a:gd name="T1" fmla="*/ 4 h 8"/>
                <a:gd name="T2" fmla="*/ 0 w 4"/>
                <a:gd name="T3" fmla="*/ 4 h 8"/>
                <a:gd name="T4" fmla="*/ 0 w 4"/>
                <a:gd name="T5" fmla="*/ 0 h 8"/>
                <a:gd name="T6" fmla="*/ 4 w 4"/>
                <a:gd name="T7" fmla="*/ 0 h 8"/>
                <a:gd name="T8" fmla="*/ 4 w 4"/>
                <a:gd name="T9" fmla="*/ 4 h 8"/>
                <a:gd name="T10" fmla="*/ 0 w 4"/>
                <a:gd name="T11" fmla="*/ 8 h 8"/>
                <a:gd name="T12" fmla="*/ 0 w 4"/>
                <a:gd name="T1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8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" name="Freeform 7"/>
            <p:cNvSpPr>
              <a:spLocks noEditPoints="1"/>
            </p:cNvSpPr>
            <p:nvPr/>
          </p:nvSpPr>
          <p:spPr bwMode="auto">
            <a:xfrm>
              <a:off x="4124325" y="3524250"/>
              <a:ext cx="31750" cy="19050"/>
            </a:xfrm>
            <a:custGeom>
              <a:avLst/>
              <a:gdLst>
                <a:gd name="T0" fmla="*/ 4 w 20"/>
                <a:gd name="T1" fmla="*/ 8 h 12"/>
                <a:gd name="T2" fmla="*/ 4 w 20"/>
                <a:gd name="T3" fmla="*/ 8 h 12"/>
                <a:gd name="T4" fmla="*/ 4 w 20"/>
                <a:gd name="T5" fmla="*/ 4 h 12"/>
                <a:gd name="T6" fmla="*/ 8 w 20"/>
                <a:gd name="T7" fmla="*/ 4 h 12"/>
                <a:gd name="T8" fmla="*/ 4 w 20"/>
                <a:gd name="T9" fmla="*/ 0 h 12"/>
                <a:gd name="T10" fmla="*/ 4 w 20"/>
                <a:gd name="T11" fmla="*/ 0 h 12"/>
                <a:gd name="T12" fmla="*/ 0 w 20"/>
                <a:gd name="T13" fmla="*/ 4 h 12"/>
                <a:gd name="T14" fmla="*/ 4 w 20"/>
                <a:gd name="T15" fmla="*/ 4 h 12"/>
                <a:gd name="T16" fmla="*/ 4 w 20"/>
                <a:gd name="T17" fmla="*/ 8 h 12"/>
                <a:gd name="T18" fmla="*/ 4 w 20"/>
                <a:gd name="T19" fmla="*/ 8 h 12"/>
                <a:gd name="T20" fmla="*/ 4 w 20"/>
                <a:gd name="T21" fmla="*/ 8 h 12"/>
                <a:gd name="T22" fmla="*/ 4 w 20"/>
                <a:gd name="T23" fmla="*/ 8 h 12"/>
                <a:gd name="T24" fmla="*/ 8 w 20"/>
                <a:gd name="T25" fmla="*/ 12 h 12"/>
                <a:gd name="T26" fmla="*/ 8 w 20"/>
                <a:gd name="T27" fmla="*/ 12 h 12"/>
                <a:gd name="T28" fmla="*/ 8 w 20"/>
                <a:gd name="T29" fmla="*/ 12 h 12"/>
                <a:gd name="T30" fmla="*/ 8 w 20"/>
                <a:gd name="T31" fmla="*/ 12 h 12"/>
                <a:gd name="T32" fmla="*/ 4 w 20"/>
                <a:gd name="T33" fmla="*/ 12 h 12"/>
                <a:gd name="T34" fmla="*/ 8 w 20"/>
                <a:gd name="T35" fmla="*/ 12 h 12"/>
                <a:gd name="T36" fmla="*/ 8 w 20"/>
                <a:gd name="T37" fmla="*/ 12 h 12"/>
                <a:gd name="T38" fmla="*/ 20 w 20"/>
                <a:gd name="T39" fmla="*/ 12 h 12"/>
                <a:gd name="T40" fmla="*/ 20 w 20"/>
                <a:gd name="T41" fmla="*/ 12 h 12"/>
                <a:gd name="T42" fmla="*/ 20 w 20"/>
                <a:gd name="T43" fmla="*/ 12 h 12"/>
                <a:gd name="T44" fmla="*/ 16 w 20"/>
                <a:gd name="T45" fmla="*/ 12 h 12"/>
                <a:gd name="T46" fmla="*/ 16 w 20"/>
                <a:gd name="T47" fmla="*/ 12 h 12"/>
                <a:gd name="T48" fmla="*/ 16 w 20"/>
                <a:gd name="T49" fmla="*/ 12 h 12"/>
                <a:gd name="T50" fmla="*/ 20 w 20"/>
                <a:gd name="T5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" h="12">
                  <a:moveTo>
                    <a:pt x="4" y="8"/>
                  </a:moveTo>
                  <a:lnTo>
                    <a:pt x="4" y="8"/>
                  </a:lnTo>
                  <a:lnTo>
                    <a:pt x="4" y="4"/>
                  </a:lnTo>
                  <a:lnTo>
                    <a:pt x="8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close/>
                  <a:moveTo>
                    <a:pt x="8" y="12"/>
                  </a:move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4" y="12"/>
                  </a:lnTo>
                  <a:lnTo>
                    <a:pt x="8" y="12"/>
                  </a:lnTo>
                  <a:lnTo>
                    <a:pt x="8" y="12"/>
                  </a:lnTo>
                  <a:close/>
                  <a:moveTo>
                    <a:pt x="20" y="12"/>
                  </a:moveTo>
                  <a:lnTo>
                    <a:pt x="20" y="12"/>
                  </a:lnTo>
                  <a:lnTo>
                    <a:pt x="20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20" y="1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" name="Freeform 8"/>
            <p:cNvSpPr>
              <a:spLocks noEditPoints="1"/>
            </p:cNvSpPr>
            <p:nvPr/>
          </p:nvSpPr>
          <p:spPr bwMode="auto">
            <a:xfrm>
              <a:off x="4187825" y="3395663"/>
              <a:ext cx="177800" cy="103188"/>
            </a:xfrm>
            <a:custGeom>
              <a:avLst/>
              <a:gdLst>
                <a:gd name="T0" fmla="*/ 108 w 112"/>
                <a:gd name="T1" fmla="*/ 4 h 65"/>
                <a:gd name="T2" fmla="*/ 112 w 112"/>
                <a:gd name="T3" fmla="*/ 4 h 65"/>
                <a:gd name="T4" fmla="*/ 112 w 112"/>
                <a:gd name="T5" fmla="*/ 4 h 65"/>
                <a:gd name="T6" fmla="*/ 108 w 112"/>
                <a:gd name="T7" fmla="*/ 0 h 65"/>
                <a:gd name="T8" fmla="*/ 108 w 112"/>
                <a:gd name="T9" fmla="*/ 4 h 65"/>
                <a:gd name="T10" fmla="*/ 108 w 112"/>
                <a:gd name="T11" fmla="*/ 4 h 65"/>
                <a:gd name="T12" fmla="*/ 108 w 112"/>
                <a:gd name="T13" fmla="*/ 4 h 65"/>
                <a:gd name="T14" fmla="*/ 4 w 112"/>
                <a:gd name="T15" fmla="*/ 61 h 65"/>
                <a:gd name="T16" fmla="*/ 4 w 112"/>
                <a:gd name="T17" fmla="*/ 61 h 65"/>
                <a:gd name="T18" fmla="*/ 4 w 112"/>
                <a:gd name="T19" fmla="*/ 65 h 65"/>
                <a:gd name="T20" fmla="*/ 4 w 112"/>
                <a:gd name="T21" fmla="*/ 61 h 65"/>
                <a:gd name="T22" fmla="*/ 4 w 112"/>
                <a:gd name="T23" fmla="*/ 61 h 65"/>
                <a:gd name="T24" fmla="*/ 0 w 112"/>
                <a:gd name="T25" fmla="*/ 57 h 65"/>
                <a:gd name="T26" fmla="*/ 0 w 112"/>
                <a:gd name="T27" fmla="*/ 57 h 65"/>
                <a:gd name="T28" fmla="*/ 4 w 112"/>
                <a:gd name="T29" fmla="*/ 57 h 65"/>
                <a:gd name="T30" fmla="*/ 4 w 112"/>
                <a:gd name="T31" fmla="*/ 57 h 65"/>
                <a:gd name="T32" fmla="*/ 4 w 112"/>
                <a:gd name="T33" fmla="*/ 57 h 65"/>
                <a:gd name="T34" fmla="*/ 0 w 112"/>
                <a:gd name="T35" fmla="*/ 61 h 65"/>
                <a:gd name="T36" fmla="*/ 0 w 112"/>
                <a:gd name="T37" fmla="*/ 5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2" h="65">
                  <a:moveTo>
                    <a:pt x="108" y="4"/>
                  </a:moveTo>
                  <a:lnTo>
                    <a:pt x="112" y="4"/>
                  </a:lnTo>
                  <a:lnTo>
                    <a:pt x="112" y="4"/>
                  </a:lnTo>
                  <a:lnTo>
                    <a:pt x="108" y="0"/>
                  </a:lnTo>
                  <a:lnTo>
                    <a:pt x="108" y="4"/>
                  </a:lnTo>
                  <a:lnTo>
                    <a:pt x="108" y="4"/>
                  </a:lnTo>
                  <a:lnTo>
                    <a:pt x="108" y="4"/>
                  </a:lnTo>
                  <a:close/>
                  <a:moveTo>
                    <a:pt x="4" y="61"/>
                  </a:moveTo>
                  <a:lnTo>
                    <a:pt x="4" y="61"/>
                  </a:lnTo>
                  <a:lnTo>
                    <a:pt x="4" y="65"/>
                  </a:lnTo>
                  <a:lnTo>
                    <a:pt x="4" y="61"/>
                  </a:lnTo>
                  <a:lnTo>
                    <a:pt x="4" y="61"/>
                  </a:lnTo>
                  <a:close/>
                  <a:moveTo>
                    <a:pt x="0" y="57"/>
                  </a:moveTo>
                  <a:lnTo>
                    <a:pt x="0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0" y="61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" name="Freeform 9"/>
            <p:cNvSpPr>
              <a:spLocks noEditPoints="1"/>
            </p:cNvSpPr>
            <p:nvPr/>
          </p:nvSpPr>
          <p:spPr bwMode="auto">
            <a:xfrm>
              <a:off x="5046663" y="3046413"/>
              <a:ext cx="38100" cy="139700"/>
            </a:xfrm>
            <a:custGeom>
              <a:avLst/>
              <a:gdLst>
                <a:gd name="T0" fmla="*/ 2 w 6"/>
                <a:gd name="T1" fmla="*/ 4 h 22"/>
                <a:gd name="T2" fmla="*/ 2 w 6"/>
                <a:gd name="T3" fmla="*/ 3 h 22"/>
                <a:gd name="T4" fmla="*/ 3 w 6"/>
                <a:gd name="T5" fmla="*/ 2 h 22"/>
                <a:gd name="T6" fmla="*/ 3 w 6"/>
                <a:gd name="T7" fmla="*/ 1 h 22"/>
                <a:gd name="T8" fmla="*/ 2 w 6"/>
                <a:gd name="T9" fmla="*/ 1 h 22"/>
                <a:gd name="T10" fmla="*/ 2 w 6"/>
                <a:gd name="T11" fmla="*/ 2 h 22"/>
                <a:gd name="T12" fmla="*/ 2 w 6"/>
                <a:gd name="T13" fmla="*/ 4 h 22"/>
                <a:gd name="T14" fmla="*/ 2 w 6"/>
                <a:gd name="T15" fmla="*/ 8 h 22"/>
                <a:gd name="T16" fmla="*/ 2 w 6"/>
                <a:gd name="T17" fmla="*/ 6 h 22"/>
                <a:gd name="T18" fmla="*/ 2 w 6"/>
                <a:gd name="T19" fmla="*/ 5 h 22"/>
                <a:gd name="T20" fmla="*/ 2 w 6"/>
                <a:gd name="T21" fmla="*/ 5 h 22"/>
                <a:gd name="T22" fmla="*/ 1 w 6"/>
                <a:gd name="T23" fmla="*/ 6 h 22"/>
                <a:gd name="T24" fmla="*/ 2 w 6"/>
                <a:gd name="T25" fmla="*/ 7 h 22"/>
                <a:gd name="T26" fmla="*/ 2 w 6"/>
                <a:gd name="T27" fmla="*/ 8 h 22"/>
                <a:gd name="T28" fmla="*/ 1 w 6"/>
                <a:gd name="T29" fmla="*/ 7 h 22"/>
                <a:gd name="T30" fmla="*/ 0 w 6"/>
                <a:gd name="T31" fmla="*/ 7 h 22"/>
                <a:gd name="T32" fmla="*/ 2 w 6"/>
                <a:gd name="T33" fmla="*/ 10 h 22"/>
                <a:gd name="T34" fmla="*/ 2 w 6"/>
                <a:gd name="T35" fmla="*/ 9 h 22"/>
                <a:gd name="T36" fmla="*/ 1 w 6"/>
                <a:gd name="T37" fmla="*/ 10 h 22"/>
                <a:gd name="T38" fmla="*/ 3 w 6"/>
                <a:gd name="T39" fmla="*/ 14 h 22"/>
                <a:gd name="T40" fmla="*/ 3 w 6"/>
                <a:gd name="T41" fmla="*/ 14 h 22"/>
                <a:gd name="T42" fmla="*/ 3 w 6"/>
                <a:gd name="T43" fmla="*/ 16 h 22"/>
                <a:gd name="T44" fmla="*/ 4 w 6"/>
                <a:gd name="T45" fmla="*/ 17 h 22"/>
                <a:gd name="T46" fmla="*/ 3 w 6"/>
                <a:gd name="T47" fmla="*/ 16 h 22"/>
                <a:gd name="T48" fmla="*/ 5 w 6"/>
                <a:gd name="T49" fmla="*/ 17 h 22"/>
                <a:gd name="T50" fmla="*/ 5 w 6"/>
                <a:gd name="T51" fmla="*/ 17 h 22"/>
                <a:gd name="T52" fmla="*/ 5 w 6"/>
                <a:gd name="T53" fmla="*/ 17 h 22"/>
                <a:gd name="T54" fmla="*/ 5 w 6"/>
                <a:gd name="T55" fmla="*/ 19 h 22"/>
                <a:gd name="T56" fmla="*/ 5 w 6"/>
                <a:gd name="T57" fmla="*/ 18 h 22"/>
                <a:gd name="T58" fmla="*/ 4 w 6"/>
                <a:gd name="T59" fmla="*/ 18 h 22"/>
                <a:gd name="T60" fmla="*/ 6 w 6"/>
                <a:gd name="T61" fmla="*/ 19 h 22"/>
                <a:gd name="T62" fmla="*/ 5 w 6"/>
                <a:gd name="T63" fmla="*/ 20 h 22"/>
                <a:gd name="T64" fmla="*/ 6 w 6"/>
                <a:gd name="T65" fmla="*/ 20 h 22"/>
                <a:gd name="T66" fmla="*/ 5 w 6"/>
                <a:gd name="T67" fmla="*/ 21 h 22"/>
                <a:gd name="T68" fmla="*/ 6 w 6"/>
                <a:gd name="T69" fmla="*/ 22 h 22"/>
                <a:gd name="T70" fmla="*/ 6 w 6"/>
                <a:gd name="T7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" h="22"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lose/>
                  <a:moveTo>
                    <a:pt x="2" y="8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8"/>
                    <a:pt x="2" y="8"/>
                    <a:pt x="2" y="8"/>
                  </a:cubicBezTo>
                  <a:close/>
                  <a:moveTo>
                    <a:pt x="0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lose/>
                  <a:moveTo>
                    <a:pt x="1" y="10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3" y="14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lose/>
                  <a:moveTo>
                    <a:pt x="3" y="16"/>
                  </a:move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3" y="16"/>
                    <a:pt x="3" y="16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lose/>
                  <a:moveTo>
                    <a:pt x="4" y="18"/>
                  </a:moveTo>
                  <a:cubicBezTo>
                    <a:pt x="5" y="19"/>
                    <a:pt x="5" y="19"/>
                    <a:pt x="5" y="19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lose/>
                  <a:moveTo>
                    <a:pt x="5" y="20"/>
                  </a:move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lose/>
                  <a:moveTo>
                    <a:pt x="6" y="20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6" y="21"/>
                    <a:pt x="6" y="21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0"/>
                    <a:pt x="6" y="20"/>
                    <a:pt x="6" y="20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" name="Freeform 10"/>
            <p:cNvSpPr>
              <a:spLocks noEditPoints="1"/>
            </p:cNvSpPr>
            <p:nvPr/>
          </p:nvSpPr>
          <p:spPr bwMode="auto">
            <a:xfrm>
              <a:off x="6026150" y="3008313"/>
              <a:ext cx="19050" cy="44450"/>
            </a:xfrm>
            <a:custGeom>
              <a:avLst/>
              <a:gdLst>
                <a:gd name="T0" fmla="*/ 12 w 12"/>
                <a:gd name="T1" fmla="*/ 0 h 28"/>
                <a:gd name="T2" fmla="*/ 8 w 12"/>
                <a:gd name="T3" fmla="*/ 4 h 28"/>
                <a:gd name="T4" fmla="*/ 12 w 12"/>
                <a:gd name="T5" fmla="*/ 4 h 28"/>
                <a:gd name="T6" fmla="*/ 12 w 12"/>
                <a:gd name="T7" fmla="*/ 4 h 28"/>
                <a:gd name="T8" fmla="*/ 12 w 12"/>
                <a:gd name="T9" fmla="*/ 0 h 28"/>
                <a:gd name="T10" fmla="*/ 12 w 12"/>
                <a:gd name="T11" fmla="*/ 0 h 28"/>
                <a:gd name="T12" fmla="*/ 12 w 12"/>
                <a:gd name="T13" fmla="*/ 0 h 28"/>
                <a:gd name="T14" fmla="*/ 4 w 12"/>
                <a:gd name="T15" fmla="*/ 16 h 28"/>
                <a:gd name="T16" fmla="*/ 8 w 12"/>
                <a:gd name="T17" fmla="*/ 16 h 28"/>
                <a:gd name="T18" fmla="*/ 8 w 12"/>
                <a:gd name="T19" fmla="*/ 16 h 28"/>
                <a:gd name="T20" fmla="*/ 8 w 12"/>
                <a:gd name="T21" fmla="*/ 16 h 28"/>
                <a:gd name="T22" fmla="*/ 4 w 12"/>
                <a:gd name="T23" fmla="*/ 16 h 28"/>
                <a:gd name="T24" fmla="*/ 4 w 12"/>
                <a:gd name="T25" fmla="*/ 16 h 28"/>
                <a:gd name="T26" fmla="*/ 0 w 12"/>
                <a:gd name="T27" fmla="*/ 28 h 28"/>
                <a:gd name="T28" fmla="*/ 0 w 12"/>
                <a:gd name="T29" fmla="*/ 24 h 28"/>
                <a:gd name="T30" fmla="*/ 0 w 12"/>
                <a:gd name="T31" fmla="*/ 24 h 28"/>
                <a:gd name="T32" fmla="*/ 4 w 12"/>
                <a:gd name="T33" fmla="*/ 24 h 28"/>
                <a:gd name="T34" fmla="*/ 0 w 12"/>
                <a:gd name="T35" fmla="*/ 28 h 28"/>
                <a:gd name="T36" fmla="*/ 0 w 12"/>
                <a:gd name="T37" fmla="*/ 28 h 28"/>
                <a:gd name="T38" fmla="*/ 0 w 12"/>
                <a:gd name="T39" fmla="*/ 28 h 28"/>
                <a:gd name="T40" fmla="*/ 0 w 12"/>
                <a:gd name="T4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" h="28">
                  <a:moveTo>
                    <a:pt x="12" y="0"/>
                  </a:moveTo>
                  <a:lnTo>
                    <a:pt x="8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close/>
                  <a:moveTo>
                    <a:pt x="4" y="16"/>
                  </a:move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4" y="16"/>
                  </a:lnTo>
                  <a:lnTo>
                    <a:pt x="4" y="16"/>
                  </a:lnTo>
                  <a:close/>
                  <a:moveTo>
                    <a:pt x="0" y="28"/>
                  </a:moveTo>
                  <a:lnTo>
                    <a:pt x="0" y="24"/>
                  </a:lnTo>
                  <a:lnTo>
                    <a:pt x="0" y="24"/>
                  </a:lnTo>
                  <a:lnTo>
                    <a:pt x="4" y="24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" name="Freeform 11"/>
            <p:cNvSpPr>
              <a:spLocks noEditPoints="1"/>
            </p:cNvSpPr>
            <p:nvPr/>
          </p:nvSpPr>
          <p:spPr bwMode="auto">
            <a:xfrm>
              <a:off x="3735388" y="1003300"/>
              <a:ext cx="2455863" cy="1482725"/>
            </a:xfrm>
            <a:custGeom>
              <a:avLst/>
              <a:gdLst>
                <a:gd name="T0" fmla="*/ 295 w 386"/>
                <a:gd name="T1" fmla="*/ 191 h 233"/>
                <a:gd name="T2" fmla="*/ 270 w 386"/>
                <a:gd name="T3" fmla="*/ 167 h 233"/>
                <a:gd name="T4" fmla="*/ 241 w 386"/>
                <a:gd name="T5" fmla="*/ 188 h 233"/>
                <a:gd name="T6" fmla="*/ 187 w 386"/>
                <a:gd name="T7" fmla="*/ 188 h 233"/>
                <a:gd name="T8" fmla="*/ 132 w 386"/>
                <a:gd name="T9" fmla="*/ 179 h 233"/>
                <a:gd name="T10" fmla="*/ 97 w 386"/>
                <a:gd name="T11" fmla="*/ 184 h 233"/>
                <a:gd name="T12" fmla="*/ 66 w 386"/>
                <a:gd name="T13" fmla="*/ 199 h 233"/>
                <a:gd name="T14" fmla="*/ 56 w 386"/>
                <a:gd name="T15" fmla="*/ 232 h 233"/>
                <a:gd name="T16" fmla="*/ 32 w 386"/>
                <a:gd name="T17" fmla="*/ 199 h 233"/>
                <a:gd name="T18" fmla="*/ 5 w 386"/>
                <a:gd name="T19" fmla="*/ 156 h 233"/>
                <a:gd name="T20" fmla="*/ 11 w 386"/>
                <a:gd name="T21" fmla="*/ 111 h 233"/>
                <a:gd name="T22" fmla="*/ 14 w 386"/>
                <a:gd name="T23" fmla="*/ 127 h 233"/>
                <a:gd name="T24" fmla="*/ 40 w 386"/>
                <a:gd name="T25" fmla="*/ 123 h 233"/>
                <a:gd name="T26" fmla="*/ 60 w 386"/>
                <a:gd name="T27" fmla="*/ 112 h 233"/>
                <a:gd name="T28" fmla="*/ 95 w 386"/>
                <a:gd name="T29" fmla="*/ 105 h 233"/>
                <a:gd name="T30" fmla="*/ 106 w 386"/>
                <a:gd name="T31" fmla="*/ 106 h 233"/>
                <a:gd name="T32" fmla="*/ 115 w 386"/>
                <a:gd name="T33" fmla="*/ 103 h 233"/>
                <a:gd name="T34" fmla="*/ 111 w 386"/>
                <a:gd name="T35" fmla="*/ 80 h 233"/>
                <a:gd name="T36" fmla="*/ 116 w 386"/>
                <a:gd name="T37" fmla="*/ 68 h 233"/>
                <a:gd name="T38" fmla="*/ 128 w 386"/>
                <a:gd name="T39" fmla="*/ 45 h 233"/>
                <a:gd name="T40" fmla="*/ 145 w 386"/>
                <a:gd name="T41" fmla="*/ 31 h 233"/>
                <a:gd name="T42" fmla="*/ 170 w 386"/>
                <a:gd name="T43" fmla="*/ 44 h 233"/>
                <a:gd name="T44" fmla="*/ 180 w 386"/>
                <a:gd name="T45" fmla="*/ 53 h 233"/>
                <a:gd name="T46" fmla="*/ 218 w 386"/>
                <a:gd name="T47" fmla="*/ 51 h 233"/>
                <a:gd name="T48" fmla="*/ 245 w 386"/>
                <a:gd name="T49" fmla="*/ 48 h 233"/>
                <a:gd name="T50" fmla="*/ 271 w 386"/>
                <a:gd name="T51" fmla="*/ 43 h 233"/>
                <a:gd name="T52" fmla="*/ 329 w 386"/>
                <a:gd name="T53" fmla="*/ 44 h 233"/>
                <a:gd name="T54" fmla="*/ 365 w 386"/>
                <a:gd name="T55" fmla="*/ 36 h 233"/>
                <a:gd name="T56" fmla="*/ 382 w 386"/>
                <a:gd name="T57" fmla="*/ 46 h 233"/>
                <a:gd name="T58" fmla="*/ 371 w 386"/>
                <a:gd name="T59" fmla="*/ 62 h 233"/>
                <a:gd name="T60" fmla="*/ 373 w 386"/>
                <a:gd name="T61" fmla="*/ 87 h 233"/>
                <a:gd name="T62" fmla="*/ 354 w 386"/>
                <a:gd name="T63" fmla="*/ 116 h 233"/>
                <a:gd name="T64" fmla="*/ 360 w 386"/>
                <a:gd name="T65" fmla="*/ 158 h 233"/>
                <a:gd name="T66" fmla="*/ 346 w 386"/>
                <a:gd name="T67" fmla="*/ 97 h 233"/>
                <a:gd name="T68" fmla="*/ 329 w 386"/>
                <a:gd name="T69" fmla="*/ 108 h 233"/>
                <a:gd name="T70" fmla="*/ 309 w 386"/>
                <a:gd name="T71" fmla="*/ 123 h 233"/>
                <a:gd name="T72" fmla="*/ 304 w 386"/>
                <a:gd name="T73" fmla="*/ 156 h 233"/>
                <a:gd name="T74" fmla="*/ 306 w 386"/>
                <a:gd name="T75" fmla="*/ 212 h 233"/>
                <a:gd name="T76" fmla="*/ 26 w 386"/>
                <a:gd name="T77" fmla="*/ 24 h 233"/>
                <a:gd name="T78" fmla="*/ 36 w 386"/>
                <a:gd name="T79" fmla="*/ 15 h 233"/>
                <a:gd name="T80" fmla="*/ 33 w 386"/>
                <a:gd name="T81" fmla="*/ 24 h 233"/>
                <a:gd name="T82" fmla="*/ 35 w 386"/>
                <a:gd name="T83" fmla="*/ 25 h 233"/>
                <a:gd name="T84" fmla="*/ 43 w 386"/>
                <a:gd name="T85" fmla="*/ 21 h 233"/>
                <a:gd name="T86" fmla="*/ 55 w 386"/>
                <a:gd name="T87" fmla="*/ 80 h 233"/>
                <a:gd name="T88" fmla="*/ 68 w 386"/>
                <a:gd name="T89" fmla="*/ 53 h 233"/>
                <a:gd name="T90" fmla="*/ 53 w 386"/>
                <a:gd name="T91" fmla="*/ 74 h 233"/>
                <a:gd name="T92" fmla="*/ 50 w 386"/>
                <a:gd name="T93" fmla="*/ 84 h 233"/>
                <a:gd name="T94" fmla="*/ 64 w 386"/>
                <a:gd name="T95" fmla="*/ 99 h 233"/>
                <a:gd name="T96" fmla="*/ 124 w 386"/>
                <a:gd name="T97" fmla="*/ 89 h 233"/>
                <a:gd name="T98" fmla="*/ 97 w 386"/>
                <a:gd name="T99" fmla="*/ 77 h 233"/>
                <a:gd name="T100" fmla="*/ 104 w 386"/>
                <a:gd name="T101" fmla="*/ 51 h 233"/>
                <a:gd name="T102" fmla="*/ 126 w 386"/>
                <a:gd name="T103" fmla="*/ 37 h 233"/>
                <a:gd name="T104" fmla="*/ 96 w 386"/>
                <a:gd name="T105" fmla="*/ 4 h 233"/>
                <a:gd name="T106" fmla="*/ 110 w 386"/>
                <a:gd name="T107" fmla="*/ 18 h 233"/>
                <a:gd name="T108" fmla="*/ 238 w 386"/>
                <a:gd name="T109" fmla="*/ 12 h 233"/>
                <a:gd name="T110" fmla="*/ 216 w 386"/>
                <a:gd name="T111" fmla="*/ 18 h 233"/>
                <a:gd name="T112" fmla="*/ 129 w 386"/>
                <a:gd name="T113" fmla="*/ 14 h 233"/>
                <a:gd name="T114" fmla="*/ 176 w 386"/>
                <a:gd name="T115" fmla="*/ 48 h 233"/>
                <a:gd name="T116" fmla="*/ 305 w 386"/>
                <a:gd name="T117" fmla="*/ 46 h 233"/>
                <a:gd name="T118" fmla="*/ 327 w 386"/>
                <a:gd name="T119" fmla="*/ 177 h 233"/>
                <a:gd name="T120" fmla="*/ 324 w 386"/>
                <a:gd name="T121" fmla="*/ 188 h 233"/>
                <a:gd name="T122" fmla="*/ 357 w 386"/>
                <a:gd name="T123" fmla="*/ 118 h 233"/>
                <a:gd name="T124" fmla="*/ 355 w 386"/>
                <a:gd name="T125" fmla="*/ 178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6" h="233">
                  <a:moveTo>
                    <a:pt x="299" y="214"/>
                  </a:moveTo>
                  <a:cubicBezTo>
                    <a:pt x="299" y="214"/>
                    <a:pt x="299" y="214"/>
                    <a:pt x="299" y="214"/>
                  </a:cubicBezTo>
                  <a:cubicBezTo>
                    <a:pt x="299" y="213"/>
                    <a:pt x="299" y="213"/>
                    <a:pt x="299" y="213"/>
                  </a:cubicBezTo>
                  <a:cubicBezTo>
                    <a:pt x="299" y="213"/>
                    <a:pt x="299" y="213"/>
                    <a:pt x="299" y="213"/>
                  </a:cubicBezTo>
                  <a:cubicBezTo>
                    <a:pt x="299" y="213"/>
                    <a:pt x="299" y="213"/>
                    <a:pt x="299" y="213"/>
                  </a:cubicBezTo>
                  <a:cubicBezTo>
                    <a:pt x="299" y="213"/>
                    <a:pt x="299" y="213"/>
                    <a:pt x="299" y="213"/>
                  </a:cubicBezTo>
                  <a:cubicBezTo>
                    <a:pt x="299" y="213"/>
                    <a:pt x="299" y="213"/>
                    <a:pt x="299" y="213"/>
                  </a:cubicBezTo>
                  <a:cubicBezTo>
                    <a:pt x="299" y="212"/>
                    <a:pt x="299" y="212"/>
                    <a:pt x="299" y="212"/>
                  </a:cubicBezTo>
                  <a:cubicBezTo>
                    <a:pt x="299" y="212"/>
                    <a:pt x="299" y="212"/>
                    <a:pt x="299" y="212"/>
                  </a:cubicBezTo>
                  <a:cubicBezTo>
                    <a:pt x="299" y="212"/>
                    <a:pt x="299" y="212"/>
                    <a:pt x="299" y="212"/>
                  </a:cubicBezTo>
                  <a:cubicBezTo>
                    <a:pt x="300" y="212"/>
                    <a:pt x="300" y="212"/>
                    <a:pt x="300" y="212"/>
                  </a:cubicBezTo>
                  <a:cubicBezTo>
                    <a:pt x="300" y="212"/>
                    <a:pt x="300" y="212"/>
                    <a:pt x="300" y="212"/>
                  </a:cubicBezTo>
                  <a:cubicBezTo>
                    <a:pt x="300" y="211"/>
                    <a:pt x="300" y="211"/>
                    <a:pt x="300" y="211"/>
                  </a:cubicBezTo>
                  <a:cubicBezTo>
                    <a:pt x="300" y="211"/>
                    <a:pt x="300" y="211"/>
                    <a:pt x="300" y="211"/>
                  </a:cubicBezTo>
                  <a:cubicBezTo>
                    <a:pt x="300" y="210"/>
                    <a:pt x="300" y="210"/>
                    <a:pt x="300" y="210"/>
                  </a:cubicBezTo>
                  <a:cubicBezTo>
                    <a:pt x="300" y="210"/>
                    <a:pt x="300" y="210"/>
                    <a:pt x="300" y="210"/>
                  </a:cubicBezTo>
                  <a:cubicBezTo>
                    <a:pt x="300" y="210"/>
                    <a:pt x="300" y="210"/>
                    <a:pt x="300" y="210"/>
                  </a:cubicBezTo>
                  <a:cubicBezTo>
                    <a:pt x="300" y="209"/>
                    <a:pt x="300" y="209"/>
                    <a:pt x="300" y="209"/>
                  </a:cubicBezTo>
                  <a:cubicBezTo>
                    <a:pt x="300" y="209"/>
                    <a:pt x="300" y="209"/>
                    <a:pt x="300" y="209"/>
                  </a:cubicBezTo>
                  <a:cubicBezTo>
                    <a:pt x="300" y="208"/>
                    <a:pt x="300" y="208"/>
                    <a:pt x="300" y="208"/>
                  </a:cubicBezTo>
                  <a:cubicBezTo>
                    <a:pt x="300" y="207"/>
                    <a:pt x="300" y="207"/>
                    <a:pt x="300" y="207"/>
                  </a:cubicBezTo>
                  <a:cubicBezTo>
                    <a:pt x="299" y="207"/>
                    <a:pt x="299" y="207"/>
                    <a:pt x="299" y="207"/>
                  </a:cubicBezTo>
                  <a:cubicBezTo>
                    <a:pt x="300" y="206"/>
                    <a:pt x="300" y="206"/>
                    <a:pt x="300" y="206"/>
                  </a:cubicBezTo>
                  <a:cubicBezTo>
                    <a:pt x="299" y="206"/>
                    <a:pt x="299" y="206"/>
                    <a:pt x="299" y="206"/>
                  </a:cubicBezTo>
                  <a:cubicBezTo>
                    <a:pt x="299" y="205"/>
                    <a:pt x="299" y="205"/>
                    <a:pt x="299" y="205"/>
                  </a:cubicBezTo>
                  <a:cubicBezTo>
                    <a:pt x="299" y="205"/>
                    <a:pt x="299" y="205"/>
                    <a:pt x="299" y="205"/>
                  </a:cubicBezTo>
                  <a:cubicBezTo>
                    <a:pt x="298" y="204"/>
                    <a:pt x="298" y="204"/>
                    <a:pt x="298" y="204"/>
                  </a:cubicBezTo>
                  <a:cubicBezTo>
                    <a:pt x="298" y="203"/>
                    <a:pt x="298" y="203"/>
                    <a:pt x="298" y="203"/>
                  </a:cubicBezTo>
                  <a:cubicBezTo>
                    <a:pt x="298" y="203"/>
                    <a:pt x="298" y="203"/>
                    <a:pt x="298" y="203"/>
                  </a:cubicBezTo>
                  <a:cubicBezTo>
                    <a:pt x="298" y="203"/>
                    <a:pt x="298" y="203"/>
                    <a:pt x="298" y="203"/>
                  </a:cubicBezTo>
                  <a:cubicBezTo>
                    <a:pt x="299" y="203"/>
                    <a:pt x="299" y="203"/>
                    <a:pt x="299" y="203"/>
                  </a:cubicBezTo>
                  <a:cubicBezTo>
                    <a:pt x="299" y="202"/>
                    <a:pt x="299" y="202"/>
                    <a:pt x="299" y="202"/>
                  </a:cubicBezTo>
                  <a:cubicBezTo>
                    <a:pt x="299" y="202"/>
                    <a:pt x="299" y="202"/>
                    <a:pt x="299" y="202"/>
                  </a:cubicBezTo>
                  <a:cubicBezTo>
                    <a:pt x="300" y="201"/>
                    <a:pt x="300" y="201"/>
                    <a:pt x="300" y="201"/>
                  </a:cubicBezTo>
                  <a:cubicBezTo>
                    <a:pt x="300" y="201"/>
                    <a:pt x="300" y="201"/>
                    <a:pt x="300" y="201"/>
                  </a:cubicBezTo>
                  <a:cubicBezTo>
                    <a:pt x="300" y="201"/>
                    <a:pt x="300" y="201"/>
                    <a:pt x="300" y="201"/>
                  </a:cubicBezTo>
                  <a:cubicBezTo>
                    <a:pt x="301" y="201"/>
                    <a:pt x="301" y="201"/>
                    <a:pt x="301" y="201"/>
                  </a:cubicBezTo>
                  <a:cubicBezTo>
                    <a:pt x="303" y="202"/>
                    <a:pt x="303" y="202"/>
                    <a:pt x="303" y="202"/>
                  </a:cubicBezTo>
                  <a:cubicBezTo>
                    <a:pt x="303" y="202"/>
                    <a:pt x="303" y="202"/>
                    <a:pt x="303" y="202"/>
                  </a:cubicBezTo>
                  <a:cubicBezTo>
                    <a:pt x="303" y="202"/>
                    <a:pt x="303" y="202"/>
                    <a:pt x="303" y="202"/>
                  </a:cubicBezTo>
                  <a:cubicBezTo>
                    <a:pt x="303" y="202"/>
                    <a:pt x="303" y="202"/>
                    <a:pt x="303" y="202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03" y="201"/>
                    <a:pt x="303" y="201"/>
                    <a:pt x="303" y="201"/>
                  </a:cubicBezTo>
                  <a:cubicBezTo>
                    <a:pt x="303" y="200"/>
                    <a:pt x="303" y="200"/>
                    <a:pt x="303" y="200"/>
                  </a:cubicBezTo>
                  <a:cubicBezTo>
                    <a:pt x="303" y="200"/>
                    <a:pt x="303" y="200"/>
                    <a:pt x="303" y="200"/>
                  </a:cubicBezTo>
                  <a:cubicBezTo>
                    <a:pt x="303" y="200"/>
                    <a:pt x="303" y="200"/>
                    <a:pt x="303" y="200"/>
                  </a:cubicBezTo>
                  <a:cubicBezTo>
                    <a:pt x="303" y="200"/>
                    <a:pt x="303" y="200"/>
                    <a:pt x="303" y="200"/>
                  </a:cubicBezTo>
                  <a:cubicBezTo>
                    <a:pt x="303" y="199"/>
                    <a:pt x="303" y="199"/>
                    <a:pt x="303" y="199"/>
                  </a:cubicBezTo>
                  <a:cubicBezTo>
                    <a:pt x="304" y="199"/>
                    <a:pt x="304" y="199"/>
                    <a:pt x="304" y="199"/>
                  </a:cubicBezTo>
                  <a:cubicBezTo>
                    <a:pt x="303" y="198"/>
                    <a:pt x="303" y="198"/>
                    <a:pt x="303" y="198"/>
                  </a:cubicBezTo>
                  <a:cubicBezTo>
                    <a:pt x="303" y="198"/>
                    <a:pt x="303" y="198"/>
                    <a:pt x="303" y="198"/>
                  </a:cubicBezTo>
                  <a:cubicBezTo>
                    <a:pt x="303" y="198"/>
                    <a:pt x="303" y="198"/>
                    <a:pt x="303" y="198"/>
                  </a:cubicBezTo>
                  <a:cubicBezTo>
                    <a:pt x="304" y="198"/>
                    <a:pt x="304" y="198"/>
                    <a:pt x="304" y="198"/>
                  </a:cubicBezTo>
                  <a:cubicBezTo>
                    <a:pt x="304" y="197"/>
                    <a:pt x="304" y="197"/>
                    <a:pt x="304" y="197"/>
                  </a:cubicBezTo>
                  <a:cubicBezTo>
                    <a:pt x="304" y="197"/>
                    <a:pt x="304" y="197"/>
                    <a:pt x="304" y="197"/>
                  </a:cubicBezTo>
                  <a:cubicBezTo>
                    <a:pt x="303" y="197"/>
                    <a:pt x="303" y="197"/>
                    <a:pt x="303" y="197"/>
                  </a:cubicBezTo>
                  <a:cubicBezTo>
                    <a:pt x="304" y="196"/>
                    <a:pt x="304" y="196"/>
                    <a:pt x="304" y="196"/>
                  </a:cubicBezTo>
                  <a:cubicBezTo>
                    <a:pt x="304" y="196"/>
                    <a:pt x="304" y="196"/>
                    <a:pt x="304" y="196"/>
                  </a:cubicBezTo>
                  <a:cubicBezTo>
                    <a:pt x="304" y="196"/>
                    <a:pt x="304" y="196"/>
                    <a:pt x="304" y="196"/>
                  </a:cubicBezTo>
                  <a:cubicBezTo>
                    <a:pt x="304" y="196"/>
                    <a:pt x="304" y="196"/>
                    <a:pt x="304" y="196"/>
                  </a:cubicBezTo>
                  <a:cubicBezTo>
                    <a:pt x="303" y="195"/>
                    <a:pt x="303" y="195"/>
                    <a:pt x="303" y="195"/>
                  </a:cubicBezTo>
                  <a:cubicBezTo>
                    <a:pt x="303" y="194"/>
                    <a:pt x="303" y="194"/>
                    <a:pt x="303" y="194"/>
                  </a:cubicBezTo>
                  <a:cubicBezTo>
                    <a:pt x="304" y="194"/>
                    <a:pt x="304" y="194"/>
                    <a:pt x="304" y="194"/>
                  </a:cubicBezTo>
                  <a:cubicBezTo>
                    <a:pt x="304" y="194"/>
                    <a:pt x="304" y="194"/>
                    <a:pt x="304" y="194"/>
                  </a:cubicBezTo>
                  <a:cubicBezTo>
                    <a:pt x="304" y="194"/>
                    <a:pt x="304" y="194"/>
                    <a:pt x="304" y="194"/>
                  </a:cubicBezTo>
                  <a:cubicBezTo>
                    <a:pt x="304" y="194"/>
                    <a:pt x="304" y="194"/>
                    <a:pt x="304" y="194"/>
                  </a:cubicBezTo>
                  <a:cubicBezTo>
                    <a:pt x="304" y="193"/>
                    <a:pt x="304" y="193"/>
                    <a:pt x="304" y="193"/>
                  </a:cubicBezTo>
                  <a:cubicBezTo>
                    <a:pt x="303" y="193"/>
                    <a:pt x="303" y="193"/>
                    <a:pt x="303" y="193"/>
                  </a:cubicBezTo>
                  <a:cubicBezTo>
                    <a:pt x="303" y="193"/>
                    <a:pt x="303" y="193"/>
                    <a:pt x="303" y="193"/>
                  </a:cubicBezTo>
                  <a:cubicBezTo>
                    <a:pt x="303" y="193"/>
                    <a:pt x="303" y="193"/>
                    <a:pt x="303" y="193"/>
                  </a:cubicBezTo>
                  <a:cubicBezTo>
                    <a:pt x="303" y="192"/>
                    <a:pt x="303" y="192"/>
                    <a:pt x="303" y="192"/>
                  </a:cubicBezTo>
                  <a:cubicBezTo>
                    <a:pt x="303" y="192"/>
                    <a:pt x="303" y="192"/>
                    <a:pt x="303" y="192"/>
                  </a:cubicBezTo>
                  <a:cubicBezTo>
                    <a:pt x="303" y="192"/>
                    <a:pt x="303" y="192"/>
                    <a:pt x="303" y="192"/>
                  </a:cubicBezTo>
                  <a:cubicBezTo>
                    <a:pt x="303" y="191"/>
                    <a:pt x="303" y="191"/>
                    <a:pt x="303" y="191"/>
                  </a:cubicBezTo>
                  <a:cubicBezTo>
                    <a:pt x="303" y="191"/>
                    <a:pt x="303" y="191"/>
                    <a:pt x="303" y="191"/>
                  </a:cubicBezTo>
                  <a:cubicBezTo>
                    <a:pt x="304" y="191"/>
                    <a:pt x="304" y="191"/>
                    <a:pt x="304" y="191"/>
                  </a:cubicBezTo>
                  <a:cubicBezTo>
                    <a:pt x="304" y="190"/>
                    <a:pt x="304" y="190"/>
                    <a:pt x="304" y="190"/>
                  </a:cubicBezTo>
                  <a:cubicBezTo>
                    <a:pt x="304" y="190"/>
                    <a:pt x="304" y="190"/>
                    <a:pt x="304" y="190"/>
                  </a:cubicBezTo>
                  <a:cubicBezTo>
                    <a:pt x="304" y="189"/>
                    <a:pt x="304" y="189"/>
                    <a:pt x="304" y="189"/>
                  </a:cubicBezTo>
                  <a:cubicBezTo>
                    <a:pt x="304" y="189"/>
                    <a:pt x="304" y="189"/>
                    <a:pt x="304" y="189"/>
                  </a:cubicBezTo>
                  <a:cubicBezTo>
                    <a:pt x="303" y="189"/>
                    <a:pt x="303" y="189"/>
                    <a:pt x="303" y="189"/>
                  </a:cubicBezTo>
                  <a:cubicBezTo>
                    <a:pt x="303" y="188"/>
                    <a:pt x="303" y="188"/>
                    <a:pt x="303" y="188"/>
                  </a:cubicBezTo>
                  <a:cubicBezTo>
                    <a:pt x="303" y="188"/>
                    <a:pt x="303" y="188"/>
                    <a:pt x="303" y="188"/>
                  </a:cubicBezTo>
                  <a:cubicBezTo>
                    <a:pt x="303" y="188"/>
                    <a:pt x="303" y="188"/>
                    <a:pt x="303" y="188"/>
                  </a:cubicBezTo>
                  <a:cubicBezTo>
                    <a:pt x="303" y="187"/>
                    <a:pt x="303" y="187"/>
                    <a:pt x="303" y="187"/>
                  </a:cubicBezTo>
                  <a:cubicBezTo>
                    <a:pt x="303" y="187"/>
                    <a:pt x="303" y="187"/>
                    <a:pt x="303" y="187"/>
                  </a:cubicBezTo>
                  <a:cubicBezTo>
                    <a:pt x="303" y="186"/>
                    <a:pt x="303" y="186"/>
                    <a:pt x="303" y="186"/>
                  </a:cubicBezTo>
                  <a:cubicBezTo>
                    <a:pt x="302" y="186"/>
                    <a:pt x="302" y="186"/>
                    <a:pt x="302" y="186"/>
                  </a:cubicBezTo>
                  <a:cubicBezTo>
                    <a:pt x="302" y="186"/>
                    <a:pt x="302" y="186"/>
                    <a:pt x="302" y="186"/>
                  </a:cubicBezTo>
                  <a:cubicBezTo>
                    <a:pt x="301" y="186"/>
                    <a:pt x="301" y="186"/>
                    <a:pt x="301" y="186"/>
                  </a:cubicBezTo>
                  <a:cubicBezTo>
                    <a:pt x="301" y="186"/>
                    <a:pt x="301" y="186"/>
                    <a:pt x="301" y="186"/>
                  </a:cubicBezTo>
                  <a:cubicBezTo>
                    <a:pt x="300" y="186"/>
                    <a:pt x="300" y="186"/>
                    <a:pt x="300" y="186"/>
                  </a:cubicBezTo>
                  <a:cubicBezTo>
                    <a:pt x="300" y="187"/>
                    <a:pt x="300" y="187"/>
                    <a:pt x="300" y="187"/>
                  </a:cubicBezTo>
                  <a:cubicBezTo>
                    <a:pt x="300" y="187"/>
                    <a:pt x="300" y="187"/>
                    <a:pt x="300" y="187"/>
                  </a:cubicBezTo>
                  <a:cubicBezTo>
                    <a:pt x="300" y="187"/>
                    <a:pt x="300" y="187"/>
                    <a:pt x="300" y="187"/>
                  </a:cubicBezTo>
                  <a:cubicBezTo>
                    <a:pt x="299" y="187"/>
                    <a:pt x="299" y="187"/>
                    <a:pt x="299" y="187"/>
                  </a:cubicBezTo>
                  <a:cubicBezTo>
                    <a:pt x="299" y="188"/>
                    <a:pt x="299" y="188"/>
                    <a:pt x="299" y="188"/>
                  </a:cubicBezTo>
                  <a:cubicBezTo>
                    <a:pt x="299" y="188"/>
                    <a:pt x="299" y="188"/>
                    <a:pt x="299" y="188"/>
                  </a:cubicBezTo>
                  <a:cubicBezTo>
                    <a:pt x="298" y="188"/>
                    <a:pt x="298" y="188"/>
                    <a:pt x="298" y="188"/>
                  </a:cubicBezTo>
                  <a:cubicBezTo>
                    <a:pt x="298" y="188"/>
                    <a:pt x="298" y="188"/>
                    <a:pt x="298" y="188"/>
                  </a:cubicBezTo>
                  <a:cubicBezTo>
                    <a:pt x="298" y="189"/>
                    <a:pt x="298" y="189"/>
                    <a:pt x="298" y="189"/>
                  </a:cubicBezTo>
                  <a:cubicBezTo>
                    <a:pt x="298" y="189"/>
                    <a:pt x="298" y="189"/>
                    <a:pt x="298" y="189"/>
                  </a:cubicBezTo>
                  <a:cubicBezTo>
                    <a:pt x="298" y="190"/>
                    <a:pt x="298" y="190"/>
                    <a:pt x="298" y="190"/>
                  </a:cubicBezTo>
                  <a:cubicBezTo>
                    <a:pt x="298" y="190"/>
                    <a:pt x="298" y="190"/>
                    <a:pt x="298" y="190"/>
                  </a:cubicBezTo>
                  <a:cubicBezTo>
                    <a:pt x="297" y="190"/>
                    <a:pt x="297" y="190"/>
                    <a:pt x="297" y="190"/>
                  </a:cubicBezTo>
                  <a:cubicBezTo>
                    <a:pt x="297" y="190"/>
                    <a:pt x="297" y="190"/>
                    <a:pt x="297" y="190"/>
                  </a:cubicBezTo>
                  <a:cubicBezTo>
                    <a:pt x="296" y="190"/>
                    <a:pt x="296" y="190"/>
                    <a:pt x="296" y="190"/>
                  </a:cubicBezTo>
                  <a:cubicBezTo>
                    <a:pt x="296" y="191"/>
                    <a:pt x="296" y="191"/>
                    <a:pt x="296" y="191"/>
                  </a:cubicBezTo>
                  <a:cubicBezTo>
                    <a:pt x="296" y="190"/>
                    <a:pt x="296" y="190"/>
                    <a:pt x="296" y="190"/>
                  </a:cubicBezTo>
                  <a:cubicBezTo>
                    <a:pt x="295" y="191"/>
                    <a:pt x="295" y="191"/>
                    <a:pt x="295" y="191"/>
                  </a:cubicBezTo>
                  <a:cubicBezTo>
                    <a:pt x="295" y="191"/>
                    <a:pt x="295" y="191"/>
                    <a:pt x="295" y="191"/>
                  </a:cubicBezTo>
                  <a:cubicBezTo>
                    <a:pt x="295" y="190"/>
                    <a:pt x="295" y="190"/>
                    <a:pt x="295" y="190"/>
                  </a:cubicBezTo>
                  <a:cubicBezTo>
                    <a:pt x="294" y="190"/>
                    <a:pt x="294" y="190"/>
                    <a:pt x="294" y="190"/>
                  </a:cubicBezTo>
                  <a:cubicBezTo>
                    <a:pt x="294" y="190"/>
                    <a:pt x="294" y="190"/>
                    <a:pt x="294" y="190"/>
                  </a:cubicBezTo>
                  <a:cubicBezTo>
                    <a:pt x="294" y="190"/>
                    <a:pt x="294" y="190"/>
                    <a:pt x="294" y="190"/>
                  </a:cubicBezTo>
                  <a:cubicBezTo>
                    <a:pt x="293" y="190"/>
                    <a:pt x="293" y="190"/>
                    <a:pt x="293" y="190"/>
                  </a:cubicBezTo>
                  <a:cubicBezTo>
                    <a:pt x="293" y="190"/>
                    <a:pt x="293" y="190"/>
                    <a:pt x="293" y="190"/>
                  </a:cubicBezTo>
                  <a:cubicBezTo>
                    <a:pt x="293" y="190"/>
                    <a:pt x="293" y="190"/>
                    <a:pt x="293" y="190"/>
                  </a:cubicBezTo>
                  <a:cubicBezTo>
                    <a:pt x="292" y="189"/>
                    <a:pt x="292" y="189"/>
                    <a:pt x="292" y="189"/>
                  </a:cubicBezTo>
                  <a:cubicBezTo>
                    <a:pt x="292" y="189"/>
                    <a:pt x="292" y="189"/>
                    <a:pt x="292" y="189"/>
                  </a:cubicBezTo>
                  <a:cubicBezTo>
                    <a:pt x="292" y="188"/>
                    <a:pt x="292" y="188"/>
                    <a:pt x="292" y="188"/>
                  </a:cubicBezTo>
                  <a:cubicBezTo>
                    <a:pt x="292" y="188"/>
                    <a:pt x="292" y="188"/>
                    <a:pt x="292" y="188"/>
                  </a:cubicBezTo>
                  <a:cubicBezTo>
                    <a:pt x="292" y="188"/>
                    <a:pt x="292" y="188"/>
                    <a:pt x="292" y="188"/>
                  </a:cubicBezTo>
                  <a:cubicBezTo>
                    <a:pt x="292" y="187"/>
                    <a:pt x="292" y="187"/>
                    <a:pt x="292" y="187"/>
                  </a:cubicBezTo>
                  <a:cubicBezTo>
                    <a:pt x="292" y="187"/>
                    <a:pt x="292" y="187"/>
                    <a:pt x="292" y="187"/>
                  </a:cubicBezTo>
                  <a:cubicBezTo>
                    <a:pt x="291" y="187"/>
                    <a:pt x="291" y="187"/>
                    <a:pt x="291" y="187"/>
                  </a:cubicBezTo>
                  <a:cubicBezTo>
                    <a:pt x="291" y="186"/>
                    <a:pt x="291" y="186"/>
                    <a:pt x="291" y="186"/>
                  </a:cubicBezTo>
                  <a:cubicBezTo>
                    <a:pt x="291" y="186"/>
                    <a:pt x="291" y="186"/>
                    <a:pt x="291" y="186"/>
                  </a:cubicBezTo>
                  <a:cubicBezTo>
                    <a:pt x="291" y="185"/>
                    <a:pt x="291" y="185"/>
                    <a:pt x="291" y="185"/>
                  </a:cubicBezTo>
                  <a:cubicBezTo>
                    <a:pt x="292" y="185"/>
                    <a:pt x="292" y="185"/>
                    <a:pt x="292" y="185"/>
                  </a:cubicBezTo>
                  <a:cubicBezTo>
                    <a:pt x="291" y="185"/>
                    <a:pt x="291" y="185"/>
                    <a:pt x="291" y="185"/>
                  </a:cubicBezTo>
                  <a:cubicBezTo>
                    <a:pt x="291" y="185"/>
                    <a:pt x="291" y="185"/>
                    <a:pt x="291" y="185"/>
                  </a:cubicBezTo>
                  <a:cubicBezTo>
                    <a:pt x="291" y="185"/>
                    <a:pt x="291" y="185"/>
                    <a:pt x="291" y="185"/>
                  </a:cubicBezTo>
                  <a:cubicBezTo>
                    <a:pt x="290" y="185"/>
                    <a:pt x="290" y="185"/>
                    <a:pt x="290" y="185"/>
                  </a:cubicBezTo>
                  <a:cubicBezTo>
                    <a:pt x="290" y="185"/>
                    <a:pt x="290" y="185"/>
                    <a:pt x="290" y="185"/>
                  </a:cubicBezTo>
                  <a:cubicBezTo>
                    <a:pt x="290" y="185"/>
                    <a:pt x="290" y="185"/>
                    <a:pt x="290" y="185"/>
                  </a:cubicBezTo>
                  <a:cubicBezTo>
                    <a:pt x="289" y="185"/>
                    <a:pt x="289" y="185"/>
                    <a:pt x="289" y="185"/>
                  </a:cubicBezTo>
                  <a:cubicBezTo>
                    <a:pt x="289" y="185"/>
                    <a:pt x="289" y="185"/>
                    <a:pt x="289" y="185"/>
                  </a:cubicBezTo>
                  <a:cubicBezTo>
                    <a:pt x="289" y="185"/>
                    <a:pt x="289" y="185"/>
                    <a:pt x="289" y="185"/>
                  </a:cubicBezTo>
                  <a:cubicBezTo>
                    <a:pt x="288" y="185"/>
                    <a:pt x="288" y="185"/>
                    <a:pt x="288" y="185"/>
                  </a:cubicBezTo>
                  <a:cubicBezTo>
                    <a:pt x="288" y="184"/>
                    <a:pt x="288" y="184"/>
                    <a:pt x="288" y="184"/>
                  </a:cubicBezTo>
                  <a:cubicBezTo>
                    <a:pt x="288" y="184"/>
                    <a:pt x="288" y="184"/>
                    <a:pt x="288" y="184"/>
                  </a:cubicBezTo>
                  <a:cubicBezTo>
                    <a:pt x="288" y="184"/>
                    <a:pt x="288" y="184"/>
                    <a:pt x="288" y="184"/>
                  </a:cubicBezTo>
                  <a:cubicBezTo>
                    <a:pt x="288" y="184"/>
                    <a:pt x="288" y="184"/>
                    <a:pt x="288" y="184"/>
                  </a:cubicBezTo>
                  <a:cubicBezTo>
                    <a:pt x="287" y="184"/>
                    <a:pt x="287" y="184"/>
                    <a:pt x="287" y="184"/>
                  </a:cubicBezTo>
                  <a:cubicBezTo>
                    <a:pt x="287" y="184"/>
                    <a:pt x="287" y="184"/>
                    <a:pt x="287" y="184"/>
                  </a:cubicBezTo>
                  <a:cubicBezTo>
                    <a:pt x="287" y="183"/>
                    <a:pt x="287" y="183"/>
                    <a:pt x="287" y="183"/>
                  </a:cubicBezTo>
                  <a:cubicBezTo>
                    <a:pt x="287" y="183"/>
                    <a:pt x="287" y="183"/>
                    <a:pt x="287" y="183"/>
                  </a:cubicBezTo>
                  <a:cubicBezTo>
                    <a:pt x="286" y="183"/>
                    <a:pt x="286" y="183"/>
                    <a:pt x="286" y="183"/>
                  </a:cubicBezTo>
                  <a:cubicBezTo>
                    <a:pt x="286" y="183"/>
                    <a:pt x="286" y="183"/>
                    <a:pt x="286" y="183"/>
                  </a:cubicBezTo>
                  <a:cubicBezTo>
                    <a:pt x="286" y="183"/>
                    <a:pt x="286" y="183"/>
                    <a:pt x="286" y="183"/>
                  </a:cubicBezTo>
                  <a:cubicBezTo>
                    <a:pt x="286" y="183"/>
                    <a:pt x="286" y="183"/>
                    <a:pt x="286" y="183"/>
                  </a:cubicBezTo>
                  <a:cubicBezTo>
                    <a:pt x="285" y="183"/>
                    <a:pt x="285" y="183"/>
                    <a:pt x="285" y="183"/>
                  </a:cubicBezTo>
                  <a:cubicBezTo>
                    <a:pt x="285" y="183"/>
                    <a:pt x="285" y="183"/>
                    <a:pt x="285" y="183"/>
                  </a:cubicBezTo>
                  <a:cubicBezTo>
                    <a:pt x="285" y="183"/>
                    <a:pt x="285" y="183"/>
                    <a:pt x="285" y="183"/>
                  </a:cubicBezTo>
                  <a:cubicBezTo>
                    <a:pt x="285" y="183"/>
                    <a:pt x="285" y="183"/>
                    <a:pt x="285" y="183"/>
                  </a:cubicBezTo>
                  <a:cubicBezTo>
                    <a:pt x="285" y="183"/>
                    <a:pt x="285" y="183"/>
                    <a:pt x="285" y="183"/>
                  </a:cubicBezTo>
                  <a:cubicBezTo>
                    <a:pt x="284" y="183"/>
                    <a:pt x="284" y="183"/>
                    <a:pt x="284" y="183"/>
                  </a:cubicBezTo>
                  <a:cubicBezTo>
                    <a:pt x="284" y="182"/>
                    <a:pt x="284" y="182"/>
                    <a:pt x="284" y="182"/>
                  </a:cubicBezTo>
                  <a:cubicBezTo>
                    <a:pt x="284" y="182"/>
                    <a:pt x="284" y="182"/>
                    <a:pt x="284" y="182"/>
                  </a:cubicBezTo>
                  <a:cubicBezTo>
                    <a:pt x="284" y="182"/>
                    <a:pt x="284" y="182"/>
                    <a:pt x="284" y="182"/>
                  </a:cubicBezTo>
                  <a:cubicBezTo>
                    <a:pt x="284" y="182"/>
                    <a:pt x="284" y="182"/>
                    <a:pt x="284" y="182"/>
                  </a:cubicBezTo>
                  <a:cubicBezTo>
                    <a:pt x="283" y="182"/>
                    <a:pt x="283" y="182"/>
                    <a:pt x="283" y="182"/>
                  </a:cubicBezTo>
                  <a:cubicBezTo>
                    <a:pt x="283" y="182"/>
                    <a:pt x="283" y="182"/>
                    <a:pt x="283" y="182"/>
                  </a:cubicBezTo>
                  <a:cubicBezTo>
                    <a:pt x="282" y="182"/>
                    <a:pt x="282" y="182"/>
                    <a:pt x="282" y="182"/>
                  </a:cubicBezTo>
                  <a:cubicBezTo>
                    <a:pt x="282" y="182"/>
                    <a:pt x="282" y="182"/>
                    <a:pt x="282" y="182"/>
                  </a:cubicBezTo>
                  <a:cubicBezTo>
                    <a:pt x="282" y="182"/>
                    <a:pt x="282" y="182"/>
                    <a:pt x="282" y="182"/>
                  </a:cubicBezTo>
                  <a:cubicBezTo>
                    <a:pt x="281" y="182"/>
                    <a:pt x="281" y="182"/>
                    <a:pt x="281" y="182"/>
                  </a:cubicBezTo>
                  <a:cubicBezTo>
                    <a:pt x="281" y="182"/>
                    <a:pt x="281" y="182"/>
                    <a:pt x="281" y="182"/>
                  </a:cubicBezTo>
                  <a:cubicBezTo>
                    <a:pt x="281" y="182"/>
                    <a:pt x="281" y="182"/>
                    <a:pt x="281" y="182"/>
                  </a:cubicBezTo>
                  <a:cubicBezTo>
                    <a:pt x="280" y="181"/>
                    <a:pt x="280" y="181"/>
                    <a:pt x="280" y="181"/>
                  </a:cubicBezTo>
                  <a:cubicBezTo>
                    <a:pt x="280" y="180"/>
                    <a:pt x="280" y="180"/>
                    <a:pt x="280" y="180"/>
                  </a:cubicBezTo>
                  <a:cubicBezTo>
                    <a:pt x="280" y="180"/>
                    <a:pt x="280" y="180"/>
                    <a:pt x="280" y="180"/>
                  </a:cubicBezTo>
                  <a:cubicBezTo>
                    <a:pt x="280" y="180"/>
                    <a:pt x="280" y="180"/>
                    <a:pt x="280" y="180"/>
                  </a:cubicBezTo>
                  <a:cubicBezTo>
                    <a:pt x="279" y="179"/>
                    <a:pt x="279" y="179"/>
                    <a:pt x="279" y="179"/>
                  </a:cubicBezTo>
                  <a:cubicBezTo>
                    <a:pt x="279" y="179"/>
                    <a:pt x="279" y="179"/>
                    <a:pt x="279" y="179"/>
                  </a:cubicBezTo>
                  <a:cubicBezTo>
                    <a:pt x="279" y="179"/>
                    <a:pt x="279" y="179"/>
                    <a:pt x="279" y="179"/>
                  </a:cubicBezTo>
                  <a:cubicBezTo>
                    <a:pt x="279" y="178"/>
                    <a:pt x="279" y="178"/>
                    <a:pt x="279" y="178"/>
                  </a:cubicBezTo>
                  <a:cubicBezTo>
                    <a:pt x="279" y="178"/>
                    <a:pt x="279" y="178"/>
                    <a:pt x="279" y="178"/>
                  </a:cubicBezTo>
                  <a:cubicBezTo>
                    <a:pt x="278" y="177"/>
                    <a:pt x="278" y="177"/>
                    <a:pt x="278" y="177"/>
                  </a:cubicBezTo>
                  <a:cubicBezTo>
                    <a:pt x="277" y="177"/>
                    <a:pt x="277" y="177"/>
                    <a:pt x="277" y="177"/>
                  </a:cubicBezTo>
                  <a:cubicBezTo>
                    <a:pt x="277" y="176"/>
                    <a:pt x="277" y="176"/>
                    <a:pt x="277" y="176"/>
                  </a:cubicBezTo>
                  <a:cubicBezTo>
                    <a:pt x="277" y="176"/>
                    <a:pt x="277" y="176"/>
                    <a:pt x="277" y="176"/>
                  </a:cubicBezTo>
                  <a:cubicBezTo>
                    <a:pt x="276" y="175"/>
                    <a:pt x="276" y="175"/>
                    <a:pt x="276" y="175"/>
                  </a:cubicBezTo>
                  <a:cubicBezTo>
                    <a:pt x="276" y="175"/>
                    <a:pt x="276" y="175"/>
                    <a:pt x="276" y="175"/>
                  </a:cubicBezTo>
                  <a:cubicBezTo>
                    <a:pt x="276" y="175"/>
                    <a:pt x="276" y="175"/>
                    <a:pt x="276" y="175"/>
                  </a:cubicBezTo>
                  <a:cubicBezTo>
                    <a:pt x="276" y="175"/>
                    <a:pt x="276" y="175"/>
                    <a:pt x="276" y="175"/>
                  </a:cubicBezTo>
                  <a:cubicBezTo>
                    <a:pt x="276" y="175"/>
                    <a:pt x="276" y="175"/>
                    <a:pt x="276" y="175"/>
                  </a:cubicBezTo>
                  <a:cubicBezTo>
                    <a:pt x="276" y="174"/>
                    <a:pt x="276" y="174"/>
                    <a:pt x="276" y="174"/>
                  </a:cubicBezTo>
                  <a:cubicBezTo>
                    <a:pt x="276" y="174"/>
                    <a:pt x="276" y="174"/>
                    <a:pt x="276" y="174"/>
                  </a:cubicBezTo>
                  <a:cubicBezTo>
                    <a:pt x="275" y="174"/>
                    <a:pt x="275" y="174"/>
                    <a:pt x="275" y="174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2"/>
                    <a:pt x="275" y="172"/>
                    <a:pt x="275" y="172"/>
                  </a:cubicBezTo>
                  <a:cubicBezTo>
                    <a:pt x="274" y="172"/>
                    <a:pt x="274" y="172"/>
                    <a:pt x="274" y="172"/>
                  </a:cubicBezTo>
                  <a:cubicBezTo>
                    <a:pt x="274" y="172"/>
                    <a:pt x="274" y="172"/>
                    <a:pt x="274" y="172"/>
                  </a:cubicBezTo>
                  <a:cubicBezTo>
                    <a:pt x="274" y="171"/>
                    <a:pt x="274" y="171"/>
                    <a:pt x="274" y="171"/>
                  </a:cubicBezTo>
                  <a:cubicBezTo>
                    <a:pt x="274" y="171"/>
                    <a:pt x="274" y="171"/>
                    <a:pt x="274" y="171"/>
                  </a:cubicBezTo>
                  <a:cubicBezTo>
                    <a:pt x="273" y="171"/>
                    <a:pt x="273" y="171"/>
                    <a:pt x="273" y="171"/>
                  </a:cubicBezTo>
                  <a:cubicBezTo>
                    <a:pt x="273" y="171"/>
                    <a:pt x="273" y="171"/>
                    <a:pt x="273" y="171"/>
                  </a:cubicBezTo>
                  <a:cubicBezTo>
                    <a:pt x="273" y="170"/>
                    <a:pt x="273" y="170"/>
                    <a:pt x="273" y="170"/>
                  </a:cubicBezTo>
                  <a:cubicBezTo>
                    <a:pt x="273" y="170"/>
                    <a:pt x="273" y="170"/>
                    <a:pt x="273" y="170"/>
                  </a:cubicBezTo>
                  <a:cubicBezTo>
                    <a:pt x="273" y="170"/>
                    <a:pt x="273" y="170"/>
                    <a:pt x="273" y="170"/>
                  </a:cubicBezTo>
                  <a:cubicBezTo>
                    <a:pt x="273" y="169"/>
                    <a:pt x="273" y="169"/>
                    <a:pt x="273" y="169"/>
                  </a:cubicBezTo>
                  <a:cubicBezTo>
                    <a:pt x="272" y="169"/>
                    <a:pt x="272" y="169"/>
                    <a:pt x="272" y="169"/>
                  </a:cubicBezTo>
                  <a:cubicBezTo>
                    <a:pt x="272" y="169"/>
                    <a:pt x="272" y="169"/>
                    <a:pt x="272" y="169"/>
                  </a:cubicBezTo>
                  <a:cubicBezTo>
                    <a:pt x="272" y="169"/>
                    <a:pt x="272" y="169"/>
                    <a:pt x="272" y="169"/>
                  </a:cubicBezTo>
                  <a:cubicBezTo>
                    <a:pt x="272" y="169"/>
                    <a:pt x="272" y="169"/>
                    <a:pt x="272" y="169"/>
                  </a:cubicBezTo>
                  <a:cubicBezTo>
                    <a:pt x="271" y="169"/>
                    <a:pt x="271" y="169"/>
                    <a:pt x="271" y="169"/>
                  </a:cubicBezTo>
                  <a:cubicBezTo>
                    <a:pt x="271" y="168"/>
                    <a:pt x="271" y="168"/>
                    <a:pt x="271" y="168"/>
                  </a:cubicBezTo>
                  <a:cubicBezTo>
                    <a:pt x="271" y="168"/>
                    <a:pt x="271" y="168"/>
                    <a:pt x="271" y="168"/>
                  </a:cubicBezTo>
                  <a:cubicBezTo>
                    <a:pt x="271" y="168"/>
                    <a:pt x="271" y="168"/>
                    <a:pt x="271" y="168"/>
                  </a:cubicBezTo>
                  <a:cubicBezTo>
                    <a:pt x="271" y="168"/>
                    <a:pt x="271" y="168"/>
                    <a:pt x="271" y="168"/>
                  </a:cubicBezTo>
                  <a:cubicBezTo>
                    <a:pt x="271" y="168"/>
                    <a:pt x="271" y="168"/>
                    <a:pt x="271" y="168"/>
                  </a:cubicBezTo>
                  <a:cubicBezTo>
                    <a:pt x="271" y="168"/>
                    <a:pt x="271" y="168"/>
                    <a:pt x="271" y="168"/>
                  </a:cubicBezTo>
                  <a:cubicBezTo>
                    <a:pt x="270" y="168"/>
                    <a:pt x="270" y="168"/>
                    <a:pt x="270" y="168"/>
                  </a:cubicBezTo>
                  <a:cubicBezTo>
                    <a:pt x="270" y="167"/>
                    <a:pt x="270" y="167"/>
                    <a:pt x="270" y="167"/>
                  </a:cubicBezTo>
                  <a:cubicBezTo>
                    <a:pt x="270" y="167"/>
                    <a:pt x="270" y="167"/>
                    <a:pt x="270" y="167"/>
                  </a:cubicBezTo>
                  <a:cubicBezTo>
                    <a:pt x="270" y="167"/>
                    <a:pt x="270" y="167"/>
                    <a:pt x="270" y="167"/>
                  </a:cubicBezTo>
                  <a:cubicBezTo>
                    <a:pt x="270" y="167"/>
                    <a:pt x="270" y="167"/>
                    <a:pt x="270" y="167"/>
                  </a:cubicBezTo>
                  <a:cubicBezTo>
                    <a:pt x="269" y="167"/>
                    <a:pt x="269" y="167"/>
                    <a:pt x="269" y="167"/>
                  </a:cubicBezTo>
                  <a:cubicBezTo>
                    <a:pt x="269" y="166"/>
                    <a:pt x="269" y="166"/>
                    <a:pt x="269" y="166"/>
                  </a:cubicBezTo>
                  <a:cubicBezTo>
                    <a:pt x="269" y="166"/>
                    <a:pt x="269" y="166"/>
                    <a:pt x="269" y="166"/>
                  </a:cubicBezTo>
                  <a:cubicBezTo>
                    <a:pt x="268" y="166"/>
                    <a:pt x="268" y="166"/>
                    <a:pt x="268" y="166"/>
                  </a:cubicBezTo>
                  <a:cubicBezTo>
                    <a:pt x="268" y="166"/>
                    <a:pt x="268" y="166"/>
                    <a:pt x="268" y="166"/>
                  </a:cubicBezTo>
                  <a:cubicBezTo>
                    <a:pt x="268" y="166"/>
                    <a:pt x="268" y="166"/>
                    <a:pt x="268" y="166"/>
                  </a:cubicBezTo>
                  <a:cubicBezTo>
                    <a:pt x="268" y="167"/>
                    <a:pt x="268" y="167"/>
                    <a:pt x="268" y="167"/>
                  </a:cubicBezTo>
                  <a:cubicBezTo>
                    <a:pt x="268" y="167"/>
                    <a:pt x="268" y="167"/>
                    <a:pt x="268" y="167"/>
                  </a:cubicBezTo>
                  <a:cubicBezTo>
                    <a:pt x="267" y="167"/>
                    <a:pt x="267" y="167"/>
                    <a:pt x="267" y="167"/>
                  </a:cubicBezTo>
                  <a:cubicBezTo>
                    <a:pt x="267" y="166"/>
                    <a:pt x="267" y="166"/>
                    <a:pt x="267" y="166"/>
                  </a:cubicBezTo>
                  <a:cubicBezTo>
                    <a:pt x="267" y="167"/>
                    <a:pt x="267" y="167"/>
                    <a:pt x="267" y="167"/>
                  </a:cubicBezTo>
                  <a:cubicBezTo>
                    <a:pt x="266" y="167"/>
                    <a:pt x="266" y="167"/>
                    <a:pt x="266" y="167"/>
                  </a:cubicBezTo>
                  <a:cubicBezTo>
                    <a:pt x="266" y="166"/>
                    <a:pt x="266" y="166"/>
                    <a:pt x="266" y="166"/>
                  </a:cubicBezTo>
                  <a:cubicBezTo>
                    <a:pt x="265" y="166"/>
                    <a:pt x="265" y="166"/>
                    <a:pt x="265" y="166"/>
                  </a:cubicBezTo>
                  <a:cubicBezTo>
                    <a:pt x="264" y="166"/>
                    <a:pt x="264" y="166"/>
                    <a:pt x="264" y="166"/>
                  </a:cubicBezTo>
                  <a:cubicBezTo>
                    <a:pt x="264" y="166"/>
                    <a:pt x="264" y="166"/>
                    <a:pt x="264" y="166"/>
                  </a:cubicBezTo>
                  <a:cubicBezTo>
                    <a:pt x="264" y="166"/>
                    <a:pt x="264" y="166"/>
                    <a:pt x="264" y="166"/>
                  </a:cubicBezTo>
                  <a:cubicBezTo>
                    <a:pt x="263" y="166"/>
                    <a:pt x="263" y="166"/>
                    <a:pt x="263" y="166"/>
                  </a:cubicBezTo>
                  <a:cubicBezTo>
                    <a:pt x="263" y="166"/>
                    <a:pt x="263" y="166"/>
                    <a:pt x="263" y="166"/>
                  </a:cubicBezTo>
                  <a:cubicBezTo>
                    <a:pt x="262" y="166"/>
                    <a:pt x="262" y="166"/>
                    <a:pt x="262" y="166"/>
                  </a:cubicBezTo>
                  <a:cubicBezTo>
                    <a:pt x="262" y="166"/>
                    <a:pt x="262" y="166"/>
                    <a:pt x="262" y="166"/>
                  </a:cubicBezTo>
                  <a:cubicBezTo>
                    <a:pt x="262" y="166"/>
                    <a:pt x="262" y="166"/>
                    <a:pt x="262" y="166"/>
                  </a:cubicBezTo>
                  <a:cubicBezTo>
                    <a:pt x="262" y="166"/>
                    <a:pt x="262" y="166"/>
                    <a:pt x="262" y="166"/>
                  </a:cubicBezTo>
                  <a:cubicBezTo>
                    <a:pt x="261" y="166"/>
                    <a:pt x="261" y="166"/>
                    <a:pt x="261" y="166"/>
                  </a:cubicBezTo>
                  <a:cubicBezTo>
                    <a:pt x="261" y="166"/>
                    <a:pt x="261" y="166"/>
                    <a:pt x="261" y="166"/>
                  </a:cubicBezTo>
                  <a:cubicBezTo>
                    <a:pt x="260" y="166"/>
                    <a:pt x="260" y="166"/>
                    <a:pt x="260" y="166"/>
                  </a:cubicBezTo>
                  <a:cubicBezTo>
                    <a:pt x="260" y="167"/>
                    <a:pt x="260" y="167"/>
                    <a:pt x="260" y="167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58" y="167"/>
                    <a:pt x="258" y="167"/>
                    <a:pt x="258" y="167"/>
                  </a:cubicBezTo>
                  <a:cubicBezTo>
                    <a:pt x="258" y="167"/>
                    <a:pt x="258" y="167"/>
                    <a:pt x="258" y="167"/>
                  </a:cubicBezTo>
                  <a:cubicBezTo>
                    <a:pt x="258" y="167"/>
                    <a:pt x="258" y="167"/>
                    <a:pt x="258" y="167"/>
                  </a:cubicBezTo>
                  <a:cubicBezTo>
                    <a:pt x="258" y="167"/>
                    <a:pt x="258" y="167"/>
                    <a:pt x="258" y="167"/>
                  </a:cubicBezTo>
                  <a:cubicBezTo>
                    <a:pt x="257" y="168"/>
                    <a:pt x="257" y="168"/>
                    <a:pt x="257" y="168"/>
                  </a:cubicBezTo>
                  <a:cubicBezTo>
                    <a:pt x="256" y="168"/>
                    <a:pt x="256" y="168"/>
                    <a:pt x="256" y="168"/>
                  </a:cubicBezTo>
                  <a:cubicBezTo>
                    <a:pt x="256" y="168"/>
                    <a:pt x="256" y="168"/>
                    <a:pt x="256" y="168"/>
                  </a:cubicBezTo>
                  <a:cubicBezTo>
                    <a:pt x="256" y="168"/>
                    <a:pt x="256" y="168"/>
                    <a:pt x="256" y="168"/>
                  </a:cubicBezTo>
                  <a:cubicBezTo>
                    <a:pt x="256" y="169"/>
                    <a:pt x="256" y="169"/>
                    <a:pt x="256" y="169"/>
                  </a:cubicBezTo>
                  <a:cubicBezTo>
                    <a:pt x="256" y="169"/>
                    <a:pt x="256" y="169"/>
                    <a:pt x="256" y="169"/>
                  </a:cubicBezTo>
                  <a:cubicBezTo>
                    <a:pt x="255" y="170"/>
                    <a:pt x="255" y="170"/>
                    <a:pt x="255" y="170"/>
                  </a:cubicBezTo>
                  <a:cubicBezTo>
                    <a:pt x="255" y="170"/>
                    <a:pt x="255" y="170"/>
                    <a:pt x="255" y="170"/>
                  </a:cubicBezTo>
                  <a:cubicBezTo>
                    <a:pt x="255" y="170"/>
                    <a:pt x="255" y="170"/>
                    <a:pt x="255" y="170"/>
                  </a:cubicBezTo>
                  <a:cubicBezTo>
                    <a:pt x="255" y="171"/>
                    <a:pt x="255" y="171"/>
                    <a:pt x="255" y="171"/>
                  </a:cubicBezTo>
                  <a:cubicBezTo>
                    <a:pt x="255" y="171"/>
                    <a:pt x="255" y="171"/>
                    <a:pt x="255" y="171"/>
                  </a:cubicBezTo>
                  <a:cubicBezTo>
                    <a:pt x="256" y="171"/>
                    <a:pt x="256" y="171"/>
                    <a:pt x="256" y="171"/>
                  </a:cubicBezTo>
                  <a:cubicBezTo>
                    <a:pt x="256" y="171"/>
                    <a:pt x="256" y="171"/>
                    <a:pt x="256" y="171"/>
                  </a:cubicBezTo>
                  <a:cubicBezTo>
                    <a:pt x="257" y="171"/>
                    <a:pt x="257" y="171"/>
                    <a:pt x="257" y="171"/>
                  </a:cubicBezTo>
                  <a:cubicBezTo>
                    <a:pt x="257" y="171"/>
                    <a:pt x="257" y="171"/>
                    <a:pt x="257" y="171"/>
                  </a:cubicBezTo>
                  <a:cubicBezTo>
                    <a:pt x="257" y="171"/>
                    <a:pt x="257" y="171"/>
                    <a:pt x="257" y="171"/>
                  </a:cubicBezTo>
                  <a:cubicBezTo>
                    <a:pt x="258" y="172"/>
                    <a:pt x="258" y="172"/>
                    <a:pt x="258" y="172"/>
                  </a:cubicBezTo>
                  <a:cubicBezTo>
                    <a:pt x="258" y="172"/>
                    <a:pt x="258" y="172"/>
                    <a:pt x="258" y="172"/>
                  </a:cubicBezTo>
                  <a:cubicBezTo>
                    <a:pt x="258" y="173"/>
                    <a:pt x="258" y="173"/>
                    <a:pt x="258" y="173"/>
                  </a:cubicBezTo>
                  <a:cubicBezTo>
                    <a:pt x="258" y="173"/>
                    <a:pt x="258" y="173"/>
                    <a:pt x="258" y="173"/>
                  </a:cubicBezTo>
                  <a:cubicBezTo>
                    <a:pt x="258" y="174"/>
                    <a:pt x="258" y="174"/>
                    <a:pt x="258" y="174"/>
                  </a:cubicBezTo>
                  <a:cubicBezTo>
                    <a:pt x="258" y="174"/>
                    <a:pt x="258" y="174"/>
                    <a:pt x="258" y="174"/>
                  </a:cubicBezTo>
                  <a:cubicBezTo>
                    <a:pt x="257" y="175"/>
                    <a:pt x="257" y="175"/>
                    <a:pt x="257" y="175"/>
                  </a:cubicBezTo>
                  <a:cubicBezTo>
                    <a:pt x="257" y="175"/>
                    <a:pt x="257" y="175"/>
                    <a:pt x="257" y="175"/>
                  </a:cubicBezTo>
                  <a:cubicBezTo>
                    <a:pt x="257" y="176"/>
                    <a:pt x="257" y="176"/>
                    <a:pt x="257" y="176"/>
                  </a:cubicBezTo>
                  <a:cubicBezTo>
                    <a:pt x="257" y="176"/>
                    <a:pt x="257" y="176"/>
                    <a:pt x="257" y="176"/>
                  </a:cubicBezTo>
                  <a:cubicBezTo>
                    <a:pt x="257" y="177"/>
                    <a:pt x="257" y="177"/>
                    <a:pt x="257" y="177"/>
                  </a:cubicBezTo>
                  <a:cubicBezTo>
                    <a:pt x="257" y="177"/>
                    <a:pt x="257" y="177"/>
                    <a:pt x="257" y="177"/>
                  </a:cubicBezTo>
                  <a:cubicBezTo>
                    <a:pt x="257" y="177"/>
                    <a:pt x="257" y="177"/>
                    <a:pt x="257" y="177"/>
                  </a:cubicBezTo>
                  <a:cubicBezTo>
                    <a:pt x="257" y="178"/>
                    <a:pt x="257" y="178"/>
                    <a:pt x="257" y="178"/>
                  </a:cubicBezTo>
                  <a:cubicBezTo>
                    <a:pt x="257" y="178"/>
                    <a:pt x="257" y="178"/>
                    <a:pt x="257" y="178"/>
                  </a:cubicBezTo>
                  <a:cubicBezTo>
                    <a:pt x="257" y="179"/>
                    <a:pt x="257" y="179"/>
                    <a:pt x="257" y="179"/>
                  </a:cubicBezTo>
                  <a:cubicBezTo>
                    <a:pt x="257" y="179"/>
                    <a:pt x="257" y="179"/>
                    <a:pt x="257" y="179"/>
                  </a:cubicBezTo>
                  <a:cubicBezTo>
                    <a:pt x="257" y="180"/>
                    <a:pt x="257" y="180"/>
                    <a:pt x="257" y="180"/>
                  </a:cubicBezTo>
                  <a:cubicBezTo>
                    <a:pt x="257" y="180"/>
                    <a:pt x="257" y="180"/>
                    <a:pt x="257" y="180"/>
                  </a:cubicBezTo>
                  <a:cubicBezTo>
                    <a:pt x="257" y="181"/>
                    <a:pt x="257" y="181"/>
                    <a:pt x="257" y="181"/>
                  </a:cubicBezTo>
                  <a:cubicBezTo>
                    <a:pt x="257" y="181"/>
                    <a:pt x="257" y="181"/>
                    <a:pt x="257" y="181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8" y="182"/>
                    <a:pt x="258" y="182"/>
                    <a:pt x="258" y="182"/>
                  </a:cubicBezTo>
                  <a:cubicBezTo>
                    <a:pt x="258" y="182"/>
                    <a:pt x="258" y="182"/>
                    <a:pt x="258" y="182"/>
                  </a:cubicBezTo>
                  <a:cubicBezTo>
                    <a:pt x="258" y="183"/>
                    <a:pt x="258" y="183"/>
                    <a:pt x="258" y="183"/>
                  </a:cubicBezTo>
                  <a:cubicBezTo>
                    <a:pt x="258" y="183"/>
                    <a:pt x="258" y="183"/>
                    <a:pt x="258" y="183"/>
                  </a:cubicBezTo>
                  <a:cubicBezTo>
                    <a:pt x="257" y="184"/>
                    <a:pt x="257" y="184"/>
                    <a:pt x="257" y="184"/>
                  </a:cubicBezTo>
                  <a:cubicBezTo>
                    <a:pt x="256" y="184"/>
                    <a:pt x="256" y="184"/>
                    <a:pt x="256" y="184"/>
                  </a:cubicBezTo>
                  <a:cubicBezTo>
                    <a:pt x="256" y="184"/>
                    <a:pt x="256" y="184"/>
                    <a:pt x="256" y="184"/>
                  </a:cubicBezTo>
                  <a:cubicBezTo>
                    <a:pt x="254" y="186"/>
                    <a:pt x="254" y="186"/>
                    <a:pt x="254" y="186"/>
                  </a:cubicBezTo>
                  <a:cubicBezTo>
                    <a:pt x="254" y="186"/>
                    <a:pt x="254" y="186"/>
                    <a:pt x="254" y="186"/>
                  </a:cubicBezTo>
                  <a:cubicBezTo>
                    <a:pt x="253" y="185"/>
                    <a:pt x="253" y="185"/>
                    <a:pt x="253" y="185"/>
                  </a:cubicBezTo>
                  <a:cubicBezTo>
                    <a:pt x="253" y="185"/>
                    <a:pt x="253" y="185"/>
                    <a:pt x="253" y="185"/>
                  </a:cubicBezTo>
                  <a:cubicBezTo>
                    <a:pt x="252" y="185"/>
                    <a:pt x="252" y="185"/>
                    <a:pt x="252" y="185"/>
                  </a:cubicBezTo>
                  <a:cubicBezTo>
                    <a:pt x="252" y="185"/>
                    <a:pt x="252" y="185"/>
                    <a:pt x="252" y="185"/>
                  </a:cubicBezTo>
                  <a:cubicBezTo>
                    <a:pt x="252" y="185"/>
                    <a:pt x="252" y="185"/>
                    <a:pt x="252" y="185"/>
                  </a:cubicBezTo>
                  <a:cubicBezTo>
                    <a:pt x="251" y="185"/>
                    <a:pt x="251" y="185"/>
                    <a:pt x="251" y="185"/>
                  </a:cubicBezTo>
                  <a:cubicBezTo>
                    <a:pt x="251" y="185"/>
                    <a:pt x="251" y="185"/>
                    <a:pt x="251" y="185"/>
                  </a:cubicBezTo>
                  <a:cubicBezTo>
                    <a:pt x="250" y="185"/>
                    <a:pt x="250" y="185"/>
                    <a:pt x="250" y="185"/>
                  </a:cubicBezTo>
                  <a:cubicBezTo>
                    <a:pt x="249" y="185"/>
                    <a:pt x="249" y="185"/>
                    <a:pt x="249" y="185"/>
                  </a:cubicBezTo>
                  <a:cubicBezTo>
                    <a:pt x="249" y="185"/>
                    <a:pt x="249" y="185"/>
                    <a:pt x="249" y="185"/>
                  </a:cubicBezTo>
                  <a:cubicBezTo>
                    <a:pt x="248" y="185"/>
                    <a:pt x="248" y="185"/>
                    <a:pt x="248" y="185"/>
                  </a:cubicBezTo>
                  <a:cubicBezTo>
                    <a:pt x="248" y="185"/>
                    <a:pt x="248" y="185"/>
                    <a:pt x="248" y="185"/>
                  </a:cubicBezTo>
                  <a:cubicBezTo>
                    <a:pt x="247" y="185"/>
                    <a:pt x="247" y="185"/>
                    <a:pt x="247" y="185"/>
                  </a:cubicBezTo>
                  <a:cubicBezTo>
                    <a:pt x="247" y="186"/>
                    <a:pt x="247" y="186"/>
                    <a:pt x="247" y="186"/>
                  </a:cubicBezTo>
                  <a:cubicBezTo>
                    <a:pt x="246" y="185"/>
                    <a:pt x="246" y="185"/>
                    <a:pt x="246" y="185"/>
                  </a:cubicBezTo>
                  <a:cubicBezTo>
                    <a:pt x="246" y="185"/>
                    <a:pt x="246" y="185"/>
                    <a:pt x="246" y="185"/>
                  </a:cubicBezTo>
                  <a:cubicBezTo>
                    <a:pt x="245" y="184"/>
                    <a:pt x="245" y="184"/>
                    <a:pt x="245" y="184"/>
                  </a:cubicBezTo>
                  <a:cubicBezTo>
                    <a:pt x="245" y="184"/>
                    <a:pt x="245" y="184"/>
                    <a:pt x="245" y="184"/>
                  </a:cubicBezTo>
                  <a:cubicBezTo>
                    <a:pt x="244" y="185"/>
                    <a:pt x="244" y="185"/>
                    <a:pt x="244" y="185"/>
                  </a:cubicBezTo>
                  <a:cubicBezTo>
                    <a:pt x="244" y="184"/>
                    <a:pt x="244" y="184"/>
                    <a:pt x="244" y="184"/>
                  </a:cubicBezTo>
                  <a:cubicBezTo>
                    <a:pt x="243" y="184"/>
                    <a:pt x="243" y="184"/>
                    <a:pt x="243" y="184"/>
                  </a:cubicBezTo>
                  <a:cubicBezTo>
                    <a:pt x="243" y="185"/>
                    <a:pt x="243" y="185"/>
                    <a:pt x="243" y="185"/>
                  </a:cubicBezTo>
                  <a:cubicBezTo>
                    <a:pt x="243" y="185"/>
                    <a:pt x="243" y="185"/>
                    <a:pt x="243" y="185"/>
                  </a:cubicBezTo>
                  <a:cubicBezTo>
                    <a:pt x="242" y="186"/>
                    <a:pt x="242" y="186"/>
                    <a:pt x="242" y="186"/>
                  </a:cubicBezTo>
                  <a:cubicBezTo>
                    <a:pt x="242" y="186"/>
                    <a:pt x="242" y="186"/>
                    <a:pt x="242" y="186"/>
                  </a:cubicBezTo>
                  <a:cubicBezTo>
                    <a:pt x="241" y="187"/>
                    <a:pt x="241" y="187"/>
                    <a:pt x="241" y="187"/>
                  </a:cubicBezTo>
                  <a:cubicBezTo>
                    <a:pt x="241" y="187"/>
                    <a:pt x="241" y="187"/>
                    <a:pt x="241" y="187"/>
                  </a:cubicBezTo>
                  <a:cubicBezTo>
                    <a:pt x="241" y="188"/>
                    <a:pt x="241" y="188"/>
                    <a:pt x="241" y="188"/>
                  </a:cubicBezTo>
                  <a:cubicBezTo>
                    <a:pt x="240" y="188"/>
                    <a:pt x="240" y="188"/>
                    <a:pt x="240" y="188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37" y="189"/>
                    <a:pt x="237" y="189"/>
                    <a:pt x="237" y="189"/>
                  </a:cubicBezTo>
                  <a:cubicBezTo>
                    <a:pt x="236" y="189"/>
                    <a:pt x="236" y="189"/>
                    <a:pt x="236" y="189"/>
                  </a:cubicBezTo>
                  <a:cubicBezTo>
                    <a:pt x="236" y="190"/>
                    <a:pt x="236" y="190"/>
                    <a:pt x="236" y="190"/>
                  </a:cubicBezTo>
                  <a:cubicBezTo>
                    <a:pt x="236" y="190"/>
                    <a:pt x="236" y="190"/>
                    <a:pt x="236" y="190"/>
                  </a:cubicBezTo>
                  <a:cubicBezTo>
                    <a:pt x="235" y="190"/>
                    <a:pt x="235" y="190"/>
                    <a:pt x="235" y="190"/>
                  </a:cubicBezTo>
                  <a:cubicBezTo>
                    <a:pt x="234" y="190"/>
                    <a:pt x="234" y="190"/>
                    <a:pt x="234" y="190"/>
                  </a:cubicBezTo>
                  <a:cubicBezTo>
                    <a:pt x="234" y="190"/>
                    <a:pt x="234" y="190"/>
                    <a:pt x="234" y="190"/>
                  </a:cubicBezTo>
                  <a:cubicBezTo>
                    <a:pt x="233" y="190"/>
                    <a:pt x="233" y="190"/>
                    <a:pt x="233" y="190"/>
                  </a:cubicBezTo>
                  <a:cubicBezTo>
                    <a:pt x="232" y="190"/>
                    <a:pt x="232" y="190"/>
                    <a:pt x="232" y="190"/>
                  </a:cubicBezTo>
                  <a:cubicBezTo>
                    <a:pt x="230" y="190"/>
                    <a:pt x="230" y="190"/>
                    <a:pt x="230" y="190"/>
                  </a:cubicBezTo>
                  <a:cubicBezTo>
                    <a:pt x="229" y="190"/>
                    <a:pt x="229" y="190"/>
                    <a:pt x="229" y="190"/>
                  </a:cubicBezTo>
                  <a:cubicBezTo>
                    <a:pt x="229" y="190"/>
                    <a:pt x="229" y="190"/>
                    <a:pt x="229" y="190"/>
                  </a:cubicBezTo>
                  <a:cubicBezTo>
                    <a:pt x="228" y="189"/>
                    <a:pt x="228" y="189"/>
                    <a:pt x="228" y="189"/>
                  </a:cubicBezTo>
                  <a:cubicBezTo>
                    <a:pt x="228" y="189"/>
                    <a:pt x="228" y="189"/>
                    <a:pt x="228" y="189"/>
                  </a:cubicBezTo>
                  <a:cubicBezTo>
                    <a:pt x="227" y="189"/>
                    <a:pt x="227" y="189"/>
                    <a:pt x="227" y="189"/>
                  </a:cubicBezTo>
                  <a:cubicBezTo>
                    <a:pt x="227" y="189"/>
                    <a:pt x="227" y="189"/>
                    <a:pt x="227" y="189"/>
                  </a:cubicBezTo>
                  <a:cubicBezTo>
                    <a:pt x="226" y="188"/>
                    <a:pt x="226" y="188"/>
                    <a:pt x="226" y="188"/>
                  </a:cubicBezTo>
                  <a:cubicBezTo>
                    <a:pt x="226" y="187"/>
                    <a:pt x="226" y="187"/>
                    <a:pt x="226" y="187"/>
                  </a:cubicBezTo>
                  <a:cubicBezTo>
                    <a:pt x="226" y="188"/>
                    <a:pt x="226" y="188"/>
                    <a:pt x="226" y="188"/>
                  </a:cubicBezTo>
                  <a:cubicBezTo>
                    <a:pt x="225" y="188"/>
                    <a:pt x="225" y="188"/>
                    <a:pt x="225" y="188"/>
                  </a:cubicBezTo>
                  <a:cubicBezTo>
                    <a:pt x="224" y="187"/>
                    <a:pt x="224" y="187"/>
                    <a:pt x="224" y="187"/>
                  </a:cubicBezTo>
                  <a:cubicBezTo>
                    <a:pt x="223" y="186"/>
                    <a:pt x="223" y="186"/>
                    <a:pt x="223" y="186"/>
                  </a:cubicBezTo>
                  <a:cubicBezTo>
                    <a:pt x="222" y="186"/>
                    <a:pt x="222" y="186"/>
                    <a:pt x="222" y="186"/>
                  </a:cubicBezTo>
                  <a:cubicBezTo>
                    <a:pt x="221" y="186"/>
                    <a:pt x="221" y="186"/>
                    <a:pt x="221" y="186"/>
                  </a:cubicBezTo>
                  <a:cubicBezTo>
                    <a:pt x="220" y="186"/>
                    <a:pt x="220" y="186"/>
                    <a:pt x="220" y="186"/>
                  </a:cubicBezTo>
                  <a:cubicBezTo>
                    <a:pt x="220" y="186"/>
                    <a:pt x="220" y="186"/>
                    <a:pt x="220" y="186"/>
                  </a:cubicBezTo>
                  <a:cubicBezTo>
                    <a:pt x="219" y="186"/>
                    <a:pt x="219" y="186"/>
                    <a:pt x="219" y="186"/>
                  </a:cubicBezTo>
                  <a:cubicBezTo>
                    <a:pt x="218" y="187"/>
                    <a:pt x="218" y="187"/>
                    <a:pt x="218" y="187"/>
                  </a:cubicBezTo>
                  <a:cubicBezTo>
                    <a:pt x="217" y="187"/>
                    <a:pt x="217" y="187"/>
                    <a:pt x="217" y="187"/>
                  </a:cubicBezTo>
                  <a:cubicBezTo>
                    <a:pt x="216" y="187"/>
                    <a:pt x="216" y="187"/>
                    <a:pt x="216" y="187"/>
                  </a:cubicBezTo>
                  <a:cubicBezTo>
                    <a:pt x="216" y="187"/>
                    <a:pt x="216" y="187"/>
                    <a:pt x="216" y="187"/>
                  </a:cubicBezTo>
                  <a:cubicBezTo>
                    <a:pt x="215" y="188"/>
                    <a:pt x="215" y="188"/>
                    <a:pt x="215" y="188"/>
                  </a:cubicBezTo>
                  <a:cubicBezTo>
                    <a:pt x="215" y="187"/>
                    <a:pt x="215" y="187"/>
                    <a:pt x="215" y="187"/>
                  </a:cubicBezTo>
                  <a:cubicBezTo>
                    <a:pt x="215" y="187"/>
                    <a:pt x="215" y="187"/>
                    <a:pt x="215" y="187"/>
                  </a:cubicBezTo>
                  <a:cubicBezTo>
                    <a:pt x="214" y="188"/>
                    <a:pt x="214" y="188"/>
                    <a:pt x="214" y="188"/>
                  </a:cubicBezTo>
                  <a:cubicBezTo>
                    <a:pt x="213" y="188"/>
                    <a:pt x="213" y="188"/>
                    <a:pt x="213" y="188"/>
                  </a:cubicBezTo>
                  <a:cubicBezTo>
                    <a:pt x="213" y="188"/>
                    <a:pt x="213" y="188"/>
                    <a:pt x="213" y="188"/>
                  </a:cubicBezTo>
                  <a:cubicBezTo>
                    <a:pt x="213" y="188"/>
                    <a:pt x="213" y="188"/>
                    <a:pt x="213" y="188"/>
                  </a:cubicBezTo>
                  <a:cubicBezTo>
                    <a:pt x="212" y="187"/>
                    <a:pt x="212" y="187"/>
                    <a:pt x="212" y="187"/>
                  </a:cubicBezTo>
                  <a:cubicBezTo>
                    <a:pt x="211" y="187"/>
                    <a:pt x="211" y="187"/>
                    <a:pt x="211" y="187"/>
                  </a:cubicBezTo>
                  <a:cubicBezTo>
                    <a:pt x="211" y="187"/>
                    <a:pt x="211" y="187"/>
                    <a:pt x="211" y="187"/>
                  </a:cubicBezTo>
                  <a:cubicBezTo>
                    <a:pt x="210" y="186"/>
                    <a:pt x="210" y="186"/>
                    <a:pt x="210" y="186"/>
                  </a:cubicBezTo>
                  <a:cubicBezTo>
                    <a:pt x="210" y="186"/>
                    <a:pt x="210" y="186"/>
                    <a:pt x="210" y="186"/>
                  </a:cubicBezTo>
                  <a:cubicBezTo>
                    <a:pt x="209" y="186"/>
                    <a:pt x="209" y="186"/>
                    <a:pt x="209" y="186"/>
                  </a:cubicBezTo>
                  <a:cubicBezTo>
                    <a:pt x="209" y="185"/>
                    <a:pt x="209" y="185"/>
                    <a:pt x="209" y="185"/>
                  </a:cubicBezTo>
                  <a:cubicBezTo>
                    <a:pt x="209" y="185"/>
                    <a:pt x="209" y="185"/>
                    <a:pt x="209" y="185"/>
                  </a:cubicBezTo>
                  <a:cubicBezTo>
                    <a:pt x="209" y="184"/>
                    <a:pt x="209" y="184"/>
                    <a:pt x="209" y="184"/>
                  </a:cubicBezTo>
                  <a:cubicBezTo>
                    <a:pt x="209" y="184"/>
                    <a:pt x="209" y="184"/>
                    <a:pt x="209" y="184"/>
                  </a:cubicBezTo>
                  <a:cubicBezTo>
                    <a:pt x="209" y="184"/>
                    <a:pt x="209" y="184"/>
                    <a:pt x="209" y="184"/>
                  </a:cubicBezTo>
                  <a:cubicBezTo>
                    <a:pt x="209" y="183"/>
                    <a:pt x="209" y="183"/>
                    <a:pt x="209" y="183"/>
                  </a:cubicBezTo>
                  <a:cubicBezTo>
                    <a:pt x="208" y="183"/>
                    <a:pt x="208" y="183"/>
                    <a:pt x="208" y="183"/>
                  </a:cubicBezTo>
                  <a:cubicBezTo>
                    <a:pt x="208" y="183"/>
                    <a:pt x="208" y="183"/>
                    <a:pt x="208" y="183"/>
                  </a:cubicBezTo>
                  <a:cubicBezTo>
                    <a:pt x="207" y="183"/>
                    <a:pt x="207" y="183"/>
                    <a:pt x="207" y="183"/>
                  </a:cubicBezTo>
                  <a:cubicBezTo>
                    <a:pt x="206" y="183"/>
                    <a:pt x="206" y="183"/>
                    <a:pt x="206" y="183"/>
                  </a:cubicBezTo>
                  <a:cubicBezTo>
                    <a:pt x="206" y="182"/>
                    <a:pt x="206" y="182"/>
                    <a:pt x="206" y="182"/>
                  </a:cubicBezTo>
                  <a:cubicBezTo>
                    <a:pt x="205" y="182"/>
                    <a:pt x="205" y="182"/>
                    <a:pt x="205" y="182"/>
                  </a:cubicBezTo>
                  <a:cubicBezTo>
                    <a:pt x="205" y="182"/>
                    <a:pt x="205" y="182"/>
                    <a:pt x="205" y="182"/>
                  </a:cubicBezTo>
                  <a:cubicBezTo>
                    <a:pt x="204" y="182"/>
                    <a:pt x="204" y="182"/>
                    <a:pt x="204" y="182"/>
                  </a:cubicBezTo>
                  <a:cubicBezTo>
                    <a:pt x="203" y="182"/>
                    <a:pt x="203" y="182"/>
                    <a:pt x="203" y="182"/>
                  </a:cubicBezTo>
                  <a:cubicBezTo>
                    <a:pt x="203" y="182"/>
                    <a:pt x="203" y="182"/>
                    <a:pt x="203" y="182"/>
                  </a:cubicBezTo>
                  <a:cubicBezTo>
                    <a:pt x="202" y="181"/>
                    <a:pt x="202" y="181"/>
                    <a:pt x="202" y="181"/>
                  </a:cubicBezTo>
                  <a:cubicBezTo>
                    <a:pt x="202" y="181"/>
                    <a:pt x="202" y="181"/>
                    <a:pt x="202" y="181"/>
                  </a:cubicBezTo>
                  <a:cubicBezTo>
                    <a:pt x="201" y="181"/>
                    <a:pt x="201" y="181"/>
                    <a:pt x="201" y="181"/>
                  </a:cubicBezTo>
                  <a:cubicBezTo>
                    <a:pt x="200" y="181"/>
                    <a:pt x="200" y="181"/>
                    <a:pt x="200" y="181"/>
                  </a:cubicBezTo>
                  <a:cubicBezTo>
                    <a:pt x="200" y="180"/>
                    <a:pt x="200" y="180"/>
                    <a:pt x="200" y="180"/>
                  </a:cubicBezTo>
                  <a:cubicBezTo>
                    <a:pt x="199" y="180"/>
                    <a:pt x="199" y="180"/>
                    <a:pt x="199" y="180"/>
                  </a:cubicBezTo>
                  <a:cubicBezTo>
                    <a:pt x="199" y="181"/>
                    <a:pt x="199" y="181"/>
                    <a:pt x="199" y="181"/>
                  </a:cubicBezTo>
                  <a:cubicBezTo>
                    <a:pt x="199" y="181"/>
                    <a:pt x="199" y="181"/>
                    <a:pt x="199" y="181"/>
                  </a:cubicBezTo>
                  <a:cubicBezTo>
                    <a:pt x="199" y="182"/>
                    <a:pt x="199" y="182"/>
                    <a:pt x="199" y="182"/>
                  </a:cubicBezTo>
                  <a:cubicBezTo>
                    <a:pt x="199" y="182"/>
                    <a:pt x="199" y="182"/>
                    <a:pt x="199" y="182"/>
                  </a:cubicBezTo>
                  <a:cubicBezTo>
                    <a:pt x="198" y="182"/>
                    <a:pt x="198" y="182"/>
                    <a:pt x="198" y="182"/>
                  </a:cubicBezTo>
                  <a:cubicBezTo>
                    <a:pt x="198" y="182"/>
                    <a:pt x="198" y="182"/>
                    <a:pt x="198" y="182"/>
                  </a:cubicBezTo>
                  <a:cubicBezTo>
                    <a:pt x="198" y="183"/>
                    <a:pt x="198" y="183"/>
                    <a:pt x="198" y="183"/>
                  </a:cubicBezTo>
                  <a:cubicBezTo>
                    <a:pt x="198" y="183"/>
                    <a:pt x="198" y="183"/>
                    <a:pt x="198" y="183"/>
                  </a:cubicBezTo>
                  <a:cubicBezTo>
                    <a:pt x="197" y="184"/>
                    <a:pt x="197" y="184"/>
                    <a:pt x="197" y="184"/>
                  </a:cubicBezTo>
                  <a:cubicBezTo>
                    <a:pt x="197" y="185"/>
                    <a:pt x="197" y="185"/>
                    <a:pt x="197" y="185"/>
                  </a:cubicBezTo>
                  <a:cubicBezTo>
                    <a:pt x="197" y="186"/>
                    <a:pt x="197" y="186"/>
                    <a:pt x="197" y="186"/>
                  </a:cubicBezTo>
                  <a:cubicBezTo>
                    <a:pt x="198" y="186"/>
                    <a:pt x="198" y="186"/>
                    <a:pt x="198" y="186"/>
                  </a:cubicBezTo>
                  <a:cubicBezTo>
                    <a:pt x="198" y="187"/>
                    <a:pt x="198" y="187"/>
                    <a:pt x="198" y="187"/>
                  </a:cubicBezTo>
                  <a:cubicBezTo>
                    <a:pt x="199" y="187"/>
                    <a:pt x="199" y="187"/>
                    <a:pt x="199" y="187"/>
                  </a:cubicBezTo>
                  <a:cubicBezTo>
                    <a:pt x="199" y="187"/>
                    <a:pt x="199" y="187"/>
                    <a:pt x="199" y="187"/>
                  </a:cubicBezTo>
                  <a:cubicBezTo>
                    <a:pt x="199" y="188"/>
                    <a:pt x="199" y="188"/>
                    <a:pt x="199" y="188"/>
                  </a:cubicBezTo>
                  <a:cubicBezTo>
                    <a:pt x="199" y="189"/>
                    <a:pt x="199" y="189"/>
                    <a:pt x="199" y="189"/>
                  </a:cubicBezTo>
                  <a:cubicBezTo>
                    <a:pt x="200" y="189"/>
                    <a:pt x="200" y="189"/>
                    <a:pt x="200" y="189"/>
                  </a:cubicBezTo>
                  <a:cubicBezTo>
                    <a:pt x="200" y="190"/>
                    <a:pt x="200" y="190"/>
                    <a:pt x="200" y="190"/>
                  </a:cubicBezTo>
                  <a:cubicBezTo>
                    <a:pt x="199" y="191"/>
                    <a:pt x="199" y="191"/>
                    <a:pt x="199" y="191"/>
                  </a:cubicBezTo>
                  <a:cubicBezTo>
                    <a:pt x="198" y="191"/>
                    <a:pt x="198" y="191"/>
                    <a:pt x="198" y="191"/>
                  </a:cubicBezTo>
                  <a:cubicBezTo>
                    <a:pt x="198" y="191"/>
                    <a:pt x="198" y="191"/>
                    <a:pt x="198" y="191"/>
                  </a:cubicBezTo>
                  <a:cubicBezTo>
                    <a:pt x="198" y="191"/>
                    <a:pt x="198" y="191"/>
                    <a:pt x="198" y="191"/>
                  </a:cubicBezTo>
                  <a:cubicBezTo>
                    <a:pt x="197" y="191"/>
                    <a:pt x="197" y="191"/>
                    <a:pt x="197" y="191"/>
                  </a:cubicBezTo>
                  <a:cubicBezTo>
                    <a:pt x="197" y="191"/>
                    <a:pt x="197" y="191"/>
                    <a:pt x="197" y="191"/>
                  </a:cubicBezTo>
                  <a:cubicBezTo>
                    <a:pt x="195" y="191"/>
                    <a:pt x="195" y="191"/>
                    <a:pt x="195" y="191"/>
                  </a:cubicBezTo>
                  <a:cubicBezTo>
                    <a:pt x="195" y="191"/>
                    <a:pt x="195" y="191"/>
                    <a:pt x="195" y="191"/>
                  </a:cubicBezTo>
                  <a:cubicBezTo>
                    <a:pt x="194" y="190"/>
                    <a:pt x="194" y="190"/>
                    <a:pt x="194" y="190"/>
                  </a:cubicBezTo>
                  <a:cubicBezTo>
                    <a:pt x="194" y="190"/>
                    <a:pt x="194" y="190"/>
                    <a:pt x="194" y="190"/>
                  </a:cubicBezTo>
                  <a:cubicBezTo>
                    <a:pt x="193" y="190"/>
                    <a:pt x="193" y="190"/>
                    <a:pt x="193" y="190"/>
                  </a:cubicBezTo>
                  <a:cubicBezTo>
                    <a:pt x="193" y="191"/>
                    <a:pt x="193" y="191"/>
                    <a:pt x="193" y="191"/>
                  </a:cubicBezTo>
                  <a:cubicBezTo>
                    <a:pt x="192" y="191"/>
                    <a:pt x="192" y="191"/>
                    <a:pt x="192" y="191"/>
                  </a:cubicBezTo>
                  <a:cubicBezTo>
                    <a:pt x="192" y="191"/>
                    <a:pt x="192" y="191"/>
                    <a:pt x="192" y="191"/>
                  </a:cubicBezTo>
                  <a:cubicBezTo>
                    <a:pt x="191" y="191"/>
                    <a:pt x="191" y="191"/>
                    <a:pt x="191" y="191"/>
                  </a:cubicBezTo>
                  <a:cubicBezTo>
                    <a:pt x="190" y="190"/>
                    <a:pt x="190" y="190"/>
                    <a:pt x="190" y="190"/>
                  </a:cubicBezTo>
                  <a:cubicBezTo>
                    <a:pt x="189" y="190"/>
                    <a:pt x="189" y="190"/>
                    <a:pt x="189" y="190"/>
                  </a:cubicBezTo>
                  <a:cubicBezTo>
                    <a:pt x="189" y="189"/>
                    <a:pt x="189" y="189"/>
                    <a:pt x="189" y="189"/>
                  </a:cubicBezTo>
                  <a:cubicBezTo>
                    <a:pt x="188" y="189"/>
                    <a:pt x="188" y="189"/>
                    <a:pt x="188" y="189"/>
                  </a:cubicBezTo>
                  <a:cubicBezTo>
                    <a:pt x="188" y="188"/>
                    <a:pt x="188" y="188"/>
                    <a:pt x="188" y="188"/>
                  </a:cubicBezTo>
                  <a:cubicBezTo>
                    <a:pt x="187" y="188"/>
                    <a:pt x="187" y="188"/>
                    <a:pt x="187" y="188"/>
                  </a:cubicBezTo>
                  <a:cubicBezTo>
                    <a:pt x="187" y="189"/>
                    <a:pt x="187" y="189"/>
                    <a:pt x="187" y="189"/>
                  </a:cubicBezTo>
                  <a:cubicBezTo>
                    <a:pt x="186" y="189"/>
                    <a:pt x="186" y="189"/>
                    <a:pt x="186" y="189"/>
                  </a:cubicBezTo>
                  <a:cubicBezTo>
                    <a:pt x="186" y="189"/>
                    <a:pt x="186" y="189"/>
                    <a:pt x="186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5" y="188"/>
                    <a:pt x="185" y="188"/>
                    <a:pt x="185" y="188"/>
                  </a:cubicBezTo>
                  <a:cubicBezTo>
                    <a:pt x="185" y="188"/>
                    <a:pt x="185" y="188"/>
                    <a:pt x="185" y="188"/>
                  </a:cubicBezTo>
                  <a:cubicBezTo>
                    <a:pt x="185" y="187"/>
                    <a:pt x="185" y="187"/>
                    <a:pt x="185" y="187"/>
                  </a:cubicBezTo>
                  <a:cubicBezTo>
                    <a:pt x="185" y="187"/>
                    <a:pt x="185" y="187"/>
                    <a:pt x="185" y="187"/>
                  </a:cubicBezTo>
                  <a:cubicBezTo>
                    <a:pt x="184" y="188"/>
                    <a:pt x="184" y="188"/>
                    <a:pt x="184" y="188"/>
                  </a:cubicBezTo>
                  <a:cubicBezTo>
                    <a:pt x="183" y="188"/>
                    <a:pt x="183" y="188"/>
                    <a:pt x="183" y="188"/>
                  </a:cubicBezTo>
                  <a:cubicBezTo>
                    <a:pt x="183" y="188"/>
                    <a:pt x="183" y="188"/>
                    <a:pt x="183" y="188"/>
                  </a:cubicBezTo>
                  <a:cubicBezTo>
                    <a:pt x="182" y="188"/>
                    <a:pt x="182" y="188"/>
                    <a:pt x="182" y="188"/>
                  </a:cubicBezTo>
                  <a:cubicBezTo>
                    <a:pt x="181" y="188"/>
                    <a:pt x="181" y="188"/>
                    <a:pt x="181" y="188"/>
                  </a:cubicBezTo>
                  <a:cubicBezTo>
                    <a:pt x="181" y="188"/>
                    <a:pt x="181" y="188"/>
                    <a:pt x="181" y="188"/>
                  </a:cubicBezTo>
                  <a:cubicBezTo>
                    <a:pt x="181" y="189"/>
                    <a:pt x="181" y="189"/>
                    <a:pt x="181" y="189"/>
                  </a:cubicBezTo>
                  <a:cubicBezTo>
                    <a:pt x="180" y="189"/>
                    <a:pt x="180" y="189"/>
                    <a:pt x="180" y="189"/>
                  </a:cubicBezTo>
                  <a:cubicBezTo>
                    <a:pt x="179" y="189"/>
                    <a:pt x="179" y="189"/>
                    <a:pt x="179" y="189"/>
                  </a:cubicBezTo>
                  <a:cubicBezTo>
                    <a:pt x="179" y="189"/>
                    <a:pt x="179" y="189"/>
                    <a:pt x="179" y="189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79" y="191"/>
                    <a:pt x="179" y="191"/>
                    <a:pt x="179" y="191"/>
                  </a:cubicBezTo>
                  <a:cubicBezTo>
                    <a:pt x="178" y="191"/>
                    <a:pt x="178" y="191"/>
                    <a:pt x="178" y="191"/>
                  </a:cubicBezTo>
                  <a:cubicBezTo>
                    <a:pt x="178" y="191"/>
                    <a:pt x="178" y="191"/>
                    <a:pt x="178" y="191"/>
                  </a:cubicBezTo>
                  <a:cubicBezTo>
                    <a:pt x="178" y="192"/>
                    <a:pt x="178" y="192"/>
                    <a:pt x="178" y="192"/>
                  </a:cubicBezTo>
                  <a:cubicBezTo>
                    <a:pt x="177" y="192"/>
                    <a:pt x="177" y="192"/>
                    <a:pt x="177" y="192"/>
                  </a:cubicBezTo>
                  <a:cubicBezTo>
                    <a:pt x="177" y="193"/>
                    <a:pt x="177" y="193"/>
                    <a:pt x="177" y="193"/>
                  </a:cubicBezTo>
                  <a:cubicBezTo>
                    <a:pt x="177" y="193"/>
                    <a:pt x="177" y="193"/>
                    <a:pt x="177" y="193"/>
                  </a:cubicBezTo>
                  <a:cubicBezTo>
                    <a:pt x="176" y="193"/>
                    <a:pt x="176" y="193"/>
                    <a:pt x="176" y="193"/>
                  </a:cubicBezTo>
                  <a:cubicBezTo>
                    <a:pt x="175" y="194"/>
                    <a:pt x="175" y="194"/>
                    <a:pt x="175" y="194"/>
                  </a:cubicBezTo>
                  <a:cubicBezTo>
                    <a:pt x="175" y="194"/>
                    <a:pt x="175" y="194"/>
                    <a:pt x="175" y="194"/>
                  </a:cubicBezTo>
                  <a:cubicBezTo>
                    <a:pt x="174" y="194"/>
                    <a:pt x="174" y="194"/>
                    <a:pt x="174" y="194"/>
                  </a:cubicBezTo>
                  <a:cubicBezTo>
                    <a:pt x="173" y="195"/>
                    <a:pt x="173" y="195"/>
                    <a:pt x="173" y="195"/>
                  </a:cubicBezTo>
                  <a:cubicBezTo>
                    <a:pt x="173" y="196"/>
                    <a:pt x="173" y="196"/>
                    <a:pt x="173" y="196"/>
                  </a:cubicBezTo>
                  <a:cubicBezTo>
                    <a:pt x="173" y="196"/>
                    <a:pt x="173" y="196"/>
                    <a:pt x="173" y="196"/>
                  </a:cubicBezTo>
                  <a:cubicBezTo>
                    <a:pt x="172" y="196"/>
                    <a:pt x="172" y="196"/>
                    <a:pt x="172" y="196"/>
                  </a:cubicBezTo>
                  <a:cubicBezTo>
                    <a:pt x="172" y="195"/>
                    <a:pt x="172" y="195"/>
                    <a:pt x="172" y="195"/>
                  </a:cubicBezTo>
                  <a:cubicBezTo>
                    <a:pt x="172" y="195"/>
                    <a:pt x="172" y="195"/>
                    <a:pt x="172" y="195"/>
                  </a:cubicBezTo>
                  <a:cubicBezTo>
                    <a:pt x="171" y="195"/>
                    <a:pt x="171" y="195"/>
                    <a:pt x="171" y="195"/>
                  </a:cubicBezTo>
                  <a:cubicBezTo>
                    <a:pt x="171" y="195"/>
                    <a:pt x="171" y="195"/>
                    <a:pt x="171" y="195"/>
                  </a:cubicBezTo>
                  <a:cubicBezTo>
                    <a:pt x="170" y="194"/>
                    <a:pt x="170" y="194"/>
                    <a:pt x="170" y="194"/>
                  </a:cubicBezTo>
                  <a:cubicBezTo>
                    <a:pt x="169" y="194"/>
                    <a:pt x="169" y="194"/>
                    <a:pt x="169" y="194"/>
                  </a:cubicBezTo>
                  <a:cubicBezTo>
                    <a:pt x="169" y="194"/>
                    <a:pt x="169" y="194"/>
                    <a:pt x="169" y="194"/>
                  </a:cubicBezTo>
                  <a:cubicBezTo>
                    <a:pt x="170" y="193"/>
                    <a:pt x="170" y="193"/>
                    <a:pt x="170" y="193"/>
                  </a:cubicBezTo>
                  <a:cubicBezTo>
                    <a:pt x="169" y="193"/>
                    <a:pt x="169" y="193"/>
                    <a:pt x="169" y="193"/>
                  </a:cubicBezTo>
                  <a:cubicBezTo>
                    <a:pt x="169" y="193"/>
                    <a:pt x="169" y="193"/>
                    <a:pt x="169" y="193"/>
                  </a:cubicBezTo>
                  <a:cubicBezTo>
                    <a:pt x="168" y="194"/>
                    <a:pt x="168" y="194"/>
                    <a:pt x="168" y="194"/>
                  </a:cubicBezTo>
                  <a:cubicBezTo>
                    <a:pt x="168" y="194"/>
                    <a:pt x="168" y="194"/>
                    <a:pt x="168" y="194"/>
                  </a:cubicBezTo>
                  <a:cubicBezTo>
                    <a:pt x="166" y="194"/>
                    <a:pt x="166" y="194"/>
                    <a:pt x="166" y="194"/>
                  </a:cubicBezTo>
                  <a:cubicBezTo>
                    <a:pt x="166" y="194"/>
                    <a:pt x="166" y="194"/>
                    <a:pt x="166" y="194"/>
                  </a:cubicBezTo>
                  <a:cubicBezTo>
                    <a:pt x="166" y="195"/>
                    <a:pt x="166" y="195"/>
                    <a:pt x="166" y="195"/>
                  </a:cubicBezTo>
                  <a:cubicBezTo>
                    <a:pt x="165" y="194"/>
                    <a:pt x="165" y="194"/>
                    <a:pt x="165" y="194"/>
                  </a:cubicBezTo>
                  <a:cubicBezTo>
                    <a:pt x="165" y="194"/>
                    <a:pt x="165" y="194"/>
                    <a:pt x="165" y="194"/>
                  </a:cubicBezTo>
                  <a:cubicBezTo>
                    <a:pt x="164" y="194"/>
                    <a:pt x="164" y="194"/>
                    <a:pt x="164" y="194"/>
                  </a:cubicBezTo>
                  <a:cubicBezTo>
                    <a:pt x="164" y="194"/>
                    <a:pt x="164" y="194"/>
                    <a:pt x="164" y="194"/>
                  </a:cubicBezTo>
                  <a:cubicBezTo>
                    <a:pt x="164" y="194"/>
                    <a:pt x="164" y="194"/>
                    <a:pt x="164" y="194"/>
                  </a:cubicBezTo>
                  <a:cubicBezTo>
                    <a:pt x="164" y="193"/>
                    <a:pt x="164" y="193"/>
                    <a:pt x="164" y="193"/>
                  </a:cubicBezTo>
                  <a:cubicBezTo>
                    <a:pt x="164" y="193"/>
                    <a:pt x="164" y="193"/>
                    <a:pt x="164" y="193"/>
                  </a:cubicBezTo>
                  <a:cubicBezTo>
                    <a:pt x="164" y="193"/>
                    <a:pt x="164" y="193"/>
                    <a:pt x="164" y="193"/>
                  </a:cubicBezTo>
                  <a:cubicBezTo>
                    <a:pt x="164" y="192"/>
                    <a:pt x="164" y="192"/>
                    <a:pt x="164" y="192"/>
                  </a:cubicBezTo>
                  <a:cubicBezTo>
                    <a:pt x="163" y="192"/>
                    <a:pt x="163" y="192"/>
                    <a:pt x="163" y="192"/>
                  </a:cubicBezTo>
                  <a:cubicBezTo>
                    <a:pt x="163" y="192"/>
                    <a:pt x="163" y="192"/>
                    <a:pt x="163" y="192"/>
                  </a:cubicBezTo>
                  <a:cubicBezTo>
                    <a:pt x="163" y="192"/>
                    <a:pt x="163" y="192"/>
                    <a:pt x="163" y="192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161" y="191"/>
                    <a:pt x="161" y="191"/>
                    <a:pt x="161" y="191"/>
                  </a:cubicBezTo>
                  <a:cubicBezTo>
                    <a:pt x="161" y="190"/>
                    <a:pt x="161" y="190"/>
                    <a:pt x="161" y="190"/>
                  </a:cubicBezTo>
                  <a:cubicBezTo>
                    <a:pt x="160" y="189"/>
                    <a:pt x="160" y="189"/>
                    <a:pt x="160" y="189"/>
                  </a:cubicBezTo>
                  <a:cubicBezTo>
                    <a:pt x="159" y="189"/>
                    <a:pt x="159" y="189"/>
                    <a:pt x="159" y="189"/>
                  </a:cubicBezTo>
                  <a:cubicBezTo>
                    <a:pt x="158" y="189"/>
                    <a:pt x="158" y="189"/>
                    <a:pt x="158" y="189"/>
                  </a:cubicBezTo>
                  <a:cubicBezTo>
                    <a:pt x="157" y="189"/>
                    <a:pt x="157" y="189"/>
                    <a:pt x="157" y="189"/>
                  </a:cubicBezTo>
                  <a:cubicBezTo>
                    <a:pt x="157" y="189"/>
                    <a:pt x="157" y="189"/>
                    <a:pt x="157" y="189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7" y="190"/>
                    <a:pt x="157" y="190"/>
                    <a:pt x="157" y="190"/>
                  </a:cubicBezTo>
                  <a:cubicBezTo>
                    <a:pt x="156" y="190"/>
                    <a:pt x="156" y="190"/>
                    <a:pt x="156" y="190"/>
                  </a:cubicBezTo>
                  <a:cubicBezTo>
                    <a:pt x="156" y="190"/>
                    <a:pt x="156" y="190"/>
                    <a:pt x="156" y="190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55" y="190"/>
                    <a:pt x="155" y="190"/>
                    <a:pt x="155" y="190"/>
                  </a:cubicBezTo>
                  <a:cubicBezTo>
                    <a:pt x="154" y="190"/>
                    <a:pt x="154" y="190"/>
                    <a:pt x="154" y="190"/>
                  </a:cubicBezTo>
                  <a:cubicBezTo>
                    <a:pt x="154" y="190"/>
                    <a:pt x="154" y="190"/>
                    <a:pt x="154" y="190"/>
                  </a:cubicBezTo>
                  <a:cubicBezTo>
                    <a:pt x="153" y="190"/>
                    <a:pt x="153" y="190"/>
                    <a:pt x="153" y="190"/>
                  </a:cubicBezTo>
                  <a:cubicBezTo>
                    <a:pt x="153" y="190"/>
                    <a:pt x="153" y="190"/>
                    <a:pt x="153" y="190"/>
                  </a:cubicBezTo>
                  <a:cubicBezTo>
                    <a:pt x="152" y="190"/>
                    <a:pt x="152" y="190"/>
                    <a:pt x="152" y="190"/>
                  </a:cubicBezTo>
                  <a:cubicBezTo>
                    <a:pt x="152" y="189"/>
                    <a:pt x="152" y="189"/>
                    <a:pt x="152" y="189"/>
                  </a:cubicBezTo>
                  <a:cubicBezTo>
                    <a:pt x="152" y="189"/>
                    <a:pt x="152" y="189"/>
                    <a:pt x="152" y="189"/>
                  </a:cubicBezTo>
                  <a:cubicBezTo>
                    <a:pt x="151" y="189"/>
                    <a:pt x="151" y="189"/>
                    <a:pt x="151" y="189"/>
                  </a:cubicBezTo>
                  <a:cubicBezTo>
                    <a:pt x="151" y="189"/>
                    <a:pt x="151" y="189"/>
                    <a:pt x="151" y="189"/>
                  </a:cubicBezTo>
                  <a:cubicBezTo>
                    <a:pt x="151" y="189"/>
                    <a:pt x="151" y="189"/>
                    <a:pt x="151" y="189"/>
                  </a:cubicBezTo>
                  <a:cubicBezTo>
                    <a:pt x="151" y="190"/>
                    <a:pt x="151" y="190"/>
                    <a:pt x="151" y="190"/>
                  </a:cubicBezTo>
                  <a:cubicBezTo>
                    <a:pt x="151" y="190"/>
                    <a:pt x="151" y="190"/>
                    <a:pt x="151" y="190"/>
                  </a:cubicBezTo>
                  <a:cubicBezTo>
                    <a:pt x="150" y="190"/>
                    <a:pt x="150" y="190"/>
                    <a:pt x="150" y="190"/>
                  </a:cubicBezTo>
                  <a:cubicBezTo>
                    <a:pt x="150" y="190"/>
                    <a:pt x="150" y="190"/>
                    <a:pt x="150" y="190"/>
                  </a:cubicBezTo>
                  <a:cubicBezTo>
                    <a:pt x="143" y="181"/>
                    <a:pt x="143" y="181"/>
                    <a:pt x="143" y="181"/>
                  </a:cubicBezTo>
                  <a:cubicBezTo>
                    <a:pt x="137" y="177"/>
                    <a:pt x="137" y="177"/>
                    <a:pt x="137" y="177"/>
                  </a:cubicBezTo>
                  <a:cubicBezTo>
                    <a:pt x="137" y="177"/>
                    <a:pt x="137" y="177"/>
                    <a:pt x="137" y="177"/>
                  </a:cubicBezTo>
                  <a:cubicBezTo>
                    <a:pt x="137" y="177"/>
                    <a:pt x="137" y="177"/>
                    <a:pt x="137" y="177"/>
                  </a:cubicBezTo>
                  <a:cubicBezTo>
                    <a:pt x="138" y="176"/>
                    <a:pt x="138" y="176"/>
                    <a:pt x="138" y="176"/>
                  </a:cubicBezTo>
                  <a:cubicBezTo>
                    <a:pt x="138" y="176"/>
                    <a:pt x="138" y="176"/>
                    <a:pt x="138" y="176"/>
                  </a:cubicBezTo>
                  <a:cubicBezTo>
                    <a:pt x="138" y="176"/>
                    <a:pt x="138" y="176"/>
                    <a:pt x="138" y="176"/>
                  </a:cubicBezTo>
                  <a:cubicBezTo>
                    <a:pt x="137" y="176"/>
                    <a:pt x="137" y="176"/>
                    <a:pt x="137" y="176"/>
                  </a:cubicBezTo>
                  <a:cubicBezTo>
                    <a:pt x="136" y="176"/>
                    <a:pt x="136" y="176"/>
                    <a:pt x="136" y="176"/>
                  </a:cubicBezTo>
                  <a:cubicBezTo>
                    <a:pt x="136" y="176"/>
                    <a:pt x="136" y="176"/>
                    <a:pt x="136" y="176"/>
                  </a:cubicBezTo>
                  <a:cubicBezTo>
                    <a:pt x="135" y="177"/>
                    <a:pt x="135" y="177"/>
                    <a:pt x="135" y="177"/>
                  </a:cubicBezTo>
                  <a:cubicBezTo>
                    <a:pt x="135" y="177"/>
                    <a:pt x="135" y="177"/>
                    <a:pt x="135" y="177"/>
                  </a:cubicBezTo>
                  <a:cubicBezTo>
                    <a:pt x="135" y="178"/>
                    <a:pt x="135" y="178"/>
                    <a:pt x="135" y="178"/>
                  </a:cubicBezTo>
                  <a:cubicBezTo>
                    <a:pt x="134" y="178"/>
                    <a:pt x="134" y="178"/>
                    <a:pt x="134" y="178"/>
                  </a:cubicBezTo>
                  <a:cubicBezTo>
                    <a:pt x="134" y="178"/>
                    <a:pt x="134" y="178"/>
                    <a:pt x="134" y="178"/>
                  </a:cubicBezTo>
                  <a:cubicBezTo>
                    <a:pt x="133" y="179"/>
                    <a:pt x="133" y="179"/>
                    <a:pt x="133" y="179"/>
                  </a:cubicBezTo>
                  <a:cubicBezTo>
                    <a:pt x="133" y="179"/>
                    <a:pt x="133" y="179"/>
                    <a:pt x="133" y="179"/>
                  </a:cubicBezTo>
                  <a:cubicBezTo>
                    <a:pt x="132" y="179"/>
                    <a:pt x="132" y="179"/>
                    <a:pt x="132" y="179"/>
                  </a:cubicBezTo>
                  <a:cubicBezTo>
                    <a:pt x="132" y="180"/>
                    <a:pt x="132" y="180"/>
                    <a:pt x="132" y="180"/>
                  </a:cubicBezTo>
                  <a:cubicBezTo>
                    <a:pt x="132" y="180"/>
                    <a:pt x="132" y="180"/>
                    <a:pt x="132" y="180"/>
                  </a:cubicBezTo>
                  <a:cubicBezTo>
                    <a:pt x="131" y="180"/>
                    <a:pt x="131" y="180"/>
                    <a:pt x="131" y="180"/>
                  </a:cubicBezTo>
                  <a:cubicBezTo>
                    <a:pt x="130" y="180"/>
                    <a:pt x="130" y="180"/>
                    <a:pt x="130" y="180"/>
                  </a:cubicBezTo>
                  <a:cubicBezTo>
                    <a:pt x="130" y="180"/>
                    <a:pt x="130" y="180"/>
                    <a:pt x="130" y="180"/>
                  </a:cubicBezTo>
                  <a:cubicBezTo>
                    <a:pt x="129" y="180"/>
                    <a:pt x="129" y="180"/>
                    <a:pt x="129" y="180"/>
                  </a:cubicBezTo>
                  <a:cubicBezTo>
                    <a:pt x="129" y="180"/>
                    <a:pt x="129" y="180"/>
                    <a:pt x="129" y="180"/>
                  </a:cubicBezTo>
                  <a:cubicBezTo>
                    <a:pt x="129" y="180"/>
                    <a:pt x="129" y="180"/>
                    <a:pt x="129" y="180"/>
                  </a:cubicBezTo>
                  <a:cubicBezTo>
                    <a:pt x="129" y="179"/>
                    <a:pt x="129" y="179"/>
                    <a:pt x="129" y="179"/>
                  </a:cubicBezTo>
                  <a:cubicBezTo>
                    <a:pt x="129" y="179"/>
                    <a:pt x="129" y="179"/>
                    <a:pt x="129" y="179"/>
                  </a:cubicBezTo>
                  <a:cubicBezTo>
                    <a:pt x="129" y="178"/>
                    <a:pt x="129" y="178"/>
                    <a:pt x="129" y="178"/>
                  </a:cubicBezTo>
                  <a:cubicBezTo>
                    <a:pt x="129" y="178"/>
                    <a:pt x="129" y="178"/>
                    <a:pt x="129" y="178"/>
                  </a:cubicBezTo>
                  <a:cubicBezTo>
                    <a:pt x="128" y="178"/>
                    <a:pt x="128" y="178"/>
                    <a:pt x="128" y="178"/>
                  </a:cubicBezTo>
                  <a:cubicBezTo>
                    <a:pt x="128" y="178"/>
                    <a:pt x="128" y="178"/>
                    <a:pt x="128" y="178"/>
                  </a:cubicBezTo>
                  <a:cubicBezTo>
                    <a:pt x="127" y="178"/>
                    <a:pt x="127" y="178"/>
                    <a:pt x="127" y="178"/>
                  </a:cubicBezTo>
                  <a:cubicBezTo>
                    <a:pt x="126" y="178"/>
                    <a:pt x="126" y="178"/>
                    <a:pt x="126" y="178"/>
                  </a:cubicBezTo>
                  <a:cubicBezTo>
                    <a:pt x="126" y="178"/>
                    <a:pt x="126" y="178"/>
                    <a:pt x="126" y="178"/>
                  </a:cubicBezTo>
                  <a:cubicBezTo>
                    <a:pt x="127" y="178"/>
                    <a:pt x="127" y="178"/>
                    <a:pt x="127" y="178"/>
                  </a:cubicBezTo>
                  <a:cubicBezTo>
                    <a:pt x="126" y="179"/>
                    <a:pt x="126" y="179"/>
                    <a:pt x="126" y="179"/>
                  </a:cubicBezTo>
                  <a:cubicBezTo>
                    <a:pt x="126" y="179"/>
                    <a:pt x="126" y="179"/>
                    <a:pt x="126" y="179"/>
                  </a:cubicBezTo>
                  <a:cubicBezTo>
                    <a:pt x="126" y="178"/>
                    <a:pt x="126" y="178"/>
                    <a:pt x="126" y="178"/>
                  </a:cubicBezTo>
                  <a:cubicBezTo>
                    <a:pt x="125" y="177"/>
                    <a:pt x="125" y="177"/>
                    <a:pt x="125" y="177"/>
                  </a:cubicBezTo>
                  <a:cubicBezTo>
                    <a:pt x="124" y="176"/>
                    <a:pt x="124" y="176"/>
                    <a:pt x="124" y="176"/>
                  </a:cubicBezTo>
                  <a:cubicBezTo>
                    <a:pt x="124" y="177"/>
                    <a:pt x="124" y="177"/>
                    <a:pt x="124" y="177"/>
                  </a:cubicBezTo>
                  <a:cubicBezTo>
                    <a:pt x="124" y="177"/>
                    <a:pt x="124" y="177"/>
                    <a:pt x="124" y="177"/>
                  </a:cubicBezTo>
                  <a:cubicBezTo>
                    <a:pt x="124" y="178"/>
                    <a:pt x="124" y="178"/>
                    <a:pt x="124" y="178"/>
                  </a:cubicBezTo>
                  <a:cubicBezTo>
                    <a:pt x="124" y="178"/>
                    <a:pt x="124" y="178"/>
                    <a:pt x="124" y="178"/>
                  </a:cubicBezTo>
                  <a:cubicBezTo>
                    <a:pt x="124" y="177"/>
                    <a:pt x="124" y="177"/>
                    <a:pt x="124" y="177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3" y="178"/>
                    <a:pt x="123" y="178"/>
                    <a:pt x="123" y="178"/>
                  </a:cubicBezTo>
                  <a:cubicBezTo>
                    <a:pt x="123" y="178"/>
                    <a:pt x="123" y="178"/>
                    <a:pt x="123" y="178"/>
                  </a:cubicBezTo>
                  <a:cubicBezTo>
                    <a:pt x="123" y="177"/>
                    <a:pt x="123" y="177"/>
                    <a:pt x="123" y="177"/>
                  </a:cubicBezTo>
                  <a:cubicBezTo>
                    <a:pt x="122" y="178"/>
                    <a:pt x="122" y="178"/>
                    <a:pt x="122" y="178"/>
                  </a:cubicBezTo>
                  <a:cubicBezTo>
                    <a:pt x="122" y="178"/>
                    <a:pt x="122" y="178"/>
                    <a:pt x="122" y="178"/>
                  </a:cubicBezTo>
                  <a:cubicBezTo>
                    <a:pt x="121" y="177"/>
                    <a:pt x="121" y="177"/>
                    <a:pt x="121" y="177"/>
                  </a:cubicBezTo>
                  <a:cubicBezTo>
                    <a:pt x="122" y="177"/>
                    <a:pt x="122" y="177"/>
                    <a:pt x="122" y="177"/>
                  </a:cubicBezTo>
                  <a:cubicBezTo>
                    <a:pt x="122" y="177"/>
                    <a:pt x="122" y="177"/>
                    <a:pt x="122" y="177"/>
                  </a:cubicBezTo>
                  <a:cubicBezTo>
                    <a:pt x="122" y="176"/>
                    <a:pt x="122" y="176"/>
                    <a:pt x="122" y="176"/>
                  </a:cubicBezTo>
                  <a:cubicBezTo>
                    <a:pt x="122" y="176"/>
                    <a:pt x="122" y="176"/>
                    <a:pt x="122" y="176"/>
                  </a:cubicBezTo>
                  <a:cubicBezTo>
                    <a:pt x="122" y="175"/>
                    <a:pt x="122" y="175"/>
                    <a:pt x="122" y="175"/>
                  </a:cubicBezTo>
                  <a:cubicBezTo>
                    <a:pt x="121" y="175"/>
                    <a:pt x="121" y="175"/>
                    <a:pt x="121" y="175"/>
                  </a:cubicBezTo>
                  <a:cubicBezTo>
                    <a:pt x="121" y="175"/>
                    <a:pt x="121" y="175"/>
                    <a:pt x="121" y="175"/>
                  </a:cubicBezTo>
                  <a:cubicBezTo>
                    <a:pt x="121" y="174"/>
                    <a:pt x="121" y="174"/>
                    <a:pt x="121" y="174"/>
                  </a:cubicBezTo>
                  <a:cubicBezTo>
                    <a:pt x="121" y="174"/>
                    <a:pt x="121" y="174"/>
                    <a:pt x="121" y="174"/>
                  </a:cubicBezTo>
                  <a:cubicBezTo>
                    <a:pt x="120" y="173"/>
                    <a:pt x="120" y="173"/>
                    <a:pt x="120" y="173"/>
                  </a:cubicBezTo>
                  <a:cubicBezTo>
                    <a:pt x="120" y="173"/>
                    <a:pt x="120" y="173"/>
                    <a:pt x="120" y="173"/>
                  </a:cubicBezTo>
                  <a:cubicBezTo>
                    <a:pt x="119" y="173"/>
                    <a:pt x="119" y="173"/>
                    <a:pt x="119" y="173"/>
                  </a:cubicBezTo>
                  <a:cubicBezTo>
                    <a:pt x="118" y="173"/>
                    <a:pt x="118" y="173"/>
                    <a:pt x="118" y="173"/>
                  </a:cubicBezTo>
                  <a:cubicBezTo>
                    <a:pt x="118" y="173"/>
                    <a:pt x="118" y="173"/>
                    <a:pt x="118" y="173"/>
                  </a:cubicBezTo>
                  <a:cubicBezTo>
                    <a:pt x="117" y="173"/>
                    <a:pt x="117" y="173"/>
                    <a:pt x="117" y="173"/>
                  </a:cubicBezTo>
                  <a:cubicBezTo>
                    <a:pt x="116" y="173"/>
                    <a:pt x="116" y="173"/>
                    <a:pt x="116" y="173"/>
                  </a:cubicBezTo>
                  <a:cubicBezTo>
                    <a:pt x="116" y="173"/>
                    <a:pt x="116" y="173"/>
                    <a:pt x="116" y="173"/>
                  </a:cubicBezTo>
                  <a:cubicBezTo>
                    <a:pt x="115" y="173"/>
                    <a:pt x="115" y="173"/>
                    <a:pt x="115" y="173"/>
                  </a:cubicBezTo>
                  <a:cubicBezTo>
                    <a:pt x="115" y="173"/>
                    <a:pt x="115" y="173"/>
                    <a:pt x="115" y="173"/>
                  </a:cubicBezTo>
                  <a:cubicBezTo>
                    <a:pt x="115" y="174"/>
                    <a:pt x="115" y="174"/>
                    <a:pt x="115" y="174"/>
                  </a:cubicBezTo>
                  <a:cubicBezTo>
                    <a:pt x="114" y="174"/>
                    <a:pt x="114" y="174"/>
                    <a:pt x="114" y="174"/>
                  </a:cubicBezTo>
                  <a:cubicBezTo>
                    <a:pt x="114" y="174"/>
                    <a:pt x="114" y="174"/>
                    <a:pt x="114" y="174"/>
                  </a:cubicBezTo>
                  <a:cubicBezTo>
                    <a:pt x="114" y="174"/>
                    <a:pt x="114" y="174"/>
                    <a:pt x="114" y="174"/>
                  </a:cubicBezTo>
                  <a:cubicBezTo>
                    <a:pt x="114" y="175"/>
                    <a:pt x="114" y="175"/>
                    <a:pt x="114" y="175"/>
                  </a:cubicBezTo>
                  <a:cubicBezTo>
                    <a:pt x="113" y="175"/>
                    <a:pt x="113" y="175"/>
                    <a:pt x="113" y="175"/>
                  </a:cubicBezTo>
                  <a:cubicBezTo>
                    <a:pt x="113" y="175"/>
                    <a:pt x="113" y="175"/>
                    <a:pt x="113" y="175"/>
                  </a:cubicBezTo>
                  <a:cubicBezTo>
                    <a:pt x="112" y="175"/>
                    <a:pt x="112" y="175"/>
                    <a:pt x="112" y="175"/>
                  </a:cubicBezTo>
                  <a:cubicBezTo>
                    <a:pt x="112" y="175"/>
                    <a:pt x="112" y="175"/>
                    <a:pt x="112" y="175"/>
                  </a:cubicBezTo>
                  <a:cubicBezTo>
                    <a:pt x="111" y="176"/>
                    <a:pt x="111" y="176"/>
                    <a:pt x="111" y="176"/>
                  </a:cubicBezTo>
                  <a:cubicBezTo>
                    <a:pt x="111" y="176"/>
                    <a:pt x="111" y="176"/>
                    <a:pt x="111" y="176"/>
                  </a:cubicBezTo>
                  <a:cubicBezTo>
                    <a:pt x="110" y="176"/>
                    <a:pt x="110" y="176"/>
                    <a:pt x="110" y="176"/>
                  </a:cubicBezTo>
                  <a:cubicBezTo>
                    <a:pt x="109" y="177"/>
                    <a:pt x="109" y="177"/>
                    <a:pt x="109" y="177"/>
                  </a:cubicBezTo>
                  <a:cubicBezTo>
                    <a:pt x="109" y="177"/>
                    <a:pt x="109" y="177"/>
                    <a:pt x="109" y="177"/>
                  </a:cubicBezTo>
                  <a:cubicBezTo>
                    <a:pt x="108" y="177"/>
                    <a:pt x="108" y="177"/>
                    <a:pt x="108" y="177"/>
                  </a:cubicBezTo>
                  <a:cubicBezTo>
                    <a:pt x="108" y="177"/>
                    <a:pt x="108" y="177"/>
                    <a:pt x="108" y="177"/>
                  </a:cubicBezTo>
                  <a:cubicBezTo>
                    <a:pt x="107" y="177"/>
                    <a:pt x="107" y="177"/>
                    <a:pt x="107" y="177"/>
                  </a:cubicBezTo>
                  <a:cubicBezTo>
                    <a:pt x="107" y="177"/>
                    <a:pt x="107" y="177"/>
                    <a:pt x="107" y="177"/>
                  </a:cubicBezTo>
                  <a:cubicBezTo>
                    <a:pt x="107" y="177"/>
                    <a:pt x="107" y="177"/>
                    <a:pt x="107" y="177"/>
                  </a:cubicBezTo>
                  <a:cubicBezTo>
                    <a:pt x="106" y="178"/>
                    <a:pt x="106" y="178"/>
                    <a:pt x="106" y="178"/>
                  </a:cubicBezTo>
                  <a:cubicBezTo>
                    <a:pt x="106" y="178"/>
                    <a:pt x="106" y="178"/>
                    <a:pt x="106" y="178"/>
                  </a:cubicBezTo>
                  <a:cubicBezTo>
                    <a:pt x="106" y="178"/>
                    <a:pt x="106" y="178"/>
                    <a:pt x="106" y="178"/>
                  </a:cubicBezTo>
                  <a:cubicBezTo>
                    <a:pt x="106" y="178"/>
                    <a:pt x="106" y="178"/>
                    <a:pt x="106" y="178"/>
                  </a:cubicBezTo>
                  <a:cubicBezTo>
                    <a:pt x="105" y="178"/>
                    <a:pt x="105" y="178"/>
                    <a:pt x="105" y="178"/>
                  </a:cubicBezTo>
                  <a:cubicBezTo>
                    <a:pt x="105" y="179"/>
                    <a:pt x="105" y="179"/>
                    <a:pt x="105" y="179"/>
                  </a:cubicBezTo>
                  <a:cubicBezTo>
                    <a:pt x="104" y="179"/>
                    <a:pt x="104" y="179"/>
                    <a:pt x="104" y="179"/>
                  </a:cubicBezTo>
                  <a:cubicBezTo>
                    <a:pt x="103" y="179"/>
                    <a:pt x="103" y="179"/>
                    <a:pt x="103" y="179"/>
                  </a:cubicBezTo>
                  <a:cubicBezTo>
                    <a:pt x="103" y="179"/>
                    <a:pt x="103" y="179"/>
                    <a:pt x="103" y="179"/>
                  </a:cubicBezTo>
                  <a:cubicBezTo>
                    <a:pt x="102" y="179"/>
                    <a:pt x="102" y="179"/>
                    <a:pt x="102" y="179"/>
                  </a:cubicBezTo>
                  <a:cubicBezTo>
                    <a:pt x="102" y="180"/>
                    <a:pt x="102" y="180"/>
                    <a:pt x="102" y="180"/>
                  </a:cubicBezTo>
                  <a:cubicBezTo>
                    <a:pt x="101" y="180"/>
                    <a:pt x="101" y="180"/>
                    <a:pt x="101" y="180"/>
                  </a:cubicBezTo>
                  <a:cubicBezTo>
                    <a:pt x="100" y="180"/>
                    <a:pt x="100" y="180"/>
                    <a:pt x="100" y="180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100" y="181"/>
                    <a:pt x="100" y="181"/>
                    <a:pt x="100" y="181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8" y="181"/>
                    <a:pt x="98" y="181"/>
                    <a:pt x="98" y="181"/>
                  </a:cubicBezTo>
                  <a:cubicBezTo>
                    <a:pt x="97" y="181"/>
                    <a:pt x="97" y="181"/>
                    <a:pt x="97" y="181"/>
                  </a:cubicBezTo>
                  <a:cubicBezTo>
                    <a:pt x="97" y="181"/>
                    <a:pt x="97" y="181"/>
                    <a:pt x="97" y="181"/>
                  </a:cubicBezTo>
                  <a:cubicBezTo>
                    <a:pt x="96" y="181"/>
                    <a:pt x="96" y="181"/>
                    <a:pt x="96" y="181"/>
                  </a:cubicBezTo>
                  <a:cubicBezTo>
                    <a:pt x="96" y="181"/>
                    <a:pt x="96" y="181"/>
                    <a:pt x="96" y="181"/>
                  </a:cubicBezTo>
                  <a:cubicBezTo>
                    <a:pt x="95" y="181"/>
                    <a:pt x="95" y="181"/>
                    <a:pt x="95" y="181"/>
                  </a:cubicBezTo>
                  <a:cubicBezTo>
                    <a:pt x="95" y="181"/>
                    <a:pt x="95" y="181"/>
                    <a:pt x="95" y="181"/>
                  </a:cubicBezTo>
                  <a:cubicBezTo>
                    <a:pt x="95" y="182"/>
                    <a:pt x="95" y="182"/>
                    <a:pt x="95" y="182"/>
                  </a:cubicBezTo>
                  <a:cubicBezTo>
                    <a:pt x="95" y="182"/>
                    <a:pt x="95" y="182"/>
                    <a:pt x="95" y="182"/>
                  </a:cubicBezTo>
                  <a:cubicBezTo>
                    <a:pt x="96" y="182"/>
                    <a:pt x="96" y="182"/>
                    <a:pt x="96" y="182"/>
                  </a:cubicBezTo>
                  <a:cubicBezTo>
                    <a:pt x="96" y="182"/>
                    <a:pt x="96" y="182"/>
                    <a:pt x="96" y="182"/>
                  </a:cubicBezTo>
                  <a:cubicBezTo>
                    <a:pt x="97" y="183"/>
                    <a:pt x="97" y="183"/>
                    <a:pt x="97" y="183"/>
                  </a:cubicBezTo>
                  <a:cubicBezTo>
                    <a:pt x="96" y="183"/>
                    <a:pt x="96" y="183"/>
                    <a:pt x="96" y="183"/>
                  </a:cubicBezTo>
                  <a:cubicBezTo>
                    <a:pt x="96" y="183"/>
                    <a:pt x="96" y="183"/>
                    <a:pt x="96" y="183"/>
                  </a:cubicBezTo>
                  <a:cubicBezTo>
                    <a:pt x="96" y="184"/>
                    <a:pt x="96" y="184"/>
                    <a:pt x="96" y="184"/>
                  </a:cubicBezTo>
                  <a:cubicBezTo>
                    <a:pt x="96" y="184"/>
                    <a:pt x="96" y="184"/>
                    <a:pt x="96" y="184"/>
                  </a:cubicBezTo>
                  <a:cubicBezTo>
                    <a:pt x="97" y="184"/>
                    <a:pt x="97" y="184"/>
                    <a:pt x="97" y="184"/>
                  </a:cubicBezTo>
                  <a:cubicBezTo>
                    <a:pt x="97" y="184"/>
                    <a:pt x="97" y="184"/>
                    <a:pt x="97" y="184"/>
                  </a:cubicBezTo>
                  <a:cubicBezTo>
                    <a:pt x="98" y="184"/>
                    <a:pt x="98" y="184"/>
                    <a:pt x="98" y="184"/>
                  </a:cubicBezTo>
                  <a:cubicBezTo>
                    <a:pt x="98" y="184"/>
                    <a:pt x="98" y="184"/>
                    <a:pt x="98" y="184"/>
                  </a:cubicBezTo>
                  <a:cubicBezTo>
                    <a:pt x="99" y="184"/>
                    <a:pt x="99" y="184"/>
                    <a:pt x="99" y="184"/>
                  </a:cubicBezTo>
                  <a:cubicBezTo>
                    <a:pt x="99" y="185"/>
                    <a:pt x="99" y="185"/>
                    <a:pt x="99" y="185"/>
                  </a:cubicBezTo>
                  <a:cubicBezTo>
                    <a:pt x="99" y="185"/>
                    <a:pt x="99" y="185"/>
                    <a:pt x="99" y="185"/>
                  </a:cubicBezTo>
                  <a:cubicBezTo>
                    <a:pt x="98" y="185"/>
                    <a:pt x="98" y="185"/>
                    <a:pt x="98" y="185"/>
                  </a:cubicBezTo>
                  <a:cubicBezTo>
                    <a:pt x="97" y="185"/>
                    <a:pt x="97" y="185"/>
                    <a:pt x="97" y="185"/>
                  </a:cubicBezTo>
                  <a:cubicBezTo>
                    <a:pt x="96" y="186"/>
                    <a:pt x="96" y="186"/>
                    <a:pt x="96" y="186"/>
                  </a:cubicBezTo>
                  <a:cubicBezTo>
                    <a:pt x="96" y="187"/>
                    <a:pt x="96" y="187"/>
                    <a:pt x="96" y="187"/>
                  </a:cubicBezTo>
                  <a:cubicBezTo>
                    <a:pt x="96" y="187"/>
                    <a:pt x="96" y="187"/>
                    <a:pt x="96" y="187"/>
                  </a:cubicBezTo>
                  <a:cubicBezTo>
                    <a:pt x="96" y="187"/>
                    <a:pt x="96" y="187"/>
                    <a:pt x="96" y="187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6" y="189"/>
                    <a:pt x="96" y="189"/>
                    <a:pt x="96" y="189"/>
                  </a:cubicBezTo>
                  <a:cubicBezTo>
                    <a:pt x="95" y="189"/>
                    <a:pt x="95" y="189"/>
                    <a:pt x="95" y="189"/>
                  </a:cubicBezTo>
                  <a:cubicBezTo>
                    <a:pt x="95" y="189"/>
                    <a:pt x="95" y="189"/>
                    <a:pt x="95" y="189"/>
                  </a:cubicBezTo>
                  <a:cubicBezTo>
                    <a:pt x="95" y="190"/>
                    <a:pt x="95" y="190"/>
                    <a:pt x="95" y="190"/>
                  </a:cubicBezTo>
                  <a:cubicBezTo>
                    <a:pt x="95" y="190"/>
                    <a:pt x="95" y="190"/>
                    <a:pt x="95" y="190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6" y="191"/>
                    <a:pt x="96" y="191"/>
                    <a:pt x="96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9" y="192"/>
                    <a:pt x="99" y="192"/>
                    <a:pt x="99" y="192"/>
                  </a:cubicBezTo>
                  <a:cubicBezTo>
                    <a:pt x="99" y="192"/>
                    <a:pt x="99" y="192"/>
                    <a:pt x="99" y="192"/>
                  </a:cubicBezTo>
                  <a:cubicBezTo>
                    <a:pt x="99" y="194"/>
                    <a:pt x="99" y="194"/>
                    <a:pt x="99" y="194"/>
                  </a:cubicBezTo>
                  <a:cubicBezTo>
                    <a:pt x="99" y="195"/>
                    <a:pt x="99" y="195"/>
                    <a:pt x="99" y="195"/>
                  </a:cubicBezTo>
                  <a:cubicBezTo>
                    <a:pt x="98" y="195"/>
                    <a:pt x="98" y="195"/>
                    <a:pt x="98" y="195"/>
                  </a:cubicBezTo>
                  <a:cubicBezTo>
                    <a:pt x="97" y="195"/>
                    <a:pt x="97" y="195"/>
                    <a:pt x="97" y="195"/>
                  </a:cubicBezTo>
                  <a:cubicBezTo>
                    <a:pt x="96" y="194"/>
                    <a:pt x="96" y="194"/>
                    <a:pt x="96" y="194"/>
                  </a:cubicBezTo>
                  <a:cubicBezTo>
                    <a:pt x="96" y="194"/>
                    <a:pt x="96" y="194"/>
                    <a:pt x="96" y="194"/>
                  </a:cubicBezTo>
                  <a:cubicBezTo>
                    <a:pt x="96" y="195"/>
                    <a:pt x="96" y="195"/>
                    <a:pt x="96" y="195"/>
                  </a:cubicBezTo>
                  <a:cubicBezTo>
                    <a:pt x="95" y="196"/>
                    <a:pt x="95" y="196"/>
                    <a:pt x="95" y="196"/>
                  </a:cubicBezTo>
                  <a:cubicBezTo>
                    <a:pt x="95" y="196"/>
                    <a:pt x="95" y="196"/>
                    <a:pt x="95" y="196"/>
                  </a:cubicBezTo>
                  <a:cubicBezTo>
                    <a:pt x="94" y="195"/>
                    <a:pt x="94" y="195"/>
                    <a:pt x="94" y="195"/>
                  </a:cubicBezTo>
                  <a:cubicBezTo>
                    <a:pt x="93" y="195"/>
                    <a:pt x="93" y="195"/>
                    <a:pt x="93" y="195"/>
                  </a:cubicBezTo>
                  <a:cubicBezTo>
                    <a:pt x="92" y="195"/>
                    <a:pt x="92" y="195"/>
                    <a:pt x="92" y="195"/>
                  </a:cubicBezTo>
                  <a:cubicBezTo>
                    <a:pt x="92" y="195"/>
                    <a:pt x="92" y="195"/>
                    <a:pt x="92" y="195"/>
                  </a:cubicBezTo>
                  <a:cubicBezTo>
                    <a:pt x="92" y="195"/>
                    <a:pt x="92" y="195"/>
                    <a:pt x="92" y="195"/>
                  </a:cubicBezTo>
                  <a:cubicBezTo>
                    <a:pt x="91" y="194"/>
                    <a:pt x="91" y="194"/>
                    <a:pt x="91" y="194"/>
                  </a:cubicBezTo>
                  <a:cubicBezTo>
                    <a:pt x="91" y="194"/>
                    <a:pt x="91" y="194"/>
                    <a:pt x="91" y="194"/>
                  </a:cubicBezTo>
                  <a:cubicBezTo>
                    <a:pt x="92" y="194"/>
                    <a:pt x="92" y="194"/>
                    <a:pt x="92" y="194"/>
                  </a:cubicBezTo>
                  <a:cubicBezTo>
                    <a:pt x="91" y="194"/>
                    <a:pt x="91" y="194"/>
                    <a:pt x="91" y="194"/>
                  </a:cubicBezTo>
                  <a:cubicBezTo>
                    <a:pt x="90" y="193"/>
                    <a:pt x="90" y="193"/>
                    <a:pt x="90" y="193"/>
                  </a:cubicBezTo>
                  <a:cubicBezTo>
                    <a:pt x="90" y="194"/>
                    <a:pt x="90" y="194"/>
                    <a:pt x="90" y="194"/>
                  </a:cubicBezTo>
                  <a:cubicBezTo>
                    <a:pt x="90" y="193"/>
                    <a:pt x="90" y="193"/>
                    <a:pt x="90" y="193"/>
                  </a:cubicBezTo>
                  <a:cubicBezTo>
                    <a:pt x="89" y="194"/>
                    <a:pt x="89" y="194"/>
                    <a:pt x="89" y="194"/>
                  </a:cubicBezTo>
                  <a:cubicBezTo>
                    <a:pt x="89" y="194"/>
                    <a:pt x="89" y="194"/>
                    <a:pt x="89" y="194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7" y="193"/>
                    <a:pt x="87" y="193"/>
                    <a:pt x="87" y="193"/>
                  </a:cubicBezTo>
                  <a:cubicBezTo>
                    <a:pt x="86" y="194"/>
                    <a:pt x="86" y="194"/>
                    <a:pt x="86" y="194"/>
                  </a:cubicBezTo>
                  <a:cubicBezTo>
                    <a:pt x="86" y="193"/>
                    <a:pt x="86" y="193"/>
                    <a:pt x="86" y="193"/>
                  </a:cubicBezTo>
                  <a:cubicBezTo>
                    <a:pt x="86" y="194"/>
                    <a:pt x="86" y="194"/>
                    <a:pt x="86" y="194"/>
                  </a:cubicBezTo>
                  <a:cubicBezTo>
                    <a:pt x="86" y="194"/>
                    <a:pt x="86" y="194"/>
                    <a:pt x="86" y="194"/>
                  </a:cubicBezTo>
                  <a:cubicBezTo>
                    <a:pt x="85" y="194"/>
                    <a:pt x="85" y="194"/>
                    <a:pt x="85" y="194"/>
                  </a:cubicBezTo>
                  <a:cubicBezTo>
                    <a:pt x="85" y="195"/>
                    <a:pt x="85" y="195"/>
                    <a:pt x="85" y="195"/>
                  </a:cubicBezTo>
                  <a:cubicBezTo>
                    <a:pt x="84" y="196"/>
                    <a:pt x="84" y="196"/>
                    <a:pt x="84" y="196"/>
                  </a:cubicBezTo>
                  <a:cubicBezTo>
                    <a:pt x="84" y="196"/>
                    <a:pt x="84" y="196"/>
                    <a:pt x="84" y="196"/>
                  </a:cubicBezTo>
                  <a:cubicBezTo>
                    <a:pt x="83" y="195"/>
                    <a:pt x="83" y="195"/>
                    <a:pt x="83" y="195"/>
                  </a:cubicBezTo>
                  <a:cubicBezTo>
                    <a:pt x="82" y="195"/>
                    <a:pt x="82" y="195"/>
                    <a:pt x="82" y="195"/>
                  </a:cubicBezTo>
                  <a:cubicBezTo>
                    <a:pt x="82" y="194"/>
                    <a:pt x="82" y="194"/>
                    <a:pt x="82" y="194"/>
                  </a:cubicBezTo>
                  <a:cubicBezTo>
                    <a:pt x="81" y="195"/>
                    <a:pt x="81" y="195"/>
                    <a:pt x="81" y="195"/>
                  </a:cubicBezTo>
                  <a:cubicBezTo>
                    <a:pt x="81" y="195"/>
                    <a:pt x="81" y="195"/>
                    <a:pt x="81" y="195"/>
                  </a:cubicBezTo>
                  <a:cubicBezTo>
                    <a:pt x="81" y="196"/>
                    <a:pt x="81" y="196"/>
                    <a:pt x="81" y="196"/>
                  </a:cubicBezTo>
                  <a:cubicBezTo>
                    <a:pt x="81" y="196"/>
                    <a:pt x="81" y="196"/>
                    <a:pt x="81" y="196"/>
                  </a:cubicBezTo>
                  <a:cubicBezTo>
                    <a:pt x="81" y="195"/>
                    <a:pt x="81" y="195"/>
                    <a:pt x="81" y="195"/>
                  </a:cubicBezTo>
                  <a:cubicBezTo>
                    <a:pt x="80" y="195"/>
                    <a:pt x="80" y="195"/>
                    <a:pt x="80" y="195"/>
                  </a:cubicBezTo>
                  <a:cubicBezTo>
                    <a:pt x="80" y="195"/>
                    <a:pt x="80" y="195"/>
                    <a:pt x="80" y="195"/>
                  </a:cubicBezTo>
                  <a:cubicBezTo>
                    <a:pt x="79" y="194"/>
                    <a:pt x="79" y="194"/>
                    <a:pt x="79" y="194"/>
                  </a:cubicBezTo>
                  <a:cubicBezTo>
                    <a:pt x="79" y="194"/>
                    <a:pt x="79" y="194"/>
                    <a:pt x="79" y="194"/>
                  </a:cubicBezTo>
                  <a:cubicBezTo>
                    <a:pt x="78" y="194"/>
                    <a:pt x="78" y="194"/>
                    <a:pt x="78" y="194"/>
                  </a:cubicBezTo>
                  <a:cubicBezTo>
                    <a:pt x="77" y="193"/>
                    <a:pt x="77" y="193"/>
                    <a:pt x="77" y="193"/>
                  </a:cubicBezTo>
                  <a:cubicBezTo>
                    <a:pt x="77" y="193"/>
                    <a:pt x="77" y="193"/>
                    <a:pt x="77" y="193"/>
                  </a:cubicBezTo>
                  <a:cubicBezTo>
                    <a:pt x="77" y="192"/>
                    <a:pt x="77" y="192"/>
                    <a:pt x="77" y="192"/>
                  </a:cubicBezTo>
                  <a:cubicBezTo>
                    <a:pt x="76" y="192"/>
                    <a:pt x="76" y="192"/>
                    <a:pt x="76" y="192"/>
                  </a:cubicBezTo>
                  <a:cubicBezTo>
                    <a:pt x="75" y="193"/>
                    <a:pt x="75" y="193"/>
                    <a:pt x="75" y="193"/>
                  </a:cubicBezTo>
                  <a:cubicBezTo>
                    <a:pt x="75" y="192"/>
                    <a:pt x="75" y="192"/>
                    <a:pt x="75" y="192"/>
                  </a:cubicBezTo>
                  <a:cubicBezTo>
                    <a:pt x="74" y="191"/>
                    <a:pt x="74" y="191"/>
                    <a:pt x="74" y="191"/>
                  </a:cubicBezTo>
                  <a:cubicBezTo>
                    <a:pt x="74" y="191"/>
                    <a:pt x="74" y="191"/>
                    <a:pt x="74" y="191"/>
                  </a:cubicBezTo>
                  <a:cubicBezTo>
                    <a:pt x="73" y="192"/>
                    <a:pt x="73" y="192"/>
                    <a:pt x="73" y="192"/>
                  </a:cubicBezTo>
                  <a:cubicBezTo>
                    <a:pt x="73" y="192"/>
                    <a:pt x="73" y="192"/>
                    <a:pt x="73" y="192"/>
                  </a:cubicBezTo>
                  <a:cubicBezTo>
                    <a:pt x="72" y="192"/>
                    <a:pt x="72" y="192"/>
                    <a:pt x="72" y="192"/>
                  </a:cubicBezTo>
                  <a:cubicBezTo>
                    <a:pt x="72" y="193"/>
                    <a:pt x="72" y="193"/>
                    <a:pt x="72" y="193"/>
                  </a:cubicBezTo>
                  <a:cubicBezTo>
                    <a:pt x="72" y="192"/>
                    <a:pt x="72" y="192"/>
                    <a:pt x="72" y="192"/>
                  </a:cubicBezTo>
                  <a:cubicBezTo>
                    <a:pt x="72" y="192"/>
                    <a:pt x="72" y="192"/>
                    <a:pt x="72" y="192"/>
                  </a:cubicBezTo>
                  <a:cubicBezTo>
                    <a:pt x="71" y="193"/>
                    <a:pt x="71" y="193"/>
                    <a:pt x="71" y="193"/>
                  </a:cubicBezTo>
                  <a:cubicBezTo>
                    <a:pt x="71" y="193"/>
                    <a:pt x="71" y="193"/>
                    <a:pt x="71" y="193"/>
                  </a:cubicBezTo>
                  <a:cubicBezTo>
                    <a:pt x="71" y="193"/>
                    <a:pt x="71" y="193"/>
                    <a:pt x="71" y="193"/>
                  </a:cubicBezTo>
                  <a:cubicBezTo>
                    <a:pt x="71" y="192"/>
                    <a:pt x="71" y="192"/>
                    <a:pt x="71" y="192"/>
                  </a:cubicBezTo>
                  <a:cubicBezTo>
                    <a:pt x="71" y="192"/>
                    <a:pt x="71" y="192"/>
                    <a:pt x="71" y="192"/>
                  </a:cubicBezTo>
                  <a:cubicBezTo>
                    <a:pt x="70" y="192"/>
                    <a:pt x="70" y="192"/>
                    <a:pt x="70" y="192"/>
                  </a:cubicBezTo>
                  <a:cubicBezTo>
                    <a:pt x="70" y="191"/>
                    <a:pt x="70" y="191"/>
                    <a:pt x="70" y="191"/>
                  </a:cubicBezTo>
                  <a:cubicBezTo>
                    <a:pt x="69" y="192"/>
                    <a:pt x="69" y="192"/>
                    <a:pt x="69" y="192"/>
                  </a:cubicBezTo>
                  <a:cubicBezTo>
                    <a:pt x="70" y="192"/>
                    <a:pt x="70" y="192"/>
                    <a:pt x="70" y="192"/>
                  </a:cubicBezTo>
                  <a:cubicBezTo>
                    <a:pt x="69" y="193"/>
                    <a:pt x="69" y="193"/>
                    <a:pt x="69" y="193"/>
                  </a:cubicBezTo>
                  <a:cubicBezTo>
                    <a:pt x="69" y="193"/>
                    <a:pt x="69" y="193"/>
                    <a:pt x="69" y="193"/>
                  </a:cubicBezTo>
                  <a:cubicBezTo>
                    <a:pt x="68" y="193"/>
                    <a:pt x="68" y="193"/>
                    <a:pt x="68" y="193"/>
                  </a:cubicBezTo>
                  <a:cubicBezTo>
                    <a:pt x="68" y="194"/>
                    <a:pt x="68" y="194"/>
                    <a:pt x="68" y="194"/>
                  </a:cubicBezTo>
                  <a:cubicBezTo>
                    <a:pt x="68" y="194"/>
                    <a:pt x="68" y="194"/>
                    <a:pt x="68" y="194"/>
                  </a:cubicBezTo>
                  <a:cubicBezTo>
                    <a:pt x="67" y="194"/>
                    <a:pt x="67" y="194"/>
                    <a:pt x="67" y="194"/>
                  </a:cubicBezTo>
                  <a:cubicBezTo>
                    <a:pt x="67" y="195"/>
                    <a:pt x="67" y="195"/>
                    <a:pt x="67" y="195"/>
                  </a:cubicBezTo>
                  <a:cubicBezTo>
                    <a:pt x="67" y="195"/>
                    <a:pt x="67" y="195"/>
                    <a:pt x="67" y="195"/>
                  </a:cubicBezTo>
                  <a:cubicBezTo>
                    <a:pt x="67" y="196"/>
                    <a:pt x="67" y="196"/>
                    <a:pt x="67" y="196"/>
                  </a:cubicBezTo>
                  <a:cubicBezTo>
                    <a:pt x="66" y="196"/>
                    <a:pt x="66" y="196"/>
                    <a:pt x="66" y="196"/>
                  </a:cubicBezTo>
                  <a:cubicBezTo>
                    <a:pt x="65" y="196"/>
                    <a:pt x="65" y="196"/>
                    <a:pt x="65" y="196"/>
                  </a:cubicBezTo>
                  <a:cubicBezTo>
                    <a:pt x="66" y="199"/>
                    <a:pt x="66" y="199"/>
                    <a:pt x="66" y="199"/>
                  </a:cubicBezTo>
                  <a:cubicBezTo>
                    <a:pt x="66" y="199"/>
                    <a:pt x="66" y="199"/>
                    <a:pt x="66" y="199"/>
                  </a:cubicBezTo>
                  <a:cubicBezTo>
                    <a:pt x="66" y="200"/>
                    <a:pt x="66" y="200"/>
                    <a:pt x="66" y="200"/>
                  </a:cubicBezTo>
                  <a:cubicBezTo>
                    <a:pt x="65" y="200"/>
                    <a:pt x="65" y="200"/>
                    <a:pt x="65" y="200"/>
                  </a:cubicBezTo>
                  <a:cubicBezTo>
                    <a:pt x="64" y="199"/>
                    <a:pt x="64" y="199"/>
                    <a:pt x="64" y="199"/>
                  </a:cubicBezTo>
                  <a:cubicBezTo>
                    <a:pt x="64" y="199"/>
                    <a:pt x="64" y="199"/>
                    <a:pt x="64" y="199"/>
                  </a:cubicBezTo>
                  <a:cubicBezTo>
                    <a:pt x="62" y="197"/>
                    <a:pt x="62" y="197"/>
                    <a:pt x="62" y="197"/>
                  </a:cubicBezTo>
                  <a:cubicBezTo>
                    <a:pt x="62" y="198"/>
                    <a:pt x="62" y="198"/>
                    <a:pt x="62" y="198"/>
                  </a:cubicBezTo>
                  <a:cubicBezTo>
                    <a:pt x="62" y="199"/>
                    <a:pt x="62" y="199"/>
                    <a:pt x="62" y="199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60" y="200"/>
                    <a:pt x="60" y="200"/>
                    <a:pt x="60" y="200"/>
                  </a:cubicBezTo>
                  <a:cubicBezTo>
                    <a:pt x="60" y="201"/>
                    <a:pt x="60" y="201"/>
                    <a:pt x="60" y="201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61" y="204"/>
                    <a:pt x="61" y="204"/>
                    <a:pt x="61" y="204"/>
                  </a:cubicBezTo>
                  <a:cubicBezTo>
                    <a:pt x="60" y="205"/>
                    <a:pt x="60" y="205"/>
                    <a:pt x="60" y="205"/>
                  </a:cubicBezTo>
                  <a:cubicBezTo>
                    <a:pt x="61" y="205"/>
                    <a:pt x="61" y="205"/>
                    <a:pt x="61" y="205"/>
                  </a:cubicBezTo>
                  <a:cubicBezTo>
                    <a:pt x="62" y="206"/>
                    <a:pt x="62" y="206"/>
                    <a:pt x="62" y="206"/>
                  </a:cubicBezTo>
                  <a:cubicBezTo>
                    <a:pt x="62" y="206"/>
                    <a:pt x="62" y="206"/>
                    <a:pt x="62" y="206"/>
                  </a:cubicBezTo>
                  <a:cubicBezTo>
                    <a:pt x="63" y="207"/>
                    <a:pt x="63" y="207"/>
                    <a:pt x="63" y="207"/>
                  </a:cubicBezTo>
                  <a:cubicBezTo>
                    <a:pt x="63" y="207"/>
                    <a:pt x="63" y="207"/>
                    <a:pt x="63" y="207"/>
                  </a:cubicBezTo>
                  <a:cubicBezTo>
                    <a:pt x="65" y="207"/>
                    <a:pt x="65" y="207"/>
                    <a:pt x="65" y="207"/>
                  </a:cubicBezTo>
                  <a:cubicBezTo>
                    <a:pt x="66" y="208"/>
                    <a:pt x="66" y="208"/>
                    <a:pt x="66" y="208"/>
                  </a:cubicBezTo>
                  <a:cubicBezTo>
                    <a:pt x="67" y="210"/>
                    <a:pt x="67" y="210"/>
                    <a:pt x="67" y="210"/>
                  </a:cubicBezTo>
                  <a:cubicBezTo>
                    <a:pt x="66" y="210"/>
                    <a:pt x="66" y="210"/>
                    <a:pt x="66" y="210"/>
                  </a:cubicBezTo>
                  <a:cubicBezTo>
                    <a:pt x="66" y="211"/>
                    <a:pt x="66" y="211"/>
                    <a:pt x="66" y="211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8" y="211"/>
                    <a:pt x="68" y="211"/>
                    <a:pt x="68" y="211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69" y="212"/>
                    <a:pt x="69" y="212"/>
                    <a:pt x="69" y="212"/>
                  </a:cubicBezTo>
                  <a:cubicBezTo>
                    <a:pt x="68" y="212"/>
                    <a:pt x="68" y="212"/>
                    <a:pt x="68" y="212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8" y="213"/>
                    <a:pt x="68" y="213"/>
                    <a:pt x="68" y="213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7" y="213"/>
                    <a:pt x="67" y="213"/>
                    <a:pt x="67" y="213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8" y="215"/>
                    <a:pt x="68" y="215"/>
                    <a:pt x="68" y="215"/>
                  </a:cubicBezTo>
                  <a:cubicBezTo>
                    <a:pt x="67" y="214"/>
                    <a:pt x="67" y="214"/>
                    <a:pt x="67" y="214"/>
                  </a:cubicBezTo>
                  <a:cubicBezTo>
                    <a:pt x="67" y="214"/>
                    <a:pt x="67" y="214"/>
                    <a:pt x="67" y="214"/>
                  </a:cubicBezTo>
                  <a:cubicBezTo>
                    <a:pt x="67" y="214"/>
                    <a:pt x="67" y="214"/>
                    <a:pt x="67" y="214"/>
                  </a:cubicBezTo>
                  <a:cubicBezTo>
                    <a:pt x="66" y="214"/>
                    <a:pt x="66" y="214"/>
                    <a:pt x="66" y="214"/>
                  </a:cubicBezTo>
                  <a:cubicBezTo>
                    <a:pt x="67" y="214"/>
                    <a:pt x="67" y="214"/>
                    <a:pt x="67" y="214"/>
                  </a:cubicBezTo>
                  <a:cubicBezTo>
                    <a:pt x="67" y="215"/>
                    <a:pt x="67" y="215"/>
                    <a:pt x="67" y="215"/>
                  </a:cubicBezTo>
                  <a:cubicBezTo>
                    <a:pt x="66" y="215"/>
                    <a:pt x="66" y="215"/>
                    <a:pt x="66" y="215"/>
                  </a:cubicBezTo>
                  <a:cubicBezTo>
                    <a:pt x="66" y="215"/>
                    <a:pt x="66" y="215"/>
                    <a:pt x="66" y="215"/>
                  </a:cubicBezTo>
                  <a:cubicBezTo>
                    <a:pt x="66" y="215"/>
                    <a:pt x="66" y="215"/>
                    <a:pt x="66" y="215"/>
                  </a:cubicBezTo>
                  <a:cubicBezTo>
                    <a:pt x="66" y="215"/>
                    <a:pt x="66" y="215"/>
                    <a:pt x="66" y="215"/>
                  </a:cubicBezTo>
                  <a:cubicBezTo>
                    <a:pt x="65" y="215"/>
                    <a:pt x="65" y="215"/>
                    <a:pt x="65" y="215"/>
                  </a:cubicBezTo>
                  <a:cubicBezTo>
                    <a:pt x="65" y="215"/>
                    <a:pt x="65" y="215"/>
                    <a:pt x="65" y="215"/>
                  </a:cubicBezTo>
                  <a:cubicBezTo>
                    <a:pt x="65" y="215"/>
                    <a:pt x="65" y="215"/>
                    <a:pt x="65" y="215"/>
                  </a:cubicBezTo>
                  <a:cubicBezTo>
                    <a:pt x="65" y="215"/>
                    <a:pt x="65" y="215"/>
                    <a:pt x="65" y="215"/>
                  </a:cubicBezTo>
                  <a:cubicBezTo>
                    <a:pt x="65" y="215"/>
                    <a:pt x="65" y="215"/>
                    <a:pt x="65" y="215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4" y="217"/>
                    <a:pt x="64" y="217"/>
                    <a:pt x="64" y="217"/>
                  </a:cubicBezTo>
                  <a:cubicBezTo>
                    <a:pt x="64" y="217"/>
                    <a:pt x="64" y="217"/>
                    <a:pt x="64" y="217"/>
                  </a:cubicBezTo>
                  <a:cubicBezTo>
                    <a:pt x="64" y="217"/>
                    <a:pt x="64" y="217"/>
                    <a:pt x="64" y="217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19"/>
                    <a:pt x="63" y="219"/>
                    <a:pt x="63" y="219"/>
                  </a:cubicBezTo>
                  <a:cubicBezTo>
                    <a:pt x="63" y="219"/>
                    <a:pt x="63" y="219"/>
                    <a:pt x="63" y="219"/>
                  </a:cubicBezTo>
                  <a:cubicBezTo>
                    <a:pt x="63" y="220"/>
                    <a:pt x="63" y="220"/>
                    <a:pt x="63" y="220"/>
                  </a:cubicBezTo>
                  <a:cubicBezTo>
                    <a:pt x="63" y="221"/>
                    <a:pt x="63" y="221"/>
                    <a:pt x="63" y="221"/>
                  </a:cubicBezTo>
                  <a:cubicBezTo>
                    <a:pt x="64" y="221"/>
                    <a:pt x="64" y="221"/>
                    <a:pt x="64" y="221"/>
                  </a:cubicBezTo>
                  <a:cubicBezTo>
                    <a:pt x="64" y="221"/>
                    <a:pt x="64" y="221"/>
                    <a:pt x="64" y="221"/>
                  </a:cubicBezTo>
                  <a:cubicBezTo>
                    <a:pt x="64" y="221"/>
                    <a:pt x="64" y="221"/>
                    <a:pt x="64" y="221"/>
                  </a:cubicBezTo>
                  <a:cubicBezTo>
                    <a:pt x="65" y="221"/>
                    <a:pt x="65" y="221"/>
                    <a:pt x="65" y="221"/>
                  </a:cubicBezTo>
                  <a:cubicBezTo>
                    <a:pt x="65" y="222"/>
                    <a:pt x="65" y="222"/>
                    <a:pt x="65" y="222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66" y="222"/>
                    <a:pt x="66" y="222"/>
                    <a:pt x="66" y="222"/>
                  </a:cubicBezTo>
                  <a:cubicBezTo>
                    <a:pt x="66" y="222"/>
                    <a:pt x="66" y="222"/>
                    <a:pt x="66" y="222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66" y="223"/>
                    <a:pt x="66" y="223"/>
                    <a:pt x="66" y="223"/>
                  </a:cubicBezTo>
                  <a:cubicBezTo>
                    <a:pt x="66" y="224"/>
                    <a:pt x="66" y="224"/>
                    <a:pt x="66" y="224"/>
                  </a:cubicBezTo>
                  <a:cubicBezTo>
                    <a:pt x="66" y="224"/>
                    <a:pt x="66" y="224"/>
                    <a:pt x="66" y="224"/>
                  </a:cubicBezTo>
                  <a:cubicBezTo>
                    <a:pt x="66" y="224"/>
                    <a:pt x="66" y="224"/>
                    <a:pt x="66" y="224"/>
                  </a:cubicBezTo>
                  <a:cubicBezTo>
                    <a:pt x="66" y="224"/>
                    <a:pt x="66" y="224"/>
                    <a:pt x="66" y="224"/>
                  </a:cubicBezTo>
                  <a:cubicBezTo>
                    <a:pt x="66" y="225"/>
                    <a:pt x="66" y="225"/>
                    <a:pt x="66" y="225"/>
                  </a:cubicBezTo>
                  <a:cubicBezTo>
                    <a:pt x="67" y="226"/>
                    <a:pt x="67" y="226"/>
                    <a:pt x="67" y="226"/>
                  </a:cubicBezTo>
                  <a:cubicBezTo>
                    <a:pt x="67" y="227"/>
                    <a:pt x="67" y="227"/>
                    <a:pt x="67" y="227"/>
                  </a:cubicBezTo>
                  <a:cubicBezTo>
                    <a:pt x="68" y="228"/>
                    <a:pt x="68" y="228"/>
                    <a:pt x="68" y="228"/>
                  </a:cubicBezTo>
                  <a:cubicBezTo>
                    <a:pt x="70" y="229"/>
                    <a:pt x="70" y="229"/>
                    <a:pt x="70" y="229"/>
                  </a:cubicBezTo>
                  <a:cubicBezTo>
                    <a:pt x="70" y="229"/>
                    <a:pt x="70" y="229"/>
                    <a:pt x="70" y="229"/>
                  </a:cubicBezTo>
                  <a:cubicBezTo>
                    <a:pt x="70" y="230"/>
                    <a:pt x="70" y="230"/>
                    <a:pt x="70" y="230"/>
                  </a:cubicBezTo>
                  <a:cubicBezTo>
                    <a:pt x="69" y="231"/>
                    <a:pt x="69" y="231"/>
                    <a:pt x="69" y="231"/>
                  </a:cubicBezTo>
                  <a:cubicBezTo>
                    <a:pt x="68" y="231"/>
                    <a:pt x="68" y="231"/>
                    <a:pt x="68" y="231"/>
                  </a:cubicBezTo>
                  <a:cubicBezTo>
                    <a:pt x="68" y="232"/>
                    <a:pt x="68" y="232"/>
                    <a:pt x="68" y="232"/>
                  </a:cubicBezTo>
                  <a:cubicBezTo>
                    <a:pt x="66" y="232"/>
                    <a:pt x="66" y="232"/>
                    <a:pt x="66" y="232"/>
                  </a:cubicBezTo>
                  <a:cubicBezTo>
                    <a:pt x="66" y="231"/>
                    <a:pt x="66" y="231"/>
                    <a:pt x="66" y="231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4" y="230"/>
                    <a:pt x="64" y="230"/>
                    <a:pt x="64" y="230"/>
                  </a:cubicBezTo>
                  <a:cubicBezTo>
                    <a:pt x="63" y="231"/>
                    <a:pt x="63" y="231"/>
                    <a:pt x="63" y="231"/>
                  </a:cubicBezTo>
                  <a:cubicBezTo>
                    <a:pt x="64" y="231"/>
                    <a:pt x="64" y="231"/>
                    <a:pt x="64" y="231"/>
                  </a:cubicBezTo>
                  <a:cubicBezTo>
                    <a:pt x="65" y="232"/>
                    <a:pt x="65" y="232"/>
                    <a:pt x="65" y="232"/>
                  </a:cubicBezTo>
                  <a:cubicBezTo>
                    <a:pt x="64" y="233"/>
                    <a:pt x="64" y="233"/>
                    <a:pt x="64" y="233"/>
                  </a:cubicBezTo>
                  <a:cubicBezTo>
                    <a:pt x="63" y="232"/>
                    <a:pt x="63" y="232"/>
                    <a:pt x="63" y="232"/>
                  </a:cubicBezTo>
                  <a:cubicBezTo>
                    <a:pt x="62" y="232"/>
                    <a:pt x="62" y="232"/>
                    <a:pt x="62" y="232"/>
                  </a:cubicBezTo>
                  <a:cubicBezTo>
                    <a:pt x="61" y="231"/>
                    <a:pt x="61" y="231"/>
                    <a:pt x="61" y="231"/>
                  </a:cubicBezTo>
                  <a:cubicBezTo>
                    <a:pt x="60" y="232"/>
                    <a:pt x="60" y="232"/>
                    <a:pt x="60" y="232"/>
                  </a:cubicBezTo>
                  <a:cubicBezTo>
                    <a:pt x="60" y="232"/>
                    <a:pt x="60" y="232"/>
                    <a:pt x="60" y="232"/>
                  </a:cubicBezTo>
                  <a:cubicBezTo>
                    <a:pt x="60" y="233"/>
                    <a:pt x="60" y="233"/>
                    <a:pt x="60" y="233"/>
                  </a:cubicBezTo>
                  <a:cubicBezTo>
                    <a:pt x="59" y="232"/>
                    <a:pt x="59" y="232"/>
                    <a:pt x="59" y="232"/>
                  </a:cubicBezTo>
                  <a:cubicBezTo>
                    <a:pt x="58" y="232"/>
                    <a:pt x="58" y="232"/>
                    <a:pt x="58" y="232"/>
                  </a:cubicBezTo>
                  <a:cubicBezTo>
                    <a:pt x="57" y="232"/>
                    <a:pt x="57" y="232"/>
                    <a:pt x="57" y="232"/>
                  </a:cubicBezTo>
                  <a:cubicBezTo>
                    <a:pt x="56" y="232"/>
                    <a:pt x="56" y="232"/>
                    <a:pt x="56" y="232"/>
                  </a:cubicBezTo>
                  <a:cubicBezTo>
                    <a:pt x="55" y="233"/>
                    <a:pt x="55" y="233"/>
                    <a:pt x="55" y="233"/>
                  </a:cubicBezTo>
                  <a:cubicBezTo>
                    <a:pt x="55" y="233"/>
                    <a:pt x="55" y="233"/>
                    <a:pt x="55" y="233"/>
                  </a:cubicBezTo>
                  <a:cubicBezTo>
                    <a:pt x="55" y="232"/>
                    <a:pt x="55" y="232"/>
                    <a:pt x="55" y="232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2" y="232"/>
                    <a:pt x="52" y="232"/>
                    <a:pt x="52" y="232"/>
                  </a:cubicBezTo>
                  <a:cubicBezTo>
                    <a:pt x="52" y="232"/>
                    <a:pt x="52" y="232"/>
                    <a:pt x="52" y="232"/>
                  </a:cubicBezTo>
                  <a:cubicBezTo>
                    <a:pt x="51" y="231"/>
                    <a:pt x="51" y="231"/>
                    <a:pt x="51" y="231"/>
                  </a:cubicBezTo>
                  <a:cubicBezTo>
                    <a:pt x="51" y="232"/>
                    <a:pt x="51" y="232"/>
                    <a:pt x="51" y="232"/>
                  </a:cubicBezTo>
                  <a:cubicBezTo>
                    <a:pt x="51" y="232"/>
                    <a:pt x="51" y="232"/>
                    <a:pt x="51" y="232"/>
                  </a:cubicBezTo>
                  <a:cubicBezTo>
                    <a:pt x="51" y="231"/>
                    <a:pt x="51" y="231"/>
                    <a:pt x="51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1"/>
                    <a:pt x="50" y="231"/>
                    <a:pt x="50" y="231"/>
                  </a:cubicBezTo>
                  <a:cubicBezTo>
                    <a:pt x="50" y="230"/>
                    <a:pt x="50" y="230"/>
                    <a:pt x="50" y="230"/>
                  </a:cubicBezTo>
                  <a:cubicBezTo>
                    <a:pt x="50" y="230"/>
                    <a:pt x="50" y="230"/>
                    <a:pt x="50" y="230"/>
                  </a:cubicBezTo>
                  <a:cubicBezTo>
                    <a:pt x="50" y="229"/>
                    <a:pt x="50" y="229"/>
                    <a:pt x="50" y="229"/>
                  </a:cubicBezTo>
                  <a:cubicBezTo>
                    <a:pt x="50" y="228"/>
                    <a:pt x="50" y="228"/>
                    <a:pt x="50" y="228"/>
                  </a:cubicBezTo>
                  <a:cubicBezTo>
                    <a:pt x="49" y="228"/>
                    <a:pt x="49" y="228"/>
                    <a:pt x="49" y="228"/>
                  </a:cubicBezTo>
                  <a:cubicBezTo>
                    <a:pt x="49" y="227"/>
                    <a:pt x="49" y="227"/>
                    <a:pt x="49" y="227"/>
                  </a:cubicBezTo>
                  <a:cubicBezTo>
                    <a:pt x="48" y="227"/>
                    <a:pt x="48" y="227"/>
                    <a:pt x="48" y="227"/>
                  </a:cubicBezTo>
                  <a:cubicBezTo>
                    <a:pt x="48" y="226"/>
                    <a:pt x="48" y="226"/>
                    <a:pt x="48" y="226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6"/>
                    <a:pt x="47" y="226"/>
                    <a:pt x="47" y="226"/>
                  </a:cubicBezTo>
                  <a:cubicBezTo>
                    <a:pt x="47" y="226"/>
                    <a:pt x="47" y="226"/>
                    <a:pt x="47" y="226"/>
                  </a:cubicBezTo>
                  <a:cubicBezTo>
                    <a:pt x="46" y="225"/>
                    <a:pt x="46" y="225"/>
                    <a:pt x="46" y="225"/>
                  </a:cubicBezTo>
                  <a:cubicBezTo>
                    <a:pt x="46" y="225"/>
                    <a:pt x="46" y="225"/>
                    <a:pt x="46" y="225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5" y="225"/>
                    <a:pt x="45" y="225"/>
                    <a:pt x="45" y="225"/>
                  </a:cubicBezTo>
                  <a:cubicBezTo>
                    <a:pt x="45" y="224"/>
                    <a:pt x="45" y="224"/>
                    <a:pt x="45" y="224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3" y="223"/>
                    <a:pt x="43" y="223"/>
                    <a:pt x="43" y="223"/>
                  </a:cubicBezTo>
                  <a:cubicBezTo>
                    <a:pt x="43" y="223"/>
                    <a:pt x="43" y="223"/>
                    <a:pt x="43" y="223"/>
                  </a:cubicBezTo>
                  <a:cubicBezTo>
                    <a:pt x="42" y="222"/>
                    <a:pt x="42" y="222"/>
                    <a:pt x="42" y="222"/>
                  </a:cubicBezTo>
                  <a:cubicBezTo>
                    <a:pt x="41" y="221"/>
                    <a:pt x="41" y="221"/>
                    <a:pt x="41" y="221"/>
                  </a:cubicBezTo>
                  <a:cubicBezTo>
                    <a:pt x="40" y="221"/>
                    <a:pt x="40" y="221"/>
                    <a:pt x="40" y="221"/>
                  </a:cubicBezTo>
                  <a:cubicBezTo>
                    <a:pt x="39" y="220"/>
                    <a:pt x="39" y="220"/>
                    <a:pt x="39" y="220"/>
                  </a:cubicBezTo>
                  <a:cubicBezTo>
                    <a:pt x="38" y="220"/>
                    <a:pt x="38" y="220"/>
                    <a:pt x="38" y="220"/>
                  </a:cubicBezTo>
                  <a:cubicBezTo>
                    <a:pt x="37" y="220"/>
                    <a:pt x="37" y="220"/>
                    <a:pt x="37" y="220"/>
                  </a:cubicBezTo>
                  <a:cubicBezTo>
                    <a:pt x="37" y="219"/>
                    <a:pt x="37" y="219"/>
                    <a:pt x="37" y="219"/>
                  </a:cubicBezTo>
                  <a:cubicBezTo>
                    <a:pt x="36" y="219"/>
                    <a:pt x="36" y="219"/>
                    <a:pt x="36" y="219"/>
                  </a:cubicBezTo>
                  <a:cubicBezTo>
                    <a:pt x="36" y="219"/>
                    <a:pt x="36" y="219"/>
                    <a:pt x="36" y="219"/>
                  </a:cubicBezTo>
                  <a:cubicBezTo>
                    <a:pt x="35" y="218"/>
                    <a:pt x="35" y="218"/>
                    <a:pt x="35" y="218"/>
                  </a:cubicBezTo>
                  <a:cubicBezTo>
                    <a:pt x="36" y="218"/>
                    <a:pt x="36" y="218"/>
                    <a:pt x="36" y="218"/>
                  </a:cubicBezTo>
                  <a:cubicBezTo>
                    <a:pt x="36" y="218"/>
                    <a:pt x="36" y="218"/>
                    <a:pt x="36" y="218"/>
                  </a:cubicBezTo>
                  <a:cubicBezTo>
                    <a:pt x="36" y="218"/>
                    <a:pt x="36" y="218"/>
                    <a:pt x="36" y="218"/>
                  </a:cubicBezTo>
                  <a:cubicBezTo>
                    <a:pt x="36" y="217"/>
                    <a:pt x="36" y="217"/>
                    <a:pt x="36" y="217"/>
                  </a:cubicBezTo>
                  <a:cubicBezTo>
                    <a:pt x="36" y="217"/>
                    <a:pt x="36" y="217"/>
                    <a:pt x="36" y="217"/>
                  </a:cubicBezTo>
                  <a:cubicBezTo>
                    <a:pt x="37" y="218"/>
                    <a:pt x="37" y="218"/>
                    <a:pt x="37" y="218"/>
                  </a:cubicBezTo>
                  <a:cubicBezTo>
                    <a:pt x="37" y="218"/>
                    <a:pt x="37" y="218"/>
                    <a:pt x="37" y="218"/>
                  </a:cubicBezTo>
                  <a:cubicBezTo>
                    <a:pt x="38" y="218"/>
                    <a:pt x="38" y="218"/>
                    <a:pt x="38" y="218"/>
                  </a:cubicBezTo>
                  <a:cubicBezTo>
                    <a:pt x="38" y="217"/>
                    <a:pt x="38" y="217"/>
                    <a:pt x="38" y="217"/>
                  </a:cubicBezTo>
                  <a:cubicBezTo>
                    <a:pt x="37" y="217"/>
                    <a:pt x="37" y="217"/>
                    <a:pt x="37" y="217"/>
                  </a:cubicBezTo>
                  <a:cubicBezTo>
                    <a:pt x="37" y="216"/>
                    <a:pt x="37" y="216"/>
                    <a:pt x="37" y="216"/>
                  </a:cubicBezTo>
                  <a:cubicBezTo>
                    <a:pt x="38" y="215"/>
                    <a:pt x="38" y="215"/>
                    <a:pt x="38" y="215"/>
                  </a:cubicBezTo>
                  <a:cubicBezTo>
                    <a:pt x="38" y="215"/>
                    <a:pt x="38" y="215"/>
                    <a:pt x="38" y="215"/>
                  </a:cubicBezTo>
                  <a:cubicBezTo>
                    <a:pt x="38" y="215"/>
                    <a:pt x="38" y="215"/>
                    <a:pt x="38" y="215"/>
                  </a:cubicBezTo>
                  <a:cubicBezTo>
                    <a:pt x="39" y="215"/>
                    <a:pt x="39" y="215"/>
                    <a:pt x="39" y="215"/>
                  </a:cubicBezTo>
                  <a:cubicBezTo>
                    <a:pt x="39" y="215"/>
                    <a:pt x="39" y="215"/>
                    <a:pt x="39" y="215"/>
                  </a:cubicBezTo>
                  <a:cubicBezTo>
                    <a:pt x="39" y="215"/>
                    <a:pt x="39" y="215"/>
                    <a:pt x="39" y="215"/>
                  </a:cubicBezTo>
                  <a:cubicBezTo>
                    <a:pt x="39" y="214"/>
                    <a:pt x="39" y="214"/>
                    <a:pt x="39" y="214"/>
                  </a:cubicBezTo>
                  <a:cubicBezTo>
                    <a:pt x="39" y="214"/>
                    <a:pt x="39" y="214"/>
                    <a:pt x="39" y="214"/>
                  </a:cubicBezTo>
                  <a:cubicBezTo>
                    <a:pt x="39" y="214"/>
                    <a:pt x="39" y="214"/>
                    <a:pt x="39" y="214"/>
                  </a:cubicBezTo>
                  <a:cubicBezTo>
                    <a:pt x="38" y="214"/>
                    <a:pt x="38" y="214"/>
                    <a:pt x="38" y="214"/>
                  </a:cubicBezTo>
                  <a:cubicBezTo>
                    <a:pt x="38" y="214"/>
                    <a:pt x="38" y="214"/>
                    <a:pt x="38" y="214"/>
                  </a:cubicBezTo>
                  <a:cubicBezTo>
                    <a:pt x="37" y="213"/>
                    <a:pt x="37" y="213"/>
                    <a:pt x="37" y="213"/>
                  </a:cubicBezTo>
                  <a:cubicBezTo>
                    <a:pt x="38" y="213"/>
                    <a:pt x="38" y="213"/>
                    <a:pt x="38" y="213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40" y="213"/>
                    <a:pt x="40" y="213"/>
                    <a:pt x="40" y="213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2"/>
                    <a:pt x="39" y="212"/>
                    <a:pt x="39" y="212"/>
                  </a:cubicBezTo>
                  <a:cubicBezTo>
                    <a:pt x="39" y="212"/>
                    <a:pt x="39" y="212"/>
                    <a:pt x="39" y="212"/>
                  </a:cubicBezTo>
                  <a:cubicBezTo>
                    <a:pt x="41" y="211"/>
                    <a:pt x="41" y="211"/>
                    <a:pt x="41" y="211"/>
                  </a:cubicBezTo>
                  <a:cubicBezTo>
                    <a:pt x="41" y="211"/>
                    <a:pt x="41" y="211"/>
                    <a:pt x="41" y="211"/>
                  </a:cubicBezTo>
                  <a:cubicBezTo>
                    <a:pt x="41" y="210"/>
                    <a:pt x="41" y="210"/>
                    <a:pt x="41" y="210"/>
                  </a:cubicBezTo>
                  <a:cubicBezTo>
                    <a:pt x="40" y="210"/>
                    <a:pt x="40" y="210"/>
                    <a:pt x="40" y="210"/>
                  </a:cubicBezTo>
                  <a:cubicBezTo>
                    <a:pt x="40" y="211"/>
                    <a:pt x="40" y="211"/>
                    <a:pt x="40" y="211"/>
                  </a:cubicBezTo>
                  <a:cubicBezTo>
                    <a:pt x="39" y="211"/>
                    <a:pt x="39" y="211"/>
                    <a:pt x="39" y="211"/>
                  </a:cubicBezTo>
                  <a:cubicBezTo>
                    <a:pt x="39" y="211"/>
                    <a:pt x="39" y="211"/>
                    <a:pt x="39" y="211"/>
                  </a:cubicBezTo>
                  <a:cubicBezTo>
                    <a:pt x="39" y="211"/>
                    <a:pt x="39" y="211"/>
                    <a:pt x="39" y="211"/>
                  </a:cubicBezTo>
                  <a:cubicBezTo>
                    <a:pt x="39" y="209"/>
                    <a:pt x="39" y="209"/>
                    <a:pt x="39" y="209"/>
                  </a:cubicBezTo>
                  <a:cubicBezTo>
                    <a:pt x="39" y="209"/>
                    <a:pt x="39" y="209"/>
                    <a:pt x="39" y="209"/>
                  </a:cubicBezTo>
                  <a:cubicBezTo>
                    <a:pt x="40" y="208"/>
                    <a:pt x="40" y="208"/>
                    <a:pt x="40" y="208"/>
                  </a:cubicBezTo>
                  <a:cubicBezTo>
                    <a:pt x="41" y="208"/>
                    <a:pt x="41" y="208"/>
                    <a:pt x="41" y="208"/>
                  </a:cubicBezTo>
                  <a:cubicBezTo>
                    <a:pt x="42" y="208"/>
                    <a:pt x="42" y="208"/>
                    <a:pt x="42" y="208"/>
                  </a:cubicBezTo>
                  <a:cubicBezTo>
                    <a:pt x="42" y="207"/>
                    <a:pt x="42" y="207"/>
                    <a:pt x="42" y="207"/>
                  </a:cubicBezTo>
                  <a:cubicBezTo>
                    <a:pt x="42" y="206"/>
                    <a:pt x="42" y="206"/>
                    <a:pt x="42" y="206"/>
                  </a:cubicBezTo>
                  <a:cubicBezTo>
                    <a:pt x="42" y="205"/>
                    <a:pt x="42" y="205"/>
                    <a:pt x="42" y="205"/>
                  </a:cubicBezTo>
                  <a:cubicBezTo>
                    <a:pt x="41" y="204"/>
                    <a:pt x="41" y="204"/>
                    <a:pt x="41" y="204"/>
                  </a:cubicBezTo>
                  <a:cubicBezTo>
                    <a:pt x="41" y="203"/>
                    <a:pt x="41" y="203"/>
                    <a:pt x="41" y="203"/>
                  </a:cubicBezTo>
                  <a:cubicBezTo>
                    <a:pt x="42" y="203"/>
                    <a:pt x="42" y="203"/>
                    <a:pt x="42" y="203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1" y="201"/>
                    <a:pt x="41" y="201"/>
                    <a:pt x="41" y="201"/>
                  </a:cubicBezTo>
                  <a:cubicBezTo>
                    <a:pt x="40" y="200"/>
                    <a:pt x="40" y="200"/>
                    <a:pt x="40" y="200"/>
                  </a:cubicBezTo>
                  <a:cubicBezTo>
                    <a:pt x="39" y="201"/>
                    <a:pt x="39" y="201"/>
                    <a:pt x="39" y="201"/>
                  </a:cubicBezTo>
                  <a:cubicBezTo>
                    <a:pt x="39" y="200"/>
                    <a:pt x="39" y="200"/>
                    <a:pt x="39" y="200"/>
                  </a:cubicBezTo>
                  <a:cubicBezTo>
                    <a:pt x="38" y="200"/>
                    <a:pt x="38" y="200"/>
                    <a:pt x="38" y="200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36" y="200"/>
                    <a:pt x="36" y="200"/>
                    <a:pt x="36" y="200"/>
                  </a:cubicBezTo>
                  <a:cubicBezTo>
                    <a:pt x="36" y="200"/>
                    <a:pt x="36" y="200"/>
                    <a:pt x="36" y="200"/>
                  </a:cubicBezTo>
                  <a:cubicBezTo>
                    <a:pt x="35" y="199"/>
                    <a:pt x="35" y="199"/>
                    <a:pt x="35" y="199"/>
                  </a:cubicBezTo>
                  <a:cubicBezTo>
                    <a:pt x="35" y="198"/>
                    <a:pt x="35" y="198"/>
                    <a:pt x="35" y="198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33" y="199"/>
                    <a:pt x="33" y="199"/>
                    <a:pt x="33" y="199"/>
                  </a:cubicBezTo>
                  <a:cubicBezTo>
                    <a:pt x="32" y="199"/>
                    <a:pt x="32" y="199"/>
                    <a:pt x="32" y="199"/>
                  </a:cubicBezTo>
                  <a:cubicBezTo>
                    <a:pt x="32" y="199"/>
                    <a:pt x="32" y="199"/>
                    <a:pt x="32" y="199"/>
                  </a:cubicBezTo>
                  <a:cubicBezTo>
                    <a:pt x="31" y="198"/>
                    <a:pt x="31" y="198"/>
                    <a:pt x="31" y="198"/>
                  </a:cubicBezTo>
                  <a:cubicBezTo>
                    <a:pt x="30" y="199"/>
                    <a:pt x="30" y="199"/>
                    <a:pt x="30" y="199"/>
                  </a:cubicBezTo>
                  <a:cubicBezTo>
                    <a:pt x="29" y="198"/>
                    <a:pt x="29" y="198"/>
                    <a:pt x="29" y="198"/>
                  </a:cubicBezTo>
                  <a:cubicBezTo>
                    <a:pt x="29" y="197"/>
                    <a:pt x="29" y="197"/>
                    <a:pt x="29" y="197"/>
                  </a:cubicBezTo>
                  <a:cubicBezTo>
                    <a:pt x="29" y="196"/>
                    <a:pt x="29" y="196"/>
                    <a:pt x="29" y="196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28" y="195"/>
                    <a:pt x="28" y="195"/>
                    <a:pt x="28" y="195"/>
                  </a:cubicBezTo>
                  <a:cubicBezTo>
                    <a:pt x="28" y="195"/>
                    <a:pt x="28" y="195"/>
                    <a:pt x="28" y="19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5" y="194"/>
                    <a:pt x="25" y="194"/>
                    <a:pt x="25" y="194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24" y="191"/>
                    <a:pt x="24" y="191"/>
                    <a:pt x="24" y="191"/>
                  </a:cubicBezTo>
                  <a:cubicBezTo>
                    <a:pt x="24" y="191"/>
                    <a:pt x="24" y="191"/>
                    <a:pt x="24" y="191"/>
                  </a:cubicBezTo>
                  <a:cubicBezTo>
                    <a:pt x="23" y="192"/>
                    <a:pt x="23" y="192"/>
                    <a:pt x="23" y="192"/>
                  </a:cubicBezTo>
                  <a:cubicBezTo>
                    <a:pt x="21" y="192"/>
                    <a:pt x="21" y="192"/>
                    <a:pt x="21" y="192"/>
                  </a:cubicBezTo>
                  <a:cubicBezTo>
                    <a:pt x="20" y="191"/>
                    <a:pt x="20" y="191"/>
                    <a:pt x="20" y="191"/>
                  </a:cubicBezTo>
                  <a:cubicBezTo>
                    <a:pt x="20" y="192"/>
                    <a:pt x="20" y="192"/>
                    <a:pt x="20" y="192"/>
                  </a:cubicBezTo>
                  <a:cubicBezTo>
                    <a:pt x="20" y="192"/>
                    <a:pt x="20" y="192"/>
                    <a:pt x="20" y="192"/>
                  </a:cubicBezTo>
                  <a:cubicBezTo>
                    <a:pt x="19" y="192"/>
                    <a:pt x="19" y="192"/>
                    <a:pt x="19" y="192"/>
                  </a:cubicBezTo>
                  <a:cubicBezTo>
                    <a:pt x="18" y="192"/>
                    <a:pt x="18" y="192"/>
                    <a:pt x="18" y="192"/>
                  </a:cubicBezTo>
                  <a:cubicBezTo>
                    <a:pt x="18" y="191"/>
                    <a:pt x="18" y="191"/>
                    <a:pt x="18" y="191"/>
                  </a:cubicBezTo>
                  <a:cubicBezTo>
                    <a:pt x="18" y="191"/>
                    <a:pt x="18" y="191"/>
                    <a:pt x="18" y="191"/>
                  </a:cubicBezTo>
                  <a:cubicBezTo>
                    <a:pt x="18" y="190"/>
                    <a:pt x="18" y="190"/>
                    <a:pt x="18" y="190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18" y="188"/>
                    <a:pt x="18" y="188"/>
                    <a:pt x="18" y="188"/>
                  </a:cubicBezTo>
                  <a:cubicBezTo>
                    <a:pt x="18" y="188"/>
                    <a:pt x="18" y="188"/>
                    <a:pt x="18" y="188"/>
                  </a:cubicBezTo>
                  <a:cubicBezTo>
                    <a:pt x="20" y="188"/>
                    <a:pt x="20" y="188"/>
                    <a:pt x="20" y="188"/>
                  </a:cubicBezTo>
                  <a:cubicBezTo>
                    <a:pt x="20" y="187"/>
                    <a:pt x="20" y="187"/>
                    <a:pt x="20" y="187"/>
                  </a:cubicBezTo>
                  <a:cubicBezTo>
                    <a:pt x="21" y="187"/>
                    <a:pt x="21" y="187"/>
                    <a:pt x="21" y="187"/>
                  </a:cubicBezTo>
                  <a:cubicBezTo>
                    <a:pt x="20" y="186"/>
                    <a:pt x="20" y="186"/>
                    <a:pt x="20" y="186"/>
                  </a:cubicBezTo>
                  <a:cubicBezTo>
                    <a:pt x="20" y="186"/>
                    <a:pt x="20" y="186"/>
                    <a:pt x="20" y="186"/>
                  </a:cubicBezTo>
                  <a:cubicBezTo>
                    <a:pt x="19" y="185"/>
                    <a:pt x="19" y="185"/>
                    <a:pt x="19" y="185"/>
                  </a:cubicBezTo>
                  <a:cubicBezTo>
                    <a:pt x="18" y="185"/>
                    <a:pt x="18" y="185"/>
                    <a:pt x="18" y="185"/>
                  </a:cubicBezTo>
                  <a:cubicBezTo>
                    <a:pt x="17" y="184"/>
                    <a:pt x="17" y="184"/>
                    <a:pt x="17" y="184"/>
                  </a:cubicBezTo>
                  <a:cubicBezTo>
                    <a:pt x="17" y="183"/>
                    <a:pt x="17" y="183"/>
                    <a:pt x="17" y="183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1"/>
                    <a:pt x="16" y="181"/>
                    <a:pt x="16" y="181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5" y="180"/>
                    <a:pt x="15" y="180"/>
                    <a:pt x="15" y="180"/>
                  </a:cubicBezTo>
                  <a:cubicBezTo>
                    <a:pt x="15" y="179"/>
                    <a:pt x="15" y="179"/>
                    <a:pt x="15" y="179"/>
                  </a:cubicBezTo>
                  <a:cubicBezTo>
                    <a:pt x="15" y="178"/>
                    <a:pt x="15" y="178"/>
                    <a:pt x="15" y="178"/>
                  </a:cubicBezTo>
                  <a:cubicBezTo>
                    <a:pt x="15" y="178"/>
                    <a:pt x="15" y="178"/>
                    <a:pt x="15" y="178"/>
                  </a:cubicBezTo>
                  <a:cubicBezTo>
                    <a:pt x="13" y="177"/>
                    <a:pt x="13" y="177"/>
                    <a:pt x="13" y="177"/>
                  </a:cubicBezTo>
                  <a:cubicBezTo>
                    <a:pt x="13" y="177"/>
                    <a:pt x="13" y="177"/>
                    <a:pt x="13" y="177"/>
                  </a:cubicBezTo>
                  <a:cubicBezTo>
                    <a:pt x="13" y="177"/>
                    <a:pt x="13" y="177"/>
                    <a:pt x="13" y="177"/>
                  </a:cubicBezTo>
                  <a:cubicBezTo>
                    <a:pt x="12" y="177"/>
                    <a:pt x="12" y="177"/>
                    <a:pt x="12" y="177"/>
                  </a:cubicBezTo>
                  <a:cubicBezTo>
                    <a:pt x="11" y="178"/>
                    <a:pt x="11" y="178"/>
                    <a:pt x="11" y="178"/>
                  </a:cubicBezTo>
                  <a:cubicBezTo>
                    <a:pt x="10" y="177"/>
                    <a:pt x="10" y="177"/>
                    <a:pt x="10" y="177"/>
                  </a:cubicBezTo>
                  <a:cubicBezTo>
                    <a:pt x="10" y="177"/>
                    <a:pt x="10" y="177"/>
                    <a:pt x="10" y="177"/>
                  </a:cubicBezTo>
                  <a:cubicBezTo>
                    <a:pt x="9" y="177"/>
                    <a:pt x="9" y="177"/>
                    <a:pt x="9" y="177"/>
                  </a:cubicBezTo>
                  <a:cubicBezTo>
                    <a:pt x="8" y="176"/>
                    <a:pt x="8" y="176"/>
                    <a:pt x="8" y="176"/>
                  </a:cubicBezTo>
                  <a:cubicBezTo>
                    <a:pt x="8" y="176"/>
                    <a:pt x="8" y="176"/>
                    <a:pt x="8" y="176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7" y="175"/>
                    <a:pt x="7" y="175"/>
                    <a:pt x="7" y="175"/>
                  </a:cubicBezTo>
                  <a:cubicBezTo>
                    <a:pt x="7" y="175"/>
                    <a:pt x="7" y="175"/>
                    <a:pt x="7" y="175"/>
                  </a:cubicBezTo>
                  <a:cubicBezTo>
                    <a:pt x="6" y="174"/>
                    <a:pt x="6" y="174"/>
                    <a:pt x="6" y="174"/>
                  </a:cubicBezTo>
                  <a:cubicBezTo>
                    <a:pt x="6" y="174"/>
                    <a:pt x="6" y="174"/>
                    <a:pt x="6" y="174"/>
                  </a:cubicBezTo>
                  <a:cubicBezTo>
                    <a:pt x="6" y="173"/>
                    <a:pt x="6" y="173"/>
                    <a:pt x="6" y="173"/>
                  </a:cubicBezTo>
                  <a:cubicBezTo>
                    <a:pt x="6" y="173"/>
                    <a:pt x="6" y="173"/>
                    <a:pt x="6" y="173"/>
                  </a:cubicBezTo>
                  <a:cubicBezTo>
                    <a:pt x="6" y="172"/>
                    <a:pt x="6" y="172"/>
                    <a:pt x="6" y="172"/>
                  </a:cubicBezTo>
                  <a:cubicBezTo>
                    <a:pt x="5" y="172"/>
                    <a:pt x="5" y="172"/>
                    <a:pt x="5" y="172"/>
                  </a:cubicBezTo>
                  <a:cubicBezTo>
                    <a:pt x="5" y="172"/>
                    <a:pt x="5" y="172"/>
                    <a:pt x="5" y="172"/>
                  </a:cubicBezTo>
                  <a:cubicBezTo>
                    <a:pt x="5" y="171"/>
                    <a:pt x="5" y="171"/>
                    <a:pt x="5" y="171"/>
                  </a:cubicBezTo>
                  <a:cubicBezTo>
                    <a:pt x="5" y="171"/>
                    <a:pt x="5" y="171"/>
                    <a:pt x="5" y="171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4" y="166"/>
                    <a:pt x="4" y="166"/>
                    <a:pt x="4" y="166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5" y="163"/>
                    <a:pt x="5" y="163"/>
                    <a:pt x="5" y="163"/>
                  </a:cubicBezTo>
                  <a:cubicBezTo>
                    <a:pt x="6" y="162"/>
                    <a:pt x="6" y="162"/>
                    <a:pt x="6" y="162"/>
                  </a:cubicBezTo>
                  <a:cubicBezTo>
                    <a:pt x="6" y="162"/>
                    <a:pt x="6" y="162"/>
                    <a:pt x="6" y="162"/>
                  </a:cubicBezTo>
                  <a:cubicBezTo>
                    <a:pt x="6" y="162"/>
                    <a:pt x="6" y="162"/>
                    <a:pt x="6" y="162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1"/>
                    <a:pt x="5" y="161"/>
                    <a:pt x="5" y="161"/>
                  </a:cubicBezTo>
                  <a:cubicBezTo>
                    <a:pt x="5" y="161"/>
                    <a:pt x="5" y="161"/>
                    <a:pt x="5" y="161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0"/>
                    <a:pt x="6" y="160"/>
                    <a:pt x="6" y="160"/>
                  </a:cubicBezTo>
                  <a:cubicBezTo>
                    <a:pt x="6" y="160"/>
                    <a:pt x="6" y="160"/>
                    <a:pt x="6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8" y="159"/>
                    <a:pt x="8" y="159"/>
                    <a:pt x="8" y="159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0" y="159"/>
                    <a:pt x="10" y="159"/>
                    <a:pt x="10" y="159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9" y="158"/>
                    <a:pt x="9" y="158"/>
                    <a:pt x="9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7" y="158"/>
                    <a:pt x="7" y="158"/>
                    <a:pt x="7" y="158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6" y="157"/>
                    <a:pt x="6" y="157"/>
                    <a:pt x="6" y="157"/>
                  </a:cubicBezTo>
                  <a:cubicBezTo>
                    <a:pt x="6" y="156"/>
                    <a:pt x="6" y="156"/>
                    <a:pt x="6" y="156"/>
                  </a:cubicBezTo>
                  <a:cubicBezTo>
                    <a:pt x="7" y="157"/>
                    <a:pt x="7" y="157"/>
                    <a:pt x="7" y="157"/>
                  </a:cubicBezTo>
                  <a:cubicBezTo>
                    <a:pt x="7" y="156"/>
                    <a:pt x="7" y="156"/>
                    <a:pt x="7" y="156"/>
                  </a:cubicBezTo>
                  <a:cubicBezTo>
                    <a:pt x="6" y="156"/>
                    <a:pt x="6" y="156"/>
                    <a:pt x="6" y="156"/>
                  </a:cubicBezTo>
                  <a:cubicBezTo>
                    <a:pt x="7" y="156"/>
                    <a:pt x="7" y="156"/>
                    <a:pt x="7" y="156"/>
                  </a:cubicBezTo>
                  <a:cubicBezTo>
                    <a:pt x="6" y="156"/>
                    <a:pt x="6" y="156"/>
                    <a:pt x="6" y="156"/>
                  </a:cubicBezTo>
                  <a:cubicBezTo>
                    <a:pt x="6" y="156"/>
                    <a:pt x="6" y="156"/>
                    <a:pt x="5" y="15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7" y="154"/>
                    <a:pt x="7" y="154"/>
                    <a:pt x="7" y="154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9" y="151"/>
                    <a:pt x="9" y="151"/>
                    <a:pt x="9" y="151"/>
                  </a:cubicBezTo>
                  <a:cubicBezTo>
                    <a:pt x="9" y="150"/>
                    <a:pt x="9" y="150"/>
                    <a:pt x="9" y="150"/>
                  </a:cubicBezTo>
                  <a:cubicBezTo>
                    <a:pt x="11" y="148"/>
                    <a:pt x="11" y="148"/>
                    <a:pt x="11" y="148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9" y="140"/>
                    <a:pt x="9" y="140"/>
                    <a:pt x="9" y="140"/>
                  </a:cubicBezTo>
                  <a:cubicBezTo>
                    <a:pt x="9" y="139"/>
                    <a:pt x="9" y="139"/>
                    <a:pt x="9" y="139"/>
                  </a:cubicBezTo>
                  <a:cubicBezTo>
                    <a:pt x="8" y="138"/>
                    <a:pt x="8" y="138"/>
                    <a:pt x="8" y="138"/>
                  </a:cubicBezTo>
                  <a:cubicBezTo>
                    <a:pt x="7" y="137"/>
                    <a:pt x="7" y="137"/>
                    <a:pt x="7" y="137"/>
                  </a:cubicBezTo>
                  <a:cubicBezTo>
                    <a:pt x="7" y="136"/>
                    <a:pt x="7" y="136"/>
                    <a:pt x="7" y="136"/>
                  </a:cubicBezTo>
                  <a:cubicBezTo>
                    <a:pt x="8" y="136"/>
                    <a:pt x="8" y="136"/>
                    <a:pt x="8" y="136"/>
                  </a:cubicBezTo>
                  <a:cubicBezTo>
                    <a:pt x="7" y="136"/>
                    <a:pt x="7" y="136"/>
                    <a:pt x="7" y="136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6" y="134"/>
                    <a:pt x="6" y="134"/>
                    <a:pt x="6" y="134"/>
                  </a:cubicBezTo>
                  <a:cubicBezTo>
                    <a:pt x="7" y="133"/>
                    <a:pt x="7" y="133"/>
                    <a:pt x="7" y="133"/>
                  </a:cubicBezTo>
                  <a:cubicBezTo>
                    <a:pt x="6" y="133"/>
                    <a:pt x="6" y="133"/>
                    <a:pt x="6" y="133"/>
                  </a:cubicBezTo>
                  <a:cubicBezTo>
                    <a:pt x="6" y="133"/>
                    <a:pt x="6" y="133"/>
                    <a:pt x="6" y="133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7" y="131"/>
                    <a:pt x="7" y="131"/>
                    <a:pt x="7" y="131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4" y="126"/>
                    <a:pt x="4" y="126"/>
                    <a:pt x="4" y="126"/>
                  </a:cubicBezTo>
                  <a:cubicBezTo>
                    <a:pt x="4" y="125"/>
                    <a:pt x="4" y="125"/>
                    <a:pt x="4" y="125"/>
                  </a:cubicBezTo>
                  <a:cubicBezTo>
                    <a:pt x="3" y="124"/>
                    <a:pt x="3" y="124"/>
                    <a:pt x="3" y="124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4" y="122"/>
                    <a:pt x="4" y="122"/>
                    <a:pt x="4" y="122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4" y="120"/>
                    <a:pt x="4" y="120"/>
                    <a:pt x="4" y="120"/>
                  </a:cubicBezTo>
                  <a:cubicBezTo>
                    <a:pt x="3" y="120"/>
                    <a:pt x="3" y="120"/>
                    <a:pt x="3" y="120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1" y="118"/>
                    <a:pt x="1" y="118"/>
                    <a:pt x="1" y="118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6" y="110"/>
                    <a:pt x="6" y="110"/>
                    <a:pt x="6" y="110"/>
                  </a:cubicBezTo>
                  <a:cubicBezTo>
                    <a:pt x="6" y="110"/>
                    <a:pt x="6" y="110"/>
                    <a:pt x="6" y="110"/>
                  </a:cubicBezTo>
                  <a:cubicBezTo>
                    <a:pt x="6" y="110"/>
                    <a:pt x="6" y="110"/>
                    <a:pt x="6" y="110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0" y="109"/>
                    <a:pt x="10" y="109"/>
                  </a:cubicBezTo>
                  <a:cubicBezTo>
                    <a:pt x="10" y="110"/>
                    <a:pt x="10" y="110"/>
                    <a:pt x="10" y="110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9" y="111"/>
                    <a:pt x="9" y="111"/>
                    <a:pt x="9" y="111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13" y="111"/>
                    <a:pt x="13" y="111"/>
                    <a:pt x="13" y="111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30" y="118"/>
                    <a:pt x="30" y="118"/>
                    <a:pt x="30" y="118"/>
                  </a:cubicBezTo>
                  <a:cubicBezTo>
                    <a:pt x="30" y="119"/>
                    <a:pt x="30" y="119"/>
                    <a:pt x="30" y="119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2" y="122"/>
                    <a:pt x="32" y="122"/>
                    <a:pt x="32" y="122"/>
                  </a:cubicBezTo>
                  <a:cubicBezTo>
                    <a:pt x="32" y="122"/>
                    <a:pt x="32" y="122"/>
                    <a:pt x="32" y="122"/>
                  </a:cubicBezTo>
                  <a:cubicBezTo>
                    <a:pt x="32" y="123"/>
                    <a:pt x="32" y="123"/>
                    <a:pt x="32" y="123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32" y="124"/>
                    <a:pt x="32" y="124"/>
                    <a:pt x="32" y="124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0" y="127"/>
                    <a:pt x="30" y="127"/>
                    <a:pt x="30" y="127"/>
                  </a:cubicBezTo>
                  <a:cubicBezTo>
                    <a:pt x="29" y="127"/>
                    <a:pt x="29" y="127"/>
                    <a:pt x="29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7" y="128"/>
                    <a:pt x="27" y="128"/>
                    <a:pt x="27" y="128"/>
                  </a:cubicBezTo>
                  <a:cubicBezTo>
                    <a:pt x="27" y="128"/>
                    <a:pt x="27" y="128"/>
                    <a:pt x="27" y="128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22" y="127"/>
                    <a:pt x="22" y="127"/>
                    <a:pt x="22" y="127"/>
                  </a:cubicBezTo>
                  <a:cubicBezTo>
                    <a:pt x="21" y="127"/>
                    <a:pt x="21" y="127"/>
                    <a:pt x="21" y="127"/>
                  </a:cubicBezTo>
                  <a:cubicBezTo>
                    <a:pt x="21" y="127"/>
                    <a:pt x="21" y="127"/>
                    <a:pt x="21" y="127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3" y="125"/>
                    <a:pt x="13" y="125"/>
                    <a:pt x="13" y="125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1" y="123"/>
                    <a:pt x="11" y="123"/>
                    <a:pt x="11" y="123"/>
                  </a:cubicBezTo>
                  <a:cubicBezTo>
                    <a:pt x="11" y="123"/>
                    <a:pt x="11" y="123"/>
                    <a:pt x="11" y="123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8" y="129"/>
                    <a:pt x="18" y="129"/>
                    <a:pt x="18" y="129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37"/>
                    <a:pt x="21" y="137"/>
                    <a:pt x="21" y="137"/>
                  </a:cubicBezTo>
                  <a:cubicBezTo>
                    <a:pt x="21" y="137"/>
                    <a:pt x="21" y="137"/>
                    <a:pt x="21" y="137"/>
                  </a:cubicBezTo>
                  <a:cubicBezTo>
                    <a:pt x="22" y="138"/>
                    <a:pt x="22" y="138"/>
                    <a:pt x="22" y="138"/>
                  </a:cubicBezTo>
                  <a:cubicBezTo>
                    <a:pt x="22" y="138"/>
                    <a:pt x="22" y="138"/>
                    <a:pt x="22" y="138"/>
                  </a:cubicBezTo>
                  <a:cubicBezTo>
                    <a:pt x="22" y="139"/>
                    <a:pt x="22" y="139"/>
                    <a:pt x="22" y="139"/>
                  </a:cubicBezTo>
                  <a:cubicBezTo>
                    <a:pt x="22" y="139"/>
                    <a:pt x="22" y="139"/>
                    <a:pt x="22" y="139"/>
                  </a:cubicBezTo>
                  <a:cubicBezTo>
                    <a:pt x="23" y="139"/>
                    <a:pt x="23" y="139"/>
                    <a:pt x="23" y="139"/>
                  </a:cubicBezTo>
                  <a:cubicBezTo>
                    <a:pt x="24" y="139"/>
                    <a:pt x="24" y="139"/>
                    <a:pt x="24" y="139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5" y="140"/>
                    <a:pt x="25" y="140"/>
                    <a:pt x="25" y="140"/>
                  </a:cubicBezTo>
                  <a:cubicBezTo>
                    <a:pt x="25" y="140"/>
                    <a:pt x="25" y="140"/>
                    <a:pt x="25" y="140"/>
                  </a:cubicBezTo>
                  <a:cubicBezTo>
                    <a:pt x="26" y="139"/>
                    <a:pt x="26" y="139"/>
                    <a:pt x="26" y="139"/>
                  </a:cubicBezTo>
                  <a:cubicBezTo>
                    <a:pt x="26" y="139"/>
                    <a:pt x="26" y="139"/>
                    <a:pt x="26" y="139"/>
                  </a:cubicBezTo>
                  <a:cubicBezTo>
                    <a:pt x="27" y="139"/>
                    <a:pt x="27" y="139"/>
                    <a:pt x="27" y="139"/>
                  </a:cubicBezTo>
                  <a:cubicBezTo>
                    <a:pt x="27" y="138"/>
                    <a:pt x="27" y="138"/>
                    <a:pt x="27" y="138"/>
                  </a:cubicBezTo>
                  <a:cubicBezTo>
                    <a:pt x="26" y="138"/>
                    <a:pt x="26" y="138"/>
                    <a:pt x="26" y="138"/>
                  </a:cubicBezTo>
                  <a:cubicBezTo>
                    <a:pt x="27" y="137"/>
                    <a:pt x="27" y="137"/>
                    <a:pt x="27" y="137"/>
                  </a:cubicBezTo>
                  <a:cubicBezTo>
                    <a:pt x="27" y="137"/>
                    <a:pt x="27" y="137"/>
                    <a:pt x="27" y="137"/>
                  </a:cubicBezTo>
                  <a:cubicBezTo>
                    <a:pt x="26" y="137"/>
                    <a:pt x="26" y="137"/>
                    <a:pt x="26" y="137"/>
                  </a:cubicBezTo>
                  <a:cubicBezTo>
                    <a:pt x="26" y="136"/>
                    <a:pt x="26" y="136"/>
                    <a:pt x="26" y="136"/>
                  </a:cubicBezTo>
                  <a:cubicBezTo>
                    <a:pt x="25" y="137"/>
                    <a:pt x="25" y="137"/>
                    <a:pt x="25" y="137"/>
                  </a:cubicBezTo>
                  <a:cubicBezTo>
                    <a:pt x="25" y="137"/>
                    <a:pt x="25" y="137"/>
                    <a:pt x="25" y="137"/>
                  </a:cubicBezTo>
                  <a:cubicBezTo>
                    <a:pt x="25" y="137"/>
                    <a:pt x="25" y="137"/>
                    <a:pt x="25" y="137"/>
                  </a:cubicBezTo>
                  <a:cubicBezTo>
                    <a:pt x="24" y="137"/>
                    <a:pt x="24" y="137"/>
                    <a:pt x="24" y="137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3" y="134"/>
                    <a:pt x="23" y="134"/>
                    <a:pt x="23" y="134"/>
                  </a:cubicBezTo>
                  <a:cubicBezTo>
                    <a:pt x="23" y="134"/>
                    <a:pt x="23" y="134"/>
                    <a:pt x="23" y="134"/>
                  </a:cubicBezTo>
                  <a:cubicBezTo>
                    <a:pt x="23" y="134"/>
                    <a:pt x="23" y="134"/>
                    <a:pt x="23" y="134"/>
                  </a:cubicBezTo>
                  <a:cubicBezTo>
                    <a:pt x="23" y="133"/>
                    <a:pt x="23" y="133"/>
                    <a:pt x="23" y="133"/>
                  </a:cubicBezTo>
                  <a:cubicBezTo>
                    <a:pt x="23" y="133"/>
                    <a:pt x="23" y="133"/>
                    <a:pt x="23" y="133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4" y="133"/>
                    <a:pt x="24" y="133"/>
                    <a:pt x="24" y="133"/>
                  </a:cubicBezTo>
                  <a:cubicBezTo>
                    <a:pt x="25" y="133"/>
                    <a:pt x="25" y="133"/>
                    <a:pt x="25" y="133"/>
                  </a:cubicBezTo>
                  <a:cubicBezTo>
                    <a:pt x="25" y="134"/>
                    <a:pt x="25" y="134"/>
                    <a:pt x="25" y="134"/>
                  </a:cubicBezTo>
                  <a:cubicBezTo>
                    <a:pt x="26" y="134"/>
                    <a:pt x="26" y="134"/>
                    <a:pt x="26" y="134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28" y="135"/>
                    <a:pt x="28" y="135"/>
                    <a:pt x="28" y="135"/>
                  </a:cubicBezTo>
                  <a:cubicBezTo>
                    <a:pt x="30" y="135"/>
                    <a:pt x="30" y="135"/>
                    <a:pt x="30" y="135"/>
                  </a:cubicBezTo>
                  <a:cubicBezTo>
                    <a:pt x="30" y="136"/>
                    <a:pt x="30" y="136"/>
                    <a:pt x="30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5"/>
                    <a:pt x="31" y="135"/>
                    <a:pt x="31" y="135"/>
                  </a:cubicBezTo>
                  <a:cubicBezTo>
                    <a:pt x="31" y="135"/>
                    <a:pt x="31" y="135"/>
                    <a:pt x="31" y="135"/>
                  </a:cubicBezTo>
                  <a:cubicBezTo>
                    <a:pt x="32" y="135"/>
                    <a:pt x="32" y="135"/>
                    <a:pt x="32" y="135"/>
                  </a:cubicBezTo>
                  <a:cubicBezTo>
                    <a:pt x="32" y="134"/>
                    <a:pt x="32" y="134"/>
                    <a:pt x="32" y="134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0" y="132"/>
                    <a:pt x="30" y="132"/>
                    <a:pt x="30" y="132"/>
                  </a:cubicBezTo>
                  <a:cubicBezTo>
                    <a:pt x="30" y="131"/>
                    <a:pt x="30" y="131"/>
                    <a:pt x="30" y="131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31" y="130"/>
                    <a:pt x="31" y="130"/>
                    <a:pt x="31" y="130"/>
                  </a:cubicBezTo>
                  <a:cubicBezTo>
                    <a:pt x="31" y="129"/>
                    <a:pt x="31" y="129"/>
                    <a:pt x="31" y="129"/>
                  </a:cubicBezTo>
                  <a:cubicBezTo>
                    <a:pt x="31" y="128"/>
                    <a:pt x="31" y="128"/>
                    <a:pt x="31" y="128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3" y="127"/>
                    <a:pt x="33" y="127"/>
                    <a:pt x="33" y="127"/>
                  </a:cubicBezTo>
                  <a:cubicBezTo>
                    <a:pt x="33" y="127"/>
                    <a:pt x="33" y="127"/>
                    <a:pt x="33" y="127"/>
                  </a:cubicBezTo>
                  <a:cubicBezTo>
                    <a:pt x="34" y="125"/>
                    <a:pt x="34" y="125"/>
                    <a:pt x="34" y="125"/>
                  </a:cubicBezTo>
                  <a:cubicBezTo>
                    <a:pt x="35" y="125"/>
                    <a:pt x="35" y="125"/>
                    <a:pt x="35" y="125"/>
                  </a:cubicBezTo>
                  <a:cubicBezTo>
                    <a:pt x="35" y="125"/>
                    <a:pt x="35" y="125"/>
                    <a:pt x="35" y="125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7" y="125"/>
                    <a:pt x="37" y="125"/>
                    <a:pt x="37" y="125"/>
                  </a:cubicBezTo>
                  <a:cubicBezTo>
                    <a:pt x="38" y="126"/>
                    <a:pt x="38" y="126"/>
                    <a:pt x="38" y="126"/>
                  </a:cubicBezTo>
                  <a:cubicBezTo>
                    <a:pt x="38" y="126"/>
                    <a:pt x="38" y="126"/>
                    <a:pt x="38" y="126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39" y="127"/>
                    <a:pt x="39" y="127"/>
                    <a:pt x="39" y="127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40" y="125"/>
                    <a:pt x="40" y="125"/>
                    <a:pt x="40" y="125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40" y="124"/>
                    <a:pt x="40" y="124"/>
                    <a:pt x="40" y="124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2"/>
                    <a:pt x="40" y="122"/>
                    <a:pt x="40" y="122"/>
                  </a:cubicBezTo>
                  <a:cubicBezTo>
                    <a:pt x="40" y="122"/>
                    <a:pt x="40" y="122"/>
                    <a:pt x="40" y="122"/>
                  </a:cubicBezTo>
                  <a:cubicBezTo>
                    <a:pt x="39" y="122"/>
                    <a:pt x="39" y="122"/>
                    <a:pt x="39" y="122"/>
                  </a:cubicBezTo>
                  <a:cubicBezTo>
                    <a:pt x="39" y="121"/>
                    <a:pt x="39" y="121"/>
                    <a:pt x="39" y="121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7" y="121"/>
                    <a:pt x="37" y="121"/>
                    <a:pt x="37" y="121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38" y="118"/>
                    <a:pt x="38" y="118"/>
                    <a:pt x="38" y="118"/>
                  </a:cubicBezTo>
                  <a:cubicBezTo>
                    <a:pt x="38" y="118"/>
                    <a:pt x="38" y="118"/>
                    <a:pt x="38" y="118"/>
                  </a:cubicBezTo>
                  <a:cubicBezTo>
                    <a:pt x="38" y="118"/>
                    <a:pt x="38" y="118"/>
                    <a:pt x="38" y="118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5" y="113"/>
                    <a:pt x="35" y="113"/>
                    <a:pt x="35" y="113"/>
                  </a:cubicBezTo>
                  <a:cubicBezTo>
                    <a:pt x="35" y="113"/>
                    <a:pt x="35" y="113"/>
                    <a:pt x="35" y="113"/>
                  </a:cubicBezTo>
                  <a:cubicBezTo>
                    <a:pt x="36" y="113"/>
                    <a:pt x="36" y="113"/>
                    <a:pt x="36" y="113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8" y="113"/>
                    <a:pt x="38" y="113"/>
                    <a:pt x="38" y="113"/>
                  </a:cubicBezTo>
                  <a:cubicBezTo>
                    <a:pt x="39" y="113"/>
                    <a:pt x="39" y="113"/>
                    <a:pt x="39" y="113"/>
                  </a:cubicBezTo>
                  <a:cubicBezTo>
                    <a:pt x="41" y="113"/>
                    <a:pt x="41" y="113"/>
                    <a:pt x="41" y="113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42" y="115"/>
                    <a:pt x="42" y="115"/>
                    <a:pt x="42" y="115"/>
                  </a:cubicBezTo>
                  <a:cubicBezTo>
                    <a:pt x="43" y="115"/>
                    <a:pt x="43" y="115"/>
                    <a:pt x="43" y="115"/>
                  </a:cubicBezTo>
                  <a:cubicBezTo>
                    <a:pt x="43" y="116"/>
                    <a:pt x="43" y="116"/>
                    <a:pt x="43" y="116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3" y="117"/>
                    <a:pt x="43" y="117"/>
                    <a:pt x="43" y="117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1" y="117"/>
                    <a:pt x="41" y="117"/>
                    <a:pt x="41" y="117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41" y="119"/>
                    <a:pt x="41" y="119"/>
                    <a:pt x="41" y="119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40" y="120"/>
                    <a:pt x="40" y="120"/>
                    <a:pt x="40" y="120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3" y="122"/>
                    <a:pt x="43" y="122"/>
                    <a:pt x="43" y="122"/>
                  </a:cubicBezTo>
                  <a:cubicBezTo>
                    <a:pt x="44" y="122"/>
                    <a:pt x="44" y="122"/>
                    <a:pt x="44" y="122"/>
                  </a:cubicBezTo>
                  <a:cubicBezTo>
                    <a:pt x="44" y="122"/>
                    <a:pt x="44" y="122"/>
                    <a:pt x="44" y="122"/>
                  </a:cubicBezTo>
                  <a:cubicBezTo>
                    <a:pt x="45" y="122"/>
                    <a:pt x="45" y="122"/>
                    <a:pt x="45" y="122"/>
                  </a:cubicBezTo>
                  <a:cubicBezTo>
                    <a:pt x="45" y="122"/>
                    <a:pt x="45" y="122"/>
                    <a:pt x="45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6" y="122"/>
                    <a:pt x="46" y="122"/>
                    <a:pt x="46" y="122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7" y="118"/>
                    <a:pt x="47" y="118"/>
                    <a:pt x="47" y="118"/>
                  </a:cubicBezTo>
                  <a:cubicBezTo>
                    <a:pt x="47" y="118"/>
                    <a:pt x="47" y="118"/>
                    <a:pt x="47" y="118"/>
                  </a:cubicBezTo>
                  <a:cubicBezTo>
                    <a:pt x="49" y="118"/>
                    <a:pt x="49" y="118"/>
                    <a:pt x="49" y="118"/>
                  </a:cubicBezTo>
                  <a:cubicBezTo>
                    <a:pt x="49" y="117"/>
                    <a:pt x="49" y="117"/>
                    <a:pt x="49" y="117"/>
                  </a:cubicBezTo>
                  <a:cubicBezTo>
                    <a:pt x="50" y="118"/>
                    <a:pt x="50" y="118"/>
                    <a:pt x="50" y="118"/>
                  </a:cubicBezTo>
                  <a:cubicBezTo>
                    <a:pt x="50" y="117"/>
                    <a:pt x="50" y="117"/>
                    <a:pt x="50" y="117"/>
                  </a:cubicBezTo>
                  <a:cubicBezTo>
                    <a:pt x="49" y="117"/>
                    <a:pt x="49" y="117"/>
                    <a:pt x="49" y="117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49" y="116"/>
                    <a:pt x="49" y="116"/>
                    <a:pt x="49" y="116"/>
                  </a:cubicBezTo>
                  <a:cubicBezTo>
                    <a:pt x="50" y="116"/>
                    <a:pt x="50" y="116"/>
                    <a:pt x="50" y="116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2" y="113"/>
                    <a:pt x="52" y="113"/>
                    <a:pt x="52" y="113"/>
                  </a:cubicBezTo>
                  <a:cubicBezTo>
                    <a:pt x="52" y="113"/>
                    <a:pt x="52" y="113"/>
                    <a:pt x="52" y="113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3" y="113"/>
                    <a:pt x="53" y="113"/>
                    <a:pt x="53" y="113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6" y="112"/>
                    <a:pt x="56" y="112"/>
                    <a:pt x="56" y="112"/>
                  </a:cubicBezTo>
                  <a:cubicBezTo>
                    <a:pt x="56" y="112"/>
                    <a:pt x="56" y="112"/>
                    <a:pt x="56" y="112"/>
                  </a:cubicBezTo>
                  <a:cubicBezTo>
                    <a:pt x="56" y="112"/>
                    <a:pt x="56" y="112"/>
                    <a:pt x="56" y="112"/>
                  </a:cubicBezTo>
                  <a:cubicBezTo>
                    <a:pt x="56" y="113"/>
                    <a:pt x="56" y="113"/>
                    <a:pt x="56" y="113"/>
                  </a:cubicBezTo>
                  <a:cubicBezTo>
                    <a:pt x="56" y="113"/>
                    <a:pt x="56" y="113"/>
                    <a:pt x="56" y="113"/>
                  </a:cubicBezTo>
                  <a:cubicBezTo>
                    <a:pt x="56" y="113"/>
                    <a:pt x="56" y="113"/>
                    <a:pt x="56" y="113"/>
                  </a:cubicBezTo>
                  <a:cubicBezTo>
                    <a:pt x="57" y="113"/>
                    <a:pt x="57" y="113"/>
                    <a:pt x="57" y="113"/>
                  </a:cubicBezTo>
                  <a:cubicBezTo>
                    <a:pt x="57" y="112"/>
                    <a:pt x="57" y="112"/>
                    <a:pt x="57" y="112"/>
                  </a:cubicBezTo>
                  <a:cubicBezTo>
                    <a:pt x="56" y="112"/>
                    <a:pt x="56" y="112"/>
                    <a:pt x="56" y="112"/>
                  </a:cubicBezTo>
                  <a:cubicBezTo>
                    <a:pt x="56" y="112"/>
                    <a:pt x="56" y="112"/>
                    <a:pt x="56" y="112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57" y="110"/>
                    <a:pt x="57" y="110"/>
                    <a:pt x="57" y="110"/>
                  </a:cubicBezTo>
                  <a:cubicBezTo>
                    <a:pt x="57" y="110"/>
                    <a:pt x="57" y="110"/>
                    <a:pt x="57" y="110"/>
                  </a:cubicBezTo>
                  <a:cubicBezTo>
                    <a:pt x="57" y="111"/>
                    <a:pt x="57" y="111"/>
                    <a:pt x="57" y="111"/>
                  </a:cubicBezTo>
                  <a:cubicBezTo>
                    <a:pt x="57" y="111"/>
                    <a:pt x="57" y="111"/>
                    <a:pt x="57" y="111"/>
                  </a:cubicBezTo>
                  <a:cubicBezTo>
                    <a:pt x="57" y="111"/>
                    <a:pt x="57" y="111"/>
                    <a:pt x="57" y="111"/>
                  </a:cubicBezTo>
                  <a:cubicBezTo>
                    <a:pt x="57" y="112"/>
                    <a:pt x="57" y="112"/>
                    <a:pt x="57" y="112"/>
                  </a:cubicBezTo>
                  <a:cubicBezTo>
                    <a:pt x="58" y="111"/>
                    <a:pt x="58" y="111"/>
                    <a:pt x="58" y="111"/>
                  </a:cubicBezTo>
                  <a:cubicBezTo>
                    <a:pt x="58" y="111"/>
                    <a:pt x="58" y="111"/>
                    <a:pt x="58" y="111"/>
                  </a:cubicBezTo>
                  <a:cubicBezTo>
                    <a:pt x="58" y="111"/>
                    <a:pt x="58" y="111"/>
                    <a:pt x="58" y="111"/>
                  </a:cubicBezTo>
                  <a:cubicBezTo>
                    <a:pt x="58" y="110"/>
                    <a:pt x="58" y="110"/>
                    <a:pt x="58" y="110"/>
                  </a:cubicBezTo>
                  <a:cubicBezTo>
                    <a:pt x="58" y="110"/>
                    <a:pt x="58" y="110"/>
                    <a:pt x="58" y="110"/>
                  </a:cubicBezTo>
                  <a:cubicBezTo>
                    <a:pt x="58" y="110"/>
                    <a:pt x="58" y="110"/>
                    <a:pt x="58" y="110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61" y="109"/>
                    <a:pt x="61" y="109"/>
                    <a:pt x="61" y="109"/>
                  </a:cubicBezTo>
                  <a:cubicBezTo>
                    <a:pt x="61" y="109"/>
                    <a:pt x="61" y="109"/>
                    <a:pt x="61" y="109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59" y="110"/>
                    <a:pt x="59" y="110"/>
                    <a:pt x="59" y="110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9" y="113"/>
                    <a:pt x="59" y="113"/>
                    <a:pt x="59" y="113"/>
                  </a:cubicBezTo>
                  <a:cubicBezTo>
                    <a:pt x="59" y="113"/>
                    <a:pt x="59" y="113"/>
                    <a:pt x="59" y="113"/>
                  </a:cubicBezTo>
                  <a:cubicBezTo>
                    <a:pt x="59" y="113"/>
                    <a:pt x="59" y="113"/>
                    <a:pt x="59" y="113"/>
                  </a:cubicBezTo>
                  <a:cubicBezTo>
                    <a:pt x="60" y="113"/>
                    <a:pt x="60" y="113"/>
                    <a:pt x="60" y="113"/>
                  </a:cubicBezTo>
                  <a:cubicBezTo>
                    <a:pt x="60" y="113"/>
                    <a:pt x="60" y="113"/>
                    <a:pt x="60" y="113"/>
                  </a:cubicBezTo>
                  <a:cubicBezTo>
                    <a:pt x="60" y="113"/>
                    <a:pt x="60" y="113"/>
                    <a:pt x="60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2" y="113"/>
                    <a:pt x="62" y="113"/>
                    <a:pt x="62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13"/>
                    <a:pt x="63" y="113"/>
                    <a:pt x="63" y="113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63" y="111"/>
                    <a:pt x="63" y="111"/>
                    <a:pt x="63" y="111"/>
                  </a:cubicBez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1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66" y="110"/>
                    <a:pt x="66" y="110"/>
                    <a:pt x="66" y="110"/>
                  </a:cubicBezTo>
                  <a:cubicBezTo>
                    <a:pt x="66" y="110"/>
                    <a:pt x="66" y="110"/>
                    <a:pt x="66" y="110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68" y="110"/>
                    <a:pt x="68" y="110"/>
                    <a:pt x="68" y="110"/>
                  </a:cubicBezTo>
                  <a:cubicBezTo>
                    <a:pt x="68" y="110"/>
                    <a:pt x="68" y="110"/>
                    <a:pt x="68" y="110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9" y="109"/>
                    <a:pt x="69" y="109"/>
                    <a:pt x="69" y="109"/>
                  </a:cubicBezTo>
                  <a:cubicBezTo>
                    <a:pt x="69" y="109"/>
                    <a:pt x="69" y="109"/>
                    <a:pt x="69" y="109"/>
                  </a:cubicBezTo>
                  <a:cubicBezTo>
                    <a:pt x="70" y="109"/>
                    <a:pt x="70" y="109"/>
                    <a:pt x="70" y="109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72" y="107"/>
                    <a:pt x="72" y="107"/>
                    <a:pt x="72" y="107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1" y="108"/>
                    <a:pt x="71" y="108"/>
                    <a:pt x="71" y="108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2" y="111"/>
                    <a:pt x="72" y="111"/>
                    <a:pt x="72" y="111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3" y="110"/>
                    <a:pt x="73" y="110"/>
                    <a:pt x="73" y="110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74" y="109"/>
                    <a:pt x="74" y="109"/>
                    <a:pt x="74" y="109"/>
                  </a:cubicBezTo>
                  <a:cubicBezTo>
                    <a:pt x="74" y="109"/>
                    <a:pt x="74" y="109"/>
                    <a:pt x="74" y="109"/>
                  </a:cubicBezTo>
                  <a:cubicBezTo>
                    <a:pt x="75" y="109"/>
                    <a:pt x="75" y="109"/>
                    <a:pt x="75" y="109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6" y="108"/>
                    <a:pt x="76" y="108"/>
                    <a:pt x="76" y="108"/>
                  </a:cubicBezTo>
                  <a:cubicBezTo>
                    <a:pt x="76" y="108"/>
                    <a:pt x="76" y="108"/>
                    <a:pt x="76" y="108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6" y="107"/>
                    <a:pt x="76" y="107"/>
                    <a:pt x="76" y="107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5" y="106"/>
                    <a:pt x="75" y="106"/>
                    <a:pt x="75" y="106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4" y="106"/>
                    <a:pt x="74" y="106"/>
                    <a:pt x="74" y="106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3" y="103"/>
                    <a:pt x="73" y="103"/>
                    <a:pt x="73" y="103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5" y="102"/>
                    <a:pt x="75" y="102"/>
                    <a:pt x="75" y="102"/>
                  </a:cubicBezTo>
                  <a:cubicBezTo>
                    <a:pt x="75" y="102"/>
                    <a:pt x="75" y="102"/>
                    <a:pt x="75" y="102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8" y="102"/>
                    <a:pt x="78" y="102"/>
                    <a:pt x="78" y="102"/>
                  </a:cubicBezTo>
                  <a:cubicBezTo>
                    <a:pt x="81" y="102"/>
                    <a:pt x="81" y="102"/>
                    <a:pt x="81" y="102"/>
                  </a:cubicBezTo>
                  <a:cubicBezTo>
                    <a:pt x="82" y="103"/>
                    <a:pt x="82" y="103"/>
                    <a:pt x="82" y="103"/>
                  </a:cubicBezTo>
                  <a:cubicBezTo>
                    <a:pt x="84" y="103"/>
                    <a:pt x="84" y="103"/>
                    <a:pt x="84" y="103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91" y="107"/>
                    <a:pt x="91" y="107"/>
                    <a:pt x="91" y="107"/>
                  </a:cubicBezTo>
                  <a:cubicBezTo>
                    <a:pt x="92" y="108"/>
                    <a:pt x="92" y="108"/>
                    <a:pt x="92" y="108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5" y="109"/>
                    <a:pt x="95" y="109"/>
                    <a:pt x="95" y="109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8"/>
                    <a:pt x="95" y="108"/>
                    <a:pt x="95" y="108"/>
                  </a:cubicBezTo>
                  <a:cubicBezTo>
                    <a:pt x="95" y="108"/>
                    <a:pt x="95" y="108"/>
                    <a:pt x="95" y="108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6"/>
                    <a:pt x="95" y="106"/>
                    <a:pt x="95" y="106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93" y="105"/>
                    <a:pt x="93" y="105"/>
                    <a:pt x="93" y="105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1" y="104"/>
                    <a:pt x="91" y="104"/>
                    <a:pt x="91" y="104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91" y="102"/>
                    <a:pt x="91" y="102"/>
                    <a:pt x="91" y="102"/>
                  </a:cubicBezTo>
                  <a:cubicBezTo>
                    <a:pt x="91" y="102"/>
                    <a:pt x="91" y="102"/>
                    <a:pt x="91" y="102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8" y="99"/>
                    <a:pt x="88" y="99"/>
                    <a:pt x="88" y="99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7"/>
                    <a:pt x="87" y="97"/>
                    <a:pt x="87" y="97"/>
                  </a:cubicBezTo>
                  <a:cubicBezTo>
                    <a:pt x="87" y="96"/>
                    <a:pt x="87" y="96"/>
                    <a:pt x="87" y="96"/>
                  </a:cubicBezTo>
                  <a:cubicBezTo>
                    <a:pt x="88" y="96"/>
                    <a:pt x="88" y="96"/>
                    <a:pt x="88" y="96"/>
                  </a:cubicBezTo>
                  <a:cubicBezTo>
                    <a:pt x="87" y="96"/>
                    <a:pt x="87" y="96"/>
                    <a:pt x="87" y="96"/>
                  </a:cubicBezTo>
                  <a:cubicBezTo>
                    <a:pt x="86" y="96"/>
                    <a:pt x="86" y="96"/>
                    <a:pt x="86" y="96"/>
                  </a:cubicBezTo>
                  <a:cubicBezTo>
                    <a:pt x="86" y="95"/>
                    <a:pt x="86" y="95"/>
                    <a:pt x="86" y="95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85" y="95"/>
                    <a:pt x="85" y="95"/>
                    <a:pt x="85" y="95"/>
                  </a:cubicBezTo>
                  <a:cubicBezTo>
                    <a:pt x="84" y="94"/>
                    <a:pt x="84" y="94"/>
                    <a:pt x="84" y="94"/>
                  </a:cubicBezTo>
                  <a:cubicBezTo>
                    <a:pt x="85" y="93"/>
                    <a:pt x="85" y="93"/>
                    <a:pt x="85" y="93"/>
                  </a:cubicBezTo>
                  <a:cubicBezTo>
                    <a:pt x="85" y="93"/>
                    <a:pt x="85" y="93"/>
                    <a:pt x="85" y="93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6" y="86"/>
                    <a:pt x="86" y="86"/>
                    <a:pt x="86" y="86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3"/>
                    <a:pt x="86" y="83"/>
                    <a:pt x="86" y="83"/>
                  </a:cubicBezTo>
                  <a:cubicBezTo>
                    <a:pt x="86" y="82"/>
                    <a:pt x="86" y="82"/>
                    <a:pt x="86" y="82"/>
                  </a:cubicBezTo>
                  <a:cubicBezTo>
                    <a:pt x="86" y="82"/>
                    <a:pt x="86" y="82"/>
                    <a:pt x="86" y="82"/>
                  </a:cubicBezTo>
                  <a:cubicBezTo>
                    <a:pt x="86" y="81"/>
                    <a:pt x="86" y="81"/>
                    <a:pt x="86" y="81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90" y="79"/>
                    <a:pt x="90" y="79"/>
                    <a:pt x="90" y="79"/>
                  </a:cubicBezTo>
                  <a:cubicBezTo>
                    <a:pt x="90" y="79"/>
                    <a:pt x="90" y="79"/>
                    <a:pt x="90" y="79"/>
                  </a:cubicBezTo>
                  <a:cubicBezTo>
                    <a:pt x="90" y="79"/>
                    <a:pt x="90" y="79"/>
                    <a:pt x="90" y="79"/>
                  </a:cubicBezTo>
                  <a:cubicBezTo>
                    <a:pt x="91" y="79"/>
                    <a:pt x="91" y="79"/>
                    <a:pt x="91" y="79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4" y="80"/>
                    <a:pt x="94" y="80"/>
                    <a:pt x="94" y="80"/>
                  </a:cubicBezTo>
                  <a:cubicBezTo>
                    <a:pt x="94" y="80"/>
                    <a:pt x="94" y="80"/>
                    <a:pt x="94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4" y="82"/>
                    <a:pt x="94" y="82"/>
                    <a:pt x="94" y="82"/>
                  </a:cubicBezTo>
                  <a:cubicBezTo>
                    <a:pt x="95" y="82"/>
                    <a:pt x="95" y="82"/>
                    <a:pt x="95" y="82"/>
                  </a:cubicBezTo>
                  <a:cubicBezTo>
                    <a:pt x="95" y="83"/>
                    <a:pt x="95" y="83"/>
                    <a:pt x="95" y="83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95" y="86"/>
                    <a:pt x="95" y="86"/>
                    <a:pt x="95" y="86"/>
                  </a:cubicBezTo>
                  <a:cubicBezTo>
                    <a:pt x="95" y="87"/>
                    <a:pt x="95" y="87"/>
                    <a:pt x="95" y="87"/>
                  </a:cubicBezTo>
                  <a:cubicBezTo>
                    <a:pt x="95" y="87"/>
                    <a:pt x="95" y="87"/>
                    <a:pt x="95" y="87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9"/>
                    <a:pt x="95" y="89"/>
                    <a:pt x="95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90"/>
                    <a:pt x="96" y="90"/>
                    <a:pt x="96" y="90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2"/>
                    <a:pt x="98" y="92"/>
                    <a:pt x="98" y="92"/>
                  </a:cubicBezTo>
                  <a:cubicBezTo>
                    <a:pt x="98" y="92"/>
                    <a:pt x="98" y="92"/>
                    <a:pt x="98" y="92"/>
                  </a:cubicBezTo>
                  <a:cubicBezTo>
                    <a:pt x="99" y="93"/>
                    <a:pt x="99" y="93"/>
                    <a:pt x="99" y="93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100" y="95"/>
                    <a:pt x="100" y="95"/>
                    <a:pt x="100" y="95"/>
                  </a:cubicBezTo>
                  <a:cubicBezTo>
                    <a:pt x="100" y="95"/>
                    <a:pt x="100" y="95"/>
                    <a:pt x="100" y="95"/>
                  </a:cubicBezTo>
                  <a:cubicBezTo>
                    <a:pt x="99" y="96"/>
                    <a:pt x="99" y="96"/>
                    <a:pt x="99" y="96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100" y="97"/>
                    <a:pt x="100" y="97"/>
                    <a:pt x="100" y="97"/>
                  </a:cubicBezTo>
                  <a:cubicBezTo>
                    <a:pt x="101" y="99"/>
                    <a:pt x="101" y="99"/>
                    <a:pt x="101" y="99"/>
                  </a:cubicBezTo>
                  <a:cubicBezTo>
                    <a:pt x="101" y="99"/>
                    <a:pt x="101" y="99"/>
                    <a:pt x="101" y="99"/>
                  </a:cubicBezTo>
                  <a:cubicBezTo>
                    <a:pt x="101" y="100"/>
                    <a:pt x="101" y="100"/>
                    <a:pt x="101" y="100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102" y="102"/>
                    <a:pt x="102" y="102"/>
                    <a:pt x="102" y="102"/>
                  </a:cubicBezTo>
                  <a:cubicBezTo>
                    <a:pt x="103" y="104"/>
                    <a:pt x="103" y="104"/>
                    <a:pt x="103" y="104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5" y="105"/>
                    <a:pt x="105" y="105"/>
                    <a:pt x="105" y="105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06" y="106"/>
                    <a:pt x="106" y="106"/>
                    <a:pt x="106" y="106"/>
                  </a:cubicBezTo>
                  <a:cubicBezTo>
                    <a:pt x="105" y="106"/>
                    <a:pt x="105" y="106"/>
                    <a:pt x="105" y="106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105" y="108"/>
                    <a:pt x="105" y="108"/>
                    <a:pt x="105" y="108"/>
                  </a:cubicBezTo>
                  <a:cubicBezTo>
                    <a:pt x="106" y="109"/>
                    <a:pt x="106" y="109"/>
                    <a:pt x="106" y="109"/>
                  </a:cubicBezTo>
                  <a:cubicBezTo>
                    <a:pt x="106" y="109"/>
                    <a:pt x="106" y="109"/>
                    <a:pt x="106" y="109"/>
                  </a:cubicBezTo>
                  <a:cubicBezTo>
                    <a:pt x="106" y="110"/>
                    <a:pt x="106" y="110"/>
                    <a:pt x="106" y="110"/>
                  </a:cubicBezTo>
                  <a:cubicBezTo>
                    <a:pt x="106" y="111"/>
                    <a:pt x="106" y="111"/>
                    <a:pt x="106" y="111"/>
                  </a:cubicBezTo>
                  <a:cubicBezTo>
                    <a:pt x="106" y="111"/>
                    <a:pt x="106" y="111"/>
                    <a:pt x="106" y="111"/>
                  </a:cubicBezTo>
                  <a:cubicBezTo>
                    <a:pt x="105" y="111"/>
                    <a:pt x="105" y="111"/>
                    <a:pt x="105" y="111"/>
                  </a:cubicBezTo>
                  <a:cubicBezTo>
                    <a:pt x="106" y="112"/>
                    <a:pt x="106" y="112"/>
                    <a:pt x="106" y="112"/>
                  </a:cubicBezTo>
                  <a:cubicBezTo>
                    <a:pt x="106" y="113"/>
                    <a:pt x="106" y="113"/>
                    <a:pt x="106" y="113"/>
                  </a:cubicBezTo>
                  <a:cubicBezTo>
                    <a:pt x="105" y="113"/>
                    <a:pt x="105" y="113"/>
                    <a:pt x="105" y="113"/>
                  </a:cubicBezTo>
                  <a:cubicBezTo>
                    <a:pt x="105" y="114"/>
                    <a:pt x="105" y="114"/>
                    <a:pt x="105" y="114"/>
                  </a:cubicBezTo>
                  <a:cubicBezTo>
                    <a:pt x="106" y="114"/>
                    <a:pt x="106" y="114"/>
                    <a:pt x="106" y="114"/>
                  </a:cubicBezTo>
                  <a:cubicBezTo>
                    <a:pt x="106" y="114"/>
                    <a:pt x="106" y="114"/>
                    <a:pt x="106" y="114"/>
                  </a:cubicBezTo>
                  <a:cubicBezTo>
                    <a:pt x="105" y="114"/>
                    <a:pt x="105" y="114"/>
                    <a:pt x="105" y="114"/>
                  </a:cubicBezTo>
                  <a:cubicBezTo>
                    <a:pt x="105" y="115"/>
                    <a:pt x="105" y="115"/>
                    <a:pt x="105" y="115"/>
                  </a:cubicBezTo>
                  <a:cubicBezTo>
                    <a:pt x="105" y="116"/>
                    <a:pt x="105" y="116"/>
                    <a:pt x="105" y="116"/>
                  </a:cubicBezTo>
                  <a:cubicBezTo>
                    <a:pt x="104" y="115"/>
                    <a:pt x="104" y="115"/>
                    <a:pt x="104" y="115"/>
                  </a:cubicBezTo>
                  <a:cubicBezTo>
                    <a:pt x="104" y="116"/>
                    <a:pt x="104" y="116"/>
                    <a:pt x="104" y="116"/>
                  </a:cubicBezTo>
                  <a:cubicBezTo>
                    <a:pt x="105" y="117"/>
                    <a:pt x="105" y="117"/>
                    <a:pt x="105" y="117"/>
                  </a:cubicBezTo>
                  <a:cubicBezTo>
                    <a:pt x="105" y="117"/>
                    <a:pt x="105" y="117"/>
                    <a:pt x="105" y="117"/>
                  </a:cubicBezTo>
                  <a:cubicBezTo>
                    <a:pt x="104" y="117"/>
                    <a:pt x="104" y="117"/>
                    <a:pt x="104" y="117"/>
                  </a:cubicBezTo>
                  <a:cubicBezTo>
                    <a:pt x="104" y="118"/>
                    <a:pt x="104" y="118"/>
                    <a:pt x="104" y="118"/>
                  </a:cubicBezTo>
                  <a:cubicBezTo>
                    <a:pt x="103" y="118"/>
                    <a:pt x="103" y="118"/>
                    <a:pt x="103" y="118"/>
                  </a:cubicBezTo>
                  <a:cubicBezTo>
                    <a:pt x="102" y="117"/>
                    <a:pt x="102" y="117"/>
                    <a:pt x="102" y="117"/>
                  </a:cubicBezTo>
                  <a:cubicBezTo>
                    <a:pt x="103" y="117"/>
                    <a:pt x="103" y="117"/>
                    <a:pt x="103" y="117"/>
                  </a:cubicBezTo>
                  <a:cubicBezTo>
                    <a:pt x="103" y="117"/>
                    <a:pt x="103" y="117"/>
                    <a:pt x="103" y="117"/>
                  </a:cubicBezTo>
                  <a:cubicBezTo>
                    <a:pt x="102" y="117"/>
                    <a:pt x="102" y="117"/>
                    <a:pt x="102" y="117"/>
                  </a:cubicBezTo>
                  <a:cubicBezTo>
                    <a:pt x="102" y="117"/>
                    <a:pt x="102" y="117"/>
                    <a:pt x="102" y="117"/>
                  </a:cubicBezTo>
                  <a:cubicBezTo>
                    <a:pt x="102" y="117"/>
                    <a:pt x="102" y="117"/>
                    <a:pt x="102" y="117"/>
                  </a:cubicBezTo>
                  <a:cubicBezTo>
                    <a:pt x="100" y="116"/>
                    <a:pt x="100" y="116"/>
                    <a:pt x="100" y="116"/>
                  </a:cubicBezTo>
                  <a:cubicBezTo>
                    <a:pt x="100" y="117"/>
                    <a:pt x="100" y="117"/>
                    <a:pt x="100" y="117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7" y="118"/>
                    <a:pt x="97" y="118"/>
                    <a:pt x="97" y="118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98" y="118"/>
                    <a:pt x="98" y="118"/>
                    <a:pt x="98" y="118"/>
                  </a:cubicBezTo>
                  <a:cubicBezTo>
                    <a:pt x="98" y="117"/>
                    <a:pt x="98" y="117"/>
                    <a:pt x="98" y="117"/>
                  </a:cubicBezTo>
                  <a:cubicBezTo>
                    <a:pt x="99" y="117"/>
                    <a:pt x="99" y="117"/>
                    <a:pt x="99" y="117"/>
                  </a:cubicBezTo>
                  <a:cubicBezTo>
                    <a:pt x="99" y="118"/>
                    <a:pt x="99" y="118"/>
                    <a:pt x="99" y="118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2" y="119"/>
                    <a:pt x="102" y="119"/>
                    <a:pt x="102" y="119"/>
                  </a:cubicBezTo>
                  <a:cubicBezTo>
                    <a:pt x="103" y="119"/>
                    <a:pt x="103" y="119"/>
                    <a:pt x="103" y="119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107" y="118"/>
                    <a:pt x="107" y="118"/>
                    <a:pt x="107" y="118"/>
                  </a:cubicBezTo>
                  <a:cubicBezTo>
                    <a:pt x="107" y="118"/>
                    <a:pt x="107" y="118"/>
                    <a:pt x="107" y="118"/>
                  </a:cubicBezTo>
                  <a:cubicBezTo>
                    <a:pt x="107" y="117"/>
                    <a:pt x="107" y="117"/>
                    <a:pt x="107" y="117"/>
                  </a:cubicBezTo>
                  <a:cubicBezTo>
                    <a:pt x="107" y="117"/>
                    <a:pt x="107" y="117"/>
                    <a:pt x="107" y="117"/>
                  </a:cubicBezTo>
                  <a:cubicBezTo>
                    <a:pt x="108" y="116"/>
                    <a:pt x="108" y="116"/>
                    <a:pt x="108" y="116"/>
                  </a:cubicBezTo>
                  <a:cubicBezTo>
                    <a:pt x="108" y="116"/>
                    <a:pt x="108" y="116"/>
                    <a:pt x="108" y="116"/>
                  </a:cubicBezTo>
                  <a:cubicBezTo>
                    <a:pt x="109" y="115"/>
                    <a:pt x="109" y="115"/>
                    <a:pt x="109" y="115"/>
                  </a:cubicBezTo>
                  <a:cubicBezTo>
                    <a:pt x="109" y="115"/>
                    <a:pt x="109" y="115"/>
                    <a:pt x="109" y="115"/>
                  </a:cubicBezTo>
                  <a:cubicBezTo>
                    <a:pt x="109" y="113"/>
                    <a:pt x="109" y="113"/>
                    <a:pt x="109" y="113"/>
                  </a:cubicBezTo>
                  <a:cubicBezTo>
                    <a:pt x="109" y="112"/>
                    <a:pt x="109" y="112"/>
                    <a:pt x="109" y="112"/>
                  </a:cubicBezTo>
                  <a:cubicBezTo>
                    <a:pt x="109" y="111"/>
                    <a:pt x="109" y="111"/>
                    <a:pt x="109" y="111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10" y="109"/>
                    <a:pt x="110" y="109"/>
                    <a:pt x="110" y="109"/>
                  </a:cubicBezTo>
                  <a:cubicBezTo>
                    <a:pt x="109" y="107"/>
                    <a:pt x="109" y="107"/>
                    <a:pt x="109" y="107"/>
                  </a:cubicBezTo>
                  <a:cubicBezTo>
                    <a:pt x="108" y="106"/>
                    <a:pt x="108" y="106"/>
                    <a:pt x="108" y="106"/>
                  </a:cubicBezTo>
                  <a:cubicBezTo>
                    <a:pt x="108" y="106"/>
                    <a:pt x="108" y="106"/>
                    <a:pt x="108" y="106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108" y="104"/>
                    <a:pt x="108" y="104"/>
                    <a:pt x="108" y="104"/>
                  </a:cubicBezTo>
                  <a:cubicBezTo>
                    <a:pt x="109" y="103"/>
                    <a:pt x="109" y="103"/>
                    <a:pt x="109" y="103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1" y="102"/>
                    <a:pt x="111" y="102"/>
                    <a:pt x="111" y="102"/>
                  </a:cubicBezTo>
                  <a:cubicBezTo>
                    <a:pt x="112" y="102"/>
                    <a:pt x="112" y="102"/>
                    <a:pt x="112" y="102"/>
                  </a:cubicBezTo>
                  <a:cubicBezTo>
                    <a:pt x="113" y="102"/>
                    <a:pt x="113" y="102"/>
                    <a:pt x="113" y="102"/>
                  </a:cubicBezTo>
                  <a:cubicBezTo>
                    <a:pt x="113" y="103"/>
                    <a:pt x="113" y="103"/>
                    <a:pt x="113" y="103"/>
                  </a:cubicBezTo>
                  <a:cubicBezTo>
                    <a:pt x="114" y="104"/>
                    <a:pt x="114" y="104"/>
                    <a:pt x="114" y="104"/>
                  </a:cubicBezTo>
                  <a:cubicBezTo>
                    <a:pt x="114" y="104"/>
                    <a:pt x="114" y="104"/>
                    <a:pt x="114" y="104"/>
                  </a:cubicBezTo>
                  <a:cubicBezTo>
                    <a:pt x="114" y="104"/>
                    <a:pt x="114" y="104"/>
                    <a:pt x="114" y="104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5" y="106"/>
                    <a:pt x="115" y="106"/>
                    <a:pt x="115" y="106"/>
                  </a:cubicBezTo>
                  <a:cubicBezTo>
                    <a:pt x="115" y="106"/>
                    <a:pt x="115" y="106"/>
                    <a:pt x="115" y="106"/>
                  </a:cubicBezTo>
                  <a:cubicBezTo>
                    <a:pt x="115" y="107"/>
                    <a:pt x="115" y="107"/>
                    <a:pt x="115" y="107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16" y="109"/>
                    <a:pt x="116" y="109"/>
                    <a:pt x="116" y="109"/>
                  </a:cubicBezTo>
                  <a:cubicBezTo>
                    <a:pt x="117" y="109"/>
                    <a:pt x="117" y="109"/>
                    <a:pt x="117" y="109"/>
                  </a:cubicBezTo>
                  <a:cubicBezTo>
                    <a:pt x="118" y="110"/>
                    <a:pt x="118" y="110"/>
                    <a:pt x="118" y="110"/>
                  </a:cubicBezTo>
                  <a:cubicBezTo>
                    <a:pt x="118" y="110"/>
                    <a:pt x="118" y="110"/>
                    <a:pt x="118" y="110"/>
                  </a:cubicBezTo>
                  <a:cubicBezTo>
                    <a:pt x="119" y="109"/>
                    <a:pt x="119" y="109"/>
                    <a:pt x="119" y="109"/>
                  </a:cubicBezTo>
                  <a:cubicBezTo>
                    <a:pt x="120" y="109"/>
                    <a:pt x="120" y="109"/>
                    <a:pt x="120" y="109"/>
                  </a:cubicBezTo>
                  <a:cubicBezTo>
                    <a:pt x="120" y="109"/>
                    <a:pt x="120" y="109"/>
                    <a:pt x="120" y="109"/>
                  </a:cubicBezTo>
                  <a:cubicBezTo>
                    <a:pt x="120" y="109"/>
                    <a:pt x="120" y="109"/>
                    <a:pt x="120" y="109"/>
                  </a:cubicBezTo>
                  <a:cubicBezTo>
                    <a:pt x="120" y="109"/>
                    <a:pt x="120" y="109"/>
                    <a:pt x="120" y="109"/>
                  </a:cubicBezTo>
                  <a:cubicBezTo>
                    <a:pt x="119" y="109"/>
                    <a:pt x="119" y="109"/>
                    <a:pt x="119" y="109"/>
                  </a:cubicBezTo>
                  <a:cubicBezTo>
                    <a:pt x="119" y="108"/>
                    <a:pt x="119" y="108"/>
                    <a:pt x="119" y="108"/>
                  </a:cubicBezTo>
                  <a:cubicBezTo>
                    <a:pt x="119" y="109"/>
                    <a:pt x="119" y="109"/>
                    <a:pt x="119" y="109"/>
                  </a:cubicBezTo>
                  <a:cubicBezTo>
                    <a:pt x="118" y="109"/>
                    <a:pt x="118" y="109"/>
                    <a:pt x="118" y="109"/>
                  </a:cubicBezTo>
                  <a:cubicBezTo>
                    <a:pt x="118" y="109"/>
                    <a:pt x="118" y="109"/>
                    <a:pt x="118" y="109"/>
                  </a:cubicBezTo>
                  <a:cubicBezTo>
                    <a:pt x="117" y="109"/>
                    <a:pt x="117" y="109"/>
                    <a:pt x="117" y="109"/>
                  </a:cubicBezTo>
                  <a:cubicBezTo>
                    <a:pt x="116" y="108"/>
                    <a:pt x="116" y="108"/>
                    <a:pt x="116" y="108"/>
                  </a:cubicBezTo>
                  <a:cubicBezTo>
                    <a:pt x="117" y="108"/>
                    <a:pt x="117" y="108"/>
                    <a:pt x="117" y="108"/>
                  </a:cubicBezTo>
                  <a:cubicBezTo>
                    <a:pt x="116" y="107"/>
                    <a:pt x="116" y="107"/>
                    <a:pt x="116" y="107"/>
                  </a:cubicBezTo>
                  <a:cubicBezTo>
                    <a:pt x="116" y="107"/>
                    <a:pt x="116" y="107"/>
                    <a:pt x="116" y="107"/>
                  </a:cubicBezTo>
                  <a:cubicBezTo>
                    <a:pt x="116" y="106"/>
                    <a:pt x="116" y="106"/>
                    <a:pt x="116" y="106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116" y="104"/>
                    <a:pt x="116" y="104"/>
                    <a:pt x="116" y="104"/>
                  </a:cubicBezTo>
                  <a:cubicBezTo>
                    <a:pt x="116" y="104"/>
                    <a:pt x="116" y="104"/>
                    <a:pt x="116" y="104"/>
                  </a:cubicBezTo>
                  <a:cubicBezTo>
                    <a:pt x="116" y="104"/>
                    <a:pt x="116" y="104"/>
                    <a:pt x="116" y="104"/>
                  </a:cubicBezTo>
                  <a:cubicBezTo>
                    <a:pt x="115" y="103"/>
                    <a:pt x="115" y="103"/>
                    <a:pt x="115" y="103"/>
                  </a:cubicBezTo>
                  <a:cubicBezTo>
                    <a:pt x="115" y="103"/>
                    <a:pt x="115" y="103"/>
                    <a:pt x="115" y="103"/>
                  </a:cubicBezTo>
                  <a:cubicBezTo>
                    <a:pt x="114" y="102"/>
                    <a:pt x="114" y="102"/>
                    <a:pt x="114" y="102"/>
                  </a:cubicBezTo>
                  <a:cubicBezTo>
                    <a:pt x="113" y="102"/>
                    <a:pt x="113" y="102"/>
                    <a:pt x="113" y="102"/>
                  </a:cubicBezTo>
                  <a:cubicBezTo>
                    <a:pt x="112" y="101"/>
                    <a:pt x="112" y="101"/>
                    <a:pt x="112" y="101"/>
                  </a:cubicBezTo>
                  <a:cubicBezTo>
                    <a:pt x="112" y="101"/>
                    <a:pt x="112" y="101"/>
                    <a:pt x="112" y="101"/>
                  </a:cubicBezTo>
                  <a:cubicBezTo>
                    <a:pt x="111" y="101"/>
                    <a:pt x="111" y="101"/>
                    <a:pt x="111" y="101"/>
                  </a:cubicBezTo>
                  <a:cubicBezTo>
                    <a:pt x="110" y="100"/>
                    <a:pt x="110" y="100"/>
                    <a:pt x="110" y="100"/>
                  </a:cubicBezTo>
                  <a:cubicBezTo>
                    <a:pt x="110" y="100"/>
                    <a:pt x="110" y="100"/>
                    <a:pt x="110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8" y="101"/>
                    <a:pt x="108" y="101"/>
                    <a:pt x="108" y="101"/>
                  </a:cubicBezTo>
                  <a:cubicBezTo>
                    <a:pt x="108" y="102"/>
                    <a:pt x="108" y="102"/>
                    <a:pt x="108" y="102"/>
                  </a:cubicBezTo>
                  <a:cubicBezTo>
                    <a:pt x="108" y="102"/>
                    <a:pt x="108" y="102"/>
                    <a:pt x="108" y="102"/>
                  </a:cubicBezTo>
                  <a:cubicBezTo>
                    <a:pt x="106" y="102"/>
                    <a:pt x="106" y="102"/>
                    <a:pt x="106" y="102"/>
                  </a:cubicBezTo>
                  <a:cubicBezTo>
                    <a:pt x="106" y="102"/>
                    <a:pt x="106" y="102"/>
                    <a:pt x="106" y="102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4" y="102"/>
                    <a:pt x="104" y="102"/>
                    <a:pt x="104" y="102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4" y="100"/>
                    <a:pt x="104" y="100"/>
                    <a:pt x="104" y="100"/>
                  </a:cubicBezTo>
                  <a:cubicBezTo>
                    <a:pt x="103" y="99"/>
                    <a:pt x="103" y="99"/>
                    <a:pt x="103" y="99"/>
                  </a:cubicBezTo>
                  <a:cubicBezTo>
                    <a:pt x="103" y="98"/>
                    <a:pt x="103" y="98"/>
                    <a:pt x="103" y="98"/>
                  </a:cubicBezTo>
                  <a:cubicBezTo>
                    <a:pt x="103" y="97"/>
                    <a:pt x="103" y="97"/>
                    <a:pt x="103" y="97"/>
                  </a:cubicBezTo>
                  <a:cubicBezTo>
                    <a:pt x="102" y="96"/>
                    <a:pt x="102" y="96"/>
                    <a:pt x="102" y="96"/>
                  </a:cubicBezTo>
                  <a:cubicBezTo>
                    <a:pt x="103" y="95"/>
                    <a:pt x="103" y="95"/>
                    <a:pt x="103" y="95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2" y="92"/>
                    <a:pt x="102" y="92"/>
                    <a:pt x="102" y="92"/>
                  </a:cubicBezTo>
                  <a:cubicBezTo>
                    <a:pt x="102" y="91"/>
                    <a:pt x="102" y="91"/>
                    <a:pt x="102" y="91"/>
                  </a:cubicBezTo>
                  <a:cubicBezTo>
                    <a:pt x="101" y="91"/>
                    <a:pt x="101" y="91"/>
                    <a:pt x="101" y="91"/>
                  </a:cubicBezTo>
                  <a:cubicBezTo>
                    <a:pt x="101" y="91"/>
                    <a:pt x="101" y="91"/>
                    <a:pt x="101" y="91"/>
                  </a:cubicBezTo>
                  <a:cubicBezTo>
                    <a:pt x="99" y="89"/>
                    <a:pt x="99" y="89"/>
                    <a:pt x="99" y="89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9" y="78"/>
                    <a:pt x="99" y="78"/>
                    <a:pt x="99" y="78"/>
                  </a:cubicBezTo>
                  <a:cubicBezTo>
                    <a:pt x="99" y="79"/>
                    <a:pt x="99" y="79"/>
                    <a:pt x="99" y="79"/>
                  </a:cubicBezTo>
                  <a:cubicBezTo>
                    <a:pt x="99" y="80"/>
                    <a:pt x="99" y="80"/>
                    <a:pt x="99" y="80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100" y="81"/>
                    <a:pt x="100" y="81"/>
                    <a:pt x="100" y="81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101" y="83"/>
                    <a:pt x="101" y="83"/>
                    <a:pt x="101" y="83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1" y="85"/>
                    <a:pt x="101" y="85"/>
                    <a:pt x="101" y="85"/>
                  </a:cubicBezTo>
                  <a:cubicBezTo>
                    <a:pt x="102" y="86"/>
                    <a:pt x="102" y="86"/>
                    <a:pt x="102" y="86"/>
                  </a:cubicBezTo>
                  <a:cubicBezTo>
                    <a:pt x="102" y="86"/>
                    <a:pt x="102" y="86"/>
                    <a:pt x="102" y="86"/>
                  </a:cubicBezTo>
                  <a:cubicBezTo>
                    <a:pt x="103" y="87"/>
                    <a:pt x="103" y="87"/>
                    <a:pt x="103" y="87"/>
                  </a:cubicBezTo>
                  <a:cubicBezTo>
                    <a:pt x="103" y="87"/>
                    <a:pt x="103" y="87"/>
                    <a:pt x="103" y="87"/>
                  </a:cubicBezTo>
                  <a:cubicBezTo>
                    <a:pt x="102" y="87"/>
                    <a:pt x="102" y="87"/>
                    <a:pt x="102" y="87"/>
                  </a:cubicBezTo>
                  <a:cubicBezTo>
                    <a:pt x="103" y="88"/>
                    <a:pt x="103" y="88"/>
                    <a:pt x="103" y="88"/>
                  </a:cubicBezTo>
                  <a:cubicBezTo>
                    <a:pt x="103" y="88"/>
                    <a:pt x="103" y="88"/>
                    <a:pt x="103" y="88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106" y="88"/>
                    <a:pt x="106" y="88"/>
                    <a:pt x="106" y="88"/>
                  </a:cubicBezTo>
                  <a:cubicBezTo>
                    <a:pt x="106" y="88"/>
                    <a:pt x="106" y="88"/>
                    <a:pt x="106" y="88"/>
                  </a:cubicBezTo>
                  <a:cubicBezTo>
                    <a:pt x="106" y="89"/>
                    <a:pt x="106" y="89"/>
                    <a:pt x="106" y="89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9" y="88"/>
                    <a:pt x="109" y="88"/>
                    <a:pt x="109" y="88"/>
                  </a:cubicBezTo>
                  <a:cubicBezTo>
                    <a:pt x="109" y="89"/>
                    <a:pt x="109" y="89"/>
                    <a:pt x="109" y="89"/>
                  </a:cubicBezTo>
                  <a:cubicBezTo>
                    <a:pt x="110" y="89"/>
                    <a:pt x="110" y="89"/>
                    <a:pt x="110" y="89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11" y="88"/>
                    <a:pt x="111" y="88"/>
                    <a:pt x="111" y="88"/>
                  </a:cubicBezTo>
                  <a:cubicBezTo>
                    <a:pt x="110" y="88"/>
                    <a:pt x="110" y="88"/>
                    <a:pt x="110" y="88"/>
                  </a:cubicBezTo>
                  <a:cubicBezTo>
                    <a:pt x="110" y="87"/>
                    <a:pt x="110" y="87"/>
                    <a:pt x="110" y="87"/>
                  </a:cubicBezTo>
                  <a:cubicBezTo>
                    <a:pt x="109" y="87"/>
                    <a:pt x="109" y="87"/>
                    <a:pt x="109" y="87"/>
                  </a:cubicBezTo>
                  <a:cubicBezTo>
                    <a:pt x="109" y="87"/>
                    <a:pt x="109" y="87"/>
                    <a:pt x="109" y="87"/>
                  </a:cubicBezTo>
                  <a:cubicBezTo>
                    <a:pt x="108" y="87"/>
                    <a:pt x="108" y="87"/>
                    <a:pt x="108" y="87"/>
                  </a:cubicBezTo>
                  <a:cubicBezTo>
                    <a:pt x="108" y="87"/>
                    <a:pt x="108" y="87"/>
                    <a:pt x="108" y="87"/>
                  </a:cubicBezTo>
                  <a:cubicBezTo>
                    <a:pt x="107" y="87"/>
                    <a:pt x="107" y="87"/>
                    <a:pt x="107" y="87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5" y="87"/>
                    <a:pt x="105" y="87"/>
                    <a:pt x="105" y="87"/>
                  </a:cubicBezTo>
                  <a:cubicBezTo>
                    <a:pt x="104" y="86"/>
                    <a:pt x="104" y="86"/>
                    <a:pt x="104" y="86"/>
                  </a:cubicBezTo>
                  <a:cubicBezTo>
                    <a:pt x="104" y="85"/>
                    <a:pt x="104" y="85"/>
                    <a:pt x="104" y="85"/>
                  </a:cubicBezTo>
                  <a:cubicBezTo>
                    <a:pt x="104" y="85"/>
                    <a:pt x="104" y="85"/>
                    <a:pt x="104" y="85"/>
                  </a:cubicBezTo>
                  <a:cubicBezTo>
                    <a:pt x="103" y="84"/>
                    <a:pt x="103" y="84"/>
                    <a:pt x="103" y="84"/>
                  </a:cubicBezTo>
                  <a:cubicBezTo>
                    <a:pt x="103" y="83"/>
                    <a:pt x="103" y="83"/>
                    <a:pt x="103" y="83"/>
                  </a:cubicBezTo>
                  <a:cubicBezTo>
                    <a:pt x="103" y="83"/>
                    <a:pt x="103" y="83"/>
                    <a:pt x="103" y="83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5" y="83"/>
                    <a:pt x="105" y="83"/>
                    <a:pt x="105" y="83"/>
                  </a:cubicBezTo>
                  <a:cubicBezTo>
                    <a:pt x="107" y="84"/>
                    <a:pt x="107" y="84"/>
                    <a:pt x="107" y="84"/>
                  </a:cubicBezTo>
                  <a:cubicBezTo>
                    <a:pt x="108" y="84"/>
                    <a:pt x="108" y="84"/>
                    <a:pt x="108" y="84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6" y="82"/>
                    <a:pt x="106" y="82"/>
                    <a:pt x="106" y="82"/>
                  </a:cubicBezTo>
                  <a:cubicBezTo>
                    <a:pt x="105" y="81"/>
                    <a:pt x="105" y="81"/>
                    <a:pt x="105" y="81"/>
                  </a:cubicBezTo>
                  <a:cubicBezTo>
                    <a:pt x="105" y="81"/>
                    <a:pt x="105" y="81"/>
                    <a:pt x="105" y="81"/>
                  </a:cubicBezTo>
                  <a:cubicBezTo>
                    <a:pt x="106" y="81"/>
                    <a:pt x="106" y="81"/>
                    <a:pt x="106" y="81"/>
                  </a:cubicBezTo>
                  <a:cubicBezTo>
                    <a:pt x="106" y="81"/>
                    <a:pt x="106" y="81"/>
                    <a:pt x="106" y="81"/>
                  </a:cubicBezTo>
                  <a:cubicBezTo>
                    <a:pt x="106" y="80"/>
                    <a:pt x="106" y="80"/>
                    <a:pt x="106" y="80"/>
                  </a:cubicBezTo>
                  <a:cubicBezTo>
                    <a:pt x="107" y="79"/>
                    <a:pt x="107" y="79"/>
                    <a:pt x="107" y="79"/>
                  </a:cubicBezTo>
                  <a:cubicBezTo>
                    <a:pt x="107" y="79"/>
                    <a:pt x="107" y="79"/>
                    <a:pt x="107" y="79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10" y="79"/>
                    <a:pt x="110" y="79"/>
                    <a:pt x="110" y="79"/>
                  </a:cubicBezTo>
                  <a:cubicBezTo>
                    <a:pt x="111" y="80"/>
                    <a:pt x="111" y="80"/>
                    <a:pt x="111" y="80"/>
                  </a:cubicBezTo>
                  <a:cubicBezTo>
                    <a:pt x="111" y="80"/>
                    <a:pt x="111" y="80"/>
                    <a:pt x="111" y="80"/>
                  </a:cubicBezTo>
                  <a:cubicBezTo>
                    <a:pt x="113" y="81"/>
                    <a:pt x="113" y="81"/>
                    <a:pt x="113" y="81"/>
                  </a:cubicBezTo>
                  <a:cubicBezTo>
                    <a:pt x="113" y="81"/>
                    <a:pt x="113" y="81"/>
                    <a:pt x="113" y="81"/>
                  </a:cubicBezTo>
                  <a:cubicBezTo>
                    <a:pt x="114" y="82"/>
                    <a:pt x="114" y="82"/>
                    <a:pt x="114" y="82"/>
                  </a:cubicBezTo>
                  <a:cubicBezTo>
                    <a:pt x="115" y="83"/>
                    <a:pt x="115" y="83"/>
                    <a:pt x="115" y="83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8" y="83"/>
                    <a:pt x="118" y="83"/>
                    <a:pt x="118" y="83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19" y="82"/>
                    <a:pt x="119" y="82"/>
                    <a:pt x="119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20" y="83"/>
                    <a:pt x="120" y="83"/>
                    <a:pt x="120" y="83"/>
                  </a:cubicBezTo>
                  <a:cubicBezTo>
                    <a:pt x="120" y="84"/>
                    <a:pt x="120" y="84"/>
                    <a:pt x="120" y="84"/>
                  </a:cubicBezTo>
                  <a:cubicBezTo>
                    <a:pt x="120" y="84"/>
                    <a:pt x="120" y="84"/>
                    <a:pt x="120" y="84"/>
                  </a:cubicBezTo>
                  <a:cubicBezTo>
                    <a:pt x="119" y="85"/>
                    <a:pt x="119" y="85"/>
                    <a:pt x="119" y="85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20" y="87"/>
                    <a:pt x="120" y="87"/>
                    <a:pt x="120" y="87"/>
                  </a:cubicBezTo>
                  <a:cubicBezTo>
                    <a:pt x="121" y="88"/>
                    <a:pt x="121" y="88"/>
                    <a:pt x="121" y="88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1" y="91"/>
                    <a:pt x="121" y="91"/>
                    <a:pt x="121" y="91"/>
                  </a:cubicBezTo>
                  <a:cubicBezTo>
                    <a:pt x="121" y="91"/>
                    <a:pt x="121" y="91"/>
                    <a:pt x="121" y="91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22" y="89"/>
                    <a:pt x="122" y="89"/>
                    <a:pt x="122" y="89"/>
                  </a:cubicBezTo>
                  <a:cubicBezTo>
                    <a:pt x="122" y="88"/>
                    <a:pt x="122" y="88"/>
                    <a:pt x="122" y="88"/>
                  </a:cubicBezTo>
                  <a:cubicBezTo>
                    <a:pt x="122" y="88"/>
                    <a:pt x="122" y="88"/>
                    <a:pt x="122" y="88"/>
                  </a:cubicBezTo>
                  <a:cubicBezTo>
                    <a:pt x="123" y="89"/>
                    <a:pt x="123" y="89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1"/>
                    <a:pt x="123" y="91"/>
                    <a:pt x="123" y="91"/>
                  </a:cubicBezTo>
                  <a:cubicBezTo>
                    <a:pt x="123" y="91"/>
                    <a:pt x="123" y="91"/>
                    <a:pt x="123" y="91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2" y="92"/>
                    <a:pt x="122" y="92"/>
                    <a:pt x="122" y="92"/>
                  </a:cubicBezTo>
                  <a:cubicBezTo>
                    <a:pt x="123" y="93"/>
                    <a:pt x="123" y="93"/>
                    <a:pt x="123" y="93"/>
                  </a:cubicBezTo>
                  <a:cubicBezTo>
                    <a:pt x="124" y="93"/>
                    <a:pt x="124" y="93"/>
                    <a:pt x="124" y="93"/>
                  </a:cubicBezTo>
                  <a:cubicBezTo>
                    <a:pt x="125" y="93"/>
                    <a:pt x="125" y="93"/>
                    <a:pt x="125" y="93"/>
                  </a:cubicBezTo>
                  <a:cubicBezTo>
                    <a:pt x="126" y="94"/>
                    <a:pt x="126" y="94"/>
                    <a:pt x="126" y="94"/>
                  </a:cubicBezTo>
                  <a:cubicBezTo>
                    <a:pt x="126" y="94"/>
                    <a:pt x="126" y="94"/>
                    <a:pt x="126" y="94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8" y="95"/>
                    <a:pt x="128" y="95"/>
                    <a:pt x="128" y="95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9" y="95"/>
                    <a:pt x="129" y="95"/>
                    <a:pt x="129" y="95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31" y="95"/>
                    <a:pt x="131" y="95"/>
                    <a:pt x="131" y="95"/>
                  </a:cubicBezTo>
                  <a:cubicBezTo>
                    <a:pt x="132" y="95"/>
                    <a:pt x="132" y="95"/>
                    <a:pt x="132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3" y="96"/>
                    <a:pt x="133" y="96"/>
                    <a:pt x="133" y="96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2" y="95"/>
                    <a:pt x="132" y="95"/>
                    <a:pt x="132" y="95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29" y="94"/>
                    <a:pt x="129" y="94"/>
                    <a:pt x="129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7" y="94"/>
                    <a:pt x="127" y="94"/>
                    <a:pt x="127" y="94"/>
                  </a:cubicBezTo>
                  <a:cubicBezTo>
                    <a:pt x="126" y="93"/>
                    <a:pt x="126" y="93"/>
                    <a:pt x="126" y="93"/>
                  </a:cubicBezTo>
                  <a:cubicBezTo>
                    <a:pt x="125" y="92"/>
                    <a:pt x="125" y="92"/>
                    <a:pt x="125" y="92"/>
                  </a:cubicBezTo>
                  <a:cubicBezTo>
                    <a:pt x="124" y="92"/>
                    <a:pt x="124" y="92"/>
                    <a:pt x="124" y="92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2"/>
                    <a:pt x="124" y="92"/>
                    <a:pt x="124" y="92"/>
                  </a:cubicBezTo>
                  <a:cubicBezTo>
                    <a:pt x="124" y="92"/>
                    <a:pt x="124" y="92"/>
                    <a:pt x="124" y="92"/>
                  </a:cubicBezTo>
                  <a:cubicBezTo>
                    <a:pt x="125" y="90"/>
                    <a:pt x="125" y="90"/>
                    <a:pt x="125" y="90"/>
                  </a:cubicBezTo>
                  <a:cubicBezTo>
                    <a:pt x="125" y="90"/>
                    <a:pt x="125" y="90"/>
                    <a:pt x="125" y="90"/>
                  </a:cubicBezTo>
                  <a:cubicBezTo>
                    <a:pt x="124" y="89"/>
                    <a:pt x="124" y="89"/>
                    <a:pt x="124" y="89"/>
                  </a:cubicBezTo>
                  <a:cubicBezTo>
                    <a:pt x="124" y="88"/>
                    <a:pt x="124" y="88"/>
                    <a:pt x="124" y="88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1" y="85"/>
                    <a:pt x="121" y="85"/>
                    <a:pt x="121" y="85"/>
                  </a:cubicBezTo>
                  <a:cubicBezTo>
                    <a:pt x="122" y="84"/>
                    <a:pt x="122" y="84"/>
                    <a:pt x="122" y="84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9" y="81"/>
                    <a:pt x="119" y="81"/>
                    <a:pt x="119" y="81"/>
                  </a:cubicBezTo>
                  <a:cubicBezTo>
                    <a:pt x="118" y="81"/>
                    <a:pt x="118" y="81"/>
                    <a:pt x="118" y="81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79"/>
                    <a:pt x="116" y="79"/>
                    <a:pt x="116" y="79"/>
                  </a:cubicBezTo>
                  <a:cubicBezTo>
                    <a:pt x="116" y="78"/>
                    <a:pt x="116" y="78"/>
                    <a:pt x="116" y="78"/>
                  </a:cubicBezTo>
                  <a:cubicBezTo>
                    <a:pt x="116" y="78"/>
                    <a:pt x="116" y="78"/>
                    <a:pt x="116" y="78"/>
                  </a:cubicBezTo>
                  <a:cubicBezTo>
                    <a:pt x="115" y="78"/>
                    <a:pt x="115" y="78"/>
                    <a:pt x="115" y="78"/>
                  </a:cubicBezTo>
                  <a:cubicBezTo>
                    <a:pt x="113" y="78"/>
                    <a:pt x="113" y="78"/>
                    <a:pt x="113" y="78"/>
                  </a:cubicBezTo>
                  <a:cubicBezTo>
                    <a:pt x="113" y="78"/>
                    <a:pt x="113" y="78"/>
                    <a:pt x="113" y="78"/>
                  </a:cubicBezTo>
                  <a:cubicBezTo>
                    <a:pt x="112" y="78"/>
                    <a:pt x="112" y="78"/>
                    <a:pt x="112" y="78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2" y="77"/>
                    <a:pt x="112" y="77"/>
                    <a:pt x="112" y="77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1" y="74"/>
                    <a:pt x="111" y="74"/>
                    <a:pt x="111" y="74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09" y="73"/>
                    <a:pt x="109" y="73"/>
                    <a:pt x="109" y="73"/>
                  </a:cubicBezTo>
                  <a:cubicBezTo>
                    <a:pt x="109" y="72"/>
                    <a:pt x="109" y="72"/>
                    <a:pt x="109" y="72"/>
                  </a:cubicBezTo>
                  <a:cubicBezTo>
                    <a:pt x="109" y="72"/>
                    <a:pt x="109" y="72"/>
                    <a:pt x="109" y="72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108" y="71"/>
                    <a:pt x="108" y="71"/>
                    <a:pt x="108" y="71"/>
                  </a:cubicBezTo>
                  <a:cubicBezTo>
                    <a:pt x="109" y="70"/>
                    <a:pt x="109" y="70"/>
                    <a:pt x="109" y="70"/>
                  </a:cubicBezTo>
                  <a:cubicBezTo>
                    <a:pt x="110" y="70"/>
                    <a:pt x="110" y="70"/>
                    <a:pt x="110" y="70"/>
                  </a:cubicBezTo>
                  <a:cubicBezTo>
                    <a:pt x="110" y="69"/>
                    <a:pt x="110" y="69"/>
                    <a:pt x="110" y="69"/>
                  </a:cubicBezTo>
                  <a:cubicBezTo>
                    <a:pt x="111" y="69"/>
                    <a:pt x="111" y="69"/>
                    <a:pt x="111" y="69"/>
                  </a:cubicBezTo>
                  <a:cubicBezTo>
                    <a:pt x="113" y="69"/>
                    <a:pt x="113" y="69"/>
                    <a:pt x="113" y="69"/>
                  </a:cubicBezTo>
                  <a:cubicBezTo>
                    <a:pt x="115" y="68"/>
                    <a:pt x="115" y="68"/>
                    <a:pt x="115" y="68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7" y="68"/>
                    <a:pt x="117" y="68"/>
                    <a:pt x="117" y="68"/>
                  </a:cubicBezTo>
                  <a:cubicBezTo>
                    <a:pt x="118" y="67"/>
                    <a:pt x="118" y="67"/>
                    <a:pt x="118" y="67"/>
                  </a:cubicBezTo>
                  <a:cubicBezTo>
                    <a:pt x="118" y="67"/>
                    <a:pt x="118" y="67"/>
                    <a:pt x="118" y="67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21" y="65"/>
                    <a:pt x="121" y="65"/>
                    <a:pt x="121" y="65"/>
                  </a:cubicBezTo>
                  <a:cubicBezTo>
                    <a:pt x="121" y="66"/>
                    <a:pt x="121" y="66"/>
                    <a:pt x="121" y="66"/>
                  </a:cubicBezTo>
                  <a:cubicBezTo>
                    <a:pt x="121" y="66"/>
                    <a:pt x="121" y="66"/>
                    <a:pt x="121" y="66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0" y="68"/>
                    <a:pt x="120" y="68"/>
                    <a:pt x="120" y="68"/>
                  </a:cubicBezTo>
                  <a:cubicBezTo>
                    <a:pt x="120" y="69"/>
                    <a:pt x="120" y="69"/>
                    <a:pt x="120" y="69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2" y="70"/>
                    <a:pt x="122" y="70"/>
                    <a:pt x="122" y="70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21" y="68"/>
                    <a:pt x="121" y="68"/>
                    <a:pt x="121" y="68"/>
                  </a:cubicBezTo>
                  <a:cubicBezTo>
                    <a:pt x="121" y="68"/>
                    <a:pt x="121" y="68"/>
                    <a:pt x="121" y="68"/>
                  </a:cubicBezTo>
                  <a:cubicBezTo>
                    <a:pt x="121" y="67"/>
                    <a:pt x="121" y="67"/>
                    <a:pt x="121" y="67"/>
                  </a:cubicBezTo>
                  <a:cubicBezTo>
                    <a:pt x="122" y="67"/>
                    <a:pt x="122" y="67"/>
                    <a:pt x="122" y="67"/>
                  </a:cubicBezTo>
                  <a:cubicBezTo>
                    <a:pt x="123" y="66"/>
                    <a:pt x="123" y="66"/>
                    <a:pt x="123" y="66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1" y="64"/>
                    <a:pt x="121" y="64"/>
                    <a:pt x="121" y="64"/>
                  </a:cubicBezTo>
                  <a:cubicBezTo>
                    <a:pt x="121" y="64"/>
                    <a:pt x="121" y="64"/>
                    <a:pt x="121" y="64"/>
                  </a:cubicBezTo>
                  <a:cubicBezTo>
                    <a:pt x="120" y="64"/>
                    <a:pt x="120" y="64"/>
                    <a:pt x="120" y="64"/>
                  </a:cubicBezTo>
                  <a:cubicBezTo>
                    <a:pt x="120" y="64"/>
                    <a:pt x="120" y="64"/>
                    <a:pt x="120" y="64"/>
                  </a:cubicBezTo>
                  <a:cubicBezTo>
                    <a:pt x="119" y="64"/>
                    <a:pt x="119" y="64"/>
                    <a:pt x="119" y="64"/>
                  </a:cubicBezTo>
                  <a:cubicBezTo>
                    <a:pt x="119" y="63"/>
                    <a:pt x="119" y="63"/>
                    <a:pt x="119" y="63"/>
                  </a:cubicBezTo>
                  <a:cubicBezTo>
                    <a:pt x="118" y="63"/>
                    <a:pt x="118" y="63"/>
                    <a:pt x="118" y="63"/>
                  </a:cubicBezTo>
                  <a:cubicBezTo>
                    <a:pt x="118" y="63"/>
                    <a:pt x="118" y="63"/>
                    <a:pt x="118" y="63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8" y="62"/>
                    <a:pt x="118" y="62"/>
                    <a:pt x="118" y="62"/>
                  </a:cubicBezTo>
                  <a:cubicBezTo>
                    <a:pt x="119" y="62"/>
                    <a:pt x="119" y="62"/>
                    <a:pt x="119" y="62"/>
                  </a:cubicBezTo>
                  <a:cubicBezTo>
                    <a:pt x="120" y="62"/>
                    <a:pt x="120" y="62"/>
                    <a:pt x="120" y="62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8" y="62"/>
                    <a:pt x="118" y="62"/>
                    <a:pt x="118" y="62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6" y="61"/>
                    <a:pt x="116" y="61"/>
                    <a:pt x="116" y="61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5" y="59"/>
                    <a:pt x="115" y="59"/>
                    <a:pt x="115" y="59"/>
                  </a:cubicBezTo>
                  <a:cubicBezTo>
                    <a:pt x="115" y="58"/>
                    <a:pt x="115" y="58"/>
                    <a:pt x="115" y="58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7" y="60"/>
                    <a:pt x="117" y="60"/>
                    <a:pt x="117" y="60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8" y="59"/>
                    <a:pt x="118" y="59"/>
                    <a:pt x="118" y="59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9" y="57"/>
                    <a:pt x="119" y="57"/>
                    <a:pt x="119" y="57"/>
                  </a:cubicBezTo>
                  <a:cubicBezTo>
                    <a:pt x="117" y="56"/>
                    <a:pt x="117" y="56"/>
                    <a:pt x="117" y="56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7" y="56"/>
                    <a:pt x="117" y="56"/>
                    <a:pt x="117" y="56"/>
                  </a:cubicBezTo>
                  <a:cubicBezTo>
                    <a:pt x="117" y="56"/>
                    <a:pt x="117" y="56"/>
                    <a:pt x="117" y="56"/>
                  </a:cubicBezTo>
                  <a:cubicBezTo>
                    <a:pt x="118" y="56"/>
                    <a:pt x="118" y="56"/>
                    <a:pt x="118" y="56"/>
                  </a:cubicBezTo>
                  <a:cubicBezTo>
                    <a:pt x="119" y="55"/>
                    <a:pt x="119" y="55"/>
                    <a:pt x="119" y="55"/>
                  </a:cubicBezTo>
                  <a:cubicBezTo>
                    <a:pt x="119" y="55"/>
                    <a:pt x="119" y="55"/>
                    <a:pt x="119" y="55"/>
                  </a:cubicBezTo>
                  <a:cubicBezTo>
                    <a:pt x="119" y="54"/>
                    <a:pt x="119" y="54"/>
                    <a:pt x="119" y="54"/>
                  </a:cubicBezTo>
                  <a:cubicBezTo>
                    <a:pt x="119" y="54"/>
                    <a:pt x="119" y="54"/>
                    <a:pt x="119" y="54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19" y="53"/>
                    <a:pt x="119" y="53"/>
                    <a:pt x="119" y="53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21" y="53"/>
                    <a:pt x="121" y="53"/>
                    <a:pt x="121" y="53"/>
                  </a:cubicBezTo>
                  <a:cubicBezTo>
                    <a:pt x="121" y="53"/>
                    <a:pt x="121" y="53"/>
                    <a:pt x="121" y="53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2" y="51"/>
                    <a:pt x="122" y="51"/>
                    <a:pt x="122" y="51"/>
                  </a:cubicBezTo>
                  <a:cubicBezTo>
                    <a:pt x="122" y="51"/>
                    <a:pt x="122" y="51"/>
                    <a:pt x="122" y="51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4" y="49"/>
                    <a:pt x="124" y="49"/>
                    <a:pt x="124" y="49"/>
                  </a:cubicBezTo>
                  <a:cubicBezTo>
                    <a:pt x="125" y="49"/>
                    <a:pt x="125" y="49"/>
                    <a:pt x="125" y="49"/>
                  </a:cubicBezTo>
                  <a:cubicBezTo>
                    <a:pt x="126" y="49"/>
                    <a:pt x="126" y="49"/>
                    <a:pt x="126" y="49"/>
                  </a:cubicBezTo>
                  <a:cubicBezTo>
                    <a:pt x="126" y="48"/>
                    <a:pt x="126" y="48"/>
                    <a:pt x="126" y="48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8" y="47"/>
                    <a:pt x="128" y="47"/>
                    <a:pt x="128" y="47"/>
                  </a:cubicBezTo>
                  <a:cubicBezTo>
                    <a:pt x="127" y="47"/>
                    <a:pt x="127" y="47"/>
                    <a:pt x="127" y="47"/>
                  </a:cubicBezTo>
                  <a:cubicBezTo>
                    <a:pt x="126" y="47"/>
                    <a:pt x="126" y="47"/>
                    <a:pt x="126" y="47"/>
                  </a:cubicBezTo>
                  <a:cubicBezTo>
                    <a:pt x="126" y="48"/>
                    <a:pt x="126" y="48"/>
                    <a:pt x="126" y="48"/>
                  </a:cubicBezTo>
                  <a:cubicBezTo>
                    <a:pt x="125" y="47"/>
                    <a:pt x="125" y="47"/>
                    <a:pt x="125" y="47"/>
                  </a:cubicBezTo>
                  <a:cubicBezTo>
                    <a:pt x="125" y="46"/>
                    <a:pt x="125" y="46"/>
                    <a:pt x="125" y="46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6" y="45"/>
                    <a:pt x="126" y="45"/>
                    <a:pt x="126" y="45"/>
                  </a:cubicBezTo>
                  <a:cubicBezTo>
                    <a:pt x="126" y="45"/>
                    <a:pt x="126" y="45"/>
                    <a:pt x="126" y="45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7" y="46"/>
                    <a:pt x="127" y="46"/>
                    <a:pt x="127" y="46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26" y="45"/>
                    <a:pt x="126" y="45"/>
                    <a:pt x="126" y="45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9" y="45"/>
                    <a:pt x="129" y="45"/>
                    <a:pt x="129" y="45"/>
                  </a:cubicBezTo>
                  <a:cubicBezTo>
                    <a:pt x="130" y="45"/>
                    <a:pt x="130" y="45"/>
                    <a:pt x="130" y="45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2" y="47"/>
                    <a:pt x="132" y="47"/>
                    <a:pt x="132" y="47"/>
                  </a:cubicBezTo>
                  <a:cubicBezTo>
                    <a:pt x="132" y="46"/>
                    <a:pt x="132" y="46"/>
                    <a:pt x="132" y="46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44"/>
                    <a:pt x="133" y="44"/>
                    <a:pt x="133" y="44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46"/>
                    <a:pt x="133" y="46"/>
                    <a:pt x="133" y="46"/>
                  </a:cubicBezTo>
                  <a:cubicBezTo>
                    <a:pt x="134" y="46"/>
                    <a:pt x="134" y="46"/>
                    <a:pt x="134" y="4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35" y="45"/>
                    <a:pt x="135" y="45"/>
                    <a:pt x="135" y="45"/>
                  </a:cubicBezTo>
                  <a:cubicBezTo>
                    <a:pt x="135" y="44"/>
                    <a:pt x="135" y="44"/>
                    <a:pt x="135" y="44"/>
                  </a:cubicBezTo>
                  <a:cubicBezTo>
                    <a:pt x="136" y="44"/>
                    <a:pt x="136" y="44"/>
                    <a:pt x="136" y="44"/>
                  </a:cubicBezTo>
                  <a:cubicBezTo>
                    <a:pt x="135" y="43"/>
                    <a:pt x="135" y="43"/>
                    <a:pt x="135" y="43"/>
                  </a:cubicBezTo>
                  <a:cubicBezTo>
                    <a:pt x="136" y="43"/>
                    <a:pt x="136" y="43"/>
                    <a:pt x="136" y="43"/>
                  </a:cubicBezTo>
                  <a:cubicBezTo>
                    <a:pt x="136" y="43"/>
                    <a:pt x="136" y="43"/>
                    <a:pt x="136" y="43"/>
                  </a:cubicBezTo>
                  <a:cubicBezTo>
                    <a:pt x="135" y="43"/>
                    <a:pt x="135" y="43"/>
                    <a:pt x="135" y="43"/>
                  </a:cubicBezTo>
                  <a:cubicBezTo>
                    <a:pt x="136" y="42"/>
                    <a:pt x="136" y="42"/>
                    <a:pt x="136" y="42"/>
                  </a:cubicBezTo>
                  <a:cubicBezTo>
                    <a:pt x="137" y="42"/>
                    <a:pt x="137" y="42"/>
                    <a:pt x="137" y="42"/>
                  </a:cubicBezTo>
                  <a:cubicBezTo>
                    <a:pt x="137" y="42"/>
                    <a:pt x="137" y="42"/>
                    <a:pt x="137" y="42"/>
                  </a:cubicBezTo>
                  <a:cubicBezTo>
                    <a:pt x="138" y="42"/>
                    <a:pt x="138" y="42"/>
                    <a:pt x="138" y="42"/>
                  </a:cubicBezTo>
                  <a:cubicBezTo>
                    <a:pt x="138" y="42"/>
                    <a:pt x="138" y="42"/>
                    <a:pt x="138" y="42"/>
                  </a:cubicBezTo>
                  <a:cubicBezTo>
                    <a:pt x="138" y="43"/>
                    <a:pt x="138" y="43"/>
                    <a:pt x="138" y="43"/>
                  </a:cubicBezTo>
                  <a:cubicBezTo>
                    <a:pt x="139" y="43"/>
                    <a:pt x="139" y="43"/>
                    <a:pt x="139" y="43"/>
                  </a:cubicBezTo>
                  <a:cubicBezTo>
                    <a:pt x="139" y="43"/>
                    <a:pt x="139" y="43"/>
                    <a:pt x="139" y="43"/>
                  </a:cubicBezTo>
                  <a:cubicBezTo>
                    <a:pt x="139" y="44"/>
                    <a:pt x="139" y="44"/>
                    <a:pt x="139" y="44"/>
                  </a:cubicBezTo>
                  <a:cubicBezTo>
                    <a:pt x="139" y="45"/>
                    <a:pt x="139" y="45"/>
                    <a:pt x="139" y="45"/>
                  </a:cubicBezTo>
                  <a:cubicBezTo>
                    <a:pt x="140" y="45"/>
                    <a:pt x="140" y="45"/>
                    <a:pt x="140" y="45"/>
                  </a:cubicBezTo>
                  <a:cubicBezTo>
                    <a:pt x="140" y="44"/>
                    <a:pt x="140" y="44"/>
                    <a:pt x="140" y="44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9" y="42"/>
                    <a:pt x="139" y="42"/>
                    <a:pt x="139" y="42"/>
                  </a:cubicBezTo>
                  <a:cubicBezTo>
                    <a:pt x="138" y="41"/>
                    <a:pt x="138" y="41"/>
                    <a:pt x="138" y="41"/>
                  </a:cubicBezTo>
                  <a:cubicBezTo>
                    <a:pt x="138" y="42"/>
                    <a:pt x="138" y="42"/>
                    <a:pt x="138" y="42"/>
                  </a:cubicBezTo>
                  <a:cubicBezTo>
                    <a:pt x="137" y="41"/>
                    <a:pt x="137" y="41"/>
                    <a:pt x="137" y="41"/>
                  </a:cubicBezTo>
                  <a:cubicBezTo>
                    <a:pt x="137" y="41"/>
                    <a:pt x="137" y="41"/>
                    <a:pt x="137" y="41"/>
                  </a:cubicBezTo>
                  <a:cubicBezTo>
                    <a:pt x="136" y="41"/>
                    <a:pt x="136" y="41"/>
                    <a:pt x="136" y="41"/>
                  </a:cubicBezTo>
                  <a:cubicBezTo>
                    <a:pt x="136" y="41"/>
                    <a:pt x="136" y="41"/>
                    <a:pt x="136" y="41"/>
                  </a:cubicBezTo>
                  <a:cubicBezTo>
                    <a:pt x="136" y="40"/>
                    <a:pt x="136" y="40"/>
                    <a:pt x="136" y="40"/>
                  </a:cubicBezTo>
                  <a:cubicBezTo>
                    <a:pt x="136" y="40"/>
                    <a:pt x="136" y="40"/>
                    <a:pt x="136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8" y="40"/>
                    <a:pt x="138" y="40"/>
                    <a:pt x="138" y="40"/>
                  </a:cubicBezTo>
                  <a:cubicBezTo>
                    <a:pt x="138" y="40"/>
                    <a:pt x="138" y="40"/>
                    <a:pt x="138" y="40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9" y="39"/>
                    <a:pt x="139" y="39"/>
                    <a:pt x="139" y="39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1" y="39"/>
                    <a:pt x="141" y="39"/>
                    <a:pt x="141" y="39"/>
                  </a:cubicBezTo>
                  <a:cubicBezTo>
                    <a:pt x="142" y="40"/>
                    <a:pt x="142" y="40"/>
                    <a:pt x="142" y="40"/>
                  </a:cubicBezTo>
                  <a:cubicBezTo>
                    <a:pt x="142" y="39"/>
                    <a:pt x="142" y="39"/>
                    <a:pt x="142" y="39"/>
                  </a:cubicBezTo>
                  <a:cubicBezTo>
                    <a:pt x="143" y="40"/>
                    <a:pt x="143" y="40"/>
                    <a:pt x="143" y="40"/>
                  </a:cubicBezTo>
                  <a:cubicBezTo>
                    <a:pt x="143" y="39"/>
                    <a:pt x="143" y="39"/>
                    <a:pt x="143" y="39"/>
                  </a:cubicBezTo>
                  <a:cubicBezTo>
                    <a:pt x="143" y="39"/>
                    <a:pt x="143" y="39"/>
                    <a:pt x="143" y="39"/>
                  </a:cubicBezTo>
                  <a:cubicBezTo>
                    <a:pt x="142" y="39"/>
                    <a:pt x="142" y="39"/>
                    <a:pt x="142" y="39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0" y="39"/>
                    <a:pt x="140" y="39"/>
                    <a:pt x="140" y="39"/>
                  </a:cubicBezTo>
                  <a:cubicBezTo>
                    <a:pt x="139" y="39"/>
                    <a:pt x="139" y="39"/>
                    <a:pt x="139" y="39"/>
                  </a:cubicBezTo>
                  <a:cubicBezTo>
                    <a:pt x="139" y="38"/>
                    <a:pt x="139" y="38"/>
                    <a:pt x="139" y="38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40" y="37"/>
                    <a:pt x="140" y="37"/>
                    <a:pt x="140" y="37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39" y="36"/>
                    <a:pt x="139" y="36"/>
                    <a:pt x="139" y="36"/>
                  </a:cubicBezTo>
                  <a:cubicBezTo>
                    <a:pt x="138" y="36"/>
                    <a:pt x="138" y="36"/>
                    <a:pt x="138" y="36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7" y="35"/>
                    <a:pt x="137" y="35"/>
                    <a:pt x="137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8" y="34"/>
                    <a:pt x="138" y="34"/>
                    <a:pt x="138" y="34"/>
                  </a:cubicBezTo>
                  <a:cubicBezTo>
                    <a:pt x="137" y="33"/>
                    <a:pt x="137" y="33"/>
                    <a:pt x="137" y="33"/>
                  </a:cubicBezTo>
                  <a:cubicBezTo>
                    <a:pt x="137" y="30"/>
                    <a:pt x="137" y="30"/>
                    <a:pt x="137" y="30"/>
                  </a:cubicBezTo>
                  <a:cubicBezTo>
                    <a:pt x="138" y="30"/>
                    <a:pt x="138" y="30"/>
                    <a:pt x="138" y="30"/>
                  </a:cubicBezTo>
                  <a:cubicBezTo>
                    <a:pt x="138" y="29"/>
                    <a:pt x="138" y="29"/>
                    <a:pt x="138" y="29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39" y="26"/>
                    <a:pt x="139" y="26"/>
                    <a:pt x="139" y="26"/>
                  </a:cubicBezTo>
                  <a:cubicBezTo>
                    <a:pt x="140" y="26"/>
                    <a:pt x="140" y="26"/>
                    <a:pt x="140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43" y="27"/>
                    <a:pt x="143" y="27"/>
                    <a:pt x="143" y="27"/>
                  </a:cubicBezTo>
                  <a:cubicBezTo>
                    <a:pt x="143" y="26"/>
                    <a:pt x="143" y="26"/>
                    <a:pt x="143" y="26"/>
                  </a:cubicBezTo>
                  <a:cubicBezTo>
                    <a:pt x="144" y="26"/>
                    <a:pt x="144" y="26"/>
                    <a:pt x="144" y="26"/>
                  </a:cubicBezTo>
                  <a:cubicBezTo>
                    <a:pt x="144" y="27"/>
                    <a:pt x="144" y="27"/>
                    <a:pt x="144" y="27"/>
                  </a:cubicBezTo>
                  <a:cubicBezTo>
                    <a:pt x="144" y="27"/>
                    <a:pt x="144" y="27"/>
                    <a:pt x="144" y="27"/>
                  </a:cubicBezTo>
                  <a:cubicBezTo>
                    <a:pt x="145" y="28"/>
                    <a:pt x="145" y="28"/>
                    <a:pt x="145" y="28"/>
                  </a:cubicBezTo>
                  <a:cubicBezTo>
                    <a:pt x="145" y="28"/>
                    <a:pt x="145" y="28"/>
                    <a:pt x="145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9"/>
                    <a:pt x="144" y="29"/>
                    <a:pt x="144" y="29"/>
                  </a:cubicBezTo>
                  <a:cubicBezTo>
                    <a:pt x="144" y="30"/>
                    <a:pt x="144" y="30"/>
                    <a:pt x="144" y="30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43" y="31"/>
                    <a:pt x="143" y="31"/>
                    <a:pt x="143" y="31"/>
                  </a:cubicBezTo>
                  <a:cubicBezTo>
                    <a:pt x="143" y="31"/>
                    <a:pt x="143" y="31"/>
                    <a:pt x="143" y="31"/>
                  </a:cubicBezTo>
                  <a:cubicBezTo>
                    <a:pt x="143" y="32"/>
                    <a:pt x="143" y="32"/>
                    <a:pt x="143" y="32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45" y="30"/>
                    <a:pt x="145" y="30"/>
                    <a:pt x="145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5" y="31"/>
                    <a:pt x="145" y="31"/>
                    <a:pt x="145" y="31"/>
                  </a:cubicBezTo>
                  <a:cubicBezTo>
                    <a:pt x="145" y="31"/>
                    <a:pt x="145" y="31"/>
                    <a:pt x="145" y="31"/>
                  </a:cubicBezTo>
                  <a:cubicBezTo>
                    <a:pt x="146" y="31"/>
                    <a:pt x="146" y="31"/>
                    <a:pt x="146" y="31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7" y="30"/>
                    <a:pt x="147" y="30"/>
                    <a:pt x="147" y="30"/>
                  </a:cubicBezTo>
                  <a:cubicBezTo>
                    <a:pt x="147" y="30"/>
                    <a:pt x="147" y="30"/>
                    <a:pt x="147" y="30"/>
                  </a:cubicBezTo>
                  <a:cubicBezTo>
                    <a:pt x="148" y="30"/>
                    <a:pt x="148" y="30"/>
                    <a:pt x="148" y="30"/>
                  </a:cubicBezTo>
                  <a:cubicBezTo>
                    <a:pt x="148" y="30"/>
                    <a:pt x="148" y="30"/>
                    <a:pt x="148" y="30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50" y="30"/>
                    <a:pt x="150" y="30"/>
                    <a:pt x="150" y="30"/>
                  </a:cubicBezTo>
                  <a:cubicBezTo>
                    <a:pt x="150" y="31"/>
                    <a:pt x="150" y="31"/>
                    <a:pt x="150" y="31"/>
                  </a:cubicBezTo>
                  <a:cubicBezTo>
                    <a:pt x="151" y="32"/>
                    <a:pt x="151" y="32"/>
                    <a:pt x="151" y="32"/>
                  </a:cubicBezTo>
                  <a:cubicBezTo>
                    <a:pt x="150" y="32"/>
                    <a:pt x="150" y="32"/>
                    <a:pt x="150" y="32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4"/>
                    <a:pt x="150" y="34"/>
                    <a:pt x="150" y="34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1" y="35"/>
                    <a:pt x="151" y="35"/>
                    <a:pt x="151" y="35"/>
                  </a:cubicBezTo>
                  <a:cubicBezTo>
                    <a:pt x="150" y="36"/>
                    <a:pt x="150" y="36"/>
                    <a:pt x="150" y="36"/>
                  </a:cubicBezTo>
                  <a:cubicBezTo>
                    <a:pt x="150" y="36"/>
                    <a:pt x="150" y="36"/>
                    <a:pt x="150" y="36"/>
                  </a:cubicBezTo>
                  <a:cubicBezTo>
                    <a:pt x="150" y="36"/>
                    <a:pt x="150" y="36"/>
                    <a:pt x="150" y="36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2" y="35"/>
                    <a:pt x="152" y="35"/>
                    <a:pt x="152" y="35"/>
                  </a:cubicBezTo>
                  <a:cubicBezTo>
                    <a:pt x="153" y="35"/>
                    <a:pt x="153" y="35"/>
                    <a:pt x="153" y="35"/>
                  </a:cubicBezTo>
                  <a:cubicBezTo>
                    <a:pt x="153" y="34"/>
                    <a:pt x="153" y="34"/>
                    <a:pt x="153" y="34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3" y="32"/>
                    <a:pt x="153" y="32"/>
                    <a:pt x="153" y="32"/>
                  </a:cubicBezTo>
                  <a:cubicBezTo>
                    <a:pt x="152" y="32"/>
                    <a:pt x="152" y="32"/>
                    <a:pt x="152" y="32"/>
                  </a:cubicBezTo>
                  <a:cubicBezTo>
                    <a:pt x="152" y="32"/>
                    <a:pt x="152" y="32"/>
                    <a:pt x="152" y="32"/>
                  </a:cubicBezTo>
                  <a:cubicBezTo>
                    <a:pt x="152" y="32"/>
                    <a:pt x="152" y="32"/>
                    <a:pt x="152" y="32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3" y="31"/>
                    <a:pt x="153" y="31"/>
                    <a:pt x="153" y="31"/>
                  </a:cubicBezTo>
                  <a:cubicBezTo>
                    <a:pt x="153" y="32"/>
                    <a:pt x="153" y="32"/>
                    <a:pt x="153" y="32"/>
                  </a:cubicBezTo>
                  <a:cubicBezTo>
                    <a:pt x="153" y="31"/>
                    <a:pt x="153" y="31"/>
                    <a:pt x="153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30"/>
                    <a:pt x="157" y="30"/>
                    <a:pt x="157" y="30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9" y="29"/>
                    <a:pt x="159" y="29"/>
                    <a:pt x="159" y="29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60" y="30"/>
                    <a:pt x="160" y="30"/>
                    <a:pt x="160" y="30"/>
                  </a:cubicBezTo>
                  <a:cubicBezTo>
                    <a:pt x="160" y="30"/>
                    <a:pt x="160" y="30"/>
                    <a:pt x="160" y="30"/>
                  </a:cubicBezTo>
                  <a:cubicBezTo>
                    <a:pt x="161" y="31"/>
                    <a:pt x="161" y="31"/>
                    <a:pt x="161" y="31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6" y="33"/>
                    <a:pt x="166" y="33"/>
                    <a:pt x="166" y="33"/>
                  </a:cubicBezTo>
                  <a:cubicBezTo>
                    <a:pt x="166" y="33"/>
                    <a:pt x="166" y="33"/>
                    <a:pt x="166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6" y="32"/>
                    <a:pt x="166" y="32"/>
                    <a:pt x="166" y="32"/>
                  </a:cubicBezTo>
                  <a:cubicBezTo>
                    <a:pt x="166" y="32"/>
                    <a:pt x="166" y="32"/>
                    <a:pt x="166" y="32"/>
                  </a:cubicBezTo>
                  <a:cubicBezTo>
                    <a:pt x="166" y="33"/>
                    <a:pt x="166" y="33"/>
                    <a:pt x="166" y="33"/>
                  </a:cubicBezTo>
                  <a:cubicBezTo>
                    <a:pt x="166" y="33"/>
                    <a:pt x="166" y="33"/>
                    <a:pt x="166" y="33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67" y="35"/>
                    <a:pt x="167" y="35"/>
                    <a:pt x="167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69" y="37"/>
                    <a:pt x="169" y="37"/>
                    <a:pt x="169" y="37"/>
                  </a:cubicBezTo>
                  <a:cubicBezTo>
                    <a:pt x="169" y="37"/>
                    <a:pt x="169" y="37"/>
                    <a:pt x="169" y="37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69" y="37"/>
                    <a:pt x="169" y="37"/>
                    <a:pt x="169" y="37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67" y="36"/>
                    <a:pt x="167" y="36"/>
                    <a:pt x="167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8" y="38"/>
                    <a:pt x="168" y="38"/>
                    <a:pt x="168" y="38"/>
                  </a:cubicBezTo>
                  <a:cubicBezTo>
                    <a:pt x="168" y="38"/>
                    <a:pt x="168" y="38"/>
                    <a:pt x="168" y="38"/>
                  </a:cubicBezTo>
                  <a:cubicBezTo>
                    <a:pt x="168" y="38"/>
                    <a:pt x="168" y="38"/>
                    <a:pt x="168" y="38"/>
                  </a:cubicBezTo>
                  <a:cubicBezTo>
                    <a:pt x="169" y="37"/>
                    <a:pt x="169" y="37"/>
                    <a:pt x="169" y="37"/>
                  </a:cubicBezTo>
                  <a:cubicBezTo>
                    <a:pt x="169" y="37"/>
                    <a:pt x="169" y="37"/>
                    <a:pt x="169" y="37"/>
                  </a:cubicBezTo>
                  <a:cubicBezTo>
                    <a:pt x="169" y="38"/>
                    <a:pt x="169" y="38"/>
                    <a:pt x="169" y="38"/>
                  </a:cubicBezTo>
                  <a:cubicBezTo>
                    <a:pt x="170" y="38"/>
                    <a:pt x="170" y="38"/>
                    <a:pt x="170" y="38"/>
                  </a:cubicBezTo>
                  <a:cubicBezTo>
                    <a:pt x="170" y="38"/>
                    <a:pt x="170" y="38"/>
                    <a:pt x="170" y="38"/>
                  </a:cubicBezTo>
                  <a:cubicBezTo>
                    <a:pt x="170" y="38"/>
                    <a:pt x="170" y="38"/>
                    <a:pt x="170" y="38"/>
                  </a:cubicBezTo>
                  <a:cubicBezTo>
                    <a:pt x="170" y="38"/>
                    <a:pt x="170" y="38"/>
                    <a:pt x="170" y="38"/>
                  </a:cubicBezTo>
                  <a:cubicBezTo>
                    <a:pt x="170" y="38"/>
                    <a:pt x="170" y="38"/>
                    <a:pt x="170" y="38"/>
                  </a:cubicBezTo>
                  <a:cubicBezTo>
                    <a:pt x="171" y="39"/>
                    <a:pt x="171" y="39"/>
                    <a:pt x="171" y="39"/>
                  </a:cubicBezTo>
                  <a:cubicBezTo>
                    <a:pt x="171" y="40"/>
                    <a:pt x="171" y="40"/>
                    <a:pt x="171" y="40"/>
                  </a:cubicBezTo>
                  <a:cubicBezTo>
                    <a:pt x="171" y="41"/>
                    <a:pt x="171" y="41"/>
                    <a:pt x="171" y="41"/>
                  </a:cubicBezTo>
                  <a:cubicBezTo>
                    <a:pt x="171" y="42"/>
                    <a:pt x="171" y="42"/>
                    <a:pt x="171" y="42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70" y="43"/>
                    <a:pt x="170" y="43"/>
                    <a:pt x="170" y="43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5"/>
                    <a:pt x="170" y="45"/>
                    <a:pt x="170" y="45"/>
                  </a:cubicBezTo>
                  <a:cubicBezTo>
                    <a:pt x="170" y="45"/>
                    <a:pt x="170" y="45"/>
                    <a:pt x="170" y="45"/>
                  </a:cubicBezTo>
                  <a:cubicBezTo>
                    <a:pt x="170" y="45"/>
                    <a:pt x="170" y="45"/>
                    <a:pt x="170" y="45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6"/>
                    <a:pt x="169" y="46"/>
                    <a:pt x="169" y="46"/>
                  </a:cubicBezTo>
                  <a:cubicBezTo>
                    <a:pt x="169" y="47"/>
                    <a:pt x="169" y="47"/>
                    <a:pt x="169" y="47"/>
                  </a:cubicBezTo>
                  <a:cubicBezTo>
                    <a:pt x="169" y="48"/>
                    <a:pt x="169" y="48"/>
                    <a:pt x="169" y="48"/>
                  </a:cubicBezTo>
                  <a:cubicBezTo>
                    <a:pt x="169" y="48"/>
                    <a:pt x="169" y="48"/>
                    <a:pt x="169" y="48"/>
                  </a:cubicBezTo>
                  <a:cubicBezTo>
                    <a:pt x="169" y="48"/>
                    <a:pt x="169" y="48"/>
                    <a:pt x="169" y="48"/>
                  </a:cubicBezTo>
                  <a:cubicBezTo>
                    <a:pt x="168" y="49"/>
                    <a:pt x="168" y="49"/>
                    <a:pt x="168" y="49"/>
                  </a:cubicBezTo>
                  <a:cubicBezTo>
                    <a:pt x="168" y="49"/>
                    <a:pt x="168" y="49"/>
                    <a:pt x="168" y="49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67" y="50"/>
                    <a:pt x="167" y="50"/>
                    <a:pt x="167" y="50"/>
                  </a:cubicBezTo>
                  <a:cubicBezTo>
                    <a:pt x="168" y="50"/>
                    <a:pt x="168" y="50"/>
                    <a:pt x="168" y="50"/>
                  </a:cubicBezTo>
                  <a:cubicBezTo>
                    <a:pt x="168" y="50"/>
                    <a:pt x="168" y="50"/>
                    <a:pt x="168" y="50"/>
                  </a:cubicBezTo>
                  <a:cubicBezTo>
                    <a:pt x="168" y="50"/>
                    <a:pt x="168" y="50"/>
                    <a:pt x="168" y="50"/>
                  </a:cubicBezTo>
                  <a:cubicBezTo>
                    <a:pt x="169" y="50"/>
                    <a:pt x="169" y="50"/>
                    <a:pt x="169" y="50"/>
                  </a:cubicBezTo>
                  <a:cubicBezTo>
                    <a:pt x="168" y="51"/>
                    <a:pt x="168" y="51"/>
                    <a:pt x="168" y="51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7" y="56"/>
                    <a:pt x="167" y="56"/>
                    <a:pt x="167" y="56"/>
                  </a:cubicBezTo>
                  <a:cubicBezTo>
                    <a:pt x="166" y="56"/>
                    <a:pt x="166" y="56"/>
                    <a:pt x="166" y="56"/>
                  </a:cubicBezTo>
                  <a:cubicBezTo>
                    <a:pt x="166" y="56"/>
                    <a:pt x="166" y="56"/>
                    <a:pt x="166" y="56"/>
                  </a:cubicBezTo>
                  <a:cubicBezTo>
                    <a:pt x="166" y="56"/>
                    <a:pt x="166" y="56"/>
                    <a:pt x="166" y="56"/>
                  </a:cubicBezTo>
                  <a:cubicBezTo>
                    <a:pt x="166" y="56"/>
                    <a:pt x="166" y="56"/>
                    <a:pt x="166" y="56"/>
                  </a:cubicBezTo>
                  <a:cubicBezTo>
                    <a:pt x="166" y="57"/>
                    <a:pt x="166" y="57"/>
                    <a:pt x="166" y="57"/>
                  </a:cubicBezTo>
                  <a:cubicBezTo>
                    <a:pt x="166" y="58"/>
                    <a:pt x="166" y="58"/>
                    <a:pt x="166" y="58"/>
                  </a:cubicBezTo>
                  <a:cubicBezTo>
                    <a:pt x="166" y="58"/>
                    <a:pt x="166" y="58"/>
                    <a:pt x="166" y="58"/>
                  </a:cubicBezTo>
                  <a:cubicBezTo>
                    <a:pt x="165" y="59"/>
                    <a:pt x="165" y="59"/>
                    <a:pt x="165" y="59"/>
                  </a:cubicBezTo>
                  <a:cubicBezTo>
                    <a:pt x="165" y="60"/>
                    <a:pt x="165" y="60"/>
                    <a:pt x="165" y="60"/>
                  </a:cubicBezTo>
                  <a:cubicBezTo>
                    <a:pt x="165" y="60"/>
                    <a:pt x="165" y="60"/>
                    <a:pt x="165" y="60"/>
                  </a:cubicBezTo>
                  <a:cubicBezTo>
                    <a:pt x="165" y="61"/>
                    <a:pt x="165" y="61"/>
                    <a:pt x="165" y="61"/>
                  </a:cubicBezTo>
                  <a:cubicBezTo>
                    <a:pt x="165" y="61"/>
                    <a:pt x="165" y="61"/>
                    <a:pt x="165" y="61"/>
                  </a:cubicBezTo>
                  <a:cubicBezTo>
                    <a:pt x="165" y="62"/>
                    <a:pt x="165" y="62"/>
                    <a:pt x="165" y="62"/>
                  </a:cubicBezTo>
                  <a:cubicBezTo>
                    <a:pt x="166" y="62"/>
                    <a:pt x="166" y="62"/>
                    <a:pt x="166" y="62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5" y="65"/>
                    <a:pt x="165" y="65"/>
                    <a:pt x="165" y="65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6" y="64"/>
                    <a:pt x="166" y="64"/>
                    <a:pt x="166" y="64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6" y="62"/>
                    <a:pt x="166" y="62"/>
                    <a:pt x="166" y="62"/>
                  </a:cubicBezTo>
                  <a:cubicBezTo>
                    <a:pt x="167" y="62"/>
                    <a:pt x="167" y="62"/>
                    <a:pt x="167" y="62"/>
                  </a:cubicBezTo>
                  <a:cubicBezTo>
                    <a:pt x="167" y="62"/>
                    <a:pt x="167" y="62"/>
                    <a:pt x="167" y="62"/>
                  </a:cubicBezTo>
                  <a:cubicBezTo>
                    <a:pt x="167" y="62"/>
                    <a:pt x="167" y="62"/>
                    <a:pt x="167" y="62"/>
                  </a:cubicBezTo>
                  <a:cubicBezTo>
                    <a:pt x="166" y="61"/>
                    <a:pt x="166" y="61"/>
                    <a:pt x="166" y="61"/>
                  </a:cubicBezTo>
                  <a:cubicBezTo>
                    <a:pt x="166" y="60"/>
                    <a:pt x="166" y="60"/>
                    <a:pt x="166" y="60"/>
                  </a:cubicBezTo>
                  <a:cubicBezTo>
                    <a:pt x="166" y="60"/>
                    <a:pt x="166" y="60"/>
                    <a:pt x="166" y="60"/>
                  </a:cubicBezTo>
                  <a:cubicBezTo>
                    <a:pt x="167" y="60"/>
                    <a:pt x="167" y="60"/>
                    <a:pt x="167" y="60"/>
                  </a:cubicBezTo>
                  <a:cubicBezTo>
                    <a:pt x="168" y="59"/>
                    <a:pt x="168" y="59"/>
                    <a:pt x="168" y="59"/>
                  </a:cubicBezTo>
                  <a:cubicBezTo>
                    <a:pt x="169" y="59"/>
                    <a:pt x="169" y="59"/>
                    <a:pt x="169" y="59"/>
                  </a:cubicBezTo>
                  <a:cubicBezTo>
                    <a:pt x="169" y="59"/>
                    <a:pt x="169" y="59"/>
                    <a:pt x="169" y="59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71" y="57"/>
                    <a:pt x="171" y="57"/>
                    <a:pt x="171" y="57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3" y="54"/>
                    <a:pt x="173" y="54"/>
                    <a:pt x="173" y="54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71" y="54"/>
                    <a:pt x="171" y="54"/>
                    <a:pt x="171" y="54"/>
                  </a:cubicBezTo>
                  <a:cubicBezTo>
                    <a:pt x="171" y="55"/>
                    <a:pt x="171" y="55"/>
                    <a:pt x="171" y="55"/>
                  </a:cubicBezTo>
                  <a:cubicBezTo>
                    <a:pt x="170" y="54"/>
                    <a:pt x="170" y="54"/>
                    <a:pt x="170" y="54"/>
                  </a:cubicBezTo>
                  <a:cubicBezTo>
                    <a:pt x="170" y="53"/>
                    <a:pt x="170" y="53"/>
                    <a:pt x="170" y="53"/>
                  </a:cubicBezTo>
                  <a:cubicBezTo>
                    <a:pt x="170" y="53"/>
                    <a:pt x="170" y="53"/>
                    <a:pt x="170" y="53"/>
                  </a:cubicBezTo>
                  <a:cubicBezTo>
                    <a:pt x="170" y="52"/>
                    <a:pt x="170" y="52"/>
                    <a:pt x="170" y="52"/>
                  </a:cubicBezTo>
                  <a:cubicBezTo>
                    <a:pt x="170" y="51"/>
                    <a:pt x="170" y="51"/>
                    <a:pt x="170" y="51"/>
                  </a:cubicBezTo>
                  <a:cubicBezTo>
                    <a:pt x="171" y="51"/>
                    <a:pt x="171" y="51"/>
                    <a:pt x="171" y="51"/>
                  </a:cubicBezTo>
                  <a:cubicBezTo>
                    <a:pt x="172" y="52"/>
                    <a:pt x="172" y="52"/>
                    <a:pt x="172" y="52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3" y="50"/>
                    <a:pt x="173" y="50"/>
                    <a:pt x="173" y="50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3" y="52"/>
                    <a:pt x="173" y="52"/>
                    <a:pt x="173" y="52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76" y="53"/>
                    <a:pt x="176" y="53"/>
                    <a:pt x="176" y="53"/>
                  </a:cubicBezTo>
                  <a:cubicBezTo>
                    <a:pt x="176" y="53"/>
                    <a:pt x="176" y="53"/>
                    <a:pt x="176" y="53"/>
                  </a:cubicBezTo>
                  <a:cubicBezTo>
                    <a:pt x="177" y="53"/>
                    <a:pt x="177" y="53"/>
                    <a:pt x="177" y="53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7" y="52"/>
                    <a:pt x="177" y="52"/>
                    <a:pt x="177" y="52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8" y="51"/>
                    <a:pt x="178" y="51"/>
                    <a:pt x="178" y="51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80" y="54"/>
                    <a:pt x="180" y="54"/>
                    <a:pt x="180" y="54"/>
                  </a:cubicBezTo>
                  <a:cubicBezTo>
                    <a:pt x="180" y="55"/>
                    <a:pt x="180" y="55"/>
                    <a:pt x="180" y="55"/>
                  </a:cubicBezTo>
                  <a:cubicBezTo>
                    <a:pt x="180" y="55"/>
                    <a:pt x="180" y="55"/>
                    <a:pt x="180" y="55"/>
                  </a:cubicBezTo>
                  <a:cubicBezTo>
                    <a:pt x="180" y="55"/>
                    <a:pt x="180" y="55"/>
                    <a:pt x="180" y="55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53"/>
                    <a:pt x="181" y="53"/>
                    <a:pt x="181" y="53"/>
                  </a:cubicBezTo>
                  <a:cubicBezTo>
                    <a:pt x="181" y="53"/>
                    <a:pt x="181" y="53"/>
                    <a:pt x="181" y="53"/>
                  </a:cubicBezTo>
                  <a:cubicBezTo>
                    <a:pt x="181" y="53"/>
                    <a:pt x="181" y="53"/>
                    <a:pt x="181" y="53"/>
                  </a:cubicBezTo>
                  <a:cubicBezTo>
                    <a:pt x="180" y="53"/>
                    <a:pt x="180" y="53"/>
                    <a:pt x="180" y="53"/>
                  </a:cubicBezTo>
                  <a:cubicBezTo>
                    <a:pt x="180" y="53"/>
                    <a:pt x="180" y="53"/>
                    <a:pt x="180" y="53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1" y="52"/>
                    <a:pt x="181" y="52"/>
                    <a:pt x="181" y="52"/>
                  </a:cubicBezTo>
                  <a:cubicBezTo>
                    <a:pt x="181" y="51"/>
                    <a:pt x="181" y="51"/>
                    <a:pt x="181" y="51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83" y="51"/>
                    <a:pt x="183" y="51"/>
                    <a:pt x="183" y="51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9" y="49"/>
                    <a:pt x="189" y="49"/>
                    <a:pt x="189" y="49"/>
                  </a:cubicBezTo>
                  <a:cubicBezTo>
                    <a:pt x="190" y="49"/>
                    <a:pt x="190" y="49"/>
                    <a:pt x="190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0" y="51"/>
                    <a:pt x="190" y="51"/>
                    <a:pt x="190" y="51"/>
                  </a:cubicBezTo>
                  <a:cubicBezTo>
                    <a:pt x="191" y="52"/>
                    <a:pt x="191" y="52"/>
                    <a:pt x="191" y="52"/>
                  </a:cubicBezTo>
                  <a:cubicBezTo>
                    <a:pt x="191" y="52"/>
                    <a:pt x="191" y="52"/>
                    <a:pt x="191" y="52"/>
                  </a:cubicBezTo>
                  <a:cubicBezTo>
                    <a:pt x="194" y="53"/>
                    <a:pt x="194" y="53"/>
                    <a:pt x="194" y="53"/>
                  </a:cubicBezTo>
                  <a:cubicBezTo>
                    <a:pt x="195" y="53"/>
                    <a:pt x="195" y="53"/>
                    <a:pt x="195" y="53"/>
                  </a:cubicBezTo>
                  <a:cubicBezTo>
                    <a:pt x="195" y="53"/>
                    <a:pt x="195" y="53"/>
                    <a:pt x="195" y="53"/>
                  </a:cubicBezTo>
                  <a:cubicBezTo>
                    <a:pt x="196" y="53"/>
                    <a:pt x="196" y="53"/>
                    <a:pt x="196" y="53"/>
                  </a:cubicBezTo>
                  <a:cubicBezTo>
                    <a:pt x="196" y="53"/>
                    <a:pt x="196" y="53"/>
                    <a:pt x="196" y="53"/>
                  </a:cubicBezTo>
                  <a:cubicBezTo>
                    <a:pt x="198" y="53"/>
                    <a:pt x="198" y="53"/>
                    <a:pt x="198" y="53"/>
                  </a:cubicBezTo>
                  <a:cubicBezTo>
                    <a:pt x="199" y="52"/>
                    <a:pt x="199" y="52"/>
                    <a:pt x="199" y="52"/>
                  </a:cubicBezTo>
                  <a:cubicBezTo>
                    <a:pt x="200" y="52"/>
                    <a:pt x="200" y="52"/>
                    <a:pt x="200" y="52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1" y="51"/>
                    <a:pt x="201" y="51"/>
                    <a:pt x="201" y="51"/>
                  </a:cubicBezTo>
                  <a:cubicBezTo>
                    <a:pt x="202" y="51"/>
                    <a:pt x="202" y="51"/>
                    <a:pt x="202" y="51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49"/>
                    <a:pt x="203" y="49"/>
                    <a:pt x="203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8"/>
                    <a:pt x="202" y="48"/>
                    <a:pt x="202" y="48"/>
                  </a:cubicBezTo>
                  <a:cubicBezTo>
                    <a:pt x="201" y="48"/>
                    <a:pt x="201" y="48"/>
                    <a:pt x="201" y="48"/>
                  </a:cubicBezTo>
                  <a:cubicBezTo>
                    <a:pt x="201" y="47"/>
                    <a:pt x="201" y="47"/>
                    <a:pt x="201" y="47"/>
                  </a:cubicBezTo>
                  <a:cubicBezTo>
                    <a:pt x="201" y="47"/>
                    <a:pt x="201" y="47"/>
                    <a:pt x="201" y="47"/>
                  </a:cubicBezTo>
                  <a:cubicBezTo>
                    <a:pt x="201" y="46"/>
                    <a:pt x="201" y="46"/>
                    <a:pt x="201" y="46"/>
                  </a:cubicBezTo>
                  <a:cubicBezTo>
                    <a:pt x="201" y="45"/>
                    <a:pt x="201" y="45"/>
                    <a:pt x="201" y="45"/>
                  </a:cubicBezTo>
                  <a:cubicBezTo>
                    <a:pt x="201" y="46"/>
                    <a:pt x="201" y="46"/>
                    <a:pt x="201" y="46"/>
                  </a:cubicBezTo>
                  <a:cubicBezTo>
                    <a:pt x="201" y="46"/>
                    <a:pt x="201" y="46"/>
                    <a:pt x="201" y="46"/>
                  </a:cubicBezTo>
                  <a:cubicBezTo>
                    <a:pt x="202" y="45"/>
                    <a:pt x="202" y="45"/>
                    <a:pt x="202" y="45"/>
                  </a:cubicBezTo>
                  <a:cubicBezTo>
                    <a:pt x="202" y="45"/>
                    <a:pt x="202" y="45"/>
                    <a:pt x="202" y="45"/>
                  </a:cubicBezTo>
                  <a:cubicBezTo>
                    <a:pt x="202" y="45"/>
                    <a:pt x="202" y="45"/>
                    <a:pt x="202" y="45"/>
                  </a:cubicBezTo>
                  <a:cubicBezTo>
                    <a:pt x="202" y="45"/>
                    <a:pt x="202" y="45"/>
                    <a:pt x="202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03" y="45"/>
                    <a:pt x="203" y="45"/>
                    <a:pt x="203" y="45"/>
                  </a:cubicBezTo>
                  <a:cubicBezTo>
                    <a:pt x="203" y="44"/>
                    <a:pt x="203" y="44"/>
                    <a:pt x="203" y="44"/>
                  </a:cubicBezTo>
                  <a:cubicBezTo>
                    <a:pt x="204" y="45"/>
                    <a:pt x="204" y="45"/>
                    <a:pt x="204" y="45"/>
                  </a:cubicBezTo>
                  <a:cubicBezTo>
                    <a:pt x="204" y="45"/>
                    <a:pt x="204" y="45"/>
                    <a:pt x="204" y="45"/>
                  </a:cubicBezTo>
                  <a:cubicBezTo>
                    <a:pt x="205" y="45"/>
                    <a:pt x="205" y="45"/>
                    <a:pt x="205" y="45"/>
                  </a:cubicBezTo>
                  <a:cubicBezTo>
                    <a:pt x="205" y="44"/>
                    <a:pt x="205" y="44"/>
                    <a:pt x="205" y="44"/>
                  </a:cubicBezTo>
                  <a:cubicBezTo>
                    <a:pt x="206" y="45"/>
                    <a:pt x="206" y="45"/>
                    <a:pt x="206" y="45"/>
                  </a:cubicBezTo>
                  <a:cubicBezTo>
                    <a:pt x="206" y="45"/>
                    <a:pt x="206" y="45"/>
                    <a:pt x="206" y="45"/>
                  </a:cubicBezTo>
                  <a:cubicBezTo>
                    <a:pt x="206" y="45"/>
                    <a:pt x="206" y="45"/>
                    <a:pt x="206" y="45"/>
                  </a:cubicBezTo>
                  <a:cubicBezTo>
                    <a:pt x="207" y="45"/>
                    <a:pt x="207" y="45"/>
                    <a:pt x="207" y="45"/>
                  </a:cubicBezTo>
                  <a:cubicBezTo>
                    <a:pt x="207" y="45"/>
                    <a:pt x="207" y="45"/>
                    <a:pt x="207" y="45"/>
                  </a:cubicBezTo>
                  <a:cubicBezTo>
                    <a:pt x="207" y="45"/>
                    <a:pt x="207" y="45"/>
                    <a:pt x="207" y="45"/>
                  </a:cubicBezTo>
                  <a:cubicBezTo>
                    <a:pt x="208" y="45"/>
                    <a:pt x="208" y="45"/>
                    <a:pt x="208" y="45"/>
                  </a:cubicBezTo>
                  <a:cubicBezTo>
                    <a:pt x="207" y="46"/>
                    <a:pt x="207" y="46"/>
                    <a:pt x="207" y="46"/>
                  </a:cubicBezTo>
                  <a:cubicBezTo>
                    <a:pt x="207" y="46"/>
                    <a:pt x="207" y="46"/>
                    <a:pt x="207" y="46"/>
                  </a:cubicBezTo>
                  <a:cubicBezTo>
                    <a:pt x="207" y="46"/>
                    <a:pt x="207" y="46"/>
                    <a:pt x="207" y="46"/>
                  </a:cubicBezTo>
                  <a:cubicBezTo>
                    <a:pt x="208" y="46"/>
                    <a:pt x="208" y="46"/>
                    <a:pt x="208" y="46"/>
                  </a:cubicBezTo>
                  <a:cubicBezTo>
                    <a:pt x="208" y="46"/>
                    <a:pt x="208" y="46"/>
                    <a:pt x="208" y="46"/>
                  </a:cubicBezTo>
                  <a:cubicBezTo>
                    <a:pt x="208" y="46"/>
                    <a:pt x="208" y="46"/>
                    <a:pt x="208" y="46"/>
                  </a:cubicBezTo>
                  <a:cubicBezTo>
                    <a:pt x="208" y="46"/>
                    <a:pt x="208" y="46"/>
                    <a:pt x="208" y="46"/>
                  </a:cubicBezTo>
                  <a:cubicBezTo>
                    <a:pt x="209" y="46"/>
                    <a:pt x="209" y="46"/>
                    <a:pt x="209" y="46"/>
                  </a:cubicBezTo>
                  <a:cubicBezTo>
                    <a:pt x="209" y="45"/>
                    <a:pt x="209" y="45"/>
                    <a:pt x="209" y="45"/>
                  </a:cubicBezTo>
                  <a:cubicBezTo>
                    <a:pt x="208" y="45"/>
                    <a:pt x="208" y="45"/>
                    <a:pt x="208" y="45"/>
                  </a:cubicBezTo>
                  <a:cubicBezTo>
                    <a:pt x="208" y="45"/>
                    <a:pt x="208" y="45"/>
                    <a:pt x="208" y="45"/>
                  </a:cubicBezTo>
                  <a:cubicBezTo>
                    <a:pt x="209" y="45"/>
                    <a:pt x="209" y="45"/>
                    <a:pt x="209" y="45"/>
                  </a:cubicBezTo>
                  <a:cubicBezTo>
                    <a:pt x="210" y="44"/>
                    <a:pt x="210" y="44"/>
                    <a:pt x="210" y="44"/>
                  </a:cubicBezTo>
                  <a:cubicBezTo>
                    <a:pt x="210" y="45"/>
                    <a:pt x="210" y="45"/>
                    <a:pt x="210" y="45"/>
                  </a:cubicBezTo>
                  <a:cubicBezTo>
                    <a:pt x="210" y="44"/>
                    <a:pt x="210" y="44"/>
                    <a:pt x="210" y="44"/>
                  </a:cubicBezTo>
                  <a:cubicBezTo>
                    <a:pt x="211" y="44"/>
                    <a:pt x="211" y="44"/>
                    <a:pt x="211" y="44"/>
                  </a:cubicBezTo>
                  <a:cubicBezTo>
                    <a:pt x="211" y="45"/>
                    <a:pt x="211" y="45"/>
                    <a:pt x="211" y="45"/>
                  </a:cubicBezTo>
                  <a:cubicBezTo>
                    <a:pt x="211" y="46"/>
                    <a:pt x="211" y="46"/>
                    <a:pt x="211" y="46"/>
                  </a:cubicBezTo>
                  <a:cubicBezTo>
                    <a:pt x="211" y="45"/>
                    <a:pt x="211" y="45"/>
                    <a:pt x="211" y="45"/>
                  </a:cubicBezTo>
                  <a:cubicBezTo>
                    <a:pt x="212" y="45"/>
                    <a:pt x="212" y="45"/>
                    <a:pt x="212" y="45"/>
                  </a:cubicBezTo>
                  <a:cubicBezTo>
                    <a:pt x="212" y="45"/>
                    <a:pt x="212" y="45"/>
                    <a:pt x="212" y="45"/>
                  </a:cubicBezTo>
                  <a:cubicBezTo>
                    <a:pt x="212" y="46"/>
                    <a:pt x="212" y="46"/>
                    <a:pt x="212" y="46"/>
                  </a:cubicBezTo>
                  <a:cubicBezTo>
                    <a:pt x="213" y="46"/>
                    <a:pt x="213" y="46"/>
                    <a:pt x="213" y="46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214" y="47"/>
                    <a:pt x="214" y="47"/>
                    <a:pt x="214" y="47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5" y="46"/>
                    <a:pt x="215" y="46"/>
                    <a:pt x="215" y="46"/>
                  </a:cubicBezTo>
                  <a:cubicBezTo>
                    <a:pt x="215" y="47"/>
                    <a:pt x="215" y="47"/>
                    <a:pt x="215" y="47"/>
                  </a:cubicBezTo>
                  <a:cubicBezTo>
                    <a:pt x="215" y="47"/>
                    <a:pt x="215" y="47"/>
                    <a:pt x="215" y="47"/>
                  </a:cubicBezTo>
                  <a:cubicBezTo>
                    <a:pt x="215" y="47"/>
                    <a:pt x="215" y="47"/>
                    <a:pt x="215" y="47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16" y="48"/>
                    <a:pt x="216" y="48"/>
                    <a:pt x="216" y="48"/>
                  </a:cubicBezTo>
                  <a:cubicBezTo>
                    <a:pt x="216" y="48"/>
                    <a:pt x="216" y="48"/>
                    <a:pt x="216" y="48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6" y="49"/>
                    <a:pt x="216" y="49"/>
                    <a:pt x="216" y="49"/>
                  </a:cubicBezTo>
                  <a:cubicBezTo>
                    <a:pt x="216" y="50"/>
                    <a:pt x="216" y="50"/>
                    <a:pt x="216" y="50"/>
                  </a:cubicBezTo>
                  <a:cubicBezTo>
                    <a:pt x="217" y="49"/>
                    <a:pt x="217" y="49"/>
                    <a:pt x="217" y="49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8" y="49"/>
                    <a:pt x="218" y="49"/>
                    <a:pt x="218" y="49"/>
                  </a:cubicBezTo>
                  <a:cubicBezTo>
                    <a:pt x="217" y="50"/>
                    <a:pt x="217" y="50"/>
                    <a:pt x="217" y="50"/>
                  </a:cubicBezTo>
                  <a:cubicBezTo>
                    <a:pt x="217" y="51"/>
                    <a:pt x="217" y="51"/>
                    <a:pt x="217" y="51"/>
                  </a:cubicBezTo>
                  <a:cubicBezTo>
                    <a:pt x="218" y="51"/>
                    <a:pt x="218" y="51"/>
                    <a:pt x="218" y="51"/>
                  </a:cubicBezTo>
                  <a:cubicBezTo>
                    <a:pt x="218" y="51"/>
                    <a:pt x="218" y="51"/>
                    <a:pt x="218" y="51"/>
                  </a:cubicBezTo>
                  <a:cubicBezTo>
                    <a:pt x="218" y="51"/>
                    <a:pt x="218" y="51"/>
                    <a:pt x="218" y="51"/>
                  </a:cubicBezTo>
                  <a:cubicBezTo>
                    <a:pt x="219" y="51"/>
                    <a:pt x="219" y="51"/>
                    <a:pt x="219" y="51"/>
                  </a:cubicBezTo>
                  <a:cubicBezTo>
                    <a:pt x="219" y="51"/>
                    <a:pt x="219" y="51"/>
                    <a:pt x="219" y="51"/>
                  </a:cubicBezTo>
                  <a:cubicBezTo>
                    <a:pt x="219" y="51"/>
                    <a:pt x="219" y="51"/>
                    <a:pt x="219" y="51"/>
                  </a:cubicBezTo>
                  <a:cubicBezTo>
                    <a:pt x="220" y="52"/>
                    <a:pt x="220" y="52"/>
                    <a:pt x="220" y="52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0" y="52"/>
                    <a:pt x="220" y="52"/>
                    <a:pt x="220" y="52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1" y="53"/>
                    <a:pt x="221" y="53"/>
                    <a:pt x="221" y="53"/>
                  </a:cubicBezTo>
                  <a:cubicBezTo>
                    <a:pt x="221" y="53"/>
                    <a:pt x="221" y="53"/>
                    <a:pt x="221" y="53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19" y="54"/>
                    <a:pt x="219" y="54"/>
                    <a:pt x="219" y="54"/>
                  </a:cubicBezTo>
                  <a:cubicBezTo>
                    <a:pt x="218" y="54"/>
                    <a:pt x="218" y="54"/>
                    <a:pt x="218" y="54"/>
                  </a:cubicBezTo>
                  <a:cubicBezTo>
                    <a:pt x="217" y="54"/>
                    <a:pt x="217" y="54"/>
                    <a:pt x="217" y="54"/>
                  </a:cubicBezTo>
                  <a:cubicBezTo>
                    <a:pt x="217" y="54"/>
                    <a:pt x="217" y="54"/>
                    <a:pt x="217" y="54"/>
                  </a:cubicBezTo>
                  <a:cubicBezTo>
                    <a:pt x="218" y="55"/>
                    <a:pt x="218" y="55"/>
                    <a:pt x="218" y="55"/>
                  </a:cubicBezTo>
                  <a:cubicBezTo>
                    <a:pt x="219" y="55"/>
                    <a:pt x="219" y="55"/>
                    <a:pt x="219" y="55"/>
                  </a:cubicBezTo>
                  <a:cubicBezTo>
                    <a:pt x="219" y="55"/>
                    <a:pt x="219" y="55"/>
                    <a:pt x="219" y="55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21" y="56"/>
                    <a:pt x="221" y="56"/>
                    <a:pt x="221" y="56"/>
                  </a:cubicBezTo>
                  <a:cubicBezTo>
                    <a:pt x="222" y="56"/>
                    <a:pt x="222" y="56"/>
                    <a:pt x="222" y="56"/>
                  </a:cubicBezTo>
                  <a:cubicBezTo>
                    <a:pt x="222" y="55"/>
                    <a:pt x="222" y="55"/>
                    <a:pt x="222" y="55"/>
                  </a:cubicBezTo>
                  <a:cubicBezTo>
                    <a:pt x="221" y="55"/>
                    <a:pt x="221" y="55"/>
                    <a:pt x="221" y="55"/>
                  </a:cubicBezTo>
                  <a:cubicBezTo>
                    <a:pt x="221" y="54"/>
                    <a:pt x="221" y="54"/>
                    <a:pt x="221" y="54"/>
                  </a:cubicBezTo>
                  <a:cubicBezTo>
                    <a:pt x="221" y="54"/>
                    <a:pt x="221" y="54"/>
                    <a:pt x="221" y="54"/>
                  </a:cubicBezTo>
                  <a:cubicBezTo>
                    <a:pt x="222" y="55"/>
                    <a:pt x="222" y="55"/>
                    <a:pt x="222" y="55"/>
                  </a:cubicBezTo>
                  <a:cubicBezTo>
                    <a:pt x="223" y="55"/>
                    <a:pt x="223" y="55"/>
                    <a:pt x="223" y="55"/>
                  </a:cubicBezTo>
                  <a:cubicBezTo>
                    <a:pt x="223" y="56"/>
                    <a:pt x="223" y="56"/>
                    <a:pt x="223" y="56"/>
                  </a:cubicBezTo>
                  <a:cubicBezTo>
                    <a:pt x="222" y="56"/>
                    <a:pt x="222" y="56"/>
                    <a:pt x="222" y="56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2" y="57"/>
                    <a:pt x="222" y="57"/>
                    <a:pt x="222" y="57"/>
                  </a:cubicBezTo>
                  <a:cubicBezTo>
                    <a:pt x="222" y="57"/>
                    <a:pt x="222" y="57"/>
                    <a:pt x="222" y="57"/>
                  </a:cubicBezTo>
                  <a:cubicBezTo>
                    <a:pt x="222" y="57"/>
                    <a:pt x="222" y="57"/>
                    <a:pt x="222" y="57"/>
                  </a:cubicBezTo>
                  <a:cubicBezTo>
                    <a:pt x="223" y="57"/>
                    <a:pt x="223" y="57"/>
                    <a:pt x="223" y="57"/>
                  </a:cubicBezTo>
                  <a:cubicBezTo>
                    <a:pt x="225" y="58"/>
                    <a:pt x="225" y="58"/>
                    <a:pt x="225" y="58"/>
                  </a:cubicBezTo>
                  <a:cubicBezTo>
                    <a:pt x="225" y="59"/>
                    <a:pt x="225" y="59"/>
                    <a:pt x="225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7" y="60"/>
                    <a:pt x="227" y="60"/>
                    <a:pt x="227" y="60"/>
                  </a:cubicBezTo>
                  <a:cubicBezTo>
                    <a:pt x="228" y="61"/>
                    <a:pt x="228" y="61"/>
                    <a:pt x="228" y="61"/>
                  </a:cubicBezTo>
                  <a:cubicBezTo>
                    <a:pt x="229" y="61"/>
                    <a:pt x="229" y="61"/>
                    <a:pt x="229" y="61"/>
                  </a:cubicBezTo>
                  <a:cubicBezTo>
                    <a:pt x="229" y="60"/>
                    <a:pt x="229" y="60"/>
                    <a:pt x="229" y="60"/>
                  </a:cubicBezTo>
                  <a:cubicBezTo>
                    <a:pt x="229" y="60"/>
                    <a:pt x="229" y="60"/>
                    <a:pt x="229" y="60"/>
                  </a:cubicBezTo>
                  <a:cubicBezTo>
                    <a:pt x="229" y="60"/>
                    <a:pt x="229" y="60"/>
                    <a:pt x="229" y="60"/>
                  </a:cubicBezTo>
                  <a:cubicBezTo>
                    <a:pt x="230" y="60"/>
                    <a:pt x="230" y="60"/>
                    <a:pt x="230" y="60"/>
                  </a:cubicBezTo>
                  <a:cubicBezTo>
                    <a:pt x="230" y="61"/>
                    <a:pt x="230" y="61"/>
                    <a:pt x="230" y="61"/>
                  </a:cubicBezTo>
                  <a:cubicBezTo>
                    <a:pt x="230" y="61"/>
                    <a:pt x="230" y="61"/>
                    <a:pt x="230" y="61"/>
                  </a:cubicBezTo>
                  <a:cubicBezTo>
                    <a:pt x="231" y="61"/>
                    <a:pt x="231" y="61"/>
                    <a:pt x="231" y="61"/>
                  </a:cubicBezTo>
                  <a:cubicBezTo>
                    <a:pt x="231" y="61"/>
                    <a:pt x="231" y="61"/>
                    <a:pt x="231" y="61"/>
                  </a:cubicBezTo>
                  <a:cubicBezTo>
                    <a:pt x="230" y="58"/>
                    <a:pt x="230" y="58"/>
                    <a:pt x="230" y="58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29" y="54"/>
                    <a:pt x="229" y="54"/>
                    <a:pt x="229" y="54"/>
                  </a:cubicBezTo>
                  <a:cubicBezTo>
                    <a:pt x="229" y="53"/>
                    <a:pt x="229" y="53"/>
                    <a:pt x="229" y="53"/>
                  </a:cubicBezTo>
                  <a:cubicBezTo>
                    <a:pt x="228" y="52"/>
                    <a:pt x="228" y="52"/>
                    <a:pt x="228" y="52"/>
                  </a:cubicBezTo>
                  <a:cubicBezTo>
                    <a:pt x="228" y="51"/>
                    <a:pt x="228" y="51"/>
                    <a:pt x="228" y="51"/>
                  </a:cubicBezTo>
                  <a:cubicBezTo>
                    <a:pt x="229" y="52"/>
                    <a:pt x="229" y="52"/>
                    <a:pt x="229" y="52"/>
                  </a:cubicBezTo>
                  <a:cubicBezTo>
                    <a:pt x="229" y="52"/>
                    <a:pt x="229" y="52"/>
                    <a:pt x="229" y="52"/>
                  </a:cubicBezTo>
                  <a:cubicBezTo>
                    <a:pt x="230" y="53"/>
                    <a:pt x="230" y="53"/>
                    <a:pt x="230" y="53"/>
                  </a:cubicBezTo>
                  <a:cubicBezTo>
                    <a:pt x="230" y="53"/>
                    <a:pt x="230" y="53"/>
                    <a:pt x="230" y="53"/>
                  </a:cubicBezTo>
                  <a:cubicBezTo>
                    <a:pt x="231" y="54"/>
                    <a:pt x="231" y="54"/>
                    <a:pt x="231" y="54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35" y="54"/>
                    <a:pt x="235" y="54"/>
                    <a:pt x="235" y="54"/>
                  </a:cubicBezTo>
                  <a:cubicBezTo>
                    <a:pt x="235" y="54"/>
                    <a:pt x="235" y="54"/>
                    <a:pt x="235" y="54"/>
                  </a:cubicBezTo>
                  <a:cubicBezTo>
                    <a:pt x="236" y="54"/>
                    <a:pt x="236" y="54"/>
                    <a:pt x="236" y="54"/>
                  </a:cubicBezTo>
                  <a:cubicBezTo>
                    <a:pt x="236" y="54"/>
                    <a:pt x="236" y="54"/>
                    <a:pt x="236" y="54"/>
                  </a:cubicBezTo>
                  <a:cubicBezTo>
                    <a:pt x="235" y="53"/>
                    <a:pt x="235" y="53"/>
                    <a:pt x="235" y="53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35" y="53"/>
                    <a:pt x="235" y="53"/>
                    <a:pt x="235" y="53"/>
                  </a:cubicBezTo>
                  <a:cubicBezTo>
                    <a:pt x="235" y="52"/>
                    <a:pt x="235" y="52"/>
                    <a:pt x="235" y="52"/>
                  </a:cubicBezTo>
                  <a:cubicBezTo>
                    <a:pt x="235" y="52"/>
                    <a:pt x="235" y="52"/>
                    <a:pt x="235" y="52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8" y="51"/>
                    <a:pt x="238" y="51"/>
                    <a:pt x="238" y="51"/>
                  </a:cubicBezTo>
                  <a:cubicBezTo>
                    <a:pt x="238" y="51"/>
                    <a:pt x="238" y="51"/>
                    <a:pt x="238" y="51"/>
                  </a:cubicBezTo>
                  <a:cubicBezTo>
                    <a:pt x="239" y="51"/>
                    <a:pt x="239" y="51"/>
                    <a:pt x="239" y="51"/>
                  </a:cubicBezTo>
                  <a:cubicBezTo>
                    <a:pt x="240" y="51"/>
                    <a:pt x="240" y="51"/>
                    <a:pt x="240" y="51"/>
                  </a:cubicBezTo>
                  <a:cubicBezTo>
                    <a:pt x="240" y="52"/>
                    <a:pt x="240" y="52"/>
                    <a:pt x="240" y="52"/>
                  </a:cubicBezTo>
                  <a:cubicBezTo>
                    <a:pt x="241" y="52"/>
                    <a:pt x="241" y="52"/>
                    <a:pt x="241" y="52"/>
                  </a:cubicBezTo>
                  <a:cubicBezTo>
                    <a:pt x="242" y="53"/>
                    <a:pt x="242" y="53"/>
                    <a:pt x="242" y="53"/>
                  </a:cubicBezTo>
                  <a:cubicBezTo>
                    <a:pt x="243" y="53"/>
                    <a:pt x="243" y="53"/>
                    <a:pt x="243" y="53"/>
                  </a:cubicBezTo>
                  <a:cubicBezTo>
                    <a:pt x="243" y="54"/>
                    <a:pt x="243" y="54"/>
                    <a:pt x="243" y="54"/>
                  </a:cubicBezTo>
                  <a:cubicBezTo>
                    <a:pt x="244" y="54"/>
                    <a:pt x="244" y="54"/>
                    <a:pt x="244" y="54"/>
                  </a:cubicBezTo>
                  <a:cubicBezTo>
                    <a:pt x="243" y="53"/>
                    <a:pt x="243" y="53"/>
                    <a:pt x="243" y="53"/>
                  </a:cubicBezTo>
                  <a:cubicBezTo>
                    <a:pt x="243" y="53"/>
                    <a:pt x="243" y="53"/>
                    <a:pt x="243" y="53"/>
                  </a:cubicBezTo>
                  <a:cubicBezTo>
                    <a:pt x="244" y="53"/>
                    <a:pt x="244" y="53"/>
                    <a:pt x="244" y="53"/>
                  </a:cubicBezTo>
                  <a:cubicBezTo>
                    <a:pt x="245" y="53"/>
                    <a:pt x="245" y="53"/>
                    <a:pt x="245" y="53"/>
                  </a:cubicBezTo>
                  <a:cubicBezTo>
                    <a:pt x="244" y="52"/>
                    <a:pt x="244" y="52"/>
                    <a:pt x="244" y="52"/>
                  </a:cubicBezTo>
                  <a:cubicBezTo>
                    <a:pt x="244" y="52"/>
                    <a:pt x="244" y="52"/>
                    <a:pt x="244" y="52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43" y="52"/>
                    <a:pt x="243" y="52"/>
                    <a:pt x="243" y="52"/>
                  </a:cubicBezTo>
                  <a:cubicBezTo>
                    <a:pt x="242" y="52"/>
                    <a:pt x="242" y="52"/>
                    <a:pt x="242" y="52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2" y="50"/>
                    <a:pt x="242" y="50"/>
                    <a:pt x="242" y="50"/>
                  </a:cubicBezTo>
                  <a:cubicBezTo>
                    <a:pt x="242" y="50"/>
                    <a:pt x="242" y="50"/>
                    <a:pt x="242" y="50"/>
                  </a:cubicBezTo>
                  <a:cubicBezTo>
                    <a:pt x="243" y="50"/>
                    <a:pt x="243" y="50"/>
                    <a:pt x="243" y="50"/>
                  </a:cubicBezTo>
                  <a:cubicBezTo>
                    <a:pt x="243" y="50"/>
                    <a:pt x="243" y="50"/>
                    <a:pt x="243" y="50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3" y="49"/>
                    <a:pt x="243" y="49"/>
                    <a:pt x="243" y="49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5" y="50"/>
                    <a:pt x="245" y="50"/>
                    <a:pt x="245" y="50"/>
                  </a:cubicBezTo>
                  <a:cubicBezTo>
                    <a:pt x="245" y="50"/>
                    <a:pt x="245" y="50"/>
                    <a:pt x="245" y="50"/>
                  </a:cubicBezTo>
                  <a:cubicBezTo>
                    <a:pt x="245" y="50"/>
                    <a:pt x="245" y="50"/>
                    <a:pt x="245" y="50"/>
                  </a:cubicBezTo>
                  <a:cubicBezTo>
                    <a:pt x="246" y="50"/>
                    <a:pt x="246" y="50"/>
                    <a:pt x="246" y="50"/>
                  </a:cubicBezTo>
                  <a:cubicBezTo>
                    <a:pt x="246" y="50"/>
                    <a:pt x="246" y="50"/>
                    <a:pt x="246" y="50"/>
                  </a:cubicBezTo>
                  <a:cubicBezTo>
                    <a:pt x="246" y="49"/>
                    <a:pt x="246" y="49"/>
                    <a:pt x="246" y="49"/>
                  </a:cubicBezTo>
                  <a:cubicBezTo>
                    <a:pt x="247" y="50"/>
                    <a:pt x="247" y="50"/>
                    <a:pt x="247" y="50"/>
                  </a:cubicBezTo>
                  <a:cubicBezTo>
                    <a:pt x="247" y="49"/>
                    <a:pt x="247" y="49"/>
                    <a:pt x="247" y="49"/>
                  </a:cubicBezTo>
                  <a:cubicBezTo>
                    <a:pt x="246" y="48"/>
                    <a:pt x="246" y="48"/>
                    <a:pt x="246" y="48"/>
                  </a:cubicBezTo>
                  <a:cubicBezTo>
                    <a:pt x="245" y="48"/>
                    <a:pt x="245" y="48"/>
                    <a:pt x="245" y="48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5" y="47"/>
                    <a:pt x="245" y="47"/>
                    <a:pt x="245" y="47"/>
                  </a:cubicBezTo>
                  <a:cubicBezTo>
                    <a:pt x="244" y="46"/>
                    <a:pt x="244" y="46"/>
                    <a:pt x="244" y="46"/>
                  </a:cubicBezTo>
                  <a:cubicBezTo>
                    <a:pt x="244" y="46"/>
                    <a:pt x="244" y="46"/>
                    <a:pt x="244" y="46"/>
                  </a:cubicBezTo>
                  <a:cubicBezTo>
                    <a:pt x="243" y="46"/>
                    <a:pt x="243" y="46"/>
                    <a:pt x="243" y="46"/>
                  </a:cubicBezTo>
                  <a:cubicBezTo>
                    <a:pt x="244" y="46"/>
                    <a:pt x="244" y="46"/>
                    <a:pt x="244" y="46"/>
                  </a:cubicBezTo>
                  <a:cubicBezTo>
                    <a:pt x="243" y="45"/>
                    <a:pt x="243" y="45"/>
                    <a:pt x="243" y="45"/>
                  </a:cubicBezTo>
                  <a:cubicBezTo>
                    <a:pt x="244" y="45"/>
                    <a:pt x="244" y="45"/>
                    <a:pt x="244" y="45"/>
                  </a:cubicBezTo>
                  <a:cubicBezTo>
                    <a:pt x="243" y="44"/>
                    <a:pt x="243" y="44"/>
                    <a:pt x="243" y="44"/>
                  </a:cubicBezTo>
                  <a:cubicBezTo>
                    <a:pt x="244" y="44"/>
                    <a:pt x="244" y="44"/>
                    <a:pt x="244" y="44"/>
                  </a:cubicBezTo>
                  <a:cubicBezTo>
                    <a:pt x="244" y="43"/>
                    <a:pt x="244" y="43"/>
                    <a:pt x="244" y="43"/>
                  </a:cubicBezTo>
                  <a:cubicBezTo>
                    <a:pt x="243" y="44"/>
                    <a:pt x="243" y="44"/>
                    <a:pt x="243" y="44"/>
                  </a:cubicBezTo>
                  <a:cubicBezTo>
                    <a:pt x="243" y="44"/>
                    <a:pt x="243" y="44"/>
                    <a:pt x="243" y="44"/>
                  </a:cubicBezTo>
                  <a:cubicBezTo>
                    <a:pt x="243" y="45"/>
                    <a:pt x="243" y="45"/>
                    <a:pt x="243" y="45"/>
                  </a:cubicBezTo>
                  <a:cubicBezTo>
                    <a:pt x="241" y="45"/>
                    <a:pt x="241" y="45"/>
                    <a:pt x="241" y="45"/>
                  </a:cubicBezTo>
                  <a:cubicBezTo>
                    <a:pt x="241" y="44"/>
                    <a:pt x="241" y="44"/>
                    <a:pt x="241" y="44"/>
                  </a:cubicBezTo>
                  <a:cubicBezTo>
                    <a:pt x="241" y="43"/>
                    <a:pt x="241" y="43"/>
                    <a:pt x="241" y="43"/>
                  </a:cubicBezTo>
                  <a:cubicBezTo>
                    <a:pt x="241" y="42"/>
                    <a:pt x="241" y="42"/>
                    <a:pt x="241" y="42"/>
                  </a:cubicBezTo>
                  <a:cubicBezTo>
                    <a:pt x="242" y="42"/>
                    <a:pt x="242" y="42"/>
                    <a:pt x="242" y="42"/>
                  </a:cubicBezTo>
                  <a:cubicBezTo>
                    <a:pt x="243" y="42"/>
                    <a:pt x="243" y="42"/>
                    <a:pt x="243" y="42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3" y="40"/>
                    <a:pt x="243" y="40"/>
                    <a:pt x="243" y="40"/>
                  </a:cubicBezTo>
                  <a:cubicBezTo>
                    <a:pt x="243" y="40"/>
                    <a:pt x="243" y="40"/>
                    <a:pt x="243" y="40"/>
                  </a:cubicBezTo>
                  <a:cubicBezTo>
                    <a:pt x="242" y="40"/>
                    <a:pt x="242" y="40"/>
                    <a:pt x="242" y="40"/>
                  </a:cubicBezTo>
                  <a:cubicBezTo>
                    <a:pt x="241" y="40"/>
                    <a:pt x="241" y="40"/>
                    <a:pt x="241" y="40"/>
                  </a:cubicBezTo>
                  <a:cubicBezTo>
                    <a:pt x="241" y="39"/>
                    <a:pt x="241" y="39"/>
                    <a:pt x="241" y="39"/>
                  </a:cubicBezTo>
                  <a:cubicBezTo>
                    <a:pt x="241" y="39"/>
                    <a:pt x="241" y="39"/>
                    <a:pt x="241" y="39"/>
                  </a:cubicBezTo>
                  <a:cubicBezTo>
                    <a:pt x="243" y="38"/>
                    <a:pt x="243" y="38"/>
                    <a:pt x="243" y="38"/>
                  </a:cubicBezTo>
                  <a:cubicBezTo>
                    <a:pt x="244" y="39"/>
                    <a:pt x="244" y="39"/>
                    <a:pt x="244" y="39"/>
                  </a:cubicBezTo>
                  <a:cubicBezTo>
                    <a:pt x="245" y="39"/>
                    <a:pt x="245" y="39"/>
                    <a:pt x="245" y="39"/>
                  </a:cubicBezTo>
                  <a:cubicBezTo>
                    <a:pt x="247" y="39"/>
                    <a:pt x="247" y="39"/>
                    <a:pt x="247" y="39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4" y="38"/>
                    <a:pt x="254" y="38"/>
                    <a:pt x="254" y="38"/>
                  </a:cubicBezTo>
                  <a:cubicBezTo>
                    <a:pt x="255" y="38"/>
                    <a:pt x="255" y="38"/>
                    <a:pt x="255" y="38"/>
                  </a:cubicBezTo>
                  <a:cubicBezTo>
                    <a:pt x="256" y="38"/>
                    <a:pt x="256" y="38"/>
                    <a:pt x="256" y="38"/>
                  </a:cubicBezTo>
                  <a:cubicBezTo>
                    <a:pt x="257" y="38"/>
                    <a:pt x="257" y="38"/>
                    <a:pt x="257" y="38"/>
                  </a:cubicBezTo>
                  <a:cubicBezTo>
                    <a:pt x="256" y="38"/>
                    <a:pt x="256" y="38"/>
                    <a:pt x="256" y="38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4" y="39"/>
                    <a:pt x="254" y="39"/>
                    <a:pt x="254" y="39"/>
                  </a:cubicBezTo>
                  <a:cubicBezTo>
                    <a:pt x="253" y="39"/>
                    <a:pt x="253" y="39"/>
                    <a:pt x="253" y="39"/>
                  </a:cubicBezTo>
                  <a:cubicBezTo>
                    <a:pt x="253" y="39"/>
                    <a:pt x="253" y="39"/>
                    <a:pt x="253" y="39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53" y="41"/>
                    <a:pt x="253" y="41"/>
                    <a:pt x="253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4" y="41"/>
                    <a:pt x="254" y="41"/>
                    <a:pt x="254" y="41"/>
                  </a:cubicBezTo>
                  <a:cubicBezTo>
                    <a:pt x="254" y="40"/>
                    <a:pt x="254" y="40"/>
                    <a:pt x="254" y="40"/>
                  </a:cubicBezTo>
                  <a:cubicBezTo>
                    <a:pt x="255" y="39"/>
                    <a:pt x="255" y="39"/>
                    <a:pt x="255" y="39"/>
                  </a:cubicBezTo>
                  <a:cubicBezTo>
                    <a:pt x="257" y="39"/>
                    <a:pt x="257" y="39"/>
                    <a:pt x="257" y="39"/>
                  </a:cubicBezTo>
                  <a:cubicBezTo>
                    <a:pt x="258" y="40"/>
                    <a:pt x="258" y="40"/>
                    <a:pt x="258" y="40"/>
                  </a:cubicBezTo>
                  <a:cubicBezTo>
                    <a:pt x="258" y="41"/>
                    <a:pt x="258" y="41"/>
                    <a:pt x="258" y="41"/>
                  </a:cubicBezTo>
                  <a:cubicBezTo>
                    <a:pt x="257" y="41"/>
                    <a:pt x="257" y="41"/>
                    <a:pt x="257" y="41"/>
                  </a:cubicBezTo>
                  <a:cubicBezTo>
                    <a:pt x="257" y="41"/>
                    <a:pt x="257" y="41"/>
                    <a:pt x="257" y="41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39"/>
                    <a:pt x="257" y="39"/>
                    <a:pt x="257" y="39"/>
                  </a:cubicBezTo>
                  <a:cubicBezTo>
                    <a:pt x="256" y="40"/>
                    <a:pt x="256" y="40"/>
                    <a:pt x="256" y="40"/>
                  </a:cubicBezTo>
                  <a:cubicBezTo>
                    <a:pt x="256" y="40"/>
                    <a:pt x="256" y="40"/>
                    <a:pt x="256" y="40"/>
                  </a:cubicBezTo>
                  <a:cubicBezTo>
                    <a:pt x="256" y="41"/>
                    <a:pt x="256" y="41"/>
                    <a:pt x="256" y="41"/>
                  </a:cubicBezTo>
                  <a:cubicBezTo>
                    <a:pt x="257" y="41"/>
                    <a:pt x="257" y="41"/>
                    <a:pt x="257" y="41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6" y="43"/>
                    <a:pt x="256" y="43"/>
                    <a:pt x="256" y="43"/>
                  </a:cubicBezTo>
                  <a:cubicBezTo>
                    <a:pt x="256" y="43"/>
                    <a:pt x="256" y="43"/>
                    <a:pt x="256" y="43"/>
                  </a:cubicBezTo>
                  <a:cubicBezTo>
                    <a:pt x="255" y="43"/>
                    <a:pt x="255" y="43"/>
                    <a:pt x="255" y="43"/>
                  </a:cubicBezTo>
                  <a:cubicBezTo>
                    <a:pt x="256" y="44"/>
                    <a:pt x="256" y="44"/>
                    <a:pt x="256" y="44"/>
                  </a:cubicBezTo>
                  <a:cubicBezTo>
                    <a:pt x="256" y="44"/>
                    <a:pt x="256" y="44"/>
                    <a:pt x="256" y="44"/>
                  </a:cubicBezTo>
                  <a:cubicBezTo>
                    <a:pt x="256" y="44"/>
                    <a:pt x="256" y="44"/>
                    <a:pt x="256" y="44"/>
                  </a:cubicBezTo>
                  <a:cubicBezTo>
                    <a:pt x="257" y="44"/>
                    <a:pt x="257" y="44"/>
                    <a:pt x="257" y="44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58" y="43"/>
                    <a:pt x="258" y="43"/>
                    <a:pt x="258" y="43"/>
                  </a:cubicBezTo>
                  <a:cubicBezTo>
                    <a:pt x="258" y="42"/>
                    <a:pt x="258" y="42"/>
                    <a:pt x="258" y="42"/>
                  </a:cubicBezTo>
                  <a:cubicBezTo>
                    <a:pt x="258" y="42"/>
                    <a:pt x="258" y="42"/>
                    <a:pt x="258" y="42"/>
                  </a:cubicBezTo>
                  <a:cubicBezTo>
                    <a:pt x="258" y="41"/>
                    <a:pt x="258" y="41"/>
                    <a:pt x="258" y="41"/>
                  </a:cubicBezTo>
                  <a:cubicBezTo>
                    <a:pt x="258" y="38"/>
                    <a:pt x="258" y="38"/>
                    <a:pt x="258" y="38"/>
                  </a:cubicBezTo>
                  <a:cubicBezTo>
                    <a:pt x="259" y="37"/>
                    <a:pt x="259" y="37"/>
                    <a:pt x="259" y="37"/>
                  </a:cubicBezTo>
                  <a:cubicBezTo>
                    <a:pt x="260" y="37"/>
                    <a:pt x="260" y="37"/>
                    <a:pt x="260" y="37"/>
                  </a:cubicBezTo>
                  <a:cubicBezTo>
                    <a:pt x="262" y="36"/>
                    <a:pt x="262" y="36"/>
                    <a:pt x="262" y="36"/>
                  </a:cubicBezTo>
                  <a:cubicBezTo>
                    <a:pt x="264" y="36"/>
                    <a:pt x="264" y="36"/>
                    <a:pt x="264" y="36"/>
                  </a:cubicBezTo>
                  <a:cubicBezTo>
                    <a:pt x="266" y="37"/>
                    <a:pt x="266" y="37"/>
                    <a:pt x="266" y="37"/>
                  </a:cubicBezTo>
                  <a:cubicBezTo>
                    <a:pt x="267" y="38"/>
                    <a:pt x="267" y="38"/>
                    <a:pt x="267" y="38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266" y="39"/>
                    <a:pt x="266" y="39"/>
                    <a:pt x="266" y="39"/>
                  </a:cubicBezTo>
                  <a:cubicBezTo>
                    <a:pt x="265" y="39"/>
                    <a:pt x="265" y="39"/>
                    <a:pt x="265" y="39"/>
                  </a:cubicBezTo>
                  <a:cubicBezTo>
                    <a:pt x="265" y="39"/>
                    <a:pt x="265" y="39"/>
                    <a:pt x="265" y="39"/>
                  </a:cubicBezTo>
                  <a:cubicBezTo>
                    <a:pt x="265" y="39"/>
                    <a:pt x="265" y="39"/>
                    <a:pt x="265" y="39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5" y="41"/>
                    <a:pt x="265" y="41"/>
                    <a:pt x="265" y="41"/>
                  </a:cubicBezTo>
                  <a:cubicBezTo>
                    <a:pt x="265" y="41"/>
                    <a:pt x="265" y="41"/>
                    <a:pt x="265" y="41"/>
                  </a:cubicBezTo>
                  <a:cubicBezTo>
                    <a:pt x="265" y="41"/>
                    <a:pt x="265" y="41"/>
                    <a:pt x="265" y="41"/>
                  </a:cubicBezTo>
                  <a:cubicBezTo>
                    <a:pt x="266" y="41"/>
                    <a:pt x="266" y="41"/>
                    <a:pt x="266" y="41"/>
                  </a:cubicBezTo>
                  <a:cubicBezTo>
                    <a:pt x="267" y="41"/>
                    <a:pt x="267" y="41"/>
                    <a:pt x="267" y="41"/>
                  </a:cubicBezTo>
                  <a:cubicBezTo>
                    <a:pt x="267" y="40"/>
                    <a:pt x="267" y="40"/>
                    <a:pt x="267" y="40"/>
                  </a:cubicBezTo>
                  <a:cubicBezTo>
                    <a:pt x="268" y="41"/>
                    <a:pt x="268" y="41"/>
                    <a:pt x="268" y="41"/>
                  </a:cubicBezTo>
                  <a:cubicBezTo>
                    <a:pt x="268" y="42"/>
                    <a:pt x="268" y="42"/>
                    <a:pt x="268" y="42"/>
                  </a:cubicBezTo>
                  <a:cubicBezTo>
                    <a:pt x="268" y="42"/>
                    <a:pt x="268" y="42"/>
                    <a:pt x="268" y="42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1"/>
                    <a:pt x="269" y="41"/>
                    <a:pt x="269" y="41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0" y="43"/>
                    <a:pt x="270" y="43"/>
                    <a:pt x="270" y="43"/>
                  </a:cubicBezTo>
                  <a:cubicBezTo>
                    <a:pt x="270" y="44"/>
                    <a:pt x="270" y="44"/>
                    <a:pt x="270" y="44"/>
                  </a:cubicBezTo>
                  <a:cubicBezTo>
                    <a:pt x="270" y="43"/>
                    <a:pt x="270" y="43"/>
                    <a:pt x="270" y="43"/>
                  </a:cubicBezTo>
                  <a:cubicBezTo>
                    <a:pt x="271" y="43"/>
                    <a:pt x="271" y="43"/>
                    <a:pt x="271" y="43"/>
                  </a:cubicBezTo>
                  <a:cubicBezTo>
                    <a:pt x="271" y="43"/>
                    <a:pt x="271" y="43"/>
                    <a:pt x="271" y="43"/>
                  </a:cubicBezTo>
                  <a:cubicBezTo>
                    <a:pt x="271" y="43"/>
                    <a:pt x="271" y="43"/>
                    <a:pt x="271" y="43"/>
                  </a:cubicBezTo>
                  <a:cubicBezTo>
                    <a:pt x="271" y="42"/>
                    <a:pt x="271" y="42"/>
                    <a:pt x="271" y="42"/>
                  </a:cubicBezTo>
                  <a:cubicBezTo>
                    <a:pt x="272" y="41"/>
                    <a:pt x="272" y="41"/>
                    <a:pt x="272" y="41"/>
                  </a:cubicBezTo>
                  <a:cubicBezTo>
                    <a:pt x="272" y="41"/>
                    <a:pt x="272" y="41"/>
                    <a:pt x="272" y="41"/>
                  </a:cubicBezTo>
                  <a:cubicBezTo>
                    <a:pt x="273" y="41"/>
                    <a:pt x="273" y="41"/>
                    <a:pt x="273" y="41"/>
                  </a:cubicBezTo>
                  <a:cubicBezTo>
                    <a:pt x="274" y="42"/>
                    <a:pt x="274" y="42"/>
                    <a:pt x="274" y="42"/>
                  </a:cubicBezTo>
                  <a:cubicBezTo>
                    <a:pt x="275" y="42"/>
                    <a:pt x="275" y="42"/>
                    <a:pt x="275" y="42"/>
                  </a:cubicBezTo>
                  <a:cubicBezTo>
                    <a:pt x="276" y="43"/>
                    <a:pt x="276" y="43"/>
                    <a:pt x="276" y="43"/>
                  </a:cubicBezTo>
                  <a:cubicBezTo>
                    <a:pt x="276" y="44"/>
                    <a:pt x="276" y="44"/>
                    <a:pt x="276" y="44"/>
                  </a:cubicBezTo>
                  <a:cubicBezTo>
                    <a:pt x="275" y="44"/>
                    <a:pt x="275" y="44"/>
                    <a:pt x="275" y="44"/>
                  </a:cubicBezTo>
                  <a:cubicBezTo>
                    <a:pt x="274" y="45"/>
                    <a:pt x="274" y="45"/>
                    <a:pt x="274" y="45"/>
                  </a:cubicBezTo>
                  <a:cubicBezTo>
                    <a:pt x="275" y="45"/>
                    <a:pt x="275" y="45"/>
                    <a:pt x="275" y="45"/>
                  </a:cubicBezTo>
                  <a:cubicBezTo>
                    <a:pt x="277" y="44"/>
                    <a:pt x="277" y="44"/>
                    <a:pt x="277" y="44"/>
                  </a:cubicBezTo>
                  <a:cubicBezTo>
                    <a:pt x="277" y="45"/>
                    <a:pt x="277" y="45"/>
                    <a:pt x="277" y="45"/>
                  </a:cubicBezTo>
                  <a:cubicBezTo>
                    <a:pt x="278" y="44"/>
                    <a:pt x="278" y="44"/>
                    <a:pt x="278" y="44"/>
                  </a:cubicBezTo>
                  <a:cubicBezTo>
                    <a:pt x="279" y="44"/>
                    <a:pt x="279" y="44"/>
                    <a:pt x="279" y="4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1" y="43"/>
                    <a:pt x="281" y="43"/>
                    <a:pt x="281" y="43"/>
                  </a:cubicBezTo>
                  <a:cubicBezTo>
                    <a:pt x="281" y="42"/>
                    <a:pt x="281" y="42"/>
                    <a:pt x="281" y="42"/>
                  </a:cubicBezTo>
                  <a:cubicBezTo>
                    <a:pt x="282" y="41"/>
                    <a:pt x="282" y="41"/>
                    <a:pt x="282" y="41"/>
                  </a:cubicBezTo>
                  <a:cubicBezTo>
                    <a:pt x="283" y="41"/>
                    <a:pt x="283" y="41"/>
                    <a:pt x="283" y="41"/>
                  </a:cubicBezTo>
                  <a:cubicBezTo>
                    <a:pt x="285" y="40"/>
                    <a:pt x="285" y="40"/>
                    <a:pt x="285" y="40"/>
                  </a:cubicBezTo>
                  <a:cubicBezTo>
                    <a:pt x="287" y="40"/>
                    <a:pt x="287" y="40"/>
                    <a:pt x="287" y="40"/>
                  </a:cubicBezTo>
                  <a:cubicBezTo>
                    <a:pt x="287" y="40"/>
                    <a:pt x="287" y="40"/>
                    <a:pt x="287" y="40"/>
                  </a:cubicBezTo>
                  <a:cubicBezTo>
                    <a:pt x="287" y="40"/>
                    <a:pt x="287" y="40"/>
                    <a:pt x="287" y="40"/>
                  </a:cubicBezTo>
                  <a:cubicBezTo>
                    <a:pt x="288" y="39"/>
                    <a:pt x="288" y="39"/>
                    <a:pt x="288" y="39"/>
                  </a:cubicBezTo>
                  <a:cubicBezTo>
                    <a:pt x="289" y="39"/>
                    <a:pt x="289" y="39"/>
                    <a:pt x="289" y="39"/>
                  </a:cubicBezTo>
                  <a:cubicBezTo>
                    <a:pt x="291" y="39"/>
                    <a:pt x="291" y="39"/>
                    <a:pt x="291" y="39"/>
                  </a:cubicBezTo>
                  <a:cubicBezTo>
                    <a:pt x="294" y="40"/>
                    <a:pt x="294" y="40"/>
                    <a:pt x="294" y="40"/>
                  </a:cubicBezTo>
                  <a:cubicBezTo>
                    <a:pt x="295" y="41"/>
                    <a:pt x="295" y="41"/>
                    <a:pt x="295" y="41"/>
                  </a:cubicBezTo>
                  <a:cubicBezTo>
                    <a:pt x="296" y="42"/>
                    <a:pt x="296" y="42"/>
                    <a:pt x="296" y="42"/>
                  </a:cubicBezTo>
                  <a:cubicBezTo>
                    <a:pt x="297" y="43"/>
                    <a:pt x="297" y="43"/>
                    <a:pt x="297" y="43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8" y="45"/>
                    <a:pt x="298" y="45"/>
                    <a:pt x="298" y="45"/>
                  </a:cubicBezTo>
                  <a:cubicBezTo>
                    <a:pt x="298" y="45"/>
                    <a:pt x="298" y="45"/>
                    <a:pt x="298" y="45"/>
                  </a:cubicBezTo>
                  <a:cubicBezTo>
                    <a:pt x="298" y="47"/>
                    <a:pt x="298" y="47"/>
                    <a:pt x="298" y="47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298" y="48"/>
                    <a:pt x="298" y="48"/>
                    <a:pt x="298" y="48"/>
                  </a:cubicBezTo>
                  <a:cubicBezTo>
                    <a:pt x="299" y="48"/>
                    <a:pt x="299" y="48"/>
                    <a:pt x="299" y="48"/>
                  </a:cubicBezTo>
                  <a:cubicBezTo>
                    <a:pt x="299" y="47"/>
                    <a:pt x="299" y="47"/>
                    <a:pt x="299" y="47"/>
                  </a:cubicBezTo>
                  <a:cubicBezTo>
                    <a:pt x="300" y="47"/>
                    <a:pt x="300" y="47"/>
                    <a:pt x="300" y="47"/>
                  </a:cubicBezTo>
                  <a:cubicBezTo>
                    <a:pt x="301" y="47"/>
                    <a:pt x="301" y="47"/>
                    <a:pt x="301" y="47"/>
                  </a:cubicBezTo>
                  <a:cubicBezTo>
                    <a:pt x="301" y="47"/>
                    <a:pt x="301" y="47"/>
                    <a:pt x="301" y="47"/>
                  </a:cubicBezTo>
                  <a:cubicBezTo>
                    <a:pt x="301" y="47"/>
                    <a:pt x="301" y="47"/>
                    <a:pt x="301" y="47"/>
                  </a:cubicBezTo>
                  <a:cubicBezTo>
                    <a:pt x="302" y="47"/>
                    <a:pt x="302" y="47"/>
                    <a:pt x="302" y="47"/>
                  </a:cubicBezTo>
                  <a:cubicBezTo>
                    <a:pt x="302" y="48"/>
                    <a:pt x="302" y="48"/>
                    <a:pt x="302" y="48"/>
                  </a:cubicBezTo>
                  <a:cubicBezTo>
                    <a:pt x="303" y="47"/>
                    <a:pt x="303" y="47"/>
                    <a:pt x="303" y="47"/>
                  </a:cubicBezTo>
                  <a:cubicBezTo>
                    <a:pt x="302" y="46"/>
                    <a:pt x="302" y="46"/>
                    <a:pt x="302" y="46"/>
                  </a:cubicBezTo>
                  <a:cubicBezTo>
                    <a:pt x="303" y="46"/>
                    <a:pt x="303" y="46"/>
                    <a:pt x="303" y="46"/>
                  </a:cubicBezTo>
                  <a:cubicBezTo>
                    <a:pt x="303" y="47"/>
                    <a:pt x="303" y="47"/>
                    <a:pt x="303" y="47"/>
                  </a:cubicBezTo>
                  <a:cubicBezTo>
                    <a:pt x="304" y="48"/>
                    <a:pt x="304" y="48"/>
                    <a:pt x="304" y="48"/>
                  </a:cubicBezTo>
                  <a:cubicBezTo>
                    <a:pt x="304" y="49"/>
                    <a:pt x="304" y="49"/>
                    <a:pt x="304" y="49"/>
                  </a:cubicBezTo>
                  <a:cubicBezTo>
                    <a:pt x="305" y="49"/>
                    <a:pt x="305" y="49"/>
                    <a:pt x="305" y="49"/>
                  </a:cubicBezTo>
                  <a:cubicBezTo>
                    <a:pt x="306" y="50"/>
                    <a:pt x="306" y="50"/>
                    <a:pt x="306" y="50"/>
                  </a:cubicBezTo>
                  <a:cubicBezTo>
                    <a:pt x="306" y="50"/>
                    <a:pt x="306" y="50"/>
                    <a:pt x="306" y="50"/>
                  </a:cubicBezTo>
                  <a:cubicBezTo>
                    <a:pt x="305" y="49"/>
                    <a:pt x="305" y="49"/>
                    <a:pt x="305" y="49"/>
                  </a:cubicBezTo>
                  <a:cubicBezTo>
                    <a:pt x="305" y="49"/>
                    <a:pt x="305" y="49"/>
                    <a:pt x="305" y="49"/>
                  </a:cubicBezTo>
                  <a:cubicBezTo>
                    <a:pt x="305" y="48"/>
                    <a:pt x="305" y="48"/>
                    <a:pt x="305" y="48"/>
                  </a:cubicBezTo>
                  <a:cubicBezTo>
                    <a:pt x="305" y="48"/>
                    <a:pt x="305" y="48"/>
                    <a:pt x="305" y="48"/>
                  </a:cubicBezTo>
                  <a:cubicBezTo>
                    <a:pt x="306" y="48"/>
                    <a:pt x="306" y="48"/>
                    <a:pt x="306" y="48"/>
                  </a:cubicBezTo>
                  <a:cubicBezTo>
                    <a:pt x="306" y="49"/>
                    <a:pt x="306" y="49"/>
                    <a:pt x="306" y="49"/>
                  </a:cubicBezTo>
                  <a:cubicBezTo>
                    <a:pt x="307" y="50"/>
                    <a:pt x="307" y="50"/>
                    <a:pt x="307" y="50"/>
                  </a:cubicBezTo>
                  <a:cubicBezTo>
                    <a:pt x="307" y="49"/>
                    <a:pt x="307" y="49"/>
                    <a:pt x="307" y="49"/>
                  </a:cubicBezTo>
                  <a:cubicBezTo>
                    <a:pt x="306" y="48"/>
                    <a:pt x="306" y="48"/>
                    <a:pt x="306" y="48"/>
                  </a:cubicBezTo>
                  <a:cubicBezTo>
                    <a:pt x="306" y="46"/>
                    <a:pt x="306" y="46"/>
                    <a:pt x="306" y="46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7" y="44"/>
                    <a:pt x="307" y="44"/>
                    <a:pt x="307" y="44"/>
                  </a:cubicBezTo>
                  <a:cubicBezTo>
                    <a:pt x="308" y="44"/>
                    <a:pt x="308" y="44"/>
                    <a:pt x="308" y="44"/>
                  </a:cubicBezTo>
                  <a:cubicBezTo>
                    <a:pt x="308" y="44"/>
                    <a:pt x="308" y="44"/>
                    <a:pt x="308" y="44"/>
                  </a:cubicBezTo>
                  <a:cubicBezTo>
                    <a:pt x="309" y="43"/>
                    <a:pt x="309" y="43"/>
                    <a:pt x="309" y="43"/>
                  </a:cubicBezTo>
                  <a:cubicBezTo>
                    <a:pt x="309" y="43"/>
                    <a:pt x="309" y="43"/>
                    <a:pt x="309" y="43"/>
                  </a:cubicBezTo>
                  <a:cubicBezTo>
                    <a:pt x="310" y="43"/>
                    <a:pt x="310" y="43"/>
                    <a:pt x="310" y="43"/>
                  </a:cubicBezTo>
                  <a:cubicBezTo>
                    <a:pt x="310" y="43"/>
                    <a:pt x="310" y="43"/>
                    <a:pt x="310" y="43"/>
                  </a:cubicBezTo>
                  <a:cubicBezTo>
                    <a:pt x="311" y="43"/>
                    <a:pt x="311" y="43"/>
                    <a:pt x="311" y="43"/>
                  </a:cubicBezTo>
                  <a:cubicBezTo>
                    <a:pt x="311" y="43"/>
                    <a:pt x="311" y="43"/>
                    <a:pt x="311" y="43"/>
                  </a:cubicBezTo>
                  <a:cubicBezTo>
                    <a:pt x="312" y="43"/>
                    <a:pt x="312" y="43"/>
                    <a:pt x="312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3" y="43"/>
                    <a:pt x="313" y="43"/>
                    <a:pt x="313" y="43"/>
                  </a:cubicBezTo>
                  <a:cubicBezTo>
                    <a:pt x="314" y="42"/>
                    <a:pt x="314" y="42"/>
                    <a:pt x="314" y="42"/>
                  </a:cubicBezTo>
                  <a:cubicBezTo>
                    <a:pt x="315" y="42"/>
                    <a:pt x="315" y="42"/>
                    <a:pt x="315" y="42"/>
                  </a:cubicBezTo>
                  <a:cubicBezTo>
                    <a:pt x="316" y="42"/>
                    <a:pt x="316" y="42"/>
                    <a:pt x="316" y="42"/>
                  </a:cubicBezTo>
                  <a:cubicBezTo>
                    <a:pt x="316" y="42"/>
                    <a:pt x="316" y="42"/>
                    <a:pt x="316" y="42"/>
                  </a:cubicBezTo>
                  <a:cubicBezTo>
                    <a:pt x="316" y="42"/>
                    <a:pt x="316" y="42"/>
                    <a:pt x="316" y="42"/>
                  </a:cubicBezTo>
                  <a:cubicBezTo>
                    <a:pt x="317" y="43"/>
                    <a:pt x="317" y="43"/>
                    <a:pt x="317" y="43"/>
                  </a:cubicBezTo>
                  <a:cubicBezTo>
                    <a:pt x="317" y="42"/>
                    <a:pt x="317" y="42"/>
                    <a:pt x="317" y="42"/>
                  </a:cubicBezTo>
                  <a:cubicBezTo>
                    <a:pt x="318" y="41"/>
                    <a:pt x="318" y="41"/>
                    <a:pt x="318" y="41"/>
                  </a:cubicBezTo>
                  <a:cubicBezTo>
                    <a:pt x="318" y="41"/>
                    <a:pt x="318" y="41"/>
                    <a:pt x="318" y="41"/>
                  </a:cubicBezTo>
                  <a:cubicBezTo>
                    <a:pt x="318" y="40"/>
                    <a:pt x="318" y="40"/>
                    <a:pt x="318" y="40"/>
                  </a:cubicBezTo>
                  <a:cubicBezTo>
                    <a:pt x="318" y="39"/>
                    <a:pt x="318" y="39"/>
                    <a:pt x="318" y="39"/>
                  </a:cubicBezTo>
                  <a:cubicBezTo>
                    <a:pt x="318" y="39"/>
                    <a:pt x="318" y="39"/>
                    <a:pt x="318" y="39"/>
                  </a:cubicBezTo>
                  <a:cubicBezTo>
                    <a:pt x="319" y="39"/>
                    <a:pt x="319" y="39"/>
                    <a:pt x="319" y="39"/>
                  </a:cubicBezTo>
                  <a:cubicBezTo>
                    <a:pt x="319" y="40"/>
                    <a:pt x="319" y="40"/>
                    <a:pt x="319" y="40"/>
                  </a:cubicBezTo>
                  <a:cubicBezTo>
                    <a:pt x="319" y="40"/>
                    <a:pt x="319" y="40"/>
                    <a:pt x="319" y="40"/>
                  </a:cubicBezTo>
                  <a:cubicBezTo>
                    <a:pt x="320" y="40"/>
                    <a:pt x="320" y="40"/>
                    <a:pt x="320" y="40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321" y="42"/>
                    <a:pt x="321" y="42"/>
                    <a:pt x="321" y="42"/>
                  </a:cubicBezTo>
                  <a:cubicBezTo>
                    <a:pt x="321" y="43"/>
                    <a:pt x="321" y="43"/>
                    <a:pt x="321" y="43"/>
                  </a:cubicBezTo>
                  <a:cubicBezTo>
                    <a:pt x="322" y="43"/>
                    <a:pt x="322" y="43"/>
                    <a:pt x="322" y="43"/>
                  </a:cubicBezTo>
                  <a:cubicBezTo>
                    <a:pt x="323" y="43"/>
                    <a:pt x="323" y="43"/>
                    <a:pt x="323" y="43"/>
                  </a:cubicBezTo>
                  <a:cubicBezTo>
                    <a:pt x="324" y="43"/>
                    <a:pt x="324" y="43"/>
                    <a:pt x="324" y="43"/>
                  </a:cubicBezTo>
                  <a:cubicBezTo>
                    <a:pt x="324" y="43"/>
                    <a:pt x="324" y="43"/>
                    <a:pt x="324" y="43"/>
                  </a:cubicBezTo>
                  <a:cubicBezTo>
                    <a:pt x="325" y="43"/>
                    <a:pt x="325" y="43"/>
                    <a:pt x="325" y="43"/>
                  </a:cubicBezTo>
                  <a:cubicBezTo>
                    <a:pt x="326" y="44"/>
                    <a:pt x="326" y="44"/>
                    <a:pt x="326" y="44"/>
                  </a:cubicBezTo>
                  <a:cubicBezTo>
                    <a:pt x="326" y="45"/>
                    <a:pt x="326" y="45"/>
                    <a:pt x="326" y="45"/>
                  </a:cubicBezTo>
                  <a:cubicBezTo>
                    <a:pt x="326" y="45"/>
                    <a:pt x="326" y="45"/>
                    <a:pt x="326" y="45"/>
                  </a:cubicBezTo>
                  <a:cubicBezTo>
                    <a:pt x="327" y="45"/>
                    <a:pt x="327" y="45"/>
                    <a:pt x="327" y="45"/>
                  </a:cubicBezTo>
                  <a:cubicBezTo>
                    <a:pt x="327" y="45"/>
                    <a:pt x="327" y="45"/>
                    <a:pt x="327" y="45"/>
                  </a:cubicBezTo>
                  <a:cubicBezTo>
                    <a:pt x="328" y="45"/>
                    <a:pt x="328" y="45"/>
                    <a:pt x="328" y="45"/>
                  </a:cubicBezTo>
                  <a:cubicBezTo>
                    <a:pt x="328" y="44"/>
                    <a:pt x="328" y="44"/>
                    <a:pt x="328" y="44"/>
                  </a:cubicBezTo>
                  <a:cubicBezTo>
                    <a:pt x="329" y="44"/>
                    <a:pt x="329" y="44"/>
                    <a:pt x="329" y="44"/>
                  </a:cubicBezTo>
                  <a:cubicBezTo>
                    <a:pt x="329" y="44"/>
                    <a:pt x="329" y="44"/>
                    <a:pt x="329" y="44"/>
                  </a:cubicBezTo>
                  <a:cubicBezTo>
                    <a:pt x="329" y="44"/>
                    <a:pt x="329" y="44"/>
                    <a:pt x="329" y="44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29" y="43"/>
                    <a:pt x="329" y="43"/>
                    <a:pt x="329" y="43"/>
                  </a:cubicBezTo>
                  <a:cubicBezTo>
                    <a:pt x="329" y="42"/>
                    <a:pt x="329" y="42"/>
                    <a:pt x="329" y="42"/>
                  </a:cubicBezTo>
                  <a:cubicBezTo>
                    <a:pt x="329" y="42"/>
                    <a:pt x="329" y="42"/>
                    <a:pt x="329" y="42"/>
                  </a:cubicBezTo>
                  <a:cubicBezTo>
                    <a:pt x="328" y="41"/>
                    <a:pt x="328" y="41"/>
                    <a:pt x="328" y="41"/>
                  </a:cubicBezTo>
                  <a:cubicBezTo>
                    <a:pt x="328" y="40"/>
                    <a:pt x="328" y="40"/>
                    <a:pt x="328" y="40"/>
                  </a:cubicBezTo>
                  <a:cubicBezTo>
                    <a:pt x="327" y="39"/>
                    <a:pt x="327" y="39"/>
                    <a:pt x="327" y="39"/>
                  </a:cubicBezTo>
                  <a:cubicBezTo>
                    <a:pt x="326" y="39"/>
                    <a:pt x="326" y="39"/>
                    <a:pt x="326" y="39"/>
                  </a:cubicBezTo>
                  <a:cubicBezTo>
                    <a:pt x="326" y="39"/>
                    <a:pt x="326" y="39"/>
                    <a:pt x="326" y="39"/>
                  </a:cubicBezTo>
                  <a:cubicBezTo>
                    <a:pt x="325" y="38"/>
                    <a:pt x="325" y="38"/>
                    <a:pt x="325" y="38"/>
                  </a:cubicBezTo>
                  <a:cubicBezTo>
                    <a:pt x="324" y="39"/>
                    <a:pt x="324" y="39"/>
                    <a:pt x="324" y="39"/>
                  </a:cubicBezTo>
                  <a:cubicBezTo>
                    <a:pt x="324" y="39"/>
                    <a:pt x="324" y="39"/>
                    <a:pt x="324" y="39"/>
                  </a:cubicBezTo>
                  <a:cubicBezTo>
                    <a:pt x="324" y="38"/>
                    <a:pt x="324" y="38"/>
                    <a:pt x="324" y="38"/>
                  </a:cubicBezTo>
                  <a:cubicBezTo>
                    <a:pt x="324" y="38"/>
                    <a:pt x="324" y="38"/>
                    <a:pt x="324" y="3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36"/>
                    <a:pt x="324" y="36"/>
                    <a:pt x="324" y="36"/>
                  </a:cubicBezTo>
                  <a:cubicBezTo>
                    <a:pt x="323" y="36"/>
                    <a:pt x="323" y="36"/>
                    <a:pt x="323" y="36"/>
                  </a:cubicBezTo>
                  <a:cubicBezTo>
                    <a:pt x="323" y="35"/>
                    <a:pt x="323" y="35"/>
                    <a:pt x="323" y="35"/>
                  </a:cubicBezTo>
                  <a:cubicBezTo>
                    <a:pt x="322" y="34"/>
                    <a:pt x="322" y="34"/>
                    <a:pt x="322" y="34"/>
                  </a:cubicBezTo>
                  <a:cubicBezTo>
                    <a:pt x="322" y="34"/>
                    <a:pt x="322" y="34"/>
                    <a:pt x="322" y="34"/>
                  </a:cubicBezTo>
                  <a:cubicBezTo>
                    <a:pt x="323" y="34"/>
                    <a:pt x="323" y="34"/>
                    <a:pt x="323" y="34"/>
                  </a:cubicBezTo>
                  <a:cubicBezTo>
                    <a:pt x="324" y="34"/>
                    <a:pt x="324" y="34"/>
                    <a:pt x="324" y="34"/>
                  </a:cubicBezTo>
                  <a:cubicBezTo>
                    <a:pt x="325" y="34"/>
                    <a:pt x="325" y="34"/>
                    <a:pt x="325" y="34"/>
                  </a:cubicBezTo>
                  <a:cubicBezTo>
                    <a:pt x="327" y="34"/>
                    <a:pt x="327" y="34"/>
                    <a:pt x="327" y="34"/>
                  </a:cubicBezTo>
                  <a:cubicBezTo>
                    <a:pt x="327" y="34"/>
                    <a:pt x="327" y="34"/>
                    <a:pt x="327" y="34"/>
                  </a:cubicBezTo>
                  <a:cubicBezTo>
                    <a:pt x="328" y="33"/>
                    <a:pt x="328" y="33"/>
                    <a:pt x="328" y="33"/>
                  </a:cubicBezTo>
                  <a:cubicBezTo>
                    <a:pt x="328" y="34"/>
                    <a:pt x="328" y="34"/>
                    <a:pt x="328" y="34"/>
                  </a:cubicBezTo>
                  <a:cubicBezTo>
                    <a:pt x="329" y="34"/>
                    <a:pt x="329" y="34"/>
                    <a:pt x="329" y="34"/>
                  </a:cubicBezTo>
                  <a:cubicBezTo>
                    <a:pt x="329" y="34"/>
                    <a:pt x="329" y="34"/>
                    <a:pt x="329" y="34"/>
                  </a:cubicBezTo>
                  <a:cubicBezTo>
                    <a:pt x="329" y="33"/>
                    <a:pt x="329" y="33"/>
                    <a:pt x="329" y="33"/>
                  </a:cubicBezTo>
                  <a:cubicBezTo>
                    <a:pt x="330" y="33"/>
                    <a:pt x="330" y="33"/>
                    <a:pt x="330" y="33"/>
                  </a:cubicBezTo>
                  <a:cubicBezTo>
                    <a:pt x="330" y="33"/>
                    <a:pt x="330" y="33"/>
                    <a:pt x="330" y="33"/>
                  </a:cubicBezTo>
                  <a:cubicBezTo>
                    <a:pt x="330" y="33"/>
                    <a:pt x="330" y="33"/>
                    <a:pt x="330" y="33"/>
                  </a:cubicBezTo>
                  <a:cubicBezTo>
                    <a:pt x="331" y="33"/>
                    <a:pt x="331" y="33"/>
                    <a:pt x="331" y="33"/>
                  </a:cubicBezTo>
                  <a:cubicBezTo>
                    <a:pt x="331" y="33"/>
                    <a:pt x="331" y="33"/>
                    <a:pt x="331" y="33"/>
                  </a:cubicBezTo>
                  <a:cubicBezTo>
                    <a:pt x="331" y="32"/>
                    <a:pt x="331" y="32"/>
                    <a:pt x="331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2"/>
                    <a:pt x="334" y="32"/>
                    <a:pt x="334" y="32"/>
                  </a:cubicBezTo>
                  <a:cubicBezTo>
                    <a:pt x="334" y="31"/>
                    <a:pt x="334" y="31"/>
                    <a:pt x="334" y="31"/>
                  </a:cubicBezTo>
                  <a:cubicBezTo>
                    <a:pt x="335" y="32"/>
                    <a:pt x="335" y="32"/>
                    <a:pt x="335" y="32"/>
                  </a:cubicBezTo>
                  <a:cubicBezTo>
                    <a:pt x="336" y="31"/>
                    <a:pt x="336" y="31"/>
                    <a:pt x="336" y="31"/>
                  </a:cubicBezTo>
                  <a:cubicBezTo>
                    <a:pt x="336" y="31"/>
                    <a:pt x="336" y="31"/>
                    <a:pt x="336" y="31"/>
                  </a:cubicBezTo>
                  <a:cubicBezTo>
                    <a:pt x="336" y="32"/>
                    <a:pt x="336" y="32"/>
                    <a:pt x="336" y="32"/>
                  </a:cubicBezTo>
                  <a:cubicBezTo>
                    <a:pt x="338" y="32"/>
                    <a:pt x="338" y="32"/>
                    <a:pt x="338" y="32"/>
                  </a:cubicBezTo>
                  <a:cubicBezTo>
                    <a:pt x="338" y="32"/>
                    <a:pt x="338" y="32"/>
                    <a:pt x="338" y="32"/>
                  </a:cubicBezTo>
                  <a:cubicBezTo>
                    <a:pt x="338" y="32"/>
                    <a:pt x="338" y="32"/>
                    <a:pt x="338" y="32"/>
                  </a:cubicBezTo>
                  <a:cubicBezTo>
                    <a:pt x="339" y="32"/>
                    <a:pt x="339" y="32"/>
                    <a:pt x="339" y="32"/>
                  </a:cubicBezTo>
                  <a:cubicBezTo>
                    <a:pt x="339" y="32"/>
                    <a:pt x="339" y="32"/>
                    <a:pt x="339" y="32"/>
                  </a:cubicBezTo>
                  <a:cubicBezTo>
                    <a:pt x="340" y="32"/>
                    <a:pt x="340" y="32"/>
                    <a:pt x="340" y="32"/>
                  </a:cubicBezTo>
                  <a:cubicBezTo>
                    <a:pt x="342" y="32"/>
                    <a:pt x="342" y="32"/>
                    <a:pt x="342" y="32"/>
                  </a:cubicBezTo>
                  <a:cubicBezTo>
                    <a:pt x="343" y="33"/>
                    <a:pt x="343" y="33"/>
                    <a:pt x="343" y="33"/>
                  </a:cubicBezTo>
                  <a:cubicBezTo>
                    <a:pt x="343" y="32"/>
                    <a:pt x="343" y="32"/>
                    <a:pt x="343" y="32"/>
                  </a:cubicBezTo>
                  <a:cubicBezTo>
                    <a:pt x="343" y="32"/>
                    <a:pt x="343" y="32"/>
                    <a:pt x="343" y="32"/>
                  </a:cubicBezTo>
                  <a:cubicBezTo>
                    <a:pt x="343" y="32"/>
                    <a:pt x="343" y="32"/>
                    <a:pt x="343" y="32"/>
                  </a:cubicBezTo>
                  <a:cubicBezTo>
                    <a:pt x="344" y="32"/>
                    <a:pt x="344" y="32"/>
                    <a:pt x="344" y="32"/>
                  </a:cubicBezTo>
                  <a:cubicBezTo>
                    <a:pt x="344" y="33"/>
                    <a:pt x="344" y="33"/>
                    <a:pt x="344" y="33"/>
                  </a:cubicBezTo>
                  <a:cubicBezTo>
                    <a:pt x="344" y="33"/>
                    <a:pt x="344" y="33"/>
                    <a:pt x="344" y="33"/>
                  </a:cubicBezTo>
                  <a:cubicBezTo>
                    <a:pt x="345" y="33"/>
                    <a:pt x="345" y="33"/>
                    <a:pt x="345" y="33"/>
                  </a:cubicBezTo>
                  <a:cubicBezTo>
                    <a:pt x="347" y="33"/>
                    <a:pt x="347" y="33"/>
                    <a:pt x="347" y="33"/>
                  </a:cubicBezTo>
                  <a:cubicBezTo>
                    <a:pt x="348" y="34"/>
                    <a:pt x="348" y="34"/>
                    <a:pt x="348" y="34"/>
                  </a:cubicBezTo>
                  <a:cubicBezTo>
                    <a:pt x="348" y="34"/>
                    <a:pt x="348" y="34"/>
                    <a:pt x="348" y="34"/>
                  </a:cubicBezTo>
                  <a:cubicBezTo>
                    <a:pt x="348" y="34"/>
                    <a:pt x="348" y="34"/>
                    <a:pt x="348" y="34"/>
                  </a:cubicBezTo>
                  <a:cubicBezTo>
                    <a:pt x="347" y="34"/>
                    <a:pt x="347" y="34"/>
                    <a:pt x="347" y="34"/>
                  </a:cubicBezTo>
                  <a:cubicBezTo>
                    <a:pt x="347" y="34"/>
                    <a:pt x="347" y="34"/>
                    <a:pt x="347" y="34"/>
                  </a:cubicBezTo>
                  <a:cubicBezTo>
                    <a:pt x="348" y="35"/>
                    <a:pt x="348" y="35"/>
                    <a:pt x="348" y="35"/>
                  </a:cubicBezTo>
                  <a:cubicBezTo>
                    <a:pt x="349" y="35"/>
                    <a:pt x="349" y="35"/>
                    <a:pt x="349" y="35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51" y="34"/>
                    <a:pt x="351" y="34"/>
                    <a:pt x="351" y="34"/>
                  </a:cubicBezTo>
                  <a:cubicBezTo>
                    <a:pt x="351" y="34"/>
                    <a:pt x="351" y="34"/>
                    <a:pt x="351" y="34"/>
                  </a:cubicBezTo>
                  <a:cubicBezTo>
                    <a:pt x="351" y="33"/>
                    <a:pt x="351" y="33"/>
                    <a:pt x="351" y="33"/>
                  </a:cubicBezTo>
                  <a:cubicBezTo>
                    <a:pt x="352" y="34"/>
                    <a:pt x="352" y="34"/>
                    <a:pt x="352" y="34"/>
                  </a:cubicBezTo>
                  <a:cubicBezTo>
                    <a:pt x="352" y="34"/>
                    <a:pt x="352" y="34"/>
                    <a:pt x="352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4" y="34"/>
                    <a:pt x="354" y="34"/>
                    <a:pt x="354" y="34"/>
                  </a:cubicBezTo>
                  <a:cubicBezTo>
                    <a:pt x="354" y="34"/>
                    <a:pt x="354" y="34"/>
                    <a:pt x="354" y="34"/>
                  </a:cubicBezTo>
                  <a:cubicBezTo>
                    <a:pt x="355" y="35"/>
                    <a:pt x="355" y="35"/>
                    <a:pt x="355" y="35"/>
                  </a:cubicBezTo>
                  <a:cubicBezTo>
                    <a:pt x="355" y="34"/>
                    <a:pt x="355" y="34"/>
                    <a:pt x="355" y="34"/>
                  </a:cubicBezTo>
                  <a:cubicBezTo>
                    <a:pt x="358" y="35"/>
                    <a:pt x="358" y="35"/>
                    <a:pt x="358" y="35"/>
                  </a:cubicBezTo>
                  <a:cubicBezTo>
                    <a:pt x="358" y="34"/>
                    <a:pt x="358" y="34"/>
                    <a:pt x="358" y="34"/>
                  </a:cubicBezTo>
                  <a:cubicBezTo>
                    <a:pt x="358" y="34"/>
                    <a:pt x="358" y="34"/>
                    <a:pt x="358" y="34"/>
                  </a:cubicBezTo>
                  <a:cubicBezTo>
                    <a:pt x="359" y="35"/>
                    <a:pt x="359" y="35"/>
                    <a:pt x="359" y="35"/>
                  </a:cubicBezTo>
                  <a:cubicBezTo>
                    <a:pt x="359" y="35"/>
                    <a:pt x="359" y="35"/>
                    <a:pt x="359" y="35"/>
                  </a:cubicBezTo>
                  <a:cubicBezTo>
                    <a:pt x="359" y="35"/>
                    <a:pt x="359" y="35"/>
                    <a:pt x="359" y="35"/>
                  </a:cubicBezTo>
                  <a:cubicBezTo>
                    <a:pt x="359" y="34"/>
                    <a:pt x="359" y="34"/>
                    <a:pt x="359" y="34"/>
                  </a:cubicBezTo>
                  <a:cubicBezTo>
                    <a:pt x="360" y="35"/>
                    <a:pt x="360" y="35"/>
                    <a:pt x="360" y="35"/>
                  </a:cubicBezTo>
                  <a:cubicBezTo>
                    <a:pt x="360" y="35"/>
                    <a:pt x="360" y="35"/>
                    <a:pt x="360" y="35"/>
                  </a:cubicBezTo>
                  <a:cubicBezTo>
                    <a:pt x="360" y="35"/>
                    <a:pt x="360" y="35"/>
                    <a:pt x="360" y="35"/>
                  </a:cubicBezTo>
                  <a:cubicBezTo>
                    <a:pt x="361" y="35"/>
                    <a:pt x="361" y="35"/>
                    <a:pt x="361" y="35"/>
                  </a:cubicBezTo>
                  <a:cubicBezTo>
                    <a:pt x="361" y="35"/>
                    <a:pt x="361" y="35"/>
                    <a:pt x="361" y="35"/>
                  </a:cubicBezTo>
                  <a:cubicBezTo>
                    <a:pt x="361" y="35"/>
                    <a:pt x="361" y="35"/>
                    <a:pt x="361" y="35"/>
                  </a:cubicBezTo>
                  <a:cubicBezTo>
                    <a:pt x="362" y="35"/>
                    <a:pt x="362" y="35"/>
                    <a:pt x="362" y="35"/>
                  </a:cubicBezTo>
                  <a:cubicBezTo>
                    <a:pt x="362" y="35"/>
                    <a:pt x="362" y="35"/>
                    <a:pt x="362" y="35"/>
                  </a:cubicBezTo>
                  <a:cubicBezTo>
                    <a:pt x="362" y="35"/>
                    <a:pt x="362" y="35"/>
                    <a:pt x="362" y="35"/>
                  </a:cubicBezTo>
                  <a:cubicBezTo>
                    <a:pt x="363" y="36"/>
                    <a:pt x="363" y="36"/>
                    <a:pt x="363" y="36"/>
                  </a:cubicBezTo>
                  <a:cubicBezTo>
                    <a:pt x="364" y="36"/>
                    <a:pt x="364" y="36"/>
                    <a:pt x="364" y="36"/>
                  </a:cubicBezTo>
                  <a:cubicBezTo>
                    <a:pt x="364" y="36"/>
                    <a:pt x="364" y="36"/>
                    <a:pt x="364" y="36"/>
                  </a:cubicBezTo>
                  <a:cubicBezTo>
                    <a:pt x="363" y="36"/>
                    <a:pt x="363" y="36"/>
                    <a:pt x="363" y="36"/>
                  </a:cubicBezTo>
                  <a:cubicBezTo>
                    <a:pt x="363" y="35"/>
                    <a:pt x="363" y="35"/>
                    <a:pt x="363" y="35"/>
                  </a:cubicBezTo>
                  <a:cubicBezTo>
                    <a:pt x="363" y="35"/>
                    <a:pt x="363" y="35"/>
                    <a:pt x="363" y="35"/>
                  </a:cubicBezTo>
                  <a:cubicBezTo>
                    <a:pt x="363" y="35"/>
                    <a:pt x="363" y="35"/>
                    <a:pt x="363" y="35"/>
                  </a:cubicBezTo>
                  <a:cubicBezTo>
                    <a:pt x="364" y="35"/>
                    <a:pt x="364" y="35"/>
                    <a:pt x="364" y="35"/>
                  </a:cubicBezTo>
                  <a:cubicBezTo>
                    <a:pt x="365" y="36"/>
                    <a:pt x="365" y="36"/>
                    <a:pt x="365" y="36"/>
                  </a:cubicBezTo>
                  <a:cubicBezTo>
                    <a:pt x="365" y="36"/>
                    <a:pt x="365" y="36"/>
                    <a:pt x="365" y="36"/>
                  </a:cubicBezTo>
                  <a:cubicBezTo>
                    <a:pt x="366" y="36"/>
                    <a:pt x="366" y="36"/>
                    <a:pt x="366" y="36"/>
                  </a:cubicBezTo>
                  <a:cubicBezTo>
                    <a:pt x="366" y="36"/>
                    <a:pt x="366" y="36"/>
                    <a:pt x="366" y="36"/>
                  </a:cubicBezTo>
                  <a:cubicBezTo>
                    <a:pt x="366" y="36"/>
                    <a:pt x="366" y="36"/>
                    <a:pt x="366" y="36"/>
                  </a:cubicBezTo>
                  <a:cubicBezTo>
                    <a:pt x="366" y="36"/>
                    <a:pt x="366" y="36"/>
                    <a:pt x="366" y="36"/>
                  </a:cubicBezTo>
                  <a:cubicBezTo>
                    <a:pt x="367" y="36"/>
                    <a:pt x="367" y="36"/>
                    <a:pt x="367" y="36"/>
                  </a:cubicBezTo>
                  <a:cubicBezTo>
                    <a:pt x="366" y="36"/>
                    <a:pt x="366" y="36"/>
                    <a:pt x="366" y="36"/>
                  </a:cubicBezTo>
                  <a:cubicBezTo>
                    <a:pt x="367" y="37"/>
                    <a:pt x="367" y="37"/>
                    <a:pt x="367" y="37"/>
                  </a:cubicBezTo>
                  <a:cubicBezTo>
                    <a:pt x="368" y="39"/>
                    <a:pt x="368" y="39"/>
                    <a:pt x="368" y="39"/>
                  </a:cubicBezTo>
                  <a:cubicBezTo>
                    <a:pt x="369" y="39"/>
                    <a:pt x="369" y="39"/>
                    <a:pt x="369" y="39"/>
                  </a:cubicBezTo>
                  <a:cubicBezTo>
                    <a:pt x="369" y="40"/>
                    <a:pt x="369" y="40"/>
                    <a:pt x="369" y="40"/>
                  </a:cubicBezTo>
                  <a:cubicBezTo>
                    <a:pt x="370" y="40"/>
                    <a:pt x="370" y="40"/>
                    <a:pt x="370" y="40"/>
                  </a:cubicBezTo>
                  <a:cubicBezTo>
                    <a:pt x="370" y="41"/>
                    <a:pt x="370" y="41"/>
                    <a:pt x="370" y="41"/>
                  </a:cubicBezTo>
                  <a:cubicBezTo>
                    <a:pt x="370" y="41"/>
                    <a:pt x="370" y="41"/>
                    <a:pt x="370" y="41"/>
                  </a:cubicBezTo>
                  <a:cubicBezTo>
                    <a:pt x="370" y="42"/>
                    <a:pt x="370" y="42"/>
                    <a:pt x="370" y="42"/>
                  </a:cubicBezTo>
                  <a:cubicBezTo>
                    <a:pt x="370" y="42"/>
                    <a:pt x="370" y="42"/>
                    <a:pt x="370" y="42"/>
                  </a:cubicBezTo>
                  <a:cubicBezTo>
                    <a:pt x="371" y="41"/>
                    <a:pt x="371" y="41"/>
                    <a:pt x="371" y="41"/>
                  </a:cubicBezTo>
                  <a:cubicBezTo>
                    <a:pt x="372" y="41"/>
                    <a:pt x="372" y="41"/>
                    <a:pt x="372" y="41"/>
                  </a:cubicBezTo>
                  <a:cubicBezTo>
                    <a:pt x="372" y="42"/>
                    <a:pt x="372" y="42"/>
                    <a:pt x="372" y="42"/>
                  </a:cubicBezTo>
                  <a:cubicBezTo>
                    <a:pt x="373" y="42"/>
                    <a:pt x="373" y="42"/>
                    <a:pt x="373" y="42"/>
                  </a:cubicBezTo>
                  <a:cubicBezTo>
                    <a:pt x="373" y="42"/>
                    <a:pt x="373" y="42"/>
                    <a:pt x="373" y="42"/>
                  </a:cubicBezTo>
                  <a:cubicBezTo>
                    <a:pt x="373" y="42"/>
                    <a:pt x="373" y="42"/>
                    <a:pt x="373" y="42"/>
                  </a:cubicBezTo>
                  <a:cubicBezTo>
                    <a:pt x="372" y="41"/>
                    <a:pt x="372" y="41"/>
                    <a:pt x="372" y="41"/>
                  </a:cubicBezTo>
                  <a:cubicBezTo>
                    <a:pt x="373" y="41"/>
                    <a:pt x="373" y="41"/>
                    <a:pt x="373" y="41"/>
                  </a:cubicBezTo>
                  <a:cubicBezTo>
                    <a:pt x="373" y="41"/>
                    <a:pt x="373" y="41"/>
                    <a:pt x="373" y="41"/>
                  </a:cubicBezTo>
                  <a:cubicBezTo>
                    <a:pt x="373" y="42"/>
                    <a:pt x="373" y="42"/>
                    <a:pt x="373" y="42"/>
                  </a:cubicBezTo>
                  <a:cubicBezTo>
                    <a:pt x="374" y="42"/>
                    <a:pt x="374" y="42"/>
                    <a:pt x="374" y="42"/>
                  </a:cubicBezTo>
                  <a:cubicBezTo>
                    <a:pt x="374" y="42"/>
                    <a:pt x="374" y="42"/>
                    <a:pt x="374" y="42"/>
                  </a:cubicBezTo>
                  <a:cubicBezTo>
                    <a:pt x="374" y="41"/>
                    <a:pt x="374" y="41"/>
                    <a:pt x="374" y="41"/>
                  </a:cubicBezTo>
                  <a:cubicBezTo>
                    <a:pt x="374" y="41"/>
                    <a:pt x="374" y="41"/>
                    <a:pt x="374" y="41"/>
                  </a:cubicBezTo>
                  <a:cubicBezTo>
                    <a:pt x="373" y="40"/>
                    <a:pt x="373" y="40"/>
                    <a:pt x="373" y="40"/>
                  </a:cubicBezTo>
                  <a:cubicBezTo>
                    <a:pt x="372" y="41"/>
                    <a:pt x="372" y="41"/>
                    <a:pt x="372" y="41"/>
                  </a:cubicBezTo>
                  <a:cubicBezTo>
                    <a:pt x="372" y="41"/>
                    <a:pt x="372" y="41"/>
                    <a:pt x="372" y="41"/>
                  </a:cubicBezTo>
                  <a:cubicBezTo>
                    <a:pt x="371" y="40"/>
                    <a:pt x="371" y="40"/>
                    <a:pt x="371" y="40"/>
                  </a:cubicBezTo>
                  <a:cubicBezTo>
                    <a:pt x="372" y="40"/>
                    <a:pt x="372" y="40"/>
                    <a:pt x="372" y="40"/>
                  </a:cubicBezTo>
                  <a:cubicBezTo>
                    <a:pt x="372" y="39"/>
                    <a:pt x="372" y="39"/>
                    <a:pt x="372" y="39"/>
                  </a:cubicBezTo>
                  <a:cubicBezTo>
                    <a:pt x="371" y="38"/>
                    <a:pt x="371" y="38"/>
                    <a:pt x="371" y="38"/>
                  </a:cubicBezTo>
                  <a:cubicBezTo>
                    <a:pt x="370" y="38"/>
                    <a:pt x="370" y="38"/>
                    <a:pt x="370" y="38"/>
                  </a:cubicBezTo>
                  <a:cubicBezTo>
                    <a:pt x="370" y="37"/>
                    <a:pt x="370" y="37"/>
                    <a:pt x="370" y="37"/>
                  </a:cubicBezTo>
                  <a:cubicBezTo>
                    <a:pt x="369" y="37"/>
                    <a:pt x="369" y="37"/>
                    <a:pt x="369" y="37"/>
                  </a:cubicBezTo>
                  <a:cubicBezTo>
                    <a:pt x="369" y="38"/>
                    <a:pt x="369" y="38"/>
                    <a:pt x="369" y="38"/>
                  </a:cubicBezTo>
                  <a:cubicBezTo>
                    <a:pt x="369" y="38"/>
                    <a:pt x="369" y="38"/>
                    <a:pt x="369" y="38"/>
                  </a:cubicBezTo>
                  <a:cubicBezTo>
                    <a:pt x="369" y="37"/>
                    <a:pt x="369" y="37"/>
                    <a:pt x="369" y="37"/>
                  </a:cubicBezTo>
                  <a:cubicBezTo>
                    <a:pt x="370" y="36"/>
                    <a:pt x="370" y="36"/>
                    <a:pt x="370" y="36"/>
                  </a:cubicBezTo>
                  <a:cubicBezTo>
                    <a:pt x="370" y="35"/>
                    <a:pt x="370" y="35"/>
                    <a:pt x="370" y="35"/>
                  </a:cubicBezTo>
                  <a:cubicBezTo>
                    <a:pt x="371" y="35"/>
                    <a:pt x="371" y="35"/>
                    <a:pt x="371" y="35"/>
                  </a:cubicBezTo>
                  <a:cubicBezTo>
                    <a:pt x="371" y="35"/>
                    <a:pt x="371" y="35"/>
                    <a:pt x="371" y="35"/>
                  </a:cubicBezTo>
                  <a:cubicBezTo>
                    <a:pt x="371" y="37"/>
                    <a:pt x="371" y="37"/>
                    <a:pt x="371" y="37"/>
                  </a:cubicBezTo>
                  <a:cubicBezTo>
                    <a:pt x="372" y="37"/>
                    <a:pt x="372" y="37"/>
                    <a:pt x="372" y="37"/>
                  </a:cubicBezTo>
                  <a:cubicBezTo>
                    <a:pt x="372" y="36"/>
                    <a:pt x="372" y="36"/>
                    <a:pt x="372" y="36"/>
                  </a:cubicBezTo>
                  <a:cubicBezTo>
                    <a:pt x="371" y="36"/>
                    <a:pt x="371" y="36"/>
                    <a:pt x="371" y="36"/>
                  </a:cubicBezTo>
                  <a:cubicBezTo>
                    <a:pt x="371" y="35"/>
                    <a:pt x="371" y="35"/>
                    <a:pt x="371" y="35"/>
                  </a:cubicBezTo>
                  <a:cubicBezTo>
                    <a:pt x="371" y="35"/>
                    <a:pt x="371" y="35"/>
                    <a:pt x="371" y="35"/>
                  </a:cubicBezTo>
                  <a:cubicBezTo>
                    <a:pt x="372" y="35"/>
                    <a:pt x="372" y="35"/>
                    <a:pt x="372" y="35"/>
                  </a:cubicBezTo>
                  <a:cubicBezTo>
                    <a:pt x="372" y="35"/>
                    <a:pt x="372" y="35"/>
                    <a:pt x="372" y="35"/>
                  </a:cubicBezTo>
                  <a:cubicBezTo>
                    <a:pt x="372" y="35"/>
                    <a:pt x="372" y="35"/>
                    <a:pt x="372" y="35"/>
                  </a:cubicBezTo>
                  <a:cubicBezTo>
                    <a:pt x="372" y="34"/>
                    <a:pt x="372" y="34"/>
                    <a:pt x="372" y="34"/>
                  </a:cubicBezTo>
                  <a:cubicBezTo>
                    <a:pt x="372" y="34"/>
                    <a:pt x="372" y="34"/>
                    <a:pt x="372" y="34"/>
                  </a:cubicBezTo>
                  <a:cubicBezTo>
                    <a:pt x="373" y="34"/>
                    <a:pt x="373" y="34"/>
                    <a:pt x="373" y="34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4" y="33"/>
                    <a:pt x="374" y="33"/>
                    <a:pt x="374" y="33"/>
                  </a:cubicBezTo>
                  <a:cubicBezTo>
                    <a:pt x="374" y="34"/>
                    <a:pt x="374" y="34"/>
                    <a:pt x="374" y="34"/>
                  </a:cubicBezTo>
                  <a:cubicBezTo>
                    <a:pt x="374" y="34"/>
                    <a:pt x="374" y="34"/>
                    <a:pt x="374" y="34"/>
                  </a:cubicBezTo>
                  <a:cubicBezTo>
                    <a:pt x="375" y="34"/>
                    <a:pt x="375" y="34"/>
                    <a:pt x="375" y="34"/>
                  </a:cubicBezTo>
                  <a:cubicBezTo>
                    <a:pt x="375" y="34"/>
                    <a:pt x="375" y="34"/>
                    <a:pt x="375" y="34"/>
                  </a:cubicBezTo>
                  <a:cubicBezTo>
                    <a:pt x="375" y="34"/>
                    <a:pt x="375" y="34"/>
                    <a:pt x="375" y="34"/>
                  </a:cubicBezTo>
                  <a:cubicBezTo>
                    <a:pt x="376" y="35"/>
                    <a:pt x="376" y="35"/>
                    <a:pt x="376" y="35"/>
                  </a:cubicBezTo>
                  <a:cubicBezTo>
                    <a:pt x="377" y="34"/>
                    <a:pt x="377" y="34"/>
                    <a:pt x="377" y="34"/>
                  </a:cubicBezTo>
                  <a:cubicBezTo>
                    <a:pt x="378" y="35"/>
                    <a:pt x="378" y="35"/>
                    <a:pt x="378" y="35"/>
                  </a:cubicBezTo>
                  <a:cubicBezTo>
                    <a:pt x="378" y="35"/>
                    <a:pt x="378" y="35"/>
                    <a:pt x="378" y="35"/>
                  </a:cubicBezTo>
                  <a:cubicBezTo>
                    <a:pt x="378" y="36"/>
                    <a:pt x="378" y="36"/>
                    <a:pt x="378" y="36"/>
                  </a:cubicBezTo>
                  <a:cubicBezTo>
                    <a:pt x="379" y="35"/>
                    <a:pt x="379" y="35"/>
                    <a:pt x="379" y="35"/>
                  </a:cubicBezTo>
                  <a:cubicBezTo>
                    <a:pt x="379" y="35"/>
                    <a:pt x="379" y="35"/>
                    <a:pt x="379" y="35"/>
                  </a:cubicBezTo>
                  <a:cubicBezTo>
                    <a:pt x="379" y="35"/>
                    <a:pt x="379" y="35"/>
                    <a:pt x="379" y="35"/>
                  </a:cubicBezTo>
                  <a:cubicBezTo>
                    <a:pt x="379" y="36"/>
                    <a:pt x="379" y="36"/>
                    <a:pt x="379" y="36"/>
                  </a:cubicBezTo>
                  <a:cubicBezTo>
                    <a:pt x="380" y="35"/>
                    <a:pt x="380" y="35"/>
                    <a:pt x="380" y="35"/>
                  </a:cubicBezTo>
                  <a:cubicBezTo>
                    <a:pt x="380" y="35"/>
                    <a:pt x="380" y="35"/>
                    <a:pt x="380" y="35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1" y="36"/>
                    <a:pt x="381" y="36"/>
                    <a:pt x="381" y="36"/>
                  </a:cubicBezTo>
                  <a:cubicBezTo>
                    <a:pt x="381" y="36"/>
                    <a:pt x="381" y="36"/>
                    <a:pt x="381" y="36"/>
                  </a:cubicBezTo>
                  <a:cubicBezTo>
                    <a:pt x="381" y="38"/>
                    <a:pt x="381" y="38"/>
                    <a:pt x="381" y="38"/>
                  </a:cubicBezTo>
                  <a:cubicBezTo>
                    <a:pt x="381" y="39"/>
                    <a:pt x="381" y="39"/>
                    <a:pt x="381" y="39"/>
                  </a:cubicBezTo>
                  <a:cubicBezTo>
                    <a:pt x="381" y="39"/>
                    <a:pt x="381" y="39"/>
                    <a:pt x="381" y="39"/>
                  </a:cubicBezTo>
                  <a:cubicBezTo>
                    <a:pt x="381" y="39"/>
                    <a:pt x="381" y="39"/>
                    <a:pt x="381" y="39"/>
                  </a:cubicBezTo>
                  <a:cubicBezTo>
                    <a:pt x="382" y="39"/>
                    <a:pt x="382" y="39"/>
                    <a:pt x="382" y="39"/>
                  </a:cubicBezTo>
                  <a:cubicBezTo>
                    <a:pt x="382" y="40"/>
                    <a:pt x="382" y="40"/>
                    <a:pt x="382" y="40"/>
                  </a:cubicBezTo>
                  <a:cubicBezTo>
                    <a:pt x="383" y="40"/>
                    <a:pt x="383" y="40"/>
                    <a:pt x="383" y="40"/>
                  </a:cubicBezTo>
                  <a:cubicBezTo>
                    <a:pt x="382" y="41"/>
                    <a:pt x="382" y="41"/>
                    <a:pt x="382" y="41"/>
                  </a:cubicBezTo>
                  <a:cubicBezTo>
                    <a:pt x="381" y="41"/>
                    <a:pt x="381" y="41"/>
                    <a:pt x="381" y="41"/>
                  </a:cubicBezTo>
                  <a:cubicBezTo>
                    <a:pt x="380" y="41"/>
                    <a:pt x="380" y="41"/>
                    <a:pt x="380" y="41"/>
                  </a:cubicBezTo>
                  <a:cubicBezTo>
                    <a:pt x="382" y="41"/>
                    <a:pt x="382" y="41"/>
                    <a:pt x="382" y="41"/>
                  </a:cubicBezTo>
                  <a:cubicBezTo>
                    <a:pt x="382" y="42"/>
                    <a:pt x="382" y="42"/>
                    <a:pt x="382" y="42"/>
                  </a:cubicBezTo>
                  <a:cubicBezTo>
                    <a:pt x="382" y="42"/>
                    <a:pt x="382" y="42"/>
                    <a:pt x="382" y="42"/>
                  </a:cubicBezTo>
                  <a:cubicBezTo>
                    <a:pt x="381" y="42"/>
                    <a:pt x="381" y="42"/>
                    <a:pt x="381" y="42"/>
                  </a:cubicBezTo>
                  <a:cubicBezTo>
                    <a:pt x="381" y="43"/>
                    <a:pt x="381" y="43"/>
                    <a:pt x="381" y="43"/>
                  </a:cubicBezTo>
                  <a:cubicBezTo>
                    <a:pt x="381" y="43"/>
                    <a:pt x="381" y="43"/>
                    <a:pt x="381" y="43"/>
                  </a:cubicBezTo>
                  <a:cubicBezTo>
                    <a:pt x="380" y="43"/>
                    <a:pt x="380" y="43"/>
                    <a:pt x="380" y="43"/>
                  </a:cubicBezTo>
                  <a:cubicBezTo>
                    <a:pt x="379" y="43"/>
                    <a:pt x="379" y="43"/>
                    <a:pt x="379" y="43"/>
                  </a:cubicBezTo>
                  <a:cubicBezTo>
                    <a:pt x="378" y="44"/>
                    <a:pt x="378" y="44"/>
                    <a:pt x="378" y="44"/>
                  </a:cubicBezTo>
                  <a:cubicBezTo>
                    <a:pt x="379" y="44"/>
                    <a:pt x="379" y="44"/>
                    <a:pt x="379" y="44"/>
                  </a:cubicBezTo>
                  <a:cubicBezTo>
                    <a:pt x="380" y="44"/>
                    <a:pt x="380" y="44"/>
                    <a:pt x="380" y="44"/>
                  </a:cubicBezTo>
                  <a:cubicBezTo>
                    <a:pt x="380" y="45"/>
                    <a:pt x="380" y="45"/>
                    <a:pt x="380" y="45"/>
                  </a:cubicBezTo>
                  <a:cubicBezTo>
                    <a:pt x="380" y="44"/>
                    <a:pt x="380" y="44"/>
                    <a:pt x="380" y="44"/>
                  </a:cubicBezTo>
                  <a:cubicBezTo>
                    <a:pt x="381" y="44"/>
                    <a:pt x="381" y="44"/>
                    <a:pt x="381" y="44"/>
                  </a:cubicBezTo>
                  <a:cubicBezTo>
                    <a:pt x="381" y="45"/>
                    <a:pt x="381" y="45"/>
                    <a:pt x="381" y="45"/>
                  </a:cubicBezTo>
                  <a:cubicBezTo>
                    <a:pt x="381" y="45"/>
                    <a:pt x="381" y="45"/>
                    <a:pt x="381" y="45"/>
                  </a:cubicBezTo>
                  <a:cubicBezTo>
                    <a:pt x="381" y="46"/>
                    <a:pt x="381" y="46"/>
                    <a:pt x="381" y="46"/>
                  </a:cubicBezTo>
                  <a:cubicBezTo>
                    <a:pt x="381" y="47"/>
                    <a:pt x="381" y="47"/>
                    <a:pt x="381" y="47"/>
                  </a:cubicBezTo>
                  <a:cubicBezTo>
                    <a:pt x="381" y="46"/>
                    <a:pt x="381" y="46"/>
                    <a:pt x="381" y="46"/>
                  </a:cubicBezTo>
                  <a:cubicBezTo>
                    <a:pt x="382" y="46"/>
                    <a:pt x="382" y="46"/>
                    <a:pt x="382" y="46"/>
                  </a:cubicBezTo>
                  <a:cubicBezTo>
                    <a:pt x="383" y="46"/>
                    <a:pt x="383" y="46"/>
                    <a:pt x="383" y="46"/>
                  </a:cubicBezTo>
                  <a:cubicBezTo>
                    <a:pt x="383" y="47"/>
                    <a:pt x="383" y="47"/>
                    <a:pt x="383" y="47"/>
                  </a:cubicBezTo>
                  <a:cubicBezTo>
                    <a:pt x="383" y="48"/>
                    <a:pt x="383" y="48"/>
                    <a:pt x="383" y="48"/>
                  </a:cubicBezTo>
                  <a:cubicBezTo>
                    <a:pt x="383" y="48"/>
                    <a:pt x="383" y="48"/>
                    <a:pt x="383" y="48"/>
                  </a:cubicBezTo>
                  <a:cubicBezTo>
                    <a:pt x="383" y="48"/>
                    <a:pt x="383" y="48"/>
                    <a:pt x="383" y="48"/>
                  </a:cubicBezTo>
                  <a:cubicBezTo>
                    <a:pt x="383" y="49"/>
                    <a:pt x="383" y="49"/>
                    <a:pt x="383" y="49"/>
                  </a:cubicBezTo>
                  <a:cubicBezTo>
                    <a:pt x="382" y="49"/>
                    <a:pt x="382" y="49"/>
                    <a:pt x="382" y="49"/>
                  </a:cubicBezTo>
                  <a:cubicBezTo>
                    <a:pt x="382" y="50"/>
                    <a:pt x="382" y="50"/>
                    <a:pt x="382" y="50"/>
                  </a:cubicBezTo>
                  <a:cubicBezTo>
                    <a:pt x="383" y="50"/>
                    <a:pt x="383" y="50"/>
                    <a:pt x="383" y="50"/>
                  </a:cubicBezTo>
                  <a:cubicBezTo>
                    <a:pt x="383" y="50"/>
                    <a:pt x="383" y="50"/>
                    <a:pt x="383" y="50"/>
                  </a:cubicBezTo>
                  <a:cubicBezTo>
                    <a:pt x="383" y="50"/>
                    <a:pt x="383" y="50"/>
                    <a:pt x="383" y="50"/>
                  </a:cubicBezTo>
                  <a:cubicBezTo>
                    <a:pt x="384" y="50"/>
                    <a:pt x="384" y="50"/>
                    <a:pt x="384" y="50"/>
                  </a:cubicBezTo>
                  <a:cubicBezTo>
                    <a:pt x="383" y="51"/>
                    <a:pt x="383" y="51"/>
                    <a:pt x="383" y="51"/>
                  </a:cubicBezTo>
                  <a:cubicBezTo>
                    <a:pt x="384" y="51"/>
                    <a:pt x="384" y="51"/>
                    <a:pt x="384" y="51"/>
                  </a:cubicBezTo>
                  <a:cubicBezTo>
                    <a:pt x="384" y="51"/>
                    <a:pt x="384" y="51"/>
                    <a:pt x="384" y="51"/>
                  </a:cubicBezTo>
                  <a:cubicBezTo>
                    <a:pt x="384" y="51"/>
                    <a:pt x="384" y="51"/>
                    <a:pt x="384" y="51"/>
                  </a:cubicBezTo>
                  <a:cubicBezTo>
                    <a:pt x="385" y="50"/>
                    <a:pt x="385" y="50"/>
                    <a:pt x="385" y="50"/>
                  </a:cubicBezTo>
                  <a:cubicBezTo>
                    <a:pt x="385" y="51"/>
                    <a:pt x="385" y="51"/>
                    <a:pt x="385" y="51"/>
                  </a:cubicBezTo>
                  <a:cubicBezTo>
                    <a:pt x="386" y="51"/>
                    <a:pt x="386" y="51"/>
                    <a:pt x="386" y="51"/>
                  </a:cubicBezTo>
                  <a:cubicBezTo>
                    <a:pt x="386" y="51"/>
                    <a:pt x="386" y="51"/>
                    <a:pt x="386" y="51"/>
                  </a:cubicBezTo>
                  <a:cubicBezTo>
                    <a:pt x="385" y="52"/>
                    <a:pt x="385" y="52"/>
                    <a:pt x="385" y="52"/>
                  </a:cubicBezTo>
                  <a:cubicBezTo>
                    <a:pt x="385" y="51"/>
                    <a:pt x="385" y="51"/>
                    <a:pt x="385" y="51"/>
                  </a:cubicBezTo>
                  <a:cubicBezTo>
                    <a:pt x="384" y="52"/>
                    <a:pt x="384" y="52"/>
                    <a:pt x="384" y="52"/>
                  </a:cubicBezTo>
                  <a:cubicBezTo>
                    <a:pt x="385" y="52"/>
                    <a:pt x="385" y="52"/>
                    <a:pt x="385" y="52"/>
                  </a:cubicBezTo>
                  <a:cubicBezTo>
                    <a:pt x="386" y="52"/>
                    <a:pt x="386" y="52"/>
                    <a:pt x="386" y="52"/>
                  </a:cubicBezTo>
                  <a:cubicBezTo>
                    <a:pt x="386" y="53"/>
                    <a:pt x="386" y="53"/>
                    <a:pt x="386" y="53"/>
                  </a:cubicBezTo>
                  <a:cubicBezTo>
                    <a:pt x="386" y="53"/>
                    <a:pt x="386" y="53"/>
                    <a:pt x="386" y="53"/>
                  </a:cubicBezTo>
                  <a:cubicBezTo>
                    <a:pt x="385" y="54"/>
                    <a:pt x="385" y="54"/>
                    <a:pt x="385" y="54"/>
                  </a:cubicBezTo>
                  <a:cubicBezTo>
                    <a:pt x="384" y="53"/>
                    <a:pt x="384" y="53"/>
                    <a:pt x="384" y="53"/>
                  </a:cubicBezTo>
                  <a:cubicBezTo>
                    <a:pt x="384" y="52"/>
                    <a:pt x="384" y="52"/>
                    <a:pt x="384" y="52"/>
                  </a:cubicBezTo>
                  <a:cubicBezTo>
                    <a:pt x="385" y="54"/>
                    <a:pt x="385" y="54"/>
                    <a:pt x="385" y="54"/>
                  </a:cubicBezTo>
                  <a:cubicBezTo>
                    <a:pt x="384" y="54"/>
                    <a:pt x="384" y="54"/>
                    <a:pt x="384" y="54"/>
                  </a:cubicBezTo>
                  <a:cubicBezTo>
                    <a:pt x="384" y="54"/>
                    <a:pt x="384" y="54"/>
                    <a:pt x="384" y="54"/>
                  </a:cubicBezTo>
                  <a:cubicBezTo>
                    <a:pt x="384" y="54"/>
                    <a:pt x="384" y="54"/>
                    <a:pt x="384" y="54"/>
                  </a:cubicBezTo>
                  <a:cubicBezTo>
                    <a:pt x="383" y="54"/>
                    <a:pt x="383" y="54"/>
                    <a:pt x="383" y="54"/>
                  </a:cubicBezTo>
                  <a:cubicBezTo>
                    <a:pt x="383" y="54"/>
                    <a:pt x="383" y="54"/>
                    <a:pt x="383" y="54"/>
                  </a:cubicBezTo>
                  <a:cubicBezTo>
                    <a:pt x="382" y="53"/>
                    <a:pt x="382" y="53"/>
                    <a:pt x="382" y="53"/>
                  </a:cubicBezTo>
                  <a:cubicBezTo>
                    <a:pt x="381" y="54"/>
                    <a:pt x="381" y="54"/>
                    <a:pt x="381" y="54"/>
                  </a:cubicBezTo>
                  <a:cubicBezTo>
                    <a:pt x="380" y="54"/>
                    <a:pt x="380" y="54"/>
                    <a:pt x="380" y="54"/>
                  </a:cubicBezTo>
                  <a:cubicBezTo>
                    <a:pt x="381" y="53"/>
                    <a:pt x="381" y="53"/>
                    <a:pt x="381" y="53"/>
                  </a:cubicBezTo>
                  <a:cubicBezTo>
                    <a:pt x="380" y="53"/>
                    <a:pt x="380" y="53"/>
                    <a:pt x="380" y="53"/>
                  </a:cubicBezTo>
                  <a:cubicBezTo>
                    <a:pt x="380" y="53"/>
                    <a:pt x="380" y="53"/>
                    <a:pt x="380" y="53"/>
                  </a:cubicBezTo>
                  <a:cubicBezTo>
                    <a:pt x="380" y="54"/>
                    <a:pt x="380" y="54"/>
                    <a:pt x="380" y="54"/>
                  </a:cubicBezTo>
                  <a:cubicBezTo>
                    <a:pt x="380" y="54"/>
                    <a:pt x="380" y="54"/>
                    <a:pt x="380" y="54"/>
                  </a:cubicBezTo>
                  <a:cubicBezTo>
                    <a:pt x="380" y="54"/>
                    <a:pt x="380" y="54"/>
                    <a:pt x="380" y="54"/>
                  </a:cubicBezTo>
                  <a:cubicBezTo>
                    <a:pt x="380" y="54"/>
                    <a:pt x="380" y="54"/>
                    <a:pt x="380" y="54"/>
                  </a:cubicBezTo>
                  <a:cubicBezTo>
                    <a:pt x="379" y="55"/>
                    <a:pt x="379" y="55"/>
                    <a:pt x="379" y="55"/>
                  </a:cubicBezTo>
                  <a:cubicBezTo>
                    <a:pt x="379" y="55"/>
                    <a:pt x="379" y="55"/>
                    <a:pt x="379" y="55"/>
                  </a:cubicBezTo>
                  <a:cubicBezTo>
                    <a:pt x="379" y="54"/>
                    <a:pt x="379" y="54"/>
                    <a:pt x="379" y="54"/>
                  </a:cubicBezTo>
                  <a:cubicBezTo>
                    <a:pt x="379" y="54"/>
                    <a:pt x="379" y="54"/>
                    <a:pt x="379" y="54"/>
                  </a:cubicBezTo>
                  <a:cubicBezTo>
                    <a:pt x="378" y="55"/>
                    <a:pt x="378" y="55"/>
                    <a:pt x="378" y="55"/>
                  </a:cubicBezTo>
                  <a:cubicBezTo>
                    <a:pt x="377" y="54"/>
                    <a:pt x="377" y="54"/>
                    <a:pt x="377" y="54"/>
                  </a:cubicBezTo>
                  <a:cubicBezTo>
                    <a:pt x="378" y="54"/>
                    <a:pt x="378" y="54"/>
                    <a:pt x="378" y="54"/>
                  </a:cubicBezTo>
                  <a:cubicBezTo>
                    <a:pt x="377" y="53"/>
                    <a:pt x="377" y="53"/>
                    <a:pt x="377" y="53"/>
                  </a:cubicBezTo>
                  <a:cubicBezTo>
                    <a:pt x="377" y="53"/>
                    <a:pt x="377" y="53"/>
                    <a:pt x="377" y="53"/>
                  </a:cubicBezTo>
                  <a:cubicBezTo>
                    <a:pt x="376" y="52"/>
                    <a:pt x="376" y="52"/>
                    <a:pt x="376" y="52"/>
                  </a:cubicBezTo>
                  <a:cubicBezTo>
                    <a:pt x="375" y="52"/>
                    <a:pt x="375" y="52"/>
                    <a:pt x="375" y="52"/>
                  </a:cubicBezTo>
                  <a:cubicBezTo>
                    <a:pt x="376" y="52"/>
                    <a:pt x="376" y="52"/>
                    <a:pt x="376" y="52"/>
                  </a:cubicBezTo>
                  <a:cubicBezTo>
                    <a:pt x="375" y="51"/>
                    <a:pt x="375" y="51"/>
                    <a:pt x="375" y="51"/>
                  </a:cubicBezTo>
                  <a:cubicBezTo>
                    <a:pt x="374" y="52"/>
                    <a:pt x="374" y="52"/>
                    <a:pt x="374" y="52"/>
                  </a:cubicBezTo>
                  <a:cubicBezTo>
                    <a:pt x="373" y="52"/>
                    <a:pt x="373" y="52"/>
                    <a:pt x="373" y="52"/>
                  </a:cubicBezTo>
                  <a:cubicBezTo>
                    <a:pt x="373" y="53"/>
                    <a:pt x="373" y="53"/>
                    <a:pt x="373" y="53"/>
                  </a:cubicBezTo>
                  <a:cubicBezTo>
                    <a:pt x="373" y="53"/>
                    <a:pt x="373" y="53"/>
                    <a:pt x="373" y="53"/>
                  </a:cubicBezTo>
                  <a:cubicBezTo>
                    <a:pt x="373" y="52"/>
                    <a:pt x="373" y="52"/>
                    <a:pt x="373" y="52"/>
                  </a:cubicBezTo>
                  <a:cubicBezTo>
                    <a:pt x="372" y="52"/>
                    <a:pt x="372" y="52"/>
                    <a:pt x="372" y="52"/>
                  </a:cubicBezTo>
                  <a:cubicBezTo>
                    <a:pt x="372" y="52"/>
                    <a:pt x="372" y="52"/>
                    <a:pt x="372" y="52"/>
                  </a:cubicBezTo>
                  <a:cubicBezTo>
                    <a:pt x="372" y="53"/>
                    <a:pt x="372" y="53"/>
                    <a:pt x="372" y="53"/>
                  </a:cubicBezTo>
                  <a:cubicBezTo>
                    <a:pt x="373" y="54"/>
                    <a:pt x="373" y="54"/>
                    <a:pt x="373" y="54"/>
                  </a:cubicBezTo>
                  <a:cubicBezTo>
                    <a:pt x="372" y="55"/>
                    <a:pt x="372" y="55"/>
                    <a:pt x="372" y="55"/>
                  </a:cubicBezTo>
                  <a:cubicBezTo>
                    <a:pt x="371" y="56"/>
                    <a:pt x="371" y="56"/>
                    <a:pt x="371" y="56"/>
                  </a:cubicBezTo>
                  <a:cubicBezTo>
                    <a:pt x="371" y="56"/>
                    <a:pt x="371" y="56"/>
                    <a:pt x="371" y="56"/>
                  </a:cubicBezTo>
                  <a:cubicBezTo>
                    <a:pt x="371" y="55"/>
                    <a:pt x="371" y="55"/>
                    <a:pt x="371" y="55"/>
                  </a:cubicBezTo>
                  <a:cubicBezTo>
                    <a:pt x="370" y="55"/>
                    <a:pt x="370" y="55"/>
                    <a:pt x="370" y="55"/>
                  </a:cubicBezTo>
                  <a:cubicBezTo>
                    <a:pt x="370" y="55"/>
                    <a:pt x="370" y="55"/>
                    <a:pt x="370" y="55"/>
                  </a:cubicBezTo>
                  <a:cubicBezTo>
                    <a:pt x="368" y="54"/>
                    <a:pt x="368" y="54"/>
                    <a:pt x="368" y="54"/>
                  </a:cubicBezTo>
                  <a:cubicBezTo>
                    <a:pt x="368" y="54"/>
                    <a:pt x="368" y="54"/>
                    <a:pt x="368" y="54"/>
                  </a:cubicBezTo>
                  <a:cubicBezTo>
                    <a:pt x="368" y="52"/>
                    <a:pt x="368" y="52"/>
                    <a:pt x="368" y="52"/>
                  </a:cubicBezTo>
                  <a:cubicBezTo>
                    <a:pt x="367" y="52"/>
                    <a:pt x="367" y="52"/>
                    <a:pt x="367" y="52"/>
                  </a:cubicBezTo>
                  <a:cubicBezTo>
                    <a:pt x="367" y="52"/>
                    <a:pt x="367" y="52"/>
                    <a:pt x="367" y="52"/>
                  </a:cubicBezTo>
                  <a:cubicBezTo>
                    <a:pt x="367" y="51"/>
                    <a:pt x="367" y="51"/>
                    <a:pt x="367" y="51"/>
                  </a:cubicBezTo>
                  <a:cubicBezTo>
                    <a:pt x="367" y="52"/>
                    <a:pt x="367" y="52"/>
                    <a:pt x="367" y="52"/>
                  </a:cubicBezTo>
                  <a:cubicBezTo>
                    <a:pt x="367" y="52"/>
                    <a:pt x="367" y="52"/>
                    <a:pt x="367" y="52"/>
                  </a:cubicBezTo>
                  <a:cubicBezTo>
                    <a:pt x="367" y="52"/>
                    <a:pt x="367" y="52"/>
                    <a:pt x="367" y="52"/>
                  </a:cubicBezTo>
                  <a:cubicBezTo>
                    <a:pt x="367" y="53"/>
                    <a:pt x="367" y="53"/>
                    <a:pt x="367" y="53"/>
                  </a:cubicBezTo>
                  <a:cubicBezTo>
                    <a:pt x="367" y="53"/>
                    <a:pt x="367" y="53"/>
                    <a:pt x="367" y="53"/>
                  </a:cubicBezTo>
                  <a:cubicBezTo>
                    <a:pt x="366" y="53"/>
                    <a:pt x="366" y="53"/>
                    <a:pt x="366" y="53"/>
                  </a:cubicBezTo>
                  <a:cubicBezTo>
                    <a:pt x="365" y="52"/>
                    <a:pt x="365" y="52"/>
                    <a:pt x="365" y="52"/>
                  </a:cubicBezTo>
                  <a:cubicBezTo>
                    <a:pt x="365" y="52"/>
                    <a:pt x="365" y="52"/>
                    <a:pt x="365" y="52"/>
                  </a:cubicBezTo>
                  <a:cubicBezTo>
                    <a:pt x="366" y="53"/>
                    <a:pt x="366" y="53"/>
                    <a:pt x="366" y="53"/>
                  </a:cubicBezTo>
                  <a:cubicBezTo>
                    <a:pt x="365" y="53"/>
                    <a:pt x="365" y="53"/>
                    <a:pt x="365" y="53"/>
                  </a:cubicBezTo>
                  <a:cubicBezTo>
                    <a:pt x="366" y="53"/>
                    <a:pt x="366" y="53"/>
                    <a:pt x="366" y="53"/>
                  </a:cubicBezTo>
                  <a:cubicBezTo>
                    <a:pt x="366" y="53"/>
                    <a:pt x="366" y="53"/>
                    <a:pt x="366" y="53"/>
                  </a:cubicBezTo>
                  <a:cubicBezTo>
                    <a:pt x="367" y="54"/>
                    <a:pt x="367" y="54"/>
                    <a:pt x="367" y="54"/>
                  </a:cubicBezTo>
                  <a:cubicBezTo>
                    <a:pt x="366" y="54"/>
                    <a:pt x="366" y="54"/>
                    <a:pt x="366" y="54"/>
                  </a:cubicBezTo>
                  <a:cubicBezTo>
                    <a:pt x="366" y="54"/>
                    <a:pt x="366" y="54"/>
                    <a:pt x="366" y="54"/>
                  </a:cubicBezTo>
                  <a:cubicBezTo>
                    <a:pt x="365" y="55"/>
                    <a:pt x="365" y="55"/>
                    <a:pt x="365" y="55"/>
                  </a:cubicBezTo>
                  <a:cubicBezTo>
                    <a:pt x="366" y="55"/>
                    <a:pt x="366" y="55"/>
                    <a:pt x="366" y="55"/>
                  </a:cubicBezTo>
                  <a:cubicBezTo>
                    <a:pt x="367" y="57"/>
                    <a:pt x="367" y="57"/>
                    <a:pt x="367" y="57"/>
                  </a:cubicBezTo>
                  <a:cubicBezTo>
                    <a:pt x="369" y="57"/>
                    <a:pt x="369" y="57"/>
                    <a:pt x="369" y="57"/>
                  </a:cubicBezTo>
                  <a:cubicBezTo>
                    <a:pt x="369" y="57"/>
                    <a:pt x="369" y="57"/>
                    <a:pt x="369" y="57"/>
                  </a:cubicBezTo>
                  <a:cubicBezTo>
                    <a:pt x="370" y="57"/>
                    <a:pt x="370" y="57"/>
                    <a:pt x="370" y="57"/>
                  </a:cubicBezTo>
                  <a:cubicBezTo>
                    <a:pt x="370" y="58"/>
                    <a:pt x="370" y="58"/>
                    <a:pt x="370" y="58"/>
                  </a:cubicBezTo>
                  <a:cubicBezTo>
                    <a:pt x="370" y="58"/>
                    <a:pt x="370" y="58"/>
                    <a:pt x="370" y="58"/>
                  </a:cubicBezTo>
                  <a:cubicBezTo>
                    <a:pt x="370" y="58"/>
                    <a:pt x="370" y="58"/>
                    <a:pt x="370" y="58"/>
                  </a:cubicBezTo>
                  <a:cubicBezTo>
                    <a:pt x="369" y="57"/>
                    <a:pt x="369" y="57"/>
                    <a:pt x="369" y="57"/>
                  </a:cubicBezTo>
                  <a:cubicBezTo>
                    <a:pt x="370" y="58"/>
                    <a:pt x="370" y="58"/>
                    <a:pt x="370" y="58"/>
                  </a:cubicBezTo>
                  <a:cubicBezTo>
                    <a:pt x="371" y="59"/>
                    <a:pt x="371" y="59"/>
                    <a:pt x="371" y="59"/>
                  </a:cubicBezTo>
                  <a:cubicBezTo>
                    <a:pt x="371" y="60"/>
                    <a:pt x="371" y="60"/>
                    <a:pt x="371" y="60"/>
                  </a:cubicBezTo>
                  <a:cubicBezTo>
                    <a:pt x="371" y="60"/>
                    <a:pt x="371" y="60"/>
                    <a:pt x="371" y="60"/>
                  </a:cubicBezTo>
                  <a:cubicBezTo>
                    <a:pt x="371" y="62"/>
                    <a:pt x="371" y="62"/>
                    <a:pt x="371" y="62"/>
                  </a:cubicBezTo>
                  <a:cubicBezTo>
                    <a:pt x="371" y="64"/>
                    <a:pt x="371" y="64"/>
                    <a:pt x="371" y="64"/>
                  </a:cubicBezTo>
                  <a:cubicBezTo>
                    <a:pt x="371" y="65"/>
                    <a:pt x="371" y="65"/>
                    <a:pt x="371" y="65"/>
                  </a:cubicBezTo>
                  <a:cubicBezTo>
                    <a:pt x="371" y="65"/>
                    <a:pt x="371" y="65"/>
                    <a:pt x="371" y="65"/>
                  </a:cubicBezTo>
                  <a:cubicBezTo>
                    <a:pt x="371" y="66"/>
                    <a:pt x="371" y="66"/>
                    <a:pt x="371" y="66"/>
                  </a:cubicBezTo>
                  <a:cubicBezTo>
                    <a:pt x="371" y="67"/>
                    <a:pt x="371" y="67"/>
                    <a:pt x="371" y="67"/>
                  </a:cubicBezTo>
                  <a:cubicBezTo>
                    <a:pt x="371" y="68"/>
                    <a:pt x="371" y="68"/>
                    <a:pt x="371" y="68"/>
                  </a:cubicBezTo>
                  <a:cubicBezTo>
                    <a:pt x="370" y="68"/>
                    <a:pt x="370" y="68"/>
                    <a:pt x="370" y="68"/>
                  </a:cubicBezTo>
                  <a:cubicBezTo>
                    <a:pt x="370" y="68"/>
                    <a:pt x="370" y="68"/>
                    <a:pt x="370" y="68"/>
                  </a:cubicBezTo>
                  <a:cubicBezTo>
                    <a:pt x="370" y="67"/>
                    <a:pt x="370" y="67"/>
                    <a:pt x="370" y="67"/>
                  </a:cubicBezTo>
                  <a:cubicBezTo>
                    <a:pt x="369" y="68"/>
                    <a:pt x="369" y="68"/>
                    <a:pt x="369" y="68"/>
                  </a:cubicBezTo>
                  <a:cubicBezTo>
                    <a:pt x="368" y="68"/>
                    <a:pt x="368" y="68"/>
                    <a:pt x="368" y="68"/>
                  </a:cubicBezTo>
                  <a:cubicBezTo>
                    <a:pt x="368" y="68"/>
                    <a:pt x="368" y="68"/>
                    <a:pt x="368" y="68"/>
                  </a:cubicBezTo>
                  <a:cubicBezTo>
                    <a:pt x="367" y="68"/>
                    <a:pt x="367" y="68"/>
                    <a:pt x="367" y="68"/>
                  </a:cubicBezTo>
                  <a:cubicBezTo>
                    <a:pt x="367" y="68"/>
                    <a:pt x="367" y="68"/>
                    <a:pt x="367" y="68"/>
                  </a:cubicBezTo>
                  <a:cubicBezTo>
                    <a:pt x="366" y="68"/>
                    <a:pt x="366" y="68"/>
                    <a:pt x="366" y="68"/>
                  </a:cubicBezTo>
                  <a:cubicBezTo>
                    <a:pt x="366" y="67"/>
                    <a:pt x="366" y="67"/>
                    <a:pt x="366" y="67"/>
                  </a:cubicBezTo>
                  <a:cubicBezTo>
                    <a:pt x="365" y="66"/>
                    <a:pt x="365" y="66"/>
                    <a:pt x="365" y="66"/>
                  </a:cubicBezTo>
                  <a:cubicBezTo>
                    <a:pt x="364" y="66"/>
                    <a:pt x="364" y="66"/>
                    <a:pt x="364" y="66"/>
                  </a:cubicBezTo>
                  <a:cubicBezTo>
                    <a:pt x="364" y="66"/>
                    <a:pt x="364" y="66"/>
                    <a:pt x="364" y="66"/>
                  </a:cubicBezTo>
                  <a:cubicBezTo>
                    <a:pt x="363" y="66"/>
                    <a:pt x="363" y="66"/>
                    <a:pt x="363" y="66"/>
                  </a:cubicBezTo>
                  <a:cubicBezTo>
                    <a:pt x="363" y="67"/>
                    <a:pt x="363" y="67"/>
                    <a:pt x="363" y="67"/>
                  </a:cubicBezTo>
                  <a:cubicBezTo>
                    <a:pt x="362" y="67"/>
                    <a:pt x="362" y="67"/>
                    <a:pt x="362" y="67"/>
                  </a:cubicBezTo>
                  <a:cubicBezTo>
                    <a:pt x="363" y="67"/>
                    <a:pt x="363" y="67"/>
                    <a:pt x="363" y="67"/>
                  </a:cubicBezTo>
                  <a:cubicBezTo>
                    <a:pt x="363" y="67"/>
                    <a:pt x="363" y="67"/>
                    <a:pt x="363" y="67"/>
                  </a:cubicBezTo>
                  <a:cubicBezTo>
                    <a:pt x="364" y="66"/>
                    <a:pt x="364" y="66"/>
                    <a:pt x="364" y="66"/>
                  </a:cubicBezTo>
                  <a:cubicBezTo>
                    <a:pt x="365" y="67"/>
                    <a:pt x="365" y="67"/>
                    <a:pt x="365" y="67"/>
                  </a:cubicBezTo>
                  <a:cubicBezTo>
                    <a:pt x="366" y="68"/>
                    <a:pt x="366" y="68"/>
                    <a:pt x="366" y="68"/>
                  </a:cubicBezTo>
                  <a:cubicBezTo>
                    <a:pt x="365" y="68"/>
                    <a:pt x="365" y="68"/>
                    <a:pt x="365" y="68"/>
                  </a:cubicBezTo>
                  <a:cubicBezTo>
                    <a:pt x="364" y="68"/>
                    <a:pt x="364" y="68"/>
                    <a:pt x="364" y="68"/>
                  </a:cubicBezTo>
                  <a:cubicBezTo>
                    <a:pt x="364" y="68"/>
                    <a:pt x="364" y="68"/>
                    <a:pt x="364" y="68"/>
                  </a:cubicBezTo>
                  <a:cubicBezTo>
                    <a:pt x="364" y="68"/>
                    <a:pt x="364" y="68"/>
                    <a:pt x="364" y="68"/>
                  </a:cubicBezTo>
                  <a:cubicBezTo>
                    <a:pt x="363" y="68"/>
                    <a:pt x="363" y="68"/>
                    <a:pt x="363" y="68"/>
                  </a:cubicBezTo>
                  <a:cubicBezTo>
                    <a:pt x="363" y="68"/>
                    <a:pt x="363" y="68"/>
                    <a:pt x="363" y="68"/>
                  </a:cubicBezTo>
                  <a:cubicBezTo>
                    <a:pt x="363" y="68"/>
                    <a:pt x="363" y="68"/>
                    <a:pt x="363" y="68"/>
                  </a:cubicBezTo>
                  <a:cubicBezTo>
                    <a:pt x="363" y="69"/>
                    <a:pt x="363" y="69"/>
                    <a:pt x="363" y="69"/>
                  </a:cubicBezTo>
                  <a:cubicBezTo>
                    <a:pt x="364" y="69"/>
                    <a:pt x="364" y="69"/>
                    <a:pt x="364" y="69"/>
                  </a:cubicBezTo>
                  <a:cubicBezTo>
                    <a:pt x="364" y="70"/>
                    <a:pt x="364" y="70"/>
                    <a:pt x="364" y="70"/>
                  </a:cubicBezTo>
                  <a:cubicBezTo>
                    <a:pt x="364" y="71"/>
                    <a:pt x="364" y="71"/>
                    <a:pt x="364" y="71"/>
                  </a:cubicBezTo>
                  <a:cubicBezTo>
                    <a:pt x="365" y="71"/>
                    <a:pt x="365" y="71"/>
                    <a:pt x="365" y="71"/>
                  </a:cubicBezTo>
                  <a:cubicBezTo>
                    <a:pt x="364" y="71"/>
                    <a:pt x="364" y="71"/>
                    <a:pt x="364" y="71"/>
                  </a:cubicBezTo>
                  <a:cubicBezTo>
                    <a:pt x="364" y="70"/>
                    <a:pt x="364" y="70"/>
                    <a:pt x="364" y="70"/>
                  </a:cubicBezTo>
                  <a:cubicBezTo>
                    <a:pt x="365" y="69"/>
                    <a:pt x="365" y="69"/>
                    <a:pt x="365" y="69"/>
                  </a:cubicBezTo>
                  <a:cubicBezTo>
                    <a:pt x="365" y="70"/>
                    <a:pt x="365" y="70"/>
                    <a:pt x="365" y="70"/>
                  </a:cubicBezTo>
                  <a:cubicBezTo>
                    <a:pt x="365" y="69"/>
                    <a:pt x="365" y="69"/>
                    <a:pt x="365" y="69"/>
                  </a:cubicBezTo>
                  <a:cubicBezTo>
                    <a:pt x="366" y="68"/>
                    <a:pt x="366" y="68"/>
                    <a:pt x="366" y="68"/>
                  </a:cubicBezTo>
                  <a:cubicBezTo>
                    <a:pt x="367" y="68"/>
                    <a:pt x="367" y="68"/>
                    <a:pt x="367" y="68"/>
                  </a:cubicBezTo>
                  <a:cubicBezTo>
                    <a:pt x="367" y="69"/>
                    <a:pt x="367" y="69"/>
                    <a:pt x="367" y="69"/>
                  </a:cubicBezTo>
                  <a:cubicBezTo>
                    <a:pt x="367" y="69"/>
                    <a:pt x="367" y="69"/>
                    <a:pt x="367" y="69"/>
                  </a:cubicBezTo>
                  <a:cubicBezTo>
                    <a:pt x="368" y="70"/>
                    <a:pt x="368" y="70"/>
                    <a:pt x="368" y="70"/>
                  </a:cubicBezTo>
                  <a:cubicBezTo>
                    <a:pt x="369" y="70"/>
                    <a:pt x="369" y="70"/>
                    <a:pt x="369" y="70"/>
                  </a:cubicBezTo>
                  <a:cubicBezTo>
                    <a:pt x="369" y="71"/>
                    <a:pt x="369" y="71"/>
                    <a:pt x="369" y="71"/>
                  </a:cubicBezTo>
                  <a:cubicBezTo>
                    <a:pt x="370" y="71"/>
                    <a:pt x="370" y="71"/>
                    <a:pt x="370" y="71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70" y="70"/>
                    <a:pt x="370" y="70"/>
                    <a:pt x="370" y="70"/>
                  </a:cubicBezTo>
                  <a:cubicBezTo>
                    <a:pt x="372" y="71"/>
                    <a:pt x="372" y="71"/>
                    <a:pt x="372" y="71"/>
                  </a:cubicBezTo>
                  <a:cubicBezTo>
                    <a:pt x="372" y="72"/>
                    <a:pt x="372" y="72"/>
                    <a:pt x="372" y="72"/>
                  </a:cubicBezTo>
                  <a:cubicBezTo>
                    <a:pt x="372" y="72"/>
                    <a:pt x="372" y="72"/>
                    <a:pt x="372" y="72"/>
                  </a:cubicBezTo>
                  <a:cubicBezTo>
                    <a:pt x="372" y="72"/>
                    <a:pt x="372" y="72"/>
                    <a:pt x="372" y="72"/>
                  </a:cubicBezTo>
                  <a:cubicBezTo>
                    <a:pt x="373" y="73"/>
                    <a:pt x="373" y="73"/>
                    <a:pt x="373" y="73"/>
                  </a:cubicBezTo>
                  <a:cubicBezTo>
                    <a:pt x="373" y="73"/>
                    <a:pt x="373" y="73"/>
                    <a:pt x="373" y="73"/>
                  </a:cubicBezTo>
                  <a:cubicBezTo>
                    <a:pt x="373" y="73"/>
                    <a:pt x="373" y="73"/>
                    <a:pt x="373" y="73"/>
                  </a:cubicBezTo>
                  <a:cubicBezTo>
                    <a:pt x="373" y="72"/>
                    <a:pt x="373" y="72"/>
                    <a:pt x="373" y="72"/>
                  </a:cubicBezTo>
                  <a:cubicBezTo>
                    <a:pt x="374" y="73"/>
                    <a:pt x="374" y="73"/>
                    <a:pt x="374" y="73"/>
                  </a:cubicBezTo>
                  <a:cubicBezTo>
                    <a:pt x="375" y="75"/>
                    <a:pt x="375" y="75"/>
                    <a:pt x="375" y="75"/>
                  </a:cubicBezTo>
                  <a:cubicBezTo>
                    <a:pt x="375" y="74"/>
                    <a:pt x="375" y="74"/>
                    <a:pt x="375" y="74"/>
                  </a:cubicBezTo>
                  <a:cubicBezTo>
                    <a:pt x="374" y="74"/>
                    <a:pt x="374" y="74"/>
                    <a:pt x="374" y="74"/>
                  </a:cubicBezTo>
                  <a:cubicBezTo>
                    <a:pt x="374" y="74"/>
                    <a:pt x="374" y="74"/>
                    <a:pt x="374" y="74"/>
                  </a:cubicBezTo>
                  <a:cubicBezTo>
                    <a:pt x="375" y="75"/>
                    <a:pt x="375" y="75"/>
                    <a:pt x="375" y="75"/>
                  </a:cubicBezTo>
                  <a:cubicBezTo>
                    <a:pt x="374" y="75"/>
                    <a:pt x="374" y="75"/>
                    <a:pt x="374" y="75"/>
                  </a:cubicBezTo>
                  <a:cubicBezTo>
                    <a:pt x="374" y="76"/>
                    <a:pt x="374" y="76"/>
                    <a:pt x="374" y="76"/>
                  </a:cubicBezTo>
                  <a:cubicBezTo>
                    <a:pt x="374" y="76"/>
                    <a:pt x="374" y="76"/>
                    <a:pt x="374" y="76"/>
                  </a:cubicBezTo>
                  <a:cubicBezTo>
                    <a:pt x="375" y="76"/>
                    <a:pt x="375" y="76"/>
                    <a:pt x="375" y="76"/>
                  </a:cubicBezTo>
                  <a:cubicBezTo>
                    <a:pt x="375" y="76"/>
                    <a:pt x="375" y="76"/>
                    <a:pt x="375" y="76"/>
                  </a:cubicBezTo>
                  <a:cubicBezTo>
                    <a:pt x="375" y="75"/>
                    <a:pt x="375" y="75"/>
                    <a:pt x="375" y="75"/>
                  </a:cubicBezTo>
                  <a:cubicBezTo>
                    <a:pt x="375" y="76"/>
                    <a:pt x="375" y="76"/>
                    <a:pt x="375" y="76"/>
                  </a:cubicBezTo>
                  <a:cubicBezTo>
                    <a:pt x="376" y="75"/>
                    <a:pt x="376" y="75"/>
                    <a:pt x="376" y="75"/>
                  </a:cubicBezTo>
                  <a:cubicBezTo>
                    <a:pt x="376" y="76"/>
                    <a:pt x="376" y="76"/>
                    <a:pt x="376" y="76"/>
                  </a:cubicBezTo>
                  <a:cubicBezTo>
                    <a:pt x="377" y="77"/>
                    <a:pt x="377" y="77"/>
                    <a:pt x="377" y="77"/>
                  </a:cubicBezTo>
                  <a:cubicBezTo>
                    <a:pt x="379" y="77"/>
                    <a:pt x="379" y="77"/>
                    <a:pt x="379" y="77"/>
                  </a:cubicBezTo>
                  <a:cubicBezTo>
                    <a:pt x="380" y="78"/>
                    <a:pt x="380" y="78"/>
                    <a:pt x="380" y="78"/>
                  </a:cubicBezTo>
                  <a:cubicBezTo>
                    <a:pt x="379" y="78"/>
                    <a:pt x="379" y="78"/>
                    <a:pt x="379" y="78"/>
                  </a:cubicBezTo>
                  <a:cubicBezTo>
                    <a:pt x="380" y="79"/>
                    <a:pt x="380" y="79"/>
                    <a:pt x="380" y="79"/>
                  </a:cubicBezTo>
                  <a:cubicBezTo>
                    <a:pt x="381" y="79"/>
                    <a:pt x="381" y="79"/>
                    <a:pt x="381" y="79"/>
                  </a:cubicBezTo>
                  <a:cubicBezTo>
                    <a:pt x="381" y="81"/>
                    <a:pt x="381" y="81"/>
                    <a:pt x="381" y="81"/>
                  </a:cubicBezTo>
                  <a:cubicBezTo>
                    <a:pt x="381" y="82"/>
                    <a:pt x="381" y="82"/>
                    <a:pt x="381" y="82"/>
                  </a:cubicBezTo>
                  <a:cubicBezTo>
                    <a:pt x="381" y="83"/>
                    <a:pt x="381" y="83"/>
                    <a:pt x="381" y="83"/>
                  </a:cubicBezTo>
                  <a:cubicBezTo>
                    <a:pt x="381" y="83"/>
                    <a:pt x="381" y="83"/>
                    <a:pt x="381" y="83"/>
                  </a:cubicBezTo>
                  <a:cubicBezTo>
                    <a:pt x="382" y="83"/>
                    <a:pt x="382" y="83"/>
                    <a:pt x="382" y="83"/>
                  </a:cubicBezTo>
                  <a:cubicBezTo>
                    <a:pt x="382" y="84"/>
                    <a:pt x="382" y="84"/>
                    <a:pt x="382" y="84"/>
                  </a:cubicBezTo>
                  <a:cubicBezTo>
                    <a:pt x="382" y="84"/>
                    <a:pt x="382" y="84"/>
                    <a:pt x="382" y="84"/>
                  </a:cubicBezTo>
                  <a:cubicBezTo>
                    <a:pt x="381" y="84"/>
                    <a:pt x="381" y="84"/>
                    <a:pt x="381" y="84"/>
                  </a:cubicBezTo>
                  <a:cubicBezTo>
                    <a:pt x="379" y="84"/>
                    <a:pt x="379" y="84"/>
                    <a:pt x="379" y="84"/>
                  </a:cubicBezTo>
                  <a:cubicBezTo>
                    <a:pt x="378" y="83"/>
                    <a:pt x="378" y="83"/>
                    <a:pt x="378" y="83"/>
                  </a:cubicBezTo>
                  <a:cubicBezTo>
                    <a:pt x="378" y="84"/>
                    <a:pt x="378" y="84"/>
                    <a:pt x="378" y="84"/>
                  </a:cubicBezTo>
                  <a:cubicBezTo>
                    <a:pt x="377" y="83"/>
                    <a:pt x="377" y="83"/>
                    <a:pt x="377" y="83"/>
                  </a:cubicBezTo>
                  <a:cubicBezTo>
                    <a:pt x="377" y="83"/>
                    <a:pt x="377" y="83"/>
                    <a:pt x="377" y="83"/>
                  </a:cubicBezTo>
                  <a:cubicBezTo>
                    <a:pt x="377" y="83"/>
                    <a:pt x="377" y="83"/>
                    <a:pt x="377" y="83"/>
                  </a:cubicBezTo>
                  <a:cubicBezTo>
                    <a:pt x="377" y="83"/>
                    <a:pt x="377" y="83"/>
                    <a:pt x="377" y="83"/>
                  </a:cubicBezTo>
                  <a:cubicBezTo>
                    <a:pt x="377" y="83"/>
                    <a:pt x="377" y="83"/>
                    <a:pt x="377" y="83"/>
                  </a:cubicBezTo>
                  <a:cubicBezTo>
                    <a:pt x="376" y="84"/>
                    <a:pt x="376" y="84"/>
                    <a:pt x="376" y="84"/>
                  </a:cubicBezTo>
                  <a:cubicBezTo>
                    <a:pt x="375" y="84"/>
                    <a:pt x="375" y="84"/>
                    <a:pt x="375" y="84"/>
                  </a:cubicBezTo>
                  <a:cubicBezTo>
                    <a:pt x="375" y="84"/>
                    <a:pt x="375" y="84"/>
                    <a:pt x="375" y="84"/>
                  </a:cubicBezTo>
                  <a:cubicBezTo>
                    <a:pt x="376" y="84"/>
                    <a:pt x="376" y="84"/>
                    <a:pt x="376" y="84"/>
                  </a:cubicBezTo>
                  <a:cubicBezTo>
                    <a:pt x="375" y="85"/>
                    <a:pt x="375" y="85"/>
                    <a:pt x="375" y="85"/>
                  </a:cubicBezTo>
                  <a:cubicBezTo>
                    <a:pt x="374" y="85"/>
                    <a:pt x="374" y="85"/>
                    <a:pt x="374" y="85"/>
                  </a:cubicBezTo>
                  <a:cubicBezTo>
                    <a:pt x="374" y="86"/>
                    <a:pt x="374" y="86"/>
                    <a:pt x="374" y="86"/>
                  </a:cubicBezTo>
                  <a:cubicBezTo>
                    <a:pt x="374" y="86"/>
                    <a:pt x="374" y="86"/>
                    <a:pt x="374" y="86"/>
                  </a:cubicBezTo>
                  <a:cubicBezTo>
                    <a:pt x="374" y="87"/>
                    <a:pt x="374" y="87"/>
                    <a:pt x="374" y="87"/>
                  </a:cubicBezTo>
                  <a:cubicBezTo>
                    <a:pt x="373" y="87"/>
                    <a:pt x="373" y="87"/>
                    <a:pt x="373" y="87"/>
                  </a:cubicBezTo>
                  <a:cubicBezTo>
                    <a:pt x="373" y="87"/>
                    <a:pt x="373" y="87"/>
                    <a:pt x="373" y="87"/>
                  </a:cubicBezTo>
                  <a:cubicBezTo>
                    <a:pt x="373" y="87"/>
                    <a:pt x="373" y="87"/>
                    <a:pt x="373" y="87"/>
                  </a:cubicBezTo>
                  <a:cubicBezTo>
                    <a:pt x="373" y="88"/>
                    <a:pt x="373" y="88"/>
                    <a:pt x="373" y="88"/>
                  </a:cubicBezTo>
                  <a:cubicBezTo>
                    <a:pt x="373" y="89"/>
                    <a:pt x="373" y="89"/>
                    <a:pt x="373" y="89"/>
                  </a:cubicBezTo>
                  <a:cubicBezTo>
                    <a:pt x="372" y="90"/>
                    <a:pt x="372" y="90"/>
                    <a:pt x="372" y="90"/>
                  </a:cubicBezTo>
                  <a:cubicBezTo>
                    <a:pt x="372" y="89"/>
                    <a:pt x="372" y="89"/>
                    <a:pt x="372" y="89"/>
                  </a:cubicBezTo>
                  <a:cubicBezTo>
                    <a:pt x="372" y="90"/>
                    <a:pt x="372" y="90"/>
                    <a:pt x="372" y="90"/>
                  </a:cubicBezTo>
                  <a:cubicBezTo>
                    <a:pt x="372" y="90"/>
                    <a:pt x="372" y="90"/>
                    <a:pt x="372" y="90"/>
                  </a:cubicBezTo>
                  <a:cubicBezTo>
                    <a:pt x="372" y="91"/>
                    <a:pt x="372" y="91"/>
                    <a:pt x="372" y="91"/>
                  </a:cubicBezTo>
                  <a:cubicBezTo>
                    <a:pt x="371" y="91"/>
                    <a:pt x="371" y="91"/>
                    <a:pt x="371" y="91"/>
                  </a:cubicBezTo>
                  <a:cubicBezTo>
                    <a:pt x="371" y="91"/>
                    <a:pt x="371" y="91"/>
                    <a:pt x="371" y="91"/>
                  </a:cubicBezTo>
                  <a:cubicBezTo>
                    <a:pt x="371" y="92"/>
                    <a:pt x="371" y="92"/>
                    <a:pt x="371" y="92"/>
                  </a:cubicBezTo>
                  <a:cubicBezTo>
                    <a:pt x="371" y="92"/>
                    <a:pt x="371" y="92"/>
                    <a:pt x="371" y="92"/>
                  </a:cubicBezTo>
                  <a:cubicBezTo>
                    <a:pt x="371" y="92"/>
                    <a:pt x="371" y="92"/>
                    <a:pt x="371" y="92"/>
                  </a:cubicBezTo>
                  <a:cubicBezTo>
                    <a:pt x="370" y="92"/>
                    <a:pt x="370" y="92"/>
                    <a:pt x="370" y="92"/>
                  </a:cubicBezTo>
                  <a:cubicBezTo>
                    <a:pt x="371" y="93"/>
                    <a:pt x="371" y="93"/>
                    <a:pt x="371" y="93"/>
                  </a:cubicBezTo>
                  <a:cubicBezTo>
                    <a:pt x="371" y="93"/>
                    <a:pt x="371" y="93"/>
                    <a:pt x="371" y="93"/>
                  </a:cubicBezTo>
                  <a:cubicBezTo>
                    <a:pt x="370" y="94"/>
                    <a:pt x="370" y="94"/>
                    <a:pt x="370" y="94"/>
                  </a:cubicBezTo>
                  <a:cubicBezTo>
                    <a:pt x="370" y="94"/>
                    <a:pt x="370" y="94"/>
                    <a:pt x="370" y="94"/>
                  </a:cubicBezTo>
                  <a:cubicBezTo>
                    <a:pt x="370" y="94"/>
                    <a:pt x="370" y="94"/>
                    <a:pt x="370" y="94"/>
                  </a:cubicBezTo>
                  <a:cubicBezTo>
                    <a:pt x="370" y="95"/>
                    <a:pt x="370" y="95"/>
                    <a:pt x="370" y="95"/>
                  </a:cubicBezTo>
                  <a:cubicBezTo>
                    <a:pt x="370" y="94"/>
                    <a:pt x="370" y="94"/>
                    <a:pt x="370" y="94"/>
                  </a:cubicBezTo>
                  <a:cubicBezTo>
                    <a:pt x="369" y="94"/>
                    <a:pt x="369" y="94"/>
                    <a:pt x="369" y="94"/>
                  </a:cubicBezTo>
                  <a:cubicBezTo>
                    <a:pt x="369" y="95"/>
                    <a:pt x="369" y="95"/>
                    <a:pt x="369" y="95"/>
                  </a:cubicBezTo>
                  <a:cubicBezTo>
                    <a:pt x="370" y="95"/>
                    <a:pt x="370" y="95"/>
                    <a:pt x="370" y="95"/>
                  </a:cubicBezTo>
                  <a:cubicBezTo>
                    <a:pt x="370" y="96"/>
                    <a:pt x="370" y="96"/>
                    <a:pt x="370" y="96"/>
                  </a:cubicBezTo>
                  <a:cubicBezTo>
                    <a:pt x="369" y="96"/>
                    <a:pt x="369" y="96"/>
                    <a:pt x="369" y="96"/>
                  </a:cubicBezTo>
                  <a:cubicBezTo>
                    <a:pt x="369" y="96"/>
                    <a:pt x="369" y="96"/>
                    <a:pt x="369" y="96"/>
                  </a:cubicBezTo>
                  <a:cubicBezTo>
                    <a:pt x="370" y="96"/>
                    <a:pt x="370" y="96"/>
                    <a:pt x="370" y="96"/>
                  </a:cubicBezTo>
                  <a:cubicBezTo>
                    <a:pt x="370" y="97"/>
                    <a:pt x="370" y="97"/>
                    <a:pt x="370" y="97"/>
                  </a:cubicBezTo>
                  <a:cubicBezTo>
                    <a:pt x="370" y="98"/>
                    <a:pt x="370" y="98"/>
                    <a:pt x="370" y="98"/>
                  </a:cubicBezTo>
                  <a:cubicBezTo>
                    <a:pt x="370" y="98"/>
                    <a:pt x="370" y="98"/>
                    <a:pt x="370" y="98"/>
                  </a:cubicBezTo>
                  <a:cubicBezTo>
                    <a:pt x="369" y="99"/>
                    <a:pt x="369" y="99"/>
                    <a:pt x="369" y="99"/>
                  </a:cubicBezTo>
                  <a:cubicBezTo>
                    <a:pt x="369" y="99"/>
                    <a:pt x="369" y="99"/>
                    <a:pt x="369" y="99"/>
                  </a:cubicBezTo>
                  <a:cubicBezTo>
                    <a:pt x="369" y="100"/>
                    <a:pt x="369" y="100"/>
                    <a:pt x="369" y="100"/>
                  </a:cubicBezTo>
                  <a:cubicBezTo>
                    <a:pt x="369" y="102"/>
                    <a:pt x="369" y="102"/>
                    <a:pt x="369" y="102"/>
                  </a:cubicBezTo>
                  <a:cubicBezTo>
                    <a:pt x="368" y="102"/>
                    <a:pt x="368" y="102"/>
                    <a:pt x="368" y="102"/>
                  </a:cubicBezTo>
                  <a:cubicBezTo>
                    <a:pt x="368" y="103"/>
                    <a:pt x="368" y="103"/>
                    <a:pt x="368" y="103"/>
                  </a:cubicBezTo>
                  <a:cubicBezTo>
                    <a:pt x="369" y="103"/>
                    <a:pt x="369" y="103"/>
                    <a:pt x="369" y="103"/>
                  </a:cubicBezTo>
                  <a:cubicBezTo>
                    <a:pt x="369" y="103"/>
                    <a:pt x="369" y="103"/>
                    <a:pt x="369" y="103"/>
                  </a:cubicBezTo>
                  <a:cubicBezTo>
                    <a:pt x="369" y="104"/>
                    <a:pt x="369" y="104"/>
                    <a:pt x="369" y="104"/>
                  </a:cubicBezTo>
                  <a:cubicBezTo>
                    <a:pt x="370" y="105"/>
                    <a:pt x="370" y="105"/>
                    <a:pt x="370" y="105"/>
                  </a:cubicBezTo>
                  <a:cubicBezTo>
                    <a:pt x="370" y="105"/>
                    <a:pt x="370" y="105"/>
                    <a:pt x="370" y="105"/>
                  </a:cubicBezTo>
                  <a:cubicBezTo>
                    <a:pt x="369" y="105"/>
                    <a:pt x="369" y="105"/>
                    <a:pt x="369" y="105"/>
                  </a:cubicBezTo>
                  <a:cubicBezTo>
                    <a:pt x="368" y="105"/>
                    <a:pt x="368" y="105"/>
                    <a:pt x="368" y="105"/>
                  </a:cubicBezTo>
                  <a:cubicBezTo>
                    <a:pt x="368" y="105"/>
                    <a:pt x="368" y="105"/>
                    <a:pt x="368" y="105"/>
                  </a:cubicBezTo>
                  <a:cubicBezTo>
                    <a:pt x="368" y="105"/>
                    <a:pt x="368" y="105"/>
                    <a:pt x="368" y="105"/>
                  </a:cubicBezTo>
                  <a:cubicBezTo>
                    <a:pt x="367" y="104"/>
                    <a:pt x="367" y="104"/>
                    <a:pt x="367" y="104"/>
                  </a:cubicBezTo>
                  <a:cubicBezTo>
                    <a:pt x="367" y="104"/>
                    <a:pt x="367" y="104"/>
                    <a:pt x="367" y="104"/>
                  </a:cubicBezTo>
                  <a:cubicBezTo>
                    <a:pt x="367" y="104"/>
                    <a:pt x="367" y="104"/>
                    <a:pt x="367" y="104"/>
                  </a:cubicBezTo>
                  <a:cubicBezTo>
                    <a:pt x="366" y="104"/>
                    <a:pt x="366" y="104"/>
                    <a:pt x="366" y="104"/>
                  </a:cubicBezTo>
                  <a:cubicBezTo>
                    <a:pt x="366" y="104"/>
                    <a:pt x="366" y="104"/>
                    <a:pt x="366" y="104"/>
                  </a:cubicBezTo>
                  <a:cubicBezTo>
                    <a:pt x="366" y="103"/>
                    <a:pt x="366" y="103"/>
                    <a:pt x="366" y="103"/>
                  </a:cubicBezTo>
                  <a:cubicBezTo>
                    <a:pt x="364" y="102"/>
                    <a:pt x="364" y="102"/>
                    <a:pt x="364" y="102"/>
                  </a:cubicBezTo>
                  <a:cubicBezTo>
                    <a:pt x="363" y="102"/>
                    <a:pt x="363" y="102"/>
                    <a:pt x="363" y="102"/>
                  </a:cubicBezTo>
                  <a:cubicBezTo>
                    <a:pt x="362" y="103"/>
                    <a:pt x="362" y="103"/>
                    <a:pt x="362" y="103"/>
                  </a:cubicBezTo>
                  <a:cubicBezTo>
                    <a:pt x="362" y="103"/>
                    <a:pt x="362" y="103"/>
                    <a:pt x="362" y="103"/>
                  </a:cubicBezTo>
                  <a:cubicBezTo>
                    <a:pt x="361" y="103"/>
                    <a:pt x="361" y="103"/>
                    <a:pt x="361" y="103"/>
                  </a:cubicBezTo>
                  <a:cubicBezTo>
                    <a:pt x="361" y="104"/>
                    <a:pt x="361" y="104"/>
                    <a:pt x="361" y="104"/>
                  </a:cubicBezTo>
                  <a:cubicBezTo>
                    <a:pt x="360" y="104"/>
                    <a:pt x="360" y="104"/>
                    <a:pt x="360" y="104"/>
                  </a:cubicBezTo>
                  <a:cubicBezTo>
                    <a:pt x="360" y="105"/>
                    <a:pt x="360" y="105"/>
                    <a:pt x="360" y="105"/>
                  </a:cubicBezTo>
                  <a:cubicBezTo>
                    <a:pt x="360" y="105"/>
                    <a:pt x="360" y="105"/>
                    <a:pt x="360" y="105"/>
                  </a:cubicBezTo>
                  <a:cubicBezTo>
                    <a:pt x="359" y="105"/>
                    <a:pt x="359" y="105"/>
                    <a:pt x="359" y="105"/>
                  </a:cubicBezTo>
                  <a:cubicBezTo>
                    <a:pt x="359" y="106"/>
                    <a:pt x="359" y="106"/>
                    <a:pt x="359" y="106"/>
                  </a:cubicBezTo>
                  <a:cubicBezTo>
                    <a:pt x="359" y="106"/>
                    <a:pt x="359" y="106"/>
                    <a:pt x="359" y="106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59" y="109"/>
                    <a:pt x="359" y="109"/>
                    <a:pt x="359" y="109"/>
                  </a:cubicBezTo>
                  <a:cubicBezTo>
                    <a:pt x="359" y="109"/>
                    <a:pt x="359" y="109"/>
                    <a:pt x="359" y="109"/>
                  </a:cubicBezTo>
                  <a:cubicBezTo>
                    <a:pt x="358" y="109"/>
                    <a:pt x="358" y="109"/>
                    <a:pt x="358" y="109"/>
                  </a:cubicBezTo>
                  <a:cubicBezTo>
                    <a:pt x="357" y="107"/>
                    <a:pt x="357" y="107"/>
                    <a:pt x="357" y="107"/>
                  </a:cubicBezTo>
                  <a:cubicBezTo>
                    <a:pt x="357" y="106"/>
                    <a:pt x="357" y="106"/>
                    <a:pt x="357" y="106"/>
                  </a:cubicBezTo>
                  <a:cubicBezTo>
                    <a:pt x="357" y="106"/>
                    <a:pt x="357" y="106"/>
                    <a:pt x="357" y="106"/>
                  </a:cubicBezTo>
                  <a:cubicBezTo>
                    <a:pt x="356" y="105"/>
                    <a:pt x="356" y="105"/>
                    <a:pt x="356" y="105"/>
                  </a:cubicBezTo>
                  <a:cubicBezTo>
                    <a:pt x="356" y="106"/>
                    <a:pt x="356" y="106"/>
                    <a:pt x="356" y="106"/>
                  </a:cubicBezTo>
                  <a:cubicBezTo>
                    <a:pt x="356" y="107"/>
                    <a:pt x="356" y="107"/>
                    <a:pt x="356" y="107"/>
                  </a:cubicBezTo>
                  <a:cubicBezTo>
                    <a:pt x="355" y="107"/>
                    <a:pt x="355" y="107"/>
                    <a:pt x="355" y="107"/>
                  </a:cubicBezTo>
                  <a:cubicBezTo>
                    <a:pt x="355" y="108"/>
                    <a:pt x="355" y="108"/>
                    <a:pt x="355" y="108"/>
                  </a:cubicBezTo>
                  <a:cubicBezTo>
                    <a:pt x="356" y="108"/>
                    <a:pt x="356" y="108"/>
                    <a:pt x="356" y="108"/>
                  </a:cubicBezTo>
                  <a:cubicBezTo>
                    <a:pt x="355" y="109"/>
                    <a:pt x="355" y="109"/>
                    <a:pt x="355" y="109"/>
                  </a:cubicBezTo>
                  <a:cubicBezTo>
                    <a:pt x="355" y="109"/>
                    <a:pt x="355" y="109"/>
                    <a:pt x="355" y="109"/>
                  </a:cubicBezTo>
                  <a:cubicBezTo>
                    <a:pt x="354" y="109"/>
                    <a:pt x="354" y="109"/>
                    <a:pt x="354" y="109"/>
                  </a:cubicBezTo>
                  <a:cubicBezTo>
                    <a:pt x="354" y="108"/>
                    <a:pt x="354" y="108"/>
                    <a:pt x="354" y="108"/>
                  </a:cubicBezTo>
                  <a:cubicBezTo>
                    <a:pt x="354" y="108"/>
                    <a:pt x="354" y="108"/>
                    <a:pt x="354" y="108"/>
                  </a:cubicBezTo>
                  <a:cubicBezTo>
                    <a:pt x="353" y="109"/>
                    <a:pt x="353" y="109"/>
                    <a:pt x="353" y="109"/>
                  </a:cubicBezTo>
                  <a:cubicBezTo>
                    <a:pt x="353" y="109"/>
                    <a:pt x="353" y="109"/>
                    <a:pt x="353" y="109"/>
                  </a:cubicBezTo>
                  <a:cubicBezTo>
                    <a:pt x="352" y="109"/>
                    <a:pt x="352" y="109"/>
                    <a:pt x="352" y="109"/>
                  </a:cubicBezTo>
                  <a:cubicBezTo>
                    <a:pt x="352" y="109"/>
                    <a:pt x="352" y="109"/>
                    <a:pt x="352" y="109"/>
                  </a:cubicBezTo>
                  <a:cubicBezTo>
                    <a:pt x="352" y="109"/>
                    <a:pt x="352" y="109"/>
                    <a:pt x="352" y="109"/>
                  </a:cubicBezTo>
                  <a:cubicBezTo>
                    <a:pt x="352" y="110"/>
                    <a:pt x="352" y="110"/>
                    <a:pt x="352" y="110"/>
                  </a:cubicBezTo>
                  <a:cubicBezTo>
                    <a:pt x="352" y="110"/>
                    <a:pt x="352" y="110"/>
                    <a:pt x="352" y="110"/>
                  </a:cubicBezTo>
                  <a:cubicBezTo>
                    <a:pt x="352" y="111"/>
                    <a:pt x="352" y="111"/>
                    <a:pt x="352" y="111"/>
                  </a:cubicBezTo>
                  <a:cubicBezTo>
                    <a:pt x="352" y="111"/>
                    <a:pt x="352" y="111"/>
                    <a:pt x="352" y="111"/>
                  </a:cubicBezTo>
                  <a:cubicBezTo>
                    <a:pt x="352" y="112"/>
                    <a:pt x="352" y="112"/>
                    <a:pt x="352" y="112"/>
                  </a:cubicBezTo>
                  <a:cubicBezTo>
                    <a:pt x="352" y="113"/>
                    <a:pt x="352" y="113"/>
                    <a:pt x="352" y="113"/>
                  </a:cubicBezTo>
                  <a:cubicBezTo>
                    <a:pt x="352" y="113"/>
                    <a:pt x="352" y="113"/>
                    <a:pt x="352" y="113"/>
                  </a:cubicBezTo>
                  <a:cubicBezTo>
                    <a:pt x="352" y="113"/>
                    <a:pt x="352" y="113"/>
                    <a:pt x="352" y="113"/>
                  </a:cubicBezTo>
                  <a:cubicBezTo>
                    <a:pt x="353" y="113"/>
                    <a:pt x="353" y="113"/>
                    <a:pt x="353" y="113"/>
                  </a:cubicBezTo>
                  <a:cubicBezTo>
                    <a:pt x="353" y="114"/>
                    <a:pt x="353" y="114"/>
                    <a:pt x="353" y="114"/>
                  </a:cubicBezTo>
                  <a:cubicBezTo>
                    <a:pt x="353" y="114"/>
                    <a:pt x="353" y="114"/>
                    <a:pt x="353" y="114"/>
                  </a:cubicBezTo>
                  <a:cubicBezTo>
                    <a:pt x="353" y="114"/>
                    <a:pt x="353" y="114"/>
                    <a:pt x="353" y="114"/>
                  </a:cubicBezTo>
                  <a:cubicBezTo>
                    <a:pt x="353" y="114"/>
                    <a:pt x="353" y="114"/>
                    <a:pt x="353" y="114"/>
                  </a:cubicBezTo>
                  <a:cubicBezTo>
                    <a:pt x="354" y="115"/>
                    <a:pt x="354" y="115"/>
                    <a:pt x="354" y="115"/>
                  </a:cubicBezTo>
                  <a:cubicBezTo>
                    <a:pt x="354" y="115"/>
                    <a:pt x="354" y="115"/>
                    <a:pt x="354" y="115"/>
                  </a:cubicBezTo>
                  <a:cubicBezTo>
                    <a:pt x="354" y="116"/>
                    <a:pt x="354" y="116"/>
                    <a:pt x="354" y="116"/>
                  </a:cubicBezTo>
                  <a:cubicBezTo>
                    <a:pt x="353" y="115"/>
                    <a:pt x="353" y="115"/>
                    <a:pt x="353" y="115"/>
                  </a:cubicBezTo>
                  <a:cubicBezTo>
                    <a:pt x="353" y="115"/>
                    <a:pt x="353" y="115"/>
                    <a:pt x="353" y="115"/>
                  </a:cubicBezTo>
                  <a:cubicBezTo>
                    <a:pt x="353" y="116"/>
                    <a:pt x="353" y="116"/>
                    <a:pt x="353" y="116"/>
                  </a:cubicBezTo>
                  <a:cubicBezTo>
                    <a:pt x="353" y="116"/>
                    <a:pt x="353" y="116"/>
                    <a:pt x="353" y="116"/>
                  </a:cubicBezTo>
                  <a:cubicBezTo>
                    <a:pt x="354" y="116"/>
                    <a:pt x="354" y="116"/>
                    <a:pt x="354" y="116"/>
                  </a:cubicBezTo>
                  <a:cubicBezTo>
                    <a:pt x="354" y="117"/>
                    <a:pt x="354" y="117"/>
                    <a:pt x="354" y="117"/>
                  </a:cubicBezTo>
                  <a:cubicBezTo>
                    <a:pt x="354" y="117"/>
                    <a:pt x="354" y="117"/>
                    <a:pt x="354" y="117"/>
                  </a:cubicBezTo>
                  <a:cubicBezTo>
                    <a:pt x="354" y="118"/>
                    <a:pt x="354" y="118"/>
                    <a:pt x="354" y="118"/>
                  </a:cubicBezTo>
                  <a:cubicBezTo>
                    <a:pt x="353" y="118"/>
                    <a:pt x="353" y="118"/>
                    <a:pt x="353" y="118"/>
                  </a:cubicBezTo>
                  <a:cubicBezTo>
                    <a:pt x="354" y="119"/>
                    <a:pt x="354" y="119"/>
                    <a:pt x="354" y="119"/>
                  </a:cubicBezTo>
                  <a:cubicBezTo>
                    <a:pt x="353" y="120"/>
                    <a:pt x="353" y="120"/>
                    <a:pt x="353" y="120"/>
                  </a:cubicBezTo>
                  <a:cubicBezTo>
                    <a:pt x="354" y="120"/>
                    <a:pt x="354" y="120"/>
                    <a:pt x="354" y="120"/>
                  </a:cubicBezTo>
                  <a:cubicBezTo>
                    <a:pt x="354" y="120"/>
                    <a:pt x="354" y="120"/>
                    <a:pt x="354" y="120"/>
                  </a:cubicBezTo>
                  <a:cubicBezTo>
                    <a:pt x="354" y="121"/>
                    <a:pt x="354" y="121"/>
                    <a:pt x="354" y="121"/>
                  </a:cubicBezTo>
                  <a:cubicBezTo>
                    <a:pt x="354" y="122"/>
                    <a:pt x="354" y="122"/>
                    <a:pt x="354" y="122"/>
                  </a:cubicBezTo>
                  <a:cubicBezTo>
                    <a:pt x="354" y="122"/>
                    <a:pt x="354" y="122"/>
                    <a:pt x="354" y="122"/>
                  </a:cubicBezTo>
                  <a:cubicBezTo>
                    <a:pt x="354" y="123"/>
                    <a:pt x="354" y="123"/>
                    <a:pt x="354" y="123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356" y="124"/>
                    <a:pt x="356" y="124"/>
                    <a:pt x="356" y="124"/>
                  </a:cubicBezTo>
                  <a:cubicBezTo>
                    <a:pt x="356" y="125"/>
                    <a:pt x="356" y="125"/>
                    <a:pt x="356" y="125"/>
                  </a:cubicBezTo>
                  <a:cubicBezTo>
                    <a:pt x="357" y="124"/>
                    <a:pt x="357" y="124"/>
                    <a:pt x="357" y="124"/>
                  </a:cubicBezTo>
                  <a:cubicBezTo>
                    <a:pt x="357" y="124"/>
                    <a:pt x="357" y="124"/>
                    <a:pt x="357" y="124"/>
                  </a:cubicBezTo>
                  <a:cubicBezTo>
                    <a:pt x="356" y="123"/>
                    <a:pt x="356" y="123"/>
                    <a:pt x="356" y="123"/>
                  </a:cubicBezTo>
                  <a:cubicBezTo>
                    <a:pt x="356" y="123"/>
                    <a:pt x="356" y="123"/>
                    <a:pt x="356" y="123"/>
                  </a:cubicBezTo>
                  <a:cubicBezTo>
                    <a:pt x="356" y="122"/>
                    <a:pt x="356" y="122"/>
                    <a:pt x="356" y="122"/>
                  </a:cubicBezTo>
                  <a:cubicBezTo>
                    <a:pt x="357" y="122"/>
                    <a:pt x="357" y="122"/>
                    <a:pt x="357" y="122"/>
                  </a:cubicBezTo>
                  <a:cubicBezTo>
                    <a:pt x="358" y="123"/>
                    <a:pt x="358" y="123"/>
                    <a:pt x="358" y="123"/>
                  </a:cubicBezTo>
                  <a:cubicBezTo>
                    <a:pt x="358" y="123"/>
                    <a:pt x="358" y="123"/>
                    <a:pt x="358" y="123"/>
                  </a:cubicBezTo>
                  <a:cubicBezTo>
                    <a:pt x="359" y="123"/>
                    <a:pt x="359" y="123"/>
                    <a:pt x="359" y="123"/>
                  </a:cubicBezTo>
                  <a:cubicBezTo>
                    <a:pt x="359" y="124"/>
                    <a:pt x="359" y="124"/>
                    <a:pt x="359" y="124"/>
                  </a:cubicBezTo>
                  <a:cubicBezTo>
                    <a:pt x="359" y="124"/>
                    <a:pt x="359" y="124"/>
                    <a:pt x="359" y="124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6"/>
                    <a:pt x="359" y="126"/>
                    <a:pt x="359" y="126"/>
                  </a:cubicBezTo>
                  <a:cubicBezTo>
                    <a:pt x="359" y="126"/>
                    <a:pt x="359" y="126"/>
                    <a:pt x="359" y="126"/>
                  </a:cubicBezTo>
                  <a:cubicBezTo>
                    <a:pt x="358" y="126"/>
                    <a:pt x="358" y="126"/>
                    <a:pt x="358" y="126"/>
                  </a:cubicBezTo>
                  <a:cubicBezTo>
                    <a:pt x="359" y="127"/>
                    <a:pt x="359" y="127"/>
                    <a:pt x="359" y="127"/>
                  </a:cubicBezTo>
                  <a:cubicBezTo>
                    <a:pt x="359" y="128"/>
                    <a:pt x="359" y="128"/>
                    <a:pt x="359" y="128"/>
                  </a:cubicBezTo>
                  <a:cubicBezTo>
                    <a:pt x="359" y="129"/>
                    <a:pt x="359" y="129"/>
                    <a:pt x="359" y="129"/>
                  </a:cubicBezTo>
                  <a:cubicBezTo>
                    <a:pt x="360" y="129"/>
                    <a:pt x="360" y="129"/>
                    <a:pt x="360" y="129"/>
                  </a:cubicBezTo>
                  <a:cubicBezTo>
                    <a:pt x="360" y="129"/>
                    <a:pt x="360" y="129"/>
                    <a:pt x="360" y="129"/>
                  </a:cubicBezTo>
                  <a:cubicBezTo>
                    <a:pt x="360" y="129"/>
                    <a:pt x="360" y="129"/>
                    <a:pt x="360" y="129"/>
                  </a:cubicBezTo>
                  <a:cubicBezTo>
                    <a:pt x="361" y="129"/>
                    <a:pt x="361" y="129"/>
                    <a:pt x="361" y="129"/>
                  </a:cubicBezTo>
                  <a:cubicBezTo>
                    <a:pt x="361" y="128"/>
                    <a:pt x="361" y="128"/>
                    <a:pt x="361" y="128"/>
                  </a:cubicBezTo>
                  <a:cubicBezTo>
                    <a:pt x="361" y="128"/>
                    <a:pt x="361" y="128"/>
                    <a:pt x="361" y="128"/>
                  </a:cubicBezTo>
                  <a:cubicBezTo>
                    <a:pt x="362" y="129"/>
                    <a:pt x="362" y="129"/>
                    <a:pt x="362" y="129"/>
                  </a:cubicBezTo>
                  <a:cubicBezTo>
                    <a:pt x="362" y="130"/>
                    <a:pt x="362" y="130"/>
                    <a:pt x="362" y="130"/>
                  </a:cubicBezTo>
                  <a:cubicBezTo>
                    <a:pt x="363" y="131"/>
                    <a:pt x="363" y="131"/>
                    <a:pt x="363" y="131"/>
                  </a:cubicBezTo>
                  <a:cubicBezTo>
                    <a:pt x="363" y="132"/>
                    <a:pt x="363" y="132"/>
                    <a:pt x="363" y="132"/>
                  </a:cubicBezTo>
                  <a:cubicBezTo>
                    <a:pt x="363" y="133"/>
                    <a:pt x="363" y="133"/>
                    <a:pt x="363" y="133"/>
                  </a:cubicBezTo>
                  <a:cubicBezTo>
                    <a:pt x="363" y="133"/>
                    <a:pt x="363" y="133"/>
                    <a:pt x="363" y="133"/>
                  </a:cubicBezTo>
                  <a:cubicBezTo>
                    <a:pt x="363" y="134"/>
                    <a:pt x="363" y="134"/>
                    <a:pt x="363" y="134"/>
                  </a:cubicBezTo>
                  <a:cubicBezTo>
                    <a:pt x="362" y="133"/>
                    <a:pt x="362" y="133"/>
                    <a:pt x="362" y="133"/>
                  </a:cubicBezTo>
                  <a:cubicBezTo>
                    <a:pt x="361" y="133"/>
                    <a:pt x="361" y="133"/>
                    <a:pt x="361" y="133"/>
                  </a:cubicBezTo>
                  <a:cubicBezTo>
                    <a:pt x="361" y="132"/>
                    <a:pt x="361" y="132"/>
                    <a:pt x="361" y="132"/>
                  </a:cubicBezTo>
                  <a:cubicBezTo>
                    <a:pt x="361" y="131"/>
                    <a:pt x="361" y="131"/>
                    <a:pt x="361" y="131"/>
                  </a:cubicBezTo>
                  <a:cubicBezTo>
                    <a:pt x="361" y="131"/>
                    <a:pt x="361" y="131"/>
                    <a:pt x="361" y="131"/>
                  </a:cubicBezTo>
                  <a:cubicBezTo>
                    <a:pt x="361" y="130"/>
                    <a:pt x="361" y="130"/>
                    <a:pt x="361" y="130"/>
                  </a:cubicBezTo>
                  <a:cubicBezTo>
                    <a:pt x="361" y="130"/>
                    <a:pt x="361" y="130"/>
                    <a:pt x="361" y="130"/>
                  </a:cubicBezTo>
                  <a:cubicBezTo>
                    <a:pt x="361" y="131"/>
                    <a:pt x="361" y="131"/>
                    <a:pt x="361" y="131"/>
                  </a:cubicBezTo>
                  <a:cubicBezTo>
                    <a:pt x="361" y="131"/>
                    <a:pt x="361" y="131"/>
                    <a:pt x="361" y="131"/>
                  </a:cubicBezTo>
                  <a:cubicBezTo>
                    <a:pt x="360" y="131"/>
                    <a:pt x="360" y="131"/>
                    <a:pt x="360" y="131"/>
                  </a:cubicBezTo>
                  <a:cubicBezTo>
                    <a:pt x="360" y="132"/>
                    <a:pt x="360" y="132"/>
                    <a:pt x="360" y="132"/>
                  </a:cubicBezTo>
                  <a:cubicBezTo>
                    <a:pt x="360" y="132"/>
                    <a:pt x="360" y="132"/>
                    <a:pt x="360" y="132"/>
                  </a:cubicBezTo>
                  <a:cubicBezTo>
                    <a:pt x="361" y="132"/>
                    <a:pt x="361" y="132"/>
                    <a:pt x="361" y="132"/>
                  </a:cubicBezTo>
                  <a:cubicBezTo>
                    <a:pt x="361" y="133"/>
                    <a:pt x="361" y="133"/>
                    <a:pt x="361" y="133"/>
                  </a:cubicBezTo>
                  <a:cubicBezTo>
                    <a:pt x="360" y="133"/>
                    <a:pt x="360" y="133"/>
                    <a:pt x="360" y="133"/>
                  </a:cubicBezTo>
                  <a:cubicBezTo>
                    <a:pt x="360" y="134"/>
                    <a:pt x="360" y="134"/>
                    <a:pt x="360" y="134"/>
                  </a:cubicBezTo>
                  <a:cubicBezTo>
                    <a:pt x="360" y="135"/>
                    <a:pt x="360" y="135"/>
                    <a:pt x="360" y="135"/>
                  </a:cubicBezTo>
                  <a:cubicBezTo>
                    <a:pt x="360" y="137"/>
                    <a:pt x="360" y="137"/>
                    <a:pt x="360" y="137"/>
                  </a:cubicBezTo>
                  <a:cubicBezTo>
                    <a:pt x="361" y="137"/>
                    <a:pt x="361" y="137"/>
                    <a:pt x="361" y="137"/>
                  </a:cubicBezTo>
                  <a:cubicBezTo>
                    <a:pt x="361" y="138"/>
                    <a:pt x="361" y="138"/>
                    <a:pt x="361" y="138"/>
                  </a:cubicBezTo>
                  <a:cubicBezTo>
                    <a:pt x="362" y="140"/>
                    <a:pt x="362" y="140"/>
                    <a:pt x="362" y="140"/>
                  </a:cubicBezTo>
                  <a:cubicBezTo>
                    <a:pt x="363" y="140"/>
                    <a:pt x="363" y="140"/>
                    <a:pt x="363" y="140"/>
                  </a:cubicBezTo>
                  <a:cubicBezTo>
                    <a:pt x="364" y="141"/>
                    <a:pt x="364" y="141"/>
                    <a:pt x="364" y="141"/>
                  </a:cubicBezTo>
                  <a:cubicBezTo>
                    <a:pt x="364" y="142"/>
                    <a:pt x="364" y="142"/>
                    <a:pt x="364" y="142"/>
                  </a:cubicBezTo>
                  <a:cubicBezTo>
                    <a:pt x="364" y="142"/>
                    <a:pt x="364" y="142"/>
                    <a:pt x="364" y="142"/>
                  </a:cubicBezTo>
                  <a:cubicBezTo>
                    <a:pt x="364" y="143"/>
                    <a:pt x="364" y="143"/>
                    <a:pt x="364" y="143"/>
                  </a:cubicBezTo>
                  <a:cubicBezTo>
                    <a:pt x="362" y="143"/>
                    <a:pt x="362" y="143"/>
                    <a:pt x="362" y="143"/>
                  </a:cubicBezTo>
                  <a:cubicBezTo>
                    <a:pt x="362" y="143"/>
                    <a:pt x="362" y="143"/>
                    <a:pt x="362" y="143"/>
                  </a:cubicBezTo>
                  <a:cubicBezTo>
                    <a:pt x="361" y="144"/>
                    <a:pt x="361" y="144"/>
                    <a:pt x="361" y="144"/>
                  </a:cubicBezTo>
                  <a:cubicBezTo>
                    <a:pt x="361" y="144"/>
                    <a:pt x="361" y="144"/>
                    <a:pt x="361" y="144"/>
                  </a:cubicBezTo>
                  <a:cubicBezTo>
                    <a:pt x="361" y="144"/>
                    <a:pt x="361" y="144"/>
                    <a:pt x="361" y="144"/>
                  </a:cubicBezTo>
                  <a:cubicBezTo>
                    <a:pt x="360" y="145"/>
                    <a:pt x="360" y="145"/>
                    <a:pt x="360" y="145"/>
                  </a:cubicBezTo>
                  <a:cubicBezTo>
                    <a:pt x="360" y="146"/>
                    <a:pt x="360" y="146"/>
                    <a:pt x="360" y="146"/>
                  </a:cubicBezTo>
                  <a:cubicBezTo>
                    <a:pt x="360" y="146"/>
                    <a:pt x="360" y="146"/>
                    <a:pt x="360" y="146"/>
                  </a:cubicBezTo>
                  <a:cubicBezTo>
                    <a:pt x="360" y="147"/>
                    <a:pt x="360" y="147"/>
                    <a:pt x="360" y="147"/>
                  </a:cubicBezTo>
                  <a:cubicBezTo>
                    <a:pt x="360" y="148"/>
                    <a:pt x="360" y="148"/>
                    <a:pt x="360" y="148"/>
                  </a:cubicBezTo>
                  <a:cubicBezTo>
                    <a:pt x="361" y="150"/>
                    <a:pt x="361" y="150"/>
                    <a:pt x="361" y="150"/>
                  </a:cubicBezTo>
                  <a:cubicBezTo>
                    <a:pt x="361" y="150"/>
                    <a:pt x="361" y="150"/>
                    <a:pt x="361" y="150"/>
                  </a:cubicBezTo>
                  <a:cubicBezTo>
                    <a:pt x="361" y="151"/>
                    <a:pt x="361" y="151"/>
                    <a:pt x="361" y="151"/>
                  </a:cubicBezTo>
                  <a:cubicBezTo>
                    <a:pt x="362" y="151"/>
                    <a:pt x="362" y="151"/>
                    <a:pt x="362" y="151"/>
                  </a:cubicBezTo>
                  <a:cubicBezTo>
                    <a:pt x="363" y="152"/>
                    <a:pt x="363" y="152"/>
                    <a:pt x="363" y="152"/>
                  </a:cubicBezTo>
                  <a:cubicBezTo>
                    <a:pt x="362" y="152"/>
                    <a:pt x="362" y="152"/>
                    <a:pt x="362" y="152"/>
                  </a:cubicBezTo>
                  <a:cubicBezTo>
                    <a:pt x="362" y="152"/>
                    <a:pt x="362" y="152"/>
                    <a:pt x="362" y="152"/>
                  </a:cubicBezTo>
                  <a:cubicBezTo>
                    <a:pt x="361" y="152"/>
                    <a:pt x="361" y="152"/>
                    <a:pt x="361" y="152"/>
                  </a:cubicBezTo>
                  <a:cubicBezTo>
                    <a:pt x="361" y="153"/>
                    <a:pt x="361" y="153"/>
                    <a:pt x="361" y="153"/>
                  </a:cubicBezTo>
                  <a:cubicBezTo>
                    <a:pt x="360" y="152"/>
                    <a:pt x="360" y="152"/>
                    <a:pt x="360" y="152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9" y="153"/>
                    <a:pt x="359" y="153"/>
                    <a:pt x="359" y="153"/>
                  </a:cubicBezTo>
                  <a:cubicBezTo>
                    <a:pt x="359" y="154"/>
                    <a:pt x="359" y="154"/>
                    <a:pt x="359" y="154"/>
                  </a:cubicBezTo>
                  <a:cubicBezTo>
                    <a:pt x="360" y="154"/>
                    <a:pt x="360" y="154"/>
                    <a:pt x="360" y="154"/>
                  </a:cubicBezTo>
                  <a:cubicBezTo>
                    <a:pt x="359" y="154"/>
                    <a:pt x="359" y="154"/>
                    <a:pt x="359" y="154"/>
                  </a:cubicBezTo>
                  <a:cubicBezTo>
                    <a:pt x="359" y="155"/>
                    <a:pt x="359" y="155"/>
                    <a:pt x="359" y="155"/>
                  </a:cubicBezTo>
                  <a:cubicBezTo>
                    <a:pt x="360" y="155"/>
                    <a:pt x="360" y="155"/>
                    <a:pt x="360" y="155"/>
                  </a:cubicBezTo>
                  <a:cubicBezTo>
                    <a:pt x="360" y="156"/>
                    <a:pt x="360" y="156"/>
                    <a:pt x="360" y="156"/>
                  </a:cubicBezTo>
                  <a:cubicBezTo>
                    <a:pt x="359" y="155"/>
                    <a:pt x="359" y="155"/>
                    <a:pt x="359" y="155"/>
                  </a:cubicBezTo>
                  <a:cubicBezTo>
                    <a:pt x="360" y="156"/>
                    <a:pt x="360" y="156"/>
                    <a:pt x="360" y="156"/>
                  </a:cubicBezTo>
                  <a:cubicBezTo>
                    <a:pt x="360" y="157"/>
                    <a:pt x="360" y="157"/>
                    <a:pt x="360" y="157"/>
                  </a:cubicBezTo>
                  <a:cubicBezTo>
                    <a:pt x="360" y="157"/>
                    <a:pt x="360" y="157"/>
                    <a:pt x="360" y="157"/>
                  </a:cubicBezTo>
                  <a:cubicBezTo>
                    <a:pt x="360" y="157"/>
                    <a:pt x="360" y="157"/>
                    <a:pt x="360" y="157"/>
                  </a:cubicBezTo>
                  <a:cubicBezTo>
                    <a:pt x="361" y="157"/>
                    <a:pt x="361" y="157"/>
                    <a:pt x="361" y="157"/>
                  </a:cubicBezTo>
                  <a:cubicBezTo>
                    <a:pt x="360" y="158"/>
                    <a:pt x="360" y="158"/>
                    <a:pt x="360" y="158"/>
                  </a:cubicBezTo>
                  <a:cubicBezTo>
                    <a:pt x="360" y="158"/>
                    <a:pt x="360" y="158"/>
                    <a:pt x="360" y="158"/>
                  </a:cubicBezTo>
                  <a:cubicBezTo>
                    <a:pt x="361" y="159"/>
                    <a:pt x="361" y="159"/>
                    <a:pt x="361" y="159"/>
                  </a:cubicBezTo>
                  <a:cubicBezTo>
                    <a:pt x="360" y="160"/>
                    <a:pt x="360" y="160"/>
                    <a:pt x="360" y="160"/>
                  </a:cubicBezTo>
                  <a:cubicBezTo>
                    <a:pt x="360" y="161"/>
                    <a:pt x="360" y="161"/>
                    <a:pt x="360" y="161"/>
                  </a:cubicBezTo>
                  <a:cubicBezTo>
                    <a:pt x="360" y="161"/>
                    <a:pt x="360" y="161"/>
                    <a:pt x="360" y="161"/>
                  </a:cubicBezTo>
                  <a:cubicBezTo>
                    <a:pt x="360" y="162"/>
                    <a:pt x="360" y="162"/>
                    <a:pt x="360" y="162"/>
                  </a:cubicBezTo>
                  <a:cubicBezTo>
                    <a:pt x="359" y="162"/>
                    <a:pt x="359" y="162"/>
                    <a:pt x="359" y="162"/>
                  </a:cubicBezTo>
                  <a:cubicBezTo>
                    <a:pt x="359" y="163"/>
                    <a:pt x="359" y="163"/>
                    <a:pt x="359" y="163"/>
                  </a:cubicBezTo>
                  <a:cubicBezTo>
                    <a:pt x="359" y="163"/>
                    <a:pt x="359" y="163"/>
                    <a:pt x="359" y="163"/>
                  </a:cubicBezTo>
                  <a:cubicBezTo>
                    <a:pt x="359" y="164"/>
                    <a:pt x="359" y="164"/>
                    <a:pt x="359" y="164"/>
                  </a:cubicBezTo>
                  <a:cubicBezTo>
                    <a:pt x="358" y="166"/>
                    <a:pt x="358" y="166"/>
                    <a:pt x="358" y="166"/>
                  </a:cubicBezTo>
                  <a:cubicBezTo>
                    <a:pt x="358" y="165"/>
                    <a:pt x="358" y="165"/>
                    <a:pt x="358" y="165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4"/>
                    <a:pt x="358" y="164"/>
                    <a:pt x="358" y="164"/>
                  </a:cubicBezTo>
                  <a:cubicBezTo>
                    <a:pt x="358" y="163"/>
                    <a:pt x="358" y="163"/>
                    <a:pt x="358" y="163"/>
                  </a:cubicBezTo>
                  <a:cubicBezTo>
                    <a:pt x="357" y="163"/>
                    <a:pt x="357" y="163"/>
                    <a:pt x="357" y="163"/>
                  </a:cubicBezTo>
                  <a:cubicBezTo>
                    <a:pt x="356" y="162"/>
                    <a:pt x="356" y="162"/>
                    <a:pt x="356" y="162"/>
                  </a:cubicBezTo>
                  <a:cubicBezTo>
                    <a:pt x="356" y="161"/>
                    <a:pt x="356" y="161"/>
                    <a:pt x="356" y="161"/>
                  </a:cubicBezTo>
                  <a:cubicBezTo>
                    <a:pt x="355" y="159"/>
                    <a:pt x="355" y="159"/>
                    <a:pt x="355" y="159"/>
                  </a:cubicBezTo>
                  <a:cubicBezTo>
                    <a:pt x="354" y="158"/>
                    <a:pt x="354" y="158"/>
                    <a:pt x="354" y="158"/>
                  </a:cubicBezTo>
                  <a:cubicBezTo>
                    <a:pt x="355" y="158"/>
                    <a:pt x="355" y="158"/>
                    <a:pt x="355" y="158"/>
                  </a:cubicBezTo>
                  <a:cubicBezTo>
                    <a:pt x="355" y="157"/>
                    <a:pt x="355" y="157"/>
                    <a:pt x="355" y="157"/>
                  </a:cubicBezTo>
                  <a:cubicBezTo>
                    <a:pt x="355" y="157"/>
                    <a:pt x="355" y="157"/>
                    <a:pt x="355" y="157"/>
                  </a:cubicBezTo>
                  <a:cubicBezTo>
                    <a:pt x="355" y="157"/>
                    <a:pt x="355" y="157"/>
                    <a:pt x="355" y="157"/>
                  </a:cubicBezTo>
                  <a:cubicBezTo>
                    <a:pt x="354" y="157"/>
                    <a:pt x="354" y="157"/>
                    <a:pt x="354" y="157"/>
                  </a:cubicBezTo>
                  <a:cubicBezTo>
                    <a:pt x="353" y="157"/>
                    <a:pt x="353" y="157"/>
                    <a:pt x="353" y="157"/>
                  </a:cubicBezTo>
                  <a:cubicBezTo>
                    <a:pt x="351" y="153"/>
                    <a:pt x="351" y="153"/>
                    <a:pt x="351" y="153"/>
                  </a:cubicBezTo>
                  <a:cubicBezTo>
                    <a:pt x="349" y="150"/>
                    <a:pt x="349" y="150"/>
                    <a:pt x="349" y="150"/>
                  </a:cubicBezTo>
                  <a:cubicBezTo>
                    <a:pt x="349" y="149"/>
                    <a:pt x="349" y="149"/>
                    <a:pt x="349" y="149"/>
                  </a:cubicBezTo>
                  <a:cubicBezTo>
                    <a:pt x="348" y="148"/>
                    <a:pt x="348" y="148"/>
                    <a:pt x="348" y="148"/>
                  </a:cubicBezTo>
                  <a:cubicBezTo>
                    <a:pt x="346" y="146"/>
                    <a:pt x="346" y="146"/>
                    <a:pt x="346" y="146"/>
                  </a:cubicBezTo>
                  <a:cubicBezTo>
                    <a:pt x="345" y="143"/>
                    <a:pt x="345" y="143"/>
                    <a:pt x="345" y="143"/>
                  </a:cubicBezTo>
                  <a:cubicBezTo>
                    <a:pt x="344" y="140"/>
                    <a:pt x="344" y="140"/>
                    <a:pt x="344" y="140"/>
                  </a:cubicBezTo>
                  <a:cubicBezTo>
                    <a:pt x="344" y="139"/>
                    <a:pt x="344" y="139"/>
                    <a:pt x="344" y="139"/>
                  </a:cubicBezTo>
                  <a:cubicBezTo>
                    <a:pt x="343" y="137"/>
                    <a:pt x="343" y="137"/>
                    <a:pt x="343" y="137"/>
                  </a:cubicBezTo>
                  <a:cubicBezTo>
                    <a:pt x="342" y="135"/>
                    <a:pt x="342" y="135"/>
                    <a:pt x="342" y="135"/>
                  </a:cubicBezTo>
                  <a:cubicBezTo>
                    <a:pt x="342" y="134"/>
                    <a:pt x="342" y="134"/>
                    <a:pt x="342" y="134"/>
                  </a:cubicBezTo>
                  <a:cubicBezTo>
                    <a:pt x="342" y="133"/>
                    <a:pt x="342" y="133"/>
                    <a:pt x="342" y="133"/>
                  </a:cubicBezTo>
                  <a:cubicBezTo>
                    <a:pt x="343" y="132"/>
                    <a:pt x="343" y="132"/>
                    <a:pt x="343" y="132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3" y="131"/>
                    <a:pt x="343" y="131"/>
                    <a:pt x="343" y="131"/>
                  </a:cubicBezTo>
                  <a:cubicBezTo>
                    <a:pt x="343" y="129"/>
                    <a:pt x="343" y="129"/>
                    <a:pt x="343" y="129"/>
                  </a:cubicBezTo>
                  <a:cubicBezTo>
                    <a:pt x="342" y="128"/>
                    <a:pt x="342" y="128"/>
                    <a:pt x="342" y="128"/>
                  </a:cubicBezTo>
                  <a:cubicBezTo>
                    <a:pt x="341" y="128"/>
                    <a:pt x="341" y="128"/>
                    <a:pt x="341" y="128"/>
                  </a:cubicBezTo>
                  <a:cubicBezTo>
                    <a:pt x="341" y="127"/>
                    <a:pt x="341" y="127"/>
                    <a:pt x="341" y="127"/>
                  </a:cubicBezTo>
                  <a:cubicBezTo>
                    <a:pt x="342" y="127"/>
                    <a:pt x="342" y="127"/>
                    <a:pt x="342" y="127"/>
                  </a:cubicBezTo>
                  <a:cubicBezTo>
                    <a:pt x="343" y="127"/>
                    <a:pt x="343" y="127"/>
                    <a:pt x="343" y="127"/>
                  </a:cubicBezTo>
                  <a:cubicBezTo>
                    <a:pt x="344" y="126"/>
                    <a:pt x="344" y="126"/>
                    <a:pt x="344" y="126"/>
                  </a:cubicBezTo>
                  <a:cubicBezTo>
                    <a:pt x="344" y="126"/>
                    <a:pt x="344" y="126"/>
                    <a:pt x="344" y="126"/>
                  </a:cubicBezTo>
                  <a:cubicBezTo>
                    <a:pt x="344" y="125"/>
                    <a:pt x="344" y="125"/>
                    <a:pt x="344" y="125"/>
                  </a:cubicBezTo>
                  <a:cubicBezTo>
                    <a:pt x="345" y="125"/>
                    <a:pt x="345" y="125"/>
                    <a:pt x="345" y="125"/>
                  </a:cubicBezTo>
                  <a:cubicBezTo>
                    <a:pt x="345" y="125"/>
                    <a:pt x="345" y="125"/>
                    <a:pt x="345" y="125"/>
                  </a:cubicBezTo>
                  <a:cubicBezTo>
                    <a:pt x="345" y="124"/>
                    <a:pt x="345" y="124"/>
                    <a:pt x="345" y="124"/>
                  </a:cubicBezTo>
                  <a:cubicBezTo>
                    <a:pt x="346" y="122"/>
                    <a:pt x="346" y="122"/>
                    <a:pt x="346" y="122"/>
                  </a:cubicBezTo>
                  <a:cubicBezTo>
                    <a:pt x="345" y="121"/>
                    <a:pt x="345" y="121"/>
                    <a:pt x="345" y="121"/>
                  </a:cubicBezTo>
                  <a:cubicBezTo>
                    <a:pt x="345" y="120"/>
                    <a:pt x="345" y="120"/>
                    <a:pt x="345" y="120"/>
                  </a:cubicBezTo>
                  <a:cubicBezTo>
                    <a:pt x="345" y="120"/>
                    <a:pt x="345" y="120"/>
                    <a:pt x="345" y="120"/>
                  </a:cubicBezTo>
                  <a:cubicBezTo>
                    <a:pt x="345" y="119"/>
                    <a:pt x="345" y="119"/>
                    <a:pt x="345" y="119"/>
                  </a:cubicBezTo>
                  <a:cubicBezTo>
                    <a:pt x="345" y="118"/>
                    <a:pt x="345" y="118"/>
                    <a:pt x="345" y="118"/>
                  </a:cubicBezTo>
                  <a:cubicBezTo>
                    <a:pt x="345" y="118"/>
                    <a:pt x="345" y="118"/>
                    <a:pt x="345" y="118"/>
                  </a:cubicBezTo>
                  <a:cubicBezTo>
                    <a:pt x="345" y="117"/>
                    <a:pt x="345" y="117"/>
                    <a:pt x="345" y="117"/>
                  </a:cubicBezTo>
                  <a:cubicBezTo>
                    <a:pt x="346" y="117"/>
                    <a:pt x="346" y="117"/>
                    <a:pt x="346" y="117"/>
                  </a:cubicBezTo>
                  <a:cubicBezTo>
                    <a:pt x="345" y="116"/>
                    <a:pt x="345" y="116"/>
                    <a:pt x="345" y="116"/>
                  </a:cubicBezTo>
                  <a:cubicBezTo>
                    <a:pt x="345" y="116"/>
                    <a:pt x="345" y="116"/>
                    <a:pt x="345" y="116"/>
                  </a:cubicBezTo>
                  <a:cubicBezTo>
                    <a:pt x="345" y="116"/>
                    <a:pt x="345" y="116"/>
                    <a:pt x="345" y="116"/>
                  </a:cubicBezTo>
                  <a:cubicBezTo>
                    <a:pt x="345" y="115"/>
                    <a:pt x="345" y="115"/>
                    <a:pt x="345" y="115"/>
                  </a:cubicBezTo>
                  <a:cubicBezTo>
                    <a:pt x="345" y="114"/>
                    <a:pt x="345" y="114"/>
                    <a:pt x="345" y="114"/>
                  </a:cubicBezTo>
                  <a:cubicBezTo>
                    <a:pt x="345" y="114"/>
                    <a:pt x="345" y="114"/>
                    <a:pt x="345" y="114"/>
                  </a:cubicBezTo>
                  <a:cubicBezTo>
                    <a:pt x="346" y="114"/>
                    <a:pt x="346" y="114"/>
                    <a:pt x="346" y="114"/>
                  </a:cubicBezTo>
                  <a:cubicBezTo>
                    <a:pt x="346" y="113"/>
                    <a:pt x="346" y="113"/>
                    <a:pt x="346" y="113"/>
                  </a:cubicBezTo>
                  <a:cubicBezTo>
                    <a:pt x="346" y="112"/>
                    <a:pt x="346" y="112"/>
                    <a:pt x="346" y="112"/>
                  </a:cubicBezTo>
                  <a:cubicBezTo>
                    <a:pt x="346" y="111"/>
                    <a:pt x="346" y="111"/>
                    <a:pt x="346" y="111"/>
                  </a:cubicBezTo>
                  <a:cubicBezTo>
                    <a:pt x="346" y="111"/>
                    <a:pt x="346" y="111"/>
                    <a:pt x="346" y="111"/>
                  </a:cubicBezTo>
                  <a:cubicBezTo>
                    <a:pt x="346" y="110"/>
                    <a:pt x="346" y="110"/>
                    <a:pt x="346" y="110"/>
                  </a:cubicBezTo>
                  <a:cubicBezTo>
                    <a:pt x="346" y="109"/>
                    <a:pt x="346" y="109"/>
                    <a:pt x="346" y="109"/>
                  </a:cubicBezTo>
                  <a:cubicBezTo>
                    <a:pt x="346" y="109"/>
                    <a:pt x="346" y="109"/>
                    <a:pt x="346" y="109"/>
                  </a:cubicBezTo>
                  <a:cubicBezTo>
                    <a:pt x="346" y="109"/>
                    <a:pt x="346" y="109"/>
                    <a:pt x="346" y="109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6" y="108"/>
                    <a:pt x="346" y="108"/>
                    <a:pt x="346" y="108"/>
                  </a:cubicBezTo>
                  <a:cubicBezTo>
                    <a:pt x="346" y="107"/>
                    <a:pt x="346" y="107"/>
                    <a:pt x="346" y="107"/>
                  </a:cubicBezTo>
                  <a:cubicBezTo>
                    <a:pt x="347" y="107"/>
                    <a:pt x="347" y="107"/>
                    <a:pt x="347" y="107"/>
                  </a:cubicBezTo>
                  <a:cubicBezTo>
                    <a:pt x="347" y="107"/>
                    <a:pt x="347" y="107"/>
                    <a:pt x="347" y="107"/>
                  </a:cubicBezTo>
                  <a:cubicBezTo>
                    <a:pt x="347" y="106"/>
                    <a:pt x="347" y="106"/>
                    <a:pt x="347" y="106"/>
                  </a:cubicBezTo>
                  <a:cubicBezTo>
                    <a:pt x="347" y="106"/>
                    <a:pt x="347" y="106"/>
                    <a:pt x="347" y="106"/>
                  </a:cubicBezTo>
                  <a:cubicBezTo>
                    <a:pt x="348" y="105"/>
                    <a:pt x="348" y="105"/>
                    <a:pt x="348" y="105"/>
                  </a:cubicBezTo>
                  <a:cubicBezTo>
                    <a:pt x="348" y="105"/>
                    <a:pt x="348" y="105"/>
                    <a:pt x="348" y="105"/>
                  </a:cubicBezTo>
                  <a:cubicBezTo>
                    <a:pt x="349" y="105"/>
                    <a:pt x="349" y="105"/>
                    <a:pt x="349" y="105"/>
                  </a:cubicBezTo>
                  <a:cubicBezTo>
                    <a:pt x="349" y="105"/>
                    <a:pt x="349" y="105"/>
                    <a:pt x="349" y="105"/>
                  </a:cubicBezTo>
                  <a:cubicBezTo>
                    <a:pt x="349" y="104"/>
                    <a:pt x="349" y="104"/>
                    <a:pt x="349" y="104"/>
                  </a:cubicBezTo>
                  <a:cubicBezTo>
                    <a:pt x="349" y="104"/>
                    <a:pt x="349" y="104"/>
                    <a:pt x="349" y="104"/>
                  </a:cubicBezTo>
                  <a:cubicBezTo>
                    <a:pt x="349" y="104"/>
                    <a:pt x="349" y="104"/>
                    <a:pt x="349" y="104"/>
                  </a:cubicBezTo>
                  <a:cubicBezTo>
                    <a:pt x="348" y="104"/>
                    <a:pt x="348" y="104"/>
                    <a:pt x="348" y="104"/>
                  </a:cubicBezTo>
                  <a:cubicBezTo>
                    <a:pt x="348" y="104"/>
                    <a:pt x="348" y="104"/>
                    <a:pt x="348" y="104"/>
                  </a:cubicBezTo>
                  <a:cubicBezTo>
                    <a:pt x="348" y="103"/>
                    <a:pt x="348" y="103"/>
                    <a:pt x="348" y="103"/>
                  </a:cubicBezTo>
                  <a:cubicBezTo>
                    <a:pt x="348" y="102"/>
                    <a:pt x="348" y="102"/>
                    <a:pt x="348" y="102"/>
                  </a:cubicBezTo>
                  <a:cubicBezTo>
                    <a:pt x="348" y="101"/>
                    <a:pt x="348" y="101"/>
                    <a:pt x="348" y="101"/>
                  </a:cubicBezTo>
                  <a:cubicBezTo>
                    <a:pt x="348" y="101"/>
                    <a:pt x="348" y="101"/>
                    <a:pt x="348" y="101"/>
                  </a:cubicBezTo>
                  <a:cubicBezTo>
                    <a:pt x="347" y="101"/>
                    <a:pt x="347" y="101"/>
                    <a:pt x="347" y="101"/>
                  </a:cubicBezTo>
                  <a:cubicBezTo>
                    <a:pt x="347" y="101"/>
                    <a:pt x="347" y="101"/>
                    <a:pt x="347" y="101"/>
                  </a:cubicBezTo>
                  <a:cubicBezTo>
                    <a:pt x="347" y="101"/>
                    <a:pt x="347" y="101"/>
                    <a:pt x="347" y="101"/>
                  </a:cubicBezTo>
                  <a:cubicBezTo>
                    <a:pt x="347" y="100"/>
                    <a:pt x="347" y="100"/>
                    <a:pt x="347" y="100"/>
                  </a:cubicBezTo>
                  <a:cubicBezTo>
                    <a:pt x="347" y="99"/>
                    <a:pt x="347" y="99"/>
                    <a:pt x="347" y="99"/>
                  </a:cubicBezTo>
                  <a:cubicBezTo>
                    <a:pt x="347" y="99"/>
                    <a:pt x="347" y="99"/>
                    <a:pt x="347" y="99"/>
                  </a:cubicBezTo>
                  <a:cubicBezTo>
                    <a:pt x="347" y="98"/>
                    <a:pt x="347" y="98"/>
                    <a:pt x="347" y="98"/>
                  </a:cubicBezTo>
                  <a:cubicBezTo>
                    <a:pt x="346" y="98"/>
                    <a:pt x="346" y="98"/>
                    <a:pt x="346" y="98"/>
                  </a:cubicBezTo>
                  <a:cubicBezTo>
                    <a:pt x="347" y="98"/>
                    <a:pt x="347" y="98"/>
                    <a:pt x="347" y="98"/>
                  </a:cubicBezTo>
                  <a:cubicBezTo>
                    <a:pt x="346" y="98"/>
                    <a:pt x="346" y="98"/>
                    <a:pt x="346" y="98"/>
                  </a:cubicBezTo>
                  <a:cubicBezTo>
                    <a:pt x="346" y="97"/>
                    <a:pt x="346" y="97"/>
                    <a:pt x="346" y="97"/>
                  </a:cubicBezTo>
                  <a:cubicBezTo>
                    <a:pt x="346" y="97"/>
                    <a:pt x="346" y="97"/>
                    <a:pt x="346" y="97"/>
                  </a:cubicBezTo>
                  <a:cubicBezTo>
                    <a:pt x="346" y="96"/>
                    <a:pt x="346" y="96"/>
                    <a:pt x="346" y="96"/>
                  </a:cubicBezTo>
                  <a:cubicBezTo>
                    <a:pt x="345" y="96"/>
                    <a:pt x="345" y="96"/>
                    <a:pt x="345" y="96"/>
                  </a:cubicBezTo>
                  <a:cubicBezTo>
                    <a:pt x="345" y="95"/>
                    <a:pt x="345" y="95"/>
                    <a:pt x="345" y="95"/>
                  </a:cubicBezTo>
                  <a:cubicBezTo>
                    <a:pt x="345" y="95"/>
                    <a:pt x="345" y="95"/>
                    <a:pt x="345" y="95"/>
                  </a:cubicBezTo>
                  <a:cubicBezTo>
                    <a:pt x="345" y="94"/>
                    <a:pt x="345" y="94"/>
                    <a:pt x="345" y="94"/>
                  </a:cubicBezTo>
                  <a:cubicBezTo>
                    <a:pt x="346" y="93"/>
                    <a:pt x="346" y="93"/>
                    <a:pt x="346" y="93"/>
                  </a:cubicBezTo>
                  <a:cubicBezTo>
                    <a:pt x="346" y="93"/>
                    <a:pt x="346" y="93"/>
                    <a:pt x="346" y="93"/>
                  </a:cubicBezTo>
                  <a:cubicBezTo>
                    <a:pt x="347" y="93"/>
                    <a:pt x="347" y="93"/>
                    <a:pt x="347" y="93"/>
                  </a:cubicBezTo>
                  <a:cubicBezTo>
                    <a:pt x="347" y="93"/>
                    <a:pt x="347" y="93"/>
                    <a:pt x="347" y="93"/>
                  </a:cubicBezTo>
                  <a:cubicBezTo>
                    <a:pt x="347" y="93"/>
                    <a:pt x="347" y="93"/>
                    <a:pt x="347" y="93"/>
                  </a:cubicBezTo>
                  <a:cubicBezTo>
                    <a:pt x="347" y="93"/>
                    <a:pt x="347" y="93"/>
                    <a:pt x="347" y="93"/>
                  </a:cubicBezTo>
                  <a:cubicBezTo>
                    <a:pt x="347" y="93"/>
                    <a:pt x="347" y="93"/>
                    <a:pt x="347" y="93"/>
                  </a:cubicBezTo>
                  <a:cubicBezTo>
                    <a:pt x="346" y="92"/>
                    <a:pt x="346" y="92"/>
                    <a:pt x="346" y="92"/>
                  </a:cubicBezTo>
                  <a:cubicBezTo>
                    <a:pt x="345" y="92"/>
                    <a:pt x="345" y="92"/>
                    <a:pt x="345" y="92"/>
                  </a:cubicBezTo>
                  <a:cubicBezTo>
                    <a:pt x="345" y="92"/>
                    <a:pt x="345" y="92"/>
                    <a:pt x="345" y="92"/>
                  </a:cubicBezTo>
                  <a:cubicBezTo>
                    <a:pt x="344" y="92"/>
                    <a:pt x="344" y="92"/>
                    <a:pt x="344" y="92"/>
                  </a:cubicBezTo>
                  <a:cubicBezTo>
                    <a:pt x="344" y="92"/>
                    <a:pt x="344" y="92"/>
                    <a:pt x="344" y="92"/>
                  </a:cubicBezTo>
                  <a:cubicBezTo>
                    <a:pt x="343" y="93"/>
                    <a:pt x="343" y="93"/>
                    <a:pt x="343" y="93"/>
                  </a:cubicBezTo>
                  <a:cubicBezTo>
                    <a:pt x="342" y="93"/>
                    <a:pt x="342" y="93"/>
                    <a:pt x="342" y="93"/>
                  </a:cubicBezTo>
                  <a:cubicBezTo>
                    <a:pt x="342" y="93"/>
                    <a:pt x="342" y="93"/>
                    <a:pt x="342" y="93"/>
                  </a:cubicBezTo>
                  <a:cubicBezTo>
                    <a:pt x="342" y="94"/>
                    <a:pt x="342" y="94"/>
                    <a:pt x="342" y="94"/>
                  </a:cubicBezTo>
                  <a:cubicBezTo>
                    <a:pt x="342" y="94"/>
                    <a:pt x="342" y="94"/>
                    <a:pt x="342" y="94"/>
                  </a:cubicBezTo>
                  <a:cubicBezTo>
                    <a:pt x="342" y="95"/>
                    <a:pt x="342" y="95"/>
                    <a:pt x="342" y="95"/>
                  </a:cubicBezTo>
                  <a:cubicBezTo>
                    <a:pt x="343" y="95"/>
                    <a:pt x="343" y="95"/>
                    <a:pt x="343" y="95"/>
                  </a:cubicBezTo>
                  <a:cubicBezTo>
                    <a:pt x="342" y="95"/>
                    <a:pt x="342" y="95"/>
                    <a:pt x="342" y="95"/>
                  </a:cubicBezTo>
                  <a:cubicBezTo>
                    <a:pt x="343" y="96"/>
                    <a:pt x="343" y="96"/>
                    <a:pt x="343" y="96"/>
                  </a:cubicBezTo>
                  <a:cubicBezTo>
                    <a:pt x="343" y="97"/>
                    <a:pt x="343" y="97"/>
                    <a:pt x="343" y="97"/>
                  </a:cubicBezTo>
                  <a:cubicBezTo>
                    <a:pt x="343" y="97"/>
                    <a:pt x="343" y="97"/>
                    <a:pt x="343" y="97"/>
                  </a:cubicBezTo>
                  <a:cubicBezTo>
                    <a:pt x="344" y="97"/>
                    <a:pt x="344" y="97"/>
                    <a:pt x="344" y="97"/>
                  </a:cubicBezTo>
                  <a:cubicBezTo>
                    <a:pt x="344" y="99"/>
                    <a:pt x="344" y="99"/>
                    <a:pt x="344" y="99"/>
                  </a:cubicBezTo>
                  <a:cubicBezTo>
                    <a:pt x="345" y="99"/>
                    <a:pt x="345" y="99"/>
                    <a:pt x="345" y="99"/>
                  </a:cubicBezTo>
                  <a:cubicBezTo>
                    <a:pt x="345" y="100"/>
                    <a:pt x="345" y="100"/>
                    <a:pt x="345" y="100"/>
                  </a:cubicBezTo>
                  <a:cubicBezTo>
                    <a:pt x="345" y="100"/>
                    <a:pt x="345" y="100"/>
                    <a:pt x="345" y="100"/>
                  </a:cubicBezTo>
                  <a:cubicBezTo>
                    <a:pt x="345" y="100"/>
                    <a:pt x="345" y="100"/>
                    <a:pt x="345" y="100"/>
                  </a:cubicBezTo>
                  <a:cubicBezTo>
                    <a:pt x="344" y="100"/>
                    <a:pt x="344" y="100"/>
                    <a:pt x="344" y="100"/>
                  </a:cubicBezTo>
                  <a:cubicBezTo>
                    <a:pt x="344" y="99"/>
                    <a:pt x="344" y="99"/>
                    <a:pt x="344" y="99"/>
                  </a:cubicBezTo>
                  <a:cubicBezTo>
                    <a:pt x="343" y="100"/>
                    <a:pt x="343" y="100"/>
                    <a:pt x="343" y="100"/>
                  </a:cubicBezTo>
                  <a:cubicBezTo>
                    <a:pt x="343" y="100"/>
                    <a:pt x="343" y="100"/>
                    <a:pt x="343" y="100"/>
                  </a:cubicBezTo>
                  <a:cubicBezTo>
                    <a:pt x="343" y="101"/>
                    <a:pt x="343" y="101"/>
                    <a:pt x="343" y="101"/>
                  </a:cubicBezTo>
                  <a:cubicBezTo>
                    <a:pt x="343" y="101"/>
                    <a:pt x="343" y="101"/>
                    <a:pt x="343" y="101"/>
                  </a:cubicBezTo>
                  <a:cubicBezTo>
                    <a:pt x="343" y="102"/>
                    <a:pt x="343" y="102"/>
                    <a:pt x="343" y="102"/>
                  </a:cubicBezTo>
                  <a:cubicBezTo>
                    <a:pt x="343" y="102"/>
                    <a:pt x="343" y="102"/>
                    <a:pt x="343" y="102"/>
                  </a:cubicBezTo>
                  <a:cubicBezTo>
                    <a:pt x="343" y="102"/>
                    <a:pt x="343" y="102"/>
                    <a:pt x="343" y="102"/>
                  </a:cubicBezTo>
                  <a:cubicBezTo>
                    <a:pt x="343" y="103"/>
                    <a:pt x="343" y="103"/>
                    <a:pt x="343" y="103"/>
                  </a:cubicBezTo>
                  <a:cubicBezTo>
                    <a:pt x="343" y="103"/>
                    <a:pt x="343" y="103"/>
                    <a:pt x="343" y="103"/>
                  </a:cubicBezTo>
                  <a:cubicBezTo>
                    <a:pt x="342" y="104"/>
                    <a:pt x="342" y="104"/>
                    <a:pt x="342" y="104"/>
                  </a:cubicBezTo>
                  <a:cubicBezTo>
                    <a:pt x="343" y="104"/>
                    <a:pt x="343" y="104"/>
                    <a:pt x="343" y="104"/>
                  </a:cubicBezTo>
                  <a:cubicBezTo>
                    <a:pt x="342" y="104"/>
                    <a:pt x="342" y="104"/>
                    <a:pt x="342" y="104"/>
                  </a:cubicBezTo>
                  <a:cubicBezTo>
                    <a:pt x="342" y="106"/>
                    <a:pt x="342" y="106"/>
                    <a:pt x="342" y="106"/>
                  </a:cubicBezTo>
                  <a:cubicBezTo>
                    <a:pt x="342" y="106"/>
                    <a:pt x="342" y="106"/>
                    <a:pt x="342" y="106"/>
                  </a:cubicBezTo>
                  <a:cubicBezTo>
                    <a:pt x="342" y="107"/>
                    <a:pt x="342" y="107"/>
                    <a:pt x="342" y="107"/>
                  </a:cubicBezTo>
                  <a:cubicBezTo>
                    <a:pt x="342" y="107"/>
                    <a:pt x="342" y="107"/>
                    <a:pt x="342" y="107"/>
                  </a:cubicBezTo>
                  <a:cubicBezTo>
                    <a:pt x="341" y="108"/>
                    <a:pt x="341" y="108"/>
                    <a:pt x="341" y="108"/>
                  </a:cubicBezTo>
                  <a:cubicBezTo>
                    <a:pt x="341" y="107"/>
                    <a:pt x="341" y="107"/>
                    <a:pt x="341" y="107"/>
                  </a:cubicBezTo>
                  <a:cubicBezTo>
                    <a:pt x="340" y="107"/>
                    <a:pt x="340" y="107"/>
                    <a:pt x="340" y="107"/>
                  </a:cubicBezTo>
                  <a:cubicBezTo>
                    <a:pt x="341" y="106"/>
                    <a:pt x="341" y="106"/>
                    <a:pt x="341" y="106"/>
                  </a:cubicBezTo>
                  <a:cubicBezTo>
                    <a:pt x="341" y="105"/>
                    <a:pt x="341" y="105"/>
                    <a:pt x="341" y="105"/>
                  </a:cubicBezTo>
                  <a:cubicBezTo>
                    <a:pt x="340" y="105"/>
                    <a:pt x="340" y="105"/>
                    <a:pt x="340" y="105"/>
                  </a:cubicBezTo>
                  <a:cubicBezTo>
                    <a:pt x="340" y="106"/>
                    <a:pt x="340" y="106"/>
                    <a:pt x="340" y="106"/>
                  </a:cubicBezTo>
                  <a:cubicBezTo>
                    <a:pt x="340" y="106"/>
                    <a:pt x="340" y="106"/>
                    <a:pt x="340" y="106"/>
                  </a:cubicBezTo>
                  <a:cubicBezTo>
                    <a:pt x="339" y="106"/>
                    <a:pt x="339" y="106"/>
                    <a:pt x="339" y="106"/>
                  </a:cubicBezTo>
                  <a:cubicBezTo>
                    <a:pt x="339" y="105"/>
                    <a:pt x="339" y="105"/>
                    <a:pt x="339" y="105"/>
                  </a:cubicBezTo>
                  <a:cubicBezTo>
                    <a:pt x="339" y="105"/>
                    <a:pt x="339" y="105"/>
                    <a:pt x="339" y="105"/>
                  </a:cubicBezTo>
                  <a:cubicBezTo>
                    <a:pt x="339" y="105"/>
                    <a:pt x="339" y="105"/>
                    <a:pt x="339" y="105"/>
                  </a:cubicBezTo>
                  <a:cubicBezTo>
                    <a:pt x="338" y="105"/>
                    <a:pt x="338" y="105"/>
                    <a:pt x="338" y="105"/>
                  </a:cubicBezTo>
                  <a:cubicBezTo>
                    <a:pt x="338" y="105"/>
                    <a:pt x="338" y="105"/>
                    <a:pt x="338" y="105"/>
                  </a:cubicBezTo>
                  <a:cubicBezTo>
                    <a:pt x="338" y="105"/>
                    <a:pt x="338" y="105"/>
                    <a:pt x="338" y="105"/>
                  </a:cubicBezTo>
                  <a:cubicBezTo>
                    <a:pt x="338" y="104"/>
                    <a:pt x="338" y="104"/>
                    <a:pt x="338" y="104"/>
                  </a:cubicBezTo>
                  <a:cubicBezTo>
                    <a:pt x="338" y="104"/>
                    <a:pt x="338" y="104"/>
                    <a:pt x="338" y="104"/>
                  </a:cubicBezTo>
                  <a:cubicBezTo>
                    <a:pt x="338" y="104"/>
                    <a:pt x="338" y="104"/>
                    <a:pt x="338" y="104"/>
                  </a:cubicBezTo>
                  <a:cubicBezTo>
                    <a:pt x="338" y="104"/>
                    <a:pt x="338" y="104"/>
                    <a:pt x="338" y="104"/>
                  </a:cubicBezTo>
                  <a:cubicBezTo>
                    <a:pt x="338" y="103"/>
                    <a:pt x="338" y="103"/>
                    <a:pt x="338" y="103"/>
                  </a:cubicBezTo>
                  <a:cubicBezTo>
                    <a:pt x="338" y="103"/>
                    <a:pt x="338" y="103"/>
                    <a:pt x="338" y="103"/>
                  </a:cubicBezTo>
                  <a:cubicBezTo>
                    <a:pt x="338" y="103"/>
                    <a:pt x="338" y="103"/>
                    <a:pt x="338" y="103"/>
                  </a:cubicBezTo>
                  <a:cubicBezTo>
                    <a:pt x="338" y="102"/>
                    <a:pt x="338" y="102"/>
                    <a:pt x="338" y="102"/>
                  </a:cubicBezTo>
                  <a:cubicBezTo>
                    <a:pt x="338" y="102"/>
                    <a:pt x="338" y="102"/>
                    <a:pt x="338" y="102"/>
                  </a:cubicBezTo>
                  <a:cubicBezTo>
                    <a:pt x="338" y="101"/>
                    <a:pt x="338" y="101"/>
                    <a:pt x="338" y="101"/>
                  </a:cubicBezTo>
                  <a:cubicBezTo>
                    <a:pt x="338" y="101"/>
                    <a:pt x="338" y="101"/>
                    <a:pt x="338" y="101"/>
                  </a:cubicBezTo>
                  <a:cubicBezTo>
                    <a:pt x="337" y="100"/>
                    <a:pt x="337" y="100"/>
                    <a:pt x="337" y="100"/>
                  </a:cubicBezTo>
                  <a:cubicBezTo>
                    <a:pt x="337" y="100"/>
                    <a:pt x="337" y="100"/>
                    <a:pt x="337" y="100"/>
                  </a:cubicBezTo>
                  <a:cubicBezTo>
                    <a:pt x="337" y="100"/>
                    <a:pt x="337" y="100"/>
                    <a:pt x="337" y="100"/>
                  </a:cubicBezTo>
                  <a:cubicBezTo>
                    <a:pt x="337" y="101"/>
                    <a:pt x="337" y="101"/>
                    <a:pt x="337" y="101"/>
                  </a:cubicBezTo>
                  <a:cubicBezTo>
                    <a:pt x="336" y="101"/>
                    <a:pt x="336" y="101"/>
                    <a:pt x="336" y="101"/>
                  </a:cubicBezTo>
                  <a:cubicBezTo>
                    <a:pt x="336" y="101"/>
                    <a:pt x="336" y="101"/>
                    <a:pt x="336" y="101"/>
                  </a:cubicBezTo>
                  <a:cubicBezTo>
                    <a:pt x="336" y="102"/>
                    <a:pt x="336" y="102"/>
                    <a:pt x="336" y="102"/>
                  </a:cubicBezTo>
                  <a:cubicBezTo>
                    <a:pt x="336" y="102"/>
                    <a:pt x="336" y="102"/>
                    <a:pt x="336" y="102"/>
                  </a:cubicBezTo>
                  <a:cubicBezTo>
                    <a:pt x="335" y="101"/>
                    <a:pt x="335" y="101"/>
                    <a:pt x="335" y="101"/>
                  </a:cubicBezTo>
                  <a:cubicBezTo>
                    <a:pt x="335" y="101"/>
                    <a:pt x="335" y="101"/>
                    <a:pt x="335" y="101"/>
                  </a:cubicBezTo>
                  <a:cubicBezTo>
                    <a:pt x="335" y="101"/>
                    <a:pt x="335" y="101"/>
                    <a:pt x="335" y="101"/>
                  </a:cubicBezTo>
                  <a:cubicBezTo>
                    <a:pt x="335" y="101"/>
                    <a:pt x="335" y="101"/>
                    <a:pt x="335" y="101"/>
                  </a:cubicBezTo>
                  <a:cubicBezTo>
                    <a:pt x="334" y="101"/>
                    <a:pt x="334" y="101"/>
                    <a:pt x="334" y="101"/>
                  </a:cubicBezTo>
                  <a:cubicBezTo>
                    <a:pt x="334" y="101"/>
                    <a:pt x="334" y="101"/>
                    <a:pt x="334" y="101"/>
                  </a:cubicBezTo>
                  <a:cubicBezTo>
                    <a:pt x="334" y="101"/>
                    <a:pt x="334" y="101"/>
                    <a:pt x="334" y="101"/>
                  </a:cubicBezTo>
                  <a:cubicBezTo>
                    <a:pt x="334" y="102"/>
                    <a:pt x="334" y="102"/>
                    <a:pt x="334" y="102"/>
                  </a:cubicBezTo>
                  <a:cubicBezTo>
                    <a:pt x="333" y="102"/>
                    <a:pt x="333" y="102"/>
                    <a:pt x="333" y="102"/>
                  </a:cubicBezTo>
                  <a:cubicBezTo>
                    <a:pt x="333" y="102"/>
                    <a:pt x="333" y="102"/>
                    <a:pt x="333" y="102"/>
                  </a:cubicBezTo>
                  <a:cubicBezTo>
                    <a:pt x="332" y="102"/>
                    <a:pt x="332" y="102"/>
                    <a:pt x="332" y="102"/>
                  </a:cubicBezTo>
                  <a:cubicBezTo>
                    <a:pt x="332" y="103"/>
                    <a:pt x="332" y="103"/>
                    <a:pt x="332" y="103"/>
                  </a:cubicBezTo>
                  <a:cubicBezTo>
                    <a:pt x="331" y="102"/>
                    <a:pt x="331" y="102"/>
                    <a:pt x="331" y="102"/>
                  </a:cubicBezTo>
                  <a:cubicBezTo>
                    <a:pt x="331" y="103"/>
                    <a:pt x="331" y="103"/>
                    <a:pt x="331" y="103"/>
                  </a:cubicBezTo>
                  <a:cubicBezTo>
                    <a:pt x="330" y="103"/>
                    <a:pt x="330" y="103"/>
                    <a:pt x="330" y="103"/>
                  </a:cubicBezTo>
                  <a:cubicBezTo>
                    <a:pt x="330" y="104"/>
                    <a:pt x="330" y="104"/>
                    <a:pt x="330" y="104"/>
                  </a:cubicBezTo>
                  <a:cubicBezTo>
                    <a:pt x="329" y="104"/>
                    <a:pt x="329" y="104"/>
                    <a:pt x="329" y="104"/>
                  </a:cubicBezTo>
                  <a:cubicBezTo>
                    <a:pt x="329" y="105"/>
                    <a:pt x="329" y="105"/>
                    <a:pt x="329" y="105"/>
                  </a:cubicBezTo>
                  <a:cubicBezTo>
                    <a:pt x="329" y="105"/>
                    <a:pt x="329" y="105"/>
                    <a:pt x="329" y="105"/>
                  </a:cubicBezTo>
                  <a:cubicBezTo>
                    <a:pt x="329" y="105"/>
                    <a:pt x="329" y="105"/>
                    <a:pt x="329" y="105"/>
                  </a:cubicBezTo>
                  <a:cubicBezTo>
                    <a:pt x="329" y="106"/>
                    <a:pt x="329" y="106"/>
                    <a:pt x="329" y="106"/>
                  </a:cubicBezTo>
                  <a:cubicBezTo>
                    <a:pt x="329" y="106"/>
                    <a:pt x="329" y="106"/>
                    <a:pt x="329" y="106"/>
                  </a:cubicBezTo>
                  <a:cubicBezTo>
                    <a:pt x="330" y="107"/>
                    <a:pt x="330" y="107"/>
                    <a:pt x="330" y="107"/>
                  </a:cubicBezTo>
                  <a:cubicBezTo>
                    <a:pt x="329" y="108"/>
                    <a:pt x="329" y="108"/>
                    <a:pt x="329" y="108"/>
                  </a:cubicBezTo>
                  <a:cubicBezTo>
                    <a:pt x="329" y="110"/>
                    <a:pt x="329" y="110"/>
                    <a:pt x="329" y="110"/>
                  </a:cubicBezTo>
                  <a:cubicBezTo>
                    <a:pt x="330" y="110"/>
                    <a:pt x="330" y="110"/>
                    <a:pt x="330" y="110"/>
                  </a:cubicBezTo>
                  <a:cubicBezTo>
                    <a:pt x="329" y="111"/>
                    <a:pt x="329" y="111"/>
                    <a:pt x="329" y="111"/>
                  </a:cubicBezTo>
                  <a:cubicBezTo>
                    <a:pt x="329" y="111"/>
                    <a:pt x="329" y="111"/>
                    <a:pt x="329" y="111"/>
                  </a:cubicBezTo>
                  <a:cubicBezTo>
                    <a:pt x="329" y="111"/>
                    <a:pt x="329" y="111"/>
                    <a:pt x="329" y="111"/>
                  </a:cubicBezTo>
                  <a:cubicBezTo>
                    <a:pt x="329" y="112"/>
                    <a:pt x="329" y="112"/>
                    <a:pt x="329" y="112"/>
                  </a:cubicBezTo>
                  <a:cubicBezTo>
                    <a:pt x="329" y="113"/>
                    <a:pt x="329" y="113"/>
                    <a:pt x="329" y="113"/>
                  </a:cubicBezTo>
                  <a:cubicBezTo>
                    <a:pt x="328" y="113"/>
                    <a:pt x="328" y="113"/>
                    <a:pt x="328" y="113"/>
                  </a:cubicBezTo>
                  <a:cubicBezTo>
                    <a:pt x="328" y="114"/>
                    <a:pt x="328" y="114"/>
                    <a:pt x="328" y="114"/>
                  </a:cubicBezTo>
                  <a:cubicBezTo>
                    <a:pt x="328" y="115"/>
                    <a:pt x="328" y="115"/>
                    <a:pt x="328" y="115"/>
                  </a:cubicBezTo>
                  <a:cubicBezTo>
                    <a:pt x="329" y="116"/>
                    <a:pt x="329" y="116"/>
                    <a:pt x="329" y="116"/>
                  </a:cubicBezTo>
                  <a:cubicBezTo>
                    <a:pt x="328" y="116"/>
                    <a:pt x="328" y="116"/>
                    <a:pt x="328" y="116"/>
                  </a:cubicBezTo>
                  <a:cubicBezTo>
                    <a:pt x="329" y="117"/>
                    <a:pt x="329" y="117"/>
                    <a:pt x="329" y="117"/>
                  </a:cubicBezTo>
                  <a:cubicBezTo>
                    <a:pt x="329" y="117"/>
                    <a:pt x="329" y="117"/>
                    <a:pt x="329" y="117"/>
                  </a:cubicBezTo>
                  <a:cubicBezTo>
                    <a:pt x="328" y="118"/>
                    <a:pt x="328" y="118"/>
                    <a:pt x="328" y="118"/>
                  </a:cubicBezTo>
                  <a:cubicBezTo>
                    <a:pt x="329" y="118"/>
                    <a:pt x="329" y="118"/>
                    <a:pt x="329" y="118"/>
                  </a:cubicBezTo>
                  <a:cubicBezTo>
                    <a:pt x="329" y="118"/>
                    <a:pt x="329" y="118"/>
                    <a:pt x="329" y="118"/>
                  </a:cubicBezTo>
                  <a:cubicBezTo>
                    <a:pt x="330" y="118"/>
                    <a:pt x="330" y="118"/>
                    <a:pt x="330" y="118"/>
                  </a:cubicBezTo>
                  <a:cubicBezTo>
                    <a:pt x="330" y="118"/>
                    <a:pt x="330" y="118"/>
                    <a:pt x="330" y="118"/>
                  </a:cubicBezTo>
                  <a:cubicBezTo>
                    <a:pt x="330" y="118"/>
                    <a:pt x="330" y="118"/>
                    <a:pt x="330" y="118"/>
                  </a:cubicBezTo>
                  <a:cubicBezTo>
                    <a:pt x="330" y="118"/>
                    <a:pt x="330" y="118"/>
                    <a:pt x="330" y="118"/>
                  </a:cubicBezTo>
                  <a:cubicBezTo>
                    <a:pt x="331" y="118"/>
                    <a:pt x="331" y="118"/>
                    <a:pt x="331" y="118"/>
                  </a:cubicBezTo>
                  <a:cubicBezTo>
                    <a:pt x="331" y="118"/>
                    <a:pt x="331" y="118"/>
                    <a:pt x="331" y="118"/>
                  </a:cubicBezTo>
                  <a:cubicBezTo>
                    <a:pt x="331" y="118"/>
                    <a:pt x="331" y="118"/>
                    <a:pt x="331" y="118"/>
                  </a:cubicBezTo>
                  <a:cubicBezTo>
                    <a:pt x="331" y="118"/>
                    <a:pt x="331" y="118"/>
                    <a:pt x="331" y="118"/>
                  </a:cubicBezTo>
                  <a:cubicBezTo>
                    <a:pt x="332" y="118"/>
                    <a:pt x="332" y="118"/>
                    <a:pt x="332" y="118"/>
                  </a:cubicBezTo>
                  <a:cubicBezTo>
                    <a:pt x="332" y="118"/>
                    <a:pt x="332" y="118"/>
                    <a:pt x="332" y="118"/>
                  </a:cubicBezTo>
                  <a:cubicBezTo>
                    <a:pt x="332" y="119"/>
                    <a:pt x="332" y="119"/>
                    <a:pt x="332" y="119"/>
                  </a:cubicBezTo>
                  <a:cubicBezTo>
                    <a:pt x="332" y="119"/>
                    <a:pt x="332" y="119"/>
                    <a:pt x="332" y="119"/>
                  </a:cubicBezTo>
                  <a:cubicBezTo>
                    <a:pt x="332" y="119"/>
                    <a:pt x="332" y="119"/>
                    <a:pt x="332" y="119"/>
                  </a:cubicBezTo>
                  <a:cubicBezTo>
                    <a:pt x="332" y="119"/>
                    <a:pt x="332" y="119"/>
                    <a:pt x="332" y="119"/>
                  </a:cubicBezTo>
                  <a:cubicBezTo>
                    <a:pt x="331" y="120"/>
                    <a:pt x="331" y="120"/>
                    <a:pt x="331" y="120"/>
                  </a:cubicBezTo>
                  <a:cubicBezTo>
                    <a:pt x="331" y="119"/>
                    <a:pt x="331" y="119"/>
                    <a:pt x="331" y="119"/>
                  </a:cubicBezTo>
                  <a:cubicBezTo>
                    <a:pt x="330" y="120"/>
                    <a:pt x="330" y="120"/>
                    <a:pt x="330" y="120"/>
                  </a:cubicBezTo>
                  <a:cubicBezTo>
                    <a:pt x="330" y="120"/>
                    <a:pt x="330" y="120"/>
                    <a:pt x="330" y="120"/>
                  </a:cubicBezTo>
                  <a:cubicBezTo>
                    <a:pt x="331" y="120"/>
                    <a:pt x="331" y="120"/>
                    <a:pt x="331" y="120"/>
                  </a:cubicBezTo>
                  <a:cubicBezTo>
                    <a:pt x="330" y="121"/>
                    <a:pt x="330" y="121"/>
                    <a:pt x="330" y="121"/>
                  </a:cubicBezTo>
                  <a:cubicBezTo>
                    <a:pt x="329" y="121"/>
                    <a:pt x="329" y="121"/>
                    <a:pt x="329" y="121"/>
                  </a:cubicBezTo>
                  <a:cubicBezTo>
                    <a:pt x="329" y="120"/>
                    <a:pt x="329" y="120"/>
                    <a:pt x="329" y="120"/>
                  </a:cubicBezTo>
                  <a:cubicBezTo>
                    <a:pt x="329" y="120"/>
                    <a:pt x="329" y="120"/>
                    <a:pt x="329" y="120"/>
                  </a:cubicBezTo>
                  <a:cubicBezTo>
                    <a:pt x="329" y="120"/>
                    <a:pt x="329" y="120"/>
                    <a:pt x="329" y="120"/>
                  </a:cubicBezTo>
                  <a:cubicBezTo>
                    <a:pt x="328" y="120"/>
                    <a:pt x="328" y="120"/>
                    <a:pt x="328" y="120"/>
                  </a:cubicBezTo>
                  <a:cubicBezTo>
                    <a:pt x="328" y="120"/>
                    <a:pt x="328" y="120"/>
                    <a:pt x="328" y="120"/>
                  </a:cubicBezTo>
                  <a:cubicBezTo>
                    <a:pt x="328" y="121"/>
                    <a:pt x="328" y="121"/>
                    <a:pt x="328" y="121"/>
                  </a:cubicBezTo>
                  <a:cubicBezTo>
                    <a:pt x="328" y="121"/>
                    <a:pt x="328" y="121"/>
                    <a:pt x="328" y="121"/>
                  </a:cubicBezTo>
                  <a:cubicBezTo>
                    <a:pt x="328" y="121"/>
                    <a:pt x="328" y="121"/>
                    <a:pt x="328" y="121"/>
                  </a:cubicBezTo>
                  <a:cubicBezTo>
                    <a:pt x="327" y="121"/>
                    <a:pt x="327" y="121"/>
                    <a:pt x="327" y="121"/>
                  </a:cubicBezTo>
                  <a:cubicBezTo>
                    <a:pt x="327" y="122"/>
                    <a:pt x="327" y="122"/>
                    <a:pt x="327" y="122"/>
                  </a:cubicBezTo>
                  <a:cubicBezTo>
                    <a:pt x="327" y="122"/>
                    <a:pt x="327" y="122"/>
                    <a:pt x="327" y="122"/>
                  </a:cubicBezTo>
                  <a:cubicBezTo>
                    <a:pt x="327" y="122"/>
                    <a:pt x="327" y="122"/>
                    <a:pt x="327" y="122"/>
                  </a:cubicBezTo>
                  <a:cubicBezTo>
                    <a:pt x="327" y="122"/>
                    <a:pt x="327" y="122"/>
                    <a:pt x="327" y="122"/>
                  </a:cubicBezTo>
                  <a:cubicBezTo>
                    <a:pt x="326" y="122"/>
                    <a:pt x="326" y="122"/>
                    <a:pt x="326" y="122"/>
                  </a:cubicBezTo>
                  <a:cubicBezTo>
                    <a:pt x="326" y="122"/>
                    <a:pt x="326" y="122"/>
                    <a:pt x="326" y="122"/>
                  </a:cubicBezTo>
                  <a:cubicBezTo>
                    <a:pt x="326" y="122"/>
                    <a:pt x="326" y="122"/>
                    <a:pt x="326" y="122"/>
                  </a:cubicBezTo>
                  <a:cubicBezTo>
                    <a:pt x="325" y="122"/>
                    <a:pt x="325" y="122"/>
                    <a:pt x="325" y="122"/>
                  </a:cubicBezTo>
                  <a:cubicBezTo>
                    <a:pt x="326" y="123"/>
                    <a:pt x="326" y="123"/>
                    <a:pt x="326" y="123"/>
                  </a:cubicBezTo>
                  <a:cubicBezTo>
                    <a:pt x="325" y="123"/>
                    <a:pt x="325" y="123"/>
                    <a:pt x="325" y="123"/>
                  </a:cubicBezTo>
                  <a:cubicBezTo>
                    <a:pt x="324" y="123"/>
                    <a:pt x="324" y="123"/>
                    <a:pt x="324" y="123"/>
                  </a:cubicBezTo>
                  <a:cubicBezTo>
                    <a:pt x="324" y="124"/>
                    <a:pt x="324" y="124"/>
                    <a:pt x="324" y="124"/>
                  </a:cubicBezTo>
                  <a:cubicBezTo>
                    <a:pt x="323" y="123"/>
                    <a:pt x="323" y="123"/>
                    <a:pt x="323" y="123"/>
                  </a:cubicBezTo>
                  <a:cubicBezTo>
                    <a:pt x="323" y="123"/>
                    <a:pt x="323" y="123"/>
                    <a:pt x="323" y="123"/>
                  </a:cubicBezTo>
                  <a:cubicBezTo>
                    <a:pt x="323" y="122"/>
                    <a:pt x="323" y="122"/>
                    <a:pt x="323" y="122"/>
                  </a:cubicBezTo>
                  <a:cubicBezTo>
                    <a:pt x="323" y="122"/>
                    <a:pt x="323" y="122"/>
                    <a:pt x="323" y="122"/>
                  </a:cubicBezTo>
                  <a:cubicBezTo>
                    <a:pt x="323" y="122"/>
                    <a:pt x="323" y="122"/>
                    <a:pt x="323" y="122"/>
                  </a:cubicBezTo>
                  <a:cubicBezTo>
                    <a:pt x="323" y="122"/>
                    <a:pt x="323" y="122"/>
                    <a:pt x="323" y="122"/>
                  </a:cubicBezTo>
                  <a:cubicBezTo>
                    <a:pt x="323" y="121"/>
                    <a:pt x="323" y="121"/>
                    <a:pt x="323" y="121"/>
                  </a:cubicBezTo>
                  <a:cubicBezTo>
                    <a:pt x="324" y="121"/>
                    <a:pt x="324" y="121"/>
                    <a:pt x="324" y="121"/>
                  </a:cubicBezTo>
                  <a:cubicBezTo>
                    <a:pt x="325" y="121"/>
                    <a:pt x="325" y="121"/>
                    <a:pt x="325" y="121"/>
                  </a:cubicBezTo>
                  <a:cubicBezTo>
                    <a:pt x="325" y="120"/>
                    <a:pt x="325" y="120"/>
                    <a:pt x="325" y="120"/>
                  </a:cubicBezTo>
                  <a:cubicBezTo>
                    <a:pt x="325" y="120"/>
                    <a:pt x="325" y="120"/>
                    <a:pt x="325" y="120"/>
                  </a:cubicBezTo>
                  <a:cubicBezTo>
                    <a:pt x="324" y="121"/>
                    <a:pt x="324" y="121"/>
                    <a:pt x="324" y="121"/>
                  </a:cubicBezTo>
                  <a:cubicBezTo>
                    <a:pt x="323" y="120"/>
                    <a:pt x="323" y="120"/>
                    <a:pt x="323" y="120"/>
                  </a:cubicBezTo>
                  <a:cubicBezTo>
                    <a:pt x="323" y="120"/>
                    <a:pt x="323" y="120"/>
                    <a:pt x="323" y="120"/>
                  </a:cubicBezTo>
                  <a:cubicBezTo>
                    <a:pt x="323" y="120"/>
                    <a:pt x="323" y="120"/>
                    <a:pt x="323" y="120"/>
                  </a:cubicBezTo>
                  <a:cubicBezTo>
                    <a:pt x="322" y="120"/>
                    <a:pt x="322" y="120"/>
                    <a:pt x="322" y="120"/>
                  </a:cubicBezTo>
                  <a:cubicBezTo>
                    <a:pt x="322" y="120"/>
                    <a:pt x="322" y="120"/>
                    <a:pt x="322" y="120"/>
                  </a:cubicBezTo>
                  <a:cubicBezTo>
                    <a:pt x="321" y="120"/>
                    <a:pt x="321" y="120"/>
                    <a:pt x="321" y="120"/>
                  </a:cubicBezTo>
                  <a:cubicBezTo>
                    <a:pt x="321" y="120"/>
                    <a:pt x="321" y="120"/>
                    <a:pt x="321" y="120"/>
                  </a:cubicBezTo>
                  <a:cubicBezTo>
                    <a:pt x="321" y="120"/>
                    <a:pt x="321" y="120"/>
                    <a:pt x="321" y="120"/>
                  </a:cubicBezTo>
                  <a:cubicBezTo>
                    <a:pt x="320" y="120"/>
                    <a:pt x="320" y="120"/>
                    <a:pt x="320" y="120"/>
                  </a:cubicBezTo>
                  <a:cubicBezTo>
                    <a:pt x="320" y="120"/>
                    <a:pt x="320" y="120"/>
                    <a:pt x="320" y="120"/>
                  </a:cubicBezTo>
                  <a:cubicBezTo>
                    <a:pt x="319" y="120"/>
                    <a:pt x="319" y="120"/>
                    <a:pt x="319" y="120"/>
                  </a:cubicBezTo>
                  <a:cubicBezTo>
                    <a:pt x="318" y="119"/>
                    <a:pt x="318" y="119"/>
                    <a:pt x="318" y="119"/>
                  </a:cubicBezTo>
                  <a:cubicBezTo>
                    <a:pt x="318" y="120"/>
                    <a:pt x="318" y="120"/>
                    <a:pt x="318" y="120"/>
                  </a:cubicBezTo>
                  <a:cubicBezTo>
                    <a:pt x="317" y="119"/>
                    <a:pt x="317" y="119"/>
                    <a:pt x="317" y="119"/>
                  </a:cubicBezTo>
                  <a:cubicBezTo>
                    <a:pt x="317" y="119"/>
                    <a:pt x="317" y="119"/>
                    <a:pt x="317" y="119"/>
                  </a:cubicBezTo>
                  <a:cubicBezTo>
                    <a:pt x="316" y="120"/>
                    <a:pt x="316" y="120"/>
                    <a:pt x="316" y="120"/>
                  </a:cubicBezTo>
                  <a:cubicBezTo>
                    <a:pt x="315" y="120"/>
                    <a:pt x="315" y="120"/>
                    <a:pt x="315" y="120"/>
                  </a:cubicBezTo>
                  <a:cubicBezTo>
                    <a:pt x="315" y="121"/>
                    <a:pt x="315" y="121"/>
                    <a:pt x="315" y="121"/>
                  </a:cubicBezTo>
                  <a:cubicBezTo>
                    <a:pt x="316" y="121"/>
                    <a:pt x="316" y="121"/>
                    <a:pt x="316" y="121"/>
                  </a:cubicBezTo>
                  <a:cubicBezTo>
                    <a:pt x="315" y="121"/>
                    <a:pt x="315" y="121"/>
                    <a:pt x="315" y="121"/>
                  </a:cubicBezTo>
                  <a:cubicBezTo>
                    <a:pt x="315" y="121"/>
                    <a:pt x="315" y="121"/>
                    <a:pt x="315" y="121"/>
                  </a:cubicBezTo>
                  <a:cubicBezTo>
                    <a:pt x="315" y="122"/>
                    <a:pt x="315" y="122"/>
                    <a:pt x="315" y="122"/>
                  </a:cubicBezTo>
                  <a:cubicBezTo>
                    <a:pt x="316" y="122"/>
                    <a:pt x="316" y="122"/>
                    <a:pt x="316" y="122"/>
                  </a:cubicBezTo>
                  <a:cubicBezTo>
                    <a:pt x="316" y="122"/>
                    <a:pt x="316" y="122"/>
                    <a:pt x="316" y="122"/>
                  </a:cubicBezTo>
                  <a:cubicBezTo>
                    <a:pt x="316" y="122"/>
                    <a:pt x="316" y="122"/>
                    <a:pt x="316" y="122"/>
                  </a:cubicBezTo>
                  <a:cubicBezTo>
                    <a:pt x="316" y="122"/>
                    <a:pt x="316" y="122"/>
                    <a:pt x="316" y="122"/>
                  </a:cubicBezTo>
                  <a:cubicBezTo>
                    <a:pt x="315" y="123"/>
                    <a:pt x="315" y="123"/>
                    <a:pt x="315" y="123"/>
                  </a:cubicBezTo>
                  <a:cubicBezTo>
                    <a:pt x="315" y="122"/>
                    <a:pt x="315" y="122"/>
                    <a:pt x="315" y="122"/>
                  </a:cubicBezTo>
                  <a:cubicBezTo>
                    <a:pt x="314" y="122"/>
                    <a:pt x="314" y="122"/>
                    <a:pt x="314" y="122"/>
                  </a:cubicBezTo>
                  <a:cubicBezTo>
                    <a:pt x="313" y="123"/>
                    <a:pt x="313" y="123"/>
                    <a:pt x="313" y="123"/>
                  </a:cubicBezTo>
                  <a:cubicBezTo>
                    <a:pt x="313" y="123"/>
                    <a:pt x="313" y="123"/>
                    <a:pt x="313" y="123"/>
                  </a:cubicBezTo>
                  <a:cubicBezTo>
                    <a:pt x="313" y="123"/>
                    <a:pt x="313" y="123"/>
                    <a:pt x="313" y="123"/>
                  </a:cubicBezTo>
                  <a:cubicBezTo>
                    <a:pt x="313" y="123"/>
                    <a:pt x="313" y="123"/>
                    <a:pt x="313" y="123"/>
                  </a:cubicBezTo>
                  <a:cubicBezTo>
                    <a:pt x="312" y="123"/>
                    <a:pt x="312" y="123"/>
                    <a:pt x="312" y="123"/>
                  </a:cubicBezTo>
                  <a:cubicBezTo>
                    <a:pt x="312" y="123"/>
                    <a:pt x="312" y="123"/>
                    <a:pt x="312" y="123"/>
                  </a:cubicBezTo>
                  <a:cubicBezTo>
                    <a:pt x="311" y="123"/>
                    <a:pt x="311" y="123"/>
                    <a:pt x="311" y="123"/>
                  </a:cubicBezTo>
                  <a:cubicBezTo>
                    <a:pt x="310" y="123"/>
                    <a:pt x="310" y="123"/>
                    <a:pt x="310" y="123"/>
                  </a:cubicBezTo>
                  <a:cubicBezTo>
                    <a:pt x="309" y="123"/>
                    <a:pt x="309" y="123"/>
                    <a:pt x="309" y="123"/>
                  </a:cubicBezTo>
                  <a:cubicBezTo>
                    <a:pt x="309" y="123"/>
                    <a:pt x="309" y="123"/>
                    <a:pt x="309" y="123"/>
                  </a:cubicBezTo>
                  <a:cubicBezTo>
                    <a:pt x="309" y="124"/>
                    <a:pt x="309" y="124"/>
                    <a:pt x="309" y="124"/>
                  </a:cubicBezTo>
                  <a:cubicBezTo>
                    <a:pt x="310" y="124"/>
                    <a:pt x="310" y="124"/>
                    <a:pt x="310" y="124"/>
                  </a:cubicBezTo>
                  <a:cubicBezTo>
                    <a:pt x="309" y="125"/>
                    <a:pt x="309" y="125"/>
                    <a:pt x="309" y="125"/>
                  </a:cubicBezTo>
                  <a:cubicBezTo>
                    <a:pt x="309" y="125"/>
                    <a:pt x="309" y="125"/>
                    <a:pt x="309" y="125"/>
                  </a:cubicBezTo>
                  <a:cubicBezTo>
                    <a:pt x="308" y="125"/>
                    <a:pt x="308" y="125"/>
                    <a:pt x="308" y="125"/>
                  </a:cubicBezTo>
                  <a:cubicBezTo>
                    <a:pt x="308" y="125"/>
                    <a:pt x="308" y="125"/>
                    <a:pt x="308" y="125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8" y="124"/>
                    <a:pt x="308" y="124"/>
                    <a:pt x="308" y="124"/>
                  </a:cubicBezTo>
                  <a:cubicBezTo>
                    <a:pt x="307" y="124"/>
                    <a:pt x="307" y="124"/>
                    <a:pt x="307" y="124"/>
                  </a:cubicBezTo>
                  <a:cubicBezTo>
                    <a:pt x="307" y="124"/>
                    <a:pt x="307" y="124"/>
                    <a:pt x="307" y="124"/>
                  </a:cubicBezTo>
                  <a:cubicBezTo>
                    <a:pt x="306" y="124"/>
                    <a:pt x="306" y="124"/>
                    <a:pt x="306" y="124"/>
                  </a:cubicBezTo>
                  <a:cubicBezTo>
                    <a:pt x="306" y="125"/>
                    <a:pt x="306" y="125"/>
                    <a:pt x="306" y="125"/>
                  </a:cubicBezTo>
                  <a:cubicBezTo>
                    <a:pt x="305" y="125"/>
                    <a:pt x="305" y="125"/>
                    <a:pt x="305" y="125"/>
                  </a:cubicBezTo>
                  <a:cubicBezTo>
                    <a:pt x="304" y="125"/>
                    <a:pt x="304" y="125"/>
                    <a:pt x="304" y="125"/>
                  </a:cubicBezTo>
                  <a:cubicBezTo>
                    <a:pt x="303" y="125"/>
                    <a:pt x="303" y="125"/>
                    <a:pt x="303" y="125"/>
                  </a:cubicBezTo>
                  <a:cubicBezTo>
                    <a:pt x="302" y="126"/>
                    <a:pt x="302" y="126"/>
                    <a:pt x="302" y="126"/>
                  </a:cubicBezTo>
                  <a:cubicBezTo>
                    <a:pt x="302" y="126"/>
                    <a:pt x="302" y="126"/>
                    <a:pt x="302" y="126"/>
                  </a:cubicBezTo>
                  <a:cubicBezTo>
                    <a:pt x="301" y="126"/>
                    <a:pt x="301" y="126"/>
                    <a:pt x="301" y="126"/>
                  </a:cubicBezTo>
                  <a:cubicBezTo>
                    <a:pt x="301" y="126"/>
                    <a:pt x="301" y="126"/>
                    <a:pt x="301" y="126"/>
                  </a:cubicBezTo>
                  <a:cubicBezTo>
                    <a:pt x="301" y="126"/>
                    <a:pt x="301" y="126"/>
                    <a:pt x="301" y="126"/>
                  </a:cubicBezTo>
                  <a:cubicBezTo>
                    <a:pt x="300" y="127"/>
                    <a:pt x="300" y="127"/>
                    <a:pt x="300" y="127"/>
                  </a:cubicBezTo>
                  <a:cubicBezTo>
                    <a:pt x="300" y="128"/>
                    <a:pt x="300" y="128"/>
                    <a:pt x="300" y="128"/>
                  </a:cubicBezTo>
                  <a:cubicBezTo>
                    <a:pt x="299" y="128"/>
                    <a:pt x="299" y="128"/>
                    <a:pt x="299" y="128"/>
                  </a:cubicBezTo>
                  <a:cubicBezTo>
                    <a:pt x="299" y="129"/>
                    <a:pt x="299" y="129"/>
                    <a:pt x="299" y="129"/>
                  </a:cubicBezTo>
                  <a:cubicBezTo>
                    <a:pt x="300" y="130"/>
                    <a:pt x="300" y="130"/>
                    <a:pt x="300" y="130"/>
                  </a:cubicBezTo>
                  <a:cubicBezTo>
                    <a:pt x="299" y="131"/>
                    <a:pt x="299" y="131"/>
                    <a:pt x="299" y="131"/>
                  </a:cubicBezTo>
                  <a:cubicBezTo>
                    <a:pt x="299" y="132"/>
                    <a:pt x="299" y="132"/>
                    <a:pt x="299" y="132"/>
                  </a:cubicBezTo>
                  <a:cubicBezTo>
                    <a:pt x="298" y="133"/>
                    <a:pt x="298" y="133"/>
                    <a:pt x="298" y="133"/>
                  </a:cubicBezTo>
                  <a:cubicBezTo>
                    <a:pt x="298" y="134"/>
                    <a:pt x="298" y="134"/>
                    <a:pt x="298" y="134"/>
                  </a:cubicBezTo>
                  <a:cubicBezTo>
                    <a:pt x="298" y="135"/>
                    <a:pt x="298" y="135"/>
                    <a:pt x="298" y="135"/>
                  </a:cubicBezTo>
                  <a:cubicBezTo>
                    <a:pt x="299" y="135"/>
                    <a:pt x="299" y="135"/>
                    <a:pt x="299" y="135"/>
                  </a:cubicBezTo>
                  <a:cubicBezTo>
                    <a:pt x="299" y="136"/>
                    <a:pt x="299" y="136"/>
                    <a:pt x="299" y="136"/>
                  </a:cubicBezTo>
                  <a:cubicBezTo>
                    <a:pt x="298" y="136"/>
                    <a:pt x="298" y="136"/>
                    <a:pt x="298" y="136"/>
                  </a:cubicBezTo>
                  <a:cubicBezTo>
                    <a:pt x="298" y="136"/>
                    <a:pt x="298" y="136"/>
                    <a:pt x="298" y="136"/>
                  </a:cubicBezTo>
                  <a:cubicBezTo>
                    <a:pt x="298" y="137"/>
                    <a:pt x="298" y="137"/>
                    <a:pt x="298" y="137"/>
                  </a:cubicBezTo>
                  <a:cubicBezTo>
                    <a:pt x="298" y="137"/>
                    <a:pt x="298" y="137"/>
                    <a:pt x="298" y="137"/>
                  </a:cubicBezTo>
                  <a:cubicBezTo>
                    <a:pt x="298" y="138"/>
                    <a:pt x="298" y="138"/>
                    <a:pt x="298" y="138"/>
                  </a:cubicBezTo>
                  <a:cubicBezTo>
                    <a:pt x="297" y="139"/>
                    <a:pt x="297" y="139"/>
                    <a:pt x="297" y="139"/>
                  </a:cubicBezTo>
                  <a:cubicBezTo>
                    <a:pt x="297" y="139"/>
                    <a:pt x="297" y="139"/>
                    <a:pt x="297" y="139"/>
                  </a:cubicBezTo>
                  <a:cubicBezTo>
                    <a:pt x="296" y="140"/>
                    <a:pt x="296" y="140"/>
                    <a:pt x="296" y="140"/>
                  </a:cubicBezTo>
                  <a:cubicBezTo>
                    <a:pt x="297" y="141"/>
                    <a:pt x="297" y="141"/>
                    <a:pt x="297" y="141"/>
                  </a:cubicBezTo>
                  <a:cubicBezTo>
                    <a:pt x="296" y="141"/>
                    <a:pt x="296" y="141"/>
                    <a:pt x="296" y="141"/>
                  </a:cubicBezTo>
                  <a:cubicBezTo>
                    <a:pt x="296" y="142"/>
                    <a:pt x="296" y="142"/>
                    <a:pt x="296" y="142"/>
                  </a:cubicBezTo>
                  <a:cubicBezTo>
                    <a:pt x="296" y="142"/>
                    <a:pt x="296" y="142"/>
                    <a:pt x="296" y="142"/>
                  </a:cubicBezTo>
                  <a:cubicBezTo>
                    <a:pt x="295" y="144"/>
                    <a:pt x="295" y="144"/>
                    <a:pt x="295" y="144"/>
                  </a:cubicBezTo>
                  <a:cubicBezTo>
                    <a:pt x="295" y="145"/>
                    <a:pt x="295" y="145"/>
                    <a:pt x="295" y="145"/>
                  </a:cubicBezTo>
                  <a:cubicBezTo>
                    <a:pt x="295" y="145"/>
                    <a:pt x="295" y="145"/>
                    <a:pt x="295" y="145"/>
                  </a:cubicBezTo>
                  <a:cubicBezTo>
                    <a:pt x="296" y="146"/>
                    <a:pt x="296" y="146"/>
                    <a:pt x="296" y="146"/>
                  </a:cubicBezTo>
                  <a:cubicBezTo>
                    <a:pt x="295" y="146"/>
                    <a:pt x="295" y="146"/>
                    <a:pt x="295" y="146"/>
                  </a:cubicBezTo>
                  <a:cubicBezTo>
                    <a:pt x="295" y="147"/>
                    <a:pt x="295" y="147"/>
                    <a:pt x="295" y="147"/>
                  </a:cubicBezTo>
                  <a:cubicBezTo>
                    <a:pt x="294" y="148"/>
                    <a:pt x="294" y="148"/>
                    <a:pt x="294" y="148"/>
                  </a:cubicBezTo>
                  <a:cubicBezTo>
                    <a:pt x="295" y="148"/>
                    <a:pt x="295" y="148"/>
                    <a:pt x="295" y="148"/>
                  </a:cubicBezTo>
                  <a:cubicBezTo>
                    <a:pt x="294" y="148"/>
                    <a:pt x="294" y="148"/>
                    <a:pt x="294" y="148"/>
                  </a:cubicBezTo>
                  <a:cubicBezTo>
                    <a:pt x="294" y="149"/>
                    <a:pt x="294" y="149"/>
                    <a:pt x="294" y="149"/>
                  </a:cubicBezTo>
                  <a:cubicBezTo>
                    <a:pt x="293" y="150"/>
                    <a:pt x="293" y="150"/>
                    <a:pt x="293" y="150"/>
                  </a:cubicBezTo>
                  <a:cubicBezTo>
                    <a:pt x="293" y="151"/>
                    <a:pt x="293" y="151"/>
                    <a:pt x="293" y="151"/>
                  </a:cubicBezTo>
                  <a:cubicBezTo>
                    <a:pt x="292" y="152"/>
                    <a:pt x="292" y="152"/>
                    <a:pt x="292" y="152"/>
                  </a:cubicBezTo>
                  <a:cubicBezTo>
                    <a:pt x="292" y="152"/>
                    <a:pt x="292" y="152"/>
                    <a:pt x="292" y="152"/>
                  </a:cubicBezTo>
                  <a:cubicBezTo>
                    <a:pt x="292" y="153"/>
                    <a:pt x="292" y="153"/>
                    <a:pt x="292" y="153"/>
                  </a:cubicBezTo>
                  <a:cubicBezTo>
                    <a:pt x="292" y="153"/>
                    <a:pt x="292" y="153"/>
                    <a:pt x="292" y="153"/>
                  </a:cubicBezTo>
                  <a:cubicBezTo>
                    <a:pt x="291" y="154"/>
                    <a:pt x="291" y="154"/>
                    <a:pt x="291" y="154"/>
                  </a:cubicBezTo>
                  <a:cubicBezTo>
                    <a:pt x="292" y="155"/>
                    <a:pt x="292" y="155"/>
                    <a:pt x="292" y="155"/>
                  </a:cubicBezTo>
                  <a:cubicBezTo>
                    <a:pt x="292" y="155"/>
                    <a:pt x="292" y="155"/>
                    <a:pt x="292" y="155"/>
                  </a:cubicBezTo>
                  <a:cubicBezTo>
                    <a:pt x="293" y="155"/>
                    <a:pt x="293" y="155"/>
                    <a:pt x="293" y="155"/>
                  </a:cubicBezTo>
                  <a:cubicBezTo>
                    <a:pt x="293" y="155"/>
                    <a:pt x="293" y="155"/>
                    <a:pt x="293" y="155"/>
                  </a:cubicBezTo>
                  <a:cubicBezTo>
                    <a:pt x="294" y="155"/>
                    <a:pt x="294" y="155"/>
                    <a:pt x="294" y="155"/>
                  </a:cubicBezTo>
                  <a:cubicBezTo>
                    <a:pt x="295" y="155"/>
                    <a:pt x="295" y="155"/>
                    <a:pt x="295" y="155"/>
                  </a:cubicBezTo>
                  <a:cubicBezTo>
                    <a:pt x="295" y="155"/>
                    <a:pt x="295" y="155"/>
                    <a:pt x="295" y="155"/>
                  </a:cubicBezTo>
                  <a:cubicBezTo>
                    <a:pt x="296" y="154"/>
                    <a:pt x="296" y="154"/>
                    <a:pt x="296" y="154"/>
                  </a:cubicBezTo>
                  <a:cubicBezTo>
                    <a:pt x="296" y="154"/>
                    <a:pt x="296" y="154"/>
                    <a:pt x="296" y="154"/>
                  </a:cubicBezTo>
                  <a:cubicBezTo>
                    <a:pt x="296" y="154"/>
                    <a:pt x="296" y="154"/>
                    <a:pt x="296" y="154"/>
                  </a:cubicBezTo>
                  <a:cubicBezTo>
                    <a:pt x="296" y="156"/>
                    <a:pt x="296" y="156"/>
                    <a:pt x="296" y="156"/>
                  </a:cubicBezTo>
                  <a:cubicBezTo>
                    <a:pt x="297" y="156"/>
                    <a:pt x="297" y="156"/>
                    <a:pt x="297" y="156"/>
                  </a:cubicBezTo>
                  <a:cubicBezTo>
                    <a:pt x="297" y="157"/>
                    <a:pt x="297" y="157"/>
                    <a:pt x="297" y="157"/>
                  </a:cubicBezTo>
                  <a:cubicBezTo>
                    <a:pt x="297" y="158"/>
                    <a:pt x="297" y="158"/>
                    <a:pt x="297" y="158"/>
                  </a:cubicBezTo>
                  <a:cubicBezTo>
                    <a:pt x="298" y="159"/>
                    <a:pt x="298" y="159"/>
                    <a:pt x="298" y="159"/>
                  </a:cubicBezTo>
                  <a:cubicBezTo>
                    <a:pt x="298" y="158"/>
                    <a:pt x="298" y="158"/>
                    <a:pt x="298" y="158"/>
                  </a:cubicBezTo>
                  <a:cubicBezTo>
                    <a:pt x="299" y="158"/>
                    <a:pt x="299" y="158"/>
                    <a:pt x="299" y="158"/>
                  </a:cubicBezTo>
                  <a:cubicBezTo>
                    <a:pt x="299" y="158"/>
                    <a:pt x="299" y="158"/>
                    <a:pt x="299" y="158"/>
                  </a:cubicBezTo>
                  <a:cubicBezTo>
                    <a:pt x="299" y="157"/>
                    <a:pt x="299" y="157"/>
                    <a:pt x="299" y="157"/>
                  </a:cubicBezTo>
                  <a:cubicBezTo>
                    <a:pt x="300" y="157"/>
                    <a:pt x="300" y="157"/>
                    <a:pt x="300" y="157"/>
                  </a:cubicBezTo>
                  <a:cubicBezTo>
                    <a:pt x="300" y="158"/>
                    <a:pt x="300" y="158"/>
                    <a:pt x="300" y="158"/>
                  </a:cubicBezTo>
                  <a:cubicBezTo>
                    <a:pt x="300" y="157"/>
                    <a:pt x="300" y="157"/>
                    <a:pt x="300" y="157"/>
                  </a:cubicBezTo>
                  <a:cubicBezTo>
                    <a:pt x="301" y="157"/>
                    <a:pt x="301" y="157"/>
                    <a:pt x="301" y="157"/>
                  </a:cubicBezTo>
                  <a:cubicBezTo>
                    <a:pt x="301" y="158"/>
                    <a:pt x="301" y="158"/>
                    <a:pt x="301" y="158"/>
                  </a:cubicBezTo>
                  <a:cubicBezTo>
                    <a:pt x="300" y="158"/>
                    <a:pt x="300" y="158"/>
                    <a:pt x="300" y="158"/>
                  </a:cubicBezTo>
                  <a:cubicBezTo>
                    <a:pt x="300" y="159"/>
                    <a:pt x="300" y="159"/>
                    <a:pt x="300" y="159"/>
                  </a:cubicBezTo>
                  <a:cubicBezTo>
                    <a:pt x="300" y="159"/>
                    <a:pt x="300" y="159"/>
                    <a:pt x="300" y="159"/>
                  </a:cubicBezTo>
                  <a:cubicBezTo>
                    <a:pt x="300" y="159"/>
                    <a:pt x="300" y="159"/>
                    <a:pt x="300" y="159"/>
                  </a:cubicBezTo>
                  <a:cubicBezTo>
                    <a:pt x="300" y="160"/>
                    <a:pt x="300" y="160"/>
                    <a:pt x="300" y="160"/>
                  </a:cubicBezTo>
                  <a:cubicBezTo>
                    <a:pt x="301" y="159"/>
                    <a:pt x="301" y="159"/>
                    <a:pt x="301" y="159"/>
                  </a:cubicBezTo>
                  <a:cubicBezTo>
                    <a:pt x="302" y="159"/>
                    <a:pt x="302" y="159"/>
                    <a:pt x="302" y="159"/>
                  </a:cubicBezTo>
                  <a:cubicBezTo>
                    <a:pt x="302" y="158"/>
                    <a:pt x="302" y="158"/>
                    <a:pt x="302" y="158"/>
                  </a:cubicBezTo>
                  <a:cubicBezTo>
                    <a:pt x="302" y="158"/>
                    <a:pt x="302" y="158"/>
                    <a:pt x="302" y="158"/>
                  </a:cubicBezTo>
                  <a:cubicBezTo>
                    <a:pt x="302" y="157"/>
                    <a:pt x="302" y="157"/>
                    <a:pt x="302" y="157"/>
                  </a:cubicBezTo>
                  <a:cubicBezTo>
                    <a:pt x="302" y="158"/>
                    <a:pt x="302" y="158"/>
                    <a:pt x="302" y="158"/>
                  </a:cubicBezTo>
                  <a:cubicBezTo>
                    <a:pt x="302" y="159"/>
                    <a:pt x="302" y="159"/>
                    <a:pt x="302" y="159"/>
                  </a:cubicBezTo>
                  <a:cubicBezTo>
                    <a:pt x="302" y="159"/>
                    <a:pt x="302" y="159"/>
                    <a:pt x="302" y="159"/>
                  </a:cubicBezTo>
                  <a:cubicBezTo>
                    <a:pt x="303" y="159"/>
                    <a:pt x="303" y="159"/>
                    <a:pt x="303" y="159"/>
                  </a:cubicBezTo>
                  <a:cubicBezTo>
                    <a:pt x="303" y="158"/>
                    <a:pt x="303" y="158"/>
                    <a:pt x="303" y="158"/>
                  </a:cubicBezTo>
                  <a:cubicBezTo>
                    <a:pt x="303" y="157"/>
                    <a:pt x="303" y="157"/>
                    <a:pt x="303" y="157"/>
                  </a:cubicBezTo>
                  <a:cubicBezTo>
                    <a:pt x="303" y="157"/>
                    <a:pt x="303" y="157"/>
                    <a:pt x="303" y="157"/>
                  </a:cubicBezTo>
                  <a:cubicBezTo>
                    <a:pt x="302" y="156"/>
                    <a:pt x="302" y="156"/>
                    <a:pt x="302" y="156"/>
                  </a:cubicBezTo>
                  <a:cubicBezTo>
                    <a:pt x="302" y="155"/>
                    <a:pt x="302" y="155"/>
                    <a:pt x="302" y="155"/>
                  </a:cubicBezTo>
                  <a:cubicBezTo>
                    <a:pt x="303" y="155"/>
                    <a:pt x="303" y="155"/>
                    <a:pt x="303" y="155"/>
                  </a:cubicBezTo>
                  <a:cubicBezTo>
                    <a:pt x="303" y="156"/>
                    <a:pt x="303" y="156"/>
                    <a:pt x="303" y="156"/>
                  </a:cubicBezTo>
                  <a:cubicBezTo>
                    <a:pt x="303" y="156"/>
                    <a:pt x="303" y="156"/>
                    <a:pt x="303" y="156"/>
                  </a:cubicBezTo>
                  <a:cubicBezTo>
                    <a:pt x="303" y="156"/>
                    <a:pt x="303" y="156"/>
                    <a:pt x="303" y="156"/>
                  </a:cubicBezTo>
                  <a:cubicBezTo>
                    <a:pt x="304" y="156"/>
                    <a:pt x="304" y="156"/>
                    <a:pt x="304" y="156"/>
                  </a:cubicBezTo>
                  <a:cubicBezTo>
                    <a:pt x="304" y="156"/>
                    <a:pt x="304" y="156"/>
                    <a:pt x="304" y="156"/>
                  </a:cubicBezTo>
                  <a:cubicBezTo>
                    <a:pt x="305" y="156"/>
                    <a:pt x="305" y="156"/>
                    <a:pt x="305" y="156"/>
                  </a:cubicBezTo>
                  <a:cubicBezTo>
                    <a:pt x="305" y="155"/>
                    <a:pt x="305" y="155"/>
                    <a:pt x="305" y="155"/>
                  </a:cubicBezTo>
                  <a:cubicBezTo>
                    <a:pt x="306" y="156"/>
                    <a:pt x="306" y="156"/>
                    <a:pt x="306" y="156"/>
                  </a:cubicBezTo>
                  <a:cubicBezTo>
                    <a:pt x="307" y="156"/>
                    <a:pt x="307" y="156"/>
                    <a:pt x="307" y="156"/>
                  </a:cubicBezTo>
                  <a:cubicBezTo>
                    <a:pt x="307" y="156"/>
                    <a:pt x="307" y="156"/>
                    <a:pt x="307" y="156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08" y="157"/>
                    <a:pt x="308" y="157"/>
                    <a:pt x="308" y="157"/>
                  </a:cubicBezTo>
                  <a:cubicBezTo>
                    <a:pt x="308" y="157"/>
                    <a:pt x="308" y="157"/>
                    <a:pt x="308" y="157"/>
                  </a:cubicBezTo>
                  <a:cubicBezTo>
                    <a:pt x="309" y="158"/>
                    <a:pt x="309" y="158"/>
                    <a:pt x="309" y="158"/>
                  </a:cubicBezTo>
                  <a:cubicBezTo>
                    <a:pt x="310" y="158"/>
                    <a:pt x="310" y="158"/>
                    <a:pt x="310" y="158"/>
                  </a:cubicBezTo>
                  <a:cubicBezTo>
                    <a:pt x="310" y="159"/>
                    <a:pt x="310" y="159"/>
                    <a:pt x="310" y="159"/>
                  </a:cubicBezTo>
                  <a:cubicBezTo>
                    <a:pt x="311" y="159"/>
                    <a:pt x="311" y="159"/>
                    <a:pt x="311" y="159"/>
                  </a:cubicBezTo>
                  <a:cubicBezTo>
                    <a:pt x="311" y="159"/>
                    <a:pt x="311" y="159"/>
                    <a:pt x="311" y="159"/>
                  </a:cubicBezTo>
                  <a:cubicBezTo>
                    <a:pt x="311" y="159"/>
                    <a:pt x="311" y="159"/>
                    <a:pt x="311" y="159"/>
                  </a:cubicBezTo>
                  <a:cubicBezTo>
                    <a:pt x="312" y="160"/>
                    <a:pt x="312" y="160"/>
                    <a:pt x="312" y="160"/>
                  </a:cubicBezTo>
                  <a:cubicBezTo>
                    <a:pt x="312" y="160"/>
                    <a:pt x="312" y="160"/>
                    <a:pt x="312" y="160"/>
                  </a:cubicBezTo>
                  <a:cubicBezTo>
                    <a:pt x="312" y="161"/>
                    <a:pt x="312" y="161"/>
                    <a:pt x="312" y="161"/>
                  </a:cubicBezTo>
                  <a:cubicBezTo>
                    <a:pt x="311" y="161"/>
                    <a:pt x="311" y="161"/>
                    <a:pt x="311" y="161"/>
                  </a:cubicBezTo>
                  <a:cubicBezTo>
                    <a:pt x="312" y="162"/>
                    <a:pt x="312" y="162"/>
                    <a:pt x="312" y="162"/>
                  </a:cubicBezTo>
                  <a:cubicBezTo>
                    <a:pt x="312" y="162"/>
                    <a:pt x="312" y="162"/>
                    <a:pt x="312" y="162"/>
                  </a:cubicBezTo>
                  <a:cubicBezTo>
                    <a:pt x="313" y="163"/>
                    <a:pt x="313" y="163"/>
                    <a:pt x="313" y="163"/>
                  </a:cubicBezTo>
                  <a:cubicBezTo>
                    <a:pt x="313" y="163"/>
                    <a:pt x="313" y="163"/>
                    <a:pt x="313" y="163"/>
                  </a:cubicBezTo>
                  <a:cubicBezTo>
                    <a:pt x="313" y="164"/>
                    <a:pt x="313" y="164"/>
                    <a:pt x="313" y="164"/>
                  </a:cubicBezTo>
                  <a:cubicBezTo>
                    <a:pt x="313" y="164"/>
                    <a:pt x="313" y="164"/>
                    <a:pt x="313" y="164"/>
                  </a:cubicBezTo>
                  <a:cubicBezTo>
                    <a:pt x="313" y="165"/>
                    <a:pt x="313" y="165"/>
                    <a:pt x="313" y="165"/>
                  </a:cubicBezTo>
                  <a:cubicBezTo>
                    <a:pt x="314" y="165"/>
                    <a:pt x="314" y="165"/>
                    <a:pt x="314" y="165"/>
                  </a:cubicBezTo>
                  <a:cubicBezTo>
                    <a:pt x="314" y="165"/>
                    <a:pt x="314" y="165"/>
                    <a:pt x="314" y="165"/>
                  </a:cubicBezTo>
                  <a:cubicBezTo>
                    <a:pt x="314" y="165"/>
                    <a:pt x="314" y="165"/>
                    <a:pt x="314" y="165"/>
                  </a:cubicBezTo>
                  <a:cubicBezTo>
                    <a:pt x="314" y="166"/>
                    <a:pt x="314" y="166"/>
                    <a:pt x="314" y="166"/>
                  </a:cubicBezTo>
                  <a:cubicBezTo>
                    <a:pt x="314" y="166"/>
                    <a:pt x="314" y="166"/>
                    <a:pt x="314" y="166"/>
                  </a:cubicBezTo>
                  <a:cubicBezTo>
                    <a:pt x="314" y="167"/>
                    <a:pt x="314" y="167"/>
                    <a:pt x="314" y="167"/>
                  </a:cubicBezTo>
                  <a:cubicBezTo>
                    <a:pt x="314" y="167"/>
                    <a:pt x="314" y="167"/>
                    <a:pt x="314" y="167"/>
                  </a:cubicBezTo>
                  <a:cubicBezTo>
                    <a:pt x="314" y="167"/>
                    <a:pt x="314" y="167"/>
                    <a:pt x="314" y="167"/>
                  </a:cubicBezTo>
                  <a:cubicBezTo>
                    <a:pt x="314" y="168"/>
                    <a:pt x="314" y="168"/>
                    <a:pt x="314" y="168"/>
                  </a:cubicBezTo>
                  <a:cubicBezTo>
                    <a:pt x="314" y="169"/>
                    <a:pt x="314" y="169"/>
                    <a:pt x="314" y="169"/>
                  </a:cubicBezTo>
                  <a:cubicBezTo>
                    <a:pt x="314" y="169"/>
                    <a:pt x="314" y="169"/>
                    <a:pt x="314" y="169"/>
                  </a:cubicBezTo>
                  <a:cubicBezTo>
                    <a:pt x="314" y="169"/>
                    <a:pt x="314" y="169"/>
                    <a:pt x="314" y="169"/>
                  </a:cubicBezTo>
                  <a:cubicBezTo>
                    <a:pt x="314" y="169"/>
                    <a:pt x="314" y="169"/>
                    <a:pt x="314" y="169"/>
                  </a:cubicBezTo>
                  <a:cubicBezTo>
                    <a:pt x="314" y="170"/>
                    <a:pt x="314" y="170"/>
                    <a:pt x="314" y="170"/>
                  </a:cubicBezTo>
                  <a:cubicBezTo>
                    <a:pt x="314" y="170"/>
                    <a:pt x="314" y="170"/>
                    <a:pt x="314" y="170"/>
                  </a:cubicBezTo>
                  <a:cubicBezTo>
                    <a:pt x="314" y="171"/>
                    <a:pt x="314" y="171"/>
                    <a:pt x="314" y="171"/>
                  </a:cubicBezTo>
                  <a:cubicBezTo>
                    <a:pt x="314" y="172"/>
                    <a:pt x="314" y="172"/>
                    <a:pt x="314" y="172"/>
                  </a:cubicBezTo>
                  <a:cubicBezTo>
                    <a:pt x="314" y="173"/>
                    <a:pt x="314" y="173"/>
                    <a:pt x="314" y="173"/>
                  </a:cubicBezTo>
                  <a:cubicBezTo>
                    <a:pt x="314" y="173"/>
                    <a:pt x="314" y="173"/>
                    <a:pt x="314" y="173"/>
                  </a:cubicBezTo>
                  <a:cubicBezTo>
                    <a:pt x="314" y="174"/>
                    <a:pt x="314" y="174"/>
                    <a:pt x="314" y="174"/>
                  </a:cubicBezTo>
                  <a:cubicBezTo>
                    <a:pt x="315" y="176"/>
                    <a:pt x="315" y="176"/>
                    <a:pt x="315" y="176"/>
                  </a:cubicBezTo>
                  <a:cubicBezTo>
                    <a:pt x="316" y="176"/>
                    <a:pt x="316" y="176"/>
                    <a:pt x="316" y="176"/>
                  </a:cubicBezTo>
                  <a:cubicBezTo>
                    <a:pt x="316" y="175"/>
                    <a:pt x="316" y="175"/>
                    <a:pt x="316" y="175"/>
                  </a:cubicBezTo>
                  <a:cubicBezTo>
                    <a:pt x="316" y="176"/>
                    <a:pt x="316" y="176"/>
                    <a:pt x="316" y="176"/>
                  </a:cubicBezTo>
                  <a:cubicBezTo>
                    <a:pt x="316" y="176"/>
                    <a:pt x="316" y="176"/>
                    <a:pt x="316" y="176"/>
                  </a:cubicBezTo>
                  <a:cubicBezTo>
                    <a:pt x="315" y="177"/>
                    <a:pt x="315" y="177"/>
                    <a:pt x="315" y="177"/>
                  </a:cubicBezTo>
                  <a:cubicBezTo>
                    <a:pt x="316" y="177"/>
                    <a:pt x="316" y="177"/>
                    <a:pt x="316" y="177"/>
                  </a:cubicBezTo>
                  <a:cubicBezTo>
                    <a:pt x="316" y="177"/>
                    <a:pt x="316" y="177"/>
                    <a:pt x="316" y="177"/>
                  </a:cubicBezTo>
                  <a:cubicBezTo>
                    <a:pt x="317" y="178"/>
                    <a:pt x="317" y="178"/>
                    <a:pt x="317" y="178"/>
                  </a:cubicBezTo>
                  <a:cubicBezTo>
                    <a:pt x="317" y="179"/>
                    <a:pt x="317" y="179"/>
                    <a:pt x="317" y="179"/>
                  </a:cubicBezTo>
                  <a:cubicBezTo>
                    <a:pt x="317" y="180"/>
                    <a:pt x="317" y="180"/>
                    <a:pt x="317" y="180"/>
                  </a:cubicBezTo>
                  <a:cubicBezTo>
                    <a:pt x="317" y="180"/>
                    <a:pt x="317" y="180"/>
                    <a:pt x="317" y="180"/>
                  </a:cubicBezTo>
                  <a:cubicBezTo>
                    <a:pt x="317" y="181"/>
                    <a:pt x="317" y="181"/>
                    <a:pt x="317" y="181"/>
                  </a:cubicBezTo>
                  <a:cubicBezTo>
                    <a:pt x="318" y="181"/>
                    <a:pt x="318" y="181"/>
                    <a:pt x="318" y="181"/>
                  </a:cubicBezTo>
                  <a:cubicBezTo>
                    <a:pt x="317" y="182"/>
                    <a:pt x="317" y="182"/>
                    <a:pt x="317" y="182"/>
                  </a:cubicBezTo>
                  <a:cubicBezTo>
                    <a:pt x="317" y="182"/>
                    <a:pt x="317" y="182"/>
                    <a:pt x="317" y="182"/>
                  </a:cubicBezTo>
                  <a:cubicBezTo>
                    <a:pt x="317" y="183"/>
                    <a:pt x="317" y="183"/>
                    <a:pt x="317" y="183"/>
                  </a:cubicBezTo>
                  <a:cubicBezTo>
                    <a:pt x="318" y="184"/>
                    <a:pt x="318" y="184"/>
                    <a:pt x="318" y="184"/>
                  </a:cubicBezTo>
                  <a:cubicBezTo>
                    <a:pt x="318" y="185"/>
                    <a:pt x="318" y="185"/>
                    <a:pt x="318" y="185"/>
                  </a:cubicBezTo>
                  <a:cubicBezTo>
                    <a:pt x="317" y="185"/>
                    <a:pt x="317" y="185"/>
                    <a:pt x="317" y="185"/>
                  </a:cubicBezTo>
                  <a:cubicBezTo>
                    <a:pt x="317" y="186"/>
                    <a:pt x="317" y="186"/>
                    <a:pt x="317" y="186"/>
                  </a:cubicBezTo>
                  <a:cubicBezTo>
                    <a:pt x="316" y="187"/>
                    <a:pt x="316" y="187"/>
                    <a:pt x="316" y="187"/>
                  </a:cubicBezTo>
                  <a:cubicBezTo>
                    <a:pt x="316" y="188"/>
                    <a:pt x="316" y="188"/>
                    <a:pt x="316" y="188"/>
                  </a:cubicBezTo>
                  <a:cubicBezTo>
                    <a:pt x="317" y="188"/>
                    <a:pt x="317" y="188"/>
                    <a:pt x="317" y="188"/>
                  </a:cubicBezTo>
                  <a:cubicBezTo>
                    <a:pt x="317" y="189"/>
                    <a:pt x="317" y="189"/>
                    <a:pt x="317" y="189"/>
                  </a:cubicBezTo>
                  <a:cubicBezTo>
                    <a:pt x="316" y="190"/>
                    <a:pt x="316" y="190"/>
                    <a:pt x="316" y="190"/>
                  </a:cubicBezTo>
                  <a:cubicBezTo>
                    <a:pt x="316" y="190"/>
                    <a:pt x="316" y="190"/>
                    <a:pt x="316" y="190"/>
                  </a:cubicBezTo>
                  <a:cubicBezTo>
                    <a:pt x="316" y="191"/>
                    <a:pt x="316" y="191"/>
                    <a:pt x="316" y="191"/>
                  </a:cubicBezTo>
                  <a:cubicBezTo>
                    <a:pt x="316" y="191"/>
                    <a:pt x="316" y="191"/>
                    <a:pt x="316" y="191"/>
                  </a:cubicBezTo>
                  <a:cubicBezTo>
                    <a:pt x="316" y="192"/>
                    <a:pt x="316" y="192"/>
                    <a:pt x="316" y="192"/>
                  </a:cubicBezTo>
                  <a:cubicBezTo>
                    <a:pt x="315" y="192"/>
                    <a:pt x="315" y="192"/>
                    <a:pt x="315" y="192"/>
                  </a:cubicBezTo>
                  <a:cubicBezTo>
                    <a:pt x="316" y="194"/>
                    <a:pt x="316" y="194"/>
                    <a:pt x="316" y="194"/>
                  </a:cubicBezTo>
                  <a:cubicBezTo>
                    <a:pt x="315" y="194"/>
                    <a:pt x="315" y="194"/>
                    <a:pt x="315" y="194"/>
                  </a:cubicBezTo>
                  <a:cubicBezTo>
                    <a:pt x="315" y="195"/>
                    <a:pt x="315" y="195"/>
                    <a:pt x="315" y="195"/>
                  </a:cubicBezTo>
                  <a:cubicBezTo>
                    <a:pt x="316" y="195"/>
                    <a:pt x="316" y="195"/>
                    <a:pt x="316" y="195"/>
                  </a:cubicBezTo>
                  <a:cubicBezTo>
                    <a:pt x="316" y="196"/>
                    <a:pt x="316" y="196"/>
                    <a:pt x="316" y="196"/>
                  </a:cubicBezTo>
                  <a:cubicBezTo>
                    <a:pt x="315" y="197"/>
                    <a:pt x="315" y="197"/>
                    <a:pt x="315" y="197"/>
                  </a:cubicBezTo>
                  <a:cubicBezTo>
                    <a:pt x="315" y="197"/>
                    <a:pt x="315" y="197"/>
                    <a:pt x="315" y="197"/>
                  </a:cubicBezTo>
                  <a:cubicBezTo>
                    <a:pt x="314" y="198"/>
                    <a:pt x="314" y="198"/>
                    <a:pt x="314" y="198"/>
                  </a:cubicBezTo>
                  <a:cubicBezTo>
                    <a:pt x="314" y="198"/>
                    <a:pt x="314" y="198"/>
                    <a:pt x="314" y="198"/>
                  </a:cubicBezTo>
                  <a:cubicBezTo>
                    <a:pt x="313" y="199"/>
                    <a:pt x="313" y="199"/>
                    <a:pt x="313" y="199"/>
                  </a:cubicBezTo>
                  <a:cubicBezTo>
                    <a:pt x="313" y="202"/>
                    <a:pt x="313" y="202"/>
                    <a:pt x="313" y="202"/>
                  </a:cubicBezTo>
                  <a:cubicBezTo>
                    <a:pt x="313" y="202"/>
                    <a:pt x="313" y="202"/>
                    <a:pt x="313" y="202"/>
                  </a:cubicBezTo>
                  <a:cubicBezTo>
                    <a:pt x="312" y="203"/>
                    <a:pt x="312" y="203"/>
                    <a:pt x="312" y="203"/>
                  </a:cubicBezTo>
                  <a:cubicBezTo>
                    <a:pt x="313" y="203"/>
                    <a:pt x="313" y="203"/>
                    <a:pt x="313" y="203"/>
                  </a:cubicBezTo>
                  <a:cubicBezTo>
                    <a:pt x="313" y="203"/>
                    <a:pt x="313" y="203"/>
                    <a:pt x="313" y="203"/>
                  </a:cubicBez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ubicBezTo>
                    <a:pt x="311" y="205"/>
                    <a:pt x="311" y="205"/>
                    <a:pt x="311" y="205"/>
                  </a:cubicBezTo>
                  <a:cubicBezTo>
                    <a:pt x="311" y="205"/>
                    <a:pt x="311" y="205"/>
                    <a:pt x="311" y="205"/>
                  </a:cubicBezTo>
                  <a:cubicBezTo>
                    <a:pt x="311" y="206"/>
                    <a:pt x="311" y="206"/>
                    <a:pt x="311" y="206"/>
                  </a:cubicBezTo>
                  <a:cubicBezTo>
                    <a:pt x="311" y="206"/>
                    <a:pt x="311" y="206"/>
                    <a:pt x="311" y="206"/>
                  </a:cubicBezTo>
                  <a:cubicBezTo>
                    <a:pt x="311" y="207"/>
                    <a:pt x="311" y="207"/>
                    <a:pt x="311" y="207"/>
                  </a:cubicBezTo>
                  <a:cubicBezTo>
                    <a:pt x="311" y="207"/>
                    <a:pt x="311" y="207"/>
                    <a:pt x="311" y="207"/>
                  </a:cubicBezTo>
                  <a:cubicBezTo>
                    <a:pt x="310" y="207"/>
                    <a:pt x="310" y="207"/>
                    <a:pt x="310" y="207"/>
                  </a:cubicBezTo>
                  <a:cubicBezTo>
                    <a:pt x="310" y="207"/>
                    <a:pt x="310" y="207"/>
                    <a:pt x="310" y="207"/>
                  </a:cubicBezTo>
                  <a:cubicBezTo>
                    <a:pt x="310" y="208"/>
                    <a:pt x="310" y="208"/>
                    <a:pt x="310" y="208"/>
                  </a:cubicBezTo>
                  <a:cubicBezTo>
                    <a:pt x="310" y="208"/>
                    <a:pt x="310" y="208"/>
                    <a:pt x="310" y="208"/>
                  </a:cubicBezTo>
                  <a:cubicBezTo>
                    <a:pt x="310" y="209"/>
                    <a:pt x="310" y="209"/>
                    <a:pt x="310" y="209"/>
                  </a:cubicBezTo>
                  <a:cubicBezTo>
                    <a:pt x="309" y="210"/>
                    <a:pt x="309" y="210"/>
                    <a:pt x="309" y="210"/>
                  </a:cubicBezTo>
                  <a:cubicBezTo>
                    <a:pt x="308" y="211"/>
                    <a:pt x="308" y="211"/>
                    <a:pt x="308" y="211"/>
                  </a:cubicBezTo>
                  <a:cubicBezTo>
                    <a:pt x="308" y="211"/>
                    <a:pt x="308" y="211"/>
                    <a:pt x="308" y="211"/>
                  </a:cubicBezTo>
                  <a:cubicBezTo>
                    <a:pt x="308" y="211"/>
                    <a:pt x="308" y="211"/>
                    <a:pt x="308" y="211"/>
                  </a:cubicBezTo>
                  <a:cubicBezTo>
                    <a:pt x="307" y="211"/>
                    <a:pt x="307" y="211"/>
                    <a:pt x="307" y="211"/>
                  </a:cubicBezTo>
                  <a:cubicBezTo>
                    <a:pt x="306" y="212"/>
                    <a:pt x="306" y="212"/>
                    <a:pt x="306" y="212"/>
                  </a:cubicBezTo>
                  <a:cubicBezTo>
                    <a:pt x="306" y="212"/>
                    <a:pt x="306" y="212"/>
                    <a:pt x="306" y="212"/>
                  </a:cubicBezTo>
                  <a:cubicBezTo>
                    <a:pt x="306" y="212"/>
                    <a:pt x="306" y="212"/>
                    <a:pt x="306" y="212"/>
                  </a:cubicBezTo>
                  <a:cubicBezTo>
                    <a:pt x="305" y="211"/>
                    <a:pt x="305" y="211"/>
                    <a:pt x="305" y="211"/>
                  </a:cubicBezTo>
                  <a:cubicBezTo>
                    <a:pt x="304" y="211"/>
                    <a:pt x="304" y="211"/>
                    <a:pt x="304" y="211"/>
                  </a:cubicBezTo>
                  <a:cubicBezTo>
                    <a:pt x="304" y="210"/>
                    <a:pt x="304" y="210"/>
                    <a:pt x="304" y="210"/>
                  </a:cubicBezTo>
                  <a:cubicBezTo>
                    <a:pt x="303" y="210"/>
                    <a:pt x="303" y="210"/>
                    <a:pt x="303" y="210"/>
                  </a:cubicBezTo>
                  <a:cubicBezTo>
                    <a:pt x="303" y="210"/>
                    <a:pt x="303" y="210"/>
                    <a:pt x="303" y="210"/>
                  </a:cubicBezTo>
                  <a:cubicBezTo>
                    <a:pt x="302" y="210"/>
                    <a:pt x="302" y="210"/>
                    <a:pt x="302" y="210"/>
                  </a:cubicBezTo>
                  <a:cubicBezTo>
                    <a:pt x="302" y="210"/>
                    <a:pt x="302" y="210"/>
                    <a:pt x="302" y="210"/>
                  </a:cubicBezTo>
                  <a:cubicBezTo>
                    <a:pt x="302" y="210"/>
                    <a:pt x="302" y="210"/>
                    <a:pt x="302" y="210"/>
                  </a:cubicBezTo>
                  <a:cubicBezTo>
                    <a:pt x="301" y="211"/>
                    <a:pt x="301" y="211"/>
                    <a:pt x="301" y="211"/>
                  </a:cubicBezTo>
                  <a:cubicBezTo>
                    <a:pt x="301" y="212"/>
                    <a:pt x="301" y="212"/>
                    <a:pt x="301" y="212"/>
                  </a:cubicBezTo>
                  <a:cubicBezTo>
                    <a:pt x="301" y="212"/>
                    <a:pt x="301" y="212"/>
                    <a:pt x="301" y="212"/>
                  </a:cubicBezTo>
                  <a:cubicBezTo>
                    <a:pt x="301" y="213"/>
                    <a:pt x="301" y="213"/>
                    <a:pt x="301" y="213"/>
                  </a:cubicBezTo>
                  <a:cubicBezTo>
                    <a:pt x="301" y="213"/>
                    <a:pt x="301" y="213"/>
                    <a:pt x="301" y="213"/>
                  </a:cubicBezTo>
                  <a:cubicBezTo>
                    <a:pt x="300" y="213"/>
                    <a:pt x="300" y="213"/>
                    <a:pt x="300" y="213"/>
                  </a:cubicBezTo>
                  <a:cubicBezTo>
                    <a:pt x="300" y="214"/>
                    <a:pt x="300" y="214"/>
                    <a:pt x="300" y="214"/>
                  </a:cubicBezTo>
                  <a:cubicBezTo>
                    <a:pt x="299" y="214"/>
                    <a:pt x="299" y="214"/>
                    <a:pt x="299" y="214"/>
                  </a:cubicBezTo>
                  <a:close/>
                  <a:moveTo>
                    <a:pt x="97" y="216"/>
                  </a:moveTo>
                  <a:cubicBezTo>
                    <a:pt x="96" y="215"/>
                    <a:pt x="96" y="215"/>
                    <a:pt x="96" y="215"/>
                  </a:cubicBezTo>
                  <a:cubicBezTo>
                    <a:pt x="93" y="216"/>
                    <a:pt x="93" y="216"/>
                    <a:pt x="93" y="216"/>
                  </a:cubicBezTo>
                  <a:cubicBezTo>
                    <a:pt x="97" y="216"/>
                    <a:pt x="97" y="216"/>
                    <a:pt x="97" y="216"/>
                  </a:cubicBezTo>
                  <a:close/>
                  <a:moveTo>
                    <a:pt x="343" y="204"/>
                  </a:moveTo>
                  <a:cubicBezTo>
                    <a:pt x="343" y="204"/>
                    <a:pt x="343" y="204"/>
                    <a:pt x="343" y="204"/>
                  </a:cubicBezTo>
                  <a:cubicBezTo>
                    <a:pt x="343" y="203"/>
                    <a:pt x="343" y="203"/>
                    <a:pt x="343" y="203"/>
                  </a:cubicBezTo>
                  <a:cubicBezTo>
                    <a:pt x="343" y="203"/>
                    <a:pt x="343" y="203"/>
                    <a:pt x="343" y="203"/>
                  </a:cubicBezTo>
                  <a:cubicBezTo>
                    <a:pt x="343" y="203"/>
                    <a:pt x="343" y="203"/>
                    <a:pt x="343" y="203"/>
                  </a:cubicBezTo>
                  <a:cubicBezTo>
                    <a:pt x="343" y="204"/>
                    <a:pt x="343" y="204"/>
                    <a:pt x="343" y="204"/>
                  </a:cubicBezTo>
                  <a:close/>
                  <a:moveTo>
                    <a:pt x="19" y="30"/>
                  </a:move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30"/>
                    <a:pt x="19" y="30"/>
                  </a:cubicBezTo>
                  <a:close/>
                  <a:moveTo>
                    <a:pt x="24" y="21"/>
                  </a:moveTo>
                  <a:cubicBezTo>
                    <a:pt x="24" y="21"/>
                    <a:pt x="24" y="21"/>
                    <a:pt x="24" y="21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4" y="21"/>
                    <a:pt x="24" y="21"/>
                  </a:cubicBezTo>
                  <a:close/>
                  <a:moveTo>
                    <a:pt x="23" y="33"/>
                  </a:move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3"/>
                    <a:pt x="23" y="33"/>
                    <a:pt x="23" y="33"/>
                  </a:cubicBezTo>
                  <a:close/>
                  <a:moveTo>
                    <a:pt x="26" y="32"/>
                  </a:moveTo>
                  <a:cubicBezTo>
                    <a:pt x="27" y="32"/>
                    <a:pt x="27" y="32"/>
                    <a:pt x="27" y="3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2"/>
                    <a:pt x="26" y="32"/>
                    <a:pt x="26" y="32"/>
                  </a:cubicBezTo>
                  <a:close/>
                  <a:moveTo>
                    <a:pt x="27" y="34"/>
                  </a:moveTo>
                  <a:cubicBezTo>
                    <a:pt x="27" y="34"/>
                    <a:pt x="28" y="34"/>
                    <a:pt x="28" y="34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4"/>
                    <a:pt x="27" y="34"/>
                    <a:pt x="27" y="34"/>
                  </a:cubicBezTo>
                  <a:close/>
                  <a:moveTo>
                    <a:pt x="35" y="13"/>
                  </a:moveTo>
                  <a:cubicBezTo>
                    <a:pt x="35" y="12"/>
                    <a:pt x="35" y="12"/>
                    <a:pt x="35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3"/>
                    <a:pt x="35" y="13"/>
                  </a:cubicBezTo>
                  <a:close/>
                  <a:moveTo>
                    <a:pt x="35" y="14"/>
                  </a:moveTo>
                  <a:cubicBezTo>
                    <a:pt x="35" y="13"/>
                    <a:pt x="35" y="13"/>
                    <a:pt x="35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5" y="14"/>
                    <a:pt x="35" y="14"/>
                    <a:pt x="35" y="14"/>
                  </a:cubicBezTo>
                  <a:close/>
                  <a:moveTo>
                    <a:pt x="36" y="16"/>
                  </a:move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16"/>
                    <a:pt x="36" y="16"/>
                    <a:pt x="36" y="16"/>
                  </a:cubicBezTo>
                  <a:close/>
                  <a:moveTo>
                    <a:pt x="37" y="16"/>
                  </a:move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lose/>
                  <a:moveTo>
                    <a:pt x="35" y="19"/>
                  </a:moveTo>
                  <a:cubicBezTo>
                    <a:pt x="35" y="18"/>
                    <a:pt x="35" y="18"/>
                    <a:pt x="35" y="18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3" y="19"/>
                    <a:pt x="33" y="19"/>
                    <a:pt x="33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5" y="19"/>
                    <a:pt x="35" y="19"/>
                  </a:cubicBezTo>
                  <a:close/>
                  <a:moveTo>
                    <a:pt x="36" y="19"/>
                  </a:moveTo>
                  <a:cubicBezTo>
                    <a:pt x="36" y="19"/>
                    <a:pt x="36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9"/>
                    <a:pt x="36" y="19"/>
                    <a:pt x="36" y="19"/>
                  </a:cubicBezTo>
                  <a:close/>
                  <a:moveTo>
                    <a:pt x="38" y="20"/>
                  </a:moveTo>
                  <a:cubicBezTo>
                    <a:pt x="37" y="20"/>
                    <a:pt x="37" y="20"/>
                    <a:pt x="37" y="20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8" y="20"/>
                    <a:pt x="38" y="20"/>
                    <a:pt x="38" y="20"/>
                  </a:cubicBezTo>
                  <a:close/>
                  <a:moveTo>
                    <a:pt x="37" y="22"/>
                  </a:moveTo>
                  <a:cubicBezTo>
                    <a:pt x="37" y="21"/>
                    <a:pt x="37" y="21"/>
                    <a:pt x="37" y="21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7" y="22"/>
                    <a:pt x="37" y="22"/>
                    <a:pt x="37" y="22"/>
                  </a:cubicBezTo>
                  <a:close/>
                  <a:moveTo>
                    <a:pt x="38" y="23"/>
                  </a:moveTo>
                  <a:cubicBezTo>
                    <a:pt x="38" y="23"/>
                    <a:pt x="38" y="23"/>
                    <a:pt x="38" y="23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8" y="23"/>
                    <a:pt x="38" y="23"/>
                    <a:pt x="38" y="23"/>
                  </a:cubicBezTo>
                  <a:close/>
                  <a:moveTo>
                    <a:pt x="33" y="24"/>
                  </a:move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3" y="24"/>
                    <a:pt x="33" y="24"/>
                    <a:pt x="33" y="24"/>
                  </a:cubicBezTo>
                  <a:close/>
                  <a:moveTo>
                    <a:pt x="32" y="28"/>
                  </a:moveTo>
                  <a:cubicBezTo>
                    <a:pt x="32" y="27"/>
                    <a:pt x="32" y="27"/>
                    <a:pt x="32" y="27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lose/>
                  <a:moveTo>
                    <a:pt x="33" y="27"/>
                  </a:moveTo>
                  <a:cubicBezTo>
                    <a:pt x="33" y="27"/>
                    <a:pt x="33" y="27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3" y="27"/>
                    <a:pt x="33" y="27"/>
                    <a:pt x="33" y="27"/>
                  </a:cubicBezTo>
                  <a:close/>
                  <a:moveTo>
                    <a:pt x="34" y="27"/>
                  </a:move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4" y="27"/>
                    <a:pt x="34" y="27"/>
                    <a:pt x="34" y="27"/>
                  </a:cubicBezTo>
                  <a:close/>
                  <a:moveTo>
                    <a:pt x="34" y="28"/>
                  </a:moveTo>
                  <a:cubicBezTo>
                    <a:pt x="34" y="28"/>
                    <a:pt x="34" y="28"/>
                    <a:pt x="34" y="28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lose/>
                  <a:moveTo>
                    <a:pt x="33" y="30"/>
                  </a:moveTo>
                  <a:cubicBezTo>
                    <a:pt x="33" y="29"/>
                    <a:pt x="33" y="29"/>
                    <a:pt x="33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lose/>
                  <a:moveTo>
                    <a:pt x="33" y="29"/>
                  </a:moveTo>
                  <a:cubicBezTo>
                    <a:pt x="33" y="29"/>
                    <a:pt x="33" y="29"/>
                    <a:pt x="33" y="29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3" y="29"/>
                    <a:pt x="33" y="29"/>
                    <a:pt x="33" y="29"/>
                  </a:cubicBezTo>
                  <a:close/>
                  <a:moveTo>
                    <a:pt x="38" y="22"/>
                  </a:move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lose/>
                  <a:moveTo>
                    <a:pt x="34" y="29"/>
                  </a:moveTo>
                  <a:cubicBezTo>
                    <a:pt x="35" y="29"/>
                    <a:pt x="35" y="29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4" y="29"/>
                    <a:pt x="34" y="29"/>
                    <a:pt x="34" y="29"/>
                  </a:cubicBezTo>
                  <a:close/>
                  <a:moveTo>
                    <a:pt x="35" y="27"/>
                  </a:moveTo>
                  <a:cubicBezTo>
                    <a:pt x="35" y="27"/>
                    <a:pt x="35" y="27"/>
                    <a:pt x="35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35" y="27"/>
                    <a:pt x="35" y="27"/>
                    <a:pt x="35" y="27"/>
                  </a:cubicBezTo>
                  <a:close/>
                  <a:moveTo>
                    <a:pt x="36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6" y="27"/>
                    <a:pt x="36" y="27"/>
                    <a:pt x="36" y="27"/>
                  </a:cubicBezTo>
                  <a:close/>
                  <a:moveTo>
                    <a:pt x="36" y="25"/>
                  </a:move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5"/>
                    <a:pt x="36" y="25"/>
                    <a:pt x="36" y="25"/>
                  </a:cubicBezTo>
                  <a:close/>
                  <a:moveTo>
                    <a:pt x="38" y="24"/>
                  </a:moveTo>
                  <a:cubicBezTo>
                    <a:pt x="38" y="25"/>
                    <a:pt x="38" y="25"/>
                    <a:pt x="38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9" y="24"/>
                    <a:pt x="39" y="24"/>
                    <a:pt x="39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lose/>
                  <a:moveTo>
                    <a:pt x="39" y="30"/>
                  </a:moveTo>
                  <a:cubicBezTo>
                    <a:pt x="39" y="30"/>
                    <a:pt x="39" y="30"/>
                    <a:pt x="39" y="30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lose/>
                  <a:moveTo>
                    <a:pt x="41" y="29"/>
                  </a:moveTo>
                  <a:cubicBezTo>
                    <a:pt x="41" y="29"/>
                    <a:pt x="41" y="29"/>
                    <a:pt x="41" y="2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1" y="29"/>
                    <a:pt x="41" y="29"/>
                    <a:pt x="41" y="29"/>
                  </a:cubicBezTo>
                  <a:close/>
                  <a:moveTo>
                    <a:pt x="43" y="29"/>
                  </a:move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lose/>
                  <a:moveTo>
                    <a:pt x="42" y="31"/>
                  </a:moveTo>
                  <a:cubicBezTo>
                    <a:pt x="42" y="31"/>
                    <a:pt x="42" y="31"/>
                    <a:pt x="42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2" y="31"/>
                    <a:pt x="42" y="31"/>
                    <a:pt x="42" y="31"/>
                  </a:cubicBezTo>
                  <a:close/>
                  <a:moveTo>
                    <a:pt x="43" y="12"/>
                  </a:move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3" y="12"/>
                  </a:cubicBezTo>
                  <a:close/>
                  <a:moveTo>
                    <a:pt x="44" y="20"/>
                  </a:moveTo>
                  <a:cubicBezTo>
                    <a:pt x="44" y="19"/>
                    <a:pt x="44" y="19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4" y="20"/>
                    <a:pt x="44" y="20"/>
                    <a:pt x="44" y="20"/>
                  </a:cubicBezTo>
                  <a:close/>
                  <a:moveTo>
                    <a:pt x="45" y="19"/>
                  </a:moveTo>
                  <a:cubicBezTo>
                    <a:pt x="45" y="20"/>
                    <a:pt x="45" y="20"/>
                    <a:pt x="45" y="20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5"/>
                    <a:pt x="46" y="25"/>
                    <a:pt x="46" y="25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5" y="19"/>
                    <a:pt x="45" y="19"/>
                    <a:pt x="45" y="19"/>
                  </a:cubicBezTo>
                  <a:close/>
                  <a:moveTo>
                    <a:pt x="48" y="20"/>
                  </a:moveTo>
                  <a:cubicBezTo>
                    <a:pt x="47" y="20"/>
                    <a:pt x="47" y="20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6" y="17"/>
                    <a:pt x="46" y="17"/>
                    <a:pt x="46" y="17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6" y="16"/>
                    <a:pt x="46" y="16"/>
                    <a:pt x="46" y="16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lose/>
                  <a:moveTo>
                    <a:pt x="299" y="37"/>
                  </a:moveTo>
                  <a:cubicBezTo>
                    <a:pt x="299" y="37"/>
                    <a:pt x="299" y="37"/>
                    <a:pt x="299" y="37"/>
                  </a:cubicBezTo>
                  <a:cubicBezTo>
                    <a:pt x="300" y="36"/>
                    <a:pt x="300" y="36"/>
                    <a:pt x="300" y="36"/>
                  </a:cubicBezTo>
                  <a:cubicBezTo>
                    <a:pt x="299" y="36"/>
                    <a:pt x="299" y="36"/>
                    <a:pt x="299" y="36"/>
                  </a:cubicBezTo>
                  <a:cubicBezTo>
                    <a:pt x="299" y="36"/>
                    <a:pt x="299" y="36"/>
                    <a:pt x="299" y="36"/>
                  </a:cubicBezTo>
                  <a:cubicBezTo>
                    <a:pt x="299" y="37"/>
                    <a:pt x="299" y="37"/>
                    <a:pt x="299" y="37"/>
                  </a:cubicBezTo>
                  <a:close/>
                  <a:moveTo>
                    <a:pt x="297" y="36"/>
                  </a:moveTo>
                  <a:cubicBezTo>
                    <a:pt x="297" y="36"/>
                    <a:pt x="297" y="36"/>
                    <a:pt x="297" y="36"/>
                  </a:cubicBezTo>
                  <a:cubicBezTo>
                    <a:pt x="298" y="36"/>
                    <a:pt x="298" y="36"/>
                    <a:pt x="298" y="36"/>
                  </a:cubicBezTo>
                  <a:cubicBezTo>
                    <a:pt x="297" y="36"/>
                    <a:pt x="297" y="36"/>
                    <a:pt x="297" y="36"/>
                  </a:cubicBezTo>
                  <a:cubicBezTo>
                    <a:pt x="297" y="36"/>
                    <a:pt x="297" y="36"/>
                    <a:pt x="297" y="36"/>
                  </a:cubicBezTo>
                  <a:cubicBezTo>
                    <a:pt x="297" y="36"/>
                    <a:pt x="297" y="36"/>
                    <a:pt x="297" y="36"/>
                  </a:cubicBezTo>
                  <a:close/>
                  <a:moveTo>
                    <a:pt x="295" y="37"/>
                  </a:moveTo>
                  <a:cubicBezTo>
                    <a:pt x="295" y="37"/>
                    <a:pt x="295" y="37"/>
                    <a:pt x="295" y="37"/>
                  </a:cubicBezTo>
                  <a:cubicBezTo>
                    <a:pt x="295" y="37"/>
                    <a:pt x="295" y="37"/>
                    <a:pt x="295" y="37"/>
                  </a:cubicBezTo>
                  <a:cubicBezTo>
                    <a:pt x="295" y="36"/>
                    <a:pt x="295" y="36"/>
                    <a:pt x="295" y="36"/>
                  </a:cubicBezTo>
                  <a:cubicBezTo>
                    <a:pt x="295" y="36"/>
                    <a:pt x="295" y="36"/>
                    <a:pt x="295" y="36"/>
                  </a:cubicBezTo>
                  <a:cubicBezTo>
                    <a:pt x="294" y="37"/>
                    <a:pt x="294" y="37"/>
                    <a:pt x="294" y="37"/>
                  </a:cubicBezTo>
                  <a:cubicBezTo>
                    <a:pt x="295" y="37"/>
                    <a:pt x="295" y="37"/>
                    <a:pt x="295" y="37"/>
                  </a:cubicBezTo>
                  <a:close/>
                  <a:moveTo>
                    <a:pt x="346" y="99"/>
                  </a:moveTo>
                  <a:cubicBezTo>
                    <a:pt x="345" y="99"/>
                    <a:pt x="345" y="99"/>
                    <a:pt x="345" y="99"/>
                  </a:cubicBezTo>
                  <a:cubicBezTo>
                    <a:pt x="346" y="100"/>
                    <a:pt x="346" y="100"/>
                    <a:pt x="346" y="100"/>
                  </a:cubicBezTo>
                  <a:cubicBezTo>
                    <a:pt x="346" y="100"/>
                    <a:pt x="346" y="100"/>
                    <a:pt x="346" y="100"/>
                  </a:cubicBezTo>
                  <a:cubicBezTo>
                    <a:pt x="346" y="99"/>
                    <a:pt x="346" y="99"/>
                    <a:pt x="346" y="99"/>
                  </a:cubicBezTo>
                  <a:cubicBezTo>
                    <a:pt x="346" y="99"/>
                    <a:pt x="346" y="99"/>
                    <a:pt x="346" y="99"/>
                  </a:cubicBezTo>
                  <a:cubicBezTo>
                    <a:pt x="346" y="99"/>
                    <a:pt x="346" y="99"/>
                    <a:pt x="346" y="99"/>
                  </a:cubicBezTo>
                  <a:close/>
                  <a:moveTo>
                    <a:pt x="345" y="98"/>
                  </a:moveTo>
                  <a:cubicBezTo>
                    <a:pt x="345" y="99"/>
                    <a:pt x="345" y="99"/>
                    <a:pt x="345" y="99"/>
                  </a:cubicBezTo>
                  <a:cubicBezTo>
                    <a:pt x="346" y="99"/>
                    <a:pt x="346" y="99"/>
                    <a:pt x="346" y="99"/>
                  </a:cubicBezTo>
                  <a:cubicBezTo>
                    <a:pt x="346" y="98"/>
                    <a:pt x="346" y="98"/>
                    <a:pt x="346" y="98"/>
                  </a:cubicBezTo>
                  <a:cubicBezTo>
                    <a:pt x="345" y="98"/>
                    <a:pt x="345" y="98"/>
                    <a:pt x="345" y="98"/>
                  </a:cubicBezTo>
                  <a:cubicBezTo>
                    <a:pt x="345" y="98"/>
                    <a:pt x="345" y="98"/>
                    <a:pt x="345" y="98"/>
                  </a:cubicBezTo>
                  <a:cubicBezTo>
                    <a:pt x="345" y="98"/>
                    <a:pt x="345" y="98"/>
                    <a:pt x="345" y="98"/>
                  </a:cubicBezTo>
                  <a:close/>
                  <a:moveTo>
                    <a:pt x="55" y="63"/>
                  </a:moveTo>
                  <a:cubicBezTo>
                    <a:pt x="55" y="63"/>
                    <a:pt x="55" y="63"/>
                    <a:pt x="55" y="63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5" y="63"/>
                    <a:pt x="55" y="63"/>
                    <a:pt x="55" y="63"/>
                  </a:cubicBezTo>
                  <a:close/>
                  <a:moveTo>
                    <a:pt x="51" y="81"/>
                  </a:moveTo>
                  <a:cubicBezTo>
                    <a:pt x="52" y="81"/>
                    <a:pt x="52" y="81"/>
                    <a:pt x="52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6" y="80"/>
                    <a:pt x="56" y="80"/>
                    <a:pt x="56" y="80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0"/>
                    <a:pt x="58" y="80"/>
                    <a:pt x="58" y="80"/>
                  </a:cubicBezTo>
                  <a:cubicBezTo>
                    <a:pt x="58" y="79"/>
                    <a:pt x="58" y="79"/>
                    <a:pt x="58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7" y="75"/>
                    <a:pt x="57" y="75"/>
                    <a:pt x="57" y="75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8" y="75"/>
                    <a:pt x="58" y="75"/>
                    <a:pt x="58" y="75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59" y="71"/>
                    <a:pt x="59" y="71"/>
                    <a:pt x="59" y="71"/>
                  </a:cubicBezTo>
                  <a:cubicBezTo>
                    <a:pt x="59" y="71"/>
                    <a:pt x="59" y="71"/>
                    <a:pt x="59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61" y="71"/>
                    <a:pt x="61" y="71"/>
                    <a:pt x="61" y="71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3" y="68"/>
                    <a:pt x="63" y="68"/>
                    <a:pt x="63" y="68"/>
                  </a:cubicBezTo>
                  <a:cubicBezTo>
                    <a:pt x="63" y="67"/>
                    <a:pt x="63" y="67"/>
                    <a:pt x="63" y="67"/>
                  </a:cubicBezTo>
                  <a:cubicBezTo>
                    <a:pt x="64" y="66"/>
                    <a:pt x="64" y="66"/>
                    <a:pt x="64" y="66"/>
                  </a:cubicBezTo>
                  <a:cubicBezTo>
                    <a:pt x="64" y="66"/>
                    <a:pt x="64" y="66"/>
                    <a:pt x="64" y="66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7" y="62"/>
                    <a:pt x="67" y="62"/>
                    <a:pt x="67" y="62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9" y="60"/>
                    <a:pt x="69" y="60"/>
                    <a:pt x="69" y="60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4" y="56"/>
                    <a:pt x="74" y="56"/>
                    <a:pt x="74" y="56"/>
                  </a:cubicBezTo>
                  <a:cubicBezTo>
                    <a:pt x="74" y="56"/>
                    <a:pt x="74" y="56"/>
                    <a:pt x="74" y="56"/>
                  </a:cubicBezTo>
                  <a:cubicBezTo>
                    <a:pt x="74" y="56"/>
                    <a:pt x="74" y="56"/>
                    <a:pt x="74" y="56"/>
                  </a:cubicBezTo>
                  <a:cubicBezTo>
                    <a:pt x="74" y="56"/>
                    <a:pt x="74" y="56"/>
                    <a:pt x="74" y="56"/>
                  </a:cubicBezTo>
                  <a:cubicBezTo>
                    <a:pt x="74" y="56"/>
                    <a:pt x="74" y="56"/>
                    <a:pt x="74" y="56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2"/>
                    <a:pt x="74" y="52"/>
                    <a:pt x="74" y="52"/>
                  </a:cubicBezTo>
                  <a:cubicBezTo>
                    <a:pt x="74" y="52"/>
                    <a:pt x="74" y="52"/>
                    <a:pt x="74" y="52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70" y="51"/>
                    <a:pt x="70" y="51"/>
                    <a:pt x="70" y="51"/>
                  </a:cubicBezTo>
                  <a:cubicBezTo>
                    <a:pt x="69" y="51"/>
                    <a:pt x="69" y="51"/>
                    <a:pt x="69" y="51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3"/>
                    <a:pt x="68" y="53"/>
                    <a:pt x="68" y="53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68" y="54"/>
                    <a:pt x="68" y="54"/>
                    <a:pt x="68" y="54"/>
                  </a:cubicBezTo>
                  <a:cubicBezTo>
                    <a:pt x="68" y="55"/>
                    <a:pt x="68" y="55"/>
                    <a:pt x="68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3" y="58"/>
                    <a:pt x="63" y="58"/>
                    <a:pt x="63" y="58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2" y="59"/>
                    <a:pt x="62" y="59"/>
                    <a:pt x="62" y="59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1"/>
                    <a:pt x="59" y="61"/>
                    <a:pt x="59" y="61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9" y="60"/>
                    <a:pt x="59" y="60"/>
                    <a:pt x="59" y="60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58" y="60"/>
                    <a:pt x="58" y="60"/>
                    <a:pt x="58" y="60"/>
                  </a:cubicBezTo>
                  <a:cubicBezTo>
                    <a:pt x="57" y="60"/>
                    <a:pt x="57" y="60"/>
                    <a:pt x="57" y="60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8" y="61"/>
                    <a:pt x="58" y="61"/>
                    <a:pt x="58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6" y="63"/>
                    <a:pt x="56" y="63"/>
                    <a:pt x="56" y="63"/>
                  </a:cubicBezTo>
                  <a:cubicBezTo>
                    <a:pt x="55" y="63"/>
                    <a:pt x="55" y="63"/>
                    <a:pt x="55" y="63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5" y="64"/>
                    <a:pt x="55" y="64"/>
                    <a:pt x="55" y="64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4" y="65"/>
                    <a:pt x="54" y="65"/>
                    <a:pt x="54" y="65"/>
                  </a:cubicBezTo>
                  <a:cubicBezTo>
                    <a:pt x="54" y="65"/>
                    <a:pt x="54" y="65"/>
                    <a:pt x="54" y="65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54" y="66"/>
                    <a:pt x="54" y="66"/>
                    <a:pt x="54" y="66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2" y="69"/>
                    <a:pt x="52" y="69"/>
                    <a:pt x="52" y="69"/>
                  </a:cubicBezTo>
                  <a:cubicBezTo>
                    <a:pt x="52" y="69"/>
                    <a:pt x="52" y="69"/>
                    <a:pt x="52" y="69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1" y="70"/>
                    <a:pt x="51" y="70"/>
                    <a:pt x="51" y="70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2" y="74"/>
                    <a:pt x="52" y="74"/>
                    <a:pt x="52" y="74"/>
                  </a:cubicBezTo>
                  <a:cubicBezTo>
                    <a:pt x="52" y="74"/>
                    <a:pt x="52" y="74"/>
                    <a:pt x="52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2" y="74"/>
                    <a:pt x="52" y="74"/>
                    <a:pt x="52" y="74"/>
                  </a:cubicBezTo>
                  <a:cubicBezTo>
                    <a:pt x="52" y="74"/>
                    <a:pt x="52" y="74"/>
                    <a:pt x="52" y="74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3" y="75"/>
                    <a:pt x="53" y="75"/>
                    <a:pt x="53" y="75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0" y="78"/>
                    <a:pt x="50" y="78"/>
                    <a:pt x="50" y="78"/>
                  </a:cubicBezTo>
                  <a:cubicBezTo>
                    <a:pt x="50" y="78"/>
                    <a:pt x="50" y="78"/>
                    <a:pt x="50" y="78"/>
                  </a:cubicBezTo>
                  <a:cubicBezTo>
                    <a:pt x="50" y="78"/>
                    <a:pt x="50" y="78"/>
                    <a:pt x="50" y="78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3" y="78"/>
                    <a:pt x="53" y="78"/>
                    <a:pt x="53" y="78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1" y="81"/>
                    <a:pt x="51" y="81"/>
                    <a:pt x="51" y="81"/>
                  </a:cubicBezTo>
                  <a:close/>
                  <a:moveTo>
                    <a:pt x="54" y="97"/>
                  </a:move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4" y="96"/>
                    <a:pt x="54" y="96"/>
                    <a:pt x="54" y="96"/>
                  </a:cubicBezTo>
                  <a:cubicBezTo>
                    <a:pt x="53" y="96"/>
                    <a:pt x="53" y="96"/>
                    <a:pt x="53" y="96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53" y="96"/>
                    <a:pt x="53" y="96"/>
                    <a:pt x="53" y="96"/>
                  </a:cubicBezTo>
                  <a:cubicBezTo>
                    <a:pt x="53" y="96"/>
                    <a:pt x="53" y="96"/>
                    <a:pt x="53" y="96"/>
                  </a:cubicBezTo>
                  <a:cubicBezTo>
                    <a:pt x="53" y="97"/>
                    <a:pt x="53" y="97"/>
                    <a:pt x="53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lose/>
                  <a:moveTo>
                    <a:pt x="64" y="97"/>
                  </a:moveTo>
                  <a:cubicBezTo>
                    <a:pt x="64" y="97"/>
                    <a:pt x="64" y="97"/>
                    <a:pt x="64" y="97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3" y="96"/>
                    <a:pt x="63" y="96"/>
                    <a:pt x="63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0" y="95"/>
                    <a:pt x="60" y="95"/>
                    <a:pt x="60" y="95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8" y="91"/>
                    <a:pt x="58" y="91"/>
                    <a:pt x="58" y="91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5" y="85"/>
                    <a:pt x="55" y="85"/>
                    <a:pt x="55" y="85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56" y="83"/>
                    <a:pt x="56" y="83"/>
                    <a:pt x="56" y="83"/>
                  </a:cubicBezTo>
                  <a:cubicBezTo>
                    <a:pt x="56" y="83"/>
                    <a:pt x="56" y="83"/>
                    <a:pt x="56" y="83"/>
                  </a:cubicBezTo>
                  <a:cubicBezTo>
                    <a:pt x="57" y="82"/>
                    <a:pt x="57" y="82"/>
                    <a:pt x="57" y="82"/>
                  </a:cubicBezTo>
                  <a:cubicBezTo>
                    <a:pt x="57" y="82"/>
                    <a:pt x="57" y="82"/>
                    <a:pt x="57" y="82"/>
                  </a:cubicBezTo>
                  <a:cubicBezTo>
                    <a:pt x="57" y="82"/>
                    <a:pt x="57" y="82"/>
                    <a:pt x="57" y="82"/>
                  </a:cubicBezTo>
                  <a:cubicBezTo>
                    <a:pt x="56" y="82"/>
                    <a:pt x="56" y="82"/>
                    <a:pt x="56" y="82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2" y="82"/>
                    <a:pt x="52" y="82"/>
                    <a:pt x="52" y="82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1" y="84"/>
                    <a:pt x="51" y="84"/>
                    <a:pt x="51" y="84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6"/>
                    <a:pt x="49" y="86"/>
                    <a:pt x="49" y="86"/>
                  </a:cubicBezTo>
                  <a:cubicBezTo>
                    <a:pt x="49" y="87"/>
                    <a:pt x="49" y="87"/>
                    <a:pt x="49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0" y="87"/>
                    <a:pt x="50" y="87"/>
                    <a:pt x="50" y="87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51" y="88"/>
                    <a:pt x="51" y="88"/>
                    <a:pt x="51" y="88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51" y="90"/>
                    <a:pt x="51" y="90"/>
                    <a:pt x="51" y="90"/>
                  </a:cubicBezTo>
                  <a:cubicBezTo>
                    <a:pt x="51" y="90"/>
                    <a:pt x="51" y="90"/>
                    <a:pt x="51" y="90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90"/>
                    <a:pt x="49" y="90"/>
                    <a:pt x="49" y="90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0" y="94"/>
                    <a:pt x="50" y="94"/>
                    <a:pt x="50" y="9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2" y="94"/>
                    <a:pt x="52" y="94"/>
                    <a:pt x="52" y="94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2" y="92"/>
                    <a:pt x="52" y="92"/>
                    <a:pt x="52" y="92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2" y="94"/>
                    <a:pt x="52" y="94"/>
                    <a:pt x="52" y="94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54" y="93"/>
                    <a:pt x="54" y="93"/>
                    <a:pt x="54" y="93"/>
                  </a:cubicBezTo>
                  <a:cubicBezTo>
                    <a:pt x="54" y="93"/>
                    <a:pt x="54" y="93"/>
                    <a:pt x="54" y="93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5" y="95"/>
                    <a:pt x="55" y="95"/>
                    <a:pt x="55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6" y="96"/>
                    <a:pt x="56" y="96"/>
                    <a:pt x="56" y="96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5" y="96"/>
                    <a:pt x="55" y="96"/>
                    <a:pt x="55" y="96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6" y="97"/>
                    <a:pt x="56" y="97"/>
                    <a:pt x="56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5" y="97"/>
                    <a:pt x="55" y="97"/>
                    <a:pt x="55" y="97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5" y="98"/>
                    <a:pt x="55" y="98"/>
                    <a:pt x="55" y="98"/>
                  </a:cubicBezTo>
                  <a:cubicBezTo>
                    <a:pt x="56" y="98"/>
                    <a:pt x="56" y="98"/>
                    <a:pt x="56" y="98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7" y="98"/>
                    <a:pt x="57" y="98"/>
                    <a:pt x="57" y="98"/>
                  </a:cubicBezTo>
                  <a:cubicBezTo>
                    <a:pt x="58" y="99"/>
                    <a:pt x="58" y="99"/>
                    <a:pt x="58" y="99"/>
                  </a:cubicBezTo>
                  <a:cubicBezTo>
                    <a:pt x="58" y="98"/>
                    <a:pt x="58" y="98"/>
                    <a:pt x="58" y="98"/>
                  </a:cubicBezTo>
                  <a:cubicBezTo>
                    <a:pt x="58" y="98"/>
                    <a:pt x="58" y="98"/>
                    <a:pt x="58" y="98"/>
                  </a:cubicBezTo>
                  <a:cubicBezTo>
                    <a:pt x="58" y="98"/>
                    <a:pt x="58" y="98"/>
                    <a:pt x="58" y="98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59" y="100"/>
                    <a:pt x="59" y="100"/>
                    <a:pt x="59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60" y="98"/>
                    <a:pt x="60" y="98"/>
                    <a:pt x="60" y="98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8"/>
                    <a:pt x="62" y="98"/>
                    <a:pt x="62" y="98"/>
                  </a:cubicBezTo>
                  <a:cubicBezTo>
                    <a:pt x="62" y="98"/>
                    <a:pt x="62" y="98"/>
                    <a:pt x="62" y="98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99"/>
                    <a:pt x="63" y="99"/>
                    <a:pt x="63" y="99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3" y="98"/>
                    <a:pt x="63" y="98"/>
                    <a:pt x="63" y="98"/>
                  </a:cubicBezTo>
                  <a:cubicBezTo>
                    <a:pt x="63" y="98"/>
                    <a:pt x="63" y="98"/>
                    <a:pt x="63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4" y="97"/>
                    <a:pt x="64" y="97"/>
                    <a:pt x="64" y="97"/>
                  </a:cubicBezTo>
                  <a:close/>
                  <a:moveTo>
                    <a:pt x="20" y="134"/>
                  </a:moveTo>
                  <a:cubicBezTo>
                    <a:pt x="20" y="133"/>
                    <a:pt x="20" y="133"/>
                    <a:pt x="20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0" y="134"/>
                    <a:pt x="20" y="134"/>
                    <a:pt x="20" y="134"/>
                  </a:cubicBezTo>
                  <a:close/>
                  <a:moveTo>
                    <a:pt x="36" y="124"/>
                  </a:moveTo>
                  <a:cubicBezTo>
                    <a:pt x="36" y="124"/>
                    <a:pt x="36" y="124"/>
                    <a:pt x="36" y="124"/>
                  </a:cubicBezTo>
                  <a:cubicBezTo>
                    <a:pt x="36" y="124"/>
                    <a:pt x="36" y="124"/>
                    <a:pt x="36" y="124"/>
                  </a:cubicBezTo>
                  <a:cubicBezTo>
                    <a:pt x="36" y="123"/>
                    <a:pt x="36" y="123"/>
                    <a:pt x="36" y="123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5" y="124"/>
                    <a:pt x="35" y="124"/>
                    <a:pt x="35" y="124"/>
                  </a:cubicBezTo>
                  <a:cubicBezTo>
                    <a:pt x="36" y="124"/>
                    <a:pt x="36" y="124"/>
                    <a:pt x="36" y="124"/>
                  </a:cubicBezTo>
                  <a:close/>
                  <a:moveTo>
                    <a:pt x="47" y="111"/>
                  </a:moveTo>
                  <a:cubicBezTo>
                    <a:pt x="48" y="111"/>
                    <a:pt x="48" y="111"/>
                    <a:pt x="48" y="111"/>
                  </a:cubicBezTo>
                  <a:cubicBezTo>
                    <a:pt x="49" y="111"/>
                    <a:pt x="49" y="111"/>
                    <a:pt x="49" y="111"/>
                  </a:cubicBezTo>
                  <a:cubicBezTo>
                    <a:pt x="49" y="110"/>
                    <a:pt x="49" y="110"/>
                    <a:pt x="49" y="110"/>
                  </a:cubicBezTo>
                  <a:cubicBezTo>
                    <a:pt x="49" y="109"/>
                    <a:pt x="49" y="109"/>
                    <a:pt x="49" y="109"/>
                  </a:cubicBezTo>
                  <a:cubicBezTo>
                    <a:pt x="50" y="109"/>
                    <a:pt x="50" y="109"/>
                    <a:pt x="50" y="109"/>
                  </a:cubicBezTo>
                  <a:cubicBezTo>
                    <a:pt x="50" y="109"/>
                    <a:pt x="50" y="109"/>
                    <a:pt x="50" y="109"/>
                  </a:cubicBezTo>
                  <a:cubicBezTo>
                    <a:pt x="50" y="110"/>
                    <a:pt x="50" y="110"/>
                    <a:pt x="50" y="110"/>
                  </a:cubicBezTo>
                  <a:cubicBezTo>
                    <a:pt x="50" y="109"/>
                    <a:pt x="50" y="109"/>
                    <a:pt x="50" y="109"/>
                  </a:cubicBezTo>
                  <a:cubicBezTo>
                    <a:pt x="50" y="109"/>
                    <a:pt x="50" y="109"/>
                    <a:pt x="50" y="109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48" y="107"/>
                    <a:pt x="48" y="107"/>
                    <a:pt x="48" y="107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6" y="109"/>
                    <a:pt x="46" y="109"/>
                    <a:pt x="46" y="109"/>
                  </a:cubicBezTo>
                  <a:cubicBezTo>
                    <a:pt x="46" y="110"/>
                    <a:pt x="46" y="110"/>
                    <a:pt x="46" y="110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7" y="112"/>
                    <a:pt x="47" y="112"/>
                    <a:pt x="47" y="112"/>
                  </a:cubicBezTo>
                  <a:cubicBezTo>
                    <a:pt x="47" y="112"/>
                    <a:pt x="47" y="112"/>
                    <a:pt x="47" y="112"/>
                  </a:cubicBezTo>
                  <a:cubicBezTo>
                    <a:pt x="47" y="111"/>
                    <a:pt x="47" y="111"/>
                    <a:pt x="47" y="111"/>
                  </a:cubicBezTo>
                  <a:close/>
                  <a:moveTo>
                    <a:pt x="53" y="113"/>
                  </a:moveTo>
                  <a:cubicBezTo>
                    <a:pt x="53" y="113"/>
                    <a:pt x="53" y="113"/>
                    <a:pt x="53" y="113"/>
                  </a:cubicBezTo>
                  <a:cubicBezTo>
                    <a:pt x="53" y="112"/>
                    <a:pt x="53" y="112"/>
                    <a:pt x="53" y="112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4" y="112"/>
                    <a:pt x="54" y="112"/>
                    <a:pt x="54" y="112"/>
                  </a:cubicBezTo>
                  <a:cubicBezTo>
                    <a:pt x="53" y="112"/>
                    <a:pt x="53" y="112"/>
                    <a:pt x="53" y="112"/>
                  </a:cubicBezTo>
                  <a:cubicBezTo>
                    <a:pt x="53" y="112"/>
                    <a:pt x="53" y="112"/>
                    <a:pt x="53" y="112"/>
                  </a:cubicBezTo>
                  <a:cubicBezTo>
                    <a:pt x="53" y="113"/>
                    <a:pt x="53" y="113"/>
                    <a:pt x="53" y="113"/>
                  </a:cubicBezTo>
                  <a:close/>
                  <a:moveTo>
                    <a:pt x="61" y="112"/>
                  </a:moveTo>
                  <a:cubicBezTo>
                    <a:pt x="61" y="113"/>
                    <a:pt x="61" y="113"/>
                    <a:pt x="61" y="113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1" y="112"/>
                    <a:pt x="61" y="112"/>
                    <a:pt x="61" y="112"/>
                  </a:cubicBezTo>
                  <a:close/>
                  <a:moveTo>
                    <a:pt x="60" y="113"/>
                  </a:moveTo>
                  <a:cubicBezTo>
                    <a:pt x="60" y="113"/>
                    <a:pt x="60" y="113"/>
                    <a:pt x="60" y="113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0" y="113"/>
                    <a:pt x="60" y="113"/>
                    <a:pt x="60" y="113"/>
                  </a:cubicBezTo>
                  <a:close/>
                  <a:moveTo>
                    <a:pt x="67" y="110"/>
                  </a:moveTo>
                  <a:cubicBezTo>
                    <a:pt x="67" y="110"/>
                    <a:pt x="67" y="110"/>
                    <a:pt x="67" y="110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9" y="109"/>
                    <a:pt x="69" y="109"/>
                    <a:pt x="69" y="109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7" y="110"/>
                    <a:pt x="67" y="110"/>
                    <a:pt x="67" y="110"/>
                  </a:cubicBezTo>
                  <a:close/>
                  <a:moveTo>
                    <a:pt x="64" y="109"/>
                  </a:moveTo>
                  <a:cubicBezTo>
                    <a:pt x="64" y="109"/>
                    <a:pt x="64" y="109"/>
                    <a:pt x="64" y="109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64" y="109"/>
                    <a:pt x="64" y="109"/>
                    <a:pt x="64" y="109"/>
                  </a:cubicBezTo>
                  <a:cubicBezTo>
                    <a:pt x="64" y="109"/>
                    <a:pt x="64" y="109"/>
                    <a:pt x="64" y="109"/>
                  </a:cubicBezTo>
                  <a:close/>
                  <a:moveTo>
                    <a:pt x="62" y="109"/>
                  </a:moveTo>
                  <a:cubicBezTo>
                    <a:pt x="63" y="109"/>
                    <a:pt x="63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4" y="109"/>
                    <a:pt x="64" y="109"/>
                    <a:pt x="64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2" y="109"/>
                    <a:pt x="62" y="109"/>
                    <a:pt x="62" y="109"/>
                  </a:cubicBezTo>
                  <a:close/>
                  <a:moveTo>
                    <a:pt x="62" y="109"/>
                  </a:moveTo>
                  <a:cubicBezTo>
                    <a:pt x="62" y="109"/>
                    <a:pt x="62" y="109"/>
                    <a:pt x="62" y="109"/>
                  </a:cubicBezTo>
                  <a:cubicBezTo>
                    <a:pt x="62" y="109"/>
                    <a:pt x="62" y="109"/>
                    <a:pt x="62" y="109"/>
                  </a:cubicBezTo>
                  <a:cubicBezTo>
                    <a:pt x="62" y="109"/>
                    <a:pt x="62" y="109"/>
                    <a:pt x="62" y="109"/>
                  </a:cubicBezTo>
                  <a:cubicBezTo>
                    <a:pt x="62" y="109"/>
                    <a:pt x="62" y="109"/>
                    <a:pt x="62" y="109"/>
                  </a:cubicBezTo>
                  <a:cubicBezTo>
                    <a:pt x="62" y="109"/>
                    <a:pt x="62" y="109"/>
                    <a:pt x="62" y="109"/>
                  </a:cubicBezTo>
                  <a:close/>
                  <a:moveTo>
                    <a:pt x="124" y="90"/>
                  </a:moveTo>
                  <a:cubicBezTo>
                    <a:pt x="124" y="90"/>
                    <a:pt x="124" y="90"/>
                    <a:pt x="124" y="90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5" y="90"/>
                    <a:pt x="125" y="90"/>
                    <a:pt x="125" y="90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24" y="90"/>
                    <a:pt x="124" y="90"/>
                    <a:pt x="124" y="90"/>
                  </a:cubicBezTo>
                  <a:close/>
                  <a:moveTo>
                    <a:pt x="123" y="88"/>
                  </a:moveTo>
                  <a:cubicBezTo>
                    <a:pt x="123" y="89"/>
                    <a:pt x="123" y="89"/>
                    <a:pt x="123" y="89"/>
                  </a:cubicBezTo>
                  <a:cubicBezTo>
                    <a:pt x="123" y="90"/>
                    <a:pt x="123" y="90"/>
                    <a:pt x="123" y="90"/>
                  </a:cubicBezTo>
                  <a:cubicBezTo>
                    <a:pt x="123" y="91"/>
                    <a:pt x="123" y="91"/>
                    <a:pt x="123" y="91"/>
                  </a:cubicBezTo>
                  <a:cubicBezTo>
                    <a:pt x="123" y="91"/>
                    <a:pt x="123" y="91"/>
                    <a:pt x="123" y="91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24" y="89"/>
                    <a:pt x="124" y="89"/>
                    <a:pt x="124" y="89"/>
                  </a:cubicBezTo>
                  <a:cubicBezTo>
                    <a:pt x="123" y="88"/>
                    <a:pt x="123" y="88"/>
                    <a:pt x="123" y="88"/>
                  </a:cubicBezTo>
                  <a:cubicBezTo>
                    <a:pt x="123" y="88"/>
                    <a:pt x="123" y="88"/>
                    <a:pt x="123" y="88"/>
                  </a:cubicBezTo>
                  <a:close/>
                  <a:moveTo>
                    <a:pt x="122" y="87"/>
                  </a:moveTo>
                  <a:cubicBezTo>
                    <a:pt x="122" y="88"/>
                    <a:pt x="122" y="88"/>
                    <a:pt x="122" y="88"/>
                  </a:cubicBezTo>
                  <a:cubicBezTo>
                    <a:pt x="123" y="88"/>
                    <a:pt x="123" y="88"/>
                    <a:pt x="123" y="88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2" y="87"/>
                    <a:pt x="122" y="87"/>
                    <a:pt x="122" y="87"/>
                  </a:cubicBezTo>
                  <a:cubicBezTo>
                    <a:pt x="122" y="87"/>
                    <a:pt x="122" y="87"/>
                    <a:pt x="122" y="87"/>
                  </a:cubicBezTo>
                  <a:close/>
                  <a:moveTo>
                    <a:pt x="69" y="105"/>
                  </a:moveTo>
                  <a:cubicBezTo>
                    <a:pt x="69" y="104"/>
                    <a:pt x="69" y="104"/>
                    <a:pt x="69" y="104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9" y="105"/>
                    <a:pt x="69" y="105"/>
                    <a:pt x="69" y="105"/>
                  </a:cubicBezTo>
                  <a:close/>
                  <a:moveTo>
                    <a:pt x="72" y="107"/>
                  </a:moveTo>
                  <a:cubicBezTo>
                    <a:pt x="72" y="107"/>
                    <a:pt x="72" y="107"/>
                    <a:pt x="72" y="107"/>
                  </a:cubicBezTo>
                  <a:cubicBezTo>
                    <a:pt x="72" y="107"/>
                    <a:pt x="72" y="107"/>
                    <a:pt x="72" y="107"/>
                  </a:cubicBezTo>
                  <a:cubicBezTo>
                    <a:pt x="72" y="107"/>
                    <a:pt x="72" y="107"/>
                    <a:pt x="72" y="107"/>
                  </a:cubicBezTo>
                  <a:close/>
                  <a:moveTo>
                    <a:pt x="71" y="106"/>
                  </a:moveTo>
                  <a:cubicBezTo>
                    <a:pt x="71" y="105"/>
                    <a:pt x="71" y="105"/>
                    <a:pt x="71" y="105"/>
                  </a:cubicBezTo>
                  <a:cubicBezTo>
                    <a:pt x="70" y="105"/>
                    <a:pt x="70" y="105"/>
                    <a:pt x="70" y="105"/>
                  </a:cubicBezTo>
                  <a:cubicBezTo>
                    <a:pt x="70" y="105"/>
                    <a:pt x="70" y="105"/>
                    <a:pt x="70" y="105"/>
                  </a:cubicBezTo>
                  <a:cubicBezTo>
                    <a:pt x="70" y="105"/>
                    <a:pt x="70" y="105"/>
                    <a:pt x="70" y="105"/>
                  </a:cubicBezTo>
                  <a:cubicBezTo>
                    <a:pt x="70" y="105"/>
                    <a:pt x="70" y="105"/>
                    <a:pt x="70" y="105"/>
                  </a:cubicBezTo>
                  <a:cubicBezTo>
                    <a:pt x="71" y="106"/>
                    <a:pt x="71" y="106"/>
                    <a:pt x="71" y="106"/>
                  </a:cubicBezTo>
                  <a:close/>
                  <a:moveTo>
                    <a:pt x="73" y="103"/>
                  </a:moveTo>
                  <a:cubicBezTo>
                    <a:pt x="73" y="103"/>
                    <a:pt x="73" y="103"/>
                    <a:pt x="73" y="103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69" y="99"/>
                    <a:pt x="69" y="99"/>
                    <a:pt x="69" y="99"/>
                  </a:cubicBezTo>
                  <a:cubicBezTo>
                    <a:pt x="69" y="99"/>
                    <a:pt x="69" y="99"/>
                    <a:pt x="69" y="99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8" y="99"/>
                    <a:pt x="68" y="99"/>
                    <a:pt x="68" y="99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68" y="101"/>
                    <a:pt x="68" y="101"/>
                    <a:pt x="68" y="101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71" y="102"/>
                    <a:pt x="71" y="102"/>
                    <a:pt x="71" y="102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2" y="103"/>
                    <a:pt x="72" y="103"/>
                    <a:pt x="72" y="103"/>
                  </a:cubicBezTo>
                  <a:cubicBezTo>
                    <a:pt x="73" y="103"/>
                    <a:pt x="73" y="103"/>
                    <a:pt x="73" y="103"/>
                  </a:cubicBezTo>
                  <a:close/>
                  <a:moveTo>
                    <a:pt x="87" y="78"/>
                  </a:moveTo>
                  <a:cubicBezTo>
                    <a:pt x="87" y="78"/>
                    <a:pt x="87" y="78"/>
                    <a:pt x="87" y="78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90" y="77"/>
                    <a:pt x="90" y="77"/>
                    <a:pt x="90" y="77"/>
                  </a:cubicBezTo>
                  <a:cubicBezTo>
                    <a:pt x="90" y="77"/>
                    <a:pt x="90" y="77"/>
                    <a:pt x="90" y="77"/>
                  </a:cubicBezTo>
                  <a:cubicBezTo>
                    <a:pt x="89" y="76"/>
                    <a:pt x="89" y="76"/>
                    <a:pt x="89" y="76"/>
                  </a:cubicBezTo>
                  <a:cubicBezTo>
                    <a:pt x="89" y="76"/>
                    <a:pt x="89" y="76"/>
                    <a:pt x="89" y="76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8" y="75"/>
                    <a:pt x="88" y="75"/>
                    <a:pt x="88" y="75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7" y="75"/>
                    <a:pt x="87" y="75"/>
                    <a:pt x="87" y="75"/>
                  </a:cubicBezTo>
                  <a:cubicBezTo>
                    <a:pt x="87" y="75"/>
                    <a:pt x="87" y="75"/>
                    <a:pt x="87" y="75"/>
                  </a:cubicBezTo>
                  <a:cubicBezTo>
                    <a:pt x="86" y="75"/>
                    <a:pt x="86" y="75"/>
                    <a:pt x="86" y="75"/>
                  </a:cubicBezTo>
                  <a:cubicBezTo>
                    <a:pt x="86" y="76"/>
                    <a:pt x="86" y="76"/>
                    <a:pt x="86" y="76"/>
                  </a:cubicBezTo>
                  <a:cubicBezTo>
                    <a:pt x="86" y="76"/>
                    <a:pt x="86" y="76"/>
                    <a:pt x="86" y="76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87" y="78"/>
                    <a:pt x="87" y="78"/>
                    <a:pt x="87" y="78"/>
                  </a:cubicBezTo>
                  <a:close/>
                  <a:moveTo>
                    <a:pt x="88" y="103"/>
                  </a:moveTo>
                  <a:cubicBezTo>
                    <a:pt x="88" y="103"/>
                    <a:pt x="89" y="103"/>
                    <a:pt x="89" y="103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88" y="103"/>
                    <a:pt x="88" y="103"/>
                    <a:pt x="88" y="103"/>
                  </a:cubicBezTo>
                  <a:close/>
                  <a:moveTo>
                    <a:pt x="99" y="117"/>
                  </a:moveTo>
                  <a:cubicBezTo>
                    <a:pt x="99" y="117"/>
                    <a:pt x="99" y="117"/>
                    <a:pt x="99" y="117"/>
                  </a:cubicBezTo>
                  <a:cubicBezTo>
                    <a:pt x="100" y="117"/>
                    <a:pt x="100" y="117"/>
                    <a:pt x="100" y="117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1" y="118"/>
                    <a:pt x="101" y="118"/>
                    <a:pt x="101" y="118"/>
                  </a:cubicBezTo>
                  <a:cubicBezTo>
                    <a:pt x="101" y="118"/>
                    <a:pt x="101" y="118"/>
                    <a:pt x="101" y="118"/>
                  </a:cubicBezTo>
                  <a:cubicBezTo>
                    <a:pt x="101" y="117"/>
                    <a:pt x="101" y="117"/>
                    <a:pt x="101" y="117"/>
                  </a:cubicBezTo>
                  <a:cubicBezTo>
                    <a:pt x="101" y="117"/>
                    <a:pt x="101" y="117"/>
                    <a:pt x="101" y="117"/>
                  </a:cubicBezTo>
                  <a:cubicBezTo>
                    <a:pt x="100" y="117"/>
                    <a:pt x="100" y="117"/>
                    <a:pt x="100" y="117"/>
                  </a:cubicBezTo>
                  <a:cubicBezTo>
                    <a:pt x="100" y="117"/>
                    <a:pt x="100" y="117"/>
                    <a:pt x="100" y="117"/>
                  </a:cubicBezTo>
                  <a:cubicBezTo>
                    <a:pt x="99" y="117"/>
                    <a:pt x="99" y="117"/>
                    <a:pt x="99" y="117"/>
                  </a:cubicBezTo>
                  <a:close/>
                  <a:moveTo>
                    <a:pt x="97" y="78"/>
                  </a:moveTo>
                  <a:cubicBezTo>
                    <a:pt x="97" y="77"/>
                    <a:pt x="97" y="77"/>
                    <a:pt x="97" y="77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97" y="77"/>
                    <a:pt x="97" y="77"/>
                    <a:pt x="97" y="77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6" y="77"/>
                    <a:pt x="96" y="77"/>
                    <a:pt x="96" y="77"/>
                  </a:cubicBezTo>
                  <a:cubicBezTo>
                    <a:pt x="96" y="78"/>
                    <a:pt x="96" y="78"/>
                    <a:pt x="96" y="78"/>
                  </a:cubicBezTo>
                  <a:cubicBezTo>
                    <a:pt x="97" y="78"/>
                    <a:pt x="97" y="78"/>
                    <a:pt x="97" y="78"/>
                  </a:cubicBezTo>
                  <a:cubicBezTo>
                    <a:pt x="97" y="78"/>
                    <a:pt x="97" y="78"/>
                    <a:pt x="97" y="78"/>
                  </a:cubicBezTo>
                  <a:cubicBezTo>
                    <a:pt x="97" y="78"/>
                    <a:pt x="97" y="78"/>
                    <a:pt x="97" y="78"/>
                  </a:cubicBezTo>
                  <a:close/>
                  <a:moveTo>
                    <a:pt x="96" y="74"/>
                  </a:moveTo>
                  <a:cubicBezTo>
                    <a:pt x="97" y="73"/>
                    <a:pt x="97" y="73"/>
                    <a:pt x="97" y="73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4"/>
                    <a:pt x="96" y="74"/>
                    <a:pt x="96" y="74"/>
                  </a:cubicBezTo>
                  <a:close/>
                  <a:moveTo>
                    <a:pt x="99" y="74"/>
                  </a:moveTo>
                  <a:cubicBezTo>
                    <a:pt x="100" y="75"/>
                    <a:pt x="100" y="75"/>
                    <a:pt x="100" y="75"/>
                  </a:cubicBezTo>
                  <a:cubicBezTo>
                    <a:pt x="100" y="75"/>
                    <a:pt x="100" y="75"/>
                    <a:pt x="100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0" y="75"/>
                    <a:pt x="100" y="75"/>
                    <a:pt x="100" y="75"/>
                  </a:cubicBezTo>
                  <a:cubicBezTo>
                    <a:pt x="99" y="74"/>
                    <a:pt x="99" y="74"/>
                    <a:pt x="99" y="74"/>
                  </a:cubicBezTo>
                  <a:cubicBezTo>
                    <a:pt x="99" y="74"/>
                    <a:pt x="99" y="74"/>
                    <a:pt x="99" y="74"/>
                  </a:cubicBezTo>
                  <a:close/>
                  <a:moveTo>
                    <a:pt x="105" y="79"/>
                  </a:moveTo>
                  <a:cubicBezTo>
                    <a:pt x="105" y="79"/>
                    <a:pt x="105" y="79"/>
                    <a:pt x="105" y="79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5" y="80"/>
                    <a:pt x="105" y="80"/>
                    <a:pt x="105" y="80"/>
                  </a:cubicBezTo>
                  <a:cubicBezTo>
                    <a:pt x="105" y="80"/>
                    <a:pt x="105" y="80"/>
                    <a:pt x="105" y="80"/>
                  </a:cubicBezTo>
                  <a:cubicBezTo>
                    <a:pt x="106" y="80"/>
                    <a:pt x="106" y="80"/>
                    <a:pt x="106" y="80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107" y="79"/>
                    <a:pt x="107" y="79"/>
                    <a:pt x="107" y="79"/>
                  </a:cubicBezTo>
                  <a:cubicBezTo>
                    <a:pt x="107" y="78"/>
                    <a:pt x="107" y="78"/>
                    <a:pt x="107" y="78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6" y="78"/>
                    <a:pt x="106" y="78"/>
                    <a:pt x="106" y="78"/>
                  </a:cubicBezTo>
                  <a:cubicBezTo>
                    <a:pt x="105" y="78"/>
                    <a:pt x="105" y="78"/>
                    <a:pt x="105" y="78"/>
                  </a:cubicBezTo>
                  <a:cubicBezTo>
                    <a:pt x="105" y="79"/>
                    <a:pt x="105" y="79"/>
                    <a:pt x="105" y="79"/>
                  </a:cubicBezTo>
                  <a:close/>
                  <a:moveTo>
                    <a:pt x="107" y="73"/>
                  </a:moveTo>
                  <a:cubicBezTo>
                    <a:pt x="106" y="74"/>
                    <a:pt x="106" y="74"/>
                    <a:pt x="106" y="74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06" y="76"/>
                    <a:pt x="106" y="76"/>
                    <a:pt x="106" y="76"/>
                  </a:cubicBezTo>
                  <a:cubicBezTo>
                    <a:pt x="106" y="76"/>
                    <a:pt x="106" y="76"/>
                    <a:pt x="106" y="76"/>
                  </a:cubicBezTo>
                  <a:cubicBezTo>
                    <a:pt x="106" y="76"/>
                    <a:pt x="106" y="76"/>
                    <a:pt x="106" y="76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08" y="77"/>
                    <a:pt x="108" y="77"/>
                    <a:pt x="108" y="77"/>
                  </a:cubicBezTo>
                  <a:cubicBezTo>
                    <a:pt x="108" y="77"/>
                    <a:pt x="108" y="77"/>
                    <a:pt x="108" y="77"/>
                  </a:cubicBezTo>
                  <a:cubicBezTo>
                    <a:pt x="108" y="76"/>
                    <a:pt x="108" y="76"/>
                    <a:pt x="108" y="76"/>
                  </a:cubicBezTo>
                  <a:cubicBezTo>
                    <a:pt x="108" y="75"/>
                    <a:pt x="108" y="75"/>
                    <a:pt x="108" y="75"/>
                  </a:cubicBezTo>
                  <a:cubicBezTo>
                    <a:pt x="108" y="75"/>
                    <a:pt x="108" y="75"/>
                    <a:pt x="108" y="75"/>
                  </a:cubicBezTo>
                  <a:cubicBezTo>
                    <a:pt x="107" y="74"/>
                    <a:pt x="107" y="74"/>
                    <a:pt x="107" y="74"/>
                  </a:cubicBezTo>
                  <a:cubicBezTo>
                    <a:pt x="107" y="73"/>
                    <a:pt x="107" y="73"/>
                    <a:pt x="107" y="73"/>
                  </a:cubicBezTo>
                  <a:close/>
                  <a:moveTo>
                    <a:pt x="103" y="64"/>
                  </a:moveTo>
                  <a:cubicBezTo>
                    <a:pt x="103" y="63"/>
                    <a:pt x="103" y="63"/>
                    <a:pt x="103" y="63"/>
                  </a:cubicBezTo>
                  <a:cubicBezTo>
                    <a:pt x="103" y="63"/>
                    <a:pt x="103" y="63"/>
                    <a:pt x="103" y="63"/>
                  </a:cubicBezTo>
                  <a:cubicBezTo>
                    <a:pt x="102" y="63"/>
                    <a:pt x="102" y="63"/>
                    <a:pt x="102" y="63"/>
                  </a:cubicBezTo>
                  <a:cubicBezTo>
                    <a:pt x="102" y="63"/>
                    <a:pt x="102" y="63"/>
                    <a:pt x="102" y="63"/>
                  </a:cubicBezTo>
                  <a:cubicBezTo>
                    <a:pt x="101" y="63"/>
                    <a:pt x="101" y="63"/>
                    <a:pt x="101" y="63"/>
                  </a:cubicBezTo>
                  <a:cubicBezTo>
                    <a:pt x="102" y="63"/>
                    <a:pt x="102" y="63"/>
                    <a:pt x="102" y="63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03" y="64"/>
                    <a:pt x="103" y="64"/>
                    <a:pt x="103" y="64"/>
                  </a:cubicBezTo>
                  <a:close/>
                  <a:moveTo>
                    <a:pt x="104" y="56"/>
                  </a:moveTo>
                  <a:cubicBezTo>
                    <a:pt x="104" y="56"/>
                    <a:pt x="104" y="56"/>
                    <a:pt x="104" y="56"/>
                  </a:cubicBezTo>
                  <a:cubicBezTo>
                    <a:pt x="104" y="56"/>
                    <a:pt x="104" y="56"/>
                    <a:pt x="104" y="56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106" y="56"/>
                    <a:pt x="106" y="56"/>
                    <a:pt x="106" y="56"/>
                  </a:cubicBezTo>
                  <a:cubicBezTo>
                    <a:pt x="106" y="56"/>
                    <a:pt x="106" y="56"/>
                    <a:pt x="106" y="56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5" y="55"/>
                    <a:pt x="105" y="55"/>
                    <a:pt x="105" y="55"/>
                  </a:cubicBezTo>
                  <a:cubicBezTo>
                    <a:pt x="105" y="55"/>
                    <a:pt x="105" y="55"/>
                    <a:pt x="105" y="55"/>
                  </a:cubicBezTo>
                  <a:cubicBezTo>
                    <a:pt x="105" y="55"/>
                    <a:pt x="105" y="55"/>
                    <a:pt x="105" y="55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4" y="56"/>
                    <a:pt x="104" y="56"/>
                    <a:pt x="104" y="56"/>
                  </a:cubicBezTo>
                  <a:close/>
                  <a:moveTo>
                    <a:pt x="104" y="53"/>
                  </a:moveTo>
                  <a:cubicBezTo>
                    <a:pt x="103" y="53"/>
                    <a:pt x="103" y="53"/>
                    <a:pt x="103" y="53"/>
                  </a:cubicBezTo>
                  <a:cubicBezTo>
                    <a:pt x="103" y="52"/>
                    <a:pt x="103" y="52"/>
                    <a:pt x="103" y="52"/>
                  </a:cubicBezTo>
                  <a:cubicBezTo>
                    <a:pt x="102" y="52"/>
                    <a:pt x="102" y="52"/>
                    <a:pt x="102" y="52"/>
                  </a:cubicBezTo>
                  <a:cubicBezTo>
                    <a:pt x="102" y="52"/>
                    <a:pt x="102" y="52"/>
                    <a:pt x="102" y="52"/>
                  </a:cubicBezTo>
                  <a:cubicBezTo>
                    <a:pt x="102" y="53"/>
                    <a:pt x="102" y="53"/>
                    <a:pt x="102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4" y="53"/>
                    <a:pt x="104" y="53"/>
                    <a:pt x="104" y="53"/>
                  </a:cubicBezTo>
                  <a:close/>
                  <a:moveTo>
                    <a:pt x="104" y="52"/>
                  </a:moveTo>
                  <a:cubicBezTo>
                    <a:pt x="104" y="52"/>
                    <a:pt x="104" y="52"/>
                    <a:pt x="104" y="52"/>
                  </a:cubicBezTo>
                  <a:cubicBezTo>
                    <a:pt x="105" y="52"/>
                    <a:pt x="105" y="52"/>
                    <a:pt x="105" y="52"/>
                  </a:cubicBezTo>
                  <a:cubicBezTo>
                    <a:pt x="105" y="52"/>
                    <a:pt x="105" y="52"/>
                    <a:pt x="105" y="52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05" y="52"/>
                    <a:pt x="105" y="52"/>
                    <a:pt x="105" y="52"/>
                  </a:cubicBezTo>
                  <a:cubicBezTo>
                    <a:pt x="104" y="51"/>
                    <a:pt x="104" y="51"/>
                    <a:pt x="104" y="51"/>
                  </a:cubicBezTo>
                  <a:cubicBezTo>
                    <a:pt x="104" y="51"/>
                    <a:pt x="104" y="51"/>
                    <a:pt x="104" y="51"/>
                  </a:cubicBezTo>
                  <a:cubicBezTo>
                    <a:pt x="104" y="52"/>
                    <a:pt x="104" y="52"/>
                    <a:pt x="104" y="52"/>
                  </a:cubicBezTo>
                  <a:close/>
                  <a:moveTo>
                    <a:pt x="110" y="66"/>
                  </a:moveTo>
                  <a:cubicBezTo>
                    <a:pt x="111" y="66"/>
                    <a:pt x="111" y="66"/>
                    <a:pt x="111" y="6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6"/>
                    <a:pt x="110" y="66"/>
                    <a:pt x="110" y="66"/>
                  </a:cubicBezTo>
                  <a:close/>
                  <a:moveTo>
                    <a:pt x="112" y="66"/>
                  </a:moveTo>
                  <a:cubicBezTo>
                    <a:pt x="112" y="65"/>
                    <a:pt x="112" y="65"/>
                    <a:pt x="112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2" y="66"/>
                    <a:pt x="112" y="66"/>
                    <a:pt x="112" y="66"/>
                  </a:cubicBezTo>
                  <a:close/>
                  <a:moveTo>
                    <a:pt x="115" y="66"/>
                  </a:moveTo>
                  <a:cubicBezTo>
                    <a:pt x="115" y="66"/>
                    <a:pt x="115" y="66"/>
                    <a:pt x="115" y="66"/>
                  </a:cubicBezTo>
                  <a:cubicBezTo>
                    <a:pt x="114" y="66"/>
                    <a:pt x="114" y="66"/>
                    <a:pt x="114" y="66"/>
                  </a:cubicBezTo>
                  <a:cubicBezTo>
                    <a:pt x="114" y="66"/>
                    <a:pt x="114" y="66"/>
                    <a:pt x="114" y="66"/>
                  </a:cubicBezTo>
                  <a:cubicBezTo>
                    <a:pt x="114" y="66"/>
                    <a:pt x="114" y="66"/>
                    <a:pt x="114" y="66"/>
                  </a:cubicBezTo>
                  <a:cubicBezTo>
                    <a:pt x="115" y="66"/>
                    <a:pt x="115" y="66"/>
                    <a:pt x="115" y="66"/>
                  </a:cubicBezTo>
                  <a:close/>
                  <a:moveTo>
                    <a:pt x="119" y="65"/>
                  </a:moveTo>
                  <a:cubicBezTo>
                    <a:pt x="119" y="66"/>
                    <a:pt x="119" y="66"/>
                    <a:pt x="119" y="66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19" y="65"/>
                    <a:pt x="119" y="65"/>
                    <a:pt x="119" y="65"/>
                  </a:cubicBezTo>
                  <a:cubicBezTo>
                    <a:pt x="119" y="65"/>
                    <a:pt x="119" y="65"/>
                    <a:pt x="119" y="65"/>
                  </a:cubicBezTo>
                  <a:close/>
                  <a:moveTo>
                    <a:pt x="116" y="64"/>
                  </a:moveTo>
                  <a:cubicBezTo>
                    <a:pt x="117" y="64"/>
                    <a:pt x="117" y="64"/>
                    <a:pt x="117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7" y="64"/>
                    <a:pt x="117" y="64"/>
                    <a:pt x="117" y="64"/>
                  </a:cubicBezTo>
                  <a:cubicBezTo>
                    <a:pt x="116" y="64"/>
                    <a:pt x="116" y="64"/>
                    <a:pt x="116" y="64"/>
                  </a:cubicBezTo>
                  <a:close/>
                  <a:moveTo>
                    <a:pt x="114" y="62"/>
                  </a:moveTo>
                  <a:cubicBezTo>
                    <a:pt x="114" y="62"/>
                    <a:pt x="114" y="62"/>
                    <a:pt x="114" y="62"/>
                  </a:cubicBezTo>
                  <a:cubicBezTo>
                    <a:pt x="114" y="62"/>
                    <a:pt x="114" y="62"/>
                    <a:pt x="114" y="62"/>
                  </a:cubicBezTo>
                  <a:cubicBezTo>
                    <a:pt x="113" y="62"/>
                    <a:pt x="113" y="62"/>
                    <a:pt x="113" y="62"/>
                  </a:cubicBezTo>
                  <a:cubicBezTo>
                    <a:pt x="113" y="62"/>
                    <a:pt x="113" y="62"/>
                    <a:pt x="113" y="62"/>
                  </a:cubicBezTo>
                  <a:cubicBezTo>
                    <a:pt x="114" y="63"/>
                    <a:pt x="114" y="63"/>
                    <a:pt x="114" y="63"/>
                  </a:cubicBezTo>
                  <a:cubicBezTo>
                    <a:pt x="114" y="62"/>
                    <a:pt x="114" y="62"/>
                    <a:pt x="114" y="62"/>
                  </a:cubicBezTo>
                  <a:cubicBezTo>
                    <a:pt x="114" y="62"/>
                    <a:pt x="114" y="62"/>
                    <a:pt x="114" y="62"/>
                  </a:cubicBezTo>
                  <a:cubicBezTo>
                    <a:pt x="114" y="62"/>
                    <a:pt x="114" y="62"/>
                    <a:pt x="114" y="62"/>
                  </a:cubicBezTo>
                  <a:cubicBezTo>
                    <a:pt x="114" y="62"/>
                    <a:pt x="114" y="62"/>
                    <a:pt x="114" y="62"/>
                  </a:cubicBezTo>
                  <a:close/>
                  <a:moveTo>
                    <a:pt x="116" y="62"/>
                  </a:moveTo>
                  <a:cubicBezTo>
                    <a:pt x="116" y="61"/>
                    <a:pt x="116" y="61"/>
                    <a:pt x="116" y="61"/>
                  </a:cubicBezTo>
                  <a:cubicBezTo>
                    <a:pt x="115" y="61"/>
                    <a:pt x="115" y="61"/>
                    <a:pt x="115" y="61"/>
                  </a:cubicBezTo>
                  <a:cubicBezTo>
                    <a:pt x="115" y="61"/>
                    <a:pt x="115" y="61"/>
                    <a:pt x="115" y="61"/>
                  </a:cubicBezTo>
                  <a:cubicBezTo>
                    <a:pt x="115" y="62"/>
                    <a:pt x="115" y="62"/>
                    <a:pt x="115" y="62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16" y="62"/>
                    <a:pt x="116" y="62"/>
                    <a:pt x="116" y="62"/>
                  </a:cubicBezTo>
                  <a:close/>
                  <a:moveTo>
                    <a:pt x="116" y="62"/>
                  </a:moveTo>
                  <a:cubicBezTo>
                    <a:pt x="116" y="62"/>
                    <a:pt x="116" y="62"/>
                    <a:pt x="116" y="62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6" y="61"/>
                    <a:pt x="116" y="61"/>
                    <a:pt x="116" y="61"/>
                  </a:cubicBezTo>
                  <a:cubicBezTo>
                    <a:pt x="116" y="61"/>
                    <a:pt x="116" y="61"/>
                    <a:pt x="116" y="61"/>
                  </a:cubicBezTo>
                  <a:cubicBezTo>
                    <a:pt x="116" y="61"/>
                    <a:pt x="116" y="61"/>
                    <a:pt x="116" y="61"/>
                  </a:cubicBezTo>
                  <a:cubicBezTo>
                    <a:pt x="116" y="62"/>
                    <a:pt x="116" y="62"/>
                    <a:pt x="116" y="62"/>
                  </a:cubicBezTo>
                  <a:close/>
                  <a:moveTo>
                    <a:pt x="114" y="60"/>
                  </a:moveTo>
                  <a:cubicBezTo>
                    <a:pt x="115" y="59"/>
                    <a:pt x="115" y="59"/>
                    <a:pt x="115" y="59"/>
                  </a:cubicBezTo>
                  <a:cubicBezTo>
                    <a:pt x="115" y="59"/>
                    <a:pt x="115" y="59"/>
                    <a:pt x="115" y="59"/>
                  </a:cubicBezTo>
                  <a:cubicBezTo>
                    <a:pt x="114" y="59"/>
                    <a:pt x="114" y="59"/>
                    <a:pt x="114" y="59"/>
                  </a:cubicBezTo>
                  <a:cubicBezTo>
                    <a:pt x="114" y="59"/>
                    <a:pt x="114" y="59"/>
                    <a:pt x="114" y="59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14" y="60"/>
                    <a:pt x="114" y="60"/>
                    <a:pt x="114" y="60"/>
                  </a:cubicBezTo>
                  <a:cubicBezTo>
                    <a:pt x="114" y="60"/>
                    <a:pt x="114" y="60"/>
                    <a:pt x="114" y="60"/>
                  </a:cubicBezTo>
                  <a:close/>
                  <a:moveTo>
                    <a:pt x="117" y="59"/>
                  </a:moveTo>
                  <a:cubicBezTo>
                    <a:pt x="117" y="59"/>
                    <a:pt x="117" y="59"/>
                    <a:pt x="117" y="59"/>
                  </a:cubicBezTo>
                  <a:cubicBezTo>
                    <a:pt x="117" y="58"/>
                    <a:pt x="117" y="58"/>
                    <a:pt x="117" y="58"/>
                  </a:cubicBezTo>
                  <a:cubicBezTo>
                    <a:pt x="117" y="58"/>
                    <a:pt x="117" y="58"/>
                    <a:pt x="117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7" y="57"/>
                    <a:pt x="117" y="57"/>
                    <a:pt x="117" y="57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7" y="58"/>
                    <a:pt x="117" y="58"/>
                    <a:pt x="117" y="58"/>
                  </a:cubicBezTo>
                  <a:cubicBezTo>
                    <a:pt x="117" y="59"/>
                    <a:pt x="117" y="59"/>
                    <a:pt x="117" y="59"/>
                  </a:cubicBezTo>
                  <a:close/>
                  <a:moveTo>
                    <a:pt x="115" y="33"/>
                  </a:moveTo>
                  <a:cubicBezTo>
                    <a:pt x="115" y="33"/>
                    <a:pt x="115" y="33"/>
                    <a:pt x="115" y="33"/>
                  </a:cubicBezTo>
                  <a:cubicBezTo>
                    <a:pt x="115" y="33"/>
                    <a:pt x="115" y="33"/>
                    <a:pt x="115" y="33"/>
                  </a:cubicBezTo>
                  <a:cubicBezTo>
                    <a:pt x="115" y="33"/>
                    <a:pt x="115" y="33"/>
                    <a:pt x="115" y="33"/>
                  </a:cubicBezTo>
                  <a:cubicBezTo>
                    <a:pt x="115" y="33"/>
                    <a:pt x="115" y="33"/>
                    <a:pt x="115" y="33"/>
                  </a:cubicBezTo>
                  <a:cubicBezTo>
                    <a:pt x="115" y="33"/>
                    <a:pt x="115" y="33"/>
                    <a:pt x="115" y="33"/>
                  </a:cubicBezTo>
                  <a:close/>
                  <a:moveTo>
                    <a:pt x="112" y="39"/>
                  </a:moveTo>
                  <a:cubicBezTo>
                    <a:pt x="112" y="39"/>
                    <a:pt x="112" y="39"/>
                    <a:pt x="112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3" y="39"/>
                    <a:pt x="113" y="39"/>
                    <a:pt x="113" y="39"/>
                  </a:cubicBezTo>
                  <a:cubicBezTo>
                    <a:pt x="113" y="38"/>
                    <a:pt x="113" y="38"/>
                    <a:pt x="113" y="38"/>
                  </a:cubicBezTo>
                  <a:cubicBezTo>
                    <a:pt x="113" y="38"/>
                    <a:pt x="113" y="38"/>
                    <a:pt x="113" y="38"/>
                  </a:cubicBezTo>
                  <a:cubicBezTo>
                    <a:pt x="112" y="37"/>
                    <a:pt x="112" y="37"/>
                    <a:pt x="112" y="37"/>
                  </a:cubicBezTo>
                  <a:cubicBezTo>
                    <a:pt x="112" y="37"/>
                    <a:pt x="112" y="37"/>
                    <a:pt x="112" y="37"/>
                  </a:cubicBezTo>
                  <a:cubicBezTo>
                    <a:pt x="112" y="38"/>
                    <a:pt x="112" y="38"/>
                    <a:pt x="112" y="38"/>
                  </a:cubicBezTo>
                  <a:cubicBezTo>
                    <a:pt x="112" y="38"/>
                    <a:pt x="112" y="38"/>
                    <a:pt x="112" y="38"/>
                  </a:cubicBezTo>
                  <a:cubicBezTo>
                    <a:pt x="112" y="39"/>
                    <a:pt x="112" y="39"/>
                    <a:pt x="112" y="39"/>
                  </a:cubicBezTo>
                  <a:close/>
                  <a:moveTo>
                    <a:pt x="125" y="38"/>
                  </a:moveTo>
                  <a:cubicBezTo>
                    <a:pt x="125" y="38"/>
                    <a:pt x="125" y="38"/>
                    <a:pt x="125" y="38"/>
                  </a:cubicBezTo>
                  <a:cubicBezTo>
                    <a:pt x="126" y="37"/>
                    <a:pt x="126" y="37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cubicBezTo>
                    <a:pt x="127" y="37"/>
                    <a:pt x="127" y="37"/>
                    <a:pt x="127" y="37"/>
                  </a:cubicBezTo>
                  <a:cubicBezTo>
                    <a:pt x="127" y="36"/>
                    <a:pt x="127" y="36"/>
                    <a:pt x="127" y="36"/>
                  </a:cubicBezTo>
                  <a:cubicBezTo>
                    <a:pt x="127" y="36"/>
                    <a:pt x="127" y="36"/>
                    <a:pt x="127" y="36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128" y="35"/>
                    <a:pt x="128" y="35"/>
                    <a:pt x="128" y="35"/>
                  </a:cubicBezTo>
                  <a:cubicBezTo>
                    <a:pt x="127" y="35"/>
                    <a:pt x="127" y="35"/>
                    <a:pt x="127" y="35"/>
                  </a:cubicBezTo>
                  <a:cubicBezTo>
                    <a:pt x="127" y="35"/>
                    <a:pt x="127" y="35"/>
                    <a:pt x="127" y="35"/>
                  </a:cubicBezTo>
                  <a:cubicBezTo>
                    <a:pt x="127" y="35"/>
                    <a:pt x="127" y="35"/>
                    <a:pt x="127" y="35"/>
                  </a:cubicBezTo>
                  <a:cubicBezTo>
                    <a:pt x="126" y="36"/>
                    <a:pt x="126" y="36"/>
                    <a:pt x="126" y="36"/>
                  </a:cubicBezTo>
                  <a:cubicBezTo>
                    <a:pt x="126" y="36"/>
                    <a:pt x="126" y="36"/>
                    <a:pt x="126" y="36"/>
                  </a:cubicBezTo>
                  <a:cubicBezTo>
                    <a:pt x="125" y="37"/>
                    <a:pt x="125" y="37"/>
                    <a:pt x="125" y="37"/>
                  </a:cubicBezTo>
                  <a:cubicBezTo>
                    <a:pt x="125" y="38"/>
                    <a:pt x="125" y="38"/>
                    <a:pt x="125" y="38"/>
                  </a:cubicBezTo>
                  <a:close/>
                  <a:moveTo>
                    <a:pt x="131" y="38"/>
                  </a:moveTo>
                  <a:cubicBezTo>
                    <a:pt x="131" y="38"/>
                    <a:pt x="131" y="38"/>
                    <a:pt x="131" y="38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1" y="37"/>
                    <a:pt x="131" y="37"/>
                    <a:pt x="131" y="37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0" y="38"/>
                    <a:pt x="130" y="38"/>
                    <a:pt x="130" y="38"/>
                  </a:cubicBezTo>
                  <a:cubicBezTo>
                    <a:pt x="131" y="38"/>
                    <a:pt x="131" y="38"/>
                    <a:pt x="131" y="38"/>
                  </a:cubicBezTo>
                  <a:close/>
                  <a:moveTo>
                    <a:pt x="132" y="39"/>
                  </a:moveTo>
                  <a:cubicBezTo>
                    <a:pt x="132" y="39"/>
                    <a:pt x="132" y="39"/>
                    <a:pt x="132" y="39"/>
                  </a:cubicBezTo>
                  <a:cubicBezTo>
                    <a:pt x="132" y="39"/>
                    <a:pt x="132" y="39"/>
                    <a:pt x="132" y="39"/>
                  </a:cubicBezTo>
                  <a:cubicBezTo>
                    <a:pt x="132" y="39"/>
                    <a:pt x="132" y="39"/>
                    <a:pt x="132" y="39"/>
                  </a:cubicBezTo>
                  <a:cubicBezTo>
                    <a:pt x="132" y="39"/>
                    <a:pt x="132" y="39"/>
                    <a:pt x="132" y="39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2" y="39"/>
                    <a:pt x="132" y="39"/>
                    <a:pt x="132" y="39"/>
                  </a:cubicBezTo>
                  <a:close/>
                  <a:moveTo>
                    <a:pt x="126" y="41"/>
                  </a:moveTo>
                  <a:cubicBezTo>
                    <a:pt x="127" y="40"/>
                    <a:pt x="127" y="40"/>
                    <a:pt x="127" y="40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26" y="40"/>
                    <a:pt x="126" y="40"/>
                    <a:pt x="126" y="40"/>
                  </a:cubicBezTo>
                  <a:cubicBezTo>
                    <a:pt x="126" y="40"/>
                    <a:pt x="126" y="40"/>
                    <a:pt x="126" y="40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6" y="41"/>
                    <a:pt x="126" y="41"/>
                    <a:pt x="126" y="41"/>
                  </a:cubicBezTo>
                  <a:close/>
                  <a:moveTo>
                    <a:pt x="129" y="41"/>
                  </a:moveTo>
                  <a:cubicBezTo>
                    <a:pt x="130" y="40"/>
                    <a:pt x="130" y="40"/>
                    <a:pt x="130" y="40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29" y="41"/>
                    <a:pt x="129" y="41"/>
                    <a:pt x="129" y="41"/>
                  </a:cubicBezTo>
                  <a:close/>
                  <a:moveTo>
                    <a:pt x="130" y="44"/>
                  </a:moveTo>
                  <a:cubicBezTo>
                    <a:pt x="130" y="44"/>
                    <a:pt x="130" y="44"/>
                    <a:pt x="130" y="44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31" y="44"/>
                    <a:pt x="131" y="44"/>
                    <a:pt x="131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2" y="43"/>
                    <a:pt x="132" y="43"/>
                    <a:pt x="132" y="43"/>
                  </a:cubicBezTo>
                  <a:cubicBezTo>
                    <a:pt x="132" y="43"/>
                    <a:pt x="132" y="43"/>
                    <a:pt x="132" y="43"/>
                  </a:cubicBezTo>
                  <a:cubicBezTo>
                    <a:pt x="132" y="43"/>
                    <a:pt x="132" y="43"/>
                    <a:pt x="132" y="43"/>
                  </a:cubicBezTo>
                  <a:cubicBezTo>
                    <a:pt x="132" y="43"/>
                    <a:pt x="132" y="43"/>
                    <a:pt x="132" y="43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1" y="43"/>
                    <a:pt x="131" y="43"/>
                    <a:pt x="131" y="43"/>
                  </a:cubicBezTo>
                  <a:cubicBezTo>
                    <a:pt x="132" y="43"/>
                    <a:pt x="132" y="43"/>
                    <a:pt x="132" y="43"/>
                  </a:cubicBezTo>
                  <a:cubicBezTo>
                    <a:pt x="131" y="43"/>
                    <a:pt x="131" y="43"/>
                    <a:pt x="131" y="43"/>
                  </a:cubicBezTo>
                  <a:cubicBezTo>
                    <a:pt x="131" y="43"/>
                    <a:pt x="131" y="43"/>
                    <a:pt x="131" y="43"/>
                  </a:cubicBezTo>
                  <a:cubicBezTo>
                    <a:pt x="131" y="43"/>
                    <a:pt x="131" y="43"/>
                    <a:pt x="131" y="43"/>
                  </a:cubicBezTo>
                  <a:cubicBezTo>
                    <a:pt x="131" y="43"/>
                    <a:pt x="131" y="43"/>
                    <a:pt x="131" y="43"/>
                  </a:cubicBezTo>
                  <a:cubicBezTo>
                    <a:pt x="130" y="43"/>
                    <a:pt x="130" y="43"/>
                    <a:pt x="130" y="43"/>
                  </a:cubicBezTo>
                  <a:cubicBezTo>
                    <a:pt x="130" y="43"/>
                    <a:pt x="130" y="43"/>
                    <a:pt x="130" y="43"/>
                  </a:cubicBezTo>
                  <a:cubicBezTo>
                    <a:pt x="130" y="43"/>
                    <a:pt x="130" y="43"/>
                    <a:pt x="130" y="43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30" y="44"/>
                    <a:pt x="130" y="44"/>
                    <a:pt x="130" y="44"/>
                  </a:cubicBezTo>
                  <a:close/>
                  <a:moveTo>
                    <a:pt x="77" y="26"/>
                  </a:moveTo>
                  <a:cubicBezTo>
                    <a:pt x="78" y="26"/>
                    <a:pt x="78" y="26"/>
                    <a:pt x="78" y="26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9" y="26"/>
                    <a:pt x="79" y="26"/>
                    <a:pt x="79" y="26"/>
                  </a:cubicBezTo>
                  <a:cubicBezTo>
                    <a:pt x="79" y="26"/>
                    <a:pt x="79" y="26"/>
                    <a:pt x="79" y="26"/>
                  </a:cubicBezTo>
                  <a:cubicBezTo>
                    <a:pt x="79" y="26"/>
                    <a:pt x="79" y="26"/>
                    <a:pt x="79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lose/>
                  <a:moveTo>
                    <a:pt x="76" y="14"/>
                  </a:moveTo>
                  <a:cubicBezTo>
                    <a:pt x="75" y="14"/>
                    <a:pt x="75" y="14"/>
                    <a:pt x="75" y="14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6" y="13"/>
                    <a:pt x="76" y="13"/>
                    <a:pt x="76" y="13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76" y="14"/>
                    <a:pt x="76" y="14"/>
                    <a:pt x="76" y="14"/>
                  </a:cubicBezTo>
                  <a:close/>
                  <a:moveTo>
                    <a:pt x="94" y="5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94" y="5"/>
                    <a:pt x="94" y="5"/>
                    <a:pt x="94" y="5"/>
                  </a:cubicBezTo>
                  <a:close/>
                  <a:moveTo>
                    <a:pt x="107" y="13"/>
                  </a:moveTo>
                  <a:cubicBezTo>
                    <a:pt x="108" y="12"/>
                    <a:pt x="108" y="12"/>
                    <a:pt x="108" y="12"/>
                  </a:cubicBezTo>
                  <a:cubicBezTo>
                    <a:pt x="108" y="12"/>
                    <a:pt x="108" y="12"/>
                    <a:pt x="108" y="12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9" y="6"/>
                    <a:pt x="109" y="6"/>
                    <a:pt x="109" y="6"/>
                  </a:cubicBezTo>
                  <a:cubicBezTo>
                    <a:pt x="109" y="5"/>
                    <a:pt x="109" y="5"/>
                    <a:pt x="109" y="5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7" y="4"/>
                    <a:pt x="107" y="4"/>
                    <a:pt x="107" y="4"/>
                  </a:cubicBezTo>
                  <a:cubicBezTo>
                    <a:pt x="106" y="3"/>
                    <a:pt x="106" y="3"/>
                    <a:pt x="106" y="3"/>
                  </a:cubicBezTo>
                  <a:cubicBezTo>
                    <a:pt x="106" y="3"/>
                    <a:pt x="106" y="3"/>
                    <a:pt x="106" y="3"/>
                  </a:cubicBezTo>
                  <a:cubicBezTo>
                    <a:pt x="104" y="1"/>
                    <a:pt x="104" y="1"/>
                    <a:pt x="104" y="1"/>
                  </a:cubicBezTo>
                  <a:cubicBezTo>
                    <a:pt x="104" y="1"/>
                    <a:pt x="104" y="1"/>
                    <a:pt x="104" y="1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1"/>
                    <a:pt x="102" y="1"/>
                    <a:pt x="102" y="1"/>
                  </a:cubicBezTo>
                  <a:cubicBezTo>
                    <a:pt x="102" y="2"/>
                    <a:pt x="102" y="2"/>
                    <a:pt x="102" y="2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5" y="12"/>
                    <a:pt x="105" y="12"/>
                    <a:pt x="105" y="12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7" y="13"/>
                    <a:pt x="107" y="13"/>
                    <a:pt x="107" y="13"/>
                  </a:cubicBezTo>
                  <a:close/>
                  <a:moveTo>
                    <a:pt x="104" y="17"/>
                  </a:moveTo>
                  <a:cubicBezTo>
                    <a:pt x="104" y="17"/>
                    <a:pt x="104" y="17"/>
                    <a:pt x="104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7" y="16"/>
                    <a:pt x="107" y="16"/>
                    <a:pt x="107" y="16"/>
                  </a:cubicBezTo>
                  <a:cubicBezTo>
                    <a:pt x="107" y="16"/>
                    <a:pt x="107" y="16"/>
                    <a:pt x="107" y="16"/>
                  </a:cubicBezTo>
                  <a:cubicBezTo>
                    <a:pt x="107" y="15"/>
                    <a:pt x="107" y="15"/>
                    <a:pt x="107" y="15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5" y="13"/>
                    <a:pt x="105" y="13"/>
                    <a:pt x="105" y="13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102" y="15"/>
                    <a:pt x="102" y="15"/>
                    <a:pt x="102" y="15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4" y="17"/>
                    <a:pt x="104" y="17"/>
                    <a:pt x="104" y="17"/>
                  </a:cubicBezTo>
                  <a:close/>
                  <a:moveTo>
                    <a:pt x="124" y="19"/>
                  </a:moveTo>
                  <a:cubicBezTo>
                    <a:pt x="124" y="19"/>
                    <a:pt x="124" y="19"/>
                    <a:pt x="124" y="19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19" y="20"/>
                    <a:pt x="119" y="20"/>
                    <a:pt x="119" y="20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7" y="21"/>
                    <a:pt x="117" y="21"/>
                    <a:pt x="117" y="21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13" y="20"/>
                    <a:pt x="113" y="20"/>
                    <a:pt x="113" y="20"/>
                  </a:cubicBezTo>
                  <a:cubicBezTo>
                    <a:pt x="112" y="20"/>
                    <a:pt x="112" y="20"/>
                    <a:pt x="112" y="20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1" y="18"/>
                    <a:pt x="111" y="18"/>
                    <a:pt x="111" y="18"/>
                  </a:cubicBezTo>
                  <a:cubicBezTo>
                    <a:pt x="111" y="18"/>
                    <a:pt x="111" y="18"/>
                    <a:pt x="111" y="18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9" y="18"/>
                    <a:pt x="109" y="18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7"/>
                    <a:pt x="108" y="17"/>
                    <a:pt x="108" y="17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09" y="16"/>
                    <a:pt x="109" y="16"/>
                    <a:pt x="109" y="16"/>
                  </a:cubicBezTo>
                  <a:cubicBezTo>
                    <a:pt x="109" y="16"/>
                    <a:pt x="109" y="16"/>
                    <a:pt x="109" y="16"/>
                  </a:cubicBezTo>
                  <a:cubicBezTo>
                    <a:pt x="109" y="15"/>
                    <a:pt x="109" y="15"/>
                    <a:pt x="109" y="15"/>
                  </a:cubicBezTo>
                  <a:cubicBezTo>
                    <a:pt x="110" y="14"/>
                    <a:pt x="110" y="14"/>
                    <a:pt x="110" y="14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08" y="14"/>
                    <a:pt x="108" y="14"/>
                    <a:pt x="108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9" y="12"/>
                    <a:pt x="109" y="12"/>
                    <a:pt x="109" y="12"/>
                  </a:cubicBezTo>
                  <a:cubicBezTo>
                    <a:pt x="109" y="12"/>
                    <a:pt x="109" y="12"/>
                    <a:pt x="109" y="12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2" y="10"/>
                    <a:pt x="112" y="10"/>
                    <a:pt x="112" y="10"/>
                  </a:cubicBezTo>
                  <a:cubicBezTo>
                    <a:pt x="112" y="9"/>
                    <a:pt x="112" y="9"/>
                    <a:pt x="112" y="9"/>
                  </a:cubicBezTo>
                  <a:cubicBezTo>
                    <a:pt x="112" y="9"/>
                    <a:pt x="112" y="9"/>
                    <a:pt x="112" y="9"/>
                  </a:cubicBezTo>
                  <a:cubicBezTo>
                    <a:pt x="113" y="9"/>
                    <a:pt x="113" y="9"/>
                    <a:pt x="113" y="9"/>
                  </a:cubicBezTo>
                  <a:cubicBezTo>
                    <a:pt x="114" y="10"/>
                    <a:pt x="114" y="10"/>
                    <a:pt x="114" y="10"/>
                  </a:cubicBezTo>
                  <a:cubicBezTo>
                    <a:pt x="115" y="11"/>
                    <a:pt x="115" y="11"/>
                    <a:pt x="115" y="11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5" y="12"/>
                    <a:pt x="115" y="12"/>
                    <a:pt x="115" y="12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6" y="12"/>
                    <a:pt x="116" y="12"/>
                    <a:pt x="116" y="12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15" y="10"/>
                    <a:pt x="115" y="10"/>
                    <a:pt x="115" y="10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16" y="9"/>
                    <a:pt x="116" y="9"/>
                    <a:pt x="116" y="9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4"/>
                    <a:pt x="121" y="14"/>
                    <a:pt x="121" y="14"/>
                  </a:cubicBezTo>
                  <a:cubicBezTo>
                    <a:pt x="121" y="15"/>
                    <a:pt x="121" y="15"/>
                    <a:pt x="121" y="15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1" y="17"/>
                    <a:pt x="121" y="17"/>
                    <a:pt x="121" y="17"/>
                  </a:cubicBezTo>
                  <a:cubicBezTo>
                    <a:pt x="122" y="17"/>
                    <a:pt x="122" y="17"/>
                    <a:pt x="122" y="17"/>
                  </a:cubicBezTo>
                  <a:cubicBezTo>
                    <a:pt x="123" y="18"/>
                    <a:pt x="123" y="18"/>
                    <a:pt x="123" y="18"/>
                  </a:cubicBezTo>
                  <a:cubicBezTo>
                    <a:pt x="123" y="18"/>
                    <a:pt x="123" y="18"/>
                    <a:pt x="123" y="18"/>
                  </a:cubicBezTo>
                  <a:cubicBezTo>
                    <a:pt x="124" y="19"/>
                    <a:pt x="124" y="19"/>
                    <a:pt x="124" y="19"/>
                  </a:cubicBezTo>
                  <a:close/>
                  <a:moveTo>
                    <a:pt x="231" y="2"/>
                  </a:moveTo>
                  <a:cubicBezTo>
                    <a:pt x="231" y="1"/>
                    <a:pt x="231" y="1"/>
                    <a:pt x="231" y="1"/>
                  </a:cubicBezTo>
                  <a:cubicBezTo>
                    <a:pt x="232" y="0"/>
                    <a:pt x="232" y="0"/>
                    <a:pt x="232" y="0"/>
                  </a:cubicBezTo>
                  <a:cubicBezTo>
                    <a:pt x="232" y="0"/>
                    <a:pt x="232" y="0"/>
                    <a:pt x="232" y="0"/>
                  </a:cubicBezTo>
                  <a:cubicBezTo>
                    <a:pt x="232" y="1"/>
                    <a:pt x="232" y="1"/>
                    <a:pt x="232" y="1"/>
                  </a:cubicBezTo>
                  <a:cubicBezTo>
                    <a:pt x="233" y="1"/>
                    <a:pt x="233" y="1"/>
                    <a:pt x="233" y="1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2" y="2"/>
                    <a:pt x="232" y="2"/>
                    <a:pt x="232" y="2"/>
                  </a:cubicBezTo>
                  <a:cubicBezTo>
                    <a:pt x="231" y="2"/>
                    <a:pt x="231" y="2"/>
                    <a:pt x="231" y="2"/>
                  </a:cubicBezTo>
                  <a:close/>
                  <a:moveTo>
                    <a:pt x="237" y="12"/>
                  </a:moveTo>
                  <a:cubicBezTo>
                    <a:pt x="238" y="13"/>
                    <a:pt x="238" y="13"/>
                    <a:pt x="238" y="13"/>
                  </a:cubicBezTo>
                  <a:cubicBezTo>
                    <a:pt x="239" y="15"/>
                    <a:pt x="239" y="15"/>
                    <a:pt x="239" y="15"/>
                  </a:cubicBezTo>
                  <a:cubicBezTo>
                    <a:pt x="239" y="15"/>
                    <a:pt x="239" y="15"/>
                    <a:pt x="239" y="15"/>
                  </a:cubicBezTo>
                  <a:cubicBezTo>
                    <a:pt x="241" y="16"/>
                    <a:pt x="241" y="16"/>
                    <a:pt x="241" y="16"/>
                  </a:cubicBezTo>
                  <a:cubicBezTo>
                    <a:pt x="243" y="16"/>
                    <a:pt x="243" y="16"/>
                    <a:pt x="243" y="16"/>
                  </a:cubicBezTo>
                  <a:cubicBezTo>
                    <a:pt x="244" y="17"/>
                    <a:pt x="244" y="17"/>
                    <a:pt x="244" y="17"/>
                  </a:cubicBezTo>
                  <a:cubicBezTo>
                    <a:pt x="245" y="17"/>
                    <a:pt x="245" y="17"/>
                    <a:pt x="245" y="17"/>
                  </a:cubicBezTo>
                  <a:cubicBezTo>
                    <a:pt x="245" y="16"/>
                    <a:pt x="245" y="16"/>
                    <a:pt x="245" y="16"/>
                  </a:cubicBezTo>
                  <a:cubicBezTo>
                    <a:pt x="246" y="17"/>
                    <a:pt x="246" y="17"/>
                    <a:pt x="246" y="17"/>
                  </a:cubicBezTo>
                  <a:cubicBezTo>
                    <a:pt x="247" y="16"/>
                    <a:pt x="247" y="16"/>
                    <a:pt x="247" y="16"/>
                  </a:cubicBezTo>
                  <a:cubicBezTo>
                    <a:pt x="248" y="16"/>
                    <a:pt x="248" y="16"/>
                    <a:pt x="248" y="16"/>
                  </a:cubicBezTo>
                  <a:cubicBezTo>
                    <a:pt x="248" y="15"/>
                    <a:pt x="248" y="15"/>
                    <a:pt x="248" y="15"/>
                  </a:cubicBezTo>
                  <a:cubicBezTo>
                    <a:pt x="249" y="14"/>
                    <a:pt x="249" y="14"/>
                    <a:pt x="249" y="14"/>
                  </a:cubicBezTo>
                  <a:cubicBezTo>
                    <a:pt x="248" y="13"/>
                    <a:pt x="248" y="13"/>
                    <a:pt x="248" y="13"/>
                  </a:cubicBezTo>
                  <a:cubicBezTo>
                    <a:pt x="248" y="13"/>
                    <a:pt x="248" y="13"/>
                    <a:pt x="248" y="13"/>
                  </a:cubicBez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7" y="13"/>
                  </a:cubicBezTo>
                  <a:cubicBezTo>
                    <a:pt x="247" y="13"/>
                    <a:pt x="247" y="13"/>
                    <a:pt x="247" y="13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6" y="13"/>
                    <a:pt x="246" y="13"/>
                    <a:pt x="246" y="13"/>
                  </a:cubicBezTo>
                  <a:cubicBezTo>
                    <a:pt x="246" y="12"/>
                    <a:pt x="246" y="12"/>
                    <a:pt x="246" y="12"/>
                  </a:cubicBezTo>
                  <a:cubicBezTo>
                    <a:pt x="244" y="13"/>
                    <a:pt x="244" y="13"/>
                    <a:pt x="244" y="13"/>
                  </a:cubicBezTo>
                  <a:cubicBezTo>
                    <a:pt x="243" y="13"/>
                    <a:pt x="243" y="13"/>
                    <a:pt x="243" y="13"/>
                  </a:cubicBezTo>
                  <a:cubicBezTo>
                    <a:pt x="243" y="13"/>
                    <a:pt x="243" y="13"/>
                    <a:pt x="243" y="13"/>
                  </a:cubicBezTo>
                  <a:cubicBezTo>
                    <a:pt x="243" y="13"/>
                    <a:pt x="243" y="13"/>
                    <a:pt x="243" y="13"/>
                  </a:cubicBezTo>
                  <a:cubicBezTo>
                    <a:pt x="242" y="13"/>
                    <a:pt x="242" y="13"/>
                    <a:pt x="242" y="13"/>
                  </a:cubicBezTo>
                  <a:cubicBezTo>
                    <a:pt x="242" y="13"/>
                    <a:pt x="242" y="13"/>
                    <a:pt x="242" y="13"/>
                  </a:cubicBezTo>
                  <a:cubicBezTo>
                    <a:pt x="241" y="13"/>
                    <a:pt x="241" y="13"/>
                    <a:pt x="241" y="13"/>
                  </a:cubicBezTo>
                  <a:cubicBezTo>
                    <a:pt x="240" y="13"/>
                    <a:pt x="240" y="13"/>
                    <a:pt x="240" y="13"/>
                  </a:cubicBezTo>
                  <a:cubicBezTo>
                    <a:pt x="240" y="13"/>
                    <a:pt x="240" y="13"/>
                    <a:pt x="240" y="13"/>
                  </a:cubicBezTo>
                  <a:cubicBezTo>
                    <a:pt x="240" y="13"/>
                    <a:pt x="240" y="13"/>
                    <a:pt x="240" y="13"/>
                  </a:cubicBezTo>
                  <a:cubicBezTo>
                    <a:pt x="240" y="13"/>
                    <a:pt x="240" y="13"/>
                    <a:pt x="240" y="13"/>
                  </a:cubicBezTo>
                  <a:cubicBezTo>
                    <a:pt x="238" y="13"/>
                    <a:pt x="238" y="13"/>
                    <a:pt x="238" y="13"/>
                  </a:cubicBezTo>
                  <a:cubicBezTo>
                    <a:pt x="238" y="13"/>
                    <a:pt x="238" y="13"/>
                    <a:pt x="238" y="13"/>
                  </a:cubicBezTo>
                  <a:cubicBezTo>
                    <a:pt x="238" y="12"/>
                    <a:pt x="238" y="12"/>
                    <a:pt x="238" y="12"/>
                  </a:cubicBezTo>
                  <a:cubicBezTo>
                    <a:pt x="237" y="12"/>
                    <a:pt x="237" y="12"/>
                    <a:pt x="237" y="12"/>
                  </a:cubicBezTo>
                  <a:close/>
                  <a:moveTo>
                    <a:pt x="215" y="22"/>
                  </a:moveTo>
                  <a:cubicBezTo>
                    <a:pt x="214" y="21"/>
                    <a:pt x="214" y="21"/>
                    <a:pt x="214" y="21"/>
                  </a:cubicBezTo>
                  <a:cubicBezTo>
                    <a:pt x="214" y="20"/>
                    <a:pt x="214" y="20"/>
                    <a:pt x="214" y="20"/>
                  </a:cubicBezTo>
                  <a:cubicBezTo>
                    <a:pt x="214" y="20"/>
                    <a:pt x="214" y="20"/>
                    <a:pt x="214" y="20"/>
                  </a:cubicBezTo>
                  <a:cubicBezTo>
                    <a:pt x="213" y="20"/>
                    <a:pt x="213" y="20"/>
                    <a:pt x="213" y="20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2" y="19"/>
                    <a:pt x="212" y="19"/>
                    <a:pt x="212" y="19"/>
                  </a:cubicBezTo>
                  <a:cubicBezTo>
                    <a:pt x="211" y="18"/>
                    <a:pt x="211" y="18"/>
                    <a:pt x="211" y="18"/>
                  </a:cubicBezTo>
                  <a:cubicBezTo>
                    <a:pt x="211" y="19"/>
                    <a:pt x="211" y="19"/>
                    <a:pt x="211" y="19"/>
                  </a:cubicBezTo>
                  <a:cubicBezTo>
                    <a:pt x="212" y="20"/>
                    <a:pt x="212" y="20"/>
                    <a:pt x="212" y="20"/>
                  </a:cubicBezTo>
                  <a:cubicBezTo>
                    <a:pt x="213" y="21"/>
                    <a:pt x="213" y="21"/>
                    <a:pt x="213" y="21"/>
                  </a:cubicBezTo>
                  <a:cubicBezTo>
                    <a:pt x="214" y="22"/>
                    <a:pt x="214" y="22"/>
                    <a:pt x="214" y="22"/>
                  </a:cubicBezTo>
                  <a:cubicBezTo>
                    <a:pt x="214" y="23"/>
                    <a:pt x="214" y="23"/>
                    <a:pt x="214" y="23"/>
                  </a:cubicBezTo>
                  <a:cubicBezTo>
                    <a:pt x="215" y="23"/>
                    <a:pt x="215" y="23"/>
                    <a:pt x="215" y="23"/>
                  </a:cubicBezTo>
                  <a:cubicBezTo>
                    <a:pt x="215" y="23"/>
                    <a:pt x="215" y="23"/>
                    <a:pt x="215" y="23"/>
                  </a:cubicBezTo>
                  <a:cubicBezTo>
                    <a:pt x="215" y="22"/>
                    <a:pt x="215" y="22"/>
                    <a:pt x="215" y="22"/>
                  </a:cubicBezTo>
                  <a:close/>
                  <a:moveTo>
                    <a:pt x="226" y="24"/>
                  </a:moveTo>
                  <a:cubicBezTo>
                    <a:pt x="226" y="24"/>
                    <a:pt x="226" y="24"/>
                    <a:pt x="226" y="24"/>
                  </a:cubicBezTo>
                  <a:cubicBezTo>
                    <a:pt x="226" y="23"/>
                    <a:pt x="226" y="23"/>
                    <a:pt x="226" y="23"/>
                  </a:cubicBezTo>
                  <a:cubicBezTo>
                    <a:pt x="226" y="23"/>
                    <a:pt x="226" y="23"/>
                    <a:pt x="226" y="23"/>
                  </a:cubicBezTo>
                  <a:cubicBezTo>
                    <a:pt x="226" y="23"/>
                    <a:pt x="226" y="23"/>
                    <a:pt x="226" y="23"/>
                  </a:cubicBezTo>
                  <a:cubicBezTo>
                    <a:pt x="226" y="23"/>
                    <a:pt x="226" y="23"/>
                    <a:pt x="226" y="23"/>
                  </a:cubicBezTo>
                  <a:cubicBezTo>
                    <a:pt x="226" y="23"/>
                    <a:pt x="226" y="23"/>
                    <a:pt x="226" y="23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7" y="24"/>
                    <a:pt x="227" y="24"/>
                    <a:pt x="227" y="24"/>
                  </a:cubicBezTo>
                  <a:cubicBezTo>
                    <a:pt x="227" y="24"/>
                    <a:pt x="227" y="24"/>
                    <a:pt x="227" y="24"/>
                  </a:cubicBezTo>
                  <a:cubicBezTo>
                    <a:pt x="227" y="24"/>
                    <a:pt x="227" y="24"/>
                    <a:pt x="227" y="24"/>
                  </a:cubicBezTo>
                  <a:cubicBezTo>
                    <a:pt x="228" y="23"/>
                    <a:pt x="228" y="23"/>
                    <a:pt x="228" y="23"/>
                  </a:cubicBezTo>
                  <a:cubicBezTo>
                    <a:pt x="229" y="22"/>
                    <a:pt x="229" y="22"/>
                    <a:pt x="229" y="22"/>
                  </a:cubicBezTo>
                  <a:cubicBezTo>
                    <a:pt x="230" y="21"/>
                    <a:pt x="230" y="21"/>
                    <a:pt x="230" y="21"/>
                  </a:cubicBezTo>
                  <a:cubicBezTo>
                    <a:pt x="230" y="21"/>
                    <a:pt x="230" y="21"/>
                    <a:pt x="230" y="21"/>
                  </a:cubicBezTo>
                  <a:cubicBezTo>
                    <a:pt x="231" y="21"/>
                    <a:pt x="231" y="21"/>
                    <a:pt x="231" y="21"/>
                  </a:cubicBezTo>
                  <a:cubicBezTo>
                    <a:pt x="231" y="21"/>
                    <a:pt x="231" y="21"/>
                    <a:pt x="231" y="21"/>
                  </a:cubicBezTo>
                  <a:cubicBezTo>
                    <a:pt x="231" y="21"/>
                    <a:pt x="231" y="21"/>
                    <a:pt x="231" y="21"/>
                  </a:cubicBezTo>
                  <a:cubicBezTo>
                    <a:pt x="231" y="21"/>
                    <a:pt x="231" y="21"/>
                    <a:pt x="231" y="21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3" y="20"/>
                    <a:pt x="233" y="20"/>
                    <a:pt x="233" y="20"/>
                  </a:cubicBezTo>
                  <a:cubicBezTo>
                    <a:pt x="234" y="20"/>
                    <a:pt x="234" y="20"/>
                    <a:pt x="234" y="20"/>
                  </a:cubicBezTo>
                  <a:cubicBezTo>
                    <a:pt x="233" y="20"/>
                    <a:pt x="233" y="20"/>
                    <a:pt x="233" y="20"/>
                  </a:cubicBezTo>
                  <a:cubicBezTo>
                    <a:pt x="233" y="20"/>
                    <a:pt x="233" y="20"/>
                    <a:pt x="233" y="20"/>
                  </a:cubicBezTo>
                  <a:cubicBezTo>
                    <a:pt x="232" y="20"/>
                    <a:pt x="232" y="20"/>
                    <a:pt x="232" y="20"/>
                  </a:cubicBezTo>
                  <a:cubicBezTo>
                    <a:pt x="231" y="20"/>
                    <a:pt x="231" y="20"/>
                    <a:pt x="231" y="20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9" y="19"/>
                    <a:pt x="229" y="19"/>
                    <a:pt x="229" y="19"/>
                  </a:cubicBezTo>
                  <a:cubicBezTo>
                    <a:pt x="229" y="19"/>
                    <a:pt x="229" y="19"/>
                    <a:pt x="229" y="19"/>
                  </a:cubicBezTo>
                  <a:cubicBezTo>
                    <a:pt x="228" y="18"/>
                    <a:pt x="228" y="18"/>
                    <a:pt x="228" y="18"/>
                  </a:cubicBezTo>
                  <a:cubicBezTo>
                    <a:pt x="227" y="17"/>
                    <a:pt x="227" y="17"/>
                    <a:pt x="227" y="17"/>
                  </a:cubicBezTo>
                  <a:cubicBezTo>
                    <a:pt x="227" y="16"/>
                    <a:pt x="227" y="16"/>
                    <a:pt x="227" y="16"/>
                  </a:cubicBezTo>
                  <a:cubicBezTo>
                    <a:pt x="227" y="16"/>
                    <a:pt x="227" y="16"/>
                    <a:pt x="227" y="16"/>
                  </a:cubicBezTo>
                  <a:cubicBezTo>
                    <a:pt x="227" y="15"/>
                    <a:pt x="227" y="15"/>
                    <a:pt x="227" y="15"/>
                  </a:cubicBezTo>
                  <a:cubicBezTo>
                    <a:pt x="226" y="15"/>
                    <a:pt x="226" y="15"/>
                    <a:pt x="226" y="15"/>
                  </a:cubicBezTo>
                  <a:cubicBezTo>
                    <a:pt x="226" y="15"/>
                    <a:pt x="226" y="15"/>
                    <a:pt x="226" y="15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6" y="13"/>
                    <a:pt x="226" y="13"/>
                    <a:pt x="226" y="13"/>
                  </a:cubicBezTo>
                  <a:cubicBezTo>
                    <a:pt x="226" y="13"/>
                    <a:pt x="226" y="13"/>
                    <a:pt x="226" y="13"/>
                  </a:cubicBezTo>
                  <a:cubicBezTo>
                    <a:pt x="226" y="13"/>
                    <a:pt x="226" y="13"/>
                    <a:pt x="226" y="13"/>
                  </a:cubicBezTo>
                  <a:cubicBezTo>
                    <a:pt x="226" y="13"/>
                    <a:pt x="226" y="13"/>
                    <a:pt x="226" y="13"/>
                  </a:cubicBezTo>
                  <a:cubicBezTo>
                    <a:pt x="226" y="12"/>
                    <a:pt x="226" y="12"/>
                    <a:pt x="226" y="12"/>
                  </a:cubicBezTo>
                  <a:cubicBezTo>
                    <a:pt x="225" y="12"/>
                    <a:pt x="225" y="12"/>
                    <a:pt x="225" y="12"/>
                  </a:cubicBezTo>
                  <a:cubicBezTo>
                    <a:pt x="224" y="12"/>
                    <a:pt x="224" y="12"/>
                    <a:pt x="224" y="12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22" y="11"/>
                    <a:pt x="222" y="11"/>
                    <a:pt x="222" y="11"/>
                  </a:cubicBezTo>
                  <a:cubicBezTo>
                    <a:pt x="222" y="12"/>
                    <a:pt x="222" y="12"/>
                    <a:pt x="222" y="12"/>
                  </a:cubicBezTo>
                  <a:cubicBezTo>
                    <a:pt x="223" y="12"/>
                    <a:pt x="223" y="12"/>
                    <a:pt x="223" y="12"/>
                  </a:cubicBezTo>
                  <a:cubicBezTo>
                    <a:pt x="223" y="13"/>
                    <a:pt x="223" y="13"/>
                    <a:pt x="223" y="13"/>
                  </a:cubicBezTo>
                  <a:cubicBezTo>
                    <a:pt x="223" y="13"/>
                    <a:pt x="223" y="13"/>
                    <a:pt x="223" y="13"/>
                  </a:cubicBezTo>
                  <a:cubicBezTo>
                    <a:pt x="223" y="13"/>
                    <a:pt x="223" y="13"/>
                    <a:pt x="223" y="13"/>
                  </a:cubicBezTo>
                  <a:cubicBezTo>
                    <a:pt x="223" y="13"/>
                    <a:pt x="223" y="13"/>
                    <a:pt x="223" y="13"/>
                  </a:cubicBezTo>
                  <a:cubicBezTo>
                    <a:pt x="222" y="13"/>
                    <a:pt x="222" y="13"/>
                    <a:pt x="222" y="13"/>
                  </a:cubicBezTo>
                  <a:cubicBezTo>
                    <a:pt x="222" y="13"/>
                    <a:pt x="222" y="13"/>
                    <a:pt x="222" y="13"/>
                  </a:cubicBezTo>
                  <a:cubicBezTo>
                    <a:pt x="222" y="14"/>
                    <a:pt x="222" y="14"/>
                    <a:pt x="222" y="14"/>
                  </a:cubicBezTo>
                  <a:cubicBezTo>
                    <a:pt x="222" y="14"/>
                    <a:pt x="222" y="14"/>
                    <a:pt x="222" y="14"/>
                  </a:cubicBezTo>
                  <a:cubicBezTo>
                    <a:pt x="222" y="15"/>
                    <a:pt x="222" y="15"/>
                    <a:pt x="222" y="15"/>
                  </a:cubicBezTo>
                  <a:cubicBezTo>
                    <a:pt x="223" y="16"/>
                    <a:pt x="223" y="16"/>
                    <a:pt x="223" y="16"/>
                  </a:cubicBezTo>
                  <a:cubicBezTo>
                    <a:pt x="224" y="17"/>
                    <a:pt x="224" y="17"/>
                    <a:pt x="224" y="17"/>
                  </a:cubicBezTo>
                  <a:cubicBezTo>
                    <a:pt x="223" y="17"/>
                    <a:pt x="223" y="17"/>
                    <a:pt x="223" y="17"/>
                  </a:cubicBezTo>
                  <a:cubicBezTo>
                    <a:pt x="223" y="17"/>
                    <a:pt x="223" y="17"/>
                    <a:pt x="223" y="17"/>
                  </a:cubicBezTo>
                  <a:cubicBezTo>
                    <a:pt x="222" y="16"/>
                    <a:pt x="222" y="16"/>
                    <a:pt x="222" y="16"/>
                  </a:cubicBezTo>
                  <a:cubicBezTo>
                    <a:pt x="222" y="15"/>
                    <a:pt x="222" y="15"/>
                    <a:pt x="222" y="15"/>
                  </a:cubicBezTo>
                  <a:cubicBezTo>
                    <a:pt x="221" y="15"/>
                    <a:pt x="221" y="15"/>
                    <a:pt x="221" y="15"/>
                  </a:cubicBezTo>
                  <a:cubicBezTo>
                    <a:pt x="221" y="15"/>
                    <a:pt x="221" y="15"/>
                    <a:pt x="221" y="15"/>
                  </a:cubicBezTo>
                  <a:cubicBezTo>
                    <a:pt x="220" y="15"/>
                    <a:pt x="220" y="15"/>
                    <a:pt x="220" y="15"/>
                  </a:cubicBezTo>
                  <a:cubicBezTo>
                    <a:pt x="220" y="15"/>
                    <a:pt x="220" y="15"/>
                    <a:pt x="220" y="15"/>
                  </a:cubicBezTo>
                  <a:cubicBezTo>
                    <a:pt x="220" y="15"/>
                    <a:pt x="220" y="15"/>
                    <a:pt x="220" y="15"/>
                  </a:cubicBezTo>
                  <a:cubicBezTo>
                    <a:pt x="220" y="15"/>
                    <a:pt x="220" y="15"/>
                    <a:pt x="220" y="15"/>
                  </a:cubicBezTo>
                  <a:cubicBezTo>
                    <a:pt x="219" y="14"/>
                    <a:pt x="219" y="14"/>
                    <a:pt x="219" y="14"/>
                  </a:cubicBezTo>
                  <a:cubicBezTo>
                    <a:pt x="219" y="14"/>
                    <a:pt x="219" y="14"/>
                    <a:pt x="219" y="14"/>
                  </a:cubicBezTo>
                  <a:cubicBezTo>
                    <a:pt x="218" y="13"/>
                    <a:pt x="218" y="13"/>
                    <a:pt x="218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7" y="13"/>
                    <a:pt x="217" y="13"/>
                    <a:pt x="217" y="13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6" y="14"/>
                    <a:pt x="216" y="14"/>
                    <a:pt x="216" y="14"/>
                  </a:cubicBezTo>
                  <a:cubicBezTo>
                    <a:pt x="215" y="14"/>
                    <a:pt x="215" y="14"/>
                    <a:pt x="215" y="14"/>
                  </a:cubicBezTo>
                  <a:cubicBezTo>
                    <a:pt x="215" y="15"/>
                    <a:pt x="215" y="15"/>
                    <a:pt x="215" y="15"/>
                  </a:cubicBezTo>
                  <a:cubicBezTo>
                    <a:pt x="215" y="16"/>
                    <a:pt x="215" y="16"/>
                    <a:pt x="215" y="16"/>
                  </a:cubicBezTo>
                  <a:cubicBezTo>
                    <a:pt x="215" y="16"/>
                    <a:pt x="215" y="16"/>
                    <a:pt x="215" y="16"/>
                  </a:cubicBezTo>
                  <a:cubicBezTo>
                    <a:pt x="215" y="17"/>
                    <a:pt x="215" y="17"/>
                    <a:pt x="215" y="17"/>
                  </a:cubicBezTo>
                  <a:cubicBezTo>
                    <a:pt x="215" y="18"/>
                    <a:pt x="215" y="18"/>
                    <a:pt x="215" y="18"/>
                  </a:cubicBezTo>
                  <a:cubicBezTo>
                    <a:pt x="216" y="18"/>
                    <a:pt x="216" y="18"/>
                    <a:pt x="216" y="18"/>
                  </a:cubicBezTo>
                  <a:cubicBezTo>
                    <a:pt x="216" y="18"/>
                    <a:pt x="216" y="18"/>
                    <a:pt x="216" y="18"/>
                  </a:cubicBezTo>
                  <a:cubicBezTo>
                    <a:pt x="216" y="18"/>
                    <a:pt x="216" y="18"/>
                    <a:pt x="216" y="18"/>
                  </a:cubicBezTo>
                  <a:cubicBezTo>
                    <a:pt x="215" y="18"/>
                    <a:pt x="215" y="18"/>
                    <a:pt x="215" y="18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6" y="20"/>
                    <a:pt x="216" y="20"/>
                    <a:pt x="216" y="20"/>
                  </a:cubicBezTo>
                  <a:cubicBezTo>
                    <a:pt x="216" y="20"/>
                    <a:pt x="216" y="20"/>
                    <a:pt x="216" y="20"/>
                  </a:cubicBezTo>
                  <a:cubicBezTo>
                    <a:pt x="217" y="20"/>
                    <a:pt x="217" y="20"/>
                    <a:pt x="217" y="20"/>
                  </a:cubicBezTo>
                  <a:cubicBezTo>
                    <a:pt x="217" y="20"/>
                    <a:pt x="217" y="20"/>
                    <a:pt x="217" y="20"/>
                  </a:cubicBezTo>
                  <a:cubicBezTo>
                    <a:pt x="217" y="21"/>
                    <a:pt x="217" y="21"/>
                    <a:pt x="217" y="21"/>
                  </a:cubicBezTo>
                  <a:cubicBezTo>
                    <a:pt x="217" y="21"/>
                    <a:pt x="217" y="21"/>
                    <a:pt x="217" y="21"/>
                  </a:cubicBezTo>
                  <a:cubicBezTo>
                    <a:pt x="218" y="21"/>
                    <a:pt x="218" y="21"/>
                    <a:pt x="218" y="21"/>
                  </a:cubicBezTo>
                  <a:cubicBezTo>
                    <a:pt x="218" y="21"/>
                    <a:pt x="218" y="21"/>
                    <a:pt x="218" y="21"/>
                  </a:cubicBezTo>
                  <a:cubicBezTo>
                    <a:pt x="218" y="21"/>
                    <a:pt x="218" y="21"/>
                    <a:pt x="218" y="21"/>
                  </a:cubicBezTo>
                  <a:cubicBezTo>
                    <a:pt x="218" y="22"/>
                    <a:pt x="218" y="22"/>
                    <a:pt x="218" y="22"/>
                  </a:cubicBezTo>
                  <a:cubicBezTo>
                    <a:pt x="218" y="22"/>
                    <a:pt x="218" y="22"/>
                    <a:pt x="218" y="22"/>
                  </a:cubicBezTo>
                  <a:cubicBezTo>
                    <a:pt x="218" y="22"/>
                    <a:pt x="218" y="22"/>
                    <a:pt x="218" y="22"/>
                  </a:cubicBezTo>
                  <a:cubicBezTo>
                    <a:pt x="217" y="22"/>
                    <a:pt x="217" y="22"/>
                    <a:pt x="217" y="22"/>
                  </a:cubicBezTo>
                  <a:cubicBezTo>
                    <a:pt x="217" y="22"/>
                    <a:pt x="217" y="22"/>
                    <a:pt x="217" y="22"/>
                  </a:cubicBezTo>
                  <a:cubicBezTo>
                    <a:pt x="218" y="23"/>
                    <a:pt x="218" y="23"/>
                    <a:pt x="218" y="23"/>
                  </a:cubicBezTo>
                  <a:cubicBezTo>
                    <a:pt x="219" y="24"/>
                    <a:pt x="219" y="24"/>
                    <a:pt x="219" y="24"/>
                  </a:cubicBezTo>
                  <a:cubicBezTo>
                    <a:pt x="220" y="24"/>
                    <a:pt x="220" y="24"/>
                    <a:pt x="220" y="24"/>
                  </a:cubicBezTo>
                  <a:cubicBezTo>
                    <a:pt x="221" y="24"/>
                    <a:pt x="221" y="24"/>
                    <a:pt x="221" y="24"/>
                  </a:cubicBezTo>
                  <a:cubicBezTo>
                    <a:pt x="222" y="24"/>
                    <a:pt x="222" y="24"/>
                    <a:pt x="222" y="24"/>
                  </a:cubicBezTo>
                  <a:cubicBezTo>
                    <a:pt x="222" y="25"/>
                    <a:pt x="222" y="25"/>
                    <a:pt x="222" y="25"/>
                  </a:cubicBezTo>
                  <a:cubicBezTo>
                    <a:pt x="222" y="25"/>
                    <a:pt x="222" y="25"/>
                    <a:pt x="222" y="25"/>
                  </a:cubicBezTo>
                  <a:cubicBezTo>
                    <a:pt x="223" y="26"/>
                    <a:pt x="223" y="26"/>
                    <a:pt x="223" y="26"/>
                  </a:cubicBezTo>
                  <a:cubicBezTo>
                    <a:pt x="224" y="26"/>
                    <a:pt x="224" y="26"/>
                    <a:pt x="224" y="26"/>
                  </a:cubicBezTo>
                  <a:cubicBezTo>
                    <a:pt x="225" y="26"/>
                    <a:pt x="225" y="26"/>
                    <a:pt x="225" y="26"/>
                  </a:cubicBezTo>
                  <a:cubicBezTo>
                    <a:pt x="225" y="26"/>
                    <a:pt x="225" y="26"/>
                    <a:pt x="225" y="26"/>
                  </a:cubicBezTo>
                  <a:cubicBezTo>
                    <a:pt x="226" y="26"/>
                    <a:pt x="226" y="26"/>
                    <a:pt x="226" y="26"/>
                  </a:cubicBezTo>
                  <a:cubicBezTo>
                    <a:pt x="226" y="26"/>
                    <a:pt x="226" y="26"/>
                    <a:pt x="226" y="26"/>
                  </a:cubicBezTo>
                  <a:cubicBezTo>
                    <a:pt x="227" y="25"/>
                    <a:pt x="227" y="25"/>
                    <a:pt x="227" y="25"/>
                  </a:cubicBezTo>
                  <a:cubicBezTo>
                    <a:pt x="227" y="25"/>
                    <a:pt x="227" y="25"/>
                    <a:pt x="227" y="25"/>
                  </a:cubicBezTo>
                  <a:cubicBezTo>
                    <a:pt x="226" y="24"/>
                    <a:pt x="226" y="24"/>
                    <a:pt x="226" y="24"/>
                  </a:cubicBezTo>
                  <a:cubicBezTo>
                    <a:pt x="226" y="24"/>
                    <a:pt x="226" y="24"/>
                    <a:pt x="226" y="24"/>
                  </a:cubicBezTo>
                  <a:close/>
                  <a:moveTo>
                    <a:pt x="227" y="12"/>
                  </a:moveTo>
                  <a:cubicBezTo>
                    <a:pt x="227" y="12"/>
                    <a:pt x="227" y="12"/>
                    <a:pt x="227" y="12"/>
                  </a:cubicBezTo>
                  <a:cubicBezTo>
                    <a:pt x="228" y="12"/>
                    <a:pt x="228" y="12"/>
                    <a:pt x="228" y="12"/>
                  </a:cubicBezTo>
                  <a:cubicBezTo>
                    <a:pt x="229" y="12"/>
                    <a:pt x="229" y="12"/>
                    <a:pt x="229" y="12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1" y="13"/>
                    <a:pt x="231" y="13"/>
                    <a:pt x="231" y="13"/>
                  </a:cubicBezTo>
                  <a:cubicBezTo>
                    <a:pt x="232" y="13"/>
                    <a:pt x="232" y="13"/>
                    <a:pt x="232" y="13"/>
                  </a:cubicBezTo>
                  <a:cubicBezTo>
                    <a:pt x="233" y="13"/>
                    <a:pt x="233" y="13"/>
                    <a:pt x="233" y="13"/>
                  </a:cubicBezTo>
                  <a:cubicBezTo>
                    <a:pt x="234" y="14"/>
                    <a:pt x="234" y="14"/>
                    <a:pt x="234" y="14"/>
                  </a:cubicBezTo>
                  <a:cubicBezTo>
                    <a:pt x="235" y="14"/>
                    <a:pt x="235" y="14"/>
                    <a:pt x="235" y="14"/>
                  </a:cubicBezTo>
                  <a:cubicBezTo>
                    <a:pt x="234" y="14"/>
                    <a:pt x="234" y="14"/>
                    <a:pt x="234" y="14"/>
                  </a:cubicBezTo>
                  <a:cubicBezTo>
                    <a:pt x="233" y="14"/>
                    <a:pt x="233" y="14"/>
                    <a:pt x="233" y="14"/>
                  </a:cubicBezTo>
                  <a:cubicBezTo>
                    <a:pt x="233" y="15"/>
                    <a:pt x="233" y="15"/>
                    <a:pt x="233" y="15"/>
                  </a:cubicBezTo>
                  <a:cubicBezTo>
                    <a:pt x="234" y="16"/>
                    <a:pt x="234" y="16"/>
                    <a:pt x="234" y="16"/>
                  </a:cubicBezTo>
                  <a:cubicBezTo>
                    <a:pt x="235" y="16"/>
                    <a:pt x="235" y="16"/>
                    <a:pt x="235" y="16"/>
                  </a:cubicBezTo>
                  <a:cubicBezTo>
                    <a:pt x="235" y="17"/>
                    <a:pt x="235" y="17"/>
                    <a:pt x="235" y="17"/>
                  </a:cubicBezTo>
                  <a:cubicBezTo>
                    <a:pt x="235" y="17"/>
                    <a:pt x="235" y="17"/>
                    <a:pt x="235" y="17"/>
                  </a:cubicBezTo>
                  <a:cubicBezTo>
                    <a:pt x="235" y="18"/>
                    <a:pt x="235" y="18"/>
                    <a:pt x="235" y="18"/>
                  </a:cubicBezTo>
                  <a:cubicBezTo>
                    <a:pt x="234" y="18"/>
                    <a:pt x="234" y="18"/>
                    <a:pt x="234" y="18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3" y="19"/>
                    <a:pt x="233" y="19"/>
                    <a:pt x="233" y="19"/>
                  </a:cubicBezTo>
                  <a:cubicBezTo>
                    <a:pt x="233" y="19"/>
                    <a:pt x="233" y="19"/>
                    <a:pt x="233" y="19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32" y="19"/>
                    <a:pt x="232" y="19"/>
                    <a:pt x="232" y="19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30" y="18"/>
                    <a:pt x="230" y="18"/>
                    <a:pt x="230" y="18"/>
                  </a:cubicBezTo>
                  <a:cubicBezTo>
                    <a:pt x="228" y="17"/>
                    <a:pt x="228" y="17"/>
                    <a:pt x="228" y="17"/>
                  </a:cubicBezTo>
                  <a:cubicBezTo>
                    <a:pt x="228" y="16"/>
                    <a:pt x="228" y="16"/>
                    <a:pt x="228" y="16"/>
                  </a:cubicBezTo>
                  <a:cubicBezTo>
                    <a:pt x="228" y="16"/>
                    <a:pt x="228" y="16"/>
                    <a:pt x="228" y="16"/>
                  </a:cubicBezTo>
                  <a:cubicBezTo>
                    <a:pt x="228" y="15"/>
                    <a:pt x="228" y="15"/>
                    <a:pt x="228" y="15"/>
                  </a:cubicBezTo>
                  <a:cubicBezTo>
                    <a:pt x="229" y="15"/>
                    <a:pt x="229" y="15"/>
                    <a:pt x="229" y="15"/>
                  </a:cubicBezTo>
                  <a:cubicBezTo>
                    <a:pt x="228" y="14"/>
                    <a:pt x="228" y="14"/>
                    <a:pt x="228" y="14"/>
                  </a:cubicBezTo>
                  <a:cubicBezTo>
                    <a:pt x="228" y="14"/>
                    <a:pt x="228" y="14"/>
                    <a:pt x="228" y="14"/>
                  </a:cubicBezTo>
                  <a:cubicBezTo>
                    <a:pt x="228" y="13"/>
                    <a:pt x="228" y="13"/>
                    <a:pt x="228" y="13"/>
                  </a:cubicBezTo>
                  <a:cubicBezTo>
                    <a:pt x="227" y="13"/>
                    <a:pt x="227" y="13"/>
                    <a:pt x="227" y="13"/>
                  </a:cubicBezTo>
                  <a:cubicBezTo>
                    <a:pt x="227" y="13"/>
                    <a:pt x="227" y="13"/>
                    <a:pt x="227" y="13"/>
                  </a:cubicBezTo>
                  <a:cubicBezTo>
                    <a:pt x="227" y="12"/>
                    <a:pt x="227" y="12"/>
                    <a:pt x="227" y="12"/>
                  </a:cubicBezTo>
                  <a:close/>
                  <a:moveTo>
                    <a:pt x="129" y="27"/>
                  </a:moveTo>
                  <a:cubicBezTo>
                    <a:pt x="129" y="27"/>
                    <a:pt x="130" y="27"/>
                    <a:pt x="130" y="27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1" y="25"/>
                    <a:pt x="131" y="25"/>
                    <a:pt x="131" y="25"/>
                  </a:cubicBezTo>
                  <a:cubicBezTo>
                    <a:pt x="131" y="24"/>
                    <a:pt x="131" y="24"/>
                    <a:pt x="131" y="24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4" y="23"/>
                    <a:pt x="134" y="23"/>
                    <a:pt x="134" y="23"/>
                  </a:cubicBezTo>
                  <a:cubicBezTo>
                    <a:pt x="134" y="23"/>
                    <a:pt x="134" y="23"/>
                    <a:pt x="134" y="23"/>
                  </a:cubicBezTo>
                  <a:cubicBezTo>
                    <a:pt x="135" y="22"/>
                    <a:pt x="135" y="22"/>
                    <a:pt x="135" y="22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37" y="20"/>
                    <a:pt x="137" y="20"/>
                    <a:pt x="137" y="20"/>
                  </a:cubicBezTo>
                  <a:cubicBezTo>
                    <a:pt x="137" y="19"/>
                    <a:pt x="137" y="19"/>
                    <a:pt x="137" y="19"/>
                  </a:cubicBezTo>
                  <a:cubicBezTo>
                    <a:pt x="136" y="18"/>
                    <a:pt x="136" y="18"/>
                    <a:pt x="136" y="18"/>
                  </a:cubicBezTo>
                  <a:cubicBezTo>
                    <a:pt x="136" y="18"/>
                    <a:pt x="136" y="18"/>
                    <a:pt x="136" y="18"/>
                  </a:cubicBezTo>
                  <a:cubicBezTo>
                    <a:pt x="136" y="17"/>
                    <a:pt x="136" y="17"/>
                    <a:pt x="136" y="17"/>
                  </a:cubicBezTo>
                  <a:cubicBezTo>
                    <a:pt x="135" y="16"/>
                    <a:pt x="135" y="16"/>
                    <a:pt x="135" y="16"/>
                  </a:cubicBezTo>
                  <a:cubicBezTo>
                    <a:pt x="134" y="16"/>
                    <a:pt x="134" y="16"/>
                    <a:pt x="134" y="16"/>
                  </a:cubicBezTo>
                  <a:cubicBezTo>
                    <a:pt x="134" y="17"/>
                    <a:pt x="134" y="17"/>
                    <a:pt x="134" y="17"/>
                  </a:cubicBezTo>
                  <a:cubicBezTo>
                    <a:pt x="134" y="16"/>
                    <a:pt x="134" y="16"/>
                    <a:pt x="134" y="16"/>
                  </a:cubicBezTo>
                  <a:cubicBezTo>
                    <a:pt x="133" y="16"/>
                    <a:pt x="133" y="16"/>
                    <a:pt x="133" y="16"/>
                  </a:cubicBezTo>
                  <a:cubicBezTo>
                    <a:pt x="132" y="15"/>
                    <a:pt x="132" y="15"/>
                    <a:pt x="132" y="15"/>
                  </a:cubicBezTo>
                  <a:cubicBezTo>
                    <a:pt x="132" y="15"/>
                    <a:pt x="132" y="15"/>
                    <a:pt x="132" y="15"/>
                  </a:cubicBezTo>
                  <a:cubicBezTo>
                    <a:pt x="132" y="15"/>
                    <a:pt x="132" y="15"/>
                    <a:pt x="132" y="15"/>
                  </a:cubicBezTo>
                  <a:cubicBezTo>
                    <a:pt x="131" y="15"/>
                    <a:pt x="131" y="15"/>
                    <a:pt x="131" y="15"/>
                  </a:cubicBezTo>
                  <a:cubicBezTo>
                    <a:pt x="131" y="15"/>
                    <a:pt x="131" y="15"/>
                    <a:pt x="131" y="15"/>
                  </a:cubicBezTo>
                  <a:cubicBezTo>
                    <a:pt x="131" y="14"/>
                    <a:pt x="131" y="14"/>
                    <a:pt x="131" y="14"/>
                  </a:cubicBezTo>
                  <a:cubicBezTo>
                    <a:pt x="130" y="14"/>
                    <a:pt x="130" y="14"/>
                    <a:pt x="130" y="14"/>
                  </a:cubicBezTo>
                  <a:cubicBezTo>
                    <a:pt x="130" y="15"/>
                    <a:pt x="130" y="15"/>
                    <a:pt x="130" y="15"/>
                  </a:cubicBezTo>
                  <a:cubicBezTo>
                    <a:pt x="130" y="15"/>
                    <a:pt x="130" y="15"/>
                    <a:pt x="130" y="15"/>
                  </a:cubicBezTo>
                  <a:cubicBezTo>
                    <a:pt x="129" y="14"/>
                    <a:pt x="129" y="14"/>
                    <a:pt x="129" y="14"/>
                  </a:cubicBezTo>
                  <a:cubicBezTo>
                    <a:pt x="129" y="14"/>
                    <a:pt x="129" y="14"/>
                    <a:pt x="129" y="14"/>
                  </a:cubicBezTo>
                  <a:cubicBezTo>
                    <a:pt x="129" y="14"/>
                    <a:pt x="129" y="14"/>
                    <a:pt x="129" y="14"/>
                  </a:cubicBezTo>
                  <a:cubicBezTo>
                    <a:pt x="129" y="15"/>
                    <a:pt x="129" y="15"/>
                    <a:pt x="129" y="15"/>
                  </a:cubicBezTo>
                  <a:cubicBezTo>
                    <a:pt x="129" y="15"/>
                    <a:pt x="129" y="15"/>
                    <a:pt x="129" y="15"/>
                  </a:cubicBezTo>
                  <a:cubicBezTo>
                    <a:pt x="129" y="15"/>
                    <a:pt x="129" y="15"/>
                    <a:pt x="129" y="15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28" y="14"/>
                    <a:pt x="128" y="14"/>
                    <a:pt x="128" y="14"/>
                  </a:cubicBezTo>
                  <a:cubicBezTo>
                    <a:pt x="128" y="13"/>
                    <a:pt x="128" y="13"/>
                    <a:pt x="128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6" y="13"/>
                    <a:pt x="126" y="13"/>
                    <a:pt x="126" y="13"/>
                  </a:cubicBezTo>
                  <a:cubicBezTo>
                    <a:pt x="126" y="13"/>
                    <a:pt x="126" y="13"/>
                    <a:pt x="126" y="13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5"/>
                    <a:pt x="127" y="15"/>
                    <a:pt x="127" y="15"/>
                  </a:cubicBezTo>
                  <a:cubicBezTo>
                    <a:pt x="127" y="15"/>
                    <a:pt x="127" y="15"/>
                    <a:pt x="127" y="15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6" y="14"/>
                    <a:pt x="126" y="14"/>
                    <a:pt x="126" y="14"/>
                  </a:cubicBezTo>
                  <a:cubicBezTo>
                    <a:pt x="125" y="14"/>
                    <a:pt x="125" y="14"/>
                    <a:pt x="125" y="14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6" y="16"/>
                    <a:pt x="126" y="16"/>
                    <a:pt x="126" y="16"/>
                  </a:cubicBezTo>
                  <a:cubicBezTo>
                    <a:pt x="126" y="16"/>
                    <a:pt x="126" y="16"/>
                    <a:pt x="126" y="16"/>
                  </a:cubicBezTo>
                  <a:cubicBezTo>
                    <a:pt x="126" y="16"/>
                    <a:pt x="126" y="16"/>
                    <a:pt x="126" y="16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6" y="17"/>
                    <a:pt x="126" y="17"/>
                    <a:pt x="126" y="17"/>
                  </a:cubicBezTo>
                  <a:cubicBezTo>
                    <a:pt x="127" y="19"/>
                    <a:pt x="127" y="19"/>
                    <a:pt x="127" y="19"/>
                  </a:cubicBezTo>
                  <a:cubicBezTo>
                    <a:pt x="127" y="19"/>
                    <a:pt x="127" y="19"/>
                    <a:pt x="127" y="19"/>
                  </a:cubicBezTo>
                  <a:cubicBezTo>
                    <a:pt x="128" y="19"/>
                    <a:pt x="128" y="19"/>
                    <a:pt x="128" y="19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7" y="20"/>
                    <a:pt x="127" y="20"/>
                    <a:pt x="127" y="20"/>
                  </a:cubicBezTo>
                  <a:cubicBezTo>
                    <a:pt x="127" y="21"/>
                    <a:pt x="127" y="21"/>
                    <a:pt x="127" y="21"/>
                  </a:cubicBezTo>
                  <a:cubicBezTo>
                    <a:pt x="127" y="22"/>
                    <a:pt x="127" y="22"/>
                    <a:pt x="127" y="22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7" y="23"/>
                    <a:pt x="127" y="23"/>
                    <a:pt x="127" y="23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8" y="24"/>
                    <a:pt x="128" y="24"/>
                    <a:pt x="128" y="24"/>
                  </a:cubicBezTo>
                  <a:cubicBezTo>
                    <a:pt x="128" y="25"/>
                    <a:pt x="128" y="25"/>
                    <a:pt x="128" y="25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9" y="27"/>
                    <a:pt x="129" y="27"/>
                    <a:pt x="129" y="27"/>
                  </a:cubicBezTo>
                  <a:cubicBezTo>
                    <a:pt x="129" y="27"/>
                    <a:pt x="129" y="27"/>
                    <a:pt x="129" y="27"/>
                  </a:cubicBezTo>
                  <a:close/>
                  <a:moveTo>
                    <a:pt x="141" y="21"/>
                  </a:moveTo>
                  <a:cubicBezTo>
                    <a:pt x="141" y="20"/>
                    <a:pt x="141" y="20"/>
                    <a:pt x="141" y="20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1" y="19"/>
                    <a:pt x="141" y="19"/>
                    <a:pt x="141" y="19"/>
                  </a:cubicBezTo>
                  <a:cubicBezTo>
                    <a:pt x="141" y="19"/>
                    <a:pt x="141" y="19"/>
                    <a:pt x="141" y="19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41" y="21"/>
                    <a:pt x="141" y="21"/>
                    <a:pt x="141" y="21"/>
                  </a:cubicBezTo>
                  <a:close/>
                  <a:moveTo>
                    <a:pt x="141" y="21"/>
                  </a:moveTo>
                  <a:cubicBezTo>
                    <a:pt x="142" y="21"/>
                    <a:pt x="142" y="21"/>
                    <a:pt x="142" y="21"/>
                  </a:cubicBezTo>
                  <a:cubicBezTo>
                    <a:pt x="142" y="21"/>
                    <a:pt x="142" y="21"/>
                    <a:pt x="142" y="21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4" y="20"/>
                    <a:pt x="144" y="20"/>
                    <a:pt x="144" y="20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4" y="21"/>
                    <a:pt x="144" y="21"/>
                    <a:pt x="144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2" y="21"/>
                    <a:pt x="142" y="21"/>
                    <a:pt x="142" y="21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1" y="21"/>
                    <a:pt x="141" y="21"/>
                    <a:pt x="141" y="21"/>
                  </a:cubicBezTo>
                  <a:close/>
                  <a:moveTo>
                    <a:pt x="147" y="27"/>
                  </a:moveTo>
                  <a:cubicBezTo>
                    <a:pt x="147" y="27"/>
                    <a:pt x="147" y="27"/>
                    <a:pt x="147" y="27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8" y="27"/>
                    <a:pt x="148" y="27"/>
                    <a:pt x="148" y="27"/>
                  </a:cubicBezTo>
                  <a:cubicBezTo>
                    <a:pt x="148" y="26"/>
                    <a:pt x="148" y="26"/>
                    <a:pt x="148" y="26"/>
                  </a:cubicBezTo>
                  <a:cubicBezTo>
                    <a:pt x="147" y="26"/>
                    <a:pt x="147" y="26"/>
                    <a:pt x="147" y="26"/>
                  </a:cubicBezTo>
                  <a:cubicBezTo>
                    <a:pt x="147" y="27"/>
                    <a:pt x="147" y="27"/>
                    <a:pt x="147" y="27"/>
                  </a:cubicBezTo>
                  <a:close/>
                  <a:moveTo>
                    <a:pt x="202" y="44"/>
                  </a:moveTo>
                  <a:cubicBezTo>
                    <a:pt x="202" y="44"/>
                    <a:pt x="202" y="44"/>
                    <a:pt x="202" y="44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201" y="43"/>
                    <a:pt x="201" y="43"/>
                    <a:pt x="201" y="43"/>
                  </a:cubicBezTo>
                  <a:cubicBezTo>
                    <a:pt x="201" y="44"/>
                    <a:pt x="201" y="44"/>
                    <a:pt x="201" y="44"/>
                  </a:cubicBezTo>
                  <a:cubicBezTo>
                    <a:pt x="202" y="44"/>
                    <a:pt x="202" y="44"/>
                    <a:pt x="202" y="44"/>
                  </a:cubicBezTo>
                  <a:cubicBezTo>
                    <a:pt x="202" y="44"/>
                    <a:pt x="202" y="44"/>
                    <a:pt x="202" y="44"/>
                  </a:cubicBezTo>
                  <a:close/>
                  <a:moveTo>
                    <a:pt x="194" y="52"/>
                  </a:moveTo>
                  <a:cubicBezTo>
                    <a:pt x="195" y="52"/>
                    <a:pt x="195" y="52"/>
                    <a:pt x="195" y="52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6" y="52"/>
                    <a:pt x="196" y="52"/>
                    <a:pt x="196" y="52"/>
                  </a:cubicBezTo>
                  <a:cubicBezTo>
                    <a:pt x="196" y="52"/>
                    <a:pt x="196" y="52"/>
                    <a:pt x="196" y="52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5" y="51"/>
                    <a:pt x="195" y="51"/>
                    <a:pt x="195" y="51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94" y="51"/>
                    <a:pt x="194" y="51"/>
                    <a:pt x="194" y="51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4" y="52"/>
                    <a:pt x="194" y="52"/>
                    <a:pt x="194" y="52"/>
                  </a:cubicBezTo>
                  <a:close/>
                  <a:moveTo>
                    <a:pt x="174" y="49"/>
                  </a:moveTo>
                  <a:cubicBezTo>
                    <a:pt x="175" y="49"/>
                    <a:pt x="175" y="49"/>
                    <a:pt x="175" y="49"/>
                  </a:cubicBezTo>
                  <a:cubicBezTo>
                    <a:pt x="175" y="49"/>
                    <a:pt x="175" y="49"/>
                    <a:pt x="175" y="49"/>
                  </a:cubicBezTo>
                  <a:cubicBezTo>
                    <a:pt x="176" y="49"/>
                    <a:pt x="176" y="49"/>
                    <a:pt x="176" y="49"/>
                  </a:cubicBezTo>
                  <a:cubicBezTo>
                    <a:pt x="176" y="48"/>
                    <a:pt x="176" y="48"/>
                    <a:pt x="176" y="48"/>
                  </a:cubicBezTo>
                  <a:cubicBezTo>
                    <a:pt x="176" y="48"/>
                    <a:pt x="176" y="48"/>
                    <a:pt x="176" y="48"/>
                  </a:cubicBezTo>
                  <a:cubicBezTo>
                    <a:pt x="176" y="48"/>
                    <a:pt x="176" y="48"/>
                    <a:pt x="176" y="48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5" y="46"/>
                    <a:pt x="175" y="46"/>
                    <a:pt x="175" y="46"/>
                  </a:cubicBezTo>
                  <a:cubicBezTo>
                    <a:pt x="175" y="45"/>
                    <a:pt x="175" y="45"/>
                    <a:pt x="175" y="45"/>
                  </a:cubicBezTo>
                  <a:cubicBezTo>
                    <a:pt x="175" y="45"/>
                    <a:pt x="175" y="45"/>
                    <a:pt x="175" y="45"/>
                  </a:cubicBezTo>
                  <a:cubicBezTo>
                    <a:pt x="174" y="45"/>
                    <a:pt x="174" y="45"/>
                    <a:pt x="174" y="45"/>
                  </a:cubicBezTo>
                  <a:cubicBezTo>
                    <a:pt x="173" y="45"/>
                    <a:pt x="173" y="45"/>
                    <a:pt x="173" y="45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6"/>
                    <a:pt x="172" y="46"/>
                    <a:pt x="172" y="46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74" y="49"/>
                    <a:pt x="174" y="49"/>
                    <a:pt x="174" y="49"/>
                  </a:cubicBezTo>
                  <a:close/>
                  <a:moveTo>
                    <a:pt x="234" y="31"/>
                  </a:moveTo>
                  <a:cubicBezTo>
                    <a:pt x="234" y="31"/>
                    <a:pt x="234" y="31"/>
                    <a:pt x="234" y="31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4" y="29"/>
                    <a:pt x="234" y="29"/>
                    <a:pt x="234" y="29"/>
                  </a:cubicBezTo>
                  <a:cubicBezTo>
                    <a:pt x="234" y="29"/>
                    <a:pt x="234" y="29"/>
                    <a:pt x="234" y="29"/>
                  </a:cubicBezTo>
                  <a:cubicBezTo>
                    <a:pt x="234" y="28"/>
                    <a:pt x="234" y="28"/>
                    <a:pt x="234" y="28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33" y="27"/>
                    <a:pt x="233" y="27"/>
                    <a:pt x="233" y="27"/>
                  </a:cubicBezTo>
                  <a:cubicBezTo>
                    <a:pt x="232" y="27"/>
                    <a:pt x="232" y="27"/>
                    <a:pt x="232" y="27"/>
                  </a:cubicBezTo>
                  <a:cubicBezTo>
                    <a:pt x="232" y="28"/>
                    <a:pt x="232" y="28"/>
                    <a:pt x="232" y="28"/>
                  </a:cubicBezTo>
                  <a:cubicBezTo>
                    <a:pt x="232" y="29"/>
                    <a:pt x="232" y="29"/>
                    <a:pt x="232" y="29"/>
                  </a:cubicBezTo>
                  <a:cubicBezTo>
                    <a:pt x="232" y="29"/>
                    <a:pt x="232" y="29"/>
                    <a:pt x="232" y="29"/>
                  </a:cubicBezTo>
                  <a:cubicBezTo>
                    <a:pt x="232" y="29"/>
                    <a:pt x="232" y="29"/>
                    <a:pt x="232" y="29"/>
                  </a:cubicBezTo>
                  <a:cubicBezTo>
                    <a:pt x="232" y="30"/>
                    <a:pt x="232" y="30"/>
                    <a:pt x="232" y="30"/>
                  </a:cubicBezTo>
                  <a:cubicBezTo>
                    <a:pt x="233" y="30"/>
                    <a:pt x="233" y="30"/>
                    <a:pt x="233" y="30"/>
                  </a:cubicBezTo>
                  <a:cubicBezTo>
                    <a:pt x="233" y="31"/>
                    <a:pt x="233" y="31"/>
                    <a:pt x="233" y="31"/>
                  </a:cubicBezTo>
                  <a:cubicBezTo>
                    <a:pt x="234" y="31"/>
                    <a:pt x="234" y="31"/>
                    <a:pt x="234" y="31"/>
                  </a:cubicBezTo>
                  <a:close/>
                  <a:moveTo>
                    <a:pt x="235" y="35"/>
                  </a:moveTo>
                  <a:cubicBezTo>
                    <a:pt x="236" y="35"/>
                    <a:pt x="236" y="35"/>
                    <a:pt x="236" y="35"/>
                  </a:cubicBezTo>
                  <a:cubicBezTo>
                    <a:pt x="236" y="34"/>
                    <a:pt x="236" y="34"/>
                    <a:pt x="236" y="34"/>
                  </a:cubicBezTo>
                  <a:cubicBezTo>
                    <a:pt x="237" y="34"/>
                    <a:pt x="237" y="34"/>
                    <a:pt x="237" y="34"/>
                  </a:cubicBezTo>
                  <a:cubicBezTo>
                    <a:pt x="238" y="34"/>
                    <a:pt x="238" y="34"/>
                    <a:pt x="238" y="34"/>
                  </a:cubicBezTo>
                  <a:cubicBezTo>
                    <a:pt x="239" y="34"/>
                    <a:pt x="239" y="34"/>
                    <a:pt x="239" y="34"/>
                  </a:cubicBezTo>
                  <a:cubicBezTo>
                    <a:pt x="240" y="34"/>
                    <a:pt x="240" y="34"/>
                    <a:pt x="240" y="34"/>
                  </a:cubicBezTo>
                  <a:cubicBezTo>
                    <a:pt x="241" y="34"/>
                    <a:pt x="241" y="34"/>
                    <a:pt x="241" y="34"/>
                  </a:cubicBezTo>
                  <a:cubicBezTo>
                    <a:pt x="242" y="34"/>
                    <a:pt x="242" y="34"/>
                    <a:pt x="242" y="34"/>
                  </a:cubicBezTo>
                  <a:cubicBezTo>
                    <a:pt x="243" y="34"/>
                    <a:pt x="243" y="34"/>
                    <a:pt x="243" y="34"/>
                  </a:cubicBezTo>
                  <a:cubicBezTo>
                    <a:pt x="243" y="34"/>
                    <a:pt x="243" y="34"/>
                    <a:pt x="243" y="34"/>
                  </a:cubicBezTo>
                  <a:cubicBezTo>
                    <a:pt x="244" y="33"/>
                    <a:pt x="244" y="33"/>
                    <a:pt x="244" y="33"/>
                  </a:cubicBezTo>
                  <a:cubicBezTo>
                    <a:pt x="243" y="33"/>
                    <a:pt x="243" y="33"/>
                    <a:pt x="243" y="33"/>
                  </a:cubicBezTo>
                  <a:cubicBezTo>
                    <a:pt x="243" y="32"/>
                    <a:pt x="243" y="32"/>
                    <a:pt x="243" y="32"/>
                  </a:cubicBezTo>
                  <a:cubicBezTo>
                    <a:pt x="243" y="31"/>
                    <a:pt x="243" y="31"/>
                    <a:pt x="243" y="31"/>
                  </a:cubicBezTo>
                  <a:cubicBezTo>
                    <a:pt x="241" y="30"/>
                    <a:pt x="241" y="30"/>
                    <a:pt x="241" y="30"/>
                  </a:cubicBezTo>
                  <a:cubicBezTo>
                    <a:pt x="241" y="30"/>
                    <a:pt x="241" y="30"/>
                    <a:pt x="241" y="30"/>
                  </a:cubicBezTo>
                  <a:cubicBezTo>
                    <a:pt x="240" y="30"/>
                    <a:pt x="240" y="30"/>
                    <a:pt x="240" y="30"/>
                  </a:cubicBezTo>
                  <a:cubicBezTo>
                    <a:pt x="239" y="30"/>
                    <a:pt x="239" y="30"/>
                    <a:pt x="239" y="30"/>
                  </a:cubicBezTo>
                  <a:cubicBezTo>
                    <a:pt x="239" y="30"/>
                    <a:pt x="239" y="30"/>
                    <a:pt x="239" y="30"/>
                  </a:cubicBezTo>
                  <a:cubicBezTo>
                    <a:pt x="238" y="30"/>
                    <a:pt x="238" y="30"/>
                    <a:pt x="238" y="30"/>
                  </a:cubicBezTo>
                  <a:cubicBezTo>
                    <a:pt x="237" y="29"/>
                    <a:pt x="237" y="29"/>
                    <a:pt x="237" y="29"/>
                  </a:cubicBezTo>
                  <a:cubicBezTo>
                    <a:pt x="237" y="29"/>
                    <a:pt x="237" y="29"/>
                    <a:pt x="237" y="29"/>
                  </a:cubicBezTo>
                  <a:cubicBezTo>
                    <a:pt x="237" y="30"/>
                    <a:pt x="237" y="30"/>
                    <a:pt x="237" y="30"/>
                  </a:cubicBezTo>
                  <a:cubicBezTo>
                    <a:pt x="236" y="31"/>
                    <a:pt x="236" y="31"/>
                    <a:pt x="236" y="31"/>
                  </a:cubicBezTo>
                  <a:cubicBezTo>
                    <a:pt x="236" y="32"/>
                    <a:pt x="236" y="32"/>
                    <a:pt x="236" y="32"/>
                  </a:cubicBezTo>
                  <a:cubicBezTo>
                    <a:pt x="236" y="33"/>
                    <a:pt x="236" y="33"/>
                    <a:pt x="236" y="33"/>
                  </a:cubicBezTo>
                  <a:cubicBezTo>
                    <a:pt x="236" y="34"/>
                    <a:pt x="236" y="34"/>
                    <a:pt x="236" y="34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lose/>
                  <a:moveTo>
                    <a:pt x="221" y="32"/>
                  </a:move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3" y="33"/>
                    <a:pt x="223" y="33"/>
                    <a:pt x="223" y="33"/>
                  </a:cubicBezTo>
                  <a:cubicBezTo>
                    <a:pt x="223" y="34"/>
                    <a:pt x="223" y="34"/>
                    <a:pt x="223" y="34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5" y="34"/>
                    <a:pt x="225" y="34"/>
                    <a:pt x="225" y="34"/>
                  </a:cubicBezTo>
                  <a:cubicBezTo>
                    <a:pt x="225" y="34"/>
                    <a:pt x="225" y="34"/>
                    <a:pt x="225" y="34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23" y="33"/>
                    <a:pt x="223" y="33"/>
                    <a:pt x="223" y="33"/>
                  </a:cubicBezTo>
                  <a:cubicBezTo>
                    <a:pt x="223" y="33"/>
                    <a:pt x="223" y="33"/>
                    <a:pt x="223" y="33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1" y="32"/>
                    <a:pt x="221" y="32"/>
                    <a:pt x="221" y="32"/>
                  </a:cubicBezTo>
                  <a:close/>
                  <a:moveTo>
                    <a:pt x="240" y="51"/>
                  </a:moveTo>
                  <a:cubicBezTo>
                    <a:pt x="241" y="52"/>
                    <a:pt x="241" y="52"/>
                    <a:pt x="241" y="52"/>
                  </a:cubicBezTo>
                  <a:cubicBezTo>
                    <a:pt x="241" y="52"/>
                    <a:pt x="241" y="52"/>
                    <a:pt x="241" y="52"/>
                  </a:cubicBezTo>
                  <a:cubicBezTo>
                    <a:pt x="241" y="52"/>
                    <a:pt x="241" y="52"/>
                    <a:pt x="241" y="52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2" y="50"/>
                    <a:pt x="242" y="50"/>
                    <a:pt x="242" y="50"/>
                  </a:cubicBezTo>
                  <a:cubicBezTo>
                    <a:pt x="241" y="50"/>
                    <a:pt x="241" y="50"/>
                    <a:pt x="241" y="50"/>
                  </a:cubicBezTo>
                  <a:cubicBezTo>
                    <a:pt x="241" y="51"/>
                    <a:pt x="241" y="51"/>
                    <a:pt x="241" y="51"/>
                  </a:cubicBezTo>
                  <a:cubicBezTo>
                    <a:pt x="241" y="51"/>
                    <a:pt x="241" y="51"/>
                    <a:pt x="241" y="51"/>
                  </a:cubicBezTo>
                  <a:cubicBezTo>
                    <a:pt x="241" y="51"/>
                    <a:pt x="240" y="51"/>
                    <a:pt x="240" y="51"/>
                  </a:cubicBezTo>
                  <a:close/>
                  <a:moveTo>
                    <a:pt x="306" y="46"/>
                  </a:moveTo>
                  <a:cubicBezTo>
                    <a:pt x="306" y="46"/>
                    <a:pt x="306" y="46"/>
                    <a:pt x="306" y="46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6" y="45"/>
                    <a:pt x="306" y="45"/>
                    <a:pt x="306" y="45"/>
                  </a:cubicBezTo>
                  <a:cubicBezTo>
                    <a:pt x="305" y="45"/>
                    <a:pt x="305" y="45"/>
                    <a:pt x="305" y="45"/>
                  </a:cubicBezTo>
                  <a:cubicBezTo>
                    <a:pt x="305" y="45"/>
                    <a:pt x="305" y="45"/>
                    <a:pt x="305" y="45"/>
                  </a:cubicBezTo>
                  <a:cubicBezTo>
                    <a:pt x="306" y="46"/>
                    <a:pt x="306" y="46"/>
                    <a:pt x="306" y="46"/>
                  </a:cubicBezTo>
                  <a:close/>
                  <a:moveTo>
                    <a:pt x="305" y="46"/>
                  </a:moveTo>
                  <a:cubicBezTo>
                    <a:pt x="305" y="47"/>
                    <a:pt x="305" y="47"/>
                    <a:pt x="305" y="47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lose/>
                  <a:moveTo>
                    <a:pt x="305" y="47"/>
                  </a:moveTo>
                  <a:cubicBezTo>
                    <a:pt x="305" y="47"/>
                    <a:pt x="305" y="47"/>
                    <a:pt x="305" y="47"/>
                  </a:cubicBezTo>
                  <a:cubicBezTo>
                    <a:pt x="305" y="48"/>
                    <a:pt x="305" y="48"/>
                    <a:pt x="305" y="48"/>
                  </a:cubicBezTo>
                  <a:cubicBezTo>
                    <a:pt x="306" y="48"/>
                    <a:pt x="306" y="48"/>
                    <a:pt x="306" y="48"/>
                  </a:cubicBezTo>
                  <a:cubicBezTo>
                    <a:pt x="305" y="47"/>
                    <a:pt x="305" y="47"/>
                    <a:pt x="305" y="47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6"/>
                    <a:pt x="305" y="46"/>
                    <a:pt x="305" y="46"/>
                  </a:cubicBezTo>
                  <a:cubicBezTo>
                    <a:pt x="305" y="47"/>
                    <a:pt x="305" y="47"/>
                    <a:pt x="305" y="47"/>
                  </a:cubicBezTo>
                  <a:close/>
                  <a:moveTo>
                    <a:pt x="303" y="46"/>
                  </a:moveTo>
                  <a:cubicBezTo>
                    <a:pt x="303" y="47"/>
                    <a:pt x="303" y="47"/>
                    <a:pt x="303" y="47"/>
                  </a:cubicBezTo>
                  <a:cubicBezTo>
                    <a:pt x="304" y="47"/>
                    <a:pt x="304" y="47"/>
                    <a:pt x="304" y="47"/>
                  </a:cubicBezTo>
                  <a:cubicBezTo>
                    <a:pt x="304" y="47"/>
                    <a:pt x="304" y="47"/>
                    <a:pt x="304" y="47"/>
                  </a:cubicBezTo>
                  <a:cubicBezTo>
                    <a:pt x="304" y="47"/>
                    <a:pt x="304" y="47"/>
                    <a:pt x="304" y="47"/>
                  </a:cubicBezTo>
                  <a:cubicBezTo>
                    <a:pt x="304" y="46"/>
                    <a:pt x="304" y="46"/>
                    <a:pt x="304" y="46"/>
                  </a:cubicBezTo>
                  <a:cubicBezTo>
                    <a:pt x="304" y="46"/>
                    <a:pt x="304" y="46"/>
                    <a:pt x="304" y="46"/>
                  </a:cubicBezTo>
                  <a:cubicBezTo>
                    <a:pt x="304" y="46"/>
                    <a:pt x="304" y="46"/>
                    <a:pt x="304" y="46"/>
                  </a:cubicBezTo>
                  <a:cubicBezTo>
                    <a:pt x="303" y="46"/>
                    <a:pt x="303" y="46"/>
                    <a:pt x="303" y="46"/>
                  </a:cubicBezTo>
                  <a:close/>
                  <a:moveTo>
                    <a:pt x="319" y="40"/>
                  </a:moveTo>
                  <a:cubicBezTo>
                    <a:pt x="320" y="40"/>
                    <a:pt x="320" y="40"/>
                    <a:pt x="320" y="40"/>
                  </a:cubicBezTo>
                  <a:cubicBezTo>
                    <a:pt x="321" y="40"/>
                    <a:pt x="321" y="40"/>
                    <a:pt x="321" y="40"/>
                  </a:cubicBezTo>
                  <a:cubicBezTo>
                    <a:pt x="321" y="39"/>
                    <a:pt x="321" y="39"/>
                    <a:pt x="321" y="39"/>
                  </a:cubicBezTo>
                  <a:cubicBezTo>
                    <a:pt x="321" y="39"/>
                    <a:pt x="321" y="39"/>
                    <a:pt x="321" y="39"/>
                  </a:cubicBezTo>
                  <a:cubicBezTo>
                    <a:pt x="321" y="38"/>
                    <a:pt x="321" y="38"/>
                    <a:pt x="321" y="38"/>
                  </a:cubicBezTo>
                  <a:cubicBezTo>
                    <a:pt x="321" y="38"/>
                    <a:pt x="321" y="38"/>
                    <a:pt x="321" y="38"/>
                  </a:cubicBezTo>
                  <a:cubicBezTo>
                    <a:pt x="320" y="37"/>
                    <a:pt x="320" y="37"/>
                    <a:pt x="320" y="37"/>
                  </a:cubicBezTo>
                  <a:cubicBezTo>
                    <a:pt x="320" y="37"/>
                    <a:pt x="320" y="37"/>
                    <a:pt x="320" y="37"/>
                  </a:cubicBezTo>
                  <a:cubicBezTo>
                    <a:pt x="320" y="37"/>
                    <a:pt x="320" y="37"/>
                    <a:pt x="320" y="37"/>
                  </a:cubicBezTo>
                  <a:cubicBezTo>
                    <a:pt x="319" y="37"/>
                    <a:pt x="319" y="37"/>
                    <a:pt x="319" y="37"/>
                  </a:cubicBezTo>
                  <a:cubicBezTo>
                    <a:pt x="319" y="37"/>
                    <a:pt x="319" y="37"/>
                    <a:pt x="319" y="37"/>
                  </a:cubicBezTo>
                  <a:cubicBezTo>
                    <a:pt x="318" y="37"/>
                    <a:pt x="318" y="37"/>
                    <a:pt x="318" y="37"/>
                  </a:cubicBezTo>
                  <a:cubicBezTo>
                    <a:pt x="318" y="37"/>
                    <a:pt x="318" y="37"/>
                    <a:pt x="318" y="37"/>
                  </a:cubicBezTo>
                  <a:cubicBezTo>
                    <a:pt x="318" y="37"/>
                    <a:pt x="318" y="37"/>
                    <a:pt x="318" y="37"/>
                  </a:cubicBezTo>
                  <a:cubicBezTo>
                    <a:pt x="318" y="37"/>
                    <a:pt x="318" y="37"/>
                    <a:pt x="318" y="37"/>
                  </a:cubicBezTo>
                  <a:cubicBezTo>
                    <a:pt x="317" y="37"/>
                    <a:pt x="317" y="37"/>
                    <a:pt x="317" y="37"/>
                  </a:cubicBezTo>
                  <a:cubicBezTo>
                    <a:pt x="317" y="38"/>
                    <a:pt x="317" y="38"/>
                    <a:pt x="317" y="38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7" y="39"/>
                    <a:pt x="317" y="39"/>
                    <a:pt x="317" y="39"/>
                  </a:cubicBezTo>
                  <a:cubicBezTo>
                    <a:pt x="318" y="39"/>
                    <a:pt x="318" y="39"/>
                    <a:pt x="318" y="39"/>
                  </a:cubicBezTo>
                  <a:cubicBezTo>
                    <a:pt x="319" y="39"/>
                    <a:pt x="319" y="39"/>
                    <a:pt x="319" y="39"/>
                  </a:cubicBezTo>
                  <a:cubicBezTo>
                    <a:pt x="319" y="40"/>
                    <a:pt x="319" y="40"/>
                    <a:pt x="319" y="40"/>
                  </a:cubicBezTo>
                  <a:close/>
                  <a:moveTo>
                    <a:pt x="323" y="38"/>
                  </a:moveTo>
                  <a:cubicBezTo>
                    <a:pt x="323" y="38"/>
                    <a:pt x="323" y="38"/>
                    <a:pt x="323" y="3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3" y="38"/>
                    <a:pt x="323" y="38"/>
                    <a:pt x="323" y="38"/>
                  </a:cubicBezTo>
                  <a:cubicBezTo>
                    <a:pt x="323" y="38"/>
                    <a:pt x="323" y="38"/>
                    <a:pt x="323" y="38"/>
                  </a:cubicBezTo>
                  <a:cubicBezTo>
                    <a:pt x="323" y="38"/>
                    <a:pt x="323" y="38"/>
                    <a:pt x="323" y="38"/>
                  </a:cubicBezTo>
                  <a:close/>
                  <a:moveTo>
                    <a:pt x="327" y="195"/>
                  </a:moveTo>
                  <a:cubicBezTo>
                    <a:pt x="327" y="195"/>
                    <a:pt x="327" y="195"/>
                    <a:pt x="327" y="195"/>
                  </a:cubicBezTo>
                  <a:cubicBezTo>
                    <a:pt x="327" y="194"/>
                    <a:pt x="327" y="194"/>
                    <a:pt x="327" y="194"/>
                  </a:cubicBezTo>
                  <a:cubicBezTo>
                    <a:pt x="327" y="194"/>
                    <a:pt x="327" y="194"/>
                    <a:pt x="327" y="194"/>
                  </a:cubicBezTo>
                  <a:cubicBezTo>
                    <a:pt x="327" y="193"/>
                    <a:pt x="327" y="193"/>
                    <a:pt x="327" y="193"/>
                  </a:cubicBezTo>
                  <a:cubicBezTo>
                    <a:pt x="327" y="192"/>
                    <a:pt x="327" y="192"/>
                    <a:pt x="327" y="192"/>
                  </a:cubicBezTo>
                  <a:cubicBezTo>
                    <a:pt x="327" y="191"/>
                    <a:pt x="327" y="191"/>
                    <a:pt x="327" y="191"/>
                  </a:cubicBezTo>
                  <a:cubicBezTo>
                    <a:pt x="328" y="192"/>
                    <a:pt x="328" y="192"/>
                    <a:pt x="328" y="192"/>
                  </a:cubicBezTo>
                  <a:cubicBezTo>
                    <a:pt x="328" y="192"/>
                    <a:pt x="328" y="192"/>
                    <a:pt x="328" y="192"/>
                  </a:cubicBezTo>
                  <a:cubicBezTo>
                    <a:pt x="328" y="192"/>
                    <a:pt x="328" y="192"/>
                    <a:pt x="328" y="192"/>
                  </a:cubicBezTo>
                  <a:cubicBezTo>
                    <a:pt x="329" y="192"/>
                    <a:pt x="329" y="192"/>
                    <a:pt x="329" y="192"/>
                  </a:cubicBezTo>
                  <a:cubicBezTo>
                    <a:pt x="329" y="192"/>
                    <a:pt x="329" y="192"/>
                    <a:pt x="329" y="192"/>
                  </a:cubicBezTo>
                  <a:cubicBezTo>
                    <a:pt x="329" y="192"/>
                    <a:pt x="329" y="192"/>
                    <a:pt x="329" y="192"/>
                  </a:cubicBezTo>
                  <a:cubicBezTo>
                    <a:pt x="330" y="192"/>
                    <a:pt x="330" y="192"/>
                    <a:pt x="330" y="192"/>
                  </a:cubicBezTo>
                  <a:cubicBezTo>
                    <a:pt x="330" y="192"/>
                    <a:pt x="330" y="192"/>
                    <a:pt x="330" y="192"/>
                  </a:cubicBezTo>
                  <a:cubicBezTo>
                    <a:pt x="330" y="193"/>
                    <a:pt x="330" y="193"/>
                    <a:pt x="330" y="193"/>
                  </a:cubicBezTo>
                  <a:cubicBezTo>
                    <a:pt x="330" y="193"/>
                    <a:pt x="330" y="193"/>
                    <a:pt x="330" y="193"/>
                  </a:cubicBezTo>
                  <a:cubicBezTo>
                    <a:pt x="330" y="194"/>
                    <a:pt x="330" y="194"/>
                    <a:pt x="330" y="194"/>
                  </a:cubicBezTo>
                  <a:cubicBezTo>
                    <a:pt x="331" y="194"/>
                    <a:pt x="331" y="194"/>
                    <a:pt x="331" y="194"/>
                  </a:cubicBezTo>
                  <a:cubicBezTo>
                    <a:pt x="331" y="194"/>
                    <a:pt x="331" y="194"/>
                    <a:pt x="331" y="194"/>
                  </a:cubicBezTo>
                  <a:cubicBezTo>
                    <a:pt x="330" y="194"/>
                    <a:pt x="330" y="194"/>
                    <a:pt x="330" y="194"/>
                  </a:cubicBezTo>
                  <a:cubicBezTo>
                    <a:pt x="331" y="193"/>
                    <a:pt x="331" y="193"/>
                    <a:pt x="331" y="193"/>
                  </a:cubicBezTo>
                  <a:cubicBezTo>
                    <a:pt x="331" y="192"/>
                    <a:pt x="331" y="192"/>
                    <a:pt x="331" y="192"/>
                  </a:cubicBezTo>
                  <a:cubicBezTo>
                    <a:pt x="330" y="192"/>
                    <a:pt x="330" y="192"/>
                    <a:pt x="330" y="192"/>
                  </a:cubicBezTo>
                  <a:cubicBezTo>
                    <a:pt x="330" y="191"/>
                    <a:pt x="330" y="191"/>
                    <a:pt x="330" y="191"/>
                  </a:cubicBezTo>
                  <a:cubicBezTo>
                    <a:pt x="330" y="191"/>
                    <a:pt x="330" y="191"/>
                    <a:pt x="330" y="191"/>
                  </a:cubicBezTo>
                  <a:cubicBezTo>
                    <a:pt x="329" y="191"/>
                    <a:pt x="329" y="191"/>
                    <a:pt x="329" y="191"/>
                  </a:cubicBezTo>
                  <a:cubicBezTo>
                    <a:pt x="329" y="191"/>
                    <a:pt x="329" y="191"/>
                    <a:pt x="329" y="191"/>
                  </a:cubicBezTo>
                  <a:cubicBezTo>
                    <a:pt x="328" y="190"/>
                    <a:pt x="328" y="190"/>
                    <a:pt x="328" y="190"/>
                  </a:cubicBezTo>
                  <a:cubicBezTo>
                    <a:pt x="328" y="189"/>
                    <a:pt x="328" y="189"/>
                    <a:pt x="328" y="189"/>
                  </a:cubicBezTo>
                  <a:cubicBezTo>
                    <a:pt x="328" y="189"/>
                    <a:pt x="328" y="189"/>
                    <a:pt x="328" y="189"/>
                  </a:cubicBezTo>
                  <a:cubicBezTo>
                    <a:pt x="327" y="188"/>
                    <a:pt x="327" y="188"/>
                    <a:pt x="327" y="188"/>
                  </a:cubicBezTo>
                  <a:cubicBezTo>
                    <a:pt x="326" y="188"/>
                    <a:pt x="326" y="188"/>
                    <a:pt x="326" y="188"/>
                  </a:cubicBezTo>
                  <a:cubicBezTo>
                    <a:pt x="326" y="187"/>
                    <a:pt x="326" y="187"/>
                    <a:pt x="326" y="187"/>
                  </a:cubicBezTo>
                  <a:cubicBezTo>
                    <a:pt x="326" y="186"/>
                    <a:pt x="326" y="186"/>
                    <a:pt x="326" y="186"/>
                  </a:cubicBezTo>
                  <a:cubicBezTo>
                    <a:pt x="325" y="186"/>
                    <a:pt x="325" y="186"/>
                    <a:pt x="325" y="186"/>
                  </a:cubicBezTo>
                  <a:cubicBezTo>
                    <a:pt x="325" y="185"/>
                    <a:pt x="325" y="185"/>
                    <a:pt x="325" y="185"/>
                  </a:cubicBezTo>
                  <a:cubicBezTo>
                    <a:pt x="325" y="184"/>
                    <a:pt x="325" y="184"/>
                    <a:pt x="325" y="184"/>
                  </a:cubicBezTo>
                  <a:cubicBezTo>
                    <a:pt x="325" y="183"/>
                    <a:pt x="325" y="183"/>
                    <a:pt x="325" y="183"/>
                  </a:cubicBezTo>
                  <a:cubicBezTo>
                    <a:pt x="325" y="182"/>
                    <a:pt x="325" y="182"/>
                    <a:pt x="325" y="182"/>
                  </a:cubicBezTo>
                  <a:cubicBezTo>
                    <a:pt x="325" y="181"/>
                    <a:pt x="325" y="181"/>
                    <a:pt x="325" y="181"/>
                  </a:cubicBezTo>
                  <a:cubicBezTo>
                    <a:pt x="325" y="181"/>
                    <a:pt x="325" y="181"/>
                    <a:pt x="325" y="181"/>
                  </a:cubicBezTo>
                  <a:cubicBezTo>
                    <a:pt x="324" y="180"/>
                    <a:pt x="324" y="180"/>
                    <a:pt x="324" y="180"/>
                  </a:cubicBezTo>
                  <a:cubicBezTo>
                    <a:pt x="324" y="180"/>
                    <a:pt x="324" y="180"/>
                    <a:pt x="324" y="180"/>
                  </a:cubicBezTo>
                  <a:cubicBezTo>
                    <a:pt x="325" y="179"/>
                    <a:pt x="325" y="179"/>
                    <a:pt x="325" y="179"/>
                  </a:cubicBezTo>
                  <a:cubicBezTo>
                    <a:pt x="325" y="179"/>
                    <a:pt x="325" y="179"/>
                    <a:pt x="325" y="179"/>
                  </a:cubicBezTo>
                  <a:cubicBezTo>
                    <a:pt x="325" y="179"/>
                    <a:pt x="325" y="179"/>
                    <a:pt x="325" y="179"/>
                  </a:cubicBezTo>
                  <a:cubicBezTo>
                    <a:pt x="325" y="179"/>
                    <a:pt x="325" y="179"/>
                    <a:pt x="325" y="179"/>
                  </a:cubicBezTo>
                  <a:cubicBezTo>
                    <a:pt x="326" y="179"/>
                    <a:pt x="326" y="179"/>
                    <a:pt x="326" y="179"/>
                  </a:cubicBezTo>
                  <a:cubicBezTo>
                    <a:pt x="327" y="179"/>
                    <a:pt x="327" y="179"/>
                    <a:pt x="327" y="179"/>
                  </a:cubicBezTo>
                  <a:cubicBezTo>
                    <a:pt x="327" y="179"/>
                    <a:pt x="327" y="179"/>
                    <a:pt x="327" y="179"/>
                  </a:cubicBezTo>
                  <a:cubicBezTo>
                    <a:pt x="328" y="180"/>
                    <a:pt x="328" y="180"/>
                    <a:pt x="328" y="180"/>
                  </a:cubicBezTo>
                  <a:cubicBezTo>
                    <a:pt x="328" y="180"/>
                    <a:pt x="328" y="180"/>
                    <a:pt x="328" y="180"/>
                  </a:cubicBezTo>
                  <a:cubicBezTo>
                    <a:pt x="329" y="181"/>
                    <a:pt x="329" y="181"/>
                    <a:pt x="329" y="181"/>
                  </a:cubicBezTo>
                  <a:cubicBezTo>
                    <a:pt x="329" y="181"/>
                    <a:pt x="329" y="181"/>
                    <a:pt x="329" y="181"/>
                  </a:cubicBezTo>
                  <a:cubicBezTo>
                    <a:pt x="330" y="182"/>
                    <a:pt x="330" y="182"/>
                    <a:pt x="330" y="182"/>
                  </a:cubicBezTo>
                  <a:cubicBezTo>
                    <a:pt x="329" y="181"/>
                    <a:pt x="329" y="181"/>
                    <a:pt x="329" y="181"/>
                  </a:cubicBezTo>
                  <a:cubicBezTo>
                    <a:pt x="329" y="180"/>
                    <a:pt x="329" y="180"/>
                    <a:pt x="329" y="180"/>
                  </a:cubicBezTo>
                  <a:cubicBezTo>
                    <a:pt x="328" y="179"/>
                    <a:pt x="328" y="179"/>
                    <a:pt x="328" y="179"/>
                  </a:cubicBezTo>
                  <a:cubicBezTo>
                    <a:pt x="327" y="179"/>
                    <a:pt x="327" y="179"/>
                    <a:pt x="327" y="179"/>
                  </a:cubicBezTo>
                  <a:cubicBezTo>
                    <a:pt x="327" y="178"/>
                    <a:pt x="327" y="178"/>
                    <a:pt x="327" y="178"/>
                  </a:cubicBezTo>
                  <a:cubicBezTo>
                    <a:pt x="327" y="177"/>
                    <a:pt x="327" y="177"/>
                    <a:pt x="327" y="177"/>
                  </a:cubicBezTo>
                  <a:cubicBezTo>
                    <a:pt x="327" y="177"/>
                    <a:pt x="327" y="177"/>
                    <a:pt x="327" y="177"/>
                  </a:cubicBezTo>
                  <a:cubicBezTo>
                    <a:pt x="326" y="176"/>
                    <a:pt x="326" y="176"/>
                    <a:pt x="326" y="176"/>
                  </a:cubicBezTo>
                  <a:cubicBezTo>
                    <a:pt x="326" y="175"/>
                    <a:pt x="326" y="175"/>
                    <a:pt x="326" y="175"/>
                  </a:cubicBezTo>
                  <a:cubicBezTo>
                    <a:pt x="325" y="175"/>
                    <a:pt x="325" y="175"/>
                    <a:pt x="325" y="175"/>
                  </a:cubicBezTo>
                  <a:cubicBezTo>
                    <a:pt x="325" y="175"/>
                    <a:pt x="325" y="175"/>
                    <a:pt x="325" y="175"/>
                  </a:cubicBezTo>
                  <a:cubicBezTo>
                    <a:pt x="324" y="174"/>
                    <a:pt x="324" y="174"/>
                    <a:pt x="324" y="174"/>
                  </a:cubicBezTo>
                  <a:cubicBezTo>
                    <a:pt x="324" y="172"/>
                    <a:pt x="324" y="172"/>
                    <a:pt x="324" y="172"/>
                  </a:cubicBezTo>
                  <a:cubicBezTo>
                    <a:pt x="323" y="172"/>
                    <a:pt x="323" y="172"/>
                    <a:pt x="323" y="172"/>
                  </a:cubicBezTo>
                  <a:cubicBezTo>
                    <a:pt x="322" y="170"/>
                    <a:pt x="322" y="170"/>
                    <a:pt x="322" y="170"/>
                  </a:cubicBezTo>
                  <a:cubicBezTo>
                    <a:pt x="322" y="169"/>
                    <a:pt x="322" y="169"/>
                    <a:pt x="322" y="169"/>
                  </a:cubicBezTo>
                  <a:cubicBezTo>
                    <a:pt x="321" y="169"/>
                    <a:pt x="321" y="169"/>
                    <a:pt x="321" y="169"/>
                  </a:cubicBezTo>
                  <a:cubicBezTo>
                    <a:pt x="321" y="168"/>
                    <a:pt x="321" y="168"/>
                    <a:pt x="321" y="168"/>
                  </a:cubicBezTo>
                  <a:cubicBezTo>
                    <a:pt x="321" y="168"/>
                    <a:pt x="321" y="168"/>
                    <a:pt x="321" y="168"/>
                  </a:cubicBezTo>
                  <a:cubicBezTo>
                    <a:pt x="321" y="168"/>
                    <a:pt x="321" y="168"/>
                    <a:pt x="321" y="168"/>
                  </a:cubicBezTo>
                  <a:cubicBezTo>
                    <a:pt x="321" y="168"/>
                    <a:pt x="321" y="168"/>
                    <a:pt x="321" y="168"/>
                  </a:cubicBezTo>
                  <a:cubicBezTo>
                    <a:pt x="320" y="168"/>
                    <a:pt x="320" y="168"/>
                    <a:pt x="320" y="168"/>
                  </a:cubicBezTo>
                  <a:cubicBezTo>
                    <a:pt x="320" y="168"/>
                    <a:pt x="320" y="168"/>
                    <a:pt x="320" y="168"/>
                  </a:cubicBezTo>
                  <a:cubicBezTo>
                    <a:pt x="320" y="167"/>
                    <a:pt x="320" y="167"/>
                    <a:pt x="320" y="167"/>
                  </a:cubicBezTo>
                  <a:cubicBezTo>
                    <a:pt x="320" y="167"/>
                    <a:pt x="320" y="167"/>
                    <a:pt x="320" y="167"/>
                  </a:cubicBezTo>
                  <a:cubicBezTo>
                    <a:pt x="320" y="166"/>
                    <a:pt x="320" y="166"/>
                    <a:pt x="320" y="166"/>
                  </a:cubicBezTo>
                  <a:cubicBezTo>
                    <a:pt x="319" y="166"/>
                    <a:pt x="319" y="166"/>
                    <a:pt x="319" y="166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19" y="164"/>
                    <a:pt x="319" y="164"/>
                    <a:pt x="319" y="164"/>
                  </a:cubicBezTo>
                  <a:cubicBezTo>
                    <a:pt x="318" y="164"/>
                    <a:pt x="318" y="164"/>
                    <a:pt x="318" y="164"/>
                  </a:cubicBezTo>
                  <a:cubicBezTo>
                    <a:pt x="319" y="163"/>
                    <a:pt x="319" y="163"/>
                    <a:pt x="319" y="163"/>
                  </a:cubicBezTo>
                  <a:cubicBezTo>
                    <a:pt x="319" y="163"/>
                    <a:pt x="319" y="163"/>
                    <a:pt x="319" y="163"/>
                  </a:cubicBezTo>
                  <a:cubicBezTo>
                    <a:pt x="319" y="163"/>
                    <a:pt x="319" y="163"/>
                    <a:pt x="319" y="163"/>
                  </a:cubicBezTo>
                  <a:cubicBezTo>
                    <a:pt x="318" y="162"/>
                    <a:pt x="318" y="162"/>
                    <a:pt x="318" y="162"/>
                  </a:cubicBezTo>
                  <a:cubicBezTo>
                    <a:pt x="318" y="161"/>
                    <a:pt x="318" y="161"/>
                    <a:pt x="318" y="161"/>
                  </a:cubicBezTo>
                  <a:cubicBezTo>
                    <a:pt x="318" y="161"/>
                    <a:pt x="318" y="161"/>
                    <a:pt x="318" y="161"/>
                  </a:cubicBezTo>
                  <a:cubicBezTo>
                    <a:pt x="317" y="160"/>
                    <a:pt x="317" y="160"/>
                    <a:pt x="317" y="160"/>
                  </a:cubicBezTo>
                  <a:cubicBezTo>
                    <a:pt x="317" y="160"/>
                    <a:pt x="317" y="160"/>
                    <a:pt x="317" y="160"/>
                  </a:cubicBezTo>
                  <a:cubicBezTo>
                    <a:pt x="317" y="159"/>
                    <a:pt x="317" y="159"/>
                    <a:pt x="317" y="159"/>
                  </a:cubicBezTo>
                  <a:cubicBezTo>
                    <a:pt x="317" y="159"/>
                    <a:pt x="317" y="159"/>
                    <a:pt x="317" y="159"/>
                  </a:cubicBezTo>
                  <a:cubicBezTo>
                    <a:pt x="317" y="159"/>
                    <a:pt x="317" y="159"/>
                    <a:pt x="317" y="159"/>
                  </a:cubicBezTo>
                  <a:cubicBezTo>
                    <a:pt x="317" y="160"/>
                    <a:pt x="317" y="160"/>
                    <a:pt x="317" y="160"/>
                  </a:cubicBezTo>
                  <a:cubicBezTo>
                    <a:pt x="318" y="160"/>
                    <a:pt x="318" y="160"/>
                    <a:pt x="318" y="160"/>
                  </a:cubicBezTo>
                  <a:cubicBezTo>
                    <a:pt x="318" y="160"/>
                    <a:pt x="318" y="160"/>
                    <a:pt x="318" y="160"/>
                  </a:cubicBezTo>
                  <a:cubicBezTo>
                    <a:pt x="317" y="159"/>
                    <a:pt x="317" y="159"/>
                    <a:pt x="317" y="159"/>
                  </a:cubicBezTo>
                  <a:cubicBezTo>
                    <a:pt x="316" y="158"/>
                    <a:pt x="316" y="158"/>
                    <a:pt x="316" y="158"/>
                  </a:cubicBezTo>
                  <a:cubicBezTo>
                    <a:pt x="316" y="158"/>
                    <a:pt x="316" y="158"/>
                    <a:pt x="316" y="158"/>
                  </a:cubicBezTo>
                  <a:cubicBezTo>
                    <a:pt x="316" y="157"/>
                    <a:pt x="316" y="157"/>
                    <a:pt x="316" y="157"/>
                  </a:cubicBezTo>
                  <a:cubicBezTo>
                    <a:pt x="315" y="156"/>
                    <a:pt x="315" y="156"/>
                    <a:pt x="315" y="156"/>
                  </a:cubicBezTo>
                  <a:cubicBezTo>
                    <a:pt x="314" y="156"/>
                    <a:pt x="314" y="156"/>
                    <a:pt x="314" y="156"/>
                  </a:cubicBezTo>
                  <a:cubicBezTo>
                    <a:pt x="314" y="155"/>
                    <a:pt x="314" y="155"/>
                    <a:pt x="314" y="155"/>
                  </a:cubicBezTo>
                  <a:cubicBezTo>
                    <a:pt x="314" y="154"/>
                    <a:pt x="314" y="154"/>
                    <a:pt x="314" y="154"/>
                  </a:cubicBezTo>
                  <a:cubicBezTo>
                    <a:pt x="313" y="154"/>
                    <a:pt x="313" y="154"/>
                    <a:pt x="313" y="154"/>
                  </a:cubicBezTo>
                  <a:cubicBezTo>
                    <a:pt x="313" y="153"/>
                    <a:pt x="313" y="153"/>
                    <a:pt x="313" y="153"/>
                  </a:cubicBezTo>
                  <a:cubicBezTo>
                    <a:pt x="313" y="153"/>
                    <a:pt x="313" y="153"/>
                    <a:pt x="313" y="153"/>
                  </a:cubicBezTo>
                  <a:cubicBezTo>
                    <a:pt x="312" y="153"/>
                    <a:pt x="312" y="153"/>
                    <a:pt x="312" y="153"/>
                  </a:cubicBezTo>
                  <a:cubicBezTo>
                    <a:pt x="313" y="154"/>
                    <a:pt x="313" y="154"/>
                    <a:pt x="313" y="154"/>
                  </a:cubicBezTo>
                  <a:cubicBezTo>
                    <a:pt x="313" y="154"/>
                    <a:pt x="313" y="154"/>
                    <a:pt x="313" y="15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12" y="154"/>
                    <a:pt x="312" y="154"/>
                    <a:pt x="312" y="154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2" y="155"/>
                    <a:pt x="312" y="155"/>
                    <a:pt x="312" y="155"/>
                  </a:cubicBezTo>
                  <a:cubicBezTo>
                    <a:pt x="313" y="155"/>
                    <a:pt x="313" y="155"/>
                    <a:pt x="313" y="155"/>
                  </a:cubicBezTo>
                  <a:cubicBezTo>
                    <a:pt x="313" y="156"/>
                    <a:pt x="313" y="156"/>
                    <a:pt x="313" y="156"/>
                  </a:cubicBezTo>
                  <a:cubicBezTo>
                    <a:pt x="313" y="156"/>
                    <a:pt x="313" y="156"/>
                    <a:pt x="313" y="156"/>
                  </a:cubicBezTo>
                  <a:cubicBezTo>
                    <a:pt x="314" y="156"/>
                    <a:pt x="314" y="156"/>
                    <a:pt x="314" y="156"/>
                  </a:cubicBezTo>
                  <a:cubicBezTo>
                    <a:pt x="314" y="156"/>
                    <a:pt x="314" y="156"/>
                    <a:pt x="314" y="156"/>
                  </a:cubicBezTo>
                  <a:cubicBezTo>
                    <a:pt x="314" y="156"/>
                    <a:pt x="314" y="156"/>
                    <a:pt x="314" y="156"/>
                  </a:cubicBezTo>
                  <a:cubicBezTo>
                    <a:pt x="314" y="157"/>
                    <a:pt x="314" y="157"/>
                    <a:pt x="314" y="157"/>
                  </a:cubicBezTo>
                  <a:cubicBezTo>
                    <a:pt x="314" y="157"/>
                    <a:pt x="314" y="157"/>
                    <a:pt x="314" y="157"/>
                  </a:cubicBezTo>
                  <a:cubicBezTo>
                    <a:pt x="314" y="157"/>
                    <a:pt x="314" y="157"/>
                    <a:pt x="314" y="157"/>
                  </a:cubicBezTo>
                  <a:cubicBezTo>
                    <a:pt x="314" y="157"/>
                    <a:pt x="314" y="157"/>
                    <a:pt x="314" y="157"/>
                  </a:cubicBezTo>
                  <a:cubicBezTo>
                    <a:pt x="314" y="158"/>
                    <a:pt x="314" y="158"/>
                    <a:pt x="314" y="158"/>
                  </a:cubicBezTo>
                  <a:cubicBezTo>
                    <a:pt x="314" y="158"/>
                    <a:pt x="314" y="158"/>
                    <a:pt x="314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2" y="159"/>
                    <a:pt x="312" y="159"/>
                    <a:pt x="312" y="159"/>
                  </a:cubicBezTo>
                  <a:cubicBezTo>
                    <a:pt x="313" y="159"/>
                    <a:pt x="313" y="159"/>
                    <a:pt x="313" y="159"/>
                  </a:cubicBezTo>
                  <a:cubicBezTo>
                    <a:pt x="313" y="160"/>
                    <a:pt x="313" y="160"/>
                    <a:pt x="313" y="160"/>
                  </a:cubicBezTo>
                  <a:cubicBezTo>
                    <a:pt x="314" y="161"/>
                    <a:pt x="314" y="161"/>
                    <a:pt x="314" y="161"/>
                  </a:cubicBezTo>
                  <a:cubicBezTo>
                    <a:pt x="314" y="162"/>
                    <a:pt x="314" y="162"/>
                    <a:pt x="314" y="162"/>
                  </a:cubicBezTo>
                  <a:cubicBezTo>
                    <a:pt x="314" y="163"/>
                    <a:pt x="314" y="163"/>
                    <a:pt x="314" y="163"/>
                  </a:cubicBezTo>
                  <a:cubicBezTo>
                    <a:pt x="314" y="163"/>
                    <a:pt x="314" y="163"/>
                    <a:pt x="314" y="163"/>
                  </a:cubicBezTo>
                  <a:cubicBezTo>
                    <a:pt x="314" y="164"/>
                    <a:pt x="314" y="164"/>
                    <a:pt x="314" y="164"/>
                  </a:cubicBezTo>
                  <a:cubicBezTo>
                    <a:pt x="315" y="165"/>
                    <a:pt x="315" y="165"/>
                    <a:pt x="315" y="165"/>
                  </a:cubicBezTo>
                  <a:cubicBezTo>
                    <a:pt x="315" y="166"/>
                    <a:pt x="315" y="166"/>
                    <a:pt x="315" y="166"/>
                  </a:cubicBezTo>
                  <a:cubicBezTo>
                    <a:pt x="316" y="167"/>
                    <a:pt x="316" y="167"/>
                    <a:pt x="316" y="167"/>
                  </a:cubicBezTo>
                  <a:cubicBezTo>
                    <a:pt x="316" y="167"/>
                    <a:pt x="316" y="167"/>
                    <a:pt x="316" y="167"/>
                  </a:cubicBezTo>
                  <a:cubicBezTo>
                    <a:pt x="316" y="167"/>
                    <a:pt x="316" y="167"/>
                    <a:pt x="316" y="167"/>
                  </a:cubicBezTo>
                  <a:cubicBezTo>
                    <a:pt x="317" y="169"/>
                    <a:pt x="317" y="169"/>
                    <a:pt x="317" y="169"/>
                  </a:cubicBezTo>
                  <a:cubicBezTo>
                    <a:pt x="318" y="169"/>
                    <a:pt x="318" y="169"/>
                    <a:pt x="318" y="169"/>
                  </a:cubicBezTo>
                  <a:cubicBezTo>
                    <a:pt x="318" y="170"/>
                    <a:pt x="318" y="170"/>
                    <a:pt x="318" y="170"/>
                  </a:cubicBezTo>
                  <a:cubicBezTo>
                    <a:pt x="319" y="171"/>
                    <a:pt x="319" y="171"/>
                    <a:pt x="319" y="171"/>
                  </a:cubicBezTo>
                  <a:cubicBezTo>
                    <a:pt x="318" y="172"/>
                    <a:pt x="318" y="172"/>
                    <a:pt x="318" y="172"/>
                  </a:cubicBezTo>
                  <a:cubicBezTo>
                    <a:pt x="319" y="172"/>
                    <a:pt x="319" y="172"/>
                    <a:pt x="319" y="172"/>
                  </a:cubicBezTo>
                  <a:cubicBezTo>
                    <a:pt x="319" y="173"/>
                    <a:pt x="319" y="173"/>
                    <a:pt x="319" y="173"/>
                  </a:cubicBezTo>
                  <a:cubicBezTo>
                    <a:pt x="319" y="173"/>
                    <a:pt x="319" y="173"/>
                    <a:pt x="319" y="173"/>
                  </a:cubicBezTo>
                  <a:cubicBezTo>
                    <a:pt x="320" y="174"/>
                    <a:pt x="320" y="174"/>
                    <a:pt x="320" y="174"/>
                  </a:cubicBezTo>
                  <a:cubicBezTo>
                    <a:pt x="320" y="174"/>
                    <a:pt x="320" y="174"/>
                    <a:pt x="320" y="174"/>
                  </a:cubicBezTo>
                  <a:cubicBezTo>
                    <a:pt x="320" y="174"/>
                    <a:pt x="320" y="174"/>
                    <a:pt x="320" y="174"/>
                  </a:cubicBezTo>
                  <a:cubicBezTo>
                    <a:pt x="320" y="175"/>
                    <a:pt x="320" y="175"/>
                    <a:pt x="320" y="175"/>
                  </a:cubicBezTo>
                  <a:cubicBezTo>
                    <a:pt x="321" y="176"/>
                    <a:pt x="321" y="176"/>
                    <a:pt x="321" y="176"/>
                  </a:cubicBezTo>
                  <a:cubicBezTo>
                    <a:pt x="321" y="177"/>
                    <a:pt x="321" y="177"/>
                    <a:pt x="321" y="177"/>
                  </a:cubicBezTo>
                  <a:cubicBezTo>
                    <a:pt x="321" y="178"/>
                    <a:pt x="321" y="178"/>
                    <a:pt x="321" y="178"/>
                  </a:cubicBezTo>
                  <a:cubicBezTo>
                    <a:pt x="321" y="178"/>
                    <a:pt x="321" y="178"/>
                    <a:pt x="321" y="178"/>
                  </a:cubicBezTo>
                  <a:cubicBezTo>
                    <a:pt x="321" y="179"/>
                    <a:pt x="321" y="179"/>
                    <a:pt x="321" y="179"/>
                  </a:cubicBezTo>
                  <a:cubicBezTo>
                    <a:pt x="321" y="180"/>
                    <a:pt x="321" y="180"/>
                    <a:pt x="321" y="180"/>
                  </a:cubicBezTo>
                  <a:cubicBezTo>
                    <a:pt x="322" y="181"/>
                    <a:pt x="322" y="181"/>
                    <a:pt x="322" y="181"/>
                  </a:cubicBezTo>
                  <a:cubicBezTo>
                    <a:pt x="322" y="182"/>
                    <a:pt x="322" y="182"/>
                    <a:pt x="322" y="182"/>
                  </a:cubicBezTo>
                  <a:cubicBezTo>
                    <a:pt x="322" y="182"/>
                    <a:pt x="322" y="182"/>
                    <a:pt x="322" y="182"/>
                  </a:cubicBezTo>
                  <a:cubicBezTo>
                    <a:pt x="322" y="183"/>
                    <a:pt x="322" y="183"/>
                    <a:pt x="322" y="183"/>
                  </a:cubicBezTo>
                  <a:cubicBezTo>
                    <a:pt x="323" y="184"/>
                    <a:pt x="323" y="184"/>
                    <a:pt x="323" y="184"/>
                  </a:cubicBezTo>
                  <a:cubicBezTo>
                    <a:pt x="323" y="185"/>
                    <a:pt x="323" y="185"/>
                    <a:pt x="323" y="185"/>
                  </a:cubicBezTo>
                  <a:cubicBezTo>
                    <a:pt x="324" y="186"/>
                    <a:pt x="324" y="186"/>
                    <a:pt x="324" y="186"/>
                  </a:cubicBezTo>
                  <a:cubicBezTo>
                    <a:pt x="324" y="187"/>
                    <a:pt x="324" y="187"/>
                    <a:pt x="324" y="187"/>
                  </a:cubicBezTo>
                  <a:cubicBezTo>
                    <a:pt x="324" y="188"/>
                    <a:pt x="324" y="188"/>
                    <a:pt x="324" y="188"/>
                  </a:cubicBezTo>
                  <a:cubicBezTo>
                    <a:pt x="324" y="189"/>
                    <a:pt x="324" y="189"/>
                    <a:pt x="324" y="189"/>
                  </a:cubicBezTo>
                  <a:cubicBezTo>
                    <a:pt x="324" y="189"/>
                    <a:pt x="324" y="189"/>
                    <a:pt x="324" y="189"/>
                  </a:cubicBezTo>
                  <a:cubicBezTo>
                    <a:pt x="325" y="190"/>
                    <a:pt x="325" y="190"/>
                    <a:pt x="325" y="190"/>
                  </a:cubicBezTo>
                  <a:cubicBezTo>
                    <a:pt x="325" y="191"/>
                    <a:pt x="325" y="191"/>
                    <a:pt x="325" y="191"/>
                  </a:cubicBezTo>
                  <a:cubicBezTo>
                    <a:pt x="325" y="192"/>
                    <a:pt x="325" y="192"/>
                    <a:pt x="325" y="192"/>
                  </a:cubicBezTo>
                  <a:cubicBezTo>
                    <a:pt x="325" y="193"/>
                    <a:pt x="325" y="193"/>
                    <a:pt x="325" y="193"/>
                  </a:cubicBezTo>
                  <a:cubicBezTo>
                    <a:pt x="325" y="194"/>
                    <a:pt x="325" y="194"/>
                    <a:pt x="325" y="194"/>
                  </a:cubicBezTo>
                  <a:cubicBezTo>
                    <a:pt x="326" y="194"/>
                    <a:pt x="326" y="194"/>
                    <a:pt x="326" y="194"/>
                  </a:cubicBezTo>
                  <a:cubicBezTo>
                    <a:pt x="326" y="195"/>
                    <a:pt x="326" y="195"/>
                    <a:pt x="326" y="195"/>
                  </a:cubicBezTo>
                  <a:cubicBezTo>
                    <a:pt x="327" y="195"/>
                    <a:pt x="327" y="195"/>
                    <a:pt x="327" y="195"/>
                  </a:cubicBezTo>
                  <a:close/>
                  <a:moveTo>
                    <a:pt x="297" y="154"/>
                  </a:moveTo>
                  <a:cubicBezTo>
                    <a:pt x="297" y="154"/>
                    <a:pt x="297" y="154"/>
                    <a:pt x="297" y="154"/>
                  </a:cubicBezTo>
                  <a:cubicBezTo>
                    <a:pt x="297" y="154"/>
                    <a:pt x="297" y="154"/>
                    <a:pt x="297" y="154"/>
                  </a:cubicBezTo>
                  <a:cubicBezTo>
                    <a:pt x="298" y="153"/>
                    <a:pt x="298" y="153"/>
                    <a:pt x="298" y="153"/>
                  </a:cubicBezTo>
                  <a:cubicBezTo>
                    <a:pt x="298" y="153"/>
                    <a:pt x="298" y="153"/>
                    <a:pt x="298" y="153"/>
                  </a:cubicBezTo>
                  <a:cubicBezTo>
                    <a:pt x="298" y="154"/>
                    <a:pt x="298" y="154"/>
                    <a:pt x="298" y="154"/>
                  </a:cubicBezTo>
                  <a:cubicBezTo>
                    <a:pt x="299" y="154"/>
                    <a:pt x="299" y="154"/>
                    <a:pt x="299" y="154"/>
                  </a:cubicBezTo>
                  <a:cubicBezTo>
                    <a:pt x="299" y="154"/>
                    <a:pt x="299" y="154"/>
                    <a:pt x="299" y="154"/>
                  </a:cubicBezTo>
                  <a:cubicBezTo>
                    <a:pt x="299" y="153"/>
                    <a:pt x="299" y="153"/>
                    <a:pt x="299" y="153"/>
                  </a:cubicBezTo>
                  <a:cubicBezTo>
                    <a:pt x="299" y="153"/>
                    <a:pt x="299" y="153"/>
                    <a:pt x="299" y="153"/>
                  </a:cubicBezTo>
                  <a:cubicBezTo>
                    <a:pt x="299" y="153"/>
                    <a:pt x="299" y="153"/>
                    <a:pt x="299" y="153"/>
                  </a:cubicBezTo>
                  <a:cubicBezTo>
                    <a:pt x="299" y="152"/>
                    <a:pt x="299" y="152"/>
                    <a:pt x="299" y="152"/>
                  </a:cubicBezTo>
                  <a:cubicBezTo>
                    <a:pt x="300" y="152"/>
                    <a:pt x="300" y="152"/>
                    <a:pt x="300" y="152"/>
                  </a:cubicBezTo>
                  <a:cubicBezTo>
                    <a:pt x="299" y="152"/>
                    <a:pt x="299" y="152"/>
                    <a:pt x="299" y="152"/>
                  </a:cubicBezTo>
                  <a:cubicBezTo>
                    <a:pt x="299" y="152"/>
                    <a:pt x="299" y="152"/>
                    <a:pt x="299" y="152"/>
                  </a:cubicBezTo>
                  <a:cubicBezTo>
                    <a:pt x="299" y="152"/>
                    <a:pt x="299" y="152"/>
                    <a:pt x="299" y="152"/>
                  </a:cubicBezTo>
                  <a:cubicBezTo>
                    <a:pt x="298" y="152"/>
                    <a:pt x="298" y="152"/>
                    <a:pt x="298" y="152"/>
                  </a:cubicBezTo>
                  <a:cubicBezTo>
                    <a:pt x="299" y="152"/>
                    <a:pt x="299" y="152"/>
                    <a:pt x="299" y="152"/>
                  </a:cubicBezTo>
                  <a:cubicBezTo>
                    <a:pt x="299" y="152"/>
                    <a:pt x="299" y="152"/>
                    <a:pt x="299" y="152"/>
                  </a:cubicBezTo>
                  <a:cubicBezTo>
                    <a:pt x="299" y="152"/>
                    <a:pt x="299" y="152"/>
                    <a:pt x="299" y="152"/>
                  </a:cubicBezTo>
                  <a:cubicBezTo>
                    <a:pt x="298" y="152"/>
                    <a:pt x="298" y="152"/>
                    <a:pt x="298" y="152"/>
                  </a:cubicBezTo>
                  <a:cubicBezTo>
                    <a:pt x="298" y="152"/>
                    <a:pt x="298" y="152"/>
                    <a:pt x="298" y="152"/>
                  </a:cubicBezTo>
                  <a:cubicBezTo>
                    <a:pt x="297" y="152"/>
                    <a:pt x="297" y="152"/>
                    <a:pt x="297" y="152"/>
                  </a:cubicBezTo>
                  <a:cubicBezTo>
                    <a:pt x="297" y="152"/>
                    <a:pt x="297" y="152"/>
                    <a:pt x="297" y="152"/>
                  </a:cubicBezTo>
                  <a:cubicBezTo>
                    <a:pt x="297" y="153"/>
                    <a:pt x="297" y="153"/>
                    <a:pt x="297" y="153"/>
                  </a:cubicBezTo>
                  <a:cubicBezTo>
                    <a:pt x="297" y="153"/>
                    <a:pt x="297" y="153"/>
                    <a:pt x="297" y="153"/>
                  </a:cubicBezTo>
                  <a:cubicBezTo>
                    <a:pt x="297" y="154"/>
                    <a:pt x="297" y="154"/>
                    <a:pt x="297" y="154"/>
                  </a:cubicBezTo>
                  <a:close/>
                  <a:moveTo>
                    <a:pt x="295" y="153"/>
                  </a:moveTo>
                  <a:cubicBezTo>
                    <a:pt x="295" y="153"/>
                    <a:pt x="295" y="153"/>
                    <a:pt x="295" y="153"/>
                  </a:cubicBezTo>
                  <a:cubicBezTo>
                    <a:pt x="295" y="153"/>
                    <a:pt x="295" y="153"/>
                    <a:pt x="295" y="153"/>
                  </a:cubicBezTo>
                  <a:cubicBezTo>
                    <a:pt x="296" y="153"/>
                    <a:pt x="296" y="153"/>
                    <a:pt x="296" y="153"/>
                  </a:cubicBezTo>
                  <a:cubicBezTo>
                    <a:pt x="296" y="153"/>
                    <a:pt x="296" y="153"/>
                    <a:pt x="296" y="153"/>
                  </a:cubicBezTo>
                  <a:cubicBezTo>
                    <a:pt x="296" y="153"/>
                    <a:pt x="296" y="153"/>
                    <a:pt x="296" y="153"/>
                  </a:cubicBezTo>
                  <a:cubicBezTo>
                    <a:pt x="296" y="153"/>
                    <a:pt x="296" y="153"/>
                    <a:pt x="296" y="153"/>
                  </a:cubicBezTo>
                  <a:cubicBezTo>
                    <a:pt x="296" y="152"/>
                    <a:pt x="296" y="152"/>
                    <a:pt x="296" y="152"/>
                  </a:cubicBezTo>
                  <a:cubicBezTo>
                    <a:pt x="296" y="152"/>
                    <a:pt x="296" y="152"/>
                    <a:pt x="296" y="152"/>
                  </a:cubicBezTo>
                  <a:cubicBezTo>
                    <a:pt x="296" y="152"/>
                    <a:pt x="296" y="152"/>
                    <a:pt x="296" y="152"/>
                  </a:cubicBezTo>
                  <a:cubicBezTo>
                    <a:pt x="296" y="152"/>
                    <a:pt x="296" y="152"/>
                    <a:pt x="296" y="152"/>
                  </a:cubicBezTo>
                  <a:cubicBezTo>
                    <a:pt x="295" y="153"/>
                    <a:pt x="295" y="153"/>
                    <a:pt x="295" y="153"/>
                  </a:cubicBezTo>
                  <a:cubicBezTo>
                    <a:pt x="295" y="153"/>
                    <a:pt x="295" y="153"/>
                    <a:pt x="295" y="153"/>
                  </a:cubicBezTo>
                  <a:cubicBezTo>
                    <a:pt x="295" y="153"/>
                    <a:pt x="295" y="153"/>
                    <a:pt x="295" y="153"/>
                  </a:cubicBezTo>
                  <a:close/>
                  <a:moveTo>
                    <a:pt x="299" y="155"/>
                  </a:moveTo>
                  <a:cubicBezTo>
                    <a:pt x="299" y="156"/>
                    <a:pt x="299" y="156"/>
                    <a:pt x="299" y="156"/>
                  </a:cubicBezTo>
                  <a:cubicBezTo>
                    <a:pt x="300" y="155"/>
                    <a:pt x="300" y="155"/>
                    <a:pt x="300" y="155"/>
                  </a:cubicBezTo>
                  <a:cubicBezTo>
                    <a:pt x="300" y="155"/>
                    <a:pt x="300" y="155"/>
                    <a:pt x="300" y="155"/>
                  </a:cubicBezTo>
                  <a:cubicBezTo>
                    <a:pt x="300" y="155"/>
                    <a:pt x="300" y="155"/>
                    <a:pt x="300" y="155"/>
                  </a:cubicBezTo>
                  <a:cubicBezTo>
                    <a:pt x="299" y="155"/>
                    <a:pt x="299" y="155"/>
                    <a:pt x="299" y="155"/>
                  </a:cubicBezTo>
                  <a:cubicBezTo>
                    <a:pt x="300" y="155"/>
                    <a:pt x="300" y="155"/>
                    <a:pt x="300" y="155"/>
                  </a:cubicBezTo>
                  <a:cubicBezTo>
                    <a:pt x="299" y="155"/>
                    <a:pt x="299" y="155"/>
                    <a:pt x="299" y="155"/>
                  </a:cubicBezTo>
                  <a:close/>
                  <a:moveTo>
                    <a:pt x="299" y="155"/>
                  </a:moveTo>
                  <a:cubicBezTo>
                    <a:pt x="299" y="155"/>
                    <a:pt x="299" y="155"/>
                    <a:pt x="299" y="155"/>
                  </a:cubicBezTo>
                  <a:cubicBezTo>
                    <a:pt x="299" y="155"/>
                    <a:pt x="299" y="155"/>
                    <a:pt x="299" y="155"/>
                  </a:cubicBezTo>
                  <a:cubicBezTo>
                    <a:pt x="299" y="155"/>
                    <a:pt x="299" y="155"/>
                    <a:pt x="299" y="155"/>
                  </a:cubicBezTo>
                  <a:cubicBezTo>
                    <a:pt x="299" y="155"/>
                    <a:pt x="299" y="155"/>
                    <a:pt x="299" y="155"/>
                  </a:cubicBezTo>
                  <a:cubicBezTo>
                    <a:pt x="299" y="155"/>
                    <a:pt x="299" y="155"/>
                    <a:pt x="299" y="155"/>
                  </a:cubicBezTo>
                  <a:cubicBezTo>
                    <a:pt x="299" y="155"/>
                    <a:pt x="299" y="155"/>
                    <a:pt x="299" y="155"/>
                  </a:cubicBezTo>
                  <a:close/>
                  <a:moveTo>
                    <a:pt x="299" y="157"/>
                  </a:moveTo>
                  <a:cubicBezTo>
                    <a:pt x="299" y="157"/>
                    <a:pt x="299" y="157"/>
                    <a:pt x="299" y="157"/>
                  </a:cubicBezTo>
                  <a:cubicBezTo>
                    <a:pt x="299" y="157"/>
                    <a:pt x="299" y="157"/>
                    <a:pt x="299" y="157"/>
                  </a:cubicBezTo>
                  <a:cubicBezTo>
                    <a:pt x="300" y="156"/>
                    <a:pt x="300" y="156"/>
                    <a:pt x="300" y="156"/>
                  </a:cubicBezTo>
                  <a:cubicBezTo>
                    <a:pt x="300" y="156"/>
                    <a:pt x="300" y="156"/>
                    <a:pt x="300" y="156"/>
                  </a:cubicBezTo>
                  <a:cubicBezTo>
                    <a:pt x="300" y="156"/>
                    <a:pt x="300" y="156"/>
                    <a:pt x="300" y="156"/>
                  </a:cubicBezTo>
                  <a:cubicBezTo>
                    <a:pt x="299" y="156"/>
                    <a:pt x="299" y="156"/>
                    <a:pt x="299" y="156"/>
                  </a:cubicBezTo>
                  <a:cubicBezTo>
                    <a:pt x="298" y="157"/>
                    <a:pt x="298" y="157"/>
                    <a:pt x="298" y="157"/>
                  </a:cubicBezTo>
                  <a:cubicBezTo>
                    <a:pt x="298" y="157"/>
                    <a:pt x="298" y="157"/>
                    <a:pt x="298" y="157"/>
                  </a:cubicBezTo>
                  <a:cubicBezTo>
                    <a:pt x="299" y="157"/>
                    <a:pt x="299" y="157"/>
                    <a:pt x="299" y="157"/>
                  </a:cubicBezTo>
                  <a:close/>
                  <a:moveTo>
                    <a:pt x="321" y="123"/>
                  </a:moveTo>
                  <a:cubicBezTo>
                    <a:pt x="322" y="123"/>
                    <a:pt x="322" y="123"/>
                    <a:pt x="322" y="123"/>
                  </a:cubicBezTo>
                  <a:cubicBezTo>
                    <a:pt x="322" y="123"/>
                    <a:pt x="322" y="123"/>
                    <a:pt x="322" y="123"/>
                  </a:cubicBezTo>
                  <a:cubicBezTo>
                    <a:pt x="322" y="122"/>
                    <a:pt x="322" y="122"/>
                    <a:pt x="322" y="122"/>
                  </a:cubicBezTo>
                  <a:cubicBezTo>
                    <a:pt x="322" y="122"/>
                    <a:pt x="322" y="122"/>
                    <a:pt x="322" y="122"/>
                  </a:cubicBezTo>
                  <a:cubicBezTo>
                    <a:pt x="321" y="123"/>
                    <a:pt x="321" y="123"/>
                    <a:pt x="321" y="123"/>
                  </a:cubicBezTo>
                  <a:cubicBezTo>
                    <a:pt x="321" y="123"/>
                    <a:pt x="321" y="123"/>
                    <a:pt x="321" y="123"/>
                  </a:cubicBezTo>
                  <a:close/>
                  <a:moveTo>
                    <a:pt x="357" y="119"/>
                  </a:moveTo>
                  <a:cubicBezTo>
                    <a:pt x="357" y="119"/>
                    <a:pt x="357" y="119"/>
                    <a:pt x="357" y="119"/>
                  </a:cubicBezTo>
                  <a:cubicBezTo>
                    <a:pt x="357" y="119"/>
                    <a:pt x="357" y="119"/>
                    <a:pt x="357" y="119"/>
                  </a:cubicBezTo>
                  <a:cubicBezTo>
                    <a:pt x="357" y="118"/>
                    <a:pt x="357" y="118"/>
                    <a:pt x="357" y="118"/>
                  </a:cubicBezTo>
                  <a:cubicBezTo>
                    <a:pt x="357" y="118"/>
                    <a:pt x="357" y="118"/>
                    <a:pt x="357" y="118"/>
                  </a:cubicBezTo>
                  <a:cubicBezTo>
                    <a:pt x="357" y="118"/>
                    <a:pt x="357" y="118"/>
                    <a:pt x="357" y="118"/>
                  </a:cubicBezTo>
                  <a:cubicBezTo>
                    <a:pt x="357" y="117"/>
                    <a:pt x="357" y="117"/>
                    <a:pt x="357" y="117"/>
                  </a:cubicBezTo>
                  <a:cubicBezTo>
                    <a:pt x="358" y="116"/>
                    <a:pt x="358" y="116"/>
                    <a:pt x="358" y="116"/>
                  </a:cubicBezTo>
                  <a:cubicBezTo>
                    <a:pt x="359" y="116"/>
                    <a:pt x="359" y="116"/>
                    <a:pt x="359" y="116"/>
                  </a:cubicBezTo>
                  <a:cubicBezTo>
                    <a:pt x="359" y="116"/>
                    <a:pt x="359" y="116"/>
                    <a:pt x="359" y="116"/>
                  </a:cubicBezTo>
                  <a:cubicBezTo>
                    <a:pt x="359" y="115"/>
                    <a:pt x="359" y="115"/>
                    <a:pt x="359" y="115"/>
                  </a:cubicBezTo>
                  <a:cubicBezTo>
                    <a:pt x="358" y="114"/>
                    <a:pt x="358" y="114"/>
                    <a:pt x="358" y="114"/>
                  </a:cubicBezTo>
                  <a:cubicBezTo>
                    <a:pt x="358" y="114"/>
                    <a:pt x="358" y="114"/>
                    <a:pt x="358" y="114"/>
                  </a:cubicBezTo>
                  <a:cubicBezTo>
                    <a:pt x="357" y="113"/>
                    <a:pt x="357" y="113"/>
                    <a:pt x="357" y="113"/>
                  </a:cubicBezTo>
                  <a:cubicBezTo>
                    <a:pt x="357" y="114"/>
                    <a:pt x="357" y="114"/>
                    <a:pt x="357" y="114"/>
                  </a:cubicBezTo>
                  <a:cubicBezTo>
                    <a:pt x="357" y="114"/>
                    <a:pt x="357" y="114"/>
                    <a:pt x="357" y="114"/>
                  </a:cubicBezTo>
                  <a:cubicBezTo>
                    <a:pt x="357" y="114"/>
                    <a:pt x="357" y="114"/>
                    <a:pt x="357" y="114"/>
                  </a:cubicBezTo>
                  <a:cubicBezTo>
                    <a:pt x="356" y="115"/>
                    <a:pt x="356" y="115"/>
                    <a:pt x="356" y="115"/>
                  </a:cubicBezTo>
                  <a:cubicBezTo>
                    <a:pt x="356" y="115"/>
                    <a:pt x="356" y="115"/>
                    <a:pt x="356" y="115"/>
                  </a:cubicBezTo>
                  <a:cubicBezTo>
                    <a:pt x="355" y="116"/>
                    <a:pt x="355" y="116"/>
                    <a:pt x="355" y="116"/>
                  </a:cubicBezTo>
                  <a:cubicBezTo>
                    <a:pt x="356" y="116"/>
                    <a:pt x="356" y="116"/>
                    <a:pt x="356" y="116"/>
                  </a:cubicBezTo>
                  <a:cubicBezTo>
                    <a:pt x="356" y="116"/>
                    <a:pt x="356" y="116"/>
                    <a:pt x="356" y="116"/>
                  </a:cubicBezTo>
                  <a:cubicBezTo>
                    <a:pt x="356" y="116"/>
                    <a:pt x="356" y="116"/>
                    <a:pt x="356" y="116"/>
                  </a:cubicBezTo>
                  <a:cubicBezTo>
                    <a:pt x="356" y="116"/>
                    <a:pt x="356" y="116"/>
                    <a:pt x="356" y="116"/>
                  </a:cubicBezTo>
                  <a:cubicBezTo>
                    <a:pt x="356" y="117"/>
                    <a:pt x="356" y="117"/>
                    <a:pt x="356" y="117"/>
                  </a:cubicBezTo>
                  <a:cubicBezTo>
                    <a:pt x="357" y="118"/>
                    <a:pt x="357" y="118"/>
                    <a:pt x="357" y="118"/>
                  </a:cubicBezTo>
                  <a:cubicBezTo>
                    <a:pt x="357" y="118"/>
                    <a:pt x="357" y="118"/>
                    <a:pt x="357" y="118"/>
                  </a:cubicBezTo>
                  <a:cubicBezTo>
                    <a:pt x="356" y="119"/>
                    <a:pt x="356" y="119"/>
                    <a:pt x="356" y="119"/>
                  </a:cubicBezTo>
                  <a:cubicBezTo>
                    <a:pt x="357" y="119"/>
                    <a:pt x="357" y="119"/>
                    <a:pt x="357" y="119"/>
                  </a:cubicBezTo>
                  <a:cubicBezTo>
                    <a:pt x="357" y="119"/>
                    <a:pt x="357" y="119"/>
                    <a:pt x="357" y="119"/>
                  </a:cubicBezTo>
                  <a:close/>
                  <a:moveTo>
                    <a:pt x="378" y="138"/>
                  </a:moveTo>
                  <a:cubicBezTo>
                    <a:pt x="378" y="138"/>
                    <a:pt x="378" y="138"/>
                    <a:pt x="378" y="138"/>
                  </a:cubicBezTo>
                  <a:cubicBezTo>
                    <a:pt x="379" y="138"/>
                    <a:pt x="379" y="138"/>
                    <a:pt x="379" y="138"/>
                  </a:cubicBezTo>
                  <a:cubicBezTo>
                    <a:pt x="380" y="139"/>
                    <a:pt x="380" y="139"/>
                    <a:pt x="380" y="139"/>
                  </a:cubicBezTo>
                  <a:cubicBezTo>
                    <a:pt x="381" y="139"/>
                    <a:pt x="381" y="139"/>
                    <a:pt x="381" y="139"/>
                  </a:cubicBezTo>
                  <a:cubicBezTo>
                    <a:pt x="381" y="140"/>
                    <a:pt x="381" y="140"/>
                    <a:pt x="381" y="140"/>
                  </a:cubicBezTo>
                  <a:cubicBezTo>
                    <a:pt x="382" y="139"/>
                    <a:pt x="382" y="139"/>
                    <a:pt x="382" y="139"/>
                  </a:cubicBezTo>
                  <a:cubicBezTo>
                    <a:pt x="381" y="139"/>
                    <a:pt x="381" y="139"/>
                    <a:pt x="381" y="139"/>
                  </a:cubicBezTo>
                  <a:cubicBezTo>
                    <a:pt x="381" y="139"/>
                    <a:pt x="381" y="139"/>
                    <a:pt x="381" y="139"/>
                  </a:cubicBezTo>
                  <a:cubicBezTo>
                    <a:pt x="380" y="138"/>
                    <a:pt x="380" y="138"/>
                    <a:pt x="380" y="138"/>
                  </a:cubicBezTo>
                  <a:cubicBezTo>
                    <a:pt x="380" y="138"/>
                    <a:pt x="380" y="138"/>
                    <a:pt x="380" y="138"/>
                  </a:cubicBezTo>
                  <a:cubicBezTo>
                    <a:pt x="379" y="138"/>
                    <a:pt x="379" y="138"/>
                    <a:pt x="379" y="138"/>
                  </a:cubicBezTo>
                  <a:cubicBezTo>
                    <a:pt x="378" y="138"/>
                    <a:pt x="378" y="138"/>
                    <a:pt x="378" y="138"/>
                  </a:cubicBezTo>
                  <a:cubicBezTo>
                    <a:pt x="378" y="138"/>
                    <a:pt x="378" y="138"/>
                    <a:pt x="378" y="138"/>
                  </a:cubicBezTo>
                  <a:close/>
                  <a:moveTo>
                    <a:pt x="372" y="136"/>
                  </a:moveTo>
                  <a:cubicBezTo>
                    <a:pt x="373" y="137"/>
                    <a:pt x="373" y="137"/>
                    <a:pt x="373" y="137"/>
                  </a:cubicBezTo>
                  <a:cubicBezTo>
                    <a:pt x="373" y="137"/>
                    <a:pt x="373" y="137"/>
                    <a:pt x="373" y="137"/>
                  </a:cubicBezTo>
                  <a:cubicBezTo>
                    <a:pt x="373" y="137"/>
                    <a:pt x="373" y="137"/>
                    <a:pt x="373" y="137"/>
                  </a:cubicBezTo>
                  <a:cubicBezTo>
                    <a:pt x="373" y="137"/>
                    <a:pt x="373" y="137"/>
                    <a:pt x="373" y="137"/>
                  </a:cubicBezTo>
                  <a:cubicBezTo>
                    <a:pt x="374" y="138"/>
                    <a:pt x="374" y="138"/>
                    <a:pt x="374" y="138"/>
                  </a:cubicBezTo>
                  <a:cubicBezTo>
                    <a:pt x="374" y="138"/>
                    <a:pt x="374" y="138"/>
                    <a:pt x="374" y="138"/>
                  </a:cubicBezTo>
                  <a:cubicBezTo>
                    <a:pt x="375" y="139"/>
                    <a:pt x="375" y="139"/>
                    <a:pt x="375" y="139"/>
                  </a:cubicBezTo>
                  <a:cubicBezTo>
                    <a:pt x="375" y="139"/>
                    <a:pt x="375" y="139"/>
                    <a:pt x="375" y="139"/>
                  </a:cubicBezTo>
                  <a:cubicBezTo>
                    <a:pt x="375" y="138"/>
                    <a:pt x="375" y="138"/>
                    <a:pt x="375" y="138"/>
                  </a:cubicBezTo>
                  <a:cubicBezTo>
                    <a:pt x="376" y="139"/>
                    <a:pt x="376" y="139"/>
                    <a:pt x="376" y="139"/>
                  </a:cubicBezTo>
                  <a:cubicBezTo>
                    <a:pt x="376" y="139"/>
                    <a:pt x="376" y="139"/>
                    <a:pt x="376" y="139"/>
                  </a:cubicBezTo>
                  <a:cubicBezTo>
                    <a:pt x="377" y="139"/>
                    <a:pt x="377" y="139"/>
                    <a:pt x="377" y="139"/>
                  </a:cubicBezTo>
                  <a:cubicBezTo>
                    <a:pt x="376" y="138"/>
                    <a:pt x="376" y="138"/>
                    <a:pt x="376" y="138"/>
                  </a:cubicBezTo>
                  <a:cubicBezTo>
                    <a:pt x="376" y="138"/>
                    <a:pt x="376" y="138"/>
                    <a:pt x="376" y="138"/>
                  </a:cubicBezTo>
                  <a:cubicBezTo>
                    <a:pt x="375" y="137"/>
                    <a:pt x="375" y="137"/>
                    <a:pt x="375" y="137"/>
                  </a:cubicBezTo>
                  <a:cubicBezTo>
                    <a:pt x="375" y="137"/>
                    <a:pt x="375" y="137"/>
                    <a:pt x="375" y="137"/>
                  </a:cubicBezTo>
                  <a:cubicBezTo>
                    <a:pt x="374" y="137"/>
                    <a:pt x="374" y="137"/>
                    <a:pt x="374" y="137"/>
                  </a:cubicBezTo>
                  <a:cubicBezTo>
                    <a:pt x="374" y="136"/>
                    <a:pt x="374" y="136"/>
                    <a:pt x="374" y="136"/>
                  </a:cubicBezTo>
                  <a:cubicBezTo>
                    <a:pt x="374" y="136"/>
                    <a:pt x="374" y="136"/>
                    <a:pt x="374" y="136"/>
                  </a:cubicBezTo>
                  <a:cubicBezTo>
                    <a:pt x="374" y="136"/>
                    <a:pt x="374" y="136"/>
                    <a:pt x="374" y="136"/>
                  </a:cubicBezTo>
                  <a:cubicBezTo>
                    <a:pt x="373" y="135"/>
                    <a:pt x="373" y="135"/>
                    <a:pt x="373" y="135"/>
                  </a:cubicBezTo>
                  <a:cubicBezTo>
                    <a:pt x="373" y="136"/>
                    <a:pt x="373" y="136"/>
                    <a:pt x="373" y="136"/>
                  </a:cubicBezTo>
                  <a:cubicBezTo>
                    <a:pt x="372" y="136"/>
                    <a:pt x="372" y="136"/>
                    <a:pt x="372" y="136"/>
                  </a:cubicBezTo>
                  <a:cubicBezTo>
                    <a:pt x="372" y="136"/>
                    <a:pt x="372" y="136"/>
                    <a:pt x="372" y="136"/>
                  </a:cubicBezTo>
                  <a:cubicBezTo>
                    <a:pt x="372" y="136"/>
                    <a:pt x="372" y="136"/>
                    <a:pt x="372" y="136"/>
                  </a:cubicBezTo>
                  <a:close/>
                  <a:moveTo>
                    <a:pt x="358" y="167"/>
                  </a:moveTo>
                  <a:cubicBezTo>
                    <a:pt x="358" y="167"/>
                    <a:pt x="358" y="167"/>
                    <a:pt x="358" y="167"/>
                  </a:cubicBezTo>
                  <a:cubicBezTo>
                    <a:pt x="358" y="166"/>
                    <a:pt x="358" y="166"/>
                    <a:pt x="358" y="166"/>
                  </a:cubicBezTo>
                  <a:cubicBezTo>
                    <a:pt x="358" y="166"/>
                    <a:pt x="358" y="166"/>
                    <a:pt x="358" y="166"/>
                  </a:cubicBezTo>
                  <a:cubicBezTo>
                    <a:pt x="358" y="166"/>
                    <a:pt x="358" y="166"/>
                    <a:pt x="358" y="166"/>
                  </a:cubicBezTo>
                  <a:cubicBezTo>
                    <a:pt x="357" y="166"/>
                    <a:pt x="357" y="166"/>
                    <a:pt x="357" y="166"/>
                  </a:cubicBezTo>
                  <a:cubicBezTo>
                    <a:pt x="357" y="166"/>
                    <a:pt x="357" y="166"/>
                    <a:pt x="357" y="166"/>
                  </a:cubicBezTo>
                  <a:cubicBezTo>
                    <a:pt x="358" y="167"/>
                    <a:pt x="358" y="167"/>
                    <a:pt x="358" y="167"/>
                  </a:cubicBezTo>
                  <a:close/>
                  <a:moveTo>
                    <a:pt x="355" y="166"/>
                  </a:moveTo>
                  <a:cubicBezTo>
                    <a:pt x="355" y="166"/>
                    <a:pt x="355" y="166"/>
                    <a:pt x="355" y="166"/>
                  </a:cubicBezTo>
                  <a:cubicBezTo>
                    <a:pt x="355" y="167"/>
                    <a:pt x="355" y="167"/>
                    <a:pt x="355" y="167"/>
                  </a:cubicBezTo>
                  <a:cubicBezTo>
                    <a:pt x="355" y="167"/>
                    <a:pt x="355" y="167"/>
                    <a:pt x="355" y="167"/>
                  </a:cubicBezTo>
                  <a:cubicBezTo>
                    <a:pt x="355" y="166"/>
                    <a:pt x="355" y="166"/>
                    <a:pt x="355" y="166"/>
                  </a:cubicBezTo>
                  <a:cubicBezTo>
                    <a:pt x="355" y="166"/>
                    <a:pt x="355" y="166"/>
                    <a:pt x="355" y="166"/>
                  </a:cubicBezTo>
                  <a:cubicBezTo>
                    <a:pt x="355" y="166"/>
                    <a:pt x="355" y="166"/>
                    <a:pt x="355" y="166"/>
                  </a:cubicBezTo>
                  <a:close/>
                  <a:moveTo>
                    <a:pt x="356" y="171"/>
                  </a:moveTo>
                  <a:cubicBezTo>
                    <a:pt x="356" y="171"/>
                    <a:pt x="356" y="171"/>
                    <a:pt x="356" y="171"/>
                  </a:cubicBezTo>
                  <a:cubicBezTo>
                    <a:pt x="356" y="170"/>
                    <a:pt x="356" y="170"/>
                    <a:pt x="356" y="170"/>
                  </a:cubicBezTo>
                  <a:cubicBezTo>
                    <a:pt x="357" y="170"/>
                    <a:pt x="357" y="170"/>
                    <a:pt x="357" y="170"/>
                  </a:cubicBezTo>
                  <a:cubicBezTo>
                    <a:pt x="357" y="170"/>
                    <a:pt x="357" y="170"/>
                    <a:pt x="357" y="170"/>
                  </a:cubicBezTo>
                  <a:cubicBezTo>
                    <a:pt x="357" y="169"/>
                    <a:pt x="357" y="169"/>
                    <a:pt x="357" y="169"/>
                  </a:cubicBezTo>
                  <a:cubicBezTo>
                    <a:pt x="357" y="168"/>
                    <a:pt x="357" y="168"/>
                    <a:pt x="357" y="168"/>
                  </a:cubicBezTo>
                  <a:cubicBezTo>
                    <a:pt x="357" y="168"/>
                    <a:pt x="357" y="168"/>
                    <a:pt x="357" y="168"/>
                  </a:cubicBezTo>
                  <a:cubicBezTo>
                    <a:pt x="358" y="168"/>
                    <a:pt x="358" y="168"/>
                    <a:pt x="358" y="168"/>
                  </a:cubicBezTo>
                  <a:cubicBezTo>
                    <a:pt x="358" y="167"/>
                    <a:pt x="358" y="167"/>
                    <a:pt x="358" y="167"/>
                  </a:cubicBezTo>
                  <a:cubicBezTo>
                    <a:pt x="357" y="166"/>
                    <a:pt x="357" y="166"/>
                    <a:pt x="357" y="166"/>
                  </a:cubicBezTo>
                  <a:cubicBezTo>
                    <a:pt x="356" y="167"/>
                    <a:pt x="356" y="167"/>
                    <a:pt x="356" y="167"/>
                  </a:cubicBezTo>
                  <a:cubicBezTo>
                    <a:pt x="357" y="168"/>
                    <a:pt x="357" y="168"/>
                    <a:pt x="357" y="168"/>
                  </a:cubicBezTo>
                  <a:cubicBezTo>
                    <a:pt x="356" y="168"/>
                    <a:pt x="356" y="168"/>
                    <a:pt x="356" y="168"/>
                  </a:cubicBezTo>
                  <a:cubicBezTo>
                    <a:pt x="356" y="168"/>
                    <a:pt x="356" y="168"/>
                    <a:pt x="356" y="168"/>
                  </a:cubicBezTo>
                  <a:cubicBezTo>
                    <a:pt x="356" y="169"/>
                    <a:pt x="356" y="169"/>
                    <a:pt x="356" y="169"/>
                  </a:cubicBezTo>
                  <a:cubicBezTo>
                    <a:pt x="355" y="169"/>
                    <a:pt x="355" y="169"/>
                    <a:pt x="355" y="169"/>
                  </a:cubicBezTo>
                  <a:cubicBezTo>
                    <a:pt x="355" y="169"/>
                    <a:pt x="355" y="169"/>
                    <a:pt x="355" y="169"/>
                  </a:cubicBezTo>
                  <a:cubicBezTo>
                    <a:pt x="356" y="170"/>
                    <a:pt x="356" y="170"/>
                    <a:pt x="356" y="170"/>
                  </a:cubicBezTo>
                  <a:cubicBezTo>
                    <a:pt x="356" y="170"/>
                    <a:pt x="356" y="170"/>
                    <a:pt x="356" y="170"/>
                  </a:cubicBezTo>
                  <a:cubicBezTo>
                    <a:pt x="355" y="170"/>
                    <a:pt x="355" y="170"/>
                    <a:pt x="355" y="170"/>
                  </a:cubicBezTo>
                  <a:cubicBezTo>
                    <a:pt x="355" y="171"/>
                    <a:pt x="355" y="171"/>
                    <a:pt x="355" y="171"/>
                  </a:cubicBezTo>
                  <a:cubicBezTo>
                    <a:pt x="356" y="171"/>
                    <a:pt x="356" y="171"/>
                    <a:pt x="356" y="171"/>
                  </a:cubicBezTo>
                  <a:cubicBezTo>
                    <a:pt x="356" y="171"/>
                    <a:pt x="356" y="171"/>
                    <a:pt x="356" y="171"/>
                  </a:cubicBezTo>
                  <a:close/>
                  <a:moveTo>
                    <a:pt x="356" y="174"/>
                  </a:moveTo>
                  <a:cubicBezTo>
                    <a:pt x="356" y="174"/>
                    <a:pt x="356" y="174"/>
                    <a:pt x="356" y="174"/>
                  </a:cubicBezTo>
                  <a:cubicBezTo>
                    <a:pt x="356" y="174"/>
                    <a:pt x="356" y="174"/>
                    <a:pt x="356" y="174"/>
                  </a:cubicBezTo>
                  <a:cubicBezTo>
                    <a:pt x="356" y="173"/>
                    <a:pt x="356" y="173"/>
                    <a:pt x="356" y="173"/>
                  </a:cubicBezTo>
                  <a:cubicBezTo>
                    <a:pt x="355" y="173"/>
                    <a:pt x="355" y="173"/>
                    <a:pt x="355" y="173"/>
                  </a:cubicBezTo>
                  <a:cubicBezTo>
                    <a:pt x="355" y="173"/>
                    <a:pt x="355" y="173"/>
                    <a:pt x="355" y="173"/>
                  </a:cubicBezTo>
                  <a:cubicBezTo>
                    <a:pt x="355" y="174"/>
                    <a:pt x="355" y="174"/>
                    <a:pt x="355" y="174"/>
                  </a:cubicBezTo>
                  <a:cubicBezTo>
                    <a:pt x="356" y="174"/>
                    <a:pt x="356" y="174"/>
                    <a:pt x="356" y="174"/>
                  </a:cubicBezTo>
                  <a:close/>
                  <a:moveTo>
                    <a:pt x="356" y="176"/>
                  </a:moveTo>
                  <a:cubicBezTo>
                    <a:pt x="356" y="175"/>
                    <a:pt x="356" y="175"/>
                    <a:pt x="356" y="175"/>
                  </a:cubicBezTo>
                  <a:cubicBezTo>
                    <a:pt x="356" y="175"/>
                    <a:pt x="356" y="175"/>
                    <a:pt x="356" y="175"/>
                  </a:cubicBezTo>
                  <a:cubicBezTo>
                    <a:pt x="356" y="175"/>
                    <a:pt x="356" y="175"/>
                    <a:pt x="356" y="175"/>
                  </a:cubicBezTo>
                  <a:cubicBezTo>
                    <a:pt x="355" y="175"/>
                    <a:pt x="355" y="175"/>
                    <a:pt x="355" y="175"/>
                  </a:cubicBezTo>
                  <a:cubicBezTo>
                    <a:pt x="355" y="175"/>
                    <a:pt x="355" y="175"/>
                    <a:pt x="355" y="175"/>
                  </a:cubicBezTo>
                  <a:cubicBezTo>
                    <a:pt x="356" y="176"/>
                    <a:pt x="356" y="176"/>
                    <a:pt x="356" y="176"/>
                  </a:cubicBezTo>
                  <a:close/>
                  <a:moveTo>
                    <a:pt x="355" y="176"/>
                  </a:moveTo>
                  <a:cubicBezTo>
                    <a:pt x="355" y="176"/>
                    <a:pt x="355" y="176"/>
                    <a:pt x="355" y="176"/>
                  </a:cubicBezTo>
                  <a:cubicBezTo>
                    <a:pt x="355" y="176"/>
                    <a:pt x="355" y="176"/>
                    <a:pt x="355" y="176"/>
                  </a:cubicBezTo>
                  <a:cubicBezTo>
                    <a:pt x="355" y="176"/>
                    <a:pt x="355" y="176"/>
                    <a:pt x="355" y="176"/>
                  </a:cubicBezTo>
                  <a:cubicBezTo>
                    <a:pt x="354" y="176"/>
                    <a:pt x="354" y="176"/>
                    <a:pt x="354" y="176"/>
                  </a:cubicBezTo>
                  <a:cubicBezTo>
                    <a:pt x="355" y="176"/>
                    <a:pt x="355" y="176"/>
                    <a:pt x="355" y="176"/>
                  </a:cubicBezTo>
                  <a:close/>
                  <a:moveTo>
                    <a:pt x="355" y="178"/>
                  </a:moveTo>
                  <a:cubicBezTo>
                    <a:pt x="355" y="178"/>
                    <a:pt x="355" y="178"/>
                    <a:pt x="355" y="178"/>
                  </a:cubicBezTo>
                  <a:cubicBezTo>
                    <a:pt x="356" y="177"/>
                    <a:pt x="356" y="177"/>
                    <a:pt x="356" y="177"/>
                  </a:cubicBezTo>
                  <a:cubicBezTo>
                    <a:pt x="356" y="177"/>
                    <a:pt x="356" y="177"/>
                    <a:pt x="356" y="177"/>
                  </a:cubicBezTo>
                  <a:cubicBezTo>
                    <a:pt x="355" y="177"/>
                    <a:pt x="355" y="177"/>
                    <a:pt x="355" y="177"/>
                  </a:cubicBezTo>
                  <a:cubicBezTo>
                    <a:pt x="355" y="177"/>
                    <a:pt x="355" y="177"/>
                    <a:pt x="355" y="177"/>
                  </a:cubicBezTo>
                  <a:cubicBezTo>
                    <a:pt x="355" y="178"/>
                    <a:pt x="355" y="178"/>
                    <a:pt x="355" y="178"/>
                  </a:cubicBezTo>
                  <a:close/>
                  <a:moveTo>
                    <a:pt x="354" y="181"/>
                  </a:moveTo>
                  <a:cubicBezTo>
                    <a:pt x="355" y="181"/>
                    <a:pt x="355" y="181"/>
                    <a:pt x="355" y="181"/>
                  </a:cubicBezTo>
                  <a:cubicBezTo>
                    <a:pt x="354" y="181"/>
                    <a:pt x="354" y="181"/>
                    <a:pt x="354" y="181"/>
                  </a:cubicBezTo>
                  <a:cubicBezTo>
                    <a:pt x="354" y="181"/>
                    <a:pt x="354" y="181"/>
                    <a:pt x="354" y="181"/>
                  </a:cubicBezTo>
                  <a:cubicBezTo>
                    <a:pt x="354" y="181"/>
                    <a:pt x="354" y="181"/>
                    <a:pt x="354" y="181"/>
                  </a:cubicBezTo>
                  <a:close/>
                  <a:moveTo>
                    <a:pt x="354" y="183"/>
                  </a:moveTo>
                  <a:cubicBezTo>
                    <a:pt x="354" y="183"/>
                    <a:pt x="354" y="183"/>
                    <a:pt x="354" y="183"/>
                  </a:cubicBezTo>
                  <a:cubicBezTo>
                    <a:pt x="354" y="183"/>
                    <a:pt x="354" y="183"/>
                    <a:pt x="354" y="183"/>
                  </a:cubicBezTo>
                  <a:cubicBezTo>
                    <a:pt x="354" y="183"/>
                    <a:pt x="354" y="183"/>
                    <a:pt x="354" y="183"/>
                  </a:cubicBezTo>
                  <a:cubicBezTo>
                    <a:pt x="354" y="183"/>
                    <a:pt x="354" y="183"/>
                    <a:pt x="354" y="183"/>
                  </a:cubicBezTo>
                  <a:close/>
                  <a:moveTo>
                    <a:pt x="354" y="184"/>
                  </a:moveTo>
                  <a:cubicBezTo>
                    <a:pt x="354" y="184"/>
                    <a:pt x="354" y="184"/>
                    <a:pt x="354" y="184"/>
                  </a:cubicBezTo>
                  <a:cubicBezTo>
                    <a:pt x="354" y="184"/>
                    <a:pt x="354" y="184"/>
                    <a:pt x="354" y="184"/>
                  </a:cubicBezTo>
                  <a:cubicBezTo>
                    <a:pt x="354" y="184"/>
                    <a:pt x="354" y="184"/>
                    <a:pt x="354" y="184"/>
                  </a:cubicBezTo>
                  <a:close/>
                  <a:moveTo>
                    <a:pt x="354" y="185"/>
                  </a:moveTo>
                  <a:cubicBezTo>
                    <a:pt x="354" y="185"/>
                    <a:pt x="354" y="185"/>
                    <a:pt x="354" y="185"/>
                  </a:cubicBezTo>
                  <a:cubicBezTo>
                    <a:pt x="354" y="185"/>
                    <a:pt x="354" y="185"/>
                    <a:pt x="354" y="185"/>
                  </a:cubicBezTo>
                  <a:cubicBezTo>
                    <a:pt x="354" y="185"/>
                    <a:pt x="354" y="185"/>
                    <a:pt x="354" y="185"/>
                  </a:cubicBezTo>
                  <a:cubicBezTo>
                    <a:pt x="354" y="185"/>
                    <a:pt x="354" y="185"/>
                    <a:pt x="354" y="185"/>
                  </a:cubicBezTo>
                  <a:cubicBezTo>
                    <a:pt x="354" y="185"/>
                    <a:pt x="354" y="185"/>
                    <a:pt x="354" y="185"/>
                  </a:cubicBezTo>
                  <a:close/>
                  <a:moveTo>
                    <a:pt x="353" y="187"/>
                  </a:moveTo>
                  <a:cubicBezTo>
                    <a:pt x="353" y="187"/>
                    <a:pt x="353" y="187"/>
                    <a:pt x="353" y="187"/>
                  </a:cubicBezTo>
                  <a:cubicBezTo>
                    <a:pt x="353" y="186"/>
                    <a:pt x="353" y="186"/>
                    <a:pt x="353" y="186"/>
                  </a:cubicBezTo>
                  <a:cubicBezTo>
                    <a:pt x="353" y="186"/>
                    <a:pt x="353" y="186"/>
                    <a:pt x="353" y="186"/>
                  </a:cubicBezTo>
                  <a:cubicBezTo>
                    <a:pt x="353" y="187"/>
                    <a:pt x="353" y="187"/>
                    <a:pt x="353" y="187"/>
                  </a:cubicBezTo>
                  <a:cubicBezTo>
                    <a:pt x="353" y="187"/>
                    <a:pt x="353" y="187"/>
                    <a:pt x="353" y="187"/>
                  </a:cubicBezTo>
                  <a:cubicBezTo>
                    <a:pt x="353" y="187"/>
                    <a:pt x="353" y="187"/>
                    <a:pt x="353" y="187"/>
                  </a:cubicBezTo>
                  <a:close/>
                  <a:moveTo>
                    <a:pt x="348" y="194"/>
                  </a:moveTo>
                  <a:cubicBezTo>
                    <a:pt x="348" y="194"/>
                    <a:pt x="348" y="194"/>
                    <a:pt x="348" y="194"/>
                  </a:cubicBezTo>
                  <a:cubicBezTo>
                    <a:pt x="349" y="194"/>
                    <a:pt x="349" y="194"/>
                    <a:pt x="349" y="194"/>
                  </a:cubicBezTo>
                  <a:cubicBezTo>
                    <a:pt x="349" y="193"/>
                    <a:pt x="349" y="193"/>
                    <a:pt x="349" y="193"/>
                  </a:cubicBezTo>
                  <a:cubicBezTo>
                    <a:pt x="350" y="193"/>
                    <a:pt x="350" y="193"/>
                    <a:pt x="350" y="193"/>
                  </a:cubicBezTo>
                  <a:cubicBezTo>
                    <a:pt x="350" y="192"/>
                    <a:pt x="350" y="192"/>
                    <a:pt x="350" y="192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1" y="190"/>
                    <a:pt x="351" y="190"/>
                    <a:pt x="351" y="190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50" y="191"/>
                    <a:pt x="350" y="191"/>
                    <a:pt x="350" y="191"/>
                  </a:cubicBezTo>
                  <a:cubicBezTo>
                    <a:pt x="349" y="191"/>
                    <a:pt x="349" y="191"/>
                    <a:pt x="349" y="191"/>
                  </a:cubicBezTo>
                  <a:cubicBezTo>
                    <a:pt x="349" y="192"/>
                    <a:pt x="349" y="192"/>
                    <a:pt x="349" y="192"/>
                  </a:cubicBezTo>
                  <a:cubicBezTo>
                    <a:pt x="349" y="192"/>
                    <a:pt x="349" y="192"/>
                    <a:pt x="349" y="192"/>
                  </a:cubicBezTo>
                  <a:cubicBezTo>
                    <a:pt x="349" y="192"/>
                    <a:pt x="349" y="192"/>
                    <a:pt x="349" y="192"/>
                  </a:cubicBezTo>
                  <a:cubicBezTo>
                    <a:pt x="349" y="193"/>
                    <a:pt x="349" y="193"/>
                    <a:pt x="349" y="193"/>
                  </a:cubicBezTo>
                  <a:cubicBezTo>
                    <a:pt x="348" y="193"/>
                    <a:pt x="348" y="193"/>
                    <a:pt x="348" y="193"/>
                  </a:cubicBezTo>
                  <a:cubicBezTo>
                    <a:pt x="348" y="194"/>
                    <a:pt x="348" y="194"/>
                    <a:pt x="348" y="194"/>
                  </a:cubicBezTo>
                  <a:close/>
                  <a:moveTo>
                    <a:pt x="343" y="200"/>
                  </a:moveTo>
                  <a:cubicBezTo>
                    <a:pt x="343" y="200"/>
                    <a:pt x="343" y="200"/>
                    <a:pt x="343" y="200"/>
                  </a:cubicBezTo>
                  <a:cubicBezTo>
                    <a:pt x="343" y="200"/>
                    <a:pt x="343" y="200"/>
                    <a:pt x="343" y="200"/>
                  </a:cubicBezTo>
                  <a:cubicBezTo>
                    <a:pt x="343" y="199"/>
                    <a:pt x="343" y="199"/>
                    <a:pt x="343" y="199"/>
                  </a:cubicBezTo>
                  <a:cubicBezTo>
                    <a:pt x="343" y="199"/>
                    <a:pt x="343" y="199"/>
                    <a:pt x="343" y="199"/>
                  </a:cubicBezTo>
                  <a:cubicBezTo>
                    <a:pt x="344" y="198"/>
                    <a:pt x="344" y="198"/>
                    <a:pt x="344" y="198"/>
                  </a:cubicBezTo>
                  <a:cubicBezTo>
                    <a:pt x="344" y="198"/>
                    <a:pt x="344" y="198"/>
                    <a:pt x="344" y="198"/>
                  </a:cubicBezTo>
                  <a:cubicBezTo>
                    <a:pt x="344" y="198"/>
                    <a:pt x="344" y="198"/>
                    <a:pt x="344" y="198"/>
                  </a:cubicBezTo>
                  <a:cubicBezTo>
                    <a:pt x="344" y="198"/>
                    <a:pt x="344" y="198"/>
                    <a:pt x="344" y="198"/>
                  </a:cubicBezTo>
                  <a:cubicBezTo>
                    <a:pt x="345" y="198"/>
                    <a:pt x="345" y="198"/>
                    <a:pt x="345" y="198"/>
                  </a:cubicBezTo>
                  <a:cubicBezTo>
                    <a:pt x="345" y="197"/>
                    <a:pt x="345" y="197"/>
                    <a:pt x="345" y="197"/>
                  </a:cubicBezTo>
                  <a:cubicBezTo>
                    <a:pt x="346" y="196"/>
                    <a:pt x="346" y="196"/>
                    <a:pt x="346" y="196"/>
                  </a:cubicBezTo>
                  <a:cubicBezTo>
                    <a:pt x="346" y="196"/>
                    <a:pt x="346" y="196"/>
                    <a:pt x="346" y="196"/>
                  </a:cubicBezTo>
                  <a:cubicBezTo>
                    <a:pt x="347" y="196"/>
                    <a:pt x="347" y="196"/>
                    <a:pt x="347" y="196"/>
                  </a:cubicBezTo>
                  <a:cubicBezTo>
                    <a:pt x="347" y="195"/>
                    <a:pt x="347" y="195"/>
                    <a:pt x="347" y="195"/>
                  </a:cubicBezTo>
                  <a:cubicBezTo>
                    <a:pt x="346" y="194"/>
                    <a:pt x="346" y="194"/>
                    <a:pt x="346" y="194"/>
                  </a:cubicBezTo>
                  <a:cubicBezTo>
                    <a:pt x="346" y="195"/>
                    <a:pt x="346" y="195"/>
                    <a:pt x="346" y="195"/>
                  </a:cubicBezTo>
                  <a:cubicBezTo>
                    <a:pt x="345" y="195"/>
                    <a:pt x="345" y="195"/>
                    <a:pt x="345" y="195"/>
                  </a:cubicBezTo>
                  <a:cubicBezTo>
                    <a:pt x="345" y="196"/>
                    <a:pt x="345" y="196"/>
                    <a:pt x="345" y="196"/>
                  </a:cubicBezTo>
                  <a:cubicBezTo>
                    <a:pt x="345" y="196"/>
                    <a:pt x="345" y="196"/>
                    <a:pt x="345" y="196"/>
                  </a:cubicBezTo>
                  <a:cubicBezTo>
                    <a:pt x="345" y="196"/>
                    <a:pt x="345" y="196"/>
                    <a:pt x="345" y="196"/>
                  </a:cubicBezTo>
                  <a:cubicBezTo>
                    <a:pt x="344" y="196"/>
                    <a:pt x="344" y="196"/>
                    <a:pt x="344" y="196"/>
                  </a:cubicBezTo>
                  <a:cubicBezTo>
                    <a:pt x="344" y="196"/>
                    <a:pt x="344" y="196"/>
                    <a:pt x="344" y="196"/>
                  </a:cubicBezTo>
                  <a:cubicBezTo>
                    <a:pt x="344" y="196"/>
                    <a:pt x="344" y="196"/>
                    <a:pt x="344" y="196"/>
                  </a:cubicBezTo>
                  <a:cubicBezTo>
                    <a:pt x="344" y="196"/>
                    <a:pt x="344" y="196"/>
                    <a:pt x="344" y="196"/>
                  </a:cubicBezTo>
                  <a:cubicBezTo>
                    <a:pt x="344" y="196"/>
                    <a:pt x="344" y="196"/>
                    <a:pt x="344" y="196"/>
                  </a:cubicBezTo>
                  <a:cubicBezTo>
                    <a:pt x="344" y="197"/>
                    <a:pt x="344" y="197"/>
                    <a:pt x="344" y="197"/>
                  </a:cubicBezTo>
                  <a:cubicBezTo>
                    <a:pt x="343" y="197"/>
                    <a:pt x="343" y="197"/>
                    <a:pt x="343" y="197"/>
                  </a:cubicBezTo>
                  <a:cubicBezTo>
                    <a:pt x="343" y="197"/>
                    <a:pt x="343" y="197"/>
                    <a:pt x="343" y="197"/>
                  </a:cubicBezTo>
                  <a:cubicBezTo>
                    <a:pt x="343" y="198"/>
                    <a:pt x="343" y="198"/>
                    <a:pt x="343" y="198"/>
                  </a:cubicBezTo>
                  <a:cubicBezTo>
                    <a:pt x="343" y="198"/>
                    <a:pt x="343" y="198"/>
                    <a:pt x="343" y="198"/>
                  </a:cubicBezTo>
                  <a:cubicBezTo>
                    <a:pt x="342" y="199"/>
                    <a:pt x="342" y="199"/>
                    <a:pt x="342" y="199"/>
                  </a:cubicBezTo>
                  <a:cubicBezTo>
                    <a:pt x="342" y="199"/>
                    <a:pt x="342" y="199"/>
                    <a:pt x="342" y="199"/>
                  </a:cubicBezTo>
                  <a:cubicBezTo>
                    <a:pt x="343" y="199"/>
                    <a:pt x="343" y="199"/>
                    <a:pt x="343" y="199"/>
                  </a:cubicBezTo>
                  <a:cubicBezTo>
                    <a:pt x="342" y="199"/>
                    <a:pt x="342" y="199"/>
                    <a:pt x="342" y="199"/>
                  </a:cubicBezTo>
                  <a:cubicBezTo>
                    <a:pt x="342" y="200"/>
                    <a:pt x="342" y="200"/>
                    <a:pt x="342" y="200"/>
                  </a:cubicBezTo>
                  <a:cubicBezTo>
                    <a:pt x="343" y="200"/>
                    <a:pt x="343" y="200"/>
                    <a:pt x="343" y="200"/>
                  </a:cubicBezTo>
                  <a:close/>
                  <a:moveTo>
                    <a:pt x="340" y="204"/>
                  </a:moveTo>
                  <a:cubicBezTo>
                    <a:pt x="340" y="204"/>
                    <a:pt x="340" y="204"/>
                    <a:pt x="340" y="204"/>
                  </a:cubicBezTo>
                  <a:cubicBezTo>
                    <a:pt x="340" y="202"/>
                    <a:pt x="340" y="202"/>
                    <a:pt x="340" y="202"/>
                  </a:cubicBezTo>
                  <a:cubicBezTo>
                    <a:pt x="341" y="202"/>
                    <a:pt x="341" y="202"/>
                    <a:pt x="341" y="202"/>
                  </a:cubicBezTo>
                  <a:cubicBezTo>
                    <a:pt x="341" y="201"/>
                    <a:pt x="341" y="201"/>
                    <a:pt x="341" y="201"/>
                  </a:cubicBezTo>
                  <a:cubicBezTo>
                    <a:pt x="341" y="201"/>
                    <a:pt x="341" y="201"/>
                    <a:pt x="341" y="201"/>
                  </a:cubicBezTo>
                  <a:cubicBezTo>
                    <a:pt x="341" y="201"/>
                    <a:pt x="341" y="201"/>
                    <a:pt x="341" y="201"/>
                  </a:cubicBezTo>
                  <a:cubicBezTo>
                    <a:pt x="341" y="201"/>
                    <a:pt x="341" y="201"/>
                    <a:pt x="341" y="201"/>
                  </a:cubicBezTo>
                  <a:cubicBezTo>
                    <a:pt x="341" y="201"/>
                    <a:pt x="341" y="201"/>
                    <a:pt x="341" y="201"/>
                  </a:cubicBezTo>
                  <a:cubicBezTo>
                    <a:pt x="340" y="200"/>
                    <a:pt x="340" y="200"/>
                    <a:pt x="340" y="200"/>
                  </a:cubicBezTo>
                  <a:cubicBezTo>
                    <a:pt x="340" y="201"/>
                    <a:pt x="340" y="201"/>
                    <a:pt x="340" y="201"/>
                  </a:cubicBezTo>
                  <a:cubicBezTo>
                    <a:pt x="340" y="201"/>
                    <a:pt x="340" y="201"/>
                    <a:pt x="340" y="201"/>
                  </a:cubicBezTo>
                  <a:cubicBezTo>
                    <a:pt x="340" y="202"/>
                    <a:pt x="340" y="202"/>
                    <a:pt x="340" y="202"/>
                  </a:cubicBezTo>
                  <a:cubicBezTo>
                    <a:pt x="340" y="203"/>
                    <a:pt x="340" y="203"/>
                    <a:pt x="340" y="203"/>
                  </a:cubicBezTo>
                  <a:cubicBezTo>
                    <a:pt x="339" y="203"/>
                    <a:pt x="339" y="203"/>
                    <a:pt x="339" y="203"/>
                  </a:cubicBezTo>
                  <a:cubicBezTo>
                    <a:pt x="340" y="204"/>
                    <a:pt x="340" y="204"/>
                    <a:pt x="340" y="204"/>
                  </a:cubicBezTo>
                  <a:cubicBezTo>
                    <a:pt x="340" y="204"/>
                    <a:pt x="340" y="204"/>
                    <a:pt x="340" y="204"/>
                  </a:cubicBezTo>
                  <a:close/>
                  <a:moveTo>
                    <a:pt x="6" y="157"/>
                  </a:moveTo>
                  <a:cubicBezTo>
                    <a:pt x="6" y="157"/>
                    <a:pt x="6" y="158"/>
                    <a:pt x="6" y="158"/>
                  </a:cubicBezTo>
                  <a:cubicBezTo>
                    <a:pt x="6" y="158"/>
                    <a:pt x="6" y="158"/>
                    <a:pt x="6" y="158"/>
                  </a:cubicBezTo>
                  <a:cubicBezTo>
                    <a:pt x="7" y="158"/>
                    <a:pt x="7" y="158"/>
                    <a:pt x="7" y="158"/>
                  </a:cubicBezTo>
                  <a:lnTo>
                    <a:pt x="6" y="157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" name="Freeform 12"/>
            <p:cNvSpPr>
              <a:spLocks noEditPoints="1"/>
            </p:cNvSpPr>
            <p:nvPr/>
          </p:nvSpPr>
          <p:spPr bwMode="auto">
            <a:xfrm>
              <a:off x="4454525" y="2060575"/>
              <a:ext cx="1214438" cy="896938"/>
            </a:xfrm>
            <a:custGeom>
              <a:avLst/>
              <a:gdLst>
                <a:gd name="T0" fmla="*/ 143 w 191"/>
                <a:gd name="T1" fmla="*/ 18 h 141"/>
                <a:gd name="T2" fmla="*/ 144 w 191"/>
                <a:gd name="T3" fmla="*/ 13 h 141"/>
                <a:gd name="T4" fmla="*/ 145 w 191"/>
                <a:gd name="T5" fmla="*/ 6 h 141"/>
                <a:gd name="T6" fmla="*/ 143 w 191"/>
                <a:gd name="T7" fmla="*/ 2 h 141"/>
                <a:gd name="T8" fmla="*/ 149 w 191"/>
                <a:gd name="T9" fmla="*/ 0 h 141"/>
                <a:gd name="T10" fmla="*/ 155 w 191"/>
                <a:gd name="T11" fmla="*/ 0 h 141"/>
                <a:gd name="T12" fmla="*/ 158 w 191"/>
                <a:gd name="T13" fmla="*/ 2 h 141"/>
                <a:gd name="T14" fmla="*/ 161 w 191"/>
                <a:gd name="T15" fmla="*/ 6 h 141"/>
                <a:gd name="T16" fmla="*/ 165 w 191"/>
                <a:gd name="T17" fmla="*/ 11 h 141"/>
                <a:gd name="T18" fmla="*/ 169 w 191"/>
                <a:gd name="T19" fmla="*/ 16 h 141"/>
                <a:gd name="T20" fmla="*/ 173 w 191"/>
                <a:gd name="T21" fmla="*/ 17 h 141"/>
                <a:gd name="T22" fmla="*/ 177 w 191"/>
                <a:gd name="T23" fmla="*/ 19 h 141"/>
                <a:gd name="T24" fmla="*/ 179 w 191"/>
                <a:gd name="T25" fmla="*/ 23 h 141"/>
                <a:gd name="T26" fmla="*/ 184 w 191"/>
                <a:gd name="T27" fmla="*/ 24 h 141"/>
                <a:gd name="T28" fmla="*/ 188 w 191"/>
                <a:gd name="T29" fmla="*/ 20 h 141"/>
                <a:gd name="T30" fmla="*/ 190 w 191"/>
                <a:gd name="T31" fmla="*/ 25 h 141"/>
                <a:gd name="T32" fmla="*/ 191 w 191"/>
                <a:gd name="T33" fmla="*/ 30 h 141"/>
                <a:gd name="T34" fmla="*/ 190 w 191"/>
                <a:gd name="T35" fmla="*/ 34 h 141"/>
                <a:gd name="T36" fmla="*/ 185 w 191"/>
                <a:gd name="T37" fmla="*/ 37 h 141"/>
                <a:gd name="T38" fmla="*/ 187 w 191"/>
                <a:gd name="T39" fmla="*/ 44 h 141"/>
                <a:gd name="T40" fmla="*/ 173 w 191"/>
                <a:gd name="T41" fmla="*/ 61 h 141"/>
                <a:gd name="T42" fmla="*/ 166 w 191"/>
                <a:gd name="T43" fmla="*/ 65 h 141"/>
                <a:gd name="T44" fmla="*/ 166 w 191"/>
                <a:gd name="T45" fmla="*/ 63 h 141"/>
                <a:gd name="T46" fmla="*/ 166 w 191"/>
                <a:gd name="T47" fmla="*/ 58 h 141"/>
                <a:gd name="T48" fmla="*/ 159 w 191"/>
                <a:gd name="T49" fmla="*/ 61 h 141"/>
                <a:gd name="T50" fmla="*/ 154 w 191"/>
                <a:gd name="T51" fmla="*/ 66 h 141"/>
                <a:gd name="T52" fmla="*/ 158 w 191"/>
                <a:gd name="T53" fmla="*/ 70 h 141"/>
                <a:gd name="T54" fmla="*/ 163 w 191"/>
                <a:gd name="T55" fmla="*/ 70 h 141"/>
                <a:gd name="T56" fmla="*/ 170 w 191"/>
                <a:gd name="T57" fmla="*/ 71 h 141"/>
                <a:gd name="T58" fmla="*/ 166 w 191"/>
                <a:gd name="T59" fmla="*/ 74 h 141"/>
                <a:gd name="T60" fmla="*/ 162 w 191"/>
                <a:gd name="T61" fmla="*/ 78 h 141"/>
                <a:gd name="T62" fmla="*/ 167 w 191"/>
                <a:gd name="T63" fmla="*/ 87 h 141"/>
                <a:gd name="T64" fmla="*/ 169 w 191"/>
                <a:gd name="T65" fmla="*/ 92 h 141"/>
                <a:gd name="T66" fmla="*/ 163 w 191"/>
                <a:gd name="T67" fmla="*/ 92 h 141"/>
                <a:gd name="T68" fmla="*/ 171 w 191"/>
                <a:gd name="T69" fmla="*/ 97 h 141"/>
                <a:gd name="T70" fmla="*/ 171 w 191"/>
                <a:gd name="T71" fmla="*/ 98 h 141"/>
                <a:gd name="T72" fmla="*/ 173 w 191"/>
                <a:gd name="T73" fmla="*/ 101 h 141"/>
                <a:gd name="T74" fmla="*/ 173 w 191"/>
                <a:gd name="T75" fmla="*/ 103 h 141"/>
                <a:gd name="T76" fmla="*/ 171 w 191"/>
                <a:gd name="T77" fmla="*/ 107 h 141"/>
                <a:gd name="T78" fmla="*/ 170 w 191"/>
                <a:gd name="T79" fmla="*/ 110 h 141"/>
                <a:gd name="T80" fmla="*/ 169 w 191"/>
                <a:gd name="T81" fmla="*/ 113 h 141"/>
                <a:gd name="T82" fmla="*/ 169 w 191"/>
                <a:gd name="T83" fmla="*/ 116 h 141"/>
                <a:gd name="T84" fmla="*/ 167 w 191"/>
                <a:gd name="T85" fmla="*/ 117 h 141"/>
                <a:gd name="T86" fmla="*/ 165 w 191"/>
                <a:gd name="T87" fmla="*/ 120 h 141"/>
                <a:gd name="T88" fmla="*/ 163 w 191"/>
                <a:gd name="T89" fmla="*/ 122 h 141"/>
                <a:gd name="T90" fmla="*/ 159 w 191"/>
                <a:gd name="T91" fmla="*/ 125 h 141"/>
                <a:gd name="T92" fmla="*/ 155 w 191"/>
                <a:gd name="T93" fmla="*/ 127 h 141"/>
                <a:gd name="T94" fmla="*/ 152 w 191"/>
                <a:gd name="T95" fmla="*/ 128 h 141"/>
                <a:gd name="T96" fmla="*/ 146 w 191"/>
                <a:gd name="T97" fmla="*/ 130 h 141"/>
                <a:gd name="T98" fmla="*/ 144 w 191"/>
                <a:gd name="T99" fmla="*/ 131 h 141"/>
                <a:gd name="T100" fmla="*/ 143 w 191"/>
                <a:gd name="T101" fmla="*/ 133 h 141"/>
                <a:gd name="T102" fmla="*/ 140 w 191"/>
                <a:gd name="T103" fmla="*/ 130 h 141"/>
                <a:gd name="T104" fmla="*/ 118 w 191"/>
                <a:gd name="T105" fmla="*/ 133 h 141"/>
                <a:gd name="T106" fmla="*/ 163 w 191"/>
                <a:gd name="T107" fmla="*/ 123 h 141"/>
                <a:gd name="T108" fmla="*/ 170 w 191"/>
                <a:gd name="T109" fmla="*/ 93 h 141"/>
                <a:gd name="T110" fmla="*/ 175 w 191"/>
                <a:gd name="T111" fmla="*/ 125 h 141"/>
                <a:gd name="T112" fmla="*/ 175 w 191"/>
                <a:gd name="T113" fmla="*/ 116 h 141"/>
                <a:gd name="T114" fmla="*/ 172 w 191"/>
                <a:gd name="T115" fmla="*/ 124 h 141"/>
                <a:gd name="T116" fmla="*/ 145 w 191"/>
                <a:gd name="T117" fmla="*/ 132 h 141"/>
                <a:gd name="T118" fmla="*/ 140 w 191"/>
                <a:gd name="T119" fmla="*/ 139 h 141"/>
                <a:gd name="T120" fmla="*/ 145 w 191"/>
                <a:gd name="T121" fmla="*/ 13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1" h="141">
                  <a:moveTo>
                    <a:pt x="58" y="29"/>
                  </a:moveTo>
                  <a:cubicBezTo>
                    <a:pt x="59" y="29"/>
                    <a:pt x="59" y="29"/>
                    <a:pt x="59" y="29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132" y="25"/>
                    <a:pt x="132" y="25"/>
                    <a:pt x="132" y="25"/>
                  </a:cubicBezTo>
                  <a:cubicBezTo>
                    <a:pt x="137" y="20"/>
                    <a:pt x="137" y="20"/>
                    <a:pt x="137" y="20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39" y="19"/>
                    <a:pt x="139" y="19"/>
                    <a:pt x="139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1" y="20"/>
                    <a:pt x="141" y="20"/>
                    <a:pt x="141" y="20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3" y="18"/>
                    <a:pt x="143" y="18"/>
                    <a:pt x="143" y="18"/>
                  </a:cubicBezTo>
                  <a:cubicBezTo>
                    <a:pt x="144" y="18"/>
                    <a:pt x="144" y="18"/>
                    <a:pt x="144" y="18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5" y="16"/>
                    <a:pt x="145" y="16"/>
                    <a:pt x="145" y="16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4" y="15"/>
                    <a:pt x="144" y="15"/>
                    <a:pt x="144" y="15"/>
                  </a:cubicBezTo>
                  <a:cubicBezTo>
                    <a:pt x="144" y="15"/>
                    <a:pt x="144" y="15"/>
                    <a:pt x="144" y="15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4" y="13"/>
                    <a:pt x="144" y="13"/>
                    <a:pt x="144" y="13"/>
                  </a:cubicBezTo>
                  <a:cubicBezTo>
                    <a:pt x="144" y="13"/>
                    <a:pt x="144" y="13"/>
                    <a:pt x="144" y="13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4" y="12"/>
                    <a:pt x="144" y="12"/>
                    <a:pt x="144" y="12"/>
                  </a:cubicBezTo>
                  <a:cubicBezTo>
                    <a:pt x="144" y="11"/>
                    <a:pt x="144" y="11"/>
                    <a:pt x="144" y="11"/>
                  </a:cubicBezTo>
                  <a:cubicBezTo>
                    <a:pt x="144" y="11"/>
                    <a:pt x="144" y="11"/>
                    <a:pt x="144" y="11"/>
                  </a:cubicBezTo>
                  <a:cubicBezTo>
                    <a:pt x="144" y="11"/>
                    <a:pt x="144" y="11"/>
                    <a:pt x="144" y="11"/>
                  </a:cubicBezTo>
                  <a:cubicBezTo>
                    <a:pt x="144" y="10"/>
                    <a:pt x="144" y="10"/>
                    <a:pt x="144" y="10"/>
                  </a:cubicBezTo>
                  <a:cubicBezTo>
                    <a:pt x="144" y="10"/>
                    <a:pt x="144" y="10"/>
                    <a:pt x="144" y="10"/>
                  </a:cubicBezTo>
                  <a:cubicBezTo>
                    <a:pt x="144" y="9"/>
                    <a:pt x="144" y="9"/>
                    <a:pt x="144" y="9"/>
                  </a:cubicBezTo>
                  <a:cubicBezTo>
                    <a:pt x="144" y="9"/>
                    <a:pt x="144" y="9"/>
                    <a:pt x="144" y="9"/>
                  </a:cubicBezTo>
                  <a:cubicBezTo>
                    <a:pt x="145" y="8"/>
                    <a:pt x="145" y="8"/>
                    <a:pt x="145" y="8"/>
                  </a:cubicBezTo>
                  <a:cubicBezTo>
                    <a:pt x="145" y="8"/>
                    <a:pt x="145" y="8"/>
                    <a:pt x="145" y="8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5" y="6"/>
                    <a:pt x="145" y="6"/>
                    <a:pt x="145" y="6"/>
                  </a:cubicBezTo>
                  <a:cubicBezTo>
                    <a:pt x="145" y="6"/>
                    <a:pt x="145" y="6"/>
                    <a:pt x="145" y="6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3" y="5"/>
                    <a:pt x="143" y="5"/>
                    <a:pt x="143" y="5"/>
                  </a:cubicBezTo>
                  <a:cubicBezTo>
                    <a:pt x="143" y="5"/>
                    <a:pt x="143" y="5"/>
                    <a:pt x="143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42" y="4"/>
                    <a:pt x="142" y="4"/>
                    <a:pt x="142" y="4"/>
                  </a:cubicBezTo>
                  <a:cubicBezTo>
                    <a:pt x="142" y="4"/>
                    <a:pt x="142" y="4"/>
                    <a:pt x="142" y="4"/>
                  </a:cubicBezTo>
                  <a:cubicBezTo>
                    <a:pt x="142" y="4"/>
                    <a:pt x="142" y="4"/>
                    <a:pt x="142" y="4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3" y="2"/>
                    <a:pt x="143" y="2"/>
                    <a:pt x="143" y="2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45" y="1"/>
                    <a:pt x="145" y="1"/>
                  </a:cubicBezTo>
                  <a:cubicBezTo>
                    <a:pt x="145" y="1"/>
                    <a:pt x="145" y="1"/>
                    <a:pt x="145" y="1"/>
                  </a:cubicBezTo>
                  <a:cubicBezTo>
                    <a:pt x="146" y="1"/>
                    <a:pt x="146" y="1"/>
                    <a:pt x="146" y="1"/>
                  </a:cubicBezTo>
                  <a:cubicBezTo>
                    <a:pt x="146" y="1"/>
                    <a:pt x="146" y="1"/>
                    <a:pt x="146" y="1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4" y="1"/>
                    <a:pt x="154" y="1"/>
                    <a:pt x="154" y="1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0"/>
                    <a:pt x="156" y="0"/>
                    <a:pt x="156" y="0"/>
                  </a:cubicBezTo>
                  <a:cubicBezTo>
                    <a:pt x="156" y="1"/>
                    <a:pt x="156" y="1"/>
                    <a:pt x="156" y="1"/>
                  </a:cubicBezTo>
                  <a:cubicBezTo>
                    <a:pt x="157" y="1"/>
                    <a:pt x="157" y="1"/>
                    <a:pt x="157" y="1"/>
                  </a:cubicBezTo>
                  <a:cubicBezTo>
                    <a:pt x="157" y="1"/>
                    <a:pt x="157" y="1"/>
                    <a:pt x="157" y="1"/>
                  </a:cubicBezTo>
                  <a:cubicBezTo>
                    <a:pt x="157" y="1"/>
                    <a:pt x="157" y="1"/>
                    <a:pt x="157" y="1"/>
                  </a:cubicBezTo>
                  <a:cubicBezTo>
                    <a:pt x="157" y="1"/>
                    <a:pt x="157" y="1"/>
                    <a:pt x="157" y="1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8" y="2"/>
                    <a:pt x="158" y="2"/>
                    <a:pt x="158" y="2"/>
                  </a:cubicBezTo>
                  <a:cubicBezTo>
                    <a:pt x="158" y="3"/>
                    <a:pt x="158" y="3"/>
                    <a:pt x="158" y="3"/>
                  </a:cubicBezTo>
                  <a:cubicBezTo>
                    <a:pt x="159" y="3"/>
                    <a:pt x="159" y="3"/>
                    <a:pt x="159" y="3"/>
                  </a:cubicBezTo>
                  <a:cubicBezTo>
                    <a:pt x="159" y="3"/>
                    <a:pt x="159" y="3"/>
                    <a:pt x="159" y="3"/>
                  </a:cubicBezTo>
                  <a:cubicBezTo>
                    <a:pt x="159" y="3"/>
                    <a:pt x="159" y="3"/>
                    <a:pt x="159" y="3"/>
                  </a:cubicBezTo>
                  <a:cubicBezTo>
                    <a:pt x="159" y="3"/>
                    <a:pt x="159" y="3"/>
                    <a:pt x="159" y="3"/>
                  </a:cubicBezTo>
                  <a:cubicBezTo>
                    <a:pt x="160" y="3"/>
                    <a:pt x="160" y="3"/>
                    <a:pt x="160" y="3"/>
                  </a:cubicBezTo>
                  <a:cubicBezTo>
                    <a:pt x="160" y="4"/>
                    <a:pt x="160" y="4"/>
                    <a:pt x="160" y="4"/>
                  </a:cubicBezTo>
                  <a:cubicBezTo>
                    <a:pt x="160" y="4"/>
                    <a:pt x="160" y="4"/>
                    <a:pt x="160" y="4"/>
                  </a:cubicBezTo>
                  <a:cubicBezTo>
                    <a:pt x="160" y="4"/>
                    <a:pt x="160" y="4"/>
                    <a:pt x="160" y="4"/>
                  </a:cubicBezTo>
                  <a:cubicBezTo>
                    <a:pt x="160" y="5"/>
                    <a:pt x="160" y="5"/>
                    <a:pt x="160" y="5"/>
                  </a:cubicBezTo>
                  <a:cubicBezTo>
                    <a:pt x="160" y="5"/>
                    <a:pt x="160" y="5"/>
                    <a:pt x="160" y="5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61" y="6"/>
                    <a:pt x="161" y="6"/>
                    <a:pt x="161" y="6"/>
                  </a:cubicBezTo>
                  <a:cubicBezTo>
                    <a:pt x="161" y="6"/>
                    <a:pt x="161" y="6"/>
                    <a:pt x="161" y="6"/>
                  </a:cubicBezTo>
                  <a:cubicBezTo>
                    <a:pt x="162" y="6"/>
                    <a:pt x="162" y="6"/>
                    <a:pt x="162" y="6"/>
                  </a:cubicBezTo>
                  <a:cubicBezTo>
                    <a:pt x="162" y="7"/>
                    <a:pt x="162" y="7"/>
                    <a:pt x="162" y="7"/>
                  </a:cubicBezTo>
                  <a:cubicBezTo>
                    <a:pt x="162" y="7"/>
                    <a:pt x="162" y="7"/>
                    <a:pt x="162" y="7"/>
                  </a:cubicBezTo>
                  <a:cubicBezTo>
                    <a:pt x="162" y="8"/>
                    <a:pt x="162" y="8"/>
                    <a:pt x="162" y="8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63" y="9"/>
                    <a:pt x="163" y="9"/>
                    <a:pt x="163" y="9"/>
                  </a:cubicBezTo>
                  <a:cubicBezTo>
                    <a:pt x="163" y="9"/>
                    <a:pt x="163" y="9"/>
                    <a:pt x="163" y="9"/>
                  </a:cubicBezTo>
                  <a:cubicBezTo>
                    <a:pt x="163" y="9"/>
                    <a:pt x="163" y="9"/>
                    <a:pt x="163" y="9"/>
                  </a:cubicBezTo>
                  <a:cubicBezTo>
                    <a:pt x="163" y="9"/>
                    <a:pt x="163" y="9"/>
                    <a:pt x="163" y="9"/>
                  </a:cubicBezTo>
                  <a:cubicBezTo>
                    <a:pt x="163" y="9"/>
                    <a:pt x="163" y="9"/>
                    <a:pt x="163" y="9"/>
                  </a:cubicBezTo>
                  <a:cubicBezTo>
                    <a:pt x="164" y="10"/>
                    <a:pt x="164" y="10"/>
                    <a:pt x="164" y="10"/>
                  </a:cubicBezTo>
                  <a:cubicBezTo>
                    <a:pt x="164" y="10"/>
                    <a:pt x="164" y="10"/>
                    <a:pt x="164" y="10"/>
                  </a:cubicBezTo>
                  <a:cubicBezTo>
                    <a:pt x="164" y="11"/>
                    <a:pt x="164" y="11"/>
                    <a:pt x="164" y="11"/>
                  </a:cubicBezTo>
                  <a:cubicBezTo>
                    <a:pt x="165" y="11"/>
                    <a:pt x="165" y="11"/>
                    <a:pt x="165" y="11"/>
                  </a:cubicBezTo>
                  <a:cubicBezTo>
                    <a:pt x="166" y="12"/>
                    <a:pt x="166" y="12"/>
                    <a:pt x="166" y="12"/>
                  </a:cubicBezTo>
                  <a:cubicBezTo>
                    <a:pt x="166" y="12"/>
                    <a:pt x="166" y="12"/>
                    <a:pt x="166" y="12"/>
                  </a:cubicBezTo>
                  <a:cubicBezTo>
                    <a:pt x="166" y="13"/>
                    <a:pt x="166" y="13"/>
                    <a:pt x="166" y="13"/>
                  </a:cubicBezTo>
                  <a:cubicBezTo>
                    <a:pt x="166" y="13"/>
                    <a:pt x="166" y="13"/>
                    <a:pt x="166" y="13"/>
                  </a:cubicBezTo>
                  <a:cubicBezTo>
                    <a:pt x="166" y="13"/>
                    <a:pt x="166" y="13"/>
                    <a:pt x="166" y="13"/>
                  </a:cubicBezTo>
                  <a:cubicBezTo>
                    <a:pt x="167" y="14"/>
                    <a:pt x="167" y="14"/>
                    <a:pt x="167" y="14"/>
                  </a:cubicBezTo>
                  <a:cubicBezTo>
                    <a:pt x="167" y="14"/>
                    <a:pt x="167" y="14"/>
                    <a:pt x="167" y="14"/>
                  </a:cubicBezTo>
                  <a:cubicBezTo>
                    <a:pt x="167" y="14"/>
                    <a:pt x="167" y="14"/>
                    <a:pt x="167" y="14"/>
                  </a:cubicBezTo>
                  <a:cubicBezTo>
                    <a:pt x="167" y="15"/>
                    <a:pt x="167" y="15"/>
                    <a:pt x="167" y="15"/>
                  </a:cubicBezTo>
                  <a:cubicBezTo>
                    <a:pt x="168" y="16"/>
                    <a:pt x="168" y="16"/>
                    <a:pt x="168" y="16"/>
                  </a:cubicBezTo>
                  <a:cubicBezTo>
                    <a:pt x="168" y="16"/>
                    <a:pt x="168" y="16"/>
                    <a:pt x="168" y="16"/>
                  </a:cubicBezTo>
                  <a:cubicBezTo>
                    <a:pt x="168" y="16"/>
                    <a:pt x="168" y="16"/>
                    <a:pt x="168" y="16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70" y="16"/>
                    <a:pt x="170" y="16"/>
                    <a:pt x="170" y="16"/>
                  </a:cubicBezTo>
                  <a:cubicBezTo>
                    <a:pt x="170" y="16"/>
                    <a:pt x="170" y="16"/>
                    <a:pt x="170" y="16"/>
                  </a:cubicBezTo>
                  <a:cubicBezTo>
                    <a:pt x="171" y="16"/>
                    <a:pt x="171" y="16"/>
                    <a:pt x="171" y="16"/>
                  </a:cubicBezTo>
                  <a:cubicBezTo>
                    <a:pt x="171" y="16"/>
                    <a:pt x="171" y="16"/>
                    <a:pt x="171" y="16"/>
                  </a:cubicBezTo>
                  <a:cubicBezTo>
                    <a:pt x="171" y="16"/>
                    <a:pt x="171" y="16"/>
                    <a:pt x="171" y="16"/>
                  </a:cubicBezTo>
                  <a:cubicBezTo>
                    <a:pt x="171" y="16"/>
                    <a:pt x="171" y="16"/>
                    <a:pt x="171" y="16"/>
                  </a:cubicBezTo>
                  <a:cubicBezTo>
                    <a:pt x="171" y="17"/>
                    <a:pt x="171" y="17"/>
                    <a:pt x="171" y="17"/>
                  </a:cubicBezTo>
                  <a:cubicBezTo>
                    <a:pt x="172" y="17"/>
                    <a:pt x="172" y="17"/>
                    <a:pt x="172" y="17"/>
                  </a:cubicBezTo>
                  <a:cubicBezTo>
                    <a:pt x="172" y="17"/>
                    <a:pt x="172" y="17"/>
                    <a:pt x="172" y="17"/>
                  </a:cubicBezTo>
                  <a:cubicBezTo>
                    <a:pt x="172" y="17"/>
                    <a:pt x="172" y="17"/>
                    <a:pt x="172" y="17"/>
                  </a:cubicBezTo>
                  <a:cubicBezTo>
                    <a:pt x="172" y="17"/>
                    <a:pt x="172" y="17"/>
                    <a:pt x="172" y="17"/>
                  </a:cubicBezTo>
                  <a:cubicBezTo>
                    <a:pt x="172" y="17"/>
                    <a:pt x="172" y="17"/>
                    <a:pt x="172" y="17"/>
                  </a:cubicBezTo>
                  <a:cubicBezTo>
                    <a:pt x="173" y="17"/>
                    <a:pt x="173" y="17"/>
                    <a:pt x="173" y="17"/>
                  </a:cubicBezTo>
                  <a:cubicBezTo>
                    <a:pt x="173" y="17"/>
                    <a:pt x="173" y="17"/>
                    <a:pt x="173" y="17"/>
                  </a:cubicBezTo>
                  <a:cubicBezTo>
                    <a:pt x="173" y="17"/>
                    <a:pt x="173" y="17"/>
                    <a:pt x="173" y="17"/>
                  </a:cubicBezTo>
                  <a:cubicBezTo>
                    <a:pt x="173" y="17"/>
                    <a:pt x="173" y="17"/>
                    <a:pt x="173" y="17"/>
                  </a:cubicBezTo>
                  <a:cubicBezTo>
                    <a:pt x="174" y="17"/>
                    <a:pt x="174" y="17"/>
                    <a:pt x="174" y="17"/>
                  </a:cubicBezTo>
                  <a:cubicBezTo>
                    <a:pt x="174" y="17"/>
                    <a:pt x="174" y="17"/>
                    <a:pt x="174" y="17"/>
                  </a:cubicBezTo>
                  <a:cubicBezTo>
                    <a:pt x="174" y="18"/>
                    <a:pt x="174" y="18"/>
                    <a:pt x="174" y="18"/>
                  </a:cubicBezTo>
                  <a:cubicBezTo>
                    <a:pt x="174" y="18"/>
                    <a:pt x="174" y="18"/>
                    <a:pt x="174" y="18"/>
                  </a:cubicBezTo>
                  <a:cubicBezTo>
                    <a:pt x="175" y="18"/>
                    <a:pt x="175" y="18"/>
                    <a:pt x="175" y="18"/>
                  </a:cubicBezTo>
                  <a:cubicBezTo>
                    <a:pt x="175" y="18"/>
                    <a:pt x="175" y="18"/>
                    <a:pt x="175" y="18"/>
                  </a:cubicBezTo>
                  <a:cubicBezTo>
                    <a:pt x="175" y="18"/>
                    <a:pt x="175" y="18"/>
                    <a:pt x="175" y="18"/>
                  </a:cubicBezTo>
                  <a:cubicBezTo>
                    <a:pt x="175" y="18"/>
                    <a:pt x="175" y="18"/>
                    <a:pt x="175" y="18"/>
                  </a:cubicBezTo>
                  <a:cubicBezTo>
                    <a:pt x="175" y="19"/>
                    <a:pt x="175" y="19"/>
                    <a:pt x="175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76" y="19"/>
                    <a:pt x="176" y="19"/>
                    <a:pt x="176" y="19"/>
                  </a:cubicBezTo>
                  <a:cubicBezTo>
                    <a:pt x="177" y="19"/>
                    <a:pt x="177" y="19"/>
                    <a:pt x="177" y="19"/>
                  </a:cubicBezTo>
                  <a:cubicBezTo>
                    <a:pt x="177" y="19"/>
                    <a:pt x="177" y="19"/>
                    <a:pt x="177" y="19"/>
                  </a:cubicBezTo>
                  <a:cubicBezTo>
                    <a:pt x="177" y="19"/>
                    <a:pt x="177" y="19"/>
                    <a:pt x="177" y="19"/>
                  </a:cubicBezTo>
                  <a:cubicBezTo>
                    <a:pt x="178" y="19"/>
                    <a:pt x="178" y="19"/>
                    <a:pt x="178" y="19"/>
                  </a:cubicBezTo>
                  <a:cubicBezTo>
                    <a:pt x="178" y="19"/>
                    <a:pt x="178" y="19"/>
                    <a:pt x="178" y="19"/>
                  </a:cubicBezTo>
                  <a:cubicBezTo>
                    <a:pt x="178" y="19"/>
                    <a:pt x="178" y="19"/>
                    <a:pt x="178" y="19"/>
                  </a:cubicBezTo>
                  <a:cubicBezTo>
                    <a:pt x="179" y="19"/>
                    <a:pt x="179" y="19"/>
                    <a:pt x="179" y="19"/>
                  </a:cubicBezTo>
                  <a:cubicBezTo>
                    <a:pt x="178" y="19"/>
                    <a:pt x="178" y="19"/>
                    <a:pt x="178" y="19"/>
                  </a:cubicBezTo>
                  <a:cubicBezTo>
                    <a:pt x="178" y="20"/>
                    <a:pt x="178" y="20"/>
                    <a:pt x="178" y="20"/>
                  </a:cubicBezTo>
                  <a:cubicBezTo>
                    <a:pt x="178" y="20"/>
                    <a:pt x="178" y="20"/>
                    <a:pt x="178" y="20"/>
                  </a:cubicBezTo>
                  <a:cubicBezTo>
                    <a:pt x="178" y="21"/>
                    <a:pt x="178" y="21"/>
                    <a:pt x="178" y="21"/>
                  </a:cubicBezTo>
                  <a:cubicBezTo>
                    <a:pt x="179" y="21"/>
                    <a:pt x="179" y="21"/>
                    <a:pt x="179" y="21"/>
                  </a:cubicBezTo>
                  <a:cubicBezTo>
                    <a:pt x="179" y="21"/>
                    <a:pt x="179" y="21"/>
                    <a:pt x="179" y="21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79" y="23"/>
                    <a:pt x="179" y="23"/>
                    <a:pt x="179" y="23"/>
                  </a:cubicBezTo>
                  <a:cubicBezTo>
                    <a:pt x="179" y="23"/>
                    <a:pt x="179" y="23"/>
                    <a:pt x="179" y="23"/>
                  </a:cubicBezTo>
                  <a:cubicBezTo>
                    <a:pt x="180" y="24"/>
                    <a:pt x="180" y="24"/>
                    <a:pt x="180" y="24"/>
                  </a:cubicBezTo>
                  <a:cubicBezTo>
                    <a:pt x="180" y="24"/>
                    <a:pt x="180" y="24"/>
                    <a:pt x="180" y="24"/>
                  </a:cubicBezTo>
                  <a:cubicBezTo>
                    <a:pt x="180" y="24"/>
                    <a:pt x="180" y="24"/>
                    <a:pt x="180" y="24"/>
                  </a:cubicBezTo>
                  <a:cubicBezTo>
                    <a:pt x="181" y="24"/>
                    <a:pt x="181" y="24"/>
                    <a:pt x="181" y="24"/>
                  </a:cubicBezTo>
                  <a:cubicBezTo>
                    <a:pt x="181" y="24"/>
                    <a:pt x="181" y="24"/>
                    <a:pt x="181" y="24"/>
                  </a:cubicBezTo>
                  <a:cubicBezTo>
                    <a:pt x="181" y="24"/>
                    <a:pt x="181" y="24"/>
                    <a:pt x="181" y="24"/>
                  </a:cubicBezTo>
                  <a:cubicBezTo>
                    <a:pt x="182" y="24"/>
                    <a:pt x="182" y="24"/>
                    <a:pt x="182" y="24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83" y="24"/>
                    <a:pt x="183" y="24"/>
                    <a:pt x="183" y="24"/>
                  </a:cubicBezTo>
                  <a:cubicBezTo>
                    <a:pt x="183" y="25"/>
                    <a:pt x="183" y="25"/>
                    <a:pt x="183" y="25"/>
                  </a:cubicBezTo>
                  <a:cubicBezTo>
                    <a:pt x="183" y="24"/>
                    <a:pt x="183" y="24"/>
                    <a:pt x="183" y="24"/>
                  </a:cubicBezTo>
                  <a:cubicBezTo>
                    <a:pt x="184" y="24"/>
                    <a:pt x="184" y="24"/>
                    <a:pt x="184" y="24"/>
                  </a:cubicBezTo>
                  <a:cubicBezTo>
                    <a:pt x="184" y="24"/>
                    <a:pt x="184" y="24"/>
                    <a:pt x="184" y="24"/>
                  </a:cubicBezTo>
                  <a:cubicBezTo>
                    <a:pt x="185" y="24"/>
                    <a:pt x="185" y="24"/>
                    <a:pt x="185" y="24"/>
                  </a:cubicBezTo>
                  <a:cubicBezTo>
                    <a:pt x="185" y="24"/>
                    <a:pt x="185" y="24"/>
                    <a:pt x="185" y="24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5" y="23"/>
                    <a:pt x="185" y="23"/>
                    <a:pt x="185" y="23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6" y="22"/>
                    <a:pt x="186" y="22"/>
                    <a:pt x="186" y="22"/>
                  </a:cubicBezTo>
                  <a:cubicBezTo>
                    <a:pt x="186" y="22"/>
                    <a:pt x="186" y="22"/>
                    <a:pt x="186" y="22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87" y="21"/>
                    <a:pt x="187" y="21"/>
                    <a:pt x="187" y="21"/>
                  </a:cubicBezTo>
                  <a:cubicBezTo>
                    <a:pt x="187" y="21"/>
                    <a:pt x="187" y="21"/>
                    <a:pt x="187" y="21"/>
                  </a:cubicBezTo>
                  <a:cubicBezTo>
                    <a:pt x="187" y="21"/>
                    <a:pt x="187" y="21"/>
                    <a:pt x="187" y="21"/>
                  </a:cubicBezTo>
                  <a:cubicBezTo>
                    <a:pt x="187" y="20"/>
                    <a:pt x="187" y="20"/>
                    <a:pt x="187" y="20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89" y="20"/>
                    <a:pt x="189" y="20"/>
                    <a:pt x="189" y="20"/>
                  </a:cubicBezTo>
                  <a:cubicBezTo>
                    <a:pt x="189" y="20"/>
                    <a:pt x="189" y="20"/>
                    <a:pt x="189" y="20"/>
                  </a:cubicBezTo>
                  <a:cubicBezTo>
                    <a:pt x="190" y="20"/>
                    <a:pt x="190" y="20"/>
                    <a:pt x="190" y="20"/>
                  </a:cubicBezTo>
                  <a:cubicBezTo>
                    <a:pt x="190" y="21"/>
                    <a:pt x="190" y="21"/>
                    <a:pt x="190" y="21"/>
                  </a:cubicBezTo>
                  <a:cubicBezTo>
                    <a:pt x="190" y="21"/>
                    <a:pt x="190" y="21"/>
                    <a:pt x="190" y="21"/>
                  </a:cubicBezTo>
                  <a:cubicBezTo>
                    <a:pt x="190" y="22"/>
                    <a:pt x="190" y="22"/>
                    <a:pt x="190" y="22"/>
                  </a:cubicBezTo>
                  <a:cubicBezTo>
                    <a:pt x="190" y="22"/>
                    <a:pt x="190" y="22"/>
                    <a:pt x="190" y="22"/>
                  </a:cubicBezTo>
                  <a:cubicBezTo>
                    <a:pt x="190" y="22"/>
                    <a:pt x="190" y="22"/>
                    <a:pt x="190" y="22"/>
                  </a:cubicBezTo>
                  <a:cubicBezTo>
                    <a:pt x="190" y="23"/>
                    <a:pt x="190" y="23"/>
                    <a:pt x="190" y="23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1" y="23"/>
                    <a:pt x="191" y="23"/>
                    <a:pt x="191" y="23"/>
                  </a:cubicBezTo>
                  <a:cubicBezTo>
                    <a:pt x="191" y="24"/>
                    <a:pt x="191" y="24"/>
                    <a:pt x="191" y="24"/>
                  </a:cubicBezTo>
                  <a:cubicBezTo>
                    <a:pt x="191" y="24"/>
                    <a:pt x="191" y="24"/>
                    <a:pt x="191" y="24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90" y="26"/>
                    <a:pt x="190" y="26"/>
                    <a:pt x="190" y="26"/>
                  </a:cubicBezTo>
                  <a:cubicBezTo>
                    <a:pt x="190" y="26"/>
                    <a:pt x="190" y="26"/>
                    <a:pt x="190" y="26"/>
                  </a:cubicBezTo>
                  <a:cubicBezTo>
                    <a:pt x="190" y="26"/>
                    <a:pt x="190" y="26"/>
                    <a:pt x="190" y="26"/>
                  </a:cubicBezTo>
                  <a:cubicBezTo>
                    <a:pt x="190" y="27"/>
                    <a:pt x="190" y="27"/>
                    <a:pt x="190" y="27"/>
                  </a:cubicBezTo>
                  <a:cubicBezTo>
                    <a:pt x="190" y="27"/>
                    <a:pt x="190" y="27"/>
                    <a:pt x="190" y="27"/>
                  </a:cubicBezTo>
                  <a:cubicBezTo>
                    <a:pt x="190" y="27"/>
                    <a:pt x="190" y="27"/>
                    <a:pt x="190" y="27"/>
                  </a:cubicBezTo>
                  <a:cubicBezTo>
                    <a:pt x="191" y="27"/>
                    <a:pt x="191" y="27"/>
                    <a:pt x="191" y="27"/>
                  </a:cubicBezTo>
                  <a:cubicBezTo>
                    <a:pt x="191" y="28"/>
                    <a:pt x="191" y="28"/>
                    <a:pt x="191" y="28"/>
                  </a:cubicBezTo>
                  <a:cubicBezTo>
                    <a:pt x="191" y="28"/>
                    <a:pt x="191" y="28"/>
                    <a:pt x="191" y="28"/>
                  </a:cubicBezTo>
                  <a:cubicBezTo>
                    <a:pt x="191" y="28"/>
                    <a:pt x="191" y="28"/>
                    <a:pt x="191" y="28"/>
                  </a:cubicBezTo>
                  <a:cubicBezTo>
                    <a:pt x="191" y="28"/>
                    <a:pt x="191" y="28"/>
                    <a:pt x="191" y="28"/>
                  </a:cubicBezTo>
                  <a:cubicBezTo>
                    <a:pt x="190" y="28"/>
                    <a:pt x="190" y="28"/>
                    <a:pt x="190" y="28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1" y="30"/>
                    <a:pt x="191" y="30"/>
                    <a:pt x="191" y="30"/>
                  </a:cubicBezTo>
                  <a:cubicBezTo>
                    <a:pt x="191" y="30"/>
                    <a:pt x="191" y="30"/>
                    <a:pt x="191" y="30"/>
                  </a:cubicBezTo>
                  <a:cubicBezTo>
                    <a:pt x="191" y="30"/>
                    <a:pt x="191" y="30"/>
                    <a:pt x="191" y="30"/>
                  </a:cubicBezTo>
                  <a:cubicBezTo>
                    <a:pt x="191" y="30"/>
                    <a:pt x="191" y="30"/>
                    <a:pt x="191" y="30"/>
                  </a:cubicBezTo>
                  <a:cubicBezTo>
                    <a:pt x="190" y="31"/>
                    <a:pt x="190" y="31"/>
                    <a:pt x="190" y="31"/>
                  </a:cubicBezTo>
                  <a:cubicBezTo>
                    <a:pt x="191" y="31"/>
                    <a:pt x="191" y="31"/>
                    <a:pt x="191" y="31"/>
                  </a:cubicBezTo>
                  <a:cubicBezTo>
                    <a:pt x="191" y="31"/>
                    <a:pt x="191" y="31"/>
                    <a:pt x="191" y="31"/>
                  </a:cubicBezTo>
                  <a:cubicBezTo>
                    <a:pt x="191" y="32"/>
                    <a:pt x="191" y="32"/>
                    <a:pt x="191" y="32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0" y="33"/>
                    <a:pt x="190" y="33"/>
                    <a:pt x="190" y="33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36"/>
                    <a:pt x="190" y="36"/>
                    <a:pt x="190" y="36"/>
                  </a:cubicBezTo>
                  <a:cubicBezTo>
                    <a:pt x="190" y="36"/>
                    <a:pt x="190" y="36"/>
                    <a:pt x="190" y="36"/>
                  </a:cubicBezTo>
                  <a:cubicBezTo>
                    <a:pt x="190" y="36"/>
                    <a:pt x="190" y="36"/>
                    <a:pt x="190" y="36"/>
                  </a:cubicBezTo>
                  <a:cubicBezTo>
                    <a:pt x="190" y="36"/>
                    <a:pt x="190" y="36"/>
                    <a:pt x="190" y="36"/>
                  </a:cubicBezTo>
                  <a:cubicBezTo>
                    <a:pt x="188" y="35"/>
                    <a:pt x="188" y="35"/>
                    <a:pt x="188" y="35"/>
                  </a:cubicBezTo>
                  <a:cubicBezTo>
                    <a:pt x="187" y="35"/>
                    <a:pt x="187" y="35"/>
                    <a:pt x="187" y="35"/>
                  </a:cubicBezTo>
                  <a:cubicBezTo>
                    <a:pt x="187" y="35"/>
                    <a:pt x="187" y="35"/>
                    <a:pt x="187" y="35"/>
                  </a:cubicBezTo>
                  <a:cubicBezTo>
                    <a:pt x="187" y="35"/>
                    <a:pt x="187" y="35"/>
                    <a:pt x="187" y="35"/>
                  </a:cubicBezTo>
                  <a:cubicBezTo>
                    <a:pt x="186" y="36"/>
                    <a:pt x="186" y="36"/>
                    <a:pt x="186" y="36"/>
                  </a:cubicBezTo>
                  <a:cubicBezTo>
                    <a:pt x="186" y="36"/>
                    <a:pt x="186" y="36"/>
                    <a:pt x="186" y="36"/>
                  </a:cubicBezTo>
                  <a:cubicBezTo>
                    <a:pt x="186" y="37"/>
                    <a:pt x="186" y="37"/>
                    <a:pt x="186" y="37"/>
                  </a:cubicBezTo>
                  <a:cubicBezTo>
                    <a:pt x="185" y="37"/>
                    <a:pt x="185" y="37"/>
                    <a:pt x="185" y="37"/>
                  </a:cubicBezTo>
                  <a:cubicBezTo>
                    <a:pt x="185" y="37"/>
                    <a:pt x="185" y="37"/>
                    <a:pt x="185" y="37"/>
                  </a:cubicBezTo>
                  <a:cubicBezTo>
                    <a:pt x="185" y="37"/>
                    <a:pt x="185" y="37"/>
                    <a:pt x="185" y="37"/>
                  </a:cubicBezTo>
                  <a:cubicBezTo>
                    <a:pt x="185" y="38"/>
                    <a:pt x="185" y="38"/>
                    <a:pt x="185" y="38"/>
                  </a:cubicBezTo>
                  <a:cubicBezTo>
                    <a:pt x="186" y="39"/>
                    <a:pt x="186" y="39"/>
                    <a:pt x="186" y="39"/>
                  </a:cubicBezTo>
                  <a:cubicBezTo>
                    <a:pt x="186" y="39"/>
                    <a:pt x="186" y="39"/>
                    <a:pt x="186" y="39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7" y="40"/>
                    <a:pt x="187" y="40"/>
                    <a:pt x="187" y="40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7" y="41"/>
                    <a:pt x="187" y="41"/>
                    <a:pt x="187" y="41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7" y="44"/>
                    <a:pt x="187" y="44"/>
                    <a:pt x="187" y="44"/>
                  </a:cubicBezTo>
                  <a:cubicBezTo>
                    <a:pt x="187" y="44"/>
                    <a:pt x="187" y="44"/>
                    <a:pt x="187" y="44"/>
                  </a:cubicBezTo>
                  <a:cubicBezTo>
                    <a:pt x="187" y="44"/>
                    <a:pt x="187" y="44"/>
                    <a:pt x="187" y="44"/>
                  </a:cubicBezTo>
                  <a:cubicBezTo>
                    <a:pt x="187" y="45"/>
                    <a:pt x="187" y="45"/>
                    <a:pt x="187" y="45"/>
                  </a:cubicBezTo>
                  <a:cubicBezTo>
                    <a:pt x="187" y="45"/>
                    <a:pt x="187" y="45"/>
                    <a:pt x="187" y="45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7"/>
                    <a:pt x="186" y="47"/>
                    <a:pt x="186" y="47"/>
                  </a:cubicBezTo>
                  <a:cubicBezTo>
                    <a:pt x="186" y="47"/>
                    <a:pt x="186" y="47"/>
                    <a:pt x="186" y="47"/>
                  </a:cubicBezTo>
                  <a:cubicBezTo>
                    <a:pt x="186" y="47"/>
                    <a:pt x="186" y="47"/>
                    <a:pt x="186" y="47"/>
                  </a:cubicBezTo>
                  <a:cubicBezTo>
                    <a:pt x="186" y="47"/>
                    <a:pt x="186" y="47"/>
                    <a:pt x="186" y="47"/>
                  </a:cubicBezTo>
                  <a:cubicBezTo>
                    <a:pt x="183" y="49"/>
                    <a:pt x="183" y="49"/>
                    <a:pt x="183" y="49"/>
                  </a:cubicBezTo>
                  <a:cubicBezTo>
                    <a:pt x="183" y="54"/>
                    <a:pt x="183" y="54"/>
                    <a:pt x="183" y="54"/>
                  </a:cubicBezTo>
                  <a:cubicBezTo>
                    <a:pt x="174" y="60"/>
                    <a:pt x="174" y="60"/>
                    <a:pt x="174" y="60"/>
                  </a:cubicBezTo>
                  <a:cubicBezTo>
                    <a:pt x="173" y="61"/>
                    <a:pt x="173" y="61"/>
                    <a:pt x="173" y="61"/>
                  </a:cubicBezTo>
                  <a:cubicBezTo>
                    <a:pt x="173" y="61"/>
                    <a:pt x="173" y="61"/>
                    <a:pt x="173" y="61"/>
                  </a:cubicBezTo>
                  <a:cubicBezTo>
                    <a:pt x="172" y="60"/>
                    <a:pt x="172" y="60"/>
                    <a:pt x="172" y="60"/>
                  </a:cubicBezTo>
                  <a:cubicBezTo>
                    <a:pt x="171" y="61"/>
                    <a:pt x="171" y="61"/>
                    <a:pt x="171" y="61"/>
                  </a:cubicBezTo>
                  <a:cubicBezTo>
                    <a:pt x="171" y="61"/>
                    <a:pt x="171" y="61"/>
                    <a:pt x="171" y="6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69" y="61"/>
                    <a:pt x="169" y="61"/>
                    <a:pt x="169" y="61"/>
                  </a:cubicBezTo>
                  <a:cubicBezTo>
                    <a:pt x="169" y="61"/>
                    <a:pt x="169" y="61"/>
                    <a:pt x="169" y="61"/>
                  </a:cubicBezTo>
                  <a:cubicBezTo>
                    <a:pt x="169" y="62"/>
                    <a:pt x="169" y="62"/>
                    <a:pt x="169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67" y="63"/>
                    <a:pt x="167" y="63"/>
                    <a:pt x="167" y="63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6" y="64"/>
                    <a:pt x="166" y="64"/>
                    <a:pt x="166" y="64"/>
                  </a:cubicBezTo>
                  <a:cubicBezTo>
                    <a:pt x="166" y="64"/>
                    <a:pt x="166" y="64"/>
                    <a:pt x="166" y="64"/>
                  </a:cubicBezTo>
                  <a:cubicBezTo>
                    <a:pt x="166" y="65"/>
                    <a:pt x="166" y="65"/>
                    <a:pt x="166" y="65"/>
                  </a:cubicBezTo>
                  <a:cubicBezTo>
                    <a:pt x="165" y="65"/>
                    <a:pt x="165" y="65"/>
                    <a:pt x="165" y="65"/>
                  </a:cubicBezTo>
                  <a:cubicBezTo>
                    <a:pt x="165" y="65"/>
                    <a:pt x="165" y="65"/>
                    <a:pt x="165" y="65"/>
                  </a:cubicBezTo>
                  <a:cubicBezTo>
                    <a:pt x="164" y="66"/>
                    <a:pt x="164" y="66"/>
                    <a:pt x="164" y="66"/>
                  </a:cubicBezTo>
                  <a:cubicBezTo>
                    <a:pt x="164" y="66"/>
                    <a:pt x="164" y="66"/>
                    <a:pt x="164" y="66"/>
                  </a:cubicBezTo>
                  <a:cubicBezTo>
                    <a:pt x="164" y="65"/>
                    <a:pt x="164" y="65"/>
                    <a:pt x="164" y="65"/>
                  </a:cubicBezTo>
                  <a:cubicBezTo>
                    <a:pt x="163" y="65"/>
                    <a:pt x="163" y="65"/>
                    <a:pt x="163" y="65"/>
                  </a:cubicBezTo>
                  <a:cubicBezTo>
                    <a:pt x="164" y="65"/>
                    <a:pt x="164" y="65"/>
                    <a:pt x="164" y="65"/>
                  </a:cubicBezTo>
                  <a:cubicBezTo>
                    <a:pt x="164" y="65"/>
                    <a:pt x="164" y="65"/>
                    <a:pt x="164" y="65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5" y="63"/>
                    <a:pt x="165" y="63"/>
                    <a:pt x="165" y="63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6" y="63"/>
                    <a:pt x="166" y="63"/>
                    <a:pt x="166" y="63"/>
                  </a:cubicBezTo>
                  <a:cubicBezTo>
                    <a:pt x="165" y="63"/>
                    <a:pt x="165" y="63"/>
                    <a:pt x="165" y="63"/>
                  </a:cubicBezTo>
                  <a:cubicBezTo>
                    <a:pt x="165" y="63"/>
                    <a:pt x="165" y="63"/>
                    <a:pt x="165" y="63"/>
                  </a:cubicBezTo>
                  <a:cubicBezTo>
                    <a:pt x="164" y="63"/>
                    <a:pt x="164" y="63"/>
                    <a:pt x="164" y="63"/>
                  </a:cubicBezTo>
                  <a:cubicBezTo>
                    <a:pt x="164" y="63"/>
                    <a:pt x="164" y="63"/>
                    <a:pt x="164" y="63"/>
                  </a:cubicBezTo>
                  <a:cubicBezTo>
                    <a:pt x="165" y="62"/>
                    <a:pt x="165" y="62"/>
                    <a:pt x="165" y="62"/>
                  </a:cubicBezTo>
                  <a:cubicBezTo>
                    <a:pt x="165" y="62"/>
                    <a:pt x="165" y="62"/>
                    <a:pt x="165" y="62"/>
                  </a:cubicBezTo>
                  <a:cubicBezTo>
                    <a:pt x="164" y="61"/>
                    <a:pt x="164" y="61"/>
                    <a:pt x="164" y="61"/>
                  </a:cubicBezTo>
                  <a:cubicBezTo>
                    <a:pt x="164" y="61"/>
                    <a:pt x="164" y="61"/>
                    <a:pt x="164" y="61"/>
                  </a:cubicBezTo>
                  <a:cubicBezTo>
                    <a:pt x="164" y="60"/>
                    <a:pt x="164" y="60"/>
                    <a:pt x="164" y="60"/>
                  </a:cubicBezTo>
                  <a:cubicBezTo>
                    <a:pt x="165" y="60"/>
                    <a:pt x="165" y="60"/>
                    <a:pt x="165" y="60"/>
                  </a:cubicBezTo>
                  <a:cubicBezTo>
                    <a:pt x="165" y="60"/>
                    <a:pt x="165" y="60"/>
                    <a:pt x="165" y="60"/>
                  </a:cubicBezTo>
                  <a:cubicBezTo>
                    <a:pt x="165" y="59"/>
                    <a:pt x="165" y="59"/>
                    <a:pt x="165" y="59"/>
                  </a:cubicBezTo>
                  <a:cubicBezTo>
                    <a:pt x="165" y="59"/>
                    <a:pt x="165" y="59"/>
                    <a:pt x="165" y="59"/>
                  </a:cubicBezTo>
                  <a:cubicBezTo>
                    <a:pt x="166" y="58"/>
                    <a:pt x="166" y="58"/>
                    <a:pt x="166" y="58"/>
                  </a:cubicBezTo>
                  <a:cubicBezTo>
                    <a:pt x="166" y="58"/>
                    <a:pt x="166" y="58"/>
                    <a:pt x="166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63" y="57"/>
                    <a:pt x="163" y="57"/>
                    <a:pt x="163" y="57"/>
                  </a:cubicBezTo>
                  <a:cubicBezTo>
                    <a:pt x="163" y="57"/>
                    <a:pt x="163" y="57"/>
                    <a:pt x="163" y="57"/>
                  </a:cubicBezTo>
                  <a:cubicBezTo>
                    <a:pt x="162" y="56"/>
                    <a:pt x="162" y="56"/>
                    <a:pt x="162" y="56"/>
                  </a:cubicBezTo>
                  <a:cubicBezTo>
                    <a:pt x="162" y="56"/>
                    <a:pt x="162" y="56"/>
                    <a:pt x="162" y="56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1" y="58"/>
                    <a:pt x="161" y="58"/>
                    <a:pt x="161" y="58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0" y="60"/>
                    <a:pt x="160" y="60"/>
                    <a:pt x="160" y="60"/>
                  </a:cubicBezTo>
                  <a:cubicBezTo>
                    <a:pt x="160" y="60"/>
                    <a:pt x="160" y="60"/>
                    <a:pt x="160" y="60"/>
                  </a:cubicBezTo>
                  <a:cubicBezTo>
                    <a:pt x="160" y="61"/>
                    <a:pt x="160" y="61"/>
                    <a:pt x="160" y="61"/>
                  </a:cubicBezTo>
                  <a:cubicBezTo>
                    <a:pt x="159" y="61"/>
                    <a:pt x="159" y="61"/>
                    <a:pt x="159" y="61"/>
                  </a:cubicBezTo>
                  <a:cubicBezTo>
                    <a:pt x="158" y="61"/>
                    <a:pt x="158" y="61"/>
                    <a:pt x="158" y="61"/>
                  </a:cubicBezTo>
                  <a:cubicBezTo>
                    <a:pt x="158" y="63"/>
                    <a:pt x="158" y="63"/>
                    <a:pt x="158" y="63"/>
                  </a:cubicBezTo>
                  <a:cubicBezTo>
                    <a:pt x="157" y="63"/>
                    <a:pt x="157" y="63"/>
                    <a:pt x="157" y="63"/>
                  </a:cubicBezTo>
                  <a:cubicBezTo>
                    <a:pt x="158" y="63"/>
                    <a:pt x="158" y="63"/>
                    <a:pt x="158" y="63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7" y="64"/>
                    <a:pt x="157" y="64"/>
                    <a:pt x="157" y="6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7" y="65"/>
                    <a:pt x="157" y="65"/>
                    <a:pt x="157" y="65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54" y="64"/>
                    <a:pt x="154" y="64"/>
                    <a:pt x="154" y="64"/>
                  </a:cubicBezTo>
                  <a:cubicBezTo>
                    <a:pt x="154" y="65"/>
                    <a:pt x="154" y="65"/>
                    <a:pt x="154" y="65"/>
                  </a:cubicBezTo>
                  <a:cubicBezTo>
                    <a:pt x="154" y="65"/>
                    <a:pt x="154" y="65"/>
                    <a:pt x="154" y="65"/>
                  </a:cubicBezTo>
                  <a:cubicBezTo>
                    <a:pt x="154" y="66"/>
                    <a:pt x="154" y="66"/>
                    <a:pt x="154" y="66"/>
                  </a:cubicBezTo>
                  <a:cubicBezTo>
                    <a:pt x="154" y="66"/>
                    <a:pt x="154" y="66"/>
                    <a:pt x="154" y="66"/>
                  </a:cubicBezTo>
                  <a:cubicBezTo>
                    <a:pt x="154" y="66"/>
                    <a:pt x="154" y="66"/>
                    <a:pt x="154" y="66"/>
                  </a:cubicBezTo>
                  <a:cubicBezTo>
                    <a:pt x="154" y="66"/>
                    <a:pt x="154" y="66"/>
                    <a:pt x="154" y="66"/>
                  </a:cubicBezTo>
                  <a:cubicBezTo>
                    <a:pt x="154" y="67"/>
                    <a:pt x="154" y="67"/>
                    <a:pt x="154" y="67"/>
                  </a:cubicBezTo>
                  <a:cubicBezTo>
                    <a:pt x="154" y="68"/>
                    <a:pt x="154" y="68"/>
                    <a:pt x="154" y="68"/>
                  </a:cubicBezTo>
                  <a:cubicBezTo>
                    <a:pt x="155" y="68"/>
                    <a:pt x="155" y="68"/>
                    <a:pt x="155" y="68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6" y="70"/>
                    <a:pt x="156" y="70"/>
                    <a:pt x="156" y="70"/>
                  </a:cubicBezTo>
                  <a:cubicBezTo>
                    <a:pt x="156" y="70"/>
                    <a:pt x="156" y="70"/>
                    <a:pt x="156" y="70"/>
                  </a:cubicBezTo>
                  <a:cubicBezTo>
                    <a:pt x="156" y="70"/>
                    <a:pt x="156" y="70"/>
                    <a:pt x="156" y="70"/>
                  </a:cubicBezTo>
                  <a:cubicBezTo>
                    <a:pt x="157" y="70"/>
                    <a:pt x="157" y="70"/>
                    <a:pt x="157" y="70"/>
                  </a:cubicBezTo>
                  <a:cubicBezTo>
                    <a:pt x="157" y="70"/>
                    <a:pt x="157" y="70"/>
                    <a:pt x="157" y="70"/>
                  </a:cubicBezTo>
                  <a:cubicBezTo>
                    <a:pt x="157" y="70"/>
                    <a:pt x="157" y="70"/>
                    <a:pt x="157" y="70"/>
                  </a:cubicBezTo>
                  <a:cubicBezTo>
                    <a:pt x="157" y="70"/>
                    <a:pt x="157" y="70"/>
                    <a:pt x="157" y="70"/>
                  </a:cubicBezTo>
                  <a:cubicBezTo>
                    <a:pt x="158" y="70"/>
                    <a:pt x="158" y="70"/>
                    <a:pt x="158" y="70"/>
                  </a:cubicBezTo>
                  <a:cubicBezTo>
                    <a:pt x="158" y="70"/>
                    <a:pt x="158" y="70"/>
                    <a:pt x="158" y="70"/>
                  </a:cubicBezTo>
                  <a:cubicBezTo>
                    <a:pt x="158" y="71"/>
                    <a:pt x="158" y="71"/>
                    <a:pt x="158" y="71"/>
                  </a:cubicBezTo>
                  <a:cubicBezTo>
                    <a:pt x="159" y="73"/>
                    <a:pt x="159" y="73"/>
                    <a:pt x="159" y="73"/>
                  </a:cubicBezTo>
                  <a:cubicBezTo>
                    <a:pt x="160" y="73"/>
                    <a:pt x="160" y="73"/>
                    <a:pt x="160" y="73"/>
                  </a:cubicBezTo>
                  <a:cubicBezTo>
                    <a:pt x="160" y="72"/>
                    <a:pt x="160" y="72"/>
                    <a:pt x="160" y="72"/>
                  </a:cubicBezTo>
                  <a:cubicBezTo>
                    <a:pt x="161" y="72"/>
                    <a:pt x="161" y="72"/>
                    <a:pt x="161" y="72"/>
                  </a:cubicBezTo>
                  <a:cubicBezTo>
                    <a:pt x="161" y="72"/>
                    <a:pt x="161" y="72"/>
                    <a:pt x="161" y="72"/>
                  </a:cubicBezTo>
                  <a:cubicBezTo>
                    <a:pt x="161" y="72"/>
                    <a:pt x="161" y="72"/>
                    <a:pt x="161" y="72"/>
                  </a:cubicBezTo>
                  <a:cubicBezTo>
                    <a:pt x="161" y="71"/>
                    <a:pt x="161" y="71"/>
                    <a:pt x="161" y="71"/>
                  </a:cubicBezTo>
                  <a:cubicBezTo>
                    <a:pt x="161" y="71"/>
                    <a:pt x="161" y="71"/>
                    <a:pt x="161" y="71"/>
                  </a:cubicBezTo>
                  <a:cubicBezTo>
                    <a:pt x="162" y="71"/>
                    <a:pt x="162" y="71"/>
                    <a:pt x="162" y="71"/>
                  </a:cubicBezTo>
                  <a:cubicBezTo>
                    <a:pt x="162" y="71"/>
                    <a:pt x="162" y="71"/>
                    <a:pt x="162" y="71"/>
                  </a:cubicBezTo>
                  <a:cubicBezTo>
                    <a:pt x="162" y="70"/>
                    <a:pt x="162" y="70"/>
                    <a:pt x="162" y="70"/>
                  </a:cubicBezTo>
                  <a:cubicBezTo>
                    <a:pt x="162" y="70"/>
                    <a:pt x="162" y="70"/>
                    <a:pt x="162" y="70"/>
                  </a:cubicBezTo>
                  <a:cubicBezTo>
                    <a:pt x="163" y="70"/>
                    <a:pt x="163" y="70"/>
                    <a:pt x="163" y="70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165" y="70"/>
                    <a:pt x="165" y="70"/>
                    <a:pt x="165" y="70"/>
                  </a:cubicBezTo>
                  <a:cubicBezTo>
                    <a:pt x="165" y="70"/>
                    <a:pt x="165" y="70"/>
                    <a:pt x="165" y="70"/>
                  </a:cubicBezTo>
                  <a:cubicBezTo>
                    <a:pt x="165" y="70"/>
                    <a:pt x="165" y="70"/>
                    <a:pt x="165" y="70"/>
                  </a:cubicBezTo>
                  <a:cubicBezTo>
                    <a:pt x="166" y="71"/>
                    <a:pt x="166" y="71"/>
                    <a:pt x="166" y="71"/>
                  </a:cubicBezTo>
                  <a:cubicBezTo>
                    <a:pt x="167" y="70"/>
                    <a:pt x="167" y="70"/>
                    <a:pt x="167" y="70"/>
                  </a:cubicBezTo>
                  <a:cubicBezTo>
                    <a:pt x="168" y="70"/>
                    <a:pt x="168" y="70"/>
                    <a:pt x="168" y="70"/>
                  </a:cubicBezTo>
                  <a:cubicBezTo>
                    <a:pt x="168" y="70"/>
                    <a:pt x="168" y="70"/>
                    <a:pt x="168" y="70"/>
                  </a:cubicBezTo>
                  <a:cubicBezTo>
                    <a:pt x="168" y="70"/>
                    <a:pt x="168" y="70"/>
                    <a:pt x="168" y="70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0" y="71"/>
                    <a:pt x="170" y="71"/>
                    <a:pt x="170" y="71"/>
                  </a:cubicBezTo>
                  <a:cubicBezTo>
                    <a:pt x="170" y="71"/>
                    <a:pt x="170" y="71"/>
                    <a:pt x="170" y="71"/>
                  </a:cubicBezTo>
                  <a:cubicBezTo>
                    <a:pt x="170" y="72"/>
                    <a:pt x="170" y="72"/>
                    <a:pt x="170" y="72"/>
                  </a:cubicBezTo>
                  <a:cubicBezTo>
                    <a:pt x="170" y="72"/>
                    <a:pt x="170" y="72"/>
                    <a:pt x="170" y="72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69" y="73"/>
                    <a:pt x="169" y="73"/>
                    <a:pt x="169" y="73"/>
                  </a:cubicBezTo>
                  <a:cubicBezTo>
                    <a:pt x="170" y="73"/>
                    <a:pt x="170" y="73"/>
                    <a:pt x="170" y="73"/>
                  </a:cubicBezTo>
                  <a:cubicBezTo>
                    <a:pt x="170" y="73"/>
                    <a:pt x="170" y="73"/>
                    <a:pt x="170" y="73"/>
                  </a:cubicBezTo>
                  <a:cubicBezTo>
                    <a:pt x="169" y="73"/>
                    <a:pt x="169" y="73"/>
                    <a:pt x="169" y="73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8" y="73"/>
                    <a:pt x="168" y="73"/>
                    <a:pt x="168" y="73"/>
                  </a:cubicBezTo>
                  <a:cubicBezTo>
                    <a:pt x="167" y="73"/>
                    <a:pt x="167" y="73"/>
                    <a:pt x="167" y="73"/>
                  </a:cubicBezTo>
                  <a:cubicBezTo>
                    <a:pt x="167" y="73"/>
                    <a:pt x="167" y="73"/>
                    <a:pt x="167" y="73"/>
                  </a:cubicBezTo>
                  <a:cubicBezTo>
                    <a:pt x="166" y="74"/>
                    <a:pt x="166" y="74"/>
                    <a:pt x="166" y="74"/>
                  </a:cubicBezTo>
                  <a:cubicBezTo>
                    <a:pt x="166" y="74"/>
                    <a:pt x="166" y="74"/>
                    <a:pt x="166" y="74"/>
                  </a:cubicBezTo>
                  <a:cubicBezTo>
                    <a:pt x="166" y="74"/>
                    <a:pt x="166" y="74"/>
                    <a:pt x="166" y="74"/>
                  </a:cubicBezTo>
                  <a:cubicBezTo>
                    <a:pt x="165" y="74"/>
                    <a:pt x="165" y="74"/>
                    <a:pt x="165" y="74"/>
                  </a:cubicBezTo>
                  <a:cubicBezTo>
                    <a:pt x="165" y="74"/>
                    <a:pt x="165" y="74"/>
                    <a:pt x="165" y="74"/>
                  </a:cubicBezTo>
                  <a:cubicBezTo>
                    <a:pt x="165" y="74"/>
                    <a:pt x="165" y="74"/>
                    <a:pt x="165" y="74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4" y="76"/>
                    <a:pt x="164" y="76"/>
                    <a:pt x="164" y="76"/>
                  </a:cubicBezTo>
                  <a:cubicBezTo>
                    <a:pt x="164" y="76"/>
                    <a:pt x="164" y="76"/>
                    <a:pt x="164" y="76"/>
                  </a:cubicBezTo>
                  <a:cubicBezTo>
                    <a:pt x="163" y="76"/>
                    <a:pt x="163" y="76"/>
                    <a:pt x="163" y="76"/>
                  </a:cubicBezTo>
                  <a:cubicBezTo>
                    <a:pt x="163" y="76"/>
                    <a:pt x="163" y="76"/>
                    <a:pt x="163" y="76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3" y="77"/>
                    <a:pt x="163" y="77"/>
                    <a:pt x="163" y="77"/>
                  </a:cubicBezTo>
                  <a:cubicBezTo>
                    <a:pt x="163" y="77"/>
                    <a:pt x="163" y="77"/>
                    <a:pt x="163" y="77"/>
                  </a:cubicBezTo>
                  <a:cubicBezTo>
                    <a:pt x="163" y="78"/>
                    <a:pt x="163" y="78"/>
                    <a:pt x="163" y="78"/>
                  </a:cubicBezTo>
                  <a:cubicBezTo>
                    <a:pt x="162" y="78"/>
                    <a:pt x="162" y="78"/>
                    <a:pt x="162" y="78"/>
                  </a:cubicBezTo>
                  <a:cubicBezTo>
                    <a:pt x="162" y="78"/>
                    <a:pt x="162" y="78"/>
                    <a:pt x="162" y="78"/>
                  </a:cubicBezTo>
                  <a:cubicBezTo>
                    <a:pt x="162" y="79"/>
                    <a:pt x="162" y="79"/>
                    <a:pt x="162" y="79"/>
                  </a:cubicBezTo>
                  <a:cubicBezTo>
                    <a:pt x="162" y="80"/>
                    <a:pt x="162" y="80"/>
                    <a:pt x="162" y="80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2" y="82"/>
                    <a:pt x="162" y="82"/>
                    <a:pt x="162" y="82"/>
                  </a:cubicBezTo>
                  <a:cubicBezTo>
                    <a:pt x="162" y="82"/>
                    <a:pt x="162" y="82"/>
                    <a:pt x="162" y="82"/>
                  </a:cubicBezTo>
                  <a:cubicBezTo>
                    <a:pt x="164" y="83"/>
                    <a:pt x="164" y="83"/>
                    <a:pt x="164" y="83"/>
                  </a:cubicBezTo>
                  <a:cubicBezTo>
                    <a:pt x="164" y="83"/>
                    <a:pt x="164" y="83"/>
                    <a:pt x="164" y="83"/>
                  </a:cubicBezTo>
                  <a:cubicBezTo>
                    <a:pt x="164" y="83"/>
                    <a:pt x="164" y="83"/>
                    <a:pt x="164" y="83"/>
                  </a:cubicBezTo>
                  <a:cubicBezTo>
                    <a:pt x="166" y="84"/>
                    <a:pt x="166" y="84"/>
                    <a:pt x="166" y="84"/>
                  </a:cubicBezTo>
                  <a:cubicBezTo>
                    <a:pt x="167" y="86"/>
                    <a:pt x="167" y="86"/>
                    <a:pt x="167" y="86"/>
                  </a:cubicBezTo>
                  <a:cubicBezTo>
                    <a:pt x="167" y="86"/>
                    <a:pt x="167" y="86"/>
                    <a:pt x="167" y="86"/>
                  </a:cubicBezTo>
                  <a:cubicBezTo>
                    <a:pt x="166" y="86"/>
                    <a:pt x="166" y="86"/>
                    <a:pt x="166" y="86"/>
                  </a:cubicBezTo>
                  <a:cubicBezTo>
                    <a:pt x="167" y="86"/>
                    <a:pt x="167" y="86"/>
                    <a:pt x="167" y="86"/>
                  </a:cubicBezTo>
                  <a:cubicBezTo>
                    <a:pt x="167" y="87"/>
                    <a:pt x="167" y="87"/>
                    <a:pt x="167" y="87"/>
                  </a:cubicBezTo>
                  <a:cubicBezTo>
                    <a:pt x="168" y="88"/>
                    <a:pt x="168" y="88"/>
                    <a:pt x="168" y="88"/>
                  </a:cubicBezTo>
                  <a:cubicBezTo>
                    <a:pt x="168" y="89"/>
                    <a:pt x="168" y="89"/>
                    <a:pt x="168" y="89"/>
                  </a:cubicBezTo>
                  <a:cubicBezTo>
                    <a:pt x="169" y="90"/>
                    <a:pt x="169" y="90"/>
                    <a:pt x="169" y="90"/>
                  </a:cubicBezTo>
                  <a:cubicBezTo>
                    <a:pt x="170" y="90"/>
                    <a:pt x="170" y="90"/>
                    <a:pt x="170" y="90"/>
                  </a:cubicBezTo>
                  <a:cubicBezTo>
                    <a:pt x="170" y="90"/>
                    <a:pt x="170" y="90"/>
                    <a:pt x="170" y="90"/>
                  </a:cubicBezTo>
                  <a:cubicBezTo>
                    <a:pt x="170" y="91"/>
                    <a:pt x="170" y="91"/>
                    <a:pt x="170" y="91"/>
                  </a:cubicBezTo>
                  <a:cubicBezTo>
                    <a:pt x="170" y="91"/>
                    <a:pt x="170" y="91"/>
                    <a:pt x="170" y="91"/>
                  </a:cubicBezTo>
                  <a:cubicBezTo>
                    <a:pt x="171" y="92"/>
                    <a:pt x="171" y="92"/>
                    <a:pt x="171" y="92"/>
                  </a:cubicBezTo>
                  <a:cubicBezTo>
                    <a:pt x="171" y="92"/>
                    <a:pt x="171" y="92"/>
                    <a:pt x="171" y="92"/>
                  </a:cubicBezTo>
                  <a:cubicBezTo>
                    <a:pt x="172" y="93"/>
                    <a:pt x="172" y="93"/>
                    <a:pt x="172" y="93"/>
                  </a:cubicBezTo>
                  <a:cubicBezTo>
                    <a:pt x="172" y="93"/>
                    <a:pt x="172" y="93"/>
                    <a:pt x="172" y="93"/>
                  </a:cubicBezTo>
                  <a:cubicBezTo>
                    <a:pt x="170" y="92"/>
                    <a:pt x="170" y="92"/>
                    <a:pt x="170" y="92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69" y="92"/>
                    <a:pt x="169" y="92"/>
                    <a:pt x="169" y="92"/>
                  </a:cubicBezTo>
                  <a:cubicBezTo>
                    <a:pt x="169" y="92"/>
                    <a:pt x="169" y="92"/>
                    <a:pt x="169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6" y="92"/>
                    <a:pt x="166" y="92"/>
                    <a:pt x="166" y="92"/>
                  </a:cubicBezTo>
                  <a:cubicBezTo>
                    <a:pt x="166" y="92"/>
                    <a:pt x="166" y="92"/>
                    <a:pt x="166" y="92"/>
                  </a:cubicBezTo>
                  <a:cubicBezTo>
                    <a:pt x="165" y="91"/>
                    <a:pt x="165" y="91"/>
                    <a:pt x="165" y="91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2" y="93"/>
                    <a:pt x="162" y="93"/>
                    <a:pt x="162" y="93"/>
                  </a:cubicBezTo>
                  <a:cubicBezTo>
                    <a:pt x="163" y="92"/>
                    <a:pt x="163" y="92"/>
                    <a:pt x="163" y="92"/>
                  </a:cubicBezTo>
                  <a:cubicBezTo>
                    <a:pt x="163" y="92"/>
                    <a:pt x="163" y="92"/>
                    <a:pt x="163" y="92"/>
                  </a:cubicBezTo>
                  <a:cubicBezTo>
                    <a:pt x="164" y="92"/>
                    <a:pt x="164" y="92"/>
                    <a:pt x="164" y="92"/>
                  </a:cubicBezTo>
                  <a:cubicBezTo>
                    <a:pt x="165" y="91"/>
                    <a:pt x="165" y="91"/>
                    <a:pt x="165" y="91"/>
                  </a:cubicBezTo>
                  <a:cubicBezTo>
                    <a:pt x="165" y="92"/>
                    <a:pt x="165" y="92"/>
                    <a:pt x="165" y="92"/>
                  </a:cubicBezTo>
                  <a:cubicBezTo>
                    <a:pt x="165" y="92"/>
                    <a:pt x="165" y="92"/>
                    <a:pt x="165" y="92"/>
                  </a:cubicBezTo>
                  <a:cubicBezTo>
                    <a:pt x="166" y="93"/>
                    <a:pt x="166" y="93"/>
                    <a:pt x="166" y="93"/>
                  </a:cubicBezTo>
                  <a:cubicBezTo>
                    <a:pt x="166" y="93"/>
                    <a:pt x="166" y="93"/>
                    <a:pt x="166" y="93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70" y="94"/>
                    <a:pt x="170" y="94"/>
                    <a:pt x="170" y="94"/>
                  </a:cubicBezTo>
                  <a:cubicBezTo>
                    <a:pt x="172" y="95"/>
                    <a:pt x="172" y="95"/>
                    <a:pt x="172" y="95"/>
                  </a:cubicBezTo>
                  <a:cubicBezTo>
                    <a:pt x="172" y="96"/>
                    <a:pt x="172" y="96"/>
                    <a:pt x="172" y="96"/>
                  </a:cubicBezTo>
                  <a:cubicBezTo>
                    <a:pt x="172" y="96"/>
                    <a:pt x="172" y="96"/>
                    <a:pt x="172" y="96"/>
                  </a:cubicBezTo>
                  <a:cubicBezTo>
                    <a:pt x="171" y="96"/>
                    <a:pt x="171" y="96"/>
                    <a:pt x="171" y="96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0" y="97"/>
                    <a:pt x="170" y="97"/>
                    <a:pt x="170" y="97"/>
                  </a:cubicBezTo>
                  <a:cubicBezTo>
                    <a:pt x="170" y="97"/>
                    <a:pt x="170" y="97"/>
                    <a:pt x="170" y="97"/>
                  </a:cubicBezTo>
                  <a:cubicBezTo>
                    <a:pt x="170" y="98"/>
                    <a:pt x="170" y="98"/>
                    <a:pt x="170" y="98"/>
                  </a:cubicBezTo>
                  <a:cubicBezTo>
                    <a:pt x="170" y="98"/>
                    <a:pt x="170" y="98"/>
                    <a:pt x="170" y="98"/>
                  </a:cubicBezTo>
                  <a:cubicBezTo>
                    <a:pt x="169" y="98"/>
                    <a:pt x="169" y="98"/>
                    <a:pt x="169" y="98"/>
                  </a:cubicBezTo>
                  <a:cubicBezTo>
                    <a:pt x="168" y="98"/>
                    <a:pt x="168" y="98"/>
                    <a:pt x="168" y="98"/>
                  </a:cubicBezTo>
                  <a:cubicBezTo>
                    <a:pt x="168" y="98"/>
                    <a:pt x="168" y="98"/>
                    <a:pt x="168" y="98"/>
                  </a:cubicBezTo>
                  <a:cubicBezTo>
                    <a:pt x="167" y="99"/>
                    <a:pt x="167" y="99"/>
                    <a:pt x="167" y="99"/>
                  </a:cubicBezTo>
                  <a:cubicBezTo>
                    <a:pt x="167" y="99"/>
                    <a:pt x="167" y="99"/>
                    <a:pt x="167" y="99"/>
                  </a:cubicBezTo>
                  <a:cubicBezTo>
                    <a:pt x="168" y="99"/>
                    <a:pt x="168" y="99"/>
                    <a:pt x="168" y="99"/>
                  </a:cubicBezTo>
                  <a:cubicBezTo>
                    <a:pt x="168" y="98"/>
                    <a:pt x="168" y="98"/>
                    <a:pt x="168" y="98"/>
                  </a:cubicBezTo>
                  <a:cubicBezTo>
                    <a:pt x="169" y="98"/>
                    <a:pt x="169" y="98"/>
                    <a:pt x="169" y="98"/>
                  </a:cubicBezTo>
                  <a:cubicBezTo>
                    <a:pt x="169" y="99"/>
                    <a:pt x="169" y="99"/>
                    <a:pt x="169" y="99"/>
                  </a:cubicBezTo>
                  <a:cubicBezTo>
                    <a:pt x="170" y="99"/>
                    <a:pt x="170" y="99"/>
                    <a:pt x="170" y="99"/>
                  </a:cubicBezTo>
                  <a:cubicBezTo>
                    <a:pt x="171" y="98"/>
                    <a:pt x="171" y="98"/>
                    <a:pt x="171" y="98"/>
                  </a:cubicBezTo>
                  <a:cubicBezTo>
                    <a:pt x="171" y="98"/>
                    <a:pt x="171" y="98"/>
                    <a:pt x="171" y="98"/>
                  </a:cubicBezTo>
                  <a:cubicBezTo>
                    <a:pt x="172" y="100"/>
                    <a:pt x="172" y="100"/>
                    <a:pt x="172" y="100"/>
                  </a:cubicBezTo>
                  <a:cubicBezTo>
                    <a:pt x="172" y="99"/>
                    <a:pt x="172" y="99"/>
                    <a:pt x="172" y="99"/>
                  </a:cubicBezTo>
                  <a:cubicBezTo>
                    <a:pt x="173" y="100"/>
                    <a:pt x="173" y="100"/>
                    <a:pt x="173" y="100"/>
                  </a:cubicBezTo>
                  <a:cubicBezTo>
                    <a:pt x="173" y="100"/>
                    <a:pt x="173" y="100"/>
                    <a:pt x="173" y="100"/>
                  </a:cubicBezTo>
                  <a:cubicBezTo>
                    <a:pt x="173" y="100"/>
                    <a:pt x="173" y="100"/>
                    <a:pt x="173" y="100"/>
                  </a:cubicBezTo>
                  <a:cubicBezTo>
                    <a:pt x="172" y="101"/>
                    <a:pt x="172" y="101"/>
                    <a:pt x="172" y="101"/>
                  </a:cubicBezTo>
                  <a:cubicBezTo>
                    <a:pt x="171" y="101"/>
                    <a:pt x="171" y="101"/>
                    <a:pt x="171" y="101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2" y="102"/>
                    <a:pt x="172" y="102"/>
                    <a:pt x="172" y="102"/>
                  </a:cubicBezTo>
                  <a:cubicBezTo>
                    <a:pt x="172" y="101"/>
                    <a:pt x="172" y="101"/>
                    <a:pt x="172" y="101"/>
                  </a:cubicBezTo>
                  <a:cubicBezTo>
                    <a:pt x="173" y="101"/>
                    <a:pt x="173" y="101"/>
                    <a:pt x="173" y="101"/>
                  </a:cubicBezTo>
                  <a:cubicBezTo>
                    <a:pt x="173" y="101"/>
                    <a:pt x="173" y="101"/>
                    <a:pt x="173" y="101"/>
                  </a:cubicBezTo>
                  <a:cubicBezTo>
                    <a:pt x="173" y="101"/>
                    <a:pt x="173" y="101"/>
                    <a:pt x="173" y="101"/>
                  </a:cubicBezTo>
                  <a:cubicBezTo>
                    <a:pt x="173" y="101"/>
                    <a:pt x="173" y="101"/>
                    <a:pt x="173" y="101"/>
                  </a:cubicBezTo>
                  <a:cubicBezTo>
                    <a:pt x="174" y="101"/>
                    <a:pt x="174" y="101"/>
                    <a:pt x="174" y="101"/>
                  </a:cubicBezTo>
                  <a:cubicBezTo>
                    <a:pt x="174" y="102"/>
                    <a:pt x="174" y="102"/>
                    <a:pt x="174" y="102"/>
                  </a:cubicBezTo>
                  <a:cubicBezTo>
                    <a:pt x="174" y="102"/>
                    <a:pt x="174" y="102"/>
                    <a:pt x="174" y="102"/>
                  </a:cubicBezTo>
                  <a:cubicBezTo>
                    <a:pt x="174" y="102"/>
                    <a:pt x="174" y="102"/>
                    <a:pt x="174" y="102"/>
                  </a:cubicBezTo>
                  <a:cubicBezTo>
                    <a:pt x="173" y="102"/>
                    <a:pt x="173" y="102"/>
                    <a:pt x="173" y="102"/>
                  </a:cubicBezTo>
                  <a:cubicBezTo>
                    <a:pt x="173" y="102"/>
                    <a:pt x="173" y="102"/>
                    <a:pt x="173" y="102"/>
                  </a:cubicBezTo>
                  <a:cubicBezTo>
                    <a:pt x="173" y="102"/>
                    <a:pt x="173" y="102"/>
                    <a:pt x="173" y="102"/>
                  </a:cubicBezTo>
                  <a:cubicBezTo>
                    <a:pt x="173" y="102"/>
                    <a:pt x="173" y="102"/>
                    <a:pt x="173" y="102"/>
                  </a:cubicBezTo>
                  <a:cubicBezTo>
                    <a:pt x="172" y="102"/>
                    <a:pt x="172" y="102"/>
                    <a:pt x="172" y="102"/>
                  </a:cubicBezTo>
                  <a:cubicBezTo>
                    <a:pt x="172" y="103"/>
                    <a:pt x="172" y="103"/>
                    <a:pt x="172" y="103"/>
                  </a:cubicBezTo>
                  <a:cubicBezTo>
                    <a:pt x="172" y="103"/>
                    <a:pt x="172" y="103"/>
                    <a:pt x="172" y="103"/>
                  </a:cubicBezTo>
                  <a:cubicBezTo>
                    <a:pt x="173" y="103"/>
                    <a:pt x="173" y="103"/>
                    <a:pt x="173" y="103"/>
                  </a:cubicBezTo>
                  <a:cubicBezTo>
                    <a:pt x="173" y="103"/>
                    <a:pt x="173" y="103"/>
                    <a:pt x="173" y="103"/>
                  </a:cubicBezTo>
                  <a:cubicBezTo>
                    <a:pt x="173" y="103"/>
                    <a:pt x="173" y="103"/>
                    <a:pt x="173" y="103"/>
                  </a:cubicBezTo>
                  <a:cubicBezTo>
                    <a:pt x="173" y="103"/>
                    <a:pt x="173" y="103"/>
                    <a:pt x="173" y="103"/>
                  </a:cubicBezTo>
                  <a:cubicBezTo>
                    <a:pt x="172" y="104"/>
                    <a:pt x="172" y="104"/>
                    <a:pt x="172" y="104"/>
                  </a:cubicBezTo>
                  <a:cubicBezTo>
                    <a:pt x="173" y="104"/>
                    <a:pt x="173" y="104"/>
                    <a:pt x="173" y="104"/>
                  </a:cubicBezTo>
                  <a:cubicBezTo>
                    <a:pt x="173" y="104"/>
                    <a:pt x="173" y="104"/>
                    <a:pt x="173" y="104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2" y="104"/>
                    <a:pt x="172" y="104"/>
                    <a:pt x="172" y="104"/>
                  </a:cubicBezTo>
                  <a:cubicBezTo>
                    <a:pt x="172" y="105"/>
                    <a:pt x="172" y="105"/>
                    <a:pt x="172" y="105"/>
                  </a:cubicBezTo>
                  <a:cubicBezTo>
                    <a:pt x="172" y="105"/>
                    <a:pt x="172" y="105"/>
                    <a:pt x="172" y="105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3" y="106"/>
                    <a:pt x="173" y="106"/>
                    <a:pt x="173" y="106"/>
                  </a:cubicBezTo>
                  <a:cubicBezTo>
                    <a:pt x="173" y="106"/>
                    <a:pt x="173" y="106"/>
                    <a:pt x="173" y="106"/>
                  </a:cubicBezTo>
                  <a:cubicBezTo>
                    <a:pt x="173" y="106"/>
                    <a:pt x="173" y="106"/>
                    <a:pt x="173" y="106"/>
                  </a:cubicBezTo>
                  <a:cubicBezTo>
                    <a:pt x="172" y="106"/>
                    <a:pt x="172" y="106"/>
                    <a:pt x="172" y="106"/>
                  </a:cubicBezTo>
                  <a:cubicBezTo>
                    <a:pt x="172" y="106"/>
                    <a:pt x="172" y="106"/>
                    <a:pt x="172" y="106"/>
                  </a:cubicBezTo>
                  <a:cubicBezTo>
                    <a:pt x="172" y="106"/>
                    <a:pt x="172" y="106"/>
                    <a:pt x="172" y="106"/>
                  </a:cubicBezTo>
                  <a:cubicBezTo>
                    <a:pt x="171" y="107"/>
                    <a:pt x="171" y="107"/>
                    <a:pt x="171" y="107"/>
                  </a:cubicBezTo>
                  <a:cubicBezTo>
                    <a:pt x="171" y="107"/>
                    <a:pt x="171" y="107"/>
                    <a:pt x="171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1" y="107"/>
                    <a:pt x="171" y="107"/>
                    <a:pt x="171" y="107"/>
                  </a:cubicBezTo>
                  <a:cubicBezTo>
                    <a:pt x="171" y="107"/>
                    <a:pt x="171" y="107"/>
                    <a:pt x="171" y="107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9"/>
                    <a:pt x="171" y="109"/>
                    <a:pt x="171" y="109"/>
                  </a:cubicBezTo>
                  <a:cubicBezTo>
                    <a:pt x="171" y="109"/>
                    <a:pt x="171" y="109"/>
                    <a:pt x="171" y="109"/>
                  </a:cubicBezTo>
                  <a:cubicBezTo>
                    <a:pt x="171" y="109"/>
                    <a:pt x="171" y="109"/>
                    <a:pt x="171" y="109"/>
                  </a:cubicBezTo>
                  <a:cubicBezTo>
                    <a:pt x="170" y="110"/>
                    <a:pt x="170" y="110"/>
                    <a:pt x="170" y="110"/>
                  </a:cubicBezTo>
                  <a:cubicBezTo>
                    <a:pt x="170" y="109"/>
                    <a:pt x="170" y="109"/>
                    <a:pt x="170" y="109"/>
                  </a:cubicBezTo>
                  <a:cubicBezTo>
                    <a:pt x="170" y="110"/>
                    <a:pt x="170" y="110"/>
                    <a:pt x="170" y="110"/>
                  </a:cubicBezTo>
                  <a:cubicBezTo>
                    <a:pt x="170" y="110"/>
                    <a:pt x="170" y="110"/>
                    <a:pt x="170" y="110"/>
                  </a:cubicBezTo>
                  <a:cubicBezTo>
                    <a:pt x="170" y="110"/>
                    <a:pt x="170" y="110"/>
                    <a:pt x="170" y="110"/>
                  </a:cubicBezTo>
                  <a:cubicBezTo>
                    <a:pt x="170" y="110"/>
                    <a:pt x="170" y="110"/>
                    <a:pt x="170" y="110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69" y="111"/>
                    <a:pt x="169" y="111"/>
                    <a:pt x="169" y="111"/>
                  </a:cubicBezTo>
                  <a:cubicBezTo>
                    <a:pt x="169" y="111"/>
                    <a:pt x="169" y="111"/>
                    <a:pt x="169" y="111"/>
                  </a:cubicBezTo>
                  <a:cubicBezTo>
                    <a:pt x="169" y="111"/>
                    <a:pt x="169" y="111"/>
                    <a:pt x="169" y="111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68" y="111"/>
                    <a:pt x="168" y="111"/>
                    <a:pt x="168" y="111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9" y="112"/>
                    <a:pt x="169" y="112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9" y="113"/>
                    <a:pt x="169" y="113"/>
                    <a:pt x="169" y="113"/>
                  </a:cubicBezTo>
                  <a:cubicBezTo>
                    <a:pt x="169" y="113"/>
                    <a:pt x="169" y="113"/>
                    <a:pt x="169" y="113"/>
                  </a:cubicBezTo>
                  <a:cubicBezTo>
                    <a:pt x="169" y="113"/>
                    <a:pt x="169" y="113"/>
                    <a:pt x="169" y="113"/>
                  </a:cubicBezTo>
                  <a:cubicBezTo>
                    <a:pt x="168" y="113"/>
                    <a:pt x="168" y="113"/>
                    <a:pt x="168" y="113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9" y="114"/>
                    <a:pt x="169" y="114"/>
                    <a:pt x="169" y="114"/>
                  </a:cubicBezTo>
                  <a:cubicBezTo>
                    <a:pt x="168" y="115"/>
                    <a:pt x="168" y="115"/>
                    <a:pt x="168" y="115"/>
                  </a:cubicBezTo>
                  <a:cubicBezTo>
                    <a:pt x="168" y="115"/>
                    <a:pt x="168" y="115"/>
                    <a:pt x="168" y="115"/>
                  </a:cubicBezTo>
                  <a:cubicBezTo>
                    <a:pt x="168" y="115"/>
                    <a:pt x="168" y="115"/>
                    <a:pt x="168" y="115"/>
                  </a:cubicBezTo>
                  <a:cubicBezTo>
                    <a:pt x="168" y="116"/>
                    <a:pt x="168" y="116"/>
                    <a:pt x="168" y="116"/>
                  </a:cubicBezTo>
                  <a:cubicBezTo>
                    <a:pt x="168" y="116"/>
                    <a:pt x="168" y="116"/>
                    <a:pt x="168" y="116"/>
                  </a:cubicBezTo>
                  <a:cubicBezTo>
                    <a:pt x="168" y="116"/>
                    <a:pt x="168" y="116"/>
                    <a:pt x="168" y="116"/>
                  </a:cubicBezTo>
                  <a:cubicBezTo>
                    <a:pt x="169" y="116"/>
                    <a:pt x="169" y="116"/>
                    <a:pt x="169" y="116"/>
                  </a:cubicBezTo>
                  <a:cubicBezTo>
                    <a:pt x="169" y="117"/>
                    <a:pt x="169" y="117"/>
                    <a:pt x="169" y="117"/>
                  </a:cubicBezTo>
                  <a:cubicBezTo>
                    <a:pt x="168" y="117"/>
                    <a:pt x="168" y="117"/>
                    <a:pt x="168" y="117"/>
                  </a:cubicBezTo>
                  <a:cubicBezTo>
                    <a:pt x="168" y="117"/>
                    <a:pt x="168" y="117"/>
                    <a:pt x="168" y="117"/>
                  </a:cubicBezTo>
                  <a:cubicBezTo>
                    <a:pt x="168" y="116"/>
                    <a:pt x="168" y="116"/>
                    <a:pt x="168" y="116"/>
                  </a:cubicBezTo>
                  <a:cubicBezTo>
                    <a:pt x="167" y="116"/>
                    <a:pt x="167" y="116"/>
                    <a:pt x="167" y="116"/>
                  </a:cubicBezTo>
                  <a:cubicBezTo>
                    <a:pt x="167" y="116"/>
                    <a:pt x="167" y="116"/>
                    <a:pt x="167" y="116"/>
                  </a:cubicBezTo>
                  <a:cubicBezTo>
                    <a:pt x="167" y="116"/>
                    <a:pt x="167" y="116"/>
                    <a:pt x="167" y="116"/>
                  </a:cubicBezTo>
                  <a:cubicBezTo>
                    <a:pt x="167" y="117"/>
                    <a:pt x="167" y="117"/>
                    <a:pt x="167" y="117"/>
                  </a:cubicBezTo>
                  <a:cubicBezTo>
                    <a:pt x="167" y="117"/>
                    <a:pt x="167" y="117"/>
                    <a:pt x="167" y="117"/>
                  </a:cubicBezTo>
                  <a:cubicBezTo>
                    <a:pt x="167" y="117"/>
                    <a:pt x="167" y="117"/>
                    <a:pt x="167" y="117"/>
                  </a:cubicBezTo>
                  <a:cubicBezTo>
                    <a:pt x="167" y="117"/>
                    <a:pt x="167" y="117"/>
                    <a:pt x="167" y="117"/>
                  </a:cubicBezTo>
                  <a:cubicBezTo>
                    <a:pt x="167" y="117"/>
                    <a:pt x="167" y="117"/>
                    <a:pt x="167" y="117"/>
                  </a:cubicBezTo>
                  <a:cubicBezTo>
                    <a:pt x="167" y="117"/>
                    <a:pt x="167" y="117"/>
                    <a:pt x="167" y="117"/>
                  </a:cubicBezTo>
                  <a:cubicBezTo>
                    <a:pt x="166" y="117"/>
                    <a:pt x="166" y="117"/>
                    <a:pt x="166" y="117"/>
                  </a:cubicBezTo>
                  <a:cubicBezTo>
                    <a:pt x="167" y="117"/>
                    <a:pt x="167" y="117"/>
                    <a:pt x="167" y="117"/>
                  </a:cubicBezTo>
                  <a:cubicBezTo>
                    <a:pt x="167" y="118"/>
                    <a:pt x="167" y="118"/>
                    <a:pt x="167" y="118"/>
                  </a:cubicBezTo>
                  <a:cubicBezTo>
                    <a:pt x="167" y="118"/>
                    <a:pt x="167" y="118"/>
                    <a:pt x="167" y="118"/>
                  </a:cubicBezTo>
                  <a:cubicBezTo>
                    <a:pt x="167" y="118"/>
                    <a:pt x="167" y="118"/>
                    <a:pt x="167" y="118"/>
                  </a:cubicBezTo>
                  <a:cubicBezTo>
                    <a:pt x="167" y="118"/>
                    <a:pt x="167" y="118"/>
                    <a:pt x="167" y="118"/>
                  </a:cubicBezTo>
                  <a:cubicBezTo>
                    <a:pt x="166" y="118"/>
                    <a:pt x="166" y="118"/>
                    <a:pt x="166" y="118"/>
                  </a:cubicBezTo>
                  <a:cubicBezTo>
                    <a:pt x="166" y="118"/>
                    <a:pt x="166" y="118"/>
                    <a:pt x="166" y="118"/>
                  </a:cubicBezTo>
                  <a:cubicBezTo>
                    <a:pt x="166" y="119"/>
                    <a:pt x="166" y="119"/>
                    <a:pt x="166" y="119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6" y="119"/>
                    <a:pt x="166" y="119"/>
                    <a:pt x="166" y="119"/>
                  </a:cubicBezTo>
                  <a:cubicBezTo>
                    <a:pt x="165" y="119"/>
                    <a:pt x="165" y="119"/>
                    <a:pt x="165" y="119"/>
                  </a:cubicBezTo>
                  <a:cubicBezTo>
                    <a:pt x="165" y="119"/>
                    <a:pt x="165" y="119"/>
                    <a:pt x="165" y="119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4" y="120"/>
                    <a:pt x="164" y="120"/>
                    <a:pt x="164" y="120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5" y="120"/>
                    <a:pt x="165" y="120"/>
                    <a:pt x="165" y="120"/>
                  </a:cubicBezTo>
                  <a:cubicBezTo>
                    <a:pt x="166" y="120"/>
                    <a:pt x="166" y="120"/>
                    <a:pt x="166" y="120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4" y="121"/>
                    <a:pt x="164" y="121"/>
                    <a:pt x="164" y="121"/>
                  </a:cubicBezTo>
                  <a:cubicBezTo>
                    <a:pt x="164" y="121"/>
                    <a:pt x="164" y="121"/>
                    <a:pt x="164" y="121"/>
                  </a:cubicBezTo>
                  <a:cubicBezTo>
                    <a:pt x="164" y="121"/>
                    <a:pt x="164" y="121"/>
                    <a:pt x="164" y="121"/>
                  </a:cubicBezTo>
                  <a:cubicBezTo>
                    <a:pt x="164" y="121"/>
                    <a:pt x="164" y="121"/>
                    <a:pt x="164" y="121"/>
                  </a:cubicBezTo>
                  <a:cubicBezTo>
                    <a:pt x="164" y="122"/>
                    <a:pt x="164" y="122"/>
                    <a:pt x="164" y="122"/>
                  </a:cubicBezTo>
                  <a:cubicBezTo>
                    <a:pt x="163" y="122"/>
                    <a:pt x="163" y="122"/>
                    <a:pt x="163" y="122"/>
                  </a:cubicBezTo>
                  <a:cubicBezTo>
                    <a:pt x="163" y="122"/>
                    <a:pt x="163" y="122"/>
                    <a:pt x="163" y="122"/>
                  </a:cubicBezTo>
                  <a:cubicBezTo>
                    <a:pt x="163" y="122"/>
                    <a:pt x="163" y="122"/>
                    <a:pt x="163" y="122"/>
                  </a:cubicBezTo>
                  <a:cubicBezTo>
                    <a:pt x="163" y="122"/>
                    <a:pt x="163" y="122"/>
                    <a:pt x="163" y="122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2" y="123"/>
                    <a:pt x="162" y="123"/>
                    <a:pt x="162" y="123"/>
                  </a:cubicBezTo>
                  <a:cubicBezTo>
                    <a:pt x="161" y="122"/>
                    <a:pt x="161" y="122"/>
                    <a:pt x="161" y="122"/>
                  </a:cubicBezTo>
                  <a:cubicBezTo>
                    <a:pt x="162" y="123"/>
                    <a:pt x="162" y="123"/>
                    <a:pt x="162" y="123"/>
                  </a:cubicBezTo>
                  <a:cubicBezTo>
                    <a:pt x="161" y="124"/>
                    <a:pt x="161" y="124"/>
                    <a:pt x="161" y="124"/>
                  </a:cubicBezTo>
                  <a:cubicBezTo>
                    <a:pt x="161" y="124"/>
                    <a:pt x="161" y="124"/>
                    <a:pt x="161" y="124"/>
                  </a:cubicBezTo>
                  <a:cubicBezTo>
                    <a:pt x="161" y="124"/>
                    <a:pt x="161" y="124"/>
                    <a:pt x="161" y="124"/>
                  </a:cubicBezTo>
                  <a:cubicBezTo>
                    <a:pt x="161" y="125"/>
                    <a:pt x="161" y="125"/>
                    <a:pt x="161" y="125"/>
                  </a:cubicBezTo>
                  <a:cubicBezTo>
                    <a:pt x="161" y="125"/>
                    <a:pt x="161" y="125"/>
                    <a:pt x="161" y="125"/>
                  </a:cubicBezTo>
                  <a:cubicBezTo>
                    <a:pt x="160" y="125"/>
                    <a:pt x="160" y="125"/>
                    <a:pt x="160" y="125"/>
                  </a:cubicBezTo>
                  <a:cubicBezTo>
                    <a:pt x="160" y="124"/>
                    <a:pt x="160" y="124"/>
                    <a:pt x="160" y="124"/>
                  </a:cubicBezTo>
                  <a:cubicBezTo>
                    <a:pt x="160" y="125"/>
                    <a:pt x="160" y="125"/>
                    <a:pt x="160" y="125"/>
                  </a:cubicBezTo>
                  <a:cubicBezTo>
                    <a:pt x="160" y="125"/>
                    <a:pt x="160" y="125"/>
                    <a:pt x="160" y="125"/>
                  </a:cubicBezTo>
                  <a:cubicBezTo>
                    <a:pt x="159" y="125"/>
                    <a:pt x="159" y="125"/>
                    <a:pt x="159" y="125"/>
                  </a:cubicBezTo>
                  <a:cubicBezTo>
                    <a:pt x="159" y="125"/>
                    <a:pt x="159" y="125"/>
                    <a:pt x="159" y="125"/>
                  </a:cubicBezTo>
                  <a:cubicBezTo>
                    <a:pt x="158" y="125"/>
                    <a:pt x="158" y="125"/>
                    <a:pt x="158" y="125"/>
                  </a:cubicBezTo>
                  <a:cubicBezTo>
                    <a:pt x="158" y="125"/>
                    <a:pt x="158" y="125"/>
                    <a:pt x="158" y="125"/>
                  </a:cubicBezTo>
                  <a:cubicBezTo>
                    <a:pt x="158" y="125"/>
                    <a:pt x="158" y="125"/>
                    <a:pt x="158" y="125"/>
                  </a:cubicBezTo>
                  <a:cubicBezTo>
                    <a:pt x="158" y="126"/>
                    <a:pt x="158" y="126"/>
                    <a:pt x="158" y="126"/>
                  </a:cubicBezTo>
                  <a:cubicBezTo>
                    <a:pt x="158" y="126"/>
                    <a:pt x="158" y="126"/>
                    <a:pt x="158" y="126"/>
                  </a:cubicBezTo>
                  <a:cubicBezTo>
                    <a:pt x="157" y="126"/>
                    <a:pt x="157" y="126"/>
                    <a:pt x="157" y="126"/>
                  </a:cubicBezTo>
                  <a:cubicBezTo>
                    <a:pt x="157" y="125"/>
                    <a:pt x="157" y="125"/>
                    <a:pt x="157" y="125"/>
                  </a:cubicBezTo>
                  <a:cubicBezTo>
                    <a:pt x="157" y="125"/>
                    <a:pt x="157" y="125"/>
                    <a:pt x="157" y="125"/>
                  </a:cubicBezTo>
                  <a:cubicBezTo>
                    <a:pt x="156" y="126"/>
                    <a:pt x="156" y="126"/>
                    <a:pt x="156" y="126"/>
                  </a:cubicBezTo>
                  <a:cubicBezTo>
                    <a:pt x="156" y="126"/>
                    <a:pt x="156" y="126"/>
                    <a:pt x="156" y="126"/>
                  </a:cubicBezTo>
                  <a:cubicBezTo>
                    <a:pt x="156" y="126"/>
                    <a:pt x="156" y="126"/>
                    <a:pt x="156" y="126"/>
                  </a:cubicBezTo>
                  <a:cubicBezTo>
                    <a:pt x="156" y="126"/>
                    <a:pt x="156" y="126"/>
                    <a:pt x="156" y="126"/>
                  </a:cubicBezTo>
                  <a:cubicBezTo>
                    <a:pt x="155" y="126"/>
                    <a:pt x="155" y="126"/>
                    <a:pt x="155" y="126"/>
                  </a:cubicBezTo>
                  <a:cubicBezTo>
                    <a:pt x="155" y="126"/>
                    <a:pt x="155" y="126"/>
                    <a:pt x="155" y="126"/>
                  </a:cubicBezTo>
                  <a:cubicBezTo>
                    <a:pt x="155" y="127"/>
                    <a:pt x="155" y="127"/>
                    <a:pt x="155" y="127"/>
                  </a:cubicBezTo>
                  <a:cubicBezTo>
                    <a:pt x="154" y="127"/>
                    <a:pt x="154" y="127"/>
                    <a:pt x="154" y="127"/>
                  </a:cubicBezTo>
                  <a:cubicBezTo>
                    <a:pt x="154" y="127"/>
                    <a:pt x="154" y="127"/>
                    <a:pt x="154" y="127"/>
                  </a:cubicBezTo>
                  <a:cubicBezTo>
                    <a:pt x="154" y="127"/>
                    <a:pt x="154" y="127"/>
                    <a:pt x="154" y="127"/>
                  </a:cubicBezTo>
                  <a:cubicBezTo>
                    <a:pt x="154" y="126"/>
                    <a:pt x="154" y="126"/>
                    <a:pt x="154" y="126"/>
                  </a:cubicBezTo>
                  <a:cubicBezTo>
                    <a:pt x="154" y="127"/>
                    <a:pt x="154" y="127"/>
                    <a:pt x="154" y="127"/>
                  </a:cubicBezTo>
                  <a:cubicBezTo>
                    <a:pt x="153" y="126"/>
                    <a:pt x="153" y="126"/>
                    <a:pt x="153" y="126"/>
                  </a:cubicBezTo>
                  <a:cubicBezTo>
                    <a:pt x="153" y="126"/>
                    <a:pt x="153" y="126"/>
                    <a:pt x="153" y="126"/>
                  </a:cubicBezTo>
                  <a:cubicBezTo>
                    <a:pt x="152" y="125"/>
                    <a:pt x="152" y="125"/>
                    <a:pt x="152" y="125"/>
                  </a:cubicBezTo>
                  <a:cubicBezTo>
                    <a:pt x="152" y="125"/>
                    <a:pt x="152" y="125"/>
                    <a:pt x="152" y="125"/>
                  </a:cubicBezTo>
                  <a:cubicBezTo>
                    <a:pt x="152" y="125"/>
                    <a:pt x="152" y="125"/>
                    <a:pt x="152" y="125"/>
                  </a:cubicBezTo>
                  <a:cubicBezTo>
                    <a:pt x="152" y="126"/>
                    <a:pt x="152" y="126"/>
                    <a:pt x="152" y="126"/>
                  </a:cubicBezTo>
                  <a:cubicBezTo>
                    <a:pt x="152" y="126"/>
                    <a:pt x="152" y="126"/>
                    <a:pt x="152" y="126"/>
                  </a:cubicBezTo>
                  <a:cubicBezTo>
                    <a:pt x="152" y="127"/>
                    <a:pt x="152" y="127"/>
                    <a:pt x="152" y="127"/>
                  </a:cubicBezTo>
                  <a:cubicBezTo>
                    <a:pt x="152" y="127"/>
                    <a:pt x="152" y="127"/>
                    <a:pt x="152" y="127"/>
                  </a:cubicBezTo>
                  <a:cubicBezTo>
                    <a:pt x="152" y="128"/>
                    <a:pt x="152" y="128"/>
                    <a:pt x="152" y="128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50" y="129"/>
                    <a:pt x="150" y="129"/>
                    <a:pt x="150" y="129"/>
                  </a:cubicBezTo>
                  <a:cubicBezTo>
                    <a:pt x="149" y="129"/>
                    <a:pt x="149" y="129"/>
                    <a:pt x="149" y="129"/>
                  </a:cubicBezTo>
                  <a:cubicBezTo>
                    <a:pt x="149" y="129"/>
                    <a:pt x="149" y="129"/>
                    <a:pt x="149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7" y="129"/>
                    <a:pt x="147" y="129"/>
                    <a:pt x="147" y="129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47" y="130"/>
                    <a:pt x="147" y="130"/>
                    <a:pt x="147" y="130"/>
                  </a:cubicBezTo>
                  <a:cubicBezTo>
                    <a:pt x="146" y="130"/>
                    <a:pt x="146" y="130"/>
                    <a:pt x="146" y="130"/>
                  </a:cubicBezTo>
                  <a:cubicBezTo>
                    <a:pt x="146" y="130"/>
                    <a:pt x="146" y="130"/>
                    <a:pt x="146" y="130"/>
                  </a:cubicBezTo>
                  <a:cubicBezTo>
                    <a:pt x="146" y="130"/>
                    <a:pt x="146" y="130"/>
                    <a:pt x="146" y="130"/>
                  </a:cubicBezTo>
                  <a:cubicBezTo>
                    <a:pt x="145" y="130"/>
                    <a:pt x="145" y="130"/>
                    <a:pt x="145" y="130"/>
                  </a:cubicBezTo>
                  <a:cubicBezTo>
                    <a:pt x="145" y="131"/>
                    <a:pt x="145" y="131"/>
                    <a:pt x="145" y="131"/>
                  </a:cubicBezTo>
                  <a:cubicBezTo>
                    <a:pt x="145" y="131"/>
                    <a:pt x="145" y="131"/>
                    <a:pt x="145" y="131"/>
                  </a:cubicBezTo>
                  <a:cubicBezTo>
                    <a:pt x="145" y="131"/>
                    <a:pt x="145" y="131"/>
                    <a:pt x="145" y="131"/>
                  </a:cubicBezTo>
                  <a:cubicBezTo>
                    <a:pt x="145" y="131"/>
                    <a:pt x="145" y="131"/>
                    <a:pt x="145" y="131"/>
                  </a:cubicBezTo>
                  <a:cubicBezTo>
                    <a:pt x="145" y="130"/>
                    <a:pt x="145" y="130"/>
                    <a:pt x="145" y="130"/>
                  </a:cubicBezTo>
                  <a:cubicBezTo>
                    <a:pt x="145" y="130"/>
                    <a:pt x="145" y="130"/>
                    <a:pt x="145" y="130"/>
                  </a:cubicBezTo>
                  <a:cubicBezTo>
                    <a:pt x="145" y="130"/>
                    <a:pt x="145" y="130"/>
                    <a:pt x="145" y="130"/>
                  </a:cubicBezTo>
                  <a:cubicBezTo>
                    <a:pt x="144" y="130"/>
                    <a:pt x="144" y="130"/>
                    <a:pt x="144" y="130"/>
                  </a:cubicBezTo>
                  <a:cubicBezTo>
                    <a:pt x="144" y="130"/>
                    <a:pt x="144" y="130"/>
                    <a:pt x="144" y="130"/>
                  </a:cubicBezTo>
                  <a:cubicBezTo>
                    <a:pt x="144" y="130"/>
                    <a:pt x="144" y="130"/>
                    <a:pt x="144" y="130"/>
                  </a:cubicBezTo>
                  <a:cubicBezTo>
                    <a:pt x="144" y="130"/>
                    <a:pt x="144" y="130"/>
                    <a:pt x="144" y="130"/>
                  </a:cubicBezTo>
                  <a:cubicBezTo>
                    <a:pt x="144" y="130"/>
                    <a:pt x="144" y="130"/>
                    <a:pt x="144" y="130"/>
                  </a:cubicBezTo>
                  <a:cubicBezTo>
                    <a:pt x="144" y="131"/>
                    <a:pt x="144" y="131"/>
                    <a:pt x="144" y="131"/>
                  </a:cubicBezTo>
                  <a:cubicBezTo>
                    <a:pt x="144" y="131"/>
                    <a:pt x="144" y="131"/>
                    <a:pt x="144" y="131"/>
                  </a:cubicBezTo>
                  <a:cubicBezTo>
                    <a:pt x="143" y="131"/>
                    <a:pt x="143" y="131"/>
                    <a:pt x="143" y="131"/>
                  </a:cubicBezTo>
                  <a:cubicBezTo>
                    <a:pt x="144" y="132"/>
                    <a:pt x="144" y="132"/>
                    <a:pt x="144" y="132"/>
                  </a:cubicBezTo>
                  <a:cubicBezTo>
                    <a:pt x="144" y="132"/>
                    <a:pt x="144" y="132"/>
                    <a:pt x="144" y="132"/>
                  </a:cubicBezTo>
                  <a:cubicBezTo>
                    <a:pt x="144" y="133"/>
                    <a:pt x="144" y="133"/>
                    <a:pt x="144" y="133"/>
                  </a:cubicBezTo>
                  <a:cubicBezTo>
                    <a:pt x="144" y="133"/>
                    <a:pt x="144" y="133"/>
                    <a:pt x="144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4" y="134"/>
                    <a:pt x="144" y="134"/>
                    <a:pt x="144" y="134"/>
                  </a:cubicBezTo>
                  <a:cubicBezTo>
                    <a:pt x="144" y="134"/>
                    <a:pt x="144" y="134"/>
                    <a:pt x="144" y="134"/>
                  </a:cubicBezTo>
                  <a:cubicBezTo>
                    <a:pt x="144" y="134"/>
                    <a:pt x="144" y="134"/>
                    <a:pt x="144" y="134"/>
                  </a:cubicBezTo>
                  <a:cubicBezTo>
                    <a:pt x="143" y="133"/>
                    <a:pt x="143" y="133"/>
                    <a:pt x="143" y="133"/>
                  </a:cubicBezTo>
                  <a:cubicBezTo>
                    <a:pt x="143" y="134"/>
                    <a:pt x="143" y="134"/>
                    <a:pt x="143" y="134"/>
                  </a:cubicBezTo>
                  <a:cubicBezTo>
                    <a:pt x="143" y="134"/>
                    <a:pt x="143" y="134"/>
                    <a:pt x="143" y="134"/>
                  </a:cubicBezTo>
                  <a:cubicBezTo>
                    <a:pt x="143" y="133"/>
                    <a:pt x="143" y="133"/>
                    <a:pt x="143" y="133"/>
                  </a:cubicBezTo>
                  <a:cubicBezTo>
                    <a:pt x="143" y="133"/>
                    <a:pt x="143" y="133"/>
                    <a:pt x="143" y="133"/>
                  </a:cubicBezTo>
                  <a:cubicBezTo>
                    <a:pt x="142" y="133"/>
                    <a:pt x="142" y="133"/>
                    <a:pt x="142" y="133"/>
                  </a:cubicBezTo>
                  <a:cubicBezTo>
                    <a:pt x="142" y="132"/>
                    <a:pt x="142" y="132"/>
                    <a:pt x="142" y="132"/>
                  </a:cubicBezTo>
                  <a:cubicBezTo>
                    <a:pt x="142" y="131"/>
                    <a:pt x="142" y="131"/>
                    <a:pt x="142" y="131"/>
                  </a:cubicBezTo>
                  <a:cubicBezTo>
                    <a:pt x="142" y="131"/>
                    <a:pt x="142" y="131"/>
                    <a:pt x="142" y="131"/>
                  </a:cubicBezTo>
                  <a:cubicBezTo>
                    <a:pt x="142" y="130"/>
                    <a:pt x="142" y="130"/>
                    <a:pt x="142" y="130"/>
                  </a:cubicBezTo>
                  <a:cubicBezTo>
                    <a:pt x="143" y="130"/>
                    <a:pt x="143" y="130"/>
                    <a:pt x="143" y="130"/>
                  </a:cubicBezTo>
                  <a:cubicBezTo>
                    <a:pt x="143" y="130"/>
                    <a:pt x="143" y="130"/>
                    <a:pt x="143" y="130"/>
                  </a:cubicBezTo>
                  <a:cubicBezTo>
                    <a:pt x="142" y="130"/>
                    <a:pt x="142" y="130"/>
                    <a:pt x="142" y="130"/>
                  </a:cubicBezTo>
                  <a:cubicBezTo>
                    <a:pt x="142" y="130"/>
                    <a:pt x="142" y="130"/>
                    <a:pt x="142" y="130"/>
                  </a:cubicBezTo>
                  <a:cubicBezTo>
                    <a:pt x="141" y="130"/>
                    <a:pt x="141" y="130"/>
                    <a:pt x="141" y="130"/>
                  </a:cubicBezTo>
                  <a:cubicBezTo>
                    <a:pt x="141" y="130"/>
                    <a:pt x="141" y="130"/>
                    <a:pt x="141" y="130"/>
                  </a:cubicBezTo>
                  <a:cubicBezTo>
                    <a:pt x="141" y="130"/>
                    <a:pt x="141" y="130"/>
                    <a:pt x="141" y="130"/>
                  </a:cubicBezTo>
                  <a:cubicBezTo>
                    <a:pt x="140" y="130"/>
                    <a:pt x="140" y="130"/>
                    <a:pt x="140" y="130"/>
                  </a:cubicBezTo>
                  <a:cubicBezTo>
                    <a:pt x="140" y="130"/>
                    <a:pt x="140" y="130"/>
                    <a:pt x="140" y="130"/>
                  </a:cubicBezTo>
                  <a:cubicBezTo>
                    <a:pt x="139" y="130"/>
                    <a:pt x="139" y="130"/>
                    <a:pt x="139" y="130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8" y="129"/>
                    <a:pt x="138" y="129"/>
                    <a:pt x="138" y="129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7" y="130"/>
                    <a:pt x="137" y="130"/>
                    <a:pt x="137" y="130"/>
                  </a:cubicBezTo>
                  <a:cubicBezTo>
                    <a:pt x="137" y="130"/>
                    <a:pt x="137" y="130"/>
                    <a:pt x="137" y="130"/>
                  </a:cubicBezTo>
                  <a:cubicBezTo>
                    <a:pt x="137" y="130"/>
                    <a:pt x="137" y="130"/>
                    <a:pt x="137" y="130"/>
                  </a:cubicBezTo>
                  <a:cubicBezTo>
                    <a:pt x="137" y="130"/>
                    <a:pt x="137" y="130"/>
                    <a:pt x="137" y="130"/>
                  </a:cubicBezTo>
                  <a:cubicBezTo>
                    <a:pt x="137" y="130"/>
                    <a:pt x="137" y="130"/>
                    <a:pt x="137" y="130"/>
                  </a:cubicBezTo>
                  <a:cubicBezTo>
                    <a:pt x="134" y="130"/>
                    <a:pt x="134" y="130"/>
                    <a:pt x="134" y="130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18" y="133"/>
                    <a:pt x="118" y="133"/>
                    <a:pt x="118" y="133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93" y="118"/>
                    <a:pt x="93" y="118"/>
                    <a:pt x="93" y="118"/>
                  </a:cubicBezTo>
                  <a:cubicBezTo>
                    <a:pt x="57" y="114"/>
                    <a:pt x="57" y="114"/>
                    <a:pt x="57" y="114"/>
                  </a:cubicBezTo>
                  <a:cubicBezTo>
                    <a:pt x="37" y="96"/>
                    <a:pt x="37" y="96"/>
                    <a:pt x="37" y="96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56" y="30"/>
                    <a:pt x="56" y="30"/>
                    <a:pt x="56" y="30"/>
                  </a:cubicBezTo>
                  <a:cubicBezTo>
                    <a:pt x="58" y="29"/>
                    <a:pt x="58" y="29"/>
                    <a:pt x="58" y="29"/>
                  </a:cubicBezTo>
                  <a:close/>
                  <a:moveTo>
                    <a:pt x="163" y="123"/>
                  </a:moveTo>
                  <a:cubicBezTo>
                    <a:pt x="163" y="123"/>
                    <a:pt x="163" y="123"/>
                    <a:pt x="163" y="123"/>
                  </a:cubicBezTo>
                  <a:cubicBezTo>
                    <a:pt x="163" y="123"/>
                    <a:pt x="163" y="123"/>
                    <a:pt x="163" y="123"/>
                  </a:cubicBezTo>
                  <a:cubicBezTo>
                    <a:pt x="163" y="123"/>
                    <a:pt x="163" y="123"/>
                    <a:pt x="163" y="123"/>
                  </a:cubicBezTo>
                  <a:cubicBezTo>
                    <a:pt x="163" y="123"/>
                    <a:pt x="163" y="123"/>
                    <a:pt x="163" y="123"/>
                  </a:cubicBezTo>
                  <a:cubicBezTo>
                    <a:pt x="163" y="123"/>
                    <a:pt x="163" y="123"/>
                    <a:pt x="163" y="123"/>
                  </a:cubicBezTo>
                  <a:close/>
                  <a:moveTo>
                    <a:pt x="169" y="115"/>
                  </a:moveTo>
                  <a:cubicBezTo>
                    <a:pt x="169" y="116"/>
                    <a:pt x="169" y="116"/>
                    <a:pt x="169" y="116"/>
                  </a:cubicBezTo>
                  <a:cubicBezTo>
                    <a:pt x="169" y="116"/>
                    <a:pt x="169" y="116"/>
                    <a:pt x="169" y="116"/>
                  </a:cubicBezTo>
                  <a:cubicBezTo>
                    <a:pt x="169" y="116"/>
                    <a:pt x="169" y="116"/>
                    <a:pt x="169" y="116"/>
                  </a:cubicBezTo>
                  <a:cubicBezTo>
                    <a:pt x="169" y="115"/>
                    <a:pt x="169" y="115"/>
                    <a:pt x="169" y="115"/>
                  </a:cubicBezTo>
                  <a:cubicBezTo>
                    <a:pt x="169" y="115"/>
                    <a:pt x="169" y="115"/>
                    <a:pt x="169" y="115"/>
                  </a:cubicBezTo>
                  <a:close/>
                  <a:moveTo>
                    <a:pt x="173" y="99"/>
                  </a:moveTo>
                  <a:cubicBezTo>
                    <a:pt x="173" y="99"/>
                    <a:pt x="173" y="99"/>
                    <a:pt x="173" y="99"/>
                  </a:cubicBezTo>
                  <a:cubicBezTo>
                    <a:pt x="174" y="99"/>
                    <a:pt x="174" y="99"/>
                    <a:pt x="174" y="99"/>
                  </a:cubicBezTo>
                  <a:cubicBezTo>
                    <a:pt x="174" y="99"/>
                    <a:pt x="174" y="99"/>
                    <a:pt x="174" y="99"/>
                  </a:cubicBezTo>
                  <a:cubicBezTo>
                    <a:pt x="174" y="99"/>
                    <a:pt x="174" y="99"/>
                    <a:pt x="174" y="99"/>
                  </a:cubicBezTo>
                  <a:cubicBezTo>
                    <a:pt x="174" y="99"/>
                    <a:pt x="174" y="99"/>
                    <a:pt x="174" y="99"/>
                  </a:cubicBezTo>
                  <a:cubicBezTo>
                    <a:pt x="174" y="99"/>
                    <a:pt x="174" y="99"/>
                    <a:pt x="174" y="99"/>
                  </a:cubicBezTo>
                  <a:cubicBezTo>
                    <a:pt x="173" y="99"/>
                    <a:pt x="173" y="99"/>
                    <a:pt x="173" y="99"/>
                  </a:cubicBezTo>
                  <a:close/>
                  <a:moveTo>
                    <a:pt x="170" y="93"/>
                  </a:move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2" y="94"/>
                    <a:pt x="172" y="94"/>
                    <a:pt x="172" y="94"/>
                  </a:cubicBezTo>
                  <a:cubicBezTo>
                    <a:pt x="172" y="93"/>
                    <a:pt x="172" y="93"/>
                    <a:pt x="172" y="93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0" y="93"/>
                    <a:pt x="170" y="93"/>
                    <a:pt x="170" y="93"/>
                  </a:cubicBezTo>
                  <a:close/>
                  <a:moveTo>
                    <a:pt x="174" y="128"/>
                  </a:moveTo>
                  <a:cubicBezTo>
                    <a:pt x="174" y="128"/>
                    <a:pt x="174" y="128"/>
                    <a:pt x="174" y="128"/>
                  </a:cubicBezTo>
                  <a:cubicBezTo>
                    <a:pt x="175" y="128"/>
                    <a:pt x="175" y="128"/>
                    <a:pt x="175" y="128"/>
                  </a:cubicBezTo>
                  <a:cubicBezTo>
                    <a:pt x="174" y="128"/>
                    <a:pt x="174" y="128"/>
                    <a:pt x="174" y="128"/>
                  </a:cubicBezTo>
                  <a:cubicBezTo>
                    <a:pt x="175" y="127"/>
                    <a:pt x="175" y="127"/>
                    <a:pt x="175" y="127"/>
                  </a:cubicBezTo>
                  <a:cubicBezTo>
                    <a:pt x="174" y="126"/>
                    <a:pt x="174" y="126"/>
                    <a:pt x="174" y="126"/>
                  </a:cubicBezTo>
                  <a:cubicBezTo>
                    <a:pt x="175" y="125"/>
                    <a:pt x="175" y="125"/>
                    <a:pt x="175" y="125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6" y="124"/>
                    <a:pt x="176" y="124"/>
                    <a:pt x="176" y="124"/>
                  </a:cubicBezTo>
                  <a:cubicBezTo>
                    <a:pt x="176" y="123"/>
                    <a:pt x="176" y="123"/>
                    <a:pt x="176" y="123"/>
                  </a:cubicBezTo>
                  <a:cubicBezTo>
                    <a:pt x="175" y="123"/>
                    <a:pt x="175" y="123"/>
                    <a:pt x="175" y="123"/>
                  </a:cubicBezTo>
                  <a:cubicBezTo>
                    <a:pt x="176" y="122"/>
                    <a:pt x="176" y="122"/>
                    <a:pt x="176" y="122"/>
                  </a:cubicBezTo>
                  <a:cubicBezTo>
                    <a:pt x="176" y="121"/>
                    <a:pt x="176" y="121"/>
                    <a:pt x="176" y="121"/>
                  </a:cubicBezTo>
                  <a:cubicBezTo>
                    <a:pt x="176" y="121"/>
                    <a:pt x="176" y="121"/>
                    <a:pt x="176" y="121"/>
                  </a:cubicBezTo>
                  <a:cubicBezTo>
                    <a:pt x="176" y="120"/>
                    <a:pt x="176" y="120"/>
                    <a:pt x="176" y="120"/>
                  </a:cubicBezTo>
                  <a:cubicBezTo>
                    <a:pt x="176" y="118"/>
                    <a:pt x="176" y="118"/>
                    <a:pt x="176" y="118"/>
                  </a:cubicBezTo>
                  <a:cubicBezTo>
                    <a:pt x="176" y="118"/>
                    <a:pt x="176" y="118"/>
                    <a:pt x="176" y="118"/>
                  </a:cubicBezTo>
                  <a:cubicBezTo>
                    <a:pt x="176" y="118"/>
                    <a:pt x="176" y="118"/>
                    <a:pt x="176" y="118"/>
                  </a:cubicBezTo>
                  <a:cubicBezTo>
                    <a:pt x="176" y="117"/>
                    <a:pt x="176" y="117"/>
                    <a:pt x="176" y="117"/>
                  </a:cubicBezTo>
                  <a:cubicBezTo>
                    <a:pt x="176" y="117"/>
                    <a:pt x="176" y="117"/>
                    <a:pt x="176" y="117"/>
                  </a:cubicBezTo>
                  <a:cubicBezTo>
                    <a:pt x="176" y="117"/>
                    <a:pt x="176" y="117"/>
                    <a:pt x="176" y="117"/>
                  </a:cubicBezTo>
                  <a:cubicBezTo>
                    <a:pt x="175" y="116"/>
                    <a:pt x="175" y="116"/>
                    <a:pt x="175" y="116"/>
                  </a:cubicBezTo>
                  <a:cubicBezTo>
                    <a:pt x="175" y="116"/>
                    <a:pt x="175" y="116"/>
                    <a:pt x="175" y="116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4" y="117"/>
                    <a:pt x="174" y="117"/>
                    <a:pt x="174" y="117"/>
                  </a:cubicBezTo>
                  <a:cubicBezTo>
                    <a:pt x="173" y="117"/>
                    <a:pt x="173" y="117"/>
                    <a:pt x="173" y="117"/>
                  </a:cubicBezTo>
                  <a:cubicBezTo>
                    <a:pt x="173" y="118"/>
                    <a:pt x="173" y="118"/>
                    <a:pt x="173" y="118"/>
                  </a:cubicBezTo>
                  <a:cubicBezTo>
                    <a:pt x="173" y="119"/>
                    <a:pt x="173" y="119"/>
                    <a:pt x="173" y="119"/>
                  </a:cubicBezTo>
                  <a:cubicBezTo>
                    <a:pt x="173" y="119"/>
                    <a:pt x="173" y="119"/>
                    <a:pt x="173" y="119"/>
                  </a:cubicBezTo>
                  <a:cubicBezTo>
                    <a:pt x="172" y="119"/>
                    <a:pt x="172" y="119"/>
                    <a:pt x="172" y="119"/>
                  </a:cubicBezTo>
                  <a:cubicBezTo>
                    <a:pt x="172" y="120"/>
                    <a:pt x="172" y="120"/>
                    <a:pt x="172" y="120"/>
                  </a:cubicBezTo>
                  <a:cubicBezTo>
                    <a:pt x="171" y="122"/>
                    <a:pt x="171" y="122"/>
                    <a:pt x="171" y="122"/>
                  </a:cubicBezTo>
                  <a:cubicBezTo>
                    <a:pt x="171" y="122"/>
                    <a:pt x="171" y="122"/>
                    <a:pt x="171" y="122"/>
                  </a:cubicBezTo>
                  <a:cubicBezTo>
                    <a:pt x="171" y="122"/>
                    <a:pt x="171" y="122"/>
                    <a:pt x="171" y="122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72" y="124"/>
                    <a:pt x="172" y="124"/>
                    <a:pt x="172" y="124"/>
                  </a:cubicBezTo>
                  <a:cubicBezTo>
                    <a:pt x="172" y="124"/>
                    <a:pt x="172" y="124"/>
                    <a:pt x="172" y="124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2" y="125"/>
                    <a:pt x="172" y="125"/>
                    <a:pt x="172" y="125"/>
                  </a:cubicBezTo>
                  <a:cubicBezTo>
                    <a:pt x="172" y="126"/>
                    <a:pt x="172" y="126"/>
                    <a:pt x="172" y="126"/>
                  </a:cubicBezTo>
                  <a:cubicBezTo>
                    <a:pt x="172" y="126"/>
                    <a:pt x="172" y="126"/>
                    <a:pt x="172" y="126"/>
                  </a:cubicBezTo>
                  <a:cubicBezTo>
                    <a:pt x="172" y="126"/>
                    <a:pt x="172" y="126"/>
                    <a:pt x="172" y="126"/>
                  </a:cubicBezTo>
                  <a:cubicBezTo>
                    <a:pt x="173" y="126"/>
                    <a:pt x="173" y="126"/>
                    <a:pt x="173" y="126"/>
                  </a:cubicBezTo>
                  <a:cubicBezTo>
                    <a:pt x="174" y="127"/>
                    <a:pt x="174" y="127"/>
                    <a:pt x="174" y="127"/>
                  </a:cubicBezTo>
                  <a:cubicBezTo>
                    <a:pt x="174" y="128"/>
                    <a:pt x="174" y="128"/>
                    <a:pt x="174" y="128"/>
                  </a:cubicBezTo>
                  <a:cubicBezTo>
                    <a:pt x="174" y="128"/>
                    <a:pt x="174" y="128"/>
                    <a:pt x="174" y="128"/>
                  </a:cubicBezTo>
                  <a:close/>
                  <a:moveTo>
                    <a:pt x="144" y="131"/>
                  </a:moveTo>
                  <a:cubicBezTo>
                    <a:pt x="144" y="132"/>
                    <a:pt x="144" y="132"/>
                    <a:pt x="144" y="132"/>
                  </a:cubicBezTo>
                  <a:cubicBezTo>
                    <a:pt x="145" y="132"/>
                    <a:pt x="145" y="132"/>
                    <a:pt x="145" y="132"/>
                  </a:cubicBezTo>
                  <a:cubicBezTo>
                    <a:pt x="145" y="132"/>
                    <a:pt x="145" y="132"/>
                    <a:pt x="145" y="132"/>
                  </a:cubicBezTo>
                  <a:cubicBezTo>
                    <a:pt x="145" y="132"/>
                    <a:pt x="145" y="132"/>
                    <a:pt x="145" y="132"/>
                  </a:cubicBezTo>
                  <a:cubicBezTo>
                    <a:pt x="145" y="131"/>
                    <a:pt x="145" y="131"/>
                    <a:pt x="145" y="131"/>
                  </a:cubicBezTo>
                  <a:cubicBezTo>
                    <a:pt x="144" y="131"/>
                    <a:pt x="144" y="131"/>
                    <a:pt x="144" y="131"/>
                  </a:cubicBezTo>
                  <a:close/>
                  <a:moveTo>
                    <a:pt x="144" y="134"/>
                  </a:moveTo>
                  <a:cubicBezTo>
                    <a:pt x="144" y="135"/>
                    <a:pt x="144" y="135"/>
                    <a:pt x="144" y="135"/>
                  </a:cubicBezTo>
                  <a:cubicBezTo>
                    <a:pt x="143" y="134"/>
                    <a:pt x="143" y="134"/>
                    <a:pt x="143" y="134"/>
                  </a:cubicBezTo>
                  <a:cubicBezTo>
                    <a:pt x="143" y="135"/>
                    <a:pt x="143" y="135"/>
                    <a:pt x="143" y="135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0" y="136"/>
                    <a:pt x="140" y="136"/>
                    <a:pt x="140" y="136"/>
                  </a:cubicBezTo>
                  <a:cubicBezTo>
                    <a:pt x="140" y="137"/>
                    <a:pt x="140" y="137"/>
                    <a:pt x="140" y="137"/>
                  </a:cubicBezTo>
                  <a:cubicBezTo>
                    <a:pt x="140" y="137"/>
                    <a:pt x="140" y="137"/>
                    <a:pt x="140" y="137"/>
                  </a:cubicBezTo>
                  <a:cubicBezTo>
                    <a:pt x="140" y="139"/>
                    <a:pt x="140" y="139"/>
                    <a:pt x="140" y="139"/>
                  </a:cubicBezTo>
                  <a:cubicBezTo>
                    <a:pt x="140" y="139"/>
                    <a:pt x="140" y="139"/>
                    <a:pt x="140" y="139"/>
                  </a:cubicBezTo>
                  <a:cubicBezTo>
                    <a:pt x="140" y="139"/>
                    <a:pt x="140" y="139"/>
                    <a:pt x="140" y="139"/>
                  </a:cubicBezTo>
                  <a:cubicBezTo>
                    <a:pt x="141" y="140"/>
                    <a:pt x="141" y="140"/>
                    <a:pt x="141" y="140"/>
                  </a:cubicBezTo>
                  <a:cubicBezTo>
                    <a:pt x="141" y="140"/>
                    <a:pt x="141" y="140"/>
                    <a:pt x="141" y="140"/>
                  </a:cubicBezTo>
                  <a:cubicBezTo>
                    <a:pt x="142" y="140"/>
                    <a:pt x="142" y="140"/>
                    <a:pt x="142" y="140"/>
                  </a:cubicBezTo>
                  <a:cubicBezTo>
                    <a:pt x="142" y="140"/>
                    <a:pt x="142" y="140"/>
                    <a:pt x="142" y="140"/>
                  </a:cubicBezTo>
                  <a:cubicBezTo>
                    <a:pt x="143" y="141"/>
                    <a:pt x="143" y="141"/>
                    <a:pt x="143" y="141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43" y="140"/>
                    <a:pt x="143" y="140"/>
                    <a:pt x="143" y="140"/>
                  </a:cubicBezTo>
                  <a:cubicBezTo>
                    <a:pt x="144" y="140"/>
                    <a:pt x="144" y="140"/>
                    <a:pt x="144" y="140"/>
                  </a:cubicBezTo>
                  <a:cubicBezTo>
                    <a:pt x="144" y="140"/>
                    <a:pt x="144" y="140"/>
                    <a:pt x="144" y="140"/>
                  </a:cubicBezTo>
                  <a:cubicBezTo>
                    <a:pt x="144" y="139"/>
                    <a:pt x="144" y="139"/>
                    <a:pt x="144" y="139"/>
                  </a:cubicBezTo>
                  <a:cubicBezTo>
                    <a:pt x="144" y="139"/>
                    <a:pt x="144" y="139"/>
                    <a:pt x="144" y="139"/>
                  </a:cubicBezTo>
                  <a:cubicBezTo>
                    <a:pt x="145" y="139"/>
                    <a:pt x="145" y="139"/>
                    <a:pt x="145" y="139"/>
                  </a:cubicBezTo>
                  <a:cubicBezTo>
                    <a:pt x="145" y="139"/>
                    <a:pt x="145" y="139"/>
                    <a:pt x="145" y="139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6" y="137"/>
                    <a:pt x="146" y="137"/>
                    <a:pt x="146" y="137"/>
                  </a:cubicBezTo>
                  <a:cubicBezTo>
                    <a:pt x="146" y="137"/>
                    <a:pt x="146" y="137"/>
                    <a:pt x="146" y="137"/>
                  </a:cubicBezTo>
                  <a:cubicBezTo>
                    <a:pt x="146" y="136"/>
                    <a:pt x="146" y="136"/>
                    <a:pt x="146" y="136"/>
                  </a:cubicBezTo>
                  <a:cubicBezTo>
                    <a:pt x="147" y="136"/>
                    <a:pt x="147" y="136"/>
                    <a:pt x="147" y="136"/>
                  </a:cubicBezTo>
                  <a:cubicBezTo>
                    <a:pt x="146" y="135"/>
                    <a:pt x="146" y="135"/>
                    <a:pt x="146" y="135"/>
                  </a:cubicBezTo>
                  <a:cubicBezTo>
                    <a:pt x="146" y="135"/>
                    <a:pt x="146" y="135"/>
                    <a:pt x="146" y="135"/>
                  </a:cubicBezTo>
                  <a:cubicBezTo>
                    <a:pt x="145" y="134"/>
                    <a:pt x="145" y="134"/>
                    <a:pt x="145" y="134"/>
                  </a:cubicBezTo>
                  <a:cubicBezTo>
                    <a:pt x="145" y="135"/>
                    <a:pt x="145" y="135"/>
                    <a:pt x="145" y="135"/>
                  </a:cubicBezTo>
                  <a:cubicBezTo>
                    <a:pt x="145" y="135"/>
                    <a:pt x="144" y="134"/>
                    <a:pt x="144" y="134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" name="Freeform 13"/>
            <p:cNvSpPr>
              <a:spLocks noEditPoints="1"/>
            </p:cNvSpPr>
            <p:nvPr/>
          </p:nvSpPr>
          <p:spPr bwMode="auto">
            <a:xfrm>
              <a:off x="3443288" y="1200150"/>
              <a:ext cx="266700" cy="325438"/>
            </a:xfrm>
            <a:custGeom>
              <a:avLst/>
              <a:gdLst>
                <a:gd name="T0" fmla="*/ 40 w 42"/>
                <a:gd name="T1" fmla="*/ 5 h 51"/>
                <a:gd name="T2" fmla="*/ 17 w 42"/>
                <a:gd name="T3" fmla="*/ 1 h 51"/>
                <a:gd name="T4" fmla="*/ 14 w 42"/>
                <a:gd name="T5" fmla="*/ 5 h 51"/>
                <a:gd name="T6" fmla="*/ 18 w 42"/>
                <a:gd name="T7" fmla="*/ 10 h 51"/>
                <a:gd name="T8" fmla="*/ 19 w 42"/>
                <a:gd name="T9" fmla="*/ 10 h 51"/>
                <a:gd name="T10" fmla="*/ 17 w 42"/>
                <a:gd name="T11" fmla="*/ 11 h 51"/>
                <a:gd name="T12" fmla="*/ 22 w 42"/>
                <a:gd name="T13" fmla="*/ 13 h 51"/>
                <a:gd name="T14" fmla="*/ 26 w 42"/>
                <a:gd name="T15" fmla="*/ 13 h 51"/>
                <a:gd name="T16" fmla="*/ 30 w 42"/>
                <a:gd name="T17" fmla="*/ 9 h 51"/>
                <a:gd name="T18" fmla="*/ 29 w 42"/>
                <a:gd name="T19" fmla="*/ 5 h 51"/>
                <a:gd name="T20" fmla="*/ 25 w 42"/>
                <a:gd name="T21" fmla="*/ 4 h 51"/>
                <a:gd name="T22" fmla="*/ 23 w 42"/>
                <a:gd name="T23" fmla="*/ 5 h 51"/>
                <a:gd name="T24" fmla="*/ 22 w 42"/>
                <a:gd name="T25" fmla="*/ 3 h 51"/>
                <a:gd name="T26" fmla="*/ 22 w 42"/>
                <a:gd name="T27" fmla="*/ 7 h 51"/>
                <a:gd name="T28" fmla="*/ 19 w 42"/>
                <a:gd name="T29" fmla="*/ 6 h 51"/>
                <a:gd name="T30" fmla="*/ 16 w 42"/>
                <a:gd name="T31" fmla="*/ 3 h 51"/>
                <a:gd name="T32" fmla="*/ 16 w 42"/>
                <a:gd name="T33" fmla="*/ 6 h 51"/>
                <a:gd name="T34" fmla="*/ 14 w 42"/>
                <a:gd name="T35" fmla="*/ 7 h 51"/>
                <a:gd name="T36" fmla="*/ 34 w 42"/>
                <a:gd name="T37" fmla="*/ 17 h 51"/>
                <a:gd name="T38" fmla="*/ 35 w 42"/>
                <a:gd name="T39" fmla="*/ 16 h 51"/>
                <a:gd name="T40" fmla="*/ 32 w 42"/>
                <a:gd name="T41" fmla="*/ 18 h 51"/>
                <a:gd name="T42" fmla="*/ 26 w 42"/>
                <a:gd name="T43" fmla="*/ 22 h 51"/>
                <a:gd name="T44" fmla="*/ 29 w 42"/>
                <a:gd name="T45" fmla="*/ 25 h 51"/>
                <a:gd name="T46" fmla="*/ 25 w 42"/>
                <a:gd name="T47" fmla="*/ 29 h 51"/>
                <a:gd name="T48" fmla="*/ 22 w 42"/>
                <a:gd name="T49" fmla="*/ 29 h 51"/>
                <a:gd name="T50" fmla="*/ 21 w 42"/>
                <a:gd name="T51" fmla="*/ 24 h 51"/>
                <a:gd name="T52" fmla="*/ 19 w 42"/>
                <a:gd name="T53" fmla="*/ 20 h 51"/>
                <a:gd name="T54" fmla="*/ 23 w 42"/>
                <a:gd name="T55" fmla="*/ 22 h 51"/>
                <a:gd name="T56" fmla="*/ 22 w 42"/>
                <a:gd name="T57" fmla="*/ 19 h 51"/>
                <a:gd name="T58" fmla="*/ 2 w 42"/>
                <a:gd name="T59" fmla="*/ 21 h 51"/>
                <a:gd name="T60" fmla="*/ 2 w 42"/>
                <a:gd name="T61" fmla="*/ 20 h 51"/>
                <a:gd name="T62" fmla="*/ 14 w 42"/>
                <a:gd name="T63" fmla="*/ 36 h 51"/>
                <a:gd name="T64" fmla="*/ 13 w 42"/>
                <a:gd name="T65" fmla="*/ 33 h 51"/>
                <a:gd name="T66" fmla="*/ 10 w 42"/>
                <a:gd name="T67" fmla="*/ 31 h 51"/>
                <a:gd name="T68" fmla="*/ 8 w 42"/>
                <a:gd name="T69" fmla="*/ 29 h 51"/>
                <a:gd name="T70" fmla="*/ 11 w 42"/>
                <a:gd name="T71" fmla="*/ 28 h 51"/>
                <a:gd name="T72" fmla="*/ 12 w 42"/>
                <a:gd name="T73" fmla="*/ 26 h 51"/>
                <a:gd name="T74" fmla="*/ 11 w 42"/>
                <a:gd name="T75" fmla="*/ 25 h 51"/>
                <a:gd name="T76" fmla="*/ 7 w 42"/>
                <a:gd name="T77" fmla="*/ 26 h 51"/>
                <a:gd name="T78" fmla="*/ 9 w 42"/>
                <a:gd name="T79" fmla="*/ 23 h 51"/>
                <a:gd name="T80" fmla="*/ 13 w 42"/>
                <a:gd name="T81" fmla="*/ 21 h 51"/>
                <a:gd name="T82" fmla="*/ 10 w 42"/>
                <a:gd name="T83" fmla="*/ 21 h 51"/>
                <a:gd name="T84" fmla="*/ 9 w 42"/>
                <a:gd name="T85" fmla="*/ 19 h 51"/>
                <a:gd name="T86" fmla="*/ 9 w 42"/>
                <a:gd name="T87" fmla="*/ 22 h 51"/>
                <a:gd name="T88" fmla="*/ 5 w 42"/>
                <a:gd name="T89" fmla="*/ 21 h 51"/>
                <a:gd name="T90" fmla="*/ 3 w 42"/>
                <a:gd name="T91" fmla="*/ 19 h 51"/>
                <a:gd name="T92" fmla="*/ 3 w 42"/>
                <a:gd name="T93" fmla="*/ 18 h 51"/>
                <a:gd name="T94" fmla="*/ 3 w 42"/>
                <a:gd name="T95" fmla="*/ 14 h 51"/>
                <a:gd name="T96" fmla="*/ 0 w 42"/>
                <a:gd name="T97" fmla="*/ 13 h 51"/>
                <a:gd name="T98" fmla="*/ 3 w 42"/>
                <a:gd name="T99" fmla="*/ 11 h 51"/>
                <a:gd name="T100" fmla="*/ 6 w 42"/>
                <a:gd name="T101" fmla="*/ 10 h 51"/>
                <a:gd name="T102" fmla="*/ 6 w 42"/>
                <a:gd name="T103" fmla="*/ 12 h 51"/>
                <a:gd name="T104" fmla="*/ 7 w 42"/>
                <a:gd name="T105" fmla="*/ 15 h 51"/>
                <a:gd name="T106" fmla="*/ 9 w 42"/>
                <a:gd name="T107" fmla="*/ 13 h 51"/>
                <a:gd name="T108" fmla="*/ 11 w 42"/>
                <a:gd name="T109" fmla="*/ 17 h 51"/>
                <a:gd name="T110" fmla="*/ 10 w 42"/>
                <a:gd name="T111" fmla="*/ 9 h 51"/>
                <a:gd name="T112" fmla="*/ 14 w 42"/>
                <a:gd name="T113" fmla="*/ 10 h 51"/>
                <a:gd name="T114" fmla="*/ 15 w 42"/>
                <a:gd name="T115" fmla="*/ 11 h 51"/>
                <a:gd name="T116" fmla="*/ 21 w 42"/>
                <a:gd name="T117" fmla="*/ 17 h 51"/>
                <a:gd name="T118" fmla="*/ 18 w 42"/>
                <a:gd name="T119" fmla="*/ 20 h 51"/>
                <a:gd name="T120" fmla="*/ 17 w 42"/>
                <a:gd name="T121" fmla="*/ 26 h 51"/>
                <a:gd name="T122" fmla="*/ 15 w 42"/>
                <a:gd name="T123" fmla="*/ 30 h 51"/>
                <a:gd name="T124" fmla="*/ 21 w 42"/>
                <a:gd name="T12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" h="51">
                  <a:moveTo>
                    <a:pt x="39" y="5"/>
                  </a:moveTo>
                  <a:cubicBezTo>
                    <a:pt x="39" y="5"/>
                    <a:pt x="39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lose/>
                  <a:moveTo>
                    <a:pt x="31" y="5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lose/>
                  <a:moveTo>
                    <a:pt x="17" y="1"/>
                  </a:moveTo>
                  <a:cubicBezTo>
                    <a:pt x="18" y="1"/>
                    <a:pt x="18" y="1"/>
                    <a:pt x="18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lose/>
                  <a:moveTo>
                    <a:pt x="14" y="6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lose/>
                  <a:moveTo>
                    <a:pt x="17" y="10"/>
                  </a:moveTo>
                  <a:cubicBezTo>
                    <a:pt x="17" y="10"/>
                    <a:pt x="17" y="10"/>
                    <a:pt x="17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lose/>
                  <a:moveTo>
                    <a:pt x="34" y="17"/>
                  </a:moveTo>
                  <a:cubicBezTo>
                    <a:pt x="34" y="16"/>
                    <a:pt x="34" y="16"/>
                    <a:pt x="34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4" y="17"/>
                    <a:pt x="34" y="17"/>
                  </a:cubicBezTo>
                  <a:close/>
                  <a:moveTo>
                    <a:pt x="31" y="19"/>
                  </a:move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1" y="19"/>
                    <a:pt x="31" y="19"/>
                    <a:pt x="31" y="19"/>
                  </a:cubicBezTo>
                  <a:close/>
                  <a:moveTo>
                    <a:pt x="21" y="24"/>
                  </a:moveTo>
                  <a:cubicBezTo>
                    <a:pt x="21" y="23"/>
                    <a:pt x="21" y="23"/>
                    <a:pt x="21" y="23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lose/>
                  <a:moveTo>
                    <a:pt x="18" y="15"/>
                  </a:moveTo>
                  <a:cubicBezTo>
                    <a:pt x="18" y="16"/>
                    <a:pt x="18" y="16"/>
                    <a:pt x="18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lose/>
                  <a:moveTo>
                    <a:pt x="19" y="20"/>
                  </a:move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9" y="20"/>
                    <a:pt x="19" y="20"/>
                    <a:pt x="19" y="20"/>
                  </a:cubicBezTo>
                  <a:close/>
                  <a:moveTo>
                    <a:pt x="3" y="23"/>
                  </a:move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lose/>
                  <a:moveTo>
                    <a:pt x="14" y="36"/>
                  </a:move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4" y="36"/>
                    <a:pt x="14" y="36"/>
                    <a:pt x="14" y="36"/>
                  </a:cubicBezTo>
                  <a:close/>
                  <a:moveTo>
                    <a:pt x="21" y="51"/>
                  </a:moveTo>
                  <a:cubicBezTo>
                    <a:pt x="21" y="51"/>
                    <a:pt x="21" y="51"/>
                    <a:pt x="21" y="51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0" y="51"/>
                    <a:pt x="20" y="51"/>
                    <a:pt x="20" y="51"/>
                  </a:cubicBezTo>
                  <a:lnTo>
                    <a:pt x="21" y="51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" name="Freeform 14"/>
            <p:cNvSpPr>
              <a:spLocks noEditPoints="1"/>
            </p:cNvSpPr>
            <p:nvPr/>
          </p:nvSpPr>
          <p:spPr bwMode="auto">
            <a:xfrm>
              <a:off x="5611813" y="2257425"/>
              <a:ext cx="292100" cy="566738"/>
            </a:xfrm>
            <a:custGeom>
              <a:avLst/>
              <a:gdLst>
                <a:gd name="T0" fmla="*/ 76 w 184"/>
                <a:gd name="T1" fmla="*/ 172 h 357"/>
                <a:gd name="T2" fmla="*/ 8 w 184"/>
                <a:gd name="T3" fmla="*/ 357 h 357"/>
                <a:gd name="T4" fmla="*/ 40 w 184"/>
                <a:gd name="T5" fmla="*/ 325 h 357"/>
                <a:gd name="T6" fmla="*/ 40 w 184"/>
                <a:gd name="T7" fmla="*/ 325 h 357"/>
                <a:gd name="T8" fmla="*/ 52 w 184"/>
                <a:gd name="T9" fmla="*/ 297 h 357"/>
                <a:gd name="T10" fmla="*/ 56 w 184"/>
                <a:gd name="T11" fmla="*/ 297 h 357"/>
                <a:gd name="T12" fmla="*/ 128 w 184"/>
                <a:gd name="T13" fmla="*/ 76 h 357"/>
                <a:gd name="T14" fmla="*/ 124 w 184"/>
                <a:gd name="T15" fmla="*/ 52 h 357"/>
                <a:gd name="T16" fmla="*/ 132 w 184"/>
                <a:gd name="T17" fmla="*/ 44 h 357"/>
                <a:gd name="T18" fmla="*/ 132 w 184"/>
                <a:gd name="T19" fmla="*/ 28 h 357"/>
                <a:gd name="T20" fmla="*/ 132 w 184"/>
                <a:gd name="T21" fmla="*/ 0 h 357"/>
                <a:gd name="T22" fmla="*/ 164 w 184"/>
                <a:gd name="T23" fmla="*/ 24 h 357"/>
                <a:gd name="T24" fmla="*/ 176 w 184"/>
                <a:gd name="T25" fmla="*/ 28 h 357"/>
                <a:gd name="T26" fmla="*/ 180 w 184"/>
                <a:gd name="T27" fmla="*/ 36 h 357"/>
                <a:gd name="T28" fmla="*/ 164 w 184"/>
                <a:gd name="T29" fmla="*/ 52 h 357"/>
                <a:gd name="T30" fmla="*/ 144 w 184"/>
                <a:gd name="T31" fmla="*/ 52 h 357"/>
                <a:gd name="T32" fmla="*/ 132 w 184"/>
                <a:gd name="T33" fmla="*/ 60 h 357"/>
                <a:gd name="T34" fmla="*/ 132 w 184"/>
                <a:gd name="T35" fmla="*/ 76 h 357"/>
                <a:gd name="T36" fmla="*/ 128 w 184"/>
                <a:gd name="T37" fmla="*/ 136 h 357"/>
                <a:gd name="T38" fmla="*/ 40 w 184"/>
                <a:gd name="T39" fmla="*/ 220 h 357"/>
                <a:gd name="T40" fmla="*/ 36 w 184"/>
                <a:gd name="T41" fmla="*/ 228 h 357"/>
                <a:gd name="T42" fmla="*/ 36 w 184"/>
                <a:gd name="T43" fmla="*/ 232 h 357"/>
                <a:gd name="T44" fmla="*/ 52 w 184"/>
                <a:gd name="T45" fmla="*/ 236 h 357"/>
                <a:gd name="T46" fmla="*/ 52 w 184"/>
                <a:gd name="T47" fmla="*/ 228 h 357"/>
                <a:gd name="T48" fmla="*/ 92 w 184"/>
                <a:gd name="T49" fmla="*/ 200 h 357"/>
                <a:gd name="T50" fmla="*/ 88 w 184"/>
                <a:gd name="T51" fmla="*/ 224 h 357"/>
                <a:gd name="T52" fmla="*/ 100 w 184"/>
                <a:gd name="T53" fmla="*/ 208 h 357"/>
                <a:gd name="T54" fmla="*/ 84 w 184"/>
                <a:gd name="T55" fmla="*/ 208 h 357"/>
                <a:gd name="T56" fmla="*/ 84 w 184"/>
                <a:gd name="T57" fmla="*/ 224 h 357"/>
                <a:gd name="T58" fmla="*/ 68 w 184"/>
                <a:gd name="T59" fmla="*/ 260 h 357"/>
                <a:gd name="T60" fmla="*/ 68 w 184"/>
                <a:gd name="T61" fmla="*/ 248 h 357"/>
                <a:gd name="T62" fmla="*/ 72 w 184"/>
                <a:gd name="T63" fmla="*/ 224 h 357"/>
                <a:gd name="T64" fmla="*/ 64 w 184"/>
                <a:gd name="T65" fmla="*/ 212 h 357"/>
                <a:gd name="T66" fmla="*/ 72 w 184"/>
                <a:gd name="T67" fmla="*/ 200 h 357"/>
                <a:gd name="T68" fmla="*/ 96 w 184"/>
                <a:gd name="T69" fmla="*/ 196 h 357"/>
                <a:gd name="T70" fmla="*/ 104 w 184"/>
                <a:gd name="T71" fmla="*/ 204 h 357"/>
                <a:gd name="T72" fmla="*/ 120 w 184"/>
                <a:gd name="T73" fmla="*/ 200 h 357"/>
                <a:gd name="T74" fmla="*/ 124 w 184"/>
                <a:gd name="T75" fmla="*/ 192 h 357"/>
                <a:gd name="T76" fmla="*/ 132 w 184"/>
                <a:gd name="T77" fmla="*/ 192 h 357"/>
                <a:gd name="T78" fmla="*/ 148 w 184"/>
                <a:gd name="T79" fmla="*/ 188 h 357"/>
                <a:gd name="T80" fmla="*/ 156 w 184"/>
                <a:gd name="T81" fmla="*/ 180 h 357"/>
                <a:gd name="T82" fmla="*/ 160 w 184"/>
                <a:gd name="T83" fmla="*/ 168 h 357"/>
                <a:gd name="T84" fmla="*/ 164 w 184"/>
                <a:gd name="T85" fmla="*/ 128 h 357"/>
                <a:gd name="T86" fmla="*/ 160 w 184"/>
                <a:gd name="T87" fmla="*/ 108 h 357"/>
                <a:gd name="T88" fmla="*/ 148 w 184"/>
                <a:gd name="T89" fmla="*/ 76 h 357"/>
                <a:gd name="T90" fmla="*/ 144 w 184"/>
                <a:gd name="T91" fmla="*/ 80 h 357"/>
                <a:gd name="T92" fmla="*/ 136 w 184"/>
                <a:gd name="T93" fmla="*/ 80 h 357"/>
                <a:gd name="T94" fmla="*/ 132 w 184"/>
                <a:gd name="T95" fmla="*/ 100 h 357"/>
                <a:gd name="T96" fmla="*/ 132 w 184"/>
                <a:gd name="T97" fmla="*/ 140 h 357"/>
                <a:gd name="T98" fmla="*/ 116 w 184"/>
                <a:gd name="T99" fmla="*/ 148 h 357"/>
                <a:gd name="T100" fmla="*/ 108 w 184"/>
                <a:gd name="T101" fmla="*/ 168 h 357"/>
                <a:gd name="T102" fmla="*/ 104 w 184"/>
                <a:gd name="T103" fmla="*/ 180 h 357"/>
                <a:gd name="T104" fmla="*/ 80 w 184"/>
                <a:gd name="T105" fmla="*/ 180 h 357"/>
                <a:gd name="T106" fmla="*/ 56 w 184"/>
                <a:gd name="T107" fmla="*/ 204 h 357"/>
                <a:gd name="T108" fmla="*/ 44 w 184"/>
                <a:gd name="T109" fmla="*/ 220 h 357"/>
                <a:gd name="T110" fmla="*/ 48 w 184"/>
                <a:gd name="T111" fmla="*/ 228 h 357"/>
                <a:gd name="T112" fmla="*/ 52 w 184"/>
                <a:gd name="T113" fmla="*/ 224 h 357"/>
                <a:gd name="T114" fmla="*/ 56 w 184"/>
                <a:gd name="T115" fmla="*/ 244 h 357"/>
                <a:gd name="T116" fmla="*/ 64 w 184"/>
                <a:gd name="T117" fmla="*/ 244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4" h="357">
                  <a:moveTo>
                    <a:pt x="76" y="172"/>
                  </a:moveTo>
                  <a:lnTo>
                    <a:pt x="76" y="172"/>
                  </a:lnTo>
                  <a:lnTo>
                    <a:pt x="76" y="172"/>
                  </a:lnTo>
                  <a:lnTo>
                    <a:pt x="72" y="172"/>
                  </a:lnTo>
                  <a:lnTo>
                    <a:pt x="76" y="172"/>
                  </a:lnTo>
                  <a:lnTo>
                    <a:pt x="76" y="172"/>
                  </a:lnTo>
                  <a:close/>
                  <a:moveTo>
                    <a:pt x="76" y="172"/>
                  </a:moveTo>
                  <a:lnTo>
                    <a:pt x="76" y="172"/>
                  </a:lnTo>
                  <a:lnTo>
                    <a:pt x="76" y="168"/>
                  </a:lnTo>
                  <a:lnTo>
                    <a:pt x="76" y="168"/>
                  </a:lnTo>
                  <a:lnTo>
                    <a:pt x="80" y="172"/>
                  </a:lnTo>
                  <a:lnTo>
                    <a:pt x="76" y="172"/>
                  </a:lnTo>
                  <a:lnTo>
                    <a:pt x="76" y="172"/>
                  </a:lnTo>
                  <a:lnTo>
                    <a:pt x="76" y="172"/>
                  </a:lnTo>
                  <a:close/>
                  <a:moveTo>
                    <a:pt x="4" y="357"/>
                  </a:moveTo>
                  <a:lnTo>
                    <a:pt x="4" y="357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4" y="357"/>
                  </a:lnTo>
                  <a:lnTo>
                    <a:pt x="4" y="357"/>
                  </a:lnTo>
                  <a:close/>
                  <a:moveTo>
                    <a:pt x="4" y="357"/>
                  </a:moveTo>
                  <a:lnTo>
                    <a:pt x="4" y="353"/>
                  </a:lnTo>
                  <a:lnTo>
                    <a:pt x="8" y="357"/>
                  </a:lnTo>
                  <a:lnTo>
                    <a:pt x="4" y="357"/>
                  </a:lnTo>
                  <a:lnTo>
                    <a:pt x="4" y="357"/>
                  </a:lnTo>
                  <a:lnTo>
                    <a:pt x="4" y="357"/>
                  </a:lnTo>
                  <a:lnTo>
                    <a:pt x="4" y="357"/>
                  </a:lnTo>
                  <a:close/>
                  <a:moveTo>
                    <a:pt x="16" y="349"/>
                  </a:moveTo>
                  <a:lnTo>
                    <a:pt x="16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6" y="349"/>
                  </a:lnTo>
                  <a:lnTo>
                    <a:pt x="16" y="349"/>
                  </a:lnTo>
                  <a:close/>
                  <a:moveTo>
                    <a:pt x="40" y="325"/>
                  </a:moveTo>
                  <a:lnTo>
                    <a:pt x="40" y="325"/>
                  </a:lnTo>
                  <a:lnTo>
                    <a:pt x="40" y="321"/>
                  </a:lnTo>
                  <a:lnTo>
                    <a:pt x="44" y="321"/>
                  </a:lnTo>
                  <a:lnTo>
                    <a:pt x="40" y="321"/>
                  </a:lnTo>
                  <a:lnTo>
                    <a:pt x="44" y="321"/>
                  </a:lnTo>
                  <a:lnTo>
                    <a:pt x="44" y="317"/>
                  </a:lnTo>
                  <a:lnTo>
                    <a:pt x="48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0" y="325"/>
                  </a:lnTo>
                  <a:lnTo>
                    <a:pt x="40" y="325"/>
                  </a:lnTo>
                  <a:lnTo>
                    <a:pt x="40" y="325"/>
                  </a:lnTo>
                  <a:lnTo>
                    <a:pt x="40" y="325"/>
                  </a:lnTo>
                  <a:close/>
                  <a:moveTo>
                    <a:pt x="52" y="305"/>
                  </a:moveTo>
                  <a:lnTo>
                    <a:pt x="52" y="305"/>
                  </a:lnTo>
                  <a:lnTo>
                    <a:pt x="52" y="305"/>
                  </a:lnTo>
                  <a:lnTo>
                    <a:pt x="52" y="305"/>
                  </a:lnTo>
                  <a:lnTo>
                    <a:pt x="52" y="305"/>
                  </a:lnTo>
                  <a:lnTo>
                    <a:pt x="52" y="305"/>
                  </a:lnTo>
                  <a:lnTo>
                    <a:pt x="52" y="305"/>
                  </a:lnTo>
                  <a:lnTo>
                    <a:pt x="52" y="305"/>
                  </a:lnTo>
                  <a:close/>
                  <a:moveTo>
                    <a:pt x="56" y="297"/>
                  </a:moveTo>
                  <a:lnTo>
                    <a:pt x="56" y="297"/>
                  </a:lnTo>
                  <a:lnTo>
                    <a:pt x="52" y="297"/>
                  </a:lnTo>
                  <a:lnTo>
                    <a:pt x="52" y="297"/>
                  </a:lnTo>
                  <a:lnTo>
                    <a:pt x="52" y="297"/>
                  </a:lnTo>
                  <a:lnTo>
                    <a:pt x="56" y="293"/>
                  </a:lnTo>
                  <a:lnTo>
                    <a:pt x="56" y="293"/>
                  </a:lnTo>
                  <a:lnTo>
                    <a:pt x="56" y="293"/>
                  </a:lnTo>
                  <a:lnTo>
                    <a:pt x="56" y="293"/>
                  </a:lnTo>
                  <a:lnTo>
                    <a:pt x="60" y="293"/>
                  </a:lnTo>
                  <a:lnTo>
                    <a:pt x="60" y="293"/>
                  </a:lnTo>
                  <a:lnTo>
                    <a:pt x="60" y="297"/>
                  </a:lnTo>
                  <a:lnTo>
                    <a:pt x="56" y="297"/>
                  </a:lnTo>
                  <a:lnTo>
                    <a:pt x="56" y="297"/>
                  </a:lnTo>
                  <a:lnTo>
                    <a:pt x="56" y="297"/>
                  </a:lnTo>
                  <a:lnTo>
                    <a:pt x="56" y="297"/>
                  </a:lnTo>
                  <a:close/>
                  <a:moveTo>
                    <a:pt x="116" y="64"/>
                  </a:moveTo>
                  <a:lnTo>
                    <a:pt x="116" y="64"/>
                  </a:lnTo>
                  <a:lnTo>
                    <a:pt x="116" y="64"/>
                  </a:lnTo>
                  <a:lnTo>
                    <a:pt x="116" y="60"/>
                  </a:lnTo>
                  <a:lnTo>
                    <a:pt x="120" y="60"/>
                  </a:lnTo>
                  <a:lnTo>
                    <a:pt x="120" y="64"/>
                  </a:lnTo>
                  <a:lnTo>
                    <a:pt x="120" y="64"/>
                  </a:lnTo>
                  <a:lnTo>
                    <a:pt x="116" y="64"/>
                  </a:lnTo>
                  <a:lnTo>
                    <a:pt x="116" y="64"/>
                  </a:lnTo>
                  <a:close/>
                  <a:moveTo>
                    <a:pt x="132" y="76"/>
                  </a:moveTo>
                  <a:lnTo>
                    <a:pt x="128" y="76"/>
                  </a:lnTo>
                  <a:lnTo>
                    <a:pt x="128" y="72"/>
                  </a:lnTo>
                  <a:lnTo>
                    <a:pt x="128" y="72"/>
                  </a:lnTo>
                  <a:lnTo>
                    <a:pt x="128" y="68"/>
                  </a:lnTo>
                  <a:lnTo>
                    <a:pt x="128" y="64"/>
                  </a:lnTo>
                  <a:lnTo>
                    <a:pt x="124" y="64"/>
                  </a:lnTo>
                  <a:lnTo>
                    <a:pt x="124" y="60"/>
                  </a:lnTo>
                  <a:lnTo>
                    <a:pt x="120" y="60"/>
                  </a:lnTo>
                  <a:lnTo>
                    <a:pt x="120" y="60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2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4" y="52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24" y="44"/>
                  </a:lnTo>
                  <a:lnTo>
                    <a:pt x="124" y="44"/>
                  </a:lnTo>
                  <a:lnTo>
                    <a:pt x="124" y="44"/>
                  </a:lnTo>
                  <a:lnTo>
                    <a:pt x="124" y="40"/>
                  </a:lnTo>
                  <a:lnTo>
                    <a:pt x="124" y="40"/>
                  </a:lnTo>
                  <a:lnTo>
                    <a:pt x="128" y="44"/>
                  </a:lnTo>
                  <a:lnTo>
                    <a:pt x="132" y="44"/>
                  </a:lnTo>
                  <a:lnTo>
                    <a:pt x="136" y="44"/>
                  </a:lnTo>
                  <a:lnTo>
                    <a:pt x="136" y="40"/>
                  </a:lnTo>
                  <a:lnTo>
                    <a:pt x="136" y="40"/>
                  </a:lnTo>
                  <a:lnTo>
                    <a:pt x="136" y="40"/>
                  </a:lnTo>
                  <a:lnTo>
                    <a:pt x="132" y="40"/>
                  </a:lnTo>
                  <a:lnTo>
                    <a:pt x="132" y="36"/>
                  </a:lnTo>
                  <a:lnTo>
                    <a:pt x="132" y="36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28"/>
                  </a:lnTo>
                  <a:lnTo>
                    <a:pt x="132" y="28"/>
                  </a:lnTo>
                  <a:lnTo>
                    <a:pt x="132" y="24"/>
                  </a:lnTo>
                  <a:lnTo>
                    <a:pt x="132" y="24"/>
                  </a:lnTo>
                  <a:lnTo>
                    <a:pt x="132" y="16"/>
                  </a:lnTo>
                  <a:lnTo>
                    <a:pt x="132" y="16"/>
                  </a:lnTo>
                  <a:lnTo>
                    <a:pt x="128" y="8"/>
                  </a:lnTo>
                  <a:lnTo>
                    <a:pt x="128" y="4"/>
                  </a:lnTo>
                  <a:lnTo>
                    <a:pt x="124" y="4"/>
                  </a:lnTo>
                  <a:lnTo>
                    <a:pt x="124" y="4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8" y="0"/>
                  </a:lnTo>
                  <a:lnTo>
                    <a:pt x="132" y="0"/>
                  </a:lnTo>
                  <a:lnTo>
                    <a:pt x="132" y="4"/>
                  </a:lnTo>
                  <a:lnTo>
                    <a:pt x="136" y="8"/>
                  </a:lnTo>
                  <a:lnTo>
                    <a:pt x="140" y="8"/>
                  </a:lnTo>
                  <a:lnTo>
                    <a:pt x="140" y="8"/>
                  </a:lnTo>
                  <a:lnTo>
                    <a:pt x="144" y="16"/>
                  </a:lnTo>
                  <a:lnTo>
                    <a:pt x="148" y="16"/>
                  </a:lnTo>
                  <a:lnTo>
                    <a:pt x="148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6" y="24"/>
                  </a:lnTo>
                  <a:lnTo>
                    <a:pt x="160" y="24"/>
                  </a:lnTo>
                  <a:lnTo>
                    <a:pt x="164" y="24"/>
                  </a:lnTo>
                  <a:lnTo>
                    <a:pt x="164" y="24"/>
                  </a:lnTo>
                  <a:lnTo>
                    <a:pt x="164" y="28"/>
                  </a:lnTo>
                  <a:lnTo>
                    <a:pt x="168" y="24"/>
                  </a:lnTo>
                  <a:lnTo>
                    <a:pt x="172" y="24"/>
                  </a:lnTo>
                  <a:lnTo>
                    <a:pt x="172" y="20"/>
                  </a:lnTo>
                  <a:lnTo>
                    <a:pt x="172" y="20"/>
                  </a:lnTo>
                  <a:lnTo>
                    <a:pt x="176" y="16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2" y="24"/>
                  </a:lnTo>
                  <a:lnTo>
                    <a:pt x="172" y="28"/>
                  </a:lnTo>
                  <a:lnTo>
                    <a:pt x="176" y="28"/>
                  </a:lnTo>
                  <a:lnTo>
                    <a:pt x="176" y="32"/>
                  </a:lnTo>
                  <a:lnTo>
                    <a:pt x="180" y="32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4" y="32"/>
                  </a:lnTo>
                  <a:lnTo>
                    <a:pt x="184" y="32"/>
                  </a:lnTo>
                  <a:lnTo>
                    <a:pt x="184" y="32"/>
                  </a:lnTo>
                  <a:lnTo>
                    <a:pt x="184" y="32"/>
                  </a:lnTo>
                  <a:lnTo>
                    <a:pt x="184" y="36"/>
                  </a:lnTo>
                  <a:lnTo>
                    <a:pt x="184" y="36"/>
                  </a:lnTo>
                  <a:lnTo>
                    <a:pt x="180" y="36"/>
                  </a:lnTo>
                  <a:lnTo>
                    <a:pt x="180" y="40"/>
                  </a:lnTo>
                  <a:lnTo>
                    <a:pt x="180" y="40"/>
                  </a:lnTo>
                  <a:lnTo>
                    <a:pt x="180" y="40"/>
                  </a:lnTo>
                  <a:lnTo>
                    <a:pt x="176" y="40"/>
                  </a:lnTo>
                  <a:lnTo>
                    <a:pt x="176" y="40"/>
                  </a:lnTo>
                  <a:lnTo>
                    <a:pt x="176" y="44"/>
                  </a:lnTo>
                  <a:lnTo>
                    <a:pt x="176" y="44"/>
                  </a:lnTo>
                  <a:lnTo>
                    <a:pt x="172" y="44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4" y="48"/>
                  </a:lnTo>
                  <a:lnTo>
                    <a:pt x="164" y="52"/>
                  </a:lnTo>
                  <a:lnTo>
                    <a:pt x="164" y="56"/>
                  </a:lnTo>
                  <a:lnTo>
                    <a:pt x="164" y="60"/>
                  </a:lnTo>
                  <a:lnTo>
                    <a:pt x="164" y="60"/>
                  </a:lnTo>
                  <a:lnTo>
                    <a:pt x="164" y="64"/>
                  </a:lnTo>
                  <a:lnTo>
                    <a:pt x="160" y="64"/>
                  </a:lnTo>
                  <a:lnTo>
                    <a:pt x="160" y="60"/>
                  </a:lnTo>
                  <a:lnTo>
                    <a:pt x="156" y="60"/>
                  </a:lnTo>
                  <a:lnTo>
                    <a:pt x="152" y="56"/>
                  </a:lnTo>
                  <a:lnTo>
                    <a:pt x="148" y="56"/>
                  </a:lnTo>
                  <a:lnTo>
                    <a:pt x="148" y="52"/>
                  </a:lnTo>
                  <a:lnTo>
                    <a:pt x="144" y="52"/>
                  </a:lnTo>
                  <a:lnTo>
                    <a:pt x="144" y="52"/>
                  </a:lnTo>
                  <a:lnTo>
                    <a:pt x="144" y="52"/>
                  </a:lnTo>
                  <a:lnTo>
                    <a:pt x="140" y="52"/>
                  </a:lnTo>
                  <a:lnTo>
                    <a:pt x="136" y="52"/>
                  </a:lnTo>
                  <a:lnTo>
                    <a:pt x="136" y="56"/>
                  </a:lnTo>
                  <a:lnTo>
                    <a:pt x="132" y="56"/>
                  </a:lnTo>
                  <a:lnTo>
                    <a:pt x="132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32" y="60"/>
                  </a:lnTo>
                  <a:lnTo>
                    <a:pt x="132" y="60"/>
                  </a:lnTo>
                  <a:lnTo>
                    <a:pt x="136" y="64"/>
                  </a:lnTo>
                  <a:lnTo>
                    <a:pt x="140" y="64"/>
                  </a:lnTo>
                  <a:lnTo>
                    <a:pt x="140" y="64"/>
                  </a:lnTo>
                  <a:lnTo>
                    <a:pt x="144" y="68"/>
                  </a:lnTo>
                  <a:lnTo>
                    <a:pt x="140" y="68"/>
                  </a:lnTo>
                  <a:lnTo>
                    <a:pt x="140" y="72"/>
                  </a:lnTo>
                  <a:lnTo>
                    <a:pt x="140" y="68"/>
                  </a:lnTo>
                  <a:lnTo>
                    <a:pt x="136" y="68"/>
                  </a:lnTo>
                  <a:lnTo>
                    <a:pt x="136" y="68"/>
                  </a:lnTo>
                  <a:lnTo>
                    <a:pt x="136" y="72"/>
                  </a:lnTo>
                  <a:lnTo>
                    <a:pt x="132" y="72"/>
                  </a:lnTo>
                  <a:lnTo>
                    <a:pt x="132" y="76"/>
                  </a:lnTo>
                  <a:lnTo>
                    <a:pt x="132" y="76"/>
                  </a:lnTo>
                  <a:close/>
                  <a:moveTo>
                    <a:pt x="128" y="140"/>
                  </a:moveTo>
                  <a:lnTo>
                    <a:pt x="128" y="140"/>
                  </a:lnTo>
                  <a:lnTo>
                    <a:pt x="128" y="136"/>
                  </a:lnTo>
                  <a:lnTo>
                    <a:pt x="128" y="136"/>
                  </a:lnTo>
                  <a:lnTo>
                    <a:pt x="128" y="140"/>
                  </a:lnTo>
                  <a:lnTo>
                    <a:pt x="124" y="136"/>
                  </a:lnTo>
                  <a:lnTo>
                    <a:pt x="128" y="132"/>
                  </a:lnTo>
                  <a:lnTo>
                    <a:pt x="128" y="132"/>
                  </a:lnTo>
                  <a:lnTo>
                    <a:pt x="128" y="132"/>
                  </a:lnTo>
                  <a:lnTo>
                    <a:pt x="128" y="136"/>
                  </a:lnTo>
                  <a:lnTo>
                    <a:pt x="128" y="136"/>
                  </a:lnTo>
                  <a:lnTo>
                    <a:pt x="128" y="136"/>
                  </a:lnTo>
                  <a:lnTo>
                    <a:pt x="128" y="140"/>
                  </a:lnTo>
                  <a:lnTo>
                    <a:pt x="128" y="140"/>
                  </a:lnTo>
                  <a:lnTo>
                    <a:pt x="128" y="140"/>
                  </a:lnTo>
                  <a:lnTo>
                    <a:pt x="128" y="140"/>
                  </a:lnTo>
                  <a:close/>
                  <a:moveTo>
                    <a:pt x="40" y="220"/>
                  </a:moveTo>
                  <a:lnTo>
                    <a:pt x="44" y="220"/>
                  </a:lnTo>
                  <a:lnTo>
                    <a:pt x="44" y="220"/>
                  </a:lnTo>
                  <a:lnTo>
                    <a:pt x="40" y="220"/>
                  </a:lnTo>
                  <a:lnTo>
                    <a:pt x="40" y="220"/>
                  </a:lnTo>
                  <a:lnTo>
                    <a:pt x="40" y="220"/>
                  </a:lnTo>
                  <a:lnTo>
                    <a:pt x="40" y="220"/>
                  </a:lnTo>
                  <a:close/>
                  <a:moveTo>
                    <a:pt x="40" y="224"/>
                  </a:moveTo>
                  <a:lnTo>
                    <a:pt x="40" y="224"/>
                  </a:lnTo>
                  <a:lnTo>
                    <a:pt x="40" y="224"/>
                  </a:lnTo>
                  <a:lnTo>
                    <a:pt x="40" y="224"/>
                  </a:lnTo>
                  <a:lnTo>
                    <a:pt x="40" y="224"/>
                  </a:lnTo>
                  <a:close/>
                  <a:moveTo>
                    <a:pt x="40" y="224"/>
                  </a:moveTo>
                  <a:lnTo>
                    <a:pt x="40" y="224"/>
                  </a:lnTo>
                  <a:lnTo>
                    <a:pt x="40" y="224"/>
                  </a:lnTo>
                  <a:lnTo>
                    <a:pt x="40" y="224"/>
                  </a:lnTo>
                  <a:lnTo>
                    <a:pt x="40" y="224"/>
                  </a:lnTo>
                  <a:close/>
                  <a:moveTo>
                    <a:pt x="36" y="224"/>
                  </a:moveTo>
                  <a:lnTo>
                    <a:pt x="36" y="228"/>
                  </a:lnTo>
                  <a:lnTo>
                    <a:pt x="40" y="224"/>
                  </a:lnTo>
                  <a:lnTo>
                    <a:pt x="36" y="224"/>
                  </a:lnTo>
                  <a:lnTo>
                    <a:pt x="36" y="224"/>
                  </a:lnTo>
                  <a:close/>
                  <a:moveTo>
                    <a:pt x="36" y="232"/>
                  </a:moveTo>
                  <a:lnTo>
                    <a:pt x="36" y="228"/>
                  </a:lnTo>
                  <a:lnTo>
                    <a:pt x="36" y="228"/>
                  </a:lnTo>
                  <a:lnTo>
                    <a:pt x="36" y="228"/>
                  </a:lnTo>
                  <a:lnTo>
                    <a:pt x="36" y="228"/>
                  </a:lnTo>
                  <a:lnTo>
                    <a:pt x="36" y="228"/>
                  </a:lnTo>
                  <a:lnTo>
                    <a:pt x="40" y="228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close/>
                  <a:moveTo>
                    <a:pt x="52" y="232"/>
                  </a:moveTo>
                  <a:lnTo>
                    <a:pt x="52" y="232"/>
                  </a:lnTo>
                  <a:lnTo>
                    <a:pt x="56" y="232"/>
                  </a:lnTo>
                  <a:lnTo>
                    <a:pt x="56" y="232"/>
                  </a:lnTo>
                  <a:lnTo>
                    <a:pt x="56" y="232"/>
                  </a:lnTo>
                  <a:lnTo>
                    <a:pt x="52" y="232"/>
                  </a:lnTo>
                  <a:lnTo>
                    <a:pt x="52" y="232"/>
                  </a:lnTo>
                  <a:close/>
                  <a:moveTo>
                    <a:pt x="52" y="236"/>
                  </a:moveTo>
                  <a:lnTo>
                    <a:pt x="52" y="236"/>
                  </a:lnTo>
                  <a:lnTo>
                    <a:pt x="52" y="236"/>
                  </a:lnTo>
                  <a:lnTo>
                    <a:pt x="52" y="236"/>
                  </a:lnTo>
                  <a:lnTo>
                    <a:pt x="52" y="236"/>
                  </a:lnTo>
                  <a:lnTo>
                    <a:pt x="52" y="236"/>
                  </a:lnTo>
                  <a:close/>
                  <a:moveTo>
                    <a:pt x="52" y="228"/>
                  </a:moveTo>
                  <a:lnTo>
                    <a:pt x="48" y="232"/>
                  </a:lnTo>
                  <a:lnTo>
                    <a:pt x="52" y="232"/>
                  </a:lnTo>
                  <a:lnTo>
                    <a:pt x="52" y="236"/>
                  </a:lnTo>
                  <a:lnTo>
                    <a:pt x="52" y="236"/>
                  </a:lnTo>
                  <a:lnTo>
                    <a:pt x="52" y="232"/>
                  </a:lnTo>
                  <a:lnTo>
                    <a:pt x="52" y="232"/>
                  </a:lnTo>
                  <a:lnTo>
                    <a:pt x="52" y="228"/>
                  </a:lnTo>
                  <a:lnTo>
                    <a:pt x="52" y="228"/>
                  </a:lnTo>
                  <a:lnTo>
                    <a:pt x="52" y="228"/>
                  </a:lnTo>
                  <a:close/>
                  <a:moveTo>
                    <a:pt x="100" y="200"/>
                  </a:moveTo>
                  <a:lnTo>
                    <a:pt x="100" y="200"/>
                  </a:lnTo>
                  <a:lnTo>
                    <a:pt x="100" y="196"/>
                  </a:lnTo>
                  <a:lnTo>
                    <a:pt x="100" y="196"/>
                  </a:lnTo>
                  <a:lnTo>
                    <a:pt x="104" y="196"/>
                  </a:lnTo>
                  <a:lnTo>
                    <a:pt x="104" y="196"/>
                  </a:lnTo>
                  <a:lnTo>
                    <a:pt x="104" y="200"/>
                  </a:lnTo>
                  <a:lnTo>
                    <a:pt x="104" y="200"/>
                  </a:lnTo>
                  <a:lnTo>
                    <a:pt x="104" y="200"/>
                  </a:lnTo>
                  <a:lnTo>
                    <a:pt x="100" y="200"/>
                  </a:lnTo>
                  <a:lnTo>
                    <a:pt x="100" y="200"/>
                  </a:lnTo>
                  <a:close/>
                  <a:moveTo>
                    <a:pt x="92" y="200"/>
                  </a:moveTo>
                  <a:lnTo>
                    <a:pt x="96" y="196"/>
                  </a:lnTo>
                  <a:lnTo>
                    <a:pt x="96" y="196"/>
                  </a:lnTo>
                  <a:lnTo>
                    <a:pt x="96" y="200"/>
                  </a:lnTo>
                  <a:lnTo>
                    <a:pt x="96" y="200"/>
                  </a:lnTo>
                  <a:lnTo>
                    <a:pt x="92" y="200"/>
                  </a:lnTo>
                  <a:lnTo>
                    <a:pt x="92" y="200"/>
                  </a:lnTo>
                  <a:close/>
                  <a:moveTo>
                    <a:pt x="84" y="224"/>
                  </a:moveTo>
                  <a:lnTo>
                    <a:pt x="84" y="224"/>
                  </a:lnTo>
                  <a:lnTo>
                    <a:pt x="84" y="224"/>
                  </a:lnTo>
                  <a:lnTo>
                    <a:pt x="84" y="224"/>
                  </a:lnTo>
                  <a:lnTo>
                    <a:pt x="88" y="224"/>
                  </a:lnTo>
                  <a:lnTo>
                    <a:pt x="88" y="224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8" y="216"/>
                  </a:lnTo>
                  <a:lnTo>
                    <a:pt x="88" y="212"/>
                  </a:lnTo>
                  <a:lnTo>
                    <a:pt x="88" y="212"/>
                  </a:lnTo>
                  <a:lnTo>
                    <a:pt x="92" y="212"/>
                  </a:lnTo>
                  <a:lnTo>
                    <a:pt x="96" y="216"/>
                  </a:lnTo>
                  <a:lnTo>
                    <a:pt x="96" y="216"/>
                  </a:lnTo>
                  <a:lnTo>
                    <a:pt x="96" y="216"/>
                  </a:lnTo>
                  <a:lnTo>
                    <a:pt x="100" y="212"/>
                  </a:lnTo>
                  <a:lnTo>
                    <a:pt x="100" y="208"/>
                  </a:lnTo>
                  <a:lnTo>
                    <a:pt x="100" y="208"/>
                  </a:lnTo>
                  <a:lnTo>
                    <a:pt x="100" y="208"/>
                  </a:lnTo>
                  <a:lnTo>
                    <a:pt x="100" y="204"/>
                  </a:lnTo>
                  <a:lnTo>
                    <a:pt x="96" y="204"/>
                  </a:lnTo>
                  <a:lnTo>
                    <a:pt x="96" y="204"/>
                  </a:lnTo>
                  <a:lnTo>
                    <a:pt x="96" y="200"/>
                  </a:lnTo>
                  <a:lnTo>
                    <a:pt x="92" y="200"/>
                  </a:lnTo>
                  <a:lnTo>
                    <a:pt x="88" y="204"/>
                  </a:lnTo>
                  <a:lnTo>
                    <a:pt x="88" y="204"/>
                  </a:lnTo>
                  <a:lnTo>
                    <a:pt x="88" y="208"/>
                  </a:lnTo>
                  <a:lnTo>
                    <a:pt x="84" y="208"/>
                  </a:lnTo>
                  <a:lnTo>
                    <a:pt x="84" y="208"/>
                  </a:lnTo>
                  <a:lnTo>
                    <a:pt x="84" y="208"/>
                  </a:lnTo>
                  <a:lnTo>
                    <a:pt x="80" y="204"/>
                  </a:lnTo>
                  <a:lnTo>
                    <a:pt x="80" y="204"/>
                  </a:lnTo>
                  <a:lnTo>
                    <a:pt x="76" y="208"/>
                  </a:lnTo>
                  <a:lnTo>
                    <a:pt x="76" y="212"/>
                  </a:lnTo>
                  <a:lnTo>
                    <a:pt x="76" y="212"/>
                  </a:lnTo>
                  <a:lnTo>
                    <a:pt x="76" y="216"/>
                  </a:lnTo>
                  <a:lnTo>
                    <a:pt x="76" y="216"/>
                  </a:lnTo>
                  <a:lnTo>
                    <a:pt x="80" y="216"/>
                  </a:lnTo>
                  <a:lnTo>
                    <a:pt x="76" y="220"/>
                  </a:lnTo>
                  <a:lnTo>
                    <a:pt x="76" y="220"/>
                  </a:lnTo>
                  <a:lnTo>
                    <a:pt x="80" y="224"/>
                  </a:lnTo>
                  <a:lnTo>
                    <a:pt x="84" y="224"/>
                  </a:lnTo>
                  <a:lnTo>
                    <a:pt x="84" y="224"/>
                  </a:lnTo>
                  <a:lnTo>
                    <a:pt x="84" y="224"/>
                  </a:lnTo>
                  <a:close/>
                  <a:moveTo>
                    <a:pt x="68" y="264"/>
                  </a:moveTo>
                  <a:lnTo>
                    <a:pt x="64" y="264"/>
                  </a:lnTo>
                  <a:lnTo>
                    <a:pt x="64" y="264"/>
                  </a:lnTo>
                  <a:lnTo>
                    <a:pt x="64" y="264"/>
                  </a:lnTo>
                  <a:lnTo>
                    <a:pt x="64" y="268"/>
                  </a:lnTo>
                  <a:lnTo>
                    <a:pt x="68" y="268"/>
                  </a:lnTo>
                  <a:lnTo>
                    <a:pt x="68" y="264"/>
                  </a:lnTo>
                  <a:lnTo>
                    <a:pt x="68" y="264"/>
                  </a:lnTo>
                  <a:lnTo>
                    <a:pt x="68" y="264"/>
                  </a:lnTo>
                  <a:close/>
                  <a:moveTo>
                    <a:pt x="68" y="260"/>
                  </a:move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60"/>
                  </a:lnTo>
                  <a:lnTo>
                    <a:pt x="68" y="260"/>
                  </a:lnTo>
                  <a:lnTo>
                    <a:pt x="68" y="260"/>
                  </a:lnTo>
                  <a:lnTo>
                    <a:pt x="68" y="260"/>
                  </a:lnTo>
                  <a:close/>
                  <a:moveTo>
                    <a:pt x="64" y="256"/>
                  </a:moveTo>
                  <a:lnTo>
                    <a:pt x="68" y="252"/>
                  </a:lnTo>
                  <a:lnTo>
                    <a:pt x="68" y="252"/>
                  </a:lnTo>
                  <a:lnTo>
                    <a:pt x="68" y="248"/>
                  </a:lnTo>
                  <a:lnTo>
                    <a:pt x="68" y="248"/>
                  </a:lnTo>
                  <a:lnTo>
                    <a:pt x="68" y="248"/>
                  </a:lnTo>
                  <a:lnTo>
                    <a:pt x="68" y="248"/>
                  </a:lnTo>
                  <a:lnTo>
                    <a:pt x="72" y="248"/>
                  </a:lnTo>
                  <a:lnTo>
                    <a:pt x="72" y="244"/>
                  </a:lnTo>
                  <a:lnTo>
                    <a:pt x="72" y="240"/>
                  </a:lnTo>
                  <a:lnTo>
                    <a:pt x="72" y="240"/>
                  </a:lnTo>
                  <a:lnTo>
                    <a:pt x="72" y="232"/>
                  </a:lnTo>
                  <a:lnTo>
                    <a:pt x="72" y="228"/>
                  </a:lnTo>
                  <a:lnTo>
                    <a:pt x="72" y="228"/>
                  </a:lnTo>
                  <a:lnTo>
                    <a:pt x="72" y="224"/>
                  </a:lnTo>
                  <a:lnTo>
                    <a:pt x="72" y="224"/>
                  </a:lnTo>
                  <a:lnTo>
                    <a:pt x="72" y="224"/>
                  </a:lnTo>
                  <a:lnTo>
                    <a:pt x="72" y="220"/>
                  </a:lnTo>
                  <a:lnTo>
                    <a:pt x="72" y="220"/>
                  </a:lnTo>
                  <a:lnTo>
                    <a:pt x="72" y="220"/>
                  </a:lnTo>
                  <a:lnTo>
                    <a:pt x="68" y="220"/>
                  </a:lnTo>
                  <a:lnTo>
                    <a:pt x="68" y="220"/>
                  </a:lnTo>
                  <a:lnTo>
                    <a:pt x="68" y="216"/>
                  </a:lnTo>
                  <a:lnTo>
                    <a:pt x="68" y="216"/>
                  </a:lnTo>
                  <a:lnTo>
                    <a:pt x="68" y="212"/>
                  </a:lnTo>
                  <a:lnTo>
                    <a:pt x="68" y="212"/>
                  </a:lnTo>
                  <a:lnTo>
                    <a:pt x="64" y="212"/>
                  </a:lnTo>
                  <a:lnTo>
                    <a:pt x="64" y="212"/>
                  </a:lnTo>
                  <a:lnTo>
                    <a:pt x="64" y="212"/>
                  </a:lnTo>
                  <a:lnTo>
                    <a:pt x="64" y="212"/>
                  </a:lnTo>
                  <a:lnTo>
                    <a:pt x="60" y="212"/>
                  </a:lnTo>
                  <a:lnTo>
                    <a:pt x="60" y="208"/>
                  </a:lnTo>
                  <a:lnTo>
                    <a:pt x="64" y="208"/>
                  </a:lnTo>
                  <a:lnTo>
                    <a:pt x="68" y="208"/>
                  </a:lnTo>
                  <a:lnTo>
                    <a:pt x="72" y="208"/>
                  </a:lnTo>
                  <a:lnTo>
                    <a:pt x="72" y="208"/>
                  </a:lnTo>
                  <a:lnTo>
                    <a:pt x="72" y="208"/>
                  </a:lnTo>
                  <a:lnTo>
                    <a:pt x="72" y="208"/>
                  </a:lnTo>
                  <a:lnTo>
                    <a:pt x="72" y="204"/>
                  </a:lnTo>
                  <a:lnTo>
                    <a:pt x="72" y="204"/>
                  </a:lnTo>
                  <a:lnTo>
                    <a:pt x="72" y="200"/>
                  </a:lnTo>
                  <a:lnTo>
                    <a:pt x="76" y="200"/>
                  </a:lnTo>
                  <a:lnTo>
                    <a:pt x="76" y="204"/>
                  </a:lnTo>
                  <a:lnTo>
                    <a:pt x="76" y="204"/>
                  </a:lnTo>
                  <a:lnTo>
                    <a:pt x="80" y="200"/>
                  </a:lnTo>
                  <a:lnTo>
                    <a:pt x="84" y="200"/>
                  </a:lnTo>
                  <a:lnTo>
                    <a:pt x="88" y="200"/>
                  </a:lnTo>
                  <a:lnTo>
                    <a:pt x="88" y="200"/>
                  </a:lnTo>
                  <a:lnTo>
                    <a:pt x="88" y="200"/>
                  </a:lnTo>
                  <a:lnTo>
                    <a:pt x="92" y="200"/>
                  </a:lnTo>
                  <a:lnTo>
                    <a:pt x="92" y="200"/>
                  </a:lnTo>
                  <a:lnTo>
                    <a:pt x="92" y="196"/>
                  </a:lnTo>
                  <a:lnTo>
                    <a:pt x="96" y="196"/>
                  </a:lnTo>
                  <a:lnTo>
                    <a:pt x="96" y="192"/>
                  </a:lnTo>
                  <a:lnTo>
                    <a:pt x="100" y="192"/>
                  </a:lnTo>
                  <a:lnTo>
                    <a:pt x="104" y="192"/>
                  </a:lnTo>
                  <a:lnTo>
                    <a:pt x="104" y="192"/>
                  </a:lnTo>
                  <a:lnTo>
                    <a:pt x="104" y="192"/>
                  </a:lnTo>
                  <a:lnTo>
                    <a:pt x="104" y="196"/>
                  </a:lnTo>
                  <a:lnTo>
                    <a:pt x="104" y="196"/>
                  </a:lnTo>
                  <a:lnTo>
                    <a:pt x="104" y="200"/>
                  </a:lnTo>
                  <a:lnTo>
                    <a:pt x="104" y="200"/>
                  </a:lnTo>
                  <a:lnTo>
                    <a:pt x="104" y="204"/>
                  </a:lnTo>
                  <a:lnTo>
                    <a:pt x="104" y="204"/>
                  </a:lnTo>
                  <a:lnTo>
                    <a:pt x="104" y="204"/>
                  </a:lnTo>
                  <a:lnTo>
                    <a:pt x="104" y="208"/>
                  </a:lnTo>
                  <a:lnTo>
                    <a:pt x="108" y="208"/>
                  </a:lnTo>
                  <a:lnTo>
                    <a:pt x="112" y="212"/>
                  </a:lnTo>
                  <a:lnTo>
                    <a:pt x="112" y="212"/>
                  </a:lnTo>
                  <a:lnTo>
                    <a:pt x="116" y="212"/>
                  </a:lnTo>
                  <a:lnTo>
                    <a:pt x="116" y="208"/>
                  </a:lnTo>
                  <a:lnTo>
                    <a:pt x="116" y="208"/>
                  </a:lnTo>
                  <a:lnTo>
                    <a:pt x="120" y="204"/>
                  </a:lnTo>
                  <a:lnTo>
                    <a:pt x="120" y="204"/>
                  </a:lnTo>
                  <a:lnTo>
                    <a:pt x="120" y="204"/>
                  </a:lnTo>
                  <a:lnTo>
                    <a:pt x="120" y="200"/>
                  </a:lnTo>
                  <a:lnTo>
                    <a:pt x="120" y="200"/>
                  </a:lnTo>
                  <a:lnTo>
                    <a:pt x="124" y="200"/>
                  </a:lnTo>
                  <a:lnTo>
                    <a:pt x="124" y="200"/>
                  </a:lnTo>
                  <a:lnTo>
                    <a:pt x="124" y="196"/>
                  </a:lnTo>
                  <a:lnTo>
                    <a:pt x="124" y="196"/>
                  </a:lnTo>
                  <a:lnTo>
                    <a:pt x="120" y="192"/>
                  </a:lnTo>
                  <a:lnTo>
                    <a:pt x="120" y="192"/>
                  </a:lnTo>
                  <a:lnTo>
                    <a:pt x="120" y="188"/>
                  </a:lnTo>
                  <a:lnTo>
                    <a:pt x="120" y="188"/>
                  </a:lnTo>
                  <a:lnTo>
                    <a:pt x="120" y="188"/>
                  </a:lnTo>
                  <a:lnTo>
                    <a:pt x="120" y="188"/>
                  </a:lnTo>
                  <a:lnTo>
                    <a:pt x="120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4" y="192"/>
                  </a:lnTo>
                  <a:lnTo>
                    <a:pt x="128" y="192"/>
                  </a:lnTo>
                  <a:lnTo>
                    <a:pt x="128" y="192"/>
                  </a:lnTo>
                  <a:lnTo>
                    <a:pt x="128" y="192"/>
                  </a:lnTo>
                  <a:lnTo>
                    <a:pt x="128" y="192"/>
                  </a:lnTo>
                  <a:lnTo>
                    <a:pt x="128" y="192"/>
                  </a:lnTo>
                  <a:lnTo>
                    <a:pt x="124" y="192"/>
                  </a:lnTo>
                  <a:lnTo>
                    <a:pt x="128" y="192"/>
                  </a:lnTo>
                  <a:lnTo>
                    <a:pt x="128" y="192"/>
                  </a:lnTo>
                  <a:lnTo>
                    <a:pt x="132" y="192"/>
                  </a:lnTo>
                  <a:lnTo>
                    <a:pt x="136" y="192"/>
                  </a:lnTo>
                  <a:lnTo>
                    <a:pt x="140" y="192"/>
                  </a:lnTo>
                  <a:lnTo>
                    <a:pt x="140" y="192"/>
                  </a:lnTo>
                  <a:lnTo>
                    <a:pt x="140" y="188"/>
                  </a:lnTo>
                  <a:lnTo>
                    <a:pt x="140" y="188"/>
                  </a:lnTo>
                  <a:lnTo>
                    <a:pt x="140" y="184"/>
                  </a:lnTo>
                  <a:lnTo>
                    <a:pt x="144" y="184"/>
                  </a:lnTo>
                  <a:lnTo>
                    <a:pt x="144" y="188"/>
                  </a:lnTo>
                  <a:lnTo>
                    <a:pt x="144" y="188"/>
                  </a:lnTo>
                  <a:lnTo>
                    <a:pt x="144" y="192"/>
                  </a:lnTo>
                  <a:lnTo>
                    <a:pt x="148" y="192"/>
                  </a:lnTo>
                  <a:lnTo>
                    <a:pt x="148" y="188"/>
                  </a:lnTo>
                  <a:lnTo>
                    <a:pt x="148" y="184"/>
                  </a:lnTo>
                  <a:lnTo>
                    <a:pt x="148" y="184"/>
                  </a:lnTo>
                  <a:lnTo>
                    <a:pt x="152" y="180"/>
                  </a:lnTo>
                  <a:lnTo>
                    <a:pt x="152" y="180"/>
                  </a:lnTo>
                  <a:lnTo>
                    <a:pt x="152" y="180"/>
                  </a:lnTo>
                  <a:lnTo>
                    <a:pt x="152" y="176"/>
                  </a:lnTo>
                  <a:lnTo>
                    <a:pt x="152" y="176"/>
                  </a:lnTo>
                  <a:lnTo>
                    <a:pt x="152" y="172"/>
                  </a:lnTo>
                  <a:lnTo>
                    <a:pt x="156" y="176"/>
                  </a:lnTo>
                  <a:lnTo>
                    <a:pt x="156" y="176"/>
                  </a:lnTo>
                  <a:lnTo>
                    <a:pt x="156" y="176"/>
                  </a:lnTo>
                  <a:lnTo>
                    <a:pt x="156" y="180"/>
                  </a:lnTo>
                  <a:lnTo>
                    <a:pt x="156" y="188"/>
                  </a:lnTo>
                  <a:lnTo>
                    <a:pt x="156" y="188"/>
                  </a:lnTo>
                  <a:lnTo>
                    <a:pt x="156" y="188"/>
                  </a:lnTo>
                  <a:lnTo>
                    <a:pt x="160" y="184"/>
                  </a:lnTo>
                  <a:lnTo>
                    <a:pt x="160" y="184"/>
                  </a:lnTo>
                  <a:lnTo>
                    <a:pt x="164" y="180"/>
                  </a:lnTo>
                  <a:lnTo>
                    <a:pt x="164" y="180"/>
                  </a:lnTo>
                  <a:lnTo>
                    <a:pt x="164" y="176"/>
                  </a:lnTo>
                  <a:lnTo>
                    <a:pt x="164" y="176"/>
                  </a:lnTo>
                  <a:lnTo>
                    <a:pt x="164" y="172"/>
                  </a:lnTo>
                  <a:lnTo>
                    <a:pt x="164" y="172"/>
                  </a:lnTo>
                  <a:lnTo>
                    <a:pt x="160" y="168"/>
                  </a:lnTo>
                  <a:lnTo>
                    <a:pt x="160" y="164"/>
                  </a:lnTo>
                  <a:lnTo>
                    <a:pt x="160" y="160"/>
                  </a:lnTo>
                  <a:lnTo>
                    <a:pt x="160" y="152"/>
                  </a:lnTo>
                  <a:lnTo>
                    <a:pt x="160" y="148"/>
                  </a:lnTo>
                  <a:lnTo>
                    <a:pt x="160" y="140"/>
                  </a:lnTo>
                  <a:lnTo>
                    <a:pt x="156" y="136"/>
                  </a:lnTo>
                  <a:lnTo>
                    <a:pt x="156" y="132"/>
                  </a:lnTo>
                  <a:lnTo>
                    <a:pt x="156" y="128"/>
                  </a:lnTo>
                  <a:lnTo>
                    <a:pt x="160" y="128"/>
                  </a:lnTo>
                  <a:lnTo>
                    <a:pt x="160" y="128"/>
                  </a:lnTo>
                  <a:lnTo>
                    <a:pt x="164" y="128"/>
                  </a:lnTo>
                  <a:lnTo>
                    <a:pt x="164" y="128"/>
                  </a:lnTo>
                  <a:lnTo>
                    <a:pt x="164" y="124"/>
                  </a:lnTo>
                  <a:lnTo>
                    <a:pt x="164" y="124"/>
                  </a:lnTo>
                  <a:lnTo>
                    <a:pt x="160" y="124"/>
                  </a:lnTo>
                  <a:lnTo>
                    <a:pt x="160" y="120"/>
                  </a:lnTo>
                  <a:lnTo>
                    <a:pt x="160" y="120"/>
                  </a:lnTo>
                  <a:lnTo>
                    <a:pt x="160" y="116"/>
                  </a:lnTo>
                  <a:lnTo>
                    <a:pt x="160" y="116"/>
                  </a:lnTo>
                  <a:lnTo>
                    <a:pt x="160" y="116"/>
                  </a:lnTo>
                  <a:lnTo>
                    <a:pt x="164" y="112"/>
                  </a:lnTo>
                  <a:lnTo>
                    <a:pt x="160" y="112"/>
                  </a:lnTo>
                  <a:lnTo>
                    <a:pt x="160" y="112"/>
                  </a:lnTo>
                  <a:lnTo>
                    <a:pt x="160" y="108"/>
                  </a:lnTo>
                  <a:lnTo>
                    <a:pt x="160" y="108"/>
                  </a:lnTo>
                  <a:lnTo>
                    <a:pt x="160" y="104"/>
                  </a:lnTo>
                  <a:lnTo>
                    <a:pt x="160" y="100"/>
                  </a:lnTo>
                  <a:lnTo>
                    <a:pt x="156" y="100"/>
                  </a:lnTo>
                  <a:lnTo>
                    <a:pt x="156" y="96"/>
                  </a:lnTo>
                  <a:lnTo>
                    <a:pt x="156" y="92"/>
                  </a:lnTo>
                  <a:lnTo>
                    <a:pt x="152" y="92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80"/>
                  </a:lnTo>
                  <a:lnTo>
                    <a:pt x="144" y="76"/>
                  </a:lnTo>
                  <a:lnTo>
                    <a:pt x="148" y="76"/>
                  </a:lnTo>
                  <a:lnTo>
                    <a:pt x="144" y="76"/>
                  </a:lnTo>
                  <a:lnTo>
                    <a:pt x="144" y="76"/>
                  </a:lnTo>
                  <a:lnTo>
                    <a:pt x="144" y="76"/>
                  </a:lnTo>
                  <a:lnTo>
                    <a:pt x="140" y="76"/>
                  </a:lnTo>
                  <a:lnTo>
                    <a:pt x="140" y="76"/>
                  </a:lnTo>
                  <a:lnTo>
                    <a:pt x="140" y="76"/>
                  </a:lnTo>
                  <a:lnTo>
                    <a:pt x="140" y="76"/>
                  </a:lnTo>
                  <a:lnTo>
                    <a:pt x="140" y="80"/>
                  </a:lnTo>
                  <a:lnTo>
                    <a:pt x="140" y="80"/>
                  </a:lnTo>
                  <a:lnTo>
                    <a:pt x="140" y="80"/>
                  </a:lnTo>
                  <a:lnTo>
                    <a:pt x="144" y="76"/>
                  </a:lnTo>
                  <a:lnTo>
                    <a:pt x="144" y="80"/>
                  </a:lnTo>
                  <a:lnTo>
                    <a:pt x="144" y="84"/>
                  </a:lnTo>
                  <a:lnTo>
                    <a:pt x="144" y="84"/>
                  </a:lnTo>
                  <a:lnTo>
                    <a:pt x="140" y="84"/>
                  </a:lnTo>
                  <a:lnTo>
                    <a:pt x="140" y="84"/>
                  </a:lnTo>
                  <a:lnTo>
                    <a:pt x="140" y="84"/>
                  </a:lnTo>
                  <a:lnTo>
                    <a:pt x="140" y="88"/>
                  </a:lnTo>
                  <a:lnTo>
                    <a:pt x="140" y="84"/>
                  </a:lnTo>
                  <a:lnTo>
                    <a:pt x="140" y="84"/>
                  </a:lnTo>
                  <a:lnTo>
                    <a:pt x="136" y="80"/>
                  </a:lnTo>
                  <a:lnTo>
                    <a:pt x="136" y="80"/>
                  </a:lnTo>
                  <a:lnTo>
                    <a:pt x="136" y="80"/>
                  </a:lnTo>
                  <a:lnTo>
                    <a:pt x="136" y="80"/>
                  </a:lnTo>
                  <a:lnTo>
                    <a:pt x="132" y="80"/>
                  </a:lnTo>
                  <a:lnTo>
                    <a:pt x="136" y="84"/>
                  </a:lnTo>
                  <a:lnTo>
                    <a:pt x="136" y="88"/>
                  </a:lnTo>
                  <a:lnTo>
                    <a:pt x="132" y="88"/>
                  </a:lnTo>
                  <a:lnTo>
                    <a:pt x="132" y="92"/>
                  </a:lnTo>
                  <a:lnTo>
                    <a:pt x="132" y="92"/>
                  </a:lnTo>
                  <a:lnTo>
                    <a:pt x="136" y="96"/>
                  </a:lnTo>
                  <a:lnTo>
                    <a:pt x="136" y="96"/>
                  </a:lnTo>
                  <a:lnTo>
                    <a:pt x="136" y="100"/>
                  </a:lnTo>
                  <a:lnTo>
                    <a:pt x="132" y="100"/>
                  </a:lnTo>
                  <a:lnTo>
                    <a:pt x="132" y="100"/>
                  </a:lnTo>
                  <a:lnTo>
                    <a:pt x="132" y="100"/>
                  </a:lnTo>
                  <a:lnTo>
                    <a:pt x="132" y="104"/>
                  </a:lnTo>
                  <a:lnTo>
                    <a:pt x="136" y="104"/>
                  </a:lnTo>
                  <a:lnTo>
                    <a:pt x="136" y="100"/>
                  </a:lnTo>
                  <a:lnTo>
                    <a:pt x="140" y="108"/>
                  </a:lnTo>
                  <a:lnTo>
                    <a:pt x="140" y="112"/>
                  </a:lnTo>
                  <a:lnTo>
                    <a:pt x="140" y="116"/>
                  </a:lnTo>
                  <a:lnTo>
                    <a:pt x="140" y="120"/>
                  </a:lnTo>
                  <a:lnTo>
                    <a:pt x="136" y="128"/>
                  </a:lnTo>
                  <a:lnTo>
                    <a:pt x="136" y="132"/>
                  </a:lnTo>
                  <a:lnTo>
                    <a:pt x="136" y="136"/>
                  </a:lnTo>
                  <a:lnTo>
                    <a:pt x="132" y="136"/>
                  </a:lnTo>
                  <a:lnTo>
                    <a:pt x="132" y="140"/>
                  </a:lnTo>
                  <a:lnTo>
                    <a:pt x="132" y="144"/>
                  </a:lnTo>
                  <a:lnTo>
                    <a:pt x="132" y="148"/>
                  </a:lnTo>
                  <a:lnTo>
                    <a:pt x="132" y="148"/>
                  </a:lnTo>
                  <a:lnTo>
                    <a:pt x="128" y="152"/>
                  </a:lnTo>
                  <a:lnTo>
                    <a:pt x="124" y="156"/>
                  </a:lnTo>
                  <a:lnTo>
                    <a:pt x="120" y="156"/>
                  </a:lnTo>
                  <a:lnTo>
                    <a:pt x="120" y="160"/>
                  </a:lnTo>
                  <a:lnTo>
                    <a:pt x="116" y="156"/>
                  </a:lnTo>
                  <a:lnTo>
                    <a:pt x="112" y="152"/>
                  </a:lnTo>
                  <a:lnTo>
                    <a:pt x="112" y="152"/>
                  </a:lnTo>
                  <a:lnTo>
                    <a:pt x="116" y="152"/>
                  </a:lnTo>
                  <a:lnTo>
                    <a:pt x="116" y="148"/>
                  </a:lnTo>
                  <a:lnTo>
                    <a:pt x="116" y="148"/>
                  </a:lnTo>
                  <a:lnTo>
                    <a:pt x="116" y="148"/>
                  </a:lnTo>
                  <a:lnTo>
                    <a:pt x="116" y="144"/>
                  </a:lnTo>
                  <a:lnTo>
                    <a:pt x="116" y="148"/>
                  </a:lnTo>
                  <a:lnTo>
                    <a:pt x="112" y="148"/>
                  </a:lnTo>
                  <a:lnTo>
                    <a:pt x="112" y="148"/>
                  </a:lnTo>
                  <a:lnTo>
                    <a:pt x="108" y="152"/>
                  </a:lnTo>
                  <a:lnTo>
                    <a:pt x="112" y="156"/>
                  </a:lnTo>
                  <a:lnTo>
                    <a:pt x="112" y="160"/>
                  </a:lnTo>
                  <a:lnTo>
                    <a:pt x="112" y="164"/>
                  </a:lnTo>
                  <a:lnTo>
                    <a:pt x="108" y="164"/>
                  </a:lnTo>
                  <a:lnTo>
                    <a:pt x="108" y="168"/>
                  </a:lnTo>
                  <a:lnTo>
                    <a:pt x="108" y="168"/>
                  </a:lnTo>
                  <a:lnTo>
                    <a:pt x="108" y="172"/>
                  </a:lnTo>
                  <a:lnTo>
                    <a:pt x="108" y="172"/>
                  </a:lnTo>
                  <a:lnTo>
                    <a:pt x="108" y="176"/>
                  </a:lnTo>
                  <a:lnTo>
                    <a:pt x="108" y="176"/>
                  </a:lnTo>
                  <a:lnTo>
                    <a:pt x="108" y="176"/>
                  </a:lnTo>
                  <a:lnTo>
                    <a:pt x="108" y="176"/>
                  </a:lnTo>
                  <a:lnTo>
                    <a:pt x="108" y="176"/>
                  </a:lnTo>
                  <a:lnTo>
                    <a:pt x="108" y="180"/>
                  </a:lnTo>
                  <a:lnTo>
                    <a:pt x="104" y="180"/>
                  </a:lnTo>
                  <a:lnTo>
                    <a:pt x="104" y="180"/>
                  </a:lnTo>
                  <a:lnTo>
                    <a:pt x="104" y="180"/>
                  </a:lnTo>
                  <a:lnTo>
                    <a:pt x="100" y="180"/>
                  </a:lnTo>
                  <a:lnTo>
                    <a:pt x="100" y="176"/>
                  </a:lnTo>
                  <a:lnTo>
                    <a:pt x="100" y="176"/>
                  </a:lnTo>
                  <a:lnTo>
                    <a:pt x="100" y="176"/>
                  </a:lnTo>
                  <a:lnTo>
                    <a:pt x="96" y="176"/>
                  </a:lnTo>
                  <a:lnTo>
                    <a:pt x="96" y="176"/>
                  </a:lnTo>
                  <a:lnTo>
                    <a:pt x="92" y="180"/>
                  </a:lnTo>
                  <a:lnTo>
                    <a:pt x="88" y="180"/>
                  </a:lnTo>
                  <a:lnTo>
                    <a:pt x="88" y="180"/>
                  </a:lnTo>
                  <a:lnTo>
                    <a:pt x="84" y="180"/>
                  </a:lnTo>
                  <a:lnTo>
                    <a:pt x="80" y="184"/>
                  </a:lnTo>
                  <a:lnTo>
                    <a:pt x="80" y="180"/>
                  </a:lnTo>
                  <a:lnTo>
                    <a:pt x="76" y="180"/>
                  </a:lnTo>
                  <a:lnTo>
                    <a:pt x="72" y="184"/>
                  </a:lnTo>
                  <a:lnTo>
                    <a:pt x="72" y="188"/>
                  </a:lnTo>
                  <a:lnTo>
                    <a:pt x="72" y="188"/>
                  </a:lnTo>
                  <a:lnTo>
                    <a:pt x="68" y="192"/>
                  </a:lnTo>
                  <a:lnTo>
                    <a:pt x="68" y="196"/>
                  </a:lnTo>
                  <a:lnTo>
                    <a:pt x="64" y="196"/>
                  </a:lnTo>
                  <a:lnTo>
                    <a:pt x="64" y="196"/>
                  </a:lnTo>
                  <a:lnTo>
                    <a:pt x="64" y="200"/>
                  </a:lnTo>
                  <a:lnTo>
                    <a:pt x="60" y="200"/>
                  </a:lnTo>
                  <a:lnTo>
                    <a:pt x="56" y="200"/>
                  </a:lnTo>
                  <a:lnTo>
                    <a:pt x="56" y="204"/>
                  </a:lnTo>
                  <a:lnTo>
                    <a:pt x="56" y="208"/>
                  </a:lnTo>
                  <a:lnTo>
                    <a:pt x="60" y="208"/>
                  </a:lnTo>
                  <a:lnTo>
                    <a:pt x="60" y="208"/>
                  </a:lnTo>
                  <a:lnTo>
                    <a:pt x="56" y="208"/>
                  </a:lnTo>
                  <a:lnTo>
                    <a:pt x="56" y="208"/>
                  </a:lnTo>
                  <a:lnTo>
                    <a:pt x="52" y="212"/>
                  </a:lnTo>
                  <a:lnTo>
                    <a:pt x="52" y="212"/>
                  </a:lnTo>
                  <a:lnTo>
                    <a:pt x="52" y="216"/>
                  </a:lnTo>
                  <a:lnTo>
                    <a:pt x="48" y="216"/>
                  </a:lnTo>
                  <a:lnTo>
                    <a:pt x="48" y="220"/>
                  </a:lnTo>
                  <a:lnTo>
                    <a:pt x="48" y="220"/>
                  </a:lnTo>
                  <a:lnTo>
                    <a:pt x="44" y="220"/>
                  </a:lnTo>
                  <a:lnTo>
                    <a:pt x="44" y="220"/>
                  </a:lnTo>
                  <a:lnTo>
                    <a:pt x="48" y="220"/>
                  </a:lnTo>
                  <a:lnTo>
                    <a:pt x="48" y="220"/>
                  </a:lnTo>
                  <a:lnTo>
                    <a:pt x="48" y="224"/>
                  </a:lnTo>
                  <a:lnTo>
                    <a:pt x="48" y="224"/>
                  </a:lnTo>
                  <a:lnTo>
                    <a:pt x="48" y="224"/>
                  </a:lnTo>
                  <a:lnTo>
                    <a:pt x="48" y="224"/>
                  </a:lnTo>
                  <a:lnTo>
                    <a:pt x="44" y="224"/>
                  </a:lnTo>
                  <a:lnTo>
                    <a:pt x="48" y="228"/>
                  </a:lnTo>
                  <a:lnTo>
                    <a:pt x="48" y="228"/>
                  </a:lnTo>
                  <a:lnTo>
                    <a:pt x="48" y="228"/>
                  </a:lnTo>
                  <a:lnTo>
                    <a:pt x="48" y="228"/>
                  </a:lnTo>
                  <a:lnTo>
                    <a:pt x="48" y="228"/>
                  </a:lnTo>
                  <a:lnTo>
                    <a:pt x="48" y="228"/>
                  </a:lnTo>
                  <a:lnTo>
                    <a:pt x="52" y="228"/>
                  </a:lnTo>
                  <a:lnTo>
                    <a:pt x="52" y="228"/>
                  </a:lnTo>
                  <a:lnTo>
                    <a:pt x="52" y="228"/>
                  </a:lnTo>
                  <a:lnTo>
                    <a:pt x="52" y="228"/>
                  </a:lnTo>
                  <a:lnTo>
                    <a:pt x="52" y="228"/>
                  </a:lnTo>
                  <a:lnTo>
                    <a:pt x="52" y="224"/>
                  </a:lnTo>
                  <a:lnTo>
                    <a:pt x="52" y="224"/>
                  </a:lnTo>
                  <a:lnTo>
                    <a:pt x="52" y="224"/>
                  </a:lnTo>
                  <a:lnTo>
                    <a:pt x="52" y="224"/>
                  </a:lnTo>
                  <a:lnTo>
                    <a:pt x="52" y="224"/>
                  </a:lnTo>
                  <a:lnTo>
                    <a:pt x="52" y="220"/>
                  </a:lnTo>
                  <a:lnTo>
                    <a:pt x="52" y="220"/>
                  </a:lnTo>
                  <a:lnTo>
                    <a:pt x="52" y="220"/>
                  </a:lnTo>
                  <a:lnTo>
                    <a:pt x="56" y="224"/>
                  </a:lnTo>
                  <a:lnTo>
                    <a:pt x="56" y="228"/>
                  </a:lnTo>
                  <a:lnTo>
                    <a:pt x="56" y="228"/>
                  </a:lnTo>
                  <a:lnTo>
                    <a:pt x="56" y="232"/>
                  </a:lnTo>
                  <a:lnTo>
                    <a:pt x="56" y="236"/>
                  </a:lnTo>
                  <a:lnTo>
                    <a:pt x="52" y="236"/>
                  </a:lnTo>
                  <a:lnTo>
                    <a:pt x="52" y="236"/>
                  </a:lnTo>
                  <a:lnTo>
                    <a:pt x="56" y="240"/>
                  </a:lnTo>
                  <a:lnTo>
                    <a:pt x="56" y="244"/>
                  </a:lnTo>
                  <a:lnTo>
                    <a:pt x="60" y="248"/>
                  </a:lnTo>
                  <a:lnTo>
                    <a:pt x="56" y="248"/>
                  </a:lnTo>
                  <a:lnTo>
                    <a:pt x="56" y="252"/>
                  </a:lnTo>
                  <a:lnTo>
                    <a:pt x="60" y="252"/>
                  </a:lnTo>
                  <a:lnTo>
                    <a:pt x="60" y="252"/>
                  </a:lnTo>
                  <a:lnTo>
                    <a:pt x="60" y="252"/>
                  </a:lnTo>
                  <a:lnTo>
                    <a:pt x="64" y="252"/>
                  </a:lnTo>
                  <a:lnTo>
                    <a:pt x="64" y="252"/>
                  </a:lnTo>
                  <a:lnTo>
                    <a:pt x="60" y="248"/>
                  </a:lnTo>
                  <a:lnTo>
                    <a:pt x="60" y="244"/>
                  </a:lnTo>
                  <a:lnTo>
                    <a:pt x="64" y="244"/>
                  </a:lnTo>
                  <a:lnTo>
                    <a:pt x="64" y="244"/>
                  </a:lnTo>
                  <a:lnTo>
                    <a:pt x="64" y="244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52"/>
                  </a:lnTo>
                  <a:lnTo>
                    <a:pt x="64" y="252"/>
                  </a:lnTo>
                  <a:lnTo>
                    <a:pt x="64" y="25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" name="Freeform 15"/>
            <p:cNvSpPr>
              <a:spLocks noEditPoints="1"/>
            </p:cNvSpPr>
            <p:nvPr/>
          </p:nvSpPr>
          <p:spPr bwMode="auto">
            <a:xfrm>
              <a:off x="5586413" y="2473325"/>
              <a:ext cx="88900" cy="133350"/>
            </a:xfrm>
            <a:custGeom>
              <a:avLst/>
              <a:gdLst>
                <a:gd name="T0" fmla="*/ 36 w 56"/>
                <a:gd name="T1" fmla="*/ 60 h 84"/>
                <a:gd name="T2" fmla="*/ 36 w 56"/>
                <a:gd name="T3" fmla="*/ 60 h 84"/>
                <a:gd name="T4" fmla="*/ 36 w 56"/>
                <a:gd name="T5" fmla="*/ 60 h 84"/>
                <a:gd name="T6" fmla="*/ 16 w 56"/>
                <a:gd name="T7" fmla="*/ 68 h 84"/>
                <a:gd name="T8" fmla="*/ 16 w 56"/>
                <a:gd name="T9" fmla="*/ 68 h 84"/>
                <a:gd name="T10" fmla="*/ 20 w 56"/>
                <a:gd name="T11" fmla="*/ 68 h 84"/>
                <a:gd name="T12" fmla="*/ 20 w 56"/>
                <a:gd name="T13" fmla="*/ 68 h 84"/>
                <a:gd name="T14" fmla="*/ 16 w 56"/>
                <a:gd name="T15" fmla="*/ 68 h 84"/>
                <a:gd name="T16" fmla="*/ 44 w 56"/>
                <a:gd name="T17" fmla="*/ 60 h 84"/>
                <a:gd name="T18" fmla="*/ 44 w 56"/>
                <a:gd name="T19" fmla="*/ 60 h 84"/>
                <a:gd name="T20" fmla="*/ 44 w 56"/>
                <a:gd name="T21" fmla="*/ 60 h 84"/>
                <a:gd name="T22" fmla="*/ 44 w 56"/>
                <a:gd name="T23" fmla="*/ 56 h 84"/>
                <a:gd name="T24" fmla="*/ 52 w 56"/>
                <a:gd name="T25" fmla="*/ 72 h 84"/>
                <a:gd name="T26" fmla="*/ 52 w 56"/>
                <a:gd name="T27" fmla="*/ 68 h 84"/>
                <a:gd name="T28" fmla="*/ 56 w 56"/>
                <a:gd name="T29" fmla="*/ 72 h 84"/>
                <a:gd name="T30" fmla="*/ 52 w 56"/>
                <a:gd name="T31" fmla="*/ 72 h 84"/>
                <a:gd name="T32" fmla="*/ 56 w 56"/>
                <a:gd name="T33" fmla="*/ 68 h 84"/>
                <a:gd name="T34" fmla="*/ 52 w 56"/>
                <a:gd name="T35" fmla="*/ 68 h 84"/>
                <a:gd name="T36" fmla="*/ 52 w 56"/>
                <a:gd name="T37" fmla="*/ 64 h 84"/>
                <a:gd name="T38" fmla="*/ 56 w 56"/>
                <a:gd name="T39" fmla="*/ 64 h 84"/>
                <a:gd name="T40" fmla="*/ 56 w 56"/>
                <a:gd name="T41" fmla="*/ 68 h 84"/>
                <a:gd name="T42" fmla="*/ 20 w 56"/>
                <a:gd name="T43" fmla="*/ 84 h 84"/>
                <a:gd name="T44" fmla="*/ 20 w 56"/>
                <a:gd name="T45" fmla="*/ 80 h 84"/>
                <a:gd name="T46" fmla="*/ 28 w 56"/>
                <a:gd name="T47" fmla="*/ 80 h 84"/>
                <a:gd name="T48" fmla="*/ 28 w 56"/>
                <a:gd name="T49" fmla="*/ 84 h 84"/>
                <a:gd name="T50" fmla="*/ 20 w 56"/>
                <a:gd name="T51" fmla="*/ 84 h 84"/>
                <a:gd name="T52" fmla="*/ 0 w 56"/>
                <a:gd name="T53" fmla="*/ 16 h 84"/>
                <a:gd name="T54" fmla="*/ 4 w 56"/>
                <a:gd name="T55" fmla="*/ 12 h 84"/>
                <a:gd name="T56" fmla="*/ 4 w 56"/>
                <a:gd name="T57" fmla="*/ 16 h 84"/>
                <a:gd name="T58" fmla="*/ 12 w 56"/>
                <a:gd name="T59" fmla="*/ 24 h 84"/>
                <a:gd name="T60" fmla="*/ 16 w 56"/>
                <a:gd name="T61" fmla="*/ 24 h 84"/>
                <a:gd name="T62" fmla="*/ 16 w 56"/>
                <a:gd name="T63" fmla="*/ 28 h 84"/>
                <a:gd name="T64" fmla="*/ 12 w 56"/>
                <a:gd name="T65" fmla="*/ 28 h 84"/>
                <a:gd name="T66" fmla="*/ 8 w 56"/>
                <a:gd name="T67" fmla="*/ 28 h 84"/>
                <a:gd name="T68" fmla="*/ 12 w 56"/>
                <a:gd name="T69" fmla="*/ 32 h 84"/>
                <a:gd name="T70" fmla="*/ 16 w 56"/>
                <a:gd name="T71" fmla="*/ 36 h 84"/>
                <a:gd name="T72" fmla="*/ 16 w 56"/>
                <a:gd name="T73" fmla="*/ 40 h 84"/>
                <a:gd name="T74" fmla="*/ 20 w 56"/>
                <a:gd name="T75" fmla="*/ 44 h 84"/>
                <a:gd name="T76" fmla="*/ 16 w 56"/>
                <a:gd name="T77" fmla="*/ 48 h 84"/>
                <a:gd name="T78" fmla="*/ 16 w 56"/>
                <a:gd name="T79" fmla="*/ 52 h 84"/>
                <a:gd name="T80" fmla="*/ 16 w 56"/>
                <a:gd name="T81" fmla="*/ 56 h 84"/>
                <a:gd name="T82" fmla="*/ 16 w 56"/>
                <a:gd name="T83" fmla="*/ 56 h 84"/>
                <a:gd name="T84" fmla="*/ 20 w 56"/>
                <a:gd name="T85" fmla="*/ 64 h 84"/>
                <a:gd name="T86" fmla="*/ 20 w 56"/>
                <a:gd name="T87" fmla="*/ 68 h 84"/>
                <a:gd name="T88" fmla="*/ 24 w 56"/>
                <a:gd name="T89" fmla="*/ 68 h 84"/>
                <a:gd name="T90" fmla="*/ 24 w 56"/>
                <a:gd name="T91" fmla="*/ 64 h 84"/>
                <a:gd name="T92" fmla="*/ 32 w 56"/>
                <a:gd name="T93" fmla="*/ 60 h 84"/>
                <a:gd name="T94" fmla="*/ 32 w 56"/>
                <a:gd name="T95" fmla="*/ 60 h 84"/>
                <a:gd name="T96" fmla="*/ 36 w 56"/>
                <a:gd name="T97" fmla="*/ 56 h 84"/>
                <a:gd name="T98" fmla="*/ 40 w 56"/>
                <a:gd name="T99" fmla="*/ 60 h 84"/>
                <a:gd name="T100" fmla="*/ 40 w 56"/>
                <a:gd name="T101" fmla="*/ 60 h 84"/>
                <a:gd name="T102" fmla="*/ 44 w 56"/>
                <a:gd name="T103" fmla="*/ 56 h 84"/>
                <a:gd name="T104" fmla="*/ 48 w 56"/>
                <a:gd name="T105" fmla="*/ 52 h 84"/>
                <a:gd name="T106" fmla="*/ 52 w 56"/>
                <a:gd name="T107" fmla="*/ 48 h 84"/>
                <a:gd name="T108" fmla="*/ 48 w 56"/>
                <a:gd name="T109" fmla="*/ 40 h 84"/>
                <a:gd name="T110" fmla="*/ 48 w 56"/>
                <a:gd name="T111" fmla="*/ 40 h 84"/>
                <a:gd name="T112" fmla="*/ 44 w 56"/>
                <a:gd name="T113" fmla="*/ 28 h 84"/>
                <a:gd name="T114" fmla="*/ 36 w 56"/>
                <a:gd name="T115" fmla="*/ 16 h 84"/>
                <a:gd name="T116" fmla="*/ 28 w 56"/>
                <a:gd name="T117" fmla="*/ 0 h 84"/>
                <a:gd name="T118" fmla="*/ 16 w 56"/>
                <a:gd name="T119" fmla="*/ 4 h 84"/>
                <a:gd name="T120" fmla="*/ 8 w 56"/>
                <a:gd name="T121" fmla="*/ 8 h 84"/>
                <a:gd name="T122" fmla="*/ 0 w 56"/>
                <a:gd name="T123" fmla="*/ 1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" h="84">
                  <a:moveTo>
                    <a:pt x="36" y="60"/>
                  </a:move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close/>
                  <a:moveTo>
                    <a:pt x="16" y="68"/>
                  </a:moveTo>
                  <a:lnTo>
                    <a:pt x="16" y="68"/>
                  </a:lnTo>
                  <a:lnTo>
                    <a:pt x="16" y="68"/>
                  </a:lnTo>
                  <a:lnTo>
                    <a:pt x="16" y="68"/>
                  </a:lnTo>
                  <a:lnTo>
                    <a:pt x="20" y="64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16" y="68"/>
                  </a:lnTo>
                  <a:lnTo>
                    <a:pt x="16" y="68"/>
                  </a:lnTo>
                  <a:close/>
                  <a:moveTo>
                    <a:pt x="44" y="56"/>
                  </a:move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close/>
                  <a:moveTo>
                    <a:pt x="52" y="72"/>
                  </a:moveTo>
                  <a:lnTo>
                    <a:pt x="52" y="72"/>
                  </a:lnTo>
                  <a:lnTo>
                    <a:pt x="52" y="68"/>
                  </a:lnTo>
                  <a:lnTo>
                    <a:pt x="56" y="68"/>
                  </a:lnTo>
                  <a:lnTo>
                    <a:pt x="56" y="72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52" y="72"/>
                  </a:lnTo>
                  <a:close/>
                  <a:moveTo>
                    <a:pt x="56" y="68"/>
                  </a:moveTo>
                  <a:lnTo>
                    <a:pt x="52" y="68"/>
                  </a:lnTo>
                  <a:lnTo>
                    <a:pt x="52" y="68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6" y="64"/>
                  </a:lnTo>
                  <a:lnTo>
                    <a:pt x="56" y="64"/>
                  </a:lnTo>
                  <a:lnTo>
                    <a:pt x="56" y="64"/>
                  </a:lnTo>
                  <a:lnTo>
                    <a:pt x="56" y="68"/>
                  </a:lnTo>
                  <a:lnTo>
                    <a:pt x="56" y="68"/>
                  </a:lnTo>
                  <a:close/>
                  <a:moveTo>
                    <a:pt x="20" y="84"/>
                  </a:moveTo>
                  <a:lnTo>
                    <a:pt x="20" y="84"/>
                  </a:lnTo>
                  <a:lnTo>
                    <a:pt x="20" y="80"/>
                  </a:lnTo>
                  <a:lnTo>
                    <a:pt x="28" y="80"/>
                  </a:lnTo>
                  <a:lnTo>
                    <a:pt x="28" y="80"/>
                  </a:lnTo>
                  <a:lnTo>
                    <a:pt x="28" y="80"/>
                  </a:lnTo>
                  <a:lnTo>
                    <a:pt x="28" y="84"/>
                  </a:lnTo>
                  <a:lnTo>
                    <a:pt x="24" y="84"/>
                  </a:lnTo>
                  <a:lnTo>
                    <a:pt x="20" y="84"/>
                  </a:lnTo>
                  <a:lnTo>
                    <a:pt x="20" y="84"/>
                  </a:lnTo>
                  <a:close/>
                  <a:moveTo>
                    <a:pt x="0" y="16"/>
                  </a:moveTo>
                  <a:lnTo>
                    <a:pt x="4" y="16"/>
                  </a:lnTo>
                  <a:lnTo>
                    <a:pt x="4" y="12"/>
                  </a:lnTo>
                  <a:lnTo>
                    <a:pt x="8" y="12"/>
                  </a:lnTo>
                  <a:lnTo>
                    <a:pt x="4" y="16"/>
                  </a:lnTo>
                  <a:lnTo>
                    <a:pt x="12" y="20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8" y="28"/>
                  </a:lnTo>
                  <a:lnTo>
                    <a:pt x="8" y="32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6" y="36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20" y="4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24" y="68"/>
                  </a:lnTo>
                  <a:lnTo>
                    <a:pt x="24" y="64"/>
                  </a:lnTo>
                  <a:lnTo>
                    <a:pt x="24" y="64"/>
                  </a:lnTo>
                  <a:lnTo>
                    <a:pt x="28" y="64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60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40" y="56"/>
                  </a:lnTo>
                  <a:lnTo>
                    <a:pt x="44" y="56"/>
                  </a:lnTo>
                  <a:lnTo>
                    <a:pt x="48" y="56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52" y="48"/>
                  </a:lnTo>
                  <a:lnTo>
                    <a:pt x="52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32"/>
                  </a:lnTo>
                  <a:lnTo>
                    <a:pt x="44" y="28"/>
                  </a:lnTo>
                  <a:lnTo>
                    <a:pt x="44" y="24"/>
                  </a:lnTo>
                  <a:lnTo>
                    <a:pt x="36" y="16"/>
                  </a:lnTo>
                  <a:lnTo>
                    <a:pt x="32" y="8"/>
                  </a:lnTo>
                  <a:lnTo>
                    <a:pt x="28" y="0"/>
                  </a:lnTo>
                  <a:lnTo>
                    <a:pt x="24" y="4"/>
                  </a:lnTo>
                  <a:lnTo>
                    <a:pt x="16" y="4"/>
                  </a:lnTo>
                  <a:lnTo>
                    <a:pt x="12" y="8"/>
                  </a:lnTo>
                  <a:lnTo>
                    <a:pt x="8" y="8"/>
                  </a:lnTo>
                  <a:lnTo>
                    <a:pt x="4" y="12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8" name="Freeform 16"/>
            <p:cNvSpPr>
              <a:spLocks/>
            </p:cNvSpPr>
            <p:nvPr/>
          </p:nvSpPr>
          <p:spPr bwMode="auto">
            <a:xfrm>
              <a:off x="5554663" y="2346325"/>
              <a:ext cx="82550" cy="152400"/>
            </a:xfrm>
            <a:custGeom>
              <a:avLst/>
              <a:gdLst>
                <a:gd name="T0" fmla="*/ 0 w 52"/>
                <a:gd name="T1" fmla="*/ 56 h 96"/>
                <a:gd name="T2" fmla="*/ 4 w 52"/>
                <a:gd name="T3" fmla="*/ 48 h 96"/>
                <a:gd name="T4" fmla="*/ 4 w 52"/>
                <a:gd name="T5" fmla="*/ 44 h 96"/>
                <a:gd name="T6" fmla="*/ 8 w 52"/>
                <a:gd name="T7" fmla="*/ 40 h 96"/>
                <a:gd name="T8" fmla="*/ 12 w 52"/>
                <a:gd name="T9" fmla="*/ 32 h 96"/>
                <a:gd name="T10" fmla="*/ 12 w 52"/>
                <a:gd name="T11" fmla="*/ 28 h 96"/>
                <a:gd name="T12" fmla="*/ 16 w 52"/>
                <a:gd name="T13" fmla="*/ 28 h 96"/>
                <a:gd name="T14" fmla="*/ 20 w 52"/>
                <a:gd name="T15" fmla="*/ 32 h 96"/>
                <a:gd name="T16" fmla="*/ 24 w 52"/>
                <a:gd name="T17" fmla="*/ 32 h 96"/>
                <a:gd name="T18" fmla="*/ 32 w 52"/>
                <a:gd name="T19" fmla="*/ 32 h 96"/>
                <a:gd name="T20" fmla="*/ 36 w 52"/>
                <a:gd name="T21" fmla="*/ 28 h 96"/>
                <a:gd name="T22" fmla="*/ 28 w 52"/>
                <a:gd name="T23" fmla="*/ 20 h 96"/>
                <a:gd name="T24" fmla="*/ 32 w 52"/>
                <a:gd name="T25" fmla="*/ 20 h 96"/>
                <a:gd name="T26" fmla="*/ 40 w 52"/>
                <a:gd name="T27" fmla="*/ 16 h 96"/>
                <a:gd name="T28" fmla="*/ 44 w 52"/>
                <a:gd name="T29" fmla="*/ 12 h 96"/>
                <a:gd name="T30" fmla="*/ 44 w 52"/>
                <a:gd name="T31" fmla="*/ 8 h 96"/>
                <a:gd name="T32" fmla="*/ 44 w 52"/>
                <a:gd name="T33" fmla="*/ 4 h 96"/>
                <a:gd name="T34" fmla="*/ 48 w 52"/>
                <a:gd name="T35" fmla="*/ 4 h 96"/>
                <a:gd name="T36" fmla="*/ 48 w 52"/>
                <a:gd name="T37" fmla="*/ 8 h 96"/>
                <a:gd name="T38" fmla="*/ 52 w 52"/>
                <a:gd name="T39" fmla="*/ 12 h 96"/>
                <a:gd name="T40" fmla="*/ 48 w 52"/>
                <a:gd name="T41" fmla="*/ 16 h 96"/>
                <a:gd name="T42" fmla="*/ 48 w 52"/>
                <a:gd name="T43" fmla="*/ 20 h 96"/>
                <a:gd name="T44" fmla="*/ 48 w 52"/>
                <a:gd name="T45" fmla="*/ 28 h 96"/>
                <a:gd name="T46" fmla="*/ 48 w 52"/>
                <a:gd name="T47" fmla="*/ 36 h 96"/>
                <a:gd name="T48" fmla="*/ 48 w 52"/>
                <a:gd name="T49" fmla="*/ 40 h 96"/>
                <a:gd name="T50" fmla="*/ 48 w 52"/>
                <a:gd name="T51" fmla="*/ 44 h 96"/>
                <a:gd name="T52" fmla="*/ 44 w 52"/>
                <a:gd name="T53" fmla="*/ 52 h 96"/>
                <a:gd name="T54" fmla="*/ 40 w 52"/>
                <a:gd name="T55" fmla="*/ 52 h 96"/>
                <a:gd name="T56" fmla="*/ 36 w 52"/>
                <a:gd name="T57" fmla="*/ 56 h 96"/>
                <a:gd name="T58" fmla="*/ 32 w 52"/>
                <a:gd name="T59" fmla="*/ 60 h 96"/>
                <a:gd name="T60" fmla="*/ 32 w 52"/>
                <a:gd name="T61" fmla="*/ 64 h 96"/>
                <a:gd name="T62" fmla="*/ 32 w 52"/>
                <a:gd name="T63" fmla="*/ 68 h 96"/>
                <a:gd name="T64" fmla="*/ 36 w 52"/>
                <a:gd name="T65" fmla="*/ 72 h 96"/>
                <a:gd name="T66" fmla="*/ 48 w 52"/>
                <a:gd name="T67" fmla="*/ 80 h 96"/>
                <a:gd name="T68" fmla="*/ 36 w 52"/>
                <a:gd name="T69" fmla="*/ 84 h 96"/>
                <a:gd name="T70" fmla="*/ 28 w 52"/>
                <a:gd name="T71" fmla="*/ 88 h 96"/>
                <a:gd name="T72" fmla="*/ 20 w 52"/>
                <a:gd name="T73" fmla="*/ 96 h 96"/>
                <a:gd name="T74" fmla="*/ 16 w 52"/>
                <a:gd name="T75" fmla="*/ 92 h 96"/>
                <a:gd name="T76" fmla="*/ 16 w 52"/>
                <a:gd name="T77" fmla="*/ 96 h 96"/>
                <a:gd name="T78" fmla="*/ 12 w 52"/>
                <a:gd name="T79" fmla="*/ 96 h 96"/>
                <a:gd name="T80" fmla="*/ 12 w 52"/>
                <a:gd name="T81" fmla="*/ 92 h 96"/>
                <a:gd name="T82" fmla="*/ 8 w 52"/>
                <a:gd name="T83" fmla="*/ 92 h 96"/>
                <a:gd name="T84" fmla="*/ 8 w 52"/>
                <a:gd name="T85" fmla="*/ 92 h 96"/>
                <a:gd name="T86" fmla="*/ 12 w 52"/>
                <a:gd name="T87" fmla="*/ 84 h 96"/>
                <a:gd name="T88" fmla="*/ 16 w 52"/>
                <a:gd name="T89" fmla="*/ 80 h 96"/>
                <a:gd name="T90" fmla="*/ 8 w 52"/>
                <a:gd name="T91" fmla="*/ 80 h 96"/>
                <a:gd name="T92" fmla="*/ 8 w 52"/>
                <a:gd name="T93" fmla="*/ 76 h 96"/>
                <a:gd name="T94" fmla="*/ 8 w 52"/>
                <a:gd name="T95" fmla="*/ 68 h 96"/>
                <a:gd name="T96" fmla="*/ 12 w 52"/>
                <a:gd name="T97" fmla="*/ 64 h 96"/>
                <a:gd name="T98" fmla="*/ 8 w 52"/>
                <a:gd name="T99" fmla="*/ 68 h 96"/>
                <a:gd name="T100" fmla="*/ 4 w 52"/>
                <a:gd name="T101" fmla="*/ 64 h 96"/>
                <a:gd name="T102" fmla="*/ 0 w 52"/>
                <a:gd name="T103" fmla="*/ 64 h 96"/>
                <a:gd name="T104" fmla="*/ 0 w 52"/>
                <a:gd name="T105" fmla="*/ 64 h 96"/>
                <a:gd name="T106" fmla="*/ 0 w 52"/>
                <a:gd name="T107" fmla="*/ 6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2" h="96">
                  <a:moveTo>
                    <a:pt x="0" y="64"/>
                  </a:moveTo>
                  <a:lnTo>
                    <a:pt x="0" y="56"/>
                  </a:lnTo>
                  <a:lnTo>
                    <a:pt x="0" y="52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4" y="44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2" y="28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20" y="28"/>
                  </a:lnTo>
                  <a:lnTo>
                    <a:pt x="20" y="32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8" y="32"/>
                  </a:lnTo>
                  <a:lnTo>
                    <a:pt x="32" y="32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32" y="24"/>
                  </a:lnTo>
                  <a:lnTo>
                    <a:pt x="28" y="20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0" y="12"/>
                  </a:lnTo>
                  <a:lnTo>
                    <a:pt x="44" y="12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4" y="0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8"/>
                  </a:lnTo>
                  <a:lnTo>
                    <a:pt x="52" y="8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48" y="16"/>
                  </a:lnTo>
                  <a:lnTo>
                    <a:pt x="48" y="16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36"/>
                  </a:lnTo>
                  <a:lnTo>
                    <a:pt x="52" y="36"/>
                  </a:lnTo>
                  <a:lnTo>
                    <a:pt x="48" y="40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0" y="48"/>
                  </a:lnTo>
                  <a:lnTo>
                    <a:pt x="44" y="52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6" y="52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2" y="60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2" y="68"/>
                  </a:lnTo>
                  <a:lnTo>
                    <a:pt x="32" y="68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4" y="76"/>
                  </a:lnTo>
                  <a:lnTo>
                    <a:pt x="48" y="80"/>
                  </a:lnTo>
                  <a:lnTo>
                    <a:pt x="44" y="84"/>
                  </a:lnTo>
                  <a:lnTo>
                    <a:pt x="36" y="84"/>
                  </a:lnTo>
                  <a:lnTo>
                    <a:pt x="32" y="88"/>
                  </a:lnTo>
                  <a:lnTo>
                    <a:pt x="28" y="88"/>
                  </a:lnTo>
                  <a:lnTo>
                    <a:pt x="24" y="92"/>
                  </a:lnTo>
                  <a:lnTo>
                    <a:pt x="20" y="96"/>
                  </a:lnTo>
                  <a:lnTo>
                    <a:pt x="20" y="92"/>
                  </a:lnTo>
                  <a:lnTo>
                    <a:pt x="16" y="92"/>
                  </a:lnTo>
                  <a:lnTo>
                    <a:pt x="20" y="92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8" y="92"/>
                  </a:lnTo>
                  <a:lnTo>
                    <a:pt x="8" y="92"/>
                  </a:lnTo>
                  <a:lnTo>
                    <a:pt x="8" y="92"/>
                  </a:lnTo>
                  <a:lnTo>
                    <a:pt x="8" y="84"/>
                  </a:lnTo>
                  <a:lnTo>
                    <a:pt x="12" y="84"/>
                  </a:lnTo>
                  <a:lnTo>
                    <a:pt x="12" y="84"/>
                  </a:lnTo>
                  <a:lnTo>
                    <a:pt x="16" y="80"/>
                  </a:lnTo>
                  <a:lnTo>
                    <a:pt x="12" y="80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8" y="76"/>
                  </a:lnTo>
                  <a:lnTo>
                    <a:pt x="12" y="68"/>
                  </a:lnTo>
                  <a:lnTo>
                    <a:pt x="8" y="68"/>
                  </a:lnTo>
                  <a:lnTo>
                    <a:pt x="12" y="68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8" y="68"/>
                  </a:lnTo>
                  <a:lnTo>
                    <a:pt x="4" y="68"/>
                  </a:lnTo>
                  <a:lnTo>
                    <a:pt x="4" y="64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9" name="Freeform 17"/>
            <p:cNvSpPr>
              <a:spLocks/>
            </p:cNvSpPr>
            <p:nvPr/>
          </p:nvSpPr>
          <p:spPr bwMode="auto">
            <a:xfrm>
              <a:off x="4835525" y="2149475"/>
              <a:ext cx="573088" cy="273050"/>
            </a:xfrm>
            <a:custGeom>
              <a:avLst/>
              <a:gdLst>
                <a:gd name="T0" fmla="*/ 12 w 361"/>
                <a:gd name="T1" fmla="*/ 52 h 172"/>
                <a:gd name="T2" fmla="*/ 20 w 361"/>
                <a:gd name="T3" fmla="*/ 44 h 172"/>
                <a:gd name="T4" fmla="*/ 24 w 361"/>
                <a:gd name="T5" fmla="*/ 36 h 172"/>
                <a:gd name="T6" fmla="*/ 40 w 361"/>
                <a:gd name="T7" fmla="*/ 32 h 172"/>
                <a:gd name="T8" fmla="*/ 48 w 361"/>
                <a:gd name="T9" fmla="*/ 32 h 172"/>
                <a:gd name="T10" fmla="*/ 60 w 361"/>
                <a:gd name="T11" fmla="*/ 32 h 172"/>
                <a:gd name="T12" fmla="*/ 76 w 361"/>
                <a:gd name="T13" fmla="*/ 44 h 172"/>
                <a:gd name="T14" fmla="*/ 89 w 361"/>
                <a:gd name="T15" fmla="*/ 44 h 172"/>
                <a:gd name="T16" fmla="*/ 101 w 361"/>
                <a:gd name="T17" fmla="*/ 44 h 172"/>
                <a:gd name="T18" fmla="*/ 105 w 361"/>
                <a:gd name="T19" fmla="*/ 28 h 172"/>
                <a:gd name="T20" fmla="*/ 97 w 361"/>
                <a:gd name="T21" fmla="*/ 16 h 172"/>
                <a:gd name="T22" fmla="*/ 105 w 361"/>
                <a:gd name="T23" fmla="*/ 8 h 172"/>
                <a:gd name="T24" fmla="*/ 113 w 361"/>
                <a:gd name="T25" fmla="*/ 4 h 172"/>
                <a:gd name="T26" fmla="*/ 129 w 361"/>
                <a:gd name="T27" fmla="*/ 8 h 172"/>
                <a:gd name="T28" fmla="*/ 141 w 361"/>
                <a:gd name="T29" fmla="*/ 12 h 172"/>
                <a:gd name="T30" fmla="*/ 145 w 361"/>
                <a:gd name="T31" fmla="*/ 20 h 172"/>
                <a:gd name="T32" fmla="*/ 157 w 361"/>
                <a:gd name="T33" fmla="*/ 28 h 172"/>
                <a:gd name="T34" fmla="*/ 169 w 361"/>
                <a:gd name="T35" fmla="*/ 28 h 172"/>
                <a:gd name="T36" fmla="*/ 185 w 361"/>
                <a:gd name="T37" fmla="*/ 24 h 172"/>
                <a:gd name="T38" fmla="*/ 205 w 361"/>
                <a:gd name="T39" fmla="*/ 28 h 172"/>
                <a:gd name="T40" fmla="*/ 217 w 361"/>
                <a:gd name="T41" fmla="*/ 36 h 172"/>
                <a:gd name="T42" fmla="*/ 237 w 361"/>
                <a:gd name="T43" fmla="*/ 40 h 172"/>
                <a:gd name="T44" fmla="*/ 253 w 361"/>
                <a:gd name="T45" fmla="*/ 40 h 172"/>
                <a:gd name="T46" fmla="*/ 269 w 361"/>
                <a:gd name="T47" fmla="*/ 32 h 172"/>
                <a:gd name="T48" fmla="*/ 281 w 361"/>
                <a:gd name="T49" fmla="*/ 20 h 172"/>
                <a:gd name="T50" fmla="*/ 289 w 361"/>
                <a:gd name="T51" fmla="*/ 16 h 172"/>
                <a:gd name="T52" fmla="*/ 301 w 361"/>
                <a:gd name="T53" fmla="*/ 20 h 172"/>
                <a:gd name="T54" fmla="*/ 313 w 361"/>
                <a:gd name="T55" fmla="*/ 40 h 172"/>
                <a:gd name="T56" fmla="*/ 317 w 361"/>
                <a:gd name="T57" fmla="*/ 60 h 172"/>
                <a:gd name="T58" fmla="*/ 337 w 361"/>
                <a:gd name="T59" fmla="*/ 52 h 172"/>
                <a:gd name="T60" fmla="*/ 353 w 361"/>
                <a:gd name="T61" fmla="*/ 60 h 172"/>
                <a:gd name="T62" fmla="*/ 361 w 361"/>
                <a:gd name="T63" fmla="*/ 72 h 172"/>
                <a:gd name="T64" fmla="*/ 353 w 361"/>
                <a:gd name="T65" fmla="*/ 76 h 172"/>
                <a:gd name="T66" fmla="*/ 337 w 361"/>
                <a:gd name="T67" fmla="*/ 80 h 172"/>
                <a:gd name="T68" fmla="*/ 333 w 361"/>
                <a:gd name="T69" fmla="*/ 84 h 172"/>
                <a:gd name="T70" fmla="*/ 321 w 361"/>
                <a:gd name="T71" fmla="*/ 100 h 172"/>
                <a:gd name="T72" fmla="*/ 309 w 361"/>
                <a:gd name="T73" fmla="*/ 108 h 172"/>
                <a:gd name="T74" fmla="*/ 293 w 361"/>
                <a:gd name="T75" fmla="*/ 108 h 172"/>
                <a:gd name="T76" fmla="*/ 281 w 361"/>
                <a:gd name="T77" fmla="*/ 116 h 172"/>
                <a:gd name="T78" fmla="*/ 289 w 361"/>
                <a:gd name="T79" fmla="*/ 132 h 172"/>
                <a:gd name="T80" fmla="*/ 273 w 361"/>
                <a:gd name="T81" fmla="*/ 148 h 172"/>
                <a:gd name="T82" fmla="*/ 253 w 361"/>
                <a:gd name="T83" fmla="*/ 156 h 172"/>
                <a:gd name="T84" fmla="*/ 221 w 361"/>
                <a:gd name="T85" fmla="*/ 172 h 172"/>
                <a:gd name="T86" fmla="*/ 205 w 361"/>
                <a:gd name="T87" fmla="*/ 172 h 172"/>
                <a:gd name="T88" fmla="*/ 177 w 361"/>
                <a:gd name="T89" fmla="*/ 156 h 172"/>
                <a:gd name="T90" fmla="*/ 153 w 361"/>
                <a:gd name="T91" fmla="*/ 160 h 172"/>
                <a:gd name="T92" fmla="*/ 121 w 361"/>
                <a:gd name="T93" fmla="*/ 160 h 172"/>
                <a:gd name="T94" fmla="*/ 109 w 361"/>
                <a:gd name="T95" fmla="*/ 144 h 172"/>
                <a:gd name="T96" fmla="*/ 101 w 361"/>
                <a:gd name="T97" fmla="*/ 136 h 172"/>
                <a:gd name="T98" fmla="*/ 89 w 361"/>
                <a:gd name="T99" fmla="*/ 132 h 172"/>
                <a:gd name="T100" fmla="*/ 72 w 361"/>
                <a:gd name="T101" fmla="*/ 124 h 172"/>
                <a:gd name="T102" fmla="*/ 44 w 361"/>
                <a:gd name="T103" fmla="*/ 116 h 172"/>
                <a:gd name="T104" fmla="*/ 48 w 361"/>
                <a:gd name="T105" fmla="*/ 108 h 172"/>
                <a:gd name="T106" fmla="*/ 40 w 361"/>
                <a:gd name="T107" fmla="*/ 96 h 172"/>
                <a:gd name="T108" fmla="*/ 36 w 361"/>
                <a:gd name="T109" fmla="*/ 84 h 172"/>
                <a:gd name="T110" fmla="*/ 28 w 361"/>
                <a:gd name="T111" fmla="*/ 84 h 172"/>
                <a:gd name="T112" fmla="*/ 16 w 361"/>
                <a:gd name="T113" fmla="*/ 80 h 172"/>
                <a:gd name="T114" fmla="*/ 12 w 361"/>
                <a:gd name="T115" fmla="*/ 80 h 172"/>
                <a:gd name="T116" fmla="*/ 4 w 361"/>
                <a:gd name="T117" fmla="*/ 72 h 172"/>
                <a:gd name="T118" fmla="*/ 0 w 361"/>
                <a:gd name="T119" fmla="*/ 68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1" h="172">
                  <a:moveTo>
                    <a:pt x="0" y="64"/>
                  </a:moveTo>
                  <a:lnTo>
                    <a:pt x="0" y="60"/>
                  </a:lnTo>
                  <a:lnTo>
                    <a:pt x="4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2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48"/>
                  </a:lnTo>
                  <a:lnTo>
                    <a:pt x="20" y="48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4" y="44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8" y="36"/>
                  </a:lnTo>
                  <a:lnTo>
                    <a:pt x="32" y="36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6" y="32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4" y="32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6" y="36"/>
                  </a:lnTo>
                  <a:lnTo>
                    <a:pt x="56" y="32"/>
                  </a:lnTo>
                  <a:lnTo>
                    <a:pt x="60" y="32"/>
                  </a:lnTo>
                  <a:lnTo>
                    <a:pt x="60" y="36"/>
                  </a:lnTo>
                  <a:lnTo>
                    <a:pt x="64" y="36"/>
                  </a:lnTo>
                  <a:lnTo>
                    <a:pt x="64" y="40"/>
                  </a:lnTo>
                  <a:lnTo>
                    <a:pt x="68" y="40"/>
                  </a:lnTo>
                  <a:lnTo>
                    <a:pt x="72" y="44"/>
                  </a:lnTo>
                  <a:lnTo>
                    <a:pt x="76" y="44"/>
                  </a:lnTo>
                  <a:lnTo>
                    <a:pt x="76" y="44"/>
                  </a:lnTo>
                  <a:lnTo>
                    <a:pt x="80" y="44"/>
                  </a:lnTo>
                  <a:lnTo>
                    <a:pt x="80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9" y="44"/>
                  </a:lnTo>
                  <a:lnTo>
                    <a:pt x="89" y="44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5" y="44"/>
                  </a:lnTo>
                  <a:lnTo>
                    <a:pt x="109" y="40"/>
                  </a:lnTo>
                  <a:lnTo>
                    <a:pt x="109" y="36"/>
                  </a:lnTo>
                  <a:lnTo>
                    <a:pt x="105" y="36"/>
                  </a:lnTo>
                  <a:lnTo>
                    <a:pt x="105" y="32"/>
                  </a:lnTo>
                  <a:lnTo>
                    <a:pt x="105" y="28"/>
                  </a:lnTo>
                  <a:lnTo>
                    <a:pt x="105" y="28"/>
                  </a:lnTo>
                  <a:lnTo>
                    <a:pt x="101" y="28"/>
                  </a:lnTo>
                  <a:lnTo>
                    <a:pt x="101" y="24"/>
                  </a:lnTo>
                  <a:lnTo>
                    <a:pt x="97" y="24"/>
                  </a:lnTo>
                  <a:lnTo>
                    <a:pt x="97" y="20"/>
                  </a:lnTo>
                  <a:lnTo>
                    <a:pt x="97" y="16"/>
                  </a:lnTo>
                  <a:lnTo>
                    <a:pt x="101" y="12"/>
                  </a:lnTo>
                  <a:lnTo>
                    <a:pt x="101" y="12"/>
                  </a:lnTo>
                  <a:lnTo>
                    <a:pt x="101" y="8"/>
                  </a:lnTo>
                  <a:lnTo>
                    <a:pt x="101" y="8"/>
                  </a:lnTo>
                  <a:lnTo>
                    <a:pt x="105" y="8"/>
                  </a:lnTo>
                  <a:lnTo>
                    <a:pt x="105" y="8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5" y="0"/>
                  </a:lnTo>
                  <a:lnTo>
                    <a:pt x="109" y="0"/>
                  </a:lnTo>
                  <a:lnTo>
                    <a:pt x="109" y="4"/>
                  </a:lnTo>
                  <a:lnTo>
                    <a:pt x="113" y="4"/>
                  </a:lnTo>
                  <a:lnTo>
                    <a:pt x="117" y="4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1" y="8"/>
                  </a:lnTo>
                  <a:lnTo>
                    <a:pt x="125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33" y="8"/>
                  </a:lnTo>
                  <a:lnTo>
                    <a:pt x="133" y="12"/>
                  </a:lnTo>
                  <a:lnTo>
                    <a:pt x="137" y="12"/>
                  </a:lnTo>
                  <a:lnTo>
                    <a:pt x="141" y="12"/>
                  </a:lnTo>
                  <a:lnTo>
                    <a:pt x="141" y="12"/>
                  </a:lnTo>
                  <a:lnTo>
                    <a:pt x="145" y="12"/>
                  </a:lnTo>
                  <a:lnTo>
                    <a:pt x="145" y="16"/>
                  </a:lnTo>
                  <a:lnTo>
                    <a:pt x="145" y="16"/>
                  </a:lnTo>
                  <a:lnTo>
                    <a:pt x="145" y="16"/>
                  </a:lnTo>
                  <a:lnTo>
                    <a:pt x="145" y="20"/>
                  </a:lnTo>
                  <a:lnTo>
                    <a:pt x="145" y="20"/>
                  </a:lnTo>
                  <a:lnTo>
                    <a:pt x="145" y="24"/>
                  </a:lnTo>
                  <a:lnTo>
                    <a:pt x="149" y="24"/>
                  </a:lnTo>
                  <a:lnTo>
                    <a:pt x="149" y="24"/>
                  </a:lnTo>
                  <a:lnTo>
                    <a:pt x="153" y="28"/>
                  </a:lnTo>
                  <a:lnTo>
                    <a:pt x="153" y="28"/>
                  </a:lnTo>
                  <a:lnTo>
                    <a:pt x="157" y="28"/>
                  </a:lnTo>
                  <a:lnTo>
                    <a:pt x="161" y="32"/>
                  </a:lnTo>
                  <a:lnTo>
                    <a:pt x="161" y="32"/>
                  </a:lnTo>
                  <a:lnTo>
                    <a:pt x="161" y="32"/>
                  </a:lnTo>
                  <a:lnTo>
                    <a:pt x="165" y="32"/>
                  </a:lnTo>
                  <a:lnTo>
                    <a:pt x="169" y="28"/>
                  </a:lnTo>
                  <a:lnTo>
                    <a:pt x="169" y="28"/>
                  </a:lnTo>
                  <a:lnTo>
                    <a:pt x="169" y="32"/>
                  </a:lnTo>
                  <a:lnTo>
                    <a:pt x="173" y="28"/>
                  </a:lnTo>
                  <a:lnTo>
                    <a:pt x="173" y="28"/>
                  </a:lnTo>
                  <a:lnTo>
                    <a:pt x="177" y="28"/>
                  </a:lnTo>
                  <a:lnTo>
                    <a:pt x="181" y="28"/>
                  </a:lnTo>
                  <a:lnTo>
                    <a:pt x="185" y="24"/>
                  </a:lnTo>
                  <a:lnTo>
                    <a:pt x="189" y="24"/>
                  </a:lnTo>
                  <a:lnTo>
                    <a:pt x="189" y="24"/>
                  </a:lnTo>
                  <a:lnTo>
                    <a:pt x="193" y="24"/>
                  </a:lnTo>
                  <a:lnTo>
                    <a:pt x="197" y="24"/>
                  </a:lnTo>
                  <a:lnTo>
                    <a:pt x="201" y="24"/>
                  </a:lnTo>
                  <a:lnTo>
                    <a:pt x="205" y="28"/>
                  </a:lnTo>
                  <a:lnTo>
                    <a:pt x="209" y="32"/>
                  </a:lnTo>
                  <a:lnTo>
                    <a:pt x="213" y="32"/>
                  </a:lnTo>
                  <a:lnTo>
                    <a:pt x="213" y="28"/>
                  </a:lnTo>
                  <a:lnTo>
                    <a:pt x="213" y="32"/>
                  </a:lnTo>
                  <a:lnTo>
                    <a:pt x="217" y="36"/>
                  </a:lnTo>
                  <a:lnTo>
                    <a:pt x="217" y="36"/>
                  </a:lnTo>
                  <a:lnTo>
                    <a:pt x="221" y="36"/>
                  </a:lnTo>
                  <a:lnTo>
                    <a:pt x="221" y="36"/>
                  </a:lnTo>
                  <a:lnTo>
                    <a:pt x="225" y="40"/>
                  </a:lnTo>
                  <a:lnTo>
                    <a:pt x="225" y="40"/>
                  </a:lnTo>
                  <a:lnTo>
                    <a:pt x="229" y="40"/>
                  </a:lnTo>
                  <a:lnTo>
                    <a:pt x="237" y="40"/>
                  </a:lnTo>
                  <a:lnTo>
                    <a:pt x="241" y="40"/>
                  </a:lnTo>
                  <a:lnTo>
                    <a:pt x="245" y="40"/>
                  </a:lnTo>
                  <a:lnTo>
                    <a:pt x="245" y="40"/>
                  </a:lnTo>
                  <a:lnTo>
                    <a:pt x="249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36"/>
                  </a:lnTo>
                  <a:lnTo>
                    <a:pt x="257" y="36"/>
                  </a:lnTo>
                  <a:lnTo>
                    <a:pt x="261" y="36"/>
                  </a:lnTo>
                  <a:lnTo>
                    <a:pt x="265" y="32"/>
                  </a:lnTo>
                  <a:lnTo>
                    <a:pt x="265" y="32"/>
                  </a:lnTo>
                  <a:lnTo>
                    <a:pt x="269" y="32"/>
                  </a:lnTo>
                  <a:lnTo>
                    <a:pt x="273" y="32"/>
                  </a:lnTo>
                  <a:lnTo>
                    <a:pt x="273" y="28"/>
                  </a:lnTo>
                  <a:lnTo>
                    <a:pt x="273" y="28"/>
                  </a:lnTo>
                  <a:lnTo>
                    <a:pt x="277" y="24"/>
                  </a:lnTo>
                  <a:lnTo>
                    <a:pt x="277" y="24"/>
                  </a:lnTo>
                  <a:lnTo>
                    <a:pt x="281" y="20"/>
                  </a:lnTo>
                  <a:lnTo>
                    <a:pt x="281" y="20"/>
                  </a:lnTo>
                  <a:lnTo>
                    <a:pt x="281" y="16"/>
                  </a:lnTo>
                  <a:lnTo>
                    <a:pt x="285" y="16"/>
                  </a:lnTo>
                  <a:lnTo>
                    <a:pt x="285" y="20"/>
                  </a:lnTo>
                  <a:lnTo>
                    <a:pt x="289" y="16"/>
                  </a:lnTo>
                  <a:lnTo>
                    <a:pt x="289" y="16"/>
                  </a:lnTo>
                  <a:lnTo>
                    <a:pt x="293" y="20"/>
                  </a:lnTo>
                  <a:lnTo>
                    <a:pt x="293" y="20"/>
                  </a:lnTo>
                  <a:lnTo>
                    <a:pt x="297" y="24"/>
                  </a:lnTo>
                  <a:lnTo>
                    <a:pt x="297" y="20"/>
                  </a:lnTo>
                  <a:lnTo>
                    <a:pt x="301" y="20"/>
                  </a:lnTo>
                  <a:lnTo>
                    <a:pt x="301" y="20"/>
                  </a:lnTo>
                  <a:lnTo>
                    <a:pt x="305" y="20"/>
                  </a:lnTo>
                  <a:lnTo>
                    <a:pt x="305" y="20"/>
                  </a:lnTo>
                  <a:lnTo>
                    <a:pt x="309" y="20"/>
                  </a:lnTo>
                  <a:lnTo>
                    <a:pt x="313" y="20"/>
                  </a:lnTo>
                  <a:lnTo>
                    <a:pt x="313" y="20"/>
                  </a:lnTo>
                  <a:lnTo>
                    <a:pt x="313" y="40"/>
                  </a:lnTo>
                  <a:lnTo>
                    <a:pt x="313" y="44"/>
                  </a:lnTo>
                  <a:lnTo>
                    <a:pt x="309" y="48"/>
                  </a:lnTo>
                  <a:lnTo>
                    <a:pt x="313" y="48"/>
                  </a:lnTo>
                  <a:lnTo>
                    <a:pt x="309" y="56"/>
                  </a:lnTo>
                  <a:lnTo>
                    <a:pt x="313" y="56"/>
                  </a:lnTo>
                  <a:lnTo>
                    <a:pt x="317" y="60"/>
                  </a:lnTo>
                  <a:lnTo>
                    <a:pt x="321" y="56"/>
                  </a:lnTo>
                  <a:lnTo>
                    <a:pt x="325" y="56"/>
                  </a:lnTo>
                  <a:lnTo>
                    <a:pt x="329" y="60"/>
                  </a:lnTo>
                  <a:lnTo>
                    <a:pt x="333" y="60"/>
                  </a:lnTo>
                  <a:lnTo>
                    <a:pt x="337" y="56"/>
                  </a:lnTo>
                  <a:lnTo>
                    <a:pt x="337" y="52"/>
                  </a:lnTo>
                  <a:lnTo>
                    <a:pt x="337" y="52"/>
                  </a:lnTo>
                  <a:lnTo>
                    <a:pt x="337" y="52"/>
                  </a:lnTo>
                  <a:lnTo>
                    <a:pt x="341" y="48"/>
                  </a:lnTo>
                  <a:lnTo>
                    <a:pt x="345" y="52"/>
                  </a:lnTo>
                  <a:lnTo>
                    <a:pt x="349" y="56"/>
                  </a:lnTo>
                  <a:lnTo>
                    <a:pt x="353" y="60"/>
                  </a:lnTo>
                  <a:lnTo>
                    <a:pt x="357" y="64"/>
                  </a:lnTo>
                  <a:lnTo>
                    <a:pt x="361" y="64"/>
                  </a:lnTo>
                  <a:lnTo>
                    <a:pt x="361" y="68"/>
                  </a:lnTo>
                  <a:lnTo>
                    <a:pt x="361" y="68"/>
                  </a:lnTo>
                  <a:lnTo>
                    <a:pt x="361" y="72"/>
                  </a:lnTo>
                  <a:lnTo>
                    <a:pt x="361" y="72"/>
                  </a:lnTo>
                  <a:lnTo>
                    <a:pt x="361" y="76"/>
                  </a:lnTo>
                  <a:lnTo>
                    <a:pt x="361" y="76"/>
                  </a:lnTo>
                  <a:lnTo>
                    <a:pt x="357" y="76"/>
                  </a:lnTo>
                  <a:lnTo>
                    <a:pt x="357" y="76"/>
                  </a:lnTo>
                  <a:lnTo>
                    <a:pt x="353" y="76"/>
                  </a:lnTo>
                  <a:lnTo>
                    <a:pt x="353" y="76"/>
                  </a:lnTo>
                  <a:lnTo>
                    <a:pt x="349" y="76"/>
                  </a:lnTo>
                  <a:lnTo>
                    <a:pt x="349" y="76"/>
                  </a:lnTo>
                  <a:lnTo>
                    <a:pt x="345" y="76"/>
                  </a:lnTo>
                  <a:lnTo>
                    <a:pt x="341" y="80"/>
                  </a:lnTo>
                  <a:lnTo>
                    <a:pt x="341" y="80"/>
                  </a:lnTo>
                  <a:lnTo>
                    <a:pt x="337" y="80"/>
                  </a:lnTo>
                  <a:lnTo>
                    <a:pt x="337" y="80"/>
                  </a:lnTo>
                  <a:lnTo>
                    <a:pt x="337" y="84"/>
                  </a:lnTo>
                  <a:lnTo>
                    <a:pt x="337" y="84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33" y="84"/>
                  </a:lnTo>
                  <a:lnTo>
                    <a:pt x="329" y="88"/>
                  </a:lnTo>
                  <a:lnTo>
                    <a:pt x="329" y="92"/>
                  </a:lnTo>
                  <a:lnTo>
                    <a:pt x="329" y="96"/>
                  </a:lnTo>
                  <a:lnTo>
                    <a:pt x="329" y="96"/>
                  </a:lnTo>
                  <a:lnTo>
                    <a:pt x="325" y="96"/>
                  </a:lnTo>
                  <a:lnTo>
                    <a:pt x="321" y="100"/>
                  </a:lnTo>
                  <a:lnTo>
                    <a:pt x="317" y="100"/>
                  </a:lnTo>
                  <a:lnTo>
                    <a:pt x="317" y="100"/>
                  </a:lnTo>
                  <a:lnTo>
                    <a:pt x="313" y="100"/>
                  </a:lnTo>
                  <a:lnTo>
                    <a:pt x="313" y="104"/>
                  </a:lnTo>
                  <a:lnTo>
                    <a:pt x="309" y="108"/>
                  </a:lnTo>
                  <a:lnTo>
                    <a:pt x="309" y="108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1" y="112"/>
                  </a:lnTo>
                  <a:lnTo>
                    <a:pt x="297" y="112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89" y="108"/>
                  </a:lnTo>
                  <a:lnTo>
                    <a:pt x="285" y="108"/>
                  </a:lnTo>
                  <a:lnTo>
                    <a:pt x="281" y="112"/>
                  </a:lnTo>
                  <a:lnTo>
                    <a:pt x="281" y="112"/>
                  </a:lnTo>
                  <a:lnTo>
                    <a:pt x="281" y="116"/>
                  </a:lnTo>
                  <a:lnTo>
                    <a:pt x="281" y="120"/>
                  </a:lnTo>
                  <a:lnTo>
                    <a:pt x="281" y="120"/>
                  </a:lnTo>
                  <a:lnTo>
                    <a:pt x="285" y="124"/>
                  </a:lnTo>
                  <a:lnTo>
                    <a:pt x="289" y="128"/>
                  </a:lnTo>
                  <a:lnTo>
                    <a:pt x="289" y="128"/>
                  </a:lnTo>
                  <a:lnTo>
                    <a:pt x="289" y="132"/>
                  </a:lnTo>
                  <a:lnTo>
                    <a:pt x="289" y="136"/>
                  </a:lnTo>
                  <a:lnTo>
                    <a:pt x="281" y="140"/>
                  </a:lnTo>
                  <a:lnTo>
                    <a:pt x="281" y="144"/>
                  </a:lnTo>
                  <a:lnTo>
                    <a:pt x="277" y="148"/>
                  </a:lnTo>
                  <a:lnTo>
                    <a:pt x="277" y="148"/>
                  </a:lnTo>
                  <a:lnTo>
                    <a:pt x="273" y="148"/>
                  </a:lnTo>
                  <a:lnTo>
                    <a:pt x="269" y="152"/>
                  </a:lnTo>
                  <a:lnTo>
                    <a:pt x="265" y="152"/>
                  </a:lnTo>
                  <a:lnTo>
                    <a:pt x="261" y="156"/>
                  </a:lnTo>
                  <a:lnTo>
                    <a:pt x="261" y="156"/>
                  </a:lnTo>
                  <a:lnTo>
                    <a:pt x="253" y="156"/>
                  </a:lnTo>
                  <a:lnTo>
                    <a:pt x="253" y="156"/>
                  </a:lnTo>
                  <a:lnTo>
                    <a:pt x="249" y="156"/>
                  </a:lnTo>
                  <a:lnTo>
                    <a:pt x="241" y="160"/>
                  </a:lnTo>
                  <a:lnTo>
                    <a:pt x="233" y="164"/>
                  </a:lnTo>
                  <a:lnTo>
                    <a:pt x="229" y="168"/>
                  </a:lnTo>
                  <a:lnTo>
                    <a:pt x="225" y="172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17" y="172"/>
                  </a:lnTo>
                  <a:lnTo>
                    <a:pt x="217" y="168"/>
                  </a:lnTo>
                  <a:lnTo>
                    <a:pt x="217" y="168"/>
                  </a:lnTo>
                  <a:lnTo>
                    <a:pt x="209" y="168"/>
                  </a:lnTo>
                  <a:lnTo>
                    <a:pt x="205" y="172"/>
                  </a:lnTo>
                  <a:lnTo>
                    <a:pt x="201" y="168"/>
                  </a:lnTo>
                  <a:lnTo>
                    <a:pt x="197" y="168"/>
                  </a:lnTo>
                  <a:lnTo>
                    <a:pt x="193" y="164"/>
                  </a:lnTo>
                  <a:lnTo>
                    <a:pt x="185" y="160"/>
                  </a:lnTo>
                  <a:lnTo>
                    <a:pt x="181" y="156"/>
                  </a:lnTo>
                  <a:lnTo>
                    <a:pt x="177" y="156"/>
                  </a:lnTo>
                  <a:lnTo>
                    <a:pt x="169" y="156"/>
                  </a:lnTo>
                  <a:lnTo>
                    <a:pt x="161" y="156"/>
                  </a:lnTo>
                  <a:lnTo>
                    <a:pt x="161" y="156"/>
                  </a:lnTo>
                  <a:lnTo>
                    <a:pt x="157" y="156"/>
                  </a:lnTo>
                  <a:lnTo>
                    <a:pt x="157" y="160"/>
                  </a:lnTo>
                  <a:lnTo>
                    <a:pt x="153" y="160"/>
                  </a:lnTo>
                  <a:lnTo>
                    <a:pt x="149" y="160"/>
                  </a:lnTo>
                  <a:lnTo>
                    <a:pt x="137" y="160"/>
                  </a:lnTo>
                  <a:lnTo>
                    <a:pt x="133" y="160"/>
                  </a:lnTo>
                  <a:lnTo>
                    <a:pt x="125" y="160"/>
                  </a:lnTo>
                  <a:lnTo>
                    <a:pt x="121" y="160"/>
                  </a:lnTo>
                  <a:lnTo>
                    <a:pt x="121" y="160"/>
                  </a:lnTo>
                  <a:lnTo>
                    <a:pt x="117" y="160"/>
                  </a:lnTo>
                  <a:lnTo>
                    <a:pt x="113" y="156"/>
                  </a:lnTo>
                  <a:lnTo>
                    <a:pt x="113" y="152"/>
                  </a:lnTo>
                  <a:lnTo>
                    <a:pt x="109" y="148"/>
                  </a:lnTo>
                  <a:lnTo>
                    <a:pt x="109" y="148"/>
                  </a:lnTo>
                  <a:lnTo>
                    <a:pt x="109" y="144"/>
                  </a:lnTo>
                  <a:lnTo>
                    <a:pt x="109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1" y="140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101" y="136"/>
                  </a:lnTo>
                  <a:lnTo>
                    <a:pt x="97" y="136"/>
                  </a:lnTo>
                  <a:lnTo>
                    <a:pt x="93" y="132"/>
                  </a:lnTo>
                  <a:lnTo>
                    <a:pt x="89" y="132"/>
                  </a:lnTo>
                  <a:lnTo>
                    <a:pt x="89" y="132"/>
                  </a:lnTo>
                  <a:lnTo>
                    <a:pt x="89" y="132"/>
                  </a:lnTo>
                  <a:lnTo>
                    <a:pt x="85" y="128"/>
                  </a:lnTo>
                  <a:lnTo>
                    <a:pt x="85" y="128"/>
                  </a:lnTo>
                  <a:lnTo>
                    <a:pt x="80" y="128"/>
                  </a:lnTo>
                  <a:lnTo>
                    <a:pt x="72" y="124"/>
                  </a:lnTo>
                  <a:lnTo>
                    <a:pt x="72" y="124"/>
                  </a:lnTo>
                  <a:lnTo>
                    <a:pt x="68" y="124"/>
                  </a:lnTo>
                  <a:lnTo>
                    <a:pt x="68" y="124"/>
                  </a:lnTo>
                  <a:lnTo>
                    <a:pt x="60" y="124"/>
                  </a:lnTo>
                  <a:lnTo>
                    <a:pt x="48" y="124"/>
                  </a:lnTo>
                  <a:lnTo>
                    <a:pt x="48" y="120"/>
                  </a:lnTo>
                  <a:lnTo>
                    <a:pt x="44" y="116"/>
                  </a:lnTo>
                  <a:lnTo>
                    <a:pt x="44" y="116"/>
                  </a:lnTo>
                  <a:lnTo>
                    <a:pt x="44" y="116"/>
                  </a:lnTo>
                  <a:lnTo>
                    <a:pt x="44" y="112"/>
                  </a:lnTo>
                  <a:lnTo>
                    <a:pt x="48" y="112"/>
                  </a:lnTo>
                  <a:lnTo>
                    <a:pt x="48" y="108"/>
                  </a:lnTo>
                  <a:lnTo>
                    <a:pt x="48" y="108"/>
                  </a:lnTo>
                  <a:lnTo>
                    <a:pt x="44" y="104"/>
                  </a:lnTo>
                  <a:lnTo>
                    <a:pt x="48" y="104"/>
                  </a:lnTo>
                  <a:lnTo>
                    <a:pt x="44" y="100"/>
                  </a:lnTo>
                  <a:lnTo>
                    <a:pt x="44" y="100"/>
                  </a:lnTo>
                  <a:lnTo>
                    <a:pt x="44" y="96"/>
                  </a:lnTo>
                  <a:lnTo>
                    <a:pt x="40" y="96"/>
                  </a:lnTo>
                  <a:lnTo>
                    <a:pt x="40" y="96"/>
                  </a:lnTo>
                  <a:lnTo>
                    <a:pt x="40" y="92"/>
                  </a:lnTo>
                  <a:lnTo>
                    <a:pt x="36" y="92"/>
                  </a:lnTo>
                  <a:lnTo>
                    <a:pt x="36" y="88"/>
                  </a:lnTo>
                  <a:lnTo>
                    <a:pt x="36" y="88"/>
                  </a:lnTo>
                  <a:lnTo>
                    <a:pt x="36" y="84"/>
                  </a:lnTo>
                  <a:lnTo>
                    <a:pt x="32" y="84"/>
                  </a:lnTo>
                  <a:lnTo>
                    <a:pt x="32" y="84"/>
                  </a:lnTo>
                  <a:lnTo>
                    <a:pt x="32" y="80"/>
                  </a:lnTo>
                  <a:lnTo>
                    <a:pt x="28" y="80"/>
                  </a:lnTo>
                  <a:lnTo>
                    <a:pt x="28" y="80"/>
                  </a:lnTo>
                  <a:lnTo>
                    <a:pt x="28" y="84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4" y="72"/>
                  </a:lnTo>
                  <a:lnTo>
                    <a:pt x="4" y="72"/>
                  </a:lnTo>
                  <a:lnTo>
                    <a:pt x="4" y="72"/>
                  </a:lnTo>
                  <a:lnTo>
                    <a:pt x="4" y="72"/>
                  </a:lnTo>
                  <a:lnTo>
                    <a:pt x="4" y="6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0" name="Freeform 18"/>
            <p:cNvSpPr>
              <a:spLocks/>
            </p:cNvSpPr>
            <p:nvPr/>
          </p:nvSpPr>
          <p:spPr bwMode="auto">
            <a:xfrm>
              <a:off x="4117975" y="2105025"/>
              <a:ext cx="711200" cy="368300"/>
            </a:xfrm>
            <a:custGeom>
              <a:avLst/>
              <a:gdLst>
                <a:gd name="T0" fmla="*/ 12 w 448"/>
                <a:gd name="T1" fmla="*/ 136 h 232"/>
                <a:gd name="T2" fmla="*/ 0 w 448"/>
                <a:gd name="T3" fmla="*/ 108 h 232"/>
                <a:gd name="T4" fmla="*/ 24 w 448"/>
                <a:gd name="T5" fmla="*/ 104 h 232"/>
                <a:gd name="T6" fmla="*/ 32 w 448"/>
                <a:gd name="T7" fmla="*/ 84 h 232"/>
                <a:gd name="T8" fmla="*/ 44 w 448"/>
                <a:gd name="T9" fmla="*/ 76 h 232"/>
                <a:gd name="T10" fmla="*/ 52 w 448"/>
                <a:gd name="T11" fmla="*/ 76 h 232"/>
                <a:gd name="T12" fmla="*/ 72 w 448"/>
                <a:gd name="T13" fmla="*/ 84 h 232"/>
                <a:gd name="T14" fmla="*/ 84 w 448"/>
                <a:gd name="T15" fmla="*/ 88 h 232"/>
                <a:gd name="T16" fmla="*/ 104 w 448"/>
                <a:gd name="T17" fmla="*/ 84 h 232"/>
                <a:gd name="T18" fmla="*/ 120 w 448"/>
                <a:gd name="T19" fmla="*/ 80 h 232"/>
                <a:gd name="T20" fmla="*/ 128 w 448"/>
                <a:gd name="T21" fmla="*/ 88 h 232"/>
                <a:gd name="T22" fmla="*/ 152 w 448"/>
                <a:gd name="T23" fmla="*/ 88 h 232"/>
                <a:gd name="T24" fmla="*/ 144 w 448"/>
                <a:gd name="T25" fmla="*/ 68 h 232"/>
                <a:gd name="T26" fmla="*/ 144 w 448"/>
                <a:gd name="T27" fmla="*/ 56 h 232"/>
                <a:gd name="T28" fmla="*/ 152 w 448"/>
                <a:gd name="T29" fmla="*/ 44 h 232"/>
                <a:gd name="T30" fmla="*/ 144 w 448"/>
                <a:gd name="T31" fmla="*/ 36 h 232"/>
                <a:gd name="T32" fmla="*/ 152 w 448"/>
                <a:gd name="T33" fmla="*/ 32 h 232"/>
                <a:gd name="T34" fmla="*/ 164 w 448"/>
                <a:gd name="T35" fmla="*/ 28 h 232"/>
                <a:gd name="T36" fmla="*/ 184 w 448"/>
                <a:gd name="T37" fmla="*/ 20 h 232"/>
                <a:gd name="T38" fmla="*/ 196 w 448"/>
                <a:gd name="T39" fmla="*/ 16 h 232"/>
                <a:gd name="T40" fmla="*/ 216 w 448"/>
                <a:gd name="T41" fmla="*/ 4 h 232"/>
                <a:gd name="T42" fmla="*/ 232 w 448"/>
                <a:gd name="T43" fmla="*/ 0 h 232"/>
                <a:gd name="T44" fmla="*/ 248 w 448"/>
                <a:gd name="T45" fmla="*/ 8 h 232"/>
                <a:gd name="T46" fmla="*/ 252 w 448"/>
                <a:gd name="T47" fmla="*/ 20 h 232"/>
                <a:gd name="T48" fmla="*/ 260 w 448"/>
                <a:gd name="T49" fmla="*/ 16 h 232"/>
                <a:gd name="T50" fmla="*/ 272 w 448"/>
                <a:gd name="T51" fmla="*/ 20 h 232"/>
                <a:gd name="T52" fmla="*/ 280 w 448"/>
                <a:gd name="T53" fmla="*/ 28 h 232"/>
                <a:gd name="T54" fmla="*/ 300 w 448"/>
                <a:gd name="T55" fmla="*/ 20 h 232"/>
                <a:gd name="T56" fmla="*/ 308 w 448"/>
                <a:gd name="T57" fmla="*/ 16 h 232"/>
                <a:gd name="T58" fmla="*/ 364 w 448"/>
                <a:gd name="T59" fmla="*/ 64 h 232"/>
                <a:gd name="T60" fmla="*/ 380 w 448"/>
                <a:gd name="T61" fmla="*/ 68 h 232"/>
                <a:gd name="T62" fmla="*/ 396 w 448"/>
                <a:gd name="T63" fmla="*/ 64 h 232"/>
                <a:gd name="T64" fmla="*/ 416 w 448"/>
                <a:gd name="T65" fmla="*/ 76 h 232"/>
                <a:gd name="T66" fmla="*/ 424 w 448"/>
                <a:gd name="T67" fmla="*/ 88 h 232"/>
                <a:gd name="T68" fmla="*/ 436 w 448"/>
                <a:gd name="T69" fmla="*/ 84 h 232"/>
                <a:gd name="T70" fmla="*/ 440 w 448"/>
                <a:gd name="T71" fmla="*/ 100 h 232"/>
                <a:gd name="T72" fmla="*/ 432 w 448"/>
                <a:gd name="T73" fmla="*/ 124 h 232"/>
                <a:gd name="T74" fmla="*/ 412 w 448"/>
                <a:gd name="T75" fmla="*/ 128 h 232"/>
                <a:gd name="T76" fmla="*/ 404 w 448"/>
                <a:gd name="T77" fmla="*/ 152 h 232"/>
                <a:gd name="T78" fmla="*/ 396 w 448"/>
                <a:gd name="T79" fmla="*/ 160 h 232"/>
                <a:gd name="T80" fmla="*/ 384 w 448"/>
                <a:gd name="T81" fmla="*/ 168 h 232"/>
                <a:gd name="T82" fmla="*/ 392 w 448"/>
                <a:gd name="T83" fmla="*/ 184 h 232"/>
                <a:gd name="T84" fmla="*/ 392 w 448"/>
                <a:gd name="T85" fmla="*/ 204 h 232"/>
                <a:gd name="T86" fmla="*/ 348 w 448"/>
                <a:gd name="T87" fmla="*/ 196 h 232"/>
                <a:gd name="T88" fmla="*/ 320 w 448"/>
                <a:gd name="T89" fmla="*/ 196 h 232"/>
                <a:gd name="T90" fmla="*/ 296 w 448"/>
                <a:gd name="T91" fmla="*/ 204 h 232"/>
                <a:gd name="T92" fmla="*/ 280 w 448"/>
                <a:gd name="T93" fmla="*/ 212 h 232"/>
                <a:gd name="T94" fmla="*/ 252 w 448"/>
                <a:gd name="T95" fmla="*/ 228 h 232"/>
                <a:gd name="T96" fmla="*/ 200 w 448"/>
                <a:gd name="T97" fmla="*/ 188 h 232"/>
                <a:gd name="T98" fmla="*/ 112 w 448"/>
                <a:gd name="T99" fmla="*/ 224 h 232"/>
                <a:gd name="T100" fmla="*/ 84 w 448"/>
                <a:gd name="T101" fmla="*/ 212 h 232"/>
                <a:gd name="T102" fmla="*/ 72 w 448"/>
                <a:gd name="T103" fmla="*/ 208 h 232"/>
                <a:gd name="T104" fmla="*/ 60 w 448"/>
                <a:gd name="T105" fmla="*/ 196 h 232"/>
                <a:gd name="T106" fmla="*/ 52 w 448"/>
                <a:gd name="T107" fmla="*/ 184 h 232"/>
                <a:gd name="T108" fmla="*/ 64 w 448"/>
                <a:gd name="T109" fmla="*/ 184 h 232"/>
                <a:gd name="T110" fmla="*/ 60 w 448"/>
                <a:gd name="T111" fmla="*/ 176 h 232"/>
                <a:gd name="T112" fmla="*/ 76 w 448"/>
                <a:gd name="T113" fmla="*/ 172 h 232"/>
                <a:gd name="T114" fmla="*/ 80 w 448"/>
                <a:gd name="T115" fmla="*/ 164 h 232"/>
                <a:gd name="T116" fmla="*/ 80 w 448"/>
                <a:gd name="T117" fmla="*/ 152 h 232"/>
                <a:gd name="T118" fmla="*/ 68 w 448"/>
                <a:gd name="T119" fmla="*/ 148 h 232"/>
                <a:gd name="T120" fmla="*/ 60 w 448"/>
                <a:gd name="T121" fmla="*/ 148 h 232"/>
                <a:gd name="T122" fmla="*/ 48 w 448"/>
                <a:gd name="T123" fmla="*/ 148 h 232"/>
                <a:gd name="T124" fmla="*/ 40 w 448"/>
                <a:gd name="T125" fmla="*/ 156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8" h="232">
                  <a:moveTo>
                    <a:pt x="36" y="156"/>
                  </a:moveTo>
                  <a:lnTo>
                    <a:pt x="32" y="152"/>
                  </a:lnTo>
                  <a:lnTo>
                    <a:pt x="28" y="156"/>
                  </a:lnTo>
                  <a:lnTo>
                    <a:pt x="24" y="152"/>
                  </a:lnTo>
                  <a:lnTo>
                    <a:pt x="24" y="148"/>
                  </a:lnTo>
                  <a:lnTo>
                    <a:pt x="28" y="148"/>
                  </a:lnTo>
                  <a:lnTo>
                    <a:pt x="24" y="140"/>
                  </a:lnTo>
                  <a:lnTo>
                    <a:pt x="20" y="136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8" y="132"/>
                  </a:lnTo>
                  <a:lnTo>
                    <a:pt x="8" y="132"/>
                  </a:lnTo>
                  <a:lnTo>
                    <a:pt x="4" y="128"/>
                  </a:lnTo>
                  <a:lnTo>
                    <a:pt x="0" y="128"/>
                  </a:lnTo>
                  <a:lnTo>
                    <a:pt x="4" y="124"/>
                  </a:lnTo>
                  <a:lnTo>
                    <a:pt x="4" y="116"/>
                  </a:lnTo>
                  <a:lnTo>
                    <a:pt x="0" y="112"/>
                  </a:lnTo>
                  <a:lnTo>
                    <a:pt x="0" y="108"/>
                  </a:lnTo>
                  <a:lnTo>
                    <a:pt x="4" y="108"/>
                  </a:lnTo>
                  <a:lnTo>
                    <a:pt x="8" y="104"/>
                  </a:lnTo>
                  <a:lnTo>
                    <a:pt x="8" y="100"/>
                  </a:lnTo>
                  <a:lnTo>
                    <a:pt x="8" y="96"/>
                  </a:lnTo>
                  <a:lnTo>
                    <a:pt x="16" y="104"/>
                  </a:lnTo>
                  <a:lnTo>
                    <a:pt x="16" y="104"/>
                  </a:lnTo>
                  <a:lnTo>
                    <a:pt x="20" y="108"/>
                  </a:lnTo>
                  <a:lnTo>
                    <a:pt x="24" y="108"/>
                  </a:lnTo>
                  <a:lnTo>
                    <a:pt x="24" y="104"/>
                  </a:lnTo>
                  <a:lnTo>
                    <a:pt x="24" y="104"/>
                  </a:lnTo>
                  <a:lnTo>
                    <a:pt x="20" y="92"/>
                  </a:lnTo>
                  <a:lnTo>
                    <a:pt x="24" y="92"/>
                  </a:lnTo>
                  <a:lnTo>
                    <a:pt x="28" y="92"/>
                  </a:lnTo>
                  <a:lnTo>
                    <a:pt x="28" y="88"/>
                  </a:lnTo>
                  <a:lnTo>
                    <a:pt x="28" y="88"/>
                  </a:lnTo>
                  <a:lnTo>
                    <a:pt x="28" y="84"/>
                  </a:lnTo>
                  <a:lnTo>
                    <a:pt x="32" y="84"/>
                  </a:lnTo>
                  <a:lnTo>
                    <a:pt x="32" y="84"/>
                  </a:lnTo>
                  <a:lnTo>
                    <a:pt x="32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40" y="76"/>
                  </a:lnTo>
                  <a:lnTo>
                    <a:pt x="36" y="76"/>
                  </a:lnTo>
                  <a:lnTo>
                    <a:pt x="40" y="72"/>
                  </a:lnTo>
                  <a:lnTo>
                    <a:pt x="40" y="76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44" y="80"/>
                  </a:lnTo>
                  <a:lnTo>
                    <a:pt x="44" y="80"/>
                  </a:lnTo>
                  <a:lnTo>
                    <a:pt x="44" y="80"/>
                  </a:lnTo>
                  <a:lnTo>
                    <a:pt x="48" y="76"/>
                  </a:lnTo>
                  <a:lnTo>
                    <a:pt x="48" y="76"/>
                  </a:lnTo>
                  <a:lnTo>
                    <a:pt x="48" y="80"/>
                  </a:lnTo>
                  <a:lnTo>
                    <a:pt x="48" y="76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60" y="76"/>
                  </a:lnTo>
                  <a:lnTo>
                    <a:pt x="60" y="80"/>
                  </a:lnTo>
                  <a:lnTo>
                    <a:pt x="64" y="76"/>
                  </a:lnTo>
                  <a:lnTo>
                    <a:pt x="68" y="76"/>
                  </a:lnTo>
                  <a:lnTo>
                    <a:pt x="68" y="80"/>
                  </a:lnTo>
                  <a:lnTo>
                    <a:pt x="68" y="80"/>
                  </a:lnTo>
                  <a:lnTo>
                    <a:pt x="72" y="84"/>
                  </a:lnTo>
                  <a:lnTo>
                    <a:pt x="76" y="84"/>
                  </a:lnTo>
                  <a:lnTo>
                    <a:pt x="76" y="84"/>
                  </a:lnTo>
                  <a:lnTo>
                    <a:pt x="80" y="88"/>
                  </a:lnTo>
                  <a:lnTo>
                    <a:pt x="80" y="88"/>
                  </a:lnTo>
                  <a:lnTo>
                    <a:pt x="84" y="88"/>
                  </a:lnTo>
                  <a:lnTo>
                    <a:pt x="84" y="92"/>
                  </a:lnTo>
                  <a:lnTo>
                    <a:pt x="84" y="92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8" y="84"/>
                  </a:lnTo>
                  <a:lnTo>
                    <a:pt x="88" y="88"/>
                  </a:lnTo>
                  <a:lnTo>
                    <a:pt x="92" y="88"/>
                  </a:lnTo>
                  <a:lnTo>
                    <a:pt x="96" y="92"/>
                  </a:lnTo>
                  <a:lnTo>
                    <a:pt x="96" y="92"/>
                  </a:lnTo>
                  <a:lnTo>
                    <a:pt x="100" y="88"/>
                  </a:lnTo>
                  <a:lnTo>
                    <a:pt x="100" y="84"/>
                  </a:lnTo>
                  <a:lnTo>
                    <a:pt x="104" y="84"/>
                  </a:lnTo>
                  <a:lnTo>
                    <a:pt x="104" y="84"/>
                  </a:lnTo>
                  <a:lnTo>
                    <a:pt x="104" y="80"/>
                  </a:lnTo>
                  <a:lnTo>
                    <a:pt x="104" y="84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2" y="84"/>
                  </a:lnTo>
                  <a:lnTo>
                    <a:pt x="112" y="84"/>
                  </a:lnTo>
                  <a:lnTo>
                    <a:pt x="116" y="84"/>
                  </a:lnTo>
                  <a:lnTo>
                    <a:pt x="116" y="84"/>
                  </a:lnTo>
                  <a:lnTo>
                    <a:pt x="120" y="80"/>
                  </a:lnTo>
                  <a:lnTo>
                    <a:pt x="120" y="84"/>
                  </a:lnTo>
                  <a:lnTo>
                    <a:pt x="120" y="80"/>
                  </a:lnTo>
                  <a:lnTo>
                    <a:pt x="124" y="84"/>
                  </a:lnTo>
                  <a:lnTo>
                    <a:pt x="128" y="84"/>
                  </a:lnTo>
                  <a:lnTo>
                    <a:pt x="124" y="84"/>
                  </a:lnTo>
                  <a:lnTo>
                    <a:pt x="124" y="84"/>
                  </a:lnTo>
                  <a:lnTo>
                    <a:pt x="128" y="88"/>
                  </a:lnTo>
                  <a:lnTo>
                    <a:pt x="128" y="88"/>
                  </a:lnTo>
                  <a:lnTo>
                    <a:pt x="128" y="88"/>
                  </a:lnTo>
                  <a:lnTo>
                    <a:pt x="132" y="88"/>
                  </a:lnTo>
                  <a:lnTo>
                    <a:pt x="136" y="88"/>
                  </a:lnTo>
                  <a:lnTo>
                    <a:pt x="140" y="92"/>
                  </a:lnTo>
                  <a:lnTo>
                    <a:pt x="140" y="92"/>
                  </a:lnTo>
                  <a:lnTo>
                    <a:pt x="144" y="88"/>
                  </a:lnTo>
                  <a:lnTo>
                    <a:pt x="144" y="84"/>
                  </a:lnTo>
                  <a:lnTo>
                    <a:pt x="144" y="84"/>
                  </a:lnTo>
                  <a:lnTo>
                    <a:pt x="148" y="88"/>
                  </a:lnTo>
                  <a:lnTo>
                    <a:pt x="152" y="88"/>
                  </a:lnTo>
                  <a:lnTo>
                    <a:pt x="156" y="88"/>
                  </a:lnTo>
                  <a:lnTo>
                    <a:pt x="156" y="84"/>
                  </a:lnTo>
                  <a:lnTo>
                    <a:pt x="156" y="76"/>
                  </a:lnTo>
                  <a:lnTo>
                    <a:pt x="156" y="76"/>
                  </a:lnTo>
                  <a:lnTo>
                    <a:pt x="152" y="72"/>
                  </a:lnTo>
                  <a:lnTo>
                    <a:pt x="148" y="72"/>
                  </a:lnTo>
                  <a:lnTo>
                    <a:pt x="148" y="72"/>
                  </a:lnTo>
                  <a:lnTo>
                    <a:pt x="144" y="72"/>
                  </a:lnTo>
                  <a:lnTo>
                    <a:pt x="144" y="68"/>
                  </a:lnTo>
                  <a:lnTo>
                    <a:pt x="140" y="68"/>
                  </a:lnTo>
                  <a:lnTo>
                    <a:pt x="140" y="68"/>
                  </a:lnTo>
                  <a:lnTo>
                    <a:pt x="140" y="64"/>
                  </a:lnTo>
                  <a:lnTo>
                    <a:pt x="140" y="64"/>
                  </a:lnTo>
                  <a:lnTo>
                    <a:pt x="144" y="64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6"/>
                  </a:lnTo>
                  <a:lnTo>
                    <a:pt x="144" y="56"/>
                  </a:lnTo>
                  <a:lnTo>
                    <a:pt x="144" y="56"/>
                  </a:lnTo>
                  <a:lnTo>
                    <a:pt x="144" y="52"/>
                  </a:lnTo>
                  <a:lnTo>
                    <a:pt x="148" y="48"/>
                  </a:lnTo>
                  <a:lnTo>
                    <a:pt x="152" y="48"/>
                  </a:lnTo>
                  <a:lnTo>
                    <a:pt x="156" y="48"/>
                  </a:lnTo>
                  <a:lnTo>
                    <a:pt x="156" y="48"/>
                  </a:lnTo>
                  <a:lnTo>
                    <a:pt x="156" y="44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48" y="44"/>
                  </a:lnTo>
                  <a:lnTo>
                    <a:pt x="148" y="44"/>
                  </a:lnTo>
                  <a:lnTo>
                    <a:pt x="144" y="44"/>
                  </a:lnTo>
                  <a:lnTo>
                    <a:pt x="144" y="44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8" y="40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0" y="36"/>
                  </a:lnTo>
                  <a:lnTo>
                    <a:pt x="140" y="36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52" y="32"/>
                  </a:lnTo>
                  <a:lnTo>
                    <a:pt x="152" y="32"/>
                  </a:lnTo>
                  <a:lnTo>
                    <a:pt x="152" y="32"/>
                  </a:lnTo>
                  <a:lnTo>
                    <a:pt x="152" y="32"/>
                  </a:lnTo>
                  <a:lnTo>
                    <a:pt x="156" y="28"/>
                  </a:lnTo>
                  <a:lnTo>
                    <a:pt x="156" y="28"/>
                  </a:lnTo>
                  <a:lnTo>
                    <a:pt x="160" y="32"/>
                  </a:lnTo>
                  <a:lnTo>
                    <a:pt x="160" y="32"/>
                  </a:lnTo>
                  <a:lnTo>
                    <a:pt x="160" y="28"/>
                  </a:lnTo>
                  <a:lnTo>
                    <a:pt x="164" y="28"/>
                  </a:lnTo>
                  <a:lnTo>
                    <a:pt x="168" y="28"/>
                  </a:lnTo>
                  <a:lnTo>
                    <a:pt x="168" y="24"/>
                  </a:lnTo>
                  <a:lnTo>
                    <a:pt x="172" y="24"/>
                  </a:lnTo>
                  <a:lnTo>
                    <a:pt x="172" y="24"/>
                  </a:lnTo>
                  <a:lnTo>
                    <a:pt x="176" y="24"/>
                  </a:lnTo>
                  <a:lnTo>
                    <a:pt x="180" y="24"/>
                  </a:lnTo>
                  <a:lnTo>
                    <a:pt x="180" y="20"/>
                  </a:lnTo>
                  <a:lnTo>
                    <a:pt x="184" y="20"/>
                  </a:lnTo>
                  <a:lnTo>
                    <a:pt x="184" y="20"/>
                  </a:lnTo>
                  <a:lnTo>
                    <a:pt x="184" y="20"/>
                  </a:lnTo>
                  <a:lnTo>
                    <a:pt x="184" y="20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92" y="16"/>
                  </a:lnTo>
                  <a:lnTo>
                    <a:pt x="192" y="16"/>
                  </a:lnTo>
                  <a:lnTo>
                    <a:pt x="196" y="16"/>
                  </a:lnTo>
                  <a:lnTo>
                    <a:pt x="196" y="16"/>
                  </a:lnTo>
                  <a:lnTo>
                    <a:pt x="200" y="12"/>
                  </a:lnTo>
                  <a:lnTo>
                    <a:pt x="204" y="12"/>
                  </a:lnTo>
                  <a:lnTo>
                    <a:pt x="204" y="12"/>
                  </a:lnTo>
                  <a:lnTo>
                    <a:pt x="208" y="8"/>
                  </a:lnTo>
                  <a:lnTo>
                    <a:pt x="208" y="8"/>
                  </a:lnTo>
                  <a:lnTo>
                    <a:pt x="212" y="8"/>
                  </a:lnTo>
                  <a:lnTo>
                    <a:pt x="212" y="8"/>
                  </a:lnTo>
                  <a:lnTo>
                    <a:pt x="216" y="8"/>
                  </a:lnTo>
                  <a:lnTo>
                    <a:pt x="216" y="4"/>
                  </a:lnTo>
                  <a:lnTo>
                    <a:pt x="216" y="4"/>
                  </a:lnTo>
                  <a:lnTo>
                    <a:pt x="216" y="4"/>
                  </a:lnTo>
                  <a:lnTo>
                    <a:pt x="220" y="4"/>
                  </a:lnTo>
                  <a:lnTo>
                    <a:pt x="220" y="0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2" y="0"/>
                  </a:lnTo>
                  <a:lnTo>
                    <a:pt x="236" y="0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44" y="4"/>
                  </a:lnTo>
                  <a:lnTo>
                    <a:pt x="244" y="4"/>
                  </a:lnTo>
                  <a:lnTo>
                    <a:pt x="244" y="8"/>
                  </a:lnTo>
                  <a:lnTo>
                    <a:pt x="244" y="8"/>
                  </a:lnTo>
                  <a:lnTo>
                    <a:pt x="248" y="8"/>
                  </a:lnTo>
                  <a:lnTo>
                    <a:pt x="248" y="12"/>
                  </a:lnTo>
                  <a:lnTo>
                    <a:pt x="248" y="12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4" y="16"/>
                  </a:lnTo>
                  <a:lnTo>
                    <a:pt x="248" y="20"/>
                  </a:lnTo>
                  <a:lnTo>
                    <a:pt x="248" y="20"/>
                  </a:lnTo>
                  <a:lnTo>
                    <a:pt x="252" y="16"/>
                  </a:lnTo>
                  <a:lnTo>
                    <a:pt x="252" y="20"/>
                  </a:lnTo>
                  <a:lnTo>
                    <a:pt x="252" y="20"/>
                  </a:lnTo>
                  <a:lnTo>
                    <a:pt x="252" y="16"/>
                  </a:lnTo>
                  <a:lnTo>
                    <a:pt x="256" y="16"/>
                  </a:lnTo>
                  <a:lnTo>
                    <a:pt x="256" y="20"/>
                  </a:lnTo>
                  <a:lnTo>
                    <a:pt x="256" y="20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2"/>
                  </a:lnTo>
                  <a:lnTo>
                    <a:pt x="260" y="16"/>
                  </a:lnTo>
                  <a:lnTo>
                    <a:pt x="264" y="20"/>
                  </a:lnTo>
                  <a:lnTo>
                    <a:pt x="264" y="24"/>
                  </a:lnTo>
                  <a:lnTo>
                    <a:pt x="264" y="24"/>
                  </a:lnTo>
                  <a:lnTo>
                    <a:pt x="268" y="20"/>
                  </a:lnTo>
                  <a:lnTo>
                    <a:pt x="264" y="20"/>
                  </a:lnTo>
                  <a:lnTo>
                    <a:pt x="264" y="20"/>
                  </a:lnTo>
                  <a:lnTo>
                    <a:pt x="268" y="20"/>
                  </a:lnTo>
                  <a:lnTo>
                    <a:pt x="272" y="20"/>
                  </a:lnTo>
                  <a:lnTo>
                    <a:pt x="272" y="20"/>
                  </a:lnTo>
                  <a:lnTo>
                    <a:pt x="276" y="20"/>
                  </a:lnTo>
                  <a:lnTo>
                    <a:pt x="276" y="20"/>
                  </a:lnTo>
                  <a:lnTo>
                    <a:pt x="276" y="24"/>
                  </a:lnTo>
                  <a:lnTo>
                    <a:pt x="276" y="24"/>
                  </a:lnTo>
                  <a:lnTo>
                    <a:pt x="276" y="28"/>
                  </a:lnTo>
                  <a:lnTo>
                    <a:pt x="276" y="28"/>
                  </a:lnTo>
                  <a:lnTo>
                    <a:pt x="276" y="28"/>
                  </a:lnTo>
                  <a:lnTo>
                    <a:pt x="280" y="28"/>
                  </a:lnTo>
                  <a:lnTo>
                    <a:pt x="280" y="28"/>
                  </a:lnTo>
                  <a:lnTo>
                    <a:pt x="284" y="28"/>
                  </a:lnTo>
                  <a:lnTo>
                    <a:pt x="288" y="28"/>
                  </a:lnTo>
                  <a:lnTo>
                    <a:pt x="288" y="28"/>
                  </a:lnTo>
                  <a:lnTo>
                    <a:pt x="288" y="24"/>
                  </a:lnTo>
                  <a:lnTo>
                    <a:pt x="292" y="24"/>
                  </a:lnTo>
                  <a:lnTo>
                    <a:pt x="292" y="24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300" y="20"/>
                  </a:lnTo>
                  <a:lnTo>
                    <a:pt x="300" y="16"/>
                  </a:lnTo>
                  <a:lnTo>
                    <a:pt x="300" y="16"/>
                  </a:lnTo>
                  <a:lnTo>
                    <a:pt x="304" y="12"/>
                  </a:lnTo>
                  <a:lnTo>
                    <a:pt x="304" y="12"/>
                  </a:lnTo>
                  <a:lnTo>
                    <a:pt x="308" y="12"/>
                  </a:lnTo>
                  <a:lnTo>
                    <a:pt x="312" y="12"/>
                  </a:lnTo>
                  <a:lnTo>
                    <a:pt x="312" y="12"/>
                  </a:lnTo>
                  <a:lnTo>
                    <a:pt x="312" y="12"/>
                  </a:lnTo>
                  <a:lnTo>
                    <a:pt x="308" y="16"/>
                  </a:lnTo>
                  <a:lnTo>
                    <a:pt x="308" y="16"/>
                  </a:lnTo>
                  <a:lnTo>
                    <a:pt x="308" y="16"/>
                  </a:lnTo>
                  <a:lnTo>
                    <a:pt x="332" y="32"/>
                  </a:lnTo>
                  <a:lnTo>
                    <a:pt x="360" y="68"/>
                  </a:lnTo>
                  <a:lnTo>
                    <a:pt x="360" y="68"/>
                  </a:lnTo>
                  <a:lnTo>
                    <a:pt x="364" y="68"/>
                  </a:lnTo>
                  <a:lnTo>
                    <a:pt x="364" y="68"/>
                  </a:lnTo>
                  <a:lnTo>
                    <a:pt x="364" y="64"/>
                  </a:lnTo>
                  <a:lnTo>
                    <a:pt x="364" y="64"/>
                  </a:lnTo>
                  <a:lnTo>
                    <a:pt x="364" y="64"/>
                  </a:lnTo>
                  <a:lnTo>
                    <a:pt x="368" y="64"/>
                  </a:lnTo>
                  <a:lnTo>
                    <a:pt x="368" y="64"/>
                  </a:lnTo>
                  <a:lnTo>
                    <a:pt x="368" y="68"/>
                  </a:lnTo>
                  <a:lnTo>
                    <a:pt x="372" y="68"/>
                  </a:lnTo>
                  <a:lnTo>
                    <a:pt x="372" y="68"/>
                  </a:lnTo>
                  <a:lnTo>
                    <a:pt x="376" y="68"/>
                  </a:lnTo>
                  <a:lnTo>
                    <a:pt x="376" y="68"/>
                  </a:lnTo>
                  <a:lnTo>
                    <a:pt x="380" y="68"/>
                  </a:lnTo>
                  <a:lnTo>
                    <a:pt x="380" y="68"/>
                  </a:lnTo>
                  <a:lnTo>
                    <a:pt x="384" y="68"/>
                  </a:lnTo>
                  <a:lnTo>
                    <a:pt x="384" y="68"/>
                  </a:lnTo>
                  <a:lnTo>
                    <a:pt x="388" y="68"/>
                  </a:lnTo>
                  <a:lnTo>
                    <a:pt x="388" y="68"/>
                  </a:lnTo>
                  <a:lnTo>
                    <a:pt x="388" y="64"/>
                  </a:lnTo>
                  <a:lnTo>
                    <a:pt x="388" y="64"/>
                  </a:lnTo>
                  <a:lnTo>
                    <a:pt x="392" y="64"/>
                  </a:lnTo>
                  <a:lnTo>
                    <a:pt x="396" y="64"/>
                  </a:lnTo>
                  <a:lnTo>
                    <a:pt x="400" y="64"/>
                  </a:lnTo>
                  <a:lnTo>
                    <a:pt x="404" y="68"/>
                  </a:lnTo>
                  <a:lnTo>
                    <a:pt x="404" y="72"/>
                  </a:lnTo>
                  <a:lnTo>
                    <a:pt x="408" y="72"/>
                  </a:lnTo>
                  <a:lnTo>
                    <a:pt x="408" y="72"/>
                  </a:lnTo>
                  <a:lnTo>
                    <a:pt x="412" y="76"/>
                  </a:lnTo>
                  <a:lnTo>
                    <a:pt x="412" y="76"/>
                  </a:lnTo>
                  <a:lnTo>
                    <a:pt x="412" y="76"/>
                  </a:lnTo>
                  <a:lnTo>
                    <a:pt x="416" y="76"/>
                  </a:lnTo>
                  <a:lnTo>
                    <a:pt x="416" y="80"/>
                  </a:lnTo>
                  <a:lnTo>
                    <a:pt x="416" y="80"/>
                  </a:lnTo>
                  <a:lnTo>
                    <a:pt x="416" y="80"/>
                  </a:lnTo>
                  <a:lnTo>
                    <a:pt x="416" y="84"/>
                  </a:lnTo>
                  <a:lnTo>
                    <a:pt x="416" y="84"/>
                  </a:lnTo>
                  <a:lnTo>
                    <a:pt x="416" y="84"/>
                  </a:lnTo>
                  <a:lnTo>
                    <a:pt x="420" y="84"/>
                  </a:lnTo>
                  <a:lnTo>
                    <a:pt x="420" y="84"/>
                  </a:lnTo>
                  <a:lnTo>
                    <a:pt x="424" y="88"/>
                  </a:lnTo>
                  <a:lnTo>
                    <a:pt x="424" y="84"/>
                  </a:lnTo>
                  <a:lnTo>
                    <a:pt x="424" y="84"/>
                  </a:lnTo>
                  <a:lnTo>
                    <a:pt x="432" y="84"/>
                  </a:lnTo>
                  <a:lnTo>
                    <a:pt x="432" y="84"/>
                  </a:lnTo>
                  <a:lnTo>
                    <a:pt x="436" y="80"/>
                  </a:lnTo>
                  <a:lnTo>
                    <a:pt x="436" y="80"/>
                  </a:lnTo>
                  <a:lnTo>
                    <a:pt x="440" y="80"/>
                  </a:lnTo>
                  <a:lnTo>
                    <a:pt x="436" y="84"/>
                  </a:lnTo>
                  <a:lnTo>
                    <a:pt x="436" y="84"/>
                  </a:lnTo>
                  <a:lnTo>
                    <a:pt x="440" y="84"/>
                  </a:lnTo>
                  <a:lnTo>
                    <a:pt x="444" y="88"/>
                  </a:lnTo>
                  <a:lnTo>
                    <a:pt x="444" y="88"/>
                  </a:lnTo>
                  <a:lnTo>
                    <a:pt x="448" y="92"/>
                  </a:lnTo>
                  <a:lnTo>
                    <a:pt x="444" y="92"/>
                  </a:lnTo>
                  <a:lnTo>
                    <a:pt x="444" y="92"/>
                  </a:lnTo>
                  <a:lnTo>
                    <a:pt x="440" y="96"/>
                  </a:lnTo>
                  <a:lnTo>
                    <a:pt x="440" y="100"/>
                  </a:lnTo>
                  <a:lnTo>
                    <a:pt x="440" y="100"/>
                  </a:lnTo>
                  <a:lnTo>
                    <a:pt x="440" y="104"/>
                  </a:lnTo>
                  <a:lnTo>
                    <a:pt x="436" y="104"/>
                  </a:lnTo>
                  <a:lnTo>
                    <a:pt x="432" y="104"/>
                  </a:lnTo>
                  <a:lnTo>
                    <a:pt x="432" y="108"/>
                  </a:lnTo>
                  <a:lnTo>
                    <a:pt x="432" y="112"/>
                  </a:lnTo>
                  <a:lnTo>
                    <a:pt x="436" y="116"/>
                  </a:lnTo>
                  <a:lnTo>
                    <a:pt x="436" y="120"/>
                  </a:lnTo>
                  <a:lnTo>
                    <a:pt x="436" y="120"/>
                  </a:lnTo>
                  <a:lnTo>
                    <a:pt x="432" y="124"/>
                  </a:lnTo>
                  <a:lnTo>
                    <a:pt x="432" y="128"/>
                  </a:lnTo>
                  <a:lnTo>
                    <a:pt x="428" y="128"/>
                  </a:lnTo>
                  <a:lnTo>
                    <a:pt x="428" y="128"/>
                  </a:lnTo>
                  <a:lnTo>
                    <a:pt x="428" y="128"/>
                  </a:lnTo>
                  <a:lnTo>
                    <a:pt x="424" y="128"/>
                  </a:lnTo>
                  <a:lnTo>
                    <a:pt x="424" y="128"/>
                  </a:lnTo>
                  <a:lnTo>
                    <a:pt x="420" y="128"/>
                  </a:lnTo>
                  <a:lnTo>
                    <a:pt x="416" y="128"/>
                  </a:lnTo>
                  <a:lnTo>
                    <a:pt x="412" y="128"/>
                  </a:lnTo>
                  <a:lnTo>
                    <a:pt x="408" y="128"/>
                  </a:lnTo>
                  <a:lnTo>
                    <a:pt x="408" y="128"/>
                  </a:lnTo>
                  <a:lnTo>
                    <a:pt x="408" y="132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4" y="144"/>
                  </a:lnTo>
                  <a:lnTo>
                    <a:pt x="404" y="148"/>
                  </a:lnTo>
                  <a:lnTo>
                    <a:pt x="404" y="152"/>
                  </a:lnTo>
                  <a:lnTo>
                    <a:pt x="404" y="152"/>
                  </a:lnTo>
                  <a:lnTo>
                    <a:pt x="408" y="152"/>
                  </a:lnTo>
                  <a:lnTo>
                    <a:pt x="408" y="156"/>
                  </a:lnTo>
                  <a:lnTo>
                    <a:pt x="408" y="156"/>
                  </a:lnTo>
                  <a:lnTo>
                    <a:pt x="404" y="156"/>
                  </a:lnTo>
                  <a:lnTo>
                    <a:pt x="404" y="160"/>
                  </a:lnTo>
                  <a:lnTo>
                    <a:pt x="400" y="160"/>
                  </a:lnTo>
                  <a:lnTo>
                    <a:pt x="400" y="156"/>
                  </a:lnTo>
                  <a:lnTo>
                    <a:pt x="400" y="160"/>
                  </a:lnTo>
                  <a:lnTo>
                    <a:pt x="396" y="160"/>
                  </a:lnTo>
                  <a:lnTo>
                    <a:pt x="392" y="160"/>
                  </a:lnTo>
                  <a:lnTo>
                    <a:pt x="388" y="160"/>
                  </a:lnTo>
                  <a:lnTo>
                    <a:pt x="384" y="160"/>
                  </a:lnTo>
                  <a:lnTo>
                    <a:pt x="384" y="160"/>
                  </a:lnTo>
                  <a:lnTo>
                    <a:pt x="384" y="160"/>
                  </a:lnTo>
                  <a:lnTo>
                    <a:pt x="380" y="164"/>
                  </a:lnTo>
                  <a:lnTo>
                    <a:pt x="380" y="164"/>
                  </a:lnTo>
                  <a:lnTo>
                    <a:pt x="380" y="168"/>
                  </a:lnTo>
                  <a:lnTo>
                    <a:pt x="384" y="168"/>
                  </a:lnTo>
                  <a:lnTo>
                    <a:pt x="388" y="168"/>
                  </a:lnTo>
                  <a:lnTo>
                    <a:pt x="388" y="168"/>
                  </a:lnTo>
                  <a:lnTo>
                    <a:pt x="388" y="168"/>
                  </a:lnTo>
                  <a:lnTo>
                    <a:pt x="388" y="172"/>
                  </a:lnTo>
                  <a:lnTo>
                    <a:pt x="388" y="176"/>
                  </a:lnTo>
                  <a:lnTo>
                    <a:pt x="388" y="176"/>
                  </a:lnTo>
                  <a:lnTo>
                    <a:pt x="388" y="180"/>
                  </a:lnTo>
                  <a:lnTo>
                    <a:pt x="392" y="184"/>
                  </a:lnTo>
                  <a:lnTo>
                    <a:pt x="392" y="184"/>
                  </a:lnTo>
                  <a:lnTo>
                    <a:pt x="396" y="184"/>
                  </a:lnTo>
                  <a:lnTo>
                    <a:pt x="396" y="192"/>
                  </a:lnTo>
                  <a:lnTo>
                    <a:pt x="392" y="192"/>
                  </a:lnTo>
                  <a:lnTo>
                    <a:pt x="392" y="196"/>
                  </a:lnTo>
                  <a:lnTo>
                    <a:pt x="396" y="196"/>
                  </a:lnTo>
                  <a:lnTo>
                    <a:pt x="392" y="196"/>
                  </a:lnTo>
                  <a:lnTo>
                    <a:pt x="392" y="200"/>
                  </a:lnTo>
                  <a:lnTo>
                    <a:pt x="392" y="200"/>
                  </a:lnTo>
                  <a:lnTo>
                    <a:pt x="392" y="204"/>
                  </a:lnTo>
                  <a:lnTo>
                    <a:pt x="388" y="204"/>
                  </a:lnTo>
                  <a:lnTo>
                    <a:pt x="384" y="204"/>
                  </a:lnTo>
                  <a:lnTo>
                    <a:pt x="380" y="196"/>
                  </a:lnTo>
                  <a:lnTo>
                    <a:pt x="376" y="196"/>
                  </a:lnTo>
                  <a:lnTo>
                    <a:pt x="372" y="196"/>
                  </a:lnTo>
                  <a:lnTo>
                    <a:pt x="364" y="196"/>
                  </a:lnTo>
                  <a:lnTo>
                    <a:pt x="360" y="196"/>
                  </a:lnTo>
                  <a:lnTo>
                    <a:pt x="356" y="196"/>
                  </a:lnTo>
                  <a:lnTo>
                    <a:pt x="348" y="196"/>
                  </a:lnTo>
                  <a:lnTo>
                    <a:pt x="348" y="196"/>
                  </a:lnTo>
                  <a:lnTo>
                    <a:pt x="344" y="196"/>
                  </a:lnTo>
                  <a:lnTo>
                    <a:pt x="340" y="196"/>
                  </a:lnTo>
                  <a:lnTo>
                    <a:pt x="340" y="200"/>
                  </a:lnTo>
                  <a:lnTo>
                    <a:pt x="332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4" y="196"/>
                  </a:lnTo>
                  <a:lnTo>
                    <a:pt x="320" y="196"/>
                  </a:lnTo>
                  <a:lnTo>
                    <a:pt x="320" y="196"/>
                  </a:lnTo>
                  <a:lnTo>
                    <a:pt x="316" y="196"/>
                  </a:lnTo>
                  <a:lnTo>
                    <a:pt x="316" y="196"/>
                  </a:lnTo>
                  <a:lnTo>
                    <a:pt x="316" y="200"/>
                  </a:lnTo>
                  <a:lnTo>
                    <a:pt x="316" y="200"/>
                  </a:lnTo>
                  <a:lnTo>
                    <a:pt x="316" y="204"/>
                  </a:lnTo>
                  <a:lnTo>
                    <a:pt x="312" y="204"/>
                  </a:lnTo>
                  <a:lnTo>
                    <a:pt x="304" y="204"/>
                  </a:lnTo>
                  <a:lnTo>
                    <a:pt x="296" y="204"/>
                  </a:lnTo>
                  <a:lnTo>
                    <a:pt x="296" y="204"/>
                  </a:lnTo>
                  <a:lnTo>
                    <a:pt x="292" y="204"/>
                  </a:lnTo>
                  <a:lnTo>
                    <a:pt x="288" y="204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4" y="208"/>
                  </a:lnTo>
                  <a:lnTo>
                    <a:pt x="284" y="212"/>
                  </a:lnTo>
                  <a:lnTo>
                    <a:pt x="280" y="212"/>
                  </a:lnTo>
                  <a:lnTo>
                    <a:pt x="276" y="220"/>
                  </a:lnTo>
                  <a:lnTo>
                    <a:pt x="276" y="220"/>
                  </a:lnTo>
                  <a:lnTo>
                    <a:pt x="272" y="224"/>
                  </a:lnTo>
                  <a:lnTo>
                    <a:pt x="272" y="228"/>
                  </a:lnTo>
                  <a:lnTo>
                    <a:pt x="268" y="232"/>
                  </a:lnTo>
                  <a:lnTo>
                    <a:pt x="264" y="232"/>
                  </a:lnTo>
                  <a:lnTo>
                    <a:pt x="260" y="228"/>
                  </a:lnTo>
                  <a:lnTo>
                    <a:pt x="256" y="228"/>
                  </a:lnTo>
                  <a:lnTo>
                    <a:pt x="252" y="228"/>
                  </a:lnTo>
                  <a:lnTo>
                    <a:pt x="248" y="232"/>
                  </a:lnTo>
                  <a:lnTo>
                    <a:pt x="244" y="232"/>
                  </a:lnTo>
                  <a:lnTo>
                    <a:pt x="240" y="216"/>
                  </a:lnTo>
                  <a:lnTo>
                    <a:pt x="232" y="216"/>
                  </a:lnTo>
                  <a:lnTo>
                    <a:pt x="232" y="200"/>
                  </a:lnTo>
                  <a:lnTo>
                    <a:pt x="228" y="200"/>
                  </a:lnTo>
                  <a:lnTo>
                    <a:pt x="224" y="192"/>
                  </a:lnTo>
                  <a:lnTo>
                    <a:pt x="220" y="188"/>
                  </a:lnTo>
                  <a:lnTo>
                    <a:pt x="200" y="188"/>
                  </a:lnTo>
                  <a:lnTo>
                    <a:pt x="180" y="192"/>
                  </a:lnTo>
                  <a:lnTo>
                    <a:pt x="172" y="184"/>
                  </a:lnTo>
                  <a:lnTo>
                    <a:pt x="164" y="184"/>
                  </a:lnTo>
                  <a:lnTo>
                    <a:pt x="144" y="168"/>
                  </a:lnTo>
                  <a:lnTo>
                    <a:pt x="116" y="176"/>
                  </a:lnTo>
                  <a:lnTo>
                    <a:pt x="124" y="232"/>
                  </a:lnTo>
                  <a:lnTo>
                    <a:pt x="124" y="232"/>
                  </a:lnTo>
                  <a:lnTo>
                    <a:pt x="120" y="232"/>
                  </a:lnTo>
                  <a:lnTo>
                    <a:pt x="112" y="224"/>
                  </a:lnTo>
                  <a:lnTo>
                    <a:pt x="104" y="220"/>
                  </a:lnTo>
                  <a:lnTo>
                    <a:pt x="96" y="216"/>
                  </a:lnTo>
                  <a:lnTo>
                    <a:pt x="88" y="220"/>
                  </a:lnTo>
                  <a:lnTo>
                    <a:pt x="80" y="228"/>
                  </a:lnTo>
                  <a:lnTo>
                    <a:pt x="80" y="224"/>
                  </a:lnTo>
                  <a:lnTo>
                    <a:pt x="80" y="220"/>
                  </a:lnTo>
                  <a:lnTo>
                    <a:pt x="84" y="216"/>
                  </a:lnTo>
                  <a:lnTo>
                    <a:pt x="84" y="212"/>
                  </a:lnTo>
                  <a:lnTo>
                    <a:pt x="84" y="212"/>
                  </a:lnTo>
                  <a:lnTo>
                    <a:pt x="84" y="212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76" y="212"/>
                  </a:lnTo>
                  <a:lnTo>
                    <a:pt x="76" y="212"/>
                  </a:lnTo>
                  <a:lnTo>
                    <a:pt x="72" y="212"/>
                  </a:lnTo>
                  <a:lnTo>
                    <a:pt x="72" y="212"/>
                  </a:lnTo>
                  <a:lnTo>
                    <a:pt x="72" y="208"/>
                  </a:lnTo>
                  <a:lnTo>
                    <a:pt x="72" y="208"/>
                  </a:lnTo>
                  <a:lnTo>
                    <a:pt x="68" y="204"/>
                  </a:lnTo>
                  <a:lnTo>
                    <a:pt x="68" y="204"/>
                  </a:lnTo>
                  <a:lnTo>
                    <a:pt x="68" y="204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64" y="204"/>
                  </a:lnTo>
                  <a:lnTo>
                    <a:pt x="64" y="200"/>
                  </a:lnTo>
                  <a:lnTo>
                    <a:pt x="60" y="196"/>
                  </a:lnTo>
                  <a:lnTo>
                    <a:pt x="60" y="196"/>
                  </a:lnTo>
                  <a:lnTo>
                    <a:pt x="60" y="196"/>
                  </a:lnTo>
                  <a:lnTo>
                    <a:pt x="60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6" y="184"/>
                  </a:lnTo>
                  <a:lnTo>
                    <a:pt x="60" y="188"/>
                  </a:lnTo>
                  <a:lnTo>
                    <a:pt x="60" y="184"/>
                  </a:lnTo>
                  <a:lnTo>
                    <a:pt x="60" y="188"/>
                  </a:lnTo>
                  <a:lnTo>
                    <a:pt x="60" y="184"/>
                  </a:lnTo>
                  <a:lnTo>
                    <a:pt x="64" y="184"/>
                  </a:lnTo>
                  <a:lnTo>
                    <a:pt x="64" y="184"/>
                  </a:lnTo>
                  <a:lnTo>
                    <a:pt x="64" y="184"/>
                  </a:lnTo>
                  <a:lnTo>
                    <a:pt x="64" y="184"/>
                  </a:lnTo>
                  <a:lnTo>
                    <a:pt x="64" y="184"/>
                  </a:lnTo>
                  <a:lnTo>
                    <a:pt x="60" y="184"/>
                  </a:lnTo>
                  <a:lnTo>
                    <a:pt x="60" y="180"/>
                  </a:lnTo>
                  <a:lnTo>
                    <a:pt x="60" y="180"/>
                  </a:lnTo>
                  <a:lnTo>
                    <a:pt x="60" y="180"/>
                  </a:lnTo>
                  <a:lnTo>
                    <a:pt x="60" y="176"/>
                  </a:lnTo>
                  <a:lnTo>
                    <a:pt x="60" y="176"/>
                  </a:lnTo>
                  <a:lnTo>
                    <a:pt x="60" y="176"/>
                  </a:lnTo>
                  <a:lnTo>
                    <a:pt x="60" y="172"/>
                  </a:lnTo>
                  <a:lnTo>
                    <a:pt x="64" y="172"/>
                  </a:lnTo>
                  <a:lnTo>
                    <a:pt x="68" y="172"/>
                  </a:lnTo>
                  <a:lnTo>
                    <a:pt x="68" y="172"/>
                  </a:lnTo>
                  <a:lnTo>
                    <a:pt x="72" y="172"/>
                  </a:lnTo>
                  <a:lnTo>
                    <a:pt x="72" y="172"/>
                  </a:lnTo>
                  <a:lnTo>
                    <a:pt x="72" y="172"/>
                  </a:lnTo>
                  <a:lnTo>
                    <a:pt x="76" y="172"/>
                  </a:lnTo>
                  <a:lnTo>
                    <a:pt x="76" y="172"/>
                  </a:lnTo>
                  <a:lnTo>
                    <a:pt x="76" y="172"/>
                  </a:lnTo>
                  <a:lnTo>
                    <a:pt x="80" y="172"/>
                  </a:lnTo>
                  <a:lnTo>
                    <a:pt x="84" y="172"/>
                  </a:lnTo>
                  <a:lnTo>
                    <a:pt x="84" y="172"/>
                  </a:lnTo>
                  <a:lnTo>
                    <a:pt x="80" y="172"/>
                  </a:lnTo>
                  <a:lnTo>
                    <a:pt x="80" y="172"/>
                  </a:lnTo>
                  <a:lnTo>
                    <a:pt x="76" y="168"/>
                  </a:lnTo>
                  <a:lnTo>
                    <a:pt x="76" y="164"/>
                  </a:lnTo>
                  <a:lnTo>
                    <a:pt x="80" y="164"/>
                  </a:lnTo>
                  <a:lnTo>
                    <a:pt x="80" y="164"/>
                  </a:lnTo>
                  <a:lnTo>
                    <a:pt x="80" y="164"/>
                  </a:lnTo>
                  <a:lnTo>
                    <a:pt x="80" y="160"/>
                  </a:lnTo>
                  <a:lnTo>
                    <a:pt x="76" y="160"/>
                  </a:lnTo>
                  <a:lnTo>
                    <a:pt x="80" y="156"/>
                  </a:lnTo>
                  <a:lnTo>
                    <a:pt x="80" y="156"/>
                  </a:lnTo>
                  <a:lnTo>
                    <a:pt x="76" y="156"/>
                  </a:lnTo>
                  <a:lnTo>
                    <a:pt x="76" y="152"/>
                  </a:lnTo>
                  <a:lnTo>
                    <a:pt x="80" y="152"/>
                  </a:lnTo>
                  <a:lnTo>
                    <a:pt x="76" y="152"/>
                  </a:lnTo>
                  <a:lnTo>
                    <a:pt x="76" y="152"/>
                  </a:lnTo>
                  <a:lnTo>
                    <a:pt x="76" y="148"/>
                  </a:lnTo>
                  <a:lnTo>
                    <a:pt x="76" y="148"/>
                  </a:lnTo>
                  <a:lnTo>
                    <a:pt x="72" y="148"/>
                  </a:lnTo>
                  <a:lnTo>
                    <a:pt x="68" y="148"/>
                  </a:lnTo>
                  <a:lnTo>
                    <a:pt x="68" y="148"/>
                  </a:lnTo>
                  <a:lnTo>
                    <a:pt x="68" y="148"/>
                  </a:lnTo>
                  <a:lnTo>
                    <a:pt x="68" y="148"/>
                  </a:lnTo>
                  <a:lnTo>
                    <a:pt x="68" y="152"/>
                  </a:lnTo>
                  <a:lnTo>
                    <a:pt x="64" y="152"/>
                  </a:lnTo>
                  <a:lnTo>
                    <a:pt x="64" y="152"/>
                  </a:lnTo>
                  <a:lnTo>
                    <a:pt x="64" y="148"/>
                  </a:lnTo>
                  <a:lnTo>
                    <a:pt x="64" y="148"/>
                  </a:lnTo>
                  <a:lnTo>
                    <a:pt x="60" y="152"/>
                  </a:lnTo>
                  <a:lnTo>
                    <a:pt x="60" y="148"/>
                  </a:lnTo>
                  <a:lnTo>
                    <a:pt x="60" y="148"/>
                  </a:lnTo>
                  <a:lnTo>
                    <a:pt x="60" y="148"/>
                  </a:lnTo>
                  <a:lnTo>
                    <a:pt x="60" y="148"/>
                  </a:lnTo>
                  <a:lnTo>
                    <a:pt x="56" y="148"/>
                  </a:lnTo>
                  <a:lnTo>
                    <a:pt x="56" y="148"/>
                  </a:lnTo>
                  <a:lnTo>
                    <a:pt x="52" y="148"/>
                  </a:lnTo>
                  <a:lnTo>
                    <a:pt x="52" y="148"/>
                  </a:lnTo>
                  <a:lnTo>
                    <a:pt x="52" y="148"/>
                  </a:lnTo>
                  <a:lnTo>
                    <a:pt x="52" y="152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52"/>
                  </a:lnTo>
                  <a:lnTo>
                    <a:pt x="44" y="152"/>
                  </a:lnTo>
                  <a:lnTo>
                    <a:pt x="44" y="152"/>
                  </a:lnTo>
                  <a:lnTo>
                    <a:pt x="44" y="156"/>
                  </a:lnTo>
                  <a:lnTo>
                    <a:pt x="40" y="156"/>
                  </a:lnTo>
                  <a:lnTo>
                    <a:pt x="40" y="156"/>
                  </a:lnTo>
                  <a:lnTo>
                    <a:pt x="40" y="156"/>
                  </a:lnTo>
                  <a:lnTo>
                    <a:pt x="40" y="156"/>
                  </a:lnTo>
                  <a:lnTo>
                    <a:pt x="40" y="156"/>
                  </a:lnTo>
                  <a:lnTo>
                    <a:pt x="40" y="156"/>
                  </a:lnTo>
                  <a:lnTo>
                    <a:pt x="36" y="156"/>
                  </a:lnTo>
                  <a:lnTo>
                    <a:pt x="36" y="156"/>
                  </a:lnTo>
                  <a:lnTo>
                    <a:pt x="36" y="15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1" name="Freeform 19"/>
            <p:cNvSpPr>
              <a:spLocks/>
            </p:cNvSpPr>
            <p:nvPr/>
          </p:nvSpPr>
          <p:spPr bwMode="auto">
            <a:xfrm>
              <a:off x="4302125" y="2371725"/>
              <a:ext cx="298450" cy="190500"/>
            </a:xfrm>
            <a:custGeom>
              <a:avLst/>
              <a:gdLst>
                <a:gd name="T0" fmla="*/ 148 w 188"/>
                <a:gd name="T1" fmla="*/ 112 h 120"/>
                <a:gd name="T2" fmla="*/ 152 w 188"/>
                <a:gd name="T3" fmla="*/ 104 h 120"/>
                <a:gd name="T4" fmla="*/ 148 w 188"/>
                <a:gd name="T5" fmla="*/ 100 h 120"/>
                <a:gd name="T6" fmla="*/ 148 w 188"/>
                <a:gd name="T7" fmla="*/ 96 h 120"/>
                <a:gd name="T8" fmla="*/ 144 w 188"/>
                <a:gd name="T9" fmla="*/ 92 h 120"/>
                <a:gd name="T10" fmla="*/ 140 w 188"/>
                <a:gd name="T11" fmla="*/ 88 h 120"/>
                <a:gd name="T12" fmla="*/ 144 w 188"/>
                <a:gd name="T13" fmla="*/ 84 h 120"/>
                <a:gd name="T14" fmla="*/ 152 w 188"/>
                <a:gd name="T15" fmla="*/ 84 h 120"/>
                <a:gd name="T16" fmla="*/ 156 w 188"/>
                <a:gd name="T17" fmla="*/ 80 h 120"/>
                <a:gd name="T18" fmla="*/ 152 w 188"/>
                <a:gd name="T19" fmla="*/ 76 h 120"/>
                <a:gd name="T20" fmla="*/ 164 w 188"/>
                <a:gd name="T21" fmla="*/ 72 h 120"/>
                <a:gd name="T22" fmla="*/ 160 w 188"/>
                <a:gd name="T23" fmla="*/ 68 h 120"/>
                <a:gd name="T24" fmla="*/ 164 w 188"/>
                <a:gd name="T25" fmla="*/ 64 h 120"/>
                <a:gd name="T26" fmla="*/ 168 w 188"/>
                <a:gd name="T27" fmla="*/ 64 h 120"/>
                <a:gd name="T28" fmla="*/ 172 w 188"/>
                <a:gd name="T29" fmla="*/ 64 h 120"/>
                <a:gd name="T30" fmla="*/ 180 w 188"/>
                <a:gd name="T31" fmla="*/ 64 h 120"/>
                <a:gd name="T32" fmla="*/ 188 w 188"/>
                <a:gd name="T33" fmla="*/ 60 h 120"/>
                <a:gd name="T34" fmla="*/ 180 w 188"/>
                <a:gd name="T35" fmla="*/ 52 h 120"/>
                <a:gd name="T36" fmla="*/ 180 w 188"/>
                <a:gd name="T37" fmla="*/ 56 h 120"/>
                <a:gd name="T38" fmla="*/ 176 w 188"/>
                <a:gd name="T39" fmla="*/ 56 h 120"/>
                <a:gd name="T40" fmla="*/ 168 w 188"/>
                <a:gd name="T41" fmla="*/ 52 h 120"/>
                <a:gd name="T42" fmla="*/ 168 w 188"/>
                <a:gd name="T43" fmla="*/ 48 h 120"/>
                <a:gd name="T44" fmla="*/ 172 w 188"/>
                <a:gd name="T45" fmla="*/ 40 h 120"/>
                <a:gd name="T46" fmla="*/ 168 w 188"/>
                <a:gd name="T47" fmla="*/ 44 h 120"/>
                <a:gd name="T48" fmla="*/ 160 w 188"/>
                <a:gd name="T49" fmla="*/ 52 h 120"/>
                <a:gd name="T50" fmla="*/ 156 w 188"/>
                <a:gd name="T51" fmla="*/ 56 h 120"/>
                <a:gd name="T52" fmla="*/ 152 w 188"/>
                <a:gd name="T53" fmla="*/ 64 h 120"/>
                <a:gd name="T54" fmla="*/ 144 w 188"/>
                <a:gd name="T55" fmla="*/ 60 h 120"/>
                <a:gd name="T56" fmla="*/ 136 w 188"/>
                <a:gd name="T57" fmla="*/ 60 h 120"/>
                <a:gd name="T58" fmla="*/ 128 w 188"/>
                <a:gd name="T59" fmla="*/ 64 h 120"/>
                <a:gd name="T60" fmla="*/ 116 w 188"/>
                <a:gd name="T61" fmla="*/ 48 h 120"/>
                <a:gd name="T62" fmla="*/ 112 w 188"/>
                <a:gd name="T63" fmla="*/ 32 h 120"/>
                <a:gd name="T64" fmla="*/ 104 w 188"/>
                <a:gd name="T65" fmla="*/ 20 h 120"/>
                <a:gd name="T66" fmla="*/ 64 w 188"/>
                <a:gd name="T67" fmla="*/ 24 h 120"/>
                <a:gd name="T68" fmla="*/ 48 w 188"/>
                <a:gd name="T69" fmla="*/ 16 h 120"/>
                <a:gd name="T70" fmla="*/ 0 w 188"/>
                <a:gd name="T71" fmla="*/ 8 h 120"/>
                <a:gd name="T72" fmla="*/ 12 w 188"/>
                <a:gd name="T73" fmla="*/ 64 h 120"/>
                <a:gd name="T74" fmla="*/ 20 w 188"/>
                <a:gd name="T75" fmla="*/ 60 h 120"/>
                <a:gd name="T76" fmla="*/ 16 w 188"/>
                <a:gd name="T77" fmla="*/ 56 h 120"/>
                <a:gd name="T78" fmla="*/ 24 w 188"/>
                <a:gd name="T79" fmla="*/ 48 h 120"/>
                <a:gd name="T80" fmla="*/ 28 w 188"/>
                <a:gd name="T81" fmla="*/ 44 h 120"/>
                <a:gd name="T82" fmla="*/ 32 w 188"/>
                <a:gd name="T83" fmla="*/ 44 h 120"/>
                <a:gd name="T84" fmla="*/ 36 w 188"/>
                <a:gd name="T85" fmla="*/ 44 h 120"/>
                <a:gd name="T86" fmla="*/ 52 w 188"/>
                <a:gd name="T87" fmla="*/ 52 h 120"/>
                <a:gd name="T88" fmla="*/ 60 w 188"/>
                <a:gd name="T89" fmla="*/ 60 h 120"/>
                <a:gd name="T90" fmla="*/ 68 w 188"/>
                <a:gd name="T91" fmla="*/ 60 h 120"/>
                <a:gd name="T92" fmla="*/ 76 w 188"/>
                <a:gd name="T93" fmla="*/ 64 h 120"/>
                <a:gd name="T94" fmla="*/ 80 w 188"/>
                <a:gd name="T95" fmla="*/ 72 h 120"/>
                <a:gd name="T96" fmla="*/ 84 w 188"/>
                <a:gd name="T97" fmla="*/ 80 h 120"/>
                <a:gd name="T98" fmla="*/ 96 w 188"/>
                <a:gd name="T99" fmla="*/ 88 h 120"/>
                <a:gd name="T100" fmla="*/ 112 w 188"/>
                <a:gd name="T101" fmla="*/ 96 h 120"/>
                <a:gd name="T102" fmla="*/ 128 w 188"/>
                <a:gd name="T103" fmla="*/ 104 h 120"/>
                <a:gd name="T104" fmla="*/ 128 w 188"/>
                <a:gd name="T105" fmla="*/ 104 h 120"/>
                <a:gd name="T106" fmla="*/ 132 w 188"/>
                <a:gd name="T107" fmla="*/ 112 h 120"/>
                <a:gd name="T108" fmla="*/ 136 w 188"/>
                <a:gd name="T109" fmla="*/ 116 h 120"/>
                <a:gd name="T110" fmla="*/ 140 w 188"/>
                <a:gd name="T111" fmla="*/ 120 h 120"/>
                <a:gd name="T112" fmla="*/ 144 w 188"/>
                <a:gd name="T113" fmla="*/ 116 h 120"/>
                <a:gd name="T114" fmla="*/ 148 w 188"/>
                <a:gd name="T115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8" h="120">
                  <a:moveTo>
                    <a:pt x="148" y="120"/>
                  </a:moveTo>
                  <a:lnTo>
                    <a:pt x="148" y="112"/>
                  </a:lnTo>
                  <a:lnTo>
                    <a:pt x="152" y="104"/>
                  </a:lnTo>
                  <a:lnTo>
                    <a:pt x="152" y="104"/>
                  </a:lnTo>
                  <a:lnTo>
                    <a:pt x="152" y="100"/>
                  </a:lnTo>
                  <a:lnTo>
                    <a:pt x="148" y="100"/>
                  </a:lnTo>
                  <a:lnTo>
                    <a:pt x="148" y="96"/>
                  </a:lnTo>
                  <a:lnTo>
                    <a:pt x="148" y="96"/>
                  </a:lnTo>
                  <a:lnTo>
                    <a:pt x="148" y="92"/>
                  </a:lnTo>
                  <a:lnTo>
                    <a:pt x="144" y="92"/>
                  </a:lnTo>
                  <a:lnTo>
                    <a:pt x="144" y="92"/>
                  </a:lnTo>
                  <a:lnTo>
                    <a:pt x="140" y="88"/>
                  </a:lnTo>
                  <a:lnTo>
                    <a:pt x="140" y="84"/>
                  </a:lnTo>
                  <a:lnTo>
                    <a:pt x="144" y="84"/>
                  </a:lnTo>
                  <a:lnTo>
                    <a:pt x="148" y="84"/>
                  </a:lnTo>
                  <a:lnTo>
                    <a:pt x="152" y="84"/>
                  </a:lnTo>
                  <a:lnTo>
                    <a:pt x="152" y="80"/>
                  </a:lnTo>
                  <a:lnTo>
                    <a:pt x="156" y="80"/>
                  </a:lnTo>
                  <a:lnTo>
                    <a:pt x="156" y="76"/>
                  </a:lnTo>
                  <a:lnTo>
                    <a:pt x="152" y="76"/>
                  </a:lnTo>
                  <a:lnTo>
                    <a:pt x="160" y="76"/>
                  </a:lnTo>
                  <a:lnTo>
                    <a:pt x="164" y="72"/>
                  </a:lnTo>
                  <a:lnTo>
                    <a:pt x="164" y="72"/>
                  </a:lnTo>
                  <a:lnTo>
                    <a:pt x="160" y="68"/>
                  </a:lnTo>
                  <a:lnTo>
                    <a:pt x="160" y="68"/>
                  </a:lnTo>
                  <a:lnTo>
                    <a:pt x="164" y="64"/>
                  </a:lnTo>
                  <a:lnTo>
                    <a:pt x="164" y="64"/>
                  </a:lnTo>
                  <a:lnTo>
                    <a:pt x="168" y="64"/>
                  </a:lnTo>
                  <a:lnTo>
                    <a:pt x="172" y="60"/>
                  </a:lnTo>
                  <a:lnTo>
                    <a:pt x="172" y="64"/>
                  </a:lnTo>
                  <a:lnTo>
                    <a:pt x="176" y="64"/>
                  </a:lnTo>
                  <a:lnTo>
                    <a:pt x="180" y="64"/>
                  </a:lnTo>
                  <a:lnTo>
                    <a:pt x="184" y="64"/>
                  </a:lnTo>
                  <a:lnTo>
                    <a:pt x="188" y="60"/>
                  </a:lnTo>
                  <a:lnTo>
                    <a:pt x="188" y="56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6"/>
                  </a:lnTo>
                  <a:lnTo>
                    <a:pt x="176" y="56"/>
                  </a:lnTo>
                  <a:lnTo>
                    <a:pt x="176" y="56"/>
                  </a:lnTo>
                  <a:lnTo>
                    <a:pt x="172" y="56"/>
                  </a:lnTo>
                  <a:lnTo>
                    <a:pt x="168" y="52"/>
                  </a:lnTo>
                  <a:lnTo>
                    <a:pt x="168" y="52"/>
                  </a:lnTo>
                  <a:lnTo>
                    <a:pt x="168" y="48"/>
                  </a:lnTo>
                  <a:lnTo>
                    <a:pt x="172" y="44"/>
                  </a:lnTo>
                  <a:lnTo>
                    <a:pt x="172" y="40"/>
                  </a:lnTo>
                  <a:lnTo>
                    <a:pt x="168" y="40"/>
                  </a:lnTo>
                  <a:lnTo>
                    <a:pt x="168" y="44"/>
                  </a:lnTo>
                  <a:lnTo>
                    <a:pt x="164" y="44"/>
                  </a:lnTo>
                  <a:lnTo>
                    <a:pt x="160" y="52"/>
                  </a:lnTo>
                  <a:lnTo>
                    <a:pt x="160" y="52"/>
                  </a:lnTo>
                  <a:lnTo>
                    <a:pt x="156" y="56"/>
                  </a:lnTo>
                  <a:lnTo>
                    <a:pt x="156" y="60"/>
                  </a:lnTo>
                  <a:lnTo>
                    <a:pt x="152" y="64"/>
                  </a:lnTo>
                  <a:lnTo>
                    <a:pt x="148" y="64"/>
                  </a:lnTo>
                  <a:lnTo>
                    <a:pt x="144" y="60"/>
                  </a:lnTo>
                  <a:lnTo>
                    <a:pt x="140" y="60"/>
                  </a:lnTo>
                  <a:lnTo>
                    <a:pt x="136" y="60"/>
                  </a:lnTo>
                  <a:lnTo>
                    <a:pt x="132" y="64"/>
                  </a:lnTo>
                  <a:lnTo>
                    <a:pt x="128" y="64"/>
                  </a:lnTo>
                  <a:lnTo>
                    <a:pt x="124" y="48"/>
                  </a:lnTo>
                  <a:lnTo>
                    <a:pt x="116" y="48"/>
                  </a:lnTo>
                  <a:lnTo>
                    <a:pt x="116" y="32"/>
                  </a:lnTo>
                  <a:lnTo>
                    <a:pt x="112" y="32"/>
                  </a:lnTo>
                  <a:lnTo>
                    <a:pt x="108" y="24"/>
                  </a:lnTo>
                  <a:lnTo>
                    <a:pt x="104" y="20"/>
                  </a:lnTo>
                  <a:lnTo>
                    <a:pt x="84" y="20"/>
                  </a:lnTo>
                  <a:lnTo>
                    <a:pt x="64" y="24"/>
                  </a:lnTo>
                  <a:lnTo>
                    <a:pt x="56" y="16"/>
                  </a:lnTo>
                  <a:lnTo>
                    <a:pt x="48" y="16"/>
                  </a:lnTo>
                  <a:lnTo>
                    <a:pt x="28" y="0"/>
                  </a:lnTo>
                  <a:lnTo>
                    <a:pt x="0" y="8"/>
                  </a:lnTo>
                  <a:lnTo>
                    <a:pt x="8" y="64"/>
                  </a:lnTo>
                  <a:lnTo>
                    <a:pt x="12" y="64"/>
                  </a:lnTo>
                  <a:lnTo>
                    <a:pt x="20" y="64"/>
                  </a:lnTo>
                  <a:lnTo>
                    <a:pt x="20" y="60"/>
                  </a:lnTo>
                  <a:lnTo>
                    <a:pt x="16" y="60"/>
                  </a:lnTo>
                  <a:lnTo>
                    <a:pt x="16" y="56"/>
                  </a:lnTo>
                  <a:lnTo>
                    <a:pt x="20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8" y="44"/>
                  </a:lnTo>
                  <a:lnTo>
                    <a:pt x="32" y="48"/>
                  </a:lnTo>
                  <a:lnTo>
                    <a:pt x="32" y="44"/>
                  </a:lnTo>
                  <a:lnTo>
                    <a:pt x="28" y="44"/>
                  </a:lnTo>
                  <a:lnTo>
                    <a:pt x="36" y="44"/>
                  </a:lnTo>
                  <a:lnTo>
                    <a:pt x="44" y="48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60" y="60"/>
                  </a:lnTo>
                  <a:lnTo>
                    <a:pt x="68" y="64"/>
                  </a:lnTo>
                  <a:lnTo>
                    <a:pt x="68" y="60"/>
                  </a:lnTo>
                  <a:lnTo>
                    <a:pt x="72" y="60"/>
                  </a:lnTo>
                  <a:lnTo>
                    <a:pt x="76" y="64"/>
                  </a:lnTo>
                  <a:lnTo>
                    <a:pt x="76" y="72"/>
                  </a:lnTo>
                  <a:lnTo>
                    <a:pt x="80" y="72"/>
                  </a:lnTo>
                  <a:lnTo>
                    <a:pt x="80" y="76"/>
                  </a:lnTo>
                  <a:lnTo>
                    <a:pt x="84" y="80"/>
                  </a:lnTo>
                  <a:lnTo>
                    <a:pt x="88" y="84"/>
                  </a:lnTo>
                  <a:lnTo>
                    <a:pt x="96" y="88"/>
                  </a:lnTo>
                  <a:lnTo>
                    <a:pt x="104" y="92"/>
                  </a:lnTo>
                  <a:lnTo>
                    <a:pt x="112" y="96"/>
                  </a:lnTo>
                  <a:lnTo>
                    <a:pt x="120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2" y="108"/>
                  </a:lnTo>
                  <a:lnTo>
                    <a:pt x="132" y="112"/>
                  </a:lnTo>
                  <a:lnTo>
                    <a:pt x="136" y="116"/>
                  </a:lnTo>
                  <a:lnTo>
                    <a:pt x="136" y="116"/>
                  </a:lnTo>
                  <a:lnTo>
                    <a:pt x="140" y="116"/>
                  </a:lnTo>
                  <a:lnTo>
                    <a:pt x="140" y="120"/>
                  </a:lnTo>
                  <a:lnTo>
                    <a:pt x="144" y="120"/>
                  </a:lnTo>
                  <a:lnTo>
                    <a:pt x="144" y="116"/>
                  </a:lnTo>
                  <a:lnTo>
                    <a:pt x="148" y="116"/>
                  </a:lnTo>
                  <a:lnTo>
                    <a:pt x="148" y="12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2" name="Freeform 20"/>
            <p:cNvSpPr>
              <a:spLocks/>
            </p:cNvSpPr>
            <p:nvPr/>
          </p:nvSpPr>
          <p:spPr bwMode="auto">
            <a:xfrm>
              <a:off x="4244975" y="2441575"/>
              <a:ext cx="273050" cy="165100"/>
            </a:xfrm>
            <a:custGeom>
              <a:avLst/>
              <a:gdLst>
                <a:gd name="T0" fmla="*/ 168 w 172"/>
                <a:gd name="T1" fmla="*/ 64 h 104"/>
                <a:gd name="T2" fmla="*/ 164 w 172"/>
                <a:gd name="T3" fmla="*/ 60 h 104"/>
                <a:gd name="T4" fmla="*/ 140 w 172"/>
                <a:gd name="T5" fmla="*/ 48 h 104"/>
                <a:gd name="T6" fmla="*/ 120 w 172"/>
                <a:gd name="T7" fmla="*/ 36 h 104"/>
                <a:gd name="T8" fmla="*/ 112 w 172"/>
                <a:gd name="T9" fmla="*/ 28 h 104"/>
                <a:gd name="T10" fmla="*/ 104 w 172"/>
                <a:gd name="T11" fmla="*/ 16 h 104"/>
                <a:gd name="T12" fmla="*/ 88 w 172"/>
                <a:gd name="T13" fmla="*/ 8 h 104"/>
                <a:gd name="T14" fmla="*/ 72 w 172"/>
                <a:gd name="T15" fmla="*/ 0 h 104"/>
                <a:gd name="T16" fmla="*/ 68 w 172"/>
                <a:gd name="T17" fmla="*/ 4 h 104"/>
                <a:gd name="T18" fmla="*/ 60 w 172"/>
                <a:gd name="T19" fmla="*/ 4 h 104"/>
                <a:gd name="T20" fmla="*/ 52 w 172"/>
                <a:gd name="T21" fmla="*/ 16 h 104"/>
                <a:gd name="T22" fmla="*/ 48 w 172"/>
                <a:gd name="T23" fmla="*/ 20 h 104"/>
                <a:gd name="T24" fmla="*/ 32 w 172"/>
                <a:gd name="T25" fmla="*/ 12 h 104"/>
                <a:gd name="T26" fmla="*/ 8 w 172"/>
                <a:gd name="T27" fmla="*/ 8 h 104"/>
                <a:gd name="T28" fmla="*/ 4 w 172"/>
                <a:gd name="T29" fmla="*/ 16 h 104"/>
                <a:gd name="T30" fmla="*/ 8 w 172"/>
                <a:gd name="T31" fmla="*/ 24 h 104"/>
                <a:gd name="T32" fmla="*/ 8 w 172"/>
                <a:gd name="T33" fmla="*/ 32 h 104"/>
                <a:gd name="T34" fmla="*/ 8 w 172"/>
                <a:gd name="T35" fmla="*/ 40 h 104"/>
                <a:gd name="T36" fmla="*/ 12 w 172"/>
                <a:gd name="T37" fmla="*/ 44 h 104"/>
                <a:gd name="T38" fmla="*/ 20 w 172"/>
                <a:gd name="T39" fmla="*/ 40 h 104"/>
                <a:gd name="T40" fmla="*/ 20 w 172"/>
                <a:gd name="T41" fmla="*/ 48 h 104"/>
                <a:gd name="T42" fmla="*/ 20 w 172"/>
                <a:gd name="T43" fmla="*/ 48 h 104"/>
                <a:gd name="T44" fmla="*/ 16 w 172"/>
                <a:gd name="T45" fmla="*/ 48 h 104"/>
                <a:gd name="T46" fmla="*/ 16 w 172"/>
                <a:gd name="T47" fmla="*/ 52 h 104"/>
                <a:gd name="T48" fmla="*/ 20 w 172"/>
                <a:gd name="T49" fmla="*/ 52 h 104"/>
                <a:gd name="T50" fmla="*/ 24 w 172"/>
                <a:gd name="T51" fmla="*/ 56 h 104"/>
                <a:gd name="T52" fmla="*/ 24 w 172"/>
                <a:gd name="T53" fmla="*/ 64 h 104"/>
                <a:gd name="T54" fmla="*/ 28 w 172"/>
                <a:gd name="T55" fmla="*/ 80 h 104"/>
                <a:gd name="T56" fmla="*/ 36 w 172"/>
                <a:gd name="T57" fmla="*/ 76 h 104"/>
                <a:gd name="T58" fmla="*/ 48 w 172"/>
                <a:gd name="T59" fmla="*/ 68 h 104"/>
                <a:gd name="T60" fmla="*/ 56 w 172"/>
                <a:gd name="T61" fmla="*/ 64 h 104"/>
                <a:gd name="T62" fmla="*/ 64 w 172"/>
                <a:gd name="T63" fmla="*/ 64 h 104"/>
                <a:gd name="T64" fmla="*/ 80 w 172"/>
                <a:gd name="T65" fmla="*/ 76 h 104"/>
                <a:gd name="T66" fmla="*/ 88 w 172"/>
                <a:gd name="T67" fmla="*/ 76 h 104"/>
                <a:gd name="T68" fmla="*/ 92 w 172"/>
                <a:gd name="T69" fmla="*/ 80 h 104"/>
                <a:gd name="T70" fmla="*/ 104 w 172"/>
                <a:gd name="T71" fmla="*/ 88 h 104"/>
                <a:gd name="T72" fmla="*/ 112 w 172"/>
                <a:gd name="T73" fmla="*/ 92 h 104"/>
                <a:gd name="T74" fmla="*/ 112 w 172"/>
                <a:gd name="T75" fmla="*/ 96 h 104"/>
                <a:gd name="T76" fmla="*/ 116 w 172"/>
                <a:gd name="T77" fmla="*/ 100 h 104"/>
                <a:gd name="T78" fmla="*/ 124 w 172"/>
                <a:gd name="T79" fmla="*/ 100 h 104"/>
                <a:gd name="T80" fmla="*/ 128 w 172"/>
                <a:gd name="T81" fmla="*/ 104 h 104"/>
                <a:gd name="T82" fmla="*/ 132 w 172"/>
                <a:gd name="T83" fmla="*/ 104 h 104"/>
                <a:gd name="T84" fmla="*/ 136 w 172"/>
                <a:gd name="T85" fmla="*/ 100 h 104"/>
                <a:gd name="T86" fmla="*/ 144 w 172"/>
                <a:gd name="T87" fmla="*/ 92 h 104"/>
                <a:gd name="T88" fmla="*/ 148 w 172"/>
                <a:gd name="T89" fmla="*/ 92 h 104"/>
                <a:gd name="T90" fmla="*/ 152 w 172"/>
                <a:gd name="T91" fmla="*/ 80 h 104"/>
                <a:gd name="T92" fmla="*/ 152 w 172"/>
                <a:gd name="T93" fmla="*/ 76 h 104"/>
                <a:gd name="T94" fmla="*/ 156 w 172"/>
                <a:gd name="T95" fmla="*/ 76 h 104"/>
                <a:gd name="T96" fmla="*/ 164 w 172"/>
                <a:gd name="T97" fmla="*/ 72 h 104"/>
                <a:gd name="T98" fmla="*/ 168 w 172"/>
                <a:gd name="T99" fmla="*/ 7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72" h="104">
                  <a:moveTo>
                    <a:pt x="172" y="72"/>
                  </a:moveTo>
                  <a:lnTo>
                    <a:pt x="168" y="68"/>
                  </a:lnTo>
                  <a:lnTo>
                    <a:pt x="168" y="64"/>
                  </a:lnTo>
                  <a:lnTo>
                    <a:pt x="164" y="60"/>
                  </a:lnTo>
                  <a:lnTo>
                    <a:pt x="164" y="60"/>
                  </a:lnTo>
                  <a:lnTo>
                    <a:pt x="164" y="60"/>
                  </a:lnTo>
                  <a:lnTo>
                    <a:pt x="156" y="60"/>
                  </a:lnTo>
                  <a:lnTo>
                    <a:pt x="148" y="52"/>
                  </a:lnTo>
                  <a:lnTo>
                    <a:pt x="140" y="48"/>
                  </a:lnTo>
                  <a:lnTo>
                    <a:pt x="132" y="44"/>
                  </a:lnTo>
                  <a:lnTo>
                    <a:pt x="124" y="40"/>
                  </a:lnTo>
                  <a:lnTo>
                    <a:pt x="120" y="36"/>
                  </a:lnTo>
                  <a:lnTo>
                    <a:pt x="116" y="32"/>
                  </a:lnTo>
                  <a:lnTo>
                    <a:pt x="116" y="28"/>
                  </a:lnTo>
                  <a:lnTo>
                    <a:pt x="112" y="28"/>
                  </a:lnTo>
                  <a:lnTo>
                    <a:pt x="112" y="20"/>
                  </a:lnTo>
                  <a:lnTo>
                    <a:pt x="108" y="16"/>
                  </a:lnTo>
                  <a:lnTo>
                    <a:pt x="104" y="16"/>
                  </a:lnTo>
                  <a:lnTo>
                    <a:pt x="104" y="20"/>
                  </a:lnTo>
                  <a:lnTo>
                    <a:pt x="96" y="16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80" y="4"/>
                  </a:lnTo>
                  <a:lnTo>
                    <a:pt x="72" y="0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68" y="4"/>
                  </a:lnTo>
                  <a:lnTo>
                    <a:pt x="64" y="0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56" y="4"/>
                  </a:lnTo>
                  <a:lnTo>
                    <a:pt x="52" y="12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6" y="20"/>
                  </a:lnTo>
                  <a:lnTo>
                    <a:pt x="48" y="20"/>
                  </a:lnTo>
                  <a:lnTo>
                    <a:pt x="44" y="20"/>
                  </a:lnTo>
                  <a:lnTo>
                    <a:pt x="40" y="20"/>
                  </a:lnTo>
                  <a:lnTo>
                    <a:pt x="32" y="12"/>
                  </a:lnTo>
                  <a:lnTo>
                    <a:pt x="24" y="8"/>
                  </a:lnTo>
                  <a:lnTo>
                    <a:pt x="16" y="4"/>
                  </a:lnTo>
                  <a:lnTo>
                    <a:pt x="8" y="8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8" y="24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32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0"/>
                  </a:lnTo>
                  <a:lnTo>
                    <a:pt x="16" y="44"/>
                  </a:lnTo>
                  <a:lnTo>
                    <a:pt x="20" y="40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4" y="48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0" y="56"/>
                  </a:lnTo>
                  <a:lnTo>
                    <a:pt x="24" y="56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4" y="64"/>
                  </a:lnTo>
                  <a:lnTo>
                    <a:pt x="24" y="68"/>
                  </a:lnTo>
                  <a:lnTo>
                    <a:pt x="28" y="72"/>
                  </a:lnTo>
                  <a:lnTo>
                    <a:pt x="28" y="80"/>
                  </a:lnTo>
                  <a:lnTo>
                    <a:pt x="32" y="76"/>
                  </a:lnTo>
                  <a:lnTo>
                    <a:pt x="36" y="76"/>
                  </a:lnTo>
                  <a:lnTo>
                    <a:pt x="36" y="76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8" y="68"/>
                  </a:lnTo>
                  <a:lnTo>
                    <a:pt x="52" y="68"/>
                  </a:lnTo>
                  <a:lnTo>
                    <a:pt x="56" y="68"/>
                  </a:lnTo>
                  <a:lnTo>
                    <a:pt x="56" y="64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64" y="64"/>
                  </a:lnTo>
                  <a:lnTo>
                    <a:pt x="68" y="68"/>
                  </a:lnTo>
                  <a:lnTo>
                    <a:pt x="72" y="68"/>
                  </a:lnTo>
                  <a:lnTo>
                    <a:pt x="80" y="76"/>
                  </a:lnTo>
                  <a:lnTo>
                    <a:pt x="80" y="76"/>
                  </a:lnTo>
                  <a:lnTo>
                    <a:pt x="84" y="72"/>
                  </a:lnTo>
                  <a:lnTo>
                    <a:pt x="88" y="76"/>
                  </a:lnTo>
                  <a:lnTo>
                    <a:pt x="88" y="76"/>
                  </a:lnTo>
                  <a:lnTo>
                    <a:pt x="88" y="80"/>
                  </a:lnTo>
                  <a:lnTo>
                    <a:pt x="92" y="80"/>
                  </a:lnTo>
                  <a:lnTo>
                    <a:pt x="92" y="80"/>
                  </a:lnTo>
                  <a:lnTo>
                    <a:pt x="96" y="80"/>
                  </a:lnTo>
                  <a:lnTo>
                    <a:pt x="104" y="88"/>
                  </a:lnTo>
                  <a:lnTo>
                    <a:pt x="108" y="88"/>
                  </a:lnTo>
                  <a:lnTo>
                    <a:pt x="112" y="88"/>
                  </a:lnTo>
                  <a:lnTo>
                    <a:pt x="112" y="92"/>
                  </a:lnTo>
                  <a:lnTo>
                    <a:pt x="112" y="92"/>
                  </a:lnTo>
                  <a:lnTo>
                    <a:pt x="112" y="96"/>
                  </a:lnTo>
                  <a:lnTo>
                    <a:pt x="112" y="96"/>
                  </a:lnTo>
                  <a:lnTo>
                    <a:pt x="112" y="100"/>
                  </a:lnTo>
                  <a:lnTo>
                    <a:pt x="116" y="100"/>
                  </a:lnTo>
                  <a:lnTo>
                    <a:pt x="116" y="100"/>
                  </a:lnTo>
                  <a:lnTo>
                    <a:pt x="120" y="100"/>
                  </a:lnTo>
                  <a:lnTo>
                    <a:pt x="120" y="100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2" y="104"/>
                  </a:lnTo>
                  <a:lnTo>
                    <a:pt x="132" y="104"/>
                  </a:lnTo>
                  <a:lnTo>
                    <a:pt x="136" y="100"/>
                  </a:lnTo>
                  <a:lnTo>
                    <a:pt x="136" y="100"/>
                  </a:lnTo>
                  <a:lnTo>
                    <a:pt x="136" y="100"/>
                  </a:lnTo>
                  <a:lnTo>
                    <a:pt x="136" y="96"/>
                  </a:lnTo>
                  <a:lnTo>
                    <a:pt x="140" y="96"/>
                  </a:lnTo>
                  <a:lnTo>
                    <a:pt x="144" y="92"/>
                  </a:lnTo>
                  <a:lnTo>
                    <a:pt x="144" y="92"/>
                  </a:lnTo>
                  <a:lnTo>
                    <a:pt x="148" y="92"/>
                  </a:lnTo>
                  <a:lnTo>
                    <a:pt x="148" y="92"/>
                  </a:lnTo>
                  <a:lnTo>
                    <a:pt x="148" y="88"/>
                  </a:lnTo>
                  <a:lnTo>
                    <a:pt x="148" y="84"/>
                  </a:lnTo>
                  <a:lnTo>
                    <a:pt x="152" y="80"/>
                  </a:lnTo>
                  <a:lnTo>
                    <a:pt x="152" y="80"/>
                  </a:lnTo>
                  <a:lnTo>
                    <a:pt x="152" y="80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56" y="76"/>
                  </a:lnTo>
                  <a:lnTo>
                    <a:pt x="156" y="76"/>
                  </a:lnTo>
                  <a:lnTo>
                    <a:pt x="160" y="72"/>
                  </a:lnTo>
                  <a:lnTo>
                    <a:pt x="164" y="72"/>
                  </a:lnTo>
                  <a:lnTo>
                    <a:pt x="168" y="72"/>
                  </a:lnTo>
                  <a:lnTo>
                    <a:pt x="168" y="72"/>
                  </a:lnTo>
                  <a:lnTo>
                    <a:pt x="168" y="72"/>
                  </a:lnTo>
                  <a:lnTo>
                    <a:pt x="172" y="7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3" name="Freeform 21"/>
            <p:cNvSpPr>
              <a:spLocks noEditPoints="1"/>
            </p:cNvSpPr>
            <p:nvPr/>
          </p:nvSpPr>
          <p:spPr bwMode="auto">
            <a:xfrm>
              <a:off x="6432550" y="3606800"/>
              <a:ext cx="38100" cy="114300"/>
            </a:xfrm>
            <a:custGeom>
              <a:avLst/>
              <a:gdLst>
                <a:gd name="T0" fmla="*/ 6 w 6"/>
                <a:gd name="T1" fmla="*/ 17 h 18"/>
                <a:gd name="T2" fmla="*/ 6 w 6"/>
                <a:gd name="T3" fmla="*/ 17 h 18"/>
                <a:gd name="T4" fmla="*/ 6 w 6"/>
                <a:gd name="T5" fmla="*/ 14 h 18"/>
                <a:gd name="T6" fmla="*/ 6 w 6"/>
                <a:gd name="T7" fmla="*/ 15 h 18"/>
                <a:gd name="T8" fmla="*/ 6 w 6"/>
                <a:gd name="T9" fmla="*/ 14 h 18"/>
                <a:gd name="T10" fmla="*/ 4 w 6"/>
                <a:gd name="T11" fmla="*/ 10 h 18"/>
                <a:gd name="T12" fmla="*/ 5 w 6"/>
                <a:gd name="T13" fmla="*/ 10 h 18"/>
                <a:gd name="T14" fmla="*/ 4 w 6"/>
                <a:gd name="T15" fmla="*/ 11 h 18"/>
                <a:gd name="T16" fmla="*/ 4 w 6"/>
                <a:gd name="T17" fmla="*/ 10 h 18"/>
                <a:gd name="T18" fmla="*/ 5 w 6"/>
                <a:gd name="T19" fmla="*/ 2 h 18"/>
                <a:gd name="T20" fmla="*/ 5 w 6"/>
                <a:gd name="T21" fmla="*/ 2 h 18"/>
                <a:gd name="T22" fmla="*/ 3 w 6"/>
                <a:gd name="T23" fmla="*/ 3 h 18"/>
                <a:gd name="T24" fmla="*/ 4 w 6"/>
                <a:gd name="T25" fmla="*/ 3 h 18"/>
                <a:gd name="T26" fmla="*/ 3 w 6"/>
                <a:gd name="T27" fmla="*/ 3 h 18"/>
                <a:gd name="T28" fmla="*/ 4 w 6"/>
                <a:gd name="T29" fmla="*/ 3 h 18"/>
                <a:gd name="T30" fmla="*/ 5 w 6"/>
                <a:gd name="T31" fmla="*/ 4 h 18"/>
                <a:gd name="T32" fmla="*/ 5 w 6"/>
                <a:gd name="T33" fmla="*/ 5 h 18"/>
                <a:gd name="T34" fmla="*/ 4 w 6"/>
                <a:gd name="T35" fmla="*/ 3 h 18"/>
                <a:gd name="T36" fmla="*/ 4 w 6"/>
                <a:gd name="T37" fmla="*/ 7 h 18"/>
                <a:gd name="T38" fmla="*/ 5 w 6"/>
                <a:gd name="T39" fmla="*/ 8 h 18"/>
                <a:gd name="T40" fmla="*/ 4 w 6"/>
                <a:gd name="T41" fmla="*/ 8 h 18"/>
                <a:gd name="T42" fmla="*/ 4 w 6"/>
                <a:gd name="T43" fmla="*/ 5 h 18"/>
                <a:gd name="T44" fmla="*/ 5 w 6"/>
                <a:gd name="T45" fmla="*/ 6 h 18"/>
                <a:gd name="T46" fmla="*/ 4 w 6"/>
                <a:gd name="T47" fmla="*/ 6 h 18"/>
                <a:gd name="T48" fmla="*/ 4 w 6"/>
                <a:gd name="T49" fmla="*/ 7 h 18"/>
                <a:gd name="T50" fmla="*/ 3 w 6"/>
                <a:gd name="T51" fmla="*/ 6 h 18"/>
                <a:gd name="T52" fmla="*/ 2 w 6"/>
                <a:gd name="T53" fmla="*/ 5 h 18"/>
                <a:gd name="T54" fmla="*/ 2 w 6"/>
                <a:gd name="T55" fmla="*/ 5 h 18"/>
                <a:gd name="T56" fmla="*/ 3 w 6"/>
                <a:gd name="T57" fmla="*/ 7 h 18"/>
                <a:gd name="T58" fmla="*/ 2 w 6"/>
                <a:gd name="T59" fmla="*/ 7 h 18"/>
                <a:gd name="T60" fmla="*/ 2 w 6"/>
                <a:gd name="T61" fmla="*/ 6 h 18"/>
                <a:gd name="T62" fmla="*/ 2 w 6"/>
                <a:gd name="T63" fmla="*/ 5 h 18"/>
                <a:gd name="T64" fmla="*/ 1 w 6"/>
                <a:gd name="T65" fmla="*/ 5 h 18"/>
                <a:gd name="T66" fmla="*/ 0 w 6"/>
                <a:gd name="T67" fmla="*/ 0 h 18"/>
                <a:gd name="T68" fmla="*/ 0 w 6"/>
                <a:gd name="T69" fmla="*/ 2 h 18"/>
                <a:gd name="T70" fmla="*/ 0 w 6"/>
                <a:gd name="T71" fmla="*/ 4 h 18"/>
                <a:gd name="T72" fmla="*/ 1 w 6"/>
                <a:gd name="T73" fmla="*/ 3 h 18"/>
                <a:gd name="T74" fmla="*/ 2 w 6"/>
                <a:gd name="T75" fmla="*/ 3 h 18"/>
                <a:gd name="T76" fmla="*/ 1 w 6"/>
                <a:gd name="T77" fmla="*/ 2 h 18"/>
                <a:gd name="T78" fmla="*/ 1 w 6"/>
                <a:gd name="T79" fmla="*/ 1 h 18"/>
                <a:gd name="T80" fmla="*/ 1 w 6"/>
                <a:gd name="T81" fmla="*/ 2 h 18"/>
                <a:gd name="T82" fmla="*/ 0 w 6"/>
                <a:gd name="T83" fmla="*/ 2 h 18"/>
                <a:gd name="T84" fmla="*/ 0 w 6"/>
                <a:gd name="T8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" h="18">
                  <a:moveTo>
                    <a:pt x="6" y="17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lose/>
                  <a:moveTo>
                    <a:pt x="6" y="14"/>
                  </a:moveTo>
                  <a:cubicBezTo>
                    <a:pt x="6" y="14"/>
                    <a:pt x="6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lose/>
                  <a:moveTo>
                    <a:pt x="4" y="10"/>
                  </a:move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4" y="10"/>
                    <a:pt x="4" y="10"/>
                  </a:cubicBezTo>
                  <a:close/>
                  <a:moveTo>
                    <a:pt x="5" y="1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lose/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lose/>
                  <a:moveTo>
                    <a:pt x="4" y="3"/>
                  </a:move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3"/>
                    <a:pt x="4" y="3"/>
                  </a:cubicBezTo>
                  <a:close/>
                  <a:moveTo>
                    <a:pt x="4" y="8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lose/>
                  <a:moveTo>
                    <a:pt x="3" y="6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1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lose/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4" name="Freeform 22"/>
            <p:cNvSpPr>
              <a:spLocks noEditPoints="1"/>
            </p:cNvSpPr>
            <p:nvPr/>
          </p:nvSpPr>
          <p:spPr bwMode="auto">
            <a:xfrm>
              <a:off x="6248400" y="3433763"/>
              <a:ext cx="184150" cy="109538"/>
            </a:xfrm>
            <a:custGeom>
              <a:avLst/>
              <a:gdLst>
                <a:gd name="T0" fmla="*/ 28 w 29"/>
                <a:gd name="T1" fmla="*/ 14 h 17"/>
                <a:gd name="T2" fmla="*/ 28 w 29"/>
                <a:gd name="T3" fmla="*/ 15 h 17"/>
                <a:gd name="T4" fmla="*/ 11 w 29"/>
                <a:gd name="T5" fmla="*/ 17 h 17"/>
                <a:gd name="T6" fmla="*/ 12 w 29"/>
                <a:gd name="T7" fmla="*/ 17 h 17"/>
                <a:gd name="T8" fmla="*/ 11 w 29"/>
                <a:gd name="T9" fmla="*/ 17 h 17"/>
                <a:gd name="T10" fmla="*/ 15 w 29"/>
                <a:gd name="T11" fmla="*/ 13 h 17"/>
                <a:gd name="T12" fmla="*/ 18 w 29"/>
                <a:gd name="T13" fmla="*/ 14 h 17"/>
                <a:gd name="T14" fmla="*/ 17 w 29"/>
                <a:gd name="T15" fmla="*/ 15 h 17"/>
                <a:gd name="T16" fmla="*/ 15 w 29"/>
                <a:gd name="T17" fmla="*/ 13 h 17"/>
                <a:gd name="T18" fmla="*/ 11 w 29"/>
                <a:gd name="T19" fmla="*/ 10 h 17"/>
                <a:gd name="T20" fmla="*/ 13 w 29"/>
                <a:gd name="T21" fmla="*/ 11 h 17"/>
                <a:gd name="T22" fmla="*/ 13 w 29"/>
                <a:gd name="T23" fmla="*/ 12 h 17"/>
                <a:gd name="T24" fmla="*/ 12 w 29"/>
                <a:gd name="T25" fmla="*/ 11 h 17"/>
                <a:gd name="T26" fmla="*/ 10 w 29"/>
                <a:gd name="T27" fmla="*/ 9 h 17"/>
                <a:gd name="T28" fmla="*/ 12 w 29"/>
                <a:gd name="T29" fmla="*/ 9 h 17"/>
                <a:gd name="T30" fmla="*/ 13 w 29"/>
                <a:gd name="T31" fmla="*/ 9 h 17"/>
                <a:gd name="T32" fmla="*/ 13 w 29"/>
                <a:gd name="T33" fmla="*/ 7 h 17"/>
                <a:gd name="T34" fmla="*/ 14 w 29"/>
                <a:gd name="T35" fmla="*/ 9 h 17"/>
                <a:gd name="T36" fmla="*/ 16 w 29"/>
                <a:gd name="T37" fmla="*/ 11 h 17"/>
                <a:gd name="T38" fmla="*/ 16 w 29"/>
                <a:gd name="T39" fmla="*/ 10 h 17"/>
                <a:gd name="T40" fmla="*/ 14 w 29"/>
                <a:gd name="T41" fmla="*/ 8 h 17"/>
                <a:gd name="T42" fmla="*/ 13 w 29"/>
                <a:gd name="T43" fmla="*/ 7 h 17"/>
                <a:gd name="T44" fmla="*/ 9 w 29"/>
                <a:gd name="T45" fmla="*/ 5 h 17"/>
                <a:gd name="T46" fmla="*/ 11 w 29"/>
                <a:gd name="T47" fmla="*/ 7 h 17"/>
                <a:gd name="T48" fmla="*/ 10 w 29"/>
                <a:gd name="T49" fmla="*/ 7 h 17"/>
                <a:gd name="T50" fmla="*/ 9 w 29"/>
                <a:gd name="T51" fmla="*/ 6 h 17"/>
                <a:gd name="T52" fmla="*/ 5 w 29"/>
                <a:gd name="T53" fmla="*/ 7 h 17"/>
                <a:gd name="T54" fmla="*/ 5 w 29"/>
                <a:gd name="T55" fmla="*/ 8 h 17"/>
                <a:gd name="T56" fmla="*/ 3 w 29"/>
                <a:gd name="T57" fmla="*/ 7 h 17"/>
                <a:gd name="T58" fmla="*/ 4 w 29"/>
                <a:gd name="T59" fmla="*/ 7 h 17"/>
                <a:gd name="T60" fmla="*/ 4 w 29"/>
                <a:gd name="T61" fmla="*/ 6 h 17"/>
                <a:gd name="T62" fmla="*/ 5 w 29"/>
                <a:gd name="T63" fmla="*/ 7 h 17"/>
                <a:gd name="T64" fmla="*/ 5 w 29"/>
                <a:gd name="T65" fmla="*/ 6 h 17"/>
                <a:gd name="T66" fmla="*/ 4 w 29"/>
                <a:gd name="T67" fmla="*/ 5 h 17"/>
                <a:gd name="T68" fmla="*/ 3 w 29"/>
                <a:gd name="T69" fmla="*/ 5 h 17"/>
                <a:gd name="T70" fmla="*/ 3 w 29"/>
                <a:gd name="T71" fmla="*/ 6 h 17"/>
                <a:gd name="T72" fmla="*/ 3 w 29"/>
                <a:gd name="T73" fmla="*/ 5 h 17"/>
                <a:gd name="T74" fmla="*/ 2 w 29"/>
                <a:gd name="T75" fmla="*/ 5 h 17"/>
                <a:gd name="T76" fmla="*/ 2 w 29"/>
                <a:gd name="T77" fmla="*/ 5 h 17"/>
                <a:gd name="T78" fmla="*/ 1 w 29"/>
                <a:gd name="T79" fmla="*/ 1 h 17"/>
                <a:gd name="T80" fmla="*/ 2 w 29"/>
                <a:gd name="T81" fmla="*/ 1 h 17"/>
                <a:gd name="T82" fmla="*/ 3 w 29"/>
                <a:gd name="T83" fmla="*/ 3 h 17"/>
                <a:gd name="T84" fmla="*/ 5 w 29"/>
                <a:gd name="T85" fmla="*/ 4 h 17"/>
                <a:gd name="T86" fmla="*/ 3 w 29"/>
                <a:gd name="T87" fmla="*/ 2 h 17"/>
                <a:gd name="T88" fmla="*/ 2 w 29"/>
                <a:gd name="T89" fmla="*/ 2 h 17"/>
                <a:gd name="T90" fmla="*/ 0 w 29"/>
                <a:gd name="T91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" h="17">
                  <a:moveTo>
                    <a:pt x="27" y="14"/>
                  </a:move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4"/>
                    <a:pt x="27" y="14"/>
                    <a:pt x="27" y="14"/>
                  </a:cubicBezTo>
                  <a:close/>
                  <a:moveTo>
                    <a:pt x="11" y="17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lose/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lose/>
                  <a:moveTo>
                    <a:pt x="11" y="9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1" y="9"/>
                  </a:cubicBezTo>
                  <a:close/>
                  <a:moveTo>
                    <a:pt x="13" y="9"/>
                  </a:move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lose/>
                  <a:moveTo>
                    <a:pt x="13" y="7"/>
                  </a:move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7"/>
                    <a:pt x="13" y="7"/>
                    <a:pt x="13" y="7"/>
                  </a:cubicBezTo>
                  <a:close/>
                  <a:moveTo>
                    <a:pt x="7" y="4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7" y="4"/>
                    <a:pt x="7" y="4"/>
                  </a:cubicBezTo>
                  <a:close/>
                  <a:moveTo>
                    <a:pt x="5" y="7"/>
                  </a:move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7"/>
                    <a:pt x="5" y="7"/>
                    <a:pt x="5" y="7"/>
                  </a:cubicBezTo>
                  <a:close/>
                  <a:moveTo>
                    <a:pt x="3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3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2" y="4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lose/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lose/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5" name="Freeform 23"/>
            <p:cNvSpPr>
              <a:spLocks noEditPoints="1"/>
            </p:cNvSpPr>
            <p:nvPr/>
          </p:nvSpPr>
          <p:spPr bwMode="auto">
            <a:xfrm>
              <a:off x="5961063" y="3338513"/>
              <a:ext cx="287338" cy="204788"/>
            </a:xfrm>
            <a:custGeom>
              <a:avLst/>
              <a:gdLst>
                <a:gd name="T0" fmla="*/ 36 w 45"/>
                <a:gd name="T1" fmla="*/ 31 h 32"/>
                <a:gd name="T2" fmla="*/ 36 w 45"/>
                <a:gd name="T3" fmla="*/ 31 h 32"/>
                <a:gd name="T4" fmla="*/ 19 w 45"/>
                <a:gd name="T5" fmla="*/ 3 h 32"/>
                <a:gd name="T6" fmla="*/ 43 w 45"/>
                <a:gd name="T7" fmla="*/ 14 h 32"/>
                <a:gd name="T8" fmla="*/ 43 w 45"/>
                <a:gd name="T9" fmla="*/ 17 h 32"/>
                <a:gd name="T10" fmla="*/ 41 w 45"/>
                <a:gd name="T11" fmla="*/ 13 h 32"/>
                <a:gd name="T12" fmla="*/ 40 w 45"/>
                <a:gd name="T13" fmla="*/ 10 h 32"/>
                <a:gd name="T14" fmla="*/ 31 w 45"/>
                <a:gd name="T15" fmla="*/ 5 h 32"/>
                <a:gd name="T16" fmla="*/ 36 w 45"/>
                <a:gd name="T17" fmla="*/ 9 h 32"/>
                <a:gd name="T18" fmla="*/ 35 w 45"/>
                <a:gd name="T19" fmla="*/ 8 h 32"/>
                <a:gd name="T20" fmla="*/ 26 w 45"/>
                <a:gd name="T21" fmla="*/ 0 h 32"/>
                <a:gd name="T22" fmla="*/ 29 w 45"/>
                <a:gd name="T23" fmla="*/ 4 h 32"/>
                <a:gd name="T24" fmla="*/ 27 w 45"/>
                <a:gd name="T25" fmla="*/ 11 h 32"/>
                <a:gd name="T26" fmla="*/ 25 w 45"/>
                <a:gd name="T27" fmla="*/ 15 h 32"/>
                <a:gd name="T28" fmla="*/ 30 w 45"/>
                <a:gd name="T29" fmla="*/ 15 h 32"/>
                <a:gd name="T30" fmla="*/ 34 w 45"/>
                <a:gd name="T31" fmla="*/ 13 h 32"/>
                <a:gd name="T32" fmla="*/ 34 w 45"/>
                <a:gd name="T33" fmla="*/ 9 h 32"/>
                <a:gd name="T34" fmla="*/ 32 w 45"/>
                <a:gd name="T35" fmla="*/ 11 h 32"/>
                <a:gd name="T36" fmla="*/ 29 w 45"/>
                <a:gd name="T37" fmla="*/ 13 h 32"/>
                <a:gd name="T38" fmla="*/ 27 w 45"/>
                <a:gd name="T39" fmla="*/ 13 h 32"/>
                <a:gd name="T40" fmla="*/ 21 w 45"/>
                <a:gd name="T41" fmla="*/ 13 h 32"/>
                <a:gd name="T42" fmla="*/ 19 w 45"/>
                <a:gd name="T43" fmla="*/ 12 h 32"/>
                <a:gd name="T44" fmla="*/ 16 w 45"/>
                <a:gd name="T45" fmla="*/ 10 h 32"/>
                <a:gd name="T46" fmla="*/ 35 w 45"/>
                <a:gd name="T47" fmla="*/ 23 h 32"/>
                <a:gd name="T48" fmla="*/ 31 w 45"/>
                <a:gd name="T49" fmla="*/ 22 h 32"/>
                <a:gd name="T50" fmla="*/ 30 w 45"/>
                <a:gd name="T51" fmla="*/ 27 h 32"/>
                <a:gd name="T52" fmla="*/ 30 w 45"/>
                <a:gd name="T53" fmla="*/ 27 h 32"/>
                <a:gd name="T54" fmla="*/ 29 w 45"/>
                <a:gd name="T55" fmla="*/ 26 h 32"/>
                <a:gd name="T56" fmla="*/ 29 w 45"/>
                <a:gd name="T57" fmla="*/ 25 h 32"/>
                <a:gd name="T58" fmla="*/ 28 w 45"/>
                <a:gd name="T59" fmla="*/ 25 h 32"/>
                <a:gd name="T60" fmla="*/ 11 w 45"/>
                <a:gd name="T61" fmla="*/ 20 h 32"/>
                <a:gd name="T62" fmla="*/ 11 w 45"/>
                <a:gd name="T63" fmla="*/ 20 h 32"/>
                <a:gd name="T64" fmla="*/ 9 w 45"/>
                <a:gd name="T65" fmla="*/ 20 h 32"/>
                <a:gd name="T66" fmla="*/ 8 w 45"/>
                <a:gd name="T67" fmla="*/ 22 h 32"/>
                <a:gd name="T68" fmla="*/ 7 w 45"/>
                <a:gd name="T69" fmla="*/ 22 h 32"/>
                <a:gd name="T70" fmla="*/ 8 w 45"/>
                <a:gd name="T71" fmla="*/ 21 h 32"/>
                <a:gd name="T72" fmla="*/ 1 w 45"/>
                <a:gd name="T73" fmla="*/ 4 h 32"/>
                <a:gd name="T74" fmla="*/ 2 w 45"/>
                <a:gd name="T75" fmla="*/ 24 h 32"/>
                <a:gd name="T76" fmla="*/ 7 w 45"/>
                <a:gd name="T77" fmla="*/ 24 h 32"/>
                <a:gd name="T78" fmla="*/ 4 w 45"/>
                <a:gd name="T79" fmla="*/ 22 h 32"/>
                <a:gd name="T80" fmla="*/ 3 w 45"/>
                <a:gd name="T81" fmla="*/ 19 h 32"/>
                <a:gd name="T82" fmla="*/ 5 w 45"/>
                <a:gd name="T83" fmla="*/ 22 h 32"/>
                <a:gd name="T84" fmla="*/ 7 w 45"/>
                <a:gd name="T85" fmla="*/ 21 h 32"/>
                <a:gd name="T86" fmla="*/ 8 w 45"/>
                <a:gd name="T87" fmla="*/ 20 h 32"/>
                <a:gd name="T88" fmla="*/ 9 w 45"/>
                <a:gd name="T89" fmla="*/ 20 h 32"/>
                <a:gd name="T90" fmla="*/ 10 w 45"/>
                <a:gd name="T91" fmla="*/ 19 h 32"/>
                <a:gd name="T92" fmla="*/ 13 w 45"/>
                <a:gd name="T93" fmla="*/ 19 h 32"/>
                <a:gd name="T94" fmla="*/ 16 w 45"/>
                <a:gd name="T95" fmla="*/ 22 h 32"/>
                <a:gd name="T96" fmla="*/ 20 w 45"/>
                <a:gd name="T97" fmla="*/ 27 h 32"/>
                <a:gd name="T98" fmla="*/ 25 w 45"/>
                <a:gd name="T99" fmla="*/ 28 h 32"/>
                <a:gd name="T100" fmla="*/ 28 w 45"/>
                <a:gd name="T101" fmla="*/ 29 h 32"/>
                <a:gd name="T102" fmla="*/ 29 w 45"/>
                <a:gd name="T103" fmla="*/ 27 h 32"/>
                <a:gd name="T104" fmla="*/ 27 w 45"/>
                <a:gd name="T105" fmla="*/ 26 h 32"/>
                <a:gd name="T106" fmla="*/ 24 w 45"/>
                <a:gd name="T107" fmla="*/ 24 h 32"/>
                <a:gd name="T108" fmla="*/ 21 w 45"/>
                <a:gd name="T109" fmla="*/ 21 h 32"/>
                <a:gd name="T110" fmla="*/ 18 w 45"/>
                <a:gd name="T111" fmla="*/ 17 h 32"/>
                <a:gd name="T112" fmla="*/ 19 w 45"/>
                <a:gd name="T113" fmla="*/ 14 h 32"/>
                <a:gd name="T114" fmla="*/ 15 w 45"/>
                <a:gd name="T115" fmla="*/ 11 h 32"/>
                <a:gd name="T116" fmla="*/ 12 w 45"/>
                <a:gd name="T117" fmla="*/ 8 h 32"/>
                <a:gd name="T118" fmla="*/ 6 w 45"/>
                <a:gd name="T119" fmla="*/ 6 h 32"/>
                <a:gd name="T120" fmla="*/ 2 w 45"/>
                <a:gd name="T121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" h="32">
                  <a:moveTo>
                    <a:pt x="38" y="31"/>
                  </a:move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1"/>
                    <a:pt x="38" y="31"/>
                    <a:pt x="38" y="31"/>
                  </a:cubicBezTo>
                  <a:close/>
                  <a:moveTo>
                    <a:pt x="36" y="31"/>
                  </a:moveTo>
                  <a:cubicBezTo>
                    <a:pt x="37" y="32"/>
                    <a:pt x="37" y="32"/>
                    <a:pt x="37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lose/>
                  <a:moveTo>
                    <a:pt x="18" y="2"/>
                  </a:move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2"/>
                    <a:pt x="18" y="2"/>
                  </a:cubicBezTo>
                  <a:close/>
                  <a:moveTo>
                    <a:pt x="41" y="13"/>
                  </a:moveTo>
                  <a:cubicBezTo>
                    <a:pt x="42" y="13"/>
                    <a:pt x="42" y="13"/>
                    <a:pt x="42" y="13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lose/>
                  <a:moveTo>
                    <a:pt x="41" y="11"/>
                  </a:moveTo>
                  <a:cubicBezTo>
                    <a:pt x="41" y="12"/>
                    <a:pt x="41" y="12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2"/>
                    <a:pt x="41" y="12"/>
                    <a:pt x="41" y="12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41" y="11"/>
                    <a:pt x="41" y="11"/>
                    <a:pt x="41" y="11"/>
                  </a:cubicBezTo>
                  <a:close/>
                  <a:moveTo>
                    <a:pt x="40" y="10"/>
                  </a:moveTo>
                  <a:cubicBezTo>
                    <a:pt x="40" y="10"/>
                    <a:pt x="40" y="10"/>
                    <a:pt x="40" y="10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lose/>
                  <a:moveTo>
                    <a:pt x="30" y="4"/>
                  </a:move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lose/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lose/>
                  <a:moveTo>
                    <a:pt x="28" y="4"/>
                  </a:move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lose/>
                  <a:moveTo>
                    <a:pt x="27" y="11"/>
                  </a:moveTo>
                  <a:cubicBezTo>
                    <a:pt x="28" y="12"/>
                    <a:pt x="28" y="12"/>
                    <a:pt x="28" y="12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lose/>
                  <a:moveTo>
                    <a:pt x="23" y="13"/>
                  </a:moveTo>
                  <a:cubicBezTo>
                    <a:pt x="22" y="13"/>
                    <a:pt x="22" y="13"/>
                    <a:pt x="22" y="1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lose/>
                  <a:moveTo>
                    <a:pt x="21" y="13"/>
                  </a:moveTo>
                  <a:cubicBezTo>
                    <a:pt x="21" y="13"/>
                    <a:pt x="21" y="13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lose/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lose/>
                  <a:moveTo>
                    <a:pt x="16" y="10"/>
                  </a:moveTo>
                  <a:cubicBezTo>
                    <a:pt x="15" y="10"/>
                    <a:pt x="15" y="10"/>
                    <a:pt x="15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lose/>
                  <a:moveTo>
                    <a:pt x="35" y="23"/>
                  </a:moveTo>
                  <a:cubicBezTo>
                    <a:pt x="34" y="24"/>
                    <a:pt x="34" y="24"/>
                    <a:pt x="34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3"/>
                    <a:pt x="35" y="23"/>
                    <a:pt x="35" y="23"/>
                  </a:cubicBezTo>
                  <a:close/>
                  <a:moveTo>
                    <a:pt x="30" y="22"/>
                  </a:move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2"/>
                    <a:pt x="30" y="22"/>
                    <a:pt x="30" y="22"/>
                  </a:cubicBezTo>
                  <a:close/>
                  <a:moveTo>
                    <a:pt x="29" y="26"/>
                  </a:moveTo>
                  <a:cubicBezTo>
                    <a:pt x="29" y="26"/>
                    <a:pt x="29" y="26"/>
                    <a:pt x="29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lose/>
                  <a:moveTo>
                    <a:pt x="28" y="25"/>
                  </a:move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5"/>
                    <a:pt x="28" y="25"/>
                    <a:pt x="28" y="25"/>
                  </a:cubicBezTo>
                  <a:close/>
                  <a:moveTo>
                    <a:pt x="27" y="25"/>
                  </a:moveTo>
                  <a:cubicBezTo>
                    <a:pt x="27" y="25"/>
                    <a:pt x="27" y="25"/>
                    <a:pt x="27" y="2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7" y="25"/>
                    <a:pt x="27" y="25"/>
                  </a:cubicBezTo>
                  <a:close/>
                  <a:moveTo>
                    <a:pt x="13" y="20"/>
                  </a:move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0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lose/>
                  <a:moveTo>
                    <a:pt x="11" y="20"/>
                  </a:move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9" y="20"/>
                  </a:move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lose/>
                  <a:moveTo>
                    <a:pt x="8" y="22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8" y="22"/>
                    <a:pt x="8" y="22"/>
                  </a:cubicBezTo>
                  <a:close/>
                  <a:moveTo>
                    <a:pt x="8" y="22"/>
                  </a:moveTo>
                  <a:cubicBezTo>
                    <a:pt x="8" y="23"/>
                    <a:pt x="8" y="23"/>
                    <a:pt x="8" y="23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lose/>
                  <a:moveTo>
                    <a:pt x="7" y="22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7" y="22"/>
                    <a:pt x="7" y="22"/>
                    <a:pt x="7" y="22"/>
                  </a:cubicBezTo>
                  <a:close/>
                  <a:moveTo>
                    <a:pt x="7" y="22"/>
                  </a:moveTo>
                  <a:cubicBezTo>
                    <a:pt x="7" y="22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7" y="22"/>
                    <a:pt x="7" y="22"/>
                    <a:pt x="7" y="22"/>
                  </a:cubicBezTo>
                  <a:close/>
                  <a:moveTo>
                    <a:pt x="8" y="21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lose/>
                  <a:moveTo>
                    <a:pt x="9" y="21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lose/>
                  <a:moveTo>
                    <a:pt x="1" y="4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lnTo>
                    <a:pt x="1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6" name="Freeform 24"/>
            <p:cNvSpPr>
              <a:spLocks noEditPoints="1"/>
            </p:cNvSpPr>
            <p:nvPr/>
          </p:nvSpPr>
          <p:spPr bwMode="auto">
            <a:xfrm>
              <a:off x="5510213" y="2925763"/>
              <a:ext cx="184150" cy="279400"/>
            </a:xfrm>
            <a:custGeom>
              <a:avLst/>
              <a:gdLst>
                <a:gd name="T0" fmla="*/ 11 w 29"/>
                <a:gd name="T1" fmla="*/ 1 h 44"/>
                <a:gd name="T2" fmla="*/ 15 w 29"/>
                <a:gd name="T3" fmla="*/ 18 h 44"/>
                <a:gd name="T4" fmla="*/ 19 w 29"/>
                <a:gd name="T5" fmla="*/ 18 h 44"/>
                <a:gd name="T6" fmla="*/ 21 w 29"/>
                <a:gd name="T7" fmla="*/ 21 h 44"/>
                <a:gd name="T8" fmla="*/ 20 w 29"/>
                <a:gd name="T9" fmla="*/ 21 h 44"/>
                <a:gd name="T10" fmla="*/ 16 w 29"/>
                <a:gd name="T11" fmla="*/ 18 h 44"/>
                <a:gd name="T12" fmla="*/ 12 w 29"/>
                <a:gd name="T13" fmla="*/ 19 h 44"/>
                <a:gd name="T14" fmla="*/ 10 w 29"/>
                <a:gd name="T15" fmla="*/ 17 h 44"/>
                <a:gd name="T16" fmla="*/ 8 w 29"/>
                <a:gd name="T17" fmla="*/ 15 h 44"/>
                <a:gd name="T18" fmla="*/ 8 w 29"/>
                <a:gd name="T19" fmla="*/ 11 h 44"/>
                <a:gd name="T20" fmla="*/ 11 w 29"/>
                <a:gd name="T21" fmla="*/ 3 h 44"/>
                <a:gd name="T22" fmla="*/ 14 w 29"/>
                <a:gd name="T23" fmla="*/ 6 h 44"/>
                <a:gd name="T24" fmla="*/ 14 w 29"/>
                <a:gd name="T25" fmla="*/ 11 h 44"/>
                <a:gd name="T26" fmla="*/ 14 w 29"/>
                <a:gd name="T27" fmla="*/ 17 h 44"/>
                <a:gd name="T28" fmla="*/ 15 w 29"/>
                <a:gd name="T29" fmla="*/ 14 h 44"/>
                <a:gd name="T30" fmla="*/ 10 w 29"/>
                <a:gd name="T31" fmla="*/ 20 h 44"/>
                <a:gd name="T32" fmla="*/ 13 w 29"/>
                <a:gd name="T33" fmla="*/ 22 h 44"/>
                <a:gd name="T34" fmla="*/ 21 w 29"/>
                <a:gd name="T35" fmla="*/ 18 h 44"/>
                <a:gd name="T36" fmla="*/ 15 w 29"/>
                <a:gd name="T37" fmla="*/ 20 h 44"/>
                <a:gd name="T38" fmla="*/ 15 w 29"/>
                <a:gd name="T39" fmla="*/ 23 h 44"/>
                <a:gd name="T40" fmla="*/ 18 w 29"/>
                <a:gd name="T41" fmla="*/ 20 h 44"/>
                <a:gd name="T42" fmla="*/ 19 w 29"/>
                <a:gd name="T43" fmla="*/ 22 h 44"/>
                <a:gd name="T44" fmla="*/ 19 w 29"/>
                <a:gd name="T45" fmla="*/ 23 h 44"/>
                <a:gd name="T46" fmla="*/ 15 w 29"/>
                <a:gd name="T47" fmla="*/ 29 h 44"/>
                <a:gd name="T48" fmla="*/ 16 w 29"/>
                <a:gd name="T49" fmla="*/ 25 h 44"/>
                <a:gd name="T50" fmla="*/ 18 w 29"/>
                <a:gd name="T51" fmla="*/ 27 h 44"/>
                <a:gd name="T52" fmla="*/ 17 w 29"/>
                <a:gd name="T53" fmla="*/ 29 h 44"/>
                <a:gd name="T54" fmla="*/ 21 w 29"/>
                <a:gd name="T55" fmla="*/ 29 h 44"/>
                <a:gd name="T56" fmla="*/ 19 w 29"/>
                <a:gd name="T57" fmla="*/ 32 h 44"/>
                <a:gd name="T58" fmla="*/ 18 w 29"/>
                <a:gd name="T59" fmla="*/ 29 h 44"/>
                <a:gd name="T60" fmla="*/ 19 w 29"/>
                <a:gd name="T61" fmla="*/ 33 h 44"/>
                <a:gd name="T62" fmla="*/ 22 w 29"/>
                <a:gd name="T63" fmla="*/ 30 h 44"/>
                <a:gd name="T64" fmla="*/ 25 w 29"/>
                <a:gd name="T65" fmla="*/ 31 h 44"/>
                <a:gd name="T66" fmla="*/ 23 w 29"/>
                <a:gd name="T67" fmla="*/ 26 h 44"/>
                <a:gd name="T68" fmla="*/ 26 w 29"/>
                <a:gd name="T69" fmla="*/ 27 h 44"/>
                <a:gd name="T70" fmla="*/ 24 w 29"/>
                <a:gd name="T71" fmla="*/ 22 h 44"/>
                <a:gd name="T72" fmla="*/ 24 w 29"/>
                <a:gd name="T73" fmla="*/ 25 h 44"/>
                <a:gd name="T74" fmla="*/ 22 w 29"/>
                <a:gd name="T75" fmla="*/ 27 h 44"/>
                <a:gd name="T76" fmla="*/ 25 w 29"/>
                <a:gd name="T77" fmla="*/ 30 h 44"/>
                <a:gd name="T78" fmla="*/ 26 w 29"/>
                <a:gd name="T79" fmla="*/ 28 h 44"/>
                <a:gd name="T80" fmla="*/ 26 w 29"/>
                <a:gd name="T81" fmla="*/ 29 h 44"/>
                <a:gd name="T82" fmla="*/ 27 w 29"/>
                <a:gd name="T83" fmla="*/ 31 h 44"/>
                <a:gd name="T84" fmla="*/ 16 w 29"/>
                <a:gd name="T85" fmla="*/ 38 h 44"/>
                <a:gd name="T86" fmla="*/ 20 w 29"/>
                <a:gd name="T87" fmla="*/ 34 h 44"/>
                <a:gd name="T88" fmla="*/ 24 w 29"/>
                <a:gd name="T89" fmla="*/ 35 h 44"/>
                <a:gd name="T90" fmla="*/ 25 w 29"/>
                <a:gd name="T91" fmla="*/ 31 h 44"/>
                <a:gd name="T92" fmla="*/ 28 w 29"/>
                <a:gd name="T93" fmla="*/ 35 h 44"/>
                <a:gd name="T94" fmla="*/ 29 w 29"/>
                <a:gd name="T95" fmla="*/ 40 h 44"/>
                <a:gd name="T96" fmla="*/ 28 w 29"/>
                <a:gd name="T97" fmla="*/ 40 h 44"/>
                <a:gd name="T98" fmla="*/ 26 w 29"/>
                <a:gd name="T99" fmla="*/ 44 h 44"/>
                <a:gd name="T100" fmla="*/ 23 w 29"/>
                <a:gd name="T101" fmla="*/ 43 h 44"/>
                <a:gd name="T102" fmla="*/ 22 w 29"/>
                <a:gd name="T103" fmla="*/ 39 h 44"/>
                <a:gd name="T104" fmla="*/ 19 w 29"/>
                <a:gd name="T105" fmla="*/ 38 h 44"/>
                <a:gd name="T106" fmla="*/ 17 w 29"/>
                <a:gd name="T107" fmla="*/ 38 h 44"/>
                <a:gd name="T108" fmla="*/ 16 w 29"/>
                <a:gd name="T109" fmla="*/ 41 h 44"/>
                <a:gd name="T110" fmla="*/ 10 w 29"/>
                <a:gd name="T111" fmla="*/ 24 h 44"/>
                <a:gd name="T112" fmla="*/ 8 w 29"/>
                <a:gd name="T113" fmla="*/ 24 h 44"/>
                <a:gd name="T114" fmla="*/ 2 w 29"/>
                <a:gd name="T115" fmla="*/ 35 h 44"/>
                <a:gd name="T116" fmla="*/ 7 w 29"/>
                <a:gd name="T117" fmla="*/ 30 h 44"/>
                <a:gd name="T118" fmla="*/ 7 w 29"/>
                <a:gd name="T119" fmla="*/ 28 h 44"/>
                <a:gd name="T120" fmla="*/ 3 w 29"/>
                <a:gd name="T121" fmla="*/ 33 h 44"/>
                <a:gd name="T122" fmla="*/ 1 w 29"/>
                <a:gd name="T123" fmla="*/ 3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" h="44">
                  <a:moveTo>
                    <a:pt x="11" y="2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lose/>
                  <a:moveTo>
                    <a:pt x="10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lose/>
                  <a:moveTo>
                    <a:pt x="12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2" y="0"/>
                    <a:pt x="12" y="0"/>
                    <a:pt x="12" y="0"/>
                  </a:cubicBezTo>
                  <a:close/>
                  <a:moveTo>
                    <a:pt x="13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lose/>
                  <a:moveTo>
                    <a:pt x="13" y="16"/>
                  </a:move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lose/>
                  <a:moveTo>
                    <a:pt x="14" y="17"/>
                  </a:moveTo>
                  <a:cubicBezTo>
                    <a:pt x="14" y="17"/>
                    <a:pt x="14" y="17"/>
                    <a:pt x="14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4" y="17"/>
                    <a:pt x="14" y="17"/>
                    <a:pt x="14" y="17"/>
                  </a:cubicBezTo>
                  <a:close/>
                  <a:moveTo>
                    <a:pt x="14" y="14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8" y="18"/>
                  </a:move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8" y="18"/>
                    <a:pt x="8" y="18"/>
                    <a:pt x="8" y="18"/>
                  </a:cubicBezTo>
                  <a:close/>
                  <a:moveTo>
                    <a:pt x="9" y="19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9" y="19"/>
                    <a:pt x="9" y="19"/>
                    <a:pt x="9" y="19"/>
                  </a:cubicBezTo>
                  <a:close/>
                  <a:moveTo>
                    <a:pt x="21" y="17"/>
                  </a:move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7"/>
                    <a:pt x="21" y="17"/>
                    <a:pt x="21" y="17"/>
                  </a:cubicBezTo>
                  <a:close/>
                  <a:moveTo>
                    <a:pt x="14" y="20"/>
                  </a:move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20"/>
                    <a:pt x="14" y="20"/>
                    <a:pt x="14" y="20"/>
                  </a:cubicBezTo>
                  <a:close/>
                  <a:moveTo>
                    <a:pt x="15" y="22"/>
                  </a:move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lose/>
                  <a:moveTo>
                    <a:pt x="16" y="23"/>
                  </a:move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3"/>
                    <a:pt x="16" y="23"/>
                    <a:pt x="16" y="23"/>
                  </a:cubicBezTo>
                  <a:close/>
                  <a:moveTo>
                    <a:pt x="18" y="21"/>
                  </a:moveTo>
                  <a:cubicBezTo>
                    <a:pt x="18" y="20"/>
                    <a:pt x="18" y="20"/>
                    <a:pt x="18" y="20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lose/>
                  <a:moveTo>
                    <a:pt x="19" y="22"/>
                  </a:moveTo>
                  <a:cubicBezTo>
                    <a:pt x="20" y="22"/>
                    <a:pt x="20" y="22"/>
                    <a:pt x="20" y="22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9" y="22"/>
                    <a:pt x="19" y="22"/>
                    <a:pt x="19" y="22"/>
                  </a:cubicBezTo>
                  <a:close/>
                  <a:moveTo>
                    <a:pt x="18" y="24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lose/>
                  <a:moveTo>
                    <a:pt x="16" y="29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9"/>
                    <a:pt x="16" y="29"/>
                    <a:pt x="16" y="29"/>
                  </a:cubicBezTo>
                  <a:close/>
                  <a:moveTo>
                    <a:pt x="17" y="28"/>
                  </a:moveTo>
                  <a:cubicBezTo>
                    <a:pt x="17" y="28"/>
                    <a:pt x="17" y="28"/>
                    <a:pt x="17" y="28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lose/>
                  <a:moveTo>
                    <a:pt x="22" y="28"/>
                  </a:moveTo>
                  <a:cubicBezTo>
                    <a:pt x="22" y="29"/>
                    <a:pt x="22" y="29"/>
                    <a:pt x="22" y="29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lose/>
                  <a:moveTo>
                    <a:pt x="19" y="32"/>
                  </a:moveTo>
                  <a:cubicBezTo>
                    <a:pt x="20" y="31"/>
                    <a:pt x="20" y="31"/>
                    <a:pt x="20" y="31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2"/>
                    <a:pt x="19" y="32"/>
                    <a:pt x="19" y="32"/>
                  </a:cubicBezTo>
                  <a:close/>
                  <a:moveTo>
                    <a:pt x="19" y="32"/>
                  </a:moveTo>
                  <a:cubicBezTo>
                    <a:pt x="19" y="31"/>
                    <a:pt x="19" y="31"/>
                    <a:pt x="19" y="31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lose/>
                  <a:moveTo>
                    <a:pt x="20" y="33"/>
                  </a:move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lose/>
                  <a:moveTo>
                    <a:pt x="22" y="30"/>
                  </a:moveTo>
                  <a:cubicBezTo>
                    <a:pt x="22" y="30"/>
                    <a:pt x="22" y="30"/>
                    <a:pt x="22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2" y="30"/>
                    <a:pt x="22" y="30"/>
                    <a:pt x="22" y="30"/>
                  </a:cubicBezTo>
                  <a:close/>
                  <a:moveTo>
                    <a:pt x="25" y="30"/>
                  </a:moveTo>
                  <a:cubicBezTo>
                    <a:pt x="25" y="31"/>
                    <a:pt x="25" y="31"/>
                    <a:pt x="25" y="31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lose/>
                  <a:moveTo>
                    <a:pt x="23" y="32"/>
                  </a:move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24" y="26"/>
                  </a:moveTo>
                  <a:cubicBezTo>
                    <a:pt x="24" y="26"/>
                    <a:pt x="24" y="26"/>
                    <a:pt x="24" y="26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lose/>
                  <a:moveTo>
                    <a:pt x="23" y="26"/>
                  </a:moveTo>
                  <a:cubicBezTo>
                    <a:pt x="23" y="26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3" y="26"/>
                    <a:pt x="23" y="26"/>
                    <a:pt x="23" y="26"/>
                  </a:cubicBezTo>
                  <a:close/>
                  <a:moveTo>
                    <a:pt x="26" y="28"/>
                  </a:moveTo>
                  <a:cubicBezTo>
                    <a:pt x="27" y="28"/>
                    <a:pt x="27" y="28"/>
                    <a:pt x="27" y="28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8"/>
                    <a:pt x="26" y="28"/>
                    <a:pt x="26" y="28"/>
                  </a:cubicBezTo>
                  <a:close/>
                  <a:moveTo>
                    <a:pt x="26" y="28"/>
                  </a:move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lose/>
                  <a:moveTo>
                    <a:pt x="26" y="31"/>
                  </a:moveTo>
                  <a:cubicBezTo>
                    <a:pt x="26" y="30"/>
                    <a:pt x="26" y="30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lose/>
                  <a:moveTo>
                    <a:pt x="27" y="31"/>
                  </a:move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lose/>
                  <a:moveTo>
                    <a:pt x="27" y="30"/>
                  </a:move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7" y="30"/>
                    <a:pt x="27" y="30"/>
                    <a:pt x="27" y="30"/>
                  </a:cubicBezTo>
                  <a:close/>
                  <a:moveTo>
                    <a:pt x="16" y="40"/>
                  </a:moveTo>
                  <a:cubicBezTo>
                    <a:pt x="15" y="40"/>
                    <a:pt x="15" y="40"/>
                    <a:pt x="15" y="40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6" y="40"/>
                    <a:pt x="16" y="40"/>
                  </a:cubicBezTo>
                  <a:close/>
                  <a:moveTo>
                    <a:pt x="15" y="41"/>
                  </a:moveTo>
                  <a:cubicBezTo>
                    <a:pt x="15" y="41"/>
                    <a:pt x="15" y="41"/>
                    <a:pt x="15" y="41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5" y="41"/>
                    <a:pt x="15" y="41"/>
                    <a:pt x="15" y="41"/>
                  </a:cubicBezTo>
                  <a:close/>
                  <a:moveTo>
                    <a:pt x="8" y="24"/>
                  </a:moveTo>
                  <a:cubicBezTo>
                    <a:pt x="8" y="24"/>
                    <a:pt x="8" y="24"/>
                    <a:pt x="8" y="24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8" y="24"/>
                    <a:pt x="8" y="24"/>
                    <a:pt x="8" y="24"/>
                  </a:cubicBezTo>
                  <a:close/>
                  <a:moveTo>
                    <a:pt x="8" y="24"/>
                  </a:moveTo>
                  <a:cubicBezTo>
                    <a:pt x="9" y="24"/>
                    <a:pt x="9" y="24"/>
                    <a:pt x="9" y="24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8" y="24"/>
                    <a:pt x="8" y="24"/>
                    <a:pt x="8" y="24"/>
                  </a:cubicBezTo>
                  <a:close/>
                  <a:moveTo>
                    <a:pt x="8" y="29"/>
                  </a:moveTo>
                  <a:cubicBezTo>
                    <a:pt x="9" y="29"/>
                    <a:pt x="9" y="29"/>
                    <a:pt x="9" y="2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lose/>
                  <a:moveTo>
                    <a:pt x="1" y="35"/>
                  </a:move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lose/>
                  <a:moveTo>
                    <a:pt x="1" y="36"/>
                  </a:move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lose/>
                  <a:moveTo>
                    <a:pt x="2" y="36"/>
                  </a:move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lose/>
                  <a:moveTo>
                    <a:pt x="1" y="36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6"/>
                    <a:pt x="1" y="36"/>
                    <a:pt x="1" y="36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7" name="Freeform 25"/>
            <p:cNvSpPr>
              <a:spLocks noEditPoints="1"/>
            </p:cNvSpPr>
            <p:nvPr/>
          </p:nvSpPr>
          <p:spPr bwMode="auto">
            <a:xfrm>
              <a:off x="5110163" y="3186113"/>
              <a:ext cx="857250" cy="344488"/>
            </a:xfrm>
            <a:custGeom>
              <a:avLst/>
              <a:gdLst>
                <a:gd name="T0" fmla="*/ 129 w 135"/>
                <a:gd name="T1" fmla="*/ 42 h 54"/>
                <a:gd name="T2" fmla="*/ 122 w 135"/>
                <a:gd name="T3" fmla="*/ 35 h 54"/>
                <a:gd name="T4" fmla="*/ 112 w 135"/>
                <a:gd name="T5" fmla="*/ 33 h 54"/>
                <a:gd name="T6" fmla="*/ 111 w 135"/>
                <a:gd name="T7" fmla="*/ 27 h 54"/>
                <a:gd name="T8" fmla="*/ 115 w 135"/>
                <a:gd name="T9" fmla="*/ 24 h 54"/>
                <a:gd name="T10" fmla="*/ 124 w 135"/>
                <a:gd name="T11" fmla="*/ 26 h 54"/>
                <a:gd name="T12" fmla="*/ 105 w 135"/>
                <a:gd name="T13" fmla="*/ 21 h 54"/>
                <a:gd name="T14" fmla="*/ 89 w 135"/>
                <a:gd name="T15" fmla="*/ 10 h 54"/>
                <a:gd name="T16" fmla="*/ 97 w 135"/>
                <a:gd name="T17" fmla="*/ 22 h 54"/>
                <a:gd name="T18" fmla="*/ 99 w 135"/>
                <a:gd name="T19" fmla="*/ 15 h 54"/>
                <a:gd name="T20" fmla="*/ 96 w 135"/>
                <a:gd name="T21" fmla="*/ 23 h 54"/>
                <a:gd name="T22" fmla="*/ 98 w 135"/>
                <a:gd name="T23" fmla="*/ 31 h 54"/>
                <a:gd name="T24" fmla="*/ 103 w 135"/>
                <a:gd name="T25" fmla="*/ 31 h 54"/>
                <a:gd name="T26" fmla="*/ 91 w 135"/>
                <a:gd name="T27" fmla="*/ 32 h 54"/>
                <a:gd name="T28" fmla="*/ 90 w 135"/>
                <a:gd name="T29" fmla="*/ 26 h 54"/>
                <a:gd name="T30" fmla="*/ 82 w 135"/>
                <a:gd name="T31" fmla="*/ 36 h 54"/>
                <a:gd name="T32" fmla="*/ 82 w 135"/>
                <a:gd name="T33" fmla="*/ 26 h 54"/>
                <a:gd name="T34" fmla="*/ 78 w 135"/>
                <a:gd name="T35" fmla="*/ 22 h 54"/>
                <a:gd name="T36" fmla="*/ 86 w 135"/>
                <a:gd name="T37" fmla="*/ 17 h 54"/>
                <a:gd name="T38" fmla="*/ 72 w 135"/>
                <a:gd name="T39" fmla="*/ 23 h 54"/>
                <a:gd name="T40" fmla="*/ 72 w 135"/>
                <a:gd name="T41" fmla="*/ 37 h 54"/>
                <a:gd name="T42" fmla="*/ 77 w 135"/>
                <a:gd name="T43" fmla="*/ 33 h 54"/>
                <a:gd name="T44" fmla="*/ 80 w 135"/>
                <a:gd name="T45" fmla="*/ 30 h 54"/>
                <a:gd name="T46" fmla="*/ 80 w 135"/>
                <a:gd name="T47" fmla="*/ 23 h 54"/>
                <a:gd name="T48" fmla="*/ 71 w 135"/>
                <a:gd name="T49" fmla="*/ 6 h 54"/>
                <a:gd name="T50" fmla="*/ 62 w 135"/>
                <a:gd name="T51" fmla="*/ 32 h 54"/>
                <a:gd name="T52" fmla="*/ 42 w 135"/>
                <a:gd name="T53" fmla="*/ 25 h 54"/>
                <a:gd name="T54" fmla="*/ 61 w 135"/>
                <a:gd name="T55" fmla="*/ 8 h 54"/>
                <a:gd name="T56" fmla="*/ 68 w 135"/>
                <a:gd name="T57" fmla="*/ 16 h 54"/>
                <a:gd name="T58" fmla="*/ 62 w 135"/>
                <a:gd name="T59" fmla="*/ 26 h 54"/>
                <a:gd name="T60" fmla="*/ 55 w 135"/>
                <a:gd name="T61" fmla="*/ 31 h 54"/>
                <a:gd name="T62" fmla="*/ 44 w 135"/>
                <a:gd name="T63" fmla="*/ 29 h 54"/>
                <a:gd name="T64" fmla="*/ 117 w 135"/>
                <a:gd name="T65" fmla="*/ 23 h 54"/>
                <a:gd name="T66" fmla="*/ 120 w 135"/>
                <a:gd name="T67" fmla="*/ 22 h 54"/>
                <a:gd name="T68" fmla="*/ 115 w 135"/>
                <a:gd name="T69" fmla="*/ 41 h 54"/>
                <a:gd name="T70" fmla="*/ 115 w 135"/>
                <a:gd name="T71" fmla="*/ 38 h 54"/>
                <a:gd name="T72" fmla="*/ 105 w 135"/>
                <a:gd name="T73" fmla="*/ 43 h 54"/>
                <a:gd name="T74" fmla="*/ 102 w 135"/>
                <a:gd name="T75" fmla="*/ 39 h 54"/>
                <a:gd name="T76" fmla="*/ 94 w 135"/>
                <a:gd name="T77" fmla="*/ 43 h 54"/>
                <a:gd name="T78" fmla="*/ 86 w 135"/>
                <a:gd name="T79" fmla="*/ 49 h 54"/>
                <a:gd name="T80" fmla="*/ 77 w 135"/>
                <a:gd name="T81" fmla="*/ 52 h 54"/>
                <a:gd name="T82" fmla="*/ 59 w 135"/>
                <a:gd name="T83" fmla="*/ 41 h 54"/>
                <a:gd name="T84" fmla="*/ 87 w 135"/>
                <a:gd name="T85" fmla="*/ 45 h 54"/>
                <a:gd name="T86" fmla="*/ 72 w 135"/>
                <a:gd name="T87" fmla="*/ 46 h 54"/>
                <a:gd name="T88" fmla="*/ 73 w 135"/>
                <a:gd name="T89" fmla="*/ 47 h 54"/>
                <a:gd name="T90" fmla="*/ 69 w 135"/>
                <a:gd name="T91" fmla="*/ 47 h 54"/>
                <a:gd name="T92" fmla="*/ 62 w 135"/>
                <a:gd name="T93" fmla="*/ 47 h 54"/>
                <a:gd name="T94" fmla="*/ 128 w 135"/>
                <a:gd name="T95" fmla="*/ 45 h 54"/>
                <a:gd name="T96" fmla="*/ 54 w 135"/>
                <a:gd name="T97" fmla="*/ 42 h 54"/>
                <a:gd name="T98" fmla="*/ 45 w 135"/>
                <a:gd name="T99" fmla="*/ 41 h 54"/>
                <a:gd name="T100" fmla="*/ 54 w 135"/>
                <a:gd name="T101" fmla="*/ 46 h 54"/>
                <a:gd name="T102" fmla="*/ 33 w 135"/>
                <a:gd name="T103" fmla="*/ 42 h 54"/>
                <a:gd name="T104" fmla="*/ 31 w 135"/>
                <a:gd name="T105" fmla="*/ 11 h 54"/>
                <a:gd name="T106" fmla="*/ 37 w 135"/>
                <a:gd name="T107" fmla="*/ 30 h 54"/>
                <a:gd name="T108" fmla="*/ 32 w 135"/>
                <a:gd name="T109" fmla="*/ 26 h 54"/>
                <a:gd name="T110" fmla="*/ 21 w 135"/>
                <a:gd name="T111" fmla="*/ 16 h 54"/>
                <a:gd name="T112" fmla="*/ 10 w 135"/>
                <a:gd name="T113" fmla="*/ 24 h 54"/>
                <a:gd name="T114" fmla="*/ 6 w 135"/>
                <a:gd name="T115" fmla="*/ 16 h 54"/>
                <a:gd name="T116" fmla="*/ 11 w 135"/>
                <a:gd name="T117" fmla="*/ 15 h 54"/>
                <a:gd name="T118" fmla="*/ 28 w 135"/>
                <a:gd name="T119" fmla="*/ 38 h 54"/>
                <a:gd name="T120" fmla="*/ 28 w 135"/>
                <a:gd name="T121" fmla="*/ 26 h 54"/>
                <a:gd name="T122" fmla="*/ 20 w 135"/>
                <a:gd name="T123" fmla="*/ 16 h 54"/>
                <a:gd name="T124" fmla="*/ 3 w 135"/>
                <a:gd name="T125" fmla="*/ 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" h="54">
                  <a:moveTo>
                    <a:pt x="135" y="28"/>
                  </a:moveTo>
                  <a:cubicBezTo>
                    <a:pt x="135" y="39"/>
                    <a:pt x="135" y="39"/>
                    <a:pt x="135" y="39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34" y="41"/>
                    <a:pt x="134" y="41"/>
                    <a:pt x="134" y="41"/>
                  </a:cubicBezTo>
                  <a:cubicBezTo>
                    <a:pt x="135" y="41"/>
                    <a:pt x="135" y="41"/>
                    <a:pt x="135" y="41"/>
                  </a:cubicBezTo>
                  <a:cubicBezTo>
                    <a:pt x="134" y="48"/>
                    <a:pt x="134" y="48"/>
                    <a:pt x="134" y="48"/>
                  </a:cubicBezTo>
                  <a:cubicBezTo>
                    <a:pt x="134" y="48"/>
                    <a:pt x="134" y="48"/>
                    <a:pt x="134" y="48"/>
                  </a:cubicBezTo>
                  <a:cubicBezTo>
                    <a:pt x="133" y="48"/>
                    <a:pt x="133" y="48"/>
                    <a:pt x="133" y="48"/>
                  </a:cubicBezTo>
                  <a:cubicBezTo>
                    <a:pt x="133" y="47"/>
                    <a:pt x="133" y="47"/>
                    <a:pt x="133" y="47"/>
                  </a:cubicBezTo>
                  <a:cubicBezTo>
                    <a:pt x="132" y="46"/>
                    <a:pt x="132" y="46"/>
                    <a:pt x="132" y="46"/>
                  </a:cubicBezTo>
                  <a:cubicBezTo>
                    <a:pt x="132" y="46"/>
                    <a:pt x="132" y="46"/>
                    <a:pt x="132" y="46"/>
                  </a:cubicBezTo>
                  <a:cubicBezTo>
                    <a:pt x="132" y="46"/>
                    <a:pt x="132" y="46"/>
                    <a:pt x="132" y="46"/>
                  </a:cubicBezTo>
                  <a:cubicBezTo>
                    <a:pt x="132" y="46"/>
                    <a:pt x="132" y="46"/>
                    <a:pt x="132" y="46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0" y="45"/>
                    <a:pt x="130" y="45"/>
                    <a:pt x="130" y="45"/>
                  </a:cubicBezTo>
                  <a:cubicBezTo>
                    <a:pt x="130" y="45"/>
                    <a:pt x="130" y="45"/>
                    <a:pt x="130" y="45"/>
                  </a:cubicBezTo>
                  <a:cubicBezTo>
                    <a:pt x="129" y="45"/>
                    <a:pt x="129" y="45"/>
                    <a:pt x="129" y="45"/>
                  </a:cubicBezTo>
                  <a:cubicBezTo>
                    <a:pt x="129" y="45"/>
                    <a:pt x="129" y="45"/>
                    <a:pt x="129" y="45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29" y="44"/>
                    <a:pt x="129" y="44"/>
                    <a:pt x="129" y="44"/>
                  </a:cubicBezTo>
                  <a:cubicBezTo>
                    <a:pt x="129" y="43"/>
                    <a:pt x="129" y="43"/>
                    <a:pt x="129" y="43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29" y="42"/>
                    <a:pt x="129" y="42"/>
                    <a:pt x="129" y="42"/>
                  </a:cubicBezTo>
                  <a:cubicBezTo>
                    <a:pt x="129" y="42"/>
                    <a:pt x="129" y="42"/>
                    <a:pt x="129" y="42"/>
                  </a:cubicBezTo>
                  <a:cubicBezTo>
                    <a:pt x="130" y="42"/>
                    <a:pt x="130" y="42"/>
                    <a:pt x="130" y="42"/>
                  </a:cubicBezTo>
                  <a:cubicBezTo>
                    <a:pt x="129" y="42"/>
                    <a:pt x="129" y="42"/>
                    <a:pt x="129" y="42"/>
                  </a:cubicBezTo>
                  <a:cubicBezTo>
                    <a:pt x="129" y="42"/>
                    <a:pt x="129" y="42"/>
                    <a:pt x="129" y="42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6" y="38"/>
                    <a:pt x="126" y="38"/>
                    <a:pt x="126" y="38"/>
                  </a:cubicBezTo>
                  <a:cubicBezTo>
                    <a:pt x="127" y="37"/>
                    <a:pt x="127" y="37"/>
                    <a:pt x="127" y="37"/>
                  </a:cubicBezTo>
                  <a:cubicBezTo>
                    <a:pt x="126" y="37"/>
                    <a:pt x="126" y="37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cubicBezTo>
                    <a:pt x="126" y="37"/>
                    <a:pt x="126" y="37"/>
                    <a:pt x="126" y="37"/>
                  </a:cubicBezTo>
                  <a:cubicBezTo>
                    <a:pt x="126" y="36"/>
                    <a:pt x="126" y="36"/>
                    <a:pt x="126" y="36"/>
                  </a:cubicBezTo>
                  <a:cubicBezTo>
                    <a:pt x="126" y="37"/>
                    <a:pt x="126" y="37"/>
                    <a:pt x="126" y="37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24" y="36"/>
                    <a:pt x="124" y="36"/>
                    <a:pt x="124" y="36"/>
                  </a:cubicBezTo>
                  <a:cubicBezTo>
                    <a:pt x="124" y="36"/>
                    <a:pt x="124" y="36"/>
                    <a:pt x="124" y="36"/>
                  </a:cubicBezTo>
                  <a:cubicBezTo>
                    <a:pt x="123" y="35"/>
                    <a:pt x="123" y="35"/>
                    <a:pt x="123" y="35"/>
                  </a:cubicBezTo>
                  <a:cubicBezTo>
                    <a:pt x="123" y="35"/>
                    <a:pt x="123" y="35"/>
                    <a:pt x="123" y="35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19" y="34"/>
                    <a:pt x="119" y="34"/>
                    <a:pt x="119" y="34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7" y="33"/>
                    <a:pt x="117" y="33"/>
                    <a:pt x="117" y="33"/>
                  </a:cubicBezTo>
                  <a:cubicBezTo>
                    <a:pt x="117" y="33"/>
                    <a:pt x="117" y="33"/>
                    <a:pt x="117" y="33"/>
                  </a:cubicBezTo>
                  <a:cubicBezTo>
                    <a:pt x="117" y="33"/>
                    <a:pt x="117" y="33"/>
                    <a:pt x="117" y="33"/>
                  </a:cubicBezTo>
                  <a:cubicBezTo>
                    <a:pt x="116" y="33"/>
                    <a:pt x="116" y="33"/>
                    <a:pt x="116" y="33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17" y="32"/>
                    <a:pt x="117" y="32"/>
                    <a:pt x="117" y="32"/>
                  </a:cubicBezTo>
                  <a:cubicBezTo>
                    <a:pt x="117" y="32"/>
                    <a:pt x="117" y="32"/>
                    <a:pt x="117" y="32"/>
                  </a:cubicBezTo>
                  <a:cubicBezTo>
                    <a:pt x="117" y="32"/>
                    <a:pt x="117" y="32"/>
                    <a:pt x="117" y="32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4" y="30"/>
                    <a:pt x="114" y="30"/>
                    <a:pt x="114" y="30"/>
                  </a:cubicBezTo>
                  <a:cubicBezTo>
                    <a:pt x="114" y="29"/>
                    <a:pt x="114" y="29"/>
                    <a:pt x="114" y="29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2" y="32"/>
                    <a:pt x="112" y="32"/>
                    <a:pt x="112" y="32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2" y="33"/>
                    <a:pt x="112" y="33"/>
                    <a:pt x="112" y="33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10" y="32"/>
                    <a:pt x="110" y="32"/>
                    <a:pt x="110" y="32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0" y="31"/>
                    <a:pt x="110" y="31"/>
                    <a:pt x="110" y="31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09" y="29"/>
                    <a:pt x="109" y="29"/>
                    <a:pt x="109" y="29"/>
                  </a:cubicBezTo>
                  <a:cubicBezTo>
                    <a:pt x="109" y="29"/>
                    <a:pt x="109" y="29"/>
                    <a:pt x="109" y="29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9" y="29"/>
                    <a:pt x="109" y="29"/>
                    <a:pt x="109" y="29"/>
                  </a:cubicBezTo>
                  <a:cubicBezTo>
                    <a:pt x="109" y="29"/>
                    <a:pt x="109" y="29"/>
                    <a:pt x="109" y="29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11" y="29"/>
                    <a:pt x="111" y="29"/>
                    <a:pt x="111" y="29"/>
                  </a:cubicBezTo>
                  <a:cubicBezTo>
                    <a:pt x="111" y="29"/>
                    <a:pt x="111" y="29"/>
                    <a:pt x="111" y="29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2" y="28"/>
                    <a:pt x="112" y="28"/>
                    <a:pt x="112" y="28"/>
                  </a:cubicBezTo>
                  <a:cubicBezTo>
                    <a:pt x="113" y="28"/>
                    <a:pt x="113" y="28"/>
                    <a:pt x="113" y="28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3" y="28"/>
                    <a:pt x="113" y="28"/>
                    <a:pt x="113" y="28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114" y="27"/>
                    <a:pt x="114" y="27"/>
                    <a:pt x="114" y="27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09" y="27"/>
                    <a:pt x="109" y="27"/>
                    <a:pt x="109" y="27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7" y="25"/>
                    <a:pt x="107" y="25"/>
                    <a:pt x="107" y="25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07" y="25"/>
                    <a:pt x="107" y="25"/>
                    <a:pt x="107" y="25"/>
                  </a:cubicBezTo>
                  <a:cubicBezTo>
                    <a:pt x="106" y="25"/>
                    <a:pt x="106" y="25"/>
                    <a:pt x="106" y="25"/>
                  </a:cubicBezTo>
                  <a:cubicBezTo>
                    <a:pt x="106" y="25"/>
                    <a:pt x="106" y="25"/>
                    <a:pt x="106" y="25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07" y="23"/>
                    <a:pt x="107" y="23"/>
                    <a:pt x="107" y="23"/>
                  </a:cubicBezTo>
                  <a:cubicBezTo>
                    <a:pt x="107" y="23"/>
                    <a:pt x="107" y="23"/>
                    <a:pt x="107" y="23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112" y="22"/>
                    <a:pt x="112" y="22"/>
                    <a:pt x="112" y="22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4" y="22"/>
                    <a:pt x="114" y="22"/>
                    <a:pt x="114" y="22"/>
                  </a:cubicBezTo>
                  <a:cubicBezTo>
                    <a:pt x="115" y="23"/>
                    <a:pt x="115" y="23"/>
                    <a:pt x="115" y="23"/>
                  </a:cubicBezTo>
                  <a:cubicBezTo>
                    <a:pt x="115" y="23"/>
                    <a:pt x="115" y="23"/>
                    <a:pt x="115" y="23"/>
                  </a:cubicBezTo>
                  <a:cubicBezTo>
                    <a:pt x="115" y="23"/>
                    <a:pt x="115" y="23"/>
                    <a:pt x="115" y="23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5" y="25"/>
                    <a:pt x="115" y="25"/>
                    <a:pt x="115" y="25"/>
                  </a:cubicBezTo>
                  <a:cubicBezTo>
                    <a:pt x="115" y="25"/>
                    <a:pt x="115" y="25"/>
                    <a:pt x="115" y="25"/>
                  </a:cubicBezTo>
                  <a:cubicBezTo>
                    <a:pt x="115" y="26"/>
                    <a:pt x="115" y="26"/>
                    <a:pt x="115" y="26"/>
                  </a:cubicBezTo>
                  <a:cubicBezTo>
                    <a:pt x="115" y="27"/>
                    <a:pt x="115" y="27"/>
                    <a:pt x="115" y="27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5" y="29"/>
                    <a:pt x="115" y="29"/>
                    <a:pt x="115" y="29"/>
                  </a:cubicBezTo>
                  <a:cubicBezTo>
                    <a:pt x="116" y="29"/>
                    <a:pt x="116" y="29"/>
                    <a:pt x="116" y="29"/>
                  </a:cubicBezTo>
                  <a:cubicBezTo>
                    <a:pt x="116" y="29"/>
                    <a:pt x="116" y="29"/>
                    <a:pt x="116" y="29"/>
                  </a:cubicBezTo>
                  <a:cubicBezTo>
                    <a:pt x="116" y="28"/>
                    <a:pt x="116" y="28"/>
                    <a:pt x="116" y="28"/>
                  </a:cubicBezTo>
                  <a:cubicBezTo>
                    <a:pt x="116" y="28"/>
                    <a:pt x="116" y="28"/>
                    <a:pt x="116" y="28"/>
                  </a:cubicBezTo>
                  <a:cubicBezTo>
                    <a:pt x="116" y="28"/>
                    <a:pt x="116" y="28"/>
                    <a:pt x="116" y="28"/>
                  </a:cubicBezTo>
                  <a:cubicBezTo>
                    <a:pt x="116" y="29"/>
                    <a:pt x="116" y="29"/>
                    <a:pt x="116" y="29"/>
                  </a:cubicBezTo>
                  <a:cubicBezTo>
                    <a:pt x="117" y="29"/>
                    <a:pt x="117" y="29"/>
                    <a:pt x="117" y="29"/>
                  </a:cubicBezTo>
                  <a:cubicBezTo>
                    <a:pt x="117" y="29"/>
                    <a:pt x="117" y="29"/>
                    <a:pt x="117" y="29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118" y="30"/>
                    <a:pt x="118" y="30"/>
                    <a:pt x="118" y="30"/>
                  </a:cubicBezTo>
                  <a:cubicBezTo>
                    <a:pt x="118" y="31"/>
                    <a:pt x="118" y="31"/>
                    <a:pt x="118" y="31"/>
                  </a:cubicBezTo>
                  <a:cubicBezTo>
                    <a:pt x="118" y="31"/>
                    <a:pt x="118" y="31"/>
                    <a:pt x="118" y="31"/>
                  </a:cubicBezTo>
                  <a:cubicBezTo>
                    <a:pt x="119" y="30"/>
                    <a:pt x="119" y="30"/>
                    <a:pt x="119" y="30"/>
                  </a:cubicBezTo>
                  <a:cubicBezTo>
                    <a:pt x="119" y="30"/>
                    <a:pt x="119" y="30"/>
                    <a:pt x="119" y="30"/>
                  </a:cubicBezTo>
                  <a:cubicBezTo>
                    <a:pt x="119" y="30"/>
                    <a:pt x="119" y="30"/>
                    <a:pt x="119" y="30"/>
                  </a:cubicBezTo>
                  <a:cubicBezTo>
                    <a:pt x="120" y="30"/>
                    <a:pt x="120" y="30"/>
                    <a:pt x="120" y="30"/>
                  </a:cubicBezTo>
                  <a:cubicBezTo>
                    <a:pt x="120" y="29"/>
                    <a:pt x="120" y="29"/>
                    <a:pt x="120" y="29"/>
                  </a:cubicBezTo>
                  <a:cubicBezTo>
                    <a:pt x="120" y="28"/>
                    <a:pt x="120" y="28"/>
                    <a:pt x="120" y="28"/>
                  </a:cubicBezTo>
                  <a:cubicBezTo>
                    <a:pt x="121" y="28"/>
                    <a:pt x="121" y="28"/>
                    <a:pt x="121" y="28"/>
                  </a:cubicBezTo>
                  <a:cubicBezTo>
                    <a:pt x="121" y="28"/>
                    <a:pt x="121" y="28"/>
                    <a:pt x="121" y="28"/>
                  </a:cubicBezTo>
                  <a:cubicBezTo>
                    <a:pt x="121" y="27"/>
                    <a:pt x="121" y="27"/>
                    <a:pt x="121" y="27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4" y="27"/>
                    <a:pt x="124" y="27"/>
                    <a:pt x="124" y="27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4" y="26"/>
                    <a:pt x="124" y="26"/>
                    <a:pt x="124" y="26"/>
                  </a:cubicBezTo>
                  <a:cubicBezTo>
                    <a:pt x="125" y="25"/>
                    <a:pt x="125" y="25"/>
                    <a:pt x="125" y="25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6" y="25"/>
                    <a:pt x="126" y="25"/>
                    <a:pt x="126" y="25"/>
                  </a:cubicBezTo>
                  <a:cubicBezTo>
                    <a:pt x="127" y="26"/>
                    <a:pt x="127" y="26"/>
                    <a:pt x="127" y="26"/>
                  </a:cubicBezTo>
                  <a:cubicBezTo>
                    <a:pt x="128" y="26"/>
                    <a:pt x="128" y="26"/>
                    <a:pt x="128" y="26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29" y="26"/>
                    <a:pt x="129" y="26"/>
                    <a:pt x="129" y="26"/>
                  </a:cubicBezTo>
                  <a:cubicBezTo>
                    <a:pt x="130" y="27"/>
                    <a:pt x="130" y="27"/>
                    <a:pt x="130" y="27"/>
                  </a:cubicBezTo>
                  <a:cubicBezTo>
                    <a:pt x="132" y="27"/>
                    <a:pt x="132" y="27"/>
                    <a:pt x="132" y="27"/>
                  </a:cubicBezTo>
                  <a:cubicBezTo>
                    <a:pt x="132" y="27"/>
                    <a:pt x="132" y="27"/>
                    <a:pt x="132" y="27"/>
                  </a:cubicBezTo>
                  <a:cubicBezTo>
                    <a:pt x="132" y="27"/>
                    <a:pt x="132" y="27"/>
                    <a:pt x="132" y="27"/>
                  </a:cubicBezTo>
                  <a:cubicBezTo>
                    <a:pt x="133" y="27"/>
                    <a:pt x="133" y="27"/>
                    <a:pt x="133" y="27"/>
                  </a:cubicBezTo>
                  <a:cubicBezTo>
                    <a:pt x="134" y="27"/>
                    <a:pt x="134" y="27"/>
                    <a:pt x="134" y="27"/>
                  </a:cubicBezTo>
                  <a:cubicBezTo>
                    <a:pt x="134" y="28"/>
                    <a:pt x="134" y="28"/>
                    <a:pt x="134" y="28"/>
                  </a:cubicBezTo>
                  <a:cubicBezTo>
                    <a:pt x="134" y="28"/>
                    <a:pt x="134" y="28"/>
                    <a:pt x="134" y="28"/>
                  </a:cubicBezTo>
                  <a:cubicBezTo>
                    <a:pt x="134" y="28"/>
                    <a:pt x="134" y="28"/>
                    <a:pt x="134" y="28"/>
                  </a:cubicBezTo>
                  <a:cubicBezTo>
                    <a:pt x="134" y="28"/>
                    <a:pt x="134" y="28"/>
                    <a:pt x="134" y="28"/>
                  </a:cubicBezTo>
                  <a:cubicBezTo>
                    <a:pt x="135" y="28"/>
                    <a:pt x="135" y="28"/>
                    <a:pt x="135" y="28"/>
                  </a:cubicBezTo>
                  <a:cubicBezTo>
                    <a:pt x="135" y="28"/>
                    <a:pt x="135" y="28"/>
                    <a:pt x="135" y="28"/>
                  </a:cubicBezTo>
                  <a:close/>
                  <a:moveTo>
                    <a:pt x="100" y="20"/>
                  </a:moveTo>
                  <a:cubicBezTo>
                    <a:pt x="101" y="21"/>
                    <a:pt x="101" y="21"/>
                    <a:pt x="101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0" y="20"/>
                    <a:pt x="100" y="20"/>
                    <a:pt x="100" y="20"/>
                  </a:cubicBezTo>
                  <a:close/>
                  <a:moveTo>
                    <a:pt x="106" y="21"/>
                  </a:moveTo>
                  <a:cubicBezTo>
                    <a:pt x="106" y="22"/>
                    <a:pt x="106" y="22"/>
                    <a:pt x="106" y="22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6" y="21"/>
                    <a:pt x="106" y="21"/>
                    <a:pt x="106" y="21"/>
                  </a:cubicBezTo>
                  <a:close/>
                  <a:moveTo>
                    <a:pt x="105" y="23"/>
                  </a:moveTo>
                  <a:cubicBezTo>
                    <a:pt x="104" y="23"/>
                    <a:pt x="104" y="23"/>
                    <a:pt x="104" y="23"/>
                  </a:cubicBezTo>
                  <a:cubicBezTo>
                    <a:pt x="104" y="23"/>
                    <a:pt x="104" y="23"/>
                    <a:pt x="104" y="23"/>
                  </a:cubicBezTo>
                  <a:cubicBezTo>
                    <a:pt x="104" y="23"/>
                    <a:pt x="104" y="23"/>
                    <a:pt x="104" y="23"/>
                  </a:cubicBezTo>
                  <a:cubicBezTo>
                    <a:pt x="105" y="23"/>
                    <a:pt x="105" y="23"/>
                    <a:pt x="105" y="23"/>
                  </a:cubicBezTo>
                  <a:close/>
                  <a:moveTo>
                    <a:pt x="105" y="23"/>
                  </a:moveTo>
                  <a:cubicBezTo>
                    <a:pt x="105" y="23"/>
                    <a:pt x="105" y="23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5" y="23"/>
                    <a:pt x="105" y="23"/>
                    <a:pt x="105" y="23"/>
                  </a:cubicBezTo>
                  <a:close/>
                  <a:moveTo>
                    <a:pt x="105" y="23"/>
                  </a:moveTo>
                  <a:cubicBezTo>
                    <a:pt x="105" y="24"/>
                    <a:pt x="105" y="24"/>
                    <a:pt x="105" y="24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05" y="23"/>
                    <a:pt x="105" y="23"/>
                    <a:pt x="105" y="23"/>
                  </a:cubicBezTo>
                  <a:close/>
                  <a:moveTo>
                    <a:pt x="89" y="9"/>
                  </a:move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89" y="10"/>
                    <a:pt x="89" y="10"/>
                    <a:pt x="89" y="10"/>
                  </a:cubicBezTo>
                  <a:cubicBezTo>
                    <a:pt x="89" y="9"/>
                    <a:pt x="89" y="9"/>
                    <a:pt x="89" y="9"/>
                  </a:cubicBezTo>
                  <a:cubicBezTo>
                    <a:pt x="89" y="9"/>
                    <a:pt x="89" y="9"/>
                    <a:pt x="89" y="9"/>
                  </a:cubicBezTo>
                  <a:close/>
                  <a:moveTo>
                    <a:pt x="93" y="7"/>
                  </a:moveTo>
                  <a:cubicBezTo>
                    <a:pt x="93" y="7"/>
                    <a:pt x="93" y="7"/>
                    <a:pt x="93" y="7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3" y="7"/>
                    <a:pt x="93" y="7"/>
                    <a:pt x="93" y="7"/>
                  </a:cubicBezTo>
                  <a:close/>
                  <a:moveTo>
                    <a:pt x="93" y="8"/>
                  </a:moveTo>
                  <a:cubicBezTo>
                    <a:pt x="93" y="8"/>
                    <a:pt x="93" y="8"/>
                    <a:pt x="93" y="8"/>
                  </a:cubicBezTo>
                  <a:cubicBezTo>
                    <a:pt x="93" y="9"/>
                    <a:pt x="93" y="9"/>
                    <a:pt x="93" y="9"/>
                  </a:cubicBezTo>
                  <a:cubicBezTo>
                    <a:pt x="93" y="9"/>
                    <a:pt x="93" y="9"/>
                    <a:pt x="93" y="9"/>
                  </a:cubicBezTo>
                  <a:cubicBezTo>
                    <a:pt x="93" y="9"/>
                    <a:pt x="93" y="8"/>
                    <a:pt x="93" y="8"/>
                  </a:cubicBezTo>
                  <a:close/>
                  <a:moveTo>
                    <a:pt x="97" y="14"/>
                  </a:moveTo>
                  <a:cubicBezTo>
                    <a:pt x="97" y="15"/>
                    <a:pt x="97" y="15"/>
                    <a:pt x="97" y="15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8" y="13"/>
                    <a:pt x="98" y="13"/>
                    <a:pt x="98" y="13"/>
                  </a:cubicBezTo>
                  <a:cubicBezTo>
                    <a:pt x="97" y="14"/>
                    <a:pt x="97" y="14"/>
                    <a:pt x="97" y="14"/>
                  </a:cubicBezTo>
                  <a:close/>
                  <a:moveTo>
                    <a:pt x="97" y="21"/>
                  </a:moveTo>
                  <a:cubicBezTo>
                    <a:pt x="97" y="22"/>
                    <a:pt x="97" y="22"/>
                    <a:pt x="97" y="22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1"/>
                    <a:pt x="96" y="21"/>
                    <a:pt x="96" y="21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5" y="17"/>
                    <a:pt x="95" y="17"/>
                    <a:pt x="95" y="17"/>
                  </a:cubicBezTo>
                  <a:cubicBezTo>
                    <a:pt x="95" y="17"/>
                    <a:pt x="95" y="17"/>
                    <a:pt x="95" y="17"/>
                  </a:cubicBezTo>
                  <a:cubicBezTo>
                    <a:pt x="95" y="16"/>
                    <a:pt x="95" y="16"/>
                    <a:pt x="95" y="16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7"/>
                    <a:pt x="97" y="17"/>
                    <a:pt x="97" y="17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8" y="16"/>
                    <a:pt x="98" y="16"/>
                    <a:pt x="98" y="16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98" y="18"/>
                    <a:pt x="98" y="18"/>
                    <a:pt x="98" y="18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8" y="19"/>
                    <a:pt x="98" y="19"/>
                    <a:pt x="98" y="19"/>
                  </a:cubicBezTo>
                  <a:cubicBezTo>
                    <a:pt x="98" y="19"/>
                    <a:pt x="98" y="19"/>
                    <a:pt x="98" y="19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98" y="19"/>
                    <a:pt x="98" y="19"/>
                    <a:pt x="98" y="19"/>
                  </a:cubicBezTo>
                  <a:cubicBezTo>
                    <a:pt x="97" y="19"/>
                    <a:pt x="97" y="19"/>
                    <a:pt x="97" y="19"/>
                  </a:cubicBezTo>
                  <a:cubicBezTo>
                    <a:pt x="97" y="19"/>
                    <a:pt x="97" y="19"/>
                    <a:pt x="97" y="19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7" y="21"/>
                    <a:pt x="97" y="21"/>
                    <a:pt x="97" y="21"/>
                  </a:cubicBezTo>
                  <a:close/>
                  <a:moveTo>
                    <a:pt x="94" y="23"/>
                  </a:moveTo>
                  <a:cubicBezTo>
                    <a:pt x="95" y="23"/>
                    <a:pt x="95" y="23"/>
                    <a:pt x="95" y="23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94" y="23"/>
                    <a:pt x="94" y="23"/>
                    <a:pt x="94" y="23"/>
                  </a:cubicBezTo>
                  <a:close/>
                  <a:moveTo>
                    <a:pt x="94" y="22"/>
                  </a:move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ubicBezTo>
                    <a:pt x="94" y="22"/>
                    <a:pt x="94" y="22"/>
                    <a:pt x="94" y="22"/>
                  </a:cubicBezTo>
                  <a:close/>
                  <a:moveTo>
                    <a:pt x="95" y="22"/>
                  </a:moveTo>
                  <a:cubicBezTo>
                    <a:pt x="95" y="22"/>
                    <a:pt x="95" y="22"/>
                    <a:pt x="95" y="22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5" y="23"/>
                    <a:pt x="95" y="23"/>
                    <a:pt x="95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3"/>
                    <a:pt x="96" y="23"/>
                    <a:pt x="96" y="23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5" y="22"/>
                    <a:pt x="95" y="22"/>
                    <a:pt x="95" y="22"/>
                  </a:cubicBezTo>
                  <a:close/>
                  <a:moveTo>
                    <a:pt x="95" y="25"/>
                  </a:moveTo>
                  <a:cubicBezTo>
                    <a:pt x="96" y="25"/>
                    <a:pt x="96" y="25"/>
                    <a:pt x="96" y="25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7" y="25"/>
                    <a:pt x="97" y="25"/>
                    <a:pt x="97" y="25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5"/>
                    <a:pt x="95" y="25"/>
                    <a:pt x="95" y="25"/>
                  </a:cubicBezTo>
                  <a:close/>
                  <a:moveTo>
                    <a:pt x="103" y="26"/>
                  </a:moveTo>
                  <a:cubicBezTo>
                    <a:pt x="102" y="26"/>
                    <a:pt x="102" y="26"/>
                    <a:pt x="102" y="26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103" y="27"/>
                    <a:pt x="103" y="27"/>
                    <a:pt x="103" y="27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3" y="26"/>
                    <a:pt x="103" y="26"/>
                  </a:cubicBezTo>
                  <a:close/>
                  <a:moveTo>
                    <a:pt x="98" y="31"/>
                  </a:moveTo>
                  <a:cubicBezTo>
                    <a:pt x="98" y="31"/>
                    <a:pt x="98" y="31"/>
                    <a:pt x="98" y="31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1"/>
                    <a:pt x="98" y="31"/>
                    <a:pt x="98" y="31"/>
                  </a:cubicBezTo>
                  <a:close/>
                  <a:moveTo>
                    <a:pt x="98" y="31"/>
                  </a:moveTo>
                  <a:cubicBezTo>
                    <a:pt x="98" y="31"/>
                    <a:pt x="98" y="31"/>
                    <a:pt x="98" y="31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2"/>
                    <a:pt x="98" y="32"/>
                    <a:pt x="98" y="32"/>
                  </a:cubicBezTo>
                  <a:cubicBezTo>
                    <a:pt x="98" y="31"/>
                    <a:pt x="98" y="31"/>
                    <a:pt x="98" y="31"/>
                  </a:cubicBezTo>
                  <a:close/>
                  <a:moveTo>
                    <a:pt x="96" y="32"/>
                  </a:moveTo>
                  <a:cubicBezTo>
                    <a:pt x="97" y="31"/>
                    <a:pt x="97" y="31"/>
                    <a:pt x="97" y="31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96" y="32"/>
                    <a:pt x="96" y="32"/>
                    <a:pt x="96" y="32"/>
                  </a:cubicBezTo>
                  <a:close/>
                  <a:moveTo>
                    <a:pt x="96" y="30"/>
                  </a:moveTo>
                  <a:cubicBezTo>
                    <a:pt x="96" y="30"/>
                    <a:pt x="96" y="30"/>
                    <a:pt x="96" y="30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6" y="30"/>
                    <a:pt x="96" y="30"/>
                    <a:pt x="96" y="30"/>
                  </a:cubicBezTo>
                  <a:close/>
                  <a:moveTo>
                    <a:pt x="96" y="29"/>
                  </a:moveTo>
                  <a:cubicBezTo>
                    <a:pt x="96" y="29"/>
                    <a:pt x="96" y="29"/>
                    <a:pt x="96" y="29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6" y="29"/>
                    <a:pt x="96" y="29"/>
                    <a:pt x="96" y="29"/>
                  </a:cubicBezTo>
                  <a:cubicBezTo>
                    <a:pt x="96" y="29"/>
                    <a:pt x="96" y="29"/>
                    <a:pt x="96" y="29"/>
                  </a:cubicBezTo>
                  <a:close/>
                  <a:moveTo>
                    <a:pt x="97" y="31"/>
                  </a:moveTo>
                  <a:cubicBezTo>
                    <a:pt x="97" y="30"/>
                    <a:pt x="97" y="30"/>
                    <a:pt x="97" y="30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3" y="31"/>
                    <a:pt x="103" y="31"/>
                    <a:pt x="103" y="31"/>
                  </a:cubicBezTo>
                  <a:cubicBezTo>
                    <a:pt x="103" y="31"/>
                    <a:pt x="103" y="31"/>
                    <a:pt x="103" y="31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99" y="29"/>
                    <a:pt x="99" y="29"/>
                    <a:pt x="99" y="29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7" y="29"/>
                    <a:pt x="97" y="29"/>
                    <a:pt x="97" y="29"/>
                  </a:cubicBezTo>
                  <a:cubicBezTo>
                    <a:pt x="97" y="29"/>
                    <a:pt x="97" y="29"/>
                    <a:pt x="97" y="29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7" y="31"/>
                    <a:pt x="97" y="31"/>
                    <a:pt x="97" y="31"/>
                  </a:cubicBezTo>
                  <a:close/>
                  <a:moveTo>
                    <a:pt x="91" y="30"/>
                  </a:moveTo>
                  <a:cubicBezTo>
                    <a:pt x="91" y="30"/>
                    <a:pt x="91" y="30"/>
                    <a:pt x="91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3" y="30"/>
                    <a:pt x="93" y="30"/>
                    <a:pt x="93" y="30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3" y="32"/>
                    <a:pt x="93" y="32"/>
                    <a:pt x="93" y="32"/>
                  </a:cubicBezTo>
                  <a:cubicBezTo>
                    <a:pt x="93" y="32"/>
                    <a:pt x="93" y="32"/>
                    <a:pt x="93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0" y="31"/>
                    <a:pt x="90" y="31"/>
                    <a:pt x="90" y="31"/>
                  </a:cubicBezTo>
                  <a:cubicBezTo>
                    <a:pt x="90" y="30"/>
                    <a:pt x="90" y="30"/>
                    <a:pt x="90" y="30"/>
                  </a:cubicBezTo>
                  <a:cubicBezTo>
                    <a:pt x="91" y="30"/>
                    <a:pt x="91" y="30"/>
                    <a:pt x="91" y="30"/>
                  </a:cubicBezTo>
                  <a:close/>
                  <a:moveTo>
                    <a:pt x="75" y="42"/>
                  </a:moveTo>
                  <a:cubicBezTo>
                    <a:pt x="74" y="42"/>
                    <a:pt x="74" y="42"/>
                    <a:pt x="74" y="42"/>
                  </a:cubicBezTo>
                  <a:cubicBezTo>
                    <a:pt x="74" y="42"/>
                    <a:pt x="74" y="42"/>
                    <a:pt x="74" y="42"/>
                  </a:cubicBezTo>
                  <a:cubicBezTo>
                    <a:pt x="74" y="42"/>
                    <a:pt x="74" y="42"/>
                    <a:pt x="74" y="42"/>
                  </a:cubicBezTo>
                  <a:cubicBezTo>
                    <a:pt x="75" y="42"/>
                    <a:pt x="75" y="42"/>
                    <a:pt x="75" y="42"/>
                  </a:cubicBezTo>
                  <a:close/>
                  <a:moveTo>
                    <a:pt x="74" y="38"/>
                  </a:moveTo>
                  <a:cubicBezTo>
                    <a:pt x="75" y="39"/>
                    <a:pt x="75" y="39"/>
                    <a:pt x="75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40"/>
                    <a:pt x="74" y="40"/>
                    <a:pt x="74" y="40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8"/>
                    <a:pt x="74" y="38"/>
                    <a:pt x="74" y="38"/>
                  </a:cubicBezTo>
                  <a:cubicBezTo>
                    <a:pt x="74" y="38"/>
                    <a:pt x="74" y="38"/>
                    <a:pt x="74" y="38"/>
                  </a:cubicBezTo>
                  <a:close/>
                  <a:moveTo>
                    <a:pt x="90" y="27"/>
                  </a:moveTo>
                  <a:cubicBezTo>
                    <a:pt x="90" y="27"/>
                    <a:pt x="90" y="27"/>
                    <a:pt x="90" y="27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1" y="28"/>
                    <a:pt x="91" y="28"/>
                    <a:pt x="91" y="28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7"/>
                    <a:pt x="90" y="27"/>
                    <a:pt x="90" y="27"/>
                  </a:cubicBezTo>
                  <a:cubicBezTo>
                    <a:pt x="90" y="27"/>
                    <a:pt x="90" y="27"/>
                    <a:pt x="90" y="27"/>
                  </a:cubicBezTo>
                  <a:cubicBezTo>
                    <a:pt x="90" y="27"/>
                    <a:pt x="90" y="27"/>
                    <a:pt x="90" y="27"/>
                  </a:cubicBezTo>
                  <a:close/>
                  <a:moveTo>
                    <a:pt x="89" y="26"/>
                  </a:moveTo>
                  <a:cubicBezTo>
                    <a:pt x="89" y="26"/>
                    <a:pt x="89" y="26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90" y="26"/>
                    <a:pt x="90" y="26"/>
                    <a:pt x="90" y="26"/>
                  </a:cubicBezTo>
                  <a:cubicBezTo>
                    <a:pt x="91" y="26"/>
                    <a:pt x="91" y="26"/>
                    <a:pt x="91" y="26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1" y="26"/>
                    <a:pt x="91" y="26"/>
                    <a:pt x="91" y="26"/>
                  </a:cubicBezTo>
                  <a:cubicBezTo>
                    <a:pt x="90" y="26"/>
                    <a:pt x="90" y="26"/>
                    <a:pt x="90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lose/>
                  <a:moveTo>
                    <a:pt x="86" y="26"/>
                  </a:moveTo>
                  <a:cubicBezTo>
                    <a:pt x="86" y="26"/>
                    <a:pt x="86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7"/>
                    <a:pt x="87" y="27"/>
                    <a:pt x="87" y="27"/>
                  </a:cubicBezTo>
                  <a:cubicBezTo>
                    <a:pt x="86" y="27"/>
                    <a:pt x="86" y="27"/>
                    <a:pt x="86" y="27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lose/>
                  <a:moveTo>
                    <a:pt x="81" y="37"/>
                  </a:moveTo>
                  <a:cubicBezTo>
                    <a:pt x="81" y="36"/>
                    <a:pt x="81" y="36"/>
                    <a:pt x="81" y="36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5"/>
                    <a:pt x="82" y="35"/>
                    <a:pt x="82" y="35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1" y="37"/>
                    <a:pt x="81" y="37"/>
                    <a:pt x="81" y="37"/>
                  </a:cubicBezTo>
                  <a:close/>
                  <a:moveTo>
                    <a:pt x="79" y="36"/>
                  </a:moveTo>
                  <a:cubicBezTo>
                    <a:pt x="79" y="36"/>
                    <a:pt x="79" y="36"/>
                    <a:pt x="79" y="36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1" y="35"/>
                    <a:pt x="81" y="35"/>
                    <a:pt x="81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79" y="36"/>
                    <a:pt x="79" y="36"/>
                    <a:pt x="79" y="36"/>
                  </a:cubicBezTo>
                  <a:close/>
                  <a:moveTo>
                    <a:pt x="78" y="36"/>
                  </a:move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lose/>
                  <a:moveTo>
                    <a:pt x="82" y="26"/>
                  </a:moveTo>
                  <a:cubicBezTo>
                    <a:pt x="82" y="26"/>
                    <a:pt x="82" y="26"/>
                    <a:pt x="82" y="26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2" y="27"/>
                    <a:pt x="82" y="26"/>
                    <a:pt x="82" y="26"/>
                  </a:cubicBezTo>
                  <a:close/>
                  <a:moveTo>
                    <a:pt x="83" y="26"/>
                  </a:moveTo>
                  <a:cubicBezTo>
                    <a:pt x="83" y="26"/>
                    <a:pt x="83" y="26"/>
                    <a:pt x="83" y="26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83" y="26"/>
                    <a:pt x="83" y="26"/>
                    <a:pt x="83" y="26"/>
                  </a:cubicBezTo>
                  <a:close/>
                  <a:moveTo>
                    <a:pt x="84" y="25"/>
                  </a:moveTo>
                  <a:cubicBezTo>
                    <a:pt x="83" y="25"/>
                    <a:pt x="83" y="25"/>
                    <a:pt x="83" y="25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4" y="25"/>
                    <a:pt x="84" y="25"/>
                    <a:pt x="84" y="25"/>
                  </a:cubicBezTo>
                  <a:close/>
                  <a:moveTo>
                    <a:pt x="81" y="25"/>
                  </a:moveTo>
                  <a:cubicBezTo>
                    <a:pt x="82" y="24"/>
                    <a:pt x="82" y="24"/>
                    <a:pt x="82" y="24"/>
                  </a:cubicBezTo>
                  <a:cubicBezTo>
                    <a:pt x="83" y="24"/>
                    <a:pt x="83" y="24"/>
                    <a:pt x="83" y="24"/>
                  </a:cubicBezTo>
                  <a:cubicBezTo>
                    <a:pt x="83" y="24"/>
                    <a:pt x="83" y="24"/>
                    <a:pt x="83" y="24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3" y="24"/>
                    <a:pt x="83" y="24"/>
                    <a:pt x="83" y="24"/>
                  </a:cubicBez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4" y="25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5"/>
                    <a:pt x="81" y="25"/>
                    <a:pt x="81" y="25"/>
                  </a:cubicBezTo>
                  <a:close/>
                  <a:moveTo>
                    <a:pt x="78" y="22"/>
                  </a:move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8" y="22"/>
                    <a:pt x="78" y="22"/>
                  </a:cubicBezTo>
                  <a:close/>
                  <a:moveTo>
                    <a:pt x="78" y="22"/>
                  </a:move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8" y="22"/>
                    <a:pt x="78" y="22"/>
                  </a:cubicBezTo>
                  <a:close/>
                  <a:moveTo>
                    <a:pt x="74" y="19"/>
                  </a:moveTo>
                  <a:cubicBezTo>
                    <a:pt x="75" y="19"/>
                    <a:pt x="75" y="19"/>
                    <a:pt x="75" y="19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20"/>
                    <a:pt x="83" y="20"/>
                    <a:pt x="83" y="20"/>
                  </a:cubicBezTo>
                  <a:cubicBezTo>
                    <a:pt x="83" y="20"/>
                    <a:pt x="83" y="20"/>
                    <a:pt x="83" y="20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7" y="19"/>
                    <a:pt x="87" y="19"/>
                    <a:pt x="87" y="19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7" y="16"/>
                    <a:pt x="87" y="16"/>
                    <a:pt x="87" y="16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6" y="17"/>
                    <a:pt x="86" y="17"/>
                    <a:pt x="86" y="17"/>
                  </a:cubicBezTo>
                  <a:cubicBezTo>
                    <a:pt x="85" y="17"/>
                    <a:pt x="85" y="17"/>
                    <a:pt x="85" y="17"/>
                  </a:cubicBezTo>
                  <a:cubicBezTo>
                    <a:pt x="85" y="18"/>
                    <a:pt x="85" y="18"/>
                    <a:pt x="85" y="18"/>
                  </a:cubicBezTo>
                  <a:cubicBezTo>
                    <a:pt x="84" y="18"/>
                    <a:pt x="84" y="18"/>
                    <a:pt x="84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8" y="17"/>
                    <a:pt x="78" y="17"/>
                    <a:pt x="78" y="17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1" y="31"/>
                    <a:pt x="71" y="31"/>
                    <a:pt x="71" y="31"/>
                  </a:cubicBezTo>
                  <a:cubicBezTo>
                    <a:pt x="71" y="31"/>
                    <a:pt x="71" y="31"/>
                    <a:pt x="71" y="31"/>
                  </a:cubicBezTo>
                  <a:cubicBezTo>
                    <a:pt x="71" y="32"/>
                    <a:pt x="71" y="32"/>
                    <a:pt x="71" y="32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2" y="37"/>
                    <a:pt x="72" y="37"/>
                    <a:pt x="72" y="37"/>
                  </a:cubicBezTo>
                  <a:cubicBezTo>
                    <a:pt x="73" y="37"/>
                    <a:pt x="73" y="37"/>
                    <a:pt x="73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74" y="35"/>
                    <a:pt x="74" y="35"/>
                    <a:pt x="74" y="35"/>
                  </a:cubicBezTo>
                  <a:cubicBezTo>
                    <a:pt x="74" y="34"/>
                    <a:pt x="74" y="34"/>
                    <a:pt x="74" y="34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4" y="29"/>
                    <a:pt x="74" y="29"/>
                    <a:pt x="74" y="29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6" y="32"/>
                    <a:pt x="76" y="32"/>
                    <a:pt x="76" y="32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7" y="35"/>
                    <a:pt x="77" y="35"/>
                    <a:pt x="77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5"/>
                    <a:pt x="79" y="35"/>
                    <a:pt x="79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0" y="34"/>
                    <a:pt x="80" y="34"/>
                    <a:pt x="80" y="34"/>
                  </a:cubicBezTo>
                  <a:cubicBezTo>
                    <a:pt x="81" y="34"/>
                    <a:pt x="81" y="34"/>
                    <a:pt x="81" y="34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3" y="33"/>
                    <a:pt x="83" y="33"/>
                    <a:pt x="83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2" y="33"/>
                    <a:pt x="82" y="33"/>
                    <a:pt x="82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79" y="28"/>
                    <a:pt x="79" y="28"/>
                    <a:pt x="79" y="28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7" y="26"/>
                    <a:pt x="77" y="26"/>
                    <a:pt x="77" y="26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78" y="26"/>
                    <a:pt x="78" y="26"/>
                    <a:pt x="78" y="26"/>
                  </a:cubicBezTo>
                  <a:cubicBezTo>
                    <a:pt x="80" y="25"/>
                    <a:pt x="80" y="25"/>
                    <a:pt x="80" y="25"/>
                  </a:cubicBezTo>
                  <a:cubicBezTo>
                    <a:pt x="81" y="25"/>
                    <a:pt x="81" y="25"/>
                    <a:pt x="81" y="25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3" y="24"/>
                    <a:pt x="83" y="24"/>
                    <a:pt x="83" y="24"/>
                  </a:cubicBezTo>
                  <a:cubicBezTo>
                    <a:pt x="83" y="24"/>
                    <a:pt x="83" y="24"/>
                    <a:pt x="83" y="24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4" y="22"/>
                    <a:pt x="84" y="22"/>
                    <a:pt x="84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6" y="25"/>
                    <a:pt x="76" y="25"/>
                    <a:pt x="76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4" y="19"/>
                    <a:pt x="74" y="19"/>
                    <a:pt x="74" y="19"/>
                  </a:cubicBezTo>
                  <a:close/>
                  <a:moveTo>
                    <a:pt x="75" y="0"/>
                  </a:moveTo>
                  <a:cubicBezTo>
                    <a:pt x="74" y="1"/>
                    <a:pt x="74" y="1"/>
                    <a:pt x="74" y="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5" y="0"/>
                    <a:pt x="75" y="0"/>
                    <a:pt x="75" y="0"/>
                  </a:cubicBezTo>
                  <a:close/>
                  <a:moveTo>
                    <a:pt x="75" y="2"/>
                  </a:moveTo>
                  <a:cubicBezTo>
                    <a:pt x="76" y="2"/>
                    <a:pt x="76" y="2"/>
                    <a:pt x="7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77" y="2"/>
                    <a:pt x="77" y="2"/>
                    <a:pt x="77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75" y="2"/>
                    <a:pt x="75" y="2"/>
                  </a:cubicBezTo>
                  <a:close/>
                  <a:moveTo>
                    <a:pt x="71" y="5"/>
                  </a:moveTo>
                  <a:cubicBezTo>
                    <a:pt x="71" y="6"/>
                    <a:pt x="71" y="6"/>
                    <a:pt x="71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1" y="5"/>
                    <a:pt x="71" y="5"/>
                    <a:pt x="71" y="5"/>
                  </a:cubicBezTo>
                  <a:close/>
                  <a:moveTo>
                    <a:pt x="72" y="5"/>
                  </a:moveTo>
                  <a:cubicBezTo>
                    <a:pt x="73" y="4"/>
                    <a:pt x="73" y="4"/>
                    <a:pt x="73" y="4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5"/>
                    <a:pt x="72" y="5"/>
                    <a:pt x="72" y="5"/>
                  </a:cubicBezTo>
                  <a:close/>
                  <a:moveTo>
                    <a:pt x="66" y="8"/>
                  </a:move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lose/>
                  <a:moveTo>
                    <a:pt x="66" y="8"/>
                  </a:move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6" y="8"/>
                    <a:pt x="66" y="8"/>
                    <a:pt x="66" y="8"/>
                  </a:cubicBezTo>
                  <a:close/>
                  <a:moveTo>
                    <a:pt x="66" y="9"/>
                  </a:moveTo>
                  <a:cubicBezTo>
                    <a:pt x="66" y="9"/>
                    <a:pt x="66" y="9"/>
                    <a:pt x="66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9"/>
                    <a:pt x="66" y="9"/>
                    <a:pt x="66" y="9"/>
                  </a:cubicBezTo>
                  <a:close/>
                  <a:moveTo>
                    <a:pt x="66" y="10"/>
                  </a:move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lose/>
                  <a:moveTo>
                    <a:pt x="62" y="31"/>
                  </a:moveTo>
                  <a:cubicBezTo>
                    <a:pt x="62" y="31"/>
                    <a:pt x="62" y="31"/>
                    <a:pt x="62" y="31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lose/>
                  <a:moveTo>
                    <a:pt x="62" y="31"/>
                  </a:moveTo>
                  <a:cubicBezTo>
                    <a:pt x="62" y="32"/>
                    <a:pt x="62" y="32"/>
                    <a:pt x="62" y="32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lose/>
                  <a:moveTo>
                    <a:pt x="41" y="22"/>
                  </a:moveTo>
                  <a:cubicBezTo>
                    <a:pt x="42" y="22"/>
                    <a:pt x="42" y="22"/>
                    <a:pt x="42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lose/>
                  <a:moveTo>
                    <a:pt x="42" y="23"/>
                  </a:moveTo>
                  <a:cubicBezTo>
                    <a:pt x="42" y="23"/>
                    <a:pt x="42" y="23"/>
                    <a:pt x="42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3"/>
                    <a:pt x="42" y="23"/>
                    <a:pt x="42" y="23"/>
                  </a:cubicBezTo>
                  <a:close/>
                  <a:moveTo>
                    <a:pt x="42" y="24"/>
                  </a:move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4"/>
                    <a:pt x="42" y="24"/>
                  </a:cubicBezTo>
                  <a:close/>
                  <a:moveTo>
                    <a:pt x="41" y="17"/>
                  </a:moveTo>
                  <a:cubicBezTo>
                    <a:pt x="41" y="16"/>
                    <a:pt x="41" y="16"/>
                    <a:pt x="41" y="16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6" y="16"/>
                    <a:pt x="56" y="16"/>
                    <a:pt x="56" y="16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15"/>
                    <a:pt x="57" y="15"/>
                    <a:pt x="57" y="15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0" y="9"/>
                    <a:pt x="60" y="9"/>
                    <a:pt x="60" y="9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7" y="13"/>
                    <a:pt x="67" y="13"/>
                    <a:pt x="67" y="13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63" y="24"/>
                    <a:pt x="63" y="24"/>
                    <a:pt x="63" y="24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2" y="29"/>
                    <a:pt x="62" y="29"/>
                    <a:pt x="62" y="29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6" y="31"/>
                    <a:pt x="56" y="31"/>
                    <a:pt x="56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0"/>
                    <a:pt x="55" y="30"/>
                    <a:pt x="55" y="30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4" y="31"/>
                    <a:pt x="54" y="31"/>
                    <a:pt x="54" y="31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9" y="30"/>
                    <a:pt x="49" y="30"/>
                    <a:pt x="49" y="30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lose/>
                  <a:moveTo>
                    <a:pt x="117" y="23"/>
                  </a:moveTo>
                  <a:cubicBezTo>
                    <a:pt x="116" y="23"/>
                    <a:pt x="116" y="23"/>
                    <a:pt x="116" y="23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17" y="23"/>
                    <a:pt x="117" y="23"/>
                    <a:pt x="117" y="23"/>
                  </a:cubicBezTo>
                  <a:close/>
                  <a:moveTo>
                    <a:pt x="118" y="25"/>
                  </a:moveTo>
                  <a:cubicBezTo>
                    <a:pt x="117" y="25"/>
                    <a:pt x="117" y="25"/>
                    <a:pt x="117" y="25"/>
                  </a:cubicBezTo>
                  <a:cubicBezTo>
                    <a:pt x="118" y="25"/>
                    <a:pt x="118" y="25"/>
                    <a:pt x="118" y="25"/>
                  </a:cubicBezTo>
                  <a:cubicBezTo>
                    <a:pt x="118" y="25"/>
                    <a:pt x="118" y="25"/>
                    <a:pt x="118" y="25"/>
                  </a:cubicBezTo>
                  <a:close/>
                  <a:moveTo>
                    <a:pt x="119" y="25"/>
                  </a:moveTo>
                  <a:cubicBezTo>
                    <a:pt x="119" y="25"/>
                    <a:pt x="119" y="25"/>
                    <a:pt x="119" y="25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22" y="26"/>
                    <a:pt x="122" y="26"/>
                    <a:pt x="122" y="26"/>
                  </a:cubicBezTo>
                  <a:cubicBezTo>
                    <a:pt x="123" y="26"/>
                    <a:pt x="123" y="26"/>
                    <a:pt x="123" y="26"/>
                  </a:cubicBezTo>
                  <a:cubicBezTo>
                    <a:pt x="122" y="25"/>
                    <a:pt x="122" y="25"/>
                    <a:pt x="122" y="25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20" y="25"/>
                    <a:pt x="120" y="25"/>
                    <a:pt x="120" y="25"/>
                  </a:cubicBezTo>
                  <a:cubicBezTo>
                    <a:pt x="120" y="26"/>
                    <a:pt x="120" y="26"/>
                    <a:pt x="120" y="26"/>
                  </a:cubicBezTo>
                  <a:cubicBezTo>
                    <a:pt x="119" y="25"/>
                    <a:pt x="119" y="25"/>
                    <a:pt x="119" y="25"/>
                  </a:cubicBezTo>
                  <a:close/>
                  <a:moveTo>
                    <a:pt x="119" y="22"/>
                  </a:move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20" y="23"/>
                    <a:pt x="120" y="23"/>
                    <a:pt x="120" y="23"/>
                  </a:cubicBezTo>
                  <a:cubicBezTo>
                    <a:pt x="120" y="24"/>
                    <a:pt x="120" y="24"/>
                    <a:pt x="120" y="24"/>
                  </a:cubicBezTo>
                  <a:cubicBezTo>
                    <a:pt x="120" y="24"/>
                    <a:pt x="120" y="24"/>
                    <a:pt x="120" y="24"/>
                  </a:cubicBezTo>
                  <a:cubicBezTo>
                    <a:pt x="120" y="24"/>
                    <a:pt x="120" y="24"/>
                    <a:pt x="120" y="24"/>
                  </a:cubicBezTo>
                  <a:cubicBezTo>
                    <a:pt x="121" y="24"/>
                    <a:pt x="121" y="24"/>
                    <a:pt x="121" y="24"/>
                  </a:cubicBezTo>
                  <a:cubicBezTo>
                    <a:pt x="121" y="24"/>
                    <a:pt x="121" y="24"/>
                    <a:pt x="121" y="24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21" y="23"/>
                    <a:pt x="121" y="23"/>
                    <a:pt x="121" y="23"/>
                  </a:cubicBezTo>
                  <a:cubicBezTo>
                    <a:pt x="120" y="23"/>
                    <a:pt x="120" y="23"/>
                    <a:pt x="120" y="23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19" y="22"/>
                    <a:pt x="119" y="22"/>
                    <a:pt x="119" y="22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19" y="22"/>
                    <a:pt x="119" y="22"/>
                    <a:pt x="119" y="22"/>
                  </a:cubicBezTo>
                  <a:close/>
                  <a:moveTo>
                    <a:pt x="110" y="37"/>
                  </a:move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7"/>
                    <a:pt x="110" y="37"/>
                    <a:pt x="110" y="37"/>
                  </a:cubicBezTo>
                  <a:close/>
                  <a:moveTo>
                    <a:pt x="112" y="36"/>
                  </a:moveTo>
                  <a:cubicBezTo>
                    <a:pt x="111" y="37"/>
                    <a:pt x="111" y="37"/>
                    <a:pt x="111" y="37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2" y="36"/>
                    <a:pt x="112" y="36"/>
                    <a:pt x="112" y="36"/>
                  </a:cubicBezTo>
                  <a:close/>
                  <a:moveTo>
                    <a:pt x="116" y="40"/>
                  </a:moveTo>
                  <a:cubicBezTo>
                    <a:pt x="116" y="41"/>
                    <a:pt x="116" y="41"/>
                    <a:pt x="116" y="41"/>
                  </a:cubicBezTo>
                  <a:cubicBezTo>
                    <a:pt x="116" y="41"/>
                    <a:pt x="116" y="41"/>
                    <a:pt x="116" y="41"/>
                  </a:cubicBezTo>
                  <a:cubicBezTo>
                    <a:pt x="116" y="41"/>
                    <a:pt x="116" y="41"/>
                    <a:pt x="116" y="41"/>
                  </a:cubicBezTo>
                  <a:cubicBezTo>
                    <a:pt x="116" y="40"/>
                    <a:pt x="116" y="40"/>
                    <a:pt x="116" y="40"/>
                  </a:cubicBezTo>
                  <a:close/>
                  <a:moveTo>
                    <a:pt x="114" y="39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40"/>
                    <a:pt x="114" y="40"/>
                    <a:pt x="114" y="40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4" y="40"/>
                    <a:pt x="114" y="40"/>
                    <a:pt x="114" y="40"/>
                  </a:cubicBezTo>
                  <a:cubicBezTo>
                    <a:pt x="114" y="40"/>
                    <a:pt x="114" y="40"/>
                    <a:pt x="114" y="40"/>
                  </a:cubicBezTo>
                  <a:cubicBezTo>
                    <a:pt x="114" y="41"/>
                    <a:pt x="114" y="41"/>
                    <a:pt x="114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4" y="39"/>
                    <a:pt x="114" y="39"/>
                    <a:pt x="114" y="39"/>
                  </a:cubicBezTo>
                  <a:close/>
                  <a:moveTo>
                    <a:pt x="116" y="40"/>
                  </a:moveTo>
                  <a:cubicBezTo>
                    <a:pt x="116" y="40"/>
                    <a:pt x="115" y="40"/>
                    <a:pt x="115" y="40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0"/>
                    <a:pt x="116" y="40"/>
                    <a:pt x="116" y="40"/>
                  </a:cubicBezTo>
                  <a:close/>
                  <a:moveTo>
                    <a:pt x="115" y="39"/>
                  </a:move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5" y="39"/>
                    <a:pt x="115" y="39"/>
                    <a:pt x="115" y="39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5" y="39"/>
                    <a:pt x="115" y="39"/>
                    <a:pt x="115" y="39"/>
                  </a:cubicBezTo>
                  <a:cubicBezTo>
                    <a:pt x="115" y="39"/>
                    <a:pt x="115" y="39"/>
                    <a:pt x="115" y="39"/>
                  </a:cubicBezTo>
                  <a:cubicBezTo>
                    <a:pt x="115" y="39"/>
                    <a:pt x="115" y="39"/>
                    <a:pt x="115" y="39"/>
                  </a:cubicBezTo>
                  <a:close/>
                  <a:moveTo>
                    <a:pt x="116" y="38"/>
                  </a:moveTo>
                  <a:cubicBezTo>
                    <a:pt x="115" y="38"/>
                    <a:pt x="115" y="38"/>
                    <a:pt x="115" y="38"/>
                  </a:cubicBezTo>
                  <a:cubicBezTo>
                    <a:pt x="115" y="39"/>
                    <a:pt x="115" y="39"/>
                    <a:pt x="115" y="39"/>
                  </a:cubicBezTo>
                  <a:cubicBezTo>
                    <a:pt x="115" y="39"/>
                    <a:pt x="115" y="39"/>
                    <a:pt x="115" y="39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6" y="38"/>
                    <a:pt x="116" y="38"/>
                    <a:pt x="116" y="38"/>
                  </a:cubicBezTo>
                  <a:close/>
                  <a:moveTo>
                    <a:pt x="115" y="38"/>
                  </a:moveTo>
                  <a:cubicBezTo>
                    <a:pt x="115" y="38"/>
                    <a:pt x="115" y="38"/>
                    <a:pt x="115" y="38"/>
                  </a:cubicBezTo>
                  <a:cubicBezTo>
                    <a:pt x="114" y="38"/>
                    <a:pt x="114" y="38"/>
                    <a:pt x="114" y="38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5" y="38"/>
                    <a:pt x="115" y="38"/>
                    <a:pt x="115" y="38"/>
                  </a:cubicBezTo>
                  <a:close/>
                  <a:moveTo>
                    <a:pt x="116" y="37"/>
                  </a:moveTo>
                  <a:cubicBezTo>
                    <a:pt x="116" y="37"/>
                    <a:pt x="116" y="37"/>
                    <a:pt x="116" y="37"/>
                  </a:cubicBezTo>
                  <a:cubicBezTo>
                    <a:pt x="116" y="37"/>
                    <a:pt x="116" y="37"/>
                    <a:pt x="116" y="37"/>
                  </a:cubicBezTo>
                  <a:cubicBezTo>
                    <a:pt x="116" y="37"/>
                    <a:pt x="116" y="37"/>
                    <a:pt x="116" y="37"/>
                  </a:cubicBezTo>
                  <a:cubicBezTo>
                    <a:pt x="116" y="37"/>
                    <a:pt x="116" y="37"/>
                    <a:pt x="116" y="37"/>
                  </a:cubicBezTo>
                  <a:close/>
                  <a:moveTo>
                    <a:pt x="115" y="37"/>
                  </a:moveTo>
                  <a:cubicBezTo>
                    <a:pt x="115" y="37"/>
                    <a:pt x="115" y="37"/>
                    <a:pt x="115" y="37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6" y="37"/>
                    <a:pt x="116" y="37"/>
                    <a:pt x="116" y="37"/>
                  </a:cubicBezTo>
                  <a:cubicBezTo>
                    <a:pt x="116" y="37"/>
                    <a:pt x="116" y="37"/>
                    <a:pt x="116" y="37"/>
                  </a:cubicBezTo>
                  <a:cubicBezTo>
                    <a:pt x="115" y="37"/>
                    <a:pt x="115" y="37"/>
                    <a:pt x="115" y="37"/>
                  </a:cubicBezTo>
                  <a:close/>
                  <a:moveTo>
                    <a:pt x="108" y="42"/>
                  </a:move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2"/>
                    <a:pt x="108" y="42"/>
                    <a:pt x="108" y="42"/>
                  </a:cubicBezTo>
                  <a:close/>
                  <a:moveTo>
                    <a:pt x="107" y="42"/>
                  </a:moveTo>
                  <a:cubicBezTo>
                    <a:pt x="108" y="42"/>
                    <a:pt x="108" y="42"/>
                    <a:pt x="108" y="42"/>
                  </a:cubicBezTo>
                  <a:cubicBezTo>
                    <a:pt x="108" y="42"/>
                    <a:pt x="108" y="42"/>
                    <a:pt x="108" y="42"/>
                  </a:cubicBezTo>
                  <a:cubicBezTo>
                    <a:pt x="107" y="42"/>
                    <a:pt x="107" y="42"/>
                    <a:pt x="107" y="42"/>
                  </a:cubicBezTo>
                  <a:close/>
                  <a:moveTo>
                    <a:pt x="105" y="43"/>
                  </a:moveTo>
                  <a:cubicBezTo>
                    <a:pt x="104" y="43"/>
                    <a:pt x="104" y="43"/>
                    <a:pt x="104" y="43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5" y="43"/>
                    <a:pt x="105" y="43"/>
                    <a:pt x="105" y="43"/>
                  </a:cubicBezTo>
                  <a:close/>
                  <a:moveTo>
                    <a:pt x="106" y="43"/>
                  </a:moveTo>
                  <a:cubicBezTo>
                    <a:pt x="105" y="43"/>
                    <a:pt x="105" y="43"/>
                    <a:pt x="105" y="43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6" y="43"/>
                    <a:pt x="106" y="43"/>
                    <a:pt x="106" y="43"/>
                  </a:cubicBezTo>
                  <a:close/>
                  <a:moveTo>
                    <a:pt x="106" y="45"/>
                  </a:moveTo>
                  <a:cubicBezTo>
                    <a:pt x="105" y="45"/>
                    <a:pt x="105" y="45"/>
                    <a:pt x="105" y="45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6" y="45"/>
                    <a:pt x="106" y="45"/>
                    <a:pt x="106" y="45"/>
                  </a:cubicBezTo>
                  <a:close/>
                  <a:moveTo>
                    <a:pt x="107" y="42"/>
                  </a:moveTo>
                  <a:cubicBezTo>
                    <a:pt x="106" y="43"/>
                    <a:pt x="106" y="43"/>
                    <a:pt x="106" y="43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06" y="44"/>
                    <a:pt x="106" y="44"/>
                    <a:pt x="106" y="44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6" y="45"/>
                    <a:pt x="106" y="45"/>
                    <a:pt x="106" y="45"/>
                  </a:cubicBezTo>
                  <a:cubicBezTo>
                    <a:pt x="106" y="45"/>
                    <a:pt x="106" y="45"/>
                    <a:pt x="106" y="45"/>
                  </a:cubicBezTo>
                  <a:cubicBezTo>
                    <a:pt x="107" y="44"/>
                    <a:pt x="107" y="44"/>
                    <a:pt x="107" y="44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7" y="43"/>
                    <a:pt x="107" y="43"/>
                    <a:pt x="107" y="43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07" y="42"/>
                    <a:pt x="107" y="42"/>
                    <a:pt x="107" y="42"/>
                  </a:cubicBezTo>
                  <a:close/>
                  <a:moveTo>
                    <a:pt x="102" y="40"/>
                  </a:moveTo>
                  <a:cubicBezTo>
                    <a:pt x="102" y="39"/>
                    <a:pt x="102" y="39"/>
                    <a:pt x="102" y="39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2" y="40"/>
                    <a:pt x="102" y="40"/>
                    <a:pt x="102" y="40"/>
                  </a:cubicBezTo>
                  <a:close/>
                  <a:moveTo>
                    <a:pt x="101" y="40"/>
                  </a:moveTo>
                  <a:cubicBezTo>
                    <a:pt x="100" y="41"/>
                    <a:pt x="100" y="41"/>
                    <a:pt x="100" y="41"/>
                  </a:cubicBezTo>
                  <a:cubicBezTo>
                    <a:pt x="101" y="41"/>
                    <a:pt x="101" y="41"/>
                    <a:pt x="101" y="41"/>
                  </a:cubicBezTo>
                  <a:cubicBezTo>
                    <a:pt x="101" y="40"/>
                    <a:pt x="101" y="40"/>
                    <a:pt x="101" y="40"/>
                  </a:cubicBezTo>
                  <a:close/>
                  <a:moveTo>
                    <a:pt x="102" y="45"/>
                  </a:moveTo>
                  <a:cubicBezTo>
                    <a:pt x="101" y="45"/>
                    <a:pt x="101" y="45"/>
                    <a:pt x="101" y="45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102" y="45"/>
                    <a:pt x="102" y="45"/>
                    <a:pt x="102" y="45"/>
                  </a:cubicBezTo>
                  <a:close/>
                  <a:moveTo>
                    <a:pt x="101" y="44"/>
                  </a:moveTo>
                  <a:cubicBezTo>
                    <a:pt x="101" y="44"/>
                    <a:pt x="101" y="44"/>
                    <a:pt x="101" y="44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1" y="44"/>
                    <a:pt x="101" y="44"/>
                    <a:pt x="101" y="44"/>
                  </a:cubicBezTo>
                  <a:close/>
                  <a:moveTo>
                    <a:pt x="98" y="42"/>
                  </a:moveTo>
                  <a:cubicBezTo>
                    <a:pt x="98" y="42"/>
                    <a:pt x="98" y="42"/>
                    <a:pt x="98" y="42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2"/>
                    <a:pt x="98" y="42"/>
                    <a:pt x="98" y="42"/>
                  </a:cubicBezTo>
                  <a:close/>
                  <a:moveTo>
                    <a:pt x="98" y="45"/>
                  </a:moveTo>
                  <a:cubicBezTo>
                    <a:pt x="99" y="45"/>
                    <a:pt x="99" y="45"/>
                    <a:pt x="99" y="45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8" y="45"/>
                    <a:pt x="98" y="45"/>
                    <a:pt x="98" y="45"/>
                  </a:cubicBezTo>
                  <a:close/>
                  <a:moveTo>
                    <a:pt x="94" y="43"/>
                  </a:moveTo>
                  <a:cubicBezTo>
                    <a:pt x="94" y="43"/>
                    <a:pt x="94" y="43"/>
                    <a:pt x="94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3"/>
                    <a:pt x="94" y="43"/>
                    <a:pt x="94" y="43"/>
                  </a:cubicBezTo>
                  <a:close/>
                  <a:moveTo>
                    <a:pt x="95" y="45"/>
                  </a:moveTo>
                  <a:cubicBezTo>
                    <a:pt x="96" y="45"/>
                    <a:pt x="96" y="45"/>
                    <a:pt x="96" y="45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45"/>
                    <a:pt x="95" y="45"/>
                    <a:pt x="95" y="45"/>
                  </a:cubicBezTo>
                  <a:close/>
                  <a:moveTo>
                    <a:pt x="95" y="45"/>
                  </a:moveTo>
                  <a:cubicBezTo>
                    <a:pt x="95" y="45"/>
                    <a:pt x="95" y="45"/>
                    <a:pt x="95" y="45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95" y="45"/>
                    <a:pt x="95" y="45"/>
                    <a:pt x="95" y="45"/>
                  </a:cubicBezTo>
                  <a:close/>
                  <a:moveTo>
                    <a:pt x="93" y="45"/>
                  </a:moveTo>
                  <a:cubicBezTo>
                    <a:pt x="94" y="45"/>
                    <a:pt x="94" y="45"/>
                    <a:pt x="94" y="45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94" y="45"/>
                    <a:pt x="94" y="45"/>
                    <a:pt x="94" y="45"/>
                  </a:cubicBezTo>
                  <a:cubicBezTo>
                    <a:pt x="93" y="45"/>
                    <a:pt x="93" y="45"/>
                    <a:pt x="93" y="45"/>
                  </a:cubicBezTo>
                  <a:close/>
                  <a:moveTo>
                    <a:pt x="82" y="51"/>
                  </a:moveTo>
                  <a:cubicBezTo>
                    <a:pt x="82" y="52"/>
                    <a:pt x="82" y="52"/>
                    <a:pt x="82" y="52"/>
                  </a:cubicBezTo>
                  <a:cubicBezTo>
                    <a:pt x="82" y="52"/>
                    <a:pt x="82" y="52"/>
                    <a:pt x="82" y="52"/>
                  </a:cubicBezTo>
                  <a:cubicBezTo>
                    <a:pt x="83" y="52"/>
                    <a:pt x="83" y="52"/>
                    <a:pt x="83" y="52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86" y="51"/>
                    <a:pt x="86" y="51"/>
                    <a:pt x="86" y="51"/>
                  </a:cubicBezTo>
                  <a:cubicBezTo>
                    <a:pt x="86" y="50"/>
                    <a:pt x="86" y="50"/>
                    <a:pt x="86" y="50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8" y="49"/>
                    <a:pt x="88" y="49"/>
                    <a:pt x="88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6" y="48"/>
                    <a:pt x="86" y="48"/>
                    <a:pt x="86" y="48"/>
                  </a:cubicBezTo>
                  <a:cubicBezTo>
                    <a:pt x="86" y="48"/>
                    <a:pt x="86" y="48"/>
                    <a:pt x="86" y="48"/>
                  </a:cubicBezTo>
                  <a:cubicBezTo>
                    <a:pt x="86" y="48"/>
                    <a:pt x="86" y="48"/>
                    <a:pt x="86" y="48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85" y="49"/>
                    <a:pt x="85" y="49"/>
                    <a:pt x="85" y="49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4" y="49"/>
                    <a:pt x="84" y="49"/>
                    <a:pt x="84" y="49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83" y="50"/>
                    <a:pt x="83" y="50"/>
                    <a:pt x="83" y="50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2" y="51"/>
                    <a:pt x="82" y="51"/>
                    <a:pt x="82" y="51"/>
                  </a:cubicBezTo>
                  <a:close/>
                  <a:moveTo>
                    <a:pt x="82" y="52"/>
                  </a:moveTo>
                  <a:cubicBezTo>
                    <a:pt x="82" y="51"/>
                    <a:pt x="82" y="51"/>
                    <a:pt x="82" y="51"/>
                  </a:cubicBezTo>
                  <a:cubicBezTo>
                    <a:pt x="82" y="51"/>
                    <a:pt x="82" y="51"/>
                    <a:pt x="82" y="51"/>
                  </a:cubicBezTo>
                  <a:cubicBezTo>
                    <a:pt x="81" y="52"/>
                    <a:pt x="81" y="52"/>
                    <a:pt x="81" y="52"/>
                  </a:cubicBezTo>
                  <a:cubicBezTo>
                    <a:pt x="82" y="52"/>
                    <a:pt x="82" y="52"/>
                    <a:pt x="82" y="52"/>
                  </a:cubicBezTo>
                  <a:close/>
                  <a:moveTo>
                    <a:pt x="82" y="52"/>
                  </a:move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2" y="53"/>
                    <a:pt x="82" y="53"/>
                    <a:pt x="82" y="53"/>
                  </a:cubicBezTo>
                  <a:cubicBezTo>
                    <a:pt x="82" y="53"/>
                    <a:pt x="82" y="53"/>
                    <a:pt x="82" y="53"/>
                  </a:cubicBezTo>
                  <a:cubicBezTo>
                    <a:pt x="82" y="52"/>
                    <a:pt x="82" y="52"/>
                    <a:pt x="82" y="52"/>
                  </a:cubicBezTo>
                  <a:close/>
                  <a:moveTo>
                    <a:pt x="77" y="52"/>
                  </a:moveTo>
                  <a:cubicBezTo>
                    <a:pt x="78" y="52"/>
                    <a:pt x="78" y="52"/>
                    <a:pt x="78" y="52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7" y="52"/>
                    <a:pt x="77" y="52"/>
                    <a:pt x="77" y="52"/>
                  </a:cubicBezTo>
                  <a:cubicBezTo>
                    <a:pt x="77" y="52"/>
                    <a:pt x="77" y="52"/>
                    <a:pt x="77" y="52"/>
                  </a:cubicBezTo>
                  <a:close/>
                  <a:moveTo>
                    <a:pt x="69" y="49"/>
                  </a:moveTo>
                  <a:cubicBezTo>
                    <a:pt x="70" y="48"/>
                    <a:pt x="70" y="48"/>
                    <a:pt x="70" y="48"/>
                  </a:cubicBezTo>
                  <a:cubicBezTo>
                    <a:pt x="71" y="49"/>
                    <a:pt x="71" y="49"/>
                    <a:pt x="71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3" y="49"/>
                    <a:pt x="73" y="49"/>
                    <a:pt x="73" y="49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4" y="50"/>
                    <a:pt x="74" y="50"/>
                    <a:pt x="74" y="50"/>
                  </a:cubicBezTo>
                  <a:cubicBezTo>
                    <a:pt x="74" y="50"/>
                    <a:pt x="74" y="50"/>
                    <a:pt x="74" y="50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4" y="52"/>
                    <a:pt x="74" y="52"/>
                    <a:pt x="74" y="52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1" y="50"/>
                    <a:pt x="71" y="50"/>
                    <a:pt x="71" y="50"/>
                  </a:cubicBezTo>
                  <a:cubicBezTo>
                    <a:pt x="70" y="50"/>
                    <a:pt x="70" y="50"/>
                    <a:pt x="70" y="50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9" y="49"/>
                    <a:pt x="69" y="49"/>
                    <a:pt x="69" y="49"/>
                  </a:cubicBezTo>
                  <a:close/>
                  <a:moveTo>
                    <a:pt x="60" y="42"/>
                  </a:moveTo>
                  <a:cubicBezTo>
                    <a:pt x="60" y="42"/>
                    <a:pt x="60" y="42"/>
                    <a:pt x="60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3"/>
                    <a:pt x="60" y="43"/>
                    <a:pt x="60" y="43"/>
                  </a:cubicBezTo>
                  <a:cubicBezTo>
                    <a:pt x="60" y="42"/>
                    <a:pt x="60" y="42"/>
                    <a:pt x="60" y="42"/>
                  </a:cubicBezTo>
                  <a:close/>
                  <a:moveTo>
                    <a:pt x="58" y="42"/>
                  </a:moveTo>
                  <a:cubicBezTo>
                    <a:pt x="59" y="42"/>
                    <a:pt x="59" y="42"/>
                    <a:pt x="59" y="42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8" y="41"/>
                    <a:pt x="58" y="41"/>
                    <a:pt x="58" y="41"/>
                  </a:cubicBezTo>
                  <a:cubicBezTo>
                    <a:pt x="58" y="41"/>
                    <a:pt x="58" y="41"/>
                    <a:pt x="58" y="41"/>
                  </a:cubicBezTo>
                  <a:cubicBezTo>
                    <a:pt x="58" y="42"/>
                    <a:pt x="58" y="42"/>
                    <a:pt x="58" y="42"/>
                  </a:cubicBezTo>
                  <a:close/>
                  <a:moveTo>
                    <a:pt x="90" y="44"/>
                  </a:moveTo>
                  <a:cubicBezTo>
                    <a:pt x="90" y="44"/>
                    <a:pt x="90" y="44"/>
                    <a:pt x="90" y="44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92" y="45"/>
                    <a:pt x="92" y="45"/>
                    <a:pt x="92" y="45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90" y="43"/>
                    <a:pt x="90" y="43"/>
                    <a:pt x="90" y="43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90" y="44"/>
                    <a:pt x="90" y="44"/>
                    <a:pt x="90" y="44"/>
                  </a:cubicBezTo>
                  <a:close/>
                  <a:moveTo>
                    <a:pt x="89" y="45"/>
                  </a:moveTo>
                  <a:cubicBezTo>
                    <a:pt x="89" y="46"/>
                    <a:pt x="89" y="46"/>
                    <a:pt x="89" y="46"/>
                  </a:cubicBezTo>
                  <a:cubicBezTo>
                    <a:pt x="89" y="46"/>
                    <a:pt x="89" y="46"/>
                    <a:pt x="89" y="46"/>
                  </a:cubicBezTo>
                  <a:cubicBezTo>
                    <a:pt x="89" y="45"/>
                    <a:pt x="89" y="45"/>
                    <a:pt x="89" y="45"/>
                  </a:cubicBezTo>
                  <a:cubicBezTo>
                    <a:pt x="89" y="45"/>
                    <a:pt x="89" y="45"/>
                    <a:pt x="89" y="45"/>
                  </a:cubicBezTo>
                  <a:close/>
                  <a:moveTo>
                    <a:pt x="86" y="45"/>
                  </a:moveTo>
                  <a:cubicBezTo>
                    <a:pt x="85" y="45"/>
                    <a:pt x="85" y="45"/>
                    <a:pt x="85" y="45"/>
                  </a:cubicBezTo>
                  <a:cubicBezTo>
                    <a:pt x="86" y="46"/>
                    <a:pt x="86" y="46"/>
                    <a:pt x="86" y="46"/>
                  </a:cubicBezTo>
                  <a:cubicBezTo>
                    <a:pt x="86" y="46"/>
                    <a:pt x="86" y="46"/>
                    <a:pt x="86" y="46"/>
                  </a:cubicBezTo>
                  <a:cubicBezTo>
                    <a:pt x="86" y="46"/>
                    <a:pt x="86" y="46"/>
                    <a:pt x="86" y="46"/>
                  </a:cubicBezTo>
                  <a:cubicBezTo>
                    <a:pt x="86" y="46"/>
                    <a:pt x="86" y="46"/>
                    <a:pt x="86" y="46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7" y="45"/>
                    <a:pt x="87" y="45"/>
                    <a:pt x="87" y="45"/>
                  </a:cubicBezTo>
                  <a:cubicBezTo>
                    <a:pt x="86" y="45"/>
                    <a:pt x="86" y="45"/>
                    <a:pt x="86" y="45"/>
                  </a:cubicBezTo>
                  <a:cubicBezTo>
                    <a:pt x="86" y="45"/>
                    <a:pt x="86" y="45"/>
                    <a:pt x="86" y="45"/>
                  </a:cubicBezTo>
                  <a:close/>
                  <a:moveTo>
                    <a:pt x="84" y="46"/>
                  </a:moveTo>
                  <a:cubicBezTo>
                    <a:pt x="84" y="46"/>
                    <a:pt x="84" y="46"/>
                    <a:pt x="84" y="46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4" y="46"/>
                    <a:pt x="84" y="46"/>
                    <a:pt x="84" y="46"/>
                  </a:cubicBezTo>
                  <a:cubicBezTo>
                    <a:pt x="84" y="46"/>
                    <a:pt x="84" y="46"/>
                    <a:pt x="84" y="46"/>
                  </a:cubicBezTo>
                  <a:close/>
                  <a:moveTo>
                    <a:pt x="82" y="46"/>
                  </a:moveTo>
                  <a:cubicBezTo>
                    <a:pt x="83" y="46"/>
                    <a:pt x="83" y="46"/>
                    <a:pt x="83" y="46"/>
                  </a:cubicBezTo>
                  <a:cubicBezTo>
                    <a:pt x="83" y="46"/>
                    <a:pt x="83" y="46"/>
                    <a:pt x="83" y="46"/>
                  </a:cubicBezTo>
                  <a:cubicBezTo>
                    <a:pt x="83" y="46"/>
                    <a:pt x="83" y="46"/>
                    <a:pt x="83" y="46"/>
                  </a:cubicBezTo>
                  <a:cubicBezTo>
                    <a:pt x="83" y="46"/>
                    <a:pt x="83" y="46"/>
                    <a:pt x="83" y="46"/>
                  </a:cubicBezTo>
                  <a:cubicBezTo>
                    <a:pt x="84" y="46"/>
                    <a:pt x="84" y="46"/>
                    <a:pt x="84" y="46"/>
                  </a:cubicBezTo>
                  <a:cubicBezTo>
                    <a:pt x="84" y="46"/>
                    <a:pt x="84" y="46"/>
                    <a:pt x="84" y="46"/>
                  </a:cubicBezTo>
                  <a:cubicBezTo>
                    <a:pt x="83" y="46"/>
                    <a:pt x="83" y="46"/>
                    <a:pt x="83" y="46"/>
                  </a:cubicBezTo>
                  <a:cubicBezTo>
                    <a:pt x="83" y="47"/>
                    <a:pt x="83" y="47"/>
                    <a:pt x="83" y="47"/>
                  </a:cubicBezTo>
                  <a:cubicBezTo>
                    <a:pt x="82" y="47"/>
                    <a:pt x="82" y="47"/>
                    <a:pt x="82" y="47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82" y="46"/>
                  </a:moveTo>
                  <a:cubicBezTo>
                    <a:pt x="81" y="46"/>
                    <a:pt x="81" y="46"/>
                    <a:pt x="81" y="46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1" y="47"/>
                    <a:pt x="81" y="47"/>
                    <a:pt x="81" y="47"/>
                  </a:cubicBezTo>
                  <a:cubicBezTo>
                    <a:pt x="82" y="46"/>
                    <a:pt x="82" y="46"/>
                    <a:pt x="82" y="46"/>
                  </a:cubicBezTo>
                  <a:close/>
                  <a:moveTo>
                    <a:pt x="82" y="45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5"/>
                    <a:pt x="82" y="45"/>
                    <a:pt x="82" y="45"/>
                  </a:cubicBezTo>
                  <a:close/>
                  <a:moveTo>
                    <a:pt x="72" y="47"/>
                  </a:moveTo>
                  <a:cubicBezTo>
                    <a:pt x="72" y="47"/>
                    <a:pt x="72" y="46"/>
                    <a:pt x="72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4" y="45"/>
                    <a:pt x="74" y="45"/>
                    <a:pt x="74" y="45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79" y="46"/>
                    <a:pt x="79" y="46"/>
                    <a:pt x="79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6"/>
                    <a:pt x="80" y="46"/>
                    <a:pt x="80" y="46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0" y="45"/>
                    <a:pt x="80" y="45"/>
                    <a:pt x="80" y="45"/>
                  </a:cubicBezTo>
                  <a:cubicBezTo>
                    <a:pt x="81" y="45"/>
                    <a:pt x="81" y="45"/>
                    <a:pt x="81" y="45"/>
                  </a:cubicBezTo>
                  <a:cubicBezTo>
                    <a:pt x="81" y="45"/>
                    <a:pt x="81" y="45"/>
                    <a:pt x="81" y="45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1" y="46"/>
                    <a:pt x="81" y="46"/>
                    <a:pt x="81" y="46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79" y="47"/>
                    <a:pt x="79" y="47"/>
                    <a:pt x="79" y="47"/>
                  </a:cubicBezTo>
                  <a:cubicBezTo>
                    <a:pt x="79" y="47"/>
                    <a:pt x="79" y="47"/>
                    <a:pt x="79" y="47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77" y="47"/>
                    <a:pt x="77" y="47"/>
                    <a:pt x="77" y="47"/>
                  </a:cubicBezTo>
                  <a:cubicBezTo>
                    <a:pt x="76" y="47"/>
                    <a:pt x="76" y="47"/>
                    <a:pt x="76" y="47"/>
                  </a:cubicBezTo>
                  <a:cubicBezTo>
                    <a:pt x="76" y="47"/>
                    <a:pt x="76" y="47"/>
                    <a:pt x="76" y="47"/>
                  </a:cubicBezTo>
                  <a:cubicBezTo>
                    <a:pt x="76" y="48"/>
                    <a:pt x="76" y="48"/>
                    <a:pt x="76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4" y="48"/>
                    <a:pt x="74" y="48"/>
                    <a:pt x="74" y="48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72" y="47"/>
                    <a:pt x="72" y="47"/>
                    <a:pt x="72" y="47"/>
                  </a:cubicBezTo>
                  <a:close/>
                  <a:moveTo>
                    <a:pt x="71" y="47"/>
                  </a:move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7"/>
                    <a:pt x="71" y="47"/>
                    <a:pt x="71" y="47"/>
                  </a:cubicBezTo>
                  <a:close/>
                  <a:moveTo>
                    <a:pt x="71" y="46"/>
                  </a:moveTo>
                  <a:cubicBezTo>
                    <a:pt x="70" y="46"/>
                    <a:pt x="70" y="46"/>
                    <a:pt x="70" y="46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6"/>
                    <a:pt x="71" y="46"/>
                    <a:pt x="71" y="46"/>
                  </a:cubicBezTo>
                  <a:close/>
                  <a:moveTo>
                    <a:pt x="63" y="47"/>
                  </a:moveTo>
                  <a:cubicBezTo>
                    <a:pt x="62" y="47"/>
                    <a:pt x="62" y="47"/>
                    <a:pt x="62" y="47"/>
                  </a:cubicBezTo>
                  <a:cubicBezTo>
                    <a:pt x="63" y="47"/>
                    <a:pt x="63" y="47"/>
                    <a:pt x="63" y="47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8" y="47"/>
                    <a:pt x="68" y="47"/>
                    <a:pt x="68" y="47"/>
                  </a:cubicBezTo>
                  <a:cubicBezTo>
                    <a:pt x="68" y="47"/>
                    <a:pt x="68" y="47"/>
                    <a:pt x="68" y="47"/>
                  </a:cubicBezTo>
                  <a:cubicBezTo>
                    <a:pt x="68" y="47"/>
                    <a:pt x="68" y="47"/>
                    <a:pt x="68" y="47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6" y="45"/>
                    <a:pt x="66" y="45"/>
                    <a:pt x="66" y="45"/>
                  </a:cubicBezTo>
                  <a:cubicBezTo>
                    <a:pt x="66" y="46"/>
                    <a:pt x="66" y="46"/>
                    <a:pt x="66" y="46"/>
                  </a:cubicBezTo>
                  <a:cubicBezTo>
                    <a:pt x="67" y="46"/>
                    <a:pt x="67" y="46"/>
                    <a:pt x="67" y="46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5" y="47"/>
                    <a:pt x="65" y="47"/>
                    <a:pt x="65" y="47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5" y="46"/>
                    <a:pt x="65" y="46"/>
                    <a:pt x="65" y="46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4" y="46"/>
                    <a:pt x="64" y="46"/>
                    <a:pt x="64" y="46"/>
                  </a:cubicBezTo>
                  <a:cubicBezTo>
                    <a:pt x="63" y="46"/>
                    <a:pt x="63" y="46"/>
                    <a:pt x="63" y="46"/>
                  </a:cubicBezTo>
                  <a:cubicBezTo>
                    <a:pt x="63" y="46"/>
                    <a:pt x="62" y="47"/>
                    <a:pt x="63" y="47"/>
                  </a:cubicBezTo>
                  <a:close/>
                  <a:moveTo>
                    <a:pt x="61" y="46"/>
                  </a:moveTo>
                  <a:cubicBezTo>
                    <a:pt x="61" y="46"/>
                    <a:pt x="61" y="46"/>
                    <a:pt x="61" y="46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1" y="47"/>
                    <a:pt x="61" y="47"/>
                    <a:pt x="61" y="47"/>
                  </a:cubicBezTo>
                  <a:cubicBezTo>
                    <a:pt x="61" y="46"/>
                    <a:pt x="61" y="46"/>
                    <a:pt x="61" y="46"/>
                  </a:cubicBezTo>
                  <a:close/>
                  <a:moveTo>
                    <a:pt x="59" y="47"/>
                  </a:moveTo>
                  <a:cubicBezTo>
                    <a:pt x="59" y="47"/>
                    <a:pt x="59" y="47"/>
                    <a:pt x="59" y="47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9" y="47"/>
                    <a:pt x="59" y="47"/>
                    <a:pt x="59" y="47"/>
                  </a:cubicBezTo>
                  <a:cubicBezTo>
                    <a:pt x="59" y="47"/>
                    <a:pt x="59" y="47"/>
                    <a:pt x="59" y="47"/>
                  </a:cubicBezTo>
                  <a:close/>
                  <a:moveTo>
                    <a:pt x="56" y="45"/>
                  </a:moveTo>
                  <a:cubicBezTo>
                    <a:pt x="56" y="46"/>
                    <a:pt x="56" y="46"/>
                    <a:pt x="56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59" y="46"/>
                    <a:pt x="59" y="46"/>
                    <a:pt x="59" y="46"/>
                  </a:cubicBezTo>
                  <a:cubicBezTo>
                    <a:pt x="60" y="46"/>
                    <a:pt x="60" y="46"/>
                    <a:pt x="60" y="46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56" y="45"/>
                    <a:pt x="56" y="45"/>
                    <a:pt x="56" y="45"/>
                  </a:cubicBezTo>
                  <a:close/>
                  <a:moveTo>
                    <a:pt x="127" y="46"/>
                  </a:moveTo>
                  <a:cubicBezTo>
                    <a:pt x="127" y="46"/>
                    <a:pt x="127" y="46"/>
                    <a:pt x="127" y="46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28" y="46"/>
                    <a:pt x="128" y="46"/>
                    <a:pt x="128" y="46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27" y="46"/>
                    <a:pt x="127" y="46"/>
                    <a:pt x="127" y="46"/>
                  </a:cubicBezTo>
                  <a:close/>
                  <a:moveTo>
                    <a:pt x="124" y="46"/>
                  </a:moveTo>
                  <a:cubicBezTo>
                    <a:pt x="124" y="46"/>
                    <a:pt x="125" y="46"/>
                    <a:pt x="125" y="46"/>
                  </a:cubicBezTo>
                  <a:cubicBezTo>
                    <a:pt x="126" y="45"/>
                    <a:pt x="126" y="45"/>
                    <a:pt x="126" y="45"/>
                  </a:cubicBezTo>
                  <a:cubicBezTo>
                    <a:pt x="127" y="46"/>
                    <a:pt x="127" y="46"/>
                    <a:pt x="127" y="46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28" y="45"/>
                    <a:pt x="128" y="45"/>
                    <a:pt x="128" y="45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4"/>
                    <a:pt x="128" y="44"/>
                    <a:pt x="128" y="44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28" y="43"/>
                    <a:pt x="128" y="43"/>
                    <a:pt x="128" y="43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6" y="43"/>
                    <a:pt x="126" y="43"/>
                    <a:pt x="126" y="43"/>
                  </a:cubicBezTo>
                  <a:cubicBezTo>
                    <a:pt x="126" y="44"/>
                    <a:pt x="126" y="44"/>
                    <a:pt x="126" y="44"/>
                  </a:cubicBezTo>
                  <a:cubicBezTo>
                    <a:pt x="126" y="44"/>
                    <a:pt x="126" y="44"/>
                    <a:pt x="126" y="44"/>
                  </a:cubicBezTo>
                  <a:cubicBezTo>
                    <a:pt x="124" y="46"/>
                    <a:pt x="124" y="46"/>
                    <a:pt x="124" y="46"/>
                  </a:cubicBezTo>
                  <a:close/>
                  <a:moveTo>
                    <a:pt x="52" y="41"/>
                  </a:moveTo>
                  <a:cubicBezTo>
                    <a:pt x="51" y="42"/>
                    <a:pt x="51" y="42"/>
                    <a:pt x="51" y="42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2" y="41"/>
                    <a:pt x="52" y="41"/>
                    <a:pt x="52" y="41"/>
                  </a:cubicBezTo>
                  <a:close/>
                  <a:moveTo>
                    <a:pt x="30" y="40"/>
                  </a:moveTo>
                  <a:cubicBezTo>
                    <a:pt x="30" y="41"/>
                    <a:pt x="30" y="41"/>
                    <a:pt x="30" y="41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lose/>
                  <a:moveTo>
                    <a:pt x="30" y="41"/>
                  </a:moveTo>
                  <a:cubicBezTo>
                    <a:pt x="30" y="41"/>
                    <a:pt x="30" y="41"/>
                    <a:pt x="30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9"/>
                    <a:pt x="32" y="39"/>
                    <a:pt x="32" y="39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40" y="41"/>
                    <a:pt x="40" y="41"/>
                    <a:pt x="40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8" y="40"/>
                    <a:pt x="48" y="40"/>
                    <a:pt x="48" y="40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1" y="43"/>
                    <a:pt x="51" y="43"/>
                    <a:pt x="51" y="43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4" y="46"/>
                    <a:pt x="54" y="46"/>
                    <a:pt x="54" y="46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45"/>
                    <a:pt x="53" y="45"/>
                    <a:pt x="53" y="45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0" y="46"/>
                    <a:pt x="50" y="46"/>
                    <a:pt x="50" y="46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4" y="45"/>
                    <a:pt x="44" y="45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ubicBezTo>
                    <a:pt x="30" y="41"/>
                    <a:pt x="30" y="41"/>
                    <a:pt x="30" y="41"/>
                  </a:cubicBezTo>
                  <a:close/>
                  <a:moveTo>
                    <a:pt x="38" y="8"/>
                  </a:moveTo>
                  <a:cubicBezTo>
                    <a:pt x="38" y="8"/>
                    <a:pt x="38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9" y="9"/>
                    <a:pt x="39" y="9"/>
                    <a:pt x="39" y="9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8"/>
                    <a:pt x="38" y="8"/>
                    <a:pt x="38" y="8"/>
                  </a:cubicBezTo>
                  <a:close/>
                  <a:moveTo>
                    <a:pt x="33" y="11"/>
                  </a:moveTo>
                  <a:cubicBezTo>
                    <a:pt x="33" y="12"/>
                    <a:pt x="33" y="12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1"/>
                    <a:pt x="33" y="11"/>
                    <a:pt x="33" y="11"/>
                  </a:cubicBezTo>
                  <a:close/>
                  <a:moveTo>
                    <a:pt x="33" y="10"/>
                  </a:move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lose/>
                  <a:moveTo>
                    <a:pt x="33" y="10"/>
                  </a:move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0"/>
                    <a:pt x="33" y="10"/>
                    <a:pt x="33" y="10"/>
                  </a:cubicBezTo>
                  <a:close/>
                  <a:moveTo>
                    <a:pt x="31" y="11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lose/>
                  <a:moveTo>
                    <a:pt x="26" y="17"/>
                  </a:moveTo>
                  <a:cubicBezTo>
                    <a:pt x="27" y="18"/>
                    <a:pt x="27" y="18"/>
                    <a:pt x="27" y="18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17"/>
                    <a:pt x="26" y="17"/>
                    <a:pt x="26" y="17"/>
                  </a:cubicBezTo>
                  <a:close/>
                  <a:moveTo>
                    <a:pt x="27" y="17"/>
                  </a:moveTo>
                  <a:cubicBezTo>
                    <a:pt x="27" y="17"/>
                    <a:pt x="27" y="17"/>
                    <a:pt x="27" y="17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lose/>
                  <a:moveTo>
                    <a:pt x="40" y="26"/>
                  </a:moveTo>
                  <a:cubicBezTo>
                    <a:pt x="40" y="26"/>
                    <a:pt x="40" y="26"/>
                    <a:pt x="40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0" y="26"/>
                    <a:pt x="40" y="26"/>
                    <a:pt x="40" y="26"/>
                  </a:cubicBezTo>
                  <a:close/>
                  <a:moveTo>
                    <a:pt x="37" y="28"/>
                  </a:moveTo>
                  <a:cubicBezTo>
                    <a:pt x="37" y="29"/>
                    <a:pt x="37" y="29"/>
                    <a:pt x="37" y="29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7" y="29"/>
                    <a:pt x="37" y="29"/>
                    <a:pt x="37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8" y="28"/>
                    <a:pt x="38" y="28"/>
                    <a:pt x="38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37" y="28"/>
                    <a:pt x="37" y="28"/>
                    <a:pt x="37" y="28"/>
                  </a:cubicBezTo>
                  <a:close/>
                  <a:moveTo>
                    <a:pt x="35" y="29"/>
                  </a:move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29"/>
                    <a:pt x="35" y="29"/>
                    <a:pt x="35" y="29"/>
                  </a:cubicBezTo>
                  <a:close/>
                  <a:moveTo>
                    <a:pt x="30" y="26"/>
                  </a:moveTo>
                  <a:cubicBezTo>
                    <a:pt x="30" y="26"/>
                    <a:pt x="30" y="26"/>
                    <a:pt x="30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0" y="26"/>
                    <a:pt x="30" y="26"/>
                    <a:pt x="30" y="26"/>
                  </a:cubicBezTo>
                  <a:close/>
                  <a:moveTo>
                    <a:pt x="28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lose/>
                  <a:moveTo>
                    <a:pt x="28" y="21"/>
                  </a:moveTo>
                  <a:cubicBezTo>
                    <a:pt x="28" y="21"/>
                    <a:pt x="28" y="21"/>
                    <a:pt x="28" y="21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8" y="21"/>
                    <a:pt x="28" y="21"/>
                    <a:pt x="28" y="21"/>
                  </a:cubicBezTo>
                  <a:close/>
                  <a:moveTo>
                    <a:pt x="22" y="17"/>
                  </a:move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2" y="17"/>
                    <a:pt x="22" y="17"/>
                    <a:pt x="22" y="17"/>
                  </a:cubicBezTo>
                  <a:close/>
                  <a:moveTo>
                    <a:pt x="21" y="16"/>
                  </a:moveTo>
                  <a:cubicBezTo>
                    <a:pt x="21" y="16"/>
                    <a:pt x="21" y="16"/>
                    <a:pt x="21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6"/>
                    <a:pt x="21" y="16"/>
                    <a:pt x="21" y="16"/>
                  </a:cubicBezTo>
                  <a:close/>
                  <a:moveTo>
                    <a:pt x="19" y="14"/>
                  </a:move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lose/>
                  <a:moveTo>
                    <a:pt x="21" y="36"/>
                  </a:moveTo>
                  <a:cubicBezTo>
                    <a:pt x="21" y="37"/>
                    <a:pt x="21" y="37"/>
                    <a:pt x="21" y="37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lose/>
                  <a:moveTo>
                    <a:pt x="15" y="29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5" y="29"/>
                    <a:pt x="15" y="29"/>
                    <a:pt x="15" y="29"/>
                  </a:cubicBezTo>
                  <a:close/>
                  <a:moveTo>
                    <a:pt x="14" y="28"/>
                  </a:moveTo>
                  <a:cubicBezTo>
                    <a:pt x="15" y="29"/>
                    <a:pt x="15" y="29"/>
                    <a:pt x="15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8"/>
                    <a:pt x="14" y="28"/>
                    <a:pt x="14" y="28"/>
                  </a:cubicBezTo>
                  <a:close/>
                  <a:moveTo>
                    <a:pt x="13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27"/>
                    <a:pt x="13" y="27"/>
                    <a:pt x="13" y="27"/>
                  </a:cubicBezTo>
                  <a:close/>
                  <a:moveTo>
                    <a:pt x="10" y="24"/>
                  </a:moveTo>
                  <a:cubicBezTo>
                    <a:pt x="10" y="24"/>
                    <a:pt x="10" y="24"/>
                    <a:pt x="10" y="24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0" y="24"/>
                    <a:pt x="10" y="24"/>
                    <a:pt x="10" y="24"/>
                  </a:cubicBezTo>
                  <a:close/>
                  <a:moveTo>
                    <a:pt x="10" y="22"/>
                  </a:moveTo>
                  <a:cubicBezTo>
                    <a:pt x="9" y="22"/>
                    <a:pt x="9" y="22"/>
                    <a:pt x="9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lose/>
                  <a:moveTo>
                    <a:pt x="10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lose/>
                  <a:moveTo>
                    <a:pt x="6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6"/>
                    <a:pt x="6" y="16"/>
                    <a:pt x="6" y="16"/>
                  </a:cubicBezTo>
                  <a:close/>
                  <a:moveTo>
                    <a:pt x="6" y="14"/>
                  </a:moveTo>
                  <a:cubicBezTo>
                    <a:pt x="7" y="14"/>
                    <a:pt x="7" y="14"/>
                    <a:pt x="7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lose/>
                  <a:moveTo>
                    <a:pt x="2" y="11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1"/>
                    <a:pt x="2" y="11"/>
                    <a:pt x="2" y="11"/>
                  </a:cubicBezTo>
                  <a:close/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lnTo>
                    <a:pt x="0" y="3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8" name="Freeform 26"/>
            <p:cNvSpPr>
              <a:spLocks noEditPoints="1"/>
            </p:cNvSpPr>
            <p:nvPr/>
          </p:nvSpPr>
          <p:spPr bwMode="auto">
            <a:xfrm>
              <a:off x="5643563" y="3479800"/>
              <a:ext cx="57150" cy="19050"/>
            </a:xfrm>
            <a:custGeom>
              <a:avLst/>
              <a:gdLst>
                <a:gd name="T0" fmla="*/ 0 w 36"/>
                <a:gd name="T1" fmla="*/ 12 h 12"/>
                <a:gd name="T2" fmla="*/ 4 w 36"/>
                <a:gd name="T3" fmla="*/ 12 h 12"/>
                <a:gd name="T4" fmla="*/ 4 w 36"/>
                <a:gd name="T5" fmla="*/ 12 h 12"/>
                <a:gd name="T6" fmla="*/ 8 w 36"/>
                <a:gd name="T7" fmla="*/ 12 h 12"/>
                <a:gd name="T8" fmla="*/ 8 w 36"/>
                <a:gd name="T9" fmla="*/ 8 h 12"/>
                <a:gd name="T10" fmla="*/ 4 w 36"/>
                <a:gd name="T11" fmla="*/ 8 h 12"/>
                <a:gd name="T12" fmla="*/ 4 w 36"/>
                <a:gd name="T13" fmla="*/ 8 h 12"/>
                <a:gd name="T14" fmla="*/ 0 w 36"/>
                <a:gd name="T15" fmla="*/ 12 h 12"/>
                <a:gd name="T16" fmla="*/ 0 w 36"/>
                <a:gd name="T17" fmla="*/ 12 h 12"/>
                <a:gd name="T18" fmla="*/ 8 w 36"/>
                <a:gd name="T19" fmla="*/ 8 h 12"/>
                <a:gd name="T20" fmla="*/ 12 w 36"/>
                <a:gd name="T21" fmla="*/ 12 h 12"/>
                <a:gd name="T22" fmla="*/ 16 w 36"/>
                <a:gd name="T23" fmla="*/ 12 h 12"/>
                <a:gd name="T24" fmla="*/ 16 w 36"/>
                <a:gd name="T25" fmla="*/ 12 h 12"/>
                <a:gd name="T26" fmla="*/ 16 w 36"/>
                <a:gd name="T27" fmla="*/ 12 h 12"/>
                <a:gd name="T28" fmla="*/ 20 w 36"/>
                <a:gd name="T29" fmla="*/ 8 h 12"/>
                <a:gd name="T30" fmla="*/ 20 w 36"/>
                <a:gd name="T31" fmla="*/ 12 h 12"/>
                <a:gd name="T32" fmla="*/ 28 w 36"/>
                <a:gd name="T33" fmla="*/ 8 h 12"/>
                <a:gd name="T34" fmla="*/ 28 w 36"/>
                <a:gd name="T35" fmla="*/ 8 h 12"/>
                <a:gd name="T36" fmla="*/ 32 w 36"/>
                <a:gd name="T37" fmla="*/ 8 h 12"/>
                <a:gd name="T38" fmla="*/ 36 w 36"/>
                <a:gd name="T39" fmla="*/ 4 h 12"/>
                <a:gd name="T40" fmla="*/ 36 w 36"/>
                <a:gd name="T41" fmla="*/ 4 h 12"/>
                <a:gd name="T42" fmla="*/ 36 w 36"/>
                <a:gd name="T43" fmla="*/ 4 h 12"/>
                <a:gd name="T44" fmla="*/ 36 w 36"/>
                <a:gd name="T45" fmla="*/ 4 h 12"/>
                <a:gd name="T46" fmla="*/ 36 w 36"/>
                <a:gd name="T47" fmla="*/ 0 h 12"/>
                <a:gd name="T48" fmla="*/ 32 w 36"/>
                <a:gd name="T49" fmla="*/ 4 h 12"/>
                <a:gd name="T50" fmla="*/ 28 w 36"/>
                <a:gd name="T51" fmla="*/ 0 h 12"/>
                <a:gd name="T52" fmla="*/ 28 w 36"/>
                <a:gd name="T53" fmla="*/ 4 h 12"/>
                <a:gd name="T54" fmla="*/ 24 w 36"/>
                <a:gd name="T55" fmla="*/ 4 h 12"/>
                <a:gd name="T56" fmla="*/ 20 w 36"/>
                <a:gd name="T57" fmla="*/ 4 h 12"/>
                <a:gd name="T58" fmla="*/ 16 w 36"/>
                <a:gd name="T59" fmla="*/ 4 h 12"/>
                <a:gd name="T60" fmla="*/ 12 w 36"/>
                <a:gd name="T61" fmla="*/ 4 h 12"/>
                <a:gd name="T62" fmla="*/ 8 w 36"/>
                <a:gd name="T63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" h="12">
                  <a:moveTo>
                    <a:pt x="0" y="12"/>
                  </a:moveTo>
                  <a:lnTo>
                    <a:pt x="4" y="12"/>
                  </a:lnTo>
                  <a:lnTo>
                    <a:pt x="4" y="12"/>
                  </a:lnTo>
                  <a:lnTo>
                    <a:pt x="8" y="12"/>
                  </a:lnTo>
                  <a:lnTo>
                    <a:pt x="8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0" y="12"/>
                  </a:lnTo>
                  <a:lnTo>
                    <a:pt x="0" y="12"/>
                  </a:lnTo>
                  <a:close/>
                  <a:moveTo>
                    <a:pt x="8" y="8"/>
                  </a:moveTo>
                  <a:lnTo>
                    <a:pt x="12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20" y="8"/>
                  </a:lnTo>
                  <a:lnTo>
                    <a:pt x="20" y="12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2" y="8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32" y="4"/>
                  </a:lnTo>
                  <a:lnTo>
                    <a:pt x="28" y="0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9" name="Freeform 27"/>
            <p:cNvSpPr>
              <a:spLocks noEditPoints="1"/>
            </p:cNvSpPr>
            <p:nvPr/>
          </p:nvSpPr>
          <p:spPr bwMode="auto">
            <a:xfrm>
              <a:off x="5199063" y="3173413"/>
              <a:ext cx="361950" cy="127000"/>
            </a:xfrm>
            <a:custGeom>
              <a:avLst/>
              <a:gdLst>
                <a:gd name="T0" fmla="*/ 136 w 228"/>
                <a:gd name="T1" fmla="*/ 56 h 80"/>
                <a:gd name="T2" fmla="*/ 4 w 228"/>
                <a:gd name="T3" fmla="*/ 24 h 80"/>
                <a:gd name="T4" fmla="*/ 0 w 228"/>
                <a:gd name="T5" fmla="*/ 20 h 80"/>
                <a:gd name="T6" fmla="*/ 124 w 228"/>
                <a:gd name="T7" fmla="*/ 76 h 80"/>
                <a:gd name="T8" fmla="*/ 132 w 228"/>
                <a:gd name="T9" fmla="*/ 76 h 80"/>
                <a:gd name="T10" fmla="*/ 156 w 228"/>
                <a:gd name="T11" fmla="*/ 72 h 80"/>
                <a:gd name="T12" fmla="*/ 172 w 228"/>
                <a:gd name="T13" fmla="*/ 72 h 80"/>
                <a:gd name="T14" fmla="*/ 184 w 228"/>
                <a:gd name="T15" fmla="*/ 44 h 80"/>
                <a:gd name="T16" fmla="*/ 192 w 228"/>
                <a:gd name="T17" fmla="*/ 36 h 80"/>
                <a:gd name="T18" fmla="*/ 208 w 228"/>
                <a:gd name="T19" fmla="*/ 36 h 80"/>
                <a:gd name="T20" fmla="*/ 216 w 228"/>
                <a:gd name="T21" fmla="*/ 36 h 80"/>
                <a:gd name="T22" fmla="*/ 220 w 228"/>
                <a:gd name="T23" fmla="*/ 28 h 80"/>
                <a:gd name="T24" fmla="*/ 220 w 228"/>
                <a:gd name="T25" fmla="*/ 24 h 80"/>
                <a:gd name="T26" fmla="*/ 212 w 228"/>
                <a:gd name="T27" fmla="*/ 20 h 80"/>
                <a:gd name="T28" fmla="*/ 208 w 228"/>
                <a:gd name="T29" fmla="*/ 20 h 80"/>
                <a:gd name="T30" fmla="*/ 208 w 228"/>
                <a:gd name="T31" fmla="*/ 12 h 80"/>
                <a:gd name="T32" fmla="*/ 200 w 228"/>
                <a:gd name="T33" fmla="*/ 4 h 80"/>
                <a:gd name="T34" fmla="*/ 196 w 228"/>
                <a:gd name="T35" fmla="*/ 8 h 80"/>
                <a:gd name="T36" fmla="*/ 188 w 228"/>
                <a:gd name="T37" fmla="*/ 16 h 80"/>
                <a:gd name="T38" fmla="*/ 176 w 228"/>
                <a:gd name="T39" fmla="*/ 24 h 80"/>
                <a:gd name="T40" fmla="*/ 180 w 228"/>
                <a:gd name="T41" fmla="*/ 28 h 80"/>
                <a:gd name="T42" fmla="*/ 180 w 228"/>
                <a:gd name="T43" fmla="*/ 36 h 80"/>
                <a:gd name="T44" fmla="*/ 176 w 228"/>
                <a:gd name="T45" fmla="*/ 32 h 80"/>
                <a:gd name="T46" fmla="*/ 172 w 228"/>
                <a:gd name="T47" fmla="*/ 36 h 80"/>
                <a:gd name="T48" fmla="*/ 164 w 228"/>
                <a:gd name="T49" fmla="*/ 36 h 80"/>
                <a:gd name="T50" fmla="*/ 156 w 228"/>
                <a:gd name="T51" fmla="*/ 52 h 80"/>
                <a:gd name="T52" fmla="*/ 144 w 228"/>
                <a:gd name="T53" fmla="*/ 60 h 80"/>
                <a:gd name="T54" fmla="*/ 136 w 228"/>
                <a:gd name="T55" fmla="*/ 64 h 80"/>
                <a:gd name="T56" fmla="*/ 124 w 228"/>
                <a:gd name="T57" fmla="*/ 68 h 80"/>
                <a:gd name="T58" fmla="*/ 116 w 228"/>
                <a:gd name="T59" fmla="*/ 68 h 80"/>
                <a:gd name="T60" fmla="*/ 200 w 228"/>
                <a:gd name="T61" fmla="*/ 0 h 80"/>
                <a:gd name="T62" fmla="*/ 204 w 228"/>
                <a:gd name="T63" fmla="*/ 0 h 80"/>
                <a:gd name="T64" fmla="*/ 136 w 228"/>
                <a:gd name="T65" fmla="*/ 60 h 80"/>
                <a:gd name="T66" fmla="*/ 136 w 228"/>
                <a:gd name="T67" fmla="*/ 60 h 80"/>
                <a:gd name="T68" fmla="*/ 140 w 228"/>
                <a:gd name="T69" fmla="*/ 56 h 80"/>
                <a:gd name="T70" fmla="*/ 140 w 228"/>
                <a:gd name="T71" fmla="*/ 56 h 80"/>
                <a:gd name="T72" fmla="*/ 4 w 228"/>
                <a:gd name="T73" fmla="*/ 8 h 80"/>
                <a:gd name="T74" fmla="*/ 12 w 228"/>
                <a:gd name="T75" fmla="*/ 12 h 80"/>
                <a:gd name="T76" fmla="*/ 16 w 228"/>
                <a:gd name="T77" fmla="*/ 20 h 80"/>
                <a:gd name="T78" fmla="*/ 24 w 228"/>
                <a:gd name="T79" fmla="*/ 16 h 80"/>
                <a:gd name="T80" fmla="*/ 28 w 228"/>
                <a:gd name="T81" fmla="*/ 12 h 80"/>
                <a:gd name="T82" fmla="*/ 40 w 228"/>
                <a:gd name="T83" fmla="*/ 36 h 80"/>
                <a:gd name="T84" fmla="*/ 40 w 228"/>
                <a:gd name="T85" fmla="*/ 52 h 80"/>
                <a:gd name="T86" fmla="*/ 48 w 228"/>
                <a:gd name="T87" fmla="*/ 60 h 80"/>
                <a:gd name="T88" fmla="*/ 48 w 228"/>
                <a:gd name="T89" fmla="*/ 64 h 80"/>
                <a:gd name="T90" fmla="*/ 52 w 228"/>
                <a:gd name="T91" fmla="*/ 68 h 80"/>
                <a:gd name="T92" fmla="*/ 48 w 228"/>
                <a:gd name="T93" fmla="*/ 72 h 80"/>
                <a:gd name="T94" fmla="*/ 44 w 228"/>
                <a:gd name="T95" fmla="*/ 72 h 80"/>
                <a:gd name="T96" fmla="*/ 32 w 228"/>
                <a:gd name="T97" fmla="*/ 64 h 80"/>
                <a:gd name="T98" fmla="*/ 24 w 228"/>
                <a:gd name="T99" fmla="*/ 56 h 80"/>
                <a:gd name="T100" fmla="*/ 16 w 228"/>
                <a:gd name="T101" fmla="*/ 48 h 80"/>
                <a:gd name="T102" fmla="*/ 8 w 228"/>
                <a:gd name="T103" fmla="*/ 40 h 80"/>
                <a:gd name="T104" fmla="*/ 8 w 228"/>
                <a:gd name="T105" fmla="*/ 2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8" h="80">
                  <a:moveTo>
                    <a:pt x="136" y="56"/>
                  </a:moveTo>
                  <a:lnTo>
                    <a:pt x="136" y="60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56"/>
                  </a:lnTo>
                  <a:lnTo>
                    <a:pt x="136" y="56"/>
                  </a:lnTo>
                  <a:lnTo>
                    <a:pt x="136" y="56"/>
                  </a:lnTo>
                  <a:close/>
                  <a:moveTo>
                    <a:pt x="0" y="20"/>
                  </a:moveTo>
                  <a:lnTo>
                    <a:pt x="0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0" y="20"/>
                  </a:lnTo>
                  <a:lnTo>
                    <a:pt x="0" y="20"/>
                  </a:lnTo>
                  <a:close/>
                  <a:moveTo>
                    <a:pt x="116" y="68"/>
                  </a:moveTo>
                  <a:lnTo>
                    <a:pt x="116" y="72"/>
                  </a:lnTo>
                  <a:lnTo>
                    <a:pt x="120" y="72"/>
                  </a:lnTo>
                  <a:lnTo>
                    <a:pt x="120" y="76"/>
                  </a:lnTo>
                  <a:lnTo>
                    <a:pt x="124" y="76"/>
                  </a:lnTo>
                  <a:lnTo>
                    <a:pt x="124" y="80"/>
                  </a:lnTo>
                  <a:lnTo>
                    <a:pt x="128" y="80"/>
                  </a:lnTo>
                  <a:lnTo>
                    <a:pt x="132" y="76"/>
                  </a:lnTo>
                  <a:lnTo>
                    <a:pt x="132" y="76"/>
                  </a:lnTo>
                  <a:lnTo>
                    <a:pt x="132" y="76"/>
                  </a:lnTo>
                  <a:lnTo>
                    <a:pt x="136" y="76"/>
                  </a:lnTo>
                  <a:lnTo>
                    <a:pt x="140" y="76"/>
                  </a:lnTo>
                  <a:lnTo>
                    <a:pt x="148" y="72"/>
                  </a:lnTo>
                  <a:lnTo>
                    <a:pt x="152" y="72"/>
                  </a:lnTo>
                  <a:lnTo>
                    <a:pt x="156" y="72"/>
                  </a:lnTo>
                  <a:lnTo>
                    <a:pt x="160" y="72"/>
                  </a:lnTo>
                  <a:lnTo>
                    <a:pt x="160" y="76"/>
                  </a:lnTo>
                  <a:lnTo>
                    <a:pt x="164" y="76"/>
                  </a:lnTo>
                  <a:lnTo>
                    <a:pt x="168" y="72"/>
                  </a:lnTo>
                  <a:lnTo>
                    <a:pt x="172" y="72"/>
                  </a:lnTo>
                  <a:lnTo>
                    <a:pt x="172" y="68"/>
                  </a:lnTo>
                  <a:lnTo>
                    <a:pt x="176" y="64"/>
                  </a:lnTo>
                  <a:lnTo>
                    <a:pt x="180" y="56"/>
                  </a:lnTo>
                  <a:lnTo>
                    <a:pt x="184" y="52"/>
                  </a:lnTo>
                  <a:lnTo>
                    <a:pt x="184" y="44"/>
                  </a:lnTo>
                  <a:lnTo>
                    <a:pt x="184" y="40"/>
                  </a:lnTo>
                  <a:lnTo>
                    <a:pt x="188" y="40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2" y="36"/>
                  </a:lnTo>
                  <a:lnTo>
                    <a:pt x="196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4" y="36"/>
                  </a:lnTo>
                  <a:lnTo>
                    <a:pt x="208" y="36"/>
                  </a:lnTo>
                  <a:lnTo>
                    <a:pt x="208" y="36"/>
                  </a:lnTo>
                  <a:lnTo>
                    <a:pt x="208" y="36"/>
                  </a:lnTo>
                  <a:lnTo>
                    <a:pt x="212" y="40"/>
                  </a:lnTo>
                  <a:lnTo>
                    <a:pt x="212" y="36"/>
                  </a:lnTo>
                  <a:lnTo>
                    <a:pt x="216" y="36"/>
                  </a:lnTo>
                  <a:lnTo>
                    <a:pt x="216" y="36"/>
                  </a:lnTo>
                  <a:lnTo>
                    <a:pt x="212" y="32"/>
                  </a:lnTo>
                  <a:lnTo>
                    <a:pt x="212" y="28"/>
                  </a:lnTo>
                  <a:lnTo>
                    <a:pt x="216" y="28"/>
                  </a:lnTo>
                  <a:lnTo>
                    <a:pt x="220" y="28"/>
                  </a:lnTo>
                  <a:lnTo>
                    <a:pt x="224" y="28"/>
                  </a:lnTo>
                  <a:lnTo>
                    <a:pt x="228" y="28"/>
                  </a:lnTo>
                  <a:lnTo>
                    <a:pt x="224" y="24"/>
                  </a:lnTo>
                  <a:lnTo>
                    <a:pt x="224" y="24"/>
                  </a:lnTo>
                  <a:lnTo>
                    <a:pt x="220" y="24"/>
                  </a:lnTo>
                  <a:lnTo>
                    <a:pt x="220" y="20"/>
                  </a:lnTo>
                  <a:lnTo>
                    <a:pt x="216" y="24"/>
                  </a:lnTo>
                  <a:lnTo>
                    <a:pt x="216" y="20"/>
                  </a:lnTo>
                  <a:lnTo>
                    <a:pt x="212" y="20"/>
                  </a:lnTo>
                  <a:lnTo>
                    <a:pt x="212" y="20"/>
                  </a:lnTo>
                  <a:lnTo>
                    <a:pt x="208" y="20"/>
                  </a:lnTo>
                  <a:lnTo>
                    <a:pt x="212" y="16"/>
                  </a:lnTo>
                  <a:lnTo>
                    <a:pt x="212" y="16"/>
                  </a:lnTo>
                  <a:lnTo>
                    <a:pt x="212" y="16"/>
                  </a:lnTo>
                  <a:lnTo>
                    <a:pt x="208" y="20"/>
                  </a:lnTo>
                  <a:lnTo>
                    <a:pt x="208" y="16"/>
                  </a:lnTo>
                  <a:lnTo>
                    <a:pt x="208" y="16"/>
                  </a:lnTo>
                  <a:lnTo>
                    <a:pt x="208" y="12"/>
                  </a:lnTo>
                  <a:lnTo>
                    <a:pt x="208" y="12"/>
                  </a:lnTo>
                  <a:lnTo>
                    <a:pt x="208" y="12"/>
                  </a:lnTo>
                  <a:lnTo>
                    <a:pt x="204" y="8"/>
                  </a:lnTo>
                  <a:lnTo>
                    <a:pt x="204" y="12"/>
                  </a:lnTo>
                  <a:lnTo>
                    <a:pt x="204" y="8"/>
                  </a:lnTo>
                  <a:lnTo>
                    <a:pt x="204" y="4"/>
                  </a:lnTo>
                  <a:lnTo>
                    <a:pt x="200" y="4"/>
                  </a:lnTo>
                  <a:lnTo>
                    <a:pt x="200" y="4"/>
                  </a:lnTo>
                  <a:lnTo>
                    <a:pt x="200" y="8"/>
                  </a:lnTo>
                  <a:lnTo>
                    <a:pt x="196" y="8"/>
                  </a:lnTo>
                  <a:lnTo>
                    <a:pt x="196" y="8"/>
                  </a:lnTo>
                  <a:lnTo>
                    <a:pt x="196" y="8"/>
                  </a:lnTo>
                  <a:lnTo>
                    <a:pt x="196" y="4"/>
                  </a:lnTo>
                  <a:lnTo>
                    <a:pt x="196" y="4"/>
                  </a:lnTo>
                  <a:lnTo>
                    <a:pt x="192" y="8"/>
                  </a:lnTo>
                  <a:lnTo>
                    <a:pt x="192" y="12"/>
                  </a:lnTo>
                  <a:lnTo>
                    <a:pt x="188" y="16"/>
                  </a:lnTo>
                  <a:lnTo>
                    <a:pt x="188" y="20"/>
                  </a:lnTo>
                  <a:lnTo>
                    <a:pt x="184" y="24"/>
                  </a:lnTo>
                  <a:lnTo>
                    <a:pt x="184" y="24"/>
                  </a:lnTo>
                  <a:lnTo>
                    <a:pt x="180" y="24"/>
                  </a:lnTo>
                  <a:lnTo>
                    <a:pt x="176" y="24"/>
                  </a:lnTo>
                  <a:lnTo>
                    <a:pt x="180" y="24"/>
                  </a:lnTo>
                  <a:lnTo>
                    <a:pt x="180" y="28"/>
                  </a:lnTo>
                  <a:lnTo>
                    <a:pt x="180" y="28"/>
                  </a:lnTo>
                  <a:lnTo>
                    <a:pt x="184" y="28"/>
                  </a:lnTo>
                  <a:lnTo>
                    <a:pt x="180" y="28"/>
                  </a:lnTo>
                  <a:lnTo>
                    <a:pt x="180" y="28"/>
                  </a:lnTo>
                  <a:lnTo>
                    <a:pt x="180" y="28"/>
                  </a:lnTo>
                  <a:lnTo>
                    <a:pt x="180" y="32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6"/>
                  </a:lnTo>
                  <a:lnTo>
                    <a:pt x="176" y="40"/>
                  </a:lnTo>
                  <a:lnTo>
                    <a:pt x="172" y="36"/>
                  </a:lnTo>
                  <a:lnTo>
                    <a:pt x="168" y="32"/>
                  </a:lnTo>
                  <a:lnTo>
                    <a:pt x="168" y="32"/>
                  </a:lnTo>
                  <a:lnTo>
                    <a:pt x="168" y="32"/>
                  </a:lnTo>
                  <a:lnTo>
                    <a:pt x="164" y="36"/>
                  </a:lnTo>
                  <a:lnTo>
                    <a:pt x="164" y="36"/>
                  </a:lnTo>
                  <a:lnTo>
                    <a:pt x="164" y="40"/>
                  </a:lnTo>
                  <a:lnTo>
                    <a:pt x="160" y="44"/>
                  </a:lnTo>
                  <a:lnTo>
                    <a:pt x="156" y="44"/>
                  </a:lnTo>
                  <a:lnTo>
                    <a:pt x="156" y="48"/>
                  </a:lnTo>
                  <a:lnTo>
                    <a:pt x="156" y="52"/>
                  </a:lnTo>
                  <a:lnTo>
                    <a:pt x="152" y="52"/>
                  </a:lnTo>
                  <a:lnTo>
                    <a:pt x="140" y="56"/>
                  </a:lnTo>
                  <a:lnTo>
                    <a:pt x="140" y="56"/>
                  </a:lnTo>
                  <a:lnTo>
                    <a:pt x="140" y="60"/>
                  </a:lnTo>
                  <a:lnTo>
                    <a:pt x="144" y="60"/>
                  </a:lnTo>
                  <a:lnTo>
                    <a:pt x="140" y="60"/>
                  </a:lnTo>
                  <a:lnTo>
                    <a:pt x="140" y="60"/>
                  </a:lnTo>
                  <a:lnTo>
                    <a:pt x="136" y="60"/>
                  </a:lnTo>
                  <a:lnTo>
                    <a:pt x="136" y="64"/>
                  </a:lnTo>
                  <a:lnTo>
                    <a:pt x="136" y="64"/>
                  </a:lnTo>
                  <a:lnTo>
                    <a:pt x="136" y="68"/>
                  </a:lnTo>
                  <a:lnTo>
                    <a:pt x="132" y="72"/>
                  </a:lnTo>
                  <a:lnTo>
                    <a:pt x="132" y="72"/>
                  </a:lnTo>
                  <a:lnTo>
                    <a:pt x="128" y="72"/>
                  </a:lnTo>
                  <a:lnTo>
                    <a:pt x="124" y="68"/>
                  </a:lnTo>
                  <a:lnTo>
                    <a:pt x="120" y="72"/>
                  </a:lnTo>
                  <a:lnTo>
                    <a:pt x="120" y="68"/>
                  </a:lnTo>
                  <a:lnTo>
                    <a:pt x="116" y="64"/>
                  </a:lnTo>
                  <a:lnTo>
                    <a:pt x="116" y="68"/>
                  </a:lnTo>
                  <a:lnTo>
                    <a:pt x="116" y="68"/>
                  </a:lnTo>
                  <a:close/>
                  <a:moveTo>
                    <a:pt x="200" y="0"/>
                  </a:moveTo>
                  <a:lnTo>
                    <a:pt x="196" y="0"/>
                  </a:lnTo>
                  <a:lnTo>
                    <a:pt x="196" y="0"/>
                  </a:lnTo>
                  <a:lnTo>
                    <a:pt x="200" y="0"/>
                  </a:lnTo>
                  <a:lnTo>
                    <a:pt x="200" y="0"/>
                  </a:lnTo>
                  <a:lnTo>
                    <a:pt x="200" y="0"/>
                  </a:lnTo>
                  <a:close/>
                  <a:moveTo>
                    <a:pt x="200" y="0"/>
                  </a:moveTo>
                  <a:lnTo>
                    <a:pt x="200" y="0"/>
                  </a:lnTo>
                  <a:lnTo>
                    <a:pt x="200" y="4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00" y="0"/>
                  </a:lnTo>
                  <a:lnTo>
                    <a:pt x="200" y="0"/>
                  </a:lnTo>
                  <a:close/>
                  <a:moveTo>
                    <a:pt x="136" y="60"/>
                  </a:moveTo>
                  <a:lnTo>
                    <a:pt x="136" y="60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60"/>
                  </a:lnTo>
                  <a:close/>
                  <a:moveTo>
                    <a:pt x="140" y="60"/>
                  </a:moveTo>
                  <a:lnTo>
                    <a:pt x="136" y="60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40" y="60"/>
                  </a:lnTo>
                  <a:lnTo>
                    <a:pt x="140" y="60"/>
                  </a:lnTo>
                  <a:close/>
                  <a:moveTo>
                    <a:pt x="140" y="56"/>
                  </a:moveTo>
                  <a:lnTo>
                    <a:pt x="140" y="60"/>
                  </a:lnTo>
                  <a:lnTo>
                    <a:pt x="140" y="60"/>
                  </a:lnTo>
                  <a:lnTo>
                    <a:pt x="136" y="60"/>
                  </a:lnTo>
                  <a:lnTo>
                    <a:pt x="136" y="56"/>
                  </a:lnTo>
                  <a:lnTo>
                    <a:pt x="140" y="56"/>
                  </a:lnTo>
                  <a:lnTo>
                    <a:pt x="140" y="56"/>
                  </a:lnTo>
                  <a:lnTo>
                    <a:pt x="140" y="56"/>
                  </a:lnTo>
                  <a:lnTo>
                    <a:pt x="140" y="56"/>
                  </a:lnTo>
                  <a:close/>
                  <a:moveTo>
                    <a:pt x="0" y="12"/>
                  </a:moveTo>
                  <a:lnTo>
                    <a:pt x="4" y="8"/>
                  </a:lnTo>
                  <a:lnTo>
                    <a:pt x="4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20"/>
                  </a:lnTo>
                  <a:lnTo>
                    <a:pt x="16" y="20"/>
                  </a:lnTo>
                  <a:lnTo>
                    <a:pt x="16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8" y="16"/>
                  </a:lnTo>
                  <a:lnTo>
                    <a:pt x="36" y="24"/>
                  </a:lnTo>
                  <a:lnTo>
                    <a:pt x="40" y="28"/>
                  </a:lnTo>
                  <a:lnTo>
                    <a:pt x="40" y="32"/>
                  </a:lnTo>
                  <a:lnTo>
                    <a:pt x="40" y="36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52"/>
                  </a:lnTo>
                  <a:lnTo>
                    <a:pt x="44" y="52"/>
                  </a:lnTo>
                  <a:lnTo>
                    <a:pt x="44" y="56"/>
                  </a:lnTo>
                  <a:lnTo>
                    <a:pt x="48" y="56"/>
                  </a:lnTo>
                  <a:lnTo>
                    <a:pt x="48" y="56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52" y="68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52" y="68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48" y="72"/>
                  </a:lnTo>
                  <a:lnTo>
                    <a:pt x="44" y="72"/>
                  </a:lnTo>
                  <a:lnTo>
                    <a:pt x="44" y="72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36" y="68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8" y="64"/>
                  </a:lnTo>
                  <a:lnTo>
                    <a:pt x="28" y="64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4" y="56"/>
                  </a:lnTo>
                  <a:lnTo>
                    <a:pt x="16" y="56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20" y="52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2" y="44"/>
                  </a:lnTo>
                  <a:lnTo>
                    <a:pt x="8" y="44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4" y="24"/>
                  </a:lnTo>
                  <a:lnTo>
                    <a:pt x="4" y="16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0" name="Freeform 28"/>
            <p:cNvSpPr>
              <a:spLocks noEditPoints="1"/>
            </p:cNvSpPr>
            <p:nvPr/>
          </p:nvSpPr>
          <p:spPr bwMode="auto">
            <a:xfrm>
              <a:off x="5465763" y="3217863"/>
              <a:ext cx="19050" cy="19050"/>
            </a:xfrm>
            <a:custGeom>
              <a:avLst/>
              <a:gdLst>
                <a:gd name="T0" fmla="*/ 0 w 12"/>
                <a:gd name="T1" fmla="*/ 4 h 12"/>
                <a:gd name="T2" fmla="*/ 0 w 12"/>
                <a:gd name="T3" fmla="*/ 4 h 12"/>
                <a:gd name="T4" fmla="*/ 0 w 12"/>
                <a:gd name="T5" fmla="*/ 4 h 12"/>
                <a:gd name="T6" fmla="*/ 4 w 12"/>
                <a:gd name="T7" fmla="*/ 8 h 12"/>
                <a:gd name="T8" fmla="*/ 8 w 12"/>
                <a:gd name="T9" fmla="*/ 12 h 12"/>
                <a:gd name="T10" fmla="*/ 8 w 12"/>
                <a:gd name="T11" fmla="*/ 8 h 12"/>
                <a:gd name="T12" fmla="*/ 8 w 12"/>
                <a:gd name="T13" fmla="*/ 4 h 12"/>
                <a:gd name="T14" fmla="*/ 8 w 12"/>
                <a:gd name="T15" fmla="*/ 4 h 12"/>
                <a:gd name="T16" fmla="*/ 8 w 12"/>
                <a:gd name="T17" fmla="*/ 4 h 12"/>
                <a:gd name="T18" fmla="*/ 8 w 12"/>
                <a:gd name="T19" fmla="*/ 0 h 12"/>
                <a:gd name="T20" fmla="*/ 8 w 12"/>
                <a:gd name="T21" fmla="*/ 0 h 12"/>
                <a:gd name="T22" fmla="*/ 8 w 12"/>
                <a:gd name="T23" fmla="*/ 0 h 12"/>
                <a:gd name="T24" fmla="*/ 4 w 12"/>
                <a:gd name="T25" fmla="*/ 4 h 12"/>
                <a:gd name="T26" fmla="*/ 0 w 12"/>
                <a:gd name="T27" fmla="*/ 4 h 12"/>
                <a:gd name="T28" fmla="*/ 0 w 12"/>
                <a:gd name="T29" fmla="*/ 4 h 12"/>
                <a:gd name="T30" fmla="*/ 0 w 12"/>
                <a:gd name="T31" fmla="*/ 4 h 12"/>
                <a:gd name="T32" fmla="*/ 8 w 12"/>
                <a:gd name="T33" fmla="*/ 4 h 12"/>
                <a:gd name="T34" fmla="*/ 8 w 12"/>
                <a:gd name="T35" fmla="*/ 4 h 12"/>
                <a:gd name="T36" fmla="*/ 12 w 12"/>
                <a:gd name="T37" fmla="*/ 8 h 12"/>
                <a:gd name="T38" fmla="*/ 12 w 12"/>
                <a:gd name="T39" fmla="*/ 8 h 12"/>
                <a:gd name="T40" fmla="*/ 12 w 12"/>
                <a:gd name="T41" fmla="*/ 8 h 12"/>
                <a:gd name="T42" fmla="*/ 12 w 12"/>
                <a:gd name="T43" fmla="*/ 4 h 12"/>
                <a:gd name="T44" fmla="*/ 12 w 12"/>
                <a:gd name="T45" fmla="*/ 0 h 12"/>
                <a:gd name="T46" fmla="*/ 12 w 12"/>
                <a:gd name="T47" fmla="*/ 4 h 12"/>
                <a:gd name="T48" fmla="*/ 8 w 12"/>
                <a:gd name="T4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" h="12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4" y="8"/>
                  </a:lnTo>
                  <a:lnTo>
                    <a:pt x="8" y="12"/>
                  </a:lnTo>
                  <a:lnTo>
                    <a:pt x="8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  <a:moveTo>
                    <a:pt x="8" y="4"/>
                  </a:moveTo>
                  <a:lnTo>
                    <a:pt x="8" y="4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12" y="4"/>
                  </a:lnTo>
                  <a:lnTo>
                    <a:pt x="8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1" name="Freeform 29"/>
            <p:cNvSpPr>
              <a:spLocks noEditPoints="1"/>
            </p:cNvSpPr>
            <p:nvPr/>
          </p:nvSpPr>
          <p:spPr bwMode="auto">
            <a:xfrm>
              <a:off x="5218113" y="2849563"/>
              <a:ext cx="152400" cy="298450"/>
            </a:xfrm>
            <a:custGeom>
              <a:avLst/>
              <a:gdLst>
                <a:gd name="T0" fmla="*/ 4 w 96"/>
                <a:gd name="T1" fmla="*/ 8 h 188"/>
                <a:gd name="T2" fmla="*/ 8 w 96"/>
                <a:gd name="T3" fmla="*/ 12 h 188"/>
                <a:gd name="T4" fmla="*/ 16 w 96"/>
                <a:gd name="T5" fmla="*/ 8 h 188"/>
                <a:gd name="T6" fmla="*/ 24 w 96"/>
                <a:gd name="T7" fmla="*/ 8 h 188"/>
                <a:gd name="T8" fmla="*/ 36 w 96"/>
                <a:gd name="T9" fmla="*/ 0 h 188"/>
                <a:gd name="T10" fmla="*/ 48 w 96"/>
                <a:gd name="T11" fmla="*/ 4 h 188"/>
                <a:gd name="T12" fmla="*/ 52 w 96"/>
                <a:gd name="T13" fmla="*/ 8 h 188"/>
                <a:gd name="T14" fmla="*/ 56 w 96"/>
                <a:gd name="T15" fmla="*/ 20 h 188"/>
                <a:gd name="T16" fmla="*/ 68 w 96"/>
                <a:gd name="T17" fmla="*/ 24 h 188"/>
                <a:gd name="T18" fmla="*/ 68 w 96"/>
                <a:gd name="T19" fmla="*/ 24 h 188"/>
                <a:gd name="T20" fmla="*/ 60 w 96"/>
                <a:gd name="T21" fmla="*/ 28 h 188"/>
                <a:gd name="T22" fmla="*/ 56 w 96"/>
                <a:gd name="T23" fmla="*/ 32 h 188"/>
                <a:gd name="T24" fmla="*/ 52 w 96"/>
                <a:gd name="T25" fmla="*/ 32 h 188"/>
                <a:gd name="T26" fmla="*/ 52 w 96"/>
                <a:gd name="T27" fmla="*/ 40 h 188"/>
                <a:gd name="T28" fmla="*/ 48 w 96"/>
                <a:gd name="T29" fmla="*/ 44 h 188"/>
                <a:gd name="T30" fmla="*/ 44 w 96"/>
                <a:gd name="T31" fmla="*/ 48 h 188"/>
                <a:gd name="T32" fmla="*/ 44 w 96"/>
                <a:gd name="T33" fmla="*/ 56 h 188"/>
                <a:gd name="T34" fmla="*/ 48 w 96"/>
                <a:gd name="T35" fmla="*/ 64 h 188"/>
                <a:gd name="T36" fmla="*/ 56 w 96"/>
                <a:gd name="T37" fmla="*/ 72 h 188"/>
                <a:gd name="T38" fmla="*/ 64 w 96"/>
                <a:gd name="T39" fmla="*/ 84 h 188"/>
                <a:gd name="T40" fmla="*/ 84 w 96"/>
                <a:gd name="T41" fmla="*/ 100 h 188"/>
                <a:gd name="T42" fmla="*/ 88 w 96"/>
                <a:gd name="T43" fmla="*/ 108 h 188"/>
                <a:gd name="T44" fmla="*/ 92 w 96"/>
                <a:gd name="T45" fmla="*/ 116 h 188"/>
                <a:gd name="T46" fmla="*/ 92 w 96"/>
                <a:gd name="T47" fmla="*/ 124 h 188"/>
                <a:gd name="T48" fmla="*/ 96 w 96"/>
                <a:gd name="T49" fmla="*/ 132 h 188"/>
                <a:gd name="T50" fmla="*/ 96 w 96"/>
                <a:gd name="T51" fmla="*/ 136 h 188"/>
                <a:gd name="T52" fmla="*/ 92 w 96"/>
                <a:gd name="T53" fmla="*/ 140 h 188"/>
                <a:gd name="T54" fmla="*/ 92 w 96"/>
                <a:gd name="T55" fmla="*/ 148 h 188"/>
                <a:gd name="T56" fmla="*/ 84 w 96"/>
                <a:gd name="T57" fmla="*/ 156 h 188"/>
                <a:gd name="T58" fmla="*/ 76 w 96"/>
                <a:gd name="T59" fmla="*/ 164 h 188"/>
                <a:gd name="T60" fmla="*/ 64 w 96"/>
                <a:gd name="T61" fmla="*/ 164 h 188"/>
                <a:gd name="T62" fmla="*/ 64 w 96"/>
                <a:gd name="T63" fmla="*/ 164 h 188"/>
                <a:gd name="T64" fmla="*/ 64 w 96"/>
                <a:gd name="T65" fmla="*/ 168 h 188"/>
                <a:gd name="T66" fmla="*/ 64 w 96"/>
                <a:gd name="T67" fmla="*/ 172 h 188"/>
                <a:gd name="T68" fmla="*/ 60 w 96"/>
                <a:gd name="T69" fmla="*/ 172 h 188"/>
                <a:gd name="T70" fmla="*/ 56 w 96"/>
                <a:gd name="T71" fmla="*/ 176 h 188"/>
                <a:gd name="T72" fmla="*/ 52 w 96"/>
                <a:gd name="T73" fmla="*/ 180 h 188"/>
                <a:gd name="T74" fmla="*/ 44 w 96"/>
                <a:gd name="T75" fmla="*/ 188 h 188"/>
                <a:gd name="T76" fmla="*/ 44 w 96"/>
                <a:gd name="T77" fmla="*/ 184 h 188"/>
                <a:gd name="T78" fmla="*/ 44 w 96"/>
                <a:gd name="T79" fmla="*/ 180 h 188"/>
                <a:gd name="T80" fmla="*/ 48 w 96"/>
                <a:gd name="T81" fmla="*/ 168 h 188"/>
                <a:gd name="T82" fmla="*/ 40 w 96"/>
                <a:gd name="T83" fmla="*/ 168 h 188"/>
                <a:gd name="T84" fmla="*/ 44 w 96"/>
                <a:gd name="T85" fmla="*/ 160 h 188"/>
                <a:gd name="T86" fmla="*/ 56 w 96"/>
                <a:gd name="T87" fmla="*/ 160 h 188"/>
                <a:gd name="T88" fmla="*/ 56 w 96"/>
                <a:gd name="T89" fmla="*/ 156 h 188"/>
                <a:gd name="T90" fmla="*/ 64 w 96"/>
                <a:gd name="T91" fmla="*/ 144 h 188"/>
                <a:gd name="T92" fmla="*/ 72 w 96"/>
                <a:gd name="T93" fmla="*/ 136 h 188"/>
                <a:gd name="T94" fmla="*/ 72 w 96"/>
                <a:gd name="T95" fmla="*/ 120 h 188"/>
                <a:gd name="T96" fmla="*/ 68 w 96"/>
                <a:gd name="T97" fmla="*/ 112 h 188"/>
                <a:gd name="T98" fmla="*/ 72 w 96"/>
                <a:gd name="T99" fmla="*/ 100 h 188"/>
                <a:gd name="T100" fmla="*/ 68 w 96"/>
                <a:gd name="T101" fmla="*/ 92 h 188"/>
                <a:gd name="T102" fmla="*/ 64 w 96"/>
                <a:gd name="T103" fmla="*/ 88 h 188"/>
                <a:gd name="T104" fmla="*/ 56 w 96"/>
                <a:gd name="T105" fmla="*/ 80 h 188"/>
                <a:gd name="T106" fmla="*/ 48 w 96"/>
                <a:gd name="T107" fmla="*/ 72 h 188"/>
                <a:gd name="T108" fmla="*/ 32 w 96"/>
                <a:gd name="T109" fmla="*/ 60 h 188"/>
                <a:gd name="T110" fmla="*/ 28 w 96"/>
                <a:gd name="T111" fmla="*/ 56 h 188"/>
                <a:gd name="T112" fmla="*/ 32 w 96"/>
                <a:gd name="T113" fmla="*/ 48 h 188"/>
                <a:gd name="T114" fmla="*/ 32 w 96"/>
                <a:gd name="T115" fmla="*/ 40 h 188"/>
                <a:gd name="T116" fmla="*/ 24 w 96"/>
                <a:gd name="T117" fmla="*/ 32 h 188"/>
                <a:gd name="T118" fmla="*/ 8 w 96"/>
                <a:gd name="T119" fmla="*/ 24 h 188"/>
                <a:gd name="T120" fmla="*/ 0 w 96"/>
                <a:gd name="T121" fmla="*/ 16 h 188"/>
                <a:gd name="T122" fmla="*/ 32 w 96"/>
                <a:gd name="T123" fmla="*/ 168 h 188"/>
                <a:gd name="T124" fmla="*/ 32 w 96"/>
                <a:gd name="T125" fmla="*/ 16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6" h="188">
                  <a:moveTo>
                    <a:pt x="0" y="12"/>
                  </a:move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4" y="8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8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8" y="8"/>
                  </a:lnTo>
                  <a:lnTo>
                    <a:pt x="28" y="4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4" y="4"/>
                  </a:lnTo>
                  <a:lnTo>
                    <a:pt x="48" y="4"/>
                  </a:lnTo>
                  <a:lnTo>
                    <a:pt x="48" y="8"/>
                  </a:lnTo>
                  <a:lnTo>
                    <a:pt x="52" y="4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2" y="12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60" y="20"/>
                  </a:lnTo>
                  <a:lnTo>
                    <a:pt x="64" y="24"/>
                  </a:lnTo>
                  <a:lnTo>
                    <a:pt x="64" y="20"/>
                  </a:lnTo>
                  <a:lnTo>
                    <a:pt x="64" y="24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4" y="28"/>
                  </a:lnTo>
                  <a:lnTo>
                    <a:pt x="64" y="28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60" y="32"/>
                  </a:lnTo>
                  <a:lnTo>
                    <a:pt x="60" y="32"/>
                  </a:lnTo>
                  <a:lnTo>
                    <a:pt x="60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4" y="44"/>
                  </a:lnTo>
                  <a:lnTo>
                    <a:pt x="44" y="48"/>
                  </a:lnTo>
                  <a:lnTo>
                    <a:pt x="44" y="48"/>
                  </a:lnTo>
                  <a:lnTo>
                    <a:pt x="44" y="52"/>
                  </a:lnTo>
                  <a:lnTo>
                    <a:pt x="44" y="52"/>
                  </a:lnTo>
                  <a:lnTo>
                    <a:pt x="44" y="52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64"/>
                  </a:lnTo>
                  <a:lnTo>
                    <a:pt x="48" y="64"/>
                  </a:lnTo>
                  <a:lnTo>
                    <a:pt x="52" y="68"/>
                  </a:lnTo>
                  <a:lnTo>
                    <a:pt x="52" y="68"/>
                  </a:lnTo>
                  <a:lnTo>
                    <a:pt x="56" y="68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60" y="80"/>
                  </a:lnTo>
                  <a:lnTo>
                    <a:pt x="64" y="80"/>
                  </a:lnTo>
                  <a:lnTo>
                    <a:pt x="64" y="84"/>
                  </a:lnTo>
                  <a:lnTo>
                    <a:pt x="68" y="84"/>
                  </a:lnTo>
                  <a:lnTo>
                    <a:pt x="76" y="88"/>
                  </a:lnTo>
                  <a:lnTo>
                    <a:pt x="76" y="92"/>
                  </a:lnTo>
                  <a:lnTo>
                    <a:pt x="80" y="96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4"/>
                  </a:lnTo>
                  <a:lnTo>
                    <a:pt x="88" y="104"/>
                  </a:lnTo>
                  <a:lnTo>
                    <a:pt x="88" y="108"/>
                  </a:lnTo>
                  <a:lnTo>
                    <a:pt x="88" y="108"/>
                  </a:lnTo>
                  <a:lnTo>
                    <a:pt x="88" y="108"/>
                  </a:lnTo>
                  <a:lnTo>
                    <a:pt x="88" y="112"/>
                  </a:lnTo>
                  <a:lnTo>
                    <a:pt x="88" y="116"/>
                  </a:lnTo>
                  <a:lnTo>
                    <a:pt x="92" y="116"/>
                  </a:lnTo>
                  <a:lnTo>
                    <a:pt x="92" y="120"/>
                  </a:lnTo>
                  <a:lnTo>
                    <a:pt x="92" y="120"/>
                  </a:lnTo>
                  <a:lnTo>
                    <a:pt x="92" y="124"/>
                  </a:lnTo>
                  <a:lnTo>
                    <a:pt x="92" y="124"/>
                  </a:lnTo>
                  <a:lnTo>
                    <a:pt x="92" y="124"/>
                  </a:lnTo>
                  <a:lnTo>
                    <a:pt x="92" y="128"/>
                  </a:lnTo>
                  <a:lnTo>
                    <a:pt x="92" y="128"/>
                  </a:lnTo>
                  <a:lnTo>
                    <a:pt x="92" y="132"/>
                  </a:lnTo>
                  <a:lnTo>
                    <a:pt x="92" y="132"/>
                  </a:lnTo>
                  <a:lnTo>
                    <a:pt x="96" y="132"/>
                  </a:lnTo>
                  <a:lnTo>
                    <a:pt x="96" y="136"/>
                  </a:lnTo>
                  <a:lnTo>
                    <a:pt x="96" y="136"/>
                  </a:lnTo>
                  <a:lnTo>
                    <a:pt x="96" y="136"/>
                  </a:lnTo>
                  <a:lnTo>
                    <a:pt x="96" y="136"/>
                  </a:lnTo>
                  <a:lnTo>
                    <a:pt x="96" y="136"/>
                  </a:lnTo>
                  <a:lnTo>
                    <a:pt x="92" y="136"/>
                  </a:lnTo>
                  <a:lnTo>
                    <a:pt x="92" y="136"/>
                  </a:lnTo>
                  <a:lnTo>
                    <a:pt x="96" y="140"/>
                  </a:lnTo>
                  <a:lnTo>
                    <a:pt x="96" y="140"/>
                  </a:lnTo>
                  <a:lnTo>
                    <a:pt x="92" y="140"/>
                  </a:lnTo>
                  <a:lnTo>
                    <a:pt x="92" y="144"/>
                  </a:lnTo>
                  <a:lnTo>
                    <a:pt x="92" y="144"/>
                  </a:lnTo>
                  <a:lnTo>
                    <a:pt x="92" y="144"/>
                  </a:lnTo>
                  <a:lnTo>
                    <a:pt x="92" y="148"/>
                  </a:lnTo>
                  <a:lnTo>
                    <a:pt x="92" y="148"/>
                  </a:lnTo>
                  <a:lnTo>
                    <a:pt x="92" y="152"/>
                  </a:lnTo>
                  <a:lnTo>
                    <a:pt x="88" y="152"/>
                  </a:lnTo>
                  <a:lnTo>
                    <a:pt x="88" y="152"/>
                  </a:lnTo>
                  <a:lnTo>
                    <a:pt x="88" y="156"/>
                  </a:lnTo>
                  <a:lnTo>
                    <a:pt x="84" y="156"/>
                  </a:lnTo>
                  <a:lnTo>
                    <a:pt x="84" y="156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76" y="164"/>
                  </a:lnTo>
                  <a:lnTo>
                    <a:pt x="72" y="168"/>
                  </a:lnTo>
                  <a:lnTo>
                    <a:pt x="68" y="168"/>
                  </a:lnTo>
                  <a:lnTo>
                    <a:pt x="68" y="164"/>
                  </a:lnTo>
                  <a:lnTo>
                    <a:pt x="64" y="168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4" y="168"/>
                  </a:lnTo>
                  <a:lnTo>
                    <a:pt x="64" y="168"/>
                  </a:lnTo>
                  <a:lnTo>
                    <a:pt x="60" y="168"/>
                  </a:lnTo>
                  <a:lnTo>
                    <a:pt x="64" y="168"/>
                  </a:lnTo>
                  <a:lnTo>
                    <a:pt x="64" y="168"/>
                  </a:lnTo>
                  <a:lnTo>
                    <a:pt x="64" y="172"/>
                  </a:lnTo>
                  <a:lnTo>
                    <a:pt x="64" y="172"/>
                  </a:lnTo>
                  <a:lnTo>
                    <a:pt x="60" y="168"/>
                  </a:lnTo>
                  <a:lnTo>
                    <a:pt x="64" y="172"/>
                  </a:lnTo>
                  <a:lnTo>
                    <a:pt x="64" y="172"/>
                  </a:lnTo>
                  <a:lnTo>
                    <a:pt x="60" y="176"/>
                  </a:lnTo>
                  <a:lnTo>
                    <a:pt x="60" y="176"/>
                  </a:lnTo>
                  <a:lnTo>
                    <a:pt x="60" y="172"/>
                  </a:lnTo>
                  <a:lnTo>
                    <a:pt x="60" y="172"/>
                  </a:lnTo>
                  <a:lnTo>
                    <a:pt x="60" y="176"/>
                  </a:lnTo>
                  <a:lnTo>
                    <a:pt x="60" y="176"/>
                  </a:lnTo>
                  <a:lnTo>
                    <a:pt x="60" y="176"/>
                  </a:lnTo>
                  <a:lnTo>
                    <a:pt x="60" y="176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6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4"/>
                  </a:lnTo>
                  <a:lnTo>
                    <a:pt x="48" y="184"/>
                  </a:lnTo>
                  <a:lnTo>
                    <a:pt x="48" y="184"/>
                  </a:lnTo>
                  <a:lnTo>
                    <a:pt x="48" y="184"/>
                  </a:lnTo>
                  <a:lnTo>
                    <a:pt x="44" y="188"/>
                  </a:lnTo>
                  <a:lnTo>
                    <a:pt x="40" y="188"/>
                  </a:lnTo>
                  <a:lnTo>
                    <a:pt x="44" y="188"/>
                  </a:lnTo>
                  <a:lnTo>
                    <a:pt x="44" y="184"/>
                  </a:lnTo>
                  <a:lnTo>
                    <a:pt x="48" y="184"/>
                  </a:lnTo>
                  <a:lnTo>
                    <a:pt x="44" y="184"/>
                  </a:lnTo>
                  <a:lnTo>
                    <a:pt x="44" y="184"/>
                  </a:lnTo>
                  <a:lnTo>
                    <a:pt x="44" y="180"/>
                  </a:lnTo>
                  <a:lnTo>
                    <a:pt x="44" y="180"/>
                  </a:lnTo>
                  <a:lnTo>
                    <a:pt x="44" y="180"/>
                  </a:lnTo>
                  <a:lnTo>
                    <a:pt x="44" y="180"/>
                  </a:lnTo>
                  <a:lnTo>
                    <a:pt x="44" y="176"/>
                  </a:lnTo>
                  <a:lnTo>
                    <a:pt x="44" y="172"/>
                  </a:lnTo>
                  <a:lnTo>
                    <a:pt x="48" y="168"/>
                  </a:lnTo>
                  <a:lnTo>
                    <a:pt x="48" y="168"/>
                  </a:lnTo>
                  <a:lnTo>
                    <a:pt x="48" y="168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0" y="168"/>
                  </a:lnTo>
                  <a:lnTo>
                    <a:pt x="40" y="168"/>
                  </a:lnTo>
                  <a:lnTo>
                    <a:pt x="40" y="168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44" y="160"/>
                  </a:lnTo>
                  <a:lnTo>
                    <a:pt x="44" y="160"/>
                  </a:lnTo>
                  <a:lnTo>
                    <a:pt x="48" y="160"/>
                  </a:lnTo>
                  <a:lnTo>
                    <a:pt x="48" y="160"/>
                  </a:lnTo>
                  <a:lnTo>
                    <a:pt x="56" y="160"/>
                  </a:lnTo>
                  <a:lnTo>
                    <a:pt x="56" y="160"/>
                  </a:lnTo>
                  <a:lnTo>
                    <a:pt x="56" y="160"/>
                  </a:lnTo>
                  <a:lnTo>
                    <a:pt x="60" y="160"/>
                  </a:lnTo>
                  <a:lnTo>
                    <a:pt x="60" y="160"/>
                  </a:lnTo>
                  <a:lnTo>
                    <a:pt x="60" y="156"/>
                  </a:lnTo>
                  <a:lnTo>
                    <a:pt x="56" y="156"/>
                  </a:lnTo>
                  <a:lnTo>
                    <a:pt x="56" y="152"/>
                  </a:lnTo>
                  <a:lnTo>
                    <a:pt x="56" y="148"/>
                  </a:lnTo>
                  <a:lnTo>
                    <a:pt x="56" y="148"/>
                  </a:lnTo>
                  <a:lnTo>
                    <a:pt x="60" y="148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8" y="144"/>
                  </a:lnTo>
                  <a:lnTo>
                    <a:pt x="68" y="140"/>
                  </a:lnTo>
                  <a:lnTo>
                    <a:pt x="72" y="140"/>
                  </a:lnTo>
                  <a:lnTo>
                    <a:pt x="72" y="136"/>
                  </a:lnTo>
                  <a:lnTo>
                    <a:pt x="72" y="136"/>
                  </a:lnTo>
                  <a:lnTo>
                    <a:pt x="72" y="132"/>
                  </a:lnTo>
                  <a:lnTo>
                    <a:pt x="72" y="128"/>
                  </a:lnTo>
                  <a:lnTo>
                    <a:pt x="72" y="124"/>
                  </a:lnTo>
                  <a:lnTo>
                    <a:pt x="72" y="120"/>
                  </a:lnTo>
                  <a:lnTo>
                    <a:pt x="68" y="120"/>
                  </a:lnTo>
                  <a:lnTo>
                    <a:pt x="68" y="116"/>
                  </a:lnTo>
                  <a:lnTo>
                    <a:pt x="68" y="116"/>
                  </a:lnTo>
                  <a:lnTo>
                    <a:pt x="72" y="116"/>
                  </a:lnTo>
                  <a:lnTo>
                    <a:pt x="68" y="112"/>
                  </a:lnTo>
                  <a:lnTo>
                    <a:pt x="68" y="108"/>
                  </a:lnTo>
                  <a:lnTo>
                    <a:pt x="68" y="108"/>
                  </a:lnTo>
                  <a:lnTo>
                    <a:pt x="72" y="104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68" y="100"/>
                  </a:lnTo>
                  <a:lnTo>
                    <a:pt x="68" y="96"/>
                  </a:lnTo>
                  <a:lnTo>
                    <a:pt x="72" y="96"/>
                  </a:lnTo>
                  <a:lnTo>
                    <a:pt x="72" y="92"/>
                  </a:lnTo>
                  <a:lnTo>
                    <a:pt x="68" y="92"/>
                  </a:lnTo>
                  <a:lnTo>
                    <a:pt x="68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0" y="88"/>
                  </a:lnTo>
                  <a:lnTo>
                    <a:pt x="64" y="88"/>
                  </a:lnTo>
                  <a:lnTo>
                    <a:pt x="60" y="88"/>
                  </a:lnTo>
                  <a:lnTo>
                    <a:pt x="60" y="88"/>
                  </a:lnTo>
                  <a:lnTo>
                    <a:pt x="60" y="88"/>
                  </a:lnTo>
                  <a:lnTo>
                    <a:pt x="56" y="84"/>
                  </a:lnTo>
                  <a:lnTo>
                    <a:pt x="56" y="80"/>
                  </a:lnTo>
                  <a:lnTo>
                    <a:pt x="52" y="80"/>
                  </a:lnTo>
                  <a:lnTo>
                    <a:pt x="52" y="80"/>
                  </a:lnTo>
                  <a:lnTo>
                    <a:pt x="52" y="80"/>
                  </a:lnTo>
                  <a:lnTo>
                    <a:pt x="48" y="76"/>
                  </a:lnTo>
                  <a:lnTo>
                    <a:pt x="48" y="72"/>
                  </a:lnTo>
                  <a:lnTo>
                    <a:pt x="44" y="68"/>
                  </a:lnTo>
                  <a:lnTo>
                    <a:pt x="40" y="68"/>
                  </a:lnTo>
                  <a:lnTo>
                    <a:pt x="40" y="64"/>
                  </a:lnTo>
                  <a:lnTo>
                    <a:pt x="36" y="64"/>
                  </a:lnTo>
                  <a:lnTo>
                    <a:pt x="32" y="60"/>
                  </a:lnTo>
                  <a:lnTo>
                    <a:pt x="28" y="60"/>
                  </a:lnTo>
                  <a:lnTo>
                    <a:pt x="28" y="60"/>
                  </a:lnTo>
                  <a:lnTo>
                    <a:pt x="24" y="60"/>
                  </a:lnTo>
                  <a:lnTo>
                    <a:pt x="24" y="56"/>
                  </a:lnTo>
                  <a:lnTo>
                    <a:pt x="28" y="56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8" y="48"/>
                  </a:lnTo>
                  <a:lnTo>
                    <a:pt x="28" y="48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6" y="44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2" y="40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28" y="36"/>
                  </a:lnTo>
                  <a:lnTo>
                    <a:pt x="28" y="32"/>
                  </a:lnTo>
                  <a:lnTo>
                    <a:pt x="24" y="32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12" y="32"/>
                  </a:lnTo>
                  <a:lnTo>
                    <a:pt x="12" y="28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close/>
                  <a:moveTo>
                    <a:pt x="32" y="168"/>
                  </a:moveTo>
                  <a:lnTo>
                    <a:pt x="32" y="168"/>
                  </a:lnTo>
                  <a:lnTo>
                    <a:pt x="32" y="168"/>
                  </a:lnTo>
                  <a:lnTo>
                    <a:pt x="32" y="172"/>
                  </a:lnTo>
                  <a:lnTo>
                    <a:pt x="36" y="172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2" y="164"/>
                  </a:lnTo>
                  <a:lnTo>
                    <a:pt x="32" y="16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2" name="Freeform 30"/>
            <p:cNvSpPr>
              <a:spLocks/>
            </p:cNvSpPr>
            <p:nvPr/>
          </p:nvSpPr>
          <p:spPr bwMode="auto">
            <a:xfrm>
              <a:off x="5237163" y="3027363"/>
              <a:ext cx="95250" cy="82550"/>
            </a:xfrm>
            <a:custGeom>
              <a:avLst/>
              <a:gdLst>
                <a:gd name="T0" fmla="*/ 28 w 60"/>
                <a:gd name="T1" fmla="*/ 52 h 52"/>
                <a:gd name="T2" fmla="*/ 32 w 60"/>
                <a:gd name="T3" fmla="*/ 48 h 52"/>
                <a:gd name="T4" fmla="*/ 36 w 60"/>
                <a:gd name="T5" fmla="*/ 48 h 52"/>
                <a:gd name="T6" fmla="*/ 44 w 60"/>
                <a:gd name="T7" fmla="*/ 48 h 52"/>
                <a:gd name="T8" fmla="*/ 48 w 60"/>
                <a:gd name="T9" fmla="*/ 48 h 52"/>
                <a:gd name="T10" fmla="*/ 48 w 60"/>
                <a:gd name="T11" fmla="*/ 44 h 52"/>
                <a:gd name="T12" fmla="*/ 44 w 60"/>
                <a:gd name="T13" fmla="*/ 40 h 52"/>
                <a:gd name="T14" fmla="*/ 44 w 60"/>
                <a:gd name="T15" fmla="*/ 36 h 52"/>
                <a:gd name="T16" fmla="*/ 52 w 60"/>
                <a:gd name="T17" fmla="*/ 32 h 52"/>
                <a:gd name="T18" fmla="*/ 56 w 60"/>
                <a:gd name="T19" fmla="*/ 32 h 52"/>
                <a:gd name="T20" fmla="*/ 60 w 60"/>
                <a:gd name="T21" fmla="*/ 28 h 52"/>
                <a:gd name="T22" fmla="*/ 60 w 60"/>
                <a:gd name="T23" fmla="*/ 24 h 52"/>
                <a:gd name="T24" fmla="*/ 60 w 60"/>
                <a:gd name="T25" fmla="*/ 16 h 52"/>
                <a:gd name="T26" fmla="*/ 60 w 60"/>
                <a:gd name="T27" fmla="*/ 8 h 52"/>
                <a:gd name="T28" fmla="*/ 56 w 60"/>
                <a:gd name="T29" fmla="*/ 4 h 52"/>
                <a:gd name="T30" fmla="*/ 52 w 60"/>
                <a:gd name="T31" fmla="*/ 4 h 52"/>
                <a:gd name="T32" fmla="*/ 48 w 60"/>
                <a:gd name="T33" fmla="*/ 0 h 52"/>
                <a:gd name="T34" fmla="*/ 44 w 60"/>
                <a:gd name="T35" fmla="*/ 4 h 52"/>
                <a:gd name="T36" fmla="*/ 44 w 60"/>
                <a:gd name="T37" fmla="*/ 8 h 52"/>
                <a:gd name="T38" fmla="*/ 44 w 60"/>
                <a:gd name="T39" fmla="*/ 12 h 52"/>
                <a:gd name="T40" fmla="*/ 40 w 60"/>
                <a:gd name="T41" fmla="*/ 8 h 52"/>
                <a:gd name="T42" fmla="*/ 36 w 60"/>
                <a:gd name="T43" fmla="*/ 4 h 52"/>
                <a:gd name="T44" fmla="*/ 32 w 60"/>
                <a:gd name="T45" fmla="*/ 4 h 52"/>
                <a:gd name="T46" fmla="*/ 24 w 60"/>
                <a:gd name="T47" fmla="*/ 4 h 52"/>
                <a:gd name="T48" fmla="*/ 20 w 60"/>
                <a:gd name="T49" fmla="*/ 0 h 52"/>
                <a:gd name="T50" fmla="*/ 16 w 60"/>
                <a:gd name="T51" fmla="*/ 0 h 52"/>
                <a:gd name="T52" fmla="*/ 8 w 60"/>
                <a:gd name="T53" fmla="*/ 4 h 52"/>
                <a:gd name="T54" fmla="*/ 4 w 60"/>
                <a:gd name="T55" fmla="*/ 8 h 52"/>
                <a:gd name="T56" fmla="*/ 0 w 60"/>
                <a:gd name="T57" fmla="*/ 12 h 52"/>
                <a:gd name="T58" fmla="*/ 0 w 60"/>
                <a:gd name="T59" fmla="*/ 24 h 52"/>
                <a:gd name="T60" fmla="*/ 4 w 60"/>
                <a:gd name="T61" fmla="*/ 24 h 52"/>
                <a:gd name="T62" fmla="*/ 4 w 60"/>
                <a:gd name="T63" fmla="*/ 32 h 52"/>
                <a:gd name="T64" fmla="*/ 4 w 60"/>
                <a:gd name="T65" fmla="*/ 32 h 52"/>
                <a:gd name="T66" fmla="*/ 8 w 60"/>
                <a:gd name="T67" fmla="*/ 36 h 52"/>
                <a:gd name="T68" fmla="*/ 8 w 60"/>
                <a:gd name="T69" fmla="*/ 40 h 52"/>
                <a:gd name="T70" fmla="*/ 12 w 60"/>
                <a:gd name="T71" fmla="*/ 44 h 52"/>
                <a:gd name="T72" fmla="*/ 12 w 60"/>
                <a:gd name="T73" fmla="*/ 48 h 52"/>
                <a:gd name="T74" fmla="*/ 12 w 60"/>
                <a:gd name="T75" fmla="*/ 48 h 52"/>
                <a:gd name="T76" fmla="*/ 16 w 60"/>
                <a:gd name="T77" fmla="*/ 48 h 52"/>
                <a:gd name="T78" fmla="*/ 16 w 60"/>
                <a:gd name="T79" fmla="*/ 44 h 52"/>
                <a:gd name="T80" fmla="*/ 16 w 60"/>
                <a:gd name="T81" fmla="*/ 48 h 52"/>
                <a:gd name="T82" fmla="*/ 16 w 60"/>
                <a:gd name="T83" fmla="*/ 52 h 52"/>
                <a:gd name="T84" fmla="*/ 16 w 60"/>
                <a:gd name="T85" fmla="*/ 52 h 52"/>
                <a:gd name="T86" fmla="*/ 20 w 60"/>
                <a:gd name="T87" fmla="*/ 52 h 52"/>
                <a:gd name="T88" fmla="*/ 20 w 60"/>
                <a:gd name="T89" fmla="*/ 52 h 52"/>
                <a:gd name="T90" fmla="*/ 24 w 60"/>
                <a:gd name="T91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0" h="52">
                  <a:moveTo>
                    <a:pt x="28" y="52"/>
                  </a:moveTo>
                  <a:lnTo>
                    <a:pt x="28" y="52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44" y="48"/>
                  </a:lnTo>
                  <a:lnTo>
                    <a:pt x="44" y="48"/>
                  </a:lnTo>
                  <a:lnTo>
                    <a:pt x="44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4"/>
                  </a:lnTo>
                  <a:lnTo>
                    <a:pt x="44" y="44"/>
                  </a:lnTo>
                  <a:lnTo>
                    <a:pt x="44" y="40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8" y="36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6" y="32"/>
                  </a:lnTo>
                  <a:lnTo>
                    <a:pt x="56" y="28"/>
                  </a:lnTo>
                  <a:lnTo>
                    <a:pt x="60" y="28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60" y="20"/>
                  </a:lnTo>
                  <a:lnTo>
                    <a:pt x="60" y="16"/>
                  </a:lnTo>
                  <a:lnTo>
                    <a:pt x="60" y="12"/>
                  </a:lnTo>
                  <a:lnTo>
                    <a:pt x="60" y="8"/>
                  </a:lnTo>
                  <a:lnTo>
                    <a:pt x="56" y="8"/>
                  </a:lnTo>
                  <a:lnTo>
                    <a:pt x="56" y="4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12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36" y="8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8" y="0"/>
                  </a:lnTo>
                  <a:lnTo>
                    <a:pt x="24" y="4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4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8" y="3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44"/>
                  </a:lnTo>
                  <a:lnTo>
                    <a:pt x="8" y="44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8" y="5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3" name="Freeform 31"/>
            <p:cNvSpPr>
              <a:spLocks/>
            </p:cNvSpPr>
            <p:nvPr/>
          </p:nvSpPr>
          <p:spPr bwMode="auto">
            <a:xfrm>
              <a:off x="5180013" y="2868613"/>
              <a:ext cx="152400" cy="177800"/>
            </a:xfrm>
            <a:custGeom>
              <a:avLst/>
              <a:gdLst>
                <a:gd name="T0" fmla="*/ 12 w 96"/>
                <a:gd name="T1" fmla="*/ 16 h 112"/>
                <a:gd name="T2" fmla="*/ 20 w 96"/>
                <a:gd name="T3" fmla="*/ 12 h 112"/>
                <a:gd name="T4" fmla="*/ 16 w 96"/>
                <a:gd name="T5" fmla="*/ 4 h 112"/>
                <a:gd name="T6" fmla="*/ 24 w 96"/>
                <a:gd name="T7" fmla="*/ 0 h 112"/>
                <a:gd name="T8" fmla="*/ 28 w 96"/>
                <a:gd name="T9" fmla="*/ 8 h 112"/>
                <a:gd name="T10" fmla="*/ 32 w 96"/>
                <a:gd name="T11" fmla="*/ 12 h 112"/>
                <a:gd name="T12" fmla="*/ 44 w 96"/>
                <a:gd name="T13" fmla="*/ 20 h 112"/>
                <a:gd name="T14" fmla="*/ 52 w 96"/>
                <a:gd name="T15" fmla="*/ 20 h 112"/>
                <a:gd name="T16" fmla="*/ 56 w 96"/>
                <a:gd name="T17" fmla="*/ 24 h 112"/>
                <a:gd name="T18" fmla="*/ 60 w 96"/>
                <a:gd name="T19" fmla="*/ 28 h 112"/>
                <a:gd name="T20" fmla="*/ 56 w 96"/>
                <a:gd name="T21" fmla="*/ 36 h 112"/>
                <a:gd name="T22" fmla="*/ 48 w 96"/>
                <a:gd name="T23" fmla="*/ 40 h 112"/>
                <a:gd name="T24" fmla="*/ 48 w 96"/>
                <a:gd name="T25" fmla="*/ 44 h 112"/>
                <a:gd name="T26" fmla="*/ 52 w 96"/>
                <a:gd name="T27" fmla="*/ 48 h 112"/>
                <a:gd name="T28" fmla="*/ 64 w 96"/>
                <a:gd name="T29" fmla="*/ 52 h 112"/>
                <a:gd name="T30" fmla="*/ 72 w 96"/>
                <a:gd name="T31" fmla="*/ 60 h 112"/>
                <a:gd name="T32" fmla="*/ 76 w 96"/>
                <a:gd name="T33" fmla="*/ 68 h 112"/>
                <a:gd name="T34" fmla="*/ 80 w 96"/>
                <a:gd name="T35" fmla="*/ 72 h 112"/>
                <a:gd name="T36" fmla="*/ 84 w 96"/>
                <a:gd name="T37" fmla="*/ 76 h 112"/>
                <a:gd name="T38" fmla="*/ 88 w 96"/>
                <a:gd name="T39" fmla="*/ 80 h 112"/>
                <a:gd name="T40" fmla="*/ 92 w 96"/>
                <a:gd name="T41" fmla="*/ 80 h 112"/>
                <a:gd name="T42" fmla="*/ 92 w 96"/>
                <a:gd name="T43" fmla="*/ 84 h 112"/>
                <a:gd name="T44" fmla="*/ 96 w 96"/>
                <a:gd name="T45" fmla="*/ 88 h 112"/>
                <a:gd name="T46" fmla="*/ 92 w 96"/>
                <a:gd name="T47" fmla="*/ 96 h 112"/>
                <a:gd name="T48" fmla="*/ 92 w 96"/>
                <a:gd name="T49" fmla="*/ 104 h 112"/>
                <a:gd name="T50" fmla="*/ 84 w 96"/>
                <a:gd name="T51" fmla="*/ 100 h 112"/>
                <a:gd name="T52" fmla="*/ 80 w 96"/>
                <a:gd name="T53" fmla="*/ 104 h 112"/>
                <a:gd name="T54" fmla="*/ 80 w 96"/>
                <a:gd name="T55" fmla="*/ 108 h 112"/>
                <a:gd name="T56" fmla="*/ 76 w 96"/>
                <a:gd name="T57" fmla="*/ 108 h 112"/>
                <a:gd name="T58" fmla="*/ 68 w 96"/>
                <a:gd name="T59" fmla="*/ 104 h 112"/>
                <a:gd name="T60" fmla="*/ 72 w 96"/>
                <a:gd name="T61" fmla="*/ 96 h 112"/>
                <a:gd name="T62" fmla="*/ 72 w 96"/>
                <a:gd name="T63" fmla="*/ 92 h 112"/>
                <a:gd name="T64" fmla="*/ 68 w 96"/>
                <a:gd name="T65" fmla="*/ 84 h 112"/>
                <a:gd name="T66" fmla="*/ 64 w 96"/>
                <a:gd name="T67" fmla="*/ 84 h 112"/>
                <a:gd name="T68" fmla="*/ 60 w 96"/>
                <a:gd name="T69" fmla="*/ 76 h 112"/>
                <a:gd name="T70" fmla="*/ 60 w 96"/>
                <a:gd name="T71" fmla="*/ 68 h 112"/>
                <a:gd name="T72" fmla="*/ 56 w 96"/>
                <a:gd name="T73" fmla="*/ 64 h 112"/>
                <a:gd name="T74" fmla="*/ 44 w 96"/>
                <a:gd name="T75" fmla="*/ 52 h 112"/>
                <a:gd name="T76" fmla="*/ 36 w 96"/>
                <a:gd name="T77" fmla="*/ 60 h 112"/>
                <a:gd name="T78" fmla="*/ 24 w 96"/>
                <a:gd name="T79" fmla="*/ 56 h 112"/>
                <a:gd name="T80" fmla="*/ 20 w 96"/>
                <a:gd name="T81" fmla="*/ 60 h 112"/>
                <a:gd name="T82" fmla="*/ 16 w 96"/>
                <a:gd name="T83" fmla="*/ 52 h 112"/>
                <a:gd name="T84" fmla="*/ 16 w 96"/>
                <a:gd name="T85" fmla="*/ 44 h 112"/>
                <a:gd name="T86" fmla="*/ 16 w 96"/>
                <a:gd name="T87" fmla="*/ 40 h 112"/>
                <a:gd name="T88" fmla="*/ 8 w 96"/>
                <a:gd name="T89" fmla="*/ 40 h 112"/>
                <a:gd name="T90" fmla="*/ 8 w 96"/>
                <a:gd name="T91" fmla="*/ 32 h 112"/>
                <a:gd name="T92" fmla="*/ 0 w 96"/>
                <a:gd name="T93" fmla="*/ 28 h 112"/>
                <a:gd name="T94" fmla="*/ 4 w 96"/>
                <a:gd name="T95" fmla="*/ 20 h 112"/>
                <a:gd name="T96" fmla="*/ 4 w 96"/>
                <a:gd name="T97" fmla="*/ 1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112">
                  <a:moveTo>
                    <a:pt x="12" y="12"/>
                  </a:moveTo>
                  <a:lnTo>
                    <a:pt x="12" y="16"/>
                  </a:lnTo>
                  <a:lnTo>
                    <a:pt x="12" y="16"/>
                  </a:lnTo>
                  <a:lnTo>
                    <a:pt x="16" y="16"/>
                  </a:lnTo>
                  <a:lnTo>
                    <a:pt x="20" y="16"/>
                  </a:lnTo>
                  <a:lnTo>
                    <a:pt x="20" y="12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4"/>
                  </a:lnTo>
                  <a:lnTo>
                    <a:pt x="28" y="4"/>
                  </a:lnTo>
                  <a:lnTo>
                    <a:pt x="28" y="8"/>
                  </a:lnTo>
                  <a:lnTo>
                    <a:pt x="32" y="8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36" y="16"/>
                  </a:lnTo>
                  <a:lnTo>
                    <a:pt x="36" y="20"/>
                  </a:lnTo>
                  <a:lnTo>
                    <a:pt x="44" y="20"/>
                  </a:lnTo>
                  <a:lnTo>
                    <a:pt x="44" y="24"/>
                  </a:lnTo>
                  <a:lnTo>
                    <a:pt x="48" y="20"/>
                  </a:lnTo>
                  <a:lnTo>
                    <a:pt x="52" y="20"/>
                  </a:lnTo>
                  <a:lnTo>
                    <a:pt x="52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6" y="28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60" y="32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52" y="44"/>
                  </a:lnTo>
                  <a:lnTo>
                    <a:pt x="48" y="44"/>
                  </a:lnTo>
                  <a:lnTo>
                    <a:pt x="48" y="48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56" y="48"/>
                  </a:lnTo>
                  <a:lnTo>
                    <a:pt x="60" y="52"/>
                  </a:lnTo>
                  <a:lnTo>
                    <a:pt x="64" y="52"/>
                  </a:lnTo>
                  <a:lnTo>
                    <a:pt x="64" y="56"/>
                  </a:lnTo>
                  <a:lnTo>
                    <a:pt x="68" y="56"/>
                  </a:lnTo>
                  <a:lnTo>
                    <a:pt x="72" y="60"/>
                  </a:lnTo>
                  <a:lnTo>
                    <a:pt x="72" y="64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80" y="68"/>
                  </a:lnTo>
                  <a:lnTo>
                    <a:pt x="80" y="72"/>
                  </a:lnTo>
                  <a:lnTo>
                    <a:pt x="84" y="76"/>
                  </a:lnTo>
                  <a:lnTo>
                    <a:pt x="84" y="76"/>
                  </a:lnTo>
                  <a:lnTo>
                    <a:pt x="84" y="76"/>
                  </a:lnTo>
                  <a:lnTo>
                    <a:pt x="88" y="76"/>
                  </a:lnTo>
                  <a:lnTo>
                    <a:pt x="84" y="76"/>
                  </a:lnTo>
                  <a:lnTo>
                    <a:pt x="88" y="80"/>
                  </a:lnTo>
                  <a:lnTo>
                    <a:pt x="88" y="80"/>
                  </a:lnTo>
                  <a:lnTo>
                    <a:pt x="92" y="80"/>
                  </a:lnTo>
                  <a:lnTo>
                    <a:pt x="92" y="80"/>
                  </a:lnTo>
                  <a:lnTo>
                    <a:pt x="96" y="80"/>
                  </a:lnTo>
                  <a:lnTo>
                    <a:pt x="96" y="84"/>
                  </a:lnTo>
                  <a:lnTo>
                    <a:pt x="92" y="84"/>
                  </a:lnTo>
                  <a:lnTo>
                    <a:pt x="92" y="88"/>
                  </a:lnTo>
                  <a:lnTo>
                    <a:pt x="96" y="88"/>
                  </a:lnTo>
                  <a:lnTo>
                    <a:pt x="96" y="88"/>
                  </a:lnTo>
                  <a:lnTo>
                    <a:pt x="96" y="92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100"/>
                  </a:lnTo>
                  <a:lnTo>
                    <a:pt x="96" y="104"/>
                  </a:lnTo>
                  <a:lnTo>
                    <a:pt x="92" y="104"/>
                  </a:lnTo>
                  <a:lnTo>
                    <a:pt x="88" y="104"/>
                  </a:lnTo>
                  <a:lnTo>
                    <a:pt x="88" y="104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0" y="100"/>
                  </a:lnTo>
                  <a:lnTo>
                    <a:pt x="80" y="104"/>
                  </a:lnTo>
                  <a:lnTo>
                    <a:pt x="80" y="104"/>
                  </a:lnTo>
                  <a:lnTo>
                    <a:pt x="80" y="108"/>
                  </a:lnTo>
                  <a:lnTo>
                    <a:pt x="80" y="108"/>
                  </a:lnTo>
                  <a:lnTo>
                    <a:pt x="80" y="112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2" y="108"/>
                  </a:lnTo>
                  <a:lnTo>
                    <a:pt x="72" y="104"/>
                  </a:lnTo>
                  <a:lnTo>
                    <a:pt x="68" y="104"/>
                  </a:lnTo>
                  <a:lnTo>
                    <a:pt x="68" y="104"/>
                  </a:lnTo>
                  <a:lnTo>
                    <a:pt x="72" y="100"/>
                  </a:lnTo>
                  <a:lnTo>
                    <a:pt x="72" y="96"/>
                  </a:lnTo>
                  <a:lnTo>
                    <a:pt x="72" y="96"/>
                  </a:lnTo>
                  <a:lnTo>
                    <a:pt x="72" y="92"/>
                  </a:lnTo>
                  <a:lnTo>
                    <a:pt x="72" y="92"/>
                  </a:lnTo>
                  <a:lnTo>
                    <a:pt x="72" y="88"/>
                  </a:lnTo>
                  <a:lnTo>
                    <a:pt x="72" y="88"/>
                  </a:lnTo>
                  <a:lnTo>
                    <a:pt x="68" y="84"/>
                  </a:lnTo>
                  <a:lnTo>
                    <a:pt x="68" y="84"/>
                  </a:lnTo>
                  <a:lnTo>
                    <a:pt x="68" y="84"/>
                  </a:lnTo>
                  <a:lnTo>
                    <a:pt x="64" y="84"/>
                  </a:lnTo>
                  <a:lnTo>
                    <a:pt x="64" y="80"/>
                  </a:lnTo>
                  <a:lnTo>
                    <a:pt x="60" y="76"/>
                  </a:lnTo>
                  <a:lnTo>
                    <a:pt x="60" y="76"/>
                  </a:lnTo>
                  <a:lnTo>
                    <a:pt x="60" y="72"/>
                  </a:lnTo>
                  <a:lnTo>
                    <a:pt x="60" y="72"/>
                  </a:lnTo>
                  <a:lnTo>
                    <a:pt x="60" y="68"/>
                  </a:lnTo>
                  <a:lnTo>
                    <a:pt x="60" y="68"/>
                  </a:lnTo>
                  <a:lnTo>
                    <a:pt x="60" y="64"/>
                  </a:lnTo>
                  <a:lnTo>
                    <a:pt x="56" y="64"/>
                  </a:lnTo>
                  <a:lnTo>
                    <a:pt x="52" y="60"/>
                  </a:lnTo>
                  <a:lnTo>
                    <a:pt x="52" y="56"/>
                  </a:lnTo>
                  <a:lnTo>
                    <a:pt x="44" y="52"/>
                  </a:lnTo>
                  <a:lnTo>
                    <a:pt x="40" y="56"/>
                  </a:lnTo>
                  <a:lnTo>
                    <a:pt x="40" y="60"/>
                  </a:lnTo>
                  <a:lnTo>
                    <a:pt x="36" y="60"/>
                  </a:lnTo>
                  <a:lnTo>
                    <a:pt x="32" y="56"/>
                  </a:lnTo>
                  <a:lnTo>
                    <a:pt x="28" y="56"/>
                  </a:lnTo>
                  <a:lnTo>
                    <a:pt x="24" y="56"/>
                  </a:lnTo>
                  <a:lnTo>
                    <a:pt x="20" y="56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6" y="64"/>
                  </a:lnTo>
                  <a:lnTo>
                    <a:pt x="16" y="56"/>
                  </a:lnTo>
                  <a:lnTo>
                    <a:pt x="16" y="52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2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36"/>
                  </a:lnTo>
                  <a:lnTo>
                    <a:pt x="8" y="36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12" y="1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" name="Freeform 32"/>
            <p:cNvSpPr>
              <a:spLocks noEditPoints="1"/>
            </p:cNvSpPr>
            <p:nvPr/>
          </p:nvSpPr>
          <p:spPr bwMode="auto">
            <a:xfrm>
              <a:off x="5135563" y="2913063"/>
              <a:ext cx="158750" cy="292100"/>
            </a:xfrm>
            <a:custGeom>
              <a:avLst/>
              <a:gdLst>
                <a:gd name="T0" fmla="*/ 9 w 25"/>
                <a:gd name="T1" fmla="*/ 2 h 46"/>
                <a:gd name="T2" fmla="*/ 11 w 25"/>
                <a:gd name="T3" fmla="*/ 3 h 46"/>
                <a:gd name="T4" fmla="*/ 11 w 25"/>
                <a:gd name="T5" fmla="*/ 5 h 46"/>
                <a:gd name="T6" fmla="*/ 12 w 25"/>
                <a:gd name="T7" fmla="*/ 8 h 46"/>
                <a:gd name="T8" fmla="*/ 16 w 25"/>
                <a:gd name="T9" fmla="*/ 8 h 46"/>
                <a:gd name="T10" fmla="*/ 20 w 25"/>
                <a:gd name="T11" fmla="*/ 8 h 46"/>
                <a:gd name="T12" fmla="*/ 22 w 25"/>
                <a:gd name="T13" fmla="*/ 11 h 46"/>
                <a:gd name="T14" fmla="*/ 23 w 25"/>
                <a:gd name="T15" fmla="*/ 14 h 46"/>
                <a:gd name="T16" fmla="*/ 25 w 25"/>
                <a:gd name="T17" fmla="*/ 15 h 46"/>
                <a:gd name="T18" fmla="*/ 25 w 25"/>
                <a:gd name="T19" fmla="*/ 18 h 46"/>
                <a:gd name="T20" fmla="*/ 22 w 25"/>
                <a:gd name="T21" fmla="*/ 18 h 46"/>
                <a:gd name="T22" fmla="*/ 18 w 25"/>
                <a:gd name="T23" fmla="*/ 19 h 46"/>
                <a:gd name="T24" fmla="*/ 16 w 25"/>
                <a:gd name="T25" fmla="*/ 22 h 46"/>
                <a:gd name="T26" fmla="*/ 17 w 25"/>
                <a:gd name="T27" fmla="*/ 26 h 46"/>
                <a:gd name="T28" fmla="*/ 16 w 25"/>
                <a:gd name="T29" fmla="*/ 26 h 46"/>
                <a:gd name="T30" fmla="*/ 14 w 25"/>
                <a:gd name="T31" fmla="*/ 24 h 46"/>
                <a:gd name="T32" fmla="*/ 13 w 25"/>
                <a:gd name="T33" fmla="*/ 25 h 46"/>
                <a:gd name="T34" fmla="*/ 12 w 25"/>
                <a:gd name="T35" fmla="*/ 24 h 46"/>
                <a:gd name="T36" fmla="*/ 11 w 25"/>
                <a:gd name="T37" fmla="*/ 22 h 46"/>
                <a:gd name="T38" fmla="*/ 10 w 25"/>
                <a:gd name="T39" fmla="*/ 22 h 46"/>
                <a:gd name="T40" fmla="*/ 9 w 25"/>
                <a:gd name="T41" fmla="*/ 22 h 46"/>
                <a:gd name="T42" fmla="*/ 9 w 25"/>
                <a:gd name="T43" fmla="*/ 24 h 46"/>
                <a:gd name="T44" fmla="*/ 8 w 25"/>
                <a:gd name="T45" fmla="*/ 27 h 46"/>
                <a:gd name="T46" fmla="*/ 7 w 25"/>
                <a:gd name="T47" fmla="*/ 32 h 46"/>
                <a:gd name="T48" fmla="*/ 7 w 25"/>
                <a:gd name="T49" fmla="*/ 33 h 46"/>
                <a:gd name="T50" fmla="*/ 8 w 25"/>
                <a:gd name="T51" fmla="*/ 35 h 46"/>
                <a:gd name="T52" fmla="*/ 9 w 25"/>
                <a:gd name="T53" fmla="*/ 35 h 46"/>
                <a:gd name="T54" fmla="*/ 10 w 25"/>
                <a:gd name="T55" fmla="*/ 37 h 46"/>
                <a:gd name="T56" fmla="*/ 11 w 25"/>
                <a:gd name="T57" fmla="*/ 38 h 46"/>
                <a:gd name="T58" fmla="*/ 11 w 25"/>
                <a:gd name="T59" fmla="*/ 40 h 46"/>
                <a:gd name="T60" fmla="*/ 11 w 25"/>
                <a:gd name="T61" fmla="*/ 40 h 46"/>
                <a:gd name="T62" fmla="*/ 13 w 25"/>
                <a:gd name="T63" fmla="*/ 43 h 46"/>
                <a:gd name="T64" fmla="*/ 15 w 25"/>
                <a:gd name="T65" fmla="*/ 44 h 46"/>
                <a:gd name="T66" fmla="*/ 15 w 25"/>
                <a:gd name="T67" fmla="*/ 45 h 46"/>
                <a:gd name="T68" fmla="*/ 13 w 25"/>
                <a:gd name="T69" fmla="*/ 45 h 46"/>
                <a:gd name="T70" fmla="*/ 12 w 25"/>
                <a:gd name="T71" fmla="*/ 43 h 46"/>
                <a:gd name="T72" fmla="*/ 10 w 25"/>
                <a:gd name="T73" fmla="*/ 43 h 46"/>
                <a:gd name="T74" fmla="*/ 9 w 25"/>
                <a:gd name="T75" fmla="*/ 41 h 46"/>
                <a:gd name="T76" fmla="*/ 7 w 25"/>
                <a:gd name="T77" fmla="*/ 40 h 46"/>
                <a:gd name="T78" fmla="*/ 6 w 25"/>
                <a:gd name="T79" fmla="*/ 37 h 46"/>
                <a:gd name="T80" fmla="*/ 4 w 25"/>
                <a:gd name="T81" fmla="*/ 37 h 46"/>
                <a:gd name="T82" fmla="*/ 5 w 25"/>
                <a:gd name="T83" fmla="*/ 34 h 46"/>
                <a:gd name="T84" fmla="*/ 6 w 25"/>
                <a:gd name="T85" fmla="*/ 33 h 46"/>
                <a:gd name="T86" fmla="*/ 6 w 25"/>
                <a:gd name="T87" fmla="*/ 30 h 46"/>
                <a:gd name="T88" fmla="*/ 7 w 25"/>
                <a:gd name="T89" fmla="*/ 26 h 46"/>
                <a:gd name="T90" fmla="*/ 7 w 25"/>
                <a:gd name="T91" fmla="*/ 23 h 46"/>
                <a:gd name="T92" fmla="*/ 5 w 25"/>
                <a:gd name="T93" fmla="*/ 19 h 46"/>
                <a:gd name="T94" fmla="*/ 4 w 25"/>
                <a:gd name="T95" fmla="*/ 15 h 46"/>
                <a:gd name="T96" fmla="*/ 4 w 25"/>
                <a:gd name="T97" fmla="*/ 12 h 46"/>
                <a:gd name="T98" fmla="*/ 2 w 25"/>
                <a:gd name="T99" fmla="*/ 9 h 46"/>
                <a:gd name="T100" fmla="*/ 0 w 25"/>
                <a:gd name="T101" fmla="*/ 6 h 46"/>
                <a:gd name="T102" fmla="*/ 2 w 25"/>
                <a:gd name="T103" fmla="*/ 4 h 46"/>
                <a:gd name="T104" fmla="*/ 4 w 25"/>
                <a:gd name="T105" fmla="*/ 2 h 46"/>
                <a:gd name="T106" fmla="*/ 6 w 25"/>
                <a:gd name="T107" fmla="*/ 1 h 46"/>
                <a:gd name="T108" fmla="*/ 7 w 25"/>
                <a:gd name="T109" fmla="*/ 0 h 46"/>
                <a:gd name="T110" fmla="*/ 9 w 25"/>
                <a:gd name="T111" fmla="*/ 43 h 46"/>
                <a:gd name="T112" fmla="*/ 7 w 25"/>
                <a:gd name="T113" fmla="*/ 40 h 46"/>
                <a:gd name="T114" fmla="*/ 5 w 25"/>
                <a:gd name="T115" fmla="*/ 40 h 46"/>
                <a:gd name="T116" fmla="*/ 15 w 25"/>
                <a:gd name="T117" fmla="*/ 26 h 46"/>
                <a:gd name="T118" fmla="*/ 9 w 25"/>
                <a:gd name="T119" fmla="*/ 33 h 46"/>
                <a:gd name="T120" fmla="*/ 9 w 25"/>
                <a:gd name="T121" fmla="*/ 3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" h="46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lose/>
                  <a:moveTo>
                    <a:pt x="9" y="43"/>
                  </a:moveTo>
                  <a:cubicBezTo>
                    <a:pt x="9" y="43"/>
                    <a:pt x="9" y="43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lose/>
                  <a:moveTo>
                    <a:pt x="7" y="40"/>
                  </a:moveTo>
                  <a:cubicBezTo>
                    <a:pt x="7" y="41"/>
                    <a:pt x="7" y="41"/>
                    <a:pt x="7" y="41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lose/>
                  <a:moveTo>
                    <a:pt x="5" y="38"/>
                  </a:move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8"/>
                    <a:pt x="5" y="38"/>
                    <a:pt x="5" y="38"/>
                  </a:cubicBezTo>
                  <a:close/>
                  <a:moveTo>
                    <a:pt x="15" y="26"/>
                  </a:moveTo>
                  <a:cubicBezTo>
                    <a:pt x="15" y="26"/>
                    <a:pt x="15" y="26"/>
                    <a:pt x="15" y="26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5" y="26"/>
                    <a:pt x="15" y="26"/>
                    <a:pt x="15" y="26"/>
                  </a:cubicBezTo>
                  <a:close/>
                  <a:moveTo>
                    <a:pt x="10" y="33"/>
                  </a:moveTo>
                  <a:cubicBezTo>
                    <a:pt x="9" y="33"/>
                    <a:pt x="9" y="33"/>
                    <a:pt x="9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3"/>
                    <a:pt x="10" y="33"/>
                    <a:pt x="10" y="33"/>
                  </a:cubicBezTo>
                  <a:close/>
                  <a:moveTo>
                    <a:pt x="10" y="34"/>
                  </a:moveTo>
                  <a:cubicBezTo>
                    <a:pt x="9" y="34"/>
                    <a:pt x="9" y="34"/>
                    <a:pt x="9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4"/>
                    <a:pt x="10" y="34"/>
                    <a:pt x="10" y="34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" name="Freeform 33"/>
            <p:cNvSpPr>
              <a:spLocks noEditPoints="1"/>
            </p:cNvSpPr>
            <p:nvPr/>
          </p:nvSpPr>
          <p:spPr bwMode="auto">
            <a:xfrm>
              <a:off x="5033963" y="2747963"/>
              <a:ext cx="165100" cy="374650"/>
            </a:xfrm>
            <a:custGeom>
              <a:avLst/>
              <a:gdLst>
                <a:gd name="T0" fmla="*/ 56 w 104"/>
                <a:gd name="T1" fmla="*/ 4 h 236"/>
                <a:gd name="T2" fmla="*/ 68 w 104"/>
                <a:gd name="T3" fmla="*/ 20 h 236"/>
                <a:gd name="T4" fmla="*/ 64 w 104"/>
                <a:gd name="T5" fmla="*/ 36 h 236"/>
                <a:gd name="T6" fmla="*/ 60 w 104"/>
                <a:gd name="T7" fmla="*/ 44 h 236"/>
                <a:gd name="T8" fmla="*/ 60 w 104"/>
                <a:gd name="T9" fmla="*/ 52 h 236"/>
                <a:gd name="T10" fmla="*/ 72 w 104"/>
                <a:gd name="T11" fmla="*/ 56 h 236"/>
                <a:gd name="T12" fmla="*/ 76 w 104"/>
                <a:gd name="T13" fmla="*/ 64 h 236"/>
                <a:gd name="T14" fmla="*/ 84 w 104"/>
                <a:gd name="T15" fmla="*/ 68 h 236"/>
                <a:gd name="T16" fmla="*/ 80 w 104"/>
                <a:gd name="T17" fmla="*/ 80 h 236"/>
                <a:gd name="T18" fmla="*/ 88 w 104"/>
                <a:gd name="T19" fmla="*/ 84 h 236"/>
                <a:gd name="T20" fmla="*/ 104 w 104"/>
                <a:gd name="T21" fmla="*/ 88 h 236"/>
                <a:gd name="T22" fmla="*/ 96 w 104"/>
                <a:gd name="T23" fmla="*/ 96 h 236"/>
                <a:gd name="T24" fmla="*/ 88 w 104"/>
                <a:gd name="T25" fmla="*/ 104 h 236"/>
                <a:gd name="T26" fmla="*/ 80 w 104"/>
                <a:gd name="T27" fmla="*/ 112 h 236"/>
                <a:gd name="T28" fmla="*/ 68 w 104"/>
                <a:gd name="T29" fmla="*/ 120 h 236"/>
                <a:gd name="T30" fmla="*/ 68 w 104"/>
                <a:gd name="T31" fmla="*/ 132 h 236"/>
                <a:gd name="T32" fmla="*/ 80 w 104"/>
                <a:gd name="T33" fmla="*/ 148 h 236"/>
                <a:gd name="T34" fmla="*/ 80 w 104"/>
                <a:gd name="T35" fmla="*/ 160 h 236"/>
                <a:gd name="T36" fmla="*/ 84 w 104"/>
                <a:gd name="T37" fmla="*/ 180 h 236"/>
                <a:gd name="T38" fmla="*/ 92 w 104"/>
                <a:gd name="T39" fmla="*/ 196 h 236"/>
                <a:gd name="T40" fmla="*/ 96 w 104"/>
                <a:gd name="T41" fmla="*/ 212 h 236"/>
                <a:gd name="T42" fmla="*/ 84 w 104"/>
                <a:gd name="T43" fmla="*/ 232 h 236"/>
                <a:gd name="T44" fmla="*/ 84 w 104"/>
                <a:gd name="T45" fmla="*/ 228 h 236"/>
                <a:gd name="T46" fmla="*/ 84 w 104"/>
                <a:gd name="T47" fmla="*/ 220 h 236"/>
                <a:gd name="T48" fmla="*/ 84 w 104"/>
                <a:gd name="T49" fmla="*/ 208 h 236"/>
                <a:gd name="T50" fmla="*/ 84 w 104"/>
                <a:gd name="T51" fmla="*/ 192 h 236"/>
                <a:gd name="T52" fmla="*/ 76 w 104"/>
                <a:gd name="T53" fmla="*/ 188 h 236"/>
                <a:gd name="T54" fmla="*/ 72 w 104"/>
                <a:gd name="T55" fmla="*/ 176 h 236"/>
                <a:gd name="T56" fmla="*/ 72 w 104"/>
                <a:gd name="T57" fmla="*/ 160 h 236"/>
                <a:gd name="T58" fmla="*/ 68 w 104"/>
                <a:gd name="T59" fmla="*/ 156 h 236"/>
                <a:gd name="T60" fmla="*/ 60 w 104"/>
                <a:gd name="T61" fmla="*/ 144 h 236"/>
                <a:gd name="T62" fmla="*/ 60 w 104"/>
                <a:gd name="T63" fmla="*/ 148 h 236"/>
                <a:gd name="T64" fmla="*/ 52 w 104"/>
                <a:gd name="T65" fmla="*/ 152 h 236"/>
                <a:gd name="T66" fmla="*/ 48 w 104"/>
                <a:gd name="T67" fmla="*/ 156 h 236"/>
                <a:gd name="T68" fmla="*/ 40 w 104"/>
                <a:gd name="T69" fmla="*/ 160 h 236"/>
                <a:gd name="T70" fmla="*/ 32 w 104"/>
                <a:gd name="T71" fmla="*/ 164 h 236"/>
                <a:gd name="T72" fmla="*/ 32 w 104"/>
                <a:gd name="T73" fmla="*/ 160 h 236"/>
                <a:gd name="T74" fmla="*/ 32 w 104"/>
                <a:gd name="T75" fmla="*/ 144 h 236"/>
                <a:gd name="T76" fmla="*/ 28 w 104"/>
                <a:gd name="T77" fmla="*/ 132 h 236"/>
                <a:gd name="T78" fmla="*/ 20 w 104"/>
                <a:gd name="T79" fmla="*/ 120 h 236"/>
                <a:gd name="T80" fmla="*/ 12 w 104"/>
                <a:gd name="T81" fmla="*/ 120 h 236"/>
                <a:gd name="T82" fmla="*/ 20 w 104"/>
                <a:gd name="T83" fmla="*/ 120 h 236"/>
                <a:gd name="T84" fmla="*/ 20 w 104"/>
                <a:gd name="T85" fmla="*/ 112 h 236"/>
                <a:gd name="T86" fmla="*/ 8 w 104"/>
                <a:gd name="T87" fmla="*/ 108 h 236"/>
                <a:gd name="T88" fmla="*/ 8 w 104"/>
                <a:gd name="T89" fmla="*/ 108 h 236"/>
                <a:gd name="T90" fmla="*/ 0 w 104"/>
                <a:gd name="T91" fmla="*/ 96 h 236"/>
                <a:gd name="T92" fmla="*/ 8 w 104"/>
                <a:gd name="T93" fmla="*/ 84 h 236"/>
                <a:gd name="T94" fmla="*/ 12 w 104"/>
                <a:gd name="T95" fmla="*/ 72 h 236"/>
                <a:gd name="T96" fmla="*/ 16 w 104"/>
                <a:gd name="T97" fmla="*/ 60 h 236"/>
                <a:gd name="T98" fmla="*/ 24 w 104"/>
                <a:gd name="T99" fmla="*/ 36 h 236"/>
                <a:gd name="T100" fmla="*/ 32 w 104"/>
                <a:gd name="T101" fmla="*/ 16 h 236"/>
                <a:gd name="T102" fmla="*/ 44 w 104"/>
                <a:gd name="T103" fmla="*/ 8 h 236"/>
                <a:gd name="T104" fmla="*/ 16 w 104"/>
                <a:gd name="T105" fmla="*/ 12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4" h="236">
                  <a:moveTo>
                    <a:pt x="48" y="4"/>
                  </a:moveTo>
                  <a:lnTo>
                    <a:pt x="48" y="0"/>
                  </a:lnTo>
                  <a:lnTo>
                    <a:pt x="52" y="4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56" y="4"/>
                  </a:lnTo>
                  <a:lnTo>
                    <a:pt x="60" y="8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4" y="16"/>
                  </a:lnTo>
                  <a:lnTo>
                    <a:pt x="68" y="20"/>
                  </a:lnTo>
                  <a:lnTo>
                    <a:pt x="68" y="24"/>
                  </a:lnTo>
                  <a:lnTo>
                    <a:pt x="68" y="28"/>
                  </a:lnTo>
                  <a:lnTo>
                    <a:pt x="68" y="32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4" y="36"/>
                  </a:lnTo>
                  <a:lnTo>
                    <a:pt x="64" y="36"/>
                  </a:lnTo>
                  <a:lnTo>
                    <a:pt x="60" y="36"/>
                  </a:lnTo>
                  <a:lnTo>
                    <a:pt x="64" y="40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0" y="44"/>
                  </a:lnTo>
                  <a:lnTo>
                    <a:pt x="56" y="44"/>
                  </a:lnTo>
                  <a:lnTo>
                    <a:pt x="60" y="44"/>
                  </a:lnTo>
                  <a:lnTo>
                    <a:pt x="56" y="48"/>
                  </a:lnTo>
                  <a:lnTo>
                    <a:pt x="56" y="48"/>
                  </a:lnTo>
                  <a:lnTo>
                    <a:pt x="60" y="52"/>
                  </a:lnTo>
                  <a:lnTo>
                    <a:pt x="60" y="52"/>
                  </a:lnTo>
                  <a:lnTo>
                    <a:pt x="64" y="52"/>
                  </a:lnTo>
                  <a:lnTo>
                    <a:pt x="60" y="56"/>
                  </a:lnTo>
                  <a:lnTo>
                    <a:pt x="64" y="60"/>
                  </a:lnTo>
                  <a:lnTo>
                    <a:pt x="64" y="56"/>
                  </a:lnTo>
                  <a:lnTo>
                    <a:pt x="72" y="56"/>
                  </a:lnTo>
                  <a:lnTo>
                    <a:pt x="72" y="56"/>
                  </a:lnTo>
                  <a:lnTo>
                    <a:pt x="72" y="60"/>
                  </a:lnTo>
                  <a:lnTo>
                    <a:pt x="72" y="60"/>
                  </a:lnTo>
                  <a:lnTo>
                    <a:pt x="76" y="60"/>
                  </a:lnTo>
                  <a:lnTo>
                    <a:pt x="76" y="60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80" y="68"/>
                  </a:lnTo>
                  <a:lnTo>
                    <a:pt x="80" y="68"/>
                  </a:lnTo>
                  <a:lnTo>
                    <a:pt x="84" y="68"/>
                  </a:lnTo>
                  <a:lnTo>
                    <a:pt x="84" y="68"/>
                  </a:lnTo>
                  <a:lnTo>
                    <a:pt x="84" y="72"/>
                  </a:lnTo>
                  <a:lnTo>
                    <a:pt x="84" y="72"/>
                  </a:lnTo>
                  <a:lnTo>
                    <a:pt x="84" y="76"/>
                  </a:lnTo>
                  <a:lnTo>
                    <a:pt x="84" y="76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8" y="84"/>
                  </a:lnTo>
                  <a:lnTo>
                    <a:pt x="88" y="80"/>
                  </a:lnTo>
                  <a:lnTo>
                    <a:pt x="88" y="84"/>
                  </a:lnTo>
                  <a:lnTo>
                    <a:pt x="88" y="84"/>
                  </a:lnTo>
                  <a:lnTo>
                    <a:pt x="88" y="88"/>
                  </a:lnTo>
                  <a:lnTo>
                    <a:pt x="92" y="88"/>
                  </a:lnTo>
                  <a:lnTo>
                    <a:pt x="96" y="88"/>
                  </a:lnTo>
                  <a:lnTo>
                    <a:pt x="96" y="88"/>
                  </a:lnTo>
                  <a:lnTo>
                    <a:pt x="104" y="84"/>
                  </a:lnTo>
                  <a:lnTo>
                    <a:pt x="104" y="88"/>
                  </a:lnTo>
                  <a:lnTo>
                    <a:pt x="104" y="88"/>
                  </a:lnTo>
                  <a:lnTo>
                    <a:pt x="100" y="92"/>
                  </a:lnTo>
                  <a:lnTo>
                    <a:pt x="96" y="92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100"/>
                  </a:lnTo>
                  <a:lnTo>
                    <a:pt x="92" y="100"/>
                  </a:lnTo>
                  <a:lnTo>
                    <a:pt x="92" y="104"/>
                  </a:lnTo>
                  <a:lnTo>
                    <a:pt x="88" y="104"/>
                  </a:lnTo>
                  <a:lnTo>
                    <a:pt x="88" y="104"/>
                  </a:lnTo>
                  <a:lnTo>
                    <a:pt x="88" y="104"/>
                  </a:lnTo>
                  <a:lnTo>
                    <a:pt x="88" y="108"/>
                  </a:lnTo>
                  <a:lnTo>
                    <a:pt x="88" y="108"/>
                  </a:lnTo>
                  <a:lnTo>
                    <a:pt x="84" y="108"/>
                  </a:lnTo>
                  <a:lnTo>
                    <a:pt x="84" y="108"/>
                  </a:lnTo>
                  <a:lnTo>
                    <a:pt x="84" y="112"/>
                  </a:lnTo>
                  <a:lnTo>
                    <a:pt x="80" y="112"/>
                  </a:lnTo>
                  <a:lnTo>
                    <a:pt x="80" y="112"/>
                  </a:lnTo>
                  <a:lnTo>
                    <a:pt x="76" y="116"/>
                  </a:lnTo>
                  <a:lnTo>
                    <a:pt x="72" y="112"/>
                  </a:lnTo>
                  <a:lnTo>
                    <a:pt x="68" y="116"/>
                  </a:lnTo>
                  <a:lnTo>
                    <a:pt x="72" y="120"/>
                  </a:lnTo>
                  <a:lnTo>
                    <a:pt x="68" y="120"/>
                  </a:lnTo>
                  <a:lnTo>
                    <a:pt x="68" y="124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64" y="128"/>
                  </a:lnTo>
                  <a:lnTo>
                    <a:pt x="64" y="132"/>
                  </a:lnTo>
                  <a:lnTo>
                    <a:pt x="68" y="132"/>
                  </a:lnTo>
                  <a:lnTo>
                    <a:pt x="68" y="136"/>
                  </a:lnTo>
                  <a:lnTo>
                    <a:pt x="68" y="136"/>
                  </a:lnTo>
                  <a:lnTo>
                    <a:pt x="72" y="140"/>
                  </a:lnTo>
                  <a:lnTo>
                    <a:pt x="72" y="140"/>
                  </a:lnTo>
                  <a:lnTo>
                    <a:pt x="76" y="148"/>
                  </a:lnTo>
                  <a:lnTo>
                    <a:pt x="80" y="148"/>
                  </a:lnTo>
                  <a:lnTo>
                    <a:pt x="80" y="152"/>
                  </a:lnTo>
                  <a:lnTo>
                    <a:pt x="80" y="152"/>
                  </a:lnTo>
                  <a:lnTo>
                    <a:pt x="84" y="156"/>
                  </a:lnTo>
                  <a:lnTo>
                    <a:pt x="84" y="156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80" y="164"/>
                  </a:lnTo>
                  <a:lnTo>
                    <a:pt x="80" y="168"/>
                  </a:lnTo>
                  <a:lnTo>
                    <a:pt x="80" y="168"/>
                  </a:lnTo>
                  <a:lnTo>
                    <a:pt x="80" y="172"/>
                  </a:lnTo>
                  <a:lnTo>
                    <a:pt x="80" y="176"/>
                  </a:lnTo>
                  <a:lnTo>
                    <a:pt x="84" y="180"/>
                  </a:lnTo>
                  <a:lnTo>
                    <a:pt x="88" y="180"/>
                  </a:lnTo>
                  <a:lnTo>
                    <a:pt x="88" y="184"/>
                  </a:lnTo>
                  <a:lnTo>
                    <a:pt x="92" y="192"/>
                  </a:lnTo>
                  <a:lnTo>
                    <a:pt x="92" y="192"/>
                  </a:lnTo>
                  <a:lnTo>
                    <a:pt x="92" y="196"/>
                  </a:lnTo>
                  <a:lnTo>
                    <a:pt x="92" y="196"/>
                  </a:lnTo>
                  <a:lnTo>
                    <a:pt x="92" y="200"/>
                  </a:lnTo>
                  <a:lnTo>
                    <a:pt x="92" y="200"/>
                  </a:lnTo>
                  <a:lnTo>
                    <a:pt x="92" y="204"/>
                  </a:lnTo>
                  <a:lnTo>
                    <a:pt x="92" y="208"/>
                  </a:lnTo>
                  <a:lnTo>
                    <a:pt x="96" y="208"/>
                  </a:lnTo>
                  <a:lnTo>
                    <a:pt x="96" y="212"/>
                  </a:lnTo>
                  <a:lnTo>
                    <a:pt x="92" y="216"/>
                  </a:lnTo>
                  <a:lnTo>
                    <a:pt x="92" y="220"/>
                  </a:lnTo>
                  <a:lnTo>
                    <a:pt x="88" y="224"/>
                  </a:lnTo>
                  <a:lnTo>
                    <a:pt x="88" y="228"/>
                  </a:lnTo>
                  <a:lnTo>
                    <a:pt x="88" y="228"/>
                  </a:lnTo>
                  <a:lnTo>
                    <a:pt x="84" y="232"/>
                  </a:lnTo>
                  <a:lnTo>
                    <a:pt x="88" y="228"/>
                  </a:lnTo>
                  <a:lnTo>
                    <a:pt x="84" y="232"/>
                  </a:lnTo>
                  <a:lnTo>
                    <a:pt x="84" y="236"/>
                  </a:lnTo>
                  <a:lnTo>
                    <a:pt x="84" y="232"/>
                  </a:lnTo>
                  <a:lnTo>
                    <a:pt x="84" y="228"/>
                  </a:lnTo>
                  <a:lnTo>
                    <a:pt x="84" y="228"/>
                  </a:lnTo>
                  <a:lnTo>
                    <a:pt x="84" y="228"/>
                  </a:lnTo>
                  <a:lnTo>
                    <a:pt x="84" y="228"/>
                  </a:lnTo>
                  <a:lnTo>
                    <a:pt x="84" y="224"/>
                  </a:lnTo>
                  <a:lnTo>
                    <a:pt x="84" y="224"/>
                  </a:lnTo>
                  <a:lnTo>
                    <a:pt x="84" y="220"/>
                  </a:lnTo>
                  <a:lnTo>
                    <a:pt x="84" y="220"/>
                  </a:lnTo>
                  <a:lnTo>
                    <a:pt x="84" y="216"/>
                  </a:lnTo>
                  <a:lnTo>
                    <a:pt x="88" y="216"/>
                  </a:lnTo>
                  <a:lnTo>
                    <a:pt x="88" y="216"/>
                  </a:lnTo>
                  <a:lnTo>
                    <a:pt x="84" y="212"/>
                  </a:lnTo>
                  <a:lnTo>
                    <a:pt x="88" y="212"/>
                  </a:lnTo>
                  <a:lnTo>
                    <a:pt x="84" y="208"/>
                  </a:lnTo>
                  <a:lnTo>
                    <a:pt x="84" y="208"/>
                  </a:lnTo>
                  <a:lnTo>
                    <a:pt x="84" y="204"/>
                  </a:lnTo>
                  <a:lnTo>
                    <a:pt x="84" y="204"/>
                  </a:lnTo>
                  <a:lnTo>
                    <a:pt x="84" y="200"/>
                  </a:lnTo>
                  <a:lnTo>
                    <a:pt x="84" y="200"/>
                  </a:lnTo>
                  <a:lnTo>
                    <a:pt x="84" y="192"/>
                  </a:lnTo>
                  <a:lnTo>
                    <a:pt x="80" y="192"/>
                  </a:lnTo>
                  <a:lnTo>
                    <a:pt x="80" y="188"/>
                  </a:lnTo>
                  <a:lnTo>
                    <a:pt x="80" y="188"/>
                  </a:lnTo>
                  <a:lnTo>
                    <a:pt x="80" y="192"/>
                  </a:lnTo>
                  <a:lnTo>
                    <a:pt x="76" y="192"/>
                  </a:lnTo>
                  <a:lnTo>
                    <a:pt x="76" y="188"/>
                  </a:lnTo>
                  <a:lnTo>
                    <a:pt x="76" y="188"/>
                  </a:lnTo>
                  <a:lnTo>
                    <a:pt x="76" y="180"/>
                  </a:lnTo>
                  <a:lnTo>
                    <a:pt x="76" y="180"/>
                  </a:lnTo>
                  <a:lnTo>
                    <a:pt x="76" y="176"/>
                  </a:lnTo>
                  <a:lnTo>
                    <a:pt x="76" y="176"/>
                  </a:lnTo>
                  <a:lnTo>
                    <a:pt x="72" y="176"/>
                  </a:lnTo>
                  <a:lnTo>
                    <a:pt x="72" y="172"/>
                  </a:lnTo>
                  <a:lnTo>
                    <a:pt x="72" y="172"/>
                  </a:lnTo>
                  <a:lnTo>
                    <a:pt x="72" y="164"/>
                  </a:lnTo>
                  <a:lnTo>
                    <a:pt x="68" y="160"/>
                  </a:lnTo>
                  <a:lnTo>
                    <a:pt x="68" y="160"/>
                  </a:lnTo>
                  <a:lnTo>
                    <a:pt x="72" y="160"/>
                  </a:lnTo>
                  <a:lnTo>
                    <a:pt x="72" y="156"/>
                  </a:lnTo>
                  <a:lnTo>
                    <a:pt x="68" y="156"/>
                  </a:lnTo>
                  <a:lnTo>
                    <a:pt x="68" y="152"/>
                  </a:lnTo>
                  <a:lnTo>
                    <a:pt x="68" y="152"/>
                  </a:lnTo>
                  <a:lnTo>
                    <a:pt x="68" y="152"/>
                  </a:lnTo>
                  <a:lnTo>
                    <a:pt x="68" y="156"/>
                  </a:lnTo>
                  <a:lnTo>
                    <a:pt x="64" y="156"/>
                  </a:lnTo>
                  <a:lnTo>
                    <a:pt x="64" y="152"/>
                  </a:lnTo>
                  <a:lnTo>
                    <a:pt x="64" y="148"/>
                  </a:lnTo>
                  <a:lnTo>
                    <a:pt x="60" y="144"/>
                  </a:lnTo>
                  <a:lnTo>
                    <a:pt x="60" y="144"/>
                  </a:lnTo>
                  <a:lnTo>
                    <a:pt x="60" y="144"/>
                  </a:lnTo>
                  <a:lnTo>
                    <a:pt x="60" y="144"/>
                  </a:lnTo>
                  <a:lnTo>
                    <a:pt x="56" y="140"/>
                  </a:lnTo>
                  <a:lnTo>
                    <a:pt x="60" y="144"/>
                  </a:lnTo>
                  <a:lnTo>
                    <a:pt x="60" y="144"/>
                  </a:lnTo>
                  <a:lnTo>
                    <a:pt x="56" y="144"/>
                  </a:lnTo>
                  <a:lnTo>
                    <a:pt x="60" y="148"/>
                  </a:lnTo>
                  <a:lnTo>
                    <a:pt x="60" y="148"/>
                  </a:lnTo>
                  <a:lnTo>
                    <a:pt x="56" y="148"/>
                  </a:lnTo>
                  <a:lnTo>
                    <a:pt x="60" y="152"/>
                  </a:lnTo>
                  <a:lnTo>
                    <a:pt x="56" y="152"/>
                  </a:lnTo>
                  <a:lnTo>
                    <a:pt x="52" y="152"/>
                  </a:lnTo>
                  <a:lnTo>
                    <a:pt x="52" y="152"/>
                  </a:lnTo>
                  <a:lnTo>
                    <a:pt x="52" y="152"/>
                  </a:lnTo>
                  <a:lnTo>
                    <a:pt x="52" y="152"/>
                  </a:lnTo>
                  <a:lnTo>
                    <a:pt x="52" y="156"/>
                  </a:lnTo>
                  <a:lnTo>
                    <a:pt x="52" y="156"/>
                  </a:lnTo>
                  <a:lnTo>
                    <a:pt x="52" y="156"/>
                  </a:lnTo>
                  <a:lnTo>
                    <a:pt x="48" y="156"/>
                  </a:lnTo>
                  <a:lnTo>
                    <a:pt x="48" y="156"/>
                  </a:lnTo>
                  <a:lnTo>
                    <a:pt x="48" y="156"/>
                  </a:lnTo>
                  <a:lnTo>
                    <a:pt x="44" y="160"/>
                  </a:lnTo>
                  <a:lnTo>
                    <a:pt x="40" y="160"/>
                  </a:lnTo>
                  <a:lnTo>
                    <a:pt x="40" y="160"/>
                  </a:lnTo>
                  <a:lnTo>
                    <a:pt x="40" y="160"/>
                  </a:lnTo>
                  <a:lnTo>
                    <a:pt x="40" y="160"/>
                  </a:lnTo>
                  <a:lnTo>
                    <a:pt x="40" y="160"/>
                  </a:lnTo>
                  <a:lnTo>
                    <a:pt x="36" y="160"/>
                  </a:lnTo>
                  <a:lnTo>
                    <a:pt x="36" y="160"/>
                  </a:lnTo>
                  <a:lnTo>
                    <a:pt x="32" y="160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2" y="160"/>
                  </a:lnTo>
                  <a:lnTo>
                    <a:pt x="36" y="156"/>
                  </a:lnTo>
                  <a:lnTo>
                    <a:pt x="36" y="152"/>
                  </a:lnTo>
                  <a:lnTo>
                    <a:pt x="32" y="156"/>
                  </a:lnTo>
                  <a:lnTo>
                    <a:pt x="32" y="160"/>
                  </a:lnTo>
                  <a:lnTo>
                    <a:pt x="28" y="160"/>
                  </a:lnTo>
                  <a:lnTo>
                    <a:pt x="28" y="160"/>
                  </a:lnTo>
                  <a:lnTo>
                    <a:pt x="28" y="160"/>
                  </a:lnTo>
                  <a:lnTo>
                    <a:pt x="28" y="156"/>
                  </a:lnTo>
                  <a:lnTo>
                    <a:pt x="32" y="144"/>
                  </a:lnTo>
                  <a:lnTo>
                    <a:pt x="32" y="144"/>
                  </a:lnTo>
                  <a:lnTo>
                    <a:pt x="32" y="144"/>
                  </a:lnTo>
                  <a:lnTo>
                    <a:pt x="28" y="136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28" y="128"/>
                  </a:lnTo>
                  <a:lnTo>
                    <a:pt x="24" y="128"/>
                  </a:lnTo>
                  <a:lnTo>
                    <a:pt x="24" y="124"/>
                  </a:lnTo>
                  <a:lnTo>
                    <a:pt x="24" y="124"/>
                  </a:lnTo>
                  <a:lnTo>
                    <a:pt x="24" y="120"/>
                  </a:lnTo>
                  <a:lnTo>
                    <a:pt x="20" y="120"/>
                  </a:lnTo>
                  <a:lnTo>
                    <a:pt x="20" y="120"/>
                  </a:lnTo>
                  <a:lnTo>
                    <a:pt x="24" y="124"/>
                  </a:lnTo>
                  <a:lnTo>
                    <a:pt x="20" y="124"/>
                  </a:lnTo>
                  <a:lnTo>
                    <a:pt x="16" y="120"/>
                  </a:lnTo>
                  <a:lnTo>
                    <a:pt x="16" y="120"/>
                  </a:lnTo>
                  <a:lnTo>
                    <a:pt x="12" y="120"/>
                  </a:lnTo>
                  <a:lnTo>
                    <a:pt x="12" y="116"/>
                  </a:lnTo>
                  <a:lnTo>
                    <a:pt x="16" y="116"/>
                  </a:lnTo>
                  <a:lnTo>
                    <a:pt x="16" y="120"/>
                  </a:lnTo>
                  <a:lnTo>
                    <a:pt x="20" y="120"/>
                  </a:lnTo>
                  <a:lnTo>
                    <a:pt x="20" y="120"/>
                  </a:lnTo>
                  <a:lnTo>
                    <a:pt x="20" y="120"/>
                  </a:lnTo>
                  <a:lnTo>
                    <a:pt x="16" y="116"/>
                  </a:lnTo>
                  <a:lnTo>
                    <a:pt x="20" y="116"/>
                  </a:lnTo>
                  <a:lnTo>
                    <a:pt x="20" y="116"/>
                  </a:lnTo>
                  <a:lnTo>
                    <a:pt x="20" y="116"/>
                  </a:lnTo>
                  <a:lnTo>
                    <a:pt x="20" y="116"/>
                  </a:lnTo>
                  <a:lnTo>
                    <a:pt x="20" y="112"/>
                  </a:lnTo>
                  <a:lnTo>
                    <a:pt x="16" y="112"/>
                  </a:lnTo>
                  <a:lnTo>
                    <a:pt x="12" y="108"/>
                  </a:lnTo>
                  <a:lnTo>
                    <a:pt x="12" y="108"/>
                  </a:lnTo>
                  <a:lnTo>
                    <a:pt x="12" y="108"/>
                  </a:lnTo>
                  <a:lnTo>
                    <a:pt x="12" y="108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12" y="104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8"/>
                  </a:lnTo>
                  <a:lnTo>
                    <a:pt x="4" y="104"/>
                  </a:lnTo>
                  <a:lnTo>
                    <a:pt x="0" y="100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4" y="92"/>
                  </a:lnTo>
                  <a:lnTo>
                    <a:pt x="4" y="92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8" y="84"/>
                  </a:lnTo>
                  <a:lnTo>
                    <a:pt x="8" y="84"/>
                  </a:lnTo>
                  <a:lnTo>
                    <a:pt x="8" y="80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2"/>
                  </a:lnTo>
                  <a:lnTo>
                    <a:pt x="12" y="72"/>
                  </a:lnTo>
                  <a:lnTo>
                    <a:pt x="12" y="68"/>
                  </a:lnTo>
                  <a:lnTo>
                    <a:pt x="12" y="64"/>
                  </a:lnTo>
                  <a:lnTo>
                    <a:pt x="8" y="60"/>
                  </a:lnTo>
                  <a:lnTo>
                    <a:pt x="12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20" y="56"/>
                  </a:lnTo>
                  <a:lnTo>
                    <a:pt x="20" y="48"/>
                  </a:lnTo>
                  <a:lnTo>
                    <a:pt x="24" y="44"/>
                  </a:lnTo>
                  <a:lnTo>
                    <a:pt x="20" y="44"/>
                  </a:lnTo>
                  <a:lnTo>
                    <a:pt x="20" y="40"/>
                  </a:lnTo>
                  <a:lnTo>
                    <a:pt x="24" y="36"/>
                  </a:lnTo>
                  <a:lnTo>
                    <a:pt x="24" y="32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8" y="20"/>
                  </a:lnTo>
                  <a:lnTo>
                    <a:pt x="32" y="20"/>
                  </a:lnTo>
                  <a:lnTo>
                    <a:pt x="32" y="16"/>
                  </a:lnTo>
                  <a:lnTo>
                    <a:pt x="36" y="12"/>
                  </a:lnTo>
                  <a:lnTo>
                    <a:pt x="40" y="12"/>
                  </a:lnTo>
                  <a:lnTo>
                    <a:pt x="40" y="8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4"/>
                  </a:lnTo>
                  <a:close/>
                  <a:moveTo>
                    <a:pt x="16" y="128"/>
                  </a:moveTo>
                  <a:lnTo>
                    <a:pt x="16" y="128"/>
                  </a:lnTo>
                  <a:lnTo>
                    <a:pt x="20" y="128"/>
                  </a:lnTo>
                  <a:lnTo>
                    <a:pt x="20" y="128"/>
                  </a:lnTo>
                  <a:lnTo>
                    <a:pt x="16" y="124"/>
                  </a:lnTo>
                  <a:lnTo>
                    <a:pt x="16" y="12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" name="Freeform 34"/>
            <p:cNvSpPr>
              <a:spLocks noEditPoints="1"/>
            </p:cNvSpPr>
            <p:nvPr/>
          </p:nvSpPr>
          <p:spPr bwMode="auto">
            <a:xfrm>
              <a:off x="4816475" y="3122613"/>
              <a:ext cx="38100" cy="76200"/>
            </a:xfrm>
            <a:custGeom>
              <a:avLst/>
              <a:gdLst>
                <a:gd name="T0" fmla="*/ 0 w 24"/>
                <a:gd name="T1" fmla="*/ 20 h 48"/>
                <a:gd name="T2" fmla="*/ 0 w 24"/>
                <a:gd name="T3" fmla="*/ 20 h 48"/>
                <a:gd name="T4" fmla="*/ 0 w 24"/>
                <a:gd name="T5" fmla="*/ 20 h 48"/>
                <a:gd name="T6" fmla="*/ 0 w 24"/>
                <a:gd name="T7" fmla="*/ 24 h 48"/>
                <a:gd name="T8" fmla="*/ 4 w 24"/>
                <a:gd name="T9" fmla="*/ 4 h 48"/>
                <a:gd name="T10" fmla="*/ 0 w 24"/>
                <a:gd name="T11" fmla="*/ 0 h 48"/>
                <a:gd name="T12" fmla="*/ 4 w 24"/>
                <a:gd name="T13" fmla="*/ 0 h 48"/>
                <a:gd name="T14" fmla="*/ 4 w 24"/>
                <a:gd name="T15" fmla="*/ 4 h 48"/>
                <a:gd name="T16" fmla="*/ 4 w 24"/>
                <a:gd name="T17" fmla="*/ 4 h 48"/>
                <a:gd name="T18" fmla="*/ 8 w 24"/>
                <a:gd name="T19" fmla="*/ 4 h 48"/>
                <a:gd name="T20" fmla="*/ 12 w 24"/>
                <a:gd name="T21" fmla="*/ 8 h 48"/>
                <a:gd name="T22" fmla="*/ 12 w 24"/>
                <a:gd name="T23" fmla="*/ 8 h 48"/>
                <a:gd name="T24" fmla="*/ 8 w 24"/>
                <a:gd name="T25" fmla="*/ 4 h 48"/>
                <a:gd name="T26" fmla="*/ 8 w 24"/>
                <a:gd name="T27" fmla="*/ 4 h 48"/>
                <a:gd name="T28" fmla="*/ 8 w 24"/>
                <a:gd name="T29" fmla="*/ 4 h 48"/>
                <a:gd name="T30" fmla="*/ 8 w 24"/>
                <a:gd name="T31" fmla="*/ 4 h 48"/>
                <a:gd name="T32" fmla="*/ 4 w 24"/>
                <a:gd name="T33" fmla="*/ 8 h 48"/>
                <a:gd name="T34" fmla="*/ 4 w 24"/>
                <a:gd name="T35" fmla="*/ 8 h 48"/>
                <a:gd name="T36" fmla="*/ 4 w 24"/>
                <a:gd name="T37" fmla="*/ 8 h 48"/>
                <a:gd name="T38" fmla="*/ 4 w 24"/>
                <a:gd name="T39" fmla="*/ 12 h 48"/>
                <a:gd name="T40" fmla="*/ 0 w 24"/>
                <a:gd name="T41" fmla="*/ 12 h 48"/>
                <a:gd name="T42" fmla="*/ 0 w 24"/>
                <a:gd name="T43" fmla="*/ 12 h 48"/>
                <a:gd name="T44" fmla="*/ 4 w 24"/>
                <a:gd name="T45" fmla="*/ 12 h 48"/>
                <a:gd name="T46" fmla="*/ 4 w 24"/>
                <a:gd name="T47" fmla="*/ 16 h 48"/>
                <a:gd name="T48" fmla="*/ 0 w 24"/>
                <a:gd name="T49" fmla="*/ 20 h 48"/>
                <a:gd name="T50" fmla="*/ 0 w 24"/>
                <a:gd name="T51" fmla="*/ 28 h 48"/>
                <a:gd name="T52" fmla="*/ 0 w 24"/>
                <a:gd name="T53" fmla="*/ 32 h 48"/>
                <a:gd name="T54" fmla="*/ 4 w 24"/>
                <a:gd name="T55" fmla="*/ 40 h 48"/>
                <a:gd name="T56" fmla="*/ 8 w 24"/>
                <a:gd name="T57" fmla="*/ 48 h 48"/>
                <a:gd name="T58" fmla="*/ 12 w 24"/>
                <a:gd name="T59" fmla="*/ 48 h 48"/>
                <a:gd name="T60" fmla="*/ 20 w 24"/>
                <a:gd name="T61" fmla="*/ 48 h 48"/>
                <a:gd name="T62" fmla="*/ 24 w 24"/>
                <a:gd name="T63" fmla="*/ 40 h 48"/>
                <a:gd name="T64" fmla="*/ 24 w 24"/>
                <a:gd name="T65" fmla="*/ 36 h 48"/>
                <a:gd name="T66" fmla="*/ 24 w 24"/>
                <a:gd name="T67" fmla="*/ 32 h 48"/>
                <a:gd name="T68" fmla="*/ 24 w 24"/>
                <a:gd name="T69" fmla="*/ 28 h 48"/>
                <a:gd name="T70" fmla="*/ 20 w 24"/>
                <a:gd name="T71" fmla="*/ 24 h 48"/>
                <a:gd name="T72" fmla="*/ 20 w 24"/>
                <a:gd name="T73" fmla="*/ 20 h 48"/>
                <a:gd name="T74" fmla="*/ 16 w 24"/>
                <a:gd name="T75" fmla="*/ 20 h 48"/>
                <a:gd name="T76" fmla="*/ 20 w 24"/>
                <a:gd name="T77" fmla="*/ 16 h 48"/>
                <a:gd name="T78" fmla="*/ 16 w 24"/>
                <a:gd name="T79" fmla="*/ 12 h 48"/>
                <a:gd name="T80" fmla="*/ 12 w 24"/>
                <a:gd name="T81" fmla="*/ 12 h 48"/>
                <a:gd name="T82" fmla="*/ 12 w 24"/>
                <a:gd name="T83" fmla="*/ 8 h 48"/>
                <a:gd name="T84" fmla="*/ 8 w 24"/>
                <a:gd name="T85" fmla="*/ 8 h 48"/>
                <a:gd name="T86" fmla="*/ 8 w 24"/>
                <a:gd name="T87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" h="48">
                  <a:moveTo>
                    <a:pt x="0" y="24"/>
                  </a:move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4"/>
                  </a:lnTo>
                  <a:close/>
                  <a:moveTo>
                    <a:pt x="4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close/>
                  <a:moveTo>
                    <a:pt x="8" y="4"/>
                  </a:moveTo>
                  <a:lnTo>
                    <a:pt x="8" y="4"/>
                  </a:lnTo>
                  <a:lnTo>
                    <a:pt x="8" y="4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8" y="8"/>
                  </a:lnTo>
                  <a:lnTo>
                    <a:pt x="8" y="4"/>
                  </a:lnTo>
                  <a:lnTo>
                    <a:pt x="4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close/>
                  <a:moveTo>
                    <a:pt x="4" y="4"/>
                  </a:move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4" y="12"/>
                  </a:lnTo>
                  <a:lnTo>
                    <a:pt x="0" y="12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4" y="40"/>
                  </a:lnTo>
                  <a:lnTo>
                    <a:pt x="4" y="44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2" y="48"/>
                  </a:lnTo>
                  <a:lnTo>
                    <a:pt x="16" y="48"/>
                  </a:lnTo>
                  <a:lnTo>
                    <a:pt x="20" y="48"/>
                  </a:lnTo>
                  <a:lnTo>
                    <a:pt x="24" y="44"/>
                  </a:lnTo>
                  <a:lnTo>
                    <a:pt x="24" y="40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6" y="16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7" name="Freeform 35"/>
            <p:cNvSpPr>
              <a:spLocks noEditPoints="1"/>
            </p:cNvSpPr>
            <p:nvPr/>
          </p:nvSpPr>
          <p:spPr bwMode="auto">
            <a:xfrm>
              <a:off x="4587875" y="2644775"/>
              <a:ext cx="522288" cy="515938"/>
            </a:xfrm>
            <a:custGeom>
              <a:avLst/>
              <a:gdLst>
                <a:gd name="T0" fmla="*/ 112 w 329"/>
                <a:gd name="T1" fmla="*/ 28 h 325"/>
                <a:gd name="T2" fmla="*/ 128 w 329"/>
                <a:gd name="T3" fmla="*/ 40 h 325"/>
                <a:gd name="T4" fmla="*/ 132 w 329"/>
                <a:gd name="T5" fmla="*/ 65 h 325"/>
                <a:gd name="T6" fmla="*/ 168 w 329"/>
                <a:gd name="T7" fmla="*/ 81 h 325"/>
                <a:gd name="T8" fmla="*/ 212 w 329"/>
                <a:gd name="T9" fmla="*/ 89 h 325"/>
                <a:gd name="T10" fmla="*/ 228 w 329"/>
                <a:gd name="T11" fmla="*/ 73 h 325"/>
                <a:gd name="T12" fmla="*/ 249 w 329"/>
                <a:gd name="T13" fmla="*/ 89 h 325"/>
                <a:gd name="T14" fmla="*/ 265 w 329"/>
                <a:gd name="T15" fmla="*/ 73 h 325"/>
                <a:gd name="T16" fmla="*/ 281 w 329"/>
                <a:gd name="T17" fmla="*/ 61 h 325"/>
                <a:gd name="T18" fmla="*/ 305 w 329"/>
                <a:gd name="T19" fmla="*/ 53 h 325"/>
                <a:gd name="T20" fmla="*/ 317 w 329"/>
                <a:gd name="T21" fmla="*/ 57 h 325"/>
                <a:gd name="T22" fmla="*/ 329 w 329"/>
                <a:gd name="T23" fmla="*/ 69 h 325"/>
                <a:gd name="T24" fmla="*/ 313 w 329"/>
                <a:gd name="T25" fmla="*/ 85 h 325"/>
                <a:gd name="T26" fmla="*/ 301 w 329"/>
                <a:gd name="T27" fmla="*/ 121 h 325"/>
                <a:gd name="T28" fmla="*/ 289 w 329"/>
                <a:gd name="T29" fmla="*/ 141 h 325"/>
                <a:gd name="T30" fmla="*/ 285 w 329"/>
                <a:gd name="T31" fmla="*/ 149 h 325"/>
                <a:gd name="T32" fmla="*/ 277 w 329"/>
                <a:gd name="T33" fmla="*/ 129 h 325"/>
                <a:gd name="T34" fmla="*/ 269 w 329"/>
                <a:gd name="T35" fmla="*/ 133 h 325"/>
                <a:gd name="T36" fmla="*/ 273 w 329"/>
                <a:gd name="T37" fmla="*/ 121 h 325"/>
                <a:gd name="T38" fmla="*/ 269 w 329"/>
                <a:gd name="T39" fmla="*/ 105 h 325"/>
                <a:gd name="T40" fmla="*/ 245 w 329"/>
                <a:gd name="T41" fmla="*/ 101 h 325"/>
                <a:gd name="T42" fmla="*/ 236 w 329"/>
                <a:gd name="T43" fmla="*/ 93 h 325"/>
                <a:gd name="T44" fmla="*/ 228 w 329"/>
                <a:gd name="T45" fmla="*/ 93 h 325"/>
                <a:gd name="T46" fmla="*/ 232 w 329"/>
                <a:gd name="T47" fmla="*/ 105 h 325"/>
                <a:gd name="T48" fmla="*/ 236 w 329"/>
                <a:gd name="T49" fmla="*/ 133 h 325"/>
                <a:gd name="T50" fmla="*/ 241 w 329"/>
                <a:gd name="T51" fmla="*/ 153 h 325"/>
                <a:gd name="T52" fmla="*/ 232 w 329"/>
                <a:gd name="T53" fmla="*/ 153 h 325"/>
                <a:gd name="T54" fmla="*/ 228 w 329"/>
                <a:gd name="T55" fmla="*/ 153 h 325"/>
                <a:gd name="T56" fmla="*/ 216 w 329"/>
                <a:gd name="T57" fmla="*/ 169 h 325"/>
                <a:gd name="T58" fmla="*/ 204 w 329"/>
                <a:gd name="T59" fmla="*/ 177 h 325"/>
                <a:gd name="T60" fmla="*/ 180 w 329"/>
                <a:gd name="T61" fmla="*/ 205 h 325"/>
                <a:gd name="T62" fmla="*/ 156 w 329"/>
                <a:gd name="T63" fmla="*/ 225 h 325"/>
                <a:gd name="T64" fmla="*/ 148 w 329"/>
                <a:gd name="T65" fmla="*/ 249 h 325"/>
                <a:gd name="T66" fmla="*/ 144 w 329"/>
                <a:gd name="T67" fmla="*/ 297 h 325"/>
                <a:gd name="T68" fmla="*/ 140 w 329"/>
                <a:gd name="T69" fmla="*/ 313 h 325"/>
                <a:gd name="T70" fmla="*/ 124 w 329"/>
                <a:gd name="T71" fmla="*/ 321 h 325"/>
                <a:gd name="T72" fmla="*/ 100 w 329"/>
                <a:gd name="T73" fmla="*/ 293 h 325"/>
                <a:gd name="T74" fmla="*/ 84 w 329"/>
                <a:gd name="T75" fmla="*/ 261 h 325"/>
                <a:gd name="T76" fmla="*/ 72 w 329"/>
                <a:gd name="T77" fmla="*/ 233 h 325"/>
                <a:gd name="T78" fmla="*/ 60 w 329"/>
                <a:gd name="T79" fmla="*/ 201 h 325"/>
                <a:gd name="T80" fmla="*/ 52 w 329"/>
                <a:gd name="T81" fmla="*/ 173 h 325"/>
                <a:gd name="T82" fmla="*/ 52 w 329"/>
                <a:gd name="T83" fmla="*/ 157 h 325"/>
                <a:gd name="T84" fmla="*/ 52 w 329"/>
                <a:gd name="T85" fmla="*/ 145 h 325"/>
                <a:gd name="T86" fmla="*/ 40 w 329"/>
                <a:gd name="T87" fmla="*/ 165 h 325"/>
                <a:gd name="T88" fmla="*/ 8 w 329"/>
                <a:gd name="T89" fmla="*/ 149 h 325"/>
                <a:gd name="T90" fmla="*/ 16 w 329"/>
                <a:gd name="T91" fmla="*/ 149 h 325"/>
                <a:gd name="T92" fmla="*/ 16 w 329"/>
                <a:gd name="T93" fmla="*/ 141 h 325"/>
                <a:gd name="T94" fmla="*/ 0 w 329"/>
                <a:gd name="T95" fmla="*/ 133 h 325"/>
                <a:gd name="T96" fmla="*/ 24 w 329"/>
                <a:gd name="T97" fmla="*/ 121 h 325"/>
                <a:gd name="T98" fmla="*/ 24 w 329"/>
                <a:gd name="T99" fmla="*/ 105 h 325"/>
                <a:gd name="T100" fmla="*/ 4 w 329"/>
                <a:gd name="T101" fmla="*/ 89 h 325"/>
                <a:gd name="T102" fmla="*/ 24 w 329"/>
                <a:gd name="T103" fmla="*/ 77 h 325"/>
                <a:gd name="T104" fmla="*/ 52 w 329"/>
                <a:gd name="T105" fmla="*/ 40 h 325"/>
                <a:gd name="T106" fmla="*/ 64 w 329"/>
                <a:gd name="T107" fmla="*/ 16 h 325"/>
                <a:gd name="T108" fmla="*/ 96 w 329"/>
                <a:gd name="T109" fmla="*/ 4 h 325"/>
                <a:gd name="T110" fmla="*/ 236 w 329"/>
                <a:gd name="T111" fmla="*/ 153 h 325"/>
                <a:gd name="T112" fmla="*/ 236 w 329"/>
                <a:gd name="T113" fmla="*/ 157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325">
                  <a:moveTo>
                    <a:pt x="104" y="12"/>
                  </a:moveTo>
                  <a:lnTo>
                    <a:pt x="104" y="12"/>
                  </a:lnTo>
                  <a:lnTo>
                    <a:pt x="104" y="16"/>
                  </a:lnTo>
                  <a:lnTo>
                    <a:pt x="108" y="16"/>
                  </a:lnTo>
                  <a:lnTo>
                    <a:pt x="108" y="20"/>
                  </a:lnTo>
                  <a:lnTo>
                    <a:pt x="108" y="24"/>
                  </a:lnTo>
                  <a:lnTo>
                    <a:pt x="108" y="24"/>
                  </a:lnTo>
                  <a:lnTo>
                    <a:pt x="108" y="24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112" y="32"/>
                  </a:lnTo>
                  <a:lnTo>
                    <a:pt x="116" y="32"/>
                  </a:lnTo>
                  <a:lnTo>
                    <a:pt x="116" y="32"/>
                  </a:lnTo>
                  <a:lnTo>
                    <a:pt x="120" y="32"/>
                  </a:lnTo>
                  <a:lnTo>
                    <a:pt x="120" y="32"/>
                  </a:lnTo>
                  <a:lnTo>
                    <a:pt x="124" y="32"/>
                  </a:lnTo>
                  <a:lnTo>
                    <a:pt x="124" y="36"/>
                  </a:lnTo>
                  <a:lnTo>
                    <a:pt x="128" y="36"/>
                  </a:lnTo>
                  <a:lnTo>
                    <a:pt x="128" y="40"/>
                  </a:lnTo>
                  <a:lnTo>
                    <a:pt x="132" y="40"/>
                  </a:lnTo>
                  <a:lnTo>
                    <a:pt x="132" y="40"/>
                  </a:lnTo>
                  <a:lnTo>
                    <a:pt x="132" y="40"/>
                  </a:lnTo>
                  <a:lnTo>
                    <a:pt x="132" y="45"/>
                  </a:lnTo>
                  <a:lnTo>
                    <a:pt x="132" y="53"/>
                  </a:lnTo>
                  <a:lnTo>
                    <a:pt x="132" y="57"/>
                  </a:lnTo>
                  <a:lnTo>
                    <a:pt x="128" y="61"/>
                  </a:lnTo>
                  <a:lnTo>
                    <a:pt x="128" y="61"/>
                  </a:lnTo>
                  <a:lnTo>
                    <a:pt x="132" y="61"/>
                  </a:lnTo>
                  <a:lnTo>
                    <a:pt x="132" y="65"/>
                  </a:lnTo>
                  <a:lnTo>
                    <a:pt x="136" y="65"/>
                  </a:lnTo>
                  <a:lnTo>
                    <a:pt x="136" y="65"/>
                  </a:lnTo>
                  <a:lnTo>
                    <a:pt x="140" y="65"/>
                  </a:lnTo>
                  <a:lnTo>
                    <a:pt x="148" y="69"/>
                  </a:lnTo>
                  <a:lnTo>
                    <a:pt x="148" y="73"/>
                  </a:lnTo>
                  <a:lnTo>
                    <a:pt x="156" y="77"/>
                  </a:lnTo>
                  <a:lnTo>
                    <a:pt x="156" y="77"/>
                  </a:lnTo>
                  <a:lnTo>
                    <a:pt x="160" y="77"/>
                  </a:lnTo>
                  <a:lnTo>
                    <a:pt x="164" y="81"/>
                  </a:lnTo>
                  <a:lnTo>
                    <a:pt x="168" y="81"/>
                  </a:lnTo>
                  <a:lnTo>
                    <a:pt x="172" y="81"/>
                  </a:lnTo>
                  <a:lnTo>
                    <a:pt x="176" y="81"/>
                  </a:lnTo>
                  <a:lnTo>
                    <a:pt x="184" y="81"/>
                  </a:lnTo>
                  <a:lnTo>
                    <a:pt x="184" y="85"/>
                  </a:lnTo>
                  <a:lnTo>
                    <a:pt x="188" y="85"/>
                  </a:lnTo>
                  <a:lnTo>
                    <a:pt x="192" y="89"/>
                  </a:lnTo>
                  <a:lnTo>
                    <a:pt x="196" y="89"/>
                  </a:lnTo>
                  <a:lnTo>
                    <a:pt x="200" y="89"/>
                  </a:lnTo>
                  <a:lnTo>
                    <a:pt x="208" y="89"/>
                  </a:lnTo>
                  <a:lnTo>
                    <a:pt x="212" y="89"/>
                  </a:lnTo>
                  <a:lnTo>
                    <a:pt x="216" y="93"/>
                  </a:lnTo>
                  <a:lnTo>
                    <a:pt x="224" y="89"/>
                  </a:lnTo>
                  <a:lnTo>
                    <a:pt x="224" y="85"/>
                  </a:lnTo>
                  <a:lnTo>
                    <a:pt x="224" y="81"/>
                  </a:lnTo>
                  <a:lnTo>
                    <a:pt x="224" y="73"/>
                  </a:lnTo>
                  <a:lnTo>
                    <a:pt x="224" y="73"/>
                  </a:lnTo>
                  <a:lnTo>
                    <a:pt x="224" y="73"/>
                  </a:lnTo>
                  <a:lnTo>
                    <a:pt x="224" y="69"/>
                  </a:lnTo>
                  <a:lnTo>
                    <a:pt x="228" y="69"/>
                  </a:lnTo>
                  <a:lnTo>
                    <a:pt x="228" y="73"/>
                  </a:lnTo>
                  <a:lnTo>
                    <a:pt x="228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81"/>
                  </a:lnTo>
                  <a:lnTo>
                    <a:pt x="232" y="81"/>
                  </a:lnTo>
                  <a:lnTo>
                    <a:pt x="232" y="85"/>
                  </a:lnTo>
                  <a:lnTo>
                    <a:pt x="236" y="85"/>
                  </a:lnTo>
                  <a:lnTo>
                    <a:pt x="241" y="85"/>
                  </a:lnTo>
                  <a:lnTo>
                    <a:pt x="245" y="89"/>
                  </a:lnTo>
                  <a:lnTo>
                    <a:pt x="249" y="89"/>
                  </a:lnTo>
                  <a:lnTo>
                    <a:pt x="249" y="85"/>
                  </a:lnTo>
                  <a:lnTo>
                    <a:pt x="253" y="85"/>
                  </a:lnTo>
                  <a:lnTo>
                    <a:pt x="257" y="85"/>
                  </a:lnTo>
                  <a:lnTo>
                    <a:pt x="261" y="85"/>
                  </a:lnTo>
                  <a:lnTo>
                    <a:pt x="265" y="85"/>
                  </a:lnTo>
                  <a:lnTo>
                    <a:pt x="269" y="85"/>
                  </a:lnTo>
                  <a:lnTo>
                    <a:pt x="269" y="81"/>
                  </a:lnTo>
                  <a:lnTo>
                    <a:pt x="269" y="77"/>
                  </a:lnTo>
                  <a:lnTo>
                    <a:pt x="265" y="77"/>
                  </a:lnTo>
                  <a:lnTo>
                    <a:pt x="265" y="73"/>
                  </a:lnTo>
                  <a:lnTo>
                    <a:pt x="265" y="73"/>
                  </a:lnTo>
                  <a:lnTo>
                    <a:pt x="265" y="73"/>
                  </a:lnTo>
                  <a:lnTo>
                    <a:pt x="269" y="69"/>
                  </a:lnTo>
                  <a:lnTo>
                    <a:pt x="273" y="69"/>
                  </a:lnTo>
                  <a:lnTo>
                    <a:pt x="273" y="69"/>
                  </a:lnTo>
                  <a:lnTo>
                    <a:pt x="277" y="65"/>
                  </a:lnTo>
                  <a:lnTo>
                    <a:pt x="277" y="69"/>
                  </a:lnTo>
                  <a:lnTo>
                    <a:pt x="277" y="65"/>
                  </a:lnTo>
                  <a:lnTo>
                    <a:pt x="281" y="65"/>
                  </a:lnTo>
                  <a:lnTo>
                    <a:pt x="281" y="61"/>
                  </a:lnTo>
                  <a:lnTo>
                    <a:pt x="281" y="61"/>
                  </a:lnTo>
                  <a:lnTo>
                    <a:pt x="285" y="61"/>
                  </a:lnTo>
                  <a:lnTo>
                    <a:pt x="289" y="57"/>
                  </a:lnTo>
                  <a:lnTo>
                    <a:pt x="293" y="57"/>
                  </a:lnTo>
                  <a:lnTo>
                    <a:pt x="293" y="53"/>
                  </a:lnTo>
                  <a:lnTo>
                    <a:pt x="293" y="53"/>
                  </a:lnTo>
                  <a:lnTo>
                    <a:pt x="297" y="49"/>
                  </a:lnTo>
                  <a:lnTo>
                    <a:pt x="297" y="53"/>
                  </a:lnTo>
                  <a:lnTo>
                    <a:pt x="301" y="53"/>
                  </a:lnTo>
                  <a:lnTo>
                    <a:pt x="305" y="53"/>
                  </a:lnTo>
                  <a:lnTo>
                    <a:pt x="305" y="53"/>
                  </a:lnTo>
                  <a:lnTo>
                    <a:pt x="305" y="49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3" y="49"/>
                  </a:lnTo>
                  <a:lnTo>
                    <a:pt x="317" y="49"/>
                  </a:lnTo>
                  <a:lnTo>
                    <a:pt x="317" y="49"/>
                  </a:lnTo>
                  <a:lnTo>
                    <a:pt x="317" y="53"/>
                  </a:lnTo>
                  <a:lnTo>
                    <a:pt x="317" y="57"/>
                  </a:lnTo>
                  <a:lnTo>
                    <a:pt x="317" y="57"/>
                  </a:lnTo>
                  <a:lnTo>
                    <a:pt x="321" y="57"/>
                  </a:lnTo>
                  <a:lnTo>
                    <a:pt x="321" y="57"/>
                  </a:lnTo>
                  <a:lnTo>
                    <a:pt x="321" y="61"/>
                  </a:lnTo>
                  <a:lnTo>
                    <a:pt x="321" y="61"/>
                  </a:lnTo>
                  <a:lnTo>
                    <a:pt x="321" y="61"/>
                  </a:lnTo>
                  <a:lnTo>
                    <a:pt x="321" y="65"/>
                  </a:lnTo>
                  <a:lnTo>
                    <a:pt x="321" y="65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29" y="69"/>
                  </a:lnTo>
                  <a:lnTo>
                    <a:pt x="329" y="69"/>
                  </a:lnTo>
                  <a:lnTo>
                    <a:pt x="325" y="73"/>
                  </a:lnTo>
                  <a:lnTo>
                    <a:pt x="325" y="73"/>
                  </a:lnTo>
                  <a:lnTo>
                    <a:pt x="329" y="77"/>
                  </a:lnTo>
                  <a:lnTo>
                    <a:pt x="325" y="77"/>
                  </a:lnTo>
                  <a:lnTo>
                    <a:pt x="321" y="73"/>
                  </a:lnTo>
                  <a:lnTo>
                    <a:pt x="321" y="77"/>
                  </a:lnTo>
                  <a:lnTo>
                    <a:pt x="317" y="77"/>
                  </a:lnTo>
                  <a:lnTo>
                    <a:pt x="313" y="81"/>
                  </a:lnTo>
                  <a:lnTo>
                    <a:pt x="313" y="85"/>
                  </a:lnTo>
                  <a:lnTo>
                    <a:pt x="309" y="85"/>
                  </a:lnTo>
                  <a:lnTo>
                    <a:pt x="305" y="93"/>
                  </a:lnTo>
                  <a:lnTo>
                    <a:pt x="305" y="93"/>
                  </a:lnTo>
                  <a:lnTo>
                    <a:pt x="305" y="97"/>
                  </a:lnTo>
                  <a:lnTo>
                    <a:pt x="305" y="101"/>
                  </a:lnTo>
                  <a:lnTo>
                    <a:pt x="301" y="105"/>
                  </a:lnTo>
                  <a:lnTo>
                    <a:pt x="301" y="109"/>
                  </a:lnTo>
                  <a:lnTo>
                    <a:pt x="305" y="109"/>
                  </a:lnTo>
                  <a:lnTo>
                    <a:pt x="301" y="113"/>
                  </a:lnTo>
                  <a:lnTo>
                    <a:pt x="301" y="121"/>
                  </a:lnTo>
                  <a:lnTo>
                    <a:pt x="297" y="125"/>
                  </a:lnTo>
                  <a:lnTo>
                    <a:pt x="297" y="125"/>
                  </a:lnTo>
                  <a:lnTo>
                    <a:pt x="293" y="125"/>
                  </a:lnTo>
                  <a:lnTo>
                    <a:pt x="289" y="125"/>
                  </a:lnTo>
                  <a:lnTo>
                    <a:pt x="293" y="129"/>
                  </a:lnTo>
                  <a:lnTo>
                    <a:pt x="293" y="133"/>
                  </a:lnTo>
                  <a:lnTo>
                    <a:pt x="293" y="137"/>
                  </a:lnTo>
                  <a:lnTo>
                    <a:pt x="289" y="137"/>
                  </a:lnTo>
                  <a:lnTo>
                    <a:pt x="289" y="141"/>
                  </a:lnTo>
                  <a:lnTo>
                    <a:pt x="289" y="141"/>
                  </a:lnTo>
                  <a:lnTo>
                    <a:pt x="289" y="145"/>
                  </a:lnTo>
                  <a:lnTo>
                    <a:pt x="289" y="149"/>
                  </a:lnTo>
                  <a:lnTo>
                    <a:pt x="289" y="149"/>
                  </a:lnTo>
                  <a:lnTo>
                    <a:pt x="285" y="149"/>
                  </a:lnTo>
                  <a:lnTo>
                    <a:pt x="285" y="149"/>
                  </a:lnTo>
                  <a:lnTo>
                    <a:pt x="285" y="153"/>
                  </a:lnTo>
                  <a:lnTo>
                    <a:pt x="285" y="153"/>
                  </a:lnTo>
                  <a:lnTo>
                    <a:pt x="285" y="149"/>
                  </a:lnTo>
                  <a:lnTo>
                    <a:pt x="285" y="149"/>
                  </a:lnTo>
                  <a:lnTo>
                    <a:pt x="285" y="149"/>
                  </a:lnTo>
                  <a:lnTo>
                    <a:pt x="285" y="145"/>
                  </a:lnTo>
                  <a:lnTo>
                    <a:pt x="281" y="145"/>
                  </a:lnTo>
                  <a:lnTo>
                    <a:pt x="281" y="137"/>
                  </a:lnTo>
                  <a:lnTo>
                    <a:pt x="281" y="137"/>
                  </a:lnTo>
                  <a:lnTo>
                    <a:pt x="281" y="133"/>
                  </a:lnTo>
                  <a:lnTo>
                    <a:pt x="281" y="133"/>
                  </a:lnTo>
                  <a:lnTo>
                    <a:pt x="281" y="129"/>
                  </a:lnTo>
                  <a:lnTo>
                    <a:pt x="277" y="129"/>
                  </a:lnTo>
                  <a:lnTo>
                    <a:pt x="277" y="129"/>
                  </a:lnTo>
                  <a:lnTo>
                    <a:pt x="277" y="129"/>
                  </a:lnTo>
                  <a:lnTo>
                    <a:pt x="273" y="129"/>
                  </a:lnTo>
                  <a:lnTo>
                    <a:pt x="273" y="129"/>
                  </a:lnTo>
                  <a:lnTo>
                    <a:pt x="273" y="129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73" y="133"/>
                  </a:lnTo>
                  <a:lnTo>
                    <a:pt x="273" y="137"/>
                  </a:lnTo>
                  <a:lnTo>
                    <a:pt x="273" y="137"/>
                  </a:lnTo>
                  <a:lnTo>
                    <a:pt x="269" y="133"/>
                  </a:lnTo>
                  <a:lnTo>
                    <a:pt x="269" y="133"/>
                  </a:lnTo>
                  <a:lnTo>
                    <a:pt x="269" y="129"/>
                  </a:lnTo>
                  <a:lnTo>
                    <a:pt x="265" y="129"/>
                  </a:lnTo>
                  <a:lnTo>
                    <a:pt x="265" y="125"/>
                  </a:lnTo>
                  <a:lnTo>
                    <a:pt x="265" y="125"/>
                  </a:lnTo>
                  <a:lnTo>
                    <a:pt x="265" y="125"/>
                  </a:lnTo>
                  <a:lnTo>
                    <a:pt x="269" y="121"/>
                  </a:lnTo>
                  <a:lnTo>
                    <a:pt x="269" y="121"/>
                  </a:lnTo>
                  <a:lnTo>
                    <a:pt x="269" y="121"/>
                  </a:lnTo>
                  <a:lnTo>
                    <a:pt x="273" y="121"/>
                  </a:lnTo>
                  <a:lnTo>
                    <a:pt x="273" y="121"/>
                  </a:lnTo>
                  <a:lnTo>
                    <a:pt x="273" y="121"/>
                  </a:lnTo>
                  <a:lnTo>
                    <a:pt x="273" y="117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3" y="109"/>
                  </a:lnTo>
                  <a:lnTo>
                    <a:pt x="273" y="109"/>
                  </a:lnTo>
                  <a:lnTo>
                    <a:pt x="273" y="105"/>
                  </a:lnTo>
                  <a:lnTo>
                    <a:pt x="269" y="105"/>
                  </a:lnTo>
                  <a:lnTo>
                    <a:pt x="265" y="109"/>
                  </a:lnTo>
                  <a:lnTo>
                    <a:pt x="261" y="105"/>
                  </a:lnTo>
                  <a:lnTo>
                    <a:pt x="257" y="109"/>
                  </a:lnTo>
                  <a:lnTo>
                    <a:pt x="253" y="109"/>
                  </a:lnTo>
                  <a:lnTo>
                    <a:pt x="253" y="105"/>
                  </a:lnTo>
                  <a:lnTo>
                    <a:pt x="249" y="105"/>
                  </a:lnTo>
                  <a:lnTo>
                    <a:pt x="249" y="105"/>
                  </a:lnTo>
                  <a:lnTo>
                    <a:pt x="249" y="105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97"/>
                  </a:lnTo>
                  <a:lnTo>
                    <a:pt x="245" y="93"/>
                  </a:lnTo>
                  <a:lnTo>
                    <a:pt x="245" y="93"/>
                  </a:lnTo>
                  <a:lnTo>
                    <a:pt x="241" y="97"/>
                  </a:lnTo>
                  <a:lnTo>
                    <a:pt x="241" y="93"/>
                  </a:lnTo>
                  <a:lnTo>
                    <a:pt x="241" y="93"/>
                  </a:lnTo>
                  <a:lnTo>
                    <a:pt x="236" y="93"/>
                  </a:lnTo>
                  <a:lnTo>
                    <a:pt x="236" y="93"/>
                  </a:lnTo>
                  <a:lnTo>
                    <a:pt x="236" y="93"/>
                  </a:lnTo>
                  <a:lnTo>
                    <a:pt x="236" y="93"/>
                  </a:lnTo>
                  <a:lnTo>
                    <a:pt x="236" y="93"/>
                  </a:lnTo>
                  <a:lnTo>
                    <a:pt x="232" y="93"/>
                  </a:lnTo>
                  <a:lnTo>
                    <a:pt x="232" y="93"/>
                  </a:lnTo>
                  <a:lnTo>
                    <a:pt x="232" y="89"/>
                  </a:lnTo>
                  <a:lnTo>
                    <a:pt x="232" y="89"/>
                  </a:lnTo>
                  <a:lnTo>
                    <a:pt x="228" y="89"/>
                  </a:lnTo>
                  <a:lnTo>
                    <a:pt x="228" y="89"/>
                  </a:lnTo>
                  <a:lnTo>
                    <a:pt x="228" y="89"/>
                  </a:lnTo>
                  <a:lnTo>
                    <a:pt x="228" y="89"/>
                  </a:lnTo>
                  <a:lnTo>
                    <a:pt x="228" y="93"/>
                  </a:lnTo>
                  <a:lnTo>
                    <a:pt x="228" y="97"/>
                  </a:lnTo>
                  <a:lnTo>
                    <a:pt x="224" y="97"/>
                  </a:lnTo>
                  <a:lnTo>
                    <a:pt x="224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6" y="101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9"/>
                  </a:lnTo>
                  <a:lnTo>
                    <a:pt x="232" y="105"/>
                  </a:lnTo>
                  <a:lnTo>
                    <a:pt x="232" y="109"/>
                  </a:lnTo>
                  <a:lnTo>
                    <a:pt x="232" y="113"/>
                  </a:lnTo>
                  <a:lnTo>
                    <a:pt x="228" y="113"/>
                  </a:lnTo>
                  <a:lnTo>
                    <a:pt x="228" y="117"/>
                  </a:lnTo>
                  <a:lnTo>
                    <a:pt x="232" y="121"/>
                  </a:lnTo>
                  <a:lnTo>
                    <a:pt x="232" y="121"/>
                  </a:lnTo>
                  <a:lnTo>
                    <a:pt x="236" y="125"/>
                  </a:lnTo>
                  <a:lnTo>
                    <a:pt x="236" y="129"/>
                  </a:lnTo>
                  <a:lnTo>
                    <a:pt x="236" y="133"/>
                  </a:lnTo>
                  <a:lnTo>
                    <a:pt x="236" y="133"/>
                  </a:lnTo>
                  <a:lnTo>
                    <a:pt x="236" y="137"/>
                  </a:lnTo>
                  <a:lnTo>
                    <a:pt x="241" y="141"/>
                  </a:lnTo>
                  <a:lnTo>
                    <a:pt x="241" y="145"/>
                  </a:lnTo>
                  <a:lnTo>
                    <a:pt x="241" y="145"/>
                  </a:lnTo>
                  <a:lnTo>
                    <a:pt x="245" y="149"/>
                  </a:lnTo>
                  <a:lnTo>
                    <a:pt x="241" y="149"/>
                  </a:lnTo>
                  <a:lnTo>
                    <a:pt x="245" y="153"/>
                  </a:lnTo>
                  <a:lnTo>
                    <a:pt x="241" y="157"/>
                  </a:lnTo>
                  <a:lnTo>
                    <a:pt x="241" y="153"/>
                  </a:lnTo>
                  <a:lnTo>
                    <a:pt x="241" y="153"/>
                  </a:lnTo>
                  <a:lnTo>
                    <a:pt x="241" y="153"/>
                  </a:lnTo>
                  <a:lnTo>
                    <a:pt x="236" y="153"/>
                  </a:lnTo>
                  <a:lnTo>
                    <a:pt x="236" y="149"/>
                  </a:lnTo>
                  <a:lnTo>
                    <a:pt x="236" y="149"/>
                  </a:lnTo>
                  <a:lnTo>
                    <a:pt x="236" y="153"/>
                  </a:lnTo>
                  <a:lnTo>
                    <a:pt x="236" y="153"/>
                  </a:lnTo>
                  <a:lnTo>
                    <a:pt x="236" y="153"/>
                  </a:lnTo>
                  <a:lnTo>
                    <a:pt x="236" y="153"/>
                  </a:lnTo>
                  <a:lnTo>
                    <a:pt x="236" y="153"/>
                  </a:lnTo>
                  <a:lnTo>
                    <a:pt x="232" y="153"/>
                  </a:lnTo>
                  <a:lnTo>
                    <a:pt x="232" y="149"/>
                  </a:lnTo>
                  <a:lnTo>
                    <a:pt x="232" y="149"/>
                  </a:lnTo>
                  <a:lnTo>
                    <a:pt x="232" y="145"/>
                  </a:lnTo>
                  <a:lnTo>
                    <a:pt x="228" y="145"/>
                  </a:lnTo>
                  <a:lnTo>
                    <a:pt x="228" y="145"/>
                  </a:lnTo>
                  <a:lnTo>
                    <a:pt x="228" y="145"/>
                  </a:lnTo>
                  <a:lnTo>
                    <a:pt x="232" y="149"/>
                  </a:lnTo>
                  <a:lnTo>
                    <a:pt x="228" y="149"/>
                  </a:lnTo>
                  <a:lnTo>
                    <a:pt x="228" y="149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20" y="157"/>
                  </a:lnTo>
                  <a:lnTo>
                    <a:pt x="220" y="157"/>
                  </a:lnTo>
                  <a:lnTo>
                    <a:pt x="220" y="161"/>
                  </a:lnTo>
                  <a:lnTo>
                    <a:pt x="216" y="161"/>
                  </a:lnTo>
                  <a:lnTo>
                    <a:pt x="216" y="165"/>
                  </a:lnTo>
                  <a:lnTo>
                    <a:pt x="220" y="165"/>
                  </a:lnTo>
                  <a:lnTo>
                    <a:pt x="220" y="165"/>
                  </a:lnTo>
                  <a:lnTo>
                    <a:pt x="220" y="165"/>
                  </a:lnTo>
                  <a:lnTo>
                    <a:pt x="216" y="169"/>
                  </a:lnTo>
                  <a:lnTo>
                    <a:pt x="216" y="173"/>
                  </a:lnTo>
                  <a:lnTo>
                    <a:pt x="216" y="173"/>
                  </a:lnTo>
                  <a:lnTo>
                    <a:pt x="216" y="173"/>
                  </a:lnTo>
                  <a:lnTo>
                    <a:pt x="212" y="177"/>
                  </a:lnTo>
                  <a:lnTo>
                    <a:pt x="212" y="177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4" y="177"/>
                  </a:lnTo>
                  <a:lnTo>
                    <a:pt x="204" y="177"/>
                  </a:lnTo>
                  <a:lnTo>
                    <a:pt x="204" y="177"/>
                  </a:lnTo>
                  <a:lnTo>
                    <a:pt x="200" y="181"/>
                  </a:lnTo>
                  <a:lnTo>
                    <a:pt x="200" y="181"/>
                  </a:lnTo>
                  <a:lnTo>
                    <a:pt x="200" y="181"/>
                  </a:lnTo>
                  <a:lnTo>
                    <a:pt x="200" y="181"/>
                  </a:lnTo>
                  <a:lnTo>
                    <a:pt x="200" y="181"/>
                  </a:lnTo>
                  <a:lnTo>
                    <a:pt x="204" y="181"/>
                  </a:lnTo>
                  <a:lnTo>
                    <a:pt x="196" y="189"/>
                  </a:lnTo>
                  <a:lnTo>
                    <a:pt x="192" y="193"/>
                  </a:lnTo>
                  <a:lnTo>
                    <a:pt x="180" y="201"/>
                  </a:lnTo>
                  <a:lnTo>
                    <a:pt x="180" y="205"/>
                  </a:lnTo>
                  <a:lnTo>
                    <a:pt x="176" y="209"/>
                  </a:lnTo>
                  <a:lnTo>
                    <a:pt x="172" y="209"/>
                  </a:lnTo>
                  <a:lnTo>
                    <a:pt x="172" y="213"/>
                  </a:lnTo>
                  <a:lnTo>
                    <a:pt x="168" y="213"/>
                  </a:lnTo>
                  <a:lnTo>
                    <a:pt x="172" y="217"/>
                  </a:lnTo>
                  <a:lnTo>
                    <a:pt x="168" y="221"/>
                  </a:lnTo>
                  <a:lnTo>
                    <a:pt x="164" y="221"/>
                  </a:lnTo>
                  <a:lnTo>
                    <a:pt x="160" y="221"/>
                  </a:lnTo>
                  <a:lnTo>
                    <a:pt x="156" y="225"/>
                  </a:lnTo>
                  <a:lnTo>
                    <a:pt x="156" y="225"/>
                  </a:lnTo>
                  <a:lnTo>
                    <a:pt x="156" y="229"/>
                  </a:lnTo>
                  <a:lnTo>
                    <a:pt x="152" y="229"/>
                  </a:lnTo>
                  <a:lnTo>
                    <a:pt x="152" y="229"/>
                  </a:lnTo>
                  <a:lnTo>
                    <a:pt x="152" y="229"/>
                  </a:lnTo>
                  <a:lnTo>
                    <a:pt x="148" y="233"/>
                  </a:lnTo>
                  <a:lnTo>
                    <a:pt x="144" y="233"/>
                  </a:lnTo>
                  <a:lnTo>
                    <a:pt x="144" y="237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8" y="249"/>
                  </a:lnTo>
                  <a:lnTo>
                    <a:pt x="148" y="257"/>
                  </a:lnTo>
                  <a:lnTo>
                    <a:pt x="148" y="261"/>
                  </a:lnTo>
                  <a:lnTo>
                    <a:pt x="148" y="265"/>
                  </a:lnTo>
                  <a:lnTo>
                    <a:pt x="148" y="273"/>
                  </a:lnTo>
                  <a:lnTo>
                    <a:pt x="144" y="277"/>
                  </a:lnTo>
                  <a:lnTo>
                    <a:pt x="144" y="281"/>
                  </a:lnTo>
                  <a:lnTo>
                    <a:pt x="144" y="285"/>
                  </a:lnTo>
                  <a:lnTo>
                    <a:pt x="144" y="293"/>
                  </a:lnTo>
                  <a:lnTo>
                    <a:pt x="144" y="297"/>
                  </a:lnTo>
                  <a:lnTo>
                    <a:pt x="144" y="297"/>
                  </a:lnTo>
                  <a:lnTo>
                    <a:pt x="144" y="297"/>
                  </a:lnTo>
                  <a:lnTo>
                    <a:pt x="140" y="297"/>
                  </a:lnTo>
                  <a:lnTo>
                    <a:pt x="140" y="301"/>
                  </a:lnTo>
                  <a:lnTo>
                    <a:pt x="140" y="301"/>
                  </a:lnTo>
                  <a:lnTo>
                    <a:pt x="136" y="305"/>
                  </a:lnTo>
                  <a:lnTo>
                    <a:pt x="136" y="305"/>
                  </a:lnTo>
                  <a:lnTo>
                    <a:pt x="136" y="309"/>
                  </a:lnTo>
                  <a:lnTo>
                    <a:pt x="140" y="309"/>
                  </a:lnTo>
                  <a:lnTo>
                    <a:pt x="140" y="309"/>
                  </a:lnTo>
                  <a:lnTo>
                    <a:pt x="140" y="313"/>
                  </a:lnTo>
                  <a:lnTo>
                    <a:pt x="140" y="309"/>
                  </a:lnTo>
                  <a:lnTo>
                    <a:pt x="136" y="309"/>
                  </a:lnTo>
                  <a:lnTo>
                    <a:pt x="132" y="313"/>
                  </a:lnTo>
                  <a:lnTo>
                    <a:pt x="132" y="313"/>
                  </a:lnTo>
                  <a:lnTo>
                    <a:pt x="128" y="313"/>
                  </a:lnTo>
                  <a:lnTo>
                    <a:pt x="124" y="317"/>
                  </a:lnTo>
                  <a:lnTo>
                    <a:pt x="124" y="317"/>
                  </a:lnTo>
                  <a:lnTo>
                    <a:pt x="124" y="317"/>
                  </a:lnTo>
                  <a:lnTo>
                    <a:pt x="124" y="317"/>
                  </a:lnTo>
                  <a:lnTo>
                    <a:pt x="124" y="321"/>
                  </a:lnTo>
                  <a:lnTo>
                    <a:pt x="120" y="325"/>
                  </a:lnTo>
                  <a:lnTo>
                    <a:pt x="116" y="325"/>
                  </a:lnTo>
                  <a:lnTo>
                    <a:pt x="112" y="321"/>
                  </a:lnTo>
                  <a:lnTo>
                    <a:pt x="108" y="317"/>
                  </a:lnTo>
                  <a:lnTo>
                    <a:pt x="104" y="309"/>
                  </a:lnTo>
                  <a:lnTo>
                    <a:pt x="104" y="305"/>
                  </a:lnTo>
                  <a:lnTo>
                    <a:pt x="104" y="297"/>
                  </a:lnTo>
                  <a:lnTo>
                    <a:pt x="100" y="293"/>
                  </a:lnTo>
                  <a:lnTo>
                    <a:pt x="100" y="293"/>
                  </a:lnTo>
                  <a:lnTo>
                    <a:pt x="100" y="293"/>
                  </a:lnTo>
                  <a:lnTo>
                    <a:pt x="100" y="289"/>
                  </a:lnTo>
                  <a:lnTo>
                    <a:pt x="96" y="285"/>
                  </a:lnTo>
                  <a:lnTo>
                    <a:pt x="96" y="281"/>
                  </a:lnTo>
                  <a:lnTo>
                    <a:pt x="92" y="277"/>
                  </a:lnTo>
                  <a:lnTo>
                    <a:pt x="92" y="277"/>
                  </a:lnTo>
                  <a:lnTo>
                    <a:pt x="88" y="273"/>
                  </a:lnTo>
                  <a:lnTo>
                    <a:pt x="88" y="269"/>
                  </a:lnTo>
                  <a:lnTo>
                    <a:pt x="84" y="269"/>
                  </a:lnTo>
                  <a:lnTo>
                    <a:pt x="84" y="265"/>
                  </a:lnTo>
                  <a:lnTo>
                    <a:pt x="84" y="261"/>
                  </a:lnTo>
                  <a:lnTo>
                    <a:pt x="80" y="257"/>
                  </a:lnTo>
                  <a:lnTo>
                    <a:pt x="80" y="253"/>
                  </a:lnTo>
                  <a:lnTo>
                    <a:pt x="80" y="253"/>
                  </a:lnTo>
                  <a:lnTo>
                    <a:pt x="80" y="249"/>
                  </a:lnTo>
                  <a:lnTo>
                    <a:pt x="80" y="245"/>
                  </a:lnTo>
                  <a:lnTo>
                    <a:pt x="76" y="245"/>
                  </a:lnTo>
                  <a:lnTo>
                    <a:pt x="76" y="241"/>
                  </a:lnTo>
                  <a:lnTo>
                    <a:pt x="76" y="241"/>
                  </a:lnTo>
                  <a:lnTo>
                    <a:pt x="72" y="241"/>
                  </a:lnTo>
                  <a:lnTo>
                    <a:pt x="72" y="233"/>
                  </a:lnTo>
                  <a:lnTo>
                    <a:pt x="72" y="233"/>
                  </a:lnTo>
                  <a:lnTo>
                    <a:pt x="68" y="233"/>
                  </a:lnTo>
                  <a:lnTo>
                    <a:pt x="68" y="229"/>
                  </a:lnTo>
                  <a:lnTo>
                    <a:pt x="68" y="229"/>
                  </a:lnTo>
                  <a:lnTo>
                    <a:pt x="64" y="221"/>
                  </a:lnTo>
                  <a:lnTo>
                    <a:pt x="64" y="21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56" y="201"/>
                  </a:lnTo>
                  <a:lnTo>
                    <a:pt x="60" y="201"/>
                  </a:lnTo>
                  <a:lnTo>
                    <a:pt x="56" y="197"/>
                  </a:lnTo>
                  <a:lnTo>
                    <a:pt x="56" y="193"/>
                  </a:lnTo>
                  <a:lnTo>
                    <a:pt x="60" y="193"/>
                  </a:lnTo>
                  <a:lnTo>
                    <a:pt x="56" y="189"/>
                  </a:lnTo>
                  <a:lnTo>
                    <a:pt x="56" y="189"/>
                  </a:lnTo>
                  <a:lnTo>
                    <a:pt x="52" y="181"/>
                  </a:lnTo>
                  <a:lnTo>
                    <a:pt x="52" y="177"/>
                  </a:lnTo>
                  <a:lnTo>
                    <a:pt x="56" y="177"/>
                  </a:lnTo>
                  <a:lnTo>
                    <a:pt x="52" y="177"/>
                  </a:lnTo>
                  <a:lnTo>
                    <a:pt x="52" y="173"/>
                  </a:lnTo>
                  <a:lnTo>
                    <a:pt x="56" y="173"/>
                  </a:lnTo>
                  <a:lnTo>
                    <a:pt x="56" y="169"/>
                  </a:lnTo>
                  <a:lnTo>
                    <a:pt x="52" y="165"/>
                  </a:lnTo>
                  <a:lnTo>
                    <a:pt x="52" y="165"/>
                  </a:lnTo>
                  <a:lnTo>
                    <a:pt x="52" y="157"/>
                  </a:lnTo>
                  <a:lnTo>
                    <a:pt x="52" y="157"/>
                  </a:lnTo>
                  <a:lnTo>
                    <a:pt x="56" y="157"/>
                  </a:lnTo>
                  <a:lnTo>
                    <a:pt x="56" y="157"/>
                  </a:lnTo>
                  <a:lnTo>
                    <a:pt x="52" y="157"/>
                  </a:lnTo>
                  <a:lnTo>
                    <a:pt x="52" y="157"/>
                  </a:lnTo>
                  <a:lnTo>
                    <a:pt x="48" y="157"/>
                  </a:lnTo>
                  <a:lnTo>
                    <a:pt x="48" y="153"/>
                  </a:lnTo>
                  <a:lnTo>
                    <a:pt x="48" y="153"/>
                  </a:lnTo>
                  <a:lnTo>
                    <a:pt x="48" y="149"/>
                  </a:lnTo>
                  <a:lnTo>
                    <a:pt x="48" y="149"/>
                  </a:lnTo>
                  <a:lnTo>
                    <a:pt x="52" y="149"/>
                  </a:lnTo>
                  <a:lnTo>
                    <a:pt x="52" y="145"/>
                  </a:lnTo>
                  <a:lnTo>
                    <a:pt x="56" y="145"/>
                  </a:lnTo>
                  <a:lnTo>
                    <a:pt x="52" y="145"/>
                  </a:lnTo>
                  <a:lnTo>
                    <a:pt x="52" y="145"/>
                  </a:lnTo>
                  <a:lnTo>
                    <a:pt x="48" y="145"/>
                  </a:lnTo>
                  <a:lnTo>
                    <a:pt x="48" y="145"/>
                  </a:lnTo>
                  <a:lnTo>
                    <a:pt x="48" y="145"/>
                  </a:lnTo>
                  <a:lnTo>
                    <a:pt x="48" y="149"/>
                  </a:lnTo>
                  <a:lnTo>
                    <a:pt x="44" y="153"/>
                  </a:lnTo>
                  <a:lnTo>
                    <a:pt x="48" y="153"/>
                  </a:lnTo>
                  <a:lnTo>
                    <a:pt x="48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0" y="165"/>
                  </a:lnTo>
                  <a:lnTo>
                    <a:pt x="36" y="169"/>
                  </a:lnTo>
                  <a:lnTo>
                    <a:pt x="32" y="169"/>
                  </a:lnTo>
                  <a:lnTo>
                    <a:pt x="28" y="169"/>
                  </a:lnTo>
                  <a:lnTo>
                    <a:pt x="20" y="161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2" y="157"/>
                  </a:lnTo>
                  <a:lnTo>
                    <a:pt x="12" y="153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5"/>
                  </a:lnTo>
                  <a:lnTo>
                    <a:pt x="8" y="145"/>
                  </a:lnTo>
                  <a:lnTo>
                    <a:pt x="8" y="145"/>
                  </a:lnTo>
                  <a:lnTo>
                    <a:pt x="8" y="145"/>
                  </a:lnTo>
                  <a:lnTo>
                    <a:pt x="8" y="149"/>
                  </a:lnTo>
                  <a:lnTo>
                    <a:pt x="12" y="149"/>
                  </a:lnTo>
                  <a:lnTo>
                    <a:pt x="12" y="149"/>
                  </a:lnTo>
                  <a:lnTo>
                    <a:pt x="12" y="149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24" y="141"/>
                  </a:lnTo>
                  <a:lnTo>
                    <a:pt x="24" y="141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41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2" y="141"/>
                  </a:lnTo>
                  <a:lnTo>
                    <a:pt x="4" y="141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0" y="133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0" y="129"/>
                  </a:lnTo>
                  <a:lnTo>
                    <a:pt x="0" y="133"/>
                  </a:lnTo>
                  <a:lnTo>
                    <a:pt x="0" y="129"/>
                  </a:lnTo>
                  <a:lnTo>
                    <a:pt x="0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8" y="121"/>
                  </a:lnTo>
                  <a:lnTo>
                    <a:pt x="16" y="125"/>
                  </a:lnTo>
                  <a:lnTo>
                    <a:pt x="20" y="121"/>
                  </a:lnTo>
                  <a:lnTo>
                    <a:pt x="20" y="121"/>
                  </a:lnTo>
                  <a:lnTo>
                    <a:pt x="24" y="121"/>
                  </a:lnTo>
                  <a:lnTo>
                    <a:pt x="24" y="121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17"/>
                  </a:lnTo>
                  <a:lnTo>
                    <a:pt x="24" y="109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0" y="105"/>
                  </a:lnTo>
                  <a:lnTo>
                    <a:pt x="16" y="101"/>
                  </a:lnTo>
                  <a:lnTo>
                    <a:pt x="16" y="97"/>
                  </a:lnTo>
                  <a:lnTo>
                    <a:pt x="16" y="93"/>
                  </a:lnTo>
                  <a:lnTo>
                    <a:pt x="16" y="89"/>
                  </a:lnTo>
                  <a:lnTo>
                    <a:pt x="12" y="89"/>
                  </a:lnTo>
                  <a:lnTo>
                    <a:pt x="12" y="93"/>
                  </a:lnTo>
                  <a:lnTo>
                    <a:pt x="8" y="89"/>
                  </a:lnTo>
                  <a:lnTo>
                    <a:pt x="4" y="89"/>
                  </a:lnTo>
                  <a:lnTo>
                    <a:pt x="4" y="89"/>
                  </a:lnTo>
                  <a:lnTo>
                    <a:pt x="8" y="81"/>
                  </a:lnTo>
                  <a:lnTo>
                    <a:pt x="8" y="81"/>
                  </a:lnTo>
                  <a:lnTo>
                    <a:pt x="12" y="77"/>
                  </a:lnTo>
                  <a:lnTo>
                    <a:pt x="12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20" y="73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4" y="77"/>
                  </a:lnTo>
                  <a:lnTo>
                    <a:pt x="32" y="73"/>
                  </a:lnTo>
                  <a:lnTo>
                    <a:pt x="36" y="69"/>
                  </a:lnTo>
                  <a:lnTo>
                    <a:pt x="40" y="65"/>
                  </a:lnTo>
                  <a:lnTo>
                    <a:pt x="44" y="61"/>
                  </a:lnTo>
                  <a:lnTo>
                    <a:pt x="44" y="57"/>
                  </a:lnTo>
                  <a:lnTo>
                    <a:pt x="44" y="53"/>
                  </a:lnTo>
                  <a:lnTo>
                    <a:pt x="48" y="49"/>
                  </a:lnTo>
                  <a:lnTo>
                    <a:pt x="52" y="49"/>
                  </a:lnTo>
                  <a:lnTo>
                    <a:pt x="52" y="45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2"/>
                  </a:lnTo>
                  <a:lnTo>
                    <a:pt x="56" y="28"/>
                  </a:lnTo>
                  <a:lnTo>
                    <a:pt x="56" y="24"/>
                  </a:lnTo>
                  <a:lnTo>
                    <a:pt x="56" y="20"/>
                  </a:lnTo>
                  <a:lnTo>
                    <a:pt x="60" y="20"/>
                  </a:lnTo>
                  <a:lnTo>
                    <a:pt x="60" y="16"/>
                  </a:lnTo>
                  <a:lnTo>
                    <a:pt x="64" y="16"/>
                  </a:lnTo>
                  <a:lnTo>
                    <a:pt x="64" y="16"/>
                  </a:lnTo>
                  <a:lnTo>
                    <a:pt x="68" y="12"/>
                  </a:lnTo>
                  <a:lnTo>
                    <a:pt x="72" y="8"/>
                  </a:lnTo>
                  <a:lnTo>
                    <a:pt x="76" y="4"/>
                  </a:lnTo>
                  <a:lnTo>
                    <a:pt x="80" y="4"/>
                  </a:lnTo>
                  <a:lnTo>
                    <a:pt x="80" y="0"/>
                  </a:lnTo>
                  <a:lnTo>
                    <a:pt x="84" y="0"/>
                  </a:lnTo>
                  <a:lnTo>
                    <a:pt x="88" y="4"/>
                  </a:lnTo>
                  <a:lnTo>
                    <a:pt x="92" y="4"/>
                  </a:lnTo>
                  <a:lnTo>
                    <a:pt x="96" y="4"/>
                  </a:lnTo>
                  <a:lnTo>
                    <a:pt x="96" y="8"/>
                  </a:lnTo>
                  <a:lnTo>
                    <a:pt x="100" y="8"/>
                  </a:lnTo>
                  <a:lnTo>
                    <a:pt x="104" y="12"/>
                  </a:lnTo>
                  <a:lnTo>
                    <a:pt x="104" y="12"/>
                  </a:lnTo>
                  <a:lnTo>
                    <a:pt x="104" y="12"/>
                  </a:lnTo>
                  <a:close/>
                  <a:moveTo>
                    <a:pt x="236" y="153"/>
                  </a:moveTo>
                  <a:lnTo>
                    <a:pt x="236" y="157"/>
                  </a:lnTo>
                  <a:lnTo>
                    <a:pt x="236" y="157"/>
                  </a:lnTo>
                  <a:lnTo>
                    <a:pt x="236" y="153"/>
                  </a:lnTo>
                  <a:lnTo>
                    <a:pt x="236" y="153"/>
                  </a:lnTo>
                  <a:close/>
                  <a:moveTo>
                    <a:pt x="236" y="153"/>
                  </a:moveTo>
                  <a:lnTo>
                    <a:pt x="236" y="153"/>
                  </a:lnTo>
                  <a:lnTo>
                    <a:pt x="236" y="157"/>
                  </a:lnTo>
                  <a:lnTo>
                    <a:pt x="236" y="157"/>
                  </a:lnTo>
                  <a:lnTo>
                    <a:pt x="236" y="153"/>
                  </a:lnTo>
                  <a:lnTo>
                    <a:pt x="236" y="153"/>
                  </a:lnTo>
                  <a:lnTo>
                    <a:pt x="236" y="153"/>
                  </a:lnTo>
                  <a:close/>
                  <a:moveTo>
                    <a:pt x="232" y="153"/>
                  </a:moveTo>
                  <a:lnTo>
                    <a:pt x="232" y="157"/>
                  </a:lnTo>
                  <a:lnTo>
                    <a:pt x="236" y="157"/>
                  </a:lnTo>
                  <a:lnTo>
                    <a:pt x="232" y="153"/>
                  </a:lnTo>
                  <a:lnTo>
                    <a:pt x="232" y="153"/>
                  </a:lnTo>
                  <a:lnTo>
                    <a:pt x="232" y="153"/>
                  </a:lnTo>
                  <a:close/>
                  <a:moveTo>
                    <a:pt x="228" y="153"/>
                  </a:moveTo>
                  <a:lnTo>
                    <a:pt x="228" y="157"/>
                  </a:lnTo>
                  <a:lnTo>
                    <a:pt x="232" y="157"/>
                  </a:lnTo>
                  <a:lnTo>
                    <a:pt x="232" y="153"/>
                  </a:lnTo>
                  <a:lnTo>
                    <a:pt x="232" y="153"/>
                  </a:lnTo>
                  <a:lnTo>
                    <a:pt x="228" y="153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" name="Freeform 36"/>
            <p:cNvSpPr>
              <a:spLocks noEditPoints="1"/>
            </p:cNvSpPr>
            <p:nvPr/>
          </p:nvSpPr>
          <p:spPr bwMode="auto">
            <a:xfrm>
              <a:off x="4943475" y="2786063"/>
              <a:ext cx="96838" cy="120650"/>
            </a:xfrm>
            <a:custGeom>
              <a:avLst/>
              <a:gdLst>
                <a:gd name="T0" fmla="*/ 15 w 15"/>
                <a:gd name="T1" fmla="*/ 17 h 19"/>
                <a:gd name="T2" fmla="*/ 14 w 15"/>
                <a:gd name="T3" fmla="*/ 18 h 19"/>
                <a:gd name="T4" fmla="*/ 14 w 15"/>
                <a:gd name="T5" fmla="*/ 19 h 19"/>
                <a:gd name="T6" fmla="*/ 13 w 15"/>
                <a:gd name="T7" fmla="*/ 17 h 19"/>
                <a:gd name="T8" fmla="*/ 13 w 15"/>
                <a:gd name="T9" fmla="*/ 16 h 19"/>
                <a:gd name="T10" fmla="*/ 12 w 15"/>
                <a:gd name="T11" fmla="*/ 17 h 19"/>
                <a:gd name="T12" fmla="*/ 13 w 15"/>
                <a:gd name="T13" fmla="*/ 15 h 19"/>
                <a:gd name="T14" fmla="*/ 11 w 15"/>
                <a:gd name="T15" fmla="*/ 12 h 19"/>
                <a:gd name="T16" fmla="*/ 11 w 15"/>
                <a:gd name="T17" fmla="*/ 12 h 19"/>
                <a:gd name="T18" fmla="*/ 9 w 15"/>
                <a:gd name="T19" fmla="*/ 12 h 19"/>
                <a:gd name="T20" fmla="*/ 8 w 15"/>
                <a:gd name="T21" fmla="*/ 11 h 19"/>
                <a:gd name="T22" fmla="*/ 9 w 15"/>
                <a:gd name="T23" fmla="*/ 13 h 19"/>
                <a:gd name="T24" fmla="*/ 9 w 15"/>
                <a:gd name="T25" fmla="*/ 14 h 19"/>
                <a:gd name="T26" fmla="*/ 8 w 15"/>
                <a:gd name="T27" fmla="*/ 16 h 19"/>
                <a:gd name="T28" fmla="*/ 8 w 15"/>
                <a:gd name="T29" fmla="*/ 15 h 19"/>
                <a:gd name="T30" fmla="*/ 7 w 15"/>
                <a:gd name="T31" fmla="*/ 15 h 19"/>
                <a:gd name="T32" fmla="*/ 7 w 15"/>
                <a:gd name="T33" fmla="*/ 13 h 19"/>
                <a:gd name="T34" fmla="*/ 7 w 15"/>
                <a:gd name="T35" fmla="*/ 14 h 19"/>
                <a:gd name="T36" fmla="*/ 7 w 15"/>
                <a:gd name="T37" fmla="*/ 15 h 19"/>
                <a:gd name="T38" fmla="*/ 6 w 15"/>
                <a:gd name="T39" fmla="*/ 16 h 19"/>
                <a:gd name="T40" fmla="*/ 6 w 15"/>
                <a:gd name="T41" fmla="*/ 16 h 19"/>
                <a:gd name="T42" fmla="*/ 5 w 15"/>
                <a:gd name="T43" fmla="*/ 15 h 19"/>
                <a:gd name="T44" fmla="*/ 4 w 15"/>
                <a:gd name="T45" fmla="*/ 14 h 19"/>
                <a:gd name="T46" fmla="*/ 3 w 15"/>
                <a:gd name="T47" fmla="*/ 11 h 19"/>
                <a:gd name="T48" fmla="*/ 3 w 15"/>
                <a:gd name="T49" fmla="*/ 9 h 19"/>
                <a:gd name="T50" fmla="*/ 1 w 15"/>
                <a:gd name="T51" fmla="*/ 7 h 19"/>
                <a:gd name="T52" fmla="*/ 2 w 15"/>
                <a:gd name="T53" fmla="*/ 5 h 19"/>
                <a:gd name="T54" fmla="*/ 3 w 15"/>
                <a:gd name="T55" fmla="*/ 4 h 19"/>
                <a:gd name="T56" fmla="*/ 2 w 15"/>
                <a:gd name="T57" fmla="*/ 3 h 19"/>
                <a:gd name="T58" fmla="*/ 0 w 15"/>
                <a:gd name="T59" fmla="*/ 2 h 19"/>
                <a:gd name="T60" fmla="*/ 1 w 15"/>
                <a:gd name="T61" fmla="*/ 0 h 19"/>
                <a:gd name="T62" fmla="*/ 1 w 15"/>
                <a:gd name="T63" fmla="*/ 0 h 19"/>
                <a:gd name="T64" fmla="*/ 2 w 15"/>
                <a:gd name="T65" fmla="*/ 1 h 19"/>
                <a:gd name="T66" fmla="*/ 3 w 15"/>
                <a:gd name="T67" fmla="*/ 1 h 19"/>
                <a:gd name="T68" fmla="*/ 3 w 15"/>
                <a:gd name="T69" fmla="*/ 1 h 19"/>
                <a:gd name="T70" fmla="*/ 4 w 15"/>
                <a:gd name="T71" fmla="*/ 2 h 19"/>
                <a:gd name="T72" fmla="*/ 5 w 15"/>
                <a:gd name="T73" fmla="*/ 2 h 19"/>
                <a:gd name="T74" fmla="*/ 6 w 15"/>
                <a:gd name="T75" fmla="*/ 4 h 19"/>
                <a:gd name="T76" fmla="*/ 7 w 15"/>
                <a:gd name="T77" fmla="*/ 4 h 19"/>
                <a:gd name="T78" fmla="*/ 9 w 15"/>
                <a:gd name="T79" fmla="*/ 4 h 19"/>
                <a:gd name="T80" fmla="*/ 12 w 15"/>
                <a:gd name="T81" fmla="*/ 4 h 19"/>
                <a:gd name="T82" fmla="*/ 13 w 15"/>
                <a:gd name="T83" fmla="*/ 5 h 19"/>
                <a:gd name="T84" fmla="*/ 13 w 15"/>
                <a:gd name="T85" fmla="*/ 6 h 19"/>
                <a:gd name="T86" fmla="*/ 12 w 15"/>
                <a:gd name="T87" fmla="*/ 8 h 19"/>
                <a:gd name="T88" fmla="*/ 11 w 15"/>
                <a:gd name="T89" fmla="*/ 8 h 19"/>
                <a:gd name="T90" fmla="*/ 10 w 15"/>
                <a:gd name="T91" fmla="*/ 9 h 19"/>
                <a:gd name="T92" fmla="*/ 11 w 15"/>
                <a:gd name="T93" fmla="*/ 10 h 19"/>
                <a:gd name="T94" fmla="*/ 12 w 15"/>
                <a:gd name="T95" fmla="*/ 12 h 19"/>
                <a:gd name="T96" fmla="*/ 12 w 15"/>
                <a:gd name="T97" fmla="*/ 11 h 19"/>
                <a:gd name="T98" fmla="*/ 12 w 15"/>
                <a:gd name="T99" fmla="*/ 10 h 19"/>
                <a:gd name="T100" fmla="*/ 13 w 15"/>
                <a:gd name="T101" fmla="*/ 10 h 19"/>
                <a:gd name="T102" fmla="*/ 14 w 15"/>
                <a:gd name="T103" fmla="*/ 11 h 19"/>
                <a:gd name="T104" fmla="*/ 14 w 15"/>
                <a:gd name="T105" fmla="*/ 12 h 19"/>
                <a:gd name="T106" fmla="*/ 15 w 15"/>
                <a:gd name="T107" fmla="*/ 15 h 19"/>
                <a:gd name="T108" fmla="*/ 15 w 15"/>
                <a:gd name="T109" fmla="*/ 16 h 19"/>
                <a:gd name="T110" fmla="*/ 11 w 15"/>
                <a:gd name="T111" fmla="*/ 13 h 19"/>
                <a:gd name="T112" fmla="*/ 11 w 15"/>
                <a:gd name="T113" fmla="*/ 14 h 19"/>
                <a:gd name="T114" fmla="*/ 10 w 15"/>
                <a:gd name="T115" fmla="*/ 14 h 19"/>
                <a:gd name="T116" fmla="*/ 11 w 15"/>
                <a:gd name="T117" fmla="*/ 14 h 19"/>
                <a:gd name="T118" fmla="*/ 10 w 15"/>
                <a:gd name="T119" fmla="*/ 13 h 19"/>
                <a:gd name="T120" fmla="*/ 9 w 15"/>
                <a:gd name="T121" fmla="*/ 13 h 19"/>
                <a:gd name="T122" fmla="*/ 10 w 15"/>
                <a:gd name="T123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" h="19">
                  <a:moveTo>
                    <a:pt x="15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lose/>
                  <a:moveTo>
                    <a:pt x="11" y="13"/>
                  </a:move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3"/>
                    <a:pt x="11" y="13"/>
                    <a:pt x="11" y="13"/>
                  </a:cubicBezTo>
                  <a:close/>
                  <a:moveTo>
                    <a:pt x="10" y="13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lose/>
                  <a:moveTo>
                    <a:pt x="9" y="13"/>
                  </a:move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3"/>
                    <a:pt x="10" y="13"/>
                    <a:pt x="10" y="13"/>
                  </a:cubicBezTo>
                  <a:lnTo>
                    <a:pt x="9" y="13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9" name="Freeform 37"/>
            <p:cNvSpPr>
              <a:spLocks/>
            </p:cNvSpPr>
            <p:nvPr/>
          </p:nvSpPr>
          <p:spPr bwMode="auto">
            <a:xfrm>
              <a:off x="4956175" y="2747963"/>
              <a:ext cx="58738" cy="38100"/>
            </a:xfrm>
            <a:custGeom>
              <a:avLst/>
              <a:gdLst>
                <a:gd name="T0" fmla="*/ 0 w 37"/>
                <a:gd name="T1" fmla="*/ 12 h 24"/>
                <a:gd name="T2" fmla="*/ 4 w 37"/>
                <a:gd name="T3" fmla="*/ 12 h 24"/>
                <a:gd name="T4" fmla="*/ 4 w 37"/>
                <a:gd name="T5" fmla="*/ 4 h 24"/>
                <a:gd name="T6" fmla="*/ 13 w 37"/>
                <a:gd name="T7" fmla="*/ 4 h 24"/>
                <a:gd name="T8" fmla="*/ 17 w 37"/>
                <a:gd name="T9" fmla="*/ 0 h 24"/>
                <a:gd name="T10" fmla="*/ 17 w 37"/>
                <a:gd name="T11" fmla="*/ 4 h 24"/>
                <a:gd name="T12" fmla="*/ 21 w 37"/>
                <a:gd name="T13" fmla="*/ 4 h 24"/>
                <a:gd name="T14" fmla="*/ 25 w 37"/>
                <a:gd name="T15" fmla="*/ 4 h 24"/>
                <a:gd name="T16" fmla="*/ 29 w 37"/>
                <a:gd name="T17" fmla="*/ 4 h 24"/>
                <a:gd name="T18" fmla="*/ 29 w 37"/>
                <a:gd name="T19" fmla="*/ 4 h 24"/>
                <a:gd name="T20" fmla="*/ 33 w 37"/>
                <a:gd name="T21" fmla="*/ 8 h 24"/>
                <a:gd name="T22" fmla="*/ 33 w 37"/>
                <a:gd name="T23" fmla="*/ 8 h 24"/>
                <a:gd name="T24" fmla="*/ 33 w 37"/>
                <a:gd name="T25" fmla="*/ 8 h 24"/>
                <a:gd name="T26" fmla="*/ 33 w 37"/>
                <a:gd name="T27" fmla="*/ 12 h 24"/>
                <a:gd name="T28" fmla="*/ 37 w 37"/>
                <a:gd name="T29" fmla="*/ 12 h 24"/>
                <a:gd name="T30" fmla="*/ 37 w 37"/>
                <a:gd name="T31" fmla="*/ 16 h 24"/>
                <a:gd name="T32" fmla="*/ 37 w 37"/>
                <a:gd name="T33" fmla="*/ 20 h 24"/>
                <a:gd name="T34" fmla="*/ 33 w 37"/>
                <a:gd name="T35" fmla="*/ 20 h 24"/>
                <a:gd name="T36" fmla="*/ 29 w 37"/>
                <a:gd name="T37" fmla="*/ 20 h 24"/>
                <a:gd name="T38" fmla="*/ 25 w 37"/>
                <a:gd name="T39" fmla="*/ 20 h 24"/>
                <a:gd name="T40" fmla="*/ 21 w 37"/>
                <a:gd name="T41" fmla="*/ 20 h 24"/>
                <a:gd name="T42" fmla="*/ 17 w 37"/>
                <a:gd name="T43" fmla="*/ 20 h 24"/>
                <a:gd name="T44" fmla="*/ 17 w 37"/>
                <a:gd name="T45" fmla="*/ 24 h 24"/>
                <a:gd name="T46" fmla="*/ 13 w 37"/>
                <a:gd name="T47" fmla="*/ 24 h 24"/>
                <a:gd name="T48" fmla="*/ 9 w 37"/>
                <a:gd name="T49" fmla="*/ 20 h 24"/>
                <a:gd name="T50" fmla="*/ 4 w 37"/>
                <a:gd name="T51" fmla="*/ 20 h 24"/>
                <a:gd name="T52" fmla="*/ 0 w 37"/>
                <a:gd name="T53" fmla="*/ 20 h 24"/>
                <a:gd name="T54" fmla="*/ 0 w 37"/>
                <a:gd name="T55" fmla="*/ 16 h 24"/>
                <a:gd name="T56" fmla="*/ 0 w 37"/>
                <a:gd name="T57" fmla="*/ 16 h 24"/>
                <a:gd name="T58" fmla="*/ 0 w 37"/>
                <a:gd name="T59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" h="24">
                  <a:moveTo>
                    <a:pt x="0" y="12"/>
                  </a:moveTo>
                  <a:lnTo>
                    <a:pt x="4" y="12"/>
                  </a:lnTo>
                  <a:lnTo>
                    <a:pt x="4" y="4"/>
                  </a:lnTo>
                  <a:lnTo>
                    <a:pt x="13" y="4"/>
                  </a:lnTo>
                  <a:lnTo>
                    <a:pt x="17" y="0"/>
                  </a:lnTo>
                  <a:lnTo>
                    <a:pt x="17" y="4"/>
                  </a:lnTo>
                  <a:lnTo>
                    <a:pt x="21" y="4"/>
                  </a:lnTo>
                  <a:lnTo>
                    <a:pt x="25" y="4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3" y="12"/>
                  </a:lnTo>
                  <a:lnTo>
                    <a:pt x="37" y="12"/>
                  </a:lnTo>
                  <a:lnTo>
                    <a:pt x="37" y="16"/>
                  </a:lnTo>
                  <a:lnTo>
                    <a:pt x="37" y="20"/>
                  </a:lnTo>
                  <a:lnTo>
                    <a:pt x="33" y="20"/>
                  </a:lnTo>
                  <a:lnTo>
                    <a:pt x="29" y="20"/>
                  </a:lnTo>
                  <a:lnTo>
                    <a:pt x="25" y="20"/>
                  </a:lnTo>
                  <a:lnTo>
                    <a:pt x="21" y="20"/>
                  </a:lnTo>
                  <a:lnTo>
                    <a:pt x="17" y="20"/>
                  </a:lnTo>
                  <a:lnTo>
                    <a:pt x="17" y="24"/>
                  </a:lnTo>
                  <a:lnTo>
                    <a:pt x="13" y="24"/>
                  </a:lnTo>
                  <a:lnTo>
                    <a:pt x="9" y="20"/>
                  </a:lnTo>
                  <a:lnTo>
                    <a:pt x="4" y="20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0" name="Freeform 38"/>
            <p:cNvSpPr>
              <a:spLocks/>
            </p:cNvSpPr>
            <p:nvPr/>
          </p:nvSpPr>
          <p:spPr bwMode="auto">
            <a:xfrm>
              <a:off x="4791075" y="2708275"/>
              <a:ext cx="152400" cy="84138"/>
            </a:xfrm>
            <a:custGeom>
              <a:avLst/>
              <a:gdLst>
                <a:gd name="T0" fmla="*/ 4 w 96"/>
                <a:gd name="T1" fmla="*/ 0 h 53"/>
                <a:gd name="T2" fmla="*/ 8 w 96"/>
                <a:gd name="T3" fmla="*/ 5 h 53"/>
                <a:gd name="T4" fmla="*/ 12 w 96"/>
                <a:gd name="T5" fmla="*/ 5 h 53"/>
                <a:gd name="T6" fmla="*/ 16 w 96"/>
                <a:gd name="T7" fmla="*/ 0 h 53"/>
                <a:gd name="T8" fmla="*/ 20 w 96"/>
                <a:gd name="T9" fmla="*/ 5 h 53"/>
                <a:gd name="T10" fmla="*/ 28 w 96"/>
                <a:gd name="T11" fmla="*/ 5 h 53"/>
                <a:gd name="T12" fmla="*/ 32 w 96"/>
                <a:gd name="T13" fmla="*/ 9 h 53"/>
                <a:gd name="T14" fmla="*/ 36 w 96"/>
                <a:gd name="T15" fmla="*/ 13 h 53"/>
                <a:gd name="T16" fmla="*/ 40 w 96"/>
                <a:gd name="T17" fmla="*/ 17 h 53"/>
                <a:gd name="T18" fmla="*/ 40 w 96"/>
                <a:gd name="T19" fmla="*/ 13 h 53"/>
                <a:gd name="T20" fmla="*/ 44 w 96"/>
                <a:gd name="T21" fmla="*/ 13 h 53"/>
                <a:gd name="T22" fmla="*/ 48 w 96"/>
                <a:gd name="T23" fmla="*/ 13 h 53"/>
                <a:gd name="T24" fmla="*/ 52 w 96"/>
                <a:gd name="T25" fmla="*/ 21 h 53"/>
                <a:gd name="T26" fmla="*/ 56 w 96"/>
                <a:gd name="T27" fmla="*/ 21 h 53"/>
                <a:gd name="T28" fmla="*/ 60 w 96"/>
                <a:gd name="T29" fmla="*/ 29 h 53"/>
                <a:gd name="T30" fmla="*/ 64 w 96"/>
                <a:gd name="T31" fmla="*/ 29 h 53"/>
                <a:gd name="T32" fmla="*/ 68 w 96"/>
                <a:gd name="T33" fmla="*/ 25 h 53"/>
                <a:gd name="T34" fmla="*/ 72 w 96"/>
                <a:gd name="T35" fmla="*/ 25 h 53"/>
                <a:gd name="T36" fmla="*/ 76 w 96"/>
                <a:gd name="T37" fmla="*/ 29 h 53"/>
                <a:gd name="T38" fmla="*/ 84 w 96"/>
                <a:gd name="T39" fmla="*/ 33 h 53"/>
                <a:gd name="T40" fmla="*/ 88 w 96"/>
                <a:gd name="T41" fmla="*/ 33 h 53"/>
                <a:gd name="T42" fmla="*/ 92 w 96"/>
                <a:gd name="T43" fmla="*/ 33 h 53"/>
                <a:gd name="T44" fmla="*/ 96 w 96"/>
                <a:gd name="T45" fmla="*/ 33 h 53"/>
                <a:gd name="T46" fmla="*/ 96 w 96"/>
                <a:gd name="T47" fmla="*/ 45 h 53"/>
                <a:gd name="T48" fmla="*/ 88 w 96"/>
                <a:gd name="T49" fmla="*/ 53 h 53"/>
                <a:gd name="T50" fmla="*/ 80 w 96"/>
                <a:gd name="T51" fmla="*/ 49 h 53"/>
                <a:gd name="T52" fmla="*/ 68 w 96"/>
                <a:gd name="T53" fmla="*/ 49 h 53"/>
                <a:gd name="T54" fmla="*/ 60 w 96"/>
                <a:gd name="T55" fmla="*/ 45 h 53"/>
                <a:gd name="T56" fmla="*/ 56 w 96"/>
                <a:gd name="T57" fmla="*/ 41 h 53"/>
                <a:gd name="T58" fmla="*/ 44 w 96"/>
                <a:gd name="T59" fmla="*/ 41 h 53"/>
                <a:gd name="T60" fmla="*/ 36 w 96"/>
                <a:gd name="T61" fmla="*/ 41 h 53"/>
                <a:gd name="T62" fmla="*/ 28 w 96"/>
                <a:gd name="T63" fmla="*/ 37 h 53"/>
                <a:gd name="T64" fmla="*/ 20 w 96"/>
                <a:gd name="T65" fmla="*/ 33 h 53"/>
                <a:gd name="T66" fmla="*/ 12 w 96"/>
                <a:gd name="T67" fmla="*/ 25 h 53"/>
                <a:gd name="T68" fmla="*/ 8 w 96"/>
                <a:gd name="T69" fmla="*/ 25 h 53"/>
                <a:gd name="T70" fmla="*/ 4 w 96"/>
                <a:gd name="T71" fmla="*/ 21 h 53"/>
                <a:gd name="T72" fmla="*/ 0 w 96"/>
                <a:gd name="T73" fmla="*/ 21 h 53"/>
                <a:gd name="T74" fmla="*/ 4 w 96"/>
                <a:gd name="T75" fmla="*/ 13 h 53"/>
                <a:gd name="T76" fmla="*/ 4 w 96"/>
                <a:gd name="T7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6" h="53">
                  <a:moveTo>
                    <a:pt x="4" y="0"/>
                  </a:moveTo>
                  <a:lnTo>
                    <a:pt x="4" y="0"/>
                  </a:lnTo>
                  <a:lnTo>
                    <a:pt x="8" y="0"/>
                  </a:lnTo>
                  <a:lnTo>
                    <a:pt x="8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4" y="5"/>
                  </a:lnTo>
                  <a:lnTo>
                    <a:pt x="28" y="5"/>
                  </a:lnTo>
                  <a:lnTo>
                    <a:pt x="28" y="9"/>
                  </a:lnTo>
                  <a:lnTo>
                    <a:pt x="32" y="9"/>
                  </a:lnTo>
                  <a:lnTo>
                    <a:pt x="36" y="9"/>
                  </a:lnTo>
                  <a:lnTo>
                    <a:pt x="36" y="13"/>
                  </a:lnTo>
                  <a:lnTo>
                    <a:pt x="40" y="13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3"/>
                  </a:lnTo>
                  <a:lnTo>
                    <a:pt x="40" y="13"/>
                  </a:lnTo>
                  <a:lnTo>
                    <a:pt x="44" y="13"/>
                  </a:lnTo>
                  <a:lnTo>
                    <a:pt x="44" y="13"/>
                  </a:lnTo>
                  <a:lnTo>
                    <a:pt x="48" y="13"/>
                  </a:lnTo>
                  <a:lnTo>
                    <a:pt x="48" y="17"/>
                  </a:lnTo>
                  <a:lnTo>
                    <a:pt x="52" y="21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6" y="25"/>
                  </a:lnTo>
                  <a:lnTo>
                    <a:pt x="60" y="29"/>
                  </a:lnTo>
                  <a:lnTo>
                    <a:pt x="60" y="25"/>
                  </a:lnTo>
                  <a:lnTo>
                    <a:pt x="64" y="29"/>
                  </a:lnTo>
                  <a:lnTo>
                    <a:pt x="64" y="29"/>
                  </a:lnTo>
                  <a:lnTo>
                    <a:pt x="68" y="25"/>
                  </a:lnTo>
                  <a:lnTo>
                    <a:pt x="68" y="25"/>
                  </a:lnTo>
                  <a:lnTo>
                    <a:pt x="72" y="25"/>
                  </a:lnTo>
                  <a:lnTo>
                    <a:pt x="76" y="25"/>
                  </a:lnTo>
                  <a:lnTo>
                    <a:pt x="76" y="29"/>
                  </a:lnTo>
                  <a:lnTo>
                    <a:pt x="80" y="29"/>
                  </a:lnTo>
                  <a:lnTo>
                    <a:pt x="84" y="33"/>
                  </a:lnTo>
                  <a:lnTo>
                    <a:pt x="84" y="33"/>
                  </a:lnTo>
                  <a:lnTo>
                    <a:pt x="88" y="33"/>
                  </a:lnTo>
                  <a:lnTo>
                    <a:pt x="88" y="33"/>
                  </a:lnTo>
                  <a:lnTo>
                    <a:pt x="92" y="33"/>
                  </a:lnTo>
                  <a:lnTo>
                    <a:pt x="96" y="33"/>
                  </a:lnTo>
                  <a:lnTo>
                    <a:pt x="96" y="33"/>
                  </a:lnTo>
                  <a:lnTo>
                    <a:pt x="96" y="41"/>
                  </a:lnTo>
                  <a:lnTo>
                    <a:pt x="96" y="45"/>
                  </a:lnTo>
                  <a:lnTo>
                    <a:pt x="96" y="49"/>
                  </a:lnTo>
                  <a:lnTo>
                    <a:pt x="88" y="53"/>
                  </a:lnTo>
                  <a:lnTo>
                    <a:pt x="84" y="49"/>
                  </a:lnTo>
                  <a:lnTo>
                    <a:pt x="80" y="49"/>
                  </a:lnTo>
                  <a:lnTo>
                    <a:pt x="72" y="49"/>
                  </a:lnTo>
                  <a:lnTo>
                    <a:pt x="68" y="49"/>
                  </a:lnTo>
                  <a:lnTo>
                    <a:pt x="64" y="49"/>
                  </a:lnTo>
                  <a:lnTo>
                    <a:pt x="60" y="45"/>
                  </a:lnTo>
                  <a:lnTo>
                    <a:pt x="56" y="45"/>
                  </a:lnTo>
                  <a:lnTo>
                    <a:pt x="56" y="41"/>
                  </a:lnTo>
                  <a:lnTo>
                    <a:pt x="48" y="41"/>
                  </a:lnTo>
                  <a:lnTo>
                    <a:pt x="44" y="41"/>
                  </a:lnTo>
                  <a:lnTo>
                    <a:pt x="40" y="41"/>
                  </a:lnTo>
                  <a:lnTo>
                    <a:pt x="36" y="41"/>
                  </a:lnTo>
                  <a:lnTo>
                    <a:pt x="32" y="37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20" y="33"/>
                  </a:lnTo>
                  <a:lnTo>
                    <a:pt x="20" y="29"/>
                  </a:lnTo>
                  <a:lnTo>
                    <a:pt x="12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4" y="25"/>
                  </a:lnTo>
                  <a:lnTo>
                    <a:pt x="4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4" y="17"/>
                  </a:lnTo>
                  <a:lnTo>
                    <a:pt x="4" y="13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1" name="Freeform 39"/>
            <p:cNvSpPr>
              <a:spLocks/>
            </p:cNvSpPr>
            <p:nvPr/>
          </p:nvSpPr>
          <p:spPr bwMode="auto">
            <a:xfrm>
              <a:off x="4435475" y="2568575"/>
              <a:ext cx="260350" cy="287338"/>
            </a:xfrm>
            <a:custGeom>
              <a:avLst/>
              <a:gdLst>
                <a:gd name="T0" fmla="*/ 100 w 164"/>
                <a:gd name="T1" fmla="*/ 173 h 181"/>
                <a:gd name="T2" fmla="*/ 112 w 164"/>
                <a:gd name="T3" fmla="*/ 173 h 181"/>
                <a:gd name="T4" fmla="*/ 120 w 164"/>
                <a:gd name="T5" fmla="*/ 169 h 181"/>
                <a:gd name="T6" fmla="*/ 124 w 164"/>
                <a:gd name="T7" fmla="*/ 169 h 181"/>
                <a:gd name="T8" fmla="*/ 120 w 164"/>
                <a:gd name="T9" fmla="*/ 153 h 181"/>
                <a:gd name="T10" fmla="*/ 112 w 164"/>
                <a:gd name="T11" fmla="*/ 145 h 181"/>
                <a:gd name="T12" fmla="*/ 108 w 164"/>
                <a:gd name="T13" fmla="*/ 141 h 181"/>
                <a:gd name="T14" fmla="*/ 104 w 164"/>
                <a:gd name="T15" fmla="*/ 129 h 181"/>
                <a:gd name="T16" fmla="*/ 112 w 164"/>
                <a:gd name="T17" fmla="*/ 121 h 181"/>
                <a:gd name="T18" fmla="*/ 116 w 164"/>
                <a:gd name="T19" fmla="*/ 125 h 181"/>
                <a:gd name="T20" fmla="*/ 136 w 164"/>
                <a:gd name="T21" fmla="*/ 113 h 181"/>
                <a:gd name="T22" fmla="*/ 144 w 164"/>
                <a:gd name="T23" fmla="*/ 97 h 181"/>
                <a:gd name="T24" fmla="*/ 148 w 164"/>
                <a:gd name="T25" fmla="*/ 88 h 181"/>
                <a:gd name="T26" fmla="*/ 152 w 164"/>
                <a:gd name="T27" fmla="*/ 76 h 181"/>
                <a:gd name="T28" fmla="*/ 156 w 164"/>
                <a:gd name="T29" fmla="*/ 64 h 181"/>
                <a:gd name="T30" fmla="*/ 164 w 164"/>
                <a:gd name="T31" fmla="*/ 60 h 181"/>
                <a:gd name="T32" fmla="*/ 152 w 164"/>
                <a:gd name="T33" fmla="*/ 56 h 181"/>
                <a:gd name="T34" fmla="*/ 140 w 164"/>
                <a:gd name="T35" fmla="*/ 44 h 181"/>
                <a:gd name="T36" fmla="*/ 136 w 164"/>
                <a:gd name="T37" fmla="*/ 28 h 181"/>
                <a:gd name="T38" fmla="*/ 136 w 164"/>
                <a:gd name="T39" fmla="*/ 20 h 181"/>
                <a:gd name="T40" fmla="*/ 128 w 164"/>
                <a:gd name="T41" fmla="*/ 12 h 181"/>
                <a:gd name="T42" fmla="*/ 120 w 164"/>
                <a:gd name="T43" fmla="*/ 8 h 181"/>
                <a:gd name="T44" fmla="*/ 120 w 164"/>
                <a:gd name="T45" fmla="*/ 0 h 181"/>
                <a:gd name="T46" fmla="*/ 108 w 164"/>
                <a:gd name="T47" fmla="*/ 8 h 181"/>
                <a:gd name="T48" fmla="*/ 108 w 164"/>
                <a:gd name="T49" fmla="*/ 28 h 181"/>
                <a:gd name="T50" fmla="*/ 100 w 164"/>
                <a:gd name="T51" fmla="*/ 40 h 181"/>
                <a:gd name="T52" fmla="*/ 100 w 164"/>
                <a:gd name="T53" fmla="*/ 44 h 181"/>
                <a:gd name="T54" fmla="*/ 92 w 164"/>
                <a:gd name="T55" fmla="*/ 52 h 181"/>
                <a:gd name="T56" fmla="*/ 92 w 164"/>
                <a:gd name="T57" fmla="*/ 60 h 181"/>
                <a:gd name="T58" fmla="*/ 88 w 164"/>
                <a:gd name="T59" fmla="*/ 68 h 181"/>
                <a:gd name="T60" fmla="*/ 80 w 164"/>
                <a:gd name="T61" fmla="*/ 68 h 181"/>
                <a:gd name="T62" fmla="*/ 76 w 164"/>
                <a:gd name="T63" fmla="*/ 76 h 181"/>
                <a:gd name="T64" fmla="*/ 64 w 164"/>
                <a:gd name="T65" fmla="*/ 80 h 181"/>
                <a:gd name="T66" fmla="*/ 60 w 164"/>
                <a:gd name="T67" fmla="*/ 84 h 181"/>
                <a:gd name="T68" fmla="*/ 64 w 164"/>
                <a:gd name="T69" fmla="*/ 97 h 181"/>
                <a:gd name="T70" fmla="*/ 48 w 164"/>
                <a:gd name="T71" fmla="*/ 101 h 181"/>
                <a:gd name="T72" fmla="*/ 32 w 164"/>
                <a:gd name="T73" fmla="*/ 105 h 181"/>
                <a:gd name="T74" fmla="*/ 0 w 164"/>
                <a:gd name="T75" fmla="*/ 101 h 181"/>
                <a:gd name="T76" fmla="*/ 12 w 164"/>
                <a:gd name="T77" fmla="*/ 117 h 181"/>
                <a:gd name="T78" fmla="*/ 20 w 164"/>
                <a:gd name="T79" fmla="*/ 121 h 181"/>
                <a:gd name="T80" fmla="*/ 24 w 164"/>
                <a:gd name="T81" fmla="*/ 129 h 181"/>
                <a:gd name="T82" fmla="*/ 32 w 164"/>
                <a:gd name="T83" fmla="*/ 141 h 181"/>
                <a:gd name="T84" fmla="*/ 20 w 164"/>
                <a:gd name="T85" fmla="*/ 141 h 181"/>
                <a:gd name="T86" fmla="*/ 16 w 164"/>
                <a:gd name="T87" fmla="*/ 149 h 181"/>
                <a:gd name="T88" fmla="*/ 16 w 164"/>
                <a:gd name="T89" fmla="*/ 161 h 181"/>
                <a:gd name="T90" fmla="*/ 24 w 164"/>
                <a:gd name="T91" fmla="*/ 161 h 181"/>
                <a:gd name="T92" fmla="*/ 28 w 164"/>
                <a:gd name="T93" fmla="*/ 161 h 181"/>
                <a:gd name="T94" fmla="*/ 36 w 164"/>
                <a:gd name="T95" fmla="*/ 161 h 181"/>
                <a:gd name="T96" fmla="*/ 40 w 164"/>
                <a:gd name="T97" fmla="*/ 157 h 181"/>
                <a:gd name="T98" fmla="*/ 44 w 164"/>
                <a:gd name="T99" fmla="*/ 157 h 181"/>
                <a:gd name="T100" fmla="*/ 52 w 164"/>
                <a:gd name="T101" fmla="*/ 157 h 181"/>
                <a:gd name="T102" fmla="*/ 60 w 164"/>
                <a:gd name="T103" fmla="*/ 157 h 181"/>
                <a:gd name="T104" fmla="*/ 68 w 164"/>
                <a:gd name="T105" fmla="*/ 157 h 181"/>
                <a:gd name="T106" fmla="*/ 72 w 164"/>
                <a:gd name="T107" fmla="*/ 161 h 181"/>
                <a:gd name="T108" fmla="*/ 80 w 164"/>
                <a:gd name="T109" fmla="*/ 161 h 181"/>
                <a:gd name="T110" fmla="*/ 80 w 164"/>
                <a:gd name="T111" fmla="*/ 173 h 181"/>
                <a:gd name="T112" fmla="*/ 84 w 164"/>
                <a:gd name="T113" fmla="*/ 173 h 181"/>
                <a:gd name="T114" fmla="*/ 92 w 164"/>
                <a:gd name="T115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4" h="181">
                  <a:moveTo>
                    <a:pt x="96" y="181"/>
                  </a:moveTo>
                  <a:lnTo>
                    <a:pt x="96" y="177"/>
                  </a:lnTo>
                  <a:lnTo>
                    <a:pt x="96" y="173"/>
                  </a:lnTo>
                  <a:lnTo>
                    <a:pt x="100" y="173"/>
                  </a:lnTo>
                  <a:lnTo>
                    <a:pt x="100" y="173"/>
                  </a:lnTo>
                  <a:lnTo>
                    <a:pt x="100" y="173"/>
                  </a:lnTo>
                  <a:lnTo>
                    <a:pt x="104" y="169"/>
                  </a:lnTo>
                  <a:lnTo>
                    <a:pt x="112" y="173"/>
                  </a:lnTo>
                  <a:lnTo>
                    <a:pt x="116" y="169"/>
                  </a:lnTo>
                  <a:lnTo>
                    <a:pt x="116" y="169"/>
                  </a:lnTo>
                  <a:lnTo>
                    <a:pt x="120" y="169"/>
                  </a:lnTo>
                  <a:lnTo>
                    <a:pt x="120" y="169"/>
                  </a:lnTo>
                  <a:lnTo>
                    <a:pt x="120" y="169"/>
                  </a:lnTo>
                  <a:lnTo>
                    <a:pt x="124" y="169"/>
                  </a:lnTo>
                  <a:lnTo>
                    <a:pt x="124" y="169"/>
                  </a:lnTo>
                  <a:lnTo>
                    <a:pt x="124" y="169"/>
                  </a:lnTo>
                  <a:lnTo>
                    <a:pt x="124" y="165"/>
                  </a:lnTo>
                  <a:lnTo>
                    <a:pt x="120" y="157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20" y="153"/>
                  </a:lnTo>
                  <a:lnTo>
                    <a:pt x="116" y="153"/>
                  </a:lnTo>
                  <a:lnTo>
                    <a:pt x="112" y="149"/>
                  </a:lnTo>
                  <a:lnTo>
                    <a:pt x="112" y="145"/>
                  </a:lnTo>
                  <a:lnTo>
                    <a:pt x="112" y="141"/>
                  </a:lnTo>
                  <a:lnTo>
                    <a:pt x="112" y="137"/>
                  </a:lnTo>
                  <a:lnTo>
                    <a:pt x="108" y="137"/>
                  </a:lnTo>
                  <a:lnTo>
                    <a:pt x="108" y="141"/>
                  </a:lnTo>
                  <a:lnTo>
                    <a:pt x="104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4" y="129"/>
                  </a:lnTo>
                  <a:lnTo>
                    <a:pt x="104" y="129"/>
                  </a:lnTo>
                  <a:lnTo>
                    <a:pt x="108" y="125"/>
                  </a:lnTo>
                  <a:lnTo>
                    <a:pt x="108" y="125"/>
                  </a:lnTo>
                  <a:lnTo>
                    <a:pt x="112" y="121"/>
                  </a:lnTo>
                  <a:lnTo>
                    <a:pt x="112" y="121"/>
                  </a:lnTo>
                  <a:lnTo>
                    <a:pt x="116" y="121"/>
                  </a:lnTo>
                  <a:lnTo>
                    <a:pt x="116" y="125"/>
                  </a:lnTo>
                  <a:lnTo>
                    <a:pt x="116" y="125"/>
                  </a:lnTo>
                  <a:lnTo>
                    <a:pt x="120" y="125"/>
                  </a:lnTo>
                  <a:lnTo>
                    <a:pt x="128" y="121"/>
                  </a:lnTo>
                  <a:lnTo>
                    <a:pt x="132" y="117"/>
                  </a:lnTo>
                  <a:lnTo>
                    <a:pt x="136" y="113"/>
                  </a:lnTo>
                  <a:lnTo>
                    <a:pt x="140" y="109"/>
                  </a:lnTo>
                  <a:lnTo>
                    <a:pt x="140" y="105"/>
                  </a:lnTo>
                  <a:lnTo>
                    <a:pt x="140" y="101"/>
                  </a:lnTo>
                  <a:lnTo>
                    <a:pt x="144" y="97"/>
                  </a:lnTo>
                  <a:lnTo>
                    <a:pt x="148" y="97"/>
                  </a:lnTo>
                  <a:lnTo>
                    <a:pt x="148" y="93"/>
                  </a:lnTo>
                  <a:lnTo>
                    <a:pt x="148" y="88"/>
                  </a:lnTo>
                  <a:lnTo>
                    <a:pt x="148" y="88"/>
                  </a:lnTo>
                  <a:lnTo>
                    <a:pt x="152" y="84"/>
                  </a:lnTo>
                  <a:lnTo>
                    <a:pt x="152" y="84"/>
                  </a:lnTo>
                  <a:lnTo>
                    <a:pt x="152" y="80"/>
                  </a:lnTo>
                  <a:lnTo>
                    <a:pt x="152" y="76"/>
                  </a:lnTo>
                  <a:lnTo>
                    <a:pt x="152" y="72"/>
                  </a:lnTo>
                  <a:lnTo>
                    <a:pt x="152" y="68"/>
                  </a:lnTo>
                  <a:lnTo>
                    <a:pt x="156" y="68"/>
                  </a:lnTo>
                  <a:lnTo>
                    <a:pt x="156" y="64"/>
                  </a:lnTo>
                  <a:lnTo>
                    <a:pt x="160" y="64"/>
                  </a:lnTo>
                  <a:lnTo>
                    <a:pt x="160" y="64"/>
                  </a:lnTo>
                  <a:lnTo>
                    <a:pt x="164" y="60"/>
                  </a:lnTo>
                  <a:lnTo>
                    <a:pt x="164" y="60"/>
                  </a:lnTo>
                  <a:lnTo>
                    <a:pt x="160" y="60"/>
                  </a:lnTo>
                  <a:lnTo>
                    <a:pt x="156" y="60"/>
                  </a:lnTo>
                  <a:lnTo>
                    <a:pt x="156" y="60"/>
                  </a:lnTo>
                  <a:lnTo>
                    <a:pt x="152" y="56"/>
                  </a:lnTo>
                  <a:lnTo>
                    <a:pt x="148" y="52"/>
                  </a:lnTo>
                  <a:lnTo>
                    <a:pt x="144" y="52"/>
                  </a:lnTo>
                  <a:lnTo>
                    <a:pt x="140" y="48"/>
                  </a:lnTo>
                  <a:lnTo>
                    <a:pt x="140" y="4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2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40" y="24"/>
                  </a:lnTo>
                  <a:lnTo>
                    <a:pt x="140" y="24"/>
                  </a:lnTo>
                  <a:lnTo>
                    <a:pt x="136" y="20"/>
                  </a:lnTo>
                  <a:lnTo>
                    <a:pt x="136" y="20"/>
                  </a:lnTo>
                  <a:lnTo>
                    <a:pt x="132" y="16"/>
                  </a:lnTo>
                  <a:lnTo>
                    <a:pt x="132" y="16"/>
                  </a:lnTo>
                  <a:lnTo>
                    <a:pt x="128" y="12"/>
                  </a:lnTo>
                  <a:lnTo>
                    <a:pt x="124" y="12"/>
                  </a:lnTo>
                  <a:lnTo>
                    <a:pt x="124" y="12"/>
                  </a:lnTo>
                  <a:lnTo>
                    <a:pt x="124" y="12"/>
                  </a:lnTo>
                  <a:lnTo>
                    <a:pt x="120" y="8"/>
                  </a:lnTo>
                  <a:lnTo>
                    <a:pt x="128" y="4"/>
                  </a:lnTo>
                  <a:lnTo>
                    <a:pt x="128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6" y="4"/>
                  </a:lnTo>
                  <a:lnTo>
                    <a:pt x="112" y="4"/>
                  </a:lnTo>
                  <a:lnTo>
                    <a:pt x="112" y="4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12" y="16"/>
                  </a:lnTo>
                  <a:lnTo>
                    <a:pt x="112" y="24"/>
                  </a:lnTo>
                  <a:lnTo>
                    <a:pt x="108" y="28"/>
                  </a:lnTo>
                  <a:lnTo>
                    <a:pt x="108" y="32"/>
                  </a:lnTo>
                  <a:lnTo>
                    <a:pt x="108" y="36"/>
                  </a:lnTo>
                  <a:lnTo>
                    <a:pt x="108" y="40"/>
                  </a:lnTo>
                  <a:lnTo>
                    <a:pt x="100" y="40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96" y="44"/>
                  </a:lnTo>
                  <a:lnTo>
                    <a:pt x="100" y="44"/>
                  </a:lnTo>
                  <a:lnTo>
                    <a:pt x="100" y="48"/>
                  </a:lnTo>
                  <a:lnTo>
                    <a:pt x="100" y="48"/>
                  </a:lnTo>
                  <a:lnTo>
                    <a:pt x="96" y="52"/>
                  </a:lnTo>
                  <a:lnTo>
                    <a:pt x="92" y="52"/>
                  </a:lnTo>
                  <a:lnTo>
                    <a:pt x="92" y="52"/>
                  </a:lnTo>
                  <a:lnTo>
                    <a:pt x="92" y="56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92" y="64"/>
                  </a:lnTo>
                  <a:lnTo>
                    <a:pt x="92" y="68"/>
                  </a:lnTo>
                  <a:lnTo>
                    <a:pt x="88" y="72"/>
                  </a:lnTo>
                  <a:lnTo>
                    <a:pt x="88" y="68"/>
                  </a:lnTo>
                  <a:lnTo>
                    <a:pt x="84" y="68"/>
                  </a:lnTo>
                  <a:lnTo>
                    <a:pt x="84" y="72"/>
                  </a:lnTo>
                  <a:lnTo>
                    <a:pt x="84" y="72"/>
                  </a:lnTo>
                  <a:lnTo>
                    <a:pt x="80" y="68"/>
                  </a:lnTo>
                  <a:lnTo>
                    <a:pt x="80" y="68"/>
                  </a:lnTo>
                  <a:lnTo>
                    <a:pt x="76" y="72"/>
                  </a:lnTo>
                  <a:lnTo>
                    <a:pt x="72" y="76"/>
                  </a:lnTo>
                  <a:lnTo>
                    <a:pt x="76" y="76"/>
                  </a:lnTo>
                  <a:lnTo>
                    <a:pt x="72" y="76"/>
                  </a:lnTo>
                  <a:lnTo>
                    <a:pt x="68" y="80"/>
                  </a:lnTo>
                  <a:lnTo>
                    <a:pt x="68" y="76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4"/>
                  </a:lnTo>
                  <a:lnTo>
                    <a:pt x="60" y="84"/>
                  </a:lnTo>
                  <a:lnTo>
                    <a:pt x="60" y="84"/>
                  </a:lnTo>
                  <a:lnTo>
                    <a:pt x="60" y="88"/>
                  </a:lnTo>
                  <a:lnTo>
                    <a:pt x="60" y="93"/>
                  </a:lnTo>
                  <a:lnTo>
                    <a:pt x="60" y="97"/>
                  </a:lnTo>
                  <a:lnTo>
                    <a:pt x="64" y="97"/>
                  </a:lnTo>
                  <a:lnTo>
                    <a:pt x="60" y="101"/>
                  </a:lnTo>
                  <a:lnTo>
                    <a:pt x="56" y="101"/>
                  </a:lnTo>
                  <a:lnTo>
                    <a:pt x="52" y="101"/>
                  </a:lnTo>
                  <a:lnTo>
                    <a:pt x="48" y="101"/>
                  </a:lnTo>
                  <a:lnTo>
                    <a:pt x="44" y="101"/>
                  </a:lnTo>
                  <a:lnTo>
                    <a:pt x="40" y="105"/>
                  </a:lnTo>
                  <a:lnTo>
                    <a:pt x="36" y="105"/>
                  </a:lnTo>
                  <a:lnTo>
                    <a:pt x="32" y="105"/>
                  </a:lnTo>
                  <a:lnTo>
                    <a:pt x="28" y="105"/>
                  </a:lnTo>
                  <a:lnTo>
                    <a:pt x="16" y="105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8" y="109"/>
                  </a:lnTo>
                  <a:lnTo>
                    <a:pt x="8" y="113"/>
                  </a:lnTo>
                  <a:lnTo>
                    <a:pt x="12" y="117"/>
                  </a:lnTo>
                  <a:lnTo>
                    <a:pt x="12" y="117"/>
                  </a:lnTo>
                  <a:lnTo>
                    <a:pt x="16" y="117"/>
                  </a:lnTo>
                  <a:lnTo>
                    <a:pt x="20" y="117"/>
                  </a:lnTo>
                  <a:lnTo>
                    <a:pt x="20" y="121"/>
                  </a:lnTo>
                  <a:lnTo>
                    <a:pt x="20" y="121"/>
                  </a:lnTo>
                  <a:lnTo>
                    <a:pt x="24" y="121"/>
                  </a:lnTo>
                  <a:lnTo>
                    <a:pt x="24" y="125"/>
                  </a:lnTo>
                  <a:lnTo>
                    <a:pt x="24" y="129"/>
                  </a:lnTo>
                  <a:lnTo>
                    <a:pt x="24" y="129"/>
                  </a:lnTo>
                  <a:lnTo>
                    <a:pt x="24" y="133"/>
                  </a:lnTo>
                  <a:lnTo>
                    <a:pt x="28" y="133"/>
                  </a:lnTo>
                  <a:lnTo>
                    <a:pt x="32" y="133"/>
                  </a:lnTo>
                  <a:lnTo>
                    <a:pt x="32" y="141"/>
                  </a:lnTo>
                  <a:lnTo>
                    <a:pt x="32" y="141"/>
                  </a:lnTo>
                  <a:lnTo>
                    <a:pt x="28" y="141"/>
                  </a:lnTo>
                  <a:lnTo>
                    <a:pt x="20" y="141"/>
                  </a:lnTo>
                  <a:lnTo>
                    <a:pt x="20" y="141"/>
                  </a:lnTo>
                  <a:lnTo>
                    <a:pt x="16" y="145"/>
                  </a:lnTo>
                  <a:lnTo>
                    <a:pt x="16" y="145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6" y="153"/>
                  </a:lnTo>
                  <a:lnTo>
                    <a:pt x="16" y="157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20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4" y="161"/>
                  </a:lnTo>
                  <a:lnTo>
                    <a:pt x="28" y="157"/>
                  </a:lnTo>
                  <a:lnTo>
                    <a:pt x="28" y="161"/>
                  </a:lnTo>
                  <a:lnTo>
                    <a:pt x="32" y="161"/>
                  </a:lnTo>
                  <a:lnTo>
                    <a:pt x="32" y="157"/>
                  </a:lnTo>
                  <a:lnTo>
                    <a:pt x="32" y="161"/>
                  </a:lnTo>
                  <a:lnTo>
                    <a:pt x="36" y="161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4" y="161"/>
                  </a:lnTo>
                  <a:lnTo>
                    <a:pt x="48" y="161"/>
                  </a:lnTo>
                  <a:lnTo>
                    <a:pt x="52" y="157"/>
                  </a:lnTo>
                  <a:lnTo>
                    <a:pt x="52" y="157"/>
                  </a:lnTo>
                  <a:lnTo>
                    <a:pt x="56" y="157"/>
                  </a:lnTo>
                  <a:lnTo>
                    <a:pt x="56" y="157"/>
                  </a:lnTo>
                  <a:lnTo>
                    <a:pt x="60" y="157"/>
                  </a:lnTo>
                  <a:lnTo>
                    <a:pt x="60" y="157"/>
                  </a:lnTo>
                  <a:lnTo>
                    <a:pt x="60" y="157"/>
                  </a:lnTo>
                  <a:lnTo>
                    <a:pt x="64" y="157"/>
                  </a:lnTo>
                  <a:lnTo>
                    <a:pt x="68" y="157"/>
                  </a:lnTo>
                  <a:lnTo>
                    <a:pt x="68" y="157"/>
                  </a:lnTo>
                  <a:lnTo>
                    <a:pt x="72" y="157"/>
                  </a:lnTo>
                  <a:lnTo>
                    <a:pt x="72" y="161"/>
                  </a:lnTo>
                  <a:lnTo>
                    <a:pt x="72" y="161"/>
                  </a:lnTo>
                  <a:lnTo>
                    <a:pt x="72" y="161"/>
                  </a:lnTo>
                  <a:lnTo>
                    <a:pt x="72" y="165"/>
                  </a:lnTo>
                  <a:lnTo>
                    <a:pt x="72" y="165"/>
                  </a:lnTo>
                  <a:lnTo>
                    <a:pt x="76" y="165"/>
                  </a:lnTo>
                  <a:lnTo>
                    <a:pt x="80" y="161"/>
                  </a:lnTo>
                  <a:lnTo>
                    <a:pt x="80" y="165"/>
                  </a:lnTo>
                  <a:lnTo>
                    <a:pt x="80" y="169"/>
                  </a:lnTo>
                  <a:lnTo>
                    <a:pt x="80" y="173"/>
                  </a:lnTo>
                  <a:lnTo>
                    <a:pt x="80" y="173"/>
                  </a:lnTo>
                  <a:lnTo>
                    <a:pt x="80" y="173"/>
                  </a:lnTo>
                  <a:lnTo>
                    <a:pt x="80" y="173"/>
                  </a:lnTo>
                  <a:lnTo>
                    <a:pt x="80" y="173"/>
                  </a:lnTo>
                  <a:lnTo>
                    <a:pt x="84" y="173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8" y="177"/>
                  </a:lnTo>
                  <a:lnTo>
                    <a:pt x="92" y="181"/>
                  </a:lnTo>
                  <a:lnTo>
                    <a:pt x="92" y="181"/>
                  </a:lnTo>
                  <a:lnTo>
                    <a:pt x="96" y="181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2" name="Freeform 40"/>
            <p:cNvSpPr>
              <a:spLocks/>
            </p:cNvSpPr>
            <p:nvPr/>
          </p:nvSpPr>
          <p:spPr bwMode="auto">
            <a:xfrm>
              <a:off x="4625975" y="2555875"/>
              <a:ext cx="139700" cy="107950"/>
            </a:xfrm>
            <a:custGeom>
              <a:avLst/>
              <a:gdLst>
                <a:gd name="T0" fmla="*/ 44 w 88"/>
                <a:gd name="T1" fmla="*/ 68 h 68"/>
                <a:gd name="T2" fmla="*/ 52 w 88"/>
                <a:gd name="T3" fmla="*/ 60 h 68"/>
                <a:gd name="T4" fmla="*/ 56 w 88"/>
                <a:gd name="T5" fmla="*/ 56 h 68"/>
                <a:gd name="T6" fmla="*/ 64 w 88"/>
                <a:gd name="T7" fmla="*/ 60 h 68"/>
                <a:gd name="T8" fmla="*/ 72 w 88"/>
                <a:gd name="T9" fmla="*/ 60 h 68"/>
                <a:gd name="T10" fmla="*/ 76 w 88"/>
                <a:gd name="T11" fmla="*/ 64 h 68"/>
                <a:gd name="T12" fmla="*/ 84 w 88"/>
                <a:gd name="T13" fmla="*/ 64 h 68"/>
                <a:gd name="T14" fmla="*/ 84 w 88"/>
                <a:gd name="T15" fmla="*/ 64 h 68"/>
                <a:gd name="T16" fmla="*/ 88 w 88"/>
                <a:gd name="T17" fmla="*/ 60 h 68"/>
                <a:gd name="T18" fmla="*/ 84 w 88"/>
                <a:gd name="T19" fmla="*/ 52 h 68"/>
                <a:gd name="T20" fmla="*/ 80 w 88"/>
                <a:gd name="T21" fmla="*/ 40 h 68"/>
                <a:gd name="T22" fmla="*/ 76 w 88"/>
                <a:gd name="T23" fmla="*/ 36 h 68"/>
                <a:gd name="T24" fmla="*/ 68 w 88"/>
                <a:gd name="T25" fmla="*/ 28 h 68"/>
                <a:gd name="T26" fmla="*/ 60 w 88"/>
                <a:gd name="T27" fmla="*/ 24 h 68"/>
                <a:gd name="T28" fmla="*/ 60 w 88"/>
                <a:gd name="T29" fmla="*/ 20 h 68"/>
                <a:gd name="T30" fmla="*/ 48 w 88"/>
                <a:gd name="T31" fmla="*/ 20 h 68"/>
                <a:gd name="T32" fmla="*/ 44 w 88"/>
                <a:gd name="T33" fmla="*/ 16 h 68"/>
                <a:gd name="T34" fmla="*/ 44 w 88"/>
                <a:gd name="T35" fmla="*/ 12 h 68"/>
                <a:gd name="T36" fmla="*/ 36 w 88"/>
                <a:gd name="T37" fmla="*/ 0 h 68"/>
                <a:gd name="T38" fmla="*/ 32 w 88"/>
                <a:gd name="T39" fmla="*/ 0 h 68"/>
                <a:gd name="T40" fmla="*/ 32 w 88"/>
                <a:gd name="T41" fmla="*/ 0 h 68"/>
                <a:gd name="T42" fmla="*/ 28 w 88"/>
                <a:gd name="T43" fmla="*/ 0 h 68"/>
                <a:gd name="T44" fmla="*/ 24 w 88"/>
                <a:gd name="T45" fmla="*/ 0 h 68"/>
                <a:gd name="T46" fmla="*/ 24 w 88"/>
                <a:gd name="T47" fmla="*/ 0 h 68"/>
                <a:gd name="T48" fmla="*/ 16 w 88"/>
                <a:gd name="T49" fmla="*/ 8 h 68"/>
                <a:gd name="T50" fmla="*/ 8 w 88"/>
                <a:gd name="T51" fmla="*/ 12 h 68"/>
                <a:gd name="T52" fmla="*/ 4 w 88"/>
                <a:gd name="T53" fmla="*/ 20 h 68"/>
                <a:gd name="T54" fmla="*/ 4 w 88"/>
                <a:gd name="T55" fmla="*/ 20 h 68"/>
                <a:gd name="T56" fmla="*/ 12 w 88"/>
                <a:gd name="T57" fmla="*/ 24 h 68"/>
                <a:gd name="T58" fmla="*/ 16 w 88"/>
                <a:gd name="T59" fmla="*/ 28 h 68"/>
                <a:gd name="T60" fmla="*/ 20 w 88"/>
                <a:gd name="T61" fmla="*/ 32 h 68"/>
                <a:gd name="T62" fmla="*/ 16 w 88"/>
                <a:gd name="T63" fmla="*/ 36 h 68"/>
                <a:gd name="T64" fmla="*/ 16 w 88"/>
                <a:gd name="T65" fmla="*/ 40 h 68"/>
                <a:gd name="T66" fmla="*/ 16 w 88"/>
                <a:gd name="T67" fmla="*/ 44 h 68"/>
                <a:gd name="T68" fmla="*/ 20 w 88"/>
                <a:gd name="T69" fmla="*/ 56 h 68"/>
                <a:gd name="T70" fmla="*/ 28 w 88"/>
                <a:gd name="T71" fmla="*/ 60 h 68"/>
                <a:gd name="T72" fmla="*/ 36 w 88"/>
                <a:gd name="T73" fmla="*/ 68 h 68"/>
                <a:gd name="T74" fmla="*/ 40 w 88"/>
                <a:gd name="T75" fmla="*/ 68 h 68"/>
                <a:gd name="T76" fmla="*/ 44 w 88"/>
                <a:gd name="T7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8" h="68">
                  <a:moveTo>
                    <a:pt x="44" y="68"/>
                  </a:moveTo>
                  <a:lnTo>
                    <a:pt x="44" y="68"/>
                  </a:lnTo>
                  <a:lnTo>
                    <a:pt x="48" y="64"/>
                  </a:lnTo>
                  <a:lnTo>
                    <a:pt x="52" y="60"/>
                  </a:lnTo>
                  <a:lnTo>
                    <a:pt x="56" y="60"/>
                  </a:lnTo>
                  <a:lnTo>
                    <a:pt x="56" y="56"/>
                  </a:lnTo>
                  <a:lnTo>
                    <a:pt x="60" y="56"/>
                  </a:lnTo>
                  <a:lnTo>
                    <a:pt x="64" y="60"/>
                  </a:lnTo>
                  <a:lnTo>
                    <a:pt x="68" y="60"/>
                  </a:lnTo>
                  <a:lnTo>
                    <a:pt x="72" y="60"/>
                  </a:lnTo>
                  <a:lnTo>
                    <a:pt x="72" y="64"/>
                  </a:lnTo>
                  <a:lnTo>
                    <a:pt x="76" y="64"/>
                  </a:lnTo>
                  <a:lnTo>
                    <a:pt x="80" y="68"/>
                  </a:lnTo>
                  <a:lnTo>
                    <a:pt x="84" y="64"/>
                  </a:lnTo>
                  <a:lnTo>
                    <a:pt x="84" y="64"/>
                  </a:lnTo>
                  <a:lnTo>
                    <a:pt x="84" y="64"/>
                  </a:lnTo>
                  <a:lnTo>
                    <a:pt x="88" y="64"/>
                  </a:lnTo>
                  <a:lnTo>
                    <a:pt x="88" y="60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0" y="48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76" y="36"/>
                  </a:lnTo>
                  <a:lnTo>
                    <a:pt x="72" y="32"/>
                  </a:lnTo>
                  <a:lnTo>
                    <a:pt x="68" y="28"/>
                  </a:lnTo>
                  <a:lnTo>
                    <a:pt x="64" y="24"/>
                  </a:lnTo>
                  <a:lnTo>
                    <a:pt x="60" y="24"/>
                  </a:lnTo>
                  <a:lnTo>
                    <a:pt x="60" y="20"/>
                  </a:lnTo>
                  <a:lnTo>
                    <a:pt x="60" y="20"/>
                  </a:lnTo>
                  <a:lnTo>
                    <a:pt x="52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4" y="12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0" y="4"/>
                  </a:lnTo>
                  <a:lnTo>
                    <a:pt x="16" y="8"/>
                  </a:lnTo>
                  <a:lnTo>
                    <a:pt x="8" y="8"/>
                  </a:lnTo>
                  <a:lnTo>
                    <a:pt x="8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6" y="40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20" y="52"/>
                  </a:lnTo>
                  <a:lnTo>
                    <a:pt x="20" y="56"/>
                  </a:lnTo>
                  <a:lnTo>
                    <a:pt x="24" y="60"/>
                  </a:lnTo>
                  <a:lnTo>
                    <a:pt x="28" y="60"/>
                  </a:lnTo>
                  <a:lnTo>
                    <a:pt x="32" y="64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40" y="68"/>
                  </a:lnTo>
                  <a:lnTo>
                    <a:pt x="44" y="68"/>
                  </a:lnTo>
                  <a:lnTo>
                    <a:pt x="44" y="6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3" name="Freeform 41"/>
            <p:cNvSpPr>
              <a:spLocks/>
            </p:cNvSpPr>
            <p:nvPr/>
          </p:nvSpPr>
          <p:spPr bwMode="auto">
            <a:xfrm>
              <a:off x="4416425" y="2530475"/>
              <a:ext cx="247650" cy="204788"/>
            </a:xfrm>
            <a:custGeom>
              <a:avLst/>
              <a:gdLst>
                <a:gd name="T0" fmla="*/ 144 w 156"/>
                <a:gd name="T1" fmla="*/ 12 h 129"/>
                <a:gd name="T2" fmla="*/ 152 w 156"/>
                <a:gd name="T3" fmla="*/ 12 h 129"/>
                <a:gd name="T4" fmla="*/ 152 w 156"/>
                <a:gd name="T5" fmla="*/ 16 h 129"/>
                <a:gd name="T6" fmla="*/ 148 w 156"/>
                <a:gd name="T7" fmla="*/ 24 h 129"/>
                <a:gd name="T8" fmla="*/ 128 w 156"/>
                <a:gd name="T9" fmla="*/ 28 h 129"/>
                <a:gd name="T10" fmla="*/ 120 w 156"/>
                <a:gd name="T11" fmla="*/ 32 h 129"/>
                <a:gd name="T12" fmla="*/ 124 w 156"/>
                <a:gd name="T13" fmla="*/ 48 h 129"/>
                <a:gd name="T14" fmla="*/ 120 w 156"/>
                <a:gd name="T15" fmla="*/ 60 h 129"/>
                <a:gd name="T16" fmla="*/ 108 w 156"/>
                <a:gd name="T17" fmla="*/ 64 h 129"/>
                <a:gd name="T18" fmla="*/ 112 w 156"/>
                <a:gd name="T19" fmla="*/ 68 h 129"/>
                <a:gd name="T20" fmla="*/ 108 w 156"/>
                <a:gd name="T21" fmla="*/ 76 h 129"/>
                <a:gd name="T22" fmla="*/ 104 w 156"/>
                <a:gd name="T23" fmla="*/ 80 h 129"/>
                <a:gd name="T24" fmla="*/ 104 w 156"/>
                <a:gd name="T25" fmla="*/ 88 h 129"/>
                <a:gd name="T26" fmla="*/ 100 w 156"/>
                <a:gd name="T27" fmla="*/ 92 h 129"/>
                <a:gd name="T28" fmla="*/ 96 w 156"/>
                <a:gd name="T29" fmla="*/ 96 h 129"/>
                <a:gd name="T30" fmla="*/ 88 w 156"/>
                <a:gd name="T31" fmla="*/ 96 h 129"/>
                <a:gd name="T32" fmla="*/ 84 w 156"/>
                <a:gd name="T33" fmla="*/ 100 h 129"/>
                <a:gd name="T34" fmla="*/ 76 w 156"/>
                <a:gd name="T35" fmla="*/ 104 h 129"/>
                <a:gd name="T36" fmla="*/ 72 w 156"/>
                <a:gd name="T37" fmla="*/ 108 h 129"/>
                <a:gd name="T38" fmla="*/ 72 w 156"/>
                <a:gd name="T39" fmla="*/ 117 h 129"/>
                <a:gd name="T40" fmla="*/ 72 w 156"/>
                <a:gd name="T41" fmla="*/ 125 h 129"/>
                <a:gd name="T42" fmla="*/ 60 w 156"/>
                <a:gd name="T43" fmla="*/ 125 h 129"/>
                <a:gd name="T44" fmla="*/ 48 w 156"/>
                <a:gd name="T45" fmla="*/ 129 h 129"/>
                <a:gd name="T46" fmla="*/ 28 w 156"/>
                <a:gd name="T47" fmla="*/ 129 h 129"/>
                <a:gd name="T48" fmla="*/ 20 w 156"/>
                <a:gd name="T49" fmla="*/ 112 h 129"/>
                <a:gd name="T50" fmla="*/ 20 w 156"/>
                <a:gd name="T51" fmla="*/ 100 h 129"/>
                <a:gd name="T52" fmla="*/ 8 w 156"/>
                <a:gd name="T53" fmla="*/ 92 h 129"/>
                <a:gd name="T54" fmla="*/ 4 w 156"/>
                <a:gd name="T55" fmla="*/ 80 h 129"/>
                <a:gd name="T56" fmla="*/ 8 w 156"/>
                <a:gd name="T57" fmla="*/ 72 h 129"/>
                <a:gd name="T58" fmla="*/ 0 w 156"/>
                <a:gd name="T59" fmla="*/ 64 h 129"/>
                <a:gd name="T60" fmla="*/ 0 w 156"/>
                <a:gd name="T61" fmla="*/ 60 h 129"/>
                <a:gd name="T62" fmla="*/ 8 w 156"/>
                <a:gd name="T63" fmla="*/ 56 h 129"/>
                <a:gd name="T64" fmla="*/ 4 w 156"/>
                <a:gd name="T65" fmla="*/ 52 h 129"/>
                <a:gd name="T66" fmla="*/ 4 w 156"/>
                <a:gd name="T67" fmla="*/ 44 h 129"/>
                <a:gd name="T68" fmla="*/ 8 w 156"/>
                <a:gd name="T69" fmla="*/ 44 h 129"/>
                <a:gd name="T70" fmla="*/ 16 w 156"/>
                <a:gd name="T71" fmla="*/ 44 h 129"/>
                <a:gd name="T72" fmla="*/ 20 w 156"/>
                <a:gd name="T73" fmla="*/ 48 h 129"/>
                <a:gd name="T74" fmla="*/ 24 w 156"/>
                <a:gd name="T75" fmla="*/ 48 h 129"/>
                <a:gd name="T76" fmla="*/ 28 w 156"/>
                <a:gd name="T77" fmla="*/ 44 h 129"/>
                <a:gd name="T78" fmla="*/ 36 w 156"/>
                <a:gd name="T79" fmla="*/ 36 h 129"/>
                <a:gd name="T80" fmla="*/ 40 w 156"/>
                <a:gd name="T81" fmla="*/ 36 h 129"/>
                <a:gd name="T82" fmla="*/ 44 w 156"/>
                <a:gd name="T83" fmla="*/ 24 h 129"/>
                <a:gd name="T84" fmla="*/ 44 w 156"/>
                <a:gd name="T85" fmla="*/ 20 h 129"/>
                <a:gd name="T86" fmla="*/ 48 w 156"/>
                <a:gd name="T87" fmla="*/ 20 h 129"/>
                <a:gd name="T88" fmla="*/ 56 w 156"/>
                <a:gd name="T89" fmla="*/ 16 h 129"/>
                <a:gd name="T90" fmla="*/ 60 w 156"/>
                <a:gd name="T91" fmla="*/ 16 h 129"/>
                <a:gd name="T92" fmla="*/ 68 w 156"/>
                <a:gd name="T93" fmla="*/ 20 h 129"/>
                <a:gd name="T94" fmla="*/ 76 w 156"/>
                <a:gd name="T95" fmla="*/ 16 h 129"/>
                <a:gd name="T96" fmla="*/ 84 w 156"/>
                <a:gd name="T97" fmla="*/ 20 h 129"/>
                <a:gd name="T98" fmla="*/ 88 w 156"/>
                <a:gd name="T99" fmla="*/ 16 h 129"/>
                <a:gd name="T100" fmla="*/ 92 w 156"/>
                <a:gd name="T101" fmla="*/ 20 h 129"/>
                <a:gd name="T102" fmla="*/ 96 w 156"/>
                <a:gd name="T103" fmla="*/ 16 h 129"/>
                <a:gd name="T104" fmla="*/ 100 w 156"/>
                <a:gd name="T105" fmla="*/ 12 h 129"/>
                <a:gd name="T106" fmla="*/ 104 w 156"/>
                <a:gd name="T107" fmla="*/ 12 h 129"/>
                <a:gd name="T108" fmla="*/ 104 w 156"/>
                <a:gd name="T109" fmla="*/ 8 h 129"/>
                <a:gd name="T110" fmla="*/ 108 w 156"/>
                <a:gd name="T111" fmla="*/ 0 h 129"/>
                <a:gd name="T112" fmla="*/ 116 w 156"/>
                <a:gd name="T113" fmla="*/ 0 h 129"/>
                <a:gd name="T114" fmla="*/ 116 w 156"/>
                <a:gd name="T115" fmla="*/ 8 h 129"/>
                <a:gd name="T116" fmla="*/ 116 w 156"/>
                <a:gd name="T117" fmla="*/ 12 h 129"/>
                <a:gd name="T118" fmla="*/ 120 w 156"/>
                <a:gd name="T119" fmla="*/ 24 h 129"/>
                <a:gd name="T120" fmla="*/ 124 w 156"/>
                <a:gd name="T121" fmla="*/ 24 h 129"/>
                <a:gd name="T122" fmla="*/ 132 w 156"/>
                <a:gd name="T123" fmla="*/ 20 h 129"/>
                <a:gd name="T124" fmla="*/ 136 w 156"/>
                <a:gd name="T125" fmla="*/ 16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6" h="129">
                  <a:moveTo>
                    <a:pt x="136" y="16"/>
                  </a:moveTo>
                  <a:lnTo>
                    <a:pt x="140" y="12"/>
                  </a:lnTo>
                  <a:lnTo>
                    <a:pt x="144" y="12"/>
                  </a:lnTo>
                  <a:lnTo>
                    <a:pt x="144" y="12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6" y="12"/>
                  </a:lnTo>
                  <a:lnTo>
                    <a:pt x="156" y="12"/>
                  </a:lnTo>
                  <a:lnTo>
                    <a:pt x="152" y="16"/>
                  </a:lnTo>
                  <a:lnTo>
                    <a:pt x="156" y="16"/>
                  </a:lnTo>
                  <a:lnTo>
                    <a:pt x="152" y="20"/>
                  </a:lnTo>
                  <a:lnTo>
                    <a:pt x="148" y="24"/>
                  </a:lnTo>
                  <a:lnTo>
                    <a:pt x="136" y="24"/>
                  </a:lnTo>
                  <a:lnTo>
                    <a:pt x="132" y="24"/>
                  </a:lnTo>
                  <a:lnTo>
                    <a:pt x="128" y="28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20" y="32"/>
                  </a:lnTo>
                  <a:lnTo>
                    <a:pt x="120" y="32"/>
                  </a:lnTo>
                  <a:lnTo>
                    <a:pt x="124" y="40"/>
                  </a:lnTo>
                  <a:lnTo>
                    <a:pt x="124" y="48"/>
                  </a:lnTo>
                  <a:lnTo>
                    <a:pt x="120" y="52"/>
                  </a:lnTo>
                  <a:lnTo>
                    <a:pt x="120" y="56"/>
                  </a:lnTo>
                  <a:lnTo>
                    <a:pt x="120" y="60"/>
                  </a:lnTo>
                  <a:lnTo>
                    <a:pt x="120" y="64"/>
                  </a:lnTo>
                  <a:lnTo>
                    <a:pt x="112" y="64"/>
                  </a:lnTo>
                  <a:lnTo>
                    <a:pt x="108" y="64"/>
                  </a:lnTo>
                  <a:lnTo>
                    <a:pt x="108" y="64"/>
                  </a:lnTo>
                  <a:lnTo>
                    <a:pt x="108" y="68"/>
                  </a:lnTo>
                  <a:lnTo>
                    <a:pt x="112" y="68"/>
                  </a:lnTo>
                  <a:lnTo>
                    <a:pt x="112" y="72"/>
                  </a:lnTo>
                  <a:lnTo>
                    <a:pt x="112" y="72"/>
                  </a:lnTo>
                  <a:lnTo>
                    <a:pt x="108" y="76"/>
                  </a:lnTo>
                  <a:lnTo>
                    <a:pt x="104" y="76"/>
                  </a:lnTo>
                  <a:lnTo>
                    <a:pt x="104" y="76"/>
                  </a:lnTo>
                  <a:lnTo>
                    <a:pt x="104" y="80"/>
                  </a:lnTo>
                  <a:lnTo>
                    <a:pt x="104" y="84"/>
                  </a:lnTo>
                  <a:lnTo>
                    <a:pt x="104" y="84"/>
                  </a:lnTo>
                  <a:lnTo>
                    <a:pt x="104" y="88"/>
                  </a:lnTo>
                  <a:lnTo>
                    <a:pt x="104" y="92"/>
                  </a:lnTo>
                  <a:lnTo>
                    <a:pt x="100" y="96"/>
                  </a:lnTo>
                  <a:lnTo>
                    <a:pt x="100" y="92"/>
                  </a:lnTo>
                  <a:lnTo>
                    <a:pt x="96" y="92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2" y="92"/>
                  </a:lnTo>
                  <a:lnTo>
                    <a:pt x="92" y="92"/>
                  </a:lnTo>
                  <a:lnTo>
                    <a:pt x="88" y="96"/>
                  </a:lnTo>
                  <a:lnTo>
                    <a:pt x="84" y="100"/>
                  </a:lnTo>
                  <a:lnTo>
                    <a:pt x="88" y="100"/>
                  </a:lnTo>
                  <a:lnTo>
                    <a:pt x="84" y="100"/>
                  </a:lnTo>
                  <a:lnTo>
                    <a:pt x="80" y="104"/>
                  </a:lnTo>
                  <a:lnTo>
                    <a:pt x="80" y="100"/>
                  </a:lnTo>
                  <a:lnTo>
                    <a:pt x="76" y="104"/>
                  </a:lnTo>
                  <a:lnTo>
                    <a:pt x="76" y="104"/>
                  </a:lnTo>
                  <a:lnTo>
                    <a:pt x="76" y="108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72" y="112"/>
                  </a:lnTo>
                  <a:lnTo>
                    <a:pt x="72" y="117"/>
                  </a:lnTo>
                  <a:lnTo>
                    <a:pt x="72" y="121"/>
                  </a:lnTo>
                  <a:lnTo>
                    <a:pt x="76" y="121"/>
                  </a:lnTo>
                  <a:lnTo>
                    <a:pt x="72" y="125"/>
                  </a:lnTo>
                  <a:lnTo>
                    <a:pt x="68" y="125"/>
                  </a:lnTo>
                  <a:lnTo>
                    <a:pt x="64" y="125"/>
                  </a:lnTo>
                  <a:lnTo>
                    <a:pt x="60" y="125"/>
                  </a:lnTo>
                  <a:lnTo>
                    <a:pt x="56" y="125"/>
                  </a:lnTo>
                  <a:lnTo>
                    <a:pt x="52" y="129"/>
                  </a:lnTo>
                  <a:lnTo>
                    <a:pt x="48" y="129"/>
                  </a:lnTo>
                  <a:lnTo>
                    <a:pt x="44" y="129"/>
                  </a:lnTo>
                  <a:lnTo>
                    <a:pt x="40" y="129"/>
                  </a:lnTo>
                  <a:lnTo>
                    <a:pt x="28" y="129"/>
                  </a:lnTo>
                  <a:lnTo>
                    <a:pt x="12" y="125"/>
                  </a:lnTo>
                  <a:lnTo>
                    <a:pt x="20" y="112"/>
                  </a:lnTo>
                  <a:lnTo>
                    <a:pt x="20" y="112"/>
                  </a:lnTo>
                  <a:lnTo>
                    <a:pt x="20" y="108"/>
                  </a:lnTo>
                  <a:lnTo>
                    <a:pt x="20" y="104"/>
                  </a:lnTo>
                  <a:lnTo>
                    <a:pt x="20" y="100"/>
                  </a:lnTo>
                  <a:lnTo>
                    <a:pt x="8" y="100"/>
                  </a:lnTo>
                  <a:lnTo>
                    <a:pt x="8" y="96"/>
                  </a:lnTo>
                  <a:lnTo>
                    <a:pt x="8" y="92"/>
                  </a:lnTo>
                  <a:lnTo>
                    <a:pt x="8" y="92"/>
                  </a:lnTo>
                  <a:lnTo>
                    <a:pt x="8" y="84"/>
                  </a:lnTo>
                  <a:lnTo>
                    <a:pt x="4" y="80"/>
                  </a:lnTo>
                  <a:lnTo>
                    <a:pt x="4" y="76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4" y="72"/>
                  </a:lnTo>
                  <a:lnTo>
                    <a:pt x="4" y="6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0" y="60"/>
                  </a:lnTo>
                  <a:lnTo>
                    <a:pt x="0" y="56"/>
                  </a:lnTo>
                  <a:lnTo>
                    <a:pt x="4" y="56"/>
                  </a:lnTo>
                  <a:lnTo>
                    <a:pt x="8" y="56"/>
                  </a:lnTo>
                  <a:lnTo>
                    <a:pt x="4" y="52"/>
                  </a:lnTo>
                  <a:lnTo>
                    <a:pt x="8" y="52"/>
                  </a:lnTo>
                  <a:lnTo>
                    <a:pt x="4" y="52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0"/>
                  </a:lnTo>
                  <a:lnTo>
                    <a:pt x="32" y="40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2"/>
                  </a:lnTo>
                  <a:lnTo>
                    <a:pt x="40" y="28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64" y="16"/>
                  </a:lnTo>
                  <a:lnTo>
                    <a:pt x="68" y="16"/>
                  </a:lnTo>
                  <a:lnTo>
                    <a:pt x="68" y="20"/>
                  </a:lnTo>
                  <a:lnTo>
                    <a:pt x="72" y="20"/>
                  </a:lnTo>
                  <a:lnTo>
                    <a:pt x="72" y="16"/>
                  </a:lnTo>
                  <a:lnTo>
                    <a:pt x="76" y="16"/>
                  </a:lnTo>
                  <a:lnTo>
                    <a:pt x="76" y="20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4" y="20"/>
                  </a:lnTo>
                  <a:lnTo>
                    <a:pt x="88" y="16"/>
                  </a:lnTo>
                  <a:lnTo>
                    <a:pt x="88" y="16"/>
                  </a:lnTo>
                  <a:lnTo>
                    <a:pt x="88" y="16"/>
                  </a:lnTo>
                  <a:lnTo>
                    <a:pt x="92" y="16"/>
                  </a:lnTo>
                  <a:lnTo>
                    <a:pt x="92" y="20"/>
                  </a:lnTo>
                  <a:lnTo>
                    <a:pt x="96" y="20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96" y="12"/>
                  </a:lnTo>
                  <a:lnTo>
                    <a:pt x="100" y="12"/>
                  </a:lnTo>
                  <a:lnTo>
                    <a:pt x="100" y="12"/>
                  </a:lnTo>
                  <a:lnTo>
                    <a:pt x="100" y="12"/>
                  </a:lnTo>
                  <a:lnTo>
                    <a:pt x="104" y="12"/>
                  </a:lnTo>
                  <a:lnTo>
                    <a:pt x="104" y="1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8" y="4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6" y="0"/>
                  </a:lnTo>
                  <a:lnTo>
                    <a:pt x="116" y="4"/>
                  </a:lnTo>
                  <a:lnTo>
                    <a:pt x="116" y="8"/>
                  </a:lnTo>
                  <a:lnTo>
                    <a:pt x="116" y="8"/>
                  </a:lnTo>
                  <a:lnTo>
                    <a:pt x="116" y="8"/>
                  </a:lnTo>
                  <a:lnTo>
                    <a:pt x="116" y="12"/>
                  </a:lnTo>
                  <a:lnTo>
                    <a:pt x="116" y="12"/>
                  </a:lnTo>
                  <a:lnTo>
                    <a:pt x="120" y="16"/>
                  </a:lnTo>
                  <a:lnTo>
                    <a:pt x="120" y="20"/>
                  </a:lnTo>
                  <a:lnTo>
                    <a:pt x="120" y="24"/>
                  </a:lnTo>
                  <a:lnTo>
                    <a:pt x="120" y="24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8" y="24"/>
                  </a:lnTo>
                  <a:lnTo>
                    <a:pt x="128" y="24"/>
                  </a:lnTo>
                  <a:lnTo>
                    <a:pt x="132" y="20"/>
                  </a:lnTo>
                  <a:lnTo>
                    <a:pt x="132" y="20"/>
                  </a:lnTo>
                  <a:lnTo>
                    <a:pt x="132" y="16"/>
                  </a:lnTo>
                  <a:lnTo>
                    <a:pt x="136" y="1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6" name="Freeform 42"/>
            <p:cNvSpPr>
              <a:spLocks noEditPoints="1"/>
            </p:cNvSpPr>
            <p:nvPr/>
          </p:nvSpPr>
          <p:spPr bwMode="auto">
            <a:xfrm>
              <a:off x="3449638" y="2085975"/>
              <a:ext cx="120650" cy="95250"/>
            </a:xfrm>
            <a:custGeom>
              <a:avLst/>
              <a:gdLst>
                <a:gd name="T0" fmla="*/ 15 w 19"/>
                <a:gd name="T1" fmla="*/ 14 h 15"/>
                <a:gd name="T2" fmla="*/ 15 w 19"/>
                <a:gd name="T3" fmla="*/ 13 h 15"/>
                <a:gd name="T4" fmla="*/ 14 w 19"/>
                <a:gd name="T5" fmla="*/ 13 h 15"/>
                <a:gd name="T6" fmla="*/ 14 w 19"/>
                <a:gd name="T7" fmla="*/ 14 h 15"/>
                <a:gd name="T8" fmla="*/ 18 w 19"/>
                <a:gd name="T9" fmla="*/ 12 h 15"/>
                <a:gd name="T10" fmla="*/ 18 w 19"/>
                <a:gd name="T11" fmla="*/ 10 h 15"/>
                <a:gd name="T12" fmla="*/ 12 w 19"/>
                <a:gd name="T13" fmla="*/ 9 h 15"/>
                <a:gd name="T14" fmla="*/ 10 w 19"/>
                <a:gd name="T15" fmla="*/ 11 h 15"/>
                <a:gd name="T16" fmla="*/ 9 w 19"/>
                <a:gd name="T17" fmla="*/ 10 h 15"/>
                <a:gd name="T18" fmla="*/ 9 w 19"/>
                <a:gd name="T19" fmla="*/ 9 h 15"/>
                <a:gd name="T20" fmla="*/ 9 w 19"/>
                <a:gd name="T21" fmla="*/ 9 h 15"/>
                <a:gd name="T22" fmla="*/ 10 w 19"/>
                <a:gd name="T23" fmla="*/ 9 h 15"/>
                <a:gd name="T24" fmla="*/ 11 w 19"/>
                <a:gd name="T25" fmla="*/ 8 h 15"/>
                <a:gd name="T26" fmla="*/ 12 w 19"/>
                <a:gd name="T27" fmla="*/ 9 h 15"/>
                <a:gd name="T28" fmla="*/ 12 w 19"/>
                <a:gd name="T29" fmla="*/ 11 h 15"/>
                <a:gd name="T30" fmla="*/ 10 w 19"/>
                <a:gd name="T31" fmla="*/ 12 h 15"/>
                <a:gd name="T32" fmla="*/ 12 w 19"/>
                <a:gd name="T33" fmla="*/ 12 h 15"/>
                <a:gd name="T34" fmla="*/ 9 w 19"/>
                <a:gd name="T35" fmla="*/ 12 h 15"/>
                <a:gd name="T36" fmla="*/ 10 w 19"/>
                <a:gd name="T37" fmla="*/ 12 h 15"/>
                <a:gd name="T38" fmla="*/ 10 w 19"/>
                <a:gd name="T39" fmla="*/ 13 h 15"/>
                <a:gd name="T40" fmla="*/ 10 w 19"/>
                <a:gd name="T41" fmla="*/ 13 h 15"/>
                <a:gd name="T42" fmla="*/ 8 w 19"/>
                <a:gd name="T43" fmla="*/ 13 h 15"/>
                <a:gd name="T44" fmla="*/ 7 w 19"/>
                <a:gd name="T45" fmla="*/ 9 h 15"/>
                <a:gd name="T46" fmla="*/ 7 w 19"/>
                <a:gd name="T47" fmla="*/ 9 h 15"/>
                <a:gd name="T48" fmla="*/ 7 w 19"/>
                <a:gd name="T49" fmla="*/ 12 h 15"/>
                <a:gd name="T50" fmla="*/ 7 w 19"/>
                <a:gd name="T51" fmla="*/ 12 h 15"/>
                <a:gd name="T52" fmla="*/ 8 w 19"/>
                <a:gd name="T53" fmla="*/ 11 h 15"/>
                <a:gd name="T54" fmla="*/ 7 w 19"/>
                <a:gd name="T55" fmla="*/ 10 h 15"/>
                <a:gd name="T56" fmla="*/ 6 w 19"/>
                <a:gd name="T57" fmla="*/ 12 h 15"/>
                <a:gd name="T58" fmla="*/ 5 w 19"/>
                <a:gd name="T59" fmla="*/ 10 h 15"/>
                <a:gd name="T60" fmla="*/ 8 w 19"/>
                <a:gd name="T61" fmla="*/ 2 h 15"/>
                <a:gd name="T62" fmla="*/ 2 w 19"/>
                <a:gd name="T63" fmla="*/ 5 h 15"/>
                <a:gd name="T64" fmla="*/ 2 w 19"/>
                <a:gd name="T65" fmla="*/ 5 h 15"/>
                <a:gd name="T66" fmla="*/ 2 w 19"/>
                <a:gd name="T67" fmla="*/ 4 h 15"/>
                <a:gd name="T68" fmla="*/ 4 w 19"/>
                <a:gd name="T69" fmla="*/ 4 h 15"/>
                <a:gd name="T70" fmla="*/ 6 w 19"/>
                <a:gd name="T71" fmla="*/ 4 h 15"/>
                <a:gd name="T72" fmla="*/ 6 w 19"/>
                <a:gd name="T73" fmla="*/ 1 h 15"/>
                <a:gd name="T74" fmla="*/ 5 w 19"/>
                <a:gd name="T75" fmla="*/ 1 h 15"/>
                <a:gd name="T76" fmla="*/ 3 w 19"/>
                <a:gd name="T77" fmla="*/ 3 h 15"/>
                <a:gd name="T78" fmla="*/ 1 w 19"/>
                <a:gd name="T79" fmla="*/ 4 h 15"/>
                <a:gd name="T80" fmla="*/ 1 w 19"/>
                <a:gd name="T81" fmla="*/ 5 h 15"/>
                <a:gd name="T82" fmla="*/ 4 w 19"/>
                <a:gd name="T83" fmla="*/ 12 h 15"/>
                <a:gd name="T84" fmla="*/ 4 w 19"/>
                <a:gd name="T85" fmla="*/ 11 h 15"/>
                <a:gd name="T86" fmla="*/ 5 w 19"/>
                <a:gd name="T87" fmla="*/ 9 h 15"/>
                <a:gd name="T88" fmla="*/ 6 w 19"/>
                <a:gd name="T89" fmla="*/ 9 h 15"/>
                <a:gd name="T90" fmla="*/ 7 w 19"/>
                <a:gd name="T91" fmla="*/ 7 h 15"/>
                <a:gd name="T92" fmla="*/ 8 w 19"/>
                <a:gd name="T93" fmla="*/ 7 h 15"/>
                <a:gd name="T94" fmla="*/ 6 w 19"/>
                <a:gd name="T95" fmla="*/ 6 h 15"/>
                <a:gd name="T96" fmla="*/ 6 w 19"/>
                <a:gd name="T97" fmla="*/ 5 h 15"/>
                <a:gd name="T98" fmla="*/ 4 w 19"/>
                <a:gd name="T99" fmla="*/ 4 h 15"/>
                <a:gd name="T100" fmla="*/ 4 w 19"/>
                <a:gd name="T101" fmla="*/ 5 h 15"/>
                <a:gd name="T102" fmla="*/ 3 w 19"/>
                <a:gd name="T103" fmla="*/ 6 h 15"/>
                <a:gd name="T104" fmla="*/ 3 w 19"/>
                <a:gd name="T105" fmla="*/ 5 h 15"/>
                <a:gd name="T106" fmla="*/ 2 w 19"/>
                <a:gd name="T107" fmla="*/ 6 h 15"/>
                <a:gd name="T108" fmla="*/ 1 w 19"/>
                <a:gd name="T109" fmla="*/ 6 h 15"/>
                <a:gd name="T110" fmla="*/ 1 w 19"/>
                <a:gd name="T111" fmla="*/ 7 h 15"/>
                <a:gd name="T112" fmla="*/ 1 w 19"/>
                <a:gd name="T113" fmla="*/ 9 h 15"/>
                <a:gd name="T114" fmla="*/ 2 w 19"/>
                <a:gd name="T115" fmla="*/ 11 h 15"/>
                <a:gd name="T116" fmla="*/ 2 w 19"/>
                <a:gd name="T11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" h="15">
                  <a:moveTo>
                    <a:pt x="13" y="14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3" y="14"/>
                    <a:pt x="13" y="14"/>
                  </a:cubicBezTo>
                  <a:close/>
                  <a:moveTo>
                    <a:pt x="18" y="10"/>
                  </a:moveTo>
                  <a:cubicBezTo>
                    <a:pt x="18" y="11"/>
                    <a:pt x="18" y="11"/>
                    <a:pt x="18" y="11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8" y="10"/>
                    <a:pt x="18" y="10"/>
                  </a:cubicBezTo>
                  <a:close/>
                  <a:moveTo>
                    <a:pt x="12" y="9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9"/>
                    <a:pt x="12" y="9"/>
                    <a:pt x="12" y="9"/>
                  </a:cubicBezTo>
                  <a:close/>
                  <a:moveTo>
                    <a:pt x="10" y="12"/>
                  </a:move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2"/>
                    <a:pt x="10" y="12"/>
                    <a:pt x="10" y="12"/>
                  </a:cubicBezTo>
                  <a:close/>
                  <a:moveTo>
                    <a:pt x="11" y="12"/>
                  </a:move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lose/>
                  <a:moveTo>
                    <a:pt x="9" y="12"/>
                  </a:move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9" y="12"/>
                    <a:pt x="9" y="12"/>
                  </a:cubicBezTo>
                  <a:close/>
                  <a:moveTo>
                    <a:pt x="7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lose/>
                  <a:moveTo>
                    <a:pt x="6" y="12"/>
                  </a:moveTo>
                  <a:cubicBezTo>
                    <a:pt x="7" y="13"/>
                    <a:pt x="7" y="13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2"/>
                    <a:pt x="6" y="12"/>
                    <a:pt x="6" y="12"/>
                  </a:cubicBezTo>
                  <a:close/>
                  <a:moveTo>
                    <a:pt x="8" y="11"/>
                  </a:move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1"/>
                    <a:pt x="8" y="11"/>
                  </a:cubicBezTo>
                  <a:close/>
                  <a:moveTo>
                    <a:pt x="5" y="10"/>
                  </a:move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lose/>
                  <a:moveTo>
                    <a:pt x="7" y="2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lose/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lose/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lose/>
                  <a:moveTo>
                    <a:pt x="4" y="12"/>
                  </a:move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7" name="Freeform 43"/>
            <p:cNvSpPr>
              <a:spLocks noEditPoints="1"/>
            </p:cNvSpPr>
            <p:nvPr/>
          </p:nvSpPr>
          <p:spPr bwMode="auto">
            <a:xfrm>
              <a:off x="3392488" y="1646238"/>
              <a:ext cx="381000" cy="439738"/>
            </a:xfrm>
            <a:custGeom>
              <a:avLst/>
              <a:gdLst>
                <a:gd name="T0" fmla="*/ 57 w 60"/>
                <a:gd name="T1" fmla="*/ 9 h 69"/>
                <a:gd name="T2" fmla="*/ 59 w 60"/>
                <a:gd name="T3" fmla="*/ 5 h 69"/>
                <a:gd name="T4" fmla="*/ 55 w 60"/>
                <a:gd name="T5" fmla="*/ 3 h 69"/>
                <a:gd name="T6" fmla="*/ 52 w 60"/>
                <a:gd name="T7" fmla="*/ 3 h 69"/>
                <a:gd name="T8" fmla="*/ 50 w 60"/>
                <a:gd name="T9" fmla="*/ 0 h 69"/>
                <a:gd name="T10" fmla="*/ 48 w 60"/>
                <a:gd name="T11" fmla="*/ 4 h 69"/>
                <a:gd name="T12" fmla="*/ 45 w 60"/>
                <a:gd name="T13" fmla="*/ 6 h 69"/>
                <a:gd name="T14" fmla="*/ 43 w 60"/>
                <a:gd name="T15" fmla="*/ 2 h 69"/>
                <a:gd name="T16" fmla="*/ 41 w 60"/>
                <a:gd name="T17" fmla="*/ 7 h 69"/>
                <a:gd name="T18" fmla="*/ 38 w 60"/>
                <a:gd name="T19" fmla="*/ 8 h 69"/>
                <a:gd name="T20" fmla="*/ 34 w 60"/>
                <a:gd name="T21" fmla="*/ 12 h 69"/>
                <a:gd name="T22" fmla="*/ 32 w 60"/>
                <a:gd name="T23" fmla="*/ 13 h 69"/>
                <a:gd name="T24" fmla="*/ 29 w 60"/>
                <a:gd name="T25" fmla="*/ 13 h 69"/>
                <a:gd name="T26" fmla="*/ 26 w 60"/>
                <a:gd name="T27" fmla="*/ 17 h 69"/>
                <a:gd name="T28" fmla="*/ 26 w 60"/>
                <a:gd name="T29" fmla="*/ 19 h 69"/>
                <a:gd name="T30" fmla="*/ 23 w 60"/>
                <a:gd name="T31" fmla="*/ 21 h 69"/>
                <a:gd name="T32" fmla="*/ 23 w 60"/>
                <a:gd name="T33" fmla="*/ 23 h 69"/>
                <a:gd name="T34" fmla="*/ 20 w 60"/>
                <a:gd name="T35" fmla="*/ 27 h 69"/>
                <a:gd name="T36" fmla="*/ 20 w 60"/>
                <a:gd name="T37" fmla="*/ 29 h 69"/>
                <a:gd name="T38" fmla="*/ 19 w 60"/>
                <a:gd name="T39" fmla="*/ 33 h 69"/>
                <a:gd name="T40" fmla="*/ 16 w 60"/>
                <a:gd name="T41" fmla="*/ 37 h 69"/>
                <a:gd name="T42" fmla="*/ 12 w 60"/>
                <a:gd name="T43" fmla="*/ 42 h 69"/>
                <a:gd name="T44" fmla="*/ 16 w 60"/>
                <a:gd name="T45" fmla="*/ 41 h 69"/>
                <a:gd name="T46" fmla="*/ 11 w 60"/>
                <a:gd name="T47" fmla="*/ 43 h 69"/>
                <a:gd name="T48" fmla="*/ 9 w 60"/>
                <a:gd name="T49" fmla="*/ 46 h 69"/>
                <a:gd name="T50" fmla="*/ 7 w 60"/>
                <a:gd name="T51" fmla="*/ 46 h 69"/>
                <a:gd name="T52" fmla="*/ 5 w 60"/>
                <a:gd name="T53" fmla="*/ 49 h 69"/>
                <a:gd name="T54" fmla="*/ 1 w 60"/>
                <a:gd name="T55" fmla="*/ 49 h 69"/>
                <a:gd name="T56" fmla="*/ 2 w 60"/>
                <a:gd name="T57" fmla="*/ 52 h 69"/>
                <a:gd name="T58" fmla="*/ 4 w 60"/>
                <a:gd name="T59" fmla="*/ 53 h 69"/>
                <a:gd name="T60" fmla="*/ 6 w 60"/>
                <a:gd name="T61" fmla="*/ 55 h 69"/>
                <a:gd name="T62" fmla="*/ 1 w 60"/>
                <a:gd name="T63" fmla="*/ 56 h 69"/>
                <a:gd name="T64" fmla="*/ 5 w 60"/>
                <a:gd name="T65" fmla="*/ 57 h 69"/>
                <a:gd name="T66" fmla="*/ 2 w 60"/>
                <a:gd name="T67" fmla="*/ 61 h 69"/>
                <a:gd name="T68" fmla="*/ 4 w 60"/>
                <a:gd name="T69" fmla="*/ 64 h 69"/>
                <a:gd name="T70" fmla="*/ 7 w 60"/>
                <a:gd name="T71" fmla="*/ 69 h 69"/>
                <a:gd name="T72" fmla="*/ 12 w 60"/>
                <a:gd name="T73" fmla="*/ 64 h 69"/>
                <a:gd name="T74" fmla="*/ 15 w 60"/>
                <a:gd name="T75" fmla="*/ 62 h 69"/>
                <a:gd name="T76" fmla="*/ 18 w 60"/>
                <a:gd name="T77" fmla="*/ 64 h 69"/>
                <a:gd name="T78" fmla="*/ 19 w 60"/>
                <a:gd name="T79" fmla="*/ 48 h 69"/>
                <a:gd name="T80" fmla="*/ 23 w 60"/>
                <a:gd name="T81" fmla="*/ 29 h 69"/>
                <a:gd name="T82" fmla="*/ 30 w 60"/>
                <a:gd name="T83" fmla="*/ 18 h 69"/>
                <a:gd name="T84" fmla="*/ 35 w 60"/>
                <a:gd name="T85" fmla="*/ 13 h 69"/>
                <a:gd name="T86" fmla="*/ 45 w 60"/>
                <a:gd name="T87" fmla="*/ 15 h 69"/>
                <a:gd name="T88" fmla="*/ 52 w 60"/>
                <a:gd name="T89" fmla="*/ 7 h 69"/>
                <a:gd name="T90" fmla="*/ 2 w 60"/>
                <a:gd name="T91" fmla="*/ 59 h 69"/>
                <a:gd name="T92" fmla="*/ 1 w 60"/>
                <a:gd name="T93" fmla="*/ 58 h 69"/>
                <a:gd name="T94" fmla="*/ 3 w 60"/>
                <a:gd name="T95" fmla="*/ 49 h 69"/>
                <a:gd name="T96" fmla="*/ 10 w 60"/>
                <a:gd name="T97" fmla="*/ 42 h 69"/>
                <a:gd name="T98" fmla="*/ 17 w 60"/>
                <a:gd name="T99" fmla="*/ 32 h 69"/>
                <a:gd name="T100" fmla="*/ 18 w 60"/>
                <a:gd name="T101" fmla="*/ 22 h 69"/>
                <a:gd name="T102" fmla="*/ 22 w 60"/>
                <a:gd name="T103" fmla="*/ 17 h 69"/>
                <a:gd name="T104" fmla="*/ 24 w 60"/>
                <a:gd name="T105" fmla="*/ 14 h 69"/>
                <a:gd name="T106" fmla="*/ 23 w 60"/>
                <a:gd name="T107" fmla="*/ 16 h 69"/>
                <a:gd name="T108" fmla="*/ 29 w 60"/>
                <a:gd name="T109" fmla="*/ 12 h 69"/>
                <a:gd name="T110" fmla="*/ 29 w 60"/>
                <a:gd name="T111" fmla="*/ 12 h 69"/>
                <a:gd name="T112" fmla="*/ 32 w 60"/>
                <a:gd name="T113" fmla="*/ 9 h 69"/>
                <a:gd name="T114" fmla="*/ 33 w 60"/>
                <a:gd name="T115" fmla="*/ 7 h 69"/>
                <a:gd name="T116" fmla="*/ 41 w 60"/>
                <a:gd name="T117" fmla="*/ 4 h 69"/>
                <a:gd name="T118" fmla="*/ 41 w 60"/>
                <a:gd name="T119" fmla="*/ 3 h 69"/>
                <a:gd name="T120" fmla="*/ 47 w 60"/>
                <a:gd name="T121" fmla="*/ 1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0" h="69">
                  <a:moveTo>
                    <a:pt x="55" y="12"/>
                  </a:moveTo>
                  <a:cubicBezTo>
                    <a:pt x="56" y="12"/>
                    <a:pt x="56" y="12"/>
                    <a:pt x="56" y="12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8" y="9"/>
                    <a:pt x="58" y="9"/>
                    <a:pt x="58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6" y="3"/>
                    <a:pt x="56" y="3"/>
                    <a:pt x="56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4"/>
                    <a:pt x="49" y="4"/>
                    <a:pt x="49" y="4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2"/>
                    <a:pt x="43" y="2"/>
                    <a:pt x="43" y="2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8" y="9"/>
                    <a:pt x="38" y="9"/>
                    <a:pt x="38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6" y="16"/>
                    <a:pt x="26" y="16"/>
                    <a:pt x="26" y="16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2" y="57"/>
                    <a:pt x="2" y="57"/>
                    <a:pt x="2" y="57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7"/>
                    <a:pt x="6" y="67"/>
                    <a:pt x="6" y="67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2" y="66"/>
                    <a:pt x="12" y="66"/>
                    <a:pt x="12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2"/>
                    <a:pt x="12" y="62"/>
                    <a:pt x="12" y="62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3" y="63"/>
                    <a:pt x="13" y="63"/>
                    <a:pt x="13" y="63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4" y="63"/>
                    <a:pt x="14" y="63"/>
                    <a:pt x="14" y="63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6" y="63"/>
                    <a:pt x="16" y="63"/>
                    <a:pt x="16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6"/>
                    <a:pt x="19" y="56"/>
                    <a:pt x="19" y="56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3"/>
                    <a:pt x="20" y="53"/>
                    <a:pt x="20" y="53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8" y="47"/>
                    <a:pt x="18" y="47"/>
                    <a:pt x="18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8" y="13"/>
                    <a:pt x="48" y="13"/>
                    <a:pt x="48" y="13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2"/>
                    <a:pt x="55" y="12"/>
                    <a:pt x="55" y="12"/>
                  </a:cubicBezTo>
                  <a:close/>
                  <a:moveTo>
                    <a:pt x="3" y="63"/>
                  </a:moveTo>
                  <a:cubicBezTo>
                    <a:pt x="3" y="64"/>
                    <a:pt x="3" y="64"/>
                    <a:pt x="3" y="64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3" y="63"/>
                    <a:pt x="3" y="63"/>
                    <a:pt x="3" y="63"/>
                  </a:cubicBezTo>
                  <a:close/>
                  <a:moveTo>
                    <a:pt x="1" y="60"/>
                  </a:moveTo>
                  <a:cubicBezTo>
                    <a:pt x="1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1" y="60"/>
                    <a:pt x="1" y="60"/>
                    <a:pt x="1" y="60"/>
                  </a:cubicBezTo>
                  <a:close/>
                  <a:moveTo>
                    <a:pt x="2" y="59"/>
                  </a:moveTo>
                  <a:cubicBezTo>
                    <a:pt x="2" y="59"/>
                    <a:pt x="2" y="59"/>
                    <a:pt x="2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2" y="59"/>
                    <a:pt x="2" y="59"/>
                    <a:pt x="2" y="59"/>
                  </a:cubicBezTo>
                  <a:close/>
                  <a:moveTo>
                    <a:pt x="2" y="59"/>
                  </a:moveTo>
                  <a:cubicBezTo>
                    <a:pt x="2" y="59"/>
                    <a:pt x="2" y="59"/>
                    <a:pt x="2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2" y="59"/>
                    <a:pt x="2" y="59"/>
                    <a:pt x="2" y="59"/>
                  </a:cubicBezTo>
                  <a:close/>
                  <a:moveTo>
                    <a:pt x="1" y="56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1" y="56"/>
                    <a:pt x="1" y="56"/>
                    <a:pt x="1" y="56"/>
                  </a:cubicBezTo>
                  <a:close/>
                  <a:moveTo>
                    <a:pt x="0" y="57"/>
                  </a:moveTo>
                  <a:cubicBezTo>
                    <a:pt x="1" y="57"/>
                    <a:pt x="1" y="57"/>
                    <a:pt x="1" y="57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0" y="57"/>
                    <a:pt x="0" y="57"/>
                    <a:pt x="0" y="57"/>
                  </a:cubicBezTo>
                  <a:close/>
                  <a:moveTo>
                    <a:pt x="2" y="57"/>
                  </a:moveTo>
                  <a:cubicBezTo>
                    <a:pt x="2" y="57"/>
                    <a:pt x="2" y="58"/>
                    <a:pt x="2" y="58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2" y="57"/>
                    <a:pt x="2" y="57"/>
                    <a:pt x="2" y="57"/>
                  </a:cubicBezTo>
                  <a:close/>
                  <a:moveTo>
                    <a:pt x="1" y="58"/>
                  </a:moveTo>
                  <a:cubicBezTo>
                    <a:pt x="0" y="58"/>
                    <a:pt x="0" y="58"/>
                    <a:pt x="0" y="58"/>
                  </a:cubicBezTo>
                  <a:cubicBezTo>
                    <a:pt x="1" y="57"/>
                    <a:pt x="1" y="57"/>
                    <a:pt x="1" y="57"/>
                  </a:cubicBezTo>
                  <a:cubicBezTo>
                    <a:pt x="1" y="58"/>
                    <a:pt x="1" y="58"/>
                    <a:pt x="1" y="58"/>
                  </a:cubicBezTo>
                  <a:close/>
                  <a:moveTo>
                    <a:pt x="0" y="55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lose/>
                  <a:moveTo>
                    <a:pt x="0" y="51"/>
                  </a:moveTo>
                  <a:cubicBezTo>
                    <a:pt x="1" y="51"/>
                    <a:pt x="1" y="51"/>
                    <a:pt x="1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lose/>
                  <a:moveTo>
                    <a:pt x="0" y="50"/>
                  </a:moveTo>
                  <a:cubicBezTo>
                    <a:pt x="1" y="50"/>
                    <a:pt x="1" y="50"/>
                    <a:pt x="1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0" y="50"/>
                    <a:pt x="0" y="50"/>
                    <a:pt x="0" y="50"/>
                  </a:cubicBezTo>
                  <a:close/>
                  <a:moveTo>
                    <a:pt x="2" y="48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8"/>
                    <a:pt x="2" y="48"/>
                    <a:pt x="2" y="48"/>
                  </a:cubicBezTo>
                  <a:close/>
                  <a:moveTo>
                    <a:pt x="3" y="48"/>
                  </a:move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8"/>
                    <a:pt x="3" y="48"/>
                    <a:pt x="3" y="48"/>
                  </a:cubicBezTo>
                  <a:close/>
                  <a:moveTo>
                    <a:pt x="8" y="44"/>
                  </a:moveTo>
                  <a:cubicBezTo>
                    <a:pt x="8" y="44"/>
                    <a:pt x="8" y="44"/>
                    <a:pt x="8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4"/>
                    <a:pt x="8" y="44"/>
                    <a:pt x="8" y="44"/>
                  </a:cubicBezTo>
                  <a:close/>
                  <a:moveTo>
                    <a:pt x="8" y="43"/>
                  </a:moveTo>
                  <a:cubicBezTo>
                    <a:pt x="8" y="43"/>
                    <a:pt x="8" y="44"/>
                    <a:pt x="8" y="44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lose/>
                  <a:moveTo>
                    <a:pt x="8" y="42"/>
                  </a:moveTo>
                  <a:cubicBezTo>
                    <a:pt x="9" y="41"/>
                    <a:pt x="9" y="41"/>
                    <a:pt x="9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8" y="42"/>
                    <a:pt x="8" y="42"/>
                    <a:pt x="8" y="42"/>
                  </a:cubicBezTo>
                  <a:close/>
                  <a:moveTo>
                    <a:pt x="9" y="43"/>
                  </a:moveTo>
                  <a:cubicBezTo>
                    <a:pt x="9" y="43"/>
                    <a:pt x="9" y="43"/>
                    <a:pt x="9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lose/>
                  <a:moveTo>
                    <a:pt x="16" y="35"/>
                  </a:moveTo>
                  <a:cubicBezTo>
                    <a:pt x="16" y="35"/>
                    <a:pt x="16" y="35"/>
                    <a:pt x="16" y="35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6" y="35"/>
                    <a:pt x="16" y="35"/>
                    <a:pt x="16" y="35"/>
                  </a:cubicBezTo>
                  <a:close/>
                  <a:moveTo>
                    <a:pt x="16" y="36"/>
                  </a:move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lose/>
                  <a:moveTo>
                    <a:pt x="17" y="31"/>
                  </a:moveTo>
                  <a:cubicBezTo>
                    <a:pt x="17" y="32"/>
                    <a:pt x="17" y="32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7" y="31"/>
                    <a:pt x="17" y="31"/>
                    <a:pt x="17" y="31"/>
                  </a:cubicBezTo>
                  <a:close/>
                  <a:moveTo>
                    <a:pt x="18" y="30"/>
                  </a:moveTo>
                  <a:cubicBezTo>
                    <a:pt x="18" y="30"/>
                    <a:pt x="18" y="30"/>
                    <a:pt x="18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0"/>
                    <a:pt x="18" y="30"/>
                    <a:pt x="18" y="30"/>
                  </a:cubicBezTo>
                  <a:close/>
                  <a:moveTo>
                    <a:pt x="18" y="29"/>
                  </a:moveTo>
                  <a:cubicBezTo>
                    <a:pt x="18" y="29"/>
                    <a:pt x="18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8" y="29"/>
                    <a:pt x="18" y="29"/>
                    <a:pt x="18" y="29"/>
                  </a:cubicBezTo>
                  <a:close/>
                  <a:moveTo>
                    <a:pt x="21" y="24"/>
                  </a:move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1" y="24"/>
                    <a:pt x="21" y="24"/>
                    <a:pt x="21" y="24"/>
                  </a:cubicBezTo>
                  <a:close/>
                  <a:moveTo>
                    <a:pt x="18" y="21"/>
                  </a:moveTo>
                  <a:cubicBezTo>
                    <a:pt x="18" y="21"/>
                    <a:pt x="18" y="21"/>
                    <a:pt x="18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lose/>
                  <a:moveTo>
                    <a:pt x="19" y="20"/>
                  </a:move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20"/>
                    <a:pt x="19" y="20"/>
                    <a:pt x="19" y="20"/>
                  </a:cubicBezTo>
                  <a:close/>
                  <a:moveTo>
                    <a:pt x="19" y="19"/>
                  </a:moveTo>
                  <a:cubicBezTo>
                    <a:pt x="19" y="19"/>
                    <a:pt x="19" y="19"/>
                    <a:pt x="19" y="19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19" y="19"/>
                    <a:pt x="19" y="19"/>
                    <a:pt x="19" y="19"/>
                  </a:cubicBezTo>
                  <a:close/>
                  <a:moveTo>
                    <a:pt x="21" y="18"/>
                  </a:moveTo>
                  <a:cubicBezTo>
                    <a:pt x="21" y="18"/>
                    <a:pt x="21" y="18"/>
                    <a:pt x="21" y="18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1" y="18"/>
                    <a:pt x="21" y="18"/>
                    <a:pt x="21" y="18"/>
                  </a:cubicBezTo>
                  <a:close/>
                  <a:moveTo>
                    <a:pt x="22" y="17"/>
                  </a:moveTo>
                  <a:cubicBezTo>
                    <a:pt x="22" y="16"/>
                    <a:pt x="22" y="16"/>
                    <a:pt x="22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2" y="17"/>
                    <a:pt x="22" y="17"/>
                    <a:pt x="22" y="17"/>
                  </a:cubicBezTo>
                  <a:close/>
                  <a:moveTo>
                    <a:pt x="23" y="17"/>
                  </a:moveTo>
                  <a:cubicBezTo>
                    <a:pt x="23" y="18"/>
                    <a:pt x="23" y="18"/>
                    <a:pt x="23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3" y="17"/>
                    <a:pt x="23" y="17"/>
                    <a:pt x="23" y="17"/>
                  </a:cubicBezTo>
                  <a:close/>
                  <a:moveTo>
                    <a:pt x="23" y="14"/>
                  </a:moveTo>
                  <a:cubicBezTo>
                    <a:pt x="23" y="15"/>
                    <a:pt x="23" y="15"/>
                    <a:pt x="23" y="1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lose/>
                  <a:moveTo>
                    <a:pt x="24" y="14"/>
                  </a:moveTo>
                  <a:cubicBezTo>
                    <a:pt x="23" y="14"/>
                    <a:pt x="23" y="14"/>
                    <a:pt x="23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4"/>
                    <a:pt x="24" y="14"/>
                    <a:pt x="24" y="14"/>
                  </a:cubicBezTo>
                  <a:close/>
                  <a:moveTo>
                    <a:pt x="26" y="15"/>
                  </a:moveTo>
                  <a:cubicBezTo>
                    <a:pt x="26" y="15"/>
                    <a:pt x="26" y="15"/>
                    <a:pt x="26" y="15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5"/>
                    <a:pt x="26" y="15"/>
                    <a:pt x="26" y="15"/>
                  </a:cubicBezTo>
                  <a:close/>
                  <a:moveTo>
                    <a:pt x="26" y="14"/>
                  </a:move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lose/>
                  <a:moveTo>
                    <a:pt x="27" y="15"/>
                  </a:moveTo>
                  <a:cubicBezTo>
                    <a:pt x="27" y="14"/>
                    <a:pt x="27" y="14"/>
                    <a:pt x="27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5"/>
                    <a:pt x="27" y="15"/>
                    <a:pt x="27" y="15"/>
                  </a:cubicBezTo>
                  <a:close/>
                  <a:moveTo>
                    <a:pt x="29" y="12"/>
                  </a:move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2"/>
                    <a:pt x="29" y="12"/>
                    <a:pt x="29" y="12"/>
                  </a:cubicBezTo>
                  <a:close/>
                  <a:moveTo>
                    <a:pt x="29" y="10"/>
                  </a:moveTo>
                  <a:cubicBezTo>
                    <a:pt x="30" y="10"/>
                    <a:pt x="30" y="10"/>
                    <a:pt x="30" y="1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29" y="10"/>
                    <a:pt x="29" y="10"/>
                    <a:pt x="29" y="10"/>
                  </a:cubicBezTo>
                  <a:close/>
                  <a:moveTo>
                    <a:pt x="31" y="7"/>
                  </a:moveTo>
                  <a:cubicBezTo>
                    <a:pt x="31" y="6"/>
                    <a:pt x="31" y="6"/>
                    <a:pt x="31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7"/>
                    <a:pt x="31" y="7"/>
                    <a:pt x="31" y="7"/>
                  </a:cubicBezTo>
                  <a:close/>
                  <a:moveTo>
                    <a:pt x="30" y="8"/>
                  </a:moveTo>
                  <a:cubicBezTo>
                    <a:pt x="30" y="7"/>
                    <a:pt x="30" y="7"/>
                    <a:pt x="30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0" y="8"/>
                    <a:pt x="30" y="8"/>
                  </a:cubicBezTo>
                  <a:close/>
                  <a:moveTo>
                    <a:pt x="32" y="9"/>
                  </a:moveTo>
                  <a:cubicBezTo>
                    <a:pt x="33" y="8"/>
                    <a:pt x="33" y="8"/>
                    <a:pt x="33" y="8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9"/>
                    <a:pt x="32" y="9"/>
                    <a:pt x="32" y="9"/>
                  </a:cubicBezTo>
                  <a:close/>
                  <a:moveTo>
                    <a:pt x="32" y="9"/>
                  </a:moveTo>
                  <a:cubicBezTo>
                    <a:pt x="32" y="9"/>
                    <a:pt x="32" y="9"/>
                    <a:pt x="32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9"/>
                    <a:pt x="32" y="9"/>
                    <a:pt x="32" y="9"/>
                  </a:cubicBezTo>
                  <a:close/>
                  <a:moveTo>
                    <a:pt x="34" y="7"/>
                  </a:moveTo>
                  <a:cubicBezTo>
                    <a:pt x="33" y="8"/>
                    <a:pt x="33" y="8"/>
                    <a:pt x="33" y="8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4" y="7"/>
                    <a:pt x="34" y="7"/>
                    <a:pt x="34" y="7"/>
                  </a:cubicBezTo>
                  <a:close/>
                  <a:moveTo>
                    <a:pt x="35" y="8"/>
                  </a:moveTo>
                  <a:cubicBezTo>
                    <a:pt x="35" y="8"/>
                    <a:pt x="35" y="8"/>
                    <a:pt x="35" y="8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lose/>
                  <a:moveTo>
                    <a:pt x="40" y="6"/>
                  </a:moveTo>
                  <a:cubicBezTo>
                    <a:pt x="39" y="6"/>
                    <a:pt x="39" y="6"/>
                    <a:pt x="39" y="6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0" y="6"/>
                    <a:pt x="40" y="6"/>
                    <a:pt x="40" y="6"/>
                  </a:cubicBezTo>
                  <a:close/>
                  <a:moveTo>
                    <a:pt x="40" y="5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0" y="5"/>
                    <a:pt x="40" y="5"/>
                    <a:pt x="40" y="5"/>
                  </a:cubicBezTo>
                  <a:close/>
                  <a:moveTo>
                    <a:pt x="39" y="4"/>
                  </a:moveTo>
                  <a:cubicBezTo>
                    <a:pt x="39" y="4"/>
                    <a:pt x="39" y="4"/>
                    <a:pt x="39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39" y="4"/>
                    <a:pt x="39" y="4"/>
                    <a:pt x="39" y="4"/>
                  </a:cubicBezTo>
                  <a:close/>
                  <a:moveTo>
                    <a:pt x="41" y="3"/>
                  </a:moveTo>
                  <a:cubicBezTo>
                    <a:pt x="41" y="3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3"/>
                    <a:pt x="41" y="3"/>
                    <a:pt x="41" y="3"/>
                  </a:cubicBezTo>
                  <a:close/>
                  <a:moveTo>
                    <a:pt x="43" y="2"/>
                  </a:move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3" y="2"/>
                    <a:pt x="43" y="2"/>
                    <a:pt x="43" y="2"/>
                  </a:cubicBezTo>
                  <a:close/>
                  <a:moveTo>
                    <a:pt x="44" y="1"/>
                  </a:moveTo>
                  <a:cubicBezTo>
                    <a:pt x="43" y="1"/>
                    <a:pt x="43" y="1"/>
                    <a:pt x="43" y="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lose/>
                  <a:moveTo>
                    <a:pt x="45" y="1"/>
                  </a:moveTo>
                  <a:cubicBezTo>
                    <a:pt x="45" y="1"/>
                    <a:pt x="45" y="1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1"/>
                    <a:pt x="45" y="1"/>
                    <a:pt x="45" y="1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8" name="Freeform 44"/>
            <p:cNvSpPr>
              <a:spLocks noEditPoints="1"/>
            </p:cNvSpPr>
            <p:nvPr/>
          </p:nvSpPr>
          <p:spPr bwMode="auto">
            <a:xfrm>
              <a:off x="3500438" y="1728788"/>
              <a:ext cx="184150" cy="420688"/>
            </a:xfrm>
            <a:custGeom>
              <a:avLst/>
              <a:gdLst>
                <a:gd name="T0" fmla="*/ 4 w 116"/>
                <a:gd name="T1" fmla="*/ 193 h 265"/>
                <a:gd name="T2" fmla="*/ 12 w 116"/>
                <a:gd name="T3" fmla="*/ 181 h 265"/>
                <a:gd name="T4" fmla="*/ 12 w 116"/>
                <a:gd name="T5" fmla="*/ 156 h 265"/>
                <a:gd name="T6" fmla="*/ 4 w 116"/>
                <a:gd name="T7" fmla="*/ 128 h 265"/>
                <a:gd name="T8" fmla="*/ 16 w 116"/>
                <a:gd name="T9" fmla="*/ 108 h 265"/>
                <a:gd name="T10" fmla="*/ 24 w 116"/>
                <a:gd name="T11" fmla="*/ 76 h 265"/>
                <a:gd name="T12" fmla="*/ 32 w 116"/>
                <a:gd name="T13" fmla="*/ 60 h 265"/>
                <a:gd name="T14" fmla="*/ 36 w 116"/>
                <a:gd name="T15" fmla="*/ 32 h 265"/>
                <a:gd name="T16" fmla="*/ 48 w 116"/>
                <a:gd name="T17" fmla="*/ 24 h 265"/>
                <a:gd name="T18" fmla="*/ 52 w 116"/>
                <a:gd name="T19" fmla="*/ 16 h 265"/>
                <a:gd name="T20" fmla="*/ 68 w 116"/>
                <a:gd name="T21" fmla="*/ 12 h 265"/>
                <a:gd name="T22" fmla="*/ 72 w 116"/>
                <a:gd name="T23" fmla="*/ 8 h 265"/>
                <a:gd name="T24" fmla="*/ 80 w 116"/>
                <a:gd name="T25" fmla="*/ 4 h 265"/>
                <a:gd name="T26" fmla="*/ 100 w 116"/>
                <a:gd name="T27" fmla="*/ 16 h 265"/>
                <a:gd name="T28" fmla="*/ 104 w 116"/>
                <a:gd name="T29" fmla="*/ 24 h 265"/>
                <a:gd name="T30" fmla="*/ 108 w 116"/>
                <a:gd name="T31" fmla="*/ 40 h 265"/>
                <a:gd name="T32" fmla="*/ 112 w 116"/>
                <a:gd name="T33" fmla="*/ 60 h 265"/>
                <a:gd name="T34" fmla="*/ 112 w 116"/>
                <a:gd name="T35" fmla="*/ 68 h 265"/>
                <a:gd name="T36" fmla="*/ 100 w 116"/>
                <a:gd name="T37" fmla="*/ 72 h 265"/>
                <a:gd name="T38" fmla="*/ 92 w 116"/>
                <a:gd name="T39" fmla="*/ 72 h 265"/>
                <a:gd name="T40" fmla="*/ 92 w 116"/>
                <a:gd name="T41" fmla="*/ 80 h 265"/>
                <a:gd name="T42" fmla="*/ 92 w 116"/>
                <a:gd name="T43" fmla="*/ 84 h 265"/>
                <a:gd name="T44" fmla="*/ 92 w 116"/>
                <a:gd name="T45" fmla="*/ 96 h 265"/>
                <a:gd name="T46" fmla="*/ 88 w 116"/>
                <a:gd name="T47" fmla="*/ 104 h 265"/>
                <a:gd name="T48" fmla="*/ 80 w 116"/>
                <a:gd name="T49" fmla="*/ 116 h 265"/>
                <a:gd name="T50" fmla="*/ 72 w 116"/>
                <a:gd name="T51" fmla="*/ 124 h 265"/>
                <a:gd name="T52" fmla="*/ 64 w 116"/>
                <a:gd name="T53" fmla="*/ 128 h 265"/>
                <a:gd name="T54" fmla="*/ 60 w 116"/>
                <a:gd name="T55" fmla="*/ 136 h 265"/>
                <a:gd name="T56" fmla="*/ 56 w 116"/>
                <a:gd name="T57" fmla="*/ 148 h 265"/>
                <a:gd name="T58" fmla="*/ 56 w 116"/>
                <a:gd name="T59" fmla="*/ 160 h 265"/>
                <a:gd name="T60" fmla="*/ 60 w 116"/>
                <a:gd name="T61" fmla="*/ 169 h 265"/>
                <a:gd name="T62" fmla="*/ 68 w 116"/>
                <a:gd name="T63" fmla="*/ 177 h 265"/>
                <a:gd name="T64" fmla="*/ 68 w 116"/>
                <a:gd name="T65" fmla="*/ 197 h 265"/>
                <a:gd name="T66" fmla="*/ 60 w 116"/>
                <a:gd name="T67" fmla="*/ 193 h 265"/>
                <a:gd name="T68" fmla="*/ 48 w 116"/>
                <a:gd name="T69" fmla="*/ 193 h 265"/>
                <a:gd name="T70" fmla="*/ 56 w 116"/>
                <a:gd name="T71" fmla="*/ 197 h 265"/>
                <a:gd name="T72" fmla="*/ 72 w 116"/>
                <a:gd name="T73" fmla="*/ 197 h 265"/>
                <a:gd name="T74" fmla="*/ 64 w 116"/>
                <a:gd name="T75" fmla="*/ 201 h 265"/>
                <a:gd name="T76" fmla="*/ 56 w 116"/>
                <a:gd name="T77" fmla="*/ 209 h 265"/>
                <a:gd name="T78" fmla="*/ 52 w 116"/>
                <a:gd name="T79" fmla="*/ 213 h 265"/>
                <a:gd name="T80" fmla="*/ 56 w 116"/>
                <a:gd name="T81" fmla="*/ 225 h 265"/>
                <a:gd name="T82" fmla="*/ 56 w 116"/>
                <a:gd name="T83" fmla="*/ 237 h 265"/>
                <a:gd name="T84" fmla="*/ 44 w 116"/>
                <a:gd name="T85" fmla="*/ 253 h 265"/>
                <a:gd name="T86" fmla="*/ 32 w 116"/>
                <a:gd name="T87" fmla="*/ 261 h 265"/>
                <a:gd name="T88" fmla="*/ 20 w 116"/>
                <a:gd name="T89" fmla="*/ 261 h 265"/>
                <a:gd name="T90" fmla="*/ 20 w 116"/>
                <a:gd name="T91" fmla="*/ 249 h 265"/>
                <a:gd name="T92" fmla="*/ 8 w 116"/>
                <a:gd name="T93" fmla="*/ 233 h 265"/>
                <a:gd name="T94" fmla="*/ 4 w 116"/>
                <a:gd name="T95" fmla="*/ 221 h 265"/>
                <a:gd name="T96" fmla="*/ 4 w 116"/>
                <a:gd name="T97" fmla="*/ 217 h 265"/>
                <a:gd name="T98" fmla="*/ 0 w 116"/>
                <a:gd name="T99" fmla="*/ 209 h 265"/>
                <a:gd name="T100" fmla="*/ 72 w 116"/>
                <a:gd name="T101" fmla="*/ 201 h 265"/>
                <a:gd name="T102" fmla="*/ 4 w 116"/>
                <a:gd name="T103" fmla="*/ 221 h 265"/>
                <a:gd name="T104" fmla="*/ 80 w 116"/>
                <a:gd name="T105" fmla="*/ 213 h 265"/>
                <a:gd name="T106" fmla="*/ 84 w 116"/>
                <a:gd name="T107" fmla="*/ 225 h 265"/>
                <a:gd name="T108" fmla="*/ 76 w 116"/>
                <a:gd name="T109" fmla="*/ 241 h 265"/>
                <a:gd name="T110" fmla="*/ 80 w 116"/>
                <a:gd name="T111" fmla="*/ 229 h 265"/>
                <a:gd name="T112" fmla="*/ 76 w 116"/>
                <a:gd name="T113" fmla="*/ 225 h 265"/>
                <a:gd name="T114" fmla="*/ 76 w 116"/>
                <a:gd name="T115" fmla="*/ 237 h 265"/>
                <a:gd name="T116" fmla="*/ 56 w 116"/>
                <a:gd name="T117" fmla="*/ 253 h 265"/>
                <a:gd name="T118" fmla="*/ 60 w 116"/>
                <a:gd name="T119" fmla="*/ 233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6" h="265">
                  <a:moveTo>
                    <a:pt x="0" y="205"/>
                  </a:move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197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4" y="189"/>
                  </a:lnTo>
                  <a:lnTo>
                    <a:pt x="4" y="189"/>
                  </a:lnTo>
                  <a:lnTo>
                    <a:pt x="8" y="189"/>
                  </a:lnTo>
                  <a:lnTo>
                    <a:pt x="8" y="185"/>
                  </a:lnTo>
                  <a:lnTo>
                    <a:pt x="8" y="181"/>
                  </a:lnTo>
                  <a:lnTo>
                    <a:pt x="12" y="181"/>
                  </a:lnTo>
                  <a:lnTo>
                    <a:pt x="8" y="177"/>
                  </a:lnTo>
                  <a:lnTo>
                    <a:pt x="8" y="173"/>
                  </a:lnTo>
                  <a:lnTo>
                    <a:pt x="8" y="169"/>
                  </a:lnTo>
                  <a:lnTo>
                    <a:pt x="8" y="165"/>
                  </a:lnTo>
                  <a:lnTo>
                    <a:pt x="12" y="165"/>
                  </a:lnTo>
                  <a:lnTo>
                    <a:pt x="12" y="160"/>
                  </a:lnTo>
                  <a:lnTo>
                    <a:pt x="12" y="156"/>
                  </a:lnTo>
                  <a:lnTo>
                    <a:pt x="8" y="152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8" y="140"/>
                  </a:lnTo>
                  <a:lnTo>
                    <a:pt x="4" y="136"/>
                  </a:lnTo>
                  <a:lnTo>
                    <a:pt x="4" y="132"/>
                  </a:lnTo>
                  <a:lnTo>
                    <a:pt x="4" y="128"/>
                  </a:lnTo>
                  <a:lnTo>
                    <a:pt x="4" y="124"/>
                  </a:lnTo>
                  <a:lnTo>
                    <a:pt x="4" y="116"/>
                  </a:lnTo>
                  <a:lnTo>
                    <a:pt x="4" y="112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12" y="108"/>
                  </a:lnTo>
                  <a:lnTo>
                    <a:pt x="16" y="108"/>
                  </a:lnTo>
                  <a:lnTo>
                    <a:pt x="20" y="104"/>
                  </a:lnTo>
                  <a:lnTo>
                    <a:pt x="20" y="100"/>
                  </a:lnTo>
                  <a:lnTo>
                    <a:pt x="16" y="100"/>
                  </a:lnTo>
                  <a:lnTo>
                    <a:pt x="16" y="96"/>
                  </a:lnTo>
                  <a:lnTo>
                    <a:pt x="20" y="84"/>
                  </a:lnTo>
                  <a:lnTo>
                    <a:pt x="20" y="80"/>
                  </a:lnTo>
                  <a:lnTo>
                    <a:pt x="24" y="76"/>
                  </a:lnTo>
                  <a:lnTo>
                    <a:pt x="24" y="72"/>
                  </a:lnTo>
                  <a:lnTo>
                    <a:pt x="24" y="68"/>
                  </a:lnTo>
                  <a:lnTo>
                    <a:pt x="24" y="68"/>
                  </a:lnTo>
                  <a:lnTo>
                    <a:pt x="24" y="64"/>
                  </a:lnTo>
                  <a:lnTo>
                    <a:pt x="24" y="64"/>
                  </a:lnTo>
                  <a:lnTo>
                    <a:pt x="28" y="60"/>
                  </a:lnTo>
                  <a:lnTo>
                    <a:pt x="32" y="60"/>
                  </a:lnTo>
                  <a:lnTo>
                    <a:pt x="32" y="56"/>
                  </a:lnTo>
                  <a:lnTo>
                    <a:pt x="36" y="52"/>
                  </a:lnTo>
                  <a:lnTo>
                    <a:pt x="40" y="48"/>
                  </a:lnTo>
                  <a:lnTo>
                    <a:pt x="40" y="44"/>
                  </a:lnTo>
                  <a:lnTo>
                    <a:pt x="40" y="40"/>
                  </a:lnTo>
                  <a:lnTo>
                    <a:pt x="36" y="40"/>
                  </a:lnTo>
                  <a:lnTo>
                    <a:pt x="36" y="32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0" y="28"/>
                  </a:lnTo>
                  <a:lnTo>
                    <a:pt x="44" y="28"/>
                  </a:lnTo>
                  <a:lnTo>
                    <a:pt x="44" y="24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2" y="20"/>
                  </a:lnTo>
                  <a:lnTo>
                    <a:pt x="52" y="20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6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68" y="16"/>
                  </a:lnTo>
                  <a:lnTo>
                    <a:pt x="72" y="16"/>
                  </a:lnTo>
                  <a:lnTo>
                    <a:pt x="72" y="16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80" y="4"/>
                  </a:lnTo>
                  <a:lnTo>
                    <a:pt x="80" y="4"/>
                  </a:lnTo>
                  <a:lnTo>
                    <a:pt x="84" y="8"/>
                  </a:lnTo>
                  <a:lnTo>
                    <a:pt x="88" y="12"/>
                  </a:lnTo>
                  <a:lnTo>
                    <a:pt x="92" y="12"/>
                  </a:lnTo>
                  <a:lnTo>
                    <a:pt x="96" y="12"/>
                  </a:lnTo>
                  <a:lnTo>
                    <a:pt x="96" y="12"/>
                  </a:lnTo>
                  <a:lnTo>
                    <a:pt x="100" y="16"/>
                  </a:lnTo>
                  <a:lnTo>
                    <a:pt x="100" y="16"/>
                  </a:lnTo>
                  <a:lnTo>
                    <a:pt x="100" y="16"/>
                  </a:lnTo>
                  <a:lnTo>
                    <a:pt x="100" y="16"/>
                  </a:lnTo>
                  <a:lnTo>
                    <a:pt x="104" y="20"/>
                  </a:lnTo>
                  <a:lnTo>
                    <a:pt x="104" y="20"/>
                  </a:lnTo>
                  <a:lnTo>
                    <a:pt x="108" y="24"/>
                  </a:lnTo>
                  <a:lnTo>
                    <a:pt x="104" y="24"/>
                  </a:lnTo>
                  <a:lnTo>
                    <a:pt x="104" y="28"/>
                  </a:lnTo>
                  <a:lnTo>
                    <a:pt x="104" y="32"/>
                  </a:lnTo>
                  <a:lnTo>
                    <a:pt x="104" y="32"/>
                  </a:lnTo>
                  <a:lnTo>
                    <a:pt x="108" y="32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40"/>
                  </a:lnTo>
                  <a:lnTo>
                    <a:pt x="108" y="44"/>
                  </a:lnTo>
                  <a:lnTo>
                    <a:pt x="112" y="48"/>
                  </a:lnTo>
                  <a:lnTo>
                    <a:pt x="108" y="48"/>
                  </a:lnTo>
                  <a:lnTo>
                    <a:pt x="112" y="52"/>
                  </a:lnTo>
                  <a:lnTo>
                    <a:pt x="112" y="56"/>
                  </a:lnTo>
                  <a:lnTo>
                    <a:pt x="108" y="56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16" y="64"/>
                  </a:lnTo>
                  <a:lnTo>
                    <a:pt x="116" y="68"/>
                  </a:lnTo>
                  <a:lnTo>
                    <a:pt x="116" y="68"/>
                  </a:lnTo>
                  <a:lnTo>
                    <a:pt x="116" y="68"/>
                  </a:lnTo>
                  <a:lnTo>
                    <a:pt x="116" y="72"/>
                  </a:lnTo>
                  <a:lnTo>
                    <a:pt x="112" y="68"/>
                  </a:lnTo>
                  <a:lnTo>
                    <a:pt x="112" y="68"/>
                  </a:lnTo>
                  <a:lnTo>
                    <a:pt x="108" y="72"/>
                  </a:lnTo>
                  <a:lnTo>
                    <a:pt x="108" y="68"/>
                  </a:lnTo>
                  <a:lnTo>
                    <a:pt x="104" y="72"/>
                  </a:lnTo>
                  <a:lnTo>
                    <a:pt x="104" y="72"/>
                  </a:lnTo>
                  <a:lnTo>
                    <a:pt x="104" y="68"/>
                  </a:lnTo>
                  <a:lnTo>
                    <a:pt x="100" y="72"/>
                  </a:lnTo>
                  <a:lnTo>
                    <a:pt x="100" y="68"/>
                  </a:lnTo>
                  <a:lnTo>
                    <a:pt x="96" y="68"/>
                  </a:lnTo>
                  <a:lnTo>
                    <a:pt x="96" y="72"/>
                  </a:lnTo>
                  <a:lnTo>
                    <a:pt x="96" y="72"/>
                  </a:lnTo>
                  <a:lnTo>
                    <a:pt x="96" y="72"/>
                  </a:lnTo>
                  <a:lnTo>
                    <a:pt x="92" y="72"/>
                  </a:lnTo>
                  <a:lnTo>
                    <a:pt x="92" y="72"/>
                  </a:lnTo>
                  <a:lnTo>
                    <a:pt x="92" y="76"/>
                  </a:lnTo>
                  <a:lnTo>
                    <a:pt x="96" y="76"/>
                  </a:lnTo>
                  <a:lnTo>
                    <a:pt x="92" y="76"/>
                  </a:lnTo>
                  <a:lnTo>
                    <a:pt x="92" y="76"/>
                  </a:lnTo>
                  <a:lnTo>
                    <a:pt x="88" y="80"/>
                  </a:lnTo>
                  <a:lnTo>
                    <a:pt x="92" y="80"/>
                  </a:lnTo>
                  <a:lnTo>
                    <a:pt x="92" y="80"/>
                  </a:lnTo>
                  <a:lnTo>
                    <a:pt x="92" y="80"/>
                  </a:lnTo>
                  <a:lnTo>
                    <a:pt x="92" y="80"/>
                  </a:lnTo>
                  <a:lnTo>
                    <a:pt x="88" y="80"/>
                  </a:lnTo>
                  <a:lnTo>
                    <a:pt x="88" y="80"/>
                  </a:lnTo>
                  <a:lnTo>
                    <a:pt x="88" y="80"/>
                  </a:lnTo>
                  <a:lnTo>
                    <a:pt x="92" y="80"/>
                  </a:lnTo>
                  <a:lnTo>
                    <a:pt x="92" y="84"/>
                  </a:lnTo>
                  <a:lnTo>
                    <a:pt x="92" y="84"/>
                  </a:lnTo>
                  <a:lnTo>
                    <a:pt x="88" y="88"/>
                  </a:lnTo>
                  <a:lnTo>
                    <a:pt x="92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92" y="92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88" y="100"/>
                  </a:lnTo>
                  <a:lnTo>
                    <a:pt x="88" y="104"/>
                  </a:lnTo>
                  <a:lnTo>
                    <a:pt x="88" y="108"/>
                  </a:lnTo>
                  <a:lnTo>
                    <a:pt x="84" y="108"/>
                  </a:lnTo>
                  <a:lnTo>
                    <a:pt x="84" y="112"/>
                  </a:lnTo>
                  <a:lnTo>
                    <a:pt x="80" y="112"/>
                  </a:lnTo>
                  <a:lnTo>
                    <a:pt x="80" y="112"/>
                  </a:lnTo>
                  <a:lnTo>
                    <a:pt x="80" y="116"/>
                  </a:lnTo>
                  <a:lnTo>
                    <a:pt x="80" y="116"/>
                  </a:lnTo>
                  <a:lnTo>
                    <a:pt x="76" y="120"/>
                  </a:lnTo>
                  <a:lnTo>
                    <a:pt x="76" y="120"/>
                  </a:lnTo>
                  <a:lnTo>
                    <a:pt x="76" y="116"/>
                  </a:lnTo>
                  <a:lnTo>
                    <a:pt x="76" y="116"/>
                  </a:lnTo>
                  <a:lnTo>
                    <a:pt x="72" y="120"/>
                  </a:lnTo>
                  <a:lnTo>
                    <a:pt x="72" y="120"/>
                  </a:lnTo>
                  <a:lnTo>
                    <a:pt x="72" y="124"/>
                  </a:lnTo>
                  <a:lnTo>
                    <a:pt x="72" y="120"/>
                  </a:lnTo>
                  <a:lnTo>
                    <a:pt x="68" y="120"/>
                  </a:lnTo>
                  <a:lnTo>
                    <a:pt x="68" y="124"/>
                  </a:lnTo>
                  <a:lnTo>
                    <a:pt x="68" y="124"/>
                  </a:lnTo>
                  <a:lnTo>
                    <a:pt x="68" y="124"/>
                  </a:lnTo>
                  <a:lnTo>
                    <a:pt x="64" y="124"/>
                  </a:lnTo>
                  <a:lnTo>
                    <a:pt x="64" y="128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64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6"/>
                  </a:lnTo>
                  <a:lnTo>
                    <a:pt x="56" y="136"/>
                  </a:lnTo>
                  <a:lnTo>
                    <a:pt x="56" y="136"/>
                  </a:lnTo>
                  <a:lnTo>
                    <a:pt x="56" y="140"/>
                  </a:lnTo>
                  <a:lnTo>
                    <a:pt x="56" y="144"/>
                  </a:lnTo>
                  <a:lnTo>
                    <a:pt x="56" y="144"/>
                  </a:lnTo>
                  <a:lnTo>
                    <a:pt x="56" y="148"/>
                  </a:lnTo>
                  <a:lnTo>
                    <a:pt x="56" y="148"/>
                  </a:lnTo>
                  <a:lnTo>
                    <a:pt x="60" y="152"/>
                  </a:lnTo>
                  <a:lnTo>
                    <a:pt x="56" y="156"/>
                  </a:lnTo>
                  <a:lnTo>
                    <a:pt x="56" y="152"/>
                  </a:lnTo>
                  <a:lnTo>
                    <a:pt x="56" y="152"/>
                  </a:lnTo>
                  <a:lnTo>
                    <a:pt x="56" y="156"/>
                  </a:lnTo>
                  <a:lnTo>
                    <a:pt x="56" y="160"/>
                  </a:lnTo>
                  <a:lnTo>
                    <a:pt x="56" y="160"/>
                  </a:lnTo>
                  <a:lnTo>
                    <a:pt x="56" y="160"/>
                  </a:lnTo>
                  <a:lnTo>
                    <a:pt x="56" y="160"/>
                  </a:lnTo>
                  <a:lnTo>
                    <a:pt x="56" y="165"/>
                  </a:lnTo>
                  <a:lnTo>
                    <a:pt x="56" y="169"/>
                  </a:lnTo>
                  <a:lnTo>
                    <a:pt x="56" y="169"/>
                  </a:lnTo>
                  <a:lnTo>
                    <a:pt x="56" y="169"/>
                  </a:lnTo>
                  <a:lnTo>
                    <a:pt x="60" y="169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4" y="177"/>
                  </a:lnTo>
                  <a:lnTo>
                    <a:pt x="68" y="177"/>
                  </a:lnTo>
                  <a:lnTo>
                    <a:pt x="68" y="181"/>
                  </a:lnTo>
                  <a:lnTo>
                    <a:pt x="72" y="181"/>
                  </a:lnTo>
                  <a:lnTo>
                    <a:pt x="72" y="185"/>
                  </a:lnTo>
                  <a:lnTo>
                    <a:pt x="76" y="185"/>
                  </a:lnTo>
                  <a:lnTo>
                    <a:pt x="72" y="189"/>
                  </a:lnTo>
                  <a:lnTo>
                    <a:pt x="72" y="193"/>
                  </a:lnTo>
                  <a:lnTo>
                    <a:pt x="68" y="197"/>
                  </a:lnTo>
                  <a:lnTo>
                    <a:pt x="68" y="197"/>
                  </a:lnTo>
                  <a:lnTo>
                    <a:pt x="64" y="193"/>
                  </a:lnTo>
                  <a:lnTo>
                    <a:pt x="64" y="193"/>
                  </a:lnTo>
                  <a:lnTo>
                    <a:pt x="64" y="193"/>
                  </a:lnTo>
                  <a:lnTo>
                    <a:pt x="60" y="193"/>
                  </a:lnTo>
                  <a:lnTo>
                    <a:pt x="60" y="193"/>
                  </a:lnTo>
                  <a:lnTo>
                    <a:pt x="60" y="193"/>
                  </a:lnTo>
                  <a:lnTo>
                    <a:pt x="60" y="193"/>
                  </a:lnTo>
                  <a:lnTo>
                    <a:pt x="56" y="193"/>
                  </a:lnTo>
                  <a:lnTo>
                    <a:pt x="56" y="193"/>
                  </a:lnTo>
                  <a:lnTo>
                    <a:pt x="56" y="193"/>
                  </a:lnTo>
                  <a:lnTo>
                    <a:pt x="52" y="193"/>
                  </a:lnTo>
                  <a:lnTo>
                    <a:pt x="52" y="193"/>
                  </a:lnTo>
                  <a:lnTo>
                    <a:pt x="48" y="193"/>
                  </a:lnTo>
                  <a:lnTo>
                    <a:pt x="48" y="193"/>
                  </a:lnTo>
                  <a:lnTo>
                    <a:pt x="48" y="197"/>
                  </a:lnTo>
                  <a:lnTo>
                    <a:pt x="52" y="197"/>
                  </a:lnTo>
                  <a:lnTo>
                    <a:pt x="52" y="197"/>
                  </a:lnTo>
                  <a:lnTo>
                    <a:pt x="52" y="197"/>
                  </a:lnTo>
                  <a:lnTo>
                    <a:pt x="56" y="197"/>
                  </a:lnTo>
                  <a:lnTo>
                    <a:pt x="56" y="197"/>
                  </a:lnTo>
                  <a:lnTo>
                    <a:pt x="60" y="197"/>
                  </a:lnTo>
                  <a:lnTo>
                    <a:pt x="60" y="197"/>
                  </a:lnTo>
                  <a:lnTo>
                    <a:pt x="64" y="197"/>
                  </a:lnTo>
                  <a:lnTo>
                    <a:pt x="64" y="197"/>
                  </a:lnTo>
                  <a:lnTo>
                    <a:pt x="68" y="197"/>
                  </a:lnTo>
                  <a:lnTo>
                    <a:pt x="68" y="197"/>
                  </a:lnTo>
                  <a:lnTo>
                    <a:pt x="72" y="197"/>
                  </a:lnTo>
                  <a:lnTo>
                    <a:pt x="72" y="201"/>
                  </a:lnTo>
                  <a:lnTo>
                    <a:pt x="68" y="201"/>
                  </a:lnTo>
                  <a:lnTo>
                    <a:pt x="68" y="201"/>
                  </a:lnTo>
                  <a:lnTo>
                    <a:pt x="64" y="205"/>
                  </a:lnTo>
                  <a:lnTo>
                    <a:pt x="64" y="205"/>
                  </a:lnTo>
                  <a:lnTo>
                    <a:pt x="64" y="205"/>
                  </a:lnTo>
                  <a:lnTo>
                    <a:pt x="64" y="201"/>
                  </a:lnTo>
                  <a:lnTo>
                    <a:pt x="64" y="205"/>
                  </a:lnTo>
                  <a:lnTo>
                    <a:pt x="64" y="205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9"/>
                  </a:lnTo>
                  <a:lnTo>
                    <a:pt x="56" y="209"/>
                  </a:lnTo>
                  <a:lnTo>
                    <a:pt x="56" y="209"/>
                  </a:lnTo>
                  <a:lnTo>
                    <a:pt x="56" y="209"/>
                  </a:lnTo>
                  <a:lnTo>
                    <a:pt x="56" y="209"/>
                  </a:lnTo>
                  <a:lnTo>
                    <a:pt x="56" y="209"/>
                  </a:lnTo>
                  <a:lnTo>
                    <a:pt x="52" y="213"/>
                  </a:lnTo>
                  <a:lnTo>
                    <a:pt x="56" y="213"/>
                  </a:lnTo>
                  <a:lnTo>
                    <a:pt x="56" y="213"/>
                  </a:lnTo>
                  <a:lnTo>
                    <a:pt x="52" y="213"/>
                  </a:lnTo>
                  <a:lnTo>
                    <a:pt x="56" y="217"/>
                  </a:lnTo>
                  <a:lnTo>
                    <a:pt x="56" y="217"/>
                  </a:lnTo>
                  <a:lnTo>
                    <a:pt x="56" y="221"/>
                  </a:lnTo>
                  <a:lnTo>
                    <a:pt x="60" y="221"/>
                  </a:lnTo>
                  <a:lnTo>
                    <a:pt x="56" y="221"/>
                  </a:lnTo>
                  <a:lnTo>
                    <a:pt x="52" y="221"/>
                  </a:lnTo>
                  <a:lnTo>
                    <a:pt x="56" y="225"/>
                  </a:lnTo>
                  <a:lnTo>
                    <a:pt x="52" y="225"/>
                  </a:lnTo>
                  <a:lnTo>
                    <a:pt x="56" y="229"/>
                  </a:lnTo>
                  <a:lnTo>
                    <a:pt x="52" y="229"/>
                  </a:lnTo>
                  <a:lnTo>
                    <a:pt x="56" y="233"/>
                  </a:lnTo>
                  <a:lnTo>
                    <a:pt x="52" y="233"/>
                  </a:lnTo>
                  <a:lnTo>
                    <a:pt x="52" y="237"/>
                  </a:lnTo>
                  <a:lnTo>
                    <a:pt x="56" y="237"/>
                  </a:lnTo>
                  <a:lnTo>
                    <a:pt x="56" y="241"/>
                  </a:lnTo>
                  <a:lnTo>
                    <a:pt x="56" y="245"/>
                  </a:lnTo>
                  <a:lnTo>
                    <a:pt x="52" y="249"/>
                  </a:lnTo>
                  <a:lnTo>
                    <a:pt x="52" y="253"/>
                  </a:lnTo>
                  <a:lnTo>
                    <a:pt x="48" y="257"/>
                  </a:lnTo>
                  <a:lnTo>
                    <a:pt x="48" y="253"/>
                  </a:lnTo>
                  <a:lnTo>
                    <a:pt x="44" y="253"/>
                  </a:lnTo>
                  <a:lnTo>
                    <a:pt x="44" y="253"/>
                  </a:lnTo>
                  <a:lnTo>
                    <a:pt x="40" y="253"/>
                  </a:lnTo>
                  <a:lnTo>
                    <a:pt x="40" y="253"/>
                  </a:lnTo>
                  <a:lnTo>
                    <a:pt x="36" y="257"/>
                  </a:lnTo>
                  <a:lnTo>
                    <a:pt x="32" y="257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5"/>
                  </a:lnTo>
                  <a:lnTo>
                    <a:pt x="28" y="265"/>
                  </a:lnTo>
                  <a:lnTo>
                    <a:pt x="24" y="265"/>
                  </a:lnTo>
                  <a:lnTo>
                    <a:pt x="20" y="265"/>
                  </a:lnTo>
                  <a:lnTo>
                    <a:pt x="20" y="265"/>
                  </a:lnTo>
                  <a:lnTo>
                    <a:pt x="20" y="261"/>
                  </a:lnTo>
                  <a:lnTo>
                    <a:pt x="20" y="257"/>
                  </a:lnTo>
                  <a:lnTo>
                    <a:pt x="16" y="257"/>
                  </a:lnTo>
                  <a:lnTo>
                    <a:pt x="16" y="253"/>
                  </a:lnTo>
                  <a:lnTo>
                    <a:pt x="16" y="253"/>
                  </a:lnTo>
                  <a:lnTo>
                    <a:pt x="16" y="253"/>
                  </a:lnTo>
                  <a:lnTo>
                    <a:pt x="20" y="253"/>
                  </a:lnTo>
                  <a:lnTo>
                    <a:pt x="20" y="249"/>
                  </a:lnTo>
                  <a:lnTo>
                    <a:pt x="20" y="245"/>
                  </a:lnTo>
                  <a:lnTo>
                    <a:pt x="16" y="245"/>
                  </a:lnTo>
                  <a:lnTo>
                    <a:pt x="16" y="245"/>
                  </a:lnTo>
                  <a:lnTo>
                    <a:pt x="12" y="241"/>
                  </a:lnTo>
                  <a:lnTo>
                    <a:pt x="12" y="241"/>
                  </a:lnTo>
                  <a:lnTo>
                    <a:pt x="12" y="237"/>
                  </a:lnTo>
                  <a:lnTo>
                    <a:pt x="8" y="233"/>
                  </a:lnTo>
                  <a:lnTo>
                    <a:pt x="8" y="233"/>
                  </a:lnTo>
                  <a:lnTo>
                    <a:pt x="8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4" y="217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21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09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5"/>
                  </a:lnTo>
                  <a:close/>
                  <a:moveTo>
                    <a:pt x="68" y="197"/>
                  </a:moveTo>
                  <a:lnTo>
                    <a:pt x="72" y="201"/>
                  </a:lnTo>
                  <a:lnTo>
                    <a:pt x="72" y="201"/>
                  </a:lnTo>
                  <a:lnTo>
                    <a:pt x="72" y="197"/>
                  </a:lnTo>
                  <a:lnTo>
                    <a:pt x="76" y="193"/>
                  </a:lnTo>
                  <a:lnTo>
                    <a:pt x="76" y="193"/>
                  </a:lnTo>
                  <a:lnTo>
                    <a:pt x="72" y="193"/>
                  </a:lnTo>
                  <a:lnTo>
                    <a:pt x="68" y="197"/>
                  </a:lnTo>
                  <a:lnTo>
                    <a:pt x="68" y="197"/>
                  </a:lnTo>
                  <a:close/>
                  <a:moveTo>
                    <a:pt x="4" y="221"/>
                  </a:move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close/>
                  <a:moveTo>
                    <a:pt x="80" y="213"/>
                  </a:moveTo>
                  <a:lnTo>
                    <a:pt x="80" y="213"/>
                  </a:lnTo>
                  <a:lnTo>
                    <a:pt x="84" y="213"/>
                  </a:lnTo>
                  <a:lnTo>
                    <a:pt x="80" y="213"/>
                  </a:lnTo>
                  <a:lnTo>
                    <a:pt x="80" y="213"/>
                  </a:lnTo>
                  <a:lnTo>
                    <a:pt x="80" y="213"/>
                  </a:lnTo>
                  <a:close/>
                  <a:moveTo>
                    <a:pt x="80" y="225"/>
                  </a:moveTo>
                  <a:lnTo>
                    <a:pt x="80" y="225"/>
                  </a:lnTo>
                  <a:lnTo>
                    <a:pt x="84" y="225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0" y="225"/>
                  </a:lnTo>
                  <a:lnTo>
                    <a:pt x="80" y="225"/>
                  </a:lnTo>
                  <a:close/>
                  <a:moveTo>
                    <a:pt x="72" y="241"/>
                  </a:moveTo>
                  <a:lnTo>
                    <a:pt x="76" y="241"/>
                  </a:lnTo>
                  <a:lnTo>
                    <a:pt x="76" y="241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80" y="237"/>
                  </a:lnTo>
                  <a:lnTo>
                    <a:pt x="80" y="233"/>
                  </a:lnTo>
                  <a:lnTo>
                    <a:pt x="80" y="233"/>
                  </a:lnTo>
                  <a:lnTo>
                    <a:pt x="80" y="229"/>
                  </a:lnTo>
                  <a:lnTo>
                    <a:pt x="80" y="229"/>
                  </a:lnTo>
                  <a:lnTo>
                    <a:pt x="80" y="229"/>
                  </a:lnTo>
                  <a:lnTo>
                    <a:pt x="80" y="225"/>
                  </a:lnTo>
                  <a:lnTo>
                    <a:pt x="80" y="225"/>
                  </a:lnTo>
                  <a:lnTo>
                    <a:pt x="80" y="225"/>
                  </a:lnTo>
                  <a:lnTo>
                    <a:pt x="80" y="225"/>
                  </a:lnTo>
                  <a:lnTo>
                    <a:pt x="76" y="225"/>
                  </a:lnTo>
                  <a:lnTo>
                    <a:pt x="76" y="225"/>
                  </a:lnTo>
                  <a:lnTo>
                    <a:pt x="72" y="229"/>
                  </a:lnTo>
                  <a:lnTo>
                    <a:pt x="72" y="229"/>
                  </a:lnTo>
                  <a:lnTo>
                    <a:pt x="72" y="233"/>
                  </a:lnTo>
                  <a:lnTo>
                    <a:pt x="72" y="233"/>
                  </a:lnTo>
                  <a:lnTo>
                    <a:pt x="72" y="237"/>
                  </a:lnTo>
                  <a:lnTo>
                    <a:pt x="76" y="237"/>
                  </a:lnTo>
                  <a:lnTo>
                    <a:pt x="72" y="237"/>
                  </a:lnTo>
                  <a:lnTo>
                    <a:pt x="72" y="241"/>
                  </a:lnTo>
                  <a:lnTo>
                    <a:pt x="72" y="241"/>
                  </a:lnTo>
                  <a:lnTo>
                    <a:pt x="72" y="241"/>
                  </a:lnTo>
                  <a:close/>
                  <a:moveTo>
                    <a:pt x="56" y="249"/>
                  </a:moveTo>
                  <a:lnTo>
                    <a:pt x="56" y="249"/>
                  </a:lnTo>
                  <a:lnTo>
                    <a:pt x="56" y="253"/>
                  </a:lnTo>
                  <a:lnTo>
                    <a:pt x="56" y="253"/>
                  </a:lnTo>
                  <a:lnTo>
                    <a:pt x="56" y="253"/>
                  </a:lnTo>
                  <a:lnTo>
                    <a:pt x="60" y="249"/>
                  </a:lnTo>
                  <a:lnTo>
                    <a:pt x="60" y="245"/>
                  </a:lnTo>
                  <a:lnTo>
                    <a:pt x="60" y="241"/>
                  </a:lnTo>
                  <a:lnTo>
                    <a:pt x="60" y="237"/>
                  </a:lnTo>
                  <a:lnTo>
                    <a:pt x="60" y="233"/>
                  </a:lnTo>
                  <a:lnTo>
                    <a:pt x="56" y="237"/>
                  </a:lnTo>
                  <a:lnTo>
                    <a:pt x="60" y="237"/>
                  </a:lnTo>
                  <a:lnTo>
                    <a:pt x="56" y="241"/>
                  </a:lnTo>
                  <a:lnTo>
                    <a:pt x="56" y="241"/>
                  </a:lnTo>
                  <a:lnTo>
                    <a:pt x="56" y="249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9" name="Freeform 45"/>
            <p:cNvSpPr>
              <a:spLocks noEditPoints="1"/>
            </p:cNvSpPr>
            <p:nvPr/>
          </p:nvSpPr>
          <p:spPr bwMode="auto">
            <a:xfrm>
              <a:off x="3621088" y="1690688"/>
              <a:ext cx="184150" cy="331788"/>
            </a:xfrm>
            <a:custGeom>
              <a:avLst/>
              <a:gdLst>
                <a:gd name="T0" fmla="*/ 27 w 29"/>
                <a:gd name="T1" fmla="*/ 43 h 52"/>
                <a:gd name="T2" fmla="*/ 27 w 29"/>
                <a:gd name="T3" fmla="*/ 35 h 52"/>
                <a:gd name="T4" fmla="*/ 25 w 29"/>
                <a:gd name="T5" fmla="*/ 29 h 52"/>
                <a:gd name="T6" fmla="*/ 24 w 29"/>
                <a:gd name="T7" fmla="*/ 26 h 52"/>
                <a:gd name="T8" fmla="*/ 23 w 29"/>
                <a:gd name="T9" fmla="*/ 20 h 52"/>
                <a:gd name="T10" fmla="*/ 23 w 29"/>
                <a:gd name="T11" fmla="*/ 13 h 52"/>
                <a:gd name="T12" fmla="*/ 19 w 29"/>
                <a:gd name="T13" fmla="*/ 10 h 52"/>
                <a:gd name="T14" fmla="*/ 18 w 29"/>
                <a:gd name="T15" fmla="*/ 6 h 52"/>
                <a:gd name="T16" fmla="*/ 19 w 29"/>
                <a:gd name="T17" fmla="*/ 2 h 52"/>
                <a:gd name="T18" fmla="*/ 14 w 29"/>
                <a:gd name="T19" fmla="*/ 0 h 52"/>
                <a:gd name="T20" fmla="*/ 12 w 29"/>
                <a:gd name="T21" fmla="*/ 1 h 52"/>
                <a:gd name="T22" fmla="*/ 12 w 29"/>
                <a:gd name="T23" fmla="*/ 5 h 52"/>
                <a:gd name="T24" fmla="*/ 10 w 29"/>
                <a:gd name="T25" fmla="*/ 7 h 52"/>
                <a:gd name="T26" fmla="*/ 6 w 29"/>
                <a:gd name="T27" fmla="*/ 8 h 52"/>
                <a:gd name="T28" fmla="*/ 2 w 29"/>
                <a:gd name="T29" fmla="*/ 5 h 52"/>
                <a:gd name="T30" fmla="*/ 0 w 29"/>
                <a:gd name="T31" fmla="*/ 6 h 52"/>
                <a:gd name="T32" fmla="*/ 4 w 29"/>
                <a:gd name="T33" fmla="*/ 9 h 52"/>
                <a:gd name="T34" fmla="*/ 6 w 29"/>
                <a:gd name="T35" fmla="*/ 10 h 52"/>
                <a:gd name="T36" fmla="*/ 7 w 29"/>
                <a:gd name="T37" fmla="*/ 14 h 52"/>
                <a:gd name="T38" fmla="*/ 8 w 29"/>
                <a:gd name="T39" fmla="*/ 17 h 52"/>
                <a:gd name="T40" fmla="*/ 9 w 29"/>
                <a:gd name="T41" fmla="*/ 21 h 52"/>
                <a:gd name="T42" fmla="*/ 11 w 29"/>
                <a:gd name="T43" fmla="*/ 24 h 52"/>
                <a:gd name="T44" fmla="*/ 13 w 29"/>
                <a:gd name="T45" fmla="*/ 26 h 52"/>
                <a:gd name="T46" fmla="*/ 14 w 29"/>
                <a:gd name="T47" fmla="*/ 28 h 52"/>
                <a:gd name="T48" fmla="*/ 11 w 29"/>
                <a:gd name="T49" fmla="*/ 30 h 52"/>
                <a:gd name="T50" fmla="*/ 9 w 29"/>
                <a:gd name="T51" fmla="*/ 32 h 52"/>
                <a:gd name="T52" fmla="*/ 8 w 29"/>
                <a:gd name="T53" fmla="*/ 34 h 52"/>
                <a:gd name="T54" fmla="*/ 7 w 29"/>
                <a:gd name="T55" fmla="*/ 35 h 52"/>
                <a:gd name="T56" fmla="*/ 6 w 29"/>
                <a:gd name="T57" fmla="*/ 37 h 52"/>
                <a:gd name="T58" fmla="*/ 5 w 29"/>
                <a:gd name="T59" fmla="*/ 37 h 52"/>
                <a:gd name="T60" fmla="*/ 4 w 29"/>
                <a:gd name="T61" fmla="*/ 39 h 52"/>
                <a:gd name="T62" fmla="*/ 5 w 29"/>
                <a:gd name="T63" fmla="*/ 41 h 52"/>
                <a:gd name="T64" fmla="*/ 6 w 29"/>
                <a:gd name="T65" fmla="*/ 44 h 52"/>
                <a:gd name="T66" fmla="*/ 5 w 29"/>
                <a:gd name="T67" fmla="*/ 48 h 52"/>
                <a:gd name="T68" fmla="*/ 7 w 29"/>
                <a:gd name="T69" fmla="*/ 49 h 52"/>
                <a:gd name="T70" fmla="*/ 9 w 29"/>
                <a:gd name="T71" fmla="*/ 50 h 52"/>
                <a:gd name="T72" fmla="*/ 10 w 29"/>
                <a:gd name="T73" fmla="*/ 52 h 52"/>
                <a:gd name="T74" fmla="*/ 12 w 29"/>
                <a:gd name="T75" fmla="*/ 51 h 52"/>
                <a:gd name="T76" fmla="*/ 16 w 29"/>
                <a:gd name="T77" fmla="*/ 50 h 52"/>
                <a:gd name="T78" fmla="*/ 17 w 29"/>
                <a:gd name="T79" fmla="*/ 49 h 52"/>
                <a:gd name="T80" fmla="*/ 19 w 29"/>
                <a:gd name="T81" fmla="*/ 49 h 52"/>
                <a:gd name="T82" fmla="*/ 21 w 29"/>
                <a:gd name="T83" fmla="*/ 49 h 52"/>
                <a:gd name="T84" fmla="*/ 22 w 29"/>
                <a:gd name="T85" fmla="*/ 48 h 52"/>
                <a:gd name="T86" fmla="*/ 12 w 29"/>
                <a:gd name="T87" fmla="*/ 27 h 52"/>
                <a:gd name="T88" fmla="*/ 12 w 29"/>
                <a:gd name="T89" fmla="*/ 27 h 52"/>
                <a:gd name="T90" fmla="*/ 4 w 29"/>
                <a:gd name="T91" fmla="*/ 36 h 52"/>
                <a:gd name="T92" fmla="*/ 4 w 29"/>
                <a:gd name="T93" fmla="*/ 36 h 52"/>
                <a:gd name="T94" fmla="*/ 10 w 29"/>
                <a:gd name="T95" fmla="*/ 51 h 52"/>
                <a:gd name="T96" fmla="*/ 9 w 29"/>
                <a:gd name="T97" fmla="*/ 50 h 52"/>
                <a:gd name="T98" fmla="*/ 7 w 29"/>
                <a:gd name="T99" fmla="*/ 49 h 52"/>
                <a:gd name="T100" fmla="*/ 6 w 29"/>
                <a:gd name="T101" fmla="*/ 49 h 52"/>
                <a:gd name="T102" fmla="*/ 2 w 29"/>
                <a:gd name="T103" fmla="*/ 49 h 52"/>
                <a:gd name="T104" fmla="*/ 3 w 29"/>
                <a:gd name="T105" fmla="*/ 51 h 52"/>
                <a:gd name="T106" fmla="*/ 2 w 29"/>
                <a:gd name="T107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" h="52">
                  <a:moveTo>
                    <a:pt x="23" y="48"/>
                  </a:moveTo>
                  <a:cubicBezTo>
                    <a:pt x="23" y="48"/>
                    <a:pt x="23" y="48"/>
                    <a:pt x="23" y="48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7" y="43"/>
                    <a:pt x="27" y="43"/>
                    <a:pt x="27" y="43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8" y="49"/>
                    <a:pt x="18" y="49"/>
                    <a:pt x="18" y="49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9"/>
                    <a:pt x="23" y="49"/>
                    <a:pt x="23" y="48"/>
                  </a:cubicBezTo>
                  <a:close/>
                  <a:moveTo>
                    <a:pt x="12" y="27"/>
                  </a:move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lose/>
                  <a:moveTo>
                    <a:pt x="4" y="35"/>
                  </a:move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5"/>
                    <a:pt x="4" y="35"/>
                    <a:pt x="4" y="35"/>
                  </a:cubicBezTo>
                  <a:close/>
                  <a:moveTo>
                    <a:pt x="4" y="36"/>
                  </a:moveTo>
                  <a:cubicBezTo>
                    <a:pt x="4" y="36"/>
                    <a:pt x="4" y="36"/>
                    <a:pt x="4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4" y="36"/>
                    <a:pt x="4" y="36"/>
                  </a:cubicBezTo>
                  <a:close/>
                  <a:moveTo>
                    <a:pt x="10" y="51"/>
                  </a:moveTo>
                  <a:cubicBezTo>
                    <a:pt x="10" y="52"/>
                    <a:pt x="10" y="52"/>
                    <a:pt x="10" y="52"/>
                  </a:cubicBezTo>
                  <a:cubicBezTo>
                    <a:pt x="10" y="52"/>
                    <a:pt x="10" y="52"/>
                    <a:pt x="10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lose/>
                  <a:moveTo>
                    <a:pt x="9" y="50"/>
                  </a:moveTo>
                  <a:cubicBezTo>
                    <a:pt x="9" y="50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0"/>
                    <a:pt x="9" y="50"/>
                    <a:pt x="9" y="50"/>
                  </a:cubicBezTo>
                  <a:close/>
                  <a:moveTo>
                    <a:pt x="8" y="50"/>
                  </a:moveTo>
                  <a:cubicBezTo>
                    <a:pt x="9" y="50"/>
                    <a:pt x="9" y="50"/>
                    <a:pt x="9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8" y="50"/>
                    <a:pt x="8" y="50"/>
                    <a:pt x="8" y="50"/>
                  </a:cubicBezTo>
                  <a:close/>
                  <a:moveTo>
                    <a:pt x="7" y="49"/>
                  </a:move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49"/>
                    <a:pt x="7" y="49"/>
                    <a:pt x="7" y="49"/>
                  </a:cubicBezTo>
                  <a:close/>
                  <a:moveTo>
                    <a:pt x="5" y="49"/>
                  </a:moveTo>
                  <a:cubicBezTo>
                    <a:pt x="6" y="49"/>
                    <a:pt x="6" y="49"/>
                    <a:pt x="6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9"/>
                    <a:pt x="5" y="49"/>
                    <a:pt x="5" y="49"/>
                  </a:cubicBezTo>
                  <a:close/>
                  <a:moveTo>
                    <a:pt x="1" y="50"/>
                  </a:moveTo>
                  <a:cubicBezTo>
                    <a:pt x="2" y="50"/>
                    <a:pt x="2" y="50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1" y="50"/>
                    <a:pt x="1" y="50"/>
                    <a:pt x="1" y="50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0" name="Freeform 46"/>
            <p:cNvSpPr>
              <a:spLocks noEditPoints="1"/>
            </p:cNvSpPr>
            <p:nvPr/>
          </p:nvSpPr>
          <p:spPr bwMode="auto">
            <a:xfrm>
              <a:off x="3671888" y="2028825"/>
              <a:ext cx="101600" cy="63500"/>
            </a:xfrm>
            <a:custGeom>
              <a:avLst/>
              <a:gdLst>
                <a:gd name="T0" fmla="*/ 60 w 64"/>
                <a:gd name="T1" fmla="*/ 36 h 40"/>
                <a:gd name="T2" fmla="*/ 64 w 64"/>
                <a:gd name="T3" fmla="*/ 32 h 40"/>
                <a:gd name="T4" fmla="*/ 56 w 64"/>
                <a:gd name="T5" fmla="*/ 20 h 40"/>
                <a:gd name="T6" fmla="*/ 60 w 64"/>
                <a:gd name="T7" fmla="*/ 12 h 40"/>
                <a:gd name="T8" fmla="*/ 64 w 64"/>
                <a:gd name="T9" fmla="*/ 4 h 40"/>
                <a:gd name="T10" fmla="*/ 64 w 64"/>
                <a:gd name="T11" fmla="*/ 4 h 40"/>
                <a:gd name="T12" fmla="*/ 60 w 64"/>
                <a:gd name="T13" fmla="*/ 4 h 40"/>
                <a:gd name="T14" fmla="*/ 48 w 64"/>
                <a:gd name="T15" fmla="*/ 0 h 40"/>
                <a:gd name="T16" fmla="*/ 40 w 64"/>
                <a:gd name="T17" fmla="*/ 0 h 40"/>
                <a:gd name="T18" fmla="*/ 36 w 64"/>
                <a:gd name="T19" fmla="*/ 0 h 40"/>
                <a:gd name="T20" fmla="*/ 36 w 64"/>
                <a:gd name="T21" fmla="*/ 0 h 40"/>
                <a:gd name="T22" fmla="*/ 36 w 64"/>
                <a:gd name="T23" fmla="*/ 0 h 40"/>
                <a:gd name="T24" fmla="*/ 32 w 64"/>
                <a:gd name="T25" fmla="*/ 4 h 40"/>
                <a:gd name="T26" fmla="*/ 28 w 64"/>
                <a:gd name="T27" fmla="*/ 0 h 40"/>
                <a:gd name="T28" fmla="*/ 24 w 64"/>
                <a:gd name="T29" fmla="*/ 4 h 40"/>
                <a:gd name="T30" fmla="*/ 24 w 64"/>
                <a:gd name="T31" fmla="*/ 8 h 40"/>
                <a:gd name="T32" fmla="*/ 16 w 64"/>
                <a:gd name="T33" fmla="*/ 8 h 40"/>
                <a:gd name="T34" fmla="*/ 16 w 64"/>
                <a:gd name="T35" fmla="*/ 16 h 40"/>
                <a:gd name="T36" fmla="*/ 20 w 64"/>
                <a:gd name="T37" fmla="*/ 16 h 40"/>
                <a:gd name="T38" fmla="*/ 20 w 64"/>
                <a:gd name="T39" fmla="*/ 20 h 40"/>
                <a:gd name="T40" fmla="*/ 16 w 64"/>
                <a:gd name="T41" fmla="*/ 20 h 40"/>
                <a:gd name="T42" fmla="*/ 24 w 64"/>
                <a:gd name="T43" fmla="*/ 28 h 40"/>
                <a:gd name="T44" fmla="*/ 24 w 64"/>
                <a:gd name="T45" fmla="*/ 24 h 40"/>
                <a:gd name="T46" fmla="*/ 28 w 64"/>
                <a:gd name="T47" fmla="*/ 24 h 40"/>
                <a:gd name="T48" fmla="*/ 28 w 64"/>
                <a:gd name="T49" fmla="*/ 32 h 40"/>
                <a:gd name="T50" fmla="*/ 32 w 64"/>
                <a:gd name="T51" fmla="*/ 32 h 40"/>
                <a:gd name="T52" fmla="*/ 36 w 64"/>
                <a:gd name="T53" fmla="*/ 32 h 40"/>
                <a:gd name="T54" fmla="*/ 40 w 64"/>
                <a:gd name="T55" fmla="*/ 28 h 40"/>
                <a:gd name="T56" fmla="*/ 40 w 64"/>
                <a:gd name="T57" fmla="*/ 32 h 40"/>
                <a:gd name="T58" fmla="*/ 48 w 64"/>
                <a:gd name="T59" fmla="*/ 36 h 40"/>
                <a:gd name="T60" fmla="*/ 48 w 64"/>
                <a:gd name="T61" fmla="*/ 40 h 40"/>
                <a:gd name="T62" fmla="*/ 56 w 64"/>
                <a:gd name="T63" fmla="*/ 40 h 40"/>
                <a:gd name="T64" fmla="*/ 60 w 64"/>
                <a:gd name="T65" fmla="*/ 40 h 40"/>
                <a:gd name="T66" fmla="*/ 12 w 64"/>
                <a:gd name="T67" fmla="*/ 12 h 40"/>
                <a:gd name="T68" fmla="*/ 12 w 64"/>
                <a:gd name="T69" fmla="*/ 12 h 40"/>
                <a:gd name="T70" fmla="*/ 12 w 64"/>
                <a:gd name="T71" fmla="*/ 12 h 40"/>
                <a:gd name="T72" fmla="*/ 8 w 64"/>
                <a:gd name="T73" fmla="*/ 16 h 40"/>
                <a:gd name="T74" fmla="*/ 4 w 64"/>
                <a:gd name="T75" fmla="*/ 16 h 40"/>
                <a:gd name="T76" fmla="*/ 4 w 64"/>
                <a:gd name="T77" fmla="*/ 16 h 40"/>
                <a:gd name="T78" fmla="*/ 8 w 64"/>
                <a:gd name="T79" fmla="*/ 12 h 40"/>
                <a:gd name="T80" fmla="*/ 8 w 64"/>
                <a:gd name="T81" fmla="*/ 12 h 40"/>
                <a:gd name="T82" fmla="*/ 12 w 64"/>
                <a:gd name="T83" fmla="*/ 16 h 40"/>
                <a:gd name="T84" fmla="*/ 8 w 64"/>
                <a:gd name="T85" fmla="*/ 16 h 40"/>
                <a:gd name="T86" fmla="*/ 8 w 64"/>
                <a:gd name="T87" fmla="*/ 20 h 40"/>
                <a:gd name="T88" fmla="*/ 12 w 64"/>
                <a:gd name="T89" fmla="*/ 20 h 40"/>
                <a:gd name="T90" fmla="*/ 16 w 64"/>
                <a:gd name="T91" fmla="*/ 20 h 40"/>
                <a:gd name="T92" fmla="*/ 12 w 64"/>
                <a:gd name="T93" fmla="*/ 20 h 40"/>
                <a:gd name="T94" fmla="*/ 0 w 64"/>
                <a:gd name="T95" fmla="*/ 32 h 40"/>
                <a:gd name="T96" fmla="*/ 4 w 64"/>
                <a:gd name="T97" fmla="*/ 32 h 40"/>
                <a:gd name="T98" fmla="*/ 4 w 64"/>
                <a:gd name="T99" fmla="*/ 28 h 40"/>
                <a:gd name="T100" fmla="*/ 12 w 64"/>
                <a:gd name="T101" fmla="*/ 24 h 40"/>
                <a:gd name="T102" fmla="*/ 12 w 64"/>
                <a:gd name="T103" fmla="*/ 24 h 40"/>
                <a:gd name="T104" fmla="*/ 12 w 64"/>
                <a:gd name="T105" fmla="*/ 24 h 40"/>
                <a:gd name="T106" fmla="*/ 12 w 64"/>
                <a:gd name="T107" fmla="*/ 20 h 40"/>
                <a:gd name="T108" fmla="*/ 8 w 64"/>
                <a:gd name="T109" fmla="*/ 20 h 40"/>
                <a:gd name="T110" fmla="*/ 4 w 64"/>
                <a:gd name="T111" fmla="*/ 20 h 40"/>
                <a:gd name="T112" fmla="*/ 4 w 64"/>
                <a:gd name="T113" fmla="*/ 20 h 40"/>
                <a:gd name="T114" fmla="*/ 0 w 64"/>
                <a:gd name="T115" fmla="*/ 24 h 40"/>
                <a:gd name="T116" fmla="*/ 0 w 64"/>
                <a:gd name="T117" fmla="*/ 24 h 40"/>
                <a:gd name="T118" fmla="*/ 0 w 64"/>
                <a:gd name="T119" fmla="*/ 24 h 40"/>
                <a:gd name="T120" fmla="*/ 4 w 64"/>
                <a:gd name="T121" fmla="*/ 28 h 40"/>
                <a:gd name="T122" fmla="*/ 4 w 64"/>
                <a:gd name="T123" fmla="*/ 32 h 40"/>
                <a:gd name="T124" fmla="*/ 0 w 64"/>
                <a:gd name="T125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4" h="40">
                  <a:moveTo>
                    <a:pt x="60" y="40"/>
                  </a:moveTo>
                  <a:lnTo>
                    <a:pt x="60" y="36"/>
                  </a:lnTo>
                  <a:lnTo>
                    <a:pt x="60" y="36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56" y="20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8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52" y="4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8" y="4"/>
                  </a:lnTo>
                  <a:lnTo>
                    <a:pt x="28" y="0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20" y="24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32" y="32"/>
                  </a:lnTo>
                  <a:lnTo>
                    <a:pt x="32" y="28"/>
                  </a:lnTo>
                  <a:lnTo>
                    <a:pt x="36" y="32"/>
                  </a:lnTo>
                  <a:lnTo>
                    <a:pt x="40" y="32"/>
                  </a:lnTo>
                  <a:lnTo>
                    <a:pt x="40" y="28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4" y="32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40"/>
                  </a:lnTo>
                  <a:lnTo>
                    <a:pt x="52" y="40"/>
                  </a:lnTo>
                  <a:lnTo>
                    <a:pt x="56" y="40"/>
                  </a:lnTo>
                  <a:lnTo>
                    <a:pt x="60" y="40"/>
                  </a:lnTo>
                  <a:lnTo>
                    <a:pt x="60" y="40"/>
                  </a:lnTo>
                  <a:close/>
                  <a:moveTo>
                    <a:pt x="12" y="12"/>
                  </a:moveTo>
                  <a:lnTo>
                    <a:pt x="12" y="12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2"/>
                  </a:lnTo>
                  <a:close/>
                  <a:moveTo>
                    <a:pt x="8" y="20"/>
                  </a:moveTo>
                  <a:lnTo>
                    <a:pt x="8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4" y="16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8" y="20"/>
                  </a:lnTo>
                  <a:close/>
                  <a:moveTo>
                    <a:pt x="12" y="20"/>
                  </a:moveTo>
                  <a:lnTo>
                    <a:pt x="12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2" y="20"/>
                  </a:lnTo>
                  <a:lnTo>
                    <a:pt x="12" y="20"/>
                  </a:lnTo>
                  <a:close/>
                  <a:moveTo>
                    <a:pt x="0" y="32"/>
                  </a:moveTo>
                  <a:lnTo>
                    <a:pt x="4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28"/>
                  </a:lnTo>
                  <a:lnTo>
                    <a:pt x="8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12" y="24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0" y="3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1" name="Freeform 47"/>
            <p:cNvSpPr>
              <a:spLocks/>
            </p:cNvSpPr>
            <p:nvPr/>
          </p:nvSpPr>
          <p:spPr bwMode="auto">
            <a:xfrm>
              <a:off x="3659188" y="2073275"/>
              <a:ext cx="120650" cy="63500"/>
            </a:xfrm>
            <a:custGeom>
              <a:avLst/>
              <a:gdLst>
                <a:gd name="T0" fmla="*/ 76 w 76"/>
                <a:gd name="T1" fmla="*/ 28 h 40"/>
                <a:gd name="T2" fmla="*/ 72 w 76"/>
                <a:gd name="T3" fmla="*/ 24 h 40"/>
                <a:gd name="T4" fmla="*/ 72 w 76"/>
                <a:gd name="T5" fmla="*/ 20 h 40"/>
                <a:gd name="T6" fmla="*/ 72 w 76"/>
                <a:gd name="T7" fmla="*/ 16 h 40"/>
                <a:gd name="T8" fmla="*/ 68 w 76"/>
                <a:gd name="T9" fmla="*/ 16 h 40"/>
                <a:gd name="T10" fmla="*/ 64 w 76"/>
                <a:gd name="T11" fmla="*/ 12 h 40"/>
                <a:gd name="T12" fmla="*/ 56 w 76"/>
                <a:gd name="T13" fmla="*/ 12 h 40"/>
                <a:gd name="T14" fmla="*/ 56 w 76"/>
                <a:gd name="T15" fmla="*/ 8 h 40"/>
                <a:gd name="T16" fmla="*/ 48 w 76"/>
                <a:gd name="T17" fmla="*/ 4 h 40"/>
                <a:gd name="T18" fmla="*/ 48 w 76"/>
                <a:gd name="T19" fmla="*/ 0 h 40"/>
                <a:gd name="T20" fmla="*/ 44 w 76"/>
                <a:gd name="T21" fmla="*/ 4 h 40"/>
                <a:gd name="T22" fmla="*/ 40 w 76"/>
                <a:gd name="T23" fmla="*/ 4 h 40"/>
                <a:gd name="T24" fmla="*/ 36 w 76"/>
                <a:gd name="T25" fmla="*/ 4 h 40"/>
                <a:gd name="T26" fmla="*/ 36 w 76"/>
                <a:gd name="T27" fmla="*/ 12 h 40"/>
                <a:gd name="T28" fmla="*/ 32 w 76"/>
                <a:gd name="T29" fmla="*/ 20 h 40"/>
                <a:gd name="T30" fmla="*/ 24 w 76"/>
                <a:gd name="T31" fmla="*/ 20 h 40"/>
                <a:gd name="T32" fmla="*/ 20 w 76"/>
                <a:gd name="T33" fmla="*/ 12 h 40"/>
                <a:gd name="T34" fmla="*/ 16 w 76"/>
                <a:gd name="T35" fmla="*/ 8 h 40"/>
                <a:gd name="T36" fmla="*/ 12 w 76"/>
                <a:gd name="T37" fmla="*/ 8 h 40"/>
                <a:gd name="T38" fmla="*/ 8 w 76"/>
                <a:gd name="T39" fmla="*/ 12 h 40"/>
                <a:gd name="T40" fmla="*/ 8 w 76"/>
                <a:gd name="T41" fmla="*/ 16 h 40"/>
                <a:gd name="T42" fmla="*/ 8 w 76"/>
                <a:gd name="T43" fmla="*/ 20 h 40"/>
                <a:gd name="T44" fmla="*/ 4 w 76"/>
                <a:gd name="T45" fmla="*/ 24 h 40"/>
                <a:gd name="T46" fmla="*/ 0 w 76"/>
                <a:gd name="T47" fmla="*/ 28 h 40"/>
                <a:gd name="T48" fmla="*/ 4 w 76"/>
                <a:gd name="T49" fmla="*/ 36 h 40"/>
                <a:gd name="T50" fmla="*/ 8 w 76"/>
                <a:gd name="T51" fmla="*/ 36 h 40"/>
                <a:gd name="T52" fmla="*/ 12 w 76"/>
                <a:gd name="T53" fmla="*/ 32 h 40"/>
                <a:gd name="T54" fmla="*/ 20 w 76"/>
                <a:gd name="T55" fmla="*/ 28 h 40"/>
                <a:gd name="T56" fmla="*/ 24 w 76"/>
                <a:gd name="T57" fmla="*/ 32 h 40"/>
                <a:gd name="T58" fmla="*/ 28 w 76"/>
                <a:gd name="T59" fmla="*/ 28 h 40"/>
                <a:gd name="T60" fmla="*/ 32 w 76"/>
                <a:gd name="T61" fmla="*/ 32 h 40"/>
                <a:gd name="T62" fmla="*/ 36 w 76"/>
                <a:gd name="T63" fmla="*/ 32 h 40"/>
                <a:gd name="T64" fmla="*/ 40 w 76"/>
                <a:gd name="T65" fmla="*/ 32 h 40"/>
                <a:gd name="T66" fmla="*/ 48 w 76"/>
                <a:gd name="T67" fmla="*/ 32 h 40"/>
                <a:gd name="T68" fmla="*/ 56 w 76"/>
                <a:gd name="T69" fmla="*/ 36 h 40"/>
                <a:gd name="T70" fmla="*/ 60 w 76"/>
                <a:gd name="T71" fmla="*/ 40 h 40"/>
                <a:gd name="T72" fmla="*/ 64 w 76"/>
                <a:gd name="T73" fmla="*/ 40 h 40"/>
                <a:gd name="T74" fmla="*/ 72 w 76"/>
                <a:gd name="T75" fmla="*/ 40 h 40"/>
                <a:gd name="T76" fmla="*/ 72 w 76"/>
                <a:gd name="T77" fmla="*/ 36 h 40"/>
                <a:gd name="T78" fmla="*/ 76 w 76"/>
                <a:gd name="T79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0">
                  <a:moveTo>
                    <a:pt x="76" y="32"/>
                  </a:moveTo>
                  <a:lnTo>
                    <a:pt x="76" y="28"/>
                  </a:lnTo>
                  <a:lnTo>
                    <a:pt x="76" y="28"/>
                  </a:lnTo>
                  <a:lnTo>
                    <a:pt x="72" y="24"/>
                  </a:lnTo>
                  <a:lnTo>
                    <a:pt x="72" y="24"/>
                  </a:lnTo>
                  <a:lnTo>
                    <a:pt x="72" y="20"/>
                  </a:lnTo>
                  <a:lnTo>
                    <a:pt x="72" y="20"/>
                  </a:lnTo>
                  <a:lnTo>
                    <a:pt x="72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8" y="12"/>
                  </a:lnTo>
                  <a:lnTo>
                    <a:pt x="64" y="12"/>
                  </a:lnTo>
                  <a:lnTo>
                    <a:pt x="60" y="12"/>
                  </a:lnTo>
                  <a:lnTo>
                    <a:pt x="56" y="12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2" y="4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48" y="4"/>
                  </a:lnTo>
                  <a:lnTo>
                    <a:pt x="44" y="4"/>
                  </a:lnTo>
                  <a:lnTo>
                    <a:pt x="40" y="0"/>
                  </a:lnTo>
                  <a:lnTo>
                    <a:pt x="40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12"/>
                  </a:lnTo>
                  <a:lnTo>
                    <a:pt x="32" y="16"/>
                  </a:lnTo>
                  <a:lnTo>
                    <a:pt x="32" y="20"/>
                  </a:lnTo>
                  <a:lnTo>
                    <a:pt x="28" y="20"/>
                  </a:lnTo>
                  <a:lnTo>
                    <a:pt x="24" y="20"/>
                  </a:lnTo>
                  <a:lnTo>
                    <a:pt x="24" y="16"/>
                  </a:lnTo>
                  <a:lnTo>
                    <a:pt x="20" y="12"/>
                  </a:lnTo>
                  <a:lnTo>
                    <a:pt x="20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8" y="36"/>
                  </a:lnTo>
                  <a:lnTo>
                    <a:pt x="8" y="32"/>
                  </a:lnTo>
                  <a:lnTo>
                    <a:pt x="12" y="32"/>
                  </a:lnTo>
                  <a:lnTo>
                    <a:pt x="16" y="28"/>
                  </a:lnTo>
                  <a:lnTo>
                    <a:pt x="20" y="28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8" y="32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6" y="32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2" y="36"/>
                  </a:lnTo>
                  <a:lnTo>
                    <a:pt x="56" y="36"/>
                  </a:lnTo>
                  <a:lnTo>
                    <a:pt x="56" y="40"/>
                  </a:lnTo>
                  <a:lnTo>
                    <a:pt x="60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8" y="40"/>
                  </a:lnTo>
                  <a:lnTo>
                    <a:pt x="72" y="40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6" y="32"/>
                  </a:lnTo>
                  <a:lnTo>
                    <a:pt x="76" y="3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2" name="Freeform 48"/>
            <p:cNvSpPr>
              <a:spLocks/>
            </p:cNvSpPr>
            <p:nvPr/>
          </p:nvSpPr>
          <p:spPr bwMode="auto">
            <a:xfrm>
              <a:off x="3665538" y="2117725"/>
              <a:ext cx="95250" cy="69850"/>
            </a:xfrm>
            <a:custGeom>
              <a:avLst/>
              <a:gdLst>
                <a:gd name="T0" fmla="*/ 20 w 60"/>
                <a:gd name="T1" fmla="*/ 32 h 44"/>
                <a:gd name="T2" fmla="*/ 20 w 60"/>
                <a:gd name="T3" fmla="*/ 28 h 44"/>
                <a:gd name="T4" fmla="*/ 20 w 60"/>
                <a:gd name="T5" fmla="*/ 28 h 44"/>
                <a:gd name="T6" fmla="*/ 20 w 60"/>
                <a:gd name="T7" fmla="*/ 24 h 44"/>
                <a:gd name="T8" fmla="*/ 16 w 60"/>
                <a:gd name="T9" fmla="*/ 24 h 44"/>
                <a:gd name="T10" fmla="*/ 16 w 60"/>
                <a:gd name="T11" fmla="*/ 24 h 44"/>
                <a:gd name="T12" fmla="*/ 16 w 60"/>
                <a:gd name="T13" fmla="*/ 20 h 44"/>
                <a:gd name="T14" fmla="*/ 12 w 60"/>
                <a:gd name="T15" fmla="*/ 24 h 44"/>
                <a:gd name="T16" fmla="*/ 8 w 60"/>
                <a:gd name="T17" fmla="*/ 20 h 44"/>
                <a:gd name="T18" fmla="*/ 4 w 60"/>
                <a:gd name="T19" fmla="*/ 16 h 44"/>
                <a:gd name="T20" fmla="*/ 0 w 60"/>
                <a:gd name="T21" fmla="*/ 16 h 44"/>
                <a:gd name="T22" fmla="*/ 0 w 60"/>
                <a:gd name="T23" fmla="*/ 16 h 44"/>
                <a:gd name="T24" fmla="*/ 0 w 60"/>
                <a:gd name="T25" fmla="*/ 16 h 44"/>
                <a:gd name="T26" fmla="*/ 0 w 60"/>
                <a:gd name="T27" fmla="*/ 12 h 44"/>
                <a:gd name="T28" fmla="*/ 0 w 60"/>
                <a:gd name="T29" fmla="*/ 8 h 44"/>
                <a:gd name="T30" fmla="*/ 4 w 60"/>
                <a:gd name="T31" fmla="*/ 8 h 44"/>
                <a:gd name="T32" fmla="*/ 4 w 60"/>
                <a:gd name="T33" fmla="*/ 4 h 44"/>
                <a:gd name="T34" fmla="*/ 8 w 60"/>
                <a:gd name="T35" fmla="*/ 4 h 44"/>
                <a:gd name="T36" fmla="*/ 12 w 60"/>
                <a:gd name="T37" fmla="*/ 0 h 44"/>
                <a:gd name="T38" fmla="*/ 16 w 60"/>
                <a:gd name="T39" fmla="*/ 0 h 44"/>
                <a:gd name="T40" fmla="*/ 20 w 60"/>
                <a:gd name="T41" fmla="*/ 0 h 44"/>
                <a:gd name="T42" fmla="*/ 20 w 60"/>
                <a:gd name="T43" fmla="*/ 4 h 44"/>
                <a:gd name="T44" fmla="*/ 24 w 60"/>
                <a:gd name="T45" fmla="*/ 0 h 44"/>
                <a:gd name="T46" fmla="*/ 24 w 60"/>
                <a:gd name="T47" fmla="*/ 0 h 44"/>
                <a:gd name="T48" fmla="*/ 24 w 60"/>
                <a:gd name="T49" fmla="*/ 4 h 44"/>
                <a:gd name="T50" fmla="*/ 28 w 60"/>
                <a:gd name="T51" fmla="*/ 4 h 44"/>
                <a:gd name="T52" fmla="*/ 28 w 60"/>
                <a:gd name="T53" fmla="*/ 4 h 44"/>
                <a:gd name="T54" fmla="*/ 32 w 60"/>
                <a:gd name="T55" fmla="*/ 4 h 44"/>
                <a:gd name="T56" fmla="*/ 36 w 60"/>
                <a:gd name="T57" fmla="*/ 4 h 44"/>
                <a:gd name="T58" fmla="*/ 36 w 60"/>
                <a:gd name="T59" fmla="*/ 4 h 44"/>
                <a:gd name="T60" fmla="*/ 44 w 60"/>
                <a:gd name="T61" fmla="*/ 4 h 44"/>
                <a:gd name="T62" fmla="*/ 44 w 60"/>
                <a:gd name="T63" fmla="*/ 4 h 44"/>
                <a:gd name="T64" fmla="*/ 48 w 60"/>
                <a:gd name="T65" fmla="*/ 8 h 44"/>
                <a:gd name="T66" fmla="*/ 52 w 60"/>
                <a:gd name="T67" fmla="*/ 8 h 44"/>
                <a:gd name="T68" fmla="*/ 52 w 60"/>
                <a:gd name="T69" fmla="*/ 12 h 44"/>
                <a:gd name="T70" fmla="*/ 56 w 60"/>
                <a:gd name="T71" fmla="*/ 12 h 44"/>
                <a:gd name="T72" fmla="*/ 60 w 60"/>
                <a:gd name="T73" fmla="*/ 12 h 44"/>
                <a:gd name="T74" fmla="*/ 56 w 60"/>
                <a:gd name="T75" fmla="*/ 16 h 44"/>
                <a:gd name="T76" fmla="*/ 56 w 60"/>
                <a:gd name="T77" fmla="*/ 20 h 44"/>
                <a:gd name="T78" fmla="*/ 56 w 60"/>
                <a:gd name="T79" fmla="*/ 20 h 44"/>
                <a:gd name="T80" fmla="*/ 52 w 60"/>
                <a:gd name="T81" fmla="*/ 24 h 44"/>
                <a:gd name="T82" fmla="*/ 52 w 60"/>
                <a:gd name="T83" fmla="*/ 28 h 44"/>
                <a:gd name="T84" fmla="*/ 48 w 60"/>
                <a:gd name="T85" fmla="*/ 28 h 44"/>
                <a:gd name="T86" fmla="*/ 48 w 60"/>
                <a:gd name="T87" fmla="*/ 32 h 44"/>
                <a:gd name="T88" fmla="*/ 52 w 60"/>
                <a:gd name="T89" fmla="*/ 32 h 44"/>
                <a:gd name="T90" fmla="*/ 52 w 60"/>
                <a:gd name="T91" fmla="*/ 36 h 44"/>
                <a:gd name="T92" fmla="*/ 48 w 60"/>
                <a:gd name="T93" fmla="*/ 36 h 44"/>
                <a:gd name="T94" fmla="*/ 48 w 60"/>
                <a:gd name="T95" fmla="*/ 32 h 44"/>
                <a:gd name="T96" fmla="*/ 48 w 60"/>
                <a:gd name="T97" fmla="*/ 32 h 44"/>
                <a:gd name="T98" fmla="*/ 44 w 60"/>
                <a:gd name="T99" fmla="*/ 36 h 44"/>
                <a:gd name="T100" fmla="*/ 44 w 60"/>
                <a:gd name="T101" fmla="*/ 36 h 44"/>
                <a:gd name="T102" fmla="*/ 44 w 60"/>
                <a:gd name="T103" fmla="*/ 40 h 44"/>
                <a:gd name="T104" fmla="*/ 40 w 60"/>
                <a:gd name="T105" fmla="*/ 40 h 44"/>
                <a:gd name="T106" fmla="*/ 40 w 60"/>
                <a:gd name="T107" fmla="*/ 40 h 44"/>
                <a:gd name="T108" fmla="*/ 36 w 60"/>
                <a:gd name="T109" fmla="*/ 40 h 44"/>
                <a:gd name="T110" fmla="*/ 32 w 60"/>
                <a:gd name="T111" fmla="*/ 40 h 44"/>
                <a:gd name="T112" fmla="*/ 28 w 60"/>
                <a:gd name="T113" fmla="*/ 44 h 44"/>
                <a:gd name="T114" fmla="*/ 28 w 60"/>
                <a:gd name="T115" fmla="*/ 40 h 44"/>
                <a:gd name="T116" fmla="*/ 28 w 60"/>
                <a:gd name="T117" fmla="*/ 40 h 44"/>
                <a:gd name="T118" fmla="*/ 24 w 60"/>
                <a:gd name="T119" fmla="*/ 36 h 44"/>
                <a:gd name="T120" fmla="*/ 24 w 60"/>
                <a:gd name="T121" fmla="*/ 32 h 44"/>
                <a:gd name="T122" fmla="*/ 20 w 60"/>
                <a:gd name="T123" fmla="*/ 32 h 44"/>
                <a:gd name="T124" fmla="*/ 20 w 60"/>
                <a:gd name="T125" fmla="*/ 3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0" h="44">
                  <a:moveTo>
                    <a:pt x="20" y="32"/>
                  </a:moveTo>
                  <a:lnTo>
                    <a:pt x="20" y="28"/>
                  </a:lnTo>
                  <a:lnTo>
                    <a:pt x="20" y="28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2" y="24"/>
                  </a:lnTo>
                  <a:lnTo>
                    <a:pt x="8" y="20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4" y="8"/>
                  </a:lnTo>
                  <a:lnTo>
                    <a:pt x="4" y="4"/>
                  </a:lnTo>
                  <a:lnTo>
                    <a:pt x="8" y="4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2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8" y="8"/>
                  </a:lnTo>
                  <a:lnTo>
                    <a:pt x="52" y="8"/>
                  </a:lnTo>
                  <a:lnTo>
                    <a:pt x="52" y="12"/>
                  </a:lnTo>
                  <a:lnTo>
                    <a:pt x="56" y="12"/>
                  </a:lnTo>
                  <a:lnTo>
                    <a:pt x="60" y="12"/>
                  </a:lnTo>
                  <a:lnTo>
                    <a:pt x="56" y="16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52" y="24"/>
                  </a:lnTo>
                  <a:lnTo>
                    <a:pt x="52" y="28"/>
                  </a:lnTo>
                  <a:lnTo>
                    <a:pt x="48" y="28"/>
                  </a:lnTo>
                  <a:lnTo>
                    <a:pt x="48" y="32"/>
                  </a:lnTo>
                  <a:lnTo>
                    <a:pt x="52" y="32"/>
                  </a:lnTo>
                  <a:lnTo>
                    <a:pt x="52" y="36"/>
                  </a:lnTo>
                  <a:lnTo>
                    <a:pt x="48" y="36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36" y="40"/>
                  </a:lnTo>
                  <a:lnTo>
                    <a:pt x="32" y="40"/>
                  </a:lnTo>
                  <a:lnTo>
                    <a:pt x="28" y="44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4" y="36"/>
                  </a:lnTo>
                  <a:lnTo>
                    <a:pt x="24" y="32"/>
                  </a:lnTo>
                  <a:lnTo>
                    <a:pt x="20" y="32"/>
                  </a:lnTo>
                  <a:lnTo>
                    <a:pt x="20" y="3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3" name="Freeform 49"/>
            <p:cNvSpPr>
              <a:spLocks/>
            </p:cNvSpPr>
            <p:nvPr/>
          </p:nvSpPr>
          <p:spPr bwMode="auto">
            <a:xfrm>
              <a:off x="3709988" y="2124075"/>
              <a:ext cx="158750" cy="120650"/>
            </a:xfrm>
            <a:custGeom>
              <a:avLst/>
              <a:gdLst>
                <a:gd name="T0" fmla="*/ 4 w 100"/>
                <a:gd name="T1" fmla="*/ 36 h 76"/>
                <a:gd name="T2" fmla="*/ 12 w 100"/>
                <a:gd name="T3" fmla="*/ 36 h 76"/>
                <a:gd name="T4" fmla="*/ 16 w 100"/>
                <a:gd name="T5" fmla="*/ 36 h 76"/>
                <a:gd name="T6" fmla="*/ 16 w 100"/>
                <a:gd name="T7" fmla="*/ 32 h 76"/>
                <a:gd name="T8" fmla="*/ 20 w 100"/>
                <a:gd name="T9" fmla="*/ 28 h 76"/>
                <a:gd name="T10" fmla="*/ 24 w 100"/>
                <a:gd name="T11" fmla="*/ 32 h 76"/>
                <a:gd name="T12" fmla="*/ 20 w 100"/>
                <a:gd name="T13" fmla="*/ 28 h 76"/>
                <a:gd name="T14" fmla="*/ 24 w 100"/>
                <a:gd name="T15" fmla="*/ 24 h 76"/>
                <a:gd name="T16" fmla="*/ 28 w 100"/>
                <a:gd name="T17" fmla="*/ 16 h 76"/>
                <a:gd name="T18" fmla="*/ 28 w 100"/>
                <a:gd name="T19" fmla="*/ 12 h 76"/>
                <a:gd name="T20" fmla="*/ 36 w 100"/>
                <a:gd name="T21" fmla="*/ 8 h 76"/>
                <a:gd name="T22" fmla="*/ 40 w 100"/>
                <a:gd name="T23" fmla="*/ 4 h 76"/>
                <a:gd name="T24" fmla="*/ 44 w 100"/>
                <a:gd name="T25" fmla="*/ 0 h 76"/>
                <a:gd name="T26" fmla="*/ 48 w 100"/>
                <a:gd name="T27" fmla="*/ 0 h 76"/>
                <a:gd name="T28" fmla="*/ 52 w 100"/>
                <a:gd name="T29" fmla="*/ 4 h 76"/>
                <a:gd name="T30" fmla="*/ 56 w 100"/>
                <a:gd name="T31" fmla="*/ 4 h 76"/>
                <a:gd name="T32" fmla="*/ 64 w 100"/>
                <a:gd name="T33" fmla="*/ 4 h 76"/>
                <a:gd name="T34" fmla="*/ 68 w 100"/>
                <a:gd name="T35" fmla="*/ 4 h 76"/>
                <a:gd name="T36" fmla="*/ 76 w 100"/>
                <a:gd name="T37" fmla="*/ 8 h 76"/>
                <a:gd name="T38" fmla="*/ 76 w 100"/>
                <a:gd name="T39" fmla="*/ 12 h 76"/>
                <a:gd name="T40" fmla="*/ 76 w 100"/>
                <a:gd name="T41" fmla="*/ 20 h 76"/>
                <a:gd name="T42" fmla="*/ 80 w 100"/>
                <a:gd name="T43" fmla="*/ 24 h 76"/>
                <a:gd name="T44" fmla="*/ 84 w 100"/>
                <a:gd name="T45" fmla="*/ 32 h 76"/>
                <a:gd name="T46" fmla="*/ 92 w 100"/>
                <a:gd name="T47" fmla="*/ 36 h 76"/>
                <a:gd name="T48" fmla="*/ 96 w 100"/>
                <a:gd name="T49" fmla="*/ 40 h 76"/>
                <a:gd name="T50" fmla="*/ 96 w 100"/>
                <a:gd name="T51" fmla="*/ 44 h 76"/>
                <a:gd name="T52" fmla="*/ 88 w 100"/>
                <a:gd name="T53" fmla="*/ 48 h 76"/>
                <a:gd name="T54" fmla="*/ 84 w 100"/>
                <a:gd name="T55" fmla="*/ 48 h 76"/>
                <a:gd name="T56" fmla="*/ 88 w 100"/>
                <a:gd name="T57" fmla="*/ 56 h 76"/>
                <a:gd name="T58" fmla="*/ 88 w 100"/>
                <a:gd name="T59" fmla="*/ 60 h 76"/>
                <a:gd name="T60" fmla="*/ 88 w 100"/>
                <a:gd name="T61" fmla="*/ 64 h 76"/>
                <a:gd name="T62" fmla="*/ 80 w 100"/>
                <a:gd name="T63" fmla="*/ 68 h 76"/>
                <a:gd name="T64" fmla="*/ 80 w 100"/>
                <a:gd name="T65" fmla="*/ 76 h 76"/>
                <a:gd name="T66" fmla="*/ 76 w 100"/>
                <a:gd name="T67" fmla="*/ 72 h 76"/>
                <a:gd name="T68" fmla="*/ 68 w 100"/>
                <a:gd name="T69" fmla="*/ 72 h 76"/>
                <a:gd name="T70" fmla="*/ 64 w 100"/>
                <a:gd name="T71" fmla="*/ 76 h 76"/>
                <a:gd name="T72" fmla="*/ 64 w 100"/>
                <a:gd name="T73" fmla="*/ 72 h 76"/>
                <a:gd name="T74" fmla="*/ 56 w 100"/>
                <a:gd name="T75" fmla="*/ 76 h 76"/>
                <a:gd name="T76" fmla="*/ 52 w 100"/>
                <a:gd name="T77" fmla="*/ 72 h 76"/>
                <a:gd name="T78" fmla="*/ 48 w 100"/>
                <a:gd name="T79" fmla="*/ 76 h 76"/>
                <a:gd name="T80" fmla="*/ 40 w 100"/>
                <a:gd name="T81" fmla="*/ 76 h 76"/>
                <a:gd name="T82" fmla="*/ 40 w 100"/>
                <a:gd name="T83" fmla="*/ 72 h 76"/>
                <a:gd name="T84" fmla="*/ 28 w 100"/>
                <a:gd name="T85" fmla="*/ 68 h 76"/>
                <a:gd name="T86" fmla="*/ 24 w 100"/>
                <a:gd name="T87" fmla="*/ 72 h 76"/>
                <a:gd name="T88" fmla="*/ 12 w 100"/>
                <a:gd name="T89" fmla="*/ 72 h 76"/>
                <a:gd name="T90" fmla="*/ 8 w 100"/>
                <a:gd name="T91" fmla="*/ 72 h 76"/>
                <a:gd name="T92" fmla="*/ 4 w 100"/>
                <a:gd name="T93" fmla="*/ 72 h 76"/>
                <a:gd name="T94" fmla="*/ 4 w 100"/>
                <a:gd name="T95" fmla="*/ 64 h 76"/>
                <a:gd name="T96" fmla="*/ 8 w 100"/>
                <a:gd name="T97" fmla="*/ 60 h 76"/>
                <a:gd name="T98" fmla="*/ 4 w 100"/>
                <a:gd name="T99" fmla="*/ 52 h 76"/>
                <a:gd name="T100" fmla="*/ 4 w 100"/>
                <a:gd name="T101" fmla="*/ 44 h 76"/>
                <a:gd name="T102" fmla="*/ 0 w 100"/>
                <a:gd name="T103" fmla="*/ 4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0" h="76">
                  <a:moveTo>
                    <a:pt x="0" y="40"/>
                  </a:moveTo>
                  <a:lnTo>
                    <a:pt x="4" y="36"/>
                  </a:lnTo>
                  <a:lnTo>
                    <a:pt x="8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6" y="36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32"/>
                  </a:lnTo>
                  <a:lnTo>
                    <a:pt x="24" y="32"/>
                  </a:lnTo>
                  <a:lnTo>
                    <a:pt x="24" y="28"/>
                  </a:lnTo>
                  <a:lnTo>
                    <a:pt x="20" y="28"/>
                  </a:lnTo>
                  <a:lnTo>
                    <a:pt x="20" y="24"/>
                  </a:lnTo>
                  <a:lnTo>
                    <a:pt x="24" y="24"/>
                  </a:lnTo>
                  <a:lnTo>
                    <a:pt x="24" y="20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40" y="8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2" y="4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60" y="8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76" y="8"/>
                  </a:lnTo>
                  <a:lnTo>
                    <a:pt x="76" y="8"/>
                  </a:lnTo>
                  <a:lnTo>
                    <a:pt x="76" y="12"/>
                  </a:lnTo>
                  <a:lnTo>
                    <a:pt x="76" y="16"/>
                  </a:lnTo>
                  <a:lnTo>
                    <a:pt x="76" y="20"/>
                  </a:lnTo>
                  <a:lnTo>
                    <a:pt x="80" y="20"/>
                  </a:lnTo>
                  <a:lnTo>
                    <a:pt x="80" y="24"/>
                  </a:lnTo>
                  <a:lnTo>
                    <a:pt x="84" y="28"/>
                  </a:lnTo>
                  <a:lnTo>
                    <a:pt x="84" y="32"/>
                  </a:lnTo>
                  <a:lnTo>
                    <a:pt x="88" y="36"/>
                  </a:lnTo>
                  <a:lnTo>
                    <a:pt x="92" y="36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100" y="44"/>
                  </a:lnTo>
                  <a:lnTo>
                    <a:pt x="96" y="44"/>
                  </a:lnTo>
                  <a:lnTo>
                    <a:pt x="96" y="48"/>
                  </a:lnTo>
                  <a:lnTo>
                    <a:pt x="88" y="48"/>
                  </a:lnTo>
                  <a:lnTo>
                    <a:pt x="88" y="48"/>
                  </a:lnTo>
                  <a:lnTo>
                    <a:pt x="84" y="48"/>
                  </a:lnTo>
                  <a:lnTo>
                    <a:pt x="84" y="52"/>
                  </a:lnTo>
                  <a:lnTo>
                    <a:pt x="88" y="56"/>
                  </a:lnTo>
                  <a:lnTo>
                    <a:pt x="88" y="60"/>
                  </a:lnTo>
                  <a:lnTo>
                    <a:pt x="88" y="60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4" y="68"/>
                  </a:lnTo>
                  <a:lnTo>
                    <a:pt x="80" y="68"/>
                  </a:lnTo>
                  <a:lnTo>
                    <a:pt x="80" y="72"/>
                  </a:lnTo>
                  <a:lnTo>
                    <a:pt x="80" y="76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2" y="76"/>
                  </a:lnTo>
                  <a:lnTo>
                    <a:pt x="68" y="72"/>
                  </a:lnTo>
                  <a:lnTo>
                    <a:pt x="68" y="72"/>
                  </a:lnTo>
                  <a:lnTo>
                    <a:pt x="64" y="76"/>
                  </a:lnTo>
                  <a:lnTo>
                    <a:pt x="64" y="76"/>
                  </a:lnTo>
                  <a:lnTo>
                    <a:pt x="64" y="72"/>
                  </a:lnTo>
                  <a:lnTo>
                    <a:pt x="60" y="72"/>
                  </a:lnTo>
                  <a:lnTo>
                    <a:pt x="56" y="76"/>
                  </a:lnTo>
                  <a:lnTo>
                    <a:pt x="52" y="76"/>
                  </a:lnTo>
                  <a:lnTo>
                    <a:pt x="52" y="72"/>
                  </a:lnTo>
                  <a:lnTo>
                    <a:pt x="48" y="76"/>
                  </a:lnTo>
                  <a:lnTo>
                    <a:pt x="48" y="76"/>
                  </a:lnTo>
                  <a:lnTo>
                    <a:pt x="44" y="72"/>
                  </a:lnTo>
                  <a:lnTo>
                    <a:pt x="40" y="76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32" y="72"/>
                  </a:lnTo>
                  <a:lnTo>
                    <a:pt x="28" y="68"/>
                  </a:lnTo>
                  <a:lnTo>
                    <a:pt x="28" y="68"/>
                  </a:lnTo>
                  <a:lnTo>
                    <a:pt x="24" y="72"/>
                  </a:lnTo>
                  <a:lnTo>
                    <a:pt x="20" y="72"/>
                  </a:lnTo>
                  <a:lnTo>
                    <a:pt x="12" y="72"/>
                  </a:lnTo>
                  <a:lnTo>
                    <a:pt x="12" y="72"/>
                  </a:lnTo>
                  <a:lnTo>
                    <a:pt x="8" y="72"/>
                  </a:lnTo>
                  <a:lnTo>
                    <a:pt x="4" y="72"/>
                  </a:lnTo>
                  <a:lnTo>
                    <a:pt x="4" y="72"/>
                  </a:lnTo>
                  <a:lnTo>
                    <a:pt x="4" y="68"/>
                  </a:lnTo>
                  <a:lnTo>
                    <a:pt x="4" y="64"/>
                  </a:lnTo>
                  <a:lnTo>
                    <a:pt x="4" y="60"/>
                  </a:lnTo>
                  <a:lnTo>
                    <a:pt x="8" y="60"/>
                  </a:lnTo>
                  <a:lnTo>
                    <a:pt x="8" y="52"/>
                  </a:lnTo>
                  <a:lnTo>
                    <a:pt x="4" y="52"/>
                  </a:lnTo>
                  <a:lnTo>
                    <a:pt x="4" y="48"/>
                  </a:lnTo>
                  <a:lnTo>
                    <a:pt x="4" y="44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4" name="Freeform 50"/>
            <p:cNvSpPr>
              <a:spLocks/>
            </p:cNvSpPr>
            <p:nvPr/>
          </p:nvSpPr>
          <p:spPr bwMode="auto">
            <a:xfrm>
              <a:off x="3697288" y="2219325"/>
              <a:ext cx="312738" cy="190500"/>
            </a:xfrm>
            <a:custGeom>
              <a:avLst/>
              <a:gdLst>
                <a:gd name="T0" fmla="*/ 28 w 197"/>
                <a:gd name="T1" fmla="*/ 12 h 120"/>
                <a:gd name="T2" fmla="*/ 48 w 197"/>
                <a:gd name="T3" fmla="*/ 12 h 120"/>
                <a:gd name="T4" fmla="*/ 56 w 197"/>
                <a:gd name="T5" fmla="*/ 16 h 120"/>
                <a:gd name="T6" fmla="*/ 72 w 197"/>
                <a:gd name="T7" fmla="*/ 12 h 120"/>
                <a:gd name="T8" fmla="*/ 80 w 197"/>
                <a:gd name="T9" fmla="*/ 16 h 120"/>
                <a:gd name="T10" fmla="*/ 88 w 197"/>
                <a:gd name="T11" fmla="*/ 8 h 120"/>
                <a:gd name="T12" fmla="*/ 104 w 197"/>
                <a:gd name="T13" fmla="*/ 4 h 120"/>
                <a:gd name="T14" fmla="*/ 120 w 197"/>
                <a:gd name="T15" fmla="*/ 0 h 120"/>
                <a:gd name="T16" fmla="*/ 136 w 197"/>
                <a:gd name="T17" fmla="*/ 16 h 120"/>
                <a:gd name="T18" fmla="*/ 141 w 197"/>
                <a:gd name="T19" fmla="*/ 28 h 120"/>
                <a:gd name="T20" fmla="*/ 157 w 197"/>
                <a:gd name="T21" fmla="*/ 32 h 120"/>
                <a:gd name="T22" fmla="*/ 169 w 197"/>
                <a:gd name="T23" fmla="*/ 36 h 120"/>
                <a:gd name="T24" fmla="*/ 185 w 197"/>
                <a:gd name="T25" fmla="*/ 36 h 120"/>
                <a:gd name="T26" fmla="*/ 197 w 197"/>
                <a:gd name="T27" fmla="*/ 44 h 120"/>
                <a:gd name="T28" fmla="*/ 193 w 197"/>
                <a:gd name="T29" fmla="*/ 56 h 120"/>
                <a:gd name="T30" fmla="*/ 185 w 197"/>
                <a:gd name="T31" fmla="*/ 68 h 120"/>
                <a:gd name="T32" fmla="*/ 177 w 197"/>
                <a:gd name="T33" fmla="*/ 80 h 120"/>
                <a:gd name="T34" fmla="*/ 169 w 197"/>
                <a:gd name="T35" fmla="*/ 84 h 120"/>
                <a:gd name="T36" fmla="*/ 157 w 197"/>
                <a:gd name="T37" fmla="*/ 88 h 120"/>
                <a:gd name="T38" fmla="*/ 149 w 197"/>
                <a:gd name="T39" fmla="*/ 88 h 120"/>
                <a:gd name="T40" fmla="*/ 145 w 197"/>
                <a:gd name="T41" fmla="*/ 96 h 120"/>
                <a:gd name="T42" fmla="*/ 149 w 197"/>
                <a:gd name="T43" fmla="*/ 92 h 120"/>
                <a:gd name="T44" fmla="*/ 141 w 197"/>
                <a:gd name="T45" fmla="*/ 96 h 120"/>
                <a:gd name="T46" fmla="*/ 128 w 197"/>
                <a:gd name="T47" fmla="*/ 96 h 120"/>
                <a:gd name="T48" fmla="*/ 141 w 197"/>
                <a:gd name="T49" fmla="*/ 100 h 120"/>
                <a:gd name="T50" fmla="*/ 141 w 197"/>
                <a:gd name="T51" fmla="*/ 104 h 120"/>
                <a:gd name="T52" fmla="*/ 145 w 197"/>
                <a:gd name="T53" fmla="*/ 108 h 120"/>
                <a:gd name="T54" fmla="*/ 141 w 197"/>
                <a:gd name="T55" fmla="*/ 96 h 120"/>
                <a:gd name="T56" fmla="*/ 153 w 197"/>
                <a:gd name="T57" fmla="*/ 108 h 120"/>
                <a:gd name="T58" fmla="*/ 161 w 197"/>
                <a:gd name="T59" fmla="*/ 104 h 120"/>
                <a:gd name="T60" fmla="*/ 161 w 197"/>
                <a:gd name="T61" fmla="*/ 112 h 120"/>
                <a:gd name="T62" fmla="*/ 145 w 197"/>
                <a:gd name="T63" fmla="*/ 116 h 120"/>
                <a:gd name="T64" fmla="*/ 128 w 197"/>
                <a:gd name="T65" fmla="*/ 120 h 120"/>
                <a:gd name="T66" fmla="*/ 124 w 197"/>
                <a:gd name="T67" fmla="*/ 108 h 120"/>
                <a:gd name="T68" fmla="*/ 128 w 197"/>
                <a:gd name="T69" fmla="*/ 100 h 120"/>
                <a:gd name="T70" fmla="*/ 128 w 197"/>
                <a:gd name="T71" fmla="*/ 96 h 120"/>
                <a:gd name="T72" fmla="*/ 116 w 197"/>
                <a:gd name="T73" fmla="*/ 96 h 120"/>
                <a:gd name="T74" fmla="*/ 108 w 197"/>
                <a:gd name="T75" fmla="*/ 92 h 120"/>
                <a:gd name="T76" fmla="*/ 112 w 197"/>
                <a:gd name="T77" fmla="*/ 92 h 120"/>
                <a:gd name="T78" fmla="*/ 112 w 197"/>
                <a:gd name="T79" fmla="*/ 88 h 120"/>
                <a:gd name="T80" fmla="*/ 104 w 197"/>
                <a:gd name="T81" fmla="*/ 88 h 120"/>
                <a:gd name="T82" fmla="*/ 96 w 197"/>
                <a:gd name="T83" fmla="*/ 96 h 120"/>
                <a:gd name="T84" fmla="*/ 88 w 197"/>
                <a:gd name="T85" fmla="*/ 104 h 120"/>
                <a:gd name="T86" fmla="*/ 88 w 197"/>
                <a:gd name="T87" fmla="*/ 108 h 120"/>
                <a:gd name="T88" fmla="*/ 76 w 197"/>
                <a:gd name="T89" fmla="*/ 108 h 120"/>
                <a:gd name="T90" fmla="*/ 76 w 197"/>
                <a:gd name="T91" fmla="*/ 104 h 120"/>
                <a:gd name="T92" fmla="*/ 80 w 197"/>
                <a:gd name="T93" fmla="*/ 92 h 120"/>
                <a:gd name="T94" fmla="*/ 88 w 197"/>
                <a:gd name="T95" fmla="*/ 88 h 120"/>
                <a:gd name="T96" fmla="*/ 80 w 197"/>
                <a:gd name="T97" fmla="*/ 80 h 120"/>
                <a:gd name="T98" fmla="*/ 72 w 197"/>
                <a:gd name="T99" fmla="*/ 64 h 120"/>
                <a:gd name="T100" fmla="*/ 60 w 197"/>
                <a:gd name="T101" fmla="*/ 64 h 120"/>
                <a:gd name="T102" fmla="*/ 52 w 197"/>
                <a:gd name="T103" fmla="*/ 60 h 120"/>
                <a:gd name="T104" fmla="*/ 48 w 197"/>
                <a:gd name="T105" fmla="*/ 68 h 120"/>
                <a:gd name="T106" fmla="*/ 32 w 197"/>
                <a:gd name="T107" fmla="*/ 76 h 120"/>
                <a:gd name="T108" fmla="*/ 20 w 197"/>
                <a:gd name="T109" fmla="*/ 72 h 120"/>
                <a:gd name="T110" fmla="*/ 8 w 197"/>
                <a:gd name="T111" fmla="*/ 68 h 120"/>
                <a:gd name="T112" fmla="*/ 4 w 197"/>
                <a:gd name="T113" fmla="*/ 56 h 120"/>
                <a:gd name="T114" fmla="*/ 16 w 197"/>
                <a:gd name="T115" fmla="*/ 36 h 120"/>
                <a:gd name="T116" fmla="*/ 16 w 197"/>
                <a:gd name="T117" fmla="*/ 28 h 120"/>
                <a:gd name="T118" fmla="*/ 12 w 197"/>
                <a:gd name="T119" fmla="*/ 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7" h="120">
                  <a:moveTo>
                    <a:pt x="12" y="12"/>
                  </a:moveTo>
                  <a:lnTo>
                    <a:pt x="16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8" y="12"/>
                  </a:lnTo>
                  <a:lnTo>
                    <a:pt x="32" y="12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40" y="12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48" y="16"/>
                  </a:lnTo>
                  <a:lnTo>
                    <a:pt x="52" y="12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60" y="12"/>
                  </a:lnTo>
                  <a:lnTo>
                    <a:pt x="60" y="16"/>
                  </a:lnTo>
                  <a:lnTo>
                    <a:pt x="64" y="16"/>
                  </a:lnTo>
                  <a:lnTo>
                    <a:pt x="68" y="12"/>
                  </a:lnTo>
                  <a:lnTo>
                    <a:pt x="72" y="12"/>
                  </a:lnTo>
                  <a:lnTo>
                    <a:pt x="72" y="16"/>
                  </a:lnTo>
                  <a:lnTo>
                    <a:pt x="72" y="16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80" y="16"/>
                  </a:lnTo>
                  <a:lnTo>
                    <a:pt x="84" y="12"/>
                  </a:lnTo>
                  <a:lnTo>
                    <a:pt x="84" y="16"/>
                  </a:lnTo>
                  <a:lnTo>
                    <a:pt x="88" y="16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92" y="8"/>
                  </a:lnTo>
                  <a:lnTo>
                    <a:pt x="96" y="4"/>
                  </a:lnTo>
                  <a:lnTo>
                    <a:pt x="100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0"/>
                  </a:lnTo>
                  <a:lnTo>
                    <a:pt x="108" y="4"/>
                  </a:lnTo>
                  <a:lnTo>
                    <a:pt x="116" y="4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4" y="8"/>
                  </a:lnTo>
                  <a:lnTo>
                    <a:pt x="124" y="8"/>
                  </a:lnTo>
                  <a:lnTo>
                    <a:pt x="124" y="12"/>
                  </a:lnTo>
                  <a:lnTo>
                    <a:pt x="128" y="16"/>
                  </a:lnTo>
                  <a:lnTo>
                    <a:pt x="136" y="16"/>
                  </a:lnTo>
                  <a:lnTo>
                    <a:pt x="136" y="16"/>
                  </a:lnTo>
                  <a:lnTo>
                    <a:pt x="136" y="20"/>
                  </a:lnTo>
                  <a:lnTo>
                    <a:pt x="141" y="20"/>
                  </a:lnTo>
                  <a:lnTo>
                    <a:pt x="141" y="24"/>
                  </a:lnTo>
                  <a:lnTo>
                    <a:pt x="141" y="28"/>
                  </a:lnTo>
                  <a:lnTo>
                    <a:pt x="145" y="32"/>
                  </a:lnTo>
                  <a:lnTo>
                    <a:pt x="149" y="28"/>
                  </a:lnTo>
                  <a:lnTo>
                    <a:pt x="153" y="32"/>
                  </a:lnTo>
                  <a:lnTo>
                    <a:pt x="153" y="32"/>
                  </a:lnTo>
                  <a:lnTo>
                    <a:pt x="157" y="32"/>
                  </a:lnTo>
                  <a:lnTo>
                    <a:pt x="161" y="28"/>
                  </a:lnTo>
                  <a:lnTo>
                    <a:pt x="165" y="28"/>
                  </a:lnTo>
                  <a:lnTo>
                    <a:pt x="165" y="32"/>
                  </a:lnTo>
                  <a:lnTo>
                    <a:pt x="169" y="36"/>
                  </a:lnTo>
                  <a:lnTo>
                    <a:pt x="169" y="36"/>
                  </a:lnTo>
                  <a:lnTo>
                    <a:pt x="173" y="36"/>
                  </a:lnTo>
                  <a:lnTo>
                    <a:pt x="177" y="36"/>
                  </a:lnTo>
                  <a:lnTo>
                    <a:pt x="181" y="36"/>
                  </a:lnTo>
                  <a:lnTo>
                    <a:pt x="181" y="40"/>
                  </a:lnTo>
                  <a:lnTo>
                    <a:pt x="185" y="36"/>
                  </a:lnTo>
                  <a:lnTo>
                    <a:pt x="189" y="40"/>
                  </a:lnTo>
                  <a:lnTo>
                    <a:pt x="189" y="40"/>
                  </a:lnTo>
                  <a:lnTo>
                    <a:pt x="193" y="40"/>
                  </a:lnTo>
                  <a:lnTo>
                    <a:pt x="193" y="40"/>
                  </a:lnTo>
                  <a:lnTo>
                    <a:pt x="197" y="44"/>
                  </a:lnTo>
                  <a:lnTo>
                    <a:pt x="197" y="44"/>
                  </a:lnTo>
                  <a:lnTo>
                    <a:pt x="193" y="48"/>
                  </a:lnTo>
                  <a:lnTo>
                    <a:pt x="189" y="48"/>
                  </a:lnTo>
                  <a:lnTo>
                    <a:pt x="189" y="52"/>
                  </a:lnTo>
                  <a:lnTo>
                    <a:pt x="193" y="56"/>
                  </a:lnTo>
                  <a:lnTo>
                    <a:pt x="193" y="60"/>
                  </a:lnTo>
                  <a:lnTo>
                    <a:pt x="193" y="64"/>
                  </a:lnTo>
                  <a:lnTo>
                    <a:pt x="193" y="68"/>
                  </a:lnTo>
                  <a:lnTo>
                    <a:pt x="189" y="68"/>
                  </a:lnTo>
                  <a:lnTo>
                    <a:pt x="185" y="68"/>
                  </a:lnTo>
                  <a:lnTo>
                    <a:pt x="181" y="72"/>
                  </a:lnTo>
                  <a:lnTo>
                    <a:pt x="181" y="72"/>
                  </a:lnTo>
                  <a:lnTo>
                    <a:pt x="181" y="80"/>
                  </a:lnTo>
                  <a:lnTo>
                    <a:pt x="177" y="80"/>
                  </a:lnTo>
                  <a:lnTo>
                    <a:pt x="177" y="80"/>
                  </a:lnTo>
                  <a:lnTo>
                    <a:pt x="177" y="80"/>
                  </a:lnTo>
                  <a:lnTo>
                    <a:pt x="173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4"/>
                  </a:lnTo>
                  <a:lnTo>
                    <a:pt x="165" y="84"/>
                  </a:lnTo>
                  <a:lnTo>
                    <a:pt x="165" y="84"/>
                  </a:lnTo>
                  <a:lnTo>
                    <a:pt x="161" y="88"/>
                  </a:lnTo>
                  <a:lnTo>
                    <a:pt x="161" y="88"/>
                  </a:lnTo>
                  <a:lnTo>
                    <a:pt x="157" y="88"/>
                  </a:lnTo>
                  <a:lnTo>
                    <a:pt x="157" y="88"/>
                  </a:lnTo>
                  <a:lnTo>
                    <a:pt x="153" y="88"/>
                  </a:lnTo>
                  <a:lnTo>
                    <a:pt x="153" y="88"/>
                  </a:lnTo>
                  <a:lnTo>
                    <a:pt x="149" y="88"/>
                  </a:lnTo>
                  <a:lnTo>
                    <a:pt x="149" y="88"/>
                  </a:lnTo>
                  <a:lnTo>
                    <a:pt x="149" y="88"/>
                  </a:lnTo>
                  <a:lnTo>
                    <a:pt x="149" y="88"/>
                  </a:lnTo>
                  <a:lnTo>
                    <a:pt x="149" y="88"/>
                  </a:lnTo>
                  <a:lnTo>
                    <a:pt x="149" y="92"/>
                  </a:lnTo>
                  <a:lnTo>
                    <a:pt x="145" y="96"/>
                  </a:lnTo>
                  <a:lnTo>
                    <a:pt x="145" y="96"/>
                  </a:lnTo>
                  <a:lnTo>
                    <a:pt x="145" y="96"/>
                  </a:lnTo>
                  <a:lnTo>
                    <a:pt x="145" y="92"/>
                  </a:lnTo>
                  <a:lnTo>
                    <a:pt x="149" y="92"/>
                  </a:lnTo>
                  <a:lnTo>
                    <a:pt x="149" y="92"/>
                  </a:lnTo>
                  <a:lnTo>
                    <a:pt x="145" y="88"/>
                  </a:lnTo>
                  <a:lnTo>
                    <a:pt x="145" y="92"/>
                  </a:lnTo>
                  <a:lnTo>
                    <a:pt x="141" y="96"/>
                  </a:lnTo>
                  <a:lnTo>
                    <a:pt x="141" y="96"/>
                  </a:lnTo>
                  <a:lnTo>
                    <a:pt x="141" y="96"/>
                  </a:lnTo>
                  <a:lnTo>
                    <a:pt x="136" y="96"/>
                  </a:lnTo>
                  <a:lnTo>
                    <a:pt x="136" y="96"/>
                  </a:lnTo>
                  <a:lnTo>
                    <a:pt x="132" y="96"/>
                  </a:lnTo>
                  <a:lnTo>
                    <a:pt x="132" y="96"/>
                  </a:lnTo>
                  <a:lnTo>
                    <a:pt x="128" y="96"/>
                  </a:lnTo>
                  <a:lnTo>
                    <a:pt x="132" y="96"/>
                  </a:lnTo>
                  <a:lnTo>
                    <a:pt x="136" y="96"/>
                  </a:lnTo>
                  <a:lnTo>
                    <a:pt x="136" y="100"/>
                  </a:lnTo>
                  <a:lnTo>
                    <a:pt x="136" y="100"/>
                  </a:lnTo>
                  <a:lnTo>
                    <a:pt x="141" y="100"/>
                  </a:lnTo>
                  <a:lnTo>
                    <a:pt x="141" y="100"/>
                  </a:lnTo>
                  <a:lnTo>
                    <a:pt x="141" y="104"/>
                  </a:lnTo>
                  <a:lnTo>
                    <a:pt x="141" y="104"/>
                  </a:lnTo>
                  <a:lnTo>
                    <a:pt x="141" y="104"/>
                  </a:lnTo>
                  <a:lnTo>
                    <a:pt x="141" y="104"/>
                  </a:lnTo>
                  <a:lnTo>
                    <a:pt x="141" y="104"/>
                  </a:lnTo>
                  <a:lnTo>
                    <a:pt x="145" y="104"/>
                  </a:lnTo>
                  <a:lnTo>
                    <a:pt x="145" y="104"/>
                  </a:lnTo>
                  <a:lnTo>
                    <a:pt x="145" y="108"/>
                  </a:lnTo>
                  <a:lnTo>
                    <a:pt x="145" y="108"/>
                  </a:lnTo>
                  <a:lnTo>
                    <a:pt x="149" y="108"/>
                  </a:lnTo>
                  <a:lnTo>
                    <a:pt x="149" y="108"/>
                  </a:lnTo>
                  <a:lnTo>
                    <a:pt x="145" y="104"/>
                  </a:lnTo>
                  <a:lnTo>
                    <a:pt x="141" y="100"/>
                  </a:lnTo>
                  <a:lnTo>
                    <a:pt x="141" y="96"/>
                  </a:lnTo>
                  <a:lnTo>
                    <a:pt x="141" y="96"/>
                  </a:lnTo>
                  <a:lnTo>
                    <a:pt x="145" y="100"/>
                  </a:lnTo>
                  <a:lnTo>
                    <a:pt x="145" y="100"/>
                  </a:lnTo>
                  <a:lnTo>
                    <a:pt x="149" y="108"/>
                  </a:lnTo>
                  <a:lnTo>
                    <a:pt x="153" y="108"/>
                  </a:lnTo>
                  <a:lnTo>
                    <a:pt x="153" y="108"/>
                  </a:lnTo>
                  <a:lnTo>
                    <a:pt x="153" y="104"/>
                  </a:lnTo>
                  <a:lnTo>
                    <a:pt x="157" y="108"/>
                  </a:lnTo>
                  <a:lnTo>
                    <a:pt x="157" y="104"/>
                  </a:lnTo>
                  <a:lnTo>
                    <a:pt x="161" y="104"/>
                  </a:lnTo>
                  <a:lnTo>
                    <a:pt x="165" y="104"/>
                  </a:lnTo>
                  <a:lnTo>
                    <a:pt x="165" y="108"/>
                  </a:lnTo>
                  <a:lnTo>
                    <a:pt x="161" y="108"/>
                  </a:lnTo>
                  <a:lnTo>
                    <a:pt x="165" y="108"/>
                  </a:lnTo>
                  <a:lnTo>
                    <a:pt x="161" y="112"/>
                  </a:lnTo>
                  <a:lnTo>
                    <a:pt x="157" y="112"/>
                  </a:lnTo>
                  <a:lnTo>
                    <a:pt x="153" y="112"/>
                  </a:lnTo>
                  <a:lnTo>
                    <a:pt x="153" y="112"/>
                  </a:lnTo>
                  <a:lnTo>
                    <a:pt x="149" y="116"/>
                  </a:lnTo>
                  <a:lnTo>
                    <a:pt x="145" y="116"/>
                  </a:lnTo>
                  <a:lnTo>
                    <a:pt x="141" y="120"/>
                  </a:lnTo>
                  <a:lnTo>
                    <a:pt x="136" y="120"/>
                  </a:lnTo>
                  <a:lnTo>
                    <a:pt x="132" y="120"/>
                  </a:lnTo>
                  <a:lnTo>
                    <a:pt x="128" y="120"/>
                  </a:lnTo>
                  <a:lnTo>
                    <a:pt x="128" y="120"/>
                  </a:lnTo>
                  <a:lnTo>
                    <a:pt x="132" y="112"/>
                  </a:lnTo>
                  <a:lnTo>
                    <a:pt x="132" y="112"/>
                  </a:lnTo>
                  <a:lnTo>
                    <a:pt x="128" y="108"/>
                  </a:lnTo>
                  <a:lnTo>
                    <a:pt x="124" y="108"/>
                  </a:lnTo>
                  <a:lnTo>
                    <a:pt x="124" y="108"/>
                  </a:lnTo>
                  <a:lnTo>
                    <a:pt x="120" y="108"/>
                  </a:lnTo>
                  <a:lnTo>
                    <a:pt x="120" y="108"/>
                  </a:lnTo>
                  <a:lnTo>
                    <a:pt x="120" y="104"/>
                  </a:lnTo>
                  <a:lnTo>
                    <a:pt x="124" y="104"/>
                  </a:lnTo>
                  <a:lnTo>
                    <a:pt x="128" y="100"/>
                  </a:lnTo>
                  <a:lnTo>
                    <a:pt x="132" y="100"/>
                  </a:lnTo>
                  <a:lnTo>
                    <a:pt x="128" y="100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4" y="96"/>
                  </a:lnTo>
                  <a:lnTo>
                    <a:pt x="120" y="96"/>
                  </a:lnTo>
                  <a:lnTo>
                    <a:pt x="120" y="96"/>
                  </a:lnTo>
                  <a:lnTo>
                    <a:pt x="116" y="96"/>
                  </a:lnTo>
                  <a:lnTo>
                    <a:pt x="116" y="96"/>
                  </a:lnTo>
                  <a:lnTo>
                    <a:pt x="112" y="96"/>
                  </a:lnTo>
                  <a:lnTo>
                    <a:pt x="112" y="96"/>
                  </a:lnTo>
                  <a:lnTo>
                    <a:pt x="112" y="92"/>
                  </a:lnTo>
                  <a:lnTo>
                    <a:pt x="112" y="92"/>
                  </a:lnTo>
                  <a:lnTo>
                    <a:pt x="108" y="92"/>
                  </a:lnTo>
                  <a:lnTo>
                    <a:pt x="104" y="92"/>
                  </a:lnTo>
                  <a:lnTo>
                    <a:pt x="104" y="92"/>
                  </a:lnTo>
                  <a:lnTo>
                    <a:pt x="108" y="92"/>
                  </a:lnTo>
                  <a:lnTo>
                    <a:pt x="112" y="88"/>
                  </a:lnTo>
                  <a:lnTo>
                    <a:pt x="112" y="92"/>
                  </a:lnTo>
                  <a:lnTo>
                    <a:pt x="116" y="88"/>
                  </a:lnTo>
                  <a:lnTo>
                    <a:pt x="116" y="88"/>
                  </a:lnTo>
                  <a:lnTo>
                    <a:pt x="112" y="88"/>
                  </a:lnTo>
                  <a:lnTo>
                    <a:pt x="112" y="88"/>
                  </a:lnTo>
                  <a:lnTo>
                    <a:pt x="112" y="88"/>
                  </a:lnTo>
                  <a:lnTo>
                    <a:pt x="108" y="84"/>
                  </a:lnTo>
                  <a:lnTo>
                    <a:pt x="108" y="88"/>
                  </a:lnTo>
                  <a:lnTo>
                    <a:pt x="108" y="88"/>
                  </a:lnTo>
                  <a:lnTo>
                    <a:pt x="104" y="88"/>
                  </a:lnTo>
                  <a:lnTo>
                    <a:pt x="104" y="88"/>
                  </a:lnTo>
                  <a:lnTo>
                    <a:pt x="104" y="88"/>
                  </a:lnTo>
                  <a:lnTo>
                    <a:pt x="100" y="88"/>
                  </a:lnTo>
                  <a:lnTo>
                    <a:pt x="100" y="92"/>
                  </a:lnTo>
                  <a:lnTo>
                    <a:pt x="96" y="92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2" y="96"/>
                  </a:lnTo>
                  <a:lnTo>
                    <a:pt x="96" y="100"/>
                  </a:lnTo>
                  <a:lnTo>
                    <a:pt x="88" y="104"/>
                  </a:lnTo>
                  <a:lnTo>
                    <a:pt x="88" y="104"/>
                  </a:lnTo>
                  <a:lnTo>
                    <a:pt x="88" y="104"/>
                  </a:lnTo>
                  <a:lnTo>
                    <a:pt x="88" y="104"/>
                  </a:lnTo>
                  <a:lnTo>
                    <a:pt x="88" y="104"/>
                  </a:lnTo>
                  <a:lnTo>
                    <a:pt x="88" y="108"/>
                  </a:lnTo>
                  <a:lnTo>
                    <a:pt x="88" y="108"/>
                  </a:lnTo>
                  <a:lnTo>
                    <a:pt x="88" y="108"/>
                  </a:lnTo>
                  <a:lnTo>
                    <a:pt x="84" y="108"/>
                  </a:lnTo>
                  <a:lnTo>
                    <a:pt x="84" y="108"/>
                  </a:lnTo>
                  <a:lnTo>
                    <a:pt x="80" y="108"/>
                  </a:lnTo>
                  <a:lnTo>
                    <a:pt x="76" y="108"/>
                  </a:lnTo>
                  <a:lnTo>
                    <a:pt x="72" y="108"/>
                  </a:lnTo>
                  <a:lnTo>
                    <a:pt x="72" y="104"/>
                  </a:lnTo>
                  <a:lnTo>
                    <a:pt x="72" y="104"/>
                  </a:lnTo>
                  <a:lnTo>
                    <a:pt x="76" y="104"/>
                  </a:lnTo>
                  <a:lnTo>
                    <a:pt x="76" y="104"/>
                  </a:lnTo>
                  <a:lnTo>
                    <a:pt x="76" y="100"/>
                  </a:lnTo>
                  <a:lnTo>
                    <a:pt x="76" y="100"/>
                  </a:lnTo>
                  <a:lnTo>
                    <a:pt x="76" y="96"/>
                  </a:lnTo>
                  <a:lnTo>
                    <a:pt x="80" y="92"/>
                  </a:lnTo>
                  <a:lnTo>
                    <a:pt x="80" y="92"/>
                  </a:lnTo>
                  <a:lnTo>
                    <a:pt x="84" y="92"/>
                  </a:lnTo>
                  <a:lnTo>
                    <a:pt x="84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88"/>
                  </a:lnTo>
                  <a:lnTo>
                    <a:pt x="88" y="88"/>
                  </a:lnTo>
                  <a:lnTo>
                    <a:pt x="88" y="84"/>
                  </a:lnTo>
                  <a:lnTo>
                    <a:pt x="84" y="84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80" y="76"/>
                  </a:lnTo>
                  <a:lnTo>
                    <a:pt x="80" y="76"/>
                  </a:lnTo>
                  <a:lnTo>
                    <a:pt x="80" y="72"/>
                  </a:lnTo>
                  <a:lnTo>
                    <a:pt x="76" y="68"/>
                  </a:lnTo>
                  <a:lnTo>
                    <a:pt x="72" y="64"/>
                  </a:lnTo>
                  <a:lnTo>
                    <a:pt x="72" y="64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64" y="64"/>
                  </a:lnTo>
                  <a:lnTo>
                    <a:pt x="60" y="64"/>
                  </a:lnTo>
                  <a:lnTo>
                    <a:pt x="56" y="60"/>
                  </a:lnTo>
                  <a:lnTo>
                    <a:pt x="56" y="60"/>
                  </a:lnTo>
                  <a:lnTo>
                    <a:pt x="56" y="60"/>
                  </a:lnTo>
                  <a:lnTo>
                    <a:pt x="52" y="64"/>
                  </a:lnTo>
                  <a:lnTo>
                    <a:pt x="52" y="60"/>
                  </a:lnTo>
                  <a:lnTo>
                    <a:pt x="52" y="60"/>
                  </a:lnTo>
                  <a:lnTo>
                    <a:pt x="48" y="60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4" y="72"/>
                  </a:lnTo>
                  <a:lnTo>
                    <a:pt x="36" y="72"/>
                  </a:lnTo>
                  <a:lnTo>
                    <a:pt x="36" y="76"/>
                  </a:lnTo>
                  <a:lnTo>
                    <a:pt x="32" y="76"/>
                  </a:lnTo>
                  <a:lnTo>
                    <a:pt x="28" y="76"/>
                  </a:lnTo>
                  <a:lnTo>
                    <a:pt x="24" y="76"/>
                  </a:lnTo>
                  <a:lnTo>
                    <a:pt x="24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2" y="72"/>
                  </a:lnTo>
                  <a:lnTo>
                    <a:pt x="8" y="72"/>
                  </a:lnTo>
                  <a:lnTo>
                    <a:pt x="8" y="68"/>
                  </a:lnTo>
                  <a:lnTo>
                    <a:pt x="4" y="6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4" y="56"/>
                  </a:lnTo>
                  <a:lnTo>
                    <a:pt x="8" y="56"/>
                  </a:lnTo>
                  <a:lnTo>
                    <a:pt x="8" y="52"/>
                  </a:lnTo>
                  <a:lnTo>
                    <a:pt x="8" y="48"/>
                  </a:lnTo>
                  <a:lnTo>
                    <a:pt x="12" y="40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0" y="28"/>
                  </a:lnTo>
                  <a:lnTo>
                    <a:pt x="16" y="28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2" y="20"/>
                  </a:lnTo>
                  <a:lnTo>
                    <a:pt x="12" y="12"/>
                  </a:lnTo>
                  <a:lnTo>
                    <a:pt x="12" y="1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5" name="Freeform 51"/>
            <p:cNvSpPr>
              <a:spLocks/>
            </p:cNvSpPr>
            <p:nvPr/>
          </p:nvSpPr>
          <p:spPr bwMode="auto">
            <a:xfrm>
              <a:off x="3773488" y="2314575"/>
              <a:ext cx="63500" cy="69850"/>
            </a:xfrm>
            <a:custGeom>
              <a:avLst/>
              <a:gdLst>
                <a:gd name="T0" fmla="*/ 0 w 40"/>
                <a:gd name="T1" fmla="*/ 8 h 44"/>
                <a:gd name="T2" fmla="*/ 0 w 40"/>
                <a:gd name="T3" fmla="*/ 4 h 44"/>
                <a:gd name="T4" fmla="*/ 0 w 40"/>
                <a:gd name="T5" fmla="*/ 4 h 44"/>
                <a:gd name="T6" fmla="*/ 0 w 40"/>
                <a:gd name="T7" fmla="*/ 0 h 44"/>
                <a:gd name="T8" fmla="*/ 4 w 40"/>
                <a:gd name="T9" fmla="*/ 0 h 44"/>
                <a:gd name="T10" fmla="*/ 4 w 40"/>
                <a:gd name="T11" fmla="*/ 0 h 44"/>
                <a:gd name="T12" fmla="*/ 4 w 40"/>
                <a:gd name="T13" fmla="*/ 4 h 44"/>
                <a:gd name="T14" fmla="*/ 8 w 40"/>
                <a:gd name="T15" fmla="*/ 0 h 44"/>
                <a:gd name="T16" fmla="*/ 8 w 40"/>
                <a:gd name="T17" fmla="*/ 0 h 44"/>
                <a:gd name="T18" fmla="*/ 8 w 40"/>
                <a:gd name="T19" fmla="*/ 0 h 44"/>
                <a:gd name="T20" fmla="*/ 12 w 40"/>
                <a:gd name="T21" fmla="*/ 4 h 44"/>
                <a:gd name="T22" fmla="*/ 16 w 40"/>
                <a:gd name="T23" fmla="*/ 4 h 44"/>
                <a:gd name="T24" fmla="*/ 20 w 40"/>
                <a:gd name="T25" fmla="*/ 8 h 44"/>
                <a:gd name="T26" fmla="*/ 20 w 40"/>
                <a:gd name="T27" fmla="*/ 8 h 44"/>
                <a:gd name="T28" fmla="*/ 24 w 40"/>
                <a:gd name="T29" fmla="*/ 4 h 44"/>
                <a:gd name="T30" fmla="*/ 24 w 40"/>
                <a:gd name="T31" fmla="*/ 4 h 44"/>
                <a:gd name="T32" fmla="*/ 28 w 40"/>
                <a:gd name="T33" fmla="*/ 8 h 44"/>
                <a:gd name="T34" fmla="*/ 32 w 40"/>
                <a:gd name="T35" fmla="*/ 12 h 44"/>
                <a:gd name="T36" fmla="*/ 32 w 40"/>
                <a:gd name="T37" fmla="*/ 16 h 44"/>
                <a:gd name="T38" fmla="*/ 32 w 40"/>
                <a:gd name="T39" fmla="*/ 16 h 44"/>
                <a:gd name="T40" fmla="*/ 32 w 40"/>
                <a:gd name="T41" fmla="*/ 20 h 44"/>
                <a:gd name="T42" fmla="*/ 32 w 40"/>
                <a:gd name="T43" fmla="*/ 20 h 44"/>
                <a:gd name="T44" fmla="*/ 36 w 40"/>
                <a:gd name="T45" fmla="*/ 24 h 44"/>
                <a:gd name="T46" fmla="*/ 40 w 40"/>
                <a:gd name="T47" fmla="*/ 24 h 44"/>
                <a:gd name="T48" fmla="*/ 40 w 40"/>
                <a:gd name="T49" fmla="*/ 28 h 44"/>
                <a:gd name="T50" fmla="*/ 40 w 40"/>
                <a:gd name="T51" fmla="*/ 28 h 44"/>
                <a:gd name="T52" fmla="*/ 40 w 40"/>
                <a:gd name="T53" fmla="*/ 32 h 44"/>
                <a:gd name="T54" fmla="*/ 40 w 40"/>
                <a:gd name="T55" fmla="*/ 32 h 44"/>
                <a:gd name="T56" fmla="*/ 36 w 40"/>
                <a:gd name="T57" fmla="*/ 32 h 44"/>
                <a:gd name="T58" fmla="*/ 36 w 40"/>
                <a:gd name="T59" fmla="*/ 32 h 44"/>
                <a:gd name="T60" fmla="*/ 32 w 40"/>
                <a:gd name="T61" fmla="*/ 32 h 44"/>
                <a:gd name="T62" fmla="*/ 32 w 40"/>
                <a:gd name="T63" fmla="*/ 32 h 44"/>
                <a:gd name="T64" fmla="*/ 28 w 40"/>
                <a:gd name="T65" fmla="*/ 36 h 44"/>
                <a:gd name="T66" fmla="*/ 28 w 40"/>
                <a:gd name="T67" fmla="*/ 40 h 44"/>
                <a:gd name="T68" fmla="*/ 28 w 40"/>
                <a:gd name="T69" fmla="*/ 40 h 44"/>
                <a:gd name="T70" fmla="*/ 28 w 40"/>
                <a:gd name="T71" fmla="*/ 44 h 44"/>
                <a:gd name="T72" fmla="*/ 28 w 40"/>
                <a:gd name="T73" fmla="*/ 44 h 44"/>
                <a:gd name="T74" fmla="*/ 24 w 40"/>
                <a:gd name="T75" fmla="*/ 44 h 44"/>
                <a:gd name="T76" fmla="*/ 24 w 40"/>
                <a:gd name="T77" fmla="*/ 44 h 44"/>
                <a:gd name="T78" fmla="*/ 24 w 40"/>
                <a:gd name="T79" fmla="*/ 44 h 44"/>
                <a:gd name="T80" fmla="*/ 20 w 40"/>
                <a:gd name="T81" fmla="*/ 40 h 44"/>
                <a:gd name="T82" fmla="*/ 20 w 40"/>
                <a:gd name="T83" fmla="*/ 32 h 44"/>
                <a:gd name="T84" fmla="*/ 20 w 40"/>
                <a:gd name="T85" fmla="*/ 28 h 44"/>
                <a:gd name="T86" fmla="*/ 20 w 40"/>
                <a:gd name="T87" fmla="*/ 24 h 44"/>
                <a:gd name="T88" fmla="*/ 12 w 40"/>
                <a:gd name="T89" fmla="*/ 20 h 44"/>
                <a:gd name="T90" fmla="*/ 12 w 40"/>
                <a:gd name="T91" fmla="*/ 16 h 44"/>
                <a:gd name="T92" fmla="*/ 8 w 40"/>
                <a:gd name="T93" fmla="*/ 12 h 44"/>
                <a:gd name="T94" fmla="*/ 8 w 40"/>
                <a:gd name="T95" fmla="*/ 8 h 44"/>
                <a:gd name="T96" fmla="*/ 0 w 40"/>
                <a:gd name="T97" fmla="*/ 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" h="44">
                  <a:moveTo>
                    <a:pt x="0" y="8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8" y="8"/>
                  </a:lnTo>
                  <a:lnTo>
                    <a:pt x="32" y="12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6" y="24"/>
                  </a:lnTo>
                  <a:lnTo>
                    <a:pt x="40" y="24"/>
                  </a:lnTo>
                  <a:lnTo>
                    <a:pt x="40" y="28"/>
                  </a:lnTo>
                  <a:lnTo>
                    <a:pt x="40" y="28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28" y="36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0" y="40"/>
                  </a:lnTo>
                  <a:lnTo>
                    <a:pt x="20" y="32"/>
                  </a:lnTo>
                  <a:lnTo>
                    <a:pt x="20" y="28"/>
                  </a:lnTo>
                  <a:lnTo>
                    <a:pt x="20" y="24"/>
                  </a:lnTo>
                  <a:lnTo>
                    <a:pt x="12" y="20"/>
                  </a:lnTo>
                  <a:lnTo>
                    <a:pt x="12" y="16"/>
                  </a:lnTo>
                  <a:lnTo>
                    <a:pt x="8" y="12"/>
                  </a:lnTo>
                  <a:lnTo>
                    <a:pt x="8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6" name="Freeform 52"/>
            <p:cNvSpPr>
              <a:spLocks/>
            </p:cNvSpPr>
            <p:nvPr/>
          </p:nvSpPr>
          <p:spPr bwMode="auto">
            <a:xfrm>
              <a:off x="3671888" y="2327275"/>
              <a:ext cx="165100" cy="101600"/>
            </a:xfrm>
            <a:custGeom>
              <a:avLst/>
              <a:gdLst>
                <a:gd name="T0" fmla="*/ 28 w 104"/>
                <a:gd name="T1" fmla="*/ 4 h 64"/>
                <a:gd name="T2" fmla="*/ 28 w 104"/>
                <a:gd name="T3" fmla="*/ 0 h 64"/>
                <a:gd name="T4" fmla="*/ 36 w 104"/>
                <a:gd name="T5" fmla="*/ 4 h 64"/>
                <a:gd name="T6" fmla="*/ 40 w 104"/>
                <a:gd name="T7" fmla="*/ 8 h 64"/>
                <a:gd name="T8" fmla="*/ 48 w 104"/>
                <a:gd name="T9" fmla="*/ 8 h 64"/>
                <a:gd name="T10" fmla="*/ 52 w 104"/>
                <a:gd name="T11" fmla="*/ 4 h 64"/>
                <a:gd name="T12" fmla="*/ 64 w 104"/>
                <a:gd name="T13" fmla="*/ 0 h 64"/>
                <a:gd name="T14" fmla="*/ 72 w 104"/>
                <a:gd name="T15" fmla="*/ 4 h 64"/>
                <a:gd name="T16" fmla="*/ 76 w 104"/>
                <a:gd name="T17" fmla="*/ 12 h 64"/>
                <a:gd name="T18" fmla="*/ 84 w 104"/>
                <a:gd name="T19" fmla="*/ 20 h 64"/>
                <a:gd name="T20" fmla="*/ 84 w 104"/>
                <a:gd name="T21" fmla="*/ 32 h 64"/>
                <a:gd name="T22" fmla="*/ 88 w 104"/>
                <a:gd name="T23" fmla="*/ 40 h 64"/>
                <a:gd name="T24" fmla="*/ 96 w 104"/>
                <a:gd name="T25" fmla="*/ 40 h 64"/>
                <a:gd name="T26" fmla="*/ 100 w 104"/>
                <a:gd name="T27" fmla="*/ 40 h 64"/>
                <a:gd name="T28" fmla="*/ 104 w 104"/>
                <a:gd name="T29" fmla="*/ 44 h 64"/>
                <a:gd name="T30" fmla="*/ 104 w 104"/>
                <a:gd name="T31" fmla="*/ 44 h 64"/>
                <a:gd name="T32" fmla="*/ 100 w 104"/>
                <a:gd name="T33" fmla="*/ 48 h 64"/>
                <a:gd name="T34" fmla="*/ 96 w 104"/>
                <a:gd name="T35" fmla="*/ 52 h 64"/>
                <a:gd name="T36" fmla="*/ 96 w 104"/>
                <a:gd name="T37" fmla="*/ 56 h 64"/>
                <a:gd name="T38" fmla="*/ 92 w 104"/>
                <a:gd name="T39" fmla="*/ 60 h 64"/>
                <a:gd name="T40" fmla="*/ 92 w 104"/>
                <a:gd name="T41" fmla="*/ 64 h 64"/>
                <a:gd name="T42" fmla="*/ 88 w 104"/>
                <a:gd name="T43" fmla="*/ 60 h 64"/>
                <a:gd name="T44" fmla="*/ 84 w 104"/>
                <a:gd name="T45" fmla="*/ 60 h 64"/>
                <a:gd name="T46" fmla="*/ 76 w 104"/>
                <a:gd name="T47" fmla="*/ 60 h 64"/>
                <a:gd name="T48" fmla="*/ 68 w 104"/>
                <a:gd name="T49" fmla="*/ 60 h 64"/>
                <a:gd name="T50" fmla="*/ 64 w 104"/>
                <a:gd name="T51" fmla="*/ 64 h 64"/>
                <a:gd name="T52" fmla="*/ 56 w 104"/>
                <a:gd name="T53" fmla="*/ 64 h 64"/>
                <a:gd name="T54" fmla="*/ 52 w 104"/>
                <a:gd name="T55" fmla="*/ 64 h 64"/>
                <a:gd name="T56" fmla="*/ 48 w 104"/>
                <a:gd name="T57" fmla="*/ 64 h 64"/>
                <a:gd name="T58" fmla="*/ 40 w 104"/>
                <a:gd name="T59" fmla="*/ 64 h 64"/>
                <a:gd name="T60" fmla="*/ 40 w 104"/>
                <a:gd name="T61" fmla="*/ 64 h 64"/>
                <a:gd name="T62" fmla="*/ 32 w 104"/>
                <a:gd name="T63" fmla="*/ 64 h 64"/>
                <a:gd name="T64" fmla="*/ 32 w 104"/>
                <a:gd name="T65" fmla="*/ 60 h 64"/>
                <a:gd name="T66" fmla="*/ 32 w 104"/>
                <a:gd name="T67" fmla="*/ 60 h 64"/>
                <a:gd name="T68" fmla="*/ 28 w 104"/>
                <a:gd name="T69" fmla="*/ 56 h 64"/>
                <a:gd name="T70" fmla="*/ 28 w 104"/>
                <a:gd name="T71" fmla="*/ 52 h 64"/>
                <a:gd name="T72" fmla="*/ 24 w 104"/>
                <a:gd name="T73" fmla="*/ 52 h 64"/>
                <a:gd name="T74" fmla="*/ 20 w 104"/>
                <a:gd name="T75" fmla="*/ 52 h 64"/>
                <a:gd name="T76" fmla="*/ 12 w 104"/>
                <a:gd name="T77" fmla="*/ 48 h 64"/>
                <a:gd name="T78" fmla="*/ 12 w 104"/>
                <a:gd name="T79" fmla="*/ 44 h 64"/>
                <a:gd name="T80" fmla="*/ 8 w 104"/>
                <a:gd name="T81" fmla="*/ 40 h 64"/>
                <a:gd name="T82" fmla="*/ 4 w 104"/>
                <a:gd name="T83" fmla="*/ 36 h 64"/>
                <a:gd name="T84" fmla="*/ 0 w 104"/>
                <a:gd name="T85" fmla="*/ 32 h 64"/>
                <a:gd name="T86" fmla="*/ 4 w 104"/>
                <a:gd name="T87" fmla="*/ 28 h 64"/>
                <a:gd name="T88" fmla="*/ 8 w 104"/>
                <a:gd name="T89" fmla="*/ 28 h 64"/>
                <a:gd name="T90" fmla="*/ 12 w 104"/>
                <a:gd name="T91" fmla="*/ 24 h 64"/>
                <a:gd name="T92" fmla="*/ 16 w 104"/>
                <a:gd name="T93" fmla="*/ 12 h 64"/>
                <a:gd name="T94" fmla="*/ 24 w 104"/>
                <a:gd name="T95" fmla="*/ 4 h 64"/>
                <a:gd name="T96" fmla="*/ 24 w 104"/>
                <a:gd name="T97" fmla="*/ 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4" h="64">
                  <a:moveTo>
                    <a:pt x="24" y="4"/>
                  </a:moveTo>
                  <a:lnTo>
                    <a:pt x="28" y="4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40" y="4"/>
                  </a:lnTo>
                  <a:lnTo>
                    <a:pt x="40" y="8"/>
                  </a:lnTo>
                  <a:lnTo>
                    <a:pt x="44" y="8"/>
                  </a:lnTo>
                  <a:lnTo>
                    <a:pt x="48" y="8"/>
                  </a:lnTo>
                  <a:lnTo>
                    <a:pt x="52" y="8"/>
                  </a:lnTo>
                  <a:lnTo>
                    <a:pt x="52" y="4"/>
                  </a:lnTo>
                  <a:lnTo>
                    <a:pt x="60" y="4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72" y="4"/>
                  </a:lnTo>
                  <a:lnTo>
                    <a:pt x="76" y="8"/>
                  </a:lnTo>
                  <a:lnTo>
                    <a:pt x="76" y="12"/>
                  </a:lnTo>
                  <a:lnTo>
                    <a:pt x="84" y="16"/>
                  </a:lnTo>
                  <a:lnTo>
                    <a:pt x="84" y="20"/>
                  </a:lnTo>
                  <a:lnTo>
                    <a:pt x="84" y="24"/>
                  </a:lnTo>
                  <a:lnTo>
                    <a:pt x="84" y="32"/>
                  </a:lnTo>
                  <a:lnTo>
                    <a:pt x="88" y="36"/>
                  </a:lnTo>
                  <a:lnTo>
                    <a:pt x="88" y="40"/>
                  </a:lnTo>
                  <a:lnTo>
                    <a:pt x="92" y="40"/>
                  </a:lnTo>
                  <a:lnTo>
                    <a:pt x="96" y="40"/>
                  </a:lnTo>
                  <a:lnTo>
                    <a:pt x="100" y="40"/>
                  </a:lnTo>
                  <a:lnTo>
                    <a:pt x="100" y="40"/>
                  </a:lnTo>
                  <a:lnTo>
                    <a:pt x="104" y="40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8"/>
                  </a:lnTo>
                  <a:lnTo>
                    <a:pt x="100" y="48"/>
                  </a:lnTo>
                  <a:lnTo>
                    <a:pt x="96" y="48"/>
                  </a:lnTo>
                  <a:lnTo>
                    <a:pt x="96" y="52"/>
                  </a:lnTo>
                  <a:lnTo>
                    <a:pt x="92" y="52"/>
                  </a:lnTo>
                  <a:lnTo>
                    <a:pt x="96" y="56"/>
                  </a:lnTo>
                  <a:lnTo>
                    <a:pt x="96" y="60"/>
                  </a:lnTo>
                  <a:lnTo>
                    <a:pt x="92" y="60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88" y="60"/>
                  </a:lnTo>
                  <a:lnTo>
                    <a:pt x="84" y="60"/>
                  </a:lnTo>
                  <a:lnTo>
                    <a:pt x="84" y="60"/>
                  </a:lnTo>
                  <a:lnTo>
                    <a:pt x="80" y="60"/>
                  </a:lnTo>
                  <a:lnTo>
                    <a:pt x="76" y="60"/>
                  </a:lnTo>
                  <a:lnTo>
                    <a:pt x="72" y="60"/>
                  </a:lnTo>
                  <a:lnTo>
                    <a:pt x="68" y="60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0" y="64"/>
                  </a:lnTo>
                  <a:lnTo>
                    <a:pt x="56" y="64"/>
                  </a:lnTo>
                  <a:lnTo>
                    <a:pt x="56" y="64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48" y="64"/>
                  </a:lnTo>
                  <a:lnTo>
                    <a:pt x="44" y="64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36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28" y="60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28" y="52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16" y="52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36"/>
                  </a:lnTo>
                  <a:lnTo>
                    <a:pt x="4" y="32"/>
                  </a:lnTo>
                  <a:lnTo>
                    <a:pt x="0" y="32"/>
                  </a:lnTo>
                  <a:lnTo>
                    <a:pt x="4" y="32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8" y="28"/>
                  </a:lnTo>
                  <a:lnTo>
                    <a:pt x="12" y="28"/>
                  </a:lnTo>
                  <a:lnTo>
                    <a:pt x="12" y="24"/>
                  </a:lnTo>
                  <a:lnTo>
                    <a:pt x="16" y="16"/>
                  </a:lnTo>
                  <a:lnTo>
                    <a:pt x="16" y="12"/>
                  </a:lnTo>
                  <a:lnTo>
                    <a:pt x="20" y="8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7" name="Freeform 53"/>
            <p:cNvSpPr>
              <a:spLocks/>
            </p:cNvSpPr>
            <p:nvPr/>
          </p:nvSpPr>
          <p:spPr bwMode="auto">
            <a:xfrm>
              <a:off x="3602038" y="2320925"/>
              <a:ext cx="107950" cy="69850"/>
            </a:xfrm>
            <a:custGeom>
              <a:avLst/>
              <a:gdLst>
                <a:gd name="T0" fmla="*/ 44 w 68"/>
                <a:gd name="T1" fmla="*/ 36 h 44"/>
                <a:gd name="T2" fmla="*/ 48 w 68"/>
                <a:gd name="T3" fmla="*/ 36 h 44"/>
                <a:gd name="T4" fmla="*/ 48 w 68"/>
                <a:gd name="T5" fmla="*/ 32 h 44"/>
                <a:gd name="T6" fmla="*/ 48 w 68"/>
                <a:gd name="T7" fmla="*/ 32 h 44"/>
                <a:gd name="T8" fmla="*/ 52 w 68"/>
                <a:gd name="T9" fmla="*/ 32 h 44"/>
                <a:gd name="T10" fmla="*/ 56 w 68"/>
                <a:gd name="T11" fmla="*/ 32 h 44"/>
                <a:gd name="T12" fmla="*/ 56 w 68"/>
                <a:gd name="T13" fmla="*/ 28 h 44"/>
                <a:gd name="T14" fmla="*/ 60 w 68"/>
                <a:gd name="T15" fmla="*/ 20 h 44"/>
                <a:gd name="T16" fmla="*/ 60 w 68"/>
                <a:gd name="T17" fmla="*/ 16 h 44"/>
                <a:gd name="T18" fmla="*/ 64 w 68"/>
                <a:gd name="T19" fmla="*/ 12 h 44"/>
                <a:gd name="T20" fmla="*/ 68 w 68"/>
                <a:gd name="T21" fmla="*/ 8 h 44"/>
                <a:gd name="T22" fmla="*/ 68 w 68"/>
                <a:gd name="T23" fmla="*/ 8 h 44"/>
                <a:gd name="T24" fmla="*/ 68 w 68"/>
                <a:gd name="T25" fmla="*/ 4 h 44"/>
                <a:gd name="T26" fmla="*/ 64 w 68"/>
                <a:gd name="T27" fmla="*/ 4 h 44"/>
                <a:gd name="T28" fmla="*/ 60 w 68"/>
                <a:gd name="T29" fmla="*/ 0 h 44"/>
                <a:gd name="T30" fmla="*/ 60 w 68"/>
                <a:gd name="T31" fmla="*/ 0 h 44"/>
                <a:gd name="T32" fmla="*/ 56 w 68"/>
                <a:gd name="T33" fmla="*/ 0 h 44"/>
                <a:gd name="T34" fmla="*/ 52 w 68"/>
                <a:gd name="T35" fmla="*/ 0 h 44"/>
                <a:gd name="T36" fmla="*/ 48 w 68"/>
                <a:gd name="T37" fmla="*/ 0 h 44"/>
                <a:gd name="T38" fmla="*/ 44 w 68"/>
                <a:gd name="T39" fmla="*/ 0 h 44"/>
                <a:gd name="T40" fmla="*/ 40 w 68"/>
                <a:gd name="T41" fmla="*/ 4 h 44"/>
                <a:gd name="T42" fmla="*/ 40 w 68"/>
                <a:gd name="T43" fmla="*/ 4 h 44"/>
                <a:gd name="T44" fmla="*/ 40 w 68"/>
                <a:gd name="T45" fmla="*/ 8 h 44"/>
                <a:gd name="T46" fmla="*/ 36 w 68"/>
                <a:gd name="T47" fmla="*/ 4 h 44"/>
                <a:gd name="T48" fmla="*/ 32 w 68"/>
                <a:gd name="T49" fmla="*/ 8 h 44"/>
                <a:gd name="T50" fmla="*/ 28 w 68"/>
                <a:gd name="T51" fmla="*/ 8 h 44"/>
                <a:gd name="T52" fmla="*/ 28 w 68"/>
                <a:gd name="T53" fmla="*/ 12 h 44"/>
                <a:gd name="T54" fmla="*/ 24 w 68"/>
                <a:gd name="T55" fmla="*/ 12 h 44"/>
                <a:gd name="T56" fmla="*/ 20 w 68"/>
                <a:gd name="T57" fmla="*/ 12 h 44"/>
                <a:gd name="T58" fmla="*/ 16 w 68"/>
                <a:gd name="T59" fmla="*/ 12 h 44"/>
                <a:gd name="T60" fmla="*/ 8 w 68"/>
                <a:gd name="T61" fmla="*/ 8 h 44"/>
                <a:gd name="T62" fmla="*/ 8 w 68"/>
                <a:gd name="T63" fmla="*/ 8 h 44"/>
                <a:gd name="T64" fmla="*/ 8 w 68"/>
                <a:gd name="T65" fmla="*/ 12 h 44"/>
                <a:gd name="T66" fmla="*/ 8 w 68"/>
                <a:gd name="T67" fmla="*/ 12 h 44"/>
                <a:gd name="T68" fmla="*/ 0 w 68"/>
                <a:gd name="T69" fmla="*/ 12 h 44"/>
                <a:gd name="T70" fmla="*/ 0 w 68"/>
                <a:gd name="T71" fmla="*/ 16 h 44"/>
                <a:gd name="T72" fmla="*/ 4 w 68"/>
                <a:gd name="T73" fmla="*/ 16 h 44"/>
                <a:gd name="T74" fmla="*/ 0 w 68"/>
                <a:gd name="T75" fmla="*/ 20 h 44"/>
                <a:gd name="T76" fmla="*/ 0 w 68"/>
                <a:gd name="T77" fmla="*/ 20 h 44"/>
                <a:gd name="T78" fmla="*/ 4 w 68"/>
                <a:gd name="T79" fmla="*/ 24 h 44"/>
                <a:gd name="T80" fmla="*/ 0 w 68"/>
                <a:gd name="T81" fmla="*/ 24 h 44"/>
                <a:gd name="T82" fmla="*/ 0 w 68"/>
                <a:gd name="T83" fmla="*/ 28 h 44"/>
                <a:gd name="T84" fmla="*/ 4 w 68"/>
                <a:gd name="T85" fmla="*/ 28 h 44"/>
                <a:gd name="T86" fmla="*/ 4 w 68"/>
                <a:gd name="T87" fmla="*/ 32 h 44"/>
                <a:gd name="T88" fmla="*/ 8 w 68"/>
                <a:gd name="T89" fmla="*/ 32 h 44"/>
                <a:gd name="T90" fmla="*/ 12 w 68"/>
                <a:gd name="T91" fmla="*/ 40 h 44"/>
                <a:gd name="T92" fmla="*/ 12 w 68"/>
                <a:gd name="T93" fmla="*/ 40 h 44"/>
                <a:gd name="T94" fmla="*/ 16 w 68"/>
                <a:gd name="T95" fmla="*/ 40 h 44"/>
                <a:gd name="T96" fmla="*/ 20 w 68"/>
                <a:gd name="T97" fmla="*/ 40 h 44"/>
                <a:gd name="T98" fmla="*/ 24 w 68"/>
                <a:gd name="T99" fmla="*/ 44 h 44"/>
                <a:gd name="T100" fmla="*/ 28 w 68"/>
                <a:gd name="T101" fmla="*/ 40 h 44"/>
                <a:gd name="T102" fmla="*/ 28 w 68"/>
                <a:gd name="T103" fmla="*/ 40 h 44"/>
                <a:gd name="T104" fmla="*/ 32 w 68"/>
                <a:gd name="T105" fmla="*/ 40 h 44"/>
                <a:gd name="T106" fmla="*/ 32 w 68"/>
                <a:gd name="T107" fmla="*/ 40 h 44"/>
                <a:gd name="T108" fmla="*/ 36 w 68"/>
                <a:gd name="T109" fmla="*/ 40 h 44"/>
                <a:gd name="T110" fmla="*/ 36 w 68"/>
                <a:gd name="T111" fmla="*/ 36 h 44"/>
                <a:gd name="T112" fmla="*/ 40 w 68"/>
                <a:gd name="T113" fmla="*/ 36 h 44"/>
                <a:gd name="T114" fmla="*/ 40 w 68"/>
                <a:gd name="T115" fmla="*/ 36 h 44"/>
                <a:gd name="T116" fmla="*/ 44 w 68"/>
                <a:gd name="T117" fmla="*/ 36 h 44"/>
                <a:gd name="T118" fmla="*/ 44 w 68"/>
                <a:gd name="T119" fmla="*/ 3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8" h="44">
                  <a:moveTo>
                    <a:pt x="44" y="36"/>
                  </a:moveTo>
                  <a:lnTo>
                    <a:pt x="48" y="36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2" y="32"/>
                  </a:lnTo>
                  <a:lnTo>
                    <a:pt x="56" y="32"/>
                  </a:lnTo>
                  <a:lnTo>
                    <a:pt x="56" y="28"/>
                  </a:lnTo>
                  <a:lnTo>
                    <a:pt x="60" y="20"/>
                  </a:lnTo>
                  <a:lnTo>
                    <a:pt x="60" y="16"/>
                  </a:lnTo>
                  <a:lnTo>
                    <a:pt x="64" y="12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8" y="4"/>
                  </a:lnTo>
                  <a:lnTo>
                    <a:pt x="64" y="4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8"/>
                  </a:lnTo>
                  <a:lnTo>
                    <a:pt x="36" y="4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8" y="12"/>
                  </a:lnTo>
                  <a:lnTo>
                    <a:pt x="24" y="12"/>
                  </a:lnTo>
                  <a:lnTo>
                    <a:pt x="20" y="12"/>
                  </a:lnTo>
                  <a:lnTo>
                    <a:pt x="16" y="12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16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8" y="3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6" y="40"/>
                  </a:lnTo>
                  <a:lnTo>
                    <a:pt x="20" y="40"/>
                  </a:lnTo>
                  <a:lnTo>
                    <a:pt x="24" y="44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32" y="40"/>
                  </a:lnTo>
                  <a:lnTo>
                    <a:pt x="32" y="40"/>
                  </a:lnTo>
                  <a:lnTo>
                    <a:pt x="36" y="40"/>
                  </a:lnTo>
                  <a:lnTo>
                    <a:pt x="36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4" y="36"/>
                  </a:lnTo>
                  <a:lnTo>
                    <a:pt x="44" y="3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8" name="Freeform 54"/>
            <p:cNvSpPr>
              <a:spLocks/>
            </p:cNvSpPr>
            <p:nvPr/>
          </p:nvSpPr>
          <p:spPr bwMode="auto">
            <a:xfrm>
              <a:off x="3608388" y="2301875"/>
              <a:ext cx="95250" cy="38100"/>
            </a:xfrm>
            <a:custGeom>
              <a:avLst/>
              <a:gdLst>
                <a:gd name="T0" fmla="*/ 4 w 60"/>
                <a:gd name="T1" fmla="*/ 20 h 24"/>
                <a:gd name="T2" fmla="*/ 12 w 60"/>
                <a:gd name="T3" fmla="*/ 24 h 24"/>
                <a:gd name="T4" fmla="*/ 16 w 60"/>
                <a:gd name="T5" fmla="*/ 24 h 24"/>
                <a:gd name="T6" fmla="*/ 20 w 60"/>
                <a:gd name="T7" fmla="*/ 24 h 24"/>
                <a:gd name="T8" fmla="*/ 24 w 60"/>
                <a:gd name="T9" fmla="*/ 24 h 24"/>
                <a:gd name="T10" fmla="*/ 24 w 60"/>
                <a:gd name="T11" fmla="*/ 20 h 24"/>
                <a:gd name="T12" fmla="*/ 28 w 60"/>
                <a:gd name="T13" fmla="*/ 20 h 24"/>
                <a:gd name="T14" fmla="*/ 32 w 60"/>
                <a:gd name="T15" fmla="*/ 16 h 24"/>
                <a:gd name="T16" fmla="*/ 36 w 60"/>
                <a:gd name="T17" fmla="*/ 20 h 24"/>
                <a:gd name="T18" fmla="*/ 36 w 60"/>
                <a:gd name="T19" fmla="*/ 16 h 24"/>
                <a:gd name="T20" fmla="*/ 36 w 60"/>
                <a:gd name="T21" fmla="*/ 16 h 24"/>
                <a:gd name="T22" fmla="*/ 40 w 60"/>
                <a:gd name="T23" fmla="*/ 12 h 24"/>
                <a:gd name="T24" fmla="*/ 44 w 60"/>
                <a:gd name="T25" fmla="*/ 12 h 24"/>
                <a:gd name="T26" fmla="*/ 48 w 60"/>
                <a:gd name="T27" fmla="*/ 12 h 24"/>
                <a:gd name="T28" fmla="*/ 52 w 60"/>
                <a:gd name="T29" fmla="*/ 12 h 24"/>
                <a:gd name="T30" fmla="*/ 56 w 60"/>
                <a:gd name="T31" fmla="*/ 12 h 24"/>
                <a:gd name="T32" fmla="*/ 56 w 60"/>
                <a:gd name="T33" fmla="*/ 12 h 24"/>
                <a:gd name="T34" fmla="*/ 60 w 60"/>
                <a:gd name="T35" fmla="*/ 8 h 24"/>
                <a:gd name="T36" fmla="*/ 60 w 60"/>
                <a:gd name="T37" fmla="*/ 4 h 24"/>
                <a:gd name="T38" fmla="*/ 60 w 60"/>
                <a:gd name="T39" fmla="*/ 4 h 24"/>
                <a:gd name="T40" fmla="*/ 56 w 60"/>
                <a:gd name="T41" fmla="*/ 0 h 24"/>
                <a:gd name="T42" fmla="*/ 52 w 60"/>
                <a:gd name="T43" fmla="*/ 0 h 24"/>
                <a:gd name="T44" fmla="*/ 48 w 60"/>
                <a:gd name="T45" fmla="*/ 0 h 24"/>
                <a:gd name="T46" fmla="*/ 48 w 60"/>
                <a:gd name="T47" fmla="*/ 0 h 24"/>
                <a:gd name="T48" fmla="*/ 44 w 60"/>
                <a:gd name="T49" fmla="*/ 0 h 24"/>
                <a:gd name="T50" fmla="*/ 44 w 60"/>
                <a:gd name="T51" fmla="*/ 0 h 24"/>
                <a:gd name="T52" fmla="*/ 44 w 60"/>
                <a:gd name="T53" fmla="*/ 0 h 24"/>
                <a:gd name="T54" fmla="*/ 40 w 60"/>
                <a:gd name="T55" fmla="*/ 0 h 24"/>
                <a:gd name="T56" fmla="*/ 40 w 60"/>
                <a:gd name="T57" fmla="*/ 0 h 24"/>
                <a:gd name="T58" fmla="*/ 36 w 60"/>
                <a:gd name="T59" fmla="*/ 0 h 24"/>
                <a:gd name="T60" fmla="*/ 36 w 60"/>
                <a:gd name="T61" fmla="*/ 0 h 24"/>
                <a:gd name="T62" fmla="*/ 32 w 60"/>
                <a:gd name="T63" fmla="*/ 4 h 24"/>
                <a:gd name="T64" fmla="*/ 32 w 60"/>
                <a:gd name="T65" fmla="*/ 0 h 24"/>
                <a:gd name="T66" fmla="*/ 32 w 60"/>
                <a:gd name="T67" fmla="*/ 0 h 24"/>
                <a:gd name="T68" fmla="*/ 28 w 60"/>
                <a:gd name="T69" fmla="*/ 0 h 24"/>
                <a:gd name="T70" fmla="*/ 24 w 60"/>
                <a:gd name="T71" fmla="*/ 4 h 24"/>
                <a:gd name="T72" fmla="*/ 20 w 60"/>
                <a:gd name="T73" fmla="*/ 4 h 24"/>
                <a:gd name="T74" fmla="*/ 16 w 60"/>
                <a:gd name="T75" fmla="*/ 8 h 24"/>
                <a:gd name="T76" fmla="*/ 12 w 60"/>
                <a:gd name="T77" fmla="*/ 8 h 24"/>
                <a:gd name="T78" fmla="*/ 8 w 60"/>
                <a:gd name="T79" fmla="*/ 8 h 24"/>
                <a:gd name="T80" fmla="*/ 8 w 60"/>
                <a:gd name="T81" fmla="*/ 8 h 24"/>
                <a:gd name="T82" fmla="*/ 4 w 60"/>
                <a:gd name="T83" fmla="*/ 8 h 24"/>
                <a:gd name="T84" fmla="*/ 4 w 60"/>
                <a:gd name="T85" fmla="*/ 12 h 24"/>
                <a:gd name="T86" fmla="*/ 0 w 60"/>
                <a:gd name="T87" fmla="*/ 12 h 24"/>
                <a:gd name="T88" fmla="*/ 0 w 60"/>
                <a:gd name="T89" fmla="*/ 12 h 24"/>
                <a:gd name="T90" fmla="*/ 4 w 60"/>
                <a:gd name="T91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0" h="24">
                  <a:moveTo>
                    <a:pt x="4" y="20"/>
                  </a:moveTo>
                  <a:lnTo>
                    <a:pt x="12" y="24"/>
                  </a:lnTo>
                  <a:lnTo>
                    <a:pt x="16" y="24"/>
                  </a:lnTo>
                  <a:lnTo>
                    <a:pt x="20" y="24"/>
                  </a:lnTo>
                  <a:lnTo>
                    <a:pt x="24" y="24"/>
                  </a:lnTo>
                  <a:lnTo>
                    <a:pt x="24" y="20"/>
                  </a:lnTo>
                  <a:lnTo>
                    <a:pt x="28" y="20"/>
                  </a:lnTo>
                  <a:lnTo>
                    <a:pt x="32" y="16"/>
                  </a:lnTo>
                  <a:lnTo>
                    <a:pt x="36" y="20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40" y="12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52" y="12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60" y="8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2" y="4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4" y="8"/>
                  </a:lnTo>
                  <a:lnTo>
                    <a:pt x="4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4" y="2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9" name="Freeform 55"/>
            <p:cNvSpPr>
              <a:spLocks/>
            </p:cNvSpPr>
            <p:nvPr/>
          </p:nvSpPr>
          <p:spPr bwMode="auto">
            <a:xfrm>
              <a:off x="3716338" y="2422525"/>
              <a:ext cx="107950" cy="63500"/>
            </a:xfrm>
            <a:custGeom>
              <a:avLst/>
              <a:gdLst>
                <a:gd name="T0" fmla="*/ 4 w 68"/>
                <a:gd name="T1" fmla="*/ 0 h 40"/>
                <a:gd name="T2" fmla="*/ 4 w 68"/>
                <a:gd name="T3" fmla="*/ 0 h 40"/>
                <a:gd name="T4" fmla="*/ 4 w 68"/>
                <a:gd name="T5" fmla="*/ 4 h 40"/>
                <a:gd name="T6" fmla="*/ 12 w 68"/>
                <a:gd name="T7" fmla="*/ 4 h 40"/>
                <a:gd name="T8" fmla="*/ 12 w 68"/>
                <a:gd name="T9" fmla="*/ 4 h 40"/>
                <a:gd name="T10" fmla="*/ 20 w 68"/>
                <a:gd name="T11" fmla="*/ 4 h 40"/>
                <a:gd name="T12" fmla="*/ 24 w 68"/>
                <a:gd name="T13" fmla="*/ 4 h 40"/>
                <a:gd name="T14" fmla="*/ 28 w 68"/>
                <a:gd name="T15" fmla="*/ 4 h 40"/>
                <a:gd name="T16" fmla="*/ 36 w 68"/>
                <a:gd name="T17" fmla="*/ 4 h 40"/>
                <a:gd name="T18" fmla="*/ 40 w 68"/>
                <a:gd name="T19" fmla="*/ 0 h 40"/>
                <a:gd name="T20" fmla="*/ 48 w 68"/>
                <a:gd name="T21" fmla="*/ 0 h 40"/>
                <a:gd name="T22" fmla="*/ 56 w 68"/>
                <a:gd name="T23" fmla="*/ 0 h 40"/>
                <a:gd name="T24" fmla="*/ 60 w 68"/>
                <a:gd name="T25" fmla="*/ 0 h 40"/>
                <a:gd name="T26" fmla="*/ 64 w 68"/>
                <a:gd name="T27" fmla="*/ 4 h 40"/>
                <a:gd name="T28" fmla="*/ 68 w 68"/>
                <a:gd name="T29" fmla="*/ 4 h 40"/>
                <a:gd name="T30" fmla="*/ 64 w 68"/>
                <a:gd name="T31" fmla="*/ 8 h 40"/>
                <a:gd name="T32" fmla="*/ 60 w 68"/>
                <a:gd name="T33" fmla="*/ 12 h 40"/>
                <a:gd name="T34" fmla="*/ 60 w 68"/>
                <a:gd name="T35" fmla="*/ 20 h 40"/>
                <a:gd name="T36" fmla="*/ 56 w 68"/>
                <a:gd name="T37" fmla="*/ 24 h 40"/>
                <a:gd name="T38" fmla="*/ 60 w 68"/>
                <a:gd name="T39" fmla="*/ 28 h 40"/>
                <a:gd name="T40" fmla="*/ 60 w 68"/>
                <a:gd name="T41" fmla="*/ 32 h 40"/>
                <a:gd name="T42" fmla="*/ 56 w 68"/>
                <a:gd name="T43" fmla="*/ 32 h 40"/>
                <a:gd name="T44" fmla="*/ 52 w 68"/>
                <a:gd name="T45" fmla="*/ 28 h 40"/>
                <a:gd name="T46" fmla="*/ 48 w 68"/>
                <a:gd name="T47" fmla="*/ 28 h 40"/>
                <a:gd name="T48" fmla="*/ 44 w 68"/>
                <a:gd name="T49" fmla="*/ 32 h 40"/>
                <a:gd name="T50" fmla="*/ 40 w 68"/>
                <a:gd name="T51" fmla="*/ 36 h 40"/>
                <a:gd name="T52" fmla="*/ 44 w 68"/>
                <a:gd name="T53" fmla="*/ 40 h 40"/>
                <a:gd name="T54" fmla="*/ 36 w 68"/>
                <a:gd name="T55" fmla="*/ 40 h 40"/>
                <a:gd name="T56" fmla="*/ 32 w 68"/>
                <a:gd name="T57" fmla="*/ 40 h 40"/>
                <a:gd name="T58" fmla="*/ 28 w 68"/>
                <a:gd name="T59" fmla="*/ 40 h 40"/>
                <a:gd name="T60" fmla="*/ 24 w 68"/>
                <a:gd name="T61" fmla="*/ 40 h 40"/>
                <a:gd name="T62" fmla="*/ 20 w 68"/>
                <a:gd name="T63" fmla="*/ 40 h 40"/>
                <a:gd name="T64" fmla="*/ 16 w 68"/>
                <a:gd name="T65" fmla="*/ 40 h 40"/>
                <a:gd name="T66" fmla="*/ 8 w 68"/>
                <a:gd name="T67" fmla="*/ 40 h 40"/>
                <a:gd name="T68" fmla="*/ 8 w 68"/>
                <a:gd name="T69" fmla="*/ 40 h 40"/>
                <a:gd name="T70" fmla="*/ 4 w 68"/>
                <a:gd name="T71" fmla="*/ 32 h 40"/>
                <a:gd name="T72" fmla="*/ 0 w 68"/>
                <a:gd name="T73" fmla="*/ 28 h 40"/>
                <a:gd name="T74" fmla="*/ 0 w 68"/>
                <a:gd name="T75" fmla="*/ 20 h 40"/>
                <a:gd name="T76" fmla="*/ 4 w 68"/>
                <a:gd name="T77" fmla="*/ 16 h 40"/>
                <a:gd name="T78" fmla="*/ 4 w 68"/>
                <a:gd name="T79" fmla="*/ 12 h 40"/>
                <a:gd name="T80" fmla="*/ 0 w 68"/>
                <a:gd name="T81" fmla="*/ 4 h 40"/>
                <a:gd name="T82" fmla="*/ 0 w 68"/>
                <a:gd name="T8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8" h="40">
                  <a:moveTo>
                    <a:pt x="0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2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0" y="8"/>
                  </a:lnTo>
                  <a:lnTo>
                    <a:pt x="60" y="12"/>
                  </a:lnTo>
                  <a:lnTo>
                    <a:pt x="60" y="16"/>
                  </a:lnTo>
                  <a:lnTo>
                    <a:pt x="60" y="20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60" y="32"/>
                  </a:lnTo>
                  <a:lnTo>
                    <a:pt x="60" y="28"/>
                  </a:lnTo>
                  <a:lnTo>
                    <a:pt x="56" y="32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4" y="32"/>
                  </a:lnTo>
                  <a:lnTo>
                    <a:pt x="44" y="32"/>
                  </a:lnTo>
                  <a:lnTo>
                    <a:pt x="44" y="32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4" y="40"/>
                  </a:lnTo>
                  <a:lnTo>
                    <a:pt x="40" y="40"/>
                  </a:lnTo>
                  <a:lnTo>
                    <a:pt x="36" y="40"/>
                  </a:lnTo>
                  <a:lnTo>
                    <a:pt x="32" y="40"/>
                  </a:lnTo>
                  <a:lnTo>
                    <a:pt x="32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0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2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36"/>
                  </a:lnTo>
                  <a:lnTo>
                    <a:pt x="4" y="32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0" name="Freeform 56"/>
            <p:cNvSpPr>
              <a:spLocks/>
            </p:cNvSpPr>
            <p:nvPr/>
          </p:nvSpPr>
          <p:spPr bwMode="auto">
            <a:xfrm>
              <a:off x="3684588" y="2466975"/>
              <a:ext cx="44450" cy="38100"/>
            </a:xfrm>
            <a:custGeom>
              <a:avLst/>
              <a:gdLst>
                <a:gd name="T0" fmla="*/ 20 w 28"/>
                <a:gd name="T1" fmla="*/ 0 h 24"/>
                <a:gd name="T2" fmla="*/ 24 w 28"/>
                <a:gd name="T3" fmla="*/ 4 h 24"/>
                <a:gd name="T4" fmla="*/ 28 w 28"/>
                <a:gd name="T5" fmla="*/ 8 h 24"/>
                <a:gd name="T6" fmla="*/ 28 w 28"/>
                <a:gd name="T7" fmla="*/ 12 h 24"/>
                <a:gd name="T8" fmla="*/ 28 w 28"/>
                <a:gd name="T9" fmla="*/ 12 h 24"/>
                <a:gd name="T10" fmla="*/ 28 w 28"/>
                <a:gd name="T11" fmla="*/ 12 h 24"/>
                <a:gd name="T12" fmla="*/ 24 w 28"/>
                <a:gd name="T13" fmla="*/ 16 h 24"/>
                <a:gd name="T14" fmla="*/ 24 w 28"/>
                <a:gd name="T15" fmla="*/ 16 h 24"/>
                <a:gd name="T16" fmla="*/ 16 w 28"/>
                <a:gd name="T17" fmla="*/ 16 h 24"/>
                <a:gd name="T18" fmla="*/ 16 w 28"/>
                <a:gd name="T19" fmla="*/ 16 h 24"/>
                <a:gd name="T20" fmla="*/ 16 w 28"/>
                <a:gd name="T21" fmla="*/ 16 h 24"/>
                <a:gd name="T22" fmla="*/ 12 w 28"/>
                <a:gd name="T23" fmla="*/ 20 h 24"/>
                <a:gd name="T24" fmla="*/ 8 w 28"/>
                <a:gd name="T25" fmla="*/ 20 h 24"/>
                <a:gd name="T26" fmla="*/ 8 w 28"/>
                <a:gd name="T27" fmla="*/ 24 h 24"/>
                <a:gd name="T28" fmla="*/ 4 w 28"/>
                <a:gd name="T29" fmla="*/ 20 h 24"/>
                <a:gd name="T30" fmla="*/ 4 w 28"/>
                <a:gd name="T31" fmla="*/ 16 h 24"/>
                <a:gd name="T32" fmla="*/ 0 w 28"/>
                <a:gd name="T33" fmla="*/ 16 h 24"/>
                <a:gd name="T34" fmla="*/ 0 w 28"/>
                <a:gd name="T35" fmla="*/ 8 h 24"/>
                <a:gd name="T36" fmla="*/ 0 w 28"/>
                <a:gd name="T37" fmla="*/ 4 h 24"/>
                <a:gd name="T38" fmla="*/ 0 w 28"/>
                <a:gd name="T39" fmla="*/ 8 h 24"/>
                <a:gd name="T40" fmla="*/ 0 w 28"/>
                <a:gd name="T41" fmla="*/ 4 h 24"/>
                <a:gd name="T42" fmla="*/ 0 w 28"/>
                <a:gd name="T43" fmla="*/ 4 h 24"/>
                <a:gd name="T44" fmla="*/ 4 w 28"/>
                <a:gd name="T45" fmla="*/ 0 h 24"/>
                <a:gd name="T46" fmla="*/ 8 w 28"/>
                <a:gd name="T47" fmla="*/ 0 h 24"/>
                <a:gd name="T48" fmla="*/ 8 w 28"/>
                <a:gd name="T49" fmla="*/ 0 h 24"/>
                <a:gd name="T50" fmla="*/ 12 w 28"/>
                <a:gd name="T51" fmla="*/ 0 h 24"/>
                <a:gd name="T52" fmla="*/ 16 w 28"/>
                <a:gd name="T53" fmla="*/ 0 h 24"/>
                <a:gd name="T54" fmla="*/ 20 w 28"/>
                <a:gd name="T55" fmla="*/ 0 h 24"/>
                <a:gd name="T56" fmla="*/ 20 w 28"/>
                <a:gd name="T5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8" h="24">
                  <a:moveTo>
                    <a:pt x="20" y="0"/>
                  </a:moveTo>
                  <a:lnTo>
                    <a:pt x="24" y="4"/>
                  </a:lnTo>
                  <a:lnTo>
                    <a:pt x="28" y="8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8" y="24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1" name="Freeform 57"/>
            <p:cNvSpPr>
              <a:spLocks/>
            </p:cNvSpPr>
            <p:nvPr/>
          </p:nvSpPr>
          <p:spPr bwMode="auto">
            <a:xfrm>
              <a:off x="3659188" y="2460625"/>
              <a:ext cx="38100" cy="63500"/>
            </a:xfrm>
            <a:custGeom>
              <a:avLst/>
              <a:gdLst>
                <a:gd name="T0" fmla="*/ 16 w 24"/>
                <a:gd name="T1" fmla="*/ 8 h 40"/>
                <a:gd name="T2" fmla="*/ 16 w 24"/>
                <a:gd name="T3" fmla="*/ 12 h 40"/>
                <a:gd name="T4" fmla="*/ 16 w 24"/>
                <a:gd name="T5" fmla="*/ 20 h 40"/>
                <a:gd name="T6" fmla="*/ 20 w 24"/>
                <a:gd name="T7" fmla="*/ 20 h 40"/>
                <a:gd name="T8" fmla="*/ 20 w 24"/>
                <a:gd name="T9" fmla="*/ 24 h 40"/>
                <a:gd name="T10" fmla="*/ 24 w 24"/>
                <a:gd name="T11" fmla="*/ 28 h 40"/>
                <a:gd name="T12" fmla="*/ 20 w 24"/>
                <a:gd name="T13" fmla="*/ 28 h 40"/>
                <a:gd name="T14" fmla="*/ 20 w 24"/>
                <a:gd name="T15" fmla="*/ 32 h 40"/>
                <a:gd name="T16" fmla="*/ 16 w 24"/>
                <a:gd name="T17" fmla="*/ 36 h 40"/>
                <a:gd name="T18" fmla="*/ 16 w 24"/>
                <a:gd name="T19" fmla="*/ 36 h 40"/>
                <a:gd name="T20" fmla="*/ 12 w 24"/>
                <a:gd name="T21" fmla="*/ 40 h 40"/>
                <a:gd name="T22" fmla="*/ 12 w 24"/>
                <a:gd name="T23" fmla="*/ 40 h 40"/>
                <a:gd name="T24" fmla="*/ 12 w 24"/>
                <a:gd name="T25" fmla="*/ 40 h 40"/>
                <a:gd name="T26" fmla="*/ 8 w 24"/>
                <a:gd name="T27" fmla="*/ 36 h 40"/>
                <a:gd name="T28" fmla="*/ 4 w 24"/>
                <a:gd name="T29" fmla="*/ 32 h 40"/>
                <a:gd name="T30" fmla="*/ 4 w 24"/>
                <a:gd name="T31" fmla="*/ 32 h 40"/>
                <a:gd name="T32" fmla="*/ 4 w 24"/>
                <a:gd name="T33" fmla="*/ 28 h 40"/>
                <a:gd name="T34" fmla="*/ 4 w 24"/>
                <a:gd name="T35" fmla="*/ 28 h 40"/>
                <a:gd name="T36" fmla="*/ 4 w 24"/>
                <a:gd name="T37" fmla="*/ 24 h 40"/>
                <a:gd name="T38" fmla="*/ 4 w 24"/>
                <a:gd name="T39" fmla="*/ 24 h 40"/>
                <a:gd name="T40" fmla="*/ 0 w 24"/>
                <a:gd name="T41" fmla="*/ 20 h 40"/>
                <a:gd name="T42" fmla="*/ 4 w 24"/>
                <a:gd name="T43" fmla="*/ 12 h 40"/>
                <a:gd name="T44" fmla="*/ 4 w 24"/>
                <a:gd name="T45" fmla="*/ 12 h 40"/>
                <a:gd name="T46" fmla="*/ 4 w 24"/>
                <a:gd name="T47" fmla="*/ 12 h 40"/>
                <a:gd name="T48" fmla="*/ 0 w 24"/>
                <a:gd name="T49" fmla="*/ 8 h 40"/>
                <a:gd name="T50" fmla="*/ 0 w 24"/>
                <a:gd name="T51" fmla="*/ 4 h 40"/>
                <a:gd name="T52" fmla="*/ 4 w 24"/>
                <a:gd name="T53" fmla="*/ 0 h 40"/>
                <a:gd name="T54" fmla="*/ 4 w 24"/>
                <a:gd name="T55" fmla="*/ 0 h 40"/>
                <a:gd name="T56" fmla="*/ 4 w 24"/>
                <a:gd name="T57" fmla="*/ 0 h 40"/>
                <a:gd name="T58" fmla="*/ 8 w 24"/>
                <a:gd name="T59" fmla="*/ 0 h 40"/>
                <a:gd name="T60" fmla="*/ 8 w 24"/>
                <a:gd name="T61" fmla="*/ 0 h 40"/>
                <a:gd name="T62" fmla="*/ 8 w 24"/>
                <a:gd name="T63" fmla="*/ 0 h 40"/>
                <a:gd name="T64" fmla="*/ 12 w 24"/>
                <a:gd name="T65" fmla="*/ 0 h 40"/>
                <a:gd name="T66" fmla="*/ 12 w 24"/>
                <a:gd name="T67" fmla="*/ 0 h 40"/>
                <a:gd name="T68" fmla="*/ 12 w 24"/>
                <a:gd name="T69" fmla="*/ 0 h 40"/>
                <a:gd name="T70" fmla="*/ 16 w 24"/>
                <a:gd name="T71" fmla="*/ 4 h 40"/>
                <a:gd name="T72" fmla="*/ 16 w 24"/>
                <a:gd name="T73" fmla="*/ 4 h 40"/>
                <a:gd name="T74" fmla="*/ 16 w 24"/>
                <a:gd name="T75" fmla="*/ 8 h 40"/>
                <a:gd name="T76" fmla="*/ 16 w 24"/>
                <a:gd name="T77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" h="40">
                  <a:moveTo>
                    <a:pt x="16" y="8"/>
                  </a:moveTo>
                  <a:lnTo>
                    <a:pt x="16" y="12"/>
                  </a:lnTo>
                  <a:lnTo>
                    <a:pt x="16" y="20"/>
                  </a:lnTo>
                  <a:lnTo>
                    <a:pt x="20" y="20"/>
                  </a:lnTo>
                  <a:lnTo>
                    <a:pt x="20" y="24"/>
                  </a:lnTo>
                  <a:lnTo>
                    <a:pt x="24" y="28"/>
                  </a:lnTo>
                  <a:lnTo>
                    <a:pt x="20" y="28"/>
                  </a:lnTo>
                  <a:lnTo>
                    <a:pt x="20" y="32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8" y="36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0" y="2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8"/>
                  </a:lnTo>
                  <a:lnTo>
                    <a:pt x="16" y="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2" name="Freeform 58"/>
            <p:cNvSpPr>
              <a:spLocks/>
            </p:cNvSpPr>
            <p:nvPr/>
          </p:nvSpPr>
          <p:spPr bwMode="auto">
            <a:xfrm>
              <a:off x="3646488" y="2378075"/>
              <a:ext cx="76200" cy="101600"/>
            </a:xfrm>
            <a:custGeom>
              <a:avLst/>
              <a:gdLst>
                <a:gd name="T0" fmla="*/ 4 w 48"/>
                <a:gd name="T1" fmla="*/ 4 h 64"/>
                <a:gd name="T2" fmla="*/ 8 w 48"/>
                <a:gd name="T3" fmla="*/ 4 h 64"/>
                <a:gd name="T4" fmla="*/ 12 w 48"/>
                <a:gd name="T5" fmla="*/ 0 h 64"/>
                <a:gd name="T6" fmla="*/ 16 w 48"/>
                <a:gd name="T7" fmla="*/ 0 h 64"/>
                <a:gd name="T8" fmla="*/ 20 w 48"/>
                <a:gd name="T9" fmla="*/ 4 h 64"/>
                <a:gd name="T10" fmla="*/ 24 w 48"/>
                <a:gd name="T11" fmla="*/ 8 h 64"/>
                <a:gd name="T12" fmla="*/ 28 w 48"/>
                <a:gd name="T13" fmla="*/ 12 h 64"/>
                <a:gd name="T14" fmla="*/ 28 w 48"/>
                <a:gd name="T15" fmla="*/ 16 h 64"/>
                <a:gd name="T16" fmla="*/ 36 w 48"/>
                <a:gd name="T17" fmla="*/ 20 h 64"/>
                <a:gd name="T18" fmla="*/ 40 w 48"/>
                <a:gd name="T19" fmla="*/ 20 h 64"/>
                <a:gd name="T20" fmla="*/ 44 w 48"/>
                <a:gd name="T21" fmla="*/ 20 h 64"/>
                <a:gd name="T22" fmla="*/ 44 w 48"/>
                <a:gd name="T23" fmla="*/ 24 h 64"/>
                <a:gd name="T24" fmla="*/ 44 w 48"/>
                <a:gd name="T25" fmla="*/ 32 h 64"/>
                <a:gd name="T26" fmla="*/ 48 w 48"/>
                <a:gd name="T27" fmla="*/ 40 h 64"/>
                <a:gd name="T28" fmla="*/ 48 w 48"/>
                <a:gd name="T29" fmla="*/ 44 h 64"/>
                <a:gd name="T30" fmla="*/ 44 w 48"/>
                <a:gd name="T31" fmla="*/ 48 h 64"/>
                <a:gd name="T32" fmla="*/ 44 w 48"/>
                <a:gd name="T33" fmla="*/ 56 h 64"/>
                <a:gd name="T34" fmla="*/ 40 w 48"/>
                <a:gd name="T35" fmla="*/ 56 h 64"/>
                <a:gd name="T36" fmla="*/ 32 w 48"/>
                <a:gd name="T37" fmla="*/ 56 h 64"/>
                <a:gd name="T38" fmla="*/ 28 w 48"/>
                <a:gd name="T39" fmla="*/ 56 h 64"/>
                <a:gd name="T40" fmla="*/ 24 w 48"/>
                <a:gd name="T41" fmla="*/ 60 h 64"/>
                <a:gd name="T42" fmla="*/ 24 w 48"/>
                <a:gd name="T43" fmla="*/ 60 h 64"/>
                <a:gd name="T44" fmla="*/ 24 w 48"/>
                <a:gd name="T45" fmla="*/ 56 h 64"/>
                <a:gd name="T46" fmla="*/ 20 w 48"/>
                <a:gd name="T47" fmla="*/ 52 h 64"/>
                <a:gd name="T48" fmla="*/ 16 w 48"/>
                <a:gd name="T49" fmla="*/ 52 h 64"/>
                <a:gd name="T50" fmla="*/ 20 w 48"/>
                <a:gd name="T51" fmla="*/ 48 h 64"/>
                <a:gd name="T52" fmla="*/ 16 w 48"/>
                <a:gd name="T53" fmla="*/ 44 h 64"/>
                <a:gd name="T54" fmla="*/ 12 w 48"/>
                <a:gd name="T55" fmla="*/ 44 h 64"/>
                <a:gd name="T56" fmla="*/ 12 w 48"/>
                <a:gd name="T57" fmla="*/ 40 h 64"/>
                <a:gd name="T58" fmla="*/ 8 w 48"/>
                <a:gd name="T59" fmla="*/ 36 h 64"/>
                <a:gd name="T60" fmla="*/ 8 w 48"/>
                <a:gd name="T61" fmla="*/ 32 h 64"/>
                <a:gd name="T62" fmla="*/ 8 w 48"/>
                <a:gd name="T63" fmla="*/ 32 h 64"/>
                <a:gd name="T64" fmla="*/ 8 w 48"/>
                <a:gd name="T65" fmla="*/ 28 h 64"/>
                <a:gd name="T66" fmla="*/ 4 w 48"/>
                <a:gd name="T67" fmla="*/ 24 h 64"/>
                <a:gd name="T68" fmla="*/ 8 w 48"/>
                <a:gd name="T69" fmla="*/ 20 h 64"/>
                <a:gd name="T70" fmla="*/ 4 w 48"/>
                <a:gd name="T71" fmla="*/ 16 h 64"/>
                <a:gd name="T72" fmla="*/ 4 w 48"/>
                <a:gd name="T73" fmla="*/ 16 h 64"/>
                <a:gd name="T74" fmla="*/ 4 w 48"/>
                <a:gd name="T75" fmla="*/ 16 h 64"/>
                <a:gd name="T76" fmla="*/ 8 w 48"/>
                <a:gd name="T77" fmla="*/ 12 h 64"/>
                <a:gd name="T78" fmla="*/ 4 w 48"/>
                <a:gd name="T79" fmla="*/ 12 h 64"/>
                <a:gd name="T80" fmla="*/ 0 w 48"/>
                <a:gd name="T81" fmla="*/ 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64">
                  <a:moveTo>
                    <a:pt x="0" y="4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8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32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4" y="20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8"/>
                  </a:lnTo>
                  <a:lnTo>
                    <a:pt x="44" y="32"/>
                  </a:lnTo>
                  <a:lnTo>
                    <a:pt x="44" y="36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4"/>
                  </a:lnTo>
                  <a:lnTo>
                    <a:pt x="44" y="48"/>
                  </a:lnTo>
                  <a:lnTo>
                    <a:pt x="44" y="48"/>
                  </a:lnTo>
                  <a:lnTo>
                    <a:pt x="44" y="52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0" y="56"/>
                  </a:lnTo>
                  <a:lnTo>
                    <a:pt x="36" y="56"/>
                  </a:lnTo>
                  <a:lnTo>
                    <a:pt x="32" y="56"/>
                  </a:lnTo>
                  <a:lnTo>
                    <a:pt x="32" y="56"/>
                  </a:lnTo>
                  <a:lnTo>
                    <a:pt x="28" y="56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4" y="64"/>
                  </a:lnTo>
                  <a:lnTo>
                    <a:pt x="24" y="60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16" y="52"/>
                  </a:lnTo>
                  <a:lnTo>
                    <a:pt x="16" y="48"/>
                  </a:lnTo>
                  <a:lnTo>
                    <a:pt x="20" y="48"/>
                  </a:lnTo>
                  <a:lnTo>
                    <a:pt x="20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2" y="44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2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8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3" name="Freeform 59"/>
            <p:cNvSpPr>
              <a:spLocks/>
            </p:cNvSpPr>
            <p:nvPr/>
          </p:nvSpPr>
          <p:spPr bwMode="auto">
            <a:xfrm>
              <a:off x="3646488" y="2435225"/>
              <a:ext cx="31750" cy="38100"/>
            </a:xfrm>
            <a:custGeom>
              <a:avLst/>
              <a:gdLst>
                <a:gd name="T0" fmla="*/ 8 w 20"/>
                <a:gd name="T1" fmla="*/ 24 h 24"/>
                <a:gd name="T2" fmla="*/ 8 w 20"/>
                <a:gd name="T3" fmla="*/ 20 h 24"/>
                <a:gd name="T4" fmla="*/ 12 w 20"/>
                <a:gd name="T5" fmla="*/ 16 h 24"/>
                <a:gd name="T6" fmla="*/ 12 w 20"/>
                <a:gd name="T7" fmla="*/ 16 h 24"/>
                <a:gd name="T8" fmla="*/ 12 w 20"/>
                <a:gd name="T9" fmla="*/ 16 h 24"/>
                <a:gd name="T10" fmla="*/ 16 w 20"/>
                <a:gd name="T11" fmla="*/ 16 h 24"/>
                <a:gd name="T12" fmla="*/ 16 w 20"/>
                <a:gd name="T13" fmla="*/ 16 h 24"/>
                <a:gd name="T14" fmla="*/ 16 w 20"/>
                <a:gd name="T15" fmla="*/ 12 h 24"/>
                <a:gd name="T16" fmla="*/ 20 w 20"/>
                <a:gd name="T17" fmla="*/ 12 h 24"/>
                <a:gd name="T18" fmla="*/ 20 w 20"/>
                <a:gd name="T19" fmla="*/ 8 h 24"/>
                <a:gd name="T20" fmla="*/ 16 w 20"/>
                <a:gd name="T21" fmla="*/ 8 h 24"/>
                <a:gd name="T22" fmla="*/ 16 w 20"/>
                <a:gd name="T23" fmla="*/ 8 h 24"/>
                <a:gd name="T24" fmla="*/ 12 w 20"/>
                <a:gd name="T25" fmla="*/ 8 h 24"/>
                <a:gd name="T26" fmla="*/ 12 w 20"/>
                <a:gd name="T27" fmla="*/ 4 h 24"/>
                <a:gd name="T28" fmla="*/ 12 w 20"/>
                <a:gd name="T29" fmla="*/ 4 h 24"/>
                <a:gd name="T30" fmla="*/ 8 w 20"/>
                <a:gd name="T31" fmla="*/ 0 h 24"/>
                <a:gd name="T32" fmla="*/ 8 w 20"/>
                <a:gd name="T33" fmla="*/ 0 h 24"/>
                <a:gd name="T34" fmla="*/ 8 w 20"/>
                <a:gd name="T35" fmla="*/ 0 h 24"/>
                <a:gd name="T36" fmla="*/ 4 w 20"/>
                <a:gd name="T37" fmla="*/ 0 h 24"/>
                <a:gd name="T38" fmla="*/ 4 w 20"/>
                <a:gd name="T39" fmla="*/ 0 h 24"/>
                <a:gd name="T40" fmla="*/ 4 w 20"/>
                <a:gd name="T41" fmla="*/ 4 h 24"/>
                <a:gd name="T42" fmla="*/ 4 w 20"/>
                <a:gd name="T43" fmla="*/ 4 h 24"/>
                <a:gd name="T44" fmla="*/ 4 w 20"/>
                <a:gd name="T45" fmla="*/ 4 h 24"/>
                <a:gd name="T46" fmla="*/ 4 w 20"/>
                <a:gd name="T47" fmla="*/ 8 h 24"/>
                <a:gd name="T48" fmla="*/ 0 w 20"/>
                <a:gd name="T49" fmla="*/ 8 h 24"/>
                <a:gd name="T50" fmla="*/ 0 w 20"/>
                <a:gd name="T51" fmla="*/ 8 h 24"/>
                <a:gd name="T52" fmla="*/ 0 w 20"/>
                <a:gd name="T53" fmla="*/ 12 h 24"/>
                <a:gd name="T54" fmla="*/ 0 w 20"/>
                <a:gd name="T55" fmla="*/ 16 h 24"/>
                <a:gd name="T56" fmla="*/ 0 w 20"/>
                <a:gd name="T57" fmla="*/ 16 h 24"/>
                <a:gd name="T58" fmla="*/ 0 w 20"/>
                <a:gd name="T59" fmla="*/ 16 h 24"/>
                <a:gd name="T60" fmla="*/ 0 w 20"/>
                <a:gd name="T61" fmla="*/ 16 h 24"/>
                <a:gd name="T62" fmla="*/ 4 w 20"/>
                <a:gd name="T63" fmla="*/ 24 h 24"/>
                <a:gd name="T64" fmla="*/ 8 w 20"/>
                <a:gd name="T65" fmla="*/ 24 h 24"/>
                <a:gd name="T66" fmla="*/ 8 w 20"/>
                <a:gd name="T6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" h="24">
                  <a:moveTo>
                    <a:pt x="8" y="24"/>
                  </a:moveTo>
                  <a:lnTo>
                    <a:pt x="8" y="20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2"/>
                  </a:lnTo>
                  <a:lnTo>
                    <a:pt x="20" y="12"/>
                  </a:lnTo>
                  <a:lnTo>
                    <a:pt x="20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4" y="24"/>
                  </a:lnTo>
                  <a:lnTo>
                    <a:pt x="8" y="24"/>
                  </a:lnTo>
                  <a:lnTo>
                    <a:pt x="8" y="2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11" name="Freeform 60"/>
            <p:cNvSpPr>
              <a:spLocks noEditPoints="1"/>
            </p:cNvSpPr>
            <p:nvPr/>
          </p:nvSpPr>
          <p:spPr bwMode="auto">
            <a:xfrm>
              <a:off x="3557588" y="2371725"/>
              <a:ext cx="101600" cy="82550"/>
            </a:xfrm>
            <a:custGeom>
              <a:avLst/>
              <a:gdLst>
                <a:gd name="T0" fmla="*/ 15 w 16"/>
                <a:gd name="T1" fmla="*/ 5 h 13"/>
                <a:gd name="T2" fmla="*/ 15 w 16"/>
                <a:gd name="T3" fmla="*/ 4 h 13"/>
                <a:gd name="T4" fmla="*/ 14 w 16"/>
                <a:gd name="T5" fmla="*/ 2 h 13"/>
                <a:gd name="T6" fmla="*/ 12 w 16"/>
                <a:gd name="T7" fmla="*/ 2 h 13"/>
                <a:gd name="T8" fmla="*/ 10 w 16"/>
                <a:gd name="T9" fmla="*/ 2 h 13"/>
                <a:gd name="T10" fmla="*/ 8 w 16"/>
                <a:gd name="T11" fmla="*/ 0 h 13"/>
                <a:gd name="T12" fmla="*/ 5 w 16"/>
                <a:gd name="T13" fmla="*/ 2 h 13"/>
                <a:gd name="T14" fmla="*/ 3 w 16"/>
                <a:gd name="T15" fmla="*/ 4 h 13"/>
                <a:gd name="T16" fmla="*/ 1 w 16"/>
                <a:gd name="T17" fmla="*/ 4 h 13"/>
                <a:gd name="T18" fmla="*/ 0 w 16"/>
                <a:gd name="T19" fmla="*/ 5 h 13"/>
                <a:gd name="T20" fmla="*/ 1 w 16"/>
                <a:gd name="T21" fmla="*/ 6 h 13"/>
                <a:gd name="T22" fmla="*/ 2 w 16"/>
                <a:gd name="T23" fmla="*/ 4 h 13"/>
                <a:gd name="T24" fmla="*/ 3 w 16"/>
                <a:gd name="T25" fmla="*/ 5 h 13"/>
                <a:gd name="T26" fmla="*/ 5 w 16"/>
                <a:gd name="T27" fmla="*/ 7 h 13"/>
                <a:gd name="T28" fmla="*/ 5 w 16"/>
                <a:gd name="T29" fmla="*/ 8 h 13"/>
                <a:gd name="T30" fmla="*/ 5 w 16"/>
                <a:gd name="T31" fmla="*/ 9 h 13"/>
                <a:gd name="T32" fmla="*/ 7 w 16"/>
                <a:gd name="T33" fmla="*/ 10 h 13"/>
                <a:gd name="T34" fmla="*/ 8 w 16"/>
                <a:gd name="T35" fmla="*/ 11 h 13"/>
                <a:gd name="T36" fmla="*/ 11 w 16"/>
                <a:gd name="T37" fmla="*/ 12 h 13"/>
                <a:gd name="T38" fmla="*/ 11 w 16"/>
                <a:gd name="T39" fmla="*/ 13 h 13"/>
                <a:gd name="T40" fmla="*/ 11 w 16"/>
                <a:gd name="T41" fmla="*/ 12 h 13"/>
                <a:gd name="T42" fmla="*/ 7 w 16"/>
                <a:gd name="T43" fmla="*/ 8 h 13"/>
                <a:gd name="T44" fmla="*/ 7 w 16"/>
                <a:gd name="T45" fmla="*/ 6 h 13"/>
                <a:gd name="T46" fmla="*/ 6 w 16"/>
                <a:gd name="T47" fmla="*/ 5 h 13"/>
                <a:gd name="T48" fmla="*/ 6 w 16"/>
                <a:gd name="T49" fmla="*/ 4 h 13"/>
                <a:gd name="T50" fmla="*/ 7 w 16"/>
                <a:gd name="T51" fmla="*/ 5 h 13"/>
                <a:gd name="T52" fmla="*/ 8 w 16"/>
                <a:gd name="T53" fmla="*/ 4 h 13"/>
                <a:gd name="T54" fmla="*/ 9 w 16"/>
                <a:gd name="T55" fmla="*/ 4 h 13"/>
                <a:gd name="T56" fmla="*/ 10 w 16"/>
                <a:gd name="T57" fmla="*/ 4 h 13"/>
                <a:gd name="T58" fmla="*/ 12 w 16"/>
                <a:gd name="T59" fmla="*/ 5 h 13"/>
                <a:gd name="T60" fmla="*/ 13 w 16"/>
                <a:gd name="T61" fmla="*/ 5 h 13"/>
                <a:gd name="T62" fmla="*/ 15 w 16"/>
                <a:gd name="T63" fmla="*/ 5 h 13"/>
                <a:gd name="T64" fmla="*/ 10 w 16"/>
                <a:gd name="T65" fmla="*/ 13 h 13"/>
                <a:gd name="T66" fmla="*/ 8 w 16"/>
                <a:gd name="T67" fmla="*/ 12 h 13"/>
                <a:gd name="T68" fmla="*/ 8 w 16"/>
                <a:gd name="T69" fmla="*/ 12 h 13"/>
                <a:gd name="T70" fmla="*/ 10 w 16"/>
                <a:gd name="T71" fmla="*/ 11 h 13"/>
                <a:gd name="T72" fmla="*/ 8 w 16"/>
                <a:gd name="T73" fmla="*/ 11 h 13"/>
                <a:gd name="T74" fmla="*/ 5 w 16"/>
                <a:gd name="T75" fmla="*/ 8 h 13"/>
                <a:gd name="T76" fmla="*/ 3 w 16"/>
                <a:gd name="T77" fmla="*/ 6 h 13"/>
                <a:gd name="T78" fmla="*/ 3 w 16"/>
                <a:gd name="T79" fmla="*/ 6 h 13"/>
                <a:gd name="T80" fmla="*/ 4 w 16"/>
                <a:gd name="T81" fmla="*/ 9 h 13"/>
                <a:gd name="T82" fmla="*/ 3 w 16"/>
                <a:gd name="T83" fmla="*/ 7 h 13"/>
                <a:gd name="T84" fmla="*/ 2 w 16"/>
                <a:gd name="T85" fmla="*/ 6 h 13"/>
                <a:gd name="T86" fmla="*/ 3 w 16"/>
                <a:gd name="T87" fmla="*/ 7 h 13"/>
                <a:gd name="T88" fmla="*/ 2 w 16"/>
                <a:gd name="T89" fmla="*/ 6 h 13"/>
                <a:gd name="T90" fmla="*/ 3 w 16"/>
                <a:gd name="T91" fmla="*/ 6 h 13"/>
                <a:gd name="T92" fmla="*/ 2 w 16"/>
                <a:gd name="T93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" h="13">
                  <a:moveTo>
                    <a:pt x="15" y="5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lose/>
                  <a:moveTo>
                    <a:pt x="9" y="12"/>
                  </a:moveTo>
                  <a:cubicBezTo>
                    <a:pt x="9" y="12"/>
                    <a:pt x="10" y="12"/>
                    <a:pt x="10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2"/>
                    <a:pt x="9" y="12"/>
                    <a:pt x="9" y="12"/>
                  </a:cubicBezTo>
                  <a:close/>
                  <a:moveTo>
                    <a:pt x="8" y="12"/>
                  </a:moveTo>
                  <a:cubicBezTo>
                    <a:pt x="10" y="12"/>
                    <a:pt x="10" y="12"/>
                    <a:pt x="10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8" y="12"/>
                    <a:pt x="8" y="12"/>
                    <a:pt x="8" y="12"/>
                  </a:cubicBezTo>
                  <a:close/>
                  <a:moveTo>
                    <a:pt x="8" y="11"/>
                  </a:moveTo>
                  <a:cubicBezTo>
                    <a:pt x="9" y="11"/>
                    <a:pt x="9" y="11"/>
                    <a:pt x="9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lose/>
                  <a:moveTo>
                    <a:pt x="4" y="7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lose/>
                  <a:moveTo>
                    <a:pt x="3" y="6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4" y="8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4" y="8"/>
                    <a:pt x="4" y="8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2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lose/>
                  <a:moveTo>
                    <a:pt x="2" y="5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12" name="Freeform 61"/>
            <p:cNvSpPr>
              <a:spLocks/>
            </p:cNvSpPr>
            <p:nvPr/>
          </p:nvSpPr>
          <p:spPr bwMode="auto">
            <a:xfrm>
              <a:off x="3595688" y="2397125"/>
              <a:ext cx="69850" cy="63500"/>
            </a:xfrm>
            <a:custGeom>
              <a:avLst/>
              <a:gdLst>
                <a:gd name="T0" fmla="*/ 20 w 44"/>
                <a:gd name="T1" fmla="*/ 32 h 40"/>
                <a:gd name="T2" fmla="*/ 4 w 44"/>
                <a:gd name="T3" fmla="*/ 16 h 40"/>
                <a:gd name="T4" fmla="*/ 4 w 44"/>
                <a:gd name="T5" fmla="*/ 12 h 40"/>
                <a:gd name="T6" fmla="*/ 4 w 44"/>
                <a:gd name="T7" fmla="*/ 8 h 40"/>
                <a:gd name="T8" fmla="*/ 0 w 44"/>
                <a:gd name="T9" fmla="*/ 8 h 40"/>
                <a:gd name="T10" fmla="*/ 0 w 44"/>
                <a:gd name="T11" fmla="*/ 4 h 40"/>
                <a:gd name="T12" fmla="*/ 0 w 44"/>
                <a:gd name="T13" fmla="*/ 0 h 40"/>
                <a:gd name="T14" fmla="*/ 4 w 44"/>
                <a:gd name="T15" fmla="*/ 4 h 40"/>
                <a:gd name="T16" fmla="*/ 4 w 44"/>
                <a:gd name="T17" fmla="*/ 0 h 40"/>
                <a:gd name="T18" fmla="*/ 8 w 44"/>
                <a:gd name="T19" fmla="*/ 0 h 40"/>
                <a:gd name="T20" fmla="*/ 12 w 44"/>
                <a:gd name="T21" fmla="*/ 0 h 40"/>
                <a:gd name="T22" fmla="*/ 16 w 44"/>
                <a:gd name="T23" fmla="*/ 0 h 40"/>
                <a:gd name="T24" fmla="*/ 16 w 44"/>
                <a:gd name="T25" fmla="*/ 0 h 40"/>
                <a:gd name="T26" fmla="*/ 24 w 44"/>
                <a:gd name="T27" fmla="*/ 0 h 40"/>
                <a:gd name="T28" fmla="*/ 24 w 44"/>
                <a:gd name="T29" fmla="*/ 4 h 40"/>
                <a:gd name="T30" fmla="*/ 28 w 44"/>
                <a:gd name="T31" fmla="*/ 4 h 40"/>
                <a:gd name="T32" fmla="*/ 36 w 44"/>
                <a:gd name="T33" fmla="*/ 4 h 40"/>
                <a:gd name="T34" fmla="*/ 36 w 44"/>
                <a:gd name="T35" fmla="*/ 4 h 40"/>
                <a:gd name="T36" fmla="*/ 40 w 44"/>
                <a:gd name="T37" fmla="*/ 8 h 40"/>
                <a:gd name="T38" fmla="*/ 36 w 44"/>
                <a:gd name="T39" fmla="*/ 12 h 40"/>
                <a:gd name="T40" fmla="*/ 40 w 44"/>
                <a:gd name="T41" fmla="*/ 16 h 40"/>
                <a:gd name="T42" fmla="*/ 40 w 44"/>
                <a:gd name="T43" fmla="*/ 20 h 40"/>
                <a:gd name="T44" fmla="*/ 40 w 44"/>
                <a:gd name="T45" fmla="*/ 20 h 40"/>
                <a:gd name="T46" fmla="*/ 40 w 44"/>
                <a:gd name="T47" fmla="*/ 24 h 40"/>
                <a:gd name="T48" fmla="*/ 40 w 44"/>
                <a:gd name="T49" fmla="*/ 24 h 40"/>
                <a:gd name="T50" fmla="*/ 36 w 44"/>
                <a:gd name="T51" fmla="*/ 24 h 40"/>
                <a:gd name="T52" fmla="*/ 36 w 44"/>
                <a:gd name="T53" fmla="*/ 28 h 40"/>
                <a:gd name="T54" fmla="*/ 36 w 44"/>
                <a:gd name="T55" fmla="*/ 32 h 40"/>
                <a:gd name="T56" fmla="*/ 32 w 44"/>
                <a:gd name="T57" fmla="*/ 32 h 40"/>
                <a:gd name="T58" fmla="*/ 32 w 44"/>
                <a:gd name="T59" fmla="*/ 40 h 40"/>
                <a:gd name="T60" fmla="*/ 28 w 44"/>
                <a:gd name="T61" fmla="*/ 36 h 40"/>
                <a:gd name="T62" fmla="*/ 24 w 44"/>
                <a:gd name="T63" fmla="*/ 36 h 40"/>
                <a:gd name="T64" fmla="*/ 20 w 44"/>
                <a:gd name="T65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40">
                  <a:moveTo>
                    <a:pt x="20" y="36"/>
                  </a:moveTo>
                  <a:lnTo>
                    <a:pt x="20" y="32"/>
                  </a:lnTo>
                  <a:lnTo>
                    <a:pt x="12" y="2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4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4" y="0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2" y="4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4"/>
                  </a:lnTo>
                  <a:lnTo>
                    <a:pt x="40" y="4"/>
                  </a:lnTo>
                  <a:lnTo>
                    <a:pt x="40" y="8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4" y="16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36" y="32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2" y="36"/>
                  </a:lnTo>
                  <a:lnTo>
                    <a:pt x="32" y="40"/>
                  </a:lnTo>
                  <a:lnTo>
                    <a:pt x="32" y="40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4" y="36"/>
                  </a:lnTo>
                  <a:lnTo>
                    <a:pt x="20" y="36"/>
                  </a:lnTo>
                  <a:lnTo>
                    <a:pt x="20" y="3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13" name="Freeform 62"/>
            <p:cNvSpPr>
              <a:spLocks/>
            </p:cNvSpPr>
            <p:nvPr/>
          </p:nvSpPr>
          <p:spPr bwMode="auto">
            <a:xfrm>
              <a:off x="3551238" y="2365375"/>
              <a:ext cx="57150" cy="31750"/>
            </a:xfrm>
            <a:custGeom>
              <a:avLst/>
              <a:gdLst>
                <a:gd name="T0" fmla="*/ 4 w 36"/>
                <a:gd name="T1" fmla="*/ 20 h 20"/>
                <a:gd name="T2" fmla="*/ 8 w 36"/>
                <a:gd name="T3" fmla="*/ 20 h 20"/>
                <a:gd name="T4" fmla="*/ 8 w 36"/>
                <a:gd name="T5" fmla="*/ 16 h 20"/>
                <a:gd name="T6" fmla="*/ 12 w 36"/>
                <a:gd name="T7" fmla="*/ 16 h 20"/>
                <a:gd name="T8" fmla="*/ 16 w 36"/>
                <a:gd name="T9" fmla="*/ 20 h 20"/>
                <a:gd name="T10" fmla="*/ 20 w 36"/>
                <a:gd name="T11" fmla="*/ 20 h 20"/>
                <a:gd name="T12" fmla="*/ 20 w 36"/>
                <a:gd name="T13" fmla="*/ 16 h 20"/>
                <a:gd name="T14" fmla="*/ 24 w 36"/>
                <a:gd name="T15" fmla="*/ 12 h 20"/>
                <a:gd name="T16" fmla="*/ 24 w 36"/>
                <a:gd name="T17" fmla="*/ 8 h 20"/>
                <a:gd name="T18" fmla="*/ 32 w 36"/>
                <a:gd name="T19" fmla="*/ 4 h 20"/>
                <a:gd name="T20" fmla="*/ 36 w 36"/>
                <a:gd name="T21" fmla="*/ 4 h 20"/>
                <a:gd name="T22" fmla="*/ 36 w 36"/>
                <a:gd name="T23" fmla="*/ 0 h 20"/>
                <a:gd name="T24" fmla="*/ 32 w 36"/>
                <a:gd name="T25" fmla="*/ 0 h 20"/>
                <a:gd name="T26" fmla="*/ 28 w 36"/>
                <a:gd name="T27" fmla="*/ 0 h 20"/>
                <a:gd name="T28" fmla="*/ 24 w 36"/>
                <a:gd name="T29" fmla="*/ 0 h 20"/>
                <a:gd name="T30" fmla="*/ 24 w 36"/>
                <a:gd name="T31" fmla="*/ 0 h 20"/>
                <a:gd name="T32" fmla="*/ 20 w 36"/>
                <a:gd name="T33" fmla="*/ 4 h 20"/>
                <a:gd name="T34" fmla="*/ 20 w 36"/>
                <a:gd name="T35" fmla="*/ 4 h 20"/>
                <a:gd name="T36" fmla="*/ 16 w 36"/>
                <a:gd name="T37" fmla="*/ 4 h 20"/>
                <a:gd name="T38" fmla="*/ 12 w 36"/>
                <a:gd name="T39" fmla="*/ 4 h 20"/>
                <a:gd name="T40" fmla="*/ 12 w 36"/>
                <a:gd name="T41" fmla="*/ 4 h 20"/>
                <a:gd name="T42" fmla="*/ 8 w 36"/>
                <a:gd name="T43" fmla="*/ 4 h 20"/>
                <a:gd name="T44" fmla="*/ 4 w 36"/>
                <a:gd name="T45" fmla="*/ 4 h 20"/>
                <a:gd name="T46" fmla="*/ 4 w 36"/>
                <a:gd name="T47" fmla="*/ 8 h 20"/>
                <a:gd name="T48" fmla="*/ 4 w 36"/>
                <a:gd name="T49" fmla="*/ 8 h 20"/>
                <a:gd name="T50" fmla="*/ 0 w 36"/>
                <a:gd name="T51" fmla="*/ 12 h 20"/>
                <a:gd name="T52" fmla="*/ 4 w 36"/>
                <a:gd name="T53" fmla="*/ 16 h 20"/>
                <a:gd name="T54" fmla="*/ 4 w 36"/>
                <a:gd name="T55" fmla="*/ 16 h 20"/>
                <a:gd name="T56" fmla="*/ 4 w 36"/>
                <a:gd name="T57" fmla="*/ 16 h 20"/>
                <a:gd name="T58" fmla="*/ 4 w 36"/>
                <a:gd name="T59" fmla="*/ 16 h 20"/>
                <a:gd name="T60" fmla="*/ 4 w 36"/>
                <a:gd name="T61" fmla="*/ 16 h 20"/>
                <a:gd name="T62" fmla="*/ 4 w 36"/>
                <a:gd name="T6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" h="20">
                  <a:moveTo>
                    <a:pt x="4" y="20"/>
                  </a:moveTo>
                  <a:lnTo>
                    <a:pt x="8" y="20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6" y="20"/>
                  </a:lnTo>
                  <a:lnTo>
                    <a:pt x="20" y="20"/>
                  </a:lnTo>
                  <a:lnTo>
                    <a:pt x="20" y="16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36" y="4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8"/>
                  </a:lnTo>
                  <a:lnTo>
                    <a:pt x="4" y="8"/>
                  </a:lnTo>
                  <a:lnTo>
                    <a:pt x="0" y="12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2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14" name="Freeform 63"/>
            <p:cNvSpPr>
              <a:spLocks/>
            </p:cNvSpPr>
            <p:nvPr/>
          </p:nvSpPr>
          <p:spPr bwMode="auto">
            <a:xfrm>
              <a:off x="3481388" y="2308225"/>
              <a:ext cx="133350" cy="63500"/>
            </a:xfrm>
            <a:custGeom>
              <a:avLst/>
              <a:gdLst>
                <a:gd name="T0" fmla="*/ 52 w 84"/>
                <a:gd name="T1" fmla="*/ 40 h 40"/>
                <a:gd name="T2" fmla="*/ 56 w 84"/>
                <a:gd name="T3" fmla="*/ 40 h 40"/>
                <a:gd name="T4" fmla="*/ 64 w 84"/>
                <a:gd name="T5" fmla="*/ 40 h 40"/>
                <a:gd name="T6" fmla="*/ 68 w 84"/>
                <a:gd name="T7" fmla="*/ 36 h 40"/>
                <a:gd name="T8" fmla="*/ 72 w 84"/>
                <a:gd name="T9" fmla="*/ 36 h 40"/>
                <a:gd name="T10" fmla="*/ 80 w 84"/>
                <a:gd name="T11" fmla="*/ 32 h 40"/>
                <a:gd name="T12" fmla="*/ 76 w 84"/>
                <a:gd name="T13" fmla="*/ 28 h 40"/>
                <a:gd name="T14" fmla="*/ 76 w 84"/>
                <a:gd name="T15" fmla="*/ 24 h 40"/>
                <a:gd name="T16" fmla="*/ 84 w 84"/>
                <a:gd name="T17" fmla="*/ 20 h 40"/>
                <a:gd name="T18" fmla="*/ 84 w 84"/>
                <a:gd name="T19" fmla="*/ 16 h 40"/>
                <a:gd name="T20" fmla="*/ 80 w 84"/>
                <a:gd name="T21" fmla="*/ 8 h 40"/>
                <a:gd name="T22" fmla="*/ 76 w 84"/>
                <a:gd name="T23" fmla="*/ 4 h 40"/>
                <a:gd name="T24" fmla="*/ 68 w 84"/>
                <a:gd name="T25" fmla="*/ 4 h 40"/>
                <a:gd name="T26" fmla="*/ 60 w 84"/>
                <a:gd name="T27" fmla="*/ 0 h 40"/>
                <a:gd name="T28" fmla="*/ 60 w 84"/>
                <a:gd name="T29" fmla="*/ 4 h 40"/>
                <a:gd name="T30" fmla="*/ 56 w 84"/>
                <a:gd name="T31" fmla="*/ 8 h 40"/>
                <a:gd name="T32" fmla="*/ 52 w 84"/>
                <a:gd name="T33" fmla="*/ 8 h 40"/>
                <a:gd name="T34" fmla="*/ 44 w 84"/>
                <a:gd name="T35" fmla="*/ 4 h 40"/>
                <a:gd name="T36" fmla="*/ 44 w 84"/>
                <a:gd name="T37" fmla="*/ 8 h 40"/>
                <a:gd name="T38" fmla="*/ 40 w 84"/>
                <a:gd name="T39" fmla="*/ 12 h 40"/>
                <a:gd name="T40" fmla="*/ 36 w 84"/>
                <a:gd name="T41" fmla="*/ 16 h 40"/>
                <a:gd name="T42" fmla="*/ 40 w 84"/>
                <a:gd name="T43" fmla="*/ 20 h 40"/>
                <a:gd name="T44" fmla="*/ 36 w 84"/>
                <a:gd name="T45" fmla="*/ 24 h 40"/>
                <a:gd name="T46" fmla="*/ 32 w 84"/>
                <a:gd name="T47" fmla="*/ 20 h 40"/>
                <a:gd name="T48" fmla="*/ 28 w 84"/>
                <a:gd name="T49" fmla="*/ 20 h 40"/>
                <a:gd name="T50" fmla="*/ 24 w 84"/>
                <a:gd name="T51" fmla="*/ 24 h 40"/>
                <a:gd name="T52" fmla="*/ 20 w 84"/>
                <a:gd name="T53" fmla="*/ 24 h 40"/>
                <a:gd name="T54" fmla="*/ 12 w 84"/>
                <a:gd name="T55" fmla="*/ 20 h 40"/>
                <a:gd name="T56" fmla="*/ 12 w 84"/>
                <a:gd name="T57" fmla="*/ 24 h 40"/>
                <a:gd name="T58" fmla="*/ 8 w 84"/>
                <a:gd name="T59" fmla="*/ 24 h 40"/>
                <a:gd name="T60" fmla="*/ 4 w 84"/>
                <a:gd name="T61" fmla="*/ 24 h 40"/>
                <a:gd name="T62" fmla="*/ 0 w 84"/>
                <a:gd name="T63" fmla="*/ 24 h 40"/>
                <a:gd name="T64" fmla="*/ 4 w 84"/>
                <a:gd name="T65" fmla="*/ 28 h 40"/>
                <a:gd name="T66" fmla="*/ 4 w 84"/>
                <a:gd name="T67" fmla="*/ 28 h 40"/>
                <a:gd name="T68" fmla="*/ 8 w 84"/>
                <a:gd name="T69" fmla="*/ 28 h 40"/>
                <a:gd name="T70" fmla="*/ 12 w 84"/>
                <a:gd name="T71" fmla="*/ 28 h 40"/>
                <a:gd name="T72" fmla="*/ 16 w 84"/>
                <a:gd name="T73" fmla="*/ 32 h 40"/>
                <a:gd name="T74" fmla="*/ 20 w 84"/>
                <a:gd name="T75" fmla="*/ 32 h 40"/>
                <a:gd name="T76" fmla="*/ 28 w 84"/>
                <a:gd name="T77" fmla="*/ 32 h 40"/>
                <a:gd name="T78" fmla="*/ 32 w 84"/>
                <a:gd name="T79" fmla="*/ 32 h 40"/>
                <a:gd name="T80" fmla="*/ 44 w 84"/>
                <a:gd name="T81" fmla="*/ 36 h 40"/>
                <a:gd name="T82" fmla="*/ 48 w 84"/>
                <a:gd name="T8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4" h="40">
                  <a:moveTo>
                    <a:pt x="48" y="40"/>
                  </a:moveTo>
                  <a:lnTo>
                    <a:pt x="52" y="40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60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72" y="36"/>
                  </a:lnTo>
                  <a:lnTo>
                    <a:pt x="76" y="32"/>
                  </a:lnTo>
                  <a:lnTo>
                    <a:pt x="80" y="32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80" y="24"/>
                  </a:lnTo>
                  <a:lnTo>
                    <a:pt x="76" y="24"/>
                  </a:lnTo>
                  <a:lnTo>
                    <a:pt x="76" y="20"/>
                  </a:lnTo>
                  <a:lnTo>
                    <a:pt x="84" y="20"/>
                  </a:lnTo>
                  <a:lnTo>
                    <a:pt x="84" y="20"/>
                  </a:lnTo>
                  <a:lnTo>
                    <a:pt x="84" y="16"/>
                  </a:lnTo>
                  <a:lnTo>
                    <a:pt x="80" y="8"/>
                  </a:lnTo>
                  <a:lnTo>
                    <a:pt x="80" y="8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2" y="4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4"/>
                  </a:lnTo>
                  <a:lnTo>
                    <a:pt x="56" y="4"/>
                  </a:lnTo>
                  <a:lnTo>
                    <a:pt x="56" y="8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48" y="4"/>
                  </a:lnTo>
                  <a:lnTo>
                    <a:pt x="44" y="4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0" y="12"/>
                  </a:lnTo>
                  <a:lnTo>
                    <a:pt x="40" y="12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6" y="24"/>
                  </a:lnTo>
                  <a:lnTo>
                    <a:pt x="36" y="20"/>
                  </a:lnTo>
                  <a:lnTo>
                    <a:pt x="32" y="20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2" y="20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4" y="2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8" y="28"/>
                  </a:lnTo>
                  <a:lnTo>
                    <a:pt x="8" y="3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0" y="32"/>
                  </a:lnTo>
                  <a:lnTo>
                    <a:pt x="24" y="28"/>
                  </a:lnTo>
                  <a:lnTo>
                    <a:pt x="28" y="32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6" y="36"/>
                  </a:lnTo>
                  <a:lnTo>
                    <a:pt x="44" y="36"/>
                  </a:lnTo>
                  <a:lnTo>
                    <a:pt x="48" y="36"/>
                  </a:lnTo>
                  <a:lnTo>
                    <a:pt x="48" y="40"/>
                  </a:lnTo>
                  <a:lnTo>
                    <a:pt x="48" y="4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15" name="Freeform 64"/>
            <p:cNvSpPr>
              <a:spLocks/>
            </p:cNvSpPr>
            <p:nvPr/>
          </p:nvSpPr>
          <p:spPr bwMode="auto">
            <a:xfrm>
              <a:off x="3557588" y="2162175"/>
              <a:ext cx="171450" cy="146050"/>
            </a:xfrm>
            <a:custGeom>
              <a:avLst/>
              <a:gdLst>
                <a:gd name="T0" fmla="*/ 64 w 108"/>
                <a:gd name="T1" fmla="*/ 92 h 92"/>
                <a:gd name="T2" fmla="*/ 68 w 108"/>
                <a:gd name="T3" fmla="*/ 88 h 92"/>
                <a:gd name="T4" fmla="*/ 72 w 108"/>
                <a:gd name="T5" fmla="*/ 88 h 92"/>
                <a:gd name="T6" fmla="*/ 76 w 108"/>
                <a:gd name="T7" fmla="*/ 88 h 92"/>
                <a:gd name="T8" fmla="*/ 80 w 108"/>
                <a:gd name="T9" fmla="*/ 88 h 92"/>
                <a:gd name="T10" fmla="*/ 84 w 108"/>
                <a:gd name="T11" fmla="*/ 88 h 92"/>
                <a:gd name="T12" fmla="*/ 92 w 108"/>
                <a:gd name="T13" fmla="*/ 92 h 92"/>
                <a:gd name="T14" fmla="*/ 96 w 108"/>
                <a:gd name="T15" fmla="*/ 88 h 92"/>
                <a:gd name="T16" fmla="*/ 100 w 108"/>
                <a:gd name="T17" fmla="*/ 76 h 92"/>
                <a:gd name="T18" fmla="*/ 104 w 108"/>
                <a:gd name="T19" fmla="*/ 72 h 92"/>
                <a:gd name="T20" fmla="*/ 108 w 108"/>
                <a:gd name="T21" fmla="*/ 68 h 92"/>
                <a:gd name="T22" fmla="*/ 104 w 108"/>
                <a:gd name="T23" fmla="*/ 64 h 92"/>
                <a:gd name="T24" fmla="*/ 104 w 108"/>
                <a:gd name="T25" fmla="*/ 60 h 92"/>
                <a:gd name="T26" fmla="*/ 100 w 108"/>
                <a:gd name="T27" fmla="*/ 56 h 92"/>
                <a:gd name="T28" fmla="*/ 100 w 108"/>
                <a:gd name="T29" fmla="*/ 48 h 92"/>
                <a:gd name="T30" fmla="*/ 100 w 108"/>
                <a:gd name="T31" fmla="*/ 40 h 92"/>
                <a:gd name="T32" fmla="*/ 104 w 108"/>
                <a:gd name="T33" fmla="*/ 36 h 92"/>
                <a:gd name="T34" fmla="*/ 100 w 108"/>
                <a:gd name="T35" fmla="*/ 28 h 92"/>
                <a:gd name="T36" fmla="*/ 100 w 108"/>
                <a:gd name="T37" fmla="*/ 20 h 92"/>
                <a:gd name="T38" fmla="*/ 96 w 108"/>
                <a:gd name="T39" fmla="*/ 12 h 92"/>
                <a:gd name="T40" fmla="*/ 92 w 108"/>
                <a:gd name="T41" fmla="*/ 8 h 92"/>
                <a:gd name="T42" fmla="*/ 88 w 108"/>
                <a:gd name="T43" fmla="*/ 4 h 92"/>
                <a:gd name="T44" fmla="*/ 60 w 108"/>
                <a:gd name="T45" fmla="*/ 4 h 92"/>
                <a:gd name="T46" fmla="*/ 52 w 108"/>
                <a:gd name="T47" fmla="*/ 8 h 92"/>
                <a:gd name="T48" fmla="*/ 48 w 108"/>
                <a:gd name="T49" fmla="*/ 8 h 92"/>
                <a:gd name="T50" fmla="*/ 56 w 108"/>
                <a:gd name="T51" fmla="*/ 4 h 92"/>
                <a:gd name="T52" fmla="*/ 52 w 108"/>
                <a:gd name="T53" fmla="*/ 8 h 92"/>
                <a:gd name="T54" fmla="*/ 44 w 108"/>
                <a:gd name="T55" fmla="*/ 8 h 92"/>
                <a:gd name="T56" fmla="*/ 44 w 108"/>
                <a:gd name="T57" fmla="*/ 0 h 92"/>
                <a:gd name="T58" fmla="*/ 48 w 108"/>
                <a:gd name="T59" fmla="*/ 4 h 92"/>
                <a:gd name="T60" fmla="*/ 44 w 108"/>
                <a:gd name="T61" fmla="*/ 0 h 92"/>
                <a:gd name="T62" fmla="*/ 32 w 108"/>
                <a:gd name="T63" fmla="*/ 0 h 92"/>
                <a:gd name="T64" fmla="*/ 28 w 108"/>
                <a:gd name="T65" fmla="*/ 4 h 92"/>
                <a:gd name="T66" fmla="*/ 20 w 108"/>
                <a:gd name="T67" fmla="*/ 4 h 92"/>
                <a:gd name="T68" fmla="*/ 20 w 108"/>
                <a:gd name="T69" fmla="*/ 8 h 92"/>
                <a:gd name="T70" fmla="*/ 8 w 108"/>
                <a:gd name="T71" fmla="*/ 12 h 92"/>
                <a:gd name="T72" fmla="*/ 4 w 108"/>
                <a:gd name="T73" fmla="*/ 16 h 92"/>
                <a:gd name="T74" fmla="*/ 4 w 108"/>
                <a:gd name="T75" fmla="*/ 20 h 92"/>
                <a:gd name="T76" fmla="*/ 0 w 108"/>
                <a:gd name="T77" fmla="*/ 20 h 92"/>
                <a:gd name="T78" fmla="*/ 4 w 108"/>
                <a:gd name="T79" fmla="*/ 28 h 92"/>
                <a:gd name="T80" fmla="*/ 0 w 108"/>
                <a:gd name="T81" fmla="*/ 32 h 92"/>
                <a:gd name="T82" fmla="*/ 4 w 108"/>
                <a:gd name="T83" fmla="*/ 40 h 92"/>
                <a:gd name="T84" fmla="*/ 4 w 108"/>
                <a:gd name="T85" fmla="*/ 44 h 92"/>
                <a:gd name="T86" fmla="*/ 4 w 108"/>
                <a:gd name="T87" fmla="*/ 48 h 92"/>
                <a:gd name="T88" fmla="*/ 8 w 108"/>
                <a:gd name="T89" fmla="*/ 52 h 92"/>
                <a:gd name="T90" fmla="*/ 8 w 108"/>
                <a:gd name="T91" fmla="*/ 60 h 92"/>
                <a:gd name="T92" fmla="*/ 8 w 108"/>
                <a:gd name="T93" fmla="*/ 64 h 92"/>
                <a:gd name="T94" fmla="*/ 12 w 108"/>
                <a:gd name="T95" fmla="*/ 64 h 92"/>
                <a:gd name="T96" fmla="*/ 20 w 108"/>
                <a:gd name="T97" fmla="*/ 64 h 92"/>
                <a:gd name="T98" fmla="*/ 20 w 108"/>
                <a:gd name="T99" fmla="*/ 68 h 92"/>
                <a:gd name="T100" fmla="*/ 24 w 108"/>
                <a:gd name="T101" fmla="*/ 68 h 92"/>
                <a:gd name="T102" fmla="*/ 24 w 108"/>
                <a:gd name="T103" fmla="*/ 72 h 92"/>
                <a:gd name="T104" fmla="*/ 24 w 108"/>
                <a:gd name="T105" fmla="*/ 76 h 92"/>
                <a:gd name="T106" fmla="*/ 28 w 108"/>
                <a:gd name="T107" fmla="*/ 76 h 92"/>
                <a:gd name="T108" fmla="*/ 28 w 108"/>
                <a:gd name="T109" fmla="*/ 72 h 92"/>
                <a:gd name="T110" fmla="*/ 32 w 108"/>
                <a:gd name="T111" fmla="*/ 72 h 92"/>
                <a:gd name="T112" fmla="*/ 36 w 108"/>
                <a:gd name="T113" fmla="*/ 76 h 92"/>
                <a:gd name="T114" fmla="*/ 44 w 108"/>
                <a:gd name="T115" fmla="*/ 76 h 92"/>
                <a:gd name="T116" fmla="*/ 52 w 108"/>
                <a:gd name="T117" fmla="*/ 84 h 92"/>
                <a:gd name="T118" fmla="*/ 56 w 108"/>
                <a:gd name="T119" fmla="*/ 84 h 92"/>
                <a:gd name="T120" fmla="*/ 60 w 108"/>
                <a:gd name="T121" fmla="*/ 84 h 92"/>
                <a:gd name="T122" fmla="*/ 64 w 108"/>
                <a:gd name="T123" fmla="*/ 8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8" h="92">
                  <a:moveTo>
                    <a:pt x="64" y="88"/>
                  </a:moveTo>
                  <a:lnTo>
                    <a:pt x="64" y="92"/>
                  </a:lnTo>
                  <a:lnTo>
                    <a:pt x="68" y="88"/>
                  </a:lnTo>
                  <a:lnTo>
                    <a:pt x="68" y="88"/>
                  </a:lnTo>
                  <a:lnTo>
                    <a:pt x="72" y="88"/>
                  </a:lnTo>
                  <a:lnTo>
                    <a:pt x="72" y="88"/>
                  </a:lnTo>
                  <a:lnTo>
                    <a:pt x="76" y="88"/>
                  </a:lnTo>
                  <a:lnTo>
                    <a:pt x="76" y="88"/>
                  </a:lnTo>
                  <a:lnTo>
                    <a:pt x="76" y="88"/>
                  </a:lnTo>
                  <a:lnTo>
                    <a:pt x="80" y="88"/>
                  </a:lnTo>
                  <a:lnTo>
                    <a:pt x="80" y="88"/>
                  </a:lnTo>
                  <a:lnTo>
                    <a:pt x="84" y="88"/>
                  </a:lnTo>
                  <a:lnTo>
                    <a:pt x="88" y="88"/>
                  </a:lnTo>
                  <a:lnTo>
                    <a:pt x="92" y="92"/>
                  </a:lnTo>
                  <a:lnTo>
                    <a:pt x="96" y="92"/>
                  </a:lnTo>
                  <a:lnTo>
                    <a:pt x="96" y="88"/>
                  </a:lnTo>
                  <a:lnTo>
                    <a:pt x="96" y="84"/>
                  </a:lnTo>
                  <a:lnTo>
                    <a:pt x="100" y="76"/>
                  </a:lnTo>
                  <a:lnTo>
                    <a:pt x="104" y="72"/>
                  </a:lnTo>
                  <a:lnTo>
                    <a:pt x="104" y="72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4"/>
                  </a:lnTo>
                  <a:lnTo>
                    <a:pt x="104" y="64"/>
                  </a:lnTo>
                  <a:lnTo>
                    <a:pt x="108" y="60"/>
                  </a:lnTo>
                  <a:lnTo>
                    <a:pt x="104" y="60"/>
                  </a:lnTo>
                  <a:lnTo>
                    <a:pt x="104" y="56"/>
                  </a:lnTo>
                  <a:lnTo>
                    <a:pt x="100" y="56"/>
                  </a:lnTo>
                  <a:lnTo>
                    <a:pt x="100" y="48"/>
                  </a:lnTo>
                  <a:lnTo>
                    <a:pt x="100" y="48"/>
                  </a:lnTo>
                  <a:lnTo>
                    <a:pt x="100" y="44"/>
                  </a:lnTo>
                  <a:lnTo>
                    <a:pt x="100" y="40"/>
                  </a:lnTo>
                  <a:lnTo>
                    <a:pt x="100" y="36"/>
                  </a:lnTo>
                  <a:lnTo>
                    <a:pt x="104" y="36"/>
                  </a:lnTo>
                  <a:lnTo>
                    <a:pt x="104" y="28"/>
                  </a:lnTo>
                  <a:lnTo>
                    <a:pt x="100" y="28"/>
                  </a:lnTo>
                  <a:lnTo>
                    <a:pt x="100" y="24"/>
                  </a:lnTo>
                  <a:lnTo>
                    <a:pt x="100" y="20"/>
                  </a:lnTo>
                  <a:lnTo>
                    <a:pt x="96" y="16"/>
                  </a:lnTo>
                  <a:lnTo>
                    <a:pt x="96" y="12"/>
                  </a:lnTo>
                  <a:lnTo>
                    <a:pt x="96" y="12"/>
                  </a:lnTo>
                  <a:lnTo>
                    <a:pt x="92" y="8"/>
                  </a:lnTo>
                  <a:lnTo>
                    <a:pt x="92" y="4"/>
                  </a:lnTo>
                  <a:lnTo>
                    <a:pt x="88" y="4"/>
                  </a:lnTo>
                  <a:lnTo>
                    <a:pt x="76" y="4"/>
                  </a:lnTo>
                  <a:lnTo>
                    <a:pt x="60" y="4"/>
                  </a:lnTo>
                  <a:lnTo>
                    <a:pt x="56" y="4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48" y="8"/>
                  </a:lnTo>
                  <a:lnTo>
                    <a:pt x="52" y="8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52" y="8"/>
                  </a:lnTo>
                  <a:lnTo>
                    <a:pt x="48" y="8"/>
                  </a:lnTo>
                  <a:lnTo>
                    <a:pt x="44" y="8"/>
                  </a:lnTo>
                  <a:lnTo>
                    <a:pt x="44" y="4"/>
                  </a:lnTo>
                  <a:lnTo>
                    <a:pt x="44" y="0"/>
                  </a:lnTo>
                  <a:lnTo>
                    <a:pt x="44" y="4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6" y="8"/>
                  </a:lnTo>
                  <a:lnTo>
                    <a:pt x="8" y="12"/>
                  </a:lnTo>
                  <a:lnTo>
                    <a:pt x="4" y="12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0" y="20"/>
                  </a:lnTo>
                  <a:lnTo>
                    <a:pt x="4" y="24"/>
                  </a:lnTo>
                  <a:lnTo>
                    <a:pt x="4" y="2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4" y="36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8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8" y="56"/>
                  </a:lnTo>
                  <a:lnTo>
                    <a:pt x="8" y="60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8"/>
                  </a:lnTo>
                  <a:lnTo>
                    <a:pt x="24" y="68"/>
                  </a:lnTo>
                  <a:lnTo>
                    <a:pt x="24" y="68"/>
                  </a:lnTo>
                  <a:lnTo>
                    <a:pt x="24" y="72"/>
                  </a:lnTo>
                  <a:lnTo>
                    <a:pt x="24" y="72"/>
                  </a:lnTo>
                  <a:lnTo>
                    <a:pt x="24" y="72"/>
                  </a:lnTo>
                  <a:lnTo>
                    <a:pt x="24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2"/>
                  </a:lnTo>
                  <a:lnTo>
                    <a:pt x="28" y="72"/>
                  </a:lnTo>
                  <a:lnTo>
                    <a:pt x="32" y="72"/>
                  </a:lnTo>
                  <a:lnTo>
                    <a:pt x="36" y="72"/>
                  </a:lnTo>
                  <a:lnTo>
                    <a:pt x="36" y="76"/>
                  </a:lnTo>
                  <a:lnTo>
                    <a:pt x="40" y="76"/>
                  </a:lnTo>
                  <a:lnTo>
                    <a:pt x="44" y="76"/>
                  </a:lnTo>
                  <a:lnTo>
                    <a:pt x="48" y="76"/>
                  </a:lnTo>
                  <a:lnTo>
                    <a:pt x="52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60" y="84"/>
                  </a:lnTo>
                  <a:lnTo>
                    <a:pt x="60" y="84"/>
                  </a:lnTo>
                  <a:lnTo>
                    <a:pt x="64" y="88"/>
                  </a:lnTo>
                  <a:lnTo>
                    <a:pt x="64" y="8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16" name="Freeform 65"/>
            <p:cNvSpPr>
              <a:spLocks/>
            </p:cNvSpPr>
            <p:nvPr/>
          </p:nvSpPr>
          <p:spPr bwMode="auto">
            <a:xfrm>
              <a:off x="3519488" y="2263775"/>
              <a:ext cx="139700" cy="57150"/>
            </a:xfrm>
            <a:custGeom>
              <a:avLst/>
              <a:gdLst>
                <a:gd name="T0" fmla="*/ 32 w 88"/>
                <a:gd name="T1" fmla="*/ 0 h 36"/>
                <a:gd name="T2" fmla="*/ 36 w 88"/>
                <a:gd name="T3" fmla="*/ 0 h 36"/>
                <a:gd name="T4" fmla="*/ 44 w 88"/>
                <a:gd name="T5" fmla="*/ 0 h 36"/>
                <a:gd name="T6" fmla="*/ 44 w 88"/>
                <a:gd name="T7" fmla="*/ 4 h 36"/>
                <a:gd name="T8" fmla="*/ 48 w 88"/>
                <a:gd name="T9" fmla="*/ 4 h 36"/>
                <a:gd name="T10" fmla="*/ 48 w 88"/>
                <a:gd name="T11" fmla="*/ 8 h 36"/>
                <a:gd name="T12" fmla="*/ 48 w 88"/>
                <a:gd name="T13" fmla="*/ 12 h 36"/>
                <a:gd name="T14" fmla="*/ 52 w 88"/>
                <a:gd name="T15" fmla="*/ 12 h 36"/>
                <a:gd name="T16" fmla="*/ 52 w 88"/>
                <a:gd name="T17" fmla="*/ 8 h 36"/>
                <a:gd name="T18" fmla="*/ 56 w 88"/>
                <a:gd name="T19" fmla="*/ 8 h 36"/>
                <a:gd name="T20" fmla="*/ 60 w 88"/>
                <a:gd name="T21" fmla="*/ 12 h 36"/>
                <a:gd name="T22" fmla="*/ 68 w 88"/>
                <a:gd name="T23" fmla="*/ 12 h 36"/>
                <a:gd name="T24" fmla="*/ 76 w 88"/>
                <a:gd name="T25" fmla="*/ 20 h 36"/>
                <a:gd name="T26" fmla="*/ 80 w 88"/>
                <a:gd name="T27" fmla="*/ 20 h 36"/>
                <a:gd name="T28" fmla="*/ 84 w 88"/>
                <a:gd name="T29" fmla="*/ 20 h 36"/>
                <a:gd name="T30" fmla="*/ 88 w 88"/>
                <a:gd name="T31" fmla="*/ 24 h 36"/>
                <a:gd name="T32" fmla="*/ 80 w 88"/>
                <a:gd name="T33" fmla="*/ 28 h 36"/>
                <a:gd name="T34" fmla="*/ 72 w 88"/>
                <a:gd name="T35" fmla="*/ 32 h 36"/>
                <a:gd name="T36" fmla="*/ 64 w 88"/>
                <a:gd name="T37" fmla="*/ 32 h 36"/>
                <a:gd name="T38" fmla="*/ 60 w 88"/>
                <a:gd name="T39" fmla="*/ 32 h 36"/>
                <a:gd name="T40" fmla="*/ 52 w 88"/>
                <a:gd name="T41" fmla="*/ 32 h 36"/>
                <a:gd name="T42" fmla="*/ 48 w 88"/>
                <a:gd name="T43" fmla="*/ 32 h 36"/>
                <a:gd name="T44" fmla="*/ 44 w 88"/>
                <a:gd name="T45" fmla="*/ 32 h 36"/>
                <a:gd name="T46" fmla="*/ 36 w 88"/>
                <a:gd name="T47" fmla="*/ 28 h 36"/>
                <a:gd name="T48" fmla="*/ 32 w 88"/>
                <a:gd name="T49" fmla="*/ 32 h 36"/>
                <a:gd name="T50" fmla="*/ 28 w 88"/>
                <a:gd name="T51" fmla="*/ 36 h 36"/>
                <a:gd name="T52" fmla="*/ 24 w 88"/>
                <a:gd name="T53" fmla="*/ 32 h 36"/>
                <a:gd name="T54" fmla="*/ 20 w 88"/>
                <a:gd name="T55" fmla="*/ 32 h 36"/>
                <a:gd name="T56" fmla="*/ 16 w 88"/>
                <a:gd name="T57" fmla="*/ 24 h 36"/>
                <a:gd name="T58" fmla="*/ 8 w 88"/>
                <a:gd name="T59" fmla="*/ 20 h 36"/>
                <a:gd name="T60" fmla="*/ 8 w 88"/>
                <a:gd name="T61" fmla="*/ 16 h 36"/>
                <a:gd name="T62" fmla="*/ 0 w 88"/>
                <a:gd name="T63" fmla="*/ 12 h 36"/>
                <a:gd name="T64" fmla="*/ 4 w 88"/>
                <a:gd name="T65" fmla="*/ 8 h 36"/>
                <a:gd name="T66" fmla="*/ 4 w 88"/>
                <a:gd name="T67" fmla="*/ 12 h 36"/>
                <a:gd name="T68" fmla="*/ 12 w 88"/>
                <a:gd name="T69" fmla="*/ 8 h 36"/>
                <a:gd name="T70" fmla="*/ 16 w 88"/>
                <a:gd name="T71" fmla="*/ 4 h 36"/>
                <a:gd name="T72" fmla="*/ 20 w 88"/>
                <a:gd name="T73" fmla="*/ 0 h 36"/>
                <a:gd name="T74" fmla="*/ 24 w 88"/>
                <a:gd name="T75" fmla="*/ 0 h 36"/>
                <a:gd name="T76" fmla="*/ 28 w 88"/>
                <a:gd name="T77" fmla="*/ 0 h 36"/>
                <a:gd name="T78" fmla="*/ 32 w 88"/>
                <a:gd name="T7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8" h="36">
                  <a:moveTo>
                    <a:pt x="32" y="0"/>
                  </a:moveTo>
                  <a:lnTo>
                    <a:pt x="32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4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8" y="12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6" y="8"/>
                  </a:lnTo>
                  <a:lnTo>
                    <a:pt x="60" y="8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72" y="12"/>
                  </a:lnTo>
                  <a:lnTo>
                    <a:pt x="76" y="20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4" y="20"/>
                  </a:lnTo>
                  <a:lnTo>
                    <a:pt x="88" y="24"/>
                  </a:lnTo>
                  <a:lnTo>
                    <a:pt x="88" y="24"/>
                  </a:lnTo>
                  <a:lnTo>
                    <a:pt x="84" y="24"/>
                  </a:lnTo>
                  <a:lnTo>
                    <a:pt x="80" y="28"/>
                  </a:lnTo>
                  <a:lnTo>
                    <a:pt x="76" y="28"/>
                  </a:lnTo>
                  <a:lnTo>
                    <a:pt x="72" y="32"/>
                  </a:lnTo>
                  <a:lnTo>
                    <a:pt x="68" y="32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0" y="32"/>
                  </a:lnTo>
                  <a:lnTo>
                    <a:pt x="60" y="36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48" y="32"/>
                  </a:lnTo>
                  <a:lnTo>
                    <a:pt x="44" y="32"/>
                  </a:lnTo>
                  <a:lnTo>
                    <a:pt x="44" y="32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36" y="32"/>
                  </a:lnTo>
                  <a:lnTo>
                    <a:pt x="32" y="32"/>
                  </a:lnTo>
                  <a:lnTo>
                    <a:pt x="32" y="36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4" y="32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16" y="28"/>
                  </a:lnTo>
                  <a:lnTo>
                    <a:pt x="16" y="24"/>
                  </a:lnTo>
                  <a:lnTo>
                    <a:pt x="12" y="2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4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2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17" name="Freeform 66"/>
            <p:cNvSpPr>
              <a:spLocks/>
            </p:cNvSpPr>
            <p:nvPr/>
          </p:nvSpPr>
          <p:spPr bwMode="auto">
            <a:xfrm>
              <a:off x="3417888" y="2162175"/>
              <a:ext cx="152400" cy="184150"/>
            </a:xfrm>
            <a:custGeom>
              <a:avLst/>
              <a:gdLst>
                <a:gd name="T0" fmla="*/ 36 w 96"/>
                <a:gd name="T1" fmla="*/ 0 h 116"/>
                <a:gd name="T2" fmla="*/ 40 w 96"/>
                <a:gd name="T3" fmla="*/ 8 h 116"/>
                <a:gd name="T4" fmla="*/ 44 w 96"/>
                <a:gd name="T5" fmla="*/ 12 h 116"/>
                <a:gd name="T6" fmla="*/ 48 w 96"/>
                <a:gd name="T7" fmla="*/ 8 h 116"/>
                <a:gd name="T8" fmla="*/ 52 w 96"/>
                <a:gd name="T9" fmla="*/ 12 h 116"/>
                <a:gd name="T10" fmla="*/ 48 w 96"/>
                <a:gd name="T11" fmla="*/ 16 h 116"/>
                <a:gd name="T12" fmla="*/ 56 w 96"/>
                <a:gd name="T13" fmla="*/ 16 h 116"/>
                <a:gd name="T14" fmla="*/ 64 w 96"/>
                <a:gd name="T15" fmla="*/ 12 h 116"/>
                <a:gd name="T16" fmla="*/ 68 w 96"/>
                <a:gd name="T17" fmla="*/ 8 h 116"/>
                <a:gd name="T18" fmla="*/ 68 w 96"/>
                <a:gd name="T19" fmla="*/ 12 h 116"/>
                <a:gd name="T20" fmla="*/ 72 w 96"/>
                <a:gd name="T21" fmla="*/ 12 h 116"/>
                <a:gd name="T22" fmla="*/ 80 w 96"/>
                <a:gd name="T23" fmla="*/ 16 h 116"/>
                <a:gd name="T24" fmla="*/ 84 w 96"/>
                <a:gd name="T25" fmla="*/ 20 h 116"/>
                <a:gd name="T26" fmla="*/ 92 w 96"/>
                <a:gd name="T27" fmla="*/ 24 h 116"/>
                <a:gd name="T28" fmla="*/ 92 w 96"/>
                <a:gd name="T29" fmla="*/ 36 h 116"/>
                <a:gd name="T30" fmla="*/ 92 w 96"/>
                <a:gd name="T31" fmla="*/ 44 h 116"/>
                <a:gd name="T32" fmla="*/ 96 w 96"/>
                <a:gd name="T33" fmla="*/ 56 h 116"/>
                <a:gd name="T34" fmla="*/ 92 w 96"/>
                <a:gd name="T35" fmla="*/ 64 h 116"/>
                <a:gd name="T36" fmla="*/ 84 w 96"/>
                <a:gd name="T37" fmla="*/ 64 h 116"/>
                <a:gd name="T38" fmla="*/ 76 w 96"/>
                <a:gd name="T39" fmla="*/ 72 h 116"/>
                <a:gd name="T40" fmla="*/ 68 w 96"/>
                <a:gd name="T41" fmla="*/ 72 h 116"/>
                <a:gd name="T42" fmla="*/ 72 w 96"/>
                <a:gd name="T43" fmla="*/ 80 h 116"/>
                <a:gd name="T44" fmla="*/ 80 w 96"/>
                <a:gd name="T45" fmla="*/ 88 h 116"/>
                <a:gd name="T46" fmla="*/ 84 w 96"/>
                <a:gd name="T47" fmla="*/ 100 h 116"/>
                <a:gd name="T48" fmla="*/ 76 w 96"/>
                <a:gd name="T49" fmla="*/ 108 h 116"/>
                <a:gd name="T50" fmla="*/ 76 w 96"/>
                <a:gd name="T51" fmla="*/ 116 h 116"/>
                <a:gd name="T52" fmla="*/ 68 w 96"/>
                <a:gd name="T53" fmla="*/ 112 h 116"/>
                <a:gd name="T54" fmla="*/ 60 w 96"/>
                <a:gd name="T55" fmla="*/ 116 h 116"/>
                <a:gd name="T56" fmla="*/ 52 w 96"/>
                <a:gd name="T57" fmla="*/ 116 h 116"/>
                <a:gd name="T58" fmla="*/ 44 w 96"/>
                <a:gd name="T59" fmla="*/ 116 h 116"/>
                <a:gd name="T60" fmla="*/ 36 w 96"/>
                <a:gd name="T61" fmla="*/ 112 h 116"/>
                <a:gd name="T62" fmla="*/ 32 w 96"/>
                <a:gd name="T63" fmla="*/ 112 h 116"/>
                <a:gd name="T64" fmla="*/ 28 w 96"/>
                <a:gd name="T65" fmla="*/ 112 h 116"/>
                <a:gd name="T66" fmla="*/ 20 w 96"/>
                <a:gd name="T67" fmla="*/ 112 h 116"/>
                <a:gd name="T68" fmla="*/ 20 w 96"/>
                <a:gd name="T69" fmla="*/ 100 h 116"/>
                <a:gd name="T70" fmla="*/ 24 w 96"/>
                <a:gd name="T71" fmla="*/ 92 h 116"/>
                <a:gd name="T72" fmla="*/ 16 w 96"/>
                <a:gd name="T73" fmla="*/ 92 h 116"/>
                <a:gd name="T74" fmla="*/ 8 w 96"/>
                <a:gd name="T75" fmla="*/ 88 h 116"/>
                <a:gd name="T76" fmla="*/ 4 w 96"/>
                <a:gd name="T77" fmla="*/ 84 h 116"/>
                <a:gd name="T78" fmla="*/ 4 w 96"/>
                <a:gd name="T79" fmla="*/ 72 h 116"/>
                <a:gd name="T80" fmla="*/ 0 w 96"/>
                <a:gd name="T81" fmla="*/ 64 h 116"/>
                <a:gd name="T82" fmla="*/ 0 w 96"/>
                <a:gd name="T83" fmla="*/ 56 h 116"/>
                <a:gd name="T84" fmla="*/ 12 w 96"/>
                <a:gd name="T85" fmla="*/ 48 h 116"/>
                <a:gd name="T86" fmla="*/ 12 w 96"/>
                <a:gd name="T87" fmla="*/ 44 h 116"/>
                <a:gd name="T88" fmla="*/ 8 w 96"/>
                <a:gd name="T89" fmla="*/ 40 h 116"/>
                <a:gd name="T90" fmla="*/ 12 w 96"/>
                <a:gd name="T91" fmla="*/ 36 h 116"/>
                <a:gd name="T92" fmla="*/ 16 w 96"/>
                <a:gd name="T93" fmla="*/ 28 h 116"/>
                <a:gd name="T94" fmla="*/ 12 w 96"/>
                <a:gd name="T95" fmla="*/ 24 h 116"/>
                <a:gd name="T96" fmla="*/ 20 w 96"/>
                <a:gd name="T97" fmla="*/ 24 h 116"/>
                <a:gd name="T98" fmla="*/ 24 w 96"/>
                <a:gd name="T99" fmla="*/ 24 h 116"/>
                <a:gd name="T100" fmla="*/ 24 w 96"/>
                <a:gd name="T101" fmla="*/ 28 h 116"/>
                <a:gd name="T102" fmla="*/ 28 w 96"/>
                <a:gd name="T103" fmla="*/ 20 h 116"/>
                <a:gd name="T104" fmla="*/ 36 w 96"/>
                <a:gd name="T105" fmla="*/ 20 h 116"/>
                <a:gd name="T106" fmla="*/ 36 w 96"/>
                <a:gd name="T107" fmla="*/ 20 h 116"/>
                <a:gd name="T108" fmla="*/ 32 w 96"/>
                <a:gd name="T109" fmla="*/ 12 h 116"/>
                <a:gd name="T110" fmla="*/ 28 w 96"/>
                <a:gd name="T111" fmla="*/ 8 h 116"/>
                <a:gd name="T112" fmla="*/ 28 w 96"/>
                <a:gd name="T113" fmla="*/ 4 h 116"/>
                <a:gd name="T114" fmla="*/ 28 w 96"/>
                <a:gd name="T11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6" h="116">
                  <a:moveTo>
                    <a:pt x="28" y="0"/>
                  </a:moveTo>
                  <a:lnTo>
                    <a:pt x="28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40" y="4"/>
                  </a:lnTo>
                  <a:lnTo>
                    <a:pt x="44" y="4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4" y="8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44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2" y="8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48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60" y="16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68" y="8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72" y="12"/>
                  </a:lnTo>
                  <a:lnTo>
                    <a:pt x="72" y="8"/>
                  </a:lnTo>
                  <a:lnTo>
                    <a:pt x="72" y="12"/>
                  </a:lnTo>
                  <a:lnTo>
                    <a:pt x="76" y="12"/>
                  </a:lnTo>
                  <a:lnTo>
                    <a:pt x="80" y="16"/>
                  </a:lnTo>
                  <a:lnTo>
                    <a:pt x="80" y="12"/>
                  </a:lnTo>
                  <a:lnTo>
                    <a:pt x="84" y="16"/>
                  </a:lnTo>
                  <a:lnTo>
                    <a:pt x="84" y="20"/>
                  </a:lnTo>
                  <a:lnTo>
                    <a:pt x="84" y="20"/>
                  </a:lnTo>
                  <a:lnTo>
                    <a:pt x="88" y="20"/>
                  </a:lnTo>
                  <a:lnTo>
                    <a:pt x="88" y="20"/>
                  </a:lnTo>
                  <a:lnTo>
                    <a:pt x="88" y="20"/>
                  </a:lnTo>
                  <a:lnTo>
                    <a:pt x="92" y="24"/>
                  </a:lnTo>
                  <a:lnTo>
                    <a:pt x="92" y="28"/>
                  </a:lnTo>
                  <a:lnTo>
                    <a:pt x="88" y="32"/>
                  </a:lnTo>
                  <a:lnTo>
                    <a:pt x="88" y="32"/>
                  </a:lnTo>
                  <a:lnTo>
                    <a:pt x="92" y="36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8"/>
                  </a:lnTo>
                  <a:lnTo>
                    <a:pt x="96" y="52"/>
                  </a:lnTo>
                  <a:lnTo>
                    <a:pt x="96" y="52"/>
                  </a:lnTo>
                  <a:lnTo>
                    <a:pt x="96" y="56"/>
                  </a:lnTo>
                  <a:lnTo>
                    <a:pt x="96" y="60"/>
                  </a:lnTo>
                  <a:lnTo>
                    <a:pt x="96" y="64"/>
                  </a:lnTo>
                  <a:lnTo>
                    <a:pt x="96" y="64"/>
                  </a:lnTo>
                  <a:lnTo>
                    <a:pt x="92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4" y="64"/>
                  </a:lnTo>
                  <a:lnTo>
                    <a:pt x="84" y="64"/>
                  </a:lnTo>
                  <a:lnTo>
                    <a:pt x="80" y="68"/>
                  </a:lnTo>
                  <a:lnTo>
                    <a:pt x="80" y="68"/>
                  </a:lnTo>
                  <a:lnTo>
                    <a:pt x="76" y="72"/>
                  </a:lnTo>
                  <a:lnTo>
                    <a:pt x="76" y="72"/>
                  </a:lnTo>
                  <a:lnTo>
                    <a:pt x="68" y="76"/>
                  </a:lnTo>
                  <a:lnTo>
                    <a:pt x="68" y="72"/>
                  </a:lnTo>
                  <a:lnTo>
                    <a:pt x="68" y="72"/>
                  </a:lnTo>
                  <a:lnTo>
                    <a:pt x="64" y="72"/>
                  </a:lnTo>
                  <a:lnTo>
                    <a:pt x="64" y="76"/>
                  </a:lnTo>
                  <a:lnTo>
                    <a:pt x="68" y="76"/>
                  </a:lnTo>
                  <a:lnTo>
                    <a:pt x="72" y="80"/>
                  </a:lnTo>
                  <a:lnTo>
                    <a:pt x="72" y="84"/>
                  </a:lnTo>
                  <a:lnTo>
                    <a:pt x="72" y="84"/>
                  </a:lnTo>
                  <a:lnTo>
                    <a:pt x="76" y="88"/>
                  </a:lnTo>
                  <a:lnTo>
                    <a:pt x="80" y="88"/>
                  </a:lnTo>
                  <a:lnTo>
                    <a:pt x="80" y="92"/>
                  </a:lnTo>
                  <a:lnTo>
                    <a:pt x="84" y="96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0" y="104"/>
                  </a:lnTo>
                  <a:lnTo>
                    <a:pt x="80" y="104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80" y="112"/>
                  </a:lnTo>
                  <a:lnTo>
                    <a:pt x="80" y="112"/>
                  </a:lnTo>
                  <a:lnTo>
                    <a:pt x="76" y="116"/>
                  </a:lnTo>
                  <a:lnTo>
                    <a:pt x="76" y="112"/>
                  </a:lnTo>
                  <a:lnTo>
                    <a:pt x="72" y="112"/>
                  </a:lnTo>
                  <a:lnTo>
                    <a:pt x="68" y="112"/>
                  </a:lnTo>
                  <a:lnTo>
                    <a:pt x="68" y="112"/>
                  </a:lnTo>
                  <a:lnTo>
                    <a:pt x="64" y="116"/>
                  </a:lnTo>
                  <a:lnTo>
                    <a:pt x="64" y="116"/>
                  </a:lnTo>
                  <a:lnTo>
                    <a:pt x="60" y="116"/>
                  </a:lnTo>
                  <a:lnTo>
                    <a:pt x="60" y="116"/>
                  </a:lnTo>
                  <a:lnTo>
                    <a:pt x="56" y="116"/>
                  </a:lnTo>
                  <a:lnTo>
                    <a:pt x="52" y="112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48" y="116"/>
                  </a:lnTo>
                  <a:lnTo>
                    <a:pt x="48" y="116"/>
                  </a:lnTo>
                  <a:lnTo>
                    <a:pt x="44" y="116"/>
                  </a:lnTo>
                  <a:lnTo>
                    <a:pt x="44" y="116"/>
                  </a:lnTo>
                  <a:lnTo>
                    <a:pt x="40" y="116"/>
                  </a:lnTo>
                  <a:lnTo>
                    <a:pt x="40" y="116"/>
                  </a:lnTo>
                  <a:lnTo>
                    <a:pt x="40" y="116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2" y="112"/>
                  </a:lnTo>
                  <a:lnTo>
                    <a:pt x="32" y="112"/>
                  </a:lnTo>
                  <a:lnTo>
                    <a:pt x="28" y="112"/>
                  </a:lnTo>
                  <a:lnTo>
                    <a:pt x="28" y="112"/>
                  </a:lnTo>
                  <a:lnTo>
                    <a:pt x="28" y="116"/>
                  </a:lnTo>
                  <a:lnTo>
                    <a:pt x="28" y="112"/>
                  </a:lnTo>
                  <a:lnTo>
                    <a:pt x="24" y="116"/>
                  </a:lnTo>
                  <a:lnTo>
                    <a:pt x="24" y="116"/>
                  </a:lnTo>
                  <a:lnTo>
                    <a:pt x="24" y="116"/>
                  </a:lnTo>
                  <a:lnTo>
                    <a:pt x="20" y="112"/>
                  </a:lnTo>
                  <a:lnTo>
                    <a:pt x="20" y="112"/>
                  </a:lnTo>
                  <a:lnTo>
                    <a:pt x="20" y="108"/>
                  </a:lnTo>
                  <a:lnTo>
                    <a:pt x="20" y="104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24" y="96"/>
                  </a:lnTo>
                  <a:lnTo>
                    <a:pt x="24" y="92"/>
                  </a:lnTo>
                  <a:lnTo>
                    <a:pt x="24" y="92"/>
                  </a:lnTo>
                  <a:lnTo>
                    <a:pt x="20" y="92"/>
                  </a:lnTo>
                  <a:lnTo>
                    <a:pt x="20" y="92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8" y="92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4"/>
                  </a:lnTo>
                  <a:lnTo>
                    <a:pt x="4" y="84"/>
                  </a:lnTo>
                  <a:lnTo>
                    <a:pt x="4" y="80"/>
                  </a:lnTo>
                  <a:lnTo>
                    <a:pt x="4" y="76"/>
                  </a:lnTo>
                  <a:lnTo>
                    <a:pt x="0" y="76"/>
                  </a:lnTo>
                  <a:lnTo>
                    <a:pt x="4" y="72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4" y="52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2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0"/>
                  </a:lnTo>
                  <a:lnTo>
                    <a:pt x="20" y="20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4" y="20"/>
                  </a:lnTo>
                  <a:lnTo>
                    <a:pt x="28" y="24"/>
                  </a:lnTo>
                  <a:lnTo>
                    <a:pt x="24" y="28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8" y="24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6" y="20"/>
                  </a:lnTo>
                  <a:lnTo>
                    <a:pt x="40" y="24"/>
                  </a:lnTo>
                  <a:lnTo>
                    <a:pt x="44" y="24"/>
                  </a:lnTo>
                  <a:lnTo>
                    <a:pt x="40" y="20"/>
                  </a:lnTo>
                  <a:lnTo>
                    <a:pt x="36" y="20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28" y="12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2" y="8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18" name="Freeform 67"/>
            <p:cNvSpPr>
              <a:spLocks/>
            </p:cNvSpPr>
            <p:nvPr/>
          </p:nvSpPr>
          <p:spPr bwMode="auto">
            <a:xfrm>
              <a:off x="3481388" y="2352675"/>
              <a:ext cx="6350" cy="0"/>
            </a:xfrm>
            <a:custGeom>
              <a:avLst/>
              <a:gdLst>
                <a:gd name="T0" fmla="*/ 4 w 4"/>
                <a:gd name="T1" fmla="*/ 4 w 4"/>
                <a:gd name="T2" fmla="*/ 4 w 4"/>
                <a:gd name="T3" fmla="*/ 4 w 4"/>
                <a:gd name="T4" fmla="*/ 0 w 4"/>
                <a:gd name="T5" fmla="*/ 4 w 4"/>
                <a:gd name="T6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19" name="Freeform 68"/>
            <p:cNvSpPr>
              <a:spLocks/>
            </p:cNvSpPr>
            <p:nvPr/>
          </p:nvSpPr>
          <p:spPr bwMode="auto">
            <a:xfrm>
              <a:off x="3417888" y="2339975"/>
              <a:ext cx="88900" cy="44450"/>
            </a:xfrm>
            <a:custGeom>
              <a:avLst/>
              <a:gdLst>
                <a:gd name="T0" fmla="*/ 24 w 56"/>
                <a:gd name="T1" fmla="*/ 4 h 28"/>
                <a:gd name="T2" fmla="*/ 28 w 56"/>
                <a:gd name="T3" fmla="*/ 4 h 28"/>
                <a:gd name="T4" fmla="*/ 28 w 56"/>
                <a:gd name="T5" fmla="*/ 0 h 28"/>
                <a:gd name="T6" fmla="*/ 32 w 56"/>
                <a:gd name="T7" fmla="*/ 0 h 28"/>
                <a:gd name="T8" fmla="*/ 36 w 56"/>
                <a:gd name="T9" fmla="*/ 0 h 28"/>
                <a:gd name="T10" fmla="*/ 40 w 56"/>
                <a:gd name="T11" fmla="*/ 4 h 28"/>
                <a:gd name="T12" fmla="*/ 44 w 56"/>
                <a:gd name="T13" fmla="*/ 8 h 28"/>
                <a:gd name="T14" fmla="*/ 44 w 56"/>
                <a:gd name="T15" fmla="*/ 8 h 28"/>
                <a:gd name="T16" fmla="*/ 48 w 56"/>
                <a:gd name="T17" fmla="*/ 8 h 28"/>
                <a:gd name="T18" fmla="*/ 52 w 56"/>
                <a:gd name="T19" fmla="*/ 8 h 28"/>
                <a:gd name="T20" fmla="*/ 56 w 56"/>
                <a:gd name="T21" fmla="*/ 12 h 28"/>
                <a:gd name="T22" fmla="*/ 52 w 56"/>
                <a:gd name="T23" fmla="*/ 20 h 28"/>
                <a:gd name="T24" fmla="*/ 48 w 56"/>
                <a:gd name="T25" fmla="*/ 24 h 28"/>
                <a:gd name="T26" fmla="*/ 44 w 56"/>
                <a:gd name="T27" fmla="*/ 24 h 28"/>
                <a:gd name="T28" fmla="*/ 40 w 56"/>
                <a:gd name="T29" fmla="*/ 24 h 28"/>
                <a:gd name="T30" fmla="*/ 36 w 56"/>
                <a:gd name="T31" fmla="*/ 24 h 28"/>
                <a:gd name="T32" fmla="*/ 32 w 56"/>
                <a:gd name="T33" fmla="*/ 20 h 28"/>
                <a:gd name="T34" fmla="*/ 24 w 56"/>
                <a:gd name="T35" fmla="*/ 28 h 28"/>
                <a:gd name="T36" fmla="*/ 16 w 56"/>
                <a:gd name="T37" fmla="*/ 28 h 28"/>
                <a:gd name="T38" fmla="*/ 16 w 56"/>
                <a:gd name="T39" fmla="*/ 24 h 28"/>
                <a:gd name="T40" fmla="*/ 12 w 56"/>
                <a:gd name="T41" fmla="*/ 20 h 28"/>
                <a:gd name="T42" fmla="*/ 8 w 56"/>
                <a:gd name="T43" fmla="*/ 20 h 28"/>
                <a:gd name="T44" fmla="*/ 8 w 56"/>
                <a:gd name="T45" fmla="*/ 24 h 28"/>
                <a:gd name="T46" fmla="*/ 4 w 56"/>
                <a:gd name="T47" fmla="*/ 24 h 28"/>
                <a:gd name="T48" fmla="*/ 4 w 56"/>
                <a:gd name="T49" fmla="*/ 24 h 28"/>
                <a:gd name="T50" fmla="*/ 4 w 56"/>
                <a:gd name="T51" fmla="*/ 20 h 28"/>
                <a:gd name="T52" fmla="*/ 8 w 56"/>
                <a:gd name="T53" fmla="*/ 12 h 28"/>
                <a:gd name="T54" fmla="*/ 12 w 56"/>
                <a:gd name="T55" fmla="*/ 8 h 28"/>
                <a:gd name="T56" fmla="*/ 12 w 56"/>
                <a:gd name="T57" fmla="*/ 4 h 28"/>
                <a:gd name="T58" fmla="*/ 12 w 56"/>
                <a:gd name="T59" fmla="*/ 0 h 28"/>
                <a:gd name="T60" fmla="*/ 16 w 56"/>
                <a:gd name="T61" fmla="*/ 4 h 28"/>
                <a:gd name="T62" fmla="*/ 24 w 56"/>
                <a:gd name="T6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" h="28">
                  <a:moveTo>
                    <a:pt x="24" y="4"/>
                  </a:moveTo>
                  <a:lnTo>
                    <a:pt x="24" y="4"/>
                  </a:lnTo>
                  <a:lnTo>
                    <a:pt x="28" y="0"/>
                  </a:lnTo>
                  <a:lnTo>
                    <a:pt x="28" y="4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40" y="4"/>
                  </a:lnTo>
                  <a:lnTo>
                    <a:pt x="44" y="4"/>
                  </a:lnTo>
                  <a:lnTo>
                    <a:pt x="44" y="8"/>
                  </a:lnTo>
                  <a:lnTo>
                    <a:pt x="40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8" y="8"/>
                  </a:lnTo>
                  <a:lnTo>
                    <a:pt x="48" y="12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6" y="12"/>
                  </a:lnTo>
                  <a:lnTo>
                    <a:pt x="52" y="16"/>
                  </a:lnTo>
                  <a:lnTo>
                    <a:pt x="52" y="20"/>
                  </a:lnTo>
                  <a:lnTo>
                    <a:pt x="48" y="20"/>
                  </a:lnTo>
                  <a:lnTo>
                    <a:pt x="48" y="24"/>
                  </a:lnTo>
                  <a:lnTo>
                    <a:pt x="48" y="20"/>
                  </a:lnTo>
                  <a:lnTo>
                    <a:pt x="44" y="24"/>
                  </a:lnTo>
                  <a:lnTo>
                    <a:pt x="40" y="20"/>
                  </a:lnTo>
                  <a:lnTo>
                    <a:pt x="40" y="24"/>
                  </a:lnTo>
                  <a:lnTo>
                    <a:pt x="36" y="28"/>
                  </a:lnTo>
                  <a:lnTo>
                    <a:pt x="36" y="24"/>
                  </a:lnTo>
                  <a:lnTo>
                    <a:pt x="32" y="24"/>
                  </a:lnTo>
                  <a:lnTo>
                    <a:pt x="32" y="20"/>
                  </a:lnTo>
                  <a:lnTo>
                    <a:pt x="28" y="20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4"/>
                  </a:lnTo>
                  <a:lnTo>
                    <a:pt x="12" y="24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2" y="8"/>
                  </a:lnTo>
                  <a:lnTo>
                    <a:pt x="16" y="8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4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20" name="Freeform 69"/>
            <p:cNvSpPr>
              <a:spLocks noEditPoints="1"/>
            </p:cNvSpPr>
            <p:nvPr/>
          </p:nvSpPr>
          <p:spPr bwMode="auto">
            <a:xfrm>
              <a:off x="3373438" y="2200275"/>
              <a:ext cx="69850" cy="63500"/>
            </a:xfrm>
            <a:custGeom>
              <a:avLst/>
              <a:gdLst>
                <a:gd name="T0" fmla="*/ 28 w 44"/>
                <a:gd name="T1" fmla="*/ 36 h 40"/>
                <a:gd name="T2" fmla="*/ 28 w 44"/>
                <a:gd name="T3" fmla="*/ 32 h 40"/>
                <a:gd name="T4" fmla="*/ 32 w 44"/>
                <a:gd name="T5" fmla="*/ 24 h 40"/>
                <a:gd name="T6" fmla="*/ 40 w 44"/>
                <a:gd name="T7" fmla="*/ 24 h 40"/>
                <a:gd name="T8" fmla="*/ 40 w 44"/>
                <a:gd name="T9" fmla="*/ 24 h 40"/>
                <a:gd name="T10" fmla="*/ 40 w 44"/>
                <a:gd name="T11" fmla="*/ 20 h 40"/>
                <a:gd name="T12" fmla="*/ 40 w 44"/>
                <a:gd name="T13" fmla="*/ 16 h 40"/>
                <a:gd name="T14" fmla="*/ 36 w 44"/>
                <a:gd name="T15" fmla="*/ 16 h 40"/>
                <a:gd name="T16" fmla="*/ 40 w 44"/>
                <a:gd name="T17" fmla="*/ 12 h 40"/>
                <a:gd name="T18" fmla="*/ 40 w 44"/>
                <a:gd name="T19" fmla="*/ 12 h 40"/>
                <a:gd name="T20" fmla="*/ 44 w 44"/>
                <a:gd name="T21" fmla="*/ 8 h 40"/>
                <a:gd name="T22" fmla="*/ 44 w 44"/>
                <a:gd name="T23" fmla="*/ 4 h 40"/>
                <a:gd name="T24" fmla="*/ 40 w 44"/>
                <a:gd name="T25" fmla="*/ 4 h 40"/>
                <a:gd name="T26" fmla="*/ 32 w 44"/>
                <a:gd name="T27" fmla="*/ 4 h 40"/>
                <a:gd name="T28" fmla="*/ 28 w 44"/>
                <a:gd name="T29" fmla="*/ 4 h 40"/>
                <a:gd name="T30" fmla="*/ 24 w 44"/>
                <a:gd name="T31" fmla="*/ 4 h 40"/>
                <a:gd name="T32" fmla="*/ 16 w 44"/>
                <a:gd name="T33" fmla="*/ 8 h 40"/>
                <a:gd name="T34" fmla="*/ 16 w 44"/>
                <a:gd name="T35" fmla="*/ 8 h 40"/>
                <a:gd name="T36" fmla="*/ 12 w 44"/>
                <a:gd name="T37" fmla="*/ 16 h 40"/>
                <a:gd name="T38" fmla="*/ 12 w 44"/>
                <a:gd name="T39" fmla="*/ 20 h 40"/>
                <a:gd name="T40" fmla="*/ 12 w 44"/>
                <a:gd name="T41" fmla="*/ 24 h 40"/>
                <a:gd name="T42" fmla="*/ 8 w 44"/>
                <a:gd name="T43" fmla="*/ 24 h 40"/>
                <a:gd name="T44" fmla="*/ 12 w 44"/>
                <a:gd name="T45" fmla="*/ 28 h 40"/>
                <a:gd name="T46" fmla="*/ 8 w 44"/>
                <a:gd name="T47" fmla="*/ 32 h 40"/>
                <a:gd name="T48" fmla="*/ 12 w 44"/>
                <a:gd name="T49" fmla="*/ 32 h 40"/>
                <a:gd name="T50" fmla="*/ 12 w 44"/>
                <a:gd name="T51" fmla="*/ 32 h 40"/>
                <a:gd name="T52" fmla="*/ 8 w 44"/>
                <a:gd name="T53" fmla="*/ 32 h 40"/>
                <a:gd name="T54" fmla="*/ 4 w 44"/>
                <a:gd name="T55" fmla="*/ 32 h 40"/>
                <a:gd name="T56" fmla="*/ 8 w 44"/>
                <a:gd name="T57" fmla="*/ 32 h 40"/>
                <a:gd name="T58" fmla="*/ 8 w 44"/>
                <a:gd name="T59" fmla="*/ 32 h 40"/>
                <a:gd name="T60" fmla="*/ 8 w 44"/>
                <a:gd name="T61" fmla="*/ 36 h 40"/>
                <a:gd name="T62" fmla="*/ 4 w 44"/>
                <a:gd name="T63" fmla="*/ 32 h 40"/>
                <a:gd name="T64" fmla="*/ 0 w 44"/>
                <a:gd name="T65" fmla="*/ 32 h 40"/>
                <a:gd name="T66" fmla="*/ 4 w 44"/>
                <a:gd name="T67" fmla="*/ 36 h 40"/>
                <a:gd name="T68" fmla="*/ 8 w 44"/>
                <a:gd name="T69" fmla="*/ 36 h 40"/>
                <a:gd name="T70" fmla="*/ 12 w 44"/>
                <a:gd name="T71" fmla="*/ 36 h 40"/>
                <a:gd name="T72" fmla="*/ 12 w 44"/>
                <a:gd name="T73" fmla="*/ 36 h 40"/>
                <a:gd name="T74" fmla="*/ 16 w 44"/>
                <a:gd name="T75" fmla="*/ 32 h 40"/>
                <a:gd name="T76" fmla="*/ 20 w 44"/>
                <a:gd name="T77" fmla="*/ 36 h 40"/>
                <a:gd name="T78" fmla="*/ 24 w 44"/>
                <a:gd name="T79" fmla="*/ 36 h 40"/>
                <a:gd name="T80" fmla="*/ 24 w 44"/>
                <a:gd name="T81" fmla="*/ 40 h 40"/>
                <a:gd name="T82" fmla="*/ 28 w 44"/>
                <a:gd name="T83" fmla="*/ 40 h 40"/>
                <a:gd name="T84" fmla="*/ 8 w 44"/>
                <a:gd name="T85" fmla="*/ 28 h 40"/>
                <a:gd name="T86" fmla="*/ 8 w 44"/>
                <a:gd name="T87" fmla="*/ 32 h 40"/>
                <a:gd name="T88" fmla="*/ 4 w 44"/>
                <a:gd name="T89" fmla="*/ 28 h 40"/>
                <a:gd name="T90" fmla="*/ 8 w 44"/>
                <a:gd name="T91" fmla="*/ 28 h 40"/>
                <a:gd name="T92" fmla="*/ 12 w 44"/>
                <a:gd name="T93" fmla="*/ 28 h 40"/>
                <a:gd name="T94" fmla="*/ 8 w 44"/>
                <a:gd name="T95" fmla="*/ 28 h 40"/>
                <a:gd name="T96" fmla="*/ 8 w 44"/>
                <a:gd name="T97" fmla="*/ 2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" h="40">
                  <a:moveTo>
                    <a:pt x="28" y="40"/>
                  </a:moveTo>
                  <a:lnTo>
                    <a:pt x="28" y="36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32" y="28"/>
                  </a:lnTo>
                  <a:lnTo>
                    <a:pt x="32" y="24"/>
                  </a:lnTo>
                  <a:lnTo>
                    <a:pt x="36" y="2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6" y="12"/>
                  </a:lnTo>
                  <a:lnTo>
                    <a:pt x="40" y="12"/>
                  </a:lnTo>
                  <a:lnTo>
                    <a:pt x="40" y="12"/>
                  </a:lnTo>
                  <a:lnTo>
                    <a:pt x="40" y="12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36" y="0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20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8" y="32"/>
                  </a:lnTo>
                  <a:lnTo>
                    <a:pt x="8" y="36"/>
                  </a:lnTo>
                  <a:lnTo>
                    <a:pt x="8" y="32"/>
                  </a:lnTo>
                  <a:lnTo>
                    <a:pt x="12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4" y="32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16" y="32"/>
                  </a:lnTo>
                  <a:lnTo>
                    <a:pt x="20" y="36"/>
                  </a:lnTo>
                  <a:lnTo>
                    <a:pt x="20" y="36"/>
                  </a:lnTo>
                  <a:lnTo>
                    <a:pt x="20" y="36"/>
                  </a:lnTo>
                  <a:lnTo>
                    <a:pt x="24" y="36"/>
                  </a:lnTo>
                  <a:lnTo>
                    <a:pt x="28" y="36"/>
                  </a:lnTo>
                  <a:lnTo>
                    <a:pt x="24" y="40"/>
                  </a:lnTo>
                  <a:lnTo>
                    <a:pt x="28" y="40"/>
                  </a:lnTo>
                  <a:lnTo>
                    <a:pt x="28" y="40"/>
                  </a:lnTo>
                  <a:close/>
                  <a:moveTo>
                    <a:pt x="4" y="28"/>
                  </a:moveTo>
                  <a:lnTo>
                    <a:pt x="8" y="28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4" y="28"/>
                  </a:lnTo>
                  <a:lnTo>
                    <a:pt x="4" y="28"/>
                  </a:lnTo>
                  <a:close/>
                  <a:moveTo>
                    <a:pt x="8" y="28"/>
                  </a:moveTo>
                  <a:lnTo>
                    <a:pt x="8" y="28"/>
                  </a:lnTo>
                  <a:lnTo>
                    <a:pt x="12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21" name="Freeform 70"/>
            <p:cNvSpPr>
              <a:spLocks/>
            </p:cNvSpPr>
            <p:nvPr/>
          </p:nvSpPr>
          <p:spPr bwMode="auto">
            <a:xfrm>
              <a:off x="3367088" y="2251075"/>
              <a:ext cx="57150" cy="44450"/>
            </a:xfrm>
            <a:custGeom>
              <a:avLst/>
              <a:gdLst>
                <a:gd name="T0" fmla="*/ 32 w 36"/>
                <a:gd name="T1" fmla="*/ 20 h 28"/>
                <a:gd name="T2" fmla="*/ 36 w 36"/>
                <a:gd name="T3" fmla="*/ 16 h 28"/>
                <a:gd name="T4" fmla="*/ 32 w 36"/>
                <a:gd name="T5" fmla="*/ 16 h 28"/>
                <a:gd name="T6" fmla="*/ 32 w 36"/>
                <a:gd name="T7" fmla="*/ 12 h 28"/>
                <a:gd name="T8" fmla="*/ 32 w 36"/>
                <a:gd name="T9" fmla="*/ 8 h 28"/>
                <a:gd name="T10" fmla="*/ 32 w 36"/>
                <a:gd name="T11" fmla="*/ 8 h 28"/>
                <a:gd name="T12" fmla="*/ 28 w 36"/>
                <a:gd name="T13" fmla="*/ 8 h 28"/>
                <a:gd name="T14" fmla="*/ 32 w 36"/>
                <a:gd name="T15" fmla="*/ 4 h 28"/>
                <a:gd name="T16" fmla="*/ 28 w 36"/>
                <a:gd name="T17" fmla="*/ 4 h 28"/>
                <a:gd name="T18" fmla="*/ 24 w 36"/>
                <a:gd name="T19" fmla="*/ 4 h 28"/>
                <a:gd name="T20" fmla="*/ 24 w 36"/>
                <a:gd name="T21" fmla="*/ 4 h 28"/>
                <a:gd name="T22" fmla="*/ 24 w 36"/>
                <a:gd name="T23" fmla="*/ 4 h 28"/>
                <a:gd name="T24" fmla="*/ 20 w 36"/>
                <a:gd name="T25" fmla="*/ 0 h 28"/>
                <a:gd name="T26" fmla="*/ 16 w 36"/>
                <a:gd name="T27" fmla="*/ 0 h 28"/>
                <a:gd name="T28" fmla="*/ 16 w 36"/>
                <a:gd name="T29" fmla="*/ 4 h 28"/>
                <a:gd name="T30" fmla="*/ 16 w 36"/>
                <a:gd name="T31" fmla="*/ 4 h 28"/>
                <a:gd name="T32" fmla="*/ 16 w 36"/>
                <a:gd name="T33" fmla="*/ 4 h 28"/>
                <a:gd name="T34" fmla="*/ 12 w 36"/>
                <a:gd name="T35" fmla="*/ 4 h 28"/>
                <a:gd name="T36" fmla="*/ 12 w 36"/>
                <a:gd name="T37" fmla="*/ 4 h 28"/>
                <a:gd name="T38" fmla="*/ 8 w 36"/>
                <a:gd name="T39" fmla="*/ 4 h 28"/>
                <a:gd name="T40" fmla="*/ 8 w 36"/>
                <a:gd name="T41" fmla="*/ 4 h 28"/>
                <a:gd name="T42" fmla="*/ 8 w 36"/>
                <a:gd name="T43" fmla="*/ 4 h 28"/>
                <a:gd name="T44" fmla="*/ 4 w 36"/>
                <a:gd name="T45" fmla="*/ 0 h 28"/>
                <a:gd name="T46" fmla="*/ 4 w 36"/>
                <a:gd name="T47" fmla="*/ 4 h 28"/>
                <a:gd name="T48" fmla="*/ 0 w 36"/>
                <a:gd name="T49" fmla="*/ 8 h 28"/>
                <a:gd name="T50" fmla="*/ 4 w 36"/>
                <a:gd name="T51" fmla="*/ 8 h 28"/>
                <a:gd name="T52" fmla="*/ 4 w 36"/>
                <a:gd name="T53" fmla="*/ 12 h 28"/>
                <a:gd name="T54" fmla="*/ 8 w 36"/>
                <a:gd name="T55" fmla="*/ 12 h 28"/>
                <a:gd name="T56" fmla="*/ 8 w 36"/>
                <a:gd name="T57" fmla="*/ 16 h 28"/>
                <a:gd name="T58" fmla="*/ 12 w 36"/>
                <a:gd name="T59" fmla="*/ 16 h 28"/>
                <a:gd name="T60" fmla="*/ 12 w 36"/>
                <a:gd name="T61" fmla="*/ 16 h 28"/>
                <a:gd name="T62" fmla="*/ 12 w 36"/>
                <a:gd name="T63" fmla="*/ 20 h 28"/>
                <a:gd name="T64" fmla="*/ 16 w 36"/>
                <a:gd name="T65" fmla="*/ 20 h 28"/>
                <a:gd name="T66" fmla="*/ 16 w 36"/>
                <a:gd name="T67" fmla="*/ 24 h 28"/>
                <a:gd name="T68" fmla="*/ 16 w 36"/>
                <a:gd name="T69" fmla="*/ 24 h 28"/>
                <a:gd name="T70" fmla="*/ 20 w 36"/>
                <a:gd name="T71" fmla="*/ 24 h 28"/>
                <a:gd name="T72" fmla="*/ 20 w 36"/>
                <a:gd name="T73" fmla="*/ 24 h 28"/>
                <a:gd name="T74" fmla="*/ 20 w 36"/>
                <a:gd name="T75" fmla="*/ 24 h 28"/>
                <a:gd name="T76" fmla="*/ 24 w 36"/>
                <a:gd name="T77" fmla="*/ 24 h 28"/>
                <a:gd name="T78" fmla="*/ 24 w 36"/>
                <a:gd name="T79" fmla="*/ 28 h 28"/>
                <a:gd name="T80" fmla="*/ 28 w 36"/>
                <a:gd name="T81" fmla="*/ 28 h 28"/>
                <a:gd name="T82" fmla="*/ 28 w 36"/>
                <a:gd name="T83" fmla="*/ 28 h 28"/>
                <a:gd name="T84" fmla="*/ 32 w 36"/>
                <a:gd name="T85" fmla="*/ 28 h 28"/>
                <a:gd name="T86" fmla="*/ 32 w 36"/>
                <a:gd name="T87" fmla="*/ 28 h 28"/>
                <a:gd name="T88" fmla="*/ 32 w 36"/>
                <a:gd name="T89" fmla="*/ 28 h 28"/>
                <a:gd name="T90" fmla="*/ 32 w 36"/>
                <a:gd name="T91" fmla="*/ 28 h 28"/>
                <a:gd name="T92" fmla="*/ 32 w 36"/>
                <a:gd name="T93" fmla="*/ 24 h 28"/>
                <a:gd name="T94" fmla="*/ 32 w 36"/>
                <a:gd name="T95" fmla="*/ 24 h 28"/>
                <a:gd name="T96" fmla="*/ 32 w 36"/>
                <a:gd name="T97" fmla="*/ 24 h 28"/>
                <a:gd name="T98" fmla="*/ 32 w 36"/>
                <a:gd name="T99" fmla="*/ 20 h 28"/>
                <a:gd name="T100" fmla="*/ 32 w 36"/>
                <a:gd name="T101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6" h="28">
                  <a:moveTo>
                    <a:pt x="32" y="20"/>
                  </a:moveTo>
                  <a:lnTo>
                    <a:pt x="36" y="16"/>
                  </a:lnTo>
                  <a:lnTo>
                    <a:pt x="32" y="16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32" y="4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4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4" y="8"/>
                  </a:lnTo>
                  <a:lnTo>
                    <a:pt x="4" y="12"/>
                  </a:lnTo>
                  <a:lnTo>
                    <a:pt x="8" y="12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20"/>
                  </a:lnTo>
                  <a:lnTo>
                    <a:pt x="16" y="20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4" y="24"/>
                  </a:lnTo>
                  <a:lnTo>
                    <a:pt x="24" y="28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2" y="20"/>
                  </a:lnTo>
                  <a:lnTo>
                    <a:pt x="32" y="2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22" name="Freeform 71"/>
            <p:cNvSpPr>
              <a:spLocks/>
            </p:cNvSpPr>
            <p:nvPr/>
          </p:nvSpPr>
          <p:spPr bwMode="auto">
            <a:xfrm>
              <a:off x="3417888" y="2282825"/>
              <a:ext cx="12700" cy="19050"/>
            </a:xfrm>
            <a:custGeom>
              <a:avLst/>
              <a:gdLst>
                <a:gd name="T0" fmla="*/ 0 w 8"/>
                <a:gd name="T1" fmla="*/ 8 h 12"/>
                <a:gd name="T2" fmla="*/ 0 w 8"/>
                <a:gd name="T3" fmla="*/ 8 h 12"/>
                <a:gd name="T4" fmla="*/ 0 w 8"/>
                <a:gd name="T5" fmla="*/ 8 h 12"/>
                <a:gd name="T6" fmla="*/ 0 w 8"/>
                <a:gd name="T7" fmla="*/ 4 h 12"/>
                <a:gd name="T8" fmla="*/ 0 w 8"/>
                <a:gd name="T9" fmla="*/ 4 h 12"/>
                <a:gd name="T10" fmla="*/ 0 w 8"/>
                <a:gd name="T11" fmla="*/ 4 h 12"/>
                <a:gd name="T12" fmla="*/ 0 w 8"/>
                <a:gd name="T13" fmla="*/ 0 h 12"/>
                <a:gd name="T14" fmla="*/ 4 w 8"/>
                <a:gd name="T15" fmla="*/ 0 h 12"/>
                <a:gd name="T16" fmla="*/ 4 w 8"/>
                <a:gd name="T17" fmla="*/ 4 h 12"/>
                <a:gd name="T18" fmla="*/ 4 w 8"/>
                <a:gd name="T19" fmla="*/ 8 h 12"/>
                <a:gd name="T20" fmla="*/ 8 w 8"/>
                <a:gd name="T21" fmla="*/ 8 h 12"/>
                <a:gd name="T22" fmla="*/ 8 w 8"/>
                <a:gd name="T23" fmla="*/ 12 h 12"/>
                <a:gd name="T24" fmla="*/ 4 w 8"/>
                <a:gd name="T25" fmla="*/ 12 h 12"/>
                <a:gd name="T26" fmla="*/ 0 w 8"/>
                <a:gd name="T27" fmla="*/ 12 h 12"/>
                <a:gd name="T28" fmla="*/ 0 w 8"/>
                <a:gd name="T29" fmla="*/ 8 h 12"/>
                <a:gd name="T30" fmla="*/ 0 w 8"/>
                <a:gd name="T3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12">
                  <a:moveTo>
                    <a:pt x="0" y="8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12"/>
                  </a:lnTo>
                  <a:lnTo>
                    <a:pt x="4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23" name="Freeform 72"/>
            <p:cNvSpPr>
              <a:spLocks noEditPoints="1"/>
            </p:cNvSpPr>
            <p:nvPr/>
          </p:nvSpPr>
          <p:spPr bwMode="auto">
            <a:xfrm>
              <a:off x="3208338" y="1951038"/>
              <a:ext cx="12700" cy="31750"/>
            </a:xfrm>
            <a:custGeom>
              <a:avLst/>
              <a:gdLst>
                <a:gd name="T0" fmla="*/ 1 w 2"/>
                <a:gd name="T1" fmla="*/ 4 h 5"/>
                <a:gd name="T2" fmla="*/ 1 w 2"/>
                <a:gd name="T3" fmla="*/ 5 h 5"/>
                <a:gd name="T4" fmla="*/ 1 w 2"/>
                <a:gd name="T5" fmla="*/ 4 h 5"/>
                <a:gd name="T6" fmla="*/ 1 w 2"/>
                <a:gd name="T7" fmla="*/ 4 h 5"/>
                <a:gd name="T8" fmla="*/ 1 w 2"/>
                <a:gd name="T9" fmla="*/ 4 h 5"/>
                <a:gd name="T10" fmla="*/ 1 w 2"/>
                <a:gd name="T11" fmla="*/ 2 h 5"/>
                <a:gd name="T12" fmla="*/ 1 w 2"/>
                <a:gd name="T13" fmla="*/ 3 h 5"/>
                <a:gd name="T14" fmla="*/ 2 w 2"/>
                <a:gd name="T15" fmla="*/ 3 h 5"/>
                <a:gd name="T16" fmla="*/ 2 w 2"/>
                <a:gd name="T17" fmla="*/ 3 h 5"/>
                <a:gd name="T18" fmla="*/ 1 w 2"/>
                <a:gd name="T19" fmla="*/ 2 h 5"/>
                <a:gd name="T20" fmla="*/ 0 w 2"/>
                <a:gd name="T21" fmla="*/ 1 h 5"/>
                <a:gd name="T22" fmla="*/ 0 w 2"/>
                <a:gd name="T23" fmla="*/ 1 h 5"/>
                <a:gd name="T24" fmla="*/ 1 w 2"/>
                <a:gd name="T25" fmla="*/ 1 h 5"/>
                <a:gd name="T26" fmla="*/ 0 w 2"/>
                <a:gd name="T27" fmla="*/ 1 h 5"/>
                <a:gd name="T28" fmla="*/ 2 w 2"/>
                <a:gd name="T29" fmla="*/ 0 h 5"/>
                <a:gd name="T30" fmla="*/ 2 w 2"/>
                <a:gd name="T31" fmla="*/ 1 h 5"/>
                <a:gd name="T32" fmla="*/ 2 w 2"/>
                <a:gd name="T33" fmla="*/ 0 h 5"/>
                <a:gd name="T34" fmla="*/ 2 w 2"/>
                <a:gd name="T35" fmla="*/ 0 h 5"/>
                <a:gd name="T36" fmla="*/ 1 w 2"/>
                <a:gd name="T37" fmla="*/ 0 h 5"/>
                <a:gd name="T38" fmla="*/ 1 w 2"/>
                <a:gd name="T39" fmla="*/ 0 h 5"/>
                <a:gd name="T40" fmla="*/ 2 w 2"/>
                <a:gd name="T41" fmla="*/ 1 h 5"/>
                <a:gd name="T42" fmla="*/ 2 w 2"/>
                <a:gd name="T43" fmla="*/ 1 h 5"/>
                <a:gd name="T44" fmla="*/ 1 w 2"/>
                <a:gd name="T45" fmla="*/ 1 h 5"/>
                <a:gd name="T46" fmla="*/ 1 w 2"/>
                <a:gd name="T47" fmla="*/ 0 h 5"/>
                <a:gd name="T48" fmla="*/ 1 w 2"/>
                <a:gd name="T49" fmla="*/ 0 h 5"/>
                <a:gd name="T50" fmla="*/ 1 w 2"/>
                <a:gd name="T51" fmla="*/ 1 h 5"/>
                <a:gd name="T52" fmla="*/ 2 w 2"/>
                <a:gd name="T53" fmla="*/ 2 h 5"/>
                <a:gd name="T54" fmla="*/ 1 w 2"/>
                <a:gd name="T55" fmla="*/ 2 h 5"/>
                <a:gd name="T56" fmla="*/ 1 w 2"/>
                <a:gd name="T57" fmla="*/ 1 h 5"/>
                <a:gd name="T58" fmla="*/ 0 w 2"/>
                <a:gd name="T59" fmla="*/ 0 h 5"/>
                <a:gd name="T60" fmla="*/ 1 w 2"/>
                <a:gd name="T6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" h="5">
                  <a:moveTo>
                    <a:pt x="1" y="4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  <a:moveTo>
                    <a:pt x="1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lose/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24" name="Freeform 73"/>
            <p:cNvSpPr>
              <a:spLocks/>
            </p:cNvSpPr>
            <p:nvPr/>
          </p:nvSpPr>
          <p:spPr bwMode="auto">
            <a:xfrm>
              <a:off x="3151188" y="2149475"/>
              <a:ext cx="76200" cy="101600"/>
            </a:xfrm>
            <a:custGeom>
              <a:avLst/>
              <a:gdLst>
                <a:gd name="T0" fmla="*/ 20 w 48"/>
                <a:gd name="T1" fmla="*/ 60 h 64"/>
                <a:gd name="T2" fmla="*/ 24 w 48"/>
                <a:gd name="T3" fmla="*/ 56 h 64"/>
                <a:gd name="T4" fmla="*/ 28 w 48"/>
                <a:gd name="T5" fmla="*/ 56 h 64"/>
                <a:gd name="T6" fmla="*/ 36 w 48"/>
                <a:gd name="T7" fmla="*/ 52 h 64"/>
                <a:gd name="T8" fmla="*/ 40 w 48"/>
                <a:gd name="T9" fmla="*/ 52 h 64"/>
                <a:gd name="T10" fmla="*/ 40 w 48"/>
                <a:gd name="T11" fmla="*/ 48 h 64"/>
                <a:gd name="T12" fmla="*/ 44 w 48"/>
                <a:gd name="T13" fmla="*/ 44 h 64"/>
                <a:gd name="T14" fmla="*/ 44 w 48"/>
                <a:gd name="T15" fmla="*/ 36 h 64"/>
                <a:gd name="T16" fmla="*/ 44 w 48"/>
                <a:gd name="T17" fmla="*/ 32 h 64"/>
                <a:gd name="T18" fmla="*/ 44 w 48"/>
                <a:gd name="T19" fmla="*/ 24 h 64"/>
                <a:gd name="T20" fmla="*/ 44 w 48"/>
                <a:gd name="T21" fmla="*/ 24 h 64"/>
                <a:gd name="T22" fmla="*/ 36 w 48"/>
                <a:gd name="T23" fmla="*/ 16 h 64"/>
                <a:gd name="T24" fmla="*/ 32 w 48"/>
                <a:gd name="T25" fmla="*/ 20 h 64"/>
                <a:gd name="T26" fmla="*/ 32 w 48"/>
                <a:gd name="T27" fmla="*/ 12 h 64"/>
                <a:gd name="T28" fmla="*/ 36 w 48"/>
                <a:gd name="T29" fmla="*/ 4 h 64"/>
                <a:gd name="T30" fmla="*/ 40 w 48"/>
                <a:gd name="T31" fmla="*/ 4 h 64"/>
                <a:gd name="T32" fmla="*/ 36 w 48"/>
                <a:gd name="T33" fmla="*/ 0 h 64"/>
                <a:gd name="T34" fmla="*/ 32 w 48"/>
                <a:gd name="T35" fmla="*/ 8 h 64"/>
                <a:gd name="T36" fmla="*/ 32 w 48"/>
                <a:gd name="T37" fmla="*/ 4 h 64"/>
                <a:gd name="T38" fmla="*/ 28 w 48"/>
                <a:gd name="T39" fmla="*/ 4 h 64"/>
                <a:gd name="T40" fmla="*/ 24 w 48"/>
                <a:gd name="T41" fmla="*/ 4 h 64"/>
                <a:gd name="T42" fmla="*/ 24 w 48"/>
                <a:gd name="T43" fmla="*/ 8 h 64"/>
                <a:gd name="T44" fmla="*/ 24 w 48"/>
                <a:gd name="T45" fmla="*/ 8 h 64"/>
                <a:gd name="T46" fmla="*/ 24 w 48"/>
                <a:gd name="T47" fmla="*/ 12 h 64"/>
                <a:gd name="T48" fmla="*/ 28 w 48"/>
                <a:gd name="T49" fmla="*/ 12 h 64"/>
                <a:gd name="T50" fmla="*/ 20 w 48"/>
                <a:gd name="T51" fmla="*/ 16 h 64"/>
                <a:gd name="T52" fmla="*/ 16 w 48"/>
                <a:gd name="T53" fmla="*/ 20 h 64"/>
                <a:gd name="T54" fmla="*/ 8 w 48"/>
                <a:gd name="T55" fmla="*/ 16 h 64"/>
                <a:gd name="T56" fmla="*/ 8 w 48"/>
                <a:gd name="T57" fmla="*/ 16 h 64"/>
                <a:gd name="T58" fmla="*/ 8 w 48"/>
                <a:gd name="T59" fmla="*/ 24 h 64"/>
                <a:gd name="T60" fmla="*/ 4 w 48"/>
                <a:gd name="T61" fmla="*/ 20 h 64"/>
                <a:gd name="T62" fmla="*/ 12 w 48"/>
                <a:gd name="T63" fmla="*/ 24 h 64"/>
                <a:gd name="T64" fmla="*/ 8 w 48"/>
                <a:gd name="T65" fmla="*/ 28 h 64"/>
                <a:gd name="T66" fmla="*/ 4 w 48"/>
                <a:gd name="T67" fmla="*/ 32 h 64"/>
                <a:gd name="T68" fmla="*/ 8 w 48"/>
                <a:gd name="T69" fmla="*/ 32 h 64"/>
                <a:gd name="T70" fmla="*/ 16 w 48"/>
                <a:gd name="T71" fmla="*/ 36 h 64"/>
                <a:gd name="T72" fmla="*/ 12 w 48"/>
                <a:gd name="T73" fmla="*/ 40 h 64"/>
                <a:gd name="T74" fmla="*/ 4 w 48"/>
                <a:gd name="T75" fmla="*/ 44 h 64"/>
                <a:gd name="T76" fmla="*/ 12 w 48"/>
                <a:gd name="T77" fmla="*/ 44 h 64"/>
                <a:gd name="T78" fmla="*/ 16 w 48"/>
                <a:gd name="T79" fmla="*/ 44 h 64"/>
                <a:gd name="T80" fmla="*/ 8 w 48"/>
                <a:gd name="T81" fmla="*/ 44 h 64"/>
                <a:gd name="T82" fmla="*/ 8 w 48"/>
                <a:gd name="T83" fmla="*/ 48 h 64"/>
                <a:gd name="T84" fmla="*/ 4 w 48"/>
                <a:gd name="T85" fmla="*/ 52 h 64"/>
                <a:gd name="T86" fmla="*/ 4 w 48"/>
                <a:gd name="T87" fmla="*/ 48 h 64"/>
                <a:gd name="T88" fmla="*/ 8 w 48"/>
                <a:gd name="T89" fmla="*/ 52 h 64"/>
                <a:gd name="T90" fmla="*/ 0 w 48"/>
                <a:gd name="T91" fmla="*/ 56 h 64"/>
                <a:gd name="T92" fmla="*/ 8 w 48"/>
                <a:gd name="T93" fmla="*/ 56 h 64"/>
                <a:gd name="T94" fmla="*/ 4 w 48"/>
                <a:gd name="T95" fmla="*/ 60 h 64"/>
                <a:gd name="T96" fmla="*/ 4 w 48"/>
                <a:gd name="T97" fmla="*/ 60 h 64"/>
                <a:gd name="T98" fmla="*/ 8 w 48"/>
                <a:gd name="T99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64">
                  <a:moveTo>
                    <a:pt x="12" y="64"/>
                  </a:moveTo>
                  <a:lnTo>
                    <a:pt x="16" y="64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6"/>
                  </a:lnTo>
                  <a:lnTo>
                    <a:pt x="24" y="56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28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44" y="52"/>
                  </a:lnTo>
                  <a:lnTo>
                    <a:pt x="40" y="48"/>
                  </a:lnTo>
                  <a:lnTo>
                    <a:pt x="44" y="48"/>
                  </a:lnTo>
                  <a:lnTo>
                    <a:pt x="44" y="48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8" y="40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2"/>
                  </a:lnTo>
                  <a:lnTo>
                    <a:pt x="44" y="32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0" y="20"/>
                  </a:lnTo>
                  <a:lnTo>
                    <a:pt x="40" y="16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36" y="4"/>
                  </a:lnTo>
                  <a:lnTo>
                    <a:pt x="40" y="4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32" y="4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8" y="4"/>
                  </a:lnTo>
                  <a:lnTo>
                    <a:pt x="32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8" y="12"/>
                  </a:lnTo>
                  <a:lnTo>
                    <a:pt x="24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16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4" y="20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4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2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2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8" y="40"/>
                  </a:lnTo>
                  <a:lnTo>
                    <a:pt x="4" y="44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12" y="44"/>
                  </a:lnTo>
                  <a:lnTo>
                    <a:pt x="8" y="44"/>
                  </a:lnTo>
                  <a:lnTo>
                    <a:pt x="8" y="48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4" y="52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8" y="52"/>
                  </a:lnTo>
                  <a:lnTo>
                    <a:pt x="4" y="52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8" y="56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4" y="60"/>
                  </a:lnTo>
                  <a:lnTo>
                    <a:pt x="8" y="60"/>
                  </a:lnTo>
                  <a:lnTo>
                    <a:pt x="8" y="64"/>
                  </a:lnTo>
                  <a:lnTo>
                    <a:pt x="8" y="60"/>
                  </a:lnTo>
                  <a:lnTo>
                    <a:pt x="12" y="6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25" name="Freeform 74"/>
            <p:cNvSpPr>
              <a:spLocks noEditPoints="1"/>
            </p:cNvSpPr>
            <p:nvPr/>
          </p:nvSpPr>
          <p:spPr bwMode="auto">
            <a:xfrm>
              <a:off x="3195638" y="1997075"/>
              <a:ext cx="158750" cy="292100"/>
            </a:xfrm>
            <a:custGeom>
              <a:avLst/>
              <a:gdLst>
                <a:gd name="T0" fmla="*/ 1 w 25"/>
                <a:gd name="T1" fmla="*/ 27 h 46"/>
                <a:gd name="T2" fmla="*/ 6 w 25"/>
                <a:gd name="T3" fmla="*/ 27 h 46"/>
                <a:gd name="T4" fmla="*/ 5 w 25"/>
                <a:gd name="T5" fmla="*/ 29 h 46"/>
                <a:gd name="T6" fmla="*/ 18 w 25"/>
                <a:gd name="T7" fmla="*/ 0 h 46"/>
                <a:gd name="T8" fmla="*/ 17 w 25"/>
                <a:gd name="T9" fmla="*/ 1 h 46"/>
                <a:gd name="T10" fmla="*/ 17 w 25"/>
                <a:gd name="T11" fmla="*/ 2 h 46"/>
                <a:gd name="T12" fmla="*/ 23 w 25"/>
                <a:gd name="T13" fmla="*/ 40 h 46"/>
                <a:gd name="T14" fmla="*/ 17 w 25"/>
                <a:gd name="T15" fmla="*/ 44 h 46"/>
                <a:gd name="T16" fmla="*/ 3 w 25"/>
                <a:gd name="T17" fmla="*/ 19 h 46"/>
                <a:gd name="T18" fmla="*/ 4 w 25"/>
                <a:gd name="T19" fmla="*/ 17 h 46"/>
                <a:gd name="T20" fmla="*/ 12 w 25"/>
                <a:gd name="T21" fmla="*/ 9 h 46"/>
                <a:gd name="T22" fmla="*/ 11 w 25"/>
                <a:gd name="T23" fmla="*/ 10 h 46"/>
                <a:gd name="T24" fmla="*/ 5 w 25"/>
                <a:gd name="T25" fmla="*/ 12 h 46"/>
                <a:gd name="T26" fmla="*/ 3 w 25"/>
                <a:gd name="T27" fmla="*/ 14 h 46"/>
                <a:gd name="T28" fmla="*/ 2 w 25"/>
                <a:gd name="T29" fmla="*/ 16 h 46"/>
                <a:gd name="T30" fmla="*/ 2 w 25"/>
                <a:gd name="T31" fmla="*/ 16 h 46"/>
                <a:gd name="T32" fmla="*/ 4 w 25"/>
                <a:gd name="T33" fmla="*/ 16 h 46"/>
                <a:gd name="T34" fmla="*/ 5 w 25"/>
                <a:gd name="T35" fmla="*/ 16 h 46"/>
                <a:gd name="T36" fmla="*/ 6 w 25"/>
                <a:gd name="T37" fmla="*/ 20 h 46"/>
                <a:gd name="T38" fmla="*/ 5 w 25"/>
                <a:gd name="T39" fmla="*/ 22 h 46"/>
                <a:gd name="T40" fmla="*/ 7 w 25"/>
                <a:gd name="T41" fmla="*/ 24 h 46"/>
                <a:gd name="T42" fmla="*/ 8 w 25"/>
                <a:gd name="T43" fmla="*/ 30 h 46"/>
                <a:gd name="T44" fmla="*/ 7 w 25"/>
                <a:gd name="T45" fmla="*/ 46 h 46"/>
                <a:gd name="T46" fmla="*/ 11 w 25"/>
                <a:gd name="T47" fmla="*/ 45 h 46"/>
                <a:gd name="T48" fmla="*/ 14 w 25"/>
                <a:gd name="T49" fmla="*/ 44 h 46"/>
                <a:gd name="T50" fmla="*/ 19 w 25"/>
                <a:gd name="T51" fmla="*/ 43 h 46"/>
                <a:gd name="T52" fmla="*/ 23 w 25"/>
                <a:gd name="T53" fmla="*/ 42 h 46"/>
                <a:gd name="T54" fmla="*/ 22 w 25"/>
                <a:gd name="T55" fmla="*/ 40 h 46"/>
                <a:gd name="T56" fmla="*/ 23 w 25"/>
                <a:gd name="T57" fmla="*/ 39 h 46"/>
                <a:gd name="T58" fmla="*/ 25 w 25"/>
                <a:gd name="T59" fmla="*/ 37 h 46"/>
                <a:gd name="T60" fmla="*/ 20 w 25"/>
                <a:gd name="T61" fmla="*/ 34 h 46"/>
                <a:gd name="T62" fmla="*/ 19 w 25"/>
                <a:gd name="T63" fmla="*/ 31 h 46"/>
                <a:gd name="T64" fmla="*/ 19 w 25"/>
                <a:gd name="T65" fmla="*/ 29 h 46"/>
                <a:gd name="T66" fmla="*/ 15 w 25"/>
                <a:gd name="T67" fmla="*/ 23 h 46"/>
                <a:gd name="T68" fmla="*/ 10 w 25"/>
                <a:gd name="T69" fmla="*/ 21 h 46"/>
                <a:gd name="T70" fmla="*/ 11 w 25"/>
                <a:gd name="T71" fmla="*/ 20 h 46"/>
                <a:gd name="T72" fmla="*/ 14 w 25"/>
                <a:gd name="T73" fmla="*/ 16 h 46"/>
                <a:gd name="T74" fmla="*/ 11 w 25"/>
                <a:gd name="T75" fmla="*/ 15 h 46"/>
                <a:gd name="T76" fmla="*/ 10 w 25"/>
                <a:gd name="T77" fmla="*/ 14 h 46"/>
                <a:gd name="T78" fmla="*/ 10 w 25"/>
                <a:gd name="T79" fmla="*/ 11 h 46"/>
                <a:gd name="T80" fmla="*/ 7 w 25"/>
                <a:gd name="T81" fmla="*/ 12 h 46"/>
                <a:gd name="T82" fmla="*/ 6 w 25"/>
                <a:gd name="T83" fmla="*/ 14 h 46"/>
                <a:gd name="T84" fmla="*/ 6 w 25"/>
                <a:gd name="T85" fmla="*/ 16 h 46"/>
                <a:gd name="T86" fmla="*/ 6 w 25"/>
                <a:gd name="T87" fmla="*/ 17 h 46"/>
                <a:gd name="T88" fmla="*/ 5 w 25"/>
                <a:gd name="T89" fmla="*/ 18 h 46"/>
                <a:gd name="T90" fmla="*/ 6 w 25"/>
                <a:gd name="T91" fmla="*/ 20 h 46"/>
                <a:gd name="T92" fmla="*/ 6 w 25"/>
                <a:gd name="T93" fmla="*/ 22 h 46"/>
                <a:gd name="T94" fmla="*/ 6 w 25"/>
                <a:gd name="T95" fmla="*/ 23 h 46"/>
                <a:gd name="T96" fmla="*/ 8 w 25"/>
                <a:gd name="T97" fmla="*/ 21 h 46"/>
                <a:gd name="T98" fmla="*/ 7 w 25"/>
                <a:gd name="T99" fmla="*/ 26 h 46"/>
                <a:gd name="T100" fmla="*/ 10 w 25"/>
                <a:gd name="T101" fmla="*/ 27 h 46"/>
                <a:gd name="T102" fmla="*/ 13 w 25"/>
                <a:gd name="T103" fmla="*/ 29 h 46"/>
                <a:gd name="T104" fmla="*/ 12 w 25"/>
                <a:gd name="T105" fmla="*/ 32 h 46"/>
                <a:gd name="T106" fmla="*/ 8 w 25"/>
                <a:gd name="T107" fmla="*/ 35 h 46"/>
                <a:gd name="T108" fmla="*/ 9 w 25"/>
                <a:gd name="T109" fmla="*/ 37 h 46"/>
                <a:gd name="T110" fmla="*/ 7 w 25"/>
                <a:gd name="T111" fmla="*/ 40 h 46"/>
                <a:gd name="T112" fmla="*/ 11 w 25"/>
                <a:gd name="T113" fmla="*/ 40 h 46"/>
                <a:gd name="T114" fmla="*/ 12 w 25"/>
                <a:gd name="T115" fmla="*/ 41 h 46"/>
                <a:gd name="T116" fmla="*/ 7 w 25"/>
                <a:gd name="T117" fmla="*/ 44 h 46"/>
                <a:gd name="T118" fmla="*/ 7 w 25"/>
                <a:gd name="T11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" h="46">
                  <a:moveTo>
                    <a:pt x="4" y="30"/>
                  </a:moveTo>
                  <a:cubicBezTo>
                    <a:pt x="4" y="30"/>
                    <a:pt x="4" y="30"/>
                    <a:pt x="4" y="30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lose/>
                  <a:moveTo>
                    <a:pt x="17" y="4"/>
                  </a:move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lose/>
                  <a:moveTo>
                    <a:pt x="18" y="1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lose/>
                  <a:moveTo>
                    <a:pt x="16" y="2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lose/>
                  <a:moveTo>
                    <a:pt x="17" y="2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2"/>
                    <a:pt x="17" y="2"/>
                    <a:pt x="17" y="2"/>
                  </a:cubicBezTo>
                  <a:close/>
                  <a:moveTo>
                    <a:pt x="17" y="3"/>
                  </a:move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3"/>
                    <a:pt x="17" y="3"/>
                    <a:pt x="17" y="3"/>
                  </a:cubicBezTo>
                  <a:close/>
                  <a:moveTo>
                    <a:pt x="23" y="40"/>
                  </a:moveTo>
                  <a:cubicBezTo>
                    <a:pt x="23" y="40"/>
                    <a:pt x="23" y="40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lose/>
                  <a:moveTo>
                    <a:pt x="17" y="44"/>
                  </a:moveTo>
                  <a:cubicBezTo>
                    <a:pt x="17" y="43"/>
                    <a:pt x="17" y="43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7" y="44"/>
                    <a:pt x="17" y="44"/>
                    <a:pt x="17" y="44"/>
                  </a:cubicBezTo>
                  <a:close/>
                  <a:moveTo>
                    <a:pt x="7" y="22"/>
                  </a:moveTo>
                  <a:cubicBezTo>
                    <a:pt x="7" y="23"/>
                    <a:pt x="7" y="23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lose/>
                  <a:moveTo>
                    <a:pt x="4" y="22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4" y="22"/>
                    <a:pt x="4" y="22"/>
                    <a:pt x="4" y="22"/>
                  </a:cubicBezTo>
                  <a:close/>
                  <a:moveTo>
                    <a:pt x="3" y="20"/>
                  </a:moveTo>
                  <a:cubicBezTo>
                    <a:pt x="3" y="19"/>
                    <a:pt x="3" y="19"/>
                    <a:pt x="3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lose/>
                  <a:moveTo>
                    <a:pt x="3" y="19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3" y="19"/>
                  </a:cubicBezTo>
                  <a:close/>
                  <a:moveTo>
                    <a:pt x="5" y="18"/>
                  </a:move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lose/>
                  <a:moveTo>
                    <a:pt x="4" y="17"/>
                  </a:move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lose/>
                  <a:moveTo>
                    <a:pt x="12" y="9"/>
                  </a:move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lose/>
                  <a:moveTo>
                    <a:pt x="11" y="9"/>
                  </a:moveTo>
                  <a:cubicBezTo>
                    <a:pt x="11" y="9"/>
                    <a:pt x="11" y="9"/>
                    <a:pt x="11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lose/>
                  <a:moveTo>
                    <a:pt x="11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lose/>
                  <a:moveTo>
                    <a:pt x="3" y="13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3"/>
                    <a:pt x="3" y="13"/>
                    <a:pt x="3" y="13"/>
                  </a:cubicBezTo>
                  <a:close/>
                  <a:moveTo>
                    <a:pt x="3" y="14"/>
                  </a:moveTo>
                  <a:cubicBezTo>
                    <a:pt x="3" y="15"/>
                    <a:pt x="3" y="15"/>
                    <a:pt x="3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lose/>
                  <a:moveTo>
                    <a:pt x="2" y="15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15"/>
                    <a:pt x="2" y="15"/>
                    <a:pt x="2" y="15"/>
                  </a:cubicBezTo>
                  <a:close/>
                  <a:moveTo>
                    <a:pt x="2" y="16"/>
                  </a:move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lose/>
                  <a:moveTo>
                    <a:pt x="2" y="17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7"/>
                    <a:pt x="2" y="17"/>
                    <a:pt x="2" y="17"/>
                  </a:cubicBezTo>
                  <a:close/>
                  <a:moveTo>
                    <a:pt x="2" y="17"/>
                  </a:moveTo>
                  <a:cubicBezTo>
                    <a:pt x="2" y="17"/>
                    <a:pt x="2" y="17"/>
                    <a:pt x="2" y="17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lose/>
                  <a:moveTo>
                    <a:pt x="4" y="21"/>
                  </a:move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21"/>
                    <a:pt x="4" y="21"/>
                    <a:pt x="4" y="21"/>
                  </a:cubicBezTo>
                  <a:close/>
                  <a:moveTo>
                    <a:pt x="5" y="23"/>
                  </a:moveTo>
                  <a:cubicBezTo>
                    <a:pt x="5" y="22"/>
                    <a:pt x="5" y="22"/>
                    <a:pt x="5" y="22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3"/>
                    <a:pt x="5" y="23"/>
                    <a:pt x="5" y="23"/>
                  </a:cubicBezTo>
                  <a:close/>
                  <a:moveTo>
                    <a:pt x="4" y="23"/>
                  </a:moveTo>
                  <a:cubicBezTo>
                    <a:pt x="5" y="23"/>
                    <a:pt x="5" y="23"/>
                    <a:pt x="5" y="23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lose/>
                  <a:moveTo>
                    <a:pt x="6" y="23"/>
                  </a:move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6" y="23"/>
                    <a:pt x="6" y="23"/>
                    <a:pt x="6" y="23"/>
                  </a:cubicBezTo>
                  <a:close/>
                  <a:moveTo>
                    <a:pt x="8" y="33"/>
                  </a:moveTo>
                  <a:cubicBezTo>
                    <a:pt x="9" y="33"/>
                    <a:pt x="9" y="33"/>
                    <a:pt x="9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2"/>
                    <a:pt x="8" y="33"/>
                    <a:pt x="8" y="33"/>
                  </a:cubicBezTo>
                  <a:close/>
                  <a:moveTo>
                    <a:pt x="8" y="30"/>
                  </a:moveTo>
                  <a:cubicBezTo>
                    <a:pt x="8" y="29"/>
                    <a:pt x="8" y="29"/>
                    <a:pt x="8" y="2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close/>
                  <a:moveTo>
                    <a:pt x="7" y="46"/>
                  </a:moveTo>
                  <a:cubicBezTo>
                    <a:pt x="7" y="46"/>
                    <a:pt x="7" y="46"/>
                    <a:pt x="7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5" y="41"/>
                    <a:pt x="25" y="41"/>
                    <a:pt x="25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3" y="39"/>
                    <a:pt x="23" y="39"/>
                    <a:pt x="23" y="39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6"/>
                    <a:pt x="6" y="46"/>
                    <a:pt x="6" y="46"/>
                  </a:cubicBezTo>
                  <a:lnTo>
                    <a:pt x="7" y="4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26" name="Freeform 75"/>
            <p:cNvSpPr>
              <a:spLocks noEditPoints="1"/>
            </p:cNvSpPr>
            <p:nvPr/>
          </p:nvSpPr>
          <p:spPr bwMode="auto">
            <a:xfrm>
              <a:off x="3246438" y="2263775"/>
              <a:ext cx="241300" cy="222250"/>
            </a:xfrm>
            <a:custGeom>
              <a:avLst/>
              <a:gdLst>
                <a:gd name="T0" fmla="*/ 120 w 152"/>
                <a:gd name="T1" fmla="*/ 68 h 140"/>
                <a:gd name="T2" fmla="*/ 112 w 152"/>
                <a:gd name="T3" fmla="*/ 72 h 140"/>
                <a:gd name="T4" fmla="*/ 112 w 152"/>
                <a:gd name="T5" fmla="*/ 64 h 140"/>
                <a:gd name="T6" fmla="*/ 120 w 152"/>
                <a:gd name="T7" fmla="*/ 52 h 140"/>
                <a:gd name="T8" fmla="*/ 128 w 152"/>
                <a:gd name="T9" fmla="*/ 52 h 140"/>
                <a:gd name="T10" fmla="*/ 128 w 152"/>
                <a:gd name="T11" fmla="*/ 40 h 140"/>
                <a:gd name="T12" fmla="*/ 132 w 152"/>
                <a:gd name="T13" fmla="*/ 28 h 140"/>
                <a:gd name="T14" fmla="*/ 120 w 152"/>
                <a:gd name="T15" fmla="*/ 28 h 140"/>
                <a:gd name="T16" fmla="*/ 112 w 152"/>
                <a:gd name="T17" fmla="*/ 24 h 140"/>
                <a:gd name="T18" fmla="*/ 104 w 152"/>
                <a:gd name="T19" fmla="*/ 20 h 140"/>
                <a:gd name="T20" fmla="*/ 96 w 152"/>
                <a:gd name="T21" fmla="*/ 16 h 140"/>
                <a:gd name="T22" fmla="*/ 88 w 152"/>
                <a:gd name="T23" fmla="*/ 8 h 140"/>
                <a:gd name="T24" fmla="*/ 80 w 152"/>
                <a:gd name="T25" fmla="*/ 0 h 140"/>
                <a:gd name="T26" fmla="*/ 68 w 152"/>
                <a:gd name="T27" fmla="*/ 0 h 140"/>
                <a:gd name="T28" fmla="*/ 64 w 152"/>
                <a:gd name="T29" fmla="*/ 16 h 140"/>
                <a:gd name="T30" fmla="*/ 52 w 152"/>
                <a:gd name="T31" fmla="*/ 20 h 140"/>
                <a:gd name="T32" fmla="*/ 44 w 152"/>
                <a:gd name="T33" fmla="*/ 24 h 140"/>
                <a:gd name="T34" fmla="*/ 40 w 152"/>
                <a:gd name="T35" fmla="*/ 20 h 140"/>
                <a:gd name="T36" fmla="*/ 32 w 152"/>
                <a:gd name="T37" fmla="*/ 24 h 140"/>
                <a:gd name="T38" fmla="*/ 32 w 152"/>
                <a:gd name="T39" fmla="*/ 32 h 140"/>
                <a:gd name="T40" fmla="*/ 28 w 152"/>
                <a:gd name="T41" fmla="*/ 36 h 140"/>
                <a:gd name="T42" fmla="*/ 16 w 152"/>
                <a:gd name="T43" fmla="*/ 32 h 140"/>
                <a:gd name="T44" fmla="*/ 8 w 152"/>
                <a:gd name="T45" fmla="*/ 36 h 140"/>
                <a:gd name="T46" fmla="*/ 0 w 152"/>
                <a:gd name="T47" fmla="*/ 40 h 140"/>
                <a:gd name="T48" fmla="*/ 0 w 152"/>
                <a:gd name="T49" fmla="*/ 40 h 140"/>
                <a:gd name="T50" fmla="*/ 4 w 152"/>
                <a:gd name="T51" fmla="*/ 44 h 140"/>
                <a:gd name="T52" fmla="*/ 4 w 152"/>
                <a:gd name="T53" fmla="*/ 48 h 140"/>
                <a:gd name="T54" fmla="*/ 16 w 152"/>
                <a:gd name="T55" fmla="*/ 48 h 140"/>
                <a:gd name="T56" fmla="*/ 20 w 152"/>
                <a:gd name="T57" fmla="*/ 52 h 140"/>
                <a:gd name="T58" fmla="*/ 24 w 152"/>
                <a:gd name="T59" fmla="*/ 56 h 140"/>
                <a:gd name="T60" fmla="*/ 32 w 152"/>
                <a:gd name="T61" fmla="*/ 56 h 140"/>
                <a:gd name="T62" fmla="*/ 28 w 152"/>
                <a:gd name="T63" fmla="*/ 64 h 140"/>
                <a:gd name="T64" fmla="*/ 40 w 152"/>
                <a:gd name="T65" fmla="*/ 72 h 140"/>
                <a:gd name="T66" fmla="*/ 36 w 152"/>
                <a:gd name="T67" fmla="*/ 80 h 140"/>
                <a:gd name="T68" fmla="*/ 44 w 152"/>
                <a:gd name="T69" fmla="*/ 84 h 140"/>
                <a:gd name="T70" fmla="*/ 40 w 152"/>
                <a:gd name="T71" fmla="*/ 92 h 140"/>
                <a:gd name="T72" fmla="*/ 36 w 152"/>
                <a:gd name="T73" fmla="*/ 112 h 140"/>
                <a:gd name="T74" fmla="*/ 40 w 152"/>
                <a:gd name="T75" fmla="*/ 116 h 140"/>
                <a:gd name="T76" fmla="*/ 56 w 152"/>
                <a:gd name="T77" fmla="*/ 124 h 140"/>
                <a:gd name="T78" fmla="*/ 68 w 152"/>
                <a:gd name="T79" fmla="*/ 124 h 140"/>
                <a:gd name="T80" fmla="*/ 84 w 152"/>
                <a:gd name="T81" fmla="*/ 124 h 140"/>
                <a:gd name="T82" fmla="*/ 88 w 152"/>
                <a:gd name="T83" fmla="*/ 108 h 140"/>
                <a:gd name="T84" fmla="*/ 100 w 152"/>
                <a:gd name="T85" fmla="*/ 112 h 140"/>
                <a:gd name="T86" fmla="*/ 116 w 152"/>
                <a:gd name="T87" fmla="*/ 116 h 140"/>
                <a:gd name="T88" fmla="*/ 128 w 152"/>
                <a:gd name="T89" fmla="*/ 104 h 140"/>
                <a:gd name="T90" fmla="*/ 124 w 152"/>
                <a:gd name="T91" fmla="*/ 92 h 140"/>
                <a:gd name="T92" fmla="*/ 124 w 152"/>
                <a:gd name="T93" fmla="*/ 80 h 140"/>
                <a:gd name="T94" fmla="*/ 148 w 152"/>
                <a:gd name="T95" fmla="*/ 140 h 140"/>
                <a:gd name="T96" fmla="*/ 144 w 152"/>
                <a:gd name="T97" fmla="*/ 136 h 140"/>
                <a:gd name="T98" fmla="*/ 144 w 152"/>
                <a:gd name="T99" fmla="*/ 132 h 140"/>
                <a:gd name="T100" fmla="*/ 144 w 152"/>
                <a:gd name="T101" fmla="*/ 128 h 140"/>
                <a:gd name="T102" fmla="*/ 148 w 152"/>
                <a:gd name="T103" fmla="*/ 120 h 140"/>
                <a:gd name="T104" fmla="*/ 152 w 152"/>
                <a:gd name="T105" fmla="*/ 116 h 140"/>
                <a:gd name="T106" fmla="*/ 152 w 152"/>
                <a:gd name="T107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" h="140">
                  <a:moveTo>
                    <a:pt x="124" y="76"/>
                  </a:moveTo>
                  <a:lnTo>
                    <a:pt x="124" y="72"/>
                  </a:lnTo>
                  <a:lnTo>
                    <a:pt x="120" y="72"/>
                  </a:lnTo>
                  <a:lnTo>
                    <a:pt x="120" y="68"/>
                  </a:lnTo>
                  <a:lnTo>
                    <a:pt x="120" y="68"/>
                  </a:lnTo>
                  <a:lnTo>
                    <a:pt x="116" y="68"/>
                  </a:lnTo>
                  <a:lnTo>
                    <a:pt x="116" y="68"/>
                  </a:lnTo>
                  <a:lnTo>
                    <a:pt x="116" y="72"/>
                  </a:lnTo>
                  <a:lnTo>
                    <a:pt x="112" y="72"/>
                  </a:lnTo>
                  <a:lnTo>
                    <a:pt x="112" y="72"/>
                  </a:lnTo>
                  <a:lnTo>
                    <a:pt x="108" y="72"/>
                  </a:lnTo>
                  <a:lnTo>
                    <a:pt x="112" y="72"/>
                  </a:lnTo>
                  <a:lnTo>
                    <a:pt x="112" y="72"/>
                  </a:lnTo>
                  <a:lnTo>
                    <a:pt x="112" y="68"/>
                  </a:lnTo>
                  <a:lnTo>
                    <a:pt x="112" y="64"/>
                  </a:lnTo>
                  <a:lnTo>
                    <a:pt x="116" y="60"/>
                  </a:lnTo>
                  <a:lnTo>
                    <a:pt x="116" y="60"/>
                  </a:lnTo>
                  <a:lnTo>
                    <a:pt x="120" y="56"/>
                  </a:lnTo>
                  <a:lnTo>
                    <a:pt x="124" y="56"/>
                  </a:lnTo>
                  <a:lnTo>
                    <a:pt x="120" y="52"/>
                  </a:lnTo>
                  <a:lnTo>
                    <a:pt x="120" y="52"/>
                  </a:lnTo>
                  <a:lnTo>
                    <a:pt x="120" y="48"/>
                  </a:lnTo>
                  <a:lnTo>
                    <a:pt x="124" y="48"/>
                  </a:lnTo>
                  <a:lnTo>
                    <a:pt x="124" y="52"/>
                  </a:lnTo>
                  <a:lnTo>
                    <a:pt x="128" y="52"/>
                  </a:lnTo>
                  <a:lnTo>
                    <a:pt x="132" y="52"/>
                  </a:lnTo>
                  <a:lnTo>
                    <a:pt x="128" y="48"/>
                  </a:lnTo>
                  <a:lnTo>
                    <a:pt x="128" y="48"/>
                  </a:lnTo>
                  <a:lnTo>
                    <a:pt x="128" y="44"/>
                  </a:lnTo>
                  <a:lnTo>
                    <a:pt x="128" y="40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32" y="32"/>
                  </a:lnTo>
                  <a:lnTo>
                    <a:pt x="132" y="28"/>
                  </a:lnTo>
                  <a:lnTo>
                    <a:pt x="132" y="28"/>
                  </a:lnTo>
                  <a:lnTo>
                    <a:pt x="128" y="28"/>
                  </a:lnTo>
                  <a:lnTo>
                    <a:pt x="128" y="28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20" y="28"/>
                  </a:lnTo>
                  <a:lnTo>
                    <a:pt x="120" y="28"/>
                  </a:lnTo>
                  <a:lnTo>
                    <a:pt x="116" y="28"/>
                  </a:lnTo>
                  <a:lnTo>
                    <a:pt x="116" y="24"/>
                  </a:lnTo>
                  <a:lnTo>
                    <a:pt x="116" y="24"/>
                  </a:lnTo>
                  <a:lnTo>
                    <a:pt x="112" y="24"/>
                  </a:lnTo>
                  <a:lnTo>
                    <a:pt x="108" y="24"/>
                  </a:lnTo>
                  <a:lnTo>
                    <a:pt x="108" y="20"/>
                  </a:lnTo>
                  <a:lnTo>
                    <a:pt x="108" y="20"/>
                  </a:lnTo>
                  <a:lnTo>
                    <a:pt x="104" y="20"/>
                  </a:lnTo>
                  <a:lnTo>
                    <a:pt x="104" y="20"/>
                  </a:lnTo>
                  <a:lnTo>
                    <a:pt x="100" y="20"/>
                  </a:lnTo>
                  <a:lnTo>
                    <a:pt x="100" y="16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92" y="16"/>
                  </a:lnTo>
                  <a:lnTo>
                    <a:pt x="92" y="16"/>
                  </a:lnTo>
                  <a:lnTo>
                    <a:pt x="92" y="12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84" y="8"/>
                  </a:lnTo>
                  <a:lnTo>
                    <a:pt x="84" y="4"/>
                  </a:lnTo>
                  <a:lnTo>
                    <a:pt x="80" y="4"/>
                  </a:lnTo>
                  <a:lnTo>
                    <a:pt x="8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8" y="4"/>
                  </a:lnTo>
                  <a:lnTo>
                    <a:pt x="68" y="8"/>
                  </a:lnTo>
                  <a:lnTo>
                    <a:pt x="68" y="12"/>
                  </a:lnTo>
                  <a:lnTo>
                    <a:pt x="64" y="16"/>
                  </a:lnTo>
                  <a:lnTo>
                    <a:pt x="64" y="16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56" y="16"/>
                  </a:lnTo>
                  <a:lnTo>
                    <a:pt x="52" y="20"/>
                  </a:lnTo>
                  <a:lnTo>
                    <a:pt x="52" y="20"/>
                  </a:lnTo>
                  <a:lnTo>
                    <a:pt x="52" y="24"/>
                  </a:lnTo>
                  <a:lnTo>
                    <a:pt x="56" y="24"/>
                  </a:lnTo>
                  <a:lnTo>
                    <a:pt x="52" y="24"/>
                  </a:lnTo>
                  <a:lnTo>
                    <a:pt x="48" y="24"/>
                  </a:lnTo>
                  <a:lnTo>
                    <a:pt x="44" y="2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36" y="24"/>
                  </a:lnTo>
                  <a:lnTo>
                    <a:pt x="40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6" y="28"/>
                  </a:lnTo>
                  <a:lnTo>
                    <a:pt x="32" y="28"/>
                  </a:lnTo>
                  <a:lnTo>
                    <a:pt x="36" y="28"/>
                  </a:lnTo>
                  <a:lnTo>
                    <a:pt x="32" y="32"/>
                  </a:lnTo>
                  <a:lnTo>
                    <a:pt x="36" y="32"/>
                  </a:lnTo>
                  <a:lnTo>
                    <a:pt x="36" y="36"/>
                  </a:lnTo>
                  <a:lnTo>
                    <a:pt x="32" y="36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0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4" y="36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0" y="40"/>
                  </a:lnTo>
                  <a:lnTo>
                    <a:pt x="4" y="44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4" y="44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2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20" y="52"/>
                  </a:lnTo>
                  <a:lnTo>
                    <a:pt x="20" y="48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32" y="56"/>
                  </a:lnTo>
                  <a:lnTo>
                    <a:pt x="32" y="56"/>
                  </a:lnTo>
                  <a:lnTo>
                    <a:pt x="32" y="56"/>
                  </a:lnTo>
                  <a:lnTo>
                    <a:pt x="28" y="56"/>
                  </a:lnTo>
                  <a:lnTo>
                    <a:pt x="28" y="60"/>
                  </a:lnTo>
                  <a:lnTo>
                    <a:pt x="28" y="60"/>
                  </a:lnTo>
                  <a:lnTo>
                    <a:pt x="28" y="60"/>
                  </a:lnTo>
                  <a:lnTo>
                    <a:pt x="28" y="64"/>
                  </a:lnTo>
                  <a:lnTo>
                    <a:pt x="28" y="64"/>
                  </a:lnTo>
                  <a:lnTo>
                    <a:pt x="32" y="64"/>
                  </a:lnTo>
                  <a:lnTo>
                    <a:pt x="32" y="68"/>
                  </a:lnTo>
                  <a:lnTo>
                    <a:pt x="36" y="68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36" y="80"/>
                  </a:lnTo>
                  <a:lnTo>
                    <a:pt x="40" y="80"/>
                  </a:lnTo>
                  <a:lnTo>
                    <a:pt x="44" y="80"/>
                  </a:lnTo>
                  <a:lnTo>
                    <a:pt x="44" y="88"/>
                  </a:lnTo>
                  <a:lnTo>
                    <a:pt x="44" y="84"/>
                  </a:lnTo>
                  <a:lnTo>
                    <a:pt x="44" y="84"/>
                  </a:lnTo>
                  <a:lnTo>
                    <a:pt x="40" y="80"/>
                  </a:lnTo>
                  <a:lnTo>
                    <a:pt x="40" y="84"/>
                  </a:lnTo>
                  <a:lnTo>
                    <a:pt x="36" y="88"/>
                  </a:lnTo>
                  <a:lnTo>
                    <a:pt x="36" y="92"/>
                  </a:lnTo>
                  <a:lnTo>
                    <a:pt x="40" y="92"/>
                  </a:lnTo>
                  <a:lnTo>
                    <a:pt x="36" y="96"/>
                  </a:lnTo>
                  <a:lnTo>
                    <a:pt x="36" y="104"/>
                  </a:lnTo>
                  <a:lnTo>
                    <a:pt x="36" y="108"/>
                  </a:lnTo>
                  <a:lnTo>
                    <a:pt x="32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6"/>
                  </a:lnTo>
                  <a:lnTo>
                    <a:pt x="36" y="116"/>
                  </a:lnTo>
                  <a:lnTo>
                    <a:pt x="40" y="116"/>
                  </a:lnTo>
                  <a:lnTo>
                    <a:pt x="44" y="120"/>
                  </a:lnTo>
                  <a:lnTo>
                    <a:pt x="48" y="120"/>
                  </a:lnTo>
                  <a:lnTo>
                    <a:pt x="48" y="120"/>
                  </a:lnTo>
                  <a:lnTo>
                    <a:pt x="52" y="124"/>
                  </a:lnTo>
                  <a:lnTo>
                    <a:pt x="56" y="124"/>
                  </a:lnTo>
                  <a:lnTo>
                    <a:pt x="56" y="124"/>
                  </a:lnTo>
                  <a:lnTo>
                    <a:pt x="60" y="120"/>
                  </a:lnTo>
                  <a:lnTo>
                    <a:pt x="64" y="120"/>
                  </a:lnTo>
                  <a:lnTo>
                    <a:pt x="64" y="124"/>
                  </a:lnTo>
                  <a:lnTo>
                    <a:pt x="68" y="124"/>
                  </a:lnTo>
                  <a:lnTo>
                    <a:pt x="72" y="124"/>
                  </a:lnTo>
                  <a:lnTo>
                    <a:pt x="76" y="124"/>
                  </a:lnTo>
                  <a:lnTo>
                    <a:pt x="80" y="124"/>
                  </a:lnTo>
                  <a:lnTo>
                    <a:pt x="84" y="128"/>
                  </a:lnTo>
                  <a:lnTo>
                    <a:pt x="84" y="124"/>
                  </a:lnTo>
                  <a:lnTo>
                    <a:pt x="84" y="120"/>
                  </a:lnTo>
                  <a:lnTo>
                    <a:pt x="84" y="116"/>
                  </a:lnTo>
                  <a:lnTo>
                    <a:pt x="84" y="116"/>
                  </a:lnTo>
                  <a:lnTo>
                    <a:pt x="84" y="112"/>
                  </a:lnTo>
                  <a:lnTo>
                    <a:pt x="88" y="108"/>
                  </a:lnTo>
                  <a:lnTo>
                    <a:pt x="92" y="108"/>
                  </a:lnTo>
                  <a:lnTo>
                    <a:pt x="92" y="112"/>
                  </a:lnTo>
                  <a:lnTo>
                    <a:pt x="96" y="112"/>
                  </a:lnTo>
                  <a:lnTo>
                    <a:pt x="100" y="112"/>
                  </a:lnTo>
                  <a:lnTo>
                    <a:pt x="100" y="112"/>
                  </a:lnTo>
                  <a:lnTo>
                    <a:pt x="100" y="112"/>
                  </a:lnTo>
                  <a:lnTo>
                    <a:pt x="104" y="112"/>
                  </a:lnTo>
                  <a:lnTo>
                    <a:pt x="112" y="116"/>
                  </a:lnTo>
                  <a:lnTo>
                    <a:pt x="112" y="116"/>
                  </a:lnTo>
                  <a:lnTo>
                    <a:pt x="116" y="116"/>
                  </a:lnTo>
                  <a:lnTo>
                    <a:pt x="120" y="116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2" y="100"/>
                  </a:lnTo>
                  <a:lnTo>
                    <a:pt x="128" y="100"/>
                  </a:lnTo>
                  <a:lnTo>
                    <a:pt x="124" y="96"/>
                  </a:lnTo>
                  <a:lnTo>
                    <a:pt x="124" y="92"/>
                  </a:lnTo>
                  <a:lnTo>
                    <a:pt x="120" y="88"/>
                  </a:lnTo>
                  <a:lnTo>
                    <a:pt x="120" y="88"/>
                  </a:lnTo>
                  <a:lnTo>
                    <a:pt x="124" y="84"/>
                  </a:lnTo>
                  <a:lnTo>
                    <a:pt x="124" y="80"/>
                  </a:lnTo>
                  <a:lnTo>
                    <a:pt x="124" y="80"/>
                  </a:lnTo>
                  <a:lnTo>
                    <a:pt x="120" y="76"/>
                  </a:lnTo>
                  <a:lnTo>
                    <a:pt x="124" y="76"/>
                  </a:lnTo>
                  <a:lnTo>
                    <a:pt x="124" y="76"/>
                  </a:lnTo>
                  <a:lnTo>
                    <a:pt x="124" y="76"/>
                  </a:lnTo>
                  <a:close/>
                  <a:moveTo>
                    <a:pt x="148" y="140"/>
                  </a:moveTo>
                  <a:lnTo>
                    <a:pt x="144" y="140"/>
                  </a:lnTo>
                  <a:lnTo>
                    <a:pt x="144" y="136"/>
                  </a:lnTo>
                  <a:lnTo>
                    <a:pt x="144" y="136"/>
                  </a:lnTo>
                  <a:lnTo>
                    <a:pt x="144" y="136"/>
                  </a:lnTo>
                  <a:lnTo>
                    <a:pt x="144" y="136"/>
                  </a:lnTo>
                  <a:lnTo>
                    <a:pt x="144" y="136"/>
                  </a:lnTo>
                  <a:lnTo>
                    <a:pt x="144" y="136"/>
                  </a:lnTo>
                  <a:lnTo>
                    <a:pt x="144" y="132"/>
                  </a:lnTo>
                  <a:lnTo>
                    <a:pt x="140" y="132"/>
                  </a:lnTo>
                  <a:lnTo>
                    <a:pt x="144" y="132"/>
                  </a:lnTo>
                  <a:lnTo>
                    <a:pt x="144" y="132"/>
                  </a:lnTo>
                  <a:lnTo>
                    <a:pt x="140" y="128"/>
                  </a:lnTo>
                  <a:lnTo>
                    <a:pt x="140" y="128"/>
                  </a:lnTo>
                  <a:lnTo>
                    <a:pt x="140" y="128"/>
                  </a:lnTo>
                  <a:lnTo>
                    <a:pt x="144" y="128"/>
                  </a:lnTo>
                  <a:lnTo>
                    <a:pt x="140" y="124"/>
                  </a:lnTo>
                  <a:lnTo>
                    <a:pt x="144" y="124"/>
                  </a:lnTo>
                  <a:lnTo>
                    <a:pt x="144" y="120"/>
                  </a:lnTo>
                  <a:lnTo>
                    <a:pt x="148" y="120"/>
                  </a:lnTo>
                  <a:lnTo>
                    <a:pt x="148" y="120"/>
                  </a:lnTo>
                  <a:lnTo>
                    <a:pt x="148" y="120"/>
                  </a:lnTo>
                  <a:lnTo>
                    <a:pt x="148" y="120"/>
                  </a:lnTo>
                  <a:lnTo>
                    <a:pt x="148" y="120"/>
                  </a:lnTo>
                  <a:lnTo>
                    <a:pt x="148" y="116"/>
                  </a:lnTo>
                  <a:lnTo>
                    <a:pt x="152" y="116"/>
                  </a:lnTo>
                  <a:lnTo>
                    <a:pt x="152" y="120"/>
                  </a:lnTo>
                  <a:lnTo>
                    <a:pt x="152" y="124"/>
                  </a:lnTo>
                  <a:lnTo>
                    <a:pt x="152" y="128"/>
                  </a:lnTo>
                  <a:lnTo>
                    <a:pt x="152" y="132"/>
                  </a:lnTo>
                  <a:lnTo>
                    <a:pt x="152" y="136"/>
                  </a:lnTo>
                  <a:lnTo>
                    <a:pt x="148" y="140"/>
                  </a:lnTo>
                  <a:lnTo>
                    <a:pt x="148" y="14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27" name="Freeform 76"/>
            <p:cNvSpPr>
              <a:spLocks/>
            </p:cNvSpPr>
            <p:nvPr/>
          </p:nvSpPr>
          <p:spPr bwMode="auto">
            <a:xfrm>
              <a:off x="3576638" y="2606675"/>
              <a:ext cx="6350" cy="6350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4 h 4"/>
                <a:gd name="T4" fmla="*/ 4 w 4"/>
                <a:gd name="T5" fmla="*/ 4 h 4"/>
                <a:gd name="T6" fmla="*/ 4 w 4"/>
                <a:gd name="T7" fmla="*/ 4 h 4"/>
                <a:gd name="T8" fmla="*/ 4 w 4"/>
                <a:gd name="T9" fmla="*/ 4 h 4"/>
                <a:gd name="T10" fmla="*/ 0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28" name="Freeform 77"/>
            <p:cNvSpPr>
              <a:spLocks noEditPoints="1"/>
            </p:cNvSpPr>
            <p:nvPr/>
          </p:nvSpPr>
          <p:spPr bwMode="auto">
            <a:xfrm>
              <a:off x="3436938" y="2352675"/>
              <a:ext cx="209550" cy="241300"/>
            </a:xfrm>
            <a:custGeom>
              <a:avLst/>
              <a:gdLst>
                <a:gd name="T0" fmla="*/ 4 w 132"/>
                <a:gd name="T1" fmla="*/ 40 h 152"/>
                <a:gd name="T2" fmla="*/ 4 w 132"/>
                <a:gd name="T3" fmla="*/ 24 h 152"/>
                <a:gd name="T4" fmla="*/ 12 w 132"/>
                <a:gd name="T5" fmla="*/ 16 h 152"/>
                <a:gd name="T6" fmla="*/ 24 w 132"/>
                <a:gd name="T7" fmla="*/ 16 h 152"/>
                <a:gd name="T8" fmla="*/ 36 w 132"/>
                <a:gd name="T9" fmla="*/ 12 h 152"/>
                <a:gd name="T10" fmla="*/ 44 w 132"/>
                <a:gd name="T11" fmla="*/ 4 h 152"/>
                <a:gd name="T12" fmla="*/ 60 w 132"/>
                <a:gd name="T13" fmla="*/ 4 h 152"/>
                <a:gd name="T14" fmla="*/ 76 w 132"/>
                <a:gd name="T15" fmla="*/ 16 h 152"/>
                <a:gd name="T16" fmla="*/ 72 w 132"/>
                <a:gd name="T17" fmla="*/ 24 h 152"/>
                <a:gd name="T18" fmla="*/ 60 w 132"/>
                <a:gd name="T19" fmla="*/ 28 h 152"/>
                <a:gd name="T20" fmla="*/ 60 w 132"/>
                <a:gd name="T21" fmla="*/ 40 h 152"/>
                <a:gd name="T22" fmla="*/ 72 w 132"/>
                <a:gd name="T23" fmla="*/ 52 h 152"/>
                <a:gd name="T24" fmla="*/ 84 w 132"/>
                <a:gd name="T25" fmla="*/ 64 h 152"/>
                <a:gd name="T26" fmla="*/ 92 w 132"/>
                <a:gd name="T27" fmla="*/ 76 h 152"/>
                <a:gd name="T28" fmla="*/ 108 w 132"/>
                <a:gd name="T29" fmla="*/ 76 h 152"/>
                <a:gd name="T30" fmla="*/ 108 w 132"/>
                <a:gd name="T31" fmla="*/ 84 h 152"/>
                <a:gd name="T32" fmla="*/ 132 w 132"/>
                <a:gd name="T33" fmla="*/ 96 h 152"/>
                <a:gd name="T34" fmla="*/ 132 w 132"/>
                <a:gd name="T35" fmla="*/ 104 h 152"/>
                <a:gd name="T36" fmla="*/ 128 w 132"/>
                <a:gd name="T37" fmla="*/ 100 h 152"/>
                <a:gd name="T38" fmla="*/ 120 w 132"/>
                <a:gd name="T39" fmla="*/ 96 h 152"/>
                <a:gd name="T40" fmla="*/ 116 w 132"/>
                <a:gd name="T41" fmla="*/ 104 h 152"/>
                <a:gd name="T42" fmla="*/ 116 w 132"/>
                <a:gd name="T43" fmla="*/ 108 h 152"/>
                <a:gd name="T44" fmla="*/ 116 w 132"/>
                <a:gd name="T45" fmla="*/ 120 h 152"/>
                <a:gd name="T46" fmla="*/ 112 w 132"/>
                <a:gd name="T47" fmla="*/ 132 h 152"/>
                <a:gd name="T48" fmla="*/ 104 w 132"/>
                <a:gd name="T49" fmla="*/ 132 h 152"/>
                <a:gd name="T50" fmla="*/ 108 w 132"/>
                <a:gd name="T51" fmla="*/ 124 h 152"/>
                <a:gd name="T52" fmla="*/ 108 w 132"/>
                <a:gd name="T53" fmla="*/ 112 h 152"/>
                <a:gd name="T54" fmla="*/ 100 w 132"/>
                <a:gd name="T55" fmla="*/ 104 h 152"/>
                <a:gd name="T56" fmla="*/ 92 w 132"/>
                <a:gd name="T57" fmla="*/ 100 h 152"/>
                <a:gd name="T58" fmla="*/ 88 w 132"/>
                <a:gd name="T59" fmla="*/ 92 h 152"/>
                <a:gd name="T60" fmla="*/ 80 w 132"/>
                <a:gd name="T61" fmla="*/ 88 h 152"/>
                <a:gd name="T62" fmla="*/ 72 w 132"/>
                <a:gd name="T63" fmla="*/ 84 h 152"/>
                <a:gd name="T64" fmla="*/ 56 w 132"/>
                <a:gd name="T65" fmla="*/ 72 h 152"/>
                <a:gd name="T66" fmla="*/ 44 w 132"/>
                <a:gd name="T67" fmla="*/ 60 h 152"/>
                <a:gd name="T68" fmla="*/ 40 w 132"/>
                <a:gd name="T69" fmla="*/ 52 h 152"/>
                <a:gd name="T70" fmla="*/ 32 w 132"/>
                <a:gd name="T71" fmla="*/ 44 h 152"/>
                <a:gd name="T72" fmla="*/ 8 w 132"/>
                <a:gd name="T73" fmla="*/ 48 h 152"/>
                <a:gd name="T74" fmla="*/ 20 w 132"/>
                <a:gd name="T75" fmla="*/ 88 h 152"/>
                <a:gd name="T76" fmla="*/ 16 w 132"/>
                <a:gd name="T77" fmla="*/ 88 h 152"/>
                <a:gd name="T78" fmla="*/ 48 w 132"/>
                <a:gd name="T79" fmla="*/ 72 h 152"/>
                <a:gd name="T80" fmla="*/ 44 w 132"/>
                <a:gd name="T81" fmla="*/ 64 h 152"/>
                <a:gd name="T82" fmla="*/ 40 w 132"/>
                <a:gd name="T83" fmla="*/ 64 h 152"/>
                <a:gd name="T84" fmla="*/ 28 w 132"/>
                <a:gd name="T85" fmla="*/ 116 h 152"/>
                <a:gd name="T86" fmla="*/ 36 w 132"/>
                <a:gd name="T87" fmla="*/ 116 h 152"/>
                <a:gd name="T88" fmla="*/ 32 w 132"/>
                <a:gd name="T89" fmla="*/ 100 h 152"/>
                <a:gd name="T90" fmla="*/ 32 w 132"/>
                <a:gd name="T91" fmla="*/ 88 h 152"/>
                <a:gd name="T92" fmla="*/ 20 w 132"/>
                <a:gd name="T93" fmla="*/ 92 h 152"/>
                <a:gd name="T94" fmla="*/ 20 w 132"/>
                <a:gd name="T95" fmla="*/ 100 h 152"/>
                <a:gd name="T96" fmla="*/ 24 w 132"/>
                <a:gd name="T97" fmla="*/ 104 h 152"/>
                <a:gd name="T98" fmla="*/ 24 w 132"/>
                <a:gd name="T99" fmla="*/ 120 h 152"/>
                <a:gd name="T100" fmla="*/ 100 w 132"/>
                <a:gd name="T101" fmla="*/ 148 h 152"/>
                <a:gd name="T102" fmla="*/ 100 w 132"/>
                <a:gd name="T103" fmla="*/ 132 h 152"/>
                <a:gd name="T104" fmla="*/ 92 w 132"/>
                <a:gd name="T105" fmla="*/ 132 h 152"/>
                <a:gd name="T106" fmla="*/ 72 w 132"/>
                <a:gd name="T107" fmla="*/ 132 h 152"/>
                <a:gd name="T108" fmla="*/ 68 w 132"/>
                <a:gd name="T109" fmla="*/ 140 h 152"/>
                <a:gd name="T110" fmla="*/ 88 w 132"/>
                <a:gd name="T111" fmla="*/ 148 h 152"/>
                <a:gd name="T112" fmla="*/ 100 w 132"/>
                <a:gd name="T113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2" h="152">
                  <a:moveTo>
                    <a:pt x="8" y="48"/>
                  </a:moveTo>
                  <a:lnTo>
                    <a:pt x="8" y="48"/>
                  </a:lnTo>
                  <a:lnTo>
                    <a:pt x="12" y="44"/>
                  </a:lnTo>
                  <a:lnTo>
                    <a:pt x="8" y="44"/>
                  </a:lnTo>
                  <a:lnTo>
                    <a:pt x="4" y="40"/>
                  </a:lnTo>
                  <a:lnTo>
                    <a:pt x="4" y="3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0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12" y="16"/>
                  </a:lnTo>
                  <a:lnTo>
                    <a:pt x="12" y="20"/>
                  </a:lnTo>
                  <a:lnTo>
                    <a:pt x="16" y="12"/>
                  </a:lnTo>
                  <a:lnTo>
                    <a:pt x="20" y="12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24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6" y="12"/>
                  </a:lnTo>
                  <a:lnTo>
                    <a:pt x="36" y="16"/>
                  </a:lnTo>
                  <a:lnTo>
                    <a:pt x="36" y="12"/>
                  </a:lnTo>
                  <a:lnTo>
                    <a:pt x="40" y="12"/>
                  </a:lnTo>
                  <a:lnTo>
                    <a:pt x="40" y="8"/>
                  </a:lnTo>
                  <a:lnTo>
                    <a:pt x="44" y="4"/>
                  </a:lnTo>
                  <a:lnTo>
                    <a:pt x="48" y="4"/>
                  </a:lnTo>
                  <a:lnTo>
                    <a:pt x="52" y="0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64" y="8"/>
                  </a:lnTo>
                  <a:lnTo>
                    <a:pt x="72" y="8"/>
                  </a:lnTo>
                  <a:lnTo>
                    <a:pt x="76" y="8"/>
                  </a:lnTo>
                  <a:lnTo>
                    <a:pt x="76" y="12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2" y="20"/>
                  </a:lnTo>
                  <a:lnTo>
                    <a:pt x="76" y="24"/>
                  </a:lnTo>
                  <a:lnTo>
                    <a:pt x="72" y="20"/>
                  </a:lnTo>
                  <a:lnTo>
                    <a:pt x="72" y="24"/>
                  </a:lnTo>
                  <a:lnTo>
                    <a:pt x="68" y="24"/>
                  </a:lnTo>
                  <a:lnTo>
                    <a:pt x="64" y="24"/>
                  </a:lnTo>
                  <a:lnTo>
                    <a:pt x="64" y="28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60" y="32"/>
                  </a:lnTo>
                  <a:lnTo>
                    <a:pt x="64" y="32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40"/>
                  </a:lnTo>
                  <a:lnTo>
                    <a:pt x="60" y="44"/>
                  </a:lnTo>
                  <a:lnTo>
                    <a:pt x="64" y="44"/>
                  </a:lnTo>
                  <a:lnTo>
                    <a:pt x="68" y="48"/>
                  </a:lnTo>
                  <a:lnTo>
                    <a:pt x="72" y="48"/>
                  </a:lnTo>
                  <a:lnTo>
                    <a:pt x="72" y="52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4"/>
                  </a:lnTo>
                  <a:lnTo>
                    <a:pt x="84" y="64"/>
                  </a:lnTo>
                  <a:lnTo>
                    <a:pt x="84" y="68"/>
                  </a:lnTo>
                  <a:lnTo>
                    <a:pt x="88" y="72"/>
                  </a:lnTo>
                  <a:lnTo>
                    <a:pt x="92" y="72"/>
                  </a:lnTo>
                  <a:lnTo>
                    <a:pt x="92" y="76"/>
                  </a:lnTo>
                  <a:lnTo>
                    <a:pt x="92" y="76"/>
                  </a:lnTo>
                  <a:lnTo>
                    <a:pt x="96" y="76"/>
                  </a:lnTo>
                  <a:lnTo>
                    <a:pt x="100" y="76"/>
                  </a:lnTo>
                  <a:lnTo>
                    <a:pt x="100" y="76"/>
                  </a:lnTo>
                  <a:lnTo>
                    <a:pt x="104" y="76"/>
                  </a:lnTo>
                  <a:lnTo>
                    <a:pt x="108" y="76"/>
                  </a:lnTo>
                  <a:lnTo>
                    <a:pt x="108" y="80"/>
                  </a:lnTo>
                  <a:lnTo>
                    <a:pt x="104" y="80"/>
                  </a:lnTo>
                  <a:lnTo>
                    <a:pt x="104" y="84"/>
                  </a:lnTo>
                  <a:lnTo>
                    <a:pt x="104" y="84"/>
                  </a:lnTo>
                  <a:lnTo>
                    <a:pt x="108" y="84"/>
                  </a:lnTo>
                  <a:lnTo>
                    <a:pt x="112" y="84"/>
                  </a:lnTo>
                  <a:lnTo>
                    <a:pt x="120" y="92"/>
                  </a:lnTo>
                  <a:lnTo>
                    <a:pt x="124" y="92"/>
                  </a:lnTo>
                  <a:lnTo>
                    <a:pt x="128" y="96"/>
                  </a:lnTo>
                  <a:lnTo>
                    <a:pt x="132" y="96"/>
                  </a:lnTo>
                  <a:lnTo>
                    <a:pt x="132" y="96"/>
                  </a:lnTo>
                  <a:lnTo>
                    <a:pt x="132" y="100"/>
                  </a:lnTo>
                  <a:lnTo>
                    <a:pt x="132" y="104"/>
                  </a:lnTo>
                  <a:lnTo>
                    <a:pt x="132" y="104"/>
                  </a:lnTo>
                  <a:lnTo>
                    <a:pt x="132" y="104"/>
                  </a:lnTo>
                  <a:lnTo>
                    <a:pt x="132" y="104"/>
                  </a:lnTo>
                  <a:lnTo>
                    <a:pt x="132" y="108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28" y="100"/>
                  </a:lnTo>
                  <a:lnTo>
                    <a:pt x="128" y="100"/>
                  </a:lnTo>
                  <a:lnTo>
                    <a:pt x="124" y="100"/>
                  </a:lnTo>
                  <a:lnTo>
                    <a:pt x="120" y="100"/>
                  </a:lnTo>
                  <a:lnTo>
                    <a:pt x="120" y="96"/>
                  </a:lnTo>
                  <a:lnTo>
                    <a:pt x="120" y="96"/>
                  </a:lnTo>
                  <a:lnTo>
                    <a:pt x="116" y="96"/>
                  </a:lnTo>
                  <a:lnTo>
                    <a:pt x="116" y="96"/>
                  </a:lnTo>
                  <a:lnTo>
                    <a:pt x="116" y="100"/>
                  </a:lnTo>
                  <a:lnTo>
                    <a:pt x="112" y="100"/>
                  </a:lnTo>
                  <a:lnTo>
                    <a:pt x="116" y="104"/>
                  </a:lnTo>
                  <a:lnTo>
                    <a:pt x="112" y="104"/>
                  </a:lnTo>
                  <a:lnTo>
                    <a:pt x="112" y="108"/>
                  </a:lnTo>
                  <a:lnTo>
                    <a:pt x="112" y="108"/>
                  </a:lnTo>
                  <a:lnTo>
                    <a:pt x="112" y="108"/>
                  </a:lnTo>
                  <a:lnTo>
                    <a:pt x="116" y="108"/>
                  </a:lnTo>
                  <a:lnTo>
                    <a:pt x="116" y="112"/>
                  </a:lnTo>
                  <a:lnTo>
                    <a:pt x="120" y="112"/>
                  </a:lnTo>
                  <a:lnTo>
                    <a:pt x="120" y="116"/>
                  </a:lnTo>
                  <a:lnTo>
                    <a:pt x="120" y="120"/>
                  </a:lnTo>
                  <a:lnTo>
                    <a:pt x="116" y="120"/>
                  </a:lnTo>
                  <a:lnTo>
                    <a:pt x="116" y="120"/>
                  </a:lnTo>
                  <a:lnTo>
                    <a:pt x="112" y="124"/>
                  </a:lnTo>
                  <a:lnTo>
                    <a:pt x="112" y="128"/>
                  </a:lnTo>
                  <a:lnTo>
                    <a:pt x="112" y="132"/>
                  </a:lnTo>
                  <a:lnTo>
                    <a:pt x="112" y="132"/>
                  </a:lnTo>
                  <a:lnTo>
                    <a:pt x="108" y="136"/>
                  </a:lnTo>
                  <a:lnTo>
                    <a:pt x="104" y="136"/>
                  </a:lnTo>
                  <a:lnTo>
                    <a:pt x="104" y="132"/>
                  </a:lnTo>
                  <a:lnTo>
                    <a:pt x="104" y="132"/>
                  </a:lnTo>
                  <a:lnTo>
                    <a:pt x="104" y="132"/>
                  </a:lnTo>
                  <a:lnTo>
                    <a:pt x="104" y="128"/>
                  </a:lnTo>
                  <a:lnTo>
                    <a:pt x="104" y="128"/>
                  </a:lnTo>
                  <a:lnTo>
                    <a:pt x="108" y="124"/>
                  </a:lnTo>
                  <a:lnTo>
                    <a:pt x="104" y="124"/>
                  </a:lnTo>
                  <a:lnTo>
                    <a:pt x="108" y="124"/>
                  </a:lnTo>
                  <a:lnTo>
                    <a:pt x="108" y="124"/>
                  </a:lnTo>
                  <a:lnTo>
                    <a:pt x="108" y="120"/>
                  </a:lnTo>
                  <a:lnTo>
                    <a:pt x="108" y="120"/>
                  </a:lnTo>
                  <a:lnTo>
                    <a:pt x="108" y="116"/>
                  </a:lnTo>
                  <a:lnTo>
                    <a:pt x="108" y="112"/>
                  </a:lnTo>
                  <a:lnTo>
                    <a:pt x="104" y="112"/>
                  </a:lnTo>
                  <a:lnTo>
                    <a:pt x="104" y="108"/>
                  </a:lnTo>
                  <a:lnTo>
                    <a:pt x="104" y="104"/>
                  </a:lnTo>
                  <a:lnTo>
                    <a:pt x="100" y="104"/>
                  </a:lnTo>
                  <a:lnTo>
                    <a:pt x="100" y="104"/>
                  </a:lnTo>
                  <a:lnTo>
                    <a:pt x="96" y="104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88" y="96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4" y="92"/>
                  </a:lnTo>
                  <a:lnTo>
                    <a:pt x="84" y="92"/>
                  </a:lnTo>
                  <a:lnTo>
                    <a:pt x="80" y="88"/>
                  </a:lnTo>
                  <a:lnTo>
                    <a:pt x="80" y="88"/>
                  </a:lnTo>
                  <a:lnTo>
                    <a:pt x="76" y="88"/>
                  </a:lnTo>
                  <a:lnTo>
                    <a:pt x="76" y="88"/>
                  </a:lnTo>
                  <a:lnTo>
                    <a:pt x="72" y="88"/>
                  </a:lnTo>
                  <a:lnTo>
                    <a:pt x="72" y="84"/>
                  </a:lnTo>
                  <a:lnTo>
                    <a:pt x="72" y="84"/>
                  </a:lnTo>
                  <a:lnTo>
                    <a:pt x="68" y="84"/>
                  </a:lnTo>
                  <a:lnTo>
                    <a:pt x="64" y="80"/>
                  </a:lnTo>
                  <a:lnTo>
                    <a:pt x="60" y="76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6" y="68"/>
                  </a:lnTo>
                  <a:lnTo>
                    <a:pt x="52" y="68"/>
                  </a:lnTo>
                  <a:lnTo>
                    <a:pt x="52" y="68"/>
                  </a:lnTo>
                  <a:lnTo>
                    <a:pt x="48" y="64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6"/>
                  </a:lnTo>
                  <a:lnTo>
                    <a:pt x="40" y="56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40" y="48"/>
                  </a:lnTo>
                  <a:lnTo>
                    <a:pt x="36" y="48"/>
                  </a:lnTo>
                  <a:lnTo>
                    <a:pt x="36" y="44"/>
                  </a:lnTo>
                  <a:lnTo>
                    <a:pt x="32" y="44"/>
                  </a:lnTo>
                  <a:lnTo>
                    <a:pt x="32" y="44"/>
                  </a:lnTo>
                  <a:lnTo>
                    <a:pt x="24" y="40"/>
                  </a:lnTo>
                  <a:lnTo>
                    <a:pt x="16" y="4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8" y="48"/>
                  </a:lnTo>
                  <a:lnTo>
                    <a:pt x="8" y="48"/>
                  </a:lnTo>
                  <a:close/>
                  <a:moveTo>
                    <a:pt x="16" y="88"/>
                  </a:move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close/>
                  <a:moveTo>
                    <a:pt x="48" y="72"/>
                  </a:moveTo>
                  <a:lnTo>
                    <a:pt x="48" y="72"/>
                  </a:lnTo>
                  <a:lnTo>
                    <a:pt x="48" y="68"/>
                  </a:lnTo>
                  <a:lnTo>
                    <a:pt x="48" y="72"/>
                  </a:lnTo>
                  <a:lnTo>
                    <a:pt x="48" y="72"/>
                  </a:lnTo>
                  <a:close/>
                  <a:moveTo>
                    <a:pt x="40" y="64"/>
                  </a:moveTo>
                  <a:lnTo>
                    <a:pt x="36" y="64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0" y="60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0" y="64"/>
                  </a:lnTo>
                  <a:close/>
                  <a:moveTo>
                    <a:pt x="24" y="120"/>
                  </a:moveTo>
                  <a:lnTo>
                    <a:pt x="24" y="120"/>
                  </a:lnTo>
                  <a:lnTo>
                    <a:pt x="24" y="120"/>
                  </a:lnTo>
                  <a:lnTo>
                    <a:pt x="28" y="120"/>
                  </a:lnTo>
                  <a:lnTo>
                    <a:pt x="28" y="116"/>
                  </a:lnTo>
                  <a:lnTo>
                    <a:pt x="28" y="116"/>
                  </a:lnTo>
                  <a:lnTo>
                    <a:pt x="32" y="116"/>
                  </a:lnTo>
                  <a:lnTo>
                    <a:pt x="32" y="116"/>
                  </a:lnTo>
                  <a:lnTo>
                    <a:pt x="32" y="116"/>
                  </a:lnTo>
                  <a:lnTo>
                    <a:pt x="36" y="116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04"/>
                  </a:lnTo>
                  <a:lnTo>
                    <a:pt x="36" y="100"/>
                  </a:lnTo>
                  <a:lnTo>
                    <a:pt x="32" y="100"/>
                  </a:lnTo>
                  <a:lnTo>
                    <a:pt x="36" y="96"/>
                  </a:lnTo>
                  <a:lnTo>
                    <a:pt x="36" y="96"/>
                  </a:lnTo>
                  <a:lnTo>
                    <a:pt x="36" y="92"/>
                  </a:lnTo>
                  <a:lnTo>
                    <a:pt x="32" y="92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28" y="88"/>
                  </a:lnTo>
                  <a:lnTo>
                    <a:pt x="28" y="88"/>
                  </a:lnTo>
                  <a:lnTo>
                    <a:pt x="24" y="92"/>
                  </a:lnTo>
                  <a:lnTo>
                    <a:pt x="20" y="92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6" y="96"/>
                  </a:lnTo>
                  <a:lnTo>
                    <a:pt x="20" y="96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20" y="104"/>
                  </a:lnTo>
                  <a:lnTo>
                    <a:pt x="20" y="104"/>
                  </a:lnTo>
                  <a:lnTo>
                    <a:pt x="20" y="104"/>
                  </a:lnTo>
                  <a:lnTo>
                    <a:pt x="24" y="104"/>
                  </a:lnTo>
                  <a:lnTo>
                    <a:pt x="24" y="108"/>
                  </a:lnTo>
                  <a:lnTo>
                    <a:pt x="20" y="108"/>
                  </a:lnTo>
                  <a:lnTo>
                    <a:pt x="20" y="112"/>
                  </a:lnTo>
                  <a:lnTo>
                    <a:pt x="20" y="116"/>
                  </a:lnTo>
                  <a:lnTo>
                    <a:pt x="24" y="120"/>
                  </a:lnTo>
                  <a:lnTo>
                    <a:pt x="24" y="120"/>
                  </a:lnTo>
                  <a:lnTo>
                    <a:pt x="24" y="120"/>
                  </a:lnTo>
                  <a:close/>
                  <a:moveTo>
                    <a:pt x="100" y="152"/>
                  </a:moveTo>
                  <a:lnTo>
                    <a:pt x="96" y="148"/>
                  </a:lnTo>
                  <a:lnTo>
                    <a:pt x="100" y="148"/>
                  </a:lnTo>
                  <a:lnTo>
                    <a:pt x="100" y="144"/>
                  </a:lnTo>
                  <a:lnTo>
                    <a:pt x="96" y="140"/>
                  </a:lnTo>
                  <a:lnTo>
                    <a:pt x="100" y="136"/>
                  </a:lnTo>
                  <a:lnTo>
                    <a:pt x="100" y="136"/>
                  </a:lnTo>
                  <a:lnTo>
                    <a:pt x="100" y="132"/>
                  </a:lnTo>
                  <a:lnTo>
                    <a:pt x="100" y="128"/>
                  </a:lnTo>
                  <a:lnTo>
                    <a:pt x="96" y="132"/>
                  </a:lnTo>
                  <a:lnTo>
                    <a:pt x="96" y="132"/>
                  </a:lnTo>
                  <a:lnTo>
                    <a:pt x="92" y="132"/>
                  </a:lnTo>
                  <a:lnTo>
                    <a:pt x="92" y="132"/>
                  </a:lnTo>
                  <a:lnTo>
                    <a:pt x="84" y="132"/>
                  </a:lnTo>
                  <a:lnTo>
                    <a:pt x="80" y="132"/>
                  </a:lnTo>
                  <a:lnTo>
                    <a:pt x="76" y="132"/>
                  </a:lnTo>
                  <a:lnTo>
                    <a:pt x="76" y="132"/>
                  </a:lnTo>
                  <a:lnTo>
                    <a:pt x="72" y="132"/>
                  </a:lnTo>
                  <a:lnTo>
                    <a:pt x="72" y="132"/>
                  </a:lnTo>
                  <a:lnTo>
                    <a:pt x="72" y="132"/>
                  </a:lnTo>
                  <a:lnTo>
                    <a:pt x="68" y="132"/>
                  </a:lnTo>
                  <a:lnTo>
                    <a:pt x="68" y="136"/>
                  </a:lnTo>
                  <a:lnTo>
                    <a:pt x="68" y="140"/>
                  </a:lnTo>
                  <a:lnTo>
                    <a:pt x="72" y="140"/>
                  </a:lnTo>
                  <a:lnTo>
                    <a:pt x="76" y="144"/>
                  </a:lnTo>
                  <a:lnTo>
                    <a:pt x="80" y="144"/>
                  </a:lnTo>
                  <a:lnTo>
                    <a:pt x="80" y="144"/>
                  </a:lnTo>
                  <a:lnTo>
                    <a:pt x="88" y="148"/>
                  </a:lnTo>
                  <a:lnTo>
                    <a:pt x="88" y="148"/>
                  </a:lnTo>
                  <a:lnTo>
                    <a:pt x="92" y="148"/>
                  </a:lnTo>
                  <a:lnTo>
                    <a:pt x="92" y="148"/>
                  </a:lnTo>
                  <a:lnTo>
                    <a:pt x="96" y="152"/>
                  </a:lnTo>
                  <a:lnTo>
                    <a:pt x="100" y="15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29" name="Freeform 78"/>
            <p:cNvSpPr>
              <a:spLocks noEditPoints="1"/>
            </p:cNvSpPr>
            <p:nvPr/>
          </p:nvSpPr>
          <p:spPr bwMode="auto">
            <a:xfrm>
              <a:off x="3170238" y="2428875"/>
              <a:ext cx="228600" cy="177800"/>
            </a:xfrm>
            <a:custGeom>
              <a:avLst/>
              <a:gdLst>
                <a:gd name="T0" fmla="*/ 21 w 36"/>
                <a:gd name="T1" fmla="*/ 2 h 28"/>
                <a:gd name="T2" fmla="*/ 21 w 36"/>
                <a:gd name="T3" fmla="*/ 3 h 28"/>
                <a:gd name="T4" fmla="*/ 24 w 36"/>
                <a:gd name="T5" fmla="*/ 4 h 28"/>
                <a:gd name="T6" fmla="*/ 26 w 36"/>
                <a:gd name="T7" fmla="*/ 5 h 28"/>
                <a:gd name="T8" fmla="*/ 28 w 36"/>
                <a:gd name="T9" fmla="*/ 4 h 28"/>
                <a:gd name="T10" fmla="*/ 30 w 36"/>
                <a:gd name="T11" fmla="*/ 5 h 28"/>
                <a:gd name="T12" fmla="*/ 33 w 36"/>
                <a:gd name="T13" fmla="*/ 6 h 28"/>
                <a:gd name="T14" fmla="*/ 32 w 36"/>
                <a:gd name="T15" fmla="*/ 7 h 28"/>
                <a:gd name="T16" fmla="*/ 31 w 36"/>
                <a:gd name="T17" fmla="*/ 9 h 28"/>
                <a:gd name="T18" fmla="*/ 28 w 36"/>
                <a:gd name="T19" fmla="*/ 10 h 28"/>
                <a:gd name="T20" fmla="*/ 27 w 36"/>
                <a:gd name="T21" fmla="*/ 11 h 28"/>
                <a:gd name="T22" fmla="*/ 27 w 36"/>
                <a:gd name="T23" fmla="*/ 12 h 28"/>
                <a:gd name="T24" fmla="*/ 26 w 36"/>
                <a:gd name="T25" fmla="*/ 13 h 28"/>
                <a:gd name="T26" fmla="*/ 24 w 36"/>
                <a:gd name="T27" fmla="*/ 16 h 28"/>
                <a:gd name="T28" fmla="*/ 25 w 36"/>
                <a:gd name="T29" fmla="*/ 18 h 28"/>
                <a:gd name="T30" fmla="*/ 24 w 36"/>
                <a:gd name="T31" fmla="*/ 19 h 28"/>
                <a:gd name="T32" fmla="*/ 23 w 36"/>
                <a:gd name="T33" fmla="*/ 22 h 28"/>
                <a:gd name="T34" fmla="*/ 22 w 36"/>
                <a:gd name="T35" fmla="*/ 23 h 28"/>
                <a:gd name="T36" fmla="*/ 19 w 36"/>
                <a:gd name="T37" fmla="*/ 25 h 28"/>
                <a:gd name="T38" fmla="*/ 18 w 36"/>
                <a:gd name="T39" fmla="*/ 25 h 28"/>
                <a:gd name="T40" fmla="*/ 16 w 36"/>
                <a:gd name="T41" fmla="*/ 25 h 28"/>
                <a:gd name="T42" fmla="*/ 14 w 36"/>
                <a:gd name="T43" fmla="*/ 25 h 28"/>
                <a:gd name="T44" fmla="*/ 12 w 36"/>
                <a:gd name="T45" fmla="*/ 26 h 28"/>
                <a:gd name="T46" fmla="*/ 10 w 36"/>
                <a:gd name="T47" fmla="*/ 27 h 28"/>
                <a:gd name="T48" fmla="*/ 7 w 36"/>
                <a:gd name="T49" fmla="*/ 27 h 28"/>
                <a:gd name="T50" fmla="*/ 6 w 36"/>
                <a:gd name="T51" fmla="*/ 24 h 28"/>
                <a:gd name="T52" fmla="*/ 4 w 36"/>
                <a:gd name="T53" fmla="*/ 23 h 28"/>
                <a:gd name="T54" fmla="*/ 5 w 36"/>
                <a:gd name="T55" fmla="*/ 21 h 28"/>
                <a:gd name="T56" fmla="*/ 4 w 36"/>
                <a:gd name="T57" fmla="*/ 19 h 28"/>
                <a:gd name="T58" fmla="*/ 5 w 36"/>
                <a:gd name="T59" fmla="*/ 17 h 28"/>
                <a:gd name="T60" fmla="*/ 5 w 36"/>
                <a:gd name="T61" fmla="*/ 15 h 28"/>
                <a:gd name="T62" fmla="*/ 6 w 36"/>
                <a:gd name="T63" fmla="*/ 13 h 28"/>
                <a:gd name="T64" fmla="*/ 7 w 36"/>
                <a:gd name="T65" fmla="*/ 9 h 28"/>
                <a:gd name="T66" fmla="*/ 7 w 36"/>
                <a:gd name="T67" fmla="*/ 8 h 28"/>
                <a:gd name="T68" fmla="*/ 5 w 36"/>
                <a:gd name="T69" fmla="*/ 7 h 28"/>
                <a:gd name="T70" fmla="*/ 2 w 36"/>
                <a:gd name="T71" fmla="*/ 7 h 28"/>
                <a:gd name="T72" fmla="*/ 1 w 36"/>
                <a:gd name="T73" fmla="*/ 7 h 28"/>
                <a:gd name="T74" fmla="*/ 1 w 36"/>
                <a:gd name="T75" fmla="*/ 6 h 28"/>
                <a:gd name="T76" fmla="*/ 1 w 36"/>
                <a:gd name="T77" fmla="*/ 5 h 28"/>
                <a:gd name="T78" fmla="*/ 0 w 36"/>
                <a:gd name="T79" fmla="*/ 4 h 28"/>
                <a:gd name="T80" fmla="*/ 0 w 36"/>
                <a:gd name="T81" fmla="*/ 4 h 28"/>
                <a:gd name="T82" fmla="*/ 1 w 36"/>
                <a:gd name="T83" fmla="*/ 2 h 28"/>
                <a:gd name="T84" fmla="*/ 3 w 36"/>
                <a:gd name="T85" fmla="*/ 2 h 28"/>
                <a:gd name="T86" fmla="*/ 3 w 36"/>
                <a:gd name="T87" fmla="*/ 1 h 28"/>
                <a:gd name="T88" fmla="*/ 5 w 36"/>
                <a:gd name="T89" fmla="*/ 1 h 28"/>
                <a:gd name="T90" fmla="*/ 6 w 36"/>
                <a:gd name="T91" fmla="*/ 1 h 28"/>
                <a:gd name="T92" fmla="*/ 9 w 36"/>
                <a:gd name="T93" fmla="*/ 1 h 28"/>
                <a:gd name="T94" fmla="*/ 12 w 36"/>
                <a:gd name="T95" fmla="*/ 2 h 28"/>
                <a:gd name="T96" fmla="*/ 15 w 36"/>
                <a:gd name="T97" fmla="*/ 1 h 28"/>
                <a:gd name="T98" fmla="*/ 17 w 36"/>
                <a:gd name="T99" fmla="*/ 2 h 28"/>
                <a:gd name="T100" fmla="*/ 19 w 36"/>
                <a:gd name="T101" fmla="*/ 2 h 28"/>
                <a:gd name="T102" fmla="*/ 34 w 36"/>
                <a:gd name="T103" fmla="*/ 15 h 28"/>
                <a:gd name="T104" fmla="*/ 36 w 36"/>
                <a:gd name="T105" fmla="*/ 15 h 28"/>
                <a:gd name="T106" fmla="*/ 34 w 36"/>
                <a:gd name="T107" fmla="*/ 15 h 28"/>
                <a:gd name="T108" fmla="*/ 33 w 36"/>
                <a:gd name="T109" fmla="*/ 15 h 28"/>
                <a:gd name="T110" fmla="*/ 32 w 36"/>
                <a:gd name="T111" fmla="*/ 15 h 28"/>
                <a:gd name="T112" fmla="*/ 33 w 36"/>
                <a:gd name="T113" fmla="*/ 17 h 28"/>
                <a:gd name="T114" fmla="*/ 30 w 36"/>
                <a:gd name="T115" fmla="*/ 18 h 28"/>
                <a:gd name="T116" fmla="*/ 29 w 36"/>
                <a:gd name="T117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" h="28">
                  <a:moveTo>
                    <a:pt x="20" y="2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1" y="10"/>
                    <a:pt x="31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lose/>
                  <a:moveTo>
                    <a:pt x="34" y="15"/>
                  </a:moveTo>
                  <a:cubicBezTo>
                    <a:pt x="35" y="15"/>
                    <a:pt x="35" y="15"/>
                    <a:pt x="35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5"/>
                    <a:pt x="34" y="15"/>
                    <a:pt x="34" y="15"/>
                  </a:cubicBezTo>
                  <a:close/>
                  <a:moveTo>
                    <a:pt x="33" y="17"/>
                  </a:moveTo>
                  <a:cubicBezTo>
                    <a:pt x="33" y="16"/>
                    <a:pt x="33" y="16"/>
                    <a:pt x="33" y="16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7"/>
                    <a:pt x="33" y="17"/>
                    <a:pt x="33" y="17"/>
                  </a:cubicBezTo>
                  <a:close/>
                  <a:moveTo>
                    <a:pt x="29" y="19"/>
                  </a:moveTo>
                  <a:cubicBezTo>
                    <a:pt x="29" y="18"/>
                    <a:pt x="29" y="18"/>
                    <a:pt x="29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lnTo>
                    <a:pt x="29" y="19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30" name="Freeform 79"/>
            <p:cNvSpPr>
              <a:spLocks/>
            </p:cNvSpPr>
            <p:nvPr/>
          </p:nvSpPr>
          <p:spPr bwMode="auto">
            <a:xfrm>
              <a:off x="3163888" y="2466975"/>
              <a:ext cx="57150" cy="120650"/>
            </a:xfrm>
            <a:custGeom>
              <a:avLst/>
              <a:gdLst>
                <a:gd name="T0" fmla="*/ 20 w 36"/>
                <a:gd name="T1" fmla="*/ 68 h 76"/>
                <a:gd name="T2" fmla="*/ 24 w 36"/>
                <a:gd name="T3" fmla="*/ 60 h 76"/>
                <a:gd name="T4" fmla="*/ 28 w 36"/>
                <a:gd name="T5" fmla="*/ 56 h 76"/>
                <a:gd name="T6" fmla="*/ 20 w 36"/>
                <a:gd name="T7" fmla="*/ 52 h 76"/>
                <a:gd name="T8" fmla="*/ 24 w 36"/>
                <a:gd name="T9" fmla="*/ 44 h 76"/>
                <a:gd name="T10" fmla="*/ 20 w 36"/>
                <a:gd name="T11" fmla="*/ 36 h 76"/>
                <a:gd name="T12" fmla="*/ 24 w 36"/>
                <a:gd name="T13" fmla="*/ 36 h 76"/>
                <a:gd name="T14" fmla="*/ 24 w 36"/>
                <a:gd name="T15" fmla="*/ 28 h 76"/>
                <a:gd name="T16" fmla="*/ 28 w 36"/>
                <a:gd name="T17" fmla="*/ 20 h 76"/>
                <a:gd name="T18" fmla="*/ 32 w 36"/>
                <a:gd name="T19" fmla="*/ 12 h 76"/>
                <a:gd name="T20" fmla="*/ 36 w 36"/>
                <a:gd name="T21" fmla="*/ 12 h 76"/>
                <a:gd name="T22" fmla="*/ 32 w 36"/>
                <a:gd name="T23" fmla="*/ 4 h 76"/>
                <a:gd name="T24" fmla="*/ 24 w 36"/>
                <a:gd name="T25" fmla="*/ 4 h 76"/>
                <a:gd name="T26" fmla="*/ 12 w 36"/>
                <a:gd name="T27" fmla="*/ 8 h 76"/>
                <a:gd name="T28" fmla="*/ 12 w 36"/>
                <a:gd name="T29" fmla="*/ 0 h 76"/>
                <a:gd name="T30" fmla="*/ 8 w 36"/>
                <a:gd name="T31" fmla="*/ 4 h 76"/>
                <a:gd name="T32" fmla="*/ 8 w 36"/>
                <a:gd name="T33" fmla="*/ 8 h 76"/>
                <a:gd name="T34" fmla="*/ 8 w 36"/>
                <a:gd name="T35" fmla="*/ 16 h 76"/>
                <a:gd name="T36" fmla="*/ 8 w 36"/>
                <a:gd name="T37" fmla="*/ 24 h 76"/>
                <a:gd name="T38" fmla="*/ 4 w 36"/>
                <a:gd name="T39" fmla="*/ 28 h 76"/>
                <a:gd name="T40" fmla="*/ 4 w 36"/>
                <a:gd name="T41" fmla="*/ 36 h 76"/>
                <a:gd name="T42" fmla="*/ 0 w 36"/>
                <a:gd name="T43" fmla="*/ 40 h 76"/>
                <a:gd name="T44" fmla="*/ 0 w 36"/>
                <a:gd name="T45" fmla="*/ 48 h 76"/>
                <a:gd name="T46" fmla="*/ 0 w 36"/>
                <a:gd name="T47" fmla="*/ 48 h 76"/>
                <a:gd name="T48" fmla="*/ 4 w 36"/>
                <a:gd name="T49" fmla="*/ 48 h 76"/>
                <a:gd name="T50" fmla="*/ 0 w 36"/>
                <a:gd name="T51" fmla="*/ 52 h 76"/>
                <a:gd name="T52" fmla="*/ 4 w 36"/>
                <a:gd name="T53" fmla="*/ 56 h 76"/>
                <a:gd name="T54" fmla="*/ 8 w 36"/>
                <a:gd name="T55" fmla="*/ 52 h 76"/>
                <a:gd name="T56" fmla="*/ 8 w 36"/>
                <a:gd name="T57" fmla="*/ 56 h 76"/>
                <a:gd name="T58" fmla="*/ 4 w 36"/>
                <a:gd name="T59" fmla="*/ 68 h 76"/>
                <a:gd name="T60" fmla="*/ 4 w 36"/>
                <a:gd name="T61" fmla="*/ 72 h 76"/>
                <a:gd name="T62" fmla="*/ 8 w 36"/>
                <a:gd name="T63" fmla="*/ 72 h 76"/>
                <a:gd name="T64" fmla="*/ 16 w 36"/>
                <a:gd name="T65" fmla="*/ 76 h 76"/>
                <a:gd name="T66" fmla="*/ 20 w 36"/>
                <a:gd name="T67" fmla="*/ 72 h 76"/>
                <a:gd name="T68" fmla="*/ 24 w 36"/>
                <a:gd name="T69" fmla="*/ 7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" h="76">
                  <a:moveTo>
                    <a:pt x="24" y="72"/>
                  </a:moveTo>
                  <a:lnTo>
                    <a:pt x="20" y="68"/>
                  </a:lnTo>
                  <a:lnTo>
                    <a:pt x="20" y="64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28" y="56"/>
                  </a:lnTo>
                  <a:lnTo>
                    <a:pt x="24" y="56"/>
                  </a:lnTo>
                  <a:lnTo>
                    <a:pt x="20" y="52"/>
                  </a:lnTo>
                  <a:lnTo>
                    <a:pt x="24" y="48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0" y="36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8" y="32"/>
                  </a:lnTo>
                  <a:lnTo>
                    <a:pt x="24" y="28"/>
                  </a:lnTo>
                  <a:lnTo>
                    <a:pt x="28" y="28"/>
                  </a:lnTo>
                  <a:lnTo>
                    <a:pt x="28" y="20"/>
                  </a:lnTo>
                  <a:lnTo>
                    <a:pt x="28" y="16"/>
                  </a:lnTo>
                  <a:lnTo>
                    <a:pt x="32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16" y="4"/>
                  </a:lnTo>
                  <a:lnTo>
                    <a:pt x="12" y="8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4" y="56"/>
                  </a:lnTo>
                  <a:lnTo>
                    <a:pt x="4" y="52"/>
                  </a:lnTo>
                  <a:lnTo>
                    <a:pt x="8" y="52"/>
                  </a:lnTo>
                  <a:lnTo>
                    <a:pt x="4" y="56"/>
                  </a:lnTo>
                  <a:lnTo>
                    <a:pt x="8" y="56"/>
                  </a:lnTo>
                  <a:lnTo>
                    <a:pt x="4" y="60"/>
                  </a:lnTo>
                  <a:lnTo>
                    <a:pt x="4" y="68"/>
                  </a:lnTo>
                  <a:lnTo>
                    <a:pt x="4" y="72"/>
                  </a:lnTo>
                  <a:lnTo>
                    <a:pt x="4" y="72"/>
                  </a:lnTo>
                  <a:lnTo>
                    <a:pt x="4" y="72"/>
                  </a:lnTo>
                  <a:lnTo>
                    <a:pt x="8" y="72"/>
                  </a:lnTo>
                  <a:lnTo>
                    <a:pt x="12" y="72"/>
                  </a:lnTo>
                  <a:lnTo>
                    <a:pt x="16" y="76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4" y="7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31" name="Freeform 80"/>
            <p:cNvSpPr>
              <a:spLocks noEditPoints="1"/>
            </p:cNvSpPr>
            <p:nvPr/>
          </p:nvSpPr>
          <p:spPr bwMode="auto">
            <a:xfrm>
              <a:off x="3665538" y="2473325"/>
              <a:ext cx="165100" cy="158750"/>
            </a:xfrm>
            <a:custGeom>
              <a:avLst/>
              <a:gdLst>
                <a:gd name="T0" fmla="*/ 16 w 26"/>
                <a:gd name="T1" fmla="*/ 2 h 25"/>
                <a:gd name="T2" fmla="*/ 11 w 26"/>
                <a:gd name="T3" fmla="*/ 2 h 25"/>
                <a:gd name="T4" fmla="*/ 5 w 26"/>
                <a:gd name="T5" fmla="*/ 4 h 25"/>
                <a:gd name="T6" fmla="*/ 3 w 26"/>
                <a:gd name="T7" fmla="*/ 10 h 25"/>
                <a:gd name="T8" fmla="*/ 7 w 26"/>
                <a:gd name="T9" fmla="*/ 13 h 25"/>
                <a:gd name="T10" fmla="*/ 10 w 26"/>
                <a:gd name="T11" fmla="*/ 14 h 25"/>
                <a:gd name="T12" fmla="*/ 5 w 26"/>
                <a:gd name="T13" fmla="*/ 14 h 25"/>
                <a:gd name="T14" fmla="*/ 8 w 26"/>
                <a:gd name="T15" fmla="*/ 19 h 25"/>
                <a:gd name="T16" fmla="*/ 9 w 26"/>
                <a:gd name="T17" fmla="*/ 19 h 25"/>
                <a:gd name="T18" fmla="*/ 10 w 26"/>
                <a:gd name="T19" fmla="*/ 16 h 25"/>
                <a:gd name="T20" fmla="*/ 12 w 26"/>
                <a:gd name="T21" fmla="*/ 16 h 25"/>
                <a:gd name="T22" fmla="*/ 12 w 26"/>
                <a:gd name="T23" fmla="*/ 15 h 25"/>
                <a:gd name="T24" fmla="*/ 11 w 26"/>
                <a:gd name="T25" fmla="*/ 12 h 25"/>
                <a:gd name="T26" fmla="*/ 10 w 26"/>
                <a:gd name="T27" fmla="*/ 10 h 25"/>
                <a:gd name="T28" fmla="*/ 10 w 26"/>
                <a:gd name="T29" fmla="*/ 8 h 25"/>
                <a:gd name="T30" fmla="*/ 9 w 26"/>
                <a:gd name="T31" fmla="*/ 5 h 25"/>
                <a:gd name="T32" fmla="*/ 12 w 26"/>
                <a:gd name="T33" fmla="*/ 6 h 25"/>
                <a:gd name="T34" fmla="*/ 14 w 26"/>
                <a:gd name="T35" fmla="*/ 6 h 25"/>
                <a:gd name="T36" fmla="*/ 14 w 26"/>
                <a:gd name="T37" fmla="*/ 4 h 25"/>
                <a:gd name="T38" fmla="*/ 19 w 26"/>
                <a:gd name="T39" fmla="*/ 3 h 25"/>
                <a:gd name="T40" fmla="*/ 12 w 26"/>
                <a:gd name="T41" fmla="*/ 23 h 25"/>
                <a:gd name="T42" fmla="*/ 17 w 26"/>
                <a:gd name="T43" fmla="*/ 25 h 25"/>
                <a:gd name="T44" fmla="*/ 20 w 26"/>
                <a:gd name="T45" fmla="*/ 23 h 25"/>
                <a:gd name="T46" fmla="*/ 18 w 26"/>
                <a:gd name="T47" fmla="*/ 23 h 25"/>
                <a:gd name="T48" fmla="*/ 14 w 26"/>
                <a:gd name="T49" fmla="*/ 22 h 25"/>
                <a:gd name="T50" fmla="*/ 13 w 26"/>
                <a:gd name="T51" fmla="*/ 23 h 25"/>
                <a:gd name="T52" fmla="*/ 1 w 26"/>
                <a:gd name="T53" fmla="*/ 9 h 25"/>
                <a:gd name="T54" fmla="*/ 4 w 26"/>
                <a:gd name="T55" fmla="*/ 11 h 25"/>
                <a:gd name="T56" fmla="*/ 4 w 26"/>
                <a:gd name="T57" fmla="*/ 13 h 25"/>
                <a:gd name="T58" fmla="*/ 3 w 26"/>
                <a:gd name="T59" fmla="*/ 14 h 25"/>
                <a:gd name="T60" fmla="*/ 4 w 26"/>
                <a:gd name="T61" fmla="*/ 16 h 25"/>
                <a:gd name="T62" fmla="*/ 23 w 26"/>
                <a:gd name="T63" fmla="*/ 21 h 25"/>
                <a:gd name="T64" fmla="*/ 23 w 26"/>
                <a:gd name="T65" fmla="*/ 23 h 25"/>
                <a:gd name="T66" fmla="*/ 26 w 26"/>
                <a:gd name="T67" fmla="*/ 19 h 25"/>
                <a:gd name="T68" fmla="*/ 24 w 26"/>
                <a:gd name="T69" fmla="*/ 21 h 25"/>
                <a:gd name="T70" fmla="*/ 21 w 26"/>
                <a:gd name="T71" fmla="*/ 15 h 25"/>
                <a:gd name="T72" fmla="*/ 21 w 26"/>
                <a:gd name="T73" fmla="*/ 15 h 25"/>
                <a:gd name="T74" fmla="*/ 18 w 26"/>
                <a:gd name="T75" fmla="*/ 13 h 25"/>
                <a:gd name="T76" fmla="*/ 18 w 26"/>
                <a:gd name="T77" fmla="*/ 10 h 25"/>
                <a:gd name="T78" fmla="*/ 20 w 26"/>
                <a:gd name="T79" fmla="*/ 11 h 25"/>
                <a:gd name="T80" fmla="*/ 19 w 26"/>
                <a:gd name="T81" fmla="*/ 10 h 25"/>
                <a:gd name="T82" fmla="*/ 16 w 26"/>
                <a:gd name="T83" fmla="*/ 7 h 25"/>
                <a:gd name="T84" fmla="*/ 16 w 26"/>
                <a:gd name="T85" fmla="*/ 7 h 25"/>
                <a:gd name="T86" fmla="*/ 14 w 26"/>
                <a:gd name="T87" fmla="*/ 5 h 25"/>
                <a:gd name="T88" fmla="*/ 11 w 26"/>
                <a:gd name="T89" fmla="*/ 10 h 25"/>
                <a:gd name="T90" fmla="*/ 15 w 26"/>
                <a:gd name="T91" fmla="*/ 12 h 25"/>
                <a:gd name="T92" fmla="*/ 19 w 26"/>
                <a:gd name="T93" fmla="*/ 16 h 25"/>
                <a:gd name="T94" fmla="*/ 15 w 26"/>
                <a:gd name="T95" fmla="*/ 18 h 25"/>
                <a:gd name="T96" fmla="*/ 14 w 26"/>
                <a:gd name="T97" fmla="*/ 16 h 25"/>
                <a:gd name="T98" fmla="*/ 18 w 26"/>
                <a:gd name="T99" fmla="*/ 18 h 25"/>
                <a:gd name="T100" fmla="*/ 18 w 26"/>
                <a:gd name="T101" fmla="*/ 16 h 25"/>
                <a:gd name="T102" fmla="*/ 16 w 26"/>
                <a:gd name="T103" fmla="*/ 15 h 25"/>
                <a:gd name="T104" fmla="*/ 10 w 26"/>
                <a:gd name="T105" fmla="*/ 11 h 25"/>
                <a:gd name="T106" fmla="*/ 14 w 26"/>
                <a:gd name="T107" fmla="*/ 13 h 25"/>
                <a:gd name="T108" fmla="*/ 14 w 26"/>
                <a:gd name="T109" fmla="*/ 15 h 25"/>
                <a:gd name="T110" fmla="*/ 12 w 26"/>
                <a:gd name="T111" fmla="*/ 12 h 25"/>
                <a:gd name="T112" fmla="*/ 11 w 26"/>
                <a:gd name="T113" fmla="*/ 20 h 25"/>
                <a:gd name="T114" fmla="*/ 11 w 26"/>
                <a:gd name="T115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" h="25"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19" y="0"/>
                    <a:pt x="19" y="0"/>
                  </a:cubicBezTo>
                  <a:close/>
                  <a:moveTo>
                    <a:pt x="13" y="23"/>
                  </a:moveTo>
                  <a:cubicBezTo>
                    <a:pt x="13" y="22"/>
                    <a:pt x="13" y="22"/>
                    <a:pt x="13" y="22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  <a:moveTo>
                    <a:pt x="1" y="8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  <a:moveTo>
                    <a:pt x="3" y="12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2"/>
                    <a:pt x="3" y="12"/>
                    <a:pt x="3" y="12"/>
                  </a:cubicBezTo>
                  <a:close/>
                  <a:moveTo>
                    <a:pt x="3" y="13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lose/>
                  <a:moveTo>
                    <a:pt x="5" y="15"/>
                  </a:moveTo>
                  <a:cubicBezTo>
                    <a:pt x="5" y="15"/>
                    <a:pt x="5" y="15"/>
                    <a:pt x="5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5"/>
                    <a:pt x="5" y="15"/>
                  </a:cubicBezTo>
                  <a:close/>
                  <a:moveTo>
                    <a:pt x="23" y="22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2"/>
                    <a:pt x="23" y="22"/>
                    <a:pt x="23" y="22"/>
                  </a:cubicBezTo>
                  <a:close/>
                  <a:moveTo>
                    <a:pt x="23" y="23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lose/>
                  <a:moveTo>
                    <a:pt x="24" y="21"/>
                  </a:moveTo>
                  <a:cubicBezTo>
                    <a:pt x="24" y="21"/>
                    <a:pt x="24" y="21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21"/>
                    <a:pt x="24" y="21"/>
                    <a:pt x="24" y="21"/>
                  </a:cubicBezTo>
                  <a:close/>
                  <a:moveTo>
                    <a:pt x="20" y="19"/>
                  </a:moveTo>
                  <a:cubicBezTo>
                    <a:pt x="20" y="19"/>
                    <a:pt x="20" y="19"/>
                    <a:pt x="20" y="19"/>
                  </a:cubicBezTo>
                  <a:cubicBezTo>
                    <a:pt x="20" y="19"/>
                    <a:pt x="20" y="19"/>
                    <a:pt x="20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0" y="19"/>
                    <a:pt x="20" y="19"/>
                  </a:cubicBezTo>
                  <a:close/>
                  <a:moveTo>
                    <a:pt x="20" y="15"/>
                  </a:move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lose/>
                  <a:moveTo>
                    <a:pt x="19" y="12"/>
                  </a:move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lose/>
                  <a:moveTo>
                    <a:pt x="18" y="10"/>
                  </a:move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0"/>
                    <a:pt x="18" y="10"/>
                    <a:pt x="18" y="10"/>
                  </a:cubicBezTo>
                  <a:close/>
                  <a:moveTo>
                    <a:pt x="17" y="5"/>
                  </a:move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lose/>
                  <a:moveTo>
                    <a:pt x="16" y="7"/>
                  </a:move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lose/>
                  <a:moveTo>
                    <a:pt x="14" y="4"/>
                  </a:moveTo>
                  <a:cubicBezTo>
                    <a:pt x="14" y="4"/>
                    <a:pt x="14" y="4"/>
                    <a:pt x="14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11" y="10"/>
                  </a:move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lose/>
                  <a:moveTo>
                    <a:pt x="14" y="11"/>
                  </a:move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lose/>
                  <a:moveTo>
                    <a:pt x="19" y="16"/>
                  </a:move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9" y="16"/>
                    <a:pt x="19" y="16"/>
                    <a:pt x="19" y="16"/>
                  </a:cubicBezTo>
                  <a:close/>
                  <a:moveTo>
                    <a:pt x="14" y="19"/>
                  </a:move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4" y="19"/>
                    <a:pt x="14" y="19"/>
                  </a:cubicBezTo>
                  <a:close/>
                  <a:moveTo>
                    <a:pt x="15" y="17"/>
                  </a:moveTo>
                  <a:cubicBezTo>
                    <a:pt x="15" y="17"/>
                    <a:pt x="15" y="17"/>
                    <a:pt x="15" y="17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7"/>
                    <a:pt x="15" y="17"/>
                    <a:pt x="15" y="17"/>
                  </a:cubicBezTo>
                  <a:close/>
                  <a:moveTo>
                    <a:pt x="14" y="17"/>
                  </a:moveTo>
                  <a:cubicBezTo>
                    <a:pt x="14" y="16"/>
                    <a:pt x="14" y="16"/>
                    <a:pt x="14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4" y="17"/>
                    <a:pt x="14" y="17"/>
                  </a:cubicBezTo>
                  <a:close/>
                  <a:moveTo>
                    <a:pt x="14" y="16"/>
                  </a:move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lose/>
                  <a:moveTo>
                    <a:pt x="17" y="18"/>
                  </a:moveTo>
                  <a:cubicBezTo>
                    <a:pt x="17" y="18"/>
                    <a:pt x="17" y="18"/>
                    <a:pt x="17" y="18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lose/>
                  <a:moveTo>
                    <a:pt x="18" y="18"/>
                  </a:moveTo>
                  <a:cubicBezTo>
                    <a:pt x="17" y="17"/>
                    <a:pt x="17" y="17"/>
                    <a:pt x="17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lose/>
                  <a:moveTo>
                    <a:pt x="17" y="17"/>
                  </a:moveTo>
                  <a:cubicBezTo>
                    <a:pt x="17" y="16"/>
                    <a:pt x="17" y="16"/>
                    <a:pt x="17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7" y="17"/>
                    <a:pt x="17" y="17"/>
                    <a:pt x="17" y="17"/>
                  </a:cubicBezTo>
                  <a:close/>
                  <a:moveTo>
                    <a:pt x="17" y="16"/>
                  </a:move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ubicBezTo>
                    <a:pt x="17" y="16"/>
                    <a:pt x="17" y="16"/>
                    <a:pt x="17" y="16"/>
                  </a:cubicBezTo>
                  <a:close/>
                  <a:moveTo>
                    <a:pt x="15" y="15"/>
                  </a:move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1" y="20"/>
                    <a:pt x="11" y="20"/>
                    <a:pt x="11" y="20"/>
                  </a:cubicBezTo>
                  <a:close/>
                  <a:moveTo>
                    <a:pt x="11" y="19"/>
                  </a:move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32" name="Freeform 81"/>
            <p:cNvSpPr>
              <a:spLocks noEditPoints="1"/>
            </p:cNvSpPr>
            <p:nvPr/>
          </p:nvSpPr>
          <p:spPr bwMode="auto">
            <a:xfrm>
              <a:off x="4111625" y="2466975"/>
              <a:ext cx="101600" cy="82550"/>
            </a:xfrm>
            <a:custGeom>
              <a:avLst/>
              <a:gdLst>
                <a:gd name="T0" fmla="*/ 4 w 64"/>
                <a:gd name="T1" fmla="*/ 8 h 52"/>
                <a:gd name="T2" fmla="*/ 12 w 64"/>
                <a:gd name="T3" fmla="*/ 8 h 52"/>
                <a:gd name="T4" fmla="*/ 20 w 64"/>
                <a:gd name="T5" fmla="*/ 12 h 52"/>
                <a:gd name="T6" fmla="*/ 20 w 64"/>
                <a:gd name="T7" fmla="*/ 4 h 52"/>
                <a:gd name="T8" fmla="*/ 20 w 64"/>
                <a:gd name="T9" fmla="*/ 0 h 52"/>
                <a:gd name="T10" fmla="*/ 28 w 64"/>
                <a:gd name="T11" fmla="*/ 4 h 52"/>
                <a:gd name="T12" fmla="*/ 36 w 64"/>
                <a:gd name="T13" fmla="*/ 8 h 52"/>
                <a:gd name="T14" fmla="*/ 40 w 64"/>
                <a:gd name="T15" fmla="*/ 4 h 52"/>
                <a:gd name="T16" fmla="*/ 44 w 64"/>
                <a:gd name="T17" fmla="*/ 0 h 52"/>
                <a:gd name="T18" fmla="*/ 48 w 64"/>
                <a:gd name="T19" fmla="*/ 8 h 52"/>
                <a:gd name="T20" fmla="*/ 56 w 64"/>
                <a:gd name="T21" fmla="*/ 12 h 52"/>
                <a:gd name="T22" fmla="*/ 56 w 64"/>
                <a:gd name="T23" fmla="*/ 16 h 52"/>
                <a:gd name="T24" fmla="*/ 64 w 64"/>
                <a:gd name="T25" fmla="*/ 16 h 52"/>
                <a:gd name="T26" fmla="*/ 64 w 64"/>
                <a:gd name="T27" fmla="*/ 20 h 52"/>
                <a:gd name="T28" fmla="*/ 60 w 64"/>
                <a:gd name="T29" fmla="*/ 20 h 52"/>
                <a:gd name="T30" fmla="*/ 56 w 64"/>
                <a:gd name="T31" fmla="*/ 28 h 52"/>
                <a:gd name="T32" fmla="*/ 56 w 64"/>
                <a:gd name="T33" fmla="*/ 32 h 52"/>
                <a:gd name="T34" fmla="*/ 56 w 64"/>
                <a:gd name="T35" fmla="*/ 36 h 52"/>
                <a:gd name="T36" fmla="*/ 56 w 64"/>
                <a:gd name="T37" fmla="*/ 36 h 52"/>
                <a:gd name="T38" fmla="*/ 56 w 64"/>
                <a:gd name="T39" fmla="*/ 44 h 52"/>
                <a:gd name="T40" fmla="*/ 56 w 64"/>
                <a:gd name="T41" fmla="*/ 40 h 52"/>
                <a:gd name="T42" fmla="*/ 52 w 64"/>
                <a:gd name="T43" fmla="*/ 40 h 52"/>
                <a:gd name="T44" fmla="*/ 52 w 64"/>
                <a:gd name="T45" fmla="*/ 44 h 52"/>
                <a:gd name="T46" fmla="*/ 52 w 64"/>
                <a:gd name="T47" fmla="*/ 44 h 52"/>
                <a:gd name="T48" fmla="*/ 52 w 64"/>
                <a:gd name="T49" fmla="*/ 52 h 52"/>
                <a:gd name="T50" fmla="*/ 48 w 64"/>
                <a:gd name="T51" fmla="*/ 48 h 52"/>
                <a:gd name="T52" fmla="*/ 44 w 64"/>
                <a:gd name="T53" fmla="*/ 44 h 52"/>
                <a:gd name="T54" fmla="*/ 44 w 64"/>
                <a:gd name="T55" fmla="*/ 40 h 52"/>
                <a:gd name="T56" fmla="*/ 44 w 64"/>
                <a:gd name="T57" fmla="*/ 36 h 52"/>
                <a:gd name="T58" fmla="*/ 40 w 64"/>
                <a:gd name="T59" fmla="*/ 36 h 52"/>
                <a:gd name="T60" fmla="*/ 40 w 64"/>
                <a:gd name="T61" fmla="*/ 32 h 52"/>
                <a:gd name="T62" fmla="*/ 36 w 64"/>
                <a:gd name="T63" fmla="*/ 36 h 52"/>
                <a:gd name="T64" fmla="*/ 32 w 64"/>
                <a:gd name="T65" fmla="*/ 36 h 52"/>
                <a:gd name="T66" fmla="*/ 32 w 64"/>
                <a:gd name="T67" fmla="*/ 40 h 52"/>
                <a:gd name="T68" fmla="*/ 28 w 64"/>
                <a:gd name="T69" fmla="*/ 40 h 52"/>
                <a:gd name="T70" fmla="*/ 24 w 64"/>
                <a:gd name="T71" fmla="*/ 44 h 52"/>
                <a:gd name="T72" fmla="*/ 24 w 64"/>
                <a:gd name="T73" fmla="*/ 44 h 52"/>
                <a:gd name="T74" fmla="*/ 24 w 64"/>
                <a:gd name="T75" fmla="*/ 40 h 52"/>
                <a:gd name="T76" fmla="*/ 28 w 64"/>
                <a:gd name="T77" fmla="*/ 36 h 52"/>
                <a:gd name="T78" fmla="*/ 20 w 64"/>
                <a:gd name="T79" fmla="*/ 32 h 52"/>
                <a:gd name="T80" fmla="*/ 12 w 64"/>
                <a:gd name="T81" fmla="*/ 28 h 52"/>
                <a:gd name="T82" fmla="*/ 16 w 64"/>
                <a:gd name="T83" fmla="*/ 24 h 52"/>
                <a:gd name="T84" fmla="*/ 12 w 64"/>
                <a:gd name="T85" fmla="*/ 16 h 52"/>
                <a:gd name="T86" fmla="*/ 8 w 64"/>
                <a:gd name="T87" fmla="*/ 12 h 52"/>
                <a:gd name="T88" fmla="*/ 4 w 64"/>
                <a:gd name="T89" fmla="*/ 8 h 52"/>
                <a:gd name="T90" fmla="*/ 20 w 64"/>
                <a:gd name="T91" fmla="*/ 44 h 52"/>
                <a:gd name="T92" fmla="*/ 12 w 64"/>
                <a:gd name="T93" fmla="*/ 36 h 52"/>
                <a:gd name="T94" fmla="*/ 8 w 64"/>
                <a:gd name="T95" fmla="*/ 32 h 52"/>
                <a:gd name="T96" fmla="*/ 4 w 64"/>
                <a:gd name="T97" fmla="*/ 28 h 52"/>
                <a:gd name="T98" fmla="*/ 0 w 64"/>
                <a:gd name="T99" fmla="*/ 32 h 52"/>
                <a:gd name="T100" fmla="*/ 4 w 64"/>
                <a:gd name="T101" fmla="*/ 32 h 52"/>
                <a:gd name="T102" fmla="*/ 4 w 64"/>
                <a:gd name="T103" fmla="*/ 32 h 52"/>
                <a:gd name="T104" fmla="*/ 8 w 64"/>
                <a:gd name="T105" fmla="*/ 36 h 52"/>
                <a:gd name="T106" fmla="*/ 12 w 64"/>
                <a:gd name="T107" fmla="*/ 44 h 52"/>
                <a:gd name="T108" fmla="*/ 16 w 64"/>
                <a:gd name="T109" fmla="*/ 44 h 52"/>
                <a:gd name="T110" fmla="*/ 20 w 64"/>
                <a:gd name="T111" fmla="*/ 4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4" h="52">
                  <a:moveTo>
                    <a:pt x="4" y="8"/>
                  </a:moveTo>
                  <a:lnTo>
                    <a:pt x="4" y="8"/>
                  </a:lnTo>
                  <a:lnTo>
                    <a:pt x="8" y="4"/>
                  </a:lnTo>
                  <a:lnTo>
                    <a:pt x="12" y="8"/>
                  </a:lnTo>
                  <a:lnTo>
                    <a:pt x="16" y="8"/>
                  </a:lnTo>
                  <a:lnTo>
                    <a:pt x="20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16" y="4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8" y="4"/>
                  </a:lnTo>
                  <a:lnTo>
                    <a:pt x="28" y="8"/>
                  </a:lnTo>
                  <a:lnTo>
                    <a:pt x="36" y="8"/>
                  </a:lnTo>
                  <a:lnTo>
                    <a:pt x="36" y="4"/>
                  </a:lnTo>
                  <a:lnTo>
                    <a:pt x="40" y="4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8" y="4"/>
                  </a:lnTo>
                  <a:lnTo>
                    <a:pt x="48" y="8"/>
                  </a:lnTo>
                  <a:lnTo>
                    <a:pt x="52" y="12"/>
                  </a:lnTo>
                  <a:lnTo>
                    <a:pt x="56" y="12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60" y="16"/>
                  </a:lnTo>
                  <a:lnTo>
                    <a:pt x="64" y="16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60" y="20"/>
                  </a:lnTo>
                  <a:lnTo>
                    <a:pt x="56" y="24"/>
                  </a:lnTo>
                  <a:lnTo>
                    <a:pt x="56" y="28"/>
                  </a:lnTo>
                  <a:lnTo>
                    <a:pt x="56" y="28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40"/>
                  </a:lnTo>
                  <a:lnTo>
                    <a:pt x="56" y="44"/>
                  </a:lnTo>
                  <a:lnTo>
                    <a:pt x="52" y="40"/>
                  </a:lnTo>
                  <a:lnTo>
                    <a:pt x="56" y="40"/>
                  </a:lnTo>
                  <a:lnTo>
                    <a:pt x="52" y="36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48" y="52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4" y="44"/>
                  </a:lnTo>
                  <a:lnTo>
                    <a:pt x="48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0" y="36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2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36"/>
                  </a:lnTo>
                  <a:lnTo>
                    <a:pt x="28" y="36"/>
                  </a:lnTo>
                  <a:lnTo>
                    <a:pt x="24" y="32"/>
                  </a:lnTo>
                  <a:lnTo>
                    <a:pt x="20" y="32"/>
                  </a:lnTo>
                  <a:lnTo>
                    <a:pt x="16" y="32"/>
                  </a:lnTo>
                  <a:lnTo>
                    <a:pt x="12" y="28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2" y="20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8" y="12"/>
                  </a:lnTo>
                  <a:lnTo>
                    <a:pt x="4" y="12"/>
                  </a:lnTo>
                  <a:lnTo>
                    <a:pt x="4" y="8"/>
                  </a:lnTo>
                  <a:lnTo>
                    <a:pt x="4" y="8"/>
                  </a:lnTo>
                  <a:close/>
                  <a:moveTo>
                    <a:pt x="20" y="44"/>
                  </a:moveTo>
                  <a:lnTo>
                    <a:pt x="16" y="36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12" y="40"/>
                  </a:lnTo>
                  <a:lnTo>
                    <a:pt x="12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0" y="4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33" name="Freeform 82"/>
            <p:cNvSpPr>
              <a:spLocks/>
            </p:cNvSpPr>
            <p:nvPr/>
          </p:nvSpPr>
          <p:spPr bwMode="auto">
            <a:xfrm>
              <a:off x="4105275" y="2517775"/>
              <a:ext cx="381000" cy="306388"/>
            </a:xfrm>
            <a:custGeom>
              <a:avLst/>
              <a:gdLst>
                <a:gd name="T0" fmla="*/ 12 w 240"/>
                <a:gd name="T1" fmla="*/ 4 h 193"/>
                <a:gd name="T2" fmla="*/ 20 w 240"/>
                <a:gd name="T3" fmla="*/ 12 h 193"/>
                <a:gd name="T4" fmla="*/ 28 w 240"/>
                <a:gd name="T5" fmla="*/ 12 h 193"/>
                <a:gd name="T6" fmla="*/ 36 w 240"/>
                <a:gd name="T7" fmla="*/ 4 h 193"/>
                <a:gd name="T8" fmla="*/ 44 w 240"/>
                <a:gd name="T9" fmla="*/ 0 h 193"/>
                <a:gd name="T10" fmla="*/ 48 w 240"/>
                <a:gd name="T11" fmla="*/ 8 h 193"/>
                <a:gd name="T12" fmla="*/ 52 w 240"/>
                <a:gd name="T13" fmla="*/ 16 h 193"/>
                <a:gd name="T14" fmla="*/ 56 w 240"/>
                <a:gd name="T15" fmla="*/ 20 h 193"/>
                <a:gd name="T16" fmla="*/ 64 w 240"/>
                <a:gd name="T17" fmla="*/ 32 h 193"/>
                <a:gd name="T18" fmla="*/ 76 w 240"/>
                <a:gd name="T19" fmla="*/ 32 h 193"/>
                <a:gd name="T20" fmla="*/ 92 w 240"/>
                <a:gd name="T21" fmla="*/ 40 h 193"/>
                <a:gd name="T22" fmla="*/ 120 w 240"/>
                <a:gd name="T23" fmla="*/ 40 h 193"/>
                <a:gd name="T24" fmla="*/ 124 w 240"/>
                <a:gd name="T25" fmla="*/ 28 h 193"/>
                <a:gd name="T26" fmla="*/ 140 w 240"/>
                <a:gd name="T27" fmla="*/ 20 h 193"/>
                <a:gd name="T28" fmla="*/ 152 w 240"/>
                <a:gd name="T29" fmla="*/ 16 h 193"/>
                <a:gd name="T30" fmla="*/ 172 w 240"/>
                <a:gd name="T31" fmla="*/ 24 h 193"/>
                <a:gd name="T32" fmla="*/ 180 w 240"/>
                <a:gd name="T33" fmla="*/ 32 h 193"/>
                <a:gd name="T34" fmla="*/ 200 w 240"/>
                <a:gd name="T35" fmla="*/ 44 h 193"/>
                <a:gd name="T36" fmla="*/ 200 w 240"/>
                <a:gd name="T37" fmla="*/ 56 h 193"/>
                <a:gd name="T38" fmla="*/ 204 w 240"/>
                <a:gd name="T39" fmla="*/ 64 h 193"/>
                <a:gd name="T40" fmla="*/ 196 w 240"/>
                <a:gd name="T41" fmla="*/ 72 h 193"/>
                <a:gd name="T42" fmla="*/ 204 w 240"/>
                <a:gd name="T43" fmla="*/ 80 h 193"/>
                <a:gd name="T44" fmla="*/ 204 w 240"/>
                <a:gd name="T45" fmla="*/ 100 h 193"/>
                <a:gd name="T46" fmla="*/ 216 w 240"/>
                <a:gd name="T47" fmla="*/ 116 h 193"/>
                <a:gd name="T48" fmla="*/ 216 w 240"/>
                <a:gd name="T49" fmla="*/ 145 h 193"/>
                <a:gd name="T50" fmla="*/ 228 w 240"/>
                <a:gd name="T51" fmla="*/ 153 h 193"/>
                <a:gd name="T52" fmla="*/ 232 w 240"/>
                <a:gd name="T53" fmla="*/ 161 h 193"/>
                <a:gd name="T54" fmla="*/ 240 w 240"/>
                <a:gd name="T55" fmla="*/ 173 h 193"/>
                <a:gd name="T56" fmla="*/ 224 w 240"/>
                <a:gd name="T57" fmla="*/ 177 h 193"/>
                <a:gd name="T58" fmla="*/ 224 w 240"/>
                <a:gd name="T59" fmla="*/ 193 h 193"/>
                <a:gd name="T60" fmla="*/ 212 w 240"/>
                <a:gd name="T61" fmla="*/ 193 h 193"/>
                <a:gd name="T62" fmla="*/ 208 w 240"/>
                <a:gd name="T63" fmla="*/ 189 h 193"/>
                <a:gd name="T64" fmla="*/ 188 w 240"/>
                <a:gd name="T65" fmla="*/ 189 h 193"/>
                <a:gd name="T66" fmla="*/ 180 w 240"/>
                <a:gd name="T67" fmla="*/ 185 h 193"/>
                <a:gd name="T68" fmla="*/ 168 w 240"/>
                <a:gd name="T69" fmla="*/ 177 h 193"/>
                <a:gd name="T70" fmla="*/ 164 w 240"/>
                <a:gd name="T71" fmla="*/ 169 h 193"/>
                <a:gd name="T72" fmla="*/ 152 w 240"/>
                <a:gd name="T73" fmla="*/ 169 h 193"/>
                <a:gd name="T74" fmla="*/ 132 w 240"/>
                <a:gd name="T75" fmla="*/ 173 h 193"/>
                <a:gd name="T76" fmla="*/ 120 w 240"/>
                <a:gd name="T77" fmla="*/ 169 h 193"/>
                <a:gd name="T78" fmla="*/ 112 w 240"/>
                <a:gd name="T79" fmla="*/ 161 h 193"/>
                <a:gd name="T80" fmla="*/ 100 w 240"/>
                <a:gd name="T81" fmla="*/ 157 h 193"/>
                <a:gd name="T82" fmla="*/ 92 w 240"/>
                <a:gd name="T83" fmla="*/ 145 h 193"/>
                <a:gd name="T84" fmla="*/ 92 w 240"/>
                <a:gd name="T85" fmla="*/ 145 h 193"/>
                <a:gd name="T86" fmla="*/ 84 w 240"/>
                <a:gd name="T87" fmla="*/ 129 h 193"/>
                <a:gd name="T88" fmla="*/ 72 w 240"/>
                <a:gd name="T89" fmla="*/ 129 h 193"/>
                <a:gd name="T90" fmla="*/ 68 w 240"/>
                <a:gd name="T91" fmla="*/ 125 h 193"/>
                <a:gd name="T92" fmla="*/ 68 w 240"/>
                <a:gd name="T93" fmla="*/ 133 h 193"/>
                <a:gd name="T94" fmla="*/ 60 w 240"/>
                <a:gd name="T95" fmla="*/ 129 h 193"/>
                <a:gd name="T96" fmla="*/ 56 w 240"/>
                <a:gd name="T97" fmla="*/ 112 h 193"/>
                <a:gd name="T98" fmla="*/ 48 w 240"/>
                <a:gd name="T99" fmla="*/ 96 h 193"/>
                <a:gd name="T100" fmla="*/ 32 w 240"/>
                <a:gd name="T101" fmla="*/ 92 h 193"/>
                <a:gd name="T102" fmla="*/ 32 w 240"/>
                <a:gd name="T103" fmla="*/ 84 h 193"/>
                <a:gd name="T104" fmla="*/ 24 w 240"/>
                <a:gd name="T105" fmla="*/ 76 h 193"/>
                <a:gd name="T106" fmla="*/ 28 w 240"/>
                <a:gd name="T107" fmla="*/ 64 h 193"/>
                <a:gd name="T108" fmla="*/ 28 w 240"/>
                <a:gd name="T109" fmla="*/ 56 h 193"/>
                <a:gd name="T110" fmla="*/ 32 w 240"/>
                <a:gd name="T111" fmla="*/ 56 h 193"/>
                <a:gd name="T112" fmla="*/ 20 w 240"/>
                <a:gd name="T113" fmla="*/ 52 h 193"/>
                <a:gd name="T114" fmla="*/ 12 w 240"/>
                <a:gd name="T115" fmla="*/ 40 h 193"/>
                <a:gd name="T116" fmla="*/ 8 w 240"/>
                <a:gd name="T117" fmla="*/ 32 h 193"/>
                <a:gd name="T118" fmla="*/ 4 w 240"/>
                <a:gd name="T119" fmla="*/ 20 h 193"/>
                <a:gd name="T120" fmla="*/ 0 w 240"/>
                <a:gd name="T121" fmla="*/ 8 h 193"/>
                <a:gd name="T122" fmla="*/ 4 w 240"/>
                <a:gd name="T123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0" h="193">
                  <a:moveTo>
                    <a:pt x="4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4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2" y="8"/>
                  </a:lnTo>
                  <a:lnTo>
                    <a:pt x="48" y="12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20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56" y="24"/>
                  </a:lnTo>
                  <a:lnTo>
                    <a:pt x="56" y="28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8" y="32"/>
                  </a:lnTo>
                  <a:lnTo>
                    <a:pt x="68" y="32"/>
                  </a:lnTo>
                  <a:lnTo>
                    <a:pt x="72" y="32"/>
                  </a:lnTo>
                  <a:lnTo>
                    <a:pt x="76" y="32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92" y="40"/>
                  </a:lnTo>
                  <a:lnTo>
                    <a:pt x="96" y="40"/>
                  </a:lnTo>
                  <a:lnTo>
                    <a:pt x="104" y="40"/>
                  </a:lnTo>
                  <a:lnTo>
                    <a:pt x="108" y="40"/>
                  </a:lnTo>
                  <a:lnTo>
                    <a:pt x="116" y="40"/>
                  </a:lnTo>
                  <a:lnTo>
                    <a:pt x="120" y="40"/>
                  </a:lnTo>
                  <a:lnTo>
                    <a:pt x="120" y="36"/>
                  </a:lnTo>
                  <a:lnTo>
                    <a:pt x="116" y="36"/>
                  </a:lnTo>
                  <a:lnTo>
                    <a:pt x="116" y="32"/>
                  </a:lnTo>
                  <a:lnTo>
                    <a:pt x="120" y="28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28" y="24"/>
                  </a:lnTo>
                  <a:lnTo>
                    <a:pt x="128" y="24"/>
                  </a:lnTo>
                  <a:lnTo>
                    <a:pt x="136" y="20"/>
                  </a:lnTo>
                  <a:lnTo>
                    <a:pt x="140" y="20"/>
                  </a:lnTo>
                  <a:lnTo>
                    <a:pt x="144" y="20"/>
                  </a:lnTo>
                  <a:lnTo>
                    <a:pt x="144" y="16"/>
                  </a:lnTo>
                  <a:lnTo>
                    <a:pt x="148" y="16"/>
                  </a:lnTo>
                  <a:lnTo>
                    <a:pt x="148" y="16"/>
                  </a:lnTo>
                  <a:lnTo>
                    <a:pt x="152" y="16"/>
                  </a:lnTo>
                  <a:lnTo>
                    <a:pt x="156" y="20"/>
                  </a:lnTo>
                  <a:lnTo>
                    <a:pt x="160" y="20"/>
                  </a:lnTo>
                  <a:lnTo>
                    <a:pt x="168" y="28"/>
                  </a:lnTo>
                  <a:lnTo>
                    <a:pt x="168" y="28"/>
                  </a:lnTo>
                  <a:lnTo>
                    <a:pt x="172" y="24"/>
                  </a:lnTo>
                  <a:lnTo>
                    <a:pt x="176" y="28"/>
                  </a:lnTo>
                  <a:lnTo>
                    <a:pt x="176" y="28"/>
                  </a:lnTo>
                  <a:lnTo>
                    <a:pt x="176" y="32"/>
                  </a:lnTo>
                  <a:lnTo>
                    <a:pt x="180" y="32"/>
                  </a:lnTo>
                  <a:lnTo>
                    <a:pt x="180" y="32"/>
                  </a:lnTo>
                  <a:lnTo>
                    <a:pt x="184" y="32"/>
                  </a:lnTo>
                  <a:lnTo>
                    <a:pt x="192" y="40"/>
                  </a:lnTo>
                  <a:lnTo>
                    <a:pt x="196" y="40"/>
                  </a:lnTo>
                  <a:lnTo>
                    <a:pt x="200" y="40"/>
                  </a:lnTo>
                  <a:lnTo>
                    <a:pt x="200" y="44"/>
                  </a:lnTo>
                  <a:lnTo>
                    <a:pt x="200" y="44"/>
                  </a:lnTo>
                  <a:lnTo>
                    <a:pt x="200" y="48"/>
                  </a:lnTo>
                  <a:lnTo>
                    <a:pt x="200" y="48"/>
                  </a:lnTo>
                  <a:lnTo>
                    <a:pt x="200" y="52"/>
                  </a:lnTo>
                  <a:lnTo>
                    <a:pt x="200" y="56"/>
                  </a:lnTo>
                  <a:lnTo>
                    <a:pt x="200" y="56"/>
                  </a:lnTo>
                  <a:lnTo>
                    <a:pt x="200" y="60"/>
                  </a:lnTo>
                  <a:lnTo>
                    <a:pt x="204" y="60"/>
                  </a:lnTo>
                  <a:lnTo>
                    <a:pt x="200" y="60"/>
                  </a:lnTo>
                  <a:lnTo>
                    <a:pt x="204" y="64"/>
                  </a:lnTo>
                  <a:lnTo>
                    <a:pt x="200" y="64"/>
                  </a:lnTo>
                  <a:lnTo>
                    <a:pt x="196" y="64"/>
                  </a:lnTo>
                  <a:lnTo>
                    <a:pt x="196" y="68"/>
                  </a:lnTo>
                  <a:lnTo>
                    <a:pt x="200" y="68"/>
                  </a:lnTo>
                  <a:lnTo>
                    <a:pt x="196" y="72"/>
                  </a:lnTo>
                  <a:lnTo>
                    <a:pt x="196" y="72"/>
                  </a:lnTo>
                  <a:lnTo>
                    <a:pt x="200" y="76"/>
                  </a:lnTo>
                  <a:lnTo>
                    <a:pt x="200" y="80"/>
                  </a:lnTo>
                  <a:lnTo>
                    <a:pt x="204" y="80"/>
                  </a:lnTo>
                  <a:lnTo>
                    <a:pt x="204" y="80"/>
                  </a:lnTo>
                  <a:lnTo>
                    <a:pt x="200" y="84"/>
                  </a:lnTo>
                  <a:lnTo>
                    <a:pt x="200" y="88"/>
                  </a:lnTo>
                  <a:lnTo>
                    <a:pt x="204" y="92"/>
                  </a:lnTo>
                  <a:lnTo>
                    <a:pt x="204" y="100"/>
                  </a:lnTo>
                  <a:lnTo>
                    <a:pt x="204" y="100"/>
                  </a:lnTo>
                  <a:lnTo>
                    <a:pt x="204" y="104"/>
                  </a:lnTo>
                  <a:lnTo>
                    <a:pt x="204" y="108"/>
                  </a:lnTo>
                  <a:lnTo>
                    <a:pt x="216" y="108"/>
                  </a:lnTo>
                  <a:lnTo>
                    <a:pt x="216" y="112"/>
                  </a:lnTo>
                  <a:lnTo>
                    <a:pt x="216" y="116"/>
                  </a:lnTo>
                  <a:lnTo>
                    <a:pt x="216" y="120"/>
                  </a:lnTo>
                  <a:lnTo>
                    <a:pt x="216" y="120"/>
                  </a:lnTo>
                  <a:lnTo>
                    <a:pt x="208" y="133"/>
                  </a:lnTo>
                  <a:lnTo>
                    <a:pt x="216" y="141"/>
                  </a:lnTo>
                  <a:lnTo>
                    <a:pt x="216" y="145"/>
                  </a:lnTo>
                  <a:lnTo>
                    <a:pt x="220" y="149"/>
                  </a:lnTo>
                  <a:lnTo>
                    <a:pt x="220" y="149"/>
                  </a:lnTo>
                  <a:lnTo>
                    <a:pt x="224" y="149"/>
                  </a:lnTo>
                  <a:lnTo>
                    <a:pt x="228" y="149"/>
                  </a:lnTo>
                  <a:lnTo>
                    <a:pt x="228" y="153"/>
                  </a:lnTo>
                  <a:lnTo>
                    <a:pt x="228" y="153"/>
                  </a:lnTo>
                  <a:lnTo>
                    <a:pt x="232" y="153"/>
                  </a:lnTo>
                  <a:lnTo>
                    <a:pt x="232" y="157"/>
                  </a:lnTo>
                  <a:lnTo>
                    <a:pt x="232" y="161"/>
                  </a:lnTo>
                  <a:lnTo>
                    <a:pt x="232" y="161"/>
                  </a:lnTo>
                  <a:lnTo>
                    <a:pt x="232" y="165"/>
                  </a:lnTo>
                  <a:lnTo>
                    <a:pt x="236" y="165"/>
                  </a:lnTo>
                  <a:lnTo>
                    <a:pt x="240" y="165"/>
                  </a:lnTo>
                  <a:lnTo>
                    <a:pt x="240" y="173"/>
                  </a:lnTo>
                  <a:lnTo>
                    <a:pt x="240" y="173"/>
                  </a:lnTo>
                  <a:lnTo>
                    <a:pt x="236" y="173"/>
                  </a:lnTo>
                  <a:lnTo>
                    <a:pt x="228" y="173"/>
                  </a:lnTo>
                  <a:lnTo>
                    <a:pt x="228" y="173"/>
                  </a:lnTo>
                  <a:lnTo>
                    <a:pt x="224" y="177"/>
                  </a:lnTo>
                  <a:lnTo>
                    <a:pt x="224" y="177"/>
                  </a:lnTo>
                  <a:lnTo>
                    <a:pt x="224" y="181"/>
                  </a:lnTo>
                  <a:lnTo>
                    <a:pt x="224" y="181"/>
                  </a:lnTo>
                  <a:lnTo>
                    <a:pt x="224" y="185"/>
                  </a:lnTo>
                  <a:lnTo>
                    <a:pt x="224" y="189"/>
                  </a:lnTo>
                  <a:lnTo>
                    <a:pt x="224" y="193"/>
                  </a:lnTo>
                  <a:lnTo>
                    <a:pt x="224" y="193"/>
                  </a:lnTo>
                  <a:lnTo>
                    <a:pt x="224" y="193"/>
                  </a:lnTo>
                  <a:lnTo>
                    <a:pt x="220" y="193"/>
                  </a:lnTo>
                  <a:lnTo>
                    <a:pt x="216" y="193"/>
                  </a:lnTo>
                  <a:lnTo>
                    <a:pt x="212" y="193"/>
                  </a:lnTo>
                  <a:lnTo>
                    <a:pt x="212" y="189"/>
                  </a:lnTo>
                  <a:lnTo>
                    <a:pt x="212" y="189"/>
                  </a:lnTo>
                  <a:lnTo>
                    <a:pt x="212" y="193"/>
                  </a:lnTo>
                  <a:lnTo>
                    <a:pt x="208" y="193"/>
                  </a:lnTo>
                  <a:lnTo>
                    <a:pt x="208" y="189"/>
                  </a:lnTo>
                  <a:lnTo>
                    <a:pt x="208" y="189"/>
                  </a:lnTo>
                  <a:lnTo>
                    <a:pt x="204" y="189"/>
                  </a:lnTo>
                  <a:lnTo>
                    <a:pt x="200" y="189"/>
                  </a:lnTo>
                  <a:lnTo>
                    <a:pt x="196" y="189"/>
                  </a:lnTo>
                  <a:lnTo>
                    <a:pt x="188" y="189"/>
                  </a:lnTo>
                  <a:lnTo>
                    <a:pt x="188" y="185"/>
                  </a:lnTo>
                  <a:lnTo>
                    <a:pt x="184" y="185"/>
                  </a:lnTo>
                  <a:lnTo>
                    <a:pt x="184" y="189"/>
                  </a:lnTo>
                  <a:lnTo>
                    <a:pt x="180" y="185"/>
                  </a:lnTo>
                  <a:lnTo>
                    <a:pt x="180" y="185"/>
                  </a:lnTo>
                  <a:lnTo>
                    <a:pt x="172" y="185"/>
                  </a:lnTo>
                  <a:lnTo>
                    <a:pt x="172" y="185"/>
                  </a:lnTo>
                  <a:lnTo>
                    <a:pt x="172" y="185"/>
                  </a:lnTo>
                  <a:lnTo>
                    <a:pt x="168" y="181"/>
                  </a:lnTo>
                  <a:lnTo>
                    <a:pt x="168" y="177"/>
                  </a:lnTo>
                  <a:lnTo>
                    <a:pt x="168" y="173"/>
                  </a:lnTo>
                  <a:lnTo>
                    <a:pt x="164" y="169"/>
                  </a:lnTo>
                  <a:lnTo>
                    <a:pt x="164" y="169"/>
                  </a:lnTo>
                  <a:lnTo>
                    <a:pt x="164" y="169"/>
                  </a:lnTo>
                  <a:lnTo>
                    <a:pt x="164" y="169"/>
                  </a:lnTo>
                  <a:lnTo>
                    <a:pt x="160" y="165"/>
                  </a:lnTo>
                  <a:lnTo>
                    <a:pt x="156" y="169"/>
                  </a:lnTo>
                  <a:lnTo>
                    <a:pt x="152" y="169"/>
                  </a:lnTo>
                  <a:lnTo>
                    <a:pt x="152" y="169"/>
                  </a:lnTo>
                  <a:lnTo>
                    <a:pt x="152" y="169"/>
                  </a:lnTo>
                  <a:lnTo>
                    <a:pt x="152" y="169"/>
                  </a:lnTo>
                  <a:lnTo>
                    <a:pt x="144" y="173"/>
                  </a:lnTo>
                  <a:lnTo>
                    <a:pt x="140" y="177"/>
                  </a:lnTo>
                  <a:lnTo>
                    <a:pt x="136" y="173"/>
                  </a:lnTo>
                  <a:lnTo>
                    <a:pt x="132" y="173"/>
                  </a:lnTo>
                  <a:lnTo>
                    <a:pt x="132" y="173"/>
                  </a:lnTo>
                  <a:lnTo>
                    <a:pt x="128" y="173"/>
                  </a:lnTo>
                  <a:lnTo>
                    <a:pt x="124" y="169"/>
                  </a:lnTo>
                  <a:lnTo>
                    <a:pt x="124" y="169"/>
                  </a:lnTo>
                  <a:lnTo>
                    <a:pt x="120" y="169"/>
                  </a:lnTo>
                  <a:lnTo>
                    <a:pt x="120" y="169"/>
                  </a:lnTo>
                  <a:lnTo>
                    <a:pt x="116" y="165"/>
                  </a:lnTo>
                  <a:lnTo>
                    <a:pt x="116" y="165"/>
                  </a:lnTo>
                  <a:lnTo>
                    <a:pt x="116" y="161"/>
                  </a:lnTo>
                  <a:lnTo>
                    <a:pt x="112" y="161"/>
                  </a:lnTo>
                  <a:lnTo>
                    <a:pt x="112" y="161"/>
                  </a:lnTo>
                  <a:lnTo>
                    <a:pt x="108" y="161"/>
                  </a:lnTo>
                  <a:lnTo>
                    <a:pt x="108" y="161"/>
                  </a:lnTo>
                  <a:lnTo>
                    <a:pt x="104" y="157"/>
                  </a:lnTo>
                  <a:lnTo>
                    <a:pt x="100" y="157"/>
                  </a:lnTo>
                  <a:lnTo>
                    <a:pt x="100" y="157"/>
                  </a:lnTo>
                  <a:lnTo>
                    <a:pt x="96" y="149"/>
                  </a:lnTo>
                  <a:lnTo>
                    <a:pt x="96" y="149"/>
                  </a:lnTo>
                  <a:lnTo>
                    <a:pt x="92" y="149"/>
                  </a:lnTo>
                  <a:lnTo>
                    <a:pt x="92" y="145"/>
                  </a:lnTo>
                  <a:lnTo>
                    <a:pt x="92" y="145"/>
                  </a:lnTo>
                  <a:lnTo>
                    <a:pt x="92" y="145"/>
                  </a:lnTo>
                  <a:lnTo>
                    <a:pt x="92" y="145"/>
                  </a:lnTo>
                  <a:lnTo>
                    <a:pt x="92" y="145"/>
                  </a:lnTo>
                  <a:lnTo>
                    <a:pt x="92" y="145"/>
                  </a:lnTo>
                  <a:lnTo>
                    <a:pt x="88" y="145"/>
                  </a:lnTo>
                  <a:lnTo>
                    <a:pt x="88" y="141"/>
                  </a:lnTo>
                  <a:lnTo>
                    <a:pt x="84" y="133"/>
                  </a:lnTo>
                  <a:lnTo>
                    <a:pt x="84" y="133"/>
                  </a:lnTo>
                  <a:lnTo>
                    <a:pt x="84" y="129"/>
                  </a:lnTo>
                  <a:lnTo>
                    <a:pt x="80" y="129"/>
                  </a:lnTo>
                  <a:lnTo>
                    <a:pt x="76" y="133"/>
                  </a:lnTo>
                  <a:lnTo>
                    <a:pt x="76" y="133"/>
                  </a:lnTo>
                  <a:lnTo>
                    <a:pt x="76" y="129"/>
                  </a:lnTo>
                  <a:lnTo>
                    <a:pt x="72" y="129"/>
                  </a:lnTo>
                  <a:lnTo>
                    <a:pt x="72" y="129"/>
                  </a:lnTo>
                  <a:lnTo>
                    <a:pt x="72" y="129"/>
                  </a:lnTo>
                  <a:lnTo>
                    <a:pt x="72" y="125"/>
                  </a:lnTo>
                  <a:lnTo>
                    <a:pt x="72" y="125"/>
                  </a:lnTo>
                  <a:lnTo>
                    <a:pt x="68" y="125"/>
                  </a:lnTo>
                  <a:lnTo>
                    <a:pt x="68" y="125"/>
                  </a:lnTo>
                  <a:lnTo>
                    <a:pt x="72" y="129"/>
                  </a:lnTo>
                  <a:lnTo>
                    <a:pt x="72" y="129"/>
                  </a:lnTo>
                  <a:lnTo>
                    <a:pt x="68" y="133"/>
                  </a:lnTo>
                  <a:lnTo>
                    <a:pt x="68" y="133"/>
                  </a:lnTo>
                  <a:lnTo>
                    <a:pt x="64" y="129"/>
                  </a:lnTo>
                  <a:lnTo>
                    <a:pt x="64" y="129"/>
                  </a:lnTo>
                  <a:lnTo>
                    <a:pt x="64" y="129"/>
                  </a:lnTo>
                  <a:lnTo>
                    <a:pt x="64" y="129"/>
                  </a:lnTo>
                  <a:lnTo>
                    <a:pt x="60" y="129"/>
                  </a:lnTo>
                  <a:lnTo>
                    <a:pt x="60" y="125"/>
                  </a:lnTo>
                  <a:lnTo>
                    <a:pt x="60" y="116"/>
                  </a:lnTo>
                  <a:lnTo>
                    <a:pt x="56" y="116"/>
                  </a:lnTo>
                  <a:lnTo>
                    <a:pt x="52" y="116"/>
                  </a:lnTo>
                  <a:lnTo>
                    <a:pt x="56" y="112"/>
                  </a:lnTo>
                  <a:lnTo>
                    <a:pt x="56" y="108"/>
                  </a:lnTo>
                  <a:lnTo>
                    <a:pt x="56" y="104"/>
                  </a:lnTo>
                  <a:lnTo>
                    <a:pt x="52" y="104"/>
                  </a:lnTo>
                  <a:lnTo>
                    <a:pt x="48" y="100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0" y="92"/>
                  </a:lnTo>
                  <a:lnTo>
                    <a:pt x="36" y="92"/>
                  </a:lnTo>
                  <a:lnTo>
                    <a:pt x="36" y="92"/>
                  </a:lnTo>
                  <a:lnTo>
                    <a:pt x="32" y="92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32" y="84"/>
                  </a:lnTo>
                  <a:lnTo>
                    <a:pt x="32" y="84"/>
                  </a:lnTo>
                  <a:lnTo>
                    <a:pt x="28" y="84"/>
                  </a:lnTo>
                  <a:lnTo>
                    <a:pt x="28" y="80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4" y="72"/>
                  </a:lnTo>
                  <a:lnTo>
                    <a:pt x="28" y="68"/>
                  </a:lnTo>
                  <a:lnTo>
                    <a:pt x="28" y="64"/>
                  </a:lnTo>
                  <a:lnTo>
                    <a:pt x="28" y="64"/>
                  </a:lnTo>
                  <a:lnTo>
                    <a:pt x="32" y="64"/>
                  </a:lnTo>
                  <a:lnTo>
                    <a:pt x="32" y="60"/>
                  </a:lnTo>
                  <a:lnTo>
                    <a:pt x="28" y="60"/>
                  </a:lnTo>
                  <a:lnTo>
                    <a:pt x="28" y="56"/>
                  </a:lnTo>
                  <a:lnTo>
                    <a:pt x="32" y="56"/>
                  </a:lnTo>
                  <a:lnTo>
                    <a:pt x="32" y="56"/>
                  </a:lnTo>
                  <a:lnTo>
                    <a:pt x="32" y="56"/>
                  </a:lnTo>
                  <a:lnTo>
                    <a:pt x="32" y="56"/>
                  </a:lnTo>
                  <a:lnTo>
                    <a:pt x="32" y="56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24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16" y="48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2" y="44"/>
                  </a:lnTo>
                  <a:lnTo>
                    <a:pt x="12" y="40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34" name="Freeform 83"/>
            <p:cNvSpPr>
              <a:spLocks/>
            </p:cNvSpPr>
            <p:nvPr/>
          </p:nvSpPr>
          <p:spPr bwMode="auto">
            <a:xfrm>
              <a:off x="4086225" y="2479675"/>
              <a:ext cx="69850" cy="57150"/>
            </a:xfrm>
            <a:custGeom>
              <a:avLst/>
              <a:gdLst>
                <a:gd name="T0" fmla="*/ 0 w 44"/>
                <a:gd name="T1" fmla="*/ 4 h 36"/>
                <a:gd name="T2" fmla="*/ 4 w 44"/>
                <a:gd name="T3" fmla="*/ 0 h 36"/>
                <a:gd name="T4" fmla="*/ 8 w 44"/>
                <a:gd name="T5" fmla="*/ 0 h 36"/>
                <a:gd name="T6" fmla="*/ 12 w 44"/>
                <a:gd name="T7" fmla="*/ 0 h 36"/>
                <a:gd name="T8" fmla="*/ 16 w 44"/>
                <a:gd name="T9" fmla="*/ 0 h 36"/>
                <a:gd name="T10" fmla="*/ 20 w 44"/>
                <a:gd name="T11" fmla="*/ 4 h 36"/>
                <a:gd name="T12" fmla="*/ 24 w 44"/>
                <a:gd name="T13" fmla="*/ 4 h 36"/>
                <a:gd name="T14" fmla="*/ 28 w 44"/>
                <a:gd name="T15" fmla="*/ 4 h 36"/>
                <a:gd name="T16" fmla="*/ 28 w 44"/>
                <a:gd name="T17" fmla="*/ 8 h 36"/>
                <a:gd name="T18" fmla="*/ 28 w 44"/>
                <a:gd name="T19" fmla="*/ 12 h 36"/>
                <a:gd name="T20" fmla="*/ 32 w 44"/>
                <a:gd name="T21" fmla="*/ 16 h 36"/>
                <a:gd name="T22" fmla="*/ 32 w 44"/>
                <a:gd name="T23" fmla="*/ 16 h 36"/>
                <a:gd name="T24" fmla="*/ 28 w 44"/>
                <a:gd name="T25" fmla="*/ 20 h 36"/>
                <a:gd name="T26" fmla="*/ 32 w 44"/>
                <a:gd name="T27" fmla="*/ 24 h 36"/>
                <a:gd name="T28" fmla="*/ 36 w 44"/>
                <a:gd name="T29" fmla="*/ 24 h 36"/>
                <a:gd name="T30" fmla="*/ 40 w 44"/>
                <a:gd name="T31" fmla="*/ 24 h 36"/>
                <a:gd name="T32" fmla="*/ 44 w 44"/>
                <a:gd name="T33" fmla="*/ 28 h 36"/>
                <a:gd name="T34" fmla="*/ 40 w 44"/>
                <a:gd name="T35" fmla="*/ 28 h 36"/>
                <a:gd name="T36" fmla="*/ 40 w 44"/>
                <a:gd name="T37" fmla="*/ 32 h 36"/>
                <a:gd name="T38" fmla="*/ 40 w 44"/>
                <a:gd name="T39" fmla="*/ 32 h 36"/>
                <a:gd name="T40" fmla="*/ 40 w 44"/>
                <a:gd name="T41" fmla="*/ 36 h 36"/>
                <a:gd name="T42" fmla="*/ 36 w 44"/>
                <a:gd name="T43" fmla="*/ 36 h 36"/>
                <a:gd name="T44" fmla="*/ 32 w 44"/>
                <a:gd name="T45" fmla="*/ 28 h 36"/>
                <a:gd name="T46" fmla="*/ 28 w 44"/>
                <a:gd name="T47" fmla="*/ 28 h 36"/>
                <a:gd name="T48" fmla="*/ 28 w 44"/>
                <a:gd name="T49" fmla="*/ 24 h 36"/>
                <a:gd name="T50" fmla="*/ 24 w 44"/>
                <a:gd name="T51" fmla="*/ 24 h 36"/>
                <a:gd name="T52" fmla="*/ 24 w 44"/>
                <a:gd name="T53" fmla="*/ 24 h 36"/>
                <a:gd name="T54" fmla="*/ 20 w 44"/>
                <a:gd name="T55" fmla="*/ 20 h 36"/>
                <a:gd name="T56" fmla="*/ 20 w 44"/>
                <a:gd name="T57" fmla="*/ 24 h 36"/>
                <a:gd name="T58" fmla="*/ 16 w 44"/>
                <a:gd name="T59" fmla="*/ 24 h 36"/>
                <a:gd name="T60" fmla="*/ 16 w 44"/>
                <a:gd name="T61" fmla="*/ 20 h 36"/>
                <a:gd name="T62" fmla="*/ 16 w 44"/>
                <a:gd name="T63" fmla="*/ 20 h 36"/>
                <a:gd name="T64" fmla="*/ 12 w 44"/>
                <a:gd name="T65" fmla="*/ 20 h 36"/>
                <a:gd name="T66" fmla="*/ 8 w 44"/>
                <a:gd name="T67" fmla="*/ 20 h 36"/>
                <a:gd name="T68" fmla="*/ 4 w 44"/>
                <a:gd name="T69" fmla="*/ 16 h 36"/>
                <a:gd name="T70" fmla="*/ 4 w 44"/>
                <a:gd name="T71" fmla="*/ 12 h 36"/>
                <a:gd name="T72" fmla="*/ 4 w 44"/>
                <a:gd name="T73" fmla="*/ 8 h 36"/>
                <a:gd name="T74" fmla="*/ 4 w 44"/>
                <a:gd name="T75" fmla="*/ 8 h 36"/>
                <a:gd name="T76" fmla="*/ 4 w 44"/>
                <a:gd name="T77" fmla="*/ 8 h 36"/>
                <a:gd name="T78" fmla="*/ 4 w 44"/>
                <a:gd name="T79" fmla="*/ 4 h 36"/>
                <a:gd name="T80" fmla="*/ 0 w 44"/>
                <a:gd name="T81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" h="36">
                  <a:moveTo>
                    <a:pt x="0" y="4"/>
                  </a:moveTo>
                  <a:lnTo>
                    <a:pt x="4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8" y="4"/>
                  </a:lnTo>
                  <a:lnTo>
                    <a:pt x="28" y="8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28" y="20"/>
                  </a:lnTo>
                  <a:lnTo>
                    <a:pt x="32" y="24"/>
                  </a:lnTo>
                  <a:lnTo>
                    <a:pt x="36" y="24"/>
                  </a:lnTo>
                  <a:lnTo>
                    <a:pt x="40" y="24"/>
                  </a:lnTo>
                  <a:lnTo>
                    <a:pt x="44" y="28"/>
                  </a:lnTo>
                  <a:lnTo>
                    <a:pt x="40" y="28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0" y="36"/>
                  </a:lnTo>
                  <a:lnTo>
                    <a:pt x="36" y="36"/>
                  </a:lnTo>
                  <a:lnTo>
                    <a:pt x="32" y="28"/>
                  </a:lnTo>
                  <a:lnTo>
                    <a:pt x="28" y="28"/>
                  </a:lnTo>
                  <a:lnTo>
                    <a:pt x="28" y="24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0" y="20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4"/>
                  </a:lnTo>
                  <a:lnTo>
                    <a:pt x="0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35" name="Freeform 84"/>
            <p:cNvSpPr>
              <a:spLocks noEditPoints="1"/>
            </p:cNvSpPr>
            <p:nvPr/>
          </p:nvSpPr>
          <p:spPr bwMode="auto">
            <a:xfrm>
              <a:off x="3773488" y="2466975"/>
              <a:ext cx="350838" cy="139700"/>
            </a:xfrm>
            <a:custGeom>
              <a:avLst/>
              <a:gdLst>
                <a:gd name="T0" fmla="*/ 12 w 221"/>
                <a:gd name="T1" fmla="*/ 8 h 88"/>
                <a:gd name="T2" fmla="*/ 20 w 221"/>
                <a:gd name="T3" fmla="*/ 0 h 88"/>
                <a:gd name="T4" fmla="*/ 32 w 221"/>
                <a:gd name="T5" fmla="*/ 8 h 88"/>
                <a:gd name="T6" fmla="*/ 32 w 221"/>
                <a:gd name="T7" fmla="*/ 16 h 88"/>
                <a:gd name="T8" fmla="*/ 12 w 221"/>
                <a:gd name="T9" fmla="*/ 24 h 88"/>
                <a:gd name="T10" fmla="*/ 12 w 221"/>
                <a:gd name="T11" fmla="*/ 24 h 88"/>
                <a:gd name="T12" fmla="*/ 4 w 221"/>
                <a:gd name="T13" fmla="*/ 20 h 88"/>
                <a:gd name="T14" fmla="*/ 169 w 221"/>
                <a:gd name="T15" fmla="*/ 12 h 88"/>
                <a:gd name="T16" fmla="*/ 153 w 221"/>
                <a:gd name="T17" fmla="*/ 12 h 88"/>
                <a:gd name="T18" fmla="*/ 137 w 221"/>
                <a:gd name="T19" fmla="*/ 16 h 88"/>
                <a:gd name="T20" fmla="*/ 121 w 221"/>
                <a:gd name="T21" fmla="*/ 8 h 88"/>
                <a:gd name="T22" fmla="*/ 109 w 221"/>
                <a:gd name="T23" fmla="*/ 4 h 88"/>
                <a:gd name="T24" fmla="*/ 97 w 221"/>
                <a:gd name="T25" fmla="*/ 0 h 88"/>
                <a:gd name="T26" fmla="*/ 76 w 221"/>
                <a:gd name="T27" fmla="*/ 4 h 88"/>
                <a:gd name="T28" fmla="*/ 64 w 221"/>
                <a:gd name="T29" fmla="*/ 12 h 88"/>
                <a:gd name="T30" fmla="*/ 48 w 221"/>
                <a:gd name="T31" fmla="*/ 12 h 88"/>
                <a:gd name="T32" fmla="*/ 40 w 221"/>
                <a:gd name="T33" fmla="*/ 20 h 88"/>
                <a:gd name="T34" fmla="*/ 36 w 221"/>
                <a:gd name="T35" fmla="*/ 24 h 88"/>
                <a:gd name="T36" fmla="*/ 28 w 221"/>
                <a:gd name="T37" fmla="*/ 24 h 88"/>
                <a:gd name="T38" fmla="*/ 16 w 221"/>
                <a:gd name="T39" fmla="*/ 24 h 88"/>
                <a:gd name="T40" fmla="*/ 8 w 221"/>
                <a:gd name="T41" fmla="*/ 36 h 88"/>
                <a:gd name="T42" fmla="*/ 16 w 221"/>
                <a:gd name="T43" fmla="*/ 40 h 88"/>
                <a:gd name="T44" fmla="*/ 16 w 221"/>
                <a:gd name="T45" fmla="*/ 48 h 88"/>
                <a:gd name="T46" fmla="*/ 16 w 221"/>
                <a:gd name="T47" fmla="*/ 52 h 88"/>
                <a:gd name="T48" fmla="*/ 12 w 221"/>
                <a:gd name="T49" fmla="*/ 52 h 88"/>
                <a:gd name="T50" fmla="*/ 16 w 221"/>
                <a:gd name="T51" fmla="*/ 60 h 88"/>
                <a:gd name="T52" fmla="*/ 20 w 221"/>
                <a:gd name="T53" fmla="*/ 68 h 88"/>
                <a:gd name="T54" fmla="*/ 24 w 221"/>
                <a:gd name="T55" fmla="*/ 76 h 88"/>
                <a:gd name="T56" fmla="*/ 24 w 221"/>
                <a:gd name="T57" fmla="*/ 76 h 88"/>
                <a:gd name="T58" fmla="*/ 32 w 221"/>
                <a:gd name="T59" fmla="*/ 80 h 88"/>
                <a:gd name="T60" fmla="*/ 40 w 221"/>
                <a:gd name="T61" fmla="*/ 76 h 88"/>
                <a:gd name="T62" fmla="*/ 44 w 221"/>
                <a:gd name="T63" fmla="*/ 80 h 88"/>
                <a:gd name="T64" fmla="*/ 52 w 221"/>
                <a:gd name="T65" fmla="*/ 84 h 88"/>
                <a:gd name="T66" fmla="*/ 60 w 221"/>
                <a:gd name="T67" fmla="*/ 80 h 88"/>
                <a:gd name="T68" fmla="*/ 80 w 221"/>
                <a:gd name="T69" fmla="*/ 84 h 88"/>
                <a:gd name="T70" fmla="*/ 101 w 221"/>
                <a:gd name="T71" fmla="*/ 84 h 88"/>
                <a:gd name="T72" fmla="*/ 121 w 221"/>
                <a:gd name="T73" fmla="*/ 76 h 88"/>
                <a:gd name="T74" fmla="*/ 121 w 221"/>
                <a:gd name="T75" fmla="*/ 80 h 88"/>
                <a:gd name="T76" fmla="*/ 129 w 221"/>
                <a:gd name="T77" fmla="*/ 84 h 88"/>
                <a:gd name="T78" fmla="*/ 137 w 221"/>
                <a:gd name="T79" fmla="*/ 76 h 88"/>
                <a:gd name="T80" fmla="*/ 157 w 221"/>
                <a:gd name="T81" fmla="*/ 76 h 88"/>
                <a:gd name="T82" fmla="*/ 173 w 221"/>
                <a:gd name="T83" fmla="*/ 72 h 88"/>
                <a:gd name="T84" fmla="*/ 193 w 221"/>
                <a:gd name="T85" fmla="*/ 68 h 88"/>
                <a:gd name="T86" fmla="*/ 213 w 221"/>
                <a:gd name="T87" fmla="*/ 68 h 88"/>
                <a:gd name="T88" fmla="*/ 217 w 221"/>
                <a:gd name="T89" fmla="*/ 64 h 88"/>
                <a:gd name="T90" fmla="*/ 213 w 221"/>
                <a:gd name="T91" fmla="*/ 48 h 88"/>
                <a:gd name="T92" fmla="*/ 209 w 221"/>
                <a:gd name="T93" fmla="*/ 36 h 88"/>
                <a:gd name="T94" fmla="*/ 209 w 221"/>
                <a:gd name="T95" fmla="*/ 28 h 88"/>
                <a:gd name="T96" fmla="*/ 201 w 221"/>
                <a:gd name="T97" fmla="*/ 16 h 88"/>
                <a:gd name="T98" fmla="*/ 185 w 221"/>
                <a:gd name="T99" fmla="*/ 8 h 88"/>
                <a:gd name="T100" fmla="*/ 177 w 221"/>
                <a:gd name="T101" fmla="*/ 4 h 88"/>
                <a:gd name="T102" fmla="*/ 28 w 221"/>
                <a:gd name="T103" fmla="*/ 80 h 88"/>
                <a:gd name="T104" fmla="*/ 8 w 221"/>
                <a:gd name="T105" fmla="*/ 2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1" h="88">
                  <a:moveTo>
                    <a:pt x="4" y="20"/>
                  </a:moveTo>
                  <a:lnTo>
                    <a:pt x="8" y="20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12" y="12"/>
                  </a:lnTo>
                  <a:lnTo>
                    <a:pt x="12" y="8"/>
                  </a:lnTo>
                  <a:lnTo>
                    <a:pt x="8" y="8"/>
                  </a:lnTo>
                  <a:lnTo>
                    <a:pt x="8" y="4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24" y="0"/>
                  </a:lnTo>
                  <a:lnTo>
                    <a:pt x="24" y="4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2" y="8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4" y="16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2" y="24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2" y="20"/>
                  </a:lnTo>
                  <a:lnTo>
                    <a:pt x="12" y="24"/>
                  </a:lnTo>
                  <a:lnTo>
                    <a:pt x="8" y="20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close/>
                  <a:moveTo>
                    <a:pt x="177" y="4"/>
                  </a:moveTo>
                  <a:lnTo>
                    <a:pt x="177" y="4"/>
                  </a:lnTo>
                  <a:lnTo>
                    <a:pt x="177" y="8"/>
                  </a:lnTo>
                  <a:lnTo>
                    <a:pt x="173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57" y="16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3" y="12"/>
                  </a:lnTo>
                  <a:lnTo>
                    <a:pt x="153" y="12"/>
                  </a:lnTo>
                  <a:lnTo>
                    <a:pt x="149" y="12"/>
                  </a:lnTo>
                  <a:lnTo>
                    <a:pt x="145" y="16"/>
                  </a:lnTo>
                  <a:lnTo>
                    <a:pt x="141" y="16"/>
                  </a:lnTo>
                  <a:lnTo>
                    <a:pt x="137" y="12"/>
                  </a:lnTo>
                  <a:lnTo>
                    <a:pt x="137" y="16"/>
                  </a:lnTo>
                  <a:lnTo>
                    <a:pt x="129" y="12"/>
                  </a:lnTo>
                  <a:lnTo>
                    <a:pt x="129" y="12"/>
                  </a:lnTo>
                  <a:lnTo>
                    <a:pt x="125" y="8"/>
                  </a:lnTo>
                  <a:lnTo>
                    <a:pt x="121" y="8"/>
                  </a:lnTo>
                  <a:lnTo>
                    <a:pt x="121" y="12"/>
                  </a:lnTo>
                  <a:lnTo>
                    <a:pt x="121" y="8"/>
                  </a:lnTo>
                  <a:lnTo>
                    <a:pt x="117" y="8"/>
                  </a:lnTo>
                  <a:lnTo>
                    <a:pt x="117" y="4"/>
                  </a:lnTo>
                  <a:lnTo>
                    <a:pt x="117" y="4"/>
                  </a:lnTo>
                  <a:lnTo>
                    <a:pt x="113" y="4"/>
                  </a:lnTo>
                  <a:lnTo>
                    <a:pt x="113" y="4"/>
                  </a:lnTo>
                  <a:lnTo>
                    <a:pt x="109" y="4"/>
                  </a:lnTo>
                  <a:lnTo>
                    <a:pt x="109" y="8"/>
                  </a:lnTo>
                  <a:lnTo>
                    <a:pt x="105" y="4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1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3" y="0"/>
                  </a:lnTo>
                  <a:lnTo>
                    <a:pt x="88" y="0"/>
                  </a:lnTo>
                  <a:lnTo>
                    <a:pt x="84" y="0"/>
                  </a:lnTo>
                  <a:lnTo>
                    <a:pt x="80" y="4"/>
                  </a:lnTo>
                  <a:lnTo>
                    <a:pt x="76" y="4"/>
                  </a:lnTo>
                  <a:lnTo>
                    <a:pt x="72" y="4"/>
                  </a:lnTo>
                  <a:lnTo>
                    <a:pt x="72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4" y="8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4" y="16"/>
                  </a:lnTo>
                  <a:lnTo>
                    <a:pt x="60" y="16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44" y="12"/>
                  </a:lnTo>
                  <a:lnTo>
                    <a:pt x="40" y="12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0" y="20"/>
                  </a:lnTo>
                  <a:lnTo>
                    <a:pt x="44" y="20"/>
                  </a:lnTo>
                  <a:lnTo>
                    <a:pt x="48" y="20"/>
                  </a:lnTo>
                  <a:lnTo>
                    <a:pt x="44" y="20"/>
                  </a:lnTo>
                  <a:lnTo>
                    <a:pt x="40" y="20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40" y="24"/>
                  </a:lnTo>
                  <a:lnTo>
                    <a:pt x="40" y="28"/>
                  </a:lnTo>
                  <a:lnTo>
                    <a:pt x="36" y="28"/>
                  </a:lnTo>
                  <a:lnTo>
                    <a:pt x="32" y="28"/>
                  </a:lnTo>
                  <a:lnTo>
                    <a:pt x="28" y="24"/>
                  </a:lnTo>
                  <a:lnTo>
                    <a:pt x="28" y="28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4" y="28"/>
                  </a:lnTo>
                  <a:lnTo>
                    <a:pt x="20" y="28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8" y="28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6"/>
                  </a:lnTo>
                  <a:lnTo>
                    <a:pt x="12" y="56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20" y="60"/>
                  </a:lnTo>
                  <a:lnTo>
                    <a:pt x="20" y="64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24" y="68"/>
                  </a:lnTo>
                  <a:lnTo>
                    <a:pt x="24" y="72"/>
                  </a:lnTo>
                  <a:lnTo>
                    <a:pt x="24" y="72"/>
                  </a:lnTo>
                  <a:lnTo>
                    <a:pt x="24" y="72"/>
                  </a:lnTo>
                  <a:lnTo>
                    <a:pt x="20" y="76"/>
                  </a:lnTo>
                  <a:lnTo>
                    <a:pt x="24" y="76"/>
                  </a:lnTo>
                  <a:lnTo>
                    <a:pt x="28" y="76"/>
                  </a:lnTo>
                  <a:lnTo>
                    <a:pt x="32" y="76"/>
                  </a:lnTo>
                  <a:lnTo>
                    <a:pt x="32" y="76"/>
                  </a:lnTo>
                  <a:lnTo>
                    <a:pt x="32" y="76"/>
                  </a:lnTo>
                  <a:lnTo>
                    <a:pt x="28" y="76"/>
                  </a:lnTo>
                  <a:lnTo>
                    <a:pt x="24" y="76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8" y="80"/>
                  </a:lnTo>
                  <a:lnTo>
                    <a:pt x="28" y="80"/>
                  </a:lnTo>
                  <a:lnTo>
                    <a:pt x="32" y="76"/>
                  </a:lnTo>
                  <a:lnTo>
                    <a:pt x="32" y="80"/>
                  </a:lnTo>
                  <a:lnTo>
                    <a:pt x="32" y="80"/>
                  </a:lnTo>
                  <a:lnTo>
                    <a:pt x="32" y="80"/>
                  </a:lnTo>
                  <a:lnTo>
                    <a:pt x="32" y="76"/>
                  </a:lnTo>
                  <a:lnTo>
                    <a:pt x="36" y="76"/>
                  </a:lnTo>
                  <a:lnTo>
                    <a:pt x="36" y="76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40" y="76"/>
                  </a:lnTo>
                  <a:lnTo>
                    <a:pt x="44" y="76"/>
                  </a:lnTo>
                  <a:lnTo>
                    <a:pt x="44" y="80"/>
                  </a:lnTo>
                  <a:lnTo>
                    <a:pt x="44" y="80"/>
                  </a:lnTo>
                  <a:lnTo>
                    <a:pt x="44" y="80"/>
                  </a:lnTo>
                  <a:lnTo>
                    <a:pt x="44" y="84"/>
                  </a:lnTo>
                  <a:lnTo>
                    <a:pt x="44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52" y="84"/>
                  </a:lnTo>
                  <a:lnTo>
                    <a:pt x="52" y="8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60" y="84"/>
                  </a:lnTo>
                  <a:lnTo>
                    <a:pt x="60" y="84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6"/>
                  </a:lnTo>
                  <a:lnTo>
                    <a:pt x="64" y="76"/>
                  </a:lnTo>
                  <a:lnTo>
                    <a:pt x="68" y="76"/>
                  </a:lnTo>
                  <a:lnTo>
                    <a:pt x="76" y="80"/>
                  </a:lnTo>
                  <a:lnTo>
                    <a:pt x="76" y="80"/>
                  </a:lnTo>
                  <a:lnTo>
                    <a:pt x="80" y="84"/>
                  </a:lnTo>
                  <a:lnTo>
                    <a:pt x="84" y="88"/>
                  </a:lnTo>
                  <a:lnTo>
                    <a:pt x="97" y="84"/>
                  </a:lnTo>
                  <a:lnTo>
                    <a:pt x="101" y="84"/>
                  </a:lnTo>
                  <a:lnTo>
                    <a:pt x="101" y="84"/>
                  </a:lnTo>
                  <a:lnTo>
                    <a:pt x="101" y="84"/>
                  </a:lnTo>
                  <a:lnTo>
                    <a:pt x="101" y="84"/>
                  </a:lnTo>
                  <a:lnTo>
                    <a:pt x="101" y="80"/>
                  </a:lnTo>
                  <a:lnTo>
                    <a:pt x="109" y="76"/>
                  </a:lnTo>
                  <a:lnTo>
                    <a:pt x="109" y="76"/>
                  </a:lnTo>
                  <a:lnTo>
                    <a:pt x="113" y="76"/>
                  </a:lnTo>
                  <a:lnTo>
                    <a:pt x="117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5" y="76"/>
                  </a:lnTo>
                  <a:lnTo>
                    <a:pt x="125" y="76"/>
                  </a:lnTo>
                  <a:lnTo>
                    <a:pt x="125" y="76"/>
                  </a:lnTo>
                  <a:lnTo>
                    <a:pt x="125" y="80"/>
                  </a:lnTo>
                  <a:lnTo>
                    <a:pt x="121" y="80"/>
                  </a:lnTo>
                  <a:lnTo>
                    <a:pt x="121" y="84"/>
                  </a:lnTo>
                  <a:lnTo>
                    <a:pt x="125" y="84"/>
                  </a:lnTo>
                  <a:lnTo>
                    <a:pt x="125" y="88"/>
                  </a:lnTo>
                  <a:lnTo>
                    <a:pt x="125" y="88"/>
                  </a:lnTo>
                  <a:lnTo>
                    <a:pt x="129" y="88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33" y="84"/>
                  </a:lnTo>
                  <a:lnTo>
                    <a:pt x="133" y="76"/>
                  </a:lnTo>
                  <a:lnTo>
                    <a:pt x="133" y="76"/>
                  </a:lnTo>
                  <a:lnTo>
                    <a:pt x="137" y="76"/>
                  </a:lnTo>
                  <a:lnTo>
                    <a:pt x="137" y="76"/>
                  </a:lnTo>
                  <a:lnTo>
                    <a:pt x="145" y="76"/>
                  </a:lnTo>
                  <a:lnTo>
                    <a:pt x="145" y="76"/>
                  </a:lnTo>
                  <a:lnTo>
                    <a:pt x="145" y="72"/>
                  </a:lnTo>
                  <a:lnTo>
                    <a:pt x="153" y="72"/>
                  </a:lnTo>
                  <a:lnTo>
                    <a:pt x="153" y="72"/>
                  </a:lnTo>
                  <a:lnTo>
                    <a:pt x="157" y="76"/>
                  </a:lnTo>
                  <a:lnTo>
                    <a:pt x="161" y="76"/>
                  </a:lnTo>
                  <a:lnTo>
                    <a:pt x="165" y="76"/>
                  </a:lnTo>
                  <a:lnTo>
                    <a:pt x="165" y="76"/>
                  </a:lnTo>
                  <a:lnTo>
                    <a:pt x="169" y="72"/>
                  </a:lnTo>
                  <a:lnTo>
                    <a:pt x="169" y="72"/>
                  </a:lnTo>
                  <a:lnTo>
                    <a:pt x="173" y="72"/>
                  </a:lnTo>
                  <a:lnTo>
                    <a:pt x="177" y="72"/>
                  </a:lnTo>
                  <a:lnTo>
                    <a:pt x="181" y="72"/>
                  </a:lnTo>
                  <a:lnTo>
                    <a:pt x="185" y="72"/>
                  </a:lnTo>
                  <a:lnTo>
                    <a:pt x="189" y="68"/>
                  </a:lnTo>
                  <a:lnTo>
                    <a:pt x="193" y="68"/>
                  </a:lnTo>
                  <a:lnTo>
                    <a:pt x="193" y="68"/>
                  </a:lnTo>
                  <a:lnTo>
                    <a:pt x="197" y="68"/>
                  </a:lnTo>
                  <a:lnTo>
                    <a:pt x="201" y="68"/>
                  </a:lnTo>
                  <a:lnTo>
                    <a:pt x="201" y="68"/>
                  </a:lnTo>
                  <a:lnTo>
                    <a:pt x="205" y="68"/>
                  </a:lnTo>
                  <a:lnTo>
                    <a:pt x="209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3" y="68"/>
                  </a:lnTo>
                  <a:lnTo>
                    <a:pt x="217" y="72"/>
                  </a:lnTo>
                  <a:lnTo>
                    <a:pt x="221" y="68"/>
                  </a:lnTo>
                  <a:lnTo>
                    <a:pt x="221" y="68"/>
                  </a:lnTo>
                  <a:lnTo>
                    <a:pt x="217" y="64"/>
                  </a:lnTo>
                  <a:lnTo>
                    <a:pt x="217" y="60"/>
                  </a:lnTo>
                  <a:lnTo>
                    <a:pt x="213" y="60"/>
                  </a:lnTo>
                  <a:lnTo>
                    <a:pt x="213" y="56"/>
                  </a:lnTo>
                  <a:lnTo>
                    <a:pt x="213" y="56"/>
                  </a:lnTo>
                  <a:lnTo>
                    <a:pt x="213" y="52"/>
                  </a:lnTo>
                  <a:lnTo>
                    <a:pt x="213" y="48"/>
                  </a:lnTo>
                  <a:lnTo>
                    <a:pt x="213" y="48"/>
                  </a:lnTo>
                  <a:lnTo>
                    <a:pt x="213" y="48"/>
                  </a:lnTo>
                  <a:lnTo>
                    <a:pt x="213" y="44"/>
                  </a:lnTo>
                  <a:lnTo>
                    <a:pt x="209" y="40"/>
                  </a:lnTo>
                  <a:lnTo>
                    <a:pt x="209" y="36"/>
                  </a:lnTo>
                  <a:lnTo>
                    <a:pt x="209" y="36"/>
                  </a:lnTo>
                  <a:lnTo>
                    <a:pt x="213" y="36"/>
                  </a:lnTo>
                  <a:lnTo>
                    <a:pt x="213" y="32"/>
                  </a:lnTo>
                  <a:lnTo>
                    <a:pt x="213" y="32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09" y="28"/>
                  </a:lnTo>
                  <a:lnTo>
                    <a:pt x="205" y="28"/>
                  </a:lnTo>
                  <a:lnTo>
                    <a:pt x="201" y="24"/>
                  </a:lnTo>
                  <a:lnTo>
                    <a:pt x="201" y="20"/>
                  </a:lnTo>
                  <a:lnTo>
                    <a:pt x="201" y="16"/>
                  </a:lnTo>
                  <a:lnTo>
                    <a:pt x="201" y="16"/>
                  </a:lnTo>
                  <a:lnTo>
                    <a:pt x="201" y="16"/>
                  </a:lnTo>
                  <a:lnTo>
                    <a:pt x="201" y="12"/>
                  </a:lnTo>
                  <a:lnTo>
                    <a:pt x="197" y="12"/>
                  </a:lnTo>
                  <a:lnTo>
                    <a:pt x="197" y="8"/>
                  </a:lnTo>
                  <a:lnTo>
                    <a:pt x="189" y="4"/>
                  </a:lnTo>
                  <a:lnTo>
                    <a:pt x="189" y="4"/>
                  </a:lnTo>
                  <a:lnTo>
                    <a:pt x="185" y="8"/>
                  </a:lnTo>
                  <a:lnTo>
                    <a:pt x="185" y="8"/>
                  </a:lnTo>
                  <a:lnTo>
                    <a:pt x="181" y="4"/>
                  </a:lnTo>
                  <a:lnTo>
                    <a:pt x="181" y="8"/>
                  </a:lnTo>
                  <a:lnTo>
                    <a:pt x="181" y="8"/>
                  </a:lnTo>
                  <a:lnTo>
                    <a:pt x="181" y="4"/>
                  </a:lnTo>
                  <a:lnTo>
                    <a:pt x="177" y="4"/>
                  </a:lnTo>
                  <a:lnTo>
                    <a:pt x="177" y="4"/>
                  </a:lnTo>
                  <a:close/>
                  <a:moveTo>
                    <a:pt x="28" y="80"/>
                  </a:moveTo>
                  <a:lnTo>
                    <a:pt x="28" y="80"/>
                  </a:lnTo>
                  <a:lnTo>
                    <a:pt x="28" y="80"/>
                  </a:lnTo>
                  <a:lnTo>
                    <a:pt x="28" y="80"/>
                  </a:lnTo>
                  <a:lnTo>
                    <a:pt x="28" y="80"/>
                  </a:lnTo>
                  <a:lnTo>
                    <a:pt x="28" y="80"/>
                  </a:lnTo>
                  <a:lnTo>
                    <a:pt x="28" y="80"/>
                  </a:lnTo>
                  <a:close/>
                  <a:moveTo>
                    <a:pt x="0" y="28"/>
                  </a:moveTo>
                  <a:lnTo>
                    <a:pt x="4" y="28"/>
                  </a:lnTo>
                  <a:lnTo>
                    <a:pt x="4" y="28"/>
                  </a:lnTo>
                  <a:lnTo>
                    <a:pt x="8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0" y="2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36" name="Freeform 85"/>
            <p:cNvSpPr>
              <a:spLocks/>
            </p:cNvSpPr>
            <p:nvPr/>
          </p:nvSpPr>
          <p:spPr bwMode="auto">
            <a:xfrm>
              <a:off x="4029075" y="2574925"/>
              <a:ext cx="177800" cy="173038"/>
            </a:xfrm>
            <a:custGeom>
              <a:avLst/>
              <a:gdLst>
                <a:gd name="T0" fmla="*/ 112 w 112"/>
                <a:gd name="T1" fmla="*/ 93 h 109"/>
                <a:gd name="T2" fmla="*/ 108 w 112"/>
                <a:gd name="T3" fmla="*/ 89 h 109"/>
                <a:gd name="T4" fmla="*/ 104 w 112"/>
                <a:gd name="T5" fmla="*/ 80 h 109"/>
                <a:gd name="T6" fmla="*/ 104 w 112"/>
                <a:gd name="T7" fmla="*/ 76 h 109"/>
                <a:gd name="T8" fmla="*/ 104 w 112"/>
                <a:gd name="T9" fmla="*/ 68 h 109"/>
                <a:gd name="T10" fmla="*/ 96 w 112"/>
                <a:gd name="T11" fmla="*/ 64 h 109"/>
                <a:gd name="T12" fmla="*/ 96 w 112"/>
                <a:gd name="T13" fmla="*/ 60 h 109"/>
                <a:gd name="T14" fmla="*/ 84 w 112"/>
                <a:gd name="T15" fmla="*/ 56 h 109"/>
                <a:gd name="T16" fmla="*/ 80 w 112"/>
                <a:gd name="T17" fmla="*/ 56 h 109"/>
                <a:gd name="T18" fmla="*/ 80 w 112"/>
                <a:gd name="T19" fmla="*/ 52 h 109"/>
                <a:gd name="T20" fmla="*/ 80 w 112"/>
                <a:gd name="T21" fmla="*/ 48 h 109"/>
                <a:gd name="T22" fmla="*/ 76 w 112"/>
                <a:gd name="T23" fmla="*/ 48 h 109"/>
                <a:gd name="T24" fmla="*/ 72 w 112"/>
                <a:gd name="T25" fmla="*/ 44 h 109"/>
                <a:gd name="T26" fmla="*/ 72 w 112"/>
                <a:gd name="T27" fmla="*/ 40 h 109"/>
                <a:gd name="T28" fmla="*/ 72 w 112"/>
                <a:gd name="T29" fmla="*/ 40 h 109"/>
                <a:gd name="T30" fmla="*/ 76 w 112"/>
                <a:gd name="T31" fmla="*/ 32 h 109"/>
                <a:gd name="T32" fmla="*/ 76 w 112"/>
                <a:gd name="T33" fmla="*/ 28 h 109"/>
                <a:gd name="T34" fmla="*/ 80 w 112"/>
                <a:gd name="T35" fmla="*/ 24 h 109"/>
                <a:gd name="T36" fmla="*/ 76 w 112"/>
                <a:gd name="T37" fmla="*/ 20 h 109"/>
                <a:gd name="T38" fmla="*/ 80 w 112"/>
                <a:gd name="T39" fmla="*/ 20 h 109"/>
                <a:gd name="T40" fmla="*/ 80 w 112"/>
                <a:gd name="T41" fmla="*/ 20 h 109"/>
                <a:gd name="T42" fmla="*/ 76 w 112"/>
                <a:gd name="T43" fmla="*/ 20 h 109"/>
                <a:gd name="T44" fmla="*/ 72 w 112"/>
                <a:gd name="T45" fmla="*/ 16 h 109"/>
                <a:gd name="T46" fmla="*/ 68 w 112"/>
                <a:gd name="T47" fmla="*/ 16 h 109"/>
                <a:gd name="T48" fmla="*/ 64 w 112"/>
                <a:gd name="T49" fmla="*/ 8 h 109"/>
                <a:gd name="T50" fmla="*/ 60 w 112"/>
                <a:gd name="T51" fmla="*/ 8 h 109"/>
                <a:gd name="T52" fmla="*/ 60 w 112"/>
                <a:gd name="T53" fmla="*/ 0 h 109"/>
                <a:gd name="T54" fmla="*/ 56 w 112"/>
                <a:gd name="T55" fmla="*/ 4 h 109"/>
                <a:gd name="T56" fmla="*/ 52 w 112"/>
                <a:gd name="T57" fmla="*/ 0 h 109"/>
                <a:gd name="T58" fmla="*/ 48 w 112"/>
                <a:gd name="T59" fmla="*/ 0 h 109"/>
                <a:gd name="T60" fmla="*/ 40 w 112"/>
                <a:gd name="T61" fmla="*/ 0 h 109"/>
                <a:gd name="T62" fmla="*/ 36 w 112"/>
                <a:gd name="T63" fmla="*/ 0 h 109"/>
                <a:gd name="T64" fmla="*/ 32 w 112"/>
                <a:gd name="T65" fmla="*/ 4 h 109"/>
                <a:gd name="T66" fmla="*/ 32 w 112"/>
                <a:gd name="T67" fmla="*/ 4 h 109"/>
                <a:gd name="T68" fmla="*/ 24 w 112"/>
                <a:gd name="T69" fmla="*/ 8 h 109"/>
                <a:gd name="T70" fmla="*/ 20 w 112"/>
                <a:gd name="T71" fmla="*/ 16 h 109"/>
                <a:gd name="T72" fmla="*/ 24 w 112"/>
                <a:gd name="T73" fmla="*/ 24 h 109"/>
                <a:gd name="T74" fmla="*/ 24 w 112"/>
                <a:gd name="T75" fmla="*/ 28 h 109"/>
                <a:gd name="T76" fmla="*/ 20 w 112"/>
                <a:gd name="T77" fmla="*/ 36 h 109"/>
                <a:gd name="T78" fmla="*/ 0 w 112"/>
                <a:gd name="T79" fmla="*/ 52 h 109"/>
                <a:gd name="T80" fmla="*/ 0 w 112"/>
                <a:gd name="T81" fmla="*/ 52 h 109"/>
                <a:gd name="T82" fmla="*/ 16 w 112"/>
                <a:gd name="T83" fmla="*/ 68 h 109"/>
                <a:gd name="T84" fmla="*/ 92 w 112"/>
                <a:gd name="T85" fmla="*/ 109 h 109"/>
                <a:gd name="T86" fmla="*/ 96 w 112"/>
                <a:gd name="T87" fmla="*/ 97 h 109"/>
                <a:gd name="T88" fmla="*/ 108 w 112"/>
                <a:gd name="T89" fmla="*/ 97 h 109"/>
                <a:gd name="T90" fmla="*/ 112 w 112"/>
                <a:gd name="T91" fmla="*/ 97 h 109"/>
                <a:gd name="T92" fmla="*/ 112 w 112"/>
                <a:gd name="T93" fmla="*/ 9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109">
                  <a:moveTo>
                    <a:pt x="112" y="93"/>
                  </a:moveTo>
                  <a:lnTo>
                    <a:pt x="112" y="93"/>
                  </a:lnTo>
                  <a:lnTo>
                    <a:pt x="108" y="93"/>
                  </a:lnTo>
                  <a:lnTo>
                    <a:pt x="108" y="89"/>
                  </a:lnTo>
                  <a:lnTo>
                    <a:pt x="108" y="80"/>
                  </a:lnTo>
                  <a:lnTo>
                    <a:pt x="104" y="80"/>
                  </a:lnTo>
                  <a:lnTo>
                    <a:pt x="100" y="80"/>
                  </a:lnTo>
                  <a:lnTo>
                    <a:pt x="104" y="76"/>
                  </a:lnTo>
                  <a:lnTo>
                    <a:pt x="104" y="72"/>
                  </a:lnTo>
                  <a:lnTo>
                    <a:pt x="104" y="68"/>
                  </a:lnTo>
                  <a:lnTo>
                    <a:pt x="100" y="68"/>
                  </a:lnTo>
                  <a:lnTo>
                    <a:pt x="96" y="64"/>
                  </a:lnTo>
                  <a:lnTo>
                    <a:pt x="96" y="60"/>
                  </a:lnTo>
                  <a:lnTo>
                    <a:pt x="96" y="60"/>
                  </a:lnTo>
                  <a:lnTo>
                    <a:pt x="88" y="56"/>
                  </a:lnTo>
                  <a:lnTo>
                    <a:pt x="84" y="56"/>
                  </a:lnTo>
                  <a:lnTo>
                    <a:pt x="84" y="56"/>
                  </a:lnTo>
                  <a:lnTo>
                    <a:pt x="80" y="56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48"/>
                  </a:lnTo>
                  <a:lnTo>
                    <a:pt x="80" y="48"/>
                  </a:lnTo>
                  <a:lnTo>
                    <a:pt x="76" y="48"/>
                  </a:lnTo>
                  <a:lnTo>
                    <a:pt x="76" y="44"/>
                  </a:lnTo>
                  <a:lnTo>
                    <a:pt x="72" y="44"/>
                  </a:lnTo>
                  <a:lnTo>
                    <a:pt x="72" y="44"/>
                  </a:lnTo>
                  <a:lnTo>
                    <a:pt x="72" y="40"/>
                  </a:lnTo>
                  <a:lnTo>
                    <a:pt x="72" y="40"/>
                  </a:lnTo>
                  <a:lnTo>
                    <a:pt x="72" y="40"/>
                  </a:lnTo>
                  <a:lnTo>
                    <a:pt x="72" y="36"/>
                  </a:lnTo>
                  <a:lnTo>
                    <a:pt x="76" y="32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80" y="28"/>
                  </a:lnTo>
                  <a:lnTo>
                    <a:pt x="80" y="24"/>
                  </a:lnTo>
                  <a:lnTo>
                    <a:pt x="76" y="24"/>
                  </a:lnTo>
                  <a:lnTo>
                    <a:pt x="76" y="20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72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4" y="12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0" y="8"/>
                  </a:lnTo>
                  <a:lnTo>
                    <a:pt x="60" y="4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6" y="4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8" y="8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0" y="16"/>
                  </a:lnTo>
                  <a:lnTo>
                    <a:pt x="24" y="20"/>
                  </a:lnTo>
                  <a:lnTo>
                    <a:pt x="24" y="24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4" y="32"/>
                  </a:lnTo>
                  <a:lnTo>
                    <a:pt x="20" y="36"/>
                  </a:lnTo>
                  <a:lnTo>
                    <a:pt x="20" y="36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4" y="68"/>
                  </a:lnTo>
                  <a:lnTo>
                    <a:pt x="16" y="68"/>
                  </a:lnTo>
                  <a:lnTo>
                    <a:pt x="68" y="109"/>
                  </a:lnTo>
                  <a:lnTo>
                    <a:pt x="92" y="109"/>
                  </a:lnTo>
                  <a:lnTo>
                    <a:pt x="96" y="105"/>
                  </a:lnTo>
                  <a:lnTo>
                    <a:pt x="96" y="97"/>
                  </a:lnTo>
                  <a:lnTo>
                    <a:pt x="104" y="97"/>
                  </a:lnTo>
                  <a:lnTo>
                    <a:pt x="108" y="97"/>
                  </a:lnTo>
                  <a:lnTo>
                    <a:pt x="108" y="97"/>
                  </a:lnTo>
                  <a:lnTo>
                    <a:pt x="112" y="97"/>
                  </a:lnTo>
                  <a:lnTo>
                    <a:pt x="112" y="93"/>
                  </a:lnTo>
                  <a:lnTo>
                    <a:pt x="112" y="93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37" name="Freeform 86"/>
            <p:cNvSpPr>
              <a:spLocks/>
            </p:cNvSpPr>
            <p:nvPr/>
          </p:nvSpPr>
          <p:spPr bwMode="auto">
            <a:xfrm>
              <a:off x="4175125" y="2728913"/>
              <a:ext cx="31750" cy="31750"/>
            </a:xfrm>
            <a:custGeom>
              <a:avLst/>
              <a:gdLst>
                <a:gd name="T0" fmla="*/ 0 w 20"/>
                <a:gd name="T1" fmla="*/ 12 h 20"/>
                <a:gd name="T2" fmla="*/ 4 w 20"/>
                <a:gd name="T3" fmla="*/ 8 h 20"/>
                <a:gd name="T4" fmla="*/ 4 w 20"/>
                <a:gd name="T5" fmla="*/ 0 h 20"/>
                <a:gd name="T6" fmla="*/ 12 w 20"/>
                <a:gd name="T7" fmla="*/ 0 h 20"/>
                <a:gd name="T8" fmla="*/ 16 w 20"/>
                <a:gd name="T9" fmla="*/ 0 h 20"/>
                <a:gd name="T10" fmla="*/ 16 w 20"/>
                <a:gd name="T11" fmla="*/ 0 h 20"/>
                <a:gd name="T12" fmla="*/ 20 w 20"/>
                <a:gd name="T13" fmla="*/ 0 h 20"/>
                <a:gd name="T14" fmla="*/ 16 w 20"/>
                <a:gd name="T15" fmla="*/ 0 h 20"/>
                <a:gd name="T16" fmla="*/ 20 w 20"/>
                <a:gd name="T17" fmla="*/ 4 h 20"/>
                <a:gd name="T18" fmla="*/ 12 w 20"/>
                <a:gd name="T19" fmla="*/ 8 h 20"/>
                <a:gd name="T20" fmla="*/ 16 w 20"/>
                <a:gd name="T21" fmla="*/ 8 h 20"/>
                <a:gd name="T22" fmla="*/ 16 w 20"/>
                <a:gd name="T23" fmla="*/ 8 h 20"/>
                <a:gd name="T24" fmla="*/ 20 w 20"/>
                <a:gd name="T25" fmla="*/ 12 h 20"/>
                <a:gd name="T26" fmla="*/ 20 w 20"/>
                <a:gd name="T27" fmla="*/ 12 h 20"/>
                <a:gd name="T28" fmla="*/ 20 w 20"/>
                <a:gd name="T29" fmla="*/ 12 h 20"/>
                <a:gd name="T30" fmla="*/ 20 w 20"/>
                <a:gd name="T31" fmla="*/ 12 h 20"/>
                <a:gd name="T32" fmla="*/ 20 w 20"/>
                <a:gd name="T33" fmla="*/ 12 h 20"/>
                <a:gd name="T34" fmla="*/ 20 w 20"/>
                <a:gd name="T35" fmla="*/ 16 h 20"/>
                <a:gd name="T36" fmla="*/ 12 w 20"/>
                <a:gd name="T37" fmla="*/ 20 h 20"/>
                <a:gd name="T38" fmla="*/ 12 w 20"/>
                <a:gd name="T39" fmla="*/ 16 h 20"/>
                <a:gd name="T40" fmla="*/ 0 w 20"/>
                <a:gd name="T41" fmla="*/ 12 h 20"/>
                <a:gd name="T42" fmla="*/ 0 w 20"/>
                <a:gd name="T43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20">
                  <a:moveTo>
                    <a:pt x="0" y="12"/>
                  </a:moveTo>
                  <a:lnTo>
                    <a:pt x="4" y="8"/>
                  </a:lnTo>
                  <a:lnTo>
                    <a:pt x="4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12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6"/>
                  </a:lnTo>
                  <a:lnTo>
                    <a:pt x="12" y="20"/>
                  </a:lnTo>
                  <a:lnTo>
                    <a:pt x="12" y="16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38" name="Freeform 87"/>
            <p:cNvSpPr>
              <a:spLocks/>
            </p:cNvSpPr>
            <p:nvPr/>
          </p:nvSpPr>
          <p:spPr bwMode="auto">
            <a:xfrm>
              <a:off x="3900488" y="2613025"/>
              <a:ext cx="46038" cy="25400"/>
            </a:xfrm>
            <a:custGeom>
              <a:avLst/>
              <a:gdLst>
                <a:gd name="T0" fmla="*/ 8 w 29"/>
                <a:gd name="T1" fmla="*/ 12 h 16"/>
                <a:gd name="T2" fmla="*/ 4 w 29"/>
                <a:gd name="T3" fmla="*/ 12 h 16"/>
                <a:gd name="T4" fmla="*/ 0 w 29"/>
                <a:gd name="T5" fmla="*/ 8 h 16"/>
                <a:gd name="T6" fmla="*/ 0 w 29"/>
                <a:gd name="T7" fmla="*/ 8 h 16"/>
                <a:gd name="T8" fmla="*/ 4 w 29"/>
                <a:gd name="T9" fmla="*/ 8 h 16"/>
                <a:gd name="T10" fmla="*/ 4 w 29"/>
                <a:gd name="T11" fmla="*/ 4 h 16"/>
                <a:gd name="T12" fmla="*/ 8 w 29"/>
                <a:gd name="T13" fmla="*/ 8 h 16"/>
                <a:gd name="T14" fmla="*/ 8 w 29"/>
                <a:gd name="T15" fmla="*/ 4 h 16"/>
                <a:gd name="T16" fmla="*/ 8 w 29"/>
                <a:gd name="T17" fmla="*/ 4 h 16"/>
                <a:gd name="T18" fmla="*/ 8 w 29"/>
                <a:gd name="T19" fmla="*/ 4 h 16"/>
                <a:gd name="T20" fmla="*/ 13 w 29"/>
                <a:gd name="T21" fmla="*/ 4 h 16"/>
                <a:gd name="T22" fmla="*/ 13 w 29"/>
                <a:gd name="T23" fmla="*/ 4 h 16"/>
                <a:gd name="T24" fmla="*/ 17 w 29"/>
                <a:gd name="T25" fmla="*/ 4 h 16"/>
                <a:gd name="T26" fmla="*/ 25 w 29"/>
                <a:gd name="T27" fmla="*/ 0 h 16"/>
                <a:gd name="T28" fmla="*/ 25 w 29"/>
                <a:gd name="T29" fmla="*/ 0 h 16"/>
                <a:gd name="T30" fmla="*/ 29 w 29"/>
                <a:gd name="T31" fmla="*/ 0 h 16"/>
                <a:gd name="T32" fmla="*/ 29 w 29"/>
                <a:gd name="T33" fmla="*/ 0 h 16"/>
                <a:gd name="T34" fmla="*/ 29 w 29"/>
                <a:gd name="T35" fmla="*/ 0 h 16"/>
                <a:gd name="T36" fmla="*/ 25 w 29"/>
                <a:gd name="T37" fmla="*/ 4 h 16"/>
                <a:gd name="T38" fmla="*/ 21 w 29"/>
                <a:gd name="T39" fmla="*/ 4 h 16"/>
                <a:gd name="T40" fmla="*/ 25 w 29"/>
                <a:gd name="T41" fmla="*/ 8 h 16"/>
                <a:gd name="T42" fmla="*/ 25 w 29"/>
                <a:gd name="T43" fmla="*/ 8 h 16"/>
                <a:gd name="T44" fmla="*/ 21 w 29"/>
                <a:gd name="T45" fmla="*/ 8 h 16"/>
                <a:gd name="T46" fmla="*/ 17 w 29"/>
                <a:gd name="T47" fmla="*/ 12 h 16"/>
                <a:gd name="T48" fmla="*/ 17 w 29"/>
                <a:gd name="T49" fmla="*/ 12 h 16"/>
                <a:gd name="T50" fmla="*/ 13 w 29"/>
                <a:gd name="T51" fmla="*/ 12 h 16"/>
                <a:gd name="T52" fmla="*/ 13 w 29"/>
                <a:gd name="T53" fmla="*/ 16 h 16"/>
                <a:gd name="T54" fmla="*/ 8 w 29"/>
                <a:gd name="T55" fmla="*/ 12 h 16"/>
                <a:gd name="T56" fmla="*/ 8 w 29"/>
                <a:gd name="T5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9" h="16">
                  <a:moveTo>
                    <a:pt x="8" y="12"/>
                  </a:moveTo>
                  <a:lnTo>
                    <a:pt x="4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4" y="8"/>
                  </a:lnTo>
                  <a:lnTo>
                    <a:pt x="4" y="4"/>
                  </a:lnTo>
                  <a:lnTo>
                    <a:pt x="8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7" y="4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5" y="4"/>
                  </a:lnTo>
                  <a:lnTo>
                    <a:pt x="21" y="4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1" y="8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13" y="12"/>
                  </a:lnTo>
                  <a:lnTo>
                    <a:pt x="13" y="16"/>
                  </a:lnTo>
                  <a:lnTo>
                    <a:pt x="8" y="12"/>
                  </a:lnTo>
                  <a:lnTo>
                    <a:pt x="8" y="1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39" name="Freeform 88"/>
            <p:cNvSpPr>
              <a:spLocks/>
            </p:cNvSpPr>
            <p:nvPr/>
          </p:nvSpPr>
          <p:spPr bwMode="auto">
            <a:xfrm>
              <a:off x="3965575" y="2574925"/>
              <a:ext cx="114300" cy="107950"/>
            </a:xfrm>
            <a:custGeom>
              <a:avLst/>
              <a:gdLst>
                <a:gd name="T0" fmla="*/ 60 w 72"/>
                <a:gd name="T1" fmla="*/ 36 h 68"/>
                <a:gd name="T2" fmla="*/ 64 w 72"/>
                <a:gd name="T3" fmla="*/ 32 h 68"/>
                <a:gd name="T4" fmla="*/ 64 w 72"/>
                <a:gd name="T5" fmla="*/ 28 h 68"/>
                <a:gd name="T6" fmla="*/ 64 w 72"/>
                <a:gd name="T7" fmla="*/ 20 h 68"/>
                <a:gd name="T8" fmla="*/ 64 w 72"/>
                <a:gd name="T9" fmla="*/ 12 h 68"/>
                <a:gd name="T10" fmla="*/ 68 w 72"/>
                <a:gd name="T11" fmla="*/ 8 h 68"/>
                <a:gd name="T12" fmla="*/ 72 w 72"/>
                <a:gd name="T13" fmla="*/ 4 h 68"/>
                <a:gd name="T14" fmla="*/ 72 w 72"/>
                <a:gd name="T15" fmla="*/ 0 h 68"/>
                <a:gd name="T16" fmla="*/ 64 w 72"/>
                <a:gd name="T17" fmla="*/ 4 h 68"/>
                <a:gd name="T18" fmla="*/ 56 w 72"/>
                <a:gd name="T19" fmla="*/ 4 h 68"/>
                <a:gd name="T20" fmla="*/ 48 w 72"/>
                <a:gd name="T21" fmla="*/ 4 h 68"/>
                <a:gd name="T22" fmla="*/ 44 w 72"/>
                <a:gd name="T23" fmla="*/ 8 h 68"/>
                <a:gd name="T24" fmla="*/ 40 w 72"/>
                <a:gd name="T25" fmla="*/ 8 h 68"/>
                <a:gd name="T26" fmla="*/ 32 w 72"/>
                <a:gd name="T27" fmla="*/ 4 h 68"/>
                <a:gd name="T28" fmla="*/ 24 w 72"/>
                <a:gd name="T29" fmla="*/ 4 h 68"/>
                <a:gd name="T30" fmla="*/ 24 w 72"/>
                <a:gd name="T31" fmla="*/ 8 h 68"/>
                <a:gd name="T32" fmla="*/ 16 w 72"/>
                <a:gd name="T33" fmla="*/ 8 h 68"/>
                <a:gd name="T34" fmla="*/ 12 w 72"/>
                <a:gd name="T35" fmla="*/ 8 h 68"/>
                <a:gd name="T36" fmla="*/ 8 w 72"/>
                <a:gd name="T37" fmla="*/ 16 h 68"/>
                <a:gd name="T38" fmla="*/ 8 w 72"/>
                <a:gd name="T39" fmla="*/ 20 h 68"/>
                <a:gd name="T40" fmla="*/ 4 w 72"/>
                <a:gd name="T41" fmla="*/ 20 h 68"/>
                <a:gd name="T42" fmla="*/ 0 w 72"/>
                <a:gd name="T43" fmla="*/ 20 h 68"/>
                <a:gd name="T44" fmla="*/ 4 w 72"/>
                <a:gd name="T45" fmla="*/ 28 h 68"/>
                <a:gd name="T46" fmla="*/ 4 w 72"/>
                <a:gd name="T47" fmla="*/ 32 h 68"/>
                <a:gd name="T48" fmla="*/ 8 w 72"/>
                <a:gd name="T49" fmla="*/ 36 h 68"/>
                <a:gd name="T50" fmla="*/ 12 w 72"/>
                <a:gd name="T51" fmla="*/ 40 h 68"/>
                <a:gd name="T52" fmla="*/ 12 w 72"/>
                <a:gd name="T53" fmla="*/ 44 h 68"/>
                <a:gd name="T54" fmla="*/ 8 w 72"/>
                <a:gd name="T55" fmla="*/ 48 h 68"/>
                <a:gd name="T56" fmla="*/ 4 w 72"/>
                <a:gd name="T57" fmla="*/ 52 h 68"/>
                <a:gd name="T58" fmla="*/ 4 w 72"/>
                <a:gd name="T59" fmla="*/ 52 h 68"/>
                <a:gd name="T60" fmla="*/ 8 w 72"/>
                <a:gd name="T61" fmla="*/ 56 h 68"/>
                <a:gd name="T62" fmla="*/ 4 w 72"/>
                <a:gd name="T63" fmla="*/ 60 h 68"/>
                <a:gd name="T64" fmla="*/ 12 w 72"/>
                <a:gd name="T65" fmla="*/ 64 h 68"/>
                <a:gd name="T66" fmla="*/ 12 w 72"/>
                <a:gd name="T67" fmla="*/ 64 h 68"/>
                <a:gd name="T68" fmla="*/ 40 w 72"/>
                <a:gd name="T69" fmla="*/ 5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2" h="68">
                  <a:moveTo>
                    <a:pt x="40" y="52"/>
                  </a:moveTo>
                  <a:lnTo>
                    <a:pt x="60" y="36"/>
                  </a:lnTo>
                  <a:lnTo>
                    <a:pt x="60" y="36"/>
                  </a:lnTo>
                  <a:lnTo>
                    <a:pt x="64" y="32"/>
                  </a:lnTo>
                  <a:lnTo>
                    <a:pt x="64" y="28"/>
                  </a:lnTo>
                  <a:lnTo>
                    <a:pt x="64" y="28"/>
                  </a:lnTo>
                  <a:lnTo>
                    <a:pt x="64" y="24"/>
                  </a:lnTo>
                  <a:lnTo>
                    <a:pt x="64" y="20"/>
                  </a:lnTo>
                  <a:lnTo>
                    <a:pt x="60" y="16"/>
                  </a:lnTo>
                  <a:lnTo>
                    <a:pt x="64" y="12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4" y="4"/>
                  </a:lnTo>
                  <a:lnTo>
                    <a:pt x="60" y="4"/>
                  </a:lnTo>
                  <a:lnTo>
                    <a:pt x="56" y="4"/>
                  </a:lnTo>
                  <a:lnTo>
                    <a:pt x="52" y="4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0" y="8"/>
                  </a:lnTo>
                  <a:lnTo>
                    <a:pt x="36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4" y="4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8" y="36"/>
                  </a:lnTo>
                  <a:lnTo>
                    <a:pt x="8" y="40"/>
                  </a:lnTo>
                  <a:lnTo>
                    <a:pt x="12" y="40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8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4" y="56"/>
                  </a:lnTo>
                  <a:lnTo>
                    <a:pt x="8" y="56"/>
                  </a:lnTo>
                  <a:lnTo>
                    <a:pt x="8" y="60"/>
                  </a:lnTo>
                  <a:lnTo>
                    <a:pt x="4" y="60"/>
                  </a:lnTo>
                  <a:lnTo>
                    <a:pt x="8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6" y="68"/>
                  </a:lnTo>
                  <a:lnTo>
                    <a:pt x="40" y="52"/>
                  </a:lnTo>
                  <a:lnTo>
                    <a:pt x="40" y="5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40" name="Freeform 89"/>
            <p:cNvSpPr>
              <a:spLocks/>
            </p:cNvSpPr>
            <p:nvPr/>
          </p:nvSpPr>
          <p:spPr bwMode="auto">
            <a:xfrm>
              <a:off x="3940175" y="2657475"/>
              <a:ext cx="31750" cy="84138"/>
            </a:xfrm>
            <a:custGeom>
              <a:avLst/>
              <a:gdLst>
                <a:gd name="T0" fmla="*/ 12 w 20"/>
                <a:gd name="T1" fmla="*/ 53 h 53"/>
                <a:gd name="T2" fmla="*/ 16 w 20"/>
                <a:gd name="T3" fmla="*/ 53 h 53"/>
                <a:gd name="T4" fmla="*/ 16 w 20"/>
                <a:gd name="T5" fmla="*/ 53 h 53"/>
                <a:gd name="T6" fmla="*/ 16 w 20"/>
                <a:gd name="T7" fmla="*/ 49 h 53"/>
                <a:gd name="T8" fmla="*/ 16 w 20"/>
                <a:gd name="T9" fmla="*/ 49 h 53"/>
                <a:gd name="T10" fmla="*/ 16 w 20"/>
                <a:gd name="T11" fmla="*/ 45 h 53"/>
                <a:gd name="T12" fmla="*/ 16 w 20"/>
                <a:gd name="T13" fmla="*/ 45 h 53"/>
                <a:gd name="T14" fmla="*/ 16 w 20"/>
                <a:gd name="T15" fmla="*/ 41 h 53"/>
                <a:gd name="T16" fmla="*/ 16 w 20"/>
                <a:gd name="T17" fmla="*/ 41 h 53"/>
                <a:gd name="T18" fmla="*/ 16 w 20"/>
                <a:gd name="T19" fmla="*/ 37 h 53"/>
                <a:gd name="T20" fmla="*/ 16 w 20"/>
                <a:gd name="T21" fmla="*/ 32 h 53"/>
                <a:gd name="T22" fmla="*/ 16 w 20"/>
                <a:gd name="T23" fmla="*/ 32 h 53"/>
                <a:gd name="T24" fmla="*/ 16 w 20"/>
                <a:gd name="T25" fmla="*/ 28 h 53"/>
                <a:gd name="T26" fmla="*/ 16 w 20"/>
                <a:gd name="T27" fmla="*/ 28 h 53"/>
                <a:gd name="T28" fmla="*/ 16 w 20"/>
                <a:gd name="T29" fmla="*/ 28 h 53"/>
                <a:gd name="T30" fmla="*/ 12 w 20"/>
                <a:gd name="T31" fmla="*/ 28 h 53"/>
                <a:gd name="T32" fmla="*/ 12 w 20"/>
                <a:gd name="T33" fmla="*/ 28 h 53"/>
                <a:gd name="T34" fmla="*/ 12 w 20"/>
                <a:gd name="T35" fmla="*/ 24 h 53"/>
                <a:gd name="T36" fmla="*/ 12 w 20"/>
                <a:gd name="T37" fmla="*/ 16 h 53"/>
                <a:gd name="T38" fmla="*/ 12 w 20"/>
                <a:gd name="T39" fmla="*/ 16 h 53"/>
                <a:gd name="T40" fmla="*/ 12 w 20"/>
                <a:gd name="T41" fmla="*/ 12 h 53"/>
                <a:gd name="T42" fmla="*/ 16 w 20"/>
                <a:gd name="T43" fmla="*/ 12 h 53"/>
                <a:gd name="T44" fmla="*/ 16 w 20"/>
                <a:gd name="T45" fmla="*/ 16 h 53"/>
                <a:gd name="T46" fmla="*/ 16 w 20"/>
                <a:gd name="T47" fmla="*/ 16 h 53"/>
                <a:gd name="T48" fmla="*/ 20 w 20"/>
                <a:gd name="T49" fmla="*/ 12 h 53"/>
                <a:gd name="T50" fmla="*/ 20 w 20"/>
                <a:gd name="T51" fmla="*/ 12 h 53"/>
                <a:gd name="T52" fmla="*/ 20 w 20"/>
                <a:gd name="T53" fmla="*/ 12 h 53"/>
                <a:gd name="T54" fmla="*/ 20 w 20"/>
                <a:gd name="T55" fmla="*/ 12 h 53"/>
                <a:gd name="T56" fmla="*/ 16 w 20"/>
                <a:gd name="T57" fmla="*/ 8 h 53"/>
                <a:gd name="T58" fmla="*/ 20 w 20"/>
                <a:gd name="T59" fmla="*/ 4 h 53"/>
                <a:gd name="T60" fmla="*/ 20 w 20"/>
                <a:gd name="T61" fmla="*/ 4 h 53"/>
                <a:gd name="T62" fmla="*/ 20 w 20"/>
                <a:gd name="T63" fmla="*/ 0 h 53"/>
                <a:gd name="T64" fmla="*/ 20 w 20"/>
                <a:gd name="T65" fmla="*/ 0 h 53"/>
                <a:gd name="T66" fmla="*/ 16 w 20"/>
                <a:gd name="T67" fmla="*/ 4 h 53"/>
                <a:gd name="T68" fmla="*/ 12 w 20"/>
                <a:gd name="T69" fmla="*/ 4 h 53"/>
                <a:gd name="T70" fmla="*/ 12 w 20"/>
                <a:gd name="T71" fmla="*/ 4 h 53"/>
                <a:gd name="T72" fmla="*/ 8 w 20"/>
                <a:gd name="T73" fmla="*/ 8 h 53"/>
                <a:gd name="T74" fmla="*/ 8 w 20"/>
                <a:gd name="T75" fmla="*/ 16 h 53"/>
                <a:gd name="T76" fmla="*/ 4 w 20"/>
                <a:gd name="T77" fmla="*/ 20 h 53"/>
                <a:gd name="T78" fmla="*/ 0 w 20"/>
                <a:gd name="T79" fmla="*/ 28 h 53"/>
                <a:gd name="T80" fmla="*/ 4 w 20"/>
                <a:gd name="T81" fmla="*/ 28 h 53"/>
                <a:gd name="T82" fmla="*/ 4 w 20"/>
                <a:gd name="T83" fmla="*/ 32 h 53"/>
                <a:gd name="T84" fmla="*/ 8 w 20"/>
                <a:gd name="T85" fmla="*/ 37 h 53"/>
                <a:gd name="T86" fmla="*/ 8 w 20"/>
                <a:gd name="T87" fmla="*/ 41 h 53"/>
                <a:gd name="T88" fmla="*/ 12 w 20"/>
                <a:gd name="T89" fmla="*/ 49 h 53"/>
                <a:gd name="T90" fmla="*/ 12 w 20"/>
                <a:gd name="T91" fmla="*/ 49 h 53"/>
                <a:gd name="T92" fmla="*/ 12 w 20"/>
                <a:gd name="T9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" h="53">
                  <a:moveTo>
                    <a:pt x="12" y="53"/>
                  </a:moveTo>
                  <a:lnTo>
                    <a:pt x="16" y="53"/>
                  </a:lnTo>
                  <a:lnTo>
                    <a:pt x="16" y="53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5"/>
                  </a:lnTo>
                  <a:lnTo>
                    <a:pt x="16" y="45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16" y="37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2" y="2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16" y="8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8" y="8"/>
                  </a:lnTo>
                  <a:lnTo>
                    <a:pt x="8" y="16"/>
                  </a:lnTo>
                  <a:lnTo>
                    <a:pt x="4" y="20"/>
                  </a:lnTo>
                  <a:lnTo>
                    <a:pt x="0" y="28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8" y="37"/>
                  </a:lnTo>
                  <a:lnTo>
                    <a:pt x="8" y="41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53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41" name="Freeform 90"/>
            <p:cNvSpPr>
              <a:spLocks/>
            </p:cNvSpPr>
            <p:nvPr/>
          </p:nvSpPr>
          <p:spPr bwMode="auto">
            <a:xfrm>
              <a:off x="3965575" y="2657475"/>
              <a:ext cx="12700" cy="19050"/>
            </a:xfrm>
            <a:custGeom>
              <a:avLst/>
              <a:gdLst>
                <a:gd name="T0" fmla="*/ 4 w 8"/>
                <a:gd name="T1" fmla="*/ 12 h 12"/>
                <a:gd name="T2" fmla="*/ 4 w 8"/>
                <a:gd name="T3" fmla="*/ 12 h 12"/>
                <a:gd name="T4" fmla="*/ 0 w 8"/>
                <a:gd name="T5" fmla="*/ 8 h 12"/>
                <a:gd name="T6" fmla="*/ 4 w 8"/>
                <a:gd name="T7" fmla="*/ 4 h 12"/>
                <a:gd name="T8" fmla="*/ 4 w 8"/>
                <a:gd name="T9" fmla="*/ 4 h 12"/>
                <a:gd name="T10" fmla="*/ 4 w 8"/>
                <a:gd name="T11" fmla="*/ 0 h 12"/>
                <a:gd name="T12" fmla="*/ 4 w 8"/>
                <a:gd name="T13" fmla="*/ 0 h 12"/>
                <a:gd name="T14" fmla="*/ 4 w 8"/>
                <a:gd name="T15" fmla="*/ 4 h 12"/>
                <a:gd name="T16" fmla="*/ 8 w 8"/>
                <a:gd name="T17" fmla="*/ 4 h 12"/>
                <a:gd name="T18" fmla="*/ 8 w 8"/>
                <a:gd name="T19" fmla="*/ 8 h 12"/>
                <a:gd name="T20" fmla="*/ 4 w 8"/>
                <a:gd name="T21" fmla="*/ 8 h 12"/>
                <a:gd name="T22" fmla="*/ 4 w 8"/>
                <a:gd name="T23" fmla="*/ 8 h 12"/>
                <a:gd name="T24" fmla="*/ 4 w 8"/>
                <a:gd name="T25" fmla="*/ 12 h 12"/>
                <a:gd name="T26" fmla="*/ 4 w 8"/>
                <a:gd name="T27" fmla="*/ 12 h 12"/>
                <a:gd name="T28" fmla="*/ 4 w 8"/>
                <a:gd name="T2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2">
                  <a:moveTo>
                    <a:pt x="4" y="12"/>
                  </a:moveTo>
                  <a:lnTo>
                    <a:pt x="4" y="12"/>
                  </a:lnTo>
                  <a:lnTo>
                    <a:pt x="0" y="8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8" y="4"/>
                  </a:lnTo>
                  <a:lnTo>
                    <a:pt x="8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42" name="Freeform 91"/>
            <p:cNvSpPr>
              <a:spLocks/>
            </p:cNvSpPr>
            <p:nvPr/>
          </p:nvSpPr>
          <p:spPr bwMode="auto">
            <a:xfrm>
              <a:off x="3959225" y="2676525"/>
              <a:ext cx="12700" cy="25400"/>
            </a:xfrm>
            <a:custGeom>
              <a:avLst/>
              <a:gdLst>
                <a:gd name="T0" fmla="*/ 4 w 8"/>
                <a:gd name="T1" fmla="*/ 16 h 16"/>
                <a:gd name="T2" fmla="*/ 4 w 8"/>
                <a:gd name="T3" fmla="*/ 16 h 16"/>
                <a:gd name="T4" fmla="*/ 0 w 8"/>
                <a:gd name="T5" fmla="*/ 16 h 16"/>
                <a:gd name="T6" fmla="*/ 0 w 8"/>
                <a:gd name="T7" fmla="*/ 16 h 16"/>
                <a:gd name="T8" fmla="*/ 0 w 8"/>
                <a:gd name="T9" fmla="*/ 12 h 16"/>
                <a:gd name="T10" fmla="*/ 0 w 8"/>
                <a:gd name="T11" fmla="*/ 4 h 16"/>
                <a:gd name="T12" fmla="*/ 0 w 8"/>
                <a:gd name="T13" fmla="*/ 4 h 16"/>
                <a:gd name="T14" fmla="*/ 0 w 8"/>
                <a:gd name="T15" fmla="*/ 0 h 16"/>
                <a:gd name="T16" fmla="*/ 4 w 8"/>
                <a:gd name="T17" fmla="*/ 0 h 16"/>
                <a:gd name="T18" fmla="*/ 4 w 8"/>
                <a:gd name="T19" fmla="*/ 4 h 16"/>
                <a:gd name="T20" fmla="*/ 4 w 8"/>
                <a:gd name="T21" fmla="*/ 4 h 16"/>
                <a:gd name="T22" fmla="*/ 8 w 8"/>
                <a:gd name="T23" fmla="*/ 0 h 16"/>
                <a:gd name="T24" fmla="*/ 8 w 8"/>
                <a:gd name="T25" fmla="*/ 4 h 16"/>
                <a:gd name="T26" fmla="*/ 8 w 8"/>
                <a:gd name="T27" fmla="*/ 4 h 16"/>
                <a:gd name="T28" fmla="*/ 8 w 8"/>
                <a:gd name="T29" fmla="*/ 4 h 16"/>
                <a:gd name="T30" fmla="*/ 8 w 8"/>
                <a:gd name="T31" fmla="*/ 8 h 16"/>
                <a:gd name="T32" fmla="*/ 8 w 8"/>
                <a:gd name="T33" fmla="*/ 8 h 16"/>
                <a:gd name="T34" fmla="*/ 4 w 8"/>
                <a:gd name="T35" fmla="*/ 16 h 16"/>
                <a:gd name="T36" fmla="*/ 4 w 8"/>
                <a:gd name="T3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" h="16">
                  <a:moveTo>
                    <a:pt x="4" y="16"/>
                  </a:moveTo>
                  <a:lnTo>
                    <a:pt x="4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8" y="0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4" y="16"/>
                  </a:lnTo>
                  <a:lnTo>
                    <a:pt x="4" y="1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43" name="Freeform 92"/>
            <p:cNvSpPr>
              <a:spLocks/>
            </p:cNvSpPr>
            <p:nvPr/>
          </p:nvSpPr>
          <p:spPr bwMode="auto">
            <a:xfrm>
              <a:off x="3959225" y="2632075"/>
              <a:ext cx="25400" cy="31750"/>
            </a:xfrm>
            <a:custGeom>
              <a:avLst/>
              <a:gdLst>
                <a:gd name="T0" fmla="*/ 0 w 16"/>
                <a:gd name="T1" fmla="*/ 20 h 20"/>
                <a:gd name="T2" fmla="*/ 0 w 16"/>
                <a:gd name="T3" fmla="*/ 20 h 20"/>
                <a:gd name="T4" fmla="*/ 4 w 16"/>
                <a:gd name="T5" fmla="*/ 20 h 20"/>
                <a:gd name="T6" fmla="*/ 8 w 16"/>
                <a:gd name="T7" fmla="*/ 16 h 20"/>
                <a:gd name="T8" fmla="*/ 8 w 16"/>
                <a:gd name="T9" fmla="*/ 16 h 20"/>
                <a:gd name="T10" fmla="*/ 8 w 16"/>
                <a:gd name="T11" fmla="*/ 16 h 20"/>
                <a:gd name="T12" fmla="*/ 12 w 16"/>
                <a:gd name="T13" fmla="*/ 12 h 20"/>
                <a:gd name="T14" fmla="*/ 12 w 16"/>
                <a:gd name="T15" fmla="*/ 12 h 20"/>
                <a:gd name="T16" fmla="*/ 16 w 16"/>
                <a:gd name="T17" fmla="*/ 12 h 20"/>
                <a:gd name="T18" fmla="*/ 16 w 16"/>
                <a:gd name="T19" fmla="*/ 8 h 20"/>
                <a:gd name="T20" fmla="*/ 16 w 16"/>
                <a:gd name="T21" fmla="*/ 8 h 20"/>
                <a:gd name="T22" fmla="*/ 16 w 16"/>
                <a:gd name="T23" fmla="*/ 4 h 20"/>
                <a:gd name="T24" fmla="*/ 12 w 16"/>
                <a:gd name="T25" fmla="*/ 4 h 20"/>
                <a:gd name="T26" fmla="*/ 12 w 16"/>
                <a:gd name="T27" fmla="*/ 0 h 20"/>
                <a:gd name="T28" fmla="*/ 8 w 16"/>
                <a:gd name="T29" fmla="*/ 0 h 20"/>
                <a:gd name="T30" fmla="*/ 8 w 16"/>
                <a:gd name="T31" fmla="*/ 0 h 20"/>
                <a:gd name="T32" fmla="*/ 4 w 16"/>
                <a:gd name="T33" fmla="*/ 0 h 20"/>
                <a:gd name="T34" fmla="*/ 4 w 16"/>
                <a:gd name="T35" fmla="*/ 12 h 20"/>
                <a:gd name="T36" fmla="*/ 4 w 16"/>
                <a:gd name="T37" fmla="*/ 12 h 20"/>
                <a:gd name="T38" fmla="*/ 0 w 16"/>
                <a:gd name="T39" fmla="*/ 16 h 20"/>
                <a:gd name="T40" fmla="*/ 0 w 16"/>
                <a:gd name="T41" fmla="*/ 20 h 20"/>
                <a:gd name="T42" fmla="*/ 0 w 16"/>
                <a:gd name="T4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20">
                  <a:moveTo>
                    <a:pt x="0" y="20"/>
                  </a:moveTo>
                  <a:lnTo>
                    <a:pt x="0" y="20"/>
                  </a:lnTo>
                  <a:lnTo>
                    <a:pt x="4" y="20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44" name="Freeform 93"/>
            <p:cNvSpPr>
              <a:spLocks/>
            </p:cNvSpPr>
            <p:nvPr/>
          </p:nvSpPr>
          <p:spPr bwMode="auto">
            <a:xfrm>
              <a:off x="3959225" y="2657475"/>
              <a:ext cx="76200" cy="96838"/>
            </a:xfrm>
            <a:custGeom>
              <a:avLst/>
              <a:gdLst>
                <a:gd name="T0" fmla="*/ 4 w 48"/>
                <a:gd name="T1" fmla="*/ 53 h 61"/>
                <a:gd name="T2" fmla="*/ 4 w 48"/>
                <a:gd name="T3" fmla="*/ 53 h 61"/>
                <a:gd name="T4" fmla="*/ 4 w 48"/>
                <a:gd name="T5" fmla="*/ 49 h 61"/>
                <a:gd name="T6" fmla="*/ 4 w 48"/>
                <a:gd name="T7" fmla="*/ 49 h 61"/>
                <a:gd name="T8" fmla="*/ 4 w 48"/>
                <a:gd name="T9" fmla="*/ 45 h 61"/>
                <a:gd name="T10" fmla="*/ 4 w 48"/>
                <a:gd name="T11" fmla="*/ 45 h 61"/>
                <a:gd name="T12" fmla="*/ 4 w 48"/>
                <a:gd name="T13" fmla="*/ 41 h 61"/>
                <a:gd name="T14" fmla="*/ 4 w 48"/>
                <a:gd name="T15" fmla="*/ 41 h 61"/>
                <a:gd name="T16" fmla="*/ 4 w 48"/>
                <a:gd name="T17" fmla="*/ 37 h 61"/>
                <a:gd name="T18" fmla="*/ 4 w 48"/>
                <a:gd name="T19" fmla="*/ 32 h 61"/>
                <a:gd name="T20" fmla="*/ 4 w 48"/>
                <a:gd name="T21" fmla="*/ 32 h 61"/>
                <a:gd name="T22" fmla="*/ 8 w 48"/>
                <a:gd name="T23" fmla="*/ 20 h 61"/>
                <a:gd name="T24" fmla="*/ 8 w 48"/>
                <a:gd name="T25" fmla="*/ 20 h 61"/>
                <a:gd name="T26" fmla="*/ 8 w 48"/>
                <a:gd name="T27" fmla="*/ 16 h 61"/>
                <a:gd name="T28" fmla="*/ 8 w 48"/>
                <a:gd name="T29" fmla="*/ 16 h 61"/>
                <a:gd name="T30" fmla="*/ 8 w 48"/>
                <a:gd name="T31" fmla="*/ 16 h 61"/>
                <a:gd name="T32" fmla="*/ 8 w 48"/>
                <a:gd name="T33" fmla="*/ 12 h 61"/>
                <a:gd name="T34" fmla="*/ 8 w 48"/>
                <a:gd name="T35" fmla="*/ 12 h 61"/>
                <a:gd name="T36" fmla="*/ 8 w 48"/>
                <a:gd name="T37" fmla="*/ 12 h 61"/>
                <a:gd name="T38" fmla="*/ 8 w 48"/>
                <a:gd name="T39" fmla="*/ 8 h 61"/>
                <a:gd name="T40" fmla="*/ 12 w 48"/>
                <a:gd name="T41" fmla="*/ 12 h 61"/>
                <a:gd name="T42" fmla="*/ 16 w 48"/>
                <a:gd name="T43" fmla="*/ 12 h 61"/>
                <a:gd name="T44" fmla="*/ 16 w 48"/>
                <a:gd name="T45" fmla="*/ 12 h 61"/>
                <a:gd name="T46" fmla="*/ 16 w 48"/>
                <a:gd name="T47" fmla="*/ 12 h 61"/>
                <a:gd name="T48" fmla="*/ 20 w 48"/>
                <a:gd name="T49" fmla="*/ 16 h 61"/>
                <a:gd name="T50" fmla="*/ 44 w 48"/>
                <a:gd name="T51" fmla="*/ 0 h 61"/>
                <a:gd name="T52" fmla="*/ 48 w 48"/>
                <a:gd name="T53" fmla="*/ 16 h 61"/>
                <a:gd name="T54" fmla="*/ 48 w 48"/>
                <a:gd name="T55" fmla="*/ 16 h 61"/>
                <a:gd name="T56" fmla="*/ 44 w 48"/>
                <a:gd name="T57" fmla="*/ 20 h 61"/>
                <a:gd name="T58" fmla="*/ 28 w 48"/>
                <a:gd name="T59" fmla="*/ 24 h 61"/>
                <a:gd name="T60" fmla="*/ 40 w 48"/>
                <a:gd name="T61" fmla="*/ 41 h 61"/>
                <a:gd name="T62" fmla="*/ 36 w 48"/>
                <a:gd name="T63" fmla="*/ 45 h 61"/>
                <a:gd name="T64" fmla="*/ 36 w 48"/>
                <a:gd name="T65" fmla="*/ 49 h 61"/>
                <a:gd name="T66" fmla="*/ 24 w 48"/>
                <a:gd name="T67" fmla="*/ 53 h 61"/>
                <a:gd name="T68" fmla="*/ 16 w 48"/>
                <a:gd name="T69" fmla="*/ 61 h 61"/>
                <a:gd name="T70" fmla="*/ 4 w 48"/>
                <a:gd name="T71" fmla="*/ 57 h 61"/>
                <a:gd name="T72" fmla="*/ 0 w 48"/>
                <a:gd name="T73" fmla="*/ 57 h 61"/>
                <a:gd name="T74" fmla="*/ 0 w 48"/>
                <a:gd name="T75" fmla="*/ 57 h 61"/>
                <a:gd name="T76" fmla="*/ 4 w 48"/>
                <a:gd name="T77" fmla="*/ 53 h 61"/>
                <a:gd name="T78" fmla="*/ 4 w 48"/>
                <a:gd name="T79" fmla="*/ 53 h 61"/>
                <a:gd name="T80" fmla="*/ 4 w 48"/>
                <a:gd name="T81" fmla="*/ 5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8" h="61">
                  <a:moveTo>
                    <a:pt x="4" y="53"/>
                  </a:moveTo>
                  <a:lnTo>
                    <a:pt x="4" y="53"/>
                  </a:lnTo>
                  <a:lnTo>
                    <a:pt x="4" y="49"/>
                  </a:lnTo>
                  <a:lnTo>
                    <a:pt x="4" y="49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37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8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20" y="16"/>
                  </a:lnTo>
                  <a:lnTo>
                    <a:pt x="44" y="0"/>
                  </a:lnTo>
                  <a:lnTo>
                    <a:pt x="48" y="16"/>
                  </a:lnTo>
                  <a:lnTo>
                    <a:pt x="48" y="16"/>
                  </a:lnTo>
                  <a:lnTo>
                    <a:pt x="44" y="20"/>
                  </a:lnTo>
                  <a:lnTo>
                    <a:pt x="28" y="24"/>
                  </a:lnTo>
                  <a:lnTo>
                    <a:pt x="40" y="41"/>
                  </a:lnTo>
                  <a:lnTo>
                    <a:pt x="36" y="45"/>
                  </a:lnTo>
                  <a:lnTo>
                    <a:pt x="36" y="49"/>
                  </a:lnTo>
                  <a:lnTo>
                    <a:pt x="24" y="53"/>
                  </a:lnTo>
                  <a:lnTo>
                    <a:pt x="16" y="61"/>
                  </a:lnTo>
                  <a:lnTo>
                    <a:pt x="4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45" name="Freeform 94"/>
            <p:cNvSpPr>
              <a:spLocks/>
            </p:cNvSpPr>
            <p:nvPr/>
          </p:nvSpPr>
          <p:spPr bwMode="auto">
            <a:xfrm>
              <a:off x="3959225" y="2682875"/>
              <a:ext cx="387350" cy="325438"/>
            </a:xfrm>
            <a:custGeom>
              <a:avLst/>
              <a:gdLst>
                <a:gd name="T0" fmla="*/ 148 w 244"/>
                <a:gd name="T1" fmla="*/ 45 h 205"/>
                <a:gd name="T2" fmla="*/ 60 w 244"/>
                <a:gd name="T3" fmla="*/ 0 h 205"/>
                <a:gd name="T4" fmla="*/ 28 w 244"/>
                <a:gd name="T5" fmla="*/ 8 h 205"/>
                <a:gd name="T6" fmla="*/ 36 w 244"/>
                <a:gd name="T7" fmla="*/ 33 h 205"/>
                <a:gd name="T8" fmla="*/ 4 w 244"/>
                <a:gd name="T9" fmla="*/ 41 h 205"/>
                <a:gd name="T10" fmla="*/ 0 w 244"/>
                <a:gd name="T11" fmla="*/ 49 h 205"/>
                <a:gd name="T12" fmla="*/ 4 w 244"/>
                <a:gd name="T13" fmla="*/ 53 h 205"/>
                <a:gd name="T14" fmla="*/ 8 w 244"/>
                <a:gd name="T15" fmla="*/ 53 h 205"/>
                <a:gd name="T16" fmla="*/ 12 w 244"/>
                <a:gd name="T17" fmla="*/ 65 h 205"/>
                <a:gd name="T18" fmla="*/ 16 w 244"/>
                <a:gd name="T19" fmla="*/ 69 h 205"/>
                <a:gd name="T20" fmla="*/ 20 w 244"/>
                <a:gd name="T21" fmla="*/ 77 h 205"/>
                <a:gd name="T22" fmla="*/ 24 w 244"/>
                <a:gd name="T23" fmla="*/ 81 h 205"/>
                <a:gd name="T24" fmla="*/ 28 w 244"/>
                <a:gd name="T25" fmla="*/ 89 h 205"/>
                <a:gd name="T26" fmla="*/ 32 w 244"/>
                <a:gd name="T27" fmla="*/ 97 h 205"/>
                <a:gd name="T28" fmla="*/ 36 w 244"/>
                <a:gd name="T29" fmla="*/ 101 h 205"/>
                <a:gd name="T30" fmla="*/ 40 w 244"/>
                <a:gd name="T31" fmla="*/ 101 h 205"/>
                <a:gd name="T32" fmla="*/ 48 w 244"/>
                <a:gd name="T33" fmla="*/ 109 h 205"/>
                <a:gd name="T34" fmla="*/ 48 w 244"/>
                <a:gd name="T35" fmla="*/ 113 h 205"/>
                <a:gd name="T36" fmla="*/ 52 w 244"/>
                <a:gd name="T37" fmla="*/ 125 h 205"/>
                <a:gd name="T38" fmla="*/ 52 w 244"/>
                <a:gd name="T39" fmla="*/ 129 h 205"/>
                <a:gd name="T40" fmla="*/ 56 w 244"/>
                <a:gd name="T41" fmla="*/ 141 h 205"/>
                <a:gd name="T42" fmla="*/ 64 w 244"/>
                <a:gd name="T43" fmla="*/ 149 h 205"/>
                <a:gd name="T44" fmla="*/ 68 w 244"/>
                <a:gd name="T45" fmla="*/ 153 h 205"/>
                <a:gd name="T46" fmla="*/ 76 w 244"/>
                <a:gd name="T47" fmla="*/ 157 h 205"/>
                <a:gd name="T48" fmla="*/ 80 w 244"/>
                <a:gd name="T49" fmla="*/ 161 h 205"/>
                <a:gd name="T50" fmla="*/ 84 w 244"/>
                <a:gd name="T51" fmla="*/ 177 h 205"/>
                <a:gd name="T52" fmla="*/ 96 w 244"/>
                <a:gd name="T53" fmla="*/ 189 h 205"/>
                <a:gd name="T54" fmla="*/ 104 w 244"/>
                <a:gd name="T55" fmla="*/ 197 h 205"/>
                <a:gd name="T56" fmla="*/ 108 w 244"/>
                <a:gd name="T57" fmla="*/ 193 h 205"/>
                <a:gd name="T58" fmla="*/ 112 w 244"/>
                <a:gd name="T59" fmla="*/ 181 h 205"/>
                <a:gd name="T60" fmla="*/ 132 w 244"/>
                <a:gd name="T61" fmla="*/ 189 h 205"/>
                <a:gd name="T62" fmla="*/ 164 w 244"/>
                <a:gd name="T63" fmla="*/ 177 h 205"/>
                <a:gd name="T64" fmla="*/ 240 w 244"/>
                <a:gd name="T65" fmla="*/ 117 h 205"/>
                <a:gd name="T66" fmla="*/ 204 w 244"/>
                <a:gd name="T67" fmla="*/ 117 h 205"/>
                <a:gd name="T68" fmla="*/ 196 w 244"/>
                <a:gd name="T69" fmla="*/ 101 h 205"/>
                <a:gd name="T70" fmla="*/ 196 w 244"/>
                <a:gd name="T71" fmla="*/ 101 h 205"/>
                <a:gd name="T72" fmla="*/ 196 w 244"/>
                <a:gd name="T73" fmla="*/ 97 h 205"/>
                <a:gd name="T74" fmla="*/ 188 w 244"/>
                <a:gd name="T75" fmla="*/ 93 h 205"/>
                <a:gd name="T76" fmla="*/ 188 w 244"/>
                <a:gd name="T77" fmla="*/ 89 h 205"/>
                <a:gd name="T78" fmla="*/ 180 w 244"/>
                <a:gd name="T79" fmla="*/ 77 h 205"/>
                <a:gd name="T80" fmla="*/ 176 w 244"/>
                <a:gd name="T81" fmla="*/ 69 h 205"/>
                <a:gd name="T82" fmla="*/ 176 w 244"/>
                <a:gd name="T83" fmla="*/ 69 h 205"/>
                <a:gd name="T84" fmla="*/ 168 w 244"/>
                <a:gd name="T85" fmla="*/ 61 h 205"/>
                <a:gd name="T86" fmla="*/ 168 w 244"/>
                <a:gd name="T87" fmla="*/ 61 h 205"/>
                <a:gd name="T88" fmla="*/ 164 w 244"/>
                <a:gd name="T89" fmla="*/ 57 h 205"/>
                <a:gd name="T90" fmla="*/ 156 w 244"/>
                <a:gd name="T91" fmla="*/ 49 h 205"/>
                <a:gd name="T92" fmla="*/ 156 w 244"/>
                <a:gd name="T93" fmla="*/ 4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4" h="205">
                  <a:moveTo>
                    <a:pt x="156" y="45"/>
                  </a:moveTo>
                  <a:lnTo>
                    <a:pt x="148" y="49"/>
                  </a:lnTo>
                  <a:lnTo>
                    <a:pt x="148" y="45"/>
                  </a:lnTo>
                  <a:lnTo>
                    <a:pt x="136" y="41"/>
                  </a:lnTo>
                  <a:lnTo>
                    <a:pt x="112" y="41"/>
                  </a:lnTo>
                  <a:lnTo>
                    <a:pt x="60" y="0"/>
                  </a:lnTo>
                  <a:lnTo>
                    <a:pt x="48" y="0"/>
                  </a:lnTo>
                  <a:lnTo>
                    <a:pt x="44" y="4"/>
                  </a:lnTo>
                  <a:lnTo>
                    <a:pt x="28" y="8"/>
                  </a:lnTo>
                  <a:lnTo>
                    <a:pt x="40" y="25"/>
                  </a:lnTo>
                  <a:lnTo>
                    <a:pt x="36" y="29"/>
                  </a:lnTo>
                  <a:lnTo>
                    <a:pt x="36" y="33"/>
                  </a:lnTo>
                  <a:lnTo>
                    <a:pt x="24" y="37"/>
                  </a:lnTo>
                  <a:lnTo>
                    <a:pt x="16" y="45"/>
                  </a:lnTo>
                  <a:lnTo>
                    <a:pt x="4" y="41"/>
                  </a:lnTo>
                  <a:lnTo>
                    <a:pt x="0" y="41"/>
                  </a:lnTo>
                  <a:lnTo>
                    <a:pt x="0" y="45"/>
                  </a:lnTo>
                  <a:lnTo>
                    <a:pt x="0" y="49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8" y="53"/>
                  </a:lnTo>
                  <a:lnTo>
                    <a:pt x="8" y="57"/>
                  </a:lnTo>
                  <a:lnTo>
                    <a:pt x="12" y="61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73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4" y="77"/>
                  </a:lnTo>
                  <a:lnTo>
                    <a:pt x="24" y="81"/>
                  </a:lnTo>
                  <a:lnTo>
                    <a:pt x="24" y="85"/>
                  </a:lnTo>
                  <a:lnTo>
                    <a:pt x="28" y="85"/>
                  </a:lnTo>
                  <a:lnTo>
                    <a:pt x="28" y="89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2" y="97"/>
                  </a:lnTo>
                  <a:lnTo>
                    <a:pt x="32" y="97"/>
                  </a:lnTo>
                  <a:lnTo>
                    <a:pt x="32" y="101"/>
                  </a:lnTo>
                  <a:lnTo>
                    <a:pt x="36" y="101"/>
                  </a:lnTo>
                  <a:lnTo>
                    <a:pt x="36" y="101"/>
                  </a:lnTo>
                  <a:lnTo>
                    <a:pt x="36" y="101"/>
                  </a:lnTo>
                  <a:lnTo>
                    <a:pt x="40" y="101"/>
                  </a:lnTo>
                  <a:lnTo>
                    <a:pt x="44" y="105"/>
                  </a:lnTo>
                  <a:lnTo>
                    <a:pt x="48" y="109"/>
                  </a:lnTo>
                  <a:lnTo>
                    <a:pt x="48" y="109"/>
                  </a:lnTo>
                  <a:lnTo>
                    <a:pt x="48" y="109"/>
                  </a:lnTo>
                  <a:lnTo>
                    <a:pt x="48" y="113"/>
                  </a:lnTo>
                  <a:lnTo>
                    <a:pt x="48" y="113"/>
                  </a:lnTo>
                  <a:lnTo>
                    <a:pt x="52" y="117"/>
                  </a:lnTo>
                  <a:lnTo>
                    <a:pt x="52" y="121"/>
                  </a:lnTo>
                  <a:lnTo>
                    <a:pt x="52" y="125"/>
                  </a:lnTo>
                  <a:lnTo>
                    <a:pt x="56" y="125"/>
                  </a:lnTo>
                  <a:lnTo>
                    <a:pt x="52" y="129"/>
                  </a:lnTo>
                  <a:lnTo>
                    <a:pt x="52" y="129"/>
                  </a:lnTo>
                  <a:lnTo>
                    <a:pt x="52" y="133"/>
                  </a:lnTo>
                  <a:lnTo>
                    <a:pt x="56" y="137"/>
                  </a:lnTo>
                  <a:lnTo>
                    <a:pt x="56" y="141"/>
                  </a:lnTo>
                  <a:lnTo>
                    <a:pt x="56" y="141"/>
                  </a:lnTo>
                  <a:lnTo>
                    <a:pt x="56" y="145"/>
                  </a:lnTo>
                  <a:lnTo>
                    <a:pt x="64" y="149"/>
                  </a:lnTo>
                  <a:lnTo>
                    <a:pt x="64" y="153"/>
                  </a:lnTo>
                  <a:lnTo>
                    <a:pt x="68" y="153"/>
                  </a:lnTo>
                  <a:lnTo>
                    <a:pt x="68" y="153"/>
                  </a:lnTo>
                  <a:lnTo>
                    <a:pt x="72" y="153"/>
                  </a:lnTo>
                  <a:lnTo>
                    <a:pt x="76" y="157"/>
                  </a:lnTo>
                  <a:lnTo>
                    <a:pt x="76" y="157"/>
                  </a:lnTo>
                  <a:lnTo>
                    <a:pt x="76" y="161"/>
                  </a:lnTo>
                  <a:lnTo>
                    <a:pt x="76" y="161"/>
                  </a:lnTo>
                  <a:lnTo>
                    <a:pt x="80" y="161"/>
                  </a:lnTo>
                  <a:lnTo>
                    <a:pt x="80" y="173"/>
                  </a:lnTo>
                  <a:lnTo>
                    <a:pt x="84" y="173"/>
                  </a:lnTo>
                  <a:lnTo>
                    <a:pt x="84" y="177"/>
                  </a:lnTo>
                  <a:lnTo>
                    <a:pt x="92" y="185"/>
                  </a:lnTo>
                  <a:lnTo>
                    <a:pt x="96" y="185"/>
                  </a:lnTo>
                  <a:lnTo>
                    <a:pt x="96" y="189"/>
                  </a:lnTo>
                  <a:lnTo>
                    <a:pt x="100" y="193"/>
                  </a:lnTo>
                  <a:lnTo>
                    <a:pt x="100" y="197"/>
                  </a:lnTo>
                  <a:lnTo>
                    <a:pt x="104" y="197"/>
                  </a:lnTo>
                  <a:lnTo>
                    <a:pt x="104" y="197"/>
                  </a:lnTo>
                  <a:lnTo>
                    <a:pt x="104" y="197"/>
                  </a:lnTo>
                  <a:lnTo>
                    <a:pt x="108" y="193"/>
                  </a:lnTo>
                  <a:lnTo>
                    <a:pt x="108" y="189"/>
                  </a:lnTo>
                  <a:lnTo>
                    <a:pt x="108" y="185"/>
                  </a:lnTo>
                  <a:lnTo>
                    <a:pt x="112" y="181"/>
                  </a:lnTo>
                  <a:lnTo>
                    <a:pt x="116" y="185"/>
                  </a:lnTo>
                  <a:lnTo>
                    <a:pt x="124" y="185"/>
                  </a:lnTo>
                  <a:lnTo>
                    <a:pt x="132" y="189"/>
                  </a:lnTo>
                  <a:lnTo>
                    <a:pt x="144" y="197"/>
                  </a:lnTo>
                  <a:lnTo>
                    <a:pt x="144" y="205"/>
                  </a:lnTo>
                  <a:lnTo>
                    <a:pt x="164" y="177"/>
                  </a:lnTo>
                  <a:lnTo>
                    <a:pt x="244" y="153"/>
                  </a:lnTo>
                  <a:lnTo>
                    <a:pt x="244" y="129"/>
                  </a:lnTo>
                  <a:lnTo>
                    <a:pt x="240" y="117"/>
                  </a:lnTo>
                  <a:lnTo>
                    <a:pt x="240" y="117"/>
                  </a:lnTo>
                  <a:lnTo>
                    <a:pt x="236" y="121"/>
                  </a:lnTo>
                  <a:lnTo>
                    <a:pt x="204" y="117"/>
                  </a:lnTo>
                  <a:lnTo>
                    <a:pt x="200" y="109"/>
                  </a:lnTo>
                  <a:lnTo>
                    <a:pt x="196" y="105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97"/>
                  </a:lnTo>
                  <a:lnTo>
                    <a:pt x="196" y="97"/>
                  </a:lnTo>
                  <a:lnTo>
                    <a:pt x="196" y="97"/>
                  </a:lnTo>
                  <a:lnTo>
                    <a:pt x="196" y="97"/>
                  </a:lnTo>
                  <a:lnTo>
                    <a:pt x="192" y="97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93"/>
                  </a:lnTo>
                  <a:lnTo>
                    <a:pt x="188" y="89"/>
                  </a:lnTo>
                  <a:lnTo>
                    <a:pt x="184" y="89"/>
                  </a:lnTo>
                  <a:lnTo>
                    <a:pt x="180" y="81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76" y="69"/>
                  </a:lnTo>
                  <a:lnTo>
                    <a:pt x="176" y="69"/>
                  </a:lnTo>
                  <a:lnTo>
                    <a:pt x="176" y="69"/>
                  </a:lnTo>
                  <a:lnTo>
                    <a:pt x="176" y="69"/>
                  </a:lnTo>
                  <a:lnTo>
                    <a:pt x="172" y="61"/>
                  </a:lnTo>
                  <a:lnTo>
                    <a:pt x="168" y="61"/>
                  </a:lnTo>
                  <a:lnTo>
                    <a:pt x="168" y="61"/>
                  </a:lnTo>
                  <a:lnTo>
                    <a:pt x="168" y="57"/>
                  </a:lnTo>
                  <a:lnTo>
                    <a:pt x="168" y="57"/>
                  </a:lnTo>
                  <a:lnTo>
                    <a:pt x="168" y="61"/>
                  </a:lnTo>
                  <a:lnTo>
                    <a:pt x="168" y="57"/>
                  </a:lnTo>
                  <a:lnTo>
                    <a:pt x="168" y="57"/>
                  </a:lnTo>
                  <a:lnTo>
                    <a:pt x="164" y="57"/>
                  </a:lnTo>
                  <a:lnTo>
                    <a:pt x="160" y="49"/>
                  </a:lnTo>
                  <a:lnTo>
                    <a:pt x="160" y="49"/>
                  </a:lnTo>
                  <a:lnTo>
                    <a:pt x="156" y="49"/>
                  </a:lnTo>
                  <a:lnTo>
                    <a:pt x="156" y="45"/>
                  </a:lnTo>
                  <a:lnTo>
                    <a:pt x="156" y="45"/>
                  </a:lnTo>
                  <a:lnTo>
                    <a:pt x="156" y="45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46" name="Freeform 95"/>
            <p:cNvSpPr>
              <a:spLocks/>
            </p:cNvSpPr>
            <p:nvPr/>
          </p:nvSpPr>
          <p:spPr bwMode="auto">
            <a:xfrm>
              <a:off x="4257675" y="2805113"/>
              <a:ext cx="12700" cy="31750"/>
            </a:xfrm>
            <a:custGeom>
              <a:avLst/>
              <a:gdLst>
                <a:gd name="T0" fmla="*/ 8 w 8"/>
                <a:gd name="T1" fmla="*/ 20 h 20"/>
                <a:gd name="T2" fmla="*/ 4 w 8"/>
                <a:gd name="T3" fmla="*/ 20 h 20"/>
                <a:gd name="T4" fmla="*/ 0 w 8"/>
                <a:gd name="T5" fmla="*/ 16 h 20"/>
                <a:gd name="T6" fmla="*/ 0 w 8"/>
                <a:gd name="T7" fmla="*/ 16 h 20"/>
                <a:gd name="T8" fmla="*/ 0 w 8"/>
                <a:gd name="T9" fmla="*/ 16 h 20"/>
                <a:gd name="T10" fmla="*/ 0 w 8"/>
                <a:gd name="T11" fmla="*/ 12 h 20"/>
                <a:gd name="T12" fmla="*/ 0 w 8"/>
                <a:gd name="T13" fmla="*/ 12 h 20"/>
                <a:gd name="T14" fmla="*/ 0 w 8"/>
                <a:gd name="T15" fmla="*/ 12 h 20"/>
                <a:gd name="T16" fmla="*/ 0 w 8"/>
                <a:gd name="T17" fmla="*/ 8 h 20"/>
                <a:gd name="T18" fmla="*/ 0 w 8"/>
                <a:gd name="T19" fmla="*/ 8 h 20"/>
                <a:gd name="T20" fmla="*/ 0 w 8"/>
                <a:gd name="T21" fmla="*/ 8 h 20"/>
                <a:gd name="T22" fmla="*/ 0 w 8"/>
                <a:gd name="T23" fmla="*/ 4 h 20"/>
                <a:gd name="T24" fmla="*/ 0 w 8"/>
                <a:gd name="T25" fmla="*/ 4 h 20"/>
                <a:gd name="T26" fmla="*/ 0 w 8"/>
                <a:gd name="T27" fmla="*/ 4 h 20"/>
                <a:gd name="T28" fmla="*/ 4 w 8"/>
                <a:gd name="T29" fmla="*/ 0 h 20"/>
                <a:gd name="T30" fmla="*/ 4 w 8"/>
                <a:gd name="T31" fmla="*/ 0 h 20"/>
                <a:gd name="T32" fmla="*/ 4 w 8"/>
                <a:gd name="T33" fmla="*/ 0 h 20"/>
                <a:gd name="T34" fmla="*/ 4 w 8"/>
                <a:gd name="T35" fmla="*/ 0 h 20"/>
                <a:gd name="T36" fmla="*/ 4 w 8"/>
                <a:gd name="T37" fmla="*/ 0 h 20"/>
                <a:gd name="T38" fmla="*/ 8 w 8"/>
                <a:gd name="T39" fmla="*/ 0 h 20"/>
                <a:gd name="T40" fmla="*/ 8 w 8"/>
                <a:gd name="T41" fmla="*/ 4 h 20"/>
                <a:gd name="T42" fmla="*/ 8 w 8"/>
                <a:gd name="T43" fmla="*/ 4 h 20"/>
                <a:gd name="T44" fmla="*/ 8 w 8"/>
                <a:gd name="T45" fmla="*/ 4 h 20"/>
                <a:gd name="T46" fmla="*/ 8 w 8"/>
                <a:gd name="T47" fmla="*/ 8 h 20"/>
                <a:gd name="T48" fmla="*/ 8 w 8"/>
                <a:gd name="T49" fmla="*/ 8 h 20"/>
                <a:gd name="T50" fmla="*/ 8 w 8"/>
                <a:gd name="T51" fmla="*/ 12 h 20"/>
                <a:gd name="T52" fmla="*/ 8 w 8"/>
                <a:gd name="T53" fmla="*/ 12 h 20"/>
                <a:gd name="T54" fmla="*/ 8 w 8"/>
                <a:gd name="T55" fmla="*/ 12 h 20"/>
                <a:gd name="T56" fmla="*/ 8 w 8"/>
                <a:gd name="T57" fmla="*/ 20 h 20"/>
                <a:gd name="T58" fmla="*/ 8 w 8"/>
                <a:gd name="T59" fmla="*/ 20 h 20"/>
                <a:gd name="T60" fmla="*/ 8 w 8"/>
                <a:gd name="T6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" h="20">
                  <a:moveTo>
                    <a:pt x="8" y="20"/>
                  </a:moveTo>
                  <a:lnTo>
                    <a:pt x="4" y="2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47" name="Freeform 96"/>
            <p:cNvSpPr>
              <a:spLocks/>
            </p:cNvSpPr>
            <p:nvPr/>
          </p:nvSpPr>
          <p:spPr bwMode="auto">
            <a:xfrm>
              <a:off x="4270375" y="2805113"/>
              <a:ext cx="88900" cy="69850"/>
            </a:xfrm>
            <a:custGeom>
              <a:avLst/>
              <a:gdLst>
                <a:gd name="T0" fmla="*/ 0 w 56"/>
                <a:gd name="T1" fmla="*/ 24 h 44"/>
                <a:gd name="T2" fmla="*/ 0 w 56"/>
                <a:gd name="T3" fmla="*/ 28 h 44"/>
                <a:gd name="T4" fmla="*/ 4 w 56"/>
                <a:gd name="T5" fmla="*/ 32 h 44"/>
                <a:gd name="T6" fmla="*/ 8 w 56"/>
                <a:gd name="T7" fmla="*/ 40 h 44"/>
                <a:gd name="T8" fmla="*/ 40 w 56"/>
                <a:gd name="T9" fmla="*/ 44 h 44"/>
                <a:gd name="T10" fmla="*/ 44 w 56"/>
                <a:gd name="T11" fmla="*/ 40 h 44"/>
                <a:gd name="T12" fmla="*/ 56 w 56"/>
                <a:gd name="T13" fmla="*/ 12 h 44"/>
                <a:gd name="T14" fmla="*/ 56 w 56"/>
                <a:gd name="T15" fmla="*/ 12 h 44"/>
                <a:gd name="T16" fmla="*/ 56 w 56"/>
                <a:gd name="T17" fmla="*/ 8 h 44"/>
                <a:gd name="T18" fmla="*/ 56 w 56"/>
                <a:gd name="T19" fmla="*/ 8 h 44"/>
                <a:gd name="T20" fmla="*/ 56 w 56"/>
                <a:gd name="T21" fmla="*/ 8 h 44"/>
                <a:gd name="T22" fmla="*/ 56 w 56"/>
                <a:gd name="T23" fmla="*/ 4 h 44"/>
                <a:gd name="T24" fmla="*/ 56 w 56"/>
                <a:gd name="T25" fmla="*/ 4 h 44"/>
                <a:gd name="T26" fmla="*/ 56 w 56"/>
                <a:gd name="T27" fmla="*/ 4 h 44"/>
                <a:gd name="T28" fmla="*/ 52 w 56"/>
                <a:gd name="T29" fmla="*/ 0 h 44"/>
                <a:gd name="T30" fmla="*/ 52 w 56"/>
                <a:gd name="T31" fmla="*/ 0 h 44"/>
                <a:gd name="T32" fmla="*/ 52 w 56"/>
                <a:gd name="T33" fmla="*/ 4 h 44"/>
                <a:gd name="T34" fmla="*/ 52 w 56"/>
                <a:gd name="T35" fmla="*/ 4 h 44"/>
                <a:gd name="T36" fmla="*/ 44 w 56"/>
                <a:gd name="T37" fmla="*/ 8 h 44"/>
                <a:gd name="T38" fmla="*/ 44 w 56"/>
                <a:gd name="T39" fmla="*/ 12 h 44"/>
                <a:gd name="T40" fmla="*/ 36 w 56"/>
                <a:gd name="T41" fmla="*/ 16 h 44"/>
                <a:gd name="T42" fmla="*/ 36 w 56"/>
                <a:gd name="T43" fmla="*/ 20 h 44"/>
                <a:gd name="T44" fmla="*/ 36 w 56"/>
                <a:gd name="T45" fmla="*/ 20 h 44"/>
                <a:gd name="T46" fmla="*/ 40 w 56"/>
                <a:gd name="T47" fmla="*/ 20 h 44"/>
                <a:gd name="T48" fmla="*/ 36 w 56"/>
                <a:gd name="T49" fmla="*/ 24 h 44"/>
                <a:gd name="T50" fmla="*/ 36 w 56"/>
                <a:gd name="T51" fmla="*/ 24 h 44"/>
                <a:gd name="T52" fmla="*/ 32 w 56"/>
                <a:gd name="T53" fmla="*/ 24 h 44"/>
                <a:gd name="T54" fmla="*/ 32 w 56"/>
                <a:gd name="T55" fmla="*/ 24 h 44"/>
                <a:gd name="T56" fmla="*/ 32 w 56"/>
                <a:gd name="T57" fmla="*/ 24 h 44"/>
                <a:gd name="T58" fmla="*/ 32 w 56"/>
                <a:gd name="T59" fmla="*/ 24 h 44"/>
                <a:gd name="T60" fmla="*/ 32 w 56"/>
                <a:gd name="T61" fmla="*/ 28 h 44"/>
                <a:gd name="T62" fmla="*/ 28 w 56"/>
                <a:gd name="T63" fmla="*/ 28 h 44"/>
                <a:gd name="T64" fmla="*/ 24 w 56"/>
                <a:gd name="T65" fmla="*/ 28 h 44"/>
                <a:gd name="T66" fmla="*/ 24 w 56"/>
                <a:gd name="T67" fmla="*/ 24 h 44"/>
                <a:gd name="T68" fmla="*/ 20 w 56"/>
                <a:gd name="T69" fmla="*/ 24 h 44"/>
                <a:gd name="T70" fmla="*/ 20 w 56"/>
                <a:gd name="T71" fmla="*/ 24 h 44"/>
                <a:gd name="T72" fmla="*/ 20 w 56"/>
                <a:gd name="T73" fmla="*/ 24 h 44"/>
                <a:gd name="T74" fmla="*/ 16 w 56"/>
                <a:gd name="T75" fmla="*/ 24 h 44"/>
                <a:gd name="T76" fmla="*/ 8 w 56"/>
                <a:gd name="T77" fmla="*/ 28 h 44"/>
                <a:gd name="T78" fmla="*/ 8 w 56"/>
                <a:gd name="T79" fmla="*/ 28 h 44"/>
                <a:gd name="T80" fmla="*/ 8 w 56"/>
                <a:gd name="T81" fmla="*/ 28 h 44"/>
                <a:gd name="T82" fmla="*/ 4 w 56"/>
                <a:gd name="T83" fmla="*/ 28 h 44"/>
                <a:gd name="T84" fmla="*/ 4 w 56"/>
                <a:gd name="T85" fmla="*/ 24 h 44"/>
                <a:gd name="T86" fmla="*/ 4 w 56"/>
                <a:gd name="T87" fmla="*/ 24 h 44"/>
                <a:gd name="T88" fmla="*/ 0 w 56"/>
                <a:gd name="T89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44">
                  <a:moveTo>
                    <a:pt x="0" y="24"/>
                  </a:moveTo>
                  <a:lnTo>
                    <a:pt x="0" y="28"/>
                  </a:lnTo>
                  <a:lnTo>
                    <a:pt x="4" y="32"/>
                  </a:lnTo>
                  <a:lnTo>
                    <a:pt x="8" y="40"/>
                  </a:lnTo>
                  <a:lnTo>
                    <a:pt x="40" y="44"/>
                  </a:lnTo>
                  <a:lnTo>
                    <a:pt x="44" y="40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44" y="8"/>
                  </a:lnTo>
                  <a:lnTo>
                    <a:pt x="44" y="12"/>
                  </a:lnTo>
                  <a:lnTo>
                    <a:pt x="36" y="16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40" y="20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2" y="28"/>
                  </a:lnTo>
                  <a:lnTo>
                    <a:pt x="28" y="28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0" y="2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48" name="Freeform 97"/>
            <p:cNvSpPr>
              <a:spLocks noEditPoints="1"/>
            </p:cNvSpPr>
            <p:nvPr/>
          </p:nvSpPr>
          <p:spPr bwMode="auto">
            <a:xfrm>
              <a:off x="2819400" y="2543175"/>
              <a:ext cx="58738" cy="25400"/>
            </a:xfrm>
            <a:custGeom>
              <a:avLst/>
              <a:gdLst>
                <a:gd name="T0" fmla="*/ 16 w 37"/>
                <a:gd name="T1" fmla="*/ 0 h 16"/>
                <a:gd name="T2" fmla="*/ 16 w 37"/>
                <a:gd name="T3" fmla="*/ 0 h 16"/>
                <a:gd name="T4" fmla="*/ 16 w 37"/>
                <a:gd name="T5" fmla="*/ 0 h 16"/>
                <a:gd name="T6" fmla="*/ 16 w 37"/>
                <a:gd name="T7" fmla="*/ 0 h 16"/>
                <a:gd name="T8" fmla="*/ 16 w 37"/>
                <a:gd name="T9" fmla="*/ 0 h 16"/>
                <a:gd name="T10" fmla="*/ 16 w 37"/>
                <a:gd name="T11" fmla="*/ 0 h 16"/>
                <a:gd name="T12" fmla="*/ 4 w 37"/>
                <a:gd name="T13" fmla="*/ 0 h 16"/>
                <a:gd name="T14" fmla="*/ 8 w 37"/>
                <a:gd name="T15" fmla="*/ 0 h 16"/>
                <a:gd name="T16" fmla="*/ 8 w 37"/>
                <a:gd name="T17" fmla="*/ 0 h 16"/>
                <a:gd name="T18" fmla="*/ 4 w 37"/>
                <a:gd name="T19" fmla="*/ 0 h 16"/>
                <a:gd name="T20" fmla="*/ 4 w 37"/>
                <a:gd name="T21" fmla="*/ 0 h 16"/>
                <a:gd name="T22" fmla="*/ 0 w 37"/>
                <a:gd name="T23" fmla="*/ 0 h 16"/>
                <a:gd name="T24" fmla="*/ 0 w 37"/>
                <a:gd name="T25" fmla="*/ 4 h 16"/>
                <a:gd name="T26" fmla="*/ 4 w 37"/>
                <a:gd name="T27" fmla="*/ 4 h 16"/>
                <a:gd name="T28" fmla="*/ 4 w 37"/>
                <a:gd name="T29" fmla="*/ 4 h 16"/>
                <a:gd name="T30" fmla="*/ 4 w 37"/>
                <a:gd name="T31" fmla="*/ 4 h 16"/>
                <a:gd name="T32" fmla="*/ 0 w 37"/>
                <a:gd name="T33" fmla="*/ 0 h 16"/>
                <a:gd name="T34" fmla="*/ 0 w 37"/>
                <a:gd name="T35" fmla="*/ 0 h 16"/>
                <a:gd name="T36" fmla="*/ 33 w 37"/>
                <a:gd name="T37" fmla="*/ 12 h 16"/>
                <a:gd name="T38" fmla="*/ 33 w 37"/>
                <a:gd name="T39" fmla="*/ 12 h 16"/>
                <a:gd name="T40" fmla="*/ 33 w 37"/>
                <a:gd name="T41" fmla="*/ 16 h 16"/>
                <a:gd name="T42" fmla="*/ 33 w 37"/>
                <a:gd name="T43" fmla="*/ 16 h 16"/>
                <a:gd name="T44" fmla="*/ 37 w 37"/>
                <a:gd name="T45" fmla="*/ 12 h 16"/>
                <a:gd name="T46" fmla="*/ 33 w 37"/>
                <a:gd name="T47" fmla="*/ 12 h 16"/>
                <a:gd name="T48" fmla="*/ 33 w 37"/>
                <a:gd name="T49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7" h="16">
                  <a:moveTo>
                    <a:pt x="16" y="0"/>
                  </a:move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close/>
                  <a:moveTo>
                    <a:pt x="4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4" y="0"/>
                  </a:lnTo>
                  <a:close/>
                  <a:moveTo>
                    <a:pt x="0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33" y="12"/>
                  </a:moveTo>
                  <a:lnTo>
                    <a:pt x="33" y="12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7" y="12"/>
                  </a:lnTo>
                  <a:lnTo>
                    <a:pt x="33" y="12"/>
                  </a:lnTo>
                  <a:lnTo>
                    <a:pt x="33" y="1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49" name="Freeform 98"/>
            <p:cNvSpPr>
              <a:spLocks/>
            </p:cNvSpPr>
            <p:nvPr/>
          </p:nvSpPr>
          <p:spPr bwMode="auto">
            <a:xfrm>
              <a:off x="3017838" y="2670175"/>
              <a:ext cx="12700" cy="6350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2 w 2"/>
                <a:gd name="T9" fmla="*/ 1 h 1"/>
                <a:gd name="T10" fmla="*/ 1 w 2"/>
                <a:gd name="T1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50" name="Freeform 99"/>
            <p:cNvSpPr>
              <a:spLocks noEditPoints="1"/>
            </p:cNvSpPr>
            <p:nvPr/>
          </p:nvSpPr>
          <p:spPr bwMode="auto">
            <a:xfrm>
              <a:off x="3005138" y="2754313"/>
              <a:ext cx="82550" cy="25400"/>
            </a:xfrm>
            <a:custGeom>
              <a:avLst/>
              <a:gdLst>
                <a:gd name="T0" fmla="*/ 2 w 13"/>
                <a:gd name="T1" fmla="*/ 3 h 4"/>
                <a:gd name="T2" fmla="*/ 2 w 13"/>
                <a:gd name="T3" fmla="*/ 3 h 4"/>
                <a:gd name="T4" fmla="*/ 2 w 13"/>
                <a:gd name="T5" fmla="*/ 3 h 4"/>
                <a:gd name="T6" fmla="*/ 2 w 13"/>
                <a:gd name="T7" fmla="*/ 3 h 4"/>
                <a:gd name="T8" fmla="*/ 2 w 13"/>
                <a:gd name="T9" fmla="*/ 3 h 4"/>
                <a:gd name="T10" fmla="*/ 2 w 13"/>
                <a:gd name="T11" fmla="*/ 3 h 4"/>
                <a:gd name="T12" fmla="*/ 0 w 13"/>
                <a:gd name="T13" fmla="*/ 4 h 4"/>
                <a:gd name="T14" fmla="*/ 0 w 13"/>
                <a:gd name="T15" fmla="*/ 4 h 4"/>
                <a:gd name="T16" fmla="*/ 0 w 13"/>
                <a:gd name="T17" fmla="*/ 4 h 4"/>
                <a:gd name="T18" fmla="*/ 0 w 13"/>
                <a:gd name="T19" fmla="*/ 4 h 4"/>
                <a:gd name="T20" fmla="*/ 0 w 13"/>
                <a:gd name="T21" fmla="*/ 4 h 4"/>
                <a:gd name="T22" fmla="*/ 0 w 13"/>
                <a:gd name="T23" fmla="*/ 4 h 4"/>
                <a:gd name="T24" fmla="*/ 0 w 13"/>
                <a:gd name="T25" fmla="*/ 4 h 4"/>
                <a:gd name="T26" fmla="*/ 0 w 13"/>
                <a:gd name="T27" fmla="*/ 2 h 4"/>
                <a:gd name="T28" fmla="*/ 0 w 13"/>
                <a:gd name="T29" fmla="*/ 1 h 4"/>
                <a:gd name="T30" fmla="*/ 0 w 13"/>
                <a:gd name="T31" fmla="*/ 1 h 4"/>
                <a:gd name="T32" fmla="*/ 0 w 13"/>
                <a:gd name="T33" fmla="*/ 0 h 4"/>
                <a:gd name="T34" fmla="*/ 1 w 13"/>
                <a:gd name="T35" fmla="*/ 1 h 4"/>
                <a:gd name="T36" fmla="*/ 1 w 13"/>
                <a:gd name="T37" fmla="*/ 1 h 4"/>
                <a:gd name="T38" fmla="*/ 0 w 13"/>
                <a:gd name="T39" fmla="*/ 2 h 4"/>
                <a:gd name="T40" fmla="*/ 5 w 13"/>
                <a:gd name="T41" fmla="*/ 2 h 4"/>
                <a:gd name="T42" fmla="*/ 4 w 13"/>
                <a:gd name="T43" fmla="*/ 2 h 4"/>
                <a:gd name="T44" fmla="*/ 3 w 13"/>
                <a:gd name="T45" fmla="*/ 3 h 4"/>
                <a:gd name="T46" fmla="*/ 3 w 13"/>
                <a:gd name="T47" fmla="*/ 3 h 4"/>
                <a:gd name="T48" fmla="*/ 3 w 13"/>
                <a:gd name="T49" fmla="*/ 2 h 4"/>
                <a:gd name="T50" fmla="*/ 3 w 13"/>
                <a:gd name="T51" fmla="*/ 2 h 4"/>
                <a:gd name="T52" fmla="*/ 4 w 13"/>
                <a:gd name="T53" fmla="*/ 2 h 4"/>
                <a:gd name="T54" fmla="*/ 4 w 13"/>
                <a:gd name="T55" fmla="*/ 2 h 4"/>
                <a:gd name="T56" fmla="*/ 4 w 13"/>
                <a:gd name="T57" fmla="*/ 2 h 4"/>
                <a:gd name="T58" fmla="*/ 5 w 13"/>
                <a:gd name="T59" fmla="*/ 2 h 4"/>
                <a:gd name="T60" fmla="*/ 5 w 13"/>
                <a:gd name="T61" fmla="*/ 2 h 4"/>
                <a:gd name="T62" fmla="*/ 6 w 13"/>
                <a:gd name="T63" fmla="*/ 3 h 4"/>
                <a:gd name="T64" fmla="*/ 6 w 13"/>
                <a:gd name="T65" fmla="*/ 3 h 4"/>
                <a:gd name="T66" fmla="*/ 6 w 13"/>
                <a:gd name="T67" fmla="*/ 4 h 4"/>
                <a:gd name="T68" fmla="*/ 7 w 13"/>
                <a:gd name="T69" fmla="*/ 4 h 4"/>
                <a:gd name="T70" fmla="*/ 7 w 13"/>
                <a:gd name="T71" fmla="*/ 3 h 4"/>
                <a:gd name="T72" fmla="*/ 7 w 13"/>
                <a:gd name="T73" fmla="*/ 3 h 4"/>
                <a:gd name="T74" fmla="*/ 7 w 13"/>
                <a:gd name="T75" fmla="*/ 3 h 4"/>
                <a:gd name="T76" fmla="*/ 6 w 13"/>
                <a:gd name="T77" fmla="*/ 3 h 4"/>
                <a:gd name="T78" fmla="*/ 12 w 13"/>
                <a:gd name="T79" fmla="*/ 0 h 4"/>
                <a:gd name="T80" fmla="*/ 12 w 13"/>
                <a:gd name="T81" fmla="*/ 0 h 4"/>
                <a:gd name="T82" fmla="*/ 12 w 13"/>
                <a:gd name="T83" fmla="*/ 0 h 4"/>
                <a:gd name="T84" fmla="*/ 13 w 13"/>
                <a:gd name="T85" fmla="*/ 0 h 4"/>
                <a:gd name="T86" fmla="*/ 12 w 13"/>
                <a:gd name="T87" fmla="*/ 0 h 4"/>
                <a:gd name="T88" fmla="*/ 12 w 13"/>
                <a:gd name="T89" fmla="*/ 0 h 4"/>
                <a:gd name="T90" fmla="*/ 10 w 13"/>
                <a:gd name="T91" fmla="*/ 3 h 4"/>
                <a:gd name="T92" fmla="*/ 10 w 13"/>
                <a:gd name="T93" fmla="*/ 2 h 4"/>
                <a:gd name="T94" fmla="*/ 10 w 13"/>
                <a:gd name="T95" fmla="*/ 2 h 4"/>
                <a:gd name="T96" fmla="*/ 11 w 13"/>
                <a:gd name="T97" fmla="*/ 1 h 4"/>
                <a:gd name="T98" fmla="*/ 11 w 13"/>
                <a:gd name="T99" fmla="*/ 2 h 4"/>
                <a:gd name="T100" fmla="*/ 11 w 13"/>
                <a:gd name="T101" fmla="*/ 3 h 4"/>
                <a:gd name="T102" fmla="*/ 10 w 13"/>
                <a:gd name="T10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" h="4"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lose/>
                  <a:moveTo>
                    <a:pt x="0" y="2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lose/>
                  <a:moveTo>
                    <a:pt x="5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  <a:moveTo>
                    <a:pt x="6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3"/>
                  </a:cubicBezTo>
                  <a:close/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lose/>
                  <a:moveTo>
                    <a:pt x="10" y="3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51" name="Freeform 100"/>
            <p:cNvSpPr>
              <a:spLocks noEditPoints="1"/>
            </p:cNvSpPr>
            <p:nvPr/>
          </p:nvSpPr>
          <p:spPr bwMode="auto">
            <a:xfrm>
              <a:off x="2863850" y="2982913"/>
              <a:ext cx="46038" cy="44450"/>
            </a:xfrm>
            <a:custGeom>
              <a:avLst/>
              <a:gdLst>
                <a:gd name="T0" fmla="*/ 0 w 7"/>
                <a:gd name="T1" fmla="*/ 1 h 7"/>
                <a:gd name="T2" fmla="*/ 1 w 7"/>
                <a:gd name="T3" fmla="*/ 0 h 7"/>
                <a:gd name="T4" fmla="*/ 1 w 7"/>
                <a:gd name="T5" fmla="*/ 0 h 7"/>
                <a:gd name="T6" fmla="*/ 0 w 7"/>
                <a:gd name="T7" fmla="*/ 0 h 7"/>
                <a:gd name="T8" fmla="*/ 0 w 7"/>
                <a:gd name="T9" fmla="*/ 0 h 7"/>
                <a:gd name="T10" fmla="*/ 0 w 7"/>
                <a:gd name="T11" fmla="*/ 0 h 7"/>
                <a:gd name="T12" fmla="*/ 0 w 7"/>
                <a:gd name="T13" fmla="*/ 1 h 7"/>
                <a:gd name="T14" fmla="*/ 0 w 7"/>
                <a:gd name="T15" fmla="*/ 1 h 7"/>
                <a:gd name="T16" fmla="*/ 1 w 7"/>
                <a:gd name="T17" fmla="*/ 1 h 7"/>
                <a:gd name="T18" fmla="*/ 1 w 7"/>
                <a:gd name="T19" fmla="*/ 1 h 7"/>
                <a:gd name="T20" fmla="*/ 1 w 7"/>
                <a:gd name="T21" fmla="*/ 1 h 7"/>
                <a:gd name="T22" fmla="*/ 1 w 7"/>
                <a:gd name="T23" fmla="*/ 1 h 7"/>
                <a:gd name="T24" fmla="*/ 1 w 7"/>
                <a:gd name="T25" fmla="*/ 1 h 7"/>
                <a:gd name="T26" fmla="*/ 1 w 7"/>
                <a:gd name="T27" fmla="*/ 1 h 7"/>
                <a:gd name="T28" fmla="*/ 3 w 7"/>
                <a:gd name="T29" fmla="*/ 2 h 7"/>
                <a:gd name="T30" fmla="*/ 3 w 7"/>
                <a:gd name="T31" fmla="*/ 2 h 7"/>
                <a:gd name="T32" fmla="*/ 3 w 7"/>
                <a:gd name="T33" fmla="*/ 2 h 7"/>
                <a:gd name="T34" fmla="*/ 3 w 7"/>
                <a:gd name="T35" fmla="*/ 2 h 7"/>
                <a:gd name="T36" fmla="*/ 3 w 7"/>
                <a:gd name="T37" fmla="*/ 1 h 7"/>
                <a:gd name="T38" fmla="*/ 3 w 7"/>
                <a:gd name="T39" fmla="*/ 1 h 7"/>
                <a:gd name="T40" fmla="*/ 3 w 7"/>
                <a:gd name="T41" fmla="*/ 2 h 7"/>
                <a:gd name="T42" fmla="*/ 3 w 7"/>
                <a:gd name="T43" fmla="*/ 2 h 7"/>
                <a:gd name="T44" fmla="*/ 3 w 7"/>
                <a:gd name="T45" fmla="*/ 2 h 7"/>
                <a:gd name="T46" fmla="*/ 4 w 7"/>
                <a:gd name="T47" fmla="*/ 2 h 7"/>
                <a:gd name="T48" fmla="*/ 4 w 7"/>
                <a:gd name="T49" fmla="*/ 2 h 7"/>
                <a:gd name="T50" fmla="*/ 4 w 7"/>
                <a:gd name="T51" fmla="*/ 2 h 7"/>
                <a:gd name="T52" fmla="*/ 4 w 7"/>
                <a:gd name="T53" fmla="*/ 1 h 7"/>
                <a:gd name="T54" fmla="*/ 4 w 7"/>
                <a:gd name="T55" fmla="*/ 2 h 7"/>
                <a:gd name="T56" fmla="*/ 7 w 7"/>
                <a:gd name="T57" fmla="*/ 2 h 7"/>
                <a:gd name="T58" fmla="*/ 7 w 7"/>
                <a:gd name="T59" fmla="*/ 1 h 7"/>
                <a:gd name="T60" fmla="*/ 7 w 7"/>
                <a:gd name="T61" fmla="*/ 1 h 7"/>
                <a:gd name="T62" fmla="*/ 7 w 7"/>
                <a:gd name="T63" fmla="*/ 1 h 7"/>
                <a:gd name="T64" fmla="*/ 7 w 7"/>
                <a:gd name="T65" fmla="*/ 2 h 7"/>
                <a:gd name="T66" fmla="*/ 7 w 7"/>
                <a:gd name="T67" fmla="*/ 4 h 7"/>
                <a:gd name="T68" fmla="*/ 6 w 7"/>
                <a:gd name="T69" fmla="*/ 3 h 7"/>
                <a:gd name="T70" fmla="*/ 7 w 7"/>
                <a:gd name="T71" fmla="*/ 3 h 7"/>
                <a:gd name="T72" fmla="*/ 7 w 7"/>
                <a:gd name="T73" fmla="*/ 3 h 7"/>
                <a:gd name="T74" fmla="*/ 7 w 7"/>
                <a:gd name="T75" fmla="*/ 3 h 7"/>
                <a:gd name="T76" fmla="*/ 7 w 7"/>
                <a:gd name="T77" fmla="*/ 4 h 7"/>
                <a:gd name="T78" fmla="*/ 7 w 7"/>
                <a:gd name="T79" fmla="*/ 4 h 7"/>
                <a:gd name="T80" fmla="*/ 6 w 7"/>
                <a:gd name="T81" fmla="*/ 6 h 7"/>
                <a:gd name="T82" fmla="*/ 6 w 7"/>
                <a:gd name="T83" fmla="*/ 6 h 7"/>
                <a:gd name="T84" fmla="*/ 6 w 7"/>
                <a:gd name="T85" fmla="*/ 6 h 7"/>
                <a:gd name="T86" fmla="*/ 6 w 7"/>
                <a:gd name="T87" fmla="*/ 6 h 7"/>
                <a:gd name="T88" fmla="*/ 6 w 7"/>
                <a:gd name="T89" fmla="*/ 6 h 7"/>
                <a:gd name="T90" fmla="*/ 4 w 7"/>
                <a:gd name="T91" fmla="*/ 7 h 7"/>
                <a:gd name="T92" fmla="*/ 4 w 7"/>
                <a:gd name="T93" fmla="*/ 6 h 7"/>
                <a:gd name="T94" fmla="*/ 4 w 7"/>
                <a:gd name="T95" fmla="*/ 6 h 7"/>
                <a:gd name="T96" fmla="*/ 5 w 7"/>
                <a:gd name="T97" fmla="*/ 6 h 7"/>
                <a:gd name="T98" fmla="*/ 5 w 7"/>
                <a:gd name="T99" fmla="*/ 6 h 7"/>
                <a:gd name="T100" fmla="*/ 5 w 7"/>
                <a:gd name="T101" fmla="*/ 7 h 7"/>
                <a:gd name="T102" fmla="*/ 4 w 7"/>
                <a:gd name="T10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lose/>
                  <a:moveTo>
                    <a:pt x="7" y="2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2"/>
                    <a:pt x="7" y="2"/>
                  </a:cubicBezTo>
                  <a:close/>
                  <a:moveTo>
                    <a:pt x="7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lose/>
                  <a:moveTo>
                    <a:pt x="4" y="7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lnTo>
                    <a:pt x="4" y="7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52" name="Freeform 101"/>
            <p:cNvSpPr>
              <a:spLocks noEditPoints="1"/>
            </p:cNvSpPr>
            <p:nvPr/>
          </p:nvSpPr>
          <p:spPr bwMode="auto">
            <a:xfrm>
              <a:off x="4289425" y="2798763"/>
              <a:ext cx="139700" cy="196850"/>
            </a:xfrm>
            <a:custGeom>
              <a:avLst/>
              <a:gdLst>
                <a:gd name="T0" fmla="*/ 36 w 88"/>
                <a:gd name="T1" fmla="*/ 80 h 124"/>
                <a:gd name="T2" fmla="*/ 32 w 88"/>
                <a:gd name="T3" fmla="*/ 44 h 124"/>
                <a:gd name="T4" fmla="*/ 44 w 88"/>
                <a:gd name="T5" fmla="*/ 16 h 124"/>
                <a:gd name="T6" fmla="*/ 48 w 88"/>
                <a:gd name="T7" fmla="*/ 28 h 124"/>
                <a:gd name="T8" fmla="*/ 56 w 88"/>
                <a:gd name="T9" fmla="*/ 32 h 124"/>
                <a:gd name="T10" fmla="*/ 60 w 88"/>
                <a:gd name="T11" fmla="*/ 32 h 124"/>
                <a:gd name="T12" fmla="*/ 68 w 88"/>
                <a:gd name="T13" fmla="*/ 36 h 124"/>
                <a:gd name="T14" fmla="*/ 72 w 88"/>
                <a:gd name="T15" fmla="*/ 32 h 124"/>
                <a:gd name="T16" fmla="*/ 76 w 88"/>
                <a:gd name="T17" fmla="*/ 40 h 124"/>
                <a:gd name="T18" fmla="*/ 80 w 88"/>
                <a:gd name="T19" fmla="*/ 44 h 124"/>
                <a:gd name="T20" fmla="*/ 88 w 88"/>
                <a:gd name="T21" fmla="*/ 48 h 124"/>
                <a:gd name="T22" fmla="*/ 88 w 88"/>
                <a:gd name="T23" fmla="*/ 52 h 124"/>
                <a:gd name="T24" fmla="*/ 88 w 88"/>
                <a:gd name="T25" fmla="*/ 56 h 124"/>
                <a:gd name="T26" fmla="*/ 80 w 88"/>
                <a:gd name="T27" fmla="*/ 64 h 124"/>
                <a:gd name="T28" fmla="*/ 76 w 88"/>
                <a:gd name="T29" fmla="*/ 72 h 124"/>
                <a:gd name="T30" fmla="*/ 76 w 88"/>
                <a:gd name="T31" fmla="*/ 76 h 124"/>
                <a:gd name="T32" fmla="*/ 72 w 88"/>
                <a:gd name="T33" fmla="*/ 76 h 124"/>
                <a:gd name="T34" fmla="*/ 72 w 88"/>
                <a:gd name="T35" fmla="*/ 72 h 124"/>
                <a:gd name="T36" fmla="*/ 72 w 88"/>
                <a:gd name="T37" fmla="*/ 72 h 124"/>
                <a:gd name="T38" fmla="*/ 68 w 88"/>
                <a:gd name="T39" fmla="*/ 76 h 124"/>
                <a:gd name="T40" fmla="*/ 68 w 88"/>
                <a:gd name="T41" fmla="*/ 76 h 124"/>
                <a:gd name="T42" fmla="*/ 68 w 88"/>
                <a:gd name="T43" fmla="*/ 84 h 124"/>
                <a:gd name="T44" fmla="*/ 68 w 88"/>
                <a:gd name="T45" fmla="*/ 84 h 124"/>
                <a:gd name="T46" fmla="*/ 68 w 88"/>
                <a:gd name="T47" fmla="*/ 88 h 124"/>
                <a:gd name="T48" fmla="*/ 68 w 88"/>
                <a:gd name="T49" fmla="*/ 92 h 124"/>
                <a:gd name="T50" fmla="*/ 64 w 88"/>
                <a:gd name="T51" fmla="*/ 96 h 124"/>
                <a:gd name="T52" fmla="*/ 60 w 88"/>
                <a:gd name="T53" fmla="*/ 96 h 124"/>
                <a:gd name="T54" fmla="*/ 52 w 88"/>
                <a:gd name="T55" fmla="*/ 100 h 124"/>
                <a:gd name="T56" fmla="*/ 52 w 88"/>
                <a:gd name="T57" fmla="*/ 104 h 124"/>
                <a:gd name="T58" fmla="*/ 48 w 88"/>
                <a:gd name="T59" fmla="*/ 108 h 124"/>
                <a:gd name="T60" fmla="*/ 40 w 88"/>
                <a:gd name="T61" fmla="*/ 108 h 124"/>
                <a:gd name="T62" fmla="*/ 40 w 88"/>
                <a:gd name="T63" fmla="*/ 108 h 124"/>
                <a:gd name="T64" fmla="*/ 40 w 88"/>
                <a:gd name="T65" fmla="*/ 112 h 124"/>
                <a:gd name="T66" fmla="*/ 40 w 88"/>
                <a:gd name="T67" fmla="*/ 116 h 124"/>
                <a:gd name="T68" fmla="*/ 40 w 88"/>
                <a:gd name="T69" fmla="*/ 116 h 124"/>
                <a:gd name="T70" fmla="*/ 36 w 88"/>
                <a:gd name="T71" fmla="*/ 120 h 124"/>
                <a:gd name="T72" fmla="*/ 32 w 88"/>
                <a:gd name="T73" fmla="*/ 120 h 124"/>
                <a:gd name="T74" fmla="*/ 24 w 88"/>
                <a:gd name="T75" fmla="*/ 120 h 124"/>
                <a:gd name="T76" fmla="*/ 20 w 88"/>
                <a:gd name="T77" fmla="*/ 124 h 124"/>
                <a:gd name="T78" fmla="*/ 16 w 88"/>
                <a:gd name="T79" fmla="*/ 124 h 124"/>
                <a:gd name="T80" fmla="*/ 8 w 88"/>
                <a:gd name="T81" fmla="*/ 116 h 124"/>
                <a:gd name="T82" fmla="*/ 0 w 88"/>
                <a:gd name="T83" fmla="*/ 96 h 124"/>
                <a:gd name="T84" fmla="*/ 0 w 88"/>
                <a:gd name="T85" fmla="*/ 92 h 124"/>
                <a:gd name="T86" fmla="*/ 44 w 88"/>
                <a:gd name="T87" fmla="*/ 8 h 124"/>
                <a:gd name="T88" fmla="*/ 44 w 88"/>
                <a:gd name="T89" fmla="*/ 4 h 124"/>
                <a:gd name="T90" fmla="*/ 44 w 88"/>
                <a:gd name="T91" fmla="*/ 0 h 124"/>
                <a:gd name="T92" fmla="*/ 44 w 88"/>
                <a:gd name="T93" fmla="*/ 0 h 124"/>
                <a:gd name="T94" fmla="*/ 44 w 88"/>
                <a:gd name="T95" fmla="*/ 0 h 124"/>
                <a:gd name="T96" fmla="*/ 44 w 88"/>
                <a:gd name="T97" fmla="*/ 0 h 124"/>
                <a:gd name="T98" fmla="*/ 40 w 88"/>
                <a:gd name="T99" fmla="*/ 4 h 124"/>
                <a:gd name="T100" fmla="*/ 40 w 88"/>
                <a:gd name="T101" fmla="*/ 4 h 124"/>
                <a:gd name="T102" fmla="*/ 40 w 88"/>
                <a:gd name="T103" fmla="*/ 4 h 124"/>
                <a:gd name="T104" fmla="*/ 44 w 88"/>
                <a:gd name="T105" fmla="*/ 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8" h="124">
                  <a:moveTo>
                    <a:pt x="0" y="92"/>
                  </a:moveTo>
                  <a:lnTo>
                    <a:pt x="36" y="80"/>
                  </a:lnTo>
                  <a:lnTo>
                    <a:pt x="36" y="56"/>
                  </a:lnTo>
                  <a:lnTo>
                    <a:pt x="32" y="44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8" y="20"/>
                  </a:lnTo>
                  <a:lnTo>
                    <a:pt x="48" y="28"/>
                  </a:lnTo>
                  <a:lnTo>
                    <a:pt x="52" y="28"/>
                  </a:lnTo>
                  <a:lnTo>
                    <a:pt x="56" y="32"/>
                  </a:lnTo>
                  <a:lnTo>
                    <a:pt x="60" y="36"/>
                  </a:lnTo>
                  <a:lnTo>
                    <a:pt x="60" y="32"/>
                  </a:lnTo>
                  <a:lnTo>
                    <a:pt x="64" y="32"/>
                  </a:lnTo>
                  <a:lnTo>
                    <a:pt x="68" y="36"/>
                  </a:lnTo>
                  <a:lnTo>
                    <a:pt x="72" y="32"/>
                  </a:lnTo>
                  <a:lnTo>
                    <a:pt x="72" y="32"/>
                  </a:lnTo>
                  <a:lnTo>
                    <a:pt x="76" y="40"/>
                  </a:lnTo>
                  <a:lnTo>
                    <a:pt x="76" y="40"/>
                  </a:lnTo>
                  <a:lnTo>
                    <a:pt x="80" y="44"/>
                  </a:lnTo>
                  <a:lnTo>
                    <a:pt x="80" y="44"/>
                  </a:lnTo>
                  <a:lnTo>
                    <a:pt x="84" y="48"/>
                  </a:lnTo>
                  <a:lnTo>
                    <a:pt x="88" y="48"/>
                  </a:lnTo>
                  <a:lnTo>
                    <a:pt x="88" y="52"/>
                  </a:lnTo>
                  <a:lnTo>
                    <a:pt x="88" y="52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88" y="60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76" y="72"/>
                  </a:lnTo>
                  <a:lnTo>
                    <a:pt x="76" y="72"/>
                  </a:lnTo>
                  <a:lnTo>
                    <a:pt x="76" y="76"/>
                  </a:lnTo>
                  <a:lnTo>
                    <a:pt x="72" y="76"/>
                  </a:lnTo>
                  <a:lnTo>
                    <a:pt x="72" y="76"/>
                  </a:lnTo>
                  <a:lnTo>
                    <a:pt x="72" y="72"/>
                  </a:lnTo>
                  <a:lnTo>
                    <a:pt x="72" y="72"/>
                  </a:lnTo>
                  <a:lnTo>
                    <a:pt x="72" y="72"/>
                  </a:lnTo>
                  <a:lnTo>
                    <a:pt x="72" y="72"/>
                  </a:lnTo>
                  <a:lnTo>
                    <a:pt x="68" y="76"/>
                  </a:lnTo>
                  <a:lnTo>
                    <a:pt x="68" y="76"/>
                  </a:lnTo>
                  <a:lnTo>
                    <a:pt x="68" y="76"/>
                  </a:lnTo>
                  <a:lnTo>
                    <a:pt x="68" y="76"/>
                  </a:lnTo>
                  <a:lnTo>
                    <a:pt x="68" y="80"/>
                  </a:lnTo>
                  <a:lnTo>
                    <a:pt x="68" y="84"/>
                  </a:lnTo>
                  <a:lnTo>
                    <a:pt x="64" y="84"/>
                  </a:lnTo>
                  <a:lnTo>
                    <a:pt x="68" y="84"/>
                  </a:lnTo>
                  <a:lnTo>
                    <a:pt x="68" y="88"/>
                  </a:lnTo>
                  <a:lnTo>
                    <a:pt x="68" y="88"/>
                  </a:lnTo>
                  <a:lnTo>
                    <a:pt x="68" y="92"/>
                  </a:lnTo>
                  <a:lnTo>
                    <a:pt x="68" y="92"/>
                  </a:lnTo>
                  <a:lnTo>
                    <a:pt x="68" y="96"/>
                  </a:lnTo>
                  <a:lnTo>
                    <a:pt x="64" y="96"/>
                  </a:lnTo>
                  <a:lnTo>
                    <a:pt x="60" y="96"/>
                  </a:lnTo>
                  <a:lnTo>
                    <a:pt x="60" y="96"/>
                  </a:lnTo>
                  <a:lnTo>
                    <a:pt x="56" y="96"/>
                  </a:lnTo>
                  <a:lnTo>
                    <a:pt x="52" y="100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8" y="108"/>
                  </a:lnTo>
                  <a:lnTo>
                    <a:pt x="48" y="108"/>
                  </a:lnTo>
                  <a:lnTo>
                    <a:pt x="44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6"/>
                  </a:lnTo>
                  <a:lnTo>
                    <a:pt x="40" y="116"/>
                  </a:lnTo>
                  <a:lnTo>
                    <a:pt x="40" y="116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28" y="120"/>
                  </a:lnTo>
                  <a:lnTo>
                    <a:pt x="24" y="120"/>
                  </a:lnTo>
                  <a:lnTo>
                    <a:pt x="24" y="120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8" y="116"/>
                  </a:lnTo>
                  <a:lnTo>
                    <a:pt x="12" y="112"/>
                  </a:lnTo>
                  <a:lnTo>
                    <a:pt x="0" y="96"/>
                  </a:lnTo>
                  <a:lnTo>
                    <a:pt x="0" y="92"/>
                  </a:lnTo>
                  <a:lnTo>
                    <a:pt x="0" y="92"/>
                  </a:lnTo>
                  <a:close/>
                  <a:moveTo>
                    <a:pt x="44" y="8"/>
                  </a:moveTo>
                  <a:lnTo>
                    <a:pt x="44" y="8"/>
                  </a:lnTo>
                  <a:lnTo>
                    <a:pt x="44" y="8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4" y="8"/>
                  </a:lnTo>
                  <a:lnTo>
                    <a:pt x="44" y="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53" name="Freeform 102"/>
            <p:cNvSpPr>
              <a:spLocks noEditPoints="1"/>
            </p:cNvSpPr>
            <p:nvPr/>
          </p:nvSpPr>
          <p:spPr bwMode="auto">
            <a:xfrm>
              <a:off x="4117975" y="2944813"/>
              <a:ext cx="222250" cy="139700"/>
            </a:xfrm>
            <a:custGeom>
              <a:avLst/>
              <a:gdLst>
                <a:gd name="T0" fmla="*/ 4 w 140"/>
                <a:gd name="T1" fmla="*/ 32 h 88"/>
                <a:gd name="T2" fmla="*/ 4 w 140"/>
                <a:gd name="T3" fmla="*/ 32 h 88"/>
                <a:gd name="T4" fmla="*/ 8 w 140"/>
                <a:gd name="T5" fmla="*/ 24 h 88"/>
                <a:gd name="T6" fmla="*/ 12 w 140"/>
                <a:gd name="T7" fmla="*/ 16 h 88"/>
                <a:gd name="T8" fmla="*/ 24 w 140"/>
                <a:gd name="T9" fmla="*/ 20 h 88"/>
                <a:gd name="T10" fmla="*/ 44 w 140"/>
                <a:gd name="T11" fmla="*/ 32 h 88"/>
                <a:gd name="T12" fmla="*/ 64 w 140"/>
                <a:gd name="T13" fmla="*/ 12 h 88"/>
                <a:gd name="T14" fmla="*/ 108 w 140"/>
                <a:gd name="T15" fmla="*/ 4 h 88"/>
                <a:gd name="T16" fmla="*/ 116 w 140"/>
                <a:gd name="T17" fmla="*/ 24 h 88"/>
                <a:gd name="T18" fmla="*/ 120 w 140"/>
                <a:gd name="T19" fmla="*/ 32 h 88"/>
                <a:gd name="T20" fmla="*/ 112 w 140"/>
                <a:gd name="T21" fmla="*/ 36 h 88"/>
                <a:gd name="T22" fmla="*/ 112 w 140"/>
                <a:gd name="T23" fmla="*/ 40 h 88"/>
                <a:gd name="T24" fmla="*/ 112 w 140"/>
                <a:gd name="T25" fmla="*/ 44 h 88"/>
                <a:gd name="T26" fmla="*/ 108 w 140"/>
                <a:gd name="T27" fmla="*/ 48 h 88"/>
                <a:gd name="T28" fmla="*/ 96 w 140"/>
                <a:gd name="T29" fmla="*/ 52 h 88"/>
                <a:gd name="T30" fmla="*/ 80 w 140"/>
                <a:gd name="T31" fmla="*/ 56 h 88"/>
                <a:gd name="T32" fmla="*/ 76 w 140"/>
                <a:gd name="T33" fmla="*/ 56 h 88"/>
                <a:gd name="T34" fmla="*/ 72 w 140"/>
                <a:gd name="T35" fmla="*/ 64 h 88"/>
                <a:gd name="T36" fmla="*/ 68 w 140"/>
                <a:gd name="T37" fmla="*/ 64 h 88"/>
                <a:gd name="T38" fmla="*/ 68 w 140"/>
                <a:gd name="T39" fmla="*/ 64 h 88"/>
                <a:gd name="T40" fmla="*/ 64 w 140"/>
                <a:gd name="T41" fmla="*/ 64 h 88"/>
                <a:gd name="T42" fmla="*/ 60 w 140"/>
                <a:gd name="T43" fmla="*/ 68 h 88"/>
                <a:gd name="T44" fmla="*/ 52 w 140"/>
                <a:gd name="T45" fmla="*/ 68 h 88"/>
                <a:gd name="T46" fmla="*/ 44 w 140"/>
                <a:gd name="T47" fmla="*/ 72 h 88"/>
                <a:gd name="T48" fmla="*/ 40 w 140"/>
                <a:gd name="T49" fmla="*/ 72 h 88"/>
                <a:gd name="T50" fmla="*/ 40 w 140"/>
                <a:gd name="T51" fmla="*/ 68 h 88"/>
                <a:gd name="T52" fmla="*/ 32 w 140"/>
                <a:gd name="T53" fmla="*/ 72 h 88"/>
                <a:gd name="T54" fmla="*/ 32 w 140"/>
                <a:gd name="T55" fmla="*/ 76 h 88"/>
                <a:gd name="T56" fmla="*/ 28 w 140"/>
                <a:gd name="T57" fmla="*/ 80 h 88"/>
                <a:gd name="T58" fmla="*/ 24 w 140"/>
                <a:gd name="T59" fmla="*/ 76 h 88"/>
                <a:gd name="T60" fmla="*/ 20 w 140"/>
                <a:gd name="T61" fmla="*/ 80 h 88"/>
                <a:gd name="T62" fmla="*/ 16 w 140"/>
                <a:gd name="T63" fmla="*/ 80 h 88"/>
                <a:gd name="T64" fmla="*/ 12 w 140"/>
                <a:gd name="T65" fmla="*/ 80 h 88"/>
                <a:gd name="T66" fmla="*/ 8 w 140"/>
                <a:gd name="T67" fmla="*/ 72 h 88"/>
                <a:gd name="T68" fmla="*/ 8 w 140"/>
                <a:gd name="T69" fmla="*/ 68 h 88"/>
                <a:gd name="T70" fmla="*/ 4 w 140"/>
                <a:gd name="T71" fmla="*/ 64 h 88"/>
                <a:gd name="T72" fmla="*/ 0 w 140"/>
                <a:gd name="T73" fmla="*/ 48 h 88"/>
                <a:gd name="T74" fmla="*/ 0 w 140"/>
                <a:gd name="T75" fmla="*/ 48 h 88"/>
                <a:gd name="T76" fmla="*/ 0 w 140"/>
                <a:gd name="T77" fmla="*/ 44 h 88"/>
                <a:gd name="T78" fmla="*/ 4 w 140"/>
                <a:gd name="T79" fmla="*/ 44 h 88"/>
                <a:gd name="T80" fmla="*/ 0 w 140"/>
                <a:gd name="T81" fmla="*/ 36 h 88"/>
                <a:gd name="T82" fmla="*/ 0 w 140"/>
                <a:gd name="T83" fmla="*/ 32 h 88"/>
                <a:gd name="T84" fmla="*/ 116 w 140"/>
                <a:gd name="T85" fmla="*/ 84 h 88"/>
                <a:gd name="T86" fmla="*/ 116 w 140"/>
                <a:gd name="T87" fmla="*/ 88 h 88"/>
                <a:gd name="T88" fmla="*/ 112 w 140"/>
                <a:gd name="T89" fmla="*/ 84 h 88"/>
                <a:gd name="T90" fmla="*/ 128 w 140"/>
                <a:gd name="T91" fmla="*/ 80 h 88"/>
                <a:gd name="T92" fmla="*/ 132 w 140"/>
                <a:gd name="T93" fmla="*/ 80 h 88"/>
                <a:gd name="T94" fmla="*/ 132 w 140"/>
                <a:gd name="T95" fmla="*/ 80 h 88"/>
                <a:gd name="T96" fmla="*/ 136 w 140"/>
                <a:gd name="T97" fmla="*/ 80 h 88"/>
                <a:gd name="T98" fmla="*/ 140 w 140"/>
                <a:gd name="T99" fmla="*/ 80 h 88"/>
                <a:gd name="T100" fmla="*/ 140 w 140"/>
                <a:gd name="T101" fmla="*/ 80 h 88"/>
                <a:gd name="T102" fmla="*/ 140 w 140"/>
                <a:gd name="T103" fmla="*/ 84 h 88"/>
                <a:gd name="T104" fmla="*/ 132 w 140"/>
                <a:gd name="T105" fmla="*/ 84 h 88"/>
                <a:gd name="T106" fmla="*/ 128 w 140"/>
                <a:gd name="T107" fmla="*/ 8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0" h="88">
                  <a:moveTo>
                    <a:pt x="0" y="32"/>
                  </a:moveTo>
                  <a:lnTo>
                    <a:pt x="4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8" y="28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12" y="16"/>
                  </a:lnTo>
                  <a:lnTo>
                    <a:pt x="16" y="20"/>
                  </a:lnTo>
                  <a:lnTo>
                    <a:pt x="24" y="20"/>
                  </a:lnTo>
                  <a:lnTo>
                    <a:pt x="32" y="24"/>
                  </a:lnTo>
                  <a:lnTo>
                    <a:pt x="44" y="32"/>
                  </a:lnTo>
                  <a:lnTo>
                    <a:pt x="44" y="40"/>
                  </a:lnTo>
                  <a:lnTo>
                    <a:pt x="64" y="12"/>
                  </a:lnTo>
                  <a:lnTo>
                    <a:pt x="108" y="0"/>
                  </a:lnTo>
                  <a:lnTo>
                    <a:pt x="108" y="4"/>
                  </a:lnTo>
                  <a:lnTo>
                    <a:pt x="120" y="20"/>
                  </a:lnTo>
                  <a:lnTo>
                    <a:pt x="116" y="24"/>
                  </a:lnTo>
                  <a:lnTo>
                    <a:pt x="124" y="32"/>
                  </a:lnTo>
                  <a:lnTo>
                    <a:pt x="120" y="32"/>
                  </a:lnTo>
                  <a:lnTo>
                    <a:pt x="116" y="32"/>
                  </a:lnTo>
                  <a:lnTo>
                    <a:pt x="112" y="36"/>
                  </a:lnTo>
                  <a:lnTo>
                    <a:pt x="112" y="40"/>
                  </a:lnTo>
                  <a:lnTo>
                    <a:pt x="112" y="40"/>
                  </a:lnTo>
                  <a:lnTo>
                    <a:pt x="112" y="44"/>
                  </a:lnTo>
                  <a:lnTo>
                    <a:pt x="112" y="44"/>
                  </a:lnTo>
                  <a:lnTo>
                    <a:pt x="108" y="44"/>
                  </a:lnTo>
                  <a:lnTo>
                    <a:pt x="108" y="48"/>
                  </a:lnTo>
                  <a:lnTo>
                    <a:pt x="100" y="48"/>
                  </a:lnTo>
                  <a:lnTo>
                    <a:pt x="96" y="52"/>
                  </a:lnTo>
                  <a:lnTo>
                    <a:pt x="92" y="52"/>
                  </a:lnTo>
                  <a:lnTo>
                    <a:pt x="80" y="56"/>
                  </a:lnTo>
                  <a:lnTo>
                    <a:pt x="80" y="56"/>
                  </a:lnTo>
                  <a:lnTo>
                    <a:pt x="76" y="56"/>
                  </a:lnTo>
                  <a:lnTo>
                    <a:pt x="76" y="60"/>
                  </a:lnTo>
                  <a:lnTo>
                    <a:pt x="72" y="6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0" y="68"/>
                  </a:lnTo>
                  <a:lnTo>
                    <a:pt x="60" y="68"/>
                  </a:lnTo>
                  <a:lnTo>
                    <a:pt x="56" y="68"/>
                  </a:lnTo>
                  <a:lnTo>
                    <a:pt x="52" y="68"/>
                  </a:lnTo>
                  <a:lnTo>
                    <a:pt x="48" y="72"/>
                  </a:lnTo>
                  <a:lnTo>
                    <a:pt x="44" y="72"/>
                  </a:lnTo>
                  <a:lnTo>
                    <a:pt x="44" y="68"/>
                  </a:lnTo>
                  <a:lnTo>
                    <a:pt x="40" y="72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36" y="68"/>
                  </a:lnTo>
                  <a:lnTo>
                    <a:pt x="32" y="72"/>
                  </a:lnTo>
                  <a:lnTo>
                    <a:pt x="32" y="76"/>
                  </a:lnTo>
                  <a:lnTo>
                    <a:pt x="32" y="76"/>
                  </a:lnTo>
                  <a:lnTo>
                    <a:pt x="28" y="76"/>
                  </a:lnTo>
                  <a:lnTo>
                    <a:pt x="28" y="80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2" y="76"/>
                  </a:lnTo>
                  <a:lnTo>
                    <a:pt x="8" y="72"/>
                  </a:lnTo>
                  <a:lnTo>
                    <a:pt x="8" y="68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64"/>
                  </a:lnTo>
                  <a:lnTo>
                    <a:pt x="4" y="52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4" y="44"/>
                  </a:lnTo>
                  <a:lnTo>
                    <a:pt x="4" y="40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0" y="32"/>
                  </a:lnTo>
                  <a:close/>
                  <a:moveTo>
                    <a:pt x="112" y="84"/>
                  </a:moveTo>
                  <a:lnTo>
                    <a:pt x="116" y="84"/>
                  </a:lnTo>
                  <a:lnTo>
                    <a:pt x="120" y="88"/>
                  </a:lnTo>
                  <a:lnTo>
                    <a:pt x="116" y="88"/>
                  </a:lnTo>
                  <a:lnTo>
                    <a:pt x="112" y="84"/>
                  </a:lnTo>
                  <a:lnTo>
                    <a:pt x="112" y="84"/>
                  </a:lnTo>
                  <a:close/>
                  <a:moveTo>
                    <a:pt x="128" y="84"/>
                  </a:moveTo>
                  <a:lnTo>
                    <a:pt x="128" y="80"/>
                  </a:lnTo>
                  <a:lnTo>
                    <a:pt x="128" y="80"/>
                  </a:lnTo>
                  <a:lnTo>
                    <a:pt x="132" y="80"/>
                  </a:lnTo>
                  <a:lnTo>
                    <a:pt x="132" y="80"/>
                  </a:lnTo>
                  <a:lnTo>
                    <a:pt x="132" y="80"/>
                  </a:lnTo>
                  <a:lnTo>
                    <a:pt x="136" y="80"/>
                  </a:lnTo>
                  <a:lnTo>
                    <a:pt x="136" y="80"/>
                  </a:lnTo>
                  <a:lnTo>
                    <a:pt x="140" y="80"/>
                  </a:lnTo>
                  <a:lnTo>
                    <a:pt x="140" y="80"/>
                  </a:lnTo>
                  <a:lnTo>
                    <a:pt x="140" y="80"/>
                  </a:lnTo>
                  <a:lnTo>
                    <a:pt x="140" y="80"/>
                  </a:lnTo>
                  <a:lnTo>
                    <a:pt x="140" y="84"/>
                  </a:lnTo>
                  <a:lnTo>
                    <a:pt x="140" y="84"/>
                  </a:lnTo>
                  <a:lnTo>
                    <a:pt x="136" y="84"/>
                  </a:lnTo>
                  <a:lnTo>
                    <a:pt x="132" y="84"/>
                  </a:lnTo>
                  <a:lnTo>
                    <a:pt x="132" y="84"/>
                  </a:lnTo>
                  <a:lnTo>
                    <a:pt x="128" y="84"/>
                  </a:lnTo>
                  <a:lnTo>
                    <a:pt x="128" y="8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54" name="Freeform 103"/>
            <p:cNvSpPr>
              <a:spLocks/>
            </p:cNvSpPr>
            <p:nvPr/>
          </p:nvSpPr>
          <p:spPr bwMode="auto">
            <a:xfrm>
              <a:off x="3773488" y="2695575"/>
              <a:ext cx="236538" cy="198438"/>
            </a:xfrm>
            <a:custGeom>
              <a:avLst/>
              <a:gdLst>
                <a:gd name="T0" fmla="*/ 117 w 149"/>
                <a:gd name="T1" fmla="*/ 25 h 125"/>
                <a:gd name="T2" fmla="*/ 109 w 149"/>
                <a:gd name="T3" fmla="*/ 8 h 125"/>
                <a:gd name="T4" fmla="*/ 105 w 149"/>
                <a:gd name="T5" fmla="*/ 4 h 125"/>
                <a:gd name="T6" fmla="*/ 88 w 149"/>
                <a:gd name="T7" fmla="*/ 8 h 125"/>
                <a:gd name="T8" fmla="*/ 84 w 149"/>
                <a:gd name="T9" fmla="*/ 8 h 125"/>
                <a:gd name="T10" fmla="*/ 80 w 149"/>
                <a:gd name="T11" fmla="*/ 4 h 125"/>
                <a:gd name="T12" fmla="*/ 80 w 149"/>
                <a:gd name="T13" fmla="*/ 4 h 125"/>
                <a:gd name="T14" fmla="*/ 72 w 149"/>
                <a:gd name="T15" fmla="*/ 0 h 125"/>
                <a:gd name="T16" fmla="*/ 72 w 149"/>
                <a:gd name="T17" fmla="*/ 4 h 125"/>
                <a:gd name="T18" fmla="*/ 68 w 149"/>
                <a:gd name="T19" fmla="*/ 4 h 125"/>
                <a:gd name="T20" fmla="*/ 68 w 149"/>
                <a:gd name="T21" fmla="*/ 0 h 125"/>
                <a:gd name="T22" fmla="*/ 64 w 149"/>
                <a:gd name="T23" fmla="*/ 0 h 125"/>
                <a:gd name="T24" fmla="*/ 56 w 149"/>
                <a:gd name="T25" fmla="*/ 4 h 125"/>
                <a:gd name="T26" fmla="*/ 52 w 149"/>
                <a:gd name="T27" fmla="*/ 8 h 125"/>
                <a:gd name="T28" fmla="*/ 40 w 149"/>
                <a:gd name="T29" fmla="*/ 8 h 125"/>
                <a:gd name="T30" fmla="*/ 32 w 149"/>
                <a:gd name="T31" fmla="*/ 4 h 125"/>
                <a:gd name="T32" fmla="*/ 24 w 149"/>
                <a:gd name="T33" fmla="*/ 4 h 125"/>
                <a:gd name="T34" fmla="*/ 4 w 149"/>
                <a:gd name="T35" fmla="*/ 0 h 125"/>
                <a:gd name="T36" fmla="*/ 4 w 149"/>
                <a:gd name="T37" fmla="*/ 4 h 125"/>
                <a:gd name="T38" fmla="*/ 4 w 149"/>
                <a:gd name="T39" fmla="*/ 13 h 125"/>
                <a:gd name="T40" fmla="*/ 0 w 149"/>
                <a:gd name="T41" fmla="*/ 25 h 125"/>
                <a:gd name="T42" fmla="*/ 149 w 149"/>
                <a:gd name="T43" fmla="*/ 125 h 125"/>
                <a:gd name="T44" fmla="*/ 141 w 149"/>
                <a:gd name="T45" fmla="*/ 121 h 125"/>
                <a:gd name="T46" fmla="*/ 137 w 149"/>
                <a:gd name="T47" fmla="*/ 113 h 125"/>
                <a:gd name="T48" fmla="*/ 129 w 149"/>
                <a:gd name="T49" fmla="*/ 113 h 125"/>
                <a:gd name="T50" fmla="*/ 129 w 149"/>
                <a:gd name="T51" fmla="*/ 101 h 125"/>
                <a:gd name="T52" fmla="*/ 129 w 149"/>
                <a:gd name="T53" fmla="*/ 101 h 125"/>
                <a:gd name="T54" fmla="*/ 129 w 149"/>
                <a:gd name="T55" fmla="*/ 97 h 125"/>
                <a:gd name="T56" fmla="*/ 129 w 149"/>
                <a:gd name="T57" fmla="*/ 97 h 125"/>
                <a:gd name="T58" fmla="*/ 121 w 149"/>
                <a:gd name="T59" fmla="*/ 85 h 125"/>
                <a:gd name="T60" fmla="*/ 113 w 149"/>
                <a:gd name="T61" fmla="*/ 69 h 125"/>
                <a:gd name="T62" fmla="*/ 109 w 149"/>
                <a:gd name="T63" fmla="*/ 61 h 125"/>
                <a:gd name="T64" fmla="*/ 105 w 149"/>
                <a:gd name="T65" fmla="*/ 53 h 125"/>
                <a:gd name="T66" fmla="*/ 105 w 149"/>
                <a:gd name="T67" fmla="*/ 49 h 125"/>
                <a:gd name="T68" fmla="*/ 93 w 149"/>
                <a:gd name="T69" fmla="*/ 33 h 125"/>
                <a:gd name="T70" fmla="*/ 88 w 149"/>
                <a:gd name="T71" fmla="*/ 25 h 125"/>
                <a:gd name="T72" fmla="*/ 88 w 149"/>
                <a:gd name="T73" fmla="*/ 25 h 125"/>
                <a:gd name="T74" fmla="*/ 93 w 149"/>
                <a:gd name="T75" fmla="*/ 29 h 125"/>
                <a:gd name="T76" fmla="*/ 97 w 149"/>
                <a:gd name="T77" fmla="*/ 37 h 125"/>
                <a:gd name="T78" fmla="*/ 105 w 149"/>
                <a:gd name="T79" fmla="*/ 45 h 125"/>
                <a:gd name="T80" fmla="*/ 113 w 149"/>
                <a:gd name="T81" fmla="*/ 53 h 125"/>
                <a:gd name="T82" fmla="*/ 117 w 149"/>
                <a:gd name="T83" fmla="*/ 45 h 125"/>
                <a:gd name="T84" fmla="*/ 117 w 149"/>
                <a:gd name="T85" fmla="*/ 3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9" h="125">
                  <a:moveTo>
                    <a:pt x="117" y="29"/>
                  </a:moveTo>
                  <a:lnTo>
                    <a:pt x="117" y="25"/>
                  </a:lnTo>
                  <a:lnTo>
                    <a:pt x="117" y="25"/>
                  </a:lnTo>
                  <a:lnTo>
                    <a:pt x="113" y="17"/>
                  </a:lnTo>
                  <a:lnTo>
                    <a:pt x="113" y="13"/>
                  </a:lnTo>
                  <a:lnTo>
                    <a:pt x="109" y="8"/>
                  </a:lnTo>
                  <a:lnTo>
                    <a:pt x="109" y="4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1" y="8"/>
                  </a:lnTo>
                  <a:lnTo>
                    <a:pt x="93" y="4"/>
                  </a:lnTo>
                  <a:lnTo>
                    <a:pt x="88" y="8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0" y="4"/>
                  </a:lnTo>
                  <a:lnTo>
                    <a:pt x="80" y="4"/>
                  </a:lnTo>
                  <a:lnTo>
                    <a:pt x="80" y="4"/>
                  </a:lnTo>
                  <a:lnTo>
                    <a:pt x="80" y="4"/>
                  </a:lnTo>
                  <a:lnTo>
                    <a:pt x="80" y="4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4" y="4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4" y="4"/>
                  </a:lnTo>
                  <a:lnTo>
                    <a:pt x="60" y="4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48" y="8"/>
                  </a:lnTo>
                  <a:lnTo>
                    <a:pt x="44" y="8"/>
                  </a:lnTo>
                  <a:lnTo>
                    <a:pt x="40" y="8"/>
                  </a:lnTo>
                  <a:lnTo>
                    <a:pt x="36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0" y="17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4" y="33"/>
                  </a:lnTo>
                  <a:lnTo>
                    <a:pt x="8" y="125"/>
                  </a:lnTo>
                  <a:lnTo>
                    <a:pt x="149" y="125"/>
                  </a:lnTo>
                  <a:lnTo>
                    <a:pt x="149" y="121"/>
                  </a:lnTo>
                  <a:lnTo>
                    <a:pt x="145" y="121"/>
                  </a:lnTo>
                  <a:lnTo>
                    <a:pt x="141" y="121"/>
                  </a:lnTo>
                  <a:lnTo>
                    <a:pt x="141" y="117"/>
                  </a:lnTo>
                  <a:lnTo>
                    <a:pt x="141" y="117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3" y="113"/>
                  </a:lnTo>
                  <a:lnTo>
                    <a:pt x="129" y="113"/>
                  </a:lnTo>
                  <a:lnTo>
                    <a:pt x="129" y="105"/>
                  </a:lnTo>
                  <a:lnTo>
                    <a:pt x="129" y="105"/>
                  </a:lnTo>
                  <a:lnTo>
                    <a:pt x="129" y="101"/>
                  </a:lnTo>
                  <a:lnTo>
                    <a:pt x="129" y="101"/>
                  </a:lnTo>
                  <a:lnTo>
                    <a:pt x="129" y="97"/>
                  </a:lnTo>
                  <a:lnTo>
                    <a:pt x="129" y="101"/>
                  </a:lnTo>
                  <a:lnTo>
                    <a:pt x="133" y="101"/>
                  </a:lnTo>
                  <a:lnTo>
                    <a:pt x="133" y="97"/>
                  </a:lnTo>
                  <a:lnTo>
                    <a:pt x="129" y="97"/>
                  </a:lnTo>
                  <a:lnTo>
                    <a:pt x="129" y="97"/>
                  </a:lnTo>
                  <a:lnTo>
                    <a:pt x="129" y="93"/>
                  </a:lnTo>
                  <a:lnTo>
                    <a:pt x="129" y="97"/>
                  </a:lnTo>
                  <a:lnTo>
                    <a:pt x="125" y="93"/>
                  </a:lnTo>
                  <a:lnTo>
                    <a:pt x="125" y="89"/>
                  </a:lnTo>
                  <a:lnTo>
                    <a:pt x="121" y="85"/>
                  </a:lnTo>
                  <a:lnTo>
                    <a:pt x="117" y="81"/>
                  </a:lnTo>
                  <a:lnTo>
                    <a:pt x="117" y="81"/>
                  </a:lnTo>
                  <a:lnTo>
                    <a:pt x="113" y="69"/>
                  </a:lnTo>
                  <a:lnTo>
                    <a:pt x="113" y="65"/>
                  </a:lnTo>
                  <a:lnTo>
                    <a:pt x="109" y="65"/>
                  </a:lnTo>
                  <a:lnTo>
                    <a:pt x="109" y="61"/>
                  </a:lnTo>
                  <a:lnTo>
                    <a:pt x="109" y="57"/>
                  </a:lnTo>
                  <a:lnTo>
                    <a:pt x="109" y="57"/>
                  </a:lnTo>
                  <a:lnTo>
                    <a:pt x="105" y="53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105" y="49"/>
                  </a:lnTo>
                  <a:lnTo>
                    <a:pt x="97" y="41"/>
                  </a:lnTo>
                  <a:lnTo>
                    <a:pt x="97" y="41"/>
                  </a:lnTo>
                  <a:lnTo>
                    <a:pt x="93" y="33"/>
                  </a:lnTo>
                  <a:lnTo>
                    <a:pt x="93" y="33"/>
                  </a:lnTo>
                  <a:lnTo>
                    <a:pt x="88" y="29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93" y="25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3" y="29"/>
                  </a:lnTo>
                  <a:lnTo>
                    <a:pt x="97" y="33"/>
                  </a:lnTo>
                  <a:lnTo>
                    <a:pt x="97" y="37"/>
                  </a:lnTo>
                  <a:lnTo>
                    <a:pt x="101" y="41"/>
                  </a:lnTo>
                  <a:lnTo>
                    <a:pt x="101" y="41"/>
                  </a:lnTo>
                  <a:lnTo>
                    <a:pt x="105" y="45"/>
                  </a:lnTo>
                  <a:lnTo>
                    <a:pt x="109" y="49"/>
                  </a:lnTo>
                  <a:lnTo>
                    <a:pt x="113" y="49"/>
                  </a:lnTo>
                  <a:lnTo>
                    <a:pt x="113" y="53"/>
                  </a:lnTo>
                  <a:lnTo>
                    <a:pt x="113" y="49"/>
                  </a:lnTo>
                  <a:lnTo>
                    <a:pt x="113" y="49"/>
                  </a:lnTo>
                  <a:lnTo>
                    <a:pt x="117" y="45"/>
                  </a:lnTo>
                  <a:lnTo>
                    <a:pt x="113" y="45"/>
                  </a:lnTo>
                  <a:lnTo>
                    <a:pt x="117" y="41"/>
                  </a:lnTo>
                  <a:lnTo>
                    <a:pt x="117" y="37"/>
                  </a:lnTo>
                  <a:lnTo>
                    <a:pt x="117" y="29"/>
                  </a:lnTo>
                  <a:lnTo>
                    <a:pt x="117" y="29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55" name="Freeform 104"/>
            <p:cNvSpPr>
              <a:spLocks/>
            </p:cNvSpPr>
            <p:nvPr/>
          </p:nvSpPr>
          <p:spPr bwMode="auto">
            <a:xfrm>
              <a:off x="3729038" y="2894013"/>
              <a:ext cx="312738" cy="349250"/>
            </a:xfrm>
            <a:custGeom>
              <a:avLst/>
              <a:gdLst>
                <a:gd name="T0" fmla="*/ 177 w 197"/>
                <a:gd name="T1" fmla="*/ 0 h 220"/>
                <a:gd name="T2" fmla="*/ 177 w 197"/>
                <a:gd name="T3" fmla="*/ 8 h 220"/>
                <a:gd name="T4" fmla="*/ 177 w 197"/>
                <a:gd name="T5" fmla="*/ 8 h 220"/>
                <a:gd name="T6" fmla="*/ 181 w 197"/>
                <a:gd name="T7" fmla="*/ 28 h 220"/>
                <a:gd name="T8" fmla="*/ 193 w 197"/>
                <a:gd name="T9" fmla="*/ 44 h 220"/>
                <a:gd name="T10" fmla="*/ 197 w 197"/>
                <a:gd name="T11" fmla="*/ 48 h 220"/>
                <a:gd name="T12" fmla="*/ 185 w 197"/>
                <a:gd name="T13" fmla="*/ 52 h 220"/>
                <a:gd name="T14" fmla="*/ 181 w 197"/>
                <a:gd name="T15" fmla="*/ 56 h 220"/>
                <a:gd name="T16" fmla="*/ 181 w 197"/>
                <a:gd name="T17" fmla="*/ 64 h 220"/>
                <a:gd name="T18" fmla="*/ 177 w 197"/>
                <a:gd name="T19" fmla="*/ 80 h 220"/>
                <a:gd name="T20" fmla="*/ 177 w 197"/>
                <a:gd name="T21" fmla="*/ 92 h 220"/>
                <a:gd name="T22" fmla="*/ 169 w 197"/>
                <a:gd name="T23" fmla="*/ 108 h 220"/>
                <a:gd name="T24" fmla="*/ 165 w 197"/>
                <a:gd name="T25" fmla="*/ 120 h 220"/>
                <a:gd name="T26" fmla="*/ 153 w 197"/>
                <a:gd name="T27" fmla="*/ 132 h 220"/>
                <a:gd name="T28" fmla="*/ 153 w 197"/>
                <a:gd name="T29" fmla="*/ 144 h 220"/>
                <a:gd name="T30" fmla="*/ 145 w 197"/>
                <a:gd name="T31" fmla="*/ 160 h 220"/>
                <a:gd name="T32" fmla="*/ 137 w 197"/>
                <a:gd name="T33" fmla="*/ 160 h 220"/>
                <a:gd name="T34" fmla="*/ 137 w 197"/>
                <a:gd name="T35" fmla="*/ 168 h 220"/>
                <a:gd name="T36" fmla="*/ 149 w 197"/>
                <a:gd name="T37" fmla="*/ 176 h 220"/>
                <a:gd name="T38" fmla="*/ 153 w 197"/>
                <a:gd name="T39" fmla="*/ 184 h 220"/>
                <a:gd name="T40" fmla="*/ 161 w 197"/>
                <a:gd name="T41" fmla="*/ 192 h 220"/>
                <a:gd name="T42" fmla="*/ 153 w 197"/>
                <a:gd name="T43" fmla="*/ 208 h 220"/>
                <a:gd name="T44" fmla="*/ 145 w 197"/>
                <a:gd name="T45" fmla="*/ 212 h 220"/>
                <a:gd name="T46" fmla="*/ 133 w 197"/>
                <a:gd name="T47" fmla="*/ 216 h 220"/>
                <a:gd name="T48" fmla="*/ 125 w 197"/>
                <a:gd name="T49" fmla="*/ 220 h 220"/>
                <a:gd name="T50" fmla="*/ 116 w 197"/>
                <a:gd name="T51" fmla="*/ 216 h 220"/>
                <a:gd name="T52" fmla="*/ 112 w 197"/>
                <a:gd name="T53" fmla="*/ 220 h 220"/>
                <a:gd name="T54" fmla="*/ 108 w 197"/>
                <a:gd name="T55" fmla="*/ 220 h 220"/>
                <a:gd name="T56" fmla="*/ 100 w 197"/>
                <a:gd name="T57" fmla="*/ 212 h 220"/>
                <a:gd name="T58" fmla="*/ 92 w 197"/>
                <a:gd name="T59" fmla="*/ 204 h 220"/>
                <a:gd name="T60" fmla="*/ 88 w 197"/>
                <a:gd name="T61" fmla="*/ 208 h 220"/>
                <a:gd name="T62" fmla="*/ 80 w 197"/>
                <a:gd name="T63" fmla="*/ 212 h 220"/>
                <a:gd name="T64" fmla="*/ 68 w 197"/>
                <a:gd name="T65" fmla="*/ 204 h 220"/>
                <a:gd name="T66" fmla="*/ 68 w 197"/>
                <a:gd name="T67" fmla="*/ 200 h 220"/>
                <a:gd name="T68" fmla="*/ 60 w 197"/>
                <a:gd name="T69" fmla="*/ 192 h 220"/>
                <a:gd name="T70" fmla="*/ 52 w 197"/>
                <a:gd name="T71" fmla="*/ 184 h 220"/>
                <a:gd name="T72" fmla="*/ 48 w 197"/>
                <a:gd name="T73" fmla="*/ 176 h 220"/>
                <a:gd name="T74" fmla="*/ 44 w 197"/>
                <a:gd name="T75" fmla="*/ 172 h 220"/>
                <a:gd name="T76" fmla="*/ 40 w 197"/>
                <a:gd name="T77" fmla="*/ 168 h 220"/>
                <a:gd name="T78" fmla="*/ 28 w 197"/>
                <a:gd name="T79" fmla="*/ 164 h 220"/>
                <a:gd name="T80" fmla="*/ 24 w 197"/>
                <a:gd name="T81" fmla="*/ 160 h 220"/>
                <a:gd name="T82" fmla="*/ 20 w 197"/>
                <a:gd name="T83" fmla="*/ 152 h 220"/>
                <a:gd name="T84" fmla="*/ 16 w 197"/>
                <a:gd name="T85" fmla="*/ 136 h 220"/>
                <a:gd name="T86" fmla="*/ 12 w 197"/>
                <a:gd name="T87" fmla="*/ 128 h 220"/>
                <a:gd name="T88" fmla="*/ 8 w 197"/>
                <a:gd name="T89" fmla="*/ 120 h 220"/>
                <a:gd name="T90" fmla="*/ 8 w 197"/>
                <a:gd name="T91" fmla="*/ 112 h 220"/>
                <a:gd name="T92" fmla="*/ 0 w 197"/>
                <a:gd name="T93" fmla="*/ 108 h 220"/>
                <a:gd name="T94" fmla="*/ 4 w 197"/>
                <a:gd name="T95" fmla="*/ 96 h 220"/>
                <a:gd name="T96" fmla="*/ 8 w 197"/>
                <a:gd name="T97" fmla="*/ 88 h 220"/>
                <a:gd name="T98" fmla="*/ 16 w 197"/>
                <a:gd name="T99" fmla="*/ 76 h 220"/>
                <a:gd name="T100" fmla="*/ 24 w 197"/>
                <a:gd name="T101" fmla="*/ 72 h 220"/>
                <a:gd name="T102" fmla="*/ 36 w 197"/>
                <a:gd name="T10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7" h="220">
                  <a:moveTo>
                    <a:pt x="36" y="0"/>
                  </a:moveTo>
                  <a:lnTo>
                    <a:pt x="177" y="0"/>
                  </a:lnTo>
                  <a:lnTo>
                    <a:pt x="177" y="0"/>
                  </a:lnTo>
                  <a:lnTo>
                    <a:pt x="177" y="0"/>
                  </a:lnTo>
                  <a:lnTo>
                    <a:pt x="177" y="0"/>
                  </a:lnTo>
                  <a:lnTo>
                    <a:pt x="177" y="0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4"/>
                  </a:lnTo>
                  <a:lnTo>
                    <a:pt x="177" y="8"/>
                  </a:lnTo>
                  <a:lnTo>
                    <a:pt x="181" y="8"/>
                  </a:lnTo>
                  <a:lnTo>
                    <a:pt x="181" y="12"/>
                  </a:lnTo>
                  <a:lnTo>
                    <a:pt x="177" y="12"/>
                  </a:lnTo>
                  <a:lnTo>
                    <a:pt x="177" y="8"/>
                  </a:lnTo>
                  <a:lnTo>
                    <a:pt x="177" y="8"/>
                  </a:lnTo>
                  <a:lnTo>
                    <a:pt x="177" y="8"/>
                  </a:lnTo>
                  <a:lnTo>
                    <a:pt x="177" y="12"/>
                  </a:lnTo>
                  <a:lnTo>
                    <a:pt x="181" y="20"/>
                  </a:lnTo>
                  <a:lnTo>
                    <a:pt x="181" y="24"/>
                  </a:lnTo>
                  <a:lnTo>
                    <a:pt x="181" y="28"/>
                  </a:lnTo>
                  <a:lnTo>
                    <a:pt x="181" y="32"/>
                  </a:lnTo>
                  <a:lnTo>
                    <a:pt x="185" y="36"/>
                  </a:lnTo>
                  <a:lnTo>
                    <a:pt x="185" y="36"/>
                  </a:lnTo>
                  <a:lnTo>
                    <a:pt x="193" y="40"/>
                  </a:lnTo>
                  <a:lnTo>
                    <a:pt x="193" y="44"/>
                  </a:lnTo>
                  <a:lnTo>
                    <a:pt x="193" y="44"/>
                  </a:lnTo>
                  <a:lnTo>
                    <a:pt x="197" y="44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3" y="48"/>
                  </a:lnTo>
                  <a:lnTo>
                    <a:pt x="193" y="52"/>
                  </a:lnTo>
                  <a:lnTo>
                    <a:pt x="189" y="52"/>
                  </a:lnTo>
                  <a:lnTo>
                    <a:pt x="189" y="52"/>
                  </a:lnTo>
                  <a:lnTo>
                    <a:pt x="185" y="52"/>
                  </a:lnTo>
                  <a:lnTo>
                    <a:pt x="185" y="52"/>
                  </a:lnTo>
                  <a:lnTo>
                    <a:pt x="185" y="56"/>
                  </a:lnTo>
                  <a:lnTo>
                    <a:pt x="185" y="56"/>
                  </a:lnTo>
                  <a:lnTo>
                    <a:pt x="185" y="56"/>
                  </a:lnTo>
                  <a:lnTo>
                    <a:pt x="181" y="56"/>
                  </a:lnTo>
                  <a:lnTo>
                    <a:pt x="181" y="56"/>
                  </a:lnTo>
                  <a:lnTo>
                    <a:pt x="181" y="60"/>
                  </a:lnTo>
                  <a:lnTo>
                    <a:pt x="177" y="64"/>
                  </a:lnTo>
                  <a:lnTo>
                    <a:pt x="181" y="64"/>
                  </a:lnTo>
                  <a:lnTo>
                    <a:pt x="181" y="64"/>
                  </a:lnTo>
                  <a:lnTo>
                    <a:pt x="181" y="64"/>
                  </a:lnTo>
                  <a:lnTo>
                    <a:pt x="177" y="68"/>
                  </a:lnTo>
                  <a:lnTo>
                    <a:pt x="177" y="76"/>
                  </a:lnTo>
                  <a:lnTo>
                    <a:pt x="177" y="80"/>
                  </a:lnTo>
                  <a:lnTo>
                    <a:pt x="177" y="80"/>
                  </a:lnTo>
                  <a:lnTo>
                    <a:pt x="173" y="80"/>
                  </a:lnTo>
                  <a:lnTo>
                    <a:pt x="173" y="84"/>
                  </a:lnTo>
                  <a:lnTo>
                    <a:pt x="177" y="88"/>
                  </a:lnTo>
                  <a:lnTo>
                    <a:pt x="177" y="92"/>
                  </a:lnTo>
                  <a:lnTo>
                    <a:pt x="177" y="92"/>
                  </a:lnTo>
                  <a:lnTo>
                    <a:pt x="177" y="92"/>
                  </a:lnTo>
                  <a:lnTo>
                    <a:pt x="173" y="96"/>
                  </a:lnTo>
                  <a:lnTo>
                    <a:pt x="173" y="100"/>
                  </a:lnTo>
                  <a:lnTo>
                    <a:pt x="173" y="104"/>
                  </a:lnTo>
                  <a:lnTo>
                    <a:pt x="169" y="108"/>
                  </a:lnTo>
                  <a:lnTo>
                    <a:pt x="169" y="108"/>
                  </a:lnTo>
                  <a:lnTo>
                    <a:pt x="165" y="108"/>
                  </a:lnTo>
                  <a:lnTo>
                    <a:pt x="165" y="112"/>
                  </a:lnTo>
                  <a:lnTo>
                    <a:pt x="165" y="116"/>
                  </a:lnTo>
                  <a:lnTo>
                    <a:pt x="165" y="120"/>
                  </a:lnTo>
                  <a:lnTo>
                    <a:pt x="161" y="120"/>
                  </a:lnTo>
                  <a:lnTo>
                    <a:pt x="157" y="124"/>
                  </a:lnTo>
                  <a:lnTo>
                    <a:pt x="157" y="132"/>
                  </a:lnTo>
                  <a:lnTo>
                    <a:pt x="153" y="132"/>
                  </a:lnTo>
                  <a:lnTo>
                    <a:pt x="153" y="132"/>
                  </a:lnTo>
                  <a:lnTo>
                    <a:pt x="153" y="136"/>
                  </a:lnTo>
                  <a:lnTo>
                    <a:pt x="153" y="136"/>
                  </a:lnTo>
                  <a:lnTo>
                    <a:pt x="149" y="140"/>
                  </a:lnTo>
                  <a:lnTo>
                    <a:pt x="149" y="140"/>
                  </a:lnTo>
                  <a:lnTo>
                    <a:pt x="153" y="144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9" y="156"/>
                  </a:lnTo>
                  <a:lnTo>
                    <a:pt x="149" y="160"/>
                  </a:lnTo>
                  <a:lnTo>
                    <a:pt x="145" y="160"/>
                  </a:lnTo>
                  <a:lnTo>
                    <a:pt x="145" y="164"/>
                  </a:lnTo>
                  <a:lnTo>
                    <a:pt x="145" y="164"/>
                  </a:lnTo>
                  <a:lnTo>
                    <a:pt x="145" y="160"/>
                  </a:lnTo>
                  <a:lnTo>
                    <a:pt x="141" y="160"/>
                  </a:lnTo>
                  <a:lnTo>
                    <a:pt x="137" y="160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7" y="168"/>
                  </a:lnTo>
                  <a:lnTo>
                    <a:pt x="137" y="168"/>
                  </a:lnTo>
                  <a:lnTo>
                    <a:pt x="137" y="168"/>
                  </a:lnTo>
                  <a:lnTo>
                    <a:pt x="145" y="168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5" y="176"/>
                  </a:lnTo>
                  <a:lnTo>
                    <a:pt x="149" y="176"/>
                  </a:lnTo>
                  <a:lnTo>
                    <a:pt x="149" y="180"/>
                  </a:lnTo>
                  <a:lnTo>
                    <a:pt x="153" y="180"/>
                  </a:lnTo>
                  <a:lnTo>
                    <a:pt x="153" y="180"/>
                  </a:lnTo>
                  <a:lnTo>
                    <a:pt x="153" y="184"/>
                  </a:lnTo>
                  <a:lnTo>
                    <a:pt x="153" y="184"/>
                  </a:lnTo>
                  <a:lnTo>
                    <a:pt x="157" y="184"/>
                  </a:lnTo>
                  <a:lnTo>
                    <a:pt x="157" y="184"/>
                  </a:lnTo>
                  <a:lnTo>
                    <a:pt x="161" y="188"/>
                  </a:lnTo>
                  <a:lnTo>
                    <a:pt x="161" y="192"/>
                  </a:lnTo>
                  <a:lnTo>
                    <a:pt x="161" y="192"/>
                  </a:lnTo>
                  <a:lnTo>
                    <a:pt x="161" y="196"/>
                  </a:lnTo>
                  <a:lnTo>
                    <a:pt x="157" y="200"/>
                  </a:lnTo>
                  <a:lnTo>
                    <a:pt x="153" y="208"/>
                  </a:lnTo>
                  <a:lnTo>
                    <a:pt x="153" y="204"/>
                  </a:lnTo>
                  <a:lnTo>
                    <a:pt x="153" y="208"/>
                  </a:lnTo>
                  <a:lnTo>
                    <a:pt x="149" y="208"/>
                  </a:lnTo>
                  <a:lnTo>
                    <a:pt x="149" y="208"/>
                  </a:lnTo>
                  <a:lnTo>
                    <a:pt x="149" y="212"/>
                  </a:lnTo>
                  <a:lnTo>
                    <a:pt x="149" y="212"/>
                  </a:lnTo>
                  <a:lnTo>
                    <a:pt x="145" y="212"/>
                  </a:lnTo>
                  <a:lnTo>
                    <a:pt x="145" y="216"/>
                  </a:lnTo>
                  <a:lnTo>
                    <a:pt x="141" y="216"/>
                  </a:lnTo>
                  <a:lnTo>
                    <a:pt x="137" y="216"/>
                  </a:lnTo>
                  <a:lnTo>
                    <a:pt x="133" y="216"/>
                  </a:lnTo>
                  <a:lnTo>
                    <a:pt x="133" y="216"/>
                  </a:lnTo>
                  <a:lnTo>
                    <a:pt x="129" y="216"/>
                  </a:lnTo>
                  <a:lnTo>
                    <a:pt x="129" y="216"/>
                  </a:lnTo>
                  <a:lnTo>
                    <a:pt x="129" y="216"/>
                  </a:lnTo>
                  <a:lnTo>
                    <a:pt x="125" y="220"/>
                  </a:lnTo>
                  <a:lnTo>
                    <a:pt x="125" y="220"/>
                  </a:lnTo>
                  <a:lnTo>
                    <a:pt x="125" y="220"/>
                  </a:lnTo>
                  <a:lnTo>
                    <a:pt x="121" y="220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16" y="216"/>
                  </a:lnTo>
                  <a:lnTo>
                    <a:pt x="116" y="216"/>
                  </a:lnTo>
                  <a:lnTo>
                    <a:pt x="112" y="216"/>
                  </a:lnTo>
                  <a:lnTo>
                    <a:pt x="112" y="216"/>
                  </a:lnTo>
                  <a:lnTo>
                    <a:pt x="112" y="220"/>
                  </a:lnTo>
                  <a:lnTo>
                    <a:pt x="112" y="220"/>
                  </a:lnTo>
                  <a:lnTo>
                    <a:pt x="112" y="220"/>
                  </a:lnTo>
                  <a:lnTo>
                    <a:pt x="108" y="220"/>
                  </a:lnTo>
                  <a:lnTo>
                    <a:pt x="108" y="220"/>
                  </a:lnTo>
                  <a:lnTo>
                    <a:pt x="108" y="220"/>
                  </a:lnTo>
                  <a:lnTo>
                    <a:pt x="108" y="220"/>
                  </a:lnTo>
                  <a:lnTo>
                    <a:pt x="104" y="216"/>
                  </a:lnTo>
                  <a:lnTo>
                    <a:pt x="104" y="216"/>
                  </a:lnTo>
                  <a:lnTo>
                    <a:pt x="104" y="216"/>
                  </a:lnTo>
                  <a:lnTo>
                    <a:pt x="104" y="212"/>
                  </a:lnTo>
                  <a:lnTo>
                    <a:pt x="100" y="212"/>
                  </a:lnTo>
                  <a:lnTo>
                    <a:pt x="100" y="212"/>
                  </a:lnTo>
                  <a:lnTo>
                    <a:pt x="96" y="208"/>
                  </a:lnTo>
                  <a:lnTo>
                    <a:pt x="96" y="208"/>
                  </a:lnTo>
                  <a:lnTo>
                    <a:pt x="96" y="204"/>
                  </a:lnTo>
                  <a:lnTo>
                    <a:pt x="92" y="204"/>
                  </a:lnTo>
                  <a:lnTo>
                    <a:pt x="92" y="208"/>
                  </a:lnTo>
                  <a:lnTo>
                    <a:pt x="92" y="208"/>
                  </a:lnTo>
                  <a:lnTo>
                    <a:pt x="88" y="208"/>
                  </a:lnTo>
                  <a:lnTo>
                    <a:pt x="88" y="208"/>
                  </a:lnTo>
                  <a:lnTo>
                    <a:pt x="88" y="208"/>
                  </a:lnTo>
                  <a:lnTo>
                    <a:pt x="84" y="208"/>
                  </a:lnTo>
                  <a:lnTo>
                    <a:pt x="84" y="208"/>
                  </a:lnTo>
                  <a:lnTo>
                    <a:pt x="80" y="208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76" y="212"/>
                  </a:lnTo>
                  <a:lnTo>
                    <a:pt x="72" y="208"/>
                  </a:lnTo>
                  <a:lnTo>
                    <a:pt x="72" y="208"/>
                  </a:lnTo>
                  <a:lnTo>
                    <a:pt x="72" y="208"/>
                  </a:lnTo>
                  <a:lnTo>
                    <a:pt x="68" y="204"/>
                  </a:lnTo>
                  <a:lnTo>
                    <a:pt x="68" y="204"/>
                  </a:lnTo>
                  <a:lnTo>
                    <a:pt x="68" y="204"/>
                  </a:lnTo>
                  <a:lnTo>
                    <a:pt x="68" y="204"/>
                  </a:lnTo>
                  <a:lnTo>
                    <a:pt x="68" y="200"/>
                  </a:lnTo>
                  <a:lnTo>
                    <a:pt x="68" y="200"/>
                  </a:lnTo>
                  <a:lnTo>
                    <a:pt x="64" y="200"/>
                  </a:lnTo>
                  <a:lnTo>
                    <a:pt x="64" y="196"/>
                  </a:lnTo>
                  <a:lnTo>
                    <a:pt x="64" y="192"/>
                  </a:lnTo>
                  <a:lnTo>
                    <a:pt x="64" y="192"/>
                  </a:lnTo>
                  <a:lnTo>
                    <a:pt x="60" y="192"/>
                  </a:lnTo>
                  <a:lnTo>
                    <a:pt x="56" y="192"/>
                  </a:lnTo>
                  <a:lnTo>
                    <a:pt x="60" y="188"/>
                  </a:lnTo>
                  <a:lnTo>
                    <a:pt x="56" y="188"/>
                  </a:lnTo>
                  <a:lnTo>
                    <a:pt x="56" y="188"/>
                  </a:lnTo>
                  <a:lnTo>
                    <a:pt x="52" y="184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8" y="176"/>
                  </a:lnTo>
                  <a:lnTo>
                    <a:pt x="44" y="176"/>
                  </a:lnTo>
                  <a:lnTo>
                    <a:pt x="44" y="176"/>
                  </a:lnTo>
                  <a:lnTo>
                    <a:pt x="40" y="176"/>
                  </a:lnTo>
                  <a:lnTo>
                    <a:pt x="40" y="176"/>
                  </a:lnTo>
                  <a:lnTo>
                    <a:pt x="44" y="172"/>
                  </a:lnTo>
                  <a:lnTo>
                    <a:pt x="44" y="172"/>
                  </a:lnTo>
                  <a:lnTo>
                    <a:pt x="44" y="172"/>
                  </a:lnTo>
                  <a:lnTo>
                    <a:pt x="44" y="168"/>
                  </a:lnTo>
                  <a:lnTo>
                    <a:pt x="40" y="168"/>
                  </a:lnTo>
                  <a:lnTo>
                    <a:pt x="40" y="168"/>
                  </a:lnTo>
                  <a:lnTo>
                    <a:pt x="40" y="168"/>
                  </a:lnTo>
                  <a:lnTo>
                    <a:pt x="36" y="164"/>
                  </a:lnTo>
                  <a:lnTo>
                    <a:pt x="36" y="164"/>
                  </a:lnTo>
                  <a:lnTo>
                    <a:pt x="32" y="164"/>
                  </a:lnTo>
                  <a:lnTo>
                    <a:pt x="28" y="164"/>
                  </a:lnTo>
                  <a:lnTo>
                    <a:pt x="28" y="160"/>
                  </a:lnTo>
                  <a:lnTo>
                    <a:pt x="32" y="160"/>
                  </a:lnTo>
                  <a:lnTo>
                    <a:pt x="28" y="156"/>
                  </a:lnTo>
                  <a:lnTo>
                    <a:pt x="24" y="156"/>
                  </a:lnTo>
                  <a:lnTo>
                    <a:pt x="24" y="160"/>
                  </a:lnTo>
                  <a:lnTo>
                    <a:pt x="20" y="160"/>
                  </a:lnTo>
                  <a:lnTo>
                    <a:pt x="20" y="156"/>
                  </a:lnTo>
                  <a:lnTo>
                    <a:pt x="20" y="152"/>
                  </a:lnTo>
                  <a:lnTo>
                    <a:pt x="20" y="152"/>
                  </a:lnTo>
                  <a:lnTo>
                    <a:pt x="20" y="152"/>
                  </a:lnTo>
                  <a:lnTo>
                    <a:pt x="24" y="148"/>
                  </a:lnTo>
                  <a:lnTo>
                    <a:pt x="20" y="148"/>
                  </a:lnTo>
                  <a:lnTo>
                    <a:pt x="20" y="140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2" y="136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28"/>
                  </a:lnTo>
                  <a:lnTo>
                    <a:pt x="12" y="128"/>
                  </a:lnTo>
                  <a:lnTo>
                    <a:pt x="12" y="128"/>
                  </a:lnTo>
                  <a:lnTo>
                    <a:pt x="12" y="124"/>
                  </a:lnTo>
                  <a:lnTo>
                    <a:pt x="8" y="124"/>
                  </a:lnTo>
                  <a:lnTo>
                    <a:pt x="8" y="120"/>
                  </a:lnTo>
                  <a:lnTo>
                    <a:pt x="8" y="120"/>
                  </a:lnTo>
                  <a:lnTo>
                    <a:pt x="8" y="116"/>
                  </a:lnTo>
                  <a:lnTo>
                    <a:pt x="8" y="116"/>
                  </a:lnTo>
                  <a:lnTo>
                    <a:pt x="8" y="112"/>
                  </a:lnTo>
                  <a:lnTo>
                    <a:pt x="8" y="112"/>
                  </a:lnTo>
                  <a:lnTo>
                    <a:pt x="8" y="112"/>
                  </a:lnTo>
                  <a:lnTo>
                    <a:pt x="8" y="112"/>
                  </a:lnTo>
                  <a:lnTo>
                    <a:pt x="4" y="112"/>
                  </a:lnTo>
                  <a:lnTo>
                    <a:pt x="0" y="112"/>
                  </a:lnTo>
                  <a:lnTo>
                    <a:pt x="0" y="108"/>
                  </a:lnTo>
                  <a:lnTo>
                    <a:pt x="4" y="104"/>
                  </a:lnTo>
                  <a:lnTo>
                    <a:pt x="8" y="104"/>
                  </a:lnTo>
                  <a:lnTo>
                    <a:pt x="8" y="100"/>
                  </a:lnTo>
                  <a:lnTo>
                    <a:pt x="4" y="100"/>
                  </a:lnTo>
                  <a:lnTo>
                    <a:pt x="4" y="96"/>
                  </a:lnTo>
                  <a:lnTo>
                    <a:pt x="8" y="96"/>
                  </a:lnTo>
                  <a:lnTo>
                    <a:pt x="8" y="92"/>
                  </a:lnTo>
                  <a:lnTo>
                    <a:pt x="8" y="92"/>
                  </a:lnTo>
                  <a:lnTo>
                    <a:pt x="8" y="92"/>
                  </a:lnTo>
                  <a:lnTo>
                    <a:pt x="8" y="88"/>
                  </a:lnTo>
                  <a:lnTo>
                    <a:pt x="12" y="88"/>
                  </a:lnTo>
                  <a:lnTo>
                    <a:pt x="12" y="84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6" y="76"/>
                  </a:lnTo>
                  <a:lnTo>
                    <a:pt x="16" y="76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4" y="76"/>
                  </a:lnTo>
                  <a:lnTo>
                    <a:pt x="24" y="72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36" y="24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56" name="Freeform 105"/>
            <p:cNvSpPr>
              <a:spLocks/>
            </p:cNvSpPr>
            <p:nvPr/>
          </p:nvSpPr>
          <p:spPr bwMode="auto">
            <a:xfrm>
              <a:off x="3946525" y="3027363"/>
              <a:ext cx="279400" cy="215900"/>
            </a:xfrm>
            <a:custGeom>
              <a:avLst/>
              <a:gdLst>
                <a:gd name="T0" fmla="*/ 24 w 176"/>
                <a:gd name="T1" fmla="*/ 108 h 136"/>
                <a:gd name="T2" fmla="*/ 20 w 176"/>
                <a:gd name="T3" fmla="*/ 100 h 136"/>
                <a:gd name="T4" fmla="*/ 16 w 176"/>
                <a:gd name="T5" fmla="*/ 96 h 136"/>
                <a:gd name="T6" fmla="*/ 12 w 176"/>
                <a:gd name="T7" fmla="*/ 92 h 136"/>
                <a:gd name="T8" fmla="*/ 8 w 176"/>
                <a:gd name="T9" fmla="*/ 88 h 136"/>
                <a:gd name="T10" fmla="*/ 0 w 176"/>
                <a:gd name="T11" fmla="*/ 84 h 136"/>
                <a:gd name="T12" fmla="*/ 0 w 176"/>
                <a:gd name="T13" fmla="*/ 80 h 136"/>
                <a:gd name="T14" fmla="*/ 8 w 176"/>
                <a:gd name="T15" fmla="*/ 76 h 136"/>
                <a:gd name="T16" fmla="*/ 8 w 176"/>
                <a:gd name="T17" fmla="*/ 76 h 136"/>
                <a:gd name="T18" fmla="*/ 12 w 176"/>
                <a:gd name="T19" fmla="*/ 64 h 136"/>
                <a:gd name="T20" fmla="*/ 12 w 176"/>
                <a:gd name="T21" fmla="*/ 56 h 136"/>
                <a:gd name="T22" fmla="*/ 16 w 176"/>
                <a:gd name="T23" fmla="*/ 52 h 136"/>
                <a:gd name="T24" fmla="*/ 20 w 176"/>
                <a:gd name="T25" fmla="*/ 48 h 136"/>
                <a:gd name="T26" fmla="*/ 28 w 176"/>
                <a:gd name="T27" fmla="*/ 36 h 136"/>
                <a:gd name="T28" fmla="*/ 28 w 176"/>
                <a:gd name="T29" fmla="*/ 24 h 136"/>
                <a:gd name="T30" fmla="*/ 36 w 176"/>
                <a:gd name="T31" fmla="*/ 20 h 136"/>
                <a:gd name="T32" fmla="*/ 40 w 176"/>
                <a:gd name="T33" fmla="*/ 8 h 136"/>
                <a:gd name="T34" fmla="*/ 44 w 176"/>
                <a:gd name="T35" fmla="*/ 8 h 136"/>
                <a:gd name="T36" fmla="*/ 48 w 176"/>
                <a:gd name="T37" fmla="*/ 0 h 136"/>
                <a:gd name="T38" fmla="*/ 56 w 176"/>
                <a:gd name="T39" fmla="*/ 4 h 136"/>
                <a:gd name="T40" fmla="*/ 64 w 176"/>
                <a:gd name="T41" fmla="*/ 4 h 136"/>
                <a:gd name="T42" fmla="*/ 68 w 176"/>
                <a:gd name="T43" fmla="*/ 4 h 136"/>
                <a:gd name="T44" fmla="*/ 72 w 176"/>
                <a:gd name="T45" fmla="*/ 4 h 136"/>
                <a:gd name="T46" fmla="*/ 80 w 176"/>
                <a:gd name="T47" fmla="*/ 8 h 136"/>
                <a:gd name="T48" fmla="*/ 88 w 176"/>
                <a:gd name="T49" fmla="*/ 12 h 136"/>
                <a:gd name="T50" fmla="*/ 92 w 176"/>
                <a:gd name="T51" fmla="*/ 16 h 136"/>
                <a:gd name="T52" fmla="*/ 100 w 176"/>
                <a:gd name="T53" fmla="*/ 20 h 136"/>
                <a:gd name="T54" fmla="*/ 104 w 176"/>
                <a:gd name="T55" fmla="*/ 28 h 136"/>
                <a:gd name="T56" fmla="*/ 104 w 176"/>
                <a:gd name="T57" fmla="*/ 32 h 136"/>
                <a:gd name="T58" fmla="*/ 104 w 176"/>
                <a:gd name="T59" fmla="*/ 40 h 136"/>
                <a:gd name="T60" fmla="*/ 100 w 176"/>
                <a:gd name="T61" fmla="*/ 48 h 136"/>
                <a:gd name="T62" fmla="*/ 108 w 176"/>
                <a:gd name="T63" fmla="*/ 48 h 136"/>
                <a:gd name="T64" fmla="*/ 112 w 176"/>
                <a:gd name="T65" fmla="*/ 48 h 136"/>
                <a:gd name="T66" fmla="*/ 120 w 176"/>
                <a:gd name="T67" fmla="*/ 60 h 136"/>
                <a:gd name="T68" fmla="*/ 124 w 176"/>
                <a:gd name="T69" fmla="*/ 68 h 136"/>
                <a:gd name="T70" fmla="*/ 176 w 176"/>
                <a:gd name="T71" fmla="*/ 84 h 136"/>
                <a:gd name="T72" fmla="*/ 128 w 176"/>
                <a:gd name="T73" fmla="*/ 120 h 136"/>
                <a:gd name="T74" fmla="*/ 120 w 176"/>
                <a:gd name="T75" fmla="*/ 120 h 136"/>
                <a:gd name="T76" fmla="*/ 112 w 176"/>
                <a:gd name="T77" fmla="*/ 128 h 136"/>
                <a:gd name="T78" fmla="*/ 104 w 176"/>
                <a:gd name="T79" fmla="*/ 132 h 136"/>
                <a:gd name="T80" fmla="*/ 96 w 176"/>
                <a:gd name="T81" fmla="*/ 132 h 136"/>
                <a:gd name="T82" fmla="*/ 92 w 176"/>
                <a:gd name="T83" fmla="*/ 128 h 136"/>
                <a:gd name="T84" fmla="*/ 84 w 176"/>
                <a:gd name="T85" fmla="*/ 128 h 136"/>
                <a:gd name="T86" fmla="*/ 76 w 176"/>
                <a:gd name="T87" fmla="*/ 136 h 136"/>
                <a:gd name="T88" fmla="*/ 72 w 176"/>
                <a:gd name="T89" fmla="*/ 136 h 136"/>
                <a:gd name="T90" fmla="*/ 60 w 176"/>
                <a:gd name="T91" fmla="*/ 136 h 136"/>
                <a:gd name="T92" fmla="*/ 52 w 176"/>
                <a:gd name="T93" fmla="*/ 128 h 136"/>
                <a:gd name="T94" fmla="*/ 40 w 176"/>
                <a:gd name="T95" fmla="*/ 124 h 136"/>
                <a:gd name="T96" fmla="*/ 32 w 176"/>
                <a:gd name="T97" fmla="*/ 124 h 136"/>
                <a:gd name="T98" fmla="*/ 28 w 176"/>
                <a:gd name="T99" fmla="*/ 116 h 136"/>
                <a:gd name="T100" fmla="*/ 24 w 176"/>
                <a:gd name="T101" fmla="*/ 11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6" h="136">
                  <a:moveTo>
                    <a:pt x="24" y="112"/>
                  </a:moveTo>
                  <a:lnTo>
                    <a:pt x="24" y="108"/>
                  </a:lnTo>
                  <a:lnTo>
                    <a:pt x="24" y="108"/>
                  </a:lnTo>
                  <a:lnTo>
                    <a:pt x="24" y="104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6" y="100"/>
                  </a:lnTo>
                  <a:lnTo>
                    <a:pt x="16" y="100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2" y="96"/>
                  </a:lnTo>
                  <a:lnTo>
                    <a:pt x="12" y="92"/>
                  </a:lnTo>
                  <a:lnTo>
                    <a:pt x="8" y="92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4" y="76"/>
                  </a:lnTo>
                  <a:lnTo>
                    <a:pt x="8" y="76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8" y="76"/>
                  </a:lnTo>
                  <a:lnTo>
                    <a:pt x="12" y="76"/>
                  </a:lnTo>
                  <a:lnTo>
                    <a:pt x="12" y="72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6" y="60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20" y="48"/>
                  </a:lnTo>
                  <a:lnTo>
                    <a:pt x="20" y="40"/>
                  </a:lnTo>
                  <a:lnTo>
                    <a:pt x="24" y="36"/>
                  </a:lnTo>
                  <a:lnTo>
                    <a:pt x="28" y="36"/>
                  </a:lnTo>
                  <a:lnTo>
                    <a:pt x="28" y="32"/>
                  </a:lnTo>
                  <a:lnTo>
                    <a:pt x="28" y="28"/>
                  </a:lnTo>
                  <a:lnTo>
                    <a:pt x="28" y="24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36" y="16"/>
                  </a:lnTo>
                  <a:lnTo>
                    <a:pt x="36" y="12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2" y="4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6" y="4"/>
                  </a:lnTo>
                  <a:lnTo>
                    <a:pt x="76" y="8"/>
                  </a:lnTo>
                  <a:lnTo>
                    <a:pt x="80" y="8"/>
                  </a:lnTo>
                  <a:lnTo>
                    <a:pt x="84" y="12"/>
                  </a:lnTo>
                  <a:lnTo>
                    <a:pt x="84" y="12"/>
                  </a:lnTo>
                  <a:lnTo>
                    <a:pt x="88" y="12"/>
                  </a:lnTo>
                  <a:lnTo>
                    <a:pt x="88" y="16"/>
                  </a:lnTo>
                  <a:lnTo>
                    <a:pt x="92" y="16"/>
                  </a:lnTo>
                  <a:lnTo>
                    <a:pt x="92" y="16"/>
                  </a:lnTo>
                  <a:lnTo>
                    <a:pt x="92" y="16"/>
                  </a:lnTo>
                  <a:lnTo>
                    <a:pt x="96" y="20"/>
                  </a:lnTo>
                  <a:lnTo>
                    <a:pt x="100" y="20"/>
                  </a:lnTo>
                  <a:lnTo>
                    <a:pt x="100" y="24"/>
                  </a:lnTo>
                  <a:lnTo>
                    <a:pt x="100" y="28"/>
                  </a:lnTo>
                  <a:lnTo>
                    <a:pt x="104" y="28"/>
                  </a:lnTo>
                  <a:lnTo>
                    <a:pt x="104" y="28"/>
                  </a:lnTo>
                  <a:lnTo>
                    <a:pt x="108" y="32"/>
                  </a:lnTo>
                  <a:lnTo>
                    <a:pt x="104" y="32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40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0" y="48"/>
                  </a:lnTo>
                  <a:lnTo>
                    <a:pt x="100" y="48"/>
                  </a:lnTo>
                  <a:lnTo>
                    <a:pt x="108" y="48"/>
                  </a:lnTo>
                  <a:lnTo>
                    <a:pt x="108" y="48"/>
                  </a:lnTo>
                  <a:lnTo>
                    <a:pt x="112" y="48"/>
                  </a:lnTo>
                  <a:lnTo>
                    <a:pt x="116" y="48"/>
                  </a:lnTo>
                  <a:lnTo>
                    <a:pt x="112" y="48"/>
                  </a:lnTo>
                  <a:lnTo>
                    <a:pt x="116" y="52"/>
                  </a:lnTo>
                  <a:lnTo>
                    <a:pt x="116" y="60"/>
                  </a:lnTo>
                  <a:lnTo>
                    <a:pt x="120" y="60"/>
                  </a:lnTo>
                  <a:lnTo>
                    <a:pt x="120" y="64"/>
                  </a:lnTo>
                  <a:lnTo>
                    <a:pt x="120" y="68"/>
                  </a:lnTo>
                  <a:lnTo>
                    <a:pt x="124" y="68"/>
                  </a:lnTo>
                  <a:lnTo>
                    <a:pt x="128" y="72"/>
                  </a:lnTo>
                  <a:lnTo>
                    <a:pt x="164" y="84"/>
                  </a:lnTo>
                  <a:lnTo>
                    <a:pt x="176" y="84"/>
                  </a:lnTo>
                  <a:lnTo>
                    <a:pt x="140" y="120"/>
                  </a:lnTo>
                  <a:lnTo>
                    <a:pt x="132" y="120"/>
                  </a:lnTo>
                  <a:lnTo>
                    <a:pt x="128" y="120"/>
                  </a:lnTo>
                  <a:lnTo>
                    <a:pt x="124" y="120"/>
                  </a:lnTo>
                  <a:lnTo>
                    <a:pt x="120" y="120"/>
                  </a:lnTo>
                  <a:lnTo>
                    <a:pt x="120" y="120"/>
                  </a:lnTo>
                  <a:lnTo>
                    <a:pt x="116" y="124"/>
                  </a:lnTo>
                  <a:lnTo>
                    <a:pt x="116" y="124"/>
                  </a:lnTo>
                  <a:lnTo>
                    <a:pt x="112" y="128"/>
                  </a:lnTo>
                  <a:lnTo>
                    <a:pt x="108" y="128"/>
                  </a:lnTo>
                  <a:lnTo>
                    <a:pt x="104" y="128"/>
                  </a:lnTo>
                  <a:lnTo>
                    <a:pt x="104" y="132"/>
                  </a:lnTo>
                  <a:lnTo>
                    <a:pt x="104" y="132"/>
                  </a:lnTo>
                  <a:lnTo>
                    <a:pt x="100" y="132"/>
                  </a:lnTo>
                  <a:lnTo>
                    <a:pt x="96" y="132"/>
                  </a:lnTo>
                  <a:lnTo>
                    <a:pt x="96" y="132"/>
                  </a:lnTo>
                  <a:lnTo>
                    <a:pt x="92" y="128"/>
                  </a:lnTo>
                  <a:lnTo>
                    <a:pt x="92" y="128"/>
                  </a:lnTo>
                  <a:lnTo>
                    <a:pt x="88" y="128"/>
                  </a:lnTo>
                  <a:lnTo>
                    <a:pt x="84" y="128"/>
                  </a:lnTo>
                  <a:lnTo>
                    <a:pt x="84" y="128"/>
                  </a:lnTo>
                  <a:lnTo>
                    <a:pt x="80" y="128"/>
                  </a:lnTo>
                  <a:lnTo>
                    <a:pt x="80" y="132"/>
                  </a:lnTo>
                  <a:lnTo>
                    <a:pt x="76" y="136"/>
                  </a:lnTo>
                  <a:lnTo>
                    <a:pt x="72" y="136"/>
                  </a:lnTo>
                  <a:lnTo>
                    <a:pt x="72" y="136"/>
                  </a:lnTo>
                  <a:lnTo>
                    <a:pt x="72" y="136"/>
                  </a:lnTo>
                  <a:lnTo>
                    <a:pt x="68" y="136"/>
                  </a:lnTo>
                  <a:lnTo>
                    <a:pt x="64" y="136"/>
                  </a:lnTo>
                  <a:lnTo>
                    <a:pt x="60" y="136"/>
                  </a:lnTo>
                  <a:lnTo>
                    <a:pt x="60" y="136"/>
                  </a:lnTo>
                  <a:lnTo>
                    <a:pt x="56" y="132"/>
                  </a:lnTo>
                  <a:lnTo>
                    <a:pt x="52" y="128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0" y="124"/>
                  </a:lnTo>
                  <a:lnTo>
                    <a:pt x="36" y="124"/>
                  </a:lnTo>
                  <a:lnTo>
                    <a:pt x="36" y="124"/>
                  </a:lnTo>
                  <a:lnTo>
                    <a:pt x="32" y="124"/>
                  </a:lnTo>
                  <a:lnTo>
                    <a:pt x="32" y="120"/>
                  </a:lnTo>
                  <a:lnTo>
                    <a:pt x="32" y="116"/>
                  </a:lnTo>
                  <a:lnTo>
                    <a:pt x="28" y="116"/>
                  </a:lnTo>
                  <a:lnTo>
                    <a:pt x="28" y="116"/>
                  </a:lnTo>
                  <a:lnTo>
                    <a:pt x="24" y="112"/>
                  </a:lnTo>
                  <a:lnTo>
                    <a:pt x="24" y="11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57" name="Freeform 106"/>
            <p:cNvSpPr>
              <a:spLocks/>
            </p:cNvSpPr>
            <p:nvPr/>
          </p:nvSpPr>
          <p:spPr bwMode="auto">
            <a:xfrm>
              <a:off x="4003675" y="2970213"/>
              <a:ext cx="127000" cy="107950"/>
            </a:xfrm>
            <a:custGeom>
              <a:avLst/>
              <a:gdLst>
                <a:gd name="T0" fmla="*/ 68 w 80"/>
                <a:gd name="T1" fmla="*/ 64 h 68"/>
                <a:gd name="T2" fmla="*/ 64 w 80"/>
                <a:gd name="T3" fmla="*/ 64 h 68"/>
                <a:gd name="T4" fmla="*/ 64 w 80"/>
                <a:gd name="T5" fmla="*/ 56 h 68"/>
                <a:gd name="T6" fmla="*/ 56 w 80"/>
                <a:gd name="T7" fmla="*/ 52 h 68"/>
                <a:gd name="T8" fmla="*/ 56 w 80"/>
                <a:gd name="T9" fmla="*/ 52 h 68"/>
                <a:gd name="T10" fmla="*/ 52 w 80"/>
                <a:gd name="T11" fmla="*/ 48 h 68"/>
                <a:gd name="T12" fmla="*/ 48 w 80"/>
                <a:gd name="T13" fmla="*/ 48 h 68"/>
                <a:gd name="T14" fmla="*/ 40 w 80"/>
                <a:gd name="T15" fmla="*/ 44 h 68"/>
                <a:gd name="T16" fmla="*/ 36 w 80"/>
                <a:gd name="T17" fmla="*/ 40 h 68"/>
                <a:gd name="T18" fmla="*/ 36 w 80"/>
                <a:gd name="T19" fmla="*/ 40 h 68"/>
                <a:gd name="T20" fmla="*/ 28 w 80"/>
                <a:gd name="T21" fmla="*/ 40 h 68"/>
                <a:gd name="T22" fmla="*/ 28 w 80"/>
                <a:gd name="T23" fmla="*/ 40 h 68"/>
                <a:gd name="T24" fmla="*/ 20 w 80"/>
                <a:gd name="T25" fmla="*/ 40 h 68"/>
                <a:gd name="T26" fmla="*/ 16 w 80"/>
                <a:gd name="T27" fmla="*/ 40 h 68"/>
                <a:gd name="T28" fmla="*/ 12 w 80"/>
                <a:gd name="T29" fmla="*/ 36 h 68"/>
                <a:gd name="T30" fmla="*/ 8 w 80"/>
                <a:gd name="T31" fmla="*/ 44 h 68"/>
                <a:gd name="T32" fmla="*/ 4 w 80"/>
                <a:gd name="T33" fmla="*/ 44 h 68"/>
                <a:gd name="T34" fmla="*/ 4 w 80"/>
                <a:gd name="T35" fmla="*/ 40 h 68"/>
                <a:gd name="T36" fmla="*/ 0 w 80"/>
                <a:gd name="T37" fmla="*/ 32 h 68"/>
                <a:gd name="T38" fmla="*/ 4 w 80"/>
                <a:gd name="T39" fmla="*/ 32 h 68"/>
                <a:gd name="T40" fmla="*/ 4 w 80"/>
                <a:gd name="T41" fmla="*/ 20 h 68"/>
                <a:gd name="T42" fmla="*/ 8 w 80"/>
                <a:gd name="T43" fmla="*/ 16 h 68"/>
                <a:gd name="T44" fmla="*/ 4 w 80"/>
                <a:gd name="T45" fmla="*/ 16 h 68"/>
                <a:gd name="T46" fmla="*/ 8 w 80"/>
                <a:gd name="T47" fmla="*/ 8 h 68"/>
                <a:gd name="T48" fmla="*/ 12 w 80"/>
                <a:gd name="T49" fmla="*/ 8 h 68"/>
                <a:gd name="T50" fmla="*/ 12 w 80"/>
                <a:gd name="T51" fmla="*/ 8 h 68"/>
                <a:gd name="T52" fmla="*/ 12 w 80"/>
                <a:gd name="T53" fmla="*/ 4 h 68"/>
                <a:gd name="T54" fmla="*/ 16 w 80"/>
                <a:gd name="T55" fmla="*/ 4 h 68"/>
                <a:gd name="T56" fmla="*/ 20 w 80"/>
                <a:gd name="T57" fmla="*/ 0 h 68"/>
                <a:gd name="T58" fmla="*/ 24 w 80"/>
                <a:gd name="T59" fmla="*/ 0 h 68"/>
                <a:gd name="T60" fmla="*/ 28 w 80"/>
                <a:gd name="T61" fmla="*/ 0 h 68"/>
                <a:gd name="T62" fmla="*/ 32 w 80"/>
                <a:gd name="T63" fmla="*/ 24 h 68"/>
                <a:gd name="T64" fmla="*/ 36 w 80"/>
                <a:gd name="T65" fmla="*/ 28 h 68"/>
                <a:gd name="T66" fmla="*/ 36 w 80"/>
                <a:gd name="T67" fmla="*/ 28 h 68"/>
                <a:gd name="T68" fmla="*/ 36 w 80"/>
                <a:gd name="T69" fmla="*/ 32 h 68"/>
                <a:gd name="T70" fmla="*/ 40 w 80"/>
                <a:gd name="T71" fmla="*/ 32 h 68"/>
                <a:gd name="T72" fmla="*/ 40 w 80"/>
                <a:gd name="T73" fmla="*/ 28 h 68"/>
                <a:gd name="T74" fmla="*/ 44 w 80"/>
                <a:gd name="T75" fmla="*/ 32 h 68"/>
                <a:gd name="T76" fmla="*/ 44 w 80"/>
                <a:gd name="T77" fmla="*/ 36 h 68"/>
                <a:gd name="T78" fmla="*/ 44 w 80"/>
                <a:gd name="T79" fmla="*/ 36 h 68"/>
                <a:gd name="T80" fmla="*/ 48 w 80"/>
                <a:gd name="T81" fmla="*/ 36 h 68"/>
                <a:gd name="T82" fmla="*/ 52 w 80"/>
                <a:gd name="T83" fmla="*/ 36 h 68"/>
                <a:gd name="T84" fmla="*/ 56 w 80"/>
                <a:gd name="T85" fmla="*/ 40 h 68"/>
                <a:gd name="T86" fmla="*/ 60 w 80"/>
                <a:gd name="T87" fmla="*/ 44 h 68"/>
                <a:gd name="T88" fmla="*/ 64 w 80"/>
                <a:gd name="T89" fmla="*/ 48 h 68"/>
                <a:gd name="T90" fmla="*/ 68 w 80"/>
                <a:gd name="T91" fmla="*/ 52 h 68"/>
                <a:gd name="T92" fmla="*/ 68 w 80"/>
                <a:gd name="T93" fmla="*/ 52 h 68"/>
                <a:gd name="T94" fmla="*/ 72 w 80"/>
                <a:gd name="T95" fmla="*/ 56 h 68"/>
                <a:gd name="T96" fmla="*/ 72 w 80"/>
                <a:gd name="T97" fmla="*/ 60 h 68"/>
                <a:gd name="T98" fmla="*/ 76 w 80"/>
                <a:gd name="T99" fmla="*/ 64 h 68"/>
                <a:gd name="T100" fmla="*/ 76 w 80"/>
                <a:gd name="T101" fmla="*/ 64 h 68"/>
                <a:gd name="T102" fmla="*/ 80 w 80"/>
                <a:gd name="T103" fmla="*/ 64 h 68"/>
                <a:gd name="T104" fmla="*/ 76 w 80"/>
                <a:gd name="T105" fmla="*/ 68 h 68"/>
                <a:gd name="T106" fmla="*/ 72 w 80"/>
                <a:gd name="T10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0" h="68">
                  <a:moveTo>
                    <a:pt x="72" y="68"/>
                  </a:moveTo>
                  <a:lnTo>
                    <a:pt x="68" y="64"/>
                  </a:lnTo>
                  <a:lnTo>
                    <a:pt x="68" y="64"/>
                  </a:lnTo>
                  <a:lnTo>
                    <a:pt x="64" y="64"/>
                  </a:lnTo>
                  <a:lnTo>
                    <a:pt x="64" y="60"/>
                  </a:lnTo>
                  <a:lnTo>
                    <a:pt x="64" y="56"/>
                  </a:lnTo>
                  <a:lnTo>
                    <a:pt x="60" y="56"/>
                  </a:lnTo>
                  <a:lnTo>
                    <a:pt x="56" y="52"/>
                  </a:lnTo>
                  <a:lnTo>
                    <a:pt x="56" y="52"/>
                  </a:lnTo>
                  <a:lnTo>
                    <a:pt x="56" y="52"/>
                  </a:lnTo>
                  <a:lnTo>
                    <a:pt x="52" y="52"/>
                  </a:lnTo>
                  <a:lnTo>
                    <a:pt x="52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4" y="44"/>
                  </a:lnTo>
                  <a:lnTo>
                    <a:pt x="40" y="44"/>
                  </a:lnTo>
                  <a:lnTo>
                    <a:pt x="40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2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4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16" y="40"/>
                  </a:lnTo>
                  <a:lnTo>
                    <a:pt x="16" y="36"/>
                  </a:lnTo>
                  <a:lnTo>
                    <a:pt x="12" y="36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0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28"/>
                  </a:lnTo>
                  <a:lnTo>
                    <a:pt x="4" y="20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4" y="16"/>
                  </a:lnTo>
                  <a:lnTo>
                    <a:pt x="8" y="12"/>
                  </a:lnTo>
                  <a:lnTo>
                    <a:pt x="8" y="8"/>
                  </a:lnTo>
                  <a:lnTo>
                    <a:pt x="8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2" y="16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40" y="36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0" y="28"/>
                  </a:lnTo>
                  <a:lnTo>
                    <a:pt x="40" y="28"/>
                  </a:lnTo>
                  <a:lnTo>
                    <a:pt x="44" y="32"/>
                  </a:lnTo>
                  <a:lnTo>
                    <a:pt x="40" y="32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52" y="36"/>
                  </a:lnTo>
                  <a:lnTo>
                    <a:pt x="52" y="40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60" y="44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8" y="52"/>
                  </a:lnTo>
                  <a:lnTo>
                    <a:pt x="68" y="52"/>
                  </a:lnTo>
                  <a:lnTo>
                    <a:pt x="68" y="52"/>
                  </a:lnTo>
                  <a:lnTo>
                    <a:pt x="68" y="52"/>
                  </a:lnTo>
                  <a:lnTo>
                    <a:pt x="72" y="56"/>
                  </a:lnTo>
                  <a:lnTo>
                    <a:pt x="72" y="56"/>
                  </a:lnTo>
                  <a:lnTo>
                    <a:pt x="72" y="60"/>
                  </a:lnTo>
                  <a:lnTo>
                    <a:pt x="72" y="60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80" y="64"/>
                  </a:lnTo>
                  <a:lnTo>
                    <a:pt x="80" y="64"/>
                  </a:lnTo>
                  <a:lnTo>
                    <a:pt x="76" y="64"/>
                  </a:lnTo>
                  <a:lnTo>
                    <a:pt x="76" y="68"/>
                  </a:lnTo>
                  <a:lnTo>
                    <a:pt x="72" y="68"/>
                  </a:lnTo>
                  <a:lnTo>
                    <a:pt x="72" y="6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58" name="Freeform 107"/>
            <p:cNvSpPr>
              <a:spLocks/>
            </p:cNvSpPr>
            <p:nvPr/>
          </p:nvSpPr>
          <p:spPr bwMode="auto">
            <a:xfrm>
              <a:off x="4105275" y="3071813"/>
              <a:ext cx="31750" cy="31750"/>
            </a:xfrm>
            <a:custGeom>
              <a:avLst/>
              <a:gdLst>
                <a:gd name="T0" fmla="*/ 16 w 20"/>
                <a:gd name="T1" fmla="*/ 20 h 20"/>
                <a:gd name="T2" fmla="*/ 12 w 20"/>
                <a:gd name="T3" fmla="*/ 20 h 20"/>
                <a:gd name="T4" fmla="*/ 8 w 20"/>
                <a:gd name="T5" fmla="*/ 20 h 20"/>
                <a:gd name="T6" fmla="*/ 8 w 20"/>
                <a:gd name="T7" fmla="*/ 20 h 20"/>
                <a:gd name="T8" fmla="*/ 0 w 20"/>
                <a:gd name="T9" fmla="*/ 20 h 20"/>
                <a:gd name="T10" fmla="*/ 0 w 20"/>
                <a:gd name="T11" fmla="*/ 20 h 20"/>
                <a:gd name="T12" fmla="*/ 4 w 20"/>
                <a:gd name="T13" fmla="*/ 16 h 20"/>
                <a:gd name="T14" fmla="*/ 4 w 20"/>
                <a:gd name="T15" fmla="*/ 16 h 20"/>
                <a:gd name="T16" fmla="*/ 4 w 20"/>
                <a:gd name="T17" fmla="*/ 12 h 20"/>
                <a:gd name="T18" fmla="*/ 4 w 20"/>
                <a:gd name="T19" fmla="*/ 8 h 20"/>
                <a:gd name="T20" fmla="*/ 4 w 20"/>
                <a:gd name="T21" fmla="*/ 8 h 20"/>
                <a:gd name="T22" fmla="*/ 4 w 20"/>
                <a:gd name="T23" fmla="*/ 4 h 20"/>
                <a:gd name="T24" fmla="*/ 8 w 20"/>
                <a:gd name="T25" fmla="*/ 4 h 20"/>
                <a:gd name="T26" fmla="*/ 12 w 20"/>
                <a:gd name="T27" fmla="*/ 4 h 20"/>
                <a:gd name="T28" fmla="*/ 12 w 20"/>
                <a:gd name="T29" fmla="*/ 0 h 20"/>
                <a:gd name="T30" fmla="*/ 16 w 20"/>
                <a:gd name="T31" fmla="*/ 0 h 20"/>
                <a:gd name="T32" fmla="*/ 16 w 20"/>
                <a:gd name="T33" fmla="*/ 0 h 20"/>
                <a:gd name="T34" fmla="*/ 16 w 20"/>
                <a:gd name="T35" fmla="*/ 0 h 20"/>
                <a:gd name="T36" fmla="*/ 16 w 20"/>
                <a:gd name="T37" fmla="*/ 4 h 20"/>
                <a:gd name="T38" fmla="*/ 20 w 20"/>
                <a:gd name="T39" fmla="*/ 4 h 20"/>
                <a:gd name="T40" fmla="*/ 20 w 20"/>
                <a:gd name="T41" fmla="*/ 4 h 20"/>
                <a:gd name="T42" fmla="*/ 20 w 20"/>
                <a:gd name="T43" fmla="*/ 8 h 20"/>
                <a:gd name="T44" fmla="*/ 16 w 20"/>
                <a:gd name="T45" fmla="*/ 8 h 20"/>
                <a:gd name="T46" fmla="*/ 16 w 20"/>
                <a:gd name="T47" fmla="*/ 12 h 20"/>
                <a:gd name="T48" fmla="*/ 12 w 20"/>
                <a:gd name="T49" fmla="*/ 12 h 20"/>
                <a:gd name="T50" fmla="*/ 12 w 20"/>
                <a:gd name="T51" fmla="*/ 12 h 20"/>
                <a:gd name="T52" fmla="*/ 8 w 20"/>
                <a:gd name="T53" fmla="*/ 12 h 20"/>
                <a:gd name="T54" fmla="*/ 12 w 20"/>
                <a:gd name="T55" fmla="*/ 12 h 20"/>
                <a:gd name="T56" fmla="*/ 12 w 20"/>
                <a:gd name="T57" fmla="*/ 16 h 20"/>
                <a:gd name="T58" fmla="*/ 12 w 20"/>
                <a:gd name="T59" fmla="*/ 12 h 20"/>
                <a:gd name="T60" fmla="*/ 16 w 20"/>
                <a:gd name="T61" fmla="*/ 12 h 20"/>
                <a:gd name="T62" fmla="*/ 16 w 20"/>
                <a:gd name="T63" fmla="*/ 16 h 20"/>
                <a:gd name="T64" fmla="*/ 16 w 20"/>
                <a:gd name="T65" fmla="*/ 20 h 20"/>
                <a:gd name="T66" fmla="*/ 16 w 20"/>
                <a:gd name="T6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" h="20">
                  <a:moveTo>
                    <a:pt x="16" y="20"/>
                  </a:moveTo>
                  <a:lnTo>
                    <a:pt x="12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8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8" y="12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16" y="2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59" name="Freeform 108"/>
            <p:cNvSpPr>
              <a:spLocks/>
            </p:cNvSpPr>
            <p:nvPr/>
          </p:nvSpPr>
          <p:spPr bwMode="auto">
            <a:xfrm>
              <a:off x="4092575" y="3084513"/>
              <a:ext cx="190500" cy="254000"/>
            </a:xfrm>
            <a:custGeom>
              <a:avLst/>
              <a:gdLst>
                <a:gd name="T0" fmla="*/ 12 w 120"/>
                <a:gd name="T1" fmla="*/ 92 h 160"/>
                <a:gd name="T2" fmla="*/ 24 w 120"/>
                <a:gd name="T3" fmla="*/ 88 h 160"/>
                <a:gd name="T4" fmla="*/ 28 w 120"/>
                <a:gd name="T5" fmla="*/ 84 h 160"/>
                <a:gd name="T6" fmla="*/ 40 w 120"/>
                <a:gd name="T7" fmla="*/ 84 h 160"/>
                <a:gd name="T8" fmla="*/ 72 w 120"/>
                <a:gd name="T9" fmla="*/ 48 h 160"/>
                <a:gd name="T10" fmla="*/ 28 w 120"/>
                <a:gd name="T11" fmla="*/ 32 h 160"/>
                <a:gd name="T12" fmla="*/ 24 w 120"/>
                <a:gd name="T13" fmla="*/ 24 h 160"/>
                <a:gd name="T14" fmla="*/ 24 w 120"/>
                <a:gd name="T15" fmla="*/ 12 h 160"/>
                <a:gd name="T16" fmla="*/ 28 w 120"/>
                <a:gd name="T17" fmla="*/ 8 h 160"/>
                <a:gd name="T18" fmla="*/ 36 w 120"/>
                <a:gd name="T19" fmla="*/ 16 h 160"/>
                <a:gd name="T20" fmla="*/ 44 w 120"/>
                <a:gd name="T21" fmla="*/ 20 h 160"/>
                <a:gd name="T22" fmla="*/ 52 w 120"/>
                <a:gd name="T23" fmla="*/ 16 h 160"/>
                <a:gd name="T24" fmla="*/ 56 w 120"/>
                <a:gd name="T25" fmla="*/ 16 h 160"/>
                <a:gd name="T26" fmla="*/ 64 w 120"/>
                <a:gd name="T27" fmla="*/ 16 h 160"/>
                <a:gd name="T28" fmla="*/ 76 w 120"/>
                <a:gd name="T29" fmla="*/ 12 h 160"/>
                <a:gd name="T30" fmla="*/ 84 w 120"/>
                <a:gd name="T31" fmla="*/ 12 h 160"/>
                <a:gd name="T32" fmla="*/ 92 w 120"/>
                <a:gd name="T33" fmla="*/ 8 h 160"/>
                <a:gd name="T34" fmla="*/ 100 w 120"/>
                <a:gd name="T35" fmla="*/ 8 h 160"/>
                <a:gd name="T36" fmla="*/ 104 w 120"/>
                <a:gd name="T37" fmla="*/ 8 h 160"/>
                <a:gd name="T38" fmla="*/ 112 w 120"/>
                <a:gd name="T39" fmla="*/ 4 h 160"/>
                <a:gd name="T40" fmla="*/ 112 w 120"/>
                <a:gd name="T41" fmla="*/ 0 h 160"/>
                <a:gd name="T42" fmla="*/ 116 w 120"/>
                <a:gd name="T43" fmla="*/ 0 h 160"/>
                <a:gd name="T44" fmla="*/ 120 w 120"/>
                <a:gd name="T45" fmla="*/ 4 h 160"/>
                <a:gd name="T46" fmla="*/ 120 w 120"/>
                <a:gd name="T47" fmla="*/ 8 h 160"/>
                <a:gd name="T48" fmla="*/ 120 w 120"/>
                <a:gd name="T49" fmla="*/ 12 h 160"/>
                <a:gd name="T50" fmla="*/ 116 w 120"/>
                <a:gd name="T51" fmla="*/ 16 h 160"/>
                <a:gd name="T52" fmla="*/ 120 w 120"/>
                <a:gd name="T53" fmla="*/ 20 h 160"/>
                <a:gd name="T54" fmla="*/ 120 w 120"/>
                <a:gd name="T55" fmla="*/ 20 h 160"/>
                <a:gd name="T56" fmla="*/ 120 w 120"/>
                <a:gd name="T57" fmla="*/ 20 h 160"/>
                <a:gd name="T58" fmla="*/ 116 w 120"/>
                <a:gd name="T59" fmla="*/ 24 h 160"/>
                <a:gd name="T60" fmla="*/ 116 w 120"/>
                <a:gd name="T61" fmla="*/ 28 h 160"/>
                <a:gd name="T62" fmla="*/ 108 w 120"/>
                <a:gd name="T63" fmla="*/ 44 h 160"/>
                <a:gd name="T64" fmla="*/ 104 w 120"/>
                <a:gd name="T65" fmla="*/ 48 h 160"/>
                <a:gd name="T66" fmla="*/ 104 w 120"/>
                <a:gd name="T67" fmla="*/ 52 h 160"/>
                <a:gd name="T68" fmla="*/ 92 w 120"/>
                <a:gd name="T69" fmla="*/ 76 h 160"/>
                <a:gd name="T70" fmla="*/ 84 w 120"/>
                <a:gd name="T71" fmla="*/ 92 h 160"/>
                <a:gd name="T72" fmla="*/ 60 w 120"/>
                <a:gd name="T73" fmla="*/ 112 h 160"/>
                <a:gd name="T74" fmla="*/ 48 w 120"/>
                <a:gd name="T75" fmla="*/ 120 h 160"/>
                <a:gd name="T76" fmla="*/ 32 w 120"/>
                <a:gd name="T77" fmla="*/ 132 h 160"/>
                <a:gd name="T78" fmla="*/ 24 w 120"/>
                <a:gd name="T79" fmla="*/ 144 h 160"/>
                <a:gd name="T80" fmla="*/ 20 w 120"/>
                <a:gd name="T81" fmla="*/ 148 h 160"/>
                <a:gd name="T82" fmla="*/ 0 w 120"/>
                <a:gd name="T83" fmla="*/ 152 h 160"/>
                <a:gd name="T84" fmla="*/ 12 w 120"/>
                <a:gd name="T85" fmla="*/ 9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160">
                  <a:moveTo>
                    <a:pt x="12" y="96"/>
                  </a:moveTo>
                  <a:lnTo>
                    <a:pt x="12" y="96"/>
                  </a:lnTo>
                  <a:lnTo>
                    <a:pt x="12" y="92"/>
                  </a:lnTo>
                  <a:lnTo>
                    <a:pt x="16" y="92"/>
                  </a:lnTo>
                  <a:lnTo>
                    <a:pt x="20" y="92"/>
                  </a:lnTo>
                  <a:lnTo>
                    <a:pt x="24" y="88"/>
                  </a:lnTo>
                  <a:lnTo>
                    <a:pt x="24" y="88"/>
                  </a:lnTo>
                  <a:lnTo>
                    <a:pt x="28" y="84"/>
                  </a:lnTo>
                  <a:lnTo>
                    <a:pt x="28" y="84"/>
                  </a:lnTo>
                  <a:lnTo>
                    <a:pt x="32" y="84"/>
                  </a:lnTo>
                  <a:lnTo>
                    <a:pt x="36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84" y="48"/>
                  </a:lnTo>
                  <a:lnTo>
                    <a:pt x="72" y="48"/>
                  </a:lnTo>
                  <a:lnTo>
                    <a:pt x="36" y="36"/>
                  </a:lnTo>
                  <a:lnTo>
                    <a:pt x="32" y="32"/>
                  </a:lnTo>
                  <a:lnTo>
                    <a:pt x="28" y="32"/>
                  </a:lnTo>
                  <a:lnTo>
                    <a:pt x="28" y="28"/>
                  </a:lnTo>
                  <a:lnTo>
                    <a:pt x="28" y="24"/>
                  </a:lnTo>
                  <a:lnTo>
                    <a:pt x="24" y="24"/>
                  </a:lnTo>
                  <a:lnTo>
                    <a:pt x="24" y="16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8" y="8"/>
                  </a:lnTo>
                  <a:lnTo>
                    <a:pt x="32" y="16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8" y="16"/>
                  </a:lnTo>
                  <a:lnTo>
                    <a:pt x="52" y="16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64" y="16"/>
                  </a:lnTo>
                  <a:lnTo>
                    <a:pt x="68" y="16"/>
                  </a:lnTo>
                  <a:lnTo>
                    <a:pt x="72" y="12"/>
                  </a:lnTo>
                  <a:lnTo>
                    <a:pt x="76" y="12"/>
                  </a:lnTo>
                  <a:lnTo>
                    <a:pt x="80" y="12"/>
                  </a:lnTo>
                  <a:lnTo>
                    <a:pt x="80" y="12"/>
                  </a:lnTo>
                  <a:lnTo>
                    <a:pt x="84" y="12"/>
                  </a:lnTo>
                  <a:lnTo>
                    <a:pt x="88" y="8"/>
                  </a:lnTo>
                  <a:lnTo>
                    <a:pt x="92" y="8"/>
                  </a:lnTo>
                  <a:lnTo>
                    <a:pt x="92" y="8"/>
                  </a:lnTo>
                  <a:lnTo>
                    <a:pt x="92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8" y="4"/>
                  </a:lnTo>
                  <a:lnTo>
                    <a:pt x="112" y="4"/>
                  </a:lnTo>
                  <a:lnTo>
                    <a:pt x="112" y="4"/>
                  </a:lnTo>
                  <a:lnTo>
                    <a:pt x="112" y="4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20" y="4"/>
                  </a:lnTo>
                  <a:lnTo>
                    <a:pt x="120" y="4"/>
                  </a:lnTo>
                  <a:lnTo>
                    <a:pt x="120" y="4"/>
                  </a:lnTo>
                  <a:lnTo>
                    <a:pt x="120" y="4"/>
                  </a:lnTo>
                  <a:lnTo>
                    <a:pt x="120" y="8"/>
                  </a:lnTo>
                  <a:lnTo>
                    <a:pt x="120" y="8"/>
                  </a:lnTo>
                  <a:lnTo>
                    <a:pt x="116" y="8"/>
                  </a:lnTo>
                  <a:lnTo>
                    <a:pt x="120" y="12"/>
                  </a:lnTo>
                  <a:lnTo>
                    <a:pt x="120" y="12"/>
                  </a:lnTo>
                  <a:lnTo>
                    <a:pt x="120" y="12"/>
                  </a:lnTo>
                  <a:lnTo>
                    <a:pt x="120" y="12"/>
                  </a:lnTo>
                  <a:lnTo>
                    <a:pt x="116" y="16"/>
                  </a:lnTo>
                  <a:lnTo>
                    <a:pt x="120" y="16"/>
                  </a:lnTo>
                  <a:lnTo>
                    <a:pt x="120" y="16"/>
                  </a:lnTo>
                  <a:lnTo>
                    <a:pt x="120" y="20"/>
                  </a:lnTo>
                  <a:lnTo>
                    <a:pt x="120" y="20"/>
                  </a:lnTo>
                  <a:lnTo>
                    <a:pt x="120" y="20"/>
                  </a:lnTo>
                  <a:lnTo>
                    <a:pt x="120" y="20"/>
                  </a:lnTo>
                  <a:lnTo>
                    <a:pt x="120" y="20"/>
                  </a:lnTo>
                  <a:lnTo>
                    <a:pt x="120" y="20"/>
                  </a:lnTo>
                  <a:lnTo>
                    <a:pt x="120" y="20"/>
                  </a:lnTo>
                  <a:lnTo>
                    <a:pt x="120" y="20"/>
                  </a:lnTo>
                  <a:lnTo>
                    <a:pt x="116" y="20"/>
                  </a:lnTo>
                  <a:lnTo>
                    <a:pt x="116" y="24"/>
                  </a:lnTo>
                  <a:lnTo>
                    <a:pt x="116" y="24"/>
                  </a:lnTo>
                  <a:lnTo>
                    <a:pt x="116" y="28"/>
                  </a:lnTo>
                  <a:lnTo>
                    <a:pt x="116" y="28"/>
                  </a:lnTo>
                  <a:lnTo>
                    <a:pt x="116" y="32"/>
                  </a:lnTo>
                  <a:lnTo>
                    <a:pt x="112" y="36"/>
                  </a:lnTo>
                  <a:lnTo>
                    <a:pt x="108" y="44"/>
                  </a:lnTo>
                  <a:lnTo>
                    <a:pt x="108" y="44"/>
                  </a:lnTo>
                  <a:lnTo>
                    <a:pt x="108" y="44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52"/>
                  </a:lnTo>
                  <a:lnTo>
                    <a:pt x="104" y="52"/>
                  </a:lnTo>
                  <a:lnTo>
                    <a:pt x="96" y="64"/>
                  </a:lnTo>
                  <a:lnTo>
                    <a:pt x="96" y="68"/>
                  </a:lnTo>
                  <a:lnTo>
                    <a:pt x="92" y="76"/>
                  </a:lnTo>
                  <a:lnTo>
                    <a:pt x="92" y="76"/>
                  </a:lnTo>
                  <a:lnTo>
                    <a:pt x="84" y="88"/>
                  </a:lnTo>
                  <a:lnTo>
                    <a:pt x="84" y="92"/>
                  </a:lnTo>
                  <a:lnTo>
                    <a:pt x="80" y="92"/>
                  </a:lnTo>
                  <a:lnTo>
                    <a:pt x="72" y="100"/>
                  </a:lnTo>
                  <a:lnTo>
                    <a:pt x="60" y="112"/>
                  </a:lnTo>
                  <a:lnTo>
                    <a:pt x="56" y="116"/>
                  </a:lnTo>
                  <a:lnTo>
                    <a:pt x="52" y="120"/>
                  </a:lnTo>
                  <a:lnTo>
                    <a:pt x="48" y="120"/>
                  </a:lnTo>
                  <a:lnTo>
                    <a:pt x="44" y="124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40"/>
                  </a:lnTo>
                  <a:lnTo>
                    <a:pt x="24" y="140"/>
                  </a:lnTo>
                  <a:lnTo>
                    <a:pt x="24" y="144"/>
                  </a:lnTo>
                  <a:lnTo>
                    <a:pt x="24" y="144"/>
                  </a:lnTo>
                  <a:lnTo>
                    <a:pt x="20" y="144"/>
                  </a:lnTo>
                  <a:lnTo>
                    <a:pt x="20" y="148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0" y="152"/>
                  </a:lnTo>
                  <a:lnTo>
                    <a:pt x="0" y="104"/>
                  </a:lnTo>
                  <a:lnTo>
                    <a:pt x="12" y="96"/>
                  </a:lnTo>
                  <a:lnTo>
                    <a:pt x="12" y="9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04" name="Freeform 109"/>
            <p:cNvSpPr>
              <a:spLocks noEditPoints="1"/>
            </p:cNvSpPr>
            <p:nvPr/>
          </p:nvSpPr>
          <p:spPr bwMode="auto">
            <a:xfrm>
              <a:off x="3913188" y="3205163"/>
              <a:ext cx="198438" cy="190500"/>
            </a:xfrm>
            <a:custGeom>
              <a:avLst/>
              <a:gdLst>
                <a:gd name="T0" fmla="*/ 33 w 125"/>
                <a:gd name="T1" fmla="*/ 12 h 120"/>
                <a:gd name="T2" fmla="*/ 37 w 125"/>
                <a:gd name="T3" fmla="*/ 12 h 120"/>
                <a:gd name="T4" fmla="*/ 37 w 125"/>
                <a:gd name="T5" fmla="*/ 12 h 120"/>
                <a:gd name="T6" fmla="*/ 45 w 125"/>
                <a:gd name="T7" fmla="*/ 0 h 120"/>
                <a:gd name="T8" fmla="*/ 49 w 125"/>
                <a:gd name="T9" fmla="*/ 4 h 120"/>
                <a:gd name="T10" fmla="*/ 53 w 125"/>
                <a:gd name="T11" fmla="*/ 8 h 120"/>
                <a:gd name="T12" fmla="*/ 57 w 125"/>
                <a:gd name="T13" fmla="*/ 12 h 120"/>
                <a:gd name="T14" fmla="*/ 61 w 125"/>
                <a:gd name="T15" fmla="*/ 12 h 120"/>
                <a:gd name="T16" fmla="*/ 69 w 125"/>
                <a:gd name="T17" fmla="*/ 12 h 120"/>
                <a:gd name="T18" fmla="*/ 77 w 125"/>
                <a:gd name="T19" fmla="*/ 20 h 120"/>
                <a:gd name="T20" fmla="*/ 81 w 125"/>
                <a:gd name="T21" fmla="*/ 24 h 120"/>
                <a:gd name="T22" fmla="*/ 89 w 125"/>
                <a:gd name="T23" fmla="*/ 24 h 120"/>
                <a:gd name="T24" fmla="*/ 93 w 125"/>
                <a:gd name="T25" fmla="*/ 24 h 120"/>
                <a:gd name="T26" fmla="*/ 97 w 125"/>
                <a:gd name="T27" fmla="*/ 24 h 120"/>
                <a:gd name="T28" fmla="*/ 101 w 125"/>
                <a:gd name="T29" fmla="*/ 16 h 120"/>
                <a:gd name="T30" fmla="*/ 105 w 125"/>
                <a:gd name="T31" fmla="*/ 16 h 120"/>
                <a:gd name="T32" fmla="*/ 113 w 125"/>
                <a:gd name="T33" fmla="*/ 16 h 120"/>
                <a:gd name="T34" fmla="*/ 117 w 125"/>
                <a:gd name="T35" fmla="*/ 20 h 120"/>
                <a:gd name="T36" fmla="*/ 121 w 125"/>
                <a:gd name="T37" fmla="*/ 20 h 120"/>
                <a:gd name="T38" fmla="*/ 113 w 125"/>
                <a:gd name="T39" fmla="*/ 28 h 120"/>
                <a:gd name="T40" fmla="*/ 121 w 125"/>
                <a:gd name="T41" fmla="*/ 84 h 120"/>
                <a:gd name="T42" fmla="*/ 117 w 125"/>
                <a:gd name="T43" fmla="*/ 88 h 120"/>
                <a:gd name="T44" fmla="*/ 117 w 125"/>
                <a:gd name="T45" fmla="*/ 92 h 120"/>
                <a:gd name="T46" fmla="*/ 113 w 125"/>
                <a:gd name="T47" fmla="*/ 92 h 120"/>
                <a:gd name="T48" fmla="*/ 105 w 125"/>
                <a:gd name="T49" fmla="*/ 96 h 120"/>
                <a:gd name="T50" fmla="*/ 105 w 125"/>
                <a:gd name="T51" fmla="*/ 96 h 120"/>
                <a:gd name="T52" fmla="*/ 105 w 125"/>
                <a:gd name="T53" fmla="*/ 100 h 120"/>
                <a:gd name="T54" fmla="*/ 101 w 125"/>
                <a:gd name="T55" fmla="*/ 104 h 120"/>
                <a:gd name="T56" fmla="*/ 101 w 125"/>
                <a:gd name="T57" fmla="*/ 108 h 120"/>
                <a:gd name="T58" fmla="*/ 93 w 125"/>
                <a:gd name="T59" fmla="*/ 120 h 120"/>
                <a:gd name="T60" fmla="*/ 89 w 125"/>
                <a:gd name="T61" fmla="*/ 120 h 120"/>
                <a:gd name="T62" fmla="*/ 77 w 125"/>
                <a:gd name="T63" fmla="*/ 108 h 120"/>
                <a:gd name="T64" fmla="*/ 77 w 125"/>
                <a:gd name="T65" fmla="*/ 108 h 120"/>
                <a:gd name="T66" fmla="*/ 29 w 125"/>
                <a:gd name="T67" fmla="*/ 76 h 120"/>
                <a:gd name="T68" fmla="*/ 29 w 125"/>
                <a:gd name="T69" fmla="*/ 64 h 120"/>
                <a:gd name="T70" fmla="*/ 33 w 125"/>
                <a:gd name="T71" fmla="*/ 60 h 120"/>
                <a:gd name="T72" fmla="*/ 37 w 125"/>
                <a:gd name="T73" fmla="*/ 56 h 120"/>
                <a:gd name="T74" fmla="*/ 37 w 125"/>
                <a:gd name="T75" fmla="*/ 52 h 120"/>
                <a:gd name="T76" fmla="*/ 41 w 125"/>
                <a:gd name="T77" fmla="*/ 52 h 120"/>
                <a:gd name="T78" fmla="*/ 45 w 125"/>
                <a:gd name="T79" fmla="*/ 48 h 120"/>
                <a:gd name="T80" fmla="*/ 45 w 125"/>
                <a:gd name="T81" fmla="*/ 40 h 120"/>
                <a:gd name="T82" fmla="*/ 45 w 125"/>
                <a:gd name="T83" fmla="*/ 36 h 120"/>
                <a:gd name="T84" fmla="*/ 45 w 125"/>
                <a:gd name="T85" fmla="*/ 36 h 120"/>
                <a:gd name="T86" fmla="*/ 41 w 125"/>
                <a:gd name="T87" fmla="*/ 32 h 120"/>
                <a:gd name="T88" fmla="*/ 37 w 125"/>
                <a:gd name="T89" fmla="*/ 24 h 120"/>
                <a:gd name="T90" fmla="*/ 37 w 125"/>
                <a:gd name="T91" fmla="*/ 24 h 120"/>
                <a:gd name="T92" fmla="*/ 33 w 125"/>
                <a:gd name="T93" fmla="*/ 20 h 120"/>
                <a:gd name="T94" fmla="*/ 33 w 125"/>
                <a:gd name="T95" fmla="*/ 16 h 120"/>
                <a:gd name="T96" fmla="*/ 33 w 125"/>
                <a:gd name="T97" fmla="*/ 16 h 120"/>
                <a:gd name="T98" fmla="*/ 0 w 125"/>
                <a:gd name="T99" fmla="*/ 80 h 120"/>
                <a:gd name="T100" fmla="*/ 9 w 125"/>
                <a:gd name="T101" fmla="*/ 80 h 120"/>
                <a:gd name="T102" fmla="*/ 0 w 125"/>
                <a:gd name="T103" fmla="*/ 8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5" h="120">
                  <a:moveTo>
                    <a:pt x="33" y="16"/>
                  </a:moveTo>
                  <a:lnTo>
                    <a:pt x="33" y="12"/>
                  </a:lnTo>
                  <a:lnTo>
                    <a:pt x="33" y="12"/>
                  </a:lnTo>
                  <a:lnTo>
                    <a:pt x="37" y="12"/>
                  </a:lnTo>
                  <a:lnTo>
                    <a:pt x="37" y="8"/>
                  </a:lnTo>
                  <a:lnTo>
                    <a:pt x="37" y="12"/>
                  </a:lnTo>
                  <a:lnTo>
                    <a:pt x="41" y="4"/>
                  </a:lnTo>
                  <a:lnTo>
                    <a:pt x="45" y="0"/>
                  </a:lnTo>
                  <a:lnTo>
                    <a:pt x="49" y="4"/>
                  </a:lnTo>
                  <a:lnTo>
                    <a:pt x="49" y="4"/>
                  </a:lnTo>
                  <a:lnTo>
                    <a:pt x="53" y="4"/>
                  </a:lnTo>
                  <a:lnTo>
                    <a:pt x="53" y="8"/>
                  </a:lnTo>
                  <a:lnTo>
                    <a:pt x="53" y="12"/>
                  </a:lnTo>
                  <a:lnTo>
                    <a:pt x="57" y="12"/>
                  </a:lnTo>
                  <a:lnTo>
                    <a:pt x="57" y="12"/>
                  </a:lnTo>
                  <a:lnTo>
                    <a:pt x="61" y="12"/>
                  </a:lnTo>
                  <a:lnTo>
                    <a:pt x="69" y="12"/>
                  </a:lnTo>
                  <a:lnTo>
                    <a:pt x="69" y="12"/>
                  </a:lnTo>
                  <a:lnTo>
                    <a:pt x="73" y="16"/>
                  </a:lnTo>
                  <a:lnTo>
                    <a:pt x="77" y="20"/>
                  </a:lnTo>
                  <a:lnTo>
                    <a:pt x="81" y="24"/>
                  </a:lnTo>
                  <a:lnTo>
                    <a:pt x="81" y="24"/>
                  </a:lnTo>
                  <a:lnTo>
                    <a:pt x="85" y="24"/>
                  </a:lnTo>
                  <a:lnTo>
                    <a:pt x="89" y="24"/>
                  </a:lnTo>
                  <a:lnTo>
                    <a:pt x="93" y="24"/>
                  </a:lnTo>
                  <a:lnTo>
                    <a:pt x="93" y="24"/>
                  </a:lnTo>
                  <a:lnTo>
                    <a:pt x="93" y="24"/>
                  </a:lnTo>
                  <a:lnTo>
                    <a:pt x="97" y="24"/>
                  </a:lnTo>
                  <a:lnTo>
                    <a:pt x="101" y="20"/>
                  </a:lnTo>
                  <a:lnTo>
                    <a:pt x="101" y="16"/>
                  </a:lnTo>
                  <a:lnTo>
                    <a:pt x="105" y="16"/>
                  </a:lnTo>
                  <a:lnTo>
                    <a:pt x="105" y="16"/>
                  </a:lnTo>
                  <a:lnTo>
                    <a:pt x="109" y="16"/>
                  </a:lnTo>
                  <a:lnTo>
                    <a:pt x="113" y="16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17" y="20"/>
                  </a:lnTo>
                  <a:lnTo>
                    <a:pt x="121" y="20"/>
                  </a:lnTo>
                  <a:lnTo>
                    <a:pt x="125" y="20"/>
                  </a:lnTo>
                  <a:lnTo>
                    <a:pt x="113" y="28"/>
                  </a:lnTo>
                  <a:lnTo>
                    <a:pt x="113" y="76"/>
                  </a:lnTo>
                  <a:lnTo>
                    <a:pt x="121" y="84"/>
                  </a:lnTo>
                  <a:lnTo>
                    <a:pt x="121" y="84"/>
                  </a:lnTo>
                  <a:lnTo>
                    <a:pt x="117" y="88"/>
                  </a:lnTo>
                  <a:lnTo>
                    <a:pt x="117" y="88"/>
                  </a:lnTo>
                  <a:lnTo>
                    <a:pt x="117" y="92"/>
                  </a:lnTo>
                  <a:lnTo>
                    <a:pt x="117" y="92"/>
                  </a:lnTo>
                  <a:lnTo>
                    <a:pt x="113" y="92"/>
                  </a:lnTo>
                  <a:lnTo>
                    <a:pt x="109" y="96"/>
                  </a:lnTo>
                  <a:lnTo>
                    <a:pt x="105" y="96"/>
                  </a:lnTo>
                  <a:lnTo>
                    <a:pt x="105" y="96"/>
                  </a:lnTo>
                  <a:lnTo>
                    <a:pt x="105" y="96"/>
                  </a:lnTo>
                  <a:lnTo>
                    <a:pt x="105" y="100"/>
                  </a:lnTo>
                  <a:lnTo>
                    <a:pt x="105" y="100"/>
                  </a:lnTo>
                  <a:lnTo>
                    <a:pt x="105" y="100"/>
                  </a:lnTo>
                  <a:lnTo>
                    <a:pt x="101" y="104"/>
                  </a:lnTo>
                  <a:lnTo>
                    <a:pt x="101" y="108"/>
                  </a:lnTo>
                  <a:lnTo>
                    <a:pt x="101" y="108"/>
                  </a:lnTo>
                  <a:lnTo>
                    <a:pt x="97" y="112"/>
                  </a:lnTo>
                  <a:lnTo>
                    <a:pt x="93" y="120"/>
                  </a:lnTo>
                  <a:lnTo>
                    <a:pt x="93" y="120"/>
                  </a:lnTo>
                  <a:lnTo>
                    <a:pt x="89" y="120"/>
                  </a:lnTo>
                  <a:lnTo>
                    <a:pt x="77" y="108"/>
                  </a:lnTo>
                  <a:lnTo>
                    <a:pt x="77" y="108"/>
                  </a:lnTo>
                  <a:lnTo>
                    <a:pt x="73" y="108"/>
                  </a:lnTo>
                  <a:lnTo>
                    <a:pt x="77" y="108"/>
                  </a:lnTo>
                  <a:lnTo>
                    <a:pt x="73" y="104"/>
                  </a:lnTo>
                  <a:lnTo>
                    <a:pt x="29" y="76"/>
                  </a:lnTo>
                  <a:lnTo>
                    <a:pt x="25" y="76"/>
                  </a:lnTo>
                  <a:lnTo>
                    <a:pt x="29" y="64"/>
                  </a:lnTo>
                  <a:lnTo>
                    <a:pt x="29" y="64"/>
                  </a:lnTo>
                  <a:lnTo>
                    <a:pt x="33" y="60"/>
                  </a:lnTo>
                  <a:lnTo>
                    <a:pt x="33" y="56"/>
                  </a:lnTo>
                  <a:lnTo>
                    <a:pt x="37" y="56"/>
                  </a:lnTo>
                  <a:lnTo>
                    <a:pt x="37" y="52"/>
                  </a:lnTo>
                  <a:lnTo>
                    <a:pt x="37" y="52"/>
                  </a:lnTo>
                  <a:lnTo>
                    <a:pt x="37" y="52"/>
                  </a:lnTo>
                  <a:lnTo>
                    <a:pt x="41" y="52"/>
                  </a:lnTo>
                  <a:lnTo>
                    <a:pt x="45" y="48"/>
                  </a:lnTo>
                  <a:lnTo>
                    <a:pt x="45" y="48"/>
                  </a:lnTo>
                  <a:lnTo>
                    <a:pt x="45" y="44"/>
                  </a:lnTo>
                  <a:lnTo>
                    <a:pt x="45" y="40"/>
                  </a:lnTo>
                  <a:lnTo>
                    <a:pt x="45" y="40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1" y="36"/>
                  </a:lnTo>
                  <a:lnTo>
                    <a:pt x="41" y="32"/>
                  </a:lnTo>
                  <a:lnTo>
                    <a:pt x="37" y="28"/>
                  </a:lnTo>
                  <a:lnTo>
                    <a:pt x="37" y="24"/>
                  </a:lnTo>
                  <a:lnTo>
                    <a:pt x="37" y="24"/>
                  </a:lnTo>
                  <a:lnTo>
                    <a:pt x="37" y="24"/>
                  </a:lnTo>
                  <a:lnTo>
                    <a:pt x="37" y="20"/>
                  </a:lnTo>
                  <a:lnTo>
                    <a:pt x="33" y="20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3" y="16"/>
                  </a:lnTo>
                  <a:close/>
                  <a:moveTo>
                    <a:pt x="0" y="80"/>
                  </a:moveTo>
                  <a:lnTo>
                    <a:pt x="5" y="80"/>
                  </a:lnTo>
                  <a:lnTo>
                    <a:pt x="9" y="80"/>
                  </a:lnTo>
                  <a:lnTo>
                    <a:pt x="0" y="80"/>
                  </a:lnTo>
                  <a:lnTo>
                    <a:pt x="0" y="8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05" name="Freeform 110"/>
            <p:cNvSpPr>
              <a:spLocks/>
            </p:cNvSpPr>
            <p:nvPr/>
          </p:nvSpPr>
          <p:spPr bwMode="auto">
            <a:xfrm>
              <a:off x="3875088" y="3230563"/>
              <a:ext cx="109538" cy="107950"/>
            </a:xfrm>
            <a:custGeom>
              <a:avLst/>
              <a:gdLst>
                <a:gd name="T0" fmla="*/ 53 w 69"/>
                <a:gd name="T1" fmla="*/ 48 h 68"/>
                <a:gd name="T2" fmla="*/ 57 w 69"/>
                <a:gd name="T3" fmla="*/ 40 h 68"/>
                <a:gd name="T4" fmla="*/ 61 w 69"/>
                <a:gd name="T5" fmla="*/ 36 h 68"/>
                <a:gd name="T6" fmla="*/ 61 w 69"/>
                <a:gd name="T7" fmla="*/ 36 h 68"/>
                <a:gd name="T8" fmla="*/ 69 w 69"/>
                <a:gd name="T9" fmla="*/ 32 h 68"/>
                <a:gd name="T10" fmla="*/ 69 w 69"/>
                <a:gd name="T11" fmla="*/ 28 h 68"/>
                <a:gd name="T12" fmla="*/ 69 w 69"/>
                <a:gd name="T13" fmla="*/ 24 h 68"/>
                <a:gd name="T14" fmla="*/ 69 w 69"/>
                <a:gd name="T15" fmla="*/ 20 h 68"/>
                <a:gd name="T16" fmla="*/ 65 w 69"/>
                <a:gd name="T17" fmla="*/ 20 h 68"/>
                <a:gd name="T18" fmla="*/ 61 w 69"/>
                <a:gd name="T19" fmla="*/ 12 h 68"/>
                <a:gd name="T20" fmla="*/ 61 w 69"/>
                <a:gd name="T21" fmla="*/ 8 h 68"/>
                <a:gd name="T22" fmla="*/ 61 w 69"/>
                <a:gd name="T23" fmla="*/ 4 h 68"/>
                <a:gd name="T24" fmla="*/ 57 w 69"/>
                <a:gd name="T25" fmla="*/ 0 h 68"/>
                <a:gd name="T26" fmla="*/ 53 w 69"/>
                <a:gd name="T27" fmla="*/ 0 h 68"/>
                <a:gd name="T28" fmla="*/ 49 w 69"/>
                <a:gd name="T29" fmla="*/ 4 h 68"/>
                <a:gd name="T30" fmla="*/ 41 w 69"/>
                <a:gd name="T31" fmla="*/ 4 h 68"/>
                <a:gd name="T32" fmla="*/ 37 w 69"/>
                <a:gd name="T33" fmla="*/ 4 h 68"/>
                <a:gd name="T34" fmla="*/ 37 w 69"/>
                <a:gd name="T35" fmla="*/ 4 h 68"/>
                <a:gd name="T36" fmla="*/ 33 w 69"/>
                <a:gd name="T37" fmla="*/ 8 h 68"/>
                <a:gd name="T38" fmla="*/ 29 w 69"/>
                <a:gd name="T39" fmla="*/ 8 h 68"/>
                <a:gd name="T40" fmla="*/ 29 w 69"/>
                <a:gd name="T41" fmla="*/ 4 h 68"/>
                <a:gd name="T42" fmla="*/ 24 w 69"/>
                <a:gd name="T43" fmla="*/ 4 h 68"/>
                <a:gd name="T44" fmla="*/ 20 w 69"/>
                <a:gd name="T45" fmla="*/ 4 h 68"/>
                <a:gd name="T46" fmla="*/ 20 w 69"/>
                <a:gd name="T47" fmla="*/ 8 h 68"/>
                <a:gd name="T48" fmla="*/ 20 w 69"/>
                <a:gd name="T49" fmla="*/ 8 h 68"/>
                <a:gd name="T50" fmla="*/ 16 w 69"/>
                <a:gd name="T51" fmla="*/ 12 h 68"/>
                <a:gd name="T52" fmla="*/ 16 w 69"/>
                <a:gd name="T53" fmla="*/ 20 h 68"/>
                <a:gd name="T54" fmla="*/ 16 w 69"/>
                <a:gd name="T55" fmla="*/ 24 h 68"/>
                <a:gd name="T56" fmla="*/ 20 w 69"/>
                <a:gd name="T57" fmla="*/ 28 h 68"/>
                <a:gd name="T58" fmla="*/ 12 w 69"/>
                <a:gd name="T59" fmla="*/ 36 h 68"/>
                <a:gd name="T60" fmla="*/ 8 w 69"/>
                <a:gd name="T61" fmla="*/ 44 h 68"/>
                <a:gd name="T62" fmla="*/ 4 w 69"/>
                <a:gd name="T63" fmla="*/ 52 h 68"/>
                <a:gd name="T64" fmla="*/ 4 w 69"/>
                <a:gd name="T65" fmla="*/ 60 h 68"/>
                <a:gd name="T66" fmla="*/ 0 w 69"/>
                <a:gd name="T67" fmla="*/ 64 h 68"/>
                <a:gd name="T68" fmla="*/ 0 w 69"/>
                <a:gd name="T69" fmla="*/ 68 h 68"/>
                <a:gd name="T70" fmla="*/ 4 w 69"/>
                <a:gd name="T71" fmla="*/ 64 h 68"/>
                <a:gd name="T72" fmla="*/ 8 w 69"/>
                <a:gd name="T73" fmla="*/ 68 h 68"/>
                <a:gd name="T74" fmla="*/ 8 w 69"/>
                <a:gd name="T75" fmla="*/ 64 h 68"/>
                <a:gd name="T76" fmla="*/ 12 w 69"/>
                <a:gd name="T77" fmla="*/ 64 h 68"/>
                <a:gd name="T78" fmla="*/ 12 w 69"/>
                <a:gd name="T79" fmla="*/ 64 h 68"/>
                <a:gd name="T80" fmla="*/ 16 w 69"/>
                <a:gd name="T81" fmla="*/ 64 h 68"/>
                <a:gd name="T82" fmla="*/ 24 w 69"/>
                <a:gd name="T83" fmla="*/ 64 h 68"/>
                <a:gd name="T84" fmla="*/ 49 w 69"/>
                <a:gd name="T85" fmla="*/ 6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9" h="68">
                  <a:moveTo>
                    <a:pt x="53" y="48"/>
                  </a:moveTo>
                  <a:lnTo>
                    <a:pt x="53" y="48"/>
                  </a:lnTo>
                  <a:lnTo>
                    <a:pt x="57" y="44"/>
                  </a:lnTo>
                  <a:lnTo>
                    <a:pt x="57" y="40"/>
                  </a:lnTo>
                  <a:lnTo>
                    <a:pt x="61" y="40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65" y="36"/>
                  </a:lnTo>
                  <a:lnTo>
                    <a:pt x="69" y="32"/>
                  </a:lnTo>
                  <a:lnTo>
                    <a:pt x="69" y="32"/>
                  </a:lnTo>
                  <a:lnTo>
                    <a:pt x="69" y="28"/>
                  </a:lnTo>
                  <a:lnTo>
                    <a:pt x="69" y="24"/>
                  </a:lnTo>
                  <a:lnTo>
                    <a:pt x="69" y="24"/>
                  </a:lnTo>
                  <a:lnTo>
                    <a:pt x="69" y="20"/>
                  </a:lnTo>
                  <a:lnTo>
                    <a:pt x="69" y="20"/>
                  </a:lnTo>
                  <a:lnTo>
                    <a:pt x="69" y="20"/>
                  </a:lnTo>
                  <a:lnTo>
                    <a:pt x="65" y="20"/>
                  </a:lnTo>
                  <a:lnTo>
                    <a:pt x="65" y="16"/>
                  </a:lnTo>
                  <a:lnTo>
                    <a:pt x="61" y="12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1" y="4"/>
                  </a:lnTo>
                  <a:lnTo>
                    <a:pt x="57" y="4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3" y="0"/>
                  </a:lnTo>
                  <a:lnTo>
                    <a:pt x="53" y="4"/>
                  </a:lnTo>
                  <a:lnTo>
                    <a:pt x="49" y="4"/>
                  </a:lnTo>
                  <a:lnTo>
                    <a:pt x="45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29" y="8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20" y="24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12" y="36"/>
                  </a:lnTo>
                  <a:lnTo>
                    <a:pt x="8" y="40"/>
                  </a:lnTo>
                  <a:lnTo>
                    <a:pt x="8" y="44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4" y="56"/>
                  </a:lnTo>
                  <a:lnTo>
                    <a:pt x="4" y="60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4" y="68"/>
                  </a:lnTo>
                  <a:lnTo>
                    <a:pt x="4" y="64"/>
                  </a:lnTo>
                  <a:lnTo>
                    <a:pt x="8" y="64"/>
                  </a:lnTo>
                  <a:lnTo>
                    <a:pt x="8" y="68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6" y="64"/>
                  </a:lnTo>
                  <a:lnTo>
                    <a:pt x="24" y="64"/>
                  </a:lnTo>
                  <a:lnTo>
                    <a:pt x="24" y="64"/>
                  </a:lnTo>
                  <a:lnTo>
                    <a:pt x="33" y="64"/>
                  </a:lnTo>
                  <a:lnTo>
                    <a:pt x="49" y="60"/>
                  </a:lnTo>
                  <a:lnTo>
                    <a:pt x="53" y="4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06" name="Freeform 111"/>
            <p:cNvSpPr>
              <a:spLocks/>
            </p:cNvSpPr>
            <p:nvPr/>
          </p:nvSpPr>
          <p:spPr bwMode="auto">
            <a:xfrm>
              <a:off x="3595688" y="3103563"/>
              <a:ext cx="241300" cy="158750"/>
            </a:xfrm>
            <a:custGeom>
              <a:avLst/>
              <a:gdLst>
                <a:gd name="T0" fmla="*/ 96 w 152"/>
                <a:gd name="T1" fmla="*/ 4 h 100"/>
                <a:gd name="T2" fmla="*/ 104 w 152"/>
                <a:gd name="T3" fmla="*/ 16 h 100"/>
                <a:gd name="T4" fmla="*/ 104 w 152"/>
                <a:gd name="T5" fmla="*/ 20 h 100"/>
                <a:gd name="T6" fmla="*/ 108 w 152"/>
                <a:gd name="T7" fmla="*/ 24 h 100"/>
                <a:gd name="T8" fmla="*/ 112 w 152"/>
                <a:gd name="T9" fmla="*/ 32 h 100"/>
                <a:gd name="T10" fmla="*/ 124 w 152"/>
                <a:gd name="T11" fmla="*/ 36 h 100"/>
                <a:gd name="T12" fmla="*/ 128 w 152"/>
                <a:gd name="T13" fmla="*/ 40 h 100"/>
                <a:gd name="T14" fmla="*/ 124 w 152"/>
                <a:gd name="T15" fmla="*/ 44 h 100"/>
                <a:gd name="T16" fmla="*/ 132 w 152"/>
                <a:gd name="T17" fmla="*/ 48 h 100"/>
                <a:gd name="T18" fmla="*/ 136 w 152"/>
                <a:gd name="T19" fmla="*/ 52 h 100"/>
                <a:gd name="T20" fmla="*/ 140 w 152"/>
                <a:gd name="T21" fmla="*/ 60 h 100"/>
                <a:gd name="T22" fmla="*/ 148 w 152"/>
                <a:gd name="T23" fmla="*/ 64 h 100"/>
                <a:gd name="T24" fmla="*/ 152 w 152"/>
                <a:gd name="T25" fmla="*/ 72 h 100"/>
                <a:gd name="T26" fmla="*/ 148 w 152"/>
                <a:gd name="T27" fmla="*/ 68 h 100"/>
                <a:gd name="T28" fmla="*/ 136 w 152"/>
                <a:gd name="T29" fmla="*/ 68 h 100"/>
                <a:gd name="T30" fmla="*/ 132 w 152"/>
                <a:gd name="T31" fmla="*/ 68 h 100"/>
                <a:gd name="T32" fmla="*/ 128 w 152"/>
                <a:gd name="T33" fmla="*/ 68 h 100"/>
                <a:gd name="T34" fmla="*/ 120 w 152"/>
                <a:gd name="T35" fmla="*/ 72 h 100"/>
                <a:gd name="T36" fmla="*/ 116 w 152"/>
                <a:gd name="T37" fmla="*/ 72 h 100"/>
                <a:gd name="T38" fmla="*/ 108 w 152"/>
                <a:gd name="T39" fmla="*/ 72 h 100"/>
                <a:gd name="T40" fmla="*/ 100 w 152"/>
                <a:gd name="T41" fmla="*/ 72 h 100"/>
                <a:gd name="T42" fmla="*/ 92 w 152"/>
                <a:gd name="T43" fmla="*/ 76 h 100"/>
                <a:gd name="T44" fmla="*/ 92 w 152"/>
                <a:gd name="T45" fmla="*/ 80 h 100"/>
                <a:gd name="T46" fmla="*/ 84 w 152"/>
                <a:gd name="T47" fmla="*/ 80 h 100"/>
                <a:gd name="T48" fmla="*/ 76 w 152"/>
                <a:gd name="T49" fmla="*/ 76 h 100"/>
                <a:gd name="T50" fmla="*/ 68 w 152"/>
                <a:gd name="T51" fmla="*/ 76 h 100"/>
                <a:gd name="T52" fmla="*/ 60 w 152"/>
                <a:gd name="T53" fmla="*/ 68 h 100"/>
                <a:gd name="T54" fmla="*/ 52 w 152"/>
                <a:gd name="T55" fmla="*/ 72 h 100"/>
                <a:gd name="T56" fmla="*/ 52 w 152"/>
                <a:gd name="T57" fmla="*/ 76 h 100"/>
                <a:gd name="T58" fmla="*/ 52 w 152"/>
                <a:gd name="T59" fmla="*/ 80 h 100"/>
                <a:gd name="T60" fmla="*/ 48 w 152"/>
                <a:gd name="T61" fmla="*/ 88 h 100"/>
                <a:gd name="T62" fmla="*/ 40 w 152"/>
                <a:gd name="T63" fmla="*/ 84 h 100"/>
                <a:gd name="T64" fmla="*/ 32 w 152"/>
                <a:gd name="T65" fmla="*/ 88 h 100"/>
                <a:gd name="T66" fmla="*/ 20 w 152"/>
                <a:gd name="T67" fmla="*/ 100 h 100"/>
                <a:gd name="T68" fmla="*/ 20 w 152"/>
                <a:gd name="T69" fmla="*/ 96 h 100"/>
                <a:gd name="T70" fmla="*/ 8 w 152"/>
                <a:gd name="T71" fmla="*/ 84 h 100"/>
                <a:gd name="T72" fmla="*/ 4 w 152"/>
                <a:gd name="T73" fmla="*/ 76 h 100"/>
                <a:gd name="T74" fmla="*/ 0 w 152"/>
                <a:gd name="T75" fmla="*/ 64 h 100"/>
                <a:gd name="T76" fmla="*/ 4 w 152"/>
                <a:gd name="T77" fmla="*/ 56 h 100"/>
                <a:gd name="T78" fmla="*/ 8 w 152"/>
                <a:gd name="T79" fmla="*/ 44 h 100"/>
                <a:gd name="T80" fmla="*/ 16 w 152"/>
                <a:gd name="T81" fmla="*/ 40 h 100"/>
                <a:gd name="T82" fmla="*/ 24 w 152"/>
                <a:gd name="T83" fmla="*/ 44 h 100"/>
                <a:gd name="T84" fmla="*/ 28 w 152"/>
                <a:gd name="T85" fmla="*/ 36 h 100"/>
                <a:gd name="T86" fmla="*/ 32 w 152"/>
                <a:gd name="T87" fmla="*/ 40 h 100"/>
                <a:gd name="T88" fmla="*/ 48 w 152"/>
                <a:gd name="T89" fmla="*/ 32 h 100"/>
                <a:gd name="T90" fmla="*/ 52 w 152"/>
                <a:gd name="T91" fmla="*/ 28 h 100"/>
                <a:gd name="T92" fmla="*/ 56 w 152"/>
                <a:gd name="T93" fmla="*/ 24 h 100"/>
                <a:gd name="T94" fmla="*/ 64 w 152"/>
                <a:gd name="T95" fmla="*/ 24 h 100"/>
                <a:gd name="T96" fmla="*/ 76 w 152"/>
                <a:gd name="T97" fmla="*/ 16 h 100"/>
                <a:gd name="T98" fmla="*/ 76 w 152"/>
                <a:gd name="T99" fmla="*/ 12 h 100"/>
                <a:gd name="T100" fmla="*/ 84 w 152"/>
                <a:gd name="T101" fmla="*/ 8 h 100"/>
                <a:gd name="T102" fmla="*/ 88 w 152"/>
                <a:gd name="T103" fmla="*/ 0 h 100"/>
                <a:gd name="T104" fmla="*/ 96 w 152"/>
                <a:gd name="T10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2" h="100">
                  <a:moveTo>
                    <a:pt x="96" y="0"/>
                  </a:moveTo>
                  <a:lnTo>
                    <a:pt x="96" y="0"/>
                  </a:lnTo>
                  <a:lnTo>
                    <a:pt x="96" y="0"/>
                  </a:lnTo>
                  <a:lnTo>
                    <a:pt x="96" y="4"/>
                  </a:lnTo>
                  <a:lnTo>
                    <a:pt x="100" y="4"/>
                  </a:lnTo>
                  <a:lnTo>
                    <a:pt x="100" y="4"/>
                  </a:lnTo>
                  <a:lnTo>
                    <a:pt x="104" y="8"/>
                  </a:lnTo>
                  <a:lnTo>
                    <a:pt x="104" y="16"/>
                  </a:lnTo>
                  <a:lnTo>
                    <a:pt x="108" y="16"/>
                  </a:lnTo>
                  <a:lnTo>
                    <a:pt x="104" y="20"/>
                  </a:lnTo>
                  <a:lnTo>
                    <a:pt x="104" y="20"/>
                  </a:lnTo>
                  <a:lnTo>
                    <a:pt x="104" y="20"/>
                  </a:lnTo>
                  <a:lnTo>
                    <a:pt x="104" y="24"/>
                  </a:lnTo>
                  <a:lnTo>
                    <a:pt x="104" y="28"/>
                  </a:lnTo>
                  <a:lnTo>
                    <a:pt x="108" y="28"/>
                  </a:lnTo>
                  <a:lnTo>
                    <a:pt x="108" y="24"/>
                  </a:lnTo>
                  <a:lnTo>
                    <a:pt x="112" y="24"/>
                  </a:lnTo>
                  <a:lnTo>
                    <a:pt x="116" y="28"/>
                  </a:lnTo>
                  <a:lnTo>
                    <a:pt x="112" y="28"/>
                  </a:lnTo>
                  <a:lnTo>
                    <a:pt x="112" y="32"/>
                  </a:lnTo>
                  <a:lnTo>
                    <a:pt x="116" y="32"/>
                  </a:lnTo>
                  <a:lnTo>
                    <a:pt x="120" y="32"/>
                  </a:lnTo>
                  <a:lnTo>
                    <a:pt x="120" y="32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4" y="36"/>
                  </a:lnTo>
                  <a:lnTo>
                    <a:pt x="128" y="36"/>
                  </a:lnTo>
                  <a:lnTo>
                    <a:pt x="128" y="40"/>
                  </a:lnTo>
                  <a:lnTo>
                    <a:pt x="128" y="40"/>
                  </a:lnTo>
                  <a:lnTo>
                    <a:pt x="128" y="40"/>
                  </a:lnTo>
                  <a:lnTo>
                    <a:pt x="124" y="44"/>
                  </a:lnTo>
                  <a:lnTo>
                    <a:pt x="124" y="44"/>
                  </a:lnTo>
                  <a:lnTo>
                    <a:pt x="128" y="44"/>
                  </a:lnTo>
                  <a:lnTo>
                    <a:pt x="128" y="44"/>
                  </a:lnTo>
                  <a:lnTo>
                    <a:pt x="132" y="44"/>
                  </a:lnTo>
                  <a:lnTo>
                    <a:pt x="132" y="48"/>
                  </a:lnTo>
                  <a:lnTo>
                    <a:pt x="132" y="48"/>
                  </a:lnTo>
                  <a:lnTo>
                    <a:pt x="136" y="48"/>
                  </a:lnTo>
                  <a:lnTo>
                    <a:pt x="136" y="48"/>
                  </a:lnTo>
                  <a:lnTo>
                    <a:pt x="136" y="52"/>
                  </a:lnTo>
                  <a:lnTo>
                    <a:pt x="140" y="56"/>
                  </a:lnTo>
                  <a:lnTo>
                    <a:pt x="140" y="56"/>
                  </a:lnTo>
                  <a:lnTo>
                    <a:pt x="144" y="56"/>
                  </a:lnTo>
                  <a:lnTo>
                    <a:pt x="140" y="60"/>
                  </a:lnTo>
                  <a:lnTo>
                    <a:pt x="144" y="60"/>
                  </a:lnTo>
                  <a:lnTo>
                    <a:pt x="148" y="60"/>
                  </a:lnTo>
                  <a:lnTo>
                    <a:pt x="148" y="60"/>
                  </a:lnTo>
                  <a:lnTo>
                    <a:pt x="148" y="64"/>
                  </a:lnTo>
                  <a:lnTo>
                    <a:pt x="148" y="68"/>
                  </a:lnTo>
                  <a:lnTo>
                    <a:pt x="152" y="68"/>
                  </a:lnTo>
                  <a:lnTo>
                    <a:pt x="152" y="68"/>
                  </a:lnTo>
                  <a:lnTo>
                    <a:pt x="152" y="72"/>
                  </a:lnTo>
                  <a:lnTo>
                    <a:pt x="152" y="72"/>
                  </a:lnTo>
                  <a:lnTo>
                    <a:pt x="152" y="72"/>
                  </a:lnTo>
                  <a:lnTo>
                    <a:pt x="152" y="68"/>
                  </a:lnTo>
                  <a:lnTo>
                    <a:pt x="148" y="68"/>
                  </a:lnTo>
                  <a:lnTo>
                    <a:pt x="144" y="72"/>
                  </a:lnTo>
                  <a:lnTo>
                    <a:pt x="144" y="72"/>
                  </a:lnTo>
                  <a:lnTo>
                    <a:pt x="140" y="72"/>
                  </a:lnTo>
                  <a:lnTo>
                    <a:pt x="136" y="68"/>
                  </a:lnTo>
                  <a:lnTo>
                    <a:pt x="136" y="68"/>
                  </a:lnTo>
                  <a:lnTo>
                    <a:pt x="136" y="68"/>
                  </a:lnTo>
                  <a:lnTo>
                    <a:pt x="132" y="68"/>
                  </a:lnTo>
                  <a:lnTo>
                    <a:pt x="132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28" y="72"/>
                  </a:lnTo>
                  <a:lnTo>
                    <a:pt x="124" y="72"/>
                  </a:lnTo>
                  <a:lnTo>
                    <a:pt x="124" y="72"/>
                  </a:lnTo>
                  <a:lnTo>
                    <a:pt x="120" y="72"/>
                  </a:lnTo>
                  <a:lnTo>
                    <a:pt x="120" y="72"/>
                  </a:lnTo>
                  <a:lnTo>
                    <a:pt x="120" y="72"/>
                  </a:lnTo>
                  <a:lnTo>
                    <a:pt x="120" y="72"/>
                  </a:lnTo>
                  <a:lnTo>
                    <a:pt x="116" y="72"/>
                  </a:lnTo>
                  <a:lnTo>
                    <a:pt x="116" y="72"/>
                  </a:lnTo>
                  <a:lnTo>
                    <a:pt x="116" y="72"/>
                  </a:lnTo>
                  <a:lnTo>
                    <a:pt x="112" y="72"/>
                  </a:lnTo>
                  <a:lnTo>
                    <a:pt x="108" y="72"/>
                  </a:lnTo>
                  <a:lnTo>
                    <a:pt x="108" y="72"/>
                  </a:lnTo>
                  <a:lnTo>
                    <a:pt x="104" y="76"/>
                  </a:lnTo>
                  <a:lnTo>
                    <a:pt x="100" y="76"/>
                  </a:lnTo>
                  <a:lnTo>
                    <a:pt x="100" y="72"/>
                  </a:lnTo>
                  <a:lnTo>
                    <a:pt x="96" y="72"/>
                  </a:lnTo>
                  <a:lnTo>
                    <a:pt x="96" y="72"/>
                  </a:lnTo>
                  <a:lnTo>
                    <a:pt x="92" y="76"/>
                  </a:lnTo>
                  <a:lnTo>
                    <a:pt x="92" y="76"/>
                  </a:lnTo>
                  <a:lnTo>
                    <a:pt x="92" y="80"/>
                  </a:lnTo>
                  <a:lnTo>
                    <a:pt x="92" y="80"/>
                  </a:lnTo>
                  <a:lnTo>
                    <a:pt x="92" y="80"/>
                  </a:lnTo>
                  <a:lnTo>
                    <a:pt x="92" y="80"/>
                  </a:lnTo>
                  <a:lnTo>
                    <a:pt x="88" y="80"/>
                  </a:lnTo>
                  <a:lnTo>
                    <a:pt x="88" y="80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76" y="80"/>
                  </a:lnTo>
                  <a:lnTo>
                    <a:pt x="76" y="76"/>
                  </a:lnTo>
                  <a:lnTo>
                    <a:pt x="72" y="80"/>
                  </a:lnTo>
                  <a:lnTo>
                    <a:pt x="72" y="76"/>
                  </a:lnTo>
                  <a:lnTo>
                    <a:pt x="68" y="76"/>
                  </a:lnTo>
                  <a:lnTo>
                    <a:pt x="68" y="76"/>
                  </a:lnTo>
                  <a:lnTo>
                    <a:pt x="64" y="72"/>
                  </a:lnTo>
                  <a:lnTo>
                    <a:pt x="60" y="72"/>
                  </a:lnTo>
                  <a:lnTo>
                    <a:pt x="60" y="68"/>
                  </a:lnTo>
                  <a:lnTo>
                    <a:pt x="60" y="68"/>
                  </a:lnTo>
                  <a:lnTo>
                    <a:pt x="60" y="72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52" y="76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2" y="80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8"/>
                  </a:lnTo>
                  <a:lnTo>
                    <a:pt x="48" y="88"/>
                  </a:lnTo>
                  <a:lnTo>
                    <a:pt x="48" y="88"/>
                  </a:lnTo>
                  <a:lnTo>
                    <a:pt x="44" y="88"/>
                  </a:lnTo>
                  <a:lnTo>
                    <a:pt x="44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0" y="88"/>
                  </a:lnTo>
                  <a:lnTo>
                    <a:pt x="36" y="84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28" y="88"/>
                  </a:lnTo>
                  <a:lnTo>
                    <a:pt x="24" y="92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20" y="96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2" y="88"/>
                  </a:lnTo>
                  <a:lnTo>
                    <a:pt x="8" y="84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4" y="72"/>
                  </a:lnTo>
                  <a:lnTo>
                    <a:pt x="4" y="68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4" y="56"/>
                  </a:lnTo>
                  <a:lnTo>
                    <a:pt x="4" y="52"/>
                  </a:lnTo>
                  <a:lnTo>
                    <a:pt x="8" y="48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2" y="44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6" y="40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4" y="44"/>
                  </a:lnTo>
                  <a:lnTo>
                    <a:pt x="24" y="40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8" y="36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32" y="40"/>
                  </a:lnTo>
                  <a:lnTo>
                    <a:pt x="32" y="40"/>
                  </a:lnTo>
                  <a:lnTo>
                    <a:pt x="36" y="36"/>
                  </a:lnTo>
                  <a:lnTo>
                    <a:pt x="40" y="36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2" y="32"/>
                  </a:lnTo>
                  <a:lnTo>
                    <a:pt x="56" y="28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60" y="24"/>
                  </a:lnTo>
                  <a:lnTo>
                    <a:pt x="64" y="24"/>
                  </a:lnTo>
                  <a:lnTo>
                    <a:pt x="64" y="24"/>
                  </a:lnTo>
                  <a:lnTo>
                    <a:pt x="68" y="24"/>
                  </a:lnTo>
                  <a:lnTo>
                    <a:pt x="72" y="20"/>
                  </a:lnTo>
                  <a:lnTo>
                    <a:pt x="72" y="20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6" y="8"/>
                  </a:lnTo>
                  <a:lnTo>
                    <a:pt x="80" y="8"/>
                  </a:lnTo>
                  <a:lnTo>
                    <a:pt x="80" y="8"/>
                  </a:lnTo>
                  <a:lnTo>
                    <a:pt x="84" y="8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6" y="0"/>
                  </a:lnTo>
                  <a:lnTo>
                    <a:pt x="96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07" name="Freeform 112"/>
            <p:cNvSpPr>
              <a:spLocks/>
            </p:cNvSpPr>
            <p:nvPr/>
          </p:nvSpPr>
          <p:spPr bwMode="auto">
            <a:xfrm>
              <a:off x="3494088" y="2670175"/>
              <a:ext cx="292100" cy="268288"/>
            </a:xfrm>
            <a:custGeom>
              <a:avLst/>
              <a:gdLst>
                <a:gd name="T0" fmla="*/ 172 w 184"/>
                <a:gd name="T1" fmla="*/ 165 h 169"/>
                <a:gd name="T2" fmla="*/ 180 w 184"/>
                <a:gd name="T3" fmla="*/ 49 h 169"/>
                <a:gd name="T4" fmla="*/ 176 w 184"/>
                <a:gd name="T5" fmla="*/ 37 h 169"/>
                <a:gd name="T6" fmla="*/ 180 w 184"/>
                <a:gd name="T7" fmla="*/ 29 h 169"/>
                <a:gd name="T8" fmla="*/ 176 w 184"/>
                <a:gd name="T9" fmla="*/ 24 h 169"/>
                <a:gd name="T10" fmla="*/ 180 w 184"/>
                <a:gd name="T11" fmla="*/ 16 h 169"/>
                <a:gd name="T12" fmla="*/ 176 w 184"/>
                <a:gd name="T13" fmla="*/ 12 h 169"/>
                <a:gd name="T14" fmla="*/ 172 w 184"/>
                <a:gd name="T15" fmla="*/ 12 h 169"/>
                <a:gd name="T16" fmla="*/ 164 w 184"/>
                <a:gd name="T17" fmla="*/ 8 h 169"/>
                <a:gd name="T18" fmla="*/ 156 w 184"/>
                <a:gd name="T19" fmla="*/ 8 h 169"/>
                <a:gd name="T20" fmla="*/ 156 w 184"/>
                <a:gd name="T21" fmla="*/ 8 h 169"/>
                <a:gd name="T22" fmla="*/ 152 w 184"/>
                <a:gd name="T23" fmla="*/ 0 h 169"/>
                <a:gd name="T24" fmla="*/ 144 w 184"/>
                <a:gd name="T25" fmla="*/ 0 h 169"/>
                <a:gd name="T26" fmla="*/ 140 w 184"/>
                <a:gd name="T27" fmla="*/ 0 h 169"/>
                <a:gd name="T28" fmla="*/ 140 w 184"/>
                <a:gd name="T29" fmla="*/ 0 h 169"/>
                <a:gd name="T30" fmla="*/ 128 w 184"/>
                <a:gd name="T31" fmla="*/ 4 h 169"/>
                <a:gd name="T32" fmla="*/ 120 w 184"/>
                <a:gd name="T33" fmla="*/ 8 h 169"/>
                <a:gd name="T34" fmla="*/ 120 w 184"/>
                <a:gd name="T35" fmla="*/ 12 h 169"/>
                <a:gd name="T36" fmla="*/ 120 w 184"/>
                <a:gd name="T37" fmla="*/ 20 h 169"/>
                <a:gd name="T38" fmla="*/ 120 w 184"/>
                <a:gd name="T39" fmla="*/ 29 h 169"/>
                <a:gd name="T40" fmla="*/ 116 w 184"/>
                <a:gd name="T41" fmla="*/ 33 h 169"/>
                <a:gd name="T42" fmla="*/ 112 w 184"/>
                <a:gd name="T43" fmla="*/ 37 h 169"/>
                <a:gd name="T44" fmla="*/ 100 w 184"/>
                <a:gd name="T45" fmla="*/ 33 h 169"/>
                <a:gd name="T46" fmla="*/ 92 w 184"/>
                <a:gd name="T47" fmla="*/ 24 h 169"/>
                <a:gd name="T48" fmla="*/ 80 w 184"/>
                <a:gd name="T49" fmla="*/ 20 h 169"/>
                <a:gd name="T50" fmla="*/ 76 w 184"/>
                <a:gd name="T51" fmla="*/ 24 h 169"/>
                <a:gd name="T52" fmla="*/ 68 w 184"/>
                <a:gd name="T53" fmla="*/ 12 h 169"/>
                <a:gd name="T54" fmla="*/ 64 w 184"/>
                <a:gd name="T55" fmla="*/ 4 h 169"/>
                <a:gd name="T56" fmla="*/ 52 w 184"/>
                <a:gd name="T57" fmla="*/ 4 h 169"/>
                <a:gd name="T58" fmla="*/ 44 w 184"/>
                <a:gd name="T59" fmla="*/ 0 h 169"/>
                <a:gd name="T60" fmla="*/ 28 w 184"/>
                <a:gd name="T61" fmla="*/ 0 h 169"/>
                <a:gd name="T62" fmla="*/ 24 w 184"/>
                <a:gd name="T63" fmla="*/ 0 h 169"/>
                <a:gd name="T64" fmla="*/ 24 w 184"/>
                <a:gd name="T65" fmla="*/ 4 h 169"/>
                <a:gd name="T66" fmla="*/ 24 w 184"/>
                <a:gd name="T67" fmla="*/ 8 h 169"/>
                <a:gd name="T68" fmla="*/ 16 w 184"/>
                <a:gd name="T69" fmla="*/ 16 h 169"/>
                <a:gd name="T70" fmla="*/ 12 w 184"/>
                <a:gd name="T71" fmla="*/ 16 h 169"/>
                <a:gd name="T72" fmla="*/ 8 w 184"/>
                <a:gd name="T73" fmla="*/ 20 h 169"/>
                <a:gd name="T74" fmla="*/ 8 w 184"/>
                <a:gd name="T75" fmla="*/ 24 h 169"/>
                <a:gd name="T76" fmla="*/ 8 w 184"/>
                <a:gd name="T77" fmla="*/ 29 h 169"/>
                <a:gd name="T78" fmla="*/ 8 w 184"/>
                <a:gd name="T79" fmla="*/ 33 h 169"/>
                <a:gd name="T80" fmla="*/ 4 w 184"/>
                <a:gd name="T81" fmla="*/ 33 h 169"/>
                <a:gd name="T82" fmla="*/ 4 w 184"/>
                <a:gd name="T83" fmla="*/ 37 h 169"/>
                <a:gd name="T84" fmla="*/ 4 w 184"/>
                <a:gd name="T85" fmla="*/ 37 h 169"/>
                <a:gd name="T86" fmla="*/ 4 w 184"/>
                <a:gd name="T87" fmla="*/ 41 h 169"/>
                <a:gd name="T88" fmla="*/ 4 w 184"/>
                <a:gd name="T89" fmla="*/ 53 h 169"/>
                <a:gd name="T90" fmla="*/ 4 w 184"/>
                <a:gd name="T91" fmla="*/ 57 h 169"/>
                <a:gd name="T92" fmla="*/ 8 w 184"/>
                <a:gd name="T93" fmla="*/ 65 h 169"/>
                <a:gd name="T94" fmla="*/ 4 w 184"/>
                <a:gd name="T95" fmla="*/ 73 h 169"/>
                <a:gd name="T96" fmla="*/ 8 w 184"/>
                <a:gd name="T97" fmla="*/ 81 h 169"/>
                <a:gd name="T98" fmla="*/ 4 w 184"/>
                <a:gd name="T99" fmla="*/ 85 h 169"/>
                <a:gd name="T100" fmla="*/ 0 w 184"/>
                <a:gd name="T101" fmla="*/ 85 h 169"/>
                <a:gd name="T102" fmla="*/ 4 w 184"/>
                <a:gd name="T103" fmla="*/ 93 h 169"/>
                <a:gd name="T104" fmla="*/ 8 w 184"/>
                <a:gd name="T105" fmla="*/ 97 h 169"/>
                <a:gd name="T106" fmla="*/ 8 w 184"/>
                <a:gd name="T107" fmla="*/ 101 h 169"/>
                <a:gd name="T108" fmla="*/ 12 w 184"/>
                <a:gd name="T109" fmla="*/ 105 h 169"/>
                <a:gd name="T110" fmla="*/ 12 w 184"/>
                <a:gd name="T111" fmla="*/ 109 h 169"/>
                <a:gd name="T112" fmla="*/ 20 w 184"/>
                <a:gd name="T113" fmla="*/ 109 h 169"/>
                <a:gd name="T114" fmla="*/ 24 w 184"/>
                <a:gd name="T115" fmla="*/ 113 h 169"/>
                <a:gd name="T116" fmla="*/ 28 w 184"/>
                <a:gd name="T117" fmla="*/ 121 h 169"/>
                <a:gd name="T118" fmla="*/ 32 w 184"/>
                <a:gd name="T119" fmla="*/ 125 h 169"/>
                <a:gd name="T120" fmla="*/ 56 w 184"/>
                <a:gd name="T121" fmla="*/ 129 h 169"/>
                <a:gd name="T122" fmla="*/ 172 w 184"/>
                <a:gd name="T123" fmla="*/ 169 h 169"/>
                <a:gd name="T124" fmla="*/ 172 w 184"/>
                <a:gd name="T125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4" h="169">
                  <a:moveTo>
                    <a:pt x="172" y="169"/>
                  </a:moveTo>
                  <a:lnTo>
                    <a:pt x="172" y="165"/>
                  </a:lnTo>
                  <a:lnTo>
                    <a:pt x="184" y="165"/>
                  </a:lnTo>
                  <a:lnTo>
                    <a:pt x="180" y="49"/>
                  </a:lnTo>
                  <a:lnTo>
                    <a:pt x="176" y="41"/>
                  </a:lnTo>
                  <a:lnTo>
                    <a:pt x="176" y="37"/>
                  </a:lnTo>
                  <a:lnTo>
                    <a:pt x="176" y="33"/>
                  </a:lnTo>
                  <a:lnTo>
                    <a:pt x="180" y="29"/>
                  </a:lnTo>
                  <a:lnTo>
                    <a:pt x="180" y="29"/>
                  </a:lnTo>
                  <a:lnTo>
                    <a:pt x="176" y="24"/>
                  </a:lnTo>
                  <a:lnTo>
                    <a:pt x="180" y="20"/>
                  </a:lnTo>
                  <a:lnTo>
                    <a:pt x="180" y="16"/>
                  </a:lnTo>
                  <a:lnTo>
                    <a:pt x="180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2" y="12"/>
                  </a:lnTo>
                  <a:lnTo>
                    <a:pt x="164" y="12"/>
                  </a:lnTo>
                  <a:lnTo>
                    <a:pt x="164" y="8"/>
                  </a:lnTo>
                  <a:lnTo>
                    <a:pt x="160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6" y="4"/>
                  </a:lnTo>
                  <a:lnTo>
                    <a:pt x="152" y="0"/>
                  </a:lnTo>
                  <a:lnTo>
                    <a:pt x="148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28" y="4"/>
                  </a:lnTo>
                  <a:lnTo>
                    <a:pt x="124" y="4"/>
                  </a:lnTo>
                  <a:lnTo>
                    <a:pt x="120" y="8"/>
                  </a:lnTo>
                  <a:lnTo>
                    <a:pt x="120" y="12"/>
                  </a:lnTo>
                  <a:lnTo>
                    <a:pt x="120" y="12"/>
                  </a:lnTo>
                  <a:lnTo>
                    <a:pt x="120" y="20"/>
                  </a:lnTo>
                  <a:lnTo>
                    <a:pt x="120" y="20"/>
                  </a:lnTo>
                  <a:lnTo>
                    <a:pt x="124" y="24"/>
                  </a:lnTo>
                  <a:lnTo>
                    <a:pt x="120" y="29"/>
                  </a:lnTo>
                  <a:lnTo>
                    <a:pt x="116" y="33"/>
                  </a:lnTo>
                  <a:lnTo>
                    <a:pt x="116" y="33"/>
                  </a:lnTo>
                  <a:lnTo>
                    <a:pt x="112" y="37"/>
                  </a:lnTo>
                  <a:lnTo>
                    <a:pt x="112" y="37"/>
                  </a:lnTo>
                  <a:lnTo>
                    <a:pt x="108" y="37"/>
                  </a:lnTo>
                  <a:lnTo>
                    <a:pt x="100" y="33"/>
                  </a:lnTo>
                  <a:lnTo>
                    <a:pt x="100" y="29"/>
                  </a:lnTo>
                  <a:lnTo>
                    <a:pt x="92" y="24"/>
                  </a:lnTo>
                  <a:lnTo>
                    <a:pt x="84" y="24"/>
                  </a:lnTo>
                  <a:lnTo>
                    <a:pt x="80" y="20"/>
                  </a:lnTo>
                  <a:lnTo>
                    <a:pt x="80" y="24"/>
                  </a:lnTo>
                  <a:lnTo>
                    <a:pt x="76" y="24"/>
                  </a:lnTo>
                  <a:lnTo>
                    <a:pt x="72" y="20"/>
                  </a:lnTo>
                  <a:lnTo>
                    <a:pt x="68" y="12"/>
                  </a:lnTo>
                  <a:lnTo>
                    <a:pt x="68" y="8"/>
                  </a:lnTo>
                  <a:lnTo>
                    <a:pt x="64" y="4"/>
                  </a:lnTo>
                  <a:lnTo>
                    <a:pt x="56" y="4"/>
                  </a:lnTo>
                  <a:lnTo>
                    <a:pt x="52" y="4"/>
                  </a:lnTo>
                  <a:lnTo>
                    <a:pt x="44" y="4"/>
                  </a:lnTo>
                  <a:lnTo>
                    <a:pt x="44" y="0"/>
                  </a:lnTo>
                  <a:lnTo>
                    <a:pt x="36" y="4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8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4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4" y="33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45"/>
                  </a:lnTo>
                  <a:lnTo>
                    <a:pt x="4" y="53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4" y="61"/>
                  </a:lnTo>
                  <a:lnTo>
                    <a:pt x="8" y="65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8" y="77"/>
                  </a:lnTo>
                  <a:lnTo>
                    <a:pt x="8" y="81"/>
                  </a:lnTo>
                  <a:lnTo>
                    <a:pt x="4" y="81"/>
                  </a:lnTo>
                  <a:lnTo>
                    <a:pt x="4" y="85"/>
                  </a:lnTo>
                  <a:lnTo>
                    <a:pt x="4" y="85"/>
                  </a:lnTo>
                  <a:lnTo>
                    <a:pt x="0" y="85"/>
                  </a:lnTo>
                  <a:lnTo>
                    <a:pt x="4" y="89"/>
                  </a:lnTo>
                  <a:lnTo>
                    <a:pt x="4" y="93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8" y="105"/>
                  </a:lnTo>
                  <a:lnTo>
                    <a:pt x="12" y="105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6" y="109"/>
                  </a:lnTo>
                  <a:lnTo>
                    <a:pt x="20" y="109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8" y="117"/>
                  </a:lnTo>
                  <a:lnTo>
                    <a:pt x="28" y="121"/>
                  </a:lnTo>
                  <a:lnTo>
                    <a:pt x="32" y="121"/>
                  </a:lnTo>
                  <a:lnTo>
                    <a:pt x="32" y="125"/>
                  </a:lnTo>
                  <a:lnTo>
                    <a:pt x="52" y="129"/>
                  </a:lnTo>
                  <a:lnTo>
                    <a:pt x="56" y="129"/>
                  </a:lnTo>
                  <a:lnTo>
                    <a:pt x="76" y="121"/>
                  </a:lnTo>
                  <a:lnTo>
                    <a:pt x="172" y="169"/>
                  </a:lnTo>
                  <a:lnTo>
                    <a:pt x="172" y="169"/>
                  </a:lnTo>
                  <a:lnTo>
                    <a:pt x="172" y="169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08" name="Freeform 113"/>
            <p:cNvSpPr>
              <a:spLocks noEditPoints="1"/>
            </p:cNvSpPr>
            <p:nvPr/>
          </p:nvSpPr>
          <p:spPr bwMode="auto">
            <a:xfrm>
              <a:off x="3462338" y="2581275"/>
              <a:ext cx="69850" cy="147638"/>
            </a:xfrm>
            <a:custGeom>
              <a:avLst/>
              <a:gdLst>
                <a:gd name="T0" fmla="*/ 24 w 44"/>
                <a:gd name="T1" fmla="*/ 93 h 93"/>
                <a:gd name="T2" fmla="*/ 28 w 44"/>
                <a:gd name="T3" fmla="*/ 89 h 93"/>
                <a:gd name="T4" fmla="*/ 28 w 44"/>
                <a:gd name="T5" fmla="*/ 85 h 93"/>
                <a:gd name="T6" fmla="*/ 28 w 44"/>
                <a:gd name="T7" fmla="*/ 85 h 93"/>
                <a:gd name="T8" fmla="*/ 28 w 44"/>
                <a:gd name="T9" fmla="*/ 76 h 93"/>
                <a:gd name="T10" fmla="*/ 28 w 44"/>
                <a:gd name="T11" fmla="*/ 76 h 93"/>
                <a:gd name="T12" fmla="*/ 32 w 44"/>
                <a:gd name="T13" fmla="*/ 72 h 93"/>
                <a:gd name="T14" fmla="*/ 36 w 44"/>
                <a:gd name="T15" fmla="*/ 68 h 93"/>
                <a:gd name="T16" fmla="*/ 44 w 44"/>
                <a:gd name="T17" fmla="*/ 60 h 93"/>
                <a:gd name="T18" fmla="*/ 44 w 44"/>
                <a:gd name="T19" fmla="*/ 56 h 93"/>
                <a:gd name="T20" fmla="*/ 44 w 44"/>
                <a:gd name="T21" fmla="*/ 52 h 93"/>
                <a:gd name="T22" fmla="*/ 40 w 44"/>
                <a:gd name="T23" fmla="*/ 52 h 93"/>
                <a:gd name="T24" fmla="*/ 36 w 44"/>
                <a:gd name="T25" fmla="*/ 48 h 93"/>
                <a:gd name="T26" fmla="*/ 36 w 44"/>
                <a:gd name="T27" fmla="*/ 48 h 93"/>
                <a:gd name="T28" fmla="*/ 32 w 44"/>
                <a:gd name="T29" fmla="*/ 48 h 93"/>
                <a:gd name="T30" fmla="*/ 32 w 44"/>
                <a:gd name="T31" fmla="*/ 48 h 93"/>
                <a:gd name="T32" fmla="*/ 24 w 44"/>
                <a:gd name="T33" fmla="*/ 44 h 93"/>
                <a:gd name="T34" fmla="*/ 32 w 44"/>
                <a:gd name="T35" fmla="*/ 36 h 93"/>
                <a:gd name="T36" fmla="*/ 36 w 44"/>
                <a:gd name="T37" fmla="*/ 32 h 93"/>
                <a:gd name="T38" fmla="*/ 36 w 44"/>
                <a:gd name="T39" fmla="*/ 28 h 93"/>
                <a:gd name="T40" fmla="*/ 36 w 44"/>
                <a:gd name="T41" fmla="*/ 24 h 93"/>
                <a:gd name="T42" fmla="*/ 32 w 44"/>
                <a:gd name="T43" fmla="*/ 20 h 93"/>
                <a:gd name="T44" fmla="*/ 32 w 44"/>
                <a:gd name="T45" fmla="*/ 12 h 93"/>
                <a:gd name="T46" fmla="*/ 32 w 44"/>
                <a:gd name="T47" fmla="*/ 8 h 93"/>
                <a:gd name="T48" fmla="*/ 36 w 44"/>
                <a:gd name="T49" fmla="*/ 4 h 93"/>
                <a:gd name="T50" fmla="*/ 32 w 44"/>
                <a:gd name="T51" fmla="*/ 8 h 93"/>
                <a:gd name="T52" fmla="*/ 28 w 44"/>
                <a:gd name="T53" fmla="*/ 8 h 93"/>
                <a:gd name="T54" fmla="*/ 24 w 44"/>
                <a:gd name="T55" fmla="*/ 4 h 93"/>
                <a:gd name="T56" fmla="*/ 24 w 44"/>
                <a:gd name="T57" fmla="*/ 0 h 93"/>
                <a:gd name="T58" fmla="*/ 20 w 44"/>
                <a:gd name="T59" fmla="*/ 0 h 93"/>
                <a:gd name="T60" fmla="*/ 16 w 44"/>
                <a:gd name="T61" fmla="*/ 0 h 93"/>
                <a:gd name="T62" fmla="*/ 8 w 44"/>
                <a:gd name="T63" fmla="*/ 4 h 93"/>
                <a:gd name="T64" fmla="*/ 8 w 44"/>
                <a:gd name="T65" fmla="*/ 8 h 93"/>
                <a:gd name="T66" fmla="*/ 8 w 44"/>
                <a:gd name="T67" fmla="*/ 12 h 93"/>
                <a:gd name="T68" fmla="*/ 8 w 44"/>
                <a:gd name="T69" fmla="*/ 20 h 93"/>
                <a:gd name="T70" fmla="*/ 8 w 44"/>
                <a:gd name="T71" fmla="*/ 24 h 93"/>
                <a:gd name="T72" fmla="*/ 8 w 44"/>
                <a:gd name="T73" fmla="*/ 28 h 93"/>
                <a:gd name="T74" fmla="*/ 8 w 44"/>
                <a:gd name="T75" fmla="*/ 32 h 93"/>
                <a:gd name="T76" fmla="*/ 8 w 44"/>
                <a:gd name="T77" fmla="*/ 36 h 93"/>
                <a:gd name="T78" fmla="*/ 4 w 44"/>
                <a:gd name="T79" fmla="*/ 40 h 93"/>
                <a:gd name="T80" fmla="*/ 0 w 44"/>
                <a:gd name="T81" fmla="*/ 40 h 93"/>
                <a:gd name="T82" fmla="*/ 0 w 44"/>
                <a:gd name="T83" fmla="*/ 48 h 93"/>
                <a:gd name="T84" fmla="*/ 0 w 44"/>
                <a:gd name="T85" fmla="*/ 52 h 93"/>
                <a:gd name="T86" fmla="*/ 4 w 44"/>
                <a:gd name="T87" fmla="*/ 56 h 93"/>
                <a:gd name="T88" fmla="*/ 8 w 44"/>
                <a:gd name="T89" fmla="*/ 60 h 93"/>
                <a:gd name="T90" fmla="*/ 12 w 44"/>
                <a:gd name="T91" fmla="*/ 64 h 93"/>
                <a:gd name="T92" fmla="*/ 16 w 44"/>
                <a:gd name="T93" fmla="*/ 68 h 93"/>
                <a:gd name="T94" fmla="*/ 24 w 44"/>
                <a:gd name="T95" fmla="*/ 93 h 93"/>
                <a:gd name="T96" fmla="*/ 32 w 44"/>
                <a:gd name="T97" fmla="*/ 44 h 93"/>
                <a:gd name="T98" fmla="*/ 36 w 44"/>
                <a:gd name="T99" fmla="*/ 48 h 93"/>
                <a:gd name="T100" fmla="*/ 32 w 44"/>
                <a:gd name="T101" fmla="*/ 4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" h="93">
                  <a:moveTo>
                    <a:pt x="24" y="93"/>
                  </a:moveTo>
                  <a:lnTo>
                    <a:pt x="24" y="93"/>
                  </a:lnTo>
                  <a:lnTo>
                    <a:pt x="24" y="89"/>
                  </a:lnTo>
                  <a:lnTo>
                    <a:pt x="28" y="89"/>
                  </a:lnTo>
                  <a:lnTo>
                    <a:pt x="28" y="89"/>
                  </a:lnTo>
                  <a:lnTo>
                    <a:pt x="28" y="85"/>
                  </a:lnTo>
                  <a:lnTo>
                    <a:pt x="28" y="85"/>
                  </a:lnTo>
                  <a:lnTo>
                    <a:pt x="28" y="85"/>
                  </a:lnTo>
                  <a:lnTo>
                    <a:pt x="28" y="80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6" y="72"/>
                  </a:lnTo>
                  <a:lnTo>
                    <a:pt x="36" y="68"/>
                  </a:lnTo>
                  <a:lnTo>
                    <a:pt x="44" y="64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2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40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52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28" y="44"/>
                  </a:lnTo>
                  <a:lnTo>
                    <a:pt x="24" y="44"/>
                  </a:lnTo>
                  <a:lnTo>
                    <a:pt x="28" y="40"/>
                  </a:lnTo>
                  <a:lnTo>
                    <a:pt x="32" y="36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6" y="20"/>
                  </a:lnTo>
                  <a:lnTo>
                    <a:pt x="32" y="20"/>
                  </a:lnTo>
                  <a:lnTo>
                    <a:pt x="28" y="16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2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2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6"/>
                  </a:lnTo>
                  <a:lnTo>
                    <a:pt x="4" y="36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4" y="56"/>
                  </a:lnTo>
                  <a:lnTo>
                    <a:pt x="8" y="56"/>
                  </a:lnTo>
                  <a:lnTo>
                    <a:pt x="8" y="60"/>
                  </a:lnTo>
                  <a:lnTo>
                    <a:pt x="12" y="60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6" y="68"/>
                  </a:lnTo>
                  <a:lnTo>
                    <a:pt x="24" y="93"/>
                  </a:lnTo>
                  <a:lnTo>
                    <a:pt x="24" y="93"/>
                  </a:lnTo>
                  <a:close/>
                  <a:moveTo>
                    <a:pt x="32" y="48"/>
                  </a:moveTo>
                  <a:lnTo>
                    <a:pt x="32" y="44"/>
                  </a:lnTo>
                  <a:lnTo>
                    <a:pt x="36" y="44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2" y="4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09" name="Freeform 114"/>
            <p:cNvSpPr>
              <a:spLocks/>
            </p:cNvSpPr>
            <p:nvPr/>
          </p:nvSpPr>
          <p:spPr bwMode="auto">
            <a:xfrm>
              <a:off x="3170238" y="2587625"/>
              <a:ext cx="374650" cy="363538"/>
            </a:xfrm>
            <a:custGeom>
              <a:avLst/>
              <a:gdLst>
                <a:gd name="T0" fmla="*/ 232 w 236"/>
                <a:gd name="T1" fmla="*/ 173 h 229"/>
                <a:gd name="T2" fmla="*/ 228 w 236"/>
                <a:gd name="T3" fmla="*/ 165 h 229"/>
                <a:gd name="T4" fmla="*/ 216 w 236"/>
                <a:gd name="T5" fmla="*/ 161 h 229"/>
                <a:gd name="T6" fmla="*/ 212 w 236"/>
                <a:gd name="T7" fmla="*/ 157 h 229"/>
                <a:gd name="T8" fmla="*/ 212 w 236"/>
                <a:gd name="T9" fmla="*/ 149 h 229"/>
                <a:gd name="T10" fmla="*/ 208 w 236"/>
                <a:gd name="T11" fmla="*/ 141 h 229"/>
                <a:gd name="T12" fmla="*/ 208 w 236"/>
                <a:gd name="T13" fmla="*/ 137 h 229"/>
                <a:gd name="T14" fmla="*/ 212 w 236"/>
                <a:gd name="T15" fmla="*/ 129 h 229"/>
                <a:gd name="T16" fmla="*/ 212 w 236"/>
                <a:gd name="T17" fmla="*/ 117 h 229"/>
                <a:gd name="T18" fmla="*/ 208 w 236"/>
                <a:gd name="T19" fmla="*/ 109 h 229"/>
                <a:gd name="T20" fmla="*/ 208 w 236"/>
                <a:gd name="T21" fmla="*/ 93 h 229"/>
                <a:gd name="T22" fmla="*/ 208 w 236"/>
                <a:gd name="T23" fmla="*/ 89 h 229"/>
                <a:gd name="T24" fmla="*/ 196 w 236"/>
                <a:gd name="T25" fmla="*/ 60 h 229"/>
                <a:gd name="T26" fmla="*/ 192 w 236"/>
                <a:gd name="T27" fmla="*/ 52 h 229"/>
                <a:gd name="T28" fmla="*/ 184 w 236"/>
                <a:gd name="T29" fmla="*/ 48 h 229"/>
                <a:gd name="T30" fmla="*/ 184 w 236"/>
                <a:gd name="T31" fmla="*/ 44 h 229"/>
                <a:gd name="T32" fmla="*/ 188 w 236"/>
                <a:gd name="T33" fmla="*/ 36 h 229"/>
                <a:gd name="T34" fmla="*/ 192 w 236"/>
                <a:gd name="T35" fmla="*/ 28 h 229"/>
                <a:gd name="T36" fmla="*/ 192 w 236"/>
                <a:gd name="T37" fmla="*/ 24 h 229"/>
                <a:gd name="T38" fmla="*/ 192 w 236"/>
                <a:gd name="T39" fmla="*/ 20 h 229"/>
                <a:gd name="T40" fmla="*/ 192 w 236"/>
                <a:gd name="T41" fmla="*/ 8 h 229"/>
                <a:gd name="T42" fmla="*/ 192 w 236"/>
                <a:gd name="T43" fmla="*/ 0 h 229"/>
                <a:gd name="T44" fmla="*/ 188 w 236"/>
                <a:gd name="T45" fmla="*/ 0 h 229"/>
                <a:gd name="T46" fmla="*/ 176 w 236"/>
                <a:gd name="T47" fmla="*/ 0 h 229"/>
                <a:gd name="T48" fmla="*/ 172 w 236"/>
                <a:gd name="T49" fmla="*/ 0 h 229"/>
                <a:gd name="T50" fmla="*/ 164 w 236"/>
                <a:gd name="T51" fmla="*/ 0 h 229"/>
                <a:gd name="T52" fmla="*/ 164 w 236"/>
                <a:gd name="T53" fmla="*/ 4 h 229"/>
                <a:gd name="T54" fmla="*/ 156 w 236"/>
                <a:gd name="T55" fmla="*/ 4 h 229"/>
                <a:gd name="T56" fmla="*/ 148 w 236"/>
                <a:gd name="T57" fmla="*/ 0 h 229"/>
                <a:gd name="T58" fmla="*/ 144 w 236"/>
                <a:gd name="T59" fmla="*/ 0 h 229"/>
                <a:gd name="T60" fmla="*/ 136 w 236"/>
                <a:gd name="T61" fmla="*/ 0 h 229"/>
                <a:gd name="T62" fmla="*/ 132 w 236"/>
                <a:gd name="T63" fmla="*/ 4 h 229"/>
                <a:gd name="T64" fmla="*/ 124 w 236"/>
                <a:gd name="T65" fmla="*/ 4 h 229"/>
                <a:gd name="T66" fmla="*/ 116 w 236"/>
                <a:gd name="T67" fmla="*/ 4 h 229"/>
                <a:gd name="T68" fmla="*/ 104 w 236"/>
                <a:gd name="T69" fmla="*/ 8 h 229"/>
                <a:gd name="T70" fmla="*/ 100 w 236"/>
                <a:gd name="T71" fmla="*/ 16 h 229"/>
                <a:gd name="T72" fmla="*/ 96 w 236"/>
                <a:gd name="T73" fmla="*/ 16 h 229"/>
                <a:gd name="T74" fmla="*/ 92 w 236"/>
                <a:gd name="T75" fmla="*/ 16 h 229"/>
                <a:gd name="T76" fmla="*/ 84 w 236"/>
                <a:gd name="T77" fmla="*/ 20 h 229"/>
                <a:gd name="T78" fmla="*/ 76 w 236"/>
                <a:gd name="T79" fmla="*/ 24 h 229"/>
                <a:gd name="T80" fmla="*/ 80 w 236"/>
                <a:gd name="T81" fmla="*/ 28 h 229"/>
                <a:gd name="T82" fmla="*/ 80 w 236"/>
                <a:gd name="T83" fmla="*/ 36 h 229"/>
                <a:gd name="T84" fmla="*/ 80 w 236"/>
                <a:gd name="T85" fmla="*/ 52 h 229"/>
                <a:gd name="T86" fmla="*/ 88 w 236"/>
                <a:gd name="T87" fmla="*/ 56 h 229"/>
                <a:gd name="T88" fmla="*/ 88 w 236"/>
                <a:gd name="T89" fmla="*/ 60 h 229"/>
                <a:gd name="T90" fmla="*/ 88 w 236"/>
                <a:gd name="T91" fmla="*/ 64 h 229"/>
                <a:gd name="T92" fmla="*/ 68 w 236"/>
                <a:gd name="T93" fmla="*/ 68 h 229"/>
                <a:gd name="T94" fmla="*/ 64 w 236"/>
                <a:gd name="T95" fmla="*/ 81 h 229"/>
                <a:gd name="T96" fmla="*/ 44 w 236"/>
                <a:gd name="T97" fmla="*/ 93 h 229"/>
                <a:gd name="T98" fmla="*/ 24 w 236"/>
                <a:gd name="T99" fmla="*/ 101 h 229"/>
                <a:gd name="T100" fmla="*/ 12 w 236"/>
                <a:gd name="T101" fmla="*/ 101 h 229"/>
                <a:gd name="T102" fmla="*/ 0 w 236"/>
                <a:gd name="T103" fmla="*/ 113 h 229"/>
                <a:gd name="T104" fmla="*/ 0 w 236"/>
                <a:gd name="T105" fmla="*/ 125 h 229"/>
                <a:gd name="T106" fmla="*/ 44 w 236"/>
                <a:gd name="T107" fmla="*/ 153 h 229"/>
                <a:gd name="T108" fmla="*/ 120 w 236"/>
                <a:gd name="T109" fmla="*/ 209 h 229"/>
                <a:gd name="T110" fmla="*/ 132 w 236"/>
                <a:gd name="T111" fmla="*/ 213 h 229"/>
                <a:gd name="T112" fmla="*/ 140 w 236"/>
                <a:gd name="T113" fmla="*/ 221 h 229"/>
                <a:gd name="T114" fmla="*/ 140 w 236"/>
                <a:gd name="T115" fmla="*/ 225 h 229"/>
                <a:gd name="T116" fmla="*/ 152 w 236"/>
                <a:gd name="T117" fmla="*/ 225 h 229"/>
                <a:gd name="T118" fmla="*/ 168 w 236"/>
                <a:gd name="T119" fmla="*/ 221 h 229"/>
                <a:gd name="T120" fmla="*/ 236 w 236"/>
                <a:gd name="T121" fmla="*/ 17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6" h="229">
                  <a:moveTo>
                    <a:pt x="236" y="177"/>
                  </a:moveTo>
                  <a:lnTo>
                    <a:pt x="236" y="173"/>
                  </a:lnTo>
                  <a:lnTo>
                    <a:pt x="232" y="173"/>
                  </a:lnTo>
                  <a:lnTo>
                    <a:pt x="232" y="169"/>
                  </a:lnTo>
                  <a:lnTo>
                    <a:pt x="228" y="165"/>
                  </a:lnTo>
                  <a:lnTo>
                    <a:pt x="228" y="165"/>
                  </a:lnTo>
                  <a:lnTo>
                    <a:pt x="224" y="161"/>
                  </a:lnTo>
                  <a:lnTo>
                    <a:pt x="220" y="161"/>
                  </a:lnTo>
                  <a:lnTo>
                    <a:pt x="216" y="161"/>
                  </a:lnTo>
                  <a:lnTo>
                    <a:pt x="216" y="161"/>
                  </a:lnTo>
                  <a:lnTo>
                    <a:pt x="216" y="157"/>
                  </a:lnTo>
                  <a:lnTo>
                    <a:pt x="212" y="157"/>
                  </a:lnTo>
                  <a:lnTo>
                    <a:pt x="212" y="153"/>
                  </a:lnTo>
                  <a:lnTo>
                    <a:pt x="212" y="153"/>
                  </a:lnTo>
                  <a:lnTo>
                    <a:pt x="212" y="149"/>
                  </a:lnTo>
                  <a:lnTo>
                    <a:pt x="212" y="149"/>
                  </a:lnTo>
                  <a:lnTo>
                    <a:pt x="208" y="145"/>
                  </a:lnTo>
                  <a:lnTo>
                    <a:pt x="208" y="141"/>
                  </a:lnTo>
                  <a:lnTo>
                    <a:pt x="204" y="137"/>
                  </a:lnTo>
                  <a:lnTo>
                    <a:pt x="208" y="137"/>
                  </a:lnTo>
                  <a:lnTo>
                    <a:pt x="208" y="137"/>
                  </a:lnTo>
                  <a:lnTo>
                    <a:pt x="208" y="133"/>
                  </a:lnTo>
                  <a:lnTo>
                    <a:pt x="212" y="133"/>
                  </a:lnTo>
                  <a:lnTo>
                    <a:pt x="212" y="129"/>
                  </a:lnTo>
                  <a:lnTo>
                    <a:pt x="208" y="125"/>
                  </a:lnTo>
                  <a:lnTo>
                    <a:pt x="208" y="125"/>
                  </a:lnTo>
                  <a:lnTo>
                    <a:pt x="212" y="117"/>
                  </a:lnTo>
                  <a:lnTo>
                    <a:pt x="208" y="113"/>
                  </a:lnTo>
                  <a:lnTo>
                    <a:pt x="208" y="109"/>
                  </a:lnTo>
                  <a:lnTo>
                    <a:pt x="208" y="109"/>
                  </a:lnTo>
                  <a:lnTo>
                    <a:pt x="208" y="105"/>
                  </a:lnTo>
                  <a:lnTo>
                    <a:pt x="208" y="97"/>
                  </a:lnTo>
                  <a:lnTo>
                    <a:pt x="208" y="93"/>
                  </a:lnTo>
                  <a:lnTo>
                    <a:pt x="208" y="93"/>
                  </a:lnTo>
                  <a:lnTo>
                    <a:pt x="208" y="89"/>
                  </a:lnTo>
                  <a:lnTo>
                    <a:pt x="208" y="89"/>
                  </a:lnTo>
                  <a:lnTo>
                    <a:pt x="200" y="64"/>
                  </a:lnTo>
                  <a:lnTo>
                    <a:pt x="196" y="60"/>
                  </a:lnTo>
                  <a:lnTo>
                    <a:pt x="196" y="60"/>
                  </a:lnTo>
                  <a:lnTo>
                    <a:pt x="196" y="56"/>
                  </a:lnTo>
                  <a:lnTo>
                    <a:pt x="192" y="56"/>
                  </a:lnTo>
                  <a:lnTo>
                    <a:pt x="192" y="52"/>
                  </a:lnTo>
                  <a:lnTo>
                    <a:pt x="188" y="52"/>
                  </a:lnTo>
                  <a:lnTo>
                    <a:pt x="184" y="52"/>
                  </a:lnTo>
                  <a:lnTo>
                    <a:pt x="184" y="48"/>
                  </a:lnTo>
                  <a:lnTo>
                    <a:pt x="184" y="48"/>
                  </a:lnTo>
                  <a:lnTo>
                    <a:pt x="184" y="44"/>
                  </a:lnTo>
                  <a:lnTo>
                    <a:pt x="184" y="44"/>
                  </a:lnTo>
                  <a:lnTo>
                    <a:pt x="184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2"/>
                  </a:lnTo>
                  <a:lnTo>
                    <a:pt x="192" y="32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2" y="24"/>
                  </a:lnTo>
                  <a:lnTo>
                    <a:pt x="192" y="24"/>
                  </a:lnTo>
                  <a:lnTo>
                    <a:pt x="192" y="24"/>
                  </a:lnTo>
                  <a:lnTo>
                    <a:pt x="192" y="20"/>
                  </a:lnTo>
                  <a:lnTo>
                    <a:pt x="192" y="20"/>
                  </a:lnTo>
                  <a:lnTo>
                    <a:pt x="192" y="16"/>
                  </a:lnTo>
                  <a:lnTo>
                    <a:pt x="192" y="12"/>
                  </a:lnTo>
                  <a:lnTo>
                    <a:pt x="192" y="8"/>
                  </a:lnTo>
                  <a:lnTo>
                    <a:pt x="192" y="4"/>
                  </a:lnTo>
                  <a:lnTo>
                    <a:pt x="192" y="4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4" y="0"/>
                  </a:lnTo>
                  <a:lnTo>
                    <a:pt x="180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68" y="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64" y="4"/>
                  </a:lnTo>
                  <a:lnTo>
                    <a:pt x="160" y="4"/>
                  </a:lnTo>
                  <a:lnTo>
                    <a:pt x="160" y="4"/>
                  </a:lnTo>
                  <a:lnTo>
                    <a:pt x="156" y="4"/>
                  </a:lnTo>
                  <a:lnTo>
                    <a:pt x="152" y="4"/>
                  </a:lnTo>
                  <a:lnTo>
                    <a:pt x="152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6" y="4"/>
                  </a:lnTo>
                  <a:lnTo>
                    <a:pt x="132" y="4"/>
                  </a:lnTo>
                  <a:lnTo>
                    <a:pt x="132" y="4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4" y="4"/>
                  </a:lnTo>
                  <a:lnTo>
                    <a:pt x="120" y="4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08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0" y="12"/>
                  </a:lnTo>
                  <a:lnTo>
                    <a:pt x="100" y="12"/>
                  </a:lnTo>
                  <a:lnTo>
                    <a:pt x="100" y="16"/>
                  </a:lnTo>
                  <a:lnTo>
                    <a:pt x="100" y="16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92" y="16"/>
                  </a:lnTo>
                  <a:lnTo>
                    <a:pt x="92" y="16"/>
                  </a:lnTo>
                  <a:lnTo>
                    <a:pt x="88" y="16"/>
                  </a:lnTo>
                  <a:lnTo>
                    <a:pt x="88" y="20"/>
                  </a:lnTo>
                  <a:lnTo>
                    <a:pt x="84" y="20"/>
                  </a:lnTo>
                  <a:lnTo>
                    <a:pt x="84" y="24"/>
                  </a:lnTo>
                  <a:lnTo>
                    <a:pt x="80" y="24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80" y="32"/>
                  </a:lnTo>
                  <a:lnTo>
                    <a:pt x="80" y="32"/>
                  </a:lnTo>
                  <a:lnTo>
                    <a:pt x="80" y="36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80" y="52"/>
                  </a:lnTo>
                  <a:lnTo>
                    <a:pt x="84" y="52"/>
                  </a:lnTo>
                  <a:lnTo>
                    <a:pt x="84" y="56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88" y="60"/>
                  </a:lnTo>
                  <a:lnTo>
                    <a:pt x="88" y="60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72" y="64"/>
                  </a:lnTo>
                  <a:lnTo>
                    <a:pt x="72" y="64"/>
                  </a:lnTo>
                  <a:lnTo>
                    <a:pt x="68" y="68"/>
                  </a:lnTo>
                  <a:lnTo>
                    <a:pt x="64" y="72"/>
                  </a:lnTo>
                  <a:lnTo>
                    <a:pt x="64" y="76"/>
                  </a:lnTo>
                  <a:lnTo>
                    <a:pt x="64" y="81"/>
                  </a:lnTo>
                  <a:lnTo>
                    <a:pt x="64" y="81"/>
                  </a:lnTo>
                  <a:lnTo>
                    <a:pt x="56" y="89"/>
                  </a:lnTo>
                  <a:lnTo>
                    <a:pt x="44" y="93"/>
                  </a:lnTo>
                  <a:lnTo>
                    <a:pt x="32" y="101"/>
                  </a:lnTo>
                  <a:lnTo>
                    <a:pt x="28" y="101"/>
                  </a:lnTo>
                  <a:lnTo>
                    <a:pt x="24" y="101"/>
                  </a:lnTo>
                  <a:lnTo>
                    <a:pt x="20" y="101"/>
                  </a:lnTo>
                  <a:lnTo>
                    <a:pt x="20" y="101"/>
                  </a:lnTo>
                  <a:lnTo>
                    <a:pt x="12" y="101"/>
                  </a:lnTo>
                  <a:lnTo>
                    <a:pt x="8" y="105"/>
                  </a:lnTo>
                  <a:lnTo>
                    <a:pt x="8" y="109"/>
                  </a:lnTo>
                  <a:lnTo>
                    <a:pt x="0" y="113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120" y="205"/>
                  </a:lnTo>
                  <a:lnTo>
                    <a:pt x="120" y="209"/>
                  </a:lnTo>
                  <a:lnTo>
                    <a:pt x="124" y="213"/>
                  </a:lnTo>
                  <a:lnTo>
                    <a:pt x="128" y="213"/>
                  </a:lnTo>
                  <a:lnTo>
                    <a:pt x="132" y="213"/>
                  </a:lnTo>
                  <a:lnTo>
                    <a:pt x="132" y="217"/>
                  </a:lnTo>
                  <a:lnTo>
                    <a:pt x="136" y="217"/>
                  </a:lnTo>
                  <a:lnTo>
                    <a:pt x="140" y="221"/>
                  </a:lnTo>
                  <a:lnTo>
                    <a:pt x="140" y="221"/>
                  </a:lnTo>
                  <a:lnTo>
                    <a:pt x="136" y="225"/>
                  </a:lnTo>
                  <a:lnTo>
                    <a:pt x="140" y="225"/>
                  </a:lnTo>
                  <a:lnTo>
                    <a:pt x="140" y="229"/>
                  </a:lnTo>
                  <a:lnTo>
                    <a:pt x="148" y="225"/>
                  </a:lnTo>
                  <a:lnTo>
                    <a:pt x="152" y="225"/>
                  </a:lnTo>
                  <a:lnTo>
                    <a:pt x="152" y="225"/>
                  </a:lnTo>
                  <a:lnTo>
                    <a:pt x="152" y="225"/>
                  </a:lnTo>
                  <a:lnTo>
                    <a:pt x="168" y="221"/>
                  </a:lnTo>
                  <a:lnTo>
                    <a:pt x="184" y="209"/>
                  </a:lnTo>
                  <a:lnTo>
                    <a:pt x="236" y="177"/>
                  </a:lnTo>
                  <a:lnTo>
                    <a:pt x="236" y="177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0" name="Freeform 115"/>
            <p:cNvSpPr>
              <a:spLocks/>
            </p:cNvSpPr>
            <p:nvPr/>
          </p:nvSpPr>
          <p:spPr bwMode="auto">
            <a:xfrm>
              <a:off x="3094038" y="2606675"/>
              <a:ext cx="215900" cy="173038"/>
            </a:xfrm>
            <a:custGeom>
              <a:avLst/>
              <a:gdLst>
                <a:gd name="T0" fmla="*/ 48 w 136"/>
                <a:gd name="T1" fmla="*/ 101 h 109"/>
                <a:gd name="T2" fmla="*/ 56 w 136"/>
                <a:gd name="T3" fmla="*/ 93 h 109"/>
                <a:gd name="T4" fmla="*/ 68 w 136"/>
                <a:gd name="T5" fmla="*/ 89 h 109"/>
                <a:gd name="T6" fmla="*/ 72 w 136"/>
                <a:gd name="T7" fmla="*/ 89 h 109"/>
                <a:gd name="T8" fmla="*/ 80 w 136"/>
                <a:gd name="T9" fmla="*/ 89 h 109"/>
                <a:gd name="T10" fmla="*/ 104 w 136"/>
                <a:gd name="T11" fmla="*/ 77 h 109"/>
                <a:gd name="T12" fmla="*/ 112 w 136"/>
                <a:gd name="T13" fmla="*/ 69 h 109"/>
                <a:gd name="T14" fmla="*/ 112 w 136"/>
                <a:gd name="T15" fmla="*/ 60 h 109"/>
                <a:gd name="T16" fmla="*/ 120 w 136"/>
                <a:gd name="T17" fmla="*/ 52 h 109"/>
                <a:gd name="T18" fmla="*/ 136 w 136"/>
                <a:gd name="T19" fmla="*/ 52 h 109"/>
                <a:gd name="T20" fmla="*/ 136 w 136"/>
                <a:gd name="T21" fmla="*/ 48 h 109"/>
                <a:gd name="T22" fmla="*/ 136 w 136"/>
                <a:gd name="T23" fmla="*/ 44 h 109"/>
                <a:gd name="T24" fmla="*/ 136 w 136"/>
                <a:gd name="T25" fmla="*/ 44 h 109"/>
                <a:gd name="T26" fmla="*/ 132 w 136"/>
                <a:gd name="T27" fmla="*/ 40 h 109"/>
                <a:gd name="T28" fmla="*/ 128 w 136"/>
                <a:gd name="T29" fmla="*/ 28 h 109"/>
                <a:gd name="T30" fmla="*/ 128 w 136"/>
                <a:gd name="T31" fmla="*/ 24 h 109"/>
                <a:gd name="T32" fmla="*/ 128 w 136"/>
                <a:gd name="T33" fmla="*/ 20 h 109"/>
                <a:gd name="T34" fmla="*/ 128 w 136"/>
                <a:gd name="T35" fmla="*/ 16 h 109"/>
                <a:gd name="T36" fmla="*/ 124 w 136"/>
                <a:gd name="T37" fmla="*/ 12 h 109"/>
                <a:gd name="T38" fmla="*/ 116 w 136"/>
                <a:gd name="T39" fmla="*/ 12 h 109"/>
                <a:gd name="T40" fmla="*/ 116 w 136"/>
                <a:gd name="T41" fmla="*/ 8 h 109"/>
                <a:gd name="T42" fmla="*/ 112 w 136"/>
                <a:gd name="T43" fmla="*/ 8 h 109"/>
                <a:gd name="T44" fmla="*/ 108 w 136"/>
                <a:gd name="T45" fmla="*/ 12 h 109"/>
                <a:gd name="T46" fmla="*/ 104 w 136"/>
                <a:gd name="T47" fmla="*/ 8 h 109"/>
                <a:gd name="T48" fmla="*/ 96 w 136"/>
                <a:gd name="T49" fmla="*/ 12 h 109"/>
                <a:gd name="T50" fmla="*/ 92 w 136"/>
                <a:gd name="T51" fmla="*/ 8 h 109"/>
                <a:gd name="T52" fmla="*/ 88 w 136"/>
                <a:gd name="T53" fmla="*/ 4 h 109"/>
                <a:gd name="T54" fmla="*/ 88 w 136"/>
                <a:gd name="T55" fmla="*/ 4 h 109"/>
                <a:gd name="T56" fmla="*/ 88 w 136"/>
                <a:gd name="T57" fmla="*/ 4 h 109"/>
                <a:gd name="T58" fmla="*/ 84 w 136"/>
                <a:gd name="T59" fmla="*/ 4 h 109"/>
                <a:gd name="T60" fmla="*/ 80 w 136"/>
                <a:gd name="T61" fmla="*/ 12 h 109"/>
                <a:gd name="T62" fmla="*/ 76 w 136"/>
                <a:gd name="T63" fmla="*/ 20 h 109"/>
                <a:gd name="T64" fmla="*/ 72 w 136"/>
                <a:gd name="T65" fmla="*/ 28 h 109"/>
                <a:gd name="T66" fmla="*/ 68 w 136"/>
                <a:gd name="T67" fmla="*/ 28 h 109"/>
                <a:gd name="T68" fmla="*/ 60 w 136"/>
                <a:gd name="T69" fmla="*/ 36 h 109"/>
                <a:gd name="T70" fmla="*/ 52 w 136"/>
                <a:gd name="T71" fmla="*/ 40 h 109"/>
                <a:gd name="T72" fmla="*/ 48 w 136"/>
                <a:gd name="T73" fmla="*/ 40 h 109"/>
                <a:gd name="T74" fmla="*/ 44 w 136"/>
                <a:gd name="T75" fmla="*/ 48 h 109"/>
                <a:gd name="T76" fmla="*/ 40 w 136"/>
                <a:gd name="T77" fmla="*/ 56 h 109"/>
                <a:gd name="T78" fmla="*/ 36 w 136"/>
                <a:gd name="T79" fmla="*/ 64 h 109"/>
                <a:gd name="T80" fmla="*/ 36 w 136"/>
                <a:gd name="T81" fmla="*/ 73 h 109"/>
                <a:gd name="T82" fmla="*/ 40 w 136"/>
                <a:gd name="T83" fmla="*/ 77 h 109"/>
                <a:gd name="T84" fmla="*/ 32 w 136"/>
                <a:gd name="T85" fmla="*/ 89 h 109"/>
                <a:gd name="T86" fmla="*/ 28 w 136"/>
                <a:gd name="T87" fmla="*/ 97 h 109"/>
                <a:gd name="T88" fmla="*/ 16 w 136"/>
                <a:gd name="T89" fmla="*/ 105 h 109"/>
                <a:gd name="T90" fmla="*/ 0 w 136"/>
                <a:gd name="T91" fmla="*/ 109 h 109"/>
                <a:gd name="T92" fmla="*/ 48 w 136"/>
                <a:gd name="T93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6" h="109">
                  <a:moveTo>
                    <a:pt x="48" y="109"/>
                  </a:moveTo>
                  <a:lnTo>
                    <a:pt x="48" y="101"/>
                  </a:lnTo>
                  <a:lnTo>
                    <a:pt x="56" y="97"/>
                  </a:lnTo>
                  <a:lnTo>
                    <a:pt x="56" y="93"/>
                  </a:lnTo>
                  <a:lnTo>
                    <a:pt x="60" y="89"/>
                  </a:lnTo>
                  <a:lnTo>
                    <a:pt x="68" y="89"/>
                  </a:lnTo>
                  <a:lnTo>
                    <a:pt x="68" y="89"/>
                  </a:lnTo>
                  <a:lnTo>
                    <a:pt x="72" y="89"/>
                  </a:lnTo>
                  <a:lnTo>
                    <a:pt x="76" y="89"/>
                  </a:lnTo>
                  <a:lnTo>
                    <a:pt x="80" y="89"/>
                  </a:lnTo>
                  <a:lnTo>
                    <a:pt x="92" y="81"/>
                  </a:lnTo>
                  <a:lnTo>
                    <a:pt x="104" y="77"/>
                  </a:lnTo>
                  <a:lnTo>
                    <a:pt x="112" y="69"/>
                  </a:lnTo>
                  <a:lnTo>
                    <a:pt x="112" y="69"/>
                  </a:lnTo>
                  <a:lnTo>
                    <a:pt x="112" y="64"/>
                  </a:lnTo>
                  <a:lnTo>
                    <a:pt x="112" y="60"/>
                  </a:lnTo>
                  <a:lnTo>
                    <a:pt x="116" y="56"/>
                  </a:lnTo>
                  <a:lnTo>
                    <a:pt x="120" y="52"/>
                  </a:lnTo>
                  <a:lnTo>
                    <a:pt x="120" y="52"/>
                  </a:lnTo>
                  <a:lnTo>
                    <a:pt x="136" y="52"/>
                  </a:lnTo>
                  <a:lnTo>
                    <a:pt x="136" y="52"/>
                  </a:lnTo>
                  <a:lnTo>
                    <a:pt x="136" y="48"/>
                  </a:lnTo>
                  <a:lnTo>
                    <a:pt x="136" y="48"/>
                  </a:lnTo>
                  <a:lnTo>
                    <a:pt x="136" y="44"/>
                  </a:lnTo>
                  <a:lnTo>
                    <a:pt x="136" y="44"/>
                  </a:lnTo>
                  <a:lnTo>
                    <a:pt x="136" y="44"/>
                  </a:lnTo>
                  <a:lnTo>
                    <a:pt x="132" y="44"/>
                  </a:lnTo>
                  <a:lnTo>
                    <a:pt x="132" y="40"/>
                  </a:lnTo>
                  <a:lnTo>
                    <a:pt x="128" y="40"/>
                  </a:lnTo>
                  <a:lnTo>
                    <a:pt x="128" y="28"/>
                  </a:lnTo>
                  <a:lnTo>
                    <a:pt x="128" y="28"/>
                  </a:lnTo>
                  <a:lnTo>
                    <a:pt x="128" y="24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8" y="16"/>
                  </a:lnTo>
                  <a:lnTo>
                    <a:pt x="128" y="16"/>
                  </a:lnTo>
                  <a:lnTo>
                    <a:pt x="124" y="12"/>
                  </a:lnTo>
                  <a:lnTo>
                    <a:pt x="124" y="12"/>
                  </a:lnTo>
                  <a:lnTo>
                    <a:pt x="124" y="12"/>
                  </a:lnTo>
                  <a:lnTo>
                    <a:pt x="116" y="12"/>
                  </a:lnTo>
                  <a:lnTo>
                    <a:pt x="116" y="12"/>
                  </a:lnTo>
                  <a:lnTo>
                    <a:pt x="116" y="8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08" y="1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0" y="12"/>
                  </a:lnTo>
                  <a:lnTo>
                    <a:pt x="96" y="12"/>
                  </a:lnTo>
                  <a:lnTo>
                    <a:pt x="92" y="12"/>
                  </a:lnTo>
                  <a:lnTo>
                    <a:pt x="92" y="8"/>
                  </a:lnTo>
                  <a:lnTo>
                    <a:pt x="88" y="8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0"/>
                  </a:lnTo>
                  <a:lnTo>
                    <a:pt x="88" y="4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0" y="4"/>
                  </a:lnTo>
                  <a:lnTo>
                    <a:pt x="80" y="12"/>
                  </a:lnTo>
                  <a:lnTo>
                    <a:pt x="76" y="16"/>
                  </a:lnTo>
                  <a:lnTo>
                    <a:pt x="76" y="20"/>
                  </a:lnTo>
                  <a:lnTo>
                    <a:pt x="76" y="24"/>
                  </a:lnTo>
                  <a:lnTo>
                    <a:pt x="72" y="28"/>
                  </a:lnTo>
                  <a:lnTo>
                    <a:pt x="68" y="28"/>
                  </a:lnTo>
                  <a:lnTo>
                    <a:pt x="68" y="28"/>
                  </a:lnTo>
                  <a:lnTo>
                    <a:pt x="64" y="32"/>
                  </a:lnTo>
                  <a:lnTo>
                    <a:pt x="60" y="36"/>
                  </a:lnTo>
                  <a:lnTo>
                    <a:pt x="56" y="36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48" y="40"/>
                  </a:lnTo>
                  <a:lnTo>
                    <a:pt x="44" y="44"/>
                  </a:lnTo>
                  <a:lnTo>
                    <a:pt x="44" y="48"/>
                  </a:lnTo>
                  <a:lnTo>
                    <a:pt x="44" y="52"/>
                  </a:lnTo>
                  <a:lnTo>
                    <a:pt x="40" y="56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0" y="69"/>
                  </a:lnTo>
                  <a:lnTo>
                    <a:pt x="36" y="73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81"/>
                  </a:lnTo>
                  <a:lnTo>
                    <a:pt x="32" y="89"/>
                  </a:lnTo>
                  <a:lnTo>
                    <a:pt x="32" y="93"/>
                  </a:lnTo>
                  <a:lnTo>
                    <a:pt x="28" y="97"/>
                  </a:lnTo>
                  <a:lnTo>
                    <a:pt x="24" y="97"/>
                  </a:lnTo>
                  <a:lnTo>
                    <a:pt x="16" y="105"/>
                  </a:lnTo>
                  <a:lnTo>
                    <a:pt x="4" y="105"/>
                  </a:lnTo>
                  <a:lnTo>
                    <a:pt x="0" y="109"/>
                  </a:lnTo>
                  <a:lnTo>
                    <a:pt x="48" y="109"/>
                  </a:lnTo>
                  <a:lnTo>
                    <a:pt x="48" y="109"/>
                  </a:lnTo>
                  <a:lnTo>
                    <a:pt x="48" y="109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1" name="Freeform 116"/>
            <p:cNvSpPr>
              <a:spLocks/>
            </p:cNvSpPr>
            <p:nvPr/>
          </p:nvSpPr>
          <p:spPr bwMode="auto">
            <a:xfrm>
              <a:off x="3017838" y="2779713"/>
              <a:ext cx="152400" cy="127000"/>
            </a:xfrm>
            <a:custGeom>
              <a:avLst/>
              <a:gdLst>
                <a:gd name="T0" fmla="*/ 96 w 96"/>
                <a:gd name="T1" fmla="*/ 4 h 80"/>
                <a:gd name="T2" fmla="*/ 96 w 96"/>
                <a:gd name="T3" fmla="*/ 0 h 80"/>
                <a:gd name="T4" fmla="*/ 48 w 96"/>
                <a:gd name="T5" fmla="*/ 0 h 80"/>
                <a:gd name="T6" fmla="*/ 44 w 96"/>
                <a:gd name="T7" fmla="*/ 8 h 80"/>
                <a:gd name="T8" fmla="*/ 44 w 96"/>
                <a:gd name="T9" fmla="*/ 12 h 80"/>
                <a:gd name="T10" fmla="*/ 44 w 96"/>
                <a:gd name="T11" fmla="*/ 12 h 80"/>
                <a:gd name="T12" fmla="*/ 36 w 96"/>
                <a:gd name="T13" fmla="*/ 16 h 80"/>
                <a:gd name="T14" fmla="*/ 32 w 96"/>
                <a:gd name="T15" fmla="*/ 20 h 80"/>
                <a:gd name="T16" fmla="*/ 32 w 96"/>
                <a:gd name="T17" fmla="*/ 20 h 80"/>
                <a:gd name="T18" fmla="*/ 32 w 96"/>
                <a:gd name="T19" fmla="*/ 24 h 80"/>
                <a:gd name="T20" fmla="*/ 24 w 96"/>
                <a:gd name="T21" fmla="*/ 32 h 80"/>
                <a:gd name="T22" fmla="*/ 24 w 96"/>
                <a:gd name="T23" fmla="*/ 36 h 80"/>
                <a:gd name="T24" fmla="*/ 20 w 96"/>
                <a:gd name="T25" fmla="*/ 40 h 80"/>
                <a:gd name="T26" fmla="*/ 16 w 96"/>
                <a:gd name="T27" fmla="*/ 44 h 80"/>
                <a:gd name="T28" fmla="*/ 12 w 96"/>
                <a:gd name="T29" fmla="*/ 48 h 80"/>
                <a:gd name="T30" fmla="*/ 16 w 96"/>
                <a:gd name="T31" fmla="*/ 52 h 80"/>
                <a:gd name="T32" fmla="*/ 8 w 96"/>
                <a:gd name="T33" fmla="*/ 56 h 80"/>
                <a:gd name="T34" fmla="*/ 8 w 96"/>
                <a:gd name="T35" fmla="*/ 60 h 80"/>
                <a:gd name="T36" fmla="*/ 12 w 96"/>
                <a:gd name="T37" fmla="*/ 60 h 80"/>
                <a:gd name="T38" fmla="*/ 8 w 96"/>
                <a:gd name="T39" fmla="*/ 60 h 80"/>
                <a:gd name="T40" fmla="*/ 4 w 96"/>
                <a:gd name="T41" fmla="*/ 68 h 80"/>
                <a:gd name="T42" fmla="*/ 4 w 96"/>
                <a:gd name="T43" fmla="*/ 68 h 80"/>
                <a:gd name="T44" fmla="*/ 0 w 96"/>
                <a:gd name="T45" fmla="*/ 68 h 80"/>
                <a:gd name="T46" fmla="*/ 4 w 96"/>
                <a:gd name="T47" fmla="*/ 72 h 80"/>
                <a:gd name="T48" fmla="*/ 0 w 96"/>
                <a:gd name="T49" fmla="*/ 76 h 80"/>
                <a:gd name="T50" fmla="*/ 0 w 96"/>
                <a:gd name="T51" fmla="*/ 80 h 80"/>
                <a:gd name="T52" fmla="*/ 48 w 96"/>
                <a:gd name="T53" fmla="*/ 80 h 80"/>
                <a:gd name="T54" fmla="*/ 48 w 96"/>
                <a:gd name="T55" fmla="*/ 56 h 80"/>
                <a:gd name="T56" fmla="*/ 48 w 96"/>
                <a:gd name="T57" fmla="*/ 52 h 80"/>
                <a:gd name="T58" fmla="*/ 52 w 96"/>
                <a:gd name="T59" fmla="*/ 52 h 80"/>
                <a:gd name="T60" fmla="*/ 56 w 96"/>
                <a:gd name="T61" fmla="*/ 52 h 80"/>
                <a:gd name="T62" fmla="*/ 60 w 96"/>
                <a:gd name="T63" fmla="*/ 52 h 80"/>
                <a:gd name="T64" fmla="*/ 60 w 96"/>
                <a:gd name="T65" fmla="*/ 20 h 80"/>
                <a:gd name="T66" fmla="*/ 96 w 96"/>
                <a:gd name="T67" fmla="*/ 20 h 80"/>
                <a:gd name="T68" fmla="*/ 96 w 96"/>
                <a:gd name="T69" fmla="*/ 4 h 80"/>
                <a:gd name="T70" fmla="*/ 96 w 96"/>
                <a:gd name="T71" fmla="*/ 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6" h="80">
                  <a:moveTo>
                    <a:pt x="96" y="4"/>
                  </a:moveTo>
                  <a:lnTo>
                    <a:pt x="96" y="0"/>
                  </a:lnTo>
                  <a:lnTo>
                    <a:pt x="48" y="0"/>
                  </a:lnTo>
                  <a:lnTo>
                    <a:pt x="44" y="8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36" y="16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2" y="24"/>
                  </a:lnTo>
                  <a:lnTo>
                    <a:pt x="24" y="32"/>
                  </a:lnTo>
                  <a:lnTo>
                    <a:pt x="24" y="36"/>
                  </a:lnTo>
                  <a:lnTo>
                    <a:pt x="20" y="40"/>
                  </a:lnTo>
                  <a:lnTo>
                    <a:pt x="16" y="44"/>
                  </a:lnTo>
                  <a:lnTo>
                    <a:pt x="12" y="48"/>
                  </a:lnTo>
                  <a:lnTo>
                    <a:pt x="16" y="52"/>
                  </a:lnTo>
                  <a:lnTo>
                    <a:pt x="8" y="56"/>
                  </a:lnTo>
                  <a:lnTo>
                    <a:pt x="8" y="60"/>
                  </a:lnTo>
                  <a:lnTo>
                    <a:pt x="12" y="60"/>
                  </a:lnTo>
                  <a:lnTo>
                    <a:pt x="8" y="60"/>
                  </a:lnTo>
                  <a:lnTo>
                    <a:pt x="4" y="68"/>
                  </a:lnTo>
                  <a:lnTo>
                    <a:pt x="4" y="68"/>
                  </a:lnTo>
                  <a:lnTo>
                    <a:pt x="0" y="68"/>
                  </a:lnTo>
                  <a:lnTo>
                    <a:pt x="4" y="72"/>
                  </a:lnTo>
                  <a:lnTo>
                    <a:pt x="0" y="76"/>
                  </a:lnTo>
                  <a:lnTo>
                    <a:pt x="0" y="80"/>
                  </a:lnTo>
                  <a:lnTo>
                    <a:pt x="48" y="80"/>
                  </a:lnTo>
                  <a:lnTo>
                    <a:pt x="48" y="56"/>
                  </a:lnTo>
                  <a:lnTo>
                    <a:pt x="48" y="52"/>
                  </a:lnTo>
                  <a:lnTo>
                    <a:pt x="52" y="52"/>
                  </a:lnTo>
                  <a:lnTo>
                    <a:pt x="56" y="52"/>
                  </a:lnTo>
                  <a:lnTo>
                    <a:pt x="60" y="52"/>
                  </a:lnTo>
                  <a:lnTo>
                    <a:pt x="60" y="20"/>
                  </a:lnTo>
                  <a:lnTo>
                    <a:pt x="96" y="20"/>
                  </a:lnTo>
                  <a:lnTo>
                    <a:pt x="96" y="4"/>
                  </a:lnTo>
                  <a:lnTo>
                    <a:pt x="96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2" name="Freeform 117"/>
            <p:cNvSpPr>
              <a:spLocks/>
            </p:cNvSpPr>
            <p:nvPr/>
          </p:nvSpPr>
          <p:spPr bwMode="auto">
            <a:xfrm>
              <a:off x="3017838" y="2786063"/>
              <a:ext cx="222250" cy="241300"/>
            </a:xfrm>
            <a:custGeom>
              <a:avLst/>
              <a:gdLst>
                <a:gd name="T0" fmla="*/ 48 w 140"/>
                <a:gd name="T1" fmla="*/ 76 h 152"/>
                <a:gd name="T2" fmla="*/ 48 w 140"/>
                <a:gd name="T3" fmla="*/ 48 h 152"/>
                <a:gd name="T4" fmla="*/ 56 w 140"/>
                <a:gd name="T5" fmla="*/ 48 h 152"/>
                <a:gd name="T6" fmla="*/ 60 w 140"/>
                <a:gd name="T7" fmla="*/ 16 h 152"/>
                <a:gd name="T8" fmla="*/ 96 w 140"/>
                <a:gd name="T9" fmla="*/ 0 h 152"/>
                <a:gd name="T10" fmla="*/ 140 w 140"/>
                <a:gd name="T11" fmla="*/ 28 h 152"/>
                <a:gd name="T12" fmla="*/ 124 w 140"/>
                <a:gd name="T13" fmla="*/ 28 h 152"/>
                <a:gd name="T14" fmla="*/ 136 w 140"/>
                <a:gd name="T15" fmla="*/ 136 h 152"/>
                <a:gd name="T16" fmla="*/ 92 w 140"/>
                <a:gd name="T17" fmla="*/ 144 h 152"/>
                <a:gd name="T18" fmla="*/ 88 w 140"/>
                <a:gd name="T19" fmla="*/ 144 h 152"/>
                <a:gd name="T20" fmla="*/ 84 w 140"/>
                <a:gd name="T21" fmla="*/ 144 h 152"/>
                <a:gd name="T22" fmla="*/ 84 w 140"/>
                <a:gd name="T23" fmla="*/ 140 h 152"/>
                <a:gd name="T24" fmla="*/ 76 w 140"/>
                <a:gd name="T25" fmla="*/ 144 h 152"/>
                <a:gd name="T26" fmla="*/ 72 w 140"/>
                <a:gd name="T27" fmla="*/ 148 h 152"/>
                <a:gd name="T28" fmla="*/ 68 w 140"/>
                <a:gd name="T29" fmla="*/ 140 h 152"/>
                <a:gd name="T30" fmla="*/ 64 w 140"/>
                <a:gd name="T31" fmla="*/ 140 h 152"/>
                <a:gd name="T32" fmla="*/ 64 w 140"/>
                <a:gd name="T33" fmla="*/ 148 h 152"/>
                <a:gd name="T34" fmla="*/ 60 w 140"/>
                <a:gd name="T35" fmla="*/ 152 h 152"/>
                <a:gd name="T36" fmla="*/ 56 w 140"/>
                <a:gd name="T37" fmla="*/ 152 h 152"/>
                <a:gd name="T38" fmla="*/ 52 w 140"/>
                <a:gd name="T39" fmla="*/ 148 h 152"/>
                <a:gd name="T40" fmla="*/ 48 w 140"/>
                <a:gd name="T41" fmla="*/ 148 h 152"/>
                <a:gd name="T42" fmla="*/ 48 w 140"/>
                <a:gd name="T43" fmla="*/ 144 h 152"/>
                <a:gd name="T44" fmla="*/ 44 w 140"/>
                <a:gd name="T45" fmla="*/ 136 h 152"/>
                <a:gd name="T46" fmla="*/ 40 w 140"/>
                <a:gd name="T47" fmla="*/ 136 h 152"/>
                <a:gd name="T48" fmla="*/ 36 w 140"/>
                <a:gd name="T49" fmla="*/ 136 h 152"/>
                <a:gd name="T50" fmla="*/ 36 w 140"/>
                <a:gd name="T51" fmla="*/ 136 h 152"/>
                <a:gd name="T52" fmla="*/ 32 w 140"/>
                <a:gd name="T53" fmla="*/ 132 h 152"/>
                <a:gd name="T54" fmla="*/ 24 w 140"/>
                <a:gd name="T55" fmla="*/ 128 h 152"/>
                <a:gd name="T56" fmla="*/ 12 w 140"/>
                <a:gd name="T57" fmla="*/ 132 h 152"/>
                <a:gd name="T58" fmla="*/ 8 w 140"/>
                <a:gd name="T59" fmla="*/ 136 h 152"/>
                <a:gd name="T60" fmla="*/ 4 w 140"/>
                <a:gd name="T61" fmla="*/ 132 h 152"/>
                <a:gd name="T62" fmla="*/ 8 w 140"/>
                <a:gd name="T63" fmla="*/ 120 h 152"/>
                <a:gd name="T64" fmla="*/ 8 w 140"/>
                <a:gd name="T65" fmla="*/ 100 h 152"/>
                <a:gd name="T66" fmla="*/ 8 w 140"/>
                <a:gd name="T67" fmla="*/ 96 h 152"/>
                <a:gd name="T68" fmla="*/ 8 w 140"/>
                <a:gd name="T69" fmla="*/ 92 h 152"/>
                <a:gd name="T70" fmla="*/ 8 w 140"/>
                <a:gd name="T71" fmla="*/ 88 h 152"/>
                <a:gd name="T72" fmla="*/ 4 w 140"/>
                <a:gd name="T73" fmla="*/ 84 h 152"/>
                <a:gd name="T74" fmla="*/ 4 w 140"/>
                <a:gd name="T75" fmla="*/ 80 h 152"/>
                <a:gd name="T76" fmla="*/ 0 w 140"/>
                <a:gd name="T77" fmla="*/ 76 h 152"/>
                <a:gd name="T78" fmla="*/ 0 w 140"/>
                <a:gd name="T79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0" h="152">
                  <a:moveTo>
                    <a:pt x="0" y="76"/>
                  </a:moveTo>
                  <a:lnTo>
                    <a:pt x="48" y="76"/>
                  </a:lnTo>
                  <a:lnTo>
                    <a:pt x="48" y="52"/>
                  </a:lnTo>
                  <a:lnTo>
                    <a:pt x="48" y="48"/>
                  </a:lnTo>
                  <a:lnTo>
                    <a:pt x="52" y="48"/>
                  </a:lnTo>
                  <a:lnTo>
                    <a:pt x="56" y="48"/>
                  </a:lnTo>
                  <a:lnTo>
                    <a:pt x="60" y="48"/>
                  </a:lnTo>
                  <a:lnTo>
                    <a:pt x="60" y="16"/>
                  </a:lnTo>
                  <a:lnTo>
                    <a:pt x="96" y="16"/>
                  </a:lnTo>
                  <a:lnTo>
                    <a:pt x="96" y="0"/>
                  </a:lnTo>
                  <a:lnTo>
                    <a:pt x="140" y="28"/>
                  </a:lnTo>
                  <a:lnTo>
                    <a:pt x="140" y="28"/>
                  </a:lnTo>
                  <a:lnTo>
                    <a:pt x="140" y="28"/>
                  </a:lnTo>
                  <a:lnTo>
                    <a:pt x="124" y="28"/>
                  </a:lnTo>
                  <a:lnTo>
                    <a:pt x="132" y="132"/>
                  </a:lnTo>
                  <a:lnTo>
                    <a:pt x="136" y="136"/>
                  </a:lnTo>
                  <a:lnTo>
                    <a:pt x="132" y="144"/>
                  </a:lnTo>
                  <a:lnTo>
                    <a:pt x="92" y="144"/>
                  </a:lnTo>
                  <a:lnTo>
                    <a:pt x="92" y="144"/>
                  </a:lnTo>
                  <a:lnTo>
                    <a:pt x="88" y="144"/>
                  </a:lnTo>
                  <a:lnTo>
                    <a:pt x="88" y="144"/>
                  </a:lnTo>
                  <a:lnTo>
                    <a:pt x="84" y="144"/>
                  </a:lnTo>
                  <a:lnTo>
                    <a:pt x="84" y="144"/>
                  </a:lnTo>
                  <a:lnTo>
                    <a:pt x="84" y="140"/>
                  </a:lnTo>
                  <a:lnTo>
                    <a:pt x="80" y="140"/>
                  </a:lnTo>
                  <a:lnTo>
                    <a:pt x="76" y="144"/>
                  </a:lnTo>
                  <a:lnTo>
                    <a:pt x="72" y="148"/>
                  </a:lnTo>
                  <a:lnTo>
                    <a:pt x="72" y="148"/>
                  </a:lnTo>
                  <a:lnTo>
                    <a:pt x="68" y="144"/>
                  </a:lnTo>
                  <a:lnTo>
                    <a:pt x="68" y="140"/>
                  </a:lnTo>
                  <a:lnTo>
                    <a:pt x="68" y="140"/>
                  </a:lnTo>
                  <a:lnTo>
                    <a:pt x="64" y="140"/>
                  </a:lnTo>
                  <a:lnTo>
                    <a:pt x="64" y="144"/>
                  </a:lnTo>
                  <a:lnTo>
                    <a:pt x="64" y="148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56" y="152"/>
                  </a:lnTo>
                  <a:lnTo>
                    <a:pt x="56" y="152"/>
                  </a:lnTo>
                  <a:lnTo>
                    <a:pt x="56" y="152"/>
                  </a:lnTo>
                  <a:lnTo>
                    <a:pt x="52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4"/>
                  </a:lnTo>
                  <a:lnTo>
                    <a:pt x="48" y="144"/>
                  </a:lnTo>
                  <a:lnTo>
                    <a:pt x="44" y="140"/>
                  </a:lnTo>
                  <a:lnTo>
                    <a:pt x="44" y="136"/>
                  </a:lnTo>
                  <a:lnTo>
                    <a:pt x="44" y="136"/>
                  </a:lnTo>
                  <a:lnTo>
                    <a:pt x="40" y="136"/>
                  </a:lnTo>
                  <a:lnTo>
                    <a:pt x="40" y="136"/>
                  </a:lnTo>
                  <a:lnTo>
                    <a:pt x="36" y="136"/>
                  </a:lnTo>
                  <a:lnTo>
                    <a:pt x="36" y="136"/>
                  </a:lnTo>
                  <a:lnTo>
                    <a:pt x="36" y="136"/>
                  </a:lnTo>
                  <a:lnTo>
                    <a:pt x="32" y="132"/>
                  </a:lnTo>
                  <a:lnTo>
                    <a:pt x="32" y="132"/>
                  </a:lnTo>
                  <a:lnTo>
                    <a:pt x="24" y="128"/>
                  </a:lnTo>
                  <a:lnTo>
                    <a:pt x="24" y="128"/>
                  </a:lnTo>
                  <a:lnTo>
                    <a:pt x="16" y="132"/>
                  </a:lnTo>
                  <a:lnTo>
                    <a:pt x="12" y="132"/>
                  </a:lnTo>
                  <a:lnTo>
                    <a:pt x="8" y="136"/>
                  </a:lnTo>
                  <a:lnTo>
                    <a:pt x="8" y="136"/>
                  </a:lnTo>
                  <a:lnTo>
                    <a:pt x="4" y="136"/>
                  </a:lnTo>
                  <a:lnTo>
                    <a:pt x="4" y="132"/>
                  </a:lnTo>
                  <a:lnTo>
                    <a:pt x="8" y="124"/>
                  </a:lnTo>
                  <a:lnTo>
                    <a:pt x="8" y="120"/>
                  </a:lnTo>
                  <a:lnTo>
                    <a:pt x="12" y="112"/>
                  </a:lnTo>
                  <a:lnTo>
                    <a:pt x="8" y="100"/>
                  </a:lnTo>
                  <a:lnTo>
                    <a:pt x="4" y="96"/>
                  </a:lnTo>
                  <a:lnTo>
                    <a:pt x="8" y="96"/>
                  </a:lnTo>
                  <a:lnTo>
                    <a:pt x="8" y="96"/>
                  </a:lnTo>
                  <a:lnTo>
                    <a:pt x="8" y="92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4" y="80"/>
                  </a:lnTo>
                  <a:lnTo>
                    <a:pt x="4" y="84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3" name="Freeform 118"/>
            <p:cNvSpPr>
              <a:spLocks/>
            </p:cNvSpPr>
            <p:nvPr/>
          </p:nvSpPr>
          <p:spPr bwMode="auto">
            <a:xfrm>
              <a:off x="3106738" y="2830513"/>
              <a:ext cx="304800" cy="285750"/>
            </a:xfrm>
            <a:custGeom>
              <a:avLst/>
              <a:gdLst>
                <a:gd name="T0" fmla="*/ 4 w 192"/>
                <a:gd name="T1" fmla="*/ 124 h 180"/>
                <a:gd name="T2" fmla="*/ 8 w 192"/>
                <a:gd name="T3" fmla="*/ 112 h 180"/>
                <a:gd name="T4" fmla="*/ 12 w 192"/>
                <a:gd name="T5" fmla="*/ 116 h 180"/>
                <a:gd name="T6" fmla="*/ 20 w 192"/>
                <a:gd name="T7" fmla="*/ 116 h 180"/>
                <a:gd name="T8" fmla="*/ 28 w 192"/>
                <a:gd name="T9" fmla="*/ 116 h 180"/>
                <a:gd name="T10" fmla="*/ 32 w 192"/>
                <a:gd name="T11" fmla="*/ 116 h 180"/>
                <a:gd name="T12" fmla="*/ 76 w 192"/>
                <a:gd name="T13" fmla="*/ 116 h 180"/>
                <a:gd name="T14" fmla="*/ 68 w 192"/>
                <a:gd name="T15" fmla="*/ 0 h 180"/>
                <a:gd name="T16" fmla="*/ 160 w 192"/>
                <a:gd name="T17" fmla="*/ 56 h 180"/>
                <a:gd name="T18" fmla="*/ 172 w 192"/>
                <a:gd name="T19" fmla="*/ 60 h 180"/>
                <a:gd name="T20" fmla="*/ 180 w 192"/>
                <a:gd name="T21" fmla="*/ 68 h 180"/>
                <a:gd name="T22" fmla="*/ 180 w 192"/>
                <a:gd name="T23" fmla="*/ 72 h 180"/>
                <a:gd name="T24" fmla="*/ 192 w 192"/>
                <a:gd name="T25" fmla="*/ 72 h 180"/>
                <a:gd name="T26" fmla="*/ 188 w 192"/>
                <a:gd name="T27" fmla="*/ 104 h 180"/>
                <a:gd name="T28" fmla="*/ 188 w 192"/>
                <a:gd name="T29" fmla="*/ 112 h 180"/>
                <a:gd name="T30" fmla="*/ 172 w 192"/>
                <a:gd name="T31" fmla="*/ 120 h 180"/>
                <a:gd name="T32" fmla="*/ 164 w 192"/>
                <a:gd name="T33" fmla="*/ 120 h 180"/>
                <a:gd name="T34" fmla="*/ 148 w 192"/>
                <a:gd name="T35" fmla="*/ 124 h 180"/>
                <a:gd name="T36" fmla="*/ 144 w 192"/>
                <a:gd name="T37" fmla="*/ 120 h 180"/>
                <a:gd name="T38" fmla="*/ 136 w 192"/>
                <a:gd name="T39" fmla="*/ 120 h 180"/>
                <a:gd name="T40" fmla="*/ 124 w 192"/>
                <a:gd name="T41" fmla="*/ 128 h 180"/>
                <a:gd name="T42" fmla="*/ 108 w 192"/>
                <a:gd name="T43" fmla="*/ 136 h 180"/>
                <a:gd name="T44" fmla="*/ 96 w 192"/>
                <a:gd name="T45" fmla="*/ 140 h 180"/>
                <a:gd name="T46" fmla="*/ 92 w 192"/>
                <a:gd name="T47" fmla="*/ 148 h 180"/>
                <a:gd name="T48" fmla="*/ 88 w 192"/>
                <a:gd name="T49" fmla="*/ 156 h 180"/>
                <a:gd name="T50" fmla="*/ 84 w 192"/>
                <a:gd name="T51" fmla="*/ 164 h 180"/>
                <a:gd name="T52" fmla="*/ 80 w 192"/>
                <a:gd name="T53" fmla="*/ 168 h 180"/>
                <a:gd name="T54" fmla="*/ 80 w 192"/>
                <a:gd name="T55" fmla="*/ 176 h 180"/>
                <a:gd name="T56" fmla="*/ 72 w 192"/>
                <a:gd name="T57" fmla="*/ 176 h 180"/>
                <a:gd name="T58" fmla="*/ 64 w 192"/>
                <a:gd name="T59" fmla="*/ 176 h 180"/>
                <a:gd name="T60" fmla="*/ 60 w 192"/>
                <a:gd name="T61" fmla="*/ 176 h 180"/>
                <a:gd name="T62" fmla="*/ 52 w 192"/>
                <a:gd name="T63" fmla="*/ 180 h 180"/>
                <a:gd name="T64" fmla="*/ 48 w 192"/>
                <a:gd name="T65" fmla="*/ 176 h 180"/>
                <a:gd name="T66" fmla="*/ 48 w 192"/>
                <a:gd name="T67" fmla="*/ 172 h 180"/>
                <a:gd name="T68" fmla="*/ 44 w 192"/>
                <a:gd name="T69" fmla="*/ 172 h 180"/>
                <a:gd name="T70" fmla="*/ 44 w 192"/>
                <a:gd name="T71" fmla="*/ 164 h 180"/>
                <a:gd name="T72" fmla="*/ 44 w 192"/>
                <a:gd name="T73" fmla="*/ 160 h 180"/>
                <a:gd name="T74" fmla="*/ 40 w 192"/>
                <a:gd name="T75" fmla="*/ 152 h 180"/>
                <a:gd name="T76" fmla="*/ 32 w 192"/>
                <a:gd name="T77" fmla="*/ 156 h 180"/>
                <a:gd name="T78" fmla="*/ 28 w 192"/>
                <a:gd name="T79" fmla="*/ 156 h 180"/>
                <a:gd name="T80" fmla="*/ 20 w 192"/>
                <a:gd name="T81" fmla="*/ 156 h 180"/>
                <a:gd name="T82" fmla="*/ 12 w 192"/>
                <a:gd name="T83" fmla="*/ 156 h 180"/>
                <a:gd name="T84" fmla="*/ 12 w 192"/>
                <a:gd name="T85" fmla="*/ 152 h 180"/>
                <a:gd name="T86" fmla="*/ 12 w 192"/>
                <a:gd name="T87" fmla="*/ 148 h 180"/>
                <a:gd name="T88" fmla="*/ 8 w 192"/>
                <a:gd name="T89" fmla="*/ 144 h 180"/>
                <a:gd name="T90" fmla="*/ 4 w 192"/>
                <a:gd name="T91" fmla="*/ 144 h 180"/>
                <a:gd name="T92" fmla="*/ 0 w 192"/>
                <a:gd name="T93" fmla="*/ 136 h 180"/>
                <a:gd name="T94" fmla="*/ 0 w 192"/>
                <a:gd name="T95" fmla="*/ 12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2" h="180">
                  <a:moveTo>
                    <a:pt x="0" y="124"/>
                  </a:moveTo>
                  <a:lnTo>
                    <a:pt x="4" y="124"/>
                  </a:lnTo>
                  <a:lnTo>
                    <a:pt x="4" y="124"/>
                  </a:lnTo>
                  <a:lnTo>
                    <a:pt x="8" y="120"/>
                  </a:lnTo>
                  <a:lnTo>
                    <a:pt x="8" y="116"/>
                  </a:lnTo>
                  <a:lnTo>
                    <a:pt x="8" y="112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2" y="116"/>
                  </a:lnTo>
                  <a:lnTo>
                    <a:pt x="16" y="120"/>
                  </a:lnTo>
                  <a:lnTo>
                    <a:pt x="16" y="120"/>
                  </a:lnTo>
                  <a:lnTo>
                    <a:pt x="20" y="116"/>
                  </a:lnTo>
                  <a:lnTo>
                    <a:pt x="24" y="112"/>
                  </a:lnTo>
                  <a:lnTo>
                    <a:pt x="28" y="112"/>
                  </a:lnTo>
                  <a:lnTo>
                    <a:pt x="28" y="116"/>
                  </a:lnTo>
                  <a:lnTo>
                    <a:pt x="28" y="116"/>
                  </a:lnTo>
                  <a:lnTo>
                    <a:pt x="32" y="116"/>
                  </a:lnTo>
                  <a:lnTo>
                    <a:pt x="32" y="116"/>
                  </a:lnTo>
                  <a:lnTo>
                    <a:pt x="36" y="116"/>
                  </a:lnTo>
                  <a:lnTo>
                    <a:pt x="36" y="116"/>
                  </a:lnTo>
                  <a:lnTo>
                    <a:pt x="76" y="116"/>
                  </a:lnTo>
                  <a:lnTo>
                    <a:pt x="80" y="108"/>
                  </a:lnTo>
                  <a:lnTo>
                    <a:pt x="76" y="104"/>
                  </a:lnTo>
                  <a:lnTo>
                    <a:pt x="68" y="0"/>
                  </a:lnTo>
                  <a:lnTo>
                    <a:pt x="84" y="0"/>
                  </a:lnTo>
                  <a:lnTo>
                    <a:pt x="160" y="52"/>
                  </a:lnTo>
                  <a:lnTo>
                    <a:pt x="160" y="56"/>
                  </a:lnTo>
                  <a:lnTo>
                    <a:pt x="164" y="60"/>
                  </a:lnTo>
                  <a:lnTo>
                    <a:pt x="168" y="60"/>
                  </a:lnTo>
                  <a:lnTo>
                    <a:pt x="172" y="60"/>
                  </a:lnTo>
                  <a:lnTo>
                    <a:pt x="172" y="64"/>
                  </a:lnTo>
                  <a:lnTo>
                    <a:pt x="176" y="64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76" y="72"/>
                  </a:lnTo>
                  <a:lnTo>
                    <a:pt x="180" y="72"/>
                  </a:lnTo>
                  <a:lnTo>
                    <a:pt x="180" y="76"/>
                  </a:lnTo>
                  <a:lnTo>
                    <a:pt x="188" y="72"/>
                  </a:lnTo>
                  <a:lnTo>
                    <a:pt x="192" y="72"/>
                  </a:lnTo>
                  <a:lnTo>
                    <a:pt x="192" y="72"/>
                  </a:lnTo>
                  <a:lnTo>
                    <a:pt x="192" y="96"/>
                  </a:lnTo>
                  <a:lnTo>
                    <a:pt x="188" y="104"/>
                  </a:lnTo>
                  <a:lnTo>
                    <a:pt x="188" y="108"/>
                  </a:lnTo>
                  <a:lnTo>
                    <a:pt x="188" y="112"/>
                  </a:lnTo>
                  <a:lnTo>
                    <a:pt x="188" y="112"/>
                  </a:lnTo>
                  <a:lnTo>
                    <a:pt x="180" y="116"/>
                  </a:lnTo>
                  <a:lnTo>
                    <a:pt x="176" y="120"/>
                  </a:lnTo>
                  <a:lnTo>
                    <a:pt x="172" y="120"/>
                  </a:lnTo>
                  <a:lnTo>
                    <a:pt x="172" y="120"/>
                  </a:lnTo>
                  <a:lnTo>
                    <a:pt x="168" y="120"/>
                  </a:lnTo>
                  <a:lnTo>
                    <a:pt x="164" y="120"/>
                  </a:lnTo>
                  <a:lnTo>
                    <a:pt x="160" y="124"/>
                  </a:lnTo>
                  <a:lnTo>
                    <a:pt x="156" y="124"/>
                  </a:lnTo>
                  <a:lnTo>
                    <a:pt x="148" y="124"/>
                  </a:lnTo>
                  <a:lnTo>
                    <a:pt x="148" y="124"/>
                  </a:lnTo>
                  <a:lnTo>
                    <a:pt x="144" y="124"/>
                  </a:lnTo>
                  <a:lnTo>
                    <a:pt x="144" y="120"/>
                  </a:lnTo>
                  <a:lnTo>
                    <a:pt x="144" y="120"/>
                  </a:lnTo>
                  <a:lnTo>
                    <a:pt x="140" y="120"/>
                  </a:lnTo>
                  <a:lnTo>
                    <a:pt x="136" y="120"/>
                  </a:lnTo>
                  <a:lnTo>
                    <a:pt x="132" y="120"/>
                  </a:lnTo>
                  <a:lnTo>
                    <a:pt x="128" y="124"/>
                  </a:lnTo>
                  <a:lnTo>
                    <a:pt x="124" y="128"/>
                  </a:lnTo>
                  <a:lnTo>
                    <a:pt x="116" y="132"/>
                  </a:lnTo>
                  <a:lnTo>
                    <a:pt x="108" y="136"/>
                  </a:lnTo>
                  <a:lnTo>
                    <a:pt x="108" y="136"/>
                  </a:lnTo>
                  <a:lnTo>
                    <a:pt x="100" y="140"/>
                  </a:lnTo>
                  <a:lnTo>
                    <a:pt x="100" y="140"/>
                  </a:lnTo>
                  <a:lnTo>
                    <a:pt x="96" y="140"/>
                  </a:lnTo>
                  <a:lnTo>
                    <a:pt x="96" y="140"/>
                  </a:lnTo>
                  <a:lnTo>
                    <a:pt x="96" y="140"/>
                  </a:lnTo>
                  <a:lnTo>
                    <a:pt x="92" y="148"/>
                  </a:lnTo>
                  <a:lnTo>
                    <a:pt x="92" y="148"/>
                  </a:lnTo>
                  <a:lnTo>
                    <a:pt x="88" y="152"/>
                  </a:lnTo>
                  <a:lnTo>
                    <a:pt x="88" y="156"/>
                  </a:lnTo>
                  <a:lnTo>
                    <a:pt x="84" y="160"/>
                  </a:lnTo>
                  <a:lnTo>
                    <a:pt x="80" y="160"/>
                  </a:lnTo>
                  <a:lnTo>
                    <a:pt x="84" y="164"/>
                  </a:lnTo>
                  <a:lnTo>
                    <a:pt x="84" y="168"/>
                  </a:lnTo>
                  <a:lnTo>
                    <a:pt x="80" y="168"/>
                  </a:lnTo>
                  <a:lnTo>
                    <a:pt x="80" y="168"/>
                  </a:lnTo>
                  <a:lnTo>
                    <a:pt x="80" y="172"/>
                  </a:lnTo>
                  <a:lnTo>
                    <a:pt x="80" y="176"/>
                  </a:lnTo>
                  <a:lnTo>
                    <a:pt x="80" y="176"/>
                  </a:lnTo>
                  <a:lnTo>
                    <a:pt x="76" y="180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68" y="176"/>
                  </a:lnTo>
                  <a:lnTo>
                    <a:pt x="64" y="176"/>
                  </a:lnTo>
                  <a:lnTo>
                    <a:pt x="64" y="176"/>
                  </a:lnTo>
                  <a:lnTo>
                    <a:pt x="64" y="176"/>
                  </a:lnTo>
                  <a:lnTo>
                    <a:pt x="60" y="176"/>
                  </a:lnTo>
                  <a:lnTo>
                    <a:pt x="56" y="176"/>
                  </a:lnTo>
                  <a:lnTo>
                    <a:pt x="56" y="176"/>
                  </a:lnTo>
                  <a:lnTo>
                    <a:pt x="52" y="180"/>
                  </a:lnTo>
                  <a:lnTo>
                    <a:pt x="52" y="176"/>
                  </a:lnTo>
                  <a:lnTo>
                    <a:pt x="52" y="176"/>
                  </a:lnTo>
                  <a:lnTo>
                    <a:pt x="48" y="176"/>
                  </a:lnTo>
                  <a:lnTo>
                    <a:pt x="48" y="172"/>
                  </a:lnTo>
                  <a:lnTo>
                    <a:pt x="48" y="172"/>
                  </a:lnTo>
                  <a:lnTo>
                    <a:pt x="48" y="172"/>
                  </a:lnTo>
                  <a:lnTo>
                    <a:pt x="44" y="172"/>
                  </a:lnTo>
                  <a:lnTo>
                    <a:pt x="44" y="172"/>
                  </a:lnTo>
                  <a:lnTo>
                    <a:pt x="44" y="172"/>
                  </a:lnTo>
                  <a:lnTo>
                    <a:pt x="44" y="168"/>
                  </a:lnTo>
                  <a:lnTo>
                    <a:pt x="44" y="168"/>
                  </a:lnTo>
                  <a:lnTo>
                    <a:pt x="44" y="164"/>
                  </a:lnTo>
                  <a:lnTo>
                    <a:pt x="44" y="164"/>
                  </a:lnTo>
                  <a:lnTo>
                    <a:pt x="40" y="164"/>
                  </a:lnTo>
                  <a:lnTo>
                    <a:pt x="44" y="160"/>
                  </a:lnTo>
                  <a:lnTo>
                    <a:pt x="40" y="156"/>
                  </a:lnTo>
                  <a:lnTo>
                    <a:pt x="40" y="156"/>
                  </a:lnTo>
                  <a:lnTo>
                    <a:pt x="40" y="152"/>
                  </a:lnTo>
                  <a:lnTo>
                    <a:pt x="36" y="156"/>
                  </a:lnTo>
                  <a:lnTo>
                    <a:pt x="36" y="156"/>
                  </a:lnTo>
                  <a:lnTo>
                    <a:pt x="32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60"/>
                  </a:lnTo>
                  <a:lnTo>
                    <a:pt x="20" y="160"/>
                  </a:lnTo>
                  <a:lnTo>
                    <a:pt x="20" y="156"/>
                  </a:lnTo>
                  <a:lnTo>
                    <a:pt x="16" y="156"/>
                  </a:lnTo>
                  <a:lnTo>
                    <a:pt x="16" y="160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48"/>
                  </a:lnTo>
                  <a:lnTo>
                    <a:pt x="12" y="148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4" y="144"/>
                  </a:lnTo>
                  <a:lnTo>
                    <a:pt x="4" y="140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2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4" name="Freeform 119"/>
            <p:cNvSpPr>
              <a:spLocks/>
            </p:cNvSpPr>
            <p:nvPr/>
          </p:nvSpPr>
          <p:spPr bwMode="auto">
            <a:xfrm>
              <a:off x="3233738" y="3021013"/>
              <a:ext cx="139700" cy="101600"/>
            </a:xfrm>
            <a:custGeom>
              <a:avLst/>
              <a:gdLst>
                <a:gd name="T0" fmla="*/ 0 w 88"/>
                <a:gd name="T1" fmla="*/ 52 h 64"/>
                <a:gd name="T2" fmla="*/ 0 w 88"/>
                <a:gd name="T3" fmla="*/ 48 h 64"/>
                <a:gd name="T4" fmla="*/ 4 w 88"/>
                <a:gd name="T5" fmla="*/ 44 h 64"/>
                <a:gd name="T6" fmla="*/ 4 w 88"/>
                <a:gd name="T7" fmla="*/ 40 h 64"/>
                <a:gd name="T8" fmla="*/ 8 w 88"/>
                <a:gd name="T9" fmla="*/ 32 h 64"/>
                <a:gd name="T10" fmla="*/ 12 w 88"/>
                <a:gd name="T11" fmla="*/ 28 h 64"/>
                <a:gd name="T12" fmla="*/ 16 w 88"/>
                <a:gd name="T13" fmla="*/ 20 h 64"/>
                <a:gd name="T14" fmla="*/ 20 w 88"/>
                <a:gd name="T15" fmla="*/ 20 h 64"/>
                <a:gd name="T16" fmla="*/ 28 w 88"/>
                <a:gd name="T17" fmla="*/ 16 h 64"/>
                <a:gd name="T18" fmla="*/ 36 w 88"/>
                <a:gd name="T19" fmla="*/ 12 h 64"/>
                <a:gd name="T20" fmla="*/ 48 w 88"/>
                <a:gd name="T21" fmla="*/ 4 h 64"/>
                <a:gd name="T22" fmla="*/ 56 w 88"/>
                <a:gd name="T23" fmla="*/ 0 h 64"/>
                <a:gd name="T24" fmla="*/ 64 w 88"/>
                <a:gd name="T25" fmla="*/ 0 h 64"/>
                <a:gd name="T26" fmla="*/ 64 w 88"/>
                <a:gd name="T27" fmla="*/ 4 h 64"/>
                <a:gd name="T28" fmla="*/ 64 w 88"/>
                <a:gd name="T29" fmla="*/ 8 h 64"/>
                <a:gd name="T30" fmla="*/ 64 w 88"/>
                <a:gd name="T31" fmla="*/ 12 h 64"/>
                <a:gd name="T32" fmla="*/ 76 w 88"/>
                <a:gd name="T33" fmla="*/ 24 h 64"/>
                <a:gd name="T34" fmla="*/ 84 w 88"/>
                <a:gd name="T35" fmla="*/ 24 h 64"/>
                <a:gd name="T36" fmla="*/ 84 w 88"/>
                <a:gd name="T37" fmla="*/ 28 h 64"/>
                <a:gd name="T38" fmla="*/ 88 w 88"/>
                <a:gd name="T39" fmla="*/ 32 h 64"/>
                <a:gd name="T40" fmla="*/ 88 w 88"/>
                <a:gd name="T41" fmla="*/ 36 h 64"/>
                <a:gd name="T42" fmla="*/ 88 w 88"/>
                <a:gd name="T43" fmla="*/ 36 h 64"/>
                <a:gd name="T44" fmla="*/ 84 w 88"/>
                <a:gd name="T45" fmla="*/ 40 h 64"/>
                <a:gd name="T46" fmla="*/ 80 w 88"/>
                <a:gd name="T47" fmla="*/ 44 h 64"/>
                <a:gd name="T48" fmla="*/ 76 w 88"/>
                <a:gd name="T49" fmla="*/ 44 h 64"/>
                <a:gd name="T50" fmla="*/ 76 w 88"/>
                <a:gd name="T51" fmla="*/ 48 h 64"/>
                <a:gd name="T52" fmla="*/ 72 w 88"/>
                <a:gd name="T53" fmla="*/ 52 h 64"/>
                <a:gd name="T54" fmla="*/ 60 w 88"/>
                <a:gd name="T55" fmla="*/ 48 h 64"/>
                <a:gd name="T56" fmla="*/ 56 w 88"/>
                <a:gd name="T57" fmla="*/ 48 h 64"/>
                <a:gd name="T58" fmla="*/ 52 w 88"/>
                <a:gd name="T59" fmla="*/ 48 h 64"/>
                <a:gd name="T60" fmla="*/ 44 w 88"/>
                <a:gd name="T61" fmla="*/ 48 h 64"/>
                <a:gd name="T62" fmla="*/ 32 w 88"/>
                <a:gd name="T63" fmla="*/ 52 h 64"/>
                <a:gd name="T64" fmla="*/ 28 w 88"/>
                <a:gd name="T65" fmla="*/ 52 h 64"/>
                <a:gd name="T66" fmla="*/ 32 w 88"/>
                <a:gd name="T67" fmla="*/ 56 h 64"/>
                <a:gd name="T68" fmla="*/ 32 w 88"/>
                <a:gd name="T69" fmla="*/ 64 h 64"/>
                <a:gd name="T70" fmla="*/ 28 w 88"/>
                <a:gd name="T71" fmla="*/ 64 h 64"/>
                <a:gd name="T72" fmla="*/ 24 w 88"/>
                <a:gd name="T73" fmla="*/ 64 h 64"/>
                <a:gd name="T74" fmla="*/ 16 w 88"/>
                <a:gd name="T75" fmla="*/ 64 h 64"/>
                <a:gd name="T76" fmla="*/ 12 w 88"/>
                <a:gd name="T77" fmla="*/ 60 h 64"/>
                <a:gd name="T78" fmla="*/ 12 w 88"/>
                <a:gd name="T79" fmla="*/ 60 h 64"/>
                <a:gd name="T80" fmla="*/ 4 w 88"/>
                <a:gd name="T81" fmla="*/ 56 h 64"/>
                <a:gd name="T82" fmla="*/ 0 w 88"/>
                <a:gd name="T83" fmla="*/ 5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8" h="64">
                  <a:moveTo>
                    <a:pt x="0" y="56"/>
                  </a:moveTo>
                  <a:lnTo>
                    <a:pt x="0" y="52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" y="48"/>
                  </a:lnTo>
                  <a:lnTo>
                    <a:pt x="4" y="44"/>
                  </a:lnTo>
                  <a:lnTo>
                    <a:pt x="0" y="40"/>
                  </a:lnTo>
                  <a:lnTo>
                    <a:pt x="4" y="40"/>
                  </a:lnTo>
                  <a:lnTo>
                    <a:pt x="8" y="36"/>
                  </a:lnTo>
                  <a:lnTo>
                    <a:pt x="8" y="32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36" y="12"/>
                  </a:lnTo>
                  <a:lnTo>
                    <a:pt x="44" y="8"/>
                  </a:lnTo>
                  <a:lnTo>
                    <a:pt x="48" y="4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4" y="12"/>
                  </a:lnTo>
                  <a:lnTo>
                    <a:pt x="76" y="20"/>
                  </a:lnTo>
                  <a:lnTo>
                    <a:pt x="76" y="24"/>
                  </a:lnTo>
                  <a:lnTo>
                    <a:pt x="80" y="28"/>
                  </a:lnTo>
                  <a:lnTo>
                    <a:pt x="84" y="24"/>
                  </a:lnTo>
                  <a:lnTo>
                    <a:pt x="84" y="24"/>
                  </a:lnTo>
                  <a:lnTo>
                    <a:pt x="84" y="28"/>
                  </a:lnTo>
                  <a:lnTo>
                    <a:pt x="88" y="28"/>
                  </a:lnTo>
                  <a:lnTo>
                    <a:pt x="88" y="32"/>
                  </a:lnTo>
                  <a:lnTo>
                    <a:pt x="84" y="32"/>
                  </a:lnTo>
                  <a:lnTo>
                    <a:pt x="88" y="36"/>
                  </a:lnTo>
                  <a:lnTo>
                    <a:pt x="88" y="36"/>
                  </a:lnTo>
                  <a:lnTo>
                    <a:pt x="88" y="36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0" y="44"/>
                  </a:lnTo>
                  <a:lnTo>
                    <a:pt x="80" y="44"/>
                  </a:lnTo>
                  <a:lnTo>
                    <a:pt x="76" y="44"/>
                  </a:lnTo>
                  <a:lnTo>
                    <a:pt x="76" y="44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2" y="48"/>
                  </a:lnTo>
                  <a:lnTo>
                    <a:pt x="72" y="52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56" y="48"/>
                  </a:lnTo>
                  <a:lnTo>
                    <a:pt x="56" y="48"/>
                  </a:lnTo>
                  <a:lnTo>
                    <a:pt x="52" y="48"/>
                  </a:lnTo>
                  <a:lnTo>
                    <a:pt x="48" y="48"/>
                  </a:lnTo>
                  <a:lnTo>
                    <a:pt x="44" y="48"/>
                  </a:lnTo>
                  <a:lnTo>
                    <a:pt x="40" y="52"/>
                  </a:lnTo>
                  <a:lnTo>
                    <a:pt x="32" y="52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28" y="56"/>
                  </a:lnTo>
                  <a:lnTo>
                    <a:pt x="32" y="56"/>
                  </a:lnTo>
                  <a:lnTo>
                    <a:pt x="32" y="60"/>
                  </a:lnTo>
                  <a:lnTo>
                    <a:pt x="32" y="64"/>
                  </a:lnTo>
                  <a:lnTo>
                    <a:pt x="28" y="64"/>
                  </a:lnTo>
                  <a:lnTo>
                    <a:pt x="28" y="64"/>
                  </a:lnTo>
                  <a:lnTo>
                    <a:pt x="24" y="64"/>
                  </a:lnTo>
                  <a:lnTo>
                    <a:pt x="24" y="64"/>
                  </a:lnTo>
                  <a:lnTo>
                    <a:pt x="20" y="64"/>
                  </a:lnTo>
                  <a:lnTo>
                    <a:pt x="16" y="64"/>
                  </a:lnTo>
                  <a:lnTo>
                    <a:pt x="16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8" y="60"/>
                  </a:lnTo>
                  <a:lnTo>
                    <a:pt x="4" y="56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5" name="Freeform 120"/>
            <p:cNvSpPr>
              <a:spLocks/>
            </p:cNvSpPr>
            <p:nvPr/>
          </p:nvSpPr>
          <p:spPr bwMode="auto">
            <a:xfrm>
              <a:off x="3005138" y="2989263"/>
              <a:ext cx="120650" cy="88900"/>
            </a:xfrm>
            <a:custGeom>
              <a:avLst/>
              <a:gdLst>
                <a:gd name="T0" fmla="*/ 16 w 76"/>
                <a:gd name="T1" fmla="*/ 8 h 56"/>
                <a:gd name="T2" fmla="*/ 20 w 76"/>
                <a:gd name="T3" fmla="*/ 4 h 56"/>
                <a:gd name="T4" fmla="*/ 32 w 76"/>
                <a:gd name="T5" fmla="*/ 0 h 56"/>
                <a:gd name="T6" fmla="*/ 40 w 76"/>
                <a:gd name="T7" fmla="*/ 4 h 56"/>
                <a:gd name="T8" fmla="*/ 44 w 76"/>
                <a:gd name="T9" fmla="*/ 8 h 56"/>
                <a:gd name="T10" fmla="*/ 44 w 76"/>
                <a:gd name="T11" fmla="*/ 8 h 56"/>
                <a:gd name="T12" fmla="*/ 48 w 76"/>
                <a:gd name="T13" fmla="*/ 8 h 56"/>
                <a:gd name="T14" fmla="*/ 52 w 76"/>
                <a:gd name="T15" fmla="*/ 8 h 56"/>
                <a:gd name="T16" fmla="*/ 56 w 76"/>
                <a:gd name="T17" fmla="*/ 16 h 56"/>
                <a:gd name="T18" fmla="*/ 56 w 76"/>
                <a:gd name="T19" fmla="*/ 20 h 56"/>
                <a:gd name="T20" fmla="*/ 60 w 76"/>
                <a:gd name="T21" fmla="*/ 20 h 56"/>
                <a:gd name="T22" fmla="*/ 64 w 76"/>
                <a:gd name="T23" fmla="*/ 24 h 56"/>
                <a:gd name="T24" fmla="*/ 64 w 76"/>
                <a:gd name="T25" fmla="*/ 28 h 56"/>
                <a:gd name="T26" fmla="*/ 64 w 76"/>
                <a:gd name="T27" fmla="*/ 36 h 56"/>
                <a:gd name="T28" fmla="*/ 68 w 76"/>
                <a:gd name="T29" fmla="*/ 40 h 56"/>
                <a:gd name="T30" fmla="*/ 72 w 76"/>
                <a:gd name="T31" fmla="*/ 44 h 56"/>
                <a:gd name="T32" fmla="*/ 72 w 76"/>
                <a:gd name="T33" fmla="*/ 44 h 56"/>
                <a:gd name="T34" fmla="*/ 76 w 76"/>
                <a:gd name="T35" fmla="*/ 48 h 56"/>
                <a:gd name="T36" fmla="*/ 76 w 76"/>
                <a:gd name="T37" fmla="*/ 52 h 56"/>
                <a:gd name="T38" fmla="*/ 76 w 76"/>
                <a:gd name="T39" fmla="*/ 52 h 56"/>
                <a:gd name="T40" fmla="*/ 76 w 76"/>
                <a:gd name="T41" fmla="*/ 56 h 56"/>
                <a:gd name="T42" fmla="*/ 72 w 76"/>
                <a:gd name="T43" fmla="*/ 56 h 56"/>
                <a:gd name="T44" fmla="*/ 72 w 76"/>
                <a:gd name="T45" fmla="*/ 52 h 56"/>
                <a:gd name="T46" fmla="*/ 64 w 76"/>
                <a:gd name="T47" fmla="*/ 52 h 56"/>
                <a:gd name="T48" fmla="*/ 60 w 76"/>
                <a:gd name="T49" fmla="*/ 52 h 56"/>
                <a:gd name="T50" fmla="*/ 48 w 76"/>
                <a:gd name="T51" fmla="*/ 48 h 56"/>
                <a:gd name="T52" fmla="*/ 44 w 76"/>
                <a:gd name="T53" fmla="*/ 52 h 56"/>
                <a:gd name="T54" fmla="*/ 32 w 76"/>
                <a:gd name="T55" fmla="*/ 48 h 56"/>
                <a:gd name="T56" fmla="*/ 24 w 76"/>
                <a:gd name="T57" fmla="*/ 52 h 56"/>
                <a:gd name="T58" fmla="*/ 12 w 76"/>
                <a:gd name="T59" fmla="*/ 56 h 56"/>
                <a:gd name="T60" fmla="*/ 12 w 76"/>
                <a:gd name="T61" fmla="*/ 52 h 56"/>
                <a:gd name="T62" fmla="*/ 12 w 76"/>
                <a:gd name="T63" fmla="*/ 52 h 56"/>
                <a:gd name="T64" fmla="*/ 16 w 76"/>
                <a:gd name="T65" fmla="*/ 52 h 56"/>
                <a:gd name="T66" fmla="*/ 8 w 76"/>
                <a:gd name="T67" fmla="*/ 52 h 56"/>
                <a:gd name="T68" fmla="*/ 8 w 76"/>
                <a:gd name="T69" fmla="*/ 48 h 56"/>
                <a:gd name="T70" fmla="*/ 12 w 76"/>
                <a:gd name="T71" fmla="*/ 44 h 56"/>
                <a:gd name="T72" fmla="*/ 20 w 76"/>
                <a:gd name="T73" fmla="*/ 44 h 56"/>
                <a:gd name="T74" fmla="*/ 24 w 76"/>
                <a:gd name="T75" fmla="*/ 40 h 56"/>
                <a:gd name="T76" fmla="*/ 28 w 76"/>
                <a:gd name="T77" fmla="*/ 40 h 56"/>
                <a:gd name="T78" fmla="*/ 28 w 76"/>
                <a:gd name="T79" fmla="*/ 40 h 56"/>
                <a:gd name="T80" fmla="*/ 36 w 76"/>
                <a:gd name="T81" fmla="*/ 40 h 56"/>
                <a:gd name="T82" fmla="*/ 40 w 76"/>
                <a:gd name="T83" fmla="*/ 44 h 56"/>
                <a:gd name="T84" fmla="*/ 44 w 76"/>
                <a:gd name="T85" fmla="*/ 40 h 56"/>
                <a:gd name="T86" fmla="*/ 44 w 76"/>
                <a:gd name="T87" fmla="*/ 40 h 56"/>
                <a:gd name="T88" fmla="*/ 36 w 76"/>
                <a:gd name="T89" fmla="*/ 36 h 56"/>
                <a:gd name="T90" fmla="*/ 28 w 76"/>
                <a:gd name="T91" fmla="*/ 36 h 56"/>
                <a:gd name="T92" fmla="*/ 24 w 76"/>
                <a:gd name="T93" fmla="*/ 36 h 56"/>
                <a:gd name="T94" fmla="*/ 16 w 76"/>
                <a:gd name="T95" fmla="*/ 40 h 56"/>
                <a:gd name="T96" fmla="*/ 12 w 76"/>
                <a:gd name="T97" fmla="*/ 40 h 56"/>
                <a:gd name="T98" fmla="*/ 12 w 76"/>
                <a:gd name="T99" fmla="*/ 36 h 56"/>
                <a:gd name="T100" fmla="*/ 12 w 76"/>
                <a:gd name="T101" fmla="*/ 36 h 56"/>
                <a:gd name="T102" fmla="*/ 8 w 76"/>
                <a:gd name="T103" fmla="*/ 32 h 56"/>
                <a:gd name="T104" fmla="*/ 0 w 76"/>
                <a:gd name="T105" fmla="*/ 24 h 56"/>
                <a:gd name="T106" fmla="*/ 12 w 76"/>
                <a:gd name="T107" fmla="*/ 1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6" h="56">
                  <a:moveTo>
                    <a:pt x="12" y="8"/>
                  </a:moveTo>
                  <a:lnTo>
                    <a:pt x="16" y="8"/>
                  </a:lnTo>
                  <a:lnTo>
                    <a:pt x="16" y="8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2" y="12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60" y="20"/>
                  </a:lnTo>
                  <a:lnTo>
                    <a:pt x="64" y="24"/>
                  </a:lnTo>
                  <a:lnTo>
                    <a:pt x="64" y="24"/>
                  </a:lnTo>
                  <a:lnTo>
                    <a:pt x="64" y="28"/>
                  </a:lnTo>
                  <a:lnTo>
                    <a:pt x="64" y="28"/>
                  </a:lnTo>
                  <a:lnTo>
                    <a:pt x="64" y="32"/>
                  </a:lnTo>
                  <a:lnTo>
                    <a:pt x="64" y="36"/>
                  </a:lnTo>
                  <a:lnTo>
                    <a:pt x="64" y="36"/>
                  </a:lnTo>
                  <a:lnTo>
                    <a:pt x="68" y="40"/>
                  </a:lnTo>
                  <a:lnTo>
                    <a:pt x="68" y="44"/>
                  </a:lnTo>
                  <a:lnTo>
                    <a:pt x="72" y="44"/>
                  </a:lnTo>
                  <a:lnTo>
                    <a:pt x="72" y="44"/>
                  </a:lnTo>
                  <a:lnTo>
                    <a:pt x="72" y="44"/>
                  </a:lnTo>
                  <a:lnTo>
                    <a:pt x="72" y="44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6" y="52"/>
                  </a:lnTo>
                  <a:lnTo>
                    <a:pt x="76" y="52"/>
                  </a:lnTo>
                  <a:lnTo>
                    <a:pt x="76" y="52"/>
                  </a:lnTo>
                  <a:lnTo>
                    <a:pt x="76" y="56"/>
                  </a:lnTo>
                  <a:lnTo>
                    <a:pt x="76" y="56"/>
                  </a:lnTo>
                  <a:lnTo>
                    <a:pt x="76" y="56"/>
                  </a:lnTo>
                  <a:lnTo>
                    <a:pt x="72" y="56"/>
                  </a:lnTo>
                  <a:lnTo>
                    <a:pt x="72" y="52"/>
                  </a:lnTo>
                  <a:lnTo>
                    <a:pt x="72" y="52"/>
                  </a:lnTo>
                  <a:lnTo>
                    <a:pt x="68" y="56"/>
                  </a:lnTo>
                  <a:lnTo>
                    <a:pt x="64" y="52"/>
                  </a:lnTo>
                  <a:lnTo>
                    <a:pt x="60" y="52"/>
                  </a:lnTo>
                  <a:lnTo>
                    <a:pt x="60" y="52"/>
                  </a:lnTo>
                  <a:lnTo>
                    <a:pt x="56" y="48"/>
                  </a:lnTo>
                  <a:lnTo>
                    <a:pt x="48" y="48"/>
                  </a:lnTo>
                  <a:lnTo>
                    <a:pt x="44" y="52"/>
                  </a:lnTo>
                  <a:lnTo>
                    <a:pt x="44" y="52"/>
                  </a:lnTo>
                  <a:lnTo>
                    <a:pt x="44" y="48"/>
                  </a:lnTo>
                  <a:lnTo>
                    <a:pt x="32" y="48"/>
                  </a:lnTo>
                  <a:lnTo>
                    <a:pt x="28" y="52"/>
                  </a:lnTo>
                  <a:lnTo>
                    <a:pt x="24" y="52"/>
                  </a:lnTo>
                  <a:lnTo>
                    <a:pt x="16" y="52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2" y="52"/>
                  </a:lnTo>
                  <a:lnTo>
                    <a:pt x="8" y="52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6" y="52"/>
                  </a:lnTo>
                  <a:lnTo>
                    <a:pt x="12" y="48"/>
                  </a:lnTo>
                  <a:lnTo>
                    <a:pt x="8" y="52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44"/>
                  </a:lnTo>
                  <a:lnTo>
                    <a:pt x="12" y="44"/>
                  </a:lnTo>
                  <a:lnTo>
                    <a:pt x="16" y="44"/>
                  </a:lnTo>
                  <a:lnTo>
                    <a:pt x="20" y="44"/>
                  </a:lnTo>
                  <a:lnTo>
                    <a:pt x="20" y="40"/>
                  </a:lnTo>
                  <a:lnTo>
                    <a:pt x="24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32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40" y="44"/>
                  </a:lnTo>
                  <a:lnTo>
                    <a:pt x="44" y="44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0" y="36"/>
                  </a:lnTo>
                  <a:lnTo>
                    <a:pt x="36" y="36"/>
                  </a:lnTo>
                  <a:lnTo>
                    <a:pt x="32" y="36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4" y="36"/>
                  </a:lnTo>
                  <a:lnTo>
                    <a:pt x="20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6"/>
                  </a:lnTo>
                  <a:lnTo>
                    <a:pt x="8" y="36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0" y="24"/>
                  </a:lnTo>
                  <a:lnTo>
                    <a:pt x="8" y="20"/>
                  </a:lnTo>
                  <a:lnTo>
                    <a:pt x="12" y="12"/>
                  </a:lnTo>
                  <a:lnTo>
                    <a:pt x="12" y="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6" name="Freeform 121"/>
            <p:cNvSpPr>
              <a:spLocks/>
            </p:cNvSpPr>
            <p:nvPr/>
          </p:nvSpPr>
          <p:spPr bwMode="auto">
            <a:xfrm>
              <a:off x="3017838" y="3046413"/>
              <a:ext cx="57150" cy="12700"/>
            </a:xfrm>
            <a:custGeom>
              <a:avLst/>
              <a:gdLst>
                <a:gd name="T0" fmla="*/ 0 w 36"/>
                <a:gd name="T1" fmla="*/ 8 h 8"/>
                <a:gd name="T2" fmla="*/ 4 w 36"/>
                <a:gd name="T3" fmla="*/ 8 h 8"/>
                <a:gd name="T4" fmla="*/ 8 w 36"/>
                <a:gd name="T5" fmla="*/ 8 h 8"/>
                <a:gd name="T6" fmla="*/ 12 w 36"/>
                <a:gd name="T7" fmla="*/ 8 h 8"/>
                <a:gd name="T8" fmla="*/ 12 w 36"/>
                <a:gd name="T9" fmla="*/ 4 h 8"/>
                <a:gd name="T10" fmla="*/ 16 w 36"/>
                <a:gd name="T11" fmla="*/ 4 h 8"/>
                <a:gd name="T12" fmla="*/ 20 w 36"/>
                <a:gd name="T13" fmla="*/ 4 h 8"/>
                <a:gd name="T14" fmla="*/ 20 w 36"/>
                <a:gd name="T15" fmla="*/ 4 h 8"/>
                <a:gd name="T16" fmla="*/ 20 w 36"/>
                <a:gd name="T17" fmla="*/ 4 h 8"/>
                <a:gd name="T18" fmla="*/ 20 w 36"/>
                <a:gd name="T19" fmla="*/ 4 h 8"/>
                <a:gd name="T20" fmla="*/ 24 w 36"/>
                <a:gd name="T21" fmla="*/ 4 h 8"/>
                <a:gd name="T22" fmla="*/ 28 w 36"/>
                <a:gd name="T23" fmla="*/ 4 h 8"/>
                <a:gd name="T24" fmla="*/ 28 w 36"/>
                <a:gd name="T25" fmla="*/ 4 h 8"/>
                <a:gd name="T26" fmla="*/ 32 w 36"/>
                <a:gd name="T27" fmla="*/ 8 h 8"/>
                <a:gd name="T28" fmla="*/ 36 w 36"/>
                <a:gd name="T29" fmla="*/ 8 h 8"/>
                <a:gd name="T30" fmla="*/ 36 w 36"/>
                <a:gd name="T31" fmla="*/ 4 h 8"/>
                <a:gd name="T32" fmla="*/ 36 w 36"/>
                <a:gd name="T33" fmla="*/ 4 h 8"/>
                <a:gd name="T34" fmla="*/ 36 w 36"/>
                <a:gd name="T35" fmla="*/ 4 h 8"/>
                <a:gd name="T36" fmla="*/ 32 w 36"/>
                <a:gd name="T37" fmla="*/ 0 h 8"/>
                <a:gd name="T38" fmla="*/ 28 w 36"/>
                <a:gd name="T39" fmla="*/ 0 h 8"/>
                <a:gd name="T40" fmla="*/ 24 w 36"/>
                <a:gd name="T41" fmla="*/ 0 h 8"/>
                <a:gd name="T42" fmla="*/ 20 w 36"/>
                <a:gd name="T43" fmla="*/ 0 h 8"/>
                <a:gd name="T44" fmla="*/ 20 w 36"/>
                <a:gd name="T45" fmla="*/ 0 h 8"/>
                <a:gd name="T46" fmla="*/ 16 w 36"/>
                <a:gd name="T47" fmla="*/ 0 h 8"/>
                <a:gd name="T48" fmla="*/ 12 w 36"/>
                <a:gd name="T49" fmla="*/ 4 h 8"/>
                <a:gd name="T50" fmla="*/ 8 w 36"/>
                <a:gd name="T51" fmla="*/ 4 h 8"/>
                <a:gd name="T52" fmla="*/ 8 w 36"/>
                <a:gd name="T53" fmla="*/ 4 h 8"/>
                <a:gd name="T54" fmla="*/ 4 w 36"/>
                <a:gd name="T55" fmla="*/ 4 h 8"/>
                <a:gd name="T56" fmla="*/ 4 w 36"/>
                <a:gd name="T57" fmla="*/ 4 h 8"/>
                <a:gd name="T58" fmla="*/ 8 w 36"/>
                <a:gd name="T59" fmla="*/ 8 h 8"/>
                <a:gd name="T60" fmla="*/ 8 w 36"/>
                <a:gd name="T61" fmla="*/ 8 h 8"/>
                <a:gd name="T62" fmla="*/ 8 w 36"/>
                <a:gd name="T63" fmla="*/ 8 h 8"/>
                <a:gd name="T64" fmla="*/ 4 w 36"/>
                <a:gd name="T65" fmla="*/ 8 h 8"/>
                <a:gd name="T66" fmla="*/ 4 w 36"/>
                <a:gd name="T67" fmla="*/ 4 h 8"/>
                <a:gd name="T68" fmla="*/ 0 w 36"/>
                <a:gd name="T69" fmla="*/ 8 h 8"/>
                <a:gd name="T70" fmla="*/ 0 w 36"/>
                <a:gd name="T71" fmla="*/ 8 h 8"/>
                <a:gd name="T72" fmla="*/ 0 w 36"/>
                <a:gd name="T7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" h="8">
                  <a:moveTo>
                    <a:pt x="0" y="8"/>
                  </a:moveTo>
                  <a:lnTo>
                    <a:pt x="4" y="8"/>
                  </a:lnTo>
                  <a:lnTo>
                    <a:pt x="8" y="8"/>
                  </a:lnTo>
                  <a:lnTo>
                    <a:pt x="12" y="8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2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4" y="8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7" name="Freeform 122"/>
            <p:cNvSpPr>
              <a:spLocks/>
            </p:cNvSpPr>
            <p:nvPr/>
          </p:nvSpPr>
          <p:spPr bwMode="auto">
            <a:xfrm>
              <a:off x="3024188" y="3065463"/>
              <a:ext cx="57150" cy="38100"/>
            </a:xfrm>
            <a:custGeom>
              <a:avLst/>
              <a:gdLst>
                <a:gd name="T0" fmla="*/ 0 w 36"/>
                <a:gd name="T1" fmla="*/ 8 h 24"/>
                <a:gd name="T2" fmla="*/ 0 w 36"/>
                <a:gd name="T3" fmla="*/ 8 h 24"/>
                <a:gd name="T4" fmla="*/ 4 w 36"/>
                <a:gd name="T5" fmla="*/ 4 h 24"/>
                <a:gd name="T6" fmla="*/ 12 w 36"/>
                <a:gd name="T7" fmla="*/ 4 h 24"/>
                <a:gd name="T8" fmla="*/ 16 w 36"/>
                <a:gd name="T9" fmla="*/ 4 h 24"/>
                <a:gd name="T10" fmla="*/ 20 w 36"/>
                <a:gd name="T11" fmla="*/ 0 h 24"/>
                <a:gd name="T12" fmla="*/ 32 w 36"/>
                <a:gd name="T13" fmla="*/ 0 h 24"/>
                <a:gd name="T14" fmla="*/ 32 w 36"/>
                <a:gd name="T15" fmla="*/ 4 h 24"/>
                <a:gd name="T16" fmla="*/ 32 w 36"/>
                <a:gd name="T17" fmla="*/ 4 h 24"/>
                <a:gd name="T18" fmla="*/ 32 w 36"/>
                <a:gd name="T19" fmla="*/ 8 h 24"/>
                <a:gd name="T20" fmla="*/ 32 w 36"/>
                <a:gd name="T21" fmla="*/ 12 h 24"/>
                <a:gd name="T22" fmla="*/ 36 w 36"/>
                <a:gd name="T23" fmla="*/ 12 h 24"/>
                <a:gd name="T24" fmla="*/ 36 w 36"/>
                <a:gd name="T25" fmla="*/ 16 h 24"/>
                <a:gd name="T26" fmla="*/ 32 w 36"/>
                <a:gd name="T27" fmla="*/ 16 h 24"/>
                <a:gd name="T28" fmla="*/ 28 w 36"/>
                <a:gd name="T29" fmla="*/ 16 h 24"/>
                <a:gd name="T30" fmla="*/ 24 w 36"/>
                <a:gd name="T31" fmla="*/ 20 h 24"/>
                <a:gd name="T32" fmla="*/ 24 w 36"/>
                <a:gd name="T33" fmla="*/ 20 h 24"/>
                <a:gd name="T34" fmla="*/ 20 w 36"/>
                <a:gd name="T35" fmla="*/ 24 h 24"/>
                <a:gd name="T36" fmla="*/ 20 w 36"/>
                <a:gd name="T37" fmla="*/ 24 h 24"/>
                <a:gd name="T38" fmla="*/ 16 w 36"/>
                <a:gd name="T39" fmla="*/ 24 h 24"/>
                <a:gd name="T40" fmla="*/ 20 w 36"/>
                <a:gd name="T41" fmla="*/ 20 h 24"/>
                <a:gd name="T42" fmla="*/ 12 w 36"/>
                <a:gd name="T43" fmla="*/ 20 h 24"/>
                <a:gd name="T44" fmla="*/ 16 w 36"/>
                <a:gd name="T45" fmla="*/ 20 h 24"/>
                <a:gd name="T46" fmla="*/ 16 w 36"/>
                <a:gd name="T47" fmla="*/ 16 h 24"/>
                <a:gd name="T48" fmla="*/ 16 w 36"/>
                <a:gd name="T49" fmla="*/ 16 h 24"/>
                <a:gd name="T50" fmla="*/ 16 w 36"/>
                <a:gd name="T51" fmla="*/ 16 h 24"/>
                <a:gd name="T52" fmla="*/ 12 w 36"/>
                <a:gd name="T53" fmla="*/ 16 h 24"/>
                <a:gd name="T54" fmla="*/ 12 w 36"/>
                <a:gd name="T55" fmla="*/ 16 h 24"/>
                <a:gd name="T56" fmla="*/ 16 w 36"/>
                <a:gd name="T57" fmla="*/ 16 h 24"/>
                <a:gd name="T58" fmla="*/ 20 w 36"/>
                <a:gd name="T59" fmla="*/ 12 h 24"/>
                <a:gd name="T60" fmla="*/ 16 w 36"/>
                <a:gd name="T61" fmla="*/ 12 h 24"/>
                <a:gd name="T62" fmla="*/ 12 w 36"/>
                <a:gd name="T63" fmla="*/ 12 h 24"/>
                <a:gd name="T64" fmla="*/ 8 w 36"/>
                <a:gd name="T65" fmla="*/ 12 h 24"/>
                <a:gd name="T66" fmla="*/ 8 w 36"/>
                <a:gd name="T67" fmla="*/ 12 h 24"/>
                <a:gd name="T68" fmla="*/ 8 w 36"/>
                <a:gd name="T69" fmla="*/ 12 h 24"/>
                <a:gd name="T70" fmla="*/ 4 w 36"/>
                <a:gd name="T71" fmla="*/ 12 h 24"/>
                <a:gd name="T72" fmla="*/ 4 w 36"/>
                <a:gd name="T73" fmla="*/ 8 h 24"/>
                <a:gd name="T74" fmla="*/ 4 w 36"/>
                <a:gd name="T75" fmla="*/ 8 h 24"/>
                <a:gd name="T76" fmla="*/ 4 w 36"/>
                <a:gd name="T77" fmla="*/ 8 h 24"/>
                <a:gd name="T78" fmla="*/ 0 w 36"/>
                <a:gd name="T79" fmla="*/ 8 h 24"/>
                <a:gd name="T80" fmla="*/ 0 w 36"/>
                <a:gd name="T81" fmla="*/ 8 h 24"/>
                <a:gd name="T82" fmla="*/ 0 w 36"/>
                <a:gd name="T83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" h="24">
                  <a:moveTo>
                    <a:pt x="0" y="8"/>
                  </a:moveTo>
                  <a:lnTo>
                    <a:pt x="0" y="8"/>
                  </a:lnTo>
                  <a:lnTo>
                    <a:pt x="4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20" y="0"/>
                  </a:lnTo>
                  <a:lnTo>
                    <a:pt x="32" y="0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8"/>
                  </a:lnTo>
                  <a:lnTo>
                    <a:pt x="32" y="12"/>
                  </a:lnTo>
                  <a:lnTo>
                    <a:pt x="36" y="12"/>
                  </a:lnTo>
                  <a:lnTo>
                    <a:pt x="36" y="16"/>
                  </a:lnTo>
                  <a:lnTo>
                    <a:pt x="32" y="16"/>
                  </a:lnTo>
                  <a:lnTo>
                    <a:pt x="28" y="16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12" y="20"/>
                  </a:lnTo>
                  <a:lnTo>
                    <a:pt x="16" y="2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6"/>
                  </a:lnTo>
                  <a:lnTo>
                    <a:pt x="20" y="12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4" y="12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16" name="Freeform 123"/>
            <p:cNvSpPr>
              <a:spLocks/>
            </p:cNvSpPr>
            <p:nvPr/>
          </p:nvSpPr>
          <p:spPr bwMode="auto">
            <a:xfrm>
              <a:off x="3055938" y="3065463"/>
              <a:ext cx="133350" cy="133350"/>
            </a:xfrm>
            <a:custGeom>
              <a:avLst/>
              <a:gdLst>
                <a:gd name="T0" fmla="*/ 4 w 84"/>
                <a:gd name="T1" fmla="*/ 20 h 84"/>
                <a:gd name="T2" fmla="*/ 8 w 84"/>
                <a:gd name="T3" fmla="*/ 16 h 84"/>
                <a:gd name="T4" fmla="*/ 16 w 84"/>
                <a:gd name="T5" fmla="*/ 16 h 84"/>
                <a:gd name="T6" fmla="*/ 12 w 84"/>
                <a:gd name="T7" fmla="*/ 12 h 84"/>
                <a:gd name="T8" fmla="*/ 12 w 84"/>
                <a:gd name="T9" fmla="*/ 4 h 84"/>
                <a:gd name="T10" fmla="*/ 16 w 84"/>
                <a:gd name="T11" fmla="*/ 0 h 84"/>
                <a:gd name="T12" fmla="*/ 28 w 84"/>
                <a:gd name="T13" fmla="*/ 4 h 84"/>
                <a:gd name="T14" fmla="*/ 32 w 84"/>
                <a:gd name="T15" fmla="*/ 4 h 84"/>
                <a:gd name="T16" fmla="*/ 40 w 84"/>
                <a:gd name="T17" fmla="*/ 4 h 84"/>
                <a:gd name="T18" fmla="*/ 40 w 84"/>
                <a:gd name="T19" fmla="*/ 8 h 84"/>
                <a:gd name="T20" fmla="*/ 44 w 84"/>
                <a:gd name="T21" fmla="*/ 8 h 84"/>
                <a:gd name="T22" fmla="*/ 48 w 84"/>
                <a:gd name="T23" fmla="*/ 8 h 84"/>
                <a:gd name="T24" fmla="*/ 52 w 84"/>
                <a:gd name="T25" fmla="*/ 12 h 84"/>
                <a:gd name="T26" fmla="*/ 60 w 84"/>
                <a:gd name="T27" fmla="*/ 8 h 84"/>
                <a:gd name="T28" fmla="*/ 60 w 84"/>
                <a:gd name="T29" fmla="*/ 8 h 84"/>
                <a:gd name="T30" fmla="*/ 68 w 84"/>
                <a:gd name="T31" fmla="*/ 8 h 84"/>
                <a:gd name="T32" fmla="*/ 72 w 84"/>
                <a:gd name="T33" fmla="*/ 4 h 84"/>
                <a:gd name="T34" fmla="*/ 72 w 84"/>
                <a:gd name="T35" fmla="*/ 8 h 84"/>
                <a:gd name="T36" fmla="*/ 72 w 84"/>
                <a:gd name="T37" fmla="*/ 16 h 84"/>
                <a:gd name="T38" fmla="*/ 76 w 84"/>
                <a:gd name="T39" fmla="*/ 16 h 84"/>
                <a:gd name="T40" fmla="*/ 76 w 84"/>
                <a:gd name="T41" fmla="*/ 20 h 84"/>
                <a:gd name="T42" fmla="*/ 76 w 84"/>
                <a:gd name="T43" fmla="*/ 24 h 84"/>
                <a:gd name="T44" fmla="*/ 80 w 84"/>
                <a:gd name="T45" fmla="*/ 24 h 84"/>
                <a:gd name="T46" fmla="*/ 80 w 84"/>
                <a:gd name="T47" fmla="*/ 24 h 84"/>
                <a:gd name="T48" fmla="*/ 84 w 84"/>
                <a:gd name="T49" fmla="*/ 28 h 84"/>
                <a:gd name="T50" fmla="*/ 84 w 84"/>
                <a:gd name="T51" fmla="*/ 32 h 84"/>
                <a:gd name="T52" fmla="*/ 80 w 84"/>
                <a:gd name="T53" fmla="*/ 32 h 84"/>
                <a:gd name="T54" fmla="*/ 80 w 84"/>
                <a:gd name="T55" fmla="*/ 36 h 84"/>
                <a:gd name="T56" fmla="*/ 80 w 84"/>
                <a:gd name="T57" fmla="*/ 44 h 84"/>
                <a:gd name="T58" fmla="*/ 80 w 84"/>
                <a:gd name="T59" fmla="*/ 48 h 84"/>
                <a:gd name="T60" fmla="*/ 84 w 84"/>
                <a:gd name="T61" fmla="*/ 52 h 84"/>
                <a:gd name="T62" fmla="*/ 80 w 84"/>
                <a:gd name="T63" fmla="*/ 52 h 84"/>
                <a:gd name="T64" fmla="*/ 80 w 84"/>
                <a:gd name="T65" fmla="*/ 56 h 84"/>
                <a:gd name="T66" fmla="*/ 80 w 84"/>
                <a:gd name="T67" fmla="*/ 60 h 84"/>
                <a:gd name="T68" fmla="*/ 76 w 84"/>
                <a:gd name="T69" fmla="*/ 68 h 84"/>
                <a:gd name="T70" fmla="*/ 76 w 84"/>
                <a:gd name="T71" fmla="*/ 72 h 84"/>
                <a:gd name="T72" fmla="*/ 72 w 84"/>
                <a:gd name="T73" fmla="*/ 76 h 84"/>
                <a:gd name="T74" fmla="*/ 56 w 84"/>
                <a:gd name="T75" fmla="*/ 84 h 84"/>
                <a:gd name="T76" fmla="*/ 48 w 84"/>
                <a:gd name="T77" fmla="*/ 80 h 84"/>
                <a:gd name="T78" fmla="*/ 44 w 84"/>
                <a:gd name="T79" fmla="*/ 76 h 84"/>
                <a:gd name="T80" fmla="*/ 44 w 84"/>
                <a:gd name="T81" fmla="*/ 72 h 84"/>
                <a:gd name="T82" fmla="*/ 52 w 84"/>
                <a:gd name="T83" fmla="*/ 56 h 84"/>
                <a:gd name="T84" fmla="*/ 48 w 84"/>
                <a:gd name="T85" fmla="*/ 52 h 84"/>
                <a:gd name="T86" fmla="*/ 52 w 84"/>
                <a:gd name="T87" fmla="*/ 48 h 84"/>
                <a:gd name="T88" fmla="*/ 48 w 84"/>
                <a:gd name="T89" fmla="*/ 44 h 84"/>
                <a:gd name="T90" fmla="*/ 48 w 84"/>
                <a:gd name="T91" fmla="*/ 40 h 84"/>
                <a:gd name="T92" fmla="*/ 44 w 84"/>
                <a:gd name="T93" fmla="*/ 32 h 84"/>
                <a:gd name="T94" fmla="*/ 32 w 84"/>
                <a:gd name="T95" fmla="*/ 36 h 84"/>
                <a:gd name="T96" fmla="*/ 28 w 84"/>
                <a:gd name="T97" fmla="*/ 40 h 84"/>
                <a:gd name="T98" fmla="*/ 24 w 84"/>
                <a:gd name="T99" fmla="*/ 44 h 84"/>
                <a:gd name="T100" fmla="*/ 20 w 84"/>
                <a:gd name="T101" fmla="*/ 40 h 84"/>
                <a:gd name="T102" fmla="*/ 16 w 84"/>
                <a:gd name="T103" fmla="*/ 36 h 84"/>
                <a:gd name="T104" fmla="*/ 12 w 84"/>
                <a:gd name="T105" fmla="*/ 36 h 84"/>
                <a:gd name="T106" fmla="*/ 12 w 84"/>
                <a:gd name="T107" fmla="*/ 32 h 84"/>
                <a:gd name="T108" fmla="*/ 8 w 84"/>
                <a:gd name="T109" fmla="*/ 32 h 84"/>
                <a:gd name="T110" fmla="*/ 4 w 84"/>
                <a:gd name="T111" fmla="*/ 32 h 84"/>
                <a:gd name="T112" fmla="*/ 4 w 84"/>
                <a:gd name="T113" fmla="*/ 24 h 84"/>
                <a:gd name="T114" fmla="*/ 0 w 84"/>
                <a:gd name="T115" fmla="*/ 2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4" h="84">
                  <a:moveTo>
                    <a:pt x="0" y="24"/>
                  </a:moveTo>
                  <a:lnTo>
                    <a:pt x="4" y="20"/>
                  </a:lnTo>
                  <a:lnTo>
                    <a:pt x="4" y="20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6" y="16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8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32" y="4"/>
                  </a:lnTo>
                  <a:lnTo>
                    <a:pt x="36" y="8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8" y="12"/>
                  </a:lnTo>
                  <a:lnTo>
                    <a:pt x="48" y="8"/>
                  </a:lnTo>
                  <a:lnTo>
                    <a:pt x="52" y="8"/>
                  </a:lnTo>
                  <a:lnTo>
                    <a:pt x="52" y="12"/>
                  </a:lnTo>
                  <a:lnTo>
                    <a:pt x="56" y="12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2" y="4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6" y="12"/>
                  </a:lnTo>
                  <a:lnTo>
                    <a:pt x="72" y="16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80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32"/>
                  </a:lnTo>
                  <a:lnTo>
                    <a:pt x="84" y="32"/>
                  </a:lnTo>
                  <a:lnTo>
                    <a:pt x="80" y="32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40"/>
                  </a:lnTo>
                  <a:lnTo>
                    <a:pt x="80" y="44"/>
                  </a:lnTo>
                  <a:lnTo>
                    <a:pt x="80" y="48"/>
                  </a:lnTo>
                  <a:lnTo>
                    <a:pt x="80" y="48"/>
                  </a:lnTo>
                  <a:lnTo>
                    <a:pt x="84" y="48"/>
                  </a:lnTo>
                  <a:lnTo>
                    <a:pt x="84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6"/>
                  </a:lnTo>
                  <a:lnTo>
                    <a:pt x="84" y="56"/>
                  </a:lnTo>
                  <a:lnTo>
                    <a:pt x="80" y="60"/>
                  </a:lnTo>
                  <a:lnTo>
                    <a:pt x="80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72"/>
                  </a:lnTo>
                  <a:lnTo>
                    <a:pt x="76" y="76"/>
                  </a:lnTo>
                  <a:lnTo>
                    <a:pt x="72" y="76"/>
                  </a:lnTo>
                  <a:lnTo>
                    <a:pt x="72" y="76"/>
                  </a:lnTo>
                  <a:lnTo>
                    <a:pt x="56" y="84"/>
                  </a:lnTo>
                  <a:lnTo>
                    <a:pt x="52" y="80"/>
                  </a:lnTo>
                  <a:lnTo>
                    <a:pt x="48" y="80"/>
                  </a:lnTo>
                  <a:lnTo>
                    <a:pt x="48" y="76"/>
                  </a:lnTo>
                  <a:lnTo>
                    <a:pt x="44" y="76"/>
                  </a:lnTo>
                  <a:lnTo>
                    <a:pt x="44" y="72"/>
                  </a:lnTo>
                  <a:lnTo>
                    <a:pt x="44" y="72"/>
                  </a:lnTo>
                  <a:lnTo>
                    <a:pt x="52" y="72"/>
                  </a:lnTo>
                  <a:lnTo>
                    <a:pt x="52" y="56"/>
                  </a:lnTo>
                  <a:lnTo>
                    <a:pt x="52" y="52"/>
                  </a:lnTo>
                  <a:lnTo>
                    <a:pt x="48" y="52"/>
                  </a:lnTo>
                  <a:lnTo>
                    <a:pt x="52" y="52"/>
                  </a:lnTo>
                  <a:lnTo>
                    <a:pt x="52" y="48"/>
                  </a:lnTo>
                  <a:lnTo>
                    <a:pt x="52" y="48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0"/>
                  </a:lnTo>
                  <a:lnTo>
                    <a:pt x="44" y="36"/>
                  </a:lnTo>
                  <a:lnTo>
                    <a:pt x="44" y="32"/>
                  </a:lnTo>
                  <a:lnTo>
                    <a:pt x="36" y="32"/>
                  </a:lnTo>
                  <a:lnTo>
                    <a:pt x="32" y="36"/>
                  </a:lnTo>
                  <a:lnTo>
                    <a:pt x="28" y="36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4" y="44"/>
                  </a:lnTo>
                  <a:lnTo>
                    <a:pt x="20" y="44"/>
                  </a:lnTo>
                  <a:lnTo>
                    <a:pt x="20" y="40"/>
                  </a:lnTo>
                  <a:lnTo>
                    <a:pt x="16" y="40"/>
                  </a:lnTo>
                  <a:lnTo>
                    <a:pt x="16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4" y="32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89" name="Freeform 124"/>
            <p:cNvSpPr>
              <a:spLocks noEditPoints="1"/>
            </p:cNvSpPr>
            <p:nvPr/>
          </p:nvSpPr>
          <p:spPr bwMode="auto">
            <a:xfrm>
              <a:off x="3087688" y="3116263"/>
              <a:ext cx="50800" cy="63500"/>
            </a:xfrm>
            <a:custGeom>
              <a:avLst/>
              <a:gdLst>
                <a:gd name="T0" fmla="*/ 8 w 32"/>
                <a:gd name="T1" fmla="*/ 36 h 40"/>
                <a:gd name="T2" fmla="*/ 8 w 32"/>
                <a:gd name="T3" fmla="*/ 36 h 40"/>
                <a:gd name="T4" fmla="*/ 8 w 32"/>
                <a:gd name="T5" fmla="*/ 32 h 40"/>
                <a:gd name="T6" fmla="*/ 4 w 32"/>
                <a:gd name="T7" fmla="*/ 32 h 40"/>
                <a:gd name="T8" fmla="*/ 4 w 32"/>
                <a:gd name="T9" fmla="*/ 32 h 40"/>
                <a:gd name="T10" fmla="*/ 4 w 32"/>
                <a:gd name="T11" fmla="*/ 36 h 40"/>
                <a:gd name="T12" fmla="*/ 8 w 32"/>
                <a:gd name="T13" fmla="*/ 36 h 40"/>
                <a:gd name="T14" fmla="*/ 8 w 32"/>
                <a:gd name="T15" fmla="*/ 36 h 40"/>
                <a:gd name="T16" fmla="*/ 8 w 32"/>
                <a:gd name="T17" fmla="*/ 36 h 40"/>
                <a:gd name="T18" fmla="*/ 0 w 32"/>
                <a:gd name="T19" fmla="*/ 12 h 40"/>
                <a:gd name="T20" fmla="*/ 4 w 32"/>
                <a:gd name="T21" fmla="*/ 12 h 40"/>
                <a:gd name="T22" fmla="*/ 8 w 32"/>
                <a:gd name="T23" fmla="*/ 8 h 40"/>
                <a:gd name="T24" fmla="*/ 8 w 32"/>
                <a:gd name="T25" fmla="*/ 8 h 40"/>
                <a:gd name="T26" fmla="*/ 8 w 32"/>
                <a:gd name="T27" fmla="*/ 4 h 40"/>
                <a:gd name="T28" fmla="*/ 12 w 32"/>
                <a:gd name="T29" fmla="*/ 4 h 40"/>
                <a:gd name="T30" fmla="*/ 16 w 32"/>
                <a:gd name="T31" fmla="*/ 0 h 40"/>
                <a:gd name="T32" fmla="*/ 24 w 32"/>
                <a:gd name="T33" fmla="*/ 0 h 40"/>
                <a:gd name="T34" fmla="*/ 24 w 32"/>
                <a:gd name="T35" fmla="*/ 4 h 40"/>
                <a:gd name="T36" fmla="*/ 28 w 32"/>
                <a:gd name="T37" fmla="*/ 8 h 40"/>
                <a:gd name="T38" fmla="*/ 28 w 32"/>
                <a:gd name="T39" fmla="*/ 12 h 40"/>
                <a:gd name="T40" fmla="*/ 28 w 32"/>
                <a:gd name="T41" fmla="*/ 12 h 40"/>
                <a:gd name="T42" fmla="*/ 32 w 32"/>
                <a:gd name="T43" fmla="*/ 16 h 40"/>
                <a:gd name="T44" fmla="*/ 32 w 32"/>
                <a:gd name="T45" fmla="*/ 16 h 40"/>
                <a:gd name="T46" fmla="*/ 32 w 32"/>
                <a:gd name="T47" fmla="*/ 20 h 40"/>
                <a:gd name="T48" fmla="*/ 28 w 32"/>
                <a:gd name="T49" fmla="*/ 20 h 40"/>
                <a:gd name="T50" fmla="*/ 32 w 32"/>
                <a:gd name="T51" fmla="*/ 20 h 40"/>
                <a:gd name="T52" fmla="*/ 32 w 32"/>
                <a:gd name="T53" fmla="*/ 24 h 40"/>
                <a:gd name="T54" fmla="*/ 32 w 32"/>
                <a:gd name="T55" fmla="*/ 40 h 40"/>
                <a:gd name="T56" fmla="*/ 24 w 32"/>
                <a:gd name="T57" fmla="*/ 40 h 40"/>
                <a:gd name="T58" fmla="*/ 24 w 32"/>
                <a:gd name="T59" fmla="*/ 40 h 40"/>
                <a:gd name="T60" fmla="*/ 20 w 32"/>
                <a:gd name="T61" fmla="*/ 40 h 40"/>
                <a:gd name="T62" fmla="*/ 12 w 32"/>
                <a:gd name="T63" fmla="*/ 36 h 40"/>
                <a:gd name="T64" fmla="*/ 12 w 32"/>
                <a:gd name="T65" fmla="*/ 36 h 40"/>
                <a:gd name="T66" fmla="*/ 12 w 32"/>
                <a:gd name="T67" fmla="*/ 36 h 40"/>
                <a:gd name="T68" fmla="*/ 8 w 32"/>
                <a:gd name="T69" fmla="*/ 32 h 40"/>
                <a:gd name="T70" fmla="*/ 8 w 32"/>
                <a:gd name="T71" fmla="*/ 32 h 40"/>
                <a:gd name="T72" fmla="*/ 8 w 32"/>
                <a:gd name="T73" fmla="*/ 32 h 40"/>
                <a:gd name="T74" fmla="*/ 8 w 32"/>
                <a:gd name="T75" fmla="*/ 28 h 40"/>
                <a:gd name="T76" fmla="*/ 8 w 32"/>
                <a:gd name="T77" fmla="*/ 32 h 40"/>
                <a:gd name="T78" fmla="*/ 4 w 32"/>
                <a:gd name="T79" fmla="*/ 28 h 40"/>
                <a:gd name="T80" fmla="*/ 4 w 32"/>
                <a:gd name="T81" fmla="*/ 24 h 40"/>
                <a:gd name="T82" fmla="*/ 4 w 32"/>
                <a:gd name="T83" fmla="*/ 20 h 40"/>
                <a:gd name="T84" fmla="*/ 0 w 32"/>
                <a:gd name="T85" fmla="*/ 20 h 40"/>
                <a:gd name="T86" fmla="*/ 0 w 32"/>
                <a:gd name="T87" fmla="*/ 20 h 40"/>
                <a:gd name="T88" fmla="*/ 0 w 32"/>
                <a:gd name="T89" fmla="*/ 16 h 40"/>
                <a:gd name="T90" fmla="*/ 0 w 32"/>
                <a:gd name="T91" fmla="*/ 16 h 40"/>
                <a:gd name="T92" fmla="*/ 0 w 32"/>
                <a:gd name="T93" fmla="*/ 12 h 40"/>
                <a:gd name="T94" fmla="*/ 0 w 32"/>
                <a:gd name="T95" fmla="*/ 12 h 40"/>
                <a:gd name="T96" fmla="*/ 0 w 32"/>
                <a:gd name="T97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" h="40">
                  <a:moveTo>
                    <a:pt x="8" y="36"/>
                  </a:moveTo>
                  <a:lnTo>
                    <a:pt x="8" y="36"/>
                  </a:lnTo>
                  <a:lnTo>
                    <a:pt x="8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6"/>
                  </a:lnTo>
                  <a:close/>
                  <a:moveTo>
                    <a:pt x="0" y="12"/>
                  </a:moveTo>
                  <a:lnTo>
                    <a:pt x="4" y="12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24" y="4"/>
                  </a:lnTo>
                  <a:lnTo>
                    <a:pt x="28" y="8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2" y="20"/>
                  </a:lnTo>
                  <a:lnTo>
                    <a:pt x="28" y="20"/>
                  </a:lnTo>
                  <a:lnTo>
                    <a:pt x="32" y="20"/>
                  </a:lnTo>
                  <a:lnTo>
                    <a:pt x="32" y="24"/>
                  </a:lnTo>
                  <a:lnTo>
                    <a:pt x="32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0" y="40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91" name="Freeform 125"/>
            <p:cNvSpPr>
              <a:spLocks/>
            </p:cNvSpPr>
            <p:nvPr/>
          </p:nvSpPr>
          <p:spPr bwMode="auto">
            <a:xfrm>
              <a:off x="3119438" y="3148013"/>
              <a:ext cx="76200" cy="82550"/>
            </a:xfrm>
            <a:custGeom>
              <a:avLst/>
              <a:gdLst>
                <a:gd name="T0" fmla="*/ 0 w 48"/>
                <a:gd name="T1" fmla="*/ 20 h 52"/>
                <a:gd name="T2" fmla="*/ 0 w 48"/>
                <a:gd name="T3" fmla="*/ 20 h 52"/>
                <a:gd name="T4" fmla="*/ 4 w 48"/>
                <a:gd name="T5" fmla="*/ 16 h 52"/>
                <a:gd name="T6" fmla="*/ 4 w 48"/>
                <a:gd name="T7" fmla="*/ 16 h 52"/>
                <a:gd name="T8" fmla="*/ 8 w 48"/>
                <a:gd name="T9" fmla="*/ 12 h 52"/>
                <a:gd name="T10" fmla="*/ 8 w 48"/>
                <a:gd name="T11" fmla="*/ 12 h 52"/>
                <a:gd name="T12" fmla="*/ 8 w 48"/>
                <a:gd name="T13" fmla="*/ 8 h 52"/>
                <a:gd name="T14" fmla="*/ 8 w 48"/>
                <a:gd name="T15" fmla="*/ 8 h 52"/>
                <a:gd name="T16" fmla="*/ 8 w 48"/>
                <a:gd name="T17" fmla="*/ 4 h 52"/>
                <a:gd name="T18" fmla="*/ 12 w 48"/>
                <a:gd name="T19" fmla="*/ 4 h 52"/>
                <a:gd name="T20" fmla="*/ 12 w 48"/>
                <a:gd name="T21" fmla="*/ 0 h 52"/>
                <a:gd name="T22" fmla="*/ 16 w 48"/>
                <a:gd name="T23" fmla="*/ 0 h 52"/>
                <a:gd name="T24" fmla="*/ 20 w 48"/>
                <a:gd name="T25" fmla="*/ 0 h 52"/>
                <a:gd name="T26" fmla="*/ 24 w 48"/>
                <a:gd name="T27" fmla="*/ 0 h 52"/>
                <a:gd name="T28" fmla="*/ 24 w 48"/>
                <a:gd name="T29" fmla="*/ 4 h 52"/>
                <a:gd name="T30" fmla="*/ 24 w 48"/>
                <a:gd name="T31" fmla="*/ 4 h 52"/>
                <a:gd name="T32" fmla="*/ 24 w 48"/>
                <a:gd name="T33" fmla="*/ 8 h 52"/>
                <a:gd name="T34" fmla="*/ 24 w 48"/>
                <a:gd name="T35" fmla="*/ 12 h 52"/>
                <a:gd name="T36" fmla="*/ 28 w 48"/>
                <a:gd name="T37" fmla="*/ 16 h 52"/>
                <a:gd name="T38" fmla="*/ 28 w 48"/>
                <a:gd name="T39" fmla="*/ 16 h 52"/>
                <a:gd name="T40" fmla="*/ 32 w 48"/>
                <a:gd name="T41" fmla="*/ 12 h 52"/>
                <a:gd name="T42" fmla="*/ 36 w 48"/>
                <a:gd name="T43" fmla="*/ 12 h 52"/>
                <a:gd name="T44" fmla="*/ 36 w 48"/>
                <a:gd name="T45" fmla="*/ 12 h 52"/>
                <a:gd name="T46" fmla="*/ 36 w 48"/>
                <a:gd name="T47" fmla="*/ 16 h 52"/>
                <a:gd name="T48" fmla="*/ 36 w 48"/>
                <a:gd name="T49" fmla="*/ 16 h 52"/>
                <a:gd name="T50" fmla="*/ 36 w 48"/>
                <a:gd name="T51" fmla="*/ 20 h 52"/>
                <a:gd name="T52" fmla="*/ 36 w 48"/>
                <a:gd name="T53" fmla="*/ 24 h 52"/>
                <a:gd name="T54" fmla="*/ 32 w 48"/>
                <a:gd name="T55" fmla="*/ 24 h 52"/>
                <a:gd name="T56" fmla="*/ 32 w 48"/>
                <a:gd name="T57" fmla="*/ 28 h 52"/>
                <a:gd name="T58" fmla="*/ 36 w 48"/>
                <a:gd name="T59" fmla="*/ 28 h 52"/>
                <a:gd name="T60" fmla="*/ 36 w 48"/>
                <a:gd name="T61" fmla="*/ 28 h 52"/>
                <a:gd name="T62" fmla="*/ 40 w 48"/>
                <a:gd name="T63" fmla="*/ 28 h 52"/>
                <a:gd name="T64" fmla="*/ 40 w 48"/>
                <a:gd name="T65" fmla="*/ 28 h 52"/>
                <a:gd name="T66" fmla="*/ 40 w 48"/>
                <a:gd name="T67" fmla="*/ 28 h 52"/>
                <a:gd name="T68" fmla="*/ 44 w 48"/>
                <a:gd name="T69" fmla="*/ 28 h 52"/>
                <a:gd name="T70" fmla="*/ 44 w 48"/>
                <a:gd name="T71" fmla="*/ 32 h 52"/>
                <a:gd name="T72" fmla="*/ 44 w 48"/>
                <a:gd name="T73" fmla="*/ 32 h 52"/>
                <a:gd name="T74" fmla="*/ 48 w 48"/>
                <a:gd name="T75" fmla="*/ 32 h 52"/>
                <a:gd name="T76" fmla="*/ 48 w 48"/>
                <a:gd name="T77" fmla="*/ 36 h 52"/>
                <a:gd name="T78" fmla="*/ 48 w 48"/>
                <a:gd name="T79" fmla="*/ 36 h 52"/>
                <a:gd name="T80" fmla="*/ 48 w 48"/>
                <a:gd name="T81" fmla="*/ 36 h 52"/>
                <a:gd name="T82" fmla="*/ 44 w 48"/>
                <a:gd name="T83" fmla="*/ 40 h 52"/>
                <a:gd name="T84" fmla="*/ 44 w 48"/>
                <a:gd name="T85" fmla="*/ 40 h 52"/>
                <a:gd name="T86" fmla="*/ 48 w 48"/>
                <a:gd name="T87" fmla="*/ 44 h 52"/>
                <a:gd name="T88" fmla="*/ 44 w 48"/>
                <a:gd name="T89" fmla="*/ 44 h 52"/>
                <a:gd name="T90" fmla="*/ 48 w 48"/>
                <a:gd name="T91" fmla="*/ 48 h 52"/>
                <a:gd name="T92" fmla="*/ 48 w 48"/>
                <a:gd name="T93" fmla="*/ 52 h 52"/>
                <a:gd name="T94" fmla="*/ 36 w 48"/>
                <a:gd name="T95" fmla="*/ 48 h 52"/>
                <a:gd name="T96" fmla="*/ 24 w 48"/>
                <a:gd name="T97" fmla="*/ 40 h 52"/>
                <a:gd name="T98" fmla="*/ 24 w 48"/>
                <a:gd name="T99" fmla="*/ 40 h 52"/>
                <a:gd name="T100" fmla="*/ 16 w 48"/>
                <a:gd name="T101" fmla="*/ 32 h 52"/>
                <a:gd name="T102" fmla="*/ 12 w 48"/>
                <a:gd name="T103" fmla="*/ 28 h 52"/>
                <a:gd name="T104" fmla="*/ 8 w 48"/>
                <a:gd name="T105" fmla="*/ 28 h 52"/>
                <a:gd name="T106" fmla="*/ 8 w 48"/>
                <a:gd name="T107" fmla="*/ 24 h 52"/>
                <a:gd name="T108" fmla="*/ 4 w 48"/>
                <a:gd name="T109" fmla="*/ 24 h 52"/>
                <a:gd name="T110" fmla="*/ 4 w 48"/>
                <a:gd name="T111" fmla="*/ 20 h 52"/>
                <a:gd name="T112" fmla="*/ 4 w 48"/>
                <a:gd name="T113" fmla="*/ 20 h 52"/>
                <a:gd name="T114" fmla="*/ 0 w 48"/>
                <a:gd name="T115" fmla="*/ 2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8" h="52">
                  <a:moveTo>
                    <a:pt x="0" y="20"/>
                  </a:moveTo>
                  <a:lnTo>
                    <a:pt x="0" y="20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32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6" y="20"/>
                  </a:lnTo>
                  <a:lnTo>
                    <a:pt x="36" y="24"/>
                  </a:lnTo>
                  <a:lnTo>
                    <a:pt x="32" y="24"/>
                  </a:lnTo>
                  <a:lnTo>
                    <a:pt x="32" y="28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40" y="28"/>
                  </a:lnTo>
                  <a:lnTo>
                    <a:pt x="40" y="28"/>
                  </a:lnTo>
                  <a:lnTo>
                    <a:pt x="40" y="28"/>
                  </a:lnTo>
                  <a:lnTo>
                    <a:pt x="44" y="28"/>
                  </a:lnTo>
                  <a:lnTo>
                    <a:pt x="44" y="32"/>
                  </a:lnTo>
                  <a:lnTo>
                    <a:pt x="44" y="32"/>
                  </a:lnTo>
                  <a:lnTo>
                    <a:pt x="48" y="32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8" y="44"/>
                  </a:lnTo>
                  <a:lnTo>
                    <a:pt x="44" y="44"/>
                  </a:lnTo>
                  <a:lnTo>
                    <a:pt x="48" y="48"/>
                  </a:lnTo>
                  <a:lnTo>
                    <a:pt x="48" y="52"/>
                  </a:lnTo>
                  <a:lnTo>
                    <a:pt x="36" y="48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16" y="32"/>
                  </a:lnTo>
                  <a:lnTo>
                    <a:pt x="12" y="28"/>
                  </a:lnTo>
                  <a:lnTo>
                    <a:pt x="8" y="28"/>
                  </a:lnTo>
                  <a:lnTo>
                    <a:pt x="8" y="24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0" y="2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92" name="Freeform 126"/>
            <p:cNvSpPr>
              <a:spLocks/>
            </p:cNvSpPr>
            <p:nvPr/>
          </p:nvSpPr>
          <p:spPr bwMode="auto">
            <a:xfrm>
              <a:off x="3170238" y="3109913"/>
              <a:ext cx="120650" cy="120650"/>
            </a:xfrm>
            <a:custGeom>
              <a:avLst/>
              <a:gdLst>
                <a:gd name="T0" fmla="*/ 16 w 76"/>
                <a:gd name="T1" fmla="*/ 72 h 76"/>
                <a:gd name="T2" fmla="*/ 16 w 76"/>
                <a:gd name="T3" fmla="*/ 68 h 76"/>
                <a:gd name="T4" fmla="*/ 12 w 76"/>
                <a:gd name="T5" fmla="*/ 64 h 76"/>
                <a:gd name="T6" fmla="*/ 16 w 76"/>
                <a:gd name="T7" fmla="*/ 60 h 76"/>
                <a:gd name="T8" fmla="*/ 16 w 76"/>
                <a:gd name="T9" fmla="*/ 56 h 76"/>
                <a:gd name="T10" fmla="*/ 12 w 76"/>
                <a:gd name="T11" fmla="*/ 56 h 76"/>
                <a:gd name="T12" fmla="*/ 8 w 76"/>
                <a:gd name="T13" fmla="*/ 52 h 76"/>
                <a:gd name="T14" fmla="*/ 8 w 76"/>
                <a:gd name="T15" fmla="*/ 52 h 76"/>
                <a:gd name="T16" fmla="*/ 4 w 76"/>
                <a:gd name="T17" fmla="*/ 52 h 76"/>
                <a:gd name="T18" fmla="*/ 0 w 76"/>
                <a:gd name="T19" fmla="*/ 48 h 76"/>
                <a:gd name="T20" fmla="*/ 4 w 76"/>
                <a:gd name="T21" fmla="*/ 44 h 76"/>
                <a:gd name="T22" fmla="*/ 4 w 76"/>
                <a:gd name="T23" fmla="*/ 40 h 76"/>
                <a:gd name="T24" fmla="*/ 8 w 76"/>
                <a:gd name="T25" fmla="*/ 32 h 76"/>
                <a:gd name="T26" fmla="*/ 8 w 76"/>
                <a:gd name="T27" fmla="*/ 28 h 76"/>
                <a:gd name="T28" fmla="*/ 8 w 76"/>
                <a:gd name="T29" fmla="*/ 24 h 76"/>
                <a:gd name="T30" fmla="*/ 12 w 76"/>
                <a:gd name="T31" fmla="*/ 24 h 76"/>
                <a:gd name="T32" fmla="*/ 8 w 76"/>
                <a:gd name="T33" fmla="*/ 20 h 76"/>
                <a:gd name="T34" fmla="*/ 8 w 76"/>
                <a:gd name="T35" fmla="*/ 16 h 76"/>
                <a:gd name="T36" fmla="*/ 8 w 76"/>
                <a:gd name="T37" fmla="*/ 8 h 76"/>
                <a:gd name="T38" fmla="*/ 8 w 76"/>
                <a:gd name="T39" fmla="*/ 4 h 76"/>
                <a:gd name="T40" fmla="*/ 16 w 76"/>
                <a:gd name="T41" fmla="*/ 0 h 76"/>
                <a:gd name="T42" fmla="*/ 20 w 76"/>
                <a:gd name="T43" fmla="*/ 0 h 76"/>
                <a:gd name="T44" fmla="*/ 24 w 76"/>
                <a:gd name="T45" fmla="*/ 0 h 76"/>
                <a:gd name="T46" fmla="*/ 28 w 76"/>
                <a:gd name="T47" fmla="*/ 0 h 76"/>
                <a:gd name="T48" fmla="*/ 32 w 76"/>
                <a:gd name="T49" fmla="*/ 0 h 76"/>
                <a:gd name="T50" fmla="*/ 36 w 76"/>
                <a:gd name="T51" fmla="*/ 4 h 76"/>
                <a:gd name="T52" fmla="*/ 40 w 76"/>
                <a:gd name="T53" fmla="*/ 0 h 76"/>
                <a:gd name="T54" fmla="*/ 48 w 76"/>
                <a:gd name="T55" fmla="*/ 4 h 76"/>
                <a:gd name="T56" fmla="*/ 52 w 76"/>
                <a:gd name="T57" fmla="*/ 4 h 76"/>
                <a:gd name="T58" fmla="*/ 56 w 76"/>
                <a:gd name="T59" fmla="*/ 4 h 76"/>
                <a:gd name="T60" fmla="*/ 60 w 76"/>
                <a:gd name="T61" fmla="*/ 8 h 76"/>
                <a:gd name="T62" fmla="*/ 64 w 76"/>
                <a:gd name="T63" fmla="*/ 8 h 76"/>
                <a:gd name="T64" fmla="*/ 68 w 76"/>
                <a:gd name="T65" fmla="*/ 8 h 76"/>
                <a:gd name="T66" fmla="*/ 72 w 76"/>
                <a:gd name="T67" fmla="*/ 8 h 76"/>
                <a:gd name="T68" fmla="*/ 72 w 76"/>
                <a:gd name="T69" fmla="*/ 16 h 76"/>
                <a:gd name="T70" fmla="*/ 72 w 76"/>
                <a:gd name="T71" fmla="*/ 20 h 76"/>
                <a:gd name="T72" fmla="*/ 72 w 76"/>
                <a:gd name="T73" fmla="*/ 24 h 76"/>
                <a:gd name="T74" fmla="*/ 72 w 76"/>
                <a:gd name="T75" fmla="*/ 28 h 76"/>
                <a:gd name="T76" fmla="*/ 68 w 76"/>
                <a:gd name="T77" fmla="*/ 36 h 76"/>
                <a:gd name="T78" fmla="*/ 68 w 76"/>
                <a:gd name="T79" fmla="*/ 40 h 76"/>
                <a:gd name="T80" fmla="*/ 64 w 76"/>
                <a:gd name="T81" fmla="*/ 48 h 76"/>
                <a:gd name="T82" fmla="*/ 64 w 76"/>
                <a:gd name="T83" fmla="*/ 48 h 76"/>
                <a:gd name="T84" fmla="*/ 68 w 76"/>
                <a:gd name="T85" fmla="*/ 56 h 76"/>
                <a:gd name="T86" fmla="*/ 72 w 76"/>
                <a:gd name="T87" fmla="*/ 60 h 76"/>
                <a:gd name="T88" fmla="*/ 72 w 76"/>
                <a:gd name="T89" fmla="*/ 64 h 76"/>
                <a:gd name="T90" fmla="*/ 68 w 76"/>
                <a:gd name="T91" fmla="*/ 64 h 76"/>
                <a:gd name="T92" fmla="*/ 64 w 76"/>
                <a:gd name="T93" fmla="*/ 64 h 76"/>
                <a:gd name="T94" fmla="*/ 64 w 76"/>
                <a:gd name="T95" fmla="*/ 64 h 76"/>
                <a:gd name="T96" fmla="*/ 52 w 76"/>
                <a:gd name="T97" fmla="*/ 64 h 76"/>
                <a:gd name="T98" fmla="*/ 32 w 76"/>
                <a:gd name="T99" fmla="*/ 64 h 76"/>
                <a:gd name="T100" fmla="*/ 24 w 76"/>
                <a:gd name="T101" fmla="*/ 72 h 76"/>
                <a:gd name="T102" fmla="*/ 20 w 76"/>
                <a:gd name="T103" fmla="*/ 72 h 76"/>
                <a:gd name="T104" fmla="*/ 16 w 76"/>
                <a:gd name="T10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6" h="76">
                  <a:moveTo>
                    <a:pt x="16" y="76"/>
                  </a:moveTo>
                  <a:lnTo>
                    <a:pt x="16" y="72"/>
                  </a:lnTo>
                  <a:lnTo>
                    <a:pt x="12" y="68"/>
                  </a:lnTo>
                  <a:lnTo>
                    <a:pt x="16" y="68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6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2" y="52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0" y="52"/>
                  </a:lnTo>
                  <a:lnTo>
                    <a:pt x="0" y="48"/>
                  </a:lnTo>
                  <a:lnTo>
                    <a:pt x="4" y="48"/>
                  </a:lnTo>
                  <a:lnTo>
                    <a:pt x="4" y="44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8" y="40"/>
                  </a:lnTo>
                  <a:lnTo>
                    <a:pt x="8" y="32"/>
                  </a:lnTo>
                  <a:lnTo>
                    <a:pt x="12" y="28"/>
                  </a:lnTo>
                  <a:lnTo>
                    <a:pt x="8" y="28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6" y="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4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6" y="4"/>
                  </a:lnTo>
                  <a:lnTo>
                    <a:pt x="56" y="8"/>
                  </a:lnTo>
                  <a:lnTo>
                    <a:pt x="60" y="8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12"/>
                  </a:lnTo>
                  <a:lnTo>
                    <a:pt x="72" y="16"/>
                  </a:lnTo>
                  <a:lnTo>
                    <a:pt x="72" y="16"/>
                  </a:lnTo>
                  <a:lnTo>
                    <a:pt x="72" y="20"/>
                  </a:lnTo>
                  <a:lnTo>
                    <a:pt x="76" y="24"/>
                  </a:lnTo>
                  <a:lnTo>
                    <a:pt x="72" y="24"/>
                  </a:lnTo>
                  <a:lnTo>
                    <a:pt x="72" y="28"/>
                  </a:lnTo>
                  <a:lnTo>
                    <a:pt x="72" y="28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8" y="40"/>
                  </a:lnTo>
                  <a:lnTo>
                    <a:pt x="68" y="40"/>
                  </a:lnTo>
                  <a:lnTo>
                    <a:pt x="64" y="44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4" y="52"/>
                  </a:lnTo>
                  <a:lnTo>
                    <a:pt x="68" y="56"/>
                  </a:lnTo>
                  <a:lnTo>
                    <a:pt x="68" y="60"/>
                  </a:lnTo>
                  <a:lnTo>
                    <a:pt x="72" y="60"/>
                  </a:lnTo>
                  <a:lnTo>
                    <a:pt x="72" y="60"/>
                  </a:lnTo>
                  <a:lnTo>
                    <a:pt x="72" y="6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56" y="64"/>
                  </a:lnTo>
                  <a:lnTo>
                    <a:pt x="52" y="64"/>
                  </a:lnTo>
                  <a:lnTo>
                    <a:pt x="36" y="64"/>
                  </a:lnTo>
                  <a:lnTo>
                    <a:pt x="32" y="64"/>
                  </a:lnTo>
                  <a:lnTo>
                    <a:pt x="32" y="68"/>
                  </a:lnTo>
                  <a:lnTo>
                    <a:pt x="24" y="72"/>
                  </a:lnTo>
                  <a:lnTo>
                    <a:pt x="24" y="72"/>
                  </a:lnTo>
                  <a:lnTo>
                    <a:pt x="20" y="72"/>
                  </a:lnTo>
                  <a:lnTo>
                    <a:pt x="16" y="76"/>
                  </a:lnTo>
                  <a:lnTo>
                    <a:pt x="16" y="7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60" name="Freeform 127"/>
            <p:cNvSpPr>
              <a:spLocks/>
            </p:cNvSpPr>
            <p:nvPr/>
          </p:nvSpPr>
          <p:spPr bwMode="auto">
            <a:xfrm>
              <a:off x="3271838" y="3097213"/>
              <a:ext cx="76200" cy="120650"/>
            </a:xfrm>
            <a:custGeom>
              <a:avLst/>
              <a:gdLst>
                <a:gd name="T0" fmla="*/ 4 w 48"/>
                <a:gd name="T1" fmla="*/ 72 h 76"/>
                <a:gd name="T2" fmla="*/ 8 w 48"/>
                <a:gd name="T3" fmla="*/ 72 h 76"/>
                <a:gd name="T4" fmla="*/ 8 w 48"/>
                <a:gd name="T5" fmla="*/ 68 h 76"/>
                <a:gd name="T6" fmla="*/ 4 w 48"/>
                <a:gd name="T7" fmla="*/ 64 h 76"/>
                <a:gd name="T8" fmla="*/ 0 w 48"/>
                <a:gd name="T9" fmla="*/ 56 h 76"/>
                <a:gd name="T10" fmla="*/ 0 w 48"/>
                <a:gd name="T11" fmla="*/ 56 h 76"/>
                <a:gd name="T12" fmla="*/ 4 w 48"/>
                <a:gd name="T13" fmla="*/ 48 h 76"/>
                <a:gd name="T14" fmla="*/ 4 w 48"/>
                <a:gd name="T15" fmla="*/ 44 h 76"/>
                <a:gd name="T16" fmla="*/ 8 w 48"/>
                <a:gd name="T17" fmla="*/ 36 h 76"/>
                <a:gd name="T18" fmla="*/ 8 w 48"/>
                <a:gd name="T19" fmla="*/ 32 h 76"/>
                <a:gd name="T20" fmla="*/ 8 w 48"/>
                <a:gd name="T21" fmla="*/ 28 h 76"/>
                <a:gd name="T22" fmla="*/ 8 w 48"/>
                <a:gd name="T23" fmla="*/ 24 h 76"/>
                <a:gd name="T24" fmla="*/ 8 w 48"/>
                <a:gd name="T25" fmla="*/ 16 h 76"/>
                <a:gd name="T26" fmla="*/ 8 w 48"/>
                <a:gd name="T27" fmla="*/ 8 h 76"/>
                <a:gd name="T28" fmla="*/ 4 w 48"/>
                <a:gd name="T29" fmla="*/ 4 h 76"/>
                <a:gd name="T30" fmla="*/ 8 w 48"/>
                <a:gd name="T31" fmla="*/ 4 h 76"/>
                <a:gd name="T32" fmla="*/ 20 w 48"/>
                <a:gd name="T33" fmla="*/ 0 h 76"/>
                <a:gd name="T34" fmla="*/ 28 w 48"/>
                <a:gd name="T35" fmla="*/ 0 h 76"/>
                <a:gd name="T36" fmla="*/ 32 w 48"/>
                <a:gd name="T37" fmla="*/ 0 h 76"/>
                <a:gd name="T38" fmla="*/ 36 w 48"/>
                <a:gd name="T39" fmla="*/ 4 h 76"/>
                <a:gd name="T40" fmla="*/ 36 w 48"/>
                <a:gd name="T41" fmla="*/ 8 h 76"/>
                <a:gd name="T42" fmla="*/ 40 w 48"/>
                <a:gd name="T43" fmla="*/ 8 h 76"/>
                <a:gd name="T44" fmla="*/ 44 w 48"/>
                <a:gd name="T45" fmla="*/ 16 h 76"/>
                <a:gd name="T46" fmla="*/ 44 w 48"/>
                <a:gd name="T47" fmla="*/ 20 h 76"/>
                <a:gd name="T48" fmla="*/ 44 w 48"/>
                <a:gd name="T49" fmla="*/ 24 h 76"/>
                <a:gd name="T50" fmla="*/ 44 w 48"/>
                <a:gd name="T51" fmla="*/ 28 h 76"/>
                <a:gd name="T52" fmla="*/ 44 w 48"/>
                <a:gd name="T53" fmla="*/ 32 h 76"/>
                <a:gd name="T54" fmla="*/ 44 w 48"/>
                <a:gd name="T55" fmla="*/ 36 h 76"/>
                <a:gd name="T56" fmla="*/ 44 w 48"/>
                <a:gd name="T57" fmla="*/ 40 h 76"/>
                <a:gd name="T58" fmla="*/ 44 w 48"/>
                <a:gd name="T59" fmla="*/ 48 h 76"/>
                <a:gd name="T60" fmla="*/ 44 w 48"/>
                <a:gd name="T61" fmla="*/ 52 h 76"/>
                <a:gd name="T62" fmla="*/ 44 w 48"/>
                <a:gd name="T63" fmla="*/ 60 h 76"/>
                <a:gd name="T64" fmla="*/ 48 w 48"/>
                <a:gd name="T65" fmla="*/ 60 h 76"/>
                <a:gd name="T66" fmla="*/ 44 w 48"/>
                <a:gd name="T67" fmla="*/ 64 h 76"/>
                <a:gd name="T68" fmla="*/ 32 w 48"/>
                <a:gd name="T69" fmla="*/ 72 h 76"/>
                <a:gd name="T70" fmla="*/ 16 w 48"/>
                <a:gd name="T71" fmla="*/ 76 h 76"/>
                <a:gd name="T72" fmla="*/ 4 w 48"/>
                <a:gd name="T7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" h="76">
                  <a:moveTo>
                    <a:pt x="4" y="72"/>
                  </a:moveTo>
                  <a:lnTo>
                    <a:pt x="4" y="72"/>
                  </a:lnTo>
                  <a:lnTo>
                    <a:pt x="4" y="72"/>
                  </a:lnTo>
                  <a:lnTo>
                    <a:pt x="8" y="72"/>
                  </a:lnTo>
                  <a:lnTo>
                    <a:pt x="8" y="68"/>
                  </a:lnTo>
                  <a:lnTo>
                    <a:pt x="8" y="68"/>
                  </a:lnTo>
                  <a:lnTo>
                    <a:pt x="4" y="68"/>
                  </a:lnTo>
                  <a:lnTo>
                    <a:pt x="4" y="64"/>
                  </a:lnTo>
                  <a:lnTo>
                    <a:pt x="0" y="6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2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2"/>
                  </a:lnTo>
                  <a:lnTo>
                    <a:pt x="12" y="32"/>
                  </a:lnTo>
                  <a:lnTo>
                    <a:pt x="8" y="28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8" y="8"/>
                  </a:lnTo>
                  <a:lnTo>
                    <a:pt x="4" y="8"/>
                  </a:lnTo>
                  <a:lnTo>
                    <a:pt x="4" y="4"/>
                  </a:lnTo>
                  <a:lnTo>
                    <a:pt x="4" y="4"/>
                  </a:lnTo>
                  <a:lnTo>
                    <a:pt x="8" y="4"/>
                  </a:lnTo>
                  <a:lnTo>
                    <a:pt x="16" y="4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8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4" y="12"/>
                  </a:lnTo>
                  <a:lnTo>
                    <a:pt x="44" y="16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4" y="24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4" y="32"/>
                  </a:lnTo>
                  <a:lnTo>
                    <a:pt x="44" y="32"/>
                  </a:lnTo>
                  <a:lnTo>
                    <a:pt x="44" y="36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8" y="48"/>
                  </a:lnTo>
                  <a:lnTo>
                    <a:pt x="44" y="48"/>
                  </a:lnTo>
                  <a:lnTo>
                    <a:pt x="44" y="52"/>
                  </a:lnTo>
                  <a:lnTo>
                    <a:pt x="44" y="52"/>
                  </a:lnTo>
                  <a:lnTo>
                    <a:pt x="44" y="56"/>
                  </a:lnTo>
                  <a:lnTo>
                    <a:pt x="44" y="60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8" y="64"/>
                  </a:lnTo>
                  <a:lnTo>
                    <a:pt x="44" y="64"/>
                  </a:lnTo>
                  <a:lnTo>
                    <a:pt x="36" y="68"/>
                  </a:lnTo>
                  <a:lnTo>
                    <a:pt x="32" y="72"/>
                  </a:lnTo>
                  <a:lnTo>
                    <a:pt x="24" y="72"/>
                  </a:lnTo>
                  <a:lnTo>
                    <a:pt x="16" y="76"/>
                  </a:lnTo>
                  <a:lnTo>
                    <a:pt x="8" y="76"/>
                  </a:lnTo>
                  <a:lnTo>
                    <a:pt x="4" y="76"/>
                  </a:lnTo>
                  <a:lnTo>
                    <a:pt x="4" y="7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61" name="Freeform 128"/>
            <p:cNvSpPr>
              <a:spLocks/>
            </p:cNvSpPr>
            <p:nvPr/>
          </p:nvSpPr>
          <p:spPr bwMode="auto">
            <a:xfrm>
              <a:off x="3328988" y="3097213"/>
              <a:ext cx="38100" cy="101600"/>
            </a:xfrm>
            <a:custGeom>
              <a:avLst/>
              <a:gdLst>
                <a:gd name="T0" fmla="*/ 12 w 24"/>
                <a:gd name="T1" fmla="*/ 4 h 64"/>
                <a:gd name="T2" fmla="*/ 0 w 24"/>
                <a:gd name="T3" fmla="*/ 0 h 64"/>
                <a:gd name="T4" fmla="*/ 0 w 24"/>
                <a:gd name="T5" fmla="*/ 0 h 64"/>
                <a:gd name="T6" fmla="*/ 0 w 24"/>
                <a:gd name="T7" fmla="*/ 4 h 64"/>
                <a:gd name="T8" fmla="*/ 0 w 24"/>
                <a:gd name="T9" fmla="*/ 4 h 64"/>
                <a:gd name="T10" fmla="*/ 0 w 24"/>
                <a:gd name="T11" fmla="*/ 8 h 64"/>
                <a:gd name="T12" fmla="*/ 4 w 24"/>
                <a:gd name="T13" fmla="*/ 8 h 64"/>
                <a:gd name="T14" fmla="*/ 4 w 24"/>
                <a:gd name="T15" fmla="*/ 8 h 64"/>
                <a:gd name="T16" fmla="*/ 8 w 24"/>
                <a:gd name="T17" fmla="*/ 12 h 64"/>
                <a:gd name="T18" fmla="*/ 8 w 24"/>
                <a:gd name="T19" fmla="*/ 16 h 64"/>
                <a:gd name="T20" fmla="*/ 8 w 24"/>
                <a:gd name="T21" fmla="*/ 20 h 64"/>
                <a:gd name="T22" fmla="*/ 8 w 24"/>
                <a:gd name="T23" fmla="*/ 20 h 64"/>
                <a:gd name="T24" fmla="*/ 8 w 24"/>
                <a:gd name="T25" fmla="*/ 20 h 64"/>
                <a:gd name="T26" fmla="*/ 8 w 24"/>
                <a:gd name="T27" fmla="*/ 24 h 64"/>
                <a:gd name="T28" fmla="*/ 8 w 24"/>
                <a:gd name="T29" fmla="*/ 28 h 64"/>
                <a:gd name="T30" fmla="*/ 8 w 24"/>
                <a:gd name="T31" fmla="*/ 28 h 64"/>
                <a:gd name="T32" fmla="*/ 8 w 24"/>
                <a:gd name="T33" fmla="*/ 28 h 64"/>
                <a:gd name="T34" fmla="*/ 8 w 24"/>
                <a:gd name="T35" fmla="*/ 32 h 64"/>
                <a:gd name="T36" fmla="*/ 8 w 24"/>
                <a:gd name="T37" fmla="*/ 32 h 64"/>
                <a:gd name="T38" fmla="*/ 8 w 24"/>
                <a:gd name="T39" fmla="*/ 36 h 64"/>
                <a:gd name="T40" fmla="*/ 8 w 24"/>
                <a:gd name="T41" fmla="*/ 40 h 64"/>
                <a:gd name="T42" fmla="*/ 8 w 24"/>
                <a:gd name="T43" fmla="*/ 40 h 64"/>
                <a:gd name="T44" fmla="*/ 12 w 24"/>
                <a:gd name="T45" fmla="*/ 48 h 64"/>
                <a:gd name="T46" fmla="*/ 8 w 24"/>
                <a:gd name="T47" fmla="*/ 48 h 64"/>
                <a:gd name="T48" fmla="*/ 8 w 24"/>
                <a:gd name="T49" fmla="*/ 52 h 64"/>
                <a:gd name="T50" fmla="*/ 8 w 24"/>
                <a:gd name="T51" fmla="*/ 52 h 64"/>
                <a:gd name="T52" fmla="*/ 8 w 24"/>
                <a:gd name="T53" fmla="*/ 56 h 64"/>
                <a:gd name="T54" fmla="*/ 8 w 24"/>
                <a:gd name="T55" fmla="*/ 60 h 64"/>
                <a:gd name="T56" fmla="*/ 12 w 24"/>
                <a:gd name="T57" fmla="*/ 60 h 64"/>
                <a:gd name="T58" fmla="*/ 12 w 24"/>
                <a:gd name="T59" fmla="*/ 60 h 64"/>
                <a:gd name="T60" fmla="*/ 12 w 24"/>
                <a:gd name="T61" fmla="*/ 64 h 64"/>
                <a:gd name="T62" fmla="*/ 16 w 24"/>
                <a:gd name="T63" fmla="*/ 64 h 64"/>
                <a:gd name="T64" fmla="*/ 20 w 24"/>
                <a:gd name="T65" fmla="*/ 60 h 64"/>
                <a:gd name="T66" fmla="*/ 24 w 24"/>
                <a:gd name="T67" fmla="*/ 60 h 64"/>
                <a:gd name="T68" fmla="*/ 24 w 24"/>
                <a:gd name="T69" fmla="*/ 56 h 64"/>
                <a:gd name="T70" fmla="*/ 20 w 24"/>
                <a:gd name="T71" fmla="*/ 56 h 64"/>
                <a:gd name="T72" fmla="*/ 20 w 24"/>
                <a:gd name="T73" fmla="*/ 52 h 64"/>
                <a:gd name="T74" fmla="*/ 20 w 24"/>
                <a:gd name="T75" fmla="*/ 48 h 64"/>
                <a:gd name="T76" fmla="*/ 20 w 24"/>
                <a:gd name="T77" fmla="*/ 36 h 64"/>
                <a:gd name="T78" fmla="*/ 20 w 24"/>
                <a:gd name="T79" fmla="*/ 32 h 64"/>
                <a:gd name="T80" fmla="*/ 20 w 24"/>
                <a:gd name="T81" fmla="*/ 32 h 64"/>
                <a:gd name="T82" fmla="*/ 20 w 24"/>
                <a:gd name="T83" fmla="*/ 28 h 64"/>
                <a:gd name="T84" fmla="*/ 20 w 24"/>
                <a:gd name="T85" fmla="*/ 28 h 64"/>
                <a:gd name="T86" fmla="*/ 20 w 24"/>
                <a:gd name="T87" fmla="*/ 24 h 64"/>
                <a:gd name="T88" fmla="*/ 20 w 24"/>
                <a:gd name="T89" fmla="*/ 16 h 64"/>
                <a:gd name="T90" fmla="*/ 16 w 24"/>
                <a:gd name="T91" fmla="*/ 12 h 64"/>
                <a:gd name="T92" fmla="*/ 16 w 24"/>
                <a:gd name="T93" fmla="*/ 12 h 64"/>
                <a:gd name="T94" fmla="*/ 16 w 24"/>
                <a:gd name="T95" fmla="*/ 8 h 64"/>
                <a:gd name="T96" fmla="*/ 12 w 24"/>
                <a:gd name="T97" fmla="*/ 8 h 64"/>
                <a:gd name="T98" fmla="*/ 12 w 24"/>
                <a:gd name="T99" fmla="*/ 4 h 64"/>
                <a:gd name="T100" fmla="*/ 12 w 24"/>
                <a:gd name="T101" fmla="*/ 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" h="64">
                  <a:moveTo>
                    <a:pt x="12" y="4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8" y="12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4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6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48"/>
                  </a:lnTo>
                  <a:lnTo>
                    <a:pt x="8" y="48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8" y="56"/>
                  </a:lnTo>
                  <a:lnTo>
                    <a:pt x="8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4"/>
                  </a:lnTo>
                  <a:lnTo>
                    <a:pt x="16" y="64"/>
                  </a:lnTo>
                  <a:lnTo>
                    <a:pt x="20" y="60"/>
                  </a:lnTo>
                  <a:lnTo>
                    <a:pt x="24" y="60"/>
                  </a:lnTo>
                  <a:lnTo>
                    <a:pt x="24" y="56"/>
                  </a:lnTo>
                  <a:lnTo>
                    <a:pt x="20" y="56"/>
                  </a:lnTo>
                  <a:lnTo>
                    <a:pt x="20" y="52"/>
                  </a:lnTo>
                  <a:lnTo>
                    <a:pt x="20" y="48"/>
                  </a:lnTo>
                  <a:lnTo>
                    <a:pt x="20" y="36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4"/>
                  </a:lnTo>
                  <a:lnTo>
                    <a:pt x="20" y="16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12" y="4"/>
                  </a:lnTo>
                  <a:lnTo>
                    <a:pt x="12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62" name="Freeform 129"/>
            <p:cNvSpPr>
              <a:spLocks/>
            </p:cNvSpPr>
            <p:nvPr/>
          </p:nvSpPr>
          <p:spPr bwMode="auto">
            <a:xfrm>
              <a:off x="3348038" y="3071813"/>
              <a:ext cx="57150" cy="120650"/>
            </a:xfrm>
            <a:custGeom>
              <a:avLst/>
              <a:gdLst>
                <a:gd name="T0" fmla="*/ 16 w 36"/>
                <a:gd name="T1" fmla="*/ 4 h 76"/>
                <a:gd name="T2" fmla="*/ 12 w 36"/>
                <a:gd name="T3" fmla="*/ 8 h 76"/>
                <a:gd name="T4" fmla="*/ 8 w 36"/>
                <a:gd name="T5" fmla="*/ 12 h 76"/>
                <a:gd name="T6" fmla="*/ 4 w 36"/>
                <a:gd name="T7" fmla="*/ 12 h 76"/>
                <a:gd name="T8" fmla="*/ 4 w 36"/>
                <a:gd name="T9" fmla="*/ 16 h 76"/>
                <a:gd name="T10" fmla="*/ 0 w 36"/>
                <a:gd name="T11" fmla="*/ 20 h 76"/>
                <a:gd name="T12" fmla="*/ 4 w 36"/>
                <a:gd name="T13" fmla="*/ 24 h 76"/>
                <a:gd name="T14" fmla="*/ 4 w 36"/>
                <a:gd name="T15" fmla="*/ 28 h 76"/>
                <a:gd name="T16" fmla="*/ 8 w 36"/>
                <a:gd name="T17" fmla="*/ 40 h 76"/>
                <a:gd name="T18" fmla="*/ 8 w 36"/>
                <a:gd name="T19" fmla="*/ 44 h 76"/>
                <a:gd name="T20" fmla="*/ 8 w 36"/>
                <a:gd name="T21" fmla="*/ 48 h 76"/>
                <a:gd name="T22" fmla="*/ 8 w 36"/>
                <a:gd name="T23" fmla="*/ 64 h 76"/>
                <a:gd name="T24" fmla="*/ 8 w 36"/>
                <a:gd name="T25" fmla="*/ 72 h 76"/>
                <a:gd name="T26" fmla="*/ 12 w 36"/>
                <a:gd name="T27" fmla="*/ 76 h 76"/>
                <a:gd name="T28" fmla="*/ 24 w 36"/>
                <a:gd name="T29" fmla="*/ 72 h 76"/>
                <a:gd name="T30" fmla="*/ 24 w 36"/>
                <a:gd name="T31" fmla="*/ 72 h 76"/>
                <a:gd name="T32" fmla="*/ 24 w 36"/>
                <a:gd name="T33" fmla="*/ 64 h 76"/>
                <a:gd name="T34" fmla="*/ 24 w 36"/>
                <a:gd name="T35" fmla="*/ 56 h 76"/>
                <a:gd name="T36" fmla="*/ 24 w 36"/>
                <a:gd name="T37" fmla="*/ 52 h 76"/>
                <a:gd name="T38" fmla="*/ 24 w 36"/>
                <a:gd name="T39" fmla="*/ 52 h 76"/>
                <a:gd name="T40" fmla="*/ 20 w 36"/>
                <a:gd name="T41" fmla="*/ 48 h 76"/>
                <a:gd name="T42" fmla="*/ 24 w 36"/>
                <a:gd name="T43" fmla="*/ 44 h 76"/>
                <a:gd name="T44" fmla="*/ 24 w 36"/>
                <a:gd name="T45" fmla="*/ 40 h 76"/>
                <a:gd name="T46" fmla="*/ 28 w 36"/>
                <a:gd name="T47" fmla="*/ 40 h 76"/>
                <a:gd name="T48" fmla="*/ 28 w 36"/>
                <a:gd name="T49" fmla="*/ 36 h 76"/>
                <a:gd name="T50" fmla="*/ 32 w 36"/>
                <a:gd name="T51" fmla="*/ 32 h 76"/>
                <a:gd name="T52" fmla="*/ 32 w 36"/>
                <a:gd name="T53" fmla="*/ 32 h 76"/>
                <a:gd name="T54" fmla="*/ 32 w 36"/>
                <a:gd name="T55" fmla="*/ 28 h 76"/>
                <a:gd name="T56" fmla="*/ 32 w 36"/>
                <a:gd name="T57" fmla="*/ 24 h 76"/>
                <a:gd name="T58" fmla="*/ 36 w 36"/>
                <a:gd name="T59" fmla="*/ 24 h 76"/>
                <a:gd name="T60" fmla="*/ 36 w 36"/>
                <a:gd name="T61" fmla="*/ 16 h 76"/>
                <a:gd name="T62" fmla="*/ 32 w 36"/>
                <a:gd name="T63" fmla="*/ 12 h 76"/>
                <a:gd name="T64" fmla="*/ 32 w 36"/>
                <a:gd name="T65" fmla="*/ 8 h 76"/>
                <a:gd name="T66" fmla="*/ 28 w 36"/>
                <a:gd name="T67" fmla="*/ 4 h 76"/>
                <a:gd name="T68" fmla="*/ 20 w 36"/>
                <a:gd name="T69" fmla="*/ 0 h 76"/>
                <a:gd name="T70" fmla="*/ 20 w 36"/>
                <a:gd name="T71" fmla="*/ 4 h 76"/>
                <a:gd name="T72" fmla="*/ 16 w 36"/>
                <a:gd name="T73" fmla="*/ 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" h="76">
                  <a:moveTo>
                    <a:pt x="16" y="4"/>
                  </a:moveTo>
                  <a:lnTo>
                    <a:pt x="16" y="4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4" y="2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8" y="32"/>
                  </a:lnTo>
                  <a:lnTo>
                    <a:pt x="8" y="40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8" y="52"/>
                  </a:lnTo>
                  <a:lnTo>
                    <a:pt x="8" y="64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12" y="72"/>
                  </a:lnTo>
                  <a:lnTo>
                    <a:pt x="12" y="76"/>
                  </a:lnTo>
                  <a:lnTo>
                    <a:pt x="16" y="76"/>
                  </a:lnTo>
                  <a:lnTo>
                    <a:pt x="24" y="72"/>
                  </a:lnTo>
                  <a:lnTo>
                    <a:pt x="24" y="72"/>
                  </a:lnTo>
                  <a:lnTo>
                    <a:pt x="24" y="72"/>
                  </a:lnTo>
                  <a:lnTo>
                    <a:pt x="24" y="64"/>
                  </a:lnTo>
                  <a:lnTo>
                    <a:pt x="24" y="64"/>
                  </a:lnTo>
                  <a:lnTo>
                    <a:pt x="24" y="60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4" y="52"/>
                  </a:lnTo>
                  <a:lnTo>
                    <a:pt x="20" y="52"/>
                  </a:lnTo>
                  <a:lnTo>
                    <a:pt x="24" y="52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4" y="48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6" y="32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6" y="20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63" name="Freeform 130"/>
            <p:cNvSpPr>
              <a:spLocks noEditPoints="1"/>
            </p:cNvSpPr>
            <p:nvPr/>
          </p:nvSpPr>
          <p:spPr bwMode="auto">
            <a:xfrm>
              <a:off x="3551238" y="2862263"/>
              <a:ext cx="215900" cy="311150"/>
            </a:xfrm>
            <a:custGeom>
              <a:avLst/>
              <a:gdLst>
                <a:gd name="T0" fmla="*/ 136 w 136"/>
                <a:gd name="T1" fmla="*/ 48 h 196"/>
                <a:gd name="T2" fmla="*/ 132 w 136"/>
                <a:gd name="T3" fmla="*/ 96 h 196"/>
                <a:gd name="T4" fmla="*/ 128 w 136"/>
                <a:gd name="T5" fmla="*/ 96 h 196"/>
                <a:gd name="T6" fmla="*/ 124 w 136"/>
                <a:gd name="T7" fmla="*/ 104 h 196"/>
                <a:gd name="T8" fmla="*/ 120 w 136"/>
                <a:gd name="T9" fmla="*/ 112 h 196"/>
                <a:gd name="T10" fmla="*/ 120 w 136"/>
                <a:gd name="T11" fmla="*/ 116 h 196"/>
                <a:gd name="T12" fmla="*/ 120 w 136"/>
                <a:gd name="T13" fmla="*/ 120 h 196"/>
                <a:gd name="T14" fmla="*/ 112 w 136"/>
                <a:gd name="T15" fmla="*/ 128 h 196"/>
                <a:gd name="T16" fmla="*/ 120 w 136"/>
                <a:gd name="T17" fmla="*/ 132 h 196"/>
                <a:gd name="T18" fmla="*/ 120 w 136"/>
                <a:gd name="T19" fmla="*/ 132 h 196"/>
                <a:gd name="T20" fmla="*/ 120 w 136"/>
                <a:gd name="T21" fmla="*/ 140 h 196"/>
                <a:gd name="T22" fmla="*/ 124 w 136"/>
                <a:gd name="T23" fmla="*/ 144 h 196"/>
                <a:gd name="T24" fmla="*/ 124 w 136"/>
                <a:gd name="T25" fmla="*/ 148 h 196"/>
                <a:gd name="T26" fmla="*/ 120 w 136"/>
                <a:gd name="T27" fmla="*/ 152 h 196"/>
                <a:gd name="T28" fmla="*/ 112 w 136"/>
                <a:gd name="T29" fmla="*/ 156 h 196"/>
                <a:gd name="T30" fmla="*/ 112 w 136"/>
                <a:gd name="T31" fmla="*/ 160 h 196"/>
                <a:gd name="T32" fmla="*/ 104 w 136"/>
                <a:gd name="T33" fmla="*/ 160 h 196"/>
                <a:gd name="T34" fmla="*/ 104 w 136"/>
                <a:gd name="T35" fmla="*/ 168 h 196"/>
                <a:gd name="T36" fmla="*/ 100 w 136"/>
                <a:gd name="T37" fmla="*/ 172 h 196"/>
                <a:gd name="T38" fmla="*/ 92 w 136"/>
                <a:gd name="T39" fmla="*/ 176 h 196"/>
                <a:gd name="T40" fmla="*/ 84 w 136"/>
                <a:gd name="T41" fmla="*/ 176 h 196"/>
                <a:gd name="T42" fmla="*/ 80 w 136"/>
                <a:gd name="T43" fmla="*/ 176 h 196"/>
                <a:gd name="T44" fmla="*/ 84 w 136"/>
                <a:gd name="T45" fmla="*/ 180 h 196"/>
                <a:gd name="T46" fmla="*/ 76 w 136"/>
                <a:gd name="T47" fmla="*/ 184 h 196"/>
                <a:gd name="T48" fmla="*/ 64 w 136"/>
                <a:gd name="T49" fmla="*/ 188 h 196"/>
                <a:gd name="T50" fmla="*/ 56 w 136"/>
                <a:gd name="T51" fmla="*/ 192 h 196"/>
                <a:gd name="T52" fmla="*/ 52 w 136"/>
                <a:gd name="T53" fmla="*/ 188 h 196"/>
                <a:gd name="T54" fmla="*/ 52 w 136"/>
                <a:gd name="T55" fmla="*/ 196 h 196"/>
                <a:gd name="T56" fmla="*/ 44 w 136"/>
                <a:gd name="T57" fmla="*/ 196 h 196"/>
                <a:gd name="T58" fmla="*/ 40 w 136"/>
                <a:gd name="T59" fmla="*/ 188 h 196"/>
                <a:gd name="T60" fmla="*/ 36 w 136"/>
                <a:gd name="T61" fmla="*/ 180 h 196"/>
                <a:gd name="T62" fmla="*/ 24 w 136"/>
                <a:gd name="T63" fmla="*/ 172 h 196"/>
                <a:gd name="T64" fmla="*/ 24 w 136"/>
                <a:gd name="T65" fmla="*/ 168 h 196"/>
                <a:gd name="T66" fmla="*/ 24 w 136"/>
                <a:gd name="T67" fmla="*/ 164 h 196"/>
                <a:gd name="T68" fmla="*/ 28 w 136"/>
                <a:gd name="T69" fmla="*/ 164 h 196"/>
                <a:gd name="T70" fmla="*/ 36 w 136"/>
                <a:gd name="T71" fmla="*/ 164 h 196"/>
                <a:gd name="T72" fmla="*/ 40 w 136"/>
                <a:gd name="T73" fmla="*/ 164 h 196"/>
                <a:gd name="T74" fmla="*/ 36 w 136"/>
                <a:gd name="T75" fmla="*/ 160 h 196"/>
                <a:gd name="T76" fmla="*/ 32 w 136"/>
                <a:gd name="T77" fmla="*/ 156 h 196"/>
                <a:gd name="T78" fmla="*/ 36 w 136"/>
                <a:gd name="T79" fmla="*/ 148 h 196"/>
                <a:gd name="T80" fmla="*/ 32 w 136"/>
                <a:gd name="T81" fmla="*/ 144 h 196"/>
                <a:gd name="T82" fmla="*/ 32 w 136"/>
                <a:gd name="T83" fmla="*/ 136 h 196"/>
                <a:gd name="T84" fmla="*/ 28 w 136"/>
                <a:gd name="T85" fmla="*/ 132 h 196"/>
                <a:gd name="T86" fmla="*/ 20 w 136"/>
                <a:gd name="T87" fmla="*/ 124 h 196"/>
                <a:gd name="T88" fmla="*/ 16 w 136"/>
                <a:gd name="T89" fmla="*/ 104 h 196"/>
                <a:gd name="T90" fmla="*/ 16 w 136"/>
                <a:gd name="T91" fmla="*/ 104 h 196"/>
                <a:gd name="T92" fmla="*/ 36 w 136"/>
                <a:gd name="T93" fmla="*/ 64 h 196"/>
                <a:gd name="T94" fmla="*/ 44 w 136"/>
                <a:gd name="T95" fmla="*/ 36 h 196"/>
                <a:gd name="T96" fmla="*/ 36 w 136"/>
                <a:gd name="T97" fmla="*/ 24 h 196"/>
                <a:gd name="T98" fmla="*/ 28 w 136"/>
                <a:gd name="T99" fmla="*/ 4 h 196"/>
                <a:gd name="T100" fmla="*/ 0 w 136"/>
                <a:gd name="T101" fmla="*/ 128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6" h="196">
                  <a:moveTo>
                    <a:pt x="28" y="4"/>
                  </a:moveTo>
                  <a:lnTo>
                    <a:pt x="40" y="0"/>
                  </a:lnTo>
                  <a:lnTo>
                    <a:pt x="136" y="48"/>
                  </a:lnTo>
                  <a:lnTo>
                    <a:pt x="136" y="92"/>
                  </a:lnTo>
                  <a:lnTo>
                    <a:pt x="136" y="96"/>
                  </a:lnTo>
                  <a:lnTo>
                    <a:pt x="132" y="96"/>
                  </a:lnTo>
                  <a:lnTo>
                    <a:pt x="132" y="96"/>
                  </a:lnTo>
                  <a:lnTo>
                    <a:pt x="128" y="96"/>
                  </a:lnTo>
                  <a:lnTo>
                    <a:pt x="128" y="96"/>
                  </a:lnTo>
                  <a:lnTo>
                    <a:pt x="128" y="100"/>
                  </a:lnTo>
                  <a:lnTo>
                    <a:pt x="128" y="100"/>
                  </a:lnTo>
                  <a:lnTo>
                    <a:pt x="124" y="104"/>
                  </a:lnTo>
                  <a:lnTo>
                    <a:pt x="124" y="108"/>
                  </a:lnTo>
                  <a:lnTo>
                    <a:pt x="120" y="108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20" y="116"/>
                  </a:lnTo>
                  <a:lnTo>
                    <a:pt x="116" y="116"/>
                  </a:lnTo>
                  <a:lnTo>
                    <a:pt x="116" y="120"/>
                  </a:lnTo>
                  <a:lnTo>
                    <a:pt x="120" y="120"/>
                  </a:lnTo>
                  <a:lnTo>
                    <a:pt x="120" y="124"/>
                  </a:lnTo>
                  <a:lnTo>
                    <a:pt x="116" y="124"/>
                  </a:lnTo>
                  <a:lnTo>
                    <a:pt x="112" y="128"/>
                  </a:lnTo>
                  <a:lnTo>
                    <a:pt x="112" y="132"/>
                  </a:lnTo>
                  <a:lnTo>
                    <a:pt x="116" y="132"/>
                  </a:lnTo>
                  <a:lnTo>
                    <a:pt x="120" y="132"/>
                  </a:lnTo>
                  <a:lnTo>
                    <a:pt x="120" y="132"/>
                  </a:lnTo>
                  <a:lnTo>
                    <a:pt x="120" y="132"/>
                  </a:lnTo>
                  <a:lnTo>
                    <a:pt x="120" y="132"/>
                  </a:lnTo>
                  <a:lnTo>
                    <a:pt x="120" y="136"/>
                  </a:lnTo>
                  <a:lnTo>
                    <a:pt x="120" y="136"/>
                  </a:lnTo>
                  <a:lnTo>
                    <a:pt x="120" y="140"/>
                  </a:lnTo>
                  <a:lnTo>
                    <a:pt x="120" y="140"/>
                  </a:lnTo>
                  <a:lnTo>
                    <a:pt x="120" y="144"/>
                  </a:lnTo>
                  <a:lnTo>
                    <a:pt x="124" y="144"/>
                  </a:lnTo>
                  <a:lnTo>
                    <a:pt x="124" y="148"/>
                  </a:lnTo>
                  <a:lnTo>
                    <a:pt x="124" y="148"/>
                  </a:lnTo>
                  <a:lnTo>
                    <a:pt x="124" y="148"/>
                  </a:lnTo>
                  <a:lnTo>
                    <a:pt x="124" y="152"/>
                  </a:lnTo>
                  <a:lnTo>
                    <a:pt x="120" y="152"/>
                  </a:lnTo>
                  <a:lnTo>
                    <a:pt x="120" y="152"/>
                  </a:lnTo>
                  <a:lnTo>
                    <a:pt x="116" y="152"/>
                  </a:lnTo>
                  <a:lnTo>
                    <a:pt x="116" y="152"/>
                  </a:lnTo>
                  <a:lnTo>
                    <a:pt x="112" y="156"/>
                  </a:lnTo>
                  <a:lnTo>
                    <a:pt x="112" y="156"/>
                  </a:lnTo>
                  <a:lnTo>
                    <a:pt x="112" y="156"/>
                  </a:lnTo>
                  <a:lnTo>
                    <a:pt x="112" y="160"/>
                  </a:lnTo>
                  <a:lnTo>
                    <a:pt x="108" y="160"/>
                  </a:lnTo>
                  <a:lnTo>
                    <a:pt x="108" y="160"/>
                  </a:lnTo>
                  <a:lnTo>
                    <a:pt x="104" y="160"/>
                  </a:lnTo>
                  <a:lnTo>
                    <a:pt x="104" y="164"/>
                  </a:lnTo>
                  <a:lnTo>
                    <a:pt x="104" y="164"/>
                  </a:lnTo>
                  <a:lnTo>
                    <a:pt x="104" y="168"/>
                  </a:lnTo>
                  <a:lnTo>
                    <a:pt x="104" y="168"/>
                  </a:lnTo>
                  <a:lnTo>
                    <a:pt x="104" y="168"/>
                  </a:lnTo>
                  <a:lnTo>
                    <a:pt x="100" y="172"/>
                  </a:lnTo>
                  <a:lnTo>
                    <a:pt x="100" y="172"/>
                  </a:lnTo>
                  <a:lnTo>
                    <a:pt x="96" y="176"/>
                  </a:lnTo>
                  <a:lnTo>
                    <a:pt x="92" y="176"/>
                  </a:lnTo>
                  <a:lnTo>
                    <a:pt x="92" y="176"/>
                  </a:lnTo>
                  <a:lnTo>
                    <a:pt x="88" y="176"/>
                  </a:lnTo>
                  <a:lnTo>
                    <a:pt x="84" y="176"/>
                  </a:lnTo>
                  <a:lnTo>
                    <a:pt x="84" y="176"/>
                  </a:lnTo>
                  <a:lnTo>
                    <a:pt x="80" y="176"/>
                  </a:lnTo>
                  <a:lnTo>
                    <a:pt x="80" y="176"/>
                  </a:lnTo>
                  <a:lnTo>
                    <a:pt x="80" y="176"/>
                  </a:lnTo>
                  <a:lnTo>
                    <a:pt x="80" y="180"/>
                  </a:lnTo>
                  <a:lnTo>
                    <a:pt x="84" y="180"/>
                  </a:lnTo>
                  <a:lnTo>
                    <a:pt x="84" y="180"/>
                  </a:lnTo>
                  <a:lnTo>
                    <a:pt x="80" y="184"/>
                  </a:lnTo>
                  <a:lnTo>
                    <a:pt x="76" y="184"/>
                  </a:lnTo>
                  <a:lnTo>
                    <a:pt x="76" y="184"/>
                  </a:lnTo>
                  <a:lnTo>
                    <a:pt x="68" y="188"/>
                  </a:lnTo>
                  <a:lnTo>
                    <a:pt x="64" y="188"/>
                  </a:lnTo>
                  <a:lnTo>
                    <a:pt x="60" y="192"/>
                  </a:lnTo>
                  <a:lnTo>
                    <a:pt x="60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92"/>
                  </a:lnTo>
                  <a:lnTo>
                    <a:pt x="52" y="196"/>
                  </a:lnTo>
                  <a:lnTo>
                    <a:pt x="48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2"/>
                  </a:lnTo>
                  <a:lnTo>
                    <a:pt x="40" y="192"/>
                  </a:lnTo>
                  <a:lnTo>
                    <a:pt x="40" y="188"/>
                  </a:lnTo>
                  <a:lnTo>
                    <a:pt x="40" y="184"/>
                  </a:lnTo>
                  <a:lnTo>
                    <a:pt x="36" y="184"/>
                  </a:lnTo>
                  <a:lnTo>
                    <a:pt x="36" y="180"/>
                  </a:lnTo>
                  <a:lnTo>
                    <a:pt x="32" y="176"/>
                  </a:lnTo>
                  <a:lnTo>
                    <a:pt x="28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68"/>
                  </a:lnTo>
                  <a:lnTo>
                    <a:pt x="24" y="168"/>
                  </a:lnTo>
                  <a:lnTo>
                    <a:pt x="24" y="168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24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6" y="164"/>
                  </a:lnTo>
                  <a:lnTo>
                    <a:pt x="36" y="164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36" y="160"/>
                  </a:lnTo>
                  <a:lnTo>
                    <a:pt x="36" y="160"/>
                  </a:lnTo>
                  <a:lnTo>
                    <a:pt x="36" y="156"/>
                  </a:lnTo>
                  <a:lnTo>
                    <a:pt x="32" y="156"/>
                  </a:lnTo>
                  <a:lnTo>
                    <a:pt x="32" y="152"/>
                  </a:lnTo>
                  <a:lnTo>
                    <a:pt x="32" y="152"/>
                  </a:lnTo>
                  <a:lnTo>
                    <a:pt x="36" y="148"/>
                  </a:lnTo>
                  <a:lnTo>
                    <a:pt x="32" y="148"/>
                  </a:lnTo>
                  <a:lnTo>
                    <a:pt x="32" y="144"/>
                  </a:lnTo>
                  <a:lnTo>
                    <a:pt x="32" y="144"/>
                  </a:lnTo>
                  <a:lnTo>
                    <a:pt x="32" y="144"/>
                  </a:lnTo>
                  <a:lnTo>
                    <a:pt x="32" y="140"/>
                  </a:lnTo>
                  <a:lnTo>
                    <a:pt x="32" y="136"/>
                  </a:lnTo>
                  <a:lnTo>
                    <a:pt x="32" y="136"/>
                  </a:lnTo>
                  <a:lnTo>
                    <a:pt x="32" y="132"/>
                  </a:lnTo>
                  <a:lnTo>
                    <a:pt x="28" y="132"/>
                  </a:lnTo>
                  <a:lnTo>
                    <a:pt x="24" y="128"/>
                  </a:lnTo>
                  <a:lnTo>
                    <a:pt x="24" y="128"/>
                  </a:lnTo>
                  <a:lnTo>
                    <a:pt x="20" y="124"/>
                  </a:lnTo>
                  <a:lnTo>
                    <a:pt x="16" y="120"/>
                  </a:lnTo>
                  <a:lnTo>
                    <a:pt x="16" y="120"/>
                  </a:lnTo>
                  <a:lnTo>
                    <a:pt x="16" y="104"/>
                  </a:lnTo>
                  <a:lnTo>
                    <a:pt x="16" y="104"/>
                  </a:lnTo>
                  <a:lnTo>
                    <a:pt x="16" y="104"/>
                  </a:lnTo>
                  <a:lnTo>
                    <a:pt x="16" y="104"/>
                  </a:lnTo>
                  <a:lnTo>
                    <a:pt x="20" y="100"/>
                  </a:lnTo>
                  <a:lnTo>
                    <a:pt x="36" y="80"/>
                  </a:lnTo>
                  <a:lnTo>
                    <a:pt x="36" y="64"/>
                  </a:lnTo>
                  <a:lnTo>
                    <a:pt x="40" y="44"/>
                  </a:lnTo>
                  <a:lnTo>
                    <a:pt x="44" y="40"/>
                  </a:lnTo>
                  <a:lnTo>
                    <a:pt x="44" y="36"/>
                  </a:lnTo>
                  <a:lnTo>
                    <a:pt x="36" y="28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28" y="8"/>
                  </a:lnTo>
                  <a:lnTo>
                    <a:pt x="28" y="4"/>
                  </a:lnTo>
                  <a:lnTo>
                    <a:pt x="28" y="4"/>
                  </a:lnTo>
                  <a:close/>
                  <a:moveTo>
                    <a:pt x="4" y="124"/>
                  </a:moveTo>
                  <a:lnTo>
                    <a:pt x="4" y="128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4" y="12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64" name="Freeform 131"/>
            <p:cNvSpPr>
              <a:spLocks/>
            </p:cNvSpPr>
            <p:nvPr/>
          </p:nvSpPr>
          <p:spPr bwMode="auto">
            <a:xfrm>
              <a:off x="3335338" y="2868613"/>
              <a:ext cx="285750" cy="215900"/>
            </a:xfrm>
            <a:custGeom>
              <a:avLst/>
              <a:gdLst>
                <a:gd name="T0" fmla="*/ 36 w 180"/>
                <a:gd name="T1" fmla="*/ 136 h 136"/>
                <a:gd name="T2" fmla="*/ 32 w 180"/>
                <a:gd name="T3" fmla="*/ 132 h 136"/>
                <a:gd name="T4" fmla="*/ 28 w 180"/>
                <a:gd name="T5" fmla="*/ 128 h 136"/>
                <a:gd name="T6" fmla="*/ 24 w 180"/>
                <a:gd name="T7" fmla="*/ 132 h 136"/>
                <a:gd name="T8" fmla="*/ 20 w 180"/>
                <a:gd name="T9" fmla="*/ 128 h 136"/>
                <a:gd name="T10" fmla="*/ 24 w 180"/>
                <a:gd name="T11" fmla="*/ 124 h 136"/>
                <a:gd name="T12" fmla="*/ 20 w 180"/>
                <a:gd name="T13" fmla="*/ 120 h 136"/>
                <a:gd name="T14" fmla="*/ 16 w 180"/>
                <a:gd name="T15" fmla="*/ 124 h 136"/>
                <a:gd name="T16" fmla="*/ 12 w 180"/>
                <a:gd name="T17" fmla="*/ 116 h 136"/>
                <a:gd name="T18" fmla="*/ 0 w 180"/>
                <a:gd name="T19" fmla="*/ 104 h 136"/>
                <a:gd name="T20" fmla="*/ 0 w 180"/>
                <a:gd name="T21" fmla="*/ 100 h 136"/>
                <a:gd name="T22" fmla="*/ 4 w 180"/>
                <a:gd name="T23" fmla="*/ 100 h 136"/>
                <a:gd name="T24" fmla="*/ 16 w 180"/>
                <a:gd name="T25" fmla="*/ 100 h 136"/>
                <a:gd name="T26" fmla="*/ 24 w 180"/>
                <a:gd name="T27" fmla="*/ 96 h 136"/>
                <a:gd name="T28" fmla="*/ 28 w 180"/>
                <a:gd name="T29" fmla="*/ 96 h 136"/>
                <a:gd name="T30" fmla="*/ 36 w 180"/>
                <a:gd name="T31" fmla="*/ 92 h 136"/>
                <a:gd name="T32" fmla="*/ 44 w 180"/>
                <a:gd name="T33" fmla="*/ 88 h 136"/>
                <a:gd name="T34" fmla="*/ 44 w 180"/>
                <a:gd name="T35" fmla="*/ 80 h 136"/>
                <a:gd name="T36" fmla="*/ 48 w 180"/>
                <a:gd name="T37" fmla="*/ 48 h 136"/>
                <a:gd name="T38" fmla="*/ 80 w 180"/>
                <a:gd name="T39" fmla="*/ 32 h 136"/>
                <a:gd name="T40" fmla="*/ 152 w 180"/>
                <a:gd name="T41" fmla="*/ 4 h 136"/>
                <a:gd name="T42" fmla="*/ 164 w 180"/>
                <a:gd name="T43" fmla="*/ 0 h 136"/>
                <a:gd name="T44" fmla="*/ 172 w 180"/>
                <a:gd name="T45" fmla="*/ 20 h 136"/>
                <a:gd name="T46" fmla="*/ 172 w 180"/>
                <a:gd name="T47" fmla="*/ 24 h 136"/>
                <a:gd name="T48" fmla="*/ 180 w 180"/>
                <a:gd name="T49" fmla="*/ 36 h 136"/>
                <a:gd name="T50" fmla="*/ 172 w 180"/>
                <a:gd name="T51" fmla="*/ 60 h 136"/>
                <a:gd name="T52" fmla="*/ 156 w 180"/>
                <a:gd name="T53" fmla="*/ 96 h 136"/>
                <a:gd name="T54" fmla="*/ 152 w 180"/>
                <a:gd name="T55" fmla="*/ 100 h 136"/>
                <a:gd name="T56" fmla="*/ 152 w 180"/>
                <a:gd name="T57" fmla="*/ 100 h 136"/>
                <a:gd name="T58" fmla="*/ 148 w 180"/>
                <a:gd name="T59" fmla="*/ 116 h 136"/>
                <a:gd name="T60" fmla="*/ 148 w 180"/>
                <a:gd name="T61" fmla="*/ 120 h 136"/>
                <a:gd name="T62" fmla="*/ 144 w 180"/>
                <a:gd name="T63" fmla="*/ 120 h 136"/>
                <a:gd name="T64" fmla="*/ 144 w 180"/>
                <a:gd name="T65" fmla="*/ 120 h 136"/>
                <a:gd name="T66" fmla="*/ 140 w 180"/>
                <a:gd name="T67" fmla="*/ 120 h 136"/>
                <a:gd name="T68" fmla="*/ 136 w 180"/>
                <a:gd name="T69" fmla="*/ 120 h 136"/>
                <a:gd name="T70" fmla="*/ 128 w 180"/>
                <a:gd name="T71" fmla="*/ 120 h 136"/>
                <a:gd name="T72" fmla="*/ 120 w 180"/>
                <a:gd name="T73" fmla="*/ 120 h 136"/>
                <a:gd name="T74" fmla="*/ 112 w 180"/>
                <a:gd name="T75" fmla="*/ 120 h 136"/>
                <a:gd name="T76" fmla="*/ 104 w 180"/>
                <a:gd name="T77" fmla="*/ 128 h 136"/>
                <a:gd name="T78" fmla="*/ 100 w 180"/>
                <a:gd name="T79" fmla="*/ 124 h 136"/>
                <a:gd name="T80" fmla="*/ 92 w 180"/>
                <a:gd name="T81" fmla="*/ 124 h 136"/>
                <a:gd name="T82" fmla="*/ 92 w 180"/>
                <a:gd name="T83" fmla="*/ 120 h 136"/>
                <a:gd name="T84" fmla="*/ 88 w 180"/>
                <a:gd name="T85" fmla="*/ 120 h 136"/>
                <a:gd name="T86" fmla="*/ 84 w 180"/>
                <a:gd name="T87" fmla="*/ 120 h 136"/>
                <a:gd name="T88" fmla="*/ 80 w 180"/>
                <a:gd name="T89" fmla="*/ 120 h 136"/>
                <a:gd name="T90" fmla="*/ 76 w 180"/>
                <a:gd name="T91" fmla="*/ 124 h 136"/>
                <a:gd name="T92" fmla="*/ 72 w 180"/>
                <a:gd name="T93" fmla="*/ 116 h 136"/>
                <a:gd name="T94" fmla="*/ 68 w 180"/>
                <a:gd name="T95" fmla="*/ 116 h 136"/>
                <a:gd name="T96" fmla="*/ 64 w 180"/>
                <a:gd name="T97" fmla="*/ 116 h 136"/>
                <a:gd name="T98" fmla="*/ 60 w 180"/>
                <a:gd name="T99" fmla="*/ 112 h 136"/>
                <a:gd name="T100" fmla="*/ 56 w 180"/>
                <a:gd name="T101" fmla="*/ 116 h 136"/>
                <a:gd name="T102" fmla="*/ 52 w 180"/>
                <a:gd name="T103" fmla="*/ 116 h 136"/>
                <a:gd name="T104" fmla="*/ 48 w 180"/>
                <a:gd name="T105" fmla="*/ 116 h 136"/>
                <a:gd name="T106" fmla="*/ 44 w 180"/>
                <a:gd name="T107" fmla="*/ 116 h 136"/>
                <a:gd name="T108" fmla="*/ 44 w 180"/>
                <a:gd name="T109" fmla="*/ 120 h 136"/>
                <a:gd name="T110" fmla="*/ 44 w 180"/>
                <a:gd name="T111" fmla="*/ 120 h 136"/>
                <a:gd name="T112" fmla="*/ 44 w 180"/>
                <a:gd name="T113" fmla="*/ 124 h 136"/>
                <a:gd name="T114" fmla="*/ 44 w 180"/>
                <a:gd name="T115" fmla="*/ 128 h 136"/>
                <a:gd name="T116" fmla="*/ 40 w 180"/>
                <a:gd name="T117" fmla="*/ 128 h 136"/>
                <a:gd name="T118" fmla="*/ 40 w 180"/>
                <a:gd name="T119" fmla="*/ 132 h 136"/>
                <a:gd name="T120" fmla="*/ 40 w 180"/>
                <a:gd name="T121" fmla="*/ 136 h 136"/>
                <a:gd name="T122" fmla="*/ 40 w 180"/>
                <a:gd name="T123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0" h="136">
                  <a:moveTo>
                    <a:pt x="40" y="136"/>
                  </a:moveTo>
                  <a:lnTo>
                    <a:pt x="36" y="136"/>
                  </a:lnTo>
                  <a:lnTo>
                    <a:pt x="36" y="132"/>
                  </a:lnTo>
                  <a:lnTo>
                    <a:pt x="32" y="132"/>
                  </a:lnTo>
                  <a:lnTo>
                    <a:pt x="28" y="128"/>
                  </a:lnTo>
                  <a:lnTo>
                    <a:pt x="28" y="128"/>
                  </a:lnTo>
                  <a:lnTo>
                    <a:pt x="28" y="132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0" y="128"/>
                  </a:lnTo>
                  <a:lnTo>
                    <a:pt x="24" y="128"/>
                  </a:lnTo>
                  <a:lnTo>
                    <a:pt x="24" y="124"/>
                  </a:lnTo>
                  <a:lnTo>
                    <a:pt x="20" y="124"/>
                  </a:lnTo>
                  <a:lnTo>
                    <a:pt x="20" y="120"/>
                  </a:lnTo>
                  <a:lnTo>
                    <a:pt x="20" y="120"/>
                  </a:lnTo>
                  <a:lnTo>
                    <a:pt x="16" y="124"/>
                  </a:lnTo>
                  <a:lnTo>
                    <a:pt x="12" y="120"/>
                  </a:lnTo>
                  <a:lnTo>
                    <a:pt x="12" y="116"/>
                  </a:lnTo>
                  <a:lnTo>
                    <a:pt x="0" y="108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4" y="100"/>
                  </a:lnTo>
                  <a:lnTo>
                    <a:pt x="4" y="100"/>
                  </a:lnTo>
                  <a:lnTo>
                    <a:pt x="12" y="100"/>
                  </a:lnTo>
                  <a:lnTo>
                    <a:pt x="16" y="100"/>
                  </a:lnTo>
                  <a:lnTo>
                    <a:pt x="20" y="96"/>
                  </a:lnTo>
                  <a:lnTo>
                    <a:pt x="24" y="96"/>
                  </a:lnTo>
                  <a:lnTo>
                    <a:pt x="28" y="96"/>
                  </a:lnTo>
                  <a:lnTo>
                    <a:pt x="28" y="96"/>
                  </a:lnTo>
                  <a:lnTo>
                    <a:pt x="32" y="96"/>
                  </a:lnTo>
                  <a:lnTo>
                    <a:pt x="36" y="92"/>
                  </a:lnTo>
                  <a:lnTo>
                    <a:pt x="44" y="88"/>
                  </a:lnTo>
                  <a:lnTo>
                    <a:pt x="44" y="88"/>
                  </a:lnTo>
                  <a:lnTo>
                    <a:pt x="44" y="84"/>
                  </a:lnTo>
                  <a:lnTo>
                    <a:pt x="44" y="80"/>
                  </a:lnTo>
                  <a:lnTo>
                    <a:pt x="48" y="72"/>
                  </a:lnTo>
                  <a:lnTo>
                    <a:pt x="48" y="48"/>
                  </a:lnTo>
                  <a:lnTo>
                    <a:pt x="64" y="44"/>
                  </a:lnTo>
                  <a:lnTo>
                    <a:pt x="80" y="32"/>
                  </a:lnTo>
                  <a:lnTo>
                    <a:pt x="132" y="0"/>
                  </a:lnTo>
                  <a:lnTo>
                    <a:pt x="152" y="4"/>
                  </a:lnTo>
                  <a:lnTo>
                    <a:pt x="156" y="4"/>
                  </a:lnTo>
                  <a:lnTo>
                    <a:pt x="164" y="0"/>
                  </a:lnTo>
                  <a:lnTo>
                    <a:pt x="164" y="4"/>
                  </a:lnTo>
                  <a:lnTo>
                    <a:pt x="172" y="20"/>
                  </a:lnTo>
                  <a:lnTo>
                    <a:pt x="172" y="20"/>
                  </a:lnTo>
                  <a:lnTo>
                    <a:pt x="172" y="24"/>
                  </a:lnTo>
                  <a:lnTo>
                    <a:pt x="180" y="32"/>
                  </a:lnTo>
                  <a:lnTo>
                    <a:pt x="180" y="36"/>
                  </a:lnTo>
                  <a:lnTo>
                    <a:pt x="176" y="40"/>
                  </a:lnTo>
                  <a:lnTo>
                    <a:pt x="172" y="60"/>
                  </a:lnTo>
                  <a:lnTo>
                    <a:pt x="172" y="76"/>
                  </a:lnTo>
                  <a:lnTo>
                    <a:pt x="156" y="96"/>
                  </a:lnTo>
                  <a:lnTo>
                    <a:pt x="152" y="100"/>
                  </a:lnTo>
                  <a:lnTo>
                    <a:pt x="152" y="100"/>
                  </a:lnTo>
                  <a:lnTo>
                    <a:pt x="152" y="100"/>
                  </a:lnTo>
                  <a:lnTo>
                    <a:pt x="152" y="100"/>
                  </a:lnTo>
                  <a:lnTo>
                    <a:pt x="152" y="116"/>
                  </a:lnTo>
                  <a:lnTo>
                    <a:pt x="148" y="116"/>
                  </a:lnTo>
                  <a:lnTo>
                    <a:pt x="148" y="116"/>
                  </a:lnTo>
                  <a:lnTo>
                    <a:pt x="148" y="120"/>
                  </a:lnTo>
                  <a:lnTo>
                    <a:pt x="148" y="120"/>
                  </a:lnTo>
                  <a:lnTo>
                    <a:pt x="144" y="120"/>
                  </a:lnTo>
                  <a:lnTo>
                    <a:pt x="144" y="120"/>
                  </a:lnTo>
                  <a:lnTo>
                    <a:pt x="144" y="120"/>
                  </a:lnTo>
                  <a:lnTo>
                    <a:pt x="140" y="120"/>
                  </a:lnTo>
                  <a:lnTo>
                    <a:pt x="140" y="120"/>
                  </a:lnTo>
                  <a:lnTo>
                    <a:pt x="136" y="124"/>
                  </a:lnTo>
                  <a:lnTo>
                    <a:pt x="136" y="120"/>
                  </a:lnTo>
                  <a:lnTo>
                    <a:pt x="132" y="120"/>
                  </a:lnTo>
                  <a:lnTo>
                    <a:pt x="128" y="120"/>
                  </a:lnTo>
                  <a:lnTo>
                    <a:pt x="124" y="120"/>
                  </a:lnTo>
                  <a:lnTo>
                    <a:pt x="120" y="120"/>
                  </a:lnTo>
                  <a:lnTo>
                    <a:pt x="116" y="120"/>
                  </a:lnTo>
                  <a:lnTo>
                    <a:pt x="112" y="120"/>
                  </a:lnTo>
                  <a:lnTo>
                    <a:pt x="108" y="124"/>
                  </a:lnTo>
                  <a:lnTo>
                    <a:pt x="104" y="128"/>
                  </a:lnTo>
                  <a:lnTo>
                    <a:pt x="104" y="128"/>
                  </a:lnTo>
                  <a:lnTo>
                    <a:pt x="100" y="124"/>
                  </a:lnTo>
                  <a:lnTo>
                    <a:pt x="96" y="124"/>
                  </a:lnTo>
                  <a:lnTo>
                    <a:pt x="92" y="124"/>
                  </a:lnTo>
                  <a:lnTo>
                    <a:pt x="92" y="120"/>
                  </a:lnTo>
                  <a:lnTo>
                    <a:pt x="92" y="120"/>
                  </a:lnTo>
                  <a:lnTo>
                    <a:pt x="88" y="120"/>
                  </a:lnTo>
                  <a:lnTo>
                    <a:pt x="88" y="120"/>
                  </a:lnTo>
                  <a:lnTo>
                    <a:pt x="84" y="120"/>
                  </a:lnTo>
                  <a:lnTo>
                    <a:pt x="84" y="120"/>
                  </a:lnTo>
                  <a:lnTo>
                    <a:pt x="80" y="120"/>
                  </a:lnTo>
                  <a:lnTo>
                    <a:pt x="80" y="120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76" y="120"/>
                  </a:lnTo>
                  <a:lnTo>
                    <a:pt x="72" y="116"/>
                  </a:lnTo>
                  <a:lnTo>
                    <a:pt x="72" y="116"/>
                  </a:lnTo>
                  <a:lnTo>
                    <a:pt x="68" y="116"/>
                  </a:lnTo>
                  <a:lnTo>
                    <a:pt x="64" y="116"/>
                  </a:lnTo>
                  <a:lnTo>
                    <a:pt x="64" y="116"/>
                  </a:lnTo>
                  <a:lnTo>
                    <a:pt x="60" y="112"/>
                  </a:lnTo>
                  <a:lnTo>
                    <a:pt x="60" y="112"/>
                  </a:lnTo>
                  <a:lnTo>
                    <a:pt x="56" y="112"/>
                  </a:lnTo>
                  <a:lnTo>
                    <a:pt x="56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48" y="116"/>
                  </a:lnTo>
                  <a:lnTo>
                    <a:pt x="48" y="116"/>
                  </a:lnTo>
                  <a:lnTo>
                    <a:pt x="48" y="116"/>
                  </a:lnTo>
                  <a:lnTo>
                    <a:pt x="44" y="116"/>
                  </a:lnTo>
                  <a:lnTo>
                    <a:pt x="44" y="116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4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32"/>
                  </a:lnTo>
                  <a:lnTo>
                    <a:pt x="40" y="132"/>
                  </a:lnTo>
                  <a:lnTo>
                    <a:pt x="40" y="136"/>
                  </a:lnTo>
                  <a:lnTo>
                    <a:pt x="40" y="136"/>
                  </a:lnTo>
                  <a:lnTo>
                    <a:pt x="40" y="136"/>
                  </a:lnTo>
                  <a:lnTo>
                    <a:pt x="40" y="13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65" name="Freeform 132"/>
            <p:cNvSpPr>
              <a:spLocks/>
            </p:cNvSpPr>
            <p:nvPr/>
          </p:nvSpPr>
          <p:spPr bwMode="auto">
            <a:xfrm>
              <a:off x="3379788" y="3046413"/>
              <a:ext cx="215900" cy="184150"/>
            </a:xfrm>
            <a:custGeom>
              <a:avLst/>
              <a:gdLst>
                <a:gd name="T0" fmla="*/ 128 w 136"/>
                <a:gd name="T1" fmla="*/ 8 h 116"/>
                <a:gd name="T2" fmla="*/ 120 w 136"/>
                <a:gd name="T3" fmla="*/ 4 h 116"/>
                <a:gd name="T4" fmla="*/ 116 w 136"/>
                <a:gd name="T5" fmla="*/ 8 h 116"/>
                <a:gd name="T6" fmla="*/ 112 w 136"/>
                <a:gd name="T7" fmla="*/ 8 h 116"/>
                <a:gd name="T8" fmla="*/ 108 w 136"/>
                <a:gd name="T9" fmla="*/ 8 h 116"/>
                <a:gd name="T10" fmla="*/ 96 w 136"/>
                <a:gd name="T11" fmla="*/ 8 h 116"/>
                <a:gd name="T12" fmla="*/ 84 w 136"/>
                <a:gd name="T13" fmla="*/ 8 h 116"/>
                <a:gd name="T14" fmla="*/ 76 w 136"/>
                <a:gd name="T15" fmla="*/ 16 h 116"/>
                <a:gd name="T16" fmla="*/ 64 w 136"/>
                <a:gd name="T17" fmla="*/ 12 h 116"/>
                <a:gd name="T18" fmla="*/ 60 w 136"/>
                <a:gd name="T19" fmla="*/ 8 h 116"/>
                <a:gd name="T20" fmla="*/ 56 w 136"/>
                <a:gd name="T21" fmla="*/ 8 h 116"/>
                <a:gd name="T22" fmla="*/ 48 w 136"/>
                <a:gd name="T23" fmla="*/ 12 h 116"/>
                <a:gd name="T24" fmla="*/ 44 w 136"/>
                <a:gd name="T25" fmla="*/ 4 h 116"/>
                <a:gd name="T26" fmla="*/ 36 w 136"/>
                <a:gd name="T27" fmla="*/ 4 h 116"/>
                <a:gd name="T28" fmla="*/ 32 w 136"/>
                <a:gd name="T29" fmla="*/ 0 h 116"/>
                <a:gd name="T30" fmla="*/ 24 w 136"/>
                <a:gd name="T31" fmla="*/ 4 h 116"/>
                <a:gd name="T32" fmla="*/ 20 w 136"/>
                <a:gd name="T33" fmla="*/ 4 h 116"/>
                <a:gd name="T34" fmla="*/ 16 w 136"/>
                <a:gd name="T35" fmla="*/ 4 h 116"/>
                <a:gd name="T36" fmla="*/ 16 w 136"/>
                <a:gd name="T37" fmla="*/ 8 h 116"/>
                <a:gd name="T38" fmla="*/ 16 w 136"/>
                <a:gd name="T39" fmla="*/ 12 h 116"/>
                <a:gd name="T40" fmla="*/ 12 w 136"/>
                <a:gd name="T41" fmla="*/ 16 h 116"/>
                <a:gd name="T42" fmla="*/ 12 w 136"/>
                <a:gd name="T43" fmla="*/ 24 h 116"/>
                <a:gd name="T44" fmla="*/ 12 w 136"/>
                <a:gd name="T45" fmla="*/ 24 h 116"/>
                <a:gd name="T46" fmla="*/ 16 w 136"/>
                <a:gd name="T47" fmla="*/ 32 h 116"/>
                <a:gd name="T48" fmla="*/ 16 w 136"/>
                <a:gd name="T49" fmla="*/ 40 h 116"/>
                <a:gd name="T50" fmla="*/ 12 w 136"/>
                <a:gd name="T51" fmla="*/ 44 h 116"/>
                <a:gd name="T52" fmla="*/ 12 w 136"/>
                <a:gd name="T53" fmla="*/ 48 h 116"/>
                <a:gd name="T54" fmla="*/ 8 w 136"/>
                <a:gd name="T55" fmla="*/ 52 h 116"/>
                <a:gd name="T56" fmla="*/ 4 w 136"/>
                <a:gd name="T57" fmla="*/ 56 h 116"/>
                <a:gd name="T58" fmla="*/ 4 w 136"/>
                <a:gd name="T59" fmla="*/ 60 h 116"/>
                <a:gd name="T60" fmla="*/ 0 w 136"/>
                <a:gd name="T61" fmla="*/ 64 h 116"/>
                <a:gd name="T62" fmla="*/ 4 w 136"/>
                <a:gd name="T63" fmla="*/ 68 h 116"/>
                <a:gd name="T64" fmla="*/ 4 w 136"/>
                <a:gd name="T65" fmla="*/ 76 h 116"/>
                <a:gd name="T66" fmla="*/ 4 w 136"/>
                <a:gd name="T67" fmla="*/ 88 h 116"/>
                <a:gd name="T68" fmla="*/ 12 w 136"/>
                <a:gd name="T69" fmla="*/ 88 h 116"/>
                <a:gd name="T70" fmla="*/ 28 w 136"/>
                <a:gd name="T71" fmla="*/ 104 h 116"/>
                <a:gd name="T72" fmla="*/ 32 w 136"/>
                <a:gd name="T73" fmla="*/ 112 h 116"/>
                <a:gd name="T74" fmla="*/ 48 w 136"/>
                <a:gd name="T75" fmla="*/ 116 h 116"/>
                <a:gd name="T76" fmla="*/ 60 w 136"/>
                <a:gd name="T77" fmla="*/ 112 h 116"/>
                <a:gd name="T78" fmla="*/ 64 w 136"/>
                <a:gd name="T79" fmla="*/ 108 h 116"/>
                <a:gd name="T80" fmla="*/ 68 w 136"/>
                <a:gd name="T81" fmla="*/ 112 h 116"/>
                <a:gd name="T82" fmla="*/ 72 w 136"/>
                <a:gd name="T83" fmla="*/ 104 h 116"/>
                <a:gd name="T84" fmla="*/ 72 w 136"/>
                <a:gd name="T85" fmla="*/ 96 h 116"/>
                <a:gd name="T86" fmla="*/ 76 w 136"/>
                <a:gd name="T87" fmla="*/ 92 h 116"/>
                <a:gd name="T88" fmla="*/ 80 w 136"/>
                <a:gd name="T89" fmla="*/ 88 h 116"/>
                <a:gd name="T90" fmla="*/ 84 w 136"/>
                <a:gd name="T91" fmla="*/ 84 h 116"/>
                <a:gd name="T92" fmla="*/ 88 w 136"/>
                <a:gd name="T93" fmla="*/ 84 h 116"/>
                <a:gd name="T94" fmla="*/ 96 w 136"/>
                <a:gd name="T95" fmla="*/ 92 h 116"/>
                <a:gd name="T96" fmla="*/ 100 w 136"/>
                <a:gd name="T97" fmla="*/ 88 h 116"/>
                <a:gd name="T98" fmla="*/ 104 w 136"/>
                <a:gd name="T99" fmla="*/ 84 h 116"/>
                <a:gd name="T100" fmla="*/ 104 w 136"/>
                <a:gd name="T101" fmla="*/ 76 h 116"/>
                <a:gd name="T102" fmla="*/ 108 w 136"/>
                <a:gd name="T103" fmla="*/ 68 h 116"/>
                <a:gd name="T104" fmla="*/ 116 w 136"/>
                <a:gd name="T105" fmla="*/ 64 h 116"/>
                <a:gd name="T106" fmla="*/ 116 w 136"/>
                <a:gd name="T107" fmla="*/ 56 h 116"/>
                <a:gd name="T108" fmla="*/ 124 w 136"/>
                <a:gd name="T109" fmla="*/ 52 h 116"/>
                <a:gd name="T110" fmla="*/ 124 w 136"/>
                <a:gd name="T111" fmla="*/ 44 h 116"/>
                <a:gd name="T112" fmla="*/ 128 w 136"/>
                <a:gd name="T113" fmla="*/ 36 h 116"/>
                <a:gd name="T114" fmla="*/ 132 w 136"/>
                <a:gd name="T115" fmla="*/ 32 h 116"/>
                <a:gd name="T116" fmla="*/ 136 w 136"/>
                <a:gd name="T117" fmla="*/ 28 h 116"/>
                <a:gd name="T118" fmla="*/ 136 w 136"/>
                <a:gd name="T119" fmla="*/ 24 h 116"/>
                <a:gd name="T120" fmla="*/ 132 w 136"/>
                <a:gd name="T121" fmla="*/ 16 h 116"/>
                <a:gd name="T122" fmla="*/ 132 w 136"/>
                <a:gd name="T123" fmla="*/ 1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6" h="116">
                  <a:moveTo>
                    <a:pt x="132" y="12"/>
                  </a:moveTo>
                  <a:lnTo>
                    <a:pt x="132" y="12"/>
                  </a:lnTo>
                  <a:lnTo>
                    <a:pt x="128" y="8"/>
                  </a:lnTo>
                  <a:lnTo>
                    <a:pt x="124" y="4"/>
                  </a:lnTo>
                  <a:lnTo>
                    <a:pt x="120" y="4"/>
                  </a:lnTo>
                  <a:lnTo>
                    <a:pt x="120" y="4"/>
                  </a:lnTo>
                  <a:lnTo>
                    <a:pt x="120" y="8"/>
                  </a:lnTo>
                  <a:lnTo>
                    <a:pt x="120" y="8"/>
                  </a:lnTo>
                  <a:lnTo>
                    <a:pt x="116" y="8"/>
                  </a:lnTo>
                  <a:lnTo>
                    <a:pt x="116" y="8"/>
                  </a:lnTo>
                  <a:lnTo>
                    <a:pt x="116" y="8"/>
                  </a:lnTo>
                  <a:lnTo>
                    <a:pt x="112" y="8"/>
                  </a:lnTo>
                  <a:lnTo>
                    <a:pt x="112" y="12"/>
                  </a:lnTo>
                  <a:lnTo>
                    <a:pt x="108" y="12"/>
                  </a:lnTo>
                  <a:lnTo>
                    <a:pt x="108" y="8"/>
                  </a:lnTo>
                  <a:lnTo>
                    <a:pt x="104" y="8"/>
                  </a:lnTo>
                  <a:lnTo>
                    <a:pt x="100" y="8"/>
                  </a:lnTo>
                  <a:lnTo>
                    <a:pt x="96" y="8"/>
                  </a:lnTo>
                  <a:lnTo>
                    <a:pt x="92" y="8"/>
                  </a:lnTo>
                  <a:lnTo>
                    <a:pt x="88" y="8"/>
                  </a:lnTo>
                  <a:lnTo>
                    <a:pt x="84" y="8"/>
                  </a:lnTo>
                  <a:lnTo>
                    <a:pt x="80" y="12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2" y="12"/>
                  </a:lnTo>
                  <a:lnTo>
                    <a:pt x="68" y="12"/>
                  </a:lnTo>
                  <a:lnTo>
                    <a:pt x="64" y="12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48" y="8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0" y="4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6" y="32"/>
                  </a:lnTo>
                  <a:lnTo>
                    <a:pt x="16" y="36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2" y="40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6" y="48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4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4" y="68"/>
                  </a:lnTo>
                  <a:lnTo>
                    <a:pt x="0" y="68"/>
                  </a:lnTo>
                  <a:lnTo>
                    <a:pt x="4" y="68"/>
                  </a:lnTo>
                  <a:lnTo>
                    <a:pt x="4" y="72"/>
                  </a:lnTo>
                  <a:lnTo>
                    <a:pt x="4" y="72"/>
                  </a:lnTo>
                  <a:lnTo>
                    <a:pt x="4" y="76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8" y="92"/>
                  </a:lnTo>
                  <a:lnTo>
                    <a:pt x="12" y="88"/>
                  </a:lnTo>
                  <a:lnTo>
                    <a:pt x="20" y="92"/>
                  </a:lnTo>
                  <a:lnTo>
                    <a:pt x="24" y="100"/>
                  </a:lnTo>
                  <a:lnTo>
                    <a:pt x="28" y="104"/>
                  </a:lnTo>
                  <a:lnTo>
                    <a:pt x="28" y="108"/>
                  </a:lnTo>
                  <a:lnTo>
                    <a:pt x="28" y="108"/>
                  </a:lnTo>
                  <a:lnTo>
                    <a:pt x="32" y="112"/>
                  </a:lnTo>
                  <a:lnTo>
                    <a:pt x="32" y="116"/>
                  </a:lnTo>
                  <a:lnTo>
                    <a:pt x="36" y="116"/>
                  </a:lnTo>
                  <a:lnTo>
                    <a:pt x="48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60" y="112"/>
                  </a:lnTo>
                  <a:lnTo>
                    <a:pt x="60" y="112"/>
                  </a:lnTo>
                  <a:lnTo>
                    <a:pt x="64" y="112"/>
                  </a:lnTo>
                  <a:lnTo>
                    <a:pt x="64" y="108"/>
                  </a:lnTo>
                  <a:lnTo>
                    <a:pt x="68" y="112"/>
                  </a:lnTo>
                  <a:lnTo>
                    <a:pt x="68" y="112"/>
                  </a:lnTo>
                  <a:lnTo>
                    <a:pt x="68" y="112"/>
                  </a:lnTo>
                  <a:lnTo>
                    <a:pt x="68" y="112"/>
                  </a:lnTo>
                  <a:lnTo>
                    <a:pt x="72" y="108"/>
                  </a:lnTo>
                  <a:lnTo>
                    <a:pt x="72" y="104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72" y="96"/>
                  </a:lnTo>
                  <a:lnTo>
                    <a:pt x="72" y="96"/>
                  </a:lnTo>
                  <a:lnTo>
                    <a:pt x="76" y="96"/>
                  </a:lnTo>
                  <a:lnTo>
                    <a:pt x="76" y="92"/>
                  </a:lnTo>
                  <a:lnTo>
                    <a:pt x="76" y="92"/>
                  </a:lnTo>
                  <a:lnTo>
                    <a:pt x="80" y="88"/>
                  </a:lnTo>
                  <a:lnTo>
                    <a:pt x="80" y="88"/>
                  </a:lnTo>
                  <a:lnTo>
                    <a:pt x="80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8" y="84"/>
                  </a:lnTo>
                  <a:lnTo>
                    <a:pt x="88" y="84"/>
                  </a:lnTo>
                  <a:lnTo>
                    <a:pt x="92" y="88"/>
                  </a:lnTo>
                  <a:lnTo>
                    <a:pt x="92" y="88"/>
                  </a:lnTo>
                  <a:lnTo>
                    <a:pt x="96" y="92"/>
                  </a:lnTo>
                  <a:lnTo>
                    <a:pt x="96" y="92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4"/>
                  </a:lnTo>
                  <a:lnTo>
                    <a:pt x="100" y="84"/>
                  </a:lnTo>
                  <a:lnTo>
                    <a:pt x="104" y="84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76"/>
                  </a:lnTo>
                  <a:lnTo>
                    <a:pt x="108" y="72"/>
                  </a:lnTo>
                  <a:lnTo>
                    <a:pt x="108" y="72"/>
                  </a:lnTo>
                  <a:lnTo>
                    <a:pt x="108" y="68"/>
                  </a:lnTo>
                  <a:lnTo>
                    <a:pt x="112" y="68"/>
                  </a:lnTo>
                  <a:lnTo>
                    <a:pt x="112" y="64"/>
                  </a:lnTo>
                  <a:lnTo>
                    <a:pt x="116" y="64"/>
                  </a:lnTo>
                  <a:lnTo>
                    <a:pt x="116" y="60"/>
                  </a:lnTo>
                  <a:lnTo>
                    <a:pt x="116" y="60"/>
                  </a:lnTo>
                  <a:lnTo>
                    <a:pt x="116" y="56"/>
                  </a:lnTo>
                  <a:lnTo>
                    <a:pt x="120" y="52"/>
                  </a:lnTo>
                  <a:lnTo>
                    <a:pt x="120" y="52"/>
                  </a:lnTo>
                  <a:lnTo>
                    <a:pt x="124" y="52"/>
                  </a:lnTo>
                  <a:lnTo>
                    <a:pt x="124" y="48"/>
                  </a:lnTo>
                  <a:lnTo>
                    <a:pt x="124" y="44"/>
                  </a:lnTo>
                  <a:lnTo>
                    <a:pt x="124" y="44"/>
                  </a:lnTo>
                  <a:lnTo>
                    <a:pt x="124" y="40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36" y="24"/>
                  </a:lnTo>
                  <a:lnTo>
                    <a:pt x="132" y="20"/>
                  </a:lnTo>
                  <a:lnTo>
                    <a:pt x="132" y="20"/>
                  </a:lnTo>
                  <a:lnTo>
                    <a:pt x="132" y="16"/>
                  </a:lnTo>
                  <a:lnTo>
                    <a:pt x="132" y="16"/>
                  </a:lnTo>
                  <a:lnTo>
                    <a:pt x="132" y="12"/>
                  </a:lnTo>
                  <a:lnTo>
                    <a:pt x="132" y="1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66" name="Freeform 133"/>
            <p:cNvSpPr>
              <a:spLocks/>
            </p:cNvSpPr>
            <p:nvPr/>
          </p:nvSpPr>
          <p:spPr bwMode="auto">
            <a:xfrm>
              <a:off x="3443288" y="3306763"/>
              <a:ext cx="6350" cy="0"/>
            </a:xfrm>
            <a:custGeom>
              <a:avLst/>
              <a:gdLst>
                <a:gd name="T0" fmla="*/ 4 w 4"/>
                <a:gd name="T1" fmla="*/ 0 w 4"/>
                <a:gd name="T2" fmla="*/ 4 w 4"/>
                <a:gd name="T3" fmla="*/ 4 w 4"/>
                <a:gd name="T4" fmla="*/ 4 w 4"/>
                <a:gd name="T5" fmla="*/ 4 w 4"/>
                <a:gd name="T6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67" name="Freeform 134"/>
            <p:cNvSpPr>
              <a:spLocks/>
            </p:cNvSpPr>
            <p:nvPr/>
          </p:nvSpPr>
          <p:spPr bwMode="auto">
            <a:xfrm>
              <a:off x="3481388" y="3236913"/>
              <a:ext cx="12700" cy="12700"/>
            </a:xfrm>
            <a:custGeom>
              <a:avLst/>
              <a:gdLst>
                <a:gd name="T0" fmla="*/ 0 w 8"/>
                <a:gd name="T1" fmla="*/ 8 h 8"/>
                <a:gd name="T2" fmla="*/ 0 w 8"/>
                <a:gd name="T3" fmla="*/ 4 h 8"/>
                <a:gd name="T4" fmla="*/ 0 w 8"/>
                <a:gd name="T5" fmla="*/ 4 h 8"/>
                <a:gd name="T6" fmla="*/ 4 w 8"/>
                <a:gd name="T7" fmla="*/ 4 h 8"/>
                <a:gd name="T8" fmla="*/ 4 w 8"/>
                <a:gd name="T9" fmla="*/ 0 h 8"/>
                <a:gd name="T10" fmla="*/ 4 w 8"/>
                <a:gd name="T11" fmla="*/ 0 h 8"/>
                <a:gd name="T12" fmla="*/ 8 w 8"/>
                <a:gd name="T13" fmla="*/ 4 h 8"/>
                <a:gd name="T14" fmla="*/ 4 w 8"/>
                <a:gd name="T15" fmla="*/ 8 h 8"/>
                <a:gd name="T16" fmla="*/ 4 w 8"/>
                <a:gd name="T17" fmla="*/ 8 h 8"/>
                <a:gd name="T18" fmla="*/ 0 w 8"/>
                <a:gd name="T1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8" y="4"/>
                  </a:lnTo>
                  <a:lnTo>
                    <a:pt x="4" y="8"/>
                  </a:lnTo>
                  <a:lnTo>
                    <a:pt x="4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68" name="Freeform 135"/>
            <p:cNvSpPr>
              <a:spLocks/>
            </p:cNvSpPr>
            <p:nvPr/>
          </p:nvSpPr>
          <p:spPr bwMode="auto">
            <a:xfrm>
              <a:off x="3487738" y="3065463"/>
              <a:ext cx="139700" cy="209550"/>
            </a:xfrm>
            <a:custGeom>
              <a:avLst/>
              <a:gdLst>
                <a:gd name="T0" fmla="*/ 4 w 88"/>
                <a:gd name="T1" fmla="*/ 96 h 132"/>
                <a:gd name="T2" fmla="*/ 4 w 88"/>
                <a:gd name="T3" fmla="*/ 88 h 132"/>
                <a:gd name="T4" fmla="*/ 8 w 88"/>
                <a:gd name="T5" fmla="*/ 84 h 132"/>
                <a:gd name="T6" fmla="*/ 12 w 88"/>
                <a:gd name="T7" fmla="*/ 76 h 132"/>
                <a:gd name="T8" fmla="*/ 16 w 88"/>
                <a:gd name="T9" fmla="*/ 72 h 132"/>
                <a:gd name="T10" fmla="*/ 20 w 88"/>
                <a:gd name="T11" fmla="*/ 72 h 132"/>
                <a:gd name="T12" fmla="*/ 24 w 88"/>
                <a:gd name="T13" fmla="*/ 76 h 132"/>
                <a:gd name="T14" fmla="*/ 32 w 88"/>
                <a:gd name="T15" fmla="*/ 76 h 132"/>
                <a:gd name="T16" fmla="*/ 32 w 88"/>
                <a:gd name="T17" fmla="*/ 72 h 132"/>
                <a:gd name="T18" fmla="*/ 36 w 88"/>
                <a:gd name="T19" fmla="*/ 68 h 132"/>
                <a:gd name="T20" fmla="*/ 40 w 88"/>
                <a:gd name="T21" fmla="*/ 60 h 132"/>
                <a:gd name="T22" fmla="*/ 44 w 88"/>
                <a:gd name="T23" fmla="*/ 52 h 132"/>
                <a:gd name="T24" fmla="*/ 48 w 88"/>
                <a:gd name="T25" fmla="*/ 48 h 132"/>
                <a:gd name="T26" fmla="*/ 52 w 88"/>
                <a:gd name="T27" fmla="*/ 40 h 132"/>
                <a:gd name="T28" fmla="*/ 56 w 88"/>
                <a:gd name="T29" fmla="*/ 32 h 132"/>
                <a:gd name="T30" fmla="*/ 60 w 88"/>
                <a:gd name="T31" fmla="*/ 24 h 132"/>
                <a:gd name="T32" fmla="*/ 64 w 88"/>
                <a:gd name="T33" fmla="*/ 20 h 132"/>
                <a:gd name="T34" fmla="*/ 68 w 88"/>
                <a:gd name="T35" fmla="*/ 16 h 132"/>
                <a:gd name="T36" fmla="*/ 68 w 88"/>
                <a:gd name="T37" fmla="*/ 12 h 132"/>
                <a:gd name="T38" fmla="*/ 64 w 88"/>
                <a:gd name="T39" fmla="*/ 8 h 132"/>
                <a:gd name="T40" fmla="*/ 64 w 88"/>
                <a:gd name="T41" fmla="*/ 0 h 132"/>
                <a:gd name="T42" fmla="*/ 72 w 88"/>
                <a:gd name="T43" fmla="*/ 8 h 132"/>
                <a:gd name="T44" fmla="*/ 72 w 88"/>
                <a:gd name="T45" fmla="*/ 16 h 132"/>
                <a:gd name="T46" fmla="*/ 72 w 88"/>
                <a:gd name="T47" fmla="*/ 20 h 132"/>
                <a:gd name="T48" fmla="*/ 72 w 88"/>
                <a:gd name="T49" fmla="*/ 24 h 132"/>
                <a:gd name="T50" fmla="*/ 76 w 88"/>
                <a:gd name="T51" fmla="*/ 32 h 132"/>
                <a:gd name="T52" fmla="*/ 80 w 88"/>
                <a:gd name="T53" fmla="*/ 36 h 132"/>
                <a:gd name="T54" fmla="*/ 76 w 88"/>
                <a:gd name="T55" fmla="*/ 36 h 132"/>
                <a:gd name="T56" fmla="*/ 72 w 88"/>
                <a:gd name="T57" fmla="*/ 36 h 132"/>
                <a:gd name="T58" fmla="*/ 64 w 88"/>
                <a:gd name="T59" fmla="*/ 36 h 132"/>
                <a:gd name="T60" fmla="*/ 64 w 88"/>
                <a:gd name="T61" fmla="*/ 40 h 132"/>
                <a:gd name="T62" fmla="*/ 64 w 88"/>
                <a:gd name="T63" fmla="*/ 44 h 132"/>
                <a:gd name="T64" fmla="*/ 72 w 88"/>
                <a:gd name="T65" fmla="*/ 48 h 132"/>
                <a:gd name="T66" fmla="*/ 80 w 88"/>
                <a:gd name="T67" fmla="*/ 56 h 132"/>
                <a:gd name="T68" fmla="*/ 80 w 88"/>
                <a:gd name="T69" fmla="*/ 68 h 132"/>
                <a:gd name="T70" fmla="*/ 76 w 88"/>
                <a:gd name="T71" fmla="*/ 72 h 132"/>
                <a:gd name="T72" fmla="*/ 68 w 88"/>
                <a:gd name="T73" fmla="*/ 80 h 132"/>
                <a:gd name="T74" fmla="*/ 68 w 88"/>
                <a:gd name="T75" fmla="*/ 88 h 132"/>
                <a:gd name="T76" fmla="*/ 72 w 88"/>
                <a:gd name="T77" fmla="*/ 96 h 132"/>
                <a:gd name="T78" fmla="*/ 76 w 88"/>
                <a:gd name="T79" fmla="*/ 104 h 132"/>
                <a:gd name="T80" fmla="*/ 80 w 88"/>
                <a:gd name="T81" fmla="*/ 112 h 132"/>
                <a:gd name="T82" fmla="*/ 88 w 88"/>
                <a:gd name="T83" fmla="*/ 120 h 132"/>
                <a:gd name="T84" fmla="*/ 88 w 88"/>
                <a:gd name="T85" fmla="*/ 124 h 132"/>
                <a:gd name="T86" fmla="*/ 88 w 88"/>
                <a:gd name="T87" fmla="*/ 128 h 132"/>
                <a:gd name="T88" fmla="*/ 88 w 88"/>
                <a:gd name="T89" fmla="*/ 132 h 132"/>
                <a:gd name="T90" fmla="*/ 84 w 88"/>
                <a:gd name="T91" fmla="*/ 132 h 132"/>
                <a:gd name="T92" fmla="*/ 80 w 88"/>
                <a:gd name="T93" fmla="*/ 132 h 132"/>
                <a:gd name="T94" fmla="*/ 76 w 88"/>
                <a:gd name="T95" fmla="*/ 132 h 132"/>
                <a:gd name="T96" fmla="*/ 76 w 88"/>
                <a:gd name="T97" fmla="*/ 132 h 132"/>
                <a:gd name="T98" fmla="*/ 72 w 88"/>
                <a:gd name="T99" fmla="*/ 132 h 132"/>
                <a:gd name="T100" fmla="*/ 68 w 88"/>
                <a:gd name="T101" fmla="*/ 132 h 132"/>
                <a:gd name="T102" fmla="*/ 52 w 88"/>
                <a:gd name="T103" fmla="*/ 128 h 132"/>
                <a:gd name="T104" fmla="*/ 48 w 88"/>
                <a:gd name="T105" fmla="*/ 128 h 132"/>
                <a:gd name="T106" fmla="*/ 44 w 88"/>
                <a:gd name="T107" fmla="*/ 128 h 132"/>
                <a:gd name="T108" fmla="*/ 36 w 88"/>
                <a:gd name="T109" fmla="*/ 128 h 132"/>
                <a:gd name="T110" fmla="*/ 32 w 88"/>
                <a:gd name="T111" fmla="*/ 128 h 132"/>
                <a:gd name="T112" fmla="*/ 32 w 88"/>
                <a:gd name="T113" fmla="*/ 128 h 132"/>
                <a:gd name="T114" fmla="*/ 16 w 88"/>
                <a:gd name="T115" fmla="*/ 128 h 132"/>
                <a:gd name="T116" fmla="*/ 12 w 88"/>
                <a:gd name="T117" fmla="*/ 124 h 132"/>
                <a:gd name="T118" fmla="*/ 12 w 88"/>
                <a:gd name="T119" fmla="*/ 116 h 132"/>
                <a:gd name="T120" fmla="*/ 12 w 88"/>
                <a:gd name="T121" fmla="*/ 108 h 132"/>
                <a:gd name="T122" fmla="*/ 4 w 88"/>
                <a:gd name="T123" fmla="*/ 108 h 132"/>
                <a:gd name="T124" fmla="*/ 0 w 88"/>
                <a:gd name="T125" fmla="*/ 10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" h="132">
                  <a:moveTo>
                    <a:pt x="0" y="100"/>
                  </a:moveTo>
                  <a:lnTo>
                    <a:pt x="0" y="100"/>
                  </a:lnTo>
                  <a:lnTo>
                    <a:pt x="4" y="96"/>
                  </a:lnTo>
                  <a:lnTo>
                    <a:pt x="4" y="92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4"/>
                  </a:lnTo>
                  <a:lnTo>
                    <a:pt x="4" y="84"/>
                  </a:lnTo>
                  <a:lnTo>
                    <a:pt x="8" y="84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2" y="72"/>
                  </a:lnTo>
                  <a:lnTo>
                    <a:pt x="16" y="72"/>
                  </a:lnTo>
                  <a:lnTo>
                    <a:pt x="16" y="72"/>
                  </a:lnTo>
                  <a:lnTo>
                    <a:pt x="16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4" y="76"/>
                  </a:lnTo>
                  <a:lnTo>
                    <a:pt x="24" y="76"/>
                  </a:lnTo>
                  <a:lnTo>
                    <a:pt x="28" y="80"/>
                  </a:lnTo>
                  <a:lnTo>
                    <a:pt x="28" y="80"/>
                  </a:lnTo>
                  <a:lnTo>
                    <a:pt x="32" y="76"/>
                  </a:lnTo>
                  <a:lnTo>
                    <a:pt x="32" y="76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6" y="72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4"/>
                  </a:lnTo>
                  <a:lnTo>
                    <a:pt x="40" y="60"/>
                  </a:lnTo>
                  <a:lnTo>
                    <a:pt x="40" y="60"/>
                  </a:lnTo>
                  <a:lnTo>
                    <a:pt x="40" y="56"/>
                  </a:lnTo>
                  <a:lnTo>
                    <a:pt x="44" y="56"/>
                  </a:lnTo>
                  <a:lnTo>
                    <a:pt x="44" y="52"/>
                  </a:lnTo>
                  <a:lnTo>
                    <a:pt x="48" y="52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4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6" y="40"/>
                  </a:lnTo>
                  <a:lnTo>
                    <a:pt x="56" y="36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28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0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12"/>
                  </a:lnTo>
                  <a:lnTo>
                    <a:pt x="72" y="16"/>
                  </a:lnTo>
                  <a:lnTo>
                    <a:pt x="72" y="16"/>
                  </a:lnTo>
                  <a:lnTo>
                    <a:pt x="72" y="16"/>
                  </a:lnTo>
                  <a:lnTo>
                    <a:pt x="72" y="20"/>
                  </a:lnTo>
                  <a:lnTo>
                    <a:pt x="76" y="20"/>
                  </a:lnTo>
                  <a:lnTo>
                    <a:pt x="72" y="24"/>
                  </a:lnTo>
                  <a:lnTo>
                    <a:pt x="72" y="24"/>
                  </a:lnTo>
                  <a:lnTo>
                    <a:pt x="72" y="28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6" y="32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4" y="36"/>
                  </a:lnTo>
                  <a:lnTo>
                    <a:pt x="64" y="36"/>
                  </a:lnTo>
                  <a:lnTo>
                    <a:pt x="64" y="36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4"/>
                  </a:lnTo>
                  <a:lnTo>
                    <a:pt x="64" y="44"/>
                  </a:lnTo>
                  <a:lnTo>
                    <a:pt x="68" y="44"/>
                  </a:lnTo>
                  <a:lnTo>
                    <a:pt x="72" y="48"/>
                  </a:lnTo>
                  <a:lnTo>
                    <a:pt x="76" y="52"/>
                  </a:lnTo>
                  <a:lnTo>
                    <a:pt x="76" y="56"/>
                  </a:lnTo>
                  <a:lnTo>
                    <a:pt x="80" y="56"/>
                  </a:lnTo>
                  <a:lnTo>
                    <a:pt x="80" y="60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6" y="72"/>
                  </a:lnTo>
                  <a:lnTo>
                    <a:pt x="72" y="76"/>
                  </a:lnTo>
                  <a:lnTo>
                    <a:pt x="72" y="80"/>
                  </a:lnTo>
                  <a:lnTo>
                    <a:pt x="68" y="80"/>
                  </a:lnTo>
                  <a:lnTo>
                    <a:pt x="68" y="80"/>
                  </a:lnTo>
                  <a:lnTo>
                    <a:pt x="68" y="84"/>
                  </a:lnTo>
                  <a:lnTo>
                    <a:pt x="68" y="88"/>
                  </a:lnTo>
                  <a:lnTo>
                    <a:pt x="68" y="92"/>
                  </a:lnTo>
                  <a:lnTo>
                    <a:pt x="72" y="92"/>
                  </a:lnTo>
                  <a:lnTo>
                    <a:pt x="72" y="96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76" y="104"/>
                  </a:lnTo>
                  <a:lnTo>
                    <a:pt x="76" y="104"/>
                  </a:lnTo>
                  <a:lnTo>
                    <a:pt x="76" y="108"/>
                  </a:lnTo>
                  <a:lnTo>
                    <a:pt x="80" y="112"/>
                  </a:lnTo>
                  <a:lnTo>
                    <a:pt x="84" y="116"/>
                  </a:lnTo>
                  <a:lnTo>
                    <a:pt x="84" y="116"/>
                  </a:lnTo>
                  <a:lnTo>
                    <a:pt x="88" y="120"/>
                  </a:lnTo>
                  <a:lnTo>
                    <a:pt x="88" y="124"/>
                  </a:lnTo>
                  <a:lnTo>
                    <a:pt x="88" y="124"/>
                  </a:lnTo>
                  <a:lnTo>
                    <a:pt x="88" y="124"/>
                  </a:lnTo>
                  <a:lnTo>
                    <a:pt x="88" y="124"/>
                  </a:lnTo>
                  <a:lnTo>
                    <a:pt x="88" y="124"/>
                  </a:lnTo>
                  <a:lnTo>
                    <a:pt x="88" y="128"/>
                  </a:lnTo>
                  <a:lnTo>
                    <a:pt x="88" y="128"/>
                  </a:lnTo>
                  <a:lnTo>
                    <a:pt x="84" y="132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4" y="132"/>
                  </a:lnTo>
                  <a:lnTo>
                    <a:pt x="84" y="132"/>
                  </a:lnTo>
                  <a:lnTo>
                    <a:pt x="84" y="132"/>
                  </a:lnTo>
                  <a:lnTo>
                    <a:pt x="84" y="132"/>
                  </a:lnTo>
                  <a:lnTo>
                    <a:pt x="80" y="132"/>
                  </a:lnTo>
                  <a:lnTo>
                    <a:pt x="80" y="132"/>
                  </a:lnTo>
                  <a:lnTo>
                    <a:pt x="80" y="132"/>
                  </a:lnTo>
                  <a:lnTo>
                    <a:pt x="76" y="132"/>
                  </a:lnTo>
                  <a:lnTo>
                    <a:pt x="76" y="132"/>
                  </a:lnTo>
                  <a:lnTo>
                    <a:pt x="76" y="132"/>
                  </a:lnTo>
                  <a:lnTo>
                    <a:pt x="76" y="132"/>
                  </a:lnTo>
                  <a:lnTo>
                    <a:pt x="72" y="132"/>
                  </a:lnTo>
                  <a:lnTo>
                    <a:pt x="72" y="132"/>
                  </a:lnTo>
                  <a:lnTo>
                    <a:pt x="72" y="132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68" y="132"/>
                  </a:lnTo>
                  <a:lnTo>
                    <a:pt x="68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36" y="128"/>
                  </a:lnTo>
                  <a:lnTo>
                    <a:pt x="32" y="128"/>
                  </a:lnTo>
                  <a:lnTo>
                    <a:pt x="32" y="128"/>
                  </a:lnTo>
                  <a:lnTo>
                    <a:pt x="32" y="128"/>
                  </a:lnTo>
                  <a:lnTo>
                    <a:pt x="32" y="128"/>
                  </a:lnTo>
                  <a:lnTo>
                    <a:pt x="32" y="128"/>
                  </a:lnTo>
                  <a:lnTo>
                    <a:pt x="32" y="128"/>
                  </a:lnTo>
                  <a:lnTo>
                    <a:pt x="16" y="128"/>
                  </a:lnTo>
                  <a:lnTo>
                    <a:pt x="16" y="128"/>
                  </a:lnTo>
                  <a:lnTo>
                    <a:pt x="16" y="128"/>
                  </a:lnTo>
                  <a:lnTo>
                    <a:pt x="12" y="128"/>
                  </a:lnTo>
                  <a:lnTo>
                    <a:pt x="16" y="128"/>
                  </a:lnTo>
                  <a:lnTo>
                    <a:pt x="12" y="124"/>
                  </a:lnTo>
                  <a:lnTo>
                    <a:pt x="16" y="120"/>
                  </a:lnTo>
                  <a:lnTo>
                    <a:pt x="12" y="116"/>
                  </a:lnTo>
                  <a:lnTo>
                    <a:pt x="12" y="116"/>
                  </a:lnTo>
                  <a:lnTo>
                    <a:pt x="12" y="112"/>
                  </a:lnTo>
                  <a:lnTo>
                    <a:pt x="12" y="108"/>
                  </a:lnTo>
                  <a:lnTo>
                    <a:pt x="12" y="108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4" y="108"/>
                  </a:lnTo>
                  <a:lnTo>
                    <a:pt x="4" y="100"/>
                  </a:lnTo>
                  <a:lnTo>
                    <a:pt x="0" y="100"/>
                  </a:lnTo>
                  <a:lnTo>
                    <a:pt x="0" y="10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69" name="Freeform 136"/>
            <p:cNvSpPr>
              <a:spLocks/>
            </p:cNvSpPr>
            <p:nvPr/>
          </p:nvSpPr>
          <p:spPr bwMode="auto">
            <a:xfrm>
              <a:off x="3487738" y="3268663"/>
              <a:ext cx="107950" cy="114300"/>
            </a:xfrm>
            <a:custGeom>
              <a:avLst/>
              <a:gdLst>
                <a:gd name="T0" fmla="*/ 32 w 68"/>
                <a:gd name="T1" fmla="*/ 0 h 72"/>
                <a:gd name="T2" fmla="*/ 32 w 68"/>
                <a:gd name="T3" fmla="*/ 0 h 72"/>
                <a:gd name="T4" fmla="*/ 36 w 68"/>
                <a:gd name="T5" fmla="*/ 0 h 72"/>
                <a:gd name="T6" fmla="*/ 40 w 68"/>
                <a:gd name="T7" fmla="*/ 0 h 72"/>
                <a:gd name="T8" fmla="*/ 44 w 68"/>
                <a:gd name="T9" fmla="*/ 0 h 72"/>
                <a:gd name="T10" fmla="*/ 48 w 68"/>
                <a:gd name="T11" fmla="*/ 0 h 72"/>
                <a:gd name="T12" fmla="*/ 52 w 68"/>
                <a:gd name="T13" fmla="*/ 0 h 72"/>
                <a:gd name="T14" fmla="*/ 52 w 68"/>
                <a:gd name="T15" fmla="*/ 0 h 72"/>
                <a:gd name="T16" fmla="*/ 52 w 68"/>
                <a:gd name="T17" fmla="*/ 4 h 72"/>
                <a:gd name="T18" fmla="*/ 52 w 68"/>
                <a:gd name="T19" fmla="*/ 8 h 72"/>
                <a:gd name="T20" fmla="*/ 52 w 68"/>
                <a:gd name="T21" fmla="*/ 12 h 72"/>
                <a:gd name="T22" fmla="*/ 56 w 68"/>
                <a:gd name="T23" fmla="*/ 12 h 72"/>
                <a:gd name="T24" fmla="*/ 60 w 68"/>
                <a:gd name="T25" fmla="*/ 12 h 72"/>
                <a:gd name="T26" fmla="*/ 64 w 68"/>
                <a:gd name="T27" fmla="*/ 12 h 72"/>
                <a:gd name="T28" fmla="*/ 68 w 68"/>
                <a:gd name="T29" fmla="*/ 16 h 72"/>
                <a:gd name="T30" fmla="*/ 68 w 68"/>
                <a:gd name="T31" fmla="*/ 16 h 72"/>
                <a:gd name="T32" fmla="*/ 64 w 68"/>
                <a:gd name="T33" fmla="*/ 20 h 72"/>
                <a:gd name="T34" fmla="*/ 60 w 68"/>
                <a:gd name="T35" fmla="*/ 24 h 72"/>
                <a:gd name="T36" fmla="*/ 64 w 68"/>
                <a:gd name="T37" fmla="*/ 24 h 72"/>
                <a:gd name="T38" fmla="*/ 60 w 68"/>
                <a:gd name="T39" fmla="*/ 28 h 72"/>
                <a:gd name="T40" fmla="*/ 60 w 68"/>
                <a:gd name="T41" fmla="*/ 28 h 72"/>
                <a:gd name="T42" fmla="*/ 60 w 68"/>
                <a:gd name="T43" fmla="*/ 32 h 72"/>
                <a:gd name="T44" fmla="*/ 64 w 68"/>
                <a:gd name="T45" fmla="*/ 32 h 72"/>
                <a:gd name="T46" fmla="*/ 64 w 68"/>
                <a:gd name="T47" fmla="*/ 36 h 72"/>
                <a:gd name="T48" fmla="*/ 68 w 68"/>
                <a:gd name="T49" fmla="*/ 40 h 72"/>
                <a:gd name="T50" fmla="*/ 64 w 68"/>
                <a:gd name="T51" fmla="*/ 52 h 72"/>
                <a:gd name="T52" fmla="*/ 64 w 68"/>
                <a:gd name="T53" fmla="*/ 56 h 72"/>
                <a:gd name="T54" fmla="*/ 60 w 68"/>
                <a:gd name="T55" fmla="*/ 56 h 72"/>
                <a:gd name="T56" fmla="*/ 56 w 68"/>
                <a:gd name="T57" fmla="*/ 52 h 72"/>
                <a:gd name="T58" fmla="*/ 52 w 68"/>
                <a:gd name="T59" fmla="*/ 52 h 72"/>
                <a:gd name="T60" fmla="*/ 48 w 68"/>
                <a:gd name="T61" fmla="*/ 52 h 72"/>
                <a:gd name="T62" fmla="*/ 44 w 68"/>
                <a:gd name="T63" fmla="*/ 48 h 72"/>
                <a:gd name="T64" fmla="*/ 44 w 68"/>
                <a:gd name="T65" fmla="*/ 52 h 72"/>
                <a:gd name="T66" fmla="*/ 40 w 68"/>
                <a:gd name="T67" fmla="*/ 52 h 72"/>
                <a:gd name="T68" fmla="*/ 36 w 68"/>
                <a:gd name="T69" fmla="*/ 56 h 72"/>
                <a:gd name="T70" fmla="*/ 32 w 68"/>
                <a:gd name="T71" fmla="*/ 56 h 72"/>
                <a:gd name="T72" fmla="*/ 32 w 68"/>
                <a:gd name="T73" fmla="*/ 56 h 72"/>
                <a:gd name="T74" fmla="*/ 32 w 68"/>
                <a:gd name="T75" fmla="*/ 60 h 72"/>
                <a:gd name="T76" fmla="*/ 36 w 68"/>
                <a:gd name="T77" fmla="*/ 60 h 72"/>
                <a:gd name="T78" fmla="*/ 36 w 68"/>
                <a:gd name="T79" fmla="*/ 60 h 72"/>
                <a:gd name="T80" fmla="*/ 36 w 68"/>
                <a:gd name="T81" fmla="*/ 68 h 72"/>
                <a:gd name="T82" fmla="*/ 32 w 68"/>
                <a:gd name="T83" fmla="*/ 68 h 72"/>
                <a:gd name="T84" fmla="*/ 32 w 68"/>
                <a:gd name="T85" fmla="*/ 68 h 72"/>
                <a:gd name="T86" fmla="*/ 28 w 68"/>
                <a:gd name="T87" fmla="*/ 72 h 72"/>
                <a:gd name="T88" fmla="*/ 28 w 68"/>
                <a:gd name="T89" fmla="*/ 72 h 72"/>
                <a:gd name="T90" fmla="*/ 24 w 68"/>
                <a:gd name="T91" fmla="*/ 68 h 72"/>
                <a:gd name="T92" fmla="*/ 20 w 68"/>
                <a:gd name="T93" fmla="*/ 64 h 72"/>
                <a:gd name="T94" fmla="*/ 12 w 68"/>
                <a:gd name="T95" fmla="*/ 56 h 72"/>
                <a:gd name="T96" fmla="*/ 8 w 68"/>
                <a:gd name="T97" fmla="*/ 56 h 72"/>
                <a:gd name="T98" fmla="*/ 4 w 68"/>
                <a:gd name="T99" fmla="*/ 48 h 72"/>
                <a:gd name="T100" fmla="*/ 4 w 68"/>
                <a:gd name="T101" fmla="*/ 44 h 72"/>
                <a:gd name="T102" fmla="*/ 4 w 68"/>
                <a:gd name="T103" fmla="*/ 40 h 72"/>
                <a:gd name="T104" fmla="*/ 0 w 68"/>
                <a:gd name="T105" fmla="*/ 36 h 72"/>
                <a:gd name="T106" fmla="*/ 4 w 68"/>
                <a:gd name="T107" fmla="*/ 32 h 72"/>
                <a:gd name="T108" fmla="*/ 8 w 68"/>
                <a:gd name="T109" fmla="*/ 24 h 72"/>
                <a:gd name="T110" fmla="*/ 12 w 68"/>
                <a:gd name="T111" fmla="*/ 24 h 72"/>
                <a:gd name="T112" fmla="*/ 8 w 68"/>
                <a:gd name="T113" fmla="*/ 20 h 72"/>
                <a:gd name="T114" fmla="*/ 8 w 68"/>
                <a:gd name="T115" fmla="*/ 16 h 72"/>
                <a:gd name="T116" fmla="*/ 12 w 68"/>
                <a:gd name="T117" fmla="*/ 16 h 72"/>
                <a:gd name="T118" fmla="*/ 16 w 68"/>
                <a:gd name="T119" fmla="*/ 16 h 72"/>
                <a:gd name="T120" fmla="*/ 32 w 68"/>
                <a:gd name="T12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8" h="72">
                  <a:moveTo>
                    <a:pt x="32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4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2" y="12"/>
                  </a:lnTo>
                  <a:lnTo>
                    <a:pt x="56" y="12"/>
                  </a:lnTo>
                  <a:lnTo>
                    <a:pt x="56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8" y="12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8" y="20"/>
                  </a:lnTo>
                  <a:lnTo>
                    <a:pt x="64" y="20"/>
                  </a:lnTo>
                  <a:lnTo>
                    <a:pt x="60" y="20"/>
                  </a:lnTo>
                  <a:lnTo>
                    <a:pt x="60" y="24"/>
                  </a:lnTo>
                  <a:lnTo>
                    <a:pt x="64" y="24"/>
                  </a:lnTo>
                  <a:lnTo>
                    <a:pt x="64" y="24"/>
                  </a:lnTo>
                  <a:lnTo>
                    <a:pt x="64" y="28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60" y="32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4" y="36"/>
                  </a:lnTo>
                  <a:lnTo>
                    <a:pt x="68" y="36"/>
                  </a:lnTo>
                  <a:lnTo>
                    <a:pt x="68" y="40"/>
                  </a:lnTo>
                  <a:lnTo>
                    <a:pt x="64" y="44"/>
                  </a:lnTo>
                  <a:lnTo>
                    <a:pt x="64" y="52"/>
                  </a:lnTo>
                  <a:lnTo>
                    <a:pt x="64" y="52"/>
                  </a:lnTo>
                  <a:lnTo>
                    <a:pt x="64" y="56"/>
                  </a:lnTo>
                  <a:lnTo>
                    <a:pt x="60" y="56"/>
                  </a:lnTo>
                  <a:lnTo>
                    <a:pt x="60" y="56"/>
                  </a:lnTo>
                  <a:lnTo>
                    <a:pt x="60" y="52"/>
                  </a:lnTo>
                  <a:lnTo>
                    <a:pt x="56" y="52"/>
                  </a:lnTo>
                  <a:lnTo>
                    <a:pt x="56" y="56"/>
                  </a:lnTo>
                  <a:lnTo>
                    <a:pt x="52" y="52"/>
                  </a:lnTo>
                  <a:lnTo>
                    <a:pt x="52" y="56"/>
                  </a:lnTo>
                  <a:lnTo>
                    <a:pt x="48" y="52"/>
                  </a:lnTo>
                  <a:lnTo>
                    <a:pt x="48" y="48"/>
                  </a:lnTo>
                  <a:lnTo>
                    <a:pt x="44" y="48"/>
                  </a:lnTo>
                  <a:lnTo>
                    <a:pt x="44" y="48"/>
                  </a:lnTo>
                  <a:lnTo>
                    <a:pt x="44" y="52"/>
                  </a:lnTo>
                  <a:lnTo>
                    <a:pt x="44" y="52"/>
                  </a:lnTo>
                  <a:lnTo>
                    <a:pt x="40" y="52"/>
                  </a:lnTo>
                  <a:lnTo>
                    <a:pt x="36" y="52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2" y="56"/>
                  </a:lnTo>
                  <a:lnTo>
                    <a:pt x="32" y="56"/>
                  </a:lnTo>
                  <a:lnTo>
                    <a:pt x="32" y="56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2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2" y="68"/>
                  </a:lnTo>
                  <a:lnTo>
                    <a:pt x="32" y="68"/>
                  </a:lnTo>
                  <a:lnTo>
                    <a:pt x="32" y="68"/>
                  </a:lnTo>
                  <a:lnTo>
                    <a:pt x="28" y="68"/>
                  </a:lnTo>
                  <a:lnTo>
                    <a:pt x="28" y="72"/>
                  </a:lnTo>
                  <a:lnTo>
                    <a:pt x="28" y="72"/>
                  </a:lnTo>
                  <a:lnTo>
                    <a:pt x="28" y="72"/>
                  </a:lnTo>
                  <a:lnTo>
                    <a:pt x="24" y="72"/>
                  </a:lnTo>
                  <a:lnTo>
                    <a:pt x="24" y="68"/>
                  </a:lnTo>
                  <a:lnTo>
                    <a:pt x="20" y="68"/>
                  </a:lnTo>
                  <a:lnTo>
                    <a:pt x="20" y="64"/>
                  </a:lnTo>
                  <a:lnTo>
                    <a:pt x="16" y="60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8" y="56"/>
                  </a:lnTo>
                  <a:lnTo>
                    <a:pt x="8" y="52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4" y="44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4" y="36"/>
                  </a:lnTo>
                  <a:lnTo>
                    <a:pt x="4" y="32"/>
                  </a:lnTo>
                  <a:lnTo>
                    <a:pt x="4" y="28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6"/>
                  </a:lnTo>
                  <a:lnTo>
                    <a:pt x="32" y="16"/>
                  </a:lnTo>
                  <a:lnTo>
                    <a:pt x="32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70" name="Freeform 137"/>
            <p:cNvSpPr>
              <a:spLocks/>
            </p:cNvSpPr>
            <p:nvPr/>
          </p:nvSpPr>
          <p:spPr bwMode="auto">
            <a:xfrm>
              <a:off x="3500438" y="3268663"/>
              <a:ext cx="38100" cy="25400"/>
            </a:xfrm>
            <a:custGeom>
              <a:avLst/>
              <a:gdLst>
                <a:gd name="T0" fmla="*/ 0 w 24"/>
                <a:gd name="T1" fmla="*/ 16 h 16"/>
                <a:gd name="T2" fmla="*/ 4 w 24"/>
                <a:gd name="T3" fmla="*/ 16 h 16"/>
                <a:gd name="T4" fmla="*/ 4 w 24"/>
                <a:gd name="T5" fmla="*/ 16 h 16"/>
                <a:gd name="T6" fmla="*/ 4 w 24"/>
                <a:gd name="T7" fmla="*/ 16 h 16"/>
                <a:gd name="T8" fmla="*/ 8 w 24"/>
                <a:gd name="T9" fmla="*/ 16 h 16"/>
                <a:gd name="T10" fmla="*/ 24 w 24"/>
                <a:gd name="T11" fmla="*/ 16 h 16"/>
                <a:gd name="T12" fmla="*/ 24 w 24"/>
                <a:gd name="T13" fmla="*/ 0 h 16"/>
                <a:gd name="T14" fmla="*/ 8 w 24"/>
                <a:gd name="T15" fmla="*/ 0 h 16"/>
                <a:gd name="T16" fmla="*/ 8 w 24"/>
                <a:gd name="T17" fmla="*/ 0 h 16"/>
                <a:gd name="T18" fmla="*/ 8 w 24"/>
                <a:gd name="T19" fmla="*/ 0 h 16"/>
                <a:gd name="T20" fmla="*/ 4 w 24"/>
                <a:gd name="T21" fmla="*/ 0 h 16"/>
                <a:gd name="T22" fmla="*/ 4 w 24"/>
                <a:gd name="T23" fmla="*/ 0 h 16"/>
                <a:gd name="T24" fmla="*/ 4 w 24"/>
                <a:gd name="T25" fmla="*/ 4 h 16"/>
                <a:gd name="T26" fmla="*/ 0 w 24"/>
                <a:gd name="T27" fmla="*/ 8 h 16"/>
                <a:gd name="T28" fmla="*/ 0 w 24"/>
                <a:gd name="T29" fmla="*/ 12 h 16"/>
                <a:gd name="T30" fmla="*/ 0 w 24"/>
                <a:gd name="T31" fmla="*/ 16 h 16"/>
                <a:gd name="T32" fmla="*/ 0 w 24"/>
                <a:gd name="T3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16">
                  <a:moveTo>
                    <a:pt x="0" y="16"/>
                  </a:move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24" y="16"/>
                  </a:lnTo>
                  <a:lnTo>
                    <a:pt x="2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71" name="Freeform 138"/>
            <p:cNvSpPr>
              <a:spLocks/>
            </p:cNvSpPr>
            <p:nvPr/>
          </p:nvSpPr>
          <p:spPr bwMode="auto">
            <a:xfrm>
              <a:off x="3532188" y="3236913"/>
              <a:ext cx="139700" cy="171450"/>
            </a:xfrm>
            <a:custGeom>
              <a:avLst/>
              <a:gdLst>
                <a:gd name="T0" fmla="*/ 0 w 88"/>
                <a:gd name="T1" fmla="*/ 88 h 108"/>
                <a:gd name="T2" fmla="*/ 4 w 88"/>
                <a:gd name="T3" fmla="*/ 88 h 108"/>
                <a:gd name="T4" fmla="*/ 8 w 88"/>
                <a:gd name="T5" fmla="*/ 88 h 108"/>
                <a:gd name="T6" fmla="*/ 8 w 88"/>
                <a:gd name="T7" fmla="*/ 80 h 108"/>
                <a:gd name="T8" fmla="*/ 4 w 88"/>
                <a:gd name="T9" fmla="*/ 80 h 108"/>
                <a:gd name="T10" fmla="*/ 4 w 88"/>
                <a:gd name="T11" fmla="*/ 76 h 108"/>
                <a:gd name="T12" fmla="*/ 8 w 88"/>
                <a:gd name="T13" fmla="*/ 72 h 108"/>
                <a:gd name="T14" fmla="*/ 16 w 88"/>
                <a:gd name="T15" fmla="*/ 72 h 108"/>
                <a:gd name="T16" fmla="*/ 20 w 88"/>
                <a:gd name="T17" fmla="*/ 68 h 108"/>
                <a:gd name="T18" fmla="*/ 24 w 88"/>
                <a:gd name="T19" fmla="*/ 72 h 108"/>
                <a:gd name="T20" fmla="*/ 32 w 88"/>
                <a:gd name="T21" fmla="*/ 72 h 108"/>
                <a:gd name="T22" fmla="*/ 36 w 88"/>
                <a:gd name="T23" fmla="*/ 76 h 108"/>
                <a:gd name="T24" fmla="*/ 36 w 88"/>
                <a:gd name="T25" fmla="*/ 64 h 108"/>
                <a:gd name="T26" fmla="*/ 36 w 88"/>
                <a:gd name="T27" fmla="*/ 56 h 108"/>
                <a:gd name="T28" fmla="*/ 36 w 88"/>
                <a:gd name="T29" fmla="*/ 52 h 108"/>
                <a:gd name="T30" fmla="*/ 32 w 88"/>
                <a:gd name="T31" fmla="*/ 48 h 108"/>
                <a:gd name="T32" fmla="*/ 36 w 88"/>
                <a:gd name="T33" fmla="*/ 48 h 108"/>
                <a:gd name="T34" fmla="*/ 32 w 88"/>
                <a:gd name="T35" fmla="*/ 44 h 108"/>
                <a:gd name="T36" fmla="*/ 40 w 88"/>
                <a:gd name="T37" fmla="*/ 40 h 108"/>
                <a:gd name="T38" fmla="*/ 40 w 88"/>
                <a:gd name="T39" fmla="*/ 36 h 108"/>
                <a:gd name="T40" fmla="*/ 32 w 88"/>
                <a:gd name="T41" fmla="*/ 32 h 108"/>
                <a:gd name="T42" fmla="*/ 28 w 88"/>
                <a:gd name="T43" fmla="*/ 32 h 108"/>
                <a:gd name="T44" fmla="*/ 24 w 88"/>
                <a:gd name="T45" fmla="*/ 32 h 108"/>
                <a:gd name="T46" fmla="*/ 24 w 88"/>
                <a:gd name="T47" fmla="*/ 24 h 108"/>
                <a:gd name="T48" fmla="*/ 40 w 88"/>
                <a:gd name="T49" fmla="*/ 24 h 108"/>
                <a:gd name="T50" fmla="*/ 44 w 88"/>
                <a:gd name="T51" fmla="*/ 24 h 108"/>
                <a:gd name="T52" fmla="*/ 48 w 88"/>
                <a:gd name="T53" fmla="*/ 24 h 108"/>
                <a:gd name="T54" fmla="*/ 48 w 88"/>
                <a:gd name="T55" fmla="*/ 24 h 108"/>
                <a:gd name="T56" fmla="*/ 52 w 88"/>
                <a:gd name="T57" fmla="*/ 24 h 108"/>
                <a:gd name="T58" fmla="*/ 56 w 88"/>
                <a:gd name="T59" fmla="*/ 24 h 108"/>
                <a:gd name="T60" fmla="*/ 60 w 88"/>
                <a:gd name="T61" fmla="*/ 24 h 108"/>
                <a:gd name="T62" fmla="*/ 60 w 88"/>
                <a:gd name="T63" fmla="*/ 20 h 108"/>
                <a:gd name="T64" fmla="*/ 68 w 88"/>
                <a:gd name="T65" fmla="*/ 4 h 108"/>
                <a:gd name="T66" fmla="*/ 76 w 88"/>
                <a:gd name="T67" fmla="*/ 0 h 108"/>
                <a:gd name="T68" fmla="*/ 80 w 88"/>
                <a:gd name="T69" fmla="*/ 0 h 108"/>
                <a:gd name="T70" fmla="*/ 88 w 88"/>
                <a:gd name="T71" fmla="*/ 4 h 108"/>
                <a:gd name="T72" fmla="*/ 88 w 88"/>
                <a:gd name="T73" fmla="*/ 4 h 108"/>
                <a:gd name="T74" fmla="*/ 88 w 88"/>
                <a:gd name="T75" fmla="*/ 12 h 108"/>
                <a:gd name="T76" fmla="*/ 84 w 88"/>
                <a:gd name="T77" fmla="*/ 24 h 108"/>
                <a:gd name="T78" fmla="*/ 80 w 88"/>
                <a:gd name="T79" fmla="*/ 32 h 108"/>
                <a:gd name="T80" fmla="*/ 80 w 88"/>
                <a:gd name="T81" fmla="*/ 40 h 108"/>
                <a:gd name="T82" fmla="*/ 80 w 88"/>
                <a:gd name="T83" fmla="*/ 44 h 108"/>
                <a:gd name="T84" fmla="*/ 72 w 88"/>
                <a:gd name="T85" fmla="*/ 60 h 108"/>
                <a:gd name="T86" fmla="*/ 68 w 88"/>
                <a:gd name="T87" fmla="*/ 60 h 108"/>
                <a:gd name="T88" fmla="*/ 64 w 88"/>
                <a:gd name="T89" fmla="*/ 68 h 108"/>
                <a:gd name="T90" fmla="*/ 60 w 88"/>
                <a:gd name="T91" fmla="*/ 76 h 108"/>
                <a:gd name="T92" fmla="*/ 56 w 88"/>
                <a:gd name="T93" fmla="*/ 88 h 108"/>
                <a:gd name="T94" fmla="*/ 52 w 88"/>
                <a:gd name="T95" fmla="*/ 92 h 108"/>
                <a:gd name="T96" fmla="*/ 48 w 88"/>
                <a:gd name="T97" fmla="*/ 100 h 108"/>
                <a:gd name="T98" fmla="*/ 40 w 88"/>
                <a:gd name="T99" fmla="*/ 104 h 108"/>
                <a:gd name="T100" fmla="*/ 40 w 88"/>
                <a:gd name="T101" fmla="*/ 100 h 108"/>
                <a:gd name="T102" fmla="*/ 32 w 88"/>
                <a:gd name="T103" fmla="*/ 100 h 108"/>
                <a:gd name="T104" fmla="*/ 28 w 88"/>
                <a:gd name="T105" fmla="*/ 104 h 108"/>
                <a:gd name="T106" fmla="*/ 28 w 88"/>
                <a:gd name="T107" fmla="*/ 104 h 108"/>
                <a:gd name="T108" fmla="*/ 24 w 88"/>
                <a:gd name="T109" fmla="*/ 104 h 108"/>
                <a:gd name="T110" fmla="*/ 20 w 88"/>
                <a:gd name="T111" fmla="*/ 100 h 108"/>
                <a:gd name="T112" fmla="*/ 16 w 88"/>
                <a:gd name="T113" fmla="*/ 100 h 108"/>
                <a:gd name="T114" fmla="*/ 12 w 88"/>
                <a:gd name="T115" fmla="*/ 104 h 108"/>
                <a:gd name="T116" fmla="*/ 8 w 88"/>
                <a:gd name="T117" fmla="*/ 108 h 108"/>
                <a:gd name="T118" fmla="*/ 8 w 88"/>
                <a:gd name="T119" fmla="*/ 100 h 108"/>
                <a:gd name="T120" fmla="*/ 4 w 88"/>
                <a:gd name="T121" fmla="*/ 9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8" h="108">
                  <a:moveTo>
                    <a:pt x="0" y="92"/>
                  </a:moveTo>
                  <a:lnTo>
                    <a:pt x="0" y="92"/>
                  </a:lnTo>
                  <a:lnTo>
                    <a:pt x="0" y="88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2"/>
                  </a:lnTo>
                  <a:lnTo>
                    <a:pt x="12" y="72"/>
                  </a:lnTo>
                  <a:lnTo>
                    <a:pt x="16" y="72"/>
                  </a:lnTo>
                  <a:lnTo>
                    <a:pt x="16" y="72"/>
                  </a:lnTo>
                  <a:lnTo>
                    <a:pt x="16" y="68"/>
                  </a:lnTo>
                  <a:lnTo>
                    <a:pt x="16" y="68"/>
                  </a:lnTo>
                  <a:lnTo>
                    <a:pt x="20" y="68"/>
                  </a:lnTo>
                  <a:lnTo>
                    <a:pt x="20" y="72"/>
                  </a:lnTo>
                  <a:lnTo>
                    <a:pt x="24" y="76"/>
                  </a:lnTo>
                  <a:lnTo>
                    <a:pt x="24" y="72"/>
                  </a:lnTo>
                  <a:lnTo>
                    <a:pt x="28" y="76"/>
                  </a:lnTo>
                  <a:lnTo>
                    <a:pt x="28" y="72"/>
                  </a:lnTo>
                  <a:lnTo>
                    <a:pt x="32" y="72"/>
                  </a:lnTo>
                  <a:lnTo>
                    <a:pt x="32" y="76"/>
                  </a:lnTo>
                  <a:lnTo>
                    <a:pt x="32" y="76"/>
                  </a:lnTo>
                  <a:lnTo>
                    <a:pt x="36" y="76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64"/>
                  </a:lnTo>
                  <a:lnTo>
                    <a:pt x="40" y="60"/>
                  </a:lnTo>
                  <a:lnTo>
                    <a:pt x="40" y="56"/>
                  </a:lnTo>
                  <a:lnTo>
                    <a:pt x="36" y="56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2" y="52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6" y="48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2" y="44"/>
                  </a:lnTo>
                  <a:lnTo>
                    <a:pt x="32" y="40"/>
                  </a:lnTo>
                  <a:lnTo>
                    <a:pt x="36" y="40"/>
                  </a:lnTo>
                  <a:lnTo>
                    <a:pt x="40" y="40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2"/>
                  </a:lnTo>
                  <a:lnTo>
                    <a:pt x="36" y="32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4" y="20"/>
                  </a:lnTo>
                  <a:lnTo>
                    <a:pt x="40" y="20"/>
                  </a:lnTo>
                  <a:lnTo>
                    <a:pt x="40" y="24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56" y="24"/>
                  </a:lnTo>
                  <a:lnTo>
                    <a:pt x="60" y="20"/>
                  </a:lnTo>
                  <a:lnTo>
                    <a:pt x="60" y="20"/>
                  </a:lnTo>
                  <a:lnTo>
                    <a:pt x="60" y="16"/>
                  </a:lnTo>
                  <a:lnTo>
                    <a:pt x="64" y="8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6" y="0"/>
                  </a:lnTo>
                  <a:lnTo>
                    <a:pt x="80" y="4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84" y="0"/>
                  </a:lnTo>
                  <a:lnTo>
                    <a:pt x="84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12"/>
                  </a:lnTo>
                  <a:lnTo>
                    <a:pt x="88" y="12"/>
                  </a:lnTo>
                  <a:lnTo>
                    <a:pt x="88" y="12"/>
                  </a:lnTo>
                  <a:lnTo>
                    <a:pt x="80" y="20"/>
                  </a:lnTo>
                  <a:lnTo>
                    <a:pt x="84" y="24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0" y="32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80" y="44"/>
                  </a:lnTo>
                  <a:lnTo>
                    <a:pt x="80" y="44"/>
                  </a:lnTo>
                  <a:lnTo>
                    <a:pt x="76" y="48"/>
                  </a:lnTo>
                  <a:lnTo>
                    <a:pt x="76" y="52"/>
                  </a:lnTo>
                  <a:lnTo>
                    <a:pt x="72" y="60"/>
                  </a:lnTo>
                  <a:lnTo>
                    <a:pt x="72" y="60"/>
                  </a:lnTo>
                  <a:lnTo>
                    <a:pt x="68" y="60"/>
                  </a:lnTo>
                  <a:lnTo>
                    <a:pt x="68" y="60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64" y="68"/>
                  </a:lnTo>
                  <a:lnTo>
                    <a:pt x="60" y="72"/>
                  </a:lnTo>
                  <a:lnTo>
                    <a:pt x="56" y="72"/>
                  </a:lnTo>
                  <a:lnTo>
                    <a:pt x="60" y="76"/>
                  </a:lnTo>
                  <a:lnTo>
                    <a:pt x="60" y="80"/>
                  </a:lnTo>
                  <a:lnTo>
                    <a:pt x="60" y="84"/>
                  </a:lnTo>
                  <a:lnTo>
                    <a:pt x="56" y="88"/>
                  </a:lnTo>
                  <a:lnTo>
                    <a:pt x="56" y="88"/>
                  </a:lnTo>
                  <a:lnTo>
                    <a:pt x="56" y="92"/>
                  </a:lnTo>
                  <a:lnTo>
                    <a:pt x="52" y="92"/>
                  </a:lnTo>
                  <a:lnTo>
                    <a:pt x="52" y="96"/>
                  </a:lnTo>
                  <a:lnTo>
                    <a:pt x="52" y="96"/>
                  </a:lnTo>
                  <a:lnTo>
                    <a:pt x="48" y="100"/>
                  </a:lnTo>
                  <a:lnTo>
                    <a:pt x="44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0"/>
                  </a:lnTo>
                  <a:lnTo>
                    <a:pt x="36" y="100"/>
                  </a:lnTo>
                  <a:lnTo>
                    <a:pt x="40" y="100"/>
                  </a:lnTo>
                  <a:lnTo>
                    <a:pt x="40" y="96"/>
                  </a:lnTo>
                  <a:lnTo>
                    <a:pt x="36" y="100"/>
                  </a:lnTo>
                  <a:lnTo>
                    <a:pt x="32" y="100"/>
                  </a:lnTo>
                  <a:lnTo>
                    <a:pt x="32" y="100"/>
                  </a:lnTo>
                  <a:lnTo>
                    <a:pt x="28" y="100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4" y="100"/>
                  </a:lnTo>
                  <a:lnTo>
                    <a:pt x="24" y="104"/>
                  </a:lnTo>
                  <a:lnTo>
                    <a:pt x="24" y="104"/>
                  </a:lnTo>
                  <a:lnTo>
                    <a:pt x="24" y="104"/>
                  </a:lnTo>
                  <a:lnTo>
                    <a:pt x="24" y="100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6" y="100"/>
                  </a:lnTo>
                  <a:lnTo>
                    <a:pt x="16" y="100"/>
                  </a:lnTo>
                  <a:lnTo>
                    <a:pt x="16" y="104"/>
                  </a:lnTo>
                  <a:lnTo>
                    <a:pt x="12" y="104"/>
                  </a:lnTo>
                  <a:lnTo>
                    <a:pt x="12" y="104"/>
                  </a:lnTo>
                  <a:lnTo>
                    <a:pt x="12" y="108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0" y="9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72" name="Freeform 139"/>
            <p:cNvSpPr>
              <a:spLocks/>
            </p:cNvSpPr>
            <p:nvPr/>
          </p:nvSpPr>
          <p:spPr bwMode="auto">
            <a:xfrm>
              <a:off x="3544888" y="3395663"/>
              <a:ext cx="25400" cy="25400"/>
            </a:xfrm>
            <a:custGeom>
              <a:avLst/>
              <a:gdLst>
                <a:gd name="T0" fmla="*/ 16 w 16"/>
                <a:gd name="T1" fmla="*/ 4 h 16"/>
                <a:gd name="T2" fmla="*/ 16 w 16"/>
                <a:gd name="T3" fmla="*/ 0 h 16"/>
                <a:gd name="T4" fmla="*/ 12 w 16"/>
                <a:gd name="T5" fmla="*/ 0 h 16"/>
                <a:gd name="T6" fmla="*/ 12 w 16"/>
                <a:gd name="T7" fmla="*/ 0 h 16"/>
                <a:gd name="T8" fmla="*/ 12 w 16"/>
                <a:gd name="T9" fmla="*/ 0 h 16"/>
                <a:gd name="T10" fmla="*/ 8 w 16"/>
                <a:gd name="T11" fmla="*/ 0 h 16"/>
                <a:gd name="T12" fmla="*/ 8 w 16"/>
                <a:gd name="T13" fmla="*/ 0 h 16"/>
                <a:gd name="T14" fmla="*/ 8 w 16"/>
                <a:gd name="T15" fmla="*/ 4 h 16"/>
                <a:gd name="T16" fmla="*/ 4 w 16"/>
                <a:gd name="T17" fmla="*/ 4 h 16"/>
                <a:gd name="T18" fmla="*/ 4 w 16"/>
                <a:gd name="T19" fmla="*/ 4 h 16"/>
                <a:gd name="T20" fmla="*/ 4 w 16"/>
                <a:gd name="T21" fmla="*/ 8 h 16"/>
                <a:gd name="T22" fmla="*/ 0 w 16"/>
                <a:gd name="T23" fmla="*/ 8 h 16"/>
                <a:gd name="T24" fmla="*/ 4 w 16"/>
                <a:gd name="T25" fmla="*/ 8 h 16"/>
                <a:gd name="T26" fmla="*/ 4 w 16"/>
                <a:gd name="T27" fmla="*/ 12 h 16"/>
                <a:gd name="T28" fmla="*/ 4 w 16"/>
                <a:gd name="T29" fmla="*/ 16 h 16"/>
                <a:gd name="T30" fmla="*/ 4 w 16"/>
                <a:gd name="T31" fmla="*/ 16 h 16"/>
                <a:gd name="T32" fmla="*/ 4 w 16"/>
                <a:gd name="T33" fmla="*/ 16 h 16"/>
                <a:gd name="T34" fmla="*/ 8 w 16"/>
                <a:gd name="T35" fmla="*/ 12 h 16"/>
                <a:gd name="T36" fmla="*/ 8 w 16"/>
                <a:gd name="T37" fmla="*/ 12 h 16"/>
                <a:gd name="T38" fmla="*/ 8 w 16"/>
                <a:gd name="T39" fmla="*/ 8 h 16"/>
                <a:gd name="T40" fmla="*/ 8 w 16"/>
                <a:gd name="T41" fmla="*/ 8 h 16"/>
                <a:gd name="T42" fmla="*/ 12 w 16"/>
                <a:gd name="T43" fmla="*/ 4 h 16"/>
                <a:gd name="T44" fmla="*/ 16 w 16"/>
                <a:gd name="T45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" h="16">
                  <a:moveTo>
                    <a:pt x="16" y="4"/>
                  </a:move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8"/>
                  </a:lnTo>
                  <a:lnTo>
                    <a:pt x="0" y="8"/>
                  </a:lnTo>
                  <a:lnTo>
                    <a:pt x="4" y="8"/>
                  </a:lnTo>
                  <a:lnTo>
                    <a:pt x="4" y="12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8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73" name="Freeform 140"/>
            <p:cNvSpPr>
              <a:spLocks/>
            </p:cNvSpPr>
            <p:nvPr/>
          </p:nvSpPr>
          <p:spPr bwMode="auto">
            <a:xfrm>
              <a:off x="3868738" y="3325813"/>
              <a:ext cx="211138" cy="217488"/>
            </a:xfrm>
            <a:custGeom>
              <a:avLst/>
              <a:gdLst>
                <a:gd name="T0" fmla="*/ 16 w 133"/>
                <a:gd name="T1" fmla="*/ 4 h 137"/>
                <a:gd name="T2" fmla="*/ 57 w 133"/>
                <a:gd name="T3" fmla="*/ 0 h 137"/>
                <a:gd name="T4" fmla="*/ 101 w 133"/>
                <a:gd name="T5" fmla="*/ 32 h 137"/>
                <a:gd name="T6" fmla="*/ 117 w 133"/>
                <a:gd name="T7" fmla="*/ 44 h 137"/>
                <a:gd name="T8" fmla="*/ 121 w 133"/>
                <a:gd name="T9" fmla="*/ 48 h 137"/>
                <a:gd name="T10" fmla="*/ 113 w 133"/>
                <a:gd name="T11" fmla="*/ 60 h 137"/>
                <a:gd name="T12" fmla="*/ 121 w 133"/>
                <a:gd name="T13" fmla="*/ 68 h 137"/>
                <a:gd name="T14" fmla="*/ 121 w 133"/>
                <a:gd name="T15" fmla="*/ 77 h 137"/>
                <a:gd name="T16" fmla="*/ 121 w 133"/>
                <a:gd name="T17" fmla="*/ 77 h 137"/>
                <a:gd name="T18" fmla="*/ 121 w 133"/>
                <a:gd name="T19" fmla="*/ 89 h 137"/>
                <a:gd name="T20" fmla="*/ 121 w 133"/>
                <a:gd name="T21" fmla="*/ 93 h 137"/>
                <a:gd name="T22" fmla="*/ 121 w 133"/>
                <a:gd name="T23" fmla="*/ 97 h 137"/>
                <a:gd name="T24" fmla="*/ 121 w 133"/>
                <a:gd name="T25" fmla="*/ 101 h 137"/>
                <a:gd name="T26" fmla="*/ 129 w 133"/>
                <a:gd name="T27" fmla="*/ 113 h 137"/>
                <a:gd name="T28" fmla="*/ 133 w 133"/>
                <a:gd name="T29" fmla="*/ 117 h 137"/>
                <a:gd name="T30" fmla="*/ 133 w 133"/>
                <a:gd name="T31" fmla="*/ 117 h 137"/>
                <a:gd name="T32" fmla="*/ 129 w 133"/>
                <a:gd name="T33" fmla="*/ 121 h 137"/>
                <a:gd name="T34" fmla="*/ 121 w 133"/>
                <a:gd name="T35" fmla="*/ 121 h 137"/>
                <a:gd name="T36" fmla="*/ 117 w 133"/>
                <a:gd name="T37" fmla="*/ 125 h 137"/>
                <a:gd name="T38" fmla="*/ 109 w 133"/>
                <a:gd name="T39" fmla="*/ 125 h 137"/>
                <a:gd name="T40" fmla="*/ 105 w 133"/>
                <a:gd name="T41" fmla="*/ 125 h 137"/>
                <a:gd name="T42" fmla="*/ 101 w 133"/>
                <a:gd name="T43" fmla="*/ 129 h 137"/>
                <a:gd name="T44" fmla="*/ 93 w 133"/>
                <a:gd name="T45" fmla="*/ 129 h 137"/>
                <a:gd name="T46" fmla="*/ 93 w 133"/>
                <a:gd name="T47" fmla="*/ 129 h 137"/>
                <a:gd name="T48" fmla="*/ 85 w 133"/>
                <a:gd name="T49" fmla="*/ 129 h 137"/>
                <a:gd name="T50" fmla="*/ 81 w 133"/>
                <a:gd name="T51" fmla="*/ 129 h 137"/>
                <a:gd name="T52" fmla="*/ 77 w 133"/>
                <a:gd name="T53" fmla="*/ 129 h 137"/>
                <a:gd name="T54" fmla="*/ 77 w 133"/>
                <a:gd name="T55" fmla="*/ 129 h 137"/>
                <a:gd name="T56" fmla="*/ 61 w 133"/>
                <a:gd name="T57" fmla="*/ 137 h 137"/>
                <a:gd name="T58" fmla="*/ 57 w 133"/>
                <a:gd name="T59" fmla="*/ 109 h 137"/>
                <a:gd name="T60" fmla="*/ 53 w 133"/>
                <a:gd name="T61" fmla="*/ 105 h 137"/>
                <a:gd name="T62" fmla="*/ 49 w 133"/>
                <a:gd name="T63" fmla="*/ 105 h 137"/>
                <a:gd name="T64" fmla="*/ 49 w 133"/>
                <a:gd name="T65" fmla="*/ 105 h 137"/>
                <a:gd name="T66" fmla="*/ 45 w 133"/>
                <a:gd name="T67" fmla="*/ 101 h 137"/>
                <a:gd name="T68" fmla="*/ 41 w 133"/>
                <a:gd name="T69" fmla="*/ 101 h 137"/>
                <a:gd name="T70" fmla="*/ 37 w 133"/>
                <a:gd name="T71" fmla="*/ 97 h 137"/>
                <a:gd name="T72" fmla="*/ 28 w 133"/>
                <a:gd name="T73" fmla="*/ 93 h 137"/>
                <a:gd name="T74" fmla="*/ 24 w 133"/>
                <a:gd name="T75" fmla="*/ 93 h 137"/>
                <a:gd name="T76" fmla="*/ 20 w 133"/>
                <a:gd name="T77" fmla="*/ 89 h 137"/>
                <a:gd name="T78" fmla="*/ 4 w 133"/>
                <a:gd name="T79" fmla="*/ 68 h 137"/>
                <a:gd name="T80" fmla="*/ 8 w 133"/>
                <a:gd name="T81" fmla="*/ 44 h 137"/>
                <a:gd name="T82" fmla="*/ 16 w 133"/>
                <a:gd name="T83" fmla="*/ 36 h 137"/>
                <a:gd name="T84" fmla="*/ 20 w 133"/>
                <a:gd name="T85" fmla="*/ 32 h 137"/>
                <a:gd name="T86" fmla="*/ 20 w 133"/>
                <a:gd name="T87" fmla="*/ 28 h 137"/>
                <a:gd name="T88" fmla="*/ 16 w 133"/>
                <a:gd name="T89" fmla="*/ 24 h 137"/>
                <a:gd name="T90" fmla="*/ 16 w 133"/>
                <a:gd name="T91" fmla="*/ 20 h 137"/>
                <a:gd name="T92" fmla="*/ 20 w 133"/>
                <a:gd name="T93" fmla="*/ 20 h 137"/>
                <a:gd name="T94" fmla="*/ 20 w 133"/>
                <a:gd name="T95" fmla="*/ 12 h 137"/>
                <a:gd name="T96" fmla="*/ 20 w 133"/>
                <a:gd name="T97" fmla="*/ 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7">
                  <a:moveTo>
                    <a:pt x="16" y="4"/>
                  </a:moveTo>
                  <a:lnTo>
                    <a:pt x="16" y="4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33" y="4"/>
                  </a:lnTo>
                  <a:lnTo>
                    <a:pt x="57" y="0"/>
                  </a:lnTo>
                  <a:lnTo>
                    <a:pt x="101" y="28"/>
                  </a:lnTo>
                  <a:lnTo>
                    <a:pt x="105" y="32"/>
                  </a:lnTo>
                  <a:lnTo>
                    <a:pt x="101" y="32"/>
                  </a:lnTo>
                  <a:lnTo>
                    <a:pt x="105" y="32"/>
                  </a:lnTo>
                  <a:lnTo>
                    <a:pt x="105" y="32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21" y="44"/>
                  </a:lnTo>
                  <a:lnTo>
                    <a:pt x="121" y="48"/>
                  </a:lnTo>
                  <a:lnTo>
                    <a:pt x="117" y="48"/>
                  </a:lnTo>
                  <a:lnTo>
                    <a:pt x="117" y="56"/>
                  </a:lnTo>
                  <a:lnTo>
                    <a:pt x="113" y="60"/>
                  </a:lnTo>
                  <a:lnTo>
                    <a:pt x="113" y="64"/>
                  </a:lnTo>
                  <a:lnTo>
                    <a:pt x="117" y="68"/>
                  </a:lnTo>
                  <a:lnTo>
                    <a:pt x="121" y="68"/>
                  </a:lnTo>
                  <a:lnTo>
                    <a:pt x="121" y="68"/>
                  </a:lnTo>
                  <a:lnTo>
                    <a:pt x="125" y="73"/>
                  </a:lnTo>
                  <a:lnTo>
                    <a:pt x="121" y="77"/>
                  </a:lnTo>
                  <a:lnTo>
                    <a:pt x="121" y="73"/>
                  </a:lnTo>
                  <a:lnTo>
                    <a:pt x="121" y="77"/>
                  </a:lnTo>
                  <a:lnTo>
                    <a:pt x="121" y="77"/>
                  </a:lnTo>
                  <a:lnTo>
                    <a:pt x="121" y="85"/>
                  </a:lnTo>
                  <a:lnTo>
                    <a:pt x="121" y="85"/>
                  </a:lnTo>
                  <a:lnTo>
                    <a:pt x="121" y="89"/>
                  </a:lnTo>
                  <a:lnTo>
                    <a:pt x="121" y="89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7"/>
                  </a:lnTo>
                  <a:lnTo>
                    <a:pt x="121" y="97"/>
                  </a:lnTo>
                  <a:lnTo>
                    <a:pt x="125" y="101"/>
                  </a:lnTo>
                  <a:lnTo>
                    <a:pt x="121" y="101"/>
                  </a:lnTo>
                  <a:lnTo>
                    <a:pt x="121" y="101"/>
                  </a:lnTo>
                  <a:lnTo>
                    <a:pt x="125" y="105"/>
                  </a:lnTo>
                  <a:lnTo>
                    <a:pt x="125" y="109"/>
                  </a:lnTo>
                  <a:lnTo>
                    <a:pt x="129" y="113"/>
                  </a:lnTo>
                  <a:lnTo>
                    <a:pt x="129" y="113"/>
                  </a:lnTo>
                  <a:lnTo>
                    <a:pt x="133" y="113"/>
                  </a:lnTo>
                  <a:lnTo>
                    <a:pt x="133" y="117"/>
                  </a:lnTo>
                  <a:lnTo>
                    <a:pt x="133" y="117"/>
                  </a:lnTo>
                  <a:lnTo>
                    <a:pt x="133" y="117"/>
                  </a:lnTo>
                  <a:lnTo>
                    <a:pt x="133" y="117"/>
                  </a:lnTo>
                  <a:lnTo>
                    <a:pt x="129" y="117"/>
                  </a:lnTo>
                  <a:lnTo>
                    <a:pt x="129" y="117"/>
                  </a:lnTo>
                  <a:lnTo>
                    <a:pt x="129" y="121"/>
                  </a:lnTo>
                  <a:lnTo>
                    <a:pt x="125" y="121"/>
                  </a:lnTo>
                  <a:lnTo>
                    <a:pt x="125" y="121"/>
                  </a:lnTo>
                  <a:lnTo>
                    <a:pt x="121" y="121"/>
                  </a:lnTo>
                  <a:lnTo>
                    <a:pt x="121" y="125"/>
                  </a:lnTo>
                  <a:lnTo>
                    <a:pt x="117" y="125"/>
                  </a:lnTo>
                  <a:lnTo>
                    <a:pt x="117" y="125"/>
                  </a:lnTo>
                  <a:lnTo>
                    <a:pt x="113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5" y="125"/>
                  </a:lnTo>
                  <a:lnTo>
                    <a:pt x="105" y="125"/>
                  </a:lnTo>
                  <a:lnTo>
                    <a:pt x="105" y="125"/>
                  </a:lnTo>
                  <a:lnTo>
                    <a:pt x="101" y="125"/>
                  </a:lnTo>
                  <a:lnTo>
                    <a:pt x="101" y="125"/>
                  </a:lnTo>
                  <a:lnTo>
                    <a:pt x="101" y="129"/>
                  </a:lnTo>
                  <a:lnTo>
                    <a:pt x="97" y="129"/>
                  </a:lnTo>
                  <a:lnTo>
                    <a:pt x="97" y="129"/>
                  </a:lnTo>
                  <a:lnTo>
                    <a:pt x="93" y="129"/>
                  </a:lnTo>
                  <a:lnTo>
                    <a:pt x="93" y="129"/>
                  </a:lnTo>
                  <a:lnTo>
                    <a:pt x="93" y="129"/>
                  </a:lnTo>
                  <a:lnTo>
                    <a:pt x="93" y="129"/>
                  </a:lnTo>
                  <a:lnTo>
                    <a:pt x="89" y="129"/>
                  </a:lnTo>
                  <a:lnTo>
                    <a:pt x="89" y="129"/>
                  </a:lnTo>
                  <a:lnTo>
                    <a:pt x="85" y="129"/>
                  </a:lnTo>
                  <a:lnTo>
                    <a:pt x="85" y="129"/>
                  </a:lnTo>
                  <a:lnTo>
                    <a:pt x="85" y="129"/>
                  </a:lnTo>
                  <a:lnTo>
                    <a:pt x="81" y="129"/>
                  </a:lnTo>
                  <a:lnTo>
                    <a:pt x="81" y="129"/>
                  </a:lnTo>
                  <a:lnTo>
                    <a:pt x="81" y="129"/>
                  </a:lnTo>
                  <a:lnTo>
                    <a:pt x="77" y="129"/>
                  </a:lnTo>
                  <a:lnTo>
                    <a:pt x="77" y="125"/>
                  </a:lnTo>
                  <a:lnTo>
                    <a:pt x="77" y="125"/>
                  </a:lnTo>
                  <a:lnTo>
                    <a:pt x="77" y="129"/>
                  </a:lnTo>
                  <a:lnTo>
                    <a:pt x="73" y="129"/>
                  </a:lnTo>
                  <a:lnTo>
                    <a:pt x="61" y="129"/>
                  </a:lnTo>
                  <a:lnTo>
                    <a:pt x="61" y="137"/>
                  </a:lnTo>
                  <a:lnTo>
                    <a:pt x="61" y="117"/>
                  </a:lnTo>
                  <a:lnTo>
                    <a:pt x="61" y="113"/>
                  </a:lnTo>
                  <a:lnTo>
                    <a:pt x="57" y="109"/>
                  </a:lnTo>
                  <a:lnTo>
                    <a:pt x="53" y="105"/>
                  </a:lnTo>
                  <a:lnTo>
                    <a:pt x="53" y="105"/>
                  </a:lnTo>
                  <a:lnTo>
                    <a:pt x="53" y="105"/>
                  </a:lnTo>
                  <a:lnTo>
                    <a:pt x="53" y="105"/>
                  </a:lnTo>
                  <a:lnTo>
                    <a:pt x="53" y="105"/>
                  </a:lnTo>
                  <a:lnTo>
                    <a:pt x="49" y="105"/>
                  </a:lnTo>
                  <a:lnTo>
                    <a:pt x="49" y="105"/>
                  </a:lnTo>
                  <a:lnTo>
                    <a:pt x="49" y="105"/>
                  </a:lnTo>
                  <a:lnTo>
                    <a:pt x="49" y="105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1" y="101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7" y="97"/>
                  </a:lnTo>
                  <a:lnTo>
                    <a:pt x="37" y="97"/>
                  </a:lnTo>
                  <a:lnTo>
                    <a:pt x="33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4" y="89"/>
                  </a:lnTo>
                  <a:lnTo>
                    <a:pt x="20" y="89"/>
                  </a:lnTo>
                  <a:lnTo>
                    <a:pt x="16" y="89"/>
                  </a:lnTo>
                  <a:lnTo>
                    <a:pt x="16" y="81"/>
                  </a:lnTo>
                  <a:lnTo>
                    <a:pt x="4" y="68"/>
                  </a:lnTo>
                  <a:lnTo>
                    <a:pt x="4" y="52"/>
                  </a:lnTo>
                  <a:lnTo>
                    <a:pt x="0" y="44"/>
                  </a:lnTo>
                  <a:lnTo>
                    <a:pt x="8" y="44"/>
                  </a:lnTo>
                  <a:lnTo>
                    <a:pt x="12" y="44"/>
                  </a:lnTo>
                  <a:lnTo>
                    <a:pt x="12" y="40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6" y="8"/>
                  </a:lnTo>
                  <a:lnTo>
                    <a:pt x="16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74" name="Freeform 141"/>
            <p:cNvSpPr>
              <a:spLocks/>
            </p:cNvSpPr>
            <p:nvPr/>
          </p:nvSpPr>
          <p:spPr bwMode="auto">
            <a:xfrm>
              <a:off x="3862388" y="3332163"/>
              <a:ext cx="38100" cy="31750"/>
            </a:xfrm>
            <a:custGeom>
              <a:avLst/>
              <a:gdLst>
                <a:gd name="T0" fmla="*/ 8 w 24"/>
                <a:gd name="T1" fmla="*/ 4 h 20"/>
                <a:gd name="T2" fmla="*/ 8 w 24"/>
                <a:gd name="T3" fmla="*/ 4 h 20"/>
                <a:gd name="T4" fmla="*/ 12 w 24"/>
                <a:gd name="T5" fmla="*/ 4 h 20"/>
                <a:gd name="T6" fmla="*/ 12 w 24"/>
                <a:gd name="T7" fmla="*/ 0 h 20"/>
                <a:gd name="T8" fmla="*/ 16 w 24"/>
                <a:gd name="T9" fmla="*/ 0 h 20"/>
                <a:gd name="T10" fmla="*/ 16 w 24"/>
                <a:gd name="T11" fmla="*/ 4 h 20"/>
                <a:gd name="T12" fmla="*/ 16 w 24"/>
                <a:gd name="T13" fmla="*/ 4 h 20"/>
                <a:gd name="T14" fmla="*/ 16 w 24"/>
                <a:gd name="T15" fmla="*/ 0 h 20"/>
                <a:gd name="T16" fmla="*/ 16 w 24"/>
                <a:gd name="T17" fmla="*/ 0 h 20"/>
                <a:gd name="T18" fmla="*/ 20 w 24"/>
                <a:gd name="T19" fmla="*/ 0 h 20"/>
                <a:gd name="T20" fmla="*/ 20 w 24"/>
                <a:gd name="T21" fmla="*/ 4 h 20"/>
                <a:gd name="T22" fmla="*/ 24 w 24"/>
                <a:gd name="T23" fmla="*/ 4 h 20"/>
                <a:gd name="T24" fmla="*/ 24 w 24"/>
                <a:gd name="T25" fmla="*/ 4 h 20"/>
                <a:gd name="T26" fmla="*/ 24 w 24"/>
                <a:gd name="T27" fmla="*/ 8 h 20"/>
                <a:gd name="T28" fmla="*/ 24 w 24"/>
                <a:gd name="T29" fmla="*/ 8 h 20"/>
                <a:gd name="T30" fmla="*/ 24 w 24"/>
                <a:gd name="T31" fmla="*/ 12 h 20"/>
                <a:gd name="T32" fmla="*/ 24 w 24"/>
                <a:gd name="T33" fmla="*/ 12 h 20"/>
                <a:gd name="T34" fmla="*/ 24 w 24"/>
                <a:gd name="T35" fmla="*/ 16 h 20"/>
                <a:gd name="T36" fmla="*/ 24 w 24"/>
                <a:gd name="T37" fmla="*/ 16 h 20"/>
                <a:gd name="T38" fmla="*/ 24 w 24"/>
                <a:gd name="T39" fmla="*/ 16 h 20"/>
                <a:gd name="T40" fmla="*/ 20 w 24"/>
                <a:gd name="T41" fmla="*/ 16 h 20"/>
                <a:gd name="T42" fmla="*/ 20 w 24"/>
                <a:gd name="T43" fmla="*/ 16 h 20"/>
                <a:gd name="T44" fmla="*/ 20 w 24"/>
                <a:gd name="T45" fmla="*/ 16 h 20"/>
                <a:gd name="T46" fmla="*/ 20 w 24"/>
                <a:gd name="T47" fmla="*/ 16 h 20"/>
                <a:gd name="T48" fmla="*/ 20 w 24"/>
                <a:gd name="T49" fmla="*/ 12 h 20"/>
                <a:gd name="T50" fmla="*/ 16 w 24"/>
                <a:gd name="T51" fmla="*/ 12 h 20"/>
                <a:gd name="T52" fmla="*/ 16 w 24"/>
                <a:gd name="T53" fmla="*/ 12 h 20"/>
                <a:gd name="T54" fmla="*/ 16 w 24"/>
                <a:gd name="T55" fmla="*/ 12 h 20"/>
                <a:gd name="T56" fmla="*/ 16 w 24"/>
                <a:gd name="T57" fmla="*/ 12 h 20"/>
                <a:gd name="T58" fmla="*/ 16 w 24"/>
                <a:gd name="T59" fmla="*/ 16 h 20"/>
                <a:gd name="T60" fmla="*/ 16 w 24"/>
                <a:gd name="T61" fmla="*/ 20 h 20"/>
                <a:gd name="T62" fmla="*/ 12 w 24"/>
                <a:gd name="T63" fmla="*/ 20 h 20"/>
                <a:gd name="T64" fmla="*/ 12 w 24"/>
                <a:gd name="T65" fmla="*/ 20 h 20"/>
                <a:gd name="T66" fmla="*/ 8 w 24"/>
                <a:gd name="T67" fmla="*/ 20 h 20"/>
                <a:gd name="T68" fmla="*/ 8 w 24"/>
                <a:gd name="T69" fmla="*/ 20 h 20"/>
                <a:gd name="T70" fmla="*/ 8 w 24"/>
                <a:gd name="T71" fmla="*/ 20 h 20"/>
                <a:gd name="T72" fmla="*/ 8 w 24"/>
                <a:gd name="T73" fmla="*/ 16 h 20"/>
                <a:gd name="T74" fmla="*/ 4 w 24"/>
                <a:gd name="T75" fmla="*/ 16 h 20"/>
                <a:gd name="T76" fmla="*/ 4 w 24"/>
                <a:gd name="T77" fmla="*/ 16 h 20"/>
                <a:gd name="T78" fmla="*/ 0 w 24"/>
                <a:gd name="T79" fmla="*/ 16 h 20"/>
                <a:gd name="T80" fmla="*/ 4 w 24"/>
                <a:gd name="T81" fmla="*/ 16 h 20"/>
                <a:gd name="T82" fmla="*/ 4 w 24"/>
                <a:gd name="T83" fmla="*/ 8 h 20"/>
                <a:gd name="T84" fmla="*/ 8 w 24"/>
                <a:gd name="T85" fmla="*/ 4 h 20"/>
                <a:gd name="T86" fmla="*/ 8 w 24"/>
                <a:gd name="T87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" h="20">
                  <a:moveTo>
                    <a:pt x="8" y="4"/>
                  </a:moveTo>
                  <a:lnTo>
                    <a:pt x="8" y="4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4" y="16"/>
                  </a:lnTo>
                  <a:lnTo>
                    <a:pt x="4" y="8"/>
                  </a:lnTo>
                  <a:lnTo>
                    <a:pt x="8" y="4"/>
                  </a:lnTo>
                  <a:lnTo>
                    <a:pt x="8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75" name="Freeform 142"/>
            <p:cNvSpPr>
              <a:spLocks/>
            </p:cNvSpPr>
            <p:nvPr/>
          </p:nvSpPr>
          <p:spPr bwMode="auto">
            <a:xfrm>
              <a:off x="3862388" y="3351213"/>
              <a:ext cx="38100" cy="44450"/>
            </a:xfrm>
            <a:custGeom>
              <a:avLst/>
              <a:gdLst>
                <a:gd name="T0" fmla="*/ 4 w 24"/>
                <a:gd name="T1" fmla="*/ 28 h 28"/>
                <a:gd name="T2" fmla="*/ 12 w 24"/>
                <a:gd name="T3" fmla="*/ 28 h 28"/>
                <a:gd name="T4" fmla="*/ 16 w 24"/>
                <a:gd name="T5" fmla="*/ 28 h 28"/>
                <a:gd name="T6" fmla="*/ 16 w 24"/>
                <a:gd name="T7" fmla="*/ 24 h 28"/>
                <a:gd name="T8" fmla="*/ 20 w 24"/>
                <a:gd name="T9" fmla="*/ 20 h 28"/>
                <a:gd name="T10" fmla="*/ 20 w 24"/>
                <a:gd name="T11" fmla="*/ 20 h 28"/>
                <a:gd name="T12" fmla="*/ 24 w 24"/>
                <a:gd name="T13" fmla="*/ 16 h 28"/>
                <a:gd name="T14" fmla="*/ 24 w 24"/>
                <a:gd name="T15" fmla="*/ 16 h 28"/>
                <a:gd name="T16" fmla="*/ 24 w 24"/>
                <a:gd name="T17" fmla="*/ 12 h 28"/>
                <a:gd name="T18" fmla="*/ 24 w 24"/>
                <a:gd name="T19" fmla="*/ 12 h 28"/>
                <a:gd name="T20" fmla="*/ 24 w 24"/>
                <a:gd name="T21" fmla="*/ 12 h 28"/>
                <a:gd name="T22" fmla="*/ 24 w 24"/>
                <a:gd name="T23" fmla="*/ 8 h 28"/>
                <a:gd name="T24" fmla="*/ 20 w 24"/>
                <a:gd name="T25" fmla="*/ 8 h 28"/>
                <a:gd name="T26" fmla="*/ 20 w 24"/>
                <a:gd name="T27" fmla="*/ 8 h 28"/>
                <a:gd name="T28" fmla="*/ 20 w 24"/>
                <a:gd name="T29" fmla="*/ 4 h 28"/>
                <a:gd name="T30" fmla="*/ 20 w 24"/>
                <a:gd name="T31" fmla="*/ 4 h 28"/>
                <a:gd name="T32" fmla="*/ 20 w 24"/>
                <a:gd name="T33" fmla="*/ 4 h 28"/>
                <a:gd name="T34" fmla="*/ 20 w 24"/>
                <a:gd name="T35" fmla="*/ 0 h 28"/>
                <a:gd name="T36" fmla="*/ 16 w 24"/>
                <a:gd name="T37" fmla="*/ 0 h 28"/>
                <a:gd name="T38" fmla="*/ 16 w 24"/>
                <a:gd name="T39" fmla="*/ 0 h 28"/>
                <a:gd name="T40" fmla="*/ 16 w 24"/>
                <a:gd name="T41" fmla="*/ 0 h 28"/>
                <a:gd name="T42" fmla="*/ 16 w 24"/>
                <a:gd name="T43" fmla="*/ 0 h 28"/>
                <a:gd name="T44" fmla="*/ 16 w 24"/>
                <a:gd name="T45" fmla="*/ 4 h 28"/>
                <a:gd name="T46" fmla="*/ 16 w 24"/>
                <a:gd name="T47" fmla="*/ 8 h 28"/>
                <a:gd name="T48" fmla="*/ 12 w 24"/>
                <a:gd name="T49" fmla="*/ 8 h 28"/>
                <a:gd name="T50" fmla="*/ 12 w 24"/>
                <a:gd name="T51" fmla="*/ 8 h 28"/>
                <a:gd name="T52" fmla="*/ 8 w 24"/>
                <a:gd name="T53" fmla="*/ 8 h 28"/>
                <a:gd name="T54" fmla="*/ 8 w 24"/>
                <a:gd name="T55" fmla="*/ 8 h 28"/>
                <a:gd name="T56" fmla="*/ 8 w 24"/>
                <a:gd name="T57" fmla="*/ 8 h 28"/>
                <a:gd name="T58" fmla="*/ 8 w 24"/>
                <a:gd name="T59" fmla="*/ 4 h 28"/>
                <a:gd name="T60" fmla="*/ 4 w 24"/>
                <a:gd name="T61" fmla="*/ 4 h 28"/>
                <a:gd name="T62" fmla="*/ 4 w 24"/>
                <a:gd name="T63" fmla="*/ 4 h 28"/>
                <a:gd name="T64" fmla="*/ 0 w 24"/>
                <a:gd name="T65" fmla="*/ 4 h 28"/>
                <a:gd name="T66" fmla="*/ 0 w 24"/>
                <a:gd name="T67" fmla="*/ 4 h 28"/>
                <a:gd name="T68" fmla="*/ 4 w 24"/>
                <a:gd name="T69" fmla="*/ 8 h 28"/>
                <a:gd name="T70" fmla="*/ 4 w 24"/>
                <a:gd name="T71" fmla="*/ 12 h 28"/>
                <a:gd name="T72" fmla="*/ 4 w 24"/>
                <a:gd name="T73" fmla="*/ 12 h 28"/>
                <a:gd name="T74" fmla="*/ 4 w 24"/>
                <a:gd name="T7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4" h="28">
                  <a:moveTo>
                    <a:pt x="4" y="28"/>
                  </a:moveTo>
                  <a:lnTo>
                    <a:pt x="12" y="28"/>
                  </a:lnTo>
                  <a:lnTo>
                    <a:pt x="16" y="28"/>
                  </a:lnTo>
                  <a:lnTo>
                    <a:pt x="16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4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8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2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76" name="Freeform 143"/>
            <p:cNvSpPr>
              <a:spLocks/>
            </p:cNvSpPr>
            <p:nvPr/>
          </p:nvSpPr>
          <p:spPr bwMode="auto">
            <a:xfrm>
              <a:off x="3551238" y="3211513"/>
              <a:ext cx="355600" cy="350838"/>
            </a:xfrm>
            <a:custGeom>
              <a:avLst/>
              <a:gdLst>
                <a:gd name="T0" fmla="*/ 4 w 224"/>
                <a:gd name="T1" fmla="*/ 124 h 221"/>
                <a:gd name="T2" fmla="*/ 16 w 224"/>
                <a:gd name="T3" fmla="*/ 120 h 221"/>
                <a:gd name="T4" fmla="*/ 24 w 224"/>
                <a:gd name="T5" fmla="*/ 116 h 221"/>
                <a:gd name="T6" fmla="*/ 28 w 224"/>
                <a:gd name="T7" fmla="*/ 120 h 221"/>
                <a:gd name="T8" fmla="*/ 44 w 224"/>
                <a:gd name="T9" fmla="*/ 108 h 221"/>
                <a:gd name="T10" fmla="*/ 44 w 224"/>
                <a:gd name="T11" fmla="*/ 88 h 221"/>
                <a:gd name="T12" fmla="*/ 56 w 224"/>
                <a:gd name="T13" fmla="*/ 76 h 221"/>
                <a:gd name="T14" fmla="*/ 68 w 224"/>
                <a:gd name="T15" fmla="*/ 60 h 221"/>
                <a:gd name="T16" fmla="*/ 72 w 224"/>
                <a:gd name="T17" fmla="*/ 44 h 221"/>
                <a:gd name="T18" fmla="*/ 76 w 224"/>
                <a:gd name="T19" fmla="*/ 28 h 221"/>
                <a:gd name="T20" fmla="*/ 76 w 224"/>
                <a:gd name="T21" fmla="*/ 12 h 221"/>
                <a:gd name="T22" fmla="*/ 80 w 224"/>
                <a:gd name="T23" fmla="*/ 4 h 221"/>
                <a:gd name="T24" fmla="*/ 88 w 224"/>
                <a:gd name="T25" fmla="*/ 0 h 221"/>
                <a:gd name="T26" fmla="*/ 100 w 224"/>
                <a:gd name="T27" fmla="*/ 12 h 221"/>
                <a:gd name="T28" fmla="*/ 112 w 224"/>
                <a:gd name="T29" fmla="*/ 12 h 221"/>
                <a:gd name="T30" fmla="*/ 120 w 224"/>
                <a:gd name="T31" fmla="*/ 12 h 221"/>
                <a:gd name="T32" fmla="*/ 128 w 224"/>
                <a:gd name="T33" fmla="*/ 8 h 221"/>
                <a:gd name="T34" fmla="*/ 144 w 224"/>
                <a:gd name="T35" fmla="*/ 4 h 221"/>
                <a:gd name="T36" fmla="*/ 152 w 224"/>
                <a:gd name="T37" fmla="*/ 4 h 221"/>
                <a:gd name="T38" fmla="*/ 156 w 224"/>
                <a:gd name="T39" fmla="*/ 0 h 221"/>
                <a:gd name="T40" fmla="*/ 168 w 224"/>
                <a:gd name="T41" fmla="*/ 4 h 221"/>
                <a:gd name="T42" fmla="*/ 180 w 224"/>
                <a:gd name="T43" fmla="*/ 4 h 221"/>
                <a:gd name="T44" fmla="*/ 192 w 224"/>
                <a:gd name="T45" fmla="*/ 12 h 221"/>
                <a:gd name="T46" fmla="*/ 200 w 224"/>
                <a:gd name="T47" fmla="*/ 8 h 221"/>
                <a:gd name="T48" fmla="*/ 208 w 224"/>
                <a:gd name="T49" fmla="*/ 8 h 221"/>
                <a:gd name="T50" fmla="*/ 216 w 224"/>
                <a:gd name="T51" fmla="*/ 16 h 221"/>
                <a:gd name="T52" fmla="*/ 224 w 224"/>
                <a:gd name="T53" fmla="*/ 20 h 221"/>
                <a:gd name="T54" fmla="*/ 220 w 224"/>
                <a:gd name="T55" fmla="*/ 36 h 221"/>
                <a:gd name="T56" fmla="*/ 212 w 224"/>
                <a:gd name="T57" fmla="*/ 56 h 221"/>
                <a:gd name="T58" fmla="*/ 204 w 224"/>
                <a:gd name="T59" fmla="*/ 76 h 221"/>
                <a:gd name="T60" fmla="*/ 200 w 224"/>
                <a:gd name="T61" fmla="*/ 100 h 221"/>
                <a:gd name="T62" fmla="*/ 216 w 224"/>
                <a:gd name="T63" fmla="*/ 161 h 221"/>
                <a:gd name="T64" fmla="*/ 196 w 224"/>
                <a:gd name="T65" fmla="*/ 181 h 221"/>
                <a:gd name="T66" fmla="*/ 192 w 224"/>
                <a:gd name="T67" fmla="*/ 189 h 221"/>
                <a:gd name="T68" fmla="*/ 192 w 224"/>
                <a:gd name="T69" fmla="*/ 205 h 221"/>
                <a:gd name="T70" fmla="*/ 200 w 224"/>
                <a:gd name="T71" fmla="*/ 213 h 221"/>
                <a:gd name="T72" fmla="*/ 204 w 224"/>
                <a:gd name="T73" fmla="*/ 221 h 221"/>
                <a:gd name="T74" fmla="*/ 196 w 224"/>
                <a:gd name="T75" fmla="*/ 221 h 221"/>
                <a:gd name="T76" fmla="*/ 180 w 224"/>
                <a:gd name="T77" fmla="*/ 209 h 221"/>
                <a:gd name="T78" fmla="*/ 172 w 224"/>
                <a:gd name="T79" fmla="*/ 201 h 221"/>
                <a:gd name="T80" fmla="*/ 164 w 224"/>
                <a:gd name="T81" fmla="*/ 205 h 221"/>
                <a:gd name="T82" fmla="*/ 152 w 224"/>
                <a:gd name="T83" fmla="*/ 201 h 221"/>
                <a:gd name="T84" fmla="*/ 148 w 224"/>
                <a:gd name="T85" fmla="*/ 197 h 221"/>
                <a:gd name="T86" fmla="*/ 144 w 224"/>
                <a:gd name="T87" fmla="*/ 197 h 221"/>
                <a:gd name="T88" fmla="*/ 136 w 224"/>
                <a:gd name="T89" fmla="*/ 193 h 221"/>
                <a:gd name="T90" fmla="*/ 128 w 224"/>
                <a:gd name="T91" fmla="*/ 197 h 221"/>
                <a:gd name="T92" fmla="*/ 120 w 224"/>
                <a:gd name="T93" fmla="*/ 197 h 221"/>
                <a:gd name="T94" fmla="*/ 116 w 224"/>
                <a:gd name="T95" fmla="*/ 193 h 221"/>
                <a:gd name="T96" fmla="*/ 116 w 224"/>
                <a:gd name="T97" fmla="*/ 185 h 221"/>
                <a:gd name="T98" fmla="*/ 112 w 224"/>
                <a:gd name="T99" fmla="*/ 177 h 221"/>
                <a:gd name="T100" fmla="*/ 112 w 224"/>
                <a:gd name="T101" fmla="*/ 165 h 221"/>
                <a:gd name="T102" fmla="*/ 112 w 224"/>
                <a:gd name="T103" fmla="*/ 157 h 221"/>
                <a:gd name="T104" fmla="*/ 100 w 224"/>
                <a:gd name="T105" fmla="*/ 149 h 221"/>
                <a:gd name="T106" fmla="*/ 84 w 224"/>
                <a:gd name="T107" fmla="*/ 149 h 221"/>
                <a:gd name="T108" fmla="*/ 72 w 224"/>
                <a:gd name="T109" fmla="*/ 157 h 221"/>
                <a:gd name="T110" fmla="*/ 60 w 224"/>
                <a:gd name="T111" fmla="*/ 153 h 221"/>
                <a:gd name="T112" fmla="*/ 56 w 224"/>
                <a:gd name="T113" fmla="*/ 145 h 221"/>
                <a:gd name="T114" fmla="*/ 52 w 224"/>
                <a:gd name="T115" fmla="*/ 136 h 221"/>
                <a:gd name="T116" fmla="*/ 24 w 224"/>
                <a:gd name="T117" fmla="*/ 132 h 221"/>
                <a:gd name="T118" fmla="*/ 12 w 224"/>
                <a:gd name="T119" fmla="*/ 132 h 221"/>
                <a:gd name="T120" fmla="*/ 4 w 224"/>
                <a:gd name="T121" fmla="*/ 136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4" h="221">
                  <a:moveTo>
                    <a:pt x="0" y="132"/>
                  </a:moveTo>
                  <a:lnTo>
                    <a:pt x="0" y="132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4"/>
                  </a:lnTo>
                  <a:lnTo>
                    <a:pt x="4" y="124"/>
                  </a:lnTo>
                  <a:lnTo>
                    <a:pt x="8" y="120"/>
                  </a:lnTo>
                  <a:lnTo>
                    <a:pt x="12" y="120"/>
                  </a:lnTo>
                  <a:lnTo>
                    <a:pt x="12" y="120"/>
                  </a:lnTo>
                  <a:lnTo>
                    <a:pt x="12" y="116"/>
                  </a:lnTo>
                  <a:lnTo>
                    <a:pt x="16" y="120"/>
                  </a:lnTo>
                  <a:lnTo>
                    <a:pt x="16" y="120"/>
                  </a:lnTo>
                  <a:lnTo>
                    <a:pt x="16" y="120"/>
                  </a:lnTo>
                  <a:lnTo>
                    <a:pt x="16" y="120"/>
                  </a:lnTo>
                  <a:lnTo>
                    <a:pt x="16" y="116"/>
                  </a:lnTo>
                  <a:lnTo>
                    <a:pt x="20" y="116"/>
                  </a:lnTo>
                  <a:lnTo>
                    <a:pt x="20" y="116"/>
                  </a:lnTo>
                  <a:lnTo>
                    <a:pt x="24" y="116"/>
                  </a:lnTo>
                  <a:lnTo>
                    <a:pt x="28" y="112"/>
                  </a:lnTo>
                  <a:lnTo>
                    <a:pt x="28" y="116"/>
                  </a:lnTo>
                  <a:lnTo>
                    <a:pt x="24" y="116"/>
                  </a:lnTo>
                  <a:lnTo>
                    <a:pt x="28" y="116"/>
                  </a:lnTo>
                  <a:lnTo>
                    <a:pt x="28" y="120"/>
                  </a:lnTo>
                  <a:lnTo>
                    <a:pt x="28" y="120"/>
                  </a:lnTo>
                  <a:lnTo>
                    <a:pt x="32" y="120"/>
                  </a:lnTo>
                  <a:lnTo>
                    <a:pt x="36" y="116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08"/>
                  </a:lnTo>
                  <a:lnTo>
                    <a:pt x="44" y="108"/>
                  </a:lnTo>
                  <a:lnTo>
                    <a:pt x="44" y="104"/>
                  </a:lnTo>
                  <a:lnTo>
                    <a:pt x="44" y="104"/>
                  </a:lnTo>
                  <a:lnTo>
                    <a:pt x="48" y="100"/>
                  </a:lnTo>
                  <a:lnTo>
                    <a:pt x="48" y="96"/>
                  </a:lnTo>
                  <a:lnTo>
                    <a:pt x="48" y="92"/>
                  </a:lnTo>
                  <a:lnTo>
                    <a:pt x="44" y="88"/>
                  </a:lnTo>
                  <a:lnTo>
                    <a:pt x="48" y="88"/>
                  </a:lnTo>
                  <a:lnTo>
                    <a:pt x="52" y="84"/>
                  </a:lnTo>
                  <a:lnTo>
                    <a:pt x="52" y="80"/>
                  </a:lnTo>
                  <a:lnTo>
                    <a:pt x="52" y="80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60" y="76"/>
                  </a:lnTo>
                  <a:lnTo>
                    <a:pt x="60" y="76"/>
                  </a:lnTo>
                  <a:lnTo>
                    <a:pt x="64" y="68"/>
                  </a:lnTo>
                  <a:lnTo>
                    <a:pt x="64" y="64"/>
                  </a:lnTo>
                  <a:lnTo>
                    <a:pt x="68" y="60"/>
                  </a:lnTo>
                  <a:lnTo>
                    <a:pt x="68" y="60"/>
                  </a:lnTo>
                  <a:lnTo>
                    <a:pt x="68" y="56"/>
                  </a:lnTo>
                  <a:lnTo>
                    <a:pt x="68" y="56"/>
                  </a:lnTo>
                  <a:lnTo>
                    <a:pt x="68" y="52"/>
                  </a:lnTo>
                  <a:lnTo>
                    <a:pt x="68" y="52"/>
                  </a:lnTo>
                  <a:lnTo>
                    <a:pt x="68" y="48"/>
                  </a:lnTo>
                  <a:lnTo>
                    <a:pt x="72" y="44"/>
                  </a:lnTo>
                  <a:lnTo>
                    <a:pt x="72" y="44"/>
                  </a:lnTo>
                  <a:lnTo>
                    <a:pt x="72" y="40"/>
                  </a:lnTo>
                  <a:lnTo>
                    <a:pt x="68" y="36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80" y="12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80" y="8"/>
                  </a:lnTo>
                  <a:lnTo>
                    <a:pt x="80" y="8"/>
                  </a:lnTo>
                  <a:lnTo>
                    <a:pt x="80" y="8"/>
                  </a:lnTo>
                  <a:lnTo>
                    <a:pt x="80" y="4"/>
                  </a:lnTo>
                  <a:lnTo>
                    <a:pt x="80" y="4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8" y="4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88" y="4"/>
                  </a:lnTo>
                  <a:lnTo>
                    <a:pt x="92" y="4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100" y="8"/>
                  </a:lnTo>
                  <a:lnTo>
                    <a:pt x="100" y="12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8" y="12"/>
                  </a:lnTo>
                  <a:lnTo>
                    <a:pt x="108" y="12"/>
                  </a:lnTo>
                  <a:lnTo>
                    <a:pt x="112" y="12"/>
                  </a:lnTo>
                  <a:lnTo>
                    <a:pt x="112" y="12"/>
                  </a:lnTo>
                  <a:lnTo>
                    <a:pt x="116" y="12"/>
                  </a:lnTo>
                  <a:lnTo>
                    <a:pt x="116" y="12"/>
                  </a:lnTo>
                  <a:lnTo>
                    <a:pt x="120" y="12"/>
                  </a:lnTo>
                  <a:lnTo>
                    <a:pt x="120" y="12"/>
                  </a:lnTo>
                  <a:lnTo>
                    <a:pt x="120" y="12"/>
                  </a:lnTo>
                  <a:lnTo>
                    <a:pt x="120" y="12"/>
                  </a:lnTo>
                  <a:lnTo>
                    <a:pt x="120" y="8"/>
                  </a:lnTo>
                  <a:lnTo>
                    <a:pt x="120" y="8"/>
                  </a:lnTo>
                  <a:lnTo>
                    <a:pt x="124" y="4"/>
                  </a:lnTo>
                  <a:lnTo>
                    <a:pt x="124" y="4"/>
                  </a:lnTo>
                  <a:lnTo>
                    <a:pt x="128" y="4"/>
                  </a:lnTo>
                  <a:lnTo>
                    <a:pt x="128" y="8"/>
                  </a:lnTo>
                  <a:lnTo>
                    <a:pt x="132" y="8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40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6" y="4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68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6" y="0"/>
                  </a:lnTo>
                  <a:lnTo>
                    <a:pt x="180" y="0"/>
                  </a:lnTo>
                  <a:lnTo>
                    <a:pt x="180" y="4"/>
                  </a:lnTo>
                  <a:lnTo>
                    <a:pt x="180" y="4"/>
                  </a:lnTo>
                  <a:lnTo>
                    <a:pt x="180" y="4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8" y="12"/>
                  </a:lnTo>
                  <a:lnTo>
                    <a:pt x="192" y="12"/>
                  </a:lnTo>
                  <a:lnTo>
                    <a:pt x="192" y="12"/>
                  </a:lnTo>
                  <a:lnTo>
                    <a:pt x="192" y="8"/>
                  </a:lnTo>
                  <a:lnTo>
                    <a:pt x="196" y="8"/>
                  </a:lnTo>
                  <a:lnTo>
                    <a:pt x="196" y="8"/>
                  </a:lnTo>
                  <a:lnTo>
                    <a:pt x="200" y="8"/>
                  </a:lnTo>
                  <a:lnTo>
                    <a:pt x="200" y="8"/>
                  </a:lnTo>
                  <a:lnTo>
                    <a:pt x="200" y="8"/>
                  </a:lnTo>
                  <a:lnTo>
                    <a:pt x="204" y="8"/>
                  </a:lnTo>
                  <a:lnTo>
                    <a:pt x="204" y="8"/>
                  </a:lnTo>
                  <a:lnTo>
                    <a:pt x="204" y="4"/>
                  </a:lnTo>
                  <a:lnTo>
                    <a:pt x="208" y="4"/>
                  </a:lnTo>
                  <a:lnTo>
                    <a:pt x="208" y="8"/>
                  </a:lnTo>
                  <a:lnTo>
                    <a:pt x="208" y="8"/>
                  </a:lnTo>
                  <a:lnTo>
                    <a:pt x="212" y="12"/>
                  </a:lnTo>
                  <a:lnTo>
                    <a:pt x="212" y="12"/>
                  </a:lnTo>
                  <a:lnTo>
                    <a:pt x="216" y="12"/>
                  </a:lnTo>
                  <a:lnTo>
                    <a:pt x="216" y="16"/>
                  </a:lnTo>
                  <a:lnTo>
                    <a:pt x="216" y="16"/>
                  </a:lnTo>
                  <a:lnTo>
                    <a:pt x="216" y="16"/>
                  </a:lnTo>
                  <a:lnTo>
                    <a:pt x="220" y="20"/>
                  </a:lnTo>
                  <a:lnTo>
                    <a:pt x="220" y="20"/>
                  </a:lnTo>
                  <a:lnTo>
                    <a:pt x="220" y="20"/>
                  </a:lnTo>
                  <a:lnTo>
                    <a:pt x="220" y="20"/>
                  </a:lnTo>
                  <a:lnTo>
                    <a:pt x="224" y="20"/>
                  </a:lnTo>
                  <a:lnTo>
                    <a:pt x="220" y="24"/>
                  </a:lnTo>
                  <a:lnTo>
                    <a:pt x="220" y="24"/>
                  </a:lnTo>
                  <a:lnTo>
                    <a:pt x="220" y="28"/>
                  </a:lnTo>
                  <a:lnTo>
                    <a:pt x="220" y="32"/>
                  </a:lnTo>
                  <a:lnTo>
                    <a:pt x="220" y="36"/>
                  </a:lnTo>
                  <a:lnTo>
                    <a:pt x="220" y="36"/>
                  </a:lnTo>
                  <a:lnTo>
                    <a:pt x="224" y="36"/>
                  </a:lnTo>
                  <a:lnTo>
                    <a:pt x="224" y="40"/>
                  </a:lnTo>
                  <a:lnTo>
                    <a:pt x="224" y="40"/>
                  </a:lnTo>
                  <a:lnTo>
                    <a:pt x="216" y="48"/>
                  </a:lnTo>
                  <a:lnTo>
                    <a:pt x="212" y="52"/>
                  </a:lnTo>
                  <a:lnTo>
                    <a:pt x="212" y="56"/>
                  </a:lnTo>
                  <a:lnTo>
                    <a:pt x="208" y="64"/>
                  </a:lnTo>
                  <a:lnTo>
                    <a:pt x="208" y="64"/>
                  </a:lnTo>
                  <a:lnTo>
                    <a:pt x="208" y="68"/>
                  </a:lnTo>
                  <a:lnTo>
                    <a:pt x="208" y="72"/>
                  </a:lnTo>
                  <a:lnTo>
                    <a:pt x="204" y="76"/>
                  </a:lnTo>
                  <a:lnTo>
                    <a:pt x="204" y="76"/>
                  </a:lnTo>
                  <a:lnTo>
                    <a:pt x="204" y="80"/>
                  </a:lnTo>
                  <a:lnTo>
                    <a:pt x="200" y="84"/>
                  </a:lnTo>
                  <a:lnTo>
                    <a:pt x="200" y="92"/>
                  </a:lnTo>
                  <a:lnTo>
                    <a:pt x="196" y="92"/>
                  </a:lnTo>
                  <a:lnTo>
                    <a:pt x="200" y="96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4" y="124"/>
                  </a:lnTo>
                  <a:lnTo>
                    <a:pt x="204" y="140"/>
                  </a:lnTo>
                  <a:lnTo>
                    <a:pt x="216" y="153"/>
                  </a:lnTo>
                  <a:lnTo>
                    <a:pt x="216" y="161"/>
                  </a:lnTo>
                  <a:lnTo>
                    <a:pt x="216" y="161"/>
                  </a:lnTo>
                  <a:lnTo>
                    <a:pt x="196" y="165"/>
                  </a:lnTo>
                  <a:lnTo>
                    <a:pt x="192" y="173"/>
                  </a:lnTo>
                  <a:lnTo>
                    <a:pt x="192" y="177"/>
                  </a:lnTo>
                  <a:lnTo>
                    <a:pt x="192" y="177"/>
                  </a:lnTo>
                  <a:lnTo>
                    <a:pt x="196" y="177"/>
                  </a:lnTo>
                  <a:lnTo>
                    <a:pt x="196" y="181"/>
                  </a:lnTo>
                  <a:lnTo>
                    <a:pt x="192" y="181"/>
                  </a:lnTo>
                  <a:lnTo>
                    <a:pt x="192" y="181"/>
                  </a:lnTo>
                  <a:lnTo>
                    <a:pt x="192" y="185"/>
                  </a:lnTo>
                  <a:lnTo>
                    <a:pt x="192" y="185"/>
                  </a:lnTo>
                  <a:lnTo>
                    <a:pt x="192" y="189"/>
                  </a:lnTo>
                  <a:lnTo>
                    <a:pt x="192" y="189"/>
                  </a:lnTo>
                  <a:lnTo>
                    <a:pt x="192" y="189"/>
                  </a:lnTo>
                  <a:lnTo>
                    <a:pt x="192" y="189"/>
                  </a:lnTo>
                  <a:lnTo>
                    <a:pt x="188" y="193"/>
                  </a:lnTo>
                  <a:lnTo>
                    <a:pt x="188" y="193"/>
                  </a:lnTo>
                  <a:lnTo>
                    <a:pt x="188" y="201"/>
                  </a:lnTo>
                  <a:lnTo>
                    <a:pt x="192" y="205"/>
                  </a:lnTo>
                  <a:lnTo>
                    <a:pt x="192" y="205"/>
                  </a:lnTo>
                  <a:lnTo>
                    <a:pt x="196" y="209"/>
                  </a:lnTo>
                  <a:lnTo>
                    <a:pt x="196" y="209"/>
                  </a:lnTo>
                  <a:lnTo>
                    <a:pt x="196" y="213"/>
                  </a:lnTo>
                  <a:lnTo>
                    <a:pt x="200" y="213"/>
                  </a:lnTo>
                  <a:lnTo>
                    <a:pt x="200" y="213"/>
                  </a:lnTo>
                  <a:lnTo>
                    <a:pt x="200" y="209"/>
                  </a:lnTo>
                  <a:lnTo>
                    <a:pt x="200" y="209"/>
                  </a:lnTo>
                  <a:lnTo>
                    <a:pt x="204" y="209"/>
                  </a:lnTo>
                  <a:lnTo>
                    <a:pt x="204" y="209"/>
                  </a:lnTo>
                  <a:lnTo>
                    <a:pt x="204" y="221"/>
                  </a:lnTo>
                  <a:lnTo>
                    <a:pt x="204" y="221"/>
                  </a:lnTo>
                  <a:lnTo>
                    <a:pt x="204" y="221"/>
                  </a:lnTo>
                  <a:lnTo>
                    <a:pt x="204" y="221"/>
                  </a:lnTo>
                  <a:lnTo>
                    <a:pt x="204" y="221"/>
                  </a:lnTo>
                  <a:lnTo>
                    <a:pt x="200" y="221"/>
                  </a:lnTo>
                  <a:lnTo>
                    <a:pt x="200" y="221"/>
                  </a:lnTo>
                  <a:lnTo>
                    <a:pt x="196" y="221"/>
                  </a:lnTo>
                  <a:lnTo>
                    <a:pt x="196" y="221"/>
                  </a:lnTo>
                  <a:lnTo>
                    <a:pt x="192" y="217"/>
                  </a:lnTo>
                  <a:lnTo>
                    <a:pt x="188" y="217"/>
                  </a:lnTo>
                  <a:lnTo>
                    <a:pt x="188" y="213"/>
                  </a:lnTo>
                  <a:lnTo>
                    <a:pt x="184" y="209"/>
                  </a:lnTo>
                  <a:lnTo>
                    <a:pt x="180" y="209"/>
                  </a:lnTo>
                  <a:lnTo>
                    <a:pt x="176" y="209"/>
                  </a:lnTo>
                  <a:lnTo>
                    <a:pt x="176" y="205"/>
                  </a:lnTo>
                  <a:lnTo>
                    <a:pt x="176" y="205"/>
                  </a:lnTo>
                  <a:lnTo>
                    <a:pt x="176" y="201"/>
                  </a:lnTo>
                  <a:lnTo>
                    <a:pt x="176" y="201"/>
                  </a:lnTo>
                  <a:lnTo>
                    <a:pt x="172" y="201"/>
                  </a:lnTo>
                  <a:lnTo>
                    <a:pt x="172" y="201"/>
                  </a:lnTo>
                  <a:lnTo>
                    <a:pt x="172" y="205"/>
                  </a:lnTo>
                  <a:lnTo>
                    <a:pt x="172" y="205"/>
                  </a:lnTo>
                  <a:lnTo>
                    <a:pt x="168" y="205"/>
                  </a:lnTo>
                  <a:lnTo>
                    <a:pt x="164" y="205"/>
                  </a:lnTo>
                  <a:lnTo>
                    <a:pt x="164" y="205"/>
                  </a:lnTo>
                  <a:lnTo>
                    <a:pt x="164" y="205"/>
                  </a:lnTo>
                  <a:lnTo>
                    <a:pt x="160" y="205"/>
                  </a:lnTo>
                  <a:lnTo>
                    <a:pt x="156" y="205"/>
                  </a:lnTo>
                  <a:lnTo>
                    <a:pt x="156" y="205"/>
                  </a:lnTo>
                  <a:lnTo>
                    <a:pt x="156" y="201"/>
                  </a:lnTo>
                  <a:lnTo>
                    <a:pt x="152" y="201"/>
                  </a:lnTo>
                  <a:lnTo>
                    <a:pt x="152" y="201"/>
                  </a:lnTo>
                  <a:lnTo>
                    <a:pt x="152" y="201"/>
                  </a:lnTo>
                  <a:lnTo>
                    <a:pt x="152" y="197"/>
                  </a:lnTo>
                  <a:lnTo>
                    <a:pt x="152" y="197"/>
                  </a:lnTo>
                  <a:lnTo>
                    <a:pt x="152" y="197"/>
                  </a:lnTo>
                  <a:lnTo>
                    <a:pt x="148" y="197"/>
                  </a:lnTo>
                  <a:lnTo>
                    <a:pt x="148" y="197"/>
                  </a:lnTo>
                  <a:lnTo>
                    <a:pt x="148" y="197"/>
                  </a:lnTo>
                  <a:lnTo>
                    <a:pt x="144" y="197"/>
                  </a:lnTo>
                  <a:lnTo>
                    <a:pt x="144" y="201"/>
                  </a:lnTo>
                  <a:lnTo>
                    <a:pt x="144" y="201"/>
                  </a:lnTo>
                  <a:lnTo>
                    <a:pt x="144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36" y="193"/>
                  </a:lnTo>
                  <a:lnTo>
                    <a:pt x="136" y="193"/>
                  </a:lnTo>
                  <a:lnTo>
                    <a:pt x="136" y="193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28" y="197"/>
                  </a:lnTo>
                  <a:lnTo>
                    <a:pt x="128" y="197"/>
                  </a:lnTo>
                  <a:lnTo>
                    <a:pt x="124" y="197"/>
                  </a:lnTo>
                  <a:lnTo>
                    <a:pt x="124" y="197"/>
                  </a:lnTo>
                  <a:lnTo>
                    <a:pt x="120" y="193"/>
                  </a:lnTo>
                  <a:lnTo>
                    <a:pt x="120" y="193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16" y="197"/>
                  </a:lnTo>
                  <a:lnTo>
                    <a:pt x="116" y="197"/>
                  </a:lnTo>
                  <a:lnTo>
                    <a:pt x="116" y="193"/>
                  </a:lnTo>
                  <a:lnTo>
                    <a:pt x="116" y="193"/>
                  </a:lnTo>
                  <a:lnTo>
                    <a:pt x="116" y="193"/>
                  </a:lnTo>
                  <a:lnTo>
                    <a:pt x="120" y="189"/>
                  </a:lnTo>
                  <a:lnTo>
                    <a:pt x="116" y="189"/>
                  </a:lnTo>
                  <a:lnTo>
                    <a:pt x="116" y="185"/>
                  </a:lnTo>
                  <a:lnTo>
                    <a:pt x="116" y="185"/>
                  </a:lnTo>
                  <a:lnTo>
                    <a:pt x="116" y="185"/>
                  </a:lnTo>
                  <a:lnTo>
                    <a:pt x="116" y="185"/>
                  </a:lnTo>
                  <a:lnTo>
                    <a:pt x="116" y="181"/>
                  </a:lnTo>
                  <a:lnTo>
                    <a:pt x="116" y="181"/>
                  </a:lnTo>
                  <a:lnTo>
                    <a:pt x="116" y="181"/>
                  </a:lnTo>
                  <a:lnTo>
                    <a:pt x="116" y="181"/>
                  </a:lnTo>
                  <a:lnTo>
                    <a:pt x="112" y="177"/>
                  </a:lnTo>
                  <a:lnTo>
                    <a:pt x="112" y="177"/>
                  </a:lnTo>
                  <a:lnTo>
                    <a:pt x="112" y="177"/>
                  </a:lnTo>
                  <a:lnTo>
                    <a:pt x="112" y="173"/>
                  </a:lnTo>
                  <a:lnTo>
                    <a:pt x="112" y="173"/>
                  </a:lnTo>
                  <a:lnTo>
                    <a:pt x="112" y="173"/>
                  </a:lnTo>
                  <a:lnTo>
                    <a:pt x="112" y="169"/>
                  </a:lnTo>
                  <a:lnTo>
                    <a:pt x="112" y="165"/>
                  </a:lnTo>
                  <a:lnTo>
                    <a:pt x="112" y="165"/>
                  </a:lnTo>
                  <a:lnTo>
                    <a:pt x="112" y="165"/>
                  </a:lnTo>
                  <a:lnTo>
                    <a:pt x="112" y="161"/>
                  </a:lnTo>
                  <a:lnTo>
                    <a:pt x="112" y="161"/>
                  </a:lnTo>
                  <a:lnTo>
                    <a:pt x="112" y="157"/>
                  </a:lnTo>
                  <a:lnTo>
                    <a:pt x="112" y="157"/>
                  </a:lnTo>
                  <a:lnTo>
                    <a:pt x="112" y="157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2" y="149"/>
                  </a:lnTo>
                  <a:lnTo>
                    <a:pt x="100" y="149"/>
                  </a:lnTo>
                  <a:lnTo>
                    <a:pt x="100" y="149"/>
                  </a:lnTo>
                  <a:lnTo>
                    <a:pt x="100" y="145"/>
                  </a:lnTo>
                  <a:lnTo>
                    <a:pt x="100" y="145"/>
                  </a:lnTo>
                  <a:lnTo>
                    <a:pt x="96" y="145"/>
                  </a:lnTo>
                  <a:lnTo>
                    <a:pt x="96" y="145"/>
                  </a:lnTo>
                  <a:lnTo>
                    <a:pt x="84" y="145"/>
                  </a:lnTo>
                  <a:lnTo>
                    <a:pt x="84" y="149"/>
                  </a:lnTo>
                  <a:lnTo>
                    <a:pt x="84" y="153"/>
                  </a:lnTo>
                  <a:lnTo>
                    <a:pt x="84" y="153"/>
                  </a:lnTo>
                  <a:lnTo>
                    <a:pt x="84" y="153"/>
                  </a:lnTo>
                  <a:lnTo>
                    <a:pt x="84" y="157"/>
                  </a:lnTo>
                  <a:lnTo>
                    <a:pt x="72" y="157"/>
                  </a:lnTo>
                  <a:lnTo>
                    <a:pt x="72" y="157"/>
                  </a:lnTo>
                  <a:lnTo>
                    <a:pt x="68" y="157"/>
                  </a:lnTo>
                  <a:lnTo>
                    <a:pt x="68" y="157"/>
                  </a:lnTo>
                  <a:lnTo>
                    <a:pt x="64" y="157"/>
                  </a:lnTo>
                  <a:lnTo>
                    <a:pt x="60" y="157"/>
                  </a:lnTo>
                  <a:lnTo>
                    <a:pt x="60" y="157"/>
                  </a:lnTo>
                  <a:lnTo>
                    <a:pt x="60" y="153"/>
                  </a:lnTo>
                  <a:lnTo>
                    <a:pt x="60" y="153"/>
                  </a:lnTo>
                  <a:lnTo>
                    <a:pt x="56" y="149"/>
                  </a:lnTo>
                  <a:lnTo>
                    <a:pt x="56" y="149"/>
                  </a:lnTo>
                  <a:lnTo>
                    <a:pt x="56" y="149"/>
                  </a:lnTo>
                  <a:lnTo>
                    <a:pt x="56" y="149"/>
                  </a:lnTo>
                  <a:lnTo>
                    <a:pt x="56" y="145"/>
                  </a:lnTo>
                  <a:lnTo>
                    <a:pt x="52" y="140"/>
                  </a:lnTo>
                  <a:lnTo>
                    <a:pt x="52" y="140"/>
                  </a:lnTo>
                  <a:lnTo>
                    <a:pt x="56" y="140"/>
                  </a:lnTo>
                  <a:lnTo>
                    <a:pt x="52" y="136"/>
                  </a:lnTo>
                  <a:lnTo>
                    <a:pt x="52" y="136"/>
                  </a:lnTo>
                  <a:lnTo>
                    <a:pt x="52" y="136"/>
                  </a:lnTo>
                  <a:lnTo>
                    <a:pt x="52" y="132"/>
                  </a:lnTo>
                  <a:lnTo>
                    <a:pt x="52" y="132"/>
                  </a:lnTo>
                  <a:lnTo>
                    <a:pt x="40" y="132"/>
                  </a:lnTo>
                  <a:lnTo>
                    <a:pt x="32" y="132"/>
                  </a:lnTo>
                  <a:lnTo>
                    <a:pt x="28" y="132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0" y="132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8" y="132"/>
                  </a:lnTo>
                  <a:lnTo>
                    <a:pt x="8" y="132"/>
                  </a:lnTo>
                  <a:lnTo>
                    <a:pt x="8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2"/>
                  </a:lnTo>
                  <a:lnTo>
                    <a:pt x="0" y="132"/>
                  </a:lnTo>
                  <a:lnTo>
                    <a:pt x="0" y="13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77" name="Freeform 144"/>
            <p:cNvSpPr>
              <a:spLocks/>
            </p:cNvSpPr>
            <p:nvPr/>
          </p:nvSpPr>
          <p:spPr bwMode="auto">
            <a:xfrm>
              <a:off x="3933825" y="3486150"/>
              <a:ext cx="57150" cy="152400"/>
            </a:xfrm>
            <a:custGeom>
              <a:avLst/>
              <a:gdLst>
                <a:gd name="T0" fmla="*/ 4 w 36"/>
                <a:gd name="T1" fmla="*/ 0 h 96"/>
                <a:gd name="T2" fmla="*/ 8 w 36"/>
                <a:gd name="T3" fmla="*/ 4 h 96"/>
                <a:gd name="T4" fmla="*/ 8 w 36"/>
                <a:gd name="T5" fmla="*/ 4 h 96"/>
                <a:gd name="T6" fmla="*/ 12 w 36"/>
                <a:gd name="T7" fmla="*/ 4 h 96"/>
                <a:gd name="T8" fmla="*/ 12 w 36"/>
                <a:gd name="T9" fmla="*/ 4 h 96"/>
                <a:gd name="T10" fmla="*/ 12 w 36"/>
                <a:gd name="T11" fmla="*/ 4 h 96"/>
                <a:gd name="T12" fmla="*/ 20 w 36"/>
                <a:gd name="T13" fmla="*/ 12 h 96"/>
                <a:gd name="T14" fmla="*/ 20 w 36"/>
                <a:gd name="T15" fmla="*/ 36 h 96"/>
                <a:gd name="T16" fmla="*/ 20 w 36"/>
                <a:gd name="T17" fmla="*/ 48 h 96"/>
                <a:gd name="T18" fmla="*/ 28 w 36"/>
                <a:gd name="T19" fmla="*/ 52 h 96"/>
                <a:gd name="T20" fmla="*/ 28 w 36"/>
                <a:gd name="T21" fmla="*/ 52 h 96"/>
                <a:gd name="T22" fmla="*/ 32 w 36"/>
                <a:gd name="T23" fmla="*/ 60 h 96"/>
                <a:gd name="T24" fmla="*/ 36 w 36"/>
                <a:gd name="T25" fmla="*/ 64 h 96"/>
                <a:gd name="T26" fmla="*/ 36 w 36"/>
                <a:gd name="T27" fmla="*/ 68 h 96"/>
                <a:gd name="T28" fmla="*/ 36 w 36"/>
                <a:gd name="T29" fmla="*/ 72 h 96"/>
                <a:gd name="T30" fmla="*/ 32 w 36"/>
                <a:gd name="T31" fmla="*/ 72 h 96"/>
                <a:gd name="T32" fmla="*/ 36 w 36"/>
                <a:gd name="T33" fmla="*/ 72 h 96"/>
                <a:gd name="T34" fmla="*/ 36 w 36"/>
                <a:gd name="T35" fmla="*/ 80 h 96"/>
                <a:gd name="T36" fmla="*/ 32 w 36"/>
                <a:gd name="T37" fmla="*/ 80 h 96"/>
                <a:gd name="T38" fmla="*/ 28 w 36"/>
                <a:gd name="T39" fmla="*/ 84 h 96"/>
                <a:gd name="T40" fmla="*/ 28 w 36"/>
                <a:gd name="T41" fmla="*/ 88 h 96"/>
                <a:gd name="T42" fmla="*/ 28 w 36"/>
                <a:gd name="T43" fmla="*/ 96 h 96"/>
                <a:gd name="T44" fmla="*/ 24 w 36"/>
                <a:gd name="T45" fmla="*/ 92 h 96"/>
                <a:gd name="T46" fmla="*/ 24 w 36"/>
                <a:gd name="T47" fmla="*/ 92 h 96"/>
                <a:gd name="T48" fmla="*/ 20 w 36"/>
                <a:gd name="T49" fmla="*/ 88 h 96"/>
                <a:gd name="T50" fmla="*/ 16 w 36"/>
                <a:gd name="T51" fmla="*/ 84 h 96"/>
                <a:gd name="T52" fmla="*/ 16 w 36"/>
                <a:gd name="T53" fmla="*/ 80 h 96"/>
                <a:gd name="T54" fmla="*/ 16 w 36"/>
                <a:gd name="T55" fmla="*/ 76 h 96"/>
                <a:gd name="T56" fmla="*/ 20 w 36"/>
                <a:gd name="T57" fmla="*/ 72 h 96"/>
                <a:gd name="T58" fmla="*/ 20 w 36"/>
                <a:gd name="T59" fmla="*/ 64 h 96"/>
                <a:gd name="T60" fmla="*/ 16 w 36"/>
                <a:gd name="T61" fmla="*/ 60 h 96"/>
                <a:gd name="T62" fmla="*/ 12 w 36"/>
                <a:gd name="T63" fmla="*/ 64 h 96"/>
                <a:gd name="T64" fmla="*/ 12 w 36"/>
                <a:gd name="T65" fmla="*/ 64 h 96"/>
                <a:gd name="T66" fmla="*/ 8 w 36"/>
                <a:gd name="T67" fmla="*/ 60 h 96"/>
                <a:gd name="T68" fmla="*/ 8 w 36"/>
                <a:gd name="T69" fmla="*/ 60 h 96"/>
                <a:gd name="T70" fmla="*/ 4 w 36"/>
                <a:gd name="T71" fmla="*/ 56 h 96"/>
                <a:gd name="T72" fmla="*/ 4 w 36"/>
                <a:gd name="T73" fmla="*/ 56 h 96"/>
                <a:gd name="T74" fmla="*/ 0 w 36"/>
                <a:gd name="T75" fmla="*/ 52 h 96"/>
                <a:gd name="T76" fmla="*/ 4 w 36"/>
                <a:gd name="T77" fmla="*/ 48 h 96"/>
                <a:gd name="T78" fmla="*/ 4 w 36"/>
                <a:gd name="T79" fmla="*/ 44 h 96"/>
                <a:gd name="T80" fmla="*/ 4 w 36"/>
                <a:gd name="T81" fmla="*/ 44 h 96"/>
                <a:gd name="T82" fmla="*/ 8 w 36"/>
                <a:gd name="T83" fmla="*/ 40 h 96"/>
                <a:gd name="T84" fmla="*/ 8 w 36"/>
                <a:gd name="T85" fmla="*/ 40 h 96"/>
                <a:gd name="T86" fmla="*/ 8 w 36"/>
                <a:gd name="T87" fmla="*/ 36 h 96"/>
                <a:gd name="T88" fmla="*/ 8 w 36"/>
                <a:gd name="T89" fmla="*/ 36 h 96"/>
                <a:gd name="T90" fmla="*/ 8 w 36"/>
                <a:gd name="T91" fmla="*/ 32 h 96"/>
                <a:gd name="T92" fmla="*/ 8 w 36"/>
                <a:gd name="T93" fmla="*/ 32 h 96"/>
                <a:gd name="T94" fmla="*/ 8 w 36"/>
                <a:gd name="T95" fmla="*/ 28 h 96"/>
                <a:gd name="T96" fmla="*/ 8 w 36"/>
                <a:gd name="T97" fmla="*/ 24 h 96"/>
                <a:gd name="T98" fmla="*/ 12 w 36"/>
                <a:gd name="T99" fmla="*/ 20 h 96"/>
                <a:gd name="T100" fmla="*/ 12 w 36"/>
                <a:gd name="T101" fmla="*/ 16 h 96"/>
                <a:gd name="T102" fmla="*/ 8 w 36"/>
                <a:gd name="T103" fmla="*/ 12 h 96"/>
                <a:gd name="T104" fmla="*/ 8 w 36"/>
                <a:gd name="T105" fmla="*/ 12 h 96"/>
                <a:gd name="T106" fmla="*/ 8 w 36"/>
                <a:gd name="T107" fmla="*/ 8 h 96"/>
                <a:gd name="T108" fmla="*/ 4 w 36"/>
                <a:gd name="T109" fmla="*/ 4 h 96"/>
                <a:gd name="T110" fmla="*/ 4 w 36"/>
                <a:gd name="T111" fmla="*/ 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6" h="96">
                  <a:moveTo>
                    <a:pt x="4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8"/>
                  </a:lnTo>
                  <a:lnTo>
                    <a:pt x="20" y="12"/>
                  </a:lnTo>
                  <a:lnTo>
                    <a:pt x="20" y="16"/>
                  </a:lnTo>
                  <a:lnTo>
                    <a:pt x="20" y="36"/>
                  </a:lnTo>
                  <a:lnTo>
                    <a:pt x="20" y="36"/>
                  </a:lnTo>
                  <a:lnTo>
                    <a:pt x="20" y="48"/>
                  </a:lnTo>
                  <a:lnTo>
                    <a:pt x="24" y="52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32" y="56"/>
                  </a:lnTo>
                  <a:lnTo>
                    <a:pt x="32" y="60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2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6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2" y="80"/>
                  </a:lnTo>
                  <a:lnTo>
                    <a:pt x="32" y="84"/>
                  </a:lnTo>
                  <a:lnTo>
                    <a:pt x="28" y="84"/>
                  </a:lnTo>
                  <a:lnTo>
                    <a:pt x="28" y="88"/>
                  </a:lnTo>
                  <a:lnTo>
                    <a:pt x="28" y="88"/>
                  </a:lnTo>
                  <a:lnTo>
                    <a:pt x="28" y="92"/>
                  </a:lnTo>
                  <a:lnTo>
                    <a:pt x="28" y="96"/>
                  </a:lnTo>
                  <a:lnTo>
                    <a:pt x="24" y="96"/>
                  </a:lnTo>
                  <a:lnTo>
                    <a:pt x="24" y="92"/>
                  </a:lnTo>
                  <a:lnTo>
                    <a:pt x="28" y="92"/>
                  </a:lnTo>
                  <a:lnTo>
                    <a:pt x="24" y="92"/>
                  </a:lnTo>
                  <a:lnTo>
                    <a:pt x="24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16" y="84"/>
                  </a:lnTo>
                  <a:lnTo>
                    <a:pt x="16" y="84"/>
                  </a:lnTo>
                  <a:lnTo>
                    <a:pt x="16" y="80"/>
                  </a:lnTo>
                  <a:lnTo>
                    <a:pt x="16" y="76"/>
                  </a:lnTo>
                  <a:lnTo>
                    <a:pt x="16" y="76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0" y="68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8" y="64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8" y="56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78" name="Freeform 145"/>
            <p:cNvSpPr>
              <a:spLocks/>
            </p:cNvSpPr>
            <p:nvPr/>
          </p:nvSpPr>
          <p:spPr bwMode="auto">
            <a:xfrm>
              <a:off x="3729038" y="3467100"/>
              <a:ext cx="223838" cy="184150"/>
            </a:xfrm>
            <a:custGeom>
              <a:avLst/>
              <a:gdLst>
                <a:gd name="T0" fmla="*/ 28 w 141"/>
                <a:gd name="T1" fmla="*/ 36 h 116"/>
                <a:gd name="T2" fmla="*/ 32 w 141"/>
                <a:gd name="T3" fmla="*/ 40 h 116"/>
                <a:gd name="T4" fmla="*/ 36 w 141"/>
                <a:gd name="T5" fmla="*/ 36 h 116"/>
                <a:gd name="T6" fmla="*/ 40 w 141"/>
                <a:gd name="T7" fmla="*/ 40 h 116"/>
                <a:gd name="T8" fmla="*/ 44 w 141"/>
                <a:gd name="T9" fmla="*/ 44 h 116"/>
                <a:gd name="T10" fmla="*/ 52 w 141"/>
                <a:gd name="T11" fmla="*/ 44 h 116"/>
                <a:gd name="T12" fmla="*/ 60 w 141"/>
                <a:gd name="T13" fmla="*/ 44 h 116"/>
                <a:gd name="T14" fmla="*/ 64 w 141"/>
                <a:gd name="T15" fmla="*/ 40 h 116"/>
                <a:gd name="T16" fmla="*/ 68 w 141"/>
                <a:gd name="T17" fmla="*/ 48 h 116"/>
                <a:gd name="T18" fmla="*/ 80 w 141"/>
                <a:gd name="T19" fmla="*/ 56 h 116"/>
                <a:gd name="T20" fmla="*/ 88 w 141"/>
                <a:gd name="T21" fmla="*/ 60 h 116"/>
                <a:gd name="T22" fmla="*/ 92 w 141"/>
                <a:gd name="T23" fmla="*/ 60 h 116"/>
                <a:gd name="T24" fmla="*/ 88 w 141"/>
                <a:gd name="T25" fmla="*/ 48 h 116"/>
                <a:gd name="T26" fmla="*/ 84 w 141"/>
                <a:gd name="T27" fmla="*/ 52 h 116"/>
                <a:gd name="T28" fmla="*/ 80 w 141"/>
                <a:gd name="T29" fmla="*/ 44 h 116"/>
                <a:gd name="T30" fmla="*/ 80 w 141"/>
                <a:gd name="T31" fmla="*/ 28 h 116"/>
                <a:gd name="T32" fmla="*/ 80 w 141"/>
                <a:gd name="T33" fmla="*/ 24 h 116"/>
                <a:gd name="T34" fmla="*/ 84 w 141"/>
                <a:gd name="T35" fmla="*/ 20 h 116"/>
                <a:gd name="T36" fmla="*/ 80 w 141"/>
                <a:gd name="T37" fmla="*/ 12 h 116"/>
                <a:gd name="T38" fmla="*/ 112 w 141"/>
                <a:gd name="T39" fmla="*/ 0 h 116"/>
                <a:gd name="T40" fmla="*/ 116 w 141"/>
                <a:gd name="T41" fmla="*/ 4 h 116"/>
                <a:gd name="T42" fmla="*/ 125 w 141"/>
                <a:gd name="T43" fmla="*/ 8 h 116"/>
                <a:gd name="T44" fmla="*/ 133 w 141"/>
                <a:gd name="T45" fmla="*/ 12 h 116"/>
                <a:gd name="T46" fmla="*/ 133 w 141"/>
                <a:gd name="T47" fmla="*/ 16 h 116"/>
                <a:gd name="T48" fmla="*/ 137 w 141"/>
                <a:gd name="T49" fmla="*/ 24 h 116"/>
                <a:gd name="T50" fmla="*/ 141 w 141"/>
                <a:gd name="T51" fmla="*/ 28 h 116"/>
                <a:gd name="T52" fmla="*/ 137 w 141"/>
                <a:gd name="T53" fmla="*/ 36 h 116"/>
                <a:gd name="T54" fmla="*/ 137 w 141"/>
                <a:gd name="T55" fmla="*/ 44 h 116"/>
                <a:gd name="T56" fmla="*/ 137 w 141"/>
                <a:gd name="T57" fmla="*/ 48 h 116"/>
                <a:gd name="T58" fmla="*/ 137 w 141"/>
                <a:gd name="T59" fmla="*/ 52 h 116"/>
                <a:gd name="T60" fmla="*/ 133 w 141"/>
                <a:gd name="T61" fmla="*/ 56 h 116"/>
                <a:gd name="T62" fmla="*/ 133 w 141"/>
                <a:gd name="T63" fmla="*/ 60 h 116"/>
                <a:gd name="T64" fmla="*/ 133 w 141"/>
                <a:gd name="T65" fmla="*/ 68 h 116"/>
                <a:gd name="T66" fmla="*/ 129 w 141"/>
                <a:gd name="T67" fmla="*/ 72 h 116"/>
                <a:gd name="T68" fmla="*/ 104 w 141"/>
                <a:gd name="T69" fmla="*/ 80 h 116"/>
                <a:gd name="T70" fmla="*/ 100 w 141"/>
                <a:gd name="T71" fmla="*/ 88 h 116"/>
                <a:gd name="T72" fmla="*/ 96 w 141"/>
                <a:gd name="T73" fmla="*/ 88 h 116"/>
                <a:gd name="T74" fmla="*/ 88 w 141"/>
                <a:gd name="T75" fmla="*/ 88 h 116"/>
                <a:gd name="T76" fmla="*/ 80 w 141"/>
                <a:gd name="T77" fmla="*/ 96 h 116"/>
                <a:gd name="T78" fmla="*/ 80 w 141"/>
                <a:gd name="T79" fmla="*/ 100 h 116"/>
                <a:gd name="T80" fmla="*/ 60 w 141"/>
                <a:gd name="T81" fmla="*/ 116 h 116"/>
                <a:gd name="T82" fmla="*/ 52 w 141"/>
                <a:gd name="T83" fmla="*/ 116 h 116"/>
                <a:gd name="T84" fmla="*/ 48 w 141"/>
                <a:gd name="T85" fmla="*/ 116 h 116"/>
                <a:gd name="T86" fmla="*/ 40 w 141"/>
                <a:gd name="T87" fmla="*/ 112 h 116"/>
                <a:gd name="T88" fmla="*/ 36 w 141"/>
                <a:gd name="T89" fmla="*/ 112 h 116"/>
                <a:gd name="T90" fmla="*/ 32 w 141"/>
                <a:gd name="T91" fmla="*/ 112 h 116"/>
                <a:gd name="T92" fmla="*/ 16 w 141"/>
                <a:gd name="T93" fmla="*/ 112 h 116"/>
                <a:gd name="T94" fmla="*/ 12 w 141"/>
                <a:gd name="T95" fmla="*/ 108 h 116"/>
                <a:gd name="T96" fmla="*/ 4 w 141"/>
                <a:gd name="T97" fmla="*/ 100 h 116"/>
                <a:gd name="T98" fmla="*/ 0 w 141"/>
                <a:gd name="T99" fmla="*/ 96 h 116"/>
                <a:gd name="T100" fmla="*/ 24 w 141"/>
                <a:gd name="T101" fmla="*/ 52 h 116"/>
                <a:gd name="T102" fmla="*/ 24 w 141"/>
                <a:gd name="T103" fmla="*/ 44 h 116"/>
                <a:gd name="T104" fmla="*/ 24 w 141"/>
                <a:gd name="T105" fmla="*/ 3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1" h="116">
                  <a:moveTo>
                    <a:pt x="24" y="32"/>
                  </a:moveTo>
                  <a:lnTo>
                    <a:pt x="28" y="36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32" y="36"/>
                  </a:lnTo>
                  <a:lnTo>
                    <a:pt x="32" y="40"/>
                  </a:lnTo>
                  <a:lnTo>
                    <a:pt x="32" y="40"/>
                  </a:lnTo>
                  <a:lnTo>
                    <a:pt x="32" y="36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4" y="40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8" y="44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6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64" y="40"/>
                  </a:lnTo>
                  <a:lnTo>
                    <a:pt x="64" y="40"/>
                  </a:lnTo>
                  <a:lnTo>
                    <a:pt x="64" y="44"/>
                  </a:lnTo>
                  <a:lnTo>
                    <a:pt x="64" y="44"/>
                  </a:lnTo>
                  <a:lnTo>
                    <a:pt x="64" y="48"/>
                  </a:lnTo>
                  <a:lnTo>
                    <a:pt x="68" y="48"/>
                  </a:lnTo>
                  <a:lnTo>
                    <a:pt x="72" y="48"/>
                  </a:lnTo>
                  <a:lnTo>
                    <a:pt x="76" y="52"/>
                  </a:lnTo>
                  <a:lnTo>
                    <a:pt x="76" y="56"/>
                  </a:lnTo>
                  <a:lnTo>
                    <a:pt x="80" y="56"/>
                  </a:lnTo>
                  <a:lnTo>
                    <a:pt x="84" y="60"/>
                  </a:lnTo>
                  <a:lnTo>
                    <a:pt x="84" y="60"/>
                  </a:lnTo>
                  <a:lnTo>
                    <a:pt x="88" y="60"/>
                  </a:lnTo>
                  <a:lnTo>
                    <a:pt x="88" y="60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92" y="6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88" y="48"/>
                  </a:lnTo>
                  <a:lnTo>
                    <a:pt x="88" y="48"/>
                  </a:lnTo>
                  <a:lnTo>
                    <a:pt x="88" y="52"/>
                  </a:lnTo>
                  <a:lnTo>
                    <a:pt x="88" y="52"/>
                  </a:lnTo>
                  <a:lnTo>
                    <a:pt x="84" y="52"/>
                  </a:lnTo>
                  <a:lnTo>
                    <a:pt x="84" y="48"/>
                  </a:lnTo>
                  <a:lnTo>
                    <a:pt x="84" y="48"/>
                  </a:lnTo>
                  <a:lnTo>
                    <a:pt x="80" y="44"/>
                  </a:lnTo>
                  <a:lnTo>
                    <a:pt x="80" y="44"/>
                  </a:lnTo>
                  <a:lnTo>
                    <a:pt x="76" y="40"/>
                  </a:lnTo>
                  <a:lnTo>
                    <a:pt x="76" y="32"/>
                  </a:lnTo>
                  <a:lnTo>
                    <a:pt x="76" y="32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80" y="24"/>
                  </a:lnTo>
                  <a:lnTo>
                    <a:pt x="80" y="24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4" y="20"/>
                  </a:lnTo>
                  <a:lnTo>
                    <a:pt x="84" y="16"/>
                  </a:lnTo>
                  <a:lnTo>
                    <a:pt x="80" y="16"/>
                  </a:lnTo>
                  <a:lnTo>
                    <a:pt x="80" y="16"/>
                  </a:lnTo>
                  <a:lnTo>
                    <a:pt x="80" y="12"/>
                  </a:lnTo>
                  <a:lnTo>
                    <a:pt x="84" y="4"/>
                  </a:lnTo>
                  <a:lnTo>
                    <a:pt x="104" y="0"/>
                  </a:lnTo>
                  <a:lnTo>
                    <a:pt x="108" y="0"/>
                  </a:lnTo>
                  <a:lnTo>
                    <a:pt x="112" y="0"/>
                  </a:lnTo>
                  <a:lnTo>
                    <a:pt x="112" y="4"/>
                  </a:lnTo>
                  <a:lnTo>
                    <a:pt x="112" y="4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21" y="4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29" y="12"/>
                  </a:lnTo>
                  <a:lnTo>
                    <a:pt x="133" y="12"/>
                  </a:lnTo>
                  <a:lnTo>
                    <a:pt x="133" y="12"/>
                  </a:lnTo>
                  <a:lnTo>
                    <a:pt x="133" y="16"/>
                  </a:lnTo>
                  <a:lnTo>
                    <a:pt x="133" y="16"/>
                  </a:lnTo>
                  <a:lnTo>
                    <a:pt x="133" y="16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20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41" y="28"/>
                  </a:lnTo>
                  <a:lnTo>
                    <a:pt x="141" y="28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37" y="32"/>
                  </a:lnTo>
                  <a:lnTo>
                    <a:pt x="137" y="36"/>
                  </a:lnTo>
                  <a:lnTo>
                    <a:pt x="137" y="36"/>
                  </a:lnTo>
                  <a:lnTo>
                    <a:pt x="137" y="40"/>
                  </a:lnTo>
                  <a:lnTo>
                    <a:pt x="137" y="40"/>
                  </a:lnTo>
                  <a:lnTo>
                    <a:pt x="137" y="44"/>
                  </a:lnTo>
                  <a:lnTo>
                    <a:pt x="137" y="44"/>
                  </a:lnTo>
                  <a:lnTo>
                    <a:pt x="137" y="44"/>
                  </a:lnTo>
                  <a:lnTo>
                    <a:pt x="137" y="44"/>
                  </a:lnTo>
                  <a:lnTo>
                    <a:pt x="137" y="48"/>
                  </a:lnTo>
                  <a:lnTo>
                    <a:pt x="137" y="48"/>
                  </a:lnTo>
                  <a:lnTo>
                    <a:pt x="137" y="48"/>
                  </a:lnTo>
                  <a:lnTo>
                    <a:pt x="137" y="52"/>
                  </a:lnTo>
                  <a:lnTo>
                    <a:pt x="137" y="52"/>
                  </a:lnTo>
                  <a:lnTo>
                    <a:pt x="137" y="52"/>
                  </a:lnTo>
                  <a:lnTo>
                    <a:pt x="137" y="52"/>
                  </a:lnTo>
                  <a:lnTo>
                    <a:pt x="133" y="56"/>
                  </a:lnTo>
                  <a:lnTo>
                    <a:pt x="133" y="56"/>
                  </a:lnTo>
                  <a:lnTo>
                    <a:pt x="133" y="56"/>
                  </a:lnTo>
                  <a:lnTo>
                    <a:pt x="133" y="56"/>
                  </a:lnTo>
                  <a:lnTo>
                    <a:pt x="133" y="60"/>
                  </a:lnTo>
                  <a:lnTo>
                    <a:pt x="133" y="60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33" y="68"/>
                  </a:lnTo>
                  <a:lnTo>
                    <a:pt x="129" y="72"/>
                  </a:lnTo>
                  <a:lnTo>
                    <a:pt x="121" y="72"/>
                  </a:lnTo>
                  <a:lnTo>
                    <a:pt x="121" y="76"/>
                  </a:lnTo>
                  <a:lnTo>
                    <a:pt x="108" y="80"/>
                  </a:lnTo>
                  <a:lnTo>
                    <a:pt x="104" y="80"/>
                  </a:lnTo>
                  <a:lnTo>
                    <a:pt x="100" y="80"/>
                  </a:lnTo>
                  <a:lnTo>
                    <a:pt x="100" y="84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96" y="88"/>
                  </a:lnTo>
                  <a:lnTo>
                    <a:pt x="96" y="88"/>
                  </a:lnTo>
                  <a:lnTo>
                    <a:pt x="96" y="88"/>
                  </a:lnTo>
                  <a:lnTo>
                    <a:pt x="92" y="88"/>
                  </a:lnTo>
                  <a:lnTo>
                    <a:pt x="88" y="88"/>
                  </a:lnTo>
                  <a:lnTo>
                    <a:pt x="88" y="88"/>
                  </a:lnTo>
                  <a:lnTo>
                    <a:pt x="84" y="88"/>
                  </a:lnTo>
                  <a:lnTo>
                    <a:pt x="84" y="92"/>
                  </a:lnTo>
                  <a:lnTo>
                    <a:pt x="80" y="92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96"/>
                  </a:lnTo>
                  <a:lnTo>
                    <a:pt x="80" y="100"/>
                  </a:lnTo>
                  <a:lnTo>
                    <a:pt x="76" y="100"/>
                  </a:lnTo>
                  <a:lnTo>
                    <a:pt x="68" y="104"/>
                  </a:lnTo>
                  <a:lnTo>
                    <a:pt x="64" y="112"/>
                  </a:lnTo>
                  <a:lnTo>
                    <a:pt x="60" y="116"/>
                  </a:lnTo>
                  <a:lnTo>
                    <a:pt x="56" y="116"/>
                  </a:lnTo>
                  <a:lnTo>
                    <a:pt x="56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48" y="116"/>
                  </a:lnTo>
                  <a:lnTo>
                    <a:pt x="44" y="116"/>
                  </a:lnTo>
                  <a:lnTo>
                    <a:pt x="44" y="116"/>
                  </a:lnTo>
                  <a:lnTo>
                    <a:pt x="44" y="116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2" y="112"/>
                  </a:lnTo>
                  <a:lnTo>
                    <a:pt x="32" y="112"/>
                  </a:lnTo>
                  <a:lnTo>
                    <a:pt x="32" y="112"/>
                  </a:lnTo>
                  <a:lnTo>
                    <a:pt x="32" y="108"/>
                  </a:lnTo>
                  <a:lnTo>
                    <a:pt x="28" y="112"/>
                  </a:lnTo>
                  <a:lnTo>
                    <a:pt x="28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2" y="112"/>
                  </a:lnTo>
                  <a:lnTo>
                    <a:pt x="12" y="108"/>
                  </a:lnTo>
                  <a:lnTo>
                    <a:pt x="12" y="108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4" y="104"/>
                  </a:lnTo>
                  <a:lnTo>
                    <a:pt x="4" y="100"/>
                  </a:lnTo>
                  <a:lnTo>
                    <a:pt x="4" y="100"/>
                  </a:lnTo>
                  <a:lnTo>
                    <a:pt x="4" y="100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56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4" y="52"/>
                  </a:lnTo>
                  <a:lnTo>
                    <a:pt x="28" y="52"/>
                  </a:lnTo>
                  <a:lnTo>
                    <a:pt x="28" y="48"/>
                  </a:lnTo>
                  <a:lnTo>
                    <a:pt x="24" y="48"/>
                  </a:lnTo>
                  <a:lnTo>
                    <a:pt x="24" y="44"/>
                  </a:lnTo>
                  <a:lnTo>
                    <a:pt x="24" y="40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4" y="32"/>
                  </a:lnTo>
                  <a:lnTo>
                    <a:pt x="24" y="3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79" name="Freeform 146"/>
            <p:cNvSpPr>
              <a:spLocks/>
            </p:cNvSpPr>
            <p:nvPr/>
          </p:nvSpPr>
          <p:spPr bwMode="auto">
            <a:xfrm>
              <a:off x="3538538" y="3421063"/>
              <a:ext cx="234950" cy="230188"/>
            </a:xfrm>
            <a:custGeom>
              <a:avLst/>
              <a:gdLst>
                <a:gd name="T0" fmla="*/ 132 w 148"/>
                <a:gd name="T1" fmla="*/ 137 h 145"/>
                <a:gd name="T2" fmla="*/ 124 w 148"/>
                <a:gd name="T3" fmla="*/ 133 h 145"/>
                <a:gd name="T4" fmla="*/ 120 w 148"/>
                <a:gd name="T5" fmla="*/ 125 h 145"/>
                <a:gd name="T6" fmla="*/ 144 w 148"/>
                <a:gd name="T7" fmla="*/ 85 h 145"/>
                <a:gd name="T8" fmla="*/ 144 w 148"/>
                <a:gd name="T9" fmla="*/ 77 h 145"/>
                <a:gd name="T10" fmla="*/ 144 w 148"/>
                <a:gd name="T11" fmla="*/ 65 h 145"/>
                <a:gd name="T12" fmla="*/ 140 w 148"/>
                <a:gd name="T13" fmla="*/ 65 h 145"/>
                <a:gd name="T14" fmla="*/ 136 w 148"/>
                <a:gd name="T15" fmla="*/ 65 h 145"/>
                <a:gd name="T16" fmla="*/ 128 w 148"/>
                <a:gd name="T17" fmla="*/ 61 h 145"/>
                <a:gd name="T18" fmla="*/ 124 w 148"/>
                <a:gd name="T19" fmla="*/ 65 h 145"/>
                <a:gd name="T20" fmla="*/ 124 w 148"/>
                <a:gd name="T21" fmla="*/ 61 h 145"/>
                <a:gd name="T22" fmla="*/ 124 w 148"/>
                <a:gd name="T23" fmla="*/ 53 h 145"/>
                <a:gd name="T24" fmla="*/ 124 w 148"/>
                <a:gd name="T25" fmla="*/ 49 h 145"/>
                <a:gd name="T26" fmla="*/ 120 w 148"/>
                <a:gd name="T27" fmla="*/ 45 h 145"/>
                <a:gd name="T28" fmla="*/ 120 w 148"/>
                <a:gd name="T29" fmla="*/ 41 h 145"/>
                <a:gd name="T30" fmla="*/ 120 w 148"/>
                <a:gd name="T31" fmla="*/ 33 h 145"/>
                <a:gd name="T32" fmla="*/ 120 w 148"/>
                <a:gd name="T33" fmla="*/ 25 h 145"/>
                <a:gd name="T34" fmla="*/ 120 w 148"/>
                <a:gd name="T35" fmla="*/ 17 h 145"/>
                <a:gd name="T36" fmla="*/ 108 w 148"/>
                <a:gd name="T37" fmla="*/ 13 h 145"/>
                <a:gd name="T38" fmla="*/ 92 w 148"/>
                <a:gd name="T39" fmla="*/ 17 h 145"/>
                <a:gd name="T40" fmla="*/ 92 w 148"/>
                <a:gd name="T41" fmla="*/ 25 h 145"/>
                <a:gd name="T42" fmla="*/ 76 w 148"/>
                <a:gd name="T43" fmla="*/ 25 h 145"/>
                <a:gd name="T44" fmla="*/ 68 w 148"/>
                <a:gd name="T45" fmla="*/ 21 h 145"/>
                <a:gd name="T46" fmla="*/ 64 w 148"/>
                <a:gd name="T47" fmla="*/ 17 h 145"/>
                <a:gd name="T48" fmla="*/ 60 w 148"/>
                <a:gd name="T49" fmla="*/ 8 h 145"/>
                <a:gd name="T50" fmla="*/ 60 w 148"/>
                <a:gd name="T51" fmla="*/ 4 h 145"/>
                <a:gd name="T52" fmla="*/ 40 w 148"/>
                <a:gd name="T53" fmla="*/ 0 h 145"/>
                <a:gd name="T54" fmla="*/ 28 w 148"/>
                <a:gd name="T55" fmla="*/ 0 h 145"/>
                <a:gd name="T56" fmla="*/ 20 w 148"/>
                <a:gd name="T57" fmla="*/ 0 h 145"/>
                <a:gd name="T58" fmla="*/ 12 w 148"/>
                <a:gd name="T59" fmla="*/ 0 h 145"/>
                <a:gd name="T60" fmla="*/ 8 w 148"/>
                <a:gd name="T61" fmla="*/ 4 h 145"/>
                <a:gd name="T62" fmla="*/ 16 w 148"/>
                <a:gd name="T63" fmla="*/ 25 h 145"/>
                <a:gd name="T64" fmla="*/ 20 w 148"/>
                <a:gd name="T65" fmla="*/ 41 h 145"/>
                <a:gd name="T66" fmla="*/ 24 w 148"/>
                <a:gd name="T67" fmla="*/ 57 h 145"/>
                <a:gd name="T68" fmla="*/ 20 w 148"/>
                <a:gd name="T69" fmla="*/ 81 h 145"/>
                <a:gd name="T70" fmla="*/ 8 w 148"/>
                <a:gd name="T71" fmla="*/ 93 h 145"/>
                <a:gd name="T72" fmla="*/ 4 w 148"/>
                <a:gd name="T73" fmla="*/ 109 h 145"/>
                <a:gd name="T74" fmla="*/ 0 w 148"/>
                <a:gd name="T75" fmla="*/ 125 h 145"/>
                <a:gd name="T76" fmla="*/ 0 w 148"/>
                <a:gd name="T77" fmla="*/ 137 h 145"/>
                <a:gd name="T78" fmla="*/ 4 w 148"/>
                <a:gd name="T79" fmla="*/ 137 h 145"/>
                <a:gd name="T80" fmla="*/ 8 w 148"/>
                <a:gd name="T81" fmla="*/ 137 h 145"/>
                <a:gd name="T82" fmla="*/ 16 w 148"/>
                <a:gd name="T83" fmla="*/ 133 h 145"/>
                <a:gd name="T84" fmla="*/ 20 w 148"/>
                <a:gd name="T85" fmla="*/ 133 h 145"/>
                <a:gd name="T86" fmla="*/ 24 w 148"/>
                <a:gd name="T87" fmla="*/ 137 h 145"/>
                <a:gd name="T88" fmla="*/ 28 w 148"/>
                <a:gd name="T89" fmla="*/ 137 h 145"/>
                <a:gd name="T90" fmla="*/ 76 w 148"/>
                <a:gd name="T91" fmla="*/ 137 h 145"/>
                <a:gd name="T92" fmla="*/ 84 w 148"/>
                <a:gd name="T93" fmla="*/ 141 h 145"/>
                <a:gd name="T94" fmla="*/ 88 w 148"/>
                <a:gd name="T95" fmla="*/ 145 h 145"/>
                <a:gd name="T96" fmla="*/ 96 w 148"/>
                <a:gd name="T97" fmla="*/ 145 h 145"/>
                <a:gd name="T98" fmla="*/ 100 w 148"/>
                <a:gd name="T99" fmla="*/ 141 h 145"/>
                <a:gd name="T100" fmla="*/ 108 w 148"/>
                <a:gd name="T101" fmla="*/ 145 h 145"/>
                <a:gd name="T102" fmla="*/ 112 w 148"/>
                <a:gd name="T103" fmla="*/ 145 h 145"/>
                <a:gd name="T104" fmla="*/ 116 w 148"/>
                <a:gd name="T105" fmla="*/ 145 h 145"/>
                <a:gd name="T106" fmla="*/ 136 w 148"/>
                <a:gd name="T107" fmla="*/ 14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8" h="145">
                  <a:moveTo>
                    <a:pt x="136" y="141"/>
                  </a:moveTo>
                  <a:lnTo>
                    <a:pt x="136" y="141"/>
                  </a:lnTo>
                  <a:lnTo>
                    <a:pt x="132" y="141"/>
                  </a:lnTo>
                  <a:lnTo>
                    <a:pt x="132" y="137"/>
                  </a:lnTo>
                  <a:lnTo>
                    <a:pt x="132" y="137"/>
                  </a:lnTo>
                  <a:lnTo>
                    <a:pt x="128" y="137"/>
                  </a:lnTo>
                  <a:lnTo>
                    <a:pt x="128" y="133"/>
                  </a:lnTo>
                  <a:lnTo>
                    <a:pt x="124" y="133"/>
                  </a:lnTo>
                  <a:lnTo>
                    <a:pt x="124" y="129"/>
                  </a:lnTo>
                  <a:lnTo>
                    <a:pt x="124" y="129"/>
                  </a:lnTo>
                  <a:lnTo>
                    <a:pt x="124" y="129"/>
                  </a:lnTo>
                  <a:lnTo>
                    <a:pt x="120" y="125"/>
                  </a:lnTo>
                  <a:lnTo>
                    <a:pt x="120" y="125"/>
                  </a:lnTo>
                  <a:lnTo>
                    <a:pt x="120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1"/>
                  </a:lnTo>
                  <a:lnTo>
                    <a:pt x="148" y="81"/>
                  </a:lnTo>
                  <a:lnTo>
                    <a:pt x="148" y="77"/>
                  </a:lnTo>
                  <a:lnTo>
                    <a:pt x="144" y="77"/>
                  </a:lnTo>
                  <a:lnTo>
                    <a:pt x="144" y="73"/>
                  </a:lnTo>
                  <a:lnTo>
                    <a:pt x="144" y="69"/>
                  </a:lnTo>
                  <a:lnTo>
                    <a:pt x="144" y="65"/>
                  </a:lnTo>
                  <a:lnTo>
                    <a:pt x="144" y="65"/>
                  </a:lnTo>
                  <a:lnTo>
                    <a:pt x="144" y="61"/>
                  </a:lnTo>
                  <a:lnTo>
                    <a:pt x="144" y="61"/>
                  </a:lnTo>
                  <a:lnTo>
                    <a:pt x="144" y="61"/>
                  </a:lnTo>
                  <a:lnTo>
                    <a:pt x="140" y="65"/>
                  </a:lnTo>
                  <a:lnTo>
                    <a:pt x="140" y="65"/>
                  </a:lnTo>
                  <a:lnTo>
                    <a:pt x="140" y="65"/>
                  </a:lnTo>
                  <a:lnTo>
                    <a:pt x="136" y="65"/>
                  </a:lnTo>
                  <a:lnTo>
                    <a:pt x="136" y="65"/>
                  </a:lnTo>
                  <a:lnTo>
                    <a:pt x="132" y="65"/>
                  </a:lnTo>
                  <a:lnTo>
                    <a:pt x="132" y="65"/>
                  </a:lnTo>
                  <a:lnTo>
                    <a:pt x="128" y="61"/>
                  </a:lnTo>
                  <a:lnTo>
                    <a:pt x="128" y="61"/>
                  </a:lnTo>
                  <a:lnTo>
                    <a:pt x="128" y="65"/>
                  </a:lnTo>
                  <a:lnTo>
                    <a:pt x="128" y="65"/>
                  </a:lnTo>
                  <a:lnTo>
                    <a:pt x="128" y="65"/>
                  </a:lnTo>
                  <a:lnTo>
                    <a:pt x="124" y="65"/>
                  </a:lnTo>
                  <a:lnTo>
                    <a:pt x="124" y="65"/>
                  </a:lnTo>
                  <a:lnTo>
                    <a:pt x="124" y="61"/>
                  </a:lnTo>
                  <a:lnTo>
                    <a:pt x="124" y="61"/>
                  </a:lnTo>
                  <a:lnTo>
                    <a:pt x="124" y="61"/>
                  </a:lnTo>
                  <a:lnTo>
                    <a:pt x="128" y="57"/>
                  </a:lnTo>
                  <a:lnTo>
                    <a:pt x="124" y="57"/>
                  </a:lnTo>
                  <a:lnTo>
                    <a:pt x="124" y="53"/>
                  </a:lnTo>
                  <a:lnTo>
                    <a:pt x="124" y="53"/>
                  </a:lnTo>
                  <a:lnTo>
                    <a:pt x="124" y="53"/>
                  </a:lnTo>
                  <a:lnTo>
                    <a:pt x="124" y="53"/>
                  </a:lnTo>
                  <a:lnTo>
                    <a:pt x="124" y="49"/>
                  </a:lnTo>
                  <a:lnTo>
                    <a:pt x="124" y="49"/>
                  </a:lnTo>
                  <a:lnTo>
                    <a:pt x="124" y="49"/>
                  </a:lnTo>
                  <a:lnTo>
                    <a:pt x="124" y="49"/>
                  </a:lnTo>
                  <a:lnTo>
                    <a:pt x="120" y="45"/>
                  </a:lnTo>
                  <a:lnTo>
                    <a:pt x="120" y="45"/>
                  </a:lnTo>
                  <a:lnTo>
                    <a:pt x="120" y="45"/>
                  </a:lnTo>
                  <a:lnTo>
                    <a:pt x="120" y="41"/>
                  </a:lnTo>
                  <a:lnTo>
                    <a:pt x="120" y="41"/>
                  </a:lnTo>
                  <a:lnTo>
                    <a:pt x="120" y="41"/>
                  </a:lnTo>
                  <a:lnTo>
                    <a:pt x="120" y="37"/>
                  </a:lnTo>
                  <a:lnTo>
                    <a:pt x="120" y="33"/>
                  </a:lnTo>
                  <a:lnTo>
                    <a:pt x="120" y="33"/>
                  </a:lnTo>
                  <a:lnTo>
                    <a:pt x="120" y="33"/>
                  </a:lnTo>
                  <a:lnTo>
                    <a:pt x="120" y="29"/>
                  </a:lnTo>
                  <a:lnTo>
                    <a:pt x="120" y="29"/>
                  </a:lnTo>
                  <a:lnTo>
                    <a:pt x="120" y="25"/>
                  </a:lnTo>
                  <a:lnTo>
                    <a:pt x="120" y="25"/>
                  </a:lnTo>
                  <a:lnTo>
                    <a:pt x="120" y="25"/>
                  </a:lnTo>
                  <a:lnTo>
                    <a:pt x="120" y="21"/>
                  </a:lnTo>
                  <a:lnTo>
                    <a:pt x="120" y="21"/>
                  </a:lnTo>
                  <a:lnTo>
                    <a:pt x="120" y="17"/>
                  </a:lnTo>
                  <a:lnTo>
                    <a:pt x="108" y="17"/>
                  </a:lnTo>
                  <a:lnTo>
                    <a:pt x="108" y="17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4" y="13"/>
                  </a:lnTo>
                  <a:lnTo>
                    <a:pt x="104" y="13"/>
                  </a:lnTo>
                  <a:lnTo>
                    <a:pt x="92" y="13"/>
                  </a:lnTo>
                  <a:lnTo>
                    <a:pt x="92" y="17"/>
                  </a:lnTo>
                  <a:lnTo>
                    <a:pt x="92" y="21"/>
                  </a:lnTo>
                  <a:lnTo>
                    <a:pt x="92" y="21"/>
                  </a:lnTo>
                  <a:lnTo>
                    <a:pt x="92" y="21"/>
                  </a:lnTo>
                  <a:lnTo>
                    <a:pt x="92" y="25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76" y="25"/>
                  </a:lnTo>
                  <a:lnTo>
                    <a:pt x="76" y="25"/>
                  </a:lnTo>
                  <a:lnTo>
                    <a:pt x="72" y="25"/>
                  </a:lnTo>
                  <a:lnTo>
                    <a:pt x="68" y="25"/>
                  </a:lnTo>
                  <a:lnTo>
                    <a:pt x="68" y="25"/>
                  </a:lnTo>
                  <a:lnTo>
                    <a:pt x="68" y="21"/>
                  </a:lnTo>
                  <a:lnTo>
                    <a:pt x="68" y="21"/>
                  </a:lnTo>
                  <a:lnTo>
                    <a:pt x="64" y="17"/>
                  </a:lnTo>
                  <a:lnTo>
                    <a:pt x="64" y="17"/>
                  </a:lnTo>
                  <a:lnTo>
                    <a:pt x="64" y="17"/>
                  </a:lnTo>
                  <a:lnTo>
                    <a:pt x="64" y="17"/>
                  </a:lnTo>
                  <a:lnTo>
                    <a:pt x="64" y="13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4" y="8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8"/>
                  </a:lnTo>
                  <a:lnTo>
                    <a:pt x="16" y="17"/>
                  </a:lnTo>
                  <a:lnTo>
                    <a:pt x="16" y="25"/>
                  </a:lnTo>
                  <a:lnTo>
                    <a:pt x="20" y="29"/>
                  </a:lnTo>
                  <a:lnTo>
                    <a:pt x="20" y="33"/>
                  </a:lnTo>
                  <a:lnTo>
                    <a:pt x="16" y="37"/>
                  </a:lnTo>
                  <a:lnTo>
                    <a:pt x="20" y="41"/>
                  </a:lnTo>
                  <a:lnTo>
                    <a:pt x="20" y="45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4" y="57"/>
                  </a:lnTo>
                  <a:lnTo>
                    <a:pt x="24" y="61"/>
                  </a:lnTo>
                  <a:lnTo>
                    <a:pt x="24" y="61"/>
                  </a:lnTo>
                  <a:lnTo>
                    <a:pt x="24" y="73"/>
                  </a:lnTo>
                  <a:lnTo>
                    <a:pt x="20" y="81"/>
                  </a:lnTo>
                  <a:lnTo>
                    <a:pt x="20" y="81"/>
                  </a:lnTo>
                  <a:lnTo>
                    <a:pt x="16" y="85"/>
                  </a:lnTo>
                  <a:lnTo>
                    <a:pt x="16" y="85"/>
                  </a:lnTo>
                  <a:lnTo>
                    <a:pt x="8" y="93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8" y="105"/>
                  </a:lnTo>
                  <a:lnTo>
                    <a:pt x="4" y="109"/>
                  </a:lnTo>
                  <a:lnTo>
                    <a:pt x="4" y="113"/>
                  </a:lnTo>
                  <a:lnTo>
                    <a:pt x="0" y="117"/>
                  </a:lnTo>
                  <a:lnTo>
                    <a:pt x="0" y="121"/>
                  </a:lnTo>
                  <a:lnTo>
                    <a:pt x="0" y="125"/>
                  </a:lnTo>
                  <a:lnTo>
                    <a:pt x="0" y="133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4" y="137"/>
                  </a:lnTo>
                  <a:lnTo>
                    <a:pt x="4" y="137"/>
                  </a:lnTo>
                  <a:lnTo>
                    <a:pt x="4" y="137"/>
                  </a:lnTo>
                  <a:lnTo>
                    <a:pt x="8" y="137"/>
                  </a:lnTo>
                  <a:lnTo>
                    <a:pt x="8" y="137"/>
                  </a:lnTo>
                  <a:lnTo>
                    <a:pt x="8" y="137"/>
                  </a:lnTo>
                  <a:lnTo>
                    <a:pt x="8" y="133"/>
                  </a:lnTo>
                  <a:lnTo>
                    <a:pt x="12" y="133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20" y="133"/>
                  </a:lnTo>
                  <a:lnTo>
                    <a:pt x="20" y="133"/>
                  </a:lnTo>
                  <a:lnTo>
                    <a:pt x="20" y="133"/>
                  </a:lnTo>
                  <a:lnTo>
                    <a:pt x="20" y="133"/>
                  </a:lnTo>
                  <a:lnTo>
                    <a:pt x="20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8" y="141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32" y="137"/>
                  </a:lnTo>
                  <a:lnTo>
                    <a:pt x="32" y="137"/>
                  </a:lnTo>
                  <a:lnTo>
                    <a:pt x="32" y="137"/>
                  </a:lnTo>
                  <a:lnTo>
                    <a:pt x="76" y="137"/>
                  </a:lnTo>
                  <a:lnTo>
                    <a:pt x="76" y="137"/>
                  </a:lnTo>
                  <a:lnTo>
                    <a:pt x="80" y="141"/>
                  </a:lnTo>
                  <a:lnTo>
                    <a:pt x="80" y="141"/>
                  </a:lnTo>
                  <a:lnTo>
                    <a:pt x="84" y="141"/>
                  </a:lnTo>
                  <a:lnTo>
                    <a:pt x="84" y="141"/>
                  </a:lnTo>
                  <a:lnTo>
                    <a:pt x="88" y="141"/>
                  </a:lnTo>
                  <a:lnTo>
                    <a:pt x="88" y="145"/>
                  </a:lnTo>
                  <a:lnTo>
                    <a:pt x="88" y="145"/>
                  </a:lnTo>
                  <a:lnTo>
                    <a:pt x="88" y="145"/>
                  </a:lnTo>
                  <a:lnTo>
                    <a:pt x="92" y="145"/>
                  </a:lnTo>
                  <a:lnTo>
                    <a:pt x="92" y="141"/>
                  </a:lnTo>
                  <a:lnTo>
                    <a:pt x="96" y="145"/>
                  </a:lnTo>
                  <a:lnTo>
                    <a:pt x="100" y="145"/>
                  </a:lnTo>
                  <a:lnTo>
                    <a:pt x="100" y="141"/>
                  </a:lnTo>
                  <a:lnTo>
                    <a:pt x="100" y="141"/>
                  </a:lnTo>
                  <a:lnTo>
                    <a:pt x="100" y="141"/>
                  </a:lnTo>
                  <a:lnTo>
                    <a:pt x="104" y="145"/>
                  </a:lnTo>
                  <a:lnTo>
                    <a:pt x="104" y="145"/>
                  </a:lnTo>
                  <a:lnTo>
                    <a:pt x="108" y="145"/>
                  </a:lnTo>
                  <a:lnTo>
                    <a:pt x="108" y="145"/>
                  </a:lnTo>
                  <a:lnTo>
                    <a:pt x="108" y="145"/>
                  </a:lnTo>
                  <a:lnTo>
                    <a:pt x="108" y="145"/>
                  </a:lnTo>
                  <a:lnTo>
                    <a:pt x="112" y="145"/>
                  </a:lnTo>
                  <a:lnTo>
                    <a:pt x="112" y="145"/>
                  </a:lnTo>
                  <a:lnTo>
                    <a:pt x="112" y="145"/>
                  </a:lnTo>
                  <a:lnTo>
                    <a:pt x="112" y="145"/>
                  </a:lnTo>
                  <a:lnTo>
                    <a:pt x="116" y="145"/>
                  </a:lnTo>
                  <a:lnTo>
                    <a:pt x="116" y="145"/>
                  </a:lnTo>
                  <a:lnTo>
                    <a:pt x="116" y="145"/>
                  </a:lnTo>
                  <a:lnTo>
                    <a:pt x="116" y="145"/>
                  </a:lnTo>
                  <a:lnTo>
                    <a:pt x="116" y="145"/>
                  </a:lnTo>
                  <a:lnTo>
                    <a:pt x="136" y="141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80" name="Freeform 147"/>
            <p:cNvSpPr>
              <a:spLocks/>
            </p:cNvSpPr>
            <p:nvPr/>
          </p:nvSpPr>
          <p:spPr bwMode="auto">
            <a:xfrm>
              <a:off x="3786188" y="3606800"/>
              <a:ext cx="147638" cy="133350"/>
            </a:xfrm>
            <a:custGeom>
              <a:avLst/>
              <a:gdLst>
                <a:gd name="T0" fmla="*/ 4 w 93"/>
                <a:gd name="T1" fmla="*/ 24 h 84"/>
                <a:gd name="T2" fmla="*/ 8 w 93"/>
                <a:gd name="T3" fmla="*/ 28 h 84"/>
                <a:gd name="T4" fmla="*/ 16 w 93"/>
                <a:gd name="T5" fmla="*/ 28 h 84"/>
                <a:gd name="T6" fmla="*/ 16 w 93"/>
                <a:gd name="T7" fmla="*/ 28 h 84"/>
                <a:gd name="T8" fmla="*/ 24 w 93"/>
                <a:gd name="T9" fmla="*/ 28 h 84"/>
                <a:gd name="T10" fmla="*/ 40 w 93"/>
                <a:gd name="T11" fmla="*/ 12 h 84"/>
                <a:gd name="T12" fmla="*/ 44 w 93"/>
                <a:gd name="T13" fmla="*/ 8 h 84"/>
                <a:gd name="T14" fmla="*/ 44 w 93"/>
                <a:gd name="T15" fmla="*/ 4 h 84"/>
                <a:gd name="T16" fmla="*/ 52 w 93"/>
                <a:gd name="T17" fmla="*/ 0 h 84"/>
                <a:gd name="T18" fmla="*/ 60 w 93"/>
                <a:gd name="T19" fmla="*/ 0 h 84"/>
                <a:gd name="T20" fmla="*/ 64 w 93"/>
                <a:gd name="T21" fmla="*/ 0 h 84"/>
                <a:gd name="T22" fmla="*/ 64 w 93"/>
                <a:gd name="T23" fmla="*/ 4 h 84"/>
                <a:gd name="T24" fmla="*/ 72 w 93"/>
                <a:gd name="T25" fmla="*/ 8 h 84"/>
                <a:gd name="T26" fmla="*/ 76 w 93"/>
                <a:gd name="T27" fmla="*/ 4 h 84"/>
                <a:gd name="T28" fmla="*/ 85 w 93"/>
                <a:gd name="T29" fmla="*/ 12 h 84"/>
                <a:gd name="T30" fmla="*/ 93 w 93"/>
                <a:gd name="T31" fmla="*/ 16 h 84"/>
                <a:gd name="T32" fmla="*/ 93 w 93"/>
                <a:gd name="T33" fmla="*/ 16 h 84"/>
                <a:gd name="T34" fmla="*/ 93 w 93"/>
                <a:gd name="T35" fmla="*/ 24 h 84"/>
                <a:gd name="T36" fmla="*/ 93 w 93"/>
                <a:gd name="T37" fmla="*/ 28 h 84"/>
                <a:gd name="T38" fmla="*/ 93 w 93"/>
                <a:gd name="T39" fmla="*/ 32 h 84"/>
                <a:gd name="T40" fmla="*/ 93 w 93"/>
                <a:gd name="T41" fmla="*/ 36 h 84"/>
                <a:gd name="T42" fmla="*/ 89 w 93"/>
                <a:gd name="T43" fmla="*/ 40 h 84"/>
                <a:gd name="T44" fmla="*/ 89 w 93"/>
                <a:gd name="T45" fmla="*/ 48 h 84"/>
                <a:gd name="T46" fmla="*/ 93 w 93"/>
                <a:gd name="T47" fmla="*/ 52 h 84"/>
                <a:gd name="T48" fmla="*/ 89 w 93"/>
                <a:gd name="T49" fmla="*/ 56 h 84"/>
                <a:gd name="T50" fmla="*/ 85 w 93"/>
                <a:gd name="T51" fmla="*/ 60 h 84"/>
                <a:gd name="T52" fmla="*/ 85 w 93"/>
                <a:gd name="T53" fmla="*/ 68 h 84"/>
                <a:gd name="T54" fmla="*/ 68 w 93"/>
                <a:gd name="T55" fmla="*/ 80 h 84"/>
                <a:gd name="T56" fmla="*/ 60 w 93"/>
                <a:gd name="T57" fmla="*/ 84 h 84"/>
                <a:gd name="T58" fmla="*/ 56 w 93"/>
                <a:gd name="T59" fmla="*/ 80 h 84"/>
                <a:gd name="T60" fmla="*/ 48 w 93"/>
                <a:gd name="T61" fmla="*/ 80 h 84"/>
                <a:gd name="T62" fmla="*/ 44 w 93"/>
                <a:gd name="T63" fmla="*/ 76 h 84"/>
                <a:gd name="T64" fmla="*/ 40 w 93"/>
                <a:gd name="T65" fmla="*/ 72 h 84"/>
                <a:gd name="T66" fmla="*/ 36 w 93"/>
                <a:gd name="T67" fmla="*/ 72 h 84"/>
                <a:gd name="T68" fmla="*/ 28 w 93"/>
                <a:gd name="T69" fmla="*/ 68 h 84"/>
                <a:gd name="T70" fmla="*/ 28 w 93"/>
                <a:gd name="T71" fmla="*/ 60 h 84"/>
                <a:gd name="T72" fmla="*/ 24 w 93"/>
                <a:gd name="T73" fmla="*/ 56 h 84"/>
                <a:gd name="T74" fmla="*/ 24 w 93"/>
                <a:gd name="T75" fmla="*/ 56 h 84"/>
                <a:gd name="T76" fmla="*/ 20 w 93"/>
                <a:gd name="T77" fmla="*/ 52 h 84"/>
                <a:gd name="T78" fmla="*/ 12 w 93"/>
                <a:gd name="T79" fmla="*/ 44 h 84"/>
                <a:gd name="T80" fmla="*/ 12 w 93"/>
                <a:gd name="T81" fmla="*/ 40 h 84"/>
                <a:gd name="T82" fmla="*/ 8 w 93"/>
                <a:gd name="T83" fmla="*/ 36 h 84"/>
                <a:gd name="T84" fmla="*/ 4 w 93"/>
                <a:gd name="T85" fmla="*/ 32 h 84"/>
                <a:gd name="T86" fmla="*/ 0 w 93"/>
                <a:gd name="T87" fmla="*/ 28 h 84"/>
                <a:gd name="T88" fmla="*/ 0 w 93"/>
                <a:gd name="T89" fmla="*/ 28 h 84"/>
                <a:gd name="T90" fmla="*/ 0 w 93"/>
                <a:gd name="T91" fmla="*/ 2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3" h="84">
                  <a:moveTo>
                    <a:pt x="0" y="24"/>
                  </a:moveTo>
                  <a:lnTo>
                    <a:pt x="4" y="24"/>
                  </a:lnTo>
                  <a:lnTo>
                    <a:pt x="4" y="24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2" y="28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4" y="28"/>
                  </a:lnTo>
                  <a:lnTo>
                    <a:pt x="28" y="24"/>
                  </a:lnTo>
                  <a:lnTo>
                    <a:pt x="32" y="16"/>
                  </a:lnTo>
                  <a:lnTo>
                    <a:pt x="40" y="12"/>
                  </a:lnTo>
                  <a:lnTo>
                    <a:pt x="44" y="12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4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6" y="4"/>
                  </a:lnTo>
                  <a:lnTo>
                    <a:pt x="80" y="8"/>
                  </a:lnTo>
                  <a:lnTo>
                    <a:pt x="80" y="12"/>
                  </a:lnTo>
                  <a:lnTo>
                    <a:pt x="85" y="12"/>
                  </a:lnTo>
                  <a:lnTo>
                    <a:pt x="89" y="12"/>
                  </a:lnTo>
                  <a:lnTo>
                    <a:pt x="89" y="12"/>
                  </a:lnTo>
                  <a:lnTo>
                    <a:pt x="93" y="16"/>
                  </a:lnTo>
                  <a:lnTo>
                    <a:pt x="93" y="16"/>
                  </a:lnTo>
                  <a:lnTo>
                    <a:pt x="93" y="16"/>
                  </a:lnTo>
                  <a:lnTo>
                    <a:pt x="93" y="16"/>
                  </a:lnTo>
                  <a:lnTo>
                    <a:pt x="93" y="20"/>
                  </a:lnTo>
                  <a:lnTo>
                    <a:pt x="93" y="20"/>
                  </a:lnTo>
                  <a:lnTo>
                    <a:pt x="93" y="24"/>
                  </a:lnTo>
                  <a:lnTo>
                    <a:pt x="93" y="24"/>
                  </a:lnTo>
                  <a:lnTo>
                    <a:pt x="93" y="24"/>
                  </a:lnTo>
                  <a:lnTo>
                    <a:pt x="93" y="28"/>
                  </a:lnTo>
                  <a:lnTo>
                    <a:pt x="89" y="32"/>
                  </a:lnTo>
                  <a:lnTo>
                    <a:pt x="93" y="32"/>
                  </a:lnTo>
                  <a:lnTo>
                    <a:pt x="93" y="32"/>
                  </a:lnTo>
                  <a:lnTo>
                    <a:pt x="93" y="36"/>
                  </a:lnTo>
                  <a:lnTo>
                    <a:pt x="93" y="36"/>
                  </a:lnTo>
                  <a:lnTo>
                    <a:pt x="93" y="36"/>
                  </a:lnTo>
                  <a:lnTo>
                    <a:pt x="89" y="40"/>
                  </a:lnTo>
                  <a:lnTo>
                    <a:pt x="89" y="40"/>
                  </a:lnTo>
                  <a:lnTo>
                    <a:pt x="89" y="40"/>
                  </a:lnTo>
                  <a:lnTo>
                    <a:pt x="93" y="44"/>
                  </a:lnTo>
                  <a:lnTo>
                    <a:pt x="93" y="44"/>
                  </a:lnTo>
                  <a:lnTo>
                    <a:pt x="89" y="48"/>
                  </a:lnTo>
                  <a:lnTo>
                    <a:pt x="89" y="48"/>
                  </a:lnTo>
                  <a:lnTo>
                    <a:pt x="93" y="48"/>
                  </a:lnTo>
                  <a:lnTo>
                    <a:pt x="93" y="52"/>
                  </a:lnTo>
                  <a:lnTo>
                    <a:pt x="89" y="52"/>
                  </a:lnTo>
                  <a:lnTo>
                    <a:pt x="89" y="56"/>
                  </a:lnTo>
                  <a:lnTo>
                    <a:pt x="89" y="56"/>
                  </a:lnTo>
                  <a:lnTo>
                    <a:pt x="85" y="56"/>
                  </a:lnTo>
                  <a:lnTo>
                    <a:pt x="85" y="60"/>
                  </a:lnTo>
                  <a:lnTo>
                    <a:pt x="85" y="60"/>
                  </a:lnTo>
                  <a:lnTo>
                    <a:pt x="85" y="60"/>
                  </a:lnTo>
                  <a:lnTo>
                    <a:pt x="85" y="64"/>
                  </a:lnTo>
                  <a:lnTo>
                    <a:pt x="85" y="68"/>
                  </a:lnTo>
                  <a:lnTo>
                    <a:pt x="85" y="72"/>
                  </a:lnTo>
                  <a:lnTo>
                    <a:pt x="72" y="84"/>
                  </a:lnTo>
                  <a:lnTo>
                    <a:pt x="68" y="80"/>
                  </a:lnTo>
                  <a:lnTo>
                    <a:pt x="64" y="80"/>
                  </a:lnTo>
                  <a:lnTo>
                    <a:pt x="60" y="80"/>
                  </a:lnTo>
                  <a:lnTo>
                    <a:pt x="60" y="84"/>
                  </a:lnTo>
                  <a:lnTo>
                    <a:pt x="60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56" y="80"/>
                  </a:lnTo>
                  <a:lnTo>
                    <a:pt x="52" y="80"/>
                  </a:lnTo>
                  <a:lnTo>
                    <a:pt x="48" y="80"/>
                  </a:lnTo>
                  <a:lnTo>
                    <a:pt x="48" y="76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2" y="72"/>
                  </a:lnTo>
                  <a:lnTo>
                    <a:pt x="32" y="68"/>
                  </a:lnTo>
                  <a:lnTo>
                    <a:pt x="28" y="68"/>
                  </a:lnTo>
                  <a:lnTo>
                    <a:pt x="28" y="68"/>
                  </a:lnTo>
                  <a:lnTo>
                    <a:pt x="28" y="64"/>
                  </a:lnTo>
                  <a:lnTo>
                    <a:pt x="28" y="60"/>
                  </a:lnTo>
                  <a:lnTo>
                    <a:pt x="28" y="60"/>
                  </a:lnTo>
                  <a:lnTo>
                    <a:pt x="28" y="60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16" y="52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0"/>
                  </a:lnTo>
                  <a:lnTo>
                    <a:pt x="8" y="40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81" name="Freeform 148"/>
            <p:cNvSpPr>
              <a:spLocks/>
            </p:cNvSpPr>
            <p:nvPr/>
          </p:nvSpPr>
          <p:spPr bwMode="auto">
            <a:xfrm>
              <a:off x="3684588" y="3644900"/>
              <a:ext cx="177800" cy="177800"/>
            </a:xfrm>
            <a:custGeom>
              <a:avLst/>
              <a:gdLst>
                <a:gd name="T0" fmla="*/ 64 w 112"/>
                <a:gd name="T1" fmla="*/ 4 h 112"/>
                <a:gd name="T2" fmla="*/ 68 w 112"/>
                <a:gd name="T3" fmla="*/ 8 h 112"/>
                <a:gd name="T4" fmla="*/ 72 w 112"/>
                <a:gd name="T5" fmla="*/ 12 h 112"/>
                <a:gd name="T6" fmla="*/ 72 w 112"/>
                <a:gd name="T7" fmla="*/ 12 h 112"/>
                <a:gd name="T8" fmla="*/ 76 w 112"/>
                <a:gd name="T9" fmla="*/ 20 h 112"/>
                <a:gd name="T10" fmla="*/ 76 w 112"/>
                <a:gd name="T11" fmla="*/ 20 h 112"/>
                <a:gd name="T12" fmla="*/ 84 w 112"/>
                <a:gd name="T13" fmla="*/ 28 h 112"/>
                <a:gd name="T14" fmla="*/ 88 w 112"/>
                <a:gd name="T15" fmla="*/ 32 h 112"/>
                <a:gd name="T16" fmla="*/ 92 w 112"/>
                <a:gd name="T17" fmla="*/ 36 h 112"/>
                <a:gd name="T18" fmla="*/ 92 w 112"/>
                <a:gd name="T19" fmla="*/ 40 h 112"/>
                <a:gd name="T20" fmla="*/ 96 w 112"/>
                <a:gd name="T21" fmla="*/ 44 h 112"/>
                <a:gd name="T22" fmla="*/ 100 w 112"/>
                <a:gd name="T23" fmla="*/ 48 h 112"/>
                <a:gd name="T24" fmla="*/ 108 w 112"/>
                <a:gd name="T25" fmla="*/ 52 h 112"/>
                <a:gd name="T26" fmla="*/ 108 w 112"/>
                <a:gd name="T27" fmla="*/ 52 h 112"/>
                <a:gd name="T28" fmla="*/ 112 w 112"/>
                <a:gd name="T29" fmla="*/ 56 h 112"/>
                <a:gd name="T30" fmla="*/ 104 w 112"/>
                <a:gd name="T31" fmla="*/ 56 h 112"/>
                <a:gd name="T32" fmla="*/ 104 w 112"/>
                <a:gd name="T33" fmla="*/ 60 h 112"/>
                <a:gd name="T34" fmla="*/ 100 w 112"/>
                <a:gd name="T35" fmla="*/ 64 h 112"/>
                <a:gd name="T36" fmla="*/ 92 w 112"/>
                <a:gd name="T37" fmla="*/ 64 h 112"/>
                <a:gd name="T38" fmla="*/ 92 w 112"/>
                <a:gd name="T39" fmla="*/ 68 h 112"/>
                <a:gd name="T40" fmla="*/ 88 w 112"/>
                <a:gd name="T41" fmla="*/ 68 h 112"/>
                <a:gd name="T42" fmla="*/ 80 w 112"/>
                <a:gd name="T43" fmla="*/ 76 h 112"/>
                <a:gd name="T44" fmla="*/ 80 w 112"/>
                <a:gd name="T45" fmla="*/ 80 h 112"/>
                <a:gd name="T46" fmla="*/ 76 w 112"/>
                <a:gd name="T47" fmla="*/ 84 h 112"/>
                <a:gd name="T48" fmla="*/ 76 w 112"/>
                <a:gd name="T49" fmla="*/ 88 h 112"/>
                <a:gd name="T50" fmla="*/ 68 w 112"/>
                <a:gd name="T51" fmla="*/ 88 h 112"/>
                <a:gd name="T52" fmla="*/ 68 w 112"/>
                <a:gd name="T53" fmla="*/ 96 h 112"/>
                <a:gd name="T54" fmla="*/ 68 w 112"/>
                <a:gd name="T55" fmla="*/ 100 h 112"/>
                <a:gd name="T56" fmla="*/ 64 w 112"/>
                <a:gd name="T57" fmla="*/ 100 h 112"/>
                <a:gd name="T58" fmla="*/ 56 w 112"/>
                <a:gd name="T59" fmla="*/ 100 h 112"/>
                <a:gd name="T60" fmla="*/ 48 w 112"/>
                <a:gd name="T61" fmla="*/ 96 h 112"/>
                <a:gd name="T62" fmla="*/ 40 w 112"/>
                <a:gd name="T63" fmla="*/ 96 h 112"/>
                <a:gd name="T64" fmla="*/ 32 w 112"/>
                <a:gd name="T65" fmla="*/ 104 h 112"/>
                <a:gd name="T66" fmla="*/ 24 w 112"/>
                <a:gd name="T67" fmla="*/ 108 h 112"/>
                <a:gd name="T68" fmla="*/ 20 w 112"/>
                <a:gd name="T69" fmla="*/ 112 h 112"/>
                <a:gd name="T70" fmla="*/ 12 w 112"/>
                <a:gd name="T71" fmla="*/ 112 h 112"/>
                <a:gd name="T72" fmla="*/ 8 w 112"/>
                <a:gd name="T73" fmla="*/ 104 h 112"/>
                <a:gd name="T74" fmla="*/ 4 w 112"/>
                <a:gd name="T75" fmla="*/ 92 h 112"/>
                <a:gd name="T76" fmla="*/ 0 w 112"/>
                <a:gd name="T77" fmla="*/ 88 h 112"/>
                <a:gd name="T78" fmla="*/ 16 w 112"/>
                <a:gd name="T79" fmla="*/ 52 h 112"/>
                <a:gd name="T80" fmla="*/ 36 w 112"/>
                <a:gd name="T81" fmla="*/ 8 h 112"/>
                <a:gd name="T82" fmla="*/ 44 w 112"/>
                <a:gd name="T83" fmla="*/ 8 h 112"/>
                <a:gd name="T84" fmla="*/ 44 w 112"/>
                <a:gd name="T85" fmla="*/ 8 h 112"/>
                <a:gd name="T86" fmla="*/ 44 w 112"/>
                <a:gd name="T87" fmla="*/ 12 h 112"/>
                <a:gd name="T88" fmla="*/ 52 w 112"/>
                <a:gd name="T89" fmla="*/ 4 h 112"/>
                <a:gd name="T90" fmla="*/ 56 w 112"/>
                <a:gd name="T91" fmla="*/ 4 h 112"/>
                <a:gd name="T92" fmla="*/ 64 w 112"/>
                <a:gd name="T9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2" h="112">
                  <a:moveTo>
                    <a:pt x="64" y="0"/>
                  </a:moveTo>
                  <a:lnTo>
                    <a:pt x="64" y="4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2" y="16"/>
                  </a:lnTo>
                  <a:lnTo>
                    <a:pt x="76" y="16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76" y="20"/>
                  </a:lnTo>
                  <a:lnTo>
                    <a:pt x="80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8" y="32"/>
                  </a:lnTo>
                  <a:lnTo>
                    <a:pt x="88" y="32"/>
                  </a:lnTo>
                  <a:lnTo>
                    <a:pt x="88" y="32"/>
                  </a:lnTo>
                  <a:lnTo>
                    <a:pt x="88" y="32"/>
                  </a:lnTo>
                  <a:lnTo>
                    <a:pt x="88" y="32"/>
                  </a:lnTo>
                  <a:lnTo>
                    <a:pt x="92" y="36"/>
                  </a:lnTo>
                  <a:lnTo>
                    <a:pt x="92" y="36"/>
                  </a:lnTo>
                  <a:lnTo>
                    <a:pt x="92" y="36"/>
                  </a:lnTo>
                  <a:lnTo>
                    <a:pt x="92" y="40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6" y="44"/>
                  </a:lnTo>
                  <a:lnTo>
                    <a:pt x="96" y="48"/>
                  </a:lnTo>
                  <a:lnTo>
                    <a:pt x="100" y="48"/>
                  </a:lnTo>
                  <a:lnTo>
                    <a:pt x="100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8" y="52"/>
                  </a:lnTo>
                  <a:lnTo>
                    <a:pt x="108" y="52"/>
                  </a:lnTo>
                  <a:lnTo>
                    <a:pt x="108" y="52"/>
                  </a:lnTo>
                  <a:lnTo>
                    <a:pt x="108" y="52"/>
                  </a:lnTo>
                  <a:lnTo>
                    <a:pt x="112" y="52"/>
                  </a:lnTo>
                  <a:lnTo>
                    <a:pt x="112" y="56"/>
                  </a:lnTo>
                  <a:lnTo>
                    <a:pt x="112" y="56"/>
                  </a:lnTo>
                  <a:lnTo>
                    <a:pt x="108" y="56"/>
                  </a:lnTo>
                  <a:lnTo>
                    <a:pt x="108" y="56"/>
                  </a:lnTo>
                  <a:lnTo>
                    <a:pt x="104" y="56"/>
                  </a:lnTo>
                  <a:lnTo>
                    <a:pt x="108" y="60"/>
                  </a:lnTo>
                  <a:lnTo>
                    <a:pt x="104" y="60"/>
                  </a:lnTo>
                  <a:lnTo>
                    <a:pt x="104" y="60"/>
                  </a:lnTo>
                  <a:lnTo>
                    <a:pt x="104" y="60"/>
                  </a:lnTo>
                  <a:lnTo>
                    <a:pt x="100" y="60"/>
                  </a:lnTo>
                  <a:lnTo>
                    <a:pt x="100" y="64"/>
                  </a:lnTo>
                  <a:lnTo>
                    <a:pt x="100" y="60"/>
                  </a:lnTo>
                  <a:lnTo>
                    <a:pt x="96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8"/>
                  </a:lnTo>
                  <a:lnTo>
                    <a:pt x="92" y="68"/>
                  </a:lnTo>
                  <a:lnTo>
                    <a:pt x="88" y="68"/>
                  </a:lnTo>
                  <a:lnTo>
                    <a:pt x="88" y="68"/>
                  </a:lnTo>
                  <a:lnTo>
                    <a:pt x="88" y="68"/>
                  </a:lnTo>
                  <a:lnTo>
                    <a:pt x="84" y="72"/>
                  </a:lnTo>
                  <a:lnTo>
                    <a:pt x="80" y="76"/>
                  </a:lnTo>
                  <a:lnTo>
                    <a:pt x="80" y="76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76" y="84"/>
                  </a:lnTo>
                  <a:lnTo>
                    <a:pt x="76" y="84"/>
                  </a:lnTo>
                  <a:lnTo>
                    <a:pt x="76" y="84"/>
                  </a:lnTo>
                  <a:lnTo>
                    <a:pt x="76" y="88"/>
                  </a:lnTo>
                  <a:lnTo>
                    <a:pt x="72" y="88"/>
                  </a:lnTo>
                  <a:lnTo>
                    <a:pt x="72" y="88"/>
                  </a:lnTo>
                  <a:lnTo>
                    <a:pt x="68" y="88"/>
                  </a:lnTo>
                  <a:lnTo>
                    <a:pt x="68" y="88"/>
                  </a:lnTo>
                  <a:lnTo>
                    <a:pt x="68" y="92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68" y="96"/>
                  </a:lnTo>
                  <a:lnTo>
                    <a:pt x="68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4" y="100"/>
                  </a:lnTo>
                  <a:lnTo>
                    <a:pt x="60" y="100"/>
                  </a:lnTo>
                  <a:lnTo>
                    <a:pt x="56" y="100"/>
                  </a:lnTo>
                  <a:lnTo>
                    <a:pt x="56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48" y="96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0" y="96"/>
                  </a:lnTo>
                  <a:lnTo>
                    <a:pt x="36" y="96"/>
                  </a:lnTo>
                  <a:lnTo>
                    <a:pt x="36" y="96"/>
                  </a:lnTo>
                  <a:lnTo>
                    <a:pt x="32" y="104"/>
                  </a:lnTo>
                  <a:lnTo>
                    <a:pt x="32" y="104"/>
                  </a:lnTo>
                  <a:lnTo>
                    <a:pt x="28" y="104"/>
                  </a:lnTo>
                  <a:lnTo>
                    <a:pt x="24" y="108"/>
                  </a:lnTo>
                  <a:lnTo>
                    <a:pt x="24" y="108"/>
                  </a:lnTo>
                  <a:lnTo>
                    <a:pt x="20" y="108"/>
                  </a:lnTo>
                  <a:lnTo>
                    <a:pt x="20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2" y="112"/>
                  </a:lnTo>
                  <a:lnTo>
                    <a:pt x="8" y="112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12" y="100"/>
                  </a:lnTo>
                  <a:lnTo>
                    <a:pt x="8" y="96"/>
                  </a:lnTo>
                  <a:lnTo>
                    <a:pt x="4" y="92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4" y="52"/>
                  </a:lnTo>
                  <a:lnTo>
                    <a:pt x="16" y="52"/>
                  </a:lnTo>
                  <a:lnTo>
                    <a:pt x="16" y="8"/>
                  </a:lnTo>
                  <a:lnTo>
                    <a:pt x="24" y="12"/>
                  </a:lnTo>
                  <a:lnTo>
                    <a:pt x="36" y="8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48" y="8"/>
                  </a:lnTo>
                  <a:lnTo>
                    <a:pt x="52" y="8"/>
                  </a:lnTo>
                  <a:lnTo>
                    <a:pt x="52" y="4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4" y="4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82" name="Freeform 149"/>
            <p:cNvSpPr>
              <a:spLocks/>
            </p:cNvSpPr>
            <p:nvPr/>
          </p:nvSpPr>
          <p:spPr bwMode="auto">
            <a:xfrm>
              <a:off x="3538538" y="3632200"/>
              <a:ext cx="247650" cy="234950"/>
            </a:xfrm>
            <a:custGeom>
              <a:avLst/>
              <a:gdLst>
                <a:gd name="T0" fmla="*/ 96 w 156"/>
                <a:gd name="T1" fmla="*/ 60 h 148"/>
                <a:gd name="T2" fmla="*/ 116 w 156"/>
                <a:gd name="T3" fmla="*/ 20 h 148"/>
                <a:gd name="T4" fmla="*/ 132 w 156"/>
                <a:gd name="T5" fmla="*/ 16 h 148"/>
                <a:gd name="T6" fmla="*/ 136 w 156"/>
                <a:gd name="T7" fmla="*/ 16 h 148"/>
                <a:gd name="T8" fmla="*/ 136 w 156"/>
                <a:gd name="T9" fmla="*/ 20 h 148"/>
                <a:gd name="T10" fmla="*/ 144 w 156"/>
                <a:gd name="T11" fmla="*/ 16 h 148"/>
                <a:gd name="T12" fmla="*/ 148 w 156"/>
                <a:gd name="T13" fmla="*/ 12 h 148"/>
                <a:gd name="T14" fmla="*/ 156 w 156"/>
                <a:gd name="T15" fmla="*/ 12 h 148"/>
                <a:gd name="T16" fmla="*/ 156 w 156"/>
                <a:gd name="T17" fmla="*/ 8 h 148"/>
                <a:gd name="T18" fmla="*/ 152 w 156"/>
                <a:gd name="T19" fmla="*/ 8 h 148"/>
                <a:gd name="T20" fmla="*/ 148 w 156"/>
                <a:gd name="T21" fmla="*/ 8 h 148"/>
                <a:gd name="T22" fmla="*/ 116 w 156"/>
                <a:gd name="T23" fmla="*/ 12 h 148"/>
                <a:gd name="T24" fmla="*/ 116 w 156"/>
                <a:gd name="T25" fmla="*/ 12 h 148"/>
                <a:gd name="T26" fmla="*/ 112 w 156"/>
                <a:gd name="T27" fmla="*/ 12 h 148"/>
                <a:gd name="T28" fmla="*/ 108 w 156"/>
                <a:gd name="T29" fmla="*/ 12 h 148"/>
                <a:gd name="T30" fmla="*/ 104 w 156"/>
                <a:gd name="T31" fmla="*/ 12 h 148"/>
                <a:gd name="T32" fmla="*/ 100 w 156"/>
                <a:gd name="T33" fmla="*/ 8 h 148"/>
                <a:gd name="T34" fmla="*/ 96 w 156"/>
                <a:gd name="T35" fmla="*/ 12 h 148"/>
                <a:gd name="T36" fmla="*/ 88 w 156"/>
                <a:gd name="T37" fmla="*/ 12 h 148"/>
                <a:gd name="T38" fmla="*/ 88 w 156"/>
                <a:gd name="T39" fmla="*/ 8 h 148"/>
                <a:gd name="T40" fmla="*/ 80 w 156"/>
                <a:gd name="T41" fmla="*/ 8 h 148"/>
                <a:gd name="T42" fmla="*/ 76 w 156"/>
                <a:gd name="T43" fmla="*/ 4 h 148"/>
                <a:gd name="T44" fmla="*/ 32 w 156"/>
                <a:gd name="T45" fmla="*/ 4 h 148"/>
                <a:gd name="T46" fmla="*/ 28 w 156"/>
                <a:gd name="T47" fmla="*/ 8 h 148"/>
                <a:gd name="T48" fmla="*/ 20 w 156"/>
                <a:gd name="T49" fmla="*/ 4 h 148"/>
                <a:gd name="T50" fmla="*/ 20 w 156"/>
                <a:gd name="T51" fmla="*/ 0 h 148"/>
                <a:gd name="T52" fmla="*/ 16 w 156"/>
                <a:gd name="T53" fmla="*/ 0 h 148"/>
                <a:gd name="T54" fmla="*/ 12 w 156"/>
                <a:gd name="T55" fmla="*/ 0 h 148"/>
                <a:gd name="T56" fmla="*/ 8 w 156"/>
                <a:gd name="T57" fmla="*/ 4 h 148"/>
                <a:gd name="T58" fmla="*/ 4 w 156"/>
                <a:gd name="T59" fmla="*/ 4 h 148"/>
                <a:gd name="T60" fmla="*/ 0 w 156"/>
                <a:gd name="T61" fmla="*/ 4 h 148"/>
                <a:gd name="T62" fmla="*/ 0 w 156"/>
                <a:gd name="T63" fmla="*/ 16 h 148"/>
                <a:gd name="T64" fmla="*/ 16 w 156"/>
                <a:gd name="T65" fmla="*/ 40 h 148"/>
                <a:gd name="T66" fmla="*/ 24 w 156"/>
                <a:gd name="T67" fmla="*/ 56 h 148"/>
                <a:gd name="T68" fmla="*/ 28 w 156"/>
                <a:gd name="T69" fmla="*/ 72 h 148"/>
                <a:gd name="T70" fmla="*/ 32 w 156"/>
                <a:gd name="T71" fmla="*/ 96 h 148"/>
                <a:gd name="T72" fmla="*/ 32 w 156"/>
                <a:gd name="T73" fmla="*/ 104 h 148"/>
                <a:gd name="T74" fmla="*/ 36 w 156"/>
                <a:gd name="T75" fmla="*/ 116 h 148"/>
                <a:gd name="T76" fmla="*/ 36 w 156"/>
                <a:gd name="T77" fmla="*/ 120 h 148"/>
                <a:gd name="T78" fmla="*/ 40 w 156"/>
                <a:gd name="T79" fmla="*/ 128 h 148"/>
                <a:gd name="T80" fmla="*/ 48 w 156"/>
                <a:gd name="T81" fmla="*/ 140 h 148"/>
                <a:gd name="T82" fmla="*/ 56 w 156"/>
                <a:gd name="T83" fmla="*/ 140 h 148"/>
                <a:gd name="T84" fmla="*/ 56 w 156"/>
                <a:gd name="T85" fmla="*/ 136 h 148"/>
                <a:gd name="T86" fmla="*/ 60 w 156"/>
                <a:gd name="T87" fmla="*/ 136 h 148"/>
                <a:gd name="T88" fmla="*/ 68 w 156"/>
                <a:gd name="T89" fmla="*/ 144 h 148"/>
                <a:gd name="T90" fmla="*/ 72 w 156"/>
                <a:gd name="T91" fmla="*/ 148 h 148"/>
                <a:gd name="T92" fmla="*/ 76 w 156"/>
                <a:gd name="T93" fmla="*/ 144 h 148"/>
                <a:gd name="T94" fmla="*/ 80 w 156"/>
                <a:gd name="T95" fmla="*/ 148 h 148"/>
                <a:gd name="T96" fmla="*/ 84 w 156"/>
                <a:gd name="T97" fmla="*/ 144 h 148"/>
                <a:gd name="T98" fmla="*/ 92 w 156"/>
                <a:gd name="T99" fmla="*/ 140 h 148"/>
                <a:gd name="T100" fmla="*/ 92 w 156"/>
                <a:gd name="T101" fmla="*/ 96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6" h="148">
                  <a:moveTo>
                    <a:pt x="92" y="96"/>
                  </a:moveTo>
                  <a:lnTo>
                    <a:pt x="92" y="96"/>
                  </a:lnTo>
                  <a:lnTo>
                    <a:pt x="96" y="60"/>
                  </a:lnTo>
                  <a:lnTo>
                    <a:pt x="108" y="60"/>
                  </a:lnTo>
                  <a:lnTo>
                    <a:pt x="108" y="16"/>
                  </a:lnTo>
                  <a:lnTo>
                    <a:pt x="116" y="20"/>
                  </a:lnTo>
                  <a:lnTo>
                    <a:pt x="128" y="16"/>
                  </a:lnTo>
                  <a:lnTo>
                    <a:pt x="132" y="16"/>
                  </a:lnTo>
                  <a:lnTo>
                    <a:pt x="132" y="16"/>
                  </a:lnTo>
                  <a:lnTo>
                    <a:pt x="136" y="16"/>
                  </a:lnTo>
                  <a:lnTo>
                    <a:pt x="136" y="16"/>
                  </a:lnTo>
                  <a:lnTo>
                    <a:pt x="136" y="16"/>
                  </a:lnTo>
                  <a:lnTo>
                    <a:pt x="136" y="16"/>
                  </a:lnTo>
                  <a:lnTo>
                    <a:pt x="136" y="16"/>
                  </a:lnTo>
                  <a:lnTo>
                    <a:pt x="136" y="20"/>
                  </a:lnTo>
                  <a:lnTo>
                    <a:pt x="136" y="20"/>
                  </a:lnTo>
                  <a:lnTo>
                    <a:pt x="140" y="16"/>
                  </a:lnTo>
                  <a:lnTo>
                    <a:pt x="144" y="16"/>
                  </a:lnTo>
                  <a:lnTo>
                    <a:pt x="144" y="12"/>
                  </a:lnTo>
                  <a:lnTo>
                    <a:pt x="148" y="12"/>
                  </a:lnTo>
                  <a:lnTo>
                    <a:pt x="148" y="12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6" y="12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2" y="8"/>
                  </a:lnTo>
                  <a:lnTo>
                    <a:pt x="152" y="8"/>
                  </a:lnTo>
                  <a:lnTo>
                    <a:pt x="152" y="8"/>
                  </a:lnTo>
                  <a:lnTo>
                    <a:pt x="152" y="4"/>
                  </a:lnTo>
                  <a:lnTo>
                    <a:pt x="148" y="8"/>
                  </a:lnTo>
                  <a:lnTo>
                    <a:pt x="148" y="8"/>
                  </a:lnTo>
                  <a:lnTo>
                    <a:pt x="116" y="12"/>
                  </a:lnTo>
                  <a:lnTo>
                    <a:pt x="116" y="12"/>
                  </a:lnTo>
                  <a:lnTo>
                    <a:pt x="116" y="12"/>
                  </a:lnTo>
                  <a:lnTo>
                    <a:pt x="116" y="12"/>
                  </a:lnTo>
                  <a:lnTo>
                    <a:pt x="116" y="12"/>
                  </a:lnTo>
                  <a:lnTo>
                    <a:pt x="112" y="12"/>
                  </a:lnTo>
                  <a:lnTo>
                    <a:pt x="112" y="12"/>
                  </a:lnTo>
                  <a:lnTo>
                    <a:pt x="112" y="12"/>
                  </a:lnTo>
                  <a:lnTo>
                    <a:pt x="112" y="12"/>
                  </a:lnTo>
                  <a:lnTo>
                    <a:pt x="108" y="12"/>
                  </a:lnTo>
                  <a:lnTo>
                    <a:pt x="108" y="12"/>
                  </a:lnTo>
                  <a:lnTo>
                    <a:pt x="108" y="12"/>
                  </a:lnTo>
                  <a:lnTo>
                    <a:pt x="108" y="12"/>
                  </a:lnTo>
                  <a:lnTo>
                    <a:pt x="104" y="12"/>
                  </a:lnTo>
                  <a:lnTo>
                    <a:pt x="104" y="12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12"/>
                  </a:lnTo>
                  <a:lnTo>
                    <a:pt x="96" y="12"/>
                  </a:lnTo>
                  <a:lnTo>
                    <a:pt x="92" y="8"/>
                  </a:lnTo>
                  <a:lnTo>
                    <a:pt x="92" y="12"/>
                  </a:lnTo>
                  <a:lnTo>
                    <a:pt x="88" y="12"/>
                  </a:lnTo>
                  <a:lnTo>
                    <a:pt x="88" y="12"/>
                  </a:lnTo>
                  <a:lnTo>
                    <a:pt x="88" y="12"/>
                  </a:lnTo>
                  <a:lnTo>
                    <a:pt x="88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0" y="8"/>
                  </a:lnTo>
                  <a:lnTo>
                    <a:pt x="80" y="8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8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16"/>
                  </a:lnTo>
                  <a:lnTo>
                    <a:pt x="8" y="20"/>
                  </a:lnTo>
                  <a:lnTo>
                    <a:pt x="12" y="28"/>
                  </a:lnTo>
                  <a:lnTo>
                    <a:pt x="16" y="40"/>
                  </a:lnTo>
                  <a:lnTo>
                    <a:pt x="16" y="44"/>
                  </a:lnTo>
                  <a:lnTo>
                    <a:pt x="24" y="56"/>
                  </a:lnTo>
                  <a:lnTo>
                    <a:pt x="24" y="56"/>
                  </a:lnTo>
                  <a:lnTo>
                    <a:pt x="28" y="68"/>
                  </a:lnTo>
                  <a:lnTo>
                    <a:pt x="28" y="72"/>
                  </a:lnTo>
                  <a:lnTo>
                    <a:pt x="28" y="72"/>
                  </a:lnTo>
                  <a:lnTo>
                    <a:pt x="28" y="80"/>
                  </a:lnTo>
                  <a:lnTo>
                    <a:pt x="28" y="88"/>
                  </a:lnTo>
                  <a:lnTo>
                    <a:pt x="32" y="96"/>
                  </a:lnTo>
                  <a:lnTo>
                    <a:pt x="32" y="100"/>
                  </a:lnTo>
                  <a:lnTo>
                    <a:pt x="36" y="104"/>
                  </a:lnTo>
                  <a:lnTo>
                    <a:pt x="32" y="104"/>
                  </a:lnTo>
                  <a:lnTo>
                    <a:pt x="32" y="108"/>
                  </a:lnTo>
                  <a:lnTo>
                    <a:pt x="36" y="112"/>
                  </a:lnTo>
                  <a:lnTo>
                    <a:pt x="36" y="116"/>
                  </a:lnTo>
                  <a:lnTo>
                    <a:pt x="36" y="116"/>
                  </a:lnTo>
                  <a:lnTo>
                    <a:pt x="36" y="116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4" y="136"/>
                  </a:lnTo>
                  <a:lnTo>
                    <a:pt x="44" y="136"/>
                  </a:lnTo>
                  <a:lnTo>
                    <a:pt x="48" y="140"/>
                  </a:lnTo>
                  <a:lnTo>
                    <a:pt x="52" y="144"/>
                  </a:lnTo>
                  <a:lnTo>
                    <a:pt x="52" y="140"/>
                  </a:lnTo>
                  <a:lnTo>
                    <a:pt x="56" y="140"/>
                  </a:lnTo>
                  <a:lnTo>
                    <a:pt x="56" y="140"/>
                  </a:lnTo>
                  <a:lnTo>
                    <a:pt x="52" y="140"/>
                  </a:lnTo>
                  <a:lnTo>
                    <a:pt x="56" y="136"/>
                  </a:lnTo>
                  <a:lnTo>
                    <a:pt x="60" y="136"/>
                  </a:lnTo>
                  <a:lnTo>
                    <a:pt x="60" y="136"/>
                  </a:lnTo>
                  <a:lnTo>
                    <a:pt x="60" y="136"/>
                  </a:lnTo>
                  <a:lnTo>
                    <a:pt x="60" y="140"/>
                  </a:lnTo>
                  <a:lnTo>
                    <a:pt x="64" y="144"/>
                  </a:lnTo>
                  <a:lnTo>
                    <a:pt x="68" y="144"/>
                  </a:lnTo>
                  <a:lnTo>
                    <a:pt x="68" y="148"/>
                  </a:lnTo>
                  <a:lnTo>
                    <a:pt x="72" y="144"/>
                  </a:lnTo>
                  <a:lnTo>
                    <a:pt x="72" y="148"/>
                  </a:lnTo>
                  <a:lnTo>
                    <a:pt x="72" y="148"/>
                  </a:lnTo>
                  <a:lnTo>
                    <a:pt x="76" y="144"/>
                  </a:lnTo>
                  <a:lnTo>
                    <a:pt x="76" y="144"/>
                  </a:lnTo>
                  <a:lnTo>
                    <a:pt x="76" y="148"/>
                  </a:lnTo>
                  <a:lnTo>
                    <a:pt x="80" y="148"/>
                  </a:lnTo>
                  <a:lnTo>
                    <a:pt x="80" y="148"/>
                  </a:lnTo>
                  <a:lnTo>
                    <a:pt x="80" y="144"/>
                  </a:lnTo>
                  <a:lnTo>
                    <a:pt x="80" y="144"/>
                  </a:lnTo>
                  <a:lnTo>
                    <a:pt x="84" y="144"/>
                  </a:lnTo>
                  <a:lnTo>
                    <a:pt x="84" y="140"/>
                  </a:lnTo>
                  <a:lnTo>
                    <a:pt x="88" y="140"/>
                  </a:lnTo>
                  <a:lnTo>
                    <a:pt x="92" y="140"/>
                  </a:lnTo>
                  <a:lnTo>
                    <a:pt x="92" y="140"/>
                  </a:lnTo>
                  <a:lnTo>
                    <a:pt x="92" y="96"/>
                  </a:lnTo>
                  <a:lnTo>
                    <a:pt x="92" y="9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83" name="Freeform 150"/>
            <p:cNvSpPr>
              <a:spLocks noEditPoints="1"/>
            </p:cNvSpPr>
            <p:nvPr/>
          </p:nvSpPr>
          <p:spPr bwMode="auto">
            <a:xfrm>
              <a:off x="6375400" y="3727450"/>
              <a:ext cx="69850" cy="57150"/>
            </a:xfrm>
            <a:custGeom>
              <a:avLst/>
              <a:gdLst>
                <a:gd name="T0" fmla="*/ 4 w 44"/>
                <a:gd name="T1" fmla="*/ 4 h 36"/>
                <a:gd name="T2" fmla="*/ 4 w 44"/>
                <a:gd name="T3" fmla="*/ 4 h 36"/>
                <a:gd name="T4" fmla="*/ 8 w 44"/>
                <a:gd name="T5" fmla="*/ 8 h 36"/>
                <a:gd name="T6" fmla="*/ 12 w 44"/>
                <a:gd name="T7" fmla="*/ 12 h 36"/>
                <a:gd name="T8" fmla="*/ 16 w 44"/>
                <a:gd name="T9" fmla="*/ 20 h 36"/>
                <a:gd name="T10" fmla="*/ 20 w 44"/>
                <a:gd name="T11" fmla="*/ 20 h 36"/>
                <a:gd name="T12" fmla="*/ 28 w 44"/>
                <a:gd name="T13" fmla="*/ 28 h 36"/>
                <a:gd name="T14" fmla="*/ 28 w 44"/>
                <a:gd name="T15" fmla="*/ 36 h 36"/>
                <a:gd name="T16" fmla="*/ 28 w 44"/>
                <a:gd name="T17" fmla="*/ 32 h 36"/>
                <a:gd name="T18" fmla="*/ 24 w 44"/>
                <a:gd name="T19" fmla="*/ 32 h 36"/>
                <a:gd name="T20" fmla="*/ 20 w 44"/>
                <a:gd name="T21" fmla="*/ 28 h 36"/>
                <a:gd name="T22" fmla="*/ 16 w 44"/>
                <a:gd name="T23" fmla="*/ 24 h 36"/>
                <a:gd name="T24" fmla="*/ 12 w 44"/>
                <a:gd name="T25" fmla="*/ 24 h 36"/>
                <a:gd name="T26" fmla="*/ 8 w 44"/>
                <a:gd name="T27" fmla="*/ 20 h 36"/>
                <a:gd name="T28" fmla="*/ 8 w 44"/>
                <a:gd name="T29" fmla="*/ 16 h 36"/>
                <a:gd name="T30" fmla="*/ 4 w 44"/>
                <a:gd name="T31" fmla="*/ 12 h 36"/>
                <a:gd name="T32" fmla="*/ 0 w 44"/>
                <a:gd name="T33" fmla="*/ 4 h 36"/>
                <a:gd name="T34" fmla="*/ 0 w 44"/>
                <a:gd name="T35" fmla="*/ 4 h 36"/>
                <a:gd name="T36" fmla="*/ 0 w 44"/>
                <a:gd name="T37" fmla="*/ 0 h 36"/>
                <a:gd name="T38" fmla="*/ 44 w 44"/>
                <a:gd name="T39" fmla="*/ 20 h 36"/>
                <a:gd name="T40" fmla="*/ 44 w 44"/>
                <a:gd name="T41" fmla="*/ 24 h 36"/>
                <a:gd name="T42" fmla="*/ 44 w 44"/>
                <a:gd name="T43" fmla="*/ 24 h 36"/>
                <a:gd name="T44" fmla="*/ 40 w 44"/>
                <a:gd name="T45" fmla="*/ 20 h 36"/>
                <a:gd name="T46" fmla="*/ 36 w 44"/>
                <a:gd name="T47" fmla="*/ 8 h 36"/>
                <a:gd name="T48" fmla="*/ 32 w 44"/>
                <a:gd name="T49" fmla="*/ 12 h 36"/>
                <a:gd name="T50" fmla="*/ 36 w 44"/>
                <a:gd name="T51" fmla="*/ 16 h 36"/>
                <a:gd name="T52" fmla="*/ 36 w 44"/>
                <a:gd name="T53" fmla="*/ 16 h 36"/>
                <a:gd name="T54" fmla="*/ 36 w 44"/>
                <a:gd name="T55" fmla="*/ 12 h 36"/>
                <a:gd name="T56" fmla="*/ 36 w 44"/>
                <a:gd name="T57" fmla="*/ 8 h 36"/>
                <a:gd name="T58" fmla="*/ 28 w 44"/>
                <a:gd name="T59" fmla="*/ 4 h 36"/>
                <a:gd name="T60" fmla="*/ 28 w 44"/>
                <a:gd name="T61" fmla="*/ 8 h 36"/>
                <a:gd name="T62" fmla="*/ 28 w 44"/>
                <a:gd name="T63" fmla="*/ 8 h 36"/>
                <a:gd name="T64" fmla="*/ 28 w 44"/>
                <a:gd name="T65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8" y="8"/>
                  </a:lnTo>
                  <a:lnTo>
                    <a:pt x="8" y="12"/>
                  </a:lnTo>
                  <a:lnTo>
                    <a:pt x="12" y="12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4" y="28"/>
                  </a:lnTo>
                  <a:lnTo>
                    <a:pt x="28" y="28"/>
                  </a:lnTo>
                  <a:lnTo>
                    <a:pt x="28" y="32"/>
                  </a:lnTo>
                  <a:lnTo>
                    <a:pt x="28" y="36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0" y="32"/>
                  </a:lnTo>
                  <a:lnTo>
                    <a:pt x="20" y="28"/>
                  </a:lnTo>
                  <a:lnTo>
                    <a:pt x="16" y="28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2" y="24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40" y="20"/>
                  </a:moveTo>
                  <a:lnTo>
                    <a:pt x="44" y="20"/>
                  </a:lnTo>
                  <a:lnTo>
                    <a:pt x="44" y="20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0" y="24"/>
                  </a:lnTo>
                  <a:lnTo>
                    <a:pt x="40" y="20"/>
                  </a:lnTo>
                  <a:lnTo>
                    <a:pt x="40" y="20"/>
                  </a:lnTo>
                  <a:close/>
                  <a:moveTo>
                    <a:pt x="36" y="8"/>
                  </a:moveTo>
                  <a:lnTo>
                    <a:pt x="32" y="12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6" y="8"/>
                  </a:lnTo>
                  <a:close/>
                  <a:moveTo>
                    <a:pt x="28" y="4"/>
                  </a:moveTo>
                  <a:lnTo>
                    <a:pt x="28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84" name="Freeform 151"/>
            <p:cNvSpPr>
              <a:spLocks noEditPoints="1"/>
            </p:cNvSpPr>
            <p:nvPr/>
          </p:nvSpPr>
          <p:spPr bwMode="auto">
            <a:xfrm>
              <a:off x="4117975" y="3536950"/>
              <a:ext cx="139700" cy="266700"/>
            </a:xfrm>
            <a:custGeom>
              <a:avLst/>
              <a:gdLst>
                <a:gd name="T0" fmla="*/ 24 w 88"/>
                <a:gd name="T1" fmla="*/ 164 h 168"/>
                <a:gd name="T2" fmla="*/ 40 w 88"/>
                <a:gd name="T3" fmla="*/ 160 h 168"/>
                <a:gd name="T4" fmla="*/ 48 w 88"/>
                <a:gd name="T5" fmla="*/ 152 h 168"/>
                <a:gd name="T6" fmla="*/ 48 w 88"/>
                <a:gd name="T7" fmla="*/ 144 h 168"/>
                <a:gd name="T8" fmla="*/ 52 w 88"/>
                <a:gd name="T9" fmla="*/ 140 h 168"/>
                <a:gd name="T10" fmla="*/ 60 w 88"/>
                <a:gd name="T11" fmla="*/ 120 h 168"/>
                <a:gd name="T12" fmla="*/ 68 w 88"/>
                <a:gd name="T13" fmla="*/ 96 h 168"/>
                <a:gd name="T14" fmla="*/ 72 w 88"/>
                <a:gd name="T15" fmla="*/ 84 h 168"/>
                <a:gd name="T16" fmla="*/ 76 w 88"/>
                <a:gd name="T17" fmla="*/ 68 h 168"/>
                <a:gd name="T18" fmla="*/ 80 w 88"/>
                <a:gd name="T19" fmla="*/ 56 h 168"/>
                <a:gd name="T20" fmla="*/ 80 w 88"/>
                <a:gd name="T21" fmla="*/ 48 h 168"/>
                <a:gd name="T22" fmla="*/ 80 w 88"/>
                <a:gd name="T23" fmla="*/ 44 h 168"/>
                <a:gd name="T24" fmla="*/ 88 w 88"/>
                <a:gd name="T25" fmla="*/ 48 h 168"/>
                <a:gd name="T26" fmla="*/ 88 w 88"/>
                <a:gd name="T27" fmla="*/ 44 h 168"/>
                <a:gd name="T28" fmla="*/ 84 w 88"/>
                <a:gd name="T29" fmla="*/ 36 h 168"/>
                <a:gd name="T30" fmla="*/ 88 w 88"/>
                <a:gd name="T31" fmla="*/ 28 h 168"/>
                <a:gd name="T32" fmla="*/ 84 w 88"/>
                <a:gd name="T33" fmla="*/ 12 h 168"/>
                <a:gd name="T34" fmla="*/ 80 w 88"/>
                <a:gd name="T35" fmla="*/ 4 h 168"/>
                <a:gd name="T36" fmla="*/ 76 w 88"/>
                <a:gd name="T37" fmla="*/ 4 h 168"/>
                <a:gd name="T38" fmla="*/ 72 w 88"/>
                <a:gd name="T39" fmla="*/ 8 h 168"/>
                <a:gd name="T40" fmla="*/ 72 w 88"/>
                <a:gd name="T41" fmla="*/ 12 h 168"/>
                <a:gd name="T42" fmla="*/ 68 w 88"/>
                <a:gd name="T43" fmla="*/ 20 h 168"/>
                <a:gd name="T44" fmla="*/ 64 w 88"/>
                <a:gd name="T45" fmla="*/ 20 h 168"/>
                <a:gd name="T46" fmla="*/ 64 w 88"/>
                <a:gd name="T47" fmla="*/ 28 h 168"/>
                <a:gd name="T48" fmla="*/ 60 w 88"/>
                <a:gd name="T49" fmla="*/ 28 h 168"/>
                <a:gd name="T50" fmla="*/ 60 w 88"/>
                <a:gd name="T51" fmla="*/ 36 h 168"/>
                <a:gd name="T52" fmla="*/ 56 w 88"/>
                <a:gd name="T53" fmla="*/ 36 h 168"/>
                <a:gd name="T54" fmla="*/ 52 w 88"/>
                <a:gd name="T55" fmla="*/ 36 h 168"/>
                <a:gd name="T56" fmla="*/ 52 w 88"/>
                <a:gd name="T57" fmla="*/ 40 h 168"/>
                <a:gd name="T58" fmla="*/ 52 w 88"/>
                <a:gd name="T59" fmla="*/ 44 h 168"/>
                <a:gd name="T60" fmla="*/ 48 w 88"/>
                <a:gd name="T61" fmla="*/ 40 h 168"/>
                <a:gd name="T62" fmla="*/ 44 w 88"/>
                <a:gd name="T63" fmla="*/ 48 h 168"/>
                <a:gd name="T64" fmla="*/ 40 w 88"/>
                <a:gd name="T65" fmla="*/ 44 h 168"/>
                <a:gd name="T66" fmla="*/ 32 w 88"/>
                <a:gd name="T67" fmla="*/ 48 h 168"/>
                <a:gd name="T68" fmla="*/ 32 w 88"/>
                <a:gd name="T69" fmla="*/ 48 h 168"/>
                <a:gd name="T70" fmla="*/ 24 w 88"/>
                <a:gd name="T71" fmla="*/ 52 h 168"/>
                <a:gd name="T72" fmla="*/ 16 w 88"/>
                <a:gd name="T73" fmla="*/ 52 h 168"/>
                <a:gd name="T74" fmla="*/ 12 w 88"/>
                <a:gd name="T75" fmla="*/ 68 h 168"/>
                <a:gd name="T76" fmla="*/ 12 w 88"/>
                <a:gd name="T77" fmla="*/ 76 h 168"/>
                <a:gd name="T78" fmla="*/ 16 w 88"/>
                <a:gd name="T79" fmla="*/ 88 h 168"/>
                <a:gd name="T80" fmla="*/ 16 w 88"/>
                <a:gd name="T81" fmla="*/ 96 h 168"/>
                <a:gd name="T82" fmla="*/ 12 w 88"/>
                <a:gd name="T83" fmla="*/ 104 h 168"/>
                <a:gd name="T84" fmla="*/ 4 w 88"/>
                <a:gd name="T85" fmla="*/ 112 h 168"/>
                <a:gd name="T86" fmla="*/ 0 w 88"/>
                <a:gd name="T87" fmla="*/ 124 h 168"/>
                <a:gd name="T88" fmla="*/ 4 w 88"/>
                <a:gd name="T89" fmla="*/ 136 h 168"/>
                <a:gd name="T90" fmla="*/ 4 w 88"/>
                <a:gd name="T91" fmla="*/ 140 h 168"/>
                <a:gd name="T92" fmla="*/ 4 w 88"/>
                <a:gd name="T93" fmla="*/ 148 h 168"/>
                <a:gd name="T94" fmla="*/ 4 w 88"/>
                <a:gd name="T95" fmla="*/ 156 h 168"/>
                <a:gd name="T96" fmla="*/ 12 w 88"/>
                <a:gd name="T97" fmla="*/ 160 h 168"/>
                <a:gd name="T98" fmla="*/ 16 w 88"/>
                <a:gd name="T99" fmla="*/ 164 h 168"/>
                <a:gd name="T100" fmla="*/ 20 w 88"/>
                <a:gd name="T101" fmla="*/ 168 h 168"/>
                <a:gd name="T102" fmla="*/ 72 w 88"/>
                <a:gd name="T103" fmla="*/ 12 h 168"/>
                <a:gd name="T104" fmla="*/ 68 w 88"/>
                <a:gd name="T105" fmla="*/ 16 h 168"/>
                <a:gd name="T106" fmla="*/ 68 w 88"/>
                <a:gd name="T107" fmla="*/ 16 h 168"/>
                <a:gd name="T108" fmla="*/ 68 w 88"/>
                <a:gd name="T109" fmla="*/ 16 h 168"/>
                <a:gd name="T110" fmla="*/ 64 w 88"/>
                <a:gd name="T111" fmla="*/ 16 h 168"/>
                <a:gd name="T112" fmla="*/ 80 w 88"/>
                <a:gd name="T113" fmla="*/ 60 h 168"/>
                <a:gd name="T114" fmla="*/ 84 w 88"/>
                <a:gd name="T115" fmla="*/ 6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" h="168">
                  <a:moveTo>
                    <a:pt x="20" y="168"/>
                  </a:moveTo>
                  <a:lnTo>
                    <a:pt x="20" y="168"/>
                  </a:lnTo>
                  <a:lnTo>
                    <a:pt x="24" y="168"/>
                  </a:lnTo>
                  <a:lnTo>
                    <a:pt x="24" y="164"/>
                  </a:lnTo>
                  <a:lnTo>
                    <a:pt x="28" y="164"/>
                  </a:lnTo>
                  <a:lnTo>
                    <a:pt x="36" y="160"/>
                  </a:lnTo>
                  <a:lnTo>
                    <a:pt x="36" y="160"/>
                  </a:lnTo>
                  <a:lnTo>
                    <a:pt x="40" y="160"/>
                  </a:lnTo>
                  <a:lnTo>
                    <a:pt x="44" y="160"/>
                  </a:lnTo>
                  <a:lnTo>
                    <a:pt x="44" y="160"/>
                  </a:lnTo>
                  <a:lnTo>
                    <a:pt x="44" y="156"/>
                  </a:lnTo>
                  <a:lnTo>
                    <a:pt x="48" y="152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4"/>
                  </a:lnTo>
                  <a:lnTo>
                    <a:pt x="48" y="144"/>
                  </a:lnTo>
                  <a:lnTo>
                    <a:pt x="52" y="144"/>
                  </a:lnTo>
                  <a:lnTo>
                    <a:pt x="52" y="140"/>
                  </a:lnTo>
                  <a:lnTo>
                    <a:pt x="52" y="140"/>
                  </a:lnTo>
                  <a:lnTo>
                    <a:pt x="52" y="140"/>
                  </a:lnTo>
                  <a:lnTo>
                    <a:pt x="56" y="136"/>
                  </a:lnTo>
                  <a:lnTo>
                    <a:pt x="56" y="128"/>
                  </a:lnTo>
                  <a:lnTo>
                    <a:pt x="56" y="124"/>
                  </a:lnTo>
                  <a:lnTo>
                    <a:pt x="60" y="120"/>
                  </a:lnTo>
                  <a:lnTo>
                    <a:pt x="60" y="116"/>
                  </a:lnTo>
                  <a:lnTo>
                    <a:pt x="64" y="112"/>
                  </a:lnTo>
                  <a:lnTo>
                    <a:pt x="68" y="100"/>
                  </a:lnTo>
                  <a:lnTo>
                    <a:pt x="68" y="96"/>
                  </a:lnTo>
                  <a:lnTo>
                    <a:pt x="68" y="92"/>
                  </a:lnTo>
                  <a:lnTo>
                    <a:pt x="72" y="88"/>
                  </a:lnTo>
                  <a:lnTo>
                    <a:pt x="72" y="88"/>
                  </a:lnTo>
                  <a:lnTo>
                    <a:pt x="72" y="84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6" y="72"/>
                  </a:lnTo>
                  <a:lnTo>
                    <a:pt x="76" y="68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80" y="60"/>
                  </a:lnTo>
                  <a:lnTo>
                    <a:pt x="80" y="56"/>
                  </a:lnTo>
                  <a:lnTo>
                    <a:pt x="80" y="56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48"/>
                  </a:lnTo>
                  <a:lnTo>
                    <a:pt x="80" y="48"/>
                  </a:lnTo>
                  <a:lnTo>
                    <a:pt x="80" y="48"/>
                  </a:lnTo>
                  <a:lnTo>
                    <a:pt x="80" y="44"/>
                  </a:lnTo>
                  <a:lnTo>
                    <a:pt x="80" y="44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84" y="48"/>
                  </a:lnTo>
                  <a:lnTo>
                    <a:pt x="88" y="48"/>
                  </a:lnTo>
                  <a:lnTo>
                    <a:pt x="88" y="48"/>
                  </a:lnTo>
                  <a:lnTo>
                    <a:pt x="88" y="44"/>
                  </a:lnTo>
                  <a:lnTo>
                    <a:pt x="88" y="44"/>
                  </a:lnTo>
                  <a:lnTo>
                    <a:pt x="88" y="44"/>
                  </a:lnTo>
                  <a:lnTo>
                    <a:pt x="88" y="40"/>
                  </a:lnTo>
                  <a:lnTo>
                    <a:pt x="88" y="40"/>
                  </a:lnTo>
                  <a:lnTo>
                    <a:pt x="88" y="36"/>
                  </a:lnTo>
                  <a:lnTo>
                    <a:pt x="84" y="36"/>
                  </a:lnTo>
                  <a:lnTo>
                    <a:pt x="88" y="32"/>
                  </a:lnTo>
                  <a:lnTo>
                    <a:pt x="88" y="32"/>
                  </a:lnTo>
                  <a:lnTo>
                    <a:pt x="84" y="28"/>
                  </a:lnTo>
                  <a:lnTo>
                    <a:pt x="88" y="28"/>
                  </a:lnTo>
                  <a:lnTo>
                    <a:pt x="88" y="20"/>
                  </a:lnTo>
                  <a:lnTo>
                    <a:pt x="84" y="16"/>
                  </a:lnTo>
                  <a:lnTo>
                    <a:pt x="84" y="12"/>
                  </a:lnTo>
                  <a:lnTo>
                    <a:pt x="84" y="12"/>
                  </a:lnTo>
                  <a:lnTo>
                    <a:pt x="84" y="12"/>
                  </a:lnTo>
                  <a:lnTo>
                    <a:pt x="80" y="8"/>
                  </a:lnTo>
                  <a:lnTo>
                    <a:pt x="80" y="8"/>
                  </a:lnTo>
                  <a:lnTo>
                    <a:pt x="80" y="4"/>
                  </a:lnTo>
                  <a:lnTo>
                    <a:pt x="80" y="4"/>
                  </a:lnTo>
                  <a:lnTo>
                    <a:pt x="80" y="0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6" y="8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2" y="12"/>
                  </a:lnTo>
                  <a:lnTo>
                    <a:pt x="72" y="16"/>
                  </a:lnTo>
                  <a:lnTo>
                    <a:pt x="72" y="20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68" y="24"/>
                  </a:lnTo>
                  <a:lnTo>
                    <a:pt x="64" y="24"/>
                  </a:lnTo>
                  <a:lnTo>
                    <a:pt x="64" y="24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60" y="20"/>
                  </a:lnTo>
                  <a:lnTo>
                    <a:pt x="60" y="24"/>
                  </a:lnTo>
                  <a:lnTo>
                    <a:pt x="64" y="28"/>
                  </a:lnTo>
                  <a:lnTo>
                    <a:pt x="64" y="28"/>
                  </a:lnTo>
                  <a:lnTo>
                    <a:pt x="64" y="28"/>
                  </a:lnTo>
                  <a:lnTo>
                    <a:pt x="64" y="28"/>
                  </a:lnTo>
                  <a:lnTo>
                    <a:pt x="60" y="28"/>
                  </a:lnTo>
                  <a:lnTo>
                    <a:pt x="60" y="32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0" y="36"/>
                  </a:lnTo>
                  <a:lnTo>
                    <a:pt x="60" y="32"/>
                  </a:lnTo>
                  <a:lnTo>
                    <a:pt x="60" y="32"/>
                  </a:lnTo>
                  <a:lnTo>
                    <a:pt x="60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2"/>
                  </a:lnTo>
                  <a:lnTo>
                    <a:pt x="52" y="36"/>
                  </a:lnTo>
                  <a:lnTo>
                    <a:pt x="56" y="36"/>
                  </a:lnTo>
                  <a:lnTo>
                    <a:pt x="52" y="36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4" y="44"/>
                  </a:lnTo>
                  <a:lnTo>
                    <a:pt x="44" y="48"/>
                  </a:lnTo>
                  <a:lnTo>
                    <a:pt x="44" y="48"/>
                  </a:lnTo>
                  <a:lnTo>
                    <a:pt x="44" y="48"/>
                  </a:lnTo>
                  <a:lnTo>
                    <a:pt x="44" y="48"/>
                  </a:lnTo>
                  <a:lnTo>
                    <a:pt x="40" y="48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36" y="48"/>
                  </a:lnTo>
                  <a:lnTo>
                    <a:pt x="36" y="44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32" y="52"/>
                  </a:lnTo>
                  <a:lnTo>
                    <a:pt x="32" y="48"/>
                  </a:lnTo>
                  <a:lnTo>
                    <a:pt x="32" y="52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28" y="48"/>
                  </a:lnTo>
                  <a:lnTo>
                    <a:pt x="28" y="48"/>
                  </a:lnTo>
                  <a:lnTo>
                    <a:pt x="24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16" y="52"/>
                  </a:lnTo>
                  <a:lnTo>
                    <a:pt x="16" y="56"/>
                  </a:lnTo>
                  <a:lnTo>
                    <a:pt x="16" y="60"/>
                  </a:lnTo>
                  <a:lnTo>
                    <a:pt x="16" y="64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2" y="72"/>
                  </a:lnTo>
                  <a:lnTo>
                    <a:pt x="12" y="76"/>
                  </a:lnTo>
                  <a:lnTo>
                    <a:pt x="12" y="80"/>
                  </a:lnTo>
                  <a:lnTo>
                    <a:pt x="16" y="84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88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6" y="96"/>
                  </a:lnTo>
                  <a:lnTo>
                    <a:pt x="12" y="100"/>
                  </a:lnTo>
                  <a:lnTo>
                    <a:pt x="12" y="104"/>
                  </a:lnTo>
                  <a:lnTo>
                    <a:pt x="12" y="104"/>
                  </a:lnTo>
                  <a:lnTo>
                    <a:pt x="12" y="104"/>
                  </a:lnTo>
                  <a:lnTo>
                    <a:pt x="8" y="108"/>
                  </a:lnTo>
                  <a:lnTo>
                    <a:pt x="8" y="112"/>
                  </a:lnTo>
                  <a:lnTo>
                    <a:pt x="8" y="112"/>
                  </a:lnTo>
                  <a:lnTo>
                    <a:pt x="4" y="112"/>
                  </a:lnTo>
                  <a:lnTo>
                    <a:pt x="4" y="116"/>
                  </a:lnTo>
                  <a:lnTo>
                    <a:pt x="4" y="120"/>
                  </a:lnTo>
                  <a:lnTo>
                    <a:pt x="0" y="120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8"/>
                  </a:lnTo>
                  <a:lnTo>
                    <a:pt x="0" y="132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4"/>
                  </a:lnTo>
                  <a:lnTo>
                    <a:pt x="4" y="148"/>
                  </a:lnTo>
                  <a:lnTo>
                    <a:pt x="4" y="152"/>
                  </a:lnTo>
                  <a:lnTo>
                    <a:pt x="4" y="152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8" y="156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4"/>
                  </a:lnTo>
                  <a:lnTo>
                    <a:pt x="16" y="164"/>
                  </a:lnTo>
                  <a:lnTo>
                    <a:pt x="16" y="164"/>
                  </a:lnTo>
                  <a:lnTo>
                    <a:pt x="16" y="164"/>
                  </a:lnTo>
                  <a:lnTo>
                    <a:pt x="16" y="168"/>
                  </a:lnTo>
                  <a:lnTo>
                    <a:pt x="20" y="168"/>
                  </a:lnTo>
                  <a:lnTo>
                    <a:pt x="20" y="168"/>
                  </a:lnTo>
                  <a:close/>
                  <a:moveTo>
                    <a:pt x="68" y="12"/>
                  </a:moveTo>
                  <a:lnTo>
                    <a:pt x="68" y="12"/>
                  </a:lnTo>
                  <a:lnTo>
                    <a:pt x="72" y="8"/>
                  </a:lnTo>
                  <a:lnTo>
                    <a:pt x="72" y="12"/>
                  </a:lnTo>
                  <a:lnTo>
                    <a:pt x="68" y="12"/>
                  </a:lnTo>
                  <a:lnTo>
                    <a:pt x="68" y="12"/>
                  </a:lnTo>
                  <a:close/>
                  <a:moveTo>
                    <a:pt x="68" y="16"/>
                  </a:moveTo>
                  <a:lnTo>
                    <a:pt x="68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8" y="16"/>
                  </a:lnTo>
                  <a:close/>
                  <a:moveTo>
                    <a:pt x="64" y="16"/>
                  </a:moveTo>
                  <a:lnTo>
                    <a:pt x="64" y="16"/>
                  </a:lnTo>
                  <a:lnTo>
                    <a:pt x="64" y="16"/>
                  </a:lnTo>
                  <a:lnTo>
                    <a:pt x="68" y="16"/>
                  </a:lnTo>
                  <a:lnTo>
                    <a:pt x="68" y="20"/>
                  </a:lnTo>
                  <a:lnTo>
                    <a:pt x="64" y="16"/>
                  </a:lnTo>
                  <a:lnTo>
                    <a:pt x="64" y="16"/>
                  </a:lnTo>
                  <a:lnTo>
                    <a:pt x="64" y="16"/>
                  </a:lnTo>
                  <a:lnTo>
                    <a:pt x="64" y="16"/>
                  </a:lnTo>
                  <a:close/>
                  <a:moveTo>
                    <a:pt x="80" y="64"/>
                  </a:move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4" y="60"/>
                  </a:lnTo>
                  <a:lnTo>
                    <a:pt x="84" y="56"/>
                  </a:lnTo>
                  <a:lnTo>
                    <a:pt x="84" y="60"/>
                  </a:lnTo>
                  <a:lnTo>
                    <a:pt x="84" y="60"/>
                  </a:lnTo>
                  <a:lnTo>
                    <a:pt x="80" y="6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85" name="Freeform 152"/>
            <p:cNvSpPr>
              <a:spLocks/>
            </p:cNvSpPr>
            <p:nvPr/>
          </p:nvSpPr>
          <p:spPr bwMode="auto">
            <a:xfrm>
              <a:off x="3887788" y="3511550"/>
              <a:ext cx="192088" cy="311150"/>
            </a:xfrm>
            <a:custGeom>
              <a:avLst/>
              <a:gdLst>
                <a:gd name="T0" fmla="*/ 21 w 121"/>
                <a:gd name="T1" fmla="*/ 120 h 196"/>
                <a:gd name="T2" fmla="*/ 25 w 121"/>
                <a:gd name="T3" fmla="*/ 116 h 196"/>
                <a:gd name="T4" fmla="*/ 25 w 121"/>
                <a:gd name="T5" fmla="*/ 108 h 196"/>
                <a:gd name="T6" fmla="*/ 25 w 121"/>
                <a:gd name="T7" fmla="*/ 100 h 196"/>
                <a:gd name="T8" fmla="*/ 29 w 121"/>
                <a:gd name="T9" fmla="*/ 92 h 196"/>
                <a:gd name="T10" fmla="*/ 29 w 121"/>
                <a:gd name="T11" fmla="*/ 84 h 196"/>
                <a:gd name="T12" fmla="*/ 29 w 121"/>
                <a:gd name="T13" fmla="*/ 76 h 196"/>
                <a:gd name="T14" fmla="*/ 16 w 121"/>
                <a:gd name="T15" fmla="*/ 72 h 196"/>
                <a:gd name="T16" fmla="*/ 8 w 121"/>
                <a:gd name="T17" fmla="*/ 68 h 196"/>
                <a:gd name="T18" fmla="*/ 0 w 121"/>
                <a:gd name="T19" fmla="*/ 56 h 196"/>
                <a:gd name="T20" fmla="*/ 21 w 121"/>
                <a:gd name="T21" fmla="*/ 44 h 196"/>
                <a:gd name="T22" fmla="*/ 37 w 121"/>
                <a:gd name="T23" fmla="*/ 44 h 196"/>
                <a:gd name="T24" fmla="*/ 41 w 121"/>
                <a:gd name="T25" fmla="*/ 48 h 196"/>
                <a:gd name="T26" fmla="*/ 49 w 121"/>
                <a:gd name="T27" fmla="*/ 52 h 196"/>
                <a:gd name="T28" fmla="*/ 45 w 121"/>
                <a:gd name="T29" fmla="*/ 64 h 196"/>
                <a:gd name="T30" fmla="*/ 53 w 121"/>
                <a:gd name="T31" fmla="*/ 72 h 196"/>
                <a:gd name="T32" fmla="*/ 57 w 121"/>
                <a:gd name="T33" fmla="*/ 80 h 196"/>
                <a:gd name="T34" fmla="*/ 61 w 121"/>
                <a:gd name="T35" fmla="*/ 68 h 196"/>
                <a:gd name="T36" fmla="*/ 65 w 121"/>
                <a:gd name="T37" fmla="*/ 56 h 196"/>
                <a:gd name="T38" fmla="*/ 65 w 121"/>
                <a:gd name="T39" fmla="*/ 52 h 196"/>
                <a:gd name="T40" fmla="*/ 61 w 121"/>
                <a:gd name="T41" fmla="*/ 44 h 196"/>
                <a:gd name="T42" fmla="*/ 53 w 121"/>
                <a:gd name="T43" fmla="*/ 36 h 196"/>
                <a:gd name="T44" fmla="*/ 65 w 121"/>
                <a:gd name="T45" fmla="*/ 12 h 196"/>
                <a:gd name="T46" fmla="*/ 69 w 121"/>
                <a:gd name="T47" fmla="*/ 12 h 196"/>
                <a:gd name="T48" fmla="*/ 77 w 121"/>
                <a:gd name="T49" fmla="*/ 12 h 196"/>
                <a:gd name="T50" fmla="*/ 81 w 121"/>
                <a:gd name="T51" fmla="*/ 12 h 196"/>
                <a:gd name="T52" fmla="*/ 89 w 121"/>
                <a:gd name="T53" fmla="*/ 8 h 196"/>
                <a:gd name="T54" fmla="*/ 97 w 121"/>
                <a:gd name="T55" fmla="*/ 8 h 196"/>
                <a:gd name="T56" fmla="*/ 109 w 121"/>
                <a:gd name="T57" fmla="*/ 4 h 196"/>
                <a:gd name="T58" fmla="*/ 117 w 121"/>
                <a:gd name="T59" fmla="*/ 0 h 196"/>
                <a:gd name="T60" fmla="*/ 121 w 121"/>
                <a:gd name="T61" fmla="*/ 4 h 196"/>
                <a:gd name="T62" fmla="*/ 121 w 121"/>
                <a:gd name="T63" fmla="*/ 8 h 196"/>
                <a:gd name="T64" fmla="*/ 121 w 121"/>
                <a:gd name="T65" fmla="*/ 20 h 196"/>
                <a:gd name="T66" fmla="*/ 121 w 121"/>
                <a:gd name="T67" fmla="*/ 28 h 196"/>
                <a:gd name="T68" fmla="*/ 117 w 121"/>
                <a:gd name="T69" fmla="*/ 44 h 196"/>
                <a:gd name="T70" fmla="*/ 121 w 121"/>
                <a:gd name="T71" fmla="*/ 48 h 196"/>
                <a:gd name="T72" fmla="*/ 117 w 121"/>
                <a:gd name="T73" fmla="*/ 52 h 196"/>
                <a:gd name="T74" fmla="*/ 117 w 121"/>
                <a:gd name="T75" fmla="*/ 56 h 196"/>
                <a:gd name="T76" fmla="*/ 113 w 121"/>
                <a:gd name="T77" fmla="*/ 68 h 196"/>
                <a:gd name="T78" fmla="*/ 101 w 121"/>
                <a:gd name="T79" fmla="*/ 76 h 196"/>
                <a:gd name="T80" fmla="*/ 81 w 121"/>
                <a:gd name="T81" fmla="*/ 84 h 196"/>
                <a:gd name="T82" fmla="*/ 77 w 121"/>
                <a:gd name="T83" fmla="*/ 88 h 196"/>
                <a:gd name="T84" fmla="*/ 69 w 121"/>
                <a:gd name="T85" fmla="*/ 96 h 196"/>
                <a:gd name="T86" fmla="*/ 57 w 121"/>
                <a:gd name="T87" fmla="*/ 104 h 196"/>
                <a:gd name="T88" fmla="*/ 49 w 121"/>
                <a:gd name="T89" fmla="*/ 108 h 196"/>
                <a:gd name="T90" fmla="*/ 49 w 121"/>
                <a:gd name="T91" fmla="*/ 112 h 196"/>
                <a:gd name="T92" fmla="*/ 49 w 121"/>
                <a:gd name="T93" fmla="*/ 124 h 196"/>
                <a:gd name="T94" fmla="*/ 53 w 121"/>
                <a:gd name="T95" fmla="*/ 140 h 196"/>
                <a:gd name="T96" fmla="*/ 57 w 121"/>
                <a:gd name="T97" fmla="*/ 140 h 196"/>
                <a:gd name="T98" fmla="*/ 57 w 121"/>
                <a:gd name="T99" fmla="*/ 148 h 196"/>
                <a:gd name="T100" fmla="*/ 53 w 121"/>
                <a:gd name="T101" fmla="*/ 156 h 196"/>
                <a:gd name="T102" fmla="*/ 53 w 121"/>
                <a:gd name="T103" fmla="*/ 164 h 196"/>
                <a:gd name="T104" fmla="*/ 25 w 121"/>
                <a:gd name="T105" fmla="*/ 180 h 196"/>
                <a:gd name="T106" fmla="*/ 16 w 121"/>
                <a:gd name="T107" fmla="*/ 184 h 196"/>
                <a:gd name="T108" fmla="*/ 21 w 121"/>
                <a:gd name="T109" fmla="*/ 188 h 196"/>
                <a:gd name="T110" fmla="*/ 21 w 121"/>
                <a:gd name="T111" fmla="*/ 196 h 196"/>
                <a:gd name="T112" fmla="*/ 12 w 121"/>
                <a:gd name="T113" fmla="*/ 196 h 196"/>
                <a:gd name="T114" fmla="*/ 12 w 121"/>
                <a:gd name="T115" fmla="*/ 188 h 196"/>
                <a:gd name="T116" fmla="*/ 12 w 121"/>
                <a:gd name="T117" fmla="*/ 176 h 196"/>
                <a:gd name="T118" fmla="*/ 12 w 121"/>
                <a:gd name="T119" fmla="*/ 160 h 196"/>
                <a:gd name="T120" fmla="*/ 8 w 121"/>
                <a:gd name="T121" fmla="*/ 144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1" h="196">
                  <a:moveTo>
                    <a:pt x="8" y="144"/>
                  </a:moveTo>
                  <a:lnTo>
                    <a:pt x="21" y="132"/>
                  </a:lnTo>
                  <a:lnTo>
                    <a:pt x="21" y="128"/>
                  </a:lnTo>
                  <a:lnTo>
                    <a:pt x="21" y="124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21" y="116"/>
                  </a:lnTo>
                  <a:lnTo>
                    <a:pt x="25" y="116"/>
                  </a:lnTo>
                  <a:lnTo>
                    <a:pt x="25" y="116"/>
                  </a:lnTo>
                  <a:lnTo>
                    <a:pt x="25" y="112"/>
                  </a:lnTo>
                  <a:lnTo>
                    <a:pt x="29" y="112"/>
                  </a:lnTo>
                  <a:lnTo>
                    <a:pt x="29" y="108"/>
                  </a:lnTo>
                  <a:lnTo>
                    <a:pt x="25" y="108"/>
                  </a:lnTo>
                  <a:lnTo>
                    <a:pt x="25" y="108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5" y="100"/>
                  </a:lnTo>
                  <a:lnTo>
                    <a:pt x="25" y="100"/>
                  </a:lnTo>
                  <a:lnTo>
                    <a:pt x="25" y="100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5" y="92"/>
                  </a:lnTo>
                  <a:lnTo>
                    <a:pt x="29" y="88"/>
                  </a:lnTo>
                  <a:lnTo>
                    <a:pt x="29" y="84"/>
                  </a:lnTo>
                  <a:lnTo>
                    <a:pt x="29" y="84"/>
                  </a:lnTo>
                  <a:lnTo>
                    <a:pt x="29" y="84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29" y="76"/>
                  </a:lnTo>
                  <a:lnTo>
                    <a:pt x="29" y="76"/>
                  </a:lnTo>
                  <a:lnTo>
                    <a:pt x="29" y="76"/>
                  </a:lnTo>
                  <a:lnTo>
                    <a:pt x="29" y="76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1" y="72"/>
                  </a:lnTo>
                  <a:lnTo>
                    <a:pt x="16" y="72"/>
                  </a:lnTo>
                  <a:lnTo>
                    <a:pt x="16" y="68"/>
                  </a:lnTo>
                  <a:lnTo>
                    <a:pt x="12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64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0" y="56"/>
                  </a:lnTo>
                  <a:lnTo>
                    <a:pt x="0" y="52"/>
                  </a:lnTo>
                  <a:lnTo>
                    <a:pt x="4" y="52"/>
                  </a:lnTo>
                  <a:lnTo>
                    <a:pt x="8" y="52"/>
                  </a:lnTo>
                  <a:lnTo>
                    <a:pt x="21" y="48"/>
                  </a:lnTo>
                  <a:lnTo>
                    <a:pt x="21" y="44"/>
                  </a:lnTo>
                  <a:lnTo>
                    <a:pt x="29" y="44"/>
                  </a:lnTo>
                  <a:lnTo>
                    <a:pt x="33" y="40"/>
                  </a:lnTo>
                  <a:lnTo>
                    <a:pt x="37" y="40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37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5" y="44"/>
                  </a:lnTo>
                  <a:lnTo>
                    <a:pt x="45" y="44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49" y="52"/>
                  </a:lnTo>
                  <a:lnTo>
                    <a:pt x="49" y="56"/>
                  </a:lnTo>
                  <a:lnTo>
                    <a:pt x="49" y="56"/>
                  </a:lnTo>
                  <a:lnTo>
                    <a:pt x="45" y="60"/>
                  </a:lnTo>
                  <a:lnTo>
                    <a:pt x="45" y="60"/>
                  </a:lnTo>
                  <a:lnTo>
                    <a:pt x="45" y="64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9" y="72"/>
                  </a:lnTo>
                  <a:lnTo>
                    <a:pt x="49" y="72"/>
                  </a:lnTo>
                  <a:lnTo>
                    <a:pt x="53" y="72"/>
                  </a:lnTo>
                  <a:lnTo>
                    <a:pt x="53" y="76"/>
                  </a:lnTo>
                  <a:lnTo>
                    <a:pt x="57" y="76"/>
                  </a:lnTo>
                  <a:lnTo>
                    <a:pt x="53" y="76"/>
                  </a:lnTo>
                  <a:lnTo>
                    <a:pt x="53" y="80"/>
                  </a:lnTo>
                  <a:lnTo>
                    <a:pt x="57" y="80"/>
                  </a:lnTo>
                  <a:lnTo>
                    <a:pt x="57" y="76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57" y="68"/>
                  </a:lnTo>
                  <a:lnTo>
                    <a:pt x="61" y="68"/>
                  </a:lnTo>
                  <a:lnTo>
                    <a:pt x="61" y="64"/>
                  </a:lnTo>
                  <a:lnTo>
                    <a:pt x="65" y="64"/>
                  </a:lnTo>
                  <a:lnTo>
                    <a:pt x="65" y="64"/>
                  </a:lnTo>
                  <a:lnTo>
                    <a:pt x="65" y="60"/>
                  </a:lnTo>
                  <a:lnTo>
                    <a:pt x="65" y="56"/>
                  </a:lnTo>
                  <a:lnTo>
                    <a:pt x="65" y="56"/>
                  </a:lnTo>
                  <a:lnTo>
                    <a:pt x="61" y="56"/>
                  </a:lnTo>
                  <a:lnTo>
                    <a:pt x="65" y="56"/>
                  </a:lnTo>
                  <a:lnTo>
                    <a:pt x="65" y="56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48"/>
                  </a:lnTo>
                  <a:lnTo>
                    <a:pt x="65" y="48"/>
                  </a:lnTo>
                  <a:lnTo>
                    <a:pt x="61" y="44"/>
                  </a:lnTo>
                  <a:lnTo>
                    <a:pt x="61" y="40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7" y="36"/>
                  </a:lnTo>
                  <a:lnTo>
                    <a:pt x="53" y="36"/>
                  </a:lnTo>
                  <a:lnTo>
                    <a:pt x="49" y="32"/>
                  </a:lnTo>
                  <a:lnTo>
                    <a:pt x="49" y="20"/>
                  </a:lnTo>
                  <a:lnTo>
                    <a:pt x="49" y="12"/>
                  </a:lnTo>
                  <a:lnTo>
                    <a:pt x="61" y="12"/>
                  </a:lnTo>
                  <a:lnTo>
                    <a:pt x="65" y="12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5" y="12"/>
                  </a:lnTo>
                  <a:lnTo>
                    <a:pt x="69" y="12"/>
                  </a:lnTo>
                  <a:lnTo>
                    <a:pt x="69" y="12"/>
                  </a:lnTo>
                  <a:lnTo>
                    <a:pt x="69" y="12"/>
                  </a:lnTo>
                  <a:lnTo>
                    <a:pt x="73" y="12"/>
                  </a:lnTo>
                  <a:lnTo>
                    <a:pt x="73" y="12"/>
                  </a:lnTo>
                  <a:lnTo>
                    <a:pt x="73" y="1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5" y="12"/>
                  </a:lnTo>
                  <a:lnTo>
                    <a:pt x="85" y="12"/>
                  </a:lnTo>
                  <a:lnTo>
                    <a:pt x="89" y="12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7" y="8"/>
                  </a:lnTo>
                  <a:lnTo>
                    <a:pt x="97" y="8"/>
                  </a:lnTo>
                  <a:lnTo>
                    <a:pt x="101" y="8"/>
                  </a:lnTo>
                  <a:lnTo>
                    <a:pt x="105" y="8"/>
                  </a:lnTo>
                  <a:lnTo>
                    <a:pt x="105" y="8"/>
                  </a:lnTo>
                  <a:lnTo>
                    <a:pt x="109" y="8"/>
                  </a:lnTo>
                  <a:lnTo>
                    <a:pt x="109" y="4"/>
                  </a:lnTo>
                  <a:lnTo>
                    <a:pt x="113" y="4"/>
                  </a:lnTo>
                  <a:lnTo>
                    <a:pt x="113" y="4"/>
                  </a:lnTo>
                  <a:lnTo>
                    <a:pt x="117" y="4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4"/>
                  </a:lnTo>
                  <a:lnTo>
                    <a:pt x="121" y="4"/>
                  </a:lnTo>
                  <a:lnTo>
                    <a:pt x="121" y="4"/>
                  </a:lnTo>
                  <a:lnTo>
                    <a:pt x="121" y="8"/>
                  </a:lnTo>
                  <a:lnTo>
                    <a:pt x="121" y="8"/>
                  </a:lnTo>
                  <a:lnTo>
                    <a:pt x="121" y="8"/>
                  </a:lnTo>
                  <a:lnTo>
                    <a:pt x="121" y="12"/>
                  </a:lnTo>
                  <a:lnTo>
                    <a:pt x="121" y="12"/>
                  </a:lnTo>
                  <a:lnTo>
                    <a:pt x="121" y="16"/>
                  </a:lnTo>
                  <a:lnTo>
                    <a:pt x="121" y="20"/>
                  </a:lnTo>
                  <a:lnTo>
                    <a:pt x="121" y="20"/>
                  </a:lnTo>
                  <a:lnTo>
                    <a:pt x="121" y="20"/>
                  </a:lnTo>
                  <a:lnTo>
                    <a:pt x="121" y="24"/>
                  </a:lnTo>
                  <a:lnTo>
                    <a:pt x="121" y="24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40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17" y="44"/>
                  </a:lnTo>
                  <a:lnTo>
                    <a:pt x="121" y="44"/>
                  </a:lnTo>
                  <a:lnTo>
                    <a:pt x="121" y="44"/>
                  </a:lnTo>
                  <a:lnTo>
                    <a:pt x="121" y="48"/>
                  </a:lnTo>
                  <a:lnTo>
                    <a:pt x="121" y="52"/>
                  </a:lnTo>
                  <a:lnTo>
                    <a:pt x="121" y="52"/>
                  </a:lnTo>
                  <a:lnTo>
                    <a:pt x="121" y="52"/>
                  </a:lnTo>
                  <a:lnTo>
                    <a:pt x="121" y="52"/>
                  </a:lnTo>
                  <a:lnTo>
                    <a:pt x="117" y="52"/>
                  </a:lnTo>
                  <a:lnTo>
                    <a:pt x="117" y="56"/>
                  </a:lnTo>
                  <a:lnTo>
                    <a:pt x="117" y="56"/>
                  </a:lnTo>
                  <a:lnTo>
                    <a:pt x="117" y="56"/>
                  </a:lnTo>
                  <a:lnTo>
                    <a:pt x="121" y="56"/>
                  </a:lnTo>
                  <a:lnTo>
                    <a:pt x="117" y="56"/>
                  </a:lnTo>
                  <a:lnTo>
                    <a:pt x="117" y="60"/>
                  </a:lnTo>
                  <a:lnTo>
                    <a:pt x="117" y="60"/>
                  </a:lnTo>
                  <a:lnTo>
                    <a:pt x="113" y="64"/>
                  </a:lnTo>
                  <a:lnTo>
                    <a:pt x="113" y="64"/>
                  </a:lnTo>
                  <a:lnTo>
                    <a:pt x="113" y="68"/>
                  </a:lnTo>
                  <a:lnTo>
                    <a:pt x="109" y="68"/>
                  </a:lnTo>
                  <a:lnTo>
                    <a:pt x="109" y="68"/>
                  </a:lnTo>
                  <a:lnTo>
                    <a:pt x="101" y="76"/>
                  </a:lnTo>
                  <a:lnTo>
                    <a:pt x="101" y="76"/>
                  </a:lnTo>
                  <a:lnTo>
                    <a:pt x="101" y="76"/>
                  </a:lnTo>
                  <a:lnTo>
                    <a:pt x="93" y="80"/>
                  </a:lnTo>
                  <a:lnTo>
                    <a:pt x="89" y="80"/>
                  </a:lnTo>
                  <a:lnTo>
                    <a:pt x="89" y="80"/>
                  </a:lnTo>
                  <a:lnTo>
                    <a:pt x="85" y="80"/>
                  </a:lnTo>
                  <a:lnTo>
                    <a:pt x="81" y="84"/>
                  </a:lnTo>
                  <a:lnTo>
                    <a:pt x="81" y="84"/>
                  </a:lnTo>
                  <a:lnTo>
                    <a:pt x="81" y="84"/>
                  </a:lnTo>
                  <a:lnTo>
                    <a:pt x="77" y="88"/>
                  </a:lnTo>
                  <a:lnTo>
                    <a:pt x="77" y="88"/>
                  </a:lnTo>
                  <a:lnTo>
                    <a:pt x="77" y="88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5" y="96"/>
                  </a:lnTo>
                  <a:lnTo>
                    <a:pt x="65" y="100"/>
                  </a:lnTo>
                  <a:lnTo>
                    <a:pt x="65" y="100"/>
                  </a:lnTo>
                  <a:lnTo>
                    <a:pt x="65" y="100"/>
                  </a:lnTo>
                  <a:lnTo>
                    <a:pt x="57" y="104"/>
                  </a:lnTo>
                  <a:lnTo>
                    <a:pt x="57" y="108"/>
                  </a:lnTo>
                  <a:lnTo>
                    <a:pt x="57" y="108"/>
                  </a:lnTo>
                  <a:lnTo>
                    <a:pt x="53" y="108"/>
                  </a:lnTo>
                  <a:lnTo>
                    <a:pt x="53" y="108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49" y="112"/>
                  </a:lnTo>
                  <a:lnTo>
                    <a:pt x="49" y="116"/>
                  </a:lnTo>
                  <a:lnTo>
                    <a:pt x="49" y="116"/>
                  </a:lnTo>
                  <a:lnTo>
                    <a:pt x="49" y="124"/>
                  </a:lnTo>
                  <a:lnTo>
                    <a:pt x="49" y="124"/>
                  </a:lnTo>
                  <a:lnTo>
                    <a:pt x="49" y="124"/>
                  </a:lnTo>
                  <a:lnTo>
                    <a:pt x="49" y="124"/>
                  </a:lnTo>
                  <a:lnTo>
                    <a:pt x="53" y="128"/>
                  </a:lnTo>
                  <a:lnTo>
                    <a:pt x="53" y="132"/>
                  </a:lnTo>
                  <a:lnTo>
                    <a:pt x="53" y="132"/>
                  </a:lnTo>
                  <a:lnTo>
                    <a:pt x="53" y="140"/>
                  </a:lnTo>
                  <a:lnTo>
                    <a:pt x="53" y="144"/>
                  </a:lnTo>
                  <a:lnTo>
                    <a:pt x="53" y="144"/>
                  </a:lnTo>
                  <a:lnTo>
                    <a:pt x="53" y="140"/>
                  </a:lnTo>
                  <a:lnTo>
                    <a:pt x="57" y="136"/>
                  </a:lnTo>
                  <a:lnTo>
                    <a:pt x="57" y="140"/>
                  </a:lnTo>
                  <a:lnTo>
                    <a:pt x="57" y="140"/>
                  </a:lnTo>
                  <a:lnTo>
                    <a:pt x="57" y="144"/>
                  </a:lnTo>
                  <a:lnTo>
                    <a:pt x="53" y="144"/>
                  </a:lnTo>
                  <a:lnTo>
                    <a:pt x="53" y="148"/>
                  </a:lnTo>
                  <a:lnTo>
                    <a:pt x="57" y="148"/>
                  </a:lnTo>
                  <a:lnTo>
                    <a:pt x="53" y="152"/>
                  </a:lnTo>
                  <a:lnTo>
                    <a:pt x="53" y="152"/>
                  </a:lnTo>
                  <a:lnTo>
                    <a:pt x="53" y="156"/>
                  </a:lnTo>
                  <a:lnTo>
                    <a:pt x="53" y="156"/>
                  </a:lnTo>
                  <a:lnTo>
                    <a:pt x="53" y="156"/>
                  </a:lnTo>
                  <a:lnTo>
                    <a:pt x="53" y="160"/>
                  </a:lnTo>
                  <a:lnTo>
                    <a:pt x="53" y="160"/>
                  </a:lnTo>
                  <a:lnTo>
                    <a:pt x="53" y="160"/>
                  </a:lnTo>
                  <a:lnTo>
                    <a:pt x="53" y="164"/>
                  </a:lnTo>
                  <a:lnTo>
                    <a:pt x="53" y="164"/>
                  </a:lnTo>
                  <a:lnTo>
                    <a:pt x="49" y="168"/>
                  </a:lnTo>
                  <a:lnTo>
                    <a:pt x="41" y="172"/>
                  </a:lnTo>
                  <a:lnTo>
                    <a:pt x="29" y="176"/>
                  </a:lnTo>
                  <a:lnTo>
                    <a:pt x="25" y="180"/>
                  </a:lnTo>
                  <a:lnTo>
                    <a:pt x="25" y="180"/>
                  </a:lnTo>
                  <a:lnTo>
                    <a:pt x="21" y="180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6" y="184"/>
                  </a:lnTo>
                  <a:lnTo>
                    <a:pt x="16" y="184"/>
                  </a:lnTo>
                  <a:lnTo>
                    <a:pt x="16" y="188"/>
                  </a:lnTo>
                  <a:lnTo>
                    <a:pt x="21" y="188"/>
                  </a:lnTo>
                  <a:lnTo>
                    <a:pt x="21" y="192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1" y="192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16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6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8"/>
                  </a:lnTo>
                  <a:lnTo>
                    <a:pt x="12" y="184"/>
                  </a:lnTo>
                  <a:lnTo>
                    <a:pt x="12" y="180"/>
                  </a:lnTo>
                  <a:lnTo>
                    <a:pt x="12" y="176"/>
                  </a:lnTo>
                  <a:lnTo>
                    <a:pt x="12" y="168"/>
                  </a:lnTo>
                  <a:lnTo>
                    <a:pt x="12" y="164"/>
                  </a:lnTo>
                  <a:lnTo>
                    <a:pt x="12" y="160"/>
                  </a:lnTo>
                  <a:lnTo>
                    <a:pt x="8" y="160"/>
                  </a:lnTo>
                  <a:lnTo>
                    <a:pt x="12" y="160"/>
                  </a:lnTo>
                  <a:lnTo>
                    <a:pt x="12" y="152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4"/>
                  </a:lnTo>
                  <a:lnTo>
                    <a:pt x="8" y="14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86" name="Freeform 153"/>
            <p:cNvSpPr>
              <a:spLocks/>
            </p:cNvSpPr>
            <p:nvPr/>
          </p:nvSpPr>
          <p:spPr bwMode="auto">
            <a:xfrm>
              <a:off x="3881438" y="3797300"/>
              <a:ext cx="31750" cy="31750"/>
            </a:xfrm>
            <a:custGeom>
              <a:avLst/>
              <a:gdLst>
                <a:gd name="T0" fmla="*/ 16 w 20"/>
                <a:gd name="T1" fmla="*/ 8 h 20"/>
                <a:gd name="T2" fmla="*/ 16 w 20"/>
                <a:gd name="T3" fmla="*/ 8 h 20"/>
                <a:gd name="T4" fmla="*/ 16 w 20"/>
                <a:gd name="T5" fmla="*/ 8 h 20"/>
                <a:gd name="T6" fmla="*/ 16 w 20"/>
                <a:gd name="T7" fmla="*/ 8 h 20"/>
                <a:gd name="T8" fmla="*/ 20 w 20"/>
                <a:gd name="T9" fmla="*/ 8 h 20"/>
                <a:gd name="T10" fmla="*/ 16 w 20"/>
                <a:gd name="T11" fmla="*/ 12 h 20"/>
                <a:gd name="T12" fmla="*/ 16 w 20"/>
                <a:gd name="T13" fmla="*/ 12 h 20"/>
                <a:gd name="T14" fmla="*/ 16 w 20"/>
                <a:gd name="T15" fmla="*/ 16 h 20"/>
                <a:gd name="T16" fmla="*/ 16 w 20"/>
                <a:gd name="T17" fmla="*/ 16 h 20"/>
                <a:gd name="T18" fmla="*/ 16 w 20"/>
                <a:gd name="T19" fmla="*/ 16 h 20"/>
                <a:gd name="T20" fmla="*/ 16 w 20"/>
                <a:gd name="T21" fmla="*/ 16 h 20"/>
                <a:gd name="T22" fmla="*/ 16 w 20"/>
                <a:gd name="T23" fmla="*/ 20 h 20"/>
                <a:gd name="T24" fmla="*/ 16 w 20"/>
                <a:gd name="T25" fmla="*/ 20 h 20"/>
                <a:gd name="T26" fmla="*/ 12 w 20"/>
                <a:gd name="T27" fmla="*/ 20 h 20"/>
                <a:gd name="T28" fmla="*/ 8 w 20"/>
                <a:gd name="T29" fmla="*/ 20 h 20"/>
                <a:gd name="T30" fmla="*/ 4 w 20"/>
                <a:gd name="T31" fmla="*/ 20 h 20"/>
                <a:gd name="T32" fmla="*/ 4 w 20"/>
                <a:gd name="T33" fmla="*/ 16 h 20"/>
                <a:gd name="T34" fmla="*/ 0 w 20"/>
                <a:gd name="T35" fmla="*/ 16 h 20"/>
                <a:gd name="T36" fmla="*/ 0 w 20"/>
                <a:gd name="T37" fmla="*/ 12 h 20"/>
                <a:gd name="T38" fmla="*/ 4 w 20"/>
                <a:gd name="T39" fmla="*/ 12 h 20"/>
                <a:gd name="T40" fmla="*/ 4 w 20"/>
                <a:gd name="T41" fmla="*/ 4 h 20"/>
                <a:gd name="T42" fmla="*/ 4 w 20"/>
                <a:gd name="T43" fmla="*/ 4 h 20"/>
                <a:gd name="T44" fmla="*/ 8 w 20"/>
                <a:gd name="T45" fmla="*/ 0 h 20"/>
                <a:gd name="T46" fmla="*/ 12 w 20"/>
                <a:gd name="T47" fmla="*/ 4 h 20"/>
                <a:gd name="T48" fmla="*/ 12 w 20"/>
                <a:gd name="T49" fmla="*/ 4 h 20"/>
                <a:gd name="T50" fmla="*/ 16 w 20"/>
                <a:gd name="T51" fmla="*/ 8 h 20"/>
                <a:gd name="T52" fmla="*/ 16 w 20"/>
                <a:gd name="T53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" h="20">
                  <a:moveTo>
                    <a:pt x="16" y="8"/>
                  </a:move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20" y="8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4" y="12"/>
                  </a:lnTo>
                  <a:lnTo>
                    <a:pt x="4" y="4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8"/>
                  </a:lnTo>
                  <a:lnTo>
                    <a:pt x="16" y="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87" name="Freeform 154"/>
            <p:cNvSpPr>
              <a:spLocks noEditPoints="1"/>
            </p:cNvSpPr>
            <p:nvPr/>
          </p:nvSpPr>
          <p:spPr bwMode="auto">
            <a:xfrm>
              <a:off x="3621088" y="3733800"/>
              <a:ext cx="300038" cy="254000"/>
            </a:xfrm>
            <a:custGeom>
              <a:avLst/>
              <a:gdLst>
                <a:gd name="T0" fmla="*/ 0 w 189"/>
                <a:gd name="T1" fmla="*/ 76 h 160"/>
                <a:gd name="T2" fmla="*/ 8 w 189"/>
                <a:gd name="T3" fmla="*/ 76 h 160"/>
                <a:gd name="T4" fmla="*/ 20 w 189"/>
                <a:gd name="T5" fmla="*/ 84 h 160"/>
                <a:gd name="T6" fmla="*/ 28 w 189"/>
                <a:gd name="T7" fmla="*/ 84 h 160"/>
                <a:gd name="T8" fmla="*/ 32 w 189"/>
                <a:gd name="T9" fmla="*/ 76 h 160"/>
                <a:gd name="T10" fmla="*/ 44 w 189"/>
                <a:gd name="T11" fmla="*/ 36 h 160"/>
                <a:gd name="T12" fmla="*/ 48 w 189"/>
                <a:gd name="T13" fmla="*/ 56 h 160"/>
                <a:gd name="T14" fmla="*/ 60 w 189"/>
                <a:gd name="T15" fmla="*/ 52 h 160"/>
                <a:gd name="T16" fmla="*/ 72 w 189"/>
                <a:gd name="T17" fmla="*/ 48 h 160"/>
                <a:gd name="T18" fmla="*/ 84 w 189"/>
                <a:gd name="T19" fmla="*/ 40 h 160"/>
                <a:gd name="T20" fmla="*/ 96 w 189"/>
                <a:gd name="T21" fmla="*/ 44 h 160"/>
                <a:gd name="T22" fmla="*/ 108 w 189"/>
                <a:gd name="T23" fmla="*/ 44 h 160"/>
                <a:gd name="T24" fmla="*/ 108 w 189"/>
                <a:gd name="T25" fmla="*/ 32 h 160"/>
                <a:gd name="T26" fmla="*/ 116 w 189"/>
                <a:gd name="T27" fmla="*/ 28 h 160"/>
                <a:gd name="T28" fmla="*/ 120 w 189"/>
                <a:gd name="T29" fmla="*/ 24 h 160"/>
                <a:gd name="T30" fmla="*/ 124 w 189"/>
                <a:gd name="T31" fmla="*/ 16 h 160"/>
                <a:gd name="T32" fmla="*/ 132 w 189"/>
                <a:gd name="T33" fmla="*/ 12 h 160"/>
                <a:gd name="T34" fmla="*/ 140 w 189"/>
                <a:gd name="T35" fmla="*/ 8 h 160"/>
                <a:gd name="T36" fmla="*/ 148 w 189"/>
                <a:gd name="T37" fmla="*/ 4 h 160"/>
                <a:gd name="T38" fmla="*/ 156 w 189"/>
                <a:gd name="T39" fmla="*/ 0 h 160"/>
                <a:gd name="T40" fmla="*/ 164 w 189"/>
                <a:gd name="T41" fmla="*/ 4 h 160"/>
                <a:gd name="T42" fmla="*/ 176 w 189"/>
                <a:gd name="T43" fmla="*/ 8 h 160"/>
                <a:gd name="T44" fmla="*/ 180 w 189"/>
                <a:gd name="T45" fmla="*/ 20 h 160"/>
                <a:gd name="T46" fmla="*/ 180 w 189"/>
                <a:gd name="T47" fmla="*/ 44 h 160"/>
                <a:gd name="T48" fmla="*/ 168 w 189"/>
                <a:gd name="T49" fmla="*/ 44 h 160"/>
                <a:gd name="T50" fmla="*/ 168 w 189"/>
                <a:gd name="T51" fmla="*/ 56 h 160"/>
                <a:gd name="T52" fmla="*/ 180 w 189"/>
                <a:gd name="T53" fmla="*/ 60 h 160"/>
                <a:gd name="T54" fmla="*/ 189 w 189"/>
                <a:gd name="T55" fmla="*/ 56 h 160"/>
                <a:gd name="T56" fmla="*/ 189 w 189"/>
                <a:gd name="T57" fmla="*/ 68 h 160"/>
                <a:gd name="T58" fmla="*/ 176 w 189"/>
                <a:gd name="T59" fmla="*/ 84 h 160"/>
                <a:gd name="T60" fmla="*/ 168 w 189"/>
                <a:gd name="T61" fmla="*/ 88 h 160"/>
                <a:gd name="T62" fmla="*/ 164 w 189"/>
                <a:gd name="T63" fmla="*/ 96 h 160"/>
                <a:gd name="T64" fmla="*/ 148 w 189"/>
                <a:gd name="T65" fmla="*/ 116 h 160"/>
                <a:gd name="T66" fmla="*/ 132 w 189"/>
                <a:gd name="T67" fmla="*/ 132 h 160"/>
                <a:gd name="T68" fmla="*/ 116 w 189"/>
                <a:gd name="T69" fmla="*/ 144 h 160"/>
                <a:gd name="T70" fmla="*/ 108 w 189"/>
                <a:gd name="T71" fmla="*/ 144 h 160"/>
                <a:gd name="T72" fmla="*/ 100 w 189"/>
                <a:gd name="T73" fmla="*/ 152 h 160"/>
                <a:gd name="T74" fmla="*/ 92 w 189"/>
                <a:gd name="T75" fmla="*/ 152 h 160"/>
                <a:gd name="T76" fmla="*/ 72 w 189"/>
                <a:gd name="T77" fmla="*/ 152 h 160"/>
                <a:gd name="T78" fmla="*/ 60 w 189"/>
                <a:gd name="T79" fmla="*/ 152 h 160"/>
                <a:gd name="T80" fmla="*/ 56 w 189"/>
                <a:gd name="T81" fmla="*/ 156 h 160"/>
                <a:gd name="T82" fmla="*/ 44 w 189"/>
                <a:gd name="T83" fmla="*/ 156 h 160"/>
                <a:gd name="T84" fmla="*/ 36 w 189"/>
                <a:gd name="T85" fmla="*/ 160 h 160"/>
                <a:gd name="T86" fmla="*/ 24 w 189"/>
                <a:gd name="T87" fmla="*/ 152 h 160"/>
                <a:gd name="T88" fmla="*/ 20 w 189"/>
                <a:gd name="T89" fmla="*/ 152 h 160"/>
                <a:gd name="T90" fmla="*/ 16 w 189"/>
                <a:gd name="T91" fmla="*/ 148 h 160"/>
                <a:gd name="T92" fmla="*/ 12 w 189"/>
                <a:gd name="T93" fmla="*/ 136 h 160"/>
                <a:gd name="T94" fmla="*/ 16 w 189"/>
                <a:gd name="T95" fmla="*/ 132 h 160"/>
                <a:gd name="T96" fmla="*/ 12 w 189"/>
                <a:gd name="T97" fmla="*/ 112 h 160"/>
                <a:gd name="T98" fmla="*/ 4 w 189"/>
                <a:gd name="T99" fmla="*/ 84 h 160"/>
                <a:gd name="T100" fmla="*/ 124 w 189"/>
                <a:gd name="T101" fmla="*/ 100 h 160"/>
                <a:gd name="T102" fmla="*/ 132 w 189"/>
                <a:gd name="T103" fmla="*/ 104 h 160"/>
                <a:gd name="T104" fmla="*/ 140 w 189"/>
                <a:gd name="T105" fmla="*/ 100 h 160"/>
                <a:gd name="T106" fmla="*/ 144 w 189"/>
                <a:gd name="T107" fmla="*/ 92 h 160"/>
                <a:gd name="T108" fmla="*/ 144 w 189"/>
                <a:gd name="T109" fmla="*/ 80 h 160"/>
                <a:gd name="T110" fmla="*/ 136 w 189"/>
                <a:gd name="T111" fmla="*/ 80 h 160"/>
                <a:gd name="T112" fmla="*/ 124 w 189"/>
                <a:gd name="T113" fmla="*/ 84 h 160"/>
                <a:gd name="T114" fmla="*/ 120 w 189"/>
                <a:gd name="T115" fmla="*/ 9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9" h="160">
                  <a:moveTo>
                    <a:pt x="0" y="80"/>
                  </a:moveTo>
                  <a:lnTo>
                    <a:pt x="0" y="76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0" y="76"/>
                  </a:lnTo>
                  <a:lnTo>
                    <a:pt x="4" y="72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8" y="76"/>
                  </a:lnTo>
                  <a:lnTo>
                    <a:pt x="12" y="80"/>
                  </a:lnTo>
                  <a:lnTo>
                    <a:pt x="16" y="80"/>
                  </a:lnTo>
                  <a:lnTo>
                    <a:pt x="16" y="84"/>
                  </a:lnTo>
                  <a:lnTo>
                    <a:pt x="20" y="80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4" y="84"/>
                  </a:lnTo>
                  <a:lnTo>
                    <a:pt x="28" y="84"/>
                  </a:lnTo>
                  <a:lnTo>
                    <a:pt x="28" y="84"/>
                  </a:lnTo>
                  <a:lnTo>
                    <a:pt x="28" y="80"/>
                  </a:lnTo>
                  <a:lnTo>
                    <a:pt x="28" y="80"/>
                  </a:lnTo>
                  <a:lnTo>
                    <a:pt x="32" y="80"/>
                  </a:lnTo>
                  <a:lnTo>
                    <a:pt x="32" y="76"/>
                  </a:lnTo>
                  <a:lnTo>
                    <a:pt x="36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32"/>
                  </a:lnTo>
                  <a:lnTo>
                    <a:pt x="44" y="36"/>
                  </a:lnTo>
                  <a:lnTo>
                    <a:pt x="48" y="40"/>
                  </a:lnTo>
                  <a:lnTo>
                    <a:pt x="52" y="44"/>
                  </a:lnTo>
                  <a:lnTo>
                    <a:pt x="48" y="48"/>
                  </a:lnTo>
                  <a:lnTo>
                    <a:pt x="48" y="52"/>
                  </a:lnTo>
                  <a:lnTo>
                    <a:pt x="48" y="56"/>
                  </a:lnTo>
                  <a:lnTo>
                    <a:pt x="52" y="56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60" y="56"/>
                  </a:lnTo>
                  <a:lnTo>
                    <a:pt x="60" y="52"/>
                  </a:lnTo>
                  <a:lnTo>
                    <a:pt x="64" y="52"/>
                  </a:lnTo>
                  <a:lnTo>
                    <a:pt x="64" y="52"/>
                  </a:lnTo>
                  <a:lnTo>
                    <a:pt x="68" y="48"/>
                  </a:lnTo>
                  <a:lnTo>
                    <a:pt x="72" y="48"/>
                  </a:lnTo>
                  <a:lnTo>
                    <a:pt x="72" y="48"/>
                  </a:lnTo>
                  <a:lnTo>
                    <a:pt x="76" y="40"/>
                  </a:lnTo>
                  <a:lnTo>
                    <a:pt x="76" y="40"/>
                  </a:lnTo>
                  <a:lnTo>
                    <a:pt x="80" y="40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8" y="40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6" y="44"/>
                  </a:lnTo>
                  <a:lnTo>
                    <a:pt x="96" y="44"/>
                  </a:lnTo>
                  <a:lnTo>
                    <a:pt x="100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8" y="44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6"/>
                  </a:lnTo>
                  <a:lnTo>
                    <a:pt x="108" y="32"/>
                  </a:lnTo>
                  <a:lnTo>
                    <a:pt x="108" y="32"/>
                  </a:lnTo>
                  <a:lnTo>
                    <a:pt x="112" y="32"/>
                  </a:lnTo>
                  <a:lnTo>
                    <a:pt x="112" y="32"/>
                  </a:lnTo>
                  <a:lnTo>
                    <a:pt x="116" y="32"/>
                  </a:lnTo>
                  <a:lnTo>
                    <a:pt x="116" y="28"/>
                  </a:lnTo>
                  <a:lnTo>
                    <a:pt x="116" y="28"/>
                  </a:lnTo>
                  <a:lnTo>
                    <a:pt x="116" y="28"/>
                  </a:lnTo>
                  <a:lnTo>
                    <a:pt x="120" y="24"/>
                  </a:lnTo>
                  <a:lnTo>
                    <a:pt x="120" y="24"/>
                  </a:lnTo>
                  <a:lnTo>
                    <a:pt x="120" y="24"/>
                  </a:lnTo>
                  <a:lnTo>
                    <a:pt x="124" y="24"/>
                  </a:lnTo>
                  <a:lnTo>
                    <a:pt x="124" y="24"/>
                  </a:lnTo>
                  <a:lnTo>
                    <a:pt x="120" y="20"/>
                  </a:lnTo>
                  <a:lnTo>
                    <a:pt x="120" y="20"/>
                  </a:lnTo>
                  <a:lnTo>
                    <a:pt x="124" y="16"/>
                  </a:lnTo>
                  <a:lnTo>
                    <a:pt x="128" y="12"/>
                  </a:lnTo>
                  <a:lnTo>
                    <a:pt x="128" y="12"/>
                  </a:lnTo>
                  <a:lnTo>
                    <a:pt x="128" y="12"/>
                  </a:lnTo>
                  <a:lnTo>
                    <a:pt x="132" y="12"/>
                  </a:lnTo>
                  <a:lnTo>
                    <a:pt x="132" y="12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6" y="8"/>
                  </a:lnTo>
                  <a:lnTo>
                    <a:pt x="140" y="4"/>
                  </a:lnTo>
                  <a:lnTo>
                    <a:pt x="140" y="8"/>
                  </a:lnTo>
                  <a:lnTo>
                    <a:pt x="140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48" y="4"/>
                  </a:lnTo>
                  <a:lnTo>
                    <a:pt x="144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52" y="0"/>
                  </a:lnTo>
                  <a:lnTo>
                    <a:pt x="156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64" y="0"/>
                  </a:lnTo>
                  <a:lnTo>
                    <a:pt x="164" y="4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2" y="0"/>
                  </a:lnTo>
                  <a:lnTo>
                    <a:pt x="176" y="4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80" y="12"/>
                  </a:lnTo>
                  <a:lnTo>
                    <a:pt x="180" y="20"/>
                  </a:lnTo>
                  <a:lnTo>
                    <a:pt x="176" y="20"/>
                  </a:lnTo>
                  <a:lnTo>
                    <a:pt x="180" y="20"/>
                  </a:lnTo>
                  <a:lnTo>
                    <a:pt x="180" y="24"/>
                  </a:lnTo>
                  <a:lnTo>
                    <a:pt x="180" y="28"/>
                  </a:lnTo>
                  <a:lnTo>
                    <a:pt x="180" y="36"/>
                  </a:lnTo>
                  <a:lnTo>
                    <a:pt x="180" y="40"/>
                  </a:lnTo>
                  <a:lnTo>
                    <a:pt x="180" y="44"/>
                  </a:lnTo>
                  <a:lnTo>
                    <a:pt x="180" y="48"/>
                  </a:lnTo>
                  <a:lnTo>
                    <a:pt x="176" y="44"/>
                  </a:lnTo>
                  <a:lnTo>
                    <a:pt x="176" y="44"/>
                  </a:lnTo>
                  <a:lnTo>
                    <a:pt x="172" y="40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168" y="52"/>
                  </a:lnTo>
                  <a:lnTo>
                    <a:pt x="164" y="52"/>
                  </a:lnTo>
                  <a:lnTo>
                    <a:pt x="164" y="56"/>
                  </a:lnTo>
                  <a:lnTo>
                    <a:pt x="168" y="56"/>
                  </a:lnTo>
                  <a:lnTo>
                    <a:pt x="168" y="60"/>
                  </a:lnTo>
                  <a:lnTo>
                    <a:pt x="172" y="60"/>
                  </a:lnTo>
                  <a:lnTo>
                    <a:pt x="176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56"/>
                  </a:lnTo>
                  <a:lnTo>
                    <a:pt x="180" y="56"/>
                  </a:lnTo>
                  <a:lnTo>
                    <a:pt x="184" y="56"/>
                  </a:lnTo>
                  <a:lnTo>
                    <a:pt x="189" y="56"/>
                  </a:lnTo>
                  <a:lnTo>
                    <a:pt x="189" y="56"/>
                  </a:lnTo>
                  <a:lnTo>
                    <a:pt x="189" y="56"/>
                  </a:lnTo>
                  <a:lnTo>
                    <a:pt x="189" y="60"/>
                  </a:lnTo>
                  <a:lnTo>
                    <a:pt x="189" y="60"/>
                  </a:lnTo>
                  <a:lnTo>
                    <a:pt x="189" y="64"/>
                  </a:lnTo>
                  <a:lnTo>
                    <a:pt x="189" y="68"/>
                  </a:lnTo>
                  <a:lnTo>
                    <a:pt x="184" y="68"/>
                  </a:lnTo>
                  <a:lnTo>
                    <a:pt x="184" y="76"/>
                  </a:lnTo>
                  <a:lnTo>
                    <a:pt x="180" y="76"/>
                  </a:lnTo>
                  <a:lnTo>
                    <a:pt x="180" y="80"/>
                  </a:lnTo>
                  <a:lnTo>
                    <a:pt x="176" y="84"/>
                  </a:lnTo>
                  <a:lnTo>
                    <a:pt x="176" y="84"/>
                  </a:lnTo>
                  <a:lnTo>
                    <a:pt x="176" y="84"/>
                  </a:lnTo>
                  <a:lnTo>
                    <a:pt x="172" y="84"/>
                  </a:lnTo>
                  <a:lnTo>
                    <a:pt x="172" y="84"/>
                  </a:lnTo>
                  <a:lnTo>
                    <a:pt x="168" y="88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6"/>
                  </a:lnTo>
                  <a:lnTo>
                    <a:pt x="164" y="96"/>
                  </a:lnTo>
                  <a:lnTo>
                    <a:pt x="164" y="96"/>
                  </a:lnTo>
                  <a:lnTo>
                    <a:pt x="160" y="100"/>
                  </a:lnTo>
                  <a:lnTo>
                    <a:pt x="156" y="108"/>
                  </a:lnTo>
                  <a:lnTo>
                    <a:pt x="152" y="112"/>
                  </a:lnTo>
                  <a:lnTo>
                    <a:pt x="152" y="116"/>
                  </a:lnTo>
                  <a:lnTo>
                    <a:pt x="148" y="116"/>
                  </a:lnTo>
                  <a:lnTo>
                    <a:pt x="148" y="120"/>
                  </a:lnTo>
                  <a:lnTo>
                    <a:pt x="148" y="120"/>
                  </a:lnTo>
                  <a:lnTo>
                    <a:pt x="144" y="120"/>
                  </a:lnTo>
                  <a:lnTo>
                    <a:pt x="132" y="132"/>
                  </a:lnTo>
                  <a:lnTo>
                    <a:pt x="132" y="132"/>
                  </a:lnTo>
                  <a:lnTo>
                    <a:pt x="132" y="132"/>
                  </a:lnTo>
                  <a:lnTo>
                    <a:pt x="128" y="136"/>
                  </a:lnTo>
                  <a:lnTo>
                    <a:pt x="120" y="140"/>
                  </a:lnTo>
                  <a:lnTo>
                    <a:pt x="120" y="140"/>
                  </a:lnTo>
                  <a:lnTo>
                    <a:pt x="116" y="144"/>
                  </a:lnTo>
                  <a:lnTo>
                    <a:pt x="116" y="144"/>
                  </a:lnTo>
                  <a:lnTo>
                    <a:pt x="112" y="144"/>
                  </a:lnTo>
                  <a:lnTo>
                    <a:pt x="112" y="148"/>
                  </a:lnTo>
                  <a:lnTo>
                    <a:pt x="108" y="148"/>
                  </a:lnTo>
                  <a:lnTo>
                    <a:pt x="108" y="144"/>
                  </a:lnTo>
                  <a:lnTo>
                    <a:pt x="104" y="144"/>
                  </a:lnTo>
                  <a:lnTo>
                    <a:pt x="100" y="148"/>
                  </a:lnTo>
                  <a:lnTo>
                    <a:pt x="100" y="148"/>
                  </a:lnTo>
                  <a:lnTo>
                    <a:pt x="100" y="152"/>
                  </a:lnTo>
                  <a:lnTo>
                    <a:pt x="100" y="152"/>
                  </a:lnTo>
                  <a:lnTo>
                    <a:pt x="96" y="152"/>
                  </a:lnTo>
                  <a:lnTo>
                    <a:pt x="92" y="148"/>
                  </a:lnTo>
                  <a:lnTo>
                    <a:pt x="92" y="148"/>
                  </a:lnTo>
                  <a:lnTo>
                    <a:pt x="92" y="152"/>
                  </a:lnTo>
                  <a:lnTo>
                    <a:pt x="92" y="152"/>
                  </a:lnTo>
                  <a:lnTo>
                    <a:pt x="92" y="152"/>
                  </a:lnTo>
                  <a:lnTo>
                    <a:pt x="84" y="152"/>
                  </a:lnTo>
                  <a:lnTo>
                    <a:pt x="84" y="152"/>
                  </a:lnTo>
                  <a:lnTo>
                    <a:pt x="76" y="148"/>
                  </a:lnTo>
                  <a:lnTo>
                    <a:pt x="72" y="152"/>
                  </a:lnTo>
                  <a:lnTo>
                    <a:pt x="72" y="152"/>
                  </a:lnTo>
                  <a:lnTo>
                    <a:pt x="72" y="152"/>
                  </a:lnTo>
                  <a:lnTo>
                    <a:pt x="68" y="152"/>
                  </a:lnTo>
                  <a:lnTo>
                    <a:pt x="64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60" y="152"/>
                  </a:lnTo>
                  <a:lnTo>
                    <a:pt x="56" y="152"/>
                  </a:lnTo>
                  <a:lnTo>
                    <a:pt x="56" y="152"/>
                  </a:lnTo>
                  <a:lnTo>
                    <a:pt x="56" y="156"/>
                  </a:lnTo>
                  <a:lnTo>
                    <a:pt x="52" y="156"/>
                  </a:lnTo>
                  <a:lnTo>
                    <a:pt x="52" y="156"/>
                  </a:lnTo>
                  <a:lnTo>
                    <a:pt x="48" y="156"/>
                  </a:lnTo>
                  <a:lnTo>
                    <a:pt x="44" y="156"/>
                  </a:lnTo>
                  <a:lnTo>
                    <a:pt x="44" y="156"/>
                  </a:lnTo>
                  <a:lnTo>
                    <a:pt x="40" y="156"/>
                  </a:lnTo>
                  <a:lnTo>
                    <a:pt x="40" y="156"/>
                  </a:lnTo>
                  <a:lnTo>
                    <a:pt x="36" y="160"/>
                  </a:lnTo>
                  <a:lnTo>
                    <a:pt x="36" y="160"/>
                  </a:lnTo>
                  <a:lnTo>
                    <a:pt x="36" y="160"/>
                  </a:lnTo>
                  <a:lnTo>
                    <a:pt x="32" y="160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8" y="156"/>
                  </a:lnTo>
                  <a:lnTo>
                    <a:pt x="24" y="152"/>
                  </a:lnTo>
                  <a:lnTo>
                    <a:pt x="24" y="156"/>
                  </a:lnTo>
                  <a:lnTo>
                    <a:pt x="20" y="156"/>
                  </a:lnTo>
                  <a:lnTo>
                    <a:pt x="24" y="152"/>
                  </a:lnTo>
                  <a:lnTo>
                    <a:pt x="20" y="152"/>
                  </a:lnTo>
                  <a:lnTo>
                    <a:pt x="20" y="152"/>
                  </a:lnTo>
                  <a:lnTo>
                    <a:pt x="16" y="152"/>
                  </a:lnTo>
                  <a:lnTo>
                    <a:pt x="16" y="156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48"/>
                  </a:lnTo>
                  <a:lnTo>
                    <a:pt x="16" y="148"/>
                  </a:lnTo>
                  <a:lnTo>
                    <a:pt x="16" y="144"/>
                  </a:lnTo>
                  <a:lnTo>
                    <a:pt x="16" y="140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32"/>
                  </a:lnTo>
                  <a:lnTo>
                    <a:pt x="16" y="128"/>
                  </a:lnTo>
                  <a:lnTo>
                    <a:pt x="16" y="124"/>
                  </a:lnTo>
                  <a:lnTo>
                    <a:pt x="16" y="120"/>
                  </a:lnTo>
                  <a:lnTo>
                    <a:pt x="12" y="116"/>
                  </a:lnTo>
                  <a:lnTo>
                    <a:pt x="12" y="112"/>
                  </a:lnTo>
                  <a:lnTo>
                    <a:pt x="8" y="108"/>
                  </a:lnTo>
                  <a:lnTo>
                    <a:pt x="8" y="100"/>
                  </a:lnTo>
                  <a:lnTo>
                    <a:pt x="4" y="96"/>
                  </a:lnTo>
                  <a:lnTo>
                    <a:pt x="4" y="92"/>
                  </a:lnTo>
                  <a:lnTo>
                    <a:pt x="4" y="84"/>
                  </a:lnTo>
                  <a:lnTo>
                    <a:pt x="0" y="84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close/>
                  <a:moveTo>
                    <a:pt x="124" y="100"/>
                  </a:moveTo>
                  <a:lnTo>
                    <a:pt x="124" y="104"/>
                  </a:lnTo>
                  <a:lnTo>
                    <a:pt x="128" y="104"/>
                  </a:lnTo>
                  <a:lnTo>
                    <a:pt x="128" y="104"/>
                  </a:lnTo>
                  <a:lnTo>
                    <a:pt x="132" y="104"/>
                  </a:lnTo>
                  <a:lnTo>
                    <a:pt x="132" y="104"/>
                  </a:lnTo>
                  <a:lnTo>
                    <a:pt x="132" y="104"/>
                  </a:lnTo>
                  <a:lnTo>
                    <a:pt x="132" y="100"/>
                  </a:lnTo>
                  <a:lnTo>
                    <a:pt x="136" y="100"/>
                  </a:lnTo>
                  <a:lnTo>
                    <a:pt x="136" y="100"/>
                  </a:lnTo>
                  <a:lnTo>
                    <a:pt x="140" y="100"/>
                  </a:lnTo>
                  <a:lnTo>
                    <a:pt x="140" y="100"/>
                  </a:lnTo>
                  <a:lnTo>
                    <a:pt x="144" y="96"/>
                  </a:lnTo>
                  <a:lnTo>
                    <a:pt x="144" y="96"/>
                  </a:lnTo>
                  <a:lnTo>
                    <a:pt x="144" y="96"/>
                  </a:lnTo>
                  <a:lnTo>
                    <a:pt x="144" y="92"/>
                  </a:lnTo>
                  <a:lnTo>
                    <a:pt x="144" y="92"/>
                  </a:lnTo>
                  <a:lnTo>
                    <a:pt x="148" y="92"/>
                  </a:lnTo>
                  <a:lnTo>
                    <a:pt x="148" y="88"/>
                  </a:lnTo>
                  <a:lnTo>
                    <a:pt x="144" y="84"/>
                  </a:lnTo>
                  <a:lnTo>
                    <a:pt x="144" y="80"/>
                  </a:lnTo>
                  <a:lnTo>
                    <a:pt x="140" y="80"/>
                  </a:lnTo>
                  <a:lnTo>
                    <a:pt x="140" y="80"/>
                  </a:lnTo>
                  <a:lnTo>
                    <a:pt x="136" y="80"/>
                  </a:lnTo>
                  <a:lnTo>
                    <a:pt x="136" y="80"/>
                  </a:lnTo>
                  <a:lnTo>
                    <a:pt x="136" y="80"/>
                  </a:lnTo>
                  <a:lnTo>
                    <a:pt x="136" y="80"/>
                  </a:lnTo>
                  <a:lnTo>
                    <a:pt x="132" y="80"/>
                  </a:lnTo>
                  <a:lnTo>
                    <a:pt x="132" y="84"/>
                  </a:lnTo>
                  <a:lnTo>
                    <a:pt x="128" y="84"/>
                  </a:lnTo>
                  <a:lnTo>
                    <a:pt x="124" y="84"/>
                  </a:lnTo>
                  <a:lnTo>
                    <a:pt x="124" y="88"/>
                  </a:lnTo>
                  <a:lnTo>
                    <a:pt x="120" y="92"/>
                  </a:lnTo>
                  <a:lnTo>
                    <a:pt x="120" y="92"/>
                  </a:lnTo>
                  <a:lnTo>
                    <a:pt x="120" y="96"/>
                  </a:lnTo>
                  <a:lnTo>
                    <a:pt x="120" y="96"/>
                  </a:lnTo>
                  <a:lnTo>
                    <a:pt x="124" y="96"/>
                  </a:lnTo>
                  <a:lnTo>
                    <a:pt x="124" y="100"/>
                  </a:lnTo>
                  <a:lnTo>
                    <a:pt x="124" y="10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88" name="Freeform 155"/>
            <p:cNvSpPr>
              <a:spLocks/>
            </p:cNvSpPr>
            <p:nvPr/>
          </p:nvSpPr>
          <p:spPr bwMode="auto">
            <a:xfrm>
              <a:off x="3811588" y="3860800"/>
              <a:ext cx="44450" cy="38100"/>
            </a:xfrm>
            <a:custGeom>
              <a:avLst/>
              <a:gdLst>
                <a:gd name="T0" fmla="*/ 4 w 28"/>
                <a:gd name="T1" fmla="*/ 20 h 24"/>
                <a:gd name="T2" fmla="*/ 4 w 28"/>
                <a:gd name="T3" fmla="*/ 20 h 24"/>
                <a:gd name="T4" fmla="*/ 4 w 28"/>
                <a:gd name="T5" fmla="*/ 16 h 24"/>
                <a:gd name="T6" fmla="*/ 0 w 28"/>
                <a:gd name="T7" fmla="*/ 16 h 24"/>
                <a:gd name="T8" fmla="*/ 0 w 28"/>
                <a:gd name="T9" fmla="*/ 16 h 24"/>
                <a:gd name="T10" fmla="*/ 0 w 28"/>
                <a:gd name="T11" fmla="*/ 12 h 24"/>
                <a:gd name="T12" fmla="*/ 0 w 28"/>
                <a:gd name="T13" fmla="*/ 12 h 24"/>
                <a:gd name="T14" fmla="*/ 4 w 28"/>
                <a:gd name="T15" fmla="*/ 8 h 24"/>
                <a:gd name="T16" fmla="*/ 4 w 28"/>
                <a:gd name="T17" fmla="*/ 4 h 24"/>
                <a:gd name="T18" fmla="*/ 8 w 28"/>
                <a:gd name="T19" fmla="*/ 4 h 24"/>
                <a:gd name="T20" fmla="*/ 12 w 28"/>
                <a:gd name="T21" fmla="*/ 4 h 24"/>
                <a:gd name="T22" fmla="*/ 12 w 28"/>
                <a:gd name="T23" fmla="*/ 0 h 24"/>
                <a:gd name="T24" fmla="*/ 16 w 28"/>
                <a:gd name="T25" fmla="*/ 0 h 24"/>
                <a:gd name="T26" fmla="*/ 16 w 28"/>
                <a:gd name="T27" fmla="*/ 0 h 24"/>
                <a:gd name="T28" fmla="*/ 16 w 28"/>
                <a:gd name="T29" fmla="*/ 0 h 24"/>
                <a:gd name="T30" fmla="*/ 16 w 28"/>
                <a:gd name="T31" fmla="*/ 0 h 24"/>
                <a:gd name="T32" fmla="*/ 20 w 28"/>
                <a:gd name="T33" fmla="*/ 0 h 24"/>
                <a:gd name="T34" fmla="*/ 20 w 28"/>
                <a:gd name="T35" fmla="*/ 0 h 24"/>
                <a:gd name="T36" fmla="*/ 24 w 28"/>
                <a:gd name="T37" fmla="*/ 0 h 24"/>
                <a:gd name="T38" fmla="*/ 24 w 28"/>
                <a:gd name="T39" fmla="*/ 4 h 24"/>
                <a:gd name="T40" fmla="*/ 28 w 28"/>
                <a:gd name="T41" fmla="*/ 8 h 24"/>
                <a:gd name="T42" fmla="*/ 28 w 28"/>
                <a:gd name="T43" fmla="*/ 12 h 24"/>
                <a:gd name="T44" fmla="*/ 24 w 28"/>
                <a:gd name="T45" fmla="*/ 12 h 24"/>
                <a:gd name="T46" fmla="*/ 24 w 28"/>
                <a:gd name="T47" fmla="*/ 12 h 24"/>
                <a:gd name="T48" fmla="*/ 24 w 28"/>
                <a:gd name="T49" fmla="*/ 16 h 24"/>
                <a:gd name="T50" fmla="*/ 24 w 28"/>
                <a:gd name="T51" fmla="*/ 16 h 24"/>
                <a:gd name="T52" fmla="*/ 24 w 28"/>
                <a:gd name="T53" fmla="*/ 16 h 24"/>
                <a:gd name="T54" fmla="*/ 20 w 28"/>
                <a:gd name="T55" fmla="*/ 20 h 24"/>
                <a:gd name="T56" fmla="*/ 20 w 28"/>
                <a:gd name="T57" fmla="*/ 20 h 24"/>
                <a:gd name="T58" fmla="*/ 16 w 28"/>
                <a:gd name="T59" fmla="*/ 20 h 24"/>
                <a:gd name="T60" fmla="*/ 16 w 28"/>
                <a:gd name="T61" fmla="*/ 20 h 24"/>
                <a:gd name="T62" fmla="*/ 12 w 28"/>
                <a:gd name="T63" fmla="*/ 20 h 24"/>
                <a:gd name="T64" fmla="*/ 12 w 28"/>
                <a:gd name="T65" fmla="*/ 24 h 24"/>
                <a:gd name="T66" fmla="*/ 12 w 28"/>
                <a:gd name="T67" fmla="*/ 24 h 24"/>
                <a:gd name="T68" fmla="*/ 12 w 28"/>
                <a:gd name="T69" fmla="*/ 24 h 24"/>
                <a:gd name="T70" fmla="*/ 8 w 28"/>
                <a:gd name="T71" fmla="*/ 24 h 24"/>
                <a:gd name="T72" fmla="*/ 8 w 28"/>
                <a:gd name="T73" fmla="*/ 24 h 24"/>
                <a:gd name="T74" fmla="*/ 4 w 28"/>
                <a:gd name="T75" fmla="*/ 24 h 24"/>
                <a:gd name="T76" fmla="*/ 4 w 28"/>
                <a:gd name="T77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" h="24">
                  <a:moveTo>
                    <a:pt x="4" y="20"/>
                  </a:moveTo>
                  <a:lnTo>
                    <a:pt x="4" y="20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4" y="8"/>
                  </a:lnTo>
                  <a:lnTo>
                    <a:pt x="4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4"/>
                  </a:lnTo>
                  <a:lnTo>
                    <a:pt x="28" y="8"/>
                  </a:lnTo>
                  <a:lnTo>
                    <a:pt x="28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2" y="20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4" y="24"/>
                  </a:lnTo>
                  <a:lnTo>
                    <a:pt x="4" y="2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89" name="Freeform 156"/>
            <p:cNvSpPr>
              <a:spLocks noEditPoints="1"/>
            </p:cNvSpPr>
            <p:nvPr/>
          </p:nvSpPr>
          <p:spPr bwMode="auto">
            <a:xfrm>
              <a:off x="5402263" y="3511550"/>
              <a:ext cx="757238" cy="814388"/>
            </a:xfrm>
            <a:custGeom>
              <a:avLst/>
              <a:gdLst>
                <a:gd name="T0" fmla="*/ 118 w 119"/>
                <a:gd name="T1" fmla="*/ 54 h 128"/>
                <a:gd name="T2" fmla="*/ 102 w 119"/>
                <a:gd name="T3" fmla="*/ 28 h 128"/>
                <a:gd name="T4" fmla="*/ 81 w 119"/>
                <a:gd name="T5" fmla="*/ 22 h 128"/>
                <a:gd name="T6" fmla="*/ 73 w 119"/>
                <a:gd name="T7" fmla="*/ 12 h 128"/>
                <a:gd name="T8" fmla="*/ 74 w 119"/>
                <a:gd name="T9" fmla="*/ 13 h 128"/>
                <a:gd name="T10" fmla="*/ 72 w 119"/>
                <a:gd name="T11" fmla="*/ 5 h 128"/>
                <a:gd name="T12" fmla="*/ 57 w 119"/>
                <a:gd name="T13" fmla="*/ 4 h 128"/>
                <a:gd name="T14" fmla="*/ 57 w 119"/>
                <a:gd name="T15" fmla="*/ 4 h 128"/>
                <a:gd name="T16" fmla="*/ 38 w 119"/>
                <a:gd name="T17" fmla="*/ 17 h 128"/>
                <a:gd name="T18" fmla="*/ 1 w 119"/>
                <a:gd name="T19" fmla="*/ 48 h 128"/>
                <a:gd name="T20" fmla="*/ 65 w 119"/>
                <a:gd name="T21" fmla="*/ 91 h 128"/>
                <a:gd name="T22" fmla="*/ 87 w 119"/>
                <a:gd name="T23" fmla="*/ 106 h 128"/>
                <a:gd name="T24" fmla="*/ 80 w 119"/>
                <a:gd name="T25" fmla="*/ 113 h 128"/>
                <a:gd name="T26" fmla="*/ 90 w 119"/>
                <a:gd name="T27" fmla="*/ 111 h 128"/>
                <a:gd name="T28" fmla="*/ 87 w 119"/>
                <a:gd name="T29" fmla="*/ 123 h 128"/>
                <a:gd name="T30" fmla="*/ 79 w 119"/>
                <a:gd name="T31" fmla="*/ 123 h 128"/>
                <a:gd name="T32" fmla="*/ 81 w 119"/>
                <a:gd name="T33" fmla="*/ 114 h 128"/>
                <a:gd name="T34" fmla="*/ 89 w 119"/>
                <a:gd name="T35" fmla="*/ 115 h 128"/>
                <a:gd name="T36" fmla="*/ 86 w 119"/>
                <a:gd name="T37" fmla="*/ 124 h 128"/>
                <a:gd name="T38" fmla="*/ 83 w 119"/>
                <a:gd name="T39" fmla="*/ 127 h 128"/>
                <a:gd name="T40" fmla="*/ 6 w 119"/>
                <a:gd name="T41" fmla="*/ 84 h 128"/>
                <a:gd name="T42" fmla="*/ 14 w 119"/>
                <a:gd name="T43" fmla="*/ 82 h 128"/>
                <a:gd name="T44" fmla="*/ 25 w 119"/>
                <a:gd name="T45" fmla="*/ 81 h 128"/>
                <a:gd name="T46" fmla="*/ 38 w 119"/>
                <a:gd name="T47" fmla="*/ 75 h 128"/>
                <a:gd name="T48" fmla="*/ 55 w 119"/>
                <a:gd name="T49" fmla="*/ 75 h 128"/>
                <a:gd name="T50" fmla="*/ 60 w 119"/>
                <a:gd name="T51" fmla="*/ 85 h 128"/>
                <a:gd name="T52" fmla="*/ 65 w 119"/>
                <a:gd name="T53" fmla="*/ 82 h 128"/>
                <a:gd name="T54" fmla="*/ 66 w 119"/>
                <a:gd name="T55" fmla="*/ 86 h 128"/>
                <a:gd name="T56" fmla="*/ 67 w 119"/>
                <a:gd name="T57" fmla="*/ 90 h 128"/>
                <a:gd name="T58" fmla="*/ 70 w 119"/>
                <a:gd name="T59" fmla="*/ 97 h 128"/>
                <a:gd name="T60" fmla="*/ 79 w 119"/>
                <a:gd name="T61" fmla="*/ 105 h 128"/>
                <a:gd name="T62" fmla="*/ 86 w 119"/>
                <a:gd name="T63" fmla="*/ 104 h 128"/>
                <a:gd name="T64" fmla="*/ 92 w 119"/>
                <a:gd name="T65" fmla="*/ 103 h 128"/>
                <a:gd name="T66" fmla="*/ 101 w 119"/>
                <a:gd name="T67" fmla="*/ 95 h 128"/>
                <a:gd name="T68" fmla="*/ 110 w 119"/>
                <a:gd name="T69" fmla="*/ 81 h 128"/>
                <a:gd name="T70" fmla="*/ 116 w 119"/>
                <a:gd name="T71" fmla="*/ 68 h 128"/>
                <a:gd name="T72" fmla="*/ 118 w 119"/>
                <a:gd name="T73" fmla="*/ 53 h 128"/>
                <a:gd name="T74" fmla="*/ 112 w 119"/>
                <a:gd name="T75" fmla="*/ 44 h 128"/>
                <a:gd name="T76" fmla="*/ 109 w 119"/>
                <a:gd name="T77" fmla="*/ 39 h 128"/>
                <a:gd name="T78" fmla="*/ 105 w 119"/>
                <a:gd name="T79" fmla="*/ 32 h 128"/>
                <a:gd name="T80" fmla="*/ 101 w 119"/>
                <a:gd name="T81" fmla="*/ 23 h 128"/>
                <a:gd name="T82" fmla="*/ 97 w 119"/>
                <a:gd name="T83" fmla="*/ 13 h 128"/>
                <a:gd name="T84" fmla="*/ 93 w 119"/>
                <a:gd name="T85" fmla="*/ 4 h 128"/>
                <a:gd name="T86" fmla="*/ 89 w 119"/>
                <a:gd name="T87" fmla="*/ 10 h 128"/>
                <a:gd name="T88" fmla="*/ 86 w 119"/>
                <a:gd name="T89" fmla="*/ 24 h 128"/>
                <a:gd name="T90" fmla="*/ 75 w 119"/>
                <a:gd name="T91" fmla="*/ 19 h 128"/>
                <a:gd name="T92" fmla="*/ 73 w 119"/>
                <a:gd name="T93" fmla="*/ 10 h 128"/>
                <a:gd name="T94" fmla="*/ 74 w 119"/>
                <a:gd name="T95" fmla="*/ 7 h 128"/>
                <a:gd name="T96" fmla="*/ 69 w 119"/>
                <a:gd name="T97" fmla="*/ 6 h 128"/>
                <a:gd name="T98" fmla="*/ 62 w 119"/>
                <a:gd name="T99" fmla="*/ 4 h 128"/>
                <a:gd name="T100" fmla="*/ 58 w 119"/>
                <a:gd name="T101" fmla="*/ 7 h 128"/>
                <a:gd name="T102" fmla="*/ 54 w 119"/>
                <a:gd name="T103" fmla="*/ 12 h 128"/>
                <a:gd name="T104" fmla="*/ 52 w 119"/>
                <a:gd name="T105" fmla="*/ 15 h 128"/>
                <a:gd name="T106" fmla="*/ 48 w 119"/>
                <a:gd name="T107" fmla="*/ 16 h 128"/>
                <a:gd name="T108" fmla="*/ 43 w 119"/>
                <a:gd name="T109" fmla="*/ 13 h 128"/>
                <a:gd name="T110" fmla="*/ 39 w 119"/>
                <a:gd name="T111" fmla="*/ 17 h 128"/>
                <a:gd name="T112" fmla="*/ 37 w 119"/>
                <a:gd name="T113" fmla="*/ 20 h 128"/>
                <a:gd name="T114" fmla="*/ 33 w 119"/>
                <a:gd name="T115" fmla="*/ 21 h 128"/>
                <a:gd name="T116" fmla="*/ 29 w 119"/>
                <a:gd name="T117" fmla="*/ 28 h 128"/>
                <a:gd name="T118" fmla="*/ 14 w 119"/>
                <a:gd name="T119" fmla="*/ 34 h 128"/>
                <a:gd name="T120" fmla="*/ 5 w 119"/>
                <a:gd name="T121" fmla="*/ 39 h 128"/>
                <a:gd name="T122" fmla="*/ 3 w 119"/>
                <a:gd name="T123" fmla="*/ 51 h 128"/>
                <a:gd name="T124" fmla="*/ 4 w 119"/>
                <a:gd name="T125" fmla="*/ 6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9" h="128">
                  <a:moveTo>
                    <a:pt x="118" y="61"/>
                  </a:moveTo>
                  <a:cubicBezTo>
                    <a:pt x="118" y="60"/>
                    <a:pt x="118" y="60"/>
                    <a:pt x="118" y="60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8" y="61"/>
                    <a:pt x="118" y="61"/>
                    <a:pt x="118" y="61"/>
                  </a:cubicBezTo>
                  <a:close/>
                  <a:moveTo>
                    <a:pt x="118" y="54"/>
                  </a:moveTo>
                  <a:cubicBezTo>
                    <a:pt x="118" y="53"/>
                    <a:pt x="118" y="53"/>
                    <a:pt x="118" y="53"/>
                  </a:cubicBezTo>
                  <a:cubicBezTo>
                    <a:pt x="118" y="52"/>
                    <a:pt x="118" y="52"/>
                    <a:pt x="118" y="52"/>
                  </a:cubicBezTo>
                  <a:cubicBezTo>
                    <a:pt x="118" y="52"/>
                    <a:pt x="118" y="52"/>
                    <a:pt x="118" y="52"/>
                  </a:cubicBezTo>
                  <a:cubicBezTo>
                    <a:pt x="118" y="51"/>
                    <a:pt x="118" y="51"/>
                    <a:pt x="118" y="51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18" y="52"/>
                    <a:pt x="118" y="52"/>
                    <a:pt x="118" y="52"/>
                  </a:cubicBezTo>
                  <a:cubicBezTo>
                    <a:pt x="118" y="53"/>
                    <a:pt x="118" y="53"/>
                    <a:pt x="118" y="53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lose/>
                  <a:moveTo>
                    <a:pt x="113" y="45"/>
                  </a:moveTo>
                  <a:cubicBezTo>
                    <a:pt x="114" y="46"/>
                    <a:pt x="114" y="46"/>
                    <a:pt x="114" y="46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3" y="45"/>
                    <a:pt x="113" y="45"/>
                    <a:pt x="113" y="45"/>
                  </a:cubicBezTo>
                  <a:close/>
                  <a:moveTo>
                    <a:pt x="112" y="41"/>
                  </a:moveTo>
                  <a:cubicBezTo>
                    <a:pt x="112" y="41"/>
                    <a:pt x="112" y="41"/>
                    <a:pt x="112" y="41"/>
                  </a:cubicBezTo>
                  <a:cubicBezTo>
                    <a:pt x="112" y="41"/>
                    <a:pt x="112" y="41"/>
                    <a:pt x="112" y="41"/>
                  </a:cubicBezTo>
                  <a:cubicBezTo>
                    <a:pt x="112" y="41"/>
                    <a:pt x="112" y="41"/>
                    <a:pt x="112" y="41"/>
                  </a:cubicBezTo>
                  <a:close/>
                  <a:moveTo>
                    <a:pt x="101" y="28"/>
                  </a:moveTo>
                  <a:cubicBezTo>
                    <a:pt x="101" y="28"/>
                    <a:pt x="101" y="28"/>
                    <a:pt x="101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2" y="27"/>
                    <a:pt x="102" y="27"/>
                    <a:pt x="102" y="27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8"/>
                    <a:pt x="101" y="28"/>
                    <a:pt x="101" y="28"/>
                  </a:cubicBezTo>
                  <a:close/>
                  <a:moveTo>
                    <a:pt x="92" y="0"/>
                  </a:moveTo>
                  <a:cubicBezTo>
                    <a:pt x="92" y="1"/>
                    <a:pt x="92" y="1"/>
                    <a:pt x="92" y="1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lose/>
                  <a:moveTo>
                    <a:pt x="91" y="2"/>
                  </a:moveTo>
                  <a:cubicBezTo>
                    <a:pt x="91" y="2"/>
                    <a:pt x="91" y="2"/>
                    <a:pt x="91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1" y="2"/>
                    <a:pt x="91" y="2"/>
                    <a:pt x="91" y="2"/>
                  </a:cubicBezTo>
                  <a:close/>
                  <a:moveTo>
                    <a:pt x="82" y="23"/>
                  </a:moveTo>
                  <a:cubicBezTo>
                    <a:pt x="82" y="23"/>
                    <a:pt x="82" y="23"/>
                    <a:pt x="82" y="23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3"/>
                    <a:pt x="82" y="23"/>
                    <a:pt x="82" y="23"/>
                  </a:cubicBezTo>
                  <a:close/>
                  <a:moveTo>
                    <a:pt x="81" y="22"/>
                  </a:moveTo>
                  <a:cubicBezTo>
                    <a:pt x="81" y="22"/>
                    <a:pt x="81" y="22"/>
                    <a:pt x="81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21"/>
                    <a:pt x="81" y="22"/>
                    <a:pt x="81" y="22"/>
                  </a:cubicBezTo>
                  <a:close/>
                  <a:moveTo>
                    <a:pt x="75" y="19"/>
                  </a:moveTo>
                  <a:cubicBezTo>
                    <a:pt x="75" y="18"/>
                    <a:pt x="75" y="18"/>
                    <a:pt x="75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5" y="19"/>
                    <a:pt x="75" y="19"/>
                    <a:pt x="75" y="19"/>
                  </a:cubicBezTo>
                  <a:close/>
                  <a:moveTo>
                    <a:pt x="73" y="12"/>
                  </a:moveTo>
                  <a:cubicBezTo>
                    <a:pt x="73" y="12"/>
                    <a:pt x="73" y="12"/>
                    <a:pt x="73" y="12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3" y="12"/>
                    <a:pt x="73" y="12"/>
                    <a:pt x="73" y="12"/>
                  </a:cubicBezTo>
                  <a:close/>
                  <a:moveTo>
                    <a:pt x="74" y="13"/>
                  </a:moveTo>
                  <a:cubicBezTo>
                    <a:pt x="74" y="13"/>
                    <a:pt x="74" y="13"/>
                    <a:pt x="74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5" y="13"/>
                    <a:pt x="75" y="13"/>
                    <a:pt x="75" y="13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4" y="13"/>
                    <a:pt x="74" y="13"/>
                    <a:pt x="74" y="13"/>
                  </a:cubicBezTo>
                  <a:close/>
                  <a:moveTo>
                    <a:pt x="74" y="4"/>
                  </a:move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4" y="4"/>
                    <a:pt x="74" y="4"/>
                    <a:pt x="74" y="4"/>
                  </a:cubicBezTo>
                  <a:close/>
                  <a:moveTo>
                    <a:pt x="74" y="5"/>
                  </a:moveTo>
                  <a:cubicBezTo>
                    <a:pt x="74" y="5"/>
                    <a:pt x="74" y="5"/>
                    <a:pt x="74" y="5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5"/>
                    <a:pt x="74" y="5"/>
                    <a:pt x="74" y="5"/>
                  </a:cubicBezTo>
                  <a:close/>
                  <a:moveTo>
                    <a:pt x="73" y="5"/>
                  </a:moveTo>
                  <a:cubicBezTo>
                    <a:pt x="73" y="5"/>
                    <a:pt x="73" y="5"/>
                    <a:pt x="73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3" y="5"/>
                    <a:pt x="73" y="5"/>
                    <a:pt x="73" y="5"/>
                  </a:cubicBezTo>
                  <a:close/>
                  <a:moveTo>
                    <a:pt x="72" y="5"/>
                  </a:moveTo>
                  <a:cubicBezTo>
                    <a:pt x="73" y="5"/>
                    <a:pt x="73" y="5"/>
                    <a:pt x="73" y="5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2" y="5"/>
                    <a:pt x="72" y="5"/>
                    <a:pt x="72" y="5"/>
                  </a:cubicBezTo>
                  <a:close/>
                  <a:moveTo>
                    <a:pt x="71" y="6"/>
                  </a:moveTo>
                  <a:cubicBezTo>
                    <a:pt x="71" y="6"/>
                    <a:pt x="71" y="6"/>
                    <a:pt x="71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1" y="6"/>
                    <a:pt x="71" y="6"/>
                    <a:pt x="71" y="6"/>
                  </a:cubicBezTo>
                  <a:close/>
                  <a:moveTo>
                    <a:pt x="71" y="6"/>
                  </a:moveTo>
                  <a:cubicBezTo>
                    <a:pt x="71" y="7"/>
                    <a:pt x="71" y="7"/>
                    <a:pt x="71" y="7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1" y="6"/>
                    <a:pt x="71" y="6"/>
                    <a:pt x="71" y="6"/>
                  </a:cubicBezTo>
                  <a:close/>
                  <a:moveTo>
                    <a:pt x="63" y="4"/>
                  </a:moveTo>
                  <a:cubicBezTo>
                    <a:pt x="63" y="4"/>
                    <a:pt x="63" y="4"/>
                    <a:pt x="63" y="4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lose/>
                  <a:moveTo>
                    <a:pt x="57" y="4"/>
                  </a:moveTo>
                  <a:cubicBezTo>
                    <a:pt x="57" y="4"/>
                    <a:pt x="57" y="4"/>
                    <a:pt x="57" y="4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lose/>
                  <a:moveTo>
                    <a:pt x="56" y="4"/>
                  </a:moveTo>
                  <a:cubicBezTo>
                    <a:pt x="57" y="5"/>
                    <a:pt x="57" y="5"/>
                    <a:pt x="57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6" y="4"/>
                    <a:pt x="56" y="4"/>
                  </a:cubicBezTo>
                  <a:cubicBezTo>
                    <a:pt x="56" y="4"/>
                    <a:pt x="56" y="4"/>
                    <a:pt x="56" y="4"/>
                  </a:cubicBezTo>
                  <a:close/>
                  <a:moveTo>
                    <a:pt x="38" y="17"/>
                  </a:move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7"/>
                    <a:pt x="38" y="17"/>
                  </a:cubicBezTo>
                  <a:close/>
                  <a:moveTo>
                    <a:pt x="38" y="19"/>
                  </a:moveTo>
                  <a:cubicBezTo>
                    <a:pt x="38" y="18"/>
                    <a:pt x="38" y="18"/>
                    <a:pt x="38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9"/>
                    <a:pt x="38" y="19"/>
                    <a:pt x="38" y="19"/>
                  </a:cubicBezTo>
                  <a:close/>
                  <a:moveTo>
                    <a:pt x="40" y="14"/>
                  </a:move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lose/>
                  <a:moveTo>
                    <a:pt x="9" y="34"/>
                  </a:moveTo>
                  <a:cubicBezTo>
                    <a:pt x="9" y="34"/>
                    <a:pt x="9" y="34"/>
                    <a:pt x="9" y="34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9" y="34"/>
                    <a:pt x="9" y="34"/>
                    <a:pt x="9" y="34"/>
                  </a:cubicBezTo>
                  <a:close/>
                  <a:moveTo>
                    <a:pt x="1" y="50"/>
                  </a:moveTo>
                  <a:cubicBezTo>
                    <a:pt x="1" y="48"/>
                    <a:pt x="1" y="48"/>
                    <a:pt x="1" y="48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1" y="50"/>
                    <a:pt x="1" y="50"/>
                  </a:cubicBezTo>
                  <a:close/>
                  <a:moveTo>
                    <a:pt x="0" y="52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0" y="52"/>
                    <a:pt x="0" y="52"/>
                    <a:pt x="0" y="52"/>
                  </a:cubicBezTo>
                  <a:close/>
                  <a:moveTo>
                    <a:pt x="65" y="90"/>
                  </a:moveTo>
                  <a:cubicBezTo>
                    <a:pt x="65" y="90"/>
                    <a:pt x="65" y="90"/>
                    <a:pt x="65" y="90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7" y="91"/>
                    <a:pt x="67" y="91"/>
                    <a:pt x="67" y="91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63" y="91"/>
                    <a:pt x="63" y="91"/>
                    <a:pt x="63" y="91"/>
                  </a:cubicBezTo>
                  <a:cubicBezTo>
                    <a:pt x="63" y="91"/>
                    <a:pt x="63" y="91"/>
                    <a:pt x="63" y="91"/>
                  </a:cubicBezTo>
                  <a:cubicBezTo>
                    <a:pt x="63" y="91"/>
                    <a:pt x="63" y="91"/>
                    <a:pt x="63" y="91"/>
                  </a:cubicBezTo>
                  <a:cubicBezTo>
                    <a:pt x="62" y="91"/>
                    <a:pt x="62" y="91"/>
                    <a:pt x="62" y="91"/>
                  </a:cubicBezTo>
                  <a:cubicBezTo>
                    <a:pt x="62" y="91"/>
                    <a:pt x="62" y="91"/>
                    <a:pt x="62" y="91"/>
                  </a:cubicBezTo>
                  <a:cubicBezTo>
                    <a:pt x="63" y="90"/>
                    <a:pt x="63" y="90"/>
                    <a:pt x="63" y="90"/>
                  </a:cubicBezTo>
                  <a:cubicBezTo>
                    <a:pt x="64" y="90"/>
                    <a:pt x="64" y="90"/>
                    <a:pt x="64" y="90"/>
                  </a:cubicBezTo>
                  <a:cubicBezTo>
                    <a:pt x="65" y="90"/>
                    <a:pt x="65" y="90"/>
                    <a:pt x="65" y="90"/>
                  </a:cubicBezTo>
                  <a:cubicBezTo>
                    <a:pt x="65" y="90"/>
                    <a:pt x="65" y="90"/>
                    <a:pt x="65" y="90"/>
                  </a:cubicBezTo>
                  <a:close/>
                  <a:moveTo>
                    <a:pt x="84" y="104"/>
                  </a:moveTo>
                  <a:cubicBezTo>
                    <a:pt x="85" y="104"/>
                    <a:pt x="85" y="104"/>
                    <a:pt x="85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4" y="104"/>
                    <a:pt x="84" y="104"/>
                    <a:pt x="84" y="104"/>
                  </a:cubicBezTo>
                  <a:close/>
                  <a:moveTo>
                    <a:pt x="87" y="106"/>
                  </a:moveTo>
                  <a:cubicBezTo>
                    <a:pt x="88" y="106"/>
                    <a:pt x="88" y="106"/>
                    <a:pt x="88" y="106"/>
                  </a:cubicBezTo>
                  <a:cubicBezTo>
                    <a:pt x="88" y="106"/>
                    <a:pt x="88" y="106"/>
                    <a:pt x="88" y="106"/>
                  </a:cubicBezTo>
                  <a:cubicBezTo>
                    <a:pt x="87" y="106"/>
                    <a:pt x="87" y="106"/>
                    <a:pt x="87" y="106"/>
                  </a:cubicBezTo>
                  <a:close/>
                  <a:moveTo>
                    <a:pt x="80" y="114"/>
                  </a:moveTo>
                  <a:cubicBezTo>
                    <a:pt x="81" y="114"/>
                    <a:pt x="81" y="114"/>
                    <a:pt x="81" y="114"/>
                  </a:cubicBezTo>
                  <a:cubicBezTo>
                    <a:pt x="81" y="114"/>
                    <a:pt x="81" y="114"/>
                    <a:pt x="81" y="114"/>
                  </a:cubicBezTo>
                  <a:cubicBezTo>
                    <a:pt x="81" y="114"/>
                    <a:pt x="81" y="114"/>
                    <a:pt x="81" y="114"/>
                  </a:cubicBezTo>
                  <a:cubicBezTo>
                    <a:pt x="81" y="113"/>
                    <a:pt x="81" y="113"/>
                    <a:pt x="81" y="113"/>
                  </a:cubicBezTo>
                  <a:cubicBezTo>
                    <a:pt x="80" y="114"/>
                    <a:pt x="80" y="114"/>
                    <a:pt x="80" y="114"/>
                  </a:cubicBezTo>
                  <a:close/>
                  <a:moveTo>
                    <a:pt x="81" y="112"/>
                  </a:moveTo>
                  <a:cubicBezTo>
                    <a:pt x="81" y="113"/>
                    <a:pt x="81" y="113"/>
                    <a:pt x="81" y="113"/>
                  </a:cubicBezTo>
                  <a:cubicBezTo>
                    <a:pt x="81" y="113"/>
                    <a:pt x="81" y="113"/>
                    <a:pt x="81" y="113"/>
                  </a:cubicBezTo>
                  <a:cubicBezTo>
                    <a:pt x="81" y="112"/>
                    <a:pt x="81" y="112"/>
                    <a:pt x="81" y="112"/>
                  </a:cubicBezTo>
                  <a:cubicBezTo>
                    <a:pt x="81" y="112"/>
                    <a:pt x="81" y="112"/>
                    <a:pt x="81" y="112"/>
                  </a:cubicBezTo>
                  <a:close/>
                  <a:moveTo>
                    <a:pt x="80" y="113"/>
                  </a:moveTo>
                  <a:cubicBezTo>
                    <a:pt x="80" y="113"/>
                    <a:pt x="80" y="113"/>
                    <a:pt x="80" y="113"/>
                  </a:cubicBezTo>
                  <a:cubicBezTo>
                    <a:pt x="80" y="112"/>
                    <a:pt x="80" y="112"/>
                    <a:pt x="80" y="112"/>
                  </a:cubicBezTo>
                  <a:cubicBezTo>
                    <a:pt x="80" y="112"/>
                    <a:pt x="80" y="112"/>
                    <a:pt x="80" y="112"/>
                  </a:cubicBezTo>
                  <a:cubicBezTo>
                    <a:pt x="80" y="113"/>
                    <a:pt x="80" y="113"/>
                    <a:pt x="80" y="113"/>
                  </a:cubicBezTo>
                  <a:cubicBezTo>
                    <a:pt x="80" y="113"/>
                    <a:pt x="80" y="113"/>
                    <a:pt x="80" y="113"/>
                  </a:cubicBezTo>
                  <a:close/>
                  <a:moveTo>
                    <a:pt x="78" y="111"/>
                  </a:moveTo>
                  <a:cubicBezTo>
                    <a:pt x="78" y="111"/>
                    <a:pt x="78" y="111"/>
                    <a:pt x="78" y="111"/>
                  </a:cubicBezTo>
                  <a:cubicBezTo>
                    <a:pt x="78" y="110"/>
                    <a:pt x="78" y="110"/>
                    <a:pt x="78" y="110"/>
                  </a:cubicBezTo>
                  <a:cubicBezTo>
                    <a:pt x="79" y="110"/>
                    <a:pt x="79" y="110"/>
                    <a:pt x="79" y="110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9" y="109"/>
                    <a:pt x="79" y="109"/>
                    <a:pt x="79" y="109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0"/>
                    <a:pt x="80" y="110"/>
                    <a:pt x="80" y="110"/>
                  </a:cubicBezTo>
                  <a:cubicBezTo>
                    <a:pt x="79" y="111"/>
                    <a:pt x="79" y="111"/>
                    <a:pt x="79" y="111"/>
                  </a:cubicBezTo>
                  <a:cubicBezTo>
                    <a:pt x="79" y="111"/>
                    <a:pt x="79" y="111"/>
                    <a:pt x="79" y="111"/>
                  </a:cubicBezTo>
                  <a:cubicBezTo>
                    <a:pt x="79" y="111"/>
                    <a:pt x="79" y="111"/>
                    <a:pt x="79" y="111"/>
                  </a:cubicBezTo>
                  <a:cubicBezTo>
                    <a:pt x="78" y="111"/>
                    <a:pt x="78" y="111"/>
                    <a:pt x="78" y="111"/>
                  </a:cubicBezTo>
                  <a:close/>
                  <a:moveTo>
                    <a:pt x="90" y="112"/>
                  </a:moveTo>
                  <a:cubicBezTo>
                    <a:pt x="91" y="112"/>
                    <a:pt x="91" y="112"/>
                    <a:pt x="91" y="112"/>
                  </a:cubicBezTo>
                  <a:cubicBezTo>
                    <a:pt x="91" y="111"/>
                    <a:pt x="91" y="111"/>
                    <a:pt x="91" y="111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90" y="112"/>
                    <a:pt x="90" y="112"/>
                    <a:pt x="90" y="112"/>
                  </a:cubicBezTo>
                  <a:cubicBezTo>
                    <a:pt x="90" y="112"/>
                    <a:pt x="90" y="112"/>
                    <a:pt x="90" y="112"/>
                  </a:cubicBezTo>
                  <a:cubicBezTo>
                    <a:pt x="90" y="112"/>
                    <a:pt x="90" y="112"/>
                    <a:pt x="90" y="112"/>
                  </a:cubicBezTo>
                  <a:close/>
                  <a:moveTo>
                    <a:pt x="89" y="113"/>
                  </a:moveTo>
                  <a:cubicBezTo>
                    <a:pt x="90" y="113"/>
                    <a:pt x="90" y="113"/>
                    <a:pt x="90" y="113"/>
                  </a:cubicBezTo>
                  <a:cubicBezTo>
                    <a:pt x="91" y="114"/>
                    <a:pt x="91" y="114"/>
                    <a:pt x="91" y="114"/>
                  </a:cubicBezTo>
                  <a:cubicBezTo>
                    <a:pt x="91" y="114"/>
                    <a:pt x="91" y="114"/>
                    <a:pt x="91" y="114"/>
                  </a:cubicBezTo>
                  <a:cubicBezTo>
                    <a:pt x="91" y="113"/>
                    <a:pt x="91" y="113"/>
                    <a:pt x="91" y="113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89" y="113"/>
                    <a:pt x="89" y="113"/>
                    <a:pt x="89" y="113"/>
                  </a:cubicBezTo>
                  <a:close/>
                  <a:moveTo>
                    <a:pt x="90" y="115"/>
                  </a:moveTo>
                  <a:cubicBezTo>
                    <a:pt x="90" y="114"/>
                    <a:pt x="90" y="114"/>
                    <a:pt x="90" y="114"/>
                  </a:cubicBezTo>
                  <a:cubicBezTo>
                    <a:pt x="90" y="114"/>
                    <a:pt x="90" y="114"/>
                    <a:pt x="90" y="114"/>
                  </a:cubicBezTo>
                  <a:cubicBezTo>
                    <a:pt x="90" y="115"/>
                    <a:pt x="90" y="115"/>
                    <a:pt x="90" y="115"/>
                  </a:cubicBezTo>
                  <a:close/>
                  <a:moveTo>
                    <a:pt x="87" y="124"/>
                  </a:moveTo>
                  <a:cubicBezTo>
                    <a:pt x="87" y="123"/>
                    <a:pt x="87" y="123"/>
                    <a:pt x="87" y="123"/>
                  </a:cubicBezTo>
                  <a:cubicBezTo>
                    <a:pt x="87" y="124"/>
                    <a:pt x="87" y="124"/>
                    <a:pt x="87" y="124"/>
                  </a:cubicBezTo>
                  <a:cubicBezTo>
                    <a:pt x="87" y="124"/>
                    <a:pt x="87" y="124"/>
                    <a:pt x="87" y="124"/>
                  </a:cubicBezTo>
                  <a:close/>
                  <a:moveTo>
                    <a:pt x="83" y="127"/>
                  </a:moveTo>
                  <a:cubicBezTo>
                    <a:pt x="83" y="127"/>
                    <a:pt x="83" y="127"/>
                    <a:pt x="83" y="127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84" y="126"/>
                    <a:pt x="84" y="126"/>
                    <a:pt x="84" y="126"/>
                  </a:cubicBezTo>
                  <a:cubicBezTo>
                    <a:pt x="84" y="126"/>
                    <a:pt x="84" y="126"/>
                    <a:pt x="84" y="126"/>
                  </a:cubicBezTo>
                  <a:cubicBezTo>
                    <a:pt x="84" y="126"/>
                    <a:pt x="84" y="126"/>
                    <a:pt x="84" y="126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83" y="127"/>
                    <a:pt x="83" y="127"/>
                    <a:pt x="83" y="127"/>
                  </a:cubicBezTo>
                  <a:close/>
                  <a:moveTo>
                    <a:pt x="80" y="127"/>
                  </a:moveTo>
                  <a:cubicBezTo>
                    <a:pt x="80" y="126"/>
                    <a:pt x="80" y="126"/>
                    <a:pt x="80" y="126"/>
                  </a:cubicBezTo>
                  <a:cubicBezTo>
                    <a:pt x="80" y="126"/>
                    <a:pt x="80" y="126"/>
                    <a:pt x="80" y="126"/>
                  </a:cubicBezTo>
                  <a:cubicBezTo>
                    <a:pt x="79" y="126"/>
                    <a:pt x="79" y="126"/>
                    <a:pt x="79" y="126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3"/>
                    <a:pt x="79" y="123"/>
                    <a:pt x="79" y="123"/>
                  </a:cubicBezTo>
                  <a:cubicBezTo>
                    <a:pt x="79" y="123"/>
                    <a:pt x="79" y="123"/>
                    <a:pt x="79" y="123"/>
                  </a:cubicBezTo>
                  <a:cubicBezTo>
                    <a:pt x="79" y="122"/>
                    <a:pt x="79" y="122"/>
                    <a:pt x="79" y="122"/>
                  </a:cubicBezTo>
                  <a:cubicBezTo>
                    <a:pt x="79" y="121"/>
                    <a:pt x="79" y="121"/>
                    <a:pt x="79" y="121"/>
                  </a:cubicBezTo>
                  <a:cubicBezTo>
                    <a:pt x="79" y="121"/>
                    <a:pt x="79" y="121"/>
                    <a:pt x="79" y="121"/>
                  </a:cubicBezTo>
                  <a:cubicBezTo>
                    <a:pt x="80" y="121"/>
                    <a:pt x="80" y="121"/>
                    <a:pt x="80" y="121"/>
                  </a:cubicBezTo>
                  <a:cubicBezTo>
                    <a:pt x="80" y="121"/>
                    <a:pt x="80" y="121"/>
                    <a:pt x="80" y="121"/>
                  </a:cubicBezTo>
                  <a:cubicBezTo>
                    <a:pt x="80" y="121"/>
                    <a:pt x="80" y="121"/>
                    <a:pt x="80" y="121"/>
                  </a:cubicBezTo>
                  <a:cubicBezTo>
                    <a:pt x="80" y="120"/>
                    <a:pt x="80" y="120"/>
                    <a:pt x="80" y="120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19"/>
                    <a:pt x="79" y="119"/>
                    <a:pt x="79" y="119"/>
                  </a:cubicBezTo>
                  <a:cubicBezTo>
                    <a:pt x="79" y="118"/>
                    <a:pt x="79" y="118"/>
                    <a:pt x="79" y="118"/>
                  </a:cubicBezTo>
                  <a:cubicBezTo>
                    <a:pt x="79" y="117"/>
                    <a:pt x="79" y="117"/>
                    <a:pt x="79" y="117"/>
                  </a:cubicBezTo>
                  <a:cubicBezTo>
                    <a:pt x="79" y="116"/>
                    <a:pt x="79" y="116"/>
                    <a:pt x="79" y="116"/>
                  </a:cubicBezTo>
                  <a:cubicBezTo>
                    <a:pt x="79" y="115"/>
                    <a:pt x="79" y="115"/>
                    <a:pt x="79" y="115"/>
                  </a:cubicBezTo>
                  <a:cubicBezTo>
                    <a:pt x="79" y="115"/>
                    <a:pt x="79" y="115"/>
                    <a:pt x="79" y="115"/>
                  </a:cubicBezTo>
                  <a:cubicBezTo>
                    <a:pt x="79" y="115"/>
                    <a:pt x="79" y="115"/>
                    <a:pt x="79" y="115"/>
                  </a:cubicBezTo>
                  <a:cubicBezTo>
                    <a:pt x="80" y="114"/>
                    <a:pt x="80" y="114"/>
                    <a:pt x="80" y="114"/>
                  </a:cubicBezTo>
                  <a:cubicBezTo>
                    <a:pt x="80" y="114"/>
                    <a:pt x="80" y="114"/>
                    <a:pt x="80" y="114"/>
                  </a:cubicBezTo>
                  <a:cubicBezTo>
                    <a:pt x="80" y="114"/>
                    <a:pt x="80" y="114"/>
                    <a:pt x="80" y="114"/>
                  </a:cubicBezTo>
                  <a:cubicBezTo>
                    <a:pt x="81" y="114"/>
                    <a:pt x="81" y="114"/>
                    <a:pt x="81" y="114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81" y="114"/>
                    <a:pt x="81" y="114"/>
                    <a:pt x="81" y="114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3" y="116"/>
                    <a:pt x="83" y="116"/>
                    <a:pt x="83" y="116"/>
                  </a:cubicBezTo>
                  <a:cubicBezTo>
                    <a:pt x="84" y="117"/>
                    <a:pt x="84" y="117"/>
                    <a:pt x="84" y="117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5" y="116"/>
                    <a:pt x="85" y="116"/>
                    <a:pt x="85" y="116"/>
                  </a:cubicBezTo>
                  <a:cubicBezTo>
                    <a:pt x="85" y="117"/>
                    <a:pt x="85" y="117"/>
                    <a:pt x="85" y="117"/>
                  </a:cubicBezTo>
                  <a:cubicBezTo>
                    <a:pt x="85" y="116"/>
                    <a:pt x="85" y="116"/>
                    <a:pt x="85" y="116"/>
                  </a:cubicBezTo>
                  <a:cubicBezTo>
                    <a:pt x="86" y="116"/>
                    <a:pt x="86" y="116"/>
                    <a:pt x="86" y="116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89" y="116"/>
                    <a:pt x="89" y="116"/>
                    <a:pt x="89" y="116"/>
                  </a:cubicBezTo>
                  <a:cubicBezTo>
                    <a:pt x="89" y="115"/>
                    <a:pt x="89" y="115"/>
                    <a:pt x="89" y="115"/>
                  </a:cubicBezTo>
                  <a:cubicBezTo>
                    <a:pt x="89" y="115"/>
                    <a:pt x="89" y="115"/>
                    <a:pt x="89" y="115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9" y="118"/>
                    <a:pt x="89" y="118"/>
                    <a:pt x="89" y="118"/>
                  </a:cubicBezTo>
                  <a:cubicBezTo>
                    <a:pt x="89" y="118"/>
                    <a:pt x="89" y="118"/>
                    <a:pt x="89" y="118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8" y="120"/>
                    <a:pt x="88" y="120"/>
                    <a:pt x="88" y="120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8" y="122"/>
                    <a:pt x="88" y="122"/>
                    <a:pt x="88" y="122"/>
                  </a:cubicBezTo>
                  <a:cubicBezTo>
                    <a:pt x="88" y="122"/>
                    <a:pt x="88" y="122"/>
                    <a:pt x="88" y="122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8" y="121"/>
                    <a:pt x="88" y="121"/>
                    <a:pt x="88" y="121"/>
                  </a:cubicBezTo>
                  <a:cubicBezTo>
                    <a:pt x="87" y="122"/>
                    <a:pt x="87" y="122"/>
                    <a:pt x="87" y="122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87" y="123"/>
                    <a:pt x="87" y="123"/>
                    <a:pt x="87" y="123"/>
                  </a:cubicBezTo>
                  <a:cubicBezTo>
                    <a:pt x="86" y="123"/>
                    <a:pt x="86" y="123"/>
                    <a:pt x="86" y="123"/>
                  </a:cubicBezTo>
                  <a:cubicBezTo>
                    <a:pt x="86" y="124"/>
                    <a:pt x="86" y="124"/>
                    <a:pt x="86" y="124"/>
                  </a:cubicBezTo>
                  <a:cubicBezTo>
                    <a:pt x="86" y="124"/>
                    <a:pt x="86" y="124"/>
                    <a:pt x="86" y="124"/>
                  </a:cubicBezTo>
                  <a:cubicBezTo>
                    <a:pt x="87" y="125"/>
                    <a:pt x="87" y="125"/>
                    <a:pt x="87" y="125"/>
                  </a:cubicBezTo>
                  <a:cubicBezTo>
                    <a:pt x="87" y="125"/>
                    <a:pt x="87" y="125"/>
                    <a:pt x="87" y="125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85" y="126"/>
                    <a:pt x="85" y="126"/>
                    <a:pt x="85" y="126"/>
                  </a:cubicBezTo>
                  <a:cubicBezTo>
                    <a:pt x="85" y="125"/>
                    <a:pt x="85" y="125"/>
                    <a:pt x="85" y="125"/>
                  </a:cubicBezTo>
                  <a:cubicBezTo>
                    <a:pt x="86" y="126"/>
                    <a:pt x="86" y="126"/>
                    <a:pt x="86" y="126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85" y="125"/>
                    <a:pt x="85" y="125"/>
                    <a:pt x="85" y="125"/>
                  </a:cubicBezTo>
                  <a:cubicBezTo>
                    <a:pt x="85" y="125"/>
                    <a:pt x="85" y="125"/>
                    <a:pt x="85" y="125"/>
                  </a:cubicBezTo>
                  <a:cubicBezTo>
                    <a:pt x="85" y="125"/>
                    <a:pt x="85" y="125"/>
                    <a:pt x="85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4" y="126"/>
                    <a:pt x="84" y="126"/>
                    <a:pt x="84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2" y="128"/>
                    <a:pt x="82" y="128"/>
                    <a:pt x="82" y="128"/>
                  </a:cubicBezTo>
                  <a:cubicBezTo>
                    <a:pt x="82" y="128"/>
                    <a:pt x="82" y="128"/>
                    <a:pt x="82" y="128"/>
                  </a:cubicBezTo>
                  <a:cubicBezTo>
                    <a:pt x="81" y="127"/>
                    <a:pt x="81" y="127"/>
                    <a:pt x="81" y="127"/>
                  </a:cubicBezTo>
                  <a:cubicBezTo>
                    <a:pt x="81" y="127"/>
                    <a:pt x="81" y="127"/>
                    <a:pt x="81" y="127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80" y="127"/>
                    <a:pt x="80" y="127"/>
                    <a:pt x="80" y="127"/>
                  </a:cubicBezTo>
                  <a:close/>
                  <a:moveTo>
                    <a:pt x="1" y="81"/>
                  </a:moveTo>
                  <a:cubicBezTo>
                    <a:pt x="2" y="82"/>
                    <a:pt x="2" y="82"/>
                    <a:pt x="2" y="82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8" y="85"/>
                    <a:pt x="8" y="85"/>
                    <a:pt x="8" y="85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2" y="81"/>
                    <a:pt x="22" y="81"/>
                    <a:pt x="22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3" y="81"/>
                    <a:pt x="23" y="81"/>
                    <a:pt x="23" y="81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6" y="81"/>
                    <a:pt x="26" y="81"/>
                    <a:pt x="26" y="81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7" y="79"/>
                    <a:pt x="27" y="79"/>
                    <a:pt x="27" y="79"/>
                  </a:cubicBezTo>
                  <a:cubicBezTo>
                    <a:pt x="28" y="79"/>
                    <a:pt x="28" y="79"/>
                    <a:pt x="28" y="79"/>
                  </a:cubicBezTo>
                  <a:cubicBezTo>
                    <a:pt x="28" y="78"/>
                    <a:pt x="28" y="78"/>
                    <a:pt x="28" y="78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3" y="76"/>
                    <a:pt x="33" y="76"/>
                    <a:pt x="33" y="76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4" y="75"/>
                    <a:pt x="34" y="75"/>
                    <a:pt x="34" y="75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41" y="74"/>
                    <a:pt x="41" y="74"/>
                    <a:pt x="41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2" y="74"/>
                    <a:pt x="52" y="74"/>
                    <a:pt x="52" y="74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53" y="75"/>
                    <a:pt x="53" y="75"/>
                    <a:pt x="53" y="75"/>
                  </a:cubicBezTo>
                  <a:cubicBezTo>
                    <a:pt x="53" y="75"/>
                    <a:pt x="53" y="75"/>
                    <a:pt x="53" y="75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8" y="80"/>
                    <a:pt x="58" y="80"/>
                    <a:pt x="58" y="80"/>
                  </a:cubicBezTo>
                  <a:cubicBezTo>
                    <a:pt x="59" y="80"/>
                    <a:pt x="59" y="80"/>
                    <a:pt x="59" y="80"/>
                  </a:cubicBezTo>
                  <a:cubicBezTo>
                    <a:pt x="59" y="80"/>
                    <a:pt x="59" y="80"/>
                    <a:pt x="59" y="80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59" y="85"/>
                    <a:pt x="59" y="85"/>
                    <a:pt x="59" y="85"/>
                  </a:cubicBezTo>
                  <a:cubicBezTo>
                    <a:pt x="59" y="85"/>
                    <a:pt x="59" y="85"/>
                    <a:pt x="59" y="85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7"/>
                    <a:pt x="60" y="87"/>
                    <a:pt x="60" y="87"/>
                  </a:cubicBezTo>
                  <a:cubicBezTo>
                    <a:pt x="61" y="86"/>
                    <a:pt x="61" y="86"/>
                    <a:pt x="61" y="86"/>
                  </a:cubicBezTo>
                  <a:cubicBezTo>
                    <a:pt x="61" y="87"/>
                    <a:pt x="61" y="87"/>
                    <a:pt x="61" y="87"/>
                  </a:cubicBezTo>
                  <a:cubicBezTo>
                    <a:pt x="61" y="86"/>
                    <a:pt x="61" y="86"/>
                    <a:pt x="61" y="86"/>
                  </a:cubicBezTo>
                  <a:cubicBezTo>
                    <a:pt x="61" y="86"/>
                    <a:pt x="61" y="86"/>
                    <a:pt x="61" y="86"/>
                  </a:cubicBezTo>
                  <a:cubicBezTo>
                    <a:pt x="61" y="86"/>
                    <a:pt x="61" y="86"/>
                    <a:pt x="61" y="86"/>
                  </a:cubicBezTo>
                  <a:cubicBezTo>
                    <a:pt x="62" y="85"/>
                    <a:pt x="62" y="85"/>
                    <a:pt x="62" y="85"/>
                  </a:cubicBezTo>
                  <a:cubicBezTo>
                    <a:pt x="62" y="85"/>
                    <a:pt x="62" y="85"/>
                    <a:pt x="62" y="85"/>
                  </a:cubicBezTo>
                  <a:cubicBezTo>
                    <a:pt x="62" y="84"/>
                    <a:pt x="62" y="84"/>
                    <a:pt x="62" y="84"/>
                  </a:cubicBezTo>
                  <a:cubicBezTo>
                    <a:pt x="63" y="84"/>
                    <a:pt x="63" y="84"/>
                    <a:pt x="63" y="84"/>
                  </a:cubicBezTo>
                  <a:cubicBezTo>
                    <a:pt x="63" y="84"/>
                    <a:pt x="63" y="84"/>
                    <a:pt x="63" y="84"/>
                  </a:cubicBezTo>
                  <a:cubicBezTo>
                    <a:pt x="64" y="83"/>
                    <a:pt x="64" y="83"/>
                    <a:pt x="64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7" y="79"/>
                    <a:pt x="67" y="79"/>
                    <a:pt x="67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6" y="86"/>
                    <a:pt x="66" y="86"/>
                    <a:pt x="66" y="86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4" y="88"/>
                    <a:pt x="64" y="88"/>
                    <a:pt x="64" y="88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67" y="85"/>
                    <a:pt x="67" y="85"/>
                    <a:pt x="67" y="85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8" y="86"/>
                    <a:pt x="68" y="86"/>
                    <a:pt x="68" y="86"/>
                  </a:cubicBezTo>
                  <a:cubicBezTo>
                    <a:pt x="69" y="87"/>
                    <a:pt x="69" y="87"/>
                    <a:pt x="69" y="87"/>
                  </a:cubicBezTo>
                  <a:cubicBezTo>
                    <a:pt x="68" y="87"/>
                    <a:pt x="68" y="87"/>
                    <a:pt x="68" y="87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1" y="89"/>
                    <a:pt x="71" y="89"/>
                    <a:pt x="71" y="89"/>
                  </a:cubicBezTo>
                  <a:cubicBezTo>
                    <a:pt x="70" y="90"/>
                    <a:pt x="70" y="90"/>
                    <a:pt x="70" y="90"/>
                  </a:cubicBezTo>
                  <a:cubicBezTo>
                    <a:pt x="70" y="90"/>
                    <a:pt x="70" y="90"/>
                    <a:pt x="70" y="90"/>
                  </a:cubicBezTo>
                  <a:cubicBezTo>
                    <a:pt x="70" y="90"/>
                    <a:pt x="70" y="90"/>
                    <a:pt x="70" y="90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70" y="91"/>
                    <a:pt x="70" y="91"/>
                    <a:pt x="70" y="91"/>
                  </a:cubicBezTo>
                  <a:cubicBezTo>
                    <a:pt x="70" y="92"/>
                    <a:pt x="70" y="92"/>
                    <a:pt x="70" y="92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0" y="98"/>
                    <a:pt x="70" y="98"/>
                    <a:pt x="70" y="98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71" y="100"/>
                    <a:pt x="71" y="100"/>
                    <a:pt x="71" y="100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5" y="102"/>
                    <a:pt x="75" y="102"/>
                    <a:pt x="75" y="102"/>
                  </a:cubicBezTo>
                  <a:cubicBezTo>
                    <a:pt x="75" y="102"/>
                    <a:pt x="75" y="102"/>
                    <a:pt x="75" y="102"/>
                  </a:cubicBezTo>
                  <a:cubicBezTo>
                    <a:pt x="76" y="103"/>
                    <a:pt x="76" y="103"/>
                    <a:pt x="76" y="103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7" y="104"/>
                    <a:pt x="77" y="104"/>
                    <a:pt x="77" y="104"/>
                  </a:cubicBezTo>
                  <a:cubicBezTo>
                    <a:pt x="78" y="104"/>
                    <a:pt x="78" y="104"/>
                    <a:pt x="78" y="104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1" y="104"/>
                    <a:pt x="81" y="104"/>
                    <a:pt x="81" y="104"/>
                  </a:cubicBezTo>
                  <a:cubicBezTo>
                    <a:pt x="81" y="104"/>
                    <a:pt x="81" y="104"/>
                    <a:pt x="81" y="104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2" y="103"/>
                    <a:pt x="82" y="103"/>
                    <a:pt x="82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3" y="102"/>
                    <a:pt x="83" y="102"/>
                    <a:pt x="83" y="102"/>
                  </a:cubicBezTo>
                  <a:cubicBezTo>
                    <a:pt x="84" y="101"/>
                    <a:pt x="84" y="101"/>
                    <a:pt x="84" y="101"/>
                  </a:cubicBezTo>
                  <a:cubicBezTo>
                    <a:pt x="85" y="102"/>
                    <a:pt x="85" y="102"/>
                    <a:pt x="85" y="102"/>
                  </a:cubicBezTo>
                  <a:cubicBezTo>
                    <a:pt x="85" y="103"/>
                    <a:pt x="85" y="103"/>
                    <a:pt x="85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5" y="103"/>
                    <a:pt x="85" y="103"/>
                    <a:pt x="85" y="103"/>
                  </a:cubicBezTo>
                  <a:cubicBezTo>
                    <a:pt x="85" y="103"/>
                    <a:pt x="85" y="103"/>
                    <a:pt x="85" y="103"/>
                  </a:cubicBezTo>
                  <a:cubicBezTo>
                    <a:pt x="86" y="103"/>
                    <a:pt x="86" y="103"/>
                    <a:pt x="86" y="103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6" y="106"/>
                    <a:pt x="86" y="106"/>
                    <a:pt x="86" y="106"/>
                  </a:cubicBezTo>
                  <a:cubicBezTo>
                    <a:pt x="86" y="106"/>
                    <a:pt x="86" y="106"/>
                    <a:pt x="86" y="106"/>
                  </a:cubicBezTo>
                  <a:cubicBezTo>
                    <a:pt x="86" y="106"/>
                    <a:pt x="86" y="106"/>
                    <a:pt x="86" y="106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7" y="107"/>
                    <a:pt x="87" y="107"/>
                    <a:pt x="87" y="107"/>
                  </a:cubicBezTo>
                  <a:cubicBezTo>
                    <a:pt x="87" y="107"/>
                    <a:pt x="87" y="107"/>
                    <a:pt x="87" y="107"/>
                  </a:cubicBezTo>
                  <a:cubicBezTo>
                    <a:pt x="87" y="106"/>
                    <a:pt x="87" y="106"/>
                    <a:pt x="87" y="106"/>
                  </a:cubicBezTo>
                  <a:cubicBezTo>
                    <a:pt x="87" y="106"/>
                    <a:pt x="87" y="106"/>
                    <a:pt x="87" y="106"/>
                  </a:cubicBezTo>
                  <a:cubicBezTo>
                    <a:pt x="87" y="106"/>
                    <a:pt x="87" y="106"/>
                    <a:pt x="87" y="106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8" y="106"/>
                    <a:pt x="88" y="106"/>
                    <a:pt x="88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9" y="104"/>
                    <a:pt x="89" y="104"/>
                    <a:pt x="89" y="104"/>
                  </a:cubicBezTo>
                  <a:cubicBezTo>
                    <a:pt x="91" y="104"/>
                    <a:pt x="91" y="104"/>
                    <a:pt x="91" y="104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93" y="102"/>
                    <a:pt x="93" y="102"/>
                    <a:pt x="93" y="102"/>
                  </a:cubicBezTo>
                  <a:cubicBezTo>
                    <a:pt x="95" y="102"/>
                    <a:pt x="95" y="102"/>
                    <a:pt x="95" y="102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8" y="102"/>
                    <a:pt x="98" y="102"/>
                    <a:pt x="98" y="102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9" y="101"/>
                    <a:pt x="99" y="101"/>
                    <a:pt x="99" y="101"/>
                  </a:cubicBezTo>
                  <a:cubicBezTo>
                    <a:pt x="100" y="100"/>
                    <a:pt x="100" y="100"/>
                    <a:pt x="100" y="100"/>
                  </a:cubicBezTo>
                  <a:cubicBezTo>
                    <a:pt x="99" y="99"/>
                    <a:pt x="99" y="99"/>
                    <a:pt x="99" y="99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100" y="97"/>
                    <a:pt x="100" y="97"/>
                    <a:pt x="100" y="97"/>
                  </a:cubicBezTo>
                  <a:cubicBezTo>
                    <a:pt x="100" y="95"/>
                    <a:pt x="100" y="95"/>
                    <a:pt x="100" y="95"/>
                  </a:cubicBezTo>
                  <a:cubicBezTo>
                    <a:pt x="101" y="95"/>
                    <a:pt x="101" y="95"/>
                    <a:pt x="101" y="95"/>
                  </a:cubicBezTo>
                  <a:cubicBezTo>
                    <a:pt x="101" y="94"/>
                    <a:pt x="101" y="94"/>
                    <a:pt x="101" y="94"/>
                  </a:cubicBezTo>
                  <a:cubicBezTo>
                    <a:pt x="102" y="93"/>
                    <a:pt x="102" y="93"/>
                    <a:pt x="102" y="93"/>
                  </a:cubicBezTo>
                  <a:cubicBezTo>
                    <a:pt x="101" y="93"/>
                    <a:pt x="101" y="93"/>
                    <a:pt x="101" y="93"/>
                  </a:cubicBezTo>
                  <a:cubicBezTo>
                    <a:pt x="103" y="90"/>
                    <a:pt x="103" y="90"/>
                    <a:pt x="103" y="90"/>
                  </a:cubicBezTo>
                  <a:cubicBezTo>
                    <a:pt x="104" y="90"/>
                    <a:pt x="104" y="90"/>
                    <a:pt x="104" y="90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105" y="87"/>
                    <a:pt x="105" y="87"/>
                    <a:pt x="105" y="87"/>
                  </a:cubicBezTo>
                  <a:cubicBezTo>
                    <a:pt x="106" y="86"/>
                    <a:pt x="106" y="86"/>
                    <a:pt x="106" y="86"/>
                  </a:cubicBezTo>
                  <a:cubicBezTo>
                    <a:pt x="106" y="86"/>
                    <a:pt x="106" y="86"/>
                    <a:pt x="106" y="86"/>
                  </a:cubicBezTo>
                  <a:cubicBezTo>
                    <a:pt x="106" y="85"/>
                    <a:pt x="106" y="85"/>
                    <a:pt x="106" y="85"/>
                  </a:cubicBezTo>
                  <a:cubicBezTo>
                    <a:pt x="107" y="84"/>
                    <a:pt x="107" y="84"/>
                    <a:pt x="107" y="84"/>
                  </a:cubicBezTo>
                  <a:cubicBezTo>
                    <a:pt x="106" y="84"/>
                    <a:pt x="106" y="84"/>
                    <a:pt x="106" y="84"/>
                  </a:cubicBezTo>
                  <a:cubicBezTo>
                    <a:pt x="107" y="83"/>
                    <a:pt x="107" y="83"/>
                    <a:pt x="107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10" y="81"/>
                    <a:pt x="110" y="81"/>
                    <a:pt x="110" y="81"/>
                  </a:cubicBezTo>
                  <a:cubicBezTo>
                    <a:pt x="110" y="81"/>
                    <a:pt x="110" y="81"/>
                    <a:pt x="110" y="81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10" y="80"/>
                    <a:pt x="110" y="80"/>
                    <a:pt x="110" y="80"/>
                  </a:cubicBezTo>
                  <a:cubicBezTo>
                    <a:pt x="111" y="80"/>
                    <a:pt x="111" y="80"/>
                    <a:pt x="111" y="80"/>
                  </a:cubicBezTo>
                  <a:cubicBezTo>
                    <a:pt x="111" y="80"/>
                    <a:pt x="111" y="80"/>
                    <a:pt x="111" y="80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12" y="79"/>
                    <a:pt x="112" y="79"/>
                    <a:pt x="112" y="79"/>
                  </a:cubicBezTo>
                  <a:cubicBezTo>
                    <a:pt x="112" y="78"/>
                    <a:pt x="112" y="78"/>
                    <a:pt x="112" y="78"/>
                  </a:cubicBezTo>
                  <a:cubicBezTo>
                    <a:pt x="113" y="77"/>
                    <a:pt x="113" y="77"/>
                    <a:pt x="113" y="77"/>
                  </a:cubicBezTo>
                  <a:cubicBezTo>
                    <a:pt x="113" y="77"/>
                    <a:pt x="113" y="77"/>
                    <a:pt x="113" y="77"/>
                  </a:cubicBezTo>
                  <a:cubicBezTo>
                    <a:pt x="113" y="76"/>
                    <a:pt x="113" y="76"/>
                    <a:pt x="113" y="76"/>
                  </a:cubicBezTo>
                  <a:cubicBezTo>
                    <a:pt x="114" y="75"/>
                    <a:pt x="114" y="75"/>
                    <a:pt x="114" y="75"/>
                  </a:cubicBezTo>
                  <a:cubicBezTo>
                    <a:pt x="114" y="75"/>
                    <a:pt x="114" y="75"/>
                    <a:pt x="114" y="75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5" y="71"/>
                    <a:pt x="115" y="71"/>
                    <a:pt x="115" y="71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8" y="64"/>
                    <a:pt x="118" y="64"/>
                    <a:pt x="118" y="64"/>
                  </a:cubicBezTo>
                  <a:cubicBezTo>
                    <a:pt x="118" y="63"/>
                    <a:pt x="118" y="63"/>
                    <a:pt x="118" y="63"/>
                  </a:cubicBezTo>
                  <a:cubicBezTo>
                    <a:pt x="118" y="62"/>
                    <a:pt x="118" y="62"/>
                    <a:pt x="118" y="62"/>
                  </a:cubicBezTo>
                  <a:cubicBezTo>
                    <a:pt x="118" y="61"/>
                    <a:pt x="118" y="61"/>
                    <a:pt x="118" y="61"/>
                  </a:cubicBezTo>
                  <a:cubicBezTo>
                    <a:pt x="117" y="60"/>
                    <a:pt x="117" y="60"/>
                    <a:pt x="117" y="60"/>
                  </a:cubicBezTo>
                  <a:cubicBezTo>
                    <a:pt x="117" y="60"/>
                    <a:pt x="117" y="60"/>
                    <a:pt x="117" y="60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17" y="58"/>
                    <a:pt x="117" y="58"/>
                    <a:pt x="117" y="58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3"/>
                    <a:pt x="118" y="53"/>
                    <a:pt x="118" y="53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18" y="52"/>
                    <a:pt x="118" y="52"/>
                    <a:pt x="118" y="52"/>
                  </a:cubicBezTo>
                  <a:cubicBezTo>
                    <a:pt x="117" y="52"/>
                    <a:pt x="117" y="52"/>
                    <a:pt x="117" y="52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8"/>
                    <a:pt x="116" y="48"/>
                    <a:pt x="116" y="48"/>
                  </a:cubicBezTo>
                  <a:cubicBezTo>
                    <a:pt x="115" y="48"/>
                    <a:pt x="115" y="48"/>
                    <a:pt x="115" y="48"/>
                  </a:cubicBezTo>
                  <a:cubicBezTo>
                    <a:pt x="115" y="48"/>
                    <a:pt x="115" y="48"/>
                    <a:pt x="115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4" y="47"/>
                    <a:pt x="114" y="47"/>
                    <a:pt x="114" y="47"/>
                  </a:cubicBezTo>
                  <a:cubicBezTo>
                    <a:pt x="114" y="47"/>
                    <a:pt x="114" y="47"/>
                    <a:pt x="114" y="47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2" y="45"/>
                    <a:pt x="112" y="45"/>
                    <a:pt x="112" y="45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2" y="44"/>
                    <a:pt x="112" y="44"/>
                    <a:pt x="112" y="44"/>
                  </a:cubicBezTo>
                  <a:cubicBezTo>
                    <a:pt x="113" y="43"/>
                    <a:pt x="113" y="43"/>
                    <a:pt x="113" y="43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3" y="41"/>
                    <a:pt x="113" y="41"/>
                    <a:pt x="113" y="41"/>
                  </a:cubicBezTo>
                  <a:cubicBezTo>
                    <a:pt x="112" y="41"/>
                    <a:pt x="112" y="41"/>
                    <a:pt x="112" y="41"/>
                  </a:cubicBezTo>
                  <a:cubicBezTo>
                    <a:pt x="112" y="41"/>
                    <a:pt x="112" y="41"/>
                    <a:pt x="112" y="41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110" y="41"/>
                    <a:pt x="110" y="41"/>
                    <a:pt x="110" y="41"/>
                  </a:cubicBezTo>
                  <a:cubicBezTo>
                    <a:pt x="110" y="41"/>
                    <a:pt x="110" y="41"/>
                    <a:pt x="110" y="41"/>
                  </a:cubicBezTo>
                  <a:cubicBezTo>
                    <a:pt x="111" y="42"/>
                    <a:pt x="111" y="42"/>
                    <a:pt x="111" y="42"/>
                  </a:cubicBezTo>
                  <a:cubicBezTo>
                    <a:pt x="110" y="41"/>
                    <a:pt x="110" y="41"/>
                    <a:pt x="110" y="41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10" y="41"/>
                    <a:pt x="110" y="41"/>
                    <a:pt x="110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39"/>
                    <a:pt x="109" y="39"/>
                    <a:pt x="109" y="39"/>
                  </a:cubicBezTo>
                  <a:cubicBezTo>
                    <a:pt x="109" y="39"/>
                    <a:pt x="109" y="39"/>
                    <a:pt x="109" y="39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109" y="37"/>
                    <a:pt x="109" y="37"/>
                    <a:pt x="109" y="37"/>
                  </a:cubicBezTo>
                  <a:cubicBezTo>
                    <a:pt x="109" y="37"/>
                    <a:pt x="109" y="37"/>
                    <a:pt x="109" y="37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8" y="33"/>
                    <a:pt x="108" y="33"/>
                    <a:pt x="108" y="33"/>
                  </a:cubicBezTo>
                  <a:cubicBezTo>
                    <a:pt x="107" y="33"/>
                    <a:pt x="107" y="33"/>
                    <a:pt x="107" y="33"/>
                  </a:cubicBezTo>
                  <a:cubicBezTo>
                    <a:pt x="107" y="33"/>
                    <a:pt x="107" y="33"/>
                    <a:pt x="107" y="33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3" y="31"/>
                    <a:pt x="103" y="31"/>
                    <a:pt x="103" y="31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8"/>
                    <a:pt x="101" y="28"/>
                    <a:pt x="101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100" y="22"/>
                    <a:pt x="100" y="22"/>
                    <a:pt x="100" y="22"/>
                  </a:cubicBezTo>
                  <a:cubicBezTo>
                    <a:pt x="100" y="22"/>
                    <a:pt x="100" y="22"/>
                    <a:pt x="100" y="2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99" y="17"/>
                    <a:pt x="99" y="17"/>
                    <a:pt x="99" y="17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100" y="15"/>
                    <a:pt x="100" y="15"/>
                    <a:pt x="100" y="15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7" y="13"/>
                    <a:pt x="97" y="13"/>
                    <a:pt x="97" y="13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7" y="13"/>
                    <a:pt x="97" y="13"/>
                    <a:pt x="97" y="13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5" y="13"/>
                    <a:pt x="95" y="13"/>
                    <a:pt x="95" y="13"/>
                  </a:cubicBezTo>
                  <a:cubicBezTo>
                    <a:pt x="95" y="13"/>
                    <a:pt x="95" y="13"/>
                    <a:pt x="95" y="13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5" y="10"/>
                    <a:pt x="95" y="10"/>
                    <a:pt x="95" y="10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4" y="8"/>
                    <a:pt x="94" y="8"/>
                    <a:pt x="94" y="8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1" y="9"/>
                    <a:pt x="91" y="9"/>
                    <a:pt x="91" y="9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89" y="10"/>
                    <a:pt x="89" y="10"/>
                    <a:pt x="89" y="10"/>
                  </a:cubicBezTo>
                  <a:cubicBezTo>
                    <a:pt x="90" y="11"/>
                    <a:pt x="90" y="11"/>
                    <a:pt x="90" y="11"/>
                  </a:cubicBezTo>
                  <a:cubicBezTo>
                    <a:pt x="90" y="11"/>
                    <a:pt x="90" y="11"/>
                    <a:pt x="90" y="11"/>
                  </a:cubicBezTo>
                  <a:cubicBezTo>
                    <a:pt x="89" y="11"/>
                    <a:pt x="89" y="11"/>
                    <a:pt x="89" y="11"/>
                  </a:cubicBezTo>
                  <a:cubicBezTo>
                    <a:pt x="89" y="11"/>
                    <a:pt x="89" y="11"/>
                    <a:pt x="89" y="11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9" y="17"/>
                    <a:pt x="89" y="17"/>
                    <a:pt x="89" y="17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3"/>
                    <a:pt x="87" y="23"/>
                    <a:pt x="87" y="23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4" y="25"/>
                    <a:pt x="84" y="25"/>
                    <a:pt x="84" y="25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2" y="24"/>
                    <a:pt x="82" y="24"/>
                    <a:pt x="82" y="24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79" y="22"/>
                    <a:pt x="79" y="22"/>
                    <a:pt x="79" y="22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78" y="21"/>
                    <a:pt x="78" y="21"/>
                    <a:pt x="78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6" y="19"/>
                    <a:pt x="76" y="19"/>
                    <a:pt x="76" y="19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2" y="17"/>
                    <a:pt x="72" y="17"/>
                    <a:pt x="72" y="17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2" y="13"/>
                    <a:pt x="72" y="13"/>
                    <a:pt x="72" y="13"/>
                  </a:cubicBezTo>
                  <a:cubicBezTo>
                    <a:pt x="72" y="13"/>
                    <a:pt x="72" y="13"/>
                    <a:pt x="72" y="13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2" y="12"/>
                    <a:pt x="72" y="12"/>
                    <a:pt x="72" y="12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0"/>
                    <a:pt x="72" y="10"/>
                    <a:pt x="72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6"/>
                    <a:pt x="67" y="6"/>
                    <a:pt x="67" y="6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2" y="5"/>
                    <a:pt x="62" y="5"/>
                    <a:pt x="62" y="5"/>
                  </a:cubicBezTo>
                  <a:cubicBezTo>
                    <a:pt x="62" y="4"/>
                    <a:pt x="62" y="4"/>
                    <a:pt x="62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6" y="11"/>
                    <a:pt x="56" y="11"/>
                    <a:pt x="56" y="11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7" y="13"/>
                    <a:pt x="47" y="13"/>
                    <a:pt x="47" y="13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2" y="13"/>
                    <a:pt x="42" y="13"/>
                    <a:pt x="42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3" y="54"/>
                    <a:pt x="3" y="54"/>
                    <a:pt x="3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4" y="73"/>
                    <a:pt x="4" y="73"/>
                    <a:pt x="4" y="73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4" y="75"/>
                    <a:pt x="4" y="75"/>
                    <a:pt x="4" y="75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4" y="76"/>
                    <a:pt x="4" y="76"/>
                    <a:pt x="4" y="76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3" y="77"/>
                    <a:pt x="3" y="77"/>
                    <a:pt x="3" y="77"/>
                  </a:cubicBezTo>
                  <a:cubicBezTo>
                    <a:pt x="4" y="78"/>
                    <a:pt x="4" y="78"/>
                    <a:pt x="4" y="78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79"/>
                    <a:pt x="1" y="79"/>
                    <a:pt x="1" y="79"/>
                  </a:cubicBezTo>
                  <a:lnTo>
                    <a:pt x="1" y="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90" name="Freeform 157"/>
            <p:cNvSpPr>
              <a:spLocks noEditPoints="1"/>
            </p:cNvSpPr>
            <p:nvPr/>
          </p:nvSpPr>
          <p:spPr bwMode="auto">
            <a:xfrm>
              <a:off x="6254750" y="4095750"/>
              <a:ext cx="298450" cy="388938"/>
            </a:xfrm>
            <a:custGeom>
              <a:avLst/>
              <a:gdLst>
                <a:gd name="T0" fmla="*/ 152 w 188"/>
                <a:gd name="T1" fmla="*/ 53 h 245"/>
                <a:gd name="T2" fmla="*/ 152 w 188"/>
                <a:gd name="T3" fmla="*/ 40 h 245"/>
                <a:gd name="T4" fmla="*/ 156 w 188"/>
                <a:gd name="T5" fmla="*/ 44 h 245"/>
                <a:gd name="T6" fmla="*/ 124 w 188"/>
                <a:gd name="T7" fmla="*/ 137 h 245"/>
                <a:gd name="T8" fmla="*/ 148 w 188"/>
                <a:gd name="T9" fmla="*/ 121 h 245"/>
                <a:gd name="T10" fmla="*/ 160 w 188"/>
                <a:gd name="T11" fmla="*/ 105 h 245"/>
                <a:gd name="T12" fmla="*/ 168 w 188"/>
                <a:gd name="T13" fmla="*/ 97 h 245"/>
                <a:gd name="T14" fmla="*/ 176 w 188"/>
                <a:gd name="T15" fmla="*/ 89 h 245"/>
                <a:gd name="T16" fmla="*/ 184 w 188"/>
                <a:gd name="T17" fmla="*/ 73 h 245"/>
                <a:gd name="T18" fmla="*/ 176 w 188"/>
                <a:gd name="T19" fmla="*/ 73 h 245"/>
                <a:gd name="T20" fmla="*/ 160 w 188"/>
                <a:gd name="T21" fmla="*/ 61 h 245"/>
                <a:gd name="T22" fmla="*/ 156 w 188"/>
                <a:gd name="T23" fmla="*/ 44 h 245"/>
                <a:gd name="T24" fmla="*/ 156 w 188"/>
                <a:gd name="T25" fmla="*/ 57 h 245"/>
                <a:gd name="T26" fmla="*/ 148 w 188"/>
                <a:gd name="T27" fmla="*/ 49 h 245"/>
                <a:gd name="T28" fmla="*/ 148 w 188"/>
                <a:gd name="T29" fmla="*/ 32 h 245"/>
                <a:gd name="T30" fmla="*/ 152 w 188"/>
                <a:gd name="T31" fmla="*/ 20 h 245"/>
                <a:gd name="T32" fmla="*/ 148 w 188"/>
                <a:gd name="T33" fmla="*/ 12 h 245"/>
                <a:gd name="T34" fmla="*/ 140 w 188"/>
                <a:gd name="T35" fmla="*/ 8 h 245"/>
                <a:gd name="T36" fmla="*/ 136 w 188"/>
                <a:gd name="T37" fmla="*/ 0 h 245"/>
                <a:gd name="T38" fmla="*/ 136 w 188"/>
                <a:gd name="T39" fmla="*/ 16 h 245"/>
                <a:gd name="T40" fmla="*/ 140 w 188"/>
                <a:gd name="T41" fmla="*/ 28 h 245"/>
                <a:gd name="T42" fmla="*/ 144 w 188"/>
                <a:gd name="T43" fmla="*/ 40 h 245"/>
                <a:gd name="T44" fmla="*/ 144 w 188"/>
                <a:gd name="T45" fmla="*/ 44 h 245"/>
                <a:gd name="T46" fmla="*/ 148 w 188"/>
                <a:gd name="T47" fmla="*/ 57 h 245"/>
                <a:gd name="T48" fmla="*/ 144 w 188"/>
                <a:gd name="T49" fmla="*/ 69 h 245"/>
                <a:gd name="T50" fmla="*/ 136 w 188"/>
                <a:gd name="T51" fmla="*/ 89 h 245"/>
                <a:gd name="T52" fmla="*/ 124 w 188"/>
                <a:gd name="T53" fmla="*/ 101 h 245"/>
                <a:gd name="T54" fmla="*/ 132 w 188"/>
                <a:gd name="T55" fmla="*/ 121 h 245"/>
                <a:gd name="T56" fmla="*/ 112 w 188"/>
                <a:gd name="T57" fmla="*/ 121 h 245"/>
                <a:gd name="T58" fmla="*/ 112 w 188"/>
                <a:gd name="T59" fmla="*/ 129 h 245"/>
                <a:gd name="T60" fmla="*/ 108 w 188"/>
                <a:gd name="T61" fmla="*/ 129 h 245"/>
                <a:gd name="T62" fmla="*/ 0 w 188"/>
                <a:gd name="T63" fmla="*/ 245 h 245"/>
                <a:gd name="T64" fmla="*/ 8 w 188"/>
                <a:gd name="T65" fmla="*/ 233 h 245"/>
                <a:gd name="T66" fmla="*/ 8 w 188"/>
                <a:gd name="T67" fmla="*/ 237 h 245"/>
                <a:gd name="T68" fmla="*/ 4 w 188"/>
                <a:gd name="T69" fmla="*/ 241 h 245"/>
                <a:gd name="T70" fmla="*/ 4 w 188"/>
                <a:gd name="T71" fmla="*/ 213 h 245"/>
                <a:gd name="T72" fmla="*/ 8 w 188"/>
                <a:gd name="T73" fmla="*/ 205 h 245"/>
                <a:gd name="T74" fmla="*/ 16 w 188"/>
                <a:gd name="T75" fmla="*/ 193 h 245"/>
                <a:gd name="T76" fmla="*/ 32 w 188"/>
                <a:gd name="T77" fmla="*/ 181 h 245"/>
                <a:gd name="T78" fmla="*/ 44 w 188"/>
                <a:gd name="T79" fmla="*/ 177 h 245"/>
                <a:gd name="T80" fmla="*/ 64 w 188"/>
                <a:gd name="T81" fmla="*/ 161 h 245"/>
                <a:gd name="T82" fmla="*/ 80 w 188"/>
                <a:gd name="T83" fmla="*/ 141 h 245"/>
                <a:gd name="T84" fmla="*/ 96 w 188"/>
                <a:gd name="T85" fmla="*/ 125 h 245"/>
                <a:gd name="T86" fmla="*/ 104 w 188"/>
                <a:gd name="T87" fmla="*/ 125 h 245"/>
                <a:gd name="T88" fmla="*/ 108 w 188"/>
                <a:gd name="T89" fmla="*/ 129 h 245"/>
                <a:gd name="T90" fmla="*/ 116 w 188"/>
                <a:gd name="T91" fmla="*/ 129 h 245"/>
                <a:gd name="T92" fmla="*/ 112 w 188"/>
                <a:gd name="T93" fmla="*/ 133 h 245"/>
                <a:gd name="T94" fmla="*/ 104 w 188"/>
                <a:gd name="T95" fmla="*/ 157 h 245"/>
                <a:gd name="T96" fmla="*/ 88 w 188"/>
                <a:gd name="T97" fmla="*/ 169 h 245"/>
                <a:gd name="T98" fmla="*/ 84 w 188"/>
                <a:gd name="T99" fmla="*/ 181 h 245"/>
                <a:gd name="T100" fmla="*/ 80 w 188"/>
                <a:gd name="T101" fmla="*/ 181 h 245"/>
                <a:gd name="T102" fmla="*/ 72 w 188"/>
                <a:gd name="T103" fmla="*/ 185 h 245"/>
                <a:gd name="T104" fmla="*/ 64 w 188"/>
                <a:gd name="T105" fmla="*/ 193 h 245"/>
                <a:gd name="T106" fmla="*/ 44 w 188"/>
                <a:gd name="T107" fmla="*/ 217 h 245"/>
                <a:gd name="T108" fmla="*/ 36 w 188"/>
                <a:gd name="T109" fmla="*/ 225 h 245"/>
                <a:gd name="T110" fmla="*/ 24 w 188"/>
                <a:gd name="T111" fmla="*/ 233 h 245"/>
                <a:gd name="T112" fmla="*/ 12 w 188"/>
                <a:gd name="T113" fmla="*/ 229 h 245"/>
                <a:gd name="T114" fmla="*/ 4 w 188"/>
                <a:gd name="T115" fmla="*/ 22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8" h="245">
                  <a:moveTo>
                    <a:pt x="0" y="209"/>
                  </a:moveTo>
                  <a:lnTo>
                    <a:pt x="0" y="213"/>
                  </a:lnTo>
                  <a:lnTo>
                    <a:pt x="0" y="213"/>
                  </a:lnTo>
                  <a:lnTo>
                    <a:pt x="0" y="209"/>
                  </a:lnTo>
                  <a:lnTo>
                    <a:pt x="0" y="209"/>
                  </a:lnTo>
                  <a:lnTo>
                    <a:pt x="0" y="209"/>
                  </a:lnTo>
                  <a:lnTo>
                    <a:pt x="0" y="209"/>
                  </a:lnTo>
                  <a:lnTo>
                    <a:pt x="0" y="209"/>
                  </a:lnTo>
                  <a:close/>
                  <a:moveTo>
                    <a:pt x="152" y="53"/>
                  </a:moveTo>
                  <a:lnTo>
                    <a:pt x="152" y="53"/>
                  </a:lnTo>
                  <a:lnTo>
                    <a:pt x="152" y="53"/>
                  </a:lnTo>
                  <a:lnTo>
                    <a:pt x="152" y="53"/>
                  </a:lnTo>
                  <a:lnTo>
                    <a:pt x="152" y="53"/>
                  </a:lnTo>
                  <a:lnTo>
                    <a:pt x="152" y="53"/>
                  </a:lnTo>
                  <a:close/>
                  <a:moveTo>
                    <a:pt x="152" y="40"/>
                  </a:moveTo>
                  <a:lnTo>
                    <a:pt x="152" y="40"/>
                  </a:lnTo>
                  <a:lnTo>
                    <a:pt x="156" y="40"/>
                  </a:lnTo>
                  <a:lnTo>
                    <a:pt x="152" y="40"/>
                  </a:lnTo>
                  <a:lnTo>
                    <a:pt x="152" y="40"/>
                  </a:lnTo>
                  <a:close/>
                  <a:moveTo>
                    <a:pt x="156" y="44"/>
                  </a:moveTo>
                  <a:lnTo>
                    <a:pt x="156" y="40"/>
                  </a:lnTo>
                  <a:lnTo>
                    <a:pt x="156" y="36"/>
                  </a:lnTo>
                  <a:lnTo>
                    <a:pt x="156" y="40"/>
                  </a:lnTo>
                  <a:lnTo>
                    <a:pt x="160" y="40"/>
                  </a:lnTo>
                  <a:lnTo>
                    <a:pt x="156" y="40"/>
                  </a:lnTo>
                  <a:lnTo>
                    <a:pt x="160" y="40"/>
                  </a:lnTo>
                  <a:lnTo>
                    <a:pt x="156" y="44"/>
                  </a:lnTo>
                  <a:lnTo>
                    <a:pt x="156" y="44"/>
                  </a:lnTo>
                  <a:close/>
                  <a:moveTo>
                    <a:pt x="120" y="133"/>
                  </a:moveTo>
                  <a:lnTo>
                    <a:pt x="124" y="137"/>
                  </a:lnTo>
                  <a:lnTo>
                    <a:pt x="124" y="133"/>
                  </a:lnTo>
                  <a:lnTo>
                    <a:pt x="124" y="133"/>
                  </a:lnTo>
                  <a:lnTo>
                    <a:pt x="124" y="137"/>
                  </a:lnTo>
                  <a:lnTo>
                    <a:pt x="124" y="137"/>
                  </a:lnTo>
                  <a:lnTo>
                    <a:pt x="124" y="137"/>
                  </a:lnTo>
                  <a:lnTo>
                    <a:pt x="124" y="137"/>
                  </a:lnTo>
                  <a:lnTo>
                    <a:pt x="124" y="137"/>
                  </a:lnTo>
                  <a:lnTo>
                    <a:pt x="124" y="141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32" y="137"/>
                  </a:lnTo>
                  <a:lnTo>
                    <a:pt x="136" y="133"/>
                  </a:lnTo>
                  <a:lnTo>
                    <a:pt x="140" y="129"/>
                  </a:lnTo>
                  <a:lnTo>
                    <a:pt x="144" y="125"/>
                  </a:lnTo>
                  <a:lnTo>
                    <a:pt x="148" y="121"/>
                  </a:lnTo>
                  <a:lnTo>
                    <a:pt x="148" y="121"/>
                  </a:lnTo>
                  <a:lnTo>
                    <a:pt x="152" y="121"/>
                  </a:lnTo>
                  <a:lnTo>
                    <a:pt x="152" y="121"/>
                  </a:lnTo>
                  <a:lnTo>
                    <a:pt x="152" y="117"/>
                  </a:lnTo>
                  <a:lnTo>
                    <a:pt x="152" y="117"/>
                  </a:lnTo>
                  <a:lnTo>
                    <a:pt x="156" y="117"/>
                  </a:lnTo>
                  <a:lnTo>
                    <a:pt x="156" y="109"/>
                  </a:lnTo>
                  <a:lnTo>
                    <a:pt x="160" y="105"/>
                  </a:lnTo>
                  <a:lnTo>
                    <a:pt x="160" y="105"/>
                  </a:lnTo>
                  <a:lnTo>
                    <a:pt x="160" y="105"/>
                  </a:lnTo>
                  <a:lnTo>
                    <a:pt x="156" y="105"/>
                  </a:lnTo>
                  <a:lnTo>
                    <a:pt x="156" y="101"/>
                  </a:lnTo>
                  <a:lnTo>
                    <a:pt x="156" y="105"/>
                  </a:lnTo>
                  <a:lnTo>
                    <a:pt x="156" y="101"/>
                  </a:lnTo>
                  <a:lnTo>
                    <a:pt x="156" y="101"/>
                  </a:lnTo>
                  <a:lnTo>
                    <a:pt x="164" y="97"/>
                  </a:lnTo>
                  <a:lnTo>
                    <a:pt x="164" y="93"/>
                  </a:lnTo>
                  <a:lnTo>
                    <a:pt x="168" y="97"/>
                  </a:lnTo>
                  <a:lnTo>
                    <a:pt x="172" y="97"/>
                  </a:lnTo>
                  <a:lnTo>
                    <a:pt x="172" y="97"/>
                  </a:lnTo>
                  <a:lnTo>
                    <a:pt x="172" y="97"/>
                  </a:lnTo>
                  <a:lnTo>
                    <a:pt x="172" y="97"/>
                  </a:lnTo>
                  <a:lnTo>
                    <a:pt x="172" y="97"/>
                  </a:lnTo>
                  <a:lnTo>
                    <a:pt x="172" y="93"/>
                  </a:lnTo>
                  <a:lnTo>
                    <a:pt x="172" y="93"/>
                  </a:lnTo>
                  <a:lnTo>
                    <a:pt x="172" y="89"/>
                  </a:lnTo>
                  <a:lnTo>
                    <a:pt x="176" y="89"/>
                  </a:lnTo>
                  <a:lnTo>
                    <a:pt x="176" y="89"/>
                  </a:lnTo>
                  <a:lnTo>
                    <a:pt x="176" y="89"/>
                  </a:lnTo>
                  <a:lnTo>
                    <a:pt x="176" y="89"/>
                  </a:lnTo>
                  <a:lnTo>
                    <a:pt x="180" y="85"/>
                  </a:lnTo>
                  <a:lnTo>
                    <a:pt x="184" y="81"/>
                  </a:lnTo>
                  <a:lnTo>
                    <a:pt x="184" y="81"/>
                  </a:lnTo>
                  <a:lnTo>
                    <a:pt x="180" y="77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8" y="73"/>
                  </a:lnTo>
                  <a:lnTo>
                    <a:pt x="188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4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76" y="73"/>
                  </a:lnTo>
                  <a:lnTo>
                    <a:pt x="172" y="73"/>
                  </a:lnTo>
                  <a:lnTo>
                    <a:pt x="168" y="73"/>
                  </a:lnTo>
                  <a:lnTo>
                    <a:pt x="168" y="73"/>
                  </a:lnTo>
                  <a:lnTo>
                    <a:pt x="164" y="69"/>
                  </a:lnTo>
                  <a:lnTo>
                    <a:pt x="160" y="69"/>
                  </a:lnTo>
                  <a:lnTo>
                    <a:pt x="160" y="65"/>
                  </a:lnTo>
                  <a:lnTo>
                    <a:pt x="160" y="65"/>
                  </a:lnTo>
                  <a:lnTo>
                    <a:pt x="160" y="65"/>
                  </a:lnTo>
                  <a:lnTo>
                    <a:pt x="160" y="61"/>
                  </a:lnTo>
                  <a:lnTo>
                    <a:pt x="160" y="57"/>
                  </a:lnTo>
                  <a:lnTo>
                    <a:pt x="160" y="57"/>
                  </a:lnTo>
                  <a:lnTo>
                    <a:pt x="160" y="53"/>
                  </a:lnTo>
                  <a:lnTo>
                    <a:pt x="160" y="53"/>
                  </a:lnTo>
                  <a:lnTo>
                    <a:pt x="160" y="49"/>
                  </a:lnTo>
                  <a:lnTo>
                    <a:pt x="156" y="49"/>
                  </a:lnTo>
                  <a:lnTo>
                    <a:pt x="156" y="49"/>
                  </a:lnTo>
                  <a:lnTo>
                    <a:pt x="156" y="44"/>
                  </a:lnTo>
                  <a:lnTo>
                    <a:pt x="156" y="44"/>
                  </a:lnTo>
                  <a:lnTo>
                    <a:pt x="156" y="44"/>
                  </a:lnTo>
                  <a:lnTo>
                    <a:pt x="152" y="44"/>
                  </a:lnTo>
                  <a:lnTo>
                    <a:pt x="156" y="49"/>
                  </a:lnTo>
                  <a:lnTo>
                    <a:pt x="156" y="49"/>
                  </a:lnTo>
                  <a:lnTo>
                    <a:pt x="156" y="49"/>
                  </a:lnTo>
                  <a:lnTo>
                    <a:pt x="152" y="53"/>
                  </a:lnTo>
                  <a:lnTo>
                    <a:pt x="152" y="53"/>
                  </a:lnTo>
                  <a:lnTo>
                    <a:pt x="156" y="57"/>
                  </a:lnTo>
                  <a:lnTo>
                    <a:pt x="156" y="57"/>
                  </a:lnTo>
                  <a:lnTo>
                    <a:pt x="152" y="57"/>
                  </a:lnTo>
                  <a:lnTo>
                    <a:pt x="152" y="57"/>
                  </a:lnTo>
                  <a:lnTo>
                    <a:pt x="152" y="53"/>
                  </a:lnTo>
                  <a:lnTo>
                    <a:pt x="148" y="53"/>
                  </a:lnTo>
                  <a:lnTo>
                    <a:pt x="148" y="53"/>
                  </a:lnTo>
                  <a:lnTo>
                    <a:pt x="148" y="53"/>
                  </a:lnTo>
                  <a:lnTo>
                    <a:pt x="148" y="53"/>
                  </a:lnTo>
                  <a:lnTo>
                    <a:pt x="148" y="53"/>
                  </a:lnTo>
                  <a:lnTo>
                    <a:pt x="148" y="49"/>
                  </a:lnTo>
                  <a:lnTo>
                    <a:pt x="148" y="49"/>
                  </a:lnTo>
                  <a:lnTo>
                    <a:pt x="148" y="49"/>
                  </a:lnTo>
                  <a:lnTo>
                    <a:pt x="148" y="44"/>
                  </a:lnTo>
                  <a:lnTo>
                    <a:pt x="148" y="44"/>
                  </a:lnTo>
                  <a:lnTo>
                    <a:pt x="152" y="40"/>
                  </a:lnTo>
                  <a:lnTo>
                    <a:pt x="148" y="40"/>
                  </a:lnTo>
                  <a:lnTo>
                    <a:pt x="152" y="36"/>
                  </a:lnTo>
                  <a:lnTo>
                    <a:pt x="148" y="36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52" y="32"/>
                  </a:lnTo>
                  <a:lnTo>
                    <a:pt x="152" y="28"/>
                  </a:lnTo>
                  <a:lnTo>
                    <a:pt x="152" y="28"/>
                  </a:lnTo>
                  <a:lnTo>
                    <a:pt x="152" y="24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48" y="20"/>
                  </a:lnTo>
                  <a:lnTo>
                    <a:pt x="144" y="20"/>
                  </a:lnTo>
                  <a:lnTo>
                    <a:pt x="148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4" y="16"/>
                  </a:lnTo>
                  <a:lnTo>
                    <a:pt x="148" y="12"/>
                  </a:lnTo>
                  <a:lnTo>
                    <a:pt x="148" y="12"/>
                  </a:lnTo>
                  <a:lnTo>
                    <a:pt x="144" y="12"/>
                  </a:lnTo>
                  <a:lnTo>
                    <a:pt x="144" y="12"/>
                  </a:lnTo>
                  <a:lnTo>
                    <a:pt x="140" y="12"/>
                  </a:lnTo>
                  <a:lnTo>
                    <a:pt x="140" y="8"/>
                  </a:lnTo>
                  <a:lnTo>
                    <a:pt x="144" y="8"/>
                  </a:lnTo>
                  <a:lnTo>
                    <a:pt x="144" y="8"/>
                  </a:lnTo>
                  <a:lnTo>
                    <a:pt x="144" y="8"/>
                  </a:lnTo>
                  <a:lnTo>
                    <a:pt x="140" y="8"/>
                  </a:lnTo>
                  <a:lnTo>
                    <a:pt x="140" y="8"/>
                  </a:lnTo>
                  <a:lnTo>
                    <a:pt x="140" y="12"/>
                  </a:lnTo>
                  <a:lnTo>
                    <a:pt x="140" y="12"/>
                  </a:lnTo>
                  <a:lnTo>
                    <a:pt x="140" y="8"/>
                  </a:lnTo>
                  <a:lnTo>
                    <a:pt x="140" y="8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6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6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36" y="4"/>
                  </a:lnTo>
                  <a:lnTo>
                    <a:pt x="136" y="8"/>
                  </a:lnTo>
                  <a:lnTo>
                    <a:pt x="136" y="12"/>
                  </a:lnTo>
                  <a:lnTo>
                    <a:pt x="136" y="16"/>
                  </a:lnTo>
                  <a:lnTo>
                    <a:pt x="136" y="16"/>
                  </a:lnTo>
                  <a:lnTo>
                    <a:pt x="136" y="16"/>
                  </a:lnTo>
                  <a:lnTo>
                    <a:pt x="136" y="16"/>
                  </a:lnTo>
                  <a:lnTo>
                    <a:pt x="136" y="20"/>
                  </a:lnTo>
                  <a:lnTo>
                    <a:pt x="136" y="24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40" y="20"/>
                  </a:lnTo>
                  <a:lnTo>
                    <a:pt x="136" y="24"/>
                  </a:lnTo>
                  <a:lnTo>
                    <a:pt x="140" y="28"/>
                  </a:lnTo>
                  <a:lnTo>
                    <a:pt x="140" y="28"/>
                  </a:lnTo>
                  <a:lnTo>
                    <a:pt x="140" y="36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40" y="36"/>
                  </a:lnTo>
                  <a:lnTo>
                    <a:pt x="140" y="36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4" y="44"/>
                  </a:lnTo>
                  <a:lnTo>
                    <a:pt x="144" y="44"/>
                  </a:lnTo>
                  <a:lnTo>
                    <a:pt x="144" y="44"/>
                  </a:lnTo>
                  <a:lnTo>
                    <a:pt x="144" y="44"/>
                  </a:lnTo>
                  <a:lnTo>
                    <a:pt x="140" y="44"/>
                  </a:lnTo>
                  <a:lnTo>
                    <a:pt x="140" y="44"/>
                  </a:lnTo>
                  <a:lnTo>
                    <a:pt x="140" y="49"/>
                  </a:lnTo>
                  <a:lnTo>
                    <a:pt x="144" y="53"/>
                  </a:lnTo>
                  <a:lnTo>
                    <a:pt x="144" y="53"/>
                  </a:lnTo>
                  <a:lnTo>
                    <a:pt x="144" y="53"/>
                  </a:lnTo>
                  <a:lnTo>
                    <a:pt x="144" y="53"/>
                  </a:lnTo>
                  <a:lnTo>
                    <a:pt x="144" y="57"/>
                  </a:lnTo>
                  <a:lnTo>
                    <a:pt x="148" y="57"/>
                  </a:lnTo>
                  <a:lnTo>
                    <a:pt x="144" y="57"/>
                  </a:lnTo>
                  <a:lnTo>
                    <a:pt x="144" y="57"/>
                  </a:lnTo>
                  <a:lnTo>
                    <a:pt x="144" y="61"/>
                  </a:lnTo>
                  <a:lnTo>
                    <a:pt x="144" y="61"/>
                  </a:lnTo>
                  <a:lnTo>
                    <a:pt x="144" y="65"/>
                  </a:lnTo>
                  <a:lnTo>
                    <a:pt x="144" y="69"/>
                  </a:lnTo>
                  <a:lnTo>
                    <a:pt x="140" y="69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140" y="69"/>
                  </a:lnTo>
                  <a:lnTo>
                    <a:pt x="140" y="73"/>
                  </a:lnTo>
                  <a:lnTo>
                    <a:pt x="140" y="73"/>
                  </a:lnTo>
                  <a:lnTo>
                    <a:pt x="140" y="73"/>
                  </a:lnTo>
                  <a:lnTo>
                    <a:pt x="140" y="77"/>
                  </a:lnTo>
                  <a:lnTo>
                    <a:pt x="140" y="77"/>
                  </a:lnTo>
                  <a:lnTo>
                    <a:pt x="136" y="77"/>
                  </a:lnTo>
                  <a:lnTo>
                    <a:pt x="136" y="85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28" y="89"/>
                  </a:lnTo>
                  <a:lnTo>
                    <a:pt x="124" y="93"/>
                  </a:lnTo>
                  <a:lnTo>
                    <a:pt x="120" y="93"/>
                  </a:lnTo>
                  <a:lnTo>
                    <a:pt x="120" y="97"/>
                  </a:lnTo>
                  <a:lnTo>
                    <a:pt x="120" y="101"/>
                  </a:lnTo>
                  <a:lnTo>
                    <a:pt x="124" y="101"/>
                  </a:lnTo>
                  <a:lnTo>
                    <a:pt x="128" y="105"/>
                  </a:lnTo>
                  <a:lnTo>
                    <a:pt x="128" y="105"/>
                  </a:lnTo>
                  <a:lnTo>
                    <a:pt x="132" y="109"/>
                  </a:lnTo>
                  <a:lnTo>
                    <a:pt x="132" y="109"/>
                  </a:lnTo>
                  <a:lnTo>
                    <a:pt x="132" y="113"/>
                  </a:lnTo>
                  <a:lnTo>
                    <a:pt x="132" y="113"/>
                  </a:lnTo>
                  <a:lnTo>
                    <a:pt x="132" y="113"/>
                  </a:lnTo>
                  <a:lnTo>
                    <a:pt x="132" y="117"/>
                  </a:lnTo>
                  <a:lnTo>
                    <a:pt x="132" y="121"/>
                  </a:lnTo>
                  <a:lnTo>
                    <a:pt x="128" y="125"/>
                  </a:lnTo>
                  <a:lnTo>
                    <a:pt x="124" y="129"/>
                  </a:lnTo>
                  <a:lnTo>
                    <a:pt x="120" y="133"/>
                  </a:lnTo>
                  <a:lnTo>
                    <a:pt x="120" y="133"/>
                  </a:lnTo>
                  <a:lnTo>
                    <a:pt x="120" y="133"/>
                  </a:lnTo>
                  <a:lnTo>
                    <a:pt x="120" y="133"/>
                  </a:lnTo>
                  <a:close/>
                  <a:moveTo>
                    <a:pt x="112" y="125"/>
                  </a:moveTo>
                  <a:lnTo>
                    <a:pt x="112" y="125"/>
                  </a:lnTo>
                  <a:lnTo>
                    <a:pt x="112" y="121"/>
                  </a:lnTo>
                  <a:lnTo>
                    <a:pt x="116" y="121"/>
                  </a:lnTo>
                  <a:lnTo>
                    <a:pt x="116" y="125"/>
                  </a:lnTo>
                  <a:lnTo>
                    <a:pt x="112" y="125"/>
                  </a:lnTo>
                  <a:lnTo>
                    <a:pt x="112" y="125"/>
                  </a:lnTo>
                  <a:lnTo>
                    <a:pt x="112" y="125"/>
                  </a:lnTo>
                  <a:lnTo>
                    <a:pt x="112" y="125"/>
                  </a:lnTo>
                  <a:lnTo>
                    <a:pt x="112" y="125"/>
                  </a:lnTo>
                  <a:close/>
                  <a:moveTo>
                    <a:pt x="112" y="129"/>
                  </a:moveTo>
                  <a:lnTo>
                    <a:pt x="112" y="129"/>
                  </a:lnTo>
                  <a:lnTo>
                    <a:pt x="112" y="129"/>
                  </a:lnTo>
                  <a:lnTo>
                    <a:pt x="112" y="129"/>
                  </a:lnTo>
                  <a:lnTo>
                    <a:pt x="112" y="129"/>
                  </a:lnTo>
                  <a:lnTo>
                    <a:pt x="112" y="129"/>
                  </a:lnTo>
                  <a:close/>
                  <a:moveTo>
                    <a:pt x="108" y="129"/>
                  </a:moveTo>
                  <a:lnTo>
                    <a:pt x="112" y="129"/>
                  </a:lnTo>
                  <a:lnTo>
                    <a:pt x="112" y="129"/>
                  </a:lnTo>
                  <a:lnTo>
                    <a:pt x="112" y="129"/>
                  </a:lnTo>
                  <a:lnTo>
                    <a:pt x="108" y="129"/>
                  </a:lnTo>
                  <a:lnTo>
                    <a:pt x="108" y="129"/>
                  </a:lnTo>
                  <a:close/>
                  <a:moveTo>
                    <a:pt x="12" y="237"/>
                  </a:moveTo>
                  <a:lnTo>
                    <a:pt x="16" y="237"/>
                  </a:lnTo>
                  <a:lnTo>
                    <a:pt x="16" y="237"/>
                  </a:lnTo>
                  <a:lnTo>
                    <a:pt x="12" y="237"/>
                  </a:lnTo>
                  <a:lnTo>
                    <a:pt x="12" y="237"/>
                  </a:lnTo>
                  <a:close/>
                  <a:moveTo>
                    <a:pt x="4" y="241"/>
                  </a:moveTo>
                  <a:lnTo>
                    <a:pt x="0" y="245"/>
                  </a:lnTo>
                  <a:lnTo>
                    <a:pt x="0" y="245"/>
                  </a:lnTo>
                  <a:lnTo>
                    <a:pt x="0" y="241"/>
                  </a:lnTo>
                  <a:lnTo>
                    <a:pt x="0" y="241"/>
                  </a:lnTo>
                  <a:lnTo>
                    <a:pt x="4" y="241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8" y="233"/>
                  </a:lnTo>
                  <a:lnTo>
                    <a:pt x="8" y="233"/>
                  </a:lnTo>
                  <a:lnTo>
                    <a:pt x="12" y="237"/>
                  </a:lnTo>
                  <a:lnTo>
                    <a:pt x="12" y="237"/>
                  </a:lnTo>
                  <a:lnTo>
                    <a:pt x="12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12" y="237"/>
                  </a:lnTo>
                  <a:lnTo>
                    <a:pt x="12" y="241"/>
                  </a:lnTo>
                  <a:lnTo>
                    <a:pt x="8" y="241"/>
                  </a:lnTo>
                  <a:lnTo>
                    <a:pt x="8" y="241"/>
                  </a:lnTo>
                  <a:lnTo>
                    <a:pt x="8" y="241"/>
                  </a:lnTo>
                  <a:lnTo>
                    <a:pt x="4" y="241"/>
                  </a:lnTo>
                  <a:lnTo>
                    <a:pt x="4" y="241"/>
                  </a:lnTo>
                  <a:lnTo>
                    <a:pt x="4" y="241"/>
                  </a:lnTo>
                  <a:lnTo>
                    <a:pt x="4" y="241"/>
                  </a:lnTo>
                  <a:lnTo>
                    <a:pt x="4" y="241"/>
                  </a:lnTo>
                  <a:close/>
                  <a:moveTo>
                    <a:pt x="0" y="221"/>
                  </a:moveTo>
                  <a:lnTo>
                    <a:pt x="0" y="221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8" y="213"/>
                  </a:lnTo>
                  <a:lnTo>
                    <a:pt x="4" y="213"/>
                  </a:lnTo>
                  <a:lnTo>
                    <a:pt x="4" y="209"/>
                  </a:lnTo>
                  <a:lnTo>
                    <a:pt x="4" y="209"/>
                  </a:lnTo>
                  <a:lnTo>
                    <a:pt x="4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8" y="201"/>
                  </a:lnTo>
                  <a:lnTo>
                    <a:pt x="12" y="201"/>
                  </a:lnTo>
                  <a:lnTo>
                    <a:pt x="12" y="201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3"/>
                  </a:lnTo>
                  <a:lnTo>
                    <a:pt x="16" y="193"/>
                  </a:lnTo>
                  <a:lnTo>
                    <a:pt x="20" y="193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93"/>
                  </a:lnTo>
                  <a:lnTo>
                    <a:pt x="24" y="189"/>
                  </a:lnTo>
                  <a:lnTo>
                    <a:pt x="24" y="185"/>
                  </a:lnTo>
                  <a:lnTo>
                    <a:pt x="24" y="185"/>
                  </a:lnTo>
                  <a:lnTo>
                    <a:pt x="28" y="185"/>
                  </a:lnTo>
                  <a:lnTo>
                    <a:pt x="32" y="181"/>
                  </a:lnTo>
                  <a:lnTo>
                    <a:pt x="32" y="177"/>
                  </a:lnTo>
                  <a:lnTo>
                    <a:pt x="36" y="177"/>
                  </a:lnTo>
                  <a:lnTo>
                    <a:pt x="36" y="181"/>
                  </a:lnTo>
                  <a:lnTo>
                    <a:pt x="40" y="181"/>
                  </a:lnTo>
                  <a:lnTo>
                    <a:pt x="40" y="177"/>
                  </a:lnTo>
                  <a:lnTo>
                    <a:pt x="40" y="177"/>
                  </a:lnTo>
                  <a:lnTo>
                    <a:pt x="44" y="181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8" y="173"/>
                  </a:lnTo>
                  <a:lnTo>
                    <a:pt x="48" y="173"/>
                  </a:lnTo>
                  <a:lnTo>
                    <a:pt x="52" y="169"/>
                  </a:lnTo>
                  <a:lnTo>
                    <a:pt x="56" y="165"/>
                  </a:lnTo>
                  <a:lnTo>
                    <a:pt x="60" y="165"/>
                  </a:lnTo>
                  <a:lnTo>
                    <a:pt x="60" y="165"/>
                  </a:lnTo>
                  <a:lnTo>
                    <a:pt x="64" y="165"/>
                  </a:lnTo>
                  <a:lnTo>
                    <a:pt x="64" y="161"/>
                  </a:lnTo>
                  <a:lnTo>
                    <a:pt x="68" y="161"/>
                  </a:lnTo>
                  <a:lnTo>
                    <a:pt x="72" y="153"/>
                  </a:lnTo>
                  <a:lnTo>
                    <a:pt x="76" y="153"/>
                  </a:lnTo>
                  <a:lnTo>
                    <a:pt x="76" y="153"/>
                  </a:lnTo>
                  <a:lnTo>
                    <a:pt x="76" y="149"/>
                  </a:lnTo>
                  <a:lnTo>
                    <a:pt x="76" y="145"/>
                  </a:lnTo>
                  <a:lnTo>
                    <a:pt x="80" y="145"/>
                  </a:lnTo>
                  <a:lnTo>
                    <a:pt x="80" y="145"/>
                  </a:lnTo>
                  <a:lnTo>
                    <a:pt x="80" y="141"/>
                  </a:lnTo>
                  <a:lnTo>
                    <a:pt x="80" y="141"/>
                  </a:lnTo>
                  <a:lnTo>
                    <a:pt x="84" y="141"/>
                  </a:lnTo>
                  <a:lnTo>
                    <a:pt x="84" y="141"/>
                  </a:lnTo>
                  <a:lnTo>
                    <a:pt x="88" y="137"/>
                  </a:lnTo>
                  <a:lnTo>
                    <a:pt x="88" y="133"/>
                  </a:lnTo>
                  <a:lnTo>
                    <a:pt x="88" y="133"/>
                  </a:lnTo>
                  <a:lnTo>
                    <a:pt x="92" y="133"/>
                  </a:lnTo>
                  <a:lnTo>
                    <a:pt x="96" y="125"/>
                  </a:lnTo>
                  <a:lnTo>
                    <a:pt x="96" y="125"/>
                  </a:lnTo>
                  <a:lnTo>
                    <a:pt x="96" y="121"/>
                  </a:lnTo>
                  <a:lnTo>
                    <a:pt x="100" y="121"/>
                  </a:lnTo>
                  <a:lnTo>
                    <a:pt x="100" y="117"/>
                  </a:lnTo>
                  <a:lnTo>
                    <a:pt x="104" y="121"/>
                  </a:lnTo>
                  <a:lnTo>
                    <a:pt x="100" y="121"/>
                  </a:lnTo>
                  <a:lnTo>
                    <a:pt x="100" y="121"/>
                  </a:lnTo>
                  <a:lnTo>
                    <a:pt x="104" y="125"/>
                  </a:lnTo>
                  <a:lnTo>
                    <a:pt x="104" y="125"/>
                  </a:lnTo>
                  <a:lnTo>
                    <a:pt x="104" y="125"/>
                  </a:lnTo>
                  <a:lnTo>
                    <a:pt x="104" y="125"/>
                  </a:lnTo>
                  <a:lnTo>
                    <a:pt x="104" y="125"/>
                  </a:lnTo>
                  <a:lnTo>
                    <a:pt x="104" y="125"/>
                  </a:lnTo>
                  <a:lnTo>
                    <a:pt x="104" y="125"/>
                  </a:lnTo>
                  <a:lnTo>
                    <a:pt x="104" y="129"/>
                  </a:lnTo>
                  <a:lnTo>
                    <a:pt x="104" y="129"/>
                  </a:lnTo>
                  <a:lnTo>
                    <a:pt x="104" y="133"/>
                  </a:lnTo>
                  <a:lnTo>
                    <a:pt x="104" y="133"/>
                  </a:lnTo>
                  <a:lnTo>
                    <a:pt x="108" y="129"/>
                  </a:lnTo>
                  <a:lnTo>
                    <a:pt x="108" y="129"/>
                  </a:lnTo>
                  <a:lnTo>
                    <a:pt x="112" y="129"/>
                  </a:lnTo>
                  <a:lnTo>
                    <a:pt x="112" y="129"/>
                  </a:lnTo>
                  <a:lnTo>
                    <a:pt x="112" y="133"/>
                  </a:lnTo>
                  <a:lnTo>
                    <a:pt x="112" y="133"/>
                  </a:lnTo>
                  <a:lnTo>
                    <a:pt x="116" y="129"/>
                  </a:lnTo>
                  <a:lnTo>
                    <a:pt x="112" y="129"/>
                  </a:lnTo>
                  <a:lnTo>
                    <a:pt x="112" y="129"/>
                  </a:lnTo>
                  <a:lnTo>
                    <a:pt x="116" y="129"/>
                  </a:lnTo>
                  <a:lnTo>
                    <a:pt x="116" y="129"/>
                  </a:lnTo>
                  <a:lnTo>
                    <a:pt x="116" y="129"/>
                  </a:lnTo>
                  <a:lnTo>
                    <a:pt x="116" y="129"/>
                  </a:lnTo>
                  <a:lnTo>
                    <a:pt x="116" y="133"/>
                  </a:lnTo>
                  <a:lnTo>
                    <a:pt x="112" y="133"/>
                  </a:lnTo>
                  <a:lnTo>
                    <a:pt x="116" y="133"/>
                  </a:lnTo>
                  <a:lnTo>
                    <a:pt x="116" y="133"/>
                  </a:lnTo>
                  <a:lnTo>
                    <a:pt x="116" y="137"/>
                  </a:lnTo>
                  <a:lnTo>
                    <a:pt x="112" y="133"/>
                  </a:lnTo>
                  <a:lnTo>
                    <a:pt x="112" y="137"/>
                  </a:lnTo>
                  <a:lnTo>
                    <a:pt x="112" y="137"/>
                  </a:lnTo>
                  <a:lnTo>
                    <a:pt x="112" y="141"/>
                  </a:lnTo>
                  <a:lnTo>
                    <a:pt x="112" y="145"/>
                  </a:lnTo>
                  <a:lnTo>
                    <a:pt x="116" y="145"/>
                  </a:lnTo>
                  <a:lnTo>
                    <a:pt x="112" y="145"/>
                  </a:lnTo>
                  <a:lnTo>
                    <a:pt x="108" y="149"/>
                  </a:lnTo>
                  <a:lnTo>
                    <a:pt x="108" y="153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0" y="157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96" y="165"/>
                  </a:lnTo>
                  <a:lnTo>
                    <a:pt x="96" y="165"/>
                  </a:lnTo>
                  <a:lnTo>
                    <a:pt x="92" y="169"/>
                  </a:lnTo>
                  <a:lnTo>
                    <a:pt x="88" y="169"/>
                  </a:lnTo>
                  <a:lnTo>
                    <a:pt x="88" y="169"/>
                  </a:lnTo>
                  <a:lnTo>
                    <a:pt x="84" y="173"/>
                  </a:lnTo>
                  <a:lnTo>
                    <a:pt x="84" y="177"/>
                  </a:lnTo>
                  <a:lnTo>
                    <a:pt x="84" y="177"/>
                  </a:lnTo>
                  <a:lnTo>
                    <a:pt x="88" y="177"/>
                  </a:lnTo>
                  <a:lnTo>
                    <a:pt x="88" y="181"/>
                  </a:lnTo>
                  <a:lnTo>
                    <a:pt x="88" y="181"/>
                  </a:lnTo>
                  <a:lnTo>
                    <a:pt x="88" y="185"/>
                  </a:lnTo>
                  <a:lnTo>
                    <a:pt x="84" y="181"/>
                  </a:lnTo>
                  <a:lnTo>
                    <a:pt x="84" y="181"/>
                  </a:lnTo>
                  <a:lnTo>
                    <a:pt x="84" y="181"/>
                  </a:lnTo>
                  <a:lnTo>
                    <a:pt x="84" y="181"/>
                  </a:lnTo>
                  <a:lnTo>
                    <a:pt x="84" y="181"/>
                  </a:lnTo>
                  <a:lnTo>
                    <a:pt x="84" y="185"/>
                  </a:lnTo>
                  <a:lnTo>
                    <a:pt x="84" y="181"/>
                  </a:lnTo>
                  <a:lnTo>
                    <a:pt x="80" y="181"/>
                  </a:lnTo>
                  <a:lnTo>
                    <a:pt x="80" y="181"/>
                  </a:lnTo>
                  <a:lnTo>
                    <a:pt x="80" y="181"/>
                  </a:lnTo>
                  <a:lnTo>
                    <a:pt x="80" y="181"/>
                  </a:lnTo>
                  <a:lnTo>
                    <a:pt x="80" y="181"/>
                  </a:lnTo>
                  <a:lnTo>
                    <a:pt x="80" y="181"/>
                  </a:lnTo>
                  <a:lnTo>
                    <a:pt x="76" y="181"/>
                  </a:lnTo>
                  <a:lnTo>
                    <a:pt x="76" y="181"/>
                  </a:lnTo>
                  <a:lnTo>
                    <a:pt x="76" y="181"/>
                  </a:lnTo>
                  <a:lnTo>
                    <a:pt x="72" y="181"/>
                  </a:lnTo>
                  <a:lnTo>
                    <a:pt x="76" y="181"/>
                  </a:lnTo>
                  <a:lnTo>
                    <a:pt x="76" y="181"/>
                  </a:lnTo>
                  <a:lnTo>
                    <a:pt x="72" y="185"/>
                  </a:lnTo>
                  <a:lnTo>
                    <a:pt x="72" y="185"/>
                  </a:lnTo>
                  <a:lnTo>
                    <a:pt x="72" y="185"/>
                  </a:lnTo>
                  <a:lnTo>
                    <a:pt x="72" y="185"/>
                  </a:lnTo>
                  <a:lnTo>
                    <a:pt x="68" y="185"/>
                  </a:lnTo>
                  <a:lnTo>
                    <a:pt x="68" y="185"/>
                  </a:lnTo>
                  <a:lnTo>
                    <a:pt x="68" y="189"/>
                  </a:lnTo>
                  <a:lnTo>
                    <a:pt x="64" y="189"/>
                  </a:lnTo>
                  <a:lnTo>
                    <a:pt x="64" y="189"/>
                  </a:lnTo>
                  <a:lnTo>
                    <a:pt x="64" y="193"/>
                  </a:lnTo>
                  <a:lnTo>
                    <a:pt x="60" y="193"/>
                  </a:lnTo>
                  <a:lnTo>
                    <a:pt x="60" y="197"/>
                  </a:lnTo>
                  <a:lnTo>
                    <a:pt x="60" y="201"/>
                  </a:lnTo>
                  <a:lnTo>
                    <a:pt x="56" y="201"/>
                  </a:lnTo>
                  <a:lnTo>
                    <a:pt x="52" y="205"/>
                  </a:lnTo>
                  <a:lnTo>
                    <a:pt x="52" y="209"/>
                  </a:lnTo>
                  <a:lnTo>
                    <a:pt x="52" y="213"/>
                  </a:lnTo>
                  <a:lnTo>
                    <a:pt x="48" y="217"/>
                  </a:lnTo>
                  <a:lnTo>
                    <a:pt x="44" y="217"/>
                  </a:lnTo>
                  <a:lnTo>
                    <a:pt x="48" y="217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8" y="221"/>
                  </a:lnTo>
                  <a:lnTo>
                    <a:pt x="48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0" y="221"/>
                  </a:lnTo>
                  <a:lnTo>
                    <a:pt x="36" y="225"/>
                  </a:lnTo>
                  <a:lnTo>
                    <a:pt x="36" y="229"/>
                  </a:lnTo>
                  <a:lnTo>
                    <a:pt x="36" y="229"/>
                  </a:lnTo>
                  <a:lnTo>
                    <a:pt x="36" y="225"/>
                  </a:lnTo>
                  <a:lnTo>
                    <a:pt x="32" y="225"/>
                  </a:lnTo>
                  <a:lnTo>
                    <a:pt x="32" y="229"/>
                  </a:lnTo>
                  <a:lnTo>
                    <a:pt x="32" y="229"/>
                  </a:lnTo>
                  <a:lnTo>
                    <a:pt x="32" y="229"/>
                  </a:lnTo>
                  <a:lnTo>
                    <a:pt x="28" y="233"/>
                  </a:lnTo>
                  <a:lnTo>
                    <a:pt x="24" y="233"/>
                  </a:lnTo>
                  <a:lnTo>
                    <a:pt x="20" y="233"/>
                  </a:lnTo>
                  <a:lnTo>
                    <a:pt x="20" y="233"/>
                  </a:lnTo>
                  <a:lnTo>
                    <a:pt x="20" y="233"/>
                  </a:lnTo>
                  <a:lnTo>
                    <a:pt x="16" y="233"/>
                  </a:lnTo>
                  <a:lnTo>
                    <a:pt x="16" y="233"/>
                  </a:lnTo>
                  <a:lnTo>
                    <a:pt x="16" y="233"/>
                  </a:lnTo>
                  <a:lnTo>
                    <a:pt x="16" y="233"/>
                  </a:lnTo>
                  <a:lnTo>
                    <a:pt x="12" y="229"/>
                  </a:lnTo>
                  <a:lnTo>
                    <a:pt x="12" y="229"/>
                  </a:lnTo>
                  <a:lnTo>
                    <a:pt x="12" y="225"/>
                  </a:lnTo>
                  <a:lnTo>
                    <a:pt x="12" y="225"/>
                  </a:lnTo>
                  <a:lnTo>
                    <a:pt x="8" y="225"/>
                  </a:lnTo>
                  <a:lnTo>
                    <a:pt x="8" y="225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1"/>
                  </a:lnTo>
                  <a:lnTo>
                    <a:pt x="0" y="221"/>
                  </a:lnTo>
                  <a:lnTo>
                    <a:pt x="0" y="221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91" name="Freeform 158"/>
            <p:cNvSpPr>
              <a:spLocks noEditPoints="1"/>
            </p:cNvSpPr>
            <p:nvPr/>
          </p:nvSpPr>
          <p:spPr bwMode="auto">
            <a:xfrm>
              <a:off x="2954338" y="1817688"/>
              <a:ext cx="165100" cy="101600"/>
            </a:xfrm>
            <a:custGeom>
              <a:avLst/>
              <a:gdLst>
                <a:gd name="T0" fmla="*/ 36 w 104"/>
                <a:gd name="T1" fmla="*/ 64 h 64"/>
                <a:gd name="T2" fmla="*/ 32 w 104"/>
                <a:gd name="T3" fmla="*/ 56 h 64"/>
                <a:gd name="T4" fmla="*/ 44 w 104"/>
                <a:gd name="T5" fmla="*/ 60 h 64"/>
                <a:gd name="T6" fmla="*/ 56 w 104"/>
                <a:gd name="T7" fmla="*/ 56 h 64"/>
                <a:gd name="T8" fmla="*/ 64 w 104"/>
                <a:gd name="T9" fmla="*/ 52 h 64"/>
                <a:gd name="T10" fmla="*/ 68 w 104"/>
                <a:gd name="T11" fmla="*/ 52 h 64"/>
                <a:gd name="T12" fmla="*/ 72 w 104"/>
                <a:gd name="T13" fmla="*/ 52 h 64"/>
                <a:gd name="T14" fmla="*/ 88 w 104"/>
                <a:gd name="T15" fmla="*/ 44 h 64"/>
                <a:gd name="T16" fmla="*/ 92 w 104"/>
                <a:gd name="T17" fmla="*/ 40 h 64"/>
                <a:gd name="T18" fmla="*/ 92 w 104"/>
                <a:gd name="T19" fmla="*/ 36 h 64"/>
                <a:gd name="T20" fmla="*/ 100 w 104"/>
                <a:gd name="T21" fmla="*/ 32 h 64"/>
                <a:gd name="T22" fmla="*/ 96 w 104"/>
                <a:gd name="T23" fmla="*/ 24 h 64"/>
                <a:gd name="T24" fmla="*/ 96 w 104"/>
                <a:gd name="T25" fmla="*/ 20 h 64"/>
                <a:gd name="T26" fmla="*/ 92 w 104"/>
                <a:gd name="T27" fmla="*/ 16 h 64"/>
                <a:gd name="T28" fmla="*/ 92 w 104"/>
                <a:gd name="T29" fmla="*/ 8 h 64"/>
                <a:gd name="T30" fmla="*/ 92 w 104"/>
                <a:gd name="T31" fmla="*/ 4 h 64"/>
                <a:gd name="T32" fmla="*/ 88 w 104"/>
                <a:gd name="T33" fmla="*/ 4 h 64"/>
                <a:gd name="T34" fmla="*/ 84 w 104"/>
                <a:gd name="T35" fmla="*/ 4 h 64"/>
                <a:gd name="T36" fmla="*/ 76 w 104"/>
                <a:gd name="T37" fmla="*/ 4 h 64"/>
                <a:gd name="T38" fmla="*/ 72 w 104"/>
                <a:gd name="T39" fmla="*/ 4 h 64"/>
                <a:gd name="T40" fmla="*/ 64 w 104"/>
                <a:gd name="T41" fmla="*/ 4 h 64"/>
                <a:gd name="T42" fmla="*/ 60 w 104"/>
                <a:gd name="T43" fmla="*/ 12 h 64"/>
                <a:gd name="T44" fmla="*/ 56 w 104"/>
                <a:gd name="T45" fmla="*/ 8 h 64"/>
                <a:gd name="T46" fmla="*/ 48 w 104"/>
                <a:gd name="T47" fmla="*/ 12 h 64"/>
                <a:gd name="T48" fmla="*/ 44 w 104"/>
                <a:gd name="T49" fmla="*/ 8 h 64"/>
                <a:gd name="T50" fmla="*/ 40 w 104"/>
                <a:gd name="T51" fmla="*/ 16 h 64"/>
                <a:gd name="T52" fmla="*/ 32 w 104"/>
                <a:gd name="T53" fmla="*/ 20 h 64"/>
                <a:gd name="T54" fmla="*/ 28 w 104"/>
                <a:gd name="T55" fmla="*/ 20 h 64"/>
                <a:gd name="T56" fmla="*/ 28 w 104"/>
                <a:gd name="T57" fmla="*/ 12 h 64"/>
                <a:gd name="T58" fmla="*/ 28 w 104"/>
                <a:gd name="T59" fmla="*/ 8 h 64"/>
                <a:gd name="T60" fmla="*/ 24 w 104"/>
                <a:gd name="T61" fmla="*/ 0 h 64"/>
                <a:gd name="T62" fmla="*/ 12 w 104"/>
                <a:gd name="T63" fmla="*/ 0 h 64"/>
                <a:gd name="T64" fmla="*/ 20 w 104"/>
                <a:gd name="T65" fmla="*/ 0 h 64"/>
                <a:gd name="T66" fmla="*/ 16 w 104"/>
                <a:gd name="T67" fmla="*/ 4 h 64"/>
                <a:gd name="T68" fmla="*/ 20 w 104"/>
                <a:gd name="T69" fmla="*/ 8 h 64"/>
                <a:gd name="T70" fmla="*/ 12 w 104"/>
                <a:gd name="T71" fmla="*/ 4 h 64"/>
                <a:gd name="T72" fmla="*/ 8 w 104"/>
                <a:gd name="T73" fmla="*/ 4 h 64"/>
                <a:gd name="T74" fmla="*/ 12 w 104"/>
                <a:gd name="T75" fmla="*/ 8 h 64"/>
                <a:gd name="T76" fmla="*/ 8 w 104"/>
                <a:gd name="T77" fmla="*/ 12 h 64"/>
                <a:gd name="T78" fmla="*/ 4 w 104"/>
                <a:gd name="T79" fmla="*/ 12 h 64"/>
                <a:gd name="T80" fmla="*/ 4 w 104"/>
                <a:gd name="T81" fmla="*/ 16 h 64"/>
                <a:gd name="T82" fmla="*/ 8 w 104"/>
                <a:gd name="T83" fmla="*/ 20 h 64"/>
                <a:gd name="T84" fmla="*/ 12 w 104"/>
                <a:gd name="T85" fmla="*/ 16 h 64"/>
                <a:gd name="T86" fmla="*/ 20 w 104"/>
                <a:gd name="T87" fmla="*/ 16 h 64"/>
                <a:gd name="T88" fmla="*/ 20 w 104"/>
                <a:gd name="T89" fmla="*/ 16 h 64"/>
                <a:gd name="T90" fmla="*/ 24 w 104"/>
                <a:gd name="T91" fmla="*/ 20 h 64"/>
                <a:gd name="T92" fmla="*/ 16 w 104"/>
                <a:gd name="T93" fmla="*/ 24 h 64"/>
                <a:gd name="T94" fmla="*/ 24 w 104"/>
                <a:gd name="T95" fmla="*/ 24 h 64"/>
                <a:gd name="T96" fmla="*/ 16 w 104"/>
                <a:gd name="T97" fmla="*/ 28 h 64"/>
                <a:gd name="T98" fmla="*/ 12 w 104"/>
                <a:gd name="T99" fmla="*/ 28 h 64"/>
                <a:gd name="T100" fmla="*/ 4 w 104"/>
                <a:gd name="T101" fmla="*/ 28 h 64"/>
                <a:gd name="T102" fmla="*/ 8 w 104"/>
                <a:gd name="T103" fmla="*/ 32 h 64"/>
                <a:gd name="T104" fmla="*/ 16 w 104"/>
                <a:gd name="T105" fmla="*/ 36 h 64"/>
                <a:gd name="T106" fmla="*/ 20 w 104"/>
                <a:gd name="T107" fmla="*/ 40 h 64"/>
                <a:gd name="T108" fmla="*/ 20 w 104"/>
                <a:gd name="T109" fmla="*/ 44 h 64"/>
                <a:gd name="T110" fmla="*/ 24 w 104"/>
                <a:gd name="T111" fmla="*/ 44 h 64"/>
                <a:gd name="T112" fmla="*/ 16 w 104"/>
                <a:gd name="T113" fmla="*/ 48 h 64"/>
                <a:gd name="T114" fmla="*/ 12 w 104"/>
                <a:gd name="T115" fmla="*/ 44 h 64"/>
                <a:gd name="T116" fmla="*/ 16 w 104"/>
                <a:gd name="T117" fmla="*/ 52 h 64"/>
                <a:gd name="T118" fmla="*/ 28 w 104"/>
                <a:gd name="T119" fmla="*/ 5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4" h="64">
                  <a:moveTo>
                    <a:pt x="36" y="64"/>
                  </a:moveTo>
                  <a:lnTo>
                    <a:pt x="36" y="64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6" y="64"/>
                  </a:lnTo>
                  <a:close/>
                  <a:moveTo>
                    <a:pt x="28" y="52"/>
                  </a:moveTo>
                  <a:lnTo>
                    <a:pt x="32" y="52"/>
                  </a:lnTo>
                  <a:lnTo>
                    <a:pt x="32" y="56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4" y="60"/>
                  </a:lnTo>
                  <a:lnTo>
                    <a:pt x="48" y="60"/>
                  </a:lnTo>
                  <a:lnTo>
                    <a:pt x="52" y="60"/>
                  </a:lnTo>
                  <a:lnTo>
                    <a:pt x="56" y="60"/>
                  </a:lnTo>
                  <a:lnTo>
                    <a:pt x="52" y="60"/>
                  </a:lnTo>
                  <a:lnTo>
                    <a:pt x="56" y="56"/>
                  </a:lnTo>
                  <a:lnTo>
                    <a:pt x="56" y="60"/>
                  </a:lnTo>
                  <a:lnTo>
                    <a:pt x="56" y="60"/>
                  </a:lnTo>
                  <a:lnTo>
                    <a:pt x="60" y="56"/>
                  </a:lnTo>
                  <a:lnTo>
                    <a:pt x="60" y="56"/>
                  </a:lnTo>
                  <a:lnTo>
                    <a:pt x="64" y="52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68" y="52"/>
                  </a:lnTo>
                  <a:lnTo>
                    <a:pt x="68" y="52"/>
                  </a:lnTo>
                  <a:lnTo>
                    <a:pt x="68" y="52"/>
                  </a:lnTo>
                  <a:lnTo>
                    <a:pt x="72" y="52"/>
                  </a:lnTo>
                  <a:lnTo>
                    <a:pt x="72" y="52"/>
                  </a:lnTo>
                  <a:lnTo>
                    <a:pt x="72" y="52"/>
                  </a:lnTo>
                  <a:lnTo>
                    <a:pt x="76" y="48"/>
                  </a:lnTo>
                  <a:lnTo>
                    <a:pt x="80" y="44"/>
                  </a:lnTo>
                  <a:lnTo>
                    <a:pt x="84" y="44"/>
                  </a:lnTo>
                  <a:lnTo>
                    <a:pt x="88" y="44"/>
                  </a:lnTo>
                  <a:lnTo>
                    <a:pt x="88" y="44"/>
                  </a:lnTo>
                  <a:lnTo>
                    <a:pt x="88" y="40"/>
                  </a:lnTo>
                  <a:lnTo>
                    <a:pt x="88" y="40"/>
                  </a:lnTo>
                  <a:lnTo>
                    <a:pt x="88" y="44"/>
                  </a:lnTo>
                  <a:lnTo>
                    <a:pt x="92" y="44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6"/>
                  </a:lnTo>
                  <a:lnTo>
                    <a:pt x="92" y="36"/>
                  </a:lnTo>
                  <a:lnTo>
                    <a:pt x="92" y="36"/>
                  </a:lnTo>
                  <a:lnTo>
                    <a:pt x="92" y="32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100" y="36"/>
                  </a:lnTo>
                  <a:lnTo>
                    <a:pt x="100" y="32"/>
                  </a:lnTo>
                  <a:lnTo>
                    <a:pt x="100" y="32"/>
                  </a:lnTo>
                  <a:lnTo>
                    <a:pt x="96" y="28"/>
                  </a:lnTo>
                  <a:lnTo>
                    <a:pt x="96" y="28"/>
                  </a:lnTo>
                  <a:lnTo>
                    <a:pt x="96" y="28"/>
                  </a:lnTo>
                  <a:lnTo>
                    <a:pt x="96" y="24"/>
                  </a:lnTo>
                  <a:lnTo>
                    <a:pt x="100" y="24"/>
                  </a:lnTo>
                  <a:lnTo>
                    <a:pt x="100" y="24"/>
                  </a:lnTo>
                  <a:lnTo>
                    <a:pt x="104" y="20"/>
                  </a:lnTo>
                  <a:lnTo>
                    <a:pt x="100" y="20"/>
                  </a:lnTo>
                  <a:lnTo>
                    <a:pt x="96" y="20"/>
                  </a:lnTo>
                  <a:lnTo>
                    <a:pt x="96" y="20"/>
                  </a:lnTo>
                  <a:lnTo>
                    <a:pt x="96" y="16"/>
                  </a:lnTo>
                  <a:lnTo>
                    <a:pt x="96" y="16"/>
                  </a:lnTo>
                  <a:lnTo>
                    <a:pt x="92" y="16"/>
                  </a:lnTo>
                  <a:lnTo>
                    <a:pt x="92" y="16"/>
                  </a:lnTo>
                  <a:lnTo>
                    <a:pt x="92" y="16"/>
                  </a:lnTo>
                  <a:lnTo>
                    <a:pt x="92" y="12"/>
                  </a:lnTo>
                  <a:lnTo>
                    <a:pt x="96" y="12"/>
                  </a:lnTo>
                  <a:lnTo>
                    <a:pt x="96" y="8"/>
                  </a:lnTo>
                  <a:lnTo>
                    <a:pt x="92" y="8"/>
                  </a:lnTo>
                  <a:lnTo>
                    <a:pt x="92" y="8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6" y="4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88" y="4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4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76" y="0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6" y="8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68" y="4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4" y="8"/>
                  </a:lnTo>
                  <a:lnTo>
                    <a:pt x="64" y="4"/>
                  </a:lnTo>
                  <a:lnTo>
                    <a:pt x="60" y="8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56" y="8"/>
                  </a:lnTo>
                  <a:lnTo>
                    <a:pt x="60" y="12"/>
                  </a:lnTo>
                  <a:lnTo>
                    <a:pt x="56" y="20"/>
                  </a:lnTo>
                  <a:lnTo>
                    <a:pt x="60" y="16"/>
                  </a:lnTo>
                  <a:lnTo>
                    <a:pt x="56" y="12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6" y="4"/>
                  </a:lnTo>
                  <a:lnTo>
                    <a:pt x="52" y="4"/>
                  </a:lnTo>
                  <a:lnTo>
                    <a:pt x="48" y="8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48" y="16"/>
                  </a:lnTo>
                  <a:lnTo>
                    <a:pt x="44" y="16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44" y="8"/>
                  </a:lnTo>
                  <a:lnTo>
                    <a:pt x="40" y="4"/>
                  </a:lnTo>
                  <a:lnTo>
                    <a:pt x="40" y="8"/>
                  </a:lnTo>
                  <a:lnTo>
                    <a:pt x="40" y="12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0" y="20"/>
                  </a:lnTo>
                  <a:lnTo>
                    <a:pt x="36" y="20"/>
                  </a:lnTo>
                  <a:lnTo>
                    <a:pt x="36" y="16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28" y="24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4"/>
                  </a:lnTo>
                  <a:lnTo>
                    <a:pt x="28" y="8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12" y="8"/>
                  </a:lnTo>
                  <a:lnTo>
                    <a:pt x="8" y="8"/>
                  </a:lnTo>
                  <a:lnTo>
                    <a:pt x="4" y="8"/>
                  </a:lnTo>
                  <a:lnTo>
                    <a:pt x="8" y="12"/>
                  </a:lnTo>
                  <a:lnTo>
                    <a:pt x="12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4" y="20"/>
                  </a:lnTo>
                  <a:lnTo>
                    <a:pt x="28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20" y="24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4" y="28"/>
                  </a:lnTo>
                  <a:lnTo>
                    <a:pt x="20" y="28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6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12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4" y="36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0" y="44"/>
                  </a:lnTo>
                  <a:lnTo>
                    <a:pt x="24" y="40"/>
                  </a:lnTo>
                  <a:lnTo>
                    <a:pt x="28" y="40"/>
                  </a:lnTo>
                  <a:lnTo>
                    <a:pt x="28" y="44"/>
                  </a:lnTo>
                  <a:lnTo>
                    <a:pt x="24" y="40"/>
                  </a:lnTo>
                  <a:lnTo>
                    <a:pt x="24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20" y="56"/>
                  </a:lnTo>
                  <a:lnTo>
                    <a:pt x="24" y="52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28" y="5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92" name="Freeform 159"/>
            <p:cNvSpPr>
              <a:spLocks noEditPoints="1"/>
            </p:cNvSpPr>
            <p:nvPr/>
          </p:nvSpPr>
          <p:spPr bwMode="auto">
            <a:xfrm>
              <a:off x="2139950" y="2963863"/>
              <a:ext cx="57150" cy="19050"/>
            </a:xfrm>
            <a:custGeom>
              <a:avLst/>
              <a:gdLst>
                <a:gd name="T0" fmla="*/ 32 w 36"/>
                <a:gd name="T1" fmla="*/ 12 h 12"/>
                <a:gd name="T2" fmla="*/ 36 w 36"/>
                <a:gd name="T3" fmla="*/ 12 h 12"/>
                <a:gd name="T4" fmla="*/ 32 w 36"/>
                <a:gd name="T5" fmla="*/ 12 h 12"/>
                <a:gd name="T6" fmla="*/ 32 w 36"/>
                <a:gd name="T7" fmla="*/ 12 h 12"/>
                <a:gd name="T8" fmla="*/ 32 w 36"/>
                <a:gd name="T9" fmla="*/ 12 h 12"/>
                <a:gd name="T10" fmla="*/ 32 w 36"/>
                <a:gd name="T11" fmla="*/ 12 h 12"/>
                <a:gd name="T12" fmla="*/ 36 w 36"/>
                <a:gd name="T13" fmla="*/ 4 h 12"/>
                <a:gd name="T14" fmla="*/ 32 w 36"/>
                <a:gd name="T15" fmla="*/ 4 h 12"/>
                <a:gd name="T16" fmla="*/ 36 w 36"/>
                <a:gd name="T17" fmla="*/ 8 h 12"/>
                <a:gd name="T18" fmla="*/ 36 w 36"/>
                <a:gd name="T19" fmla="*/ 4 h 12"/>
                <a:gd name="T20" fmla="*/ 36 w 36"/>
                <a:gd name="T21" fmla="*/ 4 h 12"/>
                <a:gd name="T22" fmla="*/ 36 w 36"/>
                <a:gd name="T23" fmla="*/ 4 h 12"/>
                <a:gd name="T24" fmla="*/ 24 w 36"/>
                <a:gd name="T25" fmla="*/ 8 h 12"/>
                <a:gd name="T26" fmla="*/ 20 w 36"/>
                <a:gd name="T27" fmla="*/ 8 h 12"/>
                <a:gd name="T28" fmla="*/ 24 w 36"/>
                <a:gd name="T29" fmla="*/ 12 h 12"/>
                <a:gd name="T30" fmla="*/ 24 w 36"/>
                <a:gd name="T31" fmla="*/ 12 h 12"/>
                <a:gd name="T32" fmla="*/ 24 w 36"/>
                <a:gd name="T33" fmla="*/ 8 h 12"/>
                <a:gd name="T34" fmla="*/ 24 w 36"/>
                <a:gd name="T35" fmla="*/ 8 h 12"/>
                <a:gd name="T36" fmla="*/ 16 w 36"/>
                <a:gd name="T37" fmla="*/ 0 h 12"/>
                <a:gd name="T38" fmla="*/ 20 w 36"/>
                <a:gd name="T39" fmla="*/ 0 h 12"/>
                <a:gd name="T40" fmla="*/ 24 w 36"/>
                <a:gd name="T41" fmla="*/ 0 h 12"/>
                <a:gd name="T42" fmla="*/ 20 w 36"/>
                <a:gd name="T43" fmla="*/ 0 h 12"/>
                <a:gd name="T44" fmla="*/ 20 w 36"/>
                <a:gd name="T45" fmla="*/ 4 h 12"/>
                <a:gd name="T46" fmla="*/ 16 w 36"/>
                <a:gd name="T47" fmla="*/ 0 h 12"/>
                <a:gd name="T48" fmla="*/ 16 w 36"/>
                <a:gd name="T49" fmla="*/ 0 h 12"/>
                <a:gd name="T50" fmla="*/ 16 w 36"/>
                <a:gd name="T51" fmla="*/ 0 h 12"/>
                <a:gd name="T52" fmla="*/ 4 w 36"/>
                <a:gd name="T53" fmla="*/ 4 h 12"/>
                <a:gd name="T54" fmla="*/ 4 w 36"/>
                <a:gd name="T55" fmla="*/ 4 h 12"/>
                <a:gd name="T56" fmla="*/ 0 w 36"/>
                <a:gd name="T57" fmla="*/ 4 h 12"/>
                <a:gd name="T58" fmla="*/ 4 w 36"/>
                <a:gd name="T5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6" h="12">
                  <a:moveTo>
                    <a:pt x="32" y="12"/>
                  </a:moveTo>
                  <a:lnTo>
                    <a:pt x="36" y="12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32" y="12"/>
                  </a:lnTo>
                  <a:close/>
                  <a:moveTo>
                    <a:pt x="36" y="4"/>
                  </a:moveTo>
                  <a:lnTo>
                    <a:pt x="32" y="4"/>
                  </a:lnTo>
                  <a:lnTo>
                    <a:pt x="36" y="8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4"/>
                  </a:lnTo>
                  <a:close/>
                  <a:moveTo>
                    <a:pt x="24" y="8"/>
                  </a:moveTo>
                  <a:lnTo>
                    <a:pt x="20" y="8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4" y="8"/>
                  </a:lnTo>
                  <a:lnTo>
                    <a:pt x="24" y="8"/>
                  </a:lnTo>
                  <a:close/>
                  <a:moveTo>
                    <a:pt x="16" y="0"/>
                  </a:moveTo>
                  <a:lnTo>
                    <a:pt x="20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close/>
                  <a:moveTo>
                    <a:pt x="4" y="4"/>
                  </a:moveTo>
                  <a:lnTo>
                    <a:pt x="4" y="4"/>
                  </a:lnTo>
                  <a:lnTo>
                    <a:pt x="0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93" name="Freeform 160"/>
            <p:cNvSpPr>
              <a:spLocks noEditPoints="1"/>
            </p:cNvSpPr>
            <p:nvPr/>
          </p:nvSpPr>
          <p:spPr bwMode="auto">
            <a:xfrm>
              <a:off x="2095500" y="2957513"/>
              <a:ext cx="38100" cy="12700"/>
            </a:xfrm>
            <a:custGeom>
              <a:avLst/>
              <a:gdLst>
                <a:gd name="T0" fmla="*/ 20 w 24"/>
                <a:gd name="T1" fmla="*/ 8 h 8"/>
                <a:gd name="T2" fmla="*/ 20 w 24"/>
                <a:gd name="T3" fmla="*/ 4 h 8"/>
                <a:gd name="T4" fmla="*/ 24 w 24"/>
                <a:gd name="T5" fmla="*/ 4 h 8"/>
                <a:gd name="T6" fmla="*/ 24 w 24"/>
                <a:gd name="T7" fmla="*/ 4 h 8"/>
                <a:gd name="T8" fmla="*/ 20 w 24"/>
                <a:gd name="T9" fmla="*/ 8 h 8"/>
                <a:gd name="T10" fmla="*/ 20 w 24"/>
                <a:gd name="T11" fmla="*/ 8 h 8"/>
                <a:gd name="T12" fmla="*/ 16 w 24"/>
                <a:gd name="T13" fmla="*/ 0 h 8"/>
                <a:gd name="T14" fmla="*/ 16 w 24"/>
                <a:gd name="T15" fmla="*/ 0 h 8"/>
                <a:gd name="T16" fmla="*/ 12 w 24"/>
                <a:gd name="T17" fmla="*/ 0 h 8"/>
                <a:gd name="T18" fmla="*/ 4 w 24"/>
                <a:gd name="T19" fmla="*/ 0 h 8"/>
                <a:gd name="T20" fmla="*/ 0 w 24"/>
                <a:gd name="T21" fmla="*/ 0 h 8"/>
                <a:gd name="T22" fmla="*/ 0 w 24"/>
                <a:gd name="T23" fmla="*/ 4 h 8"/>
                <a:gd name="T24" fmla="*/ 0 w 24"/>
                <a:gd name="T25" fmla="*/ 4 h 8"/>
                <a:gd name="T26" fmla="*/ 0 w 24"/>
                <a:gd name="T27" fmla="*/ 4 h 8"/>
                <a:gd name="T28" fmla="*/ 0 w 24"/>
                <a:gd name="T29" fmla="*/ 8 h 8"/>
                <a:gd name="T30" fmla="*/ 8 w 24"/>
                <a:gd name="T31" fmla="*/ 8 h 8"/>
                <a:gd name="T32" fmla="*/ 8 w 24"/>
                <a:gd name="T33" fmla="*/ 8 h 8"/>
                <a:gd name="T34" fmla="*/ 12 w 24"/>
                <a:gd name="T35" fmla="*/ 8 h 8"/>
                <a:gd name="T36" fmla="*/ 12 w 24"/>
                <a:gd name="T37" fmla="*/ 8 h 8"/>
                <a:gd name="T38" fmla="*/ 16 w 24"/>
                <a:gd name="T39" fmla="*/ 4 h 8"/>
                <a:gd name="T40" fmla="*/ 20 w 24"/>
                <a:gd name="T41" fmla="*/ 4 h 8"/>
                <a:gd name="T42" fmla="*/ 20 w 24"/>
                <a:gd name="T43" fmla="*/ 0 h 8"/>
                <a:gd name="T44" fmla="*/ 16 w 24"/>
                <a:gd name="T4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" h="8">
                  <a:moveTo>
                    <a:pt x="20" y="8"/>
                  </a:moveTo>
                  <a:lnTo>
                    <a:pt x="20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0" y="8"/>
                  </a:lnTo>
                  <a:lnTo>
                    <a:pt x="20" y="8"/>
                  </a:lnTo>
                  <a:close/>
                  <a:moveTo>
                    <a:pt x="16" y="0"/>
                  </a:moveTo>
                  <a:lnTo>
                    <a:pt x="16" y="0"/>
                  </a:lnTo>
                  <a:lnTo>
                    <a:pt x="12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16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94" name="Freeform 161"/>
            <p:cNvSpPr>
              <a:spLocks noEditPoints="1"/>
            </p:cNvSpPr>
            <p:nvPr/>
          </p:nvSpPr>
          <p:spPr bwMode="auto">
            <a:xfrm>
              <a:off x="2006600" y="2925763"/>
              <a:ext cx="69850" cy="50800"/>
            </a:xfrm>
            <a:custGeom>
              <a:avLst/>
              <a:gdLst>
                <a:gd name="T0" fmla="*/ 40 w 44"/>
                <a:gd name="T1" fmla="*/ 24 h 32"/>
                <a:gd name="T2" fmla="*/ 44 w 44"/>
                <a:gd name="T3" fmla="*/ 24 h 32"/>
                <a:gd name="T4" fmla="*/ 40 w 44"/>
                <a:gd name="T5" fmla="*/ 24 h 32"/>
                <a:gd name="T6" fmla="*/ 40 w 44"/>
                <a:gd name="T7" fmla="*/ 24 h 32"/>
                <a:gd name="T8" fmla="*/ 4 w 44"/>
                <a:gd name="T9" fmla="*/ 4 h 32"/>
                <a:gd name="T10" fmla="*/ 4 w 44"/>
                <a:gd name="T11" fmla="*/ 8 h 32"/>
                <a:gd name="T12" fmla="*/ 4 w 44"/>
                <a:gd name="T13" fmla="*/ 12 h 32"/>
                <a:gd name="T14" fmla="*/ 4 w 44"/>
                <a:gd name="T15" fmla="*/ 16 h 32"/>
                <a:gd name="T16" fmla="*/ 4 w 44"/>
                <a:gd name="T17" fmla="*/ 20 h 32"/>
                <a:gd name="T18" fmla="*/ 0 w 44"/>
                <a:gd name="T19" fmla="*/ 24 h 32"/>
                <a:gd name="T20" fmla="*/ 4 w 44"/>
                <a:gd name="T21" fmla="*/ 28 h 32"/>
                <a:gd name="T22" fmla="*/ 4 w 44"/>
                <a:gd name="T23" fmla="*/ 28 h 32"/>
                <a:gd name="T24" fmla="*/ 8 w 44"/>
                <a:gd name="T25" fmla="*/ 32 h 32"/>
                <a:gd name="T26" fmla="*/ 12 w 44"/>
                <a:gd name="T27" fmla="*/ 24 h 32"/>
                <a:gd name="T28" fmla="*/ 12 w 44"/>
                <a:gd name="T29" fmla="*/ 20 h 32"/>
                <a:gd name="T30" fmla="*/ 16 w 44"/>
                <a:gd name="T31" fmla="*/ 24 h 32"/>
                <a:gd name="T32" fmla="*/ 16 w 44"/>
                <a:gd name="T33" fmla="*/ 20 h 32"/>
                <a:gd name="T34" fmla="*/ 20 w 44"/>
                <a:gd name="T35" fmla="*/ 24 h 32"/>
                <a:gd name="T36" fmla="*/ 24 w 44"/>
                <a:gd name="T37" fmla="*/ 20 h 32"/>
                <a:gd name="T38" fmla="*/ 32 w 44"/>
                <a:gd name="T39" fmla="*/ 20 h 32"/>
                <a:gd name="T40" fmla="*/ 36 w 44"/>
                <a:gd name="T41" fmla="*/ 20 h 32"/>
                <a:gd name="T42" fmla="*/ 44 w 44"/>
                <a:gd name="T43" fmla="*/ 20 h 32"/>
                <a:gd name="T44" fmla="*/ 44 w 44"/>
                <a:gd name="T45" fmla="*/ 20 h 32"/>
                <a:gd name="T46" fmla="*/ 44 w 44"/>
                <a:gd name="T47" fmla="*/ 16 h 32"/>
                <a:gd name="T48" fmla="*/ 36 w 44"/>
                <a:gd name="T49" fmla="*/ 12 h 32"/>
                <a:gd name="T50" fmla="*/ 32 w 44"/>
                <a:gd name="T51" fmla="*/ 12 h 32"/>
                <a:gd name="T52" fmla="*/ 28 w 44"/>
                <a:gd name="T53" fmla="*/ 8 h 32"/>
                <a:gd name="T54" fmla="*/ 24 w 44"/>
                <a:gd name="T55" fmla="*/ 8 h 32"/>
                <a:gd name="T56" fmla="*/ 36 w 44"/>
                <a:gd name="T57" fmla="*/ 12 h 32"/>
                <a:gd name="T58" fmla="*/ 36 w 44"/>
                <a:gd name="T59" fmla="*/ 8 h 32"/>
                <a:gd name="T60" fmla="*/ 28 w 44"/>
                <a:gd name="T61" fmla="*/ 8 h 32"/>
                <a:gd name="T62" fmla="*/ 24 w 44"/>
                <a:gd name="T63" fmla="*/ 4 h 32"/>
                <a:gd name="T64" fmla="*/ 24 w 44"/>
                <a:gd name="T65" fmla="*/ 4 h 32"/>
                <a:gd name="T66" fmla="*/ 12 w 44"/>
                <a:gd name="T67" fmla="*/ 4 h 32"/>
                <a:gd name="T68" fmla="*/ 8 w 44"/>
                <a:gd name="T6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" h="32">
                  <a:moveTo>
                    <a:pt x="40" y="24"/>
                  </a:moveTo>
                  <a:lnTo>
                    <a:pt x="40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4"/>
                  </a:lnTo>
                  <a:close/>
                  <a:moveTo>
                    <a:pt x="4" y="4"/>
                  </a:moveTo>
                  <a:lnTo>
                    <a:pt x="4" y="4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0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4"/>
                  </a:lnTo>
                  <a:lnTo>
                    <a:pt x="20" y="24"/>
                  </a:lnTo>
                  <a:lnTo>
                    <a:pt x="24" y="24"/>
                  </a:lnTo>
                  <a:lnTo>
                    <a:pt x="24" y="20"/>
                  </a:lnTo>
                  <a:lnTo>
                    <a:pt x="28" y="20"/>
                  </a:lnTo>
                  <a:lnTo>
                    <a:pt x="32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40" y="2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4" y="16"/>
                  </a:lnTo>
                  <a:lnTo>
                    <a:pt x="40" y="1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2" y="12"/>
                  </a:lnTo>
                  <a:lnTo>
                    <a:pt x="28" y="12"/>
                  </a:lnTo>
                  <a:lnTo>
                    <a:pt x="28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8" y="8"/>
                  </a:lnTo>
                  <a:lnTo>
                    <a:pt x="36" y="12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12" y="0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8" y="4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95" name="Freeform 162"/>
            <p:cNvSpPr>
              <a:spLocks noEditPoints="1"/>
            </p:cNvSpPr>
            <p:nvPr/>
          </p:nvSpPr>
          <p:spPr bwMode="auto">
            <a:xfrm>
              <a:off x="2400300" y="990600"/>
              <a:ext cx="788988" cy="1019175"/>
            </a:xfrm>
            <a:custGeom>
              <a:avLst/>
              <a:gdLst>
                <a:gd name="T0" fmla="*/ 31 w 124"/>
                <a:gd name="T1" fmla="*/ 153 h 160"/>
                <a:gd name="T2" fmla="*/ 24 w 124"/>
                <a:gd name="T3" fmla="*/ 147 h 160"/>
                <a:gd name="T4" fmla="*/ 21 w 124"/>
                <a:gd name="T5" fmla="*/ 139 h 160"/>
                <a:gd name="T6" fmla="*/ 19 w 124"/>
                <a:gd name="T7" fmla="*/ 135 h 160"/>
                <a:gd name="T8" fmla="*/ 22 w 124"/>
                <a:gd name="T9" fmla="*/ 127 h 160"/>
                <a:gd name="T10" fmla="*/ 20 w 124"/>
                <a:gd name="T11" fmla="*/ 122 h 160"/>
                <a:gd name="T12" fmla="*/ 26 w 124"/>
                <a:gd name="T13" fmla="*/ 118 h 160"/>
                <a:gd name="T14" fmla="*/ 27 w 124"/>
                <a:gd name="T15" fmla="*/ 116 h 160"/>
                <a:gd name="T16" fmla="*/ 29 w 124"/>
                <a:gd name="T17" fmla="*/ 109 h 160"/>
                <a:gd name="T18" fmla="*/ 30 w 124"/>
                <a:gd name="T19" fmla="*/ 103 h 160"/>
                <a:gd name="T20" fmla="*/ 29 w 124"/>
                <a:gd name="T21" fmla="*/ 95 h 160"/>
                <a:gd name="T22" fmla="*/ 22 w 124"/>
                <a:gd name="T23" fmla="*/ 93 h 160"/>
                <a:gd name="T24" fmla="*/ 25 w 124"/>
                <a:gd name="T25" fmla="*/ 79 h 160"/>
                <a:gd name="T26" fmla="*/ 19 w 124"/>
                <a:gd name="T27" fmla="*/ 62 h 160"/>
                <a:gd name="T28" fmla="*/ 4 w 124"/>
                <a:gd name="T29" fmla="*/ 55 h 160"/>
                <a:gd name="T30" fmla="*/ 13 w 124"/>
                <a:gd name="T31" fmla="*/ 47 h 160"/>
                <a:gd name="T32" fmla="*/ 4 w 124"/>
                <a:gd name="T33" fmla="*/ 37 h 160"/>
                <a:gd name="T34" fmla="*/ 25 w 124"/>
                <a:gd name="T35" fmla="*/ 28 h 160"/>
                <a:gd name="T36" fmla="*/ 32 w 124"/>
                <a:gd name="T37" fmla="*/ 19 h 160"/>
                <a:gd name="T38" fmla="*/ 48 w 124"/>
                <a:gd name="T39" fmla="*/ 10 h 160"/>
                <a:gd name="T40" fmla="*/ 57 w 124"/>
                <a:gd name="T41" fmla="*/ 18 h 160"/>
                <a:gd name="T42" fmla="*/ 67 w 124"/>
                <a:gd name="T43" fmla="*/ 18 h 160"/>
                <a:gd name="T44" fmla="*/ 71 w 124"/>
                <a:gd name="T45" fmla="*/ 7 h 160"/>
                <a:gd name="T46" fmla="*/ 83 w 124"/>
                <a:gd name="T47" fmla="*/ 1 h 160"/>
                <a:gd name="T48" fmla="*/ 92 w 124"/>
                <a:gd name="T49" fmla="*/ 7 h 160"/>
                <a:gd name="T50" fmla="*/ 98 w 124"/>
                <a:gd name="T51" fmla="*/ 8 h 160"/>
                <a:gd name="T52" fmla="*/ 109 w 124"/>
                <a:gd name="T53" fmla="*/ 17 h 160"/>
                <a:gd name="T54" fmla="*/ 85 w 124"/>
                <a:gd name="T55" fmla="*/ 21 h 160"/>
                <a:gd name="T56" fmla="*/ 104 w 124"/>
                <a:gd name="T57" fmla="*/ 22 h 160"/>
                <a:gd name="T58" fmla="*/ 108 w 124"/>
                <a:gd name="T59" fmla="*/ 28 h 160"/>
                <a:gd name="T60" fmla="*/ 119 w 124"/>
                <a:gd name="T61" fmla="*/ 31 h 160"/>
                <a:gd name="T62" fmla="*/ 108 w 124"/>
                <a:gd name="T63" fmla="*/ 38 h 160"/>
                <a:gd name="T64" fmla="*/ 104 w 124"/>
                <a:gd name="T65" fmla="*/ 57 h 160"/>
                <a:gd name="T66" fmla="*/ 103 w 124"/>
                <a:gd name="T67" fmla="*/ 65 h 160"/>
                <a:gd name="T68" fmla="*/ 103 w 124"/>
                <a:gd name="T69" fmla="*/ 72 h 160"/>
                <a:gd name="T70" fmla="*/ 101 w 124"/>
                <a:gd name="T71" fmla="*/ 78 h 160"/>
                <a:gd name="T72" fmla="*/ 100 w 124"/>
                <a:gd name="T73" fmla="*/ 86 h 160"/>
                <a:gd name="T74" fmla="*/ 91 w 124"/>
                <a:gd name="T75" fmla="*/ 87 h 160"/>
                <a:gd name="T76" fmla="*/ 87 w 124"/>
                <a:gd name="T77" fmla="*/ 92 h 160"/>
                <a:gd name="T78" fmla="*/ 96 w 124"/>
                <a:gd name="T79" fmla="*/ 100 h 160"/>
                <a:gd name="T80" fmla="*/ 91 w 124"/>
                <a:gd name="T81" fmla="*/ 105 h 160"/>
                <a:gd name="T82" fmla="*/ 83 w 124"/>
                <a:gd name="T83" fmla="*/ 104 h 160"/>
                <a:gd name="T84" fmla="*/ 89 w 124"/>
                <a:gd name="T85" fmla="*/ 108 h 160"/>
                <a:gd name="T86" fmla="*/ 84 w 124"/>
                <a:gd name="T87" fmla="*/ 117 h 160"/>
                <a:gd name="T88" fmla="*/ 70 w 124"/>
                <a:gd name="T89" fmla="*/ 119 h 160"/>
                <a:gd name="T90" fmla="*/ 59 w 124"/>
                <a:gd name="T91" fmla="*/ 130 h 160"/>
                <a:gd name="T92" fmla="*/ 49 w 124"/>
                <a:gd name="T93" fmla="*/ 132 h 160"/>
                <a:gd name="T94" fmla="*/ 43 w 124"/>
                <a:gd name="T95" fmla="*/ 141 h 160"/>
                <a:gd name="T96" fmla="*/ 41 w 124"/>
                <a:gd name="T97" fmla="*/ 149 h 160"/>
                <a:gd name="T98" fmla="*/ 36 w 124"/>
                <a:gd name="T99" fmla="*/ 156 h 160"/>
                <a:gd name="T100" fmla="*/ 41 w 124"/>
                <a:gd name="T101" fmla="*/ 146 h 160"/>
                <a:gd name="T102" fmla="*/ 92 w 124"/>
                <a:gd name="T103" fmla="*/ 112 h 160"/>
                <a:gd name="T104" fmla="*/ 94 w 124"/>
                <a:gd name="T105" fmla="*/ 92 h 160"/>
                <a:gd name="T106" fmla="*/ 99 w 124"/>
                <a:gd name="T107" fmla="*/ 82 h 160"/>
                <a:gd name="T108" fmla="*/ 102 w 124"/>
                <a:gd name="T109" fmla="*/ 69 h 160"/>
                <a:gd name="T110" fmla="*/ 115 w 124"/>
                <a:gd name="T111" fmla="*/ 21 h 160"/>
                <a:gd name="T112" fmla="*/ 70 w 124"/>
                <a:gd name="T113" fmla="*/ 6 h 160"/>
                <a:gd name="T114" fmla="*/ 56 w 124"/>
                <a:gd name="T115" fmla="*/ 13 h 160"/>
                <a:gd name="T116" fmla="*/ 23 w 124"/>
                <a:gd name="T117" fmla="*/ 74 h 160"/>
                <a:gd name="T118" fmla="*/ 23 w 124"/>
                <a:gd name="T119" fmla="*/ 87 h 160"/>
                <a:gd name="T120" fmla="*/ 25 w 124"/>
                <a:gd name="T121" fmla="*/ 154 h 160"/>
                <a:gd name="T122" fmla="*/ 23 w 124"/>
                <a:gd name="T123" fmla="*/ 113 h 160"/>
                <a:gd name="T124" fmla="*/ 29 w 124"/>
                <a:gd name="T125" fmla="*/ 10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4" h="160">
                  <a:moveTo>
                    <a:pt x="37" y="158"/>
                  </a:moveTo>
                  <a:cubicBezTo>
                    <a:pt x="35" y="157"/>
                    <a:pt x="35" y="157"/>
                    <a:pt x="35" y="157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56"/>
                    <a:pt x="35" y="156"/>
                    <a:pt x="35" y="156"/>
                  </a:cubicBezTo>
                  <a:cubicBezTo>
                    <a:pt x="35" y="156"/>
                    <a:pt x="35" y="156"/>
                    <a:pt x="35" y="156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33" y="158"/>
                    <a:pt x="33" y="158"/>
                    <a:pt x="33" y="158"/>
                  </a:cubicBezTo>
                  <a:cubicBezTo>
                    <a:pt x="33" y="158"/>
                    <a:pt x="33" y="158"/>
                    <a:pt x="33" y="158"/>
                  </a:cubicBezTo>
                  <a:cubicBezTo>
                    <a:pt x="33" y="158"/>
                    <a:pt x="33" y="158"/>
                    <a:pt x="33" y="158"/>
                  </a:cubicBezTo>
                  <a:cubicBezTo>
                    <a:pt x="33" y="158"/>
                    <a:pt x="33" y="158"/>
                    <a:pt x="33" y="158"/>
                  </a:cubicBezTo>
                  <a:cubicBezTo>
                    <a:pt x="33" y="158"/>
                    <a:pt x="33" y="158"/>
                    <a:pt x="33" y="158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34" y="156"/>
                    <a:pt x="34" y="156"/>
                    <a:pt x="34" y="156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2" y="157"/>
                    <a:pt x="32" y="157"/>
                    <a:pt x="32" y="157"/>
                  </a:cubicBezTo>
                  <a:cubicBezTo>
                    <a:pt x="32" y="157"/>
                    <a:pt x="32" y="157"/>
                    <a:pt x="32" y="157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5"/>
                    <a:pt x="33" y="155"/>
                    <a:pt x="33" y="155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1" y="155"/>
                    <a:pt x="31" y="155"/>
                    <a:pt x="31" y="155"/>
                  </a:cubicBezTo>
                  <a:cubicBezTo>
                    <a:pt x="31" y="155"/>
                    <a:pt x="31" y="155"/>
                    <a:pt x="31" y="155"/>
                  </a:cubicBezTo>
                  <a:cubicBezTo>
                    <a:pt x="31" y="156"/>
                    <a:pt x="31" y="156"/>
                    <a:pt x="31" y="156"/>
                  </a:cubicBezTo>
                  <a:cubicBezTo>
                    <a:pt x="30" y="156"/>
                    <a:pt x="30" y="156"/>
                    <a:pt x="30" y="156"/>
                  </a:cubicBezTo>
                  <a:cubicBezTo>
                    <a:pt x="31" y="155"/>
                    <a:pt x="31" y="155"/>
                    <a:pt x="31" y="155"/>
                  </a:cubicBezTo>
                  <a:cubicBezTo>
                    <a:pt x="31" y="155"/>
                    <a:pt x="31" y="155"/>
                    <a:pt x="31" y="155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3" y="153"/>
                    <a:pt x="33" y="153"/>
                    <a:pt x="33" y="153"/>
                  </a:cubicBezTo>
                  <a:cubicBezTo>
                    <a:pt x="33" y="153"/>
                    <a:pt x="33" y="153"/>
                    <a:pt x="33" y="153"/>
                  </a:cubicBezTo>
                  <a:cubicBezTo>
                    <a:pt x="33" y="153"/>
                    <a:pt x="33" y="153"/>
                    <a:pt x="33" y="153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2" y="153"/>
                    <a:pt x="32" y="153"/>
                    <a:pt x="32" y="153"/>
                  </a:cubicBezTo>
                  <a:cubicBezTo>
                    <a:pt x="31" y="153"/>
                    <a:pt x="31" y="153"/>
                    <a:pt x="31" y="153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3"/>
                    <a:pt x="30" y="153"/>
                    <a:pt x="30" y="153"/>
                  </a:cubicBezTo>
                  <a:cubicBezTo>
                    <a:pt x="31" y="153"/>
                    <a:pt x="31" y="153"/>
                    <a:pt x="31" y="153"/>
                  </a:cubicBezTo>
                  <a:cubicBezTo>
                    <a:pt x="31" y="153"/>
                    <a:pt x="31" y="153"/>
                    <a:pt x="31" y="153"/>
                  </a:cubicBezTo>
                  <a:cubicBezTo>
                    <a:pt x="31" y="153"/>
                    <a:pt x="31" y="153"/>
                    <a:pt x="31" y="153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2"/>
                    <a:pt x="31" y="152"/>
                    <a:pt x="31" y="152"/>
                  </a:cubicBezTo>
                  <a:cubicBezTo>
                    <a:pt x="31" y="153"/>
                    <a:pt x="31" y="153"/>
                    <a:pt x="31" y="153"/>
                  </a:cubicBezTo>
                  <a:cubicBezTo>
                    <a:pt x="31" y="153"/>
                    <a:pt x="31" y="153"/>
                    <a:pt x="31" y="153"/>
                  </a:cubicBezTo>
                  <a:cubicBezTo>
                    <a:pt x="30" y="153"/>
                    <a:pt x="30" y="153"/>
                    <a:pt x="30" y="153"/>
                  </a:cubicBezTo>
                  <a:cubicBezTo>
                    <a:pt x="30" y="153"/>
                    <a:pt x="30" y="153"/>
                    <a:pt x="30" y="153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28" y="153"/>
                    <a:pt x="28" y="153"/>
                    <a:pt x="28" y="153"/>
                  </a:cubicBezTo>
                  <a:cubicBezTo>
                    <a:pt x="28" y="153"/>
                    <a:pt x="28" y="153"/>
                    <a:pt x="28" y="153"/>
                  </a:cubicBezTo>
                  <a:cubicBezTo>
                    <a:pt x="28" y="153"/>
                    <a:pt x="28" y="153"/>
                    <a:pt x="28" y="153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7" y="154"/>
                    <a:pt x="27" y="154"/>
                    <a:pt x="27" y="154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53"/>
                    <a:pt x="26" y="153"/>
                    <a:pt x="26" y="153"/>
                  </a:cubicBezTo>
                  <a:cubicBezTo>
                    <a:pt x="26" y="153"/>
                    <a:pt x="26" y="153"/>
                    <a:pt x="26" y="153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27" y="153"/>
                    <a:pt x="27" y="153"/>
                    <a:pt x="27" y="153"/>
                  </a:cubicBezTo>
                  <a:cubicBezTo>
                    <a:pt x="26" y="153"/>
                    <a:pt x="26" y="153"/>
                    <a:pt x="26" y="153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6" y="151"/>
                    <a:pt x="26" y="151"/>
                    <a:pt x="26" y="151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5" y="152"/>
                    <a:pt x="25" y="152"/>
                    <a:pt x="25" y="152"/>
                  </a:cubicBezTo>
                  <a:cubicBezTo>
                    <a:pt x="24" y="152"/>
                    <a:pt x="24" y="152"/>
                    <a:pt x="24" y="152"/>
                  </a:cubicBezTo>
                  <a:cubicBezTo>
                    <a:pt x="24" y="151"/>
                    <a:pt x="24" y="151"/>
                    <a:pt x="24" y="151"/>
                  </a:cubicBezTo>
                  <a:cubicBezTo>
                    <a:pt x="24" y="151"/>
                    <a:pt x="24" y="151"/>
                    <a:pt x="24" y="151"/>
                  </a:cubicBezTo>
                  <a:cubicBezTo>
                    <a:pt x="24" y="151"/>
                    <a:pt x="24" y="151"/>
                    <a:pt x="24" y="151"/>
                  </a:cubicBezTo>
                  <a:cubicBezTo>
                    <a:pt x="24" y="151"/>
                    <a:pt x="24" y="151"/>
                    <a:pt x="24" y="151"/>
                  </a:cubicBezTo>
                  <a:cubicBezTo>
                    <a:pt x="24" y="151"/>
                    <a:pt x="24" y="151"/>
                    <a:pt x="24" y="151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25" y="150"/>
                    <a:pt x="25" y="150"/>
                    <a:pt x="25" y="150"/>
                  </a:cubicBezTo>
                  <a:cubicBezTo>
                    <a:pt x="24" y="150"/>
                    <a:pt x="24" y="150"/>
                    <a:pt x="24" y="150"/>
                  </a:cubicBezTo>
                  <a:cubicBezTo>
                    <a:pt x="24" y="150"/>
                    <a:pt x="24" y="150"/>
                    <a:pt x="24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50"/>
                    <a:pt x="23" y="150"/>
                    <a:pt x="23" y="150"/>
                  </a:cubicBezTo>
                  <a:cubicBezTo>
                    <a:pt x="23" y="149"/>
                    <a:pt x="23" y="149"/>
                    <a:pt x="23" y="149"/>
                  </a:cubicBezTo>
                  <a:cubicBezTo>
                    <a:pt x="24" y="149"/>
                    <a:pt x="24" y="149"/>
                    <a:pt x="24" y="149"/>
                  </a:cubicBezTo>
                  <a:cubicBezTo>
                    <a:pt x="24" y="149"/>
                    <a:pt x="24" y="149"/>
                    <a:pt x="24" y="149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3" y="149"/>
                    <a:pt x="23" y="149"/>
                    <a:pt x="23" y="149"/>
                  </a:cubicBezTo>
                  <a:cubicBezTo>
                    <a:pt x="23" y="149"/>
                    <a:pt x="23" y="149"/>
                    <a:pt x="23" y="149"/>
                  </a:cubicBezTo>
                  <a:cubicBezTo>
                    <a:pt x="23" y="148"/>
                    <a:pt x="23" y="148"/>
                    <a:pt x="23" y="148"/>
                  </a:cubicBezTo>
                  <a:cubicBezTo>
                    <a:pt x="23" y="148"/>
                    <a:pt x="23" y="148"/>
                    <a:pt x="23" y="148"/>
                  </a:cubicBezTo>
                  <a:cubicBezTo>
                    <a:pt x="23" y="148"/>
                    <a:pt x="23" y="148"/>
                    <a:pt x="23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8"/>
                    <a:pt x="24" y="148"/>
                    <a:pt x="24" y="148"/>
                  </a:cubicBezTo>
                  <a:cubicBezTo>
                    <a:pt x="24" y="147"/>
                    <a:pt x="24" y="147"/>
                    <a:pt x="24" y="147"/>
                  </a:cubicBezTo>
                  <a:cubicBezTo>
                    <a:pt x="24" y="147"/>
                    <a:pt x="24" y="147"/>
                    <a:pt x="24" y="147"/>
                  </a:cubicBezTo>
                  <a:cubicBezTo>
                    <a:pt x="24" y="147"/>
                    <a:pt x="24" y="147"/>
                    <a:pt x="24" y="147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3" y="148"/>
                    <a:pt x="23" y="148"/>
                    <a:pt x="23" y="148"/>
                  </a:cubicBezTo>
                  <a:cubicBezTo>
                    <a:pt x="22" y="148"/>
                    <a:pt x="22" y="148"/>
                    <a:pt x="22" y="148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3" y="147"/>
                    <a:pt x="23" y="147"/>
                    <a:pt x="23" y="147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23" y="146"/>
                    <a:pt x="23" y="146"/>
                    <a:pt x="23" y="146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2" y="144"/>
                    <a:pt x="22" y="144"/>
                    <a:pt x="22" y="144"/>
                  </a:cubicBezTo>
                  <a:cubicBezTo>
                    <a:pt x="22" y="144"/>
                    <a:pt x="22" y="144"/>
                    <a:pt x="22" y="144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2" y="143"/>
                    <a:pt x="22" y="143"/>
                    <a:pt x="22" y="143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42"/>
                    <a:pt x="21" y="142"/>
                    <a:pt x="21" y="142"/>
                  </a:cubicBezTo>
                  <a:cubicBezTo>
                    <a:pt x="20" y="142"/>
                    <a:pt x="20" y="142"/>
                    <a:pt x="20" y="142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22" y="141"/>
                    <a:pt x="22" y="141"/>
                    <a:pt x="22" y="141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0" y="140"/>
                    <a:pt x="20" y="140"/>
                    <a:pt x="20" y="140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21" y="139"/>
                    <a:pt x="21" y="139"/>
                    <a:pt x="21" y="139"/>
                  </a:cubicBezTo>
                  <a:cubicBezTo>
                    <a:pt x="21" y="139"/>
                    <a:pt x="21" y="139"/>
                    <a:pt x="21" y="139"/>
                  </a:cubicBezTo>
                  <a:cubicBezTo>
                    <a:pt x="21" y="139"/>
                    <a:pt x="21" y="139"/>
                    <a:pt x="21" y="139"/>
                  </a:cubicBezTo>
                  <a:cubicBezTo>
                    <a:pt x="22" y="139"/>
                    <a:pt x="22" y="139"/>
                    <a:pt x="22" y="139"/>
                  </a:cubicBezTo>
                  <a:cubicBezTo>
                    <a:pt x="22" y="139"/>
                    <a:pt x="22" y="139"/>
                    <a:pt x="22" y="139"/>
                  </a:cubicBezTo>
                  <a:cubicBezTo>
                    <a:pt x="23" y="139"/>
                    <a:pt x="23" y="139"/>
                    <a:pt x="23" y="139"/>
                  </a:cubicBezTo>
                  <a:cubicBezTo>
                    <a:pt x="22" y="139"/>
                    <a:pt x="22" y="139"/>
                    <a:pt x="22" y="139"/>
                  </a:cubicBezTo>
                  <a:cubicBezTo>
                    <a:pt x="22" y="139"/>
                    <a:pt x="22" y="139"/>
                    <a:pt x="22" y="139"/>
                  </a:cubicBezTo>
                  <a:cubicBezTo>
                    <a:pt x="22" y="139"/>
                    <a:pt x="22" y="139"/>
                    <a:pt x="22" y="139"/>
                  </a:cubicBezTo>
                  <a:cubicBezTo>
                    <a:pt x="21" y="139"/>
                    <a:pt x="21" y="139"/>
                    <a:pt x="21" y="139"/>
                  </a:cubicBezTo>
                  <a:cubicBezTo>
                    <a:pt x="21" y="139"/>
                    <a:pt x="21" y="139"/>
                    <a:pt x="21" y="139"/>
                  </a:cubicBezTo>
                  <a:cubicBezTo>
                    <a:pt x="21" y="139"/>
                    <a:pt x="21" y="139"/>
                    <a:pt x="21" y="139"/>
                  </a:cubicBezTo>
                  <a:cubicBezTo>
                    <a:pt x="21" y="139"/>
                    <a:pt x="21" y="139"/>
                    <a:pt x="21" y="139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1" y="138"/>
                    <a:pt x="21" y="138"/>
                    <a:pt x="21" y="138"/>
                  </a:cubicBezTo>
                  <a:cubicBezTo>
                    <a:pt x="21" y="138"/>
                    <a:pt x="21" y="138"/>
                    <a:pt x="21" y="138"/>
                  </a:cubicBezTo>
                  <a:cubicBezTo>
                    <a:pt x="21" y="138"/>
                    <a:pt x="21" y="138"/>
                    <a:pt x="21" y="138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0" y="137"/>
                    <a:pt x="20" y="137"/>
                    <a:pt x="20" y="137"/>
                  </a:cubicBezTo>
                  <a:cubicBezTo>
                    <a:pt x="20" y="137"/>
                    <a:pt x="20" y="137"/>
                    <a:pt x="20" y="137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21" y="137"/>
                    <a:pt x="21" y="137"/>
                    <a:pt x="21" y="137"/>
                  </a:cubicBezTo>
                  <a:cubicBezTo>
                    <a:pt x="21" y="137"/>
                    <a:pt x="21" y="137"/>
                    <a:pt x="21" y="137"/>
                  </a:cubicBezTo>
                  <a:cubicBezTo>
                    <a:pt x="20" y="137"/>
                    <a:pt x="20" y="137"/>
                    <a:pt x="20" y="137"/>
                  </a:cubicBezTo>
                  <a:cubicBezTo>
                    <a:pt x="20" y="137"/>
                    <a:pt x="20" y="137"/>
                    <a:pt x="20" y="137"/>
                  </a:cubicBezTo>
                  <a:cubicBezTo>
                    <a:pt x="20" y="137"/>
                    <a:pt x="20" y="137"/>
                    <a:pt x="20" y="137"/>
                  </a:cubicBezTo>
                  <a:cubicBezTo>
                    <a:pt x="21" y="137"/>
                    <a:pt x="21" y="137"/>
                    <a:pt x="21" y="137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24" y="135"/>
                    <a:pt x="24" y="135"/>
                    <a:pt x="24" y="135"/>
                  </a:cubicBezTo>
                  <a:cubicBezTo>
                    <a:pt x="24" y="135"/>
                    <a:pt x="24" y="135"/>
                    <a:pt x="24" y="135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3" y="134"/>
                    <a:pt x="23" y="134"/>
                    <a:pt x="23" y="134"/>
                  </a:cubicBezTo>
                  <a:cubicBezTo>
                    <a:pt x="23" y="134"/>
                    <a:pt x="23" y="134"/>
                    <a:pt x="23" y="134"/>
                  </a:cubicBezTo>
                  <a:cubicBezTo>
                    <a:pt x="23" y="134"/>
                    <a:pt x="23" y="134"/>
                    <a:pt x="23" y="134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19" y="135"/>
                    <a:pt x="19" y="135"/>
                    <a:pt x="19" y="135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19" y="133"/>
                    <a:pt x="19" y="133"/>
                    <a:pt x="19" y="133"/>
                  </a:cubicBezTo>
                  <a:cubicBezTo>
                    <a:pt x="19" y="132"/>
                    <a:pt x="19" y="132"/>
                    <a:pt x="19" y="132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19" y="130"/>
                    <a:pt x="19" y="130"/>
                    <a:pt x="19" y="130"/>
                  </a:cubicBezTo>
                  <a:cubicBezTo>
                    <a:pt x="20" y="130"/>
                    <a:pt x="20" y="130"/>
                    <a:pt x="20" y="130"/>
                  </a:cubicBezTo>
                  <a:cubicBezTo>
                    <a:pt x="20" y="130"/>
                    <a:pt x="20" y="130"/>
                    <a:pt x="20" y="130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3" y="129"/>
                    <a:pt x="23" y="129"/>
                    <a:pt x="23" y="129"/>
                  </a:cubicBezTo>
                  <a:cubicBezTo>
                    <a:pt x="23" y="129"/>
                    <a:pt x="23" y="129"/>
                    <a:pt x="23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0" y="129"/>
                    <a:pt x="20" y="129"/>
                    <a:pt x="20" y="129"/>
                  </a:cubicBezTo>
                  <a:cubicBezTo>
                    <a:pt x="20" y="130"/>
                    <a:pt x="20" y="130"/>
                    <a:pt x="20" y="130"/>
                  </a:cubicBezTo>
                  <a:cubicBezTo>
                    <a:pt x="20" y="130"/>
                    <a:pt x="20" y="130"/>
                    <a:pt x="20" y="130"/>
                  </a:cubicBez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9" y="130"/>
                    <a:pt x="19" y="130"/>
                  </a:cubicBezTo>
                  <a:cubicBezTo>
                    <a:pt x="19" y="129"/>
                    <a:pt x="19" y="129"/>
                    <a:pt x="19" y="129"/>
                  </a:cubicBezTo>
                  <a:cubicBezTo>
                    <a:pt x="19" y="129"/>
                    <a:pt x="19" y="129"/>
                    <a:pt x="19" y="129"/>
                  </a:cubicBezTo>
                  <a:cubicBezTo>
                    <a:pt x="19" y="129"/>
                    <a:pt x="19" y="129"/>
                    <a:pt x="19" y="129"/>
                  </a:cubicBezTo>
                  <a:cubicBezTo>
                    <a:pt x="19" y="129"/>
                    <a:pt x="19" y="129"/>
                    <a:pt x="19" y="129"/>
                  </a:cubicBezTo>
                  <a:cubicBezTo>
                    <a:pt x="19" y="128"/>
                    <a:pt x="19" y="128"/>
                    <a:pt x="19" y="128"/>
                  </a:cubicBezTo>
                  <a:cubicBezTo>
                    <a:pt x="19" y="128"/>
                    <a:pt x="19" y="128"/>
                    <a:pt x="19" y="128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9" y="128"/>
                    <a:pt x="19" y="128"/>
                    <a:pt x="19" y="128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21" y="127"/>
                    <a:pt x="21" y="127"/>
                    <a:pt x="21" y="127"/>
                  </a:cubicBezTo>
                  <a:cubicBezTo>
                    <a:pt x="21" y="127"/>
                    <a:pt x="21" y="127"/>
                    <a:pt x="21" y="127"/>
                  </a:cubicBezTo>
                  <a:cubicBezTo>
                    <a:pt x="22" y="127"/>
                    <a:pt x="22" y="127"/>
                    <a:pt x="22" y="127"/>
                  </a:cubicBezTo>
                  <a:cubicBezTo>
                    <a:pt x="22" y="127"/>
                    <a:pt x="22" y="127"/>
                    <a:pt x="22" y="127"/>
                  </a:cubicBezTo>
                  <a:cubicBezTo>
                    <a:pt x="22" y="127"/>
                    <a:pt x="22" y="127"/>
                    <a:pt x="22" y="127"/>
                  </a:cubicBezTo>
                  <a:cubicBezTo>
                    <a:pt x="21" y="126"/>
                    <a:pt x="21" y="126"/>
                    <a:pt x="21" y="126"/>
                  </a:cubicBezTo>
                  <a:cubicBezTo>
                    <a:pt x="21" y="127"/>
                    <a:pt x="21" y="127"/>
                    <a:pt x="21" y="127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1" y="126"/>
                    <a:pt x="21" y="126"/>
                    <a:pt x="21" y="126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1" y="124"/>
                    <a:pt x="21" y="124"/>
                    <a:pt x="21" y="124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2" y="121"/>
                    <a:pt x="22" y="121"/>
                    <a:pt x="22" y="121"/>
                  </a:cubicBezTo>
                  <a:cubicBezTo>
                    <a:pt x="22" y="120"/>
                    <a:pt x="22" y="120"/>
                    <a:pt x="22" y="120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2" y="120"/>
                    <a:pt x="22" y="120"/>
                    <a:pt x="22" y="120"/>
                  </a:cubicBezTo>
                  <a:cubicBezTo>
                    <a:pt x="21" y="120"/>
                    <a:pt x="21" y="120"/>
                    <a:pt x="21" y="120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20" y="120"/>
                    <a:pt x="20" y="120"/>
                    <a:pt x="20" y="120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1" y="118"/>
                    <a:pt x="21" y="118"/>
                    <a:pt x="21" y="118"/>
                  </a:cubicBezTo>
                  <a:cubicBezTo>
                    <a:pt x="21" y="118"/>
                    <a:pt x="21" y="118"/>
                    <a:pt x="21" y="118"/>
                  </a:cubicBezTo>
                  <a:cubicBezTo>
                    <a:pt x="21" y="118"/>
                    <a:pt x="21" y="118"/>
                    <a:pt x="21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4" y="119"/>
                    <a:pt x="24" y="119"/>
                    <a:pt x="24" y="119"/>
                  </a:cubicBezTo>
                  <a:cubicBezTo>
                    <a:pt x="24" y="119"/>
                    <a:pt x="24" y="119"/>
                    <a:pt x="24" y="119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26" y="119"/>
                    <a:pt x="26" y="119"/>
                    <a:pt x="26" y="119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28" y="119"/>
                    <a:pt x="28" y="119"/>
                    <a:pt x="28" y="119"/>
                  </a:cubicBezTo>
                  <a:cubicBezTo>
                    <a:pt x="27" y="119"/>
                    <a:pt x="27" y="119"/>
                    <a:pt x="27" y="119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6" y="120"/>
                    <a:pt x="26" y="120"/>
                    <a:pt x="26" y="120"/>
                  </a:cubicBezTo>
                  <a:cubicBezTo>
                    <a:pt x="26" y="119"/>
                    <a:pt x="26" y="119"/>
                    <a:pt x="26" y="119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7" y="118"/>
                    <a:pt x="27" y="118"/>
                    <a:pt x="27" y="118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6" y="117"/>
                    <a:pt x="26" y="117"/>
                    <a:pt x="26" y="117"/>
                  </a:cubicBezTo>
                  <a:cubicBezTo>
                    <a:pt x="26" y="117"/>
                    <a:pt x="26" y="117"/>
                    <a:pt x="26" y="117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6" y="118"/>
                    <a:pt x="26" y="118"/>
                    <a:pt x="26" y="118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6" y="117"/>
                    <a:pt x="26" y="117"/>
                    <a:pt x="26" y="117"/>
                  </a:cubicBezTo>
                  <a:cubicBezTo>
                    <a:pt x="26" y="117"/>
                    <a:pt x="26" y="117"/>
                    <a:pt x="26" y="117"/>
                  </a:cubicBezTo>
                  <a:cubicBezTo>
                    <a:pt x="26" y="117"/>
                    <a:pt x="26" y="117"/>
                    <a:pt x="26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5" y="118"/>
                    <a:pt x="25" y="118"/>
                    <a:pt x="25" y="118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7"/>
                    <a:pt x="27" y="117"/>
                    <a:pt x="27" y="117"/>
                  </a:cubicBezTo>
                  <a:cubicBezTo>
                    <a:pt x="27" y="116"/>
                    <a:pt x="27" y="116"/>
                    <a:pt x="27" y="116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4"/>
                    <a:pt x="23" y="114"/>
                    <a:pt x="23" y="114"/>
                  </a:cubicBezTo>
                  <a:cubicBezTo>
                    <a:pt x="23" y="114"/>
                    <a:pt x="23" y="114"/>
                    <a:pt x="23" y="114"/>
                  </a:cubicBezTo>
                  <a:cubicBezTo>
                    <a:pt x="23" y="114"/>
                    <a:pt x="23" y="114"/>
                    <a:pt x="23" y="114"/>
                  </a:cubicBezTo>
                  <a:cubicBezTo>
                    <a:pt x="23" y="114"/>
                    <a:pt x="23" y="114"/>
                    <a:pt x="23" y="114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4" y="113"/>
                    <a:pt x="24" y="113"/>
                    <a:pt x="24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7" y="112"/>
                    <a:pt x="27" y="112"/>
                    <a:pt x="27" y="112"/>
                  </a:cubicBezTo>
                  <a:cubicBezTo>
                    <a:pt x="26" y="112"/>
                    <a:pt x="26" y="112"/>
                    <a:pt x="26" y="112"/>
                  </a:cubicBezTo>
                  <a:cubicBezTo>
                    <a:pt x="27" y="111"/>
                    <a:pt x="27" y="111"/>
                    <a:pt x="27" y="111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8" y="110"/>
                    <a:pt x="28" y="110"/>
                    <a:pt x="28" y="110"/>
                  </a:cubicBezTo>
                  <a:cubicBezTo>
                    <a:pt x="28" y="110"/>
                    <a:pt x="28" y="110"/>
                    <a:pt x="28" y="110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30" y="110"/>
                    <a:pt x="30" y="110"/>
                    <a:pt x="30" y="110"/>
                  </a:cubicBezTo>
                  <a:cubicBezTo>
                    <a:pt x="30" y="110"/>
                    <a:pt x="30" y="110"/>
                    <a:pt x="30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9" y="109"/>
                    <a:pt x="29" y="109"/>
                    <a:pt x="29" y="109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29" y="108"/>
                    <a:pt x="29" y="108"/>
                    <a:pt x="29" y="108"/>
                  </a:cubicBezTo>
                  <a:cubicBezTo>
                    <a:pt x="29" y="108"/>
                    <a:pt x="29" y="108"/>
                    <a:pt x="29" y="108"/>
                  </a:cubicBezTo>
                  <a:cubicBezTo>
                    <a:pt x="29" y="108"/>
                    <a:pt x="29" y="108"/>
                    <a:pt x="29" y="108"/>
                  </a:cubicBezTo>
                  <a:cubicBezTo>
                    <a:pt x="29" y="108"/>
                    <a:pt x="29" y="108"/>
                    <a:pt x="29" y="108"/>
                  </a:cubicBezTo>
                  <a:cubicBezTo>
                    <a:pt x="30" y="108"/>
                    <a:pt x="30" y="108"/>
                    <a:pt x="30" y="108"/>
                  </a:cubicBezTo>
                  <a:cubicBezTo>
                    <a:pt x="30" y="108"/>
                    <a:pt x="30" y="108"/>
                    <a:pt x="30" y="108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30" y="107"/>
                    <a:pt x="30" y="107"/>
                    <a:pt x="30" y="107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0" y="106"/>
                    <a:pt x="30" y="106"/>
                    <a:pt x="30" y="106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8" y="105"/>
                    <a:pt x="28" y="105"/>
                    <a:pt x="28" y="105"/>
                  </a:cubicBezTo>
                  <a:cubicBezTo>
                    <a:pt x="27" y="105"/>
                    <a:pt x="27" y="105"/>
                    <a:pt x="27" y="105"/>
                  </a:cubicBezTo>
                  <a:cubicBezTo>
                    <a:pt x="27" y="105"/>
                    <a:pt x="27" y="105"/>
                    <a:pt x="27" y="105"/>
                  </a:cubicBezTo>
                  <a:cubicBezTo>
                    <a:pt x="27" y="105"/>
                    <a:pt x="27" y="105"/>
                    <a:pt x="27" y="105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1"/>
                    <a:pt x="22" y="101"/>
                    <a:pt x="22" y="101"/>
                  </a:cubicBezTo>
                  <a:cubicBezTo>
                    <a:pt x="22" y="101"/>
                    <a:pt x="22" y="101"/>
                    <a:pt x="22" y="101"/>
                  </a:cubicBezTo>
                  <a:cubicBezTo>
                    <a:pt x="22" y="100"/>
                    <a:pt x="22" y="100"/>
                    <a:pt x="22" y="100"/>
                  </a:cubicBezTo>
                  <a:cubicBezTo>
                    <a:pt x="22" y="100"/>
                    <a:pt x="22" y="100"/>
                    <a:pt x="22" y="100"/>
                  </a:cubicBezTo>
                  <a:cubicBezTo>
                    <a:pt x="22" y="100"/>
                    <a:pt x="22" y="100"/>
                    <a:pt x="22" y="100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7" y="100"/>
                    <a:pt x="27" y="100"/>
                    <a:pt x="27" y="100"/>
                  </a:cubicBezTo>
                  <a:cubicBezTo>
                    <a:pt x="27" y="100"/>
                    <a:pt x="27" y="100"/>
                    <a:pt x="27" y="100"/>
                  </a:cubicBezTo>
                  <a:cubicBezTo>
                    <a:pt x="27" y="100"/>
                    <a:pt x="27" y="100"/>
                    <a:pt x="27" y="100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9" y="103"/>
                    <a:pt x="29" y="103"/>
                    <a:pt x="29" y="103"/>
                  </a:cubicBezTo>
                  <a:cubicBezTo>
                    <a:pt x="29" y="103"/>
                    <a:pt x="29" y="103"/>
                    <a:pt x="29" y="103"/>
                  </a:cubicBezTo>
                  <a:cubicBezTo>
                    <a:pt x="30" y="103"/>
                    <a:pt x="30" y="103"/>
                    <a:pt x="30" y="103"/>
                  </a:cubicBezTo>
                  <a:cubicBezTo>
                    <a:pt x="30" y="103"/>
                    <a:pt x="30" y="103"/>
                    <a:pt x="30" y="103"/>
                  </a:cubicBezTo>
                  <a:cubicBezTo>
                    <a:pt x="30" y="103"/>
                    <a:pt x="30" y="103"/>
                    <a:pt x="30" y="103"/>
                  </a:cubicBezTo>
                  <a:cubicBezTo>
                    <a:pt x="30" y="103"/>
                    <a:pt x="30" y="103"/>
                    <a:pt x="30" y="103"/>
                  </a:cubicBezTo>
                  <a:cubicBezTo>
                    <a:pt x="30" y="103"/>
                    <a:pt x="30" y="103"/>
                    <a:pt x="30" y="103"/>
                  </a:cubicBezTo>
                  <a:cubicBezTo>
                    <a:pt x="30" y="103"/>
                    <a:pt x="30" y="103"/>
                    <a:pt x="30" y="103"/>
                  </a:cubicBezTo>
                  <a:cubicBezTo>
                    <a:pt x="29" y="103"/>
                    <a:pt x="29" y="103"/>
                    <a:pt x="29" y="103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9" y="98"/>
                    <a:pt x="29" y="98"/>
                    <a:pt x="29" y="98"/>
                  </a:cubicBezTo>
                  <a:cubicBezTo>
                    <a:pt x="28" y="98"/>
                    <a:pt x="28" y="98"/>
                    <a:pt x="28" y="98"/>
                  </a:cubicBezTo>
                  <a:cubicBezTo>
                    <a:pt x="28" y="98"/>
                    <a:pt x="28" y="98"/>
                    <a:pt x="28" y="98"/>
                  </a:cubicBezTo>
                  <a:cubicBezTo>
                    <a:pt x="28" y="98"/>
                    <a:pt x="28" y="98"/>
                    <a:pt x="28" y="98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8" y="98"/>
                    <a:pt x="28" y="98"/>
                    <a:pt x="28" y="98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8" y="96"/>
                    <a:pt x="28" y="96"/>
                    <a:pt x="28" y="96"/>
                  </a:cubicBezTo>
                  <a:cubicBezTo>
                    <a:pt x="27" y="96"/>
                    <a:pt x="27" y="96"/>
                    <a:pt x="27" y="96"/>
                  </a:cubicBezTo>
                  <a:cubicBezTo>
                    <a:pt x="27" y="96"/>
                    <a:pt x="27" y="96"/>
                    <a:pt x="27" y="96"/>
                  </a:cubicBezTo>
                  <a:cubicBezTo>
                    <a:pt x="27" y="96"/>
                    <a:pt x="27" y="96"/>
                    <a:pt x="27" y="96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28" y="94"/>
                    <a:pt x="28" y="94"/>
                    <a:pt x="28" y="94"/>
                  </a:cubicBezTo>
                  <a:cubicBezTo>
                    <a:pt x="28" y="94"/>
                    <a:pt x="28" y="94"/>
                    <a:pt x="28" y="94"/>
                  </a:cubicBezTo>
                  <a:cubicBezTo>
                    <a:pt x="28" y="94"/>
                    <a:pt x="28" y="94"/>
                    <a:pt x="28" y="94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8" y="93"/>
                    <a:pt x="28" y="93"/>
                    <a:pt x="28" y="93"/>
                  </a:cubicBezTo>
                  <a:cubicBezTo>
                    <a:pt x="28" y="93"/>
                    <a:pt x="28" y="93"/>
                    <a:pt x="28" y="93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7" y="93"/>
                    <a:pt x="27" y="93"/>
                    <a:pt x="27" y="93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2"/>
                    <a:pt x="26" y="92"/>
                    <a:pt x="26" y="92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4" y="95"/>
                    <a:pt x="24" y="95"/>
                    <a:pt x="24" y="95"/>
                  </a:cubicBezTo>
                  <a:cubicBezTo>
                    <a:pt x="24" y="95"/>
                    <a:pt x="24" y="95"/>
                    <a:pt x="24" y="95"/>
                  </a:cubicBezTo>
                  <a:cubicBezTo>
                    <a:pt x="24" y="96"/>
                    <a:pt x="24" y="96"/>
                    <a:pt x="24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1" y="95"/>
                    <a:pt x="21" y="95"/>
                    <a:pt x="21" y="95"/>
                  </a:cubicBezTo>
                  <a:cubicBezTo>
                    <a:pt x="21" y="94"/>
                    <a:pt x="21" y="94"/>
                    <a:pt x="21" y="94"/>
                  </a:cubicBezTo>
                  <a:cubicBezTo>
                    <a:pt x="21" y="94"/>
                    <a:pt x="21" y="94"/>
                    <a:pt x="21" y="94"/>
                  </a:cubicBezTo>
                  <a:cubicBezTo>
                    <a:pt x="21" y="94"/>
                    <a:pt x="21" y="94"/>
                    <a:pt x="21" y="94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5" y="92"/>
                    <a:pt x="25" y="92"/>
                    <a:pt x="25" y="92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2" y="91"/>
                    <a:pt x="22" y="91"/>
                    <a:pt x="22" y="91"/>
                  </a:cubicBezTo>
                  <a:cubicBezTo>
                    <a:pt x="22" y="91"/>
                    <a:pt x="22" y="91"/>
                    <a:pt x="22" y="91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6" y="85"/>
                    <a:pt x="26" y="85"/>
                    <a:pt x="26" y="85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5" y="84"/>
                    <a:pt x="25" y="84"/>
                    <a:pt x="25" y="84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0"/>
                    <a:pt x="25" y="80"/>
                    <a:pt x="25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5" y="80"/>
                    <a:pt x="25" y="80"/>
                    <a:pt x="25" y="80"/>
                  </a:cubicBezTo>
                  <a:cubicBezTo>
                    <a:pt x="25" y="80"/>
                    <a:pt x="25" y="80"/>
                    <a:pt x="25" y="80"/>
                  </a:cubicBezTo>
                  <a:cubicBezTo>
                    <a:pt x="25" y="80"/>
                    <a:pt x="25" y="80"/>
                    <a:pt x="25" y="80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78"/>
                    <a:pt x="25" y="78"/>
                    <a:pt x="25" y="78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6"/>
                    <a:pt x="23" y="76"/>
                    <a:pt x="23" y="76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4" y="76"/>
                    <a:pt x="24" y="76"/>
                    <a:pt x="24" y="76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5" y="73"/>
                    <a:pt x="25" y="73"/>
                    <a:pt x="25" y="73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10" y="59"/>
                    <a:pt x="10" y="59"/>
                    <a:pt x="10" y="59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57"/>
                    <a:pt x="8" y="57"/>
                    <a:pt x="8" y="57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1"/>
                    <a:pt x="7" y="61"/>
                    <a:pt x="7" y="61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6" y="54"/>
                    <a:pt x="6" y="54"/>
                    <a:pt x="6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8" y="50"/>
                    <a:pt x="8" y="50"/>
                    <a:pt x="8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8" y="49"/>
                    <a:pt x="8" y="49"/>
                    <a:pt x="8" y="49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7"/>
                    <a:pt x="6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1" y="26"/>
                    <a:pt x="21" y="26"/>
                    <a:pt x="21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41" y="11"/>
                    <a:pt x="41" y="11"/>
                    <a:pt x="41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7" y="12"/>
                    <a:pt x="47" y="12"/>
                    <a:pt x="47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8" y="11"/>
                    <a:pt x="48" y="11"/>
                    <a:pt x="48" y="11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11"/>
                    <a:pt x="52" y="11"/>
                    <a:pt x="52" y="11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51" y="18"/>
                    <a:pt x="51" y="18"/>
                    <a:pt x="51" y="18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18"/>
                    <a:pt x="55" y="18"/>
                    <a:pt x="55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6" y="17"/>
                    <a:pt x="56" y="17"/>
                    <a:pt x="56" y="17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6"/>
                    <a:pt x="58" y="16"/>
                    <a:pt x="58" y="16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3"/>
                    <a:pt x="58" y="13"/>
                    <a:pt x="58" y="13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62" y="14"/>
                    <a:pt x="62" y="14"/>
                    <a:pt x="62" y="14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8" y="22"/>
                    <a:pt x="68" y="22"/>
                    <a:pt x="68" y="22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8" y="22"/>
                    <a:pt x="68" y="22"/>
                    <a:pt x="68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3" y="11"/>
                    <a:pt x="73" y="11"/>
                    <a:pt x="73" y="11"/>
                  </a:cubicBezTo>
                  <a:cubicBezTo>
                    <a:pt x="74" y="11"/>
                    <a:pt x="74" y="11"/>
                    <a:pt x="74" y="11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6" y="15"/>
                    <a:pt x="76" y="15"/>
                    <a:pt x="76" y="15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4" y="11"/>
                    <a:pt x="74" y="11"/>
                    <a:pt x="74" y="11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5" y="4"/>
                    <a:pt x="75" y="4"/>
                    <a:pt x="75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7"/>
                    <a:pt x="78" y="7"/>
                    <a:pt x="78" y="7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8" y="5"/>
                    <a:pt x="78" y="5"/>
                    <a:pt x="78" y="5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1" y="7"/>
                    <a:pt x="81" y="7"/>
                    <a:pt x="81" y="7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6"/>
                    <a:pt x="80" y="6"/>
                    <a:pt x="80" y="6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2" y="2"/>
                    <a:pt x="82" y="2"/>
                    <a:pt x="82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1"/>
                    <a:pt x="83" y="1"/>
                    <a:pt x="83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7" y="1"/>
                    <a:pt x="87" y="1"/>
                    <a:pt x="87" y="1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90" y="1"/>
                    <a:pt x="90" y="1"/>
                    <a:pt x="90" y="1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95" y="2"/>
                    <a:pt x="95" y="2"/>
                    <a:pt x="95" y="2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6" y="3"/>
                    <a:pt x="96" y="3"/>
                    <a:pt x="96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8" y="4"/>
                    <a:pt x="98" y="4"/>
                    <a:pt x="98" y="4"/>
                  </a:cubicBezTo>
                  <a:cubicBezTo>
                    <a:pt x="98" y="3"/>
                    <a:pt x="98" y="3"/>
                    <a:pt x="98" y="3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9" y="4"/>
                    <a:pt x="99" y="4"/>
                    <a:pt x="99" y="4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99" y="7"/>
                    <a:pt x="99" y="7"/>
                    <a:pt x="99" y="7"/>
                  </a:cubicBezTo>
                  <a:cubicBezTo>
                    <a:pt x="98" y="7"/>
                    <a:pt x="98" y="7"/>
                    <a:pt x="98" y="7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6" y="6"/>
                    <a:pt x="96" y="6"/>
                    <a:pt x="96" y="6"/>
                  </a:cubicBezTo>
                  <a:cubicBezTo>
                    <a:pt x="96" y="6"/>
                    <a:pt x="96" y="6"/>
                    <a:pt x="96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4" y="10"/>
                    <a:pt x="84" y="10"/>
                    <a:pt x="84" y="10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86" y="9"/>
                    <a:pt x="86" y="9"/>
                    <a:pt x="86" y="8"/>
                  </a:cubicBezTo>
                  <a:cubicBezTo>
                    <a:pt x="86" y="8"/>
                    <a:pt x="87" y="8"/>
                    <a:pt x="87" y="8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90" y="9"/>
                    <a:pt x="90" y="9"/>
                    <a:pt x="90" y="9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0" y="8"/>
                    <a:pt x="90" y="8"/>
                    <a:pt x="90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94" y="7"/>
                    <a:pt x="94" y="7"/>
                    <a:pt x="94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98" y="8"/>
                    <a:pt x="98" y="8"/>
                    <a:pt x="98" y="8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99" y="8"/>
                    <a:pt x="99" y="8"/>
                    <a:pt x="99" y="8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100" y="9"/>
                    <a:pt x="100" y="9"/>
                    <a:pt x="100" y="9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101" y="9"/>
                    <a:pt x="101" y="9"/>
                    <a:pt x="101" y="9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3" y="8"/>
                    <a:pt x="103" y="8"/>
                    <a:pt x="103" y="8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1" y="11"/>
                    <a:pt x="101" y="11"/>
                    <a:pt x="101" y="11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6" y="12"/>
                    <a:pt x="106" y="12"/>
                    <a:pt x="106" y="12"/>
                  </a:cubicBezTo>
                  <a:cubicBezTo>
                    <a:pt x="106" y="12"/>
                    <a:pt x="106" y="12"/>
                    <a:pt x="106" y="12"/>
                  </a:cubicBezTo>
                  <a:cubicBezTo>
                    <a:pt x="106" y="12"/>
                    <a:pt x="106" y="12"/>
                    <a:pt x="106" y="12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9" y="13"/>
                    <a:pt x="109" y="13"/>
                    <a:pt x="109" y="13"/>
                  </a:cubicBezTo>
                  <a:cubicBezTo>
                    <a:pt x="109" y="13"/>
                    <a:pt x="109" y="13"/>
                    <a:pt x="109" y="13"/>
                  </a:cubicBezTo>
                  <a:cubicBezTo>
                    <a:pt x="109" y="13"/>
                    <a:pt x="109" y="13"/>
                    <a:pt x="109" y="13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10" y="14"/>
                    <a:pt x="110" y="14"/>
                    <a:pt x="110" y="14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6"/>
                    <a:pt x="111" y="16"/>
                    <a:pt x="111" y="16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10" y="17"/>
                    <a:pt x="110" y="17"/>
                    <a:pt x="110" y="17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8"/>
                    <a:pt x="103" y="18"/>
                    <a:pt x="103" y="18"/>
                  </a:cubicBezTo>
                  <a:cubicBezTo>
                    <a:pt x="103" y="18"/>
                    <a:pt x="103" y="18"/>
                    <a:pt x="103" y="18"/>
                  </a:cubicBezTo>
                  <a:cubicBezTo>
                    <a:pt x="102" y="19"/>
                    <a:pt x="102" y="19"/>
                    <a:pt x="102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100" y="19"/>
                    <a:pt x="100" y="19"/>
                    <a:pt x="100" y="19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99" y="19"/>
                    <a:pt x="99" y="19"/>
                    <a:pt x="99" y="19"/>
                  </a:cubicBezTo>
                  <a:cubicBezTo>
                    <a:pt x="98" y="19"/>
                    <a:pt x="98" y="19"/>
                    <a:pt x="98" y="19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96" y="18"/>
                    <a:pt x="96" y="18"/>
                    <a:pt x="96" y="18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3" y="18"/>
                    <a:pt x="93" y="18"/>
                    <a:pt x="93" y="18"/>
                  </a:cubicBezTo>
                  <a:cubicBezTo>
                    <a:pt x="92" y="18"/>
                    <a:pt x="92" y="18"/>
                    <a:pt x="92" y="18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1" y="19"/>
                    <a:pt x="91" y="19"/>
                    <a:pt x="91" y="19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86" y="21"/>
                    <a:pt x="86" y="21"/>
                    <a:pt x="86" y="21"/>
                  </a:cubicBezTo>
                  <a:cubicBezTo>
                    <a:pt x="85" y="21"/>
                    <a:pt x="85" y="21"/>
                    <a:pt x="85" y="21"/>
                  </a:cubicBezTo>
                  <a:cubicBezTo>
                    <a:pt x="85" y="21"/>
                    <a:pt x="85" y="21"/>
                    <a:pt x="85" y="21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5" y="23"/>
                    <a:pt x="85" y="23"/>
                    <a:pt x="85" y="23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8" y="22"/>
                    <a:pt x="88" y="22"/>
                    <a:pt x="88" y="22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89" y="21"/>
                    <a:pt x="89" y="21"/>
                    <a:pt x="89" y="21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20"/>
                    <a:pt x="91" y="20"/>
                    <a:pt x="91" y="20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91" y="21"/>
                    <a:pt x="91" y="21"/>
                    <a:pt x="91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0"/>
                    <a:pt x="92" y="20"/>
                    <a:pt x="92" y="20"/>
                  </a:cubicBezTo>
                  <a:cubicBezTo>
                    <a:pt x="92" y="20"/>
                    <a:pt x="92" y="20"/>
                    <a:pt x="92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93" y="20"/>
                    <a:pt x="93" y="20"/>
                    <a:pt x="93" y="20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5" y="20"/>
                    <a:pt x="95" y="20"/>
                    <a:pt x="95" y="20"/>
                  </a:cubicBezTo>
                  <a:cubicBezTo>
                    <a:pt x="95" y="20"/>
                    <a:pt x="95" y="20"/>
                    <a:pt x="95" y="20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7" y="20"/>
                    <a:pt x="97" y="20"/>
                    <a:pt x="97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99" y="23"/>
                    <a:pt x="99" y="23"/>
                    <a:pt x="99" y="23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8" y="23"/>
                    <a:pt x="98" y="23"/>
                    <a:pt x="98" y="23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7" y="25"/>
                    <a:pt x="97" y="25"/>
                    <a:pt x="97" y="25"/>
                  </a:cubicBezTo>
                  <a:cubicBezTo>
                    <a:pt x="97" y="25"/>
                    <a:pt x="97" y="25"/>
                    <a:pt x="97" y="25"/>
                  </a:cubicBezTo>
                  <a:cubicBezTo>
                    <a:pt x="98" y="25"/>
                    <a:pt x="98" y="25"/>
                    <a:pt x="98" y="25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100" y="24"/>
                    <a:pt x="100" y="24"/>
                  </a:cubicBezTo>
                  <a:cubicBezTo>
                    <a:pt x="100" y="24"/>
                    <a:pt x="101" y="24"/>
                    <a:pt x="101" y="24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2" y="24"/>
                    <a:pt x="102" y="24"/>
                    <a:pt x="102" y="24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4" y="23"/>
                    <a:pt x="104" y="23"/>
                    <a:pt x="104" y="23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4" y="22"/>
                    <a:pt x="104" y="22"/>
                    <a:pt x="104" y="22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8" y="21"/>
                    <a:pt x="108" y="21"/>
                    <a:pt x="108" y="21"/>
                  </a:cubicBezTo>
                  <a:cubicBezTo>
                    <a:pt x="108" y="22"/>
                    <a:pt x="108" y="22"/>
                    <a:pt x="108" y="22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7" y="24"/>
                    <a:pt x="107" y="24"/>
                    <a:pt x="107" y="24"/>
                  </a:cubicBezTo>
                  <a:cubicBezTo>
                    <a:pt x="107" y="25"/>
                    <a:pt x="107" y="25"/>
                    <a:pt x="107" y="25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6" y="26"/>
                    <a:pt x="106" y="26"/>
                    <a:pt x="106" y="26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3" y="28"/>
                    <a:pt x="103" y="28"/>
                    <a:pt x="103" y="28"/>
                  </a:cubicBezTo>
                  <a:cubicBezTo>
                    <a:pt x="103" y="28"/>
                    <a:pt x="103" y="28"/>
                    <a:pt x="103" y="28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102" y="29"/>
                    <a:pt x="102" y="29"/>
                    <a:pt x="102" y="29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30"/>
                    <a:pt x="101" y="30"/>
                    <a:pt x="101" y="30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7" y="36"/>
                    <a:pt x="97" y="36"/>
                    <a:pt x="97" y="36"/>
                  </a:cubicBezTo>
                  <a:cubicBezTo>
                    <a:pt x="97" y="36"/>
                    <a:pt x="97" y="36"/>
                    <a:pt x="97" y="36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2" y="31"/>
                    <a:pt x="102" y="31"/>
                    <a:pt x="102" y="31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6" y="29"/>
                    <a:pt x="106" y="29"/>
                    <a:pt x="106" y="29"/>
                  </a:cubicBezTo>
                  <a:cubicBezTo>
                    <a:pt x="107" y="29"/>
                    <a:pt x="107" y="29"/>
                    <a:pt x="107" y="29"/>
                  </a:cubicBezTo>
                  <a:cubicBezTo>
                    <a:pt x="107" y="29"/>
                    <a:pt x="107" y="29"/>
                    <a:pt x="107" y="2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9" y="28"/>
                    <a:pt x="109" y="28"/>
                    <a:pt x="109" y="28"/>
                  </a:cubicBezTo>
                  <a:cubicBezTo>
                    <a:pt x="109" y="27"/>
                    <a:pt x="109" y="27"/>
                    <a:pt x="109" y="27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10" y="25"/>
                    <a:pt x="110" y="25"/>
                    <a:pt x="110" y="25"/>
                  </a:cubicBezTo>
                  <a:cubicBezTo>
                    <a:pt x="110" y="25"/>
                    <a:pt x="110" y="25"/>
                    <a:pt x="110" y="25"/>
                  </a:cubicBezTo>
                  <a:cubicBezTo>
                    <a:pt x="110" y="25"/>
                    <a:pt x="110" y="25"/>
                    <a:pt x="110" y="25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2" y="26"/>
                    <a:pt x="112" y="26"/>
                    <a:pt x="112" y="26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4" y="26"/>
                    <a:pt x="114" y="26"/>
                    <a:pt x="114" y="26"/>
                  </a:cubicBezTo>
                  <a:cubicBezTo>
                    <a:pt x="114" y="25"/>
                    <a:pt x="114" y="25"/>
                    <a:pt x="114" y="25"/>
                  </a:cubicBezTo>
                  <a:cubicBezTo>
                    <a:pt x="114" y="25"/>
                    <a:pt x="114" y="25"/>
                    <a:pt x="114" y="25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5" y="25"/>
                    <a:pt x="115" y="25"/>
                    <a:pt x="115" y="25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6" y="24"/>
                    <a:pt x="116" y="24"/>
                    <a:pt x="116" y="24"/>
                  </a:cubicBezTo>
                  <a:cubicBezTo>
                    <a:pt x="116" y="24"/>
                    <a:pt x="116" y="24"/>
                    <a:pt x="116" y="24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20" y="24"/>
                    <a:pt x="120" y="24"/>
                    <a:pt x="120" y="24"/>
                  </a:cubicBezTo>
                  <a:cubicBezTo>
                    <a:pt x="120" y="24"/>
                    <a:pt x="120" y="24"/>
                    <a:pt x="120" y="24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2" y="25"/>
                    <a:pt x="122" y="25"/>
                    <a:pt x="122" y="25"/>
                  </a:cubicBezTo>
                  <a:cubicBezTo>
                    <a:pt x="122" y="26"/>
                    <a:pt x="122" y="26"/>
                    <a:pt x="122" y="26"/>
                  </a:cubicBezTo>
                  <a:cubicBezTo>
                    <a:pt x="122" y="26"/>
                    <a:pt x="122" y="26"/>
                    <a:pt x="122" y="26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4" y="29"/>
                    <a:pt x="124" y="29"/>
                    <a:pt x="124" y="29"/>
                  </a:cubicBezTo>
                  <a:cubicBezTo>
                    <a:pt x="124" y="29"/>
                    <a:pt x="124" y="29"/>
                    <a:pt x="124" y="29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3" y="30"/>
                    <a:pt x="123" y="30"/>
                    <a:pt x="123" y="30"/>
                  </a:cubicBezTo>
                  <a:cubicBezTo>
                    <a:pt x="122" y="30"/>
                    <a:pt x="122" y="30"/>
                    <a:pt x="122" y="30"/>
                  </a:cubicBezTo>
                  <a:cubicBezTo>
                    <a:pt x="122" y="30"/>
                    <a:pt x="122" y="30"/>
                    <a:pt x="122" y="30"/>
                  </a:cubicBezTo>
                  <a:cubicBezTo>
                    <a:pt x="122" y="31"/>
                    <a:pt x="122" y="31"/>
                    <a:pt x="122" y="31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1" y="32"/>
                    <a:pt x="121" y="32"/>
                    <a:pt x="121" y="32"/>
                  </a:cubicBezTo>
                  <a:cubicBezTo>
                    <a:pt x="120" y="32"/>
                    <a:pt x="120" y="32"/>
                    <a:pt x="120" y="32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19" y="32"/>
                    <a:pt x="119" y="32"/>
                    <a:pt x="119" y="32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19" y="33"/>
                    <a:pt x="119" y="33"/>
                    <a:pt x="119" y="33"/>
                  </a:cubicBezTo>
                  <a:cubicBezTo>
                    <a:pt x="119" y="34"/>
                    <a:pt x="119" y="34"/>
                    <a:pt x="119" y="34"/>
                  </a:cubicBezTo>
                  <a:cubicBezTo>
                    <a:pt x="119" y="34"/>
                    <a:pt x="119" y="34"/>
                    <a:pt x="119" y="34"/>
                  </a:cubicBezTo>
                  <a:cubicBezTo>
                    <a:pt x="119" y="34"/>
                    <a:pt x="119" y="34"/>
                    <a:pt x="119" y="34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5" y="35"/>
                    <a:pt x="115" y="35"/>
                    <a:pt x="115" y="35"/>
                  </a:cubicBezTo>
                  <a:cubicBezTo>
                    <a:pt x="115" y="35"/>
                    <a:pt x="115" y="35"/>
                    <a:pt x="115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34"/>
                    <a:pt x="113" y="34"/>
                    <a:pt x="113" y="34"/>
                  </a:cubicBezTo>
                  <a:cubicBezTo>
                    <a:pt x="113" y="35"/>
                    <a:pt x="113" y="35"/>
                    <a:pt x="113" y="35"/>
                  </a:cubicBezTo>
                  <a:cubicBezTo>
                    <a:pt x="113" y="35"/>
                    <a:pt x="113" y="35"/>
                    <a:pt x="113" y="35"/>
                  </a:cubicBezTo>
                  <a:cubicBezTo>
                    <a:pt x="113" y="35"/>
                    <a:pt x="113" y="35"/>
                    <a:pt x="113" y="35"/>
                  </a:cubicBezTo>
                  <a:cubicBezTo>
                    <a:pt x="112" y="35"/>
                    <a:pt x="112" y="35"/>
                    <a:pt x="112" y="35"/>
                  </a:cubicBezTo>
                  <a:cubicBezTo>
                    <a:pt x="112" y="35"/>
                    <a:pt x="112" y="35"/>
                    <a:pt x="112" y="35"/>
                  </a:cubicBezTo>
                  <a:cubicBezTo>
                    <a:pt x="112" y="35"/>
                    <a:pt x="112" y="35"/>
                    <a:pt x="112" y="35"/>
                  </a:cubicBezTo>
                  <a:cubicBezTo>
                    <a:pt x="112" y="35"/>
                    <a:pt x="112" y="35"/>
                    <a:pt x="112" y="35"/>
                  </a:cubicBezTo>
                  <a:cubicBezTo>
                    <a:pt x="111" y="35"/>
                    <a:pt x="111" y="35"/>
                    <a:pt x="111" y="35"/>
                  </a:cubicBezTo>
                  <a:cubicBezTo>
                    <a:pt x="111" y="35"/>
                    <a:pt x="111" y="35"/>
                    <a:pt x="111" y="35"/>
                  </a:cubicBezTo>
                  <a:cubicBezTo>
                    <a:pt x="111" y="35"/>
                    <a:pt x="111" y="35"/>
                    <a:pt x="111" y="35"/>
                  </a:cubicBezTo>
                  <a:cubicBezTo>
                    <a:pt x="110" y="35"/>
                    <a:pt x="110" y="35"/>
                    <a:pt x="110" y="35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09" y="36"/>
                    <a:pt x="109" y="36"/>
                    <a:pt x="109" y="36"/>
                  </a:cubicBezTo>
                  <a:cubicBezTo>
                    <a:pt x="109" y="35"/>
                    <a:pt x="109" y="35"/>
                    <a:pt x="109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9" y="36"/>
                    <a:pt x="109" y="36"/>
                    <a:pt x="109" y="36"/>
                  </a:cubicBezTo>
                  <a:cubicBezTo>
                    <a:pt x="109" y="36"/>
                    <a:pt x="109" y="36"/>
                    <a:pt x="109" y="36"/>
                  </a:cubicBezTo>
                  <a:cubicBezTo>
                    <a:pt x="110" y="36"/>
                    <a:pt x="110" y="36"/>
                    <a:pt x="110" y="36"/>
                  </a:cubicBezTo>
                  <a:cubicBezTo>
                    <a:pt x="110" y="35"/>
                    <a:pt x="110" y="35"/>
                    <a:pt x="110" y="35"/>
                  </a:cubicBezTo>
                  <a:cubicBezTo>
                    <a:pt x="111" y="35"/>
                    <a:pt x="111" y="35"/>
                    <a:pt x="111" y="35"/>
                  </a:cubicBezTo>
                  <a:cubicBezTo>
                    <a:pt x="111" y="36"/>
                    <a:pt x="111" y="36"/>
                    <a:pt x="111" y="36"/>
                  </a:cubicBezTo>
                  <a:cubicBezTo>
                    <a:pt x="112" y="36"/>
                    <a:pt x="112" y="36"/>
                    <a:pt x="112" y="36"/>
                  </a:cubicBezTo>
                  <a:cubicBezTo>
                    <a:pt x="113" y="36"/>
                    <a:pt x="113" y="36"/>
                    <a:pt x="113" y="36"/>
                  </a:cubicBezTo>
                  <a:cubicBezTo>
                    <a:pt x="114" y="36"/>
                    <a:pt x="114" y="36"/>
                    <a:pt x="114" y="36"/>
                  </a:cubicBezTo>
                  <a:cubicBezTo>
                    <a:pt x="114" y="36"/>
                    <a:pt x="114" y="36"/>
                    <a:pt x="114" y="36"/>
                  </a:cubicBezTo>
                  <a:cubicBezTo>
                    <a:pt x="114" y="36"/>
                    <a:pt x="114" y="36"/>
                    <a:pt x="114" y="36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6" y="37"/>
                    <a:pt x="116" y="37"/>
                    <a:pt x="116" y="37"/>
                  </a:cubicBezTo>
                  <a:cubicBezTo>
                    <a:pt x="116" y="37"/>
                    <a:pt x="116" y="37"/>
                    <a:pt x="116" y="37"/>
                  </a:cubicBezTo>
                  <a:cubicBezTo>
                    <a:pt x="116" y="38"/>
                    <a:pt x="116" y="38"/>
                    <a:pt x="116" y="38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3" y="39"/>
                    <a:pt x="113" y="39"/>
                    <a:pt x="113" y="39"/>
                  </a:cubicBezTo>
                  <a:cubicBezTo>
                    <a:pt x="113" y="39"/>
                    <a:pt x="113" y="39"/>
                    <a:pt x="113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7" y="39"/>
                    <a:pt x="107" y="39"/>
                    <a:pt x="107" y="39"/>
                  </a:cubicBezTo>
                  <a:cubicBezTo>
                    <a:pt x="107" y="39"/>
                    <a:pt x="107" y="39"/>
                    <a:pt x="107" y="39"/>
                  </a:cubicBezTo>
                  <a:cubicBezTo>
                    <a:pt x="107" y="39"/>
                    <a:pt x="107" y="39"/>
                    <a:pt x="107" y="39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7" y="41"/>
                    <a:pt x="107" y="41"/>
                    <a:pt x="107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8" y="41"/>
                    <a:pt x="108" y="41"/>
                    <a:pt x="108" y="41"/>
                  </a:cubicBezTo>
                  <a:cubicBezTo>
                    <a:pt x="109" y="41"/>
                    <a:pt x="109" y="41"/>
                    <a:pt x="109" y="41"/>
                  </a:cubicBezTo>
                  <a:cubicBezTo>
                    <a:pt x="109" y="40"/>
                    <a:pt x="109" y="40"/>
                    <a:pt x="109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111" y="39"/>
                    <a:pt x="111" y="39"/>
                    <a:pt x="111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2" y="40"/>
                    <a:pt x="112" y="40"/>
                    <a:pt x="112" y="40"/>
                  </a:cubicBezTo>
                  <a:cubicBezTo>
                    <a:pt x="112" y="40"/>
                    <a:pt x="112" y="40"/>
                    <a:pt x="112" y="40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3" y="40"/>
                    <a:pt x="113" y="40"/>
                    <a:pt x="113" y="40"/>
                  </a:cubicBezTo>
                  <a:cubicBezTo>
                    <a:pt x="113" y="41"/>
                    <a:pt x="113" y="41"/>
                    <a:pt x="113" y="41"/>
                  </a:cubicBezTo>
                  <a:cubicBezTo>
                    <a:pt x="112" y="41"/>
                    <a:pt x="112" y="41"/>
                    <a:pt x="112" y="41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2" y="42"/>
                    <a:pt x="112" y="42"/>
                    <a:pt x="112" y="42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10" y="44"/>
                    <a:pt x="110" y="44"/>
                    <a:pt x="110" y="44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8" y="47"/>
                    <a:pt x="108" y="47"/>
                    <a:pt x="108" y="47"/>
                  </a:cubicBezTo>
                  <a:cubicBezTo>
                    <a:pt x="108" y="48"/>
                    <a:pt x="108" y="48"/>
                    <a:pt x="108" y="48"/>
                  </a:cubicBezTo>
                  <a:cubicBezTo>
                    <a:pt x="108" y="48"/>
                    <a:pt x="108" y="48"/>
                    <a:pt x="108" y="48"/>
                  </a:cubicBezTo>
                  <a:cubicBezTo>
                    <a:pt x="108" y="49"/>
                    <a:pt x="108" y="49"/>
                    <a:pt x="108" y="49"/>
                  </a:cubicBezTo>
                  <a:cubicBezTo>
                    <a:pt x="108" y="49"/>
                    <a:pt x="108" y="49"/>
                    <a:pt x="108" y="49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7" y="51"/>
                    <a:pt x="107" y="51"/>
                    <a:pt x="107" y="51"/>
                  </a:cubicBezTo>
                  <a:cubicBezTo>
                    <a:pt x="108" y="52"/>
                    <a:pt x="108" y="52"/>
                    <a:pt x="108" y="52"/>
                  </a:cubicBezTo>
                  <a:cubicBezTo>
                    <a:pt x="108" y="52"/>
                    <a:pt x="108" y="52"/>
                    <a:pt x="108" y="52"/>
                  </a:cubicBezTo>
                  <a:cubicBezTo>
                    <a:pt x="107" y="53"/>
                    <a:pt x="107" y="53"/>
                    <a:pt x="107" y="53"/>
                  </a:cubicBezTo>
                  <a:cubicBezTo>
                    <a:pt x="107" y="53"/>
                    <a:pt x="107" y="53"/>
                    <a:pt x="107" y="53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6" y="55"/>
                    <a:pt x="106" y="55"/>
                    <a:pt x="106" y="55"/>
                  </a:cubicBezTo>
                  <a:cubicBezTo>
                    <a:pt x="106" y="56"/>
                    <a:pt x="106" y="56"/>
                    <a:pt x="106" y="56"/>
                  </a:cubicBezTo>
                  <a:cubicBezTo>
                    <a:pt x="106" y="56"/>
                    <a:pt x="106" y="56"/>
                    <a:pt x="106" y="56"/>
                  </a:cubicBezTo>
                  <a:cubicBezTo>
                    <a:pt x="106" y="57"/>
                    <a:pt x="106" y="57"/>
                    <a:pt x="106" y="57"/>
                  </a:cubicBezTo>
                  <a:cubicBezTo>
                    <a:pt x="105" y="57"/>
                    <a:pt x="105" y="57"/>
                    <a:pt x="105" y="57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05" y="55"/>
                    <a:pt x="105" y="55"/>
                    <a:pt x="105" y="55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4" y="56"/>
                    <a:pt x="104" y="56"/>
                    <a:pt x="104" y="56"/>
                  </a:cubicBezTo>
                  <a:cubicBezTo>
                    <a:pt x="104" y="56"/>
                    <a:pt x="104" y="56"/>
                    <a:pt x="104" y="56"/>
                  </a:cubicBezTo>
                  <a:cubicBezTo>
                    <a:pt x="104" y="56"/>
                    <a:pt x="104" y="56"/>
                    <a:pt x="104" y="56"/>
                  </a:cubicBezTo>
                  <a:cubicBezTo>
                    <a:pt x="104" y="56"/>
                    <a:pt x="104" y="56"/>
                    <a:pt x="104" y="56"/>
                  </a:cubicBezTo>
                  <a:cubicBezTo>
                    <a:pt x="104" y="56"/>
                    <a:pt x="104" y="56"/>
                    <a:pt x="104" y="56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4" y="57"/>
                    <a:pt x="104" y="57"/>
                    <a:pt x="104" y="57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6" y="59"/>
                    <a:pt x="106" y="59"/>
                    <a:pt x="106" y="59"/>
                  </a:cubicBezTo>
                  <a:cubicBezTo>
                    <a:pt x="106" y="59"/>
                    <a:pt x="106" y="59"/>
                    <a:pt x="106" y="59"/>
                  </a:cubicBezTo>
                  <a:cubicBezTo>
                    <a:pt x="107" y="60"/>
                    <a:pt x="107" y="60"/>
                    <a:pt x="107" y="60"/>
                  </a:cubicBezTo>
                  <a:cubicBezTo>
                    <a:pt x="107" y="60"/>
                    <a:pt x="107" y="60"/>
                    <a:pt x="107" y="60"/>
                  </a:cubicBezTo>
                  <a:cubicBezTo>
                    <a:pt x="107" y="61"/>
                    <a:pt x="107" y="61"/>
                    <a:pt x="107" y="61"/>
                  </a:cubicBezTo>
                  <a:cubicBezTo>
                    <a:pt x="106" y="61"/>
                    <a:pt x="106" y="61"/>
                    <a:pt x="106" y="61"/>
                  </a:cubicBezTo>
                  <a:cubicBezTo>
                    <a:pt x="106" y="61"/>
                    <a:pt x="106" y="61"/>
                    <a:pt x="106" y="61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59"/>
                    <a:pt x="104" y="59"/>
                    <a:pt x="104" y="59"/>
                  </a:cubicBezTo>
                  <a:cubicBezTo>
                    <a:pt x="104" y="60"/>
                    <a:pt x="104" y="60"/>
                    <a:pt x="104" y="60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4" y="61"/>
                    <a:pt x="104" y="61"/>
                    <a:pt x="104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106" y="62"/>
                    <a:pt x="106" y="62"/>
                    <a:pt x="106" y="62"/>
                  </a:cubicBezTo>
                  <a:cubicBezTo>
                    <a:pt x="106" y="63"/>
                    <a:pt x="106" y="63"/>
                    <a:pt x="106" y="63"/>
                  </a:cubicBezTo>
                  <a:cubicBezTo>
                    <a:pt x="106" y="63"/>
                    <a:pt x="106" y="63"/>
                    <a:pt x="106" y="63"/>
                  </a:cubicBezTo>
                  <a:cubicBezTo>
                    <a:pt x="106" y="63"/>
                    <a:pt x="106" y="63"/>
                    <a:pt x="106" y="63"/>
                  </a:cubicBezTo>
                  <a:cubicBezTo>
                    <a:pt x="106" y="63"/>
                    <a:pt x="106" y="63"/>
                    <a:pt x="106" y="63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8" y="64"/>
                    <a:pt x="108" y="64"/>
                    <a:pt x="108" y="64"/>
                  </a:cubicBezTo>
                  <a:cubicBezTo>
                    <a:pt x="108" y="64"/>
                    <a:pt x="108" y="64"/>
                    <a:pt x="108" y="64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08" y="66"/>
                    <a:pt x="108" y="66"/>
                    <a:pt x="108" y="66"/>
                  </a:cubicBezTo>
                  <a:cubicBezTo>
                    <a:pt x="108" y="66"/>
                    <a:pt x="108" y="66"/>
                    <a:pt x="108" y="66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7" y="67"/>
                    <a:pt x="107" y="67"/>
                    <a:pt x="107" y="67"/>
                  </a:cubicBezTo>
                  <a:cubicBezTo>
                    <a:pt x="107" y="67"/>
                    <a:pt x="107" y="67"/>
                    <a:pt x="107" y="67"/>
                  </a:cubicBezTo>
                  <a:cubicBezTo>
                    <a:pt x="107" y="67"/>
                    <a:pt x="107" y="67"/>
                    <a:pt x="107" y="67"/>
                  </a:cubicBezTo>
                  <a:cubicBezTo>
                    <a:pt x="106" y="67"/>
                    <a:pt x="106" y="67"/>
                    <a:pt x="106" y="67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6"/>
                    <a:pt x="105" y="66"/>
                    <a:pt x="105" y="66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5" y="65"/>
                    <a:pt x="105" y="65"/>
                    <a:pt x="105" y="65"/>
                  </a:cubicBezTo>
                  <a:cubicBezTo>
                    <a:pt x="104" y="65"/>
                    <a:pt x="104" y="65"/>
                    <a:pt x="104" y="65"/>
                  </a:cubicBezTo>
                  <a:cubicBezTo>
                    <a:pt x="104" y="65"/>
                    <a:pt x="104" y="65"/>
                    <a:pt x="104" y="65"/>
                  </a:cubicBezTo>
                  <a:cubicBezTo>
                    <a:pt x="104" y="65"/>
                    <a:pt x="104" y="65"/>
                    <a:pt x="104" y="65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103" y="65"/>
                    <a:pt x="103" y="65"/>
                    <a:pt x="103" y="65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3" y="66"/>
                    <a:pt x="103" y="66"/>
                    <a:pt x="103" y="66"/>
                  </a:cubicBezTo>
                  <a:cubicBezTo>
                    <a:pt x="103" y="66"/>
                    <a:pt x="103" y="66"/>
                    <a:pt x="103" y="66"/>
                  </a:cubicBezTo>
                  <a:cubicBezTo>
                    <a:pt x="103" y="66"/>
                    <a:pt x="103" y="66"/>
                    <a:pt x="103" y="66"/>
                  </a:cubicBezTo>
                  <a:cubicBezTo>
                    <a:pt x="102" y="66"/>
                    <a:pt x="102" y="66"/>
                    <a:pt x="102" y="66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101" y="67"/>
                    <a:pt x="101" y="67"/>
                    <a:pt x="101" y="67"/>
                  </a:cubicBezTo>
                  <a:cubicBezTo>
                    <a:pt x="101" y="67"/>
                    <a:pt x="101" y="67"/>
                    <a:pt x="101" y="67"/>
                  </a:cubicBezTo>
                  <a:cubicBezTo>
                    <a:pt x="101" y="67"/>
                    <a:pt x="101" y="67"/>
                    <a:pt x="101" y="67"/>
                  </a:cubicBezTo>
                  <a:cubicBezTo>
                    <a:pt x="101" y="66"/>
                    <a:pt x="101" y="66"/>
                    <a:pt x="101" y="66"/>
                  </a:cubicBezTo>
                  <a:cubicBezTo>
                    <a:pt x="101" y="66"/>
                    <a:pt x="101" y="66"/>
                    <a:pt x="101" y="66"/>
                  </a:cubicBezTo>
                  <a:cubicBezTo>
                    <a:pt x="100" y="66"/>
                    <a:pt x="100" y="66"/>
                    <a:pt x="100" y="66"/>
                  </a:cubicBezTo>
                  <a:cubicBezTo>
                    <a:pt x="100" y="67"/>
                    <a:pt x="100" y="67"/>
                    <a:pt x="100" y="67"/>
                  </a:cubicBezTo>
                  <a:cubicBezTo>
                    <a:pt x="100" y="67"/>
                    <a:pt x="100" y="67"/>
                    <a:pt x="100" y="67"/>
                  </a:cubicBezTo>
                  <a:cubicBezTo>
                    <a:pt x="100" y="67"/>
                    <a:pt x="100" y="67"/>
                    <a:pt x="100" y="67"/>
                  </a:cubicBezTo>
                  <a:cubicBezTo>
                    <a:pt x="100" y="67"/>
                    <a:pt x="100" y="67"/>
                    <a:pt x="100" y="67"/>
                  </a:cubicBezTo>
                  <a:cubicBezTo>
                    <a:pt x="100" y="68"/>
                    <a:pt x="100" y="68"/>
                    <a:pt x="100" y="68"/>
                  </a:cubicBezTo>
                  <a:cubicBezTo>
                    <a:pt x="100" y="68"/>
                    <a:pt x="100" y="68"/>
                    <a:pt x="100" y="68"/>
                  </a:cubicBezTo>
                  <a:cubicBezTo>
                    <a:pt x="100" y="68"/>
                    <a:pt x="100" y="68"/>
                    <a:pt x="100" y="68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0" y="68"/>
                    <a:pt x="100" y="68"/>
                    <a:pt x="100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0" y="69"/>
                    <a:pt x="100" y="69"/>
                    <a:pt x="100" y="69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101" y="70"/>
                    <a:pt x="101" y="70"/>
                    <a:pt x="101" y="70"/>
                  </a:cubicBezTo>
                  <a:cubicBezTo>
                    <a:pt x="101" y="70"/>
                    <a:pt x="101" y="70"/>
                    <a:pt x="101" y="70"/>
                  </a:cubicBezTo>
                  <a:cubicBezTo>
                    <a:pt x="101" y="70"/>
                    <a:pt x="101" y="70"/>
                    <a:pt x="101" y="70"/>
                  </a:cubicBezTo>
                  <a:cubicBezTo>
                    <a:pt x="101" y="70"/>
                    <a:pt x="101" y="70"/>
                    <a:pt x="101" y="70"/>
                  </a:cubicBezTo>
                  <a:cubicBezTo>
                    <a:pt x="102" y="70"/>
                    <a:pt x="102" y="70"/>
                    <a:pt x="102" y="70"/>
                  </a:cubicBezTo>
                  <a:cubicBezTo>
                    <a:pt x="102" y="70"/>
                    <a:pt x="102" y="70"/>
                    <a:pt x="102" y="70"/>
                  </a:cubicBezTo>
                  <a:cubicBezTo>
                    <a:pt x="102" y="70"/>
                    <a:pt x="102" y="70"/>
                    <a:pt x="102" y="70"/>
                  </a:cubicBezTo>
                  <a:cubicBezTo>
                    <a:pt x="103" y="70"/>
                    <a:pt x="103" y="70"/>
                    <a:pt x="103" y="70"/>
                  </a:cubicBezTo>
                  <a:cubicBezTo>
                    <a:pt x="103" y="70"/>
                    <a:pt x="103" y="70"/>
                    <a:pt x="103" y="70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104" y="71"/>
                    <a:pt x="104" y="71"/>
                    <a:pt x="104" y="71"/>
                  </a:cubicBezTo>
                  <a:cubicBezTo>
                    <a:pt x="104" y="71"/>
                    <a:pt x="104" y="71"/>
                    <a:pt x="104" y="71"/>
                  </a:cubicBezTo>
                  <a:cubicBezTo>
                    <a:pt x="104" y="71"/>
                    <a:pt x="104" y="71"/>
                    <a:pt x="104" y="71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4" y="71"/>
                    <a:pt x="104" y="71"/>
                    <a:pt x="104" y="71"/>
                  </a:cubicBezTo>
                  <a:cubicBezTo>
                    <a:pt x="103" y="71"/>
                    <a:pt x="103" y="71"/>
                    <a:pt x="103" y="71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2" y="72"/>
                    <a:pt x="102" y="72"/>
                    <a:pt x="102" y="72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101" y="71"/>
                    <a:pt x="101" y="71"/>
                    <a:pt x="101" y="71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0" y="71"/>
                    <a:pt x="100" y="71"/>
                    <a:pt x="100" y="71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2" y="72"/>
                    <a:pt x="102" y="72"/>
                    <a:pt x="102" y="72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3" y="72"/>
                    <a:pt x="103" y="72"/>
                    <a:pt x="103" y="72"/>
                  </a:cubicBezTo>
                  <a:cubicBezTo>
                    <a:pt x="104" y="73"/>
                    <a:pt x="104" y="73"/>
                    <a:pt x="104" y="73"/>
                  </a:cubicBezTo>
                  <a:cubicBezTo>
                    <a:pt x="104" y="73"/>
                    <a:pt x="104" y="73"/>
                    <a:pt x="104" y="73"/>
                  </a:cubicBezTo>
                  <a:cubicBezTo>
                    <a:pt x="104" y="73"/>
                    <a:pt x="104" y="73"/>
                    <a:pt x="104" y="73"/>
                  </a:cubicBezTo>
                  <a:cubicBezTo>
                    <a:pt x="105" y="74"/>
                    <a:pt x="105" y="74"/>
                    <a:pt x="105" y="74"/>
                  </a:cubicBezTo>
                  <a:cubicBezTo>
                    <a:pt x="105" y="74"/>
                    <a:pt x="105" y="74"/>
                    <a:pt x="105" y="74"/>
                  </a:cubicBezTo>
                  <a:cubicBezTo>
                    <a:pt x="105" y="74"/>
                    <a:pt x="105" y="74"/>
                    <a:pt x="105" y="74"/>
                  </a:cubicBezTo>
                  <a:cubicBezTo>
                    <a:pt x="104" y="74"/>
                    <a:pt x="104" y="74"/>
                    <a:pt x="104" y="74"/>
                  </a:cubicBezTo>
                  <a:cubicBezTo>
                    <a:pt x="104" y="74"/>
                    <a:pt x="104" y="74"/>
                    <a:pt x="104" y="74"/>
                  </a:cubicBezTo>
                  <a:cubicBezTo>
                    <a:pt x="104" y="74"/>
                    <a:pt x="104" y="74"/>
                    <a:pt x="104" y="74"/>
                  </a:cubicBezTo>
                  <a:cubicBezTo>
                    <a:pt x="104" y="74"/>
                    <a:pt x="104" y="74"/>
                    <a:pt x="104" y="74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4" y="75"/>
                    <a:pt x="104" y="75"/>
                    <a:pt x="104" y="75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4" y="76"/>
                    <a:pt x="104" y="76"/>
                    <a:pt x="104" y="76"/>
                  </a:cubicBezTo>
                  <a:cubicBezTo>
                    <a:pt x="104" y="77"/>
                    <a:pt x="104" y="77"/>
                    <a:pt x="104" y="77"/>
                  </a:cubicBezTo>
                  <a:cubicBezTo>
                    <a:pt x="104" y="77"/>
                    <a:pt x="104" y="77"/>
                    <a:pt x="104" y="77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3" y="78"/>
                    <a:pt x="103" y="78"/>
                    <a:pt x="103" y="78"/>
                  </a:cubicBezTo>
                  <a:cubicBezTo>
                    <a:pt x="103" y="78"/>
                    <a:pt x="103" y="78"/>
                    <a:pt x="103" y="78"/>
                  </a:cubicBezTo>
                  <a:cubicBezTo>
                    <a:pt x="103" y="78"/>
                    <a:pt x="103" y="78"/>
                    <a:pt x="103" y="78"/>
                  </a:cubicBezTo>
                  <a:cubicBezTo>
                    <a:pt x="103" y="77"/>
                    <a:pt x="103" y="77"/>
                    <a:pt x="103" y="77"/>
                  </a:cubicBezTo>
                  <a:cubicBezTo>
                    <a:pt x="103" y="77"/>
                    <a:pt x="103" y="77"/>
                    <a:pt x="103" y="77"/>
                  </a:cubicBezTo>
                  <a:cubicBezTo>
                    <a:pt x="103" y="77"/>
                    <a:pt x="103" y="77"/>
                    <a:pt x="103" y="77"/>
                  </a:cubicBezTo>
                  <a:cubicBezTo>
                    <a:pt x="103" y="77"/>
                    <a:pt x="103" y="77"/>
                    <a:pt x="103" y="77"/>
                  </a:cubicBezTo>
                  <a:cubicBezTo>
                    <a:pt x="102" y="77"/>
                    <a:pt x="102" y="77"/>
                    <a:pt x="102" y="77"/>
                  </a:cubicBezTo>
                  <a:cubicBezTo>
                    <a:pt x="102" y="77"/>
                    <a:pt x="102" y="77"/>
                    <a:pt x="102" y="77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0" y="75"/>
                    <a:pt x="100" y="75"/>
                    <a:pt x="100" y="75"/>
                  </a:cubicBezTo>
                  <a:cubicBezTo>
                    <a:pt x="100" y="75"/>
                    <a:pt x="100" y="75"/>
                    <a:pt x="100" y="75"/>
                  </a:cubicBezTo>
                  <a:cubicBezTo>
                    <a:pt x="100" y="74"/>
                    <a:pt x="100" y="74"/>
                    <a:pt x="100" y="74"/>
                  </a:cubicBezTo>
                  <a:cubicBezTo>
                    <a:pt x="99" y="74"/>
                    <a:pt x="99" y="74"/>
                    <a:pt x="99" y="74"/>
                  </a:cubicBezTo>
                  <a:cubicBezTo>
                    <a:pt x="99" y="74"/>
                    <a:pt x="99" y="74"/>
                    <a:pt x="99" y="74"/>
                  </a:cubicBezTo>
                  <a:cubicBezTo>
                    <a:pt x="99" y="74"/>
                    <a:pt x="99" y="74"/>
                    <a:pt x="99" y="74"/>
                  </a:cubicBezTo>
                  <a:cubicBezTo>
                    <a:pt x="99" y="74"/>
                    <a:pt x="99" y="74"/>
                    <a:pt x="99" y="74"/>
                  </a:cubicBezTo>
                  <a:cubicBezTo>
                    <a:pt x="99" y="74"/>
                    <a:pt x="99" y="74"/>
                    <a:pt x="99" y="74"/>
                  </a:cubicBezTo>
                  <a:cubicBezTo>
                    <a:pt x="100" y="74"/>
                    <a:pt x="100" y="74"/>
                    <a:pt x="100" y="74"/>
                  </a:cubicBezTo>
                  <a:cubicBezTo>
                    <a:pt x="100" y="75"/>
                    <a:pt x="100" y="75"/>
                    <a:pt x="100" y="75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100" y="75"/>
                    <a:pt x="100" y="75"/>
                    <a:pt x="100" y="75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2" y="77"/>
                    <a:pt x="102" y="77"/>
                    <a:pt x="102" y="77"/>
                  </a:cubicBezTo>
                  <a:cubicBezTo>
                    <a:pt x="102" y="77"/>
                    <a:pt x="102" y="77"/>
                    <a:pt x="102" y="77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101" y="77"/>
                    <a:pt x="101" y="77"/>
                    <a:pt x="101" y="77"/>
                  </a:cubicBezTo>
                  <a:cubicBezTo>
                    <a:pt x="101" y="78"/>
                    <a:pt x="101" y="78"/>
                    <a:pt x="101" y="78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99" y="78"/>
                    <a:pt x="99" y="78"/>
                    <a:pt x="99" y="78"/>
                  </a:cubicBezTo>
                  <a:cubicBezTo>
                    <a:pt x="99" y="78"/>
                    <a:pt x="99" y="78"/>
                    <a:pt x="99" y="78"/>
                  </a:cubicBezTo>
                  <a:cubicBezTo>
                    <a:pt x="99" y="78"/>
                    <a:pt x="99" y="78"/>
                    <a:pt x="99" y="78"/>
                  </a:cubicBezTo>
                  <a:cubicBezTo>
                    <a:pt x="99" y="77"/>
                    <a:pt x="99" y="77"/>
                    <a:pt x="99" y="77"/>
                  </a:cubicBezTo>
                  <a:cubicBezTo>
                    <a:pt x="99" y="77"/>
                    <a:pt x="99" y="77"/>
                    <a:pt x="99" y="77"/>
                  </a:cubicBezTo>
                  <a:cubicBezTo>
                    <a:pt x="99" y="77"/>
                    <a:pt x="99" y="77"/>
                    <a:pt x="99" y="77"/>
                  </a:cubicBezTo>
                  <a:cubicBezTo>
                    <a:pt x="99" y="77"/>
                    <a:pt x="99" y="77"/>
                    <a:pt x="99" y="77"/>
                  </a:cubicBezTo>
                  <a:cubicBezTo>
                    <a:pt x="99" y="78"/>
                    <a:pt x="99" y="78"/>
                    <a:pt x="99" y="78"/>
                  </a:cubicBezTo>
                  <a:cubicBezTo>
                    <a:pt x="99" y="78"/>
                    <a:pt x="99" y="78"/>
                    <a:pt x="99" y="78"/>
                  </a:cubicBezTo>
                  <a:cubicBezTo>
                    <a:pt x="99" y="79"/>
                    <a:pt x="99" y="79"/>
                    <a:pt x="99" y="79"/>
                  </a:cubicBezTo>
                  <a:cubicBezTo>
                    <a:pt x="99" y="79"/>
                    <a:pt x="99" y="79"/>
                    <a:pt x="99" y="79"/>
                  </a:cubicBezTo>
                  <a:cubicBezTo>
                    <a:pt x="100" y="79"/>
                    <a:pt x="100" y="79"/>
                    <a:pt x="100" y="79"/>
                  </a:cubicBezTo>
                  <a:cubicBezTo>
                    <a:pt x="101" y="78"/>
                    <a:pt x="101" y="78"/>
                    <a:pt x="101" y="78"/>
                  </a:cubicBezTo>
                  <a:cubicBezTo>
                    <a:pt x="101" y="78"/>
                    <a:pt x="101" y="78"/>
                    <a:pt x="101" y="78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101" y="79"/>
                    <a:pt x="101" y="79"/>
                    <a:pt x="101" y="79"/>
                  </a:cubicBezTo>
                  <a:cubicBezTo>
                    <a:pt x="101" y="79"/>
                    <a:pt x="101" y="79"/>
                    <a:pt x="101" y="79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81"/>
                    <a:pt x="101" y="81"/>
                    <a:pt x="101" y="81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2" y="81"/>
                    <a:pt x="102" y="81"/>
                    <a:pt x="102" y="81"/>
                  </a:cubicBezTo>
                  <a:cubicBezTo>
                    <a:pt x="102" y="81"/>
                    <a:pt x="102" y="81"/>
                    <a:pt x="102" y="81"/>
                  </a:cubicBezTo>
                  <a:cubicBezTo>
                    <a:pt x="103" y="81"/>
                    <a:pt x="103" y="81"/>
                    <a:pt x="103" y="81"/>
                  </a:cubicBezTo>
                  <a:cubicBezTo>
                    <a:pt x="103" y="81"/>
                    <a:pt x="103" y="81"/>
                    <a:pt x="103" y="81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83"/>
                    <a:pt x="104" y="83"/>
                    <a:pt x="104" y="83"/>
                  </a:cubicBezTo>
                  <a:cubicBezTo>
                    <a:pt x="104" y="84"/>
                    <a:pt x="104" y="84"/>
                    <a:pt x="104" y="84"/>
                  </a:cubicBezTo>
                  <a:cubicBezTo>
                    <a:pt x="103" y="84"/>
                    <a:pt x="103" y="84"/>
                    <a:pt x="103" y="84"/>
                  </a:cubicBezTo>
                  <a:cubicBezTo>
                    <a:pt x="103" y="84"/>
                    <a:pt x="103" y="84"/>
                    <a:pt x="103" y="84"/>
                  </a:cubicBezTo>
                  <a:cubicBezTo>
                    <a:pt x="103" y="84"/>
                    <a:pt x="103" y="84"/>
                    <a:pt x="103" y="84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2" y="82"/>
                    <a:pt x="102" y="82"/>
                    <a:pt x="102" y="82"/>
                  </a:cubicBezTo>
                  <a:cubicBezTo>
                    <a:pt x="101" y="82"/>
                    <a:pt x="101" y="82"/>
                    <a:pt x="101" y="82"/>
                  </a:cubicBezTo>
                  <a:cubicBezTo>
                    <a:pt x="101" y="82"/>
                    <a:pt x="101" y="82"/>
                    <a:pt x="101" y="82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81"/>
                    <a:pt x="100" y="81"/>
                    <a:pt x="100" y="81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98" y="81"/>
                    <a:pt x="98" y="81"/>
                    <a:pt x="98" y="81"/>
                  </a:cubicBezTo>
                  <a:cubicBezTo>
                    <a:pt x="98" y="81"/>
                    <a:pt x="98" y="81"/>
                    <a:pt x="98" y="81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8" y="82"/>
                    <a:pt x="98" y="82"/>
                    <a:pt x="98" y="82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97" y="83"/>
                    <a:pt x="97" y="83"/>
                    <a:pt x="97" y="83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98" y="83"/>
                    <a:pt x="98" y="83"/>
                    <a:pt x="98" y="83"/>
                  </a:cubicBezTo>
                  <a:cubicBezTo>
                    <a:pt x="97" y="84"/>
                    <a:pt x="97" y="84"/>
                    <a:pt x="97" y="84"/>
                  </a:cubicBezTo>
                  <a:cubicBezTo>
                    <a:pt x="97" y="84"/>
                    <a:pt x="97" y="84"/>
                    <a:pt x="97" y="84"/>
                  </a:cubicBezTo>
                  <a:cubicBezTo>
                    <a:pt x="97" y="84"/>
                    <a:pt x="97" y="84"/>
                    <a:pt x="97" y="84"/>
                  </a:cubicBezTo>
                  <a:cubicBezTo>
                    <a:pt x="97" y="85"/>
                    <a:pt x="97" y="85"/>
                    <a:pt x="97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9" y="86"/>
                    <a:pt x="99" y="86"/>
                    <a:pt x="99" y="86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99" y="86"/>
                    <a:pt x="99" y="86"/>
                    <a:pt x="99" y="86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101" y="86"/>
                    <a:pt x="101" y="86"/>
                    <a:pt x="101" y="86"/>
                  </a:cubicBezTo>
                  <a:cubicBezTo>
                    <a:pt x="101" y="86"/>
                    <a:pt x="101" y="86"/>
                    <a:pt x="101" y="86"/>
                  </a:cubicBezTo>
                  <a:cubicBezTo>
                    <a:pt x="101" y="86"/>
                    <a:pt x="101" y="86"/>
                    <a:pt x="101" y="86"/>
                  </a:cubicBezTo>
                  <a:cubicBezTo>
                    <a:pt x="101" y="86"/>
                    <a:pt x="101" y="86"/>
                    <a:pt x="101" y="86"/>
                  </a:cubicBezTo>
                  <a:cubicBezTo>
                    <a:pt x="101" y="87"/>
                    <a:pt x="101" y="87"/>
                    <a:pt x="101" y="87"/>
                  </a:cubicBezTo>
                  <a:cubicBezTo>
                    <a:pt x="101" y="87"/>
                    <a:pt x="101" y="87"/>
                    <a:pt x="101" y="87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1" y="89"/>
                    <a:pt x="101" y="89"/>
                    <a:pt x="101" y="89"/>
                  </a:cubicBezTo>
                  <a:cubicBezTo>
                    <a:pt x="101" y="89"/>
                    <a:pt x="101" y="89"/>
                    <a:pt x="101" y="89"/>
                  </a:cubicBezTo>
                  <a:cubicBezTo>
                    <a:pt x="100" y="89"/>
                    <a:pt x="100" y="89"/>
                    <a:pt x="100" y="89"/>
                  </a:cubicBezTo>
                  <a:cubicBezTo>
                    <a:pt x="100" y="89"/>
                    <a:pt x="100" y="89"/>
                    <a:pt x="100" y="89"/>
                  </a:cubicBezTo>
                  <a:cubicBezTo>
                    <a:pt x="99" y="89"/>
                    <a:pt x="99" y="89"/>
                    <a:pt x="99" y="89"/>
                  </a:cubicBezTo>
                  <a:cubicBezTo>
                    <a:pt x="99" y="89"/>
                    <a:pt x="99" y="89"/>
                    <a:pt x="99" y="89"/>
                  </a:cubicBezTo>
                  <a:cubicBezTo>
                    <a:pt x="99" y="89"/>
                    <a:pt x="99" y="89"/>
                    <a:pt x="99" y="89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7" y="90"/>
                    <a:pt x="97" y="90"/>
                    <a:pt x="97" y="90"/>
                  </a:cubicBezTo>
                  <a:cubicBezTo>
                    <a:pt x="96" y="90"/>
                    <a:pt x="96" y="90"/>
                    <a:pt x="96" y="90"/>
                  </a:cubicBezTo>
                  <a:cubicBezTo>
                    <a:pt x="96" y="90"/>
                    <a:pt x="96" y="90"/>
                    <a:pt x="96" y="90"/>
                  </a:cubicBezTo>
                  <a:cubicBezTo>
                    <a:pt x="95" y="89"/>
                    <a:pt x="95" y="89"/>
                    <a:pt x="95" y="89"/>
                  </a:cubicBezTo>
                  <a:cubicBezTo>
                    <a:pt x="95" y="89"/>
                    <a:pt x="95" y="89"/>
                    <a:pt x="95" y="89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3" y="87"/>
                    <a:pt x="93" y="87"/>
                    <a:pt x="93" y="87"/>
                  </a:cubicBezTo>
                  <a:cubicBezTo>
                    <a:pt x="93" y="87"/>
                    <a:pt x="93" y="87"/>
                    <a:pt x="93" y="87"/>
                  </a:cubicBezTo>
                  <a:cubicBezTo>
                    <a:pt x="93" y="87"/>
                    <a:pt x="93" y="87"/>
                    <a:pt x="93" y="87"/>
                  </a:cubicBezTo>
                  <a:cubicBezTo>
                    <a:pt x="94" y="87"/>
                    <a:pt x="94" y="87"/>
                    <a:pt x="94" y="87"/>
                  </a:cubicBezTo>
                  <a:cubicBezTo>
                    <a:pt x="94" y="87"/>
                    <a:pt x="94" y="87"/>
                    <a:pt x="94" y="87"/>
                  </a:cubicBezTo>
                  <a:cubicBezTo>
                    <a:pt x="94" y="87"/>
                    <a:pt x="94" y="87"/>
                    <a:pt x="94" y="87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6" y="87"/>
                    <a:pt x="96" y="87"/>
                    <a:pt x="96" y="87"/>
                  </a:cubicBezTo>
                  <a:cubicBezTo>
                    <a:pt x="96" y="87"/>
                    <a:pt x="96" y="87"/>
                    <a:pt x="96" y="87"/>
                  </a:cubicBezTo>
                  <a:cubicBezTo>
                    <a:pt x="96" y="88"/>
                    <a:pt x="96" y="88"/>
                    <a:pt x="96" y="88"/>
                  </a:cubicBezTo>
                  <a:cubicBezTo>
                    <a:pt x="95" y="87"/>
                    <a:pt x="95" y="87"/>
                    <a:pt x="95" y="87"/>
                  </a:cubicBezTo>
                  <a:cubicBezTo>
                    <a:pt x="95" y="87"/>
                    <a:pt x="95" y="87"/>
                    <a:pt x="95" y="87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3" y="86"/>
                    <a:pt x="93" y="86"/>
                  </a:cubicBezTo>
                  <a:cubicBezTo>
                    <a:pt x="93" y="86"/>
                    <a:pt x="93" y="86"/>
                    <a:pt x="93" y="86"/>
                  </a:cubicBezTo>
                  <a:cubicBezTo>
                    <a:pt x="93" y="86"/>
                    <a:pt x="93" y="86"/>
                    <a:pt x="93" y="86"/>
                  </a:cubicBezTo>
                  <a:cubicBezTo>
                    <a:pt x="93" y="86"/>
                    <a:pt x="93" y="86"/>
                    <a:pt x="93" y="86"/>
                  </a:cubicBezTo>
                  <a:cubicBezTo>
                    <a:pt x="93" y="86"/>
                    <a:pt x="93" y="86"/>
                    <a:pt x="93" y="86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87"/>
                    <a:pt x="92" y="87"/>
                    <a:pt x="92" y="87"/>
                  </a:cubicBezTo>
                  <a:cubicBezTo>
                    <a:pt x="92" y="87"/>
                    <a:pt x="92" y="87"/>
                    <a:pt x="92" y="87"/>
                  </a:cubicBezTo>
                  <a:cubicBezTo>
                    <a:pt x="92" y="88"/>
                    <a:pt x="92" y="88"/>
                    <a:pt x="92" y="88"/>
                  </a:cubicBezTo>
                  <a:cubicBezTo>
                    <a:pt x="92" y="88"/>
                    <a:pt x="92" y="88"/>
                    <a:pt x="92" y="88"/>
                  </a:cubicBezTo>
                  <a:cubicBezTo>
                    <a:pt x="92" y="88"/>
                    <a:pt x="92" y="88"/>
                    <a:pt x="92" y="88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1" y="86"/>
                    <a:pt x="91" y="86"/>
                    <a:pt x="91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0" y="89"/>
                    <a:pt x="90" y="89"/>
                    <a:pt x="90" y="89"/>
                  </a:cubicBezTo>
                  <a:cubicBezTo>
                    <a:pt x="90" y="89"/>
                    <a:pt x="90" y="89"/>
                    <a:pt x="90" y="89"/>
                  </a:cubicBezTo>
                  <a:cubicBezTo>
                    <a:pt x="90" y="89"/>
                    <a:pt x="90" y="89"/>
                    <a:pt x="90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6" y="88"/>
                    <a:pt x="86" y="88"/>
                    <a:pt x="86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7" y="90"/>
                    <a:pt x="87" y="90"/>
                    <a:pt x="87" y="90"/>
                  </a:cubicBezTo>
                  <a:cubicBezTo>
                    <a:pt x="87" y="90"/>
                    <a:pt x="87" y="90"/>
                    <a:pt x="87" y="90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5" y="90"/>
                    <a:pt x="85" y="90"/>
                    <a:pt x="85" y="90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6" y="91"/>
                    <a:pt x="86" y="91"/>
                    <a:pt x="86" y="91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6" y="90"/>
                    <a:pt x="87" y="90"/>
                    <a:pt x="87" y="90"/>
                  </a:cubicBezTo>
                  <a:cubicBezTo>
                    <a:pt x="87" y="90"/>
                    <a:pt x="87" y="90"/>
                    <a:pt x="87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90" y="90"/>
                    <a:pt x="90" y="90"/>
                    <a:pt x="90" y="90"/>
                  </a:cubicBezTo>
                  <a:cubicBezTo>
                    <a:pt x="90" y="90"/>
                    <a:pt x="90" y="90"/>
                    <a:pt x="90" y="90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89" y="92"/>
                    <a:pt x="89" y="92"/>
                    <a:pt x="89" y="92"/>
                  </a:cubicBezTo>
                  <a:cubicBezTo>
                    <a:pt x="89" y="92"/>
                    <a:pt x="89" y="92"/>
                    <a:pt x="89" y="9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2"/>
                    <a:pt x="89" y="92"/>
                    <a:pt x="89" y="92"/>
                  </a:cubicBezTo>
                  <a:cubicBezTo>
                    <a:pt x="89" y="92"/>
                    <a:pt x="89" y="92"/>
                    <a:pt x="89" y="92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90" y="95"/>
                    <a:pt x="90" y="95"/>
                    <a:pt x="90" y="95"/>
                  </a:cubicBezTo>
                  <a:cubicBezTo>
                    <a:pt x="90" y="95"/>
                    <a:pt x="90" y="95"/>
                    <a:pt x="90" y="95"/>
                  </a:cubicBezTo>
                  <a:cubicBezTo>
                    <a:pt x="89" y="95"/>
                    <a:pt x="89" y="95"/>
                    <a:pt x="89" y="95"/>
                  </a:cubicBezTo>
                  <a:cubicBezTo>
                    <a:pt x="89" y="95"/>
                    <a:pt x="89" y="95"/>
                    <a:pt x="89" y="95"/>
                  </a:cubicBezTo>
                  <a:cubicBezTo>
                    <a:pt x="88" y="95"/>
                    <a:pt x="88" y="95"/>
                    <a:pt x="88" y="95"/>
                  </a:cubicBezTo>
                  <a:cubicBezTo>
                    <a:pt x="88" y="95"/>
                    <a:pt x="88" y="95"/>
                    <a:pt x="88" y="95"/>
                  </a:cubicBezTo>
                  <a:cubicBezTo>
                    <a:pt x="87" y="95"/>
                    <a:pt x="87" y="95"/>
                    <a:pt x="87" y="95"/>
                  </a:cubicBezTo>
                  <a:cubicBezTo>
                    <a:pt x="88" y="95"/>
                    <a:pt x="88" y="95"/>
                    <a:pt x="88" y="95"/>
                  </a:cubicBezTo>
                  <a:cubicBezTo>
                    <a:pt x="88" y="95"/>
                    <a:pt x="88" y="95"/>
                    <a:pt x="88" y="95"/>
                  </a:cubicBezTo>
                  <a:cubicBezTo>
                    <a:pt x="89" y="95"/>
                    <a:pt x="89" y="95"/>
                    <a:pt x="89" y="95"/>
                  </a:cubicBezTo>
                  <a:cubicBezTo>
                    <a:pt x="89" y="95"/>
                    <a:pt x="89" y="95"/>
                    <a:pt x="89" y="95"/>
                  </a:cubicBezTo>
                  <a:cubicBezTo>
                    <a:pt x="90" y="95"/>
                    <a:pt x="90" y="95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5"/>
                    <a:pt x="90" y="95"/>
                    <a:pt x="90" y="95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2" y="95"/>
                    <a:pt x="92" y="95"/>
                    <a:pt x="92" y="95"/>
                  </a:cubicBezTo>
                  <a:cubicBezTo>
                    <a:pt x="92" y="96"/>
                    <a:pt x="92" y="96"/>
                    <a:pt x="92" y="96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7"/>
                    <a:pt x="94" y="97"/>
                    <a:pt x="94" y="97"/>
                  </a:cubicBezTo>
                  <a:cubicBezTo>
                    <a:pt x="94" y="97"/>
                    <a:pt x="94" y="97"/>
                    <a:pt x="94" y="97"/>
                  </a:cubicBezTo>
                  <a:cubicBezTo>
                    <a:pt x="94" y="97"/>
                    <a:pt x="94" y="97"/>
                    <a:pt x="94" y="97"/>
                  </a:cubicBezTo>
                  <a:cubicBezTo>
                    <a:pt x="94" y="98"/>
                    <a:pt x="94" y="98"/>
                    <a:pt x="94" y="98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1"/>
                    <a:pt x="95" y="101"/>
                    <a:pt x="95" y="101"/>
                  </a:cubicBezTo>
                  <a:cubicBezTo>
                    <a:pt x="95" y="101"/>
                    <a:pt x="95" y="101"/>
                    <a:pt x="95" y="101"/>
                  </a:cubicBezTo>
                  <a:cubicBezTo>
                    <a:pt x="95" y="102"/>
                    <a:pt x="95" y="102"/>
                    <a:pt x="95" y="102"/>
                  </a:cubicBezTo>
                  <a:cubicBezTo>
                    <a:pt x="95" y="102"/>
                    <a:pt x="95" y="102"/>
                    <a:pt x="95" y="102"/>
                  </a:cubicBezTo>
                  <a:cubicBezTo>
                    <a:pt x="95" y="102"/>
                    <a:pt x="95" y="102"/>
                    <a:pt x="95" y="102"/>
                  </a:cubicBezTo>
                  <a:cubicBezTo>
                    <a:pt x="95" y="103"/>
                    <a:pt x="95" y="103"/>
                    <a:pt x="95" y="103"/>
                  </a:cubicBezTo>
                  <a:cubicBezTo>
                    <a:pt x="95" y="103"/>
                    <a:pt x="95" y="103"/>
                    <a:pt x="95" y="103"/>
                  </a:cubicBezTo>
                  <a:cubicBezTo>
                    <a:pt x="96" y="103"/>
                    <a:pt x="96" y="103"/>
                    <a:pt x="96" y="103"/>
                  </a:cubicBezTo>
                  <a:cubicBezTo>
                    <a:pt x="96" y="102"/>
                    <a:pt x="96" y="102"/>
                    <a:pt x="96" y="102"/>
                  </a:cubicBezTo>
                  <a:cubicBezTo>
                    <a:pt x="96" y="102"/>
                    <a:pt x="96" y="102"/>
                    <a:pt x="96" y="102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6" y="102"/>
                    <a:pt x="96" y="102"/>
                    <a:pt x="96" y="102"/>
                  </a:cubicBezTo>
                  <a:cubicBezTo>
                    <a:pt x="96" y="103"/>
                    <a:pt x="96" y="103"/>
                    <a:pt x="96" y="103"/>
                  </a:cubicBezTo>
                  <a:cubicBezTo>
                    <a:pt x="96" y="103"/>
                    <a:pt x="96" y="103"/>
                    <a:pt x="96" y="103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5"/>
                    <a:pt x="96" y="105"/>
                    <a:pt x="96" y="105"/>
                  </a:cubicBezTo>
                  <a:cubicBezTo>
                    <a:pt x="97" y="105"/>
                    <a:pt x="97" y="105"/>
                    <a:pt x="97" y="105"/>
                  </a:cubicBezTo>
                  <a:cubicBezTo>
                    <a:pt x="97" y="105"/>
                    <a:pt x="97" y="105"/>
                    <a:pt x="97" y="105"/>
                  </a:cubicBezTo>
                  <a:cubicBezTo>
                    <a:pt x="97" y="105"/>
                    <a:pt x="97" y="105"/>
                    <a:pt x="97" y="105"/>
                  </a:cubicBezTo>
                  <a:cubicBezTo>
                    <a:pt x="97" y="106"/>
                    <a:pt x="97" y="106"/>
                    <a:pt x="97" y="106"/>
                  </a:cubicBezTo>
                  <a:cubicBezTo>
                    <a:pt x="96" y="106"/>
                    <a:pt x="96" y="106"/>
                    <a:pt x="96" y="106"/>
                  </a:cubicBezTo>
                  <a:cubicBezTo>
                    <a:pt x="96" y="107"/>
                    <a:pt x="96" y="107"/>
                    <a:pt x="96" y="107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6" y="107"/>
                    <a:pt x="96" y="107"/>
                    <a:pt x="96" y="107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8"/>
                    <a:pt x="95" y="108"/>
                    <a:pt x="95" y="108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5" y="106"/>
                    <a:pt x="95" y="106"/>
                    <a:pt x="95" y="106"/>
                  </a:cubicBezTo>
                  <a:cubicBezTo>
                    <a:pt x="95" y="106"/>
                    <a:pt x="95" y="106"/>
                    <a:pt x="95" y="106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4" y="108"/>
                    <a:pt x="94" y="108"/>
                    <a:pt x="94" y="108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2" y="107"/>
                    <a:pt x="92" y="107"/>
                    <a:pt x="92" y="107"/>
                  </a:cubicBezTo>
                  <a:cubicBezTo>
                    <a:pt x="91" y="106"/>
                    <a:pt x="91" y="106"/>
                    <a:pt x="91" y="106"/>
                  </a:cubicBezTo>
                  <a:cubicBezTo>
                    <a:pt x="91" y="106"/>
                    <a:pt x="91" y="106"/>
                    <a:pt x="91" y="106"/>
                  </a:cubicBezTo>
                  <a:cubicBezTo>
                    <a:pt x="91" y="106"/>
                    <a:pt x="91" y="106"/>
                    <a:pt x="91" y="106"/>
                  </a:cubicBezTo>
                  <a:cubicBezTo>
                    <a:pt x="91" y="105"/>
                    <a:pt x="91" y="105"/>
                    <a:pt x="91" y="105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99"/>
                    <a:pt x="85" y="99"/>
                    <a:pt x="85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97"/>
                    <a:pt x="84" y="97"/>
                    <a:pt x="84" y="97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8"/>
                    <a:pt x="83" y="98"/>
                    <a:pt x="83" y="98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3" y="99"/>
                    <a:pt x="83" y="99"/>
                    <a:pt x="83" y="99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3" y="100"/>
                    <a:pt x="83" y="100"/>
                    <a:pt x="83" y="100"/>
                  </a:cubicBezTo>
                  <a:cubicBezTo>
                    <a:pt x="83" y="100"/>
                    <a:pt x="83" y="100"/>
                    <a:pt x="83" y="100"/>
                  </a:cubicBezTo>
                  <a:cubicBezTo>
                    <a:pt x="83" y="101"/>
                    <a:pt x="83" y="101"/>
                    <a:pt x="83" y="101"/>
                  </a:cubicBezTo>
                  <a:cubicBezTo>
                    <a:pt x="82" y="100"/>
                    <a:pt x="82" y="100"/>
                    <a:pt x="82" y="100"/>
                  </a:cubicBezTo>
                  <a:cubicBezTo>
                    <a:pt x="82" y="101"/>
                    <a:pt x="82" y="101"/>
                    <a:pt x="82" y="101"/>
                  </a:cubicBezTo>
                  <a:cubicBezTo>
                    <a:pt x="83" y="101"/>
                    <a:pt x="83" y="101"/>
                    <a:pt x="83" y="101"/>
                  </a:cubicBezTo>
                  <a:cubicBezTo>
                    <a:pt x="83" y="101"/>
                    <a:pt x="83" y="101"/>
                    <a:pt x="83" y="101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4" y="100"/>
                    <a:pt x="84" y="100"/>
                    <a:pt x="84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6" y="101"/>
                    <a:pt x="86" y="101"/>
                    <a:pt x="86" y="101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4"/>
                    <a:pt x="87" y="104"/>
                    <a:pt x="87" y="104"/>
                  </a:cubicBezTo>
                  <a:cubicBezTo>
                    <a:pt x="87" y="104"/>
                    <a:pt x="87" y="104"/>
                    <a:pt x="87" y="104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2" y="104"/>
                    <a:pt x="82" y="104"/>
                    <a:pt x="82" y="104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82" y="105"/>
                    <a:pt x="82" y="105"/>
                    <a:pt x="82" y="105"/>
                  </a:cubicBezTo>
                  <a:cubicBezTo>
                    <a:pt x="82" y="106"/>
                    <a:pt x="82" y="106"/>
                    <a:pt x="82" y="106"/>
                  </a:cubicBezTo>
                  <a:cubicBezTo>
                    <a:pt x="82" y="106"/>
                    <a:pt x="82" y="106"/>
                    <a:pt x="82" y="106"/>
                  </a:cubicBezTo>
                  <a:cubicBezTo>
                    <a:pt x="82" y="106"/>
                    <a:pt x="82" y="106"/>
                    <a:pt x="82" y="106"/>
                  </a:cubicBezTo>
                  <a:cubicBezTo>
                    <a:pt x="82" y="106"/>
                    <a:pt x="82" y="106"/>
                    <a:pt x="82" y="106"/>
                  </a:cubicBezTo>
                  <a:cubicBezTo>
                    <a:pt x="81" y="106"/>
                    <a:pt x="81" y="106"/>
                    <a:pt x="81" y="106"/>
                  </a:cubicBezTo>
                  <a:cubicBezTo>
                    <a:pt x="80" y="107"/>
                    <a:pt x="80" y="107"/>
                    <a:pt x="80" y="107"/>
                  </a:cubicBezTo>
                  <a:cubicBezTo>
                    <a:pt x="80" y="107"/>
                    <a:pt x="80" y="107"/>
                    <a:pt x="80" y="107"/>
                  </a:cubicBezTo>
                  <a:cubicBezTo>
                    <a:pt x="79" y="107"/>
                    <a:pt x="79" y="107"/>
                    <a:pt x="79" y="107"/>
                  </a:cubicBezTo>
                  <a:cubicBezTo>
                    <a:pt x="79" y="107"/>
                    <a:pt x="79" y="107"/>
                    <a:pt x="79" y="107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79" y="108"/>
                    <a:pt x="79" y="108"/>
                    <a:pt x="79" y="108"/>
                  </a:cubicBezTo>
                  <a:cubicBezTo>
                    <a:pt x="80" y="107"/>
                    <a:pt x="80" y="107"/>
                    <a:pt x="80" y="107"/>
                  </a:cubicBezTo>
                  <a:cubicBezTo>
                    <a:pt x="81" y="107"/>
                    <a:pt x="81" y="107"/>
                    <a:pt x="81" y="107"/>
                  </a:cubicBezTo>
                  <a:cubicBezTo>
                    <a:pt x="81" y="107"/>
                    <a:pt x="81" y="107"/>
                    <a:pt x="81" y="107"/>
                  </a:cubicBezTo>
                  <a:cubicBezTo>
                    <a:pt x="81" y="107"/>
                    <a:pt x="81" y="107"/>
                    <a:pt x="81" y="107"/>
                  </a:cubicBezTo>
                  <a:cubicBezTo>
                    <a:pt x="81" y="107"/>
                    <a:pt x="81" y="107"/>
                    <a:pt x="81" y="107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83" y="108"/>
                    <a:pt x="83" y="108"/>
                    <a:pt x="83" y="108"/>
                  </a:cubicBezTo>
                  <a:cubicBezTo>
                    <a:pt x="83" y="107"/>
                    <a:pt x="83" y="107"/>
                    <a:pt x="83" y="107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85" y="108"/>
                    <a:pt x="85" y="108"/>
                    <a:pt x="85" y="108"/>
                  </a:cubicBezTo>
                  <a:cubicBezTo>
                    <a:pt x="85" y="108"/>
                    <a:pt x="85" y="108"/>
                    <a:pt x="85" y="108"/>
                  </a:cubicBezTo>
                  <a:cubicBezTo>
                    <a:pt x="85" y="108"/>
                    <a:pt x="85" y="108"/>
                    <a:pt x="85" y="108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5" y="108"/>
                    <a:pt x="85" y="108"/>
                    <a:pt x="85" y="108"/>
                  </a:cubicBezTo>
                  <a:cubicBezTo>
                    <a:pt x="85" y="108"/>
                    <a:pt x="85" y="108"/>
                    <a:pt x="85" y="108"/>
                  </a:cubicBezTo>
                  <a:cubicBezTo>
                    <a:pt x="84" y="108"/>
                    <a:pt x="84" y="108"/>
                    <a:pt x="84" y="108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3" y="109"/>
                    <a:pt x="83" y="109"/>
                    <a:pt x="83" y="109"/>
                  </a:cubicBezTo>
                  <a:cubicBezTo>
                    <a:pt x="83" y="109"/>
                    <a:pt x="83" y="109"/>
                    <a:pt x="83" y="109"/>
                  </a:cubicBezTo>
                  <a:cubicBezTo>
                    <a:pt x="82" y="109"/>
                    <a:pt x="82" y="109"/>
                    <a:pt x="82" y="109"/>
                  </a:cubicBezTo>
                  <a:cubicBezTo>
                    <a:pt x="82" y="109"/>
                    <a:pt x="82" y="109"/>
                    <a:pt x="82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1" y="109"/>
                    <a:pt x="81" y="109"/>
                    <a:pt x="81" y="109"/>
                  </a:cubicBezTo>
                  <a:cubicBezTo>
                    <a:pt x="82" y="109"/>
                    <a:pt x="82" y="109"/>
                    <a:pt x="82" y="109"/>
                  </a:cubicBezTo>
                  <a:cubicBezTo>
                    <a:pt x="82" y="109"/>
                    <a:pt x="82" y="109"/>
                    <a:pt x="82" y="109"/>
                  </a:cubicBezTo>
                  <a:cubicBezTo>
                    <a:pt x="83" y="109"/>
                    <a:pt x="83" y="109"/>
                    <a:pt x="83" y="109"/>
                  </a:cubicBezTo>
                  <a:cubicBezTo>
                    <a:pt x="83" y="110"/>
                    <a:pt x="83" y="110"/>
                    <a:pt x="83" y="110"/>
                  </a:cubicBezTo>
                  <a:cubicBezTo>
                    <a:pt x="83" y="110"/>
                    <a:pt x="83" y="110"/>
                    <a:pt x="83" y="110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4" y="109"/>
                    <a:pt x="85" y="109"/>
                    <a:pt x="85" y="109"/>
                  </a:cubicBezTo>
                  <a:cubicBezTo>
                    <a:pt x="85" y="109"/>
                    <a:pt x="85" y="109"/>
                    <a:pt x="85" y="109"/>
                  </a:cubicBezTo>
                  <a:cubicBezTo>
                    <a:pt x="85" y="109"/>
                    <a:pt x="85" y="109"/>
                    <a:pt x="85" y="109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7" y="109"/>
                    <a:pt x="87" y="109"/>
                    <a:pt x="87" y="109"/>
                  </a:cubicBezTo>
                  <a:cubicBezTo>
                    <a:pt x="87" y="109"/>
                    <a:pt x="87" y="109"/>
                    <a:pt x="87" y="109"/>
                  </a:cubicBezTo>
                  <a:cubicBezTo>
                    <a:pt x="88" y="108"/>
                    <a:pt x="88" y="108"/>
                    <a:pt x="88" y="108"/>
                  </a:cubicBezTo>
                  <a:cubicBezTo>
                    <a:pt x="88" y="108"/>
                    <a:pt x="88" y="108"/>
                    <a:pt x="88" y="108"/>
                  </a:cubicBezTo>
                  <a:cubicBezTo>
                    <a:pt x="88" y="108"/>
                    <a:pt x="88" y="108"/>
                    <a:pt x="88" y="108"/>
                  </a:cubicBezTo>
                  <a:cubicBezTo>
                    <a:pt x="88" y="108"/>
                    <a:pt x="88" y="108"/>
                    <a:pt x="88" y="108"/>
                  </a:cubicBezTo>
                  <a:cubicBezTo>
                    <a:pt x="88" y="108"/>
                    <a:pt x="88" y="108"/>
                    <a:pt x="88" y="108"/>
                  </a:cubicBezTo>
                  <a:cubicBezTo>
                    <a:pt x="89" y="108"/>
                    <a:pt x="89" y="108"/>
                    <a:pt x="89" y="108"/>
                  </a:cubicBezTo>
                  <a:cubicBezTo>
                    <a:pt x="89" y="108"/>
                    <a:pt x="89" y="108"/>
                    <a:pt x="89" y="108"/>
                  </a:cubicBezTo>
                  <a:cubicBezTo>
                    <a:pt x="89" y="108"/>
                    <a:pt x="89" y="108"/>
                    <a:pt x="89" y="108"/>
                  </a:cubicBezTo>
                  <a:cubicBezTo>
                    <a:pt x="90" y="109"/>
                    <a:pt x="90" y="109"/>
                    <a:pt x="90" y="109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1" y="109"/>
                    <a:pt x="91" y="109"/>
                    <a:pt x="91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2" y="109"/>
                    <a:pt x="92" y="109"/>
                    <a:pt x="92" y="109"/>
                  </a:cubicBezTo>
                  <a:cubicBezTo>
                    <a:pt x="93" y="110"/>
                    <a:pt x="93" y="110"/>
                    <a:pt x="93" y="110"/>
                  </a:cubicBezTo>
                  <a:cubicBezTo>
                    <a:pt x="93" y="110"/>
                    <a:pt x="93" y="110"/>
                    <a:pt x="93" y="110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5" y="109"/>
                    <a:pt x="95" y="109"/>
                    <a:pt x="95" y="109"/>
                  </a:cubicBezTo>
                  <a:cubicBezTo>
                    <a:pt x="95" y="110"/>
                    <a:pt x="95" y="110"/>
                    <a:pt x="95" y="110"/>
                  </a:cubicBezTo>
                  <a:cubicBezTo>
                    <a:pt x="95" y="110"/>
                    <a:pt x="95" y="110"/>
                    <a:pt x="95" y="110"/>
                  </a:cubicBezTo>
                  <a:cubicBezTo>
                    <a:pt x="94" y="110"/>
                    <a:pt x="94" y="110"/>
                    <a:pt x="94" y="110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0"/>
                    <a:pt x="93" y="110"/>
                    <a:pt x="93" y="110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1"/>
                    <a:pt x="93" y="111"/>
                    <a:pt x="93" y="111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3" y="112"/>
                    <a:pt x="93" y="112"/>
                    <a:pt x="93" y="112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91" y="113"/>
                    <a:pt x="91" y="113"/>
                    <a:pt x="91" y="113"/>
                  </a:cubicBezTo>
                  <a:cubicBezTo>
                    <a:pt x="91" y="113"/>
                    <a:pt x="91" y="113"/>
                    <a:pt x="91" y="113"/>
                  </a:cubicBezTo>
                  <a:cubicBezTo>
                    <a:pt x="91" y="113"/>
                    <a:pt x="91" y="113"/>
                    <a:pt x="91" y="113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89" y="114"/>
                    <a:pt x="89" y="114"/>
                    <a:pt x="89" y="114"/>
                  </a:cubicBezTo>
                  <a:cubicBezTo>
                    <a:pt x="89" y="114"/>
                    <a:pt x="89" y="114"/>
                    <a:pt x="89" y="114"/>
                  </a:cubicBezTo>
                  <a:cubicBezTo>
                    <a:pt x="89" y="113"/>
                    <a:pt x="89" y="113"/>
                    <a:pt x="89" y="113"/>
                  </a:cubicBezTo>
                  <a:cubicBezTo>
                    <a:pt x="89" y="113"/>
                    <a:pt x="89" y="113"/>
                    <a:pt x="89" y="113"/>
                  </a:cubicBezTo>
                  <a:cubicBezTo>
                    <a:pt x="89" y="114"/>
                    <a:pt x="89" y="114"/>
                    <a:pt x="89" y="114"/>
                  </a:cubicBezTo>
                  <a:cubicBezTo>
                    <a:pt x="89" y="114"/>
                    <a:pt x="89" y="114"/>
                    <a:pt x="89" y="114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88" y="114"/>
                    <a:pt x="88" y="114"/>
                    <a:pt x="88" y="114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7" y="115"/>
                    <a:pt x="87" y="115"/>
                    <a:pt x="87" y="115"/>
                  </a:cubicBezTo>
                  <a:cubicBezTo>
                    <a:pt x="87" y="115"/>
                    <a:pt x="87" y="115"/>
                    <a:pt x="87" y="115"/>
                  </a:cubicBezTo>
                  <a:cubicBezTo>
                    <a:pt x="87" y="115"/>
                    <a:pt x="87" y="115"/>
                    <a:pt x="87" y="115"/>
                  </a:cubicBezTo>
                  <a:cubicBezTo>
                    <a:pt x="86" y="115"/>
                    <a:pt x="86" y="115"/>
                    <a:pt x="86" y="115"/>
                  </a:cubicBezTo>
                  <a:cubicBezTo>
                    <a:pt x="86" y="115"/>
                    <a:pt x="86" y="115"/>
                    <a:pt x="86" y="115"/>
                  </a:cubicBezTo>
                  <a:cubicBezTo>
                    <a:pt x="86" y="115"/>
                    <a:pt x="86" y="115"/>
                    <a:pt x="86" y="115"/>
                  </a:cubicBezTo>
                  <a:cubicBezTo>
                    <a:pt x="86" y="116"/>
                    <a:pt x="86" y="116"/>
                    <a:pt x="86" y="116"/>
                  </a:cubicBezTo>
                  <a:cubicBezTo>
                    <a:pt x="86" y="116"/>
                    <a:pt x="86" y="116"/>
                    <a:pt x="86" y="116"/>
                  </a:cubicBezTo>
                  <a:cubicBezTo>
                    <a:pt x="86" y="116"/>
                    <a:pt x="86" y="116"/>
                    <a:pt x="86" y="116"/>
                  </a:cubicBezTo>
                  <a:cubicBezTo>
                    <a:pt x="86" y="116"/>
                    <a:pt x="86" y="116"/>
                    <a:pt x="86" y="116"/>
                  </a:cubicBezTo>
                  <a:cubicBezTo>
                    <a:pt x="85" y="116"/>
                    <a:pt x="85" y="116"/>
                    <a:pt x="85" y="116"/>
                  </a:cubicBezTo>
                  <a:cubicBezTo>
                    <a:pt x="85" y="116"/>
                    <a:pt x="85" y="116"/>
                    <a:pt x="85" y="116"/>
                  </a:cubicBezTo>
                  <a:cubicBezTo>
                    <a:pt x="85" y="117"/>
                    <a:pt x="85" y="117"/>
                    <a:pt x="85" y="117"/>
                  </a:cubicBezTo>
                  <a:cubicBezTo>
                    <a:pt x="84" y="117"/>
                    <a:pt x="84" y="117"/>
                    <a:pt x="84" y="117"/>
                  </a:cubicBezTo>
                  <a:cubicBezTo>
                    <a:pt x="84" y="117"/>
                    <a:pt x="84" y="117"/>
                    <a:pt x="84" y="117"/>
                  </a:cubicBezTo>
                  <a:cubicBezTo>
                    <a:pt x="84" y="117"/>
                    <a:pt x="84" y="117"/>
                    <a:pt x="84" y="117"/>
                  </a:cubicBezTo>
                  <a:cubicBezTo>
                    <a:pt x="84" y="117"/>
                    <a:pt x="84" y="117"/>
                    <a:pt x="84" y="117"/>
                  </a:cubicBezTo>
                  <a:cubicBezTo>
                    <a:pt x="83" y="117"/>
                    <a:pt x="83" y="117"/>
                    <a:pt x="83" y="117"/>
                  </a:cubicBezTo>
                  <a:cubicBezTo>
                    <a:pt x="83" y="117"/>
                    <a:pt x="83" y="117"/>
                    <a:pt x="83" y="117"/>
                  </a:cubicBezTo>
                  <a:cubicBezTo>
                    <a:pt x="83" y="117"/>
                    <a:pt x="83" y="117"/>
                    <a:pt x="83" y="117"/>
                  </a:cubicBezTo>
                  <a:cubicBezTo>
                    <a:pt x="82" y="118"/>
                    <a:pt x="82" y="118"/>
                    <a:pt x="82" y="118"/>
                  </a:cubicBezTo>
                  <a:cubicBezTo>
                    <a:pt x="82" y="118"/>
                    <a:pt x="82" y="118"/>
                    <a:pt x="82" y="118"/>
                  </a:cubicBezTo>
                  <a:cubicBezTo>
                    <a:pt x="82" y="118"/>
                    <a:pt x="82" y="118"/>
                    <a:pt x="82" y="118"/>
                  </a:cubicBezTo>
                  <a:cubicBezTo>
                    <a:pt x="82" y="117"/>
                    <a:pt x="82" y="117"/>
                    <a:pt x="82" y="117"/>
                  </a:cubicBezTo>
                  <a:cubicBezTo>
                    <a:pt x="81" y="117"/>
                    <a:pt x="81" y="117"/>
                    <a:pt x="81" y="117"/>
                  </a:cubicBezTo>
                  <a:cubicBezTo>
                    <a:pt x="81" y="118"/>
                    <a:pt x="81" y="118"/>
                    <a:pt x="81" y="118"/>
                  </a:cubicBezTo>
                  <a:cubicBezTo>
                    <a:pt x="81" y="118"/>
                    <a:pt x="81" y="118"/>
                    <a:pt x="81" y="118"/>
                  </a:cubicBezTo>
                  <a:cubicBezTo>
                    <a:pt x="81" y="117"/>
                    <a:pt x="81" y="117"/>
                    <a:pt x="81" y="117"/>
                  </a:cubicBezTo>
                  <a:cubicBezTo>
                    <a:pt x="80" y="117"/>
                    <a:pt x="80" y="117"/>
                    <a:pt x="80" y="117"/>
                  </a:cubicBezTo>
                  <a:cubicBezTo>
                    <a:pt x="80" y="118"/>
                    <a:pt x="80" y="118"/>
                    <a:pt x="80" y="118"/>
                  </a:cubicBezTo>
                  <a:cubicBezTo>
                    <a:pt x="80" y="118"/>
                    <a:pt x="80" y="118"/>
                    <a:pt x="80" y="118"/>
                  </a:cubicBezTo>
                  <a:cubicBezTo>
                    <a:pt x="80" y="118"/>
                    <a:pt x="80" y="118"/>
                    <a:pt x="80" y="118"/>
                  </a:cubicBezTo>
                  <a:cubicBezTo>
                    <a:pt x="80" y="118"/>
                    <a:pt x="80" y="118"/>
                    <a:pt x="80" y="118"/>
                  </a:cubicBezTo>
                  <a:cubicBezTo>
                    <a:pt x="80" y="118"/>
                    <a:pt x="80" y="118"/>
                    <a:pt x="80" y="118"/>
                  </a:cubicBezTo>
                  <a:cubicBezTo>
                    <a:pt x="80" y="118"/>
                    <a:pt x="80" y="118"/>
                    <a:pt x="80" y="118"/>
                  </a:cubicBezTo>
                  <a:cubicBezTo>
                    <a:pt x="79" y="118"/>
                    <a:pt x="79" y="118"/>
                    <a:pt x="79" y="118"/>
                  </a:cubicBezTo>
                  <a:cubicBezTo>
                    <a:pt x="79" y="118"/>
                    <a:pt x="79" y="118"/>
                    <a:pt x="79" y="118"/>
                  </a:cubicBezTo>
                  <a:cubicBezTo>
                    <a:pt x="79" y="118"/>
                    <a:pt x="79" y="118"/>
                    <a:pt x="79" y="118"/>
                  </a:cubicBezTo>
                  <a:cubicBezTo>
                    <a:pt x="79" y="118"/>
                    <a:pt x="79" y="118"/>
                    <a:pt x="79" y="118"/>
                  </a:cubicBezTo>
                  <a:cubicBezTo>
                    <a:pt x="79" y="119"/>
                    <a:pt x="79" y="119"/>
                    <a:pt x="79" y="119"/>
                  </a:cubicBezTo>
                  <a:cubicBezTo>
                    <a:pt x="78" y="119"/>
                    <a:pt x="78" y="119"/>
                    <a:pt x="78" y="119"/>
                  </a:cubicBezTo>
                  <a:cubicBezTo>
                    <a:pt x="78" y="118"/>
                    <a:pt x="78" y="118"/>
                    <a:pt x="78" y="118"/>
                  </a:cubicBezTo>
                  <a:cubicBezTo>
                    <a:pt x="78" y="119"/>
                    <a:pt x="78" y="119"/>
                    <a:pt x="78" y="119"/>
                  </a:cubicBezTo>
                  <a:cubicBezTo>
                    <a:pt x="78" y="119"/>
                    <a:pt x="78" y="119"/>
                    <a:pt x="78" y="119"/>
                  </a:cubicBezTo>
                  <a:cubicBezTo>
                    <a:pt x="78" y="119"/>
                    <a:pt x="78" y="119"/>
                    <a:pt x="78" y="119"/>
                  </a:cubicBezTo>
                  <a:cubicBezTo>
                    <a:pt x="77" y="119"/>
                    <a:pt x="77" y="119"/>
                    <a:pt x="77" y="119"/>
                  </a:cubicBezTo>
                  <a:cubicBezTo>
                    <a:pt x="77" y="119"/>
                    <a:pt x="77" y="119"/>
                    <a:pt x="77" y="119"/>
                  </a:cubicBezTo>
                  <a:cubicBezTo>
                    <a:pt x="77" y="119"/>
                    <a:pt x="77" y="119"/>
                    <a:pt x="77" y="119"/>
                  </a:cubicBezTo>
                  <a:cubicBezTo>
                    <a:pt x="77" y="119"/>
                    <a:pt x="77" y="119"/>
                    <a:pt x="77" y="119"/>
                  </a:cubicBezTo>
                  <a:cubicBezTo>
                    <a:pt x="77" y="120"/>
                    <a:pt x="77" y="120"/>
                    <a:pt x="77" y="120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6" y="119"/>
                    <a:pt x="76" y="119"/>
                    <a:pt x="76" y="119"/>
                  </a:cubicBezTo>
                  <a:cubicBezTo>
                    <a:pt x="76" y="119"/>
                    <a:pt x="76" y="119"/>
                    <a:pt x="76" y="119"/>
                  </a:cubicBezTo>
                  <a:cubicBezTo>
                    <a:pt x="75" y="118"/>
                    <a:pt x="75" y="118"/>
                    <a:pt x="75" y="118"/>
                  </a:cubicBezTo>
                  <a:cubicBezTo>
                    <a:pt x="75" y="119"/>
                    <a:pt x="75" y="119"/>
                    <a:pt x="75" y="119"/>
                  </a:cubicBezTo>
                  <a:cubicBezTo>
                    <a:pt x="75" y="119"/>
                    <a:pt x="75" y="119"/>
                    <a:pt x="75" y="119"/>
                  </a:cubicBezTo>
                  <a:cubicBezTo>
                    <a:pt x="75" y="119"/>
                    <a:pt x="75" y="119"/>
                    <a:pt x="75" y="119"/>
                  </a:cubicBezTo>
                  <a:cubicBezTo>
                    <a:pt x="75" y="119"/>
                    <a:pt x="75" y="119"/>
                    <a:pt x="75" y="119"/>
                  </a:cubicBezTo>
                  <a:cubicBezTo>
                    <a:pt x="74" y="120"/>
                    <a:pt x="74" y="120"/>
                    <a:pt x="74" y="120"/>
                  </a:cubicBezTo>
                  <a:cubicBezTo>
                    <a:pt x="74" y="120"/>
                    <a:pt x="74" y="120"/>
                    <a:pt x="74" y="120"/>
                  </a:cubicBezTo>
                  <a:cubicBezTo>
                    <a:pt x="74" y="119"/>
                    <a:pt x="74" y="119"/>
                    <a:pt x="74" y="119"/>
                  </a:cubicBezTo>
                  <a:cubicBezTo>
                    <a:pt x="74" y="120"/>
                    <a:pt x="74" y="120"/>
                    <a:pt x="74" y="120"/>
                  </a:cubicBezTo>
                  <a:cubicBezTo>
                    <a:pt x="73" y="120"/>
                    <a:pt x="73" y="120"/>
                    <a:pt x="73" y="120"/>
                  </a:cubicBezTo>
                  <a:cubicBezTo>
                    <a:pt x="73" y="120"/>
                    <a:pt x="73" y="120"/>
                    <a:pt x="73" y="120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2" y="119"/>
                    <a:pt x="72" y="119"/>
                    <a:pt x="72" y="119"/>
                  </a:cubicBezTo>
                  <a:cubicBezTo>
                    <a:pt x="72" y="120"/>
                    <a:pt x="72" y="120"/>
                    <a:pt x="72" y="120"/>
                  </a:cubicBezTo>
                  <a:cubicBezTo>
                    <a:pt x="72" y="120"/>
                    <a:pt x="72" y="120"/>
                    <a:pt x="72" y="120"/>
                  </a:cubicBezTo>
                  <a:cubicBezTo>
                    <a:pt x="72" y="120"/>
                    <a:pt x="72" y="120"/>
                    <a:pt x="72" y="120"/>
                  </a:cubicBezTo>
                  <a:cubicBezTo>
                    <a:pt x="71" y="119"/>
                    <a:pt x="71" y="119"/>
                    <a:pt x="71" y="119"/>
                  </a:cubicBezTo>
                  <a:cubicBezTo>
                    <a:pt x="71" y="119"/>
                    <a:pt x="71" y="119"/>
                    <a:pt x="71" y="119"/>
                  </a:cubicBezTo>
                  <a:cubicBezTo>
                    <a:pt x="71" y="119"/>
                    <a:pt x="71" y="119"/>
                    <a:pt x="71" y="119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0" y="118"/>
                    <a:pt x="70" y="118"/>
                    <a:pt x="70" y="118"/>
                  </a:cubicBezTo>
                  <a:cubicBezTo>
                    <a:pt x="70" y="117"/>
                    <a:pt x="70" y="117"/>
                    <a:pt x="70" y="117"/>
                  </a:cubicBezTo>
                  <a:cubicBezTo>
                    <a:pt x="70" y="117"/>
                    <a:pt x="70" y="117"/>
                    <a:pt x="70" y="117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0" y="117"/>
                    <a:pt x="70" y="117"/>
                    <a:pt x="70" y="117"/>
                  </a:cubicBezTo>
                  <a:cubicBezTo>
                    <a:pt x="70" y="117"/>
                    <a:pt x="70" y="117"/>
                    <a:pt x="70" y="117"/>
                  </a:cubicBezTo>
                  <a:cubicBezTo>
                    <a:pt x="70" y="117"/>
                    <a:pt x="70" y="117"/>
                    <a:pt x="70" y="117"/>
                  </a:cubicBezTo>
                  <a:cubicBezTo>
                    <a:pt x="70" y="118"/>
                    <a:pt x="70" y="118"/>
                    <a:pt x="70" y="118"/>
                  </a:cubicBezTo>
                  <a:cubicBezTo>
                    <a:pt x="70" y="118"/>
                    <a:pt x="70" y="118"/>
                    <a:pt x="70" y="118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71" y="119"/>
                    <a:pt x="71" y="119"/>
                    <a:pt x="71" y="119"/>
                  </a:cubicBezTo>
                  <a:cubicBezTo>
                    <a:pt x="71" y="120"/>
                    <a:pt x="71" y="120"/>
                    <a:pt x="71" y="120"/>
                  </a:cubicBezTo>
                  <a:cubicBezTo>
                    <a:pt x="71" y="120"/>
                    <a:pt x="71" y="120"/>
                    <a:pt x="71" y="120"/>
                  </a:cubicBezTo>
                  <a:cubicBezTo>
                    <a:pt x="70" y="121"/>
                    <a:pt x="70" y="121"/>
                    <a:pt x="70" y="121"/>
                  </a:cubicBezTo>
                  <a:cubicBezTo>
                    <a:pt x="70" y="121"/>
                    <a:pt x="70" y="121"/>
                    <a:pt x="70" y="121"/>
                  </a:cubicBezTo>
                  <a:cubicBezTo>
                    <a:pt x="70" y="121"/>
                    <a:pt x="70" y="121"/>
                    <a:pt x="70" y="121"/>
                  </a:cubicBezTo>
                  <a:cubicBezTo>
                    <a:pt x="69" y="121"/>
                    <a:pt x="69" y="121"/>
                    <a:pt x="69" y="121"/>
                  </a:cubicBezTo>
                  <a:cubicBezTo>
                    <a:pt x="69" y="121"/>
                    <a:pt x="69" y="121"/>
                    <a:pt x="69" y="121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68" y="123"/>
                    <a:pt x="68" y="123"/>
                    <a:pt x="68" y="123"/>
                  </a:cubicBezTo>
                  <a:cubicBezTo>
                    <a:pt x="67" y="123"/>
                    <a:pt x="67" y="123"/>
                    <a:pt x="67" y="123"/>
                  </a:cubicBezTo>
                  <a:cubicBezTo>
                    <a:pt x="67" y="123"/>
                    <a:pt x="67" y="123"/>
                    <a:pt x="67" y="123"/>
                  </a:cubicBezTo>
                  <a:cubicBezTo>
                    <a:pt x="67" y="123"/>
                    <a:pt x="67" y="123"/>
                    <a:pt x="67" y="123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23"/>
                    <a:pt x="67" y="123"/>
                    <a:pt x="67" y="123"/>
                  </a:cubicBezTo>
                  <a:cubicBezTo>
                    <a:pt x="67" y="123"/>
                    <a:pt x="67" y="123"/>
                    <a:pt x="67" y="123"/>
                  </a:cubicBezTo>
                  <a:cubicBezTo>
                    <a:pt x="67" y="123"/>
                    <a:pt x="67" y="123"/>
                    <a:pt x="67" y="123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6" y="125"/>
                    <a:pt x="66" y="125"/>
                    <a:pt x="66" y="125"/>
                  </a:cubicBezTo>
                  <a:cubicBezTo>
                    <a:pt x="65" y="125"/>
                    <a:pt x="65" y="125"/>
                    <a:pt x="65" y="125"/>
                  </a:cubicBezTo>
                  <a:cubicBezTo>
                    <a:pt x="65" y="126"/>
                    <a:pt x="65" y="126"/>
                    <a:pt x="65" y="126"/>
                  </a:cubicBezTo>
                  <a:cubicBezTo>
                    <a:pt x="65" y="126"/>
                    <a:pt x="65" y="126"/>
                    <a:pt x="65" y="126"/>
                  </a:cubicBezTo>
                  <a:cubicBezTo>
                    <a:pt x="65" y="126"/>
                    <a:pt x="65" y="126"/>
                    <a:pt x="65" y="126"/>
                  </a:cubicBezTo>
                  <a:cubicBezTo>
                    <a:pt x="65" y="127"/>
                    <a:pt x="65" y="127"/>
                    <a:pt x="65" y="127"/>
                  </a:cubicBezTo>
                  <a:cubicBezTo>
                    <a:pt x="64" y="127"/>
                    <a:pt x="64" y="127"/>
                    <a:pt x="64" y="127"/>
                  </a:cubicBezTo>
                  <a:cubicBezTo>
                    <a:pt x="64" y="127"/>
                    <a:pt x="64" y="127"/>
                    <a:pt x="64" y="127"/>
                  </a:cubicBezTo>
                  <a:cubicBezTo>
                    <a:pt x="64" y="127"/>
                    <a:pt x="64" y="127"/>
                    <a:pt x="64" y="127"/>
                  </a:cubicBezTo>
                  <a:cubicBezTo>
                    <a:pt x="64" y="127"/>
                    <a:pt x="64" y="127"/>
                    <a:pt x="64" y="127"/>
                  </a:cubicBezTo>
                  <a:cubicBezTo>
                    <a:pt x="64" y="127"/>
                    <a:pt x="64" y="127"/>
                    <a:pt x="64" y="127"/>
                  </a:cubicBezTo>
                  <a:cubicBezTo>
                    <a:pt x="64" y="127"/>
                    <a:pt x="64" y="127"/>
                    <a:pt x="64" y="127"/>
                  </a:cubicBezTo>
                  <a:cubicBezTo>
                    <a:pt x="63" y="127"/>
                    <a:pt x="63" y="127"/>
                    <a:pt x="63" y="127"/>
                  </a:cubicBezTo>
                  <a:cubicBezTo>
                    <a:pt x="63" y="128"/>
                    <a:pt x="63" y="128"/>
                    <a:pt x="63" y="128"/>
                  </a:cubicBezTo>
                  <a:cubicBezTo>
                    <a:pt x="63" y="128"/>
                    <a:pt x="63" y="128"/>
                    <a:pt x="63" y="128"/>
                  </a:cubicBezTo>
                  <a:cubicBezTo>
                    <a:pt x="63" y="128"/>
                    <a:pt x="63" y="128"/>
                    <a:pt x="63" y="128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2" y="128"/>
                    <a:pt x="62" y="128"/>
                    <a:pt x="62" y="128"/>
                  </a:cubicBezTo>
                  <a:cubicBezTo>
                    <a:pt x="62" y="128"/>
                    <a:pt x="62" y="128"/>
                    <a:pt x="62" y="128"/>
                  </a:cubicBezTo>
                  <a:cubicBezTo>
                    <a:pt x="62" y="128"/>
                    <a:pt x="62" y="128"/>
                    <a:pt x="62" y="128"/>
                  </a:cubicBezTo>
                  <a:cubicBezTo>
                    <a:pt x="62" y="129"/>
                    <a:pt x="62" y="129"/>
                    <a:pt x="62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0" y="128"/>
                    <a:pt x="60" y="128"/>
                    <a:pt x="60" y="128"/>
                  </a:cubicBezTo>
                  <a:cubicBezTo>
                    <a:pt x="60" y="128"/>
                    <a:pt x="60" y="128"/>
                    <a:pt x="60" y="128"/>
                  </a:cubicBezTo>
                  <a:cubicBezTo>
                    <a:pt x="60" y="128"/>
                    <a:pt x="60" y="128"/>
                    <a:pt x="60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1" y="129"/>
                    <a:pt x="61" y="129"/>
                    <a:pt x="61" y="129"/>
                  </a:cubicBezTo>
                  <a:cubicBezTo>
                    <a:pt x="60" y="129"/>
                    <a:pt x="60" y="129"/>
                    <a:pt x="60" y="129"/>
                  </a:cubicBezTo>
                  <a:cubicBezTo>
                    <a:pt x="60" y="130"/>
                    <a:pt x="60" y="130"/>
                    <a:pt x="60" y="130"/>
                  </a:cubicBezTo>
                  <a:cubicBezTo>
                    <a:pt x="59" y="130"/>
                    <a:pt x="59" y="130"/>
                    <a:pt x="59" y="130"/>
                  </a:cubicBezTo>
                  <a:cubicBezTo>
                    <a:pt x="59" y="130"/>
                    <a:pt x="59" y="130"/>
                    <a:pt x="59" y="130"/>
                  </a:cubicBezTo>
                  <a:cubicBezTo>
                    <a:pt x="59" y="130"/>
                    <a:pt x="59" y="130"/>
                    <a:pt x="59" y="130"/>
                  </a:cubicBezTo>
                  <a:cubicBezTo>
                    <a:pt x="59" y="130"/>
                    <a:pt x="59" y="130"/>
                    <a:pt x="59" y="130"/>
                  </a:cubicBezTo>
                  <a:cubicBezTo>
                    <a:pt x="59" y="130"/>
                    <a:pt x="59" y="130"/>
                    <a:pt x="59" y="130"/>
                  </a:cubicBezTo>
                  <a:cubicBezTo>
                    <a:pt x="59" y="130"/>
                    <a:pt x="59" y="130"/>
                    <a:pt x="59" y="130"/>
                  </a:cubicBezTo>
                  <a:cubicBezTo>
                    <a:pt x="58" y="130"/>
                    <a:pt x="58" y="130"/>
                    <a:pt x="58" y="130"/>
                  </a:cubicBezTo>
                  <a:cubicBezTo>
                    <a:pt x="58" y="130"/>
                    <a:pt x="58" y="130"/>
                    <a:pt x="58" y="130"/>
                  </a:cubicBezTo>
                  <a:cubicBezTo>
                    <a:pt x="58" y="130"/>
                    <a:pt x="58" y="130"/>
                    <a:pt x="58" y="130"/>
                  </a:cubicBezTo>
                  <a:cubicBezTo>
                    <a:pt x="58" y="130"/>
                    <a:pt x="58" y="130"/>
                    <a:pt x="58" y="130"/>
                  </a:cubicBezTo>
                  <a:cubicBezTo>
                    <a:pt x="58" y="130"/>
                    <a:pt x="58" y="130"/>
                    <a:pt x="58" y="130"/>
                  </a:cubicBezTo>
                  <a:cubicBezTo>
                    <a:pt x="57" y="131"/>
                    <a:pt x="57" y="131"/>
                    <a:pt x="57" y="131"/>
                  </a:cubicBezTo>
                  <a:cubicBezTo>
                    <a:pt x="57" y="131"/>
                    <a:pt x="57" y="131"/>
                    <a:pt x="57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7" y="129"/>
                    <a:pt x="57" y="129"/>
                    <a:pt x="57" y="129"/>
                  </a:cubicBezTo>
                  <a:cubicBezTo>
                    <a:pt x="57" y="129"/>
                    <a:pt x="57" y="129"/>
                    <a:pt x="57" y="129"/>
                  </a:cubicBezTo>
                  <a:cubicBezTo>
                    <a:pt x="57" y="129"/>
                    <a:pt x="57" y="129"/>
                    <a:pt x="57" y="129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6" y="130"/>
                    <a:pt x="56" y="130"/>
                    <a:pt x="56" y="130"/>
                  </a:cubicBezTo>
                  <a:cubicBezTo>
                    <a:pt x="56" y="130"/>
                    <a:pt x="56" y="130"/>
                    <a:pt x="56" y="130"/>
                  </a:cubicBezTo>
                  <a:cubicBezTo>
                    <a:pt x="56" y="131"/>
                    <a:pt x="56" y="131"/>
                    <a:pt x="56" y="131"/>
                  </a:cubicBezTo>
                  <a:cubicBezTo>
                    <a:pt x="56" y="131"/>
                    <a:pt x="56" y="131"/>
                    <a:pt x="56" y="131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5" y="129"/>
                    <a:pt x="55" y="129"/>
                    <a:pt x="55" y="129"/>
                  </a:cubicBezTo>
                  <a:cubicBezTo>
                    <a:pt x="56" y="129"/>
                    <a:pt x="56" y="129"/>
                    <a:pt x="56" y="129"/>
                  </a:cubicBezTo>
                  <a:cubicBezTo>
                    <a:pt x="56" y="129"/>
                    <a:pt x="56" y="129"/>
                    <a:pt x="56" y="129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6" y="128"/>
                    <a:pt x="56" y="128"/>
                    <a:pt x="56" y="128"/>
                  </a:cubicBezTo>
                  <a:cubicBezTo>
                    <a:pt x="55" y="128"/>
                    <a:pt x="55" y="128"/>
                    <a:pt x="55" y="128"/>
                  </a:cubicBezTo>
                  <a:cubicBezTo>
                    <a:pt x="55" y="127"/>
                    <a:pt x="55" y="127"/>
                    <a:pt x="55" y="127"/>
                  </a:cubicBezTo>
                  <a:cubicBezTo>
                    <a:pt x="55" y="127"/>
                    <a:pt x="55" y="127"/>
                    <a:pt x="55" y="127"/>
                  </a:cubicBezTo>
                  <a:cubicBezTo>
                    <a:pt x="55" y="127"/>
                    <a:pt x="55" y="127"/>
                    <a:pt x="55" y="127"/>
                  </a:cubicBezTo>
                  <a:cubicBezTo>
                    <a:pt x="55" y="128"/>
                    <a:pt x="55" y="128"/>
                    <a:pt x="55" y="128"/>
                  </a:cubicBezTo>
                  <a:cubicBezTo>
                    <a:pt x="55" y="128"/>
                    <a:pt x="55" y="128"/>
                    <a:pt x="55" y="128"/>
                  </a:cubicBezTo>
                  <a:cubicBezTo>
                    <a:pt x="55" y="128"/>
                    <a:pt x="55" y="128"/>
                    <a:pt x="55" y="128"/>
                  </a:cubicBezTo>
                  <a:cubicBezTo>
                    <a:pt x="55" y="129"/>
                    <a:pt x="55" y="129"/>
                    <a:pt x="55" y="129"/>
                  </a:cubicBezTo>
                  <a:cubicBezTo>
                    <a:pt x="55" y="129"/>
                    <a:pt x="55" y="129"/>
                    <a:pt x="55" y="129"/>
                  </a:cubicBezTo>
                  <a:cubicBezTo>
                    <a:pt x="55" y="129"/>
                    <a:pt x="55" y="129"/>
                    <a:pt x="55" y="129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29"/>
                    <a:pt x="54" y="129"/>
                    <a:pt x="54" y="129"/>
                  </a:cubicBezTo>
                  <a:cubicBezTo>
                    <a:pt x="54" y="129"/>
                    <a:pt x="54" y="129"/>
                    <a:pt x="54" y="129"/>
                  </a:cubicBezTo>
                  <a:cubicBezTo>
                    <a:pt x="53" y="130"/>
                    <a:pt x="53" y="130"/>
                    <a:pt x="53" y="130"/>
                  </a:cubicBezTo>
                  <a:cubicBezTo>
                    <a:pt x="54" y="130"/>
                    <a:pt x="54" y="130"/>
                    <a:pt x="54" y="130"/>
                  </a:cubicBezTo>
                  <a:cubicBezTo>
                    <a:pt x="54" y="131"/>
                    <a:pt x="54" y="131"/>
                    <a:pt x="54" y="131"/>
                  </a:cubicBezTo>
                  <a:cubicBezTo>
                    <a:pt x="54" y="131"/>
                    <a:pt x="54" y="131"/>
                    <a:pt x="54" y="131"/>
                  </a:cubicBezTo>
                  <a:cubicBezTo>
                    <a:pt x="54" y="131"/>
                    <a:pt x="54" y="131"/>
                    <a:pt x="54" y="131"/>
                  </a:cubicBezTo>
                  <a:cubicBezTo>
                    <a:pt x="54" y="131"/>
                    <a:pt x="54" y="131"/>
                    <a:pt x="54" y="131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2" y="132"/>
                    <a:pt x="52" y="132"/>
                    <a:pt x="52" y="132"/>
                  </a:cubicBezTo>
                  <a:cubicBezTo>
                    <a:pt x="51" y="131"/>
                    <a:pt x="51" y="131"/>
                    <a:pt x="51" y="131"/>
                  </a:cubicBezTo>
                  <a:cubicBezTo>
                    <a:pt x="51" y="131"/>
                    <a:pt x="51" y="131"/>
                    <a:pt x="51" y="131"/>
                  </a:cubicBezTo>
                  <a:cubicBezTo>
                    <a:pt x="51" y="131"/>
                    <a:pt x="51" y="131"/>
                    <a:pt x="51" y="131"/>
                  </a:cubicBezTo>
                  <a:cubicBezTo>
                    <a:pt x="51" y="131"/>
                    <a:pt x="51" y="131"/>
                    <a:pt x="51" y="131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0" y="132"/>
                    <a:pt x="50" y="132"/>
                    <a:pt x="50" y="132"/>
                  </a:cubicBezTo>
                  <a:cubicBezTo>
                    <a:pt x="50" y="132"/>
                    <a:pt x="50" y="132"/>
                    <a:pt x="50" y="132"/>
                  </a:cubicBezTo>
                  <a:cubicBezTo>
                    <a:pt x="50" y="131"/>
                    <a:pt x="50" y="131"/>
                    <a:pt x="50" y="131"/>
                  </a:cubicBezTo>
                  <a:cubicBezTo>
                    <a:pt x="50" y="131"/>
                    <a:pt x="50" y="131"/>
                    <a:pt x="50" y="131"/>
                  </a:cubicBezTo>
                  <a:cubicBezTo>
                    <a:pt x="50" y="132"/>
                    <a:pt x="50" y="132"/>
                    <a:pt x="50" y="132"/>
                  </a:cubicBezTo>
                  <a:cubicBezTo>
                    <a:pt x="49" y="132"/>
                    <a:pt x="49" y="132"/>
                    <a:pt x="49" y="132"/>
                  </a:cubicBezTo>
                  <a:cubicBezTo>
                    <a:pt x="49" y="132"/>
                    <a:pt x="49" y="132"/>
                    <a:pt x="49" y="132"/>
                  </a:cubicBezTo>
                  <a:cubicBezTo>
                    <a:pt x="49" y="132"/>
                    <a:pt x="49" y="132"/>
                    <a:pt x="49" y="132"/>
                  </a:cubicBezTo>
                  <a:cubicBezTo>
                    <a:pt x="49" y="132"/>
                    <a:pt x="49" y="132"/>
                    <a:pt x="49" y="132"/>
                  </a:cubicBezTo>
                  <a:cubicBezTo>
                    <a:pt x="49" y="133"/>
                    <a:pt x="49" y="133"/>
                    <a:pt x="49" y="133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49" y="134"/>
                    <a:pt x="49" y="134"/>
                    <a:pt x="49" y="134"/>
                  </a:cubicBezTo>
                  <a:cubicBezTo>
                    <a:pt x="48" y="134"/>
                    <a:pt x="48" y="134"/>
                    <a:pt x="48" y="134"/>
                  </a:cubicBezTo>
                  <a:cubicBezTo>
                    <a:pt x="48" y="134"/>
                    <a:pt x="48" y="134"/>
                    <a:pt x="48" y="134"/>
                  </a:cubicBezTo>
                  <a:cubicBezTo>
                    <a:pt x="48" y="134"/>
                    <a:pt x="48" y="134"/>
                    <a:pt x="48" y="134"/>
                  </a:cubicBezTo>
                  <a:cubicBezTo>
                    <a:pt x="48" y="133"/>
                    <a:pt x="48" y="133"/>
                    <a:pt x="48" y="133"/>
                  </a:cubicBezTo>
                  <a:cubicBezTo>
                    <a:pt x="47" y="133"/>
                    <a:pt x="47" y="133"/>
                    <a:pt x="47" y="133"/>
                  </a:cubicBezTo>
                  <a:cubicBezTo>
                    <a:pt x="47" y="134"/>
                    <a:pt x="47" y="134"/>
                    <a:pt x="47" y="134"/>
                  </a:cubicBezTo>
                  <a:cubicBezTo>
                    <a:pt x="47" y="134"/>
                    <a:pt x="47" y="134"/>
                    <a:pt x="47" y="134"/>
                  </a:cubicBezTo>
                  <a:cubicBezTo>
                    <a:pt x="47" y="133"/>
                    <a:pt x="47" y="133"/>
                    <a:pt x="47" y="133"/>
                  </a:cubicBezTo>
                  <a:cubicBezTo>
                    <a:pt x="46" y="133"/>
                    <a:pt x="46" y="133"/>
                    <a:pt x="46" y="133"/>
                  </a:cubicBezTo>
                  <a:cubicBezTo>
                    <a:pt x="46" y="133"/>
                    <a:pt x="46" y="133"/>
                    <a:pt x="46" y="133"/>
                  </a:cubicBezTo>
                  <a:cubicBezTo>
                    <a:pt x="46" y="134"/>
                    <a:pt x="46" y="134"/>
                    <a:pt x="46" y="134"/>
                  </a:cubicBezTo>
                  <a:cubicBezTo>
                    <a:pt x="47" y="134"/>
                    <a:pt x="47" y="134"/>
                    <a:pt x="47" y="134"/>
                  </a:cubicBezTo>
                  <a:cubicBezTo>
                    <a:pt x="46" y="134"/>
                    <a:pt x="46" y="134"/>
                    <a:pt x="46" y="134"/>
                  </a:cubicBezTo>
                  <a:cubicBezTo>
                    <a:pt x="46" y="135"/>
                    <a:pt x="46" y="135"/>
                    <a:pt x="46" y="135"/>
                  </a:cubicBezTo>
                  <a:cubicBezTo>
                    <a:pt x="46" y="135"/>
                    <a:pt x="46" y="135"/>
                    <a:pt x="46" y="135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47" y="136"/>
                    <a:pt x="47" y="136"/>
                    <a:pt x="47" y="136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47" y="137"/>
                    <a:pt x="47" y="137"/>
                    <a:pt x="47" y="137"/>
                  </a:cubicBezTo>
                  <a:cubicBezTo>
                    <a:pt x="46" y="137"/>
                    <a:pt x="46" y="137"/>
                    <a:pt x="46" y="137"/>
                  </a:cubicBezTo>
                  <a:cubicBezTo>
                    <a:pt x="46" y="137"/>
                    <a:pt x="46" y="137"/>
                    <a:pt x="46" y="137"/>
                  </a:cubicBezTo>
                  <a:cubicBezTo>
                    <a:pt x="46" y="137"/>
                    <a:pt x="46" y="137"/>
                    <a:pt x="46" y="137"/>
                  </a:cubicBezTo>
                  <a:cubicBezTo>
                    <a:pt x="45" y="137"/>
                    <a:pt x="45" y="137"/>
                    <a:pt x="45" y="137"/>
                  </a:cubicBezTo>
                  <a:cubicBezTo>
                    <a:pt x="45" y="137"/>
                    <a:pt x="45" y="137"/>
                    <a:pt x="45" y="137"/>
                  </a:cubicBezTo>
                  <a:cubicBezTo>
                    <a:pt x="44" y="137"/>
                    <a:pt x="44" y="137"/>
                    <a:pt x="44" y="137"/>
                  </a:cubicBezTo>
                  <a:cubicBezTo>
                    <a:pt x="45" y="138"/>
                    <a:pt x="45" y="138"/>
                    <a:pt x="45" y="138"/>
                  </a:cubicBezTo>
                  <a:cubicBezTo>
                    <a:pt x="45" y="138"/>
                    <a:pt x="45" y="138"/>
                    <a:pt x="45" y="138"/>
                  </a:cubicBezTo>
                  <a:cubicBezTo>
                    <a:pt x="46" y="138"/>
                    <a:pt x="46" y="138"/>
                    <a:pt x="46" y="138"/>
                  </a:cubicBezTo>
                  <a:cubicBezTo>
                    <a:pt x="46" y="138"/>
                    <a:pt x="46" y="138"/>
                    <a:pt x="46" y="138"/>
                  </a:cubicBezTo>
                  <a:cubicBezTo>
                    <a:pt x="46" y="138"/>
                    <a:pt x="46" y="138"/>
                    <a:pt x="46" y="138"/>
                  </a:cubicBezTo>
                  <a:cubicBezTo>
                    <a:pt x="46" y="138"/>
                    <a:pt x="46" y="138"/>
                    <a:pt x="46" y="138"/>
                  </a:cubicBezTo>
                  <a:cubicBezTo>
                    <a:pt x="47" y="138"/>
                    <a:pt x="47" y="138"/>
                    <a:pt x="47" y="138"/>
                  </a:cubicBezTo>
                  <a:cubicBezTo>
                    <a:pt x="47" y="139"/>
                    <a:pt x="47" y="139"/>
                    <a:pt x="47" y="139"/>
                  </a:cubicBezTo>
                  <a:cubicBezTo>
                    <a:pt x="47" y="139"/>
                    <a:pt x="47" y="139"/>
                    <a:pt x="47" y="139"/>
                  </a:cubicBezTo>
                  <a:cubicBezTo>
                    <a:pt x="46" y="139"/>
                    <a:pt x="46" y="139"/>
                    <a:pt x="46" y="139"/>
                  </a:cubicBezTo>
                  <a:cubicBezTo>
                    <a:pt x="46" y="139"/>
                    <a:pt x="46" y="139"/>
                    <a:pt x="46" y="139"/>
                  </a:cubicBezTo>
                  <a:cubicBezTo>
                    <a:pt x="46" y="139"/>
                    <a:pt x="46" y="139"/>
                    <a:pt x="46" y="139"/>
                  </a:cubicBezTo>
                  <a:cubicBezTo>
                    <a:pt x="46" y="139"/>
                    <a:pt x="46" y="139"/>
                    <a:pt x="46" y="139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46" y="141"/>
                    <a:pt x="46" y="141"/>
                    <a:pt x="46" y="141"/>
                  </a:cubicBezTo>
                  <a:cubicBezTo>
                    <a:pt x="46" y="141"/>
                    <a:pt x="46" y="141"/>
                    <a:pt x="46" y="141"/>
                  </a:cubicBezTo>
                  <a:cubicBezTo>
                    <a:pt x="46" y="141"/>
                    <a:pt x="46" y="141"/>
                    <a:pt x="46" y="141"/>
                  </a:cubicBezTo>
                  <a:cubicBezTo>
                    <a:pt x="46" y="141"/>
                    <a:pt x="46" y="141"/>
                    <a:pt x="46" y="141"/>
                  </a:cubicBezTo>
                  <a:cubicBezTo>
                    <a:pt x="45" y="140"/>
                    <a:pt x="45" y="140"/>
                    <a:pt x="45" y="140"/>
                  </a:cubicBezTo>
                  <a:cubicBezTo>
                    <a:pt x="45" y="140"/>
                    <a:pt x="45" y="140"/>
                    <a:pt x="45" y="140"/>
                  </a:cubicBezTo>
                  <a:cubicBezTo>
                    <a:pt x="45" y="140"/>
                    <a:pt x="45" y="140"/>
                    <a:pt x="45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4" y="140"/>
                    <a:pt x="44" y="140"/>
                    <a:pt x="44" y="140"/>
                  </a:cubicBezTo>
                  <a:cubicBezTo>
                    <a:pt x="45" y="140"/>
                    <a:pt x="45" y="140"/>
                    <a:pt x="45" y="140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6" y="141"/>
                    <a:pt x="46" y="141"/>
                    <a:pt x="46" y="141"/>
                  </a:cubicBezTo>
                  <a:cubicBezTo>
                    <a:pt x="46" y="141"/>
                    <a:pt x="46" y="141"/>
                    <a:pt x="46" y="141"/>
                  </a:cubicBezTo>
                  <a:cubicBezTo>
                    <a:pt x="46" y="142"/>
                    <a:pt x="46" y="142"/>
                    <a:pt x="46" y="142"/>
                  </a:cubicBezTo>
                  <a:cubicBezTo>
                    <a:pt x="45" y="142"/>
                    <a:pt x="45" y="142"/>
                    <a:pt x="45" y="142"/>
                  </a:cubicBezTo>
                  <a:cubicBezTo>
                    <a:pt x="45" y="142"/>
                    <a:pt x="45" y="142"/>
                    <a:pt x="45" y="142"/>
                  </a:cubicBezTo>
                  <a:cubicBezTo>
                    <a:pt x="45" y="142"/>
                    <a:pt x="45" y="142"/>
                    <a:pt x="45" y="142"/>
                  </a:cubicBezTo>
                  <a:cubicBezTo>
                    <a:pt x="44" y="142"/>
                    <a:pt x="44" y="142"/>
                    <a:pt x="44" y="142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4" y="141"/>
                    <a:pt x="44" y="141"/>
                    <a:pt x="44" y="141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3" y="142"/>
                    <a:pt x="43" y="142"/>
                    <a:pt x="43" y="142"/>
                  </a:cubicBezTo>
                  <a:cubicBezTo>
                    <a:pt x="43" y="142"/>
                    <a:pt x="43" y="142"/>
                    <a:pt x="43" y="14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43"/>
                    <a:pt x="43" y="143"/>
                    <a:pt x="43" y="143"/>
                  </a:cubicBezTo>
                  <a:cubicBezTo>
                    <a:pt x="43" y="142"/>
                    <a:pt x="43" y="142"/>
                    <a:pt x="43" y="142"/>
                  </a:cubicBezTo>
                  <a:cubicBezTo>
                    <a:pt x="42" y="142"/>
                    <a:pt x="42" y="142"/>
                    <a:pt x="42" y="142"/>
                  </a:cubicBezTo>
                  <a:cubicBezTo>
                    <a:pt x="42" y="142"/>
                    <a:pt x="42" y="142"/>
                    <a:pt x="42" y="142"/>
                  </a:cubicBezTo>
                  <a:cubicBezTo>
                    <a:pt x="42" y="143"/>
                    <a:pt x="42" y="143"/>
                    <a:pt x="42" y="143"/>
                  </a:cubicBezTo>
                  <a:cubicBezTo>
                    <a:pt x="43" y="143"/>
                    <a:pt x="43" y="143"/>
                    <a:pt x="43" y="143"/>
                  </a:cubicBezTo>
                  <a:cubicBezTo>
                    <a:pt x="43" y="143"/>
                    <a:pt x="43" y="143"/>
                    <a:pt x="43" y="143"/>
                  </a:cubicBezTo>
                  <a:cubicBezTo>
                    <a:pt x="43" y="143"/>
                    <a:pt x="43" y="143"/>
                    <a:pt x="43" y="143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2" y="143"/>
                    <a:pt x="42" y="143"/>
                    <a:pt x="42" y="143"/>
                  </a:cubicBezTo>
                  <a:cubicBezTo>
                    <a:pt x="42" y="143"/>
                    <a:pt x="42" y="143"/>
                    <a:pt x="42" y="143"/>
                  </a:cubicBezTo>
                  <a:cubicBezTo>
                    <a:pt x="42" y="143"/>
                    <a:pt x="42" y="143"/>
                    <a:pt x="42" y="143"/>
                  </a:cubicBezTo>
                  <a:cubicBezTo>
                    <a:pt x="42" y="143"/>
                    <a:pt x="42" y="143"/>
                    <a:pt x="42" y="143"/>
                  </a:cubicBezTo>
                  <a:cubicBezTo>
                    <a:pt x="42" y="143"/>
                    <a:pt x="42" y="143"/>
                    <a:pt x="42" y="143"/>
                  </a:cubicBezTo>
                  <a:cubicBezTo>
                    <a:pt x="42" y="143"/>
                    <a:pt x="42" y="143"/>
                    <a:pt x="42" y="143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2" y="144"/>
                    <a:pt x="42" y="144"/>
                    <a:pt x="42" y="144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3" y="144"/>
                    <a:pt x="43" y="144"/>
                    <a:pt x="43" y="144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3" y="145"/>
                    <a:pt x="43" y="145"/>
                    <a:pt x="43" y="145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41" y="145"/>
                    <a:pt x="41" y="145"/>
                    <a:pt x="41" y="145"/>
                  </a:cubicBezTo>
                  <a:cubicBezTo>
                    <a:pt x="41" y="145"/>
                    <a:pt x="41" y="145"/>
                    <a:pt x="41" y="145"/>
                  </a:cubicBezTo>
                  <a:cubicBezTo>
                    <a:pt x="41" y="145"/>
                    <a:pt x="41" y="145"/>
                    <a:pt x="41" y="145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4"/>
                    <a:pt x="41" y="144"/>
                    <a:pt x="41" y="144"/>
                  </a:cubicBezTo>
                  <a:cubicBezTo>
                    <a:pt x="41" y="145"/>
                    <a:pt x="41" y="145"/>
                    <a:pt x="41" y="145"/>
                  </a:cubicBezTo>
                  <a:cubicBezTo>
                    <a:pt x="41" y="145"/>
                    <a:pt x="41" y="145"/>
                    <a:pt x="41" y="145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0" y="145"/>
                    <a:pt x="40" y="145"/>
                    <a:pt x="40" y="145"/>
                  </a:cubicBezTo>
                  <a:cubicBezTo>
                    <a:pt x="40" y="145"/>
                    <a:pt x="40" y="145"/>
                    <a:pt x="40" y="145"/>
                  </a:cubicBezTo>
                  <a:cubicBezTo>
                    <a:pt x="40" y="145"/>
                    <a:pt x="40" y="145"/>
                    <a:pt x="40" y="145"/>
                  </a:cubicBezTo>
                  <a:cubicBezTo>
                    <a:pt x="39" y="145"/>
                    <a:pt x="39" y="145"/>
                    <a:pt x="39" y="145"/>
                  </a:cubicBezTo>
                  <a:cubicBezTo>
                    <a:pt x="39" y="145"/>
                    <a:pt x="39" y="145"/>
                    <a:pt x="39" y="145"/>
                  </a:cubicBezTo>
                  <a:cubicBezTo>
                    <a:pt x="39" y="146"/>
                    <a:pt x="39" y="146"/>
                    <a:pt x="39" y="146"/>
                  </a:cubicBezTo>
                  <a:cubicBezTo>
                    <a:pt x="40" y="146"/>
                    <a:pt x="40" y="146"/>
                    <a:pt x="40" y="146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1" y="147"/>
                    <a:pt x="41" y="147"/>
                    <a:pt x="41" y="147"/>
                  </a:cubicBezTo>
                  <a:cubicBezTo>
                    <a:pt x="41" y="147"/>
                    <a:pt x="41" y="147"/>
                    <a:pt x="41" y="147"/>
                  </a:cubicBezTo>
                  <a:cubicBezTo>
                    <a:pt x="41" y="147"/>
                    <a:pt x="41" y="147"/>
                    <a:pt x="41" y="147"/>
                  </a:cubicBezTo>
                  <a:cubicBezTo>
                    <a:pt x="41" y="147"/>
                    <a:pt x="41" y="147"/>
                    <a:pt x="41" y="147"/>
                  </a:cubicBezTo>
                  <a:cubicBezTo>
                    <a:pt x="40" y="147"/>
                    <a:pt x="40" y="147"/>
                    <a:pt x="40" y="147"/>
                  </a:cubicBezTo>
                  <a:cubicBezTo>
                    <a:pt x="40" y="146"/>
                    <a:pt x="40" y="146"/>
                    <a:pt x="40" y="146"/>
                  </a:cubicBezTo>
                  <a:cubicBezTo>
                    <a:pt x="40" y="146"/>
                    <a:pt x="40" y="146"/>
                    <a:pt x="40" y="146"/>
                  </a:cubicBezTo>
                  <a:cubicBezTo>
                    <a:pt x="39" y="146"/>
                    <a:pt x="39" y="146"/>
                    <a:pt x="39" y="146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40" y="147"/>
                    <a:pt x="40" y="147"/>
                    <a:pt x="40" y="147"/>
                  </a:cubicBezTo>
                  <a:cubicBezTo>
                    <a:pt x="41" y="147"/>
                    <a:pt x="41" y="147"/>
                    <a:pt x="41" y="147"/>
                  </a:cubicBezTo>
                  <a:cubicBezTo>
                    <a:pt x="41" y="148"/>
                    <a:pt x="41" y="148"/>
                    <a:pt x="41" y="148"/>
                  </a:cubicBezTo>
                  <a:cubicBezTo>
                    <a:pt x="41" y="148"/>
                    <a:pt x="41" y="148"/>
                    <a:pt x="41" y="148"/>
                  </a:cubicBezTo>
                  <a:cubicBezTo>
                    <a:pt x="41" y="149"/>
                    <a:pt x="41" y="149"/>
                    <a:pt x="41" y="149"/>
                  </a:cubicBezTo>
                  <a:cubicBezTo>
                    <a:pt x="41" y="149"/>
                    <a:pt x="41" y="149"/>
                    <a:pt x="41" y="149"/>
                  </a:cubicBezTo>
                  <a:cubicBezTo>
                    <a:pt x="41" y="149"/>
                    <a:pt x="41" y="149"/>
                    <a:pt x="41" y="149"/>
                  </a:cubicBezTo>
                  <a:cubicBezTo>
                    <a:pt x="41" y="149"/>
                    <a:pt x="41" y="149"/>
                    <a:pt x="41" y="149"/>
                  </a:cubicBezTo>
                  <a:cubicBezTo>
                    <a:pt x="41" y="150"/>
                    <a:pt x="41" y="150"/>
                    <a:pt x="41" y="150"/>
                  </a:cubicBezTo>
                  <a:cubicBezTo>
                    <a:pt x="40" y="150"/>
                    <a:pt x="40" y="150"/>
                    <a:pt x="40" y="150"/>
                  </a:cubicBezTo>
                  <a:cubicBezTo>
                    <a:pt x="40" y="150"/>
                    <a:pt x="40" y="150"/>
                    <a:pt x="40" y="150"/>
                  </a:cubicBezTo>
                  <a:cubicBezTo>
                    <a:pt x="40" y="150"/>
                    <a:pt x="40" y="150"/>
                    <a:pt x="40" y="150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40" y="150"/>
                    <a:pt x="40" y="150"/>
                    <a:pt x="40" y="150"/>
                  </a:cubicBezTo>
                  <a:cubicBezTo>
                    <a:pt x="40" y="150"/>
                    <a:pt x="40" y="150"/>
                    <a:pt x="40" y="150"/>
                  </a:cubicBezTo>
                  <a:cubicBezTo>
                    <a:pt x="40" y="151"/>
                    <a:pt x="40" y="151"/>
                    <a:pt x="40" y="151"/>
                  </a:cubicBezTo>
                  <a:cubicBezTo>
                    <a:pt x="39" y="151"/>
                    <a:pt x="39" y="151"/>
                    <a:pt x="39" y="151"/>
                  </a:cubicBezTo>
                  <a:cubicBezTo>
                    <a:pt x="39" y="151"/>
                    <a:pt x="39" y="151"/>
                    <a:pt x="39" y="151"/>
                  </a:cubicBezTo>
                  <a:cubicBezTo>
                    <a:pt x="39" y="151"/>
                    <a:pt x="39" y="151"/>
                    <a:pt x="39" y="151"/>
                  </a:cubicBezTo>
                  <a:cubicBezTo>
                    <a:pt x="39" y="151"/>
                    <a:pt x="39" y="151"/>
                    <a:pt x="39" y="151"/>
                  </a:cubicBezTo>
                  <a:cubicBezTo>
                    <a:pt x="39" y="151"/>
                    <a:pt x="39" y="151"/>
                    <a:pt x="39" y="151"/>
                  </a:cubicBezTo>
                  <a:cubicBezTo>
                    <a:pt x="39" y="151"/>
                    <a:pt x="39" y="151"/>
                    <a:pt x="39" y="151"/>
                  </a:cubicBezTo>
                  <a:cubicBezTo>
                    <a:pt x="39" y="151"/>
                    <a:pt x="39" y="151"/>
                    <a:pt x="39" y="151"/>
                  </a:cubicBezTo>
                  <a:cubicBezTo>
                    <a:pt x="39" y="152"/>
                    <a:pt x="39" y="152"/>
                    <a:pt x="39" y="152"/>
                  </a:cubicBezTo>
                  <a:cubicBezTo>
                    <a:pt x="39" y="152"/>
                    <a:pt x="39" y="152"/>
                    <a:pt x="39" y="152"/>
                  </a:cubicBezTo>
                  <a:cubicBezTo>
                    <a:pt x="39" y="152"/>
                    <a:pt x="39" y="152"/>
                    <a:pt x="39" y="152"/>
                  </a:cubicBezTo>
                  <a:cubicBezTo>
                    <a:pt x="38" y="151"/>
                    <a:pt x="38" y="151"/>
                    <a:pt x="38" y="151"/>
                  </a:cubicBezTo>
                  <a:cubicBezTo>
                    <a:pt x="38" y="151"/>
                    <a:pt x="38" y="151"/>
                    <a:pt x="38" y="151"/>
                  </a:cubicBezTo>
                  <a:cubicBezTo>
                    <a:pt x="38" y="152"/>
                    <a:pt x="38" y="152"/>
                    <a:pt x="38" y="152"/>
                  </a:cubicBezTo>
                  <a:cubicBezTo>
                    <a:pt x="38" y="152"/>
                    <a:pt x="38" y="152"/>
                    <a:pt x="38" y="152"/>
                  </a:cubicBezTo>
                  <a:cubicBezTo>
                    <a:pt x="39" y="152"/>
                    <a:pt x="39" y="152"/>
                    <a:pt x="39" y="152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8" y="153"/>
                    <a:pt x="38" y="153"/>
                    <a:pt x="38" y="153"/>
                  </a:cubicBezTo>
                  <a:cubicBezTo>
                    <a:pt x="38" y="153"/>
                    <a:pt x="38" y="153"/>
                    <a:pt x="38" y="153"/>
                  </a:cubicBezTo>
                  <a:cubicBezTo>
                    <a:pt x="37" y="153"/>
                    <a:pt x="37" y="153"/>
                    <a:pt x="37" y="153"/>
                  </a:cubicBezTo>
                  <a:cubicBezTo>
                    <a:pt x="37" y="153"/>
                    <a:pt x="37" y="153"/>
                    <a:pt x="37" y="153"/>
                  </a:cubicBezTo>
                  <a:cubicBezTo>
                    <a:pt x="37" y="153"/>
                    <a:pt x="37" y="153"/>
                    <a:pt x="37" y="153"/>
                  </a:cubicBezTo>
                  <a:cubicBezTo>
                    <a:pt x="38" y="153"/>
                    <a:pt x="38" y="153"/>
                    <a:pt x="38" y="153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9" y="153"/>
                    <a:pt x="39" y="153"/>
                    <a:pt x="39" y="153"/>
                  </a:cubicBezTo>
                  <a:cubicBezTo>
                    <a:pt x="39" y="154"/>
                    <a:pt x="39" y="154"/>
                    <a:pt x="39" y="154"/>
                  </a:cubicBezTo>
                  <a:cubicBezTo>
                    <a:pt x="39" y="154"/>
                    <a:pt x="39" y="154"/>
                    <a:pt x="39" y="154"/>
                  </a:cubicBezTo>
                  <a:cubicBezTo>
                    <a:pt x="38" y="154"/>
                    <a:pt x="38" y="154"/>
                    <a:pt x="38" y="154"/>
                  </a:cubicBezTo>
                  <a:cubicBezTo>
                    <a:pt x="37" y="154"/>
                    <a:pt x="37" y="154"/>
                    <a:pt x="37" y="154"/>
                  </a:cubicBezTo>
                  <a:cubicBezTo>
                    <a:pt x="37" y="154"/>
                    <a:pt x="37" y="154"/>
                    <a:pt x="37" y="154"/>
                  </a:cubicBezTo>
                  <a:cubicBezTo>
                    <a:pt x="37" y="154"/>
                    <a:pt x="37" y="154"/>
                    <a:pt x="37" y="154"/>
                  </a:cubicBezTo>
                  <a:cubicBezTo>
                    <a:pt x="37" y="154"/>
                    <a:pt x="37" y="154"/>
                    <a:pt x="37" y="154"/>
                  </a:cubicBezTo>
                  <a:cubicBezTo>
                    <a:pt x="37" y="154"/>
                    <a:pt x="37" y="154"/>
                    <a:pt x="37" y="154"/>
                  </a:cubicBezTo>
                  <a:cubicBezTo>
                    <a:pt x="38" y="154"/>
                    <a:pt x="38" y="154"/>
                    <a:pt x="38" y="154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7" y="155"/>
                    <a:pt x="37" y="155"/>
                    <a:pt x="37" y="155"/>
                  </a:cubicBezTo>
                  <a:cubicBezTo>
                    <a:pt x="37" y="155"/>
                    <a:pt x="37" y="155"/>
                    <a:pt x="37" y="155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7" y="155"/>
                    <a:pt x="37" y="155"/>
                    <a:pt x="37" y="155"/>
                  </a:cubicBezTo>
                  <a:cubicBezTo>
                    <a:pt x="37" y="155"/>
                    <a:pt x="37" y="155"/>
                    <a:pt x="37" y="155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38" y="156"/>
                    <a:pt x="38" y="156"/>
                    <a:pt x="38" y="156"/>
                  </a:cubicBezTo>
                  <a:cubicBezTo>
                    <a:pt x="38" y="156"/>
                    <a:pt x="38" y="156"/>
                    <a:pt x="38" y="156"/>
                  </a:cubicBezTo>
                  <a:cubicBezTo>
                    <a:pt x="38" y="156"/>
                    <a:pt x="38" y="156"/>
                    <a:pt x="38" y="156"/>
                  </a:cubicBezTo>
                  <a:cubicBezTo>
                    <a:pt x="38" y="156"/>
                    <a:pt x="38" y="156"/>
                    <a:pt x="38" y="156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36" y="156"/>
                    <a:pt x="36" y="156"/>
                    <a:pt x="36" y="156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36" y="155"/>
                    <a:pt x="36" y="155"/>
                    <a:pt x="36" y="155"/>
                  </a:cubicBezTo>
                  <a:cubicBezTo>
                    <a:pt x="36" y="156"/>
                    <a:pt x="36" y="156"/>
                    <a:pt x="36" y="156"/>
                  </a:cubicBezTo>
                  <a:cubicBezTo>
                    <a:pt x="35" y="155"/>
                    <a:pt x="35" y="155"/>
                    <a:pt x="35" y="155"/>
                  </a:cubicBezTo>
                  <a:cubicBezTo>
                    <a:pt x="35" y="156"/>
                    <a:pt x="35" y="156"/>
                    <a:pt x="35" y="156"/>
                  </a:cubicBezTo>
                  <a:cubicBezTo>
                    <a:pt x="35" y="156"/>
                    <a:pt x="35" y="156"/>
                    <a:pt x="35" y="156"/>
                  </a:cubicBezTo>
                  <a:cubicBezTo>
                    <a:pt x="36" y="156"/>
                    <a:pt x="36" y="156"/>
                    <a:pt x="36" y="156"/>
                  </a:cubicBezTo>
                  <a:cubicBezTo>
                    <a:pt x="37" y="156"/>
                    <a:pt x="37" y="156"/>
                    <a:pt x="37" y="156"/>
                  </a:cubicBezTo>
                  <a:cubicBezTo>
                    <a:pt x="37" y="157"/>
                    <a:pt x="37" y="157"/>
                    <a:pt x="37" y="157"/>
                  </a:cubicBezTo>
                  <a:cubicBezTo>
                    <a:pt x="37" y="157"/>
                    <a:pt x="37" y="157"/>
                    <a:pt x="37" y="157"/>
                  </a:cubicBezTo>
                  <a:cubicBezTo>
                    <a:pt x="37" y="157"/>
                    <a:pt x="37" y="157"/>
                    <a:pt x="37" y="157"/>
                  </a:cubicBezTo>
                  <a:cubicBezTo>
                    <a:pt x="37" y="157"/>
                    <a:pt x="37" y="157"/>
                    <a:pt x="37" y="157"/>
                  </a:cubicBezTo>
                  <a:cubicBezTo>
                    <a:pt x="37" y="157"/>
                    <a:pt x="37" y="157"/>
                    <a:pt x="37" y="157"/>
                  </a:cubicBezTo>
                  <a:cubicBezTo>
                    <a:pt x="37" y="157"/>
                    <a:pt x="37" y="157"/>
                    <a:pt x="37" y="157"/>
                  </a:cubicBezTo>
                  <a:cubicBezTo>
                    <a:pt x="38" y="157"/>
                    <a:pt x="38" y="157"/>
                    <a:pt x="38" y="157"/>
                  </a:cubicBezTo>
                  <a:cubicBezTo>
                    <a:pt x="38" y="158"/>
                    <a:pt x="38" y="158"/>
                    <a:pt x="38" y="158"/>
                  </a:cubicBezTo>
                  <a:cubicBezTo>
                    <a:pt x="37" y="158"/>
                    <a:pt x="37" y="158"/>
                    <a:pt x="37" y="158"/>
                  </a:cubicBezTo>
                  <a:cubicBezTo>
                    <a:pt x="37" y="158"/>
                    <a:pt x="37" y="158"/>
                    <a:pt x="37" y="158"/>
                  </a:cubicBezTo>
                  <a:cubicBezTo>
                    <a:pt x="37" y="158"/>
                    <a:pt x="37" y="158"/>
                    <a:pt x="37" y="158"/>
                  </a:cubicBezTo>
                  <a:cubicBezTo>
                    <a:pt x="37" y="158"/>
                    <a:pt x="37" y="158"/>
                    <a:pt x="37" y="158"/>
                  </a:cubicBezTo>
                  <a:close/>
                  <a:moveTo>
                    <a:pt x="36" y="158"/>
                  </a:moveTo>
                  <a:cubicBezTo>
                    <a:pt x="35" y="158"/>
                    <a:pt x="35" y="158"/>
                    <a:pt x="35" y="158"/>
                  </a:cubicBezTo>
                  <a:cubicBezTo>
                    <a:pt x="35" y="158"/>
                    <a:pt x="35" y="158"/>
                    <a:pt x="35" y="158"/>
                  </a:cubicBezTo>
                  <a:cubicBezTo>
                    <a:pt x="35" y="158"/>
                    <a:pt x="35" y="158"/>
                    <a:pt x="35" y="158"/>
                  </a:cubicBezTo>
                  <a:cubicBezTo>
                    <a:pt x="35" y="158"/>
                    <a:pt x="35" y="158"/>
                    <a:pt x="35" y="158"/>
                  </a:cubicBezTo>
                  <a:cubicBezTo>
                    <a:pt x="36" y="158"/>
                    <a:pt x="36" y="158"/>
                    <a:pt x="36" y="158"/>
                  </a:cubicBezTo>
                  <a:cubicBezTo>
                    <a:pt x="36" y="158"/>
                    <a:pt x="36" y="158"/>
                    <a:pt x="36" y="158"/>
                  </a:cubicBezTo>
                  <a:close/>
                  <a:moveTo>
                    <a:pt x="82" y="107"/>
                  </a:moveTo>
                  <a:cubicBezTo>
                    <a:pt x="82" y="107"/>
                    <a:pt x="82" y="107"/>
                    <a:pt x="82" y="107"/>
                  </a:cubicBezTo>
                  <a:cubicBezTo>
                    <a:pt x="83" y="107"/>
                    <a:pt x="83" y="107"/>
                    <a:pt x="83" y="107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85" y="107"/>
                    <a:pt x="85" y="107"/>
                    <a:pt x="85" y="107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7" y="107"/>
                    <a:pt x="87" y="107"/>
                    <a:pt x="87" y="107"/>
                  </a:cubicBezTo>
                  <a:cubicBezTo>
                    <a:pt x="87" y="107"/>
                    <a:pt x="87" y="107"/>
                    <a:pt x="87" y="107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9" y="105"/>
                    <a:pt x="89" y="105"/>
                    <a:pt x="89" y="105"/>
                  </a:cubicBezTo>
                  <a:cubicBezTo>
                    <a:pt x="88" y="104"/>
                    <a:pt x="88" y="104"/>
                    <a:pt x="88" y="104"/>
                  </a:cubicBezTo>
                  <a:cubicBezTo>
                    <a:pt x="88" y="104"/>
                    <a:pt x="88" y="104"/>
                    <a:pt x="88" y="104"/>
                  </a:cubicBezTo>
                  <a:cubicBezTo>
                    <a:pt x="87" y="104"/>
                    <a:pt x="87" y="104"/>
                    <a:pt x="87" y="104"/>
                  </a:cubicBezTo>
                  <a:cubicBezTo>
                    <a:pt x="86" y="105"/>
                    <a:pt x="86" y="105"/>
                    <a:pt x="86" y="105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83" y="106"/>
                    <a:pt x="83" y="106"/>
                    <a:pt x="83" y="106"/>
                  </a:cubicBezTo>
                  <a:cubicBezTo>
                    <a:pt x="82" y="106"/>
                    <a:pt x="82" y="106"/>
                    <a:pt x="82" y="106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2" y="107"/>
                    <a:pt x="82" y="107"/>
                    <a:pt x="82" y="107"/>
                  </a:cubicBezTo>
                  <a:close/>
                  <a:moveTo>
                    <a:pt x="38" y="154"/>
                  </a:moveTo>
                  <a:cubicBezTo>
                    <a:pt x="39" y="155"/>
                    <a:pt x="39" y="155"/>
                    <a:pt x="39" y="155"/>
                  </a:cubicBezTo>
                  <a:cubicBezTo>
                    <a:pt x="39" y="154"/>
                    <a:pt x="39" y="154"/>
                    <a:pt x="39" y="154"/>
                  </a:cubicBezTo>
                  <a:cubicBezTo>
                    <a:pt x="39" y="154"/>
                    <a:pt x="39" y="154"/>
                    <a:pt x="39" y="154"/>
                  </a:cubicBezTo>
                  <a:cubicBezTo>
                    <a:pt x="38" y="154"/>
                    <a:pt x="38" y="154"/>
                    <a:pt x="38" y="154"/>
                  </a:cubicBezTo>
                  <a:cubicBezTo>
                    <a:pt x="38" y="154"/>
                    <a:pt x="38" y="154"/>
                    <a:pt x="38" y="154"/>
                  </a:cubicBezTo>
                  <a:close/>
                  <a:moveTo>
                    <a:pt x="41" y="148"/>
                  </a:moveTo>
                  <a:cubicBezTo>
                    <a:pt x="41" y="149"/>
                    <a:pt x="41" y="149"/>
                    <a:pt x="41" y="149"/>
                  </a:cubicBezTo>
                  <a:cubicBezTo>
                    <a:pt x="41" y="148"/>
                    <a:pt x="41" y="148"/>
                    <a:pt x="41" y="148"/>
                  </a:cubicBezTo>
                  <a:cubicBezTo>
                    <a:pt x="41" y="148"/>
                    <a:pt x="41" y="148"/>
                    <a:pt x="41" y="148"/>
                  </a:cubicBezTo>
                  <a:close/>
                  <a:moveTo>
                    <a:pt x="41" y="148"/>
                  </a:moveTo>
                  <a:cubicBezTo>
                    <a:pt x="41" y="148"/>
                    <a:pt x="41" y="148"/>
                    <a:pt x="41" y="148"/>
                  </a:cubicBezTo>
                  <a:cubicBezTo>
                    <a:pt x="42" y="148"/>
                    <a:pt x="42" y="148"/>
                    <a:pt x="42" y="148"/>
                  </a:cubicBezTo>
                  <a:cubicBezTo>
                    <a:pt x="42" y="148"/>
                    <a:pt x="42" y="148"/>
                    <a:pt x="42" y="148"/>
                  </a:cubicBezTo>
                  <a:cubicBezTo>
                    <a:pt x="41" y="148"/>
                    <a:pt x="41" y="148"/>
                    <a:pt x="41" y="148"/>
                  </a:cubicBezTo>
                  <a:close/>
                  <a:moveTo>
                    <a:pt x="42" y="147"/>
                  </a:moveTo>
                  <a:cubicBezTo>
                    <a:pt x="42" y="147"/>
                    <a:pt x="42" y="147"/>
                    <a:pt x="42" y="147"/>
                  </a:cubicBezTo>
                  <a:cubicBezTo>
                    <a:pt x="42" y="147"/>
                    <a:pt x="42" y="147"/>
                    <a:pt x="42" y="147"/>
                  </a:cubicBezTo>
                  <a:cubicBezTo>
                    <a:pt x="42" y="147"/>
                    <a:pt x="42" y="147"/>
                    <a:pt x="42" y="147"/>
                  </a:cubicBezTo>
                  <a:cubicBezTo>
                    <a:pt x="42" y="147"/>
                    <a:pt x="42" y="147"/>
                    <a:pt x="42" y="147"/>
                  </a:cubicBezTo>
                  <a:cubicBezTo>
                    <a:pt x="42" y="147"/>
                    <a:pt x="42" y="147"/>
                    <a:pt x="42" y="147"/>
                  </a:cubicBezTo>
                  <a:close/>
                  <a:moveTo>
                    <a:pt x="41" y="146"/>
                  </a:moveTo>
                  <a:cubicBezTo>
                    <a:pt x="41" y="146"/>
                    <a:pt x="41" y="146"/>
                    <a:pt x="41" y="146"/>
                  </a:cubicBezTo>
                  <a:cubicBezTo>
                    <a:pt x="42" y="146"/>
                    <a:pt x="42" y="146"/>
                    <a:pt x="42" y="146"/>
                  </a:cubicBezTo>
                  <a:cubicBezTo>
                    <a:pt x="42" y="146"/>
                    <a:pt x="42" y="146"/>
                    <a:pt x="42" y="146"/>
                  </a:cubicBezTo>
                  <a:cubicBezTo>
                    <a:pt x="42" y="146"/>
                    <a:pt x="42" y="146"/>
                    <a:pt x="42" y="146"/>
                  </a:cubicBezTo>
                  <a:cubicBezTo>
                    <a:pt x="42" y="146"/>
                    <a:pt x="42" y="146"/>
                    <a:pt x="42" y="146"/>
                  </a:cubicBezTo>
                  <a:cubicBezTo>
                    <a:pt x="42" y="146"/>
                    <a:pt x="42" y="146"/>
                    <a:pt x="42" y="146"/>
                  </a:cubicBezTo>
                  <a:cubicBezTo>
                    <a:pt x="42" y="146"/>
                    <a:pt x="42" y="146"/>
                    <a:pt x="42" y="146"/>
                  </a:cubicBezTo>
                  <a:cubicBezTo>
                    <a:pt x="41" y="145"/>
                    <a:pt x="41" y="145"/>
                    <a:pt x="41" y="145"/>
                  </a:cubicBezTo>
                  <a:cubicBezTo>
                    <a:pt x="41" y="146"/>
                    <a:pt x="41" y="146"/>
                    <a:pt x="41" y="146"/>
                  </a:cubicBezTo>
                  <a:close/>
                  <a:moveTo>
                    <a:pt x="44" y="145"/>
                  </a:moveTo>
                  <a:cubicBezTo>
                    <a:pt x="44" y="145"/>
                    <a:pt x="44" y="145"/>
                    <a:pt x="44" y="145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44" y="145"/>
                    <a:pt x="44" y="145"/>
                    <a:pt x="44" y="145"/>
                  </a:cubicBezTo>
                  <a:cubicBezTo>
                    <a:pt x="44" y="145"/>
                    <a:pt x="44" y="145"/>
                    <a:pt x="44" y="145"/>
                  </a:cubicBezTo>
                  <a:close/>
                  <a:moveTo>
                    <a:pt x="43" y="142"/>
                  </a:moveTo>
                  <a:cubicBezTo>
                    <a:pt x="43" y="142"/>
                    <a:pt x="43" y="142"/>
                    <a:pt x="43" y="142"/>
                  </a:cubicBezTo>
                  <a:cubicBezTo>
                    <a:pt x="44" y="142"/>
                    <a:pt x="44" y="142"/>
                    <a:pt x="44" y="14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5" y="143"/>
                    <a:pt x="45" y="143"/>
                    <a:pt x="45" y="143"/>
                  </a:cubicBezTo>
                  <a:cubicBezTo>
                    <a:pt x="44" y="142"/>
                    <a:pt x="44" y="142"/>
                    <a:pt x="44" y="142"/>
                  </a:cubicBezTo>
                  <a:cubicBezTo>
                    <a:pt x="44" y="142"/>
                    <a:pt x="44" y="142"/>
                    <a:pt x="44" y="142"/>
                  </a:cubicBezTo>
                  <a:cubicBezTo>
                    <a:pt x="44" y="142"/>
                    <a:pt x="44" y="142"/>
                    <a:pt x="44" y="142"/>
                  </a:cubicBezTo>
                  <a:cubicBezTo>
                    <a:pt x="43" y="142"/>
                    <a:pt x="43" y="142"/>
                    <a:pt x="43" y="142"/>
                  </a:cubicBezTo>
                  <a:close/>
                  <a:moveTo>
                    <a:pt x="47" y="135"/>
                  </a:moveTo>
                  <a:cubicBezTo>
                    <a:pt x="47" y="135"/>
                    <a:pt x="47" y="135"/>
                    <a:pt x="47" y="135"/>
                  </a:cubicBezTo>
                  <a:cubicBezTo>
                    <a:pt x="47" y="136"/>
                    <a:pt x="47" y="136"/>
                    <a:pt x="47" y="136"/>
                  </a:cubicBezTo>
                  <a:cubicBezTo>
                    <a:pt x="47" y="136"/>
                    <a:pt x="47" y="136"/>
                    <a:pt x="47" y="136"/>
                  </a:cubicBezTo>
                  <a:cubicBezTo>
                    <a:pt x="48" y="137"/>
                    <a:pt x="48" y="137"/>
                    <a:pt x="48" y="137"/>
                  </a:cubicBezTo>
                  <a:cubicBezTo>
                    <a:pt x="48" y="137"/>
                    <a:pt x="48" y="137"/>
                    <a:pt x="48" y="137"/>
                  </a:cubicBezTo>
                  <a:cubicBezTo>
                    <a:pt x="48" y="136"/>
                    <a:pt x="48" y="136"/>
                    <a:pt x="48" y="136"/>
                  </a:cubicBezTo>
                  <a:cubicBezTo>
                    <a:pt x="48" y="136"/>
                    <a:pt x="48" y="136"/>
                    <a:pt x="48" y="136"/>
                  </a:cubicBezTo>
                  <a:cubicBezTo>
                    <a:pt x="48" y="135"/>
                    <a:pt x="48" y="135"/>
                    <a:pt x="48" y="135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47" y="135"/>
                    <a:pt x="47" y="135"/>
                    <a:pt x="47" y="135"/>
                  </a:cubicBezTo>
                  <a:cubicBezTo>
                    <a:pt x="47" y="135"/>
                    <a:pt x="47" y="135"/>
                    <a:pt x="47" y="135"/>
                  </a:cubicBezTo>
                  <a:close/>
                  <a:moveTo>
                    <a:pt x="50" y="133"/>
                  </a:moveTo>
                  <a:cubicBezTo>
                    <a:pt x="50" y="133"/>
                    <a:pt x="50" y="133"/>
                    <a:pt x="50" y="133"/>
                  </a:cubicBezTo>
                  <a:cubicBezTo>
                    <a:pt x="50" y="134"/>
                    <a:pt x="50" y="134"/>
                    <a:pt x="50" y="134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50" y="133"/>
                    <a:pt x="50" y="133"/>
                    <a:pt x="50" y="133"/>
                  </a:cubicBezTo>
                  <a:close/>
                  <a:moveTo>
                    <a:pt x="51" y="132"/>
                  </a:moveTo>
                  <a:cubicBezTo>
                    <a:pt x="51" y="133"/>
                    <a:pt x="51" y="133"/>
                    <a:pt x="51" y="133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1" y="132"/>
                    <a:pt x="51" y="132"/>
                    <a:pt x="51" y="132"/>
                  </a:cubicBezTo>
                  <a:cubicBezTo>
                    <a:pt x="51" y="132"/>
                    <a:pt x="51" y="132"/>
                    <a:pt x="51" y="132"/>
                  </a:cubicBezTo>
                  <a:close/>
                  <a:moveTo>
                    <a:pt x="55" y="132"/>
                  </a:moveTo>
                  <a:cubicBezTo>
                    <a:pt x="56" y="132"/>
                    <a:pt x="56" y="132"/>
                    <a:pt x="56" y="132"/>
                  </a:cubicBezTo>
                  <a:cubicBezTo>
                    <a:pt x="56" y="132"/>
                    <a:pt x="56" y="132"/>
                    <a:pt x="56" y="132"/>
                  </a:cubicBezTo>
                  <a:cubicBezTo>
                    <a:pt x="56" y="131"/>
                    <a:pt x="56" y="131"/>
                    <a:pt x="56" y="131"/>
                  </a:cubicBezTo>
                  <a:cubicBezTo>
                    <a:pt x="56" y="131"/>
                    <a:pt x="56" y="131"/>
                    <a:pt x="56" y="131"/>
                  </a:cubicBezTo>
                  <a:cubicBezTo>
                    <a:pt x="56" y="131"/>
                    <a:pt x="56" y="131"/>
                    <a:pt x="56" y="131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5" y="130"/>
                    <a:pt x="55" y="130"/>
                    <a:pt x="55" y="130"/>
                  </a:cubicBezTo>
                  <a:cubicBezTo>
                    <a:pt x="55" y="131"/>
                    <a:pt x="55" y="131"/>
                    <a:pt x="55" y="131"/>
                  </a:cubicBezTo>
                  <a:cubicBezTo>
                    <a:pt x="55" y="131"/>
                    <a:pt x="55" y="131"/>
                    <a:pt x="55" y="131"/>
                  </a:cubicBezTo>
                  <a:cubicBezTo>
                    <a:pt x="55" y="131"/>
                    <a:pt x="55" y="131"/>
                    <a:pt x="55" y="131"/>
                  </a:cubicBezTo>
                  <a:cubicBezTo>
                    <a:pt x="55" y="132"/>
                    <a:pt x="55" y="132"/>
                    <a:pt x="55" y="132"/>
                  </a:cubicBezTo>
                  <a:cubicBezTo>
                    <a:pt x="55" y="132"/>
                    <a:pt x="55" y="132"/>
                    <a:pt x="55" y="132"/>
                  </a:cubicBezTo>
                  <a:cubicBezTo>
                    <a:pt x="55" y="132"/>
                    <a:pt x="55" y="132"/>
                    <a:pt x="55" y="132"/>
                  </a:cubicBezTo>
                  <a:close/>
                  <a:moveTo>
                    <a:pt x="57" y="132"/>
                  </a:moveTo>
                  <a:cubicBezTo>
                    <a:pt x="57" y="131"/>
                    <a:pt x="57" y="131"/>
                    <a:pt x="57" y="131"/>
                  </a:cubicBezTo>
                  <a:cubicBezTo>
                    <a:pt x="57" y="131"/>
                    <a:pt x="57" y="131"/>
                    <a:pt x="57" y="131"/>
                  </a:cubicBezTo>
                  <a:cubicBezTo>
                    <a:pt x="57" y="131"/>
                    <a:pt x="57" y="131"/>
                    <a:pt x="57" y="131"/>
                  </a:cubicBezTo>
                  <a:cubicBezTo>
                    <a:pt x="57" y="132"/>
                    <a:pt x="57" y="132"/>
                    <a:pt x="57" y="132"/>
                  </a:cubicBezTo>
                  <a:cubicBezTo>
                    <a:pt x="57" y="132"/>
                    <a:pt x="57" y="132"/>
                    <a:pt x="57" y="132"/>
                  </a:cubicBezTo>
                  <a:cubicBezTo>
                    <a:pt x="57" y="132"/>
                    <a:pt x="57" y="132"/>
                    <a:pt x="57" y="132"/>
                  </a:cubicBezTo>
                  <a:close/>
                  <a:moveTo>
                    <a:pt x="92" y="112"/>
                  </a:move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ubicBezTo>
                    <a:pt x="92" y="112"/>
                    <a:pt x="92" y="112"/>
                    <a:pt x="92" y="112"/>
                  </a:cubicBezTo>
                  <a:close/>
                  <a:moveTo>
                    <a:pt x="86" y="107"/>
                  </a:moveTo>
                  <a:cubicBezTo>
                    <a:pt x="86" y="107"/>
                    <a:pt x="86" y="107"/>
                    <a:pt x="86" y="107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6" y="107"/>
                    <a:pt x="86" y="107"/>
                    <a:pt x="86" y="107"/>
                  </a:cubicBezTo>
                  <a:cubicBezTo>
                    <a:pt x="86" y="107"/>
                    <a:pt x="86" y="107"/>
                    <a:pt x="86" y="107"/>
                  </a:cubicBezTo>
                  <a:close/>
                  <a:moveTo>
                    <a:pt x="83" y="105"/>
                  </a:moveTo>
                  <a:cubicBezTo>
                    <a:pt x="83" y="105"/>
                    <a:pt x="83" y="105"/>
                    <a:pt x="83" y="105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83" y="105"/>
                    <a:pt x="83" y="105"/>
                    <a:pt x="83" y="105"/>
                  </a:cubicBezTo>
                  <a:close/>
                  <a:moveTo>
                    <a:pt x="88" y="103"/>
                  </a:moveTo>
                  <a:cubicBezTo>
                    <a:pt x="88" y="104"/>
                    <a:pt x="88" y="104"/>
                    <a:pt x="88" y="104"/>
                  </a:cubicBezTo>
                  <a:cubicBezTo>
                    <a:pt x="89" y="104"/>
                    <a:pt x="89" y="104"/>
                    <a:pt x="89" y="104"/>
                  </a:cubicBezTo>
                  <a:cubicBezTo>
                    <a:pt x="89" y="104"/>
                    <a:pt x="89" y="104"/>
                    <a:pt x="89" y="104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88" y="103"/>
                    <a:pt x="88" y="103"/>
                    <a:pt x="88" y="103"/>
                  </a:cubicBezTo>
                  <a:close/>
                  <a:moveTo>
                    <a:pt x="92" y="92"/>
                  </a:moveTo>
                  <a:cubicBezTo>
                    <a:pt x="92" y="93"/>
                    <a:pt x="92" y="93"/>
                    <a:pt x="92" y="93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94" y="96"/>
                    <a:pt x="94" y="96"/>
                    <a:pt x="94" y="96"/>
                  </a:cubicBezTo>
                  <a:cubicBezTo>
                    <a:pt x="95" y="96"/>
                    <a:pt x="95" y="96"/>
                    <a:pt x="95" y="96"/>
                  </a:cubicBezTo>
                  <a:cubicBezTo>
                    <a:pt x="95" y="96"/>
                    <a:pt x="95" y="96"/>
                    <a:pt x="95" y="96"/>
                  </a:cubicBezTo>
                  <a:cubicBezTo>
                    <a:pt x="95" y="97"/>
                    <a:pt x="95" y="97"/>
                    <a:pt x="95" y="97"/>
                  </a:cubicBezTo>
                  <a:cubicBezTo>
                    <a:pt x="96" y="97"/>
                    <a:pt x="96" y="97"/>
                    <a:pt x="96" y="97"/>
                  </a:cubicBezTo>
                  <a:cubicBezTo>
                    <a:pt x="96" y="97"/>
                    <a:pt x="96" y="97"/>
                    <a:pt x="96" y="97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95" y="95"/>
                    <a:pt x="95" y="95"/>
                    <a:pt x="95" y="95"/>
                  </a:cubicBezTo>
                  <a:cubicBezTo>
                    <a:pt x="95" y="95"/>
                    <a:pt x="95" y="95"/>
                    <a:pt x="95" y="95"/>
                  </a:cubicBezTo>
                  <a:cubicBezTo>
                    <a:pt x="95" y="95"/>
                    <a:pt x="95" y="95"/>
                    <a:pt x="95" y="95"/>
                  </a:cubicBezTo>
                  <a:cubicBezTo>
                    <a:pt x="95" y="95"/>
                    <a:pt x="95" y="95"/>
                    <a:pt x="95" y="95"/>
                  </a:cubicBezTo>
                  <a:cubicBezTo>
                    <a:pt x="95" y="95"/>
                    <a:pt x="95" y="95"/>
                    <a:pt x="95" y="95"/>
                  </a:cubicBezTo>
                  <a:cubicBezTo>
                    <a:pt x="96" y="95"/>
                    <a:pt x="96" y="95"/>
                    <a:pt x="96" y="95"/>
                  </a:cubicBezTo>
                  <a:cubicBezTo>
                    <a:pt x="96" y="95"/>
                    <a:pt x="96" y="95"/>
                    <a:pt x="96" y="95"/>
                  </a:cubicBezTo>
                  <a:cubicBezTo>
                    <a:pt x="97" y="95"/>
                    <a:pt x="97" y="95"/>
                    <a:pt x="97" y="95"/>
                  </a:cubicBezTo>
                  <a:cubicBezTo>
                    <a:pt x="97" y="95"/>
                    <a:pt x="97" y="95"/>
                    <a:pt x="97" y="95"/>
                  </a:cubicBezTo>
                  <a:cubicBezTo>
                    <a:pt x="97" y="95"/>
                    <a:pt x="97" y="95"/>
                    <a:pt x="97" y="95"/>
                  </a:cubicBezTo>
                  <a:cubicBezTo>
                    <a:pt x="97" y="94"/>
                    <a:pt x="97" y="94"/>
                    <a:pt x="97" y="94"/>
                  </a:cubicBezTo>
                  <a:cubicBezTo>
                    <a:pt x="95" y="94"/>
                    <a:pt x="95" y="94"/>
                    <a:pt x="95" y="94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94" y="93"/>
                    <a:pt x="94" y="93"/>
                    <a:pt x="94" y="93"/>
                  </a:cubicBezTo>
                  <a:cubicBezTo>
                    <a:pt x="93" y="92"/>
                    <a:pt x="93" y="92"/>
                    <a:pt x="93" y="92"/>
                  </a:cubicBezTo>
                  <a:cubicBezTo>
                    <a:pt x="93" y="92"/>
                    <a:pt x="93" y="92"/>
                    <a:pt x="93" y="92"/>
                  </a:cubicBezTo>
                  <a:cubicBezTo>
                    <a:pt x="93" y="92"/>
                    <a:pt x="93" y="92"/>
                    <a:pt x="93" y="92"/>
                  </a:cubicBezTo>
                  <a:cubicBezTo>
                    <a:pt x="92" y="92"/>
                    <a:pt x="92" y="92"/>
                    <a:pt x="92" y="92"/>
                  </a:cubicBezTo>
                  <a:cubicBezTo>
                    <a:pt x="92" y="92"/>
                    <a:pt x="92" y="92"/>
                    <a:pt x="92" y="92"/>
                  </a:cubicBezTo>
                  <a:close/>
                  <a:moveTo>
                    <a:pt x="91" y="93"/>
                  </a:moveTo>
                  <a:cubicBezTo>
                    <a:pt x="91" y="92"/>
                    <a:pt x="91" y="92"/>
                    <a:pt x="91" y="92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1" y="92"/>
                    <a:pt x="91" y="92"/>
                    <a:pt x="91" y="92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1" y="93"/>
                    <a:pt x="91" y="93"/>
                    <a:pt x="91" y="93"/>
                  </a:cubicBezTo>
                  <a:close/>
                  <a:moveTo>
                    <a:pt x="92" y="92"/>
                  </a:moveTo>
                  <a:cubicBezTo>
                    <a:pt x="92" y="92"/>
                    <a:pt x="92" y="92"/>
                    <a:pt x="92" y="92"/>
                  </a:cubicBezTo>
                  <a:cubicBezTo>
                    <a:pt x="93" y="92"/>
                    <a:pt x="93" y="92"/>
                    <a:pt x="93" y="92"/>
                  </a:cubicBezTo>
                  <a:cubicBezTo>
                    <a:pt x="94" y="92"/>
                    <a:pt x="94" y="92"/>
                    <a:pt x="94" y="92"/>
                  </a:cubicBezTo>
                  <a:cubicBezTo>
                    <a:pt x="94" y="92"/>
                    <a:pt x="94" y="92"/>
                    <a:pt x="94" y="92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8" y="92"/>
                    <a:pt x="98" y="92"/>
                    <a:pt x="98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6" y="92"/>
                    <a:pt x="96" y="92"/>
                    <a:pt x="96" y="92"/>
                  </a:cubicBezTo>
                  <a:cubicBezTo>
                    <a:pt x="96" y="91"/>
                    <a:pt x="96" y="91"/>
                    <a:pt x="96" y="91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4" y="91"/>
                    <a:pt x="94" y="91"/>
                    <a:pt x="94" y="91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2" y="91"/>
                    <a:pt x="92" y="92"/>
                    <a:pt x="92" y="92"/>
                  </a:cubicBezTo>
                  <a:close/>
                  <a:moveTo>
                    <a:pt x="89" y="90"/>
                  </a:moveTo>
                  <a:cubicBezTo>
                    <a:pt x="90" y="90"/>
                    <a:pt x="90" y="90"/>
                    <a:pt x="90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6" y="91"/>
                    <a:pt x="96" y="91"/>
                    <a:pt x="96" y="91"/>
                  </a:cubicBezTo>
                  <a:cubicBezTo>
                    <a:pt x="96" y="91"/>
                    <a:pt x="96" y="91"/>
                    <a:pt x="96" y="91"/>
                  </a:cubicBezTo>
                  <a:cubicBezTo>
                    <a:pt x="95" y="91"/>
                    <a:pt x="95" y="91"/>
                    <a:pt x="95" y="91"/>
                  </a:cubicBezTo>
                  <a:cubicBezTo>
                    <a:pt x="94" y="91"/>
                    <a:pt x="94" y="91"/>
                    <a:pt x="94" y="91"/>
                  </a:cubicBezTo>
                  <a:cubicBezTo>
                    <a:pt x="93" y="90"/>
                    <a:pt x="93" y="90"/>
                    <a:pt x="93" y="90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93" y="90"/>
                    <a:pt x="93" y="90"/>
                    <a:pt x="93" y="90"/>
                  </a:cubicBezTo>
                  <a:cubicBezTo>
                    <a:pt x="94" y="90"/>
                    <a:pt x="94" y="90"/>
                    <a:pt x="94" y="90"/>
                  </a:cubicBezTo>
                  <a:cubicBezTo>
                    <a:pt x="94" y="90"/>
                    <a:pt x="94" y="90"/>
                    <a:pt x="94" y="90"/>
                  </a:cubicBezTo>
                  <a:cubicBezTo>
                    <a:pt x="94" y="90"/>
                    <a:pt x="94" y="90"/>
                    <a:pt x="94" y="90"/>
                  </a:cubicBezTo>
                  <a:cubicBezTo>
                    <a:pt x="93" y="89"/>
                    <a:pt x="93" y="89"/>
                    <a:pt x="93" y="89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0" y="89"/>
                    <a:pt x="90" y="89"/>
                    <a:pt x="90" y="89"/>
                  </a:cubicBezTo>
                  <a:cubicBezTo>
                    <a:pt x="89" y="90"/>
                    <a:pt x="89" y="90"/>
                    <a:pt x="89" y="90"/>
                  </a:cubicBezTo>
                  <a:close/>
                  <a:moveTo>
                    <a:pt x="98" y="91"/>
                  </a:moveTo>
                  <a:cubicBezTo>
                    <a:pt x="99" y="91"/>
                    <a:pt x="99" y="91"/>
                    <a:pt x="99" y="91"/>
                  </a:cubicBezTo>
                  <a:cubicBezTo>
                    <a:pt x="99" y="91"/>
                    <a:pt x="99" y="91"/>
                    <a:pt x="99" y="91"/>
                  </a:cubicBezTo>
                  <a:cubicBezTo>
                    <a:pt x="99" y="91"/>
                    <a:pt x="99" y="91"/>
                    <a:pt x="99" y="91"/>
                  </a:cubicBezTo>
                  <a:cubicBezTo>
                    <a:pt x="99" y="91"/>
                    <a:pt x="99" y="91"/>
                    <a:pt x="99" y="91"/>
                  </a:cubicBezTo>
                  <a:cubicBezTo>
                    <a:pt x="98" y="91"/>
                    <a:pt x="98" y="91"/>
                    <a:pt x="98" y="91"/>
                  </a:cubicBezTo>
                  <a:close/>
                  <a:moveTo>
                    <a:pt x="99" y="82"/>
                  </a:moveTo>
                  <a:cubicBezTo>
                    <a:pt x="98" y="83"/>
                    <a:pt x="98" y="83"/>
                    <a:pt x="98" y="83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101" y="85"/>
                    <a:pt x="101" y="85"/>
                    <a:pt x="101" y="85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2" y="84"/>
                    <a:pt x="102" y="84"/>
                    <a:pt x="102" y="84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1" y="82"/>
                    <a:pt x="101" y="82"/>
                    <a:pt x="101" y="82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99" y="82"/>
                    <a:pt x="99" y="82"/>
                    <a:pt x="99" y="82"/>
                  </a:cubicBezTo>
                  <a:close/>
                  <a:moveTo>
                    <a:pt x="104" y="82"/>
                  </a:moveTo>
                  <a:cubicBezTo>
                    <a:pt x="105" y="82"/>
                    <a:pt x="105" y="82"/>
                    <a:pt x="105" y="82"/>
                  </a:cubicBezTo>
                  <a:cubicBezTo>
                    <a:pt x="105" y="81"/>
                    <a:pt x="105" y="81"/>
                    <a:pt x="105" y="81"/>
                  </a:cubicBezTo>
                  <a:cubicBezTo>
                    <a:pt x="105" y="81"/>
                    <a:pt x="105" y="81"/>
                    <a:pt x="105" y="81"/>
                  </a:cubicBezTo>
                  <a:cubicBezTo>
                    <a:pt x="105" y="81"/>
                    <a:pt x="105" y="81"/>
                    <a:pt x="105" y="81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4" y="82"/>
                    <a:pt x="104" y="82"/>
                    <a:pt x="104" y="82"/>
                  </a:cubicBezTo>
                  <a:close/>
                  <a:moveTo>
                    <a:pt x="102" y="79"/>
                  </a:moveTo>
                  <a:cubicBezTo>
                    <a:pt x="102" y="79"/>
                    <a:pt x="102" y="79"/>
                    <a:pt x="102" y="79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03" y="80"/>
                    <a:pt x="103" y="80"/>
                    <a:pt x="103" y="80"/>
                  </a:cubicBezTo>
                  <a:cubicBezTo>
                    <a:pt x="103" y="80"/>
                    <a:pt x="103" y="80"/>
                    <a:pt x="103" y="80"/>
                  </a:cubicBezTo>
                  <a:cubicBezTo>
                    <a:pt x="103" y="79"/>
                    <a:pt x="103" y="79"/>
                    <a:pt x="103" y="79"/>
                  </a:cubicBezTo>
                  <a:cubicBezTo>
                    <a:pt x="103" y="79"/>
                    <a:pt x="103" y="79"/>
                    <a:pt x="103" y="79"/>
                  </a:cubicBezTo>
                  <a:cubicBezTo>
                    <a:pt x="102" y="79"/>
                    <a:pt x="102" y="79"/>
                    <a:pt x="102" y="79"/>
                  </a:cubicBezTo>
                  <a:cubicBezTo>
                    <a:pt x="102" y="79"/>
                    <a:pt x="102" y="79"/>
                    <a:pt x="102" y="79"/>
                  </a:cubicBezTo>
                  <a:close/>
                  <a:moveTo>
                    <a:pt x="106" y="76"/>
                  </a:moveTo>
                  <a:cubicBezTo>
                    <a:pt x="106" y="78"/>
                    <a:pt x="106" y="78"/>
                    <a:pt x="106" y="78"/>
                  </a:cubicBezTo>
                  <a:cubicBezTo>
                    <a:pt x="105" y="78"/>
                    <a:pt x="105" y="78"/>
                    <a:pt x="105" y="78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106" y="79"/>
                    <a:pt x="106" y="79"/>
                    <a:pt x="106" y="79"/>
                  </a:cubicBezTo>
                  <a:cubicBezTo>
                    <a:pt x="107" y="79"/>
                    <a:pt x="107" y="79"/>
                    <a:pt x="107" y="79"/>
                  </a:cubicBezTo>
                  <a:cubicBezTo>
                    <a:pt x="107" y="79"/>
                    <a:pt x="107" y="79"/>
                    <a:pt x="107" y="79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8" y="79"/>
                    <a:pt x="108" y="79"/>
                    <a:pt x="108" y="79"/>
                  </a:cubicBezTo>
                  <a:cubicBezTo>
                    <a:pt x="109" y="79"/>
                    <a:pt x="109" y="79"/>
                    <a:pt x="109" y="79"/>
                  </a:cubicBezTo>
                  <a:cubicBezTo>
                    <a:pt x="109" y="78"/>
                    <a:pt x="109" y="78"/>
                    <a:pt x="109" y="78"/>
                  </a:cubicBezTo>
                  <a:cubicBezTo>
                    <a:pt x="108" y="78"/>
                    <a:pt x="108" y="78"/>
                    <a:pt x="108" y="78"/>
                  </a:cubicBezTo>
                  <a:cubicBezTo>
                    <a:pt x="108" y="78"/>
                    <a:pt x="108" y="78"/>
                    <a:pt x="108" y="78"/>
                  </a:cubicBezTo>
                  <a:cubicBezTo>
                    <a:pt x="108" y="78"/>
                    <a:pt x="108" y="78"/>
                    <a:pt x="108" y="78"/>
                  </a:cubicBezTo>
                  <a:cubicBezTo>
                    <a:pt x="108" y="78"/>
                    <a:pt x="108" y="78"/>
                    <a:pt x="108" y="78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08" y="76"/>
                    <a:pt x="108" y="76"/>
                    <a:pt x="108" y="76"/>
                  </a:cubicBezTo>
                  <a:cubicBezTo>
                    <a:pt x="108" y="76"/>
                    <a:pt x="108" y="76"/>
                    <a:pt x="108" y="76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06" y="76"/>
                    <a:pt x="106" y="76"/>
                    <a:pt x="106" y="76"/>
                  </a:cubicBezTo>
                  <a:cubicBezTo>
                    <a:pt x="106" y="76"/>
                    <a:pt x="106" y="76"/>
                    <a:pt x="106" y="76"/>
                  </a:cubicBezTo>
                  <a:cubicBezTo>
                    <a:pt x="106" y="76"/>
                    <a:pt x="106" y="76"/>
                    <a:pt x="106" y="76"/>
                  </a:cubicBezTo>
                  <a:close/>
                  <a:moveTo>
                    <a:pt x="106" y="67"/>
                  </a:moveTo>
                  <a:cubicBezTo>
                    <a:pt x="106" y="67"/>
                    <a:pt x="106" y="67"/>
                    <a:pt x="106" y="67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106" y="70"/>
                    <a:pt x="106" y="70"/>
                    <a:pt x="106" y="70"/>
                  </a:cubicBezTo>
                  <a:cubicBezTo>
                    <a:pt x="106" y="71"/>
                    <a:pt x="106" y="71"/>
                    <a:pt x="106" y="71"/>
                  </a:cubicBezTo>
                  <a:cubicBezTo>
                    <a:pt x="106" y="71"/>
                    <a:pt x="106" y="71"/>
                    <a:pt x="106" y="71"/>
                  </a:cubicBezTo>
                  <a:cubicBezTo>
                    <a:pt x="106" y="72"/>
                    <a:pt x="106" y="72"/>
                    <a:pt x="106" y="72"/>
                  </a:cubicBezTo>
                  <a:cubicBezTo>
                    <a:pt x="106" y="72"/>
                    <a:pt x="106" y="72"/>
                    <a:pt x="106" y="72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07" y="71"/>
                    <a:pt x="107" y="71"/>
                    <a:pt x="107" y="71"/>
                  </a:cubicBezTo>
                  <a:cubicBezTo>
                    <a:pt x="107" y="71"/>
                    <a:pt x="107" y="71"/>
                    <a:pt x="107" y="71"/>
                  </a:cubicBezTo>
                  <a:cubicBezTo>
                    <a:pt x="107" y="70"/>
                    <a:pt x="107" y="70"/>
                    <a:pt x="107" y="70"/>
                  </a:cubicBezTo>
                  <a:cubicBezTo>
                    <a:pt x="107" y="69"/>
                    <a:pt x="107" y="69"/>
                    <a:pt x="107" y="69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7"/>
                    <a:pt x="107" y="67"/>
                    <a:pt x="107" y="67"/>
                  </a:cubicBezTo>
                  <a:cubicBezTo>
                    <a:pt x="106" y="67"/>
                    <a:pt x="106" y="67"/>
                    <a:pt x="106" y="67"/>
                  </a:cubicBezTo>
                  <a:close/>
                  <a:moveTo>
                    <a:pt x="102" y="68"/>
                  </a:moveTo>
                  <a:cubicBezTo>
                    <a:pt x="102" y="69"/>
                    <a:pt x="102" y="69"/>
                    <a:pt x="102" y="69"/>
                  </a:cubicBezTo>
                  <a:cubicBezTo>
                    <a:pt x="102" y="69"/>
                    <a:pt x="102" y="69"/>
                    <a:pt x="102" y="69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3" y="68"/>
                    <a:pt x="103" y="68"/>
                    <a:pt x="103" y="68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102" y="68"/>
                    <a:pt x="102" y="68"/>
                    <a:pt x="102" y="68"/>
                  </a:cubicBezTo>
                  <a:close/>
                  <a:moveTo>
                    <a:pt x="101" y="67"/>
                  </a:moveTo>
                  <a:cubicBezTo>
                    <a:pt x="102" y="68"/>
                    <a:pt x="102" y="68"/>
                    <a:pt x="102" y="68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101" y="67"/>
                    <a:pt x="101" y="67"/>
                    <a:pt x="101" y="67"/>
                  </a:cubicBezTo>
                  <a:cubicBezTo>
                    <a:pt x="101" y="67"/>
                    <a:pt x="101" y="67"/>
                    <a:pt x="101" y="67"/>
                  </a:cubicBezTo>
                  <a:close/>
                  <a:moveTo>
                    <a:pt x="105" y="58"/>
                  </a:moveTo>
                  <a:cubicBezTo>
                    <a:pt x="105" y="58"/>
                    <a:pt x="105" y="58"/>
                    <a:pt x="105" y="58"/>
                  </a:cubicBezTo>
                  <a:cubicBezTo>
                    <a:pt x="106" y="59"/>
                    <a:pt x="106" y="59"/>
                    <a:pt x="106" y="59"/>
                  </a:cubicBezTo>
                  <a:cubicBezTo>
                    <a:pt x="106" y="59"/>
                    <a:pt x="106" y="59"/>
                    <a:pt x="106" y="59"/>
                  </a:cubicBezTo>
                  <a:cubicBezTo>
                    <a:pt x="106" y="58"/>
                    <a:pt x="106" y="58"/>
                    <a:pt x="106" y="58"/>
                  </a:cubicBezTo>
                  <a:cubicBezTo>
                    <a:pt x="106" y="58"/>
                    <a:pt x="106" y="58"/>
                    <a:pt x="106" y="58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5" y="58"/>
                    <a:pt x="105" y="58"/>
                    <a:pt x="105" y="58"/>
                  </a:cubicBezTo>
                  <a:close/>
                  <a:moveTo>
                    <a:pt x="109" y="60"/>
                  </a:move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59"/>
                    <a:pt x="109" y="59"/>
                    <a:pt x="109" y="59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09" y="59"/>
                    <a:pt x="109" y="59"/>
                    <a:pt x="109" y="59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09" y="60"/>
                    <a:pt x="109" y="60"/>
                    <a:pt x="109" y="60"/>
                  </a:cubicBezTo>
                  <a:close/>
                  <a:moveTo>
                    <a:pt x="107" y="57"/>
                  </a:moveTo>
                  <a:cubicBezTo>
                    <a:pt x="107" y="57"/>
                    <a:pt x="107" y="57"/>
                    <a:pt x="107" y="57"/>
                  </a:cubicBezTo>
                  <a:cubicBezTo>
                    <a:pt x="107" y="57"/>
                    <a:pt x="107" y="57"/>
                    <a:pt x="107" y="57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07" y="57"/>
                    <a:pt x="107" y="57"/>
                    <a:pt x="107" y="57"/>
                  </a:cubicBezTo>
                  <a:close/>
                  <a:moveTo>
                    <a:pt x="107" y="55"/>
                  </a:moveTo>
                  <a:cubicBezTo>
                    <a:pt x="107" y="55"/>
                    <a:pt x="107" y="55"/>
                    <a:pt x="107" y="55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108" y="55"/>
                    <a:pt x="108" y="55"/>
                    <a:pt x="108" y="55"/>
                  </a:cubicBezTo>
                  <a:cubicBezTo>
                    <a:pt x="107" y="55"/>
                    <a:pt x="107" y="55"/>
                    <a:pt x="107" y="55"/>
                  </a:cubicBezTo>
                  <a:close/>
                  <a:moveTo>
                    <a:pt x="110" y="48"/>
                  </a:moveTo>
                  <a:cubicBezTo>
                    <a:pt x="110" y="49"/>
                    <a:pt x="110" y="49"/>
                    <a:pt x="110" y="49"/>
                  </a:cubicBezTo>
                  <a:cubicBezTo>
                    <a:pt x="110" y="49"/>
                    <a:pt x="110" y="49"/>
                    <a:pt x="110" y="49"/>
                  </a:cubicBezTo>
                  <a:cubicBezTo>
                    <a:pt x="111" y="49"/>
                    <a:pt x="111" y="49"/>
                    <a:pt x="111" y="49"/>
                  </a:cubicBezTo>
                  <a:cubicBezTo>
                    <a:pt x="111" y="48"/>
                    <a:pt x="111" y="48"/>
                    <a:pt x="111" y="48"/>
                  </a:cubicBezTo>
                  <a:cubicBezTo>
                    <a:pt x="111" y="47"/>
                    <a:pt x="111" y="47"/>
                    <a:pt x="111" y="47"/>
                  </a:cubicBezTo>
                  <a:cubicBezTo>
                    <a:pt x="111" y="47"/>
                    <a:pt x="111" y="47"/>
                    <a:pt x="111" y="47"/>
                  </a:cubicBezTo>
                  <a:cubicBezTo>
                    <a:pt x="111" y="47"/>
                    <a:pt x="111" y="47"/>
                    <a:pt x="111" y="47"/>
                  </a:cubicBezTo>
                  <a:cubicBezTo>
                    <a:pt x="110" y="47"/>
                    <a:pt x="110" y="47"/>
                    <a:pt x="110" y="47"/>
                  </a:cubicBezTo>
                  <a:cubicBezTo>
                    <a:pt x="110" y="47"/>
                    <a:pt x="110" y="47"/>
                    <a:pt x="110" y="47"/>
                  </a:cubicBezTo>
                  <a:cubicBezTo>
                    <a:pt x="110" y="48"/>
                    <a:pt x="110" y="48"/>
                    <a:pt x="110" y="48"/>
                  </a:cubicBezTo>
                  <a:close/>
                  <a:moveTo>
                    <a:pt x="108" y="40"/>
                  </a:moveTo>
                  <a:cubicBezTo>
                    <a:pt x="108" y="40"/>
                    <a:pt x="108" y="40"/>
                    <a:pt x="108" y="40"/>
                  </a:cubicBezTo>
                  <a:cubicBezTo>
                    <a:pt x="109" y="40"/>
                    <a:pt x="109" y="40"/>
                    <a:pt x="109" y="40"/>
                  </a:cubicBezTo>
                  <a:cubicBezTo>
                    <a:pt x="109" y="40"/>
                    <a:pt x="109" y="40"/>
                    <a:pt x="109" y="40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8" y="40"/>
                    <a:pt x="108" y="40"/>
                    <a:pt x="108" y="40"/>
                  </a:cubicBezTo>
                  <a:close/>
                  <a:moveTo>
                    <a:pt x="114" y="24"/>
                  </a:moveTo>
                  <a:cubicBezTo>
                    <a:pt x="115" y="23"/>
                    <a:pt x="115" y="23"/>
                    <a:pt x="115" y="23"/>
                  </a:cubicBezTo>
                  <a:cubicBezTo>
                    <a:pt x="115" y="23"/>
                    <a:pt x="115" y="23"/>
                    <a:pt x="115" y="23"/>
                  </a:cubicBezTo>
                  <a:cubicBezTo>
                    <a:pt x="115" y="22"/>
                    <a:pt x="115" y="22"/>
                    <a:pt x="115" y="22"/>
                  </a:cubicBezTo>
                  <a:cubicBezTo>
                    <a:pt x="115" y="21"/>
                    <a:pt x="115" y="21"/>
                    <a:pt x="115" y="21"/>
                  </a:cubicBezTo>
                  <a:cubicBezTo>
                    <a:pt x="115" y="21"/>
                    <a:pt x="115" y="21"/>
                    <a:pt x="115" y="21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4" y="22"/>
                    <a:pt x="114" y="22"/>
                    <a:pt x="114" y="22"/>
                  </a:cubicBezTo>
                  <a:cubicBezTo>
                    <a:pt x="114" y="22"/>
                    <a:pt x="114" y="22"/>
                    <a:pt x="114" y="22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114" y="24"/>
                    <a:pt x="114" y="24"/>
                    <a:pt x="114" y="24"/>
                  </a:cubicBezTo>
                  <a:close/>
                  <a:moveTo>
                    <a:pt x="113" y="25"/>
                  </a:moveTo>
                  <a:cubicBezTo>
                    <a:pt x="113" y="25"/>
                    <a:pt x="113" y="26"/>
                    <a:pt x="113" y="26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3" y="24"/>
                    <a:pt x="113" y="24"/>
                    <a:pt x="113" y="24"/>
                  </a:cubicBezTo>
                  <a:cubicBezTo>
                    <a:pt x="112" y="24"/>
                    <a:pt x="112" y="24"/>
                    <a:pt x="112" y="24"/>
                  </a:cubicBezTo>
                  <a:cubicBezTo>
                    <a:pt x="112" y="25"/>
                    <a:pt x="112" y="25"/>
                    <a:pt x="112" y="25"/>
                  </a:cubicBezTo>
                  <a:cubicBezTo>
                    <a:pt x="113" y="25"/>
                    <a:pt x="113" y="25"/>
                    <a:pt x="113" y="25"/>
                  </a:cubicBezTo>
                  <a:close/>
                  <a:moveTo>
                    <a:pt x="111" y="24"/>
                  </a:moveTo>
                  <a:cubicBezTo>
                    <a:pt x="112" y="24"/>
                    <a:pt x="112" y="24"/>
                    <a:pt x="112" y="24"/>
                  </a:cubicBezTo>
                  <a:cubicBezTo>
                    <a:pt x="112" y="24"/>
                    <a:pt x="112" y="24"/>
                    <a:pt x="112" y="24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2" y="22"/>
                    <a:pt x="112" y="22"/>
                    <a:pt x="112" y="22"/>
                  </a:cubicBezTo>
                  <a:cubicBezTo>
                    <a:pt x="112" y="22"/>
                    <a:pt x="112" y="22"/>
                    <a:pt x="112" y="22"/>
                  </a:cubicBezTo>
                  <a:cubicBezTo>
                    <a:pt x="112" y="22"/>
                    <a:pt x="112" y="22"/>
                    <a:pt x="112" y="22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112" y="23"/>
                    <a:pt x="112" y="23"/>
                    <a:pt x="112" y="23"/>
                  </a:cubicBezTo>
                  <a:cubicBezTo>
                    <a:pt x="111" y="24"/>
                    <a:pt x="111" y="24"/>
                    <a:pt x="111" y="24"/>
                  </a:cubicBezTo>
                  <a:close/>
                  <a:moveTo>
                    <a:pt x="81" y="2"/>
                  </a:moveTo>
                  <a:cubicBezTo>
                    <a:pt x="81" y="2"/>
                    <a:pt x="81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lose/>
                  <a:moveTo>
                    <a:pt x="81" y="3"/>
                  </a:moveTo>
                  <a:cubicBezTo>
                    <a:pt x="81" y="3"/>
                    <a:pt x="81" y="3"/>
                    <a:pt x="81" y="3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81" y="3"/>
                    <a:pt x="81" y="3"/>
                    <a:pt x="81" y="3"/>
                  </a:cubicBezTo>
                  <a:close/>
                  <a:moveTo>
                    <a:pt x="78" y="3"/>
                  </a:moveTo>
                  <a:cubicBezTo>
                    <a:pt x="79" y="4"/>
                    <a:pt x="79" y="4"/>
                    <a:pt x="79" y="4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78" y="3"/>
                    <a:pt x="78" y="3"/>
                    <a:pt x="78" y="3"/>
                  </a:cubicBezTo>
                  <a:close/>
                  <a:moveTo>
                    <a:pt x="77" y="4"/>
                  </a:moveTo>
                  <a:cubicBezTo>
                    <a:pt x="77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lose/>
                  <a:moveTo>
                    <a:pt x="68" y="6"/>
                  </a:moveTo>
                  <a:cubicBezTo>
                    <a:pt x="68" y="7"/>
                    <a:pt x="68" y="7"/>
                    <a:pt x="68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lose/>
                  <a:moveTo>
                    <a:pt x="68" y="7"/>
                  </a:moveTo>
                  <a:cubicBezTo>
                    <a:pt x="68" y="8"/>
                    <a:pt x="68" y="8"/>
                    <a:pt x="68" y="8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8" y="7"/>
                    <a:pt x="68" y="7"/>
                    <a:pt x="68" y="7"/>
                  </a:cubicBezTo>
                  <a:close/>
                  <a:moveTo>
                    <a:pt x="65" y="7"/>
                  </a:moveTo>
                  <a:cubicBezTo>
                    <a:pt x="65" y="7"/>
                    <a:pt x="65" y="7"/>
                    <a:pt x="65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7"/>
                    <a:pt x="65" y="7"/>
                    <a:pt x="65" y="7"/>
                  </a:cubicBezTo>
                  <a:close/>
                  <a:moveTo>
                    <a:pt x="63" y="12"/>
                  </a:moveTo>
                  <a:cubicBezTo>
                    <a:pt x="63" y="12"/>
                    <a:pt x="63" y="12"/>
                    <a:pt x="63" y="1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64" y="12"/>
                    <a:pt x="64" y="12"/>
                    <a:pt x="64" y="12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2" y="10"/>
                    <a:pt x="62" y="10"/>
                    <a:pt x="62" y="10"/>
                  </a:cubicBezTo>
                  <a:cubicBezTo>
                    <a:pt x="62" y="11"/>
                    <a:pt x="62" y="11"/>
                    <a:pt x="62" y="11"/>
                  </a:cubicBezTo>
                  <a:cubicBezTo>
                    <a:pt x="63" y="11"/>
                    <a:pt x="63" y="11"/>
                    <a:pt x="63" y="11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12"/>
                    <a:pt x="63" y="12"/>
                    <a:pt x="63" y="12"/>
                  </a:cubicBezTo>
                  <a:close/>
                  <a:moveTo>
                    <a:pt x="64" y="18"/>
                  </a:moveTo>
                  <a:cubicBezTo>
                    <a:pt x="65" y="18"/>
                    <a:pt x="65" y="18"/>
                    <a:pt x="65" y="18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lose/>
                  <a:moveTo>
                    <a:pt x="64" y="18"/>
                  </a:moveTo>
                  <a:cubicBezTo>
                    <a:pt x="64" y="19"/>
                    <a:pt x="64" y="19"/>
                    <a:pt x="64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8"/>
                    <a:pt x="64" y="18"/>
                  </a:cubicBezTo>
                  <a:close/>
                  <a:moveTo>
                    <a:pt x="56" y="13"/>
                  </a:moveTo>
                  <a:cubicBezTo>
                    <a:pt x="56" y="12"/>
                    <a:pt x="56" y="12"/>
                    <a:pt x="56" y="12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13"/>
                    <a:pt x="56" y="13"/>
                    <a:pt x="56" y="13"/>
                  </a:cubicBezTo>
                  <a:close/>
                  <a:moveTo>
                    <a:pt x="54" y="16"/>
                  </a:moveTo>
                  <a:cubicBezTo>
                    <a:pt x="55" y="17"/>
                    <a:pt x="55" y="17"/>
                    <a:pt x="55" y="17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15"/>
                    <a:pt x="55" y="15"/>
                    <a:pt x="55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4"/>
                    <a:pt x="54" y="14"/>
                    <a:pt x="54" y="14"/>
                  </a:cubicBezTo>
                  <a:cubicBezTo>
                    <a:pt x="54" y="13"/>
                    <a:pt x="54" y="13"/>
                    <a:pt x="54" y="13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54" y="16"/>
                    <a:pt x="54" y="16"/>
                    <a:pt x="54" y="16"/>
                  </a:cubicBezTo>
                  <a:close/>
                  <a:moveTo>
                    <a:pt x="23" y="21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lose/>
                  <a:moveTo>
                    <a:pt x="3" y="47"/>
                  </a:moveTo>
                  <a:cubicBezTo>
                    <a:pt x="3" y="47"/>
                    <a:pt x="3" y="47"/>
                    <a:pt x="3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7"/>
                    <a:pt x="3" y="47"/>
                    <a:pt x="3" y="47"/>
                  </a:cubicBezTo>
                  <a:close/>
                  <a:moveTo>
                    <a:pt x="0" y="47"/>
                  </a:moveTo>
                  <a:cubicBezTo>
                    <a:pt x="1" y="47"/>
                    <a:pt x="1" y="47"/>
                    <a:pt x="1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7"/>
                    <a:pt x="0" y="47"/>
                    <a:pt x="0" y="47"/>
                  </a:cubicBezTo>
                  <a:close/>
                  <a:moveTo>
                    <a:pt x="22" y="71"/>
                  </a:moveTo>
                  <a:cubicBezTo>
                    <a:pt x="22" y="71"/>
                    <a:pt x="22" y="71"/>
                    <a:pt x="22" y="71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2" y="71"/>
                    <a:pt x="22" y="71"/>
                    <a:pt x="22" y="71"/>
                  </a:cubicBezTo>
                  <a:close/>
                  <a:moveTo>
                    <a:pt x="22" y="74"/>
                  </a:moveTo>
                  <a:cubicBezTo>
                    <a:pt x="23" y="74"/>
                    <a:pt x="23" y="74"/>
                    <a:pt x="23" y="74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5" y="74"/>
                    <a:pt x="25" y="74"/>
                    <a:pt x="25" y="74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2" y="74"/>
                    <a:pt x="22" y="74"/>
                    <a:pt x="22" y="74"/>
                  </a:cubicBezTo>
                  <a:close/>
                  <a:moveTo>
                    <a:pt x="23" y="74"/>
                  </a:moveTo>
                  <a:cubicBezTo>
                    <a:pt x="23" y="75"/>
                    <a:pt x="23" y="75"/>
                    <a:pt x="23" y="75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3" y="74"/>
                    <a:pt x="23" y="74"/>
                    <a:pt x="23" y="74"/>
                  </a:cubicBezTo>
                  <a:close/>
                  <a:moveTo>
                    <a:pt x="23" y="78"/>
                  </a:moveTo>
                  <a:cubicBezTo>
                    <a:pt x="23" y="78"/>
                    <a:pt x="23" y="78"/>
                    <a:pt x="23" y="78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3" y="78"/>
                    <a:pt x="23" y="78"/>
                    <a:pt x="23" y="78"/>
                  </a:cubicBezTo>
                  <a:close/>
                  <a:moveTo>
                    <a:pt x="23" y="80"/>
                  </a:moveTo>
                  <a:cubicBezTo>
                    <a:pt x="23" y="80"/>
                    <a:pt x="23" y="80"/>
                    <a:pt x="23" y="80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24" y="80"/>
                    <a:pt x="24" y="80"/>
                    <a:pt x="24" y="80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23" y="79"/>
                    <a:pt x="23" y="79"/>
                    <a:pt x="23" y="79"/>
                  </a:cubicBezTo>
                  <a:cubicBezTo>
                    <a:pt x="23" y="80"/>
                    <a:pt x="23" y="80"/>
                    <a:pt x="23" y="80"/>
                  </a:cubicBezTo>
                  <a:close/>
                  <a:moveTo>
                    <a:pt x="24" y="82"/>
                  </a:moveTo>
                  <a:cubicBezTo>
                    <a:pt x="24" y="82"/>
                    <a:pt x="24" y="82"/>
                    <a:pt x="24" y="82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4" y="81"/>
                    <a:pt x="24" y="81"/>
                    <a:pt x="24" y="81"/>
                  </a:cubicBezTo>
                  <a:cubicBezTo>
                    <a:pt x="24" y="82"/>
                    <a:pt x="24" y="82"/>
                    <a:pt x="24" y="82"/>
                  </a:cubicBezTo>
                  <a:close/>
                  <a:moveTo>
                    <a:pt x="24" y="83"/>
                  </a:moveTo>
                  <a:cubicBezTo>
                    <a:pt x="24" y="83"/>
                    <a:pt x="24" y="83"/>
                    <a:pt x="24" y="83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4" y="83"/>
                    <a:pt x="24" y="83"/>
                    <a:pt x="24" y="83"/>
                  </a:cubicBezTo>
                  <a:close/>
                  <a:moveTo>
                    <a:pt x="23" y="83"/>
                  </a:moveTo>
                  <a:cubicBezTo>
                    <a:pt x="23" y="83"/>
                    <a:pt x="23" y="83"/>
                    <a:pt x="23" y="83"/>
                  </a:cubicBezTo>
                  <a:cubicBezTo>
                    <a:pt x="23" y="82"/>
                    <a:pt x="23" y="82"/>
                    <a:pt x="23" y="82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lose/>
                  <a:moveTo>
                    <a:pt x="23" y="83"/>
                  </a:moveTo>
                  <a:cubicBezTo>
                    <a:pt x="24" y="83"/>
                    <a:pt x="24" y="83"/>
                    <a:pt x="24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lose/>
                  <a:moveTo>
                    <a:pt x="23" y="84"/>
                  </a:move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4"/>
                    <a:pt x="23" y="84"/>
                    <a:pt x="23" y="84"/>
                  </a:cubicBezTo>
                  <a:close/>
                  <a:moveTo>
                    <a:pt x="24" y="85"/>
                  </a:moveTo>
                  <a:cubicBezTo>
                    <a:pt x="24" y="84"/>
                    <a:pt x="24" y="84"/>
                    <a:pt x="24" y="84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4" y="85"/>
                    <a:pt x="24" y="85"/>
                    <a:pt x="24" y="85"/>
                  </a:cubicBezTo>
                  <a:close/>
                  <a:moveTo>
                    <a:pt x="24" y="85"/>
                  </a:moveTo>
                  <a:cubicBezTo>
                    <a:pt x="24" y="85"/>
                    <a:pt x="24" y="85"/>
                    <a:pt x="24" y="85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4" y="85"/>
                    <a:pt x="24" y="85"/>
                    <a:pt x="24" y="85"/>
                  </a:cubicBezTo>
                  <a:cubicBezTo>
                    <a:pt x="24" y="85"/>
                    <a:pt x="24" y="85"/>
                    <a:pt x="24" y="85"/>
                  </a:cubicBezTo>
                  <a:close/>
                  <a:moveTo>
                    <a:pt x="22" y="86"/>
                  </a:moveTo>
                  <a:cubicBezTo>
                    <a:pt x="23" y="86"/>
                    <a:pt x="23" y="86"/>
                    <a:pt x="23" y="86"/>
                  </a:cubicBezTo>
                  <a:cubicBezTo>
                    <a:pt x="23" y="86"/>
                    <a:pt x="23" y="86"/>
                    <a:pt x="23" y="86"/>
                  </a:cubicBezTo>
                  <a:cubicBezTo>
                    <a:pt x="23" y="86"/>
                    <a:pt x="23" y="86"/>
                    <a:pt x="23" y="86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22" y="86"/>
                    <a:pt x="22" y="86"/>
                    <a:pt x="22" y="86"/>
                  </a:cubicBezTo>
                  <a:close/>
                  <a:moveTo>
                    <a:pt x="23" y="87"/>
                  </a:moveTo>
                  <a:cubicBezTo>
                    <a:pt x="24" y="87"/>
                    <a:pt x="24" y="87"/>
                    <a:pt x="24" y="87"/>
                  </a:cubicBezTo>
                  <a:cubicBezTo>
                    <a:pt x="25" y="86"/>
                    <a:pt x="25" y="86"/>
                    <a:pt x="25" y="86"/>
                  </a:cubicBezTo>
                  <a:cubicBezTo>
                    <a:pt x="25" y="86"/>
                    <a:pt x="25" y="86"/>
                    <a:pt x="25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4" y="86"/>
                    <a:pt x="24" y="86"/>
                    <a:pt x="24" y="86"/>
                  </a:cubicBezTo>
                  <a:cubicBezTo>
                    <a:pt x="23" y="86"/>
                    <a:pt x="23" y="86"/>
                    <a:pt x="23" y="86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3" y="87"/>
                    <a:pt x="23" y="87"/>
                    <a:pt x="23" y="87"/>
                  </a:cubicBezTo>
                  <a:close/>
                  <a:moveTo>
                    <a:pt x="24" y="87"/>
                  </a:moveTo>
                  <a:cubicBezTo>
                    <a:pt x="24" y="87"/>
                    <a:pt x="24" y="87"/>
                    <a:pt x="24" y="87"/>
                  </a:cubicBezTo>
                  <a:cubicBezTo>
                    <a:pt x="24" y="87"/>
                    <a:pt x="24" y="87"/>
                    <a:pt x="24" y="87"/>
                  </a:cubicBezTo>
                  <a:cubicBezTo>
                    <a:pt x="24" y="87"/>
                    <a:pt x="24" y="87"/>
                    <a:pt x="24" y="87"/>
                  </a:cubicBezTo>
                  <a:cubicBezTo>
                    <a:pt x="24" y="87"/>
                    <a:pt x="24" y="87"/>
                    <a:pt x="24" y="87"/>
                  </a:cubicBezTo>
                  <a:close/>
                  <a:moveTo>
                    <a:pt x="24" y="88"/>
                  </a:moveTo>
                  <a:cubicBezTo>
                    <a:pt x="24" y="88"/>
                    <a:pt x="24" y="88"/>
                    <a:pt x="24" y="88"/>
                  </a:cubicBezTo>
                  <a:cubicBezTo>
                    <a:pt x="24" y="87"/>
                    <a:pt x="24" y="87"/>
                    <a:pt x="24" y="87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24" y="88"/>
                    <a:pt x="24" y="88"/>
                    <a:pt x="24" y="88"/>
                  </a:cubicBezTo>
                  <a:close/>
                  <a:moveTo>
                    <a:pt x="23" y="88"/>
                  </a:moveTo>
                  <a:cubicBezTo>
                    <a:pt x="23" y="88"/>
                    <a:pt x="23" y="88"/>
                    <a:pt x="23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3" y="88"/>
                    <a:pt x="23" y="88"/>
                    <a:pt x="23" y="88"/>
                  </a:cubicBezTo>
                  <a:close/>
                  <a:moveTo>
                    <a:pt x="22" y="90"/>
                  </a:moveTo>
                  <a:cubicBezTo>
                    <a:pt x="22" y="91"/>
                    <a:pt x="22" y="91"/>
                    <a:pt x="22" y="91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3" y="90"/>
                    <a:pt x="23" y="90"/>
                    <a:pt x="23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90"/>
                    <a:pt x="22" y="90"/>
                    <a:pt x="22" y="90"/>
                  </a:cubicBezTo>
                  <a:close/>
                  <a:moveTo>
                    <a:pt x="21" y="92"/>
                  </a:moveTo>
                  <a:cubicBezTo>
                    <a:pt x="22" y="92"/>
                    <a:pt x="22" y="92"/>
                    <a:pt x="22" y="92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21" y="92"/>
                    <a:pt x="21" y="92"/>
                    <a:pt x="21" y="92"/>
                  </a:cubicBezTo>
                  <a:close/>
                  <a:moveTo>
                    <a:pt x="34" y="160"/>
                  </a:moveTo>
                  <a:cubicBezTo>
                    <a:pt x="35" y="159"/>
                    <a:pt x="35" y="159"/>
                    <a:pt x="35" y="159"/>
                  </a:cubicBezTo>
                  <a:cubicBezTo>
                    <a:pt x="35" y="159"/>
                    <a:pt x="35" y="159"/>
                    <a:pt x="35" y="159"/>
                  </a:cubicBezTo>
                  <a:cubicBezTo>
                    <a:pt x="35" y="159"/>
                    <a:pt x="35" y="159"/>
                    <a:pt x="35" y="159"/>
                  </a:cubicBezTo>
                  <a:cubicBezTo>
                    <a:pt x="35" y="159"/>
                    <a:pt x="35" y="159"/>
                    <a:pt x="35" y="159"/>
                  </a:cubicBezTo>
                  <a:cubicBezTo>
                    <a:pt x="35" y="159"/>
                    <a:pt x="35" y="159"/>
                    <a:pt x="35" y="159"/>
                  </a:cubicBezTo>
                  <a:cubicBezTo>
                    <a:pt x="35" y="160"/>
                    <a:pt x="35" y="160"/>
                    <a:pt x="35" y="160"/>
                  </a:cubicBezTo>
                  <a:cubicBezTo>
                    <a:pt x="34" y="160"/>
                    <a:pt x="34" y="160"/>
                    <a:pt x="34" y="160"/>
                  </a:cubicBezTo>
                  <a:close/>
                  <a:moveTo>
                    <a:pt x="31" y="158"/>
                  </a:moveTo>
                  <a:cubicBezTo>
                    <a:pt x="31" y="158"/>
                    <a:pt x="31" y="158"/>
                    <a:pt x="31" y="158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32" y="157"/>
                    <a:pt x="32" y="157"/>
                    <a:pt x="32" y="157"/>
                  </a:cubicBezTo>
                  <a:cubicBezTo>
                    <a:pt x="32" y="157"/>
                    <a:pt x="32" y="157"/>
                    <a:pt x="32" y="157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31" y="157"/>
                    <a:pt x="31" y="157"/>
                    <a:pt x="31" y="157"/>
                  </a:cubicBezTo>
                  <a:cubicBezTo>
                    <a:pt x="31" y="158"/>
                    <a:pt x="31" y="158"/>
                    <a:pt x="31" y="158"/>
                  </a:cubicBezTo>
                  <a:close/>
                  <a:moveTo>
                    <a:pt x="29" y="154"/>
                  </a:moveTo>
                  <a:cubicBezTo>
                    <a:pt x="29" y="154"/>
                    <a:pt x="29" y="154"/>
                    <a:pt x="29" y="154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29" y="154"/>
                    <a:pt x="29" y="154"/>
                    <a:pt x="29" y="154"/>
                  </a:cubicBezTo>
                  <a:close/>
                  <a:moveTo>
                    <a:pt x="28" y="154"/>
                  </a:move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54"/>
                    <a:pt x="28" y="154"/>
                    <a:pt x="28" y="154"/>
                  </a:cubicBezTo>
                  <a:close/>
                  <a:moveTo>
                    <a:pt x="25" y="154"/>
                  </a:moveTo>
                  <a:cubicBezTo>
                    <a:pt x="25" y="154"/>
                    <a:pt x="25" y="154"/>
                    <a:pt x="25" y="154"/>
                  </a:cubicBezTo>
                  <a:cubicBezTo>
                    <a:pt x="25" y="154"/>
                    <a:pt x="25" y="154"/>
                    <a:pt x="25" y="154"/>
                  </a:cubicBezTo>
                  <a:cubicBezTo>
                    <a:pt x="25" y="155"/>
                    <a:pt x="25" y="155"/>
                    <a:pt x="25" y="155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5" y="154"/>
                    <a:pt x="25" y="154"/>
                    <a:pt x="25" y="154"/>
                  </a:cubicBezTo>
                  <a:cubicBezTo>
                    <a:pt x="25" y="154"/>
                    <a:pt x="25" y="154"/>
                    <a:pt x="25" y="154"/>
                  </a:cubicBezTo>
                  <a:cubicBezTo>
                    <a:pt x="25" y="154"/>
                    <a:pt x="25" y="154"/>
                    <a:pt x="25" y="154"/>
                  </a:cubicBezTo>
                  <a:close/>
                  <a:moveTo>
                    <a:pt x="21" y="136"/>
                  </a:moveTo>
                  <a:cubicBezTo>
                    <a:pt x="21" y="136"/>
                    <a:pt x="21" y="136"/>
                    <a:pt x="21" y="136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21" y="136"/>
                    <a:pt x="21" y="136"/>
                    <a:pt x="21" y="136"/>
                  </a:cubicBezTo>
                  <a:close/>
                  <a:moveTo>
                    <a:pt x="21" y="135"/>
                  </a:moveTo>
                  <a:cubicBezTo>
                    <a:pt x="21" y="135"/>
                    <a:pt x="21" y="136"/>
                    <a:pt x="21" y="136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1" y="135"/>
                    <a:pt x="21" y="135"/>
                  </a:cubicBezTo>
                  <a:close/>
                  <a:moveTo>
                    <a:pt x="18" y="129"/>
                  </a:moveTo>
                  <a:cubicBezTo>
                    <a:pt x="18" y="130"/>
                    <a:pt x="18" y="130"/>
                    <a:pt x="18" y="130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9" y="130"/>
                    <a:pt x="19" y="130"/>
                    <a:pt x="19" y="130"/>
                  </a:cubicBezTo>
                  <a:cubicBezTo>
                    <a:pt x="19" y="129"/>
                    <a:pt x="19" y="129"/>
                    <a:pt x="19" y="129"/>
                  </a:cubicBezTo>
                  <a:cubicBezTo>
                    <a:pt x="18" y="129"/>
                    <a:pt x="18" y="129"/>
                    <a:pt x="18" y="129"/>
                  </a:cubicBezTo>
                  <a:cubicBezTo>
                    <a:pt x="18" y="129"/>
                    <a:pt x="18" y="129"/>
                    <a:pt x="18" y="129"/>
                  </a:cubicBezTo>
                  <a:close/>
                  <a:moveTo>
                    <a:pt x="18" y="129"/>
                  </a:moveTo>
                  <a:cubicBezTo>
                    <a:pt x="18" y="129"/>
                    <a:pt x="18" y="129"/>
                    <a:pt x="18" y="129"/>
                  </a:cubicBezTo>
                  <a:cubicBezTo>
                    <a:pt x="19" y="129"/>
                    <a:pt x="19" y="129"/>
                    <a:pt x="19" y="129"/>
                  </a:cubicBezTo>
                  <a:cubicBezTo>
                    <a:pt x="19" y="129"/>
                    <a:pt x="19" y="129"/>
                    <a:pt x="19" y="129"/>
                  </a:cubicBezTo>
                  <a:cubicBezTo>
                    <a:pt x="18" y="129"/>
                    <a:pt x="18" y="129"/>
                    <a:pt x="18" y="129"/>
                  </a:cubicBezTo>
                  <a:cubicBezTo>
                    <a:pt x="18" y="129"/>
                    <a:pt x="18" y="129"/>
                    <a:pt x="18" y="129"/>
                  </a:cubicBezTo>
                  <a:close/>
                  <a:moveTo>
                    <a:pt x="18" y="123"/>
                  </a:moveTo>
                  <a:cubicBezTo>
                    <a:pt x="19" y="123"/>
                    <a:pt x="19" y="123"/>
                    <a:pt x="19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8" y="123"/>
                    <a:pt x="18" y="123"/>
                    <a:pt x="18" y="123"/>
                  </a:cubicBezTo>
                  <a:close/>
                  <a:moveTo>
                    <a:pt x="19" y="122"/>
                  </a:moveTo>
                  <a:cubicBezTo>
                    <a:pt x="19" y="123"/>
                    <a:pt x="19" y="123"/>
                    <a:pt x="19" y="123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9" y="122"/>
                    <a:pt x="19" y="122"/>
                    <a:pt x="19" y="122"/>
                  </a:cubicBezTo>
                  <a:close/>
                  <a:moveTo>
                    <a:pt x="18" y="122"/>
                  </a:moveTo>
                  <a:cubicBezTo>
                    <a:pt x="18" y="123"/>
                    <a:pt x="18" y="123"/>
                    <a:pt x="18" y="123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22"/>
                    <a:pt x="18" y="122"/>
                    <a:pt x="18" y="122"/>
                  </a:cubicBezTo>
                  <a:close/>
                  <a:moveTo>
                    <a:pt x="19" y="117"/>
                  </a:moveTo>
                  <a:cubicBezTo>
                    <a:pt x="19" y="117"/>
                    <a:pt x="19" y="117"/>
                    <a:pt x="19" y="117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lose/>
                  <a:moveTo>
                    <a:pt x="24" y="115"/>
                  </a:moveTo>
                  <a:cubicBezTo>
                    <a:pt x="24" y="115"/>
                    <a:pt x="24" y="115"/>
                    <a:pt x="24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lose/>
                  <a:moveTo>
                    <a:pt x="22" y="113"/>
                  </a:moveTo>
                  <a:cubicBezTo>
                    <a:pt x="22" y="113"/>
                    <a:pt x="22" y="113"/>
                    <a:pt x="22" y="113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22" y="113"/>
                    <a:pt x="22" y="113"/>
                    <a:pt x="22" y="113"/>
                  </a:cubicBezTo>
                  <a:close/>
                  <a:moveTo>
                    <a:pt x="24" y="112"/>
                  </a:moveTo>
                  <a:cubicBezTo>
                    <a:pt x="24" y="113"/>
                    <a:pt x="24" y="113"/>
                    <a:pt x="24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24" y="112"/>
                    <a:pt x="24" y="112"/>
                    <a:pt x="24" y="112"/>
                  </a:cubicBezTo>
                  <a:close/>
                  <a:moveTo>
                    <a:pt x="23" y="112"/>
                  </a:moveTo>
                  <a:cubicBezTo>
                    <a:pt x="24" y="112"/>
                    <a:pt x="24" y="112"/>
                    <a:pt x="24" y="112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4" y="112"/>
                    <a:pt x="24" y="112"/>
                    <a:pt x="24" y="112"/>
                  </a:cubicBezTo>
                  <a:cubicBezTo>
                    <a:pt x="23" y="112"/>
                    <a:pt x="23" y="112"/>
                    <a:pt x="23" y="112"/>
                  </a:cubicBezTo>
                  <a:cubicBezTo>
                    <a:pt x="23" y="112"/>
                    <a:pt x="23" y="112"/>
                    <a:pt x="23" y="112"/>
                  </a:cubicBezTo>
                  <a:cubicBezTo>
                    <a:pt x="23" y="112"/>
                    <a:pt x="23" y="112"/>
                    <a:pt x="23" y="112"/>
                  </a:cubicBezTo>
                  <a:close/>
                  <a:moveTo>
                    <a:pt x="28" y="101"/>
                  </a:moveTo>
                  <a:cubicBezTo>
                    <a:pt x="28" y="101"/>
                    <a:pt x="28" y="101"/>
                    <a:pt x="28" y="101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28" y="101"/>
                    <a:pt x="28" y="101"/>
                    <a:pt x="28" y="101"/>
                  </a:cubicBezTo>
                  <a:close/>
                  <a:moveTo>
                    <a:pt x="28" y="99"/>
                  </a:moveTo>
                  <a:cubicBezTo>
                    <a:pt x="27" y="99"/>
                    <a:pt x="27" y="99"/>
                    <a:pt x="27" y="99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28" y="99"/>
                    <a:pt x="28" y="99"/>
                    <a:pt x="28" y="99"/>
                  </a:cubicBezTo>
                  <a:close/>
                  <a:moveTo>
                    <a:pt x="26" y="95"/>
                  </a:moveTo>
                  <a:cubicBezTo>
                    <a:pt x="26" y="95"/>
                    <a:pt x="26" y="95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4"/>
                    <a:pt x="26" y="94"/>
                    <a:pt x="26" y="94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6" y="95"/>
                    <a:pt x="26" y="95"/>
                    <a:pt x="26" y="95"/>
                  </a:cubicBezTo>
                  <a:close/>
                  <a:moveTo>
                    <a:pt x="26" y="97"/>
                  </a:moveTo>
                  <a:cubicBezTo>
                    <a:pt x="26" y="98"/>
                    <a:pt x="26" y="98"/>
                    <a:pt x="26" y="98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7" y="97"/>
                    <a:pt x="27" y="97"/>
                    <a:pt x="27" y="97"/>
                  </a:cubicBezTo>
                  <a:cubicBezTo>
                    <a:pt x="27" y="97"/>
                    <a:pt x="27" y="97"/>
                    <a:pt x="27" y="97"/>
                  </a:cubicBezTo>
                  <a:cubicBezTo>
                    <a:pt x="27" y="96"/>
                    <a:pt x="27" y="96"/>
                    <a:pt x="27" y="96"/>
                  </a:cubicBezTo>
                  <a:cubicBezTo>
                    <a:pt x="26" y="96"/>
                    <a:pt x="26" y="96"/>
                    <a:pt x="26" y="96"/>
                  </a:cubicBezTo>
                  <a:cubicBezTo>
                    <a:pt x="26" y="97"/>
                    <a:pt x="26" y="97"/>
                    <a:pt x="26" y="97"/>
                  </a:cubicBezTo>
                  <a:close/>
                  <a:moveTo>
                    <a:pt x="24" y="98"/>
                  </a:moveTo>
                  <a:cubicBezTo>
                    <a:pt x="25" y="98"/>
                    <a:pt x="25" y="98"/>
                    <a:pt x="25" y="98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8"/>
                    <a:pt x="24" y="98"/>
                    <a:pt x="24" y="98"/>
                  </a:cubicBezTo>
                  <a:close/>
                  <a:moveTo>
                    <a:pt x="21" y="100"/>
                  </a:moveTo>
                  <a:cubicBezTo>
                    <a:pt x="21" y="101"/>
                    <a:pt x="21" y="101"/>
                    <a:pt x="21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21" y="100"/>
                    <a:pt x="21" y="100"/>
                    <a:pt x="21" y="100"/>
                  </a:cubicBezTo>
                  <a:cubicBezTo>
                    <a:pt x="21" y="100"/>
                    <a:pt x="21" y="100"/>
                    <a:pt x="21" y="100"/>
                  </a:cubicBezTo>
                  <a:close/>
                  <a:moveTo>
                    <a:pt x="28" y="106"/>
                  </a:moveTo>
                  <a:cubicBezTo>
                    <a:pt x="28" y="106"/>
                    <a:pt x="28" y="106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9" y="106"/>
                    <a:pt x="29" y="106"/>
                    <a:pt x="29" y="106"/>
                  </a:cubicBezTo>
                  <a:cubicBezTo>
                    <a:pt x="29" y="106"/>
                    <a:pt x="29" y="106"/>
                    <a:pt x="29" y="106"/>
                  </a:cubicBezTo>
                  <a:cubicBezTo>
                    <a:pt x="29" y="106"/>
                    <a:pt x="29" y="106"/>
                    <a:pt x="29" y="106"/>
                  </a:cubicBezTo>
                  <a:cubicBezTo>
                    <a:pt x="29" y="106"/>
                    <a:pt x="29" y="106"/>
                    <a:pt x="29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lose/>
                  <a:moveTo>
                    <a:pt x="21" y="108"/>
                  </a:moveTo>
                  <a:cubicBezTo>
                    <a:pt x="21" y="108"/>
                    <a:pt x="21" y="108"/>
                    <a:pt x="21" y="108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26" y="107"/>
                    <a:pt x="26" y="107"/>
                    <a:pt x="26" y="107"/>
                  </a:cubicBezTo>
                  <a:cubicBezTo>
                    <a:pt x="26" y="106"/>
                    <a:pt x="26" y="106"/>
                    <a:pt x="26" y="106"/>
                  </a:cubicBezTo>
                  <a:cubicBezTo>
                    <a:pt x="26" y="106"/>
                    <a:pt x="26" y="106"/>
                    <a:pt x="26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1" y="104"/>
                    <a:pt x="21" y="104"/>
                    <a:pt x="21" y="104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1" y="106"/>
                    <a:pt x="21" y="106"/>
                    <a:pt x="21" y="106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21" y="107"/>
                    <a:pt x="21" y="107"/>
                    <a:pt x="21" y="107"/>
                  </a:cubicBezTo>
                  <a:cubicBezTo>
                    <a:pt x="22" y="107"/>
                    <a:pt x="22" y="107"/>
                    <a:pt x="22" y="107"/>
                  </a:cubicBezTo>
                  <a:cubicBezTo>
                    <a:pt x="22" y="107"/>
                    <a:pt x="22" y="107"/>
                    <a:pt x="22" y="107"/>
                  </a:cubicBezTo>
                  <a:cubicBezTo>
                    <a:pt x="23" y="107"/>
                    <a:pt x="23" y="107"/>
                    <a:pt x="23" y="107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1" y="107"/>
                    <a:pt x="21" y="107"/>
                    <a:pt x="21" y="107"/>
                  </a:cubicBezTo>
                  <a:cubicBezTo>
                    <a:pt x="21" y="107"/>
                    <a:pt x="21" y="107"/>
                    <a:pt x="21" y="107"/>
                  </a:cubicBezTo>
                  <a:lnTo>
                    <a:pt x="21" y="10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96" name="Freeform 163"/>
            <p:cNvSpPr>
              <a:spLocks noEditPoints="1"/>
            </p:cNvSpPr>
            <p:nvPr/>
          </p:nvSpPr>
          <p:spPr bwMode="auto">
            <a:xfrm>
              <a:off x="1046163" y="939800"/>
              <a:ext cx="1614488" cy="1501775"/>
            </a:xfrm>
            <a:custGeom>
              <a:avLst/>
              <a:gdLst>
                <a:gd name="T0" fmla="*/ 186 w 254"/>
                <a:gd name="T1" fmla="*/ 16 h 236"/>
                <a:gd name="T2" fmla="*/ 186 w 254"/>
                <a:gd name="T3" fmla="*/ 40 h 236"/>
                <a:gd name="T4" fmla="*/ 186 w 254"/>
                <a:gd name="T5" fmla="*/ 44 h 236"/>
                <a:gd name="T6" fmla="*/ 198 w 254"/>
                <a:gd name="T7" fmla="*/ 27 h 236"/>
                <a:gd name="T8" fmla="*/ 199 w 254"/>
                <a:gd name="T9" fmla="*/ 16 h 236"/>
                <a:gd name="T10" fmla="*/ 215 w 254"/>
                <a:gd name="T11" fmla="*/ 7 h 236"/>
                <a:gd name="T12" fmla="*/ 250 w 254"/>
                <a:gd name="T13" fmla="*/ 9 h 236"/>
                <a:gd name="T14" fmla="*/ 218 w 254"/>
                <a:gd name="T15" fmla="*/ 34 h 236"/>
                <a:gd name="T16" fmla="*/ 196 w 254"/>
                <a:gd name="T17" fmla="*/ 49 h 236"/>
                <a:gd name="T18" fmla="*/ 203 w 254"/>
                <a:gd name="T19" fmla="*/ 110 h 236"/>
                <a:gd name="T20" fmla="*/ 178 w 254"/>
                <a:gd name="T21" fmla="*/ 46 h 236"/>
                <a:gd name="T22" fmla="*/ 159 w 254"/>
                <a:gd name="T23" fmla="*/ 31 h 236"/>
                <a:gd name="T24" fmla="*/ 132 w 254"/>
                <a:gd name="T25" fmla="*/ 29 h 236"/>
                <a:gd name="T26" fmla="*/ 173 w 254"/>
                <a:gd name="T27" fmla="*/ 52 h 236"/>
                <a:gd name="T28" fmla="*/ 180 w 254"/>
                <a:gd name="T29" fmla="*/ 71 h 236"/>
                <a:gd name="T30" fmla="*/ 109 w 254"/>
                <a:gd name="T31" fmla="*/ 38 h 236"/>
                <a:gd name="T32" fmla="*/ 158 w 254"/>
                <a:gd name="T33" fmla="*/ 59 h 236"/>
                <a:gd name="T34" fmla="*/ 146 w 254"/>
                <a:gd name="T35" fmla="*/ 52 h 236"/>
                <a:gd name="T36" fmla="*/ 141 w 254"/>
                <a:gd name="T37" fmla="*/ 54 h 236"/>
                <a:gd name="T38" fmla="*/ 133 w 254"/>
                <a:gd name="T39" fmla="*/ 46 h 236"/>
                <a:gd name="T40" fmla="*/ 96 w 254"/>
                <a:gd name="T41" fmla="*/ 51 h 236"/>
                <a:gd name="T42" fmla="*/ 137 w 254"/>
                <a:gd name="T43" fmla="*/ 74 h 236"/>
                <a:gd name="T44" fmla="*/ 146 w 254"/>
                <a:gd name="T45" fmla="*/ 77 h 236"/>
                <a:gd name="T46" fmla="*/ 183 w 254"/>
                <a:gd name="T47" fmla="*/ 82 h 236"/>
                <a:gd name="T48" fmla="*/ 175 w 254"/>
                <a:gd name="T49" fmla="*/ 106 h 236"/>
                <a:gd name="T50" fmla="*/ 126 w 254"/>
                <a:gd name="T51" fmla="*/ 108 h 236"/>
                <a:gd name="T52" fmla="*/ 124 w 254"/>
                <a:gd name="T53" fmla="*/ 79 h 236"/>
                <a:gd name="T54" fmla="*/ 107 w 254"/>
                <a:gd name="T55" fmla="*/ 63 h 236"/>
                <a:gd name="T56" fmla="*/ 93 w 254"/>
                <a:gd name="T57" fmla="*/ 95 h 236"/>
                <a:gd name="T58" fmla="*/ 120 w 254"/>
                <a:gd name="T59" fmla="*/ 101 h 236"/>
                <a:gd name="T60" fmla="*/ 183 w 254"/>
                <a:gd name="T61" fmla="*/ 142 h 236"/>
                <a:gd name="T62" fmla="*/ 185 w 254"/>
                <a:gd name="T63" fmla="*/ 112 h 236"/>
                <a:gd name="T64" fmla="*/ 159 w 254"/>
                <a:gd name="T65" fmla="*/ 98 h 236"/>
                <a:gd name="T66" fmla="*/ 170 w 254"/>
                <a:gd name="T67" fmla="*/ 87 h 236"/>
                <a:gd name="T68" fmla="*/ 190 w 254"/>
                <a:gd name="T69" fmla="*/ 88 h 236"/>
                <a:gd name="T70" fmla="*/ 195 w 254"/>
                <a:gd name="T71" fmla="*/ 104 h 236"/>
                <a:gd name="T72" fmla="*/ 201 w 254"/>
                <a:gd name="T73" fmla="*/ 115 h 236"/>
                <a:gd name="T74" fmla="*/ 211 w 254"/>
                <a:gd name="T75" fmla="*/ 129 h 236"/>
                <a:gd name="T76" fmla="*/ 202 w 254"/>
                <a:gd name="T77" fmla="*/ 130 h 236"/>
                <a:gd name="T78" fmla="*/ 197 w 254"/>
                <a:gd name="T79" fmla="*/ 148 h 236"/>
                <a:gd name="T80" fmla="*/ 159 w 254"/>
                <a:gd name="T81" fmla="*/ 135 h 236"/>
                <a:gd name="T82" fmla="*/ 187 w 254"/>
                <a:gd name="T83" fmla="*/ 161 h 236"/>
                <a:gd name="T84" fmla="*/ 151 w 254"/>
                <a:gd name="T85" fmla="*/ 179 h 236"/>
                <a:gd name="T86" fmla="*/ 201 w 254"/>
                <a:gd name="T87" fmla="*/ 216 h 236"/>
                <a:gd name="T88" fmla="*/ 215 w 254"/>
                <a:gd name="T89" fmla="*/ 217 h 236"/>
                <a:gd name="T90" fmla="*/ 210 w 254"/>
                <a:gd name="T91" fmla="*/ 203 h 236"/>
                <a:gd name="T92" fmla="*/ 23 w 254"/>
                <a:gd name="T93" fmla="*/ 195 h 236"/>
                <a:gd name="T94" fmla="*/ 13 w 254"/>
                <a:gd name="T95" fmla="*/ 175 h 236"/>
                <a:gd name="T96" fmla="*/ 43 w 254"/>
                <a:gd name="T97" fmla="*/ 81 h 236"/>
                <a:gd name="T98" fmla="*/ 18 w 254"/>
                <a:gd name="T99" fmla="*/ 179 h 236"/>
                <a:gd name="T100" fmla="*/ 44 w 254"/>
                <a:gd name="T101" fmla="*/ 84 h 236"/>
                <a:gd name="T102" fmla="*/ 74 w 254"/>
                <a:gd name="T103" fmla="*/ 85 h 236"/>
                <a:gd name="T104" fmla="*/ 111 w 254"/>
                <a:gd name="T105" fmla="*/ 100 h 236"/>
                <a:gd name="T106" fmla="*/ 132 w 254"/>
                <a:gd name="T107" fmla="*/ 114 h 236"/>
                <a:gd name="T108" fmla="*/ 149 w 254"/>
                <a:gd name="T109" fmla="*/ 96 h 236"/>
                <a:gd name="T110" fmla="*/ 170 w 254"/>
                <a:gd name="T111" fmla="*/ 108 h 236"/>
                <a:gd name="T112" fmla="*/ 143 w 254"/>
                <a:gd name="T113" fmla="*/ 135 h 236"/>
                <a:gd name="T114" fmla="*/ 118 w 254"/>
                <a:gd name="T115" fmla="*/ 171 h 236"/>
                <a:gd name="T116" fmla="*/ 162 w 254"/>
                <a:gd name="T117" fmla="*/ 162 h 236"/>
                <a:gd name="T118" fmla="*/ 193 w 254"/>
                <a:gd name="T119" fmla="*/ 163 h 236"/>
                <a:gd name="T120" fmla="*/ 206 w 254"/>
                <a:gd name="T121" fmla="*/ 188 h 236"/>
                <a:gd name="T122" fmla="*/ 181 w 254"/>
                <a:gd name="T123" fmla="*/ 205 h 236"/>
                <a:gd name="T124" fmla="*/ 185 w 254"/>
                <a:gd name="T125" fmla="*/ 22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4" h="236">
                  <a:moveTo>
                    <a:pt x="184" y="41"/>
                  </a:moveTo>
                  <a:cubicBezTo>
                    <a:pt x="184" y="41"/>
                    <a:pt x="184" y="41"/>
                    <a:pt x="184" y="41"/>
                  </a:cubicBezTo>
                  <a:cubicBezTo>
                    <a:pt x="184" y="40"/>
                    <a:pt x="184" y="40"/>
                    <a:pt x="184" y="40"/>
                  </a:cubicBezTo>
                  <a:cubicBezTo>
                    <a:pt x="185" y="39"/>
                    <a:pt x="185" y="39"/>
                    <a:pt x="185" y="39"/>
                  </a:cubicBezTo>
                  <a:cubicBezTo>
                    <a:pt x="186" y="38"/>
                    <a:pt x="186" y="38"/>
                    <a:pt x="186" y="38"/>
                  </a:cubicBezTo>
                  <a:cubicBezTo>
                    <a:pt x="186" y="38"/>
                    <a:pt x="186" y="38"/>
                    <a:pt x="186" y="38"/>
                  </a:cubicBezTo>
                  <a:cubicBezTo>
                    <a:pt x="186" y="38"/>
                    <a:pt x="186" y="38"/>
                    <a:pt x="186" y="38"/>
                  </a:cubicBezTo>
                  <a:cubicBezTo>
                    <a:pt x="186" y="39"/>
                    <a:pt x="186" y="39"/>
                    <a:pt x="186" y="39"/>
                  </a:cubicBezTo>
                  <a:cubicBezTo>
                    <a:pt x="186" y="39"/>
                    <a:pt x="186" y="39"/>
                    <a:pt x="186" y="39"/>
                  </a:cubicBezTo>
                  <a:cubicBezTo>
                    <a:pt x="186" y="39"/>
                    <a:pt x="186" y="39"/>
                    <a:pt x="186" y="39"/>
                  </a:cubicBezTo>
                  <a:cubicBezTo>
                    <a:pt x="187" y="39"/>
                    <a:pt x="187" y="39"/>
                    <a:pt x="187" y="39"/>
                  </a:cubicBezTo>
                  <a:cubicBezTo>
                    <a:pt x="188" y="38"/>
                    <a:pt x="188" y="38"/>
                    <a:pt x="188" y="38"/>
                  </a:cubicBezTo>
                  <a:cubicBezTo>
                    <a:pt x="187" y="38"/>
                    <a:pt x="187" y="38"/>
                    <a:pt x="187" y="38"/>
                  </a:cubicBezTo>
                  <a:cubicBezTo>
                    <a:pt x="187" y="38"/>
                    <a:pt x="187" y="38"/>
                    <a:pt x="187" y="38"/>
                  </a:cubicBezTo>
                  <a:cubicBezTo>
                    <a:pt x="187" y="38"/>
                    <a:pt x="187" y="38"/>
                    <a:pt x="187" y="38"/>
                  </a:cubicBezTo>
                  <a:cubicBezTo>
                    <a:pt x="188" y="37"/>
                    <a:pt x="188" y="37"/>
                    <a:pt x="188" y="37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87" y="36"/>
                    <a:pt x="187" y="36"/>
                    <a:pt x="187" y="36"/>
                  </a:cubicBezTo>
                  <a:cubicBezTo>
                    <a:pt x="187" y="36"/>
                    <a:pt x="187" y="36"/>
                    <a:pt x="187" y="36"/>
                  </a:cubicBezTo>
                  <a:cubicBezTo>
                    <a:pt x="188" y="35"/>
                    <a:pt x="188" y="35"/>
                    <a:pt x="188" y="35"/>
                  </a:cubicBezTo>
                  <a:cubicBezTo>
                    <a:pt x="188" y="34"/>
                    <a:pt x="188" y="34"/>
                    <a:pt x="188" y="34"/>
                  </a:cubicBezTo>
                  <a:cubicBezTo>
                    <a:pt x="189" y="34"/>
                    <a:pt x="189" y="34"/>
                    <a:pt x="189" y="34"/>
                  </a:cubicBezTo>
                  <a:cubicBezTo>
                    <a:pt x="189" y="33"/>
                    <a:pt x="189" y="33"/>
                    <a:pt x="189" y="33"/>
                  </a:cubicBezTo>
                  <a:cubicBezTo>
                    <a:pt x="189" y="34"/>
                    <a:pt x="189" y="34"/>
                    <a:pt x="189" y="34"/>
                  </a:cubicBezTo>
                  <a:cubicBezTo>
                    <a:pt x="189" y="34"/>
                    <a:pt x="189" y="34"/>
                    <a:pt x="189" y="34"/>
                  </a:cubicBezTo>
                  <a:cubicBezTo>
                    <a:pt x="189" y="34"/>
                    <a:pt x="189" y="34"/>
                    <a:pt x="189" y="34"/>
                  </a:cubicBezTo>
                  <a:cubicBezTo>
                    <a:pt x="188" y="35"/>
                    <a:pt x="188" y="35"/>
                    <a:pt x="188" y="35"/>
                  </a:cubicBezTo>
                  <a:cubicBezTo>
                    <a:pt x="188" y="36"/>
                    <a:pt x="188" y="36"/>
                    <a:pt x="188" y="36"/>
                  </a:cubicBezTo>
                  <a:cubicBezTo>
                    <a:pt x="188" y="37"/>
                    <a:pt x="188" y="37"/>
                    <a:pt x="188" y="37"/>
                  </a:cubicBezTo>
                  <a:cubicBezTo>
                    <a:pt x="188" y="37"/>
                    <a:pt x="188" y="37"/>
                    <a:pt x="188" y="37"/>
                  </a:cubicBezTo>
                  <a:cubicBezTo>
                    <a:pt x="188" y="38"/>
                    <a:pt x="188" y="38"/>
                    <a:pt x="188" y="38"/>
                  </a:cubicBezTo>
                  <a:cubicBezTo>
                    <a:pt x="189" y="38"/>
                    <a:pt x="189" y="38"/>
                    <a:pt x="189" y="38"/>
                  </a:cubicBezTo>
                  <a:cubicBezTo>
                    <a:pt x="189" y="37"/>
                    <a:pt x="189" y="37"/>
                    <a:pt x="189" y="37"/>
                  </a:cubicBezTo>
                  <a:cubicBezTo>
                    <a:pt x="190" y="36"/>
                    <a:pt x="190" y="36"/>
                    <a:pt x="190" y="36"/>
                  </a:cubicBezTo>
                  <a:cubicBezTo>
                    <a:pt x="191" y="35"/>
                    <a:pt x="191" y="35"/>
                    <a:pt x="191" y="35"/>
                  </a:cubicBezTo>
                  <a:cubicBezTo>
                    <a:pt x="191" y="34"/>
                    <a:pt x="191" y="34"/>
                    <a:pt x="191" y="34"/>
                  </a:cubicBezTo>
                  <a:cubicBezTo>
                    <a:pt x="191" y="34"/>
                    <a:pt x="191" y="34"/>
                    <a:pt x="191" y="34"/>
                  </a:cubicBezTo>
                  <a:cubicBezTo>
                    <a:pt x="191" y="34"/>
                    <a:pt x="191" y="34"/>
                    <a:pt x="191" y="34"/>
                  </a:cubicBezTo>
                  <a:cubicBezTo>
                    <a:pt x="191" y="34"/>
                    <a:pt x="191" y="34"/>
                    <a:pt x="191" y="34"/>
                  </a:cubicBezTo>
                  <a:cubicBezTo>
                    <a:pt x="191" y="34"/>
                    <a:pt x="191" y="34"/>
                    <a:pt x="191" y="34"/>
                  </a:cubicBezTo>
                  <a:cubicBezTo>
                    <a:pt x="191" y="35"/>
                    <a:pt x="191" y="35"/>
                    <a:pt x="191" y="35"/>
                  </a:cubicBezTo>
                  <a:cubicBezTo>
                    <a:pt x="192" y="35"/>
                    <a:pt x="192" y="35"/>
                    <a:pt x="192" y="35"/>
                  </a:cubicBezTo>
                  <a:cubicBezTo>
                    <a:pt x="192" y="34"/>
                    <a:pt x="192" y="34"/>
                    <a:pt x="192" y="34"/>
                  </a:cubicBezTo>
                  <a:cubicBezTo>
                    <a:pt x="193" y="34"/>
                    <a:pt x="193" y="34"/>
                    <a:pt x="193" y="34"/>
                  </a:cubicBezTo>
                  <a:cubicBezTo>
                    <a:pt x="194" y="34"/>
                    <a:pt x="194" y="34"/>
                    <a:pt x="194" y="34"/>
                  </a:cubicBezTo>
                  <a:cubicBezTo>
                    <a:pt x="195" y="34"/>
                    <a:pt x="195" y="34"/>
                    <a:pt x="195" y="34"/>
                  </a:cubicBezTo>
                  <a:cubicBezTo>
                    <a:pt x="195" y="34"/>
                    <a:pt x="195" y="34"/>
                    <a:pt x="195" y="34"/>
                  </a:cubicBezTo>
                  <a:cubicBezTo>
                    <a:pt x="195" y="33"/>
                    <a:pt x="195" y="33"/>
                    <a:pt x="195" y="33"/>
                  </a:cubicBezTo>
                  <a:cubicBezTo>
                    <a:pt x="196" y="33"/>
                    <a:pt x="196" y="33"/>
                    <a:pt x="196" y="33"/>
                  </a:cubicBezTo>
                  <a:cubicBezTo>
                    <a:pt x="196" y="32"/>
                    <a:pt x="196" y="32"/>
                    <a:pt x="196" y="32"/>
                  </a:cubicBezTo>
                  <a:cubicBezTo>
                    <a:pt x="196" y="32"/>
                    <a:pt x="196" y="32"/>
                    <a:pt x="196" y="32"/>
                  </a:cubicBezTo>
                  <a:cubicBezTo>
                    <a:pt x="196" y="32"/>
                    <a:pt x="196" y="32"/>
                    <a:pt x="196" y="32"/>
                  </a:cubicBezTo>
                  <a:cubicBezTo>
                    <a:pt x="196" y="31"/>
                    <a:pt x="196" y="31"/>
                    <a:pt x="196" y="31"/>
                  </a:cubicBezTo>
                  <a:cubicBezTo>
                    <a:pt x="196" y="31"/>
                    <a:pt x="196" y="31"/>
                    <a:pt x="196" y="31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5" y="31"/>
                    <a:pt x="195" y="31"/>
                    <a:pt x="195" y="31"/>
                  </a:cubicBezTo>
                  <a:cubicBezTo>
                    <a:pt x="195" y="31"/>
                    <a:pt x="195" y="31"/>
                    <a:pt x="195" y="31"/>
                  </a:cubicBezTo>
                  <a:cubicBezTo>
                    <a:pt x="195" y="30"/>
                    <a:pt x="195" y="30"/>
                    <a:pt x="195" y="30"/>
                  </a:cubicBezTo>
                  <a:cubicBezTo>
                    <a:pt x="195" y="30"/>
                    <a:pt x="195" y="30"/>
                    <a:pt x="195" y="30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6" y="29"/>
                    <a:pt x="196" y="29"/>
                    <a:pt x="196" y="29"/>
                  </a:cubicBezTo>
                  <a:cubicBezTo>
                    <a:pt x="195" y="28"/>
                    <a:pt x="195" y="28"/>
                    <a:pt x="195" y="28"/>
                  </a:cubicBezTo>
                  <a:cubicBezTo>
                    <a:pt x="195" y="28"/>
                    <a:pt x="195" y="28"/>
                    <a:pt x="195" y="28"/>
                  </a:cubicBezTo>
                  <a:cubicBezTo>
                    <a:pt x="195" y="28"/>
                    <a:pt x="195" y="28"/>
                    <a:pt x="195" y="28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4" y="29"/>
                    <a:pt x="194" y="29"/>
                    <a:pt x="194" y="29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3" y="28"/>
                    <a:pt x="193" y="28"/>
                    <a:pt x="193" y="28"/>
                  </a:cubicBezTo>
                  <a:cubicBezTo>
                    <a:pt x="193" y="29"/>
                    <a:pt x="193" y="29"/>
                    <a:pt x="193" y="29"/>
                  </a:cubicBezTo>
                  <a:cubicBezTo>
                    <a:pt x="192" y="29"/>
                    <a:pt x="192" y="29"/>
                    <a:pt x="192" y="29"/>
                  </a:cubicBezTo>
                  <a:cubicBezTo>
                    <a:pt x="193" y="28"/>
                    <a:pt x="193" y="28"/>
                    <a:pt x="193" y="28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5" y="28"/>
                    <a:pt x="195" y="28"/>
                    <a:pt x="195" y="28"/>
                  </a:cubicBezTo>
                  <a:cubicBezTo>
                    <a:pt x="196" y="26"/>
                    <a:pt x="196" y="26"/>
                    <a:pt x="196" y="26"/>
                  </a:cubicBezTo>
                  <a:cubicBezTo>
                    <a:pt x="196" y="26"/>
                    <a:pt x="196" y="26"/>
                    <a:pt x="196" y="26"/>
                  </a:cubicBezTo>
                  <a:cubicBezTo>
                    <a:pt x="196" y="25"/>
                    <a:pt x="196" y="25"/>
                    <a:pt x="196" y="25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6" y="24"/>
                    <a:pt x="196" y="24"/>
                    <a:pt x="196" y="24"/>
                  </a:cubicBezTo>
                  <a:cubicBezTo>
                    <a:pt x="197" y="24"/>
                    <a:pt x="197" y="24"/>
                    <a:pt x="197" y="24"/>
                  </a:cubicBezTo>
                  <a:cubicBezTo>
                    <a:pt x="197" y="23"/>
                    <a:pt x="197" y="23"/>
                    <a:pt x="197" y="23"/>
                  </a:cubicBezTo>
                  <a:cubicBezTo>
                    <a:pt x="197" y="23"/>
                    <a:pt x="197" y="23"/>
                    <a:pt x="197" y="23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7" y="20"/>
                    <a:pt x="197" y="20"/>
                    <a:pt x="197" y="20"/>
                  </a:cubicBezTo>
                  <a:cubicBezTo>
                    <a:pt x="196" y="21"/>
                    <a:pt x="196" y="21"/>
                    <a:pt x="196" y="21"/>
                  </a:cubicBezTo>
                  <a:cubicBezTo>
                    <a:pt x="196" y="22"/>
                    <a:pt x="196" y="22"/>
                    <a:pt x="196" y="22"/>
                  </a:cubicBezTo>
                  <a:cubicBezTo>
                    <a:pt x="195" y="23"/>
                    <a:pt x="195" y="23"/>
                    <a:pt x="195" y="23"/>
                  </a:cubicBezTo>
                  <a:cubicBezTo>
                    <a:pt x="196" y="23"/>
                    <a:pt x="196" y="23"/>
                    <a:pt x="196" y="23"/>
                  </a:cubicBezTo>
                  <a:cubicBezTo>
                    <a:pt x="195" y="23"/>
                    <a:pt x="195" y="23"/>
                    <a:pt x="195" y="23"/>
                  </a:cubicBezTo>
                  <a:cubicBezTo>
                    <a:pt x="195" y="24"/>
                    <a:pt x="195" y="24"/>
                    <a:pt x="195" y="24"/>
                  </a:cubicBezTo>
                  <a:cubicBezTo>
                    <a:pt x="195" y="24"/>
                    <a:pt x="195" y="24"/>
                    <a:pt x="195" y="24"/>
                  </a:cubicBezTo>
                  <a:cubicBezTo>
                    <a:pt x="195" y="23"/>
                    <a:pt x="195" y="23"/>
                    <a:pt x="195" y="23"/>
                  </a:cubicBezTo>
                  <a:cubicBezTo>
                    <a:pt x="195" y="23"/>
                    <a:pt x="195" y="23"/>
                    <a:pt x="195" y="23"/>
                  </a:cubicBezTo>
                  <a:cubicBezTo>
                    <a:pt x="195" y="23"/>
                    <a:pt x="195" y="23"/>
                    <a:pt x="195" y="23"/>
                  </a:cubicBezTo>
                  <a:cubicBezTo>
                    <a:pt x="195" y="21"/>
                    <a:pt x="195" y="21"/>
                    <a:pt x="195" y="21"/>
                  </a:cubicBezTo>
                  <a:cubicBezTo>
                    <a:pt x="195" y="21"/>
                    <a:pt x="195" y="21"/>
                    <a:pt x="195" y="21"/>
                  </a:cubicBezTo>
                  <a:cubicBezTo>
                    <a:pt x="195" y="21"/>
                    <a:pt x="195" y="21"/>
                    <a:pt x="195" y="21"/>
                  </a:cubicBezTo>
                  <a:cubicBezTo>
                    <a:pt x="195" y="21"/>
                    <a:pt x="195" y="21"/>
                    <a:pt x="195" y="21"/>
                  </a:cubicBezTo>
                  <a:cubicBezTo>
                    <a:pt x="196" y="21"/>
                    <a:pt x="196" y="21"/>
                    <a:pt x="196" y="21"/>
                  </a:cubicBezTo>
                  <a:cubicBezTo>
                    <a:pt x="196" y="20"/>
                    <a:pt x="196" y="20"/>
                    <a:pt x="196" y="20"/>
                  </a:cubicBezTo>
                  <a:cubicBezTo>
                    <a:pt x="195" y="19"/>
                    <a:pt x="195" y="19"/>
                    <a:pt x="195" y="19"/>
                  </a:cubicBezTo>
                  <a:cubicBezTo>
                    <a:pt x="195" y="19"/>
                    <a:pt x="195" y="19"/>
                    <a:pt x="195" y="19"/>
                  </a:cubicBezTo>
                  <a:cubicBezTo>
                    <a:pt x="194" y="19"/>
                    <a:pt x="194" y="19"/>
                    <a:pt x="194" y="19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4" y="20"/>
                    <a:pt x="194" y="20"/>
                    <a:pt x="194" y="20"/>
                  </a:cubicBezTo>
                  <a:cubicBezTo>
                    <a:pt x="193" y="20"/>
                    <a:pt x="193" y="20"/>
                    <a:pt x="193" y="20"/>
                  </a:cubicBezTo>
                  <a:cubicBezTo>
                    <a:pt x="194" y="19"/>
                    <a:pt x="194" y="19"/>
                    <a:pt x="194" y="19"/>
                  </a:cubicBezTo>
                  <a:cubicBezTo>
                    <a:pt x="193" y="18"/>
                    <a:pt x="193" y="18"/>
                    <a:pt x="193" y="18"/>
                  </a:cubicBezTo>
                  <a:cubicBezTo>
                    <a:pt x="193" y="17"/>
                    <a:pt x="193" y="17"/>
                    <a:pt x="193" y="17"/>
                  </a:cubicBezTo>
                  <a:cubicBezTo>
                    <a:pt x="193" y="16"/>
                    <a:pt x="193" y="16"/>
                    <a:pt x="193" y="16"/>
                  </a:cubicBezTo>
                  <a:cubicBezTo>
                    <a:pt x="194" y="15"/>
                    <a:pt x="194" y="15"/>
                    <a:pt x="194" y="15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4" y="13"/>
                    <a:pt x="194" y="13"/>
                    <a:pt x="194" y="13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94" y="12"/>
                    <a:pt x="194" y="12"/>
                    <a:pt x="194" y="12"/>
                  </a:cubicBezTo>
                  <a:cubicBezTo>
                    <a:pt x="194" y="11"/>
                    <a:pt x="194" y="11"/>
                    <a:pt x="194" y="11"/>
                  </a:cubicBezTo>
                  <a:cubicBezTo>
                    <a:pt x="194" y="10"/>
                    <a:pt x="194" y="10"/>
                    <a:pt x="194" y="10"/>
                  </a:cubicBezTo>
                  <a:cubicBezTo>
                    <a:pt x="193" y="10"/>
                    <a:pt x="193" y="10"/>
                    <a:pt x="193" y="10"/>
                  </a:cubicBezTo>
                  <a:cubicBezTo>
                    <a:pt x="192" y="9"/>
                    <a:pt x="192" y="9"/>
                    <a:pt x="192" y="9"/>
                  </a:cubicBezTo>
                  <a:cubicBezTo>
                    <a:pt x="192" y="9"/>
                    <a:pt x="192" y="9"/>
                    <a:pt x="192" y="9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91" y="9"/>
                    <a:pt x="191" y="9"/>
                    <a:pt x="191" y="9"/>
                  </a:cubicBezTo>
                  <a:cubicBezTo>
                    <a:pt x="191" y="10"/>
                    <a:pt x="191" y="10"/>
                    <a:pt x="191" y="10"/>
                  </a:cubicBezTo>
                  <a:cubicBezTo>
                    <a:pt x="190" y="9"/>
                    <a:pt x="190" y="9"/>
                    <a:pt x="190" y="9"/>
                  </a:cubicBezTo>
                  <a:cubicBezTo>
                    <a:pt x="190" y="9"/>
                    <a:pt x="190" y="9"/>
                    <a:pt x="190" y="9"/>
                  </a:cubicBezTo>
                  <a:cubicBezTo>
                    <a:pt x="190" y="10"/>
                    <a:pt x="190" y="10"/>
                    <a:pt x="190" y="10"/>
                  </a:cubicBezTo>
                  <a:cubicBezTo>
                    <a:pt x="189" y="10"/>
                    <a:pt x="189" y="10"/>
                    <a:pt x="189" y="10"/>
                  </a:cubicBezTo>
                  <a:cubicBezTo>
                    <a:pt x="190" y="11"/>
                    <a:pt x="190" y="11"/>
                    <a:pt x="190" y="11"/>
                  </a:cubicBezTo>
                  <a:cubicBezTo>
                    <a:pt x="190" y="11"/>
                    <a:pt x="190" y="11"/>
                    <a:pt x="190" y="11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92" y="11"/>
                    <a:pt x="192" y="11"/>
                    <a:pt x="192" y="11"/>
                  </a:cubicBezTo>
                  <a:cubicBezTo>
                    <a:pt x="192" y="11"/>
                    <a:pt x="192" y="11"/>
                    <a:pt x="192" y="11"/>
                  </a:cubicBezTo>
                  <a:cubicBezTo>
                    <a:pt x="192" y="11"/>
                    <a:pt x="192" y="11"/>
                    <a:pt x="192" y="11"/>
                  </a:cubicBezTo>
                  <a:cubicBezTo>
                    <a:pt x="192" y="12"/>
                    <a:pt x="192" y="12"/>
                    <a:pt x="192" y="12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91" y="13"/>
                    <a:pt x="191" y="13"/>
                    <a:pt x="191" y="13"/>
                  </a:cubicBezTo>
                  <a:cubicBezTo>
                    <a:pt x="190" y="12"/>
                    <a:pt x="190" y="12"/>
                    <a:pt x="190" y="12"/>
                  </a:cubicBezTo>
                  <a:cubicBezTo>
                    <a:pt x="190" y="12"/>
                    <a:pt x="190" y="12"/>
                    <a:pt x="190" y="12"/>
                  </a:cubicBezTo>
                  <a:cubicBezTo>
                    <a:pt x="189" y="12"/>
                    <a:pt x="189" y="12"/>
                    <a:pt x="189" y="12"/>
                  </a:cubicBezTo>
                  <a:cubicBezTo>
                    <a:pt x="189" y="13"/>
                    <a:pt x="189" y="13"/>
                    <a:pt x="189" y="13"/>
                  </a:cubicBezTo>
                  <a:cubicBezTo>
                    <a:pt x="190" y="13"/>
                    <a:pt x="190" y="13"/>
                    <a:pt x="190" y="13"/>
                  </a:cubicBezTo>
                  <a:cubicBezTo>
                    <a:pt x="189" y="13"/>
                    <a:pt x="189" y="13"/>
                    <a:pt x="189" y="13"/>
                  </a:cubicBezTo>
                  <a:cubicBezTo>
                    <a:pt x="189" y="13"/>
                    <a:pt x="189" y="13"/>
                    <a:pt x="189" y="13"/>
                  </a:cubicBezTo>
                  <a:cubicBezTo>
                    <a:pt x="188" y="13"/>
                    <a:pt x="188" y="13"/>
                    <a:pt x="188" y="13"/>
                  </a:cubicBezTo>
                  <a:cubicBezTo>
                    <a:pt x="187" y="13"/>
                    <a:pt x="187" y="13"/>
                    <a:pt x="187" y="13"/>
                  </a:cubicBezTo>
                  <a:cubicBezTo>
                    <a:pt x="187" y="14"/>
                    <a:pt x="187" y="14"/>
                    <a:pt x="187" y="14"/>
                  </a:cubicBezTo>
                  <a:cubicBezTo>
                    <a:pt x="187" y="14"/>
                    <a:pt x="187" y="14"/>
                    <a:pt x="187" y="14"/>
                  </a:cubicBezTo>
                  <a:cubicBezTo>
                    <a:pt x="187" y="14"/>
                    <a:pt x="187" y="14"/>
                    <a:pt x="187" y="14"/>
                  </a:cubicBezTo>
                  <a:cubicBezTo>
                    <a:pt x="187" y="15"/>
                    <a:pt x="187" y="15"/>
                    <a:pt x="187" y="15"/>
                  </a:cubicBezTo>
                  <a:cubicBezTo>
                    <a:pt x="187" y="15"/>
                    <a:pt x="187" y="15"/>
                    <a:pt x="187" y="15"/>
                  </a:cubicBezTo>
                  <a:cubicBezTo>
                    <a:pt x="188" y="16"/>
                    <a:pt x="188" y="16"/>
                    <a:pt x="188" y="16"/>
                  </a:cubicBezTo>
                  <a:cubicBezTo>
                    <a:pt x="188" y="16"/>
                    <a:pt x="188" y="16"/>
                    <a:pt x="188" y="16"/>
                  </a:cubicBezTo>
                  <a:cubicBezTo>
                    <a:pt x="188" y="16"/>
                    <a:pt x="188" y="16"/>
                    <a:pt x="188" y="16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88" y="17"/>
                    <a:pt x="188" y="17"/>
                    <a:pt x="188" y="17"/>
                  </a:cubicBezTo>
                  <a:cubicBezTo>
                    <a:pt x="188" y="17"/>
                    <a:pt x="188" y="17"/>
                    <a:pt x="188" y="17"/>
                  </a:cubicBezTo>
                  <a:cubicBezTo>
                    <a:pt x="187" y="17"/>
                    <a:pt x="187" y="17"/>
                    <a:pt x="187" y="17"/>
                  </a:cubicBezTo>
                  <a:cubicBezTo>
                    <a:pt x="187" y="17"/>
                    <a:pt x="187" y="17"/>
                    <a:pt x="187" y="17"/>
                  </a:cubicBezTo>
                  <a:cubicBezTo>
                    <a:pt x="186" y="17"/>
                    <a:pt x="186" y="17"/>
                    <a:pt x="186" y="17"/>
                  </a:cubicBezTo>
                  <a:cubicBezTo>
                    <a:pt x="186" y="16"/>
                    <a:pt x="186" y="16"/>
                    <a:pt x="186" y="16"/>
                  </a:cubicBezTo>
                  <a:cubicBezTo>
                    <a:pt x="185" y="16"/>
                    <a:pt x="185" y="16"/>
                    <a:pt x="185" y="16"/>
                  </a:cubicBezTo>
                  <a:cubicBezTo>
                    <a:pt x="185" y="16"/>
                    <a:pt x="185" y="16"/>
                    <a:pt x="185" y="16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5" y="18"/>
                    <a:pt x="185" y="18"/>
                    <a:pt x="185" y="18"/>
                  </a:cubicBezTo>
                  <a:cubicBezTo>
                    <a:pt x="185" y="17"/>
                    <a:pt x="185" y="17"/>
                    <a:pt x="185" y="17"/>
                  </a:cubicBezTo>
                  <a:cubicBezTo>
                    <a:pt x="184" y="17"/>
                    <a:pt x="184" y="17"/>
                    <a:pt x="184" y="17"/>
                  </a:cubicBezTo>
                  <a:cubicBezTo>
                    <a:pt x="183" y="17"/>
                    <a:pt x="183" y="17"/>
                    <a:pt x="183" y="17"/>
                  </a:cubicBezTo>
                  <a:cubicBezTo>
                    <a:pt x="183" y="17"/>
                    <a:pt x="183" y="17"/>
                    <a:pt x="183" y="17"/>
                  </a:cubicBezTo>
                  <a:cubicBezTo>
                    <a:pt x="183" y="17"/>
                    <a:pt x="183" y="17"/>
                    <a:pt x="183" y="17"/>
                  </a:cubicBezTo>
                  <a:cubicBezTo>
                    <a:pt x="182" y="16"/>
                    <a:pt x="182" y="16"/>
                    <a:pt x="182" y="16"/>
                  </a:cubicBezTo>
                  <a:cubicBezTo>
                    <a:pt x="182" y="17"/>
                    <a:pt x="182" y="17"/>
                    <a:pt x="182" y="17"/>
                  </a:cubicBezTo>
                  <a:cubicBezTo>
                    <a:pt x="183" y="17"/>
                    <a:pt x="183" y="17"/>
                    <a:pt x="183" y="17"/>
                  </a:cubicBezTo>
                  <a:cubicBezTo>
                    <a:pt x="183" y="18"/>
                    <a:pt x="183" y="18"/>
                    <a:pt x="183" y="18"/>
                  </a:cubicBezTo>
                  <a:cubicBezTo>
                    <a:pt x="183" y="19"/>
                    <a:pt x="183" y="19"/>
                    <a:pt x="183" y="19"/>
                  </a:cubicBezTo>
                  <a:cubicBezTo>
                    <a:pt x="183" y="19"/>
                    <a:pt x="183" y="19"/>
                    <a:pt x="183" y="19"/>
                  </a:cubicBezTo>
                  <a:cubicBezTo>
                    <a:pt x="184" y="19"/>
                    <a:pt x="184" y="19"/>
                    <a:pt x="184" y="19"/>
                  </a:cubicBezTo>
                  <a:cubicBezTo>
                    <a:pt x="184" y="20"/>
                    <a:pt x="184" y="20"/>
                    <a:pt x="184" y="20"/>
                  </a:cubicBezTo>
                  <a:cubicBezTo>
                    <a:pt x="184" y="20"/>
                    <a:pt x="184" y="20"/>
                    <a:pt x="184" y="20"/>
                  </a:cubicBezTo>
                  <a:cubicBezTo>
                    <a:pt x="183" y="20"/>
                    <a:pt x="183" y="20"/>
                    <a:pt x="183" y="20"/>
                  </a:cubicBezTo>
                  <a:cubicBezTo>
                    <a:pt x="184" y="20"/>
                    <a:pt x="184" y="20"/>
                    <a:pt x="184" y="20"/>
                  </a:cubicBezTo>
                  <a:cubicBezTo>
                    <a:pt x="184" y="21"/>
                    <a:pt x="184" y="21"/>
                    <a:pt x="184" y="21"/>
                  </a:cubicBezTo>
                  <a:cubicBezTo>
                    <a:pt x="185" y="21"/>
                    <a:pt x="185" y="21"/>
                    <a:pt x="185" y="21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86" y="21"/>
                    <a:pt x="186" y="21"/>
                    <a:pt x="186" y="21"/>
                  </a:cubicBezTo>
                  <a:cubicBezTo>
                    <a:pt x="186" y="22"/>
                    <a:pt x="186" y="22"/>
                    <a:pt x="186" y="22"/>
                  </a:cubicBezTo>
                  <a:cubicBezTo>
                    <a:pt x="185" y="22"/>
                    <a:pt x="185" y="22"/>
                    <a:pt x="185" y="22"/>
                  </a:cubicBezTo>
                  <a:cubicBezTo>
                    <a:pt x="184" y="22"/>
                    <a:pt x="184" y="22"/>
                    <a:pt x="184" y="22"/>
                  </a:cubicBezTo>
                  <a:cubicBezTo>
                    <a:pt x="183" y="21"/>
                    <a:pt x="183" y="21"/>
                    <a:pt x="183" y="21"/>
                  </a:cubicBezTo>
                  <a:cubicBezTo>
                    <a:pt x="182" y="21"/>
                    <a:pt x="182" y="21"/>
                    <a:pt x="182" y="21"/>
                  </a:cubicBezTo>
                  <a:cubicBezTo>
                    <a:pt x="182" y="20"/>
                    <a:pt x="182" y="20"/>
                    <a:pt x="182" y="20"/>
                  </a:cubicBezTo>
                  <a:cubicBezTo>
                    <a:pt x="182" y="20"/>
                    <a:pt x="182" y="20"/>
                    <a:pt x="182" y="20"/>
                  </a:cubicBezTo>
                  <a:cubicBezTo>
                    <a:pt x="181" y="20"/>
                    <a:pt x="181" y="20"/>
                    <a:pt x="181" y="20"/>
                  </a:cubicBezTo>
                  <a:cubicBezTo>
                    <a:pt x="181" y="21"/>
                    <a:pt x="181" y="21"/>
                    <a:pt x="181" y="21"/>
                  </a:cubicBezTo>
                  <a:cubicBezTo>
                    <a:pt x="181" y="21"/>
                    <a:pt x="181" y="21"/>
                    <a:pt x="181" y="21"/>
                  </a:cubicBezTo>
                  <a:cubicBezTo>
                    <a:pt x="181" y="21"/>
                    <a:pt x="181" y="21"/>
                    <a:pt x="181" y="21"/>
                  </a:cubicBezTo>
                  <a:cubicBezTo>
                    <a:pt x="181" y="22"/>
                    <a:pt x="181" y="22"/>
                    <a:pt x="181" y="22"/>
                  </a:cubicBezTo>
                  <a:cubicBezTo>
                    <a:pt x="181" y="22"/>
                    <a:pt x="181" y="22"/>
                    <a:pt x="181" y="22"/>
                  </a:cubicBezTo>
                  <a:cubicBezTo>
                    <a:pt x="180" y="22"/>
                    <a:pt x="180" y="22"/>
                    <a:pt x="180" y="22"/>
                  </a:cubicBezTo>
                  <a:cubicBezTo>
                    <a:pt x="180" y="23"/>
                    <a:pt x="180" y="23"/>
                    <a:pt x="180" y="23"/>
                  </a:cubicBezTo>
                  <a:cubicBezTo>
                    <a:pt x="180" y="23"/>
                    <a:pt x="180" y="23"/>
                    <a:pt x="180" y="23"/>
                  </a:cubicBezTo>
                  <a:cubicBezTo>
                    <a:pt x="180" y="24"/>
                    <a:pt x="180" y="24"/>
                    <a:pt x="180" y="24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0" y="25"/>
                    <a:pt x="180" y="25"/>
                    <a:pt x="180" y="25"/>
                  </a:cubicBezTo>
                  <a:cubicBezTo>
                    <a:pt x="180" y="25"/>
                    <a:pt x="180" y="25"/>
                    <a:pt x="180" y="25"/>
                  </a:cubicBezTo>
                  <a:cubicBezTo>
                    <a:pt x="179" y="26"/>
                    <a:pt x="179" y="26"/>
                    <a:pt x="179" y="26"/>
                  </a:cubicBezTo>
                  <a:cubicBezTo>
                    <a:pt x="179" y="27"/>
                    <a:pt x="179" y="27"/>
                    <a:pt x="179" y="27"/>
                  </a:cubicBezTo>
                  <a:cubicBezTo>
                    <a:pt x="179" y="27"/>
                    <a:pt x="179" y="27"/>
                    <a:pt x="179" y="27"/>
                  </a:cubicBezTo>
                  <a:cubicBezTo>
                    <a:pt x="179" y="27"/>
                    <a:pt x="179" y="27"/>
                    <a:pt x="179" y="27"/>
                  </a:cubicBezTo>
                  <a:cubicBezTo>
                    <a:pt x="179" y="27"/>
                    <a:pt x="179" y="27"/>
                    <a:pt x="179" y="27"/>
                  </a:cubicBezTo>
                  <a:cubicBezTo>
                    <a:pt x="179" y="28"/>
                    <a:pt x="179" y="28"/>
                    <a:pt x="179" y="28"/>
                  </a:cubicBezTo>
                  <a:cubicBezTo>
                    <a:pt x="179" y="28"/>
                    <a:pt x="179" y="28"/>
                    <a:pt x="179" y="28"/>
                  </a:cubicBezTo>
                  <a:cubicBezTo>
                    <a:pt x="179" y="28"/>
                    <a:pt x="179" y="28"/>
                    <a:pt x="179" y="28"/>
                  </a:cubicBezTo>
                  <a:cubicBezTo>
                    <a:pt x="180" y="28"/>
                    <a:pt x="180" y="28"/>
                    <a:pt x="180" y="28"/>
                  </a:cubicBezTo>
                  <a:cubicBezTo>
                    <a:pt x="181" y="28"/>
                    <a:pt x="181" y="28"/>
                    <a:pt x="181" y="28"/>
                  </a:cubicBezTo>
                  <a:cubicBezTo>
                    <a:pt x="181" y="28"/>
                    <a:pt x="181" y="28"/>
                    <a:pt x="181" y="28"/>
                  </a:cubicBezTo>
                  <a:cubicBezTo>
                    <a:pt x="181" y="28"/>
                    <a:pt x="181" y="28"/>
                    <a:pt x="181" y="28"/>
                  </a:cubicBezTo>
                  <a:cubicBezTo>
                    <a:pt x="180" y="28"/>
                    <a:pt x="180" y="28"/>
                    <a:pt x="180" y="28"/>
                  </a:cubicBezTo>
                  <a:cubicBezTo>
                    <a:pt x="180" y="29"/>
                    <a:pt x="180" y="29"/>
                    <a:pt x="180" y="29"/>
                  </a:cubicBezTo>
                  <a:cubicBezTo>
                    <a:pt x="180" y="29"/>
                    <a:pt x="180" y="29"/>
                    <a:pt x="180" y="29"/>
                  </a:cubicBezTo>
                  <a:cubicBezTo>
                    <a:pt x="181" y="29"/>
                    <a:pt x="181" y="29"/>
                    <a:pt x="181" y="29"/>
                  </a:cubicBezTo>
                  <a:cubicBezTo>
                    <a:pt x="181" y="29"/>
                    <a:pt x="181" y="29"/>
                    <a:pt x="181" y="29"/>
                  </a:cubicBezTo>
                  <a:cubicBezTo>
                    <a:pt x="181" y="29"/>
                    <a:pt x="181" y="29"/>
                    <a:pt x="181" y="29"/>
                  </a:cubicBezTo>
                  <a:cubicBezTo>
                    <a:pt x="182" y="28"/>
                    <a:pt x="182" y="28"/>
                    <a:pt x="182" y="28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2" y="29"/>
                    <a:pt x="182" y="29"/>
                    <a:pt x="182" y="29"/>
                  </a:cubicBezTo>
                  <a:cubicBezTo>
                    <a:pt x="183" y="29"/>
                    <a:pt x="183" y="29"/>
                    <a:pt x="183" y="29"/>
                  </a:cubicBezTo>
                  <a:cubicBezTo>
                    <a:pt x="183" y="29"/>
                    <a:pt x="183" y="29"/>
                    <a:pt x="183" y="29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6" y="31"/>
                    <a:pt x="186" y="31"/>
                    <a:pt x="186" y="31"/>
                  </a:cubicBezTo>
                  <a:cubicBezTo>
                    <a:pt x="186" y="31"/>
                    <a:pt x="186" y="31"/>
                    <a:pt x="186" y="31"/>
                  </a:cubicBezTo>
                  <a:cubicBezTo>
                    <a:pt x="185" y="31"/>
                    <a:pt x="185" y="31"/>
                    <a:pt x="185" y="31"/>
                  </a:cubicBezTo>
                  <a:cubicBezTo>
                    <a:pt x="184" y="31"/>
                    <a:pt x="184" y="31"/>
                    <a:pt x="184" y="31"/>
                  </a:cubicBezTo>
                  <a:cubicBezTo>
                    <a:pt x="183" y="30"/>
                    <a:pt x="183" y="30"/>
                    <a:pt x="183" y="30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4" y="32"/>
                    <a:pt x="184" y="32"/>
                    <a:pt x="184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4" y="32"/>
                    <a:pt x="184" y="32"/>
                    <a:pt x="184" y="32"/>
                  </a:cubicBezTo>
                  <a:cubicBezTo>
                    <a:pt x="183" y="32"/>
                    <a:pt x="183" y="32"/>
                    <a:pt x="183" y="32"/>
                  </a:cubicBezTo>
                  <a:cubicBezTo>
                    <a:pt x="182" y="32"/>
                    <a:pt x="182" y="32"/>
                    <a:pt x="182" y="32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1" y="30"/>
                    <a:pt x="181" y="30"/>
                    <a:pt x="181" y="30"/>
                  </a:cubicBezTo>
                  <a:cubicBezTo>
                    <a:pt x="180" y="31"/>
                    <a:pt x="180" y="31"/>
                    <a:pt x="180" y="31"/>
                  </a:cubicBezTo>
                  <a:cubicBezTo>
                    <a:pt x="180" y="31"/>
                    <a:pt x="180" y="31"/>
                    <a:pt x="180" y="31"/>
                  </a:cubicBezTo>
                  <a:cubicBezTo>
                    <a:pt x="179" y="31"/>
                    <a:pt x="179" y="31"/>
                    <a:pt x="179" y="31"/>
                  </a:cubicBezTo>
                  <a:cubicBezTo>
                    <a:pt x="179" y="31"/>
                    <a:pt x="179" y="31"/>
                    <a:pt x="179" y="31"/>
                  </a:cubicBezTo>
                  <a:cubicBezTo>
                    <a:pt x="179" y="32"/>
                    <a:pt x="179" y="32"/>
                    <a:pt x="179" y="32"/>
                  </a:cubicBezTo>
                  <a:cubicBezTo>
                    <a:pt x="179" y="33"/>
                    <a:pt x="179" y="33"/>
                    <a:pt x="179" y="33"/>
                  </a:cubicBezTo>
                  <a:cubicBezTo>
                    <a:pt x="179" y="34"/>
                    <a:pt x="179" y="34"/>
                    <a:pt x="179" y="34"/>
                  </a:cubicBezTo>
                  <a:cubicBezTo>
                    <a:pt x="179" y="34"/>
                    <a:pt x="179" y="34"/>
                    <a:pt x="179" y="34"/>
                  </a:cubicBezTo>
                  <a:cubicBezTo>
                    <a:pt x="179" y="33"/>
                    <a:pt x="179" y="33"/>
                    <a:pt x="179" y="33"/>
                  </a:cubicBezTo>
                  <a:cubicBezTo>
                    <a:pt x="178" y="33"/>
                    <a:pt x="178" y="33"/>
                    <a:pt x="178" y="33"/>
                  </a:cubicBezTo>
                  <a:cubicBezTo>
                    <a:pt x="178" y="34"/>
                    <a:pt x="178" y="34"/>
                    <a:pt x="178" y="34"/>
                  </a:cubicBezTo>
                  <a:cubicBezTo>
                    <a:pt x="178" y="35"/>
                    <a:pt x="178" y="35"/>
                    <a:pt x="178" y="35"/>
                  </a:cubicBezTo>
                  <a:cubicBezTo>
                    <a:pt x="178" y="35"/>
                    <a:pt x="178" y="35"/>
                    <a:pt x="178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6"/>
                    <a:pt x="179" y="36"/>
                    <a:pt x="179" y="36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79" y="36"/>
                    <a:pt x="179" y="36"/>
                    <a:pt x="179" y="36"/>
                  </a:cubicBezTo>
                  <a:cubicBezTo>
                    <a:pt x="179" y="36"/>
                    <a:pt x="179" y="36"/>
                    <a:pt x="179" y="36"/>
                  </a:cubicBezTo>
                  <a:cubicBezTo>
                    <a:pt x="179" y="36"/>
                    <a:pt x="179" y="36"/>
                    <a:pt x="179" y="36"/>
                  </a:cubicBezTo>
                  <a:cubicBezTo>
                    <a:pt x="178" y="36"/>
                    <a:pt x="178" y="36"/>
                    <a:pt x="178" y="36"/>
                  </a:cubicBezTo>
                  <a:cubicBezTo>
                    <a:pt x="178" y="37"/>
                    <a:pt x="178" y="37"/>
                    <a:pt x="178" y="37"/>
                  </a:cubicBezTo>
                  <a:cubicBezTo>
                    <a:pt x="178" y="37"/>
                    <a:pt x="178" y="37"/>
                    <a:pt x="178" y="37"/>
                  </a:cubicBezTo>
                  <a:cubicBezTo>
                    <a:pt x="178" y="37"/>
                    <a:pt x="178" y="37"/>
                    <a:pt x="178" y="37"/>
                  </a:cubicBezTo>
                  <a:cubicBezTo>
                    <a:pt x="178" y="37"/>
                    <a:pt x="178" y="37"/>
                    <a:pt x="178" y="37"/>
                  </a:cubicBezTo>
                  <a:cubicBezTo>
                    <a:pt x="178" y="39"/>
                    <a:pt x="178" y="39"/>
                    <a:pt x="178" y="39"/>
                  </a:cubicBezTo>
                  <a:cubicBezTo>
                    <a:pt x="178" y="38"/>
                    <a:pt x="178" y="38"/>
                    <a:pt x="178" y="38"/>
                  </a:cubicBezTo>
                  <a:cubicBezTo>
                    <a:pt x="179" y="38"/>
                    <a:pt x="179" y="38"/>
                    <a:pt x="179" y="38"/>
                  </a:cubicBezTo>
                  <a:cubicBezTo>
                    <a:pt x="179" y="39"/>
                    <a:pt x="179" y="39"/>
                    <a:pt x="179" y="39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2" y="40"/>
                    <a:pt x="182" y="40"/>
                    <a:pt x="182" y="40"/>
                  </a:cubicBezTo>
                  <a:cubicBezTo>
                    <a:pt x="181" y="39"/>
                    <a:pt x="181" y="39"/>
                    <a:pt x="181" y="39"/>
                  </a:cubicBezTo>
                  <a:cubicBezTo>
                    <a:pt x="182" y="39"/>
                    <a:pt x="182" y="39"/>
                    <a:pt x="182" y="39"/>
                  </a:cubicBezTo>
                  <a:cubicBezTo>
                    <a:pt x="182" y="40"/>
                    <a:pt x="182" y="40"/>
                    <a:pt x="182" y="40"/>
                  </a:cubicBezTo>
                  <a:cubicBezTo>
                    <a:pt x="182" y="40"/>
                    <a:pt x="182" y="40"/>
                    <a:pt x="182" y="40"/>
                  </a:cubicBezTo>
                  <a:cubicBezTo>
                    <a:pt x="182" y="41"/>
                    <a:pt x="182" y="41"/>
                    <a:pt x="182" y="41"/>
                  </a:cubicBezTo>
                  <a:cubicBezTo>
                    <a:pt x="183" y="41"/>
                    <a:pt x="183" y="41"/>
                    <a:pt x="183" y="41"/>
                  </a:cubicBezTo>
                  <a:cubicBezTo>
                    <a:pt x="183" y="39"/>
                    <a:pt x="183" y="39"/>
                    <a:pt x="183" y="39"/>
                  </a:cubicBezTo>
                  <a:cubicBezTo>
                    <a:pt x="183" y="38"/>
                    <a:pt x="183" y="38"/>
                    <a:pt x="183" y="38"/>
                  </a:cubicBezTo>
                  <a:cubicBezTo>
                    <a:pt x="183" y="37"/>
                    <a:pt x="183" y="37"/>
                    <a:pt x="183" y="37"/>
                  </a:cubicBezTo>
                  <a:cubicBezTo>
                    <a:pt x="184" y="37"/>
                    <a:pt x="184" y="37"/>
                    <a:pt x="184" y="37"/>
                  </a:cubicBezTo>
                  <a:cubicBezTo>
                    <a:pt x="184" y="36"/>
                    <a:pt x="184" y="36"/>
                    <a:pt x="184" y="36"/>
                  </a:cubicBezTo>
                  <a:cubicBezTo>
                    <a:pt x="184" y="37"/>
                    <a:pt x="184" y="37"/>
                    <a:pt x="184" y="37"/>
                  </a:cubicBezTo>
                  <a:cubicBezTo>
                    <a:pt x="184" y="38"/>
                    <a:pt x="184" y="38"/>
                    <a:pt x="184" y="38"/>
                  </a:cubicBezTo>
                  <a:cubicBezTo>
                    <a:pt x="183" y="39"/>
                    <a:pt x="183" y="39"/>
                    <a:pt x="183" y="39"/>
                  </a:cubicBezTo>
                  <a:cubicBezTo>
                    <a:pt x="184" y="39"/>
                    <a:pt x="184" y="39"/>
                    <a:pt x="184" y="39"/>
                  </a:cubicBezTo>
                  <a:cubicBezTo>
                    <a:pt x="183" y="40"/>
                    <a:pt x="183" y="40"/>
                    <a:pt x="183" y="40"/>
                  </a:cubicBezTo>
                  <a:cubicBezTo>
                    <a:pt x="184" y="41"/>
                    <a:pt x="184" y="41"/>
                    <a:pt x="184" y="41"/>
                  </a:cubicBezTo>
                  <a:cubicBezTo>
                    <a:pt x="184" y="41"/>
                    <a:pt x="184" y="41"/>
                    <a:pt x="184" y="41"/>
                  </a:cubicBezTo>
                  <a:cubicBezTo>
                    <a:pt x="184" y="41"/>
                    <a:pt x="184" y="41"/>
                    <a:pt x="184" y="41"/>
                  </a:cubicBezTo>
                  <a:close/>
                  <a:moveTo>
                    <a:pt x="185" y="15"/>
                  </a:moveTo>
                  <a:cubicBezTo>
                    <a:pt x="185" y="15"/>
                    <a:pt x="185" y="15"/>
                    <a:pt x="185" y="15"/>
                  </a:cubicBezTo>
                  <a:cubicBezTo>
                    <a:pt x="186" y="15"/>
                    <a:pt x="186" y="15"/>
                    <a:pt x="186" y="15"/>
                  </a:cubicBezTo>
                  <a:cubicBezTo>
                    <a:pt x="186" y="16"/>
                    <a:pt x="186" y="16"/>
                    <a:pt x="186" y="16"/>
                  </a:cubicBezTo>
                  <a:cubicBezTo>
                    <a:pt x="186" y="16"/>
                    <a:pt x="186" y="16"/>
                    <a:pt x="186" y="16"/>
                  </a:cubicBezTo>
                  <a:cubicBezTo>
                    <a:pt x="186" y="16"/>
                    <a:pt x="186" y="16"/>
                    <a:pt x="186" y="16"/>
                  </a:cubicBezTo>
                  <a:cubicBezTo>
                    <a:pt x="186" y="16"/>
                    <a:pt x="186" y="16"/>
                    <a:pt x="186" y="16"/>
                  </a:cubicBezTo>
                  <a:cubicBezTo>
                    <a:pt x="186" y="16"/>
                    <a:pt x="186" y="16"/>
                    <a:pt x="186" y="16"/>
                  </a:cubicBezTo>
                  <a:cubicBezTo>
                    <a:pt x="185" y="16"/>
                    <a:pt x="185" y="16"/>
                    <a:pt x="185" y="16"/>
                  </a:cubicBezTo>
                  <a:cubicBezTo>
                    <a:pt x="185" y="15"/>
                    <a:pt x="185" y="15"/>
                    <a:pt x="185" y="15"/>
                  </a:cubicBezTo>
                  <a:close/>
                  <a:moveTo>
                    <a:pt x="186" y="41"/>
                  </a:moveTo>
                  <a:cubicBezTo>
                    <a:pt x="186" y="41"/>
                    <a:pt x="186" y="41"/>
                    <a:pt x="186" y="41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7" y="40"/>
                    <a:pt x="187" y="40"/>
                    <a:pt x="187" y="40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6" y="41"/>
                    <a:pt x="186" y="41"/>
                    <a:pt x="186" y="41"/>
                  </a:cubicBezTo>
                  <a:close/>
                  <a:moveTo>
                    <a:pt x="192" y="35"/>
                  </a:moveTo>
                  <a:cubicBezTo>
                    <a:pt x="192" y="35"/>
                    <a:pt x="192" y="35"/>
                    <a:pt x="192" y="35"/>
                  </a:cubicBezTo>
                  <a:cubicBezTo>
                    <a:pt x="193" y="35"/>
                    <a:pt x="193" y="35"/>
                    <a:pt x="193" y="35"/>
                  </a:cubicBezTo>
                  <a:cubicBezTo>
                    <a:pt x="193" y="34"/>
                    <a:pt x="193" y="34"/>
                    <a:pt x="193" y="34"/>
                  </a:cubicBezTo>
                  <a:cubicBezTo>
                    <a:pt x="194" y="34"/>
                    <a:pt x="194" y="34"/>
                    <a:pt x="194" y="34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3" y="35"/>
                    <a:pt x="193" y="35"/>
                    <a:pt x="193" y="35"/>
                  </a:cubicBezTo>
                  <a:cubicBezTo>
                    <a:pt x="193" y="36"/>
                    <a:pt x="193" y="36"/>
                    <a:pt x="193" y="36"/>
                  </a:cubicBezTo>
                  <a:cubicBezTo>
                    <a:pt x="192" y="36"/>
                    <a:pt x="192" y="36"/>
                    <a:pt x="192" y="36"/>
                  </a:cubicBezTo>
                  <a:cubicBezTo>
                    <a:pt x="192" y="36"/>
                    <a:pt x="192" y="36"/>
                    <a:pt x="192" y="36"/>
                  </a:cubicBezTo>
                  <a:cubicBezTo>
                    <a:pt x="192" y="35"/>
                    <a:pt x="192" y="35"/>
                    <a:pt x="192" y="35"/>
                  </a:cubicBezTo>
                  <a:close/>
                  <a:moveTo>
                    <a:pt x="236" y="1"/>
                  </a:moveTo>
                  <a:cubicBezTo>
                    <a:pt x="236" y="0"/>
                    <a:pt x="236" y="0"/>
                    <a:pt x="236" y="0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237" y="1"/>
                    <a:pt x="237" y="1"/>
                    <a:pt x="237" y="1"/>
                  </a:cubicBezTo>
                  <a:cubicBezTo>
                    <a:pt x="236" y="1"/>
                    <a:pt x="236" y="1"/>
                    <a:pt x="236" y="1"/>
                  </a:cubicBezTo>
                  <a:cubicBezTo>
                    <a:pt x="236" y="1"/>
                    <a:pt x="236" y="1"/>
                    <a:pt x="236" y="1"/>
                  </a:cubicBezTo>
                  <a:close/>
                  <a:moveTo>
                    <a:pt x="215" y="42"/>
                  </a:moveTo>
                  <a:cubicBezTo>
                    <a:pt x="214" y="43"/>
                    <a:pt x="214" y="43"/>
                    <a:pt x="214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lose/>
                  <a:moveTo>
                    <a:pt x="204" y="49"/>
                  </a:moveTo>
                  <a:cubicBezTo>
                    <a:pt x="204" y="49"/>
                    <a:pt x="204" y="49"/>
                    <a:pt x="204" y="49"/>
                  </a:cubicBezTo>
                  <a:cubicBezTo>
                    <a:pt x="205" y="49"/>
                    <a:pt x="205" y="49"/>
                    <a:pt x="205" y="49"/>
                  </a:cubicBezTo>
                  <a:cubicBezTo>
                    <a:pt x="204" y="49"/>
                    <a:pt x="204" y="49"/>
                    <a:pt x="204" y="49"/>
                  </a:cubicBezTo>
                  <a:cubicBezTo>
                    <a:pt x="204" y="49"/>
                    <a:pt x="204" y="49"/>
                    <a:pt x="204" y="49"/>
                  </a:cubicBezTo>
                  <a:close/>
                  <a:moveTo>
                    <a:pt x="189" y="49"/>
                  </a:moveTo>
                  <a:cubicBezTo>
                    <a:pt x="189" y="48"/>
                    <a:pt x="189" y="48"/>
                    <a:pt x="189" y="48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8"/>
                    <a:pt x="189" y="48"/>
                    <a:pt x="189" y="48"/>
                  </a:cubicBezTo>
                  <a:cubicBezTo>
                    <a:pt x="189" y="48"/>
                    <a:pt x="189" y="48"/>
                    <a:pt x="189" y="48"/>
                  </a:cubicBezTo>
                  <a:cubicBezTo>
                    <a:pt x="189" y="49"/>
                    <a:pt x="189" y="49"/>
                    <a:pt x="189" y="49"/>
                  </a:cubicBezTo>
                  <a:cubicBezTo>
                    <a:pt x="189" y="49"/>
                    <a:pt x="189" y="49"/>
                    <a:pt x="189" y="49"/>
                  </a:cubicBezTo>
                  <a:close/>
                  <a:moveTo>
                    <a:pt x="185" y="57"/>
                  </a:moveTo>
                  <a:cubicBezTo>
                    <a:pt x="185" y="57"/>
                    <a:pt x="185" y="57"/>
                    <a:pt x="185" y="57"/>
                  </a:cubicBezTo>
                  <a:cubicBezTo>
                    <a:pt x="185" y="57"/>
                    <a:pt x="185" y="57"/>
                    <a:pt x="185" y="57"/>
                  </a:cubicBezTo>
                  <a:cubicBezTo>
                    <a:pt x="185" y="56"/>
                    <a:pt x="185" y="56"/>
                    <a:pt x="185" y="56"/>
                  </a:cubicBezTo>
                  <a:cubicBezTo>
                    <a:pt x="184" y="56"/>
                    <a:pt x="184" y="56"/>
                    <a:pt x="184" y="56"/>
                  </a:cubicBezTo>
                  <a:cubicBezTo>
                    <a:pt x="184" y="56"/>
                    <a:pt x="184" y="56"/>
                    <a:pt x="184" y="56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84" y="57"/>
                    <a:pt x="184" y="57"/>
                    <a:pt x="184" y="57"/>
                  </a:cubicBezTo>
                  <a:cubicBezTo>
                    <a:pt x="185" y="58"/>
                    <a:pt x="185" y="58"/>
                    <a:pt x="185" y="58"/>
                  </a:cubicBezTo>
                  <a:cubicBezTo>
                    <a:pt x="184" y="59"/>
                    <a:pt x="184" y="59"/>
                    <a:pt x="184" y="59"/>
                  </a:cubicBezTo>
                  <a:cubicBezTo>
                    <a:pt x="184" y="59"/>
                    <a:pt x="184" y="59"/>
                    <a:pt x="184" y="59"/>
                  </a:cubicBezTo>
                  <a:cubicBezTo>
                    <a:pt x="184" y="58"/>
                    <a:pt x="184" y="58"/>
                    <a:pt x="184" y="58"/>
                  </a:cubicBezTo>
                  <a:cubicBezTo>
                    <a:pt x="183" y="58"/>
                    <a:pt x="183" y="58"/>
                    <a:pt x="183" y="58"/>
                  </a:cubicBezTo>
                  <a:cubicBezTo>
                    <a:pt x="183" y="58"/>
                    <a:pt x="183" y="58"/>
                    <a:pt x="183" y="58"/>
                  </a:cubicBezTo>
                  <a:cubicBezTo>
                    <a:pt x="182" y="58"/>
                    <a:pt x="182" y="58"/>
                    <a:pt x="182" y="58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81" y="57"/>
                    <a:pt x="181" y="57"/>
                    <a:pt x="181" y="57"/>
                  </a:cubicBezTo>
                  <a:cubicBezTo>
                    <a:pt x="181" y="57"/>
                    <a:pt x="181" y="57"/>
                    <a:pt x="181" y="57"/>
                  </a:cubicBezTo>
                  <a:cubicBezTo>
                    <a:pt x="181" y="57"/>
                    <a:pt x="181" y="57"/>
                    <a:pt x="181" y="57"/>
                  </a:cubicBezTo>
                  <a:cubicBezTo>
                    <a:pt x="181" y="57"/>
                    <a:pt x="181" y="57"/>
                    <a:pt x="181" y="57"/>
                  </a:cubicBezTo>
                  <a:cubicBezTo>
                    <a:pt x="180" y="57"/>
                    <a:pt x="180" y="57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5"/>
                    <a:pt x="181" y="55"/>
                    <a:pt x="181" y="55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54"/>
                    <a:pt x="181" y="54"/>
                    <a:pt x="181" y="54"/>
                  </a:cubicBezTo>
                  <a:cubicBezTo>
                    <a:pt x="181" y="55"/>
                    <a:pt x="181" y="55"/>
                    <a:pt x="181" y="55"/>
                  </a:cubicBezTo>
                  <a:cubicBezTo>
                    <a:pt x="181" y="55"/>
                    <a:pt x="181" y="55"/>
                    <a:pt x="181" y="55"/>
                  </a:cubicBezTo>
                  <a:cubicBezTo>
                    <a:pt x="181" y="55"/>
                    <a:pt x="181" y="55"/>
                    <a:pt x="181" y="55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80" y="57"/>
                    <a:pt x="180" y="57"/>
                    <a:pt x="180" y="57"/>
                  </a:cubicBezTo>
                  <a:cubicBezTo>
                    <a:pt x="180" y="57"/>
                    <a:pt x="180" y="57"/>
                    <a:pt x="180" y="57"/>
                  </a:cubicBezTo>
                  <a:cubicBezTo>
                    <a:pt x="179" y="56"/>
                    <a:pt x="179" y="56"/>
                    <a:pt x="179" y="56"/>
                  </a:cubicBezTo>
                  <a:cubicBezTo>
                    <a:pt x="179" y="56"/>
                    <a:pt x="179" y="56"/>
                    <a:pt x="179" y="56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9" y="54"/>
                    <a:pt x="179" y="54"/>
                    <a:pt x="179" y="54"/>
                  </a:cubicBezTo>
                  <a:cubicBezTo>
                    <a:pt x="179" y="54"/>
                    <a:pt x="179" y="54"/>
                    <a:pt x="179" y="54"/>
                  </a:cubicBezTo>
                  <a:cubicBezTo>
                    <a:pt x="179" y="54"/>
                    <a:pt x="179" y="54"/>
                    <a:pt x="179" y="54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9" y="55"/>
                    <a:pt x="179" y="55"/>
                    <a:pt x="179" y="55"/>
                  </a:cubicBezTo>
                  <a:cubicBezTo>
                    <a:pt x="179" y="56"/>
                    <a:pt x="179" y="56"/>
                    <a:pt x="179" y="56"/>
                  </a:cubicBezTo>
                  <a:cubicBezTo>
                    <a:pt x="179" y="56"/>
                    <a:pt x="179" y="56"/>
                    <a:pt x="179" y="56"/>
                  </a:cubicBezTo>
                  <a:cubicBezTo>
                    <a:pt x="178" y="56"/>
                    <a:pt x="178" y="56"/>
                    <a:pt x="178" y="56"/>
                  </a:cubicBezTo>
                  <a:cubicBezTo>
                    <a:pt x="178" y="56"/>
                    <a:pt x="178" y="56"/>
                    <a:pt x="178" y="56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8" y="55"/>
                    <a:pt x="178" y="55"/>
                    <a:pt x="178" y="55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7" y="54"/>
                    <a:pt x="177" y="54"/>
                    <a:pt x="177" y="54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7" y="54"/>
                    <a:pt x="177" y="54"/>
                    <a:pt x="177" y="54"/>
                  </a:cubicBezTo>
                  <a:cubicBezTo>
                    <a:pt x="177" y="54"/>
                    <a:pt x="177" y="54"/>
                    <a:pt x="177" y="54"/>
                  </a:cubicBezTo>
                  <a:cubicBezTo>
                    <a:pt x="177" y="54"/>
                    <a:pt x="177" y="54"/>
                    <a:pt x="177" y="54"/>
                  </a:cubicBezTo>
                  <a:cubicBezTo>
                    <a:pt x="177" y="55"/>
                    <a:pt x="177" y="55"/>
                    <a:pt x="177" y="55"/>
                  </a:cubicBezTo>
                  <a:cubicBezTo>
                    <a:pt x="176" y="55"/>
                    <a:pt x="176" y="55"/>
                    <a:pt x="176" y="55"/>
                  </a:cubicBezTo>
                  <a:cubicBezTo>
                    <a:pt x="176" y="55"/>
                    <a:pt x="176" y="55"/>
                    <a:pt x="176" y="55"/>
                  </a:cubicBezTo>
                  <a:cubicBezTo>
                    <a:pt x="176" y="54"/>
                    <a:pt x="176" y="54"/>
                    <a:pt x="176" y="54"/>
                  </a:cubicBezTo>
                  <a:cubicBezTo>
                    <a:pt x="176" y="54"/>
                    <a:pt x="176" y="54"/>
                    <a:pt x="176" y="54"/>
                  </a:cubicBezTo>
                  <a:cubicBezTo>
                    <a:pt x="176" y="53"/>
                    <a:pt x="176" y="53"/>
                    <a:pt x="176" y="53"/>
                  </a:cubicBezTo>
                  <a:cubicBezTo>
                    <a:pt x="176" y="53"/>
                    <a:pt x="176" y="53"/>
                    <a:pt x="176" y="53"/>
                  </a:cubicBezTo>
                  <a:cubicBezTo>
                    <a:pt x="176" y="52"/>
                    <a:pt x="176" y="52"/>
                    <a:pt x="176" y="52"/>
                  </a:cubicBezTo>
                  <a:cubicBezTo>
                    <a:pt x="176" y="52"/>
                    <a:pt x="176" y="52"/>
                    <a:pt x="176" y="52"/>
                  </a:cubicBezTo>
                  <a:cubicBezTo>
                    <a:pt x="177" y="52"/>
                    <a:pt x="177" y="52"/>
                    <a:pt x="177" y="52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8" y="51"/>
                    <a:pt x="178" y="51"/>
                    <a:pt x="178" y="51"/>
                  </a:cubicBezTo>
                  <a:cubicBezTo>
                    <a:pt x="179" y="51"/>
                    <a:pt x="179" y="51"/>
                    <a:pt x="179" y="51"/>
                  </a:cubicBezTo>
                  <a:cubicBezTo>
                    <a:pt x="179" y="50"/>
                    <a:pt x="179" y="50"/>
                    <a:pt x="179" y="50"/>
                  </a:cubicBezTo>
                  <a:cubicBezTo>
                    <a:pt x="179" y="50"/>
                    <a:pt x="179" y="50"/>
                    <a:pt x="179" y="50"/>
                  </a:cubicBezTo>
                  <a:cubicBezTo>
                    <a:pt x="180" y="50"/>
                    <a:pt x="180" y="50"/>
                    <a:pt x="180" y="50"/>
                  </a:cubicBezTo>
                  <a:cubicBezTo>
                    <a:pt x="180" y="50"/>
                    <a:pt x="180" y="50"/>
                    <a:pt x="180" y="50"/>
                  </a:cubicBezTo>
                  <a:cubicBezTo>
                    <a:pt x="180" y="50"/>
                    <a:pt x="180" y="50"/>
                    <a:pt x="180" y="50"/>
                  </a:cubicBezTo>
                  <a:cubicBezTo>
                    <a:pt x="181" y="50"/>
                    <a:pt x="181" y="50"/>
                    <a:pt x="181" y="50"/>
                  </a:cubicBezTo>
                  <a:cubicBezTo>
                    <a:pt x="181" y="50"/>
                    <a:pt x="181" y="50"/>
                    <a:pt x="181" y="50"/>
                  </a:cubicBezTo>
                  <a:cubicBezTo>
                    <a:pt x="182" y="50"/>
                    <a:pt x="182" y="50"/>
                    <a:pt x="182" y="50"/>
                  </a:cubicBezTo>
                  <a:cubicBezTo>
                    <a:pt x="183" y="50"/>
                    <a:pt x="183" y="50"/>
                    <a:pt x="183" y="50"/>
                  </a:cubicBezTo>
                  <a:cubicBezTo>
                    <a:pt x="183" y="50"/>
                    <a:pt x="183" y="50"/>
                    <a:pt x="183" y="50"/>
                  </a:cubicBezTo>
                  <a:cubicBezTo>
                    <a:pt x="183" y="50"/>
                    <a:pt x="183" y="50"/>
                    <a:pt x="183" y="50"/>
                  </a:cubicBezTo>
                  <a:cubicBezTo>
                    <a:pt x="184" y="50"/>
                    <a:pt x="184" y="50"/>
                    <a:pt x="184" y="50"/>
                  </a:cubicBezTo>
                  <a:cubicBezTo>
                    <a:pt x="184" y="50"/>
                    <a:pt x="184" y="50"/>
                    <a:pt x="184" y="50"/>
                  </a:cubicBezTo>
                  <a:cubicBezTo>
                    <a:pt x="184" y="50"/>
                    <a:pt x="184" y="50"/>
                    <a:pt x="184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6" y="50"/>
                    <a:pt x="186" y="50"/>
                    <a:pt x="186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5" y="50"/>
                    <a:pt x="185" y="50"/>
                    <a:pt x="185" y="50"/>
                  </a:cubicBezTo>
                  <a:cubicBezTo>
                    <a:pt x="184" y="50"/>
                    <a:pt x="184" y="50"/>
                    <a:pt x="184" y="50"/>
                  </a:cubicBezTo>
                  <a:cubicBezTo>
                    <a:pt x="184" y="49"/>
                    <a:pt x="184" y="49"/>
                    <a:pt x="184" y="49"/>
                  </a:cubicBezTo>
                  <a:cubicBezTo>
                    <a:pt x="185" y="49"/>
                    <a:pt x="185" y="49"/>
                    <a:pt x="185" y="49"/>
                  </a:cubicBezTo>
                  <a:cubicBezTo>
                    <a:pt x="185" y="49"/>
                    <a:pt x="185" y="49"/>
                    <a:pt x="185" y="49"/>
                  </a:cubicBezTo>
                  <a:cubicBezTo>
                    <a:pt x="184" y="49"/>
                    <a:pt x="184" y="49"/>
                    <a:pt x="184" y="49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5" y="48"/>
                    <a:pt x="185" y="48"/>
                    <a:pt x="185" y="48"/>
                  </a:cubicBezTo>
                  <a:cubicBezTo>
                    <a:pt x="185" y="48"/>
                    <a:pt x="185" y="48"/>
                    <a:pt x="185" y="48"/>
                  </a:cubicBezTo>
                  <a:cubicBezTo>
                    <a:pt x="185" y="48"/>
                    <a:pt x="185" y="48"/>
                    <a:pt x="185" y="48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4" y="47"/>
                    <a:pt x="184" y="47"/>
                    <a:pt x="184" y="47"/>
                  </a:cubicBezTo>
                  <a:cubicBezTo>
                    <a:pt x="184" y="47"/>
                    <a:pt x="184" y="47"/>
                    <a:pt x="184" y="47"/>
                  </a:cubicBezTo>
                  <a:cubicBezTo>
                    <a:pt x="184" y="47"/>
                    <a:pt x="184" y="47"/>
                    <a:pt x="184" y="47"/>
                  </a:cubicBezTo>
                  <a:cubicBezTo>
                    <a:pt x="184" y="47"/>
                    <a:pt x="184" y="47"/>
                    <a:pt x="184" y="47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5"/>
                    <a:pt x="184" y="45"/>
                    <a:pt x="184" y="45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84" y="44"/>
                    <a:pt x="184" y="44"/>
                    <a:pt x="184" y="44"/>
                  </a:cubicBezTo>
                  <a:cubicBezTo>
                    <a:pt x="185" y="44"/>
                    <a:pt x="185" y="44"/>
                    <a:pt x="185" y="44"/>
                  </a:cubicBezTo>
                  <a:cubicBezTo>
                    <a:pt x="186" y="44"/>
                    <a:pt x="186" y="44"/>
                    <a:pt x="186" y="44"/>
                  </a:cubicBezTo>
                  <a:cubicBezTo>
                    <a:pt x="186" y="44"/>
                    <a:pt x="186" y="44"/>
                    <a:pt x="186" y="44"/>
                  </a:cubicBezTo>
                  <a:cubicBezTo>
                    <a:pt x="187" y="44"/>
                    <a:pt x="187" y="44"/>
                    <a:pt x="187" y="44"/>
                  </a:cubicBezTo>
                  <a:cubicBezTo>
                    <a:pt x="187" y="44"/>
                    <a:pt x="187" y="44"/>
                    <a:pt x="187" y="44"/>
                  </a:cubicBezTo>
                  <a:cubicBezTo>
                    <a:pt x="188" y="45"/>
                    <a:pt x="188" y="45"/>
                    <a:pt x="188" y="45"/>
                  </a:cubicBezTo>
                  <a:cubicBezTo>
                    <a:pt x="188" y="46"/>
                    <a:pt x="188" y="46"/>
                    <a:pt x="188" y="46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9"/>
                    <a:pt x="188" y="49"/>
                    <a:pt x="188" y="49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9" y="49"/>
                    <a:pt x="189" y="49"/>
                    <a:pt x="189" y="49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90" y="50"/>
                    <a:pt x="190" y="50"/>
                    <a:pt x="190" y="50"/>
                  </a:cubicBezTo>
                  <a:cubicBezTo>
                    <a:pt x="190" y="49"/>
                    <a:pt x="190" y="49"/>
                    <a:pt x="190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2" y="50"/>
                    <a:pt x="192" y="50"/>
                    <a:pt x="192" y="50"/>
                  </a:cubicBezTo>
                  <a:cubicBezTo>
                    <a:pt x="192" y="50"/>
                    <a:pt x="192" y="50"/>
                    <a:pt x="192" y="50"/>
                  </a:cubicBezTo>
                  <a:cubicBezTo>
                    <a:pt x="192" y="50"/>
                    <a:pt x="192" y="50"/>
                    <a:pt x="192" y="50"/>
                  </a:cubicBezTo>
                  <a:cubicBezTo>
                    <a:pt x="192" y="49"/>
                    <a:pt x="192" y="49"/>
                    <a:pt x="192" y="49"/>
                  </a:cubicBezTo>
                  <a:cubicBezTo>
                    <a:pt x="193" y="49"/>
                    <a:pt x="193" y="49"/>
                    <a:pt x="193" y="49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6" y="46"/>
                    <a:pt x="196" y="46"/>
                    <a:pt x="196" y="46"/>
                  </a:cubicBezTo>
                  <a:cubicBezTo>
                    <a:pt x="196" y="46"/>
                    <a:pt x="196" y="46"/>
                    <a:pt x="196" y="46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196" y="45"/>
                    <a:pt x="196" y="45"/>
                    <a:pt x="196" y="45"/>
                  </a:cubicBezTo>
                  <a:cubicBezTo>
                    <a:pt x="196" y="46"/>
                    <a:pt x="196" y="46"/>
                    <a:pt x="196" y="46"/>
                  </a:cubicBezTo>
                  <a:cubicBezTo>
                    <a:pt x="196" y="46"/>
                    <a:pt x="196" y="46"/>
                    <a:pt x="196" y="46"/>
                  </a:cubicBezTo>
                  <a:cubicBezTo>
                    <a:pt x="195" y="47"/>
                    <a:pt x="195" y="47"/>
                    <a:pt x="195" y="47"/>
                  </a:cubicBezTo>
                  <a:cubicBezTo>
                    <a:pt x="194" y="47"/>
                    <a:pt x="194" y="47"/>
                    <a:pt x="194" y="47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3" y="48"/>
                    <a:pt x="193" y="48"/>
                    <a:pt x="193" y="48"/>
                  </a:cubicBezTo>
                  <a:cubicBezTo>
                    <a:pt x="192" y="49"/>
                    <a:pt x="192" y="49"/>
                    <a:pt x="192" y="49"/>
                  </a:cubicBezTo>
                  <a:cubicBezTo>
                    <a:pt x="192" y="49"/>
                    <a:pt x="192" y="49"/>
                    <a:pt x="192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1" y="47"/>
                    <a:pt x="191" y="47"/>
                    <a:pt x="191" y="47"/>
                  </a:cubicBezTo>
                  <a:cubicBezTo>
                    <a:pt x="191" y="47"/>
                    <a:pt x="191" y="47"/>
                    <a:pt x="191" y="47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6"/>
                    <a:pt x="189" y="46"/>
                    <a:pt x="189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5"/>
                    <a:pt x="190" y="45"/>
                    <a:pt x="190" y="45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91" y="45"/>
                    <a:pt x="191" y="45"/>
                    <a:pt x="191" y="45"/>
                  </a:cubicBezTo>
                  <a:cubicBezTo>
                    <a:pt x="190" y="45"/>
                    <a:pt x="190" y="45"/>
                    <a:pt x="190" y="45"/>
                  </a:cubicBezTo>
                  <a:cubicBezTo>
                    <a:pt x="190" y="45"/>
                    <a:pt x="190" y="45"/>
                    <a:pt x="190" y="45"/>
                  </a:cubicBezTo>
                  <a:cubicBezTo>
                    <a:pt x="190" y="45"/>
                    <a:pt x="190" y="45"/>
                    <a:pt x="190" y="45"/>
                  </a:cubicBezTo>
                  <a:cubicBezTo>
                    <a:pt x="189" y="45"/>
                    <a:pt x="189" y="45"/>
                    <a:pt x="189" y="45"/>
                  </a:cubicBezTo>
                  <a:cubicBezTo>
                    <a:pt x="189" y="45"/>
                    <a:pt x="189" y="45"/>
                    <a:pt x="189" y="45"/>
                  </a:cubicBezTo>
                  <a:cubicBezTo>
                    <a:pt x="189" y="45"/>
                    <a:pt x="189" y="45"/>
                    <a:pt x="189" y="45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1" y="44"/>
                    <a:pt x="191" y="44"/>
                    <a:pt x="191" y="44"/>
                  </a:cubicBezTo>
                  <a:cubicBezTo>
                    <a:pt x="191" y="44"/>
                    <a:pt x="191" y="44"/>
                    <a:pt x="191" y="44"/>
                  </a:cubicBezTo>
                  <a:cubicBezTo>
                    <a:pt x="192" y="44"/>
                    <a:pt x="192" y="44"/>
                    <a:pt x="192" y="44"/>
                  </a:cubicBezTo>
                  <a:cubicBezTo>
                    <a:pt x="191" y="44"/>
                    <a:pt x="191" y="44"/>
                    <a:pt x="191" y="44"/>
                  </a:cubicBezTo>
                  <a:cubicBezTo>
                    <a:pt x="191" y="44"/>
                    <a:pt x="191" y="44"/>
                    <a:pt x="191" y="44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3" y="42"/>
                    <a:pt x="193" y="42"/>
                    <a:pt x="193" y="42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3" y="41"/>
                    <a:pt x="193" y="41"/>
                    <a:pt x="193" y="41"/>
                  </a:cubicBezTo>
                  <a:cubicBezTo>
                    <a:pt x="194" y="40"/>
                    <a:pt x="194" y="40"/>
                    <a:pt x="194" y="40"/>
                  </a:cubicBezTo>
                  <a:cubicBezTo>
                    <a:pt x="194" y="40"/>
                    <a:pt x="194" y="40"/>
                    <a:pt x="194" y="40"/>
                  </a:cubicBezTo>
                  <a:cubicBezTo>
                    <a:pt x="193" y="40"/>
                    <a:pt x="193" y="40"/>
                    <a:pt x="193" y="40"/>
                  </a:cubicBezTo>
                  <a:cubicBezTo>
                    <a:pt x="192" y="41"/>
                    <a:pt x="192" y="41"/>
                    <a:pt x="192" y="41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1" y="43"/>
                    <a:pt x="191" y="43"/>
                    <a:pt x="191" y="43"/>
                  </a:cubicBezTo>
                  <a:cubicBezTo>
                    <a:pt x="190" y="44"/>
                    <a:pt x="190" y="44"/>
                    <a:pt x="190" y="44"/>
                  </a:cubicBezTo>
                  <a:cubicBezTo>
                    <a:pt x="190" y="43"/>
                    <a:pt x="190" y="43"/>
                    <a:pt x="190" y="43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88" y="42"/>
                    <a:pt x="188" y="42"/>
                    <a:pt x="188" y="42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87" y="43"/>
                    <a:pt x="187" y="43"/>
                    <a:pt x="187" y="43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1"/>
                    <a:pt x="187" y="41"/>
                    <a:pt x="187" y="41"/>
                  </a:cubicBezTo>
                  <a:cubicBezTo>
                    <a:pt x="188" y="40"/>
                    <a:pt x="188" y="40"/>
                    <a:pt x="188" y="40"/>
                  </a:cubicBezTo>
                  <a:cubicBezTo>
                    <a:pt x="188" y="40"/>
                    <a:pt x="188" y="40"/>
                    <a:pt x="188" y="40"/>
                  </a:cubicBezTo>
                  <a:cubicBezTo>
                    <a:pt x="188" y="40"/>
                    <a:pt x="188" y="40"/>
                    <a:pt x="188" y="40"/>
                  </a:cubicBezTo>
                  <a:cubicBezTo>
                    <a:pt x="189" y="39"/>
                    <a:pt x="189" y="39"/>
                    <a:pt x="189" y="39"/>
                  </a:cubicBezTo>
                  <a:cubicBezTo>
                    <a:pt x="189" y="39"/>
                    <a:pt x="189" y="39"/>
                    <a:pt x="189" y="39"/>
                  </a:cubicBezTo>
                  <a:cubicBezTo>
                    <a:pt x="189" y="38"/>
                    <a:pt x="189" y="38"/>
                    <a:pt x="189" y="38"/>
                  </a:cubicBezTo>
                  <a:cubicBezTo>
                    <a:pt x="190" y="38"/>
                    <a:pt x="190" y="38"/>
                    <a:pt x="190" y="38"/>
                  </a:cubicBezTo>
                  <a:cubicBezTo>
                    <a:pt x="191" y="37"/>
                    <a:pt x="191" y="37"/>
                    <a:pt x="191" y="37"/>
                  </a:cubicBezTo>
                  <a:cubicBezTo>
                    <a:pt x="191" y="37"/>
                    <a:pt x="191" y="37"/>
                    <a:pt x="191" y="37"/>
                  </a:cubicBezTo>
                  <a:cubicBezTo>
                    <a:pt x="192" y="37"/>
                    <a:pt x="192" y="37"/>
                    <a:pt x="192" y="37"/>
                  </a:cubicBezTo>
                  <a:cubicBezTo>
                    <a:pt x="193" y="37"/>
                    <a:pt x="193" y="37"/>
                    <a:pt x="193" y="37"/>
                  </a:cubicBezTo>
                  <a:cubicBezTo>
                    <a:pt x="194" y="37"/>
                    <a:pt x="194" y="37"/>
                    <a:pt x="194" y="37"/>
                  </a:cubicBezTo>
                  <a:cubicBezTo>
                    <a:pt x="194" y="37"/>
                    <a:pt x="194" y="37"/>
                    <a:pt x="194" y="37"/>
                  </a:cubicBezTo>
                  <a:cubicBezTo>
                    <a:pt x="195" y="36"/>
                    <a:pt x="195" y="36"/>
                    <a:pt x="195" y="36"/>
                  </a:cubicBezTo>
                  <a:cubicBezTo>
                    <a:pt x="195" y="36"/>
                    <a:pt x="195" y="36"/>
                    <a:pt x="195" y="36"/>
                  </a:cubicBezTo>
                  <a:cubicBezTo>
                    <a:pt x="195" y="36"/>
                    <a:pt x="195" y="36"/>
                    <a:pt x="195" y="36"/>
                  </a:cubicBezTo>
                  <a:cubicBezTo>
                    <a:pt x="196" y="37"/>
                    <a:pt x="196" y="37"/>
                    <a:pt x="196" y="37"/>
                  </a:cubicBezTo>
                  <a:cubicBezTo>
                    <a:pt x="196" y="37"/>
                    <a:pt x="196" y="37"/>
                    <a:pt x="196" y="37"/>
                  </a:cubicBezTo>
                  <a:cubicBezTo>
                    <a:pt x="197" y="38"/>
                    <a:pt x="197" y="38"/>
                    <a:pt x="197" y="38"/>
                  </a:cubicBezTo>
                  <a:cubicBezTo>
                    <a:pt x="198" y="39"/>
                    <a:pt x="198" y="39"/>
                    <a:pt x="198" y="39"/>
                  </a:cubicBezTo>
                  <a:cubicBezTo>
                    <a:pt x="198" y="39"/>
                    <a:pt x="198" y="39"/>
                    <a:pt x="198" y="39"/>
                  </a:cubicBezTo>
                  <a:cubicBezTo>
                    <a:pt x="198" y="39"/>
                    <a:pt x="198" y="39"/>
                    <a:pt x="198" y="39"/>
                  </a:cubicBezTo>
                  <a:cubicBezTo>
                    <a:pt x="199" y="40"/>
                    <a:pt x="199" y="40"/>
                    <a:pt x="199" y="40"/>
                  </a:cubicBezTo>
                  <a:cubicBezTo>
                    <a:pt x="199" y="39"/>
                    <a:pt x="199" y="39"/>
                    <a:pt x="199" y="39"/>
                  </a:cubicBezTo>
                  <a:cubicBezTo>
                    <a:pt x="200" y="39"/>
                    <a:pt x="200" y="39"/>
                    <a:pt x="200" y="39"/>
                  </a:cubicBezTo>
                  <a:cubicBezTo>
                    <a:pt x="200" y="39"/>
                    <a:pt x="200" y="39"/>
                    <a:pt x="200" y="39"/>
                  </a:cubicBezTo>
                  <a:cubicBezTo>
                    <a:pt x="199" y="39"/>
                    <a:pt x="199" y="39"/>
                    <a:pt x="199" y="39"/>
                  </a:cubicBezTo>
                  <a:cubicBezTo>
                    <a:pt x="199" y="39"/>
                    <a:pt x="199" y="39"/>
                    <a:pt x="199" y="39"/>
                  </a:cubicBezTo>
                  <a:cubicBezTo>
                    <a:pt x="199" y="38"/>
                    <a:pt x="199" y="38"/>
                    <a:pt x="199" y="38"/>
                  </a:cubicBezTo>
                  <a:cubicBezTo>
                    <a:pt x="199" y="38"/>
                    <a:pt x="199" y="38"/>
                    <a:pt x="199" y="38"/>
                  </a:cubicBezTo>
                  <a:cubicBezTo>
                    <a:pt x="200" y="38"/>
                    <a:pt x="200" y="38"/>
                    <a:pt x="200" y="38"/>
                  </a:cubicBezTo>
                  <a:cubicBezTo>
                    <a:pt x="201" y="38"/>
                    <a:pt x="201" y="38"/>
                    <a:pt x="201" y="38"/>
                  </a:cubicBezTo>
                  <a:cubicBezTo>
                    <a:pt x="201" y="38"/>
                    <a:pt x="201" y="38"/>
                    <a:pt x="201" y="38"/>
                  </a:cubicBezTo>
                  <a:cubicBezTo>
                    <a:pt x="201" y="37"/>
                    <a:pt x="201" y="37"/>
                    <a:pt x="201" y="37"/>
                  </a:cubicBezTo>
                  <a:cubicBezTo>
                    <a:pt x="201" y="37"/>
                    <a:pt x="201" y="37"/>
                    <a:pt x="201" y="37"/>
                  </a:cubicBezTo>
                  <a:cubicBezTo>
                    <a:pt x="201" y="36"/>
                    <a:pt x="201" y="36"/>
                    <a:pt x="201" y="36"/>
                  </a:cubicBezTo>
                  <a:cubicBezTo>
                    <a:pt x="201" y="37"/>
                    <a:pt x="201" y="37"/>
                    <a:pt x="201" y="37"/>
                  </a:cubicBezTo>
                  <a:cubicBezTo>
                    <a:pt x="201" y="37"/>
                    <a:pt x="201" y="37"/>
                    <a:pt x="201" y="37"/>
                  </a:cubicBezTo>
                  <a:cubicBezTo>
                    <a:pt x="200" y="37"/>
                    <a:pt x="200" y="37"/>
                    <a:pt x="200" y="37"/>
                  </a:cubicBezTo>
                  <a:cubicBezTo>
                    <a:pt x="200" y="38"/>
                    <a:pt x="200" y="38"/>
                    <a:pt x="200" y="38"/>
                  </a:cubicBezTo>
                  <a:cubicBezTo>
                    <a:pt x="199" y="37"/>
                    <a:pt x="199" y="37"/>
                    <a:pt x="199" y="37"/>
                  </a:cubicBezTo>
                  <a:cubicBezTo>
                    <a:pt x="198" y="37"/>
                    <a:pt x="198" y="37"/>
                    <a:pt x="198" y="37"/>
                  </a:cubicBezTo>
                  <a:cubicBezTo>
                    <a:pt x="198" y="37"/>
                    <a:pt x="198" y="37"/>
                    <a:pt x="198" y="37"/>
                  </a:cubicBezTo>
                  <a:cubicBezTo>
                    <a:pt x="197" y="37"/>
                    <a:pt x="197" y="37"/>
                    <a:pt x="197" y="37"/>
                  </a:cubicBezTo>
                  <a:cubicBezTo>
                    <a:pt x="196" y="37"/>
                    <a:pt x="196" y="37"/>
                    <a:pt x="196" y="37"/>
                  </a:cubicBezTo>
                  <a:cubicBezTo>
                    <a:pt x="196" y="36"/>
                    <a:pt x="196" y="36"/>
                    <a:pt x="196" y="36"/>
                  </a:cubicBezTo>
                  <a:cubicBezTo>
                    <a:pt x="196" y="35"/>
                    <a:pt x="196" y="35"/>
                    <a:pt x="196" y="35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197" y="36"/>
                    <a:pt x="197" y="36"/>
                    <a:pt x="197" y="36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198" y="34"/>
                    <a:pt x="198" y="34"/>
                    <a:pt x="198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3"/>
                    <a:pt x="197" y="33"/>
                    <a:pt x="197" y="33"/>
                  </a:cubicBezTo>
                  <a:cubicBezTo>
                    <a:pt x="197" y="33"/>
                    <a:pt x="197" y="33"/>
                    <a:pt x="197" y="33"/>
                  </a:cubicBezTo>
                  <a:cubicBezTo>
                    <a:pt x="197" y="32"/>
                    <a:pt x="197" y="32"/>
                    <a:pt x="197" y="32"/>
                  </a:cubicBezTo>
                  <a:cubicBezTo>
                    <a:pt x="198" y="31"/>
                    <a:pt x="198" y="31"/>
                    <a:pt x="198" y="31"/>
                  </a:cubicBezTo>
                  <a:cubicBezTo>
                    <a:pt x="198" y="29"/>
                    <a:pt x="198" y="29"/>
                    <a:pt x="198" y="29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7" y="27"/>
                    <a:pt x="197" y="27"/>
                    <a:pt x="197" y="27"/>
                  </a:cubicBezTo>
                  <a:cubicBezTo>
                    <a:pt x="197" y="27"/>
                    <a:pt x="197" y="27"/>
                    <a:pt x="197" y="27"/>
                  </a:cubicBezTo>
                  <a:cubicBezTo>
                    <a:pt x="197" y="27"/>
                    <a:pt x="197" y="27"/>
                    <a:pt x="197" y="27"/>
                  </a:cubicBezTo>
                  <a:cubicBezTo>
                    <a:pt x="198" y="27"/>
                    <a:pt x="198" y="27"/>
                    <a:pt x="198" y="27"/>
                  </a:cubicBezTo>
                  <a:cubicBezTo>
                    <a:pt x="198" y="27"/>
                    <a:pt x="198" y="27"/>
                    <a:pt x="198" y="27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198" y="27"/>
                    <a:pt x="198" y="27"/>
                    <a:pt x="198" y="27"/>
                  </a:cubicBezTo>
                  <a:cubicBezTo>
                    <a:pt x="198" y="27"/>
                    <a:pt x="198" y="27"/>
                    <a:pt x="198" y="27"/>
                  </a:cubicBezTo>
                  <a:cubicBezTo>
                    <a:pt x="198" y="26"/>
                    <a:pt x="198" y="26"/>
                    <a:pt x="198" y="26"/>
                  </a:cubicBezTo>
                  <a:cubicBezTo>
                    <a:pt x="197" y="26"/>
                    <a:pt x="197" y="26"/>
                    <a:pt x="197" y="26"/>
                  </a:cubicBezTo>
                  <a:cubicBezTo>
                    <a:pt x="198" y="25"/>
                    <a:pt x="198" y="25"/>
                    <a:pt x="198" y="25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1" y="23"/>
                    <a:pt x="201" y="23"/>
                    <a:pt x="201" y="23"/>
                  </a:cubicBezTo>
                  <a:cubicBezTo>
                    <a:pt x="201" y="24"/>
                    <a:pt x="201" y="24"/>
                    <a:pt x="201" y="24"/>
                  </a:cubicBezTo>
                  <a:cubicBezTo>
                    <a:pt x="202" y="24"/>
                    <a:pt x="202" y="24"/>
                    <a:pt x="202" y="24"/>
                  </a:cubicBezTo>
                  <a:cubicBezTo>
                    <a:pt x="202" y="24"/>
                    <a:pt x="202" y="24"/>
                    <a:pt x="202" y="24"/>
                  </a:cubicBezTo>
                  <a:cubicBezTo>
                    <a:pt x="204" y="25"/>
                    <a:pt x="204" y="25"/>
                    <a:pt x="204" y="25"/>
                  </a:cubicBezTo>
                  <a:cubicBezTo>
                    <a:pt x="204" y="26"/>
                    <a:pt x="204" y="26"/>
                    <a:pt x="204" y="26"/>
                  </a:cubicBezTo>
                  <a:cubicBezTo>
                    <a:pt x="204" y="26"/>
                    <a:pt x="204" y="26"/>
                    <a:pt x="204" y="26"/>
                  </a:cubicBezTo>
                  <a:cubicBezTo>
                    <a:pt x="205" y="28"/>
                    <a:pt x="205" y="28"/>
                    <a:pt x="205" y="28"/>
                  </a:cubicBezTo>
                  <a:cubicBezTo>
                    <a:pt x="204" y="29"/>
                    <a:pt x="204" y="29"/>
                    <a:pt x="204" y="29"/>
                  </a:cubicBezTo>
                  <a:cubicBezTo>
                    <a:pt x="205" y="30"/>
                    <a:pt x="205" y="30"/>
                    <a:pt x="205" y="30"/>
                  </a:cubicBezTo>
                  <a:cubicBezTo>
                    <a:pt x="205" y="30"/>
                    <a:pt x="205" y="30"/>
                    <a:pt x="205" y="30"/>
                  </a:cubicBezTo>
                  <a:cubicBezTo>
                    <a:pt x="205" y="30"/>
                    <a:pt x="205" y="30"/>
                    <a:pt x="205" y="30"/>
                  </a:cubicBezTo>
                  <a:cubicBezTo>
                    <a:pt x="205" y="30"/>
                    <a:pt x="205" y="30"/>
                    <a:pt x="205" y="30"/>
                  </a:cubicBezTo>
                  <a:cubicBezTo>
                    <a:pt x="206" y="31"/>
                    <a:pt x="206" y="31"/>
                    <a:pt x="206" y="31"/>
                  </a:cubicBezTo>
                  <a:cubicBezTo>
                    <a:pt x="206" y="31"/>
                    <a:pt x="206" y="31"/>
                    <a:pt x="206" y="31"/>
                  </a:cubicBezTo>
                  <a:cubicBezTo>
                    <a:pt x="206" y="31"/>
                    <a:pt x="206" y="31"/>
                    <a:pt x="206" y="31"/>
                  </a:cubicBezTo>
                  <a:cubicBezTo>
                    <a:pt x="207" y="31"/>
                    <a:pt x="207" y="31"/>
                    <a:pt x="207" y="31"/>
                  </a:cubicBezTo>
                  <a:cubicBezTo>
                    <a:pt x="207" y="31"/>
                    <a:pt x="207" y="31"/>
                    <a:pt x="207" y="31"/>
                  </a:cubicBezTo>
                  <a:cubicBezTo>
                    <a:pt x="207" y="30"/>
                    <a:pt x="207" y="30"/>
                    <a:pt x="207" y="30"/>
                  </a:cubicBezTo>
                  <a:cubicBezTo>
                    <a:pt x="206" y="30"/>
                    <a:pt x="206" y="30"/>
                    <a:pt x="206" y="30"/>
                  </a:cubicBezTo>
                  <a:cubicBezTo>
                    <a:pt x="206" y="30"/>
                    <a:pt x="206" y="30"/>
                    <a:pt x="206" y="30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206" y="28"/>
                    <a:pt x="206" y="28"/>
                    <a:pt x="206" y="28"/>
                  </a:cubicBezTo>
                  <a:cubicBezTo>
                    <a:pt x="206" y="28"/>
                    <a:pt x="206" y="28"/>
                    <a:pt x="206" y="28"/>
                  </a:cubicBezTo>
                  <a:cubicBezTo>
                    <a:pt x="206" y="26"/>
                    <a:pt x="206" y="26"/>
                    <a:pt x="206" y="26"/>
                  </a:cubicBezTo>
                  <a:cubicBezTo>
                    <a:pt x="205" y="25"/>
                    <a:pt x="205" y="25"/>
                    <a:pt x="205" y="25"/>
                  </a:cubicBezTo>
                  <a:cubicBezTo>
                    <a:pt x="206" y="25"/>
                    <a:pt x="206" y="25"/>
                    <a:pt x="206" y="25"/>
                  </a:cubicBezTo>
                  <a:cubicBezTo>
                    <a:pt x="207" y="25"/>
                    <a:pt x="207" y="25"/>
                    <a:pt x="207" y="25"/>
                  </a:cubicBezTo>
                  <a:cubicBezTo>
                    <a:pt x="207" y="25"/>
                    <a:pt x="207" y="25"/>
                    <a:pt x="207" y="25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9" y="25"/>
                    <a:pt x="209" y="25"/>
                    <a:pt x="209" y="25"/>
                  </a:cubicBezTo>
                  <a:cubicBezTo>
                    <a:pt x="210" y="26"/>
                    <a:pt x="210" y="26"/>
                    <a:pt x="210" y="26"/>
                  </a:cubicBezTo>
                  <a:cubicBezTo>
                    <a:pt x="211" y="26"/>
                    <a:pt x="211" y="26"/>
                    <a:pt x="211" y="26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2" y="25"/>
                    <a:pt x="212" y="25"/>
                    <a:pt x="212" y="25"/>
                  </a:cubicBezTo>
                  <a:cubicBezTo>
                    <a:pt x="213" y="26"/>
                    <a:pt x="213" y="26"/>
                    <a:pt x="213" y="26"/>
                  </a:cubicBezTo>
                  <a:cubicBezTo>
                    <a:pt x="214" y="26"/>
                    <a:pt x="214" y="26"/>
                    <a:pt x="214" y="26"/>
                  </a:cubicBezTo>
                  <a:cubicBezTo>
                    <a:pt x="215" y="26"/>
                    <a:pt x="215" y="26"/>
                    <a:pt x="215" y="26"/>
                  </a:cubicBezTo>
                  <a:cubicBezTo>
                    <a:pt x="215" y="26"/>
                    <a:pt x="215" y="26"/>
                    <a:pt x="215" y="26"/>
                  </a:cubicBezTo>
                  <a:cubicBezTo>
                    <a:pt x="215" y="26"/>
                    <a:pt x="215" y="26"/>
                    <a:pt x="215" y="26"/>
                  </a:cubicBezTo>
                  <a:cubicBezTo>
                    <a:pt x="215" y="25"/>
                    <a:pt x="215" y="25"/>
                    <a:pt x="215" y="25"/>
                  </a:cubicBezTo>
                  <a:cubicBezTo>
                    <a:pt x="214" y="25"/>
                    <a:pt x="214" y="25"/>
                    <a:pt x="214" y="25"/>
                  </a:cubicBezTo>
                  <a:cubicBezTo>
                    <a:pt x="213" y="25"/>
                    <a:pt x="213" y="25"/>
                    <a:pt x="213" y="25"/>
                  </a:cubicBezTo>
                  <a:cubicBezTo>
                    <a:pt x="213" y="25"/>
                    <a:pt x="213" y="25"/>
                    <a:pt x="213" y="25"/>
                  </a:cubicBezTo>
                  <a:cubicBezTo>
                    <a:pt x="213" y="25"/>
                    <a:pt x="213" y="25"/>
                    <a:pt x="213" y="25"/>
                  </a:cubicBezTo>
                  <a:cubicBezTo>
                    <a:pt x="213" y="25"/>
                    <a:pt x="213" y="25"/>
                    <a:pt x="213" y="25"/>
                  </a:cubicBezTo>
                  <a:cubicBezTo>
                    <a:pt x="214" y="24"/>
                    <a:pt x="214" y="24"/>
                    <a:pt x="214" y="24"/>
                  </a:cubicBezTo>
                  <a:cubicBezTo>
                    <a:pt x="216" y="24"/>
                    <a:pt x="216" y="24"/>
                    <a:pt x="216" y="24"/>
                  </a:cubicBezTo>
                  <a:cubicBezTo>
                    <a:pt x="217" y="24"/>
                    <a:pt x="217" y="24"/>
                    <a:pt x="217" y="24"/>
                  </a:cubicBezTo>
                  <a:cubicBezTo>
                    <a:pt x="219" y="24"/>
                    <a:pt x="219" y="24"/>
                    <a:pt x="219" y="24"/>
                  </a:cubicBezTo>
                  <a:cubicBezTo>
                    <a:pt x="219" y="25"/>
                    <a:pt x="219" y="25"/>
                    <a:pt x="219" y="25"/>
                  </a:cubicBezTo>
                  <a:cubicBezTo>
                    <a:pt x="220" y="25"/>
                    <a:pt x="220" y="25"/>
                    <a:pt x="220" y="25"/>
                  </a:cubicBezTo>
                  <a:cubicBezTo>
                    <a:pt x="220" y="24"/>
                    <a:pt x="220" y="24"/>
                    <a:pt x="220" y="24"/>
                  </a:cubicBezTo>
                  <a:cubicBezTo>
                    <a:pt x="220" y="24"/>
                    <a:pt x="220" y="24"/>
                    <a:pt x="220" y="24"/>
                  </a:cubicBezTo>
                  <a:cubicBezTo>
                    <a:pt x="220" y="24"/>
                    <a:pt x="220" y="24"/>
                    <a:pt x="220" y="24"/>
                  </a:cubicBezTo>
                  <a:cubicBezTo>
                    <a:pt x="219" y="24"/>
                    <a:pt x="219" y="24"/>
                    <a:pt x="219" y="24"/>
                  </a:cubicBezTo>
                  <a:cubicBezTo>
                    <a:pt x="219" y="24"/>
                    <a:pt x="219" y="24"/>
                    <a:pt x="219" y="24"/>
                  </a:cubicBezTo>
                  <a:cubicBezTo>
                    <a:pt x="219" y="23"/>
                    <a:pt x="219" y="23"/>
                    <a:pt x="219" y="23"/>
                  </a:cubicBezTo>
                  <a:cubicBezTo>
                    <a:pt x="218" y="23"/>
                    <a:pt x="218" y="23"/>
                    <a:pt x="218" y="23"/>
                  </a:cubicBezTo>
                  <a:cubicBezTo>
                    <a:pt x="218" y="23"/>
                    <a:pt x="218" y="23"/>
                    <a:pt x="218" y="23"/>
                  </a:cubicBezTo>
                  <a:cubicBezTo>
                    <a:pt x="216" y="23"/>
                    <a:pt x="216" y="23"/>
                    <a:pt x="216" y="23"/>
                  </a:cubicBezTo>
                  <a:cubicBezTo>
                    <a:pt x="216" y="23"/>
                    <a:pt x="216" y="23"/>
                    <a:pt x="216" y="23"/>
                  </a:cubicBezTo>
                  <a:cubicBezTo>
                    <a:pt x="216" y="23"/>
                    <a:pt x="216" y="23"/>
                    <a:pt x="216" y="23"/>
                  </a:cubicBezTo>
                  <a:cubicBezTo>
                    <a:pt x="217" y="22"/>
                    <a:pt x="217" y="22"/>
                    <a:pt x="217" y="22"/>
                  </a:cubicBezTo>
                  <a:cubicBezTo>
                    <a:pt x="217" y="22"/>
                    <a:pt x="217" y="22"/>
                    <a:pt x="217" y="22"/>
                  </a:cubicBezTo>
                  <a:cubicBezTo>
                    <a:pt x="218" y="21"/>
                    <a:pt x="218" y="21"/>
                    <a:pt x="218" y="21"/>
                  </a:cubicBezTo>
                  <a:cubicBezTo>
                    <a:pt x="218" y="20"/>
                    <a:pt x="218" y="20"/>
                    <a:pt x="218" y="20"/>
                  </a:cubicBezTo>
                  <a:cubicBezTo>
                    <a:pt x="220" y="19"/>
                    <a:pt x="220" y="19"/>
                    <a:pt x="220" y="19"/>
                  </a:cubicBezTo>
                  <a:cubicBezTo>
                    <a:pt x="221" y="19"/>
                    <a:pt x="221" y="19"/>
                    <a:pt x="221" y="19"/>
                  </a:cubicBezTo>
                  <a:cubicBezTo>
                    <a:pt x="222" y="19"/>
                    <a:pt x="222" y="19"/>
                    <a:pt x="222" y="19"/>
                  </a:cubicBezTo>
                  <a:cubicBezTo>
                    <a:pt x="222" y="18"/>
                    <a:pt x="222" y="18"/>
                    <a:pt x="222" y="18"/>
                  </a:cubicBezTo>
                  <a:cubicBezTo>
                    <a:pt x="220" y="19"/>
                    <a:pt x="220" y="19"/>
                    <a:pt x="220" y="19"/>
                  </a:cubicBezTo>
                  <a:cubicBezTo>
                    <a:pt x="219" y="19"/>
                    <a:pt x="219" y="19"/>
                    <a:pt x="219" y="19"/>
                  </a:cubicBezTo>
                  <a:cubicBezTo>
                    <a:pt x="218" y="20"/>
                    <a:pt x="218" y="20"/>
                    <a:pt x="218" y="20"/>
                  </a:cubicBezTo>
                  <a:cubicBezTo>
                    <a:pt x="218" y="21"/>
                    <a:pt x="218" y="21"/>
                    <a:pt x="218" y="21"/>
                  </a:cubicBezTo>
                  <a:cubicBezTo>
                    <a:pt x="217" y="21"/>
                    <a:pt x="217" y="21"/>
                    <a:pt x="217" y="21"/>
                  </a:cubicBezTo>
                  <a:cubicBezTo>
                    <a:pt x="217" y="20"/>
                    <a:pt x="217" y="20"/>
                    <a:pt x="217" y="20"/>
                  </a:cubicBezTo>
                  <a:cubicBezTo>
                    <a:pt x="217" y="20"/>
                    <a:pt x="217" y="20"/>
                    <a:pt x="217" y="20"/>
                  </a:cubicBezTo>
                  <a:cubicBezTo>
                    <a:pt x="217" y="21"/>
                    <a:pt x="217" y="21"/>
                    <a:pt x="217" y="21"/>
                  </a:cubicBezTo>
                  <a:cubicBezTo>
                    <a:pt x="216" y="21"/>
                    <a:pt x="216" y="21"/>
                    <a:pt x="216" y="21"/>
                  </a:cubicBezTo>
                  <a:cubicBezTo>
                    <a:pt x="215" y="22"/>
                    <a:pt x="215" y="22"/>
                    <a:pt x="215" y="22"/>
                  </a:cubicBezTo>
                  <a:cubicBezTo>
                    <a:pt x="216" y="22"/>
                    <a:pt x="216" y="22"/>
                    <a:pt x="216" y="22"/>
                  </a:cubicBezTo>
                  <a:cubicBezTo>
                    <a:pt x="216" y="22"/>
                    <a:pt x="216" y="22"/>
                    <a:pt x="216" y="22"/>
                  </a:cubicBezTo>
                  <a:cubicBezTo>
                    <a:pt x="215" y="23"/>
                    <a:pt x="215" y="23"/>
                    <a:pt x="215" y="23"/>
                  </a:cubicBezTo>
                  <a:cubicBezTo>
                    <a:pt x="214" y="23"/>
                    <a:pt x="214" y="23"/>
                    <a:pt x="214" y="23"/>
                  </a:cubicBezTo>
                  <a:cubicBezTo>
                    <a:pt x="212" y="24"/>
                    <a:pt x="212" y="24"/>
                    <a:pt x="212" y="24"/>
                  </a:cubicBezTo>
                  <a:cubicBezTo>
                    <a:pt x="211" y="24"/>
                    <a:pt x="211" y="24"/>
                    <a:pt x="211" y="24"/>
                  </a:cubicBezTo>
                  <a:cubicBezTo>
                    <a:pt x="211" y="24"/>
                    <a:pt x="211" y="24"/>
                    <a:pt x="211" y="24"/>
                  </a:cubicBezTo>
                  <a:cubicBezTo>
                    <a:pt x="209" y="24"/>
                    <a:pt x="209" y="24"/>
                    <a:pt x="209" y="24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07" y="23"/>
                    <a:pt x="207" y="23"/>
                    <a:pt x="207" y="23"/>
                  </a:cubicBezTo>
                  <a:cubicBezTo>
                    <a:pt x="207" y="23"/>
                    <a:pt x="207" y="23"/>
                    <a:pt x="207" y="23"/>
                  </a:cubicBezTo>
                  <a:cubicBezTo>
                    <a:pt x="207" y="23"/>
                    <a:pt x="207" y="23"/>
                    <a:pt x="207" y="23"/>
                  </a:cubicBezTo>
                  <a:cubicBezTo>
                    <a:pt x="208" y="22"/>
                    <a:pt x="208" y="22"/>
                    <a:pt x="208" y="22"/>
                  </a:cubicBezTo>
                  <a:cubicBezTo>
                    <a:pt x="208" y="22"/>
                    <a:pt x="208" y="22"/>
                    <a:pt x="208" y="22"/>
                  </a:cubicBezTo>
                  <a:cubicBezTo>
                    <a:pt x="209" y="22"/>
                    <a:pt x="209" y="22"/>
                    <a:pt x="209" y="22"/>
                  </a:cubicBezTo>
                  <a:cubicBezTo>
                    <a:pt x="210" y="22"/>
                    <a:pt x="210" y="22"/>
                    <a:pt x="210" y="22"/>
                  </a:cubicBezTo>
                  <a:cubicBezTo>
                    <a:pt x="211" y="21"/>
                    <a:pt x="211" y="21"/>
                    <a:pt x="211" y="21"/>
                  </a:cubicBezTo>
                  <a:cubicBezTo>
                    <a:pt x="210" y="21"/>
                    <a:pt x="210" y="21"/>
                    <a:pt x="210" y="21"/>
                  </a:cubicBezTo>
                  <a:cubicBezTo>
                    <a:pt x="209" y="21"/>
                    <a:pt x="209" y="21"/>
                    <a:pt x="209" y="21"/>
                  </a:cubicBezTo>
                  <a:cubicBezTo>
                    <a:pt x="209" y="21"/>
                    <a:pt x="209" y="21"/>
                    <a:pt x="209" y="21"/>
                  </a:cubicBezTo>
                  <a:cubicBezTo>
                    <a:pt x="208" y="22"/>
                    <a:pt x="208" y="22"/>
                    <a:pt x="208" y="22"/>
                  </a:cubicBezTo>
                  <a:cubicBezTo>
                    <a:pt x="207" y="21"/>
                    <a:pt x="207" y="21"/>
                    <a:pt x="207" y="21"/>
                  </a:cubicBezTo>
                  <a:cubicBezTo>
                    <a:pt x="207" y="21"/>
                    <a:pt x="207" y="21"/>
                    <a:pt x="207" y="21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207" y="21"/>
                    <a:pt x="207" y="21"/>
                    <a:pt x="207" y="21"/>
                  </a:cubicBezTo>
                  <a:cubicBezTo>
                    <a:pt x="207" y="22"/>
                    <a:pt x="207" y="22"/>
                    <a:pt x="207" y="22"/>
                  </a:cubicBezTo>
                  <a:cubicBezTo>
                    <a:pt x="206" y="23"/>
                    <a:pt x="206" y="23"/>
                    <a:pt x="206" y="23"/>
                  </a:cubicBezTo>
                  <a:cubicBezTo>
                    <a:pt x="205" y="23"/>
                    <a:pt x="205" y="23"/>
                    <a:pt x="205" y="23"/>
                  </a:cubicBezTo>
                  <a:cubicBezTo>
                    <a:pt x="204" y="22"/>
                    <a:pt x="204" y="22"/>
                    <a:pt x="204" y="22"/>
                  </a:cubicBezTo>
                  <a:cubicBezTo>
                    <a:pt x="202" y="22"/>
                    <a:pt x="202" y="22"/>
                    <a:pt x="202" y="22"/>
                  </a:cubicBezTo>
                  <a:cubicBezTo>
                    <a:pt x="202" y="22"/>
                    <a:pt x="202" y="22"/>
                    <a:pt x="202" y="22"/>
                  </a:cubicBezTo>
                  <a:cubicBezTo>
                    <a:pt x="202" y="21"/>
                    <a:pt x="202" y="21"/>
                    <a:pt x="202" y="21"/>
                  </a:cubicBezTo>
                  <a:cubicBezTo>
                    <a:pt x="201" y="21"/>
                    <a:pt x="201" y="21"/>
                    <a:pt x="201" y="21"/>
                  </a:cubicBezTo>
                  <a:cubicBezTo>
                    <a:pt x="201" y="21"/>
                    <a:pt x="201" y="21"/>
                    <a:pt x="201" y="21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19"/>
                    <a:pt x="202" y="19"/>
                    <a:pt x="202" y="19"/>
                  </a:cubicBezTo>
                  <a:cubicBezTo>
                    <a:pt x="202" y="19"/>
                    <a:pt x="202" y="19"/>
                    <a:pt x="202" y="19"/>
                  </a:cubicBezTo>
                  <a:cubicBezTo>
                    <a:pt x="203" y="18"/>
                    <a:pt x="203" y="18"/>
                    <a:pt x="203" y="18"/>
                  </a:cubicBezTo>
                  <a:cubicBezTo>
                    <a:pt x="204" y="18"/>
                    <a:pt x="204" y="18"/>
                    <a:pt x="204" y="18"/>
                  </a:cubicBezTo>
                  <a:cubicBezTo>
                    <a:pt x="204" y="17"/>
                    <a:pt x="204" y="17"/>
                    <a:pt x="204" y="17"/>
                  </a:cubicBezTo>
                  <a:cubicBezTo>
                    <a:pt x="205" y="17"/>
                    <a:pt x="205" y="17"/>
                    <a:pt x="205" y="17"/>
                  </a:cubicBezTo>
                  <a:cubicBezTo>
                    <a:pt x="206" y="17"/>
                    <a:pt x="206" y="17"/>
                    <a:pt x="206" y="17"/>
                  </a:cubicBezTo>
                  <a:cubicBezTo>
                    <a:pt x="206" y="17"/>
                    <a:pt x="206" y="17"/>
                    <a:pt x="206" y="17"/>
                  </a:cubicBezTo>
                  <a:cubicBezTo>
                    <a:pt x="207" y="17"/>
                    <a:pt x="207" y="17"/>
                    <a:pt x="207" y="17"/>
                  </a:cubicBezTo>
                  <a:cubicBezTo>
                    <a:pt x="208" y="18"/>
                    <a:pt x="208" y="18"/>
                    <a:pt x="208" y="18"/>
                  </a:cubicBezTo>
                  <a:cubicBezTo>
                    <a:pt x="209" y="18"/>
                    <a:pt x="209" y="18"/>
                    <a:pt x="209" y="18"/>
                  </a:cubicBezTo>
                  <a:cubicBezTo>
                    <a:pt x="209" y="18"/>
                    <a:pt x="209" y="18"/>
                    <a:pt x="209" y="18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11" y="18"/>
                    <a:pt x="211" y="18"/>
                    <a:pt x="211" y="18"/>
                  </a:cubicBezTo>
                  <a:cubicBezTo>
                    <a:pt x="210" y="18"/>
                    <a:pt x="210" y="18"/>
                    <a:pt x="210" y="18"/>
                  </a:cubicBezTo>
                  <a:cubicBezTo>
                    <a:pt x="209" y="18"/>
                    <a:pt x="209" y="18"/>
                    <a:pt x="209" y="18"/>
                  </a:cubicBezTo>
                  <a:cubicBezTo>
                    <a:pt x="208" y="17"/>
                    <a:pt x="208" y="17"/>
                    <a:pt x="208" y="17"/>
                  </a:cubicBezTo>
                  <a:cubicBezTo>
                    <a:pt x="207" y="17"/>
                    <a:pt x="207" y="17"/>
                    <a:pt x="207" y="17"/>
                  </a:cubicBezTo>
                  <a:cubicBezTo>
                    <a:pt x="206" y="17"/>
                    <a:pt x="206" y="17"/>
                    <a:pt x="206" y="17"/>
                  </a:cubicBezTo>
                  <a:cubicBezTo>
                    <a:pt x="205" y="17"/>
                    <a:pt x="205" y="17"/>
                    <a:pt x="205" y="17"/>
                  </a:cubicBezTo>
                  <a:cubicBezTo>
                    <a:pt x="204" y="17"/>
                    <a:pt x="204" y="17"/>
                    <a:pt x="204" y="17"/>
                  </a:cubicBezTo>
                  <a:cubicBezTo>
                    <a:pt x="204" y="17"/>
                    <a:pt x="204" y="17"/>
                    <a:pt x="204" y="17"/>
                  </a:cubicBezTo>
                  <a:cubicBezTo>
                    <a:pt x="203" y="17"/>
                    <a:pt x="203" y="17"/>
                    <a:pt x="203" y="17"/>
                  </a:cubicBezTo>
                  <a:cubicBezTo>
                    <a:pt x="203" y="18"/>
                    <a:pt x="203" y="18"/>
                    <a:pt x="203" y="18"/>
                  </a:cubicBezTo>
                  <a:cubicBezTo>
                    <a:pt x="202" y="18"/>
                    <a:pt x="202" y="18"/>
                    <a:pt x="202" y="18"/>
                  </a:cubicBezTo>
                  <a:cubicBezTo>
                    <a:pt x="201" y="19"/>
                    <a:pt x="201" y="19"/>
                    <a:pt x="201" y="19"/>
                  </a:cubicBezTo>
                  <a:cubicBezTo>
                    <a:pt x="200" y="20"/>
                    <a:pt x="200" y="20"/>
                    <a:pt x="200" y="20"/>
                  </a:cubicBezTo>
                  <a:cubicBezTo>
                    <a:pt x="200" y="20"/>
                    <a:pt x="200" y="20"/>
                    <a:pt x="200" y="20"/>
                  </a:cubicBezTo>
                  <a:cubicBezTo>
                    <a:pt x="199" y="20"/>
                    <a:pt x="199" y="20"/>
                    <a:pt x="199" y="20"/>
                  </a:cubicBezTo>
                  <a:cubicBezTo>
                    <a:pt x="198" y="19"/>
                    <a:pt x="198" y="19"/>
                    <a:pt x="198" y="19"/>
                  </a:cubicBezTo>
                  <a:cubicBezTo>
                    <a:pt x="198" y="19"/>
                    <a:pt x="198" y="19"/>
                    <a:pt x="198" y="19"/>
                  </a:cubicBezTo>
                  <a:cubicBezTo>
                    <a:pt x="198" y="18"/>
                    <a:pt x="198" y="18"/>
                    <a:pt x="198" y="18"/>
                  </a:cubicBezTo>
                  <a:cubicBezTo>
                    <a:pt x="197" y="18"/>
                    <a:pt x="197" y="18"/>
                    <a:pt x="197" y="18"/>
                  </a:cubicBezTo>
                  <a:cubicBezTo>
                    <a:pt x="197" y="17"/>
                    <a:pt x="197" y="17"/>
                    <a:pt x="197" y="17"/>
                  </a:cubicBezTo>
                  <a:cubicBezTo>
                    <a:pt x="197" y="16"/>
                    <a:pt x="197" y="16"/>
                    <a:pt x="197" y="16"/>
                  </a:cubicBezTo>
                  <a:cubicBezTo>
                    <a:pt x="197" y="16"/>
                    <a:pt x="197" y="16"/>
                    <a:pt x="197" y="16"/>
                  </a:cubicBezTo>
                  <a:cubicBezTo>
                    <a:pt x="197" y="15"/>
                    <a:pt x="197" y="15"/>
                    <a:pt x="197" y="15"/>
                  </a:cubicBezTo>
                  <a:cubicBezTo>
                    <a:pt x="198" y="16"/>
                    <a:pt x="198" y="16"/>
                    <a:pt x="198" y="16"/>
                  </a:cubicBezTo>
                  <a:cubicBezTo>
                    <a:pt x="198" y="15"/>
                    <a:pt x="198" y="15"/>
                    <a:pt x="198" y="15"/>
                  </a:cubicBezTo>
                  <a:cubicBezTo>
                    <a:pt x="199" y="16"/>
                    <a:pt x="199" y="16"/>
                    <a:pt x="199" y="16"/>
                  </a:cubicBezTo>
                  <a:cubicBezTo>
                    <a:pt x="201" y="16"/>
                    <a:pt x="201" y="16"/>
                    <a:pt x="201" y="16"/>
                  </a:cubicBezTo>
                  <a:cubicBezTo>
                    <a:pt x="201" y="16"/>
                    <a:pt x="201" y="16"/>
                    <a:pt x="201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3" y="16"/>
                    <a:pt x="203" y="16"/>
                    <a:pt x="203" y="16"/>
                  </a:cubicBezTo>
                  <a:cubicBezTo>
                    <a:pt x="203" y="16"/>
                    <a:pt x="203" y="16"/>
                    <a:pt x="203" y="16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5" y="16"/>
                    <a:pt x="205" y="16"/>
                    <a:pt x="205" y="16"/>
                  </a:cubicBezTo>
                  <a:cubicBezTo>
                    <a:pt x="205" y="16"/>
                    <a:pt x="205" y="16"/>
                    <a:pt x="205" y="16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08" y="15"/>
                    <a:pt x="208" y="15"/>
                    <a:pt x="208" y="15"/>
                  </a:cubicBezTo>
                  <a:cubicBezTo>
                    <a:pt x="208" y="15"/>
                    <a:pt x="208" y="15"/>
                    <a:pt x="208" y="15"/>
                  </a:cubicBezTo>
                  <a:cubicBezTo>
                    <a:pt x="208" y="15"/>
                    <a:pt x="208" y="15"/>
                    <a:pt x="208" y="15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05" y="15"/>
                    <a:pt x="205" y="15"/>
                    <a:pt x="205" y="15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3" y="16"/>
                    <a:pt x="203" y="16"/>
                    <a:pt x="203" y="16"/>
                  </a:cubicBezTo>
                  <a:cubicBezTo>
                    <a:pt x="203" y="16"/>
                    <a:pt x="203" y="16"/>
                    <a:pt x="203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2" y="16"/>
                    <a:pt x="202" y="16"/>
                    <a:pt x="202" y="16"/>
                  </a:cubicBezTo>
                  <a:cubicBezTo>
                    <a:pt x="201" y="15"/>
                    <a:pt x="201" y="15"/>
                    <a:pt x="201" y="15"/>
                  </a:cubicBezTo>
                  <a:cubicBezTo>
                    <a:pt x="201" y="15"/>
                    <a:pt x="201" y="15"/>
                    <a:pt x="201" y="15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200" y="15"/>
                    <a:pt x="200" y="15"/>
                    <a:pt x="200" y="15"/>
                  </a:cubicBezTo>
                  <a:cubicBezTo>
                    <a:pt x="199" y="15"/>
                    <a:pt x="199" y="15"/>
                    <a:pt x="199" y="15"/>
                  </a:cubicBezTo>
                  <a:cubicBezTo>
                    <a:pt x="198" y="15"/>
                    <a:pt x="198" y="15"/>
                    <a:pt x="198" y="15"/>
                  </a:cubicBezTo>
                  <a:cubicBezTo>
                    <a:pt x="198" y="14"/>
                    <a:pt x="198" y="14"/>
                    <a:pt x="198" y="14"/>
                  </a:cubicBezTo>
                  <a:cubicBezTo>
                    <a:pt x="197" y="14"/>
                    <a:pt x="197" y="14"/>
                    <a:pt x="197" y="14"/>
                  </a:cubicBezTo>
                  <a:cubicBezTo>
                    <a:pt x="198" y="14"/>
                    <a:pt x="198" y="14"/>
                    <a:pt x="198" y="14"/>
                  </a:cubicBezTo>
                  <a:cubicBezTo>
                    <a:pt x="198" y="13"/>
                    <a:pt x="198" y="13"/>
                    <a:pt x="198" y="13"/>
                  </a:cubicBezTo>
                  <a:cubicBezTo>
                    <a:pt x="198" y="13"/>
                    <a:pt x="198" y="13"/>
                    <a:pt x="198" y="13"/>
                  </a:cubicBezTo>
                  <a:cubicBezTo>
                    <a:pt x="198" y="13"/>
                    <a:pt x="198" y="13"/>
                    <a:pt x="198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200" y="13"/>
                    <a:pt x="200" y="13"/>
                    <a:pt x="200" y="13"/>
                  </a:cubicBezTo>
                  <a:cubicBezTo>
                    <a:pt x="200" y="13"/>
                    <a:pt x="200" y="13"/>
                    <a:pt x="200" y="13"/>
                  </a:cubicBezTo>
                  <a:cubicBezTo>
                    <a:pt x="200" y="13"/>
                    <a:pt x="200" y="13"/>
                    <a:pt x="200" y="13"/>
                  </a:cubicBezTo>
                  <a:cubicBezTo>
                    <a:pt x="199" y="13"/>
                    <a:pt x="199" y="13"/>
                    <a:pt x="199" y="13"/>
                  </a:cubicBezTo>
                  <a:cubicBezTo>
                    <a:pt x="199" y="12"/>
                    <a:pt x="199" y="12"/>
                    <a:pt x="199" y="12"/>
                  </a:cubicBezTo>
                  <a:cubicBezTo>
                    <a:pt x="199" y="12"/>
                    <a:pt x="199" y="12"/>
                    <a:pt x="199" y="12"/>
                  </a:cubicBezTo>
                  <a:cubicBezTo>
                    <a:pt x="200" y="12"/>
                    <a:pt x="200" y="12"/>
                    <a:pt x="200" y="12"/>
                  </a:cubicBezTo>
                  <a:cubicBezTo>
                    <a:pt x="200" y="11"/>
                    <a:pt x="200" y="11"/>
                    <a:pt x="200" y="11"/>
                  </a:cubicBezTo>
                  <a:cubicBezTo>
                    <a:pt x="201" y="11"/>
                    <a:pt x="201" y="11"/>
                    <a:pt x="201" y="11"/>
                  </a:cubicBezTo>
                  <a:cubicBezTo>
                    <a:pt x="202" y="11"/>
                    <a:pt x="202" y="11"/>
                    <a:pt x="202" y="11"/>
                  </a:cubicBezTo>
                  <a:cubicBezTo>
                    <a:pt x="202" y="11"/>
                    <a:pt x="202" y="11"/>
                    <a:pt x="202" y="11"/>
                  </a:cubicBezTo>
                  <a:cubicBezTo>
                    <a:pt x="203" y="11"/>
                    <a:pt x="203" y="11"/>
                    <a:pt x="203" y="11"/>
                  </a:cubicBezTo>
                  <a:cubicBezTo>
                    <a:pt x="203" y="11"/>
                    <a:pt x="203" y="11"/>
                    <a:pt x="203" y="11"/>
                  </a:cubicBezTo>
                  <a:cubicBezTo>
                    <a:pt x="203" y="11"/>
                    <a:pt x="203" y="11"/>
                    <a:pt x="203" y="11"/>
                  </a:cubicBezTo>
                  <a:cubicBezTo>
                    <a:pt x="203" y="10"/>
                    <a:pt x="203" y="10"/>
                    <a:pt x="203" y="10"/>
                  </a:cubicBezTo>
                  <a:cubicBezTo>
                    <a:pt x="202" y="11"/>
                    <a:pt x="202" y="11"/>
                    <a:pt x="202" y="11"/>
                  </a:cubicBezTo>
                  <a:cubicBezTo>
                    <a:pt x="201" y="11"/>
                    <a:pt x="201" y="11"/>
                    <a:pt x="201" y="11"/>
                  </a:cubicBezTo>
                  <a:cubicBezTo>
                    <a:pt x="200" y="11"/>
                    <a:pt x="200" y="11"/>
                    <a:pt x="200" y="11"/>
                  </a:cubicBezTo>
                  <a:cubicBezTo>
                    <a:pt x="199" y="11"/>
                    <a:pt x="199" y="11"/>
                    <a:pt x="199" y="11"/>
                  </a:cubicBezTo>
                  <a:cubicBezTo>
                    <a:pt x="199" y="11"/>
                    <a:pt x="199" y="11"/>
                    <a:pt x="199" y="11"/>
                  </a:cubicBezTo>
                  <a:cubicBezTo>
                    <a:pt x="198" y="11"/>
                    <a:pt x="198" y="11"/>
                    <a:pt x="198" y="11"/>
                  </a:cubicBezTo>
                  <a:cubicBezTo>
                    <a:pt x="199" y="11"/>
                    <a:pt x="199" y="11"/>
                    <a:pt x="199" y="11"/>
                  </a:cubicBezTo>
                  <a:cubicBezTo>
                    <a:pt x="198" y="10"/>
                    <a:pt x="198" y="10"/>
                    <a:pt x="198" y="10"/>
                  </a:cubicBezTo>
                  <a:cubicBezTo>
                    <a:pt x="199" y="10"/>
                    <a:pt x="199" y="10"/>
                    <a:pt x="199" y="10"/>
                  </a:cubicBezTo>
                  <a:cubicBezTo>
                    <a:pt x="200" y="9"/>
                    <a:pt x="200" y="9"/>
                    <a:pt x="200" y="9"/>
                  </a:cubicBezTo>
                  <a:cubicBezTo>
                    <a:pt x="201" y="9"/>
                    <a:pt x="201" y="9"/>
                    <a:pt x="201" y="9"/>
                  </a:cubicBezTo>
                  <a:cubicBezTo>
                    <a:pt x="201" y="9"/>
                    <a:pt x="201" y="9"/>
                    <a:pt x="201" y="9"/>
                  </a:cubicBezTo>
                  <a:cubicBezTo>
                    <a:pt x="201" y="9"/>
                    <a:pt x="201" y="9"/>
                    <a:pt x="201" y="9"/>
                  </a:cubicBezTo>
                  <a:cubicBezTo>
                    <a:pt x="200" y="9"/>
                    <a:pt x="200" y="9"/>
                    <a:pt x="200" y="9"/>
                  </a:cubicBezTo>
                  <a:cubicBezTo>
                    <a:pt x="200" y="8"/>
                    <a:pt x="200" y="8"/>
                    <a:pt x="200" y="8"/>
                  </a:cubicBezTo>
                  <a:cubicBezTo>
                    <a:pt x="200" y="8"/>
                    <a:pt x="200" y="8"/>
                    <a:pt x="200" y="8"/>
                  </a:cubicBezTo>
                  <a:cubicBezTo>
                    <a:pt x="200" y="9"/>
                    <a:pt x="200" y="9"/>
                    <a:pt x="200" y="9"/>
                  </a:cubicBezTo>
                  <a:cubicBezTo>
                    <a:pt x="200" y="9"/>
                    <a:pt x="200" y="9"/>
                    <a:pt x="200" y="9"/>
                  </a:cubicBezTo>
                  <a:cubicBezTo>
                    <a:pt x="200" y="8"/>
                    <a:pt x="200" y="8"/>
                    <a:pt x="200" y="8"/>
                  </a:cubicBezTo>
                  <a:cubicBezTo>
                    <a:pt x="199" y="8"/>
                    <a:pt x="199" y="8"/>
                    <a:pt x="199" y="8"/>
                  </a:cubicBezTo>
                  <a:cubicBezTo>
                    <a:pt x="199" y="9"/>
                    <a:pt x="199" y="9"/>
                    <a:pt x="199" y="9"/>
                  </a:cubicBezTo>
                  <a:cubicBezTo>
                    <a:pt x="198" y="9"/>
                    <a:pt x="198" y="9"/>
                    <a:pt x="198" y="9"/>
                  </a:cubicBezTo>
                  <a:cubicBezTo>
                    <a:pt x="198" y="9"/>
                    <a:pt x="198" y="9"/>
                    <a:pt x="198" y="9"/>
                  </a:cubicBezTo>
                  <a:cubicBezTo>
                    <a:pt x="198" y="10"/>
                    <a:pt x="198" y="10"/>
                    <a:pt x="198" y="10"/>
                  </a:cubicBezTo>
                  <a:cubicBezTo>
                    <a:pt x="197" y="10"/>
                    <a:pt x="197" y="10"/>
                    <a:pt x="197" y="10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8"/>
                    <a:pt x="197" y="8"/>
                    <a:pt x="197" y="8"/>
                  </a:cubicBezTo>
                  <a:cubicBezTo>
                    <a:pt x="197" y="8"/>
                    <a:pt x="197" y="8"/>
                    <a:pt x="197" y="8"/>
                  </a:cubicBezTo>
                  <a:cubicBezTo>
                    <a:pt x="198" y="8"/>
                    <a:pt x="198" y="8"/>
                    <a:pt x="198" y="8"/>
                  </a:cubicBezTo>
                  <a:cubicBezTo>
                    <a:pt x="198" y="7"/>
                    <a:pt x="198" y="7"/>
                    <a:pt x="198" y="7"/>
                  </a:cubicBezTo>
                  <a:cubicBezTo>
                    <a:pt x="198" y="7"/>
                    <a:pt x="198" y="7"/>
                    <a:pt x="198" y="7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199" y="7"/>
                    <a:pt x="199" y="7"/>
                    <a:pt x="199" y="7"/>
                  </a:cubicBezTo>
                  <a:cubicBezTo>
                    <a:pt x="200" y="6"/>
                    <a:pt x="200" y="6"/>
                    <a:pt x="200" y="6"/>
                  </a:cubicBezTo>
                  <a:cubicBezTo>
                    <a:pt x="200" y="6"/>
                    <a:pt x="200" y="6"/>
                    <a:pt x="200" y="6"/>
                  </a:cubicBezTo>
                  <a:cubicBezTo>
                    <a:pt x="201" y="6"/>
                    <a:pt x="201" y="6"/>
                    <a:pt x="201" y="6"/>
                  </a:cubicBezTo>
                  <a:cubicBezTo>
                    <a:pt x="202" y="6"/>
                    <a:pt x="202" y="6"/>
                    <a:pt x="202" y="6"/>
                  </a:cubicBezTo>
                  <a:cubicBezTo>
                    <a:pt x="203" y="6"/>
                    <a:pt x="203" y="6"/>
                    <a:pt x="203" y="6"/>
                  </a:cubicBezTo>
                  <a:cubicBezTo>
                    <a:pt x="203" y="6"/>
                    <a:pt x="203" y="6"/>
                    <a:pt x="203" y="6"/>
                  </a:cubicBezTo>
                  <a:cubicBezTo>
                    <a:pt x="203" y="6"/>
                    <a:pt x="203" y="6"/>
                    <a:pt x="203" y="6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203" y="8"/>
                    <a:pt x="203" y="8"/>
                    <a:pt x="203" y="8"/>
                  </a:cubicBezTo>
                  <a:cubicBezTo>
                    <a:pt x="203" y="8"/>
                    <a:pt x="203" y="8"/>
                    <a:pt x="203" y="8"/>
                  </a:cubicBezTo>
                  <a:cubicBezTo>
                    <a:pt x="204" y="7"/>
                    <a:pt x="204" y="7"/>
                    <a:pt x="204" y="7"/>
                  </a:cubicBezTo>
                  <a:cubicBezTo>
                    <a:pt x="204" y="7"/>
                    <a:pt x="204" y="7"/>
                    <a:pt x="204" y="7"/>
                  </a:cubicBezTo>
                  <a:cubicBezTo>
                    <a:pt x="204" y="7"/>
                    <a:pt x="204" y="7"/>
                    <a:pt x="204" y="7"/>
                  </a:cubicBezTo>
                  <a:cubicBezTo>
                    <a:pt x="204" y="7"/>
                    <a:pt x="204" y="7"/>
                    <a:pt x="204" y="7"/>
                  </a:cubicBezTo>
                  <a:cubicBezTo>
                    <a:pt x="204" y="8"/>
                    <a:pt x="204" y="8"/>
                    <a:pt x="204" y="8"/>
                  </a:cubicBezTo>
                  <a:cubicBezTo>
                    <a:pt x="204" y="7"/>
                    <a:pt x="204" y="7"/>
                    <a:pt x="204" y="7"/>
                  </a:cubicBezTo>
                  <a:cubicBezTo>
                    <a:pt x="204" y="7"/>
                    <a:pt x="204" y="7"/>
                    <a:pt x="204" y="7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5" y="5"/>
                    <a:pt x="205" y="5"/>
                    <a:pt x="205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5"/>
                    <a:pt x="206" y="5"/>
                    <a:pt x="206" y="5"/>
                  </a:cubicBezTo>
                  <a:cubicBezTo>
                    <a:pt x="206" y="6"/>
                    <a:pt x="206" y="6"/>
                    <a:pt x="206" y="6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07" y="8"/>
                    <a:pt x="207" y="8"/>
                    <a:pt x="207" y="8"/>
                  </a:cubicBezTo>
                  <a:cubicBezTo>
                    <a:pt x="207" y="8"/>
                    <a:pt x="207" y="8"/>
                    <a:pt x="207" y="8"/>
                  </a:cubicBezTo>
                  <a:cubicBezTo>
                    <a:pt x="207" y="9"/>
                    <a:pt x="207" y="9"/>
                    <a:pt x="207" y="9"/>
                  </a:cubicBezTo>
                  <a:cubicBezTo>
                    <a:pt x="207" y="8"/>
                    <a:pt x="207" y="8"/>
                    <a:pt x="207" y="8"/>
                  </a:cubicBezTo>
                  <a:cubicBezTo>
                    <a:pt x="207" y="8"/>
                    <a:pt x="207" y="8"/>
                    <a:pt x="207" y="8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208" y="6"/>
                    <a:pt x="208" y="6"/>
                    <a:pt x="208" y="6"/>
                  </a:cubicBezTo>
                  <a:cubicBezTo>
                    <a:pt x="208" y="6"/>
                    <a:pt x="208" y="6"/>
                    <a:pt x="208" y="6"/>
                  </a:cubicBezTo>
                  <a:cubicBezTo>
                    <a:pt x="209" y="7"/>
                    <a:pt x="209" y="7"/>
                    <a:pt x="209" y="7"/>
                  </a:cubicBezTo>
                  <a:cubicBezTo>
                    <a:pt x="209" y="8"/>
                    <a:pt x="209" y="8"/>
                    <a:pt x="209" y="8"/>
                  </a:cubicBezTo>
                  <a:cubicBezTo>
                    <a:pt x="209" y="8"/>
                    <a:pt x="209" y="8"/>
                    <a:pt x="209" y="8"/>
                  </a:cubicBezTo>
                  <a:cubicBezTo>
                    <a:pt x="209" y="9"/>
                    <a:pt x="209" y="9"/>
                    <a:pt x="209" y="9"/>
                  </a:cubicBezTo>
                  <a:cubicBezTo>
                    <a:pt x="209" y="9"/>
                    <a:pt x="209" y="9"/>
                    <a:pt x="209" y="9"/>
                  </a:cubicBezTo>
                  <a:cubicBezTo>
                    <a:pt x="209" y="9"/>
                    <a:pt x="209" y="9"/>
                    <a:pt x="209" y="9"/>
                  </a:cubicBezTo>
                  <a:cubicBezTo>
                    <a:pt x="209" y="8"/>
                    <a:pt x="209" y="8"/>
                    <a:pt x="209" y="8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1" y="8"/>
                    <a:pt x="211" y="8"/>
                    <a:pt x="211" y="8"/>
                  </a:cubicBezTo>
                  <a:cubicBezTo>
                    <a:pt x="211" y="8"/>
                    <a:pt x="211" y="8"/>
                    <a:pt x="211" y="8"/>
                  </a:cubicBezTo>
                  <a:cubicBezTo>
                    <a:pt x="211" y="9"/>
                    <a:pt x="211" y="9"/>
                    <a:pt x="211" y="9"/>
                  </a:cubicBezTo>
                  <a:cubicBezTo>
                    <a:pt x="211" y="9"/>
                    <a:pt x="211" y="9"/>
                    <a:pt x="211" y="9"/>
                  </a:cubicBezTo>
                  <a:cubicBezTo>
                    <a:pt x="211" y="8"/>
                    <a:pt x="211" y="8"/>
                    <a:pt x="211" y="8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0" y="7"/>
                    <a:pt x="210" y="7"/>
                    <a:pt x="210" y="7"/>
                  </a:cubicBezTo>
                  <a:cubicBezTo>
                    <a:pt x="210" y="6"/>
                    <a:pt x="210" y="6"/>
                    <a:pt x="210" y="6"/>
                  </a:cubicBezTo>
                  <a:cubicBezTo>
                    <a:pt x="210" y="6"/>
                    <a:pt x="210" y="6"/>
                    <a:pt x="210" y="6"/>
                  </a:cubicBezTo>
                  <a:cubicBezTo>
                    <a:pt x="210" y="5"/>
                    <a:pt x="210" y="5"/>
                    <a:pt x="210" y="5"/>
                  </a:cubicBezTo>
                  <a:cubicBezTo>
                    <a:pt x="209" y="5"/>
                    <a:pt x="209" y="5"/>
                    <a:pt x="209" y="5"/>
                  </a:cubicBezTo>
                  <a:cubicBezTo>
                    <a:pt x="209" y="4"/>
                    <a:pt x="209" y="4"/>
                    <a:pt x="209" y="4"/>
                  </a:cubicBezTo>
                  <a:cubicBezTo>
                    <a:pt x="210" y="4"/>
                    <a:pt x="210" y="4"/>
                    <a:pt x="210" y="4"/>
                  </a:cubicBezTo>
                  <a:cubicBezTo>
                    <a:pt x="210" y="5"/>
                    <a:pt x="210" y="5"/>
                    <a:pt x="210" y="5"/>
                  </a:cubicBezTo>
                  <a:cubicBezTo>
                    <a:pt x="211" y="5"/>
                    <a:pt x="211" y="5"/>
                    <a:pt x="211" y="5"/>
                  </a:cubicBezTo>
                  <a:cubicBezTo>
                    <a:pt x="212" y="5"/>
                    <a:pt x="212" y="5"/>
                    <a:pt x="212" y="5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12" y="3"/>
                    <a:pt x="212" y="3"/>
                    <a:pt x="212" y="3"/>
                  </a:cubicBezTo>
                  <a:cubicBezTo>
                    <a:pt x="211" y="3"/>
                    <a:pt x="211" y="3"/>
                    <a:pt x="211" y="3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2" y="2"/>
                    <a:pt x="212" y="2"/>
                    <a:pt x="212" y="2"/>
                  </a:cubicBezTo>
                  <a:cubicBezTo>
                    <a:pt x="213" y="2"/>
                    <a:pt x="213" y="2"/>
                    <a:pt x="213" y="2"/>
                  </a:cubicBezTo>
                  <a:cubicBezTo>
                    <a:pt x="214" y="3"/>
                    <a:pt x="214" y="3"/>
                    <a:pt x="214" y="3"/>
                  </a:cubicBezTo>
                  <a:cubicBezTo>
                    <a:pt x="214" y="3"/>
                    <a:pt x="214" y="3"/>
                    <a:pt x="214" y="3"/>
                  </a:cubicBezTo>
                  <a:cubicBezTo>
                    <a:pt x="214" y="3"/>
                    <a:pt x="214" y="3"/>
                    <a:pt x="214" y="3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5" y="4"/>
                    <a:pt x="215" y="4"/>
                    <a:pt x="215" y="4"/>
                  </a:cubicBezTo>
                  <a:cubicBezTo>
                    <a:pt x="215" y="5"/>
                    <a:pt x="215" y="5"/>
                    <a:pt x="215" y="5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216" y="6"/>
                    <a:pt x="216" y="6"/>
                    <a:pt x="216" y="6"/>
                  </a:cubicBezTo>
                  <a:cubicBezTo>
                    <a:pt x="216" y="7"/>
                    <a:pt x="216" y="7"/>
                    <a:pt x="216" y="7"/>
                  </a:cubicBezTo>
                  <a:cubicBezTo>
                    <a:pt x="216" y="7"/>
                    <a:pt x="216" y="7"/>
                    <a:pt x="216" y="7"/>
                  </a:cubicBezTo>
                  <a:cubicBezTo>
                    <a:pt x="217" y="6"/>
                    <a:pt x="217" y="6"/>
                    <a:pt x="217" y="6"/>
                  </a:cubicBezTo>
                  <a:cubicBezTo>
                    <a:pt x="217" y="6"/>
                    <a:pt x="217" y="6"/>
                    <a:pt x="217" y="6"/>
                  </a:cubicBezTo>
                  <a:cubicBezTo>
                    <a:pt x="217" y="6"/>
                    <a:pt x="217" y="6"/>
                    <a:pt x="217" y="6"/>
                  </a:cubicBezTo>
                  <a:cubicBezTo>
                    <a:pt x="217" y="4"/>
                    <a:pt x="217" y="4"/>
                    <a:pt x="217" y="4"/>
                  </a:cubicBezTo>
                  <a:cubicBezTo>
                    <a:pt x="217" y="4"/>
                    <a:pt x="217" y="4"/>
                    <a:pt x="217" y="4"/>
                  </a:cubicBezTo>
                  <a:cubicBezTo>
                    <a:pt x="218" y="4"/>
                    <a:pt x="218" y="4"/>
                    <a:pt x="218" y="4"/>
                  </a:cubicBezTo>
                  <a:cubicBezTo>
                    <a:pt x="218" y="4"/>
                    <a:pt x="218" y="4"/>
                    <a:pt x="218" y="4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18" y="3"/>
                    <a:pt x="218" y="3"/>
                    <a:pt x="218" y="3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218" y="2"/>
                    <a:pt x="218" y="2"/>
                    <a:pt x="218" y="2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20" y="2"/>
                    <a:pt x="220" y="2"/>
                    <a:pt x="220" y="2"/>
                  </a:cubicBezTo>
                  <a:cubicBezTo>
                    <a:pt x="220" y="3"/>
                    <a:pt x="220" y="3"/>
                    <a:pt x="220" y="3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220" y="5"/>
                    <a:pt x="220" y="5"/>
                    <a:pt x="220" y="5"/>
                  </a:cubicBezTo>
                  <a:cubicBezTo>
                    <a:pt x="220" y="6"/>
                    <a:pt x="220" y="6"/>
                    <a:pt x="220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1" y="6"/>
                    <a:pt x="221" y="6"/>
                    <a:pt x="221" y="6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2"/>
                    <a:pt x="221" y="2"/>
                    <a:pt x="221" y="2"/>
                  </a:cubicBezTo>
                  <a:cubicBezTo>
                    <a:pt x="221" y="1"/>
                    <a:pt x="221" y="1"/>
                    <a:pt x="221" y="1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22" y="1"/>
                    <a:pt x="222" y="1"/>
                    <a:pt x="222" y="1"/>
                  </a:cubicBezTo>
                  <a:cubicBezTo>
                    <a:pt x="222" y="1"/>
                    <a:pt x="222" y="1"/>
                    <a:pt x="222" y="1"/>
                  </a:cubicBezTo>
                  <a:cubicBezTo>
                    <a:pt x="222" y="1"/>
                    <a:pt x="222" y="1"/>
                    <a:pt x="222" y="1"/>
                  </a:cubicBezTo>
                  <a:cubicBezTo>
                    <a:pt x="222" y="2"/>
                    <a:pt x="222" y="2"/>
                    <a:pt x="222" y="2"/>
                  </a:cubicBezTo>
                  <a:cubicBezTo>
                    <a:pt x="223" y="3"/>
                    <a:pt x="223" y="3"/>
                    <a:pt x="223" y="3"/>
                  </a:cubicBezTo>
                  <a:cubicBezTo>
                    <a:pt x="223" y="3"/>
                    <a:pt x="223" y="3"/>
                    <a:pt x="223" y="3"/>
                  </a:cubicBezTo>
                  <a:cubicBezTo>
                    <a:pt x="223" y="4"/>
                    <a:pt x="223" y="4"/>
                    <a:pt x="223" y="4"/>
                  </a:cubicBezTo>
                  <a:cubicBezTo>
                    <a:pt x="223" y="4"/>
                    <a:pt x="223" y="4"/>
                    <a:pt x="223" y="4"/>
                  </a:cubicBezTo>
                  <a:cubicBezTo>
                    <a:pt x="223" y="4"/>
                    <a:pt x="223" y="4"/>
                    <a:pt x="223" y="4"/>
                  </a:cubicBezTo>
                  <a:cubicBezTo>
                    <a:pt x="223" y="3"/>
                    <a:pt x="223" y="3"/>
                    <a:pt x="223" y="3"/>
                  </a:cubicBezTo>
                  <a:cubicBezTo>
                    <a:pt x="223" y="3"/>
                    <a:pt x="223" y="3"/>
                    <a:pt x="223" y="3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24" y="4"/>
                    <a:pt x="224" y="4"/>
                    <a:pt x="224" y="4"/>
                  </a:cubicBezTo>
                  <a:cubicBezTo>
                    <a:pt x="225" y="4"/>
                    <a:pt x="225" y="4"/>
                    <a:pt x="225" y="4"/>
                  </a:cubicBezTo>
                  <a:cubicBezTo>
                    <a:pt x="225" y="4"/>
                    <a:pt x="225" y="4"/>
                    <a:pt x="225" y="4"/>
                  </a:cubicBezTo>
                  <a:cubicBezTo>
                    <a:pt x="225" y="4"/>
                    <a:pt x="225" y="4"/>
                    <a:pt x="225" y="4"/>
                  </a:cubicBezTo>
                  <a:cubicBezTo>
                    <a:pt x="224" y="3"/>
                    <a:pt x="224" y="3"/>
                    <a:pt x="224" y="3"/>
                  </a:cubicBezTo>
                  <a:cubicBezTo>
                    <a:pt x="224" y="3"/>
                    <a:pt x="224" y="3"/>
                    <a:pt x="224" y="3"/>
                  </a:cubicBezTo>
                  <a:cubicBezTo>
                    <a:pt x="224" y="3"/>
                    <a:pt x="224" y="3"/>
                    <a:pt x="224" y="3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23" y="2"/>
                    <a:pt x="223" y="2"/>
                    <a:pt x="223" y="2"/>
                  </a:cubicBezTo>
                  <a:cubicBezTo>
                    <a:pt x="224" y="1"/>
                    <a:pt x="224" y="1"/>
                    <a:pt x="224" y="1"/>
                  </a:cubicBezTo>
                  <a:cubicBezTo>
                    <a:pt x="224" y="1"/>
                    <a:pt x="224" y="1"/>
                    <a:pt x="224" y="1"/>
                  </a:cubicBezTo>
                  <a:cubicBezTo>
                    <a:pt x="224" y="1"/>
                    <a:pt x="224" y="1"/>
                    <a:pt x="224" y="1"/>
                  </a:cubicBezTo>
                  <a:cubicBezTo>
                    <a:pt x="224" y="1"/>
                    <a:pt x="224" y="1"/>
                    <a:pt x="224" y="1"/>
                  </a:cubicBezTo>
                  <a:cubicBezTo>
                    <a:pt x="223" y="1"/>
                    <a:pt x="223" y="1"/>
                    <a:pt x="223" y="1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26" y="1"/>
                    <a:pt x="226" y="1"/>
                    <a:pt x="226" y="1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227" y="1"/>
                    <a:pt x="227" y="1"/>
                    <a:pt x="227" y="1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7" y="2"/>
                    <a:pt x="227" y="2"/>
                    <a:pt x="227" y="2"/>
                  </a:cubicBezTo>
                  <a:cubicBezTo>
                    <a:pt x="228" y="2"/>
                    <a:pt x="228" y="2"/>
                    <a:pt x="228" y="2"/>
                  </a:cubicBezTo>
                  <a:cubicBezTo>
                    <a:pt x="228" y="2"/>
                    <a:pt x="228" y="2"/>
                    <a:pt x="228" y="2"/>
                  </a:cubicBezTo>
                  <a:cubicBezTo>
                    <a:pt x="228" y="1"/>
                    <a:pt x="228" y="1"/>
                    <a:pt x="228" y="1"/>
                  </a:cubicBezTo>
                  <a:cubicBezTo>
                    <a:pt x="229" y="1"/>
                    <a:pt x="229" y="1"/>
                    <a:pt x="229" y="1"/>
                  </a:cubicBezTo>
                  <a:cubicBezTo>
                    <a:pt x="229" y="2"/>
                    <a:pt x="229" y="2"/>
                    <a:pt x="229" y="2"/>
                  </a:cubicBezTo>
                  <a:cubicBezTo>
                    <a:pt x="228" y="3"/>
                    <a:pt x="228" y="3"/>
                    <a:pt x="228" y="3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8" y="4"/>
                    <a:pt x="228" y="4"/>
                    <a:pt x="228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29" y="4"/>
                    <a:pt x="229" y="4"/>
                    <a:pt x="229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0" y="3"/>
                    <a:pt x="230" y="3"/>
                    <a:pt x="230" y="3"/>
                  </a:cubicBezTo>
                  <a:cubicBezTo>
                    <a:pt x="230" y="2"/>
                    <a:pt x="230" y="2"/>
                    <a:pt x="230" y="2"/>
                  </a:cubicBezTo>
                  <a:cubicBezTo>
                    <a:pt x="230" y="1"/>
                    <a:pt x="230" y="1"/>
                    <a:pt x="230" y="1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32" y="0"/>
                    <a:pt x="232" y="0"/>
                    <a:pt x="232" y="0"/>
                  </a:cubicBezTo>
                  <a:cubicBezTo>
                    <a:pt x="232" y="0"/>
                    <a:pt x="232" y="0"/>
                    <a:pt x="232" y="0"/>
                  </a:cubicBezTo>
                  <a:cubicBezTo>
                    <a:pt x="233" y="0"/>
                    <a:pt x="233" y="0"/>
                    <a:pt x="233" y="0"/>
                  </a:cubicBezTo>
                  <a:cubicBezTo>
                    <a:pt x="233" y="1"/>
                    <a:pt x="233" y="1"/>
                    <a:pt x="233" y="1"/>
                  </a:cubicBezTo>
                  <a:cubicBezTo>
                    <a:pt x="234" y="1"/>
                    <a:pt x="234" y="1"/>
                    <a:pt x="234" y="1"/>
                  </a:cubicBezTo>
                  <a:cubicBezTo>
                    <a:pt x="235" y="1"/>
                    <a:pt x="235" y="1"/>
                    <a:pt x="235" y="1"/>
                  </a:cubicBezTo>
                  <a:cubicBezTo>
                    <a:pt x="235" y="1"/>
                    <a:pt x="235" y="1"/>
                    <a:pt x="235" y="1"/>
                  </a:cubicBezTo>
                  <a:cubicBezTo>
                    <a:pt x="235" y="2"/>
                    <a:pt x="235" y="2"/>
                    <a:pt x="235" y="2"/>
                  </a:cubicBezTo>
                  <a:cubicBezTo>
                    <a:pt x="236" y="2"/>
                    <a:pt x="236" y="2"/>
                    <a:pt x="236" y="2"/>
                  </a:cubicBezTo>
                  <a:cubicBezTo>
                    <a:pt x="236" y="3"/>
                    <a:pt x="236" y="3"/>
                    <a:pt x="236" y="3"/>
                  </a:cubicBezTo>
                  <a:cubicBezTo>
                    <a:pt x="235" y="3"/>
                    <a:pt x="235" y="3"/>
                    <a:pt x="235" y="3"/>
                  </a:cubicBezTo>
                  <a:cubicBezTo>
                    <a:pt x="236" y="4"/>
                    <a:pt x="236" y="4"/>
                    <a:pt x="236" y="4"/>
                  </a:cubicBezTo>
                  <a:cubicBezTo>
                    <a:pt x="236" y="4"/>
                    <a:pt x="236" y="4"/>
                    <a:pt x="236" y="4"/>
                  </a:cubicBezTo>
                  <a:cubicBezTo>
                    <a:pt x="237" y="3"/>
                    <a:pt x="237" y="3"/>
                    <a:pt x="237" y="3"/>
                  </a:cubicBezTo>
                  <a:cubicBezTo>
                    <a:pt x="238" y="2"/>
                    <a:pt x="238" y="2"/>
                    <a:pt x="238" y="2"/>
                  </a:cubicBezTo>
                  <a:cubicBezTo>
                    <a:pt x="238" y="2"/>
                    <a:pt x="238" y="2"/>
                    <a:pt x="238" y="2"/>
                  </a:cubicBezTo>
                  <a:cubicBezTo>
                    <a:pt x="239" y="2"/>
                    <a:pt x="239" y="2"/>
                    <a:pt x="239" y="2"/>
                  </a:cubicBezTo>
                  <a:cubicBezTo>
                    <a:pt x="239" y="2"/>
                    <a:pt x="239" y="2"/>
                    <a:pt x="239" y="2"/>
                  </a:cubicBezTo>
                  <a:cubicBezTo>
                    <a:pt x="240" y="2"/>
                    <a:pt x="240" y="2"/>
                    <a:pt x="240" y="2"/>
                  </a:cubicBezTo>
                  <a:cubicBezTo>
                    <a:pt x="240" y="2"/>
                    <a:pt x="240" y="2"/>
                    <a:pt x="240" y="2"/>
                  </a:cubicBezTo>
                  <a:cubicBezTo>
                    <a:pt x="239" y="3"/>
                    <a:pt x="239" y="3"/>
                    <a:pt x="239" y="3"/>
                  </a:cubicBezTo>
                  <a:cubicBezTo>
                    <a:pt x="240" y="4"/>
                    <a:pt x="240" y="4"/>
                    <a:pt x="240" y="4"/>
                  </a:cubicBezTo>
                  <a:cubicBezTo>
                    <a:pt x="240" y="3"/>
                    <a:pt x="240" y="3"/>
                    <a:pt x="240" y="3"/>
                  </a:cubicBezTo>
                  <a:cubicBezTo>
                    <a:pt x="240" y="3"/>
                    <a:pt x="240" y="3"/>
                    <a:pt x="240" y="3"/>
                  </a:cubicBezTo>
                  <a:cubicBezTo>
                    <a:pt x="241" y="2"/>
                    <a:pt x="241" y="2"/>
                    <a:pt x="241" y="2"/>
                  </a:cubicBezTo>
                  <a:cubicBezTo>
                    <a:pt x="241" y="2"/>
                    <a:pt x="241" y="2"/>
                    <a:pt x="241" y="2"/>
                  </a:cubicBezTo>
                  <a:cubicBezTo>
                    <a:pt x="242" y="3"/>
                    <a:pt x="242" y="3"/>
                    <a:pt x="242" y="3"/>
                  </a:cubicBezTo>
                  <a:cubicBezTo>
                    <a:pt x="243" y="3"/>
                    <a:pt x="243" y="3"/>
                    <a:pt x="243" y="3"/>
                  </a:cubicBezTo>
                  <a:cubicBezTo>
                    <a:pt x="244" y="3"/>
                    <a:pt x="244" y="3"/>
                    <a:pt x="244" y="3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43" y="4"/>
                    <a:pt x="243" y="4"/>
                    <a:pt x="243" y="4"/>
                  </a:cubicBezTo>
                  <a:cubicBezTo>
                    <a:pt x="243" y="5"/>
                    <a:pt x="243" y="5"/>
                    <a:pt x="243" y="5"/>
                  </a:cubicBezTo>
                  <a:cubicBezTo>
                    <a:pt x="243" y="5"/>
                    <a:pt x="243" y="5"/>
                    <a:pt x="243" y="5"/>
                  </a:cubicBezTo>
                  <a:cubicBezTo>
                    <a:pt x="244" y="4"/>
                    <a:pt x="244" y="4"/>
                    <a:pt x="244" y="4"/>
                  </a:cubicBezTo>
                  <a:cubicBezTo>
                    <a:pt x="244" y="5"/>
                    <a:pt x="244" y="5"/>
                    <a:pt x="244" y="5"/>
                  </a:cubicBezTo>
                  <a:cubicBezTo>
                    <a:pt x="244" y="5"/>
                    <a:pt x="244" y="5"/>
                    <a:pt x="244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46" y="4"/>
                    <a:pt x="246" y="4"/>
                    <a:pt x="246" y="4"/>
                  </a:cubicBezTo>
                  <a:cubicBezTo>
                    <a:pt x="246" y="5"/>
                    <a:pt x="246" y="5"/>
                    <a:pt x="246" y="5"/>
                  </a:cubicBezTo>
                  <a:cubicBezTo>
                    <a:pt x="245" y="5"/>
                    <a:pt x="245" y="5"/>
                    <a:pt x="245" y="5"/>
                  </a:cubicBezTo>
                  <a:cubicBezTo>
                    <a:pt x="245" y="6"/>
                    <a:pt x="245" y="6"/>
                    <a:pt x="245" y="6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6" y="6"/>
                    <a:pt x="246" y="6"/>
                    <a:pt x="246" y="6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7" y="5"/>
                    <a:pt x="247" y="5"/>
                    <a:pt x="247" y="5"/>
                  </a:cubicBezTo>
                  <a:cubicBezTo>
                    <a:pt x="247" y="6"/>
                    <a:pt x="247" y="6"/>
                    <a:pt x="247" y="6"/>
                  </a:cubicBezTo>
                  <a:cubicBezTo>
                    <a:pt x="248" y="6"/>
                    <a:pt x="248" y="6"/>
                    <a:pt x="248" y="6"/>
                  </a:cubicBezTo>
                  <a:cubicBezTo>
                    <a:pt x="249" y="6"/>
                    <a:pt x="249" y="6"/>
                    <a:pt x="249" y="6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9" y="7"/>
                    <a:pt x="249" y="7"/>
                    <a:pt x="249" y="7"/>
                  </a:cubicBezTo>
                  <a:cubicBezTo>
                    <a:pt x="247" y="7"/>
                    <a:pt x="247" y="7"/>
                    <a:pt x="247" y="7"/>
                  </a:cubicBezTo>
                  <a:cubicBezTo>
                    <a:pt x="247" y="8"/>
                    <a:pt x="247" y="8"/>
                    <a:pt x="247" y="8"/>
                  </a:cubicBezTo>
                  <a:cubicBezTo>
                    <a:pt x="246" y="8"/>
                    <a:pt x="246" y="8"/>
                    <a:pt x="246" y="8"/>
                  </a:cubicBezTo>
                  <a:cubicBezTo>
                    <a:pt x="245" y="9"/>
                    <a:pt x="245" y="9"/>
                    <a:pt x="245" y="9"/>
                  </a:cubicBezTo>
                  <a:cubicBezTo>
                    <a:pt x="245" y="9"/>
                    <a:pt x="245" y="9"/>
                    <a:pt x="245" y="9"/>
                  </a:cubicBezTo>
                  <a:cubicBezTo>
                    <a:pt x="244" y="8"/>
                    <a:pt x="244" y="8"/>
                    <a:pt x="244" y="8"/>
                  </a:cubicBezTo>
                  <a:cubicBezTo>
                    <a:pt x="244" y="9"/>
                    <a:pt x="244" y="9"/>
                    <a:pt x="244" y="9"/>
                  </a:cubicBezTo>
                  <a:cubicBezTo>
                    <a:pt x="243" y="9"/>
                    <a:pt x="243" y="9"/>
                    <a:pt x="243" y="9"/>
                  </a:cubicBezTo>
                  <a:cubicBezTo>
                    <a:pt x="245" y="9"/>
                    <a:pt x="245" y="9"/>
                    <a:pt x="245" y="9"/>
                  </a:cubicBezTo>
                  <a:cubicBezTo>
                    <a:pt x="246" y="9"/>
                    <a:pt x="246" y="9"/>
                    <a:pt x="246" y="9"/>
                  </a:cubicBezTo>
                  <a:cubicBezTo>
                    <a:pt x="246" y="9"/>
                    <a:pt x="246" y="9"/>
                    <a:pt x="246" y="9"/>
                  </a:cubicBezTo>
                  <a:cubicBezTo>
                    <a:pt x="247" y="9"/>
                    <a:pt x="247" y="9"/>
                    <a:pt x="247" y="9"/>
                  </a:cubicBezTo>
                  <a:cubicBezTo>
                    <a:pt x="247" y="9"/>
                    <a:pt x="247" y="9"/>
                    <a:pt x="247" y="9"/>
                  </a:cubicBezTo>
                  <a:cubicBezTo>
                    <a:pt x="247" y="9"/>
                    <a:pt x="247" y="9"/>
                    <a:pt x="247" y="9"/>
                  </a:cubicBezTo>
                  <a:cubicBezTo>
                    <a:pt x="248" y="9"/>
                    <a:pt x="248" y="9"/>
                    <a:pt x="248" y="9"/>
                  </a:cubicBezTo>
                  <a:cubicBezTo>
                    <a:pt x="248" y="8"/>
                    <a:pt x="248" y="8"/>
                    <a:pt x="248" y="8"/>
                  </a:cubicBezTo>
                  <a:cubicBezTo>
                    <a:pt x="249" y="8"/>
                    <a:pt x="249" y="8"/>
                    <a:pt x="249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49" y="9"/>
                    <a:pt x="249" y="9"/>
                    <a:pt x="249" y="9"/>
                  </a:cubicBezTo>
                  <a:cubicBezTo>
                    <a:pt x="250" y="9"/>
                    <a:pt x="250" y="9"/>
                    <a:pt x="250" y="9"/>
                  </a:cubicBezTo>
                  <a:cubicBezTo>
                    <a:pt x="250" y="9"/>
                    <a:pt x="250" y="9"/>
                    <a:pt x="250" y="9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51" y="8"/>
                    <a:pt x="251" y="8"/>
                    <a:pt x="251" y="8"/>
                  </a:cubicBezTo>
                  <a:cubicBezTo>
                    <a:pt x="251" y="8"/>
                    <a:pt x="251" y="8"/>
                    <a:pt x="251" y="8"/>
                  </a:cubicBezTo>
                  <a:cubicBezTo>
                    <a:pt x="251" y="8"/>
                    <a:pt x="251" y="8"/>
                    <a:pt x="251" y="8"/>
                  </a:cubicBezTo>
                  <a:cubicBezTo>
                    <a:pt x="251" y="9"/>
                    <a:pt x="251" y="9"/>
                    <a:pt x="251" y="9"/>
                  </a:cubicBezTo>
                  <a:cubicBezTo>
                    <a:pt x="250" y="9"/>
                    <a:pt x="250" y="9"/>
                    <a:pt x="250" y="9"/>
                  </a:cubicBezTo>
                  <a:cubicBezTo>
                    <a:pt x="251" y="9"/>
                    <a:pt x="251" y="9"/>
                    <a:pt x="251" y="9"/>
                  </a:cubicBezTo>
                  <a:cubicBezTo>
                    <a:pt x="251" y="9"/>
                    <a:pt x="251" y="9"/>
                    <a:pt x="251" y="9"/>
                  </a:cubicBezTo>
                  <a:cubicBezTo>
                    <a:pt x="251" y="9"/>
                    <a:pt x="251" y="9"/>
                    <a:pt x="251" y="9"/>
                  </a:cubicBezTo>
                  <a:cubicBezTo>
                    <a:pt x="252" y="9"/>
                    <a:pt x="252" y="9"/>
                    <a:pt x="252" y="9"/>
                  </a:cubicBezTo>
                  <a:cubicBezTo>
                    <a:pt x="252" y="8"/>
                    <a:pt x="252" y="8"/>
                    <a:pt x="252" y="8"/>
                  </a:cubicBezTo>
                  <a:cubicBezTo>
                    <a:pt x="253" y="9"/>
                    <a:pt x="253" y="9"/>
                    <a:pt x="253" y="9"/>
                  </a:cubicBezTo>
                  <a:cubicBezTo>
                    <a:pt x="252" y="10"/>
                    <a:pt x="252" y="10"/>
                    <a:pt x="252" y="10"/>
                  </a:cubicBezTo>
                  <a:cubicBezTo>
                    <a:pt x="252" y="10"/>
                    <a:pt x="252" y="10"/>
                    <a:pt x="252" y="10"/>
                  </a:cubicBezTo>
                  <a:cubicBezTo>
                    <a:pt x="252" y="10"/>
                    <a:pt x="252" y="10"/>
                    <a:pt x="252" y="10"/>
                  </a:cubicBezTo>
                  <a:cubicBezTo>
                    <a:pt x="252" y="11"/>
                    <a:pt x="252" y="11"/>
                    <a:pt x="252" y="11"/>
                  </a:cubicBezTo>
                  <a:cubicBezTo>
                    <a:pt x="252" y="12"/>
                    <a:pt x="252" y="12"/>
                    <a:pt x="252" y="12"/>
                  </a:cubicBezTo>
                  <a:cubicBezTo>
                    <a:pt x="252" y="12"/>
                    <a:pt x="252" y="12"/>
                    <a:pt x="252" y="12"/>
                  </a:cubicBezTo>
                  <a:cubicBezTo>
                    <a:pt x="252" y="12"/>
                    <a:pt x="252" y="12"/>
                    <a:pt x="252" y="12"/>
                  </a:cubicBezTo>
                  <a:cubicBezTo>
                    <a:pt x="251" y="13"/>
                    <a:pt x="251" y="13"/>
                    <a:pt x="251" y="13"/>
                  </a:cubicBezTo>
                  <a:cubicBezTo>
                    <a:pt x="251" y="13"/>
                    <a:pt x="251" y="13"/>
                    <a:pt x="251" y="13"/>
                  </a:cubicBezTo>
                  <a:cubicBezTo>
                    <a:pt x="252" y="13"/>
                    <a:pt x="252" y="13"/>
                    <a:pt x="252" y="13"/>
                  </a:cubicBezTo>
                  <a:cubicBezTo>
                    <a:pt x="252" y="13"/>
                    <a:pt x="252" y="13"/>
                    <a:pt x="252" y="13"/>
                  </a:cubicBezTo>
                  <a:cubicBezTo>
                    <a:pt x="253" y="13"/>
                    <a:pt x="253" y="13"/>
                    <a:pt x="253" y="13"/>
                  </a:cubicBezTo>
                  <a:cubicBezTo>
                    <a:pt x="253" y="13"/>
                    <a:pt x="253" y="13"/>
                    <a:pt x="253" y="13"/>
                  </a:cubicBezTo>
                  <a:cubicBezTo>
                    <a:pt x="253" y="13"/>
                    <a:pt x="253" y="13"/>
                    <a:pt x="253" y="13"/>
                  </a:cubicBezTo>
                  <a:cubicBezTo>
                    <a:pt x="254" y="13"/>
                    <a:pt x="254" y="13"/>
                    <a:pt x="254" y="13"/>
                  </a:cubicBezTo>
                  <a:cubicBezTo>
                    <a:pt x="254" y="14"/>
                    <a:pt x="254" y="14"/>
                    <a:pt x="254" y="14"/>
                  </a:cubicBezTo>
                  <a:cubicBezTo>
                    <a:pt x="254" y="15"/>
                    <a:pt x="254" y="15"/>
                    <a:pt x="254" y="15"/>
                  </a:cubicBezTo>
                  <a:cubicBezTo>
                    <a:pt x="254" y="16"/>
                    <a:pt x="254" y="16"/>
                    <a:pt x="254" y="16"/>
                  </a:cubicBezTo>
                  <a:cubicBezTo>
                    <a:pt x="253" y="17"/>
                    <a:pt x="253" y="17"/>
                    <a:pt x="253" y="17"/>
                  </a:cubicBezTo>
                  <a:cubicBezTo>
                    <a:pt x="252" y="18"/>
                    <a:pt x="252" y="18"/>
                    <a:pt x="252" y="18"/>
                  </a:cubicBezTo>
                  <a:cubicBezTo>
                    <a:pt x="252" y="18"/>
                    <a:pt x="252" y="18"/>
                    <a:pt x="252" y="18"/>
                  </a:cubicBezTo>
                  <a:cubicBezTo>
                    <a:pt x="251" y="18"/>
                    <a:pt x="251" y="18"/>
                    <a:pt x="251" y="18"/>
                  </a:cubicBezTo>
                  <a:cubicBezTo>
                    <a:pt x="251" y="18"/>
                    <a:pt x="251" y="18"/>
                    <a:pt x="251" y="18"/>
                  </a:cubicBezTo>
                  <a:cubicBezTo>
                    <a:pt x="251" y="18"/>
                    <a:pt x="251" y="18"/>
                    <a:pt x="251" y="18"/>
                  </a:cubicBezTo>
                  <a:cubicBezTo>
                    <a:pt x="250" y="19"/>
                    <a:pt x="250" y="19"/>
                    <a:pt x="250" y="19"/>
                  </a:cubicBezTo>
                  <a:cubicBezTo>
                    <a:pt x="249" y="20"/>
                    <a:pt x="249" y="20"/>
                    <a:pt x="249" y="20"/>
                  </a:cubicBezTo>
                  <a:cubicBezTo>
                    <a:pt x="248" y="20"/>
                    <a:pt x="248" y="20"/>
                    <a:pt x="248" y="20"/>
                  </a:cubicBezTo>
                  <a:cubicBezTo>
                    <a:pt x="247" y="20"/>
                    <a:pt x="247" y="20"/>
                    <a:pt x="247" y="20"/>
                  </a:cubicBezTo>
                  <a:cubicBezTo>
                    <a:pt x="247" y="21"/>
                    <a:pt x="247" y="21"/>
                    <a:pt x="247" y="21"/>
                  </a:cubicBezTo>
                  <a:cubicBezTo>
                    <a:pt x="246" y="21"/>
                    <a:pt x="246" y="21"/>
                    <a:pt x="246" y="21"/>
                  </a:cubicBezTo>
                  <a:cubicBezTo>
                    <a:pt x="245" y="20"/>
                    <a:pt x="245" y="20"/>
                    <a:pt x="245" y="20"/>
                  </a:cubicBezTo>
                  <a:cubicBezTo>
                    <a:pt x="245" y="21"/>
                    <a:pt x="245" y="21"/>
                    <a:pt x="245" y="21"/>
                  </a:cubicBezTo>
                  <a:cubicBezTo>
                    <a:pt x="245" y="21"/>
                    <a:pt x="245" y="21"/>
                    <a:pt x="245" y="21"/>
                  </a:cubicBezTo>
                  <a:cubicBezTo>
                    <a:pt x="244" y="20"/>
                    <a:pt x="244" y="20"/>
                    <a:pt x="244" y="20"/>
                  </a:cubicBezTo>
                  <a:cubicBezTo>
                    <a:pt x="243" y="20"/>
                    <a:pt x="243" y="20"/>
                    <a:pt x="243" y="20"/>
                  </a:cubicBezTo>
                  <a:cubicBezTo>
                    <a:pt x="243" y="20"/>
                    <a:pt x="243" y="20"/>
                    <a:pt x="243" y="20"/>
                  </a:cubicBezTo>
                  <a:cubicBezTo>
                    <a:pt x="243" y="20"/>
                    <a:pt x="243" y="20"/>
                    <a:pt x="243" y="20"/>
                  </a:cubicBezTo>
                  <a:cubicBezTo>
                    <a:pt x="243" y="21"/>
                    <a:pt x="243" y="21"/>
                    <a:pt x="243" y="21"/>
                  </a:cubicBezTo>
                  <a:cubicBezTo>
                    <a:pt x="244" y="21"/>
                    <a:pt x="244" y="21"/>
                    <a:pt x="244" y="21"/>
                  </a:cubicBezTo>
                  <a:cubicBezTo>
                    <a:pt x="243" y="21"/>
                    <a:pt x="243" y="21"/>
                    <a:pt x="243" y="21"/>
                  </a:cubicBezTo>
                  <a:cubicBezTo>
                    <a:pt x="242" y="21"/>
                    <a:pt x="242" y="21"/>
                    <a:pt x="242" y="21"/>
                  </a:cubicBezTo>
                  <a:cubicBezTo>
                    <a:pt x="242" y="21"/>
                    <a:pt x="242" y="21"/>
                    <a:pt x="242" y="21"/>
                  </a:cubicBezTo>
                  <a:cubicBezTo>
                    <a:pt x="242" y="21"/>
                    <a:pt x="242" y="21"/>
                    <a:pt x="242" y="21"/>
                  </a:cubicBezTo>
                  <a:cubicBezTo>
                    <a:pt x="241" y="20"/>
                    <a:pt x="241" y="20"/>
                    <a:pt x="241" y="20"/>
                  </a:cubicBezTo>
                  <a:cubicBezTo>
                    <a:pt x="240" y="20"/>
                    <a:pt x="240" y="20"/>
                    <a:pt x="240" y="20"/>
                  </a:cubicBezTo>
                  <a:cubicBezTo>
                    <a:pt x="240" y="20"/>
                    <a:pt x="240" y="20"/>
                    <a:pt x="240" y="20"/>
                  </a:cubicBezTo>
                  <a:cubicBezTo>
                    <a:pt x="240" y="20"/>
                    <a:pt x="240" y="20"/>
                    <a:pt x="240" y="20"/>
                  </a:cubicBezTo>
                  <a:cubicBezTo>
                    <a:pt x="239" y="19"/>
                    <a:pt x="239" y="19"/>
                    <a:pt x="239" y="19"/>
                  </a:cubicBezTo>
                  <a:cubicBezTo>
                    <a:pt x="238" y="19"/>
                    <a:pt x="238" y="19"/>
                    <a:pt x="238" y="19"/>
                  </a:cubicBezTo>
                  <a:cubicBezTo>
                    <a:pt x="238" y="19"/>
                    <a:pt x="238" y="19"/>
                    <a:pt x="238" y="19"/>
                  </a:cubicBezTo>
                  <a:cubicBezTo>
                    <a:pt x="239" y="20"/>
                    <a:pt x="239" y="20"/>
                    <a:pt x="239" y="20"/>
                  </a:cubicBezTo>
                  <a:cubicBezTo>
                    <a:pt x="239" y="20"/>
                    <a:pt x="239" y="20"/>
                    <a:pt x="239" y="20"/>
                  </a:cubicBezTo>
                  <a:cubicBezTo>
                    <a:pt x="238" y="20"/>
                    <a:pt x="238" y="20"/>
                    <a:pt x="238" y="20"/>
                  </a:cubicBezTo>
                  <a:cubicBezTo>
                    <a:pt x="238" y="20"/>
                    <a:pt x="238" y="20"/>
                    <a:pt x="238" y="20"/>
                  </a:cubicBezTo>
                  <a:cubicBezTo>
                    <a:pt x="238" y="21"/>
                    <a:pt x="238" y="21"/>
                    <a:pt x="238" y="21"/>
                  </a:cubicBezTo>
                  <a:cubicBezTo>
                    <a:pt x="240" y="21"/>
                    <a:pt x="240" y="21"/>
                    <a:pt x="240" y="21"/>
                  </a:cubicBezTo>
                  <a:cubicBezTo>
                    <a:pt x="241" y="21"/>
                    <a:pt x="241" y="21"/>
                    <a:pt x="241" y="21"/>
                  </a:cubicBezTo>
                  <a:cubicBezTo>
                    <a:pt x="241" y="21"/>
                    <a:pt x="241" y="21"/>
                    <a:pt x="241" y="21"/>
                  </a:cubicBezTo>
                  <a:cubicBezTo>
                    <a:pt x="241" y="22"/>
                    <a:pt x="241" y="22"/>
                    <a:pt x="241" y="22"/>
                  </a:cubicBezTo>
                  <a:cubicBezTo>
                    <a:pt x="238" y="23"/>
                    <a:pt x="238" y="23"/>
                    <a:pt x="238" y="23"/>
                  </a:cubicBezTo>
                  <a:cubicBezTo>
                    <a:pt x="237" y="23"/>
                    <a:pt x="237" y="23"/>
                    <a:pt x="237" y="23"/>
                  </a:cubicBezTo>
                  <a:cubicBezTo>
                    <a:pt x="236" y="23"/>
                    <a:pt x="236" y="23"/>
                    <a:pt x="236" y="23"/>
                  </a:cubicBezTo>
                  <a:cubicBezTo>
                    <a:pt x="235" y="23"/>
                    <a:pt x="235" y="23"/>
                    <a:pt x="235" y="23"/>
                  </a:cubicBezTo>
                  <a:cubicBezTo>
                    <a:pt x="234" y="23"/>
                    <a:pt x="234" y="23"/>
                    <a:pt x="234" y="23"/>
                  </a:cubicBezTo>
                  <a:cubicBezTo>
                    <a:pt x="234" y="23"/>
                    <a:pt x="234" y="23"/>
                    <a:pt x="234" y="23"/>
                  </a:cubicBezTo>
                  <a:cubicBezTo>
                    <a:pt x="234" y="23"/>
                    <a:pt x="234" y="23"/>
                    <a:pt x="234" y="23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2" y="24"/>
                    <a:pt x="232" y="24"/>
                    <a:pt x="232" y="24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33" y="24"/>
                    <a:pt x="233" y="24"/>
                    <a:pt x="233" y="24"/>
                  </a:cubicBezTo>
                  <a:cubicBezTo>
                    <a:pt x="234" y="24"/>
                    <a:pt x="234" y="24"/>
                    <a:pt x="234" y="24"/>
                  </a:cubicBezTo>
                  <a:cubicBezTo>
                    <a:pt x="236" y="24"/>
                    <a:pt x="236" y="24"/>
                    <a:pt x="236" y="24"/>
                  </a:cubicBezTo>
                  <a:cubicBezTo>
                    <a:pt x="236" y="24"/>
                    <a:pt x="236" y="24"/>
                    <a:pt x="236" y="24"/>
                  </a:cubicBezTo>
                  <a:cubicBezTo>
                    <a:pt x="238" y="24"/>
                    <a:pt x="238" y="24"/>
                    <a:pt x="238" y="24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41" y="22"/>
                    <a:pt x="241" y="22"/>
                    <a:pt x="241" y="22"/>
                  </a:cubicBezTo>
                  <a:cubicBezTo>
                    <a:pt x="242" y="22"/>
                    <a:pt x="242" y="22"/>
                    <a:pt x="242" y="22"/>
                  </a:cubicBezTo>
                  <a:cubicBezTo>
                    <a:pt x="242" y="22"/>
                    <a:pt x="242" y="22"/>
                    <a:pt x="242" y="22"/>
                  </a:cubicBezTo>
                  <a:cubicBezTo>
                    <a:pt x="243" y="22"/>
                    <a:pt x="243" y="22"/>
                    <a:pt x="243" y="22"/>
                  </a:cubicBezTo>
                  <a:cubicBezTo>
                    <a:pt x="244" y="22"/>
                    <a:pt x="244" y="22"/>
                    <a:pt x="244" y="22"/>
                  </a:cubicBezTo>
                  <a:cubicBezTo>
                    <a:pt x="243" y="23"/>
                    <a:pt x="243" y="23"/>
                    <a:pt x="243" y="23"/>
                  </a:cubicBezTo>
                  <a:cubicBezTo>
                    <a:pt x="243" y="24"/>
                    <a:pt x="243" y="24"/>
                    <a:pt x="243" y="24"/>
                  </a:cubicBezTo>
                  <a:cubicBezTo>
                    <a:pt x="242" y="25"/>
                    <a:pt x="242" y="25"/>
                    <a:pt x="242" y="25"/>
                  </a:cubicBezTo>
                  <a:cubicBezTo>
                    <a:pt x="242" y="25"/>
                    <a:pt x="242" y="25"/>
                    <a:pt x="242" y="25"/>
                  </a:cubicBezTo>
                  <a:cubicBezTo>
                    <a:pt x="240" y="25"/>
                    <a:pt x="240" y="25"/>
                    <a:pt x="240" y="25"/>
                  </a:cubicBezTo>
                  <a:cubicBezTo>
                    <a:pt x="240" y="26"/>
                    <a:pt x="240" y="26"/>
                    <a:pt x="240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39" y="26"/>
                    <a:pt x="239" y="26"/>
                    <a:pt x="239" y="26"/>
                  </a:cubicBezTo>
                  <a:cubicBezTo>
                    <a:pt x="238" y="27"/>
                    <a:pt x="238" y="27"/>
                    <a:pt x="238" y="27"/>
                  </a:cubicBezTo>
                  <a:cubicBezTo>
                    <a:pt x="237" y="27"/>
                    <a:pt x="237" y="27"/>
                    <a:pt x="237" y="27"/>
                  </a:cubicBezTo>
                  <a:cubicBezTo>
                    <a:pt x="237" y="27"/>
                    <a:pt x="237" y="27"/>
                    <a:pt x="237" y="27"/>
                  </a:cubicBezTo>
                  <a:cubicBezTo>
                    <a:pt x="236" y="27"/>
                    <a:pt x="236" y="27"/>
                    <a:pt x="236" y="27"/>
                  </a:cubicBezTo>
                  <a:cubicBezTo>
                    <a:pt x="236" y="27"/>
                    <a:pt x="236" y="27"/>
                    <a:pt x="236" y="27"/>
                  </a:cubicBezTo>
                  <a:cubicBezTo>
                    <a:pt x="235" y="28"/>
                    <a:pt x="235" y="28"/>
                    <a:pt x="235" y="28"/>
                  </a:cubicBezTo>
                  <a:cubicBezTo>
                    <a:pt x="234" y="28"/>
                    <a:pt x="234" y="28"/>
                    <a:pt x="234" y="28"/>
                  </a:cubicBezTo>
                  <a:cubicBezTo>
                    <a:pt x="233" y="28"/>
                    <a:pt x="233" y="28"/>
                    <a:pt x="233" y="28"/>
                  </a:cubicBezTo>
                  <a:cubicBezTo>
                    <a:pt x="233" y="29"/>
                    <a:pt x="233" y="29"/>
                    <a:pt x="233" y="29"/>
                  </a:cubicBezTo>
                  <a:cubicBezTo>
                    <a:pt x="232" y="29"/>
                    <a:pt x="232" y="29"/>
                    <a:pt x="232" y="29"/>
                  </a:cubicBezTo>
                  <a:cubicBezTo>
                    <a:pt x="232" y="29"/>
                    <a:pt x="232" y="29"/>
                    <a:pt x="232" y="29"/>
                  </a:cubicBezTo>
                  <a:cubicBezTo>
                    <a:pt x="231" y="29"/>
                    <a:pt x="231" y="29"/>
                    <a:pt x="231" y="29"/>
                  </a:cubicBezTo>
                  <a:cubicBezTo>
                    <a:pt x="231" y="29"/>
                    <a:pt x="231" y="29"/>
                    <a:pt x="231" y="29"/>
                  </a:cubicBezTo>
                  <a:cubicBezTo>
                    <a:pt x="231" y="30"/>
                    <a:pt x="231" y="30"/>
                    <a:pt x="231" y="30"/>
                  </a:cubicBezTo>
                  <a:cubicBezTo>
                    <a:pt x="230" y="30"/>
                    <a:pt x="230" y="30"/>
                    <a:pt x="230" y="30"/>
                  </a:cubicBezTo>
                  <a:cubicBezTo>
                    <a:pt x="230" y="31"/>
                    <a:pt x="230" y="31"/>
                    <a:pt x="230" y="31"/>
                  </a:cubicBezTo>
                  <a:cubicBezTo>
                    <a:pt x="229" y="31"/>
                    <a:pt x="229" y="31"/>
                    <a:pt x="229" y="31"/>
                  </a:cubicBezTo>
                  <a:cubicBezTo>
                    <a:pt x="228" y="31"/>
                    <a:pt x="228" y="31"/>
                    <a:pt x="228" y="31"/>
                  </a:cubicBezTo>
                  <a:cubicBezTo>
                    <a:pt x="228" y="31"/>
                    <a:pt x="228" y="31"/>
                    <a:pt x="228" y="31"/>
                  </a:cubicBezTo>
                  <a:cubicBezTo>
                    <a:pt x="228" y="31"/>
                    <a:pt x="228" y="31"/>
                    <a:pt x="228" y="31"/>
                  </a:cubicBezTo>
                  <a:cubicBezTo>
                    <a:pt x="228" y="30"/>
                    <a:pt x="228" y="30"/>
                    <a:pt x="228" y="30"/>
                  </a:cubicBezTo>
                  <a:cubicBezTo>
                    <a:pt x="228" y="30"/>
                    <a:pt x="228" y="30"/>
                    <a:pt x="228" y="30"/>
                  </a:cubicBezTo>
                  <a:cubicBezTo>
                    <a:pt x="228" y="29"/>
                    <a:pt x="228" y="29"/>
                    <a:pt x="228" y="29"/>
                  </a:cubicBezTo>
                  <a:cubicBezTo>
                    <a:pt x="228" y="30"/>
                    <a:pt x="228" y="30"/>
                    <a:pt x="228" y="30"/>
                  </a:cubicBezTo>
                  <a:cubicBezTo>
                    <a:pt x="227" y="31"/>
                    <a:pt x="227" y="31"/>
                    <a:pt x="227" y="31"/>
                  </a:cubicBezTo>
                  <a:cubicBezTo>
                    <a:pt x="227" y="31"/>
                    <a:pt x="227" y="31"/>
                    <a:pt x="227" y="31"/>
                  </a:cubicBezTo>
                  <a:cubicBezTo>
                    <a:pt x="228" y="31"/>
                    <a:pt x="228" y="31"/>
                    <a:pt x="228" y="31"/>
                  </a:cubicBezTo>
                  <a:cubicBezTo>
                    <a:pt x="228" y="32"/>
                    <a:pt x="228" y="32"/>
                    <a:pt x="228" y="32"/>
                  </a:cubicBezTo>
                  <a:cubicBezTo>
                    <a:pt x="228" y="32"/>
                    <a:pt x="228" y="32"/>
                    <a:pt x="228" y="32"/>
                  </a:cubicBezTo>
                  <a:cubicBezTo>
                    <a:pt x="227" y="32"/>
                    <a:pt x="227" y="32"/>
                    <a:pt x="227" y="32"/>
                  </a:cubicBezTo>
                  <a:cubicBezTo>
                    <a:pt x="227" y="32"/>
                    <a:pt x="227" y="32"/>
                    <a:pt x="227" y="32"/>
                  </a:cubicBezTo>
                  <a:cubicBezTo>
                    <a:pt x="226" y="32"/>
                    <a:pt x="226" y="32"/>
                    <a:pt x="226" y="32"/>
                  </a:cubicBezTo>
                  <a:cubicBezTo>
                    <a:pt x="225" y="32"/>
                    <a:pt x="225" y="32"/>
                    <a:pt x="225" y="32"/>
                  </a:cubicBezTo>
                  <a:cubicBezTo>
                    <a:pt x="225" y="32"/>
                    <a:pt x="225" y="32"/>
                    <a:pt x="225" y="32"/>
                  </a:cubicBezTo>
                  <a:cubicBezTo>
                    <a:pt x="225" y="32"/>
                    <a:pt x="225" y="32"/>
                    <a:pt x="225" y="32"/>
                  </a:cubicBezTo>
                  <a:cubicBezTo>
                    <a:pt x="224" y="32"/>
                    <a:pt x="224" y="32"/>
                    <a:pt x="224" y="32"/>
                  </a:cubicBezTo>
                  <a:cubicBezTo>
                    <a:pt x="224" y="32"/>
                    <a:pt x="224" y="32"/>
                    <a:pt x="224" y="32"/>
                  </a:cubicBezTo>
                  <a:cubicBezTo>
                    <a:pt x="224" y="32"/>
                    <a:pt x="224" y="32"/>
                    <a:pt x="224" y="32"/>
                  </a:cubicBezTo>
                  <a:cubicBezTo>
                    <a:pt x="224" y="32"/>
                    <a:pt x="224" y="32"/>
                    <a:pt x="224" y="32"/>
                  </a:cubicBezTo>
                  <a:cubicBezTo>
                    <a:pt x="223" y="32"/>
                    <a:pt x="223" y="32"/>
                    <a:pt x="223" y="32"/>
                  </a:cubicBezTo>
                  <a:cubicBezTo>
                    <a:pt x="225" y="33"/>
                    <a:pt x="225" y="33"/>
                    <a:pt x="225" y="33"/>
                  </a:cubicBezTo>
                  <a:cubicBezTo>
                    <a:pt x="226" y="33"/>
                    <a:pt x="226" y="33"/>
                    <a:pt x="226" y="33"/>
                  </a:cubicBezTo>
                  <a:cubicBezTo>
                    <a:pt x="226" y="33"/>
                    <a:pt x="226" y="33"/>
                    <a:pt x="226" y="33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6" y="34"/>
                    <a:pt x="226" y="34"/>
                    <a:pt x="226" y="34"/>
                  </a:cubicBezTo>
                  <a:cubicBezTo>
                    <a:pt x="225" y="34"/>
                    <a:pt x="225" y="34"/>
                    <a:pt x="225" y="34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4" y="36"/>
                    <a:pt x="224" y="36"/>
                    <a:pt x="224" y="36"/>
                  </a:cubicBezTo>
                  <a:cubicBezTo>
                    <a:pt x="223" y="36"/>
                    <a:pt x="223" y="36"/>
                    <a:pt x="223" y="36"/>
                  </a:cubicBezTo>
                  <a:cubicBezTo>
                    <a:pt x="222" y="36"/>
                    <a:pt x="222" y="36"/>
                    <a:pt x="222" y="36"/>
                  </a:cubicBezTo>
                  <a:cubicBezTo>
                    <a:pt x="221" y="36"/>
                    <a:pt x="221" y="36"/>
                    <a:pt x="221" y="36"/>
                  </a:cubicBezTo>
                  <a:cubicBezTo>
                    <a:pt x="221" y="36"/>
                    <a:pt x="221" y="36"/>
                    <a:pt x="221" y="36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1" y="34"/>
                    <a:pt x="221" y="34"/>
                    <a:pt x="221" y="34"/>
                  </a:cubicBezTo>
                  <a:cubicBezTo>
                    <a:pt x="220" y="34"/>
                    <a:pt x="220" y="34"/>
                    <a:pt x="220" y="34"/>
                  </a:cubicBezTo>
                  <a:cubicBezTo>
                    <a:pt x="219" y="34"/>
                    <a:pt x="219" y="34"/>
                    <a:pt x="219" y="34"/>
                  </a:cubicBezTo>
                  <a:cubicBezTo>
                    <a:pt x="220" y="33"/>
                    <a:pt x="220" y="33"/>
                    <a:pt x="220" y="33"/>
                  </a:cubicBezTo>
                  <a:cubicBezTo>
                    <a:pt x="219" y="33"/>
                    <a:pt x="219" y="33"/>
                    <a:pt x="219" y="33"/>
                  </a:cubicBezTo>
                  <a:cubicBezTo>
                    <a:pt x="219" y="33"/>
                    <a:pt x="219" y="33"/>
                    <a:pt x="219" y="33"/>
                  </a:cubicBezTo>
                  <a:cubicBezTo>
                    <a:pt x="218" y="33"/>
                    <a:pt x="218" y="33"/>
                    <a:pt x="218" y="33"/>
                  </a:cubicBezTo>
                  <a:cubicBezTo>
                    <a:pt x="217" y="33"/>
                    <a:pt x="217" y="33"/>
                    <a:pt x="217" y="33"/>
                  </a:cubicBezTo>
                  <a:cubicBezTo>
                    <a:pt x="217" y="33"/>
                    <a:pt x="217" y="33"/>
                    <a:pt x="217" y="33"/>
                  </a:cubicBezTo>
                  <a:cubicBezTo>
                    <a:pt x="218" y="34"/>
                    <a:pt x="218" y="34"/>
                    <a:pt x="218" y="34"/>
                  </a:cubicBezTo>
                  <a:cubicBezTo>
                    <a:pt x="218" y="33"/>
                    <a:pt x="218" y="33"/>
                    <a:pt x="218" y="33"/>
                  </a:cubicBezTo>
                  <a:cubicBezTo>
                    <a:pt x="218" y="33"/>
                    <a:pt x="218" y="33"/>
                    <a:pt x="218" y="33"/>
                  </a:cubicBezTo>
                  <a:cubicBezTo>
                    <a:pt x="220" y="35"/>
                    <a:pt x="220" y="35"/>
                    <a:pt x="220" y="35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0" y="37"/>
                    <a:pt x="220" y="37"/>
                    <a:pt x="220" y="37"/>
                  </a:cubicBezTo>
                  <a:cubicBezTo>
                    <a:pt x="219" y="37"/>
                    <a:pt x="219" y="37"/>
                    <a:pt x="219" y="37"/>
                  </a:cubicBezTo>
                  <a:cubicBezTo>
                    <a:pt x="218" y="36"/>
                    <a:pt x="218" y="36"/>
                    <a:pt x="218" y="36"/>
                  </a:cubicBezTo>
                  <a:cubicBezTo>
                    <a:pt x="218" y="36"/>
                    <a:pt x="218" y="36"/>
                    <a:pt x="218" y="36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17" y="36"/>
                    <a:pt x="217" y="36"/>
                    <a:pt x="217" y="36"/>
                  </a:cubicBezTo>
                  <a:cubicBezTo>
                    <a:pt x="216" y="37"/>
                    <a:pt x="216" y="37"/>
                    <a:pt x="216" y="37"/>
                  </a:cubicBezTo>
                  <a:cubicBezTo>
                    <a:pt x="216" y="37"/>
                    <a:pt x="216" y="37"/>
                    <a:pt x="216" y="37"/>
                  </a:cubicBezTo>
                  <a:cubicBezTo>
                    <a:pt x="216" y="36"/>
                    <a:pt x="216" y="36"/>
                    <a:pt x="216" y="36"/>
                  </a:cubicBezTo>
                  <a:cubicBezTo>
                    <a:pt x="215" y="36"/>
                    <a:pt x="215" y="36"/>
                    <a:pt x="215" y="36"/>
                  </a:cubicBezTo>
                  <a:cubicBezTo>
                    <a:pt x="215" y="36"/>
                    <a:pt x="215" y="36"/>
                    <a:pt x="215" y="36"/>
                  </a:cubicBezTo>
                  <a:cubicBezTo>
                    <a:pt x="215" y="36"/>
                    <a:pt x="215" y="36"/>
                    <a:pt x="215" y="36"/>
                  </a:cubicBezTo>
                  <a:cubicBezTo>
                    <a:pt x="214" y="35"/>
                    <a:pt x="214" y="35"/>
                    <a:pt x="214" y="35"/>
                  </a:cubicBezTo>
                  <a:cubicBezTo>
                    <a:pt x="214" y="35"/>
                    <a:pt x="214" y="35"/>
                    <a:pt x="214" y="35"/>
                  </a:cubicBezTo>
                  <a:cubicBezTo>
                    <a:pt x="213" y="35"/>
                    <a:pt x="213" y="35"/>
                    <a:pt x="213" y="35"/>
                  </a:cubicBezTo>
                  <a:cubicBezTo>
                    <a:pt x="213" y="34"/>
                    <a:pt x="213" y="34"/>
                    <a:pt x="213" y="34"/>
                  </a:cubicBezTo>
                  <a:cubicBezTo>
                    <a:pt x="213" y="35"/>
                    <a:pt x="213" y="35"/>
                    <a:pt x="213" y="35"/>
                  </a:cubicBezTo>
                  <a:cubicBezTo>
                    <a:pt x="213" y="35"/>
                    <a:pt x="213" y="35"/>
                    <a:pt x="213" y="35"/>
                  </a:cubicBezTo>
                  <a:cubicBezTo>
                    <a:pt x="213" y="35"/>
                    <a:pt x="213" y="35"/>
                    <a:pt x="213" y="35"/>
                  </a:cubicBezTo>
                  <a:cubicBezTo>
                    <a:pt x="214" y="35"/>
                    <a:pt x="214" y="35"/>
                    <a:pt x="214" y="35"/>
                  </a:cubicBezTo>
                  <a:cubicBezTo>
                    <a:pt x="215" y="37"/>
                    <a:pt x="215" y="37"/>
                    <a:pt x="215" y="37"/>
                  </a:cubicBezTo>
                  <a:cubicBezTo>
                    <a:pt x="214" y="37"/>
                    <a:pt x="214" y="37"/>
                    <a:pt x="214" y="37"/>
                  </a:cubicBezTo>
                  <a:cubicBezTo>
                    <a:pt x="213" y="37"/>
                    <a:pt x="213" y="37"/>
                    <a:pt x="213" y="37"/>
                  </a:cubicBezTo>
                  <a:cubicBezTo>
                    <a:pt x="212" y="36"/>
                    <a:pt x="212" y="36"/>
                    <a:pt x="212" y="36"/>
                  </a:cubicBezTo>
                  <a:cubicBezTo>
                    <a:pt x="212" y="36"/>
                    <a:pt x="212" y="36"/>
                    <a:pt x="212" y="36"/>
                  </a:cubicBezTo>
                  <a:cubicBezTo>
                    <a:pt x="212" y="35"/>
                    <a:pt x="212" y="35"/>
                    <a:pt x="212" y="35"/>
                  </a:cubicBezTo>
                  <a:cubicBezTo>
                    <a:pt x="212" y="35"/>
                    <a:pt x="212" y="35"/>
                    <a:pt x="212" y="35"/>
                  </a:cubicBezTo>
                  <a:cubicBezTo>
                    <a:pt x="212" y="36"/>
                    <a:pt x="212" y="36"/>
                    <a:pt x="212" y="36"/>
                  </a:cubicBezTo>
                  <a:cubicBezTo>
                    <a:pt x="212" y="36"/>
                    <a:pt x="212" y="36"/>
                    <a:pt x="212" y="36"/>
                  </a:cubicBezTo>
                  <a:cubicBezTo>
                    <a:pt x="211" y="36"/>
                    <a:pt x="211" y="36"/>
                    <a:pt x="211" y="36"/>
                  </a:cubicBezTo>
                  <a:cubicBezTo>
                    <a:pt x="211" y="36"/>
                    <a:pt x="211" y="36"/>
                    <a:pt x="211" y="36"/>
                  </a:cubicBezTo>
                  <a:cubicBezTo>
                    <a:pt x="210" y="36"/>
                    <a:pt x="210" y="36"/>
                    <a:pt x="210" y="36"/>
                  </a:cubicBezTo>
                  <a:cubicBezTo>
                    <a:pt x="210" y="36"/>
                    <a:pt x="210" y="36"/>
                    <a:pt x="210" y="36"/>
                  </a:cubicBezTo>
                  <a:cubicBezTo>
                    <a:pt x="211" y="36"/>
                    <a:pt x="211" y="36"/>
                    <a:pt x="211" y="36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2" y="37"/>
                    <a:pt x="212" y="37"/>
                    <a:pt x="212" y="37"/>
                  </a:cubicBezTo>
                  <a:cubicBezTo>
                    <a:pt x="212" y="37"/>
                    <a:pt x="212" y="37"/>
                    <a:pt x="212" y="37"/>
                  </a:cubicBezTo>
                  <a:cubicBezTo>
                    <a:pt x="212" y="37"/>
                    <a:pt x="212" y="37"/>
                    <a:pt x="212" y="37"/>
                  </a:cubicBezTo>
                  <a:cubicBezTo>
                    <a:pt x="213" y="37"/>
                    <a:pt x="213" y="37"/>
                    <a:pt x="213" y="37"/>
                  </a:cubicBezTo>
                  <a:cubicBezTo>
                    <a:pt x="213" y="37"/>
                    <a:pt x="213" y="37"/>
                    <a:pt x="213" y="37"/>
                  </a:cubicBezTo>
                  <a:cubicBezTo>
                    <a:pt x="214" y="38"/>
                    <a:pt x="214" y="38"/>
                    <a:pt x="214" y="38"/>
                  </a:cubicBezTo>
                  <a:cubicBezTo>
                    <a:pt x="214" y="38"/>
                    <a:pt x="214" y="38"/>
                    <a:pt x="214" y="38"/>
                  </a:cubicBezTo>
                  <a:cubicBezTo>
                    <a:pt x="215" y="38"/>
                    <a:pt x="215" y="38"/>
                    <a:pt x="215" y="38"/>
                  </a:cubicBezTo>
                  <a:cubicBezTo>
                    <a:pt x="216" y="38"/>
                    <a:pt x="216" y="38"/>
                    <a:pt x="216" y="38"/>
                  </a:cubicBezTo>
                  <a:cubicBezTo>
                    <a:pt x="217" y="38"/>
                    <a:pt x="217" y="38"/>
                    <a:pt x="217" y="38"/>
                  </a:cubicBezTo>
                  <a:cubicBezTo>
                    <a:pt x="216" y="39"/>
                    <a:pt x="216" y="39"/>
                    <a:pt x="216" y="39"/>
                  </a:cubicBezTo>
                  <a:cubicBezTo>
                    <a:pt x="216" y="39"/>
                    <a:pt x="216" y="39"/>
                    <a:pt x="216" y="39"/>
                  </a:cubicBezTo>
                  <a:cubicBezTo>
                    <a:pt x="216" y="40"/>
                    <a:pt x="216" y="40"/>
                    <a:pt x="216" y="40"/>
                  </a:cubicBezTo>
                  <a:cubicBezTo>
                    <a:pt x="216" y="40"/>
                    <a:pt x="216" y="40"/>
                    <a:pt x="216" y="40"/>
                  </a:cubicBezTo>
                  <a:cubicBezTo>
                    <a:pt x="216" y="41"/>
                    <a:pt x="216" y="41"/>
                    <a:pt x="216" y="41"/>
                  </a:cubicBezTo>
                  <a:cubicBezTo>
                    <a:pt x="216" y="41"/>
                    <a:pt x="216" y="41"/>
                    <a:pt x="216" y="41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4" y="40"/>
                    <a:pt x="214" y="40"/>
                    <a:pt x="214" y="40"/>
                  </a:cubicBezTo>
                  <a:cubicBezTo>
                    <a:pt x="214" y="39"/>
                    <a:pt x="214" y="39"/>
                    <a:pt x="214" y="39"/>
                  </a:cubicBezTo>
                  <a:cubicBezTo>
                    <a:pt x="213" y="39"/>
                    <a:pt x="213" y="39"/>
                    <a:pt x="213" y="39"/>
                  </a:cubicBezTo>
                  <a:cubicBezTo>
                    <a:pt x="214" y="38"/>
                    <a:pt x="214" y="38"/>
                    <a:pt x="214" y="38"/>
                  </a:cubicBezTo>
                  <a:cubicBezTo>
                    <a:pt x="213" y="38"/>
                    <a:pt x="213" y="38"/>
                    <a:pt x="213" y="38"/>
                  </a:cubicBezTo>
                  <a:cubicBezTo>
                    <a:pt x="212" y="38"/>
                    <a:pt x="212" y="38"/>
                    <a:pt x="212" y="38"/>
                  </a:cubicBezTo>
                  <a:cubicBezTo>
                    <a:pt x="211" y="38"/>
                    <a:pt x="211" y="38"/>
                    <a:pt x="211" y="38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0" y="37"/>
                    <a:pt x="210" y="37"/>
                    <a:pt x="210" y="37"/>
                  </a:cubicBezTo>
                  <a:cubicBezTo>
                    <a:pt x="210" y="38"/>
                    <a:pt x="210" y="38"/>
                    <a:pt x="210" y="38"/>
                  </a:cubicBezTo>
                  <a:cubicBezTo>
                    <a:pt x="211" y="38"/>
                    <a:pt x="211" y="38"/>
                    <a:pt x="211" y="38"/>
                  </a:cubicBezTo>
                  <a:cubicBezTo>
                    <a:pt x="212" y="38"/>
                    <a:pt x="212" y="38"/>
                    <a:pt x="212" y="38"/>
                  </a:cubicBezTo>
                  <a:cubicBezTo>
                    <a:pt x="213" y="38"/>
                    <a:pt x="213" y="38"/>
                    <a:pt x="213" y="38"/>
                  </a:cubicBezTo>
                  <a:cubicBezTo>
                    <a:pt x="213" y="39"/>
                    <a:pt x="213" y="39"/>
                    <a:pt x="213" y="39"/>
                  </a:cubicBezTo>
                  <a:cubicBezTo>
                    <a:pt x="213" y="39"/>
                    <a:pt x="213" y="39"/>
                    <a:pt x="213" y="39"/>
                  </a:cubicBezTo>
                  <a:cubicBezTo>
                    <a:pt x="212" y="39"/>
                    <a:pt x="212" y="39"/>
                    <a:pt x="212" y="39"/>
                  </a:cubicBezTo>
                  <a:cubicBezTo>
                    <a:pt x="211" y="39"/>
                    <a:pt x="211" y="39"/>
                    <a:pt x="211" y="39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10" y="38"/>
                    <a:pt x="210" y="38"/>
                    <a:pt x="210" y="38"/>
                  </a:cubicBezTo>
                  <a:cubicBezTo>
                    <a:pt x="209" y="38"/>
                    <a:pt x="209" y="38"/>
                    <a:pt x="209" y="38"/>
                  </a:cubicBezTo>
                  <a:cubicBezTo>
                    <a:pt x="209" y="38"/>
                    <a:pt x="209" y="38"/>
                    <a:pt x="209" y="38"/>
                  </a:cubicBezTo>
                  <a:cubicBezTo>
                    <a:pt x="209" y="38"/>
                    <a:pt x="209" y="38"/>
                    <a:pt x="209" y="38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11" y="39"/>
                    <a:pt x="211" y="39"/>
                    <a:pt x="211" y="39"/>
                  </a:cubicBezTo>
                  <a:cubicBezTo>
                    <a:pt x="211" y="39"/>
                    <a:pt x="211" y="39"/>
                    <a:pt x="211" y="39"/>
                  </a:cubicBezTo>
                  <a:cubicBezTo>
                    <a:pt x="211" y="39"/>
                    <a:pt x="211" y="39"/>
                    <a:pt x="211" y="39"/>
                  </a:cubicBezTo>
                  <a:cubicBezTo>
                    <a:pt x="212" y="39"/>
                    <a:pt x="212" y="39"/>
                    <a:pt x="212" y="39"/>
                  </a:cubicBezTo>
                  <a:cubicBezTo>
                    <a:pt x="212" y="39"/>
                    <a:pt x="212" y="39"/>
                    <a:pt x="212" y="39"/>
                  </a:cubicBezTo>
                  <a:cubicBezTo>
                    <a:pt x="213" y="40"/>
                    <a:pt x="213" y="40"/>
                    <a:pt x="213" y="40"/>
                  </a:cubicBezTo>
                  <a:cubicBezTo>
                    <a:pt x="213" y="40"/>
                    <a:pt x="213" y="40"/>
                    <a:pt x="213" y="40"/>
                  </a:cubicBezTo>
                  <a:cubicBezTo>
                    <a:pt x="212" y="40"/>
                    <a:pt x="212" y="40"/>
                    <a:pt x="212" y="40"/>
                  </a:cubicBezTo>
                  <a:cubicBezTo>
                    <a:pt x="212" y="41"/>
                    <a:pt x="212" y="41"/>
                    <a:pt x="212" y="41"/>
                  </a:cubicBezTo>
                  <a:cubicBezTo>
                    <a:pt x="212" y="41"/>
                    <a:pt x="212" y="41"/>
                    <a:pt x="212" y="41"/>
                  </a:cubicBezTo>
                  <a:cubicBezTo>
                    <a:pt x="212" y="41"/>
                    <a:pt x="212" y="41"/>
                    <a:pt x="212" y="41"/>
                  </a:cubicBezTo>
                  <a:cubicBezTo>
                    <a:pt x="213" y="41"/>
                    <a:pt x="213" y="41"/>
                    <a:pt x="213" y="41"/>
                  </a:cubicBezTo>
                  <a:cubicBezTo>
                    <a:pt x="213" y="41"/>
                    <a:pt x="213" y="41"/>
                    <a:pt x="213" y="41"/>
                  </a:cubicBezTo>
                  <a:cubicBezTo>
                    <a:pt x="214" y="41"/>
                    <a:pt x="214" y="41"/>
                    <a:pt x="214" y="41"/>
                  </a:cubicBezTo>
                  <a:cubicBezTo>
                    <a:pt x="214" y="42"/>
                    <a:pt x="214" y="42"/>
                    <a:pt x="214" y="42"/>
                  </a:cubicBezTo>
                  <a:cubicBezTo>
                    <a:pt x="214" y="42"/>
                    <a:pt x="214" y="42"/>
                    <a:pt x="214" y="42"/>
                  </a:cubicBezTo>
                  <a:cubicBezTo>
                    <a:pt x="214" y="43"/>
                    <a:pt x="214" y="43"/>
                    <a:pt x="214" y="43"/>
                  </a:cubicBezTo>
                  <a:cubicBezTo>
                    <a:pt x="213" y="44"/>
                    <a:pt x="213" y="44"/>
                    <a:pt x="213" y="44"/>
                  </a:cubicBezTo>
                  <a:cubicBezTo>
                    <a:pt x="213" y="44"/>
                    <a:pt x="213" y="44"/>
                    <a:pt x="213" y="44"/>
                  </a:cubicBezTo>
                  <a:cubicBezTo>
                    <a:pt x="212" y="45"/>
                    <a:pt x="212" y="45"/>
                    <a:pt x="212" y="45"/>
                  </a:cubicBezTo>
                  <a:cubicBezTo>
                    <a:pt x="212" y="44"/>
                    <a:pt x="212" y="44"/>
                    <a:pt x="212" y="44"/>
                  </a:cubicBezTo>
                  <a:cubicBezTo>
                    <a:pt x="211" y="45"/>
                    <a:pt x="211" y="45"/>
                    <a:pt x="211" y="45"/>
                  </a:cubicBezTo>
                  <a:cubicBezTo>
                    <a:pt x="211" y="44"/>
                    <a:pt x="211" y="44"/>
                    <a:pt x="211" y="44"/>
                  </a:cubicBezTo>
                  <a:cubicBezTo>
                    <a:pt x="211" y="44"/>
                    <a:pt x="211" y="44"/>
                    <a:pt x="211" y="44"/>
                  </a:cubicBezTo>
                  <a:cubicBezTo>
                    <a:pt x="210" y="44"/>
                    <a:pt x="210" y="44"/>
                    <a:pt x="210" y="44"/>
                  </a:cubicBezTo>
                  <a:cubicBezTo>
                    <a:pt x="210" y="44"/>
                    <a:pt x="210" y="44"/>
                    <a:pt x="210" y="44"/>
                  </a:cubicBezTo>
                  <a:cubicBezTo>
                    <a:pt x="210" y="44"/>
                    <a:pt x="210" y="44"/>
                    <a:pt x="210" y="44"/>
                  </a:cubicBezTo>
                  <a:cubicBezTo>
                    <a:pt x="210" y="44"/>
                    <a:pt x="210" y="44"/>
                    <a:pt x="210" y="44"/>
                  </a:cubicBezTo>
                  <a:cubicBezTo>
                    <a:pt x="211" y="45"/>
                    <a:pt x="211" y="45"/>
                    <a:pt x="211" y="45"/>
                  </a:cubicBezTo>
                  <a:cubicBezTo>
                    <a:pt x="211" y="45"/>
                    <a:pt x="211" y="45"/>
                    <a:pt x="211" y="45"/>
                  </a:cubicBezTo>
                  <a:cubicBezTo>
                    <a:pt x="212" y="45"/>
                    <a:pt x="212" y="45"/>
                    <a:pt x="212" y="45"/>
                  </a:cubicBezTo>
                  <a:cubicBezTo>
                    <a:pt x="212" y="46"/>
                    <a:pt x="212" y="46"/>
                    <a:pt x="212" y="46"/>
                  </a:cubicBezTo>
                  <a:cubicBezTo>
                    <a:pt x="212" y="46"/>
                    <a:pt x="212" y="46"/>
                    <a:pt x="212" y="46"/>
                  </a:cubicBezTo>
                  <a:cubicBezTo>
                    <a:pt x="211" y="46"/>
                    <a:pt x="211" y="46"/>
                    <a:pt x="211" y="46"/>
                  </a:cubicBezTo>
                  <a:cubicBezTo>
                    <a:pt x="210" y="47"/>
                    <a:pt x="210" y="47"/>
                    <a:pt x="210" y="47"/>
                  </a:cubicBezTo>
                  <a:cubicBezTo>
                    <a:pt x="210" y="47"/>
                    <a:pt x="210" y="47"/>
                    <a:pt x="210" y="47"/>
                  </a:cubicBezTo>
                  <a:cubicBezTo>
                    <a:pt x="209" y="46"/>
                    <a:pt x="209" y="46"/>
                    <a:pt x="209" y="46"/>
                  </a:cubicBezTo>
                  <a:cubicBezTo>
                    <a:pt x="209" y="46"/>
                    <a:pt x="209" y="46"/>
                    <a:pt x="209" y="46"/>
                  </a:cubicBezTo>
                  <a:cubicBezTo>
                    <a:pt x="208" y="46"/>
                    <a:pt x="208" y="46"/>
                    <a:pt x="208" y="46"/>
                  </a:cubicBezTo>
                  <a:cubicBezTo>
                    <a:pt x="208" y="46"/>
                    <a:pt x="208" y="46"/>
                    <a:pt x="208" y="46"/>
                  </a:cubicBezTo>
                  <a:cubicBezTo>
                    <a:pt x="207" y="46"/>
                    <a:pt x="207" y="46"/>
                    <a:pt x="207" y="46"/>
                  </a:cubicBezTo>
                  <a:cubicBezTo>
                    <a:pt x="208" y="47"/>
                    <a:pt x="208" y="47"/>
                    <a:pt x="208" y="47"/>
                  </a:cubicBezTo>
                  <a:cubicBezTo>
                    <a:pt x="209" y="47"/>
                    <a:pt x="209" y="47"/>
                    <a:pt x="209" y="47"/>
                  </a:cubicBezTo>
                  <a:cubicBezTo>
                    <a:pt x="210" y="48"/>
                    <a:pt x="210" y="48"/>
                    <a:pt x="210" y="48"/>
                  </a:cubicBezTo>
                  <a:cubicBezTo>
                    <a:pt x="210" y="48"/>
                    <a:pt x="210" y="48"/>
                    <a:pt x="210" y="48"/>
                  </a:cubicBezTo>
                  <a:cubicBezTo>
                    <a:pt x="209" y="48"/>
                    <a:pt x="209" y="48"/>
                    <a:pt x="209" y="48"/>
                  </a:cubicBezTo>
                  <a:cubicBezTo>
                    <a:pt x="209" y="49"/>
                    <a:pt x="209" y="49"/>
                    <a:pt x="209" y="49"/>
                  </a:cubicBezTo>
                  <a:cubicBezTo>
                    <a:pt x="209" y="49"/>
                    <a:pt x="209" y="49"/>
                    <a:pt x="209" y="49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207" y="49"/>
                    <a:pt x="207" y="49"/>
                    <a:pt x="207" y="49"/>
                  </a:cubicBezTo>
                  <a:cubicBezTo>
                    <a:pt x="206" y="49"/>
                    <a:pt x="206" y="49"/>
                    <a:pt x="206" y="49"/>
                  </a:cubicBezTo>
                  <a:cubicBezTo>
                    <a:pt x="206" y="48"/>
                    <a:pt x="206" y="48"/>
                    <a:pt x="206" y="48"/>
                  </a:cubicBezTo>
                  <a:cubicBezTo>
                    <a:pt x="205" y="48"/>
                    <a:pt x="205" y="48"/>
                    <a:pt x="205" y="48"/>
                  </a:cubicBezTo>
                  <a:cubicBezTo>
                    <a:pt x="204" y="48"/>
                    <a:pt x="204" y="48"/>
                    <a:pt x="204" y="48"/>
                  </a:cubicBezTo>
                  <a:cubicBezTo>
                    <a:pt x="204" y="49"/>
                    <a:pt x="204" y="49"/>
                    <a:pt x="204" y="49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2" y="52"/>
                    <a:pt x="202" y="52"/>
                    <a:pt x="202" y="52"/>
                  </a:cubicBezTo>
                  <a:cubicBezTo>
                    <a:pt x="202" y="52"/>
                    <a:pt x="202" y="52"/>
                    <a:pt x="202" y="52"/>
                  </a:cubicBezTo>
                  <a:cubicBezTo>
                    <a:pt x="202" y="52"/>
                    <a:pt x="202" y="52"/>
                    <a:pt x="202" y="52"/>
                  </a:cubicBezTo>
                  <a:cubicBezTo>
                    <a:pt x="202" y="52"/>
                    <a:pt x="202" y="52"/>
                    <a:pt x="202" y="52"/>
                  </a:cubicBezTo>
                  <a:cubicBezTo>
                    <a:pt x="201" y="53"/>
                    <a:pt x="201" y="53"/>
                    <a:pt x="201" y="53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0" y="53"/>
                    <a:pt x="200" y="53"/>
                    <a:pt x="200" y="53"/>
                  </a:cubicBezTo>
                  <a:cubicBezTo>
                    <a:pt x="200" y="53"/>
                    <a:pt x="200" y="53"/>
                    <a:pt x="200" y="53"/>
                  </a:cubicBezTo>
                  <a:cubicBezTo>
                    <a:pt x="198" y="53"/>
                    <a:pt x="198" y="53"/>
                    <a:pt x="198" y="53"/>
                  </a:cubicBezTo>
                  <a:cubicBezTo>
                    <a:pt x="198" y="53"/>
                    <a:pt x="198" y="53"/>
                    <a:pt x="198" y="53"/>
                  </a:cubicBezTo>
                  <a:cubicBezTo>
                    <a:pt x="198" y="53"/>
                    <a:pt x="198" y="53"/>
                    <a:pt x="198" y="53"/>
                  </a:cubicBezTo>
                  <a:cubicBezTo>
                    <a:pt x="197" y="53"/>
                    <a:pt x="197" y="53"/>
                    <a:pt x="197" y="53"/>
                  </a:cubicBezTo>
                  <a:cubicBezTo>
                    <a:pt x="196" y="51"/>
                    <a:pt x="196" y="51"/>
                    <a:pt x="196" y="51"/>
                  </a:cubicBezTo>
                  <a:cubicBezTo>
                    <a:pt x="195" y="50"/>
                    <a:pt x="195" y="50"/>
                    <a:pt x="195" y="50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5" y="49"/>
                    <a:pt x="195" y="49"/>
                    <a:pt x="195" y="49"/>
                  </a:cubicBezTo>
                  <a:cubicBezTo>
                    <a:pt x="195" y="50"/>
                    <a:pt x="195" y="50"/>
                    <a:pt x="195" y="50"/>
                  </a:cubicBezTo>
                  <a:cubicBezTo>
                    <a:pt x="195" y="50"/>
                    <a:pt x="195" y="50"/>
                    <a:pt x="195" y="50"/>
                  </a:cubicBezTo>
                  <a:cubicBezTo>
                    <a:pt x="195" y="51"/>
                    <a:pt x="195" y="51"/>
                    <a:pt x="195" y="51"/>
                  </a:cubicBezTo>
                  <a:cubicBezTo>
                    <a:pt x="195" y="51"/>
                    <a:pt x="195" y="51"/>
                    <a:pt x="195" y="51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3" y="52"/>
                    <a:pt x="193" y="52"/>
                    <a:pt x="193" y="5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3" y="53"/>
                    <a:pt x="193" y="53"/>
                    <a:pt x="193" y="53"/>
                  </a:cubicBezTo>
                  <a:cubicBezTo>
                    <a:pt x="194" y="53"/>
                    <a:pt x="194" y="53"/>
                    <a:pt x="194" y="53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6" y="52"/>
                    <a:pt x="196" y="52"/>
                    <a:pt x="196" y="52"/>
                  </a:cubicBezTo>
                  <a:cubicBezTo>
                    <a:pt x="197" y="53"/>
                    <a:pt x="197" y="53"/>
                    <a:pt x="197" y="53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197" y="53"/>
                    <a:pt x="197" y="53"/>
                    <a:pt x="197" y="53"/>
                  </a:cubicBezTo>
                  <a:cubicBezTo>
                    <a:pt x="198" y="53"/>
                    <a:pt x="198" y="53"/>
                    <a:pt x="198" y="53"/>
                  </a:cubicBezTo>
                  <a:cubicBezTo>
                    <a:pt x="199" y="53"/>
                    <a:pt x="199" y="53"/>
                    <a:pt x="199" y="53"/>
                  </a:cubicBezTo>
                  <a:cubicBezTo>
                    <a:pt x="199" y="54"/>
                    <a:pt x="199" y="54"/>
                    <a:pt x="199" y="54"/>
                  </a:cubicBezTo>
                  <a:cubicBezTo>
                    <a:pt x="199" y="54"/>
                    <a:pt x="199" y="54"/>
                    <a:pt x="199" y="54"/>
                  </a:cubicBezTo>
                  <a:cubicBezTo>
                    <a:pt x="198" y="55"/>
                    <a:pt x="198" y="55"/>
                    <a:pt x="198" y="55"/>
                  </a:cubicBezTo>
                  <a:cubicBezTo>
                    <a:pt x="198" y="55"/>
                    <a:pt x="198" y="55"/>
                    <a:pt x="198" y="55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6"/>
                    <a:pt x="198" y="56"/>
                    <a:pt x="198" y="56"/>
                  </a:cubicBezTo>
                  <a:cubicBezTo>
                    <a:pt x="198" y="57"/>
                    <a:pt x="198" y="57"/>
                    <a:pt x="198" y="57"/>
                  </a:cubicBezTo>
                  <a:cubicBezTo>
                    <a:pt x="198" y="57"/>
                    <a:pt x="198" y="57"/>
                    <a:pt x="198" y="57"/>
                  </a:cubicBezTo>
                  <a:cubicBezTo>
                    <a:pt x="199" y="56"/>
                    <a:pt x="199" y="56"/>
                    <a:pt x="199" y="56"/>
                  </a:cubicBezTo>
                  <a:cubicBezTo>
                    <a:pt x="199" y="56"/>
                    <a:pt x="199" y="56"/>
                    <a:pt x="199" y="56"/>
                  </a:cubicBezTo>
                  <a:cubicBezTo>
                    <a:pt x="200" y="56"/>
                    <a:pt x="200" y="56"/>
                    <a:pt x="200" y="56"/>
                  </a:cubicBezTo>
                  <a:cubicBezTo>
                    <a:pt x="200" y="56"/>
                    <a:pt x="200" y="56"/>
                    <a:pt x="200" y="56"/>
                  </a:cubicBezTo>
                  <a:cubicBezTo>
                    <a:pt x="200" y="56"/>
                    <a:pt x="200" y="56"/>
                    <a:pt x="200" y="56"/>
                  </a:cubicBezTo>
                  <a:cubicBezTo>
                    <a:pt x="200" y="56"/>
                    <a:pt x="200" y="56"/>
                    <a:pt x="200" y="56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200" y="58"/>
                    <a:pt x="200" y="58"/>
                    <a:pt x="200" y="58"/>
                  </a:cubicBezTo>
                  <a:cubicBezTo>
                    <a:pt x="200" y="59"/>
                    <a:pt x="200" y="59"/>
                    <a:pt x="200" y="59"/>
                  </a:cubicBezTo>
                  <a:cubicBezTo>
                    <a:pt x="199" y="59"/>
                    <a:pt x="199" y="59"/>
                    <a:pt x="199" y="59"/>
                  </a:cubicBezTo>
                  <a:cubicBezTo>
                    <a:pt x="198" y="59"/>
                    <a:pt x="198" y="59"/>
                    <a:pt x="198" y="59"/>
                  </a:cubicBezTo>
                  <a:cubicBezTo>
                    <a:pt x="198" y="60"/>
                    <a:pt x="198" y="60"/>
                    <a:pt x="198" y="60"/>
                  </a:cubicBezTo>
                  <a:cubicBezTo>
                    <a:pt x="197" y="60"/>
                    <a:pt x="197" y="60"/>
                    <a:pt x="197" y="60"/>
                  </a:cubicBezTo>
                  <a:cubicBezTo>
                    <a:pt x="197" y="60"/>
                    <a:pt x="197" y="60"/>
                    <a:pt x="197" y="60"/>
                  </a:cubicBezTo>
                  <a:cubicBezTo>
                    <a:pt x="197" y="60"/>
                    <a:pt x="197" y="60"/>
                    <a:pt x="197" y="60"/>
                  </a:cubicBezTo>
                  <a:cubicBezTo>
                    <a:pt x="198" y="59"/>
                    <a:pt x="198" y="59"/>
                    <a:pt x="198" y="59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7" y="60"/>
                    <a:pt x="197" y="60"/>
                    <a:pt x="197" y="60"/>
                  </a:cubicBezTo>
                  <a:cubicBezTo>
                    <a:pt x="196" y="60"/>
                    <a:pt x="196" y="60"/>
                    <a:pt x="196" y="60"/>
                  </a:cubicBezTo>
                  <a:cubicBezTo>
                    <a:pt x="195" y="61"/>
                    <a:pt x="195" y="61"/>
                    <a:pt x="195" y="61"/>
                  </a:cubicBezTo>
                  <a:cubicBezTo>
                    <a:pt x="195" y="60"/>
                    <a:pt x="195" y="60"/>
                    <a:pt x="195" y="60"/>
                  </a:cubicBezTo>
                  <a:cubicBezTo>
                    <a:pt x="194" y="60"/>
                    <a:pt x="194" y="60"/>
                    <a:pt x="194" y="60"/>
                  </a:cubicBezTo>
                  <a:cubicBezTo>
                    <a:pt x="194" y="61"/>
                    <a:pt x="194" y="61"/>
                    <a:pt x="194" y="61"/>
                  </a:cubicBezTo>
                  <a:cubicBezTo>
                    <a:pt x="193" y="61"/>
                    <a:pt x="193" y="61"/>
                    <a:pt x="193" y="61"/>
                  </a:cubicBezTo>
                  <a:cubicBezTo>
                    <a:pt x="193" y="61"/>
                    <a:pt x="193" y="61"/>
                    <a:pt x="193" y="61"/>
                  </a:cubicBezTo>
                  <a:cubicBezTo>
                    <a:pt x="192" y="61"/>
                    <a:pt x="192" y="61"/>
                    <a:pt x="192" y="61"/>
                  </a:cubicBezTo>
                  <a:cubicBezTo>
                    <a:pt x="192" y="61"/>
                    <a:pt x="192" y="61"/>
                    <a:pt x="192" y="61"/>
                  </a:cubicBezTo>
                  <a:cubicBezTo>
                    <a:pt x="192" y="61"/>
                    <a:pt x="192" y="61"/>
                    <a:pt x="192" y="61"/>
                  </a:cubicBezTo>
                  <a:cubicBezTo>
                    <a:pt x="192" y="60"/>
                    <a:pt x="192" y="60"/>
                    <a:pt x="192" y="60"/>
                  </a:cubicBezTo>
                  <a:cubicBezTo>
                    <a:pt x="193" y="60"/>
                    <a:pt x="193" y="60"/>
                    <a:pt x="193" y="60"/>
                  </a:cubicBezTo>
                  <a:cubicBezTo>
                    <a:pt x="193" y="59"/>
                    <a:pt x="193" y="59"/>
                    <a:pt x="193" y="59"/>
                  </a:cubicBezTo>
                  <a:cubicBezTo>
                    <a:pt x="192" y="58"/>
                    <a:pt x="192" y="58"/>
                    <a:pt x="192" y="58"/>
                  </a:cubicBezTo>
                  <a:cubicBezTo>
                    <a:pt x="192" y="59"/>
                    <a:pt x="192" y="59"/>
                    <a:pt x="192" y="59"/>
                  </a:cubicBezTo>
                  <a:cubicBezTo>
                    <a:pt x="191" y="58"/>
                    <a:pt x="191" y="58"/>
                    <a:pt x="191" y="58"/>
                  </a:cubicBezTo>
                  <a:cubicBezTo>
                    <a:pt x="191" y="58"/>
                    <a:pt x="191" y="58"/>
                    <a:pt x="191" y="58"/>
                  </a:cubicBezTo>
                  <a:cubicBezTo>
                    <a:pt x="191" y="57"/>
                    <a:pt x="191" y="57"/>
                    <a:pt x="191" y="57"/>
                  </a:cubicBezTo>
                  <a:cubicBezTo>
                    <a:pt x="192" y="57"/>
                    <a:pt x="192" y="57"/>
                    <a:pt x="192" y="57"/>
                  </a:cubicBezTo>
                  <a:cubicBezTo>
                    <a:pt x="191" y="57"/>
                    <a:pt x="191" y="57"/>
                    <a:pt x="191" y="57"/>
                  </a:cubicBezTo>
                  <a:cubicBezTo>
                    <a:pt x="191" y="57"/>
                    <a:pt x="191" y="57"/>
                    <a:pt x="191" y="57"/>
                  </a:cubicBezTo>
                  <a:cubicBezTo>
                    <a:pt x="190" y="56"/>
                    <a:pt x="190" y="56"/>
                    <a:pt x="190" y="56"/>
                  </a:cubicBezTo>
                  <a:cubicBezTo>
                    <a:pt x="191" y="56"/>
                    <a:pt x="191" y="56"/>
                    <a:pt x="191" y="56"/>
                  </a:cubicBezTo>
                  <a:cubicBezTo>
                    <a:pt x="191" y="55"/>
                    <a:pt x="191" y="55"/>
                    <a:pt x="191" y="55"/>
                  </a:cubicBezTo>
                  <a:cubicBezTo>
                    <a:pt x="190" y="55"/>
                    <a:pt x="190" y="55"/>
                    <a:pt x="190" y="55"/>
                  </a:cubicBezTo>
                  <a:cubicBezTo>
                    <a:pt x="190" y="55"/>
                    <a:pt x="190" y="55"/>
                    <a:pt x="190" y="55"/>
                  </a:cubicBezTo>
                  <a:cubicBezTo>
                    <a:pt x="190" y="56"/>
                    <a:pt x="190" y="56"/>
                    <a:pt x="190" y="56"/>
                  </a:cubicBezTo>
                  <a:cubicBezTo>
                    <a:pt x="190" y="57"/>
                    <a:pt x="190" y="57"/>
                    <a:pt x="190" y="57"/>
                  </a:cubicBezTo>
                  <a:cubicBezTo>
                    <a:pt x="190" y="58"/>
                    <a:pt x="190" y="58"/>
                    <a:pt x="190" y="58"/>
                  </a:cubicBezTo>
                  <a:cubicBezTo>
                    <a:pt x="190" y="58"/>
                    <a:pt x="190" y="58"/>
                    <a:pt x="190" y="58"/>
                  </a:cubicBezTo>
                  <a:cubicBezTo>
                    <a:pt x="190" y="59"/>
                    <a:pt x="190" y="59"/>
                    <a:pt x="190" y="59"/>
                  </a:cubicBezTo>
                  <a:cubicBezTo>
                    <a:pt x="190" y="59"/>
                    <a:pt x="190" y="59"/>
                    <a:pt x="190" y="59"/>
                  </a:cubicBezTo>
                  <a:cubicBezTo>
                    <a:pt x="189" y="59"/>
                    <a:pt x="189" y="59"/>
                    <a:pt x="189" y="59"/>
                  </a:cubicBezTo>
                  <a:cubicBezTo>
                    <a:pt x="189" y="59"/>
                    <a:pt x="189" y="59"/>
                    <a:pt x="189" y="59"/>
                  </a:cubicBezTo>
                  <a:cubicBezTo>
                    <a:pt x="188" y="58"/>
                    <a:pt x="188" y="58"/>
                    <a:pt x="188" y="58"/>
                  </a:cubicBezTo>
                  <a:cubicBezTo>
                    <a:pt x="188" y="58"/>
                    <a:pt x="188" y="58"/>
                    <a:pt x="188" y="58"/>
                  </a:cubicBezTo>
                  <a:cubicBezTo>
                    <a:pt x="189" y="57"/>
                    <a:pt x="189" y="57"/>
                    <a:pt x="189" y="57"/>
                  </a:cubicBezTo>
                  <a:cubicBezTo>
                    <a:pt x="189" y="56"/>
                    <a:pt x="189" y="56"/>
                    <a:pt x="189" y="56"/>
                  </a:cubicBezTo>
                  <a:cubicBezTo>
                    <a:pt x="189" y="56"/>
                    <a:pt x="189" y="56"/>
                    <a:pt x="189" y="56"/>
                  </a:cubicBezTo>
                  <a:cubicBezTo>
                    <a:pt x="189" y="55"/>
                    <a:pt x="189" y="55"/>
                    <a:pt x="189" y="55"/>
                  </a:cubicBezTo>
                  <a:cubicBezTo>
                    <a:pt x="189" y="55"/>
                    <a:pt x="189" y="55"/>
                    <a:pt x="189" y="55"/>
                  </a:cubicBezTo>
                  <a:cubicBezTo>
                    <a:pt x="188" y="56"/>
                    <a:pt x="188" y="56"/>
                    <a:pt x="188" y="56"/>
                  </a:cubicBezTo>
                  <a:cubicBezTo>
                    <a:pt x="188" y="56"/>
                    <a:pt x="188" y="56"/>
                    <a:pt x="188" y="56"/>
                  </a:cubicBezTo>
                  <a:cubicBezTo>
                    <a:pt x="188" y="57"/>
                    <a:pt x="188" y="57"/>
                    <a:pt x="188" y="57"/>
                  </a:cubicBezTo>
                  <a:cubicBezTo>
                    <a:pt x="188" y="58"/>
                    <a:pt x="188" y="58"/>
                    <a:pt x="188" y="58"/>
                  </a:cubicBezTo>
                  <a:cubicBezTo>
                    <a:pt x="187" y="58"/>
                    <a:pt x="187" y="58"/>
                    <a:pt x="187" y="58"/>
                  </a:cubicBezTo>
                  <a:cubicBezTo>
                    <a:pt x="187" y="58"/>
                    <a:pt x="187" y="58"/>
                    <a:pt x="187" y="58"/>
                  </a:cubicBezTo>
                  <a:cubicBezTo>
                    <a:pt x="187" y="57"/>
                    <a:pt x="187" y="57"/>
                    <a:pt x="187" y="57"/>
                  </a:cubicBezTo>
                  <a:cubicBezTo>
                    <a:pt x="187" y="57"/>
                    <a:pt x="187" y="57"/>
                    <a:pt x="187" y="57"/>
                  </a:cubicBezTo>
                  <a:cubicBezTo>
                    <a:pt x="187" y="57"/>
                    <a:pt x="187" y="57"/>
                    <a:pt x="187" y="57"/>
                  </a:cubicBezTo>
                  <a:cubicBezTo>
                    <a:pt x="187" y="56"/>
                    <a:pt x="187" y="56"/>
                    <a:pt x="187" y="56"/>
                  </a:cubicBezTo>
                  <a:cubicBezTo>
                    <a:pt x="187" y="56"/>
                    <a:pt x="187" y="56"/>
                    <a:pt x="187" y="56"/>
                  </a:cubicBezTo>
                  <a:cubicBezTo>
                    <a:pt x="187" y="55"/>
                    <a:pt x="187" y="55"/>
                    <a:pt x="187" y="55"/>
                  </a:cubicBezTo>
                  <a:cubicBezTo>
                    <a:pt x="187" y="55"/>
                    <a:pt x="187" y="55"/>
                    <a:pt x="187" y="55"/>
                  </a:cubicBezTo>
                  <a:cubicBezTo>
                    <a:pt x="187" y="55"/>
                    <a:pt x="187" y="55"/>
                    <a:pt x="187" y="55"/>
                  </a:cubicBezTo>
                  <a:cubicBezTo>
                    <a:pt x="186" y="56"/>
                    <a:pt x="186" y="56"/>
                    <a:pt x="186" y="56"/>
                  </a:cubicBezTo>
                  <a:cubicBezTo>
                    <a:pt x="186" y="56"/>
                    <a:pt x="186" y="56"/>
                    <a:pt x="186" y="56"/>
                  </a:cubicBezTo>
                  <a:cubicBezTo>
                    <a:pt x="186" y="57"/>
                    <a:pt x="186" y="57"/>
                    <a:pt x="186" y="57"/>
                  </a:cubicBezTo>
                  <a:cubicBezTo>
                    <a:pt x="186" y="57"/>
                    <a:pt x="186" y="57"/>
                    <a:pt x="186" y="57"/>
                  </a:cubicBezTo>
                  <a:cubicBezTo>
                    <a:pt x="185" y="57"/>
                    <a:pt x="185" y="57"/>
                    <a:pt x="185" y="57"/>
                  </a:cubicBezTo>
                  <a:cubicBezTo>
                    <a:pt x="185" y="57"/>
                    <a:pt x="185" y="57"/>
                    <a:pt x="185" y="57"/>
                  </a:cubicBezTo>
                  <a:cubicBezTo>
                    <a:pt x="185" y="57"/>
                    <a:pt x="185" y="57"/>
                    <a:pt x="185" y="57"/>
                  </a:cubicBezTo>
                  <a:close/>
                  <a:moveTo>
                    <a:pt x="201" y="144"/>
                  </a:moveTo>
                  <a:cubicBezTo>
                    <a:pt x="201" y="145"/>
                    <a:pt x="201" y="145"/>
                    <a:pt x="201" y="145"/>
                  </a:cubicBezTo>
                  <a:cubicBezTo>
                    <a:pt x="201" y="146"/>
                    <a:pt x="201" y="146"/>
                    <a:pt x="201" y="146"/>
                  </a:cubicBezTo>
                  <a:cubicBezTo>
                    <a:pt x="201" y="146"/>
                    <a:pt x="201" y="146"/>
                    <a:pt x="201" y="146"/>
                  </a:cubicBezTo>
                  <a:cubicBezTo>
                    <a:pt x="201" y="146"/>
                    <a:pt x="201" y="146"/>
                    <a:pt x="201" y="146"/>
                  </a:cubicBezTo>
                  <a:cubicBezTo>
                    <a:pt x="201" y="146"/>
                    <a:pt x="201" y="146"/>
                    <a:pt x="201" y="146"/>
                  </a:cubicBezTo>
                  <a:cubicBezTo>
                    <a:pt x="201" y="145"/>
                    <a:pt x="201" y="145"/>
                    <a:pt x="201" y="145"/>
                  </a:cubicBezTo>
                  <a:cubicBezTo>
                    <a:pt x="201" y="144"/>
                    <a:pt x="201" y="144"/>
                    <a:pt x="201" y="144"/>
                  </a:cubicBezTo>
                  <a:cubicBezTo>
                    <a:pt x="201" y="144"/>
                    <a:pt x="201" y="144"/>
                    <a:pt x="201" y="144"/>
                  </a:cubicBezTo>
                  <a:close/>
                  <a:moveTo>
                    <a:pt x="200" y="141"/>
                  </a:moveTo>
                  <a:cubicBezTo>
                    <a:pt x="200" y="141"/>
                    <a:pt x="200" y="141"/>
                    <a:pt x="200" y="141"/>
                  </a:cubicBezTo>
                  <a:cubicBezTo>
                    <a:pt x="200" y="141"/>
                    <a:pt x="200" y="141"/>
                    <a:pt x="200" y="141"/>
                  </a:cubicBezTo>
                  <a:cubicBezTo>
                    <a:pt x="200" y="141"/>
                    <a:pt x="200" y="141"/>
                    <a:pt x="200" y="141"/>
                  </a:cubicBezTo>
                  <a:cubicBezTo>
                    <a:pt x="200" y="141"/>
                    <a:pt x="200" y="141"/>
                    <a:pt x="200" y="141"/>
                  </a:cubicBezTo>
                  <a:cubicBezTo>
                    <a:pt x="200" y="141"/>
                    <a:pt x="200" y="141"/>
                    <a:pt x="200" y="141"/>
                  </a:cubicBezTo>
                  <a:close/>
                  <a:moveTo>
                    <a:pt x="199" y="139"/>
                  </a:moveTo>
                  <a:cubicBezTo>
                    <a:pt x="200" y="139"/>
                    <a:pt x="200" y="139"/>
                    <a:pt x="200" y="139"/>
                  </a:cubicBezTo>
                  <a:cubicBezTo>
                    <a:pt x="200" y="138"/>
                    <a:pt x="200" y="138"/>
                    <a:pt x="200" y="138"/>
                  </a:cubicBezTo>
                  <a:cubicBezTo>
                    <a:pt x="200" y="139"/>
                    <a:pt x="200" y="139"/>
                    <a:pt x="200" y="139"/>
                  </a:cubicBezTo>
                  <a:cubicBezTo>
                    <a:pt x="200" y="139"/>
                    <a:pt x="200" y="139"/>
                    <a:pt x="200" y="139"/>
                  </a:cubicBezTo>
                  <a:cubicBezTo>
                    <a:pt x="200" y="139"/>
                    <a:pt x="200" y="139"/>
                    <a:pt x="200" y="139"/>
                  </a:cubicBezTo>
                  <a:cubicBezTo>
                    <a:pt x="199" y="139"/>
                    <a:pt x="199" y="139"/>
                    <a:pt x="199" y="139"/>
                  </a:cubicBezTo>
                  <a:close/>
                  <a:moveTo>
                    <a:pt x="195" y="96"/>
                  </a:moveTo>
                  <a:cubicBezTo>
                    <a:pt x="195" y="95"/>
                    <a:pt x="195" y="95"/>
                    <a:pt x="195" y="95"/>
                  </a:cubicBezTo>
                  <a:cubicBezTo>
                    <a:pt x="195" y="95"/>
                    <a:pt x="195" y="95"/>
                    <a:pt x="195" y="95"/>
                  </a:cubicBezTo>
                  <a:cubicBezTo>
                    <a:pt x="195" y="95"/>
                    <a:pt x="195" y="95"/>
                    <a:pt x="195" y="95"/>
                  </a:cubicBezTo>
                  <a:cubicBezTo>
                    <a:pt x="195" y="96"/>
                    <a:pt x="195" y="96"/>
                    <a:pt x="195" y="96"/>
                  </a:cubicBezTo>
                  <a:close/>
                  <a:moveTo>
                    <a:pt x="196" y="96"/>
                  </a:moveTo>
                  <a:cubicBezTo>
                    <a:pt x="195" y="96"/>
                    <a:pt x="195" y="96"/>
                    <a:pt x="195" y="96"/>
                  </a:cubicBezTo>
                  <a:cubicBezTo>
                    <a:pt x="195" y="95"/>
                    <a:pt x="195" y="95"/>
                    <a:pt x="195" y="95"/>
                  </a:cubicBezTo>
                  <a:cubicBezTo>
                    <a:pt x="196" y="95"/>
                    <a:pt x="196" y="95"/>
                    <a:pt x="196" y="95"/>
                  </a:cubicBezTo>
                  <a:cubicBezTo>
                    <a:pt x="196" y="96"/>
                    <a:pt x="196" y="96"/>
                    <a:pt x="196" y="96"/>
                  </a:cubicBezTo>
                  <a:cubicBezTo>
                    <a:pt x="196" y="96"/>
                    <a:pt x="196" y="96"/>
                    <a:pt x="196" y="96"/>
                  </a:cubicBezTo>
                  <a:cubicBezTo>
                    <a:pt x="196" y="96"/>
                    <a:pt x="196" y="96"/>
                    <a:pt x="196" y="96"/>
                  </a:cubicBezTo>
                  <a:close/>
                  <a:moveTo>
                    <a:pt x="195" y="98"/>
                  </a:moveTo>
                  <a:cubicBezTo>
                    <a:pt x="194" y="97"/>
                    <a:pt x="194" y="97"/>
                    <a:pt x="194" y="97"/>
                  </a:cubicBezTo>
                  <a:cubicBezTo>
                    <a:pt x="194" y="97"/>
                    <a:pt x="194" y="97"/>
                    <a:pt x="194" y="97"/>
                  </a:cubicBezTo>
                  <a:cubicBezTo>
                    <a:pt x="194" y="96"/>
                    <a:pt x="194" y="96"/>
                    <a:pt x="194" y="9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195" y="97"/>
                    <a:pt x="195" y="97"/>
                    <a:pt x="195" y="97"/>
                  </a:cubicBezTo>
                  <a:cubicBezTo>
                    <a:pt x="195" y="97"/>
                    <a:pt x="195" y="97"/>
                    <a:pt x="195" y="97"/>
                  </a:cubicBezTo>
                  <a:cubicBezTo>
                    <a:pt x="195" y="97"/>
                    <a:pt x="195" y="97"/>
                    <a:pt x="195" y="97"/>
                  </a:cubicBezTo>
                  <a:cubicBezTo>
                    <a:pt x="195" y="98"/>
                    <a:pt x="195" y="98"/>
                    <a:pt x="195" y="98"/>
                  </a:cubicBezTo>
                  <a:close/>
                  <a:moveTo>
                    <a:pt x="203" y="111"/>
                  </a:moveTo>
                  <a:cubicBezTo>
                    <a:pt x="204" y="110"/>
                    <a:pt x="204" y="110"/>
                    <a:pt x="204" y="110"/>
                  </a:cubicBezTo>
                  <a:cubicBezTo>
                    <a:pt x="204" y="110"/>
                    <a:pt x="204" y="110"/>
                    <a:pt x="204" y="110"/>
                  </a:cubicBezTo>
                  <a:cubicBezTo>
                    <a:pt x="204" y="111"/>
                    <a:pt x="204" y="111"/>
                    <a:pt x="204" y="111"/>
                  </a:cubicBezTo>
                  <a:cubicBezTo>
                    <a:pt x="204" y="111"/>
                    <a:pt x="204" y="111"/>
                    <a:pt x="204" y="111"/>
                  </a:cubicBezTo>
                  <a:cubicBezTo>
                    <a:pt x="203" y="111"/>
                    <a:pt x="203" y="111"/>
                    <a:pt x="203" y="111"/>
                  </a:cubicBezTo>
                  <a:close/>
                  <a:moveTo>
                    <a:pt x="202" y="110"/>
                  </a:moveTo>
                  <a:cubicBezTo>
                    <a:pt x="202" y="110"/>
                    <a:pt x="202" y="110"/>
                    <a:pt x="202" y="110"/>
                  </a:cubicBezTo>
                  <a:cubicBezTo>
                    <a:pt x="203" y="110"/>
                    <a:pt x="203" y="110"/>
                    <a:pt x="203" y="110"/>
                  </a:cubicBezTo>
                  <a:cubicBezTo>
                    <a:pt x="203" y="110"/>
                    <a:pt x="203" y="110"/>
                    <a:pt x="203" y="110"/>
                  </a:cubicBezTo>
                  <a:cubicBezTo>
                    <a:pt x="203" y="110"/>
                    <a:pt x="203" y="110"/>
                    <a:pt x="203" y="110"/>
                  </a:cubicBezTo>
                  <a:cubicBezTo>
                    <a:pt x="203" y="111"/>
                    <a:pt x="203" y="111"/>
                    <a:pt x="203" y="111"/>
                  </a:cubicBezTo>
                  <a:cubicBezTo>
                    <a:pt x="202" y="111"/>
                    <a:pt x="202" y="111"/>
                    <a:pt x="202" y="111"/>
                  </a:cubicBezTo>
                  <a:cubicBezTo>
                    <a:pt x="202" y="110"/>
                    <a:pt x="202" y="110"/>
                    <a:pt x="202" y="110"/>
                  </a:cubicBezTo>
                  <a:close/>
                  <a:moveTo>
                    <a:pt x="201" y="116"/>
                  </a:moveTo>
                  <a:cubicBezTo>
                    <a:pt x="201" y="117"/>
                    <a:pt x="201" y="117"/>
                    <a:pt x="201" y="117"/>
                  </a:cubicBezTo>
                  <a:cubicBezTo>
                    <a:pt x="201" y="117"/>
                    <a:pt x="201" y="117"/>
                    <a:pt x="201" y="117"/>
                  </a:cubicBezTo>
                  <a:cubicBezTo>
                    <a:pt x="201" y="116"/>
                    <a:pt x="201" y="116"/>
                    <a:pt x="201" y="116"/>
                  </a:cubicBezTo>
                  <a:cubicBezTo>
                    <a:pt x="201" y="116"/>
                    <a:pt x="201" y="116"/>
                    <a:pt x="201" y="116"/>
                  </a:cubicBezTo>
                  <a:close/>
                  <a:moveTo>
                    <a:pt x="203" y="119"/>
                  </a:moveTo>
                  <a:cubicBezTo>
                    <a:pt x="204" y="119"/>
                    <a:pt x="204" y="119"/>
                    <a:pt x="204" y="119"/>
                  </a:cubicBezTo>
                  <a:cubicBezTo>
                    <a:pt x="204" y="119"/>
                    <a:pt x="204" y="119"/>
                    <a:pt x="204" y="119"/>
                  </a:cubicBezTo>
                  <a:cubicBezTo>
                    <a:pt x="204" y="119"/>
                    <a:pt x="204" y="119"/>
                    <a:pt x="204" y="119"/>
                  </a:cubicBezTo>
                  <a:cubicBezTo>
                    <a:pt x="203" y="119"/>
                    <a:pt x="203" y="119"/>
                    <a:pt x="203" y="119"/>
                  </a:cubicBezTo>
                  <a:cubicBezTo>
                    <a:pt x="203" y="119"/>
                    <a:pt x="203" y="119"/>
                    <a:pt x="203" y="119"/>
                  </a:cubicBezTo>
                  <a:close/>
                  <a:moveTo>
                    <a:pt x="208" y="124"/>
                  </a:moveTo>
                  <a:cubicBezTo>
                    <a:pt x="207" y="123"/>
                    <a:pt x="207" y="123"/>
                    <a:pt x="207" y="123"/>
                  </a:cubicBezTo>
                  <a:cubicBezTo>
                    <a:pt x="208" y="123"/>
                    <a:pt x="208" y="123"/>
                    <a:pt x="208" y="123"/>
                  </a:cubicBezTo>
                  <a:cubicBezTo>
                    <a:pt x="208" y="123"/>
                    <a:pt x="208" y="123"/>
                    <a:pt x="208" y="123"/>
                  </a:cubicBezTo>
                  <a:cubicBezTo>
                    <a:pt x="208" y="123"/>
                    <a:pt x="208" y="123"/>
                    <a:pt x="208" y="123"/>
                  </a:cubicBezTo>
                  <a:cubicBezTo>
                    <a:pt x="208" y="124"/>
                    <a:pt x="208" y="124"/>
                    <a:pt x="208" y="124"/>
                  </a:cubicBezTo>
                  <a:cubicBezTo>
                    <a:pt x="208" y="124"/>
                    <a:pt x="208" y="124"/>
                    <a:pt x="208" y="124"/>
                  </a:cubicBezTo>
                  <a:close/>
                  <a:moveTo>
                    <a:pt x="210" y="126"/>
                  </a:moveTo>
                  <a:cubicBezTo>
                    <a:pt x="210" y="126"/>
                    <a:pt x="210" y="126"/>
                    <a:pt x="210" y="126"/>
                  </a:cubicBezTo>
                  <a:cubicBezTo>
                    <a:pt x="210" y="126"/>
                    <a:pt x="210" y="126"/>
                    <a:pt x="210" y="126"/>
                  </a:cubicBezTo>
                  <a:cubicBezTo>
                    <a:pt x="210" y="125"/>
                    <a:pt x="210" y="125"/>
                    <a:pt x="210" y="125"/>
                  </a:cubicBezTo>
                  <a:cubicBezTo>
                    <a:pt x="211" y="126"/>
                    <a:pt x="211" y="126"/>
                    <a:pt x="211" y="126"/>
                  </a:cubicBezTo>
                  <a:cubicBezTo>
                    <a:pt x="210" y="126"/>
                    <a:pt x="210" y="126"/>
                    <a:pt x="210" y="126"/>
                  </a:cubicBezTo>
                  <a:cubicBezTo>
                    <a:pt x="210" y="126"/>
                    <a:pt x="210" y="126"/>
                    <a:pt x="210" y="126"/>
                  </a:cubicBezTo>
                  <a:cubicBezTo>
                    <a:pt x="210" y="126"/>
                    <a:pt x="210" y="126"/>
                    <a:pt x="210" y="126"/>
                  </a:cubicBezTo>
                  <a:close/>
                  <a:moveTo>
                    <a:pt x="194" y="64"/>
                  </a:moveTo>
                  <a:cubicBezTo>
                    <a:pt x="194" y="63"/>
                    <a:pt x="194" y="63"/>
                    <a:pt x="194" y="63"/>
                  </a:cubicBezTo>
                  <a:cubicBezTo>
                    <a:pt x="194" y="63"/>
                    <a:pt x="194" y="63"/>
                    <a:pt x="194" y="63"/>
                  </a:cubicBezTo>
                  <a:cubicBezTo>
                    <a:pt x="194" y="62"/>
                    <a:pt x="194" y="62"/>
                    <a:pt x="194" y="62"/>
                  </a:cubicBezTo>
                  <a:cubicBezTo>
                    <a:pt x="196" y="62"/>
                    <a:pt x="196" y="62"/>
                    <a:pt x="196" y="62"/>
                  </a:cubicBezTo>
                  <a:cubicBezTo>
                    <a:pt x="196" y="62"/>
                    <a:pt x="196" y="62"/>
                    <a:pt x="196" y="62"/>
                  </a:cubicBezTo>
                  <a:cubicBezTo>
                    <a:pt x="196" y="62"/>
                    <a:pt x="196" y="62"/>
                    <a:pt x="196" y="62"/>
                  </a:cubicBezTo>
                  <a:cubicBezTo>
                    <a:pt x="195" y="63"/>
                    <a:pt x="195" y="63"/>
                    <a:pt x="195" y="63"/>
                  </a:cubicBezTo>
                  <a:cubicBezTo>
                    <a:pt x="195" y="63"/>
                    <a:pt x="195" y="63"/>
                    <a:pt x="195" y="63"/>
                  </a:cubicBezTo>
                  <a:cubicBezTo>
                    <a:pt x="195" y="64"/>
                    <a:pt x="195" y="64"/>
                    <a:pt x="195" y="64"/>
                  </a:cubicBezTo>
                  <a:cubicBezTo>
                    <a:pt x="195" y="64"/>
                    <a:pt x="195" y="64"/>
                    <a:pt x="195" y="64"/>
                  </a:cubicBezTo>
                  <a:cubicBezTo>
                    <a:pt x="195" y="64"/>
                    <a:pt x="195" y="64"/>
                    <a:pt x="195" y="64"/>
                  </a:cubicBezTo>
                  <a:cubicBezTo>
                    <a:pt x="194" y="63"/>
                    <a:pt x="194" y="63"/>
                    <a:pt x="194" y="63"/>
                  </a:cubicBezTo>
                  <a:cubicBezTo>
                    <a:pt x="194" y="64"/>
                    <a:pt x="194" y="64"/>
                    <a:pt x="194" y="64"/>
                  </a:cubicBezTo>
                  <a:cubicBezTo>
                    <a:pt x="194" y="64"/>
                    <a:pt x="194" y="64"/>
                    <a:pt x="194" y="64"/>
                  </a:cubicBezTo>
                  <a:cubicBezTo>
                    <a:pt x="194" y="64"/>
                    <a:pt x="194" y="64"/>
                    <a:pt x="194" y="64"/>
                  </a:cubicBezTo>
                  <a:close/>
                  <a:moveTo>
                    <a:pt x="191" y="61"/>
                  </a:moveTo>
                  <a:cubicBezTo>
                    <a:pt x="191" y="61"/>
                    <a:pt x="191" y="61"/>
                    <a:pt x="191" y="61"/>
                  </a:cubicBezTo>
                  <a:cubicBezTo>
                    <a:pt x="191" y="61"/>
                    <a:pt x="191" y="61"/>
                    <a:pt x="191" y="61"/>
                  </a:cubicBezTo>
                  <a:cubicBezTo>
                    <a:pt x="191" y="61"/>
                    <a:pt x="191" y="61"/>
                    <a:pt x="191" y="61"/>
                  </a:cubicBezTo>
                  <a:cubicBezTo>
                    <a:pt x="191" y="61"/>
                    <a:pt x="191" y="61"/>
                    <a:pt x="191" y="61"/>
                  </a:cubicBezTo>
                  <a:cubicBezTo>
                    <a:pt x="191" y="61"/>
                    <a:pt x="191" y="61"/>
                    <a:pt x="191" y="61"/>
                  </a:cubicBezTo>
                  <a:close/>
                  <a:moveTo>
                    <a:pt x="175" y="54"/>
                  </a:moveTo>
                  <a:cubicBezTo>
                    <a:pt x="174" y="54"/>
                    <a:pt x="174" y="54"/>
                    <a:pt x="174" y="54"/>
                  </a:cubicBezTo>
                  <a:cubicBezTo>
                    <a:pt x="174" y="53"/>
                    <a:pt x="174" y="53"/>
                    <a:pt x="174" y="53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74" y="52"/>
                    <a:pt x="174" y="52"/>
                    <a:pt x="174" y="52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5" y="51"/>
                    <a:pt x="175" y="51"/>
                    <a:pt x="175" y="51"/>
                  </a:cubicBezTo>
                  <a:cubicBezTo>
                    <a:pt x="175" y="52"/>
                    <a:pt x="175" y="52"/>
                    <a:pt x="175" y="52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75" y="53"/>
                    <a:pt x="175" y="53"/>
                    <a:pt x="175" y="53"/>
                  </a:cubicBezTo>
                  <a:cubicBezTo>
                    <a:pt x="175" y="54"/>
                    <a:pt x="175" y="54"/>
                    <a:pt x="175" y="54"/>
                  </a:cubicBezTo>
                  <a:cubicBezTo>
                    <a:pt x="175" y="54"/>
                    <a:pt x="175" y="54"/>
                    <a:pt x="175" y="54"/>
                  </a:cubicBezTo>
                  <a:cubicBezTo>
                    <a:pt x="175" y="54"/>
                    <a:pt x="175" y="54"/>
                    <a:pt x="175" y="54"/>
                  </a:cubicBezTo>
                  <a:close/>
                  <a:moveTo>
                    <a:pt x="175" y="22"/>
                  </a:moveTo>
                  <a:cubicBezTo>
                    <a:pt x="175" y="21"/>
                    <a:pt x="175" y="21"/>
                    <a:pt x="175" y="21"/>
                  </a:cubicBezTo>
                  <a:cubicBezTo>
                    <a:pt x="176" y="20"/>
                    <a:pt x="176" y="20"/>
                    <a:pt x="176" y="20"/>
                  </a:cubicBezTo>
                  <a:cubicBezTo>
                    <a:pt x="176" y="20"/>
                    <a:pt x="176" y="20"/>
                    <a:pt x="176" y="20"/>
                  </a:cubicBezTo>
                  <a:cubicBezTo>
                    <a:pt x="177" y="19"/>
                    <a:pt x="177" y="19"/>
                    <a:pt x="177" y="19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8"/>
                    <a:pt x="176" y="18"/>
                    <a:pt x="176" y="18"/>
                  </a:cubicBezTo>
                  <a:cubicBezTo>
                    <a:pt x="176" y="17"/>
                    <a:pt x="176" y="17"/>
                    <a:pt x="176" y="17"/>
                  </a:cubicBezTo>
                  <a:cubicBezTo>
                    <a:pt x="176" y="17"/>
                    <a:pt x="176" y="17"/>
                    <a:pt x="176" y="17"/>
                  </a:cubicBezTo>
                  <a:cubicBezTo>
                    <a:pt x="175" y="18"/>
                    <a:pt x="175" y="18"/>
                    <a:pt x="175" y="18"/>
                  </a:cubicBezTo>
                  <a:cubicBezTo>
                    <a:pt x="174" y="18"/>
                    <a:pt x="174" y="18"/>
                    <a:pt x="174" y="18"/>
                  </a:cubicBezTo>
                  <a:cubicBezTo>
                    <a:pt x="174" y="19"/>
                    <a:pt x="174" y="19"/>
                    <a:pt x="174" y="19"/>
                  </a:cubicBezTo>
                  <a:cubicBezTo>
                    <a:pt x="174" y="19"/>
                    <a:pt x="174" y="19"/>
                    <a:pt x="174" y="19"/>
                  </a:cubicBezTo>
                  <a:cubicBezTo>
                    <a:pt x="174" y="19"/>
                    <a:pt x="174" y="19"/>
                    <a:pt x="174" y="19"/>
                  </a:cubicBezTo>
                  <a:cubicBezTo>
                    <a:pt x="174" y="20"/>
                    <a:pt x="174" y="20"/>
                    <a:pt x="174" y="20"/>
                  </a:cubicBezTo>
                  <a:cubicBezTo>
                    <a:pt x="175" y="19"/>
                    <a:pt x="175" y="19"/>
                    <a:pt x="175" y="19"/>
                  </a:cubicBezTo>
                  <a:cubicBezTo>
                    <a:pt x="175" y="20"/>
                    <a:pt x="175" y="20"/>
                    <a:pt x="175" y="20"/>
                  </a:cubicBezTo>
                  <a:cubicBezTo>
                    <a:pt x="174" y="20"/>
                    <a:pt x="174" y="20"/>
                    <a:pt x="174" y="20"/>
                  </a:cubicBezTo>
                  <a:cubicBezTo>
                    <a:pt x="174" y="21"/>
                    <a:pt x="174" y="21"/>
                    <a:pt x="174" y="21"/>
                  </a:cubicBezTo>
                  <a:cubicBezTo>
                    <a:pt x="175" y="21"/>
                    <a:pt x="175" y="21"/>
                    <a:pt x="175" y="21"/>
                  </a:cubicBezTo>
                  <a:cubicBezTo>
                    <a:pt x="175" y="22"/>
                    <a:pt x="175" y="22"/>
                    <a:pt x="175" y="22"/>
                  </a:cubicBezTo>
                  <a:close/>
                  <a:moveTo>
                    <a:pt x="167" y="39"/>
                  </a:moveTo>
                  <a:cubicBezTo>
                    <a:pt x="167" y="39"/>
                    <a:pt x="167" y="39"/>
                    <a:pt x="167" y="39"/>
                  </a:cubicBezTo>
                  <a:cubicBezTo>
                    <a:pt x="168" y="38"/>
                    <a:pt x="168" y="38"/>
                    <a:pt x="168" y="38"/>
                  </a:cubicBezTo>
                  <a:cubicBezTo>
                    <a:pt x="167" y="38"/>
                    <a:pt x="167" y="38"/>
                    <a:pt x="167" y="38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7" y="36"/>
                    <a:pt x="167" y="36"/>
                    <a:pt x="167" y="36"/>
                  </a:cubicBezTo>
                  <a:cubicBezTo>
                    <a:pt x="167" y="36"/>
                    <a:pt x="167" y="36"/>
                    <a:pt x="167" y="36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9" y="37"/>
                    <a:pt x="169" y="37"/>
                    <a:pt x="169" y="37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7" y="35"/>
                    <a:pt x="167" y="35"/>
                    <a:pt x="167" y="35"/>
                  </a:cubicBezTo>
                  <a:cubicBezTo>
                    <a:pt x="167" y="35"/>
                    <a:pt x="167" y="35"/>
                    <a:pt x="167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8" y="34"/>
                    <a:pt x="168" y="34"/>
                    <a:pt x="168" y="34"/>
                  </a:cubicBezTo>
                  <a:cubicBezTo>
                    <a:pt x="168" y="33"/>
                    <a:pt x="168" y="33"/>
                    <a:pt x="168" y="33"/>
                  </a:cubicBezTo>
                  <a:cubicBezTo>
                    <a:pt x="168" y="33"/>
                    <a:pt x="168" y="33"/>
                    <a:pt x="168" y="33"/>
                  </a:cubicBezTo>
                  <a:cubicBezTo>
                    <a:pt x="168" y="32"/>
                    <a:pt x="168" y="32"/>
                    <a:pt x="168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1" y="30"/>
                    <a:pt x="171" y="30"/>
                    <a:pt x="171" y="30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2"/>
                    <a:pt x="172" y="32"/>
                    <a:pt x="172" y="32"/>
                  </a:cubicBezTo>
                  <a:cubicBezTo>
                    <a:pt x="172" y="32"/>
                    <a:pt x="172" y="32"/>
                    <a:pt x="172" y="32"/>
                  </a:cubicBezTo>
                  <a:cubicBezTo>
                    <a:pt x="172" y="32"/>
                    <a:pt x="172" y="32"/>
                    <a:pt x="172" y="32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3"/>
                    <a:pt x="173" y="33"/>
                    <a:pt x="173" y="33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73" y="34"/>
                    <a:pt x="173" y="34"/>
                    <a:pt x="173" y="34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6"/>
                    <a:pt x="174" y="36"/>
                    <a:pt x="174" y="36"/>
                  </a:cubicBezTo>
                  <a:cubicBezTo>
                    <a:pt x="173" y="36"/>
                    <a:pt x="173" y="36"/>
                    <a:pt x="173" y="36"/>
                  </a:cubicBezTo>
                  <a:cubicBezTo>
                    <a:pt x="173" y="37"/>
                    <a:pt x="173" y="37"/>
                    <a:pt x="173" y="37"/>
                  </a:cubicBezTo>
                  <a:cubicBezTo>
                    <a:pt x="173" y="37"/>
                    <a:pt x="173" y="37"/>
                    <a:pt x="173" y="37"/>
                  </a:cubicBezTo>
                  <a:cubicBezTo>
                    <a:pt x="172" y="37"/>
                    <a:pt x="172" y="37"/>
                    <a:pt x="172" y="37"/>
                  </a:cubicBezTo>
                  <a:cubicBezTo>
                    <a:pt x="172" y="37"/>
                    <a:pt x="172" y="37"/>
                    <a:pt x="172" y="37"/>
                  </a:cubicBezTo>
                  <a:cubicBezTo>
                    <a:pt x="173" y="37"/>
                    <a:pt x="173" y="37"/>
                    <a:pt x="173" y="37"/>
                  </a:cubicBezTo>
                  <a:cubicBezTo>
                    <a:pt x="173" y="38"/>
                    <a:pt x="173" y="38"/>
                    <a:pt x="173" y="38"/>
                  </a:cubicBezTo>
                  <a:cubicBezTo>
                    <a:pt x="173" y="39"/>
                    <a:pt x="173" y="39"/>
                    <a:pt x="173" y="39"/>
                  </a:cubicBezTo>
                  <a:cubicBezTo>
                    <a:pt x="172" y="39"/>
                    <a:pt x="172" y="39"/>
                    <a:pt x="172" y="39"/>
                  </a:cubicBezTo>
                  <a:cubicBezTo>
                    <a:pt x="172" y="40"/>
                    <a:pt x="172" y="40"/>
                    <a:pt x="172" y="40"/>
                  </a:cubicBezTo>
                  <a:cubicBezTo>
                    <a:pt x="171" y="39"/>
                    <a:pt x="171" y="39"/>
                    <a:pt x="171" y="39"/>
                  </a:cubicBezTo>
                  <a:cubicBezTo>
                    <a:pt x="171" y="39"/>
                    <a:pt x="171" y="39"/>
                    <a:pt x="171" y="39"/>
                  </a:cubicBezTo>
                  <a:cubicBezTo>
                    <a:pt x="171" y="39"/>
                    <a:pt x="171" y="39"/>
                    <a:pt x="171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9" y="39"/>
                    <a:pt x="169" y="39"/>
                    <a:pt x="169" y="39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68" y="39"/>
                    <a:pt x="168" y="39"/>
                    <a:pt x="168" y="39"/>
                  </a:cubicBezTo>
                  <a:cubicBezTo>
                    <a:pt x="167" y="39"/>
                    <a:pt x="167" y="39"/>
                    <a:pt x="167" y="39"/>
                  </a:cubicBezTo>
                  <a:close/>
                  <a:moveTo>
                    <a:pt x="174" y="38"/>
                  </a:moveTo>
                  <a:cubicBezTo>
                    <a:pt x="174" y="38"/>
                    <a:pt x="174" y="38"/>
                    <a:pt x="174" y="38"/>
                  </a:cubicBezTo>
                  <a:cubicBezTo>
                    <a:pt x="174" y="38"/>
                    <a:pt x="174" y="38"/>
                    <a:pt x="174" y="38"/>
                  </a:cubicBezTo>
                  <a:cubicBezTo>
                    <a:pt x="174" y="37"/>
                    <a:pt x="174" y="37"/>
                    <a:pt x="174" y="37"/>
                  </a:cubicBezTo>
                  <a:cubicBezTo>
                    <a:pt x="174" y="37"/>
                    <a:pt x="174" y="37"/>
                    <a:pt x="174" y="37"/>
                  </a:cubicBezTo>
                  <a:cubicBezTo>
                    <a:pt x="174" y="37"/>
                    <a:pt x="174" y="37"/>
                    <a:pt x="174" y="37"/>
                  </a:cubicBezTo>
                  <a:cubicBezTo>
                    <a:pt x="174" y="38"/>
                    <a:pt x="174" y="38"/>
                    <a:pt x="174" y="38"/>
                  </a:cubicBezTo>
                  <a:cubicBezTo>
                    <a:pt x="174" y="38"/>
                    <a:pt x="174" y="38"/>
                    <a:pt x="174" y="38"/>
                  </a:cubicBezTo>
                  <a:close/>
                  <a:moveTo>
                    <a:pt x="176" y="47"/>
                  </a:moveTo>
                  <a:cubicBezTo>
                    <a:pt x="176" y="48"/>
                    <a:pt x="176" y="48"/>
                    <a:pt x="176" y="48"/>
                  </a:cubicBezTo>
                  <a:cubicBezTo>
                    <a:pt x="177" y="48"/>
                    <a:pt x="177" y="48"/>
                    <a:pt x="177" y="48"/>
                  </a:cubicBezTo>
                  <a:cubicBezTo>
                    <a:pt x="177" y="48"/>
                    <a:pt x="177" y="48"/>
                    <a:pt x="177" y="48"/>
                  </a:cubicBezTo>
                  <a:cubicBezTo>
                    <a:pt x="178" y="48"/>
                    <a:pt x="178" y="48"/>
                    <a:pt x="178" y="48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8" y="46"/>
                    <a:pt x="178" y="46"/>
                    <a:pt x="178" y="46"/>
                  </a:cubicBezTo>
                  <a:cubicBezTo>
                    <a:pt x="178" y="46"/>
                    <a:pt x="178" y="46"/>
                    <a:pt x="178" y="46"/>
                  </a:cubicBezTo>
                  <a:cubicBezTo>
                    <a:pt x="178" y="46"/>
                    <a:pt x="178" y="46"/>
                    <a:pt x="178" y="46"/>
                  </a:cubicBezTo>
                  <a:cubicBezTo>
                    <a:pt x="178" y="46"/>
                    <a:pt x="178" y="46"/>
                    <a:pt x="178" y="46"/>
                  </a:cubicBezTo>
                  <a:cubicBezTo>
                    <a:pt x="178" y="46"/>
                    <a:pt x="178" y="46"/>
                    <a:pt x="178" y="46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176" y="45"/>
                    <a:pt x="176" y="45"/>
                    <a:pt x="176" y="45"/>
                  </a:cubicBezTo>
                  <a:cubicBezTo>
                    <a:pt x="176" y="46"/>
                    <a:pt x="176" y="46"/>
                    <a:pt x="176" y="46"/>
                  </a:cubicBezTo>
                  <a:cubicBezTo>
                    <a:pt x="176" y="47"/>
                    <a:pt x="176" y="47"/>
                    <a:pt x="176" y="47"/>
                  </a:cubicBezTo>
                  <a:cubicBezTo>
                    <a:pt x="176" y="47"/>
                    <a:pt x="176" y="47"/>
                    <a:pt x="176" y="47"/>
                  </a:cubicBezTo>
                  <a:close/>
                  <a:moveTo>
                    <a:pt x="175" y="47"/>
                  </a:moveTo>
                  <a:cubicBezTo>
                    <a:pt x="175" y="48"/>
                    <a:pt x="175" y="48"/>
                    <a:pt x="175" y="48"/>
                  </a:cubicBezTo>
                  <a:cubicBezTo>
                    <a:pt x="175" y="48"/>
                    <a:pt x="175" y="48"/>
                    <a:pt x="175" y="48"/>
                  </a:cubicBezTo>
                  <a:cubicBezTo>
                    <a:pt x="176" y="48"/>
                    <a:pt x="176" y="48"/>
                    <a:pt x="176" y="48"/>
                  </a:cubicBezTo>
                  <a:cubicBezTo>
                    <a:pt x="176" y="48"/>
                    <a:pt x="176" y="48"/>
                    <a:pt x="176" y="48"/>
                  </a:cubicBezTo>
                  <a:cubicBezTo>
                    <a:pt x="176" y="48"/>
                    <a:pt x="176" y="48"/>
                    <a:pt x="176" y="48"/>
                  </a:cubicBezTo>
                  <a:cubicBezTo>
                    <a:pt x="176" y="48"/>
                    <a:pt x="176" y="48"/>
                    <a:pt x="176" y="48"/>
                  </a:cubicBezTo>
                  <a:cubicBezTo>
                    <a:pt x="175" y="47"/>
                    <a:pt x="175" y="47"/>
                    <a:pt x="175" y="47"/>
                  </a:cubicBezTo>
                  <a:cubicBezTo>
                    <a:pt x="175" y="47"/>
                    <a:pt x="175" y="47"/>
                    <a:pt x="175" y="47"/>
                  </a:cubicBezTo>
                  <a:close/>
                  <a:moveTo>
                    <a:pt x="167" y="43"/>
                  </a:moveTo>
                  <a:cubicBezTo>
                    <a:pt x="167" y="42"/>
                    <a:pt x="167" y="42"/>
                    <a:pt x="167" y="42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8" y="41"/>
                    <a:pt x="168" y="41"/>
                    <a:pt x="168" y="41"/>
                  </a:cubicBezTo>
                  <a:cubicBezTo>
                    <a:pt x="168" y="41"/>
                    <a:pt x="168" y="41"/>
                    <a:pt x="168" y="41"/>
                  </a:cubicBezTo>
                  <a:cubicBezTo>
                    <a:pt x="169" y="41"/>
                    <a:pt x="169" y="41"/>
                    <a:pt x="169" y="41"/>
                  </a:cubicBezTo>
                  <a:cubicBezTo>
                    <a:pt x="169" y="41"/>
                    <a:pt x="169" y="41"/>
                    <a:pt x="169" y="41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70" y="41"/>
                    <a:pt x="170" y="41"/>
                    <a:pt x="170" y="41"/>
                  </a:cubicBezTo>
                  <a:cubicBezTo>
                    <a:pt x="171" y="41"/>
                    <a:pt x="171" y="41"/>
                    <a:pt x="171" y="41"/>
                  </a:cubicBezTo>
                  <a:cubicBezTo>
                    <a:pt x="171" y="41"/>
                    <a:pt x="171" y="41"/>
                    <a:pt x="171" y="41"/>
                  </a:cubicBezTo>
                  <a:cubicBezTo>
                    <a:pt x="172" y="42"/>
                    <a:pt x="172" y="42"/>
                    <a:pt x="172" y="42"/>
                  </a:cubicBezTo>
                  <a:cubicBezTo>
                    <a:pt x="172" y="42"/>
                    <a:pt x="172" y="42"/>
                    <a:pt x="172" y="42"/>
                  </a:cubicBezTo>
                  <a:cubicBezTo>
                    <a:pt x="172" y="42"/>
                    <a:pt x="172" y="42"/>
                    <a:pt x="172" y="42"/>
                  </a:cubicBezTo>
                  <a:cubicBezTo>
                    <a:pt x="172" y="43"/>
                    <a:pt x="172" y="43"/>
                    <a:pt x="172" y="43"/>
                  </a:cubicBezTo>
                  <a:cubicBezTo>
                    <a:pt x="173" y="43"/>
                    <a:pt x="173" y="43"/>
                    <a:pt x="173" y="43"/>
                  </a:cubicBezTo>
                  <a:cubicBezTo>
                    <a:pt x="173" y="42"/>
                    <a:pt x="173" y="42"/>
                    <a:pt x="173" y="42"/>
                  </a:cubicBezTo>
                  <a:cubicBezTo>
                    <a:pt x="173" y="43"/>
                    <a:pt x="173" y="43"/>
                    <a:pt x="173" y="43"/>
                  </a:cubicBezTo>
                  <a:cubicBezTo>
                    <a:pt x="174" y="43"/>
                    <a:pt x="174" y="43"/>
                    <a:pt x="174" y="43"/>
                  </a:cubicBezTo>
                  <a:cubicBezTo>
                    <a:pt x="174" y="44"/>
                    <a:pt x="174" y="44"/>
                    <a:pt x="174" y="44"/>
                  </a:cubicBezTo>
                  <a:cubicBezTo>
                    <a:pt x="174" y="44"/>
                    <a:pt x="174" y="44"/>
                    <a:pt x="174" y="44"/>
                  </a:cubicBezTo>
                  <a:cubicBezTo>
                    <a:pt x="174" y="44"/>
                    <a:pt x="174" y="44"/>
                    <a:pt x="174" y="44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72" y="45"/>
                    <a:pt x="172" y="45"/>
                    <a:pt x="172" y="45"/>
                  </a:cubicBezTo>
                  <a:cubicBezTo>
                    <a:pt x="172" y="45"/>
                    <a:pt x="172" y="45"/>
                    <a:pt x="172" y="45"/>
                  </a:cubicBezTo>
                  <a:cubicBezTo>
                    <a:pt x="171" y="44"/>
                    <a:pt x="171" y="44"/>
                    <a:pt x="171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8" y="43"/>
                    <a:pt x="168" y="43"/>
                    <a:pt x="168" y="43"/>
                  </a:cubicBezTo>
                  <a:cubicBezTo>
                    <a:pt x="168" y="43"/>
                    <a:pt x="168" y="43"/>
                    <a:pt x="168" y="43"/>
                  </a:cubicBezTo>
                  <a:cubicBezTo>
                    <a:pt x="167" y="43"/>
                    <a:pt x="167" y="43"/>
                    <a:pt x="167" y="43"/>
                  </a:cubicBezTo>
                  <a:cubicBezTo>
                    <a:pt x="167" y="43"/>
                    <a:pt x="167" y="43"/>
                    <a:pt x="167" y="43"/>
                  </a:cubicBezTo>
                  <a:close/>
                  <a:moveTo>
                    <a:pt x="160" y="33"/>
                  </a:moveTo>
                  <a:cubicBezTo>
                    <a:pt x="160" y="33"/>
                    <a:pt x="160" y="33"/>
                    <a:pt x="160" y="33"/>
                  </a:cubicBezTo>
                  <a:cubicBezTo>
                    <a:pt x="160" y="33"/>
                    <a:pt x="160" y="33"/>
                    <a:pt x="160" y="33"/>
                  </a:cubicBezTo>
                  <a:cubicBezTo>
                    <a:pt x="160" y="33"/>
                    <a:pt x="160" y="33"/>
                    <a:pt x="160" y="33"/>
                  </a:cubicBezTo>
                  <a:cubicBezTo>
                    <a:pt x="160" y="33"/>
                    <a:pt x="160" y="33"/>
                    <a:pt x="160" y="33"/>
                  </a:cubicBezTo>
                  <a:cubicBezTo>
                    <a:pt x="160" y="33"/>
                    <a:pt x="160" y="33"/>
                    <a:pt x="160" y="33"/>
                  </a:cubicBezTo>
                  <a:cubicBezTo>
                    <a:pt x="160" y="33"/>
                    <a:pt x="160" y="33"/>
                    <a:pt x="160" y="33"/>
                  </a:cubicBezTo>
                  <a:close/>
                  <a:moveTo>
                    <a:pt x="160" y="37"/>
                  </a:moveTo>
                  <a:cubicBezTo>
                    <a:pt x="160" y="37"/>
                    <a:pt x="160" y="37"/>
                    <a:pt x="160" y="37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2" y="38"/>
                    <a:pt x="162" y="38"/>
                    <a:pt x="162" y="38"/>
                  </a:cubicBezTo>
                  <a:cubicBezTo>
                    <a:pt x="162" y="38"/>
                    <a:pt x="162" y="38"/>
                    <a:pt x="162" y="38"/>
                  </a:cubicBezTo>
                  <a:cubicBezTo>
                    <a:pt x="162" y="38"/>
                    <a:pt x="162" y="38"/>
                    <a:pt x="162" y="38"/>
                  </a:cubicBezTo>
                  <a:cubicBezTo>
                    <a:pt x="163" y="37"/>
                    <a:pt x="163" y="37"/>
                    <a:pt x="163" y="37"/>
                  </a:cubicBezTo>
                  <a:cubicBezTo>
                    <a:pt x="163" y="37"/>
                    <a:pt x="163" y="37"/>
                    <a:pt x="163" y="37"/>
                  </a:cubicBezTo>
                  <a:cubicBezTo>
                    <a:pt x="164" y="37"/>
                    <a:pt x="164" y="37"/>
                    <a:pt x="164" y="37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64" y="35"/>
                    <a:pt x="164" y="35"/>
                    <a:pt x="164" y="35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5" y="33"/>
                    <a:pt x="165" y="33"/>
                    <a:pt x="165" y="33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6" y="32"/>
                    <a:pt x="166" y="32"/>
                    <a:pt x="166" y="32"/>
                  </a:cubicBezTo>
                  <a:cubicBezTo>
                    <a:pt x="166" y="32"/>
                    <a:pt x="166" y="32"/>
                    <a:pt x="166" y="32"/>
                  </a:cubicBezTo>
                  <a:cubicBezTo>
                    <a:pt x="167" y="31"/>
                    <a:pt x="167" y="31"/>
                    <a:pt x="167" y="31"/>
                  </a:cubicBezTo>
                  <a:cubicBezTo>
                    <a:pt x="167" y="30"/>
                    <a:pt x="167" y="30"/>
                    <a:pt x="167" y="30"/>
                  </a:cubicBezTo>
                  <a:cubicBezTo>
                    <a:pt x="167" y="30"/>
                    <a:pt x="167" y="30"/>
                    <a:pt x="167" y="30"/>
                  </a:cubicBezTo>
                  <a:cubicBezTo>
                    <a:pt x="167" y="30"/>
                    <a:pt x="167" y="30"/>
                    <a:pt x="167" y="30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7" y="28"/>
                    <a:pt x="167" y="28"/>
                    <a:pt x="167" y="28"/>
                  </a:cubicBezTo>
                  <a:cubicBezTo>
                    <a:pt x="167" y="28"/>
                    <a:pt x="167" y="28"/>
                    <a:pt x="167" y="28"/>
                  </a:cubicBezTo>
                  <a:cubicBezTo>
                    <a:pt x="166" y="28"/>
                    <a:pt x="166" y="28"/>
                    <a:pt x="166" y="28"/>
                  </a:cubicBezTo>
                  <a:cubicBezTo>
                    <a:pt x="165" y="28"/>
                    <a:pt x="165" y="28"/>
                    <a:pt x="165" y="28"/>
                  </a:cubicBezTo>
                  <a:cubicBezTo>
                    <a:pt x="165" y="28"/>
                    <a:pt x="165" y="28"/>
                    <a:pt x="165" y="28"/>
                  </a:cubicBezTo>
                  <a:cubicBezTo>
                    <a:pt x="165" y="27"/>
                    <a:pt x="165" y="27"/>
                    <a:pt x="165" y="27"/>
                  </a:cubicBezTo>
                  <a:cubicBezTo>
                    <a:pt x="166" y="27"/>
                    <a:pt x="166" y="27"/>
                    <a:pt x="166" y="27"/>
                  </a:cubicBezTo>
                  <a:cubicBezTo>
                    <a:pt x="166" y="26"/>
                    <a:pt x="166" y="26"/>
                    <a:pt x="166" y="26"/>
                  </a:cubicBezTo>
                  <a:cubicBezTo>
                    <a:pt x="166" y="26"/>
                    <a:pt x="166" y="26"/>
                    <a:pt x="166" y="26"/>
                  </a:cubicBezTo>
                  <a:cubicBezTo>
                    <a:pt x="166" y="25"/>
                    <a:pt x="166" y="25"/>
                    <a:pt x="166" y="25"/>
                  </a:cubicBezTo>
                  <a:cubicBezTo>
                    <a:pt x="166" y="25"/>
                    <a:pt x="166" y="25"/>
                    <a:pt x="166" y="25"/>
                  </a:cubicBezTo>
                  <a:cubicBezTo>
                    <a:pt x="166" y="24"/>
                    <a:pt x="166" y="24"/>
                    <a:pt x="166" y="24"/>
                  </a:cubicBezTo>
                  <a:cubicBezTo>
                    <a:pt x="165" y="24"/>
                    <a:pt x="165" y="24"/>
                    <a:pt x="165" y="24"/>
                  </a:cubicBezTo>
                  <a:cubicBezTo>
                    <a:pt x="165" y="25"/>
                    <a:pt x="165" y="25"/>
                    <a:pt x="165" y="25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3" y="26"/>
                    <a:pt x="163" y="26"/>
                    <a:pt x="163" y="26"/>
                  </a:cubicBezTo>
                  <a:cubicBezTo>
                    <a:pt x="163" y="25"/>
                    <a:pt x="163" y="25"/>
                    <a:pt x="163" y="25"/>
                  </a:cubicBezTo>
                  <a:cubicBezTo>
                    <a:pt x="163" y="25"/>
                    <a:pt x="163" y="25"/>
                    <a:pt x="163" y="25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4" y="24"/>
                    <a:pt x="164" y="24"/>
                    <a:pt x="164" y="24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164" y="22"/>
                    <a:pt x="164" y="22"/>
                    <a:pt x="164" y="22"/>
                  </a:cubicBezTo>
                  <a:cubicBezTo>
                    <a:pt x="163" y="22"/>
                    <a:pt x="163" y="22"/>
                    <a:pt x="163" y="22"/>
                  </a:cubicBezTo>
                  <a:cubicBezTo>
                    <a:pt x="163" y="21"/>
                    <a:pt x="163" y="21"/>
                    <a:pt x="163" y="21"/>
                  </a:cubicBezTo>
                  <a:cubicBezTo>
                    <a:pt x="162" y="21"/>
                    <a:pt x="162" y="21"/>
                    <a:pt x="162" y="21"/>
                  </a:cubicBezTo>
                  <a:cubicBezTo>
                    <a:pt x="162" y="21"/>
                    <a:pt x="162" y="21"/>
                    <a:pt x="162" y="21"/>
                  </a:cubicBezTo>
                  <a:cubicBezTo>
                    <a:pt x="161" y="21"/>
                    <a:pt x="161" y="21"/>
                    <a:pt x="161" y="21"/>
                  </a:cubicBezTo>
                  <a:cubicBezTo>
                    <a:pt x="160" y="21"/>
                    <a:pt x="160" y="21"/>
                    <a:pt x="160" y="21"/>
                  </a:cubicBezTo>
                  <a:cubicBezTo>
                    <a:pt x="160" y="21"/>
                    <a:pt x="160" y="21"/>
                    <a:pt x="160" y="21"/>
                  </a:cubicBezTo>
                  <a:cubicBezTo>
                    <a:pt x="160" y="20"/>
                    <a:pt x="160" y="20"/>
                    <a:pt x="160" y="20"/>
                  </a:cubicBezTo>
                  <a:cubicBezTo>
                    <a:pt x="160" y="20"/>
                    <a:pt x="160" y="20"/>
                    <a:pt x="160" y="20"/>
                  </a:cubicBezTo>
                  <a:cubicBezTo>
                    <a:pt x="159" y="21"/>
                    <a:pt x="159" y="21"/>
                    <a:pt x="159" y="21"/>
                  </a:cubicBezTo>
                  <a:cubicBezTo>
                    <a:pt x="159" y="21"/>
                    <a:pt x="159" y="21"/>
                    <a:pt x="159" y="21"/>
                  </a:cubicBezTo>
                  <a:cubicBezTo>
                    <a:pt x="159" y="21"/>
                    <a:pt x="159" y="21"/>
                    <a:pt x="159" y="21"/>
                  </a:cubicBezTo>
                  <a:cubicBezTo>
                    <a:pt x="158" y="22"/>
                    <a:pt x="158" y="22"/>
                    <a:pt x="158" y="22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9" y="23"/>
                    <a:pt x="159" y="23"/>
                    <a:pt x="159" y="23"/>
                  </a:cubicBezTo>
                  <a:cubicBezTo>
                    <a:pt x="159" y="23"/>
                    <a:pt x="159" y="23"/>
                    <a:pt x="159" y="23"/>
                  </a:cubicBezTo>
                  <a:cubicBezTo>
                    <a:pt x="159" y="23"/>
                    <a:pt x="159" y="23"/>
                    <a:pt x="159" y="23"/>
                  </a:cubicBezTo>
                  <a:cubicBezTo>
                    <a:pt x="159" y="24"/>
                    <a:pt x="159" y="24"/>
                    <a:pt x="159" y="24"/>
                  </a:cubicBezTo>
                  <a:cubicBezTo>
                    <a:pt x="158" y="24"/>
                    <a:pt x="158" y="24"/>
                    <a:pt x="158" y="24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8" y="25"/>
                    <a:pt x="158" y="25"/>
                    <a:pt x="158" y="25"/>
                  </a:cubicBezTo>
                  <a:cubicBezTo>
                    <a:pt x="159" y="24"/>
                    <a:pt x="159" y="24"/>
                    <a:pt x="159" y="24"/>
                  </a:cubicBezTo>
                  <a:cubicBezTo>
                    <a:pt x="159" y="24"/>
                    <a:pt x="159" y="24"/>
                    <a:pt x="159" y="24"/>
                  </a:cubicBezTo>
                  <a:cubicBezTo>
                    <a:pt x="160" y="24"/>
                    <a:pt x="160" y="24"/>
                    <a:pt x="160" y="24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159" y="26"/>
                    <a:pt x="159" y="26"/>
                    <a:pt x="159" y="26"/>
                  </a:cubicBezTo>
                  <a:cubicBezTo>
                    <a:pt x="159" y="26"/>
                    <a:pt x="159" y="26"/>
                    <a:pt x="159" y="26"/>
                  </a:cubicBezTo>
                  <a:cubicBezTo>
                    <a:pt x="159" y="27"/>
                    <a:pt x="159" y="27"/>
                    <a:pt x="159" y="27"/>
                  </a:cubicBezTo>
                  <a:cubicBezTo>
                    <a:pt x="160" y="26"/>
                    <a:pt x="160" y="26"/>
                    <a:pt x="160" y="26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60" y="27"/>
                    <a:pt x="160" y="27"/>
                    <a:pt x="160" y="27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158" y="28"/>
                    <a:pt x="158" y="28"/>
                    <a:pt x="158" y="28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59" y="28"/>
                    <a:pt x="159" y="28"/>
                    <a:pt x="159" y="28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7" y="28"/>
                    <a:pt x="157" y="28"/>
                    <a:pt x="157" y="28"/>
                  </a:cubicBezTo>
                  <a:cubicBezTo>
                    <a:pt x="157" y="28"/>
                    <a:pt x="157" y="28"/>
                    <a:pt x="157" y="28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155" y="29"/>
                    <a:pt x="155" y="29"/>
                    <a:pt x="155" y="29"/>
                  </a:cubicBezTo>
                  <a:cubicBezTo>
                    <a:pt x="155" y="30"/>
                    <a:pt x="155" y="30"/>
                    <a:pt x="155" y="30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7" y="30"/>
                    <a:pt x="157" y="30"/>
                    <a:pt x="157" y="30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9" y="31"/>
                    <a:pt x="159" y="31"/>
                    <a:pt x="159" y="31"/>
                  </a:cubicBezTo>
                  <a:cubicBezTo>
                    <a:pt x="159" y="31"/>
                    <a:pt x="159" y="31"/>
                    <a:pt x="159" y="31"/>
                  </a:cubicBezTo>
                  <a:cubicBezTo>
                    <a:pt x="159" y="31"/>
                    <a:pt x="159" y="31"/>
                    <a:pt x="159" y="31"/>
                  </a:cubicBezTo>
                  <a:cubicBezTo>
                    <a:pt x="159" y="31"/>
                    <a:pt x="159" y="31"/>
                    <a:pt x="159" y="31"/>
                  </a:cubicBezTo>
                  <a:cubicBezTo>
                    <a:pt x="159" y="32"/>
                    <a:pt x="159" y="32"/>
                    <a:pt x="159" y="32"/>
                  </a:cubicBezTo>
                  <a:cubicBezTo>
                    <a:pt x="159" y="32"/>
                    <a:pt x="159" y="32"/>
                    <a:pt x="159" y="32"/>
                  </a:cubicBezTo>
                  <a:cubicBezTo>
                    <a:pt x="160" y="32"/>
                    <a:pt x="160" y="32"/>
                    <a:pt x="160" y="32"/>
                  </a:cubicBezTo>
                  <a:cubicBezTo>
                    <a:pt x="160" y="32"/>
                    <a:pt x="160" y="32"/>
                    <a:pt x="160" y="32"/>
                  </a:cubicBezTo>
                  <a:cubicBezTo>
                    <a:pt x="161" y="33"/>
                    <a:pt x="161" y="33"/>
                    <a:pt x="161" y="33"/>
                  </a:cubicBezTo>
                  <a:cubicBezTo>
                    <a:pt x="161" y="33"/>
                    <a:pt x="161" y="33"/>
                    <a:pt x="161" y="33"/>
                  </a:cubicBezTo>
                  <a:cubicBezTo>
                    <a:pt x="161" y="34"/>
                    <a:pt x="161" y="34"/>
                    <a:pt x="161" y="34"/>
                  </a:cubicBezTo>
                  <a:cubicBezTo>
                    <a:pt x="161" y="34"/>
                    <a:pt x="161" y="34"/>
                    <a:pt x="161" y="34"/>
                  </a:cubicBezTo>
                  <a:cubicBezTo>
                    <a:pt x="161" y="35"/>
                    <a:pt x="161" y="35"/>
                    <a:pt x="161" y="35"/>
                  </a:cubicBezTo>
                  <a:cubicBezTo>
                    <a:pt x="160" y="37"/>
                    <a:pt x="160" y="37"/>
                    <a:pt x="160" y="37"/>
                  </a:cubicBezTo>
                  <a:close/>
                  <a:moveTo>
                    <a:pt x="157" y="32"/>
                  </a:moveTo>
                  <a:cubicBezTo>
                    <a:pt x="157" y="32"/>
                    <a:pt x="157" y="32"/>
                    <a:pt x="157" y="32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2"/>
                    <a:pt x="158" y="32"/>
                    <a:pt x="158" y="32"/>
                  </a:cubicBezTo>
                  <a:cubicBezTo>
                    <a:pt x="158" y="32"/>
                    <a:pt x="158" y="32"/>
                    <a:pt x="158" y="32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57" y="32"/>
                    <a:pt x="157" y="32"/>
                    <a:pt x="157" y="32"/>
                  </a:cubicBezTo>
                  <a:close/>
                  <a:moveTo>
                    <a:pt x="156" y="35"/>
                  </a:moveTo>
                  <a:cubicBezTo>
                    <a:pt x="156" y="35"/>
                    <a:pt x="156" y="35"/>
                    <a:pt x="156" y="35"/>
                  </a:cubicBezTo>
                  <a:cubicBezTo>
                    <a:pt x="157" y="35"/>
                    <a:pt x="157" y="35"/>
                    <a:pt x="157" y="35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9" y="36"/>
                    <a:pt x="159" y="36"/>
                    <a:pt x="159" y="36"/>
                  </a:cubicBezTo>
                  <a:cubicBezTo>
                    <a:pt x="159" y="37"/>
                    <a:pt x="159" y="37"/>
                    <a:pt x="159" y="37"/>
                  </a:cubicBezTo>
                  <a:cubicBezTo>
                    <a:pt x="159" y="38"/>
                    <a:pt x="159" y="38"/>
                    <a:pt x="159" y="38"/>
                  </a:cubicBezTo>
                  <a:cubicBezTo>
                    <a:pt x="158" y="38"/>
                    <a:pt x="158" y="38"/>
                    <a:pt x="158" y="38"/>
                  </a:cubicBezTo>
                  <a:cubicBezTo>
                    <a:pt x="158" y="37"/>
                    <a:pt x="158" y="37"/>
                    <a:pt x="158" y="37"/>
                  </a:cubicBezTo>
                  <a:cubicBezTo>
                    <a:pt x="157" y="37"/>
                    <a:pt x="157" y="37"/>
                    <a:pt x="157" y="37"/>
                  </a:cubicBezTo>
                  <a:cubicBezTo>
                    <a:pt x="157" y="37"/>
                    <a:pt x="157" y="37"/>
                    <a:pt x="157" y="37"/>
                  </a:cubicBezTo>
                  <a:cubicBezTo>
                    <a:pt x="156" y="37"/>
                    <a:pt x="156" y="37"/>
                    <a:pt x="156" y="37"/>
                  </a:cubicBezTo>
                  <a:cubicBezTo>
                    <a:pt x="156" y="36"/>
                    <a:pt x="156" y="36"/>
                    <a:pt x="156" y="36"/>
                  </a:cubicBezTo>
                  <a:cubicBezTo>
                    <a:pt x="156" y="35"/>
                    <a:pt x="156" y="35"/>
                    <a:pt x="156" y="35"/>
                  </a:cubicBezTo>
                  <a:close/>
                  <a:moveTo>
                    <a:pt x="148" y="40"/>
                  </a:moveTo>
                  <a:cubicBezTo>
                    <a:pt x="149" y="40"/>
                    <a:pt x="149" y="40"/>
                    <a:pt x="149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8" y="40"/>
                    <a:pt x="148" y="40"/>
                    <a:pt x="148" y="40"/>
                  </a:cubicBezTo>
                  <a:close/>
                  <a:moveTo>
                    <a:pt x="148" y="40"/>
                  </a:moveTo>
                  <a:cubicBezTo>
                    <a:pt x="148" y="39"/>
                    <a:pt x="148" y="39"/>
                    <a:pt x="148" y="39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8" y="37"/>
                    <a:pt x="148" y="37"/>
                    <a:pt x="148" y="37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5"/>
                    <a:pt x="149" y="35"/>
                    <a:pt x="149" y="35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50" y="34"/>
                    <a:pt x="150" y="34"/>
                    <a:pt x="150" y="34"/>
                  </a:cubicBezTo>
                  <a:cubicBezTo>
                    <a:pt x="150" y="34"/>
                    <a:pt x="150" y="34"/>
                    <a:pt x="150" y="34"/>
                  </a:cubicBezTo>
                  <a:cubicBezTo>
                    <a:pt x="150" y="35"/>
                    <a:pt x="150" y="35"/>
                    <a:pt x="150" y="35"/>
                  </a:cubicBezTo>
                  <a:cubicBezTo>
                    <a:pt x="150" y="35"/>
                    <a:pt x="150" y="35"/>
                    <a:pt x="150" y="35"/>
                  </a:cubicBezTo>
                  <a:cubicBezTo>
                    <a:pt x="150" y="36"/>
                    <a:pt x="150" y="36"/>
                    <a:pt x="150" y="36"/>
                  </a:cubicBezTo>
                  <a:cubicBezTo>
                    <a:pt x="150" y="37"/>
                    <a:pt x="150" y="37"/>
                    <a:pt x="150" y="37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50" y="38"/>
                    <a:pt x="150" y="38"/>
                    <a:pt x="150" y="38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8" y="40"/>
                    <a:pt x="148" y="40"/>
                    <a:pt x="148" y="40"/>
                  </a:cubicBezTo>
                  <a:close/>
                  <a:moveTo>
                    <a:pt x="141" y="26"/>
                  </a:moveTo>
                  <a:cubicBezTo>
                    <a:pt x="141" y="26"/>
                    <a:pt x="141" y="26"/>
                    <a:pt x="141" y="26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41" y="24"/>
                    <a:pt x="141" y="24"/>
                    <a:pt x="141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39" y="24"/>
                    <a:pt x="139" y="24"/>
                    <a:pt x="139" y="24"/>
                  </a:cubicBezTo>
                  <a:cubicBezTo>
                    <a:pt x="139" y="24"/>
                    <a:pt x="139" y="24"/>
                    <a:pt x="139" y="24"/>
                  </a:cubicBezTo>
                  <a:cubicBezTo>
                    <a:pt x="138" y="25"/>
                    <a:pt x="138" y="25"/>
                    <a:pt x="138" y="25"/>
                  </a:cubicBezTo>
                  <a:cubicBezTo>
                    <a:pt x="138" y="24"/>
                    <a:pt x="138" y="24"/>
                    <a:pt x="138" y="24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40" y="23"/>
                    <a:pt x="140" y="23"/>
                    <a:pt x="140" y="23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4" y="23"/>
                    <a:pt x="144" y="23"/>
                    <a:pt x="144" y="23"/>
                  </a:cubicBezTo>
                  <a:cubicBezTo>
                    <a:pt x="145" y="22"/>
                    <a:pt x="145" y="22"/>
                    <a:pt x="145" y="22"/>
                  </a:cubicBezTo>
                  <a:cubicBezTo>
                    <a:pt x="145" y="22"/>
                    <a:pt x="145" y="22"/>
                    <a:pt x="145" y="22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146" y="22"/>
                    <a:pt x="146" y="22"/>
                    <a:pt x="146" y="22"/>
                  </a:cubicBezTo>
                  <a:cubicBezTo>
                    <a:pt x="147" y="22"/>
                    <a:pt x="147" y="22"/>
                    <a:pt x="147" y="22"/>
                  </a:cubicBezTo>
                  <a:cubicBezTo>
                    <a:pt x="146" y="23"/>
                    <a:pt x="146" y="23"/>
                    <a:pt x="146" y="23"/>
                  </a:cubicBezTo>
                  <a:cubicBezTo>
                    <a:pt x="147" y="23"/>
                    <a:pt x="147" y="23"/>
                    <a:pt x="147" y="23"/>
                  </a:cubicBezTo>
                  <a:cubicBezTo>
                    <a:pt x="147" y="24"/>
                    <a:pt x="147" y="24"/>
                    <a:pt x="147" y="24"/>
                  </a:cubicBezTo>
                  <a:cubicBezTo>
                    <a:pt x="146" y="25"/>
                    <a:pt x="146" y="25"/>
                    <a:pt x="146" y="25"/>
                  </a:cubicBezTo>
                  <a:cubicBezTo>
                    <a:pt x="147" y="25"/>
                    <a:pt x="147" y="25"/>
                    <a:pt x="147" y="25"/>
                  </a:cubicBezTo>
                  <a:cubicBezTo>
                    <a:pt x="146" y="27"/>
                    <a:pt x="146" y="27"/>
                    <a:pt x="146" y="27"/>
                  </a:cubicBezTo>
                  <a:cubicBezTo>
                    <a:pt x="146" y="27"/>
                    <a:pt x="146" y="27"/>
                    <a:pt x="146" y="27"/>
                  </a:cubicBezTo>
                  <a:cubicBezTo>
                    <a:pt x="145" y="27"/>
                    <a:pt x="145" y="27"/>
                    <a:pt x="145" y="27"/>
                  </a:cubicBezTo>
                  <a:cubicBezTo>
                    <a:pt x="145" y="27"/>
                    <a:pt x="145" y="27"/>
                    <a:pt x="145" y="27"/>
                  </a:cubicBezTo>
                  <a:cubicBezTo>
                    <a:pt x="144" y="27"/>
                    <a:pt x="144" y="27"/>
                    <a:pt x="144" y="27"/>
                  </a:cubicBezTo>
                  <a:cubicBezTo>
                    <a:pt x="144" y="27"/>
                    <a:pt x="144" y="27"/>
                    <a:pt x="144" y="27"/>
                  </a:cubicBezTo>
                  <a:cubicBezTo>
                    <a:pt x="143" y="27"/>
                    <a:pt x="143" y="27"/>
                    <a:pt x="143" y="27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1" y="26"/>
                    <a:pt x="141" y="26"/>
                    <a:pt x="141" y="26"/>
                  </a:cubicBezTo>
                  <a:close/>
                  <a:moveTo>
                    <a:pt x="133" y="31"/>
                  </a:moveTo>
                  <a:cubicBezTo>
                    <a:pt x="134" y="30"/>
                    <a:pt x="134" y="30"/>
                    <a:pt x="134" y="30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4" y="28"/>
                    <a:pt x="134" y="28"/>
                    <a:pt x="134" y="28"/>
                  </a:cubicBezTo>
                  <a:cubicBezTo>
                    <a:pt x="135" y="28"/>
                    <a:pt x="135" y="28"/>
                    <a:pt x="135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9" y="28"/>
                    <a:pt x="139" y="28"/>
                    <a:pt x="139" y="28"/>
                  </a:cubicBezTo>
                  <a:cubicBezTo>
                    <a:pt x="139" y="28"/>
                    <a:pt x="139" y="28"/>
                    <a:pt x="139" y="28"/>
                  </a:cubicBezTo>
                  <a:cubicBezTo>
                    <a:pt x="140" y="28"/>
                    <a:pt x="140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2" y="28"/>
                    <a:pt x="142" y="28"/>
                    <a:pt x="142" y="28"/>
                  </a:cubicBezTo>
                  <a:cubicBezTo>
                    <a:pt x="142" y="29"/>
                    <a:pt x="142" y="29"/>
                    <a:pt x="142" y="29"/>
                  </a:cubicBezTo>
                  <a:cubicBezTo>
                    <a:pt x="143" y="29"/>
                    <a:pt x="143" y="29"/>
                    <a:pt x="143" y="29"/>
                  </a:cubicBezTo>
                  <a:cubicBezTo>
                    <a:pt x="143" y="29"/>
                    <a:pt x="143" y="29"/>
                    <a:pt x="143" y="29"/>
                  </a:cubicBezTo>
                  <a:cubicBezTo>
                    <a:pt x="143" y="30"/>
                    <a:pt x="143" y="30"/>
                    <a:pt x="143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40" y="31"/>
                    <a:pt x="140" y="31"/>
                    <a:pt x="140" y="31"/>
                  </a:cubicBezTo>
                  <a:cubicBezTo>
                    <a:pt x="140" y="31"/>
                    <a:pt x="140" y="31"/>
                    <a:pt x="140" y="31"/>
                  </a:cubicBezTo>
                  <a:cubicBezTo>
                    <a:pt x="140" y="32"/>
                    <a:pt x="140" y="32"/>
                    <a:pt x="140" y="32"/>
                  </a:cubicBezTo>
                  <a:cubicBezTo>
                    <a:pt x="140" y="33"/>
                    <a:pt x="140" y="33"/>
                    <a:pt x="140" y="33"/>
                  </a:cubicBezTo>
                  <a:cubicBezTo>
                    <a:pt x="139" y="33"/>
                    <a:pt x="139" y="33"/>
                    <a:pt x="139" y="33"/>
                  </a:cubicBezTo>
                  <a:cubicBezTo>
                    <a:pt x="139" y="33"/>
                    <a:pt x="139" y="33"/>
                    <a:pt x="139" y="33"/>
                  </a:cubicBezTo>
                  <a:cubicBezTo>
                    <a:pt x="139" y="33"/>
                    <a:pt x="139" y="33"/>
                    <a:pt x="139" y="33"/>
                  </a:cubicBezTo>
                  <a:cubicBezTo>
                    <a:pt x="139" y="34"/>
                    <a:pt x="139" y="34"/>
                    <a:pt x="139" y="34"/>
                  </a:cubicBezTo>
                  <a:cubicBezTo>
                    <a:pt x="138" y="34"/>
                    <a:pt x="138" y="34"/>
                    <a:pt x="138" y="34"/>
                  </a:cubicBezTo>
                  <a:cubicBezTo>
                    <a:pt x="137" y="34"/>
                    <a:pt x="137" y="34"/>
                    <a:pt x="137" y="34"/>
                  </a:cubicBezTo>
                  <a:cubicBezTo>
                    <a:pt x="137" y="34"/>
                    <a:pt x="137" y="34"/>
                    <a:pt x="137" y="34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6" y="34"/>
                    <a:pt x="136" y="34"/>
                    <a:pt x="136" y="34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34" y="34"/>
                    <a:pt x="134" y="34"/>
                    <a:pt x="134" y="34"/>
                  </a:cubicBezTo>
                  <a:cubicBezTo>
                    <a:pt x="135" y="33"/>
                    <a:pt x="135" y="33"/>
                    <a:pt x="135" y="33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34" y="32"/>
                    <a:pt x="134" y="32"/>
                    <a:pt x="134" y="32"/>
                  </a:cubicBezTo>
                  <a:cubicBezTo>
                    <a:pt x="133" y="32"/>
                    <a:pt x="133" y="32"/>
                    <a:pt x="133" y="32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33" y="31"/>
                    <a:pt x="133" y="31"/>
                    <a:pt x="133" y="31"/>
                  </a:cubicBezTo>
                  <a:close/>
                  <a:moveTo>
                    <a:pt x="132" y="29"/>
                  </a:moveTo>
                  <a:cubicBezTo>
                    <a:pt x="133" y="29"/>
                    <a:pt x="133" y="29"/>
                    <a:pt x="133" y="29"/>
                  </a:cubicBezTo>
                  <a:cubicBezTo>
                    <a:pt x="134" y="29"/>
                    <a:pt x="134" y="29"/>
                    <a:pt x="134" y="29"/>
                  </a:cubicBezTo>
                  <a:cubicBezTo>
                    <a:pt x="134" y="28"/>
                    <a:pt x="134" y="28"/>
                    <a:pt x="134" y="28"/>
                  </a:cubicBezTo>
                  <a:cubicBezTo>
                    <a:pt x="134" y="27"/>
                    <a:pt x="134" y="27"/>
                    <a:pt x="134" y="27"/>
                  </a:cubicBezTo>
                  <a:cubicBezTo>
                    <a:pt x="134" y="27"/>
                    <a:pt x="134" y="27"/>
                    <a:pt x="134" y="27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4" y="26"/>
                    <a:pt x="134" y="26"/>
                    <a:pt x="134" y="26"/>
                  </a:cubicBezTo>
                  <a:cubicBezTo>
                    <a:pt x="133" y="26"/>
                    <a:pt x="133" y="26"/>
                    <a:pt x="133" y="26"/>
                  </a:cubicBezTo>
                  <a:cubicBezTo>
                    <a:pt x="133" y="26"/>
                    <a:pt x="133" y="26"/>
                    <a:pt x="133" y="26"/>
                  </a:cubicBezTo>
                  <a:cubicBezTo>
                    <a:pt x="132" y="26"/>
                    <a:pt x="132" y="26"/>
                    <a:pt x="132" y="26"/>
                  </a:cubicBezTo>
                  <a:cubicBezTo>
                    <a:pt x="132" y="27"/>
                    <a:pt x="132" y="27"/>
                    <a:pt x="132" y="27"/>
                  </a:cubicBezTo>
                  <a:cubicBezTo>
                    <a:pt x="132" y="27"/>
                    <a:pt x="132" y="27"/>
                    <a:pt x="132" y="27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32" y="29"/>
                    <a:pt x="132" y="29"/>
                    <a:pt x="132" y="29"/>
                  </a:cubicBezTo>
                  <a:close/>
                  <a:moveTo>
                    <a:pt x="182" y="72"/>
                  </a:moveTo>
                  <a:cubicBezTo>
                    <a:pt x="182" y="72"/>
                    <a:pt x="182" y="72"/>
                    <a:pt x="182" y="72"/>
                  </a:cubicBezTo>
                  <a:cubicBezTo>
                    <a:pt x="183" y="72"/>
                    <a:pt x="183" y="72"/>
                    <a:pt x="183" y="72"/>
                  </a:cubicBezTo>
                  <a:cubicBezTo>
                    <a:pt x="183" y="72"/>
                    <a:pt x="183" y="72"/>
                    <a:pt x="183" y="72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5" y="72"/>
                    <a:pt x="185" y="72"/>
                    <a:pt x="185" y="72"/>
                  </a:cubicBezTo>
                  <a:cubicBezTo>
                    <a:pt x="186" y="72"/>
                    <a:pt x="186" y="72"/>
                    <a:pt x="186" y="72"/>
                  </a:cubicBezTo>
                  <a:cubicBezTo>
                    <a:pt x="187" y="72"/>
                    <a:pt x="187" y="72"/>
                    <a:pt x="187" y="72"/>
                  </a:cubicBezTo>
                  <a:cubicBezTo>
                    <a:pt x="187" y="72"/>
                    <a:pt x="187" y="72"/>
                    <a:pt x="187" y="72"/>
                  </a:cubicBezTo>
                  <a:cubicBezTo>
                    <a:pt x="188" y="72"/>
                    <a:pt x="188" y="72"/>
                    <a:pt x="188" y="72"/>
                  </a:cubicBezTo>
                  <a:cubicBezTo>
                    <a:pt x="188" y="72"/>
                    <a:pt x="188" y="72"/>
                    <a:pt x="188" y="72"/>
                  </a:cubicBezTo>
                  <a:cubicBezTo>
                    <a:pt x="188" y="72"/>
                    <a:pt x="188" y="72"/>
                    <a:pt x="188" y="72"/>
                  </a:cubicBezTo>
                  <a:cubicBezTo>
                    <a:pt x="188" y="71"/>
                    <a:pt x="188" y="71"/>
                    <a:pt x="188" y="71"/>
                  </a:cubicBezTo>
                  <a:cubicBezTo>
                    <a:pt x="189" y="71"/>
                    <a:pt x="189" y="71"/>
                    <a:pt x="189" y="71"/>
                  </a:cubicBezTo>
                  <a:cubicBezTo>
                    <a:pt x="189" y="71"/>
                    <a:pt x="189" y="71"/>
                    <a:pt x="189" y="71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88" y="69"/>
                    <a:pt x="188" y="69"/>
                    <a:pt x="188" y="69"/>
                  </a:cubicBezTo>
                  <a:cubicBezTo>
                    <a:pt x="189" y="70"/>
                    <a:pt x="189" y="70"/>
                    <a:pt x="189" y="70"/>
                  </a:cubicBezTo>
                  <a:cubicBezTo>
                    <a:pt x="189" y="70"/>
                    <a:pt x="189" y="70"/>
                    <a:pt x="189" y="70"/>
                  </a:cubicBezTo>
                  <a:cubicBezTo>
                    <a:pt x="189" y="71"/>
                    <a:pt x="189" y="71"/>
                    <a:pt x="189" y="71"/>
                  </a:cubicBezTo>
                  <a:cubicBezTo>
                    <a:pt x="189" y="70"/>
                    <a:pt x="189" y="70"/>
                    <a:pt x="189" y="70"/>
                  </a:cubicBezTo>
                  <a:cubicBezTo>
                    <a:pt x="190" y="71"/>
                    <a:pt x="190" y="71"/>
                    <a:pt x="190" y="71"/>
                  </a:cubicBezTo>
                  <a:cubicBezTo>
                    <a:pt x="190" y="70"/>
                    <a:pt x="190" y="70"/>
                    <a:pt x="190" y="70"/>
                  </a:cubicBezTo>
                  <a:cubicBezTo>
                    <a:pt x="190" y="71"/>
                    <a:pt x="190" y="71"/>
                    <a:pt x="190" y="71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0" y="70"/>
                    <a:pt x="190" y="70"/>
                    <a:pt x="190" y="70"/>
                  </a:cubicBezTo>
                  <a:cubicBezTo>
                    <a:pt x="190" y="69"/>
                    <a:pt x="190" y="69"/>
                    <a:pt x="190" y="69"/>
                  </a:cubicBezTo>
                  <a:cubicBezTo>
                    <a:pt x="190" y="69"/>
                    <a:pt x="190" y="69"/>
                    <a:pt x="190" y="69"/>
                  </a:cubicBezTo>
                  <a:cubicBezTo>
                    <a:pt x="189" y="69"/>
                    <a:pt x="189" y="69"/>
                    <a:pt x="189" y="69"/>
                  </a:cubicBezTo>
                  <a:cubicBezTo>
                    <a:pt x="189" y="69"/>
                    <a:pt x="189" y="69"/>
                    <a:pt x="189" y="69"/>
                  </a:cubicBezTo>
                  <a:cubicBezTo>
                    <a:pt x="189" y="69"/>
                    <a:pt x="189" y="69"/>
                    <a:pt x="189" y="69"/>
                  </a:cubicBezTo>
                  <a:cubicBezTo>
                    <a:pt x="189" y="69"/>
                    <a:pt x="189" y="69"/>
                    <a:pt x="189" y="69"/>
                  </a:cubicBezTo>
                  <a:cubicBezTo>
                    <a:pt x="189" y="69"/>
                    <a:pt x="189" y="69"/>
                    <a:pt x="189" y="69"/>
                  </a:cubicBezTo>
                  <a:cubicBezTo>
                    <a:pt x="190" y="69"/>
                    <a:pt x="190" y="69"/>
                    <a:pt x="190" y="69"/>
                  </a:cubicBezTo>
                  <a:cubicBezTo>
                    <a:pt x="190" y="68"/>
                    <a:pt x="190" y="68"/>
                    <a:pt x="190" y="68"/>
                  </a:cubicBezTo>
                  <a:cubicBezTo>
                    <a:pt x="191" y="68"/>
                    <a:pt x="191" y="68"/>
                    <a:pt x="191" y="68"/>
                  </a:cubicBezTo>
                  <a:cubicBezTo>
                    <a:pt x="191" y="68"/>
                    <a:pt x="191" y="68"/>
                    <a:pt x="191" y="68"/>
                  </a:cubicBezTo>
                  <a:cubicBezTo>
                    <a:pt x="191" y="68"/>
                    <a:pt x="191" y="68"/>
                    <a:pt x="191" y="68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1" y="67"/>
                    <a:pt x="191" y="67"/>
                    <a:pt x="191" y="67"/>
                  </a:cubicBezTo>
                  <a:cubicBezTo>
                    <a:pt x="191" y="66"/>
                    <a:pt x="191" y="66"/>
                    <a:pt x="191" y="66"/>
                  </a:cubicBezTo>
                  <a:cubicBezTo>
                    <a:pt x="192" y="66"/>
                    <a:pt x="192" y="66"/>
                    <a:pt x="192" y="66"/>
                  </a:cubicBezTo>
                  <a:cubicBezTo>
                    <a:pt x="192" y="66"/>
                    <a:pt x="192" y="66"/>
                    <a:pt x="192" y="66"/>
                  </a:cubicBezTo>
                  <a:cubicBezTo>
                    <a:pt x="191" y="66"/>
                    <a:pt x="191" y="66"/>
                    <a:pt x="191" y="66"/>
                  </a:cubicBezTo>
                  <a:cubicBezTo>
                    <a:pt x="190" y="66"/>
                    <a:pt x="190" y="66"/>
                    <a:pt x="190" y="66"/>
                  </a:cubicBezTo>
                  <a:cubicBezTo>
                    <a:pt x="191" y="66"/>
                    <a:pt x="191" y="66"/>
                    <a:pt x="191" y="66"/>
                  </a:cubicBezTo>
                  <a:cubicBezTo>
                    <a:pt x="191" y="65"/>
                    <a:pt x="191" y="65"/>
                    <a:pt x="191" y="65"/>
                  </a:cubicBezTo>
                  <a:cubicBezTo>
                    <a:pt x="191" y="65"/>
                    <a:pt x="191" y="65"/>
                    <a:pt x="191" y="65"/>
                  </a:cubicBezTo>
                  <a:cubicBezTo>
                    <a:pt x="191" y="65"/>
                    <a:pt x="191" y="65"/>
                    <a:pt x="191" y="65"/>
                  </a:cubicBezTo>
                  <a:cubicBezTo>
                    <a:pt x="189" y="65"/>
                    <a:pt x="189" y="65"/>
                    <a:pt x="189" y="65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90" y="64"/>
                    <a:pt x="190" y="64"/>
                    <a:pt x="190" y="64"/>
                  </a:cubicBezTo>
                  <a:cubicBezTo>
                    <a:pt x="189" y="63"/>
                    <a:pt x="189" y="63"/>
                    <a:pt x="189" y="63"/>
                  </a:cubicBezTo>
                  <a:cubicBezTo>
                    <a:pt x="188" y="62"/>
                    <a:pt x="188" y="62"/>
                    <a:pt x="188" y="62"/>
                  </a:cubicBezTo>
                  <a:cubicBezTo>
                    <a:pt x="188" y="62"/>
                    <a:pt x="188" y="62"/>
                    <a:pt x="188" y="62"/>
                  </a:cubicBezTo>
                  <a:cubicBezTo>
                    <a:pt x="188" y="63"/>
                    <a:pt x="188" y="63"/>
                    <a:pt x="188" y="63"/>
                  </a:cubicBezTo>
                  <a:cubicBezTo>
                    <a:pt x="187" y="63"/>
                    <a:pt x="187" y="63"/>
                    <a:pt x="187" y="63"/>
                  </a:cubicBezTo>
                  <a:cubicBezTo>
                    <a:pt x="186" y="63"/>
                    <a:pt x="186" y="63"/>
                    <a:pt x="186" y="63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185" y="62"/>
                    <a:pt x="185" y="62"/>
                    <a:pt x="185" y="62"/>
                  </a:cubicBezTo>
                  <a:cubicBezTo>
                    <a:pt x="184" y="62"/>
                    <a:pt x="184" y="62"/>
                    <a:pt x="184" y="62"/>
                  </a:cubicBezTo>
                  <a:cubicBezTo>
                    <a:pt x="184" y="62"/>
                    <a:pt x="184" y="62"/>
                    <a:pt x="184" y="62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82" y="63"/>
                    <a:pt x="182" y="63"/>
                    <a:pt x="182" y="63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1" y="62"/>
                    <a:pt x="181" y="62"/>
                    <a:pt x="181" y="62"/>
                  </a:cubicBezTo>
                  <a:cubicBezTo>
                    <a:pt x="180" y="62"/>
                    <a:pt x="180" y="62"/>
                    <a:pt x="180" y="62"/>
                  </a:cubicBezTo>
                  <a:cubicBezTo>
                    <a:pt x="180" y="63"/>
                    <a:pt x="180" y="63"/>
                    <a:pt x="180" y="63"/>
                  </a:cubicBezTo>
                  <a:cubicBezTo>
                    <a:pt x="180" y="63"/>
                    <a:pt x="180" y="63"/>
                    <a:pt x="180" y="63"/>
                  </a:cubicBezTo>
                  <a:cubicBezTo>
                    <a:pt x="180" y="63"/>
                    <a:pt x="180" y="63"/>
                    <a:pt x="180" y="63"/>
                  </a:cubicBezTo>
                  <a:cubicBezTo>
                    <a:pt x="180" y="62"/>
                    <a:pt x="180" y="62"/>
                    <a:pt x="180" y="62"/>
                  </a:cubicBezTo>
                  <a:cubicBezTo>
                    <a:pt x="179" y="62"/>
                    <a:pt x="179" y="62"/>
                    <a:pt x="179" y="62"/>
                  </a:cubicBezTo>
                  <a:cubicBezTo>
                    <a:pt x="178" y="62"/>
                    <a:pt x="178" y="62"/>
                    <a:pt x="178" y="62"/>
                  </a:cubicBezTo>
                  <a:cubicBezTo>
                    <a:pt x="178" y="62"/>
                    <a:pt x="178" y="62"/>
                    <a:pt x="178" y="62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9" y="64"/>
                    <a:pt x="179" y="64"/>
                    <a:pt x="179" y="64"/>
                  </a:cubicBezTo>
                  <a:cubicBezTo>
                    <a:pt x="178" y="64"/>
                    <a:pt x="178" y="64"/>
                    <a:pt x="178" y="64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6" y="63"/>
                    <a:pt x="176" y="63"/>
                    <a:pt x="176" y="63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7" y="62"/>
                    <a:pt x="177" y="62"/>
                    <a:pt x="177" y="62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6" y="61"/>
                    <a:pt x="176" y="61"/>
                    <a:pt x="176" y="61"/>
                  </a:cubicBezTo>
                  <a:cubicBezTo>
                    <a:pt x="176" y="61"/>
                    <a:pt x="176" y="61"/>
                    <a:pt x="176" y="61"/>
                  </a:cubicBezTo>
                  <a:cubicBezTo>
                    <a:pt x="176" y="61"/>
                    <a:pt x="176" y="61"/>
                    <a:pt x="176" y="61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62"/>
                    <a:pt x="175" y="62"/>
                    <a:pt x="175" y="62"/>
                  </a:cubicBezTo>
                  <a:cubicBezTo>
                    <a:pt x="175" y="62"/>
                    <a:pt x="175" y="62"/>
                    <a:pt x="175" y="62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4" y="61"/>
                    <a:pt x="174" y="61"/>
                    <a:pt x="174" y="61"/>
                  </a:cubicBezTo>
                  <a:cubicBezTo>
                    <a:pt x="174" y="61"/>
                    <a:pt x="174" y="61"/>
                    <a:pt x="174" y="61"/>
                  </a:cubicBezTo>
                  <a:cubicBezTo>
                    <a:pt x="174" y="61"/>
                    <a:pt x="174" y="61"/>
                    <a:pt x="174" y="61"/>
                  </a:cubicBezTo>
                  <a:cubicBezTo>
                    <a:pt x="174" y="61"/>
                    <a:pt x="174" y="61"/>
                    <a:pt x="174" y="61"/>
                  </a:cubicBezTo>
                  <a:cubicBezTo>
                    <a:pt x="174" y="60"/>
                    <a:pt x="174" y="60"/>
                    <a:pt x="174" y="60"/>
                  </a:cubicBezTo>
                  <a:cubicBezTo>
                    <a:pt x="173" y="60"/>
                    <a:pt x="173" y="60"/>
                    <a:pt x="173" y="60"/>
                  </a:cubicBezTo>
                  <a:cubicBezTo>
                    <a:pt x="173" y="61"/>
                    <a:pt x="173" y="61"/>
                    <a:pt x="173" y="61"/>
                  </a:cubicBezTo>
                  <a:cubicBezTo>
                    <a:pt x="173" y="61"/>
                    <a:pt x="173" y="61"/>
                    <a:pt x="173" y="61"/>
                  </a:cubicBezTo>
                  <a:cubicBezTo>
                    <a:pt x="172" y="62"/>
                    <a:pt x="172" y="62"/>
                    <a:pt x="172" y="62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2" y="61"/>
                    <a:pt x="172" y="61"/>
                    <a:pt x="172" y="61"/>
                  </a:cubicBezTo>
                  <a:cubicBezTo>
                    <a:pt x="172" y="60"/>
                    <a:pt x="172" y="60"/>
                    <a:pt x="172" y="60"/>
                  </a:cubicBezTo>
                  <a:cubicBezTo>
                    <a:pt x="173" y="59"/>
                    <a:pt x="173" y="59"/>
                    <a:pt x="173" y="59"/>
                  </a:cubicBezTo>
                  <a:cubicBezTo>
                    <a:pt x="172" y="59"/>
                    <a:pt x="172" y="59"/>
                    <a:pt x="172" y="59"/>
                  </a:cubicBezTo>
                  <a:cubicBezTo>
                    <a:pt x="172" y="59"/>
                    <a:pt x="172" y="59"/>
                    <a:pt x="172" y="59"/>
                  </a:cubicBezTo>
                  <a:cubicBezTo>
                    <a:pt x="172" y="59"/>
                    <a:pt x="172" y="59"/>
                    <a:pt x="172" y="59"/>
                  </a:cubicBezTo>
                  <a:cubicBezTo>
                    <a:pt x="172" y="59"/>
                    <a:pt x="172" y="59"/>
                    <a:pt x="172" y="59"/>
                  </a:cubicBezTo>
                  <a:cubicBezTo>
                    <a:pt x="172" y="58"/>
                    <a:pt x="172" y="58"/>
                    <a:pt x="172" y="58"/>
                  </a:cubicBezTo>
                  <a:cubicBezTo>
                    <a:pt x="172" y="58"/>
                    <a:pt x="172" y="58"/>
                    <a:pt x="172" y="58"/>
                  </a:cubicBezTo>
                  <a:cubicBezTo>
                    <a:pt x="172" y="58"/>
                    <a:pt x="172" y="58"/>
                    <a:pt x="172" y="58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71" y="57"/>
                    <a:pt x="171" y="57"/>
                    <a:pt x="171" y="57"/>
                  </a:cubicBezTo>
                  <a:cubicBezTo>
                    <a:pt x="171" y="57"/>
                    <a:pt x="171" y="57"/>
                    <a:pt x="171" y="57"/>
                  </a:cubicBezTo>
                  <a:cubicBezTo>
                    <a:pt x="171" y="57"/>
                    <a:pt x="171" y="57"/>
                    <a:pt x="171" y="57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9" y="57"/>
                    <a:pt x="169" y="57"/>
                    <a:pt x="169" y="57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1" y="57"/>
                    <a:pt x="171" y="57"/>
                    <a:pt x="171" y="57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70" y="54"/>
                    <a:pt x="170" y="54"/>
                    <a:pt x="170" y="54"/>
                  </a:cubicBezTo>
                  <a:cubicBezTo>
                    <a:pt x="170" y="54"/>
                    <a:pt x="170" y="54"/>
                    <a:pt x="170" y="54"/>
                  </a:cubicBezTo>
                  <a:cubicBezTo>
                    <a:pt x="171" y="55"/>
                    <a:pt x="171" y="55"/>
                    <a:pt x="171" y="55"/>
                  </a:cubicBezTo>
                  <a:cubicBezTo>
                    <a:pt x="171" y="55"/>
                    <a:pt x="171" y="55"/>
                    <a:pt x="171" y="55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73" y="56"/>
                    <a:pt x="173" y="56"/>
                    <a:pt x="173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5" y="55"/>
                    <a:pt x="175" y="55"/>
                    <a:pt x="175" y="55"/>
                  </a:cubicBezTo>
                  <a:cubicBezTo>
                    <a:pt x="173" y="54"/>
                    <a:pt x="173" y="54"/>
                    <a:pt x="173" y="54"/>
                  </a:cubicBezTo>
                  <a:cubicBezTo>
                    <a:pt x="173" y="54"/>
                    <a:pt x="173" y="54"/>
                    <a:pt x="173" y="54"/>
                  </a:cubicBezTo>
                  <a:cubicBezTo>
                    <a:pt x="173" y="54"/>
                    <a:pt x="173" y="54"/>
                    <a:pt x="173" y="54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71" y="52"/>
                    <a:pt x="171" y="52"/>
                    <a:pt x="171" y="52"/>
                  </a:cubicBezTo>
                  <a:cubicBezTo>
                    <a:pt x="172" y="52"/>
                    <a:pt x="172" y="52"/>
                    <a:pt x="172" y="52"/>
                  </a:cubicBezTo>
                  <a:cubicBezTo>
                    <a:pt x="172" y="52"/>
                    <a:pt x="172" y="52"/>
                    <a:pt x="172" y="52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3" y="53"/>
                    <a:pt x="173" y="53"/>
                    <a:pt x="173" y="53"/>
                  </a:cubicBezTo>
                  <a:cubicBezTo>
                    <a:pt x="174" y="53"/>
                    <a:pt x="174" y="53"/>
                    <a:pt x="174" y="53"/>
                  </a:cubicBezTo>
                  <a:cubicBezTo>
                    <a:pt x="173" y="52"/>
                    <a:pt x="173" y="52"/>
                    <a:pt x="173" y="52"/>
                  </a:cubicBezTo>
                  <a:cubicBezTo>
                    <a:pt x="173" y="51"/>
                    <a:pt x="173" y="51"/>
                    <a:pt x="173" y="51"/>
                  </a:cubicBezTo>
                  <a:cubicBezTo>
                    <a:pt x="172" y="51"/>
                    <a:pt x="172" y="51"/>
                    <a:pt x="172" y="51"/>
                  </a:cubicBezTo>
                  <a:cubicBezTo>
                    <a:pt x="172" y="51"/>
                    <a:pt x="172" y="51"/>
                    <a:pt x="172" y="51"/>
                  </a:cubicBezTo>
                  <a:cubicBezTo>
                    <a:pt x="171" y="51"/>
                    <a:pt x="171" y="51"/>
                    <a:pt x="171" y="51"/>
                  </a:cubicBezTo>
                  <a:cubicBezTo>
                    <a:pt x="171" y="51"/>
                    <a:pt x="171" y="51"/>
                    <a:pt x="171" y="51"/>
                  </a:cubicBezTo>
                  <a:cubicBezTo>
                    <a:pt x="170" y="51"/>
                    <a:pt x="170" y="51"/>
                    <a:pt x="170" y="51"/>
                  </a:cubicBezTo>
                  <a:cubicBezTo>
                    <a:pt x="170" y="51"/>
                    <a:pt x="170" y="51"/>
                    <a:pt x="170" y="51"/>
                  </a:cubicBezTo>
                  <a:cubicBezTo>
                    <a:pt x="169" y="51"/>
                    <a:pt x="169" y="51"/>
                    <a:pt x="169" y="51"/>
                  </a:cubicBezTo>
                  <a:cubicBezTo>
                    <a:pt x="169" y="51"/>
                    <a:pt x="169" y="51"/>
                    <a:pt x="169" y="51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7" y="52"/>
                    <a:pt x="167" y="52"/>
                    <a:pt x="167" y="52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7" y="52"/>
                    <a:pt x="167" y="52"/>
                    <a:pt x="167" y="52"/>
                  </a:cubicBezTo>
                  <a:cubicBezTo>
                    <a:pt x="167" y="52"/>
                    <a:pt x="167" y="52"/>
                    <a:pt x="167" y="52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9" y="50"/>
                    <a:pt x="169" y="50"/>
                    <a:pt x="169" y="50"/>
                  </a:cubicBezTo>
                  <a:cubicBezTo>
                    <a:pt x="169" y="50"/>
                    <a:pt x="169" y="50"/>
                    <a:pt x="169" y="50"/>
                  </a:cubicBezTo>
                  <a:cubicBezTo>
                    <a:pt x="169" y="50"/>
                    <a:pt x="169" y="50"/>
                    <a:pt x="169" y="50"/>
                  </a:cubicBezTo>
                  <a:cubicBezTo>
                    <a:pt x="169" y="48"/>
                    <a:pt x="169" y="48"/>
                    <a:pt x="169" y="48"/>
                  </a:cubicBezTo>
                  <a:cubicBezTo>
                    <a:pt x="169" y="48"/>
                    <a:pt x="169" y="48"/>
                    <a:pt x="169" y="48"/>
                  </a:cubicBezTo>
                  <a:cubicBezTo>
                    <a:pt x="169" y="48"/>
                    <a:pt x="169" y="48"/>
                    <a:pt x="169" y="48"/>
                  </a:cubicBezTo>
                  <a:cubicBezTo>
                    <a:pt x="168" y="48"/>
                    <a:pt x="168" y="48"/>
                    <a:pt x="168" y="48"/>
                  </a:cubicBezTo>
                  <a:cubicBezTo>
                    <a:pt x="168" y="48"/>
                    <a:pt x="168" y="48"/>
                    <a:pt x="168" y="48"/>
                  </a:cubicBezTo>
                  <a:cubicBezTo>
                    <a:pt x="167" y="47"/>
                    <a:pt x="167" y="47"/>
                    <a:pt x="167" y="47"/>
                  </a:cubicBezTo>
                  <a:cubicBezTo>
                    <a:pt x="167" y="47"/>
                    <a:pt x="167" y="47"/>
                    <a:pt x="167" y="47"/>
                  </a:cubicBezTo>
                  <a:cubicBezTo>
                    <a:pt x="167" y="47"/>
                    <a:pt x="167" y="47"/>
                    <a:pt x="167" y="47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6" y="46"/>
                    <a:pt x="166" y="46"/>
                    <a:pt x="166" y="46"/>
                  </a:cubicBezTo>
                  <a:cubicBezTo>
                    <a:pt x="165" y="46"/>
                    <a:pt x="165" y="46"/>
                    <a:pt x="165" y="46"/>
                  </a:cubicBezTo>
                  <a:cubicBezTo>
                    <a:pt x="165" y="45"/>
                    <a:pt x="165" y="45"/>
                    <a:pt x="165" y="45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3" y="46"/>
                    <a:pt x="163" y="46"/>
                    <a:pt x="163" y="46"/>
                  </a:cubicBezTo>
                  <a:cubicBezTo>
                    <a:pt x="163" y="46"/>
                    <a:pt x="163" y="46"/>
                    <a:pt x="163" y="46"/>
                  </a:cubicBezTo>
                  <a:cubicBezTo>
                    <a:pt x="163" y="46"/>
                    <a:pt x="163" y="46"/>
                    <a:pt x="163" y="46"/>
                  </a:cubicBezTo>
                  <a:cubicBezTo>
                    <a:pt x="163" y="47"/>
                    <a:pt x="163" y="47"/>
                    <a:pt x="163" y="47"/>
                  </a:cubicBezTo>
                  <a:cubicBezTo>
                    <a:pt x="163" y="47"/>
                    <a:pt x="163" y="47"/>
                    <a:pt x="163" y="47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2" y="47"/>
                    <a:pt x="162" y="47"/>
                    <a:pt x="162" y="47"/>
                  </a:cubicBezTo>
                  <a:cubicBezTo>
                    <a:pt x="162" y="47"/>
                    <a:pt x="162" y="47"/>
                    <a:pt x="162" y="47"/>
                  </a:cubicBezTo>
                  <a:cubicBezTo>
                    <a:pt x="162" y="48"/>
                    <a:pt x="162" y="48"/>
                    <a:pt x="162" y="48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4" y="49"/>
                    <a:pt x="164" y="49"/>
                    <a:pt x="164" y="49"/>
                  </a:cubicBezTo>
                  <a:cubicBezTo>
                    <a:pt x="163" y="49"/>
                    <a:pt x="163" y="49"/>
                    <a:pt x="163" y="49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4" y="51"/>
                    <a:pt x="164" y="51"/>
                    <a:pt x="164" y="51"/>
                  </a:cubicBezTo>
                  <a:cubicBezTo>
                    <a:pt x="164" y="51"/>
                    <a:pt x="164" y="51"/>
                    <a:pt x="164" y="51"/>
                  </a:cubicBezTo>
                  <a:cubicBezTo>
                    <a:pt x="164" y="52"/>
                    <a:pt x="164" y="52"/>
                    <a:pt x="164" y="52"/>
                  </a:cubicBezTo>
                  <a:cubicBezTo>
                    <a:pt x="164" y="51"/>
                    <a:pt x="164" y="51"/>
                    <a:pt x="164" y="51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3" y="52"/>
                    <a:pt x="163" y="52"/>
                    <a:pt x="163" y="52"/>
                  </a:cubicBezTo>
                  <a:cubicBezTo>
                    <a:pt x="163" y="52"/>
                    <a:pt x="163" y="52"/>
                    <a:pt x="163" y="52"/>
                  </a:cubicBezTo>
                  <a:cubicBezTo>
                    <a:pt x="163" y="52"/>
                    <a:pt x="163" y="52"/>
                    <a:pt x="163" y="52"/>
                  </a:cubicBezTo>
                  <a:cubicBezTo>
                    <a:pt x="163" y="52"/>
                    <a:pt x="163" y="52"/>
                    <a:pt x="163" y="52"/>
                  </a:cubicBezTo>
                  <a:cubicBezTo>
                    <a:pt x="164" y="52"/>
                    <a:pt x="164" y="52"/>
                    <a:pt x="164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65" y="52"/>
                    <a:pt x="165" y="52"/>
                    <a:pt x="165" y="52"/>
                  </a:cubicBezTo>
                  <a:cubicBezTo>
                    <a:pt x="166" y="53"/>
                    <a:pt x="166" y="53"/>
                    <a:pt x="166" y="53"/>
                  </a:cubicBezTo>
                  <a:cubicBezTo>
                    <a:pt x="166" y="53"/>
                    <a:pt x="166" y="53"/>
                    <a:pt x="166" y="53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8" y="53"/>
                    <a:pt x="168" y="53"/>
                    <a:pt x="168" y="53"/>
                  </a:cubicBezTo>
                  <a:cubicBezTo>
                    <a:pt x="168" y="53"/>
                    <a:pt x="168" y="53"/>
                    <a:pt x="168" y="53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8" y="55"/>
                    <a:pt x="168" y="55"/>
                    <a:pt x="168" y="55"/>
                  </a:cubicBezTo>
                  <a:cubicBezTo>
                    <a:pt x="168" y="56"/>
                    <a:pt x="168" y="56"/>
                    <a:pt x="168" y="56"/>
                  </a:cubicBezTo>
                  <a:cubicBezTo>
                    <a:pt x="168" y="56"/>
                    <a:pt x="168" y="56"/>
                    <a:pt x="168" y="56"/>
                  </a:cubicBezTo>
                  <a:cubicBezTo>
                    <a:pt x="168" y="57"/>
                    <a:pt x="168" y="57"/>
                    <a:pt x="168" y="57"/>
                  </a:cubicBezTo>
                  <a:cubicBezTo>
                    <a:pt x="168" y="57"/>
                    <a:pt x="168" y="57"/>
                    <a:pt x="168" y="57"/>
                  </a:cubicBezTo>
                  <a:cubicBezTo>
                    <a:pt x="168" y="58"/>
                    <a:pt x="168" y="58"/>
                    <a:pt x="168" y="58"/>
                  </a:cubicBezTo>
                  <a:cubicBezTo>
                    <a:pt x="167" y="59"/>
                    <a:pt x="167" y="59"/>
                    <a:pt x="167" y="59"/>
                  </a:cubicBezTo>
                  <a:cubicBezTo>
                    <a:pt x="167" y="59"/>
                    <a:pt x="167" y="59"/>
                    <a:pt x="167" y="59"/>
                  </a:cubicBezTo>
                  <a:cubicBezTo>
                    <a:pt x="166" y="59"/>
                    <a:pt x="166" y="59"/>
                    <a:pt x="166" y="59"/>
                  </a:cubicBezTo>
                  <a:cubicBezTo>
                    <a:pt x="166" y="60"/>
                    <a:pt x="166" y="60"/>
                    <a:pt x="166" y="60"/>
                  </a:cubicBezTo>
                  <a:cubicBezTo>
                    <a:pt x="165" y="61"/>
                    <a:pt x="165" y="61"/>
                    <a:pt x="165" y="61"/>
                  </a:cubicBezTo>
                  <a:cubicBezTo>
                    <a:pt x="165" y="61"/>
                    <a:pt x="165" y="61"/>
                    <a:pt x="165" y="61"/>
                  </a:cubicBezTo>
                  <a:cubicBezTo>
                    <a:pt x="165" y="61"/>
                    <a:pt x="165" y="61"/>
                    <a:pt x="165" y="61"/>
                  </a:cubicBezTo>
                  <a:cubicBezTo>
                    <a:pt x="164" y="62"/>
                    <a:pt x="164" y="62"/>
                    <a:pt x="164" y="62"/>
                  </a:cubicBezTo>
                  <a:cubicBezTo>
                    <a:pt x="164" y="62"/>
                    <a:pt x="164" y="62"/>
                    <a:pt x="164" y="62"/>
                  </a:cubicBezTo>
                  <a:cubicBezTo>
                    <a:pt x="165" y="63"/>
                    <a:pt x="165" y="63"/>
                    <a:pt x="165" y="63"/>
                  </a:cubicBezTo>
                  <a:cubicBezTo>
                    <a:pt x="165" y="63"/>
                    <a:pt x="165" y="63"/>
                    <a:pt x="165" y="63"/>
                  </a:cubicBezTo>
                  <a:cubicBezTo>
                    <a:pt x="164" y="63"/>
                    <a:pt x="164" y="63"/>
                    <a:pt x="164" y="63"/>
                  </a:cubicBezTo>
                  <a:cubicBezTo>
                    <a:pt x="164" y="64"/>
                    <a:pt x="164" y="64"/>
                    <a:pt x="164" y="64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4" y="64"/>
                    <a:pt x="164" y="64"/>
                    <a:pt x="164" y="64"/>
                  </a:cubicBezTo>
                  <a:cubicBezTo>
                    <a:pt x="164" y="65"/>
                    <a:pt x="164" y="65"/>
                    <a:pt x="164" y="65"/>
                  </a:cubicBezTo>
                  <a:cubicBezTo>
                    <a:pt x="164" y="65"/>
                    <a:pt x="164" y="65"/>
                    <a:pt x="164" y="65"/>
                  </a:cubicBezTo>
                  <a:cubicBezTo>
                    <a:pt x="165" y="66"/>
                    <a:pt x="165" y="66"/>
                    <a:pt x="165" y="66"/>
                  </a:cubicBezTo>
                  <a:cubicBezTo>
                    <a:pt x="165" y="66"/>
                    <a:pt x="165" y="66"/>
                    <a:pt x="165" y="66"/>
                  </a:cubicBezTo>
                  <a:cubicBezTo>
                    <a:pt x="165" y="66"/>
                    <a:pt x="165" y="66"/>
                    <a:pt x="165" y="66"/>
                  </a:cubicBezTo>
                  <a:cubicBezTo>
                    <a:pt x="165" y="66"/>
                    <a:pt x="165" y="66"/>
                    <a:pt x="165" y="66"/>
                  </a:cubicBezTo>
                  <a:cubicBezTo>
                    <a:pt x="165" y="66"/>
                    <a:pt x="165" y="66"/>
                    <a:pt x="165" y="66"/>
                  </a:cubicBezTo>
                  <a:cubicBezTo>
                    <a:pt x="166" y="66"/>
                    <a:pt x="166" y="66"/>
                    <a:pt x="166" y="66"/>
                  </a:cubicBezTo>
                  <a:cubicBezTo>
                    <a:pt x="166" y="66"/>
                    <a:pt x="166" y="66"/>
                    <a:pt x="166" y="66"/>
                  </a:cubicBezTo>
                  <a:cubicBezTo>
                    <a:pt x="166" y="66"/>
                    <a:pt x="166" y="66"/>
                    <a:pt x="166" y="66"/>
                  </a:cubicBezTo>
                  <a:cubicBezTo>
                    <a:pt x="167" y="65"/>
                    <a:pt x="167" y="65"/>
                    <a:pt x="167" y="65"/>
                  </a:cubicBezTo>
                  <a:cubicBezTo>
                    <a:pt x="167" y="65"/>
                    <a:pt x="167" y="65"/>
                    <a:pt x="167" y="65"/>
                  </a:cubicBezTo>
                  <a:cubicBezTo>
                    <a:pt x="167" y="66"/>
                    <a:pt x="167" y="66"/>
                    <a:pt x="167" y="66"/>
                  </a:cubicBezTo>
                  <a:cubicBezTo>
                    <a:pt x="166" y="66"/>
                    <a:pt x="166" y="66"/>
                    <a:pt x="166" y="66"/>
                  </a:cubicBezTo>
                  <a:cubicBezTo>
                    <a:pt x="166" y="66"/>
                    <a:pt x="166" y="66"/>
                    <a:pt x="166" y="66"/>
                  </a:cubicBezTo>
                  <a:cubicBezTo>
                    <a:pt x="166" y="67"/>
                    <a:pt x="166" y="67"/>
                    <a:pt x="166" y="67"/>
                  </a:cubicBezTo>
                  <a:cubicBezTo>
                    <a:pt x="166" y="67"/>
                    <a:pt x="166" y="67"/>
                    <a:pt x="166" y="67"/>
                  </a:cubicBezTo>
                  <a:cubicBezTo>
                    <a:pt x="167" y="68"/>
                    <a:pt x="167" y="68"/>
                    <a:pt x="167" y="68"/>
                  </a:cubicBezTo>
                  <a:cubicBezTo>
                    <a:pt x="167" y="68"/>
                    <a:pt x="167" y="68"/>
                    <a:pt x="167" y="68"/>
                  </a:cubicBezTo>
                  <a:cubicBezTo>
                    <a:pt x="167" y="68"/>
                    <a:pt x="167" y="68"/>
                    <a:pt x="167" y="68"/>
                  </a:cubicBezTo>
                  <a:cubicBezTo>
                    <a:pt x="168" y="68"/>
                    <a:pt x="168" y="68"/>
                    <a:pt x="168" y="68"/>
                  </a:cubicBezTo>
                  <a:cubicBezTo>
                    <a:pt x="169" y="68"/>
                    <a:pt x="169" y="68"/>
                    <a:pt x="169" y="68"/>
                  </a:cubicBezTo>
                  <a:cubicBezTo>
                    <a:pt x="169" y="67"/>
                    <a:pt x="169" y="67"/>
                    <a:pt x="169" y="67"/>
                  </a:cubicBezTo>
                  <a:cubicBezTo>
                    <a:pt x="169" y="67"/>
                    <a:pt x="169" y="67"/>
                    <a:pt x="169" y="67"/>
                  </a:cubicBezTo>
                  <a:cubicBezTo>
                    <a:pt x="170" y="67"/>
                    <a:pt x="170" y="67"/>
                    <a:pt x="170" y="67"/>
                  </a:cubicBezTo>
                  <a:cubicBezTo>
                    <a:pt x="170" y="66"/>
                    <a:pt x="170" y="66"/>
                    <a:pt x="170" y="66"/>
                  </a:cubicBezTo>
                  <a:cubicBezTo>
                    <a:pt x="170" y="67"/>
                    <a:pt x="170" y="67"/>
                    <a:pt x="170" y="67"/>
                  </a:cubicBezTo>
                  <a:cubicBezTo>
                    <a:pt x="170" y="67"/>
                    <a:pt x="170" y="67"/>
                    <a:pt x="170" y="67"/>
                  </a:cubicBezTo>
                  <a:cubicBezTo>
                    <a:pt x="170" y="67"/>
                    <a:pt x="170" y="67"/>
                    <a:pt x="170" y="67"/>
                  </a:cubicBezTo>
                  <a:cubicBezTo>
                    <a:pt x="170" y="67"/>
                    <a:pt x="170" y="67"/>
                    <a:pt x="170" y="67"/>
                  </a:cubicBezTo>
                  <a:cubicBezTo>
                    <a:pt x="170" y="66"/>
                    <a:pt x="170" y="66"/>
                    <a:pt x="170" y="66"/>
                  </a:cubicBezTo>
                  <a:cubicBezTo>
                    <a:pt x="171" y="66"/>
                    <a:pt x="171" y="66"/>
                    <a:pt x="171" y="66"/>
                  </a:cubicBezTo>
                  <a:cubicBezTo>
                    <a:pt x="171" y="66"/>
                    <a:pt x="171" y="66"/>
                    <a:pt x="171" y="66"/>
                  </a:cubicBezTo>
                  <a:cubicBezTo>
                    <a:pt x="171" y="67"/>
                    <a:pt x="171" y="67"/>
                    <a:pt x="171" y="6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1" y="69"/>
                    <a:pt x="171" y="69"/>
                    <a:pt x="171" y="69"/>
                  </a:cubicBezTo>
                  <a:cubicBezTo>
                    <a:pt x="171" y="69"/>
                    <a:pt x="171" y="69"/>
                    <a:pt x="171" y="69"/>
                  </a:cubicBezTo>
                  <a:cubicBezTo>
                    <a:pt x="171" y="70"/>
                    <a:pt x="171" y="70"/>
                    <a:pt x="171" y="70"/>
                  </a:cubicBezTo>
                  <a:cubicBezTo>
                    <a:pt x="172" y="70"/>
                    <a:pt x="172" y="70"/>
                    <a:pt x="172" y="70"/>
                  </a:cubicBezTo>
                  <a:cubicBezTo>
                    <a:pt x="172" y="69"/>
                    <a:pt x="172" y="69"/>
                    <a:pt x="172" y="69"/>
                  </a:cubicBezTo>
                  <a:cubicBezTo>
                    <a:pt x="173" y="69"/>
                    <a:pt x="173" y="69"/>
                    <a:pt x="173" y="69"/>
                  </a:cubicBezTo>
                  <a:cubicBezTo>
                    <a:pt x="173" y="70"/>
                    <a:pt x="173" y="70"/>
                    <a:pt x="173" y="70"/>
                  </a:cubicBezTo>
                  <a:cubicBezTo>
                    <a:pt x="173" y="70"/>
                    <a:pt x="173" y="70"/>
                    <a:pt x="173" y="70"/>
                  </a:cubicBezTo>
                  <a:cubicBezTo>
                    <a:pt x="173" y="70"/>
                    <a:pt x="173" y="70"/>
                    <a:pt x="173" y="70"/>
                  </a:cubicBezTo>
                  <a:cubicBezTo>
                    <a:pt x="174" y="70"/>
                    <a:pt x="174" y="70"/>
                    <a:pt x="174" y="70"/>
                  </a:cubicBezTo>
                  <a:cubicBezTo>
                    <a:pt x="174" y="70"/>
                    <a:pt x="174" y="70"/>
                    <a:pt x="174" y="70"/>
                  </a:cubicBezTo>
                  <a:cubicBezTo>
                    <a:pt x="174" y="70"/>
                    <a:pt x="174" y="70"/>
                    <a:pt x="174" y="70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69"/>
                    <a:pt x="174" y="69"/>
                    <a:pt x="174" y="69"/>
                  </a:cubicBezTo>
                  <a:cubicBezTo>
                    <a:pt x="174" y="70"/>
                    <a:pt x="174" y="70"/>
                    <a:pt x="174" y="70"/>
                  </a:cubicBezTo>
                  <a:cubicBezTo>
                    <a:pt x="174" y="70"/>
                    <a:pt x="174" y="70"/>
                    <a:pt x="174" y="70"/>
                  </a:cubicBezTo>
                  <a:cubicBezTo>
                    <a:pt x="175" y="70"/>
                    <a:pt x="175" y="70"/>
                    <a:pt x="175" y="70"/>
                  </a:cubicBezTo>
                  <a:cubicBezTo>
                    <a:pt x="175" y="70"/>
                    <a:pt x="175" y="70"/>
                    <a:pt x="175" y="70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5" y="69"/>
                    <a:pt x="175" y="69"/>
                    <a:pt x="175" y="69"/>
                  </a:cubicBezTo>
                  <a:cubicBezTo>
                    <a:pt x="175" y="70"/>
                    <a:pt x="175" y="70"/>
                    <a:pt x="175" y="70"/>
                  </a:cubicBezTo>
                  <a:cubicBezTo>
                    <a:pt x="175" y="70"/>
                    <a:pt x="175" y="70"/>
                    <a:pt x="175" y="70"/>
                  </a:cubicBezTo>
                  <a:cubicBezTo>
                    <a:pt x="175" y="70"/>
                    <a:pt x="175" y="70"/>
                    <a:pt x="175" y="70"/>
                  </a:cubicBezTo>
                  <a:cubicBezTo>
                    <a:pt x="176" y="70"/>
                    <a:pt x="176" y="70"/>
                    <a:pt x="176" y="70"/>
                  </a:cubicBezTo>
                  <a:cubicBezTo>
                    <a:pt x="176" y="70"/>
                    <a:pt x="176" y="70"/>
                    <a:pt x="176" y="70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7" y="70"/>
                    <a:pt x="177" y="70"/>
                    <a:pt x="177" y="70"/>
                  </a:cubicBezTo>
                  <a:cubicBezTo>
                    <a:pt x="178" y="69"/>
                    <a:pt x="178" y="69"/>
                    <a:pt x="178" y="69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78" y="71"/>
                    <a:pt x="178" y="71"/>
                    <a:pt x="178" y="71"/>
                  </a:cubicBezTo>
                  <a:cubicBezTo>
                    <a:pt x="178" y="71"/>
                    <a:pt x="178" y="71"/>
                    <a:pt x="178" y="71"/>
                  </a:cubicBezTo>
                  <a:cubicBezTo>
                    <a:pt x="179" y="71"/>
                    <a:pt x="179" y="71"/>
                    <a:pt x="179" y="71"/>
                  </a:cubicBezTo>
                  <a:cubicBezTo>
                    <a:pt x="179" y="71"/>
                    <a:pt x="179" y="71"/>
                    <a:pt x="179" y="71"/>
                  </a:cubicBezTo>
                  <a:cubicBezTo>
                    <a:pt x="180" y="71"/>
                    <a:pt x="180" y="71"/>
                    <a:pt x="180" y="71"/>
                  </a:cubicBezTo>
                  <a:cubicBezTo>
                    <a:pt x="180" y="71"/>
                    <a:pt x="180" y="71"/>
                    <a:pt x="180" y="71"/>
                  </a:cubicBezTo>
                  <a:cubicBezTo>
                    <a:pt x="181" y="71"/>
                    <a:pt x="181" y="71"/>
                    <a:pt x="181" y="71"/>
                  </a:cubicBezTo>
                  <a:cubicBezTo>
                    <a:pt x="181" y="71"/>
                    <a:pt x="181" y="71"/>
                    <a:pt x="181" y="71"/>
                  </a:cubicBezTo>
                  <a:cubicBezTo>
                    <a:pt x="181" y="70"/>
                    <a:pt x="181" y="70"/>
                    <a:pt x="181" y="70"/>
                  </a:cubicBezTo>
                  <a:cubicBezTo>
                    <a:pt x="182" y="70"/>
                    <a:pt x="182" y="70"/>
                    <a:pt x="182" y="70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82" y="68"/>
                    <a:pt x="182" y="68"/>
                    <a:pt x="182" y="68"/>
                  </a:cubicBezTo>
                  <a:cubicBezTo>
                    <a:pt x="182" y="68"/>
                    <a:pt x="182" y="68"/>
                    <a:pt x="182" y="68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82" y="70"/>
                    <a:pt x="182" y="70"/>
                    <a:pt x="182" y="70"/>
                  </a:cubicBezTo>
                  <a:cubicBezTo>
                    <a:pt x="182" y="71"/>
                    <a:pt x="182" y="71"/>
                    <a:pt x="182" y="71"/>
                  </a:cubicBezTo>
                  <a:cubicBezTo>
                    <a:pt x="182" y="72"/>
                    <a:pt x="182" y="72"/>
                    <a:pt x="182" y="72"/>
                  </a:cubicBezTo>
                  <a:close/>
                  <a:moveTo>
                    <a:pt x="162" y="45"/>
                  </a:moveTo>
                  <a:cubicBezTo>
                    <a:pt x="162" y="45"/>
                    <a:pt x="162" y="45"/>
                    <a:pt x="162" y="45"/>
                  </a:cubicBezTo>
                  <a:cubicBezTo>
                    <a:pt x="162" y="45"/>
                    <a:pt x="162" y="45"/>
                    <a:pt x="162" y="45"/>
                  </a:cubicBezTo>
                  <a:cubicBezTo>
                    <a:pt x="162" y="45"/>
                    <a:pt x="162" y="45"/>
                    <a:pt x="162" y="45"/>
                  </a:cubicBezTo>
                  <a:cubicBezTo>
                    <a:pt x="162" y="45"/>
                    <a:pt x="162" y="45"/>
                    <a:pt x="162" y="45"/>
                  </a:cubicBezTo>
                  <a:cubicBezTo>
                    <a:pt x="162" y="45"/>
                    <a:pt x="162" y="45"/>
                    <a:pt x="162" y="45"/>
                  </a:cubicBezTo>
                  <a:close/>
                  <a:moveTo>
                    <a:pt x="161" y="49"/>
                  </a:moveTo>
                  <a:cubicBezTo>
                    <a:pt x="161" y="48"/>
                    <a:pt x="161" y="48"/>
                    <a:pt x="161" y="48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9"/>
                    <a:pt x="161" y="49"/>
                    <a:pt x="161" y="49"/>
                  </a:cubicBezTo>
                  <a:close/>
                  <a:moveTo>
                    <a:pt x="147" y="54"/>
                  </a:moveTo>
                  <a:cubicBezTo>
                    <a:pt x="147" y="54"/>
                    <a:pt x="147" y="54"/>
                    <a:pt x="147" y="54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47" y="54"/>
                    <a:pt x="147" y="54"/>
                    <a:pt x="147" y="54"/>
                  </a:cubicBezTo>
                  <a:close/>
                  <a:moveTo>
                    <a:pt x="156" y="45"/>
                  </a:moveTo>
                  <a:cubicBezTo>
                    <a:pt x="156" y="45"/>
                    <a:pt x="156" y="45"/>
                    <a:pt x="156" y="45"/>
                  </a:cubicBezTo>
                  <a:cubicBezTo>
                    <a:pt x="156" y="46"/>
                    <a:pt x="156" y="46"/>
                    <a:pt x="156" y="46"/>
                  </a:cubicBezTo>
                  <a:cubicBezTo>
                    <a:pt x="156" y="46"/>
                    <a:pt x="156" y="46"/>
                    <a:pt x="156" y="46"/>
                  </a:cubicBezTo>
                  <a:cubicBezTo>
                    <a:pt x="157" y="46"/>
                    <a:pt x="157" y="46"/>
                    <a:pt x="157" y="46"/>
                  </a:cubicBezTo>
                  <a:cubicBezTo>
                    <a:pt x="156" y="46"/>
                    <a:pt x="156" y="46"/>
                    <a:pt x="156" y="46"/>
                  </a:cubicBezTo>
                  <a:cubicBezTo>
                    <a:pt x="156" y="45"/>
                    <a:pt x="156" y="45"/>
                    <a:pt x="156" y="45"/>
                  </a:cubicBezTo>
                  <a:cubicBezTo>
                    <a:pt x="156" y="45"/>
                    <a:pt x="156" y="45"/>
                    <a:pt x="156" y="45"/>
                  </a:cubicBezTo>
                  <a:close/>
                  <a:moveTo>
                    <a:pt x="151" y="45"/>
                  </a:moveTo>
                  <a:cubicBezTo>
                    <a:pt x="151" y="46"/>
                    <a:pt x="151" y="46"/>
                    <a:pt x="151" y="46"/>
                  </a:cubicBezTo>
                  <a:cubicBezTo>
                    <a:pt x="152" y="46"/>
                    <a:pt x="152" y="46"/>
                    <a:pt x="152" y="46"/>
                  </a:cubicBezTo>
                  <a:cubicBezTo>
                    <a:pt x="152" y="46"/>
                    <a:pt x="152" y="46"/>
                    <a:pt x="152" y="46"/>
                  </a:cubicBezTo>
                  <a:cubicBezTo>
                    <a:pt x="153" y="46"/>
                    <a:pt x="153" y="46"/>
                    <a:pt x="153" y="46"/>
                  </a:cubicBezTo>
                  <a:cubicBezTo>
                    <a:pt x="153" y="46"/>
                    <a:pt x="153" y="46"/>
                    <a:pt x="153" y="46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55" y="45"/>
                    <a:pt x="155" y="45"/>
                    <a:pt x="155" y="45"/>
                  </a:cubicBezTo>
                  <a:cubicBezTo>
                    <a:pt x="155" y="45"/>
                    <a:pt x="155" y="45"/>
                    <a:pt x="155" y="45"/>
                  </a:cubicBezTo>
                  <a:cubicBezTo>
                    <a:pt x="154" y="45"/>
                    <a:pt x="154" y="45"/>
                    <a:pt x="154" y="45"/>
                  </a:cubicBezTo>
                  <a:cubicBezTo>
                    <a:pt x="153" y="45"/>
                    <a:pt x="153" y="45"/>
                    <a:pt x="153" y="45"/>
                  </a:cubicBezTo>
                  <a:cubicBezTo>
                    <a:pt x="153" y="45"/>
                    <a:pt x="153" y="45"/>
                    <a:pt x="153" y="45"/>
                  </a:cubicBezTo>
                  <a:cubicBezTo>
                    <a:pt x="153" y="45"/>
                    <a:pt x="152" y="45"/>
                    <a:pt x="152" y="45"/>
                  </a:cubicBezTo>
                  <a:cubicBezTo>
                    <a:pt x="152" y="45"/>
                    <a:pt x="152" y="45"/>
                    <a:pt x="152" y="45"/>
                  </a:cubicBezTo>
                  <a:cubicBezTo>
                    <a:pt x="151" y="45"/>
                    <a:pt x="151" y="45"/>
                    <a:pt x="151" y="45"/>
                  </a:cubicBezTo>
                  <a:close/>
                  <a:moveTo>
                    <a:pt x="147" y="47"/>
                  </a:moveTo>
                  <a:cubicBezTo>
                    <a:pt x="147" y="47"/>
                    <a:pt x="147" y="47"/>
                    <a:pt x="147" y="47"/>
                  </a:cubicBezTo>
                  <a:cubicBezTo>
                    <a:pt x="146" y="46"/>
                    <a:pt x="146" y="46"/>
                    <a:pt x="146" y="46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6" y="45"/>
                    <a:pt x="146" y="45"/>
                    <a:pt x="146" y="45"/>
                  </a:cubicBezTo>
                  <a:cubicBezTo>
                    <a:pt x="146" y="45"/>
                    <a:pt x="146" y="45"/>
                    <a:pt x="146" y="45"/>
                  </a:cubicBezTo>
                  <a:cubicBezTo>
                    <a:pt x="145" y="44"/>
                    <a:pt x="145" y="44"/>
                    <a:pt x="145" y="44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47" y="44"/>
                    <a:pt x="147" y="44"/>
                    <a:pt x="147" y="44"/>
                  </a:cubicBezTo>
                  <a:cubicBezTo>
                    <a:pt x="147" y="44"/>
                    <a:pt x="147" y="44"/>
                    <a:pt x="147" y="44"/>
                  </a:cubicBezTo>
                  <a:cubicBezTo>
                    <a:pt x="147" y="44"/>
                    <a:pt x="147" y="44"/>
                    <a:pt x="147" y="44"/>
                  </a:cubicBezTo>
                  <a:cubicBezTo>
                    <a:pt x="147" y="44"/>
                    <a:pt x="147" y="44"/>
                    <a:pt x="147" y="44"/>
                  </a:cubicBezTo>
                  <a:cubicBezTo>
                    <a:pt x="147" y="44"/>
                    <a:pt x="147" y="44"/>
                    <a:pt x="147" y="44"/>
                  </a:cubicBezTo>
                  <a:cubicBezTo>
                    <a:pt x="147" y="45"/>
                    <a:pt x="147" y="45"/>
                    <a:pt x="147" y="45"/>
                  </a:cubicBezTo>
                  <a:cubicBezTo>
                    <a:pt x="147" y="45"/>
                    <a:pt x="147" y="45"/>
                    <a:pt x="147" y="45"/>
                  </a:cubicBezTo>
                  <a:cubicBezTo>
                    <a:pt x="148" y="45"/>
                    <a:pt x="148" y="45"/>
                    <a:pt x="148" y="45"/>
                  </a:cubicBezTo>
                  <a:cubicBezTo>
                    <a:pt x="147" y="45"/>
                    <a:pt x="147" y="45"/>
                    <a:pt x="147" y="45"/>
                  </a:cubicBezTo>
                  <a:cubicBezTo>
                    <a:pt x="147" y="45"/>
                    <a:pt x="147" y="45"/>
                    <a:pt x="147" y="45"/>
                  </a:cubicBezTo>
                  <a:cubicBezTo>
                    <a:pt x="147" y="46"/>
                    <a:pt x="147" y="46"/>
                    <a:pt x="147" y="46"/>
                  </a:cubicBezTo>
                  <a:cubicBezTo>
                    <a:pt x="147" y="46"/>
                    <a:pt x="147" y="46"/>
                    <a:pt x="147" y="46"/>
                  </a:cubicBezTo>
                  <a:cubicBezTo>
                    <a:pt x="147" y="47"/>
                    <a:pt x="147" y="47"/>
                    <a:pt x="147" y="47"/>
                  </a:cubicBezTo>
                  <a:cubicBezTo>
                    <a:pt x="147" y="47"/>
                    <a:pt x="147" y="47"/>
                    <a:pt x="147" y="47"/>
                  </a:cubicBezTo>
                  <a:close/>
                  <a:moveTo>
                    <a:pt x="146" y="49"/>
                  </a:moveTo>
                  <a:cubicBezTo>
                    <a:pt x="147" y="49"/>
                    <a:pt x="147" y="49"/>
                    <a:pt x="147" y="49"/>
                  </a:cubicBezTo>
                  <a:cubicBezTo>
                    <a:pt x="148" y="49"/>
                    <a:pt x="148" y="49"/>
                    <a:pt x="148" y="49"/>
                  </a:cubicBezTo>
                  <a:cubicBezTo>
                    <a:pt x="148" y="48"/>
                    <a:pt x="148" y="48"/>
                    <a:pt x="148" y="48"/>
                  </a:cubicBezTo>
                  <a:cubicBezTo>
                    <a:pt x="148" y="47"/>
                    <a:pt x="148" y="47"/>
                    <a:pt x="148" y="47"/>
                  </a:cubicBezTo>
                  <a:cubicBezTo>
                    <a:pt x="147" y="47"/>
                    <a:pt x="147" y="47"/>
                    <a:pt x="147" y="47"/>
                  </a:cubicBezTo>
                  <a:cubicBezTo>
                    <a:pt x="146" y="47"/>
                    <a:pt x="146" y="47"/>
                    <a:pt x="146" y="47"/>
                  </a:cubicBezTo>
                  <a:cubicBezTo>
                    <a:pt x="146" y="47"/>
                    <a:pt x="146" y="47"/>
                    <a:pt x="146" y="47"/>
                  </a:cubicBezTo>
                  <a:cubicBezTo>
                    <a:pt x="145" y="47"/>
                    <a:pt x="145" y="47"/>
                    <a:pt x="145" y="47"/>
                  </a:cubicBezTo>
                  <a:cubicBezTo>
                    <a:pt x="145" y="47"/>
                    <a:pt x="145" y="47"/>
                    <a:pt x="145" y="47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144" y="48"/>
                    <a:pt x="144" y="48"/>
                    <a:pt x="144" y="48"/>
                  </a:cubicBezTo>
                  <a:cubicBezTo>
                    <a:pt x="144" y="48"/>
                    <a:pt x="144" y="48"/>
                    <a:pt x="144" y="48"/>
                  </a:cubicBezTo>
                  <a:cubicBezTo>
                    <a:pt x="144" y="48"/>
                    <a:pt x="144" y="48"/>
                    <a:pt x="144" y="48"/>
                  </a:cubicBezTo>
                  <a:cubicBezTo>
                    <a:pt x="144" y="48"/>
                    <a:pt x="144" y="48"/>
                    <a:pt x="144" y="48"/>
                  </a:cubicBezTo>
                  <a:cubicBezTo>
                    <a:pt x="145" y="49"/>
                    <a:pt x="145" y="49"/>
                    <a:pt x="145" y="49"/>
                  </a:cubicBezTo>
                  <a:cubicBezTo>
                    <a:pt x="145" y="49"/>
                    <a:pt x="145" y="49"/>
                    <a:pt x="145" y="49"/>
                  </a:cubicBezTo>
                  <a:cubicBezTo>
                    <a:pt x="145" y="49"/>
                    <a:pt x="145" y="49"/>
                    <a:pt x="145" y="49"/>
                  </a:cubicBezTo>
                  <a:cubicBezTo>
                    <a:pt x="146" y="49"/>
                    <a:pt x="146" y="49"/>
                    <a:pt x="146" y="49"/>
                  </a:cubicBezTo>
                  <a:close/>
                  <a:moveTo>
                    <a:pt x="144" y="50"/>
                  </a:moveTo>
                  <a:cubicBezTo>
                    <a:pt x="145" y="50"/>
                    <a:pt x="145" y="50"/>
                    <a:pt x="145" y="50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47" y="50"/>
                    <a:pt x="147" y="50"/>
                    <a:pt x="147" y="50"/>
                  </a:cubicBezTo>
                  <a:cubicBezTo>
                    <a:pt x="147" y="50"/>
                    <a:pt x="147" y="50"/>
                    <a:pt x="147" y="50"/>
                  </a:cubicBezTo>
                  <a:cubicBezTo>
                    <a:pt x="148" y="50"/>
                    <a:pt x="148" y="50"/>
                    <a:pt x="148" y="50"/>
                  </a:cubicBezTo>
                  <a:cubicBezTo>
                    <a:pt x="148" y="49"/>
                    <a:pt x="148" y="49"/>
                    <a:pt x="148" y="49"/>
                  </a:cubicBezTo>
                  <a:cubicBezTo>
                    <a:pt x="147" y="49"/>
                    <a:pt x="147" y="49"/>
                    <a:pt x="147" y="49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45" y="50"/>
                    <a:pt x="145" y="50"/>
                    <a:pt x="145" y="50"/>
                  </a:cubicBezTo>
                  <a:cubicBezTo>
                    <a:pt x="145" y="49"/>
                    <a:pt x="145" y="49"/>
                    <a:pt x="145" y="49"/>
                  </a:cubicBezTo>
                  <a:cubicBezTo>
                    <a:pt x="144" y="49"/>
                    <a:pt x="144" y="49"/>
                    <a:pt x="144" y="49"/>
                  </a:cubicBezTo>
                  <a:cubicBezTo>
                    <a:pt x="144" y="50"/>
                    <a:pt x="144" y="50"/>
                    <a:pt x="144" y="50"/>
                  </a:cubicBezTo>
                  <a:cubicBezTo>
                    <a:pt x="144" y="50"/>
                    <a:pt x="144" y="50"/>
                    <a:pt x="144" y="50"/>
                  </a:cubicBezTo>
                  <a:close/>
                  <a:moveTo>
                    <a:pt x="144" y="51"/>
                  </a:moveTo>
                  <a:cubicBezTo>
                    <a:pt x="144" y="51"/>
                    <a:pt x="144" y="51"/>
                    <a:pt x="144" y="51"/>
                  </a:cubicBezTo>
                  <a:cubicBezTo>
                    <a:pt x="145" y="51"/>
                    <a:pt x="145" y="51"/>
                    <a:pt x="145" y="51"/>
                  </a:cubicBezTo>
                  <a:cubicBezTo>
                    <a:pt x="145" y="51"/>
                    <a:pt x="145" y="51"/>
                    <a:pt x="145" y="51"/>
                  </a:cubicBezTo>
                  <a:cubicBezTo>
                    <a:pt x="147" y="50"/>
                    <a:pt x="147" y="50"/>
                    <a:pt x="147" y="50"/>
                  </a:cubicBezTo>
                  <a:cubicBezTo>
                    <a:pt x="147" y="51"/>
                    <a:pt x="147" y="51"/>
                    <a:pt x="147" y="51"/>
                  </a:cubicBezTo>
                  <a:cubicBezTo>
                    <a:pt x="147" y="50"/>
                    <a:pt x="147" y="50"/>
                    <a:pt x="147" y="50"/>
                  </a:cubicBezTo>
                  <a:cubicBezTo>
                    <a:pt x="148" y="50"/>
                    <a:pt x="148" y="50"/>
                    <a:pt x="148" y="50"/>
                  </a:cubicBezTo>
                  <a:cubicBezTo>
                    <a:pt x="148" y="51"/>
                    <a:pt x="148" y="51"/>
                    <a:pt x="148" y="51"/>
                  </a:cubicBezTo>
                  <a:cubicBezTo>
                    <a:pt x="147" y="51"/>
                    <a:pt x="147" y="51"/>
                    <a:pt x="147" y="51"/>
                  </a:cubicBezTo>
                  <a:cubicBezTo>
                    <a:pt x="147" y="51"/>
                    <a:pt x="147" y="51"/>
                    <a:pt x="147" y="51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5" y="52"/>
                    <a:pt x="145" y="52"/>
                    <a:pt x="145" y="52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44" y="51"/>
                    <a:pt x="144" y="51"/>
                    <a:pt x="144" y="51"/>
                  </a:cubicBezTo>
                  <a:close/>
                  <a:moveTo>
                    <a:pt x="130" y="34"/>
                  </a:moveTo>
                  <a:cubicBezTo>
                    <a:pt x="130" y="34"/>
                    <a:pt x="130" y="34"/>
                    <a:pt x="130" y="34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30" y="34"/>
                    <a:pt x="130" y="34"/>
                    <a:pt x="130" y="34"/>
                  </a:cubicBezTo>
                  <a:close/>
                  <a:moveTo>
                    <a:pt x="126" y="35"/>
                  </a:moveTo>
                  <a:cubicBezTo>
                    <a:pt x="127" y="35"/>
                    <a:pt x="127" y="35"/>
                    <a:pt x="127" y="35"/>
                  </a:cubicBezTo>
                  <a:cubicBezTo>
                    <a:pt x="127" y="35"/>
                    <a:pt x="127" y="35"/>
                    <a:pt x="127" y="35"/>
                  </a:cubicBezTo>
                  <a:cubicBezTo>
                    <a:pt x="128" y="36"/>
                    <a:pt x="128" y="36"/>
                    <a:pt x="128" y="36"/>
                  </a:cubicBezTo>
                  <a:cubicBezTo>
                    <a:pt x="128" y="35"/>
                    <a:pt x="128" y="35"/>
                    <a:pt x="128" y="35"/>
                  </a:cubicBezTo>
                  <a:cubicBezTo>
                    <a:pt x="129" y="36"/>
                    <a:pt x="129" y="36"/>
                    <a:pt x="129" y="36"/>
                  </a:cubicBezTo>
                  <a:cubicBezTo>
                    <a:pt x="129" y="36"/>
                    <a:pt x="129" y="36"/>
                    <a:pt x="129" y="36"/>
                  </a:cubicBezTo>
                  <a:cubicBezTo>
                    <a:pt x="129" y="36"/>
                    <a:pt x="129" y="36"/>
                    <a:pt x="129" y="36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28" y="37"/>
                    <a:pt x="128" y="37"/>
                    <a:pt x="128" y="37"/>
                  </a:cubicBezTo>
                  <a:cubicBezTo>
                    <a:pt x="128" y="37"/>
                    <a:pt x="128" y="37"/>
                    <a:pt x="128" y="37"/>
                  </a:cubicBezTo>
                  <a:cubicBezTo>
                    <a:pt x="127" y="37"/>
                    <a:pt x="127" y="37"/>
                    <a:pt x="127" y="37"/>
                  </a:cubicBezTo>
                  <a:cubicBezTo>
                    <a:pt x="127" y="36"/>
                    <a:pt x="127" y="36"/>
                    <a:pt x="127" y="36"/>
                  </a:cubicBezTo>
                  <a:cubicBezTo>
                    <a:pt x="127" y="36"/>
                    <a:pt x="127" y="36"/>
                    <a:pt x="127" y="36"/>
                  </a:cubicBezTo>
                  <a:cubicBezTo>
                    <a:pt x="126" y="36"/>
                    <a:pt x="126" y="36"/>
                    <a:pt x="126" y="36"/>
                  </a:cubicBezTo>
                  <a:cubicBezTo>
                    <a:pt x="126" y="36"/>
                    <a:pt x="126" y="35"/>
                    <a:pt x="126" y="35"/>
                  </a:cubicBezTo>
                  <a:close/>
                  <a:moveTo>
                    <a:pt x="106" y="37"/>
                  </a:moveTo>
                  <a:cubicBezTo>
                    <a:pt x="105" y="36"/>
                    <a:pt x="105" y="36"/>
                    <a:pt x="105" y="36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5" y="36"/>
                    <a:pt x="105" y="36"/>
                    <a:pt x="105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6" y="37"/>
                    <a:pt x="106" y="37"/>
                    <a:pt x="106" y="37"/>
                  </a:cubicBezTo>
                  <a:close/>
                  <a:moveTo>
                    <a:pt x="108" y="39"/>
                  </a:moveTo>
                  <a:cubicBezTo>
                    <a:pt x="108" y="39"/>
                    <a:pt x="108" y="39"/>
                    <a:pt x="108" y="39"/>
                  </a:cubicBezTo>
                  <a:cubicBezTo>
                    <a:pt x="108" y="39"/>
                    <a:pt x="108" y="39"/>
                    <a:pt x="108" y="39"/>
                  </a:cubicBezTo>
                  <a:cubicBezTo>
                    <a:pt x="108" y="40"/>
                    <a:pt x="108" y="40"/>
                    <a:pt x="108" y="40"/>
                  </a:cubicBezTo>
                  <a:cubicBezTo>
                    <a:pt x="108" y="40"/>
                    <a:pt x="108" y="39"/>
                    <a:pt x="108" y="39"/>
                  </a:cubicBezTo>
                  <a:close/>
                  <a:moveTo>
                    <a:pt x="109" y="39"/>
                  </a:moveTo>
                  <a:cubicBezTo>
                    <a:pt x="109" y="38"/>
                    <a:pt x="109" y="38"/>
                    <a:pt x="109" y="38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109" y="38"/>
                    <a:pt x="109" y="38"/>
                    <a:pt x="109" y="38"/>
                  </a:cubicBezTo>
                  <a:cubicBezTo>
                    <a:pt x="109" y="37"/>
                    <a:pt x="109" y="37"/>
                    <a:pt x="109" y="37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110" y="39"/>
                    <a:pt x="110" y="39"/>
                    <a:pt x="110" y="39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2" y="39"/>
                    <a:pt x="112" y="39"/>
                    <a:pt x="112" y="39"/>
                  </a:cubicBezTo>
                  <a:cubicBezTo>
                    <a:pt x="113" y="38"/>
                    <a:pt x="113" y="38"/>
                    <a:pt x="113" y="38"/>
                  </a:cubicBezTo>
                  <a:cubicBezTo>
                    <a:pt x="113" y="38"/>
                    <a:pt x="113" y="38"/>
                    <a:pt x="113" y="38"/>
                  </a:cubicBezTo>
                  <a:cubicBezTo>
                    <a:pt x="113" y="38"/>
                    <a:pt x="113" y="38"/>
                    <a:pt x="113" y="38"/>
                  </a:cubicBezTo>
                  <a:cubicBezTo>
                    <a:pt x="113" y="37"/>
                    <a:pt x="113" y="37"/>
                    <a:pt x="113" y="37"/>
                  </a:cubicBezTo>
                  <a:cubicBezTo>
                    <a:pt x="113" y="37"/>
                    <a:pt x="113" y="37"/>
                    <a:pt x="113" y="37"/>
                  </a:cubicBezTo>
                  <a:cubicBezTo>
                    <a:pt x="114" y="36"/>
                    <a:pt x="114" y="36"/>
                    <a:pt x="114" y="36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4" y="38"/>
                    <a:pt x="114" y="38"/>
                    <a:pt x="114" y="38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5" y="38"/>
                    <a:pt x="115" y="38"/>
                    <a:pt x="115" y="38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8" y="34"/>
                    <a:pt x="118" y="34"/>
                    <a:pt x="118" y="34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19" y="33"/>
                    <a:pt x="119" y="33"/>
                    <a:pt x="119" y="33"/>
                  </a:cubicBezTo>
                  <a:cubicBezTo>
                    <a:pt x="119" y="33"/>
                    <a:pt x="119" y="33"/>
                    <a:pt x="119" y="33"/>
                  </a:cubicBezTo>
                  <a:cubicBezTo>
                    <a:pt x="120" y="33"/>
                    <a:pt x="120" y="33"/>
                    <a:pt x="120" y="33"/>
                  </a:cubicBezTo>
                  <a:cubicBezTo>
                    <a:pt x="120" y="33"/>
                    <a:pt x="120" y="33"/>
                    <a:pt x="120" y="33"/>
                  </a:cubicBezTo>
                  <a:cubicBezTo>
                    <a:pt x="120" y="34"/>
                    <a:pt x="120" y="34"/>
                    <a:pt x="120" y="34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7" y="37"/>
                    <a:pt x="117" y="37"/>
                    <a:pt x="117" y="37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38"/>
                    <a:pt x="117" y="38"/>
                    <a:pt x="117" y="38"/>
                  </a:cubicBezTo>
                  <a:cubicBezTo>
                    <a:pt x="117" y="39"/>
                    <a:pt x="117" y="39"/>
                    <a:pt x="117" y="39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9" y="39"/>
                    <a:pt x="119" y="39"/>
                    <a:pt x="119" y="39"/>
                  </a:cubicBezTo>
                  <a:cubicBezTo>
                    <a:pt x="119" y="38"/>
                    <a:pt x="119" y="38"/>
                    <a:pt x="119" y="38"/>
                  </a:cubicBezTo>
                  <a:cubicBezTo>
                    <a:pt x="119" y="38"/>
                    <a:pt x="119" y="38"/>
                    <a:pt x="119" y="38"/>
                  </a:cubicBezTo>
                  <a:cubicBezTo>
                    <a:pt x="119" y="37"/>
                    <a:pt x="119" y="37"/>
                    <a:pt x="119" y="37"/>
                  </a:cubicBezTo>
                  <a:cubicBezTo>
                    <a:pt x="120" y="37"/>
                    <a:pt x="120" y="37"/>
                    <a:pt x="120" y="37"/>
                  </a:cubicBezTo>
                  <a:cubicBezTo>
                    <a:pt x="120" y="37"/>
                    <a:pt x="120" y="37"/>
                    <a:pt x="120" y="37"/>
                  </a:cubicBezTo>
                  <a:cubicBezTo>
                    <a:pt x="120" y="37"/>
                    <a:pt x="120" y="37"/>
                    <a:pt x="120" y="37"/>
                  </a:cubicBezTo>
                  <a:cubicBezTo>
                    <a:pt x="121" y="36"/>
                    <a:pt x="121" y="36"/>
                    <a:pt x="121" y="36"/>
                  </a:cubicBezTo>
                  <a:cubicBezTo>
                    <a:pt x="121" y="37"/>
                    <a:pt x="121" y="37"/>
                    <a:pt x="121" y="37"/>
                  </a:cubicBezTo>
                  <a:cubicBezTo>
                    <a:pt x="122" y="37"/>
                    <a:pt x="122" y="37"/>
                    <a:pt x="122" y="37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3" y="36"/>
                    <a:pt x="123" y="36"/>
                    <a:pt x="123" y="36"/>
                  </a:cubicBezTo>
                  <a:cubicBezTo>
                    <a:pt x="123" y="36"/>
                    <a:pt x="123" y="36"/>
                    <a:pt x="123" y="36"/>
                  </a:cubicBezTo>
                  <a:cubicBezTo>
                    <a:pt x="123" y="35"/>
                    <a:pt x="123" y="35"/>
                    <a:pt x="123" y="35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4" y="33"/>
                    <a:pt x="124" y="33"/>
                    <a:pt x="124" y="33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5" y="34"/>
                    <a:pt x="125" y="34"/>
                    <a:pt x="125" y="34"/>
                  </a:cubicBezTo>
                  <a:cubicBezTo>
                    <a:pt x="125" y="33"/>
                    <a:pt x="125" y="33"/>
                    <a:pt x="125" y="33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25" y="32"/>
                    <a:pt x="125" y="32"/>
                    <a:pt x="125" y="32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28" y="30"/>
                    <a:pt x="128" y="30"/>
                    <a:pt x="128" y="30"/>
                  </a:cubicBezTo>
                  <a:cubicBezTo>
                    <a:pt x="127" y="29"/>
                    <a:pt x="127" y="29"/>
                    <a:pt x="127" y="29"/>
                  </a:cubicBezTo>
                  <a:cubicBezTo>
                    <a:pt x="128" y="29"/>
                    <a:pt x="128" y="29"/>
                    <a:pt x="128" y="29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7" y="28"/>
                    <a:pt x="127" y="28"/>
                    <a:pt x="127" y="28"/>
                  </a:cubicBezTo>
                  <a:cubicBezTo>
                    <a:pt x="126" y="28"/>
                    <a:pt x="126" y="28"/>
                    <a:pt x="126" y="28"/>
                  </a:cubicBezTo>
                  <a:cubicBezTo>
                    <a:pt x="126" y="29"/>
                    <a:pt x="126" y="29"/>
                    <a:pt x="126" y="29"/>
                  </a:cubicBezTo>
                  <a:cubicBezTo>
                    <a:pt x="126" y="29"/>
                    <a:pt x="126" y="29"/>
                    <a:pt x="126" y="29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30"/>
                    <a:pt x="125" y="30"/>
                    <a:pt x="125" y="30"/>
                  </a:cubicBezTo>
                  <a:cubicBezTo>
                    <a:pt x="125" y="29"/>
                    <a:pt x="125" y="29"/>
                    <a:pt x="125" y="29"/>
                  </a:cubicBezTo>
                  <a:cubicBezTo>
                    <a:pt x="125" y="29"/>
                    <a:pt x="125" y="29"/>
                    <a:pt x="125" y="29"/>
                  </a:cubicBezTo>
                  <a:cubicBezTo>
                    <a:pt x="125" y="30"/>
                    <a:pt x="125" y="30"/>
                    <a:pt x="125" y="30"/>
                  </a:cubicBezTo>
                  <a:cubicBezTo>
                    <a:pt x="125" y="30"/>
                    <a:pt x="125" y="30"/>
                    <a:pt x="125" y="30"/>
                  </a:cubicBezTo>
                  <a:cubicBezTo>
                    <a:pt x="125" y="29"/>
                    <a:pt x="125" y="29"/>
                    <a:pt x="125" y="29"/>
                  </a:cubicBezTo>
                  <a:cubicBezTo>
                    <a:pt x="124" y="29"/>
                    <a:pt x="124" y="29"/>
                    <a:pt x="124" y="29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23" y="28"/>
                    <a:pt x="123" y="28"/>
                    <a:pt x="123" y="28"/>
                  </a:cubicBezTo>
                  <a:cubicBezTo>
                    <a:pt x="123" y="28"/>
                    <a:pt x="123" y="28"/>
                    <a:pt x="123" y="28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0" y="28"/>
                    <a:pt x="120" y="28"/>
                    <a:pt x="120" y="28"/>
                  </a:cubicBezTo>
                  <a:cubicBezTo>
                    <a:pt x="120" y="28"/>
                    <a:pt x="120" y="28"/>
                    <a:pt x="120" y="28"/>
                  </a:cubicBezTo>
                  <a:cubicBezTo>
                    <a:pt x="120" y="29"/>
                    <a:pt x="120" y="29"/>
                    <a:pt x="120" y="29"/>
                  </a:cubicBezTo>
                  <a:cubicBezTo>
                    <a:pt x="119" y="29"/>
                    <a:pt x="119" y="29"/>
                    <a:pt x="119" y="29"/>
                  </a:cubicBezTo>
                  <a:cubicBezTo>
                    <a:pt x="119" y="29"/>
                    <a:pt x="119" y="29"/>
                    <a:pt x="119" y="29"/>
                  </a:cubicBezTo>
                  <a:cubicBezTo>
                    <a:pt x="119" y="29"/>
                    <a:pt x="119" y="29"/>
                    <a:pt x="119" y="29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115" y="31"/>
                    <a:pt x="115" y="31"/>
                    <a:pt x="115" y="31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2" y="32"/>
                    <a:pt x="112" y="32"/>
                    <a:pt x="112" y="32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10" y="33"/>
                    <a:pt x="110" y="33"/>
                    <a:pt x="110" y="33"/>
                  </a:cubicBezTo>
                  <a:cubicBezTo>
                    <a:pt x="109" y="33"/>
                    <a:pt x="109" y="33"/>
                    <a:pt x="109" y="33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7" y="36"/>
                    <a:pt x="107" y="36"/>
                    <a:pt x="107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6" y="36"/>
                    <a:pt x="106" y="36"/>
                    <a:pt x="106" y="36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8" y="37"/>
                    <a:pt x="108" y="37"/>
                    <a:pt x="108" y="37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9" y="39"/>
                    <a:pt x="109" y="39"/>
                    <a:pt x="109" y="39"/>
                  </a:cubicBezTo>
                  <a:close/>
                  <a:moveTo>
                    <a:pt x="165" y="71"/>
                  </a:moveTo>
                  <a:cubicBezTo>
                    <a:pt x="165" y="71"/>
                    <a:pt x="165" y="71"/>
                    <a:pt x="165" y="71"/>
                  </a:cubicBezTo>
                  <a:cubicBezTo>
                    <a:pt x="166" y="71"/>
                    <a:pt x="166" y="71"/>
                    <a:pt x="166" y="71"/>
                  </a:cubicBezTo>
                  <a:cubicBezTo>
                    <a:pt x="166" y="72"/>
                    <a:pt x="166" y="72"/>
                    <a:pt x="166" y="72"/>
                  </a:cubicBezTo>
                  <a:cubicBezTo>
                    <a:pt x="165" y="72"/>
                    <a:pt x="165" y="72"/>
                    <a:pt x="165" y="72"/>
                  </a:cubicBezTo>
                  <a:cubicBezTo>
                    <a:pt x="165" y="72"/>
                    <a:pt x="165" y="72"/>
                    <a:pt x="165" y="72"/>
                  </a:cubicBezTo>
                  <a:cubicBezTo>
                    <a:pt x="165" y="71"/>
                    <a:pt x="165" y="71"/>
                    <a:pt x="165" y="71"/>
                  </a:cubicBezTo>
                  <a:close/>
                  <a:moveTo>
                    <a:pt x="158" y="59"/>
                  </a:moveTo>
                  <a:cubicBezTo>
                    <a:pt x="158" y="58"/>
                    <a:pt x="158" y="58"/>
                    <a:pt x="158" y="58"/>
                  </a:cubicBezTo>
                  <a:cubicBezTo>
                    <a:pt x="157" y="58"/>
                    <a:pt x="157" y="58"/>
                    <a:pt x="157" y="58"/>
                  </a:cubicBezTo>
                  <a:cubicBezTo>
                    <a:pt x="157" y="59"/>
                    <a:pt x="157" y="59"/>
                    <a:pt x="157" y="59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7" y="59"/>
                    <a:pt x="157" y="59"/>
                    <a:pt x="157" y="59"/>
                  </a:cubicBezTo>
                  <a:cubicBezTo>
                    <a:pt x="157" y="59"/>
                    <a:pt x="157" y="59"/>
                    <a:pt x="157" y="59"/>
                  </a:cubicBezTo>
                  <a:cubicBezTo>
                    <a:pt x="157" y="60"/>
                    <a:pt x="157" y="60"/>
                    <a:pt x="157" y="60"/>
                  </a:cubicBezTo>
                  <a:cubicBezTo>
                    <a:pt x="157" y="60"/>
                    <a:pt x="157" y="60"/>
                    <a:pt x="157" y="60"/>
                  </a:cubicBezTo>
                  <a:cubicBezTo>
                    <a:pt x="157" y="60"/>
                    <a:pt x="157" y="60"/>
                    <a:pt x="157" y="60"/>
                  </a:cubicBezTo>
                  <a:cubicBezTo>
                    <a:pt x="156" y="60"/>
                    <a:pt x="156" y="60"/>
                    <a:pt x="156" y="60"/>
                  </a:cubicBezTo>
                  <a:cubicBezTo>
                    <a:pt x="156" y="60"/>
                    <a:pt x="156" y="60"/>
                    <a:pt x="156" y="60"/>
                  </a:cubicBezTo>
                  <a:cubicBezTo>
                    <a:pt x="155" y="60"/>
                    <a:pt x="155" y="60"/>
                    <a:pt x="155" y="60"/>
                  </a:cubicBezTo>
                  <a:cubicBezTo>
                    <a:pt x="155" y="61"/>
                    <a:pt x="155" y="61"/>
                    <a:pt x="155" y="61"/>
                  </a:cubicBezTo>
                  <a:cubicBezTo>
                    <a:pt x="155" y="61"/>
                    <a:pt x="155" y="61"/>
                    <a:pt x="155" y="61"/>
                  </a:cubicBezTo>
                  <a:cubicBezTo>
                    <a:pt x="155" y="61"/>
                    <a:pt x="155" y="61"/>
                    <a:pt x="155" y="61"/>
                  </a:cubicBezTo>
                  <a:cubicBezTo>
                    <a:pt x="155" y="61"/>
                    <a:pt x="155" y="61"/>
                    <a:pt x="155" y="61"/>
                  </a:cubicBezTo>
                  <a:cubicBezTo>
                    <a:pt x="155" y="62"/>
                    <a:pt x="155" y="62"/>
                    <a:pt x="155" y="62"/>
                  </a:cubicBezTo>
                  <a:cubicBezTo>
                    <a:pt x="155" y="62"/>
                    <a:pt x="155" y="62"/>
                    <a:pt x="155" y="62"/>
                  </a:cubicBezTo>
                  <a:cubicBezTo>
                    <a:pt x="155" y="62"/>
                    <a:pt x="155" y="62"/>
                    <a:pt x="155" y="62"/>
                  </a:cubicBezTo>
                  <a:cubicBezTo>
                    <a:pt x="156" y="62"/>
                    <a:pt x="156" y="62"/>
                    <a:pt x="156" y="62"/>
                  </a:cubicBezTo>
                  <a:cubicBezTo>
                    <a:pt x="156" y="62"/>
                    <a:pt x="156" y="62"/>
                    <a:pt x="156" y="62"/>
                  </a:cubicBezTo>
                  <a:cubicBezTo>
                    <a:pt x="155" y="62"/>
                    <a:pt x="155" y="62"/>
                    <a:pt x="155" y="62"/>
                  </a:cubicBezTo>
                  <a:cubicBezTo>
                    <a:pt x="156" y="63"/>
                    <a:pt x="156" y="63"/>
                    <a:pt x="156" y="63"/>
                  </a:cubicBezTo>
                  <a:cubicBezTo>
                    <a:pt x="156" y="63"/>
                    <a:pt x="156" y="63"/>
                    <a:pt x="156" y="63"/>
                  </a:cubicBezTo>
                  <a:cubicBezTo>
                    <a:pt x="156" y="63"/>
                    <a:pt x="156" y="63"/>
                    <a:pt x="156" y="63"/>
                  </a:cubicBezTo>
                  <a:cubicBezTo>
                    <a:pt x="156" y="63"/>
                    <a:pt x="156" y="63"/>
                    <a:pt x="156" y="63"/>
                  </a:cubicBezTo>
                  <a:cubicBezTo>
                    <a:pt x="156" y="63"/>
                    <a:pt x="156" y="63"/>
                    <a:pt x="156" y="63"/>
                  </a:cubicBezTo>
                  <a:cubicBezTo>
                    <a:pt x="157" y="63"/>
                    <a:pt x="157" y="63"/>
                    <a:pt x="157" y="63"/>
                  </a:cubicBezTo>
                  <a:cubicBezTo>
                    <a:pt x="157" y="63"/>
                    <a:pt x="157" y="63"/>
                    <a:pt x="157" y="63"/>
                  </a:cubicBezTo>
                  <a:cubicBezTo>
                    <a:pt x="157" y="63"/>
                    <a:pt x="157" y="63"/>
                    <a:pt x="157" y="63"/>
                  </a:cubicBezTo>
                  <a:cubicBezTo>
                    <a:pt x="157" y="64"/>
                    <a:pt x="157" y="64"/>
                    <a:pt x="157" y="64"/>
                  </a:cubicBezTo>
                  <a:cubicBezTo>
                    <a:pt x="157" y="64"/>
                    <a:pt x="157" y="64"/>
                    <a:pt x="157" y="6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5"/>
                    <a:pt x="158" y="65"/>
                    <a:pt x="158" y="65"/>
                  </a:cubicBezTo>
                  <a:cubicBezTo>
                    <a:pt x="159" y="65"/>
                    <a:pt x="159" y="65"/>
                    <a:pt x="159" y="65"/>
                  </a:cubicBezTo>
                  <a:cubicBezTo>
                    <a:pt x="159" y="65"/>
                    <a:pt x="159" y="65"/>
                    <a:pt x="159" y="65"/>
                  </a:cubicBezTo>
                  <a:cubicBezTo>
                    <a:pt x="160" y="65"/>
                    <a:pt x="160" y="65"/>
                    <a:pt x="160" y="65"/>
                  </a:cubicBezTo>
                  <a:cubicBezTo>
                    <a:pt x="160" y="65"/>
                    <a:pt x="160" y="65"/>
                    <a:pt x="160" y="65"/>
                  </a:cubicBezTo>
                  <a:cubicBezTo>
                    <a:pt x="160" y="65"/>
                    <a:pt x="160" y="65"/>
                    <a:pt x="160" y="65"/>
                  </a:cubicBezTo>
                  <a:cubicBezTo>
                    <a:pt x="160" y="65"/>
                    <a:pt x="160" y="65"/>
                    <a:pt x="160" y="65"/>
                  </a:cubicBezTo>
                  <a:cubicBezTo>
                    <a:pt x="160" y="64"/>
                    <a:pt x="160" y="64"/>
                    <a:pt x="160" y="64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1" y="63"/>
                    <a:pt x="161" y="63"/>
                    <a:pt x="161" y="63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62" y="61"/>
                    <a:pt x="162" y="61"/>
                    <a:pt x="162" y="61"/>
                  </a:cubicBezTo>
                  <a:cubicBezTo>
                    <a:pt x="162" y="60"/>
                    <a:pt x="162" y="60"/>
                    <a:pt x="162" y="60"/>
                  </a:cubicBezTo>
                  <a:cubicBezTo>
                    <a:pt x="162" y="60"/>
                    <a:pt x="162" y="60"/>
                    <a:pt x="162" y="60"/>
                  </a:cubicBezTo>
                  <a:cubicBezTo>
                    <a:pt x="162" y="60"/>
                    <a:pt x="162" y="60"/>
                    <a:pt x="162" y="60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1" y="58"/>
                    <a:pt x="161" y="58"/>
                    <a:pt x="161" y="58"/>
                  </a:cubicBezTo>
                  <a:cubicBezTo>
                    <a:pt x="161" y="58"/>
                    <a:pt x="161" y="58"/>
                    <a:pt x="161" y="58"/>
                  </a:cubicBezTo>
                  <a:cubicBezTo>
                    <a:pt x="160" y="57"/>
                    <a:pt x="160" y="57"/>
                    <a:pt x="160" y="57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8" y="58"/>
                    <a:pt x="158" y="58"/>
                    <a:pt x="158" y="58"/>
                  </a:cubicBezTo>
                  <a:cubicBezTo>
                    <a:pt x="158" y="58"/>
                    <a:pt x="158" y="58"/>
                    <a:pt x="158" y="58"/>
                  </a:cubicBezTo>
                  <a:cubicBezTo>
                    <a:pt x="158" y="58"/>
                    <a:pt x="158" y="58"/>
                    <a:pt x="158" y="58"/>
                  </a:cubicBezTo>
                  <a:cubicBezTo>
                    <a:pt x="158" y="59"/>
                    <a:pt x="158" y="59"/>
                    <a:pt x="158" y="59"/>
                  </a:cubicBezTo>
                  <a:cubicBezTo>
                    <a:pt x="158" y="59"/>
                    <a:pt x="158" y="59"/>
                    <a:pt x="158" y="59"/>
                  </a:cubicBezTo>
                  <a:close/>
                  <a:moveTo>
                    <a:pt x="162" y="54"/>
                  </a:moveTo>
                  <a:cubicBezTo>
                    <a:pt x="162" y="54"/>
                    <a:pt x="162" y="54"/>
                    <a:pt x="162" y="54"/>
                  </a:cubicBezTo>
                  <a:cubicBezTo>
                    <a:pt x="162" y="54"/>
                    <a:pt x="162" y="54"/>
                    <a:pt x="162" y="54"/>
                  </a:cubicBezTo>
                  <a:cubicBezTo>
                    <a:pt x="162" y="53"/>
                    <a:pt x="162" y="53"/>
                    <a:pt x="162" y="53"/>
                  </a:cubicBezTo>
                  <a:cubicBezTo>
                    <a:pt x="162" y="53"/>
                    <a:pt x="162" y="54"/>
                    <a:pt x="162" y="54"/>
                  </a:cubicBezTo>
                  <a:close/>
                  <a:moveTo>
                    <a:pt x="161" y="57"/>
                  </a:moveTo>
                  <a:cubicBezTo>
                    <a:pt x="161" y="57"/>
                    <a:pt x="161" y="57"/>
                    <a:pt x="161" y="57"/>
                  </a:cubicBezTo>
                  <a:cubicBezTo>
                    <a:pt x="161" y="56"/>
                    <a:pt x="161" y="56"/>
                    <a:pt x="161" y="56"/>
                  </a:cubicBezTo>
                  <a:cubicBezTo>
                    <a:pt x="161" y="56"/>
                    <a:pt x="161" y="56"/>
                    <a:pt x="161" y="56"/>
                  </a:cubicBezTo>
                  <a:cubicBezTo>
                    <a:pt x="161" y="56"/>
                    <a:pt x="161" y="56"/>
                    <a:pt x="161" y="56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62" y="55"/>
                    <a:pt x="162" y="55"/>
                    <a:pt x="162" y="55"/>
                  </a:cubicBezTo>
                  <a:cubicBezTo>
                    <a:pt x="162" y="56"/>
                    <a:pt x="162" y="56"/>
                    <a:pt x="162" y="56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1" y="57"/>
                    <a:pt x="161" y="57"/>
                    <a:pt x="161" y="57"/>
                  </a:cubicBezTo>
                  <a:close/>
                  <a:moveTo>
                    <a:pt x="157" y="56"/>
                  </a:moveTo>
                  <a:cubicBezTo>
                    <a:pt x="157" y="55"/>
                    <a:pt x="157" y="55"/>
                    <a:pt x="157" y="55"/>
                  </a:cubicBezTo>
                  <a:cubicBezTo>
                    <a:pt x="157" y="55"/>
                    <a:pt x="157" y="55"/>
                    <a:pt x="157" y="55"/>
                  </a:cubicBezTo>
                  <a:cubicBezTo>
                    <a:pt x="158" y="55"/>
                    <a:pt x="158" y="55"/>
                    <a:pt x="158" y="55"/>
                  </a:cubicBezTo>
                  <a:cubicBezTo>
                    <a:pt x="158" y="55"/>
                    <a:pt x="158" y="55"/>
                    <a:pt x="158" y="55"/>
                  </a:cubicBezTo>
                  <a:cubicBezTo>
                    <a:pt x="158" y="55"/>
                    <a:pt x="158" y="55"/>
                    <a:pt x="158" y="55"/>
                  </a:cubicBezTo>
                  <a:cubicBezTo>
                    <a:pt x="157" y="56"/>
                    <a:pt x="157" y="56"/>
                    <a:pt x="157" y="56"/>
                  </a:cubicBezTo>
                  <a:cubicBezTo>
                    <a:pt x="157" y="56"/>
                    <a:pt x="157" y="56"/>
                    <a:pt x="157" y="56"/>
                  </a:cubicBezTo>
                  <a:close/>
                  <a:moveTo>
                    <a:pt x="156" y="56"/>
                  </a:moveTo>
                  <a:cubicBezTo>
                    <a:pt x="156" y="56"/>
                    <a:pt x="156" y="56"/>
                    <a:pt x="156" y="56"/>
                  </a:cubicBezTo>
                  <a:cubicBezTo>
                    <a:pt x="156" y="56"/>
                    <a:pt x="156" y="56"/>
                    <a:pt x="156" y="56"/>
                  </a:cubicBezTo>
                  <a:cubicBezTo>
                    <a:pt x="157" y="56"/>
                    <a:pt x="157" y="56"/>
                    <a:pt x="157" y="56"/>
                  </a:cubicBezTo>
                  <a:cubicBezTo>
                    <a:pt x="156" y="56"/>
                    <a:pt x="156" y="56"/>
                    <a:pt x="156" y="56"/>
                  </a:cubicBezTo>
                  <a:cubicBezTo>
                    <a:pt x="156" y="56"/>
                    <a:pt x="156" y="56"/>
                    <a:pt x="156" y="56"/>
                  </a:cubicBezTo>
                  <a:close/>
                  <a:moveTo>
                    <a:pt x="157" y="58"/>
                  </a:moveTo>
                  <a:cubicBezTo>
                    <a:pt x="157" y="57"/>
                    <a:pt x="157" y="57"/>
                    <a:pt x="157" y="57"/>
                  </a:cubicBezTo>
                  <a:cubicBezTo>
                    <a:pt x="157" y="57"/>
                    <a:pt x="157" y="57"/>
                    <a:pt x="157" y="57"/>
                  </a:cubicBezTo>
                  <a:cubicBezTo>
                    <a:pt x="157" y="57"/>
                    <a:pt x="157" y="57"/>
                    <a:pt x="157" y="57"/>
                  </a:cubicBezTo>
                  <a:cubicBezTo>
                    <a:pt x="157" y="57"/>
                    <a:pt x="157" y="57"/>
                    <a:pt x="157" y="57"/>
                  </a:cubicBezTo>
                  <a:cubicBezTo>
                    <a:pt x="157" y="57"/>
                    <a:pt x="157" y="57"/>
                    <a:pt x="157" y="57"/>
                  </a:cubicBezTo>
                  <a:cubicBezTo>
                    <a:pt x="158" y="57"/>
                    <a:pt x="158" y="57"/>
                    <a:pt x="158" y="57"/>
                  </a:cubicBezTo>
                  <a:cubicBezTo>
                    <a:pt x="157" y="58"/>
                    <a:pt x="157" y="58"/>
                    <a:pt x="157" y="58"/>
                  </a:cubicBezTo>
                  <a:cubicBezTo>
                    <a:pt x="157" y="58"/>
                    <a:pt x="157" y="58"/>
                    <a:pt x="157" y="58"/>
                  </a:cubicBezTo>
                  <a:close/>
                  <a:moveTo>
                    <a:pt x="156" y="58"/>
                  </a:moveTo>
                  <a:cubicBezTo>
                    <a:pt x="155" y="58"/>
                    <a:pt x="155" y="58"/>
                    <a:pt x="155" y="58"/>
                  </a:cubicBezTo>
                  <a:cubicBezTo>
                    <a:pt x="155" y="57"/>
                    <a:pt x="155" y="57"/>
                    <a:pt x="155" y="57"/>
                  </a:cubicBezTo>
                  <a:cubicBezTo>
                    <a:pt x="156" y="57"/>
                    <a:pt x="156" y="57"/>
                    <a:pt x="156" y="57"/>
                  </a:cubicBezTo>
                  <a:cubicBezTo>
                    <a:pt x="156" y="57"/>
                    <a:pt x="156" y="57"/>
                    <a:pt x="156" y="57"/>
                  </a:cubicBezTo>
                  <a:cubicBezTo>
                    <a:pt x="156" y="57"/>
                    <a:pt x="156" y="57"/>
                    <a:pt x="156" y="57"/>
                  </a:cubicBezTo>
                  <a:cubicBezTo>
                    <a:pt x="156" y="57"/>
                    <a:pt x="156" y="57"/>
                    <a:pt x="156" y="57"/>
                  </a:cubicBezTo>
                  <a:cubicBezTo>
                    <a:pt x="157" y="57"/>
                    <a:pt x="157" y="57"/>
                    <a:pt x="157" y="57"/>
                  </a:cubicBezTo>
                  <a:cubicBezTo>
                    <a:pt x="156" y="57"/>
                    <a:pt x="156" y="57"/>
                    <a:pt x="156" y="57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56" y="58"/>
                    <a:pt x="156" y="58"/>
                    <a:pt x="156" y="58"/>
                  </a:cubicBezTo>
                  <a:cubicBezTo>
                    <a:pt x="156" y="58"/>
                    <a:pt x="156" y="58"/>
                    <a:pt x="156" y="58"/>
                  </a:cubicBezTo>
                  <a:close/>
                  <a:moveTo>
                    <a:pt x="154" y="59"/>
                  </a:moveTo>
                  <a:cubicBezTo>
                    <a:pt x="154" y="58"/>
                    <a:pt x="154" y="58"/>
                    <a:pt x="154" y="58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5" y="58"/>
                    <a:pt x="155" y="58"/>
                    <a:pt x="155" y="58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9"/>
                    <a:pt x="154" y="59"/>
                    <a:pt x="154" y="59"/>
                  </a:cubicBezTo>
                  <a:close/>
                  <a:moveTo>
                    <a:pt x="148" y="59"/>
                  </a:moveTo>
                  <a:cubicBezTo>
                    <a:pt x="148" y="59"/>
                    <a:pt x="148" y="59"/>
                    <a:pt x="148" y="59"/>
                  </a:cubicBezTo>
                  <a:cubicBezTo>
                    <a:pt x="147" y="59"/>
                    <a:pt x="147" y="59"/>
                    <a:pt x="147" y="59"/>
                  </a:cubicBezTo>
                  <a:cubicBezTo>
                    <a:pt x="147" y="59"/>
                    <a:pt x="147" y="59"/>
                    <a:pt x="147" y="59"/>
                  </a:cubicBezTo>
                  <a:cubicBezTo>
                    <a:pt x="147" y="58"/>
                    <a:pt x="147" y="58"/>
                    <a:pt x="147" y="58"/>
                  </a:cubicBezTo>
                  <a:cubicBezTo>
                    <a:pt x="147" y="58"/>
                    <a:pt x="147" y="58"/>
                    <a:pt x="147" y="58"/>
                  </a:cubicBezTo>
                  <a:cubicBezTo>
                    <a:pt x="147" y="58"/>
                    <a:pt x="147" y="58"/>
                    <a:pt x="147" y="58"/>
                  </a:cubicBezTo>
                  <a:cubicBezTo>
                    <a:pt x="147" y="57"/>
                    <a:pt x="147" y="57"/>
                    <a:pt x="147" y="57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8" y="57"/>
                    <a:pt x="148" y="57"/>
                    <a:pt x="148" y="57"/>
                  </a:cubicBezTo>
                  <a:cubicBezTo>
                    <a:pt x="147" y="56"/>
                    <a:pt x="147" y="56"/>
                    <a:pt x="147" y="56"/>
                  </a:cubicBezTo>
                  <a:cubicBezTo>
                    <a:pt x="147" y="56"/>
                    <a:pt x="147" y="56"/>
                    <a:pt x="147" y="56"/>
                  </a:cubicBezTo>
                  <a:cubicBezTo>
                    <a:pt x="147" y="56"/>
                    <a:pt x="147" y="56"/>
                    <a:pt x="147" y="56"/>
                  </a:cubicBezTo>
                  <a:cubicBezTo>
                    <a:pt x="147" y="56"/>
                    <a:pt x="147" y="56"/>
                    <a:pt x="147" y="56"/>
                  </a:cubicBezTo>
                  <a:cubicBezTo>
                    <a:pt x="148" y="56"/>
                    <a:pt x="148" y="56"/>
                    <a:pt x="148" y="56"/>
                  </a:cubicBezTo>
                  <a:cubicBezTo>
                    <a:pt x="148" y="56"/>
                    <a:pt x="148" y="56"/>
                    <a:pt x="148" y="56"/>
                  </a:cubicBezTo>
                  <a:cubicBezTo>
                    <a:pt x="148" y="56"/>
                    <a:pt x="148" y="56"/>
                    <a:pt x="148" y="56"/>
                  </a:cubicBezTo>
                  <a:cubicBezTo>
                    <a:pt x="148" y="55"/>
                    <a:pt x="148" y="55"/>
                    <a:pt x="148" y="55"/>
                  </a:cubicBezTo>
                  <a:cubicBezTo>
                    <a:pt x="149" y="56"/>
                    <a:pt x="149" y="56"/>
                    <a:pt x="149" y="56"/>
                  </a:cubicBezTo>
                  <a:cubicBezTo>
                    <a:pt x="149" y="56"/>
                    <a:pt x="149" y="56"/>
                    <a:pt x="149" y="56"/>
                  </a:cubicBezTo>
                  <a:cubicBezTo>
                    <a:pt x="150" y="56"/>
                    <a:pt x="150" y="56"/>
                    <a:pt x="150" y="56"/>
                  </a:cubicBezTo>
                  <a:cubicBezTo>
                    <a:pt x="149" y="55"/>
                    <a:pt x="149" y="55"/>
                    <a:pt x="149" y="55"/>
                  </a:cubicBezTo>
                  <a:cubicBezTo>
                    <a:pt x="149" y="55"/>
                    <a:pt x="149" y="55"/>
                    <a:pt x="149" y="55"/>
                  </a:cubicBezTo>
                  <a:cubicBezTo>
                    <a:pt x="149" y="55"/>
                    <a:pt x="149" y="55"/>
                    <a:pt x="149" y="55"/>
                  </a:cubicBezTo>
                  <a:cubicBezTo>
                    <a:pt x="150" y="55"/>
                    <a:pt x="150" y="55"/>
                    <a:pt x="150" y="55"/>
                  </a:cubicBezTo>
                  <a:cubicBezTo>
                    <a:pt x="151" y="55"/>
                    <a:pt x="151" y="55"/>
                    <a:pt x="151" y="55"/>
                  </a:cubicBezTo>
                  <a:cubicBezTo>
                    <a:pt x="151" y="55"/>
                    <a:pt x="151" y="55"/>
                    <a:pt x="151" y="55"/>
                  </a:cubicBezTo>
                  <a:cubicBezTo>
                    <a:pt x="152" y="55"/>
                    <a:pt x="152" y="55"/>
                    <a:pt x="152" y="55"/>
                  </a:cubicBezTo>
                  <a:cubicBezTo>
                    <a:pt x="152" y="55"/>
                    <a:pt x="152" y="55"/>
                    <a:pt x="152" y="55"/>
                  </a:cubicBezTo>
                  <a:cubicBezTo>
                    <a:pt x="152" y="54"/>
                    <a:pt x="152" y="54"/>
                    <a:pt x="152" y="54"/>
                  </a:cubicBezTo>
                  <a:cubicBezTo>
                    <a:pt x="150" y="54"/>
                    <a:pt x="150" y="54"/>
                    <a:pt x="150" y="54"/>
                  </a:cubicBezTo>
                  <a:cubicBezTo>
                    <a:pt x="149" y="54"/>
                    <a:pt x="149" y="54"/>
                    <a:pt x="149" y="54"/>
                  </a:cubicBezTo>
                  <a:cubicBezTo>
                    <a:pt x="149" y="54"/>
                    <a:pt x="149" y="54"/>
                    <a:pt x="149" y="54"/>
                  </a:cubicBezTo>
                  <a:cubicBezTo>
                    <a:pt x="148" y="54"/>
                    <a:pt x="148" y="54"/>
                    <a:pt x="148" y="54"/>
                  </a:cubicBezTo>
                  <a:cubicBezTo>
                    <a:pt x="147" y="53"/>
                    <a:pt x="147" y="53"/>
                    <a:pt x="147" y="53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47" y="53"/>
                    <a:pt x="147" y="53"/>
                    <a:pt x="147" y="53"/>
                  </a:cubicBezTo>
                  <a:cubicBezTo>
                    <a:pt x="146" y="53"/>
                    <a:pt x="146" y="53"/>
                    <a:pt x="146" y="53"/>
                  </a:cubicBezTo>
                  <a:cubicBezTo>
                    <a:pt x="146" y="54"/>
                    <a:pt x="146" y="54"/>
                    <a:pt x="146" y="54"/>
                  </a:cubicBezTo>
                  <a:cubicBezTo>
                    <a:pt x="146" y="53"/>
                    <a:pt x="146" y="53"/>
                    <a:pt x="146" y="53"/>
                  </a:cubicBezTo>
                  <a:cubicBezTo>
                    <a:pt x="145" y="54"/>
                    <a:pt x="145" y="54"/>
                    <a:pt x="145" y="54"/>
                  </a:cubicBezTo>
                  <a:cubicBezTo>
                    <a:pt x="145" y="53"/>
                    <a:pt x="145" y="53"/>
                    <a:pt x="145" y="53"/>
                  </a:cubicBezTo>
                  <a:cubicBezTo>
                    <a:pt x="145" y="53"/>
                    <a:pt x="145" y="53"/>
                    <a:pt x="145" y="53"/>
                  </a:cubicBezTo>
                  <a:cubicBezTo>
                    <a:pt x="145" y="53"/>
                    <a:pt x="145" y="53"/>
                    <a:pt x="145" y="53"/>
                  </a:cubicBezTo>
                  <a:cubicBezTo>
                    <a:pt x="146" y="52"/>
                    <a:pt x="146" y="52"/>
                    <a:pt x="146" y="52"/>
                  </a:cubicBezTo>
                  <a:cubicBezTo>
                    <a:pt x="146" y="53"/>
                    <a:pt x="146" y="53"/>
                    <a:pt x="146" y="53"/>
                  </a:cubicBezTo>
                  <a:cubicBezTo>
                    <a:pt x="146" y="52"/>
                    <a:pt x="146" y="52"/>
                    <a:pt x="146" y="52"/>
                  </a:cubicBezTo>
                  <a:cubicBezTo>
                    <a:pt x="146" y="52"/>
                    <a:pt x="146" y="52"/>
                    <a:pt x="146" y="52"/>
                  </a:cubicBezTo>
                  <a:cubicBezTo>
                    <a:pt x="146" y="52"/>
                    <a:pt x="146" y="52"/>
                    <a:pt x="146" y="5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48" y="51"/>
                    <a:pt x="148" y="51"/>
                    <a:pt x="148" y="51"/>
                  </a:cubicBezTo>
                  <a:cubicBezTo>
                    <a:pt x="148" y="52"/>
                    <a:pt x="148" y="52"/>
                    <a:pt x="148" y="52"/>
                  </a:cubicBezTo>
                  <a:cubicBezTo>
                    <a:pt x="148" y="52"/>
                    <a:pt x="148" y="52"/>
                    <a:pt x="148" y="52"/>
                  </a:cubicBezTo>
                  <a:cubicBezTo>
                    <a:pt x="148" y="53"/>
                    <a:pt x="148" y="53"/>
                    <a:pt x="148" y="53"/>
                  </a:cubicBezTo>
                  <a:cubicBezTo>
                    <a:pt x="148" y="53"/>
                    <a:pt x="148" y="53"/>
                    <a:pt x="148" y="53"/>
                  </a:cubicBezTo>
                  <a:cubicBezTo>
                    <a:pt x="148" y="53"/>
                    <a:pt x="148" y="53"/>
                    <a:pt x="148" y="53"/>
                  </a:cubicBezTo>
                  <a:cubicBezTo>
                    <a:pt x="148" y="52"/>
                    <a:pt x="148" y="52"/>
                    <a:pt x="148" y="52"/>
                  </a:cubicBezTo>
                  <a:cubicBezTo>
                    <a:pt x="148" y="52"/>
                    <a:pt x="148" y="52"/>
                    <a:pt x="148" y="52"/>
                  </a:cubicBezTo>
                  <a:cubicBezTo>
                    <a:pt x="148" y="51"/>
                    <a:pt x="148" y="51"/>
                    <a:pt x="148" y="51"/>
                  </a:cubicBezTo>
                  <a:cubicBezTo>
                    <a:pt x="149" y="51"/>
                    <a:pt x="149" y="51"/>
                    <a:pt x="149" y="51"/>
                  </a:cubicBezTo>
                  <a:cubicBezTo>
                    <a:pt x="149" y="51"/>
                    <a:pt x="149" y="51"/>
                    <a:pt x="149" y="51"/>
                  </a:cubicBezTo>
                  <a:cubicBezTo>
                    <a:pt x="148" y="50"/>
                    <a:pt x="148" y="50"/>
                    <a:pt x="148" y="50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49" y="50"/>
                    <a:pt x="149" y="50"/>
                    <a:pt x="149" y="50"/>
                  </a:cubicBezTo>
                  <a:cubicBezTo>
                    <a:pt x="149" y="49"/>
                    <a:pt x="149" y="49"/>
                    <a:pt x="149" y="49"/>
                  </a:cubicBezTo>
                  <a:cubicBezTo>
                    <a:pt x="150" y="49"/>
                    <a:pt x="150" y="49"/>
                    <a:pt x="150" y="49"/>
                  </a:cubicBezTo>
                  <a:cubicBezTo>
                    <a:pt x="149" y="49"/>
                    <a:pt x="149" y="49"/>
                    <a:pt x="149" y="49"/>
                  </a:cubicBezTo>
                  <a:cubicBezTo>
                    <a:pt x="149" y="49"/>
                    <a:pt x="149" y="49"/>
                    <a:pt x="149" y="49"/>
                  </a:cubicBezTo>
                  <a:cubicBezTo>
                    <a:pt x="149" y="48"/>
                    <a:pt x="149" y="48"/>
                    <a:pt x="149" y="48"/>
                  </a:cubicBezTo>
                  <a:cubicBezTo>
                    <a:pt x="149" y="48"/>
                    <a:pt x="149" y="48"/>
                    <a:pt x="149" y="48"/>
                  </a:cubicBezTo>
                  <a:cubicBezTo>
                    <a:pt x="150" y="48"/>
                    <a:pt x="150" y="48"/>
                    <a:pt x="150" y="48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51" y="47"/>
                    <a:pt x="151" y="47"/>
                    <a:pt x="151" y="47"/>
                  </a:cubicBezTo>
                  <a:cubicBezTo>
                    <a:pt x="151" y="48"/>
                    <a:pt x="151" y="48"/>
                    <a:pt x="151" y="48"/>
                  </a:cubicBezTo>
                  <a:cubicBezTo>
                    <a:pt x="151" y="48"/>
                    <a:pt x="151" y="48"/>
                    <a:pt x="151" y="48"/>
                  </a:cubicBezTo>
                  <a:cubicBezTo>
                    <a:pt x="151" y="49"/>
                    <a:pt x="151" y="49"/>
                    <a:pt x="151" y="49"/>
                  </a:cubicBezTo>
                  <a:cubicBezTo>
                    <a:pt x="151" y="49"/>
                    <a:pt x="151" y="49"/>
                    <a:pt x="151" y="49"/>
                  </a:cubicBezTo>
                  <a:cubicBezTo>
                    <a:pt x="151" y="49"/>
                    <a:pt x="151" y="49"/>
                    <a:pt x="151" y="49"/>
                  </a:cubicBezTo>
                  <a:cubicBezTo>
                    <a:pt x="151" y="50"/>
                    <a:pt x="151" y="50"/>
                    <a:pt x="151" y="50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51" y="52"/>
                    <a:pt x="151" y="52"/>
                    <a:pt x="151" y="52"/>
                  </a:cubicBezTo>
                  <a:cubicBezTo>
                    <a:pt x="151" y="52"/>
                    <a:pt x="151" y="52"/>
                    <a:pt x="151" y="52"/>
                  </a:cubicBezTo>
                  <a:cubicBezTo>
                    <a:pt x="152" y="52"/>
                    <a:pt x="152" y="52"/>
                    <a:pt x="152" y="52"/>
                  </a:cubicBezTo>
                  <a:cubicBezTo>
                    <a:pt x="152" y="52"/>
                    <a:pt x="152" y="52"/>
                    <a:pt x="152" y="52"/>
                  </a:cubicBezTo>
                  <a:cubicBezTo>
                    <a:pt x="152" y="52"/>
                    <a:pt x="152" y="52"/>
                    <a:pt x="152" y="52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3" y="51"/>
                    <a:pt x="153" y="51"/>
                    <a:pt x="153" y="51"/>
                  </a:cubicBezTo>
                  <a:cubicBezTo>
                    <a:pt x="153" y="50"/>
                    <a:pt x="153" y="50"/>
                    <a:pt x="153" y="50"/>
                  </a:cubicBezTo>
                  <a:cubicBezTo>
                    <a:pt x="152" y="50"/>
                    <a:pt x="152" y="50"/>
                    <a:pt x="152" y="50"/>
                  </a:cubicBezTo>
                  <a:cubicBezTo>
                    <a:pt x="152" y="49"/>
                    <a:pt x="152" y="49"/>
                    <a:pt x="152" y="49"/>
                  </a:cubicBezTo>
                  <a:cubicBezTo>
                    <a:pt x="152" y="49"/>
                    <a:pt x="152" y="49"/>
                    <a:pt x="152" y="49"/>
                  </a:cubicBezTo>
                  <a:cubicBezTo>
                    <a:pt x="153" y="50"/>
                    <a:pt x="153" y="50"/>
                    <a:pt x="153" y="50"/>
                  </a:cubicBezTo>
                  <a:cubicBezTo>
                    <a:pt x="153" y="49"/>
                    <a:pt x="153" y="49"/>
                    <a:pt x="153" y="49"/>
                  </a:cubicBezTo>
                  <a:cubicBezTo>
                    <a:pt x="152" y="49"/>
                    <a:pt x="152" y="49"/>
                    <a:pt x="152" y="49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7"/>
                    <a:pt x="152" y="47"/>
                    <a:pt x="152" y="47"/>
                  </a:cubicBezTo>
                  <a:cubicBezTo>
                    <a:pt x="153" y="47"/>
                    <a:pt x="153" y="47"/>
                    <a:pt x="153" y="47"/>
                  </a:cubicBezTo>
                  <a:cubicBezTo>
                    <a:pt x="153" y="46"/>
                    <a:pt x="153" y="46"/>
                    <a:pt x="153" y="46"/>
                  </a:cubicBezTo>
                  <a:cubicBezTo>
                    <a:pt x="153" y="46"/>
                    <a:pt x="153" y="46"/>
                    <a:pt x="153" y="46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54" y="46"/>
                    <a:pt x="154" y="46"/>
                    <a:pt x="155" y="46"/>
                  </a:cubicBezTo>
                  <a:cubicBezTo>
                    <a:pt x="155" y="46"/>
                    <a:pt x="155" y="46"/>
                    <a:pt x="155" y="46"/>
                  </a:cubicBezTo>
                  <a:cubicBezTo>
                    <a:pt x="155" y="46"/>
                    <a:pt x="155" y="46"/>
                    <a:pt x="155" y="46"/>
                  </a:cubicBezTo>
                  <a:cubicBezTo>
                    <a:pt x="156" y="47"/>
                    <a:pt x="156" y="47"/>
                    <a:pt x="156" y="47"/>
                  </a:cubicBezTo>
                  <a:cubicBezTo>
                    <a:pt x="156" y="46"/>
                    <a:pt x="156" y="46"/>
                    <a:pt x="156" y="46"/>
                  </a:cubicBezTo>
                  <a:cubicBezTo>
                    <a:pt x="156" y="47"/>
                    <a:pt x="156" y="47"/>
                    <a:pt x="156" y="47"/>
                  </a:cubicBezTo>
                  <a:cubicBezTo>
                    <a:pt x="156" y="48"/>
                    <a:pt x="156" y="48"/>
                    <a:pt x="156" y="48"/>
                  </a:cubicBezTo>
                  <a:cubicBezTo>
                    <a:pt x="156" y="48"/>
                    <a:pt x="156" y="48"/>
                    <a:pt x="156" y="48"/>
                  </a:cubicBezTo>
                  <a:cubicBezTo>
                    <a:pt x="156" y="49"/>
                    <a:pt x="156" y="49"/>
                    <a:pt x="156" y="49"/>
                  </a:cubicBezTo>
                  <a:cubicBezTo>
                    <a:pt x="156" y="49"/>
                    <a:pt x="156" y="49"/>
                    <a:pt x="156" y="49"/>
                  </a:cubicBezTo>
                  <a:cubicBezTo>
                    <a:pt x="156" y="48"/>
                    <a:pt x="156" y="48"/>
                    <a:pt x="156" y="48"/>
                  </a:cubicBezTo>
                  <a:cubicBezTo>
                    <a:pt x="157" y="49"/>
                    <a:pt x="157" y="49"/>
                    <a:pt x="157" y="49"/>
                  </a:cubicBezTo>
                  <a:cubicBezTo>
                    <a:pt x="157" y="48"/>
                    <a:pt x="157" y="48"/>
                    <a:pt x="157" y="48"/>
                  </a:cubicBezTo>
                  <a:cubicBezTo>
                    <a:pt x="157" y="47"/>
                    <a:pt x="157" y="47"/>
                    <a:pt x="157" y="47"/>
                  </a:cubicBezTo>
                  <a:cubicBezTo>
                    <a:pt x="157" y="47"/>
                    <a:pt x="157" y="47"/>
                    <a:pt x="157" y="47"/>
                  </a:cubicBezTo>
                  <a:cubicBezTo>
                    <a:pt x="158" y="47"/>
                    <a:pt x="158" y="47"/>
                    <a:pt x="158" y="47"/>
                  </a:cubicBezTo>
                  <a:cubicBezTo>
                    <a:pt x="158" y="47"/>
                    <a:pt x="158" y="47"/>
                    <a:pt x="158" y="47"/>
                  </a:cubicBezTo>
                  <a:cubicBezTo>
                    <a:pt x="158" y="47"/>
                    <a:pt x="158" y="47"/>
                    <a:pt x="158" y="47"/>
                  </a:cubicBezTo>
                  <a:cubicBezTo>
                    <a:pt x="158" y="46"/>
                    <a:pt x="158" y="46"/>
                    <a:pt x="158" y="46"/>
                  </a:cubicBezTo>
                  <a:cubicBezTo>
                    <a:pt x="158" y="46"/>
                    <a:pt x="158" y="46"/>
                    <a:pt x="158" y="46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58" y="47"/>
                    <a:pt x="158" y="47"/>
                    <a:pt x="158" y="47"/>
                  </a:cubicBezTo>
                  <a:cubicBezTo>
                    <a:pt x="159" y="48"/>
                    <a:pt x="159" y="48"/>
                    <a:pt x="159" y="48"/>
                  </a:cubicBezTo>
                  <a:cubicBezTo>
                    <a:pt x="158" y="48"/>
                    <a:pt x="158" y="48"/>
                    <a:pt x="158" y="48"/>
                  </a:cubicBezTo>
                  <a:cubicBezTo>
                    <a:pt x="158" y="48"/>
                    <a:pt x="158" y="48"/>
                    <a:pt x="158" y="48"/>
                  </a:cubicBezTo>
                  <a:cubicBezTo>
                    <a:pt x="158" y="48"/>
                    <a:pt x="158" y="48"/>
                    <a:pt x="158" y="48"/>
                  </a:cubicBezTo>
                  <a:cubicBezTo>
                    <a:pt x="159" y="48"/>
                    <a:pt x="159" y="48"/>
                    <a:pt x="159" y="48"/>
                  </a:cubicBezTo>
                  <a:cubicBezTo>
                    <a:pt x="159" y="49"/>
                    <a:pt x="159" y="49"/>
                    <a:pt x="159" y="49"/>
                  </a:cubicBezTo>
                  <a:cubicBezTo>
                    <a:pt x="159" y="50"/>
                    <a:pt x="159" y="50"/>
                    <a:pt x="159" y="50"/>
                  </a:cubicBezTo>
                  <a:cubicBezTo>
                    <a:pt x="158" y="50"/>
                    <a:pt x="158" y="50"/>
                    <a:pt x="158" y="50"/>
                  </a:cubicBezTo>
                  <a:cubicBezTo>
                    <a:pt x="158" y="51"/>
                    <a:pt x="158" y="51"/>
                    <a:pt x="158" y="51"/>
                  </a:cubicBezTo>
                  <a:cubicBezTo>
                    <a:pt x="158" y="51"/>
                    <a:pt x="158" y="51"/>
                    <a:pt x="158" y="51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5"/>
                    <a:pt x="155" y="55"/>
                    <a:pt x="155" y="55"/>
                  </a:cubicBezTo>
                  <a:cubicBezTo>
                    <a:pt x="155" y="55"/>
                    <a:pt x="155" y="55"/>
                    <a:pt x="155" y="55"/>
                  </a:cubicBezTo>
                  <a:cubicBezTo>
                    <a:pt x="155" y="55"/>
                    <a:pt x="155" y="55"/>
                    <a:pt x="155" y="55"/>
                  </a:cubicBezTo>
                  <a:cubicBezTo>
                    <a:pt x="155" y="55"/>
                    <a:pt x="155" y="55"/>
                    <a:pt x="155" y="55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6"/>
                    <a:pt x="155" y="56"/>
                    <a:pt x="155" y="56"/>
                  </a:cubicBezTo>
                  <a:cubicBezTo>
                    <a:pt x="155" y="57"/>
                    <a:pt x="155" y="57"/>
                    <a:pt x="155" y="57"/>
                  </a:cubicBezTo>
                  <a:cubicBezTo>
                    <a:pt x="155" y="57"/>
                    <a:pt x="155" y="57"/>
                    <a:pt x="155" y="57"/>
                  </a:cubicBezTo>
                  <a:cubicBezTo>
                    <a:pt x="155" y="57"/>
                    <a:pt x="155" y="57"/>
                    <a:pt x="155" y="57"/>
                  </a:cubicBezTo>
                  <a:cubicBezTo>
                    <a:pt x="155" y="56"/>
                    <a:pt x="155" y="56"/>
                    <a:pt x="155" y="56"/>
                  </a:cubicBezTo>
                  <a:cubicBezTo>
                    <a:pt x="154" y="56"/>
                    <a:pt x="154" y="56"/>
                    <a:pt x="154" y="56"/>
                  </a:cubicBezTo>
                  <a:cubicBezTo>
                    <a:pt x="154" y="56"/>
                    <a:pt x="154" y="56"/>
                    <a:pt x="154" y="56"/>
                  </a:cubicBezTo>
                  <a:cubicBezTo>
                    <a:pt x="154" y="57"/>
                    <a:pt x="154" y="57"/>
                    <a:pt x="154" y="57"/>
                  </a:cubicBezTo>
                  <a:cubicBezTo>
                    <a:pt x="153" y="57"/>
                    <a:pt x="153" y="57"/>
                    <a:pt x="153" y="57"/>
                  </a:cubicBezTo>
                  <a:cubicBezTo>
                    <a:pt x="153" y="57"/>
                    <a:pt x="153" y="57"/>
                    <a:pt x="153" y="57"/>
                  </a:cubicBezTo>
                  <a:cubicBezTo>
                    <a:pt x="153" y="57"/>
                    <a:pt x="153" y="57"/>
                    <a:pt x="153" y="57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9"/>
                    <a:pt x="153" y="59"/>
                    <a:pt x="153" y="59"/>
                  </a:cubicBezTo>
                  <a:cubicBezTo>
                    <a:pt x="153" y="59"/>
                    <a:pt x="153" y="59"/>
                    <a:pt x="153" y="59"/>
                  </a:cubicBezTo>
                  <a:cubicBezTo>
                    <a:pt x="153" y="59"/>
                    <a:pt x="153" y="59"/>
                    <a:pt x="153" y="59"/>
                  </a:cubicBezTo>
                  <a:cubicBezTo>
                    <a:pt x="153" y="60"/>
                    <a:pt x="153" y="60"/>
                    <a:pt x="153" y="60"/>
                  </a:cubicBezTo>
                  <a:cubicBezTo>
                    <a:pt x="152" y="59"/>
                    <a:pt x="152" y="59"/>
                    <a:pt x="152" y="59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2" y="58"/>
                    <a:pt x="152" y="58"/>
                    <a:pt x="152" y="58"/>
                  </a:cubicBezTo>
                  <a:cubicBezTo>
                    <a:pt x="152" y="59"/>
                    <a:pt x="152" y="59"/>
                    <a:pt x="152" y="59"/>
                  </a:cubicBezTo>
                  <a:cubicBezTo>
                    <a:pt x="152" y="59"/>
                    <a:pt x="152" y="59"/>
                    <a:pt x="152" y="59"/>
                  </a:cubicBezTo>
                  <a:cubicBezTo>
                    <a:pt x="152" y="60"/>
                    <a:pt x="152" y="60"/>
                    <a:pt x="152" y="60"/>
                  </a:cubicBezTo>
                  <a:cubicBezTo>
                    <a:pt x="150" y="60"/>
                    <a:pt x="150" y="60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cubicBezTo>
                    <a:pt x="150" y="59"/>
                    <a:pt x="150" y="59"/>
                    <a:pt x="150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49" y="59"/>
                    <a:pt x="149" y="59"/>
                    <a:pt x="149" y="59"/>
                  </a:cubicBezTo>
                  <a:cubicBezTo>
                    <a:pt x="148" y="59"/>
                    <a:pt x="148" y="59"/>
                    <a:pt x="148" y="59"/>
                  </a:cubicBezTo>
                  <a:cubicBezTo>
                    <a:pt x="148" y="59"/>
                    <a:pt x="148" y="59"/>
                    <a:pt x="148" y="59"/>
                  </a:cubicBezTo>
                  <a:close/>
                  <a:moveTo>
                    <a:pt x="110" y="43"/>
                  </a:moveTo>
                  <a:cubicBezTo>
                    <a:pt x="110" y="43"/>
                    <a:pt x="110" y="43"/>
                    <a:pt x="110" y="43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2" y="41"/>
                    <a:pt x="112" y="41"/>
                    <a:pt x="112" y="41"/>
                  </a:cubicBezTo>
                  <a:cubicBezTo>
                    <a:pt x="113" y="41"/>
                    <a:pt x="113" y="41"/>
                    <a:pt x="113" y="41"/>
                  </a:cubicBezTo>
                  <a:cubicBezTo>
                    <a:pt x="113" y="41"/>
                    <a:pt x="113" y="41"/>
                    <a:pt x="113" y="41"/>
                  </a:cubicBezTo>
                  <a:cubicBezTo>
                    <a:pt x="114" y="40"/>
                    <a:pt x="114" y="40"/>
                    <a:pt x="114" y="40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7" y="40"/>
                    <a:pt x="117" y="40"/>
                    <a:pt x="117" y="40"/>
                  </a:cubicBezTo>
                  <a:cubicBezTo>
                    <a:pt x="116" y="40"/>
                    <a:pt x="116" y="40"/>
                    <a:pt x="116" y="40"/>
                  </a:cubicBezTo>
                  <a:cubicBezTo>
                    <a:pt x="116" y="41"/>
                    <a:pt x="116" y="41"/>
                    <a:pt x="116" y="41"/>
                  </a:cubicBezTo>
                  <a:cubicBezTo>
                    <a:pt x="115" y="41"/>
                    <a:pt x="115" y="41"/>
                    <a:pt x="115" y="41"/>
                  </a:cubicBezTo>
                  <a:cubicBezTo>
                    <a:pt x="113" y="43"/>
                    <a:pt x="113" y="43"/>
                    <a:pt x="113" y="43"/>
                  </a:cubicBezTo>
                  <a:cubicBezTo>
                    <a:pt x="112" y="43"/>
                    <a:pt x="112" y="43"/>
                    <a:pt x="112" y="43"/>
                  </a:cubicBezTo>
                  <a:cubicBezTo>
                    <a:pt x="112" y="44"/>
                    <a:pt x="112" y="44"/>
                    <a:pt x="112" y="44"/>
                  </a:cubicBezTo>
                  <a:cubicBezTo>
                    <a:pt x="112" y="44"/>
                    <a:pt x="112" y="44"/>
                    <a:pt x="112" y="44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110" y="43"/>
                    <a:pt x="110" y="43"/>
                    <a:pt x="110" y="43"/>
                  </a:cubicBezTo>
                  <a:cubicBezTo>
                    <a:pt x="110" y="43"/>
                    <a:pt x="110" y="43"/>
                    <a:pt x="110" y="43"/>
                  </a:cubicBezTo>
                  <a:close/>
                  <a:moveTo>
                    <a:pt x="138" y="55"/>
                  </a:moveTo>
                  <a:cubicBezTo>
                    <a:pt x="138" y="55"/>
                    <a:pt x="138" y="55"/>
                    <a:pt x="138" y="55"/>
                  </a:cubicBezTo>
                  <a:cubicBezTo>
                    <a:pt x="138" y="55"/>
                    <a:pt x="138" y="55"/>
                    <a:pt x="138" y="55"/>
                  </a:cubicBezTo>
                  <a:cubicBezTo>
                    <a:pt x="139" y="55"/>
                    <a:pt x="139" y="55"/>
                    <a:pt x="139" y="55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41" y="53"/>
                    <a:pt x="141" y="53"/>
                    <a:pt x="141" y="53"/>
                  </a:cubicBezTo>
                  <a:cubicBezTo>
                    <a:pt x="141" y="54"/>
                    <a:pt x="141" y="54"/>
                    <a:pt x="141" y="54"/>
                  </a:cubicBezTo>
                  <a:cubicBezTo>
                    <a:pt x="141" y="54"/>
                    <a:pt x="141" y="54"/>
                    <a:pt x="141" y="54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39" y="56"/>
                    <a:pt x="139" y="56"/>
                    <a:pt x="139" y="56"/>
                  </a:cubicBezTo>
                  <a:cubicBezTo>
                    <a:pt x="138" y="55"/>
                    <a:pt x="138" y="55"/>
                    <a:pt x="138" y="55"/>
                  </a:cubicBezTo>
                  <a:close/>
                  <a:moveTo>
                    <a:pt x="116" y="54"/>
                  </a:moveTo>
                  <a:cubicBezTo>
                    <a:pt x="116" y="54"/>
                    <a:pt x="116" y="54"/>
                    <a:pt x="116" y="54"/>
                  </a:cubicBezTo>
                  <a:cubicBezTo>
                    <a:pt x="116" y="53"/>
                    <a:pt x="116" y="53"/>
                    <a:pt x="116" y="53"/>
                  </a:cubicBezTo>
                  <a:cubicBezTo>
                    <a:pt x="116" y="52"/>
                    <a:pt x="116" y="52"/>
                    <a:pt x="116" y="52"/>
                  </a:cubicBezTo>
                  <a:cubicBezTo>
                    <a:pt x="117" y="52"/>
                    <a:pt x="117" y="52"/>
                    <a:pt x="117" y="52"/>
                  </a:cubicBezTo>
                  <a:cubicBezTo>
                    <a:pt x="118" y="52"/>
                    <a:pt x="118" y="52"/>
                    <a:pt x="118" y="52"/>
                  </a:cubicBezTo>
                  <a:cubicBezTo>
                    <a:pt x="118" y="52"/>
                    <a:pt x="118" y="52"/>
                    <a:pt x="118" y="52"/>
                  </a:cubicBezTo>
                  <a:cubicBezTo>
                    <a:pt x="119" y="52"/>
                    <a:pt x="119" y="52"/>
                    <a:pt x="119" y="52"/>
                  </a:cubicBezTo>
                  <a:cubicBezTo>
                    <a:pt x="119" y="52"/>
                    <a:pt x="119" y="52"/>
                    <a:pt x="119" y="52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2" y="52"/>
                    <a:pt x="122" y="52"/>
                    <a:pt x="122" y="52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125" y="52"/>
                    <a:pt x="125" y="52"/>
                    <a:pt x="125" y="52"/>
                  </a:cubicBezTo>
                  <a:cubicBezTo>
                    <a:pt x="125" y="52"/>
                    <a:pt x="125" y="52"/>
                    <a:pt x="125" y="52"/>
                  </a:cubicBezTo>
                  <a:cubicBezTo>
                    <a:pt x="125" y="51"/>
                    <a:pt x="125" y="51"/>
                    <a:pt x="125" y="51"/>
                  </a:cubicBezTo>
                  <a:cubicBezTo>
                    <a:pt x="125" y="51"/>
                    <a:pt x="125" y="51"/>
                    <a:pt x="125" y="51"/>
                  </a:cubicBezTo>
                  <a:cubicBezTo>
                    <a:pt x="125" y="51"/>
                    <a:pt x="125" y="51"/>
                    <a:pt x="125" y="51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4" y="51"/>
                    <a:pt x="124" y="51"/>
                    <a:pt x="124" y="51"/>
                  </a:cubicBezTo>
                  <a:cubicBezTo>
                    <a:pt x="123" y="51"/>
                    <a:pt x="123" y="51"/>
                    <a:pt x="123" y="51"/>
                  </a:cubicBezTo>
                  <a:cubicBezTo>
                    <a:pt x="122" y="51"/>
                    <a:pt x="122" y="51"/>
                    <a:pt x="122" y="51"/>
                  </a:cubicBezTo>
                  <a:cubicBezTo>
                    <a:pt x="122" y="51"/>
                    <a:pt x="122" y="51"/>
                    <a:pt x="122" y="51"/>
                  </a:cubicBezTo>
                  <a:cubicBezTo>
                    <a:pt x="122" y="51"/>
                    <a:pt x="122" y="51"/>
                    <a:pt x="122" y="51"/>
                  </a:cubicBezTo>
                  <a:cubicBezTo>
                    <a:pt x="122" y="51"/>
                    <a:pt x="122" y="51"/>
                    <a:pt x="122" y="51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0" y="51"/>
                    <a:pt x="120" y="51"/>
                    <a:pt x="120" y="51"/>
                  </a:cubicBezTo>
                  <a:cubicBezTo>
                    <a:pt x="120" y="51"/>
                    <a:pt x="120" y="51"/>
                    <a:pt x="120" y="51"/>
                  </a:cubicBezTo>
                  <a:cubicBezTo>
                    <a:pt x="120" y="51"/>
                    <a:pt x="120" y="51"/>
                    <a:pt x="120" y="51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19" y="49"/>
                    <a:pt x="119" y="49"/>
                    <a:pt x="119" y="49"/>
                  </a:cubicBezTo>
                  <a:cubicBezTo>
                    <a:pt x="119" y="50"/>
                    <a:pt x="119" y="50"/>
                    <a:pt x="119" y="50"/>
                  </a:cubicBezTo>
                  <a:cubicBezTo>
                    <a:pt x="119" y="49"/>
                    <a:pt x="119" y="49"/>
                    <a:pt x="119" y="49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18" y="50"/>
                    <a:pt x="118" y="50"/>
                    <a:pt x="118" y="50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116" y="51"/>
                    <a:pt x="116" y="51"/>
                    <a:pt x="116" y="51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4" y="50"/>
                    <a:pt x="114" y="50"/>
                    <a:pt x="114" y="50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4" y="49"/>
                    <a:pt x="114" y="49"/>
                    <a:pt x="114" y="49"/>
                  </a:cubicBezTo>
                  <a:cubicBezTo>
                    <a:pt x="114" y="49"/>
                    <a:pt x="114" y="49"/>
                    <a:pt x="114" y="49"/>
                  </a:cubicBezTo>
                  <a:cubicBezTo>
                    <a:pt x="114" y="49"/>
                    <a:pt x="114" y="49"/>
                    <a:pt x="114" y="49"/>
                  </a:cubicBezTo>
                  <a:cubicBezTo>
                    <a:pt x="114" y="49"/>
                    <a:pt x="114" y="49"/>
                    <a:pt x="114" y="49"/>
                  </a:cubicBezTo>
                  <a:cubicBezTo>
                    <a:pt x="113" y="49"/>
                    <a:pt x="113" y="49"/>
                    <a:pt x="113" y="49"/>
                  </a:cubicBezTo>
                  <a:cubicBezTo>
                    <a:pt x="113" y="48"/>
                    <a:pt x="113" y="48"/>
                    <a:pt x="113" y="48"/>
                  </a:cubicBezTo>
                  <a:cubicBezTo>
                    <a:pt x="112" y="48"/>
                    <a:pt x="112" y="48"/>
                    <a:pt x="112" y="48"/>
                  </a:cubicBezTo>
                  <a:cubicBezTo>
                    <a:pt x="112" y="47"/>
                    <a:pt x="112" y="47"/>
                    <a:pt x="112" y="47"/>
                  </a:cubicBezTo>
                  <a:cubicBezTo>
                    <a:pt x="112" y="47"/>
                    <a:pt x="112" y="47"/>
                    <a:pt x="112" y="47"/>
                  </a:cubicBezTo>
                  <a:cubicBezTo>
                    <a:pt x="112" y="47"/>
                    <a:pt x="112" y="47"/>
                    <a:pt x="112" y="47"/>
                  </a:cubicBezTo>
                  <a:cubicBezTo>
                    <a:pt x="112" y="47"/>
                    <a:pt x="112" y="47"/>
                    <a:pt x="112" y="47"/>
                  </a:cubicBezTo>
                  <a:cubicBezTo>
                    <a:pt x="113" y="46"/>
                    <a:pt x="113" y="46"/>
                    <a:pt x="113" y="46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15" y="46"/>
                    <a:pt x="115" y="46"/>
                    <a:pt x="115" y="46"/>
                  </a:cubicBezTo>
                  <a:cubicBezTo>
                    <a:pt x="116" y="46"/>
                    <a:pt x="116" y="46"/>
                    <a:pt x="116" y="46"/>
                  </a:cubicBezTo>
                  <a:cubicBezTo>
                    <a:pt x="117" y="46"/>
                    <a:pt x="117" y="46"/>
                    <a:pt x="117" y="46"/>
                  </a:cubicBezTo>
                  <a:cubicBezTo>
                    <a:pt x="117" y="46"/>
                    <a:pt x="117" y="46"/>
                    <a:pt x="117" y="46"/>
                  </a:cubicBezTo>
                  <a:cubicBezTo>
                    <a:pt x="118" y="46"/>
                    <a:pt x="118" y="46"/>
                    <a:pt x="118" y="46"/>
                  </a:cubicBezTo>
                  <a:cubicBezTo>
                    <a:pt x="119" y="45"/>
                    <a:pt x="119" y="45"/>
                    <a:pt x="119" y="45"/>
                  </a:cubicBezTo>
                  <a:cubicBezTo>
                    <a:pt x="118" y="45"/>
                    <a:pt x="118" y="45"/>
                    <a:pt x="118" y="45"/>
                  </a:cubicBezTo>
                  <a:cubicBezTo>
                    <a:pt x="118" y="45"/>
                    <a:pt x="118" y="45"/>
                    <a:pt x="118" y="45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7" y="45"/>
                    <a:pt x="117" y="45"/>
                    <a:pt x="117" y="45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20" y="43"/>
                    <a:pt x="120" y="43"/>
                    <a:pt x="120" y="43"/>
                  </a:cubicBezTo>
                  <a:cubicBezTo>
                    <a:pt x="120" y="43"/>
                    <a:pt x="120" y="43"/>
                    <a:pt x="120" y="43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20" y="43"/>
                    <a:pt x="120" y="43"/>
                    <a:pt x="120" y="43"/>
                  </a:cubicBezTo>
                  <a:cubicBezTo>
                    <a:pt x="120" y="43"/>
                    <a:pt x="120" y="43"/>
                    <a:pt x="120" y="43"/>
                  </a:cubicBezTo>
                  <a:cubicBezTo>
                    <a:pt x="120" y="42"/>
                    <a:pt x="120" y="42"/>
                    <a:pt x="120" y="42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17" y="41"/>
                    <a:pt x="117" y="41"/>
                    <a:pt x="117" y="4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18" y="40"/>
                    <a:pt x="118" y="40"/>
                    <a:pt x="118" y="40"/>
                  </a:cubicBezTo>
                  <a:cubicBezTo>
                    <a:pt x="119" y="40"/>
                    <a:pt x="119" y="40"/>
                    <a:pt x="119" y="40"/>
                  </a:cubicBezTo>
                  <a:cubicBezTo>
                    <a:pt x="119" y="40"/>
                    <a:pt x="119" y="40"/>
                    <a:pt x="119" y="40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20" y="40"/>
                    <a:pt x="120" y="40"/>
                    <a:pt x="120" y="40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22" y="41"/>
                    <a:pt x="122" y="41"/>
                    <a:pt x="122" y="41"/>
                  </a:cubicBezTo>
                  <a:cubicBezTo>
                    <a:pt x="122" y="41"/>
                    <a:pt x="122" y="41"/>
                    <a:pt x="122" y="41"/>
                  </a:cubicBezTo>
                  <a:cubicBezTo>
                    <a:pt x="122" y="40"/>
                    <a:pt x="122" y="40"/>
                    <a:pt x="122" y="40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3" y="38"/>
                    <a:pt x="123" y="38"/>
                    <a:pt x="123" y="38"/>
                  </a:cubicBezTo>
                  <a:cubicBezTo>
                    <a:pt x="124" y="38"/>
                    <a:pt x="124" y="38"/>
                    <a:pt x="124" y="38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25" y="40"/>
                    <a:pt x="125" y="40"/>
                    <a:pt x="125" y="40"/>
                  </a:cubicBezTo>
                  <a:cubicBezTo>
                    <a:pt x="125" y="40"/>
                    <a:pt x="125" y="40"/>
                    <a:pt x="125" y="40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5" y="41"/>
                    <a:pt x="125" y="41"/>
                    <a:pt x="125" y="41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7" y="41"/>
                    <a:pt x="127" y="41"/>
                    <a:pt x="127" y="41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7" y="43"/>
                    <a:pt x="127" y="43"/>
                    <a:pt x="127" y="43"/>
                  </a:cubicBezTo>
                  <a:cubicBezTo>
                    <a:pt x="127" y="44"/>
                    <a:pt x="127" y="44"/>
                    <a:pt x="127" y="44"/>
                  </a:cubicBezTo>
                  <a:cubicBezTo>
                    <a:pt x="127" y="45"/>
                    <a:pt x="127" y="45"/>
                    <a:pt x="127" y="45"/>
                  </a:cubicBezTo>
                  <a:cubicBezTo>
                    <a:pt x="127" y="46"/>
                    <a:pt x="127" y="46"/>
                    <a:pt x="127" y="46"/>
                  </a:cubicBezTo>
                  <a:cubicBezTo>
                    <a:pt x="126" y="45"/>
                    <a:pt x="126" y="45"/>
                    <a:pt x="126" y="45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7" y="46"/>
                    <a:pt x="127" y="46"/>
                    <a:pt x="127" y="46"/>
                  </a:cubicBezTo>
                  <a:cubicBezTo>
                    <a:pt x="127" y="46"/>
                    <a:pt x="127" y="46"/>
                    <a:pt x="127" y="46"/>
                  </a:cubicBezTo>
                  <a:cubicBezTo>
                    <a:pt x="127" y="47"/>
                    <a:pt x="127" y="47"/>
                    <a:pt x="127" y="47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27" y="49"/>
                    <a:pt x="127" y="49"/>
                    <a:pt x="127" y="49"/>
                  </a:cubicBezTo>
                  <a:cubicBezTo>
                    <a:pt x="127" y="49"/>
                    <a:pt x="127" y="49"/>
                    <a:pt x="127" y="49"/>
                  </a:cubicBezTo>
                  <a:cubicBezTo>
                    <a:pt x="128" y="49"/>
                    <a:pt x="128" y="49"/>
                    <a:pt x="128" y="49"/>
                  </a:cubicBezTo>
                  <a:cubicBezTo>
                    <a:pt x="128" y="48"/>
                    <a:pt x="128" y="48"/>
                    <a:pt x="128" y="48"/>
                  </a:cubicBezTo>
                  <a:cubicBezTo>
                    <a:pt x="128" y="49"/>
                    <a:pt x="128" y="49"/>
                    <a:pt x="128" y="49"/>
                  </a:cubicBezTo>
                  <a:cubicBezTo>
                    <a:pt x="128" y="49"/>
                    <a:pt x="128" y="49"/>
                    <a:pt x="128" y="49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0" y="49"/>
                    <a:pt x="130" y="49"/>
                    <a:pt x="130" y="49"/>
                  </a:cubicBezTo>
                  <a:cubicBezTo>
                    <a:pt x="131" y="50"/>
                    <a:pt x="131" y="50"/>
                    <a:pt x="131" y="50"/>
                  </a:cubicBezTo>
                  <a:cubicBezTo>
                    <a:pt x="131" y="50"/>
                    <a:pt x="131" y="50"/>
                    <a:pt x="131" y="50"/>
                  </a:cubicBezTo>
                  <a:cubicBezTo>
                    <a:pt x="131" y="49"/>
                    <a:pt x="131" y="49"/>
                    <a:pt x="131" y="49"/>
                  </a:cubicBezTo>
                  <a:cubicBezTo>
                    <a:pt x="131" y="49"/>
                    <a:pt x="131" y="49"/>
                    <a:pt x="131" y="49"/>
                  </a:cubicBezTo>
                  <a:cubicBezTo>
                    <a:pt x="132" y="49"/>
                    <a:pt x="132" y="49"/>
                    <a:pt x="132" y="49"/>
                  </a:cubicBezTo>
                  <a:cubicBezTo>
                    <a:pt x="132" y="48"/>
                    <a:pt x="132" y="48"/>
                    <a:pt x="132" y="48"/>
                  </a:cubicBezTo>
                  <a:cubicBezTo>
                    <a:pt x="131" y="47"/>
                    <a:pt x="131" y="47"/>
                    <a:pt x="131" y="47"/>
                  </a:cubicBezTo>
                  <a:cubicBezTo>
                    <a:pt x="131" y="47"/>
                    <a:pt x="131" y="47"/>
                    <a:pt x="131" y="47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2" y="46"/>
                    <a:pt x="132" y="46"/>
                    <a:pt x="132" y="46"/>
                  </a:cubicBezTo>
                  <a:cubicBezTo>
                    <a:pt x="133" y="46"/>
                    <a:pt x="133" y="46"/>
                    <a:pt x="133" y="46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44"/>
                    <a:pt x="133" y="44"/>
                    <a:pt x="133" y="44"/>
                  </a:cubicBezTo>
                  <a:cubicBezTo>
                    <a:pt x="132" y="44"/>
                    <a:pt x="132" y="44"/>
                    <a:pt x="132" y="44"/>
                  </a:cubicBezTo>
                  <a:cubicBezTo>
                    <a:pt x="132" y="43"/>
                    <a:pt x="132" y="43"/>
                    <a:pt x="132" y="43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3" y="42"/>
                    <a:pt x="133" y="42"/>
                    <a:pt x="133" y="42"/>
                  </a:cubicBezTo>
                  <a:cubicBezTo>
                    <a:pt x="133" y="41"/>
                    <a:pt x="133" y="41"/>
                    <a:pt x="133" y="41"/>
                  </a:cubicBezTo>
                  <a:cubicBezTo>
                    <a:pt x="133" y="42"/>
                    <a:pt x="133" y="42"/>
                    <a:pt x="133" y="42"/>
                  </a:cubicBezTo>
                  <a:cubicBezTo>
                    <a:pt x="134" y="42"/>
                    <a:pt x="134" y="42"/>
                    <a:pt x="134" y="42"/>
                  </a:cubicBezTo>
                  <a:cubicBezTo>
                    <a:pt x="134" y="41"/>
                    <a:pt x="134" y="41"/>
                    <a:pt x="134" y="41"/>
                  </a:cubicBezTo>
                  <a:cubicBezTo>
                    <a:pt x="134" y="41"/>
                    <a:pt x="134" y="41"/>
                    <a:pt x="134" y="41"/>
                  </a:cubicBezTo>
                  <a:cubicBezTo>
                    <a:pt x="135" y="40"/>
                    <a:pt x="135" y="40"/>
                    <a:pt x="135" y="40"/>
                  </a:cubicBezTo>
                  <a:cubicBezTo>
                    <a:pt x="136" y="39"/>
                    <a:pt x="136" y="39"/>
                    <a:pt x="136" y="39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1"/>
                    <a:pt x="137" y="41"/>
                    <a:pt x="137" y="41"/>
                  </a:cubicBezTo>
                  <a:cubicBezTo>
                    <a:pt x="137" y="41"/>
                    <a:pt x="137" y="41"/>
                    <a:pt x="137" y="41"/>
                  </a:cubicBezTo>
                  <a:cubicBezTo>
                    <a:pt x="136" y="41"/>
                    <a:pt x="136" y="41"/>
                    <a:pt x="136" y="41"/>
                  </a:cubicBezTo>
                  <a:cubicBezTo>
                    <a:pt x="136" y="42"/>
                    <a:pt x="136" y="42"/>
                    <a:pt x="136" y="42"/>
                  </a:cubicBezTo>
                  <a:cubicBezTo>
                    <a:pt x="136" y="42"/>
                    <a:pt x="136" y="42"/>
                    <a:pt x="136" y="42"/>
                  </a:cubicBezTo>
                  <a:cubicBezTo>
                    <a:pt x="136" y="43"/>
                    <a:pt x="136" y="43"/>
                    <a:pt x="136" y="43"/>
                  </a:cubicBezTo>
                  <a:cubicBezTo>
                    <a:pt x="136" y="43"/>
                    <a:pt x="136" y="43"/>
                    <a:pt x="136" y="43"/>
                  </a:cubicBezTo>
                  <a:cubicBezTo>
                    <a:pt x="136" y="45"/>
                    <a:pt x="136" y="45"/>
                    <a:pt x="136" y="45"/>
                  </a:cubicBezTo>
                  <a:cubicBezTo>
                    <a:pt x="136" y="45"/>
                    <a:pt x="136" y="45"/>
                    <a:pt x="136" y="45"/>
                  </a:cubicBezTo>
                  <a:cubicBezTo>
                    <a:pt x="136" y="45"/>
                    <a:pt x="136" y="45"/>
                    <a:pt x="136" y="45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5" y="46"/>
                    <a:pt x="135" y="46"/>
                    <a:pt x="135" y="46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6" y="47"/>
                    <a:pt x="136" y="47"/>
                    <a:pt x="136" y="47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34" y="48"/>
                    <a:pt x="134" y="48"/>
                    <a:pt x="134" y="48"/>
                  </a:cubicBezTo>
                  <a:cubicBezTo>
                    <a:pt x="134" y="49"/>
                    <a:pt x="134" y="49"/>
                    <a:pt x="134" y="49"/>
                  </a:cubicBezTo>
                  <a:cubicBezTo>
                    <a:pt x="134" y="49"/>
                    <a:pt x="134" y="49"/>
                    <a:pt x="134" y="49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6" y="48"/>
                    <a:pt x="136" y="48"/>
                    <a:pt x="136" y="48"/>
                  </a:cubicBezTo>
                  <a:cubicBezTo>
                    <a:pt x="136" y="48"/>
                    <a:pt x="136" y="48"/>
                    <a:pt x="136" y="48"/>
                  </a:cubicBezTo>
                  <a:cubicBezTo>
                    <a:pt x="136" y="48"/>
                    <a:pt x="136" y="48"/>
                    <a:pt x="136" y="48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7" y="49"/>
                    <a:pt x="137" y="49"/>
                    <a:pt x="137" y="49"/>
                  </a:cubicBezTo>
                  <a:cubicBezTo>
                    <a:pt x="137" y="49"/>
                    <a:pt x="137" y="49"/>
                    <a:pt x="137" y="49"/>
                  </a:cubicBezTo>
                  <a:cubicBezTo>
                    <a:pt x="137" y="50"/>
                    <a:pt x="137" y="50"/>
                    <a:pt x="137" y="50"/>
                  </a:cubicBezTo>
                  <a:cubicBezTo>
                    <a:pt x="137" y="49"/>
                    <a:pt x="137" y="49"/>
                    <a:pt x="137" y="49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38" y="48"/>
                    <a:pt x="138" y="48"/>
                    <a:pt x="138" y="48"/>
                  </a:cubicBezTo>
                  <a:cubicBezTo>
                    <a:pt x="138" y="48"/>
                    <a:pt x="138" y="48"/>
                    <a:pt x="138" y="48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40" y="47"/>
                    <a:pt x="140" y="47"/>
                    <a:pt x="140" y="47"/>
                  </a:cubicBezTo>
                  <a:cubicBezTo>
                    <a:pt x="140" y="48"/>
                    <a:pt x="140" y="48"/>
                    <a:pt x="140" y="48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0" y="50"/>
                    <a:pt x="140" y="50"/>
                    <a:pt x="140" y="50"/>
                  </a:cubicBezTo>
                  <a:cubicBezTo>
                    <a:pt x="140" y="51"/>
                    <a:pt x="140" y="51"/>
                    <a:pt x="140" y="51"/>
                  </a:cubicBezTo>
                  <a:cubicBezTo>
                    <a:pt x="139" y="52"/>
                    <a:pt x="139" y="52"/>
                    <a:pt x="139" y="52"/>
                  </a:cubicBezTo>
                  <a:cubicBezTo>
                    <a:pt x="139" y="52"/>
                    <a:pt x="139" y="52"/>
                    <a:pt x="139" y="52"/>
                  </a:cubicBezTo>
                  <a:cubicBezTo>
                    <a:pt x="138" y="52"/>
                    <a:pt x="138" y="52"/>
                    <a:pt x="138" y="52"/>
                  </a:cubicBezTo>
                  <a:cubicBezTo>
                    <a:pt x="138" y="52"/>
                    <a:pt x="138" y="52"/>
                    <a:pt x="138" y="52"/>
                  </a:cubicBezTo>
                  <a:cubicBezTo>
                    <a:pt x="138" y="53"/>
                    <a:pt x="138" y="53"/>
                    <a:pt x="138" y="53"/>
                  </a:cubicBezTo>
                  <a:cubicBezTo>
                    <a:pt x="137" y="53"/>
                    <a:pt x="137" y="53"/>
                    <a:pt x="137" y="53"/>
                  </a:cubicBezTo>
                  <a:cubicBezTo>
                    <a:pt x="137" y="53"/>
                    <a:pt x="137" y="53"/>
                    <a:pt x="137" y="53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36" y="55"/>
                    <a:pt x="136" y="55"/>
                    <a:pt x="136" y="55"/>
                  </a:cubicBezTo>
                  <a:cubicBezTo>
                    <a:pt x="136" y="55"/>
                    <a:pt x="136" y="55"/>
                    <a:pt x="136" y="55"/>
                  </a:cubicBezTo>
                  <a:cubicBezTo>
                    <a:pt x="136" y="55"/>
                    <a:pt x="136" y="55"/>
                    <a:pt x="136" y="55"/>
                  </a:cubicBezTo>
                  <a:cubicBezTo>
                    <a:pt x="136" y="55"/>
                    <a:pt x="136" y="55"/>
                    <a:pt x="136" y="55"/>
                  </a:cubicBezTo>
                  <a:cubicBezTo>
                    <a:pt x="135" y="55"/>
                    <a:pt x="135" y="55"/>
                    <a:pt x="135" y="55"/>
                  </a:cubicBezTo>
                  <a:cubicBezTo>
                    <a:pt x="135" y="55"/>
                    <a:pt x="135" y="55"/>
                    <a:pt x="135" y="55"/>
                  </a:cubicBezTo>
                  <a:cubicBezTo>
                    <a:pt x="134" y="55"/>
                    <a:pt x="134" y="55"/>
                    <a:pt x="134" y="55"/>
                  </a:cubicBezTo>
                  <a:cubicBezTo>
                    <a:pt x="134" y="55"/>
                    <a:pt x="134" y="55"/>
                    <a:pt x="134" y="55"/>
                  </a:cubicBezTo>
                  <a:cubicBezTo>
                    <a:pt x="133" y="56"/>
                    <a:pt x="133" y="56"/>
                    <a:pt x="133" y="56"/>
                  </a:cubicBezTo>
                  <a:cubicBezTo>
                    <a:pt x="132" y="56"/>
                    <a:pt x="132" y="56"/>
                    <a:pt x="132" y="56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1" y="54"/>
                    <a:pt x="131" y="54"/>
                    <a:pt x="131" y="54"/>
                  </a:cubicBezTo>
                  <a:cubicBezTo>
                    <a:pt x="131" y="54"/>
                    <a:pt x="131" y="54"/>
                    <a:pt x="131" y="54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0" y="55"/>
                    <a:pt x="130" y="55"/>
                    <a:pt x="130" y="55"/>
                  </a:cubicBezTo>
                  <a:cubicBezTo>
                    <a:pt x="130" y="54"/>
                    <a:pt x="130" y="54"/>
                    <a:pt x="130" y="54"/>
                  </a:cubicBezTo>
                  <a:cubicBezTo>
                    <a:pt x="130" y="54"/>
                    <a:pt x="130" y="54"/>
                    <a:pt x="130" y="54"/>
                  </a:cubicBezTo>
                  <a:cubicBezTo>
                    <a:pt x="130" y="54"/>
                    <a:pt x="130" y="54"/>
                    <a:pt x="130" y="54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129" y="54"/>
                    <a:pt x="129" y="54"/>
                    <a:pt x="129" y="54"/>
                  </a:cubicBezTo>
                  <a:cubicBezTo>
                    <a:pt x="128" y="54"/>
                    <a:pt x="128" y="54"/>
                    <a:pt x="128" y="54"/>
                  </a:cubicBezTo>
                  <a:cubicBezTo>
                    <a:pt x="128" y="54"/>
                    <a:pt x="128" y="54"/>
                    <a:pt x="128" y="54"/>
                  </a:cubicBezTo>
                  <a:cubicBezTo>
                    <a:pt x="127" y="55"/>
                    <a:pt x="127" y="55"/>
                    <a:pt x="127" y="55"/>
                  </a:cubicBezTo>
                  <a:cubicBezTo>
                    <a:pt x="127" y="55"/>
                    <a:pt x="127" y="55"/>
                    <a:pt x="127" y="55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5"/>
                    <a:pt x="126" y="55"/>
                    <a:pt x="126" y="55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5" y="55"/>
                    <a:pt x="125" y="55"/>
                    <a:pt x="125" y="55"/>
                  </a:cubicBezTo>
                  <a:cubicBezTo>
                    <a:pt x="125" y="55"/>
                    <a:pt x="125" y="55"/>
                    <a:pt x="125" y="55"/>
                  </a:cubicBezTo>
                  <a:cubicBezTo>
                    <a:pt x="124" y="55"/>
                    <a:pt x="124" y="55"/>
                    <a:pt x="124" y="55"/>
                  </a:cubicBezTo>
                  <a:cubicBezTo>
                    <a:pt x="124" y="55"/>
                    <a:pt x="124" y="55"/>
                    <a:pt x="124" y="55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3" y="56"/>
                    <a:pt x="123" y="56"/>
                    <a:pt x="123" y="56"/>
                  </a:cubicBezTo>
                  <a:cubicBezTo>
                    <a:pt x="123" y="56"/>
                    <a:pt x="123" y="56"/>
                    <a:pt x="123" y="56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1" y="56"/>
                    <a:pt x="121" y="56"/>
                    <a:pt x="121" y="56"/>
                  </a:cubicBezTo>
                  <a:cubicBezTo>
                    <a:pt x="121" y="56"/>
                    <a:pt x="121" y="56"/>
                    <a:pt x="121" y="56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19" y="56"/>
                    <a:pt x="119" y="56"/>
                    <a:pt x="119" y="56"/>
                  </a:cubicBezTo>
                  <a:cubicBezTo>
                    <a:pt x="118" y="56"/>
                    <a:pt x="118" y="56"/>
                    <a:pt x="118" y="56"/>
                  </a:cubicBezTo>
                  <a:cubicBezTo>
                    <a:pt x="117" y="56"/>
                    <a:pt x="117" y="56"/>
                    <a:pt x="117" y="56"/>
                  </a:cubicBezTo>
                  <a:cubicBezTo>
                    <a:pt x="117" y="56"/>
                    <a:pt x="117" y="56"/>
                    <a:pt x="117" y="56"/>
                  </a:cubicBezTo>
                  <a:cubicBezTo>
                    <a:pt x="116" y="55"/>
                    <a:pt x="116" y="55"/>
                    <a:pt x="116" y="55"/>
                  </a:cubicBezTo>
                  <a:cubicBezTo>
                    <a:pt x="116" y="54"/>
                    <a:pt x="116" y="54"/>
                    <a:pt x="116" y="54"/>
                  </a:cubicBezTo>
                  <a:close/>
                  <a:moveTo>
                    <a:pt x="81" y="73"/>
                  </a:moveTo>
                  <a:cubicBezTo>
                    <a:pt x="81" y="72"/>
                    <a:pt x="81" y="72"/>
                    <a:pt x="81" y="72"/>
                  </a:cubicBezTo>
                  <a:cubicBezTo>
                    <a:pt x="81" y="71"/>
                    <a:pt x="81" y="71"/>
                    <a:pt x="81" y="71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8"/>
                    <a:pt x="81" y="68"/>
                    <a:pt x="81" y="68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1" y="66"/>
                    <a:pt x="81" y="66"/>
                    <a:pt x="81" y="66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79" y="66"/>
                    <a:pt x="79" y="66"/>
                    <a:pt x="79" y="66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80" y="65"/>
                    <a:pt x="80" y="65"/>
                    <a:pt x="80" y="65"/>
                  </a:cubicBezTo>
                  <a:cubicBezTo>
                    <a:pt x="81" y="65"/>
                    <a:pt x="81" y="65"/>
                    <a:pt x="81" y="65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1" y="64"/>
                    <a:pt x="81" y="64"/>
                    <a:pt x="81" y="64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4" y="63"/>
                    <a:pt x="84" y="63"/>
                    <a:pt x="84" y="63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5" y="60"/>
                    <a:pt x="85" y="60"/>
                    <a:pt x="85" y="60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7" y="61"/>
                    <a:pt x="87" y="61"/>
                    <a:pt x="87" y="61"/>
                  </a:cubicBezTo>
                  <a:cubicBezTo>
                    <a:pt x="87" y="60"/>
                    <a:pt x="87" y="60"/>
                    <a:pt x="87" y="60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0" y="56"/>
                    <a:pt x="90" y="56"/>
                    <a:pt x="90" y="56"/>
                  </a:cubicBezTo>
                  <a:cubicBezTo>
                    <a:pt x="90" y="56"/>
                    <a:pt x="90" y="56"/>
                    <a:pt x="90" y="56"/>
                  </a:cubicBezTo>
                  <a:cubicBezTo>
                    <a:pt x="91" y="55"/>
                    <a:pt x="91" y="55"/>
                    <a:pt x="91" y="55"/>
                  </a:cubicBezTo>
                  <a:cubicBezTo>
                    <a:pt x="92" y="55"/>
                    <a:pt x="92" y="55"/>
                    <a:pt x="92" y="55"/>
                  </a:cubicBezTo>
                  <a:cubicBezTo>
                    <a:pt x="92" y="55"/>
                    <a:pt x="92" y="55"/>
                    <a:pt x="92" y="55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2" y="53"/>
                    <a:pt x="92" y="53"/>
                    <a:pt x="92" y="53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2" y="52"/>
                    <a:pt x="92" y="52"/>
                    <a:pt x="92" y="52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5" y="51"/>
                    <a:pt x="95" y="51"/>
                    <a:pt x="95" y="51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9" y="50"/>
                    <a:pt x="99" y="50"/>
                    <a:pt x="99" y="50"/>
                  </a:cubicBezTo>
                  <a:cubicBezTo>
                    <a:pt x="101" y="51"/>
                    <a:pt x="101" y="51"/>
                    <a:pt x="101" y="51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3" y="54"/>
                    <a:pt x="103" y="54"/>
                    <a:pt x="103" y="54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103" y="54"/>
                    <a:pt x="103" y="54"/>
                    <a:pt x="103" y="54"/>
                  </a:cubicBezTo>
                  <a:cubicBezTo>
                    <a:pt x="103" y="54"/>
                    <a:pt x="103" y="54"/>
                    <a:pt x="103" y="54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8" y="57"/>
                    <a:pt x="108" y="57"/>
                    <a:pt x="108" y="57"/>
                  </a:cubicBezTo>
                  <a:cubicBezTo>
                    <a:pt x="108" y="58"/>
                    <a:pt x="108" y="58"/>
                    <a:pt x="108" y="58"/>
                  </a:cubicBezTo>
                  <a:cubicBezTo>
                    <a:pt x="108" y="59"/>
                    <a:pt x="108" y="59"/>
                    <a:pt x="108" y="59"/>
                  </a:cubicBezTo>
                  <a:cubicBezTo>
                    <a:pt x="108" y="60"/>
                    <a:pt x="108" y="60"/>
                    <a:pt x="108" y="60"/>
                  </a:cubicBezTo>
                  <a:cubicBezTo>
                    <a:pt x="108" y="60"/>
                    <a:pt x="108" y="60"/>
                    <a:pt x="108" y="60"/>
                  </a:cubicBezTo>
                  <a:cubicBezTo>
                    <a:pt x="108" y="60"/>
                    <a:pt x="108" y="60"/>
                    <a:pt x="108" y="60"/>
                  </a:cubicBezTo>
                  <a:cubicBezTo>
                    <a:pt x="108" y="61"/>
                    <a:pt x="108" y="61"/>
                    <a:pt x="108" y="61"/>
                  </a:cubicBezTo>
                  <a:cubicBezTo>
                    <a:pt x="108" y="61"/>
                    <a:pt x="108" y="61"/>
                    <a:pt x="108" y="61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6" y="63"/>
                    <a:pt x="106" y="63"/>
                    <a:pt x="106" y="63"/>
                  </a:cubicBezTo>
                  <a:cubicBezTo>
                    <a:pt x="105" y="63"/>
                    <a:pt x="105" y="63"/>
                    <a:pt x="105" y="63"/>
                  </a:cubicBezTo>
                  <a:cubicBezTo>
                    <a:pt x="104" y="63"/>
                    <a:pt x="104" y="63"/>
                    <a:pt x="104" y="63"/>
                  </a:cubicBezTo>
                  <a:cubicBezTo>
                    <a:pt x="102" y="63"/>
                    <a:pt x="102" y="63"/>
                    <a:pt x="102" y="63"/>
                  </a:cubicBezTo>
                  <a:cubicBezTo>
                    <a:pt x="101" y="63"/>
                    <a:pt x="101" y="63"/>
                    <a:pt x="101" y="63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99" y="65"/>
                    <a:pt x="99" y="65"/>
                    <a:pt x="99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8" y="65"/>
                    <a:pt x="98" y="65"/>
                    <a:pt x="98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7" y="65"/>
                    <a:pt x="97" y="65"/>
                    <a:pt x="97" y="65"/>
                  </a:cubicBezTo>
                  <a:cubicBezTo>
                    <a:pt x="96" y="65"/>
                    <a:pt x="96" y="65"/>
                    <a:pt x="96" y="65"/>
                  </a:cubicBezTo>
                  <a:cubicBezTo>
                    <a:pt x="96" y="66"/>
                    <a:pt x="96" y="66"/>
                    <a:pt x="96" y="66"/>
                  </a:cubicBezTo>
                  <a:cubicBezTo>
                    <a:pt x="95" y="66"/>
                    <a:pt x="95" y="66"/>
                    <a:pt x="95" y="66"/>
                  </a:cubicBezTo>
                  <a:cubicBezTo>
                    <a:pt x="95" y="66"/>
                    <a:pt x="95" y="66"/>
                    <a:pt x="95" y="66"/>
                  </a:cubicBezTo>
                  <a:cubicBezTo>
                    <a:pt x="95" y="67"/>
                    <a:pt x="95" y="67"/>
                    <a:pt x="95" y="67"/>
                  </a:cubicBezTo>
                  <a:cubicBezTo>
                    <a:pt x="94" y="67"/>
                    <a:pt x="94" y="67"/>
                    <a:pt x="94" y="67"/>
                  </a:cubicBezTo>
                  <a:cubicBezTo>
                    <a:pt x="93" y="68"/>
                    <a:pt x="93" y="68"/>
                    <a:pt x="93" y="68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91" y="68"/>
                    <a:pt x="91" y="68"/>
                    <a:pt x="91" y="68"/>
                  </a:cubicBezTo>
                  <a:cubicBezTo>
                    <a:pt x="91" y="69"/>
                    <a:pt x="91" y="69"/>
                    <a:pt x="91" y="69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90" y="70"/>
                    <a:pt x="90" y="70"/>
                    <a:pt x="90" y="70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8" y="72"/>
                    <a:pt x="88" y="72"/>
                    <a:pt x="88" y="72"/>
                  </a:cubicBezTo>
                  <a:cubicBezTo>
                    <a:pt x="88" y="72"/>
                    <a:pt x="88" y="72"/>
                    <a:pt x="88" y="72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3"/>
                    <a:pt x="86" y="73"/>
                    <a:pt x="86" y="73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2"/>
                    <a:pt x="86" y="72"/>
                    <a:pt x="86" y="72"/>
                  </a:cubicBezTo>
                  <a:cubicBezTo>
                    <a:pt x="86" y="71"/>
                    <a:pt x="86" y="71"/>
                    <a:pt x="86" y="71"/>
                  </a:cubicBezTo>
                  <a:cubicBezTo>
                    <a:pt x="86" y="71"/>
                    <a:pt x="86" y="71"/>
                    <a:pt x="86" y="71"/>
                  </a:cubicBezTo>
                  <a:cubicBezTo>
                    <a:pt x="85" y="71"/>
                    <a:pt x="85" y="71"/>
                    <a:pt x="85" y="71"/>
                  </a:cubicBezTo>
                  <a:cubicBezTo>
                    <a:pt x="85" y="71"/>
                    <a:pt x="85" y="71"/>
                    <a:pt x="85" y="71"/>
                  </a:cubicBezTo>
                  <a:cubicBezTo>
                    <a:pt x="85" y="72"/>
                    <a:pt x="85" y="72"/>
                    <a:pt x="85" y="72"/>
                  </a:cubicBezTo>
                  <a:cubicBezTo>
                    <a:pt x="84" y="72"/>
                    <a:pt x="84" y="72"/>
                    <a:pt x="84" y="72"/>
                  </a:cubicBezTo>
                  <a:cubicBezTo>
                    <a:pt x="83" y="73"/>
                    <a:pt x="83" y="73"/>
                    <a:pt x="83" y="73"/>
                  </a:cubicBezTo>
                  <a:cubicBezTo>
                    <a:pt x="83" y="73"/>
                    <a:pt x="83" y="73"/>
                    <a:pt x="83" y="73"/>
                  </a:cubicBezTo>
                  <a:cubicBezTo>
                    <a:pt x="82" y="73"/>
                    <a:pt x="82" y="73"/>
                    <a:pt x="82" y="73"/>
                  </a:cubicBezTo>
                  <a:cubicBezTo>
                    <a:pt x="82" y="73"/>
                    <a:pt x="82" y="73"/>
                    <a:pt x="82" y="73"/>
                  </a:cubicBezTo>
                  <a:cubicBezTo>
                    <a:pt x="81" y="73"/>
                    <a:pt x="81" y="73"/>
                    <a:pt x="81" y="73"/>
                  </a:cubicBezTo>
                  <a:cubicBezTo>
                    <a:pt x="81" y="73"/>
                    <a:pt x="81" y="73"/>
                    <a:pt x="81" y="73"/>
                  </a:cubicBezTo>
                  <a:cubicBezTo>
                    <a:pt x="81" y="73"/>
                    <a:pt x="81" y="73"/>
                    <a:pt x="81" y="73"/>
                  </a:cubicBezTo>
                  <a:close/>
                  <a:moveTo>
                    <a:pt x="155" y="64"/>
                  </a:moveTo>
                  <a:cubicBezTo>
                    <a:pt x="156" y="64"/>
                    <a:pt x="156" y="64"/>
                    <a:pt x="156" y="64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55" y="65"/>
                    <a:pt x="155" y="65"/>
                    <a:pt x="155" y="65"/>
                  </a:cubicBezTo>
                  <a:cubicBezTo>
                    <a:pt x="155" y="64"/>
                    <a:pt x="155" y="64"/>
                    <a:pt x="155" y="64"/>
                  </a:cubicBezTo>
                  <a:cubicBezTo>
                    <a:pt x="155" y="64"/>
                    <a:pt x="155" y="64"/>
                    <a:pt x="155" y="64"/>
                  </a:cubicBezTo>
                  <a:close/>
                  <a:moveTo>
                    <a:pt x="150" y="64"/>
                  </a:moveTo>
                  <a:cubicBezTo>
                    <a:pt x="150" y="63"/>
                    <a:pt x="150" y="63"/>
                    <a:pt x="150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1" y="64"/>
                    <a:pt x="151" y="64"/>
                    <a:pt x="151" y="64"/>
                  </a:cubicBezTo>
                  <a:cubicBezTo>
                    <a:pt x="151" y="64"/>
                    <a:pt x="151" y="64"/>
                    <a:pt x="151" y="64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50" y="64"/>
                    <a:pt x="150" y="64"/>
                    <a:pt x="150" y="64"/>
                  </a:cubicBezTo>
                  <a:close/>
                  <a:moveTo>
                    <a:pt x="144" y="67"/>
                  </a:moveTo>
                  <a:cubicBezTo>
                    <a:pt x="144" y="68"/>
                    <a:pt x="144" y="68"/>
                    <a:pt x="144" y="68"/>
                  </a:cubicBezTo>
                  <a:cubicBezTo>
                    <a:pt x="145" y="68"/>
                    <a:pt x="145" y="68"/>
                    <a:pt x="145" y="68"/>
                  </a:cubicBezTo>
                  <a:cubicBezTo>
                    <a:pt x="146" y="68"/>
                    <a:pt x="146" y="68"/>
                    <a:pt x="146" y="68"/>
                  </a:cubicBezTo>
                  <a:cubicBezTo>
                    <a:pt x="146" y="68"/>
                    <a:pt x="146" y="68"/>
                    <a:pt x="146" y="68"/>
                  </a:cubicBezTo>
                  <a:cubicBezTo>
                    <a:pt x="147" y="68"/>
                    <a:pt x="147" y="68"/>
                    <a:pt x="147" y="68"/>
                  </a:cubicBezTo>
                  <a:cubicBezTo>
                    <a:pt x="147" y="68"/>
                    <a:pt x="147" y="68"/>
                    <a:pt x="147" y="68"/>
                  </a:cubicBezTo>
                  <a:cubicBezTo>
                    <a:pt x="148" y="68"/>
                    <a:pt x="148" y="68"/>
                    <a:pt x="148" y="68"/>
                  </a:cubicBezTo>
                  <a:cubicBezTo>
                    <a:pt x="148" y="68"/>
                    <a:pt x="148" y="68"/>
                    <a:pt x="148" y="68"/>
                  </a:cubicBezTo>
                  <a:cubicBezTo>
                    <a:pt x="149" y="68"/>
                    <a:pt x="149" y="68"/>
                    <a:pt x="149" y="68"/>
                  </a:cubicBezTo>
                  <a:cubicBezTo>
                    <a:pt x="149" y="68"/>
                    <a:pt x="149" y="68"/>
                    <a:pt x="149" y="68"/>
                  </a:cubicBezTo>
                  <a:cubicBezTo>
                    <a:pt x="149" y="67"/>
                    <a:pt x="149" y="67"/>
                    <a:pt x="149" y="67"/>
                  </a:cubicBezTo>
                  <a:cubicBezTo>
                    <a:pt x="148" y="67"/>
                    <a:pt x="148" y="67"/>
                    <a:pt x="148" y="67"/>
                  </a:cubicBezTo>
                  <a:cubicBezTo>
                    <a:pt x="148" y="67"/>
                    <a:pt x="148" y="67"/>
                    <a:pt x="148" y="67"/>
                  </a:cubicBezTo>
                  <a:cubicBezTo>
                    <a:pt x="147" y="67"/>
                    <a:pt x="147" y="67"/>
                    <a:pt x="147" y="67"/>
                  </a:cubicBezTo>
                  <a:cubicBezTo>
                    <a:pt x="147" y="67"/>
                    <a:pt x="147" y="67"/>
                    <a:pt x="147" y="67"/>
                  </a:cubicBezTo>
                  <a:cubicBezTo>
                    <a:pt x="146" y="67"/>
                    <a:pt x="146" y="67"/>
                    <a:pt x="146" y="67"/>
                  </a:cubicBezTo>
                  <a:cubicBezTo>
                    <a:pt x="146" y="67"/>
                    <a:pt x="146" y="67"/>
                    <a:pt x="146" y="67"/>
                  </a:cubicBezTo>
                  <a:cubicBezTo>
                    <a:pt x="145" y="67"/>
                    <a:pt x="145" y="67"/>
                    <a:pt x="145" y="67"/>
                  </a:cubicBezTo>
                  <a:cubicBezTo>
                    <a:pt x="144" y="67"/>
                    <a:pt x="144" y="67"/>
                    <a:pt x="144" y="67"/>
                  </a:cubicBezTo>
                  <a:cubicBezTo>
                    <a:pt x="144" y="67"/>
                    <a:pt x="144" y="67"/>
                    <a:pt x="144" y="67"/>
                  </a:cubicBezTo>
                  <a:close/>
                  <a:moveTo>
                    <a:pt x="141" y="88"/>
                  </a:moveTo>
                  <a:cubicBezTo>
                    <a:pt x="141" y="87"/>
                    <a:pt x="141" y="87"/>
                    <a:pt x="141" y="87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41" y="88"/>
                    <a:pt x="141" y="88"/>
                    <a:pt x="141" y="88"/>
                  </a:cubicBezTo>
                  <a:cubicBezTo>
                    <a:pt x="141" y="88"/>
                    <a:pt x="141" y="88"/>
                    <a:pt x="141" y="88"/>
                  </a:cubicBezTo>
                  <a:close/>
                  <a:moveTo>
                    <a:pt x="137" y="87"/>
                  </a:moveTo>
                  <a:cubicBezTo>
                    <a:pt x="137" y="87"/>
                    <a:pt x="137" y="87"/>
                    <a:pt x="137" y="87"/>
                  </a:cubicBezTo>
                  <a:cubicBezTo>
                    <a:pt x="137" y="86"/>
                    <a:pt x="137" y="86"/>
                    <a:pt x="137" y="86"/>
                  </a:cubicBezTo>
                  <a:cubicBezTo>
                    <a:pt x="137" y="86"/>
                    <a:pt x="137" y="86"/>
                    <a:pt x="137" y="86"/>
                  </a:cubicBezTo>
                  <a:cubicBezTo>
                    <a:pt x="136" y="86"/>
                    <a:pt x="136" y="86"/>
                    <a:pt x="136" y="86"/>
                  </a:cubicBezTo>
                  <a:cubicBezTo>
                    <a:pt x="136" y="86"/>
                    <a:pt x="136" y="86"/>
                    <a:pt x="136" y="86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6" y="83"/>
                    <a:pt x="136" y="83"/>
                    <a:pt x="136" y="83"/>
                  </a:cubicBezTo>
                  <a:cubicBezTo>
                    <a:pt x="136" y="82"/>
                    <a:pt x="136" y="82"/>
                    <a:pt x="136" y="82"/>
                  </a:cubicBezTo>
                  <a:cubicBezTo>
                    <a:pt x="136" y="82"/>
                    <a:pt x="136" y="82"/>
                    <a:pt x="136" y="82"/>
                  </a:cubicBezTo>
                  <a:cubicBezTo>
                    <a:pt x="136" y="82"/>
                    <a:pt x="136" y="82"/>
                    <a:pt x="136" y="82"/>
                  </a:cubicBezTo>
                  <a:cubicBezTo>
                    <a:pt x="136" y="81"/>
                    <a:pt x="136" y="81"/>
                    <a:pt x="136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5" y="80"/>
                    <a:pt x="135" y="80"/>
                    <a:pt x="135" y="80"/>
                  </a:cubicBezTo>
                  <a:cubicBezTo>
                    <a:pt x="135" y="79"/>
                    <a:pt x="135" y="79"/>
                    <a:pt x="135" y="79"/>
                  </a:cubicBezTo>
                  <a:cubicBezTo>
                    <a:pt x="134" y="79"/>
                    <a:pt x="134" y="79"/>
                    <a:pt x="134" y="79"/>
                  </a:cubicBezTo>
                  <a:cubicBezTo>
                    <a:pt x="134" y="79"/>
                    <a:pt x="134" y="79"/>
                    <a:pt x="134" y="79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4" y="78"/>
                    <a:pt x="134" y="78"/>
                    <a:pt x="134" y="78"/>
                  </a:cubicBezTo>
                  <a:cubicBezTo>
                    <a:pt x="133" y="78"/>
                    <a:pt x="133" y="78"/>
                    <a:pt x="133" y="78"/>
                  </a:cubicBezTo>
                  <a:cubicBezTo>
                    <a:pt x="133" y="78"/>
                    <a:pt x="133" y="78"/>
                    <a:pt x="133" y="78"/>
                  </a:cubicBezTo>
                  <a:cubicBezTo>
                    <a:pt x="133" y="78"/>
                    <a:pt x="133" y="78"/>
                    <a:pt x="133" y="78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3" y="76"/>
                    <a:pt x="133" y="76"/>
                    <a:pt x="133" y="76"/>
                  </a:cubicBezTo>
                  <a:cubicBezTo>
                    <a:pt x="133" y="76"/>
                    <a:pt x="133" y="76"/>
                    <a:pt x="133" y="76"/>
                  </a:cubicBezTo>
                  <a:cubicBezTo>
                    <a:pt x="133" y="75"/>
                    <a:pt x="133" y="75"/>
                    <a:pt x="133" y="75"/>
                  </a:cubicBezTo>
                  <a:cubicBezTo>
                    <a:pt x="133" y="74"/>
                    <a:pt x="133" y="74"/>
                    <a:pt x="133" y="74"/>
                  </a:cubicBezTo>
                  <a:cubicBezTo>
                    <a:pt x="133" y="74"/>
                    <a:pt x="133" y="74"/>
                    <a:pt x="133" y="74"/>
                  </a:cubicBezTo>
                  <a:cubicBezTo>
                    <a:pt x="134" y="73"/>
                    <a:pt x="134" y="73"/>
                    <a:pt x="134" y="73"/>
                  </a:cubicBezTo>
                  <a:cubicBezTo>
                    <a:pt x="134" y="73"/>
                    <a:pt x="134" y="73"/>
                    <a:pt x="134" y="73"/>
                  </a:cubicBezTo>
                  <a:cubicBezTo>
                    <a:pt x="134" y="72"/>
                    <a:pt x="134" y="72"/>
                    <a:pt x="134" y="72"/>
                  </a:cubicBezTo>
                  <a:cubicBezTo>
                    <a:pt x="135" y="72"/>
                    <a:pt x="135" y="72"/>
                    <a:pt x="135" y="72"/>
                  </a:cubicBezTo>
                  <a:cubicBezTo>
                    <a:pt x="135" y="73"/>
                    <a:pt x="135" y="73"/>
                    <a:pt x="135" y="73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37" y="73"/>
                    <a:pt x="137" y="73"/>
                    <a:pt x="137" y="73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6" y="73"/>
                    <a:pt x="136" y="73"/>
                    <a:pt x="136" y="73"/>
                  </a:cubicBezTo>
                  <a:cubicBezTo>
                    <a:pt x="137" y="74"/>
                    <a:pt x="137" y="74"/>
                    <a:pt x="137" y="74"/>
                  </a:cubicBezTo>
                  <a:cubicBezTo>
                    <a:pt x="137" y="74"/>
                    <a:pt x="137" y="74"/>
                    <a:pt x="137" y="74"/>
                  </a:cubicBezTo>
                  <a:cubicBezTo>
                    <a:pt x="137" y="74"/>
                    <a:pt x="137" y="74"/>
                    <a:pt x="137" y="74"/>
                  </a:cubicBezTo>
                  <a:cubicBezTo>
                    <a:pt x="137" y="75"/>
                    <a:pt x="137" y="75"/>
                    <a:pt x="137" y="75"/>
                  </a:cubicBezTo>
                  <a:cubicBezTo>
                    <a:pt x="137" y="76"/>
                    <a:pt x="137" y="76"/>
                    <a:pt x="137" y="76"/>
                  </a:cubicBezTo>
                  <a:cubicBezTo>
                    <a:pt x="138" y="76"/>
                    <a:pt x="138" y="76"/>
                    <a:pt x="138" y="76"/>
                  </a:cubicBezTo>
                  <a:cubicBezTo>
                    <a:pt x="138" y="76"/>
                    <a:pt x="138" y="76"/>
                    <a:pt x="138" y="76"/>
                  </a:cubicBezTo>
                  <a:cubicBezTo>
                    <a:pt x="138" y="76"/>
                    <a:pt x="138" y="76"/>
                    <a:pt x="138" y="76"/>
                  </a:cubicBezTo>
                  <a:cubicBezTo>
                    <a:pt x="138" y="76"/>
                    <a:pt x="138" y="76"/>
                    <a:pt x="138" y="76"/>
                  </a:cubicBezTo>
                  <a:cubicBezTo>
                    <a:pt x="139" y="75"/>
                    <a:pt x="139" y="75"/>
                    <a:pt x="139" y="75"/>
                  </a:cubicBezTo>
                  <a:cubicBezTo>
                    <a:pt x="139" y="75"/>
                    <a:pt x="139" y="75"/>
                    <a:pt x="139" y="75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39" y="73"/>
                    <a:pt x="139" y="73"/>
                    <a:pt x="139" y="73"/>
                  </a:cubicBezTo>
                  <a:cubicBezTo>
                    <a:pt x="139" y="73"/>
                    <a:pt x="139" y="73"/>
                    <a:pt x="139" y="73"/>
                  </a:cubicBezTo>
                  <a:cubicBezTo>
                    <a:pt x="140" y="73"/>
                    <a:pt x="140" y="73"/>
                    <a:pt x="140" y="73"/>
                  </a:cubicBezTo>
                  <a:cubicBezTo>
                    <a:pt x="140" y="73"/>
                    <a:pt x="140" y="73"/>
                    <a:pt x="140" y="73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41" y="72"/>
                    <a:pt x="141" y="72"/>
                    <a:pt x="141" y="72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39" y="71"/>
                    <a:pt x="139" y="71"/>
                    <a:pt x="139" y="71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8" y="70"/>
                    <a:pt x="138" y="70"/>
                    <a:pt x="138" y="70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9" y="70"/>
                    <a:pt x="139" y="70"/>
                    <a:pt x="139" y="70"/>
                  </a:cubicBezTo>
                  <a:cubicBezTo>
                    <a:pt x="139" y="69"/>
                    <a:pt x="139" y="69"/>
                    <a:pt x="139" y="69"/>
                  </a:cubicBezTo>
                  <a:cubicBezTo>
                    <a:pt x="140" y="70"/>
                    <a:pt x="140" y="70"/>
                    <a:pt x="140" y="70"/>
                  </a:cubicBezTo>
                  <a:cubicBezTo>
                    <a:pt x="140" y="70"/>
                    <a:pt x="140" y="70"/>
                    <a:pt x="140" y="70"/>
                  </a:cubicBezTo>
                  <a:cubicBezTo>
                    <a:pt x="140" y="71"/>
                    <a:pt x="140" y="71"/>
                    <a:pt x="140" y="71"/>
                  </a:cubicBezTo>
                  <a:cubicBezTo>
                    <a:pt x="140" y="71"/>
                    <a:pt x="140" y="71"/>
                    <a:pt x="140" y="71"/>
                  </a:cubicBezTo>
                  <a:cubicBezTo>
                    <a:pt x="140" y="71"/>
                    <a:pt x="140" y="71"/>
                    <a:pt x="140" y="71"/>
                  </a:cubicBezTo>
                  <a:cubicBezTo>
                    <a:pt x="141" y="70"/>
                    <a:pt x="141" y="70"/>
                    <a:pt x="141" y="70"/>
                  </a:cubicBezTo>
                  <a:cubicBezTo>
                    <a:pt x="141" y="70"/>
                    <a:pt x="141" y="70"/>
                    <a:pt x="141" y="70"/>
                  </a:cubicBezTo>
                  <a:cubicBezTo>
                    <a:pt x="140" y="69"/>
                    <a:pt x="140" y="69"/>
                    <a:pt x="140" y="69"/>
                  </a:cubicBezTo>
                  <a:cubicBezTo>
                    <a:pt x="140" y="69"/>
                    <a:pt x="140" y="69"/>
                    <a:pt x="140" y="69"/>
                  </a:cubicBezTo>
                  <a:cubicBezTo>
                    <a:pt x="140" y="68"/>
                    <a:pt x="140" y="68"/>
                    <a:pt x="140" y="68"/>
                  </a:cubicBezTo>
                  <a:cubicBezTo>
                    <a:pt x="140" y="68"/>
                    <a:pt x="140" y="68"/>
                    <a:pt x="140" y="68"/>
                  </a:cubicBezTo>
                  <a:cubicBezTo>
                    <a:pt x="140" y="68"/>
                    <a:pt x="140" y="68"/>
                    <a:pt x="140" y="68"/>
                  </a:cubicBezTo>
                  <a:cubicBezTo>
                    <a:pt x="141" y="67"/>
                    <a:pt x="141" y="67"/>
                    <a:pt x="141" y="67"/>
                  </a:cubicBezTo>
                  <a:cubicBezTo>
                    <a:pt x="141" y="68"/>
                    <a:pt x="141" y="68"/>
                    <a:pt x="141" y="68"/>
                  </a:cubicBezTo>
                  <a:cubicBezTo>
                    <a:pt x="141" y="67"/>
                    <a:pt x="141" y="67"/>
                    <a:pt x="141" y="67"/>
                  </a:cubicBezTo>
                  <a:cubicBezTo>
                    <a:pt x="142" y="68"/>
                    <a:pt x="142" y="68"/>
                    <a:pt x="142" y="68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142" y="68"/>
                    <a:pt x="142" y="68"/>
                    <a:pt x="142" y="68"/>
                  </a:cubicBezTo>
                  <a:cubicBezTo>
                    <a:pt x="142" y="67"/>
                    <a:pt x="142" y="67"/>
                    <a:pt x="142" y="67"/>
                  </a:cubicBezTo>
                  <a:cubicBezTo>
                    <a:pt x="142" y="67"/>
                    <a:pt x="142" y="67"/>
                    <a:pt x="142" y="67"/>
                  </a:cubicBezTo>
                  <a:cubicBezTo>
                    <a:pt x="143" y="67"/>
                    <a:pt x="143" y="67"/>
                    <a:pt x="143" y="67"/>
                  </a:cubicBezTo>
                  <a:cubicBezTo>
                    <a:pt x="144" y="67"/>
                    <a:pt x="144" y="67"/>
                    <a:pt x="144" y="67"/>
                  </a:cubicBezTo>
                  <a:cubicBezTo>
                    <a:pt x="144" y="67"/>
                    <a:pt x="144" y="67"/>
                    <a:pt x="144" y="67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46" y="69"/>
                    <a:pt x="146" y="69"/>
                    <a:pt x="146" y="69"/>
                  </a:cubicBezTo>
                  <a:cubicBezTo>
                    <a:pt x="146" y="69"/>
                    <a:pt x="146" y="69"/>
                    <a:pt x="146" y="69"/>
                  </a:cubicBezTo>
                  <a:cubicBezTo>
                    <a:pt x="147" y="69"/>
                    <a:pt x="147" y="69"/>
                    <a:pt x="147" y="69"/>
                  </a:cubicBezTo>
                  <a:cubicBezTo>
                    <a:pt x="148" y="69"/>
                    <a:pt x="148" y="69"/>
                    <a:pt x="148" y="69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49" y="70"/>
                    <a:pt x="149" y="70"/>
                    <a:pt x="149" y="70"/>
                  </a:cubicBezTo>
                  <a:cubicBezTo>
                    <a:pt x="149" y="70"/>
                    <a:pt x="149" y="70"/>
                    <a:pt x="149" y="70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8" y="71"/>
                    <a:pt x="148" y="71"/>
                    <a:pt x="148" y="71"/>
                  </a:cubicBezTo>
                  <a:cubicBezTo>
                    <a:pt x="148" y="71"/>
                    <a:pt x="148" y="71"/>
                    <a:pt x="148" y="71"/>
                  </a:cubicBezTo>
                  <a:cubicBezTo>
                    <a:pt x="148" y="71"/>
                    <a:pt x="148" y="71"/>
                    <a:pt x="148" y="71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7" y="71"/>
                    <a:pt x="147" y="71"/>
                    <a:pt x="147" y="71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7" y="72"/>
                    <a:pt x="147" y="72"/>
                    <a:pt x="147" y="72"/>
                  </a:cubicBezTo>
                  <a:cubicBezTo>
                    <a:pt x="147" y="73"/>
                    <a:pt x="147" y="73"/>
                    <a:pt x="147" y="73"/>
                  </a:cubicBezTo>
                  <a:cubicBezTo>
                    <a:pt x="147" y="73"/>
                    <a:pt x="147" y="73"/>
                    <a:pt x="147" y="73"/>
                  </a:cubicBezTo>
                  <a:cubicBezTo>
                    <a:pt x="147" y="73"/>
                    <a:pt x="147" y="73"/>
                    <a:pt x="147" y="73"/>
                  </a:cubicBezTo>
                  <a:cubicBezTo>
                    <a:pt x="146" y="73"/>
                    <a:pt x="146" y="73"/>
                    <a:pt x="146" y="73"/>
                  </a:cubicBezTo>
                  <a:cubicBezTo>
                    <a:pt x="146" y="73"/>
                    <a:pt x="146" y="73"/>
                    <a:pt x="146" y="73"/>
                  </a:cubicBezTo>
                  <a:cubicBezTo>
                    <a:pt x="146" y="73"/>
                    <a:pt x="146" y="73"/>
                    <a:pt x="146" y="73"/>
                  </a:cubicBezTo>
                  <a:cubicBezTo>
                    <a:pt x="145" y="74"/>
                    <a:pt x="145" y="74"/>
                    <a:pt x="145" y="74"/>
                  </a:cubicBezTo>
                  <a:cubicBezTo>
                    <a:pt x="144" y="74"/>
                    <a:pt x="144" y="74"/>
                    <a:pt x="144" y="74"/>
                  </a:cubicBezTo>
                  <a:cubicBezTo>
                    <a:pt x="143" y="74"/>
                    <a:pt x="143" y="74"/>
                    <a:pt x="143" y="74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143" y="75"/>
                    <a:pt x="143" y="75"/>
                    <a:pt x="143" y="75"/>
                  </a:cubicBezTo>
                  <a:cubicBezTo>
                    <a:pt x="144" y="75"/>
                    <a:pt x="144" y="75"/>
                    <a:pt x="144" y="75"/>
                  </a:cubicBezTo>
                  <a:cubicBezTo>
                    <a:pt x="144" y="75"/>
                    <a:pt x="144" y="75"/>
                    <a:pt x="144" y="75"/>
                  </a:cubicBezTo>
                  <a:cubicBezTo>
                    <a:pt x="145" y="75"/>
                    <a:pt x="145" y="75"/>
                    <a:pt x="145" y="75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6" y="76"/>
                    <a:pt x="146" y="76"/>
                    <a:pt x="146" y="76"/>
                  </a:cubicBezTo>
                  <a:cubicBezTo>
                    <a:pt x="146" y="76"/>
                    <a:pt x="146" y="76"/>
                    <a:pt x="146" y="76"/>
                  </a:cubicBezTo>
                  <a:cubicBezTo>
                    <a:pt x="145" y="76"/>
                    <a:pt x="145" y="76"/>
                    <a:pt x="145" y="76"/>
                  </a:cubicBezTo>
                  <a:cubicBezTo>
                    <a:pt x="146" y="76"/>
                    <a:pt x="146" y="76"/>
                    <a:pt x="146" y="76"/>
                  </a:cubicBezTo>
                  <a:cubicBezTo>
                    <a:pt x="146" y="77"/>
                    <a:pt x="146" y="77"/>
                    <a:pt x="146" y="77"/>
                  </a:cubicBezTo>
                  <a:cubicBezTo>
                    <a:pt x="146" y="77"/>
                    <a:pt x="146" y="77"/>
                    <a:pt x="146" y="77"/>
                  </a:cubicBezTo>
                  <a:cubicBezTo>
                    <a:pt x="145" y="78"/>
                    <a:pt x="145" y="78"/>
                    <a:pt x="145" y="78"/>
                  </a:cubicBezTo>
                  <a:cubicBezTo>
                    <a:pt x="145" y="78"/>
                    <a:pt x="145" y="78"/>
                    <a:pt x="145" y="78"/>
                  </a:cubicBezTo>
                  <a:cubicBezTo>
                    <a:pt x="145" y="78"/>
                    <a:pt x="145" y="78"/>
                    <a:pt x="145" y="78"/>
                  </a:cubicBezTo>
                  <a:cubicBezTo>
                    <a:pt x="146" y="78"/>
                    <a:pt x="146" y="78"/>
                    <a:pt x="146" y="78"/>
                  </a:cubicBezTo>
                  <a:cubicBezTo>
                    <a:pt x="146" y="77"/>
                    <a:pt x="146" y="77"/>
                    <a:pt x="146" y="77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47" y="77"/>
                    <a:pt x="147" y="77"/>
                    <a:pt x="147" y="77"/>
                  </a:cubicBezTo>
                  <a:cubicBezTo>
                    <a:pt x="147" y="78"/>
                    <a:pt x="147" y="78"/>
                    <a:pt x="147" y="78"/>
                  </a:cubicBezTo>
                  <a:cubicBezTo>
                    <a:pt x="147" y="78"/>
                    <a:pt x="147" y="78"/>
                    <a:pt x="147" y="78"/>
                  </a:cubicBezTo>
                  <a:cubicBezTo>
                    <a:pt x="146" y="79"/>
                    <a:pt x="146" y="79"/>
                    <a:pt x="146" y="79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5" y="80"/>
                    <a:pt x="145" y="80"/>
                    <a:pt x="145" y="80"/>
                  </a:cubicBezTo>
                  <a:cubicBezTo>
                    <a:pt x="145" y="80"/>
                    <a:pt x="145" y="80"/>
                    <a:pt x="145" y="80"/>
                  </a:cubicBezTo>
                  <a:cubicBezTo>
                    <a:pt x="145" y="81"/>
                    <a:pt x="145" y="81"/>
                    <a:pt x="145" y="81"/>
                  </a:cubicBezTo>
                  <a:cubicBezTo>
                    <a:pt x="145" y="81"/>
                    <a:pt x="145" y="81"/>
                    <a:pt x="145" y="81"/>
                  </a:cubicBezTo>
                  <a:cubicBezTo>
                    <a:pt x="145" y="82"/>
                    <a:pt x="145" y="82"/>
                    <a:pt x="145" y="82"/>
                  </a:cubicBezTo>
                  <a:cubicBezTo>
                    <a:pt x="144" y="82"/>
                    <a:pt x="144" y="82"/>
                    <a:pt x="144" y="82"/>
                  </a:cubicBezTo>
                  <a:cubicBezTo>
                    <a:pt x="144" y="82"/>
                    <a:pt x="144" y="82"/>
                    <a:pt x="144" y="82"/>
                  </a:cubicBezTo>
                  <a:cubicBezTo>
                    <a:pt x="144" y="82"/>
                    <a:pt x="144" y="82"/>
                    <a:pt x="144" y="82"/>
                  </a:cubicBezTo>
                  <a:cubicBezTo>
                    <a:pt x="144" y="82"/>
                    <a:pt x="144" y="82"/>
                    <a:pt x="144" y="82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44" y="83"/>
                    <a:pt x="144" y="83"/>
                    <a:pt x="144" y="83"/>
                  </a:cubicBezTo>
                  <a:cubicBezTo>
                    <a:pt x="144" y="83"/>
                    <a:pt x="144" y="83"/>
                    <a:pt x="144" y="83"/>
                  </a:cubicBezTo>
                  <a:cubicBezTo>
                    <a:pt x="144" y="83"/>
                    <a:pt x="144" y="83"/>
                    <a:pt x="144" y="83"/>
                  </a:cubicBezTo>
                  <a:cubicBezTo>
                    <a:pt x="144" y="84"/>
                    <a:pt x="144" y="84"/>
                    <a:pt x="144" y="84"/>
                  </a:cubicBezTo>
                  <a:cubicBezTo>
                    <a:pt x="143" y="84"/>
                    <a:pt x="143" y="84"/>
                    <a:pt x="143" y="84"/>
                  </a:cubicBezTo>
                  <a:cubicBezTo>
                    <a:pt x="143" y="84"/>
                    <a:pt x="143" y="84"/>
                    <a:pt x="143" y="84"/>
                  </a:cubicBezTo>
                  <a:cubicBezTo>
                    <a:pt x="142" y="84"/>
                    <a:pt x="142" y="84"/>
                    <a:pt x="142" y="84"/>
                  </a:cubicBezTo>
                  <a:cubicBezTo>
                    <a:pt x="142" y="84"/>
                    <a:pt x="142" y="84"/>
                    <a:pt x="142" y="84"/>
                  </a:cubicBezTo>
                  <a:cubicBezTo>
                    <a:pt x="142" y="85"/>
                    <a:pt x="142" y="85"/>
                    <a:pt x="142" y="85"/>
                  </a:cubicBezTo>
                  <a:cubicBezTo>
                    <a:pt x="141" y="85"/>
                    <a:pt x="141" y="85"/>
                    <a:pt x="141" y="85"/>
                  </a:cubicBezTo>
                  <a:cubicBezTo>
                    <a:pt x="140" y="85"/>
                    <a:pt x="140" y="85"/>
                    <a:pt x="140" y="85"/>
                  </a:cubicBezTo>
                  <a:cubicBezTo>
                    <a:pt x="140" y="85"/>
                    <a:pt x="140" y="85"/>
                    <a:pt x="140" y="85"/>
                  </a:cubicBezTo>
                  <a:cubicBezTo>
                    <a:pt x="139" y="85"/>
                    <a:pt x="139" y="85"/>
                    <a:pt x="139" y="85"/>
                  </a:cubicBezTo>
                  <a:cubicBezTo>
                    <a:pt x="139" y="84"/>
                    <a:pt x="139" y="84"/>
                    <a:pt x="139" y="84"/>
                  </a:cubicBezTo>
                  <a:cubicBezTo>
                    <a:pt x="140" y="83"/>
                    <a:pt x="140" y="83"/>
                    <a:pt x="140" y="83"/>
                  </a:cubicBezTo>
                  <a:cubicBezTo>
                    <a:pt x="140" y="82"/>
                    <a:pt x="140" y="82"/>
                    <a:pt x="140" y="82"/>
                  </a:cubicBezTo>
                  <a:cubicBezTo>
                    <a:pt x="139" y="83"/>
                    <a:pt x="139" y="83"/>
                    <a:pt x="139" y="83"/>
                  </a:cubicBezTo>
                  <a:cubicBezTo>
                    <a:pt x="139" y="84"/>
                    <a:pt x="139" y="84"/>
                    <a:pt x="139" y="84"/>
                  </a:cubicBezTo>
                  <a:cubicBezTo>
                    <a:pt x="139" y="85"/>
                    <a:pt x="139" y="85"/>
                    <a:pt x="139" y="85"/>
                  </a:cubicBezTo>
                  <a:cubicBezTo>
                    <a:pt x="139" y="85"/>
                    <a:pt x="139" y="85"/>
                    <a:pt x="139" y="85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38" y="86"/>
                    <a:pt x="138" y="86"/>
                    <a:pt x="138" y="86"/>
                  </a:cubicBezTo>
                  <a:cubicBezTo>
                    <a:pt x="138" y="87"/>
                    <a:pt x="138" y="87"/>
                    <a:pt x="138" y="87"/>
                  </a:cubicBezTo>
                  <a:cubicBezTo>
                    <a:pt x="138" y="87"/>
                    <a:pt x="137" y="87"/>
                    <a:pt x="137" y="87"/>
                  </a:cubicBezTo>
                  <a:close/>
                  <a:moveTo>
                    <a:pt x="147" y="73"/>
                  </a:moveTo>
                  <a:cubicBezTo>
                    <a:pt x="147" y="74"/>
                    <a:pt x="147" y="74"/>
                    <a:pt x="147" y="74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8" y="74"/>
                    <a:pt x="148" y="74"/>
                    <a:pt x="148" y="74"/>
                  </a:cubicBezTo>
                  <a:cubicBezTo>
                    <a:pt x="147" y="73"/>
                    <a:pt x="147" y="73"/>
                    <a:pt x="147" y="73"/>
                  </a:cubicBezTo>
                  <a:close/>
                  <a:moveTo>
                    <a:pt x="147" y="76"/>
                  </a:moveTo>
                  <a:cubicBezTo>
                    <a:pt x="147" y="76"/>
                    <a:pt x="147" y="76"/>
                    <a:pt x="147" y="76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8" y="75"/>
                    <a:pt x="148" y="75"/>
                    <a:pt x="148" y="75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7" y="74"/>
                    <a:pt x="147" y="74"/>
                    <a:pt x="147" y="74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6" y="76"/>
                    <a:pt x="146" y="76"/>
                    <a:pt x="146" y="76"/>
                  </a:cubicBezTo>
                  <a:cubicBezTo>
                    <a:pt x="147" y="76"/>
                    <a:pt x="147" y="76"/>
                    <a:pt x="147" y="76"/>
                  </a:cubicBezTo>
                  <a:close/>
                  <a:moveTo>
                    <a:pt x="146" y="77"/>
                  </a:moveTo>
                  <a:cubicBezTo>
                    <a:pt x="147" y="77"/>
                    <a:pt x="147" y="77"/>
                    <a:pt x="147" y="77"/>
                  </a:cubicBezTo>
                  <a:cubicBezTo>
                    <a:pt x="147" y="76"/>
                    <a:pt x="147" y="76"/>
                    <a:pt x="147" y="76"/>
                  </a:cubicBezTo>
                  <a:cubicBezTo>
                    <a:pt x="146" y="76"/>
                    <a:pt x="146" y="76"/>
                    <a:pt x="146" y="76"/>
                  </a:cubicBezTo>
                  <a:cubicBezTo>
                    <a:pt x="146" y="77"/>
                    <a:pt x="146" y="77"/>
                    <a:pt x="146" y="77"/>
                  </a:cubicBezTo>
                  <a:cubicBezTo>
                    <a:pt x="146" y="77"/>
                    <a:pt x="146" y="77"/>
                    <a:pt x="146" y="77"/>
                  </a:cubicBezTo>
                  <a:cubicBezTo>
                    <a:pt x="146" y="77"/>
                    <a:pt x="146" y="77"/>
                    <a:pt x="146" y="77"/>
                  </a:cubicBezTo>
                  <a:close/>
                  <a:moveTo>
                    <a:pt x="124" y="65"/>
                  </a:moveTo>
                  <a:cubicBezTo>
                    <a:pt x="124" y="65"/>
                    <a:pt x="124" y="65"/>
                    <a:pt x="124" y="65"/>
                  </a:cubicBezTo>
                  <a:cubicBezTo>
                    <a:pt x="124" y="65"/>
                    <a:pt x="124" y="65"/>
                    <a:pt x="124" y="65"/>
                  </a:cubicBezTo>
                  <a:cubicBezTo>
                    <a:pt x="125" y="65"/>
                    <a:pt x="125" y="65"/>
                    <a:pt x="125" y="65"/>
                  </a:cubicBezTo>
                  <a:cubicBezTo>
                    <a:pt x="125" y="65"/>
                    <a:pt x="125" y="65"/>
                    <a:pt x="125" y="65"/>
                  </a:cubicBezTo>
                  <a:cubicBezTo>
                    <a:pt x="125" y="65"/>
                    <a:pt x="125" y="65"/>
                    <a:pt x="125" y="65"/>
                  </a:cubicBezTo>
                  <a:cubicBezTo>
                    <a:pt x="125" y="65"/>
                    <a:pt x="125" y="65"/>
                    <a:pt x="125" y="65"/>
                  </a:cubicBezTo>
                  <a:cubicBezTo>
                    <a:pt x="124" y="64"/>
                    <a:pt x="124" y="64"/>
                    <a:pt x="124" y="64"/>
                  </a:cubicBezTo>
                  <a:cubicBezTo>
                    <a:pt x="124" y="65"/>
                    <a:pt x="124" y="65"/>
                    <a:pt x="124" y="65"/>
                  </a:cubicBezTo>
                  <a:close/>
                  <a:moveTo>
                    <a:pt x="128" y="72"/>
                  </a:moveTo>
                  <a:cubicBezTo>
                    <a:pt x="127" y="71"/>
                    <a:pt x="127" y="71"/>
                    <a:pt x="127" y="71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27" y="69"/>
                    <a:pt x="127" y="69"/>
                    <a:pt x="127" y="69"/>
                  </a:cubicBezTo>
                  <a:cubicBezTo>
                    <a:pt x="127" y="69"/>
                    <a:pt x="127" y="69"/>
                    <a:pt x="127" y="69"/>
                  </a:cubicBezTo>
                  <a:cubicBezTo>
                    <a:pt x="127" y="68"/>
                    <a:pt x="127" y="68"/>
                    <a:pt x="127" y="68"/>
                  </a:cubicBezTo>
                  <a:cubicBezTo>
                    <a:pt x="127" y="67"/>
                    <a:pt x="127" y="67"/>
                    <a:pt x="127" y="67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26" y="66"/>
                    <a:pt x="126" y="66"/>
                    <a:pt x="126" y="66"/>
                  </a:cubicBezTo>
                  <a:cubicBezTo>
                    <a:pt x="126" y="66"/>
                    <a:pt x="126" y="66"/>
                    <a:pt x="126" y="66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7" y="65"/>
                    <a:pt x="127" y="65"/>
                    <a:pt x="127" y="65"/>
                  </a:cubicBezTo>
                  <a:cubicBezTo>
                    <a:pt x="128" y="65"/>
                    <a:pt x="128" y="65"/>
                    <a:pt x="128" y="65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0" y="65"/>
                    <a:pt x="130" y="65"/>
                    <a:pt x="130" y="65"/>
                  </a:cubicBezTo>
                  <a:cubicBezTo>
                    <a:pt x="130" y="65"/>
                    <a:pt x="130" y="65"/>
                    <a:pt x="130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2" y="66"/>
                    <a:pt x="132" y="66"/>
                    <a:pt x="132" y="66"/>
                  </a:cubicBezTo>
                  <a:cubicBezTo>
                    <a:pt x="132" y="66"/>
                    <a:pt x="132" y="66"/>
                    <a:pt x="132" y="66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7"/>
                    <a:pt x="132" y="67"/>
                    <a:pt x="132" y="67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2" y="68"/>
                    <a:pt x="132" y="68"/>
                    <a:pt x="132" y="68"/>
                  </a:cubicBezTo>
                  <a:cubicBezTo>
                    <a:pt x="131" y="69"/>
                    <a:pt x="131" y="69"/>
                    <a:pt x="131" y="69"/>
                  </a:cubicBezTo>
                  <a:cubicBezTo>
                    <a:pt x="131" y="69"/>
                    <a:pt x="131" y="69"/>
                    <a:pt x="131" y="69"/>
                  </a:cubicBezTo>
                  <a:cubicBezTo>
                    <a:pt x="130" y="70"/>
                    <a:pt x="130" y="70"/>
                    <a:pt x="130" y="70"/>
                  </a:cubicBezTo>
                  <a:cubicBezTo>
                    <a:pt x="130" y="70"/>
                    <a:pt x="130" y="70"/>
                    <a:pt x="130" y="70"/>
                  </a:cubicBezTo>
                  <a:cubicBezTo>
                    <a:pt x="129" y="71"/>
                    <a:pt x="129" y="71"/>
                    <a:pt x="129" y="71"/>
                  </a:cubicBezTo>
                  <a:cubicBezTo>
                    <a:pt x="128" y="71"/>
                    <a:pt x="128" y="71"/>
                    <a:pt x="128" y="71"/>
                  </a:cubicBezTo>
                  <a:cubicBezTo>
                    <a:pt x="128" y="71"/>
                    <a:pt x="128" y="71"/>
                    <a:pt x="128" y="71"/>
                  </a:cubicBezTo>
                  <a:cubicBezTo>
                    <a:pt x="128" y="72"/>
                    <a:pt x="128" y="72"/>
                    <a:pt x="128" y="72"/>
                  </a:cubicBezTo>
                  <a:cubicBezTo>
                    <a:pt x="128" y="72"/>
                    <a:pt x="128" y="72"/>
                    <a:pt x="128" y="72"/>
                  </a:cubicBezTo>
                  <a:close/>
                  <a:moveTo>
                    <a:pt x="149" y="84"/>
                  </a:moveTo>
                  <a:cubicBezTo>
                    <a:pt x="148" y="83"/>
                    <a:pt x="148" y="83"/>
                    <a:pt x="148" y="83"/>
                  </a:cubicBezTo>
                  <a:cubicBezTo>
                    <a:pt x="148" y="83"/>
                    <a:pt x="148" y="83"/>
                    <a:pt x="148" y="83"/>
                  </a:cubicBezTo>
                  <a:cubicBezTo>
                    <a:pt x="146" y="83"/>
                    <a:pt x="146" y="83"/>
                    <a:pt x="146" y="83"/>
                  </a:cubicBezTo>
                  <a:cubicBezTo>
                    <a:pt x="147" y="83"/>
                    <a:pt x="147" y="83"/>
                    <a:pt x="147" y="83"/>
                  </a:cubicBezTo>
                  <a:cubicBezTo>
                    <a:pt x="147" y="82"/>
                    <a:pt x="147" y="82"/>
                    <a:pt x="147" y="82"/>
                  </a:cubicBezTo>
                  <a:cubicBezTo>
                    <a:pt x="148" y="83"/>
                    <a:pt x="148" y="83"/>
                    <a:pt x="148" y="83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7" y="82"/>
                    <a:pt x="147" y="82"/>
                    <a:pt x="147" y="82"/>
                  </a:cubicBezTo>
                  <a:cubicBezTo>
                    <a:pt x="147" y="82"/>
                    <a:pt x="147" y="82"/>
                    <a:pt x="147" y="82"/>
                  </a:cubicBezTo>
                  <a:cubicBezTo>
                    <a:pt x="148" y="81"/>
                    <a:pt x="148" y="81"/>
                    <a:pt x="148" y="81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8" y="79"/>
                    <a:pt x="148" y="79"/>
                    <a:pt x="148" y="79"/>
                  </a:cubicBezTo>
                  <a:cubicBezTo>
                    <a:pt x="148" y="79"/>
                    <a:pt x="148" y="79"/>
                    <a:pt x="148" y="79"/>
                  </a:cubicBezTo>
                  <a:cubicBezTo>
                    <a:pt x="148" y="79"/>
                    <a:pt x="148" y="79"/>
                    <a:pt x="148" y="79"/>
                  </a:cubicBezTo>
                  <a:cubicBezTo>
                    <a:pt x="148" y="79"/>
                    <a:pt x="148" y="79"/>
                    <a:pt x="148" y="79"/>
                  </a:cubicBezTo>
                  <a:cubicBezTo>
                    <a:pt x="148" y="78"/>
                    <a:pt x="148" y="78"/>
                    <a:pt x="148" y="78"/>
                  </a:cubicBezTo>
                  <a:cubicBezTo>
                    <a:pt x="148" y="77"/>
                    <a:pt x="148" y="77"/>
                    <a:pt x="148" y="77"/>
                  </a:cubicBezTo>
                  <a:cubicBezTo>
                    <a:pt x="149" y="76"/>
                    <a:pt x="149" y="76"/>
                    <a:pt x="149" y="76"/>
                  </a:cubicBezTo>
                  <a:cubicBezTo>
                    <a:pt x="149" y="76"/>
                    <a:pt x="149" y="76"/>
                    <a:pt x="149" y="76"/>
                  </a:cubicBezTo>
                  <a:cubicBezTo>
                    <a:pt x="149" y="75"/>
                    <a:pt x="149" y="75"/>
                    <a:pt x="149" y="75"/>
                  </a:cubicBezTo>
                  <a:cubicBezTo>
                    <a:pt x="150" y="75"/>
                    <a:pt x="150" y="75"/>
                    <a:pt x="150" y="75"/>
                  </a:cubicBezTo>
                  <a:cubicBezTo>
                    <a:pt x="150" y="75"/>
                    <a:pt x="150" y="75"/>
                    <a:pt x="150" y="75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1" y="73"/>
                    <a:pt x="151" y="73"/>
                    <a:pt x="151" y="73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2" y="70"/>
                    <a:pt x="152" y="70"/>
                    <a:pt x="152" y="70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53" y="72"/>
                    <a:pt x="153" y="72"/>
                    <a:pt x="153" y="72"/>
                  </a:cubicBezTo>
                  <a:cubicBezTo>
                    <a:pt x="154" y="72"/>
                    <a:pt x="154" y="72"/>
                    <a:pt x="154" y="72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54" y="70"/>
                    <a:pt x="154" y="70"/>
                    <a:pt x="154" y="70"/>
                  </a:cubicBezTo>
                  <a:cubicBezTo>
                    <a:pt x="153" y="70"/>
                    <a:pt x="153" y="70"/>
                    <a:pt x="153" y="70"/>
                  </a:cubicBezTo>
                  <a:cubicBezTo>
                    <a:pt x="154" y="69"/>
                    <a:pt x="154" y="69"/>
                    <a:pt x="154" y="69"/>
                  </a:cubicBezTo>
                  <a:cubicBezTo>
                    <a:pt x="155" y="69"/>
                    <a:pt x="155" y="69"/>
                    <a:pt x="155" y="69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7" y="69"/>
                    <a:pt x="157" y="69"/>
                    <a:pt x="157" y="69"/>
                  </a:cubicBezTo>
                  <a:cubicBezTo>
                    <a:pt x="157" y="69"/>
                    <a:pt x="157" y="69"/>
                    <a:pt x="157" y="69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59" y="69"/>
                    <a:pt x="159" y="69"/>
                    <a:pt x="159" y="69"/>
                  </a:cubicBezTo>
                  <a:cubicBezTo>
                    <a:pt x="159" y="70"/>
                    <a:pt x="159" y="70"/>
                    <a:pt x="159" y="70"/>
                  </a:cubicBezTo>
                  <a:cubicBezTo>
                    <a:pt x="159" y="70"/>
                    <a:pt x="159" y="70"/>
                    <a:pt x="159" y="70"/>
                  </a:cubicBezTo>
                  <a:cubicBezTo>
                    <a:pt x="160" y="70"/>
                    <a:pt x="160" y="70"/>
                    <a:pt x="160" y="70"/>
                  </a:cubicBezTo>
                  <a:cubicBezTo>
                    <a:pt x="160" y="70"/>
                    <a:pt x="160" y="70"/>
                    <a:pt x="160" y="70"/>
                  </a:cubicBezTo>
                  <a:cubicBezTo>
                    <a:pt x="160" y="71"/>
                    <a:pt x="160" y="71"/>
                    <a:pt x="160" y="71"/>
                  </a:cubicBezTo>
                  <a:cubicBezTo>
                    <a:pt x="160" y="71"/>
                    <a:pt x="160" y="71"/>
                    <a:pt x="160" y="71"/>
                  </a:cubicBezTo>
                  <a:cubicBezTo>
                    <a:pt x="161" y="71"/>
                    <a:pt x="161" y="71"/>
                    <a:pt x="161" y="71"/>
                  </a:cubicBezTo>
                  <a:cubicBezTo>
                    <a:pt x="161" y="71"/>
                    <a:pt x="161" y="71"/>
                    <a:pt x="161" y="71"/>
                  </a:cubicBezTo>
                  <a:cubicBezTo>
                    <a:pt x="163" y="71"/>
                    <a:pt x="163" y="71"/>
                    <a:pt x="163" y="71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4" y="72"/>
                    <a:pt x="164" y="72"/>
                    <a:pt x="164" y="72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3" y="73"/>
                    <a:pt x="163" y="73"/>
                    <a:pt x="163" y="73"/>
                  </a:cubicBezTo>
                  <a:cubicBezTo>
                    <a:pt x="162" y="74"/>
                    <a:pt x="162" y="74"/>
                    <a:pt x="162" y="74"/>
                  </a:cubicBezTo>
                  <a:cubicBezTo>
                    <a:pt x="162" y="75"/>
                    <a:pt x="162" y="75"/>
                    <a:pt x="162" y="75"/>
                  </a:cubicBezTo>
                  <a:cubicBezTo>
                    <a:pt x="161" y="75"/>
                    <a:pt x="161" y="75"/>
                    <a:pt x="161" y="75"/>
                  </a:cubicBezTo>
                  <a:cubicBezTo>
                    <a:pt x="161" y="75"/>
                    <a:pt x="161" y="75"/>
                    <a:pt x="161" y="75"/>
                  </a:cubicBezTo>
                  <a:cubicBezTo>
                    <a:pt x="160" y="76"/>
                    <a:pt x="160" y="76"/>
                    <a:pt x="160" y="76"/>
                  </a:cubicBezTo>
                  <a:cubicBezTo>
                    <a:pt x="160" y="77"/>
                    <a:pt x="160" y="77"/>
                    <a:pt x="160" y="77"/>
                  </a:cubicBezTo>
                  <a:cubicBezTo>
                    <a:pt x="159" y="77"/>
                    <a:pt x="159" y="77"/>
                    <a:pt x="159" y="77"/>
                  </a:cubicBezTo>
                  <a:cubicBezTo>
                    <a:pt x="159" y="77"/>
                    <a:pt x="159" y="77"/>
                    <a:pt x="159" y="77"/>
                  </a:cubicBezTo>
                  <a:cubicBezTo>
                    <a:pt x="159" y="77"/>
                    <a:pt x="159" y="77"/>
                    <a:pt x="159" y="77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7" y="79"/>
                    <a:pt x="157" y="79"/>
                    <a:pt x="157" y="79"/>
                  </a:cubicBezTo>
                  <a:cubicBezTo>
                    <a:pt x="156" y="80"/>
                    <a:pt x="156" y="80"/>
                    <a:pt x="156" y="80"/>
                  </a:cubicBezTo>
                  <a:cubicBezTo>
                    <a:pt x="155" y="80"/>
                    <a:pt x="155" y="80"/>
                    <a:pt x="155" y="80"/>
                  </a:cubicBezTo>
                  <a:cubicBezTo>
                    <a:pt x="155" y="80"/>
                    <a:pt x="155" y="80"/>
                    <a:pt x="155" y="80"/>
                  </a:cubicBezTo>
                  <a:cubicBezTo>
                    <a:pt x="155" y="80"/>
                    <a:pt x="155" y="80"/>
                    <a:pt x="155" y="80"/>
                  </a:cubicBezTo>
                  <a:cubicBezTo>
                    <a:pt x="155" y="80"/>
                    <a:pt x="155" y="80"/>
                    <a:pt x="155" y="80"/>
                  </a:cubicBezTo>
                  <a:cubicBezTo>
                    <a:pt x="154" y="79"/>
                    <a:pt x="154" y="79"/>
                    <a:pt x="154" y="79"/>
                  </a:cubicBezTo>
                  <a:cubicBezTo>
                    <a:pt x="154" y="79"/>
                    <a:pt x="154" y="79"/>
                    <a:pt x="154" y="79"/>
                  </a:cubicBezTo>
                  <a:cubicBezTo>
                    <a:pt x="153" y="78"/>
                    <a:pt x="153" y="78"/>
                    <a:pt x="153" y="78"/>
                  </a:cubicBezTo>
                  <a:cubicBezTo>
                    <a:pt x="153" y="79"/>
                    <a:pt x="153" y="79"/>
                    <a:pt x="153" y="79"/>
                  </a:cubicBezTo>
                  <a:cubicBezTo>
                    <a:pt x="152" y="79"/>
                    <a:pt x="152" y="79"/>
                    <a:pt x="152" y="79"/>
                  </a:cubicBezTo>
                  <a:cubicBezTo>
                    <a:pt x="152" y="79"/>
                    <a:pt x="152" y="79"/>
                    <a:pt x="152" y="79"/>
                  </a:cubicBezTo>
                  <a:cubicBezTo>
                    <a:pt x="151" y="78"/>
                    <a:pt x="151" y="78"/>
                    <a:pt x="151" y="78"/>
                  </a:cubicBezTo>
                  <a:cubicBezTo>
                    <a:pt x="151" y="78"/>
                    <a:pt x="151" y="78"/>
                    <a:pt x="151" y="78"/>
                  </a:cubicBezTo>
                  <a:cubicBezTo>
                    <a:pt x="151" y="79"/>
                    <a:pt x="151" y="79"/>
                    <a:pt x="151" y="79"/>
                  </a:cubicBezTo>
                  <a:cubicBezTo>
                    <a:pt x="151" y="79"/>
                    <a:pt x="151" y="79"/>
                    <a:pt x="151" y="79"/>
                  </a:cubicBezTo>
                  <a:cubicBezTo>
                    <a:pt x="152" y="79"/>
                    <a:pt x="152" y="79"/>
                    <a:pt x="152" y="79"/>
                  </a:cubicBezTo>
                  <a:cubicBezTo>
                    <a:pt x="152" y="79"/>
                    <a:pt x="152" y="79"/>
                    <a:pt x="152" y="79"/>
                  </a:cubicBezTo>
                  <a:cubicBezTo>
                    <a:pt x="152" y="80"/>
                    <a:pt x="152" y="80"/>
                    <a:pt x="152" y="80"/>
                  </a:cubicBezTo>
                  <a:cubicBezTo>
                    <a:pt x="152" y="80"/>
                    <a:pt x="152" y="80"/>
                    <a:pt x="152" y="80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2" y="81"/>
                    <a:pt x="152" y="81"/>
                    <a:pt x="152" y="81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51" y="82"/>
                    <a:pt x="151" y="82"/>
                    <a:pt x="151" y="82"/>
                  </a:cubicBezTo>
                  <a:cubicBezTo>
                    <a:pt x="150" y="82"/>
                    <a:pt x="150" y="82"/>
                    <a:pt x="150" y="82"/>
                  </a:cubicBezTo>
                  <a:cubicBezTo>
                    <a:pt x="150" y="83"/>
                    <a:pt x="150" y="83"/>
                    <a:pt x="150" y="83"/>
                  </a:cubicBezTo>
                  <a:cubicBezTo>
                    <a:pt x="149" y="83"/>
                    <a:pt x="149" y="83"/>
                    <a:pt x="149" y="83"/>
                  </a:cubicBezTo>
                  <a:cubicBezTo>
                    <a:pt x="149" y="83"/>
                    <a:pt x="149" y="83"/>
                    <a:pt x="149" y="83"/>
                  </a:cubicBezTo>
                  <a:cubicBezTo>
                    <a:pt x="149" y="84"/>
                    <a:pt x="149" y="84"/>
                    <a:pt x="149" y="84"/>
                  </a:cubicBezTo>
                  <a:cubicBezTo>
                    <a:pt x="149" y="84"/>
                    <a:pt x="149" y="84"/>
                    <a:pt x="149" y="84"/>
                  </a:cubicBezTo>
                  <a:close/>
                  <a:moveTo>
                    <a:pt x="185" y="86"/>
                  </a:moveTo>
                  <a:cubicBezTo>
                    <a:pt x="184" y="86"/>
                    <a:pt x="184" y="86"/>
                    <a:pt x="184" y="86"/>
                  </a:cubicBezTo>
                  <a:cubicBezTo>
                    <a:pt x="183" y="86"/>
                    <a:pt x="183" y="86"/>
                    <a:pt x="183" y="86"/>
                  </a:cubicBezTo>
                  <a:cubicBezTo>
                    <a:pt x="183" y="85"/>
                    <a:pt x="183" y="85"/>
                    <a:pt x="183" y="85"/>
                  </a:cubicBezTo>
                  <a:cubicBezTo>
                    <a:pt x="183" y="85"/>
                    <a:pt x="183" y="85"/>
                    <a:pt x="183" y="85"/>
                  </a:cubicBezTo>
                  <a:cubicBezTo>
                    <a:pt x="183" y="84"/>
                    <a:pt x="183" y="84"/>
                    <a:pt x="183" y="84"/>
                  </a:cubicBezTo>
                  <a:cubicBezTo>
                    <a:pt x="183" y="84"/>
                    <a:pt x="183" y="84"/>
                    <a:pt x="183" y="84"/>
                  </a:cubicBezTo>
                  <a:cubicBezTo>
                    <a:pt x="183" y="83"/>
                    <a:pt x="183" y="83"/>
                    <a:pt x="183" y="83"/>
                  </a:cubicBezTo>
                  <a:cubicBezTo>
                    <a:pt x="183" y="83"/>
                    <a:pt x="183" y="83"/>
                    <a:pt x="183" y="83"/>
                  </a:cubicBezTo>
                  <a:cubicBezTo>
                    <a:pt x="184" y="82"/>
                    <a:pt x="184" y="82"/>
                    <a:pt x="184" y="82"/>
                  </a:cubicBezTo>
                  <a:cubicBezTo>
                    <a:pt x="184" y="82"/>
                    <a:pt x="184" y="82"/>
                    <a:pt x="184" y="82"/>
                  </a:cubicBezTo>
                  <a:cubicBezTo>
                    <a:pt x="183" y="82"/>
                    <a:pt x="183" y="82"/>
                    <a:pt x="183" y="82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3" y="80"/>
                    <a:pt x="183" y="80"/>
                    <a:pt x="183" y="80"/>
                  </a:cubicBezTo>
                  <a:cubicBezTo>
                    <a:pt x="184" y="80"/>
                    <a:pt x="184" y="80"/>
                    <a:pt x="184" y="80"/>
                  </a:cubicBezTo>
                  <a:cubicBezTo>
                    <a:pt x="183" y="79"/>
                    <a:pt x="183" y="79"/>
                    <a:pt x="183" y="79"/>
                  </a:cubicBezTo>
                  <a:cubicBezTo>
                    <a:pt x="184" y="79"/>
                    <a:pt x="184" y="79"/>
                    <a:pt x="184" y="79"/>
                  </a:cubicBezTo>
                  <a:cubicBezTo>
                    <a:pt x="184" y="78"/>
                    <a:pt x="184" y="78"/>
                    <a:pt x="184" y="78"/>
                  </a:cubicBezTo>
                  <a:cubicBezTo>
                    <a:pt x="184" y="78"/>
                    <a:pt x="184" y="78"/>
                    <a:pt x="184" y="78"/>
                  </a:cubicBezTo>
                  <a:cubicBezTo>
                    <a:pt x="185" y="78"/>
                    <a:pt x="185" y="78"/>
                    <a:pt x="185" y="78"/>
                  </a:cubicBezTo>
                  <a:cubicBezTo>
                    <a:pt x="185" y="79"/>
                    <a:pt x="185" y="79"/>
                    <a:pt x="185" y="79"/>
                  </a:cubicBezTo>
                  <a:cubicBezTo>
                    <a:pt x="186" y="79"/>
                    <a:pt x="186" y="79"/>
                    <a:pt x="186" y="79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7" y="80"/>
                    <a:pt x="187" y="80"/>
                    <a:pt x="187" y="80"/>
                  </a:cubicBezTo>
                  <a:cubicBezTo>
                    <a:pt x="188" y="80"/>
                    <a:pt x="188" y="80"/>
                    <a:pt x="188" y="80"/>
                  </a:cubicBezTo>
                  <a:cubicBezTo>
                    <a:pt x="189" y="80"/>
                    <a:pt x="189" y="80"/>
                    <a:pt x="189" y="80"/>
                  </a:cubicBezTo>
                  <a:cubicBezTo>
                    <a:pt x="190" y="80"/>
                    <a:pt x="190" y="80"/>
                    <a:pt x="190" y="80"/>
                  </a:cubicBezTo>
                  <a:cubicBezTo>
                    <a:pt x="190" y="81"/>
                    <a:pt x="190" y="81"/>
                    <a:pt x="190" y="81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91" y="82"/>
                    <a:pt x="191" y="82"/>
                    <a:pt x="191" y="82"/>
                  </a:cubicBezTo>
                  <a:cubicBezTo>
                    <a:pt x="191" y="82"/>
                    <a:pt x="191" y="82"/>
                    <a:pt x="191" y="82"/>
                  </a:cubicBezTo>
                  <a:cubicBezTo>
                    <a:pt x="191" y="83"/>
                    <a:pt x="191" y="83"/>
                    <a:pt x="191" y="83"/>
                  </a:cubicBezTo>
                  <a:cubicBezTo>
                    <a:pt x="191" y="83"/>
                    <a:pt x="191" y="83"/>
                    <a:pt x="191" y="83"/>
                  </a:cubicBezTo>
                  <a:cubicBezTo>
                    <a:pt x="191" y="83"/>
                    <a:pt x="191" y="83"/>
                    <a:pt x="191" y="83"/>
                  </a:cubicBezTo>
                  <a:cubicBezTo>
                    <a:pt x="191" y="84"/>
                    <a:pt x="191" y="84"/>
                    <a:pt x="191" y="84"/>
                  </a:cubicBezTo>
                  <a:cubicBezTo>
                    <a:pt x="191" y="84"/>
                    <a:pt x="191" y="84"/>
                    <a:pt x="191" y="84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91" y="86"/>
                    <a:pt x="191" y="86"/>
                    <a:pt x="191" y="86"/>
                  </a:cubicBezTo>
                  <a:cubicBezTo>
                    <a:pt x="192" y="86"/>
                    <a:pt x="192" y="86"/>
                    <a:pt x="192" y="86"/>
                  </a:cubicBezTo>
                  <a:cubicBezTo>
                    <a:pt x="192" y="86"/>
                    <a:pt x="192" y="86"/>
                    <a:pt x="192" y="86"/>
                  </a:cubicBezTo>
                  <a:cubicBezTo>
                    <a:pt x="191" y="87"/>
                    <a:pt x="191" y="87"/>
                    <a:pt x="191" y="87"/>
                  </a:cubicBezTo>
                  <a:cubicBezTo>
                    <a:pt x="191" y="87"/>
                    <a:pt x="191" y="87"/>
                    <a:pt x="191" y="87"/>
                  </a:cubicBezTo>
                  <a:cubicBezTo>
                    <a:pt x="190" y="87"/>
                    <a:pt x="190" y="87"/>
                    <a:pt x="190" y="87"/>
                  </a:cubicBezTo>
                  <a:cubicBezTo>
                    <a:pt x="190" y="86"/>
                    <a:pt x="190" y="86"/>
                    <a:pt x="190" y="86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7" y="85"/>
                    <a:pt x="187" y="85"/>
                    <a:pt x="187" y="85"/>
                  </a:cubicBezTo>
                  <a:cubicBezTo>
                    <a:pt x="186" y="86"/>
                    <a:pt x="186" y="86"/>
                    <a:pt x="186" y="86"/>
                  </a:cubicBezTo>
                  <a:cubicBezTo>
                    <a:pt x="186" y="86"/>
                    <a:pt x="186" y="86"/>
                    <a:pt x="186" y="86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5" y="86"/>
                    <a:pt x="185" y="86"/>
                    <a:pt x="185" y="86"/>
                  </a:cubicBezTo>
                  <a:close/>
                  <a:moveTo>
                    <a:pt x="181" y="87"/>
                  </a:moveTo>
                  <a:cubicBezTo>
                    <a:pt x="181" y="87"/>
                    <a:pt x="181" y="87"/>
                    <a:pt x="181" y="87"/>
                  </a:cubicBezTo>
                  <a:cubicBezTo>
                    <a:pt x="182" y="86"/>
                    <a:pt x="182" y="86"/>
                    <a:pt x="182" y="86"/>
                  </a:cubicBezTo>
                  <a:cubicBezTo>
                    <a:pt x="182" y="87"/>
                    <a:pt x="182" y="87"/>
                    <a:pt x="182" y="87"/>
                  </a:cubicBezTo>
                  <a:cubicBezTo>
                    <a:pt x="182" y="87"/>
                    <a:pt x="182" y="87"/>
                    <a:pt x="182" y="87"/>
                  </a:cubicBezTo>
                  <a:cubicBezTo>
                    <a:pt x="181" y="87"/>
                    <a:pt x="181" y="87"/>
                    <a:pt x="181" y="87"/>
                  </a:cubicBezTo>
                  <a:close/>
                  <a:moveTo>
                    <a:pt x="182" y="88"/>
                  </a:moveTo>
                  <a:cubicBezTo>
                    <a:pt x="182" y="87"/>
                    <a:pt x="182" y="87"/>
                    <a:pt x="182" y="87"/>
                  </a:cubicBezTo>
                  <a:cubicBezTo>
                    <a:pt x="182" y="87"/>
                    <a:pt x="182" y="87"/>
                    <a:pt x="182" y="87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3" y="88"/>
                    <a:pt x="183" y="88"/>
                    <a:pt x="183" y="88"/>
                  </a:cubicBezTo>
                  <a:cubicBezTo>
                    <a:pt x="182" y="88"/>
                    <a:pt x="182" y="88"/>
                    <a:pt x="182" y="88"/>
                  </a:cubicBezTo>
                  <a:close/>
                  <a:moveTo>
                    <a:pt x="184" y="88"/>
                  </a:moveTo>
                  <a:cubicBezTo>
                    <a:pt x="183" y="88"/>
                    <a:pt x="183" y="88"/>
                    <a:pt x="183" y="88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4" y="87"/>
                    <a:pt x="184" y="87"/>
                    <a:pt x="184" y="87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4" y="88"/>
                    <a:pt x="184" y="88"/>
                    <a:pt x="184" y="88"/>
                  </a:cubicBezTo>
                  <a:close/>
                  <a:moveTo>
                    <a:pt x="148" y="100"/>
                  </a:moveTo>
                  <a:cubicBezTo>
                    <a:pt x="147" y="100"/>
                    <a:pt x="147" y="100"/>
                    <a:pt x="147" y="100"/>
                  </a:cubicBezTo>
                  <a:cubicBezTo>
                    <a:pt x="148" y="100"/>
                    <a:pt x="148" y="100"/>
                    <a:pt x="148" y="100"/>
                  </a:cubicBezTo>
                  <a:cubicBezTo>
                    <a:pt x="148" y="100"/>
                    <a:pt x="148" y="100"/>
                    <a:pt x="148" y="100"/>
                  </a:cubicBezTo>
                  <a:cubicBezTo>
                    <a:pt x="148" y="100"/>
                    <a:pt x="148" y="100"/>
                    <a:pt x="148" y="100"/>
                  </a:cubicBezTo>
                  <a:cubicBezTo>
                    <a:pt x="148" y="100"/>
                    <a:pt x="148" y="100"/>
                    <a:pt x="148" y="100"/>
                  </a:cubicBezTo>
                  <a:cubicBezTo>
                    <a:pt x="148" y="100"/>
                    <a:pt x="148" y="100"/>
                    <a:pt x="148" y="100"/>
                  </a:cubicBezTo>
                  <a:cubicBezTo>
                    <a:pt x="148" y="100"/>
                    <a:pt x="148" y="100"/>
                    <a:pt x="148" y="100"/>
                  </a:cubicBezTo>
                  <a:close/>
                  <a:moveTo>
                    <a:pt x="149" y="103"/>
                  </a:moveTo>
                  <a:cubicBezTo>
                    <a:pt x="149" y="104"/>
                    <a:pt x="149" y="104"/>
                    <a:pt x="149" y="104"/>
                  </a:cubicBezTo>
                  <a:cubicBezTo>
                    <a:pt x="150" y="104"/>
                    <a:pt x="150" y="104"/>
                    <a:pt x="150" y="104"/>
                  </a:cubicBezTo>
                  <a:cubicBezTo>
                    <a:pt x="150" y="104"/>
                    <a:pt x="150" y="104"/>
                    <a:pt x="150" y="104"/>
                  </a:cubicBezTo>
                  <a:cubicBezTo>
                    <a:pt x="150" y="103"/>
                    <a:pt x="150" y="103"/>
                    <a:pt x="150" y="103"/>
                  </a:cubicBezTo>
                  <a:cubicBezTo>
                    <a:pt x="150" y="103"/>
                    <a:pt x="150" y="103"/>
                    <a:pt x="150" y="103"/>
                  </a:cubicBezTo>
                  <a:cubicBezTo>
                    <a:pt x="149" y="103"/>
                    <a:pt x="149" y="103"/>
                    <a:pt x="149" y="103"/>
                  </a:cubicBezTo>
                  <a:close/>
                  <a:moveTo>
                    <a:pt x="149" y="103"/>
                  </a:moveTo>
                  <a:cubicBezTo>
                    <a:pt x="149" y="104"/>
                    <a:pt x="149" y="104"/>
                    <a:pt x="149" y="104"/>
                  </a:cubicBezTo>
                  <a:cubicBezTo>
                    <a:pt x="149" y="104"/>
                    <a:pt x="149" y="104"/>
                    <a:pt x="149" y="104"/>
                  </a:cubicBezTo>
                  <a:cubicBezTo>
                    <a:pt x="149" y="104"/>
                    <a:pt x="149" y="104"/>
                    <a:pt x="149" y="104"/>
                  </a:cubicBezTo>
                  <a:cubicBezTo>
                    <a:pt x="149" y="104"/>
                    <a:pt x="149" y="104"/>
                    <a:pt x="149" y="104"/>
                  </a:cubicBezTo>
                  <a:cubicBezTo>
                    <a:pt x="149" y="104"/>
                    <a:pt x="149" y="104"/>
                    <a:pt x="149" y="104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49" y="103"/>
                    <a:pt x="149" y="103"/>
                    <a:pt x="149" y="103"/>
                  </a:cubicBezTo>
                  <a:close/>
                  <a:moveTo>
                    <a:pt x="160" y="101"/>
                  </a:moveTo>
                  <a:cubicBezTo>
                    <a:pt x="160" y="101"/>
                    <a:pt x="160" y="101"/>
                    <a:pt x="160" y="101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9" y="100"/>
                    <a:pt x="159" y="100"/>
                    <a:pt x="159" y="100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59" y="100"/>
                    <a:pt x="159" y="100"/>
                    <a:pt x="159" y="100"/>
                  </a:cubicBezTo>
                  <a:cubicBezTo>
                    <a:pt x="159" y="100"/>
                    <a:pt x="159" y="100"/>
                    <a:pt x="159" y="100"/>
                  </a:cubicBezTo>
                  <a:cubicBezTo>
                    <a:pt x="160" y="100"/>
                    <a:pt x="160" y="100"/>
                    <a:pt x="160" y="100"/>
                  </a:cubicBezTo>
                  <a:cubicBezTo>
                    <a:pt x="160" y="100"/>
                    <a:pt x="160" y="100"/>
                    <a:pt x="160" y="100"/>
                  </a:cubicBezTo>
                  <a:cubicBezTo>
                    <a:pt x="160" y="100"/>
                    <a:pt x="160" y="100"/>
                    <a:pt x="160" y="100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0" y="101"/>
                    <a:pt x="160" y="101"/>
                    <a:pt x="160" y="101"/>
                  </a:cubicBezTo>
                  <a:cubicBezTo>
                    <a:pt x="160" y="101"/>
                    <a:pt x="160" y="101"/>
                    <a:pt x="160" y="101"/>
                  </a:cubicBezTo>
                  <a:close/>
                  <a:moveTo>
                    <a:pt x="166" y="104"/>
                  </a:moveTo>
                  <a:cubicBezTo>
                    <a:pt x="166" y="104"/>
                    <a:pt x="166" y="104"/>
                    <a:pt x="166" y="104"/>
                  </a:cubicBezTo>
                  <a:cubicBezTo>
                    <a:pt x="166" y="103"/>
                    <a:pt x="166" y="103"/>
                    <a:pt x="166" y="103"/>
                  </a:cubicBezTo>
                  <a:cubicBezTo>
                    <a:pt x="166" y="103"/>
                    <a:pt x="166" y="103"/>
                    <a:pt x="166" y="103"/>
                  </a:cubicBezTo>
                  <a:cubicBezTo>
                    <a:pt x="166" y="103"/>
                    <a:pt x="166" y="103"/>
                    <a:pt x="166" y="103"/>
                  </a:cubicBezTo>
                  <a:cubicBezTo>
                    <a:pt x="167" y="104"/>
                    <a:pt x="167" y="104"/>
                    <a:pt x="167" y="104"/>
                  </a:cubicBezTo>
                  <a:cubicBezTo>
                    <a:pt x="166" y="104"/>
                    <a:pt x="166" y="104"/>
                    <a:pt x="166" y="104"/>
                  </a:cubicBezTo>
                  <a:close/>
                  <a:moveTo>
                    <a:pt x="167" y="104"/>
                  </a:moveTo>
                  <a:cubicBezTo>
                    <a:pt x="168" y="104"/>
                    <a:pt x="168" y="104"/>
                    <a:pt x="168" y="104"/>
                  </a:cubicBezTo>
                  <a:cubicBezTo>
                    <a:pt x="167" y="104"/>
                    <a:pt x="167" y="104"/>
                    <a:pt x="167" y="104"/>
                  </a:cubicBezTo>
                  <a:cubicBezTo>
                    <a:pt x="167" y="104"/>
                    <a:pt x="167" y="104"/>
                    <a:pt x="167" y="104"/>
                  </a:cubicBezTo>
                  <a:close/>
                  <a:moveTo>
                    <a:pt x="168" y="104"/>
                  </a:moveTo>
                  <a:cubicBezTo>
                    <a:pt x="168" y="104"/>
                    <a:pt x="168" y="104"/>
                    <a:pt x="168" y="104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68" y="104"/>
                    <a:pt x="168" y="104"/>
                    <a:pt x="168" y="104"/>
                  </a:cubicBezTo>
                  <a:cubicBezTo>
                    <a:pt x="168" y="104"/>
                    <a:pt x="168" y="104"/>
                    <a:pt x="168" y="104"/>
                  </a:cubicBezTo>
                  <a:cubicBezTo>
                    <a:pt x="168" y="104"/>
                    <a:pt x="168" y="104"/>
                    <a:pt x="168" y="104"/>
                  </a:cubicBezTo>
                  <a:cubicBezTo>
                    <a:pt x="168" y="104"/>
                    <a:pt x="168" y="104"/>
                    <a:pt x="168" y="104"/>
                  </a:cubicBezTo>
                  <a:cubicBezTo>
                    <a:pt x="168" y="104"/>
                    <a:pt x="168" y="104"/>
                    <a:pt x="168" y="104"/>
                  </a:cubicBezTo>
                  <a:close/>
                  <a:moveTo>
                    <a:pt x="175" y="113"/>
                  </a:moveTo>
                  <a:cubicBezTo>
                    <a:pt x="175" y="113"/>
                    <a:pt x="175" y="113"/>
                    <a:pt x="175" y="113"/>
                  </a:cubicBezTo>
                  <a:cubicBezTo>
                    <a:pt x="175" y="113"/>
                    <a:pt x="175" y="113"/>
                    <a:pt x="175" y="113"/>
                  </a:cubicBezTo>
                  <a:cubicBezTo>
                    <a:pt x="175" y="112"/>
                    <a:pt x="175" y="112"/>
                    <a:pt x="175" y="112"/>
                  </a:cubicBezTo>
                  <a:cubicBezTo>
                    <a:pt x="175" y="112"/>
                    <a:pt x="175" y="112"/>
                    <a:pt x="175" y="112"/>
                  </a:cubicBezTo>
                  <a:cubicBezTo>
                    <a:pt x="175" y="112"/>
                    <a:pt x="175" y="112"/>
                    <a:pt x="175" y="112"/>
                  </a:cubicBezTo>
                  <a:cubicBezTo>
                    <a:pt x="175" y="113"/>
                    <a:pt x="175" y="113"/>
                    <a:pt x="175" y="113"/>
                  </a:cubicBezTo>
                  <a:cubicBezTo>
                    <a:pt x="175" y="113"/>
                    <a:pt x="175" y="113"/>
                    <a:pt x="175" y="113"/>
                  </a:cubicBezTo>
                  <a:cubicBezTo>
                    <a:pt x="175" y="113"/>
                    <a:pt x="175" y="113"/>
                    <a:pt x="175" y="113"/>
                  </a:cubicBezTo>
                  <a:close/>
                  <a:moveTo>
                    <a:pt x="174" y="115"/>
                  </a:moveTo>
                  <a:cubicBezTo>
                    <a:pt x="174" y="114"/>
                    <a:pt x="174" y="114"/>
                    <a:pt x="174" y="114"/>
                  </a:cubicBezTo>
                  <a:cubicBezTo>
                    <a:pt x="174" y="114"/>
                    <a:pt x="174" y="114"/>
                    <a:pt x="174" y="114"/>
                  </a:cubicBezTo>
                  <a:cubicBezTo>
                    <a:pt x="174" y="114"/>
                    <a:pt x="174" y="114"/>
                    <a:pt x="174" y="114"/>
                  </a:cubicBezTo>
                  <a:cubicBezTo>
                    <a:pt x="175" y="114"/>
                    <a:pt x="175" y="114"/>
                    <a:pt x="175" y="114"/>
                  </a:cubicBezTo>
                  <a:cubicBezTo>
                    <a:pt x="175" y="114"/>
                    <a:pt x="175" y="114"/>
                    <a:pt x="175" y="114"/>
                  </a:cubicBezTo>
                  <a:cubicBezTo>
                    <a:pt x="175" y="115"/>
                    <a:pt x="175" y="115"/>
                    <a:pt x="175" y="115"/>
                  </a:cubicBezTo>
                  <a:cubicBezTo>
                    <a:pt x="174" y="115"/>
                    <a:pt x="174" y="115"/>
                    <a:pt x="174" y="115"/>
                  </a:cubicBezTo>
                  <a:cubicBezTo>
                    <a:pt x="174" y="115"/>
                    <a:pt x="174" y="115"/>
                    <a:pt x="174" y="115"/>
                  </a:cubicBezTo>
                  <a:close/>
                  <a:moveTo>
                    <a:pt x="170" y="106"/>
                  </a:moveTo>
                  <a:cubicBezTo>
                    <a:pt x="170" y="106"/>
                    <a:pt x="170" y="106"/>
                    <a:pt x="170" y="106"/>
                  </a:cubicBezTo>
                  <a:cubicBezTo>
                    <a:pt x="170" y="106"/>
                    <a:pt x="170" y="106"/>
                    <a:pt x="170" y="106"/>
                  </a:cubicBezTo>
                  <a:cubicBezTo>
                    <a:pt x="170" y="106"/>
                    <a:pt x="170" y="106"/>
                    <a:pt x="170" y="106"/>
                  </a:cubicBezTo>
                  <a:close/>
                  <a:moveTo>
                    <a:pt x="169" y="106"/>
                  </a:moveTo>
                  <a:cubicBezTo>
                    <a:pt x="169" y="106"/>
                    <a:pt x="169" y="106"/>
                    <a:pt x="169" y="106"/>
                  </a:cubicBezTo>
                  <a:cubicBezTo>
                    <a:pt x="169" y="106"/>
                    <a:pt x="169" y="106"/>
                    <a:pt x="169" y="106"/>
                  </a:cubicBezTo>
                  <a:cubicBezTo>
                    <a:pt x="169" y="106"/>
                    <a:pt x="169" y="106"/>
                    <a:pt x="169" y="106"/>
                  </a:cubicBezTo>
                  <a:cubicBezTo>
                    <a:pt x="169" y="106"/>
                    <a:pt x="169" y="106"/>
                    <a:pt x="169" y="106"/>
                  </a:cubicBezTo>
                  <a:close/>
                  <a:moveTo>
                    <a:pt x="170" y="107"/>
                  </a:move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lose/>
                  <a:moveTo>
                    <a:pt x="173" y="105"/>
                  </a:moveTo>
                  <a:cubicBezTo>
                    <a:pt x="174" y="105"/>
                    <a:pt x="174" y="105"/>
                    <a:pt x="174" y="105"/>
                  </a:cubicBezTo>
                  <a:cubicBezTo>
                    <a:pt x="174" y="106"/>
                    <a:pt x="174" y="106"/>
                    <a:pt x="174" y="106"/>
                  </a:cubicBezTo>
                  <a:cubicBezTo>
                    <a:pt x="174" y="106"/>
                    <a:pt x="174" y="106"/>
                    <a:pt x="174" y="106"/>
                  </a:cubicBezTo>
                  <a:cubicBezTo>
                    <a:pt x="174" y="106"/>
                    <a:pt x="174" y="106"/>
                    <a:pt x="174" y="106"/>
                  </a:cubicBezTo>
                  <a:cubicBezTo>
                    <a:pt x="174" y="106"/>
                    <a:pt x="174" y="106"/>
                    <a:pt x="174" y="106"/>
                  </a:cubicBezTo>
                  <a:cubicBezTo>
                    <a:pt x="174" y="106"/>
                    <a:pt x="174" y="106"/>
                    <a:pt x="174" y="106"/>
                  </a:cubicBezTo>
                  <a:cubicBezTo>
                    <a:pt x="174" y="106"/>
                    <a:pt x="174" y="106"/>
                    <a:pt x="174" y="106"/>
                  </a:cubicBezTo>
                  <a:cubicBezTo>
                    <a:pt x="175" y="106"/>
                    <a:pt x="175" y="106"/>
                    <a:pt x="175" y="106"/>
                  </a:cubicBezTo>
                  <a:cubicBezTo>
                    <a:pt x="175" y="106"/>
                    <a:pt x="175" y="106"/>
                    <a:pt x="175" y="106"/>
                  </a:cubicBezTo>
                  <a:cubicBezTo>
                    <a:pt x="175" y="106"/>
                    <a:pt x="175" y="106"/>
                    <a:pt x="175" y="106"/>
                  </a:cubicBezTo>
                  <a:cubicBezTo>
                    <a:pt x="176" y="106"/>
                    <a:pt x="176" y="106"/>
                    <a:pt x="176" y="106"/>
                  </a:cubicBezTo>
                  <a:cubicBezTo>
                    <a:pt x="176" y="105"/>
                    <a:pt x="176" y="105"/>
                    <a:pt x="176" y="105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4" y="105"/>
                    <a:pt x="174" y="105"/>
                    <a:pt x="174" y="105"/>
                  </a:cubicBezTo>
                  <a:cubicBezTo>
                    <a:pt x="174" y="105"/>
                    <a:pt x="174" y="105"/>
                    <a:pt x="174" y="105"/>
                  </a:cubicBezTo>
                  <a:cubicBezTo>
                    <a:pt x="174" y="105"/>
                    <a:pt x="174" y="105"/>
                    <a:pt x="174" y="105"/>
                  </a:cubicBezTo>
                  <a:cubicBezTo>
                    <a:pt x="174" y="105"/>
                    <a:pt x="173" y="105"/>
                    <a:pt x="173" y="105"/>
                  </a:cubicBezTo>
                  <a:close/>
                  <a:moveTo>
                    <a:pt x="180" y="105"/>
                  </a:moveTo>
                  <a:cubicBezTo>
                    <a:pt x="180" y="104"/>
                    <a:pt x="180" y="104"/>
                    <a:pt x="180" y="104"/>
                  </a:cubicBezTo>
                  <a:cubicBezTo>
                    <a:pt x="180" y="104"/>
                    <a:pt x="180" y="104"/>
                    <a:pt x="180" y="104"/>
                  </a:cubicBezTo>
                  <a:cubicBezTo>
                    <a:pt x="180" y="105"/>
                    <a:pt x="180" y="105"/>
                    <a:pt x="180" y="105"/>
                  </a:cubicBezTo>
                  <a:cubicBezTo>
                    <a:pt x="180" y="105"/>
                    <a:pt x="180" y="105"/>
                    <a:pt x="180" y="105"/>
                  </a:cubicBezTo>
                  <a:close/>
                  <a:moveTo>
                    <a:pt x="178" y="107"/>
                  </a:moveTo>
                  <a:cubicBezTo>
                    <a:pt x="178" y="107"/>
                    <a:pt x="178" y="107"/>
                    <a:pt x="178" y="107"/>
                  </a:cubicBezTo>
                  <a:cubicBezTo>
                    <a:pt x="178" y="107"/>
                    <a:pt x="178" y="107"/>
                    <a:pt x="178" y="107"/>
                  </a:cubicBezTo>
                  <a:cubicBezTo>
                    <a:pt x="179" y="107"/>
                    <a:pt x="179" y="107"/>
                    <a:pt x="179" y="107"/>
                  </a:cubicBezTo>
                  <a:cubicBezTo>
                    <a:pt x="179" y="106"/>
                    <a:pt x="179" y="106"/>
                    <a:pt x="179" y="106"/>
                  </a:cubicBezTo>
                  <a:cubicBezTo>
                    <a:pt x="179" y="106"/>
                    <a:pt x="179" y="106"/>
                    <a:pt x="179" y="106"/>
                  </a:cubicBezTo>
                  <a:cubicBezTo>
                    <a:pt x="179" y="106"/>
                    <a:pt x="179" y="106"/>
                    <a:pt x="179" y="106"/>
                  </a:cubicBezTo>
                  <a:cubicBezTo>
                    <a:pt x="179" y="107"/>
                    <a:pt x="179" y="107"/>
                    <a:pt x="179" y="107"/>
                  </a:cubicBezTo>
                  <a:cubicBezTo>
                    <a:pt x="179" y="107"/>
                    <a:pt x="179" y="107"/>
                    <a:pt x="179" y="107"/>
                  </a:cubicBezTo>
                  <a:cubicBezTo>
                    <a:pt x="178" y="107"/>
                    <a:pt x="178" y="107"/>
                    <a:pt x="178" y="107"/>
                  </a:cubicBezTo>
                  <a:cubicBezTo>
                    <a:pt x="178" y="107"/>
                    <a:pt x="178" y="107"/>
                    <a:pt x="178" y="107"/>
                  </a:cubicBezTo>
                  <a:cubicBezTo>
                    <a:pt x="178" y="107"/>
                    <a:pt x="178" y="107"/>
                    <a:pt x="178" y="107"/>
                  </a:cubicBezTo>
                  <a:close/>
                  <a:moveTo>
                    <a:pt x="175" y="111"/>
                  </a:moveTo>
                  <a:cubicBezTo>
                    <a:pt x="177" y="110"/>
                    <a:pt x="177" y="110"/>
                    <a:pt x="177" y="110"/>
                  </a:cubicBezTo>
                  <a:cubicBezTo>
                    <a:pt x="177" y="110"/>
                    <a:pt x="177" y="110"/>
                    <a:pt x="177" y="110"/>
                  </a:cubicBezTo>
                  <a:cubicBezTo>
                    <a:pt x="177" y="110"/>
                    <a:pt x="177" y="110"/>
                    <a:pt x="177" y="110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8"/>
                    <a:pt x="178" y="108"/>
                    <a:pt x="178" y="108"/>
                  </a:cubicBezTo>
                  <a:cubicBezTo>
                    <a:pt x="178" y="108"/>
                    <a:pt x="178" y="108"/>
                    <a:pt x="178" y="108"/>
                  </a:cubicBezTo>
                  <a:cubicBezTo>
                    <a:pt x="177" y="108"/>
                    <a:pt x="177" y="108"/>
                    <a:pt x="177" y="108"/>
                  </a:cubicBezTo>
                  <a:cubicBezTo>
                    <a:pt x="177" y="109"/>
                    <a:pt x="177" y="109"/>
                    <a:pt x="177" y="109"/>
                  </a:cubicBezTo>
                  <a:cubicBezTo>
                    <a:pt x="177" y="109"/>
                    <a:pt x="177" y="109"/>
                    <a:pt x="177" y="109"/>
                  </a:cubicBezTo>
                  <a:cubicBezTo>
                    <a:pt x="176" y="109"/>
                    <a:pt x="176" y="109"/>
                    <a:pt x="176" y="109"/>
                  </a:cubicBezTo>
                  <a:cubicBezTo>
                    <a:pt x="176" y="109"/>
                    <a:pt x="176" y="109"/>
                    <a:pt x="176" y="109"/>
                  </a:cubicBezTo>
                  <a:cubicBezTo>
                    <a:pt x="175" y="109"/>
                    <a:pt x="175" y="109"/>
                    <a:pt x="175" y="109"/>
                  </a:cubicBezTo>
                  <a:cubicBezTo>
                    <a:pt x="175" y="110"/>
                    <a:pt x="175" y="110"/>
                    <a:pt x="175" y="110"/>
                  </a:cubicBezTo>
                  <a:cubicBezTo>
                    <a:pt x="175" y="110"/>
                    <a:pt x="175" y="110"/>
                    <a:pt x="175" y="110"/>
                  </a:cubicBezTo>
                  <a:cubicBezTo>
                    <a:pt x="174" y="110"/>
                    <a:pt x="174" y="110"/>
                    <a:pt x="174" y="110"/>
                  </a:cubicBezTo>
                  <a:cubicBezTo>
                    <a:pt x="174" y="111"/>
                    <a:pt x="174" y="111"/>
                    <a:pt x="174" y="111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11"/>
                    <a:pt x="175" y="111"/>
                    <a:pt x="175" y="111"/>
                  </a:cubicBezTo>
                  <a:close/>
                  <a:moveTo>
                    <a:pt x="180" y="110"/>
                  </a:moveTo>
                  <a:cubicBezTo>
                    <a:pt x="180" y="110"/>
                    <a:pt x="180" y="110"/>
                    <a:pt x="180" y="110"/>
                  </a:cubicBezTo>
                  <a:cubicBezTo>
                    <a:pt x="180" y="109"/>
                    <a:pt x="180" y="109"/>
                    <a:pt x="180" y="109"/>
                  </a:cubicBezTo>
                  <a:cubicBezTo>
                    <a:pt x="181" y="109"/>
                    <a:pt x="181" y="109"/>
                    <a:pt x="181" y="109"/>
                  </a:cubicBezTo>
                  <a:cubicBezTo>
                    <a:pt x="181" y="109"/>
                    <a:pt x="181" y="109"/>
                    <a:pt x="181" y="109"/>
                  </a:cubicBezTo>
                  <a:cubicBezTo>
                    <a:pt x="182" y="109"/>
                    <a:pt x="182" y="109"/>
                    <a:pt x="182" y="109"/>
                  </a:cubicBezTo>
                  <a:cubicBezTo>
                    <a:pt x="182" y="109"/>
                    <a:pt x="182" y="109"/>
                    <a:pt x="182" y="109"/>
                  </a:cubicBezTo>
                  <a:cubicBezTo>
                    <a:pt x="181" y="110"/>
                    <a:pt x="181" y="110"/>
                    <a:pt x="181" y="110"/>
                  </a:cubicBezTo>
                  <a:cubicBezTo>
                    <a:pt x="181" y="110"/>
                    <a:pt x="181" y="110"/>
                    <a:pt x="181" y="110"/>
                  </a:cubicBezTo>
                  <a:cubicBezTo>
                    <a:pt x="181" y="111"/>
                    <a:pt x="181" y="111"/>
                    <a:pt x="181" y="111"/>
                  </a:cubicBezTo>
                  <a:cubicBezTo>
                    <a:pt x="180" y="110"/>
                    <a:pt x="180" y="110"/>
                    <a:pt x="180" y="110"/>
                  </a:cubicBezTo>
                  <a:close/>
                  <a:moveTo>
                    <a:pt x="184" y="115"/>
                  </a:moveTo>
                  <a:cubicBezTo>
                    <a:pt x="184" y="114"/>
                    <a:pt x="184" y="114"/>
                    <a:pt x="184" y="114"/>
                  </a:cubicBezTo>
                  <a:cubicBezTo>
                    <a:pt x="184" y="114"/>
                    <a:pt x="184" y="114"/>
                    <a:pt x="184" y="114"/>
                  </a:cubicBezTo>
                  <a:cubicBezTo>
                    <a:pt x="184" y="113"/>
                    <a:pt x="184" y="113"/>
                    <a:pt x="184" y="113"/>
                  </a:cubicBezTo>
                  <a:cubicBezTo>
                    <a:pt x="183" y="113"/>
                    <a:pt x="183" y="113"/>
                    <a:pt x="183" y="113"/>
                  </a:cubicBezTo>
                  <a:cubicBezTo>
                    <a:pt x="183" y="114"/>
                    <a:pt x="183" y="114"/>
                    <a:pt x="183" y="114"/>
                  </a:cubicBezTo>
                  <a:cubicBezTo>
                    <a:pt x="183" y="114"/>
                    <a:pt x="183" y="114"/>
                    <a:pt x="183" y="114"/>
                  </a:cubicBezTo>
                  <a:cubicBezTo>
                    <a:pt x="183" y="115"/>
                    <a:pt x="183" y="115"/>
                    <a:pt x="183" y="115"/>
                  </a:cubicBezTo>
                  <a:cubicBezTo>
                    <a:pt x="183" y="115"/>
                    <a:pt x="183" y="115"/>
                    <a:pt x="183" y="115"/>
                  </a:cubicBezTo>
                  <a:cubicBezTo>
                    <a:pt x="183" y="116"/>
                    <a:pt x="183" y="116"/>
                    <a:pt x="183" y="116"/>
                  </a:cubicBezTo>
                  <a:cubicBezTo>
                    <a:pt x="184" y="115"/>
                    <a:pt x="184" y="115"/>
                    <a:pt x="184" y="115"/>
                  </a:cubicBezTo>
                  <a:cubicBezTo>
                    <a:pt x="184" y="115"/>
                    <a:pt x="184" y="115"/>
                    <a:pt x="184" y="115"/>
                  </a:cubicBezTo>
                  <a:close/>
                  <a:moveTo>
                    <a:pt x="184" y="115"/>
                  </a:moveTo>
                  <a:cubicBezTo>
                    <a:pt x="184" y="114"/>
                    <a:pt x="184" y="114"/>
                    <a:pt x="184" y="114"/>
                  </a:cubicBezTo>
                  <a:cubicBezTo>
                    <a:pt x="184" y="114"/>
                    <a:pt x="184" y="114"/>
                    <a:pt x="184" y="114"/>
                  </a:cubicBezTo>
                  <a:cubicBezTo>
                    <a:pt x="185" y="114"/>
                    <a:pt x="185" y="114"/>
                    <a:pt x="185" y="114"/>
                  </a:cubicBezTo>
                  <a:cubicBezTo>
                    <a:pt x="185" y="115"/>
                    <a:pt x="185" y="115"/>
                    <a:pt x="185" y="115"/>
                  </a:cubicBezTo>
                  <a:cubicBezTo>
                    <a:pt x="185" y="115"/>
                    <a:pt x="185" y="115"/>
                    <a:pt x="185" y="115"/>
                  </a:cubicBezTo>
                  <a:cubicBezTo>
                    <a:pt x="184" y="115"/>
                    <a:pt x="184" y="115"/>
                    <a:pt x="184" y="115"/>
                  </a:cubicBezTo>
                  <a:close/>
                  <a:moveTo>
                    <a:pt x="185" y="116"/>
                  </a:moveTo>
                  <a:cubicBezTo>
                    <a:pt x="185" y="116"/>
                    <a:pt x="185" y="116"/>
                    <a:pt x="185" y="116"/>
                  </a:cubicBezTo>
                  <a:cubicBezTo>
                    <a:pt x="185" y="115"/>
                    <a:pt x="185" y="115"/>
                    <a:pt x="185" y="115"/>
                  </a:cubicBezTo>
                  <a:cubicBezTo>
                    <a:pt x="185" y="115"/>
                    <a:pt x="185" y="115"/>
                    <a:pt x="185" y="115"/>
                  </a:cubicBezTo>
                  <a:cubicBezTo>
                    <a:pt x="185" y="116"/>
                    <a:pt x="185" y="116"/>
                    <a:pt x="185" y="116"/>
                  </a:cubicBezTo>
                  <a:cubicBezTo>
                    <a:pt x="185" y="116"/>
                    <a:pt x="185" y="116"/>
                    <a:pt x="185" y="116"/>
                  </a:cubicBezTo>
                  <a:close/>
                  <a:moveTo>
                    <a:pt x="183" y="117"/>
                  </a:moveTo>
                  <a:cubicBezTo>
                    <a:pt x="183" y="117"/>
                    <a:pt x="183" y="117"/>
                    <a:pt x="183" y="117"/>
                  </a:cubicBezTo>
                  <a:cubicBezTo>
                    <a:pt x="183" y="118"/>
                    <a:pt x="183" y="118"/>
                    <a:pt x="183" y="118"/>
                  </a:cubicBezTo>
                  <a:cubicBezTo>
                    <a:pt x="184" y="119"/>
                    <a:pt x="184" y="119"/>
                    <a:pt x="184" y="119"/>
                  </a:cubicBezTo>
                  <a:cubicBezTo>
                    <a:pt x="184" y="119"/>
                    <a:pt x="184" y="119"/>
                    <a:pt x="184" y="119"/>
                  </a:cubicBezTo>
                  <a:cubicBezTo>
                    <a:pt x="184" y="119"/>
                    <a:pt x="184" y="119"/>
                    <a:pt x="184" y="119"/>
                  </a:cubicBezTo>
                  <a:cubicBezTo>
                    <a:pt x="185" y="119"/>
                    <a:pt x="185" y="119"/>
                    <a:pt x="185" y="119"/>
                  </a:cubicBezTo>
                  <a:cubicBezTo>
                    <a:pt x="185" y="119"/>
                    <a:pt x="185" y="119"/>
                    <a:pt x="185" y="119"/>
                  </a:cubicBezTo>
                  <a:cubicBezTo>
                    <a:pt x="185" y="119"/>
                    <a:pt x="185" y="119"/>
                    <a:pt x="185" y="119"/>
                  </a:cubicBezTo>
                  <a:cubicBezTo>
                    <a:pt x="186" y="119"/>
                    <a:pt x="186" y="119"/>
                    <a:pt x="186" y="119"/>
                  </a:cubicBezTo>
                  <a:cubicBezTo>
                    <a:pt x="186" y="119"/>
                    <a:pt x="186" y="119"/>
                    <a:pt x="186" y="119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5" y="118"/>
                    <a:pt x="185" y="118"/>
                    <a:pt x="185" y="118"/>
                  </a:cubicBezTo>
                  <a:cubicBezTo>
                    <a:pt x="185" y="117"/>
                    <a:pt x="185" y="117"/>
                    <a:pt x="185" y="117"/>
                  </a:cubicBezTo>
                  <a:cubicBezTo>
                    <a:pt x="185" y="117"/>
                    <a:pt x="185" y="117"/>
                    <a:pt x="185" y="117"/>
                  </a:cubicBezTo>
                  <a:cubicBezTo>
                    <a:pt x="184" y="117"/>
                    <a:pt x="184" y="117"/>
                    <a:pt x="184" y="117"/>
                  </a:cubicBezTo>
                  <a:cubicBezTo>
                    <a:pt x="184" y="117"/>
                    <a:pt x="184" y="117"/>
                    <a:pt x="184" y="117"/>
                  </a:cubicBezTo>
                  <a:cubicBezTo>
                    <a:pt x="184" y="117"/>
                    <a:pt x="184" y="117"/>
                    <a:pt x="184" y="117"/>
                  </a:cubicBezTo>
                  <a:cubicBezTo>
                    <a:pt x="184" y="117"/>
                    <a:pt x="184" y="117"/>
                    <a:pt x="184" y="117"/>
                  </a:cubicBezTo>
                  <a:cubicBezTo>
                    <a:pt x="184" y="117"/>
                    <a:pt x="184" y="117"/>
                    <a:pt x="184" y="117"/>
                  </a:cubicBezTo>
                  <a:cubicBezTo>
                    <a:pt x="184" y="117"/>
                    <a:pt x="184" y="117"/>
                    <a:pt x="184" y="117"/>
                  </a:cubicBezTo>
                  <a:cubicBezTo>
                    <a:pt x="183" y="117"/>
                    <a:pt x="183" y="117"/>
                    <a:pt x="183" y="117"/>
                  </a:cubicBezTo>
                  <a:close/>
                  <a:moveTo>
                    <a:pt x="168" y="139"/>
                  </a:moveTo>
                  <a:cubicBezTo>
                    <a:pt x="169" y="139"/>
                    <a:pt x="169" y="139"/>
                    <a:pt x="169" y="139"/>
                  </a:cubicBezTo>
                  <a:cubicBezTo>
                    <a:pt x="169" y="139"/>
                    <a:pt x="169" y="139"/>
                    <a:pt x="169" y="139"/>
                  </a:cubicBezTo>
                  <a:cubicBezTo>
                    <a:pt x="169" y="138"/>
                    <a:pt x="169" y="138"/>
                    <a:pt x="169" y="138"/>
                  </a:cubicBezTo>
                  <a:cubicBezTo>
                    <a:pt x="168" y="138"/>
                    <a:pt x="168" y="138"/>
                    <a:pt x="168" y="138"/>
                  </a:cubicBezTo>
                  <a:cubicBezTo>
                    <a:pt x="168" y="139"/>
                    <a:pt x="168" y="139"/>
                    <a:pt x="168" y="139"/>
                  </a:cubicBezTo>
                  <a:close/>
                  <a:moveTo>
                    <a:pt x="159" y="124"/>
                  </a:moveTo>
                  <a:cubicBezTo>
                    <a:pt x="160" y="125"/>
                    <a:pt x="160" y="125"/>
                    <a:pt x="160" y="125"/>
                  </a:cubicBezTo>
                  <a:cubicBezTo>
                    <a:pt x="160" y="125"/>
                    <a:pt x="160" y="125"/>
                    <a:pt x="160" y="125"/>
                  </a:cubicBezTo>
                  <a:cubicBezTo>
                    <a:pt x="160" y="125"/>
                    <a:pt x="160" y="125"/>
                    <a:pt x="160" y="125"/>
                  </a:cubicBezTo>
                  <a:cubicBezTo>
                    <a:pt x="160" y="124"/>
                    <a:pt x="160" y="124"/>
                    <a:pt x="160" y="124"/>
                  </a:cubicBezTo>
                  <a:cubicBezTo>
                    <a:pt x="160" y="124"/>
                    <a:pt x="160" y="124"/>
                    <a:pt x="160" y="124"/>
                  </a:cubicBezTo>
                  <a:cubicBezTo>
                    <a:pt x="159" y="124"/>
                    <a:pt x="159" y="124"/>
                    <a:pt x="159" y="124"/>
                  </a:cubicBezTo>
                  <a:close/>
                  <a:moveTo>
                    <a:pt x="157" y="128"/>
                  </a:moveTo>
                  <a:cubicBezTo>
                    <a:pt x="157" y="127"/>
                    <a:pt x="157" y="127"/>
                    <a:pt x="157" y="127"/>
                  </a:cubicBezTo>
                  <a:cubicBezTo>
                    <a:pt x="157" y="127"/>
                    <a:pt x="157" y="127"/>
                    <a:pt x="157" y="127"/>
                  </a:cubicBezTo>
                  <a:cubicBezTo>
                    <a:pt x="157" y="127"/>
                    <a:pt x="157" y="127"/>
                    <a:pt x="157" y="127"/>
                  </a:cubicBezTo>
                  <a:cubicBezTo>
                    <a:pt x="157" y="126"/>
                    <a:pt x="157" y="126"/>
                    <a:pt x="157" y="126"/>
                  </a:cubicBezTo>
                  <a:cubicBezTo>
                    <a:pt x="157" y="126"/>
                    <a:pt x="157" y="126"/>
                    <a:pt x="157" y="126"/>
                  </a:cubicBezTo>
                  <a:cubicBezTo>
                    <a:pt x="156" y="125"/>
                    <a:pt x="156" y="125"/>
                    <a:pt x="156" y="125"/>
                  </a:cubicBezTo>
                  <a:cubicBezTo>
                    <a:pt x="156" y="125"/>
                    <a:pt x="156" y="125"/>
                    <a:pt x="156" y="125"/>
                  </a:cubicBezTo>
                  <a:cubicBezTo>
                    <a:pt x="156" y="124"/>
                    <a:pt x="156" y="124"/>
                    <a:pt x="156" y="124"/>
                  </a:cubicBezTo>
                  <a:cubicBezTo>
                    <a:pt x="157" y="125"/>
                    <a:pt x="157" y="125"/>
                    <a:pt x="157" y="125"/>
                  </a:cubicBezTo>
                  <a:cubicBezTo>
                    <a:pt x="157" y="125"/>
                    <a:pt x="157" y="125"/>
                    <a:pt x="157" y="125"/>
                  </a:cubicBezTo>
                  <a:cubicBezTo>
                    <a:pt x="157" y="126"/>
                    <a:pt x="157" y="126"/>
                    <a:pt x="157" y="126"/>
                  </a:cubicBezTo>
                  <a:cubicBezTo>
                    <a:pt x="158" y="126"/>
                    <a:pt x="158" y="126"/>
                    <a:pt x="158" y="126"/>
                  </a:cubicBezTo>
                  <a:cubicBezTo>
                    <a:pt x="158" y="127"/>
                    <a:pt x="158" y="127"/>
                    <a:pt x="158" y="127"/>
                  </a:cubicBezTo>
                  <a:cubicBezTo>
                    <a:pt x="158" y="127"/>
                    <a:pt x="158" y="127"/>
                    <a:pt x="158" y="127"/>
                  </a:cubicBezTo>
                  <a:cubicBezTo>
                    <a:pt x="159" y="127"/>
                    <a:pt x="159" y="127"/>
                    <a:pt x="159" y="127"/>
                  </a:cubicBezTo>
                  <a:cubicBezTo>
                    <a:pt x="158" y="128"/>
                    <a:pt x="158" y="128"/>
                    <a:pt x="158" y="128"/>
                  </a:cubicBezTo>
                  <a:cubicBezTo>
                    <a:pt x="158" y="128"/>
                    <a:pt x="158" y="128"/>
                    <a:pt x="158" y="128"/>
                  </a:cubicBezTo>
                  <a:cubicBezTo>
                    <a:pt x="157" y="128"/>
                    <a:pt x="157" y="128"/>
                    <a:pt x="157" y="128"/>
                  </a:cubicBezTo>
                  <a:close/>
                  <a:moveTo>
                    <a:pt x="154" y="127"/>
                  </a:moveTo>
                  <a:cubicBezTo>
                    <a:pt x="154" y="127"/>
                    <a:pt x="154" y="127"/>
                    <a:pt x="154" y="127"/>
                  </a:cubicBezTo>
                  <a:cubicBezTo>
                    <a:pt x="154" y="127"/>
                    <a:pt x="154" y="127"/>
                    <a:pt x="154" y="127"/>
                  </a:cubicBezTo>
                  <a:cubicBezTo>
                    <a:pt x="154" y="126"/>
                    <a:pt x="154" y="126"/>
                    <a:pt x="154" y="126"/>
                  </a:cubicBezTo>
                  <a:cubicBezTo>
                    <a:pt x="154" y="125"/>
                    <a:pt x="154" y="125"/>
                    <a:pt x="154" y="125"/>
                  </a:cubicBezTo>
                  <a:cubicBezTo>
                    <a:pt x="154" y="125"/>
                    <a:pt x="154" y="125"/>
                    <a:pt x="154" y="125"/>
                  </a:cubicBezTo>
                  <a:cubicBezTo>
                    <a:pt x="155" y="125"/>
                    <a:pt x="155" y="125"/>
                    <a:pt x="155" y="125"/>
                  </a:cubicBezTo>
                  <a:cubicBezTo>
                    <a:pt x="155" y="126"/>
                    <a:pt x="155" y="126"/>
                    <a:pt x="155" y="126"/>
                  </a:cubicBezTo>
                  <a:cubicBezTo>
                    <a:pt x="155" y="126"/>
                    <a:pt x="155" y="126"/>
                    <a:pt x="155" y="126"/>
                  </a:cubicBezTo>
                  <a:cubicBezTo>
                    <a:pt x="155" y="126"/>
                    <a:pt x="155" y="126"/>
                    <a:pt x="155" y="126"/>
                  </a:cubicBezTo>
                  <a:cubicBezTo>
                    <a:pt x="155" y="126"/>
                    <a:pt x="155" y="126"/>
                    <a:pt x="155" y="126"/>
                  </a:cubicBezTo>
                  <a:cubicBezTo>
                    <a:pt x="154" y="127"/>
                    <a:pt x="154" y="127"/>
                    <a:pt x="154" y="127"/>
                  </a:cubicBezTo>
                  <a:cubicBezTo>
                    <a:pt x="154" y="127"/>
                    <a:pt x="154" y="127"/>
                    <a:pt x="154" y="127"/>
                  </a:cubicBezTo>
                  <a:close/>
                  <a:moveTo>
                    <a:pt x="154" y="114"/>
                  </a:moveTo>
                  <a:cubicBezTo>
                    <a:pt x="154" y="114"/>
                    <a:pt x="154" y="114"/>
                    <a:pt x="154" y="114"/>
                  </a:cubicBezTo>
                  <a:cubicBezTo>
                    <a:pt x="154" y="114"/>
                    <a:pt x="154" y="114"/>
                    <a:pt x="154" y="114"/>
                  </a:cubicBezTo>
                  <a:cubicBezTo>
                    <a:pt x="155" y="114"/>
                    <a:pt x="155" y="114"/>
                    <a:pt x="155" y="114"/>
                  </a:cubicBezTo>
                  <a:cubicBezTo>
                    <a:pt x="155" y="114"/>
                    <a:pt x="155" y="114"/>
                    <a:pt x="155" y="114"/>
                  </a:cubicBezTo>
                  <a:cubicBezTo>
                    <a:pt x="155" y="114"/>
                    <a:pt x="155" y="114"/>
                    <a:pt x="155" y="114"/>
                  </a:cubicBezTo>
                  <a:cubicBezTo>
                    <a:pt x="154" y="114"/>
                    <a:pt x="154" y="114"/>
                    <a:pt x="154" y="114"/>
                  </a:cubicBezTo>
                  <a:cubicBezTo>
                    <a:pt x="154" y="114"/>
                    <a:pt x="154" y="114"/>
                    <a:pt x="154" y="114"/>
                  </a:cubicBezTo>
                  <a:close/>
                  <a:moveTo>
                    <a:pt x="154" y="113"/>
                  </a:moveTo>
                  <a:cubicBezTo>
                    <a:pt x="154" y="113"/>
                    <a:pt x="154" y="113"/>
                    <a:pt x="154" y="113"/>
                  </a:cubicBezTo>
                  <a:cubicBezTo>
                    <a:pt x="154" y="112"/>
                    <a:pt x="154" y="112"/>
                    <a:pt x="154" y="112"/>
                  </a:cubicBezTo>
                  <a:cubicBezTo>
                    <a:pt x="155" y="112"/>
                    <a:pt x="155" y="112"/>
                    <a:pt x="155" y="112"/>
                  </a:cubicBezTo>
                  <a:cubicBezTo>
                    <a:pt x="155" y="111"/>
                    <a:pt x="155" y="111"/>
                    <a:pt x="155" y="111"/>
                  </a:cubicBezTo>
                  <a:cubicBezTo>
                    <a:pt x="155" y="112"/>
                    <a:pt x="155" y="112"/>
                    <a:pt x="155" y="112"/>
                  </a:cubicBezTo>
                  <a:cubicBezTo>
                    <a:pt x="155" y="112"/>
                    <a:pt x="155" y="112"/>
                    <a:pt x="155" y="112"/>
                  </a:cubicBezTo>
                  <a:cubicBezTo>
                    <a:pt x="155" y="113"/>
                    <a:pt x="155" y="113"/>
                    <a:pt x="155" y="113"/>
                  </a:cubicBezTo>
                  <a:cubicBezTo>
                    <a:pt x="155" y="113"/>
                    <a:pt x="155" y="113"/>
                    <a:pt x="155" y="113"/>
                  </a:cubicBezTo>
                  <a:cubicBezTo>
                    <a:pt x="155" y="113"/>
                    <a:pt x="155" y="113"/>
                    <a:pt x="155" y="113"/>
                  </a:cubicBezTo>
                  <a:cubicBezTo>
                    <a:pt x="154" y="113"/>
                    <a:pt x="154" y="113"/>
                    <a:pt x="154" y="113"/>
                  </a:cubicBezTo>
                  <a:close/>
                  <a:moveTo>
                    <a:pt x="126" y="108"/>
                  </a:moveTo>
                  <a:cubicBezTo>
                    <a:pt x="126" y="107"/>
                    <a:pt x="126" y="107"/>
                    <a:pt x="126" y="10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26" y="107"/>
                    <a:pt x="126" y="107"/>
                    <a:pt x="126" y="107"/>
                  </a:cubicBezTo>
                  <a:cubicBezTo>
                    <a:pt x="126" y="108"/>
                    <a:pt x="126" y="108"/>
                    <a:pt x="126" y="108"/>
                  </a:cubicBezTo>
                  <a:close/>
                  <a:moveTo>
                    <a:pt x="102" y="101"/>
                  </a:moveTo>
                  <a:cubicBezTo>
                    <a:pt x="102" y="101"/>
                    <a:pt x="102" y="101"/>
                    <a:pt x="102" y="101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2" y="101"/>
                    <a:pt x="102" y="101"/>
                    <a:pt x="102" y="101"/>
                  </a:cubicBezTo>
                  <a:cubicBezTo>
                    <a:pt x="102" y="101"/>
                    <a:pt x="102" y="101"/>
                    <a:pt x="102" y="101"/>
                  </a:cubicBezTo>
                  <a:close/>
                  <a:moveTo>
                    <a:pt x="100" y="102"/>
                  </a:moveTo>
                  <a:cubicBezTo>
                    <a:pt x="101" y="102"/>
                    <a:pt x="101" y="102"/>
                    <a:pt x="101" y="102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100" y="101"/>
                    <a:pt x="100" y="101"/>
                    <a:pt x="100" y="101"/>
                  </a:cubicBezTo>
                  <a:cubicBezTo>
                    <a:pt x="100" y="102"/>
                    <a:pt x="100" y="102"/>
                    <a:pt x="100" y="102"/>
                  </a:cubicBezTo>
                  <a:close/>
                  <a:moveTo>
                    <a:pt x="101" y="104"/>
                  </a:moveTo>
                  <a:cubicBezTo>
                    <a:pt x="101" y="103"/>
                    <a:pt x="101" y="103"/>
                    <a:pt x="101" y="103"/>
                  </a:cubicBezTo>
                  <a:cubicBezTo>
                    <a:pt x="101" y="103"/>
                    <a:pt x="101" y="103"/>
                    <a:pt x="101" y="103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1" y="104"/>
                    <a:pt x="101" y="104"/>
                    <a:pt x="101" y="104"/>
                  </a:cubicBezTo>
                  <a:close/>
                  <a:moveTo>
                    <a:pt x="101" y="104"/>
                  </a:moveTo>
                  <a:cubicBezTo>
                    <a:pt x="100" y="103"/>
                    <a:pt x="100" y="103"/>
                    <a:pt x="100" y="103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1" y="104"/>
                    <a:pt x="101" y="104"/>
                    <a:pt x="101" y="104"/>
                  </a:cubicBezTo>
                  <a:cubicBezTo>
                    <a:pt x="101" y="104"/>
                    <a:pt x="101" y="104"/>
                    <a:pt x="101" y="104"/>
                  </a:cubicBezTo>
                  <a:close/>
                  <a:moveTo>
                    <a:pt x="102" y="105"/>
                  </a:moveTo>
                  <a:cubicBezTo>
                    <a:pt x="102" y="106"/>
                    <a:pt x="102" y="106"/>
                    <a:pt x="102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3" y="106"/>
                    <a:pt x="103" y="106"/>
                    <a:pt x="103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3" y="105"/>
                    <a:pt x="103" y="105"/>
                    <a:pt x="103" y="105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2" y="105"/>
                    <a:pt x="102" y="105"/>
                    <a:pt x="102" y="105"/>
                  </a:cubicBezTo>
                  <a:close/>
                  <a:moveTo>
                    <a:pt x="101" y="109"/>
                  </a:moveTo>
                  <a:cubicBezTo>
                    <a:pt x="101" y="108"/>
                    <a:pt x="101" y="108"/>
                    <a:pt x="101" y="108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2" y="107"/>
                    <a:pt x="102" y="107"/>
                    <a:pt x="102" y="107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101" y="109"/>
                    <a:pt x="101" y="109"/>
                    <a:pt x="101" y="109"/>
                  </a:cubicBezTo>
                  <a:cubicBezTo>
                    <a:pt x="101" y="109"/>
                    <a:pt x="101" y="109"/>
                    <a:pt x="101" y="109"/>
                  </a:cubicBezTo>
                  <a:close/>
                  <a:moveTo>
                    <a:pt x="123" y="96"/>
                  </a:moveTo>
                  <a:cubicBezTo>
                    <a:pt x="123" y="95"/>
                    <a:pt x="123" y="95"/>
                    <a:pt x="123" y="95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23" y="96"/>
                    <a:pt x="123" y="96"/>
                    <a:pt x="123" y="96"/>
                  </a:cubicBezTo>
                  <a:close/>
                  <a:moveTo>
                    <a:pt x="130" y="91"/>
                  </a:moveTo>
                  <a:cubicBezTo>
                    <a:pt x="130" y="90"/>
                    <a:pt x="130" y="90"/>
                    <a:pt x="130" y="90"/>
                  </a:cubicBezTo>
                  <a:cubicBezTo>
                    <a:pt x="130" y="90"/>
                    <a:pt x="130" y="90"/>
                    <a:pt x="130" y="90"/>
                  </a:cubicBezTo>
                  <a:cubicBezTo>
                    <a:pt x="130" y="90"/>
                    <a:pt x="130" y="90"/>
                    <a:pt x="130" y="90"/>
                  </a:cubicBezTo>
                  <a:cubicBezTo>
                    <a:pt x="130" y="89"/>
                    <a:pt x="130" y="89"/>
                    <a:pt x="130" y="89"/>
                  </a:cubicBezTo>
                  <a:cubicBezTo>
                    <a:pt x="130" y="90"/>
                    <a:pt x="130" y="90"/>
                    <a:pt x="130" y="90"/>
                  </a:cubicBezTo>
                  <a:cubicBezTo>
                    <a:pt x="130" y="90"/>
                    <a:pt x="130" y="90"/>
                    <a:pt x="130" y="90"/>
                  </a:cubicBezTo>
                  <a:cubicBezTo>
                    <a:pt x="131" y="90"/>
                    <a:pt x="131" y="90"/>
                    <a:pt x="131" y="90"/>
                  </a:cubicBezTo>
                  <a:cubicBezTo>
                    <a:pt x="130" y="91"/>
                    <a:pt x="130" y="91"/>
                    <a:pt x="130" y="91"/>
                  </a:cubicBezTo>
                  <a:cubicBezTo>
                    <a:pt x="130" y="91"/>
                    <a:pt x="130" y="91"/>
                    <a:pt x="130" y="91"/>
                  </a:cubicBezTo>
                  <a:cubicBezTo>
                    <a:pt x="130" y="91"/>
                    <a:pt x="130" y="91"/>
                    <a:pt x="130" y="91"/>
                  </a:cubicBezTo>
                  <a:close/>
                  <a:moveTo>
                    <a:pt x="122" y="100"/>
                  </a:moveTo>
                  <a:cubicBezTo>
                    <a:pt x="122" y="100"/>
                    <a:pt x="122" y="100"/>
                    <a:pt x="122" y="100"/>
                  </a:cubicBezTo>
                  <a:cubicBezTo>
                    <a:pt x="122" y="99"/>
                    <a:pt x="122" y="99"/>
                    <a:pt x="122" y="99"/>
                  </a:cubicBezTo>
                  <a:cubicBezTo>
                    <a:pt x="122" y="99"/>
                    <a:pt x="122" y="99"/>
                    <a:pt x="122" y="99"/>
                  </a:cubicBezTo>
                  <a:cubicBezTo>
                    <a:pt x="122" y="99"/>
                    <a:pt x="122" y="99"/>
                    <a:pt x="122" y="99"/>
                  </a:cubicBezTo>
                  <a:cubicBezTo>
                    <a:pt x="122" y="98"/>
                    <a:pt x="122" y="98"/>
                    <a:pt x="122" y="98"/>
                  </a:cubicBezTo>
                  <a:cubicBezTo>
                    <a:pt x="122" y="98"/>
                    <a:pt x="122" y="98"/>
                    <a:pt x="122" y="98"/>
                  </a:cubicBezTo>
                  <a:cubicBezTo>
                    <a:pt x="122" y="98"/>
                    <a:pt x="122" y="98"/>
                    <a:pt x="122" y="98"/>
                  </a:cubicBezTo>
                  <a:cubicBezTo>
                    <a:pt x="122" y="98"/>
                    <a:pt x="122" y="98"/>
                    <a:pt x="122" y="98"/>
                  </a:cubicBezTo>
                  <a:cubicBezTo>
                    <a:pt x="122" y="97"/>
                    <a:pt x="122" y="97"/>
                    <a:pt x="122" y="97"/>
                  </a:cubicBezTo>
                  <a:cubicBezTo>
                    <a:pt x="122" y="97"/>
                    <a:pt x="122" y="97"/>
                    <a:pt x="122" y="97"/>
                  </a:cubicBezTo>
                  <a:cubicBezTo>
                    <a:pt x="122" y="97"/>
                    <a:pt x="122" y="97"/>
                    <a:pt x="122" y="97"/>
                  </a:cubicBezTo>
                  <a:cubicBezTo>
                    <a:pt x="122" y="96"/>
                    <a:pt x="122" y="96"/>
                    <a:pt x="122" y="96"/>
                  </a:cubicBezTo>
                  <a:cubicBezTo>
                    <a:pt x="122" y="96"/>
                    <a:pt x="122" y="96"/>
                    <a:pt x="122" y="96"/>
                  </a:cubicBezTo>
                  <a:cubicBezTo>
                    <a:pt x="121" y="97"/>
                    <a:pt x="121" y="97"/>
                    <a:pt x="121" y="97"/>
                  </a:cubicBezTo>
                  <a:cubicBezTo>
                    <a:pt x="121" y="97"/>
                    <a:pt x="121" y="97"/>
                    <a:pt x="121" y="97"/>
                  </a:cubicBezTo>
                  <a:cubicBezTo>
                    <a:pt x="121" y="97"/>
                    <a:pt x="121" y="97"/>
                    <a:pt x="121" y="97"/>
                  </a:cubicBezTo>
                  <a:cubicBezTo>
                    <a:pt x="120" y="97"/>
                    <a:pt x="120" y="97"/>
                    <a:pt x="120" y="97"/>
                  </a:cubicBezTo>
                  <a:cubicBezTo>
                    <a:pt x="120" y="97"/>
                    <a:pt x="120" y="97"/>
                    <a:pt x="120" y="97"/>
                  </a:cubicBezTo>
                  <a:cubicBezTo>
                    <a:pt x="119" y="98"/>
                    <a:pt x="119" y="98"/>
                    <a:pt x="119" y="98"/>
                  </a:cubicBezTo>
                  <a:cubicBezTo>
                    <a:pt x="119" y="98"/>
                    <a:pt x="119" y="98"/>
                    <a:pt x="119" y="98"/>
                  </a:cubicBezTo>
                  <a:cubicBezTo>
                    <a:pt x="120" y="97"/>
                    <a:pt x="120" y="97"/>
                    <a:pt x="120" y="97"/>
                  </a:cubicBezTo>
                  <a:cubicBezTo>
                    <a:pt x="120" y="97"/>
                    <a:pt x="120" y="97"/>
                    <a:pt x="120" y="97"/>
                  </a:cubicBezTo>
                  <a:cubicBezTo>
                    <a:pt x="120" y="96"/>
                    <a:pt x="120" y="96"/>
                    <a:pt x="120" y="96"/>
                  </a:cubicBezTo>
                  <a:cubicBezTo>
                    <a:pt x="120" y="96"/>
                    <a:pt x="120" y="96"/>
                    <a:pt x="120" y="96"/>
                  </a:cubicBezTo>
                  <a:cubicBezTo>
                    <a:pt x="119" y="96"/>
                    <a:pt x="119" y="96"/>
                    <a:pt x="119" y="96"/>
                  </a:cubicBezTo>
                  <a:cubicBezTo>
                    <a:pt x="119" y="96"/>
                    <a:pt x="119" y="96"/>
                    <a:pt x="119" y="96"/>
                  </a:cubicBezTo>
                  <a:cubicBezTo>
                    <a:pt x="120" y="96"/>
                    <a:pt x="120" y="96"/>
                    <a:pt x="120" y="96"/>
                  </a:cubicBezTo>
                  <a:cubicBezTo>
                    <a:pt x="120" y="95"/>
                    <a:pt x="120" y="95"/>
                    <a:pt x="120" y="95"/>
                  </a:cubicBezTo>
                  <a:cubicBezTo>
                    <a:pt x="120" y="94"/>
                    <a:pt x="120" y="94"/>
                    <a:pt x="120" y="94"/>
                  </a:cubicBezTo>
                  <a:cubicBezTo>
                    <a:pt x="120" y="94"/>
                    <a:pt x="120" y="94"/>
                    <a:pt x="120" y="94"/>
                  </a:cubicBezTo>
                  <a:cubicBezTo>
                    <a:pt x="120" y="95"/>
                    <a:pt x="120" y="95"/>
                    <a:pt x="120" y="95"/>
                  </a:cubicBezTo>
                  <a:cubicBezTo>
                    <a:pt x="120" y="96"/>
                    <a:pt x="120" y="96"/>
                    <a:pt x="120" y="96"/>
                  </a:cubicBezTo>
                  <a:cubicBezTo>
                    <a:pt x="121" y="96"/>
                    <a:pt x="121" y="96"/>
                    <a:pt x="121" y="96"/>
                  </a:cubicBezTo>
                  <a:cubicBezTo>
                    <a:pt x="121" y="96"/>
                    <a:pt x="121" y="96"/>
                    <a:pt x="121" y="96"/>
                  </a:cubicBezTo>
                  <a:cubicBezTo>
                    <a:pt x="122" y="96"/>
                    <a:pt x="122" y="96"/>
                    <a:pt x="122" y="96"/>
                  </a:cubicBezTo>
                  <a:cubicBezTo>
                    <a:pt x="122" y="95"/>
                    <a:pt x="122" y="95"/>
                    <a:pt x="122" y="95"/>
                  </a:cubicBezTo>
                  <a:cubicBezTo>
                    <a:pt x="122" y="95"/>
                    <a:pt x="122" y="95"/>
                    <a:pt x="122" y="95"/>
                  </a:cubicBezTo>
                  <a:cubicBezTo>
                    <a:pt x="122" y="95"/>
                    <a:pt x="122" y="95"/>
                    <a:pt x="122" y="95"/>
                  </a:cubicBezTo>
                  <a:cubicBezTo>
                    <a:pt x="122" y="95"/>
                    <a:pt x="122" y="95"/>
                    <a:pt x="122" y="95"/>
                  </a:cubicBezTo>
                  <a:cubicBezTo>
                    <a:pt x="122" y="95"/>
                    <a:pt x="122" y="95"/>
                    <a:pt x="122" y="95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23" y="94"/>
                    <a:pt x="123" y="94"/>
                    <a:pt x="123" y="94"/>
                  </a:cubicBezTo>
                  <a:cubicBezTo>
                    <a:pt x="123" y="94"/>
                    <a:pt x="123" y="94"/>
                    <a:pt x="123" y="94"/>
                  </a:cubicBezTo>
                  <a:cubicBezTo>
                    <a:pt x="123" y="94"/>
                    <a:pt x="123" y="94"/>
                    <a:pt x="123" y="94"/>
                  </a:cubicBezTo>
                  <a:cubicBezTo>
                    <a:pt x="124" y="94"/>
                    <a:pt x="124" y="94"/>
                    <a:pt x="124" y="94"/>
                  </a:cubicBezTo>
                  <a:cubicBezTo>
                    <a:pt x="124" y="94"/>
                    <a:pt x="124" y="94"/>
                    <a:pt x="124" y="94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4"/>
                    <a:pt x="125" y="94"/>
                    <a:pt x="125" y="94"/>
                  </a:cubicBezTo>
                  <a:cubicBezTo>
                    <a:pt x="126" y="94"/>
                    <a:pt x="126" y="94"/>
                    <a:pt x="126" y="94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6"/>
                    <a:pt x="125" y="96"/>
                    <a:pt x="125" y="96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27" y="95"/>
                    <a:pt x="127" y="95"/>
                    <a:pt x="127" y="95"/>
                  </a:cubicBezTo>
                  <a:cubicBezTo>
                    <a:pt x="127" y="95"/>
                    <a:pt x="127" y="95"/>
                    <a:pt x="127" y="95"/>
                  </a:cubicBezTo>
                  <a:cubicBezTo>
                    <a:pt x="127" y="94"/>
                    <a:pt x="127" y="94"/>
                    <a:pt x="127" y="94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7" y="93"/>
                    <a:pt x="127" y="93"/>
                    <a:pt x="127" y="93"/>
                  </a:cubicBezTo>
                  <a:cubicBezTo>
                    <a:pt x="126" y="93"/>
                    <a:pt x="126" y="93"/>
                    <a:pt x="126" y="93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7" y="92"/>
                    <a:pt x="127" y="92"/>
                    <a:pt x="127" y="92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5" y="91"/>
                    <a:pt x="125" y="91"/>
                    <a:pt x="125" y="91"/>
                  </a:cubicBezTo>
                  <a:cubicBezTo>
                    <a:pt x="125" y="91"/>
                    <a:pt x="125" y="91"/>
                    <a:pt x="125" y="91"/>
                  </a:cubicBezTo>
                  <a:cubicBezTo>
                    <a:pt x="125" y="90"/>
                    <a:pt x="125" y="90"/>
                    <a:pt x="125" y="90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25" y="88"/>
                    <a:pt x="125" y="88"/>
                    <a:pt x="125" y="88"/>
                  </a:cubicBezTo>
                  <a:cubicBezTo>
                    <a:pt x="125" y="88"/>
                    <a:pt x="125" y="88"/>
                    <a:pt x="125" y="88"/>
                  </a:cubicBezTo>
                  <a:cubicBezTo>
                    <a:pt x="124" y="88"/>
                    <a:pt x="124" y="88"/>
                    <a:pt x="124" y="88"/>
                  </a:cubicBezTo>
                  <a:cubicBezTo>
                    <a:pt x="124" y="89"/>
                    <a:pt x="124" y="89"/>
                    <a:pt x="124" y="89"/>
                  </a:cubicBezTo>
                  <a:cubicBezTo>
                    <a:pt x="124" y="88"/>
                    <a:pt x="124" y="88"/>
                    <a:pt x="124" y="88"/>
                  </a:cubicBezTo>
                  <a:cubicBezTo>
                    <a:pt x="123" y="88"/>
                    <a:pt x="123" y="88"/>
                    <a:pt x="123" y="88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2" y="85"/>
                    <a:pt x="122" y="85"/>
                    <a:pt x="122" y="85"/>
                  </a:cubicBezTo>
                  <a:cubicBezTo>
                    <a:pt x="122" y="84"/>
                    <a:pt x="122" y="84"/>
                    <a:pt x="122" y="84"/>
                  </a:cubicBezTo>
                  <a:cubicBezTo>
                    <a:pt x="122" y="84"/>
                    <a:pt x="122" y="84"/>
                    <a:pt x="122" y="84"/>
                  </a:cubicBezTo>
                  <a:cubicBezTo>
                    <a:pt x="122" y="84"/>
                    <a:pt x="122" y="84"/>
                    <a:pt x="122" y="84"/>
                  </a:cubicBezTo>
                  <a:cubicBezTo>
                    <a:pt x="123" y="84"/>
                    <a:pt x="123" y="84"/>
                    <a:pt x="123" y="84"/>
                  </a:cubicBezTo>
                  <a:cubicBezTo>
                    <a:pt x="123" y="83"/>
                    <a:pt x="123" y="83"/>
                    <a:pt x="123" y="83"/>
                  </a:cubicBezTo>
                  <a:cubicBezTo>
                    <a:pt x="123" y="83"/>
                    <a:pt x="123" y="83"/>
                    <a:pt x="123" y="83"/>
                  </a:cubicBezTo>
                  <a:cubicBezTo>
                    <a:pt x="123" y="83"/>
                    <a:pt x="123" y="83"/>
                    <a:pt x="123" y="83"/>
                  </a:cubicBezTo>
                  <a:cubicBezTo>
                    <a:pt x="124" y="83"/>
                    <a:pt x="124" y="83"/>
                    <a:pt x="124" y="83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4" y="81"/>
                    <a:pt x="124" y="81"/>
                    <a:pt x="124" y="81"/>
                  </a:cubicBezTo>
                  <a:cubicBezTo>
                    <a:pt x="124" y="81"/>
                    <a:pt x="124" y="81"/>
                    <a:pt x="124" y="81"/>
                  </a:cubicBezTo>
                  <a:cubicBezTo>
                    <a:pt x="124" y="80"/>
                    <a:pt x="124" y="80"/>
                    <a:pt x="124" y="80"/>
                  </a:cubicBezTo>
                  <a:cubicBezTo>
                    <a:pt x="124" y="79"/>
                    <a:pt x="124" y="79"/>
                    <a:pt x="124" y="79"/>
                  </a:cubicBezTo>
                  <a:cubicBezTo>
                    <a:pt x="124" y="79"/>
                    <a:pt x="124" y="79"/>
                    <a:pt x="124" y="7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5" y="78"/>
                    <a:pt x="125" y="78"/>
                    <a:pt x="125" y="78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6" y="75"/>
                    <a:pt x="126" y="75"/>
                    <a:pt x="126" y="75"/>
                  </a:cubicBezTo>
                  <a:cubicBezTo>
                    <a:pt x="126" y="75"/>
                    <a:pt x="126" y="75"/>
                    <a:pt x="126" y="75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7" y="73"/>
                    <a:pt x="127" y="73"/>
                    <a:pt x="127" y="73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7" y="72"/>
                    <a:pt x="127" y="72"/>
                    <a:pt x="127" y="72"/>
                  </a:cubicBezTo>
                  <a:cubicBezTo>
                    <a:pt x="127" y="72"/>
                    <a:pt x="127" y="72"/>
                    <a:pt x="127" y="72"/>
                  </a:cubicBezTo>
                  <a:cubicBezTo>
                    <a:pt x="127" y="72"/>
                    <a:pt x="127" y="72"/>
                    <a:pt x="127" y="72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6" y="69"/>
                    <a:pt x="126" y="69"/>
                    <a:pt x="126" y="69"/>
                  </a:cubicBezTo>
                  <a:cubicBezTo>
                    <a:pt x="126" y="69"/>
                    <a:pt x="126" y="69"/>
                    <a:pt x="126" y="69"/>
                  </a:cubicBezTo>
                  <a:cubicBezTo>
                    <a:pt x="126" y="68"/>
                    <a:pt x="126" y="68"/>
                    <a:pt x="126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5" y="68"/>
                    <a:pt x="125" y="68"/>
                    <a:pt x="125" y="68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24" y="67"/>
                    <a:pt x="124" y="67"/>
                    <a:pt x="124" y="67"/>
                  </a:cubicBezTo>
                  <a:cubicBezTo>
                    <a:pt x="123" y="67"/>
                    <a:pt x="123" y="67"/>
                    <a:pt x="123" y="67"/>
                  </a:cubicBezTo>
                  <a:cubicBezTo>
                    <a:pt x="123" y="67"/>
                    <a:pt x="123" y="67"/>
                    <a:pt x="123" y="67"/>
                  </a:cubicBezTo>
                  <a:cubicBezTo>
                    <a:pt x="123" y="67"/>
                    <a:pt x="123" y="67"/>
                    <a:pt x="123" y="67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22" y="68"/>
                    <a:pt x="122" y="68"/>
                    <a:pt x="122" y="68"/>
                  </a:cubicBezTo>
                  <a:cubicBezTo>
                    <a:pt x="122" y="69"/>
                    <a:pt x="122" y="69"/>
                    <a:pt x="122" y="69"/>
                  </a:cubicBezTo>
                  <a:cubicBezTo>
                    <a:pt x="121" y="69"/>
                    <a:pt x="121" y="69"/>
                    <a:pt x="121" y="69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1" y="71"/>
                    <a:pt x="121" y="71"/>
                    <a:pt x="121" y="71"/>
                  </a:cubicBezTo>
                  <a:cubicBezTo>
                    <a:pt x="121" y="71"/>
                    <a:pt x="121" y="71"/>
                    <a:pt x="121" y="71"/>
                  </a:cubicBezTo>
                  <a:cubicBezTo>
                    <a:pt x="121" y="72"/>
                    <a:pt x="121" y="72"/>
                    <a:pt x="121" y="72"/>
                  </a:cubicBezTo>
                  <a:cubicBezTo>
                    <a:pt x="120" y="72"/>
                    <a:pt x="120" y="72"/>
                    <a:pt x="120" y="72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9" y="75"/>
                    <a:pt x="119" y="75"/>
                    <a:pt x="119" y="75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5"/>
                    <a:pt x="119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19" y="77"/>
                    <a:pt x="119" y="77"/>
                    <a:pt x="119" y="77"/>
                  </a:cubicBezTo>
                  <a:cubicBezTo>
                    <a:pt x="118" y="77"/>
                    <a:pt x="118" y="77"/>
                    <a:pt x="118" y="77"/>
                  </a:cubicBezTo>
                  <a:cubicBezTo>
                    <a:pt x="119" y="78"/>
                    <a:pt x="119" y="78"/>
                    <a:pt x="119" y="78"/>
                  </a:cubicBezTo>
                  <a:cubicBezTo>
                    <a:pt x="119" y="78"/>
                    <a:pt x="119" y="78"/>
                    <a:pt x="119" y="78"/>
                  </a:cubicBezTo>
                  <a:cubicBezTo>
                    <a:pt x="118" y="78"/>
                    <a:pt x="118" y="78"/>
                    <a:pt x="118" y="78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119" y="79"/>
                    <a:pt x="119" y="79"/>
                    <a:pt x="119" y="79"/>
                  </a:cubicBezTo>
                  <a:cubicBezTo>
                    <a:pt x="119" y="79"/>
                    <a:pt x="119" y="79"/>
                    <a:pt x="119" y="79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118" y="80"/>
                    <a:pt x="118" y="80"/>
                    <a:pt x="118" y="80"/>
                  </a:cubicBezTo>
                  <a:cubicBezTo>
                    <a:pt x="117" y="79"/>
                    <a:pt x="117" y="79"/>
                    <a:pt x="117" y="79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7" y="81"/>
                    <a:pt x="117" y="81"/>
                    <a:pt x="117" y="81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79"/>
                    <a:pt x="116" y="79"/>
                    <a:pt x="116" y="79"/>
                  </a:cubicBezTo>
                  <a:cubicBezTo>
                    <a:pt x="116" y="79"/>
                    <a:pt x="116" y="79"/>
                    <a:pt x="116" y="79"/>
                  </a:cubicBezTo>
                  <a:cubicBezTo>
                    <a:pt x="116" y="78"/>
                    <a:pt x="116" y="78"/>
                    <a:pt x="116" y="78"/>
                  </a:cubicBezTo>
                  <a:cubicBezTo>
                    <a:pt x="116" y="77"/>
                    <a:pt x="116" y="77"/>
                    <a:pt x="116" y="77"/>
                  </a:cubicBezTo>
                  <a:cubicBezTo>
                    <a:pt x="117" y="76"/>
                    <a:pt x="117" y="76"/>
                    <a:pt x="117" y="76"/>
                  </a:cubicBezTo>
                  <a:cubicBezTo>
                    <a:pt x="117" y="76"/>
                    <a:pt x="117" y="76"/>
                    <a:pt x="117" y="76"/>
                  </a:cubicBezTo>
                  <a:cubicBezTo>
                    <a:pt x="117" y="76"/>
                    <a:pt x="117" y="76"/>
                    <a:pt x="117" y="76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7" y="74"/>
                    <a:pt x="117" y="74"/>
                    <a:pt x="117" y="74"/>
                  </a:cubicBezTo>
                  <a:cubicBezTo>
                    <a:pt x="118" y="74"/>
                    <a:pt x="118" y="74"/>
                    <a:pt x="118" y="74"/>
                  </a:cubicBezTo>
                  <a:cubicBezTo>
                    <a:pt x="118" y="73"/>
                    <a:pt x="118" y="73"/>
                    <a:pt x="118" y="73"/>
                  </a:cubicBezTo>
                  <a:cubicBezTo>
                    <a:pt x="118" y="73"/>
                    <a:pt x="118" y="73"/>
                    <a:pt x="118" y="73"/>
                  </a:cubicBezTo>
                  <a:cubicBezTo>
                    <a:pt x="118" y="73"/>
                    <a:pt x="118" y="73"/>
                    <a:pt x="118" y="73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18" y="71"/>
                    <a:pt x="118" y="71"/>
                    <a:pt x="118" y="71"/>
                  </a:cubicBezTo>
                  <a:cubicBezTo>
                    <a:pt x="118" y="71"/>
                    <a:pt x="118" y="71"/>
                    <a:pt x="118" y="71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8" y="69"/>
                    <a:pt x="118" y="69"/>
                    <a:pt x="118" y="69"/>
                  </a:cubicBezTo>
                  <a:cubicBezTo>
                    <a:pt x="117" y="69"/>
                    <a:pt x="117" y="69"/>
                    <a:pt x="117" y="69"/>
                  </a:cubicBezTo>
                  <a:cubicBezTo>
                    <a:pt x="117" y="68"/>
                    <a:pt x="117" y="68"/>
                    <a:pt x="117" y="68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16" y="70"/>
                    <a:pt x="116" y="70"/>
                    <a:pt x="116" y="70"/>
                  </a:cubicBezTo>
                  <a:cubicBezTo>
                    <a:pt x="116" y="70"/>
                    <a:pt x="116" y="70"/>
                    <a:pt x="116" y="70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16" y="71"/>
                    <a:pt x="116" y="71"/>
                    <a:pt x="116" y="71"/>
                  </a:cubicBezTo>
                  <a:cubicBezTo>
                    <a:pt x="116" y="70"/>
                    <a:pt x="116" y="70"/>
                    <a:pt x="116" y="70"/>
                  </a:cubicBezTo>
                  <a:cubicBezTo>
                    <a:pt x="116" y="70"/>
                    <a:pt x="116" y="70"/>
                    <a:pt x="116" y="70"/>
                  </a:cubicBezTo>
                  <a:cubicBezTo>
                    <a:pt x="115" y="71"/>
                    <a:pt x="115" y="71"/>
                    <a:pt x="115" y="71"/>
                  </a:cubicBezTo>
                  <a:cubicBezTo>
                    <a:pt x="116" y="71"/>
                    <a:pt x="116" y="71"/>
                    <a:pt x="116" y="71"/>
                  </a:cubicBezTo>
                  <a:cubicBezTo>
                    <a:pt x="116" y="72"/>
                    <a:pt x="116" y="72"/>
                    <a:pt x="116" y="72"/>
                  </a:cubicBezTo>
                  <a:cubicBezTo>
                    <a:pt x="116" y="72"/>
                    <a:pt x="116" y="72"/>
                    <a:pt x="116" y="72"/>
                  </a:cubicBezTo>
                  <a:cubicBezTo>
                    <a:pt x="116" y="73"/>
                    <a:pt x="116" y="73"/>
                    <a:pt x="116" y="73"/>
                  </a:cubicBezTo>
                  <a:cubicBezTo>
                    <a:pt x="116" y="72"/>
                    <a:pt x="116" y="72"/>
                    <a:pt x="116" y="72"/>
                  </a:cubicBezTo>
                  <a:cubicBezTo>
                    <a:pt x="115" y="72"/>
                    <a:pt x="115" y="72"/>
                    <a:pt x="115" y="72"/>
                  </a:cubicBezTo>
                  <a:cubicBezTo>
                    <a:pt x="115" y="73"/>
                    <a:pt x="115" y="73"/>
                    <a:pt x="115" y="73"/>
                  </a:cubicBezTo>
                  <a:cubicBezTo>
                    <a:pt x="115" y="72"/>
                    <a:pt x="115" y="72"/>
                    <a:pt x="115" y="72"/>
                  </a:cubicBezTo>
                  <a:cubicBezTo>
                    <a:pt x="115" y="72"/>
                    <a:pt x="115" y="72"/>
                    <a:pt x="115" y="72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3"/>
                    <a:pt x="114" y="73"/>
                    <a:pt x="114" y="73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4" y="71"/>
                    <a:pt x="114" y="71"/>
                    <a:pt x="114" y="71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1" y="72"/>
                    <a:pt x="111" y="72"/>
                    <a:pt x="111" y="72"/>
                  </a:cubicBezTo>
                  <a:cubicBezTo>
                    <a:pt x="111" y="72"/>
                    <a:pt x="111" y="72"/>
                    <a:pt x="111" y="72"/>
                  </a:cubicBezTo>
                  <a:cubicBezTo>
                    <a:pt x="110" y="72"/>
                    <a:pt x="110" y="72"/>
                    <a:pt x="110" y="72"/>
                  </a:cubicBezTo>
                  <a:cubicBezTo>
                    <a:pt x="110" y="71"/>
                    <a:pt x="110" y="71"/>
                    <a:pt x="110" y="71"/>
                  </a:cubicBezTo>
                  <a:cubicBezTo>
                    <a:pt x="110" y="71"/>
                    <a:pt x="110" y="71"/>
                    <a:pt x="110" y="71"/>
                  </a:cubicBezTo>
                  <a:cubicBezTo>
                    <a:pt x="111" y="71"/>
                    <a:pt x="111" y="71"/>
                    <a:pt x="111" y="71"/>
                  </a:cubicBezTo>
                  <a:cubicBezTo>
                    <a:pt x="111" y="71"/>
                    <a:pt x="111" y="71"/>
                    <a:pt x="111" y="71"/>
                  </a:cubicBezTo>
                  <a:cubicBezTo>
                    <a:pt x="112" y="71"/>
                    <a:pt x="112" y="71"/>
                    <a:pt x="112" y="71"/>
                  </a:cubicBezTo>
                  <a:cubicBezTo>
                    <a:pt x="112" y="71"/>
                    <a:pt x="112" y="71"/>
                    <a:pt x="112" y="71"/>
                  </a:cubicBezTo>
                  <a:cubicBezTo>
                    <a:pt x="112" y="70"/>
                    <a:pt x="112" y="70"/>
                    <a:pt x="112" y="70"/>
                  </a:cubicBezTo>
                  <a:cubicBezTo>
                    <a:pt x="113" y="71"/>
                    <a:pt x="113" y="71"/>
                    <a:pt x="113" y="71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4" y="69"/>
                    <a:pt x="114" y="69"/>
                    <a:pt x="114" y="69"/>
                  </a:cubicBezTo>
                  <a:cubicBezTo>
                    <a:pt x="113" y="69"/>
                    <a:pt x="113" y="69"/>
                    <a:pt x="113" y="69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12" y="68"/>
                    <a:pt x="112" y="68"/>
                    <a:pt x="112" y="68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1" y="66"/>
                    <a:pt x="111" y="66"/>
                    <a:pt x="111" y="66"/>
                  </a:cubicBezTo>
                  <a:cubicBezTo>
                    <a:pt x="110" y="66"/>
                    <a:pt x="110" y="66"/>
                    <a:pt x="110" y="66"/>
                  </a:cubicBezTo>
                  <a:cubicBezTo>
                    <a:pt x="110" y="67"/>
                    <a:pt x="110" y="67"/>
                    <a:pt x="110" y="67"/>
                  </a:cubicBezTo>
                  <a:cubicBezTo>
                    <a:pt x="109" y="67"/>
                    <a:pt x="109" y="67"/>
                    <a:pt x="109" y="67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8" y="68"/>
                    <a:pt x="108" y="68"/>
                    <a:pt x="108" y="68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105" y="68"/>
                    <a:pt x="105" y="68"/>
                    <a:pt x="105" y="68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67"/>
                    <a:pt x="107" y="67"/>
                    <a:pt x="107" y="67"/>
                  </a:cubicBezTo>
                  <a:cubicBezTo>
                    <a:pt x="107" y="67"/>
                    <a:pt x="107" y="67"/>
                    <a:pt x="107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7"/>
                    <a:pt x="108" y="67"/>
                    <a:pt x="108" y="67"/>
                  </a:cubicBezTo>
                  <a:cubicBezTo>
                    <a:pt x="108" y="66"/>
                    <a:pt x="108" y="66"/>
                    <a:pt x="108" y="66"/>
                  </a:cubicBezTo>
                  <a:cubicBezTo>
                    <a:pt x="108" y="66"/>
                    <a:pt x="108" y="66"/>
                    <a:pt x="108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65"/>
                    <a:pt x="109" y="65"/>
                    <a:pt x="109" y="65"/>
                  </a:cubicBezTo>
                  <a:cubicBezTo>
                    <a:pt x="109" y="64"/>
                    <a:pt x="109" y="64"/>
                    <a:pt x="109" y="6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6" y="64"/>
                    <a:pt x="106" y="64"/>
                    <a:pt x="106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00" y="66"/>
                    <a:pt x="100" y="66"/>
                    <a:pt x="100" y="66"/>
                  </a:cubicBezTo>
                  <a:cubicBezTo>
                    <a:pt x="98" y="66"/>
                    <a:pt x="98" y="66"/>
                    <a:pt x="98" y="66"/>
                  </a:cubicBezTo>
                  <a:cubicBezTo>
                    <a:pt x="96" y="67"/>
                    <a:pt x="96" y="67"/>
                    <a:pt x="96" y="67"/>
                  </a:cubicBezTo>
                  <a:cubicBezTo>
                    <a:pt x="96" y="68"/>
                    <a:pt x="96" y="68"/>
                    <a:pt x="96" y="68"/>
                  </a:cubicBezTo>
                  <a:cubicBezTo>
                    <a:pt x="96" y="68"/>
                    <a:pt x="96" y="68"/>
                    <a:pt x="96" y="68"/>
                  </a:cubicBezTo>
                  <a:cubicBezTo>
                    <a:pt x="96" y="68"/>
                    <a:pt x="96" y="68"/>
                    <a:pt x="96" y="68"/>
                  </a:cubicBezTo>
                  <a:cubicBezTo>
                    <a:pt x="96" y="68"/>
                    <a:pt x="96" y="68"/>
                    <a:pt x="96" y="68"/>
                  </a:cubicBezTo>
                  <a:cubicBezTo>
                    <a:pt x="96" y="69"/>
                    <a:pt x="96" y="69"/>
                    <a:pt x="96" y="69"/>
                  </a:cubicBezTo>
                  <a:cubicBezTo>
                    <a:pt x="95" y="69"/>
                    <a:pt x="95" y="69"/>
                    <a:pt x="95" y="69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93" y="70"/>
                    <a:pt x="93" y="70"/>
                    <a:pt x="93" y="70"/>
                  </a:cubicBezTo>
                  <a:cubicBezTo>
                    <a:pt x="93" y="70"/>
                    <a:pt x="93" y="70"/>
                    <a:pt x="93" y="70"/>
                  </a:cubicBezTo>
                  <a:cubicBezTo>
                    <a:pt x="93" y="71"/>
                    <a:pt x="93" y="71"/>
                    <a:pt x="93" y="71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2" y="72"/>
                    <a:pt x="92" y="72"/>
                    <a:pt x="92" y="72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92" y="73"/>
                    <a:pt x="92" y="73"/>
                    <a:pt x="92" y="73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92" y="74"/>
                    <a:pt x="92" y="74"/>
                    <a:pt x="92" y="74"/>
                  </a:cubicBezTo>
                  <a:cubicBezTo>
                    <a:pt x="93" y="74"/>
                    <a:pt x="93" y="74"/>
                    <a:pt x="93" y="74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4" y="74"/>
                    <a:pt x="94" y="74"/>
                    <a:pt x="94" y="74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5" y="75"/>
                    <a:pt x="95" y="75"/>
                    <a:pt x="95" y="75"/>
                  </a:cubicBezTo>
                  <a:cubicBezTo>
                    <a:pt x="96" y="75"/>
                    <a:pt x="96" y="75"/>
                    <a:pt x="96" y="75"/>
                  </a:cubicBezTo>
                  <a:cubicBezTo>
                    <a:pt x="97" y="75"/>
                    <a:pt x="97" y="75"/>
                    <a:pt x="97" y="75"/>
                  </a:cubicBezTo>
                  <a:cubicBezTo>
                    <a:pt x="97" y="75"/>
                    <a:pt x="97" y="75"/>
                    <a:pt x="97" y="75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100" y="76"/>
                    <a:pt x="100" y="76"/>
                    <a:pt x="100" y="76"/>
                  </a:cubicBezTo>
                  <a:cubicBezTo>
                    <a:pt x="100" y="76"/>
                    <a:pt x="100" y="76"/>
                    <a:pt x="100" y="76"/>
                  </a:cubicBezTo>
                  <a:cubicBezTo>
                    <a:pt x="100" y="76"/>
                    <a:pt x="100" y="76"/>
                    <a:pt x="100" y="76"/>
                  </a:cubicBezTo>
                  <a:cubicBezTo>
                    <a:pt x="99" y="76"/>
                    <a:pt x="99" y="76"/>
                    <a:pt x="99" y="76"/>
                  </a:cubicBezTo>
                  <a:cubicBezTo>
                    <a:pt x="99" y="75"/>
                    <a:pt x="99" y="75"/>
                    <a:pt x="99" y="75"/>
                  </a:cubicBezTo>
                  <a:cubicBezTo>
                    <a:pt x="97" y="75"/>
                    <a:pt x="97" y="75"/>
                    <a:pt x="97" y="75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8" y="76"/>
                    <a:pt x="98" y="76"/>
                    <a:pt x="98" y="76"/>
                  </a:cubicBezTo>
                  <a:cubicBezTo>
                    <a:pt x="98" y="76"/>
                    <a:pt x="98" y="76"/>
                    <a:pt x="98" y="76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7" y="76"/>
                    <a:pt x="97" y="76"/>
                    <a:pt x="97" y="76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94" y="76"/>
                    <a:pt x="94" y="76"/>
                    <a:pt x="94" y="76"/>
                  </a:cubicBezTo>
                  <a:cubicBezTo>
                    <a:pt x="94" y="76"/>
                    <a:pt x="94" y="76"/>
                    <a:pt x="94" y="76"/>
                  </a:cubicBezTo>
                  <a:cubicBezTo>
                    <a:pt x="94" y="76"/>
                    <a:pt x="94" y="76"/>
                    <a:pt x="94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7"/>
                    <a:pt x="91" y="77"/>
                    <a:pt x="91" y="77"/>
                  </a:cubicBezTo>
                  <a:cubicBezTo>
                    <a:pt x="91" y="79"/>
                    <a:pt x="91" y="79"/>
                    <a:pt x="91" y="79"/>
                  </a:cubicBezTo>
                  <a:cubicBezTo>
                    <a:pt x="91" y="79"/>
                    <a:pt x="91" y="79"/>
                    <a:pt x="91" y="79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93" y="81"/>
                    <a:pt x="93" y="81"/>
                    <a:pt x="93" y="81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3" y="81"/>
                    <a:pt x="93" y="81"/>
                    <a:pt x="93" y="81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4" y="81"/>
                    <a:pt x="94" y="81"/>
                    <a:pt x="94" y="81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97" y="82"/>
                    <a:pt x="97" y="82"/>
                    <a:pt x="97" y="82"/>
                  </a:cubicBezTo>
                  <a:cubicBezTo>
                    <a:pt x="97" y="82"/>
                    <a:pt x="97" y="82"/>
                    <a:pt x="97" y="82"/>
                  </a:cubicBezTo>
                  <a:cubicBezTo>
                    <a:pt x="98" y="82"/>
                    <a:pt x="98" y="82"/>
                    <a:pt x="98" y="82"/>
                  </a:cubicBezTo>
                  <a:cubicBezTo>
                    <a:pt x="98" y="82"/>
                    <a:pt x="98" y="82"/>
                    <a:pt x="98" y="82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99" y="82"/>
                    <a:pt x="99" y="82"/>
                    <a:pt x="99" y="82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0" y="82"/>
                    <a:pt x="100" y="82"/>
                    <a:pt x="100" y="82"/>
                  </a:cubicBezTo>
                  <a:cubicBezTo>
                    <a:pt x="101" y="83"/>
                    <a:pt x="101" y="83"/>
                    <a:pt x="101" y="83"/>
                  </a:cubicBezTo>
                  <a:cubicBezTo>
                    <a:pt x="101" y="83"/>
                    <a:pt x="101" y="83"/>
                    <a:pt x="101" y="83"/>
                  </a:cubicBezTo>
                  <a:cubicBezTo>
                    <a:pt x="101" y="83"/>
                    <a:pt x="101" y="83"/>
                    <a:pt x="101" y="83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2" y="84"/>
                    <a:pt x="102" y="84"/>
                    <a:pt x="102" y="84"/>
                  </a:cubicBezTo>
                  <a:cubicBezTo>
                    <a:pt x="102" y="84"/>
                    <a:pt x="102" y="84"/>
                    <a:pt x="102" y="84"/>
                  </a:cubicBezTo>
                  <a:cubicBezTo>
                    <a:pt x="102" y="84"/>
                    <a:pt x="102" y="84"/>
                    <a:pt x="102" y="84"/>
                  </a:cubicBezTo>
                  <a:cubicBezTo>
                    <a:pt x="103" y="84"/>
                    <a:pt x="103" y="84"/>
                    <a:pt x="103" y="84"/>
                  </a:cubicBezTo>
                  <a:cubicBezTo>
                    <a:pt x="103" y="85"/>
                    <a:pt x="103" y="85"/>
                    <a:pt x="103" y="85"/>
                  </a:cubicBezTo>
                  <a:cubicBezTo>
                    <a:pt x="103" y="85"/>
                    <a:pt x="103" y="85"/>
                    <a:pt x="103" y="85"/>
                  </a:cubicBezTo>
                  <a:cubicBezTo>
                    <a:pt x="103" y="86"/>
                    <a:pt x="103" y="86"/>
                    <a:pt x="103" y="86"/>
                  </a:cubicBezTo>
                  <a:cubicBezTo>
                    <a:pt x="104" y="86"/>
                    <a:pt x="104" y="86"/>
                    <a:pt x="104" y="86"/>
                  </a:cubicBezTo>
                  <a:cubicBezTo>
                    <a:pt x="104" y="86"/>
                    <a:pt x="104" y="86"/>
                    <a:pt x="104" y="86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3" y="86"/>
                    <a:pt x="103" y="86"/>
                    <a:pt x="103" y="86"/>
                  </a:cubicBezTo>
                  <a:cubicBezTo>
                    <a:pt x="102" y="86"/>
                    <a:pt x="102" y="86"/>
                    <a:pt x="102" y="86"/>
                  </a:cubicBezTo>
                  <a:cubicBezTo>
                    <a:pt x="101" y="86"/>
                    <a:pt x="101" y="86"/>
                    <a:pt x="101" y="86"/>
                  </a:cubicBezTo>
                  <a:cubicBezTo>
                    <a:pt x="101" y="86"/>
                    <a:pt x="101" y="86"/>
                    <a:pt x="101" y="86"/>
                  </a:cubicBezTo>
                  <a:cubicBezTo>
                    <a:pt x="101" y="86"/>
                    <a:pt x="101" y="86"/>
                    <a:pt x="101" y="86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100" y="86"/>
                    <a:pt x="100" y="86"/>
                    <a:pt x="100" y="86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7" y="85"/>
                    <a:pt x="97" y="85"/>
                    <a:pt x="97" y="85"/>
                  </a:cubicBezTo>
                  <a:cubicBezTo>
                    <a:pt x="97" y="84"/>
                    <a:pt x="97" y="84"/>
                    <a:pt x="97" y="84"/>
                  </a:cubicBezTo>
                  <a:cubicBezTo>
                    <a:pt x="97" y="84"/>
                    <a:pt x="97" y="84"/>
                    <a:pt x="97" y="84"/>
                  </a:cubicBezTo>
                  <a:cubicBezTo>
                    <a:pt x="97" y="84"/>
                    <a:pt x="97" y="84"/>
                    <a:pt x="97" y="84"/>
                  </a:cubicBezTo>
                  <a:cubicBezTo>
                    <a:pt x="96" y="84"/>
                    <a:pt x="96" y="84"/>
                    <a:pt x="96" y="84"/>
                  </a:cubicBezTo>
                  <a:cubicBezTo>
                    <a:pt x="96" y="84"/>
                    <a:pt x="96" y="84"/>
                    <a:pt x="96" y="84"/>
                  </a:cubicBezTo>
                  <a:cubicBezTo>
                    <a:pt x="94" y="84"/>
                    <a:pt x="94" y="84"/>
                    <a:pt x="94" y="84"/>
                  </a:cubicBezTo>
                  <a:cubicBezTo>
                    <a:pt x="94" y="84"/>
                    <a:pt x="94" y="84"/>
                    <a:pt x="94" y="84"/>
                  </a:cubicBezTo>
                  <a:cubicBezTo>
                    <a:pt x="93" y="84"/>
                    <a:pt x="93" y="84"/>
                    <a:pt x="93" y="84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0" y="84"/>
                    <a:pt x="90" y="84"/>
                    <a:pt x="90" y="84"/>
                  </a:cubicBezTo>
                  <a:cubicBezTo>
                    <a:pt x="90" y="84"/>
                    <a:pt x="90" y="84"/>
                    <a:pt x="90" y="84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9" y="87"/>
                    <a:pt x="89" y="87"/>
                    <a:pt x="89" y="87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90" y="90"/>
                    <a:pt x="90" y="90"/>
                    <a:pt x="90" y="90"/>
                  </a:cubicBezTo>
                  <a:cubicBezTo>
                    <a:pt x="90" y="90"/>
                    <a:pt x="90" y="90"/>
                    <a:pt x="90" y="90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91" y="91"/>
                    <a:pt x="91" y="91"/>
                    <a:pt x="91" y="91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3" y="91"/>
                    <a:pt x="93" y="91"/>
                    <a:pt x="93" y="91"/>
                  </a:cubicBezTo>
                  <a:cubicBezTo>
                    <a:pt x="94" y="92"/>
                    <a:pt x="94" y="92"/>
                    <a:pt x="94" y="92"/>
                  </a:cubicBezTo>
                  <a:cubicBezTo>
                    <a:pt x="94" y="92"/>
                    <a:pt x="94" y="92"/>
                    <a:pt x="94" y="92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93"/>
                    <a:pt x="95" y="93"/>
                    <a:pt x="95" y="93"/>
                  </a:cubicBezTo>
                  <a:cubicBezTo>
                    <a:pt x="94" y="93"/>
                    <a:pt x="94" y="93"/>
                    <a:pt x="94" y="93"/>
                  </a:cubicBezTo>
                  <a:cubicBezTo>
                    <a:pt x="94" y="93"/>
                    <a:pt x="94" y="93"/>
                    <a:pt x="94" y="93"/>
                  </a:cubicBezTo>
                  <a:cubicBezTo>
                    <a:pt x="94" y="93"/>
                    <a:pt x="94" y="93"/>
                    <a:pt x="94" y="93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4" y="96"/>
                    <a:pt x="94" y="96"/>
                    <a:pt x="94" y="96"/>
                  </a:cubicBezTo>
                  <a:cubicBezTo>
                    <a:pt x="94" y="97"/>
                    <a:pt x="94" y="97"/>
                    <a:pt x="94" y="97"/>
                  </a:cubicBezTo>
                  <a:cubicBezTo>
                    <a:pt x="94" y="97"/>
                    <a:pt x="94" y="97"/>
                    <a:pt x="94" y="97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3" y="98"/>
                    <a:pt x="93" y="98"/>
                    <a:pt x="93" y="98"/>
                  </a:cubicBezTo>
                  <a:cubicBezTo>
                    <a:pt x="94" y="98"/>
                    <a:pt x="94" y="98"/>
                    <a:pt x="94" y="98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95" y="98"/>
                    <a:pt x="95" y="98"/>
                    <a:pt x="95" y="98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96" y="98"/>
                    <a:pt x="96" y="98"/>
                    <a:pt x="96" y="98"/>
                  </a:cubicBezTo>
                  <a:cubicBezTo>
                    <a:pt x="97" y="98"/>
                    <a:pt x="97" y="98"/>
                    <a:pt x="97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100" y="98"/>
                    <a:pt x="100" y="98"/>
                    <a:pt x="100" y="98"/>
                  </a:cubicBezTo>
                  <a:cubicBezTo>
                    <a:pt x="100" y="98"/>
                    <a:pt x="100" y="98"/>
                    <a:pt x="100" y="98"/>
                  </a:cubicBezTo>
                  <a:cubicBezTo>
                    <a:pt x="100" y="98"/>
                    <a:pt x="100" y="98"/>
                    <a:pt x="100" y="98"/>
                  </a:cubicBezTo>
                  <a:cubicBezTo>
                    <a:pt x="100" y="98"/>
                    <a:pt x="100" y="98"/>
                    <a:pt x="100" y="98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1" y="99"/>
                    <a:pt x="101" y="99"/>
                    <a:pt x="101" y="99"/>
                  </a:cubicBezTo>
                  <a:cubicBezTo>
                    <a:pt x="101" y="99"/>
                    <a:pt x="101" y="99"/>
                    <a:pt x="101" y="99"/>
                  </a:cubicBezTo>
                  <a:cubicBezTo>
                    <a:pt x="101" y="98"/>
                    <a:pt x="101" y="98"/>
                    <a:pt x="101" y="98"/>
                  </a:cubicBezTo>
                  <a:cubicBezTo>
                    <a:pt x="102" y="98"/>
                    <a:pt x="102" y="98"/>
                    <a:pt x="102" y="98"/>
                  </a:cubicBezTo>
                  <a:cubicBezTo>
                    <a:pt x="102" y="98"/>
                    <a:pt x="102" y="98"/>
                    <a:pt x="102" y="98"/>
                  </a:cubicBezTo>
                  <a:cubicBezTo>
                    <a:pt x="103" y="98"/>
                    <a:pt x="103" y="98"/>
                    <a:pt x="103" y="98"/>
                  </a:cubicBezTo>
                  <a:cubicBezTo>
                    <a:pt x="103" y="98"/>
                    <a:pt x="103" y="98"/>
                    <a:pt x="103" y="98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08" y="97"/>
                    <a:pt x="108" y="97"/>
                    <a:pt x="108" y="97"/>
                  </a:cubicBezTo>
                  <a:cubicBezTo>
                    <a:pt x="109" y="96"/>
                    <a:pt x="109" y="96"/>
                    <a:pt x="109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11" y="95"/>
                    <a:pt x="111" y="95"/>
                    <a:pt x="111" y="95"/>
                  </a:cubicBezTo>
                  <a:cubicBezTo>
                    <a:pt x="111" y="95"/>
                    <a:pt x="111" y="95"/>
                    <a:pt x="111" y="95"/>
                  </a:cubicBezTo>
                  <a:cubicBezTo>
                    <a:pt x="111" y="95"/>
                    <a:pt x="111" y="95"/>
                    <a:pt x="111" y="95"/>
                  </a:cubicBezTo>
                  <a:cubicBezTo>
                    <a:pt x="111" y="95"/>
                    <a:pt x="111" y="95"/>
                    <a:pt x="111" y="95"/>
                  </a:cubicBezTo>
                  <a:cubicBezTo>
                    <a:pt x="111" y="95"/>
                    <a:pt x="111" y="95"/>
                    <a:pt x="111" y="95"/>
                  </a:cubicBezTo>
                  <a:cubicBezTo>
                    <a:pt x="111" y="94"/>
                    <a:pt x="111" y="94"/>
                    <a:pt x="111" y="94"/>
                  </a:cubicBezTo>
                  <a:cubicBezTo>
                    <a:pt x="111" y="94"/>
                    <a:pt x="111" y="94"/>
                    <a:pt x="111" y="94"/>
                  </a:cubicBezTo>
                  <a:cubicBezTo>
                    <a:pt x="112" y="94"/>
                    <a:pt x="112" y="94"/>
                    <a:pt x="112" y="94"/>
                  </a:cubicBezTo>
                  <a:cubicBezTo>
                    <a:pt x="112" y="94"/>
                    <a:pt x="112" y="94"/>
                    <a:pt x="112" y="94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5"/>
                    <a:pt x="112" y="95"/>
                    <a:pt x="112" y="95"/>
                  </a:cubicBezTo>
                  <a:cubicBezTo>
                    <a:pt x="112" y="96"/>
                    <a:pt x="112" y="96"/>
                    <a:pt x="112" y="96"/>
                  </a:cubicBezTo>
                  <a:cubicBezTo>
                    <a:pt x="112" y="96"/>
                    <a:pt x="112" y="96"/>
                    <a:pt x="112" y="96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1" y="97"/>
                    <a:pt x="111" y="97"/>
                    <a:pt x="111" y="97"/>
                  </a:cubicBezTo>
                  <a:cubicBezTo>
                    <a:pt x="112" y="97"/>
                    <a:pt x="112" y="97"/>
                    <a:pt x="112" y="97"/>
                  </a:cubicBezTo>
                  <a:cubicBezTo>
                    <a:pt x="112" y="97"/>
                    <a:pt x="112" y="97"/>
                    <a:pt x="112" y="97"/>
                  </a:cubicBezTo>
                  <a:cubicBezTo>
                    <a:pt x="112" y="97"/>
                    <a:pt x="112" y="97"/>
                    <a:pt x="112" y="97"/>
                  </a:cubicBezTo>
                  <a:cubicBezTo>
                    <a:pt x="113" y="97"/>
                    <a:pt x="113" y="97"/>
                    <a:pt x="113" y="97"/>
                  </a:cubicBezTo>
                  <a:cubicBezTo>
                    <a:pt x="113" y="97"/>
                    <a:pt x="113" y="97"/>
                    <a:pt x="113" y="97"/>
                  </a:cubicBezTo>
                  <a:cubicBezTo>
                    <a:pt x="113" y="98"/>
                    <a:pt x="113" y="98"/>
                    <a:pt x="113" y="98"/>
                  </a:cubicBezTo>
                  <a:cubicBezTo>
                    <a:pt x="114" y="98"/>
                    <a:pt x="114" y="98"/>
                    <a:pt x="114" y="98"/>
                  </a:cubicBezTo>
                  <a:cubicBezTo>
                    <a:pt x="114" y="98"/>
                    <a:pt x="114" y="98"/>
                    <a:pt x="114" y="98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4" y="98"/>
                    <a:pt x="114" y="98"/>
                    <a:pt x="114" y="98"/>
                  </a:cubicBezTo>
                  <a:cubicBezTo>
                    <a:pt x="114" y="98"/>
                    <a:pt x="114" y="98"/>
                    <a:pt x="114" y="98"/>
                  </a:cubicBezTo>
                  <a:cubicBezTo>
                    <a:pt x="114" y="98"/>
                    <a:pt x="114" y="98"/>
                    <a:pt x="114" y="98"/>
                  </a:cubicBezTo>
                  <a:cubicBezTo>
                    <a:pt x="113" y="98"/>
                    <a:pt x="113" y="98"/>
                    <a:pt x="113" y="98"/>
                  </a:cubicBezTo>
                  <a:cubicBezTo>
                    <a:pt x="113" y="99"/>
                    <a:pt x="113" y="99"/>
                    <a:pt x="113" y="99"/>
                  </a:cubicBezTo>
                  <a:cubicBezTo>
                    <a:pt x="113" y="99"/>
                    <a:pt x="113" y="99"/>
                    <a:pt x="113" y="99"/>
                  </a:cubicBezTo>
                  <a:cubicBezTo>
                    <a:pt x="113" y="99"/>
                    <a:pt x="113" y="99"/>
                    <a:pt x="113" y="99"/>
                  </a:cubicBezTo>
                  <a:cubicBezTo>
                    <a:pt x="114" y="99"/>
                    <a:pt x="114" y="99"/>
                    <a:pt x="114" y="99"/>
                  </a:cubicBezTo>
                  <a:cubicBezTo>
                    <a:pt x="114" y="99"/>
                    <a:pt x="114" y="99"/>
                    <a:pt x="114" y="99"/>
                  </a:cubicBezTo>
                  <a:cubicBezTo>
                    <a:pt x="115" y="99"/>
                    <a:pt x="115" y="99"/>
                    <a:pt x="115" y="99"/>
                  </a:cubicBezTo>
                  <a:cubicBezTo>
                    <a:pt x="115" y="99"/>
                    <a:pt x="115" y="99"/>
                    <a:pt x="115" y="99"/>
                  </a:cubicBezTo>
                  <a:cubicBezTo>
                    <a:pt x="115" y="99"/>
                    <a:pt x="115" y="99"/>
                    <a:pt x="115" y="99"/>
                  </a:cubicBezTo>
                  <a:cubicBezTo>
                    <a:pt x="115" y="99"/>
                    <a:pt x="115" y="99"/>
                    <a:pt x="115" y="99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16" y="100"/>
                    <a:pt x="116" y="100"/>
                    <a:pt x="116" y="100"/>
                  </a:cubicBezTo>
                  <a:cubicBezTo>
                    <a:pt x="117" y="100"/>
                    <a:pt x="117" y="100"/>
                    <a:pt x="117" y="100"/>
                  </a:cubicBezTo>
                  <a:cubicBezTo>
                    <a:pt x="117" y="100"/>
                    <a:pt x="117" y="100"/>
                    <a:pt x="117" y="100"/>
                  </a:cubicBezTo>
                  <a:cubicBezTo>
                    <a:pt x="117" y="100"/>
                    <a:pt x="117" y="100"/>
                    <a:pt x="117" y="100"/>
                  </a:cubicBezTo>
                  <a:cubicBezTo>
                    <a:pt x="118" y="100"/>
                    <a:pt x="118" y="100"/>
                    <a:pt x="118" y="100"/>
                  </a:cubicBezTo>
                  <a:cubicBezTo>
                    <a:pt x="118" y="100"/>
                    <a:pt x="118" y="100"/>
                    <a:pt x="118" y="100"/>
                  </a:cubicBezTo>
                  <a:cubicBezTo>
                    <a:pt x="118" y="100"/>
                    <a:pt x="118" y="100"/>
                    <a:pt x="118" y="100"/>
                  </a:cubicBezTo>
                  <a:cubicBezTo>
                    <a:pt x="118" y="100"/>
                    <a:pt x="118" y="100"/>
                    <a:pt x="118" y="100"/>
                  </a:cubicBezTo>
                  <a:cubicBezTo>
                    <a:pt x="118" y="100"/>
                    <a:pt x="118" y="100"/>
                    <a:pt x="118" y="100"/>
                  </a:cubicBezTo>
                  <a:cubicBezTo>
                    <a:pt x="119" y="100"/>
                    <a:pt x="119" y="100"/>
                    <a:pt x="119" y="100"/>
                  </a:cubicBezTo>
                  <a:cubicBezTo>
                    <a:pt x="119" y="100"/>
                    <a:pt x="119" y="100"/>
                    <a:pt x="119" y="100"/>
                  </a:cubicBezTo>
                  <a:cubicBezTo>
                    <a:pt x="119" y="100"/>
                    <a:pt x="119" y="100"/>
                    <a:pt x="119" y="100"/>
                  </a:cubicBezTo>
                  <a:cubicBezTo>
                    <a:pt x="119" y="100"/>
                    <a:pt x="119" y="100"/>
                    <a:pt x="119" y="100"/>
                  </a:cubicBezTo>
                  <a:cubicBezTo>
                    <a:pt x="120" y="100"/>
                    <a:pt x="120" y="100"/>
                    <a:pt x="120" y="100"/>
                  </a:cubicBezTo>
                  <a:cubicBezTo>
                    <a:pt x="120" y="100"/>
                    <a:pt x="120" y="100"/>
                    <a:pt x="120" y="100"/>
                  </a:cubicBezTo>
                  <a:cubicBezTo>
                    <a:pt x="120" y="100"/>
                    <a:pt x="120" y="100"/>
                    <a:pt x="120" y="100"/>
                  </a:cubicBezTo>
                  <a:cubicBezTo>
                    <a:pt x="120" y="100"/>
                    <a:pt x="120" y="100"/>
                    <a:pt x="120" y="100"/>
                  </a:cubicBezTo>
                  <a:cubicBezTo>
                    <a:pt x="120" y="100"/>
                    <a:pt x="120" y="100"/>
                    <a:pt x="120" y="100"/>
                  </a:cubicBezTo>
                  <a:cubicBezTo>
                    <a:pt x="121" y="100"/>
                    <a:pt x="121" y="100"/>
                    <a:pt x="121" y="100"/>
                  </a:cubicBezTo>
                  <a:cubicBezTo>
                    <a:pt x="121" y="100"/>
                    <a:pt x="121" y="100"/>
                    <a:pt x="121" y="100"/>
                  </a:cubicBezTo>
                  <a:cubicBezTo>
                    <a:pt x="121" y="100"/>
                    <a:pt x="121" y="100"/>
                    <a:pt x="121" y="100"/>
                  </a:cubicBezTo>
                  <a:cubicBezTo>
                    <a:pt x="121" y="100"/>
                    <a:pt x="121" y="100"/>
                    <a:pt x="121" y="100"/>
                  </a:cubicBezTo>
                  <a:cubicBezTo>
                    <a:pt x="122" y="100"/>
                    <a:pt x="122" y="100"/>
                    <a:pt x="122" y="100"/>
                  </a:cubicBezTo>
                  <a:cubicBezTo>
                    <a:pt x="122" y="100"/>
                    <a:pt x="122" y="100"/>
                    <a:pt x="122" y="100"/>
                  </a:cubicBezTo>
                  <a:close/>
                  <a:moveTo>
                    <a:pt x="176" y="121"/>
                  </a:moveTo>
                  <a:cubicBezTo>
                    <a:pt x="177" y="120"/>
                    <a:pt x="177" y="120"/>
                    <a:pt x="177" y="120"/>
                  </a:cubicBezTo>
                  <a:cubicBezTo>
                    <a:pt x="176" y="120"/>
                    <a:pt x="176" y="120"/>
                    <a:pt x="176" y="120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7" y="118"/>
                    <a:pt x="177" y="118"/>
                    <a:pt x="177" y="118"/>
                  </a:cubicBezTo>
                  <a:cubicBezTo>
                    <a:pt x="177" y="118"/>
                    <a:pt x="177" y="118"/>
                    <a:pt x="177" y="118"/>
                  </a:cubicBezTo>
                  <a:cubicBezTo>
                    <a:pt x="178" y="117"/>
                    <a:pt x="178" y="117"/>
                    <a:pt x="178" y="117"/>
                  </a:cubicBezTo>
                  <a:cubicBezTo>
                    <a:pt x="178" y="117"/>
                    <a:pt x="178" y="117"/>
                    <a:pt x="178" y="117"/>
                  </a:cubicBezTo>
                  <a:cubicBezTo>
                    <a:pt x="179" y="116"/>
                    <a:pt x="179" y="116"/>
                    <a:pt x="179" y="116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80" y="115"/>
                    <a:pt x="180" y="115"/>
                    <a:pt x="180" y="115"/>
                  </a:cubicBezTo>
                  <a:cubicBezTo>
                    <a:pt x="181" y="115"/>
                    <a:pt x="181" y="115"/>
                    <a:pt x="181" y="115"/>
                  </a:cubicBezTo>
                  <a:cubicBezTo>
                    <a:pt x="182" y="115"/>
                    <a:pt x="182" y="115"/>
                    <a:pt x="182" y="115"/>
                  </a:cubicBezTo>
                  <a:cubicBezTo>
                    <a:pt x="182" y="115"/>
                    <a:pt x="182" y="115"/>
                    <a:pt x="182" y="115"/>
                  </a:cubicBezTo>
                  <a:cubicBezTo>
                    <a:pt x="182" y="115"/>
                    <a:pt x="182" y="115"/>
                    <a:pt x="182" y="115"/>
                  </a:cubicBezTo>
                  <a:cubicBezTo>
                    <a:pt x="183" y="116"/>
                    <a:pt x="183" y="116"/>
                    <a:pt x="183" y="116"/>
                  </a:cubicBezTo>
                  <a:cubicBezTo>
                    <a:pt x="183" y="116"/>
                    <a:pt x="183" y="116"/>
                    <a:pt x="183" y="116"/>
                  </a:cubicBezTo>
                  <a:cubicBezTo>
                    <a:pt x="183" y="117"/>
                    <a:pt x="183" y="117"/>
                    <a:pt x="183" y="117"/>
                  </a:cubicBezTo>
                  <a:cubicBezTo>
                    <a:pt x="182" y="117"/>
                    <a:pt x="182" y="117"/>
                    <a:pt x="182" y="117"/>
                  </a:cubicBezTo>
                  <a:cubicBezTo>
                    <a:pt x="182" y="118"/>
                    <a:pt x="182" y="118"/>
                    <a:pt x="182" y="118"/>
                  </a:cubicBezTo>
                  <a:cubicBezTo>
                    <a:pt x="182" y="118"/>
                    <a:pt x="182" y="118"/>
                    <a:pt x="182" y="118"/>
                  </a:cubicBezTo>
                  <a:cubicBezTo>
                    <a:pt x="181" y="120"/>
                    <a:pt x="181" y="120"/>
                    <a:pt x="181" y="120"/>
                  </a:cubicBezTo>
                  <a:cubicBezTo>
                    <a:pt x="181" y="120"/>
                    <a:pt x="181" y="120"/>
                    <a:pt x="181" y="120"/>
                  </a:cubicBezTo>
                  <a:cubicBezTo>
                    <a:pt x="180" y="120"/>
                    <a:pt x="180" y="120"/>
                    <a:pt x="180" y="120"/>
                  </a:cubicBezTo>
                  <a:cubicBezTo>
                    <a:pt x="180" y="121"/>
                    <a:pt x="180" y="121"/>
                    <a:pt x="180" y="121"/>
                  </a:cubicBezTo>
                  <a:cubicBezTo>
                    <a:pt x="180" y="121"/>
                    <a:pt x="180" y="121"/>
                    <a:pt x="180" y="121"/>
                  </a:cubicBezTo>
                  <a:cubicBezTo>
                    <a:pt x="179" y="121"/>
                    <a:pt x="179" y="121"/>
                    <a:pt x="179" y="121"/>
                  </a:cubicBezTo>
                  <a:cubicBezTo>
                    <a:pt x="179" y="121"/>
                    <a:pt x="179" y="121"/>
                    <a:pt x="179" y="121"/>
                  </a:cubicBezTo>
                  <a:cubicBezTo>
                    <a:pt x="178" y="121"/>
                    <a:pt x="178" y="121"/>
                    <a:pt x="178" y="121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7" y="121"/>
                    <a:pt x="177" y="121"/>
                    <a:pt x="177" y="121"/>
                  </a:cubicBezTo>
                  <a:cubicBezTo>
                    <a:pt x="176" y="121"/>
                    <a:pt x="176" y="121"/>
                    <a:pt x="176" y="121"/>
                  </a:cubicBezTo>
                  <a:close/>
                  <a:moveTo>
                    <a:pt x="125" y="98"/>
                  </a:moveTo>
                  <a:cubicBezTo>
                    <a:pt x="124" y="98"/>
                    <a:pt x="124" y="98"/>
                    <a:pt x="124" y="98"/>
                  </a:cubicBezTo>
                  <a:cubicBezTo>
                    <a:pt x="125" y="98"/>
                    <a:pt x="125" y="98"/>
                    <a:pt x="125" y="98"/>
                  </a:cubicBezTo>
                  <a:cubicBezTo>
                    <a:pt x="125" y="97"/>
                    <a:pt x="125" y="97"/>
                    <a:pt x="125" y="97"/>
                  </a:cubicBezTo>
                  <a:cubicBezTo>
                    <a:pt x="125" y="97"/>
                    <a:pt x="125" y="97"/>
                    <a:pt x="125" y="97"/>
                  </a:cubicBezTo>
                  <a:cubicBezTo>
                    <a:pt x="125" y="97"/>
                    <a:pt x="125" y="97"/>
                    <a:pt x="125" y="97"/>
                  </a:cubicBezTo>
                  <a:cubicBezTo>
                    <a:pt x="125" y="97"/>
                    <a:pt x="125" y="97"/>
                    <a:pt x="125" y="97"/>
                  </a:cubicBezTo>
                  <a:cubicBezTo>
                    <a:pt x="125" y="97"/>
                    <a:pt x="125" y="97"/>
                    <a:pt x="125" y="97"/>
                  </a:cubicBezTo>
                  <a:cubicBezTo>
                    <a:pt x="125" y="97"/>
                    <a:pt x="125" y="97"/>
                    <a:pt x="125" y="97"/>
                  </a:cubicBezTo>
                  <a:cubicBezTo>
                    <a:pt x="125" y="98"/>
                    <a:pt x="125" y="98"/>
                    <a:pt x="125" y="98"/>
                  </a:cubicBezTo>
                  <a:cubicBezTo>
                    <a:pt x="125" y="98"/>
                    <a:pt x="125" y="98"/>
                    <a:pt x="125" y="98"/>
                  </a:cubicBezTo>
                  <a:cubicBezTo>
                    <a:pt x="125" y="98"/>
                    <a:pt x="125" y="98"/>
                    <a:pt x="125" y="98"/>
                  </a:cubicBezTo>
                  <a:cubicBezTo>
                    <a:pt x="125" y="98"/>
                    <a:pt x="125" y="98"/>
                    <a:pt x="125" y="98"/>
                  </a:cubicBezTo>
                  <a:cubicBezTo>
                    <a:pt x="125" y="98"/>
                    <a:pt x="125" y="98"/>
                    <a:pt x="125" y="98"/>
                  </a:cubicBezTo>
                  <a:close/>
                  <a:moveTo>
                    <a:pt x="120" y="103"/>
                  </a:moveTo>
                  <a:cubicBezTo>
                    <a:pt x="120" y="102"/>
                    <a:pt x="120" y="102"/>
                    <a:pt x="120" y="102"/>
                  </a:cubicBezTo>
                  <a:cubicBezTo>
                    <a:pt x="120" y="102"/>
                    <a:pt x="120" y="102"/>
                    <a:pt x="120" y="102"/>
                  </a:cubicBezTo>
                  <a:cubicBezTo>
                    <a:pt x="120" y="102"/>
                    <a:pt x="120" y="102"/>
                    <a:pt x="120" y="102"/>
                  </a:cubicBezTo>
                  <a:cubicBezTo>
                    <a:pt x="120" y="101"/>
                    <a:pt x="120" y="101"/>
                    <a:pt x="120" y="101"/>
                  </a:cubicBezTo>
                  <a:cubicBezTo>
                    <a:pt x="120" y="101"/>
                    <a:pt x="120" y="101"/>
                    <a:pt x="120" y="101"/>
                  </a:cubicBezTo>
                  <a:cubicBezTo>
                    <a:pt x="120" y="102"/>
                    <a:pt x="120" y="102"/>
                    <a:pt x="120" y="102"/>
                  </a:cubicBezTo>
                  <a:cubicBezTo>
                    <a:pt x="120" y="102"/>
                    <a:pt x="120" y="102"/>
                    <a:pt x="120" y="102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19" y="102"/>
                    <a:pt x="119" y="102"/>
                    <a:pt x="119" y="102"/>
                  </a:cubicBezTo>
                  <a:cubicBezTo>
                    <a:pt x="119" y="103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lose/>
                  <a:moveTo>
                    <a:pt x="125" y="102"/>
                  </a:moveTo>
                  <a:cubicBezTo>
                    <a:pt x="125" y="102"/>
                    <a:pt x="125" y="102"/>
                    <a:pt x="125" y="102"/>
                  </a:cubicBezTo>
                  <a:cubicBezTo>
                    <a:pt x="125" y="102"/>
                    <a:pt x="125" y="102"/>
                    <a:pt x="125" y="102"/>
                  </a:cubicBezTo>
                  <a:cubicBezTo>
                    <a:pt x="125" y="103"/>
                    <a:pt x="125" y="103"/>
                    <a:pt x="125" y="103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4" y="102"/>
                    <a:pt x="124" y="102"/>
                    <a:pt x="124" y="102"/>
                  </a:cubicBezTo>
                  <a:cubicBezTo>
                    <a:pt x="125" y="101"/>
                    <a:pt x="125" y="101"/>
                    <a:pt x="125" y="101"/>
                  </a:cubicBezTo>
                  <a:cubicBezTo>
                    <a:pt x="125" y="101"/>
                    <a:pt x="125" y="101"/>
                    <a:pt x="125" y="101"/>
                  </a:cubicBezTo>
                  <a:cubicBezTo>
                    <a:pt x="125" y="100"/>
                    <a:pt x="125" y="100"/>
                    <a:pt x="125" y="100"/>
                  </a:cubicBezTo>
                  <a:cubicBezTo>
                    <a:pt x="125" y="100"/>
                    <a:pt x="125" y="100"/>
                    <a:pt x="125" y="100"/>
                  </a:cubicBezTo>
                  <a:cubicBezTo>
                    <a:pt x="125" y="101"/>
                    <a:pt x="125" y="101"/>
                    <a:pt x="125" y="101"/>
                  </a:cubicBezTo>
                  <a:cubicBezTo>
                    <a:pt x="126" y="101"/>
                    <a:pt x="126" y="101"/>
                    <a:pt x="126" y="101"/>
                  </a:cubicBezTo>
                  <a:cubicBezTo>
                    <a:pt x="125" y="102"/>
                    <a:pt x="125" y="102"/>
                    <a:pt x="125" y="102"/>
                  </a:cubicBezTo>
                  <a:close/>
                  <a:moveTo>
                    <a:pt x="126" y="101"/>
                  </a:moveTo>
                  <a:cubicBezTo>
                    <a:pt x="126" y="101"/>
                    <a:pt x="126" y="101"/>
                    <a:pt x="126" y="101"/>
                  </a:cubicBezTo>
                  <a:cubicBezTo>
                    <a:pt x="126" y="100"/>
                    <a:pt x="126" y="100"/>
                    <a:pt x="126" y="100"/>
                  </a:cubicBezTo>
                  <a:cubicBezTo>
                    <a:pt x="126" y="100"/>
                    <a:pt x="126" y="100"/>
                    <a:pt x="126" y="100"/>
                  </a:cubicBezTo>
                  <a:cubicBezTo>
                    <a:pt x="126" y="99"/>
                    <a:pt x="126" y="99"/>
                    <a:pt x="126" y="99"/>
                  </a:cubicBezTo>
                  <a:cubicBezTo>
                    <a:pt x="127" y="100"/>
                    <a:pt x="127" y="100"/>
                    <a:pt x="127" y="100"/>
                  </a:cubicBezTo>
                  <a:cubicBezTo>
                    <a:pt x="126" y="100"/>
                    <a:pt x="126" y="100"/>
                    <a:pt x="126" y="100"/>
                  </a:cubicBezTo>
                  <a:cubicBezTo>
                    <a:pt x="126" y="101"/>
                    <a:pt x="126" y="101"/>
                    <a:pt x="126" y="101"/>
                  </a:cubicBezTo>
                  <a:cubicBezTo>
                    <a:pt x="126" y="101"/>
                    <a:pt x="126" y="101"/>
                    <a:pt x="126" y="101"/>
                  </a:cubicBezTo>
                  <a:close/>
                  <a:moveTo>
                    <a:pt x="137" y="101"/>
                  </a:moveTo>
                  <a:cubicBezTo>
                    <a:pt x="137" y="100"/>
                    <a:pt x="137" y="100"/>
                    <a:pt x="137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9" y="100"/>
                    <a:pt x="139" y="100"/>
                    <a:pt x="139" y="100"/>
                  </a:cubicBezTo>
                  <a:cubicBezTo>
                    <a:pt x="138" y="101"/>
                    <a:pt x="138" y="101"/>
                    <a:pt x="138" y="101"/>
                  </a:cubicBezTo>
                  <a:cubicBezTo>
                    <a:pt x="138" y="101"/>
                    <a:pt x="138" y="101"/>
                    <a:pt x="138" y="101"/>
                  </a:cubicBezTo>
                  <a:cubicBezTo>
                    <a:pt x="138" y="101"/>
                    <a:pt x="138" y="101"/>
                    <a:pt x="138" y="101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7" y="101"/>
                    <a:pt x="137" y="101"/>
                    <a:pt x="137" y="101"/>
                  </a:cubicBezTo>
                  <a:cubicBezTo>
                    <a:pt x="137" y="101"/>
                    <a:pt x="137" y="101"/>
                    <a:pt x="137" y="101"/>
                  </a:cubicBezTo>
                  <a:cubicBezTo>
                    <a:pt x="137" y="101"/>
                    <a:pt x="137" y="101"/>
                    <a:pt x="137" y="101"/>
                  </a:cubicBezTo>
                  <a:close/>
                  <a:moveTo>
                    <a:pt x="136" y="100"/>
                  </a:moveTo>
                  <a:cubicBezTo>
                    <a:pt x="137" y="100"/>
                    <a:pt x="137" y="100"/>
                    <a:pt x="137" y="100"/>
                  </a:cubicBezTo>
                  <a:cubicBezTo>
                    <a:pt x="137" y="100"/>
                    <a:pt x="137" y="100"/>
                    <a:pt x="137" y="100"/>
                  </a:cubicBezTo>
                  <a:cubicBezTo>
                    <a:pt x="137" y="99"/>
                    <a:pt x="137" y="99"/>
                    <a:pt x="137" y="99"/>
                  </a:cubicBezTo>
                  <a:cubicBezTo>
                    <a:pt x="136" y="100"/>
                    <a:pt x="136" y="100"/>
                    <a:pt x="136" y="100"/>
                  </a:cubicBezTo>
                  <a:cubicBezTo>
                    <a:pt x="136" y="100"/>
                    <a:pt x="136" y="100"/>
                    <a:pt x="136" y="100"/>
                  </a:cubicBezTo>
                  <a:close/>
                  <a:moveTo>
                    <a:pt x="136" y="105"/>
                  </a:moveTo>
                  <a:cubicBezTo>
                    <a:pt x="136" y="105"/>
                    <a:pt x="136" y="105"/>
                    <a:pt x="136" y="105"/>
                  </a:cubicBezTo>
                  <a:cubicBezTo>
                    <a:pt x="137" y="105"/>
                    <a:pt x="137" y="105"/>
                    <a:pt x="137" y="105"/>
                  </a:cubicBezTo>
                  <a:cubicBezTo>
                    <a:pt x="137" y="104"/>
                    <a:pt x="137" y="104"/>
                    <a:pt x="137" y="104"/>
                  </a:cubicBezTo>
                  <a:cubicBezTo>
                    <a:pt x="137" y="104"/>
                    <a:pt x="137" y="104"/>
                    <a:pt x="137" y="104"/>
                  </a:cubicBezTo>
                  <a:cubicBezTo>
                    <a:pt x="136" y="104"/>
                    <a:pt x="136" y="104"/>
                    <a:pt x="136" y="104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7" y="102"/>
                    <a:pt x="137" y="102"/>
                    <a:pt x="137" y="102"/>
                  </a:cubicBezTo>
                  <a:cubicBezTo>
                    <a:pt x="136" y="103"/>
                    <a:pt x="136" y="103"/>
                    <a:pt x="136" y="103"/>
                  </a:cubicBezTo>
                  <a:cubicBezTo>
                    <a:pt x="136" y="103"/>
                    <a:pt x="136" y="103"/>
                    <a:pt x="136" y="103"/>
                  </a:cubicBezTo>
                  <a:cubicBezTo>
                    <a:pt x="136" y="103"/>
                    <a:pt x="136" y="103"/>
                    <a:pt x="136" y="103"/>
                  </a:cubicBezTo>
                  <a:cubicBezTo>
                    <a:pt x="136" y="102"/>
                    <a:pt x="136" y="102"/>
                    <a:pt x="136" y="102"/>
                  </a:cubicBezTo>
                  <a:cubicBezTo>
                    <a:pt x="136" y="100"/>
                    <a:pt x="136" y="100"/>
                    <a:pt x="136" y="100"/>
                  </a:cubicBezTo>
                  <a:cubicBezTo>
                    <a:pt x="135" y="99"/>
                    <a:pt x="135" y="99"/>
                    <a:pt x="135" y="99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34" y="98"/>
                    <a:pt x="134" y="98"/>
                    <a:pt x="134" y="98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34" y="97"/>
                    <a:pt x="134" y="97"/>
                    <a:pt x="134" y="97"/>
                  </a:cubicBezTo>
                  <a:cubicBezTo>
                    <a:pt x="135" y="97"/>
                    <a:pt x="135" y="97"/>
                    <a:pt x="135" y="97"/>
                  </a:cubicBezTo>
                  <a:cubicBezTo>
                    <a:pt x="135" y="96"/>
                    <a:pt x="135" y="96"/>
                    <a:pt x="135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3" y="98"/>
                    <a:pt x="133" y="98"/>
                    <a:pt x="133" y="98"/>
                  </a:cubicBezTo>
                  <a:cubicBezTo>
                    <a:pt x="133" y="99"/>
                    <a:pt x="133" y="99"/>
                    <a:pt x="133" y="99"/>
                  </a:cubicBezTo>
                  <a:cubicBezTo>
                    <a:pt x="132" y="99"/>
                    <a:pt x="132" y="99"/>
                    <a:pt x="132" y="99"/>
                  </a:cubicBezTo>
                  <a:cubicBezTo>
                    <a:pt x="132" y="98"/>
                    <a:pt x="132" y="98"/>
                    <a:pt x="132" y="98"/>
                  </a:cubicBezTo>
                  <a:cubicBezTo>
                    <a:pt x="132" y="98"/>
                    <a:pt x="132" y="98"/>
                    <a:pt x="132" y="98"/>
                  </a:cubicBezTo>
                  <a:cubicBezTo>
                    <a:pt x="132" y="99"/>
                    <a:pt x="132" y="99"/>
                    <a:pt x="132" y="99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32" y="99"/>
                    <a:pt x="132" y="99"/>
                    <a:pt x="132" y="99"/>
                  </a:cubicBezTo>
                  <a:cubicBezTo>
                    <a:pt x="131" y="100"/>
                    <a:pt x="131" y="100"/>
                    <a:pt x="131" y="100"/>
                  </a:cubicBezTo>
                  <a:cubicBezTo>
                    <a:pt x="131" y="100"/>
                    <a:pt x="131" y="100"/>
                    <a:pt x="131" y="100"/>
                  </a:cubicBezTo>
                  <a:cubicBezTo>
                    <a:pt x="130" y="100"/>
                    <a:pt x="130" y="100"/>
                    <a:pt x="130" y="100"/>
                  </a:cubicBezTo>
                  <a:cubicBezTo>
                    <a:pt x="129" y="100"/>
                    <a:pt x="129" y="100"/>
                    <a:pt x="129" y="100"/>
                  </a:cubicBezTo>
                  <a:cubicBezTo>
                    <a:pt x="129" y="100"/>
                    <a:pt x="129" y="100"/>
                    <a:pt x="129" y="100"/>
                  </a:cubicBezTo>
                  <a:cubicBezTo>
                    <a:pt x="129" y="100"/>
                    <a:pt x="129" y="100"/>
                    <a:pt x="129" y="100"/>
                  </a:cubicBezTo>
                  <a:cubicBezTo>
                    <a:pt x="127" y="101"/>
                    <a:pt x="127" y="101"/>
                    <a:pt x="127" y="101"/>
                  </a:cubicBezTo>
                  <a:cubicBezTo>
                    <a:pt x="128" y="102"/>
                    <a:pt x="128" y="102"/>
                    <a:pt x="128" y="102"/>
                  </a:cubicBezTo>
                  <a:cubicBezTo>
                    <a:pt x="128" y="103"/>
                    <a:pt x="128" y="103"/>
                    <a:pt x="128" y="103"/>
                  </a:cubicBezTo>
                  <a:cubicBezTo>
                    <a:pt x="129" y="102"/>
                    <a:pt x="129" y="102"/>
                    <a:pt x="129" y="102"/>
                  </a:cubicBezTo>
                  <a:cubicBezTo>
                    <a:pt x="129" y="102"/>
                    <a:pt x="129" y="102"/>
                    <a:pt x="129" y="102"/>
                  </a:cubicBezTo>
                  <a:cubicBezTo>
                    <a:pt x="129" y="102"/>
                    <a:pt x="129" y="102"/>
                    <a:pt x="129" y="102"/>
                  </a:cubicBezTo>
                  <a:cubicBezTo>
                    <a:pt x="129" y="102"/>
                    <a:pt x="129" y="102"/>
                    <a:pt x="129" y="102"/>
                  </a:cubicBezTo>
                  <a:cubicBezTo>
                    <a:pt x="129" y="103"/>
                    <a:pt x="129" y="103"/>
                    <a:pt x="129" y="10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1" y="104"/>
                    <a:pt x="131" y="104"/>
                    <a:pt x="131" y="104"/>
                  </a:cubicBezTo>
                  <a:cubicBezTo>
                    <a:pt x="131" y="104"/>
                    <a:pt x="131" y="104"/>
                    <a:pt x="131" y="104"/>
                  </a:cubicBezTo>
                  <a:cubicBezTo>
                    <a:pt x="132" y="105"/>
                    <a:pt x="132" y="105"/>
                    <a:pt x="132" y="105"/>
                  </a:cubicBezTo>
                  <a:cubicBezTo>
                    <a:pt x="132" y="106"/>
                    <a:pt x="132" y="106"/>
                    <a:pt x="132" y="106"/>
                  </a:cubicBezTo>
                  <a:cubicBezTo>
                    <a:pt x="132" y="105"/>
                    <a:pt x="132" y="105"/>
                    <a:pt x="132" y="105"/>
                  </a:cubicBezTo>
                  <a:cubicBezTo>
                    <a:pt x="132" y="106"/>
                    <a:pt x="132" y="106"/>
                    <a:pt x="132" y="106"/>
                  </a:cubicBezTo>
                  <a:cubicBezTo>
                    <a:pt x="133" y="106"/>
                    <a:pt x="133" y="106"/>
                    <a:pt x="133" y="106"/>
                  </a:cubicBezTo>
                  <a:cubicBezTo>
                    <a:pt x="134" y="106"/>
                    <a:pt x="134" y="106"/>
                    <a:pt x="134" y="106"/>
                  </a:cubicBezTo>
                  <a:cubicBezTo>
                    <a:pt x="134" y="106"/>
                    <a:pt x="134" y="106"/>
                    <a:pt x="134" y="106"/>
                  </a:cubicBezTo>
                  <a:cubicBezTo>
                    <a:pt x="135" y="106"/>
                    <a:pt x="135" y="106"/>
                    <a:pt x="135" y="106"/>
                  </a:cubicBezTo>
                  <a:cubicBezTo>
                    <a:pt x="135" y="105"/>
                    <a:pt x="135" y="105"/>
                    <a:pt x="135" y="105"/>
                  </a:cubicBezTo>
                  <a:cubicBezTo>
                    <a:pt x="136" y="105"/>
                    <a:pt x="136" y="105"/>
                    <a:pt x="136" y="105"/>
                  </a:cubicBezTo>
                  <a:cubicBezTo>
                    <a:pt x="136" y="105"/>
                    <a:pt x="136" y="105"/>
                    <a:pt x="136" y="105"/>
                  </a:cubicBezTo>
                  <a:close/>
                  <a:moveTo>
                    <a:pt x="196" y="101"/>
                  </a:moveTo>
                  <a:cubicBezTo>
                    <a:pt x="196" y="101"/>
                    <a:pt x="196" y="101"/>
                    <a:pt x="196" y="101"/>
                  </a:cubicBezTo>
                  <a:cubicBezTo>
                    <a:pt x="196" y="101"/>
                    <a:pt x="196" y="101"/>
                    <a:pt x="196" y="101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7" y="100"/>
                    <a:pt x="197" y="100"/>
                    <a:pt x="197" y="100"/>
                  </a:cubicBezTo>
                  <a:cubicBezTo>
                    <a:pt x="197" y="100"/>
                    <a:pt x="197" y="100"/>
                    <a:pt x="197" y="100"/>
                  </a:cubicBezTo>
                  <a:cubicBezTo>
                    <a:pt x="197" y="100"/>
                    <a:pt x="197" y="100"/>
                    <a:pt x="197" y="100"/>
                  </a:cubicBezTo>
                  <a:cubicBezTo>
                    <a:pt x="197" y="100"/>
                    <a:pt x="197" y="100"/>
                    <a:pt x="197" y="100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6" y="101"/>
                    <a:pt x="196" y="101"/>
                    <a:pt x="196" y="101"/>
                  </a:cubicBezTo>
                  <a:cubicBezTo>
                    <a:pt x="196" y="102"/>
                    <a:pt x="196" y="102"/>
                    <a:pt x="196" y="102"/>
                  </a:cubicBezTo>
                  <a:cubicBezTo>
                    <a:pt x="196" y="102"/>
                    <a:pt x="196" y="101"/>
                    <a:pt x="196" y="101"/>
                  </a:cubicBezTo>
                  <a:close/>
                  <a:moveTo>
                    <a:pt x="195" y="153"/>
                  </a:moveTo>
                  <a:cubicBezTo>
                    <a:pt x="194" y="153"/>
                    <a:pt x="194" y="153"/>
                    <a:pt x="194" y="153"/>
                  </a:cubicBezTo>
                  <a:cubicBezTo>
                    <a:pt x="194" y="152"/>
                    <a:pt x="194" y="152"/>
                    <a:pt x="194" y="152"/>
                  </a:cubicBezTo>
                  <a:cubicBezTo>
                    <a:pt x="193" y="152"/>
                    <a:pt x="193" y="152"/>
                    <a:pt x="193" y="152"/>
                  </a:cubicBezTo>
                  <a:cubicBezTo>
                    <a:pt x="192" y="152"/>
                    <a:pt x="192" y="152"/>
                    <a:pt x="192" y="152"/>
                  </a:cubicBezTo>
                  <a:cubicBezTo>
                    <a:pt x="192" y="152"/>
                    <a:pt x="192" y="152"/>
                    <a:pt x="192" y="152"/>
                  </a:cubicBezTo>
                  <a:cubicBezTo>
                    <a:pt x="191" y="151"/>
                    <a:pt x="191" y="151"/>
                    <a:pt x="191" y="151"/>
                  </a:cubicBezTo>
                  <a:cubicBezTo>
                    <a:pt x="191" y="151"/>
                    <a:pt x="191" y="151"/>
                    <a:pt x="191" y="151"/>
                  </a:cubicBezTo>
                  <a:cubicBezTo>
                    <a:pt x="191" y="150"/>
                    <a:pt x="191" y="150"/>
                    <a:pt x="191" y="150"/>
                  </a:cubicBezTo>
                  <a:cubicBezTo>
                    <a:pt x="190" y="151"/>
                    <a:pt x="190" y="151"/>
                    <a:pt x="190" y="151"/>
                  </a:cubicBezTo>
                  <a:cubicBezTo>
                    <a:pt x="190" y="150"/>
                    <a:pt x="190" y="150"/>
                    <a:pt x="190" y="150"/>
                  </a:cubicBezTo>
                  <a:cubicBezTo>
                    <a:pt x="190" y="151"/>
                    <a:pt x="190" y="151"/>
                    <a:pt x="190" y="151"/>
                  </a:cubicBezTo>
                  <a:cubicBezTo>
                    <a:pt x="189" y="150"/>
                    <a:pt x="189" y="150"/>
                    <a:pt x="189" y="150"/>
                  </a:cubicBezTo>
                  <a:cubicBezTo>
                    <a:pt x="189" y="150"/>
                    <a:pt x="189" y="150"/>
                    <a:pt x="189" y="150"/>
                  </a:cubicBezTo>
                  <a:cubicBezTo>
                    <a:pt x="188" y="150"/>
                    <a:pt x="188" y="150"/>
                    <a:pt x="188" y="150"/>
                  </a:cubicBezTo>
                  <a:cubicBezTo>
                    <a:pt x="188" y="150"/>
                    <a:pt x="188" y="150"/>
                    <a:pt x="188" y="150"/>
                  </a:cubicBezTo>
                  <a:cubicBezTo>
                    <a:pt x="187" y="149"/>
                    <a:pt x="187" y="149"/>
                    <a:pt x="187" y="149"/>
                  </a:cubicBezTo>
                  <a:cubicBezTo>
                    <a:pt x="187" y="148"/>
                    <a:pt x="187" y="148"/>
                    <a:pt x="187" y="148"/>
                  </a:cubicBezTo>
                  <a:cubicBezTo>
                    <a:pt x="187" y="149"/>
                    <a:pt x="187" y="149"/>
                    <a:pt x="187" y="149"/>
                  </a:cubicBezTo>
                  <a:cubicBezTo>
                    <a:pt x="187" y="148"/>
                    <a:pt x="187" y="148"/>
                    <a:pt x="187" y="148"/>
                  </a:cubicBezTo>
                  <a:cubicBezTo>
                    <a:pt x="186" y="148"/>
                    <a:pt x="186" y="148"/>
                    <a:pt x="186" y="148"/>
                  </a:cubicBezTo>
                  <a:cubicBezTo>
                    <a:pt x="187" y="148"/>
                    <a:pt x="187" y="148"/>
                    <a:pt x="187" y="148"/>
                  </a:cubicBezTo>
                  <a:cubicBezTo>
                    <a:pt x="187" y="147"/>
                    <a:pt x="187" y="147"/>
                    <a:pt x="187" y="147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86" y="147"/>
                    <a:pt x="186" y="147"/>
                    <a:pt x="186" y="147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4" y="146"/>
                    <a:pt x="184" y="146"/>
                    <a:pt x="184" y="146"/>
                  </a:cubicBezTo>
                  <a:cubicBezTo>
                    <a:pt x="184" y="146"/>
                    <a:pt x="184" y="146"/>
                    <a:pt x="184" y="146"/>
                  </a:cubicBezTo>
                  <a:cubicBezTo>
                    <a:pt x="184" y="146"/>
                    <a:pt x="184" y="146"/>
                    <a:pt x="184" y="146"/>
                  </a:cubicBezTo>
                  <a:cubicBezTo>
                    <a:pt x="183" y="146"/>
                    <a:pt x="183" y="146"/>
                    <a:pt x="183" y="146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3" y="145"/>
                    <a:pt x="183" y="145"/>
                    <a:pt x="183" y="145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2" y="144"/>
                    <a:pt x="182" y="144"/>
                    <a:pt x="182" y="144"/>
                  </a:cubicBezTo>
                  <a:cubicBezTo>
                    <a:pt x="182" y="143"/>
                    <a:pt x="182" y="143"/>
                    <a:pt x="182" y="143"/>
                  </a:cubicBezTo>
                  <a:cubicBezTo>
                    <a:pt x="182" y="143"/>
                    <a:pt x="182" y="143"/>
                    <a:pt x="182" y="143"/>
                  </a:cubicBezTo>
                  <a:cubicBezTo>
                    <a:pt x="183" y="143"/>
                    <a:pt x="183" y="143"/>
                    <a:pt x="183" y="143"/>
                  </a:cubicBezTo>
                  <a:cubicBezTo>
                    <a:pt x="184" y="143"/>
                    <a:pt x="184" y="143"/>
                    <a:pt x="184" y="143"/>
                  </a:cubicBezTo>
                  <a:cubicBezTo>
                    <a:pt x="184" y="142"/>
                    <a:pt x="184" y="142"/>
                    <a:pt x="184" y="142"/>
                  </a:cubicBezTo>
                  <a:cubicBezTo>
                    <a:pt x="183" y="142"/>
                    <a:pt x="183" y="142"/>
                    <a:pt x="183" y="142"/>
                  </a:cubicBezTo>
                  <a:cubicBezTo>
                    <a:pt x="183" y="142"/>
                    <a:pt x="183" y="142"/>
                    <a:pt x="183" y="142"/>
                  </a:cubicBezTo>
                  <a:cubicBezTo>
                    <a:pt x="182" y="141"/>
                    <a:pt x="182" y="141"/>
                    <a:pt x="182" y="141"/>
                  </a:cubicBezTo>
                  <a:cubicBezTo>
                    <a:pt x="183" y="141"/>
                    <a:pt x="183" y="141"/>
                    <a:pt x="183" y="141"/>
                  </a:cubicBezTo>
                  <a:cubicBezTo>
                    <a:pt x="182" y="141"/>
                    <a:pt x="182" y="141"/>
                    <a:pt x="182" y="141"/>
                  </a:cubicBezTo>
                  <a:cubicBezTo>
                    <a:pt x="182" y="142"/>
                    <a:pt x="182" y="142"/>
                    <a:pt x="182" y="142"/>
                  </a:cubicBezTo>
                  <a:cubicBezTo>
                    <a:pt x="182" y="142"/>
                    <a:pt x="182" y="142"/>
                    <a:pt x="182" y="142"/>
                  </a:cubicBezTo>
                  <a:cubicBezTo>
                    <a:pt x="181" y="142"/>
                    <a:pt x="181" y="142"/>
                    <a:pt x="181" y="142"/>
                  </a:cubicBezTo>
                  <a:cubicBezTo>
                    <a:pt x="182" y="141"/>
                    <a:pt x="182" y="141"/>
                    <a:pt x="182" y="141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41"/>
                    <a:pt x="182" y="141"/>
                    <a:pt x="182" y="141"/>
                  </a:cubicBezTo>
                  <a:cubicBezTo>
                    <a:pt x="181" y="141"/>
                    <a:pt x="181" y="141"/>
                    <a:pt x="181" y="141"/>
                  </a:cubicBezTo>
                  <a:cubicBezTo>
                    <a:pt x="181" y="140"/>
                    <a:pt x="181" y="140"/>
                    <a:pt x="181" y="140"/>
                  </a:cubicBezTo>
                  <a:cubicBezTo>
                    <a:pt x="181" y="140"/>
                    <a:pt x="181" y="140"/>
                    <a:pt x="181" y="140"/>
                  </a:cubicBezTo>
                  <a:cubicBezTo>
                    <a:pt x="181" y="140"/>
                    <a:pt x="181" y="140"/>
                    <a:pt x="181" y="140"/>
                  </a:cubicBezTo>
                  <a:cubicBezTo>
                    <a:pt x="181" y="139"/>
                    <a:pt x="181" y="139"/>
                    <a:pt x="181" y="139"/>
                  </a:cubicBezTo>
                  <a:cubicBezTo>
                    <a:pt x="180" y="138"/>
                    <a:pt x="180" y="138"/>
                    <a:pt x="180" y="138"/>
                  </a:cubicBezTo>
                  <a:cubicBezTo>
                    <a:pt x="180" y="138"/>
                    <a:pt x="180" y="138"/>
                    <a:pt x="180" y="138"/>
                  </a:cubicBezTo>
                  <a:cubicBezTo>
                    <a:pt x="180" y="138"/>
                    <a:pt x="180" y="138"/>
                    <a:pt x="180" y="138"/>
                  </a:cubicBezTo>
                  <a:cubicBezTo>
                    <a:pt x="181" y="137"/>
                    <a:pt x="181" y="137"/>
                    <a:pt x="181" y="137"/>
                  </a:cubicBezTo>
                  <a:cubicBezTo>
                    <a:pt x="181" y="137"/>
                    <a:pt x="181" y="137"/>
                    <a:pt x="181" y="137"/>
                  </a:cubicBezTo>
                  <a:cubicBezTo>
                    <a:pt x="180" y="138"/>
                    <a:pt x="180" y="138"/>
                    <a:pt x="180" y="138"/>
                  </a:cubicBezTo>
                  <a:cubicBezTo>
                    <a:pt x="179" y="138"/>
                    <a:pt x="179" y="138"/>
                    <a:pt x="179" y="138"/>
                  </a:cubicBezTo>
                  <a:cubicBezTo>
                    <a:pt x="179" y="138"/>
                    <a:pt x="179" y="138"/>
                    <a:pt x="179" y="138"/>
                  </a:cubicBezTo>
                  <a:cubicBezTo>
                    <a:pt x="180" y="137"/>
                    <a:pt x="180" y="137"/>
                    <a:pt x="180" y="137"/>
                  </a:cubicBezTo>
                  <a:cubicBezTo>
                    <a:pt x="179" y="137"/>
                    <a:pt x="179" y="137"/>
                    <a:pt x="179" y="137"/>
                  </a:cubicBezTo>
                  <a:cubicBezTo>
                    <a:pt x="179" y="137"/>
                    <a:pt x="179" y="137"/>
                    <a:pt x="179" y="137"/>
                  </a:cubicBezTo>
                  <a:cubicBezTo>
                    <a:pt x="179" y="137"/>
                    <a:pt x="179" y="137"/>
                    <a:pt x="179" y="137"/>
                  </a:cubicBezTo>
                  <a:cubicBezTo>
                    <a:pt x="178" y="138"/>
                    <a:pt x="178" y="138"/>
                    <a:pt x="178" y="138"/>
                  </a:cubicBezTo>
                  <a:cubicBezTo>
                    <a:pt x="178" y="138"/>
                    <a:pt x="178" y="138"/>
                    <a:pt x="178" y="138"/>
                  </a:cubicBezTo>
                  <a:cubicBezTo>
                    <a:pt x="178" y="137"/>
                    <a:pt x="178" y="137"/>
                    <a:pt x="178" y="137"/>
                  </a:cubicBezTo>
                  <a:cubicBezTo>
                    <a:pt x="178" y="137"/>
                    <a:pt x="178" y="137"/>
                    <a:pt x="178" y="137"/>
                  </a:cubicBezTo>
                  <a:cubicBezTo>
                    <a:pt x="178" y="136"/>
                    <a:pt x="178" y="136"/>
                    <a:pt x="178" y="136"/>
                  </a:cubicBezTo>
                  <a:cubicBezTo>
                    <a:pt x="178" y="136"/>
                    <a:pt x="178" y="136"/>
                    <a:pt x="178" y="136"/>
                  </a:cubicBezTo>
                  <a:cubicBezTo>
                    <a:pt x="178" y="136"/>
                    <a:pt x="178" y="136"/>
                    <a:pt x="178" y="136"/>
                  </a:cubicBezTo>
                  <a:cubicBezTo>
                    <a:pt x="177" y="137"/>
                    <a:pt x="177" y="137"/>
                    <a:pt x="177" y="137"/>
                  </a:cubicBezTo>
                  <a:cubicBezTo>
                    <a:pt x="177" y="137"/>
                    <a:pt x="177" y="137"/>
                    <a:pt x="177" y="137"/>
                  </a:cubicBezTo>
                  <a:cubicBezTo>
                    <a:pt x="177" y="137"/>
                    <a:pt x="177" y="137"/>
                    <a:pt x="177" y="137"/>
                  </a:cubicBezTo>
                  <a:cubicBezTo>
                    <a:pt x="177" y="138"/>
                    <a:pt x="177" y="138"/>
                    <a:pt x="177" y="138"/>
                  </a:cubicBezTo>
                  <a:cubicBezTo>
                    <a:pt x="176" y="137"/>
                    <a:pt x="176" y="137"/>
                    <a:pt x="176" y="137"/>
                  </a:cubicBezTo>
                  <a:cubicBezTo>
                    <a:pt x="176" y="137"/>
                    <a:pt x="176" y="137"/>
                    <a:pt x="176" y="137"/>
                  </a:cubicBezTo>
                  <a:cubicBezTo>
                    <a:pt x="175" y="137"/>
                    <a:pt x="175" y="137"/>
                    <a:pt x="175" y="137"/>
                  </a:cubicBezTo>
                  <a:cubicBezTo>
                    <a:pt x="175" y="136"/>
                    <a:pt x="175" y="136"/>
                    <a:pt x="175" y="136"/>
                  </a:cubicBezTo>
                  <a:cubicBezTo>
                    <a:pt x="174" y="136"/>
                    <a:pt x="174" y="136"/>
                    <a:pt x="174" y="136"/>
                  </a:cubicBezTo>
                  <a:cubicBezTo>
                    <a:pt x="174" y="136"/>
                    <a:pt x="174" y="136"/>
                    <a:pt x="174" y="136"/>
                  </a:cubicBezTo>
                  <a:cubicBezTo>
                    <a:pt x="174" y="137"/>
                    <a:pt x="174" y="137"/>
                    <a:pt x="174" y="137"/>
                  </a:cubicBezTo>
                  <a:cubicBezTo>
                    <a:pt x="174" y="137"/>
                    <a:pt x="174" y="137"/>
                    <a:pt x="174" y="137"/>
                  </a:cubicBezTo>
                  <a:cubicBezTo>
                    <a:pt x="173" y="137"/>
                    <a:pt x="173" y="137"/>
                    <a:pt x="173" y="137"/>
                  </a:cubicBezTo>
                  <a:cubicBezTo>
                    <a:pt x="173" y="137"/>
                    <a:pt x="173" y="137"/>
                    <a:pt x="173" y="137"/>
                  </a:cubicBezTo>
                  <a:cubicBezTo>
                    <a:pt x="173" y="137"/>
                    <a:pt x="173" y="137"/>
                    <a:pt x="173" y="137"/>
                  </a:cubicBezTo>
                  <a:cubicBezTo>
                    <a:pt x="172" y="138"/>
                    <a:pt x="172" y="138"/>
                    <a:pt x="172" y="138"/>
                  </a:cubicBezTo>
                  <a:cubicBezTo>
                    <a:pt x="172" y="137"/>
                    <a:pt x="172" y="137"/>
                    <a:pt x="172" y="137"/>
                  </a:cubicBezTo>
                  <a:cubicBezTo>
                    <a:pt x="171" y="138"/>
                    <a:pt x="171" y="138"/>
                    <a:pt x="171" y="138"/>
                  </a:cubicBezTo>
                  <a:cubicBezTo>
                    <a:pt x="171" y="138"/>
                    <a:pt x="171" y="138"/>
                    <a:pt x="171" y="138"/>
                  </a:cubicBezTo>
                  <a:cubicBezTo>
                    <a:pt x="170" y="138"/>
                    <a:pt x="170" y="138"/>
                    <a:pt x="170" y="138"/>
                  </a:cubicBezTo>
                  <a:cubicBezTo>
                    <a:pt x="170" y="137"/>
                    <a:pt x="170" y="137"/>
                    <a:pt x="170" y="137"/>
                  </a:cubicBezTo>
                  <a:cubicBezTo>
                    <a:pt x="170" y="136"/>
                    <a:pt x="170" y="136"/>
                    <a:pt x="170" y="136"/>
                  </a:cubicBezTo>
                  <a:cubicBezTo>
                    <a:pt x="169" y="137"/>
                    <a:pt x="169" y="137"/>
                    <a:pt x="169" y="137"/>
                  </a:cubicBezTo>
                  <a:cubicBezTo>
                    <a:pt x="169" y="136"/>
                    <a:pt x="169" y="136"/>
                    <a:pt x="169" y="136"/>
                  </a:cubicBezTo>
                  <a:cubicBezTo>
                    <a:pt x="168" y="135"/>
                    <a:pt x="168" y="135"/>
                    <a:pt x="168" y="135"/>
                  </a:cubicBezTo>
                  <a:cubicBezTo>
                    <a:pt x="169" y="134"/>
                    <a:pt x="169" y="134"/>
                    <a:pt x="169" y="134"/>
                  </a:cubicBezTo>
                  <a:cubicBezTo>
                    <a:pt x="169" y="134"/>
                    <a:pt x="169" y="134"/>
                    <a:pt x="169" y="134"/>
                  </a:cubicBezTo>
                  <a:cubicBezTo>
                    <a:pt x="169" y="134"/>
                    <a:pt x="169" y="134"/>
                    <a:pt x="169" y="134"/>
                  </a:cubicBezTo>
                  <a:cubicBezTo>
                    <a:pt x="170" y="133"/>
                    <a:pt x="170" y="133"/>
                    <a:pt x="170" y="133"/>
                  </a:cubicBezTo>
                  <a:cubicBezTo>
                    <a:pt x="170" y="133"/>
                    <a:pt x="170" y="133"/>
                    <a:pt x="170" y="133"/>
                  </a:cubicBezTo>
                  <a:cubicBezTo>
                    <a:pt x="170" y="133"/>
                    <a:pt x="170" y="133"/>
                    <a:pt x="170" y="133"/>
                  </a:cubicBezTo>
                  <a:cubicBezTo>
                    <a:pt x="171" y="133"/>
                    <a:pt x="171" y="133"/>
                    <a:pt x="171" y="133"/>
                  </a:cubicBezTo>
                  <a:cubicBezTo>
                    <a:pt x="171" y="133"/>
                    <a:pt x="171" y="133"/>
                    <a:pt x="171" y="133"/>
                  </a:cubicBezTo>
                  <a:cubicBezTo>
                    <a:pt x="171" y="132"/>
                    <a:pt x="171" y="132"/>
                    <a:pt x="171" y="132"/>
                  </a:cubicBezTo>
                  <a:cubicBezTo>
                    <a:pt x="171" y="132"/>
                    <a:pt x="171" y="132"/>
                    <a:pt x="171" y="132"/>
                  </a:cubicBezTo>
                  <a:cubicBezTo>
                    <a:pt x="171" y="131"/>
                    <a:pt x="171" y="131"/>
                    <a:pt x="171" y="131"/>
                  </a:cubicBezTo>
                  <a:cubicBezTo>
                    <a:pt x="171" y="131"/>
                    <a:pt x="171" y="131"/>
                    <a:pt x="171" y="131"/>
                  </a:cubicBezTo>
                  <a:cubicBezTo>
                    <a:pt x="172" y="131"/>
                    <a:pt x="172" y="131"/>
                    <a:pt x="172" y="131"/>
                  </a:cubicBezTo>
                  <a:cubicBezTo>
                    <a:pt x="172" y="131"/>
                    <a:pt x="172" y="131"/>
                    <a:pt x="172" y="131"/>
                  </a:cubicBezTo>
                  <a:cubicBezTo>
                    <a:pt x="172" y="131"/>
                    <a:pt x="172" y="131"/>
                    <a:pt x="172" y="131"/>
                  </a:cubicBezTo>
                  <a:cubicBezTo>
                    <a:pt x="172" y="131"/>
                    <a:pt x="172" y="131"/>
                    <a:pt x="172" y="131"/>
                  </a:cubicBezTo>
                  <a:cubicBezTo>
                    <a:pt x="172" y="131"/>
                    <a:pt x="172" y="131"/>
                    <a:pt x="172" y="131"/>
                  </a:cubicBezTo>
                  <a:cubicBezTo>
                    <a:pt x="173" y="132"/>
                    <a:pt x="173" y="132"/>
                    <a:pt x="173" y="132"/>
                  </a:cubicBezTo>
                  <a:cubicBezTo>
                    <a:pt x="174" y="132"/>
                    <a:pt x="174" y="132"/>
                    <a:pt x="174" y="132"/>
                  </a:cubicBezTo>
                  <a:cubicBezTo>
                    <a:pt x="174" y="133"/>
                    <a:pt x="174" y="133"/>
                    <a:pt x="174" y="133"/>
                  </a:cubicBezTo>
                  <a:cubicBezTo>
                    <a:pt x="174" y="133"/>
                    <a:pt x="174" y="133"/>
                    <a:pt x="174" y="133"/>
                  </a:cubicBezTo>
                  <a:cubicBezTo>
                    <a:pt x="175" y="133"/>
                    <a:pt x="175" y="133"/>
                    <a:pt x="175" y="133"/>
                  </a:cubicBezTo>
                  <a:cubicBezTo>
                    <a:pt x="175" y="133"/>
                    <a:pt x="175" y="133"/>
                    <a:pt x="175" y="133"/>
                  </a:cubicBezTo>
                  <a:cubicBezTo>
                    <a:pt x="176" y="133"/>
                    <a:pt x="176" y="133"/>
                    <a:pt x="176" y="133"/>
                  </a:cubicBezTo>
                  <a:cubicBezTo>
                    <a:pt x="176" y="133"/>
                    <a:pt x="176" y="133"/>
                    <a:pt x="176" y="133"/>
                  </a:cubicBezTo>
                  <a:cubicBezTo>
                    <a:pt x="176" y="133"/>
                    <a:pt x="176" y="133"/>
                    <a:pt x="176" y="133"/>
                  </a:cubicBezTo>
                  <a:cubicBezTo>
                    <a:pt x="177" y="133"/>
                    <a:pt x="177" y="133"/>
                    <a:pt x="177" y="133"/>
                  </a:cubicBezTo>
                  <a:cubicBezTo>
                    <a:pt x="177" y="133"/>
                    <a:pt x="177" y="133"/>
                    <a:pt x="177" y="133"/>
                  </a:cubicBezTo>
                  <a:cubicBezTo>
                    <a:pt x="178" y="132"/>
                    <a:pt x="178" y="132"/>
                    <a:pt x="178" y="132"/>
                  </a:cubicBezTo>
                  <a:cubicBezTo>
                    <a:pt x="178" y="132"/>
                    <a:pt x="178" y="132"/>
                    <a:pt x="178" y="132"/>
                  </a:cubicBezTo>
                  <a:cubicBezTo>
                    <a:pt x="178" y="132"/>
                    <a:pt x="178" y="132"/>
                    <a:pt x="178" y="132"/>
                  </a:cubicBezTo>
                  <a:cubicBezTo>
                    <a:pt x="178" y="133"/>
                    <a:pt x="178" y="133"/>
                    <a:pt x="178" y="133"/>
                  </a:cubicBezTo>
                  <a:cubicBezTo>
                    <a:pt x="179" y="133"/>
                    <a:pt x="179" y="133"/>
                    <a:pt x="179" y="133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80" y="131"/>
                    <a:pt x="180" y="131"/>
                    <a:pt x="180" y="131"/>
                  </a:cubicBezTo>
                  <a:cubicBezTo>
                    <a:pt x="180" y="132"/>
                    <a:pt x="180" y="132"/>
                    <a:pt x="180" y="132"/>
                  </a:cubicBezTo>
                  <a:cubicBezTo>
                    <a:pt x="180" y="133"/>
                    <a:pt x="180" y="133"/>
                    <a:pt x="180" y="133"/>
                  </a:cubicBezTo>
                  <a:cubicBezTo>
                    <a:pt x="180" y="133"/>
                    <a:pt x="180" y="133"/>
                    <a:pt x="180" y="133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81" y="132"/>
                    <a:pt x="181" y="132"/>
                    <a:pt x="181" y="132"/>
                  </a:cubicBezTo>
                  <a:cubicBezTo>
                    <a:pt x="181" y="131"/>
                    <a:pt x="181" y="131"/>
                    <a:pt x="181" y="131"/>
                  </a:cubicBezTo>
                  <a:cubicBezTo>
                    <a:pt x="181" y="130"/>
                    <a:pt x="181" y="130"/>
                    <a:pt x="181" y="130"/>
                  </a:cubicBezTo>
                  <a:cubicBezTo>
                    <a:pt x="181" y="129"/>
                    <a:pt x="181" y="129"/>
                    <a:pt x="181" y="129"/>
                  </a:cubicBezTo>
                  <a:cubicBezTo>
                    <a:pt x="180" y="129"/>
                    <a:pt x="180" y="129"/>
                    <a:pt x="180" y="129"/>
                  </a:cubicBezTo>
                  <a:cubicBezTo>
                    <a:pt x="180" y="128"/>
                    <a:pt x="180" y="128"/>
                    <a:pt x="180" y="128"/>
                  </a:cubicBezTo>
                  <a:cubicBezTo>
                    <a:pt x="181" y="128"/>
                    <a:pt x="181" y="128"/>
                    <a:pt x="181" y="128"/>
                  </a:cubicBezTo>
                  <a:cubicBezTo>
                    <a:pt x="181" y="128"/>
                    <a:pt x="181" y="128"/>
                    <a:pt x="181" y="128"/>
                  </a:cubicBezTo>
                  <a:cubicBezTo>
                    <a:pt x="182" y="127"/>
                    <a:pt x="182" y="127"/>
                    <a:pt x="182" y="127"/>
                  </a:cubicBezTo>
                  <a:cubicBezTo>
                    <a:pt x="183" y="127"/>
                    <a:pt x="183" y="127"/>
                    <a:pt x="183" y="127"/>
                  </a:cubicBezTo>
                  <a:cubicBezTo>
                    <a:pt x="183" y="126"/>
                    <a:pt x="183" y="126"/>
                    <a:pt x="183" y="126"/>
                  </a:cubicBezTo>
                  <a:cubicBezTo>
                    <a:pt x="184" y="126"/>
                    <a:pt x="184" y="126"/>
                    <a:pt x="184" y="126"/>
                  </a:cubicBezTo>
                  <a:cubicBezTo>
                    <a:pt x="184" y="126"/>
                    <a:pt x="184" y="126"/>
                    <a:pt x="184" y="126"/>
                  </a:cubicBezTo>
                  <a:cubicBezTo>
                    <a:pt x="185" y="126"/>
                    <a:pt x="185" y="126"/>
                    <a:pt x="185" y="126"/>
                  </a:cubicBezTo>
                  <a:cubicBezTo>
                    <a:pt x="185" y="126"/>
                    <a:pt x="185" y="126"/>
                    <a:pt x="185" y="126"/>
                  </a:cubicBezTo>
                  <a:cubicBezTo>
                    <a:pt x="185" y="126"/>
                    <a:pt x="185" y="126"/>
                    <a:pt x="185" y="126"/>
                  </a:cubicBezTo>
                  <a:cubicBezTo>
                    <a:pt x="185" y="125"/>
                    <a:pt x="185" y="125"/>
                    <a:pt x="185" y="125"/>
                  </a:cubicBezTo>
                  <a:cubicBezTo>
                    <a:pt x="185" y="125"/>
                    <a:pt x="185" y="125"/>
                    <a:pt x="185" y="125"/>
                  </a:cubicBezTo>
                  <a:cubicBezTo>
                    <a:pt x="186" y="124"/>
                    <a:pt x="186" y="124"/>
                    <a:pt x="186" y="124"/>
                  </a:cubicBezTo>
                  <a:cubicBezTo>
                    <a:pt x="186" y="124"/>
                    <a:pt x="186" y="124"/>
                    <a:pt x="186" y="124"/>
                  </a:cubicBezTo>
                  <a:cubicBezTo>
                    <a:pt x="186" y="123"/>
                    <a:pt x="186" y="123"/>
                    <a:pt x="186" y="123"/>
                  </a:cubicBezTo>
                  <a:cubicBezTo>
                    <a:pt x="187" y="124"/>
                    <a:pt x="187" y="124"/>
                    <a:pt x="187" y="124"/>
                  </a:cubicBezTo>
                  <a:cubicBezTo>
                    <a:pt x="188" y="123"/>
                    <a:pt x="188" y="123"/>
                    <a:pt x="188" y="123"/>
                  </a:cubicBezTo>
                  <a:cubicBezTo>
                    <a:pt x="188" y="123"/>
                    <a:pt x="188" y="123"/>
                    <a:pt x="188" y="123"/>
                  </a:cubicBezTo>
                  <a:cubicBezTo>
                    <a:pt x="188" y="122"/>
                    <a:pt x="188" y="122"/>
                    <a:pt x="188" y="122"/>
                  </a:cubicBezTo>
                  <a:cubicBezTo>
                    <a:pt x="188" y="122"/>
                    <a:pt x="188" y="122"/>
                    <a:pt x="188" y="122"/>
                  </a:cubicBezTo>
                  <a:cubicBezTo>
                    <a:pt x="188" y="121"/>
                    <a:pt x="188" y="121"/>
                    <a:pt x="188" y="121"/>
                  </a:cubicBezTo>
                  <a:cubicBezTo>
                    <a:pt x="188" y="121"/>
                    <a:pt x="188" y="121"/>
                    <a:pt x="188" y="121"/>
                  </a:cubicBezTo>
                  <a:cubicBezTo>
                    <a:pt x="188" y="121"/>
                    <a:pt x="188" y="121"/>
                    <a:pt x="188" y="121"/>
                  </a:cubicBezTo>
                  <a:cubicBezTo>
                    <a:pt x="188" y="120"/>
                    <a:pt x="188" y="120"/>
                    <a:pt x="188" y="120"/>
                  </a:cubicBezTo>
                  <a:cubicBezTo>
                    <a:pt x="188" y="120"/>
                    <a:pt x="188" y="120"/>
                    <a:pt x="188" y="120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8" y="119"/>
                    <a:pt x="188" y="119"/>
                    <a:pt x="188" y="119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89" y="117"/>
                    <a:pt x="189" y="117"/>
                    <a:pt x="189" y="117"/>
                  </a:cubicBezTo>
                  <a:cubicBezTo>
                    <a:pt x="189" y="117"/>
                    <a:pt x="189" y="117"/>
                    <a:pt x="189" y="117"/>
                  </a:cubicBezTo>
                  <a:cubicBezTo>
                    <a:pt x="189" y="117"/>
                    <a:pt x="189" y="117"/>
                    <a:pt x="189" y="117"/>
                  </a:cubicBezTo>
                  <a:cubicBezTo>
                    <a:pt x="188" y="117"/>
                    <a:pt x="188" y="117"/>
                    <a:pt x="188" y="117"/>
                  </a:cubicBezTo>
                  <a:cubicBezTo>
                    <a:pt x="188" y="117"/>
                    <a:pt x="188" y="117"/>
                    <a:pt x="188" y="117"/>
                  </a:cubicBezTo>
                  <a:cubicBezTo>
                    <a:pt x="188" y="117"/>
                    <a:pt x="188" y="117"/>
                    <a:pt x="188" y="117"/>
                  </a:cubicBezTo>
                  <a:cubicBezTo>
                    <a:pt x="188" y="117"/>
                    <a:pt x="188" y="117"/>
                    <a:pt x="188" y="117"/>
                  </a:cubicBezTo>
                  <a:cubicBezTo>
                    <a:pt x="188" y="117"/>
                    <a:pt x="188" y="117"/>
                    <a:pt x="188" y="117"/>
                  </a:cubicBezTo>
                  <a:cubicBezTo>
                    <a:pt x="188" y="116"/>
                    <a:pt x="188" y="116"/>
                    <a:pt x="188" y="116"/>
                  </a:cubicBezTo>
                  <a:cubicBezTo>
                    <a:pt x="188" y="116"/>
                    <a:pt x="188" y="116"/>
                    <a:pt x="188" y="116"/>
                  </a:cubicBezTo>
                  <a:cubicBezTo>
                    <a:pt x="187" y="116"/>
                    <a:pt x="187" y="116"/>
                    <a:pt x="187" y="116"/>
                  </a:cubicBezTo>
                  <a:cubicBezTo>
                    <a:pt x="186" y="116"/>
                    <a:pt x="186" y="116"/>
                    <a:pt x="186" y="116"/>
                  </a:cubicBezTo>
                  <a:cubicBezTo>
                    <a:pt x="186" y="116"/>
                    <a:pt x="186" y="116"/>
                    <a:pt x="186" y="116"/>
                  </a:cubicBezTo>
                  <a:cubicBezTo>
                    <a:pt x="187" y="115"/>
                    <a:pt x="187" y="115"/>
                    <a:pt x="187" y="115"/>
                  </a:cubicBezTo>
                  <a:cubicBezTo>
                    <a:pt x="187" y="115"/>
                    <a:pt x="187" y="115"/>
                    <a:pt x="187" y="115"/>
                  </a:cubicBezTo>
                  <a:cubicBezTo>
                    <a:pt x="187" y="115"/>
                    <a:pt x="187" y="115"/>
                    <a:pt x="187" y="115"/>
                  </a:cubicBezTo>
                  <a:cubicBezTo>
                    <a:pt x="187" y="114"/>
                    <a:pt x="187" y="114"/>
                    <a:pt x="187" y="114"/>
                  </a:cubicBezTo>
                  <a:cubicBezTo>
                    <a:pt x="187" y="114"/>
                    <a:pt x="187" y="114"/>
                    <a:pt x="187" y="114"/>
                  </a:cubicBezTo>
                  <a:cubicBezTo>
                    <a:pt x="186" y="113"/>
                    <a:pt x="186" y="113"/>
                    <a:pt x="186" y="113"/>
                  </a:cubicBezTo>
                  <a:cubicBezTo>
                    <a:pt x="186" y="114"/>
                    <a:pt x="186" y="114"/>
                    <a:pt x="186" y="114"/>
                  </a:cubicBezTo>
                  <a:cubicBezTo>
                    <a:pt x="186" y="114"/>
                    <a:pt x="186" y="114"/>
                    <a:pt x="186" y="114"/>
                  </a:cubicBezTo>
                  <a:cubicBezTo>
                    <a:pt x="186" y="114"/>
                    <a:pt x="186" y="114"/>
                    <a:pt x="186" y="114"/>
                  </a:cubicBezTo>
                  <a:cubicBezTo>
                    <a:pt x="186" y="115"/>
                    <a:pt x="186" y="115"/>
                    <a:pt x="186" y="115"/>
                  </a:cubicBezTo>
                  <a:cubicBezTo>
                    <a:pt x="185" y="115"/>
                    <a:pt x="185" y="115"/>
                    <a:pt x="185" y="115"/>
                  </a:cubicBezTo>
                  <a:cubicBezTo>
                    <a:pt x="185" y="114"/>
                    <a:pt x="185" y="114"/>
                    <a:pt x="185" y="114"/>
                  </a:cubicBezTo>
                  <a:cubicBezTo>
                    <a:pt x="185" y="114"/>
                    <a:pt x="185" y="114"/>
                    <a:pt x="185" y="114"/>
                  </a:cubicBezTo>
                  <a:cubicBezTo>
                    <a:pt x="185" y="113"/>
                    <a:pt x="185" y="113"/>
                    <a:pt x="185" y="113"/>
                  </a:cubicBezTo>
                  <a:cubicBezTo>
                    <a:pt x="185" y="113"/>
                    <a:pt x="185" y="113"/>
                    <a:pt x="185" y="113"/>
                  </a:cubicBezTo>
                  <a:cubicBezTo>
                    <a:pt x="185" y="113"/>
                    <a:pt x="185" y="113"/>
                    <a:pt x="185" y="113"/>
                  </a:cubicBezTo>
                  <a:cubicBezTo>
                    <a:pt x="184" y="113"/>
                    <a:pt x="184" y="113"/>
                    <a:pt x="184" y="113"/>
                  </a:cubicBezTo>
                  <a:cubicBezTo>
                    <a:pt x="184" y="113"/>
                    <a:pt x="184" y="113"/>
                    <a:pt x="184" y="113"/>
                  </a:cubicBezTo>
                  <a:cubicBezTo>
                    <a:pt x="185" y="112"/>
                    <a:pt x="185" y="112"/>
                    <a:pt x="185" y="112"/>
                  </a:cubicBezTo>
                  <a:cubicBezTo>
                    <a:pt x="185" y="112"/>
                    <a:pt x="185" y="112"/>
                    <a:pt x="185" y="112"/>
                  </a:cubicBezTo>
                  <a:cubicBezTo>
                    <a:pt x="185" y="112"/>
                    <a:pt x="185" y="112"/>
                    <a:pt x="185" y="112"/>
                  </a:cubicBezTo>
                  <a:cubicBezTo>
                    <a:pt x="185" y="112"/>
                    <a:pt x="185" y="112"/>
                    <a:pt x="185" y="112"/>
                  </a:cubicBezTo>
                  <a:cubicBezTo>
                    <a:pt x="185" y="112"/>
                    <a:pt x="185" y="112"/>
                    <a:pt x="185" y="112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4" y="112"/>
                    <a:pt x="184" y="112"/>
                    <a:pt x="184" y="112"/>
                  </a:cubicBezTo>
                  <a:cubicBezTo>
                    <a:pt x="184" y="112"/>
                    <a:pt x="184" y="112"/>
                    <a:pt x="184" y="112"/>
                  </a:cubicBezTo>
                  <a:cubicBezTo>
                    <a:pt x="184" y="112"/>
                    <a:pt x="184" y="112"/>
                    <a:pt x="184" y="112"/>
                  </a:cubicBezTo>
                  <a:cubicBezTo>
                    <a:pt x="184" y="111"/>
                    <a:pt x="184" y="111"/>
                    <a:pt x="184" y="111"/>
                  </a:cubicBezTo>
                  <a:cubicBezTo>
                    <a:pt x="183" y="112"/>
                    <a:pt x="183" y="112"/>
                    <a:pt x="183" y="112"/>
                  </a:cubicBezTo>
                  <a:cubicBezTo>
                    <a:pt x="183" y="112"/>
                    <a:pt x="183" y="112"/>
                    <a:pt x="183" y="112"/>
                  </a:cubicBezTo>
                  <a:cubicBezTo>
                    <a:pt x="183" y="112"/>
                    <a:pt x="183" y="112"/>
                    <a:pt x="183" y="112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81" y="113"/>
                    <a:pt x="181" y="113"/>
                    <a:pt x="181" y="113"/>
                  </a:cubicBezTo>
                  <a:cubicBezTo>
                    <a:pt x="181" y="113"/>
                    <a:pt x="181" y="113"/>
                    <a:pt x="181" y="113"/>
                  </a:cubicBezTo>
                  <a:cubicBezTo>
                    <a:pt x="181" y="113"/>
                    <a:pt x="181" y="113"/>
                    <a:pt x="181" y="113"/>
                  </a:cubicBezTo>
                  <a:cubicBezTo>
                    <a:pt x="181" y="112"/>
                    <a:pt x="181" y="112"/>
                    <a:pt x="181" y="112"/>
                  </a:cubicBezTo>
                  <a:cubicBezTo>
                    <a:pt x="181" y="112"/>
                    <a:pt x="181" y="112"/>
                    <a:pt x="181" y="112"/>
                  </a:cubicBezTo>
                  <a:cubicBezTo>
                    <a:pt x="181" y="112"/>
                    <a:pt x="181" y="112"/>
                    <a:pt x="181" y="112"/>
                  </a:cubicBezTo>
                  <a:cubicBezTo>
                    <a:pt x="181" y="112"/>
                    <a:pt x="181" y="112"/>
                    <a:pt x="181" y="112"/>
                  </a:cubicBezTo>
                  <a:cubicBezTo>
                    <a:pt x="181" y="111"/>
                    <a:pt x="181" y="111"/>
                    <a:pt x="181" y="111"/>
                  </a:cubicBezTo>
                  <a:cubicBezTo>
                    <a:pt x="182" y="111"/>
                    <a:pt x="182" y="111"/>
                    <a:pt x="182" y="111"/>
                  </a:cubicBezTo>
                  <a:cubicBezTo>
                    <a:pt x="182" y="111"/>
                    <a:pt x="182" y="111"/>
                    <a:pt x="182" y="111"/>
                  </a:cubicBezTo>
                  <a:cubicBezTo>
                    <a:pt x="182" y="111"/>
                    <a:pt x="182" y="111"/>
                    <a:pt x="182" y="111"/>
                  </a:cubicBezTo>
                  <a:cubicBezTo>
                    <a:pt x="183" y="111"/>
                    <a:pt x="183" y="111"/>
                    <a:pt x="183" y="111"/>
                  </a:cubicBezTo>
                  <a:cubicBezTo>
                    <a:pt x="183" y="111"/>
                    <a:pt x="183" y="111"/>
                    <a:pt x="183" y="111"/>
                  </a:cubicBezTo>
                  <a:cubicBezTo>
                    <a:pt x="183" y="111"/>
                    <a:pt x="183" y="111"/>
                    <a:pt x="183" y="111"/>
                  </a:cubicBezTo>
                  <a:cubicBezTo>
                    <a:pt x="184" y="110"/>
                    <a:pt x="184" y="110"/>
                    <a:pt x="184" y="110"/>
                  </a:cubicBezTo>
                  <a:cubicBezTo>
                    <a:pt x="183" y="110"/>
                    <a:pt x="183" y="110"/>
                    <a:pt x="183" y="110"/>
                  </a:cubicBezTo>
                  <a:cubicBezTo>
                    <a:pt x="183" y="109"/>
                    <a:pt x="183" y="109"/>
                    <a:pt x="183" y="109"/>
                  </a:cubicBezTo>
                  <a:cubicBezTo>
                    <a:pt x="182" y="109"/>
                    <a:pt x="182" y="109"/>
                    <a:pt x="182" y="109"/>
                  </a:cubicBezTo>
                  <a:cubicBezTo>
                    <a:pt x="182" y="109"/>
                    <a:pt x="182" y="109"/>
                    <a:pt x="182" y="109"/>
                  </a:cubicBezTo>
                  <a:cubicBezTo>
                    <a:pt x="182" y="109"/>
                    <a:pt x="182" y="109"/>
                    <a:pt x="182" y="109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82" y="108"/>
                    <a:pt x="182" y="108"/>
                    <a:pt x="182" y="108"/>
                  </a:cubicBezTo>
                  <a:cubicBezTo>
                    <a:pt x="181" y="108"/>
                    <a:pt x="181" y="108"/>
                    <a:pt x="181" y="108"/>
                  </a:cubicBezTo>
                  <a:cubicBezTo>
                    <a:pt x="181" y="108"/>
                    <a:pt x="181" y="108"/>
                    <a:pt x="181" y="108"/>
                  </a:cubicBezTo>
                  <a:cubicBezTo>
                    <a:pt x="181" y="107"/>
                    <a:pt x="181" y="107"/>
                    <a:pt x="181" y="107"/>
                  </a:cubicBezTo>
                  <a:cubicBezTo>
                    <a:pt x="181" y="107"/>
                    <a:pt x="181" y="107"/>
                    <a:pt x="181" y="107"/>
                  </a:cubicBezTo>
                  <a:cubicBezTo>
                    <a:pt x="181" y="107"/>
                    <a:pt x="181" y="107"/>
                    <a:pt x="181" y="107"/>
                  </a:cubicBezTo>
                  <a:cubicBezTo>
                    <a:pt x="182" y="107"/>
                    <a:pt x="182" y="107"/>
                    <a:pt x="182" y="107"/>
                  </a:cubicBezTo>
                  <a:cubicBezTo>
                    <a:pt x="182" y="107"/>
                    <a:pt x="182" y="107"/>
                    <a:pt x="182" y="107"/>
                  </a:cubicBezTo>
                  <a:cubicBezTo>
                    <a:pt x="182" y="107"/>
                    <a:pt x="182" y="107"/>
                    <a:pt x="182" y="107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181" y="106"/>
                    <a:pt x="181" y="106"/>
                    <a:pt x="181" y="106"/>
                  </a:cubicBezTo>
                  <a:cubicBezTo>
                    <a:pt x="181" y="106"/>
                    <a:pt x="181" y="106"/>
                    <a:pt x="181" y="106"/>
                  </a:cubicBezTo>
                  <a:cubicBezTo>
                    <a:pt x="181" y="106"/>
                    <a:pt x="181" y="106"/>
                    <a:pt x="181" y="106"/>
                  </a:cubicBezTo>
                  <a:cubicBezTo>
                    <a:pt x="180" y="106"/>
                    <a:pt x="180" y="106"/>
                    <a:pt x="180" y="106"/>
                  </a:cubicBezTo>
                  <a:cubicBezTo>
                    <a:pt x="180" y="106"/>
                    <a:pt x="180" y="106"/>
                    <a:pt x="180" y="106"/>
                  </a:cubicBezTo>
                  <a:cubicBezTo>
                    <a:pt x="180" y="106"/>
                    <a:pt x="180" y="106"/>
                    <a:pt x="180" y="106"/>
                  </a:cubicBezTo>
                  <a:cubicBezTo>
                    <a:pt x="180" y="106"/>
                    <a:pt x="180" y="106"/>
                    <a:pt x="180" y="106"/>
                  </a:cubicBezTo>
                  <a:cubicBezTo>
                    <a:pt x="180" y="105"/>
                    <a:pt x="180" y="105"/>
                    <a:pt x="180" y="105"/>
                  </a:cubicBezTo>
                  <a:cubicBezTo>
                    <a:pt x="181" y="104"/>
                    <a:pt x="181" y="104"/>
                    <a:pt x="181" y="104"/>
                  </a:cubicBezTo>
                  <a:cubicBezTo>
                    <a:pt x="181" y="104"/>
                    <a:pt x="181" y="104"/>
                    <a:pt x="181" y="104"/>
                  </a:cubicBezTo>
                  <a:cubicBezTo>
                    <a:pt x="181" y="103"/>
                    <a:pt x="181" y="103"/>
                    <a:pt x="181" y="103"/>
                  </a:cubicBezTo>
                  <a:cubicBezTo>
                    <a:pt x="181" y="103"/>
                    <a:pt x="181" y="103"/>
                    <a:pt x="181" y="103"/>
                  </a:cubicBezTo>
                  <a:cubicBezTo>
                    <a:pt x="181" y="102"/>
                    <a:pt x="181" y="102"/>
                    <a:pt x="181" y="102"/>
                  </a:cubicBezTo>
                  <a:cubicBezTo>
                    <a:pt x="181" y="102"/>
                    <a:pt x="181" y="102"/>
                    <a:pt x="181" y="102"/>
                  </a:cubicBezTo>
                  <a:cubicBezTo>
                    <a:pt x="181" y="102"/>
                    <a:pt x="181" y="102"/>
                    <a:pt x="181" y="102"/>
                  </a:cubicBezTo>
                  <a:cubicBezTo>
                    <a:pt x="180" y="102"/>
                    <a:pt x="180" y="102"/>
                    <a:pt x="180" y="102"/>
                  </a:cubicBezTo>
                  <a:cubicBezTo>
                    <a:pt x="180" y="102"/>
                    <a:pt x="180" y="102"/>
                    <a:pt x="180" y="102"/>
                  </a:cubicBezTo>
                  <a:cubicBezTo>
                    <a:pt x="180" y="103"/>
                    <a:pt x="180" y="103"/>
                    <a:pt x="180" y="103"/>
                  </a:cubicBezTo>
                  <a:cubicBezTo>
                    <a:pt x="180" y="102"/>
                    <a:pt x="180" y="102"/>
                    <a:pt x="180" y="102"/>
                  </a:cubicBezTo>
                  <a:cubicBezTo>
                    <a:pt x="179" y="102"/>
                    <a:pt x="179" y="102"/>
                    <a:pt x="179" y="102"/>
                  </a:cubicBezTo>
                  <a:cubicBezTo>
                    <a:pt x="179" y="101"/>
                    <a:pt x="179" y="101"/>
                    <a:pt x="179" y="101"/>
                  </a:cubicBezTo>
                  <a:cubicBezTo>
                    <a:pt x="179" y="101"/>
                    <a:pt x="179" y="101"/>
                    <a:pt x="179" y="101"/>
                  </a:cubicBezTo>
                  <a:cubicBezTo>
                    <a:pt x="179" y="101"/>
                    <a:pt x="179" y="101"/>
                    <a:pt x="179" y="101"/>
                  </a:cubicBezTo>
                  <a:cubicBezTo>
                    <a:pt x="179" y="100"/>
                    <a:pt x="179" y="100"/>
                    <a:pt x="179" y="100"/>
                  </a:cubicBezTo>
                  <a:cubicBezTo>
                    <a:pt x="179" y="100"/>
                    <a:pt x="179" y="100"/>
                    <a:pt x="179" y="100"/>
                  </a:cubicBezTo>
                  <a:cubicBezTo>
                    <a:pt x="179" y="100"/>
                    <a:pt x="179" y="100"/>
                    <a:pt x="179" y="100"/>
                  </a:cubicBezTo>
                  <a:cubicBezTo>
                    <a:pt x="179" y="99"/>
                    <a:pt x="179" y="99"/>
                    <a:pt x="179" y="99"/>
                  </a:cubicBezTo>
                  <a:cubicBezTo>
                    <a:pt x="179" y="99"/>
                    <a:pt x="179" y="99"/>
                    <a:pt x="179" y="99"/>
                  </a:cubicBezTo>
                  <a:cubicBezTo>
                    <a:pt x="179" y="99"/>
                    <a:pt x="179" y="99"/>
                    <a:pt x="179" y="99"/>
                  </a:cubicBezTo>
                  <a:cubicBezTo>
                    <a:pt x="179" y="99"/>
                    <a:pt x="179" y="99"/>
                    <a:pt x="179" y="99"/>
                  </a:cubicBezTo>
                  <a:cubicBezTo>
                    <a:pt x="178" y="100"/>
                    <a:pt x="178" y="100"/>
                    <a:pt x="178" y="100"/>
                  </a:cubicBezTo>
                  <a:cubicBezTo>
                    <a:pt x="178" y="100"/>
                    <a:pt x="178" y="100"/>
                    <a:pt x="178" y="100"/>
                  </a:cubicBezTo>
                  <a:cubicBezTo>
                    <a:pt x="178" y="100"/>
                    <a:pt x="178" y="100"/>
                    <a:pt x="178" y="100"/>
                  </a:cubicBezTo>
                  <a:cubicBezTo>
                    <a:pt x="178" y="100"/>
                    <a:pt x="178" y="100"/>
                    <a:pt x="178" y="100"/>
                  </a:cubicBezTo>
                  <a:cubicBezTo>
                    <a:pt x="178" y="100"/>
                    <a:pt x="178" y="100"/>
                    <a:pt x="178" y="100"/>
                  </a:cubicBezTo>
                  <a:cubicBezTo>
                    <a:pt x="178" y="100"/>
                    <a:pt x="178" y="100"/>
                    <a:pt x="178" y="100"/>
                  </a:cubicBezTo>
                  <a:cubicBezTo>
                    <a:pt x="177" y="100"/>
                    <a:pt x="177" y="100"/>
                    <a:pt x="177" y="100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8" y="102"/>
                    <a:pt x="178" y="102"/>
                    <a:pt x="178" y="102"/>
                  </a:cubicBezTo>
                  <a:cubicBezTo>
                    <a:pt x="178" y="102"/>
                    <a:pt x="178" y="102"/>
                    <a:pt x="178" y="102"/>
                  </a:cubicBezTo>
                  <a:cubicBezTo>
                    <a:pt x="178" y="103"/>
                    <a:pt x="178" y="103"/>
                    <a:pt x="178" y="103"/>
                  </a:cubicBezTo>
                  <a:cubicBezTo>
                    <a:pt x="179" y="103"/>
                    <a:pt x="179" y="103"/>
                    <a:pt x="179" y="103"/>
                  </a:cubicBezTo>
                  <a:cubicBezTo>
                    <a:pt x="179" y="103"/>
                    <a:pt x="179" y="103"/>
                    <a:pt x="179" y="103"/>
                  </a:cubicBezTo>
                  <a:cubicBezTo>
                    <a:pt x="179" y="104"/>
                    <a:pt x="179" y="104"/>
                    <a:pt x="179" y="104"/>
                  </a:cubicBezTo>
                  <a:cubicBezTo>
                    <a:pt x="178" y="104"/>
                    <a:pt x="178" y="104"/>
                    <a:pt x="178" y="104"/>
                  </a:cubicBezTo>
                  <a:cubicBezTo>
                    <a:pt x="178" y="105"/>
                    <a:pt x="178" y="105"/>
                    <a:pt x="178" y="105"/>
                  </a:cubicBezTo>
                  <a:cubicBezTo>
                    <a:pt x="176" y="105"/>
                    <a:pt x="176" y="105"/>
                    <a:pt x="176" y="105"/>
                  </a:cubicBezTo>
                  <a:cubicBezTo>
                    <a:pt x="176" y="105"/>
                    <a:pt x="176" y="105"/>
                    <a:pt x="176" y="105"/>
                  </a:cubicBezTo>
                  <a:cubicBezTo>
                    <a:pt x="176" y="105"/>
                    <a:pt x="176" y="105"/>
                    <a:pt x="176" y="105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4" y="104"/>
                    <a:pt x="174" y="104"/>
                    <a:pt x="174" y="104"/>
                  </a:cubicBezTo>
                  <a:cubicBezTo>
                    <a:pt x="173" y="103"/>
                    <a:pt x="173" y="103"/>
                    <a:pt x="173" y="103"/>
                  </a:cubicBezTo>
                  <a:cubicBezTo>
                    <a:pt x="173" y="103"/>
                    <a:pt x="173" y="103"/>
                    <a:pt x="173" y="103"/>
                  </a:cubicBezTo>
                  <a:cubicBezTo>
                    <a:pt x="173" y="104"/>
                    <a:pt x="173" y="104"/>
                    <a:pt x="173" y="104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2" y="104"/>
                    <a:pt x="172" y="104"/>
                    <a:pt x="172" y="104"/>
                  </a:cubicBezTo>
                  <a:cubicBezTo>
                    <a:pt x="172" y="104"/>
                    <a:pt x="172" y="104"/>
                    <a:pt x="172" y="104"/>
                  </a:cubicBezTo>
                  <a:cubicBezTo>
                    <a:pt x="172" y="104"/>
                    <a:pt x="172" y="104"/>
                    <a:pt x="172" y="104"/>
                  </a:cubicBezTo>
                  <a:cubicBezTo>
                    <a:pt x="172" y="103"/>
                    <a:pt x="172" y="103"/>
                    <a:pt x="172" y="103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1" y="102"/>
                    <a:pt x="171" y="102"/>
                    <a:pt x="171" y="102"/>
                  </a:cubicBezTo>
                  <a:cubicBezTo>
                    <a:pt x="170" y="102"/>
                    <a:pt x="170" y="102"/>
                    <a:pt x="170" y="102"/>
                  </a:cubicBezTo>
                  <a:cubicBezTo>
                    <a:pt x="170" y="101"/>
                    <a:pt x="170" y="101"/>
                    <a:pt x="170" y="101"/>
                  </a:cubicBezTo>
                  <a:cubicBezTo>
                    <a:pt x="169" y="101"/>
                    <a:pt x="169" y="101"/>
                    <a:pt x="169" y="101"/>
                  </a:cubicBezTo>
                  <a:cubicBezTo>
                    <a:pt x="169" y="101"/>
                    <a:pt x="169" y="101"/>
                    <a:pt x="169" y="101"/>
                  </a:cubicBezTo>
                  <a:cubicBezTo>
                    <a:pt x="169" y="100"/>
                    <a:pt x="169" y="100"/>
                    <a:pt x="169" y="100"/>
                  </a:cubicBezTo>
                  <a:cubicBezTo>
                    <a:pt x="169" y="101"/>
                    <a:pt x="169" y="101"/>
                    <a:pt x="169" y="101"/>
                  </a:cubicBezTo>
                  <a:cubicBezTo>
                    <a:pt x="170" y="102"/>
                    <a:pt x="170" y="102"/>
                    <a:pt x="170" y="102"/>
                  </a:cubicBezTo>
                  <a:cubicBezTo>
                    <a:pt x="170" y="102"/>
                    <a:pt x="170" y="102"/>
                    <a:pt x="170" y="102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0" y="104"/>
                    <a:pt x="170" y="104"/>
                    <a:pt x="170" y="104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69" y="103"/>
                    <a:pt x="169" y="103"/>
                    <a:pt x="169" y="103"/>
                  </a:cubicBezTo>
                  <a:cubicBezTo>
                    <a:pt x="169" y="103"/>
                    <a:pt x="169" y="103"/>
                    <a:pt x="169" y="103"/>
                  </a:cubicBezTo>
                  <a:cubicBezTo>
                    <a:pt x="168" y="103"/>
                    <a:pt x="168" y="103"/>
                    <a:pt x="168" y="103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67" y="102"/>
                    <a:pt x="167" y="102"/>
                    <a:pt x="167" y="102"/>
                  </a:cubicBezTo>
                  <a:cubicBezTo>
                    <a:pt x="167" y="103"/>
                    <a:pt x="167" y="103"/>
                    <a:pt x="167" y="103"/>
                  </a:cubicBezTo>
                  <a:cubicBezTo>
                    <a:pt x="166" y="102"/>
                    <a:pt x="166" y="102"/>
                    <a:pt x="166" y="102"/>
                  </a:cubicBezTo>
                  <a:cubicBezTo>
                    <a:pt x="166" y="102"/>
                    <a:pt x="166" y="102"/>
                    <a:pt x="166" y="102"/>
                  </a:cubicBezTo>
                  <a:cubicBezTo>
                    <a:pt x="165" y="102"/>
                    <a:pt x="165" y="102"/>
                    <a:pt x="165" y="102"/>
                  </a:cubicBezTo>
                  <a:cubicBezTo>
                    <a:pt x="165" y="102"/>
                    <a:pt x="165" y="102"/>
                    <a:pt x="165" y="102"/>
                  </a:cubicBezTo>
                  <a:cubicBezTo>
                    <a:pt x="164" y="101"/>
                    <a:pt x="164" y="101"/>
                    <a:pt x="164" y="101"/>
                  </a:cubicBezTo>
                  <a:cubicBezTo>
                    <a:pt x="164" y="101"/>
                    <a:pt x="164" y="101"/>
                    <a:pt x="164" y="101"/>
                  </a:cubicBezTo>
                  <a:cubicBezTo>
                    <a:pt x="165" y="100"/>
                    <a:pt x="165" y="100"/>
                    <a:pt x="165" y="100"/>
                  </a:cubicBezTo>
                  <a:cubicBezTo>
                    <a:pt x="165" y="100"/>
                    <a:pt x="165" y="100"/>
                    <a:pt x="165" y="100"/>
                  </a:cubicBezTo>
                  <a:cubicBezTo>
                    <a:pt x="165" y="100"/>
                    <a:pt x="165" y="100"/>
                    <a:pt x="165" y="100"/>
                  </a:cubicBezTo>
                  <a:cubicBezTo>
                    <a:pt x="165" y="100"/>
                    <a:pt x="165" y="100"/>
                    <a:pt x="165" y="100"/>
                  </a:cubicBezTo>
                  <a:cubicBezTo>
                    <a:pt x="164" y="100"/>
                    <a:pt x="164" y="100"/>
                    <a:pt x="164" y="100"/>
                  </a:cubicBezTo>
                  <a:cubicBezTo>
                    <a:pt x="164" y="101"/>
                    <a:pt x="164" y="101"/>
                    <a:pt x="164" y="101"/>
                  </a:cubicBezTo>
                  <a:cubicBezTo>
                    <a:pt x="164" y="101"/>
                    <a:pt x="164" y="101"/>
                    <a:pt x="164" y="101"/>
                  </a:cubicBezTo>
                  <a:cubicBezTo>
                    <a:pt x="163" y="101"/>
                    <a:pt x="163" y="101"/>
                    <a:pt x="163" y="101"/>
                  </a:cubicBezTo>
                  <a:cubicBezTo>
                    <a:pt x="163" y="101"/>
                    <a:pt x="163" y="101"/>
                    <a:pt x="163" y="101"/>
                  </a:cubicBezTo>
                  <a:cubicBezTo>
                    <a:pt x="163" y="101"/>
                    <a:pt x="163" y="101"/>
                    <a:pt x="163" y="101"/>
                  </a:cubicBezTo>
                  <a:cubicBezTo>
                    <a:pt x="163" y="101"/>
                    <a:pt x="163" y="101"/>
                    <a:pt x="163" y="101"/>
                  </a:cubicBezTo>
                  <a:cubicBezTo>
                    <a:pt x="163" y="101"/>
                    <a:pt x="163" y="101"/>
                    <a:pt x="163" y="101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1" y="100"/>
                    <a:pt x="161" y="100"/>
                    <a:pt x="161" y="100"/>
                  </a:cubicBezTo>
                  <a:cubicBezTo>
                    <a:pt x="161" y="99"/>
                    <a:pt x="161" y="99"/>
                    <a:pt x="161" y="99"/>
                  </a:cubicBezTo>
                  <a:cubicBezTo>
                    <a:pt x="161" y="99"/>
                    <a:pt x="161" y="99"/>
                    <a:pt x="161" y="99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2" y="98"/>
                    <a:pt x="162" y="98"/>
                    <a:pt x="162" y="98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1" y="98"/>
                    <a:pt x="161" y="98"/>
                    <a:pt x="161" y="98"/>
                  </a:cubicBezTo>
                  <a:cubicBezTo>
                    <a:pt x="160" y="99"/>
                    <a:pt x="160" y="99"/>
                    <a:pt x="160" y="99"/>
                  </a:cubicBezTo>
                  <a:cubicBezTo>
                    <a:pt x="160" y="99"/>
                    <a:pt x="160" y="99"/>
                    <a:pt x="160" y="99"/>
                  </a:cubicBezTo>
                  <a:cubicBezTo>
                    <a:pt x="160" y="99"/>
                    <a:pt x="160" y="99"/>
                    <a:pt x="160" y="99"/>
                  </a:cubicBezTo>
                  <a:cubicBezTo>
                    <a:pt x="160" y="98"/>
                    <a:pt x="160" y="98"/>
                    <a:pt x="160" y="98"/>
                  </a:cubicBezTo>
                  <a:cubicBezTo>
                    <a:pt x="160" y="98"/>
                    <a:pt x="160" y="98"/>
                    <a:pt x="160" y="98"/>
                  </a:cubicBezTo>
                  <a:cubicBezTo>
                    <a:pt x="160" y="98"/>
                    <a:pt x="160" y="98"/>
                    <a:pt x="160" y="98"/>
                  </a:cubicBezTo>
                  <a:cubicBezTo>
                    <a:pt x="159" y="98"/>
                    <a:pt x="159" y="98"/>
                    <a:pt x="159" y="98"/>
                  </a:cubicBezTo>
                  <a:cubicBezTo>
                    <a:pt x="160" y="99"/>
                    <a:pt x="160" y="99"/>
                    <a:pt x="160" y="99"/>
                  </a:cubicBezTo>
                  <a:cubicBezTo>
                    <a:pt x="159" y="99"/>
                    <a:pt x="159" y="99"/>
                    <a:pt x="159" y="99"/>
                  </a:cubicBezTo>
                  <a:cubicBezTo>
                    <a:pt x="159" y="99"/>
                    <a:pt x="159" y="99"/>
                    <a:pt x="159" y="99"/>
                  </a:cubicBezTo>
                  <a:cubicBezTo>
                    <a:pt x="159" y="98"/>
                    <a:pt x="159" y="98"/>
                    <a:pt x="159" y="98"/>
                  </a:cubicBezTo>
                  <a:cubicBezTo>
                    <a:pt x="158" y="98"/>
                    <a:pt x="158" y="98"/>
                    <a:pt x="158" y="98"/>
                  </a:cubicBezTo>
                  <a:cubicBezTo>
                    <a:pt x="158" y="98"/>
                    <a:pt x="158" y="98"/>
                    <a:pt x="158" y="98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8"/>
                    <a:pt x="157" y="98"/>
                    <a:pt x="157" y="98"/>
                  </a:cubicBezTo>
                  <a:cubicBezTo>
                    <a:pt x="157" y="98"/>
                    <a:pt x="157" y="98"/>
                    <a:pt x="157" y="98"/>
                  </a:cubicBezTo>
                  <a:cubicBezTo>
                    <a:pt x="157" y="98"/>
                    <a:pt x="157" y="98"/>
                    <a:pt x="157" y="98"/>
                  </a:cubicBezTo>
                  <a:cubicBezTo>
                    <a:pt x="157" y="98"/>
                    <a:pt x="157" y="98"/>
                    <a:pt x="157" y="98"/>
                  </a:cubicBezTo>
                  <a:cubicBezTo>
                    <a:pt x="157" y="98"/>
                    <a:pt x="157" y="98"/>
                    <a:pt x="157" y="98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56" y="97"/>
                    <a:pt x="156" y="97"/>
                    <a:pt x="156" y="97"/>
                  </a:cubicBezTo>
                  <a:cubicBezTo>
                    <a:pt x="156" y="97"/>
                    <a:pt x="156" y="97"/>
                    <a:pt x="156" y="97"/>
                  </a:cubicBezTo>
                  <a:cubicBezTo>
                    <a:pt x="156" y="96"/>
                    <a:pt x="156" y="96"/>
                    <a:pt x="156" y="96"/>
                  </a:cubicBezTo>
                  <a:cubicBezTo>
                    <a:pt x="156" y="95"/>
                    <a:pt x="156" y="95"/>
                    <a:pt x="156" y="95"/>
                  </a:cubicBezTo>
                  <a:cubicBezTo>
                    <a:pt x="156" y="94"/>
                    <a:pt x="156" y="94"/>
                    <a:pt x="156" y="94"/>
                  </a:cubicBezTo>
                  <a:cubicBezTo>
                    <a:pt x="156" y="94"/>
                    <a:pt x="156" y="94"/>
                    <a:pt x="156" y="94"/>
                  </a:cubicBezTo>
                  <a:cubicBezTo>
                    <a:pt x="156" y="94"/>
                    <a:pt x="156" y="94"/>
                    <a:pt x="156" y="94"/>
                  </a:cubicBezTo>
                  <a:cubicBezTo>
                    <a:pt x="156" y="94"/>
                    <a:pt x="156" y="94"/>
                    <a:pt x="156" y="94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8" y="93"/>
                    <a:pt x="158" y="93"/>
                    <a:pt x="158" y="93"/>
                  </a:cubicBezTo>
                  <a:cubicBezTo>
                    <a:pt x="158" y="94"/>
                    <a:pt x="158" y="94"/>
                    <a:pt x="158" y="94"/>
                  </a:cubicBezTo>
                  <a:cubicBezTo>
                    <a:pt x="159" y="94"/>
                    <a:pt x="159" y="94"/>
                    <a:pt x="159" y="94"/>
                  </a:cubicBezTo>
                  <a:cubicBezTo>
                    <a:pt x="160" y="94"/>
                    <a:pt x="160" y="94"/>
                    <a:pt x="160" y="94"/>
                  </a:cubicBezTo>
                  <a:cubicBezTo>
                    <a:pt x="160" y="94"/>
                    <a:pt x="160" y="94"/>
                    <a:pt x="160" y="94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2" y="94"/>
                    <a:pt x="162" y="94"/>
                    <a:pt x="162" y="94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1" y="94"/>
                    <a:pt x="161" y="94"/>
                    <a:pt x="161" y="94"/>
                  </a:cubicBezTo>
                  <a:cubicBezTo>
                    <a:pt x="160" y="93"/>
                    <a:pt x="160" y="93"/>
                    <a:pt x="160" y="93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59" y="92"/>
                    <a:pt x="159" y="92"/>
                    <a:pt x="159" y="92"/>
                  </a:cubicBezTo>
                  <a:cubicBezTo>
                    <a:pt x="158" y="92"/>
                    <a:pt x="158" y="92"/>
                    <a:pt x="158" y="92"/>
                  </a:cubicBezTo>
                  <a:cubicBezTo>
                    <a:pt x="158" y="92"/>
                    <a:pt x="158" y="92"/>
                    <a:pt x="158" y="92"/>
                  </a:cubicBezTo>
                  <a:cubicBezTo>
                    <a:pt x="157" y="91"/>
                    <a:pt x="157" y="91"/>
                    <a:pt x="157" y="91"/>
                  </a:cubicBezTo>
                  <a:cubicBezTo>
                    <a:pt x="156" y="91"/>
                    <a:pt x="156" y="91"/>
                    <a:pt x="156" y="91"/>
                  </a:cubicBezTo>
                  <a:cubicBezTo>
                    <a:pt x="156" y="90"/>
                    <a:pt x="156" y="90"/>
                    <a:pt x="156" y="90"/>
                  </a:cubicBezTo>
                  <a:cubicBezTo>
                    <a:pt x="156" y="89"/>
                    <a:pt x="156" y="89"/>
                    <a:pt x="156" y="89"/>
                  </a:cubicBezTo>
                  <a:cubicBezTo>
                    <a:pt x="157" y="89"/>
                    <a:pt x="157" y="89"/>
                    <a:pt x="157" y="89"/>
                  </a:cubicBezTo>
                  <a:cubicBezTo>
                    <a:pt x="157" y="89"/>
                    <a:pt x="157" y="89"/>
                    <a:pt x="157" y="89"/>
                  </a:cubicBezTo>
                  <a:cubicBezTo>
                    <a:pt x="157" y="88"/>
                    <a:pt x="157" y="88"/>
                    <a:pt x="157" y="88"/>
                  </a:cubicBezTo>
                  <a:cubicBezTo>
                    <a:pt x="157" y="88"/>
                    <a:pt x="157" y="88"/>
                    <a:pt x="157" y="88"/>
                  </a:cubicBezTo>
                  <a:cubicBezTo>
                    <a:pt x="157" y="88"/>
                    <a:pt x="157" y="88"/>
                    <a:pt x="157" y="88"/>
                  </a:cubicBezTo>
                  <a:cubicBezTo>
                    <a:pt x="157" y="86"/>
                    <a:pt x="157" y="86"/>
                    <a:pt x="157" y="86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8" y="85"/>
                    <a:pt x="158" y="85"/>
                    <a:pt x="158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60" y="85"/>
                    <a:pt x="160" y="85"/>
                    <a:pt x="160" y="85"/>
                  </a:cubicBezTo>
                  <a:cubicBezTo>
                    <a:pt x="160" y="85"/>
                    <a:pt x="160" y="85"/>
                    <a:pt x="160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59" y="84"/>
                    <a:pt x="159" y="84"/>
                    <a:pt x="159" y="84"/>
                  </a:cubicBezTo>
                  <a:cubicBezTo>
                    <a:pt x="160" y="83"/>
                    <a:pt x="160" y="83"/>
                    <a:pt x="160" y="83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61" y="82"/>
                    <a:pt x="161" y="82"/>
                    <a:pt x="161" y="82"/>
                  </a:cubicBezTo>
                  <a:cubicBezTo>
                    <a:pt x="161" y="82"/>
                    <a:pt x="161" y="82"/>
                    <a:pt x="161" y="82"/>
                  </a:cubicBezTo>
                  <a:cubicBezTo>
                    <a:pt x="161" y="82"/>
                    <a:pt x="161" y="82"/>
                    <a:pt x="161" y="82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3" y="80"/>
                    <a:pt x="163" y="80"/>
                    <a:pt x="163" y="80"/>
                  </a:cubicBezTo>
                  <a:cubicBezTo>
                    <a:pt x="163" y="80"/>
                    <a:pt x="163" y="80"/>
                    <a:pt x="163" y="80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4" y="78"/>
                    <a:pt x="164" y="78"/>
                    <a:pt x="164" y="78"/>
                  </a:cubicBezTo>
                  <a:cubicBezTo>
                    <a:pt x="164" y="78"/>
                    <a:pt x="164" y="78"/>
                    <a:pt x="164" y="78"/>
                  </a:cubicBezTo>
                  <a:cubicBezTo>
                    <a:pt x="165" y="78"/>
                    <a:pt x="165" y="78"/>
                    <a:pt x="165" y="78"/>
                  </a:cubicBezTo>
                  <a:cubicBezTo>
                    <a:pt x="165" y="78"/>
                    <a:pt x="165" y="78"/>
                    <a:pt x="165" y="78"/>
                  </a:cubicBezTo>
                  <a:cubicBezTo>
                    <a:pt x="166" y="78"/>
                    <a:pt x="166" y="78"/>
                    <a:pt x="166" y="78"/>
                  </a:cubicBezTo>
                  <a:cubicBezTo>
                    <a:pt x="165" y="77"/>
                    <a:pt x="165" y="77"/>
                    <a:pt x="165" y="77"/>
                  </a:cubicBezTo>
                  <a:cubicBezTo>
                    <a:pt x="166" y="77"/>
                    <a:pt x="166" y="77"/>
                    <a:pt x="166" y="77"/>
                  </a:cubicBezTo>
                  <a:cubicBezTo>
                    <a:pt x="167" y="76"/>
                    <a:pt x="167" y="76"/>
                    <a:pt x="167" y="76"/>
                  </a:cubicBezTo>
                  <a:cubicBezTo>
                    <a:pt x="168" y="76"/>
                    <a:pt x="168" y="76"/>
                    <a:pt x="168" y="76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70" y="75"/>
                    <a:pt x="170" y="75"/>
                    <a:pt x="170" y="75"/>
                  </a:cubicBezTo>
                  <a:cubicBezTo>
                    <a:pt x="171" y="75"/>
                    <a:pt x="171" y="75"/>
                    <a:pt x="171" y="75"/>
                  </a:cubicBezTo>
                  <a:cubicBezTo>
                    <a:pt x="171" y="75"/>
                    <a:pt x="171" y="75"/>
                    <a:pt x="171" y="75"/>
                  </a:cubicBezTo>
                  <a:cubicBezTo>
                    <a:pt x="172" y="75"/>
                    <a:pt x="172" y="75"/>
                    <a:pt x="172" y="75"/>
                  </a:cubicBezTo>
                  <a:cubicBezTo>
                    <a:pt x="172" y="75"/>
                    <a:pt x="172" y="75"/>
                    <a:pt x="172" y="75"/>
                  </a:cubicBezTo>
                  <a:cubicBezTo>
                    <a:pt x="173" y="75"/>
                    <a:pt x="173" y="75"/>
                    <a:pt x="173" y="75"/>
                  </a:cubicBezTo>
                  <a:cubicBezTo>
                    <a:pt x="174" y="75"/>
                    <a:pt x="174" y="75"/>
                    <a:pt x="174" y="75"/>
                  </a:cubicBezTo>
                  <a:cubicBezTo>
                    <a:pt x="175" y="76"/>
                    <a:pt x="175" y="76"/>
                    <a:pt x="175" y="76"/>
                  </a:cubicBezTo>
                  <a:cubicBezTo>
                    <a:pt x="175" y="76"/>
                    <a:pt x="175" y="76"/>
                    <a:pt x="175" y="76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74" y="77"/>
                    <a:pt x="174" y="77"/>
                    <a:pt x="174" y="77"/>
                  </a:cubicBezTo>
                  <a:cubicBezTo>
                    <a:pt x="173" y="78"/>
                    <a:pt x="173" y="78"/>
                    <a:pt x="173" y="78"/>
                  </a:cubicBezTo>
                  <a:cubicBezTo>
                    <a:pt x="173" y="78"/>
                    <a:pt x="173" y="78"/>
                    <a:pt x="173" y="78"/>
                  </a:cubicBezTo>
                  <a:cubicBezTo>
                    <a:pt x="172" y="78"/>
                    <a:pt x="172" y="78"/>
                    <a:pt x="172" y="78"/>
                  </a:cubicBezTo>
                  <a:cubicBezTo>
                    <a:pt x="172" y="79"/>
                    <a:pt x="172" y="79"/>
                    <a:pt x="172" y="79"/>
                  </a:cubicBezTo>
                  <a:cubicBezTo>
                    <a:pt x="171" y="79"/>
                    <a:pt x="171" y="79"/>
                    <a:pt x="171" y="79"/>
                  </a:cubicBezTo>
                  <a:cubicBezTo>
                    <a:pt x="170" y="80"/>
                    <a:pt x="170" y="80"/>
                    <a:pt x="170" y="80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8" y="82"/>
                    <a:pt x="168" y="82"/>
                    <a:pt x="168" y="82"/>
                  </a:cubicBezTo>
                  <a:cubicBezTo>
                    <a:pt x="168" y="82"/>
                    <a:pt x="168" y="82"/>
                    <a:pt x="168" y="82"/>
                  </a:cubicBezTo>
                  <a:cubicBezTo>
                    <a:pt x="167" y="83"/>
                    <a:pt x="167" y="83"/>
                    <a:pt x="167" y="83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8" y="85"/>
                    <a:pt x="168" y="85"/>
                    <a:pt x="168" y="85"/>
                  </a:cubicBezTo>
                  <a:cubicBezTo>
                    <a:pt x="168" y="85"/>
                    <a:pt x="168" y="85"/>
                    <a:pt x="168" y="85"/>
                  </a:cubicBezTo>
                  <a:cubicBezTo>
                    <a:pt x="167" y="85"/>
                    <a:pt x="167" y="85"/>
                    <a:pt x="167" y="85"/>
                  </a:cubicBezTo>
                  <a:cubicBezTo>
                    <a:pt x="167" y="86"/>
                    <a:pt x="167" y="86"/>
                    <a:pt x="167" y="86"/>
                  </a:cubicBezTo>
                  <a:cubicBezTo>
                    <a:pt x="166" y="86"/>
                    <a:pt x="166" y="86"/>
                    <a:pt x="166" y="86"/>
                  </a:cubicBezTo>
                  <a:cubicBezTo>
                    <a:pt x="166" y="87"/>
                    <a:pt x="166" y="87"/>
                    <a:pt x="166" y="87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6" y="88"/>
                    <a:pt x="166" y="88"/>
                    <a:pt x="166" y="88"/>
                  </a:cubicBezTo>
                  <a:cubicBezTo>
                    <a:pt x="166" y="89"/>
                    <a:pt x="166" y="89"/>
                    <a:pt x="166" y="89"/>
                  </a:cubicBezTo>
                  <a:cubicBezTo>
                    <a:pt x="166" y="90"/>
                    <a:pt x="166" y="90"/>
                    <a:pt x="166" y="90"/>
                  </a:cubicBezTo>
                  <a:cubicBezTo>
                    <a:pt x="166" y="90"/>
                    <a:pt x="166" y="90"/>
                    <a:pt x="166" y="90"/>
                  </a:cubicBezTo>
                  <a:cubicBezTo>
                    <a:pt x="166" y="91"/>
                    <a:pt x="166" y="91"/>
                    <a:pt x="166" y="91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7" y="92"/>
                    <a:pt x="167" y="92"/>
                    <a:pt x="167" y="92"/>
                  </a:cubicBezTo>
                  <a:cubicBezTo>
                    <a:pt x="167" y="93"/>
                    <a:pt x="167" y="93"/>
                    <a:pt x="167" y="93"/>
                  </a:cubicBezTo>
                  <a:cubicBezTo>
                    <a:pt x="167" y="93"/>
                    <a:pt x="167" y="93"/>
                    <a:pt x="167" y="93"/>
                  </a:cubicBezTo>
                  <a:cubicBezTo>
                    <a:pt x="167" y="93"/>
                    <a:pt x="167" y="93"/>
                    <a:pt x="167" y="93"/>
                  </a:cubicBezTo>
                  <a:cubicBezTo>
                    <a:pt x="167" y="93"/>
                    <a:pt x="167" y="93"/>
                    <a:pt x="167" y="93"/>
                  </a:cubicBezTo>
                  <a:cubicBezTo>
                    <a:pt x="167" y="93"/>
                    <a:pt x="167" y="93"/>
                    <a:pt x="167" y="93"/>
                  </a:cubicBezTo>
                  <a:cubicBezTo>
                    <a:pt x="166" y="93"/>
                    <a:pt x="166" y="93"/>
                    <a:pt x="166" y="93"/>
                  </a:cubicBezTo>
                  <a:cubicBezTo>
                    <a:pt x="166" y="93"/>
                    <a:pt x="166" y="93"/>
                    <a:pt x="166" y="93"/>
                  </a:cubicBezTo>
                  <a:cubicBezTo>
                    <a:pt x="166" y="93"/>
                    <a:pt x="166" y="93"/>
                    <a:pt x="166" y="93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6" y="95"/>
                    <a:pt x="166" y="95"/>
                    <a:pt x="166" y="95"/>
                  </a:cubicBezTo>
                  <a:cubicBezTo>
                    <a:pt x="166" y="96"/>
                    <a:pt x="166" y="96"/>
                    <a:pt x="166" y="96"/>
                  </a:cubicBezTo>
                  <a:cubicBezTo>
                    <a:pt x="166" y="96"/>
                    <a:pt x="166" y="96"/>
                    <a:pt x="166" y="96"/>
                  </a:cubicBezTo>
                  <a:cubicBezTo>
                    <a:pt x="167" y="96"/>
                    <a:pt x="167" y="96"/>
                    <a:pt x="167" y="96"/>
                  </a:cubicBezTo>
                  <a:cubicBezTo>
                    <a:pt x="167" y="95"/>
                    <a:pt x="167" y="95"/>
                    <a:pt x="167" y="95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8" y="94"/>
                    <a:pt x="168" y="94"/>
                    <a:pt x="168" y="94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9" y="92"/>
                    <a:pt x="169" y="92"/>
                    <a:pt x="169" y="92"/>
                  </a:cubicBezTo>
                  <a:cubicBezTo>
                    <a:pt x="169" y="91"/>
                    <a:pt x="169" y="91"/>
                    <a:pt x="169" y="91"/>
                  </a:cubicBezTo>
                  <a:cubicBezTo>
                    <a:pt x="168" y="91"/>
                    <a:pt x="168" y="91"/>
                    <a:pt x="168" y="91"/>
                  </a:cubicBezTo>
                  <a:cubicBezTo>
                    <a:pt x="169" y="91"/>
                    <a:pt x="169" y="91"/>
                    <a:pt x="169" y="91"/>
                  </a:cubicBezTo>
                  <a:cubicBezTo>
                    <a:pt x="168" y="90"/>
                    <a:pt x="168" y="90"/>
                    <a:pt x="168" y="90"/>
                  </a:cubicBezTo>
                  <a:cubicBezTo>
                    <a:pt x="168" y="90"/>
                    <a:pt x="168" y="90"/>
                    <a:pt x="168" y="90"/>
                  </a:cubicBezTo>
                  <a:cubicBezTo>
                    <a:pt x="168" y="90"/>
                    <a:pt x="168" y="90"/>
                    <a:pt x="168" y="90"/>
                  </a:cubicBezTo>
                  <a:cubicBezTo>
                    <a:pt x="168" y="89"/>
                    <a:pt x="168" y="89"/>
                    <a:pt x="168" y="89"/>
                  </a:cubicBezTo>
                  <a:cubicBezTo>
                    <a:pt x="168" y="89"/>
                    <a:pt x="168" y="89"/>
                    <a:pt x="168" y="89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67" y="88"/>
                    <a:pt x="167" y="88"/>
                    <a:pt x="167" y="88"/>
                  </a:cubicBezTo>
                  <a:cubicBezTo>
                    <a:pt x="168" y="87"/>
                    <a:pt x="168" y="87"/>
                    <a:pt x="168" y="87"/>
                  </a:cubicBezTo>
                  <a:cubicBezTo>
                    <a:pt x="168" y="88"/>
                    <a:pt x="168" y="88"/>
                    <a:pt x="168" y="88"/>
                  </a:cubicBezTo>
                  <a:cubicBezTo>
                    <a:pt x="168" y="88"/>
                    <a:pt x="168" y="88"/>
                    <a:pt x="168" y="88"/>
                  </a:cubicBezTo>
                  <a:cubicBezTo>
                    <a:pt x="169" y="87"/>
                    <a:pt x="169" y="87"/>
                    <a:pt x="169" y="87"/>
                  </a:cubicBezTo>
                  <a:cubicBezTo>
                    <a:pt x="169" y="87"/>
                    <a:pt x="169" y="87"/>
                    <a:pt x="169" y="87"/>
                  </a:cubicBezTo>
                  <a:cubicBezTo>
                    <a:pt x="169" y="87"/>
                    <a:pt x="169" y="87"/>
                    <a:pt x="169" y="87"/>
                  </a:cubicBezTo>
                  <a:cubicBezTo>
                    <a:pt x="169" y="86"/>
                    <a:pt x="169" y="86"/>
                    <a:pt x="169" y="86"/>
                  </a:cubicBezTo>
                  <a:cubicBezTo>
                    <a:pt x="170" y="86"/>
                    <a:pt x="170" y="86"/>
                    <a:pt x="170" y="86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0" y="88"/>
                    <a:pt x="170" y="88"/>
                    <a:pt x="170" y="88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2" y="85"/>
                    <a:pt x="172" y="85"/>
                    <a:pt x="172" y="85"/>
                  </a:cubicBezTo>
                  <a:cubicBezTo>
                    <a:pt x="172" y="85"/>
                    <a:pt x="172" y="85"/>
                    <a:pt x="172" y="85"/>
                  </a:cubicBezTo>
                  <a:cubicBezTo>
                    <a:pt x="171" y="85"/>
                    <a:pt x="171" y="85"/>
                    <a:pt x="171" y="85"/>
                  </a:cubicBezTo>
                  <a:cubicBezTo>
                    <a:pt x="170" y="86"/>
                    <a:pt x="170" y="86"/>
                    <a:pt x="170" y="86"/>
                  </a:cubicBezTo>
                  <a:cubicBezTo>
                    <a:pt x="170" y="86"/>
                    <a:pt x="170" y="86"/>
                    <a:pt x="170" y="86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69" y="85"/>
                    <a:pt x="169" y="85"/>
                    <a:pt x="169" y="85"/>
                  </a:cubicBezTo>
                  <a:cubicBezTo>
                    <a:pt x="170" y="85"/>
                    <a:pt x="170" y="85"/>
                    <a:pt x="170" y="85"/>
                  </a:cubicBezTo>
                  <a:cubicBezTo>
                    <a:pt x="170" y="84"/>
                    <a:pt x="170" y="84"/>
                    <a:pt x="170" y="84"/>
                  </a:cubicBezTo>
                  <a:cubicBezTo>
                    <a:pt x="170" y="84"/>
                    <a:pt x="170" y="84"/>
                    <a:pt x="170" y="84"/>
                  </a:cubicBezTo>
                  <a:cubicBezTo>
                    <a:pt x="170" y="83"/>
                    <a:pt x="170" y="83"/>
                    <a:pt x="170" y="83"/>
                  </a:cubicBezTo>
                  <a:cubicBezTo>
                    <a:pt x="170" y="82"/>
                    <a:pt x="170" y="82"/>
                    <a:pt x="170" y="82"/>
                  </a:cubicBezTo>
                  <a:cubicBezTo>
                    <a:pt x="170" y="82"/>
                    <a:pt x="170" y="82"/>
                    <a:pt x="170" y="82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2" y="81"/>
                    <a:pt x="172" y="81"/>
                    <a:pt x="172" y="81"/>
                  </a:cubicBezTo>
                  <a:cubicBezTo>
                    <a:pt x="172" y="82"/>
                    <a:pt x="172" y="82"/>
                    <a:pt x="172" y="82"/>
                  </a:cubicBezTo>
                  <a:cubicBezTo>
                    <a:pt x="172" y="82"/>
                    <a:pt x="172" y="82"/>
                    <a:pt x="172" y="82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4" y="83"/>
                    <a:pt x="174" y="83"/>
                    <a:pt x="174" y="83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2" y="82"/>
                    <a:pt x="172" y="82"/>
                    <a:pt x="172" y="82"/>
                  </a:cubicBezTo>
                  <a:cubicBezTo>
                    <a:pt x="172" y="81"/>
                    <a:pt x="172" y="81"/>
                    <a:pt x="172" y="81"/>
                  </a:cubicBezTo>
                  <a:cubicBezTo>
                    <a:pt x="172" y="81"/>
                    <a:pt x="172" y="81"/>
                    <a:pt x="172" y="81"/>
                  </a:cubicBezTo>
                  <a:cubicBezTo>
                    <a:pt x="172" y="81"/>
                    <a:pt x="172" y="81"/>
                    <a:pt x="172" y="81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1" y="81"/>
                    <a:pt x="171" y="81"/>
                    <a:pt x="171" y="81"/>
                  </a:cubicBezTo>
                  <a:cubicBezTo>
                    <a:pt x="172" y="81"/>
                    <a:pt x="172" y="81"/>
                    <a:pt x="172" y="81"/>
                  </a:cubicBezTo>
                  <a:cubicBezTo>
                    <a:pt x="173" y="80"/>
                    <a:pt x="173" y="80"/>
                    <a:pt x="173" y="80"/>
                  </a:cubicBezTo>
                  <a:cubicBezTo>
                    <a:pt x="173" y="80"/>
                    <a:pt x="173" y="80"/>
                    <a:pt x="173" y="80"/>
                  </a:cubicBezTo>
                  <a:cubicBezTo>
                    <a:pt x="174" y="81"/>
                    <a:pt x="174" y="81"/>
                    <a:pt x="174" y="81"/>
                  </a:cubicBezTo>
                  <a:cubicBezTo>
                    <a:pt x="175" y="82"/>
                    <a:pt x="175" y="82"/>
                    <a:pt x="175" y="82"/>
                  </a:cubicBezTo>
                  <a:cubicBezTo>
                    <a:pt x="175" y="82"/>
                    <a:pt x="175" y="82"/>
                    <a:pt x="175" y="82"/>
                  </a:cubicBezTo>
                  <a:cubicBezTo>
                    <a:pt x="174" y="81"/>
                    <a:pt x="174" y="81"/>
                    <a:pt x="174" y="81"/>
                  </a:cubicBezTo>
                  <a:cubicBezTo>
                    <a:pt x="174" y="81"/>
                    <a:pt x="174" y="81"/>
                    <a:pt x="174" y="81"/>
                  </a:cubicBezTo>
                  <a:cubicBezTo>
                    <a:pt x="173" y="80"/>
                    <a:pt x="173" y="80"/>
                    <a:pt x="173" y="80"/>
                  </a:cubicBezTo>
                  <a:cubicBezTo>
                    <a:pt x="173" y="80"/>
                    <a:pt x="173" y="80"/>
                    <a:pt x="173" y="80"/>
                  </a:cubicBezTo>
                  <a:cubicBezTo>
                    <a:pt x="173" y="79"/>
                    <a:pt x="173" y="79"/>
                    <a:pt x="173" y="79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4" y="79"/>
                    <a:pt x="174" y="79"/>
                    <a:pt x="174" y="79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4" y="80"/>
                    <a:pt x="174" y="80"/>
                    <a:pt x="174" y="80"/>
                  </a:cubicBezTo>
                  <a:cubicBezTo>
                    <a:pt x="175" y="80"/>
                    <a:pt x="175" y="80"/>
                    <a:pt x="175" y="80"/>
                  </a:cubicBezTo>
                  <a:cubicBezTo>
                    <a:pt x="175" y="79"/>
                    <a:pt x="175" y="79"/>
                    <a:pt x="175" y="79"/>
                  </a:cubicBezTo>
                  <a:cubicBezTo>
                    <a:pt x="175" y="79"/>
                    <a:pt x="175" y="79"/>
                    <a:pt x="175" y="79"/>
                  </a:cubicBezTo>
                  <a:cubicBezTo>
                    <a:pt x="176" y="79"/>
                    <a:pt x="176" y="79"/>
                    <a:pt x="176" y="79"/>
                  </a:cubicBezTo>
                  <a:cubicBezTo>
                    <a:pt x="176" y="80"/>
                    <a:pt x="176" y="80"/>
                    <a:pt x="176" y="80"/>
                  </a:cubicBezTo>
                  <a:cubicBezTo>
                    <a:pt x="176" y="80"/>
                    <a:pt x="176" y="80"/>
                    <a:pt x="176" y="80"/>
                  </a:cubicBezTo>
                  <a:cubicBezTo>
                    <a:pt x="176" y="81"/>
                    <a:pt x="176" y="81"/>
                    <a:pt x="176" y="81"/>
                  </a:cubicBezTo>
                  <a:cubicBezTo>
                    <a:pt x="177" y="80"/>
                    <a:pt x="177" y="80"/>
                    <a:pt x="177" y="80"/>
                  </a:cubicBezTo>
                  <a:cubicBezTo>
                    <a:pt x="177" y="80"/>
                    <a:pt x="177" y="80"/>
                    <a:pt x="177" y="80"/>
                  </a:cubicBezTo>
                  <a:cubicBezTo>
                    <a:pt x="176" y="79"/>
                    <a:pt x="176" y="79"/>
                    <a:pt x="176" y="79"/>
                  </a:cubicBezTo>
                  <a:cubicBezTo>
                    <a:pt x="176" y="79"/>
                    <a:pt x="176" y="79"/>
                    <a:pt x="176" y="79"/>
                  </a:cubicBezTo>
                  <a:cubicBezTo>
                    <a:pt x="178" y="78"/>
                    <a:pt x="178" y="78"/>
                    <a:pt x="178" y="78"/>
                  </a:cubicBezTo>
                  <a:cubicBezTo>
                    <a:pt x="179" y="78"/>
                    <a:pt x="179" y="78"/>
                    <a:pt x="179" y="78"/>
                  </a:cubicBezTo>
                  <a:cubicBezTo>
                    <a:pt x="179" y="78"/>
                    <a:pt x="179" y="78"/>
                    <a:pt x="179" y="78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81" y="78"/>
                    <a:pt x="181" y="78"/>
                    <a:pt x="181" y="78"/>
                  </a:cubicBezTo>
                  <a:cubicBezTo>
                    <a:pt x="182" y="78"/>
                    <a:pt x="182" y="78"/>
                    <a:pt x="182" y="78"/>
                  </a:cubicBezTo>
                  <a:cubicBezTo>
                    <a:pt x="183" y="78"/>
                    <a:pt x="183" y="78"/>
                    <a:pt x="183" y="78"/>
                  </a:cubicBezTo>
                  <a:cubicBezTo>
                    <a:pt x="183" y="78"/>
                    <a:pt x="183" y="78"/>
                    <a:pt x="183" y="78"/>
                  </a:cubicBezTo>
                  <a:cubicBezTo>
                    <a:pt x="182" y="79"/>
                    <a:pt x="182" y="79"/>
                    <a:pt x="182" y="79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1" y="81"/>
                    <a:pt x="181" y="81"/>
                    <a:pt x="181" y="81"/>
                  </a:cubicBezTo>
                  <a:cubicBezTo>
                    <a:pt x="182" y="82"/>
                    <a:pt x="182" y="82"/>
                    <a:pt x="182" y="82"/>
                  </a:cubicBezTo>
                  <a:cubicBezTo>
                    <a:pt x="182" y="82"/>
                    <a:pt x="182" y="82"/>
                    <a:pt x="182" y="82"/>
                  </a:cubicBezTo>
                  <a:cubicBezTo>
                    <a:pt x="182" y="82"/>
                    <a:pt x="182" y="82"/>
                    <a:pt x="182" y="82"/>
                  </a:cubicBezTo>
                  <a:cubicBezTo>
                    <a:pt x="182" y="83"/>
                    <a:pt x="182" y="83"/>
                    <a:pt x="182" y="83"/>
                  </a:cubicBezTo>
                  <a:cubicBezTo>
                    <a:pt x="181" y="84"/>
                    <a:pt x="181" y="84"/>
                    <a:pt x="181" y="84"/>
                  </a:cubicBezTo>
                  <a:cubicBezTo>
                    <a:pt x="181" y="84"/>
                    <a:pt x="181" y="84"/>
                    <a:pt x="181" y="84"/>
                  </a:cubicBezTo>
                  <a:cubicBezTo>
                    <a:pt x="181" y="85"/>
                    <a:pt x="181" y="85"/>
                    <a:pt x="181" y="85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1" y="86"/>
                    <a:pt x="181" y="86"/>
                    <a:pt x="181" y="86"/>
                  </a:cubicBezTo>
                  <a:cubicBezTo>
                    <a:pt x="181" y="86"/>
                    <a:pt x="181" y="86"/>
                    <a:pt x="181" y="86"/>
                  </a:cubicBezTo>
                  <a:cubicBezTo>
                    <a:pt x="180" y="86"/>
                    <a:pt x="180" y="86"/>
                    <a:pt x="180" y="86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79" y="88"/>
                    <a:pt x="179" y="88"/>
                    <a:pt x="179" y="88"/>
                  </a:cubicBezTo>
                  <a:cubicBezTo>
                    <a:pt x="179" y="88"/>
                    <a:pt x="179" y="88"/>
                    <a:pt x="179" y="88"/>
                  </a:cubicBezTo>
                  <a:cubicBezTo>
                    <a:pt x="180" y="87"/>
                    <a:pt x="180" y="87"/>
                    <a:pt x="180" y="8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1" y="87"/>
                    <a:pt x="181" y="87"/>
                    <a:pt x="181" y="87"/>
                  </a:cubicBezTo>
                  <a:cubicBezTo>
                    <a:pt x="180" y="88"/>
                    <a:pt x="180" y="88"/>
                    <a:pt x="180" y="88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9" y="89"/>
                    <a:pt x="179" y="89"/>
                    <a:pt x="179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8" y="89"/>
                    <a:pt x="178" y="89"/>
                    <a:pt x="178" y="89"/>
                  </a:cubicBezTo>
                  <a:cubicBezTo>
                    <a:pt x="179" y="90"/>
                    <a:pt x="179" y="90"/>
                    <a:pt x="179" y="90"/>
                  </a:cubicBezTo>
                  <a:cubicBezTo>
                    <a:pt x="179" y="90"/>
                    <a:pt x="179" y="90"/>
                    <a:pt x="179" y="90"/>
                  </a:cubicBezTo>
                  <a:cubicBezTo>
                    <a:pt x="179" y="90"/>
                    <a:pt x="179" y="90"/>
                    <a:pt x="179" y="90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9" y="91"/>
                    <a:pt x="179" y="91"/>
                    <a:pt x="179" y="91"/>
                  </a:cubicBezTo>
                  <a:cubicBezTo>
                    <a:pt x="179" y="90"/>
                    <a:pt x="179" y="90"/>
                    <a:pt x="179" y="90"/>
                  </a:cubicBezTo>
                  <a:cubicBezTo>
                    <a:pt x="180" y="90"/>
                    <a:pt x="180" y="90"/>
                    <a:pt x="180" y="90"/>
                  </a:cubicBezTo>
                  <a:cubicBezTo>
                    <a:pt x="180" y="90"/>
                    <a:pt x="180" y="90"/>
                    <a:pt x="180" y="90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0" y="89"/>
                    <a:pt x="180" y="89"/>
                    <a:pt x="180" y="89"/>
                  </a:cubicBezTo>
                  <a:cubicBezTo>
                    <a:pt x="181" y="88"/>
                    <a:pt x="181" y="88"/>
                    <a:pt x="181" y="88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1" y="90"/>
                    <a:pt x="181" y="90"/>
                    <a:pt x="181" y="90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1" y="88"/>
                    <a:pt x="181" y="88"/>
                    <a:pt x="181" y="88"/>
                  </a:cubicBezTo>
                  <a:cubicBezTo>
                    <a:pt x="181" y="88"/>
                    <a:pt x="181" y="88"/>
                    <a:pt x="181" y="88"/>
                  </a:cubicBezTo>
                  <a:cubicBezTo>
                    <a:pt x="181" y="88"/>
                    <a:pt x="181" y="88"/>
                    <a:pt x="181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2" y="89"/>
                    <a:pt x="182" y="89"/>
                    <a:pt x="182" y="89"/>
                  </a:cubicBezTo>
                  <a:cubicBezTo>
                    <a:pt x="182" y="88"/>
                    <a:pt x="182" y="88"/>
                    <a:pt x="182" y="88"/>
                  </a:cubicBezTo>
                  <a:cubicBezTo>
                    <a:pt x="183" y="88"/>
                    <a:pt x="183" y="88"/>
                    <a:pt x="183" y="88"/>
                  </a:cubicBezTo>
                  <a:cubicBezTo>
                    <a:pt x="183" y="88"/>
                    <a:pt x="183" y="88"/>
                    <a:pt x="183" y="88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3" y="89"/>
                    <a:pt x="183" y="89"/>
                    <a:pt x="183" y="89"/>
                  </a:cubicBezTo>
                  <a:cubicBezTo>
                    <a:pt x="183" y="90"/>
                    <a:pt x="183" y="90"/>
                    <a:pt x="183" y="90"/>
                  </a:cubicBezTo>
                  <a:cubicBezTo>
                    <a:pt x="182" y="91"/>
                    <a:pt x="182" y="91"/>
                    <a:pt x="182" y="91"/>
                  </a:cubicBezTo>
                  <a:cubicBezTo>
                    <a:pt x="182" y="91"/>
                    <a:pt x="182" y="91"/>
                    <a:pt x="182" y="91"/>
                  </a:cubicBezTo>
                  <a:cubicBezTo>
                    <a:pt x="182" y="91"/>
                    <a:pt x="182" y="91"/>
                    <a:pt x="182" y="91"/>
                  </a:cubicBezTo>
                  <a:cubicBezTo>
                    <a:pt x="183" y="91"/>
                    <a:pt x="183" y="91"/>
                    <a:pt x="183" y="91"/>
                  </a:cubicBezTo>
                  <a:cubicBezTo>
                    <a:pt x="183" y="91"/>
                    <a:pt x="183" y="91"/>
                    <a:pt x="183" y="91"/>
                  </a:cubicBezTo>
                  <a:cubicBezTo>
                    <a:pt x="183" y="91"/>
                    <a:pt x="183" y="91"/>
                    <a:pt x="183" y="91"/>
                  </a:cubicBezTo>
                  <a:cubicBezTo>
                    <a:pt x="183" y="90"/>
                    <a:pt x="183" y="90"/>
                    <a:pt x="183" y="90"/>
                  </a:cubicBezTo>
                  <a:cubicBezTo>
                    <a:pt x="184" y="90"/>
                    <a:pt x="184" y="90"/>
                    <a:pt x="184" y="90"/>
                  </a:cubicBezTo>
                  <a:cubicBezTo>
                    <a:pt x="184" y="90"/>
                    <a:pt x="184" y="90"/>
                    <a:pt x="184" y="90"/>
                  </a:cubicBezTo>
                  <a:cubicBezTo>
                    <a:pt x="184" y="91"/>
                    <a:pt x="184" y="91"/>
                    <a:pt x="184" y="91"/>
                  </a:cubicBezTo>
                  <a:cubicBezTo>
                    <a:pt x="184" y="91"/>
                    <a:pt x="184" y="91"/>
                    <a:pt x="184" y="91"/>
                  </a:cubicBezTo>
                  <a:cubicBezTo>
                    <a:pt x="184" y="90"/>
                    <a:pt x="184" y="90"/>
                    <a:pt x="184" y="90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5" y="88"/>
                    <a:pt x="185" y="88"/>
                    <a:pt x="185" y="88"/>
                  </a:cubicBezTo>
                  <a:cubicBezTo>
                    <a:pt x="185" y="89"/>
                    <a:pt x="185" y="89"/>
                    <a:pt x="185" y="89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5" y="89"/>
                    <a:pt x="185" y="89"/>
                    <a:pt x="185" y="89"/>
                  </a:cubicBezTo>
                  <a:cubicBezTo>
                    <a:pt x="185" y="89"/>
                    <a:pt x="185" y="89"/>
                    <a:pt x="185" y="89"/>
                  </a:cubicBezTo>
                  <a:cubicBezTo>
                    <a:pt x="186" y="90"/>
                    <a:pt x="186" y="90"/>
                    <a:pt x="186" y="90"/>
                  </a:cubicBezTo>
                  <a:cubicBezTo>
                    <a:pt x="186" y="90"/>
                    <a:pt x="186" y="90"/>
                    <a:pt x="186" y="90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7" y="90"/>
                    <a:pt x="187" y="90"/>
                    <a:pt x="187" y="90"/>
                  </a:cubicBezTo>
                  <a:cubicBezTo>
                    <a:pt x="186" y="89"/>
                    <a:pt x="186" y="89"/>
                    <a:pt x="186" y="89"/>
                  </a:cubicBezTo>
                  <a:cubicBezTo>
                    <a:pt x="185" y="89"/>
                    <a:pt x="185" y="89"/>
                    <a:pt x="185" y="89"/>
                  </a:cubicBezTo>
                  <a:cubicBezTo>
                    <a:pt x="185" y="88"/>
                    <a:pt x="185" y="88"/>
                    <a:pt x="185" y="88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87" y="87"/>
                    <a:pt x="187" y="87"/>
                    <a:pt x="187" y="87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8" y="87"/>
                    <a:pt x="188" y="87"/>
                    <a:pt x="188" y="87"/>
                  </a:cubicBezTo>
                  <a:cubicBezTo>
                    <a:pt x="189" y="87"/>
                    <a:pt x="189" y="87"/>
                    <a:pt x="189" y="87"/>
                  </a:cubicBezTo>
                  <a:cubicBezTo>
                    <a:pt x="189" y="87"/>
                    <a:pt x="189" y="87"/>
                    <a:pt x="189" y="87"/>
                  </a:cubicBezTo>
                  <a:cubicBezTo>
                    <a:pt x="190" y="88"/>
                    <a:pt x="190" y="88"/>
                    <a:pt x="190" y="88"/>
                  </a:cubicBezTo>
                  <a:cubicBezTo>
                    <a:pt x="190" y="88"/>
                    <a:pt x="190" y="88"/>
                    <a:pt x="190" y="88"/>
                  </a:cubicBezTo>
                  <a:cubicBezTo>
                    <a:pt x="190" y="88"/>
                    <a:pt x="190" y="88"/>
                    <a:pt x="190" y="88"/>
                  </a:cubicBezTo>
                  <a:cubicBezTo>
                    <a:pt x="191" y="88"/>
                    <a:pt x="191" y="88"/>
                    <a:pt x="191" y="88"/>
                  </a:cubicBezTo>
                  <a:cubicBezTo>
                    <a:pt x="191" y="89"/>
                    <a:pt x="191" y="89"/>
                    <a:pt x="191" y="89"/>
                  </a:cubicBezTo>
                  <a:cubicBezTo>
                    <a:pt x="191" y="89"/>
                    <a:pt x="191" y="89"/>
                    <a:pt x="191" y="89"/>
                  </a:cubicBezTo>
                  <a:cubicBezTo>
                    <a:pt x="191" y="89"/>
                    <a:pt x="191" y="89"/>
                    <a:pt x="191" y="89"/>
                  </a:cubicBezTo>
                  <a:cubicBezTo>
                    <a:pt x="191" y="89"/>
                    <a:pt x="191" y="89"/>
                    <a:pt x="191" y="89"/>
                  </a:cubicBezTo>
                  <a:cubicBezTo>
                    <a:pt x="192" y="89"/>
                    <a:pt x="192" y="89"/>
                    <a:pt x="192" y="89"/>
                  </a:cubicBezTo>
                  <a:cubicBezTo>
                    <a:pt x="192" y="90"/>
                    <a:pt x="192" y="90"/>
                    <a:pt x="192" y="90"/>
                  </a:cubicBezTo>
                  <a:cubicBezTo>
                    <a:pt x="192" y="90"/>
                    <a:pt x="192" y="90"/>
                    <a:pt x="192" y="90"/>
                  </a:cubicBezTo>
                  <a:cubicBezTo>
                    <a:pt x="192" y="90"/>
                    <a:pt x="192" y="90"/>
                    <a:pt x="192" y="90"/>
                  </a:cubicBezTo>
                  <a:cubicBezTo>
                    <a:pt x="192" y="91"/>
                    <a:pt x="192" y="91"/>
                    <a:pt x="192" y="91"/>
                  </a:cubicBezTo>
                  <a:cubicBezTo>
                    <a:pt x="192" y="91"/>
                    <a:pt x="192" y="91"/>
                    <a:pt x="192" y="91"/>
                  </a:cubicBezTo>
                  <a:cubicBezTo>
                    <a:pt x="192" y="92"/>
                    <a:pt x="192" y="92"/>
                    <a:pt x="192" y="92"/>
                  </a:cubicBezTo>
                  <a:cubicBezTo>
                    <a:pt x="192" y="91"/>
                    <a:pt x="192" y="91"/>
                    <a:pt x="192" y="91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0" y="92"/>
                    <a:pt x="190" y="92"/>
                    <a:pt x="190" y="92"/>
                  </a:cubicBezTo>
                  <a:cubicBezTo>
                    <a:pt x="189" y="92"/>
                    <a:pt x="189" y="92"/>
                    <a:pt x="189" y="92"/>
                  </a:cubicBezTo>
                  <a:cubicBezTo>
                    <a:pt x="190" y="92"/>
                    <a:pt x="190" y="92"/>
                    <a:pt x="190" y="92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2" y="92"/>
                    <a:pt x="192" y="92"/>
                    <a:pt x="192" y="92"/>
                  </a:cubicBezTo>
                  <a:cubicBezTo>
                    <a:pt x="193" y="92"/>
                    <a:pt x="193" y="92"/>
                    <a:pt x="193" y="92"/>
                  </a:cubicBezTo>
                  <a:cubicBezTo>
                    <a:pt x="193" y="92"/>
                    <a:pt x="193" y="92"/>
                    <a:pt x="193" y="92"/>
                  </a:cubicBezTo>
                  <a:cubicBezTo>
                    <a:pt x="193" y="92"/>
                    <a:pt x="193" y="92"/>
                    <a:pt x="193" y="92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2" y="94"/>
                    <a:pt x="192" y="94"/>
                    <a:pt x="192" y="94"/>
                  </a:cubicBezTo>
                  <a:cubicBezTo>
                    <a:pt x="192" y="95"/>
                    <a:pt x="192" y="95"/>
                    <a:pt x="192" y="95"/>
                  </a:cubicBezTo>
                  <a:cubicBezTo>
                    <a:pt x="192" y="95"/>
                    <a:pt x="192" y="95"/>
                    <a:pt x="192" y="95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1" y="95"/>
                    <a:pt x="191" y="95"/>
                    <a:pt x="191" y="95"/>
                  </a:cubicBezTo>
                  <a:cubicBezTo>
                    <a:pt x="191" y="95"/>
                    <a:pt x="191" y="95"/>
                    <a:pt x="191" y="95"/>
                  </a:cubicBezTo>
                  <a:cubicBezTo>
                    <a:pt x="190" y="96"/>
                    <a:pt x="190" y="96"/>
                    <a:pt x="190" y="96"/>
                  </a:cubicBezTo>
                  <a:cubicBezTo>
                    <a:pt x="191" y="96"/>
                    <a:pt x="191" y="96"/>
                    <a:pt x="191" y="96"/>
                  </a:cubicBezTo>
                  <a:cubicBezTo>
                    <a:pt x="191" y="95"/>
                    <a:pt x="191" y="95"/>
                    <a:pt x="191" y="95"/>
                  </a:cubicBezTo>
                  <a:cubicBezTo>
                    <a:pt x="191" y="95"/>
                    <a:pt x="191" y="95"/>
                    <a:pt x="191" y="95"/>
                  </a:cubicBezTo>
                  <a:cubicBezTo>
                    <a:pt x="192" y="95"/>
                    <a:pt x="192" y="95"/>
                    <a:pt x="192" y="95"/>
                  </a:cubicBezTo>
                  <a:cubicBezTo>
                    <a:pt x="192" y="95"/>
                    <a:pt x="192" y="95"/>
                    <a:pt x="192" y="95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1" y="96"/>
                    <a:pt x="191" y="96"/>
                    <a:pt x="191" y="96"/>
                  </a:cubicBezTo>
                  <a:cubicBezTo>
                    <a:pt x="191" y="96"/>
                    <a:pt x="191" y="96"/>
                    <a:pt x="191" y="96"/>
                  </a:cubicBezTo>
                  <a:cubicBezTo>
                    <a:pt x="191" y="96"/>
                    <a:pt x="191" y="96"/>
                    <a:pt x="191" y="96"/>
                  </a:cubicBezTo>
                  <a:cubicBezTo>
                    <a:pt x="191" y="96"/>
                    <a:pt x="191" y="96"/>
                    <a:pt x="191" y="96"/>
                  </a:cubicBezTo>
                  <a:cubicBezTo>
                    <a:pt x="191" y="97"/>
                    <a:pt x="191" y="97"/>
                    <a:pt x="191" y="97"/>
                  </a:cubicBezTo>
                  <a:cubicBezTo>
                    <a:pt x="190" y="97"/>
                    <a:pt x="190" y="97"/>
                    <a:pt x="190" y="97"/>
                  </a:cubicBezTo>
                  <a:cubicBezTo>
                    <a:pt x="190" y="98"/>
                    <a:pt x="190" y="98"/>
                    <a:pt x="190" y="98"/>
                  </a:cubicBezTo>
                  <a:cubicBezTo>
                    <a:pt x="190" y="98"/>
                    <a:pt x="190" y="98"/>
                    <a:pt x="190" y="98"/>
                  </a:cubicBezTo>
                  <a:cubicBezTo>
                    <a:pt x="191" y="97"/>
                    <a:pt x="191" y="97"/>
                    <a:pt x="191" y="97"/>
                  </a:cubicBezTo>
                  <a:cubicBezTo>
                    <a:pt x="191" y="96"/>
                    <a:pt x="191" y="96"/>
                    <a:pt x="191" y="96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3" y="96"/>
                    <a:pt x="193" y="96"/>
                    <a:pt x="193" y="96"/>
                  </a:cubicBezTo>
                  <a:cubicBezTo>
                    <a:pt x="193" y="96"/>
                    <a:pt x="193" y="96"/>
                    <a:pt x="193" y="96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3" y="96"/>
                    <a:pt x="193" y="96"/>
                    <a:pt x="193" y="96"/>
                  </a:cubicBezTo>
                  <a:cubicBezTo>
                    <a:pt x="192" y="96"/>
                    <a:pt x="192" y="96"/>
                    <a:pt x="192" y="96"/>
                  </a:cubicBezTo>
                  <a:cubicBezTo>
                    <a:pt x="192" y="97"/>
                    <a:pt x="192" y="97"/>
                    <a:pt x="192" y="97"/>
                  </a:cubicBezTo>
                  <a:cubicBezTo>
                    <a:pt x="192" y="97"/>
                    <a:pt x="192" y="97"/>
                    <a:pt x="192" y="97"/>
                  </a:cubicBezTo>
                  <a:cubicBezTo>
                    <a:pt x="192" y="97"/>
                    <a:pt x="192" y="97"/>
                    <a:pt x="192" y="97"/>
                  </a:cubicBezTo>
                  <a:cubicBezTo>
                    <a:pt x="192" y="97"/>
                    <a:pt x="192" y="97"/>
                    <a:pt x="192" y="97"/>
                  </a:cubicBezTo>
                  <a:cubicBezTo>
                    <a:pt x="192" y="98"/>
                    <a:pt x="192" y="98"/>
                    <a:pt x="192" y="98"/>
                  </a:cubicBezTo>
                  <a:cubicBezTo>
                    <a:pt x="192" y="98"/>
                    <a:pt x="192" y="98"/>
                    <a:pt x="192" y="98"/>
                  </a:cubicBezTo>
                  <a:cubicBezTo>
                    <a:pt x="192" y="98"/>
                    <a:pt x="192" y="98"/>
                    <a:pt x="192" y="98"/>
                  </a:cubicBezTo>
                  <a:cubicBezTo>
                    <a:pt x="193" y="97"/>
                    <a:pt x="193" y="97"/>
                    <a:pt x="193" y="97"/>
                  </a:cubicBezTo>
                  <a:cubicBezTo>
                    <a:pt x="193" y="96"/>
                    <a:pt x="193" y="96"/>
                    <a:pt x="193" y="96"/>
                  </a:cubicBezTo>
                  <a:cubicBezTo>
                    <a:pt x="194" y="96"/>
                    <a:pt x="194" y="96"/>
                    <a:pt x="194" y="96"/>
                  </a:cubicBezTo>
                  <a:cubicBezTo>
                    <a:pt x="194" y="96"/>
                    <a:pt x="194" y="96"/>
                    <a:pt x="194" y="96"/>
                  </a:cubicBezTo>
                  <a:cubicBezTo>
                    <a:pt x="194" y="97"/>
                    <a:pt x="194" y="97"/>
                    <a:pt x="194" y="97"/>
                  </a:cubicBezTo>
                  <a:cubicBezTo>
                    <a:pt x="194" y="97"/>
                    <a:pt x="194" y="97"/>
                    <a:pt x="194" y="97"/>
                  </a:cubicBezTo>
                  <a:cubicBezTo>
                    <a:pt x="193" y="98"/>
                    <a:pt x="193" y="98"/>
                    <a:pt x="193" y="98"/>
                  </a:cubicBezTo>
                  <a:cubicBezTo>
                    <a:pt x="193" y="98"/>
                    <a:pt x="193" y="98"/>
                    <a:pt x="193" y="98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3" y="99"/>
                    <a:pt x="193" y="99"/>
                    <a:pt x="193" y="99"/>
                  </a:cubicBezTo>
                  <a:cubicBezTo>
                    <a:pt x="194" y="98"/>
                    <a:pt x="194" y="98"/>
                    <a:pt x="194" y="98"/>
                  </a:cubicBezTo>
                  <a:cubicBezTo>
                    <a:pt x="194" y="98"/>
                    <a:pt x="194" y="98"/>
                    <a:pt x="194" y="98"/>
                  </a:cubicBezTo>
                  <a:cubicBezTo>
                    <a:pt x="194" y="98"/>
                    <a:pt x="194" y="98"/>
                    <a:pt x="194" y="98"/>
                  </a:cubicBezTo>
                  <a:cubicBezTo>
                    <a:pt x="194" y="98"/>
                    <a:pt x="194" y="98"/>
                    <a:pt x="194" y="98"/>
                  </a:cubicBezTo>
                  <a:cubicBezTo>
                    <a:pt x="194" y="98"/>
                    <a:pt x="194" y="98"/>
                    <a:pt x="194" y="98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3" y="100"/>
                    <a:pt x="193" y="100"/>
                    <a:pt x="193" y="100"/>
                  </a:cubicBezTo>
                  <a:cubicBezTo>
                    <a:pt x="194" y="100"/>
                    <a:pt x="194" y="100"/>
                    <a:pt x="194" y="100"/>
                  </a:cubicBezTo>
                  <a:cubicBezTo>
                    <a:pt x="194" y="100"/>
                    <a:pt x="194" y="100"/>
                    <a:pt x="194" y="100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4" y="99"/>
                    <a:pt x="194" y="99"/>
                    <a:pt x="194" y="99"/>
                  </a:cubicBezTo>
                  <a:cubicBezTo>
                    <a:pt x="195" y="98"/>
                    <a:pt x="195" y="98"/>
                    <a:pt x="195" y="98"/>
                  </a:cubicBezTo>
                  <a:cubicBezTo>
                    <a:pt x="195" y="98"/>
                    <a:pt x="195" y="98"/>
                    <a:pt x="195" y="98"/>
                  </a:cubicBezTo>
                  <a:cubicBezTo>
                    <a:pt x="195" y="97"/>
                    <a:pt x="195" y="97"/>
                    <a:pt x="195" y="97"/>
                  </a:cubicBezTo>
                  <a:cubicBezTo>
                    <a:pt x="196" y="97"/>
                    <a:pt x="196" y="97"/>
                    <a:pt x="196" y="97"/>
                  </a:cubicBezTo>
                  <a:cubicBezTo>
                    <a:pt x="196" y="97"/>
                    <a:pt x="196" y="97"/>
                    <a:pt x="196" y="97"/>
                  </a:cubicBezTo>
                  <a:cubicBezTo>
                    <a:pt x="196" y="96"/>
                    <a:pt x="196" y="96"/>
                    <a:pt x="196" y="96"/>
                  </a:cubicBezTo>
                  <a:cubicBezTo>
                    <a:pt x="196" y="96"/>
                    <a:pt x="196" y="96"/>
                    <a:pt x="196" y="96"/>
                  </a:cubicBezTo>
                  <a:cubicBezTo>
                    <a:pt x="196" y="96"/>
                    <a:pt x="196" y="96"/>
                    <a:pt x="196" y="96"/>
                  </a:cubicBezTo>
                  <a:cubicBezTo>
                    <a:pt x="196" y="96"/>
                    <a:pt x="196" y="96"/>
                    <a:pt x="196" y="96"/>
                  </a:cubicBezTo>
                  <a:cubicBezTo>
                    <a:pt x="197" y="95"/>
                    <a:pt x="197" y="95"/>
                    <a:pt x="197" y="95"/>
                  </a:cubicBezTo>
                  <a:cubicBezTo>
                    <a:pt x="197" y="96"/>
                    <a:pt x="197" y="96"/>
                    <a:pt x="197" y="96"/>
                  </a:cubicBezTo>
                  <a:cubicBezTo>
                    <a:pt x="198" y="97"/>
                    <a:pt x="198" y="97"/>
                    <a:pt x="198" y="97"/>
                  </a:cubicBezTo>
                  <a:cubicBezTo>
                    <a:pt x="198" y="97"/>
                    <a:pt x="198" y="97"/>
                    <a:pt x="198" y="97"/>
                  </a:cubicBezTo>
                  <a:cubicBezTo>
                    <a:pt x="198" y="98"/>
                    <a:pt x="198" y="98"/>
                    <a:pt x="198" y="98"/>
                  </a:cubicBezTo>
                  <a:cubicBezTo>
                    <a:pt x="198" y="98"/>
                    <a:pt x="198" y="98"/>
                    <a:pt x="198" y="98"/>
                  </a:cubicBezTo>
                  <a:cubicBezTo>
                    <a:pt x="199" y="99"/>
                    <a:pt x="199" y="99"/>
                    <a:pt x="199" y="99"/>
                  </a:cubicBezTo>
                  <a:cubicBezTo>
                    <a:pt x="199" y="99"/>
                    <a:pt x="199" y="99"/>
                    <a:pt x="199" y="99"/>
                  </a:cubicBezTo>
                  <a:cubicBezTo>
                    <a:pt x="198" y="99"/>
                    <a:pt x="198" y="99"/>
                    <a:pt x="198" y="99"/>
                  </a:cubicBezTo>
                  <a:cubicBezTo>
                    <a:pt x="198" y="100"/>
                    <a:pt x="198" y="100"/>
                    <a:pt x="198" y="100"/>
                  </a:cubicBezTo>
                  <a:cubicBezTo>
                    <a:pt x="198" y="100"/>
                    <a:pt x="198" y="100"/>
                    <a:pt x="198" y="100"/>
                  </a:cubicBezTo>
                  <a:cubicBezTo>
                    <a:pt x="197" y="100"/>
                    <a:pt x="197" y="100"/>
                    <a:pt x="197" y="100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99"/>
                    <a:pt x="196" y="99"/>
                    <a:pt x="196" y="99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4" y="101"/>
                    <a:pt x="194" y="101"/>
                    <a:pt x="194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6" y="101"/>
                    <a:pt x="196" y="101"/>
                    <a:pt x="196" y="101"/>
                  </a:cubicBezTo>
                  <a:cubicBezTo>
                    <a:pt x="195" y="102"/>
                    <a:pt x="195" y="102"/>
                    <a:pt x="195" y="102"/>
                  </a:cubicBezTo>
                  <a:cubicBezTo>
                    <a:pt x="195" y="102"/>
                    <a:pt x="195" y="102"/>
                    <a:pt x="195" y="102"/>
                  </a:cubicBezTo>
                  <a:cubicBezTo>
                    <a:pt x="194" y="102"/>
                    <a:pt x="194" y="102"/>
                    <a:pt x="194" y="102"/>
                  </a:cubicBezTo>
                  <a:cubicBezTo>
                    <a:pt x="195" y="102"/>
                    <a:pt x="195" y="102"/>
                    <a:pt x="195" y="102"/>
                  </a:cubicBezTo>
                  <a:cubicBezTo>
                    <a:pt x="195" y="102"/>
                    <a:pt x="195" y="102"/>
                    <a:pt x="195" y="102"/>
                  </a:cubicBezTo>
                  <a:cubicBezTo>
                    <a:pt x="196" y="102"/>
                    <a:pt x="196" y="102"/>
                    <a:pt x="196" y="102"/>
                  </a:cubicBezTo>
                  <a:cubicBezTo>
                    <a:pt x="196" y="102"/>
                    <a:pt x="196" y="102"/>
                    <a:pt x="196" y="102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100"/>
                    <a:pt x="198" y="100"/>
                    <a:pt x="198" y="100"/>
                  </a:cubicBezTo>
                  <a:cubicBezTo>
                    <a:pt x="199" y="100"/>
                    <a:pt x="199" y="100"/>
                    <a:pt x="199" y="100"/>
                  </a:cubicBezTo>
                  <a:cubicBezTo>
                    <a:pt x="199" y="100"/>
                    <a:pt x="199" y="100"/>
                    <a:pt x="199" y="100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9" y="102"/>
                    <a:pt x="199" y="102"/>
                    <a:pt x="199" y="102"/>
                  </a:cubicBezTo>
                  <a:cubicBezTo>
                    <a:pt x="199" y="102"/>
                    <a:pt x="199" y="102"/>
                    <a:pt x="199" y="102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8" y="103"/>
                    <a:pt x="198" y="103"/>
                    <a:pt x="198" y="103"/>
                  </a:cubicBezTo>
                  <a:cubicBezTo>
                    <a:pt x="198" y="103"/>
                    <a:pt x="198" y="103"/>
                    <a:pt x="198" y="103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96" y="103"/>
                    <a:pt x="196" y="103"/>
                    <a:pt x="196" y="103"/>
                  </a:cubicBezTo>
                  <a:cubicBezTo>
                    <a:pt x="196" y="103"/>
                    <a:pt x="196" y="103"/>
                    <a:pt x="196" y="103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5" y="104"/>
                    <a:pt x="195" y="104"/>
                    <a:pt x="195" y="104"/>
                  </a:cubicBezTo>
                  <a:cubicBezTo>
                    <a:pt x="195" y="105"/>
                    <a:pt x="195" y="105"/>
                    <a:pt x="195" y="105"/>
                  </a:cubicBezTo>
                  <a:cubicBezTo>
                    <a:pt x="195" y="105"/>
                    <a:pt x="195" y="105"/>
                    <a:pt x="195" y="105"/>
                  </a:cubicBezTo>
                  <a:cubicBezTo>
                    <a:pt x="195" y="105"/>
                    <a:pt x="195" y="105"/>
                    <a:pt x="195" y="105"/>
                  </a:cubicBezTo>
                  <a:cubicBezTo>
                    <a:pt x="196" y="104"/>
                    <a:pt x="196" y="104"/>
                    <a:pt x="196" y="104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97" y="104"/>
                    <a:pt x="197" y="104"/>
                    <a:pt x="197" y="104"/>
                  </a:cubicBezTo>
                  <a:cubicBezTo>
                    <a:pt x="197" y="104"/>
                    <a:pt x="197" y="104"/>
                    <a:pt x="197" y="104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6" y="105"/>
                    <a:pt x="196" y="105"/>
                    <a:pt x="196" y="105"/>
                  </a:cubicBezTo>
                  <a:cubicBezTo>
                    <a:pt x="196" y="106"/>
                    <a:pt x="196" y="106"/>
                    <a:pt x="196" y="106"/>
                  </a:cubicBezTo>
                  <a:cubicBezTo>
                    <a:pt x="196" y="106"/>
                    <a:pt x="196" y="106"/>
                    <a:pt x="196" y="106"/>
                  </a:cubicBezTo>
                  <a:cubicBezTo>
                    <a:pt x="196" y="105"/>
                    <a:pt x="196" y="105"/>
                    <a:pt x="196" y="105"/>
                  </a:cubicBezTo>
                  <a:cubicBezTo>
                    <a:pt x="197" y="104"/>
                    <a:pt x="197" y="104"/>
                    <a:pt x="197" y="104"/>
                  </a:cubicBezTo>
                  <a:cubicBezTo>
                    <a:pt x="198" y="103"/>
                    <a:pt x="198" y="103"/>
                    <a:pt x="198" y="103"/>
                  </a:cubicBezTo>
                  <a:cubicBezTo>
                    <a:pt x="198" y="103"/>
                    <a:pt x="198" y="103"/>
                    <a:pt x="198" y="103"/>
                  </a:cubicBezTo>
                  <a:cubicBezTo>
                    <a:pt x="198" y="103"/>
                    <a:pt x="198" y="103"/>
                    <a:pt x="198" y="103"/>
                  </a:cubicBezTo>
                  <a:cubicBezTo>
                    <a:pt x="198" y="103"/>
                    <a:pt x="198" y="103"/>
                    <a:pt x="198" y="103"/>
                  </a:cubicBezTo>
                  <a:cubicBezTo>
                    <a:pt x="199" y="102"/>
                    <a:pt x="199" y="102"/>
                    <a:pt x="199" y="102"/>
                  </a:cubicBezTo>
                  <a:cubicBezTo>
                    <a:pt x="200" y="102"/>
                    <a:pt x="200" y="102"/>
                    <a:pt x="200" y="102"/>
                  </a:cubicBezTo>
                  <a:cubicBezTo>
                    <a:pt x="200" y="102"/>
                    <a:pt x="200" y="102"/>
                    <a:pt x="200" y="102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0" y="102"/>
                    <a:pt x="200" y="102"/>
                    <a:pt x="200" y="102"/>
                  </a:cubicBezTo>
                  <a:cubicBezTo>
                    <a:pt x="200" y="103"/>
                    <a:pt x="200" y="103"/>
                    <a:pt x="200" y="103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199" y="104"/>
                    <a:pt x="199" y="104"/>
                    <a:pt x="199" y="104"/>
                  </a:cubicBezTo>
                  <a:cubicBezTo>
                    <a:pt x="199" y="104"/>
                    <a:pt x="199" y="104"/>
                    <a:pt x="199" y="104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200" y="103"/>
                    <a:pt x="200" y="103"/>
                    <a:pt x="200" y="103"/>
                  </a:cubicBezTo>
                  <a:cubicBezTo>
                    <a:pt x="200" y="103"/>
                    <a:pt x="200" y="103"/>
                    <a:pt x="200" y="103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1" y="102"/>
                    <a:pt x="201" y="102"/>
                    <a:pt x="201" y="102"/>
                  </a:cubicBezTo>
                  <a:cubicBezTo>
                    <a:pt x="202" y="102"/>
                    <a:pt x="202" y="102"/>
                    <a:pt x="202" y="102"/>
                  </a:cubicBezTo>
                  <a:cubicBezTo>
                    <a:pt x="202" y="103"/>
                    <a:pt x="202" y="103"/>
                    <a:pt x="202" y="103"/>
                  </a:cubicBezTo>
                  <a:cubicBezTo>
                    <a:pt x="203" y="104"/>
                    <a:pt x="203" y="104"/>
                    <a:pt x="203" y="104"/>
                  </a:cubicBezTo>
                  <a:cubicBezTo>
                    <a:pt x="203" y="104"/>
                    <a:pt x="203" y="104"/>
                    <a:pt x="203" y="104"/>
                  </a:cubicBezTo>
                  <a:cubicBezTo>
                    <a:pt x="203" y="104"/>
                    <a:pt x="203" y="104"/>
                    <a:pt x="203" y="104"/>
                  </a:cubicBezTo>
                  <a:cubicBezTo>
                    <a:pt x="204" y="105"/>
                    <a:pt x="204" y="105"/>
                    <a:pt x="204" y="105"/>
                  </a:cubicBezTo>
                  <a:cubicBezTo>
                    <a:pt x="204" y="105"/>
                    <a:pt x="204" y="105"/>
                    <a:pt x="204" y="105"/>
                  </a:cubicBezTo>
                  <a:cubicBezTo>
                    <a:pt x="203" y="106"/>
                    <a:pt x="203" y="106"/>
                    <a:pt x="203" y="106"/>
                  </a:cubicBezTo>
                  <a:cubicBezTo>
                    <a:pt x="203" y="105"/>
                    <a:pt x="203" y="105"/>
                    <a:pt x="203" y="105"/>
                  </a:cubicBezTo>
                  <a:cubicBezTo>
                    <a:pt x="203" y="105"/>
                    <a:pt x="203" y="105"/>
                    <a:pt x="203" y="105"/>
                  </a:cubicBezTo>
                  <a:cubicBezTo>
                    <a:pt x="202" y="105"/>
                    <a:pt x="202" y="105"/>
                    <a:pt x="202" y="105"/>
                  </a:cubicBezTo>
                  <a:cubicBezTo>
                    <a:pt x="202" y="105"/>
                    <a:pt x="202" y="105"/>
                    <a:pt x="202" y="105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1" y="106"/>
                    <a:pt x="201" y="106"/>
                    <a:pt x="201" y="106"/>
                  </a:cubicBezTo>
                  <a:cubicBezTo>
                    <a:pt x="200" y="106"/>
                    <a:pt x="200" y="106"/>
                    <a:pt x="200" y="106"/>
                  </a:cubicBezTo>
                  <a:cubicBezTo>
                    <a:pt x="200" y="106"/>
                    <a:pt x="200" y="106"/>
                    <a:pt x="200" y="106"/>
                  </a:cubicBezTo>
                  <a:cubicBezTo>
                    <a:pt x="199" y="107"/>
                    <a:pt x="199" y="107"/>
                    <a:pt x="199" y="107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197" y="108"/>
                    <a:pt x="197" y="108"/>
                    <a:pt x="197" y="108"/>
                  </a:cubicBezTo>
                  <a:cubicBezTo>
                    <a:pt x="198" y="108"/>
                    <a:pt x="198" y="108"/>
                    <a:pt x="198" y="108"/>
                  </a:cubicBezTo>
                  <a:cubicBezTo>
                    <a:pt x="199" y="107"/>
                    <a:pt x="199" y="107"/>
                    <a:pt x="199" y="107"/>
                  </a:cubicBezTo>
                  <a:cubicBezTo>
                    <a:pt x="200" y="107"/>
                    <a:pt x="200" y="107"/>
                    <a:pt x="200" y="107"/>
                  </a:cubicBezTo>
                  <a:cubicBezTo>
                    <a:pt x="200" y="107"/>
                    <a:pt x="200" y="107"/>
                    <a:pt x="200" y="107"/>
                  </a:cubicBezTo>
                  <a:cubicBezTo>
                    <a:pt x="201" y="107"/>
                    <a:pt x="201" y="107"/>
                    <a:pt x="201" y="107"/>
                  </a:cubicBezTo>
                  <a:cubicBezTo>
                    <a:pt x="201" y="107"/>
                    <a:pt x="201" y="107"/>
                    <a:pt x="201" y="107"/>
                  </a:cubicBezTo>
                  <a:cubicBezTo>
                    <a:pt x="202" y="107"/>
                    <a:pt x="202" y="107"/>
                    <a:pt x="202" y="107"/>
                  </a:cubicBezTo>
                  <a:cubicBezTo>
                    <a:pt x="202" y="107"/>
                    <a:pt x="202" y="107"/>
                    <a:pt x="202" y="107"/>
                  </a:cubicBezTo>
                  <a:cubicBezTo>
                    <a:pt x="202" y="107"/>
                    <a:pt x="202" y="107"/>
                    <a:pt x="202" y="107"/>
                  </a:cubicBezTo>
                  <a:cubicBezTo>
                    <a:pt x="201" y="108"/>
                    <a:pt x="201" y="108"/>
                    <a:pt x="201" y="108"/>
                  </a:cubicBezTo>
                  <a:cubicBezTo>
                    <a:pt x="201" y="108"/>
                    <a:pt x="201" y="108"/>
                    <a:pt x="201" y="108"/>
                  </a:cubicBezTo>
                  <a:cubicBezTo>
                    <a:pt x="200" y="108"/>
                    <a:pt x="200" y="108"/>
                    <a:pt x="200" y="108"/>
                  </a:cubicBezTo>
                  <a:cubicBezTo>
                    <a:pt x="200" y="108"/>
                    <a:pt x="200" y="108"/>
                    <a:pt x="200" y="108"/>
                  </a:cubicBezTo>
                  <a:cubicBezTo>
                    <a:pt x="200" y="109"/>
                    <a:pt x="200" y="109"/>
                    <a:pt x="200" y="109"/>
                  </a:cubicBezTo>
                  <a:cubicBezTo>
                    <a:pt x="199" y="109"/>
                    <a:pt x="199" y="109"/>
                    <a:pt x="199" y="109"/>
                  </a:cubicBezTo>
                  <a:cubicBezTo>
                    <a:pt x="199" y="109"/>
                    <a:pt x="199" y="109"/>
                    <a:pt x="199" y="109"/>
                  </a:cubicBezTo>
                  <a:cubicBezTo>
                    <a:pt x="198" y="109"/>
                    <a:pt x="198" y="109"/>
                    <a:pt x="198" y="109"/>
                  </a:cubicBezTo>
                  <a:cubicBezTo>
                    <a:pt x="198" y="109"/>
                    <a:pt x="198" y="109"/>
                    <a:pt x="198" y="109"/>
                  </a:cubicBezTo>
                  <a:cubicBezTo>
                    <a:pt x="198" y="109"/>
                    <a:pt x="198" y="109"/>
                    <a:pt x="198" y="109"/>
                  </a:cubicBezTo>
                  <a:cubicBezTo>
                    <a:pt x="199" y="109"/>
                    <a:pt x="199" y="109"/>
                    <a:pt x="199" y="109"/>
                  </a:cubicBezTo>
                  <a:cubicBezTo>
                    <a:pt x="199" y="109"/>
                    <a:pt x="199" y="109"/>
                    <a:pt x="199" y="109"/>
                  </a:cubicBezTo>
                  <a:cubicBezTo>
                    <a:pt x="199" y="109"/>
                    <a:pt x="199" y="109"/>
                    <a:pt x="199" y="109"/>
                  </a:cubicBezTo>
                  <a:cubicBezTo>
                    <a:pt x="200" y="109"/>
                    <a:pt x="200" y="109"/>
                    <a:pt x="200" y="109"/>
                  </a:cubicBezTo>
                  <a:cubicBezTo>
                    <a:pt x="200" y="108"/>
                    <a:pt x="200" y="108"/>
                    <a:pt x="200" y="108"/>
                  </a:cubicBezTo>
                  <a:cubicBezTo>
                    <a:pt x="201" y="108"/>
                    <a:pt x="201" y="108"/>
                    <a:pt x="201" y="108"/>
                  </a:cubicBezTo>
                  <a:cubicBezTo>
                    <a:pt x="201" y="108"/>
                    <a:pt x="201" y="108"/>
                    <a:pt x="201" y="108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202" y="108"/>
                    <a:pt x="202" y="108"/>
                    <a:pt x="202" y="108"/>
                  </a:cubicBezTo>
                  <a:cubicBezTo>
                    <a:pt x="203" y="108"/>
                    <a:pt x="203" y="108"/>
                    <a:pt x="203" y="108"/>
                  </a:cubicBezTo>
                  <a:cubicBezTo>
                    <a:pt x="203" y="107"/>
                    <a:pt x="203" y="107"/>
                    <a:pt x="203" y="107"/>
                  </a:cubicBezTo>
                  <a:cubicBezTo>
                    <a:pt x="203" y="107"/>
                    <a:pt x="203" y="107"/>
                    <a:pt x="203" y="107"/>
                  </a:cubicBezTo>
                  <a:cubicBezTo>
                    <a:pt x="203" y="107"/>
                    <a:pt x="203" y="107"/>
                    <a:pt x="203" y="107"/>
                  </a:cubicBezTo>
                  <a:cubicBezTo>
                    <a:pt x="203" y="106"/>
                    <a:pt x="203" y="106"/>
                    <a:pt x="203" y="106"/>
                  </a:cubicBezTo>
                  <a:cubicBezTo>
                    <a:pt x="203" y="106"/>
                    <a:pt x="203" y="106"/>
                    <a:pt x="203" y="106"/>
                  </a:cubicBezTo>
                  <a:cubicBezTo>
                    <a:pt x="203" y="106"/>
                    <a:pt x="203" y="106"/>
                    <a:pt x="203" y="106"/>
                  </a:cubicBezTo>
                  <a:cubicBezTo>
                    <a:pt x="203" y="106"/>
                    <a:pt x="203" y="106"/>
                    <a:pt x="203" y="106"/>
                  </a:cubicBezTo>
                  <a:cubicBezTo>
                    <a:pt x="204" y="106"/>
                    <a:pt x="204" y="106"/>
                    <a:pt x="204" y="106"/>
                  </a:cubicBezTo>
                  <a:cubicBezTo>
                    <a:pt x="204" y="107"/>
                    <a:pt x="204" y="107"/>
                    <a:pt x="204" y="107"/>
                  </a:cubicBezTo>
                  <a:cubicBezTo>
                    <a:pt x="204" y="108"/>
                    <a:pt x="204" y="108"/>
                    <a:pt x="204" y="108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5" y="110"/>
                    <a:pt x="205" y="110"/>
                    <a:pt x="205" y="110"/>
                  </a:cubicBezTo>
                  <a:cubicBezTo>
                    <a:pt x="204" y="110"/>
                    <a:pt x="204" y="110"/>
                    <a:pt x="204" y="110"/>
                  </a:cubicBezTo>
                  <a:cubicBezTo>
                    <a:pt x="204" y="109"/>
                    <a:pt x="204" y="109"/>
                    <a:pt x="204" y="109"/>
                  </a:cubicBezTo>
                  <a:cubicBezTo>
                    <a:pt x="203" y="109"/>
                    <a:pt x="203" y="109"/>
                    <a:pt x="203" y="109"/>
                  </a:cubicBezTo>
                  <a:cubicBezTo>
                    <a:pt x="202" y="110"/>
                    <a:pt x="202" y="110"/>
                    <a:pt x="202" y="110"/>
                  </a:cubicBezTo>
                  <a:cubicBezTo>
                    <a:pt x="202" y="110"/>
                    <a:pt x="202" y="110"/>
                    <a:pt x="202" y="110"/>
                  </a:cubicBezTo>
                  <a:cubicBezTo>
                    <a:pt x="201" y="110"/>
                    <a:pt x="201" y="110"/>
                    <a:pt x="201" y="110"/>
                  </a:cubicBezTo>
                  <a:cubicBezTo>
                    <a:pt x="201" y="110"/>
                    <a:pt x="201" y="110"/>
                    <a:pt x="201" y="110"/>
                  </a:cubicBezTo>
                  <a:cubicBezTo>
                    <a:pt x="201" y="110"/>
                    <a:pt x="201" y="110"/>
                    <a:pt x="201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1" y="110"/>
                    <a:pt x="201" y="110"/>
                    <a:pt x="201" y="110"/>
                  </a:cubicBezTo>
                  <a:cubicBezTo>
                    <a:pt x="202" y="110"/>
                    <a:pt x="202" y="110"/>
                    <a:pt x="202" y="110"/>
                  </a:cubicBezTo>
                  <a:cubicBezTo>
                    <a:pt x="202" y="111"/>
                    <a:pt x="202" y="111"/>
                    <a:pt x="202" y="111"/>
                  </a:cubicBezTo>
                  <a:cubicBezTo>
                    <a:pt x="203" y="111"/>
                    <a:pt x="203" y="111"/>
                    <a:pt x="203" y="111"/>
                  </a:cubicBezTo>
                  <a:cubicBezTo>
                    <a:pt x="203" y="111"/>
                    <a:pt x="203" y="111"/>
                    <a:pt x="203" y="111"/>
                  </a:cubicBezTo>
                  <a:cubicBezTo>
                    <a:pt x="203" y="111"/>
                    <a:pt x="203" y="111"/>
                    <a:pt x="203" y="111"/>
                  </a:cubicBezTo>
                  <a:cubicBezTo>
                    <a:pt x="204" y="111"/>
                    <a:pt x="204" y="111"/>
                    <a:pt x="204" y="111"/>
                  </a:cubicBezTo>
                  <a:cubicBezTo>
                    <a:pt x="204" y="112"/>
                    <a:pt x="204" y="112"/>
                    <a:pt x="204" y="112"/>
                  </a:cubicBezTo>
                  <a:cubicBezTo>
                    <a:pt x="205" y="112"/>
                    <a:pt x="205" y="112"/>
                    <a:pt x="205" y="112"/>
                  </a:cubicBezTo>
                  <a:cubicBezTo>
                    <a:pt x="205" y="112"/>
                    <a:pt x="205" y="112"/>
                    <a:pt x="205" y="112"/>
                  </a:cubicBezTo>
                  <a:cubicBezTo>
                    <a:pt x="205" y="113"/>
                    <a:pt x="205" y="113"/>
                    <a:pt x="205" y="113"/>
                  </a:cubicBezTo>
                  <a:cubicBezTo>
                    <a:pt x="205" y="113"/>
                    <a:pt x="205" y="113"/>
                    <a:pt x="205" y="113"/>
                  </a:cubicBezTo>
                  <a:cubicBezTo>
                    <a:pt x="205" y="114"/>
                    <a:pt x="205" y="114"/>
                    <a:pt x="205" y="114"/>
                  </a:cubicBezTo>
                  <a:cubicBezTo>
                    <a:pt x="204" y="114"/>
                    <a:pt x="204" y="114"/>
                    <a:pt x="204" y="114"/>
                  </a:cubicBezTo>
                  <a:cubicBezTo>
                    <a:pt x="204" y="113"/>
                    <a:pt x="204" y="113"/>
                    <a:pt x="204" y="113"/>
                  </a:cubicBezTo>
                  <a:cubicBezTo>
                    <a:pt x="204" y="113"/>
                    <a:pt x="204" y="113"/>
                    <a:pt x="204" y="113"/>
                  </a:cubicBezTo>
                  <a:cubicBezTo>
                    <a:pt x="204" y="113"/>
                    <a:pt x="204" y="113"/>
                    <a:pt x="204" y="113"/>
                  </a:cubicBezTo>
                  <a:cubicBezTo>
                    <a:pt x="203" y="113"/>
                    <a:pt x="203" y="113"/>
                    <a:pt x="203" y="113"/>
                  </a:cubicBezTo>
                  <a:cubicBezTo>
                    <a:pt x="203" y="113"/>
                    <a:pt x="203" y="113"/>
                    <a:pt x="203" y="113"/>
                  </a:cubicBezTo>
                  <a:cubicBezTo>
                    <a:pt x="203" y="113"/>
                    <a:pt x="203" y="113"/>
                    <a:pt x="203" y="113"/>
                  </a:cubicBezTo>
                  <a:cubicBezTo>
                    <a:pt x="203" y="113"/>
                    <a:pt x="203" y="113"/>
                    <a:pt x="203" y="113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1" y="112"/>
                    <a:pt x="201" y="112"/>
                    <a:pt x="201" y="112"/>
                  </a:cubicBezTo>
                  <a:cubicBezTo>
                    <a:pt x="201" y="112"/>
                    <a:pt x="201" y="112"/>
                    <a:pt x="201" y="112"/>
                  </a:cubicBezTo>
                  <a:cubicBezTo>
                    <a:pt x="200" y="112"/>
                    <a:pt x="200" y="112"/>
                    <a:pt x="200" y="112"/>
                  </a:cubicBezTo>
                  <a:cubicBezTo>
                    <a:pt x="200" y="112"/>
                    <a:pt x="200" y="112"/>
                    <a:pt x="200" y="112"/>
                  </a:cubicBezTo>
                  <a:cubicBezTo>
                    <a:pt x="201" y="113"/>
                    <a:pt x="201" y="113"/>
                    <a:pt x="201" y="113"/>
                  </a:cubicBezTo>
                  <a:cubicBezTo>
                    <a:pt x="201" y="113"/>
                    <a:pt x="201" y="113"/>
                    <a:pt x="201" y="113"/>
                  </a:cubicBezTo>
                  <a:cubicBezTo>
                    <a:pt x="201" y="113"/>
                    <a:pt x="201" y="113"/>
                    <a:pt x="201" y="113"/>
                  </a:cubicBezTo>
                  <a:cubicBezTo>
                    <a:pt x="201" y="113"/>
                    <a:pt x="201" y="113"/>
                    <a:pt x="201" y="113"/>
                  </a:cubicBezTo>
                  <a:cubicBezTo>
                    <a:pt x="200" y="113"/>
                    <a:pt x="200" y="113"/>
                    <a:pt x="200" y="113"/>
                  </a:cubicBezTo>
                  <a:cubicBezTo>
                    <a:pt x="200" y="113"/>
                    <a:pt x="200" y="113"/>
                    <a:pt x="200" y="113"/>
                  </a:cubicBezTo>
                  <a:cubicBezTo>
                    <a:pt x="199" y="113"/>
                    <a:pt x="199" y="113"/>
                    <a:pt x="199" y="113"/>
                  </a:cubicBezTo>
                  <a:cubicBezTo>
                    <a:pt x="199" y="114"/>
                    <a:pt x="199" y="114"/>
                    <a:pt x="199" y="114"/>
                  </a:cubicBezTo>
                  <a:cubicBezTo>
                    <a:pt x="200" y="114"/>
                    <a:pt x="200" y="114"/>
                    <a:pt x="200" y="114"/>
                  </a:cubicBezTo>
                  <a:cubicBezTo>
                    <a:pt x="200" y="113"/>
                    <a:pt x="200" y="113"/>
                    <a:pt x="200" y="113"/>
                  </a:cubicBezTo>
                  <a:cubicBezTo>
                    <a:pt x="200" y="114"/>
                    <a:pt x="200" y="114"/>
                    <a:pt x="200" y="114"/>
                  </a:cubicBezTo>
                  <a:cubicBezTo>
                    <a:pt x="201" y="113"/>
                    <a:pt x="201" y="113"/>
                    <a:pt x="201" y="113"/>
                  </a:cubicBezTo>
                  <a:cubicBezTo>
                    <a:pt x="201" y="113"/>
                    <a:pt x="201" y="113"/>
                    <a:pt x="201" y="113"/>
                  </a:cubicBezTo>
                  <a:cubicBezTo>
                    <a:pt x="202" y="114"/>
                    <a:pt x="202" y="114"/>
                    <a:pt x="202" y="114"/>
                  </a:cubicBezTo>
                  <a:cubicBezTo>
                    <a:pt x="202" y="114"/>
                    <a:pt x="202" y="114"/>
                    <a:pt x="202" y="114"/>
                  </a:cubicBezTo>
                  <a:cubicBezTo>
                    <a:pt x="202" y="114"/>
                    <a:pt x="202" y="114"/>
                    <a:pt x="202" y="114"/>
                  </a:cubicBezTo>
                  <a:cubicBezTo>
                    <a:pt x="202" y="114"/>
                    <a:pt x="202" y="114"/>
                    <a:pt x="202" y="114"/>
                  </a:cubicBezTo>
                  <a:cubicBezTo>
                    <a:pt x="202" y="114"/>
                    <a:pt x="202" y="114"/>
                    <a:pt x="202" y="114"/>
                  </a:cubicBezTo>
                  <a:cubicBezTo>
                    <a:pt x="201" y="114"/>
                    <a:pt x="201" y="114"/>
                    <a:pt x="201" y="114"/>
                  </a:cubicBezTo>
                  <a:cubicBezTo>
                    <a:pt x="201" y="114"/>
                    <a:pt x="201" y="114"/>
                    <a:pt x="201" y="114"/>
                  </a:cubicBezTo>
                  <a:cubicBezTo>
                    <a:pt x="201" y="114"/>
                    <a:pt x="201" y="114"/>
                    <a:pt x="201" y="114"/>
                  </a:cubicBezTo>
                  <a:cubicBezTo>
                    <a:pt x="201" y="114"/>
                    <a:pt x="201" y="114"/>
                    <a:pt x="201" y="114"/>
                  </a:cubicBezTo>
                  <a:cubicBezTo>
                    <a:pt x="200" y="114"/>
                    <a:pt x="200" y="114"/>
                    <a:pt x="200" y="114"/>
                  </a:cubicBezTo>
                  <a:cubicBezTo>
                    <a:pt x="200" y="114"/>
                    <a:pt x="200" y="114"/>
                    <a:pt x="200" y="114"/>
                  </a:cubicBezTo>
                  <a:cubicBezTo>
                    <a:pt x="201" y="115"/>
                    <a:pt x="201" y="115"/>
                    <a:pt x="201" y="115"/>
                  </a:cubicBezTo>
                  <a:cubicBezTo>
                    <a:pt x="201" y="115"/>
                    <a:pt x="201" y="115"/>
                    <a:pt x="201" y="115"/>
                  </a:cubicBezTo>
                  <a:cubicBezTo>
                    <a:pt x="201" y="115"/>
                    <a:pt x="201" y="115"/>
                    <a:pt x="201" y="115"/>
                  </a:cubicBezTo>
                  <a:cubicBezTo>
                    <a:pt x="201" y="115"/>
                    <a:pt x="201" y="115"/>
                    <a:pt x="201" y="115"/>
                  </a:cubicBezTo>
                  <a:cubicBezTo>
                    <a:pt x="202" y="116"/>
                    <a:pt x="202" y="116"/>
                    <a:pt x="202" y="116"/>
                  </a:cubicBezTo>
                  <a:cubicBezTo>
                    <a:pt x="201" y="116"/>
                    <a:pt x="201" y="116"/>
                    <a:pt x="201" y="116"/>
                  </a:cubicBezTo>
                  <a:cubicBezTo>
                    <a:pt x="200" y="115"/>
                    <a:pt x="200" y="115"/>
                    <a:pt x="200" y="115"/>
                  </a:cubicBezTo>
                  <a:cubicBezTo>
                    <a:pt x="199" y="115"/>
                    <a:pt x="199" y="115"/>
                    <a:pt x="199" y="115"/>
                  </a:cubicBezTo>
                  <a:cubicBezTo>
                    <a:pt x="198" y="115"/>
                    <a:pt x="198" y="115"/>
                    <a:pt x="198" y="115"/>
                  </a:cubicBezTo>
                  <a:cubicBezTo>
                    <a:pt x="198" y="115"/>
                    <a:pt x="198" y="115"/>
                    <a:pt x="198" y="115"/>
                  </a:cubicBezTo>
                  <a:cubicBezTo>
                    <a:pt x="198" y="115"/>
                    <a:pt x="198" y="115"/>
                    <a:pt x="198" y="115"/>
                  </a:cubicBezTo>
                  <a:cubicBezTo>
                    <a:pt x="199" y="115"/>
                    <a:pt x="199" y="115"/>
                    <a:pt x="199" y="115"/>
                  </a:cubicBezTo>
                  <a:cubicBezTo>
                    <a:pt x="200" y="116"/>
                    <a:pt x="200" y="116"/>
                    <a:pt x="200" y="116"/>
                  </a:cubicBezTo>
                  <a:cubicBezTo>
                    <a:pt x="200" y="116"/>
                    <a:pt x="200" y="116"/>
                    <a:pt x="200" y="116"/>
                  </a:cubicBezTo>
                  <a:cubicBezTo>
                    <a:pt x="200" y="116"/>
                    <a:pt x="200" y="116"/>
                    <a:pt x="200" y="116"/>
                  </a:cubicBezTo>
                  <a:cubicBezTo>
                    <a:pt x="199" y="116"/>
                    <a:pt x="199" y="116"/>
                    <a:pt x="199" y="116"/>
                  </a:cubicBezTo>
                  <a:cubicBezTo>
                    <a:pt x="199" y="116"/>
                    <a:pt x="199" y="116"/>
                    <a:pt x="199" y="116"/>
                  </a:cubicBezTo>
                  <a:cubicBezTo>
                    <a:pt x="199" y="116"/>
                    <a:pt x="199" y="116"/>
                    <a:pt x="199" y="116"/>
                  </a:cubicBezTo>
                  <a:cubicBezTo>
                    <a:pt x="199" y="116"/>
                    <a:pt x="199" y="116"/>
                    <a:pt x="199" y="116"/>
                  </a:cubicBezTo>
                  <a:cubicBezTo>
                    <a:pt x="199" y="117"/>
                    <a:pt x="199" y="117"/>
                    <a:pt x="199" y="117"/>
                  </a:cubicBezTo>
                  <a:cubicBezTo>
                    <a:pt x="199" y="117"/>
                    <a:pt x="199" y="117"/>
                    <a:pt x="199" y="117"/>
                  </a:cubicBezTo>
                  <a:cubicBezTo>
                    <a:pt x="200" y="117"/>
                    <a:pt x="200" y="117"/>
                    <a:pt x="200" y="117"/>
                  </a:cubicBezTo>
                  <a:cubicBezTo>
                    <a:pt x="200" y="117"/>
                    <a:pt x="200" y="117"/>
                    <a:pt x="200" y="117"/>
                  </a:cubicBezTo>
                  <a:cubicBezTo>
                    <a:pt x="200" y="117"/>
                    <a:pt x="200" y="117"/>
                    <a:pt x="200" y="117"/>
                  </a:cubicBezTo>
                  <a:cubicBezTo>
                    <a:pt x="200" y="117"/>
                    <a:pt x="200" y="117"/>
                    <a:pt x="200" y="117"/>
                  </a:cubicBezTo>
                  <a:cubicBezTo>
                    <a:pt x="200" y="117"/>
                    <a:pt x="200" y="117"/>
                    <a:pt x="200" y="117"/>
                  </a:cubicBezTo>
                  <a:cubicBezTo>
                    <a:pt x="200" y="117"/>
                    <a:pt x="200" y="117"/>
                    <a:pt x="200" y="117"/>
                  </a:cubicBezTo>
                  <a:cubicBezTo>
                    <a:pt x="201" y="117"/>
                    <a:pt x="201" y="117"/>
                    <a:pt x="201" y="117"/>
                  </a:cubicBezTo>
                  <a:cubicBezTo>
                    <a:pt x="201" y="117"/>
                    <a:pt x="201" y="117"/>
                    <a:pt x="201" y="117"/>
                  </a:cubicBezTo>
                  <a:cubicBezTo>
                    <a:pt x="201" y="118"/>
                    <a:pt x="201" y="118"/>
                    <a:pt x="201" y="118"/>
                  </a:cubicBezTo>
                  <a:cubicBezTo>
                    <a:pt x="201" y="118"/>
                    <a:pt x="201" y="118"/>
                    <a:pt x="201" y="118"/>
                  </a:cubicBezTo>
                  <a:cubicBezTo>
                    <a:pt x="201" y="118"/>
                    <a:pt x="201" y="118"/>
                    <a:pt x="201" y="118"/>
                  </a:cubicBezTo>
                  <a:cubicBezTo>
                    <a:pt x="201" y="117"/>
                    <a:pt x="201" y="117"/>
                    <a:pt x="201" y="117"/>
                  </a:cubicBezTo>
                  <a:cubicBezTo>
                    <a:pt x="201" y="117"/>
                    <a:pt x="201" y="117"/>
                    <a:pt x="201" y="117"/>
                  </a:cubicBezTo>
                  <a:cubicBezTo>
                    <a:pt x="202" y="118"/>
                    <a:pt x="202" y="118"/>
                    <a:pt x="202" y="118"/>
                  </a:cubicBezTo>
                  <a:cubicBezTo>
                    <a:pt x="202" y="118"/>
                    <a:pt x="202" y="118"/>
                    <a:pt x="202" y="118"/>
                  </a:cubicBezTo>
                  <a:cubicBezTo>
                    <a:pt x="203" y="118"/>
                    <a:pt x="203" y="118"/>
                    <a:pt x="203" y="118"/>
                  </a:cubicBezTo>
                  <a:cubicBezTo>
                    <a:pt x="203" y="118"/>
                    <a:pt x="203" y="118"/>
                    <a:pt x="203" y="118"/>
                  </a:cubicBezTo>
                  <a:cubicBezTo>
                    <a:pt x="203" y="118"/>
                    <a:pt x="203" y="118"/>
                    <a:pt x="203" y="118"/>
                  </a:cubicBezTo>
                  <a:cubicBezTo>
                    <a:pt x="202" y="118"/>
                    <a:pt x="202" y="118"/>
                    <a:pt x="202" y="118"/>
                  </a:cubicBezTo>
                  <a:cubicBezTo>
                    <a:pt x="202" y="118"/>
                    <a:pt x="202" y="118"/>
                    <a:pt x="202" y="118"/>
                  </a:cubicBezTo>
                  <a:cubicBezTo>
                    <a:pt x="201" y="118"/>
                    <a:pt x="201" y="118"/>
                    <a:pt x="201" y="118"/>
                  </a:cubicBezTo>
                  <a:cubicBezTo>
                    <a:pt x="200" y="119"/>
                    <a:pt x="200" y="119"/>
                    <a:pt x="200" y="119"/>
                  </a:cubicBezTo>
                  <a:cubicBezTo>
                    <a:pt x="200" y="119"/>
                    <a:pt x="200" y="119"/>
                    <a:pt x="200" y="119"/>
                  </a:cubicBezTo>
                  <a:cubicBezTo>
                    <a:pt x="201" y="119"/>
                    <a:pt x="201" y="119"/>
                    <a:pt x="201" y="119"/>
                  </a:cubicBezTo>
                  <a:cubicBezTo>
                    <a:pt x="201" y="119"/>
                    <a:pt x="201" y="119"/>
                    <a:pt x="201" y="119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201" y="119"/>
                    <a:pt x="201" y="119"/>
                    <a:pt x="201" y="119"/>
                  </a:cubicBezTo>
                  <a:cubicBezTo>
                    <a:pt x="201" y="119"/>
                    <a:pt x="201" y="119"/>
                    <a:pt x="201" y="119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203" y="119"/>
                    <a:pt x="203" y="119"/>
                    <a:pt x="203" y="119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203" y="120"/>
                    <a:pt x="203" y="120"/>
                    <a:pt x="203" y="120"/>
                  </a:cubicBezTo>
                  <a:cubicBezTo>
                    <a:pt x="203" y="120"/>
                    <a:pt x="203" y="120"/>
                    <a:pt x="203" y="120"/>
                  </a:cubicBezTo>
                  <a:cubicBezTo>
                    <a:pt x="203" y="120"/>
                    <a:pt x="203" y="120"/>
                    <a:pt x="203" y="120"/>
                  </a:cubicBezTo>
                  <a:cubicBezTo>
                    <a:pt x="203" y="121"/>
                    <a:pt x="203" y="121"/>
                    <a:pt x="203" y="121"/>
                  </a:cubicBezTo>
                  <a:cubicBezTo>
                    <a:pt x="203" y="121"/>
                    <a:pt x="203" y="121"/>
                    <a:pt x="203" y="121"/>
                  </a:cubicBezTo>
                  <a:cubicBezTo>
                    <a:pt x="203" y="121"/>
                    <a:pt x="203" y="121"/>
                    <a:pt x="203" y="121"/>
                  </a:cubicBezTo>
                  <a:cubicBezTo>
                    <a:pt x="203" y="121"/>
                    <a:pt x="203" y="121"/>
                    <a:pt x="203" y="121"/>
                  </a:cubicBezTo>
                  <a:cubicBezTo>
                    <a:pt x="203" y="120"/>
                    <a:pt x="203" y="120"/>
                    <a:pt x="203" y="120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204" y="121"/>
                    <a:pt x="204" y="121"/>
                    <a:pt x="204" y="121"/>
                  </a:cubicBezTo>
                  <a:cubicBezTo>
                    <a:pt x="204" y="121"/>
                    <a:pt x="204" y="121"/>
                    <a:pt x="204" y="121"/>
                  </a:cubicBezTo>
                  <a:cubicBezTo>
                    <a:pt x="203" y="122"/>
                    <a:pt x="203" y="122"/>
                    <a:pt x="203" y="122"/>
                  </a:cubicBezTo>
                  <a:cubicBezTo>
                    <a:pt x="203" y="123"/>
                    <a:pt x="203" y="123"/>
                    <a:pt x="203" y="123"/>
                  </a:cubicBezTo>
                  <a:cubicBezTo>
                    <a:pt x="203" y="123"/>
                    <a:pt x="203" y="123"/>
                    <a:pt x="203" y="123"/>
                  </a:cubicBezTo>
                  <a:cubicBezTo>
                    <a:pt x="203" y="123"/>
                    <a:pt x="203" y="123"/>
                    <a:pt x="203" y="123"/>
                  </a:cubicBezTo>
                  <a:cubicBezTo>
                    <a:pt x="204" y="122"/>
                    <a:pt x="204" y="122"/>
                    <a:pt x="204" y="122"/>
                  </a:cubicBezTo>
                  <a:cubicBezTo>
                    <a:pt x="204" y="122"/>
                    <a:pt x="204" y="122"/>
                    <a:pt x="204" y="122"/>
                  </a:cubicBezTo>
                  <a:cubicBezTo>
                    <a:pt x="204" y="121"/>
                    <a:pt x="204" y="121"/>
                    <a:pt x="204" y="121"/>
                  </a:cubicBezTo>
                  <a:cubicBezTo>
                    <a:pt x="204" y="121"/>
                    <a:pt x="204" y="121"/>
                    <a:pt x="204" y="121"/>
                  </a:cubicBezTo>
                  <a:cubicBezTo>
                    <a:pt x="204" y="121"/>
                    <a:pt x="204" y="121"/>
                    <a:pt x="204" y="121"/>
                  </a:cubicBezTo>
                  <a:cubicBezTo>
                    <a:pt x="204" y="121"/>
                    <a:pt x="204" y="121"/>
                    <a:pt x="204" y="121"/>
                  </a:cubicBezTo>
                  <a:cubicBezTo>
                    <a:pt x="205" y="120"/>
                    <a:pt x="205" y="120"/>
                    <a:pt x="205" y="120"/>
                  </a:cubicBezTo>
                  <a:cubicBezTo>
                    <a:pt x="205" y="120"/>
                    <a:pt x="205" y="120"/>
                    <a:pt x="205" y="120"/>
                  </a:cubicBezTo>
                  <a:cubicBezTo>
                    <a:pt x="205" y="121"/>
                    <a:pt x="205" y="121"/>
                    <a:pt x="205" y="121"/>
                  </a:cubicBezTo>
                  <a:cubicBezTo>
                    <a:pt x="204" y="122"/>
                    <a:pt x="204" y="122"/>
                    <a:pt x="204" y="122"/>
                  </a:cubicBezTo>
                  <a:cubicBezTo>
                    <a:pt x="204" y="122"/>
                    <a:pt x="204" y="122"/>
                    <a:pt x="204" y="122"/>
                  </a:cubicBezTo>
                  <a:cubicBezTo>
                    <a:pt x="204" y="122"/>
                    <a:pt x="204" y="122"/>
                    <a:pt x="204" y="122"/>
                  </a:cubicBezTo>
                  <a:cubicBezTo>
                    <a:pt x="204" y="123"/>
                    <a:pt x="204" y="123"/>
                    <a:pt x="204" y="123"/>
                  </a:cubicBezTo>
                  <a:cubicBezTo>
                    <a:pt x="204" y="123"/>
                    <a:pt x="204" y="123"/>
                    <a:pt x="204" y="123"/>
                  </a:cubicBezTo>
                  <a:cubicBezTo>
                    <a:pt x="204" y="122"/>
                    <a:pt x="204" y="122"/>
                    <a:pt x="204" y="122"/>
                  </a:cubicBezTo>
                  <a:cubicBezTo>
                    <a:pt x="204" y="122"/>
                    <a:pt x="204" y="122"/>
                    <a:pt x="204" y="122"/>
                  </a:cubicBezTo>
                  <a:cubicBezTo>
                    <a:pt x="205" y="122"/>
                    <a:pt x="205" y="122"/>
                    <a:pt x="205" y="122"/>
                  </a:cubicBezTo>
                  <a:cubicBezTo>
                    <a:pt x="205" y="121"/>
                    <a:pt x="205" y="121"/>
                    <a:pt x="205" y="121"/>
                  </a:cubicBezTo>
                  <a:cubicBezTo>
                    <a:pt x="206" y="121"/>
                    <a:pt x="206" y="121"/>
                    <a:pt x="206" y="121"/>
                  </a:cubicBezTo>
                  <a:cubicBezTo>
                    <a:pt x="206" y="120"/>
                    <a:pt x="206" y="120"/>
                    <a:pt x="206" y="120"/>
                  </a:cubicBezTo>
                  <a:cubicBezTo>
                    <a:pt x="206" y="121"/>
                    <a:pt x="206" y="121"/>
                    <a:pt x="206" y="121"/>
                  </a:cubicBezTo>
                  <a:cubicBezTo>
                    <a:pt x="206" y="121"/>
                    <a:pt x="206" y="121"/>
                    <a:pt x="206" y="121"/>
                  </a:cubicBezTo>
                  <a:cubicBezTo>
                    <a:pt x="206" y="121"/>
                    <a:pt x="206" y="121"/>
                    <a:pt x="206" y="121"/>
                  </a:cubicBezTo>
                  <a:cubicBezTo>
                    <a:pt x="205" y="122"/>
                    <a:pt x="205" y="122"/>
                    <a:pt x="205" y="122"/>
                  </a:cubicBezTo>
                  <a:cubicBezTo>
                    <a:pt x="205" y="122"/>
                    <a:pt x="205" y="122"/>
                    <a:pt x="205" y="122"/>
                  </a:cubicBezTo>
                  <a:cubicBezTo>
                    <a:pt x="205" y="122"/>
                    <a:pt x="205" y="122"/>
                    <a:pt x="205" y="122"/>
                  </a:cubicBezTo>
                  <a:cubicBezTo>
                    <a:pt x="205" y="123"/>
                    <a:pt x="205" y="123"/>
                    <a:pt x="205" y="123"/>
                  </a:cubicBezTo>
                  <a:cubicBezTo>
                    <a:pt x="205" y="122"/>
                    <a:pt x="205" y="122"/>
                    <a:pt x="205" y="122"/>
                  </a:cubicBezTo>
                  <a:cubicBezTo>
                    <a:pt x="206" y="123"/>
                    <a:pt x="206" y="123"/>
                    <a:pt x="206" y="123"/>
                  </a:cubicBezTo>
                  <a:cubicBezTo>
                    <a:pt x="206" y="122"/>
                    <a:pt x="206" y="122"/>
                    <a:pt x="206" y="122"/>
                  </a:cubicBezTo>
                  <a:cubicBezTo>
                    <a:pt x="207" y="122"/>
                    <a:pt x="207" y="122"/>
                    <a:pt x="207" y="122"/>
                  </a:cubicBezTo>
                  <a:cubicBezTo>
                    <a:pt x="207" y="122"/>
                    <a:pt x="207" y="122"/>
                    <a:pt x="207" y="122"/>
                  </a:cubicBezTo>
                  <a:cubicBezTo>
                    <a:pt x="207" y="123"/>
                    <a:pt x="207" y="123"/>
                    <a:pt x="207" y="123"/>
                  </a:cubicBezTo>
                  <a:cubicBezTo>
                    <a:pt x="207" y="123"/>
                    <a:pt x="207" y="123"/>
                    <a:pt x="207" y="123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7" y="124"/>
                    <a:pt x="207" y="124"/>
                    <a:pt x="207" y="124"/>
                  </a:cubicBezTo>
                  <a:cubicBezTo>
                    <a:pt x="207" y="125"/>
                    <a:pt x="207" y="125"/>
                    <a:pt x="207" y="125"/>
                  </a:cubicBezTo>
                  <a:cubicBezTo>
                    <a:pt x="206" y="124"/>
                    <a:pt x="206" y="124"/>
                    <a:pt x="206" y="124"/>
                  </a:cubicBezTo>
                  <a:cubicBezTo>
                    <a:pt x="207" y="125"/>
                    <a:pt x="207" y="125"/>
                    <a:pt x="207" y="125"/>
                  </a:cubicBezTo>
                  <a:cubicBezTo>
                    <a:pt x="207" y="125"/>
                    <a:pt x="207" y="125"/>
                    <a:pt x="207" y="125"/>
                  </a:cubicBezTo>
                  <a:cubicBezTo>
                    <a:pt x="206" y="125"/>
                    <a:pt x="206" y="125"/>
                    <a:pt x="206" y="125"/>
                  </a:cubicBezTo>
                  <a:cubicBezTo>
                    <a:pt x="206" y="125"/>
                    <a:pt x="206" y="125"/>
                    <a:pt x="206" y="125"/>
                  </a:cubicBezTo>
                  <a:cubicBezTo>
                    <a:pt x="206" y="125"/>
                    <a:pt x="206" y="125"/>
                    <a:pt x="206" y="125"/>
                  </a:cubicBezTo>
                  <a:cubicBezTo>
                    <a:pt x="206" y="125"/>
                    <a:pt x="206" y="125"/>
                    <a:pt x="206" y="125"/>
                  </a:cubicBezTo>
                  <a:cubicBezTo>
                    <a:pt x="207" y="126"/>
                    <a:pt x="207" y="126"/>
                    <a:pt x="207" y="126"/>
                  </a:cubicBezTo>
                  <a:cubicBezTo>
                    <a:pt x="207" y="125"/>
                    <a:pt x="207" y="125"/>
                    <a:pt x="207" y="125"/>
                  </a:cubicBezTo>
                  <a:cubicBezTo>
                    <a:pt x="208" y="125"/>
                    <a:pt x="208" y="125"/>
                    <a:pt x="208" y="125"/>
                  </a:cubicBezTo>
                  <a:cubicBezTo>
                    <a:pt x="208" y="125"/>
                    <a:pt x="208" y="125"/>
                    <a:pt x="208" y="125"/>
                  </a:cubicBezTo>
                  <a:cubicBezTo>
                    <a:pt x="208" y="126"/>
                    <a:pt x="208" y="126"/>
                    <a:pt x="208" y="126"/>
                  </a:cubicBezTo>
                  <a:cubicBezTo>
                    <a:pt x="207" y="126"/>
                    <a:pt x="207" y="126"/>
                    <a:pt x="207" y="126"/>
                  </a:cubicBezTo>
                  <a:cubicBezTo>
                    <a:pt x="208" y="126"/>
                    <a:pt x="208" y="126"/>
                    <a:pt x="208" y="126"/>
                  </a:cubicBezTo>
                  <a:cubicBezTo>
                    <a:pt x="208" y="126"/>
                    <a:pt x="208" y="126"/>
                    <a:pt x="208" y="126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09" y="125"/>
                    <a:pt x="209" y="125"/>
                    <a:pt x="209" y="125"/>
                  </a:cubicBezTo>
                  <a:cubicBezTo>
                    <a:pt x="210" y="125"/>
                    <a:pt x="210" y="125"/>
                    <a:pt x="210" y="125"/>
                  </a:cubicBezTo>
                  <a:cubicBezTo>
                    <a:pt x="210" y="125"/>
                    <a:pt x="210" y="125"/>
                    <a:pt x="210" y="125"/>
                  </a:cubicBezTo>
                  <a:cubicBezTo>
                    <a:pt x="209" y="126"/>
                    <a:pt x="209" y="126"/>
                    <a:pt x="209" y="126"/>
                  </a:cubicBezTo>
                  <a:cubicBezTo>
                    <a:pt x="209" y="126"/>
                    <a:pt x="209" y="126"/>
                    <a:pt x="209" y="126"/>
                  </a:cubicBezTo>
                  <a:cubicBezTo>
                    <a:pt x="209" y="126"/>
                    <a:pt x="209" y="126"/>
                    <a:pt x="209" y="126"/>
                  </a:cubicBezTo>
                  <a:cubicBezTo>
                    <a:pt x="208" y="127"/>
                    <a:pt x="208" y="127"/>
                    <a:pt x="208" y="127"/>
                  </a:cubicBezTo>
                  <a:cubicBezTo>
                    <a:pt x="208" y="127"/>
                    <a:pt x="208" y="127"/>
                    <a:pt x="208" y="127"/>
                  </a:cubicBezTo>
                  <a:cubicBezTo>
                    <a:pt x="208" y="127"/>
                    <a:pt x="208" y="127"/>
                    <a:pt x="208" y="127"/>
                  </a:cubicBezTo>
                  <a:cubicBezTo>
                    <a:pt x="208" y="128"/>
                    <a:pt x="208" y="128"/>
                    <a:pt x="208" y="128"/>
                  </a:cubicBezTo>
                  <a:cubicBezTo>
                    <a:pt x="208" y="128"/>
                    <a:pt x="208" y="128"/>
                    <a:pt x="208" y="128"/>
                  </a:cubicBezTo>
                  <a:cubicBezTo>
                    <a:pt x="208" y="127"/>
                    <a:pt x="208" y="127"/>
                    <a:pt x="208" y="127"/>
                  </a:cubicBezTo>
                  <a:cubicBezTo>
                    <a:pt x="208" y="127"/>
                    <a:pt x="208" y="127"/>
                    <a:pt x="208" y="127"/>
                  </a:cubicBezTo>
                  <a:cubicBezTo>
                    <a:pt x="209" y="127"/>
                    <a:pt x="209" y="127"/>
                    <a:pt x="209" y="127"/>
                  </a:cubicBezTo>
                  <a:cubicBezTo>
                    <a:pt x="209" y="126"/>
                    <a:pt x="209" y="126"/>
                    <a:pt x="209" y="126"/>
                  </a:cubicBezTo>
                  <a:cubicBezTo>
                    <a:pt x="209" y="127"/>
                    <a:pt x="209" y="127"/>
                    <a:pt x="209" y="127"/>
                  </a:cubicBezTo>
                  <a:cubicBezTo>
                    <a:pt x="209" y="127"/>
                    <a:pt x="209" y="127"/>
                    <a:pt x="209" y="127"/>
                  </a:cubicBezTo>
                  <a:cubicBezTo>
                    <a:pt x="209" y="128"/>
                    <a:pt x="209" y="128"/>
                    <a:pt x="209" y="128"/>
                  </a:cubicBezTo>
                  <a:cubicBezTo>
                    <a:pt x="209" y="128"/>
                    <a:pt x="209" y="128"/>
                    <a:pt x="209" y="128"/>
                  </a:cubicBezTo>
                  <a:cubicBezTo>
                    <a:pt x="209" y="128"/>
                    <a:pt x="209" y="128"/>
                    <a:pt x="209" y="128"/>
                  </a:cubicBezTo>
                  <a:cubicBezTo>
                    <a:pt x="209" y="127"/>
                    <a:pt x="209" y="127"/>
                    <a:pt x="209" y="127"/>
                  </a:cubicBezTo>
                  <a:cubicBezTo>
                    <a:pt x="209" y="127"/>
                    <a:pt x="209" y="127"/>
                    <a:pt x="209" y="127"/>
                  </a:cubicBezTo>
                  <a:cubicBezTo>
                    <a:pt x="210" y="127"/>
                    <a:pt x="210" y="127"/>
                    <a:pt x="210" y="127"/>
                  </a:cubicBezTo>
                  <a:cubicBezTo>
                    <a:pt x="210" y="127"/>
                    <a:pt x="210" y="127"/>
                    <a:pt x="210" y="127"/>
                  </a:cubicBezTo>
                  <a:cubicBezTo>
                    <a:pt x="210" y="128"/>
                    <a:pt x="210" y="128"/>
                    <a:pt x="210" y="128"/>
                  </a:cubicBezTo>
                  <a:cubicBezTo>
                    <a:pt x="210" y="128"/>
                    <a:pt x="210" y="128"/>
                    <a:pt x="210" y="128"/>
                  </a:cubicBezTo>
                  <a:cubicBezTo>
                    <a:pt x="210" y="128"/>
                    <a:pt x="210" y="128"/>
                    <a:pt x="210" y="128"/>
                  </a:cubicBezTo>
                  <a:cubicBezTo>
                    <a:pt x="210" y="128"/>
                    <a:pt x="210" y="128"/>
                    <a:pt x="210" y="128"/>
                  </a:cubicBezTo>
                  <a:cubicBezTo>
                    <a:pt x="211" y="127"/>
                    <a:pt x="211" y="127"/>
                    <a:pt x="211" y="127"/>
                  </a:cubicBezTo>
                  <a:cubicBezTo>
                    <a:pt x="211" y="127"/>
                    <a:pt x="211" y="127"/>
                    <a:pt x="211" y="127"/>
                  </a:cubicBezTo>
                  <a:cubicBezTo>
                    <a:pt x="211" y="127"/>
                    <a:pt x="211" y="127"/>
                    <a:pt x="211" y="127"/>
                  </a:cubicBezTo>
                  <a:cubicBezTo>
                    <a:pt x="211" y="127"/>
                    <a:pt x="211" y="127"/>
                    <a:pt x="211" y="127"/>
                  </a:cubicBezTo>
                  <a:cubicBezTo>
                    <a:pt x="211" y="127"/>
                    <a:pt x="211" y="127"/>
                    <a:pt x="211" y="127"/>
                  </a:cubicBezTo>
                  <a:cubicBezTo>
                    <a:pt x="212" y="127"/>
                    <a:pt x="212" y="127"/>
                    <a:pt x="212" y="127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13" y="130"/>
                    <a:pt x="213" y="130"/>
                    <a:pt x="213" y="130"/>
                  </a:cubicBezTo>
                  <a:cubicBezTo>
                    <a:pt x="213" y="130"/>
                    <a:pt x="213" y="130"/>
                    <a:pt x="213" y="130"/>
                  </a:cubicBezTo>
                  <a:cubicBezTo>
                    <a:pt x="213" y="130"/>
                    <a:pt x="213" y="130"/>
                    <a:pt x="213" y="130"/>
                  </a:cubicBezTo>
                  <a:cubicBezTo>
                    <a:pt x="212" y="130"/>
                    <a:pt x="212" y="130"/>
                    <a:pt x="212" y="130"/>
                  </a:cubicBezTo>
                  <a:cubicBezTo>
                    <a:pt x="212" y="130"/>
                    <a:pt x="212" y="130"/>
                    <a:pt x="212" y="130"/>
                  </a:cubicBezTo>
                  <a:cubicBezTo>
                    <a:pt x="212" y="129"/>
                    <a:pt x="212" y="129"/>
                    <a:pt x="212" y="129"/>
                  </a:cubicBezTo>
                  <a:cubicBezTo>
                    <a:pt x="211" y="129"/>
                    <a:pt x="211" y="129"/>
                    <a:pt x="211" y="129"/>
                  </a:cubicBezTo>
                  <a:cubicBezTo>
                    <a:pt x="211" y="129"/>
                    <a:pt x="211" y="129"/>
                    <a:pt x="211" y="129"/>
                  </a:cubicBezTo>
                  <a:cubicBezTo>
                    <a:pt x="211" y="129"/>
                    <a:pt x="211" y="129"/>
                    <a:pt x="211" y="129"/>
                  </a:cubicBezTo>
                  <a:cubicBezTo>
                    <a:pt x="211" y="129"/>
                    <a:pt x="211" y="129"/>
                    <a:pt x="211" y="129"/>
                  </a:cubicBezTo>
                  <a:cubicBezTo>
                    <a:pt x="211" y="129"/>
                    <a:pt x="211" y="129"/>
                    <a:pt x="211" y="129"/>
                  </a:cubicBezTo>
                  <a:cubicBezTo>
                    <a:pt x="211" y="129"/>
                    <a:pt x="211" y="129"/>
                    <a:pt x="211" y="129"/>
                  </a:cubicBezTo>
                  <a:cubicBezTo>
                    <a:pt x="212" y="130"/>
                    <a:pt x="212" y="130"/>
                    <a:pt x="212" y="130"/>
                  </a:cubicBezTo>
                  <a:cubicBezTo>
                    <a:pt x="211" y="130"/>
                    <a:pt x="211" y="130"/>
                    <a:pt x="211" y="130"/>
                  </a:cubicBezTo>
                  <a:cubicBezTo>
                    <a:pt x="212" y="130"/>
                    <a:pt x="212" y="130"/>
                    <a:pt x="212" y="130"/>
                  </a:cubicBezTo>
                  <a:cubicBezTo>
                    <a:pt x="212" y="130"/>
                    <a:pt x="212" y="130"/>
                    <a:pt x="212" y="130"/>
                  </a:cubicBezTo>
                  <a:cubicBezTo>
                    <a:pt x="212" y="130"/>
                    <a:pt x="212" y="130"/>
                    <a:pt x="212" y="130"/>
                  </a:cubicBezTo>
                  <a:cubicBezTo>
                    <a:pt x="211" y="130"/>
                    <a:pt x="211" y="130"/>
                    <a:pt x="211" y="130"/>
                  </a:cubicBezTo>
                  <a:cubicBezTo>
                    <a:pt x="211" y="130"/>
                    <a:pt x="211" y="130"/>
                    <a:pt x="211" y="130"/>
                  </a:cubicBezTo>
                  <a:cubicBezTo>
                    <a:pt x="211" y="131"/>
                    <a:pt x="211" y="131"/>
                    <a:pt x="211" y="131"/>
                  </a:cubicBezTo>
                  <a:cubicBezTo>
                    <a:pt x="212" y="131"/>
                    <a:pt x="212" y="131"/>
                    <a:pt x="212" y="131"/>
                  </a:cubicBezTo>
                  <a:cubicBezTo>
                    <a:pt x="212" y="131"/>
                    <a:pt x="212" y="131"/>
                    <a:pt x="212" y="131"/>
                  </a:cubicBezTo>
                  <a:cubicBezTo>
                    <a:pt x="212" y="131"/>
                    <a:pt x="212" y="131"/>
                    <a:pt x="212" y="131"/>
                  </a:cubicBezTo>
                  <a:cubicBezTo>
                    <a:pt x="212" y="131"/>
                    <a:pt x="212" y="131"/>
                    <a:pt x="212" y="131"/>
                  </a:cubicBezTo>
                  <a:cubicBezTo>
                    <a:pt x="211" y="131"/>
                    <a:pt x="211" y="131"/>
                    <a:pt x="211" y="131"/>
                  </a:cubicBezTo>
                  <a:cubicBezTo>
                    <a:pt x="211" y="131"/>
                    <a:pt x="211" y="131"/>
                    <a:pt x="211" y="131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09" y="130"/>
                    <a:pt x="209" y="130"/>
                    <a:pt x="209" y="130"/>
                  </a:cubicBezTo>
                  <a:cubicBezTo>
                    <a:pt x="209" y="130"/>
                    <a:pt x="209" y="130"/>
                    <a:pt x="209" y="130"/>
                  </a:cubicBezTo>
                  <a:cubicBezTo>
                    <a:pt x="209" y="130"/>
                    <a:pt x="209" y="130"/>
                    <a:pt x="209" y="130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10" y="131"/>
                    <a:pt x="210" y="131"/>
                    <a:pt x="210" y="131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09" y="131"/>
                    <a:pt x="209" y="131"/>
                    <a:pt x="209" y="131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10" y="132"/>
                    <a:pt x="210" y="132"/>
                    <a:pt x="210" y="132"/>
                  </a:cubicBezTo>
                  <a:cubicBezTo>
                    <a:pt x="210" y="132"/>
                    <a:pt x="210" y="132"/>
                    <a:pt x="210" y="132"/>
                  </a:cubicBezTo>
                  <a:cubicBezTo>
                    <a:pt x="210" y="132"/>
                    <a:pt x="210" y="132"/>
                    <a:pt x="210" y="132"/>
                  </a:cubicBezTo>
                  <a:cubicBezTo>
                    <a:pt x="210" y="133"/>
                    <a:pt x="210" y="133"/>
                    <a:pt x="210" y="133"/>
                  </a:cubicBezTo>
                  <a:cubicBezTo>
                    <a:pt x="209" y="133"/>
                    <a:pt x="209" y="133"/>
                    <a:pt x="209" y="133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08" y="132"/>
                    <a:pt x="208" y="132"/>
                    <a:pt x="208" y="132"/>
                  </a:cubicBezTo>
                  <a:cubicBezTo>
                    <a:pt x="208" y="132"/>
                    <a:pt x="208" y="132"/>
                    <a:pt x="208" y="132"/>
                  </a:cubicBezTo>
                  <a:cubicBezTo>
                    <a:pt x="208" y="132"/>
                    <a:pt x="208" y="132"/>
                    <a:pt x="208" y="132"/>
                  </a:cubicBezTo>
                  <a:cubicBezTo>
                    <a:pt x="208" y="132"/>
                    <a:pt x="208" y="132"/>
                    <a:pt x="208" y="132"/>
                  </a:cubicBezTo>
                  <a:cubicBezTo>
                    <a:pt x="209" y="132"/>
                    <a:pt x="209" y="132"/>
                    <a:pt x="209" y="132"/>
                  </a:cubicBezTo>
                  <a:cubicBezTo>
                    <a:pt x="209" y="133"/>
                    <a:pt x="209" y="133"/>
                    <a:pt x="209" y="133"/>
                  </a:cubicBezTo>
                  <a:cubicBezTo>
                    <a:pt x="209" y="133"/>
                    <a:pt x="209" y="133"/>
                    <a:pt x="209" y="133"/>
                  </a:cubicBezTo>
                  <a:cubicBezTo>
                    <a:pt x="209" y="134"/>
                    <a:pt x="209" y="134"/>
                    <a:pt x="209" y="134"/>
                  </a:cubicBezTo>
                  <a:cubicBezTo>
                    <a:pt x="208" y="134"/>
                    <a:pt x="208" y="134"/>
                    <a:pt x="208" y="134"/>
                  </a:cubicBezTo>
                  <a:cubicBezTo>
                    <a:pt x="208" y="133"/>
                    <a:pt x="208" y="133"/>
                    <a:pt x="208" y="133"/>
                  </a:cubicBezTo>
                  <a:cubicBezTo>
                    <a:pt x="208" y="133"/>
                    <a:pt x="208" y="133"/>
                    <a:pt x="208" y="133"/>
                  </a:cubicBezTo>
                  <a:cubicBezTo>
                    <a:pt x="208" y="133"/>
                    <a:pt x="208" y="133"/>
                    <a:pt x="208" y="133"/>
                  </a:cubicBezTo>
                  <a:cubicBezTo>
                    <a:pt x="208" y="133"/>
                    <a:pt x="208" y="133"/>
                    <a:pt x="208" y="133"/>
                  </a:cubicBezTo>
                  <a:cubicBezTo>
                    <a:pt x="208" y="133"/>
                    <a:pt x="208" y="133"/>
                    <a:pt x="208" y="133"/>
                  </a:cubicBezTo>
                  <a:cubicBezTo>
                    <a:pt x="208" y="134"/>
                    <a:pt x="208" y="134"/>
                    <a:pt x="208" y="134"/>
                  </a:cubicBezTo>
                  <a:cubicBezTo>
                    <a:pt x="208" y="134"/>
                    <a:pt x="208" y="134"/>
                    <a:pt x="208" y="134"/>
                  </a:cubicBezTo>
                  <a:cubicBezTo>
                    <a:pt x="208" y="135"/>
                    <a:pt x="208" y="135"/>
                    <a:pt x="208" y="135"/>
                  </a:cubicBezTo>
                  <a:cubicBezTo>
                    <a:pt x="207" y="135"/>
                    <a:pt x="207" y="135"/>
                    <a:pt x="207" y="135"/>
                  </a:cubicBezTo>
                  <a:cubicBezTo>
                    <a:pt x="207" y="134"/>
                    <a:pt x="207" y="134"/>
                    <a:pt x="207" y="134"/>
                  </a:cubicBezTo>
                  <a:cubicBezTo>
                    <a:pt x="207" y="134"/>
                    <a:pt x="207" y="134"/>
                    <a:pt x="207" y="134"/>
                  </a:cubicBezTo>
                  <a:cubicBezTo>
                    <a:pt x="207" y="134"/>
                    <a:pt x="207" y="134"/>
                    <a:pt x="207" y="134"/>
                  </a:cubicBezTo>
                  <a:cubicBezTo>
                    <a:pt x="207" y="134"/>
                    <a:pt x="207" y="134"/>
                    <a:pt x="207" y="134"/>
                  </a:cubicBezTo>
                  <a:cubicBezTo>
                    <a:pt x="207" y="134"/>
                    <a:pt x="207" y="134"/>
                    <a:pt x="207" y="134"/>
                  </a:cubicBezTo>
                  <a:cubicBezTo>
                    <a:pt x="206" y="134"/>
                    <a:pt x="206" y="134"/>
                    <a:pt x="206" y="134"/>
                  </a:cubicBezTo>
                  <a:cubicBezTo>
                    <a:pt x="206" y="134"/>
                    <a:pt x="206" y="134"/>
                    <a:pt x="206" y="134"/>
                  </a:cubicBezTo>
                  <a:cubicBezTo>
                    <a:pt x="206" y="133"/>
                    <a:pt x="206" y="133"/>
                    <a:pt x="206" y="133"/>
                  </a:cubicBezTo>
                  <a:cubicBezTo>
                    <a:pt x="206" y="133"/>
                    <a:pt x="206" y="133"/>
                    <a:pt x="206" y="133"/>
                  </a:cubicBezTo>
                  <a:cubicBezTo>
                    <a:pt x="206" y="133"/>
                    <a:pt x="206" y="133"/>
                    <a:pt x="206" y="133"/>
                  </a:cubicBezTo>
                  <a:cubicBezTo>
                    <a:pt x="206" y="133"/>
                    <a:pt x="206" y="133"/>
                    <a:pt x="206" y="133"/>
                  </a:cubicBezTo>
                  <a:cubicBezTo>
                    <a:pt x="206" y="134"/>
                    <a:pt x="206" y="134"/>
                    <a:pt x="206" y="134"/>
                  </a:cubicBezTo>
                  <a:cubicBezTo>
                    <a:pt x="206" y="134"/>
                    <a:pt x="206" y="134"/>
                    <a:pt x="206" y="134"/>
                  </a:cubicBezTo>
                  <a:cubicBezTo>
                    <a:pt x="205" y="134"/>
                    <a:pt x="205" y="134"/>
                    <a:pt x="205" y="134"/>
                  </a:cubicBezTo>
                  <a:cubicBezTo>
                    <a:pt x="205" y="134"/>
                    <a:pt x="205" y="134"/>
                    <a:pt x="205" y="134"/>
                  </a:cubicBezTo>
                  <a:cubicBezTo>
                    <a:pt x="206" y="134"/>
                    <a:pt x="206" y="134"/>
                    <a:pt x="206" y="134"/>
                  </a:cubicBezTo>
                  <a:cubicBezTo>
                    <a:pt x="206" y="134"/>
                    <a:pt x="206" y="134"/>
                    <a:pt x="206" y="134"/>
                  </a:cubicBezTo>
                  <a:cubicBezTo>
                    <a:pt x="206" y="135"/>
                    <a:pt x="206" y="135"/>
                    <a:pt x="206" y="135"/>
                  </a:cubicBezTo>
                  <a:cubicBezTo>
                    <a:pt x="205" y="135"/>
                    <a:pt x="205" y="135"/>
                    <a:pt x="205" y="135"/>
                  </a:cubicBezTo>
                  <a:cubicBezTo>
                    <a:pt x="205" y="135"/>
                    <a:pt x="205" y="135"/>
                    <a:pt x="205" y="135"/>
                  </a:cubicBezTo>
                  <a:cubicBezTo>
                    <a:pt x="205" y="135"/>
                    <a:pt x="205" y="135"/>
                    <a:pt x="205" y="135"/>
                  </a:cubicBezTo>
                  <a:cubicBezTo>
                    <a:pt x="205" y="135"/>
                    <a:pt x="205" y="135"/>
                    <a:pt x="205" y="135"/>
                  </a:cubicBezTo>
                  <a:cubicBezTo>
                    <a:pt x="206" y="135"/>
                    <a:pt x="206" y="135"/>
                    <a:pt x="206" y="135"/>
                  </a:cubicBezTo>
                  <a:cubicBezTo>
                    <a:pt x="206" y="135"/>
                    <a:pt x="206" y="135"/>
                    <a:pt x="206" y="135"/>
                  </a:cubicBezTo>
                  <a:cubicBezTo>
                    <a:pt x="206" y="136"/>
                    <a:pt x="206" y="136"/>
                    <a:pt x="206" y="136"/>
                  </a:cubicBezTo>
                  <a:cubicBezTo>
                    <a:pt x="205" y="136"/>
                    <a:pt x="205" y="136"/>
                    <a:pt x="205" y="136"/>
                  </a:cubicBezTo>
                  <a:cubicBezTo>
                    <a:pt x="205" y="136"/>
                    <a:pt x="205" y="136"/>
                    <a:pt x="205" y="136"/>
                  </a:cubicBezTo>
                  <a:cubicBezTo>
                    <a:pt x="206" y="136"/>
                    <a:pt x="206" y="136"/>
                    <a:pt x="206" y="136"/>
                  </a:cubicBezTo>
                  <a:cubicBezTo>
                    <a:pt x="206" y="137"/>
                    <a:pt x="206" y="137"/>
                    <a:pt x="206" y="137"/>
                  </a:cubicBezTo>
                  <a:cubicBezTo>
                    <a:pt x="205" y="137"/>
                    <a:pt x="205" y="137"/>
                    <a:pt x="205" y="137"/>
                  </a:cubicBezTo>
                  <a:cubicBezTo>
                    <a:pt x="205" y="137"/>
                    <a:pt x="205" y="137"/>
                    <a:pt x="205" y="137"/>
                  </a:cubicBezTo>
                  <a:cubicBezTo>
                    <a:pt x="205" y="137"/>
                    <a:pt x="205" y="137"/>
                    <a:pt x="205" y="137"/>
                  </a:cubicBezTo>
                  <a:cubicBezTo>
                    <a:pt x="205" y="137"/>
                    <a:pt x="205" y="137"/>
                    <a:pt x="205" y="137"/>
                  </a:cubicBezTo>
                  <a:cubicBezTo>
                    <a:pt x="205" y="137"/>
                    <a:pt x="205" y="137"/>
                    <a:pt x="205" y="137"/>
                  </a:cubicBezTo>
                  <a:cubicBezTo>
                    <a:pt x="205" y="138"/>
                    <a:pt x="205" y="138"/>
                    <a:pt x="205" y="138"/>
                  </a:cubicBezTo>
                  <a:cubicBezTo>
                    <a:pt x="205" y="138"/>
                    <a:pt x="205" y="138"/>
                    <a:pt x="205" y="138"/>
                  </a:cubicBezTo>
                  <a:cubicBezTo>
                    <a:pt x="205" y="138"/>
                    <a:pt x="205" y="138"/>
                    <a:pt x="205" y="138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4" y="137"/>
                    <a:pt x="204" y="137"/>
                    <a:pt x="204" y="137"/>
                  </a:cubicBezTo>
                  <a:cubicBezTo>
                    <a:pt x="204" y="137"/>
                    <a:pt x="204" y="137"/>
                    <a:pt x="204" y="137"/>
                  </a:cubicBezTo>
                  <a:cubicBezTo>
                    <a:pt x="204" y="137"/>
                    <a:pt x="204" y="137"/>
                    <a:pt x="204" y="137"/>
                  </a:cubicBezTo>
                  <a:cubicBezTo>
                    <a:pt x="204" y="137"/>
                    <a:pt x="204" y="137"/>
                    <a:pt x="204" y="137"/>
                  </a:cubicBezTo>
                  <a:cubicBezTo>
                    <a:pt x="204" y="137"/>
                    <a:pt x="204" y="137"/>
                    <a:pt x="204" y="137"/>
                  </a:cubicBezTo>
                  <a:cubicBezTo>
                    <a:pt x="204" y="137"/>
                    <a:pt x="204" y="137"/>
                    <a:pt x="204" y="137"/>
                  </a:cubicBezTo>
                  <a:cubicBezTo>
                    <a:pt x="204" y="137"/>
                    <a:pt x="204" y="137"/>
                    <a:pt x="204" y="137"/>
                  </a:cubicBezTo>
                  <a:cubicBezTo>
                    <a:pt x="203" y="137"/>
                    <a:pt x="203" y="137"/>
                    <a:pt x="203" y="137"/>
                  </a:cubicBezTo>
                  <a:cubicBezTo>
                    <a:pt x="203" y="137"/>
                    <a:pt x="203" y="137"/>
                    <a:pt x="203" y="137"/>
                  </a:cubicBezTo>
                  <a:cubicBezTo>
                    <a:pt x="203" y="137"/>
                    <a:pt x="203" y="137"/>
                    <a:pt x="203" y="137"/>
                  </a:cubicBezTo>
                  <a:cubicBezTo>
                    <a:pt x="203" y="137"/>
                    <a:pt x="203" y="137"/>
                    <a:pt x="203" y="137"/>
                  </a:cubicBezTo>
                  <a:cubicBezTo>
                    <a:pt x="203" y="136"/>
                    <a:pt x="203" y="136"/>
                    <a:pt x="203" y="136"/>
                  </a:cubicBezTo>
                  <a:cubicBezTo>
                    <a:pt x="203" y="136"/>
                    <a:pt x="203" y="136"/>
                    <a:pt x="203" y="136"/>
                  </a:cubicBezTo>
                  <a:cubicBezTo>
                    <a:pt x="203" y="136"/>
                    <a:pt x="203" y="136"/>
                    <a:pt x="203" y="136"/>
                  </a:cubicBezTo>
                  <a:cubicBezTo>
                    <a:pt x="203" y="136"/>
                    <a:pt x="203" y="136"/>
                    <a:pt x="203" y="136"/>
                  </a:cubicBezTo>
                  <a:cubicBezTo>
                    <a:pt x="203" y="135"/>
                    <a:pt x="203" y="135"/>
                    <a:pt x="203" y="135"/>
                  </a:cubicBezTo>
                  <a:cubicBezTo>
                    <a:pt x="203" y="135"/>
                    <a:pt x="203" y="135"/>
                    <a:pt x="203" y="135"/>
                  </a:cubicBezTo>
                  <a:cubicBezTo>
                    <a:pt x="203" y="136"/>
                    <a:pt x="203" y="136"/>
                    <a:pt x="203" y="136"/>
                  </a:cubicBezTo>
                  <a:cubicBezTo>
                    <a:pt x="203" y="136"/>
                    <a:pt x="203" y="136"/>
                    <a:pt x="203" y="136"/>
                  </a:cubicBezTo>
                  <a:cubicBezTo>
                    <a:pt x="202" y="137"/>
                    <a:pt x="202" y="137"/>
                    <a:pt x="202" y="137"/>
                  </a:cubicBezTo>
                  <a:cubicBezTo>
                    <a:pt x="202" y="136"/>
                    <a:pt x="202" y="136"/>
                    <a:pt x="202" y="136"/>
                  </a:cubicBezTo>
                  <a:cubicBezTo>
                    <a:pt x="202" y="136"/>
                    <a:pt x="202" y="136"/>
                    <a:pt x="202" y="136"/>
                  </a:cubicBezTo>
                  <a:cubicBezTo>
                    <a:pt x="202" y="136"/>
                    <a:pt x="202" y="136"/>
                    <a:pt x="202" y="136"/>
                  </a:cubicBezTo>
                  <a:cubicBezTo>
                    <a:pt x="202" y="135"/>
                    <a:pt x="202" y="135"/>
                    <a:pt x="202" y="135"/>
                  </a:cubicBezTo>
                  <a:cubicBezTo>
                    <a:pt x="202" y="135"/>
                    <a:pt x="202" y="135"/>
                    <a:pt x="202" y="135"/>
                  </a:cubicBezTo>
                  <a:cubicBezTo>
                    <a:pt x="203" y="135"/>
                    <a:pt x="203" y="135"/>
                    <a:pt x="203" y="135"/>
                  </a:cubicBezTo>
                  <a:cubicBezTo>
                    <a:pt x="203" y="135"/>
                    <a:pt x="203" y="135"/>
                    <a:pt x="203" y="135"/>
                  </a:cubicBezTo>
                  <a:cubicBezTo>
                    <a:pt x="203" y="135"/>
                    <a:pt x="203" y="135"/>
                    <a:pt x="203" y="135"/>
                  </a:cubicBezTo>
                  <a:cubicBezTo>
                    <a:pt x="203" y="135"/>
                    <a:pt x="203" y="135"/>
                    <a:pt x="203" y="135"/>
                  </a:cubicBezTo>
                  <a:cubicBezTo>
                    <a:pt x="202" y="135"/>
                    <a:pt x="202" y="135"/>
                    <a:pt x="202" y="135"/>
                  </a:cubicBezTo>
                  <a:cubicBezTo>
                    <a:pt x="202" y="135"/>
                    <a:pt x="202" y="135"/>
                    <a:pt x="202" y="135"/>
                  </a:cubicBezTo>
                  <a:cubicBezTo>
                    <a:pt x="202" y="135"/>
                    <a:pt x="202" y="135"/>
                    <a:pt x="202" y="135"/>
                  </a:cubicBezTo>
                  <a:cubicBezTo>
                    <a:pt x="201" y="134"/>
                    <a:pt x="201" y="134"/>
                    <a:pt x="201" y="134"/>
                  </a:cubicBezTo>
                  <a:cubicBezTo>
                    <a:pt x="202" y="134"/>
                    <a:pt x="202" y="134"/>
                    <a:pt x="202" y="134"/>
                  </a:cubicBezTo>
                  <a:cubicBezTo>
                    <a:pt x="202" y="134"/>
                    <a:pt x="202" y="134"/>
                    <a:pt x="202" y="134"/>
                  </a:cubicBezTo>
                  <a:cubicBezTo>
                    <a:pt x="202" y="134"/>
                    <a:pt x="202" y="134"/>
                    <a:pt x="202" y="134"/>
                  </a:cubicBezTo>
                  <a:cubicBezTo>
                    <a:pt x="202" y="134"/>
                    <a:pt x="202" y="134"/>
                    <a:pt x="202" y="134"/>
                  </a:cubicBezTo>
                  <a:cubicBezTo>
                    <a:pt x="202" y="134"/>
                    <a:pt x="202" y="134"/>
                    <a:pt x="202" y="134"/>
                  </a:cubicBezTo>
                  <a:cubicBezTo>
                    <a:pt x="202" y="134"/>
                    <a:pt x="202" y="134"/>
                    <a:pt x="202" y="134"/>
                  </a:cubicBezTo>
                  <a:cubicBezTo>
                    <a:pt x="202" y="133"/>
                    <a:pt x="202" y="133"/>
                    <a:pt x="202" y="133"/>
                  </a:cubicBezTo>
                  <a:cubicBezTo>
                    <a:pt x="202" y="133"/>
                    <a:pt x="202" y="133"/>
                    <a:pt x="202" y="133"/>
                  </a:cubicBezTo>
                  <a:cubicBezTo>
                    <a:pt x="202" y="133"/>
                    <a:pt x="202" y="133"/>
                    <a:pt x="202" y="133"/>
                  </a:cubicBezTo>
                  <a:cubicBezTo>
                    <a:pt x="203" y="133"/>
                    <a:pt x="203" y="133"/>
                    <a:pt x="203" y="133"/>
                  </a:cubicBezTo>
                  <a:cubicBezTo>
                    <a:pt x="202" y="133"/>
                    <a:pt x="202" y="133"/>
                    <a:pt x="202" y="133"/>
                  </a:cubicBezTo>
                  <a:cubicBezTo>
                    <a:pt x="202" y="133"/>
                    <a:pt x="202" y="133"/>
                    <a:pt x="202" y="133"/>
                  </a:cubicBezTo>
                  <a:cubicBezTo>
                    <a:pt x="202" y="133"/>
                    <a:pt x="202" y="133"/>
                    <a:pt x="202" y="133"/>
                  </a:cubicBezTo>
                  <a:cubicBezTo>
                    <a:pt x="201" y="133"/>
                    <a:pt x="201" y="133"/>
                    <a:pt x="201" y="133"/>
                  </a:cubicBezTo>
                  <a:cubicBezTo>
                    <a:pt x="201" y="133"/>
                    <a:pt x="201" y="133"/>
                    <a:pt x="201" y="133"/>
                  </a:cubicBezTo>
                  <a:cubicBezTo>
                    <a:pt x="202" y="132"/>
                    <a:pt x="202" y="132"/>
                    <a:pt x="202" y="132"/>
                  </a:cubicBezTo>
                  <a:cubicBezTo>
                    <a:pt x="202" y="132"/>
                    <a:pt x="202" y="132"/>
                    <a:pt x="202" y="132"/>
                  </a:cubicBezTo>
                  <a:cubicBezTo>
                    <a:pt x="203" y="132"/>
                    <a:pt x="203" y="132"/>
                    <a:pt x="203" y="132"/>
                  </a:cubicBezTo>
                  <a:cubicBezTo>
                    <a:pt x="203" y="131"/>
                    <a:pt x="203" y="131"/>
                    <a:pt x="203" y="131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4" y="131"/>
                    <a:pt x="204" y="131"/>
                    <a:pt x="204" y="131"/>
                  </a:cubicBezTo>
                  <a:cubicBezTo>
                    <a:pt x="204" y="130"/>
                    <a:pt x="204" y="130"/>
                    <a:pt x="204" y="130"/>
                  </a:cubicBezTo>
                  <a:cubicBezTo>
                    <a:pt x="204" y="130"/>
                    <a:pt x="204" y="130"/>
                    <a:pt x="204" y="130"/>
                  </a:cubicBezTo>
                  <a:cubicBezTo>
                    <a:pt x="204" y="130"/>
                    <a:pt x="204" y="130"/>
                    <a:pt x="204" y="130"/>
                  </a:cubicBezTo>
                  <a:cubicBezTo>
                    <a:pt x="204" y="130"/>
                    <a:pt x="204" y="130"/>
                    <a:pt x="204" y="130"/>
                  </a:cubicBezTo>
                  <a:cubicBezTo>
                    <a:pt x="204" y="130"/>
                    <a:pt x="204" y="130"/>
                    <a:pt x="204" y="130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3" y="131"/>
                    <a:pt x="203" y="131"/>
                    <a:pt x="203" y="131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2" y="131"/>
                    <a:pt x="202" y="131"/>
                    <a:pt x="202" y="131"/>
                  </a:cubicBezTo>
                  <a:cubicBezTo>
                    <a:pt x="201" y="132"/>
                    <a:pt x="201" y="132"/>
                    <a:pt x="201" y="132"/>
                  </a:cubicBezTo>
                  <a:cubicBezTo>
                    <a:pt x="201" y="132"/>
                    <a:pt x="201" y="132"/>
                    <a:pt x="201" y="132"/>
                  </a:cubicBezTo>
                  <a:cubicBezTo>
                    <a:pt x="200" y="132"/>
                    <a:pt x="200" y="132"/>
                    <a:pt x="200" y="132"/>
                  </a:cubicBezTo>
                  <a:cubicBezTo>
                    <a:pt x="200" y="131"/>
                    <a:pt x="200" y="131"/>
                    <a:pt x="200" y="131"/>
                  </a:cubicBezTo>
                  <a:cubicBezTo>
                    <a:pt x="201" y="131"/>
                    <a:pt x="201" y="131"/>
                    <a:pt x="201" y="131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202" y="129"/>
                    <a:pt x="202" y="129"/>
                    <a:pt x="202" y="129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201" y="131"/>
                    <a:pt x="201" y="131"/>
                    <a:pt x="201" y="131"/>
                  </a:cubicBezTo>
                  <a:cubicBezTo>
                    <a:pt x="200" y="131"/>
                    <a:pt x="200" y="131"/>
                    <a:pt x="200" y="131"/>
                  </a:cubicBezTo>
                  <a:cubicBezTo>
                    <a:pt x="200" y="131"/>
                    <a:pt x="200" y="131"/>
                    <a:pt x="200" y="131"/>
                  </a:cubicBezTo>
                  <a:cubicBezTo>
                    <a:pt x="200" y="131"/>
                    <a:pt x="200" y="131"/>
                    <a:pt x="200" y="131"/>
                  </a:cubicBezTo>
                  <a:cubicBezTo>
                    <a:pt x="200" y="130"/>
                    <a:pt x="200" y="130"/>
                    <a:pt x="200" y="130"/>
                  </a:cubicBezTo>
                  <a:cubicBezTo>
                    <a:pt x="200" y="130"/>
                    <a:pt x="200" y="130"/>
                    <a:pt x="200" y="130"/>
                  </a:cubicBezTo>
                  <a:cubicBezTo>
                    <a:pt x="199" y="130"/>
                    <a:pt x="199" y="130"/>
                    <a:pt x="199" y="130"/>
                  </a:cubicBezTo>
                  <a:cubicBezTo>
                    <a:pt x="199" y="130"/>
                    <a:pt x="199" y="130"/>
                    <a:pt x="199" y="130"/>
                  </a:cubicBezTo>
                  <a:cubicBezTo>
                    <a:pt x="199" y="130"/>
                    <a:pt x="199" y="130"/>
                    <a:pt x="199" y="130"/>
                  </a:cubicBezTo>
                  <a:cubicBezTo>
                    <a:pt x="200" y="130"/>
                    <a:pt x="200" y="130"/>
                    <a:pt x="200" y="130"/>
                  </a:cubicBezTo>
                  <a:cubicBezTo>
                    <a:pt x="200" y="129"/>
                    <a:pt x="200" y="129"/>
                    <a:pt x="200" y="129"/>
                  </a:cubicBezTo>
                  <a:cubicBezTo>
                    <a:pt x="199" y="129"/>
                    <a:pt x="199" y="129"/>
                    <a:pt x="199" y="129"/>
                  </a:cubicBezTo>
                  <a:cubicBezTo>
                    <a:pt x="199" y="129"/>
                    <a:pt x="199" y="129"/>
                    <a:pt x="199" y="129"/>
                  </a:cubicBezTo>
                  <a:cubicBezTo>
                    <a:pt x="199" y="129"/>
                    <a:pt x="199" y="129"/>
                    <a:pt x="199" y="129"/>
                  </a:cubicBezTo>
                  <a:cubicBezTo>
                    <a:pt x="199" y="128"/>
                    <a:pt x="199" y="128"/>
                    <a:pt x="199" y="128"/>
                  </a:cubicBezTo>
                  <a:cubicBezTo>
                    <a:pt x="199" y="128"/>
                    <a:pt x="199" y="128"/>
                    <a:pt x="199" y="128"/>
                  </a:cubicBezTo>
                  <a:cubicBezTo>
                    <a:pt x="199" y="128"/>
                    <a:pt x="199" y="128"/>
                    <a:pt x="199" y="128"/>
                  </a:cubicBezTo>
                  <a:cubicBezTo>
                    <a:pt x="199" y="128"/>
                    <a:pt x="199" y="128"/>
                    <a:pt x="199" y="128"/>
                  </a:cubicBezTo>
                  <a:cubicBezTo>
                    <a:pt x="199" y="128"/>
                    <a:pt x="199" y="128"/>
                    <a:pt x="199" y="128"/>
                  </a:cubicBezTo>
                  <a:cubicBezTo>
                    <a:pt x="199" y="128"/>
                    <a:pt x="199" y="128"/>
                    <a:pt x="199" y="128"/>
                  </a:cubicBezTo>
                  <a:cubicBezTo>
                    <a:pt x="199" y="128"/>
                    <a:pt x="199" y="128"/>
                    <a:pt x="199" y="128"/>
                  </a:cubicBezTo>
                  <a:cubicBezTo>
                    <a:pt x="199" y="128"/>
                    <a:pt x="199" y="128"/>
                    <a:pt x="199" y="128"/>
                  </a:cubicBezTo>
                  <a:cubicBezTo>
                    <a:pt x="198" y="128"/>
                    <a:pt x="198" y="128"/>
                    <a:pt x="198" y="128"/>
                  </a:cubicBezTo>
                  <a:cubicBezTo>
                    <a:pt x="198" y="128"/>
                    <a:pt x="198" y="128"/>
                    <a:pt x="198" y="128"/>
                  </a:cubicBezTo>
                  <a:cubicBezTo>
                    <a:pt x="198" y="128"/>
                    <a:pt x="198" y="128"/>
                    <a:pt x="198" y="128"/>
                  </a:cubicBezTo>
                  <a:cubicBezTo>
                    <a:pt x="197" y="128"/>
                    <a:pt x="197" y="128"/>
                    <a:pt x="197" y="128"/>
                  </a:cubicBezTo>
                  <a:cubicBezTo>
                    <a:pt x="198" y="128"/>
                    <a:pt x="198" y="128"/>
                    <a:pt x="198" y="128"/>
                  </a:cubicBezTo>
                  <a:cubicBezTo>
                    <a:pt x="198" y="129"/>
                    <a:pt x="198" y="129"/>
                    <a:pt x="198" y="129"/>
                  </a:cubicBezTo>
                  <a:cubicBezTo>
                    <a:pt x="198" y="129"/>
                    <a:pt x="198" y="129"/>
                    <a:pt x="198" y="129"/>
                  </a:cubicBezTo>
                  <a:cubicBezTo>
                    <a:pt x="198" y="129"/>
                    <a:pt x="198" y="129"/>
                    <a:pt x="198" y="129"/>
                  </a:cubicBezTo>
                  <a:cubicBezTo>
                    <a:pt x="198" y="129"/>
                    <a:pt x="198" y="129"/>
                    <a:pt x="198" y="129"/>
                  </a:cubicBezTo>
                  <a:cubicBezTo>
                    <a:pt x="198" y="130"/>
                    <a:pt x="198" y="130"/>
                    <a:pt x="198" y="130"/>
                  </a:cubicBezTo>
                  <a:cubicBezTo>
                    <a:pt x="197" y="130"/>
                    <a:pt x="197" y="130"/>
                    <a:pt x="197" y="130"/>
                  </a:cubicBezTo>
                  <a:cubicBezTo>
                    <a:pt x="197" y="129"/>
                    <a:pt x="197" y="129"/>
                    <a:pt x="197" y="129"/>
                  </a:cubicBezTo>
                  <a:cubicBezTo>
                    <a:pt x="197" y="129"/>
                    <a:pt x="197" y="129"/>
                    <a:pt x="197" y="129"/>
                  </a:cubicBezTo>
                  <a:cubicBezTo>
                    <a:pt x="197" y="129"/>
                    <a:pt x="197" y="129"/>
                    <a:pt x="197" y="129"/>
                  </a:cubicBezTo>
                  <a:cubicBezTo>
                    <a:pt x="197" y="129"/>
                    <a:pt x="197" y="129"/>
                    <a:pt x="197" y="129"/>
                  </a:cubicBezTo>
                  <a:cubicBezTo>
                    <a:pt x="197" y="129"/>
                    <a:pt x="197" y="129"/>
                    <a:pt x="197" y="129"/>
                  </a:cubicBezTo>
                  <a:cubicBezTo>
                    <a:pt x="197" y="129"/>
                    <a:pt x="197" y="129"/>
                    <a:pt x="197" y="129"/>
                  </a:cubicBezTo>
                  <a:cubicBezTo>
                    <a:pt x="197" y="130"/>
                    <a:pt x="197" y="130"/>
                    <a:pt x="197" y="130"/>
                  </a:cubicBezTo>
                  <a:cubicBezTo>
                    <a:pt x="197" y="130"/>
                    <a:pt x="197" y="130"/>
                    <a:pt x="197" y="130"/>
                  </a:cubicBezTo>
                  <a:cubicBezTo>
                    <a:pt x="197" y="130"/>
                    <a:pt x="197" y="130"/>
                    <a:pt x="197" y="130"/>
                  </a:cubicBezTo>
                  <a:cubicBezTo>
                    <a:pt x="198" y="131"/>
                    <a:pt x="198" y="131"/>
                    <a:pt x="198" y="131"/>
                  </a:cubicBezTo>
                  <a:cubicBezTo>
                    <a:pt x="198" y="131"/>
                    <a:pt x="198" y="131"/>
                    <a:pt x="198" y="131"/>
                  </a:cubicBezTo>
                  <a:cubicBezTo>
                    <a:pt x="198" y="131"/>
                    <a:pt x="198" y="131"/>
                    <a:pt x="198" y="131"/>
                  </a:cubicBezTo>
                  <a:cubicBezTo>
                    <a:pt x="198" y="131"/>
                    <a:pt x="198" y="131"/>
                    <a:pt x="198" y="131"/>
                  </a:cubicBezTo>
                  <a:cubicBezTo>
                    <a:pt x="197" y="132"/>
                    <a:pt x="197" y="132"/>
                    <a:pt x="197" y="132"/>
                  </a:cubicBezTo>
                  <a:cubicBezTo>
                    <a:pt x="197" y="132"/>
                    <a:pt x="197" y="132"/>
                    <a:pt x="197" y="132"/>
                  </a:cubicBezTo>
                  <a:cubicBezTo>
                    <a:pt x="197" y="131"/>
                    <a:pt x="197" y="131"/>
                    <a:pt x="197" y="131"/>
                  </a:cubicBezTo>
                  <a:cubicBezTo>
                    <a:pt x="196" y="132"/>
                    <a:pt x="196" y="132"/>
                    <a:pt x="196" y="132"/>
                  </a:cubicBezTo>
                  <a:cubicBezTo>
                    <a:pt x="196" y="132"/>
                    <a:pt x="196" y="132"/>
                    <a:pt x="196" y="132"/>
                  </a:cubicBezTo>
                  <a:cubicBezTo>
                    <a:pt x="196" y="131"/>
                    <a:pt x="196" y="131"/>
                    <a:pt x="196" y="131"/>
                  </a:cubicBezTo>
                  <a:cubicBezTo>
                    <a:pt x="196" y="131"/>
                    <a:pt x="196" y="131"/>
                    <a:pt x="196" y="131"/>
                  </a:cubicBezTo>
                  <a:cubicBezTo>
                    <a:pt x="196" y="130"/>
                    <a:pt x="196" y="130"/>
                    <a:pt x="196" y="130"/>
                  </a:cubicBezTo>
                  <a:cubicBezTo>
                    <a:pt x="196" y="130"/>
                    <a:pt x="196" y="130"/>
                    <a:pt x="196" y="130"/>
                  </a:cubicBezTo>
                  <a:cubicBezTo>
                    <a:pt x="195" y="130"/>
                    <a:pt x="195" y="130"/>
                    <a:pt x="195" y="130"/>
                  </a:cubicBezTo>
                  <a:cubicBezTo>
                    <a:pt x="195" y="130"/>
                    <a:pt x="195" y="130"/>
                    <a:pt x="195" y="130"/>
                  </a:cubicBezTo>
                  <a:cubicBezTo>
                    <a:pt x="195" y="129"/>
                    <a:pt x="195" y="129"/>
                    <a:pt x="195" y="129"/>
                  </a:cubicBezTo>
                  <a:cubicBezTo>
                    <a:pt x="195" y="129"/>
                    <a:pt x="195" y="129"/>
                    <a:pt x="195" y="129"/>
                  </a:cubicBezTo>
                  <a:cubicBezTo>
                    <a:pt x="194" y="129"/>
                    <a:pt x="194" y="129"/>
                    <a:pt x="194" y="129"/>
                  </a:cubicBezTo>
                  <a:cubicBezTo>
                    <a:pt x="194" y="129"/>
                    <a:pt x="194" y="129"/>
                    <a:pt x="194" y="129"/>
                  </a:cubicBezTo>
                  <a:cubicBezTo>
                    <a:pt x="193" y="129"/>
                    <a:pt x="193" y="129"/>
                    <a:pt x="193" y="129"/>
                  </a:cubicBezTo>
                  <a:cubicBezTo>
                    <a:pt x="193" y="130"/>
                    <a:pt x="193" y="130"/>
                    <a:pt x="193" y="130"/>
                  </a:cubicBezTo>
                  <a:cubicBezTo>
                    <a:pt x="194" y="130"/>
                    <a:pt x="194" y="130"/>
                    <a:pt x="194" y="130"/>
                  </a:cubicBezTo>
                  <a:cubicBezTo>
                    <a:pt x="194" y="130"/>
                    <a:pt x="194" y="130"/>
                    <a:pt x="194" y="130"/>
                  </a:cubicBezTo>
                  <a:cubicBezTo>
                    <a:pt x="195" y="130"/>
                    <a:pt x="195" y="130"/>
                    <a:pt x="195" y="130"/>
                  </a:cubicBezTo>
                  <a:cubicBezTo>
                    <a:pt x="195" y="131"/>
                    <a:pt x="195" y="131"/>
                    <a:pt x="195" y="131"/>
                  </a:cubicBezTo>
                  <a:cubicBezTo>
                    <a:pt x="195" y="131"/>
                    <a:pt x="195" y="131"/>
                    <a:pt x="195" y="131"/>
                  </a:cubicBezTo>
                  <a:cubicBezTo>
                    <a:pt x="195" y="131"/>
                    <a:pt x="195" y="131"/>
                    <a:pt x="195" y="131"/>
                  </a:cubicBezTo>
                  <a:cubicBezTo>
                    <a:pt x="195" y="131"/>
                    <a:pt x="195" y="131"/>
                    <a:pt x="195" y="131"/>
                  </a:cubicBezTo>
                  <a:cubicBezTo>
                    <a:pt x="195" y="132"/>
                    <a:pt x="195" y="132"/>
                    <a:pt x="195" y="132"/>
                  </a:cubicBezTo>
                  <a:cubicBezTo>
                    <a:pt x="195" y="132"/>
                    <a:pt x="195" y="132"/>
                    <a:pt x="195" y="132"/>
                  </a:cubicBezTo>
                  <a:cubicBezTo>
                    <a:pt x="195" y="132"/>
                    <a:pt x="195" y="132"/>
                    <a:pt x="195" y="132"/>
                  </a:cubicBezTo>
                  <a:cubicBezTo>
                    <a:pt x="196" y="132"/>
                    <a:pt x="196" y="132"/>
                    <a:pt x="196" y="132"/>
                  </a:cubicBezTo>
                  <a:cubicBezTo>
                    <a:pt x="196" y="132"/>
                    <a:pt x="196" y="132"/>
                    <a:pt x="196" y="132"/>
                  </a:cubicBezTo>
                  <a:cubicBezTo>
                    <a:pt x="195" y="133"/>
                    <a:pt x="195" y="133"/>
                    <a:pt x="195" y="133"/>
                  </a:cubicBezTo>
                  <a:cubicBezTo>
                    <a:pt x="195" y="133"/>
                    <a:pt x="195" y="133"/>
                    <a:pt x="195" y="133"/>
                  </a:cubicBezTo>
                  <a:cubicBezTo>
                    <a:pt x="194" y="134"/>
                    <a:pt x="194" y="134"/>
                    <a:pt x="194" y="134"/>
                  </a:cubicBezTo>
                  <a:cubicBezTo>
                    <a:pt x="195" y="134"/>
                    <a:pt x="195" y="134"/>
                    <a:pt x="195" y="134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197" y="133"/>
                    <a:pt x="197" y="133"/>
                    <a:pt x="197" y="133"/>
                  </a:cubicBezTo>
                  <a:cubicBezTo>
                    <a:pt x="197" y="133"/>
                    <a:pt x="197" y="133"/>
                    <a:pt x="197" y="133"/>
                  </a:cubicBezTo>
                  <a:cubicBezTo>
                    <a:pt x="197" y="133"/>
                    <a:pt x="197" y="133"/>
                    <a:pt x="197" y="133"/>
                  </a:cubicBezTo>
                  <a:cubicBezTo>
                    <a:pt x="196" y="134"/>
                    <a:pt x="196" y="134"/>
                    <a:pt x="196" y="134"/>
                  </a:cubicBezTo>
                  <a:cubicBezTo>
                    <a:pt x="196" y="134"/>
                    <a:pt x="196" y="134"/>
                    <a:pt x="196" y="134"/>
                  </a:cubicBezTo>
                  <a:cubicBezTo>
                    <a:pt x="196" y="134"/>
                    <a:pt x="196" y="134"/>
                    <a:pt x="196" y="134"/>
                  </a:cubicBezTo>
                  <a:cubicBezTo>
                    <a:pt x="197" y="134"/>
                    <a:pt x="197" y="134"/>
                    <a:pt x="197" y="134"/>
                  </a:cubicBezTo>
                  <a:cubicBezTo>
                    <a:pt x="197" y="135"/>
                    <a:pt x="197" y="135"/>
                    <a:pt x="197" y="135"/>
                  </a:cubicBezTo>
                  <a:cubicBezTo>
                    <a:pt x="197" y="135"/>
                    <a:pt x="197" y="135"/>
                    <a:pt x="197" y="135"/>
                  </a:cubicBezTo>
                  <a:cubicBezTo>
                    <a:pt x="196" y="135"/>
                    <a:pt x="196" y="135"/>
                    <a:pt x="196" y="135"/>
                  </a:cubicBezTo>
                  <a:cubicBezTo>
                    <a:pt x="196" y="135"/>
                    <a:pt x="196" y="135"/>
                    <a:pt x="196" y="135"/>
                  </a:cubicBezTo>
                  <a:cubicBezTo>
                    <a:pt x="196" y="135"/>
                    <a:pt x="196" y="135"/>
                    <a:pt x="196" y="135"/>
                  </a:cubicBezTo>
                  <a:cubicBezTo>
                    <a:pt x="196" y="136"/>
                    <a:pt x="196" y="136"/>
                    <a:pt x="196" y="136"/>
                  </a:cubicBezTo>
                  <a:cubicBezTo>
                    <a:pt x="196" y="136"/>
                    <a:pt x="196" y="136"/>
                    <a:pt x="196" y="136"/>
                  </a:cubicBezTo>
                  <a:cubicBezTo>
                    <a:pt x="196" y="136"/>
                    <a:pt x="196" y="136"/>
                    <a:pt x="196" y="136"/>
                  </a:cubicBezTo>
                  <a:cubicBezTo>
                    <a:pt x="197" y="136"/>
                    <a:pt x="197" y="136"/>
                    <a:pt x="197" y="136"/>
                  </a:cubicBezTo>
                  <a:cubicBezTo>
                    <a:pt x="197" y="136"/>
                    <a:pt x="197" y="136"/>
                    <a:pt x="197" y="136"/>
                  </a:cubicBezTo>
                  <a:cubicBezTo>
                    <a:pt x="197" y="136"/>
                    <a:pt x="197" y="136"/>
                    <a:pt x="197" y="136"/>
                  </a:cubicBezTo>
                  <a:cubicBezTo>
                    <a:pt x="197" y="137"/>
                    <a:pt x="197" y="137"/>
                    <a:pt x="197" y="137"/>
                  </a:cubicBezTo>
                  <a:cubicBezTo>
                    <a:pt x="197" y="137"/>
                    <a:pt x="197" y="137"/>
                    <a:pt x="197" y="137"/>
                  </a:cubicBezTo>
                  <a:cubicBezTo>
                    <a:pt x="197" y="137"/>
                    <a:pt x="197" y="137"/>
                    <a:pt x="197" y="137"/>
                  </a:cubicBezTo>
                  <a:cubicBezTo>
                    <a:pt x="197" y="137"/>
                    <a:pt x="197" y="137"/>
                    <a:pt x="197" y="137"/>
                  </a:cubicBezTo>
                  <a:cubicBezTo>
                    <a:pt x="197" y="137"/>
                    <a:pt x="197" y="137"/>
                    <a:pt x="197" y="137"/>
                  </a:cubicBezTo>
                  <a:cubicBezTo>
                    <a:pt x="198" y="136"/>
                    <a:pt x="198" y="136"/>
                    <a:pt x="198" y="136"/>
                  </a:cubicBezTo>
                  <a:cubicBezTo>
                    <a:pt x="198" y="137"/>
                    <a:pt x="198" y="137"/>
                    <a:pt x="198" y="137"/>
                  </a:cubicBezTo>
                  <a:cubicBezTo>
                    <a:pt x="198" y="137"/>
                    <a:pt x="198" y="137"/>
                    <a:pt x="198" y="137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8" y="138"/>
                    <a:pt x="198" y="138"/>
                    <a:pt x="198" y="138"/>
                  </a:cubicBezTo>
                  <a:cubicBezTo>
                    <a:pt x="199" y="138"/>
                    <a:pt x="199" y="138"/>
                    <a:pt x="199" y="138"/>
                  </a:cubicBezTo>
                  <a:cubicBezTo>
                    <a:pt x="199" y="138"/>
                    <a:pt x="199" y="138"/>
                    <a:pt x="199" y="138"/>
                  </a:cubicBezTo>
                  <a:cubicBezTo>
                    <a:pt x="199" y="138"/>
                    <a:pt x="199" y="138"/>
                    <a:pt x="199" y="138"/>
                  </a:cubicBezTo>
                  <a:cubicBezTo>
                    <a:pt x="199" y="138"/>
                    <a:pt x="199" y="138"/>
                    <a:pt x="199" y="138"/>
                  </a:cubicBezTo>
                  <a:cubicBezTo>
                    <a:pt x="199" y="138"/>
                    <a:pt x="199" y="138"/>
                    <a:pt x="199" y="138"/>
                  </a:cubicBezTo>
                  <a:cubicBezTo>
                    <a:pt x="199" y="138"/>
                    <a:pt x="199" y="138"/>
                    <a:pt x="199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9" y="140"/>
                    <a:pt x="199" y="140"/>
                    <a:pt x="199" y="140"/>
                  </a:cubicBezTo>
                  <a:cubicBezTo>
                    <a:pt x="199" y="140"/>
                    <a:pt x="199" y="140"/>
                    <a:pt x="199" y="14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200" y="140"/>
                    <a:pt x="200" y="140"/>
                    <a:pt x="200" y="140"/>
                  </a:cubicBezTo>
                  <a:cubicBezTo>
                    <a:pt x="199" y="140"/>
                    <a:pt x="199" y="140"/>
                    <a:pt x="199" y="140"/>
                  </a:cubicBezTo>
                  <a:cubicBezTo>
                    <a:pt x="199" y="141"/>
                    <a:pt x="199" y="141"/>
                    <a:pt x="199" y="141"/>
                  </a:cubicBezTo>
                  <a:cubicBezTo>
                    <a:pt x="200" y="141"/>
                    <a:pt x="200" y="141"/>
                    <a:pt x="200" y="141"/>
                  </a:cubicBezTo>
                  <a:cubicBezTo>
                    <a:pt x="200" y="142"/>
                    <a:pt x="200" y="142"/>
                    <a:pt x="200" y="142"/>
                  </a:cubicBezTo>
                  <a:cubicBezTo>
                    <a:pt x="200" y="142"/>
                    <a:pt x="200" y="142"/>
                    <a:pt x="200" y="142"/>
                  </a:cubicBezTo>
                  <a:cubicBezTo>
                    <a:pt x="200" y="143"/>
                    <a:pt x="200" y="143"/>
                    <a:pt x="200" y="143"/>
                  </a:cubicBezTo>
                  <a:cubicBezTo>
                    <a:pt x="201" y="144"/>
                    <a:pt x="201" y="144"/>
                    <a:pt x="201" y="144"/>
                  </a:cubicBezTo>
                  <a:cubicBezTo>
                    <a:pt x="201" y="144"/>
                    <a:pt x="201" y="144"/>
                    <a:pt x="201" y="144"/>
                  </a:cubicBezTo>
                  <a:cubicBezTo>
                    <a:pt x="201" y="144"/>
                    <a:pt x="201" y="144"/>
                    <a:pt x="201" y="144"/>
                  </a:cubicBezTo>
                  <a:cubicBezTo>
                    <a:pt x="200" y="145"/>
                    <a:pt x="200" y="145"/>
                    <a:pt x="200" y="145"/>
                  </a:cubicBezTo>
                  <a:cubicBezTo>
                    <a:pt x="200" y="145"/>
                    <a:pt x="200" y="145"/>
                    <a:pt x="200" y="145"/>
                  </a:cubicBezTo>
                  <a:cubicBezTo>
                    <a:pt x="200" y="146"/>
                    <a:pt x="200" y="146"/>
                    <a:pt x="200" y="146"/>
                  </a:cubicBezTo>
                  <a:cubicBezTo>
                    <a:pt x="200" y="146"/>
                    <a:pt x="200" y="146"/>
                    <a:pt x="200" y="146"/>
                  </a:cubicBezTo>
                  <a:cubicBezTo>
                    <a:pt x="199" y="145"/>
                    <a:pt x="199" y="145"/>
                    <a:pt x="199" y="145"/>
                  </a:cubicBezTo>
                  <a:cubicBezTo>
                    <a:pt x="199" y="145"/>
                    <a:pt x="199" y="145"/>
                    <a:pt x="199" y="145"/>
                  </a:cubicBezTo>
                  <a:cubicBezTo>
                    <a:pt x="199" y="144"/>
                    <a:pt x="199" y="144"/>
                    <a:pt x="199" y="144"/>
                  </a:cubicBezTo>
                  <a:cubicBezTo>
                    <a:pt x="199" y="143"/>
                    <a:pt x="199" y="143"/>
                    <a:pt x="199" y="143"/>
                  </a:cubicBezTo>
                  <a:cubicBezTo>
                    <a:pt x="199" y="144"/>
                    <a:pt x="199" y="144"/>
                    <a:pt x="199" y="144"/>
                  </a:cubicBezTo>
                  <a:cubicBezTo>
                    <a:pt x="199" y="145"/>
                    <a:pt x="199" y="145"/>
                    <a:pt x="199" y="145"/>
                  </a:cubicBezTo>
                  <a:cubicBezTo>
                    <a:pt x="199" y="146"/>
                    <a:pt x="199" y="146"/>
                    <a:pt x="199" y="146"/>
                  </a:cubicBezTo>
                  <a:cubicBezTo>
                    <a:pt x="199" y="147"/>
                    <a:pt x="199" y="147"/>
                    <a:pt x="199" y="147"/>
                  </a:cubicBezTo>
                  <a:cubicBezTo>
                    <a:pt x="199" y="147"/>
                    <a:pt x="199" y="147"/>
                    <a:pt x="199" y="147"/>
                  </a:cubicBezTo>
                  <a:cubicBezTo>
                    <a:pt x="199" y="148"/>
                    <a:pt x="199" y="148"/>
                    <a:pt x="199" y="148"/>
                  </a:cubicBezTo>
                  <a:cubicBezTo>
                    <a:pt x="199" y="148"/>
                    <a:pt x="199" y="148"/>
                    <a:pt x="199" y="148"/>
                  </a:cubicBezTo>
                  <a:cubicBezTo>
                    <a:pt x="199" y="148"/>
                    <a:pt x="199" y="148"/>
                    <a:pt x="199" y="148"/>
                  </a:cubicBezTo>
                  <a:cubicBezTo>
                    <a:pt x="198" y="147"/>
                    <a:pt x="198" y="147"/>
                    <a:pt x="198" y="147"/>
                  </a:cubicBezTo>
                  <a:cubicBezTo>
                    <a:pt x="198" y="147"/>
                    <a:pt x="198" y="147"/>
                    <a:pt x="198" y="147"/>
                  </a:cubicBezTo>
                  <a:cubicBezTo>
                    <a:pt x="198" y="149"/>
                    <a:pt x="198" y="149"/>
                    <a:pt x="198" y="149"/>
                  </a:cubicBezTo>
                  <a:cubicBezTo>
                    <a:pt x="198" y="149"/>
                    <a:pt x="198" y="149"/>
                    <a:pt x="198" y="149"/>
                  </a:cubicBezTo>
                  <a:cubicBezTo>
                    <a:pt x="198" y="149"/>
                    <a:pt x="198" y="149"/>
                    <a:pt x="198" y="149"/>
                  </a:cubicBezTo>
                  <a:cubicBezTo>
                    <a:pt x="198" y="150"/>
                    <a:pt x="198" y="150"/>
                    <a:pt x="198" y="150"/>
                  </a:cubicBezTo>
                  <a:cubicBezTo>
                    <a:pt x="198" y="150"/>
                    <a:pt x="198" y="150"/>
                    <a:pt x="198" y="150"/>
                  </a:cubicBezTo>
                  <a:cubicBezTo>
                    <a:pt x="198" y="149"/>
                    <a:pt x="198" y="149"/>
                    <a:pt x="198" y="149"/>
                  </a:cubicBezTo>
                  <a:cubicBezTo>
                    <a:pt x="197" y="148"/>
                    <a:pt x="197" y="148"/>
                    <a:pt x="197" y="148"/>
                  </a:cubicBezTo>
                  <a:cubicBezTo>
                    <a:pt x="198" y="148"/>
                    <a:pt x="198" y="148"/>
                    <a:pt x="198" y="148"/>
                  </a:cubicBezTo>
                  <a:cubicBezTo>
                    <a:pt x="198" y="148"/>
                    <a:pt x="198" y="148"/>
                    <a:pt x="198" y="148"/>
                  </a:cubicBezTo>
                  <a:cubicBezTo>
                    <a:pt x="197" y="148"/>
                    <a:pt x="197" y="148"/>
                    <a:pt x="197" y="148"/>
                  </a:cubicBezTo>
                  <a:cubicBezTo>
                    <a:pt x="197" y="148"/>
                    <a:pt x="197" y="148"/>
                    <a:pt x="197" y="148"/>
                  </a:cubicBezTo>
                  <a:cubicBezTo>
                    <a:pt x="197" y="148"/>
                    <a:pt x="197" y="148"/>
                    <a:pt x="197" y="148"/>
                  </a:cubicBezTo>
                  <a:cubicBezTo>
                    <a:pt x="197" y="147"/>
                    <a:pt x="197" y="147"/>
                    <a:pt x="197" y="147"/>
                  </a:cubicBezTo>
                  <a:cubicBezTo>
                    <a:pt x="196" y="147"/>
                    <a:pt x="196" y="147"/>
                    <a:pt x="196" y="147"/>
                  </a:cubicBezTo>
                  <a:cubicBezTo>
                    <a:pt x="196" y="147"/>
                    <a:pt x="196" y="147"/>
                    <a:pt x="196" y="147"/>
                  </a:cubicBezTo>
                  <a:cubicBezTo>
                    <a:pt x="196" y="147"/>
                    <a:pt x="196" y="147"/>
                    <a:pt x="196" y="147"/>
                  </a:cubicBezTo>
                  <a:cubicBezTo>
                    <a:pt x="196" y="147"/>
                    <a:pt x="196" y="147"/>
                    <a:pt x="196" y="147"/>
                  </a:cubicBezTo>
                  <a:cubicBezTo>
                    <a:pt x="196" y="146"/>
                    <a:pt x="196" y="146"/>
                    <a:pt x="196" y="146"/>
                  </a:cubicBezTo>
                  <a:cubicBezTo>
                    <a:pt x="196" y="146"/>
                    <a:pt x="196" y="146"/>
                    <a:pt x="196" y="146"/>
                  </a:cubicBezTo>
                  <a:cubicBezTo>
                    <a:pt x="196" y="147"/>
                    <a:pt x="196" y="147"/>
                    <a:pt x="196" y="147"/>
                  </a:cubicBezTo>
                  <a:cubicBezTo>
                    <a:pt x="196" y="147"/>
                    <a:pt x="196" y="147"/>
                    <a:pt x="196" y="147"/>
                  </a:cubicBezTo>
                  <a:cubicBezTo>
                    <a:pt x="196" y="147"/>
                    <a:pt x="196" y="147"/>
                    <a:pt x="196" y="147"/>
                  </a:cubicBezTo>
                  <a:cubicBezTo>
                    <a:pt x="195" y="147"/>
                    <a:pt x="195" y="147"/>
                    <a:pt x="195" y="147"/>
                  </a:cubicBezTo>
                  <a:cubicBezTo>
                    <a:pt x="195" y="147"/>
                    <a:pt x="195" y="147"/>
                    <a:pt x="195" y="147"/>
                  </a:cubicBezTo>
                  <a:cubicBezTo>
                    <a:pt x="195" y="146"/>
                    <a:pt x="195" y="146"/>
                    <a:pt x="195" y="146"/>
                  </a:cubicBezTo>
                  <a:cubicBezTo>
                    <a:pt x="195" y="146"/>
                    <a:pt x="195" y="146"/>
                    <a:pt x="195" y="146"/>
                  </a:cubicBezTo>
                  <a:cubicBezTo>
                    <a:pt x="195" y="145"/>
                    <a:pt x="195" y="145"/>
                    <a:pt x="195" y="145"/>
                  </a:cubicBezTo>
                  <a:cubicBezTo>
                    <a:pt x="195" y="145"/>
                    <a:pt x="195" y="145"/>
                    <a:pt x="195" y="145"/>
                  </a:cubicBezTo>
                  <a:cubicBezTo>
                    <a:pt x="195" y="145"/>
                    <a:pt x="195" y="145"/>
                    <a:pt x="195" y="145"/>
                  </a:cubicBezTo>
                  <a:cubicBezTo>
                    <a:pt x="195" y="146"/>
                    <a:pt x="195" y="146"/>
                    <a:pt x="195" y="146"/>
                  </a:cubicBezTo>
                  <a:cubicBezTo>
                    <a:pt x="195" y="146"/>
                    <a:pt x="195" y="146"/>
                    <a:pt x="195" y="146"/>
                  </a:cubicBezTo>
                  <a:cubicBezTo>
                    <a:pt x="194" y="147"/>
                    <a:pt x="194" y="147"/>
                    <a:pt x="194" y="147"/>
                  </a:cubicBezTo>
                  <a:cubicBezTo>
                    <a:pt x="194" y="146"/>
                    <a:pt x="194" y="146"/>
                    <a:pt x="194" y="146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194" y="145"/>
                    <a:pt x="194" y="145"/>
                    <a:pt x="194" y="145"/>
                  </a:cubicBezTo>
                  <a:cubicBezTo>
                    <a:pt x="193" y="145"/>
                    <a:pt x="193" y="145"/>
                    <a:pt x="193" y="145"/>
                  </a:cubicBezTo>
                  <a:cubicBezTo>
                    <a:pt x="193" y="144"/>
                    <a:pt x="193" y="144"/>
                    <a:pt x="193" y="144"/>
                  </a:cubicBezTo>
                  <a:cubicBezTo>
                    <a:pt x="193" y="144"/>
                    <a:pt x="193" y="144"/>
                    <a:pt x="193" y="144"/>
                  </a:cubicBezTo>
                  <a:cubicBezTo>
                    <a:pt x="193" y="144"/>
                    <a:pt x="193" y="144"/>
                    <a:pt x="193" y="144"/>
                  </a:cubicBezTo>
                  <a:cubicBezTo>
                    <a:pt x="193" y="143"/>
                    <a:pt x="193" y="143"/>
                    <a:pt x="193" y="143"/>
                  </a:cubicBezTo>
                  <a:cubicBezTo>
                    <a:pt x="192" y="143"/>
                    <a:pt x="192" y="143"/>
                    <a:pt x="192" y="143"/>
                  </a:cubicBezTo>
                  <a:cubicBezTo>
                    <a:pt x="192" y="144"/>
                    <a:pt x="192" y="144"/>
                    <a:pt x="192" y="144"/>
                  </a:cubicBezTo>
                  <a:cubicBezTo>
                    <a:pt x="192" y="144"/>
                    <a:pt x="192" y="144"/>
                    <a:pt x="192" y="144"/>
                  </a:cubicBezTo>
                  <a:cubicBezTo>
                    <a:pt x="192" y="145"/>
                    <a:pt x="192" y="145"/>
                    <a:pt x="192" y="145"/>
                  </a:cubicBezTo>
                  <a:cubicBezTo>
                    <a:pt x="192" y="145"/>
                    <a:pt x="192" y="145"/>
                    <a:pt x="192" y="145"/>
                  </a:cubicBezTo>
                  <a:cubicBezTo>
                    <a:pt x="192" y="144"/>
                    <a:pt x="192" y="144"/>
                    <a:pt x="192" y="144"/>
                  </a:cubicBezTo>
                  <a:cubicBezTo>
                    <a:pt x="192" y="144"/>
                    <a:pt x="192" y="144"/>
                    <a:pt x="192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1" y="143"/>
                    <a:pt x="191" y="143"/>
                    <a:pt x="191" y="143"/>
                  </a:cubicBezTo>
                  <a:cubicBezTo>
                    <a:pt x="191" y="142"/>
                    <a:pt x="191" y="142"/>
                    <a:pt x="191" y="142"/>
                  </a:cubicBezTo>
                  <a:cubicBezTo>
                    <a:pt x="190" y="142"/>
                    <a:pt x="190" y="142"/>
                    <a:pt x="190" y="142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190" y="142"/>
                    <a:pt x="190" y="142"/>
                    <a:pt x="190" y="142"/>
                  </a:cubicBezTo>
                  <a:cubicBezTo>
                    <a:pt x="190" y="143"/>
                    <a:pt x="190" y="143"/>
                    <a:pt x="190" y="143"/>
                  </a:cubicBezTo>
                  <a:cubicBezTo>
                    <a:pt x="190" y="144"/>
                    <a:pt x="190" y="144"/>
                    <a:pt x="190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1" y="145"/>
                    <a:pt x="191" y="145"/>
                    <a:pt x="191" y="145"/>
                  </a:cubicBezTo>
                  <a:cubicBezTo>
                    <a:pt x="191" y="145"/>
                    <a:pt x="191" y="145"/>
                    <a:pt x="191" y="145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192" y="146"/>
                    <a:pt x="192" y="146"/>
                    <a:pt x="192" y="146"/>
                  </a:cubicBezTo>
                  <a:cubicBezTo>
                    <a:pt x="192" y="146"/>
                    <a:pt x="192" y="146"/>
                    <a:pt x="192" y="146"/>
                  </a:cubicBezTo>
                  <a:cubicBezTo>
                    <a:pt x="192" y="147"/>
                    <a:pt x="192" y="147"/>
                    <a:pt x="192" y="147"/>
                  </a:cubicBezTo>
                  <a:cubicBezTo>
                    <a:pt x="192" y="146"/>
                    <a:pt x="192" y="146"/>
                    <a:pt x="192" y="146"/>
                  </a:cubicBezTo>
                  <a:cubicBezTo>
                    <a:pt x="192" y="147"/>
                    <a:pt x="192" y="147"/>
                    <a:pt x="192" y="147"/>
                  </a:cubicBezTo>
                  <a:cubicBezTo>
                    <a:pt x="192" y="147"/>
                    <a:pt x="192" y="147"/>
                    <a:pt x="192" y="147"/>
                  </a:cubicBezTo>
                  <a:cubicBezTo>
                    <a:pt x="193" y="147"/>
                    <a:pt x="193" y="147"/>
                    <a:pt x="193" y="147"/>
                  </a:cubicBezTo>
                  <a:cubicBezTo>
                    <a:pt x="193" y="147"/>
                    <a:pt x="193" y="147"/>
                    <a:pt x="193" y="147"/>
                  </a:cubicBezTo>
                  <a:cubicBezTo>
                    <a:pt x="193" y="148"/>
                    <a:pt x="193" y="148"/>
                    <a:pt x="193" y="148"/>
                  </a:cubicBezTo>
                  <a:cubicBezTo>
                    <a:pt x="193" y="148"/>
                    <a:pt x="193" y="148"/>
                    <a:pt x="193" y="148"/>
                  </a:cubicBezTo>
                  <a:cubicBezTo>
                    <a:pt x="193" y="148"/>
                    <a:pt x="193" y="148"/>
                    <a:pt x="193" y="148"/>
                  </a:cubicBezTo>
                  <a:cubicBezTo>
                    <a:pt x="194" y="148"/>
                    <a:pt x="194" y="148"/>
                    <a:pt x="194" y="148"/>
                  </a:cubicBezTo>
                  <a:cubicBezTo>
                    <a:pt x="194" y="149"/>
                    <a:pt x="194" y="149"/>
                    <a:pt x="194" y="149"/>
                  </a:cubicBezTo>
                  <a:cubicBezTo>
                    <a:pt x="193" y="150"/>
                    <a:pt x="193" y="150"/>
                    <a:pt x="193" y="150"/>
                  </a:cubicBezTo>
                  <a:cubicBezTo>
                    <a:pt x="194" y="150"/>
                    <a:pt x="194" y="150"/>
                    <a:pt x="194" y="150"/>
                  </a:cubicBezTo>
                  <a:cubicBezTo>
                    <a:pt x="194" y="150"/>
                    <a:pt x="194" y="150"/>
                    <a:pt x="194" y="150"/>
                  </a:cubicBezTo>
                  <a:cubicBezTo>
                    <a:pt x="194" y="150"/>
                    <a:pt x="194" y="150"/>
                    <a:pt x="194" y="150"/>
                  </a:cubicBezTo>
                  <a:cubicBezTo>
                    <a:pt x="194" y="150"/>
                    <a:pt x="194" y="150"/>
                    <a:pt x="194" y="150"/>
                  </a:cubicBezTo>
                  <a:cubicBezTo>
                    <a:pt x="195" y="150"/>
                    <a:pt x="195" y="150"/>
                    <a:pt x="195" y="150"/>
                  </a:cubicBezTo>
                  <a:cubicBezTo>
                    <a:pt x="194" y="151"/>
                    <a:pt x="194" y="151"/>
                    <a:pt x="194" y="151"/>
                  </a:cubicBezTo>
                  <a:cubicBezTo>
                    <a:pt x="195" y="151"/>
                    <a:pt x="195" y="151"/>
                    <a:pt x="195" y="151"/>
                  </a:cubicBezTo>
                  <a:cubicBezTo>
                    <a:pt x="195" y="151"/>
                    <a:pt x="195" y="151"/>
                    <a:pt x="195" y="151"/>
                  </a:cubicBezTo>
                  <a:cubicBezTo>
                    <a:pt x="195" y="151"/>
                    <a:pt x="195" y="151"/>
                    <a:pt x="195" y="151"/>
                  </a:cubicBezTo>
                  <a:cubicBezTo>
                    <a:pt x="195" y="151"/>
                    <a:pt x="195" y="151"/>
                    <a:pt x="195" y="151"/>
                  </a:cubicBezTo>
                  <a:cubicBezTo>
                    <a:pt x="194" y="151"/>
                    <a:pt x="194" y="151"/>
                    <a:pt x="194" y="151"/>
                  </a:cubicBezTo>
                  <a:cubicBezTo>
                    <a:pt x="194" y="151"/>
                    <a:pt x="194" y="151"/>
                    <a:pt x="194" y="151"/>
                  </a:cubicBezTo>
                  <a:cubicBezTo>
                    <a:pt x="194" y="152"/>
                    <a:pt x="194" y="152"/>
                    <a:pt x="194" y="152"/>
                  </a:cubicBezTo>
                  <a:cubicBezTo>
                    <a:pt x="195" y="152"/>
                    <a:pt x="195" y="152"/>
                    <a:pt x="195" y="152"/>
                  </a:cubicBezTo>
                  <a:cubicBezTo>
                    <a:pt x="195" y="153"/>
                    <a:pt x="195" y="153"/>
                    <a:pt x="195" y="153"/>
                  </a:cubicBezTo>
                  <a:cubicBezTo>
                    <a:pt x="195" y="153"/>
                    <a:pt x="195" y="153"/>
                    <a:pt x="195" y="153"/>
                  </a:cubicBezTo>
                  <a:close/>
                  <a:moveTo>
                    <a:pt x="146" y="138"/>
                  </a:moveTo>
                  <a:cubicBezTo>
                    <a:pt x="146" y="138"/>
                    <a:pt x="146" y="138"/>
                    <a:pt x="146" y="138"/>
                  </a:cubicBezTo>
                  <a:cubicBezTo>
                    <a:pt x="146" y="138"/>
                    <a:pt x="146" y="138"/>
                    <a:pt x="146" y="138"/>
                  </a:cubicBezTo>
                  <a:cubicBezTo>
                    <a:pt x="146" y="138"/>
                    <a:pt x="146" y="138"/>
                    <a:pt x="146" y="138"/>
                  </a:cubicBezTo>
                  <a:cubicBezTo>
                    <a:pt x="147" y="138"/>
                    <a:pt x="147" y="138"/>
                    <a:pt x="147" y="138"/>
                  </a:cubicBezTo>
                  <a:cubicBezTo>
                    <a:pt x="147" y="138"/>
                    <a:pt x="147" y="138"/>
                    <a:pt x="147" y="138"/>
                  </a:cubicBezTo>
                  <a:cubicBezTo>
                    <a:pt x="147" y="138"/>
                    <a:pt x="147" y="138"/>
                    <a:pt x="147" y="138"/>
                  </a:cubicBezTo>
                  <a:cubicBezTo>
                    <a:pt x="148" y="138"/>
                    <a:pt x="148" y="138"/>
                    <a:pt x="148" y="138"/>
                  </a:cubicBezTo>
                  <a:cubicBezTo>
                    <a:pt x="148" y="138"/>
                    <a:pt x="148" y="138"/>
                    <a:pt x="148" y="138"/>
                  </a:cubicBezTo>
                  <a:cubicBezTo>
                    <a:pt x="148" y="138"/>
                    <a:pt x="148" y="138"/>
                    <a:pt x="148" y="138"/>
                  </a:cubicBezTo>
                  <a:cubicBezTo>
                    <a:pt x="148" y="138"/>
                    <a:pt x="148" y="138"/>
                    <a:pt x="148" y="138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8" y="140"/>
                    <a:pt x="148" y="140"/>
                    <a:pt x="148" y="140"/>
                  </a:cubicBezTo>
                  <a:cubicBezTo>
                    <a:pt x="148" y="141"/>
                    <a:pt x="148" y="141"/>
                    <a:pt x="148" y="141"/>
                  </a:cubicBezTo>
                  <a:cubicBezTo>
                    <a:pt x="148" y="141"/>
                    <a:pt x="148" y="141"/>
                    <a:pt x="148" y="141"/>
                  </a:cubicBezTo>
                  <a:cubicBezTo>
                    <a:pt x="148" y="141"/>
                    <a:pt x="148" y="141"/>
                    <a:pt x="148" y="141"/>
                  </a:cubicBezTo>
                  <a:cubicBezTo>
                    <a:pt x="148" y="141"/>
                    <a:pt x="148" y="141"/>
                    <a:pt x="148" y="141"/>
                  </a:cubicBezTo>
                  <a:cubicBezTo>
                    <a:pt x="149" y="141"/>
                    <a:pt x="149" y="141"/>
                    <a:pt x="149" y="141"/>
                  </a:cubicBezTo>
                  <a:cubicBezTo>
                    <a:pt x="149" y="141"/>
                    <a:pt x="149" y="141"/>
                    <a:pt x="149" y="141"/>
                  </a:cubicBezTo>
                  <a:cubicBezTo>
                    <a:pt x="150" y="141"/>
                    <a:pt x="150" y="141"/>
                    <a:pt x="150" y="141"/>
                  </a:cubicBezTo>
                  <a:cubicBezTo>
                    <a:pt x="150" y="141"/>
                    <a:pt x="150" y="141"/>
                    <a:pt x="150" y="141"/>
                  </a:cubicBezTo>
                  <a:cubicBezTo>
                    <a:pt x="150" y="140"/>
                    <a:pt x="150" y="140"/>
                    <a:pt x="150" y="140"/>
                  </a:cubicBezTo>
                  <a:cubicBezTo>
                    <a:pt x="150" y="140"/>
                    <a:pt x="150" y="140"/>
                    <a:pt x="150" y="140"/>
                  </a:cubicBezTo>
                  <a:cubicBezTo>
                    <a:pt x="151" y="140"/>
                    <a:pt x="151" y="140"/>
                    <a:pt x="151" y="140"/>
                  </a:cubicBezTo>
                  <a:cubicBezTo>
                    <a:pt x="151" y="139"/>
                    <a:pt x="151" y="139"/>
                    <a:pt x="151" y="139"/>
                  </a:cubicBezTo>
                  <a:cubicBezTo>
                    <a:pt x="151" y="139"/>
                    <a:pt x="151" y="139"/>
                    <a:pt x="151" y="139"/>
                  </a:cubicBezTo>
                  <a:cubicBezTo>
                    <a:pt x="152" y="138"/>
                    <a:pt x="152" y="138"/>
                    <a:pt x="152" y="138"/>
                  </a:cubicBezTo>
                  <a:cubicBezTo>
                    <a:pt x="152" y="138"/>
                    <a:pt x="152" y="138"/>
                    <a:pt x="152" y="138"/>
                  </a:cubicBezTo>
                  <a:cubicBezTo>
                    <a:pt x="152" y="139"/>
                    <a:pt x="152" y="139"/>
                    <a:pt x="152" y="139"/>
                  </a:cubicBezTo>
                  <a:cubicBezTo>
                    <a:pt x="153" y="138"/>
                    <a:pt x="153" y="138"/>
                    <a:pt x="153" y="138"/>
                  </a:cubicBezTo>
                  <a:cubicBezTo>
                    <a:pt x="153" y="138"/>
                    <a:pt x="153" y="138"/>
                    <a:pt x="153" y="138"/>
                  </a:cubicBezTo>
                  <a:cubicBezTo>
                    <a:pt x="153" y="138"/>
                    <a:pt x="153" y="138"/>
                    <a:pt x="153" y="138"/>
                  </a:cubicBezTo>
                  <a:cubicBezTo>
                    <a:pt x="154" y="138"/>
                    <a:pt x="154" y="138"/>
                    <a:pt x="154" y="138"/>
                  </a:cubicBezTo>
                  <a:cubicBezTo>
                    <a:pt x="153" y="137"/>
                    <a:pt x="153" y="137"/>
                    <a:pt x="153" y="137"/>
                  </a:cubicBezTo>
                  <a:cubicBezTo>
                    <a:pt x="154" y="136"/>
                    <a:pt x="154" y="136"/>
                    <a:pt x="154" y="136"/>
                  </a:cubicBezTo>
                  <a:cubicBezTo>
                    <a:pt x="154" y="136"/>
                    <a:pt x="154" y="136"/>
                    <a:pt x="154" y="136"/>
                  </a:cubicBezTo>
                  <a:cubicBezTo>
                    <a:pt x="155" y="136"/>
                    <a:pt x="155" y="136"/>
                    <a:pt x="155" y="136"/>
                  </a:cubicBezTo>
                  <a:cubicBezTo>
                    <a:pt x="155" y="136"/>
                    <a:pt x="155" y="136"/>
                    <a:pt x="155" y="136"/>
                  </a:cubicBezTo>
                  <a:cubicBezTo>
                    <a:pt x="155" y="136"/>
                    <a:pt x="155" y="136"/>
                    <a:pt x="155" y="136"/>
                  </a:cubicBezTo>
                  <a:cubicBezTo>
                    <a:pt x="155" y="136"/>
                    <a:pt x="155" y="136"/>
                    <a:pt x="155" y="136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6" y="137"/>
                    <a:pt x="156" y="137"/>
                    <a:pt x="156" y="137"/>
                  </a:cubicBezTo>
                  <a:cubicBezTo>
                    <a:pt x="155" y="137"/>
                    <a:pt x="155" y="137"/>
                    <a:pt x="155" y="137"/>
                  </a:cubicBezTo>
                  <a:cubicBezTo>
                    <a:pt x="155" y="137"/>
                    <a:pt x="155" y="137"/>
                    <a:pt x="155" y="137"/>
                  </a:cubicBezTo>
                  <a:cubicBezTo>
                    <a:pt x="156" y="137"/>
                    <a:pt x="156" y="137"/>
                    <a:pt x="156" y="137"/>
                  </a:cubicBezTo>
                  <a:cubicBezTo>
                    <a:pt x="156" y="137"/>
                    <a:pt x="156" y="137"/>
                    <a:pt x="156" y="137"/>
                  </a:cubicBezTo>
                  <a:cubicBezTo>
                    <a:pt x="157" y="138"/>
                    <a:pt x="157" y="138"/>
                    <a:pt x="157" y="138"/>
                  </a:cubicBezTo>
                  <a:cubicBezTo>
                    <a:pt x="157" y="138"/>
                    <a:pt x="157" y="138"/>
                    <a:pt x="157" y="138"/>
                  </a:cubicBezTo>
                  <a:cubicBezTo>
                    <a:pt x="157" y="139"/>
                    <a:pt x="157" y="139"/>
                    <a:pt x="157" y="139"/>
                  </a:cubicBezTo>
                  <a:cubicBezTo>
                    <a:pt x="156" y="139"/>
                    <a:pt x="156" y="139"/>
                    <a:pt x="156" y="139"/>
                  </a:cubicBezTo>
                  <a:cubicBezTo>
                    <a:pt x="156" y="139"/>
                    <a:pt x="156" y="139"/>
                    <a:pt x="156" y="139"/>
                  </a:cubicBezTo>
                  <a:cubicBezTo>
                    <a:pt x="157" y="139"/>
                    <a:pt x="157" y="139"/>
                    <a:pt x="157" y="139"/>
                  </a:cubicBezTo>
                  <a:cubicBezTo>
                    <a:pt x="157" y="139"/>
                    <a:pt x="157" y="139"/>
                    <a:pt x="157" y="139"/>
                  </a:cubicBezTo>
                  <a:cubicBezTo>
                    <a:pt x="157" y="139"/>
                    <a:pt x="157" y="139"/>
                    <a:pt x="157" y="139"/>
                  </a:cubicBezTo>
                  <a:cubicBezTo>
                    <a:pt x="157" y="140"/>
                    <a:pt x="157" y="140"/>
                    <a:pt x="157" y="140"/>
                  </a:cubicBezTo>
                  <a:cubicBezTo>
                    <a:pt x="158" y="139"/>
                    <a:pt x="158" y="139"/>
                    <a:pt x="158" y="139"/>
                  </a:cubicBezTo>
                  <a:cubicBezTo>
                    <a:pt x="158" y="140"/>
                    <a:pt x="158" y="140"/>
                    <a:pt x="158" y="140"/>
                  </a:cubicBezTo>
                  <a:cubicBezTo>
                    <a:pt x="158" y="140"/>
                    <a:pt x="158" y="140"/>
                    <a:pt x="158" y="140"/>
                  </a:cubicBezTo>
                  <a:cubicBezTo>
                    <a:pt x="159" y="140"/>
                    <a:pt x="159" y="140"/>
                    <a:pt x="159" y="140"/>
                  </a:cubicBezTo>
                  <a:cubicBezTo>
                    <a:pt x="159" y="140"/>
                    <a:pt x="159" y="140"/>
                    <a:pt x="159" y="140"/>
                  </a:cubicBezTo>
                  <a:cubicBezTo>
                    <a:pt x="160" y="141"/>
                    <a:pt x="160" y="141"/>
                    <a:pt x="160" y="141"/>
                  </a:cubicBezTo>
                  <a:cubicBezTo>
                    <a:pt x="160" y="140"/>
                    <a:pt x="160" y="140"/>
                    <a:pt x="160" y="140"/>
                  </a:cubicBezTo>
                  <a:cubicBezTo>
                    <a:pt x="160" y="140"/>
                    <a:pt x="160" y="140"/>
                    <a:pt x="160" y="140"/>
                  </a:cubicBezTo>
                  <a:cubicBezTo>
                    <a:pt x="161" y="140"/>
                    <a:pt x="161" y="140"/>
                    <a:pt x="161" y="140"/>
                  </a:cubicBezTo>
                  <a:cubicBezTo>
                    <a:pt x="161" y="139"/>
                    <a:pt x="161" y="139"/>
                    <a:pt x="161" y="139"/>
                  </a:cubicBezTo>
                  <a:cubicBezTo>
                    <a:pt x="162" y="139"/>
                    <a:pt x="162" y="139"/>
                    <a:pt x="162" y="139"/>
                  </a:cubicBezTo>
                  <a:cubicBezTo>
                    <a:pt x="162" y="139"/>
                    <a:pt x="162" y="139"/>
                    <a:pt x="162" y="139"/>
                  </a:cubicBezTo>
                  <a:cubicBezTo>
                    <a:pt x="161" y="139"/>
                    <a:pt x="161" y="139"/>
                    <a:pt x="161" y="139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62" y="138"/>
                    <a:pt x="162" y="138"/>
                    <a:pt x="162" y="138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61" y="137"/>
                    <a:pt x="161" y="137"/>
                    <a:pt x="161" y="137"/>
                  </a:cubicBezTo>
                  <a:cubicBezTo>
                    <a:pt x="161" y="137"/>
                    <a:pt x="161" y="137"/>
                    <a:pt x="161" y="137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7"/>
                    <a:pt x="160" y="137"/>
                    <a:pt x="160" y="137"/>
                  </a:cubicBezTo>
                  <a:cubicBezTo>
                    <a:pt x="160" y="137"/>
                    <a:pt x="160" y="137"/>
                    <a:pt x="160" y="137"/>
                  </a:cubicBezTo>
                  <a:cubicBezTo>
                    <a:pt x="160" y="137"/>
                    <a:pt x="160" y="137"/>
                    <a:pt x="160" y="137"/>
                  </a:cubicBezTo>
                  <a:cubicBezTo>
                    <a:pt x="159" y="138"/>
                    <a:pt x="159" y="138"/>
                    <a:pt x="159" y="138"/>
                  </a:cubicBezTo>
                  <a:cubicBezTo>
                    <a:pt x="158" y="138"/>
                    <a:pt x="158" y="138"/>
                    <a:pt x="158" y="138"/>
                  </a:cubicBezTo>
                  <a:cubicBezTo>
                    <a:pt x="158" y="137"/>
                    <a:pt x="158" y="137"/>
                    <a:pt x="158" y="137"/>
                  </a:cubicBezTo>
                  <a:cubicBezTo>
                    <a:pt x="159" y="137"/>
                    <a:pt x="159" y="137"/>
                    <a:pt x="159" y="137"/>
                  </a:cubicBezTo>
                  <a:cubicBezTo>
                    <a:pt x="159" y="137"/>
                    <a:pt x="159" y="137"/>
                    <a:pt x="159" y="137"/>
                  </a:cubicBezTo>
                  <a:cubicBezTo>
                    <a:pt x="159" y="137"/>
                    <a:pt x="159" y="137"/>
                    <a:pt x="159" y="137"/>
                  </a:cubicBezTo>
                  <a:cubicBezTo>
                    <a:pt x="159" y="136"/>
                    <a:pt x="159" y="136"/>
                    <a:pt x="159" y="136"/>
                  </a:cubicBezTo>
                  <a:cubicBezTo>
                    <a:pt x="159" y="136"/>
                    <a:pt x="159" y="136"/>
                    <a:pt x="159" y="136"/>
                  </a:cubicBezTo>
                  <a:cubicBezTo>
                    <a:pt x="159" y="135"/>
                    <a:pt x="159" y="135"/>
                    <a:pt x="159" y="135"/>
                  </a:cubicBezTo>
                  <a:cubicBezTo>
                    <a:pt x="159" y="135"/>
                    <a:pt x="159" y="135"/>
                    <a:pt x="159" y="135"/>
                  </a:cubicBezTo>
                  <a:cubicBezTo>
                    <a:pt x="159" y="135"/>
                    <a:pt x="159" y="135"/>
                    <a:pt x="159" y="135"/>
                  </a:cubicBezTo>
                  <a:cubicBezTo>
                    <a:pt x="159" y="135"/>
                    <a:pt x="159" y="135"/>
                    <a:pt x="159" y="135"/>
                  </a:cubicBezTo>
                  <a:cubicBezTo>
                    <a:pt x="159" y="134"/>
                    <a:pt x="159" y="134"/>
                    <a:pt x="159" y="134"/>
                  </a:cubicBezTo>
                  <a:cubicBezTo>
                    <a:pt x="158" y="133"/>
                    <a:pt x="158" y="133"/>
                    <a:pt x="158" y="133"/>
                  </a:cubicBezTo>
                  <a:cubicBezTo>
                    <a:pt x="157" y="133"/>
                    <a:pt x="157" y="133"/>
                    <a:pt x="157" y="133"/>
                  </a:cubicBezTo>
                  <a:cubicBezTo>
                    <a:pt x="157" y="133"/>
                    <a:pt x="157" y="133"/>
                    <a:pt x="157" y="133"/>
                  </a:cubicBezTo>
                  <a:cubicBezTo>
                    <a:pt x="157" y="132"/>
                    <a:pt x="157" y="132"/>
                    <a:pt x="157" y="132"/>
                  </a:cubicBezTo>
                  <a:cubicBezTo>
                    <a:pt x="157" y="132"/>
                    <a:pt x="157" y="132"/>
                    <a:pt x="157" y="132"/>
                  </a:cubicBezTo>
                  <a:cubicBezTo>
                    <a:pt x="157" y="132"/>
                    <a:pt x="157" y="132"/>
                    <a:pt x="157" y="132"/>
                  </a:cubicBezTo>
                  <a:cubicBezTo>
                    <a:pt x="157" y="131"/>
                    <a:pt x="157" y="131"/>
                    <a:pt x="157" y="131"/>
                  </a:cubicBezTo>
                  <a:cubicBezTo>
                    <a:pt x="157" y="131"/>
                    <a:pt x="157" y="131"/>
                    <a:pt x="157" y="131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5" y="130"/>
                    <a:pt x="155" y="130"/>
                    <a:pt x="155" y="130"/>
                  </a:cubicBezTo>
                  <a:cubicBezTo>
                    <a:pt x="155" y="130"/>
                    <a:pt x="155" y="130"/>
                    <a:pt x="155" y="130"/>
                  </a:cubicBezTo>
                  <a:cubicBezTo>
                    <a:pt x="155" y="129"/>
                    <a:pt x="155" y="129"/>
                    <a:pt x="155" y="129"/>
                  </a:cubicBezTo>
                  <a:cubicBezTo>
                    <a:pt x="155" y="129"/>
                    <a:pt x="155" y="129"/>
                    <a:pt x="155" y="129"/>
                  </a:cubicBezTo>
                  <a:cubicBezTo>
                    <a:pt x="154" y="129"/>
                    <a:pt x="154" y="129"/>
                    <a:pt x="154" y="129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4" y="129"/>
                    <a:pt x="154" y="129"/>
                    <a:pt x="154" y="129"/>
                  </a:cubicBezTo>
                  <a:cubicBezTo>
                    <a:pt x="154" y="129"/>
                    <a:pt x="154" y="129"/>
                    <a:pt x="154" y="129"/>
                  </a:cubicBezTo>
                  <a:cubicBezTo>
                    <a:pt x="153" y="130"/>
                    <a:pt x="153" y="130"/>
                    <a:pt x="153" y="130"/>
                  </a:cubicBezTo>
                  <a:cubicBezTo>
                    <a:pt x="153" y="129"/>
                    <a:pt x="153" y="129"/>
                    <a:pt x="153" y="129"/>
                  </a:cubicBezTo>
                  <a:cubicBezTo>
                    <a:pt x="153" y="129"/>
                    <a:pt x="153" y="129"/>
                    <a:pt x="153" y="129"/>
                  </a:cubicBezTo>
                  <a:cubicBezTo>
                    <a:pt x="153" y="128"/>
                    <a:pt x="153" y="128"/>
                    <a:pt x="153" y="128"/>
                  </a:cubicBezTo>
                  <a:cubicBezTo>
                    <a:pt x="153" y="128"/>
                    <a:pt x="153" y="128"/>
                    <a:pt x="153" y="128"/>
                  </a:cubicBezTo>
                  <a:cubicBezTo>
                    <a:pt x="153" y="128"/>
                    <a:pt x="153" y="128"/>
                    <a:pt x="153" y="128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53" y="128"/>
                    <a:pt x="153" y="128"/>
                    <a:pt x="153" y="128"/>
                  </a:cubicBezTo>
                  <a:cubicBezTo>
                    <a:pt x="153" y="127"/>
                    <a:pt x="153" y="127"/>
                    <a:pt x="153" y="127"/>
                  </a:cubicBezTo>
                  <a:cubicBezTo>
                    <a:pt x="153" y="127"/>
                    <a:pt x="153" y="127"/>
                    <a:pt x="153" y="127"/>
                  </a:cubicBezTo>
                  <a:cubicBezTo>
                    <a:pt x="153" y="127"/>
                    <a:pt x="153" y="127"/>
                    <a:pt x="153" y="127"/>
                  </a:cubicBezTo>
                  <a:cubicBezTo>
                    <a:pt x="153" y="126"/>
                    <a:pt x="153" y="126"/>
                    <a:pt x="153" y="126"/>
                  </a:cubicBezTo>
                  <a:cubicBezTo>
                    <a:pt x="153" y="126"/>
                    <a:pt x="153" y="126"/>
                    <a:pt x="153" y="126"/>
                  </a:cubicBezTo>
                  <a:cubicBezTo>
                    <a:pt x="153" y="126"/>
                    <a:pt x="153" y="126"/>
                    <a:pt x="153" y="126"/>
                  </a:cubicBezTo>
                  <a:cubicBezTo>
                    <a:pt x="152" y="126"/>
                    <a:pt x="152" y="126"/>
                    <a:pt x="152" y="126"/>
                  </a:cubicBezTo>
                  <a:cubicBezTo>
                    <a:pt x="151" y="127"/>
                    <a:pt x="151" y="127"/>
                    <a:pt x="151" y="127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50" y="128"/>
                    <a:pt x="150" y="128"/>
                    <a:pt x="150" y="128"/>
                  </a:cubicBezTo>
                  <a:cubicBezTo>
                    <a:pt x="150" y="129"/>
                    <a:pt x="150" y="129"/>
                    <a:pt x="150" y="129"/>
                  </a:cubicBezTo>
                  <a:cubicBezTo>
                    <a:pt x="150" y="129"/>
                    <a:pt x="150" y="129"/>
                    <a:pt x="150" y="129"/>
                  </a:cubicBezTo>
                  <a:cubicBezTo>
                    <a:pt x="150" y="130"/>
                    <a:pt x="150" y="130"/>
                    <a:pt x="150" y="130"/>
                  </a:cubicBezTo>
                  <a:cubicBezTo>
                    <a:pt x="149" y="131"/>
                    <a:pt x="149" y="131"/>
                    <a:pt x="149" y="131"/>
                  </a:cubicBezTo>
                  <a:cubicBezTo>
                    <a:pt x="150" y="131"/>
                    <a:pt x="150" y="131"/>
                    <a:pt x="150" y="131"/>
                  </a:cubicBezTo>
                  <a:cubicBezTo>
                    <a:pt x="149" y="131"/>
                    <a:pt x="149" y="131"/>
                    <a:pt x="149" y="131"/>
                  </a:cubicBezTo>
                  <a:cubicBezTo>
                    <a:pt x="149" y="132"/>
                    <a:pt x="149" y="132"/>
                    <a:pt x="149" y="132"/>
                  </a:cubicBezTo>
                  <a:cubicBezTo>
                    <a:pt x="149" y="132"/>
                    <a:pt x="149" y="132"/>
                    <a:pt x="149" y="132"/>
                  </a:cubicBezTo>
                  <a:cubicBezTo>
                    <a:pt x="148" y="133"/>
                    <a:pt x="148" y="133"/>
                    <a:pt x="148" y="133"/>
                  </a:cubicBezTo>
                  <a:cubicBezTo>
                    <a:pt x="148" y="133"/>
                    <a:pt x="148" y="133"/>
                    <a:pt x="148" y="133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8" y="134"/>
                    <a:pt x="148" y="134"/>
                    <a:pt x="148" y="134"/>
                  </a:cubicBezTo>
                  <a:cubicBezTo>
                    <a:pt x="148" y="135"/>
                    <a:pt x="148" y="135"/>
                    <a:pt x="148" y="135"/>
                  </a:cubicBezTo>
                  <a:cubicBezTo>
                    <a:pt x="148" y="136"/>
                    <a:pt x="148" y="136"/>
                    <a:pt x="148" y="136"/>
                  </a:cubicBezTo>
                  <a:cubicBezTo>
                    <a:pt x="147" y="136"/>
                    <a:pt x="147" y="136"/>
                    <a:pt x="147" y="136"/>
                  </a:cubicBezTo>
                  <a:cubicBezTo>
                    <a:pt x="146" y="136"/>
                    <a:pt x="146" y="136"/>
                    <a:pt x="146" y="136"/>
                  </a:cubicBezTo>
                  <a:cubicBezTo>
                    <a:pt x="146" y="137"/>
                    <a:pt x="146" y="137"/>
                    <a:pt x="146" y="137"/>
                  </a:cubicBezTo>
                  <a:cubicBezTo>
                    <a:pt x="146" y="138"/>
                    <a:pt x="146" y="138"/>
                    <a:pt x="146" y="138"/>
                  </a:cubicBezTo>
                  <a:cubicBezTo>
                    <a:pt x="146" y="138"/>
                    <a:pt x="146" y="138"/>
                    <a:pt x="146" y="138"/>
                  </a:cubicBezTo>
                  <a:close/>
                  <a:moveTo>
                    <a:pt x="150" y="147"/>
                  </a:moveTo>
                  <a:cubicBezTo>
                    <a:pt x="150" y="147"/>
                    <a:pt x="151" y="147"/>
                    <a:pt x="151" y="147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1" y="146"/>
                    <a:pt x="151" y="146"/>
                    <a:pt x="151" y="146"/>
                  </a:cubicBezTo>
                  <a:cubicBezTo>
                    <a:pt x="152" y="146"/>
                    <a:pt x="152" y="146"/>
                    <a:pt x="152" y="146"/>
                  </a:cubicBezTo>
                  <a:cubicBezTo>
                    <a:pt x="152" y="146"/>
                    <a:pt x="152" y="146"/>
                    <a:pt x="152" y="146"/>
                  </a:cubicBezTo>
                  <a:cubicBezTo>
                    <a:pt x="152" y="147"/>
                    <a:pt x="152" y="147"/>
                    <a:pt x="152" y="147"/>
                  </a:cubicBezTo>
                  <a:cubicBezTo>
                    <a:pt x="152" y="147"/>
                    <a:pt x="152" y="147"/>
                    <a:pt x="152" y="147"/>
                  </a:cubicBezTo>
                  <a:cubicBezTo>
                    <a:pt x="153" y="146"/>
                    <a:pt x="153" y="146"/>
                    <a:pt x="153" y="146"/>
                  </a:cubicBezTo>
                  <a:cubicBezTo>
                    <a:pt x="154" y="146"/>
                    <a:pt x="154" y="146"/>
                    <a:pt x="154" y="146"/>
                  </a:cubicBezTo>
                  <a:cubicBezTo>
                    <a:pt x="154" y="145"/>
                    <a:pt x="154" y="145"/>
                    <a:pt x="154" y="145"/>
                  </a:cubicBezTo>
                  <a:cubicBezTo>
                    <a:pt x="155" y="145"/>
                    <a:pt x="155" y="145"/>
                    <a:pt x="155" y="145"/>
                  </a:cubicBezTo>
                  <a:cubicBezTo>
                    <a:pt x="155" y="145"/>
                    <a:pt x="155" y="145"/>
                    <a:pt x="155" y="145"/>
                  </a:cubicBezTo>
                  <a:cubicBezTo>
                    <a:pt x="156" y="144"/>
                    <a:pt x="156" y="144"/>
                    <a:pt x="156" y="144"/>
                  </a:cubicBezTo>
                  <a:cubicBezTo>
                    <a:pt x="156" y="144"/>
                    <a:pt x="156" y="144"/>
                    <a:pt x="156" y="144"/>
                  </a:cubicBezTo>
                  <a:cubicBezTo>
                    <a:pt x="156" y="143"/>
                    <a:pt x="156" y="143"/>
                    <a:pt x="156" y="143"/>
                  </a:cubicBezTo>
                  <a:cubicBezTo>
                    <a:pt x="156" y="143"/>
                    <a:pt x="156" y="143"/>
                    <a:pt x="156" y="143"/>
                  </a:cubicBezTo>
                  <a:cubicBezTo>
                    <a:pt x="156" y="143"/>
                    <a:pt x="156" y="143"/>
                    <a:pt x="156" y="143"/>
                  </a:cubicBezTo>
                  <a:cubicBezTo>
                    <a:pt x="155" y="143"/>
                    <a:pt x="155" y="143"/>
                    <a:pt x="155" y="143"/>
                  </a:cubicBezTo>
                  <a:cubicBezTo>
                    <a:pt x="155" y="143"/>
                    <a:pt x="155" y="143"/>
                    <a:pt x="155" y="143"/>
                  </a:cubicBezTo>
                  <a:cubicBezTo>
                    <a:pt x="155" y="143"/>
                    <a:pt x="155" y="143"/>
                    <a:pt x="155" y="143"/>
                  </a:cubicBezTo>
                  <a:cubicBezTo>
                    <a:pt x="154" y="143"/>
                    <a:pt x="154" y="143"/>
                    <a:pt x="154" y="143"/>
                  </a:cubicBezTo>
                  <a:cubicBezTo>
                    <a:pt x="154" y="143"/>
                    <a:pt x="154" y="143"/>
                    <a:pt x="154" y="143"/>
                  </a:cubicBezTo>
                  <a:cubicBezTo>
                    <a:pt x="154" y="144"/>
                    <a:pt x="154" y="144"/>
                    <a:pt x="154" y="144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52" y="143"/>
                    <a:pt x="152" y="143"/>
                    <a:pt x="152" y="143"/>
                  </a:cubicBezTo>
                  <a:cubicBezTo>
                    <a:pt x="152" y="144"/>
                    <a:pt x="152" y="144"/>
                    <a:pt x="152" y="144"/>
                  </a:cubicBezTo>
                  <a:cubicBezTo>
                    <a:pt x="152" y="144"/>
                    <a:pt x="152" y="144"/>
                    <a:pt x="152" y="144"/>
                  </a:cubicBezTo>
                  <a:cubicBezTo>
                    <a:pt x="151" y="144"/>
                    <a:pt x="151" y="144"/>
                    <a:pt x="151" y="144"/>
                  </a:cubicBezTo>
                  <a:cubicBezTo>
                    <a:pt x="150" y="145"/>
                    <a:pt x="150" y="145"/>
                    <a:pt x="150" y="145"/>
                  </a:cubicBezTo>
                  <a:cubicBezTo>
                    <a:pt x="150" y="145"/>
                    <a:pt x="150" y="145"/>
                    <a:pt x="150" y="145"/>
                  </a:cubicBezTo>
                  <a:cubicBezTo>
                    <a:pt x="150" y="145"/>
                    <a:pt x="150" y="145"/>
                    <a:pt x="150" y="145"/>
                  </a:cubicBezTo>
                  <a:cubicBezTo>
                    <a:pt x="151" y="146"/>
                    <a:pt x="151" y="146"/>
                    <a:pt x="151" y="146"/>
                  </a:cubicBezTo>
                  <a:cubicBezTo>
                    <a:pt x="150" y="146"/>
                    <a:pt x="150" y="146"/>
                    <a:pt x="150" y="146"/>
                  </a:cubicBezTo>
                  <a:cubicBezTo>
                    <a:pt x="150" y="147"/>
                    <a:pt x="150" y="147"/>
                    <a:pt x="150" y="147"/>
                  </a:cubicBezTo>
                  <a:close/>
                  <a:moveTo>
                    <a:pt x="198" y="151"/>
                  </a:moveTo>
                  <a:cubicBezTo>
                    <a:pt x="198" y="151"/>
                    <a:pt x="198" y="151"/>
                    <a:pt x="198" y="151"/>
                  </a:cubicBezTo>
                  <a:cubicBezTo>
                    <a:pt x="198" y="151"/>
                    <a:pt x="198" y="151"/>
                    <a:pt x="198" y="151"/>
                  </a:cubicBezTo>
                  <a:cubicBezTo>
                    <a:pt x="199" y="151"/>
                    <a:pt x="199" y="151"/>
                    <a:pt x="199" y="151"/>
                  </a:cubicBezTo>
                  <a:cubicBezTo>
                    <a:pt x="199" y="151"/>
                    <a:pt x="199" y="151"/>
                    <a:pt x="199" y="151"/>
                  </a:cubicBezTo>
                  <a:cubicBezTo>
                    <a:pt x="199" y="151"/>
                    <a:pt x="199" y="151"/>
                    <a:pt x="199" y="151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198" y="150"/>
                    <a:pt x="198" y="150"/>
                    <a:pt x="198" y="150"/>
                  </a:cubicBezTo>
                  <a:cubicBezTo>
                    <a:pt x="198" y="151"/>
                    <a:pt x="198" y="151"/>
                    <a:pt x="198" y="151"/>
                  </a:cubicBezTo>
                  <a:close/>
                  <a:moveTo>
                    <a:pt x="183" y="147"/>
                  </a:moveTo>
                  <a:cubicBezTo>
                    <a:pt x="183" y="147"/>
                    <a:pt x="183" y="147"/>
                    <a:pt x="183" y="147"/>
                  </a:cubicBezTo>
                  <a:cubicBezTo>
                    <a:pt x="184" y="147"/>
                    <a:pt x="184" y="147"/>
                    <a:pt x="184" y="147"/>
                  </a:cubicBezTo>
                  <a:cubicBezTo>
                    <a:pt x="184" y="147"/>
                    <a:pt x="184" y="147"/>
                    <a:pt x="184" y="147"/>
                  </a:cubicBezTo>
                  <a:cubicBezTo>
                    <a:pt x="184" y="147"/>
                    <a:pt x="184" y="147"/>
                    <a:pt x="184" y="147"/>
                  </a:cubicBezTo>
                  <a:cubicBezTo>
                    <a:pt x="184" y="148"/>
                    <a:pt x="184" y="148"/>
                    <a:pt x="184" y="148"/>
                  </a:cubicBezTo>
                  <a:cubicBezTo>
                    <a:pt x="184" y="148"/>
                    <a:pt x="184" y="148"/>
                    <a:pt x="184" y="148"/>
                  </a:cubicBezTo>
                  <a:cubicBezTo>
                    <a:pt x="184" y="148"/>
                    <a:pt x="184" y="148"/>
                    <a:pt x="184" y="148"/>
                  </a:cubicBezTo>
                  <a:cubicBezTo>
                    <a:pt x="185" y="148"/>
                    <a:pt x="185" y="148"/>
                    <a:pt x="185" y="148"/>
                  </a:cubicBezTo>
                  <a:cubicBezTo>
                    <a:pt x="185" y="148"/>
                    <a:pt x="185" y="148"/>
                    <a:pt x="185" y="148"/>
                  </a:cubicBezTo>
                  <a:cubicBezTo>
                    <a:pt x="185" y="148"/>
                    <a:pt x="185" y="148"/>
                    <a:pt x="185" y="148"/>
                  </a:cubicBezTo>
                  <a:cubicBezTo>
                    <a:pt x="185" y="148"/>
                    <a:pt x="185" y="148"/>
                    <a:pt x="185" y="148"/>
                  </a:cubicBezTo>
                  <a:cubicBezTo>
                    <a:pt x="185" y="147"/>
                    <a:pt x="185" y="147"/>
                    <a:pt x="185" y="147"/>
                  </a:cubicBezTo>
                  <a:cubicBezTo>
                    <a:pt x="184" y="147"/>
                    <a:pt x="184" y="147"/>
                    <a:pt x="184" y="147"/>
                  </a:cubicBezTo>
                  <a:cubicBezTo>
                    <a:pt x="184" y="147"/>
                    <a:pt x="184" y="147"/>
                    <a:pt x="184" y="147"/>
                  </a:cubicBezTo>
                  <a:cubicBezTo>
                    <a:pt x="184" y="147"/>
                    <a:pt x="184" y="147"/>
                    <a:pt x="184" y="147"/>
                  </a:cubicBezTo>
                  <a:cubicBezTo>
                    <a:pt x="183" y="147"/>
                    <a:pt x="183" y="147"/>
                    <a:pt x="183" y="147"/>
                  </a:cubicBezTo>
                  <a:cubicBezTo>
                    <a:pt x="183" y="147"/>
                    <a:pt x="183" y="147"/>
                    <a:pt x="183" y="147"/>
                  </a:cubicBezTo>
                  <a:close/>
                  <a:moveTo>
                    <a:pt x="197" y="154"/>
                  </a:moveTo>
                  <a:cubicBezTo>
                    <a:pt x="197" y="154"/>
                    <a:pt x="197" y="154"/>
                    <a:pt x="197" y="154"/>
                  </a:cubicBezTo>
                  <a:cubicBezTo>
                    <a:pt x="197" y="154"/>
                    <a:pt x="197" y="154"/>
                    <a:pt x="197" y="154"/>
                  </a:cubicBezTo>
                  <a:cubicBezTo>
                    <a:pt x="196" y="153"/>
                    <a:pt x="196" y="153"/>
                    <a:pt x="196" y="153"/>
                  </a:cubicBezTo>
                  <a:cubicBezTo>
                    <a:pt x="196" y="153"/>
                    <a:pt x="196" y="153"/>
                    <a:pt x="196" y="153"/>
                  </a:cubicBezTo>
                  <a:cubicBezTo>
                    <a:pt x="197" y="153"/>
                    <a:pt x="197" y="153"/>
                    <a:pt x="197" y="153"/>
                  </a:cubicBezTo>
                  <a:cubicBezTo>
                    <a:pt x="197" y="153"/>
                    <a:pt x="197" y="153"/>
                    <a:pt x="197" y="153"/>
                  </a:cubicBezTo>
                  <a:cubicBezTo>
                    <a:pt x="197" y="153"/>
                    <a:pt x="197" y="153"/>
                    <a:pt x="197" y="153"/>
                  </a:cubicBezTo>
                  <a:cubicBezTo>
                    <a:pt x="197" y="154"/>
                    <a:pt x="197" y="154"/>
                    <a:pt x="197" y="154"/>
                  </a:cubicBezTo>
                  <a:cubicBezTo>
                    <a:pt x="197" y="154"/>
                    <a:pt x="197" y="154"/>
                    <a:pt x="197" y="154"/>
                  </a:cubicBezTo>
                  <a:cubicBezTo>
                    <a:pt x="197" y="154"/>
                    <a:pt x="197" y="154"/>
                    <a:pt x="197" y="154"/>
                  </a:cubicBezTo>
                  <a:close/>
                  <a:moveTo>
                    <a:pt x="197" y="156"/>
                  </a:moveTo>
                  <a:cubicBezTo>
                    <a:pt x="196" y="156"/>
                    <a:pt x="196" y="156"/>
                    <a:pt x="196" y="156"/>
                  </a:cubicBezTo>
                  <a:cubicBezTo>
                    <a:pt x="196" y="156"/>
                    <a:pt x="196" y="156"/>
                    <a:pt x="196" y="156"/>
                  </a:cubicBezTo>
                  <a:cubicBezTo>
                    <a:pt x="196" y="155"/>
                    <a:pt x="196" y="155"/>
                    <a:pt x="196" y="155"/>
                  </a:cubicBezTo>
                  <a:cubicBezTo>
                    <a:pt x="196" y="155"/>
                    <a:pt x="196" y="155"/>
                    <a:pt x="196" y="155"/>
                  </a:cubicBezTo>
                  <a:cubicBezTo>
                    <a:pt x="195" y="155"/>
                    <a:pt x="195" y="155"/>
                    <a:pt x="195" y="155"/>
                  </a:cubicBezTo>
                  <a:cubicBezTo>
                    <a:pt x="195" y="155"/>
                    <a:pt x="195" y="155"/>
                    <a:pt x="195" y="155"/>
                  </a:cubicBezTo>
                  <a:cubicBezTo>
                    <a:pt x="196" y="155"/>
                    <a:pt x="196" y="155"/>
                    <a:pt x="196" y="155"/>
                  </a:cubicBezTo>
                  <a:cubicBezTo>
                    <a:pt x="196" y="154"/>
                    <a:pt x="196" y="154"/>
                    <a:pt x="196" y="154"/>
                  </a:cubicBezTo>
                  <a:cubicBezTo>
                    <a:pt x="197" y="155"/>
                    <a:pt x="197" y="155"/>
                    <a:pt x="197" y="155"/>
                  </a:cubicBezTo>
                  <a:cubicBezTo>
                    <a:pt x="197" y="155"/>
                    <a:pt x="197" y="155"/>
                    <a:pt x="197" y="155"/>
                  </a:cubicBezTo>
                  <a:cubicBezTo>
                    <a:pt x="197" y="155"/>
                    <a:pt x="197" y="155"/>
                    <a:pt x="197" y="155"/>
                  </a:cubicBezTo>
                  <a:cubicBezTo>
                    <a:pt x="197" y="155"/>
                    <a:pt x="197" y="155"/>
                    <a:pt x="197" y="155"/>
                  </a:cubicBezTo>
                  <a:cubicBezTo>
                    <a:pt x="197" y="156"/>
                    <a:pt x="197" y="156"/>
                    <a:pt x="197" y="156"/>
                  </a:cubicBezTo>
                  <a:cubicBezTo>
                    <a:pt x="197" y="156"/>
                    <a:pt x="197" y="156"/>
                    <a:pt x="197" y="156"/>
                  </a:cubicBezTo>
                  <a:cubicBezTo>
                    <a:pt x="197" y="156"/>
                    <a:pt x="197" y="156"/>
                    <a:pt x="197" y="156"/>
                  </a:cubicBezTo>
                  <a:cubicBezTo>
                    <a:pt x="197" y="156"/>
                    <a:pt x="197" y="156"/>
                    <a:pt x="197" y="156"/>
                  </a:cubicBezTo>
                  <a:close/>
                  <a:moveTo>
                    <a:pt x="182" y="165"/>
                  </a:moveTo>
                  <a:cubicBezTo>
                    <a:pt x="182" y="165"/>
                    <a:pt x="182" y="165"/>
                    <a:pt x="182" y="165"/>
                  </a:cubicBezTo>
                  <a:cubicBezTo>
                    <a:pt x="182" y="165"/>
                    <a:pt x="182" y="165"/>
                    <a:pt x="182" y="165"/>
                  </a:cubicBezTo>
                  <a:cubicBezTo>
                    <a:pt x="182" y="165"/>
                    <a:pt x="182" y="165"/>
                    <a:pt x="182" y="165"/>
                  </a:cubicBezTo>
                  <a:close/>
                  <a:moveTo>
                    <a:pt x="182" y="165"/>
                  </a:moveTo>
                  <a:cubicBezTo>
                    <a:pt x="182" y="165"/>
                    <a:pt x="182" y="165"/>
                    <a:pt x="182" y="165"/>
                  </a:cubicBezTo>
                  <a:cubicBezTo>
                    <a:pt x="182" y="165"/>
                    <a:pt x="182" y="165"/>
                    <a:pt x="182" y="165"/>
                  </a:cubicBezTo>
                  <a:cubicBezTo>
                    <a:pt x="182" y="165"/>
                    <a:pt x="182" y="165"/>
                    <a:pt x="182" y="165"/>
                  </a:cubicBezTo>
                  <a:close/>
                  <a:moveTo>
                    <a:pt x="183" y="165"/>
                  </a:moveTo>
                  <a:cubicBezTo>
                    <a:pt x="182" y="165"/>
                    <a:pt x="182" y="165"/>
                    <a:pt x="182" y="165"/>
                  </a:cubicBezTo>
                  <a:cubicBezTo>
                    <a:pt x="183" y="166"/>
                    <a:pt x="183" y="166"/>
                    <a:pt x="183" y="166"/>
                  </a:cubicBezTo>
                  <a:cubicBezTo>
                    <a:pt x="183" y="166"/>
                    <a:pt x="183" y="166"/>
                    <a:pt x="183" y="166"/>
                  </a:cubicBezTo>
                  <a:cubicBezTo>
                    <a:pt x="183" y="166"/>
                    <a:pt x="183" y="166"/>
                    <a:pt x="183" y="166"/>
                  </a:cubicBezTo>
                  <a:cubicBezTo>
                    <a:pt x="183" y="165"/>
                    <a:pt x="183" y="165"/>
                    <a:pt x="183" y="165"/>
                  </a:cubicBezTo>
                  <a:cubicBezTo>
                    <a:pt x="183" y="165"/>
                    <a:pt x="183" y="165"/>
                    <a:pt x="183" y="165"/>
                  </a:cubicBezTo>
                  <a:close/>
                  <a:moveTo>
                    <a:pt x="187" y="161"/>
                  </a:moveTo>
                  <a:cubicBezTo>
                    <a:pt x="186" y="160"/>
                    <a:pt x="186" y="160"/>
                    <a:pt x="186" y="160"/>
                  </a:cubicBezTo>
                  <a:cubicBezTo>
                    <a:pt x="187" y="160"/>
                    <a:pt x="187" y="160"/>
                    <a:pt x="187" y="160"/>
                  </a:cubicBezTo>
                  <a:cubicBezTo>
                    <a:pt x="187" y="159"/>
                    <a:pt x="187" y="159"/>
                    <a:pt x="187" y="159"/>
                  </a:cubicBezTo>
                  <a:cubicBezTo>
                    <a:pt x="187" y="159"/>
                    <a:pt x="187" y="159"/>
                    <a:pt x="187" y="159"/>
                  </a:cubicBezTo>
                  <a:cubicBezTo>
                    <a:pt x="188" y="159"/>
                    <a:pt x="188" y="159"/>
                    <a:pt x="188" y="159"/>
                  </a:cubicBezTo>
                  <a:cubicBezTo>
                    <a:pt x="188" y="159"/>
                    <a:pt x="188" y="159"/>
                    <a:pt x="188" y="159"/>
                  </a:cubicBezTo>
                  <a:cubicBezTo>
                    <a:pt x="188" y="159"/>
                    <a:pt x="188" y="159"/>
                    <a:pt x="188" y="159"/>
                  </a:cubicBezTo>
                  <a:cubicBezTo>
                    <a:pt x="188" y="159"/>
                    <a:pt x="188" y="159"/>
                    <a:pt x="188" y="159"/>
                  </a:cubicBezTo>
                  <a:cubicBezTo>
                    <a:pt x="188" y="159"/>
                    <a:pt x="188" y="159"/>
                    <a:pt x="188" y="159"/>
                  </a:cubicBezTo>
                  <a:cubicBezTo>
                    <a:pt x="188" y="160"/>
                    <a:pt x="188" y="160"/>
                    <a:pt x="188" y="160"/>
                  </a:cubicBezTo>
                  <a:cubicBezTo>
                    <a:pt x="188" y="160"/>
                    <a:pt x="188" y="160"/>
                    <a:pt x="188" y="160"/>
                  </a:cubicBezTo>
                  <a:cubicBezTo>
                    <a:pt x="188" y="160"/>
                    <a:pt x="188" y="160"/>
                    <a:pt x="188" y="160"/>
                  </a:cubicBezTo>
                  <a:cubicBezTo>
                    <a:pt x="187" y="160"/>
                    <a:pt x="187" y="160"/>
                    <a:pt x="187" y="160"/>
                  </a:cubicBezTo>
                  <a:cubicBezTo>
                    <a:pt x="187" y="161"/>
                    <a:pt x="187" y="161"/>
                    <a:pt x="187" y="161"/>
                  </a:cubicBezTo>
                  <a:cubicBezTo>
                    <a:pt x="187" y="161"/>
                    <a:pt x="187" y="161"/>
                    <a:pt x="187" y="161"/>
                  </a:cubicBezTo>
                  <a:close/>
                  <a:moveTo>
                    <a:pt x="174" y="146"/>
                  </a:moveTo>
                  <a:cubicBezTo>
                    <a:pt x="174" y="146"/>
                    <a:pt x="174" y="146"/>
                    <a:pt x="174" y="146"/>
                  </a:cubicBezTo>
                  <a:cubicBezTo>
                    <a:pt x="175" y="147"/>
                    <a:pt x="175" y="147"/>
                    <a:pt x="175" y="147"/>
                  </a:cubicBezTo>
                  <a:cubicBezTo>
                    <a:pt x="175" y="147"/>
                    <a:pt x="175" y="147"/>
                    <a:pt x="175" y="147"/>
                  </a:cubicBezTo>
                  <a:cubicBezTo>
                    <a:pt x="176" y="147"/>
                    <a:pt x="176" y="147"/>
                    <a:pt x="176" y="147"/>
                  </a:cubicBezTo>
                  <a:cubicBezTo>
                    <a:pt x="175" y="147"/>
                    <a:pt x="175" y="147"/>
                    <a:pt x="175" y="147"/>
                  </a:cubicBezTo>
                  <a:cubicBezTo>
                    <a:pt x="175" y="147"/>
                    <a:pt x="175" y="147"/>
                    <a:pt x="175" y="147"/>
                  </a:cubicBezTo>
                  <a:cubicBezTo>
                    <a:pt x="174" y="146"/>
                    <a:pt x="174" y="146"/>
                    <a:pt x="174" y="146"/>
                  </a:cubicBezTo>
                  <a:cubicBezTo>
                    <a:pt x="174" y="146"/>
                    <a:pt x="174" y="146"/>
                    <a:pt x="174" y="146"/>
                  </a:cubicBezTo>
                  <a:cubicBezTo>
                    <a:pt x="174" y="146"/>
                    <a:pt x="174" y="146"/>
                    <a:pt x="174" y="146"/>
                  </a:cubicBezTo>
                  <a:close/>
                  <a:moveTo>
                    <a:pt x="169" y="142"/>
                  </a:moveTo>
                  <a:cubicBezTo>
                    <a:pt x="170" y="142"/>
                    <a:pt x="170" y="142"/>
                    <a:pt x="170" y="142"/>
                  </a:cubicBezTo>
                  <a:cubicBezTo>
                    <a:pt x="170" y="142"/>
                    <a:pt x="170" y="142"/>
                    <a:pt x="170" y="142"/>
                  </a:cubicBezTo>
                  <a:cubicBezTo>
                    <a:pt x="170" y="142"/>
                    <a:pt x="170" y="142"/>
                    <a:pt x="170" y="142"/>
                  </a:cubicBezTo>
                  <a:cubicBezTo>
                    <a:pt x="170" y="142"/>
                    <a:pt x="170" y="142"/>
                    <a:pt x="170" y="142"/>
                  </a:cubicBezTo>
                  <a:cubicBezTo>
                    <a:pt x="170" y="142"/>
                    <a:pt x="170" y="142"/>
                    <a:pt x="170" y="142"/>
                  </a:cubicBezTo>
                  <a:cubicBezTo>
                    <a:pt x="171" y="142"/>
                    <a:pt x="171" y="142"/>
                    <a:pt x="171" y="142"/>
                  </a:cubicBezTo>
                  <a:cubicBezTo>
                    <a:pt x="171" y="142"/>
                    <a:pt x="171" y="142"/>
                    <a:pt x="171" y="142"/>
                  </a:cubicBezTo>
                  <a:cubicBezTo>
                    <a:pt x="170" y="142"/>
                    <a:pt x="170" y="142"/>
                    <a:pt x="170" y="142"/>
                  </a:cubicBezTo>
                  <a:cubicBezTo>
                    <a:pt x="171" y="141"/>
                    <a:pt x="171" y="141"/>
                    <a:pt x="171" y="141"/>
                  </a:cubicBezTo>
                  <a:cubicBezTo>
                    <a:pt x="171" y="141"/>
                    <a:pt x="171" y="141"/>
                    <a:pt x="171" y="141"/>
                  </a:cubicBezTo>
                  <a:cubicBezTo>
                    <a:pt x="170" y="141"/>
                    <a:pt x="170" y="141"/>
                    <a:pt x="170" y="141"/>
                  </a:cubicBezTo>
                  <a:cubicBezTo>
                    <a:pt x="170" y="141"/>
                    <a:pt x="170" y="141"/>
                    <a:pt x="170" y="141"/>
                  </a:cubicBezTo>
                  <a:cubicBezTo>
                    <a:pt x="170" y="141"/>
                    <a:pt x="170" y="141"/>
                    <a:pt x="170" y="141"/>
                  </a:cubicBezTo>
                  <a:cubicBezTo>
                    <a:pt x="169" y="140"/>
                    <a:pt x="169" y="140"/>
                    <a:pt x="169" y="140"/>
                  </a:cubicBezTo>
                  <a:cubicBezTo>
                    <a:pt x="169" y="141"/>
                    <a:pt x="169" y="141"/>
                    <a:pt x="169" y="141"/>
                  </a:cubicBezTo>
                  <a:cubicBezTo>
                    <a:pt x="169" y="140"/>
                    <a:pt x="169" y="140"/>
                    <a:pt x="169" y="140"/>
                  </a:cubicBezTo>
                  <a:cubicBezTo>
                    <a:pt x="169" y="140"/>
                    <a:pt x="169" y="140"/>
                    <a:pt x="169" y="140"/>
                  </a:cubicBezTo>
                  <a:cubicBezTo>
                    <a:pt x="168" y="141"/>
                    <a:pt x="168" y="141"/>
                    <a:pt x="168" y="141"/>
                  </a:cubicBezTo>
                  <a:cubicBezTo>
                    <a:pt x="169" y="141"/>
                    <a:pt x="169" y="141"/>
                    <a:pt x="169" y="141"/>
                  </a:cubicBezTo>
                  <a:cubicBezTo>
                    <a:pt x="169" y="141"/>
                    <a:pt x="169" y="141"/>
                    <a:pt x="169" y="141"/>
                  </a:cubicBezTo>
                  <a:cubicBezTo>
                    <a:pt x="169" y="141"/>
                    <a:pt x="169" y="141"/>
                    <a:pt x="169" y="141"/>
                  </a:cubicBezTo>
                  <a:cubicBezTo>
                    <a:pt x="169" y="141"/>
                    <a:pt x="169" y="141"/>
                    <a:pt x="169" y="141"/>
                  </a:cubicBezTo>
                  <a:cubicBezTo>
                    <a:pt x="169" y="142"/>
                    <a:pt x="169" y="142"/>
                    <a:pt x="169" y="142"/>
                  </a:cubicBezTo>
                  <a:cubicBezTo>
                    <a:pt x="169" y="142"/>
                    <a:pt x="169" y="142"/>
                    <a:pt x="169" y="142"/>
                  </a:cubicBezTo>
                  <a:close/>
                  <a:moveTo>
                    <a:pt x="166" y="144"/>
                  </a:moveTo>
                  <a:cubicBezTo>
                    <a:pt x="167" y="144"/>
                    <a:pt x="167" y="144"/>
                    <a:pt x="167" y="144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7" y="143"/>
                    <a:pt x="167" y="143"/>
                    <a:pt x="167" y="143"/>
                  </a:cubicBezTo>
                  <a:cubicBezTo>
                    <a:pt x="168" y="143"/>
                    <a:pt x="168" y="143"/>
                    <a:pt x="168" y="143"/>
                  </a:cubicBezTo>
                  <a:cubicBezTo>
                    <a:pt x="168" y="143"/>
                    <a:pt x="168" y="143"/>
                    <a:pt x="168" y="143"/>
                  </a:cubicBezTo>
                  <a:cubicBezTo>
                    <a:pt x="168" y="143"/>
                    <a:pt x="168" y="143"/>
                    <a:pt x="168" y="143"/>
                  </a:cubicBezTo>
                  <a:cubicBezTo>
                    <a:pt x="168" y="142"/>
                    <a:pt x="168" y="142"/>
                    <a:pt x="168" y="142"/>
                  </a:cubicBezTo>
                  <a:cubicBezTo>
                    <a:pt x="167" y="142"/>
                    <a:pt x="167" y="142"/>
                    <a:pt x="167" y="142"/>
                  </a:cubicBezTo>
                  <a:cubicBezTo>
                    <a:pt x="167" y="142"/>
                    <a:pt x="167" y="142"/>
                    <a:pt x="167" y="142"/>
                  </a:cubicBezTo>
                  <a:cubicBezTo>
                    <a:pt x="166" y="141"/>
                    <a:pt x="166" y="141"/>
                    <a:pt x="166" y="141"/>
                  </a:cubicBezTo>
                  <a:cubicBezTo>
                    <a:pt x="166" y="141"/>
                    <a:pt x="166" y="141"/>
                    <a:pt x="166" y="141"/>
                  </a:cubicBezTo>
                  <a:cubicBezTo>
                    <a:pt x="166" y="141"/>
                    <a:pt x="166" y="141"/>
                    <a:pt x="166" y="141"/>
                  </a:cubicBezTo>
                  <a:cubicBezTo>
                    <a:pt x="165" y="141"/>
                    <a:pt x="165" y="141"/>
                    <a:pt x="165" y="141"/>
                  </a:cubicBezTo>
                  <a:cubicBezTo>
                    <a:pt x="165" y="141"/>
                    <a:pt x="165" y="141"/>
                    <a:pt x="165" y="141"/>
                  </a:cubicBezTo>
                  <a:cubicBezTo>
                    <a:pt x="165" y="141"/>
                    <a:pt x="165" y="141"/>
                    <a:pt x="165" y="141"/>
                  </a:cubicBezTo>
                  <a:cubicBezTo>
                    <a:pt x="165" y="142"/>
                    <a:pt x="165" y="142"/>
                    <a:pt x="165" y="142"/>
                  </a:cubicBezTo>
                  <a:cubicBezTo>
                    <a:pt x="166" y="142"/>
                    <a:pt x="166" y="142"/>
                    <a:pt x="166" y="142"/>
                  </a:cubicBezTo>
                  <a:cubicBezTo>
                    <a:pt x="166" y="143"/>
                    <a:pt x="166" y="143"/>
                    <a:pt x="166" y="143"/>
                  </a:cubicBezTo>
                  <a:cubicBezTo>
                    <a:pt x="166" y="143"/>
                    <a:pt x="166" y="143"/>
                    <a:pt x="166" y="143"/>
                  </a:cubicBezTo>
                  <a:cubicBezTo>
                    <a:pt x="166" y="143"/>
                    <a:pt x="166" y="143"/>
                    <a:pt x="166" y="143"/>
                  </a:cubicBezTo>
                  <a:cubicBezTo>
                    <a:pt x="166" y="144"/>
                    <a:pt x="166" y="144"/>
                    <a:pt x="166" y="144"/>
                  </a:cubicBezTo>
                  <a:close/>
                  <a:moveTo>
                    <a:pt x="166" y="146"/>
                  </a:moveTo>
                  <a:cubicBezTo>
                    <a:pt x="166" y="146"/>
                    <a:pt x="166" y="146"/>
                    <a:pt x="166" y="146"/>
                  </a:cubicBezTo>
                  <a:cubicBezTo>
                    <a:pt x="165" y="146"/>
                    <a:pt x="165" y="146"/>
                    <a:pt x="165" y="146"/>
                  </a:cubicBezTo>
                  <a:cubicBezTo>
                    <a:pt x="165" y="146"/>
                    <a:pt x="165" y="146"/>
                    <a:pt x="165" y="146"/>
                  </a:cubicBezTo>
                  <a:cubicBezTo>
                    <a:pt x="165" y="146"/>
                    <a:pt x="165" y="146"/>
                    <a:pt x="165" y="146"/>
                  </a:cubicBezTo>
                  <a:cubicBezTo>
                    <a:pt x="166" y="146"/>
                    <a:pt x="166" y="146"/>
                    <a:pt x="166" y="146"/>
                  </a:cubicBezTo>
                  <a:close/>
                  <a:moveTo>
                    <a:pt x="159" y="151"/>
                  </a:moveTo>
                  <a:cubicBezTo>
                    <a:pt x="160" y="151"/>
                    <a:pt x="160" y="151"/>
                    <a:pt x="160" y="151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0" y="150"/>
                    <a:pt x="160" y="150"/>
                    <a:pt x="160" y="150"/>
                  </a:cubicBezTo>
                  <a:cubicBezTo>
                    <a:pt x="160" y="149"/>
                    <a:pt x="160" y="149"/>
                    <a:pt x="160" y="149"/>
                  </a:cubicBezTo>
                  <a:cubicBezTo>
                    <a:pt x="160" y="149"/>
                    <a:pt x="160" y="149"/>
                    <a:pt x="160" y="149"/>
                  </a:cubicBezTo>
                  <a:cubicBezTo>
                    <a:pt x="161" y="148"/>
                    <a:pt x="161" y="148"/>
                    <a:pt x="161" y="148"/>
                  </a:cubicBezTo>
                  <a:cubicBezTo>
                    <a:pt x="161" y="148"/>
                    <a:pt x="161" y="148"/>
                    <a:pt x="161" y="148"/>
                  </a:cubicBezTo>
                  <a:cubicBezTo>
                    <a:pt x="161" y="148"/>
                    <a:pt x="161" y="148"/>
                    <a:pt x="161" y="148"/>
                  </a:cubicBezTo>
                  <a:cubicBezTo>
                    <a:pt x="161" y="148"/>
                    <a:pt x="161" y="148"/>
                    <a:pt x="161" y="148"/>
                  </a:cubicBezTo>
                  <a:cubicBezTo>
                    <a:pt x="161" y="148"/>
                    <a:pt x="161" y="148"/>
                    <a:pt x="161" y="148"/>
                  </a:cubicBezTo>
                  <a:cubicBezTo>
                    <a:pt x="161" y="147"/>
                    <a:pt x="161" y="147"/>
                    <a:pt x="161" y="147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2" y="147"/>
                    <a:pt x="162" y="147"/>
                    <a:pt x="162" y="147"/>
                  </a:cubicBezTo>
                  <a:cubicBezTo>
                    <a:pt x="162" y="146"/>
                    <a:pt x="162" y="146"/>
                    <a:pt x="162" y="146"/>
                  </a:cubicBezTo>
                  <a:cubicBezTo>
                    <a:pt x="161" y="146"/>
                    <a:pt x="161" y="146"/>
                    <a:pt x="161" y="146"/>
                  </a:cubicBezTo>
                  <a:cubicBezTo>
                    <a:pt x="161" y="146"/>
                    <a:pt x="161" y="146"/>
                    <a:pt x="161" y="146"/>
                  </a:cubicBezTo>
                  <a:cubicBezTo>
                    <a:pt x="161" y="146"/>
                    <a:pt x="161" y="146"/>
                    <a:pt x="161" y="146"/>
                  </a:cubicBezTo>
                  <a:cubicBezTo>
                    <a:pt x="161" y="146"/>
                    <a:pt x="161" y="146"/>
                    <a:pt x="161" y="146"/>
                  </a:cubicBezTo>
                  <a:cubicBezTo>
                    <a:pt x="160" y="146"/>
                    <a:pt x="160" y="146"/>
                    <a:pt x="160" y="146"/>
                  </a:cubicBezTo>
                  <a:cubicBezTo>
                    <a:pt x="160" y="146"/>
                    <a:pt x="160" y="146"/>
                    <a:pt x="160" y="146"/>
                  </a:cubicBezTo>
                  <a:cubicBezTo>
                    <a:pt x="160" y="147"/>
                    <a:pt x="160" y="147"/>
                    <a:pt x="160" y="147"/>
                  </a:cubicBezTo>
                  <a:cubicBezTo>
                    <a:pt x="159" y="147"/>
                    <a:pt x="159" y="147"/>
                    <a:pt x="159" y="147"/>
                  </a:cubicBezTo>
                  <a:cubicBezTo>
                    <a:pt x="159" y="147"/>
                    <a:pt x="159" y="147"/>
                    <a:pt x="159" y="147"/>
                  </a:cubicBezTo>
                  <a:cubicBezTo>
                    <a:pt x="159" y="148"/>
                    <a:pt x="159" y="148"/>
                    <a:pt x="159" y="148"/>
                  </a:cubicBezTo>
                  <a:cubicBezTo>
                    <a:pt x="159" y="148"/>
                    <a:pt x="159" y="148"/>
                    <a:pt x="159" y="148"/>
                  </a:cubicBezTo>
                  <a:cubicBezTo>
                    <a:pt x="159" y="148"/>
                    <a:pt x="159" y="148"/>
                    <a:pt x="159" y="148"/>
                  </a:cubicBezTo>
                  <a:cubicBezTo>
                    <a:pt x="158" y="149"/>
                    <a:pt x="158" y="149"/>
                    <a:pt x="158" y="149"/>
                  </a:cubicBezTo>
                  <a:cubicBezTo>
                    <a:pt x="159" y="149"/>
                    <a:pt x="159" y="149"/>
                    <a:pt x="159" y="149"/>
                  </a:cubicBezTo>
                  <a:cubicBezTo>
                    <a:pt x="158" y="149"/>
                    <a:pt x="158" y="149"/>
                    <a:pt x="158" y="149"/>
                  </a:cubicBezTo>
                  <a:cubicBezTo>
                    <a:pt x="158" y="150"/>
                    <a:pt x="158" y="150"/>
                    <a:pt x="158" y="150"/>
                  </a:cubicBezTo>
                  <a:cubicBezTo>
                    <a:pt x="159" y="150"/>
                    <a:pt x="159" y="150"/>
                    <a:pt x="159" y="150"/>
                  </a:cubicBezTo>
                  <a:cubicBezTo>
                    <a:pt x="159" y="150"/>
                    <a:pt x="159" y="150"/>
                    <a:pt x="159" y="150"/>
                  </a:cubicBezTo>
                  <a:cubicBezTo>
                    <a:pt x="159" y="150"/>
                    <a:pt x="159" y="150"/>
                    <a:pt x="159" y="150"/>
                  </a:cubicBezTo>
                  <a:cubicBezTo>
                    <a:pt x="159" y="151"/>
                    <a:pt x="159" y="151"/>
                    <a:pt x="159" y="151"/>
                  </a:cubicBezTo>
                  <a:close/>
                  <a:moveTo>
                    <a:pt x="153" y="175"/>
                  </a:moveTo>
                  <a:cubicBezTo>
                    <a:pt x="154" y="175"/>
                    <a:pt x="154" y="175"/>
                    <a:pt x="154" y="175"/>
                  </a:cubicBezTo>
                  <a:cubicBezTo>
                    <a:pt x="154" y="175"/>
                    <a:pt x="154" y="175"/>
                    <a:pt x="154" y="175"/>
                  </a:cubicBezTo>
                  <a:cubicBezTo>
                    <a:pt x="154" y="175"/>
                    <a:pt x="154" y="175"/>
                    <a:pt x="154" y="175"/>
                  </a:cubicBezTo>
                  <a:cubicBezTo>
                    <a:pt x="153" y="175"/>
                    <a:pt x="153" y="175"/>
                    <a:pt x="153" y="175"/>
                  </a:cubicBezTo>
                  <a:close/>
                  <a:moveTo>
                    <a:pt x="154" y="178"/>
                  </a:moveTo>
                  <a:cubicBezTo>
                    <a:pt x="154" y="177"/>
                    <a:pt x="154" y="177"/>
                    <a:pt x="154" y="177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4" y="178"/>
                    <a:pt x="154" y="178"/>
                    <a:pt x="154" y="178"/>
                  </a:cubicBezTo>
                  <a:close/>
                  <a:moveTo>
                    <a:pt x="150" y="177"/>
                  </a:moveTo>
                  <a:cubicBezTo>
                    <a:pt x="151" y="176"/>
                    <a:pt x="151" y="176"/>
                    <a:pt x="151" y="176"/>
                  </a:cubicBezTo>
                  <a:cubicBezTo>
                    <a:pt x="151" y="176"/>
                    <a:pt x="151" y="176"/>
                    <a:pt x="151" y="176"/>
                  </a:cubicBezTo>
                  <a:cubicBezTo>
                    <a:pt x="151" y="176"/>
                    <a:pt x="151" y="176"/>
                    <a:pt x="151" y="176"/>
                  </a:cubicBezTo>
                  <a:cubicBezTo>
                    <a:pt x="151" y="176"/>
                    <a:pt x="151" y="176"/>
                    <a:pt x="151" y="176"/>
                  </a:cubicBezTo>
                  <a:cubicBezTo>
                    <a:pt x="152" y="176"/>
                    <a:pt x="152" y="176"/>
                    <a:pt x="152" y="176"/>
                  </a:cubicBezTo>
                  <a:cubicBezTo>
                    <a:pt x="152" y="176"/>
                    <a:pt x="152" y="176"/>
                    <a:pt x="152" y="176"/>
                  </a:cubicBezTo>
                  <a:cubicBezTo>
                    <a:pt x="152" y="176"/>
                    <a:pt x="152" y="176"/>
                    <a:pt x="152" y="176"/>
                  </a:cubicBezTo>
                  <a:cubicBezTo>
                    <a:pt x="151" y="177"/>
                    <a:pt x="151" y="177"/>
                    <a:pt x="151" y="177"/>
                  </a:cubicBezTo>
                  <a:cubicBezTo>
                    <a:pt x="151" y="177"/>
                    <a:pt x="151" y="177"/>
                    <a:pt x="151" y="177"/>
                  </a:cubicBezTo>
                  <a:cubicBezTo>
                    <a:pt x="150" y="177"/>
                    <a:pt x="150" y="177"/>
                    <a:pt x="150" y="177"/>
                  </a:cubicBezTo>
                  <a:close/>
                  <a:moveTo>
                    <a:pt x="153" y="178"/>
                  </a:moveTo>
                  <a:cubicBezTo>
                    <a:pt x="153" y="177"/>
                    <a:pt x="153" y="177"/>
                    <a:pt x="153" y="177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53" y="178"/>
                    <a:pt x="153" y="178"/>
                    <a:pt x="153" y="178"/>
                  </a:cubicBezTo>
                  <a:cubicBezTo>
                    <a:pt x="153" y="178"/>
                    <a:pt x="153" y="178"/>
                    <a:pt x="153" y="178"/>
                  </a:cubicBezTo>
                  <a:cubicBezTo>
                    <a:pt x="153" y="178"/>
                    <a:pt x="153" y="178"/>
                    <a:pt x="153" y="178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54" y="176"/>
                    <a:pt x="154" y="176"/>
                    <a:pt x="154" y="176"/>
                  </a:cubicBezTo>
                  <a:cubicBezTo>
                    <a:pt x="154" y="176"/>
                    <a:pt x="154" y="176"/>
                    <a:pt x="154" y="176"/>
                  </a:cubicBezTo>
                  <a:cubicBezTo>
                    <a:pt x="154" y="176"/>
                    <a:pt x="154" y="176"/>
                    <a:pt x="154" y="176"/>
                  </a:cubicBezTo>
                  <a:cubicBezTo>
                    <a:pt x="154" y="176"/>
                    <a:pt x="154" y="176"/>
                    <a:pt x="154" y="176"/>
                  </a:cubicBezTo>
                  <a:cubicBezTo>
                    <a:pt x="153" y="175"/>
                    <a:pt x="153" y="175"/>
                    <a:pt x="153" y="175"/>
                  </a:cubicBezTo>
                  <a:cubicBezTo>
                    <a:pt x="153" y="176"/>
                    <a:pt x="153" y="176"/>
                    <a:pt x="153" y="176"/>
                  </a:cubicBezTo>
                  <a:cubicBezTo>
                    <a:pt x="153" y="177"/>
                    <a:pt x="153" y="177"/>
                    <a:pt x="153" y="177"/>
                  </a:cubicBezTo>
                  <a:cubicBezTo>
                    <a:pt x="152" y="177"/>
                    <a:pt x="152" y="177"/>
                    <a:pt x="152" y="177"/>
                  </a:cubicBezTo>
                  <a:cubicBezTo>
                    <a:pt x="152" y="177"/>
                    <a:pt x="152" y="177"/>
                    <a:pt x="152" y="177"/>
                  </a:cubicBezTo>
                  <a:cubicBezTo>
                    <a:pt x="152" y="177"/>
                    <a:pt x="152" y="177"/>
                    <a:pt x="152" y="177"/>
                  </a:cubicBezTo>
                  <a:cubicBezTo>
                    <a:pt x="153" y="176"/>
                    <a:pt x="153" y="176"/>
                    <a:pt x="153" y="176"/>
                  </a:cubicBezTo>
                  <a:cubicBezTo>
                    <a:pt x="153" y="176"/>
                    <a:pt x="153" y="176"/>
                    <a:pt x="153" y="176"/>
                  </a:cubicBezTo>
                  <a:cubicBezTo>
                    <a:pt x="153" y="176"/>
                    <a:pt x="153" y="176"/>
                    <a:pt x="153" y="176"/>
                  </a:cubicBezTo>
                  <a:cubicBezTo>
                    <a:pt x="152" y="176"/>
                    <a:pt x="152" y="176"/>
                    <a:pt x="152" y="176"/>
                  </a:cubicBezTo>
                  <a:cubicBezTo>
                    <a:pt x="152" y="177"/>
                    <a:pt x="152" y="177"/>
                    <a:pt x="152" y="177"/>
                  </a:cubicBezTo>
                  <a:cubicBezTo>
                    <a:pt x="151" y="177"/>
                    <a:pt x="151" y="177"/>
                    <a:pt x="151" y="177"/>
                  </a:cubicBezTo>
                  <a:cubicBezTo>
                    <a:pt x="151" y="178"/>
                    <a:pt x="151" y="178"/>
                    <a:pt x="151" y="178"/>
                  </a:cubicBezTo>
                  <a:cubicBezTo>
                    <a:pt x="151" y="178"/>
                    <a:pt x="151" y="178"/>
                    <a:pt x="151" y="178"/>
                  </a:cubicBezTo>
                  <a:cubicBezTo>
                    <a:pt x="151" y="179"/>
                    <a:pt x="151" y="179"/>
                    <a:pt x="151" y="179"/>
                  </a:cubicBezTo>
                  <a:cubicBezTo>
                    <a:pt x="151" y="179"/>
                    <a:pt x="151" y="179"/>
                    <a:pt x="151" y="179"/>
                  </a:cubicBezTo>
                  <a:cubicBezTo>
                    <a:pt x="152" y="178"/>
                    <a:pt x="152" y="178"/>
                    <a:pt x="152" y="178"/>
                  </a:cubicBezTo>
                  <a:cubicBezTo>
                    <a:pt x="152" y="178"/>
                    <a:pt x="152" y="178"/>
                    <a:pt x="152" y="178"/>
                  </a:cubicBezTo>
                  <a:cubicBezTo>
                    <a:pt x="152" y="178"/>
                    <a:pt x="152" y="178"/>
                    <a:pt x="152" y="178"/>
                  </a:cubicBezTo>
                  <a:cubicBezTo>
                    <a:pt x="151" y="179"/>
                    <a:pt x="151" y="179"/>
                    <a:pt x="151" y="179"/>
                  </a:cubicBezTo>
                  <a:cubicBezTo>
                    <a:pt x="152" y="179"/>
                    <a:pt x="152" y="179"/>
                    <a:pt x="152" y="179"/>
                  </a:cubicBezTo>
                  <a:cubicBezTo>
                    <a:pt x="152" y="178"/>
                    <a:pt x="152" y="178"/>
                    <a:pt x="152" y="178"/>
                  </a:cubicBezTo>
                  <a:cubicBezTo>
                    <a:pt x="152" y="178"/>
                    <a:pt x="152" y="178"/>
                    <a:pt x="152" y="178"/>
                  </a:cubicBezTo>
                  <a:cubicBezTo>
                    <a:pt x="152" y="178"/>
                    <a:pt x="153" y="178"/>
                    <a:pt x="153" y="178"/>
                  </a:cubicBezTo>
                  <a:close/>
                  <a:moveTo>
                    <a:pt x="152" y="178"/>
                  </a:moveTo>
                  <a:cubicBezTo>
                    <a:pt x="152" y="178"/>
                    <a:pt x="152" y="178"/>
                    <a:pt x="152" y="178"/>
                  </a:cubicBezTo>
                  <a:cubicBezTo>
                    <a:pt x="153" y="177"/>
                    <a:pt x="153" y="177"/>
                    <a:pt x="153" y="177"/>
                  </a:cubicBezTo>
                  <a:cubicBezTo>
                    <a:pt x="153" y="177"/>
                    <a:pt x="153" y="177"/>
                    <a:pt x="153" y="177"/>
                  </a:cubicBezTo>
                  <a:cubicBezTo>
                    <a:pt x="152" y="178"/>
                    <a:pt x="152" y="178"/>
                    <a:pt x="152" y="178"/>
                  </a:cubicBezTo>
                  <a:cubicBezTo>
                    <a:pt x="152" y="178"/>
                    <a:pt x="152" y="178"/>
                    <a:pt x="152" y="178"/>
                  </a:cubicBezTo>
                  <a:close/>
                  <a:moveTo>
                    <a:pt x="192" y="218"/>
                  </a:moveTo>
                  <a:cubicBezTo>
                    <a:pt x="191" y="218"/>
                    <a:pt x="191" y="218"/>
                    <a:pt x="191" y="218"/>
                  </a:cubicBezTo>
                  <a:cubicBezTo>
                    <a:pt x="191" y="218"/>
                    <a:pt x="191" y="218"/>
                    <a:pt x="191" y="218"/>
                  </a:cubicBezTo>
                  <a:cubicBezTo>
                    <a:pt x="192" y="218"/>
                    <a:pt x="192" y="218"/>
                    <a:pt x="192" y="218"/>
                  </a:cubicBezTo>
                  <a:cubicBezTo>
                    <a:pt x="192" y="217"/>
                    <a:pt x="192" y="217"/>
                    <a:pt x="192" y="217"/>
                  </a:cubicBezTo>
                  <a:cubicBezTo>
                    <a:pt x="192" y="217"/>
                    <a:pt x="192" y="217"/>
                    <a:pt x="192" y="217"/>
                  </a:cubicBezTo>
                  <a:cubicBezTo>
                    <a:pt x="192" y="217"/>
                    <a:pt x="192" y="217"/>
                    <a:pt x="192" y="217"/>
                  </a:cubicBezTo>
                  <a:cubicBezTo>
                    <a:pt x="192" y="217"/>
                    <a:pt x="192" y="217"/>
                    <a:pt x="192" y="217"/>
                  </a:cubicBezTo>
                  <a:cubicBezTo>
                    <a:pt x="192" y="217"/>
                    <a:pt x="192" y="217"/>
                    <a:pt x="192" y="217"/>
                  </a:cubicBezTo>
                  <a:cubicBezTo>
                    <a:pt x="192" y="217"/>
                    <a:pt x="192" y="217"/>
                    <a:pt x="192" y="217"/>
                  </a:cubicBezTo>
                  <a:cubicBezTo>
                    <a:pt x="191" y="218"/>
                    <a:pt x="191" y="218"/>
                    <a:pt x="191" y="218"/>
                  </a:cubicBezTo>
                  <a:cubicBezTo>
                    <a:pt x="191" y="218"/>
                    <a:pt x="191" y="218"/>
                    <a:pt x="191" y="218"/>
                  </a:cubicBezTo>
                  <a:cubicBezTo>
                    <a:pt x="192" y="218"/>
                    <a:pt x="192" y="218"/>
                    <a:pt x="192" y="218"/>
                  </a:cubicBezTo>
                  <a:cubicBezTo>
                    <a:pt x="192" y="218"/>
                    <a:pt x="192" y="218"/>
                    <a:pt x="192" y="218"/>
                  </a:cubicBezTo>
                  <a:close/>
                  <a:moveTo>
                    <a:pt x="206" y="221"/>
                  </a:moveTo>
                  <a:cubicBezTo>
                    <a:pt x="206" y="220"/>
                    <a:pt x="206" y="220"/>
                    <a:pt x="206" y="220"/>
                  </a:cubicBezTo>
                  <a:cubicBezTo>
                    <a:pt x="206" y="220"/>
                    <a:pt x="206" y="220"/>
                    <a:pt x="206" y="220"/>
                  </a:cubicBezTo>
                  <a:cubicBezTo>
                    <a:pt x="206" y="220"/>
                    <a:pt x="206" y="220"/>
                    <a:pt x="206" y="220"/>
                  </a:cubicBezTo>
                  <a:cubicBezTo>
                    <a:pt x="206" y="219"/>
                    <a:pt x="206" y="219"/>
                    <a:pt x="206" y="219"/>
                  </a:cubicBezTo>
                  <a:cubicBezTo>
                    <a:pt x="206" y="219"/>
                    <a:pt x="206" y="219"/>
                    <a:pt x="206" y="219"/>
                  </a:cubicBezTo>
                  <a:cubicBezTo>
                    <a:pt x="206" y="219"/>
                    <a:pt x="206" y="219"/>
                    <a:pt x="206" y="219"/>
                  </a:cubicBezTo>
                  <a:cubicBezTo>
                    <a:pt x="206" y="219"/>
                    <a:pt x="206" y="219"/>
                    <a:pt x="206" y="219"/>
                  </a:cubicBezTo>
                  <a:cubicBezTo>
                    <a:pt x="206" y="219"/>
                    <a:pt x="206" y="219"/>
                    <a:pt x="206" y="219"/>
                  </a:cubicBezTo>
                  <a:cubicBezTo>
                    <a:pt x="206" y="219"/>
                    <a:pt x="206" y="219"/>
                    <a:pt x="206" y="219"/>
                  </a:cubicBezTo>
                  <a:cubicBezTo>
                    <a:pt x="206" y="220"/>
                    <a:pt x="206" y="220"/>
                    <a:pt x="206" y="220"/>
                  </a:cubicBezTo>
                  <a:cubicBezTo>
                    <a:pt x="206" y="220"/>
                    <a:pt x="206" y="220"/>
                    <a:pt x="206" y="220"/>
                  </a:cubicBezTo>
                  <a:cubicBezTo>
                    <a:pt x="206" y="220"/>
                    <a:pt x="206" y="220"/>
                    <a:pt x="206" y="220"/>
                  </a:cubicBezTo>
                  <a:cubicBezTo>
                    <a:pt x="206" y="220"/>
                    <a:pt x="206" y="220"/>
                    <a:pt x="206" y="220"/>
                  </a:cubicBezTo>
                  <a:cubicBezTo>
                    <a:pt x="206" y="221"/>
                    <a:pt x="206" y="221"/>
                    <a:pt x="206" y="221"/>
                  </a:cubicBezTo>
                  <a:cubicBezTo>
                    <a:pt x="206" y="221"/>
                    <a:pt x="206" y="221"/>
                    <a:pt x="206" y="221"/>
                  </a:cubicBezTo>
                  <a:close/>
                  <a:moveTo>
                    <a:pt x="207" y="221"/>
                  </a:moveTo>
                  <a:cubicBezTo>
                    <a:pt x="207" y="221"/>
                    <a:pt x="207" y="221"/>
                    <a:pt x="207" y="221"/>
                  </a:cubicBezTo>
                  <a:cubicBezTo>
                    <a:pt x="207" y="221"/>
                    <a:pt x="207" y="221"/>
                    <a:pt x="207" y="221"/>
                  </a:cubicBezTo>
                  <a:cubicBezTo>
                    <a:pt x="207" y="221"/>
                    <a:pt x="207" y="221"/>
                    <a:pt x="207" y="221"/>
                  </a:cubicBezTo>
                  <a:cubicBezTo>
                    <a:pt x="207" y="221"/>
                    <a:pt x="207" y="221"/>
                    <a:pt x="207" y="221"/>
                  </a:cubicBezTo>
                  <a:cubicBezTo>
                    <a:pt x="207" y="221"/>
                    <a:pt x="207" y="221"/>
                    <a:pt x="207" y="221"/>
                  </a:cubicBezTo>
                  <a:close/>
                  <a:moveTo>
                    <a:pt x="212" y="200"/>
                  </a:moveTo>
                  <a:cubicBezTo>
                    <a:pt x="213" y="200"/>
                    <a:pt x="213" y="200"/>
                    <a:pt x="213" y="200"/>
                  </a:cubicBezTo>
                  <a:cubicBezTo>
                    <a:pt x="213" y="200"/>
                    <a:pt x="213" y="200"/>
                    <a:pt x="213" y="200"/>
                  </a:cubicBezTo>
                  <a:cubicBezTo>
                    <a:pt x="213" y="200"/>
                    <a:pt x="213" y="200"/>
                    <a:pt x="213" y="200"/>
                  </a:cubicBezTo>
                  <a:cubicBezTo>
                    <a:pt x="213" y="200"/>
                    <a:pt x="213" y="200"/>
                    <a:pt x="213" y="200"/>
                  </a:cubicBezTo>
                  <a:cubicBezTo>
                    <a:pt x="212" y="200"/>
                    <a:pt x="212" y="200"/>
                    <a:pt x="212" y="200"/>
                  </a:cubicBezTo>
                  <a:cubicBezTo>
                    <a:pt x="212" y="200"/>
                    <a:pt x="212" y="200"/>
                    <a:pt x="212" y="200"/>
                  </a:cubicBezTo>
                  <a:close/>
                  <a:moveTo>
                    <a:pt x="211" y="205"/>
                  </a:moveTo>
                  <a:cubicBezTo>
                    <a:pt x="211" y="205"/>
                    <a:pt x="211" y="205"/>
                    <a:pt x="211" y="205"/>
                  </a:cubicBezTo>
                  <a:cubicBezTo>
                    <a:pt x="211" y="205"/>
                    <a:pt x="211" y="205"/>
                    <a:pt x="211" y="205"/>
                  </a:cubicBezTo>
                  <a:cubicBezTo>
                    <a:pt x="211" y="205"/>
                    <a:pt x="211" y="205"/>
                    <a:pt x="211" y="205"/>
                  </a:cubicBezTo>
                  <a:cubicBezTo>
                    <a:pt x="211" y="205"/>
                    <a:pt x="211" y="205"/>
                    <a:pt x="211" y="205"/>
                  </a:cubicBezTo>
                  <a:cubicBezTo>
                    <a:pt x="211" y="205"/>
                    <a:pt x="211" y="205"/>
                    <a:pt x="211" y="205"/>
                  </a:cubicBezTo>
                  <a:cubicBezTo>
                    <a:pt x="211" y="205"/>
                    <a:pt x="211" y="205"/>
                    <a:pt x="211" y="205"/>
                  </a:cubicBezTo>
                  <a:cubicBezTo>
                    <a:pt x="211" y="205"/>
                    <a:pt x="211" y="205"/>
                    <a:pt x="211" y="205"/>
                  </a:cubicBezTo>
                  <a:close/>
                  <a:moveTo>
                    <a:pt x="214" y="210"/>
                  </a:moveTo>
                  <a:cubicBezTo>
                    <a:pt x="214" y="209"/>
                    <a:pt x="214" y="209"/>
                    <a:pt x="214" y="209"/>
                  </a:cubicBezTo>
                  <a:cubicBezTo>
                    <a:pt x="213" y="209"/>
                    <a:pt x="213" y="209"/>
                    <a:pt x="213" y="209"/>
                  </a:cubicBezTo>
                  <a:cubicBezTo>
                    <a:pt x="214" y="209"/>
                    <a:pt x="214" y="209"/>
                    <a:pt x="214" y="209"/>
                  </a:cubicBezTo>
                  <a:cubicBezTo>
                    <a:pt x="214" y="209"/>
                    <a:pt x="214" y="209"/>
                    <a:pt x="214" y="209"/>
                  </a:cubicBezTo>
                  <a:cubicBezTo>
                    <a:pt x="214" y="209"/>
                    <a:pt x="214" y="209"/>
                    <a:pt x="214" y="209"/>
                  </a:cubicBezTo>
                  <a:cubicBezTo>
                    <a:pt x="214" y="209"/>
                    <a:pt x="214" y="209"/>
                    <a:pt x="214" y="209"/>
                  </a:cubicBezTo>
                  <a:cubicBezTo>
                    <a:pt x="214" y="209"/>
                    <a:pt x="214" y="209"/>
                    <a:pt x="214" y="209"/>
                  </a:cubicBezTo>
                  <a:cubicBezTo>
                    <a:pt x="214" y="210"/>
                    <a:pt x="214" y="210"/>
                    <a:pt x="214" y="210"/>
                  </a:cubicBezTo>
                  <a:cubicBezTo>
                    <a:pt x="214" y="210"/>
                    <a:pt x="214" y="210"/>
                    <a:pt x="214" y="210"/>
                  </a:cubicBezTo>
                  <a:close/>
                  <a:moveTo>
                    <a:pt x="212" y="209"/>
                  </a:moveTo>
                  <a:cubicBezTo>
                    <a:pt x="213" y="210"/>
                    <a:pt x="213" y="210"/>
                    <a:pt x="213" y="210"/>
                  </a:cubicBezTo>
                  <a:cubicBezTo>
                    <a:pt x="213" y="210"/>
                    <a:pt x="213" y="210"/>
                    <a:pt x="213" y="210"/>
                  </a:cubicBezTo>
                  <a:cubicBezTo>
                    <a:pt x="213" y="209"/>
                    <a:pt x="213" y="209"/>
                    <a:pt x="213" y="209"/>
                  </a:cubicBezTo>
                  <a:cubicBezTo>
                    <a:pt x="213" y="209"/>
                    <a:pt x="213" y="209"/>
                    <a:pt x="213" y="209"/>
                  </a:cubicBezTo>
                  <a:cubicBezTo>
                    <a:pt x="213" y="209"/>
                    <a:pt x="213" y="209"/>
                    <a:pt x="213" y="209"/>
                  </a:cubicBezTo>
                  <a:cubicBezTo>
                    <a:pt x="213" y="209"/>
                    <a:pt x="213" y="209"/>
                    <a:pt x="213" y="209"/>
                  </a:cubicBezTo>
                  <a:cubicBezTo>
                    <a:pt x="213" y="210"/>
                    <a:pt x="213" y="210"/>
                    <a:pt x="213" y="210"/>
                  </a:cubicBezTo>
                  <a:cubicBezTo>
                    <a:pt x="212" y="210"/>
                    <a:pt x="212" y="210"/>
                    <a:pt x="212" y="210"/>
                  </a:cubicBezTo>
                  <a:cubicBezTo>
                    <a:pt x="212" y="210"/>
                    <a:pt x="212" y="210"/>
                    <a:pt x="212" y="210"/>
                  </a:cubicBezTo>
                  <a:cubicBezTo>
                    <a:pt x="212" y="210"/>
                    <a:pt x="212" y="210"/>
                    <a:pt x="212" y="210"/>
                  </a:cubicBezTo>
                  <a:cubicBezTo>
                    <a:pt x="212" y="209"/>
                    <a:pt x="212" y="209"/>
                    <a:pt x="212" y="209"/>
                  </a:cubicBezTo>
                  <a:close/>
                  <a:moveTo>
                    <a:pt x="208" y="217"/>
                  </a:moveTo>
                  <a:cubicBezTo>
                    <a:pt x="208" y="217"/>
                    <a:pt x="208" y="217"/>
                    <a:pt x="208" y="217"/>
                  </a:cubicBezTo>
                  <a:cubicBezTo>
                    <a:pt x="208" y="217"/>
                    <a:pt x="208" y="217"/>
                    <a:pt x="208" y="217"/>
                  </a:cubicBezTo>
                  <a:cubicBezTo>
                    <a:pt x="208" y="217"/>
                    <a:pt x="208" y="217"/>
                    <a:pt x="208" y="217"/>
                  </a:cubicBezTo>
                  <a:cubicBezTo>
                    <a:pt x="208" y="217"/>
                    <a:pt x="208" y="217"/>
                    <a:pt x="208" y="217"/>
                  </a:cubicBezTo>
                  <a:close/>
                  <a:moveTo>
                    <a:pt x="214" y="215"/>
                  </a:moveTo>
                  <a:cubicBezTo>
                    <a:pt x="214" y="215"/>
                    <a:pt x="214" y="215"/>
                    <a:pt x="214" y="215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5"/>
                    <a:pt x="214" y="215"/>
                    <a:pt x="214" y="215"/>
                  </a:cubicBezTo>
                  <a:cubicBezTo>
                    <a:pt x="214" y="215"/>
                    <a:pt x="214" y="215"/>
                    <a:pt x="214" y="215"/>
                  </a:cubicBezTo>
                  <a:cubicBezTo>
                    <a:pt x="214" y="215"/>
                    <a:pt x="214" y="215"/>
                    <a:pt x="214" y="215"/>
                  </a:cubicBezTo>
                  <a:close/>
                  <a:moveTo>
                    <a:pt x="207" y="204"/>
                  </a:moveTo>
                  <a:cubicBezTo>
                    <a:pt x="207" y="204"/>
                    <a:pt x="207" y="204"/>
                    <a:pt x="207" y="204"/>
                  </a:cubicBezTo>
                  <a:cubicBezTo>
                    <a:pt x="206" y="205"/>
                    <a:pt x="206" y="205"/>
                    <a:pt x="206" y="205"/>
                  </a:cubicBezTo>
                  <a:cubicBezTo>
                    <a:pt x="206" y="205"/>
                    <a:pt x="206" y="205"/>
                    <a:pt x="206" y="205"/>
                  </a:cubicBezTo>
                  <a:cubicBezTo>
                    <a:pt x="206" y="205"/>
                    <a:pt x="206" y="205"/>
                    <a:pt x="206" y="205"/>
                  </a:cubicBezTo>
                  <a:cubicBezTo>
                    <a:pt x="206" y="205"/>
                    <a:pt x="206" y="205"/>
                    <a:pt x="206" y="205"/>
                  </a:cubicBezTo>
                  <a:cubicBezTo>
                    <a:pt x="206" y="205"/>
                    <a:pt x="206" y="205"/>
                    <a:pt x="206" y="205"/>
                  </a:cubicBezTo>
                  <a:cubicBezTo>
                    <a:pt x="206" y="206"/>
                    <a:pt x="206" y="206"/>
                    <a:pt x="206" y="206"/>
                  </a:cubicBezTo>
                  <a:cubicBezTo>
                    <a:pt x="206" y="206"/>
                    <a:pt x="206" y="206"/>
                    <a:pt x="206" y="206"/>
                  </a:cubicBezTo>
                  <a:cubicBezTo>
                    <a:pt x="206" y="206"/>
                    <a:pt x="206" y="206"/>
                    <a:pt x="206" y="206"/>
                  </a:cubicBezTo>
                  <a:cubicBezTo>
                    <a:pt x="205" y="206"/>
                    <a:pt x="205" y="206"/>
                    <a:pt x="205" y="206"/>
                  </a:cubicBezTo>
                  <a:cubicBezTo>
                    <a:pt x="205" y="206"/>
                    <a:pt x="205" y="206"/>
                    <a:pt x="205" y="206"/>
                  </a:cubicBezTo>
                  <a:cubicBezTo>
                    <a:pt x="205" y="207"/>
                    <a:pt x="205" y="207"/>
                    <a:pt x="205" y="207"/>
                  </a:cubicBezTo>
                  <a:cubicBezTo>
                    <a:pt x="205" y="207"/>
                    <a:pt x="205" y="207"/>
                    <a:pt x="205" y="207"/>
                  </a:cubicBezTo>
                  <a:cubicBezTo>
                    <a:pt x="205" y="207"/>
                    <a:pt x="205" y="207"/>
                    <a:pt x="205" y="207"/>
                  </a:cubicBezTo>
                  <a:cubicBezTo>
                    <a:pt x="205" y="207"/>
                    <a:pt x="205" y="207"/>
                    <a:pt x="205" y="207"/>
                  </a:cubicBezTo>
                  <a:cubicBezTo>
                    <a:pt x="205" y="207"/>
                    <a:pt x="205" y="207"/>
                    <a:pt x="205" y="207"/>
                  </a:cubicBezTo>
                  <a:cubicBezTo>
                    <a:pt x="204" y="207"/>
                    <a:pt x="204" y="207"/>
                    <a:pt x="204" y="207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04" y="209"/>
                    <a:pt x="204" y="209"/>
                    <a:pt x="204" y="209"/>
                  </a:cubicBezTo>
                  <a:cubicBezTo>
                    <a:pt x="204" y="209"/>
                    <a:pt x="204" y="209"/>
                    <a:pt x="204" y="209"/>
                  </a:cubicBezTo>
                  <a:cubicBezTo>
                    <a:pt x="204" y="209"/>
                    <a:pt x="204" y="209"/>
                    <a:pt x="204" y="209"/>
                  </a:cubicBezTo>
                  <a:cubicBezTo>
                    <a:pt x="204" y="210"/>
                    <a:pt x="204" y="210"/>
                    <a:pt x="204" y="210"/>
                  </a:cubicBezTo>
                  <a:cubicBezTo>
                    <a:pt x="204" y="210"/>
                    <a:pt x="204" y="210"/>
                    <a:pt x="204" y="210"/>
                  </a:cubicBezTo>
                  <a:cubicBezTo>
                    <a:pt x="204" y="209"/>
                    <a:pt x="204" y="209"/>
                    <a:pt x="204" y="209"/>
                  </a:cubicBezTo>
                  <a:cubicBezTo>
                    <a:pt x="203" y="209"/>
                    <a:pt x="203" y="209"/>
                    <a:pt x="203" y="209"/>
                  </a:cubicBezTo>
                  <a:cubicBezTo>
                    <a:pt x="203" y="210"/>
                    <a:pt x="203" y="210"/>
                    <a:pt x="203" y="210"/>
                  </a:cubicBezTo>
                  <a:cubicBezTo>
                    <a:pt x="203" y="210"/>
                    <a:pt x="203" y="210"/>
                    <a:pt x="203" y="210"/>
                  </a:cubicBezTo>
                  <a:cubicBezTo>
                    <a:pt x="203" y="210"/>
                    <a:pt x="203" y="210"/>
                    <a:pt x="203" y="210"/>
                  </a:cubicBezTo>
                  <a:cubicBezTo>
                    <a:pt x="203" y="210"/>
                    <a:pt x="203" y="210"/>
                    <a:pt x="203" y="210"/>
                  </a:cubicBezTo>
                  <a:cubicBezTo>
                    <a:pt x="203" y="211"/>
                    <a:pt x="203" y="211"/>
                    <a:pt x="203" y="211"/>
                  </a:cubicBezTo>
                  <a:cubicBezTo>
                    <a:pt x="203" y="211"/>
                    <a:pt x="203" y="211"/>
                    <a:pt x="203" y="211"/>
                  </a:cubicBezTo>
                  <a:cubicBezTo>
                    <a:pt x="203" y="211"/>
                    <a:pt x="203" y="211"/>
                    <a:pt x="203" y="211"/>
                  </a:cubicBezTo>
                  <a:cubicBezTo>
                    <a:pt x="203" y="211"/>
                    <a:pt x="203" y="211"/>
                    <a:pt x="203" y="211"/>
                  </a:cubicBezTo>
                  <a:cubicBezTo>
                    <a:pt x="202" y="211"/>
                    <a:pt x="202" y="211"/>
                    <a:pt x="202" y="211"/>
                  </a:cubicBezTo>
                  <a:cubicBezTo>
                    <a:pt x="202" y="211"/>
                    <a:pt x="202" y="211"/>
                    <a:pt x="202" y="211"/>
                  </a:cubicBezTo>
                  <a:cubicBezTo>
                    <a:pt x="202" y="212"/>
                    <a:pt x="202" y="212"/>
                    <a:pt x="202" y="212"/>
                  </a:cubicBezTo>
                  <a:cubicBezTo>
                    <a:pt x="202" y="212"/>
                    <a:pt x="202" y="212"/>
                    <a:pt x="202" y="212"/>
                  </a:cubicBezTo>
                  <a:cubicBezTo>
                    <a:pt x="201" y="212"/>
                    <a:pt x="201" y="212"/>
                    <a:pt x="201" y="212"/>
                  </a:cubicBezTo>
                  <a:cubicBezTo>
                    <a:pt x="201" y="213"/>
                    <a:pt x="201" y="213"/>
                    <a:pt x="201" y="213"/>
                  </a:cubicBezTo>
                  <a:cubicBezTo>
                    <a:pt x="201" y="213"/>
                    <a:pt x="201" y="213"/>
                    <a:pt x="201" y="213"/>
                  </a:cubicBezTo>
                  <a:cubicBezTo>
                    <a:pt x="201" y="212"/>
                    <a:pt x="201" y="212"/>
                    <a:pt x="201" y="212"/>
                  </a:cubicBezTo>
                  <a:cubicBezTo>
                    <a:pt x="201" y="213"/>
                    <a:pt x="201" y="213"/>
                    <a:pt x="201" y="213"/>
                  </a:cubicBezTo>
                  <a:cubicBezTo>
                    <a:pt x="200" y="212"/>
                    <a:pt x="200" y="212"/>
                    <a:pt x="200" y="212"/>
                  </a:cubicBezTo>
                  <a:cubicBezTo>
                    <a:pt x="200" y="212"/>
                    <a:pt x="200" y="212"/>
                    <a:pt x="200" y="212"/>
                  </a:cubicBezTo>
                  <a:cubicBezTo>
                    <a:pt x="201" y="212"/>
                    <a:pt x="201" y="212"/>
                    <a:pt x="201" y="212"/>
                  </a:cubicBezTo>
                  <a:cubicBezTo>
                    <a:pt x="201" y="212"/>
                    <a:pt x="201" y="212"/>
                    <a:pt x="201" y="212"/>
                  </a:cubicBezTo>
                  <a:cubicBezTo>
                    <a:pt x="201" y="212"/>
                    <a:pt x="201" y="212"/>
                    <a:pt x="201" y="212"/>
                  </a:cubicBezTo>
                  <a:cubicBezTo>
                    <a:pt x="200" y="212"/>
                    <a:pt x="200" y="212"/>
                    <a:pt x="200" y="212"/>
                  </a:cubicBezTo>
                  <a:cubicBezTo>
                    <a:pt x="200" y="213"/>
                    <a:pt x="200" y="213"/>
                    <a:pt x="200" y="213"/>
                  </a:cubicBezTo>
                  <a:cubicBezTo>
                    <a:pt x="199" y="213"/>
                    <a:pt x="199" y="213"/>
                    <a:pt x="199" y="213"/>
                  </a:cubicBezTo>
                  <a:cubicBezTo>
                    <a:pt x="200" y="213"/>
                    <a:pt x="200" y="213"/>
                    <a:pt x="200" y="213"/>
                  </a:cubicBezTo>
                  <a:cubicBezTo>
                    <a:pt x="200" y="213"/>
                    <a:pt x="200" y="213"/>
                    <a:pt x="200" y="213"/>
                  </a:cubicBezTo>
                  <a:cubicBezTo>
                    <a:pt x="201" y="213"/>
                    <a:pt x="201" y="213"/>
                    <a:pt x="201" y="213"/>
                  </a:cubicBezTo>
                  <a:cubicBezTo>
                    <a:pt x="202" y="213"/>
                    <a:pt x="202" y="213"/>
                    <a:pt x="202" y="213"/>
                  </a:cubicBezTo>
                  <a:cubicBezTo>
                    <a:pt x="201" y="213"/>
                    <a:pt x="201" y="213"/>
                    <a:pt x="201" y="213"/>
                  </a:cubicBezTo>
                  <a:cubicBezTo>
                    <a:pt x="201" y="214"/>
                    <a:pt x="201" y="214"/>
                    <a:pt x="201" y="214"/>
                  </a:cubicBezTo>
                  <a:cubicBezTo>
                    <a:pt x="200" y="215"/>
                    <a:pt x="200" y="215"/>
                    <a:pt x="200" y="215"/>
                  </a:cubicBezTo>
                  <a:cubicBezTo>
                    <a:pt x="200" y="215"/>
                    <a:pt x="200" y="215"/>
                    <a:pt x="200" y="215"/>
                  </a:cubicBezTo>
                  <a:cubicBezTo>
                    <a:pt x="199" y="215"/>
                    <a:pt x="199" y="215"/>
                    <a:pt x="199" y="215"/>
                  </a:cubicBezTo>
                  <a:cubicBezTo>
                    <a:pt x="199" y="216"/>
                    <a:pt x="199" y="216"/>
                    <a:pt x="199" y="216"/>
                  </a:cubicBezTo>
                  <a:cubicBezTo>
                    <a:pt x="199" y="216"/>
                    <a:pt x="199" y="216"/>
                    <a:pt x="199" y="216"/>
                  </a:cubicBezTo>
                  <a:cubicBezTo>
                    <a:pt x="199" y="216"/>
                    <a:pt x="199" y="216"/>
                    <a:pt x="199" y="216"/>
                  </a:cubicBezTo>
                  <a:cubicBezTo>
                    <a:pt x="199" y="217"/>
                    <a:pt x="199" y="217"/>
                    <a:pt x="199" y="217"/>
                  </a:cubicBezTo>
                  <a:cubicBezTo>
                    <a:pt x="199" y="217"/>
                    <a:pt x="199" y="217"/>
                    <a:pt x="199" y="217"/>
                  </a:cubicBezTo>
                  <a:cubicBezTo>
                    <a:pt x="199" y="217"/>
                    <a:pt x="199" y="217"/>
                    <a:pt x="199" y="217"/>
                  </a:cubicBezTo>
                  <a:cubicBezTo>
                    <a:pt x="200" y="217"/>
                    <a:pt x="200" y="217"/>
                    <a:pt x="200" y="217"/>
                  </a:cubicBezTo>
                  <a:cubicBezTo>
                    <a:pt x="200" y="217"/>
                    <a:pt x="200" y="217"/>
                    <a:pt x="200" y="217"/>
                  </a:cubicBezTo>
                  <a:cubicBezTo>
                    <a:pt x="201" y="217"/>
                    <a:pt x="201" y="217"/>
                    <a:pt x="201" y="217"/>
                  </a:cubicBezTo>
                  <a:cubicBezTo>
                    <a:pt x="201" y="216"/>
                    <a:pt x="201" y="216"/>
                    <a:pt x="201" y="216"/>
                  </a:cubicBezTo>
                  <a:cubicBezTo>
                    <a:pt x="201" y="216"/>
                    <a:pt x="201" y="216"/>
                    <a:pt x="201" y="216"/>
                  </a:cubicBezTo>
                  <a:cubicBezTo>
                    <a:pt x="202" y="216"/>
                    <a:pt x="202" y="216"/>
                    <a:pt x="202" y="216"/>
                  </a:cubicBezTo>
                  <a:cubicBezTo>
                    <a:pt x="202" y="216"/>
                    <a:pt x="202" y="216"/>
                    <a:pt x="202" y="216"/>
                  </a:cubicBezTo>
                  <a:cubicBezTo>
                    <a:pt x="201" y="217"/>
                    <a:pt x="201" y="217"/>
                    <a:pt x="201" y="217"/>
                  </a:cubicBezTo>
                  <a:cubicBezTo>
                    <a:pt x="202" y="217"/>
                    <a:pt x="202" y="217"/>
                    <a:pt x="202" y="217"/>
                  </a:cubicBezTo>
                  <a:cubicBezTo>
                    <a:pt x="202" y="216"/>
                    <a:pt x="202" y="216"/>
                    <a:pt x="202" y="216"/>
                  </a:cubicBezTo>
                  <a:cubicBezTo>
                    <a:pt x="203" y="217"/>
                    <a:pt x="203" y="217"/>
                    <a:pt x="203" y="217"/>
                  </a:cubicBezTo>
                  <a:cubicBezTo>
                    <a:pt x="203" y="217"/>
                    <a:pt x="203" y="217"/>
                    <a:pt x="203" y="217"/>
                  </a:cubicBezTo>
                  <a:cubicBezTo>
                    <a:pt x="204" y="217"/>
                    <a:pt x="204" y="217"/>
                    <a:pt x="204" y="217"/>
                  </a:cubicBezTo>
                  <a:cubicBezTo>
                    <a:pt x="204" y="217"/>
                    <a:pt x="204" y="217"/>
                    <a:pt x="204" y="217"/>
                  </a:cubicBezTo>
                  <a:cubicBezTo>
                    <a:pt x="204" y="217"/>
                    <a:pt x="204" y="217"/>
                    <a:pt x="204" y="217"/>
                  </a:cubicBezTo>
                  <a:cubicBezTo>
                    <a:pt x="205" y="217"/>
                    <a:pt x="205" y="217"/>
                    <a:pt x="205" y="217"/>
                  </a:cubicBezTo>
                  <a:cubicBezTo>
                    <a:pt x="205" y="217"/>
                    <a:pt x="205" y="217"/>
                    <a:pt x="205" y="217"/>
                  </a:cubicBezTo>
                  <a:cubicBezTo>
                    <a:pt x="205" y="217"/>
                    <a:pt x="205" y="217"/>
                    <a:pt x="205" y="217"/>
                  </a:cubicBezTo>
                  <a:cubicBezTo>
                    <a:pt x="205" y="217"/>
                    <a:pt x="205" y="217"/>
                    <a:pt x="205" y="217"/>
                  </a:cubicBezTo>
                  <a:cubicBezTo>
                    <a:pt x="206" y="217"/>
                    <a:pt x="206" y="217"/>
                    <a:pt x="206" y="217"/>
                  </a:cubicBezTo>
                  <a:cubicBezTo>
                    <a:pt x="206" y="217"/>
                    <a:pt x="206" y="217"/>
                    <a:pt x="206" y="217"/>
                  </a:cubicBezTo>
                  <a:cubicBezTo>
                    <a:pt x="206" y="217"/>
                    <a:pt x="206" y="217"/>
                    <a:pt x="206" y="217"/>
                  </a:cubicBezTo>
                  <a:cubicBezTo>
                    <a:pt x="206" y="217"/>
                    <a:pt x="206" y="217"/>
                    <a:pt x="206" y="217"/>
                  </a:cubicBezTo>
                  <a:cubicBezTo>
                    <a:pt x="206" y="217"/>
                    <a:pt x="206" y="217"/>
                    <a:pt x="206" y="217"/>
                  </a:cubicBezTo>
                  <a:cubicBezTo>
                    <a:pt x="207" y="217"/>
                    <a:pt x="207" y="217"/>
                    <a:pt x="207" y="217"/>
                  </a:cubicBezTo>
                  <a:cubicBezTo>
                    <a:pt x="207" y="217"/>
                    <a:pt x="207" y="217"/>
                    <a:pt x="207" y="217"/>
                  </a:cubicBezTo>
                  <a:cubicBezTo>
                    <a:pt x="207" y="217"/>
                    <a:pt x="207" y="217"/>
                    <a:pt x="207" y="217"/>
                  </a:cubicBezTo>
                  <a:cubicBezTo>
                    <a:pt x="207" y="217"/>
                    <a:pt x="207" y="217"/>
                    <a:pt x="207" y="217"/>
                  </a:cubicBezTo>
                  <a:cubicBezTo>
                    <a:pt x="207" y="216"/>
                    <a:pt x="207" y="216"/>
                    <a:pt x="207" y="216"/>
                  </a:cubicBezTo>
                  <a:cubicBezTo>
                    <a:pt x="207" y="216"/>
                    <a:pt x="207" y="216"/>
                    <a:pt x="207" y="216"/>
                  </a:cubicBezTo>
                  <a:cubicBezTo>
                    <a:pt x="207" y="216"/>
                    <a:pt x="207" y="216"/>
                    <a:pt x="207" y="216"/>
                  </a:cubicBezTo>
                  <a:cubicBezTo>
                    <a:pt x="208" y="216"/>
                    <a:pt x="208" y="216"/>
                    <a:pt x="208" y="216"/>
                  </a:cubicBezTo>
                  <a:cubicBezTo>
                    <a:pt x="208" y="216"/>
                    <a:pt x="208" y="216"/>
                    <a:pt x="208" y="216"/>
                  </a:cubicBezTo>
                  <a:cubicBezTo>
                    <a:pt x="208" y="216"/>
                    <a:pt x="208" y="216"/>
                    <a:pt x="208" y="216"/>
                  </a:cubicBezTo>
                  <a:cubicBezTo>
                    <a:pt x="207" y="216"/>
                    <a:pt x="207" y="216"/>
                    <a:pt x="207" y="216"/>
                  </a:cubicBezTo>
                  <a:cubicBezTo>
                    <a:pt x="208" y="217"/>
                    <a:pt x="208" y="217"/>
                    <a:pt x="208" y="217"/>
                  </a:cubicBezTo>
                  <a:cubicBezTo>
                    <a:pt x="208" y="216"/>
                    <a:pt x="208" y="216"/>
                    <a:pt x="208" y="216"/>
                  </a:cubicBezTo>
                  <a:cubicBezTo>
                    <a:pt x="208" y="216"/>
                    <a:pt x="208" y="216"/>
                    <a:pt x="208" y="216"/>
                  </a:cubicBezTo>
                  <a:cubicBezTo>
                    <a:pt x="208" y="216"/>
                    <a:pt x="208" y="216"/>
                    <a:pt x="208" y="216"/>
                  </a:cubicBezTo>
                  <a:cubicBezTo>
                    <a:pt x="208" y="216"/>
                    <a:pt x="208" y="216"/>
                    <a:pt x="208" y="216"/>
                  </a:cubicBezTo>
                  <a:cubicBezTo>
                    <a:pt x="208" y="217"/>
                    <a:pt x="208" y="217"/>
                    <a:pt x="208" y="217"/>
                  </a:cubicBezTo>
                  <a:cubicBezTo>
                    <a:pt x="208" y="217"/>
                    <a:pt x="208" y="217"/>
                    <a:pt x="208" y="217"/>
                  </a:cubicBezTo>
                  <a:cubicBezTo>
                    <a:pt x="208" y="217"/>
                    <a:pt x="208" y="217"/>
                    <a:pt x="208" y="217"/>
                  </a:cubicBezTo>
                  <a:cubicBezTo>
                    <a:pt x="208" y="217"/>
                    <a:pt x="208" y="217"/>
                    <a:pt x="208" y="217"/>
                  </a:cubicBezTo>
                  <a:cubicBezTo>
                    <a:pt x="208" y="217"/>
                    <a:pt x="208" y="217"/>
                    <a:pt x="208" y="217"/>
                  </a:cubicBezTo>
                  <a:cubicBezTo>
                    <a:pt x="208" y="217"/>
                    <a:pt x="208" y="217"/>
                    <a:pt x="208" y="217"/>
                  </a:cubicBezTo>
                  <a:cubicBezTo>
                    <a:pt x="207" y="217"/>
                    <a:pt x="207" y="217"/>
                    <a:pt x="207" y="217"/>
                  </a:cubicBezTo>
                  <a:cubicBezTo>
                    <a:pt x="207" y="218"/>
                    <a:pt x="207" y="218"/>
                    <a:pt x="207" y="218"/>
                  </a:cubicBezTo>
                  <a:cubicBezTo>
                    <a:pt x="208" y="217"/>
                    <a:pt x="208" y="217"/>
                    <a:pt x="208" y="217"/>
                  </a:cubicBezTo>
                  <a:cubicBezTo>
                    <a:pt x="208" y="217"/>
                    <a:pt x="208" y="217"/>
                    <a:pt x="208" y="217"/>
                  </a:cubicBezTo>
                  <a:cubicBezTo>
                    <a:pt x="208" y="218"/>
                    <a:pt x="208" y="218"/>
                    <a:pt x="208" y="218"/>
                  </a:cubicBezTo>
                  <a:cubicBezTo>
                    <a:pt x="208" y="218"/>
                    <a:pt x="208" y="218"/>
                    <a:pt x="208" y="218"/>
                  </a:cubicBezTo>
                  <a:cubicBezTo>
                    <a:pt x="209" y="218"/>
                    <a:pt x="209" y="218"/>
                    <a:pt x="209" y="218"/>
                  </a:cubicBezTo>
                  <a:cubicBezTo>
                    <a:pt x="209" y="218"/>
                    <a:pt x="209" y="218"/>
                    <a:pt x="209" y="218"/>
                  </a:cubicBezTo>
                  <a:cubicBezTo>
                    <a:pt x="209" y="218"/>
                    <a:pt x="209" y="218"/>
                    <a:pt x="209" y="218"/>
                  </a:cubicBezTo>
                  <a:cubicBezTo>
                    <a:pt x="209" y="217"/>
                    <a:pt x="209" y="217"/>
                    <a:pt x="209" y="217"/>
                  </a:cubicBezTo>
                  <a:cubicBezTo>
                    <a:pt x="209" y="217"/>
                    <a:pt x="209" y="217"/>
                    <a:pt x="209" y="217"/>
                  </a:cubicBezTo>
                  <a:cubicBezTo>
                    <a:pt x="209" y="217"/>
                    <a:pt x="209" y="217"/>
                    <a:pt x="209" y="217"/>
                  </a:cubicBezTo>
                  <a:cubicBezTo>
                    <a:pt x="210" y="217"/>
                    <a:pt x="210" y="217"/>
                    <a:pt x="210" y="217"/>
                  </a:cubicBezTo>
                  <a:cubicBezTo>
                    <a:pt x="210" y="217"/>
                    <a:pt x="210" y="217"/>
                    <a:pt x="210" y="217"/>
                  </a:cubicBezTo>
                  <a:cubicBezTo>
                    <a:pt x="210" y="217"/>
                    <a:pt x="210" y="217"/>
                    <a:pt x="210" y="217"/>
                  </a:cubicBezTo>
                  <a:cubicBezTo>
                    <a:pt x="211" y="217"/>
                    <a:pt x="211" y="217"/>
                    <a:pt x="211" y="217"/>
                  </a:cubicBezTo>
                  <a:cubicBezTo>
                    <a:pt x="211" y="217"/>
                    <a:pt x="211" y="217"/>
                    <a:pt x="211" y="217"/>
                  </a:cubicBezTo>
                  <a:cubicBezTo>
                    <a:pt x="211" y="217"/>
                    <a:pt x="211" y="217"/>
                    <a:pt x="211" y="217"/>
                  </a:cubicBezTo>
                  <a:cubicBezTo>
                    <a:pt x="211" y="218"/>
                    <a:pt x="211" y="218"/>
                    <a:pt x="211" y="218"/>
                  </a:cubicBezTo>
                  <a:cubicBezTo>
                    <a:pt x="210" y="218"/>
                    <a:pt x="210" y="218"/>
                    <a:pt x="210" y="218"/>
                  </a:cubicBezTo>
                  <a:cubicBezTo>
                    <a:pt x="210" y="218"/>
                    <a:pt x="210" y="218"/>
                    <a:pt x="210" y="218"/>
                  </a:cubicBezTo>
                  <a:cubicBezTo>
                    <a:pt x="209" y="218"/>
                    <a:pt x="209" y="218"/>
                    <a:pt x="209" y="218"/>
                  </a:cubicBezTo>
                  <a:cubicBezTo>
                    <a:pt x="209" y="218"/>
                    <a:pt x="209" y="218"/>
                    <a:pt x="209" y="218"/>
                  </a:cubicBezTo>
                  <a:cubicBezTo>
                    <a:pt x="209" y="218"/>
                    <a:pt x="209" y="218"/>
                    <a:pt x="209" y="218"/>
                  </a:cubicBezTo>
                  <a:cubicBezTo>
                    <a:pt x="209" y="219"/>
                    <a:pt x="209" y="219"/>
                    <a:pt x="209" y="219"/>
                  </a:cubicBezTo>
                  <a:cubicBezTo>
                    <a:pt x="209" y="219"/>
                    <a:pt x="209" y="219"/>
                    <a:pt x="209" y="219"/>
                  </a:cubicBezTo>
                  <a:cubicBezTo>
                    <a:pt x="209" y="219"/>
                    <a:pt x="209" y="219"/>
                    <a:pt x="209" y="219"/>
                  </a:cubicBezTo>
                  <a:cubicBezTo>
                    <a:pt x="209" y="219"/>
                    <a:pt x="209" y="219"/>
                    <a:pt x="209" y="219"/>
                  </a:cubicBezTo>
                  <a:cubicBezTo>
                    <a:pt x="208" y="219"/>
                    <a:pt x="208" y="219"/>
                    <a:pt x="208" y="219"/>
                  </a:cubicBezTo>
                  <a:cubicBezTo>
                    <a:pt x="208" y="219"/>
                    <a:pt x="208" y="219"/>
                    <a:pt x="208" y="219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8" y="220"/>
                    <a:pt x="208" y="220"/>
                    <a:pt x="208" y="220"/>
                  </a:cubicBezTo>
                  <a:cubicBezTo>
                    <a:pt x="208" y="220"/>
                    <a:pt x="208" y="220"/>
                    <a:pt x="208" y="220"/>
                  </a:cubicBezTo>
                  <a:cubicBezTo>
                    <a:pt x="208" y="220"/>
                    <a:pt x="208" y="220"/>
                    <a:pt x="208" y="220"/>
                  </a:cubicBezTo>
                  <a:cubicBezTo>
                    <a:pt x="208" y="220"/>
                    <a:pt x="208" y="220"/>
                    <a:pt x="208" y="220"/>
                  </a:cubicBezTo>
                  <a:cubicBezTo>
                    <a:pt x="209" y="220"/>
                    <a:pt x="209" y="220"/>
                    <a:pt x="209" y="220"/>
                  </a:cubicBezTo>
                  <a:cubicBezTo>
                    <a:pt x="209" y="220"/>
                    <a:pt x="209" y="220"/>
                    <a:pt x="209" y="220"/>
                  </a:cubicBezTo>
                  <a:cubicBezTo>
                    <a:pt x="209" y="220"/>
                    <a:pt x="209" y="220"/>
                    <a:pt x="209" y="220"/>
                  </a:cubicBezTo>
                  <a:cubicBezTo>
                    <a:pt x="209" y="220"/>
                    <a:pt x="209" y="220"/>
                    <a:pt x="209" y="220"/>
                  </a:cubicBezTo>
                  <a:cubicBezTo>
                    <a:pt x="209" y="220"/>
                    <a:pt x="209" y="220"/>
                    <a:pt x="209" y="220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10" y="219"/>
                    <a:pt x="210" y="219"/>
                    <a:pt x="210" y="219"/>
                  </a:cubicBezTo>
                  <a:cubicBezTo>
                    <a:pt x="211" y="218"/>
                    <a:pt x="211" y="218"/>
                    <a:pt x="211" y="218"/>
                  </a:cubicBezTo>
                  <a:cubicBezTo>
                    <a:pt x="211" y="218"/>
                    <a:pt x="211" y="218"/>
                    <a:pt x="211" y="218"/>
                  </a:cubicBezTo>
                  <a:cubicBezTo>
                    <a:pt x="211" y="218"/>
                    <a:pt x="211" y="218"/>
                    <a:pt x="211" y="218"/>
                  </a:cubicBezTo>
                  <a:cubicBezTo>
                    <a:pt x="211" y="218"/>
                    <a:pt x="211" y="218"/>
                    <a:pt x="211" y="218"/>
                  </a:cubicBezTo>
                  <a:cubicBezTo>
                    <a:pt x="211" y="218"/>
                    <a:pt x="211" y="218"/>
                    <a:pt x="211" y="218"/>
                  </a:cubicBezTo>
                  <a:cubicBezTo>
                    <a:pt x="211" y="218"/>
                    <a:pt x="211" y="218"/>
                    <a:pt x="211" y="218"/>
                  </a:cubicBezTo>
                  <a:cubicBezTo>
                    <a:pt x="212" y="218"/>
                    <a:pt x="212" y="218"/>
                    <a:pt x="212" y="218"/>
                  </a:cubicBezTo>
                  <a:cubicBezTo>
                    <a:pt x="212" y="217"/>
                    <a:pt x="212" y="217"/>
                    <a:pt x="212" y="217"/>
                  </a:cubicBezTo>
                  <a:cubicBezTo>
                    <a:pt x="212" y="217"/>
                    <a:pt x="212" y="217"/>
                    <a:pt x="212" y="217"/>
                  </a:cubicBezTo>
                  <a:cubicBezTo>
                    <a:pt x="212" y="216"/>
                    <a:pt x="212" y="216"/>
                    <a:pt x="212" y="216"/>
                  </a:cubicBezTo>
                  <a:cubicBezTo>
                    <a:pt x="212" y="216"/>
                    <a:pt x="212" y="216"/>
                    <a:pt x="212" y="216"/>
                  </a:cubicBezTo>
                  <a:cubicBezTo>
                    <a:pt x="212" y="216"/>
                    <a:pt x="212" y="216"/>
                    <a:pt x="212" y="216"/>
                  </a:cubicBezTo>
                  <a:cubicBezTo>
                    <a:pt x="213" y="216"/>
                    <a:pt x="213" y="216"/>
                    <a:pt x="213" y="216"/>
                  </a:cubicBezTo>
                  <a:cubicBezTo>
                    <a:pt x="213" y="216"/>
                    <a:pt x="213" y="216"/>
                    <a:pt x="213" y="216"/>
                  </a:cubicBezTo>
                  <a:cubicBezTo>
                    <a:pt x="213" y="217"/>
                    <a:pt x="213" y="217"/>
                    <a:pt x="213" y="217"/>
                  </a:cubicBezTo>
                  <a:cubicBezTo>
                    <a:pt x="213" y="217"/>
                    <a:pt x="213" y="217"/>
                    <a:pt x="213" y="217"/>
                  </a:cubicBezTo>
                  <a:cubicBezTo>
                    <a:pt x="213" y="217"/>
                    <a:pt x="213" y="217"/>
                    <a:pt x="213" y="217"/>
                  </a:cubicBezTo>
                  <a:cubicBezTo>
                    <a:pt x="213" y="218"/>
                    <a:pt x="213" y="218"/>
                    <a:pt x="213" y="218"/>
                  </a:cubicBezTo>
                  <a:cubicBezTo>
                    <a:pt x="213" y="218"/>
                    <a:pt x="213" y="218"/>
                    <a:pt x="213" y="218"/>
                  </a:cubicBezTo>
                  <a:cubicBezTo>
                    <a:pt x="213" y="218"/>
                    <a:pt x="213" y="218"/>
                    <a:pt x="213" y="218"/>
                  </a:cubicBezTo>
                  <a:cubicBezTo>
                    <a:pt x="213" y="219"/>
                    <a:pt x="213" y="219"/>
                    <a:pt x="213" y="219"/>
                  </a:cubicBezTo>
                  <a:cubicBezTo>
                    <a:pt x="212" y="220"/>
                    <a:pt x="212" y="220"/>
                    <a:pt x="212" y="220"/>
                  </a:cubicBezTo>
                  <a:cubicBezTo>
                    <a:pt x="212" y="220"/>
                    <a:pt x="212" y="220"/>
                    <a:pt x="212" y="220"/>
                  </a:cubicBezTo>
                  <a:cubicBezTo>
                    <a:pt x="212" y="220"/>
                    <a:pt x="212" y="220"/>
                    <a:pt x="212" y="220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212" y="221"/>
                    <a:pt x="212" y="221"/>
                    <a:pt x="212" y="221"/>
                  </a:cubicBezTo>
                  <a:cubicBezTo>
                    <a:pt x="213" y="220"/>
                    <a:pt x="213" y="220"/>
                    <a:pt x="213" y="220"/>
                  </a:cubicBezTo>
                  <a:cubicBezTo>
                    <a:pt x="213" y="220"/>
                    <a:pt x="213" y="220"/>
                    <a:pt x="213" y="220"/>
                  </a:cubicBezTo>
                  <a:cubicBezTo>
                    <a:pt x="213" y="220"/>
                    <a:pt x="213" y="220"/>
                    <a:pt x="213" y="220"/>
                  </a:cubicBezTo>
                  <a:cubicBezTo>
                    <a:pt x="214" y="219"/>
                    <a:pt x="214" y="219"/>
                    <a:pt x="214" y="219"/>
                  </a:cubicBezTo>
                  <a:cubicBezTo>
                    <a:pt x="214" y="219"/>
                    <a:pt x="214" y="219"/>
                    <a:pt x="214" y="219"/>
                  </a:cubicBezTo>
                  <a:cubicBezTo>
                    <a:pt x="214" y="219"/>
                    <a:pt x="214" y="219"/>
                    <a:pt x="214" y="219"/>
                  </a:cubicBezTo>
                  <a:cubicBezTo>
                    <a:pt x="215" y="219"/>
                    <a:pt x="215" y="219"/>
                    <a:pt x="215" y="219"/>
                  </a:cubicBezTo>
                  <a:cubicBezTo>
                    <a:pt x="215" y="219"/>
                    <a:pt x="215" y="219"/>
                    <a:pt x="215" y="219"/>
                  </a:cubicBezTo>
                  <a:cubicBezTo>
                    <a:pt x="214" y="219"/>
                    <a:pt x="214" y="219"/>
                    <a:pt x="214" y="219"/>
                  </a:cubicBezTo>
                  <a:cubicBezTo>
                    <a:pt x="214" y="220"/>
                    <a:pt x="214" y="220"/>
                    <a:pt x="214" y="220"/>
                  </a:cubicBezTo>
                  <a:cubicBezTo>
                    <a:pt x="214" y="220"/>
                    <a:pt x="214" y="220"/>
                    <a:pt x="214" y="220"/>
                  </a:cubicBezTo>
                  <a:cubicBezTo>
                    <a:pt x="214" y="221"/>
                    <a:pt x="214" y="221"/>
                    <a:pt x="214" y="221"/>
                  </a:cubicBezTo>
                  <a:cubicBezTo>
                    <a:pt x="214" y="221"/>
                    <a:pt x="214" y="221"/>
                    <a:pt x="214" y="221"/>
                  </a:cubicBezTo>
                  <a:cubicBezTo>
                    <a:pt x="214" y="221"/>
                    <a:pt x="214" y="221"/>
                    <a:pt x="214" y="221"/>
                  </a:cubicBezTo>
                  <a:cubicBezTo>
                    <a:pt x="214" y="221"/>
                    <a:pt x="214" y="221"/>
                    <a:pt x="214" y="221"/>
                  </a:cubicBezTo>
                  <a:cubicBezTo>
                    <a:pt x="214" y="221"/>
                    <a:pt x="214" y="221"/>
                    <a:pt x="214" y="221"/>
                  </a:cubicBezTo>
                  <a:cubicBezTo>
                    <a:pt x="214" y="221"/>
                    <a:pt x="214" y="221"/>
                    <a:pt x="214" y="221"/>
                  </a:cubicBezTo>
                  <a:cubicBezTo>
                    <a:pt x="214" y="221"/>
                    <a:pt x="215" y="221"/>
                    <a:pt x="215" y="221"/>
                  </a:cubicBezTo>
                  <a:cubicBezTo>
                    <a:pt x="215" y="221"/>
                    <a:pt x="215" y="221"/>
                    <a:pt x="215" y="221"/>
                  </a:cubicBezTo>
                  <a:cubicBezTo>
                    <a:pt x="215" y="221"/>
                    <a:pt x="215" y="221"/>
                    <a:pt x="215" y="221"/>
                  </a:cubicBezTo>
                  <a:cubicBezTo>
                    <a:pt x="216" y="221"/>
                    <a:pt x="216" y="221"/>
                    <a:pt x="216" y="221"/>
                  </a:cubicBezTo>
                  <a:cubicBezTo>
                    <a:pt x="216" y="221"/>
                    <a:pt x="216" y="221"/>
                    <a:pt x="216" y="221"/>
                  </a:cubicBezTo>
                  <a:cubicBezTo>
                    <a:pt x="216" y="221"/>
                    <a:pt x="216" y="221"/>
                    <a:pt x="216" y="221"/>
                  </a:cubicBezTo>
                  <a:cubicBezTo>
                    <a:pt x="216" y="220"/>
                    <a:pt x="216" y="220"/>
                    <a:pt x="216" y="220"/>
                  </a:cubicBezTo>
                  <a:cubicBezTo>
                    <a:pt x="216" y="220"/>
                    <a:pt x="216" y="220"/>
                    <a:pt x="216" y="220"/>
                  </a:cubicBezTo>
                  <a:cubicBezTo>
                    <a:pt x="216" y="220"/>
                    <a:pt x="216" y="220"/>
                    <a:pt x="216" y="220"/>
                  </a:cubicBezTo>
                  <a:cubicBezTo>
                    <a:pt x="216" y="220"/>
                    <a:pt x="216" y="220"/>
                    <a:pt x="216" y="220"/>
                  </a:cubicBezTo>
                  <a:cubicBezTo>
                    <a:pt x="216" y="219"/>
                    <a:pt x="216" y="219"/>
                    <a:pt x="216" y="219"/>
                  </a:cubicBezTo>
                  <a:cubicBezTo>
                    <a:pt x="216" y="219"/>
                    <a:pt x="216" y="219"/>
                    <a:pt x="216" y="219"/>
                  </a:cubicBezTo>
                  <a:cubicBezTo>
                    <a:pt x="216" y="218"/>
                    <a:pt x="216" y="218"/>
                    <a:pt x="216" y="218"/>
                  </a:cubicBezTo>
                  <a:cubicBezTo>
                    <a:pt x="217" y="218"/>
                    <a:pt x="217" y="218"/>
                    <a:pt x="217" y="218"/>
                  </a:cubicBezTo>
                  <a:cubicBezTo>
                    <a:pt x="217" y="217"/>
                    <a:pt x="217" y="217"/>
                    <a:pt x="217" y="217"/>
                  </a:cubicBezTo>
                  <a:cubicBezTo>
                    <a:pt x="217" y="217"/>
                    <a:pt x="217" y="217"/>
                    <a:pt x="217" y="217"/>
                  </a:cubicBezTo>
                  <a:cubicBezTo>
                    <a:pt x="217" y="217"/>
                    <a:pt x="217" y="217"/>
                    <a:pt x="217" y="217"/>
                  </a:cubicBezTo>
                  <a:cubicBezTo>
                    <a:pt x="217" y="217"/>
                    <a:pt x="217" y="217"/>
                    <a:pt x="217" y="217"/>
                  </a:cubicBezTo>
                  <a:cubicBezTo>
                    <a:pt x="216" y="217"/>
                    <a:pt x="216" y="217"/>
                    <a:pt x="216" y="217"/>
                  </a:cubicBezTo>
                  <a:cubicBezTo>
                    <a:pt x="216" y="218"/>
                    <a:pt x="216" y="218"/>
                    <a:pt x="216" y="218"/>
                  </a:cubicBezTo>
                  <a:cubicBezTo>
                    <a:pt x="216" y="218"/>
                    <a:pt x="216" y="218"/>
                    <a:pt x="216" y="218"/>
                  </a:cubicBezTo>
                  <a:cubicBezTo>
                    <a:pt x="215" y="218"/>
                    <a:pt x="215" y="218"/>
                    <a:pt x="215" y="218"/>
                  </a:cubicBezTo>
                  <a:cubicBezTo>
                    <a:pt x="215" y="218"/>
                    <a:pt x="215" y="218"/>
                    <a:pt x="215" y="218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6" y="216"/>
                    <a:pt x="216" y="216"/>
                    <a:pt x="216" y="216"/>
                  </a:cubicBezTo>
                  <a:cubicBezTo>
                    <a:pt x="216" y="216"/>
                    <a:pt x="216" y="216"/>
                    <a:pt x="216" y="216"/>
                  </a:cubicBezTo>
                  <a:cubicBezTo>
                    <a:pt x="216" y="216"/>
                    <a:pt x="216" y="216"/>
                    <a:pt x="216" y="216"/>
                  </a:cubicBezTo>
                  <a:cubicBezTo>
                    <a:pt x="216" y="216"/>
                    <a:pt x="216" y="216"/>
                    <a:pt x="216" y="216"/>
                  </a:cubicBezTo>
                  <a:cubicBezTo>
                    <a:pt x="217" y="216"/>
                    <a:pt x="217" y="216"/>
                    <a:pt x="217" y="216"/>
                  </a:cubicBezTo>
                  <a:cubicBezTo>
                    <a:pt x="217" y="215"/>
                    <a:pt x="217" y="215"/>
                    <a:pt x="217" y="215"/>
                  </a:cubicBezTo>
                  <a:cubicBezTo>
                    <a:pt x="216" y="216"/>
                    <a:pt x="216" y="216"/>
                    <a:pt x="216" y="216"/>
                  </a:cubicBezTo>
                  <a:cubicBezTo>
                    <a:pt x="216" y="216"/>
                    <a:pt x="216" y="216"/>
                    <a:pt x="216" y="216"/>
                  </a:cubicBezTo>
                  <a:cubicBezTo>
                    <a:pt x="216" y="216"/>
                    <a:pt x="216" y="216"/>
                    <a:pt x="216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6"/>
                    <a:pt x="215" y="216"/>
                    <a:pt x="215" y="216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3" y="217"/>
                    <a:pt x="213" y="217"/>
                    <a:pt x="213" y="217"/>
                  </a:cubicBezTo>
                  <a:cubicBezTo>
                    <a:pt x="213" y="216"/>
                    <a:pt x="213" y="216"/>
                    <a:pt x="213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3" y="216"/>
                    <a:pt x="213" y="216"/>
                    <a:pt x="213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5"/>
                    <a:pt x="214" y="215"/>
                    <a:pt x="214" y="215"/>
                  </a:cubicBezTo>
                  <a:cubicBezTo>
                    <a:pt x="214" y="215"/>
                    <a:pt x="214" y="215"/>
                    <a:pt x="214" y="215"/>
                  </a:cubicBezTo>
                  <a:cubicBezTo>
                    <a:pt x="214" y="215"/>
                    <a:pt x="214" y="215"/>
                    <a:pt x="214" y="215"/>
                  </a:cubicBezTo>
                  <a:cubicBezTo>
                    <a:pt x="214" y="215"/>
                    <a:pt x="214" y="215"/>
                    <a:pt x="214" y="215"/>
                  </a:cubicBezTo>
                  <a:cubicBezTo>
                    <a:pt x="215" y="215"/>
                    <a:pt x="215" y="215"/>
                    <a:pt x="215" y="215"/>
                  </a:cubicBezTo>
                  <a:cubicBezTo>
                    <a:pt x="215" y="214"/>
                    <a:pt x="215" y="214"/>
                    <a:pt x="215" y="214"/>
                  </a:cubicBezTo>
                  <a:cubicBezTo>
                    <a:pt x="215" y="214"/>
                    <a:pt x="215" y="214"/>
                    <a:pt x="215" y="21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216" y="214"/>
                    <a:pt x="216" y="214"/>
                    <a:pt x="216" y="214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16" y="213"/>
                    <a:pt x="216" y="213"/>
                    <a:pt x="216" y="213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3"/>
                    <a:pt x="215" y="213"/>
                    <a:pt x="215" y="213"/>
                  </a:cubicBezTo>
                  <a:cubicBezTo>
                    <a:pt x="215" y="214"/>
                    <a:pt x="215" y="214"/>
                    <a:pt x="215" y="214"/>
                  </a:cubicBezTo>
                  <a:cubicBezTo>
                    <a:pt x="215" y="214"/>
                    <a:pt x="215" y="214"/>
                    <a:pt x="215" y="214"/>
                  </a:cubicBezTo>
                  <a:cubicBezTo>
                    <a:pt x="214" y="214"/>
                    <a:pt x="214" y="214"/>
                    <a:pt x="214" y="214"/>
                  </a:cubicBezTo>
                  <a:cubicBezTo>
                    <a:pt x="214" y="214"/>
                    <a:pt x="214" y="214"/>
                    <a:pt x="214" y="214"/>
                  </a:cubicBezTo>
                  <a:cubicBezTo>
                    <a:pt x="214" y="214"/>
                    <a:pt x="214" y="214"/>
                    <a:pt x="214" y="214"/>
                  </a:cubicBezTo>
                  <a:cubicBezTo>
                    <a:pt x="214" y="215"/>
                    <a:pt x="214" y="215"/>
                    <a:pt x="214" y="215"/>
                  </a:cubicBezTo>
                  <a:cubicBezTo>
                    <a:pt x="214" y="215"/>
                    <a:pt x="214" y="215"/>
                    <a:pt x="214" y="215"/>
                  </a:cubicBezTo>
                  <a:cubicBezTo>
                    <a:pt x="214" y="215"/>
                    <a:pt x="214" y="215"/>
                    <a:pt x="214" y="215"/>
                  </a:cubicBezTo>
                  <a:cubicBezTo>
                    <a:pt x="214" y="214"/>
                    <a:pt x="214" y="214"/>
                    <a:pt x="214" y="214"/>
                  </a:cubicBezTo>
                  <a:cubicBezTo>
                    <a:pt x="214" y="214"/>
                    <a:pt x="214" y="214"/>
                    <a:pt x="214" y="214"/>
                  </a:cubicBezTo>
                  <a:cubicBezTo>
                    <a:pt x="213" y="214"/>
                    <a:pt x="213" y="214"/>
                    <a:pt x="213" y="214"/>
                  </a:cubicBezTo>
                  <a:cubicBezTo>
                    <a:pt x="214" y="214"/>
                    <a:pt x="214" y="214"/>
                    <a:pt x="214" y="214"/>
                  </a:cubicBezTo>
                  <a:cubicBezTo>
                    <a:pt x="214" y="214"/>
                    <a:pt x="214" y="214"/>
                    <a:pt x="214" y="214"/>
                  </a:cubicBezTo>
                  <a:cubicBezTo>
                    <a:pt x="214" y="214"/>
                    <a:pt x="214" y="214"/>
                    <a:pt x="214" y="214"/>
                  </a:cubicBezTo>
                  <a:cubicBezTo>
                    <a:pt x="214" y="214"/>
                    <a:pt x="214" y="214"/>
                    <a:pt x="214" y="214"/>
                  </a:cubicBezTo>
                  <a:cubicBezTo>
                    <a:pt x="214" y="213"/>
                    <a:pt x="214" y="213"/>
                    <a:pt x="214" y="213"/>
                  </a:cubicBezTo>
                  <a:cubicBezTo>
                    <a:pt x="214" y="213"/>
                    <a:pt x="214" y="213"/>
                    <a:pt x="214" y="213"/>
                  </a:cubicBezTo>
                  <a:cubicBezTo>
                    <a:pt x="214" y="213"/>
                    <a:pt x="214" y="213"/>
                    <a:pt x="214" y="213"/>
                  </a:cubicBezTo>
                  <a:cubicBezTo>
                    <a:pt x="214" y="213"/>
                    <a:pt x="214" y="213"/>
                    <a:pt x="214" y="213"/>
                  </a:cubicBezTo>
                  <a:cubicBezTo>
                    <a:pt x="214" y="213"/>
                    <a:pt x="214" y="213"/>
                    <a:pt x="214" y="213"/>
                  </a:cubicBezTo>
                  <a:cubicBezTo>
                    <a:pt x="214" y="213"/>
                    <a:pt x="214" y="213"/>
                    <a:pt x="214" y="213"/>
                  </a:cubicBezTo>
                  <a:cubicBezTo>
                    <a:pt x="214" y="212"/>
                    <a:pt x="214" y="212"/>
                    <a:pt x="214" y="212"/>
                  </a:cubicBezTo>
                  <a:cubicBezTo>
                    <a:pt x="213" y="213"/>
                    <a:pt x="213" y="213"/>
                    <a:pt x="213" y="213"/>
                  </a:cubicBezTo>
                  <a:cubicBezTo>
                    <a:pt x="213" y="212"/>
                    <a:pt x="213" y="212"/>
                    <a:pt x="213" y="212"/>
                  </a:cubicBezTo>
                  <a:cubicBezTo>
                    <a:pt x="213" y="212"/>
                    <a:pt x="213" y="212"/>
                    <a:pt x="213" y="212"/>
                  </a:cubicBezTo>
                  <a:cubicBezTo>
                    <a:pt x="214" y="212"/>
                    <a:pt x="214" y="212"/>
                    <a:pt x="214" y="212"/>
                  </a:cubicBezTo>
                  <a:cubicBezTo>
                    <a:pt x="214" y="212"/>
                    <a:pt x="214" y="212"/>
                    <a:pt x="214" y="212"/>
                  </a:cubicBezTo>
                  <a:cubicBezTo>
                    <a:pt x="214" y="212"/>
                    <a:pt x="214" y="212"/>
                    <a:pt x="214" y="212"/>
                  </a:cubicBezTo>
                  <a:cubicBezTo>
                    <a:pt x="215" y="212"/>
                    <a:pt x="215" y="212"/>
                    <a:pt x="215" y="212"/>
                  </a:cubicBezTo>
                  <a:cubicBezTo>
                    <a:pt x="215" y="212"/>
                    <a:pt x="215" y="212"/>
                    <a:pt x="215" y="212"/>
                  </a:cubicBezTo>
                  <a:cubicBezTo>
                    <a:pt x="215" y="212"/>
                    <a:pt x="215" y="212"/>
                    <a:pt x="215" y="212"/>
                  </a:cubicBezTo>
                  <a:cubicBezTo>
                    <a:pt x="215" y="211"/>
                    <a:pt x="215" y="211"/>
                    <a:pt x="215" y="211"/>
                  </a:cubicBezTo>
                  <a:cubicBezTo>
                    <a:pt x="215" y="211"/>
                    <a:pt x="215" y="211"/>
                    <a:pt x="215" y="211"/>
                  </a:cubicBezTo>
                  <a:cubicBezTo>
                    <a:pt x="215" y="211"/>
                    <a:pt x="215" y="211"/>
                    <a:pt x="215" y="211"/>
                  </a:cubicBezTo>
                  <a:cubicBezTo>
                    <a:pt x="215" y="211"/>
                    <a:pt x="215" y="211"/>
                    <a:pt x="215" y="211"/>
                  </a:cubicBezTo>
                  <a:cubicBezTo>
                    <a:pt x="215" y="210"/>
                    <a:pt x="215" y="210"/>
                    <a:pt x="215" y="210"/>
                  </a:cubicBezTo>
                  <a:cubicBezTo>
                    <a:pt x="214" y="210"/>
                    <a:pt x="214" y="210"/>
                    <a:pt x="214" y="210"/>
                  </a:cubicBezTo>
                  <a:cubicBezTo>
                    <a:pt x="214" y="210"/>
                    <a:pt x="214" y="210"/>
                    <a:pt x="214" y="210"/>
                  </a:cubicBezTo>
                  <a:cubicBezTo>
                    <a:pt x="213" y="210"/>
                    <a:pt x="213" y="210"/>
                    <a:pt x="213" y="210"/>
                  </a:cubicBezTo>
                  <a:cubicBezTo>
                    <a:pt x="213" y="210"/>
                    <a:pt x="213" y="210"/>
                    <a:pt x="213" y="210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13" y="212"/>
                    <a:pt x="213" y="212"/>
                    <a:pt x="213" y="212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13" y="211"/>
                    <a:pt x="213" y="211"/>
                    <a:pt x="213" y="211"/>
                  </a:cubicBezTo>
                  <a:cubicBezTo>
                    <a:pt x="213" y="210"/>
                    <a:pt x="213" y="210"/>
                    <a:pt x="213" y="210"/>
                  </a:cubicBezTo>
                  <a:cubicBezTo>
                    <a:pt x="213" y="210"/>
                    <a:pt x="213" y="210"/>
                    <a:pt x="213" y="210"/>
                  </a:cubicBezTo>
                  <a:cubicBezTo>
                    <a:pt x="213" y="210"/>
                    <a:pt x="213" y="210"/>
                    <a:pt x="213" y="210"/>
                  </a:cubicBezTo>
                  <a:cubicBezTo>
                    <a:pt x="213" y="210"/>
                    <a:pt x="213" y="210"/>
                    <a:pt x="213" y="210"/>
                  </a:cubicBezTo>
                  <a:cubicBezTo>
                    <a:pt x="212" y="211"/>
                    <a:pt x="212" y="211"/>
                    <a:pt x="212" y="211"/>
                  </a:cubicBezTo>
                  <a:cubicBezTo>
                    <a:pt x="212" y="211"/>
                    <a:pt x="212" y="211"/>
                    <a:pt x="212" y="211"/>
                  </a:cubicBezTo>
                  <a:cubicBezTo>
                    <a:pt x="212" y="211"/>
                    <a:pt x="212" y="211"/>
                    <a:pt x="212" y="211"/>
                  </a:cubicBezTo>
                  <a:cubicBezTo>
                    <a:pt x="212" y="211"/>
                    <a:pt x="212" y="211"/>
                    <a:pt x="212" y="211"/>
                  </a:cubicBezTo>
                  <a:cubicBezTo>
                    <a:pt x="212" y="211"/>
                    <a:pt x="212" y="211"/>
                    <a:pt x="212" y="211"/>
                  </a:cubicBezTo>
                  <a:cubicBezTo>
                    <a:pt x="211" y="211"/>
                    <a:pt x="211" y="211"/>
                    <a:pt x="211" y="211"/>
                  </a:cubicBezTo>
                  <a:cubicBezTo>
                    <a:pt x="211" y="211"/>
                    <a:pt x="211" y="211"/>
                    <a:pt x="211" y="211"/>
                  </a:cubicBezTo>
                  <a:cubicBezTo>
                    <a:pt x="211" y="211"/>
                    <a:pt x="211" y="211"/>
                    <a:pt x="211" y="211"/>
                  </a:cubicBezTo>
                  <a:cubicBezTo>
                    <a:pt x="210" y="212"/>
                    <a:pt x="210" y="212"/>
                    <a:pt x="210" y="212"/>
                  </a:cubicBezTo>
                  <a:cubicBezTo>
                    <a:pt x="211" y="211"/>
                    <a:pt x="211" y="211"/>
                    <a:pt x="211" y="211"/>
                  </a:cubicBezTo>
                  <a:cubicBezTo>
                    <a:pt x="211" y="211"/>
                    <a:pt x="211" y="211"/>
                    <a:pt x="211" y="211"/>
                  </a:cubicBezTo>
                  <a:cubicBezTo>
                    <a:pt x="211" y="210"/>
                    <a:pt x="211" y="210"/>
                    <a:pt x="211" y="210"/>
                  </a:cubicBezTo>
                  <a:cubicBezTo>
                    <a:pt x="211" y="210"/>
                    <a:pt x="211" y="210"/>
                    <a:pt x="211" y="210"/>
                  </a:cubicBezTo>
                  <a:cubicBezTo>
                    <a:pt x="211" y="210"/>
                    <a:pt x="211" y="210"/>
                    <a:pt x="211" y="210"/>
                  </a:cubicBezTo>
                  <a:cubicBezTo>
                    <a:pt x="211" y="211"/>
                    <a:pt x="211" y="211"/>
                    <a:pt x="211" y="211"/>
                  </a:cubicBezTo>
                  <a:cubicBezTo>
                    <a:pt x="210" y="211"/>
                    <a:pt x="210" y="211"/>
                    <a:pt x="210" y="211"/>
                  </a:cubicBezTo>
                  <a:cubicBezTo>
                    <a:pt x="210" y="211"/>
                    <a:pt x="210" y="211"/>
                    <a:pt x="210" y="211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0"/>
                    <a:pt x="210" y="210"/>
                    <a:pt x="210" y="210"/>
                  </a:cubicBezTo>
                  <a:cubicBezTo>
                    <a:pt x="210" y="211"/>
                    <a:pt x="210" y="211"/>
                    <a:pt x="210" y="211"/>
                  </a:cubicBezTo>
                  <a:cubicBezTo>
                    <a:pt x="209" y="210"/>
                    <a:pt x="209" y="210"/>
                    <a:pt x="209" y="210"/>
                  </a:cubicBezTo>
                  <a:cubicBezTo>
                    <a:pt x="209" y="210"/>
                    <a:pt x="209" y="210"/>
                    <a:pt x="209" y="210"/>
                  </a:cubicBezTo>
                  <a:cubicBezTo>
                    <a:pt x="209" y="210"/>
                    <a:pt x="209" y="210"/>
                    <a:pt x="209" y="210"/>
                  </a:cubicBezTo>
                  <a:cubicBezTo>
                    <a:pt x="209" y="210"/>
                    <a:pt x="209" y="210"/>
                    <a:pt x="209" y="210"/>
                  </a:cubicBezTo>
                  <a:cubicBezTo>
                    <a:pt x="208" y="210"/>
                    <a:pt x="208" y="210"/>
                    <a:pt x="208" y="210"/>
                  </a:cubicBezTo>
                  <a:cubicBezTo>
                    <a:pt x="208" y="210"/>
                    <a:pt x="208" y="210"/>
                    <a:pt x="208" y="210"/>
                  </a:cubicBezTo>
                  <a:cubicBezTo>
                    <a:pt x="209" y="210"/>
                    <a:pt x="209" y="210"/>
                    <a:pt x="209" y="210"/>
                  </a:cubicBezTo>
                  <a:cubicBezTo>
                    <a:pt x="209" y="209"/>
                    <a:pt x="209" y="209"/>
                    <a:pt x="209" y="209"/>
                  </a:cubicBezTo>
                  <a:cubicBezTo>
                    <a:pt x="209" y="209"/>
                    <a:pt x="209" y="209"/>
                    <a:pt x="209" y="209"/>
                  </a:cubicBezTo>
                  <a:cubicBezTo>
                    <a:pt x="209" y="209"/>
                    <a:pt x="209" y="209"/>
                    <a:pt x="209" y="209"/>
                  </a:cubicBezTo>
                  <a:cubicBezTo>
                    <a:pt x="209" y="209"/>
                    <a:pt x="209" y="209"/>
                    <a:pt x="209" y="209"/>
                  </a:cubicBezTo>
                  <a:cubicBezTo>
                    <a:pt x="208" y="209"/>
                    <a:pt x="208" y="209"/>
                    <a:pt x="208" y="209"/>
                  </a:cubicBezTo>
                  <a:cubicBezTo>
                    <a:pt x="209" y="209"/>
                    <a:pt x="209" y="209"/>
                    <a:pt x="209" y="209"/>
                  </a:cubicBezTo>
                  <a:cubicBezTo>
                    <a:pt x="209" y="209"/>
                    <a:pt x="209" y="209"/>
                    <a:pt x="209" y="209"/>
                  </a:cubicBezTo>
                  <a:cubicBezTo>
                    <a:pt x="210" y="209"/>
                    <a:pt x="210" y="209"/>
                    <a:pt x="210" y="209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11" y="208"/>
                    <a:pt x="211" y="208"/>
                    <a:pt x="211" y="208"/>
                  </a:cubicBezTo>
                  <a:cubicBezTo>
                    <a:pt x="211" y="208"/>
                    <a:pt x="211" y="208"/>
                    <a:pt x="211" y="208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10" y="208"/>
                    <a:pt x="210" y="208"/>
                    <a:pt x="210" y="208"/>
                  </a:cubicBezTo>
                  <a:cubicBezTo>
                    <a:pt x="209" y="208"/>
                    <a:pt x="209" y="208"/>
                    <a:pt x="209" y="208"/>
                  </a:cubicBezTo>
                  <a:cubicBezTo>
                    <a:pt x="209" y="208"/>
                    <a:pt x="209" y="208"/>
                    <a:pt x="209" y="208"/>
                  </a:cubicBezTo>
                  <a:cubicBezTo>
                    <a:pt x="209" y="208"/>
                    <a:pt x="209" y="208"/>
                    <a:pt x="209" y="208"/>
                  </a:cubicBezTo>
                  <a:cubicBezTo>
                    <a:pt x="209" y="207"/>
                    <a:pt x="209" y="207"/>
                    <a:pt x="209" y="207"/>
                  </a:cubicBezTo>
                  <a:cubicBezTo>
                    <a:pt x="209" y="207"/>
                    <a:pt x="209" y="207"/>
                    <a:pt x="209" y="207"/>
                  </a:cubicBezTo>
                  <a:cubicBezTo>
                    <a:pt x="209" y="207"/>
                    <a:pt x="209" y="207"/>
                    <a:pt x="209" y="207"/>
                  </a:cubicBezTo>
                  <a:cubicBezTo>
                    <a:pt x="209" y="207"/>
                    <a:pt x="209" y="207"/>
                    <a:pt x="209" y="207"/>
                  </a:cubicBezTo>
                  <a:cubicBezTo>
                    <a:pt x="208" y="207"/>
                    <a:pt x="208" y="207"/>
                    <a:pt x="208" y="207"/>
                  </a:cubicBezTo>
                  <a:cubicBezTo>
                    <a:pt x="208" y="208"/>
                    <a:pt x="208" y="208"/>
                    <a:pt x="208" y="208"/>
                  </a:cubicBezTo>
                  <a:cubicBezTo>
                    <a:pt x="208" y="208"/>
                    <a:pt x="208" y="208"/>
                    <a:pt x="208" y="208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7" y="209"/>
                    <a:pt x="207" y="209"/>
                    <a:pt x="207" y="209"/>
                  </a:cubicBezTo>
                  <a:cubicBezTo>
                    <a:pt x="207" y="209"/>
                    <a:pt x="207" y="209"/>
                    <a:pt x="207" y="209"/>
                  </a:cubicBezTo>
                  <a:cubicBezTo>
                    <a:pt x="207" y="209"/>
                    <a:pt x="207" y="209"/>
                    <a:pt x="207" y="209"/>
                  </a:cubicBezTo>
                  <a:cubicBezTo>
                    <a:pt x="207" y="209"/>
                    <a:pt x="207" y="209"/>
                    <a:pt x="207" y="209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7" y="208"/>
                    <a:pt x="207" y="208"/>
                    <a:pt x="207" y="208"/>
                  </a:cubicBezTo>
                  <a:cubicBezTo>
                    <a:pt x="207" y="207"/>
                    <a:pt x="207" y="207"/>
                    <a:pt x="207" y="207"/>
                  </a:cubicBezTo>
                  <a:cubicBezTo>
                    <a:pt x="208" y="207"/>
                    <a:pt x="208" y="207"/>
                    <a:pt x="208" y="207"/>
                  </a:cubicBezTo>
                  <a:cubicBezTo>
                    <a:pt x="208" y="207"/>
                    <a:pt x="208" y="207"/>
                    <a:pt x="208" y="207"/>
                  </a:cubicBezTo>
                  <a:cubicBezTo>
                    <a:pt x="208" y="206"/>
                    <a:pt x="208" y="206"/>
                    <a:pt x="208" y="206"/>
                  </a:cubicBezTo>
                  <a:cubicBezTo>
                    <a:pt x="208" y="206"/>
                    <a:pt x="208" y="206"/>
                    <a:pt x="208" y="206"/>
                  </a:cubicBezTo>
                  <a:cubicBezTo>
                    <a:pt x="208" y="206"/>
                    <a:pt x="208" y="206"/>
                    <a:pt x="208" y="206"/>
                  </a:cubicBezTo>
                  <a:cubicBezTo>
                    <a:pt x="209" y="206"/>
                    <a:pt x="209" y="206"/>
                    <a:pt x="209" y="206"/>
                  </a:cubicBezTo>
                  <a:cubicBezTo>
                    <a:pt x="209" y="205"/>
                    <a:pt x="209" y="205"/>
                    <a:pt x="209" y="205"/>
                  </a:cubicBezTo>
                  <a:cubicBezTo>
                    <a:pt x="209" y="205"/>
                    <a:pt x="209" y="205"/>
                    <a:pt x="209" y="205"/>
                  </a:cubicBezTo>
                  <a:cubicBezTo>
                    <a:pt x="209" y="205"/>
                    <a:pt x="209" y="205"/>
                    <a:pt x="209" y="205"/>
                  </a:cubicBezTo>
                  <a:cubicBezTo>
                    <a:pt x="209" y="205"/>
                    <a:pt x="209" y="205"/>
                    <a:pt x="209" y="205"/>
                  </a:cubicBezTo>
                  <a:cubicBezTo>
                    <a:pt x="209" y="204"/>
                    <a:pt x="209" y="204"/>
                    <a:pt x="209" y="204"/>
                  </a:cubicBezTo>
                  <a:cubicBezTo>
                    <a:pt x="210" y="204"/>
                    <a:pt x="210" y="204"/>
                    <a:pt x="210" y="204"/>
                  </a:cubicBezTo>
                  <a:cubicBezTo>
                    <a:pt x="210" y="204"/>
                    <a:pt x="210" y="204"/>
                    <a:pt x="210" y="204"/>
                  </a:cubicBezTo>
                  <a:cubicBezTo>
                    <a:pt x="209" y="205"/>
                    <a:pt x="209" y="205"/>
                    <a:pt x="209" y="205"/>
                  </a:cubicBezTo>
                  <a:cubicBezTo>
                    <a:pt x="210" y="205"/>
                    <a:pt x="210" y="205"/>
                    <a:pt x="210" y="205"/>
                  </a:cubicBezTo>
                  <a:cubicBezTo>
                    <a:pt x="210" y="204"/>
                    <a:pt x="210" y="204"/>
                    <a:pt x="210" y="204"/>
                  </a:cubicBezTo>
                  <a:cubicBezTo>
                    <a:pt x="211" y="204"/>
                    <a:pt x="211" y="204"/>
                    <a:pt x="211" y="204"/>
                  </a:cubicBezTo>
                  <a:cubicBezTo>
                    <a:pt x="211" y="203"/>
                    <a:pt x="211" y="203"/>
                    <a:pt x="211" y="203"/>
                  </a:cubicBezTo>
                  <a:cubicBezTo>
                    <a:pt x="210" y="203"/>
                    <a:pt x="210" y="203"/>
                    <a:pt x="210" y="203"/>
                  </a:cubicBezTo>
                  <a:cubicBezTo>
                    <a:pt x="210" y="203"/>
                    <a:pt x="210" y="203"/>
                    <a:pt x="210" y="203"/>
                  </a:cubicBezTo>
                  <a:cubicBezTo>
                    <a:pt x="210" y="203"/>
                    <a:pt x="210" y="203"/>
                    <a:pt x="210" y="203"/>
                  </a:cubicBezTo>
                  <a:cubicBezTo>
                    <a:pt x="210" y="203"/>
                    <a:pt x="210" y="203"/>
                    <a:pt x="210" y="203"/>
                  </a:cubicBezTo>
                  <a:cubicBezTo>
                    <a:pt x="210" y="203"/>
                    <a:pt x="210" y="203"/>
                    <a:pt x="210" y="203"/>
                  </a:cubicBezTo>
                  <a:cubicBezTo>
                    <a:pt x="210" y="202"/>
                    <a:pt x="210" y="202"/>
                    <a:pt x="210" y="202"/>
                  </a:cubicBezTo>
                  <a:cubicBezTo>
                    <a:pt x="210" y="202"/>
                    <a:pt x="210" y="202"/>
                    <a:pt x="210" y="202"/>
                  </a:cubicBezTo>
                  <a:cubicBezTo>
                    <a:pt x="211" y="202"/>
                    <a:pt x="211" y="202"/>
                    <a:pt x="211" y="202"/>
                  </a:cubicBezTo>
                  <a:cubicBezTo>
                    <a:pt x="211" y="203"/>
                    <a:pt x="211" y="203"/>
                    <a:pt x="211" y="203"/>
                  </a:cubicBezTo>
                  <a:cubicBezTo>
                    <a:pt x="211" y="203"/>
                    <a:pt x="211" y="203"/>
                    <a:pt x="211" y="203"/>
                  </a:cubicBezTo>
                  <a:cubicBezTo>
                    <a:pt x="211" y="202"/>
                    <a:pt x="211" y="202"/>
                    <a:pt x="211" y="202"/>
                  </a:cubicBezTo>
                  <a:cubicBezTo>
                    <a:pt x="211" y="202"/>
                    <a:pt x="211" y="202"/>
                    <a:pt x="211" y="202"/>
                  </a:cubicBezTo>
                  <a:cubicBezTo>
                    <a:pt x="211" y="202"/>
                    <a:pt x="211" y="202"/>
                    <a:pt x="211" y="202"/>
                  </a:cubicBezTo>
                  <a:cubicBezTo>
                    <a:pt x="211" y="202"/>
                    <a:pt x="211" y="202"/>
                    <a:pt x="211" y="202"/>
                  </a:cubicBezTo>
                  <a:cubicBezTo>
                    <a:pt x="211" y="202"/>
                    <a:pt x="211" y="202"/>
                    <a:pt x="211" y="202"/>
                  </a:cubicBezTo>
                  <a:cubicBezTo>
                    <a:pt x="211" y="202"/>
                    <a:pt x="211" y="202"/>
                    <a:pt x="211" y="202"/>
                  </a:cubicBezTo>
                  <a:cubicBezTo>
                    <a:pt x="211" y="202"/>
                    <a:pt x="211" y="202"/>
                    <a:pt x="211" y="202"/>
                  </a:cubicBezTo>
                  <a:cubicBezTo>
                    <a:pt x="211" y="201"/>
                    <a:pt x="211" y="201"/>
                    <a:pt x="211" y="201"/>
                  </a:cubicBezTo>
                  <a:cubicBezTo>
                    <a:pt x="210" y="202"/>
                    <a:pt x="210" y="202"/>
                    <a:pt x="210" y="202"/>
                  </a:cubicBezTo>
                  <a:cubicBezTo>
                    <a:pt x="210" y="202"/>
                    <a:pt x="210" y="202"/>
                    <a:pt x="210" y="202"/>
                  </a:cubicBezTo>
                  <a:cubicBezTo>
                    <a:pt x="210" y="202"/>
                    <a:pt x="210" y="202"/>
                    <a:pt x="210" y="202"/>
                  </a:cubicBezTo>
                  <a:cubicBezTo>
                    <a:pt x="209" y="202"/>
                    <a:pt x="209" y="202"/>
                    <a:pt x="209" y="202"/>
                  </a:cubicBezTo>
                  <a:cubicBezTo>
                    <a:pt x="209" y="202"/>
                    <a:pt x="209" y="202"/>
                    <a:pt x="209" y="202"/>
                  </a:cubicBezTo>
                  <a:cubicBezTo>
                    <a:pt x="209" y="202"/>
                    <a:pt x="209" y="202"/>
                    <a:pt x="209" y="202"/>
                  </a:cubicBezTo>
                  <a:cubicBezTo>
                    <a:pt x="208" y="203"/>
                    <a:pt x="208" y="203"/>
                    <a:pt x="208" y="203"/>
                  </a:cubicBezTo>
                  <a:cubicBezTo>
                    <a:pt x="208" y="203"/>
                    <a:pt x="208" y="203"/>
                    <a:pt x="208" y="203"/>
                  </a:cubicBezTo>
                  <a:cubicBezTo>
                    <a:pt x="208" y="204"/>
                    <a:pt x="208" y="204"/>
                    <a:pt x="208" y="204"/>
                  </a:cubicBezTo>
                  <a:cubicBezTo>
                    <a:pt x="207" y="204"/>
                    <a:pt x="207" y="204"/>
                    <a:pt x="207" y="204"/>
                  </a:cubicBezTo>
                  <a:cubicBezTo>
                    <a:pt x="207" y="204"/>
                    <a:pt x="207" y="204"/>
                    <a:pt x="207" y="204"/>
                  </a:cubicBezTo>
                  <a:cubicBezTo>
                    <a:pt x="207" y="204"/>
                    <a:pt x="207" y="204"/>
                    <a:pt x="207" y="204"/>
                  </a:cubicBezTo>
                  <a:cubicBezTo>
                    <a:pt x="207" y="204"/>
                    <a:pt x="207" y="204"/>
                    <a:pt x="207" y="204"/>
                  </a:cubicBezTo>
                  <a:cubicBezTo>
                    <a:pt x="207" y="204"/>
                    <a:pt x="207" y="204"/>
                    <a:pt x="207" y="204"/>
                  </a:cubicBezTo>
                  <a:close/>
                  <a:moveTo>
                    <a:pt x="188" y="210"/>
                  </a:moveTo>
                  <a:cubicBezTo>
                    <a:pt x="189" y="210"/>
                    <a:pt x="189" y="210"/>
                    <a:pt x="189" y="210"/>
                  </a:cubicBezTo>
                  <a:cubicBezTo>
                    <a:pt x="190" y="210"/>
                    <a:pt x="190" y="210"/>
                    <a:pt x="190" y="210"/>
                  </a:cubicBezTo>
                  <a:cubicBezTo>
                    <a:pt x="191" y="210"/>
                    <a:pt x="191" y="210"/>
                    <a:pt x="191" y="210"/>
                  </a:cubicBezTo>
                  <a:cubicBezTo>
                    <a:pt x="191" y="211"/>
                    <a:pt x="191" y="211"/>
                    <a:pt x="191" y="211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192" y="211"/>
                    <a:pt x="192" y="211"/>
                    <a:pt x="192" y="211"/>
                  </a:cubicBezTo>
                  <a:cubicBezTo>
                    <a:pt x="193" y="211"/>
                    <a:pt x="193" y="211"/>
                    <a:pt x="193" y="211"/>
                  </a:cubicBezTo>
                  <a:cubicBezTo>
                    <a:pt x="193" y="211"/>
                    <a:pt x="193" y="211"/>
                    <a:pt x="193" y="211"/>
                  </a:cubicBezTo>
                  <a:cubicBezTo>
                    <a:pt x="193" y="211"/>
                    <a:pt x="193" y="211"/>
                    <a:pt x="193" y="211"/>
                  </a:cubicBezTo>
                  <a:cubicBezTo>
                    <a:pt x="193" y="210"/>
                    <a:pt x="193" y="210"/>
                    <a:pt x="193" y="210"/>
                  </a:cubicBezTo>
                  <a:cubicBezTo>
                    <a:pt x="193" y="210"/>
                    <a:pt x="193" y="210"/>
                    <a:pt x="193" y="210"/>
                  </a:cubicBezTo>
                  <a:cubicBezTo>
                    <a:pt x="193" y="210"/>
                    <a:pt x="193" y="210"/>
                    <a:pt x="193" y="210"/>
                  </a:cubicBezTo>
                  <a:cubicBezTo>
                    <a:pt x="192" y="210"/>
                    <a:pt x="192" y="210"/>
                    <a:pt x="192" y="210"/>
                  </a:cubicBezTo>
                  <a:cubicBezTo>
                    <a:pt x="192" y="209"/>
                    <a:pt x="192" y="209"/>
                    <a:pt x="192" y="209"/>
                  </a:cubicBezTo>
                  <a:cubicBezTo>
                    <a:pt x="191" y="209"/>
                    <a:pt x="191" y="209"/>
                    <a:pt x="191" y="209"/>
                  </a:cubicBezTo>
                  <a:cubicBezTo>
                    <a:pt x="191" y="209"/>
                    <a:pt x="191" y="209"/>
                    <a:pt x="191" y="209"/>
                  </a:cubicBezTo>
                  <a:cubicBezTo>
                    <a:pt x="190" y="208"/>
                    <a:pt x="190" y="208"/>
                    <a:pt x="190" y="208"/>
                  </a:cubicBezTo>
                  <a:cubicBezTo>
                    <a:pt x="189" y="208"/>
                    <a:pt x="189" y="208"/>
                    <a:pt x="189" y="208"/>
                  </a:cubicBezTo>
                  <a:cubicBezTo>
                    <a:pt x="189" y="208"/>
                    <a:pt x="189" y="208"/>
                    <a:pt x="189" y="208"/>
                  </a:cubicBezTo>
                  <a:cubicBezTo>
                    <a:pt x="187" y="207"/>
                    <a:pt x="187" y="207"/>
                    <a:pt x="187" y="207"/>
                  </a:cubicBezTo>
                  <a:cubicBezTo>
                    <a:pt x="187" y="207"/>
                    <a:pt x="187" y="207"/>
                    <a:pt x="187" y="207"/>
                  </a:cubicBezTo>
                  <a:cubicBezTo>
                    <a:pt x="186" y="207"/>
                    <a:pt x="186" y="207"/>
                    <a:pt x="186" y="207"/>
                  </a:cubicBezTo>
                  <a:cubicBezTo>
                    <a:pt x="187" y="208"/>
                    <a:pt x="187" y="208"/>
                    <a:pt x="187" y="208"/>
                  </a:cubicBezTo>
                  <a:cubicBezTo>
                    <a:pt x="187" y="208"/>
                    <a:pt x="187" y="208"/>
                    <a:pt x="187" y="208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188" y="209"/>
                    <a:pt x="188" y="209"/>
                    <a:pt x="188" y="209"/>
                  </a:cubicBezTo>
                  <a:cubicBezTo>
                    <a:pt x="188" y="210"/>
                    <a:pt x="188" y="210"/>
                    <a:pt x="188" y="210"/>
                  </a:cubicBezTo>
                  <a:close/>
                  <a:moveTo>
                    <a:pt x="189" y="223"/>
                  </a:moveTo>
                  <a:cubicBezTo>
                    <a:pt x="188" y="223"/>
                    <a:pt x="188" y="223"/>
                    <a:pt x="188" y="223"/>
                  </a:cubicBezTo>
                  <a:cubicBezTo>
                    <a:pt x="188" y="222"/>
                    <a:pt x="188" y="222"/>
                    <a:pt x="188" y="222"/>
                  </a:cubicBezTo>
                  <a:cubicBezTo>
                    <a:pt x="186" y="222"/>
                    <a:pt x="186" y="222"/>
                    <a:pt x="186" y="222"/>
                  </a:cubicBezTo>
                  <a:cubicBezTo>
                    <a:pt x="186" y="222"/>
                    <a:pt x="186" y="222"/>
                    <a:pt x="186" y="222"/>
                  </a:cubicBezTo>
                  <a:cubicBezTo>
                    <a:pt x="186" y="221"/>
                    <a:pt x="186" y="221"/>
                    <a:pt x="186" y="221"/>
                  </a:cubicBezTo>
                  <a:cubicBezTo>
                    <a:pt x="186" y="221"/>
                    <a:pt x="186" y="221"/>
                    <a:pt x="186" y="221"/>
                  </a:cubicBezTo>
                  <a:cubicBezTo>
                    <a:pt x="185" y="221"/>
                    <a:pt x="185" y="221"/>
                    <a:pt x="185" y="221"/>
                  </a:cubicBezTo>
                  <a:cubicBezTo>
                    <a:pt x="185" y="221"/>
                    <a:pt x="185" y="221"/>
                    <a:pt x="185" y="221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4" y="220"/>
                    <a:pt x="184" y="220"/>
                    <a:pt x="184" y="220"/>
                  </a:cubicBezTo>
                  <a:cubicBezTo>
                    <a:pt x="184" y="220"/>
                    <a:pt x="184" y="220"/>
                    <a:pt x="184" y="220"/>
                  </a:cubicBezTo>
                  <a:cubicBezTo>
                    <a:pt x="184" y="219"/>
                    <a:pt x="184" y="219"/>
                    <a:pt x="184" y="219"/>
                  </a:cubicBezTo>
                  <a:cubicBezTo>
                    <a:pt x="185" y="218"/>
                    <a:pt x="185" y="218"/>
                    <a:pt x="185" y="218"/>
                  </a:cubicBezTo>
                  <a:cubicBezTo>
                    <a:pt x="186" y="219"/>
                    <a:pt x="186" y="219"/>
                    <a:pt x="186" y="219"/>
                  </a:cubicBezTo>
                  <a:cubicBezTo>
                    <a:pt x="185" y="219"/>
                    <a:pt x="185" y="219"/>
                    <a:pt x="185" y="219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6" y="221"/>
                    <a:pt x="186" y="221"/>
                    <a:pt x="186" y="221"/>
                  </a:cubicBezTo>
                  <a:cubicBezTo>
                    <a:pt x="186" y="220"/>
                    <a:pt x="186" y="220"/>
                    <a:pt x="186" y="220"/>
                  </a:cubicBezTo>
                  <a:cubicBezTo>
                    <a:pt x="186" y="220"/>
                    <a:pt x="186" y="220"/>
                    <a:pt x="186" y="220"/>
                  </a:cubicBezTo>
                  <a:cubicBezTo>
                    <a:pt x="187" y="221"/>
                    <a:pt x="187" y="221"/>
                    <a:pt x="187" y="221"/>
                  </a:cubicBezTo>
                  <a:cubicBezTo>
                    <a:pt x="187" y="221"/>
                    <a:pt x="187" y="221"/>
                    <a:pt x="187" y="221"/>
                  </a:cubicBezTo>
                  <a:cubicBezTo>
                    <a:pt x="188" y="221"/>
                    <a:pt x="188" y="221"/>
                    <a:pt x="188" y="221"/>
                  </a:cubicBezTo>
                  <a:cubicBezTo>
                    <a:pt x="189" y="221"/>
                    <a:pt x="189" y="221"/>
                    <a:pt x="189" y="221"/>
                  </a:cubicBezTo>
                  <a:cubicBezTo>
                    <a:pt x="189" y="221"/>
                    <a:pt x="189" y="221"/>
                    <a:pt x="189" y="221"/>
                  </a:cubicBezTo>
                  <a:cubicBezTo>
                    <a:pt x="189" y="221"/>
                    <a:pt x="189" y="221"/>
                    <a:pt x="189" y="221"/>
                  </a:cubicBezTo>
                  <a:cubicBezTo>
                    <a:pt x="190" y="221"/>
                    <a:pt x="190" y="221"/>
                    <a:pt x="190" y="221"/>
                  </a:cubicBezTo>
                  <a:cubicBezTo>
                    <a:pt x="190" y="221"/>
                    <a:pt x="190" y="221"/>
                    <a:pt x="190" y="221"/>
                  </a:cubicBezTo>
                  <a:cubicBezTo>
                    <a:pt x="189" y="221"/>
                    <a:pt x="189" y="221"/>
                    <a:pt x="189" y="221"/>
                  </a:cubicBezTo>
                  <a:cubicBezTo>
                    <a:pt x="189" y="222"/>
                    <a:pt x="189" y="222"/>
                    <a:pt x="189" y="222"/>
                  </a:cubicBezTo>
                  <a:cubicBezTo>
                    <a:pt x="189" y="222"/>
                    <a:pt x="189" y="222"/>
                    <a:pt x="189" y="222"/>
                  </a:cubicBezTo>
                  <a:cubicBezTo>
                    <a:pt x="189" y="223"/>
                    <a:pt x="189" y="223"/>
                    <a:pt x="189" y="223"/>
                  </a:cubicBezTo>
                  <a:cubicBezTo>
                    <a:pt x="189" y="223"/>
                    <a:pt x="189" y="223"/>
                    <a:pt x="189" y="223"/>
                  </a:cubicBezTo>
                  <a:close/>
                  <a:moveTo>
                    <a:pt x="193" y="225"/>
                  </a:moveTo>
                  <a:cubicBezTo>
                    <a:pt x="193" y="224"/>
                    <a:pt x="193" y="224"/>
                    <a:pt x="193" y="224"/>
                  </a:cubicBezTo>
                  <a:cubicBezTo>
                    <a:pt x="192" y="224"/>
                    <a:pt x="192" y="224"/>
                    <a:pt x="192" y="224"/>
                  </a:cubicBezTo>
                  <a:cubicBezTo>
                    <a:pt x="192" y="223"/>
                    <a:pt x="192" y="223"/>
                    <a:pt x="192" y="223"/>
                  </a:cubicBezTo>
                  <a:cubicBezTo>
                    <a:pt x="191" y="223"/>
                    <a:pt x="191" y="223"/>
                    <a:pt x="191" y="223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2" y="222"/>
                    <a:pt x="192" y="222"/>
                    <a:pt x="192" y="222"/>
                  </a:cubicBezTo>
                  <a:cubicBezTo>
                    <a:pt x="193" y="221"/>
                    <a:pt x="193" y="221"/>
                    <a:pt x="193" y="221"/>
                  </a:cubicBezTo>
                  <a:cubicBezTo>
                    <a:pt x="193" y="221"/>
                    <a:pt x="193" y="221"/>
                    <a:pt x="193" y="221"/>
                  </a:cubicBezTo>
                  <a:cubicBezTo>
                    <a:pt x="194" y="220"/>
                    <a:pt x="194" y="220"/>
                    <a:pt x="194" y="220"/>
                  </a:cubicBezTo>
                  <a:cubicBezTo>
                    <a:pt x="194" y="220"/>
                    <a:pt x="194" y="220"/>
                    <a:pt x="194" y="220"/>
                  </a:cubicBezTo>
                  <a:cubicBezTo>
                    <a:pt x="195" y="219"/>
                    <a:pt x="195" y="219"/>
                    <a:pt x="195" y="219"/>
                  </a:cubicBezTo>
                  <a:cubicBezTo>
                    <a:pt x="195" y="219"/>
                    <a:pt x="195" y="219"/>
                    <a:pt x="195" y="219"/>
                  </a:cubicBezTo>
                  <a:cubicBezTo>
                    <a:pt x="195" y="219"/>
                    <a:pt x="195" y="219"/>
                    <a:pt x="195" y="219"/>
                  </a:cubicBezTo>
                  <a:cubicBezTo>
                    <a:pt x="195" y="220"/>
                    <a:pt x="195" y="220"/>
                    <a:pt x="195" y="220"/>
                  </a:cubicBezTo>
                  <a:cubicBezTo>
                    <a:pt x="195" y="220"/>
                    <a:pt x="195" y="220"/>
                    <a:pt x="195" y="220"/>
                  </a:cubicBezTo>
                  <a:cubicBezTo>
                    <a:pt x="195" y="220"/>
                    <a:pt x="195" y="220"/>
                    <a:pt x="195" y="220"/>
                  </a:cubicBezTo>
                  <a:cubicBezTo>
                    <a:pt x="195" y="221"/>
                    <a:pt x="195" y="221"/>
                    <a:pt x="195" y="221"/>
                  </a:cubicBezTo>
                  <a:cubicBezTo>
                    <a:pt x="194" y="222"/>
                    <a:pt x="194" y="222"/>
                    <a:pt x="194" y="222"/>
                  </a:cubicBezTo>
                  <a:cubicBezTo>
                    <a:pt x="195" y="222"/>
                    <a:pt x="195" y="222"/>
                    <a:pt x="195" y="222"/>
                  </a:cubicBezTo>
                  <a:cubicBezTo>
                    <a:pt x="195" y="222"/>
                    <a:pt x="195" y="222"/>
                    <a:pt x="195" y="222"/>
                  </a:cubicBezTo>
                  <a:cubicBezTo>
                    <a:pt x="195" y="223"/>
                    <a:pt x="195" y="223"/>
                    <a:pt x="195" y="223"/>
                  </a:cubicBezTo>
                  <a:cubicBezTo>
                    <a:pt x="195" y="223"/>
                    <a:pt x="195" y="223"/>
                    <a:pt x="195" y="223"/>
                  </a:cubicBezTo>
                  <a:cubicBezTo>
                    <a:pt x="195" y="223"/>
                    <a:pt x="195" y="223"/>
                    <a:pt x="195" y="223"/>
                  </a:cubicBezTo>
                  <a:cubicBezTo>
                    <a:pt x="195" y="222"/>
                    <a:pt x="195" y="222"/>
                    <a:pt x="195" y="222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6" y="223"/>
                    <a:pt x="196" y="223"/>
                    <a:pt x="196" y="223"/>
                  </a:cubicBezTo>
                  <a:cubicBezTo>
                    <a:pt x="197" y="223"/>
                    <a:pt x="197" y="223"/>
                    <a:pt x="197" y="223"/>
                  </a:cubicBezTo>
                  <a:cubicBezTo>
                    <a:pt x="196" y="223"/>
                    <a:pt x="196" y="223"/>
                    <a:pt x="196" y="223"/>
                  </a:cubicBezTo>
                  <a:cubicBezTo>
                    <a:pt x="196" y="224"/>
                    <a:pt x="196" y="224"/>
                    <a:pt x="196" y="224"/>
                  </a:cubicBezTo>
                  <a:cubicBezTo>
                    <a:pt x="195" y="224"/>
                    <a:pt x="195" y="224"/>
                    <a:pt x="195" y="224"/>
                  </a:cubicBezTo>
                  <a:cubicBezTo>
                    <a:pt x="194" y="224"/>
                    <a:pt x="194" y="224"/>
                    <a:pt x="194" y="224"/>
                  </a:cubicBezTo>
                  <a:cubicBezTo>
                    <a:pt x="193" y="224"/>
                    <a:pt x="193" y="224"/>
                    <a:pt x="193" y="224"/>
                  </a:cubicBezTo>
                  <a:cubicBezTo>
                    <a:pt x="193" y="224"/>
                    <a:pt x="193" y="224"/>
                    <a:pt x="193" y="224"/>
                  </a:cubicBezTo>
                  <a:cubicBezTo>
                    <a:pt x="193" y="224"/>
                    <a:pt x="193" y="224"/>
                    <a:pt x="193" y="224"/>
                  </a:cubicBezTo>
                  <a:cubicBezTo>
                    <a:pt x="193" y="225"/>
                    <a:pt x="193" y="225"/>
                    <a:pt x="193" y="225"/>
                  </a:cubicBezTo>
                  <a:cubicBezTo>
                    <a:pt x="193" y="225"/>
                    <a:pt x="193" y="225"/>
                    <a:pt x="193" y="225"/>
                  </a:cubicBezTo>
                  <a:close/>
                  <a:moveTo>
                    <a:pt x="147" y="189"/>
                  </a:moveTo>
                  <a:cubicBezTo>
                    <a:pt x="147" y="190"/>
                    <a:pt x="147" y="190"/>
                    <a:pt x="147" y="190"/>
                  </a:cubicBezTo>
                  <a:cubicBezTo>
                    <a:pt x="148" y="190"/>
                    <a:pt x="148" y="190"/>
                    <a:pt x="148" y="190"/>
                  </a:cubicBezTo>
                  <a:cubicBezTo>
                    <a:pt x="148" y="190"/>
                    <a:pt x="148" y="190"/>
                    <a:pt x="148" y="190"/>
                  </a:cubicBezTo>
                  <a:cubicBezTo>
                    <a:pt x="148" y="189"/>
                    <a:pt x="148" y="189"/>
                    <a:pt x="148" y="189"/>
                  </a:cubicBezTo>
                  <a:cubicBezTo>
                    <a:pt x="148" y="189"/>
                    <a:pt x="148" y="189"/>
                    <a:pt x="148" y="189"/>
                  </a:cubicBezTo>
                  <a:cubicBezTo>
                    <a:pt x="147" y="189"/>
                    <a:pt x="147" y="189"/>
                    <a:pt x="147" y="189"/>
                  </a:cubicBezTo>
                  <a:close/>
                  <a:moveTo>
                    <a:pt x="147" y="196"/>
                  </a:moveTo>
                  <a:cubicBezTo>
                    <a:pt x="147" y="196"/>
                    <a:pt x="147" y="196"/>
                    <a:pt x="147" y="196"/>
                  </a:cubicBezTo>
                  <a:cubicBezTo>
                    <a:pt x="148" y="196"/>
                    <a:pt x="148" y="196"/>
                    <a:pt x="148" y="196"/>
                  </a:cubicBezTo>
                  <a:cubicBezTo>
                    <a:pt x="148" y="195"/>
                    <a:pt x="148" y="195"/>
                    <a:pt x="148" y="195"/>
                  </a:cubicBezTo>
                  <a:cubicBezTo>
                    <a:pt x="148" y="196"/>
                    <a:pt x="148" y="196"/>
                    <a:pt x="148" y="196"/>
                  </a:cubicBezTo>
                  <a:cubicBezTo>
                    <a:pt x="148" y="196"/>
                    <a:pt x="148" y="196"/>
                    <a:pt x="148" y="196"/>
                  </a:cubicBezTo>
                  <a:cubicBezTo>
                    <a:pt x="147" y="196"/>
                    <a:pt x="147" y="196"/>
                    <a:pt x="147" y="196"/>
                  </a:cubicBezTo>
                  <a:close/>
                  <a:moveTo>
                    <a:pt x="142" y="191"/>
                  </a:moveTo>
                  <a:cubicBezTo>
                    <a:pt x="142" y="191"/>
                    <a:pt x="142" y="191"/>
                    <a:pt x="142" y="191"/>
                  </a:cubicBezTo>
                  <a:cubicBezTo>
                    <a:pt x="143" y="191"/>
                    <a:pt x="143" y="191"/>
                    <a:pt x="143" y="191"/>
                  </a:cubicBezTo>
                  <a:cubicBezTo>
                    <a:pt x="143" y="190"/>
                    <a:pt x="143" y="190"/>
                    <a:pt x="143" y="190"/>
                  </a:cubicBezTo>
                  <a:cubicBezTo>
                    <a:pt x="143" y="190"/>
                    <a:pt x="143" y="190"/>
                    <a:pt x="143" y="190"/>
                  </a:cubicBezTo>
                  <a:cubicBezTo>
                    <a:pt x="144" y="190"/>
                    <a:pt x="144" y="190"/>
                    <a:pt x="144" y="190"/>
                  </a:cubicBezTo>
                  <a:cubicBezTo>
                    <a:pt x="144" y="190"/>
                    <a:pt x="144" y="190"/>
                    <a:pt x="144" y="190"/>
                  </a:cubicBezTo>
                  <a:cubicBezTo>
                    <a:pt x="144" y="190"/>
                    <a:pt x="144" y="190"/>
                    <a:pt x="144" y="190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5" y="192"/>
                    <a:pt x="145" y="192"/>
                    <a:pt x="145" y="192"/>
                  </a:cubicBezTo>
                  <a:cubicBezTo>
                    <a:pt x="145" y="192"/>
                    <a:pt x="145" y="192"/>
                    <a:pt x="145" y="192"/>
                  </a:cubicBezTo>
                  <a:cubicBezTo>
                    <a:pt x="145" y="192"/>
                    <a:pt x="145" y="192"/>
                    <a:pt x="145" y="192"/>
                  </a:cubicBezTo>
                  <a:cubicBezTo>
                    <a:pt x="144" y="192"/>
                    <a:pt x="144" y="192"/>
                    <a:pt x="144" y="192"/>
                  </a:cubicBezTo>
                  <a:cubicBezTo>
                    <a:pt x="143" y="192"/>
                    <a:pt x="143" y="192"/>
                    <a:pt x="143" y="192"/>
                  </a:cubicBezTo>
                  <a:cubicBezTo>
                    <a:pt x="143" y="192"/>
                    <a:pt x="143" y="192"/>
                    <a:pt x="143" y="192"/>
                  </a:cubicBezTo>
                  <a:cubicBezTo>
                    <a:pt x="143" y="192"/>
                    <a:pt x="143" y="192"/>
                    <a:pt x="143" y="192"/>
                  </a:cubicBezTo>
                  <a:cubicBezTo>
                    <a:pt x="143" y="192"/>
                    <a:pt x="143" y="192"/>
                    <a:pt x="143" y="192"/>
                  </a:cubicBezTo>
                  <a:cubicBezTo>
                    <a:pt x="143" y="192"/>
                    <a:pt x="143" y="192"/>
                    <a:pt x="143" y="192"/>
                  </a:cubicBezTo>
                  <a:cubicBezTo>
                    <a:pt x="143" y="192"/>
                    <a:pt x="143" y="192"/>
                    <a:pt x="143" y="192"/>
                  </a:cubicBezTo>
                  <a:cubicBezTo>
                    <a:pt x="142" y="192"/>
                    <a:pt x="142" y="192"/>
                    <a:pt x="142" y="192"/>
                  </a:cubicBezTo>
                  <a:cubicBezTo>
                    <a:pt x="142" y="191"/>
                    <a:pt x="142" y="191"/>
                    <a:pt x="142" y="191"/>
                  </a:cubicBezTo>
                  <a:close/>
                  <a:moveTo>
                    <a:pt x="22" y="194"/>
                  </a:moveTo>
                  <a:cubicBezTo>
                    <a:pt x="23" y="194"/>
                    <a:pt x="23" y="194"/>
                    <a:pt x="23" y="194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2" y="195"/>
                    <a:pt x="22" y="195"/>
                    <a:pt x="22" y="195"/>
                  </a:cubicBezTo>
                  <a:cubicBezTo>
                    <a:pt x="22" y="194"/>
                    <a:pt x="22" y="194"/>
                    <a:pt x="22" y="194"/>
                  </a:cubicBezTo>
                  <a:close/>
                  <a:moveTo>
                    <a:pt x="21" y="192"/>
                  </a:moveTo>
                  <a:cubicBezTo>
                    <a:pt x="21" y="192"/>
                    <a:pt x="21" y="192"/>
                    <a:pt x="21" y="192"/>
                  </a:cubicBezTo>
                  <a:cubicBezTo>
                    <a:pt x="21" y="191"/>
                    <a:pt x="21" y="191"/>
                    <a:pt x="21" y="191"/>
                  </a:cubicBezTo>
                  <a:cubicBezTo>
                    <a:pt x="21" y="192"/>
                    <a:pt x="21" y="192"/>
                    <a:pt x="21" y="192"/>
                  </a:cubicBezTo>
                  <a:close/>
                  <a:moveTo>
                    <a:pt x="18" y="190"/>
                  </a:moveTo>
                  <a:cubicBezTo>
                    <a:pt x="19" y="190"/>
                    <a:pt x="19" y="190"/>
                    <a:pt x="19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18" y="190"/>
                    <a:pt x="18" y="190"/>
                    <a:pt x="18" y="190"/>
                  </a:cubicBezTo>
                  <a:close/>
                  <a:moveTo>
                    <a:pt x="13" y="188"/>
                  </a:moveTo>
                  <a:cubicBezTo>
                    <a:pt x="13" y="188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4" y="189"/>
                    <a:pt x="14" y="189"/>
                    <a:pt x="14" y="189"/>
                  </a:cubicBezTo>
                  <a:cubicBezTo>
                    <a:pt x="15" y="189"/>
                    <a:pt x="15" y="189"/>
                    <a:pt x="15" y="189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4" y="190"/>
                    <a:pt x="14" y="190"/>
                    <a:pt x="14" y="190"/>
                  </a:cubicBezTo>
                  <a:cubicBezTo>
                    <a:pt x="13" y="191"/>
                    <a:pt x="13" y="191"/>
                    <a:pt x="13" y="191"/>
                  </a:cubicBezTo>
                  <a:cubicBezTo>
                    <a:pt x="14" y="191"/>
                    <a:pt x="14" y="191"/>
                    <a:pt x="14" y="191"/>
                  </a:cubicBezTo>
                  <a:cubicBezTo>
                    <a:pt x="14" y="191"/>
                    <a:pt x="14" y="191"/>
                    <a:pt x="14" y="191"/>
                  </a:cubicBezTo>
                  <a:cubicBezTo>
                    <a:pt x="14" y="192"/>
                    <a:pt x="14" y="192"/>
                    <a:pt x="14" y="192"/>
                  </a:cubicBezTo>
                  <a:cubicBezTo>
                    <a:pt x="15" y="192"/>
                    <a:pt x="15" y="192"/>
                    <a:pt x="15" y="192"/>
                  </a:cubicBezTo>
                  <a:cubicBezTo>
                    <a:pt x="15" y="192"/>
                    <a:pt x="15" y="192"/>
                    <a:pt x="15" y="192"/>
                  </a:cubicBezTo>
                  <a:cubicBezTo>
                    <a:pt x="15" y="193"/>
                    <a:pt x="15" y="193"/>
                    <a:pt x="15" y="193"/>
                  </a:cubicBezTo>
                  <a:cubicBezTo>
                    <a:pt x="16" y="192"/>
                    <a:pt x="16" y="192"/>
                    <a:pt x="16" y="192"/>
                  </a:cubicBezTo>
                  <a:cubicBezTo>
                    <a:pt x="15" y="193"/>
                    <a:pt x="15" y="193"/>
                    <a:pt x="15" y="193"/>
                  </a:cubicBezTo>
                  <a:cubicBezTo>
                    <a:pt x="16" y="194"/>
                    <a:pt x="16" y="194"/>
                    <a:pt x="16" y="194"/>
                  </a:cubicBezTo>
                  <a:cubicBezTo>
                    <a:pt x="16" y="194"/>
                    <a:pt x="16" y="194"/>
                    <a:pt x="16" y="194"/>
                  </a:cubicBezTo>
                  <a:cubicBezTo>
                    <a:pt x="16" y="193"/>
                    <a:pt x="16" y="193"/>
                    <a:pt x="16" y="193"/>
                  </a:cubicBezTo>
                  <a:cubicBezTo>
                    <a:pt x="17" y="193"/>
                    <a:pt x="17" y="193"/>
                    <a:pt x="17" y="193"/>
                  </a:cubicBezTo>
                  <a:cubicBezTo>
                    <a:pt x="17" y="194"/>
                    <a:pt x="17" y="194"/>
                    <a:pt x="17" y="194"/>
                  </a:cubicBezTo>
                  <a:cubicBezTo>
                    <a:pt x="16" y="194"/>
                    <a:pt x="16" y="194"/>
                    <a:pt x="16" y="194"/>
                  </a:cubicBezTo>
                  <a:cubicBezTo>
                    <a:pt x="16" y="195"/>
                    <a:pt x="16" y="195"/>
                    <a:pt x="16" y="195"/>
                  </a:cubicBezTo>
                  <a:cubicBezTo>
                    <a:pt x="17" y="194"/>
                    <a:pt x="17" y="194"/>
                    <a:pt x="17" y="194"/>
                  </a:cubicBezTo>
                  <a:cubicBezTo>
                    <a:pt x="17" y="195"/>
                    <a:pt x="17" y="195"/>
                    <a:pt x="17" y="195"/>
                  </a:cubicBezTo>
                  <a:cubicBezTo>
                    <a:pt x="18" y="195"/>
                    <a:pt x="18" y="195"/>
                    <a:pt x="18" y="195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196"/>
                    <a:pt x="18" y="196"/>
                    <a:pt x="18" y="196"/>
                  </a:cubicBezTo>
                  <a:cubicBezTo>
                    <a:pt x="18" y="197"/>
                    <a:pt x="18" y="197"/>
                    <a:pt x="18" y="197"/>
                  </a:cubicBezTo>
                  <a:cubicBezTo>
                    <a:pt x="19" y="197"/>
                    <a:pt x="19" y="197"/>
                    <a:pt x="19" y="197"/>
                  </a:cubicBezTo>
                  <a:cubicBezTo>
                    <a:pt x="19" y="197"/>
                    <a:pt x="19" y="197"/>
                    <a:pt x="19" y="197"/>
                  </a:cubicBezTo>
                  <a:cubicBezTo>
                    <a:pt x="19" y="197"/>
                    <a:pt x="19" y="197"/>
                    <a:pt x="19" y="197"/>
                  </a:cubicBezTo>
                  <a:cubicBezTo>
                    <a:pt x="20" y="197"/>
                    <a:pt x="20" y="197"/>
                    <a:pt x="20" y="197"/>
                  </a:cubicBezTo>
                  <a:cubicBezTo>
                    <a:pt x="19" y="198"/>
                    <a:pt x="19" y="198"/>
                    <a:pt x="19" y="198"/>
                  </a:cubicBezTo>
                  <a:cubicBezTo>
                    <a:pt x="20" y="199"/>
                    <a:pt x="20" y="199"/>
                    <a:pt x="20" y="199"/>
                  </a:cubicBezTo>
                  <a:cubicBezTo>
                    <a:pt x="21" y="199"/>
                    <a:pt x="21" y="199"/>
                    <a:pt x="21" y="199"/>
                  </a:cubicBezTo>
                  <a:cubicBezTo>
                    <a:pt x="21" y="200"/>
                    <a:pt x="21" y="200"/>
                    <a:pt x="21" y="200"/>
                  </a:cubicBezTo>
                  <a:cubicBezTo>
                    <a:pt x="23" y="201"/>
                    <a:pt x="23" y="201"/>
                    <a:pt x="23" y="201"/>
                  </a:cubicBezTo>
                  <a:cubicBezTo>
                    <a:pt x="23" y="201"/>
                    <a:pt x="23" y="201"/>
                    <a:pt x="23" y="201"/>
                  </a:cubicBezTo>
                  <a:cubicBezTo>
                    <a:pt x="24" y="201"/>
                    <a:pt x="24" y="201"/>
                    <a:pt x="24" y="201"/>
                  </a:cubicBezTo>
                  <a:cubicBezTo>
                    <a:pt x="23" y="199"/>
                    <a:pt x="23" y="199"/>
                    <a:pt x="23" y="199"/>
                  </a:cubicBezTo>
                  <a:cubicBezTo>
                    <a:pt x="23" y="198"/>
                    <a:pt x="23" y="198"/>
                    <a:pt x="23" y="198"/>
                  </a:cubicBezTo>
                  <a:cubicBezTo>
                    <a:pt x="23" y="198"/>
                    <a:pt x="23" y="198"/>
                    <a:pt x="23" y="198"/>
                  </a:cubicBezTo>
                  <a:cubicBezTo>
                    <a:pt x="23" y="197"/>
                    <a:pt x="23" y="197"/>
                    <a:pt x="23" y="197"/>
                  </a:cubicBezTo>
                  <a:cubicBezTo>
                    <a:pt x="23" y="196"/>
                    <a:pt x="23" y="196"/>
                    <a:pt x="23" y="196"/>
                  </a:cubicBezTo>
                  <a:cubicBezTo>
                    <a:pt x="21" y="195"/>
                    <a:pt x="21" y="195"/>
                    <a:pt x="21" y="195"/>
                  </a:cubicBezTo>
                  <a:cubicBezTo>
                    <a:pt x="21" y="193"/>
                    <a:pt x="21" y="193"/>
                    <a:pt x="21" y="193"/>
                  </a:cubicBezTo>
                  <a:cubicBezTo>
                    <a:pt x="20" y="192"/>
                    <a:pt x="20" y="192"/>
                    <a:pt x="20" y="192"/>
                  </a:cubicBezTo>
                  <a:cubicBezTo>
                    <a:pt x="20" y="191"/>
                    <a:pt x="20" y="191"/>
                    <a:pt x="20" y="191"/>
                  </a:cubicBezTo>
                  <a:cubicBezTo>
                    <a:pt x="20" y="191"/>
                    <a:pt x="20" y="191"/>
                    <a:pt x="20" y="191"/>
                  </a:cubicBezTo>
                  <a:cubicBezTo>
                    <a:pt x="20" y="191"/>
                    <a:pt x="20" y="191"/>
                    <a:pt x="20" y="191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18" y="190"/>
                    <a:pt x="18" y="190"/>
                    <a:pt x="18" y="190"/>
                  </a:cubicBezTo>
                  <a:cubicBezTo>
                    <a:pt x="17" y="190"/>
                    <a:pt x="17" y="190"/>
                    <a:pt x="17" y="190"/>
                  </a:cubicBezTo>
                  <a:cubicBezTo>
                    <a:pt x="17" y="190"/>
                    <a:pt x="17" y="190"/>
                    <a:pt x="17" y="190"/>
                  </a:cubicBezTo>
                  <a:cubicBezTo>
                    <a:pt x="16" y="189"/>
                    <a:pt x="16" y="189"/>
                    <a:pt x="16" y="189"/>
                  </a:cubicBezTo>
                  <a:cubicBezTo>
                    <a:pt x="16" y="189"/>
                    <a:pt x="16" y="189"/>
                    <a:pt x="16" y="189"/>
                  </a:cubicBezTo>
                  <a:cubicBezTo>
                    <a:pt x="16" y="188"/>
                    <a:pt x="16" y="188"/>
                    <a:pt x="16" y="188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4" y="187"/>
                    <a:pt x="14" y="187"/>
                    <a:pt x="14" y="187"/>
                  </a:cubicBezTo>
                  <a:cubicBezTo>
                    <a:pt x="14" y="187"/>
                    <a:pt x="14" y="187"/>
                    <a:pt x="14" y="187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3" y="188"/>
                    <a:pt x="13" y="188"/>
                    <a:pt x="13" y="188"/>
                  </a:cubicBezTo>
                  <a:close/>
                  <a:moveTo>
                    <a:pt x="18" y="189"/>
                  </a:moveTo>
                  <a:cubicBezTo>
                    <a:pt x="19" y="189"/>
                    <a:pt x="19" y="189"/>
                    <a:pt x="19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18" y="189"/>
                    <a:pt x="18" y="189"/>
                    <a:pt x="18" y="189"/>
                  </a:cubicBezTo>
                  <a:cubicBezTo>
                    <a:pt x="18" y="189"/>
                    <a:pt x="18" y="189"/>
                    <a:pt x="18" y="189"/>
                  </a:cubicBezTo>
                  <a:close/>
                  <a:moveTo>
                    <a:pt x="18" y="188"/>
                  </a:moveTo>
                  <a:cubicBezTo>
                    <a:pt x="18" y="188"/>
                    <a:pt x="18" y="188"/>
                    <a:pt x="18" y="188"/>
                  </a:cubicBezTo>
                  <a:cubicBezTo>
                    <a:pt x="18" y="188"/>
                    <a:pt x="18" y="188"/>
                    <a:pt x="18" y="188"/>
                  </a:cubicBezTo>
                  <a:cubicBezTo>
                    <a:pt x="18" y="188"/>
                    <a:pt x="18" y="188"/>
                    <a:pt x="18" y="188"/>
                  </a:cubicBezTo>
                  <a:close/>
                  <a:moveTo>
                    <a:pt x="14" y="175"/>
                  </a:moveTo>
                  <a:cubicBezTo>
                    <a:pt x="14" y="176"/>
                    <a:pt x="14" y="176"/>
                    <a:pt x="14" y="176"/>
                  </a:cubicBezTo>
                  <a:cubicBezTo>
                    <a:pt x="15" y="176"/>
                    <a:pt x="15" y="176"/>
                    <a:pt x="15" y="176"/>
                  </a:cubicBezTo>
                  <a:cubicBezTo>
                    <a:pt x="14" y="175"/>
                    <a:pt x="14" y="175"/>
                    <a:pt x="14" y="175"/>
                  </a:cubicBezTo>
                  <a:close/>
                  <a:moveTo>
                    <a:pt x="16" y="181"/>
                  </a:moveTo>
                  <a:cubicBezTo>
                    <a:pt x="16" y="181"/>
                    <a:pt x="16" y="181"/>
                    <a:pt x="16" y="181"/>
                  </a:cubicBezTo>
                  <a:cubicBezTo>
                    <a:pt x="16" y="181"/>
                    <a:pt x="16" y="181"/>
                    <a:pt x="16" y="181"/>
                  </a:cubicBezTo>
                  <a:cubicBezTo>
                    <a:pt x="16" y="181"/>
                    <a:pt x="16" y="181"/>
                    <a:pt x="16" y="181"/>
                  </a:cubicBezTo>
                  <a:cubicBezTo>
                    <a:pt x="16" y="181"/>
                    <a:pt x="16" y="181"/>
                    <a:pt x="16" y="181"/>
                  </a:cubicBezTo>
                  <a:cubicBezTo>
                    <a:pt x="16" y="181"/>
                    <a:pt x="16" y="181"/>
                    <a:pt x="16" y="181"/>
                  </a:cubicBezTo>
                  <a:close/>
                  <a:moveTo>
                    <a:pt x="16" y="183"/>
                  </a:moveTo>
                  <a:cubicBezTo>
                    <a:pt x="15" y="184"/>
                    <a:pt x="15" y="184"/>
                    <a:pt x="15" y="184"/>
                  </a:cubicBezTo>
                  <a:cubicBezTo>
                    <a:pt x="15" y="184"/>
                    <a:pt x="15" y="184"/>
                    <a:pt x="15" y="184"/>
                  </a:cubicBezTo>
                  <a:cubicBezTo>
                    <a:pt x="16" y="185"/>
                    <a:pt x="16" y="185"/>
                    <a:pt x="16" y="185"/>
                  </a:cubicBezTo>
                  <a:cubicBezTo>
                    <a:pt x="16" y="184"/>
                    <a:pt x="16" y="184"/>
                    <a:pt x="16" y="184"/>
                  </a:cubicBezTo>
                  <a:cubicBezTo>
                    <a:pt x="16" y="183"/>
                    <a:pt x="16" y="183"/>
                    <a:pt x="16" y="183"/>
                  </a:cubicBezTo>
                  <a:close/>
                  <a:moveTo>
                    <a:pt x="16" y="183"/>
                  </a:moveTo>
                  <a:cubicBezTo>
                    <a:pt x="17" y="182"/>
                    <a:pt x="17" y="182"/>
                    <a:pt x="17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6" y="182"/>
                    <a:pt x="16" y="182"/>
                    <a:pt x="16" y="182"/>
                  </a:cubicBezTo>
                  <a:cubicBezTo>
                    <a:pt x="15" y="183"/>
                    <a:pt x="15" y="183"/>
                    <a:pt x="15" y="183"/>
                  </a:cubicBezTo>
                  <a:cubicBezTo>
                    <a:pt x="16" y="183"/>
                    <a:pt x="16" y="183"/>
                    <a:pt x="16" y="183"/>
                  </a:cubicBezTo>
                  <a:cubicBezTo>
                    <a:pt x="16" y="183"/>
                    <a:pt x="16" y="183"/>
                    <a:pt x="16" y="183"/>
                  </a:cubicBezTo>
                  <a:close/>
                  <a:moveTo>
                    <a:pt x="17" y="182"/>
                  </a:moveTo>
                  <a:cubicBezTo>
                    <a:pt x="17" y="181"/>
                    <a:pt x="17" y="181"/>
                    <a:pt x="17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9" y="180"/>
                    <a:pt x="19" y="180"/>
                    <a:pt x="19" y="180"/>
                  </a:cubicBezTo>
                  <a:cubicBezTo>
                    <a:pt x="19" y="181"/>
                    <a:pt x="19" y="181"/>
                    <a:pt x="19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8" y="181"/>
                    <a:pt x="18" y="181"/>
                    <a:pt x="18" y="181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lose/>
                  <a:moveTo>
                    <a:pt x="16" y="179"/>
                  </a:moveTo>
                  <a:cubicBezTo>
                    <a:pt x="16" y="178"/>
                    <a:pt x="16" y="178"/>
                    <a:pt x="16" y="178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7" y="179"/>
                    <a:pt x="17" y="179"/>
                    <a:pt x="17" y="179"/>
                  </a:cubicBezTo>
                  <a:cubicBezTo>
                    <a:pt x="17" y="179"/>
                    <a:pt x="17" y="179"/>
                    <a:pt x="17" y="179"/>
                  </a:cubicBezTo>
                  <a:cubicBezTo>
                    <a:pt x="16" y="179"/>
                    <a:pt x="16" y="179"/>
                    <a:pt x="16" y="179"/>
                  </a:cubicBezTo>
                  <a:close/>
                  <a:moveTo>
                    <a:pt x="15" y="179"/>
                  </a:moveTo>
                  <a:cubicBezTo>
                    <a:pt x="16" y="179"/>
                    <a:pt x="16" y="179"/>
                    <a:pt x="16" y="179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6" y="178"/>
                    <a:pt x="16" y="178"/>
                    <a:pt x="16" y="178"/>
                  </a:cubicBezTo>
                  <a:cubicBezTo>
                    <a:pt x="15" y="179"/>
                    <a:pt x="15" y="179"/>
                    <a:pt x="15" y="179"/>
                  </a:cubicBezTo>
                  <a:close/>
                  <a:moveTo>
                    <a:pt x="14" y="177"/>
                  </a:moveTo>
                  <a:cubicBezTo>
                    <a:pt x="14" y="178"/>
                    <a:pt x="14" y="178"/>
                    <a:pt x="14" y="178"/>
                  </a:cubicBezTo>
                  <a:cubicBezTo>
                    <a:pt x="14" y="178"/>
                    <a:pt x="14" y="178"/>
                    <a:pt x="14" y="178"/>
                  </a:cubicBezTo>
                  <a:cubicBezTo>
                    <a:pt x="14" y="179"/>
                    <a:pt x="14" y="179"/>
                    <a:pt x="14" y="179"/>
                  </a:cubicBezTo>
                  <a:cubicBezTo>
                    <a:pt x="15" y="178"/>
                    <a:pt x="15" y="178"/>
                    <a:pt x="15" y="178"/>
                  </a:cubicBezTo>
                  <a:cubicBezTo>
                    <a:pt x="15" y="178"/>
                    <a:pt x="15" y="178"/>
                    <a:pt x="15" y="178"/>
                  </a:cubicBezTo>
                  <a:cubicBezTo>
                    <a:pt x="14" y="177"/>
                    <a:pt x="14" y="177"/>
                    <a:pt x="14" y="177"/>
                  </a:cubicBezTo>
                  <a:close/>
                  <a:moveTo>
                    <a:pt x="15" y="176"/>
                  </a:moveTo>
                  <a:cubicBezTo>
                    <a:pt x="15" y="177"/>
                    <a:pt x="15" y="177"/>
                    <a:pt x="15" y="177"/>
                  </a:cubicBezTo>
                  <a:cubicBezTo>
                    <a:pt x="15" y="177"/>
                    <a:pt x="15" y="177"/>
                    <a:pt x="15" y="177"/>
                  </a:cubicBezTo>
                  <a:cubicBezTo>
                    <a:pt x="15" y="177"/>
                    <a:pt x="15" y="177"/>
                    <a:pt x="15" y="177"/>
                  </a:cubicBezTo>
                  <a:cubicBezTo>
                    <a:pt x="15" y="177"/>
                    <a:pt x="15" y="177"/>
                    <a:pt x="15" y="177"/>
                  </a:cubicBezTo>
                  <a:cubicBezTo>
                    <a:pt x="16" y="177"/>
                    <a:pt x="16" y="177"/>
                    <a:pt x="16" y="177"/>
                  </a:cubicBezTo>
                  <a:cubicBezTo>
                    <a:pt x="16" y="178"/>
                    <a:pt x="16" y="178"/>
                    <a:pt x="16" y="178"/>
                  </a:cubicBezTo>
                  <a:cubicBezTo>
                    <a:pt x="16" y="178"/>
                    <a:pt x="16" y="178"/>
                    <a:pt x="16" y="178"/>
                  </a:cubicBezTo>
                  <a:cubicBezTo>
                    <a:pt x="16" y="177"/>
                    <a:pt x="16" y="177"/>
                    <a:pt x="16" y="177"/>
                  </a:cubicBezTo>
                  <a:cubicBezTo>
                    <a:pt x="16" y="176"/>
                    <a:pt x="16" y="176"/>
                    <a:pt x="16" y="176"/>
                  </a:cubicBezTo>
                  <a:cubicBezTo>
                    <a:pt x="16" y="176"/>
                    <a:pt x="16" y="176"/>
                    <a:pt x="16" y="176"/>
                  </a:cubicBezTo>
                  <a:cubicBezTo>
                    <a:pt x="15" y="176"/>
                    <a:pt x="15" y="176"/>
                    <a:pt x="15" y="176"/>
                  </a:cubicBezTo>
                  <a:cubicBezTo>
                    <a:pt x="15" y="176"/>
                    <a:pt x="15" y="176"/>
                    <a:pt x="15" y="176"/>
                  </a:cubicBezTo>
                  <a:close/>
                  <a:moveTo>
                    <a:pt x="15" y="175"/>
                  </a:moveTo>
                  <a:cubicBezTo>
                    <a:pt x="15" y="176"/>
                    <a:pt x="15" y="176"/>
                    <a:pt x="15" y="176"/>
                  </a:cubicBezTo>
                  <a:cubicBezTo>
                    <a:pt x="15" y="175"/>
                    <a:pt x="15" y="175"/>
                    <a:pt x="15" y="175"/>
                  </a:cubicBezTo>
                  <a:cubicBezTo>
                    <a:pt x="15" y="175"/>
                    <a:pt x="15" y="175"/>
                    <a:pt x="15" y="175"/>
                  </a:cubicBezTo>
                  <a:cubicBezTo>
                    <a:pt x="15" y="175"/>
                    <a:pt x="15" y="175"/>
                    <a:pt x="15" y="175"/>
                  </a:cubicBezTo>
                  <a:close/>
                  <a:moveTo>
                    <a:pt x="16" y="174"/>
                  </a:moveTo>
                  <a:cubicBezTo>
                    <a:pt x="16" y="174"/>
                    <a:pt x="16" y="174"/>
                    <a:pt x="16" y="174"/>
                  </a:cubicBezTo>
                  <a:cubicBezTo>
                    <a:pt x="17" y="173"/>
                    <a:pt x="17" y="173"/>
                    <a:pt x="17" y="173"/>
                  </a:cubicBezTo>
                  <a:cubicBezTo>
                    <a:pt x="17" y="173"/>
                    <a:pt x="17" y="173"/>
                    <a:pt x="17" y="173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16" y="174"/>
                    <a:pt x="16" y="174"/>
                    <a:pt x="16" y="174"/>
                  </a:cubicBezTo>
                  <a:cubicBezTo>
                    <a:pt x="16" y="174"/>
                    <a:pt x="16" y="174"/>
                    <a:pt x="16" y="174"/>
                  </a:cubicBezTo>
                  <a:close/>
                  <a:moveTo>
                    <a:pt x="12" y="172"/>
                  </a:moveTo>
                  <a:cubicBezTo>
                    <a:pt x="13" y="174"/>
                    <a:pt x="13" y="174"/>
                    <a:pt x="13" y="174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13" y="174"/>
                    <a:pt x="13" y="174"/>
                    <a:pt x="13" y="174"/>
                  </a:cubicBezTo>
                  <a:cubicBezTo>
                    <a:pt x="12" y="173"/>
                    <a:pt x="12" y="173"/>
                    <a:pt x="12" y="173"/>
                  </a:cubicBezTo>
                  <a:cubicBezTo>
                    <a:pt x="12" y="173"/>
                    <a:pt x="12" y="173"/>
                    <a:pt x="12" y="173"/>
                  </a:cubicBezTo>
                  <a:cubicBezTo>
                    <a:pt x="12" y="173"/>
                    <a:pt x="12" y="172"/>
                    <a:pt x="12" y="172"/>
                  </a:cubicBezTo>
                  <a:close/>
                  <a:moveTo>
                    <a:pt x="13" y="172"/>
                  </a:moveTo>
                  <a:cubicBezTo>
                    <a:pt x="13" y="173"/>
                    <a:pt x="13" y="173"/>
                    <a:pt x="13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4"/>
                    <a:pt x="14" y="174"/>
                    <a:pt x="14" y="174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5" y="174"/>
                    <a:pt x="15" y="174"/>
                    <a:pt x="15" y="174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2"/>
                    <a:pt x="14" y="172"/>
                    <a:pt x="14" y="172"/>
                  </a:cubicBezTo>
                  <a:cubicBezTo>
                    <a:pt x="13" y="172"/>
                    <a:pt x="13" y="172"/>
                    <a:pt x="13" y="172"/>
                  </a:cubicBezTo>
                  <a:cubicBezTo>
                    <a:pt x="13" y="172"/>
                    <a:pt x="13" y="172"/>
                    <a:pt x="13" y="172"/>
                  </a:cubicBezTo>
                  <a:close/>
                  <a:moveTo>
                    <a:pt x="12" y="171"/>
                  </a:moveTo>
                  <a:cubicBezTo>
                    <a:pt x="13" y="171"/>
                    <a:pt x="13" y="171"/>
                    <a:pt x="13" y="171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4" y="171"/>
                    <a:pt x="14" y="171"/>
                    <a:pt x="14" y="171"/>
                  </a:cubicBezTo>
                  <a:cubicBezTo>
                    <a:pt x="14" y="171"/>
                    <a:pt x="14" y="171"/>
                    <a:pt x="14" y="171"/>
                  </a:cubicBezTo>
                  <a:cubicBezTo>
                    <a:pt x="13" y="170"/>
                    <a:pt x="13" y="170"/>
                    <a:pt x="13" y="170"/>
                  </a:cubicBezTo>
                  <a:cubicBezTo>
                    <a:pt x="13" y="171"/>
                    <a:pt x="13" y="171"/>
                    <a:pt x="13" y="171"/>
                  </a:cubicBezTo>
                  <a:cubicBezTo>
                    <a:pt x="12" y="171"/>
                    <a:pt x="12" y="171"/>
                    <a:pt x="12" y="171"/>
                  </a:cubicBezTo>
                  <a:close/>
                  <a:moveTo>
                    <a:pt x="6" y="171"/>
                  </a:moveTo>
                  <a:cubicBezTo>
                    <a:pt x="6" y="170"/>
                    <a:pt x="6" y="170"/>
                    <a:pt x="6" y="170"/>
                  </a:cubicBezTo>
                  <a:cubicBezTo>
                    <a:pt x="7" y="169"/>
                    <a:pt x="7" y="169"/>
                    <a:pt x="7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70"/>
                    <a:pt x="8" y="170"/>
                    <a:pt x="8" y="170"/>
                  </a:cubicBezTo>
                  <a:cubicBezTo>
                    <a:pt x="8" y="170"/>
                    <a:pt x="8" y="170"/>
                    <a:pt x="8" y="170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9" y="170"/>
                    <a:pt x="9" y="170"/>
                    <a:pt x="9" y="170"/>
                  </a:cubicBezTo>
                  <a:cubicBezTo>
                    <a:pt x="9" y="170"/>
                    <a:pt x="9" y="170"/>
                    <a:pt x="9" y="170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7" y="172"/>
                    <a:pt x="7" y="172"/>
                    <a:pt x="7" y="172"/>
                  </a:cubicBezTo>
                  <a:cubicBezTo>
                    <a:pt x="7" y="172"/>
                    <a:pt x="7" y="172"/>
                    <a:pt x="7" y="172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9" y="170"/>
                    <a:pt x="9" y="170"/>
                    <a:pt x="9" y="170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9" y="172"/>
                    <a:pt x="9" y="172"/>
                    <a:pt x="9" y="172"/>
                  </a:cubicBezTo>
                  <a:cubicBezTo>
                    <a:pt x="9" y="173"/>
                    <a:pt x="9" y="173"/>
                    <a:pt x="9" y="173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8" y="174"/>
                    <a:pt x="8" y="174"/>
                    <a:pt x="8" y="174"/>
                  </a:cubicBezTo>
                  <a:cubicBezTo>
                    <a:pt x="7" y="174"/>
                    <a:pt x="7" y="174"/>
                    <a:pt x="7" y="174"/>
                  </a:cubicBezTo>
                  <a:cubicBezTo>
                    <a:pt x="7" y="175"/>
                    <a:pt x="7" y="175"/>
                    <a:pt x="7" y="175"/>
                  </a:cubicBezTo>
                  <a:cubicBezTo>
                    <a:pt x="7" y="175"/>
                    <a:pt x="7" y="175"/>
                    <a:pt x="7" y="175"/>
                  </a:cubicBezTo>
                  <a:cubicBezTo>
                    <a:pt x="8" y="174"/>
                    <a:pt x="8" y="174"/>
                    <a:pt x="8" y="174"/>
                  </a:cubicBezTo>
                  <a:cubicBezTo>
                    <a:pt x="9" y="174"/>
                    <a:pt x="9" y="174"/>
                    <a:pt x="9" y="174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8" y="175"/>
                    <a:pt x="8" y="175"/>
                    <a:pt x="8" y="175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8" y="176"/>
                    <a:pt x="8" y="176"/>
                    <a:pt x="8" y="176"/>
                  </a:cubicBezTo>
                  <a:cubicBezTo>
                    <a:pt x="8" y="177"/>
                    <a:pt x="8" y="177"/>
                    <a:pt x="8" y="177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8" y="179"/>
                    <a:pt x="8" y="179"/>
                    <a:pt x="8" y="179"/>
                  </a:cubicBezTo>
                  <a:cubicBezTo>
                    <a:pt x="9" y="179"/>
                    <a:pt x="9" y="179"/>
                    <a:pt x="9" y="179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7" y="178"/>
                    <a:pt x="7" y="178"/>
                    <a:pt x="7" y="178"/>
                  </a:cubicBezTo>
                  <a:cubicBezTo>
                    <a:pt x="7" y="177"/>
                    <a:pt x="7" y="177"/>
                    <a:pt x="7" y="177"/>
                  </a:cubicBezTo>
                  <a:cubicBezTo>
                    <a:pt x="7" y="177"/>
                    <a:pt x="7" y="177"/>
                    <a:pt x="7" y="177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6" y="175"/>
                    <a:pt x="6" y="175"/>
                    <a:pt x="6" y="175"/>
                  </a:cubicBezTo>
                  <a:cubicBezTo>
                    <a:pt x="6" y="174"/>
                    <a:pt x="6" y="174"/>
                    <a:pt x="6" y="174"/>
                  </a:cubicBezTo>
                  <a:cubicBezTo>
                    <a:pt x="6" y="174"/>
                    <a:pt x="6" y="174"/>
                    <a:pt x="6" y="174"/>
                  </a:cubicBezTo>
                  <a:cubicBezTo>
                    <a:pt x="6" y="173"/>
                    <a:pt x="6" y="173"/>
                    <a:pt x="6" y="173"/>
                  </a:cubicBezTo>
                  <a:cubicBezTo>
                    <a:pt x="6" y="173"/>
                    <a:pt x="6" y="173"/>
                    <a:pt x="6" y="173"/>
                  </a:cubicBezTo>
                  <a:cubicBezTo>
                    <a:pt x="7" y="174"/>
                    <a:pt x="7" y="174"/>
                    <a:pt x="7" y="174"/>
                  </a:cubicBezTo>
                  <a:cubicBezTo>
                    <a:pt x="7" y="173"/>
                    <a:pt x="7" y="173"/>
                    <a:pt x="7" y="173"/>
                  </a:cubicBezTo>
                  <a:cubicBezTo>
                    <a:pt x="6" y="173"/>
                    <a:pt x="6" y="173"/>
                    <a:pt x="6" y="173"/>
                  </a:cubicBezTo>
                  <a:cubicBezTo>
                    <a:pt x="6" y="173"/>
                    <a:pt x="6" y="173"/>
                    <a:pt x="6" y="173"/>
                  </a:cubicBezTo>
                  <a:cubicBezTo>
                    <a:pt x="6" y="172"/>
                    <a:pt x="6" y="172"/>
                    <a:pt x="6" y="172"/>
                  </a:cubicBezTo>
                  <a:cubicBezTo>
                    <a:pt x="6" y="171"/>
                    <a:pt x="6" y="171"/>
                    <a:pt x="6" y="171"/>
                  </a:cubicBezTo>
                  <a:close/>
                  <a:moveTo>
                    <a:pt x="13" y="168"/>
                  </a:moveTo>
                  <a:cubicBezTo>
                    <a:pt x="13" y="168"/>
                    <a:pt x="13" y="168"/>
                    <a:pt x="13" y="168"/>
                  </a:cubicBezTo>
                  <a:cubicBezTo>
                    <a:pt x="14" y="168"/>
                    <a:pt x="14" y="168"/>
                    <a:pt x="14" y="168"/>
                  </a:cubicBezTo>
                  <a:cubicBezTo>
                    <a:pt x="14" y="168"/>
                    <a:pt x="14" y="168"/>
                    <a:pt x="14" y="168"/>
                  </a:cubicBezTo>
                  <a:cubicBezTo>
                    <a:pt x="13" y="168"/>
                    <a:pt x="13" y="168"/>
                    <a:pt x="13" y="168"/>
                  </a:cubicBezTo>
                  <a:close/>
                  <a:moveTo>
                    <a:pt x="73" y="79"/>
                  </a:move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4" y="79"/>
                    <a:pt x="74" y="79"/>
                    <a:pt x="74" y="79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3" y="79"/>
                    <a:pt x="73" y="79"/>
                  </a:cubicBezTo>
                  <a:close/>
                  <a:moveTo>
                    <a:pt x="67" y="73"/>
                  </a:moveTo>
                  <a:cubicBezTo>
                    <a:pt x="68" y="74"/>
                    <a:pt x="68" y="74"/>
                    <a:pt x="68" y="74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8" y="73"/>
                    <a:pt x="68" y="73"/>
                    <a:pt x="68" y="73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7" y="73"/>
                    <a:pt x="67" y="73"/>
                    <a:pt x="67" y="73"/>
                  </a:cubicBezTo>
                  <a:close/>
                  <a:moveTo>
                    <a:pt x="47" y="75"/>
                  </a:moveTo>
                  <a:cubicBezTo>
                    <a:pt x="47" y="75"/>
                    <a:pt x="47" y="75"/>
                    <a:pt x="47" y="75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47" y="75"/>
                    <a:pt x="47" y="75"/>
                    <a:pt x="47" y="75"/>
                  </a:cubicBezTo>
                  <a:close/>
                  <a:moveTo>
                    <a:pt x="46" y="76"/>
                  </a:moveTo>
                  <a:cubicBezTo>
                    <a:pt x="46" y="76"/>
                    <a:pt x="46" y="76"/>
                    <a:pt x="46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6" y="76"/>
                    <a:pt x="46" y="76"/>
                    <a:pt x="46" y="76"/>
                  </a:cubicBezTo>
                  <a:close/>
                  <a:moveTo>
                    <a:pt x="45" y="78"/>
                  </a:moveTo>
                  <a:cubicBezTo>
                    <a:pt x="45" y="79"/>
                    <a:pt x="45" y="79"/>
                    <a:pt x="45" y="79"/>
                  </a:cubicBezTo>
                  <a:cubicBezTo>
                    <a:pt x="45" y="79"/>
                    <a:pt x="45" y="79"/>
                    <a:pt x="45" y="79"/>
                  </a:cubicBezTo>
                  <a:cubicBezTo>
                    <a:pt x="45" y="80"/>
                    <a:pt x="45" y="80"/>
                    <a:pt x="45" y="80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50" y="78"/>
                    <a:pt x="50" y="78"/>
                    <a:pt x="50" y="78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9" y="76"/>
                    <a:pt x="49" y="76"/>
                    <a:pt x="49" y="76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7" y="78"/>
                    <a:pt x="47" y="78"/>
                    <a:pt x="47" y="78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6" y="77"/>
                    <a:pt x="46" y="77"/>
                    <a:pt x="46" y="77"/>
                  </a:cubicBezTo>
                  <a:cubicBezTo>
                    <a:pt x="46" y="77"/>
                    <a:pt x="46" y="77"/>
                    <a:pt x="46" y="77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5" y="78"/>
                    <a:pt x="45" y="78"/>
                    <a:pt x="45" y="78"/>
                  </a:cubicBezTo>
                  <a:close/>
                  <a:moveTo>
                    <a:pt x="43" y="80"/>
                  </a:moveTo>
                  <a:cubicBezTo>
                    <a:pt x="44" y="79"/>
                    <a:pt x="44" y="79"/>
                    <a:pt x="44" y="79"/>
                  </a:cubicBezTo>
                  <a:cubicBezTo>
                    <a:pt x="44" y="78"/>
                    <a:pt x="44" y="78"/>
                    <a:pt x="44" y="78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3" y="80"/>
                    <a:pt x="43" y="80"/>
                    <a:pt x="43" y="80"/>
                  </a:cubicBezTo>
                  <a:close/>
                  <a:moveTo>
                    <a:pt x="43" y="80"/>
                  </a:moveTo>
                  <a:cubicBezTo>
                    <a:pt x="44" y="80"/>
                    <a:pt x="44" y="80"/>
                    <a:pt x="44" y="80"/>
                  </a:cubicBezTo>
                  <a:cubicBezTo>
                    <a:pt x="44" y="80"/>
                    <a:pt x="44" y="80"/>
                    <a:pt x="44" y="80"/>
                  </a:cubicBezTo>
                  <a:cubicBezTo>
                    <a:pt x="44" y="79"/>
                    <a:pt x="44" y="79"/>
                    <a:pt x="44" y="79"/>
                  </a:cubicBezTo>
                  <a:cubicBezTo>
                    <a:pt x="44" y="78"/>
                    <a:pt x="44" y="78"/>
                    <a:pt x="44" y="78"/>
                  </a:cubicBezTo>
                  <a:cubicBezTo>
                    <a:pt x="44" y="78"/>
                    <a:pt x="44" y="78"/>
                    <a:pt x="44" y="78"/>
                  </a:cubicBezTo>
                  <a:cubicBezTo>
                    <a:pt x="44" y="78"/>
                    <a:pt x="44" y="78"/>
                    <a:pt x="44" y="78"/>
                  </a:cubicBezTo>
                  <a:cubicBezTo>
                    <a:pt x="45" y="77"/>
                    <a:pt x="45" y="77"/>
                    <a:pt x="45" y="77"/>
                  </a:cubicBezTo>
                  <a:cubicBezTo>
                    <a:pt x="45" y="77"/>
                    <a:pt x="45" y="77"/>
                    <a:pt x="45" y="77"/>
                  </a:cubicBezTo>
                  <a:cubicBezTo>
                    <a:pt x="45" y="78"/>
                    <a:pt x="45" y="78"/>
                    <a:pt x="45" y="78"/>
                  </a:cubicBezTo>
                  <a:cubicBezTo>
                    <a:pt x="45" y="79"/>
                    <a:pt x="45" y="79"/>
                    <a:pt x="45" y="79"/>
                  </a:cubicBezTo>
                  <a:cubicBezTo>
                    <a:pt x="45" y="80"/>
                    <a:pt x="45" y="80"/>
                    <a:pt x="45" y="80"/>
                  </a:cubicBezTo>
                  <a:cubicBezTo>
                    <a:pt x="45" y="80"/>
                    <a:pt x="45" y="80"/>
                    <a:pt x="45" y="80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0"/>
                    <a:pt x="43" y="80"/>
                    <a:pt x="43" y="80"/>
                  </a:cubicBezTo>
                  <a:close/>
                  <a:moveTo>
                    <a:pt x="44" y="83"/>
                  </a:moveTo>
                  <a:cubicBezTo>
                    <a:pt x="45" y="83"/>
                    <a:pt x="45" y="83"/>
                    <a:pt x="45" y="83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3" y="82"/>
                    <a:pt x="43" y="82"/>
                    <a:pt x="43" y="82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44" y="83"/>
                    <a:pt x="44" y="83"/>
                    <a:pt x="44" y="83"/>
                  </a:cubicBezTo>
                  <a:close/>
                  <a:moveTo>
                    <a:pt x="38" y="73"/>
                  </a:moveTo>
                  <a:cubicBezTo>
                    <a:pt x="38" y="73"/>
                    <a:pt x="38" y="73"/>
                    <a:pt x="38" y="73"/>
                  </a:cubicBezTo>
                  <a:cubicBezTo>
                    <a:pt x="39" y="73"/>
                    <a:pt x="39" y="73"/>
                    <a:pt x="39" y="73"/>
                  </a:cubicBezTo>
                  <a:cubicBezTo>
                    <a:pt x="39" y="73"/>
                    <a:pt x="39" y="73"/>
                    <a:pt x="39" y="73"/>
                  </a:cubicBezTo>
                  <a:cubicBezTo>
                    <a:pt x="39" y="73"/>
                    <a:pt x="39" y="73"/>
                    <a:pt x="39" y="73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38" y="73"/>
                    <a:pt x="38" y="73"/>
                    <a:pt x="38" y="73"/>
                  </a:cubicBezTo>
                  <a:close/>
                  <a:moveTo>
                    <a:pt x="26" y="198"/>
                  </a:moveTo>
                  <a:cubicBezTo>
                    <a:pt x="26" y="198"/>
                    <a:pt x="26" y="198"/>
                    <a:pt x="26" y="198"/>
                  </a:cubicBezTo>
                  <a:cubicBezTo>
                    <a:pt x="25" y="198"/>
                    <a:pt x="25" y="198"/>
                    <a:pt x="25" y="198"/>
                  </a:cubicBezTo>
                  <a:cubicBezTo>
                    <a:pt x="25" y="197"/>
                    <a:pt x="25" y="197"/>
                    <a:pt x="25" y="197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6" y="195"/>
                    <a:pt x="26" y="195"/>
                    <a:pt x="26" y="195"/>
                  </a:cubicBezTo>
                  <a:cubicBezTo>
                    <a:pt x="25" y="195"/>
                    <a:pt x="25" y="195"/>
                    <a:pt x="25" y="195"/>
                  </a:cubicBezTo>
                  <a:cubicBezTo>
                    <a:pt x="25" y="195"/>
                    <a:pt x="25" y="195"/>
                    <a:pt x="25" y="195"/>
                  </a:cubicBezTo>
                  <a:cubicBezTo>
                    <a:pt x="24" y="196"/>
                    <a:pt x="24" y="196"/>
                    <a:pt x="24" y="196"/>
                  </a:cubicBezTo>
                  <a:cubicBezTo>
                    <a:pt x="23" y="195"/>
                    <a:pt x="23" y="195"/>
                    <a:pt x="23" y="195"/>
                  </a:cubicBezTo>
                  <a:cubicBezTo>
                    <a:pt x="23" y="194"/>
                    <a:pt x="23" y="194"/>
                    <a:pt x="23" y="194"/>
                  </a:cubicBezTo>
                  <a:cubicBezTo>
                    <a:pt x="24" y="194"/>
                    <a:pt x="24" y="194"/>
                    <a:pt x="24" y="194"/>
                  </a:cubicBezTo>
                  <a:cubicBezTo>
                    <a:pt x="24" y="195"/>
                    <a:pt x="24" y="195"/>
                    <a:pt x="24" y="195"/>
                  </a:cubicBezTo>
                  <a:cubicBezTo>
                    <a:pt x="24" y="195"/>
                    <a:pt x="24" y="195"/>
                    <a:pt x="24" y="195"/>
                  </a:cubicBezTo>
                  <a:cubicBezTo>
                    <a:pt x="24" y="195"/>
                    <a:pt x="24" y="195"/>
                    <a:pt x="24" y="195"/>
                  </a:cubicBezTo>
                  <a:cubicBezTo>
                    <a:pt x="24" y="194"/>
                    <a:pt x="24" y="194"/>
                    <a:pt x="24" y="194"/>
                  </a:cubicBezTo>
                  <a:cubicBezTo>
                    <a:pt x="24" y="194"/>
                    <a:pt x="24" y="194"/>
                    <a:pt x="24" y="194"/>
                  </a:cubicBezTo>
                  <a:cubicBezTo>
                    <a:pt x="23" y="194"/>
                    <a:pt x="23" y="194"/>
                    <a:pt x="23" y="194"/>
                  </a:cubicBezTo>
                  <a:cubicBezTo>
                    <a:pt x="23" y="194"/>
                    <a:pt x="23" y="194"/>
                    <a:pt x="23" y="194"/>
                  </a:cubicBezTo>
                  <a:cubicBezTo>
                    <a:pt x="22" y="194"/>
                    <a:pt x="22" y="194"/>
                    <a:pt x="22" y="194"/>
                  </a:cubicBezTo>
                  <a:cubicBezTo>
                    <a:pt x="22" y="193"/>
                    <a:pt x="22" y="193"/>
                    <a:pt x="22" y="193"/>
                  </a:cubicBezTo>
                  <a:cubicBezTo>
                    <a:pt x="22" y="193"/>
                    <a:pt x="22" y="193"/>
                    <a:pt x="22" y="193"/>
                  </a:cubicBezTo>
                  <a:cubicBezTo>
                    <a:pt x="23" y="192"/>
                    <a:pt x="23" y="192"/>
                    <a:pt x="23" y="192"/>
                  </a:cubicBezTo>
                  <a:cubicBezTo>
                    <a:pt x="23" y="191"/>
                    <a:pt x="23" y="191"/>
                    <a:pt x="23" y="191"/>
                  </a:cubicBezTo>
                  <a:cubicBezTo>
                    <a:pt x="23" y="191"/>
                    <a:pt x="23" y="191"/>
                    <a:pt x="23" y="191"/>
                  </a:cubicBezTo>
                  <a:cubicBezTo>
                    <a:pt x="23" y="191"/>
                    <a:pt x="23" y="191"/>
                    <a:pt x="23" y="191"/>
                  </a:cubicBezTo>
                  <a:cubicBezTo>
                    <a:pt x="23" y="191"/>
                    <a:pt x="23" y="191"/>
                    <a:pt x="23" y="191"/>
                  </a:cubicBezTo>
                  <a:cubicBezTo>
                    <a:pt x="22" y="191"/>
                    <a:pt x="22" y="191"/>
                    <a:pt x="22" y="191"/>
                  </a:cubicBezTo>
                  <a:cubicBezTo>
                    <a:pt x="22" y="191"/>
                    <a:pt x="22" y="191"/>
                    <a:pt x="22" y="191"/>
                  </a:cubicBezTo>
                  <a:cubicBezTo>
                    <a:pt x="22" y="190"/>
                    <a:pt x="22" y="190"/>
                    <a:pt x="22" y="190"/>
                  </a:cubicBezTo>
                  <a:cubicBezTo>
                    <a:pt x="23" y="190"/>
                    <a:pt x="23" y="190"/>
                    <a:pt x="23" y="190"/>
                  </a:cubicBezTo>
                  <a:cubicBezTo>
                    <a:pt x="23" y="189"/>
                    <a:pt x="23" y="189"/>
                    <a:pt x="23" y="189"/>
                  </a:cubicBezTo>
                  <a:cubicBezTo>
                    <a:pt x="23" y="188"/>
                    <a:pt x="23" y="188"/>
                    <a:pt x="23" y="188"/>
                  </a:cubicBezTo>
                  <a:cubicBezTo>
                    <a:pt x="23" y="188"/>
                    <a:pt x="23" y="188"/>
                    <a:pt x="23" y="188"/>
                  </a:cubicBezTo>
                  <a:cubicBezTo>
                    <a:pt x="23" y="188"/>
                    <a:pt x="23" y="188"/>
                    <a:pt x="23" y="188"/>
                  </a:cubicBezTo>
                  <a:cubicBezTo>
                    <a:pt x="23" y="189"/>
                    <a:pt x="23" y="189"/>
                    <a:pt x="23" y="189"/>
                  </a:cubicBezTo>
                  <a:cubicBezTo>
                    <a:pt x="22" y="190"/>
                    <a:pt x="22" y="190"/>
                    <a:pt x="22" y="190"/>
                  </a:cubicBezTo>
                  <a:cubicBezTo>
                    <a:pt x="22" y="191"/>
                    <a:pt x="22" y="191"/>
                    <a:pt x="22" y="191"/>
                  </a:cubicBezTo>
                  <a:cubicBezTo>
                    <a:pt x="21" y="191"/>
                    <a:pt x="21" y="191"/>
                    <a:pt x="21" y="191"/>
                  </a:cubicBezTo>
                  <a:cubicBezTo>
                    <a:pt x="21" y="190"/>
                    <a:pt x="21" y="190"/>
                    <a:pt x="21" y="190"/>
                  </a:cubicBezTo>
                  <a:cubicBezTo>
                    <a:pt x="21" y="190"/>
                    <a:pt x="21" y="190"/>
                    <a:pt x="21" y="190"/>
                  </a:cubicBezTo>
                  <a:cubicBezTo>
                    <a:pt x="21" y="190"/>
                    <a:pt x="21" y="190"/>
                    <a:pt x="21" y="190"/>
                  </a:cubicBezTo>
                  <a:cubicBezTo>
                    <a:pt x="21" y="190"/>
                    <a:pt x="21" y="190"/>
                    <a:pt x="21" y="190"/>
                  </a:cubicBezTo>
                  <a:cubicBezTo>
                    <a:pt x="21" y="189"/>
                    <a:pt x="21" y="189"/>
                    <a:pt x="21" y="189"/>
                  </a:cubicBezTo>
                  <a:cubicBezTo>
                    <a:pt x="21" y="190"/>
                    <a:pt x="21" y="190"/>
                    <a:pt x="21" y="190"/>
                  </a:cubicBezTo>
                  <a:cubicBezTo>
                    <a:pt x="20" y="190"/>
                    <a:pt x="20" y="190"/>
                    <a:pt x="20" y="190"/>
                  </a:cubicBezTo>
                  <a:cubicBezTo>
                    <a:pt x="20" y="190"/>
                    <a:pt x="20" y="190"/>
                    <a:pt x="20" y="190"/>
                  </a:cubicBezTo>
                  <a:cubicBezTo>
                    <a:pt x="20" y="190"/>
                    <a:pt x="20" y="190"/>
                    <a:pt x="20" y="190"/>
                  </a:cubicBezTo>
                  <a:cubicBezTo>
                    <a:pt x="20" y="190"/>
                    <a:pt x="20" y="190"/>
                    <a:pt x="20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19" y="190"/>
                    <a:pt x="19" y="190"/>
                    <a:pt x="19" y="190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20" y="189"/>
                    <a:pt x="20" y="189"/>
                    <a:pt x="20" y="189"/>
                  </a:cubicBezTo>
                  <a:cubicBezTo>
                    <a:pt x="20" y="189"/>
                    <a:pt x="20" y="189"/>
                    <a:pt x="20" y="189"/>
                  </a:cubicBezTo>
                  <a:cubicBezTo>
                    <a:pt x="21" y="188"/>
                    <a:pt x="21" y="188"/>
                    <a:pt x="21" y="188"/>
                  </a:cubicBezTo>
                  <a:cubicBezTo>
                    <a:pt x="22" y="188"/>
                    <a:pt x="22" y="188"/>
                    <a:pt x="22" y="188"/>
                  </a:cubicBezTo>
                  <a:cubicBezTo>
                    <a:pt x="22" y="187"/>
                    <a:pt x="22" y="187"/>
                    <a:pt x="22" y="187"/>
                  </a:cubicBezTo>
                  <a:cubicBezTo>
                    <a:pt x="21" y="188"/>
                    <a:pt x="21" y="188"/>
                    <a:pt x="21" y="188"/>
                  </a:cubicBezTo>
                  <a:cubicBezTo>
                    <a:pt x="21" y="188"/>
                    <a:pt x="21" y="188"/>
                    <a:pt x="21" y="188"/>
                  </a:cubicBezTo>
                  <a:cubicBezTo>
                    <a:pt x="21" y="189"/>
                    <a:pt x="21" y="189"/>
                    <a:pt x="21" y="189"/>
                  </a:cubicBezTo>
                  <a:cubicBezTo>
                    <a:pt x="20" y="189"/>
                    <a:pt x="20" y="189"/>
                    <a:pt x="20" y="189"/>
                  </a:cubicBezTo>
                  <a:cubicBezTo>
                    <a:pt x="19" y="189"/>
                    <a:pt x="19" y="189"/>
                    <a:pt x="19" y="189"/>
                  </a:cubicBezTo>
                  <a:cubicBezTo>
                    <a:pt x="19" y="188"/>
                    <a:pt x="19" y="188"/>
                    <a:pt x="19" y="188"/>
                  </a:cubicBezTo>
                  <a:cubicBezTo>
                    <a:pt x="19" y="188"/>
                    <a:pt x="19" y="188"/>
                    <a:pt x="19" y="188"/>
                  </a:cubicBezTo>
                  <a:cubicBezTo>
                    <a:pt x="19" y="188"/>
                    <a:pt x="19" y="188"/>
                    <a:pt x="19" y="188"/>
                  </a:cubicBezTo>
                  <a:cubicBezTo>
                    <a:pt x="19" y="188"/>
                    <a:pt x="19" y="188"/>
                    <a:pt x="19" y="188"/>
                  </a:cubicBezTo>
                  <a:cubicBezTo>
                    <a:pt x="19" y="188"/>
                    <a:pt x="19" y="188"/>
                    <a:pt x="19" y="188"/>
                  </a:cubicBezTo>
                  <a:cubicBezTo>
                    <a:pt x="18" y="188"/>
                    <a:pt x="18" y="188"/>
                    <a:pt x="18" y="188"/>
                  </a:cubicBezTo>
                  <a:cubicBezTo>
                    <a:pt x="18" y="188"/>
                    <a:pt x="18" y="188"/>
                    <a:pt x="18" y="188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17" y="188"/>
                    <a:pt x="17" y="188"/>
                    <a:pt x="17" y="188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17" y="187"/>
                    <a:pt x="17" y="187"/>
                    <a:pt x="17" y="187"/>
                  </a:cubicBezTo>
                  <a:cubicBezTo>
                    <a:pt x="17" y="187"/>
                    <a:pt x="17" y="187"/>
                    <a:pt x="17" y="187"/>
                  </a:cubicBezTo>
                  <a:cubicBezTo>
                    <a:pt x="18" y="187"/>
                    <a:pt x="18" y="187"/>
                    <a:pt x="18" y="187"/>
                  </a:cubicBezTo>
                  <a:cubicBezTo>
                    <a:pt x="18" y="187"/>
                    <a:pt x="18" y="187"/>
                    <a:pt x="18" y="187"/>
                  </a:cubicBezTo>
                  <a:cubicBezTo>
                    <a:pt x="18" y="187"/>
                    <a:pt x="18" y="187"/>
                    <a:pt x="18" y="187"/>
                  </a:cubicBezTo>
                  <a:cubicBezTo>
                    <a:pt x="18" y="187"/>
                    <a:pt x="18" y="187"/>
                    <a:pt x="18" y="187"/>
                  </a:cubicBezTo>
                  <a:cubicBezTo>
                    <a:pt x="17" y="187"/>
                    <a:pt x="17" y="187"/>
                    <a:pt x="17" y="187"/>
                  </a:cubicBezTo>
                  <a:cubicBezTo>
                    <a:pt x="17" y="187"/>
                    <a:pt x="17" y="187"/>
                    <a:pt x="17" y="187"/>
                  </a:cubicBezTo>
                  <a:cubicBezTo>
                    <a:pt x="17" y="187"/>
                    <a:pt x="17" y="187"/>
                    <a:pt x="17" y="187"/>
                  </a:cubicBezTo>
                  <a:cubicBezTo>
                    <a:pt x="18" y="187"/>
                    <a:pt x="18" y="187"/>
                    <a:pt x="18" y="187"/>
                  </a:cubicBezTo>
                  <a:cubicBezTo>
                    <a:pt x="18" y="187"/>
                    <a:pt x="18" y="187"/>
                    <a:pt x="18" y="187"/>
                  </a:cubicBezTo>
                  <a:cubicBezTo>
                    <a:pt x="18" y="186"/>
                    <a:pt x="18" y="186"/>
                    <a:pt x="18" y="186"/>
                  </a:cubicBezTo>
                  <a:cubicBezTo>
                    <a:pt x="17" y="186"/>
                    <a:pt x="17" y="186"/>
                    <a:pt x="17" y="186"/>
                  </a:cubicBezTo>
                  <a:cubicBezTo>
                    <a:pt x="17" y="186"/>
                    <a:pt x="17" y="186"/>
                    <a:pt x="17" y="186"/>
                  </a:cubicBezTo>
                  <a:cubicBezTo>
                    <a:pt x="16" y="186"/>
                    <a:pt x="16" y="186"/>
                    <a:pt x="16" y="186"/>
                  </a:cubicBezTo>
                  <a:cubicBezTo>
                    <a:pt x="16" y="186"/>
                    <a:pt x="16" y="186"/>
                    <a:pt x="16" y="186"/>
                  </a:cubicBezTo>
                  <a:cubicBezTo>
                    <a:pt x="16" y="186"/>
                    <a:pt x="16" y="186"/>
                    <a:pt x="16" y="186"/>
                  </a:cubicBezTo>
                  <a:cubicBezTo>
                    <a:pt x="16" y="185"/>
                    <a:pt x="16" y="185"/>
                    <a:pt x="16" y="185"/>
                  </a:cubicBezTo>
                  <a:cubicBezTo>
                    <a:pt x="16" y="185"/>
                    <a:pt x="16" y="185"/>
                    <a:pt x="16" y="185"/>
                  </a:cubicBezTo>
                  <a:cubicBezTo>
                    <a:pt x="17" y="186"/>
                    <a:pt x="17" y="186"/>
                    <a:pt x="17" y="186"/>
                  </a:cubicBezTo>
                  <a:cubicBezTo>
                    <a:pt x="17" y="186"/>
                    <a:pt x="17" y="186"/>
                    <a:pt x="17" y="186"/>
                  </a:cubicBezTo>
                  <a:cubicBezTo>
                    <a:pt x="18" y="185"/>
                    <a:pt x="18" y="185"/>
                    <a:pt x="18" y="185"/>
                  </a:cubicBezTo>
                  <a:cubicBezTo>
                    <a:pt x="17" y="185"/>
                    <a:pt x="17" y="185"/>
                    <a:pt x="17" y="185"/>
                  </a:cubicBezTo>
                  <a:cubicBezTo>
                    <a:pt x="17" y="185"/>
                    <a:pt x="17" y="185"/>
                    <a:pt x="17" y="185"/>
                  </a:cubicBezTo>
                  <a:cubicBezTo>
                    <a:pt x="16" y="185"/>
                    <a:pt x="16" y="185"/>
                    <a:pt x="16" y="185"/>
                  </a:cubicBezTo>
                  <a:cubicBezTo>
                    <a:pt x="16" y="185"/>
                    <a:pt x="16" y="185"/>
                    <a:pt x="16" y="185"/>
                  </a:cubicBezTo>
                  <a:cubicBezTo>
                    <a:pt x="17" y="185"/>
                    <a:pt x="17" y="185"/>
                    <a:pt x="17" y="185"/>
                  </a:cubicBezTo>
                  <a:cubicBezTo>
                    <a:pt x="17" y="185"/>
                    <a:pt x="17" y="185"/>
                    <a:pt x="17" y="185"/>
                  </a:cubicBezTo>
                  <a:cubicBezTo>
                    <a:pt x="18" y="185"/>
                    <a:pt x="18" y="185"/>
                    <a:pt x="18" y="185"/>
                  </a:cubicBezTo>
                  <a:cubicBezTo>
                    <a:pt x="17" y="184"/>
                    <a:pt x="17" y="184"/>
                    <a:pt x="17" y="184"/>
                  </a:cubicBezTo>
                  <a:cubicBezTo>
                    <a:pt x="17" y="184"/>
                    <a:pt x="17" y="184"/>
                    <a:pt x="17" y="184"/>
                  </a:cubicBezTo>
                  <a:cubicBezTo>
                    <a:pt x="18" y="184"/>
                    <a:pt x="18" y="184"/>
                    <a:pt x="18" y="184"/>
                  </a:cubicBezTo>
                  <a:cubicBezTo>
                    <a:pt x="19" y="184"/>
                    <a:pt x="19" y="184"/>
                    <a:pt x="19" y="184"/>
                  </a:cubicBezTo>
                  <a:cubicBezTo>
                    <a:pt x="19" y="184"/>
                    <a:pt x="19" y="184"/>
                    <a:pt x="19" y="184"/>
                  </a:cubicBezTo>
                  <a:cubicBezTo>
                    <a:pt x="19" y="184"/>
                    <a:pt x="19" y="184"/>
                    <a:pt x="19" y="184"/>
                  </a:cubicBezTo>
                  <a:cubicBezTo>
                    <a:pt x="18" y="184"/>
                    <a:pt x="18" y="184"/>
                    <a:pt x="18" y="184"/>
                  </a:cubicBezTo>
                  <a:cubicBezTo>
                    <a:pt x="18" y="183"/>
                    <a:pt x="18" y="183"/>
                    <a:pt x="18" y="183"/>
                  </a:cubicBezTo>
                  <a:cubicBezTo>
                    <a:pt x="18" y="183"/>
                    <a:pt x="18" y="183"/>
                    <a:pt x="18" y="183"/>
                  </a:cubicBezTo>
                  <a:cubicBezTo>
                    <a:pt x="17" y="184"/>
                    <a:pt x="17" y="184"/>
                    <a:pt x="17" y="184"/>
                  </a:cubicBezTo>
                  <a:cubicBezTo>
                    <a:pt x="17" y="184"/>
                    <a:pt x="17" y="184"/>
                    <a:pt x="17" y="184"/>
                  </a:cubicBezTo>
                  <a:cubicBezTo>
                    <a:pt x="17" y="184"/>
                    <a:pt x="17" y="184"/>
                    <a:pt x="17" y="184"/>
                  </a:cubicBezTo>
                  <a:cubicBezTo>
                    <a:pt x="16" y="184"/>
                    <a:pt x="16" y="184"/>
                    <a:pt x="16" y="184"/>
                  </a:cubicBezTo>
                  <a:cubicBezTo>
                    <a:pt x="16" y="184"/>
                    <a:pt x="16" y="184"/>
                    <a:pt x="16" y="184"/>
                  </a:cubicBezTo>
                  <a:cubicBezTo>
                    <a:pt x="16" y="183"/>
                    <a:pt x="16" y="183"/>
                    <a:pt x="16" y="183"/>
                  </a:cubicBezTo>
                  <a:cubicBezTo>
                    <a:pt x="17" y="183"/>
                    <a:pt x="17" y="183"/>
                    <a:pt x="17" y="183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8" y="182"/>
                    <a:pt x="18" y="182"/>
                    <a:pt x="18" y="182"/>
                  </a:cubicBezTo>
                  <a:cubicBezTo>
                    <a:pt x="19" y="181"/>
                    <a:pt x="19" y="181"/>
                    <a:pt x="19" y="181"/>
                  </a:cubicBezTo>
                  <a:cubicBezTo>
                    <a:pt x="19" y="181"/>
                    <a:pt x="19" y="181"/>
                    <a:pt x="19" y="181"/>
                  </a:cubicBezTo>
                  <a:cubicBezTo>
                    <a:pt x="20" y="181"/>
                    <a:pt x="20" y="181"/>
                    <a:pt x="20" y="181"/>
                  </a:cubicBezTo>
                  <a:cubicBezTo>
                    <a:pt x="20" y="182"/>
                    <a:pt x="20" y="182"/>
                    <a:pt x="20" y="182"/>
                  </a:cubicBezTo>
                  <a:cubicBezTo>
                    <a:pt x="20" y="182"/>
                    <a:pt x="20" y="182"/>
                    <a:pt x="20" y="182"/>
                  </a:cubicBezTo>
                  <a:cubicBezTo>
                    <a:pt x="20" y="182"/>
                    <a:pt x="20" y="182"/>
                    <a:pt x="20" y="182"/>
                  </a:cubicBezTo>
                  <a:cubicBezTo>
                    <a:pt x="20" y="182"/>
                    <a:pt x="20" y="182"/>
                    <a:pt x="20" y="182"/>
                  </a:cubicBezTo>
                  <a:cubicBezTo>
                    <a:pt x="20" y="181"/>
                    <a:pt x="20" y="181"/>
                    <a:pt x="20" y="181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1" y="180"/>
                    <a:pt x="21" y="180"/>
                    <a:pt x="21" y="180"/>
                  </a:cubicBezTo>
                  <a:cubicBezTo>
                    <a:pt x="20" y="180"/>
                    <a:pt x="20" y="180"/>
                    <a:pt x="20" y="180"/>
                  </a:cubicBezTo>
                  <a:cubicBezTo>
                    <a:pt x="20" y="180"/>
                    <a:pt x="20" y="180"/>
                    <a:pt x="20" y="180"/>
                  </a:cubicBezTo>
                  <a:cubicBezTo>
                    <a:pt x="19" y="180"/>
                    <a:pt x="19" y="180"/>
                    <a:pt x="19" y="180"/>
                  </a:cubicBezTo>
                  <a:cubicBezTo>
                    <a:pt x="19" y="180"/>
                    <a:pt x="19" y="180"/>
                    <a:pt x="19" y="180"/>
                  </a:cubicBezTo>
                  <a:cubicBezTo>
                    <a:pt x="20" y="179"/>
                    <a:pt x="20" y="179"/>
                    <a:pt x="20" y="179"/>
                  </a:cubicBezTo>
                  <a:cubicBezTo>
                    <a:pt x="21" y="179"/>
                    <a:pt x="21" y="179"/>
                    <a:pt x="21" y="179"/>
                  </a:cubicBezTo>
                  <a:cubicBezTo>
                    <a:pt x="21" y="178"/>
                    <a:pt x="21" y="178"/>
                    <a:pt x="21" y="178"/>
                  </a:cubicBezTo>
                  <a:cubicBezTo>
                    <a:pt x="21" y="178"/>
                    <a:pt x="21" y="178"/>
                    <a:pt x="21" y="178"/>
                  </a:cubicBezTo>
                  <a:cubicBezTo>
                    <a:pt x="21" y="178"/>
                    <a:pt x="21" y="178"/>
                    <a:pt x="21" y="178"/>
                  </a:cubicBezTo>
                  <a:cubicBezTo>
                    <a:pt x="21" y="179"/>
                    <a:pt x="21" y="179"/>
                    <a:pt x="21" y="179"/>
                  </a:cubicBezTo>
                  <a:cubicBezTo>
                    <a:pt x="20" y="179"/>
                    <a:pt x="20" y="179"/>
                    <a:pt x="20" y="179"/>
                  </a:cubicBezTo>
                  <a:cubicBezTo>
                    <a:pt x="20" y="179"/>
                    <a:pt x="20" y="179"/>
                    <a:pt x="20" y="179"/>
                  </a:cubicBezTo>
                  <a:cubicBezTo>
                    <a:pt x="19" y="180"/>
                    <a:pt x="19" y="180"/>
                    <a:pt x="19" y="180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7" y="181"/>
                    <a:pt x="17" y="181"/>
                    <a:pt x="17" y="181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6" y="180"/>
                    <a:pt x="16" y="180"/>
                    <a:pt x="16" y="180"/>
                  </a:cubicBezTo>
                  <a:cubicBezTo>
                    <a:pt x="16" y="180"/>
                    <a:pt x="16" y="180"/>
                    <a:pt x="16" y="180"/>
                  </a:cubicBezTo>
                  <a:cubicBezTo>
                    <a:pt x="16" y="179"/>
                    <a:pt x="16" y="179"/>
                    <a:pt x="16" y="179"/>
                  </a:cubicBezTo>
                  <a:cubicBezTo>
                    <a:pt x="17" y="179"/>
                    <a:pt x="17" y="179"/>
                    <a:pt x="17" y="179"/>
                  </a:cubicBezTo>
                  <a:cubicBezTo>
                    <a:pt x="17" y="179"/>
                    <a:pt x="17" y="179"/>
                    <a:pt x="17" y="179"/>
                  </a:cubicBezTo>
                  <a:cubicBezTo>
                    <a:pt x="18" y="179"/>
                    <a:pt x="18" y="179"/>
                    <a:pt x="18" y="179"/>
                  </a:cubicBezTo>
                  <a:cubicBezTo>
                    <a:pt x="18" y="179"/>
                    <a:pt x="18" y="179"/>
                    <a:pt x="18" y="179"/>
                  </a:cubicBezTo>
                  <a:cubicBezTo>
                    <a:pt x="18" y="178"/>
                    <a:pt x="18" y="178"/>
                    <a:pt x="18" y="178"/>
                  </a:cubicBezTo>
                  <a:cubicBezTo>
                    <a:pt x="18" y="178"/>
                    <a:pt x="18" y="178"/>
                    <a:pt x="18" y="178"/>
                  </a:cubicBezTo>
                  <a:cubicBezTo>
                    <a:pt x="18" y="178"/>
                    <a:pt x="18" y="178"/>
                    <a:pt x="18" y="178"/>
                  </a:cubicBezTo>
                  <a:cubicBezTo>
                    <a:pt x="18" y="178"/>
                    <a:pt x="18" y="178"/>
                    <a:pt x="18" y="178"/>
                  </a:cubicBezTo>
                  <a:cubicBezTo>
                    <a:pt x="18" y="177"/>
                    <a:pt x="18" y="177"/>
                    <a:pt x="18" y="177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7" y="177"/>
                    <a:pt x="17" y="177"/>
                    <a:pt x="17" y="177"/>
                  </a:cubicBezTo>
                  <a:cubicBezTo>
                    <a:pt x="17" y="176"/>
                    <a:pt x="17" y="176"/>
                    <a:pt x="17" y="176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6" y="175"/>
                    <a:pt x="16" y="175"/>
                    <a:pt x="16" y="175"/>
                  </a:cubicBezTo>
                  <a:cubicBezTo>
                    <a:pt x="17" y="175"/>
                    <a:pt x="17" y="175"/>
                    <a:pt x="17" y="175"/>
                  </a:cubicBezTo>
                  <a:cubicBezTo>
                    <a:pt x="17" y="175"/>
                    <a:pt x="17" y="175"/>
                    <a:pt x="17" y="175"/>
                  </a:cubicBezTo>
                  <a:cubicBezTo>
                    <a:pt x="18" y="175"/>
                    <a:pt x="18" y="175"/>
                    <a:pt x="18" y="175"/>
                  </a:cubicBezTo>
                  <a:cubicBezTo>
                    <a:pt x="19" y="175"/>
                    <a:pt x="19" y="175"/>
                    <a:pt x="19" y="175"/>
                  </a:cubicBezTo>
                  <a:cubicBezTo>
                    <a:pt x="19" y="175"/>
                    <a:pt x="19" y="175"/>
                    <a:pt x="19" y="175"/>
                  </a:cubicBezTo>
                  <a:cubicBezTo>
                    <a:pt x="19" y="175"/>
                    <a:pt x="19" y="175"/>
                    <a:pt x="19" y="175"/>
                  </a:cubicBezTo>
                  <a:cubicBezTo>
                    <a:pt x="19" y="175"/>
                    <a:pt x="19" y="175"/>
                    <a:pt x="19" y="175"/>
                  </a:cubicBezTo>
                  <a:cubicBezTo>
                    <a:pt x="18" y="175"/>
                    <a:pt x="18" y="175"/>
                    <a:pt x="18" y="175"/>
                  </a:cubicBezTo>
                  <a:cubicBezTo>
                    <a:pt x="18" y="174"/>
                    <a:pt x="18" y="174"/>
                    <a:pt x="18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17" y="173"/>
                    <a:pt x="17" y="173"/>
                    <a:pt x="17" y="173"/>
                  </a:cubicBezTo>
                  <a:cubicBezTo>
                    <a:pt x="18" y="173"/>
                    <a:pt x="18" y="173"/>
                    <a:pt x="18" y="173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7" y="172"/>
                    <a:pt x="17" y="172"/>
                    <a:pt x="17" y="172"/>
                  </a:cubicBezTo>
                  <a:cubicBezTo>
                    <a:pt x="17" y="173"/>
                    <a:pt x="17" y="173"/>
                    <a:pt x="17" y="173"/>
                  </a:cubicBezTo>
                  <a:cubicBezTo>
                    <a:pt x="16" y="173"/>
                    <a:pt x="16" y="173"/>
                    <a:pt x="16" y="173"/>
                  </a:cubicBezTo>
                  <a:cubicBezTo>
                    <a:pt x="15" y="174"/>
                    <a:pt x="15" y="174"/>
                    <a:pt x="15" y="174"/>
                  </a:cubicBezTo>
                  <a:cubicBezTo>
                    <a:pt x="15" y="174"/>
                    <a:pt x="15" y="174"/>
                    <a:pt x="15" y="174"/>
                  </a:cubicBezTo>
                  <a:cubicBezTo>
                    <a:pt x="15" y="174"/>
                    <a:pt x="15" y="174"/>
                    <a:pt x="15" y="174"/>
                  </a:cubicBezTo>
                  <a:cubicBezTo>
                    <a:pt x="15" y="173"/>
                    <a:pt x="15" y="173"/>
                    <a:pt x="15" y="173"/>
                  </a:cubicBezTo>
                  <a:cubicBezTo>
                    <a:pt x="14" y="172"/>
                    <a:pt x="14" y="172"/>
                    <a:pt x="14" y="172"/>
                  </a:cubicBezTo>
                  <a:cubicBezTo>
                    <a:pt x="14" y="171"/>
                    <a:pt x="14" y="171"/>
                    <a:pt x="14" y="171"/>
                  </a:cubicBezTo>
                  <a:cubicBezTo>
                    <a:pt x="15" y="170"/>
                    <a:pt x="15" y="170"/>
                    <a:pt x="15" y="170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4" y="168"/>
                    <a:pt x="14" y="168"/>
                    <a:pt x="14" y="168"/>
                  </a:cubicBezTo>
                  <a:cubicBezTo>
                    <a:pt x="14" y="168"/>
                    <a:pt x="14" y="168"/>
                    <a:pt x="14" y="168"/>
                  </a:cubicBezTo>
                  <a:cubicBezTo>
                    <a:pt x="15" y="168"/>
                    <a:pt x="15" y="168"/>
                    <a:pt x="15" y="168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15" y="168"/>
                    <a:pt x="15" y="168"/>
                    <a:pt x="15" y="168"/>
                  </a:cubicBezTo>
                  <a:cubicBezTo>
                    <a:pt x="16" y="167"/>
                    <a:pt x="16" y="167"/>
                    <a:pt x="16" y="167"/>
                  </a:cubicBezTo>
                  <a:cubicBezTo>
                    <a:pt x="16" y="167"/>
                    <a:pt x="16" y="167"/>
                    <a:pt x="16" y="167"/>
                  </a:cubicBezTo>
                  <a:cubicBezTo>
                    <a:pt x="16" y="167"/>
                    <a:pt x="16" y="167"/>
                    <a:pt x="16" y="167"/>
                  </a:cubicBezTo>
                  <a:cubicBezTo>
                    <a:pt x="17" y="167"/>
                    <a:pt x="17" y="167"/>
                    <a:pt x="17" y="167"/>
                  </a:cubicBezTo>
                  <a:cubicBezTo>
                    <a:pt x="17" y="166"/>
                    <a:pt x="17" y="166"/>
                    <a:pt x="17" y="166"/>
                  </a:cubicBezTo>
                  <a:cubicBezTo>
                    <a:pt x="17" y="166"/>
                    <a:pt x="17" y="166"/>
                    <a:pt x="17" y="166"/>
                  </a:cubicBezTo>
                  <a:cubicBezTo>
                    <a:pt x="17" y="166"/>
                    <a:pt x="17" y="166"/>
                    <a:pt x="17" y="166"/>
                  </a:cubicBezTo>
                  <a:cubicBezTo>
                    <a:pt x="18" y="165"/>
                    <a:pt x="18" y="165"/>
                    <a:pt x="18" y="165"/>
                  </a:cubicBezTo>
                  <a:cubicBezTo>
                    <a:pt x="18" y="165"/>
                    <a:pt x="18" y="165"/>
                    <a:pt x="18" y="165"/>
                  </a:cubicBezTo>
                  <a:cubicBezTo>
                    <a:pt x="19" y="164"/>
                    <a:pt x="19" y="164"/>
                    <a:pt x="19" y="164"/>
                  </a:cubicBezTo>
                  <a:cubicBezTo>
                    <a:pt x="19" y="164"/>
                    <a:pt x="19" y="164"/>
                    <a:pt x="19" y="164"/>
                  </a:cubicBezTo>
                  <a:cubicBezTo>
                    <a:pt x="18" y="164"/>
                    <a:pt x="18" y="164"/>
                    <a:pt x="18" y="164"/>
                  </a:cubicBezTo>
                  <a:cubicBezTo>
                    <a:pt x="18" y="164"/>
                    <a:pt x="18" y="164"/>
                    <a:pt x="18" y="164"/>
                  </a:cubicBezTo>
                  <a:cubicBezTo>
                    <a:pt x="18" y="164"/>
                    <a:pt x="18" y="164"/>
                    <a:pt x="18" y="164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6" y="166"/>
                    <a:pt x="16" y="166"/>
                    <a:pt x="16" y="166"/>
                  </a:cubicBezTo>
                  <a:cubicBezTo>
                    <a:pt x="16" y="166"/>
                    <a:pt x="16" y="166"/>
                    <a:pt x="16" y="166"/>
                  </a:cubicBezTo>
                  <a:cubicBezTo>
                    <a:pt x="16" y="166"/>
                    <a:pt x="16" y="166"/>
                    <a:pt x="16" y="166"/>
                  </a:cubicBezTo>
                  <a:cubicBezTo>
                    <a:pt x="17" y="165"/>
                    <a:pt x="17" y="165"/>
                    <a:pt x="17" y="165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2"/>
                    <a:pt x="18" y="162"/>
                    <a:pt x="18" y="162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8" y="160"/>
                    <a:pt x="18" y="160"/>
                    <a:pt x="18" y="160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7" y="158"/>
                    <a:pt x="17" y="158"/>
                    <a:pt x="17" y="158"/>
                  </a:cubicBezTo>
                  <a:cubicBezTo>
                    <a:pt x="16" y="158"/>
                    <a:pt x="16" y="158"/>
                    <a:pt x="16" y="158"/>
                  </a:cubicBezTo>
                  <a:cubicBezTo>
                    <a:pt x="16" y="157"/>
                    <a:pt x="16" y="157"/>
                    <a:pt x="16" y="157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5" y="157"/>
                    <a:pt x="15" y="157"/>
                    <a:pt x="15" y="157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15" y="155"/>
                    <a:pt x="15" y="155"/>
                    <a:pt x="15" y="155"/>
                  </a:cubicBezTo>
                  <a:cubicBezTo>
                    <a:pt x="15" y="155"/>
                    <a:pt x="15" y="155"/>
                    <a:pt x="15" y="155"/>
                  </a:cubicBezTo>
                  <a:cubicBezTo>
                    <a:pt x="15" y="155"/>
                    <a:pt x="15" y="155"/>
                    <a:pt x="15" y="155"/>
                  </a:cubicBezTo>
                  <a:cubicBezTo>
                    <a:pt x="15" y="155"/>
                    <a:pt x="15" y="155"/>
                    <a:pt x="15" y="155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4" y="154"/>
                    <a:pt x="14" y="154"/>
                    <a:pt x="14" y="154"/>
                  </a:cubicBezTo>
                  <a:cubicBezTo>
                    <a:pt x="14" y="154"/>
                    <a:pt x="14" y="154"/>
                    <a:pt x="14" y="154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15" y="152"/>
                    <a:pt x="15" y="152"/>
                    <a:pt x="15" y="152"/>
                  </a:cubicBezTo>
                  <a:cubicBezTo>
                    <a:pt x="15" y="150"/>
                    <a:pt x="15" y="150"/>
                    <a:pt x="15" y="150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5" y="147"/>
                    <a:pt x="15" y="147"/>
                    <a:pt x="15" y="147"/>
                  </a:cubicBezTo>
                  <a:cubicBezTo>
                    <a:pt x="15" y="147"/>
                    <a:pt x="15" y="147"/>
                    <a:pt x="15" y="147"/>
                  </a:cubicBezTo>
                  <a:cubicBezTo>
                    <a:pt x="15" y="146"/>
                    <a:pt x="15" y="146"/>
                    <a:pt x="15" y="146"/>
                  </a:cubicBezTo>
                  <a:cubicBezTo>
                    <a:pt x="15" y="146"/>
                    <a:pt x="15" y="146"/>
                    <a:pt x="15" y="146"/>
                  </a:cubicBezTo>
                  <a:cubicBezTo>
                    <a:pt x="15" y="145"/>
                    <a:pt x="15" y="145"/>
                    <a:pt x="15" y="145"/>
                  </a:cubicBezTo>
                  <a:cubicBezTo>
                    <a:pt x="15" y="144"/>
                    <a:pt x="15" y="144"/>
                    <a:pt x="15" y="144"/>
                  </a:cubicBezTo>
                  <a:cubicBezTo>
                    <a:pt x="14" y="144"/>
                    <a:pt x="14" y="144"/>
                    <a:pt x="14" y="144"/>
                  </a:cubicBezTo>
                  <a:cubicBezTo>
                    <a:pt x="14" y="142"/>
                    <a:pt x="14" y="142"/>
                    <a:pt x="14" y="142"/>
                  </a:cubicBezTo>
                  <a:cubicBezTo>
                    <a:pt x="14" y="142"/>
                    <a:pt x="14" y="142"/>
                    <a:pt x="14" y="142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38"/>
                    <a:pt x="14" y="138"/>
                    <a:pt x="14" y="138"/>
                  </a:cubicBezTo>
                  <a:cubicBezTo>
                    <a:pt x="13" y="138"/>
                    <a:pt x="13" y="138"/>
                    <a:pt x="13" y="138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1" y="138"/>
                    <a:pt x="11" y="138"/>
                    <a:pt x="11" y="138"/>
                  </a:cubicBezTo>
                  <a:cubicBezTo>
                    <a:pt x="10" y="138"/>
                    <a:pt x="10" y="138"/>
                    <a:pt x="10" y="138"/>
                  </a:cubicBezTo>
                  <a:cubicBezTo>
                    <a:pt x="9" y="139"/>
                    <a:pt x="9" y="139"/>
                    <a:pt x="9" y="139"/>
                  </a:cubicBezTo>
                  <a:cubicBezTo>
                    <a:pt x="8" y="140"/>
                    <a:pt x="8" y="140"/>
                    <a:pt x="8" y="140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7" y="141"/>
                    <a:pt x="7" y="141"/>
                    <a:pt x="7" y="141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5" y="141"/>
                    <a:pt x="5" y="141"/>
                    <a:pt x="5" y="141"/>
                  </a:cubicBezTo>
                  <a:cubicBezTo>
                    <a:pt x="5" y="141"/>
                    <a:pt x="5" y="141"/>
                    <a:pt x="5" y="141"/>
                  </a:cubicBezTo>
                  <a:cubicBezTo>
                    <a:pt x="6" y="140"/>
                    <a:pt x="6" y="140"/>
                    <a:pt x="6" y="140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5" y="136"/>
                    <a:pt x="5" y="136"/>
                    <a:pt x="5" y="136"/>
                  </a:cubicBezTo>
                  <a:cubicBezTo>
                    <a:pt x="4" y="134"/>
                    <a:pt x="4" y="134"/>
                    <a:pt x="4" y="134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5" y="132"/>
                    <a:pt x="5" y="132"/>
                    <a:pt x="5" y="132"/>
                  </a:cubicBezTo>
                  <a:cubicBezTo>
                    <a:pt x="3" y="132"/>
                    <a:pt x="3" y="132"/>
                    <a:pt x="3" y="132"/>
                  </a:cubicBezTo>
                  <a:cubicBezTo>
                    <a:pt x="2" y="133"/>
                    <a:pt x="2" y="133"/>
                    <a:pt x="2" y="133"/>
                  </a:cubicBezTo>
                  <a:cubicBezTo>
                    <a:pt x="2" y="132"/>
                    <a:pt x="2" y="132"/>
                    <a:pt x="2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2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8" y="76"/>
                    <a:pt x="38" y="76"/>
                    <a:pt x="38" y="76"/>
                  </a:cubicBezTo>
                  <a:cubicBezTo>
                    <a:pt x="38" y="76"/>
                    <a:pt x="38" y="76"/>
                    <a:pt x="38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9" y="77"/>
                    <a:pt x="39" y="77"/>
                    <a:pt x="39" y="77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41" y="79"/>
                    <a:pt x="41" y="79"/>
                    <a:pt x="41" y="79"/>
                  </a:cubicBezTo>
                  <a:cubicBezTo>
                    <a:pt x="41" y="79"/>
                    <a:pt x="41" y="79"/>
                    <a:pt x="41" y="79"/>
                  </a:cubicBezTo>
                  <a:cubicBezTo>
                    <a:pt x="41" y="79"/>
                    <a:pt x="41" y="79"/>
                    <a:pt x="41" y="79"/>
                  </a:cubicBezTo>
                  <a:cubicBezTo>
                    <a:pt x="41" y="80"/>
                    <a:pt x="41" y="80"/>
                    <a:pt x="41" y="80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3" y="82"/>
                    <a:pt x="43" y="82"/>
                    <a:pt x="43" y="82"/>
                  </a:cubicBezTo>
                  <a:cubicBezTo>
                    <a:pt x="43" y="82"/>
                    <a:pt x="43" y="82"/>
                    <a:pt x="43" y="82"/>
                  </a:cubicBezTo>
                  <a:cubicBezTo>
                    <a:pt x="43" y="82"/>
                    <a:pt x="43" y="82"/>
                    <a:pt x="43" y="82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4" y="84"/>
                    <a:pt x="44" y="84"/>
                    <a:pt x="44" y="84"/>
                  </a:cubicBezTo>
                  <a:cubicBezTo>
                    <a:pt x="44" y="85"/>
                    <a:pt x="44" y="85"/>
                    <a:pt x="44" y="85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6" y="81"/>
                    <a:pt x="46" y="81"/>
                    <a:pt x="46" y="81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48" y="80"/>
                    <a:pt x="48" y="80"/>
                    <a:pt x="48" y="80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50" y="78"/>
                    <a:pt x="50" y="78"/>
                    <a:pt x="50" y="78"/>
                  </a:cubicBezTo>
                  <a:cubicBezTo>
                    <a:pt x="50" y="78"/>
                    <a:pt x="50" y="78"/>
                    <a:pt x="50" y="78"/>
                  </a:cubicBezTo>
                  <a:cubicBezTo>
                    <a:pt x="50" y="78"/>
                    <a:pt x="50" y="78"/>
                    <a:pt x="50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6" y="77"/>
                    <a:pt x="56" y="77"/>
                    <a:pt x="56" y="77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2" y="77"/>
                    <a:pt x="62" y="77"/>
                    <a:pt x="62" y="7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7" y="78"/>
                    <a:pt x="57" y="78"/>
                    <a:pt x="57" y="78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49" y="81"/>
                    <a:pt x="49" y="81"/>
                    <a:pt x="49" y="81"/>
                  </a:cubicBezTo>
                  <a:cubicBezTo>
                    <a:pt x="49" y="82"/>
                    <a:pt x="49" y="82"/>
                    <a:pt x="49" y="82"/>
                  </a:cubicBezTo>
                  <a:cubicBezTo>
                    <a:pt x="49" y="82"/>
                    <a:pt x="49" y="82"/>
                    <a:pt x="49" y="82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6" y="80"/>
                    <a:pt x="56" y="80"/>
                    <a:pt x="56" y="80"/>
                  </a:cubicBezTo>
                  <a:cubicBezTo>
                    <a:pt x="56" y="79"/>
                    <a:pt x="56" y="79"/>
                    <a:pt x="56" y="79"/>
                  </a:cubicBezTo>
                  <a:cubicBezTo>
                    <a:pt x="57" y="80"/>
                    <a:pt x="57" y="80"/>
                    <a:pt x="57" y="80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7" y="80"/>
                    <a:pt x="57" y="80"/>
                    <a:pt x="57" y="80"/>
                  </a:cubicBezTo>
                  <a:cubicBezTo>
                    <a:pt x="58" y="80"/>
                    <a:pt x="58" y="80"/>
                    <a:pt x="58" y="80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68" y="79"/>
                    <a:pt x="68" y="79"/>
                    <a:pt x="68" y="79"/>
                  </a:cubicBezTo>
                  <a:cubicBezTo>
                    <a:pt x="67" y="80"/>
                    <a:pt x="67" y="80"/>
                    <a:pt x="67" y="80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9" y="85"/>
                    <a:pt x="69" y="85"/>
                    <a:pt x="69" y="85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71" y="81"/>
                    <a:pt x="71" y="81"/>
                    <a:pt x="71" y="81"/>
                  </a:cubicBezTo>
                  <a:cubicBezTo>
                    <a:pt x="71" y="81"/>
                    <a:pt x="71" y="81"/>
                    <a:pt x="71" y="81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3" y="82"/>
                    <a:pt x="73" y="82"/>
                    <a:pt x="73" y="82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3" y="83"/>
                    <a:pt x="73" y="83"/>
                    <a:pt x="73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4" y="85"/>
                    <a:pt x="74" y="85"/>
                    <a:pt x="74" y="85"/>
                  </a:cubicBezTo>
                  <a:cubicBezTo>
                    <a:pt x="74" y="85"/>
                    <a:pt x="74" y="85"/>
                    <a:pt x="74" y="85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7" y="83"/>
                    <a:pt x="77" y="83"/>
                    <a:pt x="77" y="83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0" y="88"/>
                    <a:pt x="80" y="88"/>
                    <a:pt x="80" y="88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6" y="92"/>
                    <a:pt x="86" y="92"/>
                    <a:pt x="86" y="92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8" y="94"/>
                    <a:pt x="88" y="94"/>
                    <a:pt x="88" y="94"/>
                  </a:cubicBezTo>
                  <a:cubicBezTo>
                    <a:pt x="89" y="94"/>
                    <a:pt x="89" y="94"/>
                    <a:pt x="89" y="94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8" y="93"/>
                    <a:pt x="88" y="93"/>
                    <a:pt x="88" y="93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1" y="95"/>
                    <a:pt x="91" y="95"/>
                    <a:pt x="91" y="95"/>
                  </a:cubicBezTo>
                  <a:cubicBezTo>
                    <a:pt x="92" y="96"/>
                    <a:pt x="92" y="96"/>
                    <a:pt x="92" y="96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2" y="97"/>
                    <a:pt x="92" y="97"/>
                    <a:pt x="92" y="97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91" y="98"/>
                    <a:pt x="91" y="98"/>
                    <a:pt x="91" y="98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9" y="98"/>
                    <a:pt x="89" y="98"/>
                    <a:pt x="89" y="98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8" y="102"/>
                    <a:pt x="88" y="102"/>
                    <a:pt x="88" y="102"/>
                  </a:cubicBezTo>
                  <a:cubicBezTo>
                    <a:pt x="89" y="102"/>
                    <a:pt x="89" y="102"/>
                    <a:pt x="89" y="102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92" y="103"/>
                    <a:pt x="92" y="103"/>
                    <a:pt x="92" y="103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3" y="103"/>
                    <a:pt x="93" y="103"/>
                    <a:pt x="93" y="103"/>
                  </a:cubicBezTo>
                  <a:cubicBezTo>
                    <a:pt x="94" y="103"/>
                    <a:pt x="94" y="103"/>
                    <a:pt x="94" y="103"/>
                  </a:cubicBezTo>
                  <a:cubicBezTo>
                    <a:pt x="94" y="104"/>
                    <a:pt x="94" y="104"/>
                    <a:pt x="94" y="104"/>
                  </a:cubicBezTo>
                  <a:cubicBezTo>
                    <a:pt x="95" y="103"/>
                    <a:pt x="95" y="103"/>
                    <a:pt x="95" y="103"/>
                  </a:cubicBezTo>
                  <a:cubicBezTo>
                    <a:pt x="95" y="103"/>
                    <a:pt x="95" y="103"/>
                    <a:pt x="95" y="103"/>
                  </a:cubicBezTo>
                  <a:cubicBezTo>
                    <a:pt x="95" y="103"/>
                    <a:pt x="95" y="103"/>
                    <a:pt x="95" y="103"/>
                  </a:cubicBezTo>
                  <a:cubicBezTo>
                    <a:pt x="96" y="103"/>
                    <a:pt x="96" y="103"/>
                    <a:pt x="96" y="103"/>
                  </a:cubicBezTo>
                  <a:cubicBezTo>
                    <a:pt x="96" y="103"/>
                    <a:pt x="96" y="103"/>
                    <a:pt x="96" y="103"/>
                  </a:cubicBezTo>
                  <a:cubicBezTo>
                    <a:pt x="96" y="103"/>
                    <a:pt x="96" y="103"/>
                    <a:pt x="96" y="103"/>
                  </a:cubicBezTo>
                  <a:cubicBezTo>
                    <a:pt x="96" y="103"/>
                    <a:pt x="96" y="103"/>
                    <a:pt x="96" y="103"/>
                  </a:cubicBezTo>
                  <a:cubicBezTo>
                    <a:pt x="97" y="103"/>
                    <a:pt x="97" y="103"/>
                    <a:pt x="97" y="103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9" y="103"/>
                    <a:pt x="99" y="103"/>
                    <a:pt x="99" y="103"/>
                  </a:cubicBezTo>
                  <a:cubicBezTo>
                    <a:pt x="99" y="103"/>
                    <a:pt x="99" y="103"/>
                    <a:pt x="99" y="103"/>
                  </a:cubicBezTo>
                  <a:cubicBezTo>
                    <a:pt x="99" y="103"/>
                    <a:pt x="99" y="103"/>
                    <a:pt x="99" y="103"/>
                  </a:cubicBezTo>
                  <a:cubicBezTo>
                    <a:pt x="99" y="103"/>
                    <a:pt x="99" y="103"/>
                    <a:pt x="99" y="103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5"/>
                    <a:pt x="100" y="105"/>
                    <a:pt x="100" y="105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5"/>
                    <a:pt x="100" y="105"/>
                    <a:pt x="100" y="105"/>
                  </a:cubicBezTo>
                  <a:cubicBezTo>
                    <a:pt x="100" y="106"/>
                    <a:pt x="100" y="106"/>
                    <a:pt x="100" y="106"/>
                  </a:cubicBezTo>
                  <a:cubicBezTo>
                    <a:pt x="100" y="107"/>
                    <a:pt x="100" y="107"/>
                    <a:pt x="100" y="107"/>
                  </a:cubicBezTo>
                  <a:cubicBezTo>
                    <a:pt x="100" y="107"/>
                    <a:pt x="100" y="107"/>
                    <a:pt x="100" y="107"/>
                  </a:cubicBezTo>
                  <a:cubicBezTo>
                    <a:pt x="101" y="106"/>
                    <a:pt x="101" y="106"/>
                    <a:pt x="101" y="106"/>
                  </a:cubicBezTo>
                  <a:cubicBezTo>
                    <a:pt x="101" y="106"/>
                    <a:pt x="101" y="106"/>
                    <a:pt x="101" y="106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1" y="105"/>
                    <a:pt x="101" y="105"/>
                    <a:pt x="101" y="105"/>
                  </a:cubicBezTo>
                  <a:cubicBezTo>
                    <a:pt x="101" y="106"/>
                    <a:pt x="101" y="106"/>
                    <a:pt x="101" y="106"/>
                  </a:cubicBezTo>
                  <a:cubicBezTo>
                    <a:pt x="101" y="107"/>
                    <a:pt x="101" y="107"/>
                    <a:pt x="101" y="107"/>
                  </a:cubicBezTo>
                  <a:cubicBezTo>
                    <a:pt x="100" y="108"/>
                    <a:pt x="100" y="108"/>
                    <a:pt x="100" y="108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1" y="109"/>
                    <a:pt x="101" y="109"/>
                    <a:pt x="101" y="109"/>
                  </a:cubicBezTo>
                  <a:cubicBezTo>
                    <a:pt x="101" y="110"/>
                    <a:pt x="101" y="110"/>
                    <a:pt x="101" y="110"/>
                  </a:cubicBezTo>
                  <a:cubicBezTo>
                    <a:pt x="100" y="111"/>
                    <a:pt x="100" y="111"/>
                    <a:pt x="100" y="111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1" y="112"/>
                    <a:pt x="101" y="112"/>
                    <a:pt x="101" y="112"/>
                  </a:cubicBezTo>
                  <a:cubicBezTo>
                    <a:pt x="101" y="112"/>
                    <a:pt x="101" y="112"/>
                    <a:pt x="101" y="112"/>
                  </a:cubicBezTo>
                  <a:cubicBezTo>
                    <a:pt x="101" y="113"/>
                    <a:pt x="101" y="113"/>
                    <a:pt x="101" y="113"/>
                  </a:cubicBezTo>
                  <a:cubicBezTo>
                    <a:pt x="101" y="113"/>
                    <a:pt x="101" y="113"/>
                    <a:pt x="101" y="113"/>
                  </a:cubicBezTo>
                  <a:cubicBezTo>
                    <a:pt x="101" y="115"/>
                    <a:pt x="101" y="115"/>
                    <a:pt x="101" y="115"/>
                  </a:cubicBezTo>
                  <a:cubicBezTo>
                    <a:pt x="102" y="113"/>
                    <a:pt x="102" y="113"/>
                    <a:pt x="102" y="113"/>
                  </a:cubicBezTo>
                  <a:cubicBezTo>
                    <a:pt x="101" y="112"/>
                    <a:pt x="101" y="112"/>
                    <a:pt x="101" y="112"/>
                  </a:cubicBezTo>
                  <a:cubicBezTo>
                    <a:pt x="101" y="111"/>
                    <a:pt x="101" y="111"/>
                    <a:pt x="101" y="111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2" y="110"/>
                    <a:pt x="102" y="110"/>
                    <a:pt x="102" y="110"/>
                  </a:cubicBezTo>
                  <a:cubicBezTo>
                    <a:pt x="102" y="110"/>
                    <a:pt x="102" y="110"/>
                    <a:pt x="102" y="110"/>
                  </a:cubicBezTo>
                  <a:cubicBezTo>
                    <a:pt x="102" y="111"/>
                    <a:pt x="102" y="111"/>
                    <a:pt x="102" y="111"/>
                  </a:cubicBezTo>
                  <a:cubicBezTo>
                    <a:pt x="102" y="111"/>
                    <a:pt x="102" y="111"/>
                    <a:pt x="102" y="111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09"/>
                    <a:pt x="103" y="109"/>
                    <a:pt x="103" y="109"/>
                  </a:cubicBezTo>
                  <a:cubicBezTo>
                    <a:pt x="103" y="109"/>
                    <a:pt x="103" y="109"/>
                    <a:pt x="103" y="109"/>
                  </a:cubicBezTo>
                  <a:cubicBezTo>
                    <a:pt x="103" y="109"/>
                    <a:pt x="103" y="109"/>
                    <a:pt x="103" y="109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3" y="107"/>
                    <a:pt x="103" y="107"/>
                    <a:pt x="103" y="107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4" y="105"/>
                    <a:pt x="104" y="105"/>
                    <a:pt x="104" y="105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5" y="104"/>
                    <a:pt x="105" y="104"/>
                    <a:pt x="105" y="104"/>
                  </a:cubicBezTo>
                  <a:cubicBezTo>
                    <a:pt x="105" y="104"/>
                    <a:pt x="105" y="104"/>
                    <a:pt x="105" y="104"/>
                  </a:cubicBezTo>
                  <a:cubicBezTo>
                    <a:pt x="105" y="103"/>
                    <a:pt x="105" y="103"/>
                    <a:pt x="105" y="103"/>
                  </a:cubicBezTo>
                  <a:cubicBezTo>
                    <a:pt x="106" y="103"/>
                    <a:pt x="106" y="103"/>
                    <a:pt x="106" y="103"/>
                  </a:cubicBezTo>
                  <a:cubicBezTo>
                    <a:pt x="106" y="103"/>
                    <a:pt x="106" y="103"/>
                    <a:pt x="106" y="103"/>
                  </a:cubicBezTo>
                  <a:cubicBezTo>
                    <a:pt x="106" y="103"/>
                    <a:pt x="106" y="103"/>
                    <a:pt x="106" y="103"/>
                  </a:cubicBezTo>
                  <a:cubicBezTo>
                    <a:pt x="107" y="103"/>
                    <a:pt x="107" y="103"/>
                    <a:pt x="107" y="103"/>
                  </a:cubicBezTo>
                  <a:cubicBezTo>
                    <a:pt x="107" y="103"/>
                    <a:pt x="107" y="103"/>
                    <a:pt x="107" y="103"/>
                  </a:cubicBezTo>
                  <a:cubicBezTo>
                    <a:pt x="107" y="103"/>
                    <a:pt x="107" y="103"/>
                    <a:pt x="107" y="103"/>
                  </a:cubicBezTo>
                  <a:cubicBezTo>
                    <a:pt x="107" y="103"/>
                    <a:pt x="107" y="103"/>
                    <a:pt x="107" y="10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8" y="102"/>
                    <a:pt x="108" y="102"/>
                    <a:pt x="108" y="102"/>
                  </a:cubicBezTo>
                  <a:cubicBezTo>
                    <a:pt x="108" y="102"/>
                    <a:pt x="108" y="102"/>
                    <a:pt x="108" y="102"/>
                  </a:cubicBezTo>
                  <a:cubicBezTo>
                    <a:pt x="109" y="103"/>
                    <a:pt x="109" y="103"/>
                    <a:pt x="109" y="103"/>
                  </a:cubicBezTo>
                  <a:cubicBezTo>
                    <a:pt x="109" y="103"/>
                    <a:pt x="109" y="103"/>
                    <a:pt x="109" y="103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09" y="103"/>
                    <a:pt x="109" y="103"/>
                    <a:pt x="109" y="103"/>
                  </a:cubicBezTo>
                  <a:cubicBezTo>
                    <a:pt x="109" y="102"/>
                    <a:pt x="109" y="102"/>
                    <a:pt x="109" y="102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10" y="101"/>
                    <a:pt x="110" y="101"/>
                    <a:pt x="110" y="101"/>
                  </a:cubicBezTo>
                  <a:cubicBezTo>
                    <a:pt x="110" y="102"/>
                    <a:pt x="110" y="102"/>
                    <a:pt x="110" y="102"/>
                  </a:cubicBezTo>
                  <a:cubicBezTo>
                    <a:pt x="110" y="102"/>
                    <a:pt x="110" y="102"/>
                    <a:pt x="110" y="102"/>
                  </a:cubicBezTo>
                  <a:cubicBezTo>
                    <a:pt x="111" y="101"/>
                    <a:pt x="111" y="101"/>
                    <a:pt x="111" y="101"/>
                  </a:cubicBezTo>
                  <a:cubicBezTo>
                    <a:pt x="111" y="102"/>
                    <a:pt x="111" y="102"/>
                    <a:pt x="111" y="102"/>
                  </a:cubicBezTo>
                  <a:cubicBezTo>
                    <a:pt x="112" y="101"/>
                    <a:pt x="112" y="101"/>
                    <a:pt x="112" y="101"/>
                  </a:cubicBezTo>
                  <a:cubicBezTo>
                    <a:pt x="112" y="100"/>
                    <a:pt x="112" y="100"/>
                    <a:pt x="112" y="100"/>
                  </a:cubicBezTo>
                  <a:cubicBezTo>
                    <a:pt x="112" y="100"/>
                    <a:pt x="112" y="100"/>
                    <a:pt x="112" y="100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110" y="100"/>
                    <a:pt x="110" y="100"/>
                    <a:pt x="110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8" y="101"/>
                    <a:pt x="108" y="101"/>
                    <a:pt x="108" y="101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1"/>
                    <a:pt x="108" y="101"/>
                    <a:pt x="108" y="101"/>
                  </a:cubicBezTo>
                  <a:cubicBezTo>
                    <a:pt x="108" y="101"/>
                    <a:pt x="108" y="101"/>
                    <a:pt x="108" y="101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6" y="101"/>
                    <a:pt x="106" y="101"/>
                    <a:pt x="106" y="101"/>
                  </a:cubicBezTo>
                  <a:cubicBezTo>
                    <a:pt x="106" y="101"/>
                    <a:pt x="106" y="101"/>
                    <a:pt x="106" y="101"/>
                  </a:cubicBezTo>
                  <a:cubicBezTo>
                    <a:pt x="106" y="101"/>
                    <a:pt x="106" y="101"/>
                    <a:pt x="106" y="101"/>
                  </a:cubicBezTo>
                  <a:cubicBezTo>
                    <a:pt x="106" y="101"/>
                    <a:pt x="106" y="101"/>
                    <a:pt x="106" y="101"/>
                  </a:cubicBezTo>
                  <a:cubicBezTo>
                    <a:pt x="106" y="101"/>
                    <a:pt x="106" y="101"/>
                    <a:pt x="106" y="101"/>
                  </a:cubicBezTo>
                  <a:cubicBezTo>
                    <a:pt x="106" y="102"/>
                    <a:pt x="106" y="102"/>
                    <a:pt x="106" y="102"/>
                  </a:cubicBezTo>
                  <a:cubicBezTo>
                    <a:pt x="106" y="102"/>
                    <a:pt x="106" y="102"/>
                    <a:pt x="106" y="102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5" y="100"/>
                    <a:pt x="105" y="100"/>
                    <a:pt x="105" y="100"/>
                  </a:cubicBezTo>
                  <a:cubicBezTo>
                    <a:pt x="105" y="100"/>
                    <a:pt x="105" y="100"/>
                    <a:pt x="105" y="100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4" y="100"/>
                    <a:pt x="104" y="100"/>
                    <a:pt x="104" y="100"/>
                  </a:cubicBezTo>
                  <a:cubicBezTo>
                    <a:pt x="104" y="100"/>
                    <a:pt x="104" y="100"/>
                    <a:pt x="104" y="100"/>
                  </a:cubicBezTo>
                  <a:cubicBezTo>
                    <a:pt x="105" y="100"/>
                    <a:pt x="105" y="100"/>
                    <a:pt x="105" y="100"/>
                  </a:cubicBezTo>
                  <a:cubicBezTo>
                    <a:pt x="106" y="99"/>
                    <a:pt x="106" y="99"/>
                    <a:pt x="106" y="99"/>
                  </a:cubicBezTo>
                  <a:cubicBezTo>
                    <a:pt x="106" y="99"/>
                    <a:pt x="106" y="99"/>
                    <a:pt x="106" y="99"/>
                  </a:cubicBezTo>
                  <a:cubicBezTo>
                    <a:pt x="107" y="99"/>
                    <a:pt x="107" y="99"/>
                    <a:pt x="107" y="99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1" y="98"/>
                    <a:pt x="111" y="98"/>
                    <a:pt x="111" y="98"/>
                  </a:cubicBezTo>
                  <a:cubicBezTo>
                    <a:pt x="111" y="98"/>
                    <a:pt x="111" y="98"/>
                    <a:pt x="111" y="98"/>
                  </a:cubicBezTo>
                  <a:cubicBezTo>
                    <a:pt x="112" y="98"/>
                    <a:pt x="112" y="98"/>
                    <a:pt x="112" y="98"/>
                  </a:cubicBezTo>
                  <a:cubicBezTo>
                    <a:pt x="112" y="99"/>
                    <a:pt x="112" y="99"/>
                    <a:pt x="112" y="99"/>
                  </a:cubicBezTo>
                  <a:cubicBezTo>
                    <a:pt x="112" y="99"/>
                    <a:pt x="112" y="99"/>
                    <a:pt x="112" y="99"/>
                  </a:cubicBezTo>
                  <a:cubicBezTo>
                    <a:pt x="113" y="99"/>
                    <a:pt x="113" y="99"/>
                    <a:pt x="113" y="99"/>
                  </a:cubicBezTo>
                  <a:cubicBezTo>
                    <a:pt x="112" y="100"/>
                    <a:pt x="112" y="100"/>
                    <a:pt x="112" y="100"/>
                  </a:cubicBezTo>
                  <a:cubicBezTo>
                    <a:pt x="112" y="101"/>
                    <a:pt x="112" y="101"/>
                    <a:pt x="112" y="101"/>
                  </a:cubicBezTo>
                  <a:cubicBezTo>
                    <a:pt x="113" y="101"/>
                    <a:pt x="113" y="101"/>
                    <a:pt x="113" y="101"/>
                  </a:cubicBezTo>
                  <a:cubicBezTo>
                    <a:pt x="112" y="101"/>
                    <a:pt x="112" y="101"/>
                    <a:pt x="112" y="101"/>
                  </a:cubicBezTo>
                  <a:cubicBezTo>
                    <a:pt x="112" y="102"/>
                    <a:pt x="112" y="102"/>
                    <a:pt x="112" y="102"/>
                  </a:cubicBezTo>
                  <a:cubicBezTo>
                    <a:pt x="112" y="102"/>
                    <a:pt x="112" y="102"/>
                    <a:pt x="112" y="102"/>
                  </a:cubicBezTo>
                  <a:cubicBezTo>
                    <a:pt x="112" y="102"/>
                    <a:pt x="112" y="102"/>
                    <a:pt x="112" y="102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3" y="103"/>
                    <a:pt x="113" y="103"/>
                    <a:pt x="113" y="103"/>
                  </a:cubicBezTo>
                  <a:cubicBezTo>
                    <a:pt x="113" y="103"/>
                    <a:pt x="113" y="103"/>
                    <a:pt x="113" y="103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6"/>
                    <a:pt x="115" y="106"/>
                    <a:pt x="115" y="106"/>
                  </a:cubicBezTo>
                  <a:cubicBezTo>
                    <a:pt x="115" y="105"/>
                    <a:pt x="115" y="105"/>
                    <a:pt x="115" y="105"/>
                  </a:cubicBezTo>
                  <a:cubicBezTo>
                    <a:pt x="116" y="105"/>
                    <a:pt x="116" y="105"/>
                    <a:pt x="116" y="105"/>
                  </a:cubicBezTo>
                  <a:cubicBezTo>
                    <a:pt x="116" y="106"/>
                    <a:pt x="116" y="106"/>
                    <a:pt x="116" y="106"/>
                  </a:cubicBezTo>
                  <a:cubicBezTo>
                    <a:pt x="116" y="106"/>
                    <a:pt x="116" y="106"/>
                    <a:pt x="116" y="106"/>
                  </a:cubicBezTo>
                  <a:cubicBezTo>
                    <a:pt x="116" y="106"/>
                    <a:pt x="116" y="106"/>
                    <a:pt x="116" y="106"/>
                  </a:cubicBezTo>
                  <a:cubicBezTo>
                    <a:pt x="116" y="106"/>
                    <a:pt x="116" y="106"/>
                    <a:pt x="116" y="106"/>
                  </a:cubicBezTo>
                  <a:cubicBezTo>
                    <a:pt x="116" y="106"/>
                    <a:pt x="116" y="106"/>
                    <a:pt x="116" y="106"/>
                  </a:cubicBezTo>
                  <a:cubicBezTo>
                    <a:pt x="116" y="107"/>
                    <a:pt x="116" y="107"/>
                    <a:pt x="116" y="107"/>
                  </a:cubicBezTo>
                  <a:cubicBezTo>
                    <a:pt x="116" y="107"/>
                    <a:pt x="116" y="107"/>
                    <a:pt x="116" y="107"/>
                  </a:cubicBezTo>
                  <a:cubicBezTo>
                    <a:pt x="117" y="107"/>
                    <a:pt x="117" y="107"/>
                    <a:pt x="117" y="107"/>
                  </a:cubicBezTo>
                  <a:cubicBezTo>
                    <a:pt x="117" y="108"/>
                    <a:pt x="117" y="108"/>
                    <a:pt x="117" y="108"/>
                  </a:cubicBezTo>
                  <a:cubicBezTo>
                    <a:pt x="117" y="108"/>
                    <a:pt x="117" y="108"/>
                    <a:pt x="117" y="108"/>
                  </a:cubicBezTo>
                  <a:cubicBezTo>
                    <a:pt x="118" y="108"/>
                    <a:pt x="118" y="108"/>
                    <a:pt x="118" y="108"/>
                  </a:cubicBezTo>
                  <a:cubicBezTo>
                    <a:pt x="118" y="108"/>
                    <a:pt x="118" y="108"/>
                    <a:pt x="118" y="108"/>
                  </a:cubicBezTo>
                  <a:cubicBezTo>
                    <a:pt x="118" y="109"/>
                    <a:pt x="118" y="109"/>
                    <a:pt x="118" y="109"/>
                  </a:cubicBezTo>
                  <a:cubicBezTo>
                    <a:pt x="118" y="109"/>
                    <a:pt x="118" y="109"/>
                    <a:pt x="118" y="109"/>
                  </a:cubicBezTo>
                  <a:cubicBezTo>
                    <a:pt x="119" y="109"/>
                    <a:pt x="119" y="109"/>
                    <a:pt x="119" y="109"/>
                  </a:cubicBezTo>
                  <a:cubicBezTo>
                    <a:pt x="120" y="109"/>
                    <a:pt x="120" y="109"/>
                    <a:pt x="120" y="109"/>
                  </a:cubicBezTo>
                  <a:cubicBezTo>
                    <a:pt x="121" y="109"/>
                    <a:pt x="121" y="109"/>
                    <a:pt x="121" y="109"/>
                  </a:cubicBezTo>
                  <a:cubicBezTo>
                    <a:pt x="121" y="108"/>
                    <a:pt x="121" y="108"/>
                    <a:pt x="121" y="108"/>
                  </a:cubicBezTo>
                  <a:cubicBezTo>
                    <a:pt x="122" y="108"/>
                    <a:pt x="122" y="108"/>
                    <a:pt x="122" y="108"/>
                  </a:cubicBezTo>
                  <a:cubicBezTo>
                    <a:pt x="122" y="108"/>
                    <a:pt x="122" y="108"/>
                    <a:pt x="122" y="108"/>
                  </a:cubicBezTo>
                  <a:cubicBezTo>
                    <a:pt x="122" y="108"/>
                    <a:pt x="122" y="108"/>
                    <a:pt x="122" y="108"/>
                  </a:cubicBezTo>
                  <a:cubicBezTo>
                    <a:pt x="123" y="108"/>
                    <a:pt x="123" y="108"/>
                    <a:pt x="123" y="108"/>
                  </a:cubicBezTo>
                  <a:cubicBezTo>
                    <a:pt x="124" y="109"/>
                    <a:pt x="124" y="109"/>
                    <a:pt x="124" y="109"/>
                  </a:cubicBezTo>
                  <a:cubicBezTo>
                    <a:pt x="125" y="109"/>
                    <a:pt x="125" y="109"/>
                    <a:pt x="125" y="109"/>
                  </a:cubicBezTo>
                  <a:cubicBezTo>
                    <a:pt x="125" y="110"/>
                    <a:pt x="125" y="110"/>
                    <a:pt x="125" y="110"/>
                  </a:cubicBezTo>
                  <a:cubicBezTo>
                    <a:pt x="125" y="109"/>
                    <a:pt x="125" y="109"/>
                    <a:pt x="125" y="109"/>
                  </a:cubicBezTo>
                  <a:cubicBezTo>
                    <a:pt x="126" y="109"/>
                    <a:pt x="126" y="109"/>
                    <a:pt x="126" y="109"/>
                  </a:cubicBezTo>
                  <a:cubicBezTo>
                    <a:pt x="127" y="110"/>
                    <a:pt x="127" y="110"/>
                    <a:pt x="127" y="110"/>
                  </a:cubicBezTo>
                  <a:cubicBezTo>
                    <a:pt x="127" y="110"/>
                    <a:pt x="127" y="110"/>
                    <a:pt x="127" y="110"/>
                  </a:cubicBezTo>
                  <a:cubicBezTo>
                    <a:pt x="127" y="109"/>
                    <a:pt x="127" y="109"/>
                    <a:pt x="127" y="109"/>
                  </a:cubicBezTo>
                  <a:cubicBezTo>
                    <a:pt x="127" y="108"/>
                    <a:pt x="127" y="108"/>
                    <a:pt x="127" y="108"/>
                  </a:cubicBezTo>
                  <a:cubicBezTo>
                    <a:pt x="126" y="108"/>
                    <a:pt x="126" y="108"/>
                    <a:pt x="126" y="108"/>
                  </a:cubicBezTo>
                  <a:cubicBezTo>
                    <a:pt x="127" y="107"/>
                    <a:pt x="127" y="107"/>
                    <a:pt x="127" y="107"/>
                  </a:cubicBezTo>
                  <a:cubicBezTo>
                    <a:pt x="127" y="107"/>
                    <a:pt x="127" y="107"/>
                    <a:pt x="127" y="107"/>
                  </a:cubicBezTo>
                  <a:cubicBezTo>
                    <a:pt x="127" y="108"/>
                    <a:pt x="127" y="108"/>
                    <a:pt x="127" y="108"/>
                  </a:cubicBezTo>
                  <a:cubicBezTo>
                    <a:pt x="127" y="109"/>
                    <a:pt x="127" y="109"/>
                    <a:pt x="127" y="109"/>
                  </a:cubicBezTo>
                  <a:cubicBezTo>
                    <a:pt x="128" y="110"/>
                    <a:pt x="128" y="110"/>
                    <a:pt x="128" y="110"/>
                  </a:cubicBezTo>
                  <a:cubicBezTo>
                    <a:pt x="129" y="110"/>
                    <a:pt x="129" y="110"/>
                    <a:pt x="129" y="110"/>
                  </a:cubicBezTo>
                  <a:cubicBezTo>
                    <a:pt x="129" y="111"/>
                    <a:pt x="129" y="111"/>
                    <a:pt x="129" y="111"/>
                  </a:cubicBezTo>
                  <a:cubicBezTo>
                    <a:pt x="129" y="110"/>
                    <a:pt x="129" y="110"/>
                    <a:pt x="129" y="110"/>
                  </a:cubicBezTo>
                  <a:cubicBezTo>
                    <a:pt x="129" y="109"/>
                    <a:pt x="129" y="109"/>
                    <a:pt x="129" y="109"/>
                  </a:cubicBezTo>
                  <a:cubicBezTo>
                    <a:pt x="128" y="109"/>
                    <a:pt x="128" y="109"/>
                    <a:pt x="128" y="109"/>
                  </a:cubicBezTo>
                  <a:cubicBezTo>
                    <a:pt x="128" y="108"/>
                    <a:pt x="128" y="108"/>
                    <a:pt x="128" y="108"/>
                  </a:cubicBezTo>
                  <a:cubicBezTo>
                    <a:pt x="127" y="107"/>
                    <a:pt x="127" y="107"/>
                    <a:pt x="127" y="107"/>
                  </a:cubicBezTo>
                  <a:cubicBezTo>
                    <a:pt x="127" y="107"/>
                    <a:pt x="127" y="107"/>
                    <a:pt x="127" y="107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8" y="106"/>
                    <a:pt x="128" y="106"/>
                    <a:pt x="128" y="106"/>
                  </a:cubicBezTo>
                  <a:cubicBezTo>
                    <a:pt x="128" y="106"/>
                    <a:pt x="128" y="106"/>
                    <a:pt x="128" y="106"/>
                  </a:cubicBezTo>
                  <a:cubicBezTo>
                    <a:pt x="128" y="106"/>
                    <a:pt x="128" y="106"/>
                    <a:pt x="128" y="106"/>
                  </a:cubicBezTo>
                  <a:cubicBezTo>
                    <a:pt x="128" y="105"/>
                    <a:pt x="128" y="105"/>
                    <a:pt x="128" y="105"/>
                  </a:cubicBezTo>
                  <a:cubicBezTo>
                    <a:pt x="128" y="105"/>
                    <a:pt x="128" y="105"/>
                    <a:pt x="128" y="105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29" y="106"/>
                    <a:pt x="129" y="106"/>
                    <a:pt x="129" y="106"/>
                  </a:cubicBezTo>
                  <a:cubicBezTo>
                    <a:pt x="130" y="106"/>
                    <a:pt x="130" y="106"/>
                    <a:pt x="130" y="106"/>
                  </a:cubicBezTo>
                  <a:cubicBezTo>
                    <a:pt x="130" y="105"/>
                    <a:pt x="130" y="105"/>
                    <a:pt x="130" y="105"/>
                  </a:cubicBezTo>
                  <a:cubicBezTo>
                    <a:pt x="130" y="105"/>
                    <a:pt x="130" y="105"/>
                    <a:pt x="130" y="105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1" y="106"/>
                    <a:pt x="131" y="106"/>
                    <a:pt x="131" y="106"/>
                  </a:cubicBezTo>
                  <a:cubicBezTo>
                    <a:pt x="131" y="107"/>
                    <a:pt x="131" y="107"/>
                    <a:pt x="131" y="107"/>
                  </a:cubicBezTo>
                  <a:cubicBezTo>
                    <a:pt x="131" y="107"/>
                    <a:pt x="131" y="107"/>
                    <a:pt x="131" y="107"/>
                  </a:cubicBezTo>
                  <a:cubicBezTo>
                    <a:pt x="131" y="108"/>
                    <a:pt x="131" y="108"/>
                    <a:pt x="131" y="108"/>
                  </a:cubicBezTo>
                  <a:cubicBezTo>
                    <a:pt x="132" y="107"/>
                    <a:pt x="132" y="107"/>
                    <a:pt x="132" y="107"/>
                  </a:cubicBezTo>
                  <a:cubicBezTo>
                    <a:pt x="132" y="108"/>
                    <a:pt x="132" y="108"/>
                    <a:pt x="132" y="108"/>
                  </a:cubicBezTo>
                  <a:cubicBezTo>
                    <a:pt x="132" y="108"/>
                    <a:pt x="132" y="108"/>
                    <a:pt x="132" y="108"/>
                  </a:cubicBezTo>
                  <a:cubicBezTo>
                    <a:pt x="132" y="108"/>
                    <a:pt x="132" y="108"/>
                    <a:pt x="132" y="108"/>
                  </a:cubicBezTo>
                  <a:cubicBezTo>
                    <a:pt x="131" y="109"/>
                    <a:pt x="131" y="109"/>
                    <a:pt x="131" y="109"/>
                  </a:cubicBezTo>
                  <a:cubicBezTo>
                    <a:pt x="132" y="109"/>
                    <a:pt x="132" y="109"/>
                    <a:pt x="132" y="109"/>
                  </a:cubicBezTo>
                  <a:cubicBezTo>
                    <a:pt x="132" y="108"/>
                    <a:pt x="132" y="108"/>
                    <a:pt x="132" y="108"/>
                  </a:cubicBezTo>
                  <a:cubicBezTo>
                    <a:pt x="133" y="108"/>
                    <a:pt x="133" y="108"/>
                    <a:pt x="133" y="108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3" y="108"/>
                    <a:pt x="133" y="108"/>
                    <a:pt x="133" y="108"/>
                  </a:cubicBezTo>
                  <a:cubicBezTo>
                    <a:pt x="133" y="109"/>
                    <a:pt x="133" y="109"/>
                    <a:pt x="133" y="109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132" y="111"/>
                    <a:pt x="132" y="111"/>
                    <a:pt x="132" y="111"/>
                  </a:cubicBezTo>
                  <a:cubicBezTo>
                    <a:pt x="132" y="111"/>
                    <a:pt x="132" y="111"/>
                    <a:pt x="132" y="111"/>
                  </a:cubicBezTo>
                  <a:cubicBezTo>
                    <a:pt x="131" y="111"/>
                    <a:pt x="131" y="111"/>
                    <a:pt x="131" y="111"/>
                  </a:cubicBezTo>
                  <a:cubicBezTo>
                    <a:pt x="131" y="111"/>
                    <a:pt x="131" y="111"/>
                    <a:pt x="131" y="111"/>
                  </a:cubicBezTo>
                  <a:cubicBezTo>
                    <a:pt x="131" y="111"/>
                    <a:pt x="131" y="111"/>
                    <a:pt x="131" y="111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3"/>
                    <a:pt x="131" y="113"/>
                    <a:pt x="131" y="113"/>
                  </a:cubicBezTo>
                  <a:cubicBezTo>
                    <a:pt x="131" y="113"/>
                    <a:pt x="131" y="113"/>
                    <a:pt x="131" y="113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31" y="113"/>
                    <a:pt x="131" y="113"/>
                    <a:pt x="131" y="113"/>
                  </a:cubicBezTo>
                  <a:cubicBezTo>
                    <a:pt x="131" y="113"/>
                    <a:pt x="131" y="113"/>
                    <a:pt x="131" y="113"/>
                  </a:cubicBezTo>
                  <a:cubicBezTo>
                    <a:pt x="131" y="114"/>
                    <a:pt x="131" y="114"/>
                    <a:pt x="131" y="114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2" y="113"/>
                    <a:pt x="132" y="113"/>
                    <a:pt x="132" y="113"/>
                  </a:cubicBezTo>
                  <a:cubicBezTo>
                    <a:pt x="132" y="113"/>
                    <a:pt x="132" y="113"/>
                    <a:pt x="132" y="113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2" y="115"/>
                    <a:pt x="132" y="115"/>
                    <a:pt x="132" y="115"/>
                  </a:cubicBezTo>
                  <a:cubicBezTo>
                    <a:pt x="132" y="115"/>
                    <a:pt x="132" y="115"/>
                    <a:pt x="132" y="115"/>
                  </a:cubicBezTo>
                  <a:cubicBezTo>
                    <a:pt x="132" y="116"/>
                    <a:pt x="132" y="116"/>
                    <a:pt x="132" y="116"/>
                  </a:cubicBezTo>
                  <a:cubicBezTo>
                    <a:pt x="131" y="115"/>
                    <a:pt x="131" y="115"/>
                    <a:pt x="131" y="115"/>
                  </a:cubicBezTo>
                  <a:cubicBezTo>
                    <a:pt x="131" y="115"/>
                    <a:pt x="131" y="115"/>
                    <a:pt x="131" y="115"/>
                  </a:cubicBezTo>
                  <a:cubicBezTo>
                    <a:pt x="130" y="115"/>
                    <a:pt x="130" y="115"/>
                    <a:pt x="130" y="115"/>
                  </a:cubicBezTo>
                  <a:cubicBezTo>
                    <a:pt x="130" y="114"/>
                    <a:pt x="130" y="114"/>
                    <a:pt x="130" y="114"/>
                  </a:cubicBezTo>
                  <a:cubicBezTo>
                    <a:pt x="130" y="114"/>
                    <a:pt x="130" y="114"/>
                    <a:pt x="130" y="114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0" y="116"/>
                    <a:pt x="130" y="116"/>
                    <a:pt x="130" y="116"/>
                  </a:cubicBezTo>
                  <a:cubicBezTo>
                    <a:pt x="130" y="116"/>
                    <a:pt x="130" y="116"/>
                    <a:pt x="130" y="116"/>
                  </a:cubicBezTo>
                  <a:cubicBezTo>
                    <a:pt x="130" y="118"/>
                    <a:pt x="130" y="118"/>
                    <a:pt x="130" y="118"/>
                  </a:cubicBezTo>
                  <a:cubicBezTo>
                    <a:pt x="130" y="117"/>
                    <a:pt x="130" y="117"/>
                    <a:pt x="130" y="117"/>
                  </a:cubicBezTo>
                  <a:cubicBezTo>
                    <a:pt x="130" y="116"/>
                    <a:pt x="130" y="116"/>
                    <a:pt x="130" y="116"/>
                  </a:cubicBezTo>
                  <a:cubicBezTo>
                    <a:pt x="131" y="115"/>
                    <a:pt x="131" y="115"/>
                    <a:pt x="131" y="115"/>
                  </a:cubicBezTo>
                  <a:cubicBezTo>
                    <a:pt x="131" y="116"/>
                    <a:pt x="131" y="116"/>
                    <a:pt x="131" y="116"/>
                  </a:cubicBezTo>
                  <a:cubicBezTo>
                    <a:pt x="131" y="116"/>
                    <a:pt x="131" y="116"/>
                    <a:pt x="131" y="116"/>
                  </a:cubicBezTo>
                  <a:cubicBezTo>
                    <a:pt x="132" y="116"/>
                    <a:pt x="132" y="116"/>
                    <a:pt x="132" y="116"/>
                  </a:cubicBezTo>
                  <a:cubicBezTo>
                    <a:pt x="132" y="116"/>
                    <a:pt x="132" y="116"/>
                    <a:pt x="132" y="116"/>
                  </a:cubicBezTo>
                  <a:cubicBezTo>
                    <a:pt x="132" y="115"/>
                    <a:pt x="132" y="115"/>
                    <a:pt x="132" y="115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35" y="114"/>
                    <a:pt x="135" y="114"/>
                    <a:pt x="135" y="114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34" y="114"/>
                    <a:pt x="134" y="114"/>
                    <a:pt x="134" y="114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33" y="113"/>
                    <a:pt x="133" y="113"/>
                    <a:pt x="133" y="113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3" y="111"/>
                    <a:pt x="133" y="111"/>
                    <a:pt x="133" y="111"/>
                  </a:cubicBezTo>
                  <a:cubicBezTo>
                    <a:pt x="133" y="111"/>
                    <a:pt x="133" y="111"/>
                    <a:pt x="133" y="111"/>
                  </a:cubicBezTo>
                  <a:cubicBezTo>
                    <a:pt x="134" y="110"/>
                    <a:pt x="134" y="110"/>
                    <a:pt x="134" y="110"/>
                  </a:cubicBezTo>
                  <a:cubicBezTo>
                    <a:pt x="134" y="110"/>
                    <a:pt x="134" y="110"/>
                    <a:pt x="134" y="110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5" y="110"/>
                    <a:pt x="135" y="110"/>
                    <a:pt x="135" y="110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6" y="110"/>
                    <a:pt x="136" y="110"/>
                    <a:pt x="136" y="110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7" y="109"/>
                    <a:pt x="137" y="109"/>
                    <a:pt x="137" y="109"/>
                  </a:cubicBezTo>
                  <a:cubicBezTo>
                    <a:pt x="138" y="108"/>
                    <a:pt x="138" y="108"/>
                    <a:pt x="138" y="108"/>
                  </a:cubicBezTo>
                  <a:cubicBezTo>
                    <a:pt x="138" y="108"/>
                    <a:pt x="138" y="108"/>
                    <a:pt x="138" y="108"/>
                  </a:cubicBezTo>
                  <a:cubicBezTo>
                    <a:pt x="138" y="108"/>
                    <a:pt x="138" y="108"/>
                    <a:pt x="138" y="108"/>
                  </a:cubicBezTo>
                  <a:cubicBezTo>
                    <a:pt x="139" y="108"/>
                    <a:pt x="139" y="108"/>
                    <a:pt x="139" y="108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0" y="107"/>
                    <a:pt x="140" y="107"/>
                    <a:pt x="140" y="107"/>
                  </a:cubicBezTo>
                  <a:cubicBezTo>
                    <a:pt x="141" y="106"/>
                    <a:pt x="141" y="106"/>
                    <a:pt x="141" y="106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0" y="104"/>
                    <a:pt x="140" y="104"/>
                    <a:pt x="140" y="104"/>
                  </a:cubicBezTo>
                  <a:cubicBezTo>
                    <a:pt x="140" y="104"/>
                    <a:pt x="140" y="104"/>
                    <a:pt x="140" y="104"/>
                  </a:cubicBezTo>
                  <a:cubicBezTo>
                    <a:pt x="140" y="105"/>
                    <a:pt x="140" y="105"/>
                    <a:pt x="140" y="105"/>
                  </a:cubicBezTo>
                  <a:cubicBezTo>
                    <a:pt x="139" y="105"/>
                    <a:pt x="139" y="105"/>
                    <a:pt x="139" y="105"/>
                  </a:cubicBezTo>
                  <a:cubicBezTo>
                    <a:pt x="139" y="105"/>
                    <a:pt x="139" y="105"/>
                    <a:pt x="139" y="105"/>
                  </a:cubicBezTo>
                  <a:cubicBezTo>
                    <a:pt x="139" y="105"/>
                    <a:pt x="139" y="105"/>
                    <a:pt x="139" y="105"/>
                  </a:cubicBezTo>
                  <a:cubicBezTo>
                    <a:pt x="139" y="105"/>
                    <a:pt x="139" y="105"/>
                    <a:pt x="139" y="105"/>
                  </a:cubicBezTo>
                  <a:cubicBezTo>
                    <a:pt x="139" y="104"/>
                    <a:pt x="139" y="104"/>
                    <a:pt x="139" y="104"/>
                  </a:cubicBezTo>
                  <a:cubicBezTo>
                    <a:pt x="139" y="104"/>
                    <a:pt x="139" y="104"/>
                    <a:pt x="139" y="104"/>
                  </a:cubicBezTo>
                  <a:cubicBezTo>
                    <a:pt x="140" y="103"/>
                    <a:pt x="140" y="103"/>
                    <a:pt x="140" y="103"/>
                  </a:cubicBezTo>
                  <a:cubicBezTo>
                    <a:pt x="140" y="103"/>
                    <a:pt x="140" y="103"/>
                    <a:pt x="140" y="103"/>
                  </a:cubicBezTo>
                  <a:cubicBezTo>
                    <a:pt x="140" y="103"/>
                    <a:pt x="140" y="103"/>
                    <a:pt x="140" y="103"/>
                  </a:cubicBezTo>
                  <a:cubicBezTo>
                    <a:pt x="140" y="102"/>
                    <a:pt x="140" y="102"/>
                    <a:pt x="140" y="102"/>
                  </a:cubicBezTo>
                  <a:cubicBezTo>
                    <a:pt x="141" y="102"/>
                    <a:pt x="141" y="102"/>
                    <a:pt x="141" y="102"/>
                  </a:cubicBezTo>
                  <a:cubicBezTo>
                    <a:pt x="141" y="102"/>
                    <a:pt x="141" y="102"/>
                    <a:pt x="141" y="102"/>
                  </a:cubicBezTo>
                  <a:cubicBezTo>
                    <a:pt x="142" y="102"/>
                    <a:pt x="142" y="102"/>
                    <a:pt x="142" y="102"/>
                  </a:cubicBezTo>
                  <a:cubicBezTo>
                    <a:pt x="141" y="102"/>
                    <a:pt x="141" y="102"/>
                    <a:pt x="141" y="102"/>
                  </a:cubicBezTo>
                  <a:cubicBezTo>
                    <a:pt x="141" y="103"/>
                    <a:pt x="141" y="103"/>
                    <a:pt x="141" y="103"/>
                  </a:cubicBezTo>
                  <a:cubicBezTo>
                    <a:pt x="142" y="103"/>
                    <a:pt x="142" y="103"/>
                    <a:pt x="142" y="103"/>
                  </a:cubicBezTo>
                  <a:cubicBezTo>
                    <a:pt x="142" y="103"/>
                    <a:pt x="142" y="103"/>
                    <a:pt x="142" y="103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143" y="101"/>
                    <a:pt x="143" y="101"/>
                    <a:pt x="143" y="101"/>
                  </a:cubicBezTo>
                  <a:cubicBezTo>
                    <a:pt x="142" y="101"/>
                    <a:pt x="142" y="101"/>
                    <a:pt x="142" y="101"/>
                  </a:cubicBezTo>
                  <a:cubicBezTo>
                    <a:pt x="142" y="101"/>
                    <a:pt x="142" y="101"/>
                    <a:pt x="142" y="101"/>
                  </a:cubicBezTo>
                  <a:cubicBezTo>
                    <a:pt x="141" y="101"/>
                    <a:pt x="141" y="101"/>
                    <a:pt x="141" y="101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98"/>
                    <a:pt x="139" y="98"/>
                    <a:pt x="139" y="98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8" y="96"/>
                    <a:pt x="138" y="96"/>
                    <a:pt x="138" y="96"/>
                  </a:cubicBezTo>
                  <a:cubicBezTo>
                    <a:pt x="138" y="96"/>
                    <a:pt x="138" y="96"/>
                    <a:pt x="138" y="96"/>
                  </a:cubicBezTo>
                  <a:cubicBezTo>
                    <a:pt x="138" y="94"/>
                    <a:pt x="138" y="94"/>
                    <a:pt x="138" y="94"/>
                  </a:cubicBezTo>
                  <a:cubicBezTo>
                    <a:pt x="138" y="94"/>
                    <a:pt x="138" y="94"/>
                    <a:pt x="138" y="94"/>
                  </a:cubicBezTo>
                  <a:cubicBezTo>
                    <a:pt x="139" y="93"/>
                    <a:pt x="139" y="93"/>
                    <a:pt x="139" y="93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1" y="92"/>
                    <a:pt x="141" y="92"/>
                    <a:pt x="141" y="92"/>
                  </a:cubicBezTo>
                  <a:cubicBezTo>
                    <a:pt x="141" y="92"/>
                    <a:pt x="141" y="92"/>
                    <a:pt x="141" y="92"/>
                  </a:cubicBezTo>
                  <a:cubicBezTo>
                    <a:pt x="140" y="92"/>
                    <a:pt x="140" y="92"/>
                    <a:pt x="140" y="92"/>
                  </a:cubicBezTo>
                  <a:cubicBezTo>
                    <a:pt x="140" y="92"/>
                    <a:pt x="140" y="92"/>
                    <a:pt x="140" y="92"/>
                  </a:cubicBezTo>
                  <a:cubicBezTo>
                    <a:pt x="140" y="92"/>
                    <a:pt x="140" y="92"/>
                    <a:pt x="140" y="92"/>
                  </a:cubicBezTo>
                  <a:cubicBezTo>
                    <a:pt x="140" y="92"/>
                    <a:pt x="140" y="92"/>
                    <a:pt x="140" y="92"/>
                  </a:cubicBezTo>
                  <a:cubicBezTo>
                    <a:pt x="139" y="91"/>
                    <a:pt x="139" y="91"/>
                    <a:pt x="139" y="91"/>
                  </a:cubicBezTo>
                  <a:cubicBezTo>
                    <a:pt x="139" y="90"/>
                    <a:pt x="139" y="90"/>
                    <a:pt x="139" y="90"/>
                  </a:cubicBezTo>
                  <a:cubicBezTo>
                    <a:pt x="140" y="90"/>
                    <a:pt x="140" y="90"/>
                    <a:pt x="140" y="90"/>
                  </a:cubicBezTo>
                  <a:cubicBezTo>
                    <a:pt x="141" y="89"/>
                    <a:pt x="141" y="89"/>
                    <a:pt x="141" y="89"/>
                  </a:cubicBezTo>
                  <a:cubicBezTo>
                    <a:pt x="141" y="88"/>
                    <a:pt x="141" y="88"/>
                    <a:pt x="141" y="88"/>
                  </a:cubicBezTo>
                  <a:cubicBezTo>
                    <a:pt x="141" y="88"/>
                    <a:pt x="141" y="88"/>
                    <a:pt x="141" y="88"/>
                  </a:cubicBezTo>
                  <a:cubicBezTo>
                    <a:pt x="142" y="88"/>
                    <a:pt x="142" y="88"/>
                    <a:pt x="142" y="88"/>
                  </a:cubicBezTo>
                  <a:cubicBezTo>
                    <a:pt x="142" y="87"/>
                    <a:pt x="142" y="87"/>
                    <a:pt x="142" y="87"/>
                  </a:cubicBezTo>
                  <a:cubicBezTo>
                    <a:pt x="143" y="87"/>
                    <a:pt x="143" y="87"/>
                    <a:pt x="143" y="87"/>
                  </a:cubicBezTo>
                  <a:cubicBezTo>
                    <a:pt x="143" y="87"/>
                    <a:pt x="143" y="87"/>
                    <a:pt x="143" y="87"/>
                  </a:cubicBezTo>
                  <a:cubicBezTo>
                    <a:pt x="143" y="88"/>
                    <a:pt x="143" y="88"/>
                    <a:pt x="143" y="88"/>
                  </a:cubicBezTo>
                  <a:cubicBezTo>
                    <a:pt x="143" y="88"/>
                    <a:pt x="143" y="88"/>
                    <a:pt x="143" y="88"/>
                  </a:cubicBezTo>
                  <a:cubicBezTo>
                    <a:pt x="143" y="88"/>
                    <a:pt x="143" y="88"/>
                    <a:pt x="143" y="88"/>
                  </a:cubicBezTo>
                  <a:cubicBezTo>
                    <a:pt x="144" y="88"/>
                    <a:pt x="144" y="88"/>
                    <a:pt x="144" y="88"/>
                  </a:cubicBezTo>
                  <a:cubicBezTo>
                    <a:pt x="144" y="88"/>
                    <a:pt x="144" y="88"/>
                    <a:pt x="144" y="88"/>
                  </a:cubicBezTo>
                  <a:cubicBezTo>
                    <a:pt x="145" y="87"/>
                    <a:pt x="145" y="87"/>
                    <a:pt x="145" y="87"/>
                  </a:cubicBezTo>
                  <a:cubicBezTo>
                    <a:pt x="145" y="86"/>
                    <a:pt x="145" y="86"/>
                    <a:pt x="145" y="86"/>
                  </a:cubicBezTo>
                  <a:cubicBezTo>
                    <a:pt x="144" y="86"/>
                    <a:pt x="144" y="86"/>
                    <a:pt x="144" y="86"/>
                  </a:cubicBezTo>
                  <a:cubicBezTo>
                    <a:pt x="144" y="86"/>
                    <a:pt x="144" y="86"/>
                    <a:pt x="144" y="86"/>
                  </a:cubicBezTo>
                  <a:cubicBezTo>
                    <a:pt x="143" y="86"/>
                    <a:pt x="143" y="86"/>
                    <a:pt x="143" y="86"/>
                  </a:cubicBezTo>
                  <a:cubicBezTo>
                    <a:pt x="144" y="85"/>
                    <a:pt x="144" y="85"/>
                    <a:pt x="144" y="85"/>
                  </a:cubicBezTo>
                  <a:cubicBezTo>
                    <a:pt x="145" y="85"/>
                    <a:pt x="145" y="85"/>
                    <a:pt x="145" y="85"/>
                  </a:cubicBezTo>
                  <a:cubicBezTo>
                    <a:pt x="145" y="85"/>
                    <a:pt x="145" y="85"/>
                    <a:pt x="145" y="85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6" y="84"/>
                    <a:pt x="146" y="84"/>
                    <a:pt x="146" y="84"/>
                  </a:cubicBezTo>
                  <a:cubicBezTo>
                    <a:pt x="147" y="84"/>
                    <a:pt x="147" y="84"/>
                    <a:pt x="147" y="84"/>
                  </a:cubicBezTo>
                  <a:cubicBezTo>
                    <a:pt x="148" y="84"/>
                    <a:pt x="148" y="84"/>
                    <a:pt x="148" y="84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49" y="86"/>
                    <a:pt x="149" y="86"/>
                    <a:pt x="149" y="86"/>
                  </a:cubicBezTo>
                  <a:cubicBezTo>
                    <a:pt x="149" y="86"/>
                    <a:pt x="149" y="86"/>
                    <a:pt x="149" y="86"/>
                  </a:cubicBezTo>
                  <a:cubicBezTo>
                    <a:pt x="148" y="86"/>
                    <a:pt x="148" y="86"/>
                    <a:pt x="148" y="86"/>
                  </a:cubicBezTo>
                  <a:cubicBezTo>
                    <a:pt x="148" y="87"/>
                    <a:pt x="148" y="87"/>
                    <a:pt x="148" y="87"/>
                  </a:cubicBezTo>
                  <a:cubicBezTo>
                    <a:pt x="148" y="87"/>
                    <a:pt x="148" y="87"/>
                    <a:pt x="148" y="87"/>
                  </a:cubicBezTo>
                  <a:cubicBezTo>
                    <a:pt x="149" y="88"/>
                    <a:pt x="149" y="88"/>
                    <a:pt x="149" y="88"/>
                  </a:cubicBezTo>
                  <a:cubicBezTo>
                    <a:pt x="149" y="88"/>
                    <a:pt x="149" y="88"/>
                    <a:pt x="149" y="88"/>
                  </a:cubicBezTo>
                  <a:cubicBezTo>
                    <a:pt x="149" y="89"/>
                    <a:pt x="149" y="89"/>
                    <a:pt x="149" y="89"/>
                  </a:cubicBezTo>
                  <a:cubicBezTo>
                    <a:pt x="149" y="90"/>
                    <a:pt x="149" y="90"/>
                    <a:pt x="149" y="90"/>
                  </a:cubicBezTo>
                  <a:cubicBezTo>
                    <a:pt x="149" y="90"/>
                    <a:pt x="149" y="90"/>
                    <a:pt x="149" y="90"/>
                  </a:cubicBezTo>
                  <a:cubicBezTo>
                    <a:pt x="149" y="90"/>
                    <a:pt x="149" y="90"/>
                    <a:pt x="149" y="90"/>
                  </a:cubicBezTo>
                  <a:cubicBezTo>
                    <a:pt x="149" y="91"/>
                    <a:pt x="149" y="91"/>
                    <a:pt x="149" y="91"/>
                  </a:cubicBezTo>
                  <a:cubicBezTo>
                    <a:pt x="148" y="92"/>
                    <a:pt x="148" y="92"/>
                    <a:pt x="148" y="92"/>
                  </a:cubicBezTo>
                  <a:cubicBezTo>
                    <a:pt x="148" y="92"/>
                    <a:pt x="148" y="92"/>
                    <a:pt x="148" y="92"/>
                  </a:cubicBezTo>
                  <a:cubicBezTo>
                    <a:pt x="148" y="92"/>
                    <a:pt x="148" y="92"/>
                    <a:pt x="148" y="92"/>
                  </a:cubicBezTo>
                  <a:cubicBezTo>
                    <a:pt x="148" y="93"/>
                    <a:pt x="148" y="93"/>
                    <a:pt x="148" y="93"/>
                  </a:cubicBezTo>
                  <a:cubicBezTo>
                    <a:pt x="148" y="94"/>
                    <a:pt x="148" y="94"/>
                    <a:pt x="148" y="94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9" y="95"/>
                    <a:pt x="149" y="95"/>
                    <a:pt x="149" y="95"/>
                  </a:cubicBezTo>
                  <a:cubicBezTo>
                    <a:pt x="149" y="95"/>
                    <a:pt x="149" y="95"/>
                    <a:pt x="149" y="95"/>
                  </a:cubicBezTo>
                  <a:cubicBezTo>
                    <a:pt x="149" y="95"/>
                    <a:pt x="149" y="95"/>
                    <a:pt x="149" y="95"/>
                  </a:cubicBezTo>
                  <a:cubicBezTo>
                    <a:pt x="149" y="96"/>
                    <a:pt x="149" y="96"/>
                    <a:pt x="149" y="96"/>
                  </a:cubicBezTo>
                  <a:cubicBezTo>
                    <a:pt x="149" y="96"/>
                    <a:pt x="149" y="96"/>
                    <a:pt x="149" y="96"/>
                  </a:cubicBezTo>
                  <a:cubicBezTo>
                    <a:pt x="149" y="96"/>
                    <a:pt x="149" y="96"/>
                    <a:pt x="149" y="96"/>
                  </a:cubicBezTo>
                  <a:cubicBezTo>
                    <a:pt x="149" y="97"/>
                    <a:pt x="149" y="97"/>
                    <a:pt x="149" y="97"/>
                  </a:cubicBezTo>
                  <a:cubicBezTo>
                    <a:pt x="149" y="97"/>
                    <a:pt x="149" y="97"/>
                    <a:pt x="149" y="97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8" y="97"/>
                    <a:pt x="148" y="97"/>
                    <a:pt x="148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6" y="100"/>
                    <a:pt x="146" y="100"/>
                    <a:pt x="146" y="100"/>
                  </a:cubicBezTo>
                  <a:cubicBezTo>
                    <a:pt x="145" y="100"/>
                    <a:pt x="145" y="100"/>
                    <a:pt x="145" y="100"/>
                  </a:cubicBezTo>
                  <a:cubicBezTo>
                    <a:pt x="145" y="100"/>
                    <a:pt x="145" y="100"/>
                    <a:pt x="145" y="100"/>
                  </a:cubicBezTo>
                  <a:cubicBezTo>
                    <a:pt x="145" y="100"/>
                    <a:pt x="145" y="100"/>
                    <a:pt x="145" y="100"/>
                  </a:cubicBezTo>
                  <a:cubicBezTo>
                    <a:pt x="145" y="101"/>
                    <a:pt x="145" y="101"/>
                    <a:pt x="145" y="101"/>
                  </a:cubicBezTo>
                  <a:cubicBezTo>
                    <a:pt x="145" y="101"/>
                    <a:pt x="145" y="101"/>
                    <a:pt x="145" y="101"/>
                  </a:cubicBezTo>
                  <a:cubicBezTo>
                    <a:pt x="146" y="101"/>
                    <a:pt x="146" y="101"/>
                    <a:pt x="146" y="101"/>
                  </a:cubicBezTo>
                  <a:cubicBezTo>
                    <a:pt x="146" y="101"/>
                    <a:pt x="146" y="101"/>
                    <a:pt x="146" y="101"/>
                  </a:cubicBezTo>
                  <a:cubicBezTo>
                    <a:pt x="146" y="102"/>
                    <a:pt x="146" y="102"/>
                    <a:pt x="146" y="102"/>
                  </a:cubicBezTo>
                  <a:cubicBezTo>
                    <a:pt x="147" y="102"/>
                    <a:pt x="147" y="102"/>
                    <a:pt x="147" y="102"/>
                  </a:cubicBezTo>
                  <a:cubicBezTo>
                    <a:pt x="147" y="102"/>
                    <a:pt x="147" y="102"/>
                    <a:pt x="147" y="102"/>
                  </a:cubicBezTo>
                  <a:cubicBezTo>
                    <a:pt x="148" y="101"/>
                    <a:pt x="148" y="101"/>
                    <a:pt x="148" y="101"/>
                  </a:cubicBezTo>
                  <a:cubicBezTo>
                    <a:pt x="148" y="101"/>
                    <a:pt x="148" y="101"/>
                    <a:pt x="148" y="101"/>
                  </a:cubicBezTo>
                  <a:cubicBezTo>
                    <a:pt x="148" y="101"/>
                    <a:pt x="148" y="101"/>
                    <a:pt x="148" y="101"/>
                  </a:cubicBezTo>
                  <a:cubicBezTo>
                    <a:pt x="148" y="102"/>
                    <a:pt x="148" y="102"/>
                    <a:pt x="148" y="102"/>
                  </a:cubicBezTo>
                  <a:cubicBezTo>
                    <a:pt x="148" y="102"/>
                    <a:pt x="148" y="102"/>
                    <a:pt x="148" y="102"/>
                  </a:cubicBezTo>
                  <a:cubicBezTo>
                    <a:pt x="148" y="102"/>
                    <a:pt x="148" y="102"/>
                    <a:pt x="148" y="102"/>
                  </a:cubicBezTo>
                  <a:cubicBezTo>
                    <a:pt x="149" y="102"/>
                    <a:pt x="149" y="102"/>
                    <a:pt x="149" y="102"/>
                  </a:cubicBezTo>
                  <a:cubicBezTo>
                    <a:pt x="149" y="102"/>
                    <a:pt x="149" y="102"/>
                    <a:pt x="149" y="102"/>
                  </a:cubicBezTo>
                  <a:cubicBezTo>
                    <a:pt x="150" y="102"/>
                    <a:pt x="150" y="102"/>
                    <a:pt x="150" y="102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7" y="103"/>
                    <a:pt x="147" y="103"/>
                    <a:pt x="147" y="103"/>
                  </a:cubicBezTo>
                  <a:cubicBezTo>
                    <a:pt x="147" y="103"/>
                    <a:pt x="147" y="103"/>
                    <a:pt x="147" y="103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05"/>
                    <a:pt x="148" y="105"/>
                    <a:pt x="148" y="105"/>
                  </a:cubicBezTo>
                  <a:cubicBezTo>
                    <a:pt x="148" y="106"/>
                    <a:pt x="148" y="106"/>
                    <a:pt x="148" y="106"/>
                  </a:cubicBezTo>
                  <a:cubicBezTo>
                    <a:pt x="148" y="106"/>
                    <a:pt x="148" y="106"/>
                    <a:pt x="148" y="106"/>
                  </a:cubicBezTo>
                  <a:cubicBezTo>
                    <a:pt x="148" y="106"/>
                    <a:pt x="148" y="106"/>
                    <a:pt x="148" y="106"/>
                  </a:cubicBezTo>
                  <a:cubicBezTo>
                    <a:pt x="148" y="107"/>
                    <a:pt x="148" y="107"/>
                    <a:pt x="148" y="107"/>
                  </a:cubicBezTo>
                  <a:cubicBezTo>
                    <a:pt x="148" y="107"/>
                    <a:pt x="148" y="107"/>
                    <a:pt x="148" y="107"/>
                  </a:cubicBezTo>
                  <a:cubicBezTo>
                    <a:pt x="148" y="108"/>
                    <a:pt x="148" y="108"/>
                    <a:pt x="148" y="108"/>
                  </a:cubicBezTo>
                  <a:cubicBezTo>
                    <a:pt x="147" y="108"/>
                    <a:pt x="147" y="108"/>
                    <a:pt x="147" y="108"/>
                  </a:cubicBezTo>
                  <a:cubicBezTo>
                    <a:pt x="147" y="109"/>
                    <a:pt x="147" y="109"/>
                    <a:pt x="147" y="109"/>
                  </a:cubicBezTo>
                  <a:cubicBezTo>
                    <a:pt x="147" y="109"/>
                    <a:pt x="147" y="109"/>
                    <a:pt x="147" y="109"/>
                  </a:cubicBezTo>
                  <a:cubicBezTo>
                    <a:pt x="147" y="110"/>
                    <a:pt x="147" y="110"/>
                    <a:pt x="147" y="110"/>
                  </a:cubicBezTo>
                  <a:cubicBezTo>
                    <a:pt x="147" y="110"/>
                    <a:pt x="147" y="110"/>
                    <a:pt x="147" y="110"/>
                  </a:cubicBezTo>
                  <a:cubicBezTo>
                    <a:pt x="147" y="110"/>
                    <a:pt x="147" y="110"/>
                    <a:pt x="147" y="110"/>
                  </a:cubicBezTo>
                  <a:cubicBezTo>
                    <a:pt x="148" y="109"/>
                    <a:pt x="148" y="109"/>
                    <a:pt x="148" y="109"/>
                  </a:cubicBezTo>
                  <a:cubicBezTo>
                    <a:pt x="148" y="109"/>
                    <a:pt x="148" y="109"/>
                    <a:pt x="148" y="109"/>
                  </a:cubicBezTo>
                  <a:cubicBezTo>
                    <a:pt x="149" y="109"/>
                    <a:pt x="149" y="109"/>
                    <a:pt x="149" y="109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0" y="107"/>
                    <a:pt x="150" y="107"/>
                    <a:pt x="150" y="107"/>
                  </a:cubicBezTo>
                  <a:cubicBezTo>
                    <a:pt x="150" y="106"/>
                    <a:pt x="150" y="106"/>
                    <a:pt x="150" y="106"/>
                  </a:cubicBezTo>
                  <a:cubicBezTo>
                    <a:pt x="151" y="106"/>
                    <a:pt x="151" y="106"/>
                    <a:pt x="151" y="106"/>
                  </a:cubicBezTo>
                  <a:cubicBezTo>
                    <a:pt x="151" y="105"/>
                    <a:pt x="151" y="105"/>
                    <a:pt x="151" y="105"/>
                  </a:cubicBezTo>
                  <a:cubicBezTo>
                    <a:pt x="151" y="104"/>
                    <a:pt x="151" y="104"/>
                    <a:pt x="151" y="104"/>
                  </a:cubicBezTo>
                  <a:cubicBezTo>
                    <a:pt x="152" y="104"/>
                    <a:pt x="152" y="104"/>
                    <a:pt x="152" y="104"/>
                  </a:cubicBezTo>
                  <a:cubicBezTo>
                    <a:pt x="152" y="104"/>
                    <a:pt x="152" y="104"/>
                    <a:pt x="152" y="104"/>
                  </a:cubicBezTo>
                  <a:cubicBezTo>
                    <a:pt x="152" y="105"/>
                    <a:pt x="152" y="105"/>
                    <a:pt x="152" y="105"/>
                  </a:cubicBezTo>
                  <a:cubicBezTo>
                    <a:pt x="152" y="106"/>
                    <a:pt x="152" y="106"/>
                    <a:pt x="152" y="106"/>
                  </a:cubicBezTo>
                  <a:cubicBezTo>
                    <a:pt x="153" y="106"/>
                    <a:pt x="153" y="106"/>
                    <a:pt x="153" y="106"/>
                  </a:cubicBezTo>
                  <a:cubicBezTo>
                    <a:pt x="153" y="107"/>
                    <a:pt x="153" y="107"/>
                    <a:pt x="153" y="107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3" y="109"/>
                    <a:pt x="153" y="109"/>
                    <a:pt x="153" y="109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2" y="110"/>
                    <a:pt x="152" y="110"/>
                    <a:pt x="152" y="110"/>
                  </a:cubicBezTo>
                  <a:cubicBezTo>
                    <a:pt x="152" y="110"/>
                    <a:pt x="152" y="110"/>
                    <a:pt x="152" y="110"/>
                  </a:cubicBezTo>
                  <a:cubicBezTo>
                    <a:pt x="152" y="110"/>
                    <a:pt x="152" y="110"/>
                    <a:pt x="152" y="110"/>
                  </a:cubicBezTo>
                  <a:cubicBezTo>
                    <a:pt x="151" y="111"/>
                    <a:pt x="151" y="111"/>
                    <a:pt x="151" y="111"/>
                  </a:cubicBezTo>
                  <a:cubicBezTo>
                    <a:pt x="152" y="111"/>
                    <a:pt x="152" y="111"/>
                    <a:pt x="152" y="111"/>
                  </a:cubicBezTo>
                  <a:cubicBezTo>
                    <a:pt x="151" y="112"/>
                    <a:pt x="151" y="112"/>
                    <a:pt x="151" y="112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1" y="113"/>
                    <a:pt x="151" y="113"/>
                    <a:pt x="151" y="113"/>
                  </a:cubicBezTo>
                  <a:cubicBezTo>
                    <a:pt x="151" y="114"/>
                    <a:pt x="151" y="114"/>
                    <a:pt x="151" y="114"/>
                  </a:cubicBezTo>
                  <a:cubicBezTo>
                    <a:pt x="152" y="116"/>
                    <a:pt x="152" y="116"/>
                    <a:pt x="152" y="116"/>
                  </a:cubicBezTo>
                  <a:cubicBezTo>
                    <a:pt x="152" y="117"/>
                    <a:pt x="152" y="117"/>
                    <a:pt x="152" y="117"/>
                  </a:cubicBezTo>
                  <a:cubicBezTo>
                    <a:pt x="152" y="117"/>
                    <a:pt x="152" y="117"/>
                    <a:pt x="152" y="117"/>
                  </a:cubicBezTo>
                  <a:cubicBezTo>
                    <a:pt x="152" y="118"/>
                    <a:pt x="152" y="118"/>
                    <a:pt x="152" y="118"/>
                  </a:cubicBezTo>
                  <a:cubicBezTo>
                    <a:pt x="153" y="118"/>
                    <a:pt x="153" y="118"/>
                    <a:pt x="153" y="118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2" y="117"/>
                    <a:pt x="152" y="117"/>
                    <a:pt x="152" y="117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4" y="117"/>
                    <a:pt x="154" y="117"/>
                    <a:pt x="154" y="117"/>
                  </a:cubicBezTo>
                  <a:cubicBezTo>
                    <a:pt x="154" y="116"/>
                    <a:pt x="154" y="116"/>
                    <a:pt x="154" y="116"/>
                  </a:cubicBezTo>
                  <a:cubicBezTo>
                    <a:pt x="154" y="116"/>
                    <a:pt x="154" y="116"/>
                    <a:pt x="154" y="116"/>
                  </a:cubicBezTo>
                  <a:cubicBezTo>
                    <a:pt x="154" y="115"/>
                    <a:pt x="154" y="115"/>
                    <a:pt x="154" y="115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4"/>
                    <a:pt x="155" y="114"/>
                    <a:pt x="155" y="114"/>
                  </a:cubicBezTo>
                  <a:cubicBezTo>
                    <a:pt x="156" y="114"/>
                    <a:pt x="156" y="114"/>
                    <a:pt x="156" y="114"/>
                  </a:cubicBezTo>
                  <a:cubicBezTo>
                    <a:pt x="156" y="114"/>
                    <a:pt x="156" y="114"/>
                    <a:pt x="156" y="114"/>
                  </a:cubicBezTo>
                  <a:cubicBezTo>
                    <a:pt x="157" y="113"/>
                    <a:pt x="157" y="113"/>
                    <a:pt x="157" y="113"/>
                  </a:cubicBezTo>
                  <a:cubicBezTo>
                    <a:pt x="158" y="112"/>
                    <a:pt x="158" y="112"/>
                    <a:pt x="158" y="112"/>
                  </a:cubicBezTo>
                  <a:cubicBezTo>
                    <a:pt x="158" y="110"/>
                    <a:pt x="158" y="110"/>
                    <a:pt x="158" y="110"/>
                  </a:cubicBezTo>
                  <a:cubicBezTo>
                    <a:pt x="159" y="109"/>
                    <a:pt x="159" y="109"/>
                    <a:pt x="159" y="109"/>
                  </a:cubicBezTo>
                  <a:cubicBezTo>
                    <a:pt x="159" y="109"/>
                    <a:pt x="159" y="109"/>
                    <a:pt x="159" y="109"/>
                  </a:cubicBezTo>
                  <a:cubicBezTo>
                    <a:pt x="160" y="110"/>
                    <a:pt x="160" y="110"/>
                    <a:pt x="160" y="110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61" y="109"/>
                    <a:pt x="161" y="109"/>
                    <a:pt x="161" y="109"/>
                  </a:cubicBezTo>
                  <a:cubicBezTo>
                    <a:pt x="161" y="109"/>
                    <a:pt x="161" y="109"/>
                    <a:pt x="161" y="109"/>
                  </a:cubicBezTo>
                  <a:cubicBezTo>
                    <a:pt x="161" y="109"/>
                    <a:pt x="161" y="109"/>
                    <a:pt x="161" y="109"/>
                  </a:cubicBezTo>
                  <a:cubicBezTo>
                    <a:pt x="160" y="108"/>
                    <a:pt x="160" y="108"/>
                    <a:pt x="160" y="108"/>
                  </a:cubicBezTo>
                  <a:cubicBezTo>
                    <a:pt x="160" y="108"/>
                    <a:pt x="160" y="108"/>
                    <a:pt x="160" y="108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1" y="108"/>
                    <a:pt x="161" y="108"/>
                    <a:pt x="161" y="108"/>
                  </a:cubicBezTo>
                  <a:cubicBezTo>
                    <a:pt x="162" y="108"/>
                    <a:pt x="162" y="108"/>
                    <a:pt x="162" y="108"/>
                  </a:cubicBezTo>
                  <a:cubicBezTo>
                    <a:pt x="162" y="108"/>
                    <a:pt x="162" y="108"/>
                    <a:pt x="162" y="108"/>
                  </a:cubicBezTo>
                  <a:cubicBezTo>
                    <a:pt x="162" y="107"/>
                    <a:pt x="162" y="107"/>
                    <a:pt x="162" y="107"/>
                  </a:cubicBezTo>
                  <a:cubicBezTo>
                    <a:pt x="162" y="107"/>
                    <a:pt x="162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61" y="106"/>
                    <a:pt x="161" y="106"/>
                    <a:pt x="161" y="106"/>
                  </a:cubicBezTo>
                  <a:cubicBezTo>
                    <a:pt x="161" y="106"/>
                    <a:pt x="161" y="106"/>
                    <a:pt x="161" y="106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4"/>
                    <a:pt x="162" y="104"/>
                    <a:pt x="162" y="104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2"/>
                    <a:pt x="162" y="102"/>
                    <a:pt x="162" y="102"/>
                  </a:cubicBezTo>
                  <a:cubicBezTo>
                    <a:pt x="163" y="102"/>
                    <a:pt x="163" y="102"/>
                    <a:pt x="163" y="102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4" y="103"/>
                    <a:pt x="164" y="103"/>
                    <a:pt x="164" y="103"/>
                  </a:cubicBezTo>
                  <a:cubicBezTo>
                    <a:pt x="165" y="103"/>
                    <a:pt x="165" y="103"/>
                    <a:pt x="165" y="103"/>
                  </a:cubicBezTo>
                  <a:cubicBezTo>
                    <a:pt x="165" y="103"/>
                    <a:pt x="165" y="103"/>
                    <a:pt x="165" y="103"/>
                  </a:cubicBezTo>
                  <a:cubicBezTo>
                    <a:pt x="165" y="104"/>
                    <a:pt x="165" y="104"/>
                    <a:pt x="165" y="104"/>
                  </a:cubicBezTo>
                  <a:cubicBezTo>
                    <a:pt x="166" y="104"/>
                    <a:pt x="166" y="104"/>
                    <a:pt x="166" y="104"/>
                  </a:cubicBezTo>
                  <a:cubicBezTo>
                    <a:pt x="167" y="105"/>
                    <a:pt x="167" y="105"/>
                    <a:pt x="167" y="105"/>
                  </a:cubicBezTo>
                  <a:cubicBezTo>
                    <a:pt x="167" y="104"/>
                    <a:pt x="167" y="104"/>
                    <a:pt x="167" y="104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69" y="106"/>
                    <a:pt x="169" y="106"/>
                    <a:pt x="169" y="106"/>
                  </a:cubicBezTo>
                  <a:cubicBezTo>
                    <a:pt x="168" y="106"/>
                    <a:pt x="168" y="106"/>
                    <a:pt x="168" y="106"/>
                  </a:cubicBezTo>
                  <a:cubicBezTo>
                    <a:pt x="168" y="106"/>
                    <a:pt x="168" y="106"/>
                    <a:pt x="168" y="106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69" y="108"/>
                    <a:pt x="169" y="108"/>
                    <a:pt x="169" y="108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70" y="108"/>
                    <a:pt x="170" y="108"/>
                    <a:pt x="170" y="108"/>
                  </a:cubicBezTo>
                  <a:cubicBezTo>
                    <a:pt x="170" y="108"/>
                    <a:pt x="170" y="108"/>
                    <a:pt x="170" y="108"/>
                  </a:cubicBezTo>
                  <a:cubicBezTo>
                    <a:pt x="170" y="108"/>
                    <a:pt x="170" y="108"/>
                    <a:pt x="170" y="108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0" y="109"/>
                    <a:pt x="170" y="109"/>
                    <a:pt x="170" y="109"/>
                  </a:cubicBezTo>
                  <a:cubicBezTo>
                    <a:pt x="169" y="110"/>
                    <a:pt x="169" y="110"/>
                    <a:pt x="169" y="110"/>
                  </a:cubicBezTo>
                  <a:cubicBezTo>
                    <a:pt x="169" y="110"/>
                    <a:pt x="169" y="110"/>
                    <a:pt x="169" y="110"/>
                  </a:cubicBezTo>
                  <a:cubicBezTo>
                    <a:pt x="168" y="110"/>
                    <a:pt x="168" y="110"/>
                    <a:pt x="168" y="110"/>
                  </a:cubicBezTo>
                  <a:cubicBezTo>
                    <a:pt x="169" y="110"/>
                    <a:pt x="169" y="110"/>
                    <a:pt x="169" y="110"/>
                  </a:cubicBezTo>
                  <a:cubicBezTo>
                    <a:pt x="169" y="110"/>
                    <a:pt x="169" y="110"/>
                    <a:pt x="169" y="110"/>
                  </a:cubicBezTo>
                  <a:cubicBezTo>
                    <a:pt x="169" y="111"/>
                    <a:pt x="169" y="111"/>
                    <a:pt x="169" y="111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70" y="111"/>
                    <a:pt x="170" y="111"/>
                    <a:pt x="170" y="111"/>
                  </a:cubicBezTo>
                  <a:cubicBezTo>
                    <a:pt x="169" y="112"/>
                    <a:pt x="169" y="112"/>
                    <a:pt x="169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8" y="112"/>
                    <a:pt x="168" y="112"/>
                    <a:pt x="168" y="112"/>
                  </a:cubicBezTo>
                  <a:cubicBezTo>
                    <a:pt x="168" y="113"/>
                    <a:pt x="168" y="113"/>
                    <a:pt x="168" y="113"/>
                  </a:cubicBezTo>
                  <a:cubicBezTo>
                    <a:pt x="167" y="112"/>
                    <a:pt x="167" y="112"/>
                    <a:pt x="167" y="112"/>
                  </a:cubicBezTo>
                  <a:cubicBezTo>
                    <a:pt x="167" y="112"/>
                    <a:pt x="167" y="112"/>
                    <a:pt x="167" y="112"/>
                  </a:cubicBezTo>
                  <a:cubicBezTo>
                    <a:pt x="166" y="112"/>
                    <a:pt x="166" y="112"/>
                    <a:pt x="166" y="112"/>
                  </a:cubicBezTo>
                  <a:cubicBezTo>
                    <a:pt x="166" y="111"/>
                    <a:pt x="166" y="111"/>
                    <a:pt x="166" y="111"/>
                  </a:cubicBezTo>
                  <a:cubicBezTo>
                    <a:pt x="166" y="112"/>
                    <a:pt x="166" y="112"/>
                    <a:pt x="166" y="112"/>
                  </a:cubicBezTo>
                  <a:cubicBezTo>
                    <a:pt x="166" y="112"/>
                    <a:pt x="166" y="112"/>
                    <a:pt x="166" y="112"/>
                  </a:cubicBezTo>
                  <a:cubicBezTo>
                    <a:pt x="165" y="112"/>
                    <a:pt x="165" y="112"/>
                    <a:pt x="165" y="112"/>
                  </a:cubicBezTo>
                  <a:cubicBezTo>
                    <a:pt x="166" y="112"/>
                    <a:pt x="166" y="112"/>
                    <a:pt x="166" y="112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66" y="115"/>
                    <a:pt x="166" y="115"/>
                    <a:pt x="166" y="115"/>
                  </a:cubicBezTo>
                  <a:cubicBezTo>
                    <a:pt x="165" y="115"/>
                    <a:pt x="165" y="115"/>
                    <a:pt x="165" y="115"/>
                  </a:cubicBezTo>
                  <a:cubicBezTo>
                    <a:pt x="166" y="116"/>
                    <a:pt x="166" y="116"/>
                    <a:pt x="166" y="116"/>
                  </a:cubicBezTo>
                  <a:cubicBezTo>
                    <a:pt x="166" y="116"/>
                    <a:pt x="166" y="116"/>
                    <a:pt x="166" y="116"/>
                  </a:cubicBezTo>
                  <a:cubicBezTo>
                    <a:pt x="166" y="117"/>
                    <a:pt x="166" y="117"/>
                    <a:pt x="166" y="117"/>
                  </a:cubicBezTo>
                  <a:cubicBezTo>
                    <a:pt x="167" y="118"/>
                    <a:pt x="167" y="118"/>
                    <a:pt x="167" y="118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6" y="119"/>
                    <a:pt x="166" y="119"/>
                    <a:pt x="166" y="119"/>
                  </a:cubicBezTo>
                  <a:cubicBezTo>
                    <a:pt x="166" y="119"/>
                    <a:pt x="166" y="119"/>
                    <a:pt x="166" y="119"/>
                  </a:cubicBezTo>
                  <a:cubicBezTo>
                    <a:pt x="166" y="120"/>
                    <a:pt x="166" y="120"/>
                    <a:pt x="166" y="120"/>
                  </a:cubicBezTo>
                  <a:cubicBezTo>
                    <a:pt x="166" y="120"/>
                    <a:pt x="166" y="120"/>
                    <a:pt x="166" y="120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64" y="121"/>
                    <a:pt x="164" y="121"/>
                    <a:pt x="164" y="121"/>
                  </a:cubicBezTo>
                  <a:cubicBezTo>
                    <a:pt x="164" y="121"/>
                    <a:pt x="164" y="121"/>
                    <a:pt x="164" y="121"/>
                  </a:cubicBezTo>
                  <a:cubicBezTo>
                    <a:pt x="164" y="122"/>
                    <a:pt x="164" y="122"/>
                    <a:pt x="164" y="122"/>
                  </a:cubicBezTo>
                  <a:cubicBezTo>
                    <a:pt x="163" y="122"/>
                    <a:pt x="163" y="122"/>
                    <a:pt x="163" y="122"/>
                  </a:cubicBezTo>
                  <a:cubicBezTo>
                    <a:pt x="163" y="122"/>
                    <a:pt x="163" y="122"/>
                    <a:pt x="163" y="122"/>
                  </a:cubicBezTo>
                  <a:cubicBezTo>
                    <a:pt x="162" y="122"/>
                    <a:pt x="162" y="122"/>
                    <a:pt x="162" y="122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60" y="124"/>
                    <a:pt x="160" y="124"/>
                    <a:pt x="160" y="124"/>
                  </a:cubicBezTo>
                  <a:cubicBezTo>
                    <a:pt x="159" y="124"/>
                    <a:pt x="159" y="124"/>
                    <a:pt x="159" y="124"/>
                  </a:cubicBezTo>
                  <a:cubicBezTo>
                    <a:pt x="159" y="124"/>
                    <a:pt x="159" y="124"/>
                    <a:pt x="159" y="124"/>
                  </a:cubicBezTo>
                  <a:cubicBezTo>
                    <a:pt x="159" y="123"/>
                    <a:pt x="159" y="123"/>
                    <a:pt x="159" y="123"/>
                  </a:cubicBezTo>
                  <a:cubicBezTo>
                    <a:pt x="159" y="123"/>
                    <a:pt x="159" y="123"/>
                    <a:pt x="159" y="123"/>
                  </a:cubicBezTo>
                  <a:cubicBezTo>
                    <a:pt x="158" y="122"/>
                    <a:pt x="158" y="122"/>
                    <a:pt x="158" y="122"/>
                  </a:cubicBezTo>
                  <a:cubicBezTo>
                    <a:pt x="158" y="122"/>
                    <a:pt x="158" y="122"/>
                    <a:pt x="158" y="122"/>
                  </a:cubicBezTo>
                  <a:cubicBezTo>
                    <a:pt x="159" y="122"/>
                    <a:pt x="159" y="122"/>
                    <a:pt x="159" y="122"/>
                  </a:cubicBezTo>
                  <a:cubicBezTo>
                    <a:pt x="159" y="121"/>
                    <a:pt x="159" y="121"/>
                    <a:pt x="159" y="121"/>
                  </a:cubicBezTo>
                  <a:cubicBezTo>
                    <a:pt x="159" y="121"/>
                    <a:pt x="159" y="121"/>
                    <a:pt x="159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58" y="120"/>
                    <a:pt x="158" y="120"/>
                    <a:pt x="158" y="120"/>
                  </a:cubicBezTo>
                  <a:cubicBezTo>
                    <a:pt x="158" y="119"/>
                    <a:pt x="158" y="119"/>
                    <a:pt x="158" y="119"/>
                  </a:cubicBezTo>
                  <a:cubicBezTo>
                    <a:pt x="157" y="120"/>
                    <a:pt x="157" y="120"/>
                    <a:pt x="157" y="120"/>
                  </a:cubicBezTo>
                  <a:cubicBezTo>
                    <a:pt x="157" y="120"/>
                    <a:pt x="157" y="120"/>
                    <a:pt x="157" y="120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56" y="120"/>
                    <a:pt x="156" y="120"/>
                    <a:pt x="156" y="120"/>
                  </a:cubicBezTo>
                  <a:cubicBezTo>
                    <a:pt x="157" y="120"/>
                    <a:pt x="157" y="120"/>
                    <a:pt x="157" y="120"/>
                  </a:cubicBezTo>
                  <a:cubicBezTo>
                    <a:pt x="157" y="120"/>
                    <a:pt x="157" y="120"/>
                    <a:pt x="157" y="120"/>
                  </a:cubicBezTo>
                  <a:cubicBezTo>
                    <a:pt x="157" y="121"/>
                    <a:pt x="157" y="121"/>
                    <a:pt x="157" y="121"/>
                  </a:cubicBezTo>
                  <a:cubicBezTo>
                    <a:pt x="158" y="121"/>
                    <a:pt x="158" y="121"/>
                    <a:pt x="158" y="121"/>
                  </a:cubicBezTo>
                  <a:cubicBezTo>
                    <a:pt x="158" y="122"/>
                    <a:pt x="158" y="122"/>
                    <a:pt x="158" y="122"/>
                  </a:cubicBezTo>
                  <a:cubicBezTo>
                    <a:pt x="158" y="123"/>
                    <a:pt x="158" y="123"/>
                    <a:pt x="158" y="123"/>
                  </a:cubicBezTo>
                  <a:cubicBezTo>
                    <a:pt x="158" y="123"/>
                    <a:pt x="158" y="123"/>
                    <a:pt x="158" y="123"/>
                  </a:cubicBezTo>
                  <a:cubicBezTo>
                    <a:pt x="158" y="124"/>
                    <a:pt x="158" y="124"/>
                    <a:pt x="158" y="124"/>
                  </a:cubicBezTo>
                  <a:cubicBezTo>
                    <a:pt x="158" y="124"/>
                    <a:pt x="158" y="124"/>
                    <a:pt x="158" y="124"/>
                  </a:cubicBezTo>
                  <a:cubicBezTo>
                    <a:pt x="158" y="124"/>
                    <a:pt x="158" y="124"/>
                    <a:pt x="158" y="124"/>
                  </a:cubicBezTo>
                  <a:cubicBezTo>
                    <a:pt x="158" y="125"/>
                    <a:pt x="158" y="125"/>
                    <a:pt x="158" y="125"/>
                  </a:cubicBezTo>
                  <a:cubicBezTo>
                    <a:pt x="158" y="125"/>
                    <a:pt x="158" y="125"/>
                    <a:pt x="158" y="125"/>
                  </a:cubicBezTo>
                  <a:cubicBezTo>
                    <a:pt x="157" y="124"/>
                    <a:pt x="157" y="124"/>
                    <a:pt x="157" y="124"/>
                  </a:cubicBezTo>
                  <a:cubicBezTo>
                    <a:pt x="157" y="123"/>
                    <a:pt x="157" y="123"/>
                    <a:pt x="157" y="123"/>
                  </a:cubicBezTo>
                  <a:cubicBezTo>
                    <a:pt x="156" y="123"/>
                    <a:pt x="156" y="123"/>
                    <a:pt x="156" y="123"/>
                  </a:cubicBezTo>
                  <a:cubicBezTo>
                    <a:pt x="156" y="123"/>
                    <a:pt x="156" y="123"/>
                    <a:pt x="156" y="123"/>
                  </a:cubicBezTo>
                  <a:cubicBezTo>
                    <a:pt x="156" y="123"/>
                    <a:pt x="156" y="123"/>
                    <a:pt x="156" y="123"/>
                  </a:cubicBezTo>
                  <a:cubicBezTo>
                    <a:pt x="156" y="124"/>
                    <a:pt x="156" y="124"/>
                    <a:pt x="156" y="124"/>
                  </a:cubicBezTo>
                  <a:cubicBezTo>
                    <a:pt x="156" y="124"/>
                    <a:pt x="156" y="124"/>
                    <a:pt x="156" y="124"/>
                  </a:cubicBezTo>
                  <a:cubicBezTo>
                    <a:pt x="156" y="124"/>
                    <a:pt x="156" y="124"/>
                    <a:pt x="156" y="124"/>
                  </a:cubicBezTo>
                  <a:cubicBezTo>
                    <a:pt x="155" y="124"/>
                    <a:pt x="155" y="124"/>
                    <a:pt x="155" y="124"/>
                  </a:cubicBezTo>
                  <a:cubicBezTo>
                    <a:pt x="155" y="123"/>
                    <a:pt x="155" y="123"/>
                    <a:pt x="155" y="123"/>
                  </a:cubicBezTo>
                  <a:cubicBezTo>
                    <a:pt x="155" y="124"/>
                    <a:pt x="155" y="124"/>
                    <a:pt x="155" y="124"/>
                  </a:cubicBezTo>
                  <a:cubicBezTo>
                    <a:pt x="155" y="123"/>
                    <a:pt x="155" y="123"/>
                    <a:pt x="155" y="123"/>
                  </a:cubicBezTo>
                  <a:cubicBezTo>
                    <a:pt x="155" y="122"/>
                    <a:pt x="155" y="122"/>
                    <a:pt x="155" y="122"/>
                  </a:cubicBezTo>
                  <a:cubicBezTo>
                    <a:pt x="155" y="122"/>
                    <a:pt x="155" y="122"/>
                    <a:pt x="155" y="122"/>
                  </a:cubicBezTo>
                  <a:cubicBezTo>
                    <a:pt x="155" y="122"/>
                    <a:pt x="155" y="122"/>
                    <a:pt x="155" y="122"/>
                  </a:cubicBezTo>
                  <a:cubicBezTo>
                    <a:pt x="155" y="122"/>
                    <a:pt x="155" y="122"/>
                    <a:pt x="155" y="122"/>
                  </a:cubicBezTo>
                  <a:cubicBezTo>
                    <a:pt x="154" y="122"/>
                    <a:pt x="154" y="122"/>
                    <a:pt x="154" y="122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2" y="122"/>
                    <a:pt x="152" y="122"/>
                    <a:pt x="152" y="122"/>
                  </a:cubicBezTo>
                  <a:cubicBezTo>
                    <a:pt x="152" y="121"/>
                    <a:pt x="152" y="121"/>
                    <a:pt x="152" y="121"/>
                  </a:cubicBezTo>
                  <a:cubicBezTo>
                    <a:pt x="152" y="122"/>
                    <a:pt x="152" y="122"/>
                    <a:pt x="152" y="122"/>
                  </a:cubicBezTo>
                  <a:cubicBezTo>
                    <a:pt x="152" y="122"/>
                    <a:pt x="152" y="122"/>
                    <a:pt x="152" y="122"/>
                  </a:cubicBezTo>
                  <a:cubicBezTo>
                    <a:pt x="151" y="122"/>
                    <a:pt x="151" y="122"/>
                    <a:pt x="151" y="122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2" y="123"/>
                    <a:pt x="152" y="123"/>
                    <a:pt x="152" y="123"/>
                  </a:cubicBezTo>
                  <a:cubicBezTo>
                    <a:pt x="152" y="124"/>
                    <a:pt x="152" y="124"/>
                    <a:pt x="152" y="124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52" y="125"/>
                    <a:pt x="152" y="125"/>
                    <a:pt x="152" y="125"/>
                  </a:cubicBezTo>
                  <a:cubicBezTo>
                    <a:pt x="152" y="125"/>
                    <a:pt x="152" y="125"/>
                    <a:pt x="152" y="125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0" y="127"/>
                    <a:pt x="150" y="127"/>
                    <a:pt x="150" y="127"/>
                  </a:cubicBezTo>
                  <a:cubicBezTo>
                    <a:pt x="149" y="128"/>
                    <a:pt x="149" y="128"/>
                    <a:pt x="149" y="128"/>
                  </a:cubicBezTo>
                  <a:cubicBezTo>
                    <a:pt x="149" y="127"/>
                    <a:pt x="149" y="127"/>
                    <a:pt x="149" y="127"/>
                  </a:cubicBezTo>
                  <a:cubicBezTo>
                    <a:pt x="148" y="128"/>
                    <a:pt x="148" y="128"/>
                    <a:pt x="148" y="128"/>
                  </a:cubicBezTo>
                  <a:cubicBezTo>
                    <a:pt x="148" y="128"/>
                    <a:pt x="148" y="128"/>
                    <a:pt x="148" y="128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6" y="128"/>
                    <a:pt x="146" y="128"/>
                    <a:pt x="146" y="128"/>
                  </a:cubicBezTo>
                  <a:cubicBezTo>
                    <a:pt x="145" y="128"/>
                    <a:pt x="145" y="128"/>
                    <a:pt x="145" y="128"/>
                  </a:cubicBezTo>
                  <a:cubicBezTo>
                    <a:pt x="145" y="127"/>
                    <a:pt x="145" y="127"/>
                    <a:pt x="145" y="127"/>
                  </a:cubicBezTo>
                  <a:cubicBezTo>
                    <a:pt x="144" y="127"/>
                    <a:pt x="144" y="127"/>
                    <a:pt x="144" y="127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145" y="126"/>
                    <a:pt x="145" y="126"/>
                    <a:pt x="145" y="126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41" y="124"/>
                    <a:pt x="141" y="124"/>
                    <a:pt x="141" y="124"/>
                  </a:cubicBezTo>
                  <a:cubicBezTo>
                    <a:pt x="141" y="123"/>
                    <a:pt x="141" y="123"/>
                    <a:pt x="141" y="123"/>
                  </a:cubicBezTo>
                  <a:cubicBezTo>
                    <a:pt x="139" y="123"/>
                    <a:pt x="139" y="123"/>
                    <a:pt x="139" y="123"/>
                  </a:cubicBezTo>
                  <a:cubicBezTo>
                    <a:pt x="139" y="123"/>
                    <a:pt x="139" y="123"/>
                    <a:pt x="139" y="123"/>
                  </a:cubicBezTo>
                  <a:cubicBezTo>
                    <a:pt x="139" y="124"/>
                    <a:pt x="139" y="124"/>
                    <a:pt x="139" y="124"/>
                  </a:cubicBezTo>
                  <a:cubicBezTo>
                    <a:pt x="139" y="124"/>
                    <a:pt x="139" y="124"/>
                    <a:pt x="139" y="124"/>
                  </a:cubicBezTo>
                  <a:cubicBezTo>
                    <a:pt x="139" y="124"/>
                    <a:pt x="139" y="124"/>
                    <a:pt x="139" y="124"/>
                  </a:cubicBezTo>
                  <a:cubicBezTo>
                    <a:pt x="140" y="124"/>
                    <a:pt x="140" y="124"/>
                    <a:pt x="140" y="124"/>
                  </a:cubicBezTo>
                  <a:cubicBezTo>
                    <a:pt x="141" y="124"/>
                    <a:pt x="141" y="124"/>
                    <a:pt x="141" y="124"/>
                  </a:cubicBezTo>
                  <a:cubicBezTo>
                    <a:pt x="142" y="124"/>
                    <a:pt x="142" y="124"/>
                    <a:pt x="142" y="124"/>
                  </a:cubicBezTo>
                  <a:cubicBezTo>
                    <a:pt x="143" y="124"/>
                    <a:pt x="143" y="124"/>
                    <a:pt x="143" y="124"/>
                  </a:cubicBezTo>
                  <a:cubicBezTo>
                    <a:pt x="142" y="125"/>
                    <a:pt x="142" y="125"/>
                    <a:pt x="142" y="125"/>
                  </a:cubicBezTo>
                  <a:cubicBezTo>
                    <a:pt x="142" y="125"/>
                    <a:pt x="142" y="125"/>
                    <a:pt x="142" y="125"/>
                  </a:cubicBezTo>
                  <a:cubicBezTo>
                    <a:pt x="142" y="125"/>
                    <a:pt x="142" y="125"/>
                    <a:pt x="142" y="125"/>
                  </a:cubicBezTo>
                  <a:cubicBezTo>
                    <a:pt x="142" y="125"/>
                    <a:pt x="142" y="125"/>
                    <a:pt x="142" y="125"/>
                  </a:cubicBezTo>
                  <a:cubicBezTo>
                    <a:pt x="142" y="126"/>
                    <a:pt x="142" y="126"/>
                    <a:pt x="142" y="126"/>
                  </a:cubicBezTo>
                  <a:cubicBezTo>
                    <a:pt x="143" y="126"/>
                    <a:pt x="143" y="126"/>
                    <a:pt x="143" y="126"/>
                  </a:cubicBezTo>
                  <a:cubicBezTo>
                    <a:pt x="143" y="127"/>
                    <a:pt x="143" y="127"/>
                    <a:pt x="143" y="127"/>
                  </a:cubicBezTo>
                  <a:cubicBezTo>
                    <a:pt x="144" y="128"/>
                    <a:pt x="144" y="128"/>
                    <a:pt x="144" y="128"/>
                  </a:cubicBezTo>
                  <a:cubicBezTo>
                    <a:pt x="145" y="129"/>
                    <a:pt x="145" y="129"/>
                    <a:pt x="145" y="129"/>
                  </a:cubicBezTo>
                  <a:cubicBezTo>
                    <a:pt x="146" y="129"/>
                    <a:pt x="146" y="129"/>
                    <a:pt x="146" y="129"/>
                  </a:cubicBezTo>
                  <a:cubicBezTo>
                    <a:pt x="148" y="129"/>
                    <a:pt x="148" y="129"/>
                    <a:pt x="148" y="129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47" y="131"/>
                    <a:pt x="147" y="131"/>
                    <a:pt x="147" y="131"/>
                  </a:cubicBezTo>
                  <a:cubicBezTo>
                    <a:pt x="146" y="131"/>
                    <a:pt x="146" y="131"/>
                    <a:pt x="146" y="131"/>
                  </a:cubicBezTo>
                  <a:cubicBezTo>
                    <a:pt x="146" y="132"/>
                    <a:pt x="146" y="132"/>
                    <a:pt x="146" y="132"/>
                  </a:cubicBezTo>
                  <a:cubicBezTo>
                    <a:pt x="146" y="132"/>
                    <a:pt x="146" y="132"/>
                    <a:pt x="146" y="132"/>
                  </a:cubicBezTo>
                  <a:cubicBezTo>
                    <a:pt x="145" y="132"/>
                    <a:pt x="145" y="132"/>
                    <a:pt x="145" y="132"/>
                  </a:cubicBezTo>
                  <a:cubicBezTo>
                    <a:pt x="145" y="132"/>
                    <a:pt x="145" y="132"/>
                    <a:pt x="145" y="132"/>
                  </a:cubicBezTo>
                  <a:cubicBezTo>
                    <a:pt x="143" y="134"/>
                    <a:pt x="143" y="134"/>
                    <a:pt x="143" y="134"/>
                  </a:cubicBezTo>
                  <a:cubicBezTo>
                    <a:pt x="143" y="135"/>
                    <a:pt x="143" y="135"/>
                    <a:pt x="143" y="135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2" y="136"/>
                    <a:pt x="142" y="136"/>
                    <a:pt x="142" y="136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1" y="136"/>
                    <a:pt x="141" y="136"/>
                    <a:pt x="141" y="136"/>
                  </a:cubicBezTo>
                  <a:cubicBezTo>
                    <a:pt x="140" y="135"/>
                    <a:pt x="140" y="135"/>
                    <a:pt x="140" y="135"/>
                  </a:cubicBezTo>
                  <a:cubicBezTo>
                    <a:pt x="140" y="135"/>
                    <a:pt x="140" y="135"/>
                    <a:pt x="140" y="135"/>
                  </a:cubicBezTo>
                  <a:cubicBezTo>
                    <a:pt x="139" y="135"/>
                    <a:pt x="139" y="135"/>
                    <a:pt x="139" y="135"/>
                  </a:cubicBezTo>
                  <a:cubicBezTo>
                    <a:pt x="139" y="135"/>
                    <a:pt x="139" y="135"/>
                    <a:pt x="139" y="135"/>
                  </a:cubicBezTo>
                  <a:cubicBezTo>
                    <a:pt x="139" y="135"/>
                    <a:pt x="139" y="135"/>
                    <a:pt x="139" y="135"/>
                  </a:cubicBezTo>
                  <a:cubicBezTo>
                    <a:pt x="139" y="134"/>
                    <a:pt x="139" y="134"/>
                    <a:pt x="139" y="134"/>
                  </a:cubicBezTo>
                  <a:cubicBezTo>
                    <a:pt x="139" y="134"/>
                    <a:pt x="139" y="134"/>
                    <a:pt x="139" y="134"/>
                  </a:cubicBezTo>
                  <a:cubicBezTo>
                    <a:pt x="139" y="134"/>
                    <a:pt x="139" y="134"/>
                    <a:pt x="139" y="134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37" y="134"/>
                    <a:pt x="137" y="134"/>
                    <a:pt x="137" y="134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8" y="136"/>
                    <a:pt x="138" y="136"/>
                    <a:pt x="138" y="136"/>
                  </a:cubicBezTo>
                  <a:cubicBezTo>
                    <a:pt x="137" y="137"/>
                    <a:pt x="137" y="137"/>
                    <a:pt x="137" y="137"/>
                  </a:cubicBezTo>
                  <a:cubicBezTo>
                    <a:pt x="137" y="137"/>
                    <a:pt x="137" y="137"/>
                    <a:pt x="137" y="137"/>
                  </a:cubicBezTo>
                  <a:cubicBezTo>
                    <a:pt x="136" y="136"/>
                    <a:pt x="136" y="136"/>
                    <a:pt x="136" y="136"/>
                  </a:cubicBezTo>
                  <a:cubicBezTo>
                    <a:pt x="136" y="136"/>
                    <a:pt x="136" y="136"/>
                    <a:pt x="136" y="136"/>
                  </a:cubicBezTo>
                  <a:cubicBezTo>
                    <a:pt x="136" y="136"/>
                    <a:pt x="136" y="136"/>
                    <a:pt x="136" y="136"/>
                  </a:cubicBezTo>
                  <a:cubicBezTo>
                    <a:pt x="136" y="137"/>
                    <a:pt x="136" y="137"/>
                    <a:pt x="136" y="137"/>
                  </a:cubicBezTo>
                  <a:cubicBezTo>
                    <a:pt x="136" y="137"/>
                    <a:pt x="136" y="137"/>
                    <a:pt x="136" y="137"/>
                  </a:cubicBezTo>
                  <a:cubicBezTo>
                    <a:pt x="136" y="137"/>
                    <a:pt x="136" y="137"/>
                    <a:pt x="136" y="137"/>
                  </a:cubicBezTo>
                  <a:cubicBezTo>
                    <a:pt x="135" y="137"/>
                    <a:pt x="135" y="137"/>
                    <a:pt x="135" y="137"/>
                  </a:cubicBezTo>
                  <a:cubicBezTo>
                    <a:pt x="135" y="137"/>
                    <a:pt x="135" y="137"/>
                    <a:pt x="135" y="137"/>
                  </a:cubicBezTo>
                  <a:cubicBezTo>
                    <a:pt x="135" y="137"/>
                    <a:pt x="135" y="137"/>
                    <a:pt x="135" y="137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4" y="136"/>
                    <a:pt x="134" y="136"/>
                    <a:pt x="134" y="136"/>
                  </a:cubicBezTo>
                  <a:cubicBezTo>
                    <a:pt x="132" y="135"/>
                    <a:pt x="132" y="135"/>
                    <a:pt x="132" y="135"/>
                  </a:cubicBezTo>
                  <a:cubicBezTo>
                    <a:pt x="131" y="135"/>
                    <a:pt x="131" y="135"/>
                    <a:pt x="131" y="135"/>
                  </a:cubicBezTo>
                  <a:cubicBezTo>
                    <a:pt x="131" y="134"/>
                    <a:pt x="131" y="134"/>
                    <a:pt x="131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0" y="133"/>
                    <a:pt x="130" y="133"/>
                    <a:pt x="130" y="133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29" y="134"/>
                    <a:pt x="129" y="134"/>
                    <a:pt x="129" y="134"/>
                  </a:cubicBezTo>
                  <a:cubicBezTo>
                    <a:pt x="130" y="134"/>
                    <a:pt x="130" y="134"/>
                    <a:pt x="130" y="134"/>
                  </a:cubicBezTo>
                  <a:cubicBezTo>
                    <a:pt x="130" y="134"/>
                    <a:pt x="130" y="134"/>
                    <a:pt x="130" y="134"/>
                  </a:cubicBezTo>
                  <a:cubicBezTo>
                    <a:pt x="130" y="134"/>
                    <a:pt x="130" y="134"/>
                    <a:pt x="130" y="134"/>
                  </a:cubicBezTo>
                  <a:cubicBezTo>
                    <a:pt x="130" y="134"/>
                    <a:pt x="130" y="134"/>
                    <a:pt x="130" y="134"/>
                  </a:cubicBezTo>
                  <a:cubicBezTo>
                    <a:pt x="130" y="134"/>
                    <a:pt x="130" y="134"/>
                    <a:pt x="130" y="134"/>
                  </a:cubicBezTo>
                  <a:cubicBezTo>
                    <a:pt x="131" y="135"/>
                    <a:pt x="131" y="135"/>
                    <a:pt x="131" y="135"/>
                  </a:cubicBezTo>
                  <a:cubicBezTo>
                    <a:pt x="132" y="135"/>
                    <a:pt x="132" y="135"/>
                    <a:pt x="132" y="135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1" y="136"/>
                    <a:pt x="131" y="136"/>
                    <a:pt x="131" y="136"/>
                  </a:cubicBezTo>
                  <a:cubicBezTo>
                    <a:pt x="131" y="137"/>
                    <a:pt x="131" y="137"/>
                    <a:pt x="131" y="137"/>
                  </a:cubicBezTo>
                  <a:cubicBezTo>
                    <a:pt x="131" y="137"/>
                    <a:pt x="131" y="137"/>
                    <a:pt x="131" y="137"/>
                  </a:cubicBezTo>
                  <a:cubicBezTo>
                    <a:pt x="132" y="136"/>
                    <a:pt x="132" y="136"/>
                    <a:pt x="132" y="136"/>
                  </a:cubicBezTo>
                  <a:cubicBezTo>
                    <a:pt x="133" y="136"/>
                    <a:pt x="133" y="136"/>
                    <a:pt x="133" y="136"/>
                  </a:cubicBezTo>
                  <a:cubicBezTo>
                    <a:pt x="133" y="136"/>
                    <a:pt x="133" y="136"/>
                    <a:pt x="133" y="136"/>
                  </a:cubicBezTo>
                  <a:cubicBezTo>
                    <a:pt x="133" y="136"/>
                    <a:pt x="133" y="136"/>
                    <a:pt x="133" y="136"/>
                  </a:cubicBezTo>
                  <a:cubicBezTo>
                    <a:pt x="134" y="137"/>
                    <a:pt x="134" y="137"/>
                    <a:pt x="134" y="137"/>
                  </a:cubicBezTo>
                  <a:cubicBezTo>
                    <a:pt x="135" y="138"/>
                    <a:pt x="135" y="138"/>
                    <a:pt x="135" y="138"/>
                  </a:cubicBezTo>
                  <a:cubicBezTo>
                    <a:pt x="135" y="140"/>
                    <a:pt x="135" y="140"/>
                    <a:pt x="135" y="140"/>
                  </a:cubicBezTo>
                  <a:cubicBezTo>
                    <a:pt x="134" y="140"/>
                    <a:pt x="134" y="140"/>
                    <a:pt x="134" y="140"/>
                  </a:cubicBezTo>
                  <a:cubicBezTo>
                    <a:pt x="133" y="140"/>
                    <a:pt x="133" y="140"/>
                    <a:pt x="133" y="140"/>
                  </a:cubicBezTo>
                  <a:cubicBezTo>
                    <a:pt x="133" y="141"/>
                    <a:pt x="133" y="141"/>
                    <a:pt x="133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0"/>
                    <a:pt x="132" y="140"/>
                    <a:pt x="132" y="140"/>
                  </a:cubicBezTo>
                  <a:cubicBezTo>
                    <a:pt x="131" y="140"/>
                    <a:pt x="131" y="140"/>
                    <a:pt x="131" y="140"/>
                  </a:cubicBezTo>
                  <a:cubicBezTo>
                    <a:pt x="130" y="139"/>
                    <a:pt x="130" y="139"/>
                    <a:pt x="130" y="139"/>
                  </a:cubicBezTo>
                  <a:cubicBezTo>
                    <a:pt x="129" y="138"/>
                    <a:pt x="129" y="138"/>
                    <a:pt x="129" y="138"/>
                  </a:cubicBezTo>
                  <a:cubicBezTo>
                    <a:pt x="129" y="138"/>
                    <a:pt x="129" y="138"/>
                    <a:pt x="129" y="138"/>
                  </a:cubicBezTo>
                  <a:cubicBezTo>
                    <a:pt x="129" y="138"/>
                    <a:pt x="129" y="138"/>
                    <a:pt x="129" y="138"/>
                  </a:cubicBezTo>
                  <a:cubicBezTo>
                    <a:pt x="129" y="138"/>
                    <a:pt x="129" y="138"/>
                    <a:pt x="129" y="138"/>
                  </a:cubicBezTo>
                  <a:cubicBezTo>
                    <a:pt x="129" y="139"/>
                    <a:pt x="129" y="139"/>
                    <a:pt x="129" y="139"/>
                  </a:cubicBezTo>
                  <a:cubicBezTo>
                    <a:pt x="129" y="140"/>
                    <a:pt x="129" y="140"/>
                    <a:pt x="129" y="140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30" y="142"/>
                    <a:pt x="130" y="142"/>
                    <a:pt x="130" y="142"/>
                  </a:cubicBezTo>
                  <a:cubicBezTo>
                    <a:pt x="130" y="142"/>
                    <a:pt x="130" y="142"/>
                    <a:pt x="130" y="142"/>
                  </a:cubicBezTo>
                  <a:cubicBezTo>
                    <a:pt x="130" y="142"/>
                    <a:pt x="130" y="142"/>
                    <a:pt x="130" y="142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129" y="141"/>
                    <a:pt x="129" y="141"/>
                    <a:pt x="129" y="141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130" y="143"/>
                    <a:pt x="130" y="143"/>
                    <a:pt x="130" y="143"/>
                  </a:cubicBezTo>
                  <a:cubicBezTo>
                    <a:pt x="129" y="142"/>
                    <a:pt x="129" y="142"/>
                    <a:pt x="129" y="142"/>
                  </a:cubicBezTo>
                  <a:cubicBezTo>
                    <a:pt x="128" y="142"/>
                    <a:pt x="128" y="142"/>
                    <a:pt x="128" y="142"/>
                  </a:cubicBezTo>
                  <a:cubicBezTo>
                    <a:pt x="128" y="143"/>
                    <a:pt x="128" y="143"/>
                    <a:pt x="128" y="143"/>
                  </a:cubicBezTo>
                  <a:cubicBezTo>
                    <a:pt x="129" y="143"/>
                    <a:pt x="129" y="143"/>
                    <a:pt x="129" y="143"/>
                  </a:cubicBezTo>
                  <a:cubicBezTo>
                    <a:pt x="129" y="143"/>
                    <a:pt x="129" y="143"/>
                    <a:pt x="129" y="143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28" y="143"/>
                    <a:pt x="128" y="143"/>
                    <a:pt x="128" y="143"/>
                  </a:cubicBezTo>
                  <a:cubicBezTo>
                    <a:pt x="128" y="143"/>
                    <a:pt x="128" y="143"/>
                    <a:pt x="128" y="143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27" y="144"/>
                    <a:pt x="127" y="144"/>
                    <a:pt x="127" y="144"/>
                  </a:cubicBezTo>
                  <a:cubicBezTo>
                    <a:pt x="127" y="144"/>
                    <a:pt x="127" y="144"/>
                    <a:pt x="127" y="144"/>
                  </a:cubicBezTo>
                  <a:cubicBezTo>
                    <a:pt x="126" y="144"/>
                    <a:pt x="126" y="144"/>
                    <a:pt x="126" y="144"/>
                  </a:cubicBezTo>
                  <a:cubicBezTo>
                    <a:pt x="126" y="145"/>
                    <a:pt x="126" y="145"/>
                    <a:pt x="126" y="145"/>
                  </a:cubicBezTo>
                  <a:cubicBezTo>
                    <a:pt x="126" y="145"/>
                    <a:pt x="126" y="145"/>
                    <a:pt x="126" y="145"/>
                  </a:cubicBezTo>
                  <a:cubicBezTo>
                    <a:pt x="126" y="145"/>
                    <a:pt x="126" y="145"/>
                    <a:pt x="126" y="145"/>
                  </a:cubicBezTo>
                  <a:cubicBezTo>
                    <a:pt x="126" y="145"/>
                    <a:pt x="126" y="145"/>
                    <a:pt x="126" y="145"/>
                  </a:cubicBezTo>
                  <a:cubicBezTo>
                    <a:pt x="125" y="145"/>
                    <a:pt x="125" y="145"/>
                    <a:pt x="125" y="145"/>
                  </a:cubicBezTo>
                  <a:cubicBezTo>
                    <a:pt x="125" y="144"/>
                    <a:pt x="125" y="144"/>
                    <a:pt x="125" y="144"/>
                  </a:cubicBezTo>
                  <a:cubicBezTo>
                    <a:pt x="125" y="145"/>
                    <a:pt x="125" y="145"/>
                    <a:pt x="125" y="145"/>
                  </a:cubicBezTo>
                  <a:cubicBezTo>
                    <a:pt x="124" y="145"/>
                    <a:pt x="124" y="145"/>
                    <a:pt x="124" y="145"/>
                  </a:cubicBezTo>
                  <a:cubicBezTo>
                    <a:pt x="125" y="146"/>
                    <a:pt x="125" y="146"/>
                    <a:pt x="125" y="146"/>
                  </a:cubicBezTo>
                  <a:cubicBezTo>
                    <a:pt x="125" y="146"/>
                    <a:pt x="125" y="146"/>
                    <a:pt x="125" y="146"/>
                  </a:cubicBezTo>
                  <a:cubicBezTo>
                    <a:pt x="125" y="146"/>
                    <a:pt x="125" y="146"/>
                    <a:pt x="125" y="146"/>
                  </a:cubicBezTo>
                  <a:cubicBezTo>
                    <a:pt x="124" y="146"/>
                    <a:pt x="124" y="146"/>
                    <a:pt x="124" y="146"/>
                  </a:cubicBezTo>
                  <a:cubicBezTo>
                    <a:pt x="124" y="147"/>
                    <a:pt x="124" y="147"/>
                    <a:pt x="124" y="147"/>
                  </a:cubicBezTo>
                  <a:cubicBezTo>
                    <a:pt x="123" y="147"/>
                    <a:pt x="123" y="147"/>
                    <a:pt x="123" y="147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23" y="148"/>
                    <a:pt x="123" y="148"/>
                    <a:pt x="123" y="148"/>
                  </a:cubicBezTo>
                  <a:cubicBezTo>
                    <a:pt x="123" y="149"/>
                    <a:pt x="123" y="149"/>
                    <a:pt x="123" y="149"/>
                  </a:cubicBezTo>
                  <a:cubicBezTo>
                    <a:pt x="122" y="149"/>
                    <a:pt x="122" y="149"/>
                    <a:pt x="122" y="149"/>
                  </a:cubicBezTo>
                  <a:cubicBezTo>
                    <a:pt x="121" y="150"/>
                    <a:pt x="121" y="150"/>
                    <a:pt x="121" y="150"/>
                  </a:cubicBezTo>
                  <a:cubicBezTo>
                    <a:pt x="121" y="150"/>
                    <a:pt x="121" y="150"/>
                    <a:pt x="121" y="150"/>
                  </a:cubicBezTo>
                  <a:cubicBezTo>
                    <a:pt x="121" y="151"/>
                    <a:pt x="121" y="151"/>
                    <a:pt x="121" y="151"/>
                  </a:cubicBezTo>
                  <a:cubicBezTo>
                    <a:pt x="120" y="151"/>
                    <a:pt x="120" y="151"/>
                    <a:pt x="120" y="151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20" y="152"/>
                    <a:pt x="120" y="152"/>
                    <a:pt x="120" y="152"/>
                  </a:cubicBezTo>
                  <a:cubicBezTo>
                    <a:pt x="119" y="152"/>
                    <a:pt x="119" y="152"/>
                    <a:pt x="119" y="152"/>
                  </a:cubicBezTo>
                  <a:cubicBezTo>
                    <a:pt x="119" y="154"/>
                    <a:pt x="119" y="154"/>
                    <a:pt x="119" y="154"/>
                  </a:cubicBezTo>
                  <a:cubicBezTo>
                    <a:pt x="119" y="154"/>
                    <a:pt x="119" y="154"/>
                    <a:pt x="119" y="154"/>
                  </a:cubicBezTo>
                  <a:cubicBezTo>
                    <a:pt x="118" y="155"/>
                    <a:pt x="118" y="155"/>
                    <a:pt x="118" y="155"/>
                  </a:cubicBezTo>
                  <a:cubicBezTo>
                    <a:pt x="118" y="155"/>
                    <a:pt x="118" y="155"/>
                    <a:pt x="118" y="155"/>
                  </a:cubicBezTo>
                  <a:cubicBezTo>
                    <a:pt x="117" y="156"/>
                    <a:pt x="117" y="156"/>
                    <a:pt x="117" y="156"/>
                  </a:cubicBezTo>
                  <a:cubicBezTo>
                    <a:pt x="118" y="157"/>
                    <a:pt x="118" y="157"/>
                    <a:pt x="118" y="157"/>
                  </a:cubicBezTo>
                  <a:cubicBezTo>
                    <a:pt x="118" y="157"/>
                    <a:pt x="118" y="157"/>
                    <a:pt x="118" y="157"/>
                  </a:cubicBezTo>
                  <a:cubicBezTo>
                    <a:pt x="117" y="158"/>
                    <a:pt x="117" y="158"/>
                    <a:pt x="117" y="158"/>
                  </a:cubicBezTo>
                  <a:cubicBezTo>
                    <a:pt x="117" y="159"/>
                    <a:pt x="117" y="159"/>
                    <a:pt x="117" y="159"/>
                  </a:cubicBezTo>
                  <a:cubicBezTo>
                    <a:pt x="116" y="159"/>
                    <a:pt x="116" y="159"/>
                    <a:pt x="116" y="159"/>
                  </a:cubicBezTo>
                  <a:cubicBezTo>
                    <a:pt x="116" y="159"/>
                    <a:pt x="116" y="159"/>
                    <a:pt x="116" y="159"/>
                  </a:cubicBezTo>
                  <a:cubicBezTo>
                    <a:pt x="117" y="159"/>
                    <a:pt x="117" y="159"/>
                    <a:pt x="117" y="159"/>
                  </a:cubicBezTo>
                  <a:cubicBezTo>
                    <a:pt x="117" y="160"/>
                    <a:pt x="117" y="160"/>
                    <a:pt x="117" y="160"/>
                  </a:cubicBezTo>
                  <a:cubicBezTo>
                    <a:pt x="117" y="160"/>
                    <a:pt x="117" y="160"/>
                    <a:pt x="117" y="160"/>
                  </a:cubicBezTo>
                  <a:cubicBezTo>
                    <a:pt x="117" y="161"/>
                    <a:pt x="117" y="161"/>
                    <a:pt x="117" y="161"/>
                  </a:cubicBezTo>
                  <a:cubicBezTo>
                    <a:pt x="117" y="161"/>
                    <a:pt x="117" y="161"/>
                    <a:pt x="117" y="161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7" y="163"/>
                    <a:pt x="117" y="163"/>
                    <a:pt x="117" y="163"/>
                  </a:cubicBezTo>
                  <a:cubicBezTo>
                    <a:pt x="116" y="164"/>
                    <a:pt x="116" y="164"/>
                    <a:pt x="116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5" y="164"/>
                    <a:pt x="115" y="164"/>
                    <a:pt x="115" y="164"/>
                  </a:cubicBezTo>
                  <a:cubicBezTo>
                    <a:pt x="116" y="164"/>
                    <a:pt x="116" y="164"/>
                    <a:pt x="116" y="164"/>
                  </a:cubicBezTo>
                  <a:cubicBezTo>
                    <a:pt x="117" y="163"/>
                    <a:pt x="117" y="163"/>
                    <a:pt x="117" y="163"/>
                  </a:cubicBezTo>
                  <a:cubicBezTo>
                    <a:pt x="118" y="161"/>
                    <a:pt x="118" y="161"/>
                    <a:pt x="118" y="161"/>
                  </a:cubicBezTo>
                  <a:cubicBezTo>
                    <a:pt x="120" y="161"/>
                    <a:pt x="120" y="161"/>
                    <a:pt x="120" y="161"/>
                  </a:cubicBezTo>
                  <a:cubicBezTo>
                    <a:pt x="120" y="161"/>
                    <a:pt x="120" y="161"/>
                    <a:pt x="120" y="161"/>
                  </a:cubicBezTo>
                  <a:cubicBezTo>
                    <a:pt x="120" y="162"/>
                    <a:pt x="120" y="162"/>
                    <a:pt x="120" y="162"/>
                  </a:cubicBezTo>
                  <a:cubicBezTo>
                    <a:pt x="120" y="162"/>
                    <a:pt x="120" y="162"/>
                    <a:pt x="120" y="162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0" y="164"/>
                    <a:pt x="120" y="164"/>
                    <a:pt x="120" y="164"/>
                  </a:cubicBezTo>
                  <a:cubicBezTo>
                    <a:pt x="120" y="165"/>
                    <a:pt x="120" y="165"/>
                    <a:pt x="120" y="165"/>
                  </a:cubicBezTo>
                  <a:cubicBezTo>
                    <a:pt x="120" y="166"/>
                    <a:pt x="120" y="166"/>
                    <a:pt x="120" y="166"/>
                  </a:cubicBezTo>
                  <a:cubicBezTo>
                    <a:pt x="120" y="167"/>
                    <a:pt x="120" y="167"/>
                    <a:pt x="120" y="167"/>
                  </a:cubicBezTo>
                  <a:cubicBezTo>
                    <a:pt x="120" y="168"/>
                    <a:pt x="120" y="168"/>
                    <a:pt x="120" y="168"/>
                  </a:cubicBezTo>
                  <a:cubicBezTo>
                    <a:pt x="120" y="168"/>
                    <a:pt x="120" y="168"/>
                    <a:pt x="120" y="168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7" y="170"/>
                    <a:pt x="117" y="170"/>
                    <a:pt x="117" y="170"/>
                  </a:cubicBezTo>
                  <a:cubicBezTo>
                    <a:pt x="118" y="171"/>
                    <a:pt x="118" y="171"/>
                    <a:pt x="118" y="171"/>
                  </a:cubicBezTo>
                  <a:cubicBezTo>
                    <a:pt x="118" y="171"/>
                    <a:pt x="118" y="171"/>
                    <a:pt x="118" y="171"/>
                  </a:cubicBezTo>
                  <a:cubicBezTo>
                    <a:pt x="121" y="170"/>
                    <a:pt x="121" y="170"/>
                    <a:pt x="121" y="170"/>
                  </a:cubicBezTo>
                  <a:cubicBezTo>
                    <a:pt x="123" y="169"/>
                    <a:pt x="123" y="169"/>
                    <a:pt x="123" y="169"/>
                  </a:cubicBezTo>
                  <a:cubicBezTo>
                    <a:pt x="124" y="169"/>
                    <a:pt x="124" y="169"/>
                    <a:pt x="124" y="169"/>
                  </a:cubicBezTo>
                  <a:cubicBezTo>
                    <a:pt x="125" y="170"/>
                    <a:pt x="125" y="170"/>
                    <a:pt x="125" y="170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27" y="171"/>
                    <a:pt x="127" y="171"/>
                    <a:pt x="127" y="171"/>
                  </a:cubicBezTo>
                  <a:cubicBezTo>
                    <a:pt x="128" y="172"/>
                    <a:pt x="128" y="172"/>
                    <a:pt x="128" y="172"/>
                  </a:cubicBezTo>
                  <a:cubicBezTo>
                    <a:pt x="128" y="172"/>
                    <a:pt x="128" y="172"/>
                    <a:pt x="128" y="172"/>
                  </a:cubicBezTo>
                  <a:cubicBezTo>
                    <a:pt x="129" y="173"/>
                    <a:pt x="129" y="173"/>
                    <a:pt x="129" y="173"/>
                  </a:cubicBezTo>
                  <a:cubicBezTo>
                    <a:pt x="129" y="173"/>
                    <a:pt x="129" y="173"/>
                    <a:pt x="129" y="173"/>
                  </a:cubicBezTo>
                  <a:cubicBezTo>
                    <a:pt x="130" y="174"/>
                    <a:pt x="130" y="174"/>
                    <a:pt x="130" y="174"/>
                  </a:cubicBezTo>
                  <a:cubicBezTo>
                    <a:pt x="130" y="174"/>
                    <a:pt x="130" y="174"/>
                    <a:pt x="130" y="174"/>
                  </a:cubicBezTo>
                  <a:cubicBezTo>
                    <a:pt x="130" y="175"/>
                    <a:pt x="130" y="175"/>
                    <a:pt x="130" y="175"/>
                  </a:cubicBezTo>
                  <a:cubicBezTo>
                    <a:pt x="131" y="175"/>
                    <a:pt x="131" y="175"/>
                    <a:pt x="131" y="175"/>
                  </a:cubicBezTo>
                  <a:cubicBezTo>
                    <a:pt x="131" y="176"/>
                    <a:pt x="131" y="176"/>
                    <a:pt x="131" y="176"/>
                  </a:cubicBezTo>
                  <a:cubicBezTo>
                    <a:pt x="131" y="176"/>
                    <a:pt x="131" y="176"/>
                    <a:pt x="131" y="176"/>
                  </a:cubicBezTo>
                  <a:cubicBezTo>
                    <a:pt x="132" y="176"/>
                    <a:pt x="132" y="176"/>
                    <a:pt x="132" y="176"/>
                  </a:cubicBezTo>
                  <a:cubicBezTo>
                    <a:pt x="132" y="176"/>
                    <a:pt x="132" y="176"/>
                    <a:pt x="132" y="176"/>
                  </a:cubicBezTo>
                  <a:cubicBezTo>
                    <a:pt x="133" y="177"/>
                    <a:pt x="133" y="177"/>
                    <a:pt x="133" y="177"/>
                  </a:cubicBezTo>
                  <a:cubicBezTo>
                    <a:pt x="133" y="177"/>
                    <a:pt x="133" y="177"/>
                    <a:pt x="133" y="177"/>
                  </a:cubicBezTo>
                  <a:cubicBezTo>
                    <a:pt x="134" y="178"/>
                    <a:pt x="134" y="178"/>
                    <a:pt x="134" y="178"/>
                  </a:cubicBezTo>
                  <a:cubicBezTo>
                    <a:pt x="135" y="178"/>
                    <a:pt x="135" y="178"/>
                    <a:pt x="135" y="178"/>
                  </a:cubicBezTo>
                  <a:cubicBezTo>
                    <a:pt x="136" y="179"/>
                    <a:pt x="136" y="179"/>
                    <a:pt x="136" y="179"/>
                  </a:cubicBezTo>
                  <a:cubicBezTo>
                    <a:pt x="136" y="179"/>
                    <a:pt x="136" y="179"/>
                    <a:pt x="136" y="179"/>
                  </a:cubicBezTo>
                  <a:cubicBezTo>
                    <a:pt x="137" y="180"/>
                    <a:pt x="137" y="180"/>
                    <a:pt x="137" y="180"/>
                  </a:cubicBezTo>
                  <a:cubicBezTo>
                    <a:pt x="137" y="180"/>
                    <a:pt x="137" y="180"/>
                    <a:pt x="137" y="180"/>
                  </a:cubicBezTo>
                  <a:cubicBezTo>
                    <a:pt x="137" y="180"/>
                    <a:pt x="137" y="180"/>
                    <a:pt x="137" y="180"/>
                  </a:cubicBezTo>
                  <a:cubicBezTo>
                    <a:pt x="138" y="181"/>
                    <a:pt x="138" y="181"/>
                    <a:pt x="138" y="181"/>
                  </a:cubicBezTo>
                  <a:cubicBezTo>
                    <a:pt x="138" y="181"/>
                    <a:pt x="138" y="181"/>
                    <a:pt x="138" y="181"/>
                  </a:cubicBezTo>
                  <a:cubicBezTo>
                    <a:pt x="139" y="180"/>
                    <a:pt x="139" y="180"/>
                    <a:pt x="139" y="180"/>
                  </a:cubicBezTo>
                  <a:cubicBezTo>
                    <a:pt x="140" y="181"/>
                    <a:pt x="140" y="181"/>
                    <a:pt x="140" y="181"/>
                  </a:cubicBezTo>
                  <a:cubicBezTo>
                    <a:pt x="140" y="181"/>
                    <a:pt x="140" y="181"/>
                    <a:pt x="140" y="181"/>
                  </a:cubicBezTo>
                  <a:cubicBezTo>
                    <a:pt x="140" y="181"/>
                    <a:pt x="140" y="181"/>
                    <a:pt x="140" y="181"/>
                  </a:cubicBezTo>
                  <a:cubicBezTo>
                    <a:pt x="141" y="181"/>
                    <a:pt x="141" y="181"/>
                    <a:pt x="141" y="181"/>
                  </a:cubicBezTo>
                  <a:cubicBezTo>
                    <a:pt x="142" y="181"/>
                    <a:pt x="142" y="181"/>
                    <a:pt x="142" y="181"/>
                  </a:cubicBezTo>
                  <a:cubicBezTo>
                    <a:pt x="143" y="181"/>
                    <a:pt x="143" y="181"/>
                    <a:pt x="143" y="181"/>
                  </a:cubicBezTo>
                  <a:cubicBezTo>
                    <a:pt x="143" y="181"/>
                    <a:pt x="143" y="181"/>
                    <a:pt x="143" y="181"/>
                  </a:cubicBezTo>
                  <a:cubicBezTo>
                    <a:pt x="143" y="181"/>
                    <a:pt x="143" y="181"/>
                    <a:pt x="143" y="181"/>
                  </a:cubicBezTo>
                  <a:cubicBezTo>
                    <a:pt x="144" y="181"/>
                    <a:pt x="144" y="181"/>
                    <a:pt x="144" y="181"/>
                  </a:cubicBezTo>
                  <a:cubicBezTo>
                    <a:pt x="144" y="181"/>
                    <a:pt x="144" y="181"/>
                    <a:pt x="144" y="181"/>
                  </a:cubicBezTo>
                  <a:cubicBezTo>
                    <a:pt x="144" y="182"/>
                    <a:pt x="144" y="182"/>
                    <a:pt x="144" y="182"/>
                  </a:cubicBezTo>
                  <a:cubicBezTo>
                    <a:pt x="143" y="183"/>
                    <a:pt x="143" y="183"/>
                    <a:pt x="143" y="183"/>
                  </a:cubicBezTo>
                  <a:cubicBezTo>
                    <a:pt x="143" y="184"/>
                    <a:pt x="143" y="184"/>
                    <a:pt x="143" y="184"/>
                  </a:cubicBezTo>
                  <a:cubicBezTo>
                    <a:pt x="143" y="184"/>
                    <a:pt x="143" y="184"/>
                    <a:pt x="143" y="184"/>
                  </a:cubicBezTo>
                  <a:cubicBezTo>
                    <a:pt x="142" y="185"/>
                    <a:pt x="142" y="185"/>
                    <a:pt x="142" y="185"/>
                  </a:cubicBezTo>
                  <a:cubicBezTo>
                    <a:pt x="142" y="186"/>
                    <a:pt x="142" y="186"/>
                    <a:pt x="142" y="186"/>
                  </a:cubicBezTo>
                  <a:cubicBezTo>
                    <a:pt x="143" y="186"/>
                    <a:pt x="143" y="186"/>
                    <a:pt x="143" y="186"/>
                  </a:cubicBezTo>
                  <a:cubicBezTo>
                    <a:pt x="143" y="187"/>
                    <a:pt x="143" y="187"/>
                    <a:pt x="143" y="187"/>
                  </a:cubicBezTo>
                  <a:cubicBezTo>
                    <a:pt x="142" y="189"/>
                    <a:pt x="142" y="189"/>
                    <a:pt x="142" y="189"/>
                  </a:cubicBezTo>
                  <a:cubicBezTo>
                    <a:pt x="142" y="189"/>
                    <a:pt x="142" y="189"/>
                    <a:pt x="142" y="189"/>
                  </a:cubicBezTo>
                  <a:cubicBezTo>
                    <a:pt x="142" y="190"/>
                    <a:pt x="142" y="190"/>
                    <a:pt x="142" y="190"/>
                  </a:cubicBezTo>
                  <a:cubicBezTo>
                    <a:pt x="141" y="190"/>
                    <a:pt x="141" y="190"/>
                    <a:pt x="141" y="190"/>
                  </a:cubicBezTo>
                  <a:cubicBezTo>
                    <a:pt x="141" y="191"/>
                    <a:pt x="141" y="191"/>
                    <a:pt x="141" y="191"/>
                  </a:cubicBezTo>
                  <a:cubicBezTo>
                    <a:pt x="141" y="192"/>
                    <a:pt x="141" y="192"/>
                    <a:pt x="141" y="192"/>
                  </a:cubicBezTo>
                  <a:cubicBezTo>
                    <a:pt x="142" y="192"/>
                    <a:pt x="142" y="192"/>
                    <a:pt x="142" y="192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3"/>
                    <a:pt x="142" y="193"/>
                    <a:pt x="142" y="193"/>
                  </a:cubicBezTo>
                  <a:cubicBezTo>
                    <a:pt x="142" y="194"/>
                    <a:pt x="142" y="194"/>
                    <a:pt x="142" y="194"/>
                  </a:cubicBezTo>
                  <a:cubicBezTo>
                    <a:pt x="142" y="194"/>
                    <a:pt x="142" y="194"/>
                    <a:pt x="142" y="194"/>
                  </a:cubicBezTo>
                  <a:cubicBezTo>
                    <a:pt x="142" y="195"/>
                    <a:pt x="142" y="195"/>
                    <a:pt x="142" y="195"/>
                  </a:cubicBezTo>
                  <a:cubicBezTo>
                    <a:pt x="142" y="195"/>
                    <a:pt x="142" y="195"/>
                    <a:pt x="142" y="195"/>
                  </a:cubicBezTo>
                  <a:cubicBezTo>
                    <a:pt x="143" y="195"/>
                    <a:pt x="143" y="195"/>
                    <a:pt x="143" y="195"/>
                  </a:cubicBezTo>
                  <a:cubicBezTo>
                    <a:pt x="144" y="196"/>
                    <a:pt x="144" y="196"/>
                    <a:pt x="144" y="196"/>
                  </a:cubicBezTo>
                  <a:cubicBezTo>
                    <a:pt x="144" y="196"/>
                    <a:pt x="144" y="196"/>
                    <a:pt x="144" y="196"/>
                  </a:cubicBezTo>
                  <a:cubicBezTo>
                    <a:pt x="144" y="196"/>
                    <a:pt x="144" y="196"/>
                    <a:pt x="144" y="196"/>
                  </a:cubicBezTo>
                  <a:cubicBezTo>
                    <a:pt x="144" y="196"/>
                    <a:pt x="144" y="196"/>
                    <a:pt x="144" y="196"/>
                  </a:cubicBezTo>
                  <a:cubicBezTo>
                    <a:pt x="144" y="197"/>
                    <a:pt x="144" y="197"/>
                    <a:pt x="144" y="197"/>
                  </a:cubicBezTo>
                  <a:cubicBezTo>
                    <a:pt x="144" y="198"/>
                    <a:pt x="144" y="198"/>
                    <a:pt x="144" y="198"/>
                  </a:cubicBezTo>
                  <a:cubicBezTo>
                    <a:pt x="144" y="199"/>
                    <a:pt x="144" y="199"/>
                    <a:pt x="144" y="199"/>
                  </a:cubicBezTo>
                  <a:cubicBezTo>
                    <a:pt x="143" y="200"/>
                    <a:pt x="143" y="200"/>
                    <a:pt x="143" y="200"/>
                  </a:cubicBezTo>
                  <a:cubicBezTo>
                    <a:pt x="144" y="199"/>
                    <a:pt x="144" y="199"/>
                    <a:pt x="144" y="199"/>
                  </a:cubicBezTo>
                  <a:cubicBezTo>
                    <a:pt x="145" y="199"/>
                    <a:pt x="145" y="199"/>
                    <a:pt x="145" y="199"/>
                  </a:cubicBezTo>
                  <a:cubicBezTo>
                    <a:pt x="145" y="199"/>
                    <a:pt x="145" y="199"/>
                    <a:pt x="145" y="199"/>
                  </a:cubicBezTo>
                  <a:cubicBezTo>
                    <a:pt x="146" y="199"/>
                    <a:pt x="146" y="199"/>
                    <a:pt x="146" y="199"/>
                  </a:cubicBezTo>
                  <a:cubicBezTo>
                    <a:pt x="146" y="199"/>
                    <a:pt x="146" y="199"/>
                    <a:pt x="146" y="199"/>
                  </a:cubicBezTo>
                  <a:cubicBezTo>
                    <a:pt x="147" y="199"/>
                    <a:pt x="147" y="199"/>
                    <a:pt x="147" y="199"/>
                  </a:cubicBezTo>
                  <a:cubicBezTo>
                    <a:pt x="147" y="198"/>
                    <a:pt x="147" y="198"/>
                    <a:pt x="147" y="198"/>
                  </a:cubicBezTo>
                  <a:cubicBezTo>
                    <a:pt x="148" y="197"/>
                    <a:pt x="148" y="197"/>
                    <a:pt x="148" y="197"/>
                  </a:cubicBezTo>
                  <a:cubicBezTo>
                    <a:pt x="148" y="197"/>
                    <a:pt x="148" y="197"/>
                    <a:pt x="148" y="197"/>
                  </a:cubicBezTo>
                  <a:cubicBezTo>
                    <a:pt x="148" y="198"/>
                    <a:pt x="148" y="198"/>
                    <a:pt x="148" y="198"/>
                  </a:cubicBezTo>
                  <a:cubicBezTo>
                    <a:pt x="148" y="198"/>
                    <a:pt x="148" y="198"/>
                    <a:pt x="148" y="198"/>
                  </a:cubicBezTo>
                  <a:cubicBezTo>
                    <a:pt x="148" y="198"/>
                    <a:pt x="148" y="198"/>
                    <a:pt x="148" y="198"/>
                  </a:cubicBezTo>
                  <a:cubicBezTo>
                    <a:pt x="148" y="199"/>
                    <a:pt x="148" y="199"/>
                    <a:pt x="148" y="199"/>
                  </a:cubicBezTo>
                  <a:cubicBezTo>
                    <a:pt x="148" y="200"/>
                    <a:pt x="148" y="200"/>
                    <a:pt x="148" y="200"/>
                  </a:cubicBezTo>
                  <a:cubicBezTo>
                    <a:pt x="149" y="200"/>
                    <a:pt x="149" y="200"/>
                    <a:pt x="149" y="200"/>
                  </a:cubicBezTo>
                  <a:cubicBezTo>
                    <a:pt x="150" y="201"/>
                    <a:pt x="150" y="201"/>
                    <a:pt x="150" y="201"/>
                  </a:cubicBezTo>
                  <a:cubicBezTo>
                    <a:pt x="149" y="200"/>
                    <a:pt x="149" y="200"/>
                    <a:pt x="149" y="200"/>
                  </a:cubicBezTo>
                  <a:cubicBezTo>
                    <a:pt x="149" y="200"/>
                    <a:pt x="149" y="200"/>
                    <a:pt x="149" y="200"/>
                  </a:cubicBezTo>
                  <a:cubicBezTo>
                    <a:pt x="149" y="199"/>
                    <a:pt x="149" y="199"/>
                    <a:pt x="149" y="199"/>
                  </a:cubicBezTo>
                  <a:cubicBezTo>
                    <a:pt x="149" y="198"/>
                    <a:pt x="149" y="198"/>
                    <a:pt x="149" y="198"/>
                  </a:cubicBezTo>
                  <a:cubicBezTo>
                    <a:pt x="149" y="198"/>
                    <a:pt x="149" y="198"/>
                    <a:pt x="149" y="198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49" y="197"/>
                    <a:pt x="149" y="197"/>
                    <a:pt x="149" y="197"/>
                  </a:cubicBezTo>
                  <a:cubicBezTo>
                    <a:pt x="150" y="196"/>
                    <a:pt x="150" y="196"/>
                    <a:pt x="150" y="196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50" y="195"/>
                    <a:pt x="150" y="195"/>
                    <a:pt x="150" y="195"/>
                  </a:cubicBezTo>
                  <a:cubicBezTo>
                    <a:pt x="150" y="194"/>
                    <a:pt x="150" y="194"/>
                    <a:pt x="150" y="194"/>
                  </a:cubicBezTo>
                  <a:cubicBezTo>
                    <a:pt x="150" y="194"/>
                    <a:pt x="150" y="194"/>
                    <a:pt x="150" y="194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50" y="192"/>
                    <a:pt x="150" y="192"/>
                    <a:pt x="150" y="192"/>
                  </a:cubicBezTo>
                  <a:cubicBezTo>
                    <a:pt x="150" y="192"/>
                    <a:pt x="150" y="192"/>
                    <a:pt x="150" y="192"/>
                  </a:cubicBezTo>
                  <a:cubicBezTo>
                    <a:pt x="150" y="192"/>
                    <a:pt x="150" y="192"/>
                    <a:pt x="150" y="192"/>
                  </a:cubicBezTo>
                  <a:cubicBezTo>
                    <a:pt x="150" y="192"/>
                    <a:pt x="150" y="192"/>
                    <a:pt x="150" y="192"/>
                  </a:cubicBezTo>
                  <a:cubicBezTo>
                    <a:pt x="150" y="190"/>
                    <a:pt x="150" y="190"/>
                    <a:pt x="150" y="190"/>
                  </a:cubicBezTo>
                  <a:cubicBezTo>
                    <a:pt x="150" y="190"/>
                    <a:pt x="150" y="190"/>
                    <a:pt x="150" y="190"/>
                  </a:cubicBezTo>
                  <a:cubicBezTo>
                    <a:pt x="150" y="189"/>
                    <a:pt x="150" y="189"/>
                    <a:pt x="150" y="189"/>
                  </a:cubicBezTo>
                  <a:cubicBezTo>
                    <a:pt x="150" y="188"/>
                    <a:pt x="150" y="188"/>
                    <a:pt x="150" y="188"/>
                  </a:cubicBezTo>
                  <a:cubicBezTo>
                    <a:pt x="150" y="188"/>
                    <a:pt x="150" y="188"/>
                    <a:pt x="150" y="188"/>
                  </a:cubicBezTo>
                  <a:cubicBezTo>
                    <a:pt x="151" y="187"/>
                    <a:pt x="151" y="187"/>
                    <a:pt x="151" y="187"/>
                  </a:cubicBezTo>
                  <a:cubicBezTo>
                    <a:pt x="150" y="187"/>
                    <a:pt x="150" y="187"/>
                    <a:pt x="150" y="187"/>
                  </a:cubicBezTo>
                  <a:cubicBezTo>
                    <a:pt x="151" y="187"/>
                    <a:pt x="151" y="187"/>
                    <a:pt x="151" y="187"/>
                  </a:cubicBezTo>
                  <a:cubicBezTo>
                    <a:pt x="150" y="187"/>
                    <a:pt x="150" y="187"/>
                    <a:pt x="150" y="187"/>
                  </a:cubicBezTo>
                  <a:cubicBezTo>
                    <a:pt x="150" y="186"/>
                    <a:pt x="150" y="186"/>
                    <a:pt x="150" y="186"/>
                  </a:cubicBezTo>
                  <a:cubicBezTo>
                    <a:pt x="150" y="186"/>
                    <a:pt x="150" y="186"/>
                    <a:pt x="150" y="186"/>
                  </a:cubicBezTo>
                  <a:cubicBezTo>
                    <a:pt x="150" y="186"/>
                    <a:pt x="150" y="186"/>
                    <a:pt x="150" y="186"/>
                  </a:cubicBezTo>
                  <a:cubicBezTo>
                    <a:pt x="150" y="185"/>
                    <a:pt x="150" y="185"/>
                    <a:pt x="150" y="185"/>
                  </a:cubicBezTo>
                  <a:cubicBezTo>
                    <a:pt x="150" y="185"/>
                    <a:pt x="150" y="185"/>
                    <a:pt x="150" y="185"/>
                  </a:cubicBezTo>
                  <a:cubicBezTo>
                    <a:pt x="150" y="184"/>
                    <a:pt x="150" y="184"/>
                    <a:pt x="150" y="184"/>
                  </a:cubicBezTo>
                  <a:cubicBezTo>
                    <a:pt x="150" y="184"/>
                    <a:pt x="150" y="184"/>
                    <a:pt x="150" y="184"/>
                  </a:cubicBezTo>
                  <a:cubicBezTo>
                    <a:pt x="150" y="183"/>
                    <a:pt x="150" y="183"/>
                    <a:pt x="150" y="183"/>
                  </a:cubicBezTo>
                  <a:cubicBezTo>
                    <a:pt x="152" y="183"/>
                    <a:pt x="152" y="183"/>
                    <a:pt x="152" y="183"/>
                  </a:cubicBezTo>
                  <a:cubicBezTo>
                    <a:pt x="152" y="183"/>
                    <a:pt x="152" y="183"/>
                    <a:pt x="152" y="183"/>
                  </a:cubicBezTo>
                  <a:cubicBezTo>
                    <a:pt x="153" y="183"/>
                    <a:pt x="153" y="183"/>
                    <a:pt x="153" y="183"/>
                  </a:cubicBezTo>
                  <a:cubicBezTo>
                    <a:pt x="153" y="183"/>
                    <a:pt x="153" y="183"/>
                    <a:pt x="153" y="183"/>
                  </a:cubicBezTo>
                  <a:cubicBezTo>
                    <a:pt x="154" y="182"/>
                    <a:pt x="154" y="182"/>
                    <a:pt x="154" y="182"/>
                  </a:cubicBezTo>
                  <a:cubicBezTo>
                    <a:pt x="156" y="181"/>
                    <a:pt x="156" y="181"/>
                    <a:pt x="156" y="181"/>
                  </a:cubicBezTo>
                  <a:cubicBezTo>
                    <a:pt x="156" y="181"/>
                    <a:pt x="156" y="181"/>
                    <a:pt x="156" y="181"/>
                  </a:cubicBezTo>
                  <a:cubicBezTo>
                    <a:pt x="157" y="181"/>
                    <a:pt x="157" y="181"/>
                    <a:pt x="157" y="181"/>
                  </a:cubicBezTo>
                  <a:cubicBezTo>
                    <a:pt x="158" y="180"/>
                    <a:pt x="158" y="180"/>
                    <a:pt x="158" y="180"/>
                  </a:cubicBezTo>
                  <a:cubicBezTo>
                    <a:pt x="158" y="180"/>
                    <a:pt x="158" y="180"/>
                    <a:pt x="158" y="180"/>
                  </a:cubicBezTo>
                  <a:cubicBezTo>
                    <a:pt x="159" y="179"/>
                    <a:pt x="159" y="179"/>
                    <a:pt x="159" y="179"/>
                  </a:cubicBezTo>
                  <a:cubicBezTo>
                    <a:pt x="159" y="178"/>
                    <a:pt x="159" y="178"/>
                    <a:pt x="159" y="178"/>
                  </a:cubicBezTo>
                  <a:cubicBezTo>
                    <a:pt x="160" y="178"/>
                    <a:pt x="160" y="178"/>
                    <a:pt x="160" y="178"/>
                  </a:cubicBezTo>
                  <a:cubicBezTo>
                    <a:pt x="160" y="178"/>
                    <a:pt x="160" y="178"/>
                    <a:pt x="160" y="178"/>
                  </a:cubicBezTo>
                  <a:cubicBezTo>
                    <a:pt x="161" y="178"/>
                    <a:pt x="161" y="178"/>
                    <a:pt x="161" y="178"/>
                  </a:cubicBezTo>
                  <a:cubicBezTo>
                    <a:pt x="161" y="178"/>
                    <a:pt x="161" y="178"/>
                    <a:pt x="161" y="178"/>
                  </a:cubicBezTo>
                  <a:cubicBezTo>
                    <a:pt x="161" y="177"/>
                    <a:pt x="161" y="177"/>
                    <a:pt x="161" y="177"/>
                  </a:cubicBezTo>
                  <a:cubicBezTo>
                    <a:pt x="161" y="176"/>
                    <a:pt x="161" y="176"/>
                    <a:pt x="161" y="176"/>
                  </a:cubicBezTo>
                  <a:cubicBezTo>
                    <a:pt x="160" y="177"/>
                    <a:pt x="160" y="177"/>
                    <a:pt x="160" y="177"/>
                  </a:cubicBezTo>
                  <a:cubicBezTo>
                    <a:pt x="160" y="177"/>
                    <a:pt x="160" y="177"/>
                    <a:pt x="160" y="177"/>
                  </a:cubicBezTo>
                  <a:cubicBezTo>
                    <a:pt x="160" y="177"/>
                    <a:pt x="160" y="177"/>
                    <a:pt x="160" y="177"/>
                  </a:cubicBezTo>
                  <a:cubicBezTo>
                    <a:pt x="160" y="177"/>
                    <a:pt x="160" y="177"/>
                    <a:pt x="160" y="177"/>
                  </a:cubicBezTo>
                  <a:cubicBezTo>
                    <a:pt x="161" y="175"/>
                    <a:pt x="161" y="175"/>
                    <a:pt x="161" y="175"/>
                  </a:cubicBezTo>
                  <a:cubicBezTo>
                    <a:pt x="161" y="175"/>
                    <a:pt x="161" y="175"/>
                    <a:pt x="161" y="175"/>
                  </a:cubicBezTo>
                  <a:cubicBezTo>
                    <a:pt x="161" y="174"/>
                    <a:pt x="161" y="174"/>
                    <a:pt x="161" y="174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60" y="172"/>
                    <a:pt x="160" y="172"/>
                    <a:pt x="160" y="172"/>
                  </a:cubicBezTo>
                  <a:cubicBezTo>
                    <a:pt x="161" y="171"/>
                    <a:pt x="161" y="171"/>
                    <a:pt x="161" y="171"/>
                  </a:cubicBezTo>
                  <a:cubicBezTo>
                    <a:pt x="160" y="169"/>
                    <a:pt x="160" y="169"/>
                    <a:pt x="160" y="169"/>
                  </a:cubicBezTo>
                  <a:cubicBezTo>
                    <a:pt x="159" y="168"/>
                    <a:pt x="159" y="168"/>
                    <a:pt x="159" y="168"/>
                  </a:cubicBezTo>
                  <a:cubicBezTo>
                    <a:pt x="159" y="167"/>
                    <a:pt x="159" y="167"/>
                    <a:pt x="159" y="167"/>
                  </a:cubicBezTo>
                  <a:cubicBezTo>
                    <a:pt x="159" y="167"/>
                    <a:pt x="159" y="167"/>
                    <a:pt x="159" y="167"/>
                  </a:cubicBezTo>
                  <a:cubicBezTo>
                    <a:pt x="158" y="166"/>
                    <a:pt x="158" y="166"/>
                    <a:pt x="158" y="166"/>
                  </a:cubicBezTo>
                  <a:cubicBezTo>
                    <a:pt x="158" y="166"/>
                    <a:pt x="158" y="166"/>
                    <a:pt x="158" y="166"/>
                  </a:cubicBezTo>
                  <a:cubicBezTo>
                    <a:pt x="158" y="165"/>
                    <a:pt x="158" y="165"/>
                    <a:pt x="158" y="165"/>
                  </a:cubicBezTo>
                  <a:cubicBezTo>
                    <a:pt x="159" y="165"/>
                    <a:pt x="159" y="165"/>
                    <a:pt x="159" y="165"/>
                  </a:cubicBezTo>
                  <a:cubicBezTo>
                    <a:pt x="160" y="163"/>
                    <a:pt x="160" y="163"/>
                    <a:pt x="160" y="163"/>
                  </a:cubicBezTo>
                  <a:cubicBezTo>
                    <a:pt x="161" y="163"/>
                    <a:pt x="161" y="163"/>
                    <a:pt x="161" y="163"/>
                  </a:cubicBezTo>
                  <a:cubicBezTo>
                    <a:pt x="161" y="162"/>
                    <a:pt x="161" y="162"/>
                    <a:pt x="161" y="162"/>
                  </a:cubicBezTo>
                  <a:cubicBezTo>
                    <a:pt x="161" y="162"/>
                    <a:pt x="161" y="162"/>
                    <a:pt x="161" y="162"/>
                  </a:cubicBezTo>
                  <a:cubicBezTo>
                    <a:pt x="161" y="162"/>
                    <a:pt x="161" y="162"/>
                    <a:pt x="161" y="162"/>
                  </a:cubicBezTo>
                  <a:cubicBezTo>
                    <a:pt x="161" y="162"/>
                    <a:pt x="161" y="162"/>
                    <a:pt x="161" y="162"/>
                  </a:cubicBezTo>
                  <a:cubicBezTo>
                    <a:pt x="162" y="161"/>
                    <a:pt x="162" y="161"/>
                    <a:pt x="162" y="161"/>
                  </a:cubicBezTo>
                  <a:cubicBezTo>
                    <a:pt x="162" y="161"/>
                    <a:pt x="162" y="161"/>
                    <a:pt x="162" y="161"/>
                  </a:cubicBezTo>
                  <a:cubicBezTo>
                    <a:pt x="162" y="162"/>
                    <a:pt x="162" y="162"/>
                    <a:pt x="162" y="162"/>
                  </a:cubicBezTo>
                  <a:cubicBezTo>
                    <a:pt x="163" y="162"/>
                    <a:pt x="163" y="162"/>
                    <a:pt x="163" y="162"/>
                  </a:cubicBezTo>
                  <a:cubicBezTo>
                    <a:pt x="162" y="162"/>
                    <a:pt x="162" y="162"/>
                    <a:pt x="162" y="162"/>
                  </a:cubicBezTo>
                  <a:cubicBezTo>
                    <a:pt x="162" y="161"/>
                    <a:pt x="162" y="161"/>
                    <a:pt x="162" y="161"/>
                  </a:cubicBezTo>
                  <a:cubicBezTo>
                    <a:pt x="163" y="161"/>
                    <a:pt x="163" y="161"/>
                    <a:pt x="163" y="161"/>
                  </a:cubicBezTo>
                  <a:cubicBezTo>
                    <a:pt x="164" y="159"/>
                    <a:pt x="164" y="159"/>
                    <a:pt x="164" y="159"/>
                  </a:cubicBezTo>
                  <a:cubicBezTo>
                    <a:pt x="164" y="159"/>
                    <a:pt x="164" y="159"/>
                    <a:pt x="164" y="159"/>
                  </a:cubicBezTo>
                  <a:cubicBezTo>
                    <a:pt x="163" y="159"/>
                    <a:pt x="163" y="159"/>
                    <a:pt x="163" y="159"/>
                  </a:cubicBezTo>
                  <a:cubicBezTo>
                    <a:pt x="163" y="159"/>
                    <a:pt x="163" y="159"/>
                    <a:pt x="163" y="159"/>
                  </a:cubicBezTo>
                  <a:cubicBezTo>
                    <a:pt x="163" y="158"/>
                    <a:pt x="163" y="158"/>
                    <a:pt x="163" y="158"/>
                  </a:cubicBezTo>
                  <a:cubicBezTo>
                    <a:pt x="163" y="158"/>
                    <a:pt x="163" y="158"/>
                    <a:pt x="163" y="158"/>
                  </a:cubicBezTo>
                  <a:cubicBezTo>
                    <a:pt x="163" y="157"/>
                    <a:pt x="163" y="157"/>
                    <a:pt x="163" y="157"/>
                  </a:cubicBezTo>
                  <a:cubicBezTo>
                    <a:pt x="163" y="157"/>
                    <a:pt x="163" y="157"/>
                    <a:pt x="163" y="157"/>
                  </a:cubicBezTo>
                  <a:cubicBezTo>
                    <a:pt x="164" y="157"/>
                    <a:pt x="164" y="157"/>
                    <a:pt x="164" y="157"/>
                  </a:cubicBezTo>
                  <a:cubicBezTo>
                    <a:pt x="163" y="157"/>
                    <a:pt x="163" y="157"/>
                    <a:pt x="163" y="157"/>
                  </a:cubicBezTo>
                  <a:cubicBezTo>
                    <a:pt x="163" y="156"/>
                    <a:pt x="163" y="156"/>
                    <a:pt x="163" y="156"/>
                  </a:cubicBezTo>
                  <a:cubicBezTo>
                    <a:pt x="163" y="156"/>
                    <a:pt x="163" y="156"/>
                    <a:pt x="163" y="156"/>
                  </a:cubicBezTo>
                  <a:cubicBezTo>
                    <a:pt x="164" y="155"/>
                    <a:pt x="164" y="155"/>
                    <a:pt x="164" y="155"/>
                  </a:cubicBezTo>
                  <a:cubicBezTo>
                    <a:pt x="163" y="155"/>
                    <a:pt x="163" y="155"/>
                    <a:pt x="163" y="155"/>
                  </a:cubicBezTo>
                  <a:cubicBezTo>
                    <a:pt x="162" y="155"/>
                    <a:pt x="162" y="155"/>
                    <a:pt x="162" y="155"/>
                  </a:cubicBezTo>
                  <a:cubicBezTo>
                    <a:pt x="162" y="155"/>
                    <a:pt x="162" y="155"/>
                    <a:pt x="162" y="155"/>
                  </a:cubicBezTo>
                  <a:cubicBezTo>
                    <a:pt x="162" y="155"/>
                    <a:pt x="162" y="155"/>
                    <a:pt x="162" y="155"/>
                  </a:cubicBezTo>
                  <a:cubicBezTo>
                    <a:pt x="163" y="154"/>
                    <a:pt x="163" y="154"/>
                    <a:pt x="163" y="154"/>
                  </a:cubicBezTo>
                  <a:cubicBezTo>
                    <a:pt x="164" y="153"/>
                    <a:pt x="164" y="153"/>
                    <a:pt x="164" y="153"/>
                  </a:cubicBezTo>
                  <a:cubicBezTo>
                    <a:pt x="164" y="152"/>
                    <a:pt x="164" y="152"/>
                    <a:pt x="164" y="152"/>
                  </a:cubicBezTo>
                  <a:cubicBezTo>
                    <a:pt x="165" y="152"/>
                    <a:pt x="165" y="152"/>
                    <a:pt x="165" y="152"/>
                  </a:cubicBezTo>
                  <a:cubicBezTo>
                    <a:pt x="165" y="152"/>
                    <a:pt x="165" y="152"/>
                    <a:pt x="165" y="152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5" y="151"/>
                    <a:pt x="165" y="151"/>
                    <a:pt x="165" y="151"/>
                  </a:cubicBezTo>
                  <a:cubicBezTo>
                    <a:pt x="164" y="151"/>
                    <a:pt x="164" y="151"/>
                    <a:pt x="164" y="151"/>
                  </a:cubicBezTo>
                  <a:cubicBezTo>
                    <a:pt x="164" y="150"/>
                    <a:pt x="164" y="150"/>
                    <a:pt x="164" y="150"/>
                  </a:cubicBezTo>
                  <a:cubicBezTo>
                    <a:pt x="164" y="149"/>
                    <a:pt x="164" y="149"/>
                    <a:pt x="164" y="149"/>
                  </a:cubicBezTo>
                  <a:cubicBezTo>
                    <a:pt x="164" y="148"/>
                    <a:pt x="164" y="148"/>
                    <a:pt x="164" y="148"/>
                  </a:cubicBezTo>
                  <a:cubicBezTo>
                    <a:pt x="164" y="147"/>
                    <a:pt x="164" y="147"/>
                    <a:pt x="164" y="147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5" y="147"/>
                    <a:pt x="165" y="147"/>
                    <a:pt x="165" y="147"/>
                  </a:cubicBezTo>
                  <a:cubicBezTo>
                    <a:pt x="166" y="146"/>
                    <a:pt x="166" y="146"/>
                    <a:pt x="166" y="146"/>
                  </a:cubicBezTo>
                  <a:cubicBezTo>
                    <a:pt x="166" y="146"/>
                    <a:pt x="166" y="146"/>
                    <a:pt x="166" y="146"/>
                  </a:cubicBezTo>
                  <a:cubicBezTo>
                    <a:pt x="167" y="146"/>
                    <a:pt x="167" y="146"/>
                    <a:pt x="167" y="146"/>
                  </a:cubicBezTo>
                  <a:cubicBezTo>
                    <a:pt x="167" y="146"/>
                    <a:pt x="167" y="146"/>
                    <a:pt x="167" y="146"/>
                  </a:cubicBezTo>
                  <a:cubicBezTo>
                    <a:pt x="168" y="147"/>
                    <a:pt x="168" y="147"/>
                    <a:pt x="168" y="147"/>
                  </a:cubicBezTo>
                  <a:cubicBezTo>
                    <a:pt x="169" y="147"/>
                    <a:pt x="169" y="147"/>
                    <a:pt x="169" y="147"/>
                  </a:cubicBezTo>
                  <a:cubicBezTo>
                    <a:pt x="170" y="148"/>
                    <a:pt x="170" y="148"/>
                    <a:pt x="170" y="148"/>
                  </a:cubicBezTo>
                  <a:cubicBezTo>
                    <a:pt x="171" y="148"/>
                    <a:pt x="171" y="148"/>
                    <a:pt x="171" y="148"/>
                  </a:cubicBezTo>
                  <a:cubicBezTo>
                    <a:pt x="171" y="148"/>
                    <a:pt x="171" y="148"/>
                    <a:pt x="171" y="148"/>
                  </a:cubicBezTo>
                  <a:cubicBezTo>
                    <a:pt x="170" y="149"/>
                    <a:pt x="170" y="149"/>
                    <a:pt x="170" y="149"/>
                  </a:cubicBezTo>
                  <a:cubicBezTo>
                    <a:pt x="171" y="149"/>
                    <a:pt x="171" y="149"/>
                    <a:pt x="171" y="149"/>
                  </a:cubicBezTo>
                  <a:cubicBezTo>
                    <a:pt x="172" y="148"/>
                    <a:pt x="172" y="148"/>
                    <a:pt x="172" y="148"/>
                  </a:cubicBezTo>
                  <a:cubicBezTo>
                    <a:pt x="172" y="148"/>
                    <a:pt x="172" y="148"/>
                    <a:pt x="172" y="148"/>
                  </a:cubicBezTo>
                  <a:cubicBezTo>
                    <a:pt x="173" y="148"/>
                    <a:pt x="173" y="148"/>
                    <a:pt x="173" y="148"/>
                  </a:cubicBezTo>
                  <a:cubicBezTo>
                    <a:pt x="173" y="148"/>
                    <a:pt x="173" y="148"/>
                    <a:pt x="173" y="148"/>
                  </a:cubicBezTo>
                  <a:cubicBezTo>
                    <a:pt x="173" y="149"/>
                    <a:pt x="173" y="149"/>
                    <a:pt x="173" y="149"/>
                  </a:cubicBezTo>
                  <a:cubicBezTo>
                    <a:pt x="173" y="148"/>
                    <a:pt x="173" y="148"/>
                    <a:pt x="173" y="148"/>
                  </a:cubicBezTo>
                  <a:cubicBezTo>
                    <a:pt x="174" y="149"/>
                    <a:pt x="174" y="149"/>
                    <a:pt x="174" y="149"/>
                  </a:cubicBezTo>
                  <a:cubicBezTo>
                    <a:pt x="174" y="148"/>
                    <a:pt x="174" y="148"/>
                    <a:pt x="174" y="148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76" y="148"/>
                    <a:pt x="176" y="148"/>
                    <a:pt x="176" y="148"/>
                  </a:cubicBezTo>
                  <a:cubicBezTo>
                    <a:pt x="177" y="149"/>
                    <a:pt x="177" y="149"/>
                    <a:pt x="177" y="149"/>
                  </a:cubicBezTo>
                  <a:cubicBezTo>
                    <a:pt x="177" y="149"/>
                    <a:pt x="177" y="149"/>
                    <a:pt x="177" y="149"/>
                  </a:cubicBezTo>
                  <a:cubicBezTo>
                    <a:pt x="177" y="150"/>
                    <a:pt x="177" y="150"/>
                    <a:pt x="177" y="150"/>
                  </a:cubicBezTo>
                  <a:cubicBezTo>
                    <a:pt x="178" y="150"/>
                    <a:pt x="178" y="150"/>
                    <a:pt x="178" y="150"/>
                  </a:cubicBezTo>
                  <a:cubicBezTo>
                    <a:pt x="178" y="151"/>
                    <a:pt x="178" y="151"/>
                    <a:pt x="178" y="151"/>
                  </a:cubicBezTo>
                  <a:cubicBezTo>
                    <a:pt x="177" y="151"/>
                    <a:pt x="177" y="151"/>
                    <a:pt x="177" y="151"/>
                  </a:cubicBezTo>
                  <a:cubicBezTo>
                    <a:pt x="177" y="152"/>
                    <a:pt x="177" y="152"/>
                    <a:pt x="177" y="152"/>
                  </a:cubicBezTo>
                  <a:cubicBezTo>
                    <a:pt x="178" y="151"/>
                    <a:pt x="178" y="151"/>
                    <a:pt x="178" y="151"/>
                  </a:cubicBezTo>
                  <a:cubicBezTo>
                    <a:pt x="178" y="152"/>
                    <a:pt x="178" y="152"/>
                    <a:pt x="178" y="152"/>
                  </a:cubicBezTo>
                  <a:cubicBezTo>
                    <a:pt x="179" y="153"/>
                    <a:pt x="179" y="153"/>
                    <a:pt x="179" y="153"/>
                  </a:cubicBezTo>
                  <a:cubicBezTo>
                    <a:pt x="178" y="153"/>
                    <a:pt x="178" y="153"/>
                    <a:pt x="178" y="153"/>
                  </a:cubicBezTo>
                  <a:cubicBezTo>
                    <a:pt x="179" y="153"/>
                    <a:pt x="179" y="153"/>
                    <a:pt x="179" y="153"/>
                  </a:cubicBezTo>
                  <a:cubicBezTo>
                    <a:pt x="179" y="153"/>
                    <a:pt x="179" y="153"/>
                    <a:pt x="179" y="153"/>
                  </a:cubicBezTo>
                  <a:cubicBezTo>
                    <a:pt x="180" y="153"/>
                    <a:pt x="180" y="153"/>
                    <a:pt x="180" y="153"/>
                  </a:cubicBezTo>
                  <a:cubicBezTo>
                    <a:pt x="180" y="154"/>
                    <a:pt x="180" y="154"/>
                    <a:pt x="180" y="154"/>
                  </a:cubicBezTo>
                  <a:cubicBezTo>
                    <a:pt x="179" y="153"/>
                    <a:pt x="179" y="153"/>
                    <a:pt x="179" y="153"/>
                  </a:cubicBezTo>
                  <a:cubicBezTo>
                    <a:pt x="179" y="154"/>
                    <a:pt x="179" y="154"/>
                    <a:pt x="179" y="154"/>
                  </a:cubicBezTo>
                  <a:cubicBezTo>
                    <a:pt x="178" y="154"/>
                    <a:pt x="178" y="154"/>
                    <a:pt x="178" y="154"/>
                  </a:cubicBezTo>
                  <a:cubicBezTo>
                    <a:pt x="179" y="155"/>
                    <a:pt x="179" y="155"/>
                    <a:pt x="179" y="155"/>
                  </a:cubicBezTo>
                  <a:cubicBezTo>
                    <a:pt x="179" y="155"/>
                    <a:pt x="179" y="155"/>
                    <a:pt x="179" y="155"/>
                  </a:cubicBezTo>
                  <a:cubicBezTo>
                    <a:pt x="180" y="155"/>
                    <a:pt x="180" y="155"/>
                    <a:pt x="180" y="155"/>
                  </a:cubicBezTo>
                  <a:cubicBezTo>
                    <a:pt x="180" y="155"/>
                    <a:pt x="180" y="155"/>
                    <a:pt x="180" y="155"/>
                  </a:cubicBezTo>
                  <a:cubicBezTo>
                    <a:pt x="180" y="155"/>
                    <a:pt x="180" y="155"/>
                    <a:pt x="180" y="155"/>
                  </a:cubicBezTo>
                  <a:cubicBezTo>
                    <a:pt x="181" y="156"/>
                    <a:pt x="181" y="156"/>
                    <a:pt x="181" y="156"/>
                  </a:cubicBezTo>
                  <a:cubicBezTo>
                    <a:pt x="181" y="156"/>
                    <a:pt x="181" y="156"/>
                    <a:pt x="181" y="156"/>
                  </a:cubicBezTo>
                  <a:cubicBezTo>
                    <a:pt x="182" y="156"/>
                    <a:pt x="182" y="156"/>
                    <a:pt x="182" y="156"/>
                  </a:cubicBezTo>
                  <a:cubicBezTo>
                    <a:pt x="182" y="156"/>
                    <a:pt x="182" y="156"/>
                    <a:pt x="182" y="156"/>
                  </a:cubicBezTo>
                  <a:cubicBezTo>
                    <a:pt x="183" y="156"/>
                    <a:pt x="183" y="156"/>
                    <a:pt x="183" y="156"/>
                  </a:cubicBezTo>
                  <a:cubicBezTo>
                    <a:pt x="183" y="157"/>
                    <a:pt x="183" y="157"/>
                    <a:pt x="183" y="157"/>
                  </a:cubicBezTo>
                  <a:cubicBezTo>
                    <a:pt x="183" y="157"/>
                    <a:pt x="183" y="157"/>
                    <a:pt x="183" y="157"/>
                  </a:cubicBezTo>
                  <a:cubicBezTo>
                    <a:pt x="184" y="157"/>
                    <a:pt x="184" y="157"/>
                    <a:pt x="184" y="157"/>
                  </a:cubicBezTo>
                  <a:cubicBezTo>
                    <a:pt x="184" y="156"/>
                    <a:pt x="184" y="156"/>
                    <a:pt x="184" y="156"/>
                  </a:cubicBezTo>
                  <a:cubicBezTo>
                    <a:pt x="184" y="156"/>
                    <a:pt x="184" y="156"/>
                    <a:pt x="184" y="156"/>
                  </a:cubicBezTo>
                  <a:cubicBezTo>
                    <a:pt x="184" y="157"/>
                    <a:pt x="184" y="157"/>
                    <a:pt x="184" y="157"/>
                  </a:cubicBezTo>
                  <a:cubicBezTo>
                    <a:pt x="184" y="158"/>
                    <a:pt x="184" y="158"/>
                    <a:pt x="184" y="158"/>
                  </a:cubicBezTo>
                  <a:cubicBezTo>
                    <a:pt x="184" y="158"/>
                    <a:pt x="184" y="158"/>
                    <a:pt x="184" y="158"/>
                  </a:cubicBezTo>
                  <a:cubicBezTo>
                    <a:pt x="183" y="159"/>
                    <a:pt x="183" y="159"/>
                    <a:pt x="183" y="159"/>
                  </a:cubicBezTo>
                  <a:cubicBezTo>
                    <a:pt x="183" y="160"/>
                    <a:pt x="183" y="160"/>
                    <a:pt x="183" y="160"/>
                  </a:cubicBezTo>
                  <a:cubicBezTo>
                    <a:pt x="183" y="161"/>
                    <a:pt x="183" y="161"/>
                    <a:pt x="183" y="161"/>
                  </a:cubicBezTo>
                  <a:cubicBezTo>
                    <a:pt x="183" y="160"/>
                    <a:pt x="183" y="160"/>
                    <a:pt x="183" y="160"/>
                  </a:cubicBezTo>
                  <a:cubicBezTo>
                    <a:pt x="182" y="160"/>
                    <a:pt x="182" y="160"/>
                    <a:pt x="182" y="160"/>
                  </a:cubicBezTo>
                  <a:cubicBezTo>
                    <a:pt x="182" y="161"/>
                    <a:pt x="182" y="161"/>
                    <a:pt x="182" y="161"/>
                  </a:cubicBezTo>
                  <a:cubicBezTo>
                    <a:pt x="181" y="161"/>
                    <a:pt x="181" y="161"/>
                    <a:pt x="181" y="161"/>
                  </a:cubicBezTo>
                  <a:cubicBezTo>
                    <a:pt x="180" y="161"/>
                    <a:pt x="180" y="161"/>
                    <a:pt x="180" y="161"/>
                  </a:cubicBezTo>
                  <a:cubicBezTo>
                    <a:pt x="181" y="161"/>
                    <a:pt x="181" y="161"/>
                    <a:pt x="181" y="161"/>
                  </a:cubicBezTo>
                  <a:cubicBezTo>
                    <a:pt x="182" y="162"/>
                    <a:pt x="182" y="162"/>
                    <a:pt x="182" y="162"/>
                  </a:cubicBezTo>
                  <a:cubicBezTo>
                    <a:pt x="183" y="162"/>
                    <a:pt x="183" y="162"/>
                    <a:pt x="183" y="162"/>
                  </a:cubicBezTo>
                  <a:cubicBezTo>
                    <a:pt x="183" y="163"/>
                    <a:pt x="183" y="163"/>
                    <a:pt x="183" y="163"/>
                  </a:cubicBezTo>
                  <a:cubicBezTo>
                    <a:pt x="182" y="164"/>
                    <a:pt x="182" y="164"/>
                    <a:pt x="182" y="164"/>
                  </a:cubicBezTo>
                  <a:cubicBezTo>
                    <a:pt x="182" y="164"/>
                    <a:pt x="182" y="164"/>
                    <a:pt x="182" y="164"/>
                  </a:cubicBezTo>
                  <a:cubicBezTo>
                    <a:pt x="181" y="165"/>
                    <a:pt x="181" y="165"/>
                    <a:pt x="181" y="165"/>
                  </a:cubicBezTo>
                  <a:cubicBezTo>
                    <a:pt x="182" y="165"/>
                    <a:pt x="182" y="165"/>
                    <a:pt x="182" y="165"/>
                  </a:cubicBezTo>
                  <a:cubicBezTo>
                    <a:pt x="182" y="166"/>
                    <a:pt x="182" y="166"/>
                    <a:pt x="182" y="166"/>
                  </a:cubicBezTo>
                  <a:cubicBezTo>
                    <a:pt x="183" y="166"/>
                    <a:pt x="183" y="166"/>
                    <a:pt x="183" y="166"/>
                  </a:cubicBezTo>
                  <a:cubicBezTo>
                    <a:pt x="183" y="167"/>
                    <a:pt x="183" y="167"/>
                    <a:pt x="183" y="167"/>
                  </a:cubicBezTo>
                  <a:cubicBezTo>
                    <a:pt x="182" y="166"/>
                    <a:pt x="182" y="166"/>
                    <a:pt x="182" y="166"/>
                  </a:cubicBezTo>
                  <a:cubicBezTo>
                    <a:pt x="182" y="167"/>
                    <a:pt x="182" y="167"/>
                    <a:pt x="182" y="167"/>
                  </a:cubicBezTo>
                  <a:cubicBezTo>
                    <a:pt x="183" y="168"/>
                    <a:pt x="183" y="168"/>
                    <a:pt x="183" y="168"/>
                  </a:cubicBezTo>
                  <a:cubicBezTo>
                    <a:pt x="183" y="167"/>
                    <a:pt x="183" y="167"/>
                    <a:pt x="183" y="167"/>
                  </a:cubicBezTo>
                  <a:cubicBezTo>
                    <a:pt x="183" y="167"/>
                    <a:pt x="183" y="167"/>
                    <a:pt x="183" y="167"/>
                  </a:cubicBezTo>
                  <a:cubicBezTo>
                    <a:pt x="183" y="167"/>
                    <a:pt x="183" y="167"/>
                    <a:pt x="183" y="167"/>
                  </a:cubicBezTo>
                  <a:cubicBezTo>
                    <a:pt x="184" y="167"/>
                    <a:pt x="184" y="167"/>
                    <a:pt x="184" y="167"/>
                  </a:cubicBezTo>
                  <a:cubicBezTo>
                    <a:pt x="184" y="168"/>
                    <a:pt x="184" y="168"/>
                    <a:pt x="184" y="168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4" y="169"/>
                    <a:pt x="184" y="169"/>
                    <a:pt x="184" y="169"/>
                  </a:cubicBezTo>
                  <a:cubicBezTo>
                    <a:pt x="183" y="170"/>
                    <a:pt x="183" y="170"/>
                    <a:pt x="183" y="170"/>
                  </a:cubicBezTo>
                  <a:cubicBezTo>
                    <a:pt x="183" y="171"/>
                    <a:pt x="183" y="171"/>
                    <a:pt x="183" y="171"/>
                  </a:cubicBezTo>
                  <a:cubicBezTo>
                    <a:pt x="183" y="171"/>
                    <a:pt x="183" y="171"/>
                    <a:pt x="183" y="171"/>
                  </a:cubicBezTo>
                  <a:cubicBezTo>
                    <a:pt x="184" y="171"/>
                    <a:pt x="184" y="171"/>
                    <a:pt x="184" y="171"/>
                  </a:cubicBezTo>
                  <a:cubicBezTo>
                    <a:pt x="184" y="170"/>
                    <a:pt x="184" y="170"/>
                    <a:pt x="184" y="170"/>
                  </a:cubicBezTo>
                  <a:cubicBezTo>
                    <a:pt x="185" y="169"/>
                    <a:pt x="185" y="169"/>
                    <a:pt x="185" y="169"/>
                  </a:cubicBezTo>
                  <a:cubicBezTo>
                    <a:pt x="185" y="169"/>
                    <a:pt x="185" y="169"/>
                    <a:pt x="185" y="169"/>
                  </a:cubicBezTo>
                  <a:cubicBezTo>
                    <a:pt x="185" y="169"/>
                    <a:pt x="185" y="169"/>
                    <a:pt x="185" y="169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5" y="172"/>
                    <a:pt x="185" y="172"/>
                    <a:pt x="185" y="172"/>
                  </a:cubicBezTo>
                  <a:cubicBezTo>
                    <a:pt x="185" y="171"/>
                    <a:pt x="185" y="171"/>
                    <a:pt x="185" y="171"/>
                  </a:cubicBezTo>
                  <a:cubicBezTo>
                    <a:pt x="186" y="170"/>
                    <a:pt x="186" y="170"/>
                    <a:pt x="186" y="170"/>
                  </a:cubicBezTo>
                  <a:cubicBezTo>
                    <a:pt x="186" y="170"/>
                    <a:pt x="186" y="170"/>
                    <a:pt x="186" y="170"/>
                  </a:cubicBezTo>
                  <a:cubicBezTo>
                    <a:pt x="187" y="170"/>
                    <a:pt x="187" y="170"/>
                    <a:pt x="187" y="170"/>
                  </a:cubicBezTo>
                  <a:cubicBezTo>
                    <a:pt x="187" y="169"/>
                    <a:pt x="187" y="169"/>
                    <a:pt x="187" y="169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89" y="169"/>
                    <a:pt x="189" y="169"/>
                    <a:pt x="189" y="169"/>
                  </a:cubicBezTo>
                  <a:cubicBezTo>
                    <a:pt x="189" y="169"/>
                    <a:pt x="189" y="169"/>
                    <a:pt x="189" y="169"/>
                  </a:cubicBezTo>
                  <a:cubicBezTo>
                    <a:pt x="189" y="168"/>
                    <a:pt x="189" y="168"/>
                    <a:pt x="189" y="168"/>
                  </a:cubicBezTo>
                  <a:cubicBezTo>
                    <a:pt x="190" y="168"/>
                    <a:pt x="190" y="168"/>
                    <a:pt x="190" y="168"/>
                  </a:cubicBezTo>
                  <a:cubicBezTo>
                    <a:pt x="190" y="168"/>
                    <a:pt x="190" y="168"/>
                    <a:pt x="190" y="168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90" y="170"/>
                    <a:pt x="190" y="170"/>
                    <a:pt x="190" y="170"/>
                  </a:cubicBezTo>
                  <a:cubicBezTo>
                    <a:pt x="191" y="169"/>
                    <a:pt x="191" y="169"/>
                    <a:pt x="191" y="169"/>
                  </a:cubicBezTo>
                  <a:cubicBezTo>
                    <a:pt x="191" y="168"/>
                    <a:pt x="191" y="168"/>
                    <a:pt x="191" y="168"/>
                  </a:cubicBezTo>
                  <a:cubicBezTo>
                    <a:pt x="191" y="168"/>
                    <a:pt x="191" y="168"/>
                    <a:pt x="191" y="168"/>
                  </a:cubicBezTo>
                  <a:cubicBezTo>
                    <a:pt x="191" y="168"/>
                    <a:pt x="191" y="168"/>
                    <a:pt x="191" y="168"/>
                  </a:cubicBezTo>
                  <a:cubicBezTo>
                    <a:pt x="191" y="167"/>
                    <a:pt x="191" y="167"/>
                    <a:pt x="191" y="167"/>
                  </a:cubicBezTo>
                  <a:cubicBezTo>
                    <a:pt x="192" y="167"/>
                    <a:pt x="192" y="167"/>
                    <a:pt x="192" y="167"/>
                  </a:cubicBezTo>
                  <a:cubicBezTo>
                    <a:pt x="192" y="166"/>
                    <a:pt x="192" y="166"/>
                    <a:pt x="192" y="166"/>
                  </a:cubicBezTo>
                  <a:cubicBezTo>
                    <a:pt x="192" y="166"/>
                    <a:pt x="192" y="166"/>
                    <a:pt x="192" y="166"/>
                  </a:cubicBezTo>
                  <a:cubicBezTo>
                    <a:pt x="193" y="165"/>
                    <a:pt x="193" y="165"/>
                    <a:pt x="193" y="165"/>
                  </a:cubicBezTo>
                  <a:cubicBezTo>
                    <a:pt x="193" y="165"/>
                    <a:pt x="193" y="165"/>
                    <a:pt x="193" y="165"/>
                  </a:cubicBezTo>
                  <a:cubicBezTo>
                    <a:pt x="193" y="165"/>
                    <a:pt x="193" y="165"/>
                    <a:pt x="193" y="165"/>
                  </a:cubicBezTo>
                  <a:cubicBezTo>
                    <a:pt x="194" y="165"/>
                    <a:pt x="194" y="165"/>
                    <a:pt x="194" y="165"/>
                  </a:cubicBezTo>
                  <a:cubicBezTo>
                    <a:pt x="194" y="165"/>
                    <a:pt x="194" y="165"/>
                    <a:pt x="194" y="165"/>
                  </a:cubicBezTo>
                  <a:cubicBezTo>
                    <a:pt x="193" y="165"/>
                    <a:pt x="193" y="165"/>
                    <a:pt x="193" y="165"/>
                  </a:cubicBezTo>
                  <a:cubicBezTo>
                    <a:pt x="193" y="165"/>
                    <a:pt x="193" y="165"/>
                    <a:pt x="193" y="165"/>
                  </a:cubicBezTo>
                  <a:cubicBezTo>
                    <a:pt x="193" y="164"/>
                    <a:pt x="193" y="164"/>
                    <a:pt x="193" y="164"/>
                  </a:cubicBezTo>
                  <a:cubicBezTo>
                    <a:pt x="193" y="163"/>
                    <a:pt x="193" y="163"/>
                    <a:pt x="193" y="163"/>
                  </a:cubicBezTo>
                  <a:cubicBezTo>
                    <a:pt x="193" y="163"/>
                    <a:pt x="193" y="163"/>
                    <a:pt x="193" y="163"/>
                  </a:cubicBezTo>
                  <a:cubicBezTo>
                    <a:pt x="194" y="164"/>
                    <a:pt x="194" y="164"/>
                    <a:pt x="194" y="164"/>
                  </a:cubicBezTo>
                  <a:cubicBezTo>
                    <a:pt x="194" y="163"/>
                    <a:pt x="194" y="163"/>
                    <a:pt x="194" y="163"/>
                  </a:cubicBezTo>
                  <a:cubicBezTo>
                    <a:pt x="194" y="163"/>
                    <a:pt x="194" y="163"/>
                    <a:pt x="194" y="163"/>
                  </a:cubicBezTo>
                  <a:cubicBezTo>
                    <a:pt x="194" y="162"/>
                    <a:pt x="194" y="162"/>
                    <a:pt x="194" y="162"/>
                  </a:cubicBezTo>
                  <a:cubicBezTo>
                    <a:pt x="195" y="162"/>
                    <a:pt x="195" y="162"/>
                    <a:pt x="195" y="162"/>
                  </a:cubicBezTo>
                  <a:cubicBezTo>
                    <a:pt x="195" y="161"/>
                    <a:pt x="195" y="161"/>
                    <a:pt x="195" y="161"/>
                  </a:cubicBezTo>
                  <a:cubicBezTo>
                    <a:pt x="195" y="161"/>
                    <a:pt x="195" y="161"/>
                    <a:pt x="195" y="161"/>
                  </a:cubicBezTo>
                  <a:cubicBezTo>
                    <a:pt x="195" y="160"/>
                    <a:pt x="195" y="160"/>
                    <a:pt x="195" y="160"/>
                  </a:cubicBezTo>
                  <a:cubicBezTo>
                    <a:pt x="196" y="160"/>
                    <a:pt x="196" y="160"/>
                    <a:pt x="196" y="160"/>
                  </a:cubicBezTo>
                  <a:cubicBezTo>
                    <a:pt x="196" y="160"/>
                    <a:pt x="196" y="160"/>
                    <a:pt x="196" y="160"/>
                  </a:cubicBezTo>
                  <a:cubicBezTo>
                    <a:pt x="196" y="160"/>
                    <a:pt x="196" y="160"/>
                    <a:pt x="196" y="160"/>
                  </a:cubicBezTo>
                  <a:cubicBezTo>
                    <a:pt x="196" y="160"/>
                    <a:pt x="196" y="160"/>
                    <a:pt x="196" y="160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196" y="161"/>
                    <a:pt x="196" y="161"/>
                    <a:pt x="196" y="161"/>
                  </a:cubicBezTo>
                  <a:cubicBezTo>
                    <a:pt x="196" y="161"/>
                    <a:pt x="196" y="161"/>
                    <a:pt x="196" y="161"/>
                  </a:cubicBezTo>
                  <a:cubicBezTo>
                    <a:pt x="196" y="161"/>
                    <a:pt x="196" y="161"/>
                    <a:pt x="196" y="161"/>
                  </a:cubicBezTo>
                  <a:cubicBezTo>
                    <a:pt x="196" y="162"/>
                    <a:pt x="196" y="162"/>
                    <a:pt x="196" y="162"/>
                  </a:cubicBezTo>
                  <a:cubicBezTo>
                    <a:pt x="196" y="162"/>
                    <a:pt x="196" y="162"/>
                    <a:pt x="196" y="162"/>
                  </a:cubicBezTo>
                  <a:cubicBezTo>
                    <a:pt x="196" y="162"/>
                    <a:pt x="196" y="162"/>
                    <a:pt x="196" y="162"/>
                  </a:cubicBezTo>
                  <a:cubicBezTo>
                    <a:pt x="196" y="162"/>
                    <a:pt x="196" y="162"/>
                    <a:pt x="196" y="162"/>
                  </a:cubicBezTo>
                  <a:cubicBezTo>
                    <a:pt x="197" y="162"/>
                    <a:pt x="197" y="162"/>
                    <a:pt x="197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197" y="163"/>
                    <a:pt x="197" y="163"/>
                    <a:pt x="197" y="163"/>
                  </a:cubicBezTo>
                  <a:cubicBezTo>
                    <a:pt x="197" y="163"/>
                    <a:pt x="197" y="163"/>
                    <a:pt x="197" y="163"/>
                  </a:cubicBezTo>
                  <a:cubicBezTo>
                    <a:pt x="196" y="164"/>
                    <a:pt x="196" y="164"/>
                    <a:pt x="196" y="164"/>
                  </a:cubicBezTo>
                  <a:cubicBezTo>
                    <a:pt x="196" y="164"/>
                    <a:pt x="196" y="164"/>
                    <a:pt x="196" y="164"/>
                  </a:cubicBezTo>
                  <a:cubicBezTo>
                    <a:pt x="197" y="165"/>
                    <a:pt x="197" y="165"/>
                    <a:pt x="197" y="165"/>
                  </a:cubicBezTo>
                  <a:cubicBezTo>
                    <a:pt x="197" y="165"/>
                    <a:pt x="197" y="165"/>
                    <a:pt x="197" y="165"/>
                  </a:cubicBezTo>
                  <a:cubicBezTo>
                    <a:pt x="197" y="166"/>
                    <a:pt x="197" y="166"/>
                    <a:pt x="197" y="166"/>
                  </a:cubicBezTo>
                  <a:cubicBezTo>
                    <a:pt x="196" y="165"/>
                    <a:pt x="196" y="165"/>
                    <a:pt x="196" y="165"/>
                  </a:cubicBezTo>
                  <a:cubicBezTo>
                    <a:pt x="196" y="166"/>
                    <a:pt x="196" y="166"/>
                    <a:pt x="196" y="166"/>
                  </a:cubicBezTo>
                  <a:cubicBezTo>
                    <a:pt x="196" y="166"/>
                    <a:pt x="196" y="166"/>
                    <a:pt x="196" y="166"/>
                  </a:cubicBezTo>
                  <a:cubicBezTo>
                    <a:pt x="197" y="166"/>
                    <a:pt x="197" y="166"/>
                    <a:pt x="197" y="166"/>
                  </a:cubicBezTo>
                  <a:cubicBezTo>
                    <a:pt x="197" y="166"/>
                    <a:pt x="197" y="166"/>
                    <a:pt x="197" y="166"/>
                  </a:cubicBezTo>
                  <a:cubicBezTo>
                    <a:pt x="197" y="166"/>
                    <a:pt x="197" y="166"/>
                    <a:pt x="197" y="166"/>
                  </a:cubicBezTo>
                  <a:cubicBezTo>
                    <a:pt x="197" y="166"/>
                    <a:pt x="197" y="166"/>
                    <a:pt x="197" y="166"/>
                  </a:cubicBezTo>
                  <a:cubicBezTo>
                    <a:pt x="198" y="167"/>
                    <a:pt x="198" y="167"/>
                    <a:pt x="198" y="167"/>
                  </a:cubicBezTo>
                  <a:cubicBezTo>
                    <a:pt x="197" y="167"/>
                    <a:pt x="197" y="167"/>
                    <a:pt x="197" y="167"/>
                  </a:cubicBezTo>
                  <a:cubicBezTo>
                    <a:pt x="197" y="167"/>
                    <a:pt x="197" y="167"/>
                    <a:pt x="197" y="167"/>
                  </a:cubicBezTo>
                  <a:cubicBezTo>
                    <a:pt x="196" y="167"/>
                    <a:pt x="196" y="167"/>
                    <a:pt x="196" y="167"/>
                  </a:cubicBezTo>
                  <a:cubicBezTo>
                    <a:pt x="196" y="168"/>
                    <a:pt x="196" y="168"/>
                    <a:pt x="196" y="168"/>
                  </a:cubicBezTo>
                  <a:cubicBezTo>
                    <a:pt x="196" y="168"/>
                    <a:pt x="196" y="168"/>
                    <a:pt x="196" y="168"/>
                  </a:cubicBezTo>
                  <a:cubicBezTo>
                    <a:pt x="198" y="168"/>
                    <a:pt x="198" y="168"/>
                    <a:pt x="198" y="168"/>
                  </a:cubicBezTo>
                  <a:cubicBezTo>
                    <a:pt x="198" y="168"/>
                    <a:pt x="198" y="168"/>
                    <a:pt x="198" y="168"/>
                  </a:cubicBezTo>
                  <a:cubicBezTo>
                    <a:pt x="198" y="168"/>
                    <a:pt x="198" y="168"/>
                    <a:pt x="198" y="168"/>
                  </a:cubicBezTo>
                  <a:cubicBezTo>
                    <a:pt x="197" y="169"/>
                    <a:pt x="197" y="169"/>
                    <a:pt x="197" y="169"/>
                  </a:cubicBezTo>
                  <a:cubicBezTo>
                    <a:pt x="198" y="169"/>
                    <a:pt x="198" y="169"/>
                    <a:pt x="198" y="169"/>
                  </a:cubicBezTo>
                  <a:cubicBezTo>
                    <a:pt x="198" y="169"/>
                    <a:pt x="198" y="169"/>
                    <a:pt x="198" y="169"/>
                  </a:cubicBezTo>
                  <a:cubicBezTo>
                    <a:pt x="198" y="169"/>
                    <a:pt x="198" y="169"/>
                    <a:pt x="198" y="169"/>
                  </a:cubicBezTo>
                  <a:cubicBezTo>
                    <a:pt x="198" y="170"/>
                    <a:pt x="198" y="170"/>
                    <a:pt x="198" y="170"/>
                  </a:cubicBezTo>
                  <a:cubicBezTo>
                    <a:pt x="197" y="170"/>
                    <a:pt x="197" y="170"/>
                    <a:pt x="197" y="170"/>
                  </a:cubicBezTo>
                  <a:cubicBezTo>
                    <a:pt x="196" y="170"/>
                    <a:pt x="196" y="170"/>
                    <a:pt x="196" y="170"/>
                  </a:cubicBezTo>
                  <a:cubicBezTo>
                    <a:pt x="196" y="170"/>
                    <a:pt x="196" y="170"/>
                    <a:pt x="196" y="170"/>
                  </a:cubicBezTo>
                  <a:cubicBezTo>
                    <a:pt x="196" y="171"/>
                    <a:pt x="196" y="171"/>
                    <a:pt x="196" y="171"/>
                  </a:cubicBezTo>
                  <a:cubicBezTo>
                    <a:pt x="196" y="171"/>
                    <a:pt x="196" y="171"/>
                    <a:pt x="196" y="171"/>
                  </a:cubicBezTo>
                  <a:cubicBezTo>
                    <a:pt x="197" y="171"/>
                    <a:pt x="197" y="171"/>
                    <a:pt x="197" y="171"/>
                  </a:cubicBezTo>
                  <a:cubicBezTo>
                    <a:pt x="198" y="171"/>
                    <a:pt x="198" y="171"/>
                    <a:pt x="198" y="171"/>
                  </a:cubicBezTo>
                  <a:cubicBezTo>
                    <a:pt x="198" y="170"/>
                    <a:pt x="198" y="170"/>
                    <a:pt x="198" y="170"/>
                  </a:cubicBezTo>
                  <a:cubicBezTo>
                    <a:pt x="199" y="171"/>
                    <a:pt x="199" y="171"/>
                    <a:pt x="199" y="171"/>
                  </a:cubicBezTo>
                  <a:cubicBezTo>
                    <a:pt x="198" y="171"/>
                    <a:pt x="198" y="171"/>
                    <a:pt x="198" y="171"/>
                  </a:cubicBezTo>
                  <a:cubicBezTo>
                    <a:pt x="198" y="171"/>
                    <a:pt x="198" y="171"/>
                    <a:pt x="198" y="171"/>
                  </a:cubicBezTo>
                  <a:cubicBezTo>
                    <a:pt x="198" y="172"/>
                    <a:pt x="198" y="172"/>
                    <a:pt x="198" y="172"/>
                  </a:cubicBezTo>
                  <a:cubicBezTo>
                    <a:pt x="197" y="172"/>
                    <a:pt x="197" y="172"/>
                    <a:pt x="197" y="172"/>
                  </a:cubicBezTo>
                  <a:cubicBezTo>
                    <a:pt x="196" y="173"/>
                    <a:pt x="196" y="173"/>
                    <a:pt x="196" y="173"/>
                  </a:cubicBezTo>
                  <a:cubicBezTo>
                    <a:pt x="197" y="172"/>
                    <a:pt x="197" y="172"/>
                    <a:pt x="197" y="172"/>
                  </a:cubicBezTo>
                  <a:cubicBezTo>
                    <a:pt x="198" y="172"/>
                    <a:pt x="198" y="172"/>
                    <a:pt x="198" y="172"/>
                  </a:cubicBezTo>
                  <a:cubicBezTo>
                    <a:pt x="198" y="172"/>
                    <a:pt x="198" y="172"/>
                    <a:pt x="198" y="172"/>
                  </a:cubicBezTo>
                  <a:cubicBezTo>
                    <a:pt x="199" y="172"/>
                    <a:pt x="199" y="172"/>
                    <a:pt x="199" y="172"/>
                  </a:cubicBezTo>
                  <a:cubicBezTo>
                    <a:pt x="199" y="173"/>
                    <a:pt x="199" y="173"/>
                    <a:pt x="199" y="173"/>
                  </a:cubicBezTo>
                  <a:cubicBezTo>
                    <a:pt x="198" y="173"/>
                    <a:pt x="198" y="173"/>
                    <a:pt x="198" y="173"/>
                  </a:cubicBezTo>
                  <a:cubicBezTo>
                    <a:pt x="198" y="173"/>
                    <a:pt x="198" y="173"/>
                    <a:pt x="198" y="173"/>
                  </a:cubicBezTo>
                  <a:cubicBezTo>
                    <a:pt x="198" y="174"/>
                    <a:pt x="198" y="174"/>
                    <a:pt x="198" y="174"/>
                  </a:cubicBezTo>
                  <a:cubicBezTo>
                    <a:pt x="198" y="173"/>
                    <a:pt x="198" y="173"/>
                    <a:pt x="198" y="173"/>
                  </a:cubicBezTo>
                  <a:cubicBezTo>
                    <a:pt x="199" y="173"/>
                    <a:pt x="199" y="173"/>
                    <a:pt x="199" y="173"/>
                  </a:cubicBezTo>
                  <a:cubicBezTo>
                    <a:pt x="199" y="173"/>
                    <a:pt x="199" y="173"/>
                    <a:pt x="199" y="173"/>
                  </a:cubicBezTo>
                  <a:cubicBezTo>
                    <a:pt x="199" y="174"/>
                    <a:pt x="199" y="174"/>
                    <a:pt x="199" y="174"/>
                  </a:cubicBezTo>
                  <a:cubicBezTo>
                    <a:pt x="200" y="175"/>
                    <a:pt x="200" y="175"/>
                    <a:pt x="200" y="175"/>
                  </a:cubicBezTo>
                  <a:cubicBezTo>
                    <a:pt x="199" y="175"/>
                    <a:pt x="199" y="175"/>
                    <a:pt x="199" y="175"/>
                  </a:cubicBezTo>
                  <a:cubicBezTo>
                    <a:pt x="199" y="175"/>
                    <a:pt x="199" y="175"/>
                    <a:pt x="199" y="175"/>
                  </a:cubicBezTo>
                  <a:cubicBezTo>
                    <a:pt x="198" y="175"/>
                    <a:pt x="198" y="175"/>
                    <a:pt x="198" y="175"/>
                  </a:cubicBezTo>
                  <a:cubicBezTo>
                    <a:pt x="198" y="175"/>
                    <a:pt x="198" y="175"/>
                    <a:pt x="198" y="175"/>
                  </a:cubicBezTo>
                  <a:cubicBezTo>
                    <a:pt x="198" y="176"/>
                    <a:pt x="198" y="176"/>
                    <a:pt x="198" y="176"/>
                  </a:cubicBezTo>
                  <a:cubicBezTo>
                    <a:pt x="199" y="175"/>
                    <a:pt x="199" y="175"/>
                    <a:pt x="199" y="175"/>
                  </a:cubicBezTo>
                  <a:cubicBezTo>
                    <a:pt x="199" y="176"/>
                    <a:pt x="199" y="176"/>
                    <a:pt x="199" y="176"/>
                  </a:cubicBezTo>
                  <a:cubicBezTo>
                    <a:pt x="200" y="176"/>
                    <a:pt x="200" y="176"/>
                    <a:pt x="200" y="176"/>
                  </a:cubicBezTo>
                  <a:cubicBezTo>
                    <a:pt x="200" y="176"/>
                    <a:pt x="200" y="176"/>
                    <a:pt x="200" y="176"/>
                  </a:cubicBezTo>
                  <a:cubicBezTo>
                    <a:pt x="200" y="176"/>
                    <a:pt x="200" y="176"/>
                    <a:pt x="200" y="176"/>
                  </a:cubicBezTo>
                  <a:cubicBezTo>
                    <a:pt x="199" y="177"/>
                    <a:pt x="199" y="177"/>
                    <a:pt x="199" y="177"/>
                  </a:cubicBezTo>
                  <a:cubicBezTo>
                    <a:pt x="200" y="177"/>
                    <a:pt x="200" y="177"/>
                    <a:pt x="200" y="177"/>
                  </a:cubicBezTo>
                  <a:cubicBezTo>
                    <a:pt x="200" y="177"/>
                    <a:pt x="200" y="177"/>
                    <a:pt x="200" y="177"/>
                  </a:cubicBezTo>
                  <a:cubicBezTo>
                    <a:pt x="201" y="177"/>
                    <a:pt x="201" y="177"/>
                    <a:pt x="201" y="177"/>
                  </a:cubicBezTo>
                  <a:cubicBezTo>
                    <a:pt x="201" y="178"/>
                    <a:pt x="201" y="178"/>
                    <a:pt x="201" y="178"/>
                  </a:cubicBezTo>
                  <a:cubicBezTo>
                    <a:pt x="200" y="178"/>
                    <a:pt x="200" y="178"/>
                    <a:pt x="200" y="178"/>
                  </a:cubicBezTo>
                  <a:cubicBezTo>
                    <a:pt x="199" y="179"/>
                    <a:pt x="199" y="179"/>
                    <a:pt x="199" y="179"/>
                  </a:cubicBezTo>
                  <a:cubicBezTo>
                    <a:pt x="199" y="178"/>
                    <a:pt x="199" y="178"/>
                    <a:pt x="199" y="178"/>
                  </a:cubicBezTo>
                  <a:cubicBezTo>
                    <a:pt x="199" y="179"/>
                    <a:pt x="199" y="179"/>
                    <a:pt x="199" y="179"/>
                  </a:cubicBezTo>
                  <a:cubicBezTo>
                    <a:pt x="199" y="179"/>
                    <a:pt x="199" y="179"/>
                    <a:pt x="199" y="179"/>
                  </a:cubicBezTo>
                  <a:cubicBezTo>
                    <a:pt x="199" y="179"/>
                    <a:pt x="199" y="179"/>
                    <a:pt x="199" y="179"/>
                  </a:cubicBezTo>
                  <a:cubicBezTo>
                    <a:pt x="199" y="179"/>
                    <a:pt x="199" y="179"/>
                    <a:pt x="199" y="179"/>
                  </a:cubicBezTo>
                  <a:cubicBezTo>
                    <a:pt x="198" y="179"/>
                    <a:pt x="198" y="179"/>
                    <a:pt x="198" y="179"/>
                  </a:cubicBezTo>
                  <a:cubicBezTo>
                    <a:pt x="197" y="179"/>
                    <a:pt x="197" y="179"/>
                    <a:pt x="197" y="179"/>
                  </a:cubicBezTo>
                  <a:cubicBezTo>
                    <a:pt x="198" y="179"/>
                    <a:pt x="198" y="179"/>
                    <a:pt x="198" y="179"/>
                  </a:cubicBezTo>
                  <a:cubicBezTo>
                    <a:pt x="198" y="180"/>
                    <a:pt x="198" y="180"/>
                    <a:pt x="198" y="180"/>
                  </a:cubicBezTo>
                  <a:cubicBezTo>
                    <a:pt x="199" y="180"/>
                    <a:pt x="199" y="180"/>
                    <a:pt x="199" y="180"/>
                  </a:cubicBezTo>
                  <a:cubicBezTo>
                    <a:pt x="199" y="181"/>
                    <a:pt x="199" y="181"/>
                    <a:pt x="199" y="181"/>
                  </a:cubicBezTo>
                  <a:cubicBezTo>
                    <a:pt x="199" y="181"/>
                    <a:pt x="199" y="181"/>
                    <a:pt x="199" y="181"/>
                  </a:cubicBezTo>
                  <a:cubicBezTo>
                    <a:pt x="198" y="181"/>
                    <a:pt x="198" y="181"/>
                    <a:pt x="198" y="181"/>
                  </a:cubicBezTo>
                  <a:cubicBezTo>
                    <a:pt x="198" y="181"/>
                    <a:pt x="198" y="181"/>
                    <a:pt x="198" y="181"/>
                  </a:cubicBezTo>
                  <a:cubicBezTo>
                    <a:pt x="197" y="181"/>
                    <a:pt x="197" y="181"/>
                    <a:pt x="197" y="181"/>
                  </a:cubicBezTo>
                  <a:cubicBezTo>
                    <a:pt x="198" y="182"/>
                    <a:pt x="198" y="182"/>
                    <a:pt x="198" y="182"/>
                  </a:cubicBezTo>
                  <a:cubicBezTo>
                    <a:pt x="199" y="182"/>
                    <a:pt x="199" y="182"/>
                    <a:pt x="199" y="182"/>
                  </a:cubicBezTo>
                  <a:cubicBezTo>
                    <a:pt x="199" y="181"/>
                    <a:pt x="199" y="181"/>
                    <a:pt x="199" y="181"/>
                  </a:cubicBezTo>
                  <a:cubicBezTo>
                    <a:pt x="199" y="181"/>
                    <a:pt x="199" y="181"/>
                    <a:pt x="199" y="181"/>
                  </a:cubicBezTo>
                  <a:cubicBezTo>
                    <a:pt x="200" y="181"/>
                    <a:pt x="200" y="181"/>
                    <a:pt x="200" y="181"/>
                  </a:cubicBezTo>
                  <a:cubicBezTo>
                    <a:pt x="200" y="182"/>
                    <a:pt x="200" y="182"/>
                    <a:pt x="200" y="182"/>
                  </a:cubicBezTo>
                  <a:cubicBezTo>
                    <a:pt x="200" y="182"/>
                    <a:pt x="200" y="182"/>
                    <a:pt x="200" y="182"/>
                  </a:cubicBezTo>
                  <a:cubicBezTo>
                    <a:pt x="200" y="182"/>
                    <a:pt x="200" y="182"/>
                    <a:pt x="200" y="182"/>
                  </a:cubicBezTo>
                  <a:cubicBezTo>
                    <a:pt x="200" y="182"/>
                    <a:pt x="200" y="182"/>
                    <a:pt x="200" y="182"/>
                  </a:cubicBezTo>
                  <a:cubicBezTo>
                    <a:pt x="200" y="182"/>
                    <a:pt x="200" y="182"/>
                    <a:pt x="200" y="182"/>
                  </a:cubicBezTo>
                  <a:cubicBezTo>
                    <a:pt x="200" y="183"/>
                    <a:pt x="200" y="183"/>
                    <a:pt x="200" y="183"/>
                  </a:cubicBezTo>
                  <a:cubicBezTo>
                    <a:pt x="200" y="183"/>
                    <a:pt x="200" y="183"/>
                    <a:pt x="200" y="183"/>
                  </a:cubicBezTo>
                  <a:cubicBezTo>
                    <a:pt x="201" y="183"/>
                    <a:pt x="201" y="183"/>
                    <a:pt x="201" y="183"/>
                  </a:cubicBezTo>
                  <a:cubicBezTo>
                    <a:pt x="201" y="183"/>
                    <a:pt x="201" y="183"/>
                    <a:pt x="201" y="183"/>
                  </a:cubicBezTo>
                  <a:cubicBezTo>
                    <a:pt x="201" y="183"/>
                    <a:pt x="201" y="183"/>
                    <a:pt x="201" y="183"/>
                  </a:cubicBezTo>
                  <a:cubicBezTo>
                    <a:pt x="201" y="184"/>
                    <a:pt x="201" y="184"/>
                    <a:pt x="201" y="184"/>
                  </a:cubicBezTo>
                  <a:cubicBezTo>
                    <a:pt x="201" y="184"/>
                    <a:pt x="201" y="184"/>
                    <a:pt x="201" y="184"/>
                  </a:cubicBezTo>
                  <a:cubicBezTo>
                    <a:pt x="201" y="184"/>
                    <a:pt x="201" y="184"/>
                    <a:pt x="201" y="184"/>
                  </a:cubicBezTo>
                  <a:cubicBezTo>
                    <a:pt x="201" y="184"/>
                    <a:pt x="201" y="184"/>
                    <a:pt x="201" y="184"/>
                  </a:cubicBezTo>
                  <a:cubicBezTo>
                    <a:pt x="202" y="183"/>
                    <a:pt x="202" y="183"/>
                    <a:pt x="202" y="183"/>
                  </a:cubicBezTo>
                  <a:cubicBezTo>
                    <a:pt x="202" y="184"/>
                    <a:pt x="202" y="184"/>
                    <a:pt x="202" y="184"/>
                  </a:cubicBezTo>
                  <a:cubicBezTo>
                    <a:pt x="202" y="184"/>
                    <a:pt x="202" y="184"/>
                    <a:pt x="202" y="184"/>
                  </a:cubicBezTo>
                  <a:cubicBezTo>
                    <a:pt x="202" y="184"/>
                    <a:pt x="202" y="184"/>
                    <a:pt x="202" y="184"/>
                  </a:cubicBezTo>
                  <a:cubicBezTo>
                    <a:pt x="202" y="185"/>
                    <a:pt x="202" y="185"/>
                    <a:pt x="202" y="185"/>
                  </a:cubicBezTo>
                  <a:cubicBezTo>
                    <a:pt x="201" y="186"/>
                    <a:pt x="201" y="186"/>
                    <a:pt x="201" y="186"/>
                  </a:cubicBezTo>
                  <a:cubicBezTo>
                    <a:pt x="200" y="186"/>
                    <a:pt x="200" y="186"/>
                    <a:pt x="200" y="186"/>
                  </a:cubicBezTo>
                  <a:cubicBezTo>
                    <a:pt x="200" y="186"/>
                    <a:pt x="200" y="186"/>
                    <a:pt x="200" y="186"/>
                  </a:cubicBezTo>
                  <a:cubicBezTo>
                    <a:pt x="200" y="187"/>
                    <a:pt x="200" y="187"/>
                    <a:pt x="200" y="187"/>
                  </a:cubicBezTo>
                  <a:cubicBezTo>
                    <a:pt x="201" y="186"/>
                    <a:pt x="201" y="186"/>
                    <a:pt x="201" y="186"/>
                  </a:cubicBezTo>
                  <a:cubicBezTo>
                    <a:pt x="202" y="185"/>
                    <a:pt x="202" y="185"/>
                    <a:pt x="202" y="185"/>
                  </a:cubicBezTo>
                  <a:cubicBezTo>
                    <a:pt x="202" y="185"/>
                    <a:pt x="202" y="185"/>
                    <a:pt x="202" y="185"/>
                  </a:cubicBezTo>
                  <a:cubicBezTo>
                    <a:pt x="202" y="186"/>
                    <a:pt x="202" y="186"/>
                    <a:pt x="202" y="186"/>
                  </a:cubicBezTo>
                  <a:cubicBezTo>
                    <a:pt x="202" y="186"/>
                    <a:pt x="202" y="186"/>
                    <a:pt x="202" y="186"/>
                  </a:cubicBezTo>
                  <a:cubicBezTo>
                    <a:pt x="201" y="187"/>
                    <a:pt x="201" y="187"/>
                    <a:pt x="201" y="187"/>
                  </a:cubicBezTo>
                  <a:cubicBezTo>
                    <a:pt x="202" y="187"/>
                    <a:pt x="202" y="187"/>
                    <a:pt x="202" y="187"/>
                  </a:cubicBezTo>
                  <a:cubicBezTo>
                    <a:pt x="202" y="186"/>
                    <a:pt x="202" y="186"/>
                    <a:pt x="202" y="186"/>
                  </a:cubicBezTo>
                  <a:cubicBezTo>
                    <a:pt x="203" y="185"/>
                    <a:pt x="203" y="185"/>
                    <a:pt x="203" y="185"/>
                  </a:cubicBezTo>
                  <a:cubicBezTo>
                    <a:pt x="203" y="185"/>
                    <a:pt x="203" y="185"/>
                    <a:pt x="203" y="185"/>
                  </a:cubicBezTo>
                  <a:cubicBezTo>
                    <a:pt x="203" y="186"/>
                    <a:pt x="203" y="186"/>
                    <a:pt x="203" y="186"/>
                  </a:cubicBezTo>
                  <a:cubicBezTo>
                    <a:pt x="203" y="186"/>
                    <a:pt x="203" y="186"/>
                    <a:pt x="203" y="186"/>
                  </a:cubicBezTo>
                  <a:cubicBezTo>
                    <a:pt x="203" y="186"/>
                    <a:pt x="203" y="186"/>
                    <a:pt x="203" y="186"/>
                  </a:cubicBezTo>
                  <a:cubicBezTo>
                    <a:pt x="203" y="186"/>
                    <a:pt x="203" y="186"/>
                    <a:pt x="203" y="186"/>
                  </a:cubicBezTo>
                  <a:cubicBezTo>
                    <a:pt x="204" y="186"/>
                    <a:pt x="204" y="186"/>
                    <a:pt x="204" y="186"/>
                  </a:cubicBezTo>
                  <a:cubicBezTo>
                    <a:pt x="204" y="186"/>
                    <a:pt x="204" y="186"/>
                    <a:pt x="204" y="186"/>
                  </a:cubicBezTo>
                  <a:cubicBezTo>
                    <a:pt x="203" y="187"/>
                    <a:pt x="203" y="187"/>
                    <a:pt x="203" y="187"/>
                  </a:cubicBezTo>
                  <a:cubicBezTo>
                    <a:pt x="203" y="187"/>
                    <a:pt x="203" y="187"/>
                    <a:pt x="203" y="187"/>
                  </a:cubicBezTo>
                  <a:cubicBezTo>
                    <a:pt x="203" y="187"/>
                    <a:pt x="203" y="187"/>
                    <a:pt x="203" y="187"/>
                  </a:cubicBezTo>
                  <a:cubicBezTo>
                    <a:pt x="203" y="187"/>
                    <a:pt x="203" y="187"/>
                    <a:pt x="203" y="187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4" y="187"/>
                    <a:pt x="204" y="187"/>
                    <a:pt x="204" y="187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5" y="186"/>
                    <a:pt x="205" y="186"/>
                    <a:pt x="205" y="186"/>
                  </a:cubicBezTo>
                  <a:cubicBezTo>
                    <a:pt x="205" y="187"/>
                    <a:pt x="205" y="187"/>
                    <a:pt x="205" y="187"/>
                  </a:cubicBezTo>
                  <a:cubicBezTo>
                    <a:pt x="205" y="187"/>
                    <a:pt x="205" y="187"/>
                    <a:pt x="205" y="187"/>
                  </a:cubicBezTo>
                  <a:cubicBezTo>
                    <a:pt x="205" y="188"/>
                    <a:pt x="205" y="188"/>
                    <a:pt x="205" y="188"/>
                  </a:cubicBezTo>
                  <a:cubicBezTo>
                    <a:pt x="206" y="188"/>
                    <a:pt x="206" y="188"/>
                    <a:pt x="206" y="188"/>
                  </a:cubicBezTo>
                  <a:cubicBezTo>
                    <a:pt x="206" y="188"/>
                    <a:pt x="206" y="188"/>
                    <a:pt x="206" y="188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08" y="187"/>
                    <a:pt x="208" y="187"/>
                    <a:pt x="208" y="187"/>
                  </a:cubicBezTo>
                  <a:cubicBezTo>
                    <a:pt x="208" y="188"/>
                    <a:pt x="208" y="188"/>
                    <a:pt x="208" y="188"/>
                  </a:cubicBezTo>
                  <a:cubicBezTo>
                    <a:pt x="207" y="188"/>
                    <a:pt x="207" y="188"/>
                    <a:pt x="207" y="188"/>
                  </a:cubicBezTo>
                  <a:cubicBezTo>
                    <a:pt x="207" y="188"/>
                    <a:pt x="207" y="188"/>
                    <a:pt x="207" y="188"/>
                  </a:cubicBezTo>
                  <a:cubicBezTo>
                    <a:pt x="208" y="189"/>
                    <a:pt x="208" y="189"/>
                    <a:pt x="208" y="189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208" y="189"/>
                    <a:pt x="208" y="189"/>
                    <a:pt x="208" y="189"/>
                  </a:cubicBezTo>
                  <a:cubicBezTo>
                    <a:pt x="208" y="189"/>
                    <a:pt x="208" y="189"/>
                    <a:pt x="208" y="189"/>
                  </a:cubicBezTo>
                  <a:cubicBezTo>
                    <a:pt x="207" y="190"/>
                    <a:pt x="207" y="190"/>
                    <a:pt x="207" y="190"/>
                  </a:cubicBezTo>
                  <a:cubicBezTo>
                    <a:pt x="207" y="189"/>
                    <a:pt x="207" y="189"/>
                    <a:pt x="207" y="189"/>
                  </a:cubicBezTo>
                  <a:cubicBezTo>
                    <a:pt x="206" y="190"/>
                    <a:pt x="206" y="190"/>
                    <a:pt x="206" y="190"/>
                  </a:cubicBezTo>
                  <a:cubicBezTo>
                    <a:pt x="205" y="190"/>
                    <a:pt x="205" y="190"/>
                    <a:pt x="205" y="190"/>
                  </a:cubicBezTo>
                  <a:cubicBezTo>
                    <a:pt x="204" y="190"/>
                    <a:pt x="204" y="190"/>
                    <a:pt x="204" y="190"/>
                  </a:cubicBezTo>
                  <a:cubicBezTo>
                    <a:pt x="203" y="191"/>
                    <a:pt x="203" y="191"/>
                    <a:pt x="203" y="191"/>
                  </a:cubicBezTo>
                  <a:cubicBezTo>
                    <a:pt x="203" y="191"/>
                    <a:pt x="203" y="191"/>
                    <a:pt x="203" y="191"/>
                  </a:cubicBezTo>
                  <a:cubicBezTo>
                    <a:pt x="204" y="191"/>
                    <a:pt x="204" y="191"/>
                    <a:pt x="204" y="191"/>
                  </a:cubicBezTo>
                  <a:cubicBezTo>
                    <a:pt x="205" y="190"/>
                    <a:pt x="205" y="190"/>
                    <a:pt x="205" y="190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204" y="191"/>
                    <a:pt x="204" y="191"/>
                    <a:pt x="204" y="191"/>
                  </a:cubicBezTo>
                  <a:cubicBezTo>
                    <a:pt x="203" y="191"/>
                    <a:pt x="203" y="191"/>
                    <a:pt x="203" y="191"/>
                  </a:cubicBezTo>
                  <a:cubicBezTo>
                    <a:pt x="202" y="192"/>
                    <a:pt x="202" y="192"/>
                    <a:pt x="202" y="192"/>
                  </a:cubicBezTo>
                  <a:cubicBezTo>
                    <a:pt x="202" y="192"/>
                    <a:pt x="202" y="192"/>
                    <a:pt x="202" y="192"/>
                  </a:cubicBezTo>
                  <a:cubicBezTo>
                    <a:pt x="201" y="192"/>
                    <a:pt x="201" y="192"/>
                    <a:pt x="201" y="192"/>
                  </a:cubicBezTo>
                  <a:cubicBezTo>
                    <a:pt x="201" y="193"/>
                    <a:pt x="201" y="193"/>
                    <a:pt x="201" y="193"/>
                  </a:cubicBezTo>
                  <a:cubicBezTo>
                    <a:pt x="201" y="193"/>
                    <a:pt x="201" y="193"/>
                    <a:pt x="201" y="193"/>
                  </a:cubicBezTo>
                  <a:cubicBezTo>
                    <a:pt x="200" y="192"/>
                    <a:pt x="200" y="192"/>
                    <a:pt x="200" y="192"/>
                  </a:cubicBezTo>
                  <a:cubicBezTo>
                    <a:pt x="199" y="191"/>
                    <a:pt x="199" y="191"/>
                    <a:pt x="199" y="191"/>
                  </a:cubicBezTo>
                  <a:cubicBezTo>
                    <a:pt x="199" y="192"/>
                    <a:pt x="199" y="192"/>
                    <a:pt x="199" y="192"/>
                  </a:cubicBezTo>
                  <a:cubicBezTo>
                    <a:pt x="199" y="192"/>
                    <a:pt x="199" y="192"/>
                    <a:pt x="199" y="192"/>
                  </a:cubicBezTo>
                  <a:cubicBezTo>
                    <a:pt x="199" y="192"/>
                    <a:pt x="199" y="192"/>
                    <a:pt x="199" y="192"/>
                  </a:cubicBezTo>
                  <a:cubicBezTo>
                    <a:pt x="199" y="192"/>
                    <a:pt x="199" y="192"/>
                    <a:pt x="199" y="192"/>
                  </a:cubicBezTo>
                  <a:cubicBezTo>
                    <a:pt x="201" y="193"/>
                    <a:pt x="201" y="193"/>
                    <a:pt x="201" y="193"/>
                  </a:cubicBezTo>
                  <a:cubicBezTo>
                    <a:pt x="200" y="194"/>
                    <a:pt x="200" y="194"/>
                    <a:pt x="200" y="194"/>
                  </a:cubicBezTo>
                  <a:cubicBezTo>
                    <a:pt x="200" y="194"/>
                    <a:pt x="200" y="194"/>
                    <a:pt x="200" y="194"/>
                  </a:cubicBezTo>
                  <a:cubicBezTo>
                    <a:pt x="200" y="194"/>
                    <a:pt x="200" y="194"/>
                    <a:pt x="200" y="194"/>
                  </a:cubicBezTo>
                  <a:cubicBezTo>
                    <a:pt x="200" y="194"/>
                    <a:pt x="200" y="194"/>
                    <a:pt x="200" y="194"/>
                  </a:cubicBezTo>
                  <a:cubicBezTo>
                    <a:pt x="200" y="194"/>
                    <a:pt x="200" y="194"/>
                    <a:pt x="200" y="194"/>
                  </a:cubicBezTo>
                  <a:cubicBezTo>
                    <a:pt x="200" y="194"/>
                    <a:pt x="200" y="194"/>
                    <a:pt x="200" y="194"/>
                  </a:cubicBezTo>
                  <a:cubicBezTo>
                    <a:pt x="201" y="194"/>
                    <a:pt x="201" y="194"/>
                    <a:pt x="201" y="194"/>
                  </a:cubicBezTo>
                  <a:cubicBezTo>
                    <a:pt x="201" y="193"/>
                    <a:pt x="201" y="193"/>
                    <a:pt x="201" y="193"/>
                  </a:cubicBezTo>
                  <a:cubicBezTo>
                    <a:pt x="202" y="193"/>
                    <a:pt x="202" y="193"/>
                    <a:pt x="202" y="193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3" y="193"/>
                    <a:pt x="203" y="193"/>
                    <a:pt x="203" y="193"/>
                  </a:cubicBezTo>
                  <a:cubicBezTo>
                    <a:pt x="203" y="192"/>
                    <a:pt x="203" y="192"/>
                    <a:pt x="203" y="192"/>
                  </a:cubicBezTo>
                  <a:cubicBezTo>
                    <a:pt x="204" y="191"/>
                    <a:pt x="204" y="191"/>
                    <a:pt x="204" y="191"/>
                  </a:cubicBezTo>
                  <a:cubicBezTo>
                    <a:pt x="205" y="191"/>
                    <a:pt x="205" y="191"/>
                    <a:pt x="205" y="191"/>
                  </a:cubicBezTo>
                  <a:cubicBezTo>
                    <a:pt x="206" y="191"/>
                    <a:pt x="206" y="191"/>
                    <a:pt x="206" y="191"/>
                  </a:cubicBezTo>
                  <a:cubicBezTo>
                    <a:pt x="206" y="191"/>
                    <a:pt x="206" y="191"/>
                    <a:pt x="206" y="191"/>
                  </a:cubicBezTo>
                  <a:cubicBezTo>
                    <a:pt x="207" y="191"/>
                    <a:pt x="207" y="191"/>
                    <a:pt x="207" y="191"/>
                  </a:cubicBezTo>
                  <a:cubicBezTo>
                    <a:pt x="207" y="191"/>
                    <a:pt x="207" y="191"/>
                    <a:pt x="207" y="191"/>
                  </a:cubicBezTo>
                  <a:cubicBezTo>
                    <a:pt x="206" y="191"/>
                    <a:pt x="206" y="191"/>
                    <a:pt x="206" y="191"/>
                  </a:cubicBezTo>
                  <a:cubicBezTo>
                    <a:pt x="206" y="191"/>
                    <a:pt x="206" y="191"/>
                    <a:pt x="206" y="191"/>
                  </a:cubicBezTo>
                  <a:cubicBezTo>
                    <a:pt x="206" y="191"/>
                    <a:pt x="206" y="191"/>
                    <a:pt x="206" y="191"/>
                  </a:cubicBezTo>
                  <a:cubicBezTo>
                    <a:pt x="208" y="190"/>
                    <a:pt x="208" y="190"/>
                    <a:pt x="208" y="190"/>
                  </a:cubicBezTo>
                  <a:cubicBezTo>
                    <a:pt x="209" y="191"/>
                    <a:pt x="209" y="191"/>
                    <a:pt x="209" y="191"/>
                  </a:cubicBezTo>
                  <a:cubicBezTo>
                    <a:pt x="209" y="192"/>
                    <a:pt x="209" y="192"/>
                    <a:pt x="209" y="192"/>
                  </a:cubicBezTo>
                  <a:cubicBezTo>
                    <a:pt x="209" y="192"/>
                    <a:pt x="209" y="192"/>
                    <a:pt x="209" y="192"/>
                  </a:cubicBezTo>
                  <a:cubicBezTo>
                    <a:pt x="208" y="193"/>
                    <a:pt x="208" y="193"/>
                    <a:pt x="208" y="193"/>
                  </a:cubicBezTo>
                  <a:cubicBezTo>
                    <a:pt x="208" y="193"/>
                    <a:pt x="208" y="193"/>
                    <a:pt x="208" y="193"/>
                  </a:cubicBezTo>
                  <a:cubicBezTo>
                    <a:pt x="208" y="193"/>
                    <a:pt x="208" y="193"/>
                    <a:pt x="208" y="193"/>
                  </a:cubicBezTo>
                  <a:cubicBezTo>
                    <a:pt x="208" y="193"/>
                    <a:pt x="208" y="193"/>
                    <a:pt x="208" y="193"/>
                  </a:cubicBezTo>
                  <a:cubicBezTo>
                    <a:pt x="208" y="194"/>
                    <a:pt x="208" y="194"/>
                    <a:pt x="208" y="194"/>
                  </a:cubicBezTo>
                  <a:cubicBezTo>
                    <a:pt x="209" y="193"/>
                    <a:pt x="209" y="193"/>
                    <a:pt x="209" y="193"/>
                  </a:cubicBezTo>
                  <a:cubicBezTo>
                    <a:pt x="209" y="193"/>
                    <a:pt x="209" y="193"/>
                    <a:pt x="209" y="193"/>
                  </a:cubicBezTo>
                  <a:cubicBezTo>
                    <a:pt x="210" y="192"/>
                    <a:pt x="210" y="192"/>
                    <a:pt x="210" y="192"/>
                  </a:cubicBezTo>
                  <a:cubicBezTo>
                    <a:pt x="210" y="192"/>
                    <a:pt x="210" y="192"/>
                    <a:pt x="210" y="192"/>
                  </a:cubicBezTo>
                  <a:cubicBezTo>
                    <a:pt x="211" y="193"/>
                    <a:pt x="211" y="193"/>
                    <a:pt x="211" y="193"/>
                  </a:cubicBezTo>
                  <a:cubicBezTo>
                    <a:pt x="210" y="193"/>
                    <a:pt x="210" y="193"/>
                    <a:pt x="210" y="193"/>
                  </a:cubicBezTo>
                  <a:cubicBezTo>
                    <a:pt x="210" y="193"/>
                    <a:pt x="210" y="193"/>
                    <a:pt x="210" y="193"/>
                  </a:cubicBezTo>
                  <a:cubicBezTo>
                    <a:pt x="211" y="193"/>
                    <a:pt x="211" y="193"/>
                    <a:pt x="211" y="193"/>
                  </a:cubicBezTo>
                  <a:cubicBezTo>
                    <a:pt x="212" y="194"/>
                    <a:pt x="212" y="194"/>
                    <a:pt x="212" y="194"/>
                  </a:cubicBezTo>
                  <a:cubicBezTo>
                    <a:pt x="212" y="194"/>
                    <a:pt x="212" y="194"/>
                    <a:pt x="212" y="194"/>
                  </a:cubicBezTo>
                  <a:cubicBezTo>
                    <a:pt x="211" y="194"/>
                    <a:pt x="211" y="194"/>
                    <a:pt x="211" y="194"/>
                  </a:cubicBezTo>
                  <a:cubicBezTo>
                    <a:pt x="211" y="194"/>
                    <a:pt x="211" y="194"/>
                    <a:pt x="211" y="194"/>
                  </a:cubicBezTo>
                  <a:cubicBezTo>
                    <a:pt x="211" y="194"/>
                    <a:pt x="211" y="194"/>
                    <a:pt x="211" y="194"/>
                  </a:cubicBezTo>
                  <a:cubicBezTo>
                    <a:pt x="212" y="195"/>
                    <a:pt x="212" y="195"/>
                    <a:pt x="212" y="195"/>
                  </a:cubicBezTo>
                  <a:cubicBezTo>
                    <a:pt x="212" y="195"/>
                    <a:pt x="212" y="195"/>
                    <a:pt x="212" y="195"/>
                  </a:cubicBezTo>
                  <a:cubicBezTo>
                    <a:pt x="212" y="195"/>
                    <a:pt x="212" y="195"/>
                    <a:pt x="212" y="195"/>
                  </a:cubicBezTo>
                  <a:cubicBezTo>
                    <a:pt x="211" y="195"/>
                    <a:pt x="211" y="195"/>
                    <a:pt x="211" y="195"/>
                  </a:cubicBezTo>
                  <a:cubicBezTo>
                    <a:pt x="211" y="196"/>
                    <a:pt x="211" y="196"/>
                    <a:pt x="211" y="196"/>
                  </a:cubicBezTo>
                  <a:cubicBezTo>
                    <a:pt x="212" y="196"/>
                    <a:pt x="212" y="196"/>
                    <a:pt x="212" y="196"/>
                  </a:cubicBezTo>
                  <a:cubicBezTo>
                    <a:pt x="211" y="196"/>
                    <a:pt x="211" y="196"/>
                    <a:pt x="211" y="196"/>
                  </a:cubicBezTo>
                  <a:cubicBezTo>
                    <a:pt x="211" y="197"/>
                    <a:pt x="211" y="197"/>
                    <a:pt x="211" y="197"/>
                  </a:cubicBezTo>
                  <a:cubicBezTo>
                    <a:pt x="211" y="197"/>
                    <a:pt x="211" y="197"/>
                    <a:pt x="211" y="197"/>
                  </a:cubicBezTo>
                  <a:cubicBezTo>
                    <a:pt x="210" y="197"/>
                    <a:pt x="210" y="197"/>
                    <a:pt x="210" y="197"/>
                  </a:cubicBezTo>
                  <a:cubicBezTo>
                    <a:pt x="210" y="197"/>
                    <a:pt x="210" y="197"/>
                    <a:pt x="210" y="197"/>
                  </a:cubicBezTo>
                  <a:cubicBezTo>
                    <a:pt x="210" y="197"/>
                    <a:pt x="210" y="197"/>
                    <a:pt x="210" y="197"/>
                  </a:cubicBezTo>
                  <a:cubicBezTo>
                    <a:pt x="211" y="198"/>
                    <a:pt x="211" y="198"/>
                    <a:pt x="211" y="198"/>
                  </a:cubicBezTo>
                  <a:cubicBezTo>
                    <a:pt x="211" y="198"/>
                    <a:pt x="211" y="198"/>
                    <a:pt x="211" y="198"/>
                  </a:cubicBezTo>
                  <a:cubicBezTo>
                    <a:pt x="212" y="198"/>
                    <a:pt x="212" y="198"/>
                    <a:pt x="212" y="198"/>
                  </a:cubicBezTo>
                  <a:cubicBezTo>
                    <a:pt x="211" y="198"/>
                    <a:pt x="211" y="198"/>
                    <a:pt x="211" y="198"/>
                  </a:cubicBezTo>
                  <a:cubicBezTo>
                    <a:pt x="211" y="198"/>
                    <a:pt x="211" y="198"/>
                    <a:pt x="211" y="198"/>
                  </a:cubicBezTo>
                  <a:cubicBezTo>
                    <a:pt x="210" y="198"/>
                    <a:pt x="210" y="198"/>
                    <a:pt x="210" y="198"/>
                  </a:cubicBezTo>
                  <a:cubicBezTo>
                    <a:pt x="211" y="199"/>
                    <a:pt x="211" y="199"/>
                    <a:pt x="211" y="199"/>
                  </a:cubicBezTo>
                  <a:cubicBezTo>
                    <a:pt x="211" y="198"/>
                    <a:pt x="211" y="198"/>
                    <a:pt x="211" y="198"/>
                  </a:cubicBezTo>
                  <a:cubicBezTo>
                    <a:pt x="212" y="199"/>
                    <a:pt x="212" y="199"/>
                    <a:pt x="212" y="199"/>
                  </a:cubicBezTo>
                  <a:cubicBezTo>
                    <a:pt x="211" y="199"/>
                    <a:pt x="211" y="199"/>
                    <a:pt x="211" y="199"/>
                  </a:cubicBezTo>
                  <a:cubicBezTo>
                    <a:pt x="211" y="200"/>
                    <a:pt x="211" y="200"/>
                    <a:pt x="211" y="200"/>
                  </a:cubicBezTo>
                  <a:cubicBezTo>
                    <a:pt x="211" y="200"/>
                    <a:pt x="211" y="200"/>
                    <a:pt x="211" y="200"/>
                  </a:cubicBezTo>
                  <a:cubicBezTo>
                    <a:pt x="211" y="200"/>
                    <a:pt x="211" y="200"/>
                    <a:pt x="211" y="200"/>
                  </a:cubicBezTo>
                  <a:cubicBezTo>
                    <a:pt x="210" y="201"/>
                    <a:pt x="210" y="201"/>
                    <a:pt x="210" y="201"/>
                  </a:cubicBezTo>
                  <a:cubicBezTo>
                    <a:pt x="209" y="201"/>
                    <a:pt x="209" y="201"/>
                    <a:pt x="209" y="201"/>
                  </a:cubicBezTo>
                  <a:cubicBezTo>
                    <a:pt x="209" y="201"/>
                    <a:pt x="209" y="201"/>
                    <a:pt x="209" y="201"/>
                  </a:cubicBezTo>
                  <a:cubicBezTo>
                    <a:pt x="208" y="201"/>
                    <a:pt x="208" y="201"/>
                    <a:pt x="208" y="201"/>
                  </a:cubicBezTo>
                  <a:cubicBezTo>
                    <a:pt x="208" y="202"/>
                    <a:pt x="208" y="202"/>
                    <a:pt x="208" y="202"/>
                  </a:cubicBezTo>
                  <a:cubicBezTo>
                    <a:pt x="208" y="202"/>
                    <a:pt x="208" y="202"/>
                    <a:pt x="208" y="202"/>
                  </a:cubicBezTo>
                  <a:cubicBezTo>
                    <a:pt x="208" y="202"/>
                    <a:pt x="208" y="202"/>
                    <a:pt x="208" y="202"/>
                  </a:cubicBezTo>
                  <a:cubicBezTo>
                    <a:pt x="207" y="202"/>
                    <a:pt x="207" y="202"/>
                    <a:pt x="207" y="202"/>
                  </a:cubicBezTo>
                  <a:cubicBezTo>
                    <a:pt x="207" y="202"/>
                    <a:pt x="207" y="202"/>
                    <a:pt x="207" y="202"/>
                  </a:cubicBezTo>
                  <a:cubicBezTo>
                    <a:pt x="206" y="202"/>
                    <a:pt x="206" y="202"/>
                    <a:pt x="206" y="202"/>
                  </a:cubicBezTo>
                  <a:cubicBezTo>
                    <a:pt x="206" y="202"/>
                    <a:pt x="206" y="202"/>
                    <a:pt x="206" y="202"/>
                  </a:cubicBezTo>
                  <a:cubicBezTo>
                    <a:pt x="206" y="202"/>
                    <a:pt x="206" y="202"/>
                    <a:pt x="206" y="202"/>
                  </a:cubicBezTo>
                  <a:cubicBezTo>
                    <a:pt x="205" y="202"/>
                    <a:pt x="205" y="202"/>
                    <a:pt x="205" y="202"/>
                  </a:cubicBezTo>
                  <a:cubicBezTo>
                    <a:pt x="204" y="202"/>
                    <a:pt x="204" y="202"/>
                    <a:pt x="204" y="202"/>
                  </a:cubicBezTo>
                  <a:cubicBezTo>
                    <a:pt x="204" y="202"/>
                    <a:pt x="204" y="202"/>
                    <a:pt x="204" y="202"/>
                  </a:cubicBezTo>
                  <a:cubicBezTo>
                    <a:pt x="204" y="202"/>
                    <a:pt x="204" y="202"/>
                    <a:pt x="204" y="202"/>
                  </a:cubicBezTo>
                  <a:cubicBezTo>
                    <a:pt x="204" y="202"/>
                    <a:pt x="204" y="202"/>
                    <a:pt x="204" y="202"/>
                  </a:cubicBezTo>
                  <a:cubicBezTo>
                    <a:pt x="203" y="202"/>
                    <a:pt x="203" y="202"/>
                    <a:pt x="203" y="202"/>
                  </a:cubicBezTo>
                  <a:cubicBezTo>
                    <a:pt x="203" y="202"/>
                    <a:pt x="203" y="202"/>
                    <a:pt x="203" y="202"/>
                  </a:cubicBezTo>
                  <a:cubicBezTo>
                    <a:pt x="203" y="203"/>
                    <a:pt x="203" y="203"/>
                    <a:pt x="203" y="203"/>
                  </a:cubicBezTo>
                  <a:cubicBezTo>
                    <a:pt x="203" y="203"/>
                    <a:pt x="203" y="203"/>
                    <a:pt x="203" y="203"/>
                  </a:cubicBezTo>
                  <a:cubicBezTo>
                    <a:pt x="203" y="203"/>
                    <a:pt x="203" y="203"/>
                    <a:pt x="203" y="203"/>
                  </a:cubicBezTo>
                  <a:cubicBezTo>
                    <a:pt x="202" y="203"/>
                    <a:pt x="202" y="203"/>
                    <a:pt x="202" y="203"/>
                  </a:cubicBezTo>
                  <a:cubicBezTo>
                    <a:pt x="202" y="203"/>
                    <a:pt x="202" y="203"/>
                    <a:pt x="202" y="203"/>
                  </a:cubicBezTo>
                  <a:cubicBezTo>
                    <a:pt x="202" y="204"/>
                    <a:pt x="202" y="204"/>
                    <a:pt x="202" y="204"/>
                  </a:cubicBezTo>
                  <a:cubicBezTo>
                    <a:pt x="202" y="205"/>
                    <a:pt x="202" y="205"/>
                    <a:pt x="202" y="205"/>
                  </a:cubicBezTo>
                  <a:cubicBezTo>
                    <a:pt x="201" y="205"/>
                    <a:pt x="201" y="205"/>
                    <a:pt x="201" y="205"/>
                  </a:cubicBezTo>
                  <a:cubicBezTo>
                    <a:pt x="201" y="205"/>
                    <a:pt x="201" y="205"/>
                    <a:pt x="201" y="205"/>
                  </a:cubicBezTo>
                  <a:cubicBezTo>
                    <a:pt x="200" y="205"/>
                    <a:pt x="200" y="205"/>
                    <a:pt x="200" y="205"/>
                  </a:cubicBezTo>
                  <a:cubicBezTo>
                    <a:pt x="200" y="206"/>
                    <a:pt x="200" y="206"/>
                    <a:pt x="200" y="206"/>
                  </a:cubicBezTo>
                  <a:cubicBezTo>
                    <a:pt x="200" y="206"/>
                    <a:pt x="200" y="206"/>
                    <a:pt x="200" y="206"/>
                  </a:cubicBezTo>
                  <a:cubicBezTo>
                    <a:pt x="200" y="206"/>
                    <a:pt x="200" y="206"/>
                    <a:pt x="200" y="206"/>
                  </a:cubicBezTo>
                  <a:cubicBezTo>
                    <a:pt x="199" y="206"/>
                    <a:pt x="199" y="206"/>
                    <a:pt x="199" y="206"/>
                  </a:cubicBezTo>
                  <a:cubicBezTo>
                    <a:pt x="199" y="206"/>
                    <a:pt x="199" y="206"/>
                    <a:pt x="199" y="206"/>
                  </a:cubicBezTo>
                  <a:cubicBezTo>
                    <a:pt x="198" y="206"/>
                    <a:pt x="198" y="206"/>
                    <a:pt x="198" y="206"/>
                  </a:cubicBezTo>
                  <a:cubicBezTo>
                    <a:pt x="198" y="206"/>
                    <a:pt x="198" y="206"/>
                    <a:pt x="198" y="206"/>
                  </a:cubicBezTo>
                  <a:cubicBezTo>
                    <a:pt x="197" y="206"/>
                    <a:pt x="197" y="206"/>
                    <a:pt x="197" y="206"/>
                  </a:cubicBezTo>
                  <a:cubicBezTo>
                    <a:pt x="197" y="206"/>
                    <a:pt x="197" y="206"/>
                    <a:pt x="197" y="206"/>
                  </a:cubicBezTo>
                  <a:cubicBezTo>
                    <a:pt x="196" y="206"/>
                    <a:pt x="196" y="206"/>
                    <a:pt x="196" y="206"/>
                  </a:cubicBezTo>
                  <a:cubicBezTo>
                    <a:pt x="196" y="206"/>
                    <a:pt x="196" y="206"/>
                    <a:pt x="196" y="206"/>
                  </a:cubicBezTo>
                  <a:cubicBezTo>
                    <a:pt x="194" y="207"/>
                    <a:pt x="194" y="207"/>
                    <a:pt x="194" y="207"/>
                  </a:cubicBezTo>
                  <a:cubicBezTo>
                    <a:pt x="194" y="206"/>
                    <a:pt x="194" y="206"/>
                    <a:pt x="194" y="206"/>
                  </a:cubicBezTo>
                  <a:cubicBezTo>
                    <a:pt x="194" y="206"/>
                    <a:pt x="194" y="206"/>
                    <a:pt x="194" y="206"/>
                  </a:cubicBezTo>
                  <a:cubicBezTo>
                    <a:pt x="194" y="206"/>
                    <a:pt x="194" y="206"/>
                    <a:pt x="194" y="206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192" y="206"/>
                    <a:pt x="192" y="206"/>
                    <a:pt x="192" y="206"/>
                  </a:cubicBezTo>
                  <a:cubicBezTo>
                    <a:pt x="191" y="206"/>
                    <a:pt x="191" y="206"/>
                    <a:pt x="191" y="206"/>
                  </a:cubicBezTo>
                  <a:cubicBezTo>
                    <a:pt x="191" y="206"/>
                    <a:pt x="191" y="206"/>
                    <a:pt x="191" y="206"/>
                  </a:cubicBezTo>
                  <a:cubicBezTo>
                    <a:pt x="190" y="206"/>
                    <a:pt x="190" y="206"/>
                    <a:pt x="190" y="206"/>
                  </a:cubicBezTo>
                  <a:cubicBezTo>
                    <a:pt x="190" y="206"/>
                    <a:pt x="190" y="206"/>
                    <a:pt x="190" y="206"/>
                  </a:cubicBezTo>
                  <a:cubicBezTo>
                    <a:pt x="190" y="206"/>
                    <a:pt x="190" y="206"/>
                    <a:pt x="190" y="206"/>
                  </a:cubicBezTo>
                  <a:cubicBezTo>
                    <a:pt x="189" y="206"/>
                    <a:pt x="189" y="206"/>
                    <a:pt x="189" y="206"/>
                  </a:cubicBezTo>
                  <a:cubicBezTo>
                    <a:pt x="188" y="205"/>
                    <a:pt x="188" y="205"/>
                    <a:pt x="188" y="205"/>
                  </a:cubicBezTo>
                  <a:cubicBezTo>
                    <a:pt x="188" y="206"/>
                    <a:pt x="188" y="206"/>
                    <a:pt x="188" y="206"/>
                  </a:cubicBezTo>
                  <a:cubicBezTo>
                    <a:pt x="187" y="206"/>
                    <a:pt x="187" y="206"/>
                    <a:pt x="187" y="206"/>
                  </a:cubicBezTo>
                  <a:cubicBezTo>
                    <a:pt x="187" y="205"/>
                    <a:pt x="187" y="205"/>
                    <a:pt x="187" y="205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6" y="206"/>
                    <a:pt x="186" y="206"/>
                    <a:pt x="186" y="206"/>
                  </a:cubicBezTo>
                  <a:cubicBezTo>
                    <a:pt x="185" y="206"/>
                    <a:pt x="185" y="206"/>
                    <a:pt x="185" y="206"/>
                  </a:cubicBezTo>
                  <a:cubicBezTo>
                    <a:pt x="184" y="205"/>
                    <a:pt x="184" y="205"/>
                    <a:pt x="184" y="205"/>
                  </a:cubicBezTo>
                  <a:cubicBezTo>
                    <a:pt x="183" y="205"/>
                    <a:pt x="183" y="205"/>
                    <a:pt x="183" y="205"/>
                  </a:cubicBezTo>
                  <a:cubicBezTo>
                    <a:pt x="182" y="205"/>
                    <a:pt x="182" y="205"/>
                    <a:pt x="182" y="205"/>
                  </a:cubicBezTo>
                  <a:cubicBezTo>
                    <a:pt x="182" y="205"/>
                    <a:pt x="182" y="205"/>
                    <a:pt x="182" y="205"/>
                  </a:cubicBezTo>
                  <a:cubicBezTo>
                    <a:pt x="181" y="205"/>
                    <a:pt x="181" y="205"/>
                    <a:pt x="181" y="205"/>
                  </a:cubicBezTo>
                  <a:cubicBezTo>
                    <a:pt x="181" y="205"/>
                    <a:pt x="181" y="205"/>
                    <a:pt x="181" y="205"/>
                  </a:cubicBezTo>
                  <a:cubicBezTo>
                    <a:pt x="181" y="205"/>
                    <a:pt x="181" y="205"/>
                    <a:pt x="181" y="205"/>
                  </a:cubicBezTo>
                  <a:cubicBezTo>
                    <a:pt x="181" y="206"/>
                    <a:pt x="181" y="206"/>
                    <a:pt x="181" y="206"/>
                  </a:cubicBezTo>
                  <a:cubicBezTo>
                    <a:pt x="181" y="206"/>
                    <a:pt x="181" y="206"/>
                    <a:pt x="181" y="206"/>
                  </a:cubicBezTo>
                  <a:cubicBezTo>
                    <a:pt x="180" y="207"/>
                    <a:pt x="180" y="207"/>
                    <a:pt x="180" y="207"/>
                  </a:cubicBezTo>
                  <a:cubicBezTo>
                    <a:pt x="179" y="207"/>
                    <a:pt x="179" y="207"/>
                    <a:pt x="179" y="207"/>
                  </a:cubicBezTo>
                  <a:cubicBezTo>
                    <a:pt x="179" y="208"/>
                    <a:pt x="179" y="208"/>
                    <a:pt x="179" y="208"/>
                  </a:cubicBezTo>
                  <a:cubicBezTo>
                    <a:pt x="179" y="208"/>
                    <a:pt x="179" y="208"/>
                    <a:pt x="179" y="208"/>
                  </a:cubicBezTo>
                  <a:cubicBezTo>
                    <a:pt x="179" y="209"/>
                    <a:pt x="179" y="209"/>
                    <a:pt x="179" y="209"/>
                  </a:cubicBezTo>
                  <a:cubicBezTo>
                    <a:pt x="178" y="209"/>
                    <a:pt x="178" y="209"/>
                    <a:pt x="178" y="209"/>
                  </a:cubicBezTo>
                  <a:cubicBezTo>
                    <a:pt x="177" y="209"/>
                    <a:pt x="177" y="209"/>
                    <a:pt x="177" y="209"/>
                  </a:cubicBezTo>
                  <a:cubicBezTo>
                    <a:pt x="177" y="209"/>
                    <a:pt x="177" y="209"/>
                    <a:pt x="177" y="209"/>
                  </a:cubicBezTo>
                  <a:cubicBezTo>
                    <a:pt x="176" y="209"/>
                    <a:pt x="176" y="209"/>
                    <a:pt x="176" y="209"/>
                  </a:cubicBezTo>
                  <a:cubicBezTo>
                    <a:pt x="175" y="210"/>
                    <a:pt x="175" y="210"/>
                    <a:pt x="175" y="210"/>
                  </a:cubicBezTo>
                  <a:cubicBezTo>
                    <a:pt x="175" y="210"/>
                    <a:pt x="175" y="210"/>
                    <a:pt x="175" y="210"/>
                  </a:cubicBezTo>
                  <a:cubicBezTo>
                    <a:pt x="175" y="210"/>
                    <a:pt x="175" y="210"/>
                    <a:pt x="175" y="210"/>
                  </a:cubicBezTo>
                  <a:cubicBezTo>
                    <a:pt x="174" y="210"/>
                    <a:pt x="174" y="210"/>
                    <a:pt x="174" y="210"/>
                  </a:cubicBezTo>
                  <a:cubicBezTo>
                    <a:pt x="174" y="211"/>
                    <a:pt x="174" y="211"/>
                    <a:pt x="174" y="211"/>
                  </a:cubicBezTo>
                  <a:cubicBezTo>
                    <a:pt x="174" y="211"/>
                    <a:pt x="174" y="211"/>
                    <a:pt x="174" y="211"/>
                  </a:cubicBezTo>
                  <a:cubicBezTo>
                    <a:pt x="173" y="211"/>
                    <a:pt x="173" y="211"/>
                    <a:pt x="173" y="211"/>
                  </a:cubicBezTo>
                  <a:cubicBezTo>
                    <a:pt x="173" y="212"/>
                    <a:pt x="173" y="212"/>
                    <a:pt x="173" y="212"/>
                  </a:cubicBezTo>
                  <a:cubicBezTo>
                    <a:pt x="172" y="212"/>
                    <a:pt x="172" y="212"/>
                    <a:pt x="172" y="212"/>
                  </a:cubicBezTo>
                  <a:cubicBezTo>
                    <a:pt x="172" y="213"/>
                    <a:pt x="172" y="213"/>
                    <a:pt x="172" y="213"/>
                  </a:cubicBezTo>
                  <a:cubicBezTo>
                    <a:pt x="171" y="213"/>
                    <a:pt x="171" y="213"/>
                    <a:pt x="171" y="213"/>
                  </a:cubicBezTo>
                  <a:cubicBezTo>
                    <a:pt x="170" y="214"/>
                    <a:pt x="170" y="214"/>
                    <a:pt x="170" y="214"/>
                  </a:cubicBezTo>
                  <a:cubicBezTo>
                    <a:pt x="169" y="215"/>
                    <a:pt x="169" y="215"/>
                    <a:pt x="169" y="215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8" y="216"/>
                    <a:pt x="168" y="216"/>
                    <a:pt x="168" y="216"/>
                  </a:cubicBezTo>
                  <a:cubicBezTo>
                    <a:pt x="168" y="216"/>
                    <a:pt x="168" y="216"/>
                    <a:pt x="168" y="216"/>
                  </a:cubicBezTo>
                  <a:cubicBezTo>
                    <a:pt x="168" y="217"/>
                    <a:pt x="168" y="217"/>
                    <a:pt x="168" y="217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6" y="218"/>
                    <a:pt x="166" y="218"/>
                    <a:pt x="166" y="218"/>
                  </a:cubicBezTo>
                  <a:cubicBezTo>
                    <a:pt x="165" y="219"/>
                    <a:pt x="165" y="219"/>
                    <a:pt x="165" y="219"/>
                  </a:cubicBezTo>
                  <a:cubicBezTo>
                    <a:pt x="164" y="219"/>
                    <a:pt x="164" y="219"/>
                    <a:pt x="164" y="219"/>
                  </a:cubicBezTo>
                  <a:cubicBezTo>
                    <a:pt x="164" y="219"/>
                    <a:pt x="164" y="219"/>
                    <a:pt x="164" y="219"/>
                  </a:cubicBezTo>
                  <a:cubicBezTo>
                    <a:pt x="166" y="219"/>
                    <a:pt x="166" y="219"/>
                    <a:pt x="166" y="219"/>
                  </a:cubicBezTo>
                  <a:cubicBezTo>
                    <a:pt x="167" y="218"/>
                    <a:pt x="167" y="218"/>
                    <a:pt x="167" y="218"/>
                  </a:cubicBezTo>
                  <a:cubicBezTo>
                    <a:pt x="168" y="217"/>
                    <a:pt x="168" y="217"/>
                    <a:pt x="168" y="217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70" y="216"/>
                    <a:pt x="170" y="216"/>
                    <a:pt x="170" y="216"/>
                  </a:cubicBezTo>
                  <a:cubicBezTo>
                    <a:pt x="170" y="215"/>
                    <a:pt x="170" y="215"/>
                    <a:pt x="170" y="215"/>
                  </a:cubicBezTo>
                  <a:cubicBezTo>
                    <a:pt x="172" y="214"/>
                    <a:pt x="172" y="214"/>
                    <a:pt x="172" y="214"/>
                  </a:cubicBezTo>
                  <a:cubicBezTo>
                    <a:pt x="174" y="213"/>
                    <a:pt x="174" y="213"/>
                    <a:pt x="174" y="213"/>
                  </a:cubicBezTo>
                  <a:cubicBezTo>
                    <a:pt x="175" y="212"/>
                    <a:pt x="175" y="212"/>
                    <a:pt x="175" y="212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177" y="211"/>
                    <a:pt x="177" y="211"/>
                    <a:pt x="177" y="211"/>
                  </a:cubicBezTo>
                  <a:cubicBezTo>
                    <a:pt x="178" y="211"/>
                    <a:pt x="178" y="211"/>
                    <a:pt x="178" y="211"/>
                  </a:cubicBezTo>
                  <a:cubicBezTo>
                    <a:pt x="180" y="210"/>
                    <a:pt x="180" y="210"/>
                    <a:pt x="180" y="210"/>
                  </a:cubicBezTo>
                  <a:cubicBezTo>
                    <a:pt x="181" y="210"/>
                    <a:pt x="181" y="210"/>
                    <a:pt x="181" y="210"/>
                  </a:cubicBezTo>
                  <a:cubicBezTo>
                    <a:pt x="181" y="210"/>
                    <a:pt x="181" y="210"/>
                    <a:pt x="181" y="210"/>
                  </a:cubicBezTo>
                  <a:cubicBezTo>
                    <a:pt x="183" y="210"/>
                    <a:pt x="183" y="210"/>
                    <a:pt x="183" y="210"/>
                  </a:cubicBezTo>
                  <a:cubicBezTo>
                    <a:pt x="184" y="210"/>
                    <a:pt x="184" y="210"/>
                    <a:pt x="184" y="210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1"/>
                    <a:pt x="184" y="211"/>
                    <a:pt x="184" y="211"/>
                  </a:cubicBezTo>
                  <a:cubicBezTo>
                    <a:pt x="184" y="212"/>
                    <a:pt x="184" y="212"/>
                    <a:pt x="184" y="212"/>
                  </a:cubicBezTo>
                  <a:cubicBezTo>
                    <a:pt x="185" y="211"/>
                    <a:pt x="185" y="211"/>
                    <a:pt x="185" y="211"/>
                  </a:cubicBezTo>
                  <a:cubicBezTo>
                    <a:pt x="185" y="212"/>
                    <a:pt x="185" y="212"/>
                    <a:pt x="185" y="212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5" y="212"/>
                    <a:pt x="185" y="212"/>
                    <a:pt x="185" y="212"/>
                  </a:cubicBezTo>
                  <a:cubicBezTo>
                    <a:pt x="186" y="212"/>
                    <a:pt x="186" y="212"/>
                    <a:pt x="186" y="212"/>
                  </a:cubicBezTo>
                  <a:cubicBezTo>
                    <a:pt x="185" y="213"/>
                    <a:pt x="185" y="213"/>
                    <a:pt x="185" y="213"/>
                  </a:cubicBezTo>
                  <a:cubicBezTo>
                    <a:pt x="185" y="214"/>
                    <a:pt x="185" y="214"/>
                    <a:pt x="185" y="214"/>
                  </a:cubicBezTo>
                  <a:cubicBezTo>
                    <a:pt x="184" y="214"/>
                    <a:pt x="184" y="214"/>
                    <a:pt x="184" y="214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3" y="215"/>
                    <a:pt x="183" y="215"/>
                    <a:pt x="183" y="215"/>
                  </a:cubicBezTo>
                  <a:cubicBezTo>
                    <a:pt x="182" y="215"/>
                    <a:pt x="182" y="215"/>
                    <a:pt x="182" y="215"/>
                  </a:cubicBezTo>
                  <a:cubicBezTo>
                    <a:pt x="182" y="214"/>
                    <a:pt x="182" y="214"/>
                    <a:pt x="182" y="214"/>
                  </a:cubicBezTo>
                  <a:cubicBezTo>
                    <a:pt x="181" y="214"/>
                    <a:pt x="181" y="214"/>
                    <a:pt x="181" y="214"/>
                  </a:cubicBezTo>
                  <a:cubicBezTo>
                    <a:pt x="181" y="214"/>
                    <a:pt x="181" y="214"/>
                    <a:pt x="181" y="214"/>
                  </a:cubicBezTo>
                  <a:cubicBezTo>
                    <a:pt x="180" y="214"/>
                    <a:pt x="180" y="214"/>
                    <a:pt x="180" y="214"/>
                  </a:cubicBezTo>
                  <a:cubicBezTo>
                    <a:pt x="179" y="214"/>
                    <a:pt x="179" y="214"/>
                    <a:pt x="179" y="214"/>
                  </a:cubicBezTo>
                  <a:cubicBezTo>
                    <a:pt x="178" y="215"/>
                    <a:pt x="178" y="215"/>
                    <a:pt x="178" y="215"/>
                  </a:cubicBezTo>
                  <a:cubicBezTo>
                    <a:pt x="179" y="215"/>
                    <a:pt x="179" y="215"/>
                    <a:pt x="179" y="215"/>
                  </a:cubicBezTo>
                  <a:cubicBezTo>
                    <a:pt x="180" y="215"/>
                    <a:pt x="180" y="215"/>
                    <a:pt x="180" y="215"/>
                  </a:cubicBezTo>
                  <a:cubicBezTo>
                    <a:pt x="181" y="215"/>
                    <a:pt x="181" y="215"/>
                    <a:pt x="181" y="215"/>
                  </a:cubicBezTo>
                  <a:cubicBezTo>
                    <a:pt x="181" y="216"/>
                    <a:pt x="181" y="216"/>
                    <a:pt x="181" y="216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83" y="215"/>
                    <a:pt x="183" y="215"/>
                    <a:pt x="183" y="215"/>
                  </a:cubicBezTo>
                  <a:cubicBezTo>
                    <a:pt x="183" y="215"/>
                    <a:pt x="183" y="215"/>
                    <a:pt x="183" y="215"/>
                  </a:cubicBezTo>
                  <a:cubicBezTo>
                    <a:pt x="184" y="216"/>
                    <a:pt x="184" y="216"/>
                    <a:pt x="184" y="216"/>
                  </a:cubicBezTo>
                  <a:cubicBezTo>
                    <a:pt x="184" y="215"/>
                    <a:pt x="184" y="215"/>
                    <a:pt x="184" y="215"/>
                  </a:cubicBezTo>
                  <a:cubicBezTo>
                    <a:pt x="184" y="216"/>
                    <a:pt x="184" y="216"/>
                    <a:pt x="184" y="216"/>
                  </a:cubicBezTo>
                  <a:cubicBezTo>
                    <a:pt x="184" y="216"/>
                    <a:pt x="184" y="216"/>
                    <a:pt x="184" y="216"/>
                  </a:cubicBezTo>
                  <a:cubicBezTo>
                    <a:pt x="183" y="218"/>
                    <a:pt x="183" y="218"/>
                    <a:pt x="183" y="218"/>
                  </a:cubicBezTo>
                  <a:cubicBezTo>
                    <a:pt x="182" y="218"/>
                    <a:pt x="182" y="218"/>
                    <a:pt x="182" y="218"/>
                  </a:cubicBezTo>
                  <a:cubicBezTo>
                    <a:pt x="182" y="218"/>
                    <a:pt x="182" y="218"/>
                    <a:pt x="182" y="218"/>
                  </a:cubicBezTo>
                  <a:cubicBezTo>
                    <a:pt x="183" y="218"/>
                    <a:pt x="183" y="218"/>
                    <a:pt x="183" y="218"/>
                  </a:cubicBezTo>
                  <a:cubicBezTo>
                    <a:pt x="183" y="219"/>
                    <a:pt x="183" y="219"/>
                    <a:pt x="183" y="219"/>
                  </a:cubicBezTo>
                  <a:cubicBezTo>
                    <a:pt x="183" y="219"/>
                    <a:pt x="183" y="219"/>
                    <a:pt x="183" y="219"/>
                  </a:cubicBezTo>
                  <a:cubicBezTo>
                    <a:pt x="183" y="219"/>
                    <a:pt x="183" y="219"/>
                    <a:pt x="183" y="219"/>
                  </a:cubicBezTo>
                  <a:cubicBezTo>
                    <a:pt x="183" y="220"/>
                    <a:pt x="183" y="220"/>
                    <a:pt x="183" y="220"/>
                  </a:cubicBezTo>
                  <a:cubicBezTo>
                    <a:pt x="183" y="221"/>
                    <a:pt x="183" y="221"/>
                    <a:pt x="183" y="221"/>
                  </a:cubicBezTo>
                  <a:cubicBezTo>
                    <a:pt x="184" y="221"/>
                    <a:pt x="184" y="221"/>
                    <a:pt x="184" y="221"/>
                  </a:cubicBezTo>
                  <a:cubicBezTo>
                    <a:pt x="184" y="222"/>
                    <a:pt x="184" y="222"/>
                    <a:pt x="184" y="222"/>
                  </a:cubicBezTo>
                  <a:cubicBezTo>
                    <a:pt x="184" y="222"/>
                    <a:pt x="184" y="222"/>
                    <a:pt x="184" y="222"/>
                  </a:cubicBezTo>
                  <a:cubicBezTo>
                    <a:pt x="185" y="222"/>
                    <a:pt x="185" y="222"/>
                    <a:pt x="185" y="222"/>
                  </a:cubicBezTo>
                  <a:cubicBezTo>
                    <a:pt x="186" y="222"/>
                    <a:pt x="186" y="222"/>
                    <a:pt x="186" y="222"/>
                  </a:cubicBezTo>
                  <a:cubicBezTo>
                    <a:pt x="185" y="222"/>
                    <a:pt x="185" y="222"/>
                    <a:pt x="185" y="222"/>
                  </a:cubicBezTo>
                  <a:cubicBezTo>
                    <a:pt x="185" y="223"/>
                    <a:pt x="185" y="223"/>
                    <a:pt x="185" y="223"/>
                  </a:cubicBezTo>
                  <a:cubicBezTo>
                    <a:pt x="186" y="223"/>
                    <a:pt x="186" y="223"/>
                    <a:pt x="186" y="223"/>
                  </a:cubicBezTo>
                  <a:cubicBezTo>
                    <a:pt x="186" y="223"/>
                    <a:pt x="186" y="223"/>
                    <a:pt x="186" y="223"/>
                  </a:cubicBezTo>
                  <a:cubicBezTo>
                    <a:pt x="187" y="223"/>
                    <a:pt x="187" y="223"/>
                    <a:pt x="187" y="223"/>
                  </a:cubicBezTo>
                  <a:cubicBezTo>
                    <a:pt x="187" y="223"/>
                    <a:pt x="187" y="223"/>
                    <a:pt x="187" y="223"/>
                  </a:cubicBezTo>
                  <a:cubicBezTo>
                    <a:pt x="188" y="224"/>
                    <a:pt x="188" y="224"/>
                    <a:pt x="188" y="224"/>
                  </a:cubicBezTo>
                  <a:cubicBezTo>
                    <a:pt x="188" y="224"/>
                    <a:pt x="188" y="224"/>
                    <a:pt x="188" y="224"/>
                  </a:cubicBezTo>
                  <a:cubicBezTo>
                    <a:pt x="189" y="224"/>
                    <a:pt x="189" y="224"/>
                    <a:pt x="189" y="224"/>
                  </a:cubicBezTo>
                  <a:cubicBezTo>
                    <a:pt x="189" y="224"/>
                    <a:pt x="189" y="224"/>
                    <a:pt x="189" y="224"/>
                  </a:cubicBezTo>
                  <a:cubicBezTo>
                    <a:pt x="190" y="223"/>
                    <a:pt x="190" y="223"/>
                    <a:pt x="190" y="223"/>
                  </a:cubicBezTo>
                  <a:cubicBezTo>
                    <a:pt x="190" y="224"/>
                    <a:pt x="190" y="224"/>
                    <a:pt x="190" y="224"/>
                  </a:cubicBezTo>
                  <a:cubicBezTo>
                    <a:pt x="190" y="224"/>
                    <a:pt x="190" y="224"/>
                    <a:pt x="190" y="224"/>
                  </a:cubicBezTo>
                  <a:cubicBezTo>
                    <a:pt x="191" y="224"/>
                    <a:pt x="191" y="224"/>
                    <a:pt x="191" y="224"/>
                  </a:cubicBezTo>
                  <a:cubicBezTo>
                    <a:pt x="192" y="225"/>
                    <a:pt x="192" y="225"/>
                    <a:pt x="192" y="225"/>
                  </a:cubicBezTo>
                  <a:cubicBezTo>
                    <a:pt x="192" y="225"/>
                    <a:pt x="192" y="225"/>
                    <a:pt x="192" y="225"/>
                  </a:cubicBezTo>
                  <a:cubicBezTo>
                    <a:pt x="191" y="225"/>
                    <a:pt x="191" y="225"/>
                    <a:pt x="191" y="225"/>
                  </a:cubicBezTo>
                  <a:cubicBezTo>
                    <a:pt x="191" y="225"/>
                    <a:pt x="191" y="225"/>
                    <a:pt x="191" y="225"/>
                  </a:cubicBezTo>
                  <a:cubicBezTo>
                    <a:pt x="192" y="225"/>
                    <a:pt x="192" y="225"/>
                    <a:pt x="192" y="225"/>
                  </a:cubicBezTo>
                  <a:cubicBezTo>
                    <a:pt x="192" y="225"/>
                    <a:pt x="192" y="225"/>
                    <a:pt x="192" y="225"/>
                  </a:cubicBezTo>
                  <a:cubicBezTo>
                    <a:pt x="193" y="226"/>
                    <a:pt x="193" y="226"/>
                    <a:pt x="193" y="226"/>
                  </a:cubicBezTo>
                  <a:cubicBezTo>
                    <a:pt x="192" y="226"/>
                    <a:pt x="192" y="226"/>
                    <a:pt x="192" y="226"/>
                  </a:cubicBezTo>
                  <a:cubicBezTo>
                    <a:pt x="192" y="226"/>
                    <a:pt x="192" y="226"/>
                    <a:pt x="192" y="226"/>
                  </a:cubicBezTo>
                  <a:cubicBezTo>
                    <a:pt x="191" y="226"/>
                    <a:pt x="191" y="226"/>
                    <a:pt x="191" y="226"/>
                  </a:cubicBezTo>
                  <a:cubicBezTo>
                    <a:pt x="190" y="226"/>
                    <a:pt x="190" y="226"/>
                    <a:pt x="190" y="226"/>
                  </a:cubicBezTo>
                  <a:cubicBezTo>
                    <a:pt x="189" y="227"/>
                    <a:pt x="189" y="227"/>
                    <a:pt x="189" y="227"/>
                  </a:cubicBezTo>
                  <a:cubicBezTo>
                    <a:pt x="189" y="227"/>
                    <a:pt x="189" y="227"/>
                    <a:pt x="189" y="227"/>
                  </a:cubicBezTo>
                  <a:cubicBezTo>
                    <a:pt x="188" y="227"/>
                    <a:pt x="188" y="227"/>
                    <a:pt x="188" y="227"/>
                  </a:cubicBezTo>
                  <a:cubicBezTo>
                    <a:pt x="187" y="227"/>
                    <a:pt x="187" y="227"/>
                    <a:pt x="187" y="227"/>
                  </a:cubicBezTo>
                  <a:cubicBezTo>
                    <a:pt x="186" y="228"/>
                    <a:pt x="186" y="228"/>
                    <a:pt x="186" y="228"/>
                  </a:cubicBezTo>
                  <a:cubicBezTo>
                    <a:pt x="185" y="228"/>
                    <a:pt x="185" y="228"/>
                    <a:pt x="185" y="228"/>
                  </a:cubicBezTo>
                  <a:cubicBezTo>
                    <a:pt x="185" y="228"/>
                    <a:pt x="185" y="228"/>
                    <a:pt x="185" y="228"/>
                  </a:cubicBezTo>
                  <a:cubicBezTo>
                    <a:pt x="185" y="228"/>
                    <a:pt x="185" y="228"/>
                    <a:pt x="185" y="228"/>
                  </a:cubicBezTo>
                  <a:cubicBezTo>
                    <a:pt x="184" y="227"/>
                    <a:pt x="184" y="227"/>
                    <a:pt x="184" y="227"/>
                  </a:cubicBezTo>
                  <a:cubicBezTo>
                    <a:pt x="184" y="227"/>
                    <a:pt x="184" y="227"/>
                    <a:pt x="184" y="227"/>
                  </a:cubicBezTo>
                  <a:cubicBezTo>
                    <a:pt x="184" y="228"/>
                    <a:pt x="184" y="228"/>
                    <a:pt x="184" y="228"/>
                  </a:cubicBezTo>
                  <a:cubicBezTo>
                    <a:pt x="183" y="228"/>
                    <a:pt x="183" y="228"/>
                    <a:pt x="183" y="228"/>
                  </a:cubicBezTo>
                  <a:cubicBezTo>
                    <a:pt x="183" y="228"/>
                    <a:pt x="183" y="228"/>
                    <a:pt x="183" y="228"/>
                  </a:cubicBezTo>
                  <a:cubicBezTo>
                    <a:pt x="183" y="228"/>
                    <a:pt x="183" y="228"/>
                    <a:pt x="183" y="228"/>
                  </a:cubicBezTo>
                  <a:cubicBezTo>
                    <a:pt x="182" y="229"/>
                    <a:pt x="182" y="229"/>
                    <a:pt x="182" y="229"/>
                  </a:cubicBezTo>
                  <a:cubicBezTo>
                    <a:pt x="182" y="230"/>
                    <a:pt x="182" y="230"/>
                    <a:pt x="182" y="230"/>
                  </a:cubicBezTo>
                  <a:cubicBezTo>
                    <a:pt x="181" y="230"/>
                    <a:pt x="181" y="230"/>
                    <a:pt x="181" y="230"/>
                  </a:cubicBezTo>
                  <a:cubicBezTo>
                    <a:pt x="180" y="231"/>
                    <a:pt x="180" y="231"/>
                    <a:pt x="180" y="231"/>
                  </a:cubicBezTo>
                  <a:cubicBezTo>
                    <a:pt x="180" y="231"/>
                    <a:pt x="180" y="231"/>
                    <a:pt x="180" y="231"/>
                  </a:cubicBezTo>
                  <a:cubicBezTo>
                    <a:pt x="180" y="231"/>
                    <a:pt x="180" y="231"/>
                    <a:pt x="180" y="231"/>
                  </a:cubicBezTo>
                  <a:cubicBezTo>
                    <a:pt x="180" y="231"/>
                    <a:pt x="180" y="231"/>
                    <a:pt x="180" y="231"/>
                  </a:cubicBezTo>
                  <a:cubicBezTo>
                    <a:pt x="179" y="232"/>
                    <a:pt x="179" y="232"/>
                    <a:pt x="179" y="232"/>
                  </a:cubicBezTo>
                  <a:cubicBezTo>
                    <a:pt x="179" y="231"/>
                    <a:pt x="179" y="231"/>
                    <a:pt x="179" y="231"/>
                  </a:cubicBezTo>
                  <a:cubicBezTo>
                    <a:pt x="179" y="232"/>
                    <a:pt x="179" y="232"/>
                    <a:pt x="179" y="232"/>
                  </a:cubicBezTo>
                  <a:cubicBezTo>
                    <a:pt x="178" y="231"/>
                    <a:pt x="178" y="231"/>
                    <a:pt x="178" y="231"/>
                  </a:cubicBezTo>
                  <a:cubicBezTo>
                    <a:pt x="178" y="231"/>
                    <a:pt x="178" y="231"/>
                    <a:pt x="178" y="231"/>
                  </a:cubicBezTo>
                  <a:cubicBezTo>
                    <a:pt x="178" y="230"/>
                    <a:pt x="178" y="230"/>
                    <a:pt x="178" y="230"/>
                  </a:cubicBezTo>
                  <a:cubicBezTo>
                    <a:pt x="178" y="231"/>
                    <a:pt x="178" y="231"/>
                    <a:pt x="178" y="231"/>
                  </a:cubicBezTo>
                  <a:cubicBezTo>
                    <a:pt x="178" y="230"/>
                    <a:pt x="178" y="230"/>
                    <a:pt x="178" y="230"/>
                  </a:cubicBezTo>
                  <a:cubicBezTo>
                    <a:pt x="177" y="230"/>
                    <a:pt x="177" y="230"/>
                    <a:pt x="177" y="230"/>
                  </a:cubicBezTo>
                  <a:cubicBezTo>
                    <a:pt x="177" y="229"/>
                    <a:pt x="177" y="229"/>
                    <a:pt x="177" y="229"/>
                  </a:cubicBezTo>
                  <a:cubicBezTo>
                    <a:pt x="178" y="228"/>
                    <a:pt x="178" y="228"/>
                    <a:pt x="178" y="228"/>
                  </a:cubicBezTo>
                  <a:cubicBezTo>
                    <a:pt x="179" y="227"/>
                    <a:pt x="179" y="227"/>
                    <a:pt x="179" y="227"/>
                  </a:cubicBezTo>
                  <a:cubicBezTo>
                    <a:pt x="179" y="227"/>
                    <a:pt x="179" y="227"/>
                    <a:pt x="179" y="227"/>
                  </a:cubicBezTo>
                  <a:cubicBezTo>
                    <a:pt x="180" y="226"/>
                    <a:pt x="180" y="226"/>
                    <a:pt x="180" y="226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182" y="225"/>
                    <a:pt x="182" y="225"/>
                    <a:pt x="182" y="225"/>
                  </a:cubicBezTo>
                  <a:cubicBezTo>
                    <a:pt x="183" y="225"/>
                    <a:pt x="183" y="225"/>
                    <a:pt x="183" y="225"/>
                  </a:cubicBezTo>
                  <a:cubicBezTo>
                    <a:pt x="183" y="225"/>
                    <a:pt x="183" y="225"/>
                    <a:pt x="183" y="225"/>
                  </a:cubicBezTo>
                  <a:cubicBezTo>
                    <a:pt x="183" y="226"/>
                    <a:pt x="183" y="226"/>
                    <a:pt x="183" y="226"/>
                  </a:cubicBezTo>
                  <a:cubicBezTo>
                    <a:pt x="184" y="226"/>
                    <a:pt x="184" y="226"/>
                    <a:pt x="184" y="226"/>
                  </a:cubicBezTo>
                  <a:cubicBezTo>
                    <a:pt x="184" y="226"/>
                    <a:pt x="184" y="226"/>
                    <a:pt x="184" y="226"/>
                  </a:cubicBezTo>
                  <a:cubicBezTo>
                    <a:pt x="184" y="225"/>
                    <a:pt x="184" y="225"/>
                    <a:pt x="184" y="225"/>
                  </a:cubicBezTo>
                  <a:cubicBezTo>
                    <a:pt x="184" y="225"/>
                    <a:pt x="184" y="225"/>
                    <a:pt x="184" y="225"/>
                  </a:cubicBezTo>
                  <a:cubicBezTo>
                    <a:pt x="185" y="225"/>
                    <a:pt x="185" y="225"/>
                    <a:pt x="185" y="225"/>
                  </a:cubicBezTo>
                  <a:cubicBezTo>
                    <a:pt x="186" y="225"/>
                    <a:pt x="186" y="225"/>
                    <a:pt x="186" y="225"/>
                  </a:cubicBezTo>
                  <a:cubicBezTo>
                    <a:pt x="185" y="225"/>
                    <a:pt x="185" y="225"/>
                    <a:pt x="185" y="225"/>
                  </a:cubicBezTo>
                  <a:cubicBezTo>
                    <a:pt x="184" y="225"/>
                    <a:pt x="184" y="225"/>
                    <a:pt x="184" y="225"/>
                  </a:cubicBezTo>
                  <a:cubicBezTo>
                    <a:pt x="183" y="225"/>
                    <a:pt x="183" y="225"/>
                    <a:pt x="183" y="225"/>
                  </a:cubicBezTo>
                  <a:cubicBezTo>
                    <a:pt x="183" y="225"/>
                    <a:pt x="183" y="225"/>
                    <a:pt x="183" y="225"/>
                  </a:cubicBezTo>
                  <a:cubicBezTo>
                    <a:pt x="182" y="225"/>
                    <a:pt x="182" y="225"/>
                    <a:pt x="182" y="225"/>
                  </a:cubicBezTo>
                  <a:cubicBezTo>
                    <a:pt x="182" y="225"/>
                    <a:pt x="182" y="225"/>
                    <a:pt x="182" y="225"/>
                  </a:cubicBezTo>
                  <a:cubicBezTo>
                    <a:pt x="182" y="224"/>
                    <a:pt x="182" y="224"/>
                    <a:pt x="182" y="224"/>
                  </a:cubicBezTo>
                  <a:cubicBezTo>
                    <a:pt x="183" y="224"/>
                    <a:pt x="183" y="224"/>
                    <a:pt x="183" y="224"/>
                  </a:cubicBezTo>
                  <a:cubicBezTo>
                    <a:pt x="183" y="223"/>
                    <a:pt x="183" y="223"/>
                    <a:pt x="183" y="223"/>
                  </a:cubicBezTo>
                  <a:cubicBezTo>
                    <a:pt x="184" y="223"/>
                    <a:pt x="184" y="223"/>
                    <a:pt x="184" y="223"/>
                  </a:cubicBezTo>
                  <a:cubicBezTo>
                    <a:pt x="183" y="223"/>
                    <a:pt x="183" y="223"/>
                    <a:pt x="183" y="223"/>
                  </a:cubicBezTo>
                  <a:cubicBezTo>
                    <a:pt x="183" y="223"/>
                    <a:pt x="183" y="223"/>
                    <a:pt x="183" y="223"/>
                  </a:cubicBezTo>
                  <a:cubicBezTo>
                    <a:pt x="182" y="224"/>
                    <a:pt x="182" y="224"/>
                    <a:pt x="182" y="224"/>
                  </a:cubicBezTo>
                  <a:cubicBezTo>
                    <a:pt x="182" y="224"/>
                    <a:pt x="182" y="224"/>
                    <a:pt x="182" y="224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1" y="225"/>
                    <a:pt x="181" y="225"/>
                    <a:pt x="181" y="225"/>
                  </a:cubicBezTo>
                  <a:cubicBezTo>
                    <a:pt x="180" y="225"/>
                    <a:pt x="180" y="225"/>
                    <a:pt x="180" y="225"/>
                  </a:cubicBezTo>
                  <a:cubicBezTo>
                    <a:pt x="179" y="225"/>
                    <a:pt x="179" y="225"/>
                    <a:pt x="179" y="225"/>
                  </a:cubicBezTo>
                  <a:cubicBezTo>
                    <a:pt x="179" y="225"/>
                    <a:pt x="179" y="225"/>
                    <a:pt x="179" y="225"/>
                  </a:cubicBezTo>
                  <a:cubicBezTo>
                    <a:pt x="179" y="225"/>
                    <a:pt x="179" y="225"/>
                    <a:pt x="179" y="225"/>
                  </a:cubicBezTo>
                  <a:cubicBezTo>
                    <a:pt x="179" y="225"/>
                    <a:pt x="179" y="225"/>
                    <a:pt x="179" y="225"/>
                  </a:cubicBezTo>
                  <a:cubicBezTo>
                    <a:pt x="179" y="224"/>
                    <a:pt x="179" y="224"/>
                    <a:pt x="179" y="224"/>
                  </a:cubicBezTo>
                  <a:cubicBezTo>
                    <a:pt x="179" y="225"/>
                    <a:pt x="179" y="225"/>
                    <a:pt x="179" y="225"/>
                  </a:cubicBezTo>
                  <a:cubicBezTo>
                    <a:pt x="178" y="225"/>
                    <a:pt x="178" y="225"/>
                    <a:pt x="178" y="225"/>
                  </a:cubicBezTo>
                  <a:cubicBezTo>
                    <a:pt x="178" y="226"/>
                    <a:pt x="178" y="226"/>
                    <a:pt x="178" y="226"/>
                  </a:cubicBezTo>
                  <a:cubicBezTo>
                    <a:pt x="177" y="225"/>
                    <a:pt x="177" y="225"/>
                    <a:pt x="177" y="225"/>
                  </a:cubicBezTo>
                  <a:cubicBezTo>
                    <a:pt x="177" y="226"/>
                    <a:pt x="177" y="226"/>
                    <a:pt x="177" y="226"/>
                  </a:cubicBezTo>
                  <a:cubicBezTo>
                    <a:pt x="177" y="226"/>
                    <a:pt x="177" y="226"/>
                    <a:pt x="177" y="226"/>
                  </a:cubicBezTo>
                  <a:cubicBezTo>
                    <a:pt x="176" y="225"/>
                    <a:pt x="176" y="225"/>
                    <a:pt x="176" y="225"/>
                  </a:cubicBezTo>
                  <a:cubicBezTo>
                    <a:pt x="176" y="225"/>
                    <a:pt x="176" y="225"/>
                    <a:pt x="176" y="225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75" y="224"/>
                    <a:pt x="175" y="224"/>
                    <a:pt x="175" y="224"/>
                  </a:cubicBezTo>
                  <a:cubicBezTo>
                    <a:pt x="175" y="224"/>
                    <a:pt x="175" y="224"/>
                    <a:pt x="175" y="224"/>
                  </a:cubicBezTo>
                  <a:cubicBezTo>
                    <a:pt x="175" y="224"/>
                    <a:pt x="175" y="224"/>
                    <a:pt x="175" y="224"/>
                  </a:cubicBezTo>
                  <a:cubicBezTo>
                    <a:pt x="175" y="223"/>
                    <a:pt x="175" y="223"/>
                    <a:pt x="175" y="223"/>
                  </a:cubicBezTo>
                  <a:cubicBezTo>
                    <a:pt x="174" y="223"/>
                    <a:pt x="174" y="223"/>
                    <a:pt x="174" y="223"/>
                  </a:cubicBezTo>
                  <a:cubicBezTo>
                    <a:pt x="174" y="223"/>
                    <a:pt x="174" y="223"/>
                    <a:pt x="174" y="223"/>
                  </a:cubicBezTo>
                  <a:cubicBezTo>
                    <a:pt x="174" y="222"/>
                    <a:pt x="174" y="222"/>
                    <a:pt x="174" y="222"/>
                  </a:cubicBezTo>
                  <a:cubicBezTo>
                    <a:pt x="175" y="219"/>
                    <a:pt x="175" y="219"/>
                    <a:pt x="175" y="219"/>
                  </a:cubicBezTo>
                  <a:cubicBezTo>
                    <a:pt x="175" y="218"/>
                    <a:pt x="175" y="218"/>
                    <a:pt x="175" y="218"/>
                  </a:cubicBezTo>
                  <a:cubicBezTo>
                    <a:pt x="174" y="217"/>
                    <a:pt x="174" y="217"/>
                    <a:pt x="174" y="217"/>
                  </a:cubicBezTo>
                  <a:cubicBezTo>
                    <a:pt x="174" y="217"/>
                    <a:pt x="174" y="217"/>
                    <a:pt x="174" y="217"/>
                  </a:cubicBezTo>
                  <a:cubicBezTo>
                    <a:pt x="173" y="217"/>
                    <a:pt x="173" y="217"/>
                    <a:pt x="173" y="217"/>
                  </a:cubicBezTo>
                  <a:cubicBezTo>
                    <a:pt x="172" y="217"/>
                    <a:pt x="172" y="217"/>
                    <a:pt x="172" y="217"/>
                  </a:cubicBezTo>
                  <a:cubicBezTo>
                    <a:pt x="172" y="216"/>
                    <a:pt x="172" y="216"/>
                    <a:pt x="172" y="216"/>
                  </a:cubicBezTo>
                  <a:cubicBezTo>
                    <a:pt x="171" y="216"/>
                    <a:pt x="171" y="216"/>
                    <a:pt x="171" y="216"/>
                  </a:cubicBezTo>
                  <a:cubicBezTo>
                    <a:pt x="171" y="216"/>
                    <a:pt x="171" y="216"/>
                    <a:pt x="171" y="216"/>
                  </a:cubicBezTo>
                  <a:cubicBezTo>
                    <a:pt x="171" y="217"/>
                    <a:pt x="171" y="217"/>
                    <a:pt x="171" y="217"/>
                  </a:cubicBezTo>
                  <a:cubicBezTo>
                    <a:pt x="171" y="217"/>
                    <a:pt x="171" y="217"/>
                    <a:pt x="171" y="217"/>
                  </a:cubicBezTo>
                  <a:cubicBezTo>
                    <a:pt x="169" y="218"/>
                    <a:pt x="169" y="218"/>
                    <a:pt x="169" y="218"/>
                  </a:cubicBezTo>
                  <a:cubicBezTo>
                    <a:pt x="169" y="219"/>
                    <a:pt x="169" y="219"/>
                    <a:pt x="169" y="219"/>
                  </a:cubicBezTo>
                  <a:cubicBezTo>
                    <a:pt x="169" y="220"/>
                    <a:pt x="169" y="220"/>
                    <a:pt x="169" y="220"/>
                  </a:cubicBezTo>
                  <a:cubicBezTo>
                    <a:pt x="168" y="220"/>
                    <a:pt x="168" y="220"/>
                    <a:pt x="168" y="220"/>
                  </a:cubicBezTo>
                  <a:cubicBezTo>
                    <a:pt x="168" y="221"/>
                    <a:pt x="168" y="221"/>
                    <a:pt x="168" y="221"/>
                  </a:cubicBezTo>
                  <a:cubicBezTo>
                    <a:pt x="168" y="221"/>
                    <a:pt x="168" y="221"/>
                    <a:pt x="168" y="221"/>
                  </a:cubicBezTo>
                  <a:cubicBezTo>
                    <a:pt x="167" y="222"/>
                    <a:pt x="167" y="222"/>
                    <a:pt x="167" y="222"/>
                  </a:cubicBezTo>
                  <a:cubicBezTo>
                    <a:pt x="167" y="222"/>
                    <a:pt x="167" y="222"/>
                    <a:pt x="167" y="222"/>
                  </a:cubicBezTo>
                  <a:cubicBezTo>
                    <a:pt x="166" y="223"/>
                    <a:pt x="166" y="223"/>
                    <a:pt x="166" y="223"/>
                  </a:cubicBezTo>
                  <a:cubicBezTo>
                    <a:pt x="166" y="224"/>
                    <a:pt x="166" y="224"/>
                    <a:pt x="166" y="224"/>
                  </a:cubicBezTo>
                  <a:cubicBezTo>
                    <a:pt x="165" y="224"/>
                    <a:pt x="165" y="224"/>
                    <a:pt x="165" y="224"/>
                  </a:cubicBezTo>
                  <a:cubicBezTo>
                    <a:pt x="165" y="224"/>
                    <a:pt x="165" y="224"/>
                    <a:pt x="165" y="224"/>
                  </a:cubicBezTo>
                  <a:cubicBezTo>
                    <a:pt x="164" y="224"/>
                    <a:pt x="164" y="224"/>
                    <a:pt x="164" y="224"/>
                  </a:cubicBezTo>
                  <a:cubicBezTo>
                    <a:pt x="164" y="224"/>
                    <a:pt x="164" y="224"/>
                    <a:pt x="164" y="224"/>
                  </a:cubicBezTo>
                  <a:cubicBezTo>
                    <a:pt x="164" y="224"/>
                    <a:pt x="164" y="224"/>
                    <a:pt x="164" y="224"/>
                  </a:cubicBezTo>
                  <a:cubicBezTo>
                    <a:pt x="163" y="225"/>
                    <a:pt x="163" y="225"/>
                    <a:pt x="163" y="225"/>
                  </a:cubicBezTo>
                  <a:cubicBezTo>
                    <a:pt x="155" y="225"/>
                    <a:pt x="155" y="225"/>
                    <a:pt x="155" y="225"/>
                  </a:cubicBezTo>
                  <a:cubicBezTo>
                    <a:pt x="154" y="225"/>
                    <a:pt x="154" y="225"/>
                    <a:pt x="154" y="225"/>
                  </a:cubicBezTo>
                  <a:cubicBezTo>
                    <a:pt x="153" y="225"/>
                    <a:pt x="153" y="225"/>
                    <a:pt x="153" y="225"/>
                  </a:cubicBezTo>
                  <a:cubicBezTo>
                    <a:pt x="152" y="226"/>
                    <a:pt x="152" y="226"/>
                    <a:pt x="152" y="226"/>
                  </a:cubicBezTo>
                  <a:cubicBezTo>
                    <a:pt x="152" y="226"/>
                    <a:pt x="152" y="226"/>
                    <a:pt x="152" y="226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50" y="227"/>
                    <a:pt x="150" y="227"/>
                    <a:pt x="150" y="227"/>
                  </a:cubicBezTo>
                  <a:cubicBezTo>
                    <a:pt x="149" y="228"/>
                    <a:pt x="149" y="228"/>
                    <a:pt x="149" y="228"/>
                  </a:cubicBezTo>
                  <a:cubicBezTo>
                    <a:pt x="147" y="230"/>
                    <a:pt x="147" y="230"/>
                    <a:pt x="147" y="230"/>
                  </a:cubicBezTo>
                  <a:cubicBezTo>
                    <a:pt x="141" y="231"/>
                    <a:pt x="141" y="231"/>
                    <a:pt x="141" y="231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0" y="233"/>
                    <a:pt x="140" y="233"/>
                    <a:pt x="140" y="233"/>
                  </a:cubicBezTo>
                  <a:cubicBezTo>
                    <a:pt x="130" y="236"/>
                    <a:pt x="130" y="236"/>
                    <a:pt x="130" y="236"/>
                  </a:cubicBezTo>
                  <a:cubicBezTo>
                    <a:pt x="129" y="235"/>
                    <a:pt x="129" y="235"/>
                    <a:pt x="129" y="235"/>
                  </a:cubicBezTo>
                  <a:cubicBezTo>
                    <a:pt x="130" y="234"/>
                    <a:pt x="130" y="234"/>
                    <a:pt x="130" y="234"/>
                  </a:cubicBezTo>
                  <a:cubicBezTo>
                    <a:pt x="131" y="234"/>
                    <a:pt x="131" y="234"/>
                    <a:pt x="131" y="234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32"/>
                    <a:pt x="132" y="232"/>
                    <a:pt x="132" y="232"/>
                  </a:cubicBezTo>
                  <a:cubicBezTo>
                    <a:pt x="132" y="228"/>
                    <a:pt x="132" y="228"/>
                    <a:pt x="132" y="228"/>
                  </a:cubicBezTo>
                  <a:cubicBezTo>
                    <a:pt x="130" y="219"/>
                    <a:pt x="130" y="219"/>
                    <a:pt x="130" y="219"/>
                  </a:cubicBezTo>
                  <a:cubicBezTo>
                    <a:pt x="129" y="217"/>
                    <a:pt x="129" y="217"/>
                    <a:pt x="129" y="217"/>
                  </a:cubicBezTo>
                  <a:cubicBezTo>
                    <a:pt x="128" y="216"/>
                    <a:pt x="128" y="216"/>
                    <a:pt x="128" y="216"/>
                  </a:cubicBezTo>
                  <a:cubicBezTo>
                    <a:pt x="116" y="211"/>
                    <a:pt x="116" y="211"/>
                    <a:pt x="116" y="211"/>
                  </a:cubicBezTo>
                  <a:cubicBezTo>
                    <a:pt x="116" y="211"/>
                    <a:pt x="116" y="211"/>
                    <a:pt x="116" y="211"/>
                  </a:cubicBezTo>
                  <a:cubicBezTo>
                    <a:pt x="115" y="211"/>
                    <a:pt x="115" y="211"/>
                    <a:pt x="115" y="211"/>
                  </a:cubicBezTo>
                  <a:cubicBezTo>
                    <a:pt x="115" y="210"/>
                    <a:pt x="115" y="210"/>
                    <a:pt x="115" y="210"/>
                  </a:cubicBezTo>
                  <a:cubicBezTo>
                    <a:pt x="113" y="210"/>
                    <a:pt x="113" y="210"/>
                    <a:pt x="113" y="210"/>
                  </a:cubicBezTo>
                  <a:cubicBezTo>
                    <a:pt x="113" y="210"/>
                    <a:pt x="113" y="210"/>
                    <a:pt x="113" y="210"/>
                  </a:cubicBezTo>
                  <a:cubicBezTo>
                    <a:pt x="113" y="209"/>
                    <a:pt x="113" y="209"/>
                    <a:pt x="113" y="209"/>
                  </a:cubicBezTo>
                  <a:cubicBezTo>
                    <a:pt x="112" y="210"/>
                    <a:pt x="112" y="210"/>
                    <a:pt x="112" y="210"/>
                  </a:cubicBezTo>
                  <a:cubicBezTo>
                    <a:pt x="111" y="210"/>
                    <a:pt x="111" y="210"/>
                    <a:pt x="111" y="210"/>
                  </a:cubicBezTo>
                  <a:cubicBezTo>
                    <a:pt x="111" y="210"/>
                    <a:pt x="111" y="210"/>
                    <a:pt x="111" y="210"/>
                  </a:cubicBezTo>
                  <a:cubicBezTo>
                    <a:pt x="110" y="209"/>
                    <a:pt x="110" y="209"/>
                    <a:pt x="110" y="209"/>
                  </a:cubicBezTo>
                  <a:cubicBezTo>
                    <a:pt x="110" y="209"/>
                    <a:pt x="110" y="209"/>
                    <a:pt x="110" y="209"/>
                  </a:cubicBezTo>
                  <a:cubicBezTo>
                    <a:pt x="109" y="209"/>
                    <a:pt x="109" y="209"/>
                    <a:pt x="109" y="209"/>
                  </a:cubicBezTo>
                  <a:cubicBezTo>
                    <a:pt x="109" y="208"/>
                    <a:pt x="109" y="208"/>
                    <a:pt x="109" y="208"/>
                  </a:cubicBezTo>
                  <a:cubicBezTo>
                    <a:pt x="108" y="208"/>
                    <a:pt x="108" y="208"/>
                    <a:pt x="108" y="208"/>
                  </a:cubicBezTo>
                  <a:cubicBezTo>
                    <a:pt x="107" y="207"/>
                    <a:pt x="107" y="207"/>
                    <a:pt x="107" y="207"/>
                  </a:cubicBezTo>
                  <a:cubicBezTo>
                    <a:pt x="107" y="207"/>
                    <a:pt x="107" y="207"/>
                    <a:pt x="107" y="207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6" y="207"/>
                    <a:pt x="106" y="207"/>
                    <a:pt x="106" y="207"/>
                  </a:cubicBezTo>
                  <a:cubicBezTo>
                    <a:pt x="106" y="208"/>
                    <a:pt x="106" y="208"/>
                    <a:pt x="106" y="208"/>
                  </a:cubicBezTo>
                  <a:cubicBezTo>
                    <a:pt x="105" y="207"/>
                    <a:pt x="105" y="207"/>
                    <a:pt x="105" y="207"/>
                  </a:cubicBezTo>
                  <a:cubicBezTo>
                    <a:pt x="105" y="207"/>
                    <a:pt x="105" y="207"/>
                    <a:pt x="105" y="207"/>
                  </a:cubicBezTo>
                  <a:cubicBezTo>
                    <a:pt x="105" y="207"/>
                    <a:pt x="105" y="207"/>
                    <a:pt x="105" y="207"/>
                  </a:cubicBezTo>
                  <a:cubicBezTo>
                    <a:pt x="104" y="207"/>
                    <a:pt x="104" y="207"/>
                    <a:pt x="104" y="207"/>
                  </a:cubicBezTo>
                  <a:cubicBezTo>
                    <a:pt x="104" y="207"/>
                    <a:pt x="104" y="207"/>
                    <a:pt x="104" y="207"/>
                  </a:cubicBezTo>
                  <a:cubicBezTo>
                    <a:pt x="104" y="206"/>
                    <a:pt x="104" y="206"/>
                    <a:pt x="104" y="206"/>
                  </a:cubicBezTo>
                  <a:cubicBezTo>
                    <a:pt x="104" y="206"/>
                    <a:pt x="104" y="206"/>
                    <a:pt x="104" y="206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02" y="205"/>
                    <a:pt x="102" y="205"/>
                    <a:pt x="102" y="205"/>
                  </a:cubicBezTo>
                  <a:cubicBezTo>
                    <a:pt x="102" y="205"/>
                    <a:pt x="102" y="205"/>
                    <a:pt x="102" y="205"/>
                  </a:cubicBezTo>
                  <a:lnTo>
                    <a:pt x="26" y="198"/>
                  </a:lnTo>
                  <a:close/>
                </a:path>
              </a:pathLst>
            </a:custGeom>
            <a:solidFill>
              <a:schemeClr val="accent1"/>
            </a:solidFill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97" name="Freeform 164"/>
            <p:cNvSpPr>
              <a:spLocks/>
            </p:cNvSpPr>
            <p:nvPr/>
          </p:nvSpPr>
          <p:spPr bwMode="auto">
            <a:xfrm>
              <a:off x="1835150" y="2938463"/>
              <a:ext cx="6350" cy="6350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0 h 4"/>
                <a:gd name="T4" fmla="*/ 0 w 4"/>
                <a:gd name="T5" fmla="*/ 4 h 4"/>
                <a:gd name="T6" fmla="*/ 0 w 4"/>
                <a:gd name="T7" fmla="*/ 4 h 4"/>
                <a:gd name="T8" fmla="*/ 4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98" name="Freeform 165"/>
            <p:cNvSpPr>
              <a:spLocks/>
            </p:cNvSpPr>
            <p:nvPr/>
          </p:nvSpPr>
          <p:spPr bwMode="auto">
            <a:xfrm>
              <a:off x="1892300" y="2957513"/>
              <a:ext cx="38100" cy="12700"/>
            </a:xfrm>
            <a:custGeom>
              <a:avLst/>
              <a:gdLst>
                <a:gd name="T0" fmla="*/ 0 w 24"/>
                <a:gd name="T1" fmla="*/ 0 h 8"/>
                <a:gd name="T2" fmla="*/ 4 w 24"/>
                <a:gd name="T3" fmla="*/ 0 h 8"/>
                <a:gd name="T4" fmla="*/ 8 w 24"/>
                <a:gd name="T5" fmla="*/ 0 h 8"/>
                <a:gd name="T6" fmla="*/ 16 w 24"/>
                <a:gd name="T7" fmla="*/ 0 h 8"/>
                <a:gd name="T8" fmla="*/ 20 w 24"/>
                <a:gd name="T9" fmla="*/ 4 h 8"/>
                <a:gd name="T10" fmla="*/ 24 w 24"/>
                <a:gd name="T11" fmla="*/ 4 h 8"/>
                <a:gd name="T12" fmla="*/ 24 w 24"/>
                <a:gd name="T13" fmla="*/ 4 h 8"/>
                <a:gd name="T14" fmla="*/ 24 w 24"/>
                <a:gd name="T15" fmla="*/ 8 h 8"/>
                <a:gd name="T16" fmla="*/ 20 w 24"/>
                <a:gd name="T17" fmla="*/ 8 h 8"/>
                <a:gd name="T18" fmla="*/ 20 w 24"/>
                <a:gd name="T19" fmla="*/ 8 h 8"/>
                <a:gd name="T20" fmla="*/ 16 w 24"/>
                <a:gd name="T21" fmla="*/ 8 h 8"/>
                <a:gd name="T22" fmla="*/ 16 w 24"/>
                <a:gd name="T23" fmla="*/ 8 h 8"/>
                <a:gd name="T24" fmla="*/ 16 w 24"/>
                <a:gd name="T25" fmla="*/ 8 h 8"/>
                <a:gd name="T26" fmla="*/ 12 w 24"/>
                <a:gd name="T27" fmla="*/ 8 h 8"/>
                <a:gd name="T28" fmla="*/ 12 w 24"/>
                <a:gd name="T29" fmla="*/ 8 h 8"/>
                <a:gd name="T30" fmla="*/ 12 w 24"/>
                <a:gd name="T31" fmla="*/ 8 h 8"/>
                <a:gd name="T32" fmla="*/ 8 w 24"/>
                <a:gd name="T33" fmla="*/ 8 h 8"/>
                <a:gd name="T34" fmla="*/ 8 w 24"/>
                <a:gd name="T35" fmla="*/ 8 h 8"/>
                <a:gd name="T36" fmla="*/ 4 w 24"/>
                <a:gd name="T37" fmla="*/ 8 h 8"/>
                <a:gd name="T38" fmla="*/ 4 w 24"/>
                <a:gd name="T39" fmla="*/ 4 h 8"/>
                <a:gd name="T40" fmla="*/ 0 w 24"/>
                <a:gd name="T41" fmla="*/ 4 h 8"/>
                <a:gd name="T42" fmla="*/ 0 w 24"/>
                <a:gd name="T43" fmla="*/ 4 h 8"/>
                <a:gd name="T44" fmla="*/ 0 w 24"/>
                <a:gd name="T45" fmla="*/ 4 h 8"/>
                <a:gd name="T46" fmla="*/ 0 w 24"/>
                <a:gd name="T47" fmla="*/ 0 h 8"/>
                <a:gd name="T48" fmla="*/ 0 w 24"/>
                <a:gd name="T4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" h="8">
                  <a:moveTo>
                    <a:pt x="0" y="0"/>
                  </a:moveTo>
                  <a:lnTo>
                    <a:pt x="4" y="0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4" y="8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99" name="Freeform 166"/>
            <p:cNvSpPr>
              <a:spLocks noEditPoints="1"/>
            </p:cNvSpPr>
            <p:nvPr/>
          </p:nvSpPr>
          <p:spPr bwMode="auto">
            <a:xfrm>
              <a:off x="1962150" y="2925763"/>
              <a:ext cx="50800" cy="38100"/>
            </a:xfrm>
            <a:custGeom>
              <a:avLst/>
              <a:gdLst>
                <a:gd name="T0" fmla="*/ 7 w 8"/>
                <a:gd name="T1" fmla="*/ 6 h 6"/>
                <a:gd name="T2" fmla="*/ 8 w 8"/>
                <a:gd name="T3" fmla="*/ 5 h 6"/>
                <a:gd name="T4" fmla="*/ 8 w 8"/>
                <a:gd name="T5" fmla="*/ 4 h 6"/>
                <a:gd name="T6" fmla="*/ 8 w 8"/>
                <a:gd name="T7" fmla="*/ 3 h 6"/>
                <a:gd name="T8" fmla="*/ 8 w 8"/>
                <a:gd name="T9" fmla="*/ 2 h 6"/>
                <a:gd name="T10" fmla="*/ 8 w 8"/>
                <a:gd name="T11" fmla="*/ 1 h 6"/>
                <a:gd name="T12" fmla="*/ 8 w 8"/>
                <a:gd name="T13" fmla="*/ 1 h 6"/>
                <a:gd name="T14" fmla="*/ 7 w 8"/>
                <a:gd name="T15" fmla="*/ 1 h 6"/>
                <a:gd name="T16" fmla="*/ 5 w 8"/>
                <a:gd name="T17" fmla="*/ 1 h 6"/>
                <a:gd name="T18" fmla="*/ 3 w 8"/>
                <a:gd name="T19" fmla="*/ 1 h 6"/>
                <a:gd name="T20" fmla="*/ 4 w 8"/>
                <a:gd name="T21" fmla="*/ 1 h 6"/>
                <a:gd name="T22" fmla="*/ 5 w 8"/>
                <a:gd name="T23" fmla="*/ 2 h 6"/>
                <a:gd name="T24" fmla="*/ 5 w 8"/>
                <a:gd name="T25" fmla="*/ 3 h 6"/>
                <a:gd name="T26" fmla="*/ 6 w 8"/>
                <a:gd name="T27" fmla="*/ 4 h 6"/>
                <a:gd name="T28" fmla="*/ 7 w 8"/>
                <a:gd name="T29" fmla="*/ 5 h 6"/>
                <a:gd name="T30" fmla="*/ 5 w 8"/>
                <a:gd name="T31" fmla="*/ 5 h 6"/>
                <a:gd name="T32" fmla="*/ 4 w 8"/>
                <a:gd name="T33" fmla="*/ 5 h 6"/>
                <a:gd name="T34" fmla="*/ 3 w 8"/>
                <a:gd name="T35" fmla="*/ 5 h 6"/>
                <a:gd name="T36" fmla="*/ 2 w 8"/>
                <a:gd name="T37" fmla="*/ 4 h 6"/>
                <a:gd name="T38" fmla="*/ 1 w 8"/>
                <a:gd name="T39" fmla="*/ 4 h 6"/>
                <a:gd name="T40" fmla="*/ 0 w 8"/>
                <a:gd name="T41" fmla="*/ 5 h 6"/>
                <a:gd name="T42" fmla="*/ 1 w 8"/>
                <a:gd name="T43" fmla="*/ 5 h 6"/>
                <a:gd name="T44" fmla="*/ 2 w 8"/>
                <a:gd name="T45" fmla="*/ 6 h 6"/>
                <a:gd name="T46" fmla="*/ 2 w 8"/>
                <a:gd name="T47" fmla="*/ 6 h 6"/>
                <a:gd name="T48" fmla="*/ 4 w 8"/>
                <a:gd name="T49" fmla="*/ 6 h 6"/>
                <a:gd name="T50" fmla="*/ 6 w 8"/>
                <a:gd name="T51" fmla="*/ 6 h 6"/>
                <a:gd name="T52" fmla="*/ 7 w 8"/>
                <a:gd name="T53" fmla="*/ 6 h 6"/>
                <a:gd name="T54" fmla="*/ 5 w 8"/>
                <a:gd name="T55" fmla="*/ 0 h 6"/>
                <a:gd name="T56" fmla="*/ 5 w 8"/>
                <a:gd name="T57" fmla="*/ 0 h 6"/>
                <a:gd name="T58" fmla="*/ 4 w 8"/>
                <a:gd name="T59" fmla="*/ 3 h 6"/>
                <a:gd name="T60" fmla="*/ 5 w 8"/>
                <a:gd name="T61" fmla="*/ 4 h 6"/>
                <a:gd name="T62" fmla="*/ 4 w 8"/>
                <a:gd name="T6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" h="6">
                  <a:moveTo>
                    <a:pt x="7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lose/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00" name="Freeform 167"/>
            <p:cNvSpPr>
              <a:spLocks noEditPoints="1"/>
            </p:cNvSpPr>
            <p:nvPr/>
          </p:nvSpPr>
          <p:spPr bwMode="auto">
            <a:xfrm>
              <a:off x="1770063" y="2862263"/>
              <a:ext cx="198438" cy="69850"/>
            </a:xfrm>
            <a:custGeom>
              <a:avLst/>
              <a:gdLst>
                <a:gd name="T0" fmla="*/ 29 w 125"/>
                <a:gd name="T1" fmla="*/ 16 h 44"/>
                <a:gd name="T2" fmla="*/ 24 w 125"/>
                <a:gd name="T3" fmla="*/ 20 h 44"/>
                <a:gd name="T4" fmla="*/ 24 w 125"/>
                <a:gd name="T5" fmla="*/ 20 h 44"/>
                <a:gd name="T6" fmla="*/ 24 w 125"/>
                <a:gd name="T7" fmla="*/ 20 h 44"/>
                <a:gd name="T8" fmla="*/ 8 w 125"/>
                <a:gd name="T9" fmla="*/ 12 h 44"/>
                <a:gd name="T10" fmla="*/ 4 w 125"/>
                <a:gd name="T11" fmla="*/ 12 h 44"/>
                <a:gd name="T12" fmla="*/ 0 w 125"/>
                <a:gd name="T13" fmla="*/ 16 h 44"/>
                <a:gd name="T14" fmla="*/ 4 w 125"/>
                <a:gd name="T15" fmla="*/ 16 h 44"/>
                <a:gd name="T16" fmla="*/ 12 w 125"/>
                <a:gd name="T17" fmla="*/ 16 h 44"/>
                <a:gd name="T18" fmla="*/ 16 w 125"/>
                <a:gd name="T19" fmla="*/ 12 h 44"/>
                <a:gd name="T20" fmla="*/ 24 w 125"/>
                <a:gd name="T21" fmla="*/ 8 h 44"/>
                <a:gd name="T22" fmla="*/ 33 w 125"/>
                <a:gd name="T23" fmla="*/ 8 h 44"/>
                <a:gd name="T24" fmla="*/ 41 w 125"/>
                <a:gd name="T25" fmla="*/ 8 h 44"/>
                <a:gd name="T26" fmla="*/ 37 w 125"/>
                <a:gd name="T27" fmla="*/ 12 h 44"/>
                <a:gd name="T28" fmla="*/ 45 w 125"/>
                <a:gd name="T29" fmla="*/ 12 h 44"/>
                <a:gd name="T30" fmla="*/ 53 w 125"/>
                <a:gd name="T31" fmla="*/ 16 h 44"/>
                <a:gd name="T32" fmla="*/ 57 w 125"/>
                <a:gd name="T33" fmla="*/ 16 h 44"/>
                <a:gd name="T34" fmla="*/ 65 w 125"/>
                <a:gd name="T35" fmla="*/ 20 h 44"/>
                <a:gd name="T36" fmla="*/ 69 w 125"/>
                <a:gd name="T37" fmla="*/ 20 h 44"/>
                <a:gd name="T38" fmla="*/ 77 w 125"/>
                <a:gd name="T39" fmla="*/ 20 h 44"/>
                <a:gd name="T40" fmla="*/ 81 w 125"/>
                <a:gd name="T41" fmla="*/ 32 h 44"/>
                <a:gd name="T42" fmla="*/ 89 w 125"/>
                <a:gd name="T43" fmla="*/ 32 h 44"/>
                <a:gd name="T44" fmla="*/ 93 w 125"/>
                <a:gd name="T45" fmla="*/ 36 h 44"/>
                <a:gd name="T46" fmla="*/ 85 w 125"/>
                <a:gd name="T47" fmla="*/ 44 h 44"/>
                <a:gd name="T48" fmla="*/ 93 w 125"/>
                <a:gd name="T49" fmla="*/ 44 h 44"/>
                <a:gd name="T50" fmla="*/ 109 w 125"/>
                <a:gd name="T51" fmla="*/ 44 h 44"/>
                <a:gd name="T52" fmla="*/ 117 w 125"/>
                <a:gd name="T53" fmla="*/ 40 h 44"/>
                <a:gd name="T54" fmla="*/ 125 w 125"/>
                <a:gd name="T55" fmla="*/ 40 h 44"/>
                <a:gd name="T56" fmla="*/ 121 w 125"/>
                <a:gd name="T57" fmla="*/ 36 h 44"/>
                <a:gd name="T58" fmla="*/ 109 w 125"/>
                <a:gd name="T59" fmla="*/ 32 h 44"/>
                <a:gd name="T60" fmla="*/ 109 w 125"/>
                <a:gd name="T61" fmla="*/ 24 h 44"/>
                <a:gd name="T62" fmla="*/ 105 w 125"/>
                <a:gd name="T63" fmla="*/ 24 h 44"/>
                <a:gd name="T64" fmla="*/ 97 w 125"/>
                <a:gd name="T65" fmla="*/ 24 h 44"/>
                <a:gd name="T66" fmla="*/ 93 w 125"/>
                <a:gd name="T67" fmla="*/ 20 h 44"/>
                <a:gd name="T68" fmla="*/ 89 w 125"/>
                <a:gd name="T69" fmla="*/ 20 h 44"/>
                <a:gd name="T70" fmla="*/ 81 w 125"/>
                <a:gd name="T71" fmla="*/ 16 h 44"/>
                <a:gd name="T72" fmla="*/ 69 w 125"/>
                <a:gd name="T73" fmla="*/ 12 h 44"/>
                <a:gd name="T74" fmla="*/ 65 w 125"/>
                <a:gd name="T75" fmla="*/ 4 h 44"/>
                <a:gd name="T76" fmla="*/ 53 w 125"/>
                <a:gd name="T77" fmla="*/ 0 h 44"/>
                <a:gd name="T78" fmla="*/ 41 w 125"/>
                <a:gd name="T79" fmla="*/ 0 h 44"/>
                <a:gd name="T80" fmla="*/ 29 w 125"/>
                <a:gd name="T81" fmla="*/ 0 h 44"/>
                <a:gd name="T82" fmla="*/ 16 w 125"/>
                <a:gd name="T83" fmla="*/ 4 h 44"/>
                <a:gd name="T84" fmla="*/ 8 w 125"/>
                <a:gd name="T85" fmla="*/ 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5" h="44">
                  <a:moveTo>
                    <a:pt x="24" y="16"/>
                  </a:moveTo>
                  <a:lnTo>
                    <a:pt x="24" y="16"/>
                  </a:lnTo>
                  <a:lnTo>
                    <a:pt x="29" y="16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0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4" y="16"/>
                  </a:lnTo>
                  <a:lnTo>
                    <a:pt x="24" y="16"/>
                  </a:lnTo>
                  <a:close/>
                  <a:moveTo>
                    <a:pt x="8" y="12"/>
                  </a:moveTo>
                  <a:lnTo>
                    <a:pt x="8" y="12"/>
                  </a:lnTo>
                  <a:lnTo>
                    <a:pt x="8" y="16"/>
                  </a:lnTo>
                  <a:lnTo>
                    <a:pt x="4" y="12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4" y="8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37" y="8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45" y="12"/>
                  </a:lnTo>
                  <a:lnTo>
                    <a:pt x="45" y="12"/>
                  </a:lnTo>
                  <a:lnTo>
                    <a:pt x="49" y="12"/>
                  </a:lnTo>
                  <a:lnTo>
                    <a:pt x="49" y="16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3" y="12"/>
                  </a:lnTo>
                  <a:lnTo>
                    <a:pt x="57" y="16"/>
                  </a:lnTo>
                  <a:lnTo>
                    <a:pt x="57" y="16"/>
                  </a:lnTo>
                  <a:lnTo>
                    <a:pt x="61" y="20"/>
                  </a:lnTo>
                  <a:lnTo>
                    <a:pt x="65" y="20"/>
                  </a:lnTo>
                  <a:lnTo>
                    <a:pt x="65" y="20"/>
                  </a:lnTo>
                  <a:lnTo>
                    <a:pt x="65" y="20"/>
                  </a:lnTo>
                  <a:lnTo>
                    <a:pt x="69" y="20"/>
                  </a:lnTo>
                  <a:lnTo>
                    <a:pt x="69" y="20"/>
                  </a:lnTo>
                  <a:lnTo>
                    <a:pt x="73" y="20"/>
                  </a:lnTo>
                  <a:lnTo>
                    <a:pt x="77" y="20"/>
                  </a:lnTo>
                  <a:lnTo>
                    <a:pt x="77" y="28"/>
                  </a:lnTo>
                  <a:lnTo>
                    <a:pt x="81" y="32"/>
                  </a:lnTo>
                  <a:lnTo>
                    <a:pt x="81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9" y="32"/>
                  </a:lnTo>
                  <a:lnTo>
                    <a:pt x="93" y="32"/>
                  </a:lnTo>
                  <a:lnTo>
                    <a:pt x="93" y="32"/>
                  </a:lnTo>
                  <a:lnTo>
                    <a:pt x="93" y="36"/>
                  </a:lnTo>
                  <a:lnTo>
                    <a:pt x="89" y="36"/>
                  </a:lnTo>
                  <a:lnTo>
                    <a:pt x="85" y="40"/>
                  </a:lnTo>
                  <a:lnTo>
                    <a:pt x="85" y="44"/>
                  </a:lnTo>
                  <a:lnTo>
                    <a:pt x="89" y="44"/>
                  </a:lnTo>
                  <a:lnTo>
                    <a:pt x="93" y="40"/>
                  </a:lnTo>
                  <a:lnTo>
                    <a:pt x="93" y="44"/>
                  </a:lnTo>
                  <a:lnTo>
                    <a:pt x="101" y="40"/>
                  </a:lnTo>
                  <a:lnTo>
                    <a:pt x="105" y="40"/>
                  </a:lnTo>
                  <a:lnTo>
                    <a:pt x="109" y="44"/>
                  </a:lnTo>
                  <a:lnTo>
                    <a:pt x="113" y="44"/>
                  </a:lnTo>
                  <a:lnTo>
                    <a:pt x="113" y="40"/>
                  </a:lnTo>
                  <a:lnTo>
                    <a:pt x="117" y="40"/>
                  </a:lnTo>
                  <a:lnTo>
                    <a:pt x="117" y="40"/>
                  </a:lnTo>
                  <a:lnTo>
                    <a:pt x="121" y="40"/>
                  </a:lnTo>
                  <a:lnTo>
                    <a:pt x="125" y="40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1" y="36"/>
                  </a:lnTo>
                  <a:lnTo>
                    <a:pt x="121" y="32"/>
                  </a:lnTo>
                  <a:lnTo>
                    <a:pt x="117" y="32"/>
                  </a:lnTo>
                  <a:lnTo>
                    <a:pt x="109" y="32"/>
                  </a:lnTo>
                  <a:lnTo>
                    <a:pt x="109" y="28"/>
                  </a:lnTo>
                  <a:lnTo>
                    <a:pt x="109" y="28"/>
                  </a:lnTo>
                  <a:lnTo>
                    <a:pt x="109" y="24"/>
                  </a:lnTo>
                  <a:lnTo>
                    <a:pt x="109" y="24"/>
                  </a:lnTo>
                  <a:lnTo>
                    <a:pt x="109" y="28"/>
                  </a:lnTo>
                  <a:lnTo>
                    <a:pt x="105" y="24"/>
                  </a:lnTo>
                  <a:lnTo>
                    <a:pt x="101" y="24"/>
                  </a:lnTo>
                  <a:lnTo>
                    <a:pt x="101" y="24"/>
                  </a:lnTo>
                  <a:lnTo>
                    <a:pt x="97" y="24"/>
                  </a:lnTo>
                  <a:lnTo>
                    <a:pt x="93" y="20"/>
                  </a:lnTo>
                  <a:lnTo>
                    <a:pt x="93" y="20"/>
                  </a:lnTo>
                  <a:lnTo>
                    <a:pt x="93" y="20"/>
                  </a:lnTo>
                  <a:lnTo>
                    <a:pt x="93" y="20"/>
                  </a:lnTo>
                  <a:lnTo>
                    <a:pt x="89" y="20"/>
                  </a:lnTo>
                  <a:lnTo>
                    <a:pt x="89" y="20"/>
                  </a:lnTo>
                  <a:lnTo>
                    <a:pt x="89" y="20"/>
                  </a:lnTo>
                  <a:lnTo>
                    <a:pt x="85" y="16"/>
                  </a:lnTo>
                  <a:lnTo>
                    <a:pt x="81" y="16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69" y="12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5" y="4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53" y="0"/>
                  </a:lnTo>
                  <a:lnTo>
                    <a:pt x="49" y="4"/>
                  </a:lnTo>
                  <a:lnTo>
                    <a:pt x="45" y="4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24" y="0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01" name="Freeform 168"/>
            <p:cNvSpPr>
              <a:spLocks noEditPoints="1"/>
            </p:cNvSpPr>
            <p:nvPr/>
          </p:nvSpPr>
          <p:spPr bwMode="auto">
            <a:xfrm>
              <a:off x="1892300" y="2786063"/>
              <a:ext cx="107950" cy="120650"/>
            </a:xfrm>
            <a:custGeom>
              <a:avLst/>
              <a:gdLst>
                <a:gd name="T0" fmla="*/ 64 w 68"/>
                <a:gd name="T1" fmla="*/ 68 h 76"/>
                <a:gd name="T2" fmla="*/ 56 w 68"/>
                <a:gd name="T3" fmla="*/ 76 h 76"/>
                <a:gd name="T4" fmla="*/ 64 w 68"/>
                <a:gd name="T5" fmla="*/ 72 h 76"/>
                <a:gd name="T6" fmla="*/ 60 w 68"/>
                <a:gd name="T7" fmla="*/ 72 h 76"/>
                <a:gd name="T8" fmla="*/ 56 w 68"/>
                <a:gd name="T9" fmla="*/ 76 h 76"/>
                <a:gd name="T10" fmla="*/ 68 w 68"/>
                <a:gd name="T11" fmla="*/ 60 h 76"/>
                <a:gd name="T12" fmla="*/ 64 w 68"/>
                <a:gd name="T13" fmla="*/ 60 h 76"/>
                <a:gd name="T14" fmla="*/ 56 w 68"/>
                <a:gd name="T15" fmla="*/ 52 h 76"/>
                <a:gd name="T16" fmla="*/ 52 w 68"/>
                <a:gd name="T17" fmla="*/ 56 h 76"/>
                <a:gd name="T18" fmla="*/ 52 w 68"/>
                <a:gd name="T19" fmla="*/ 60 h 76"/>
                <a:gd name="T20" fmla="*/ 56 w 68"/>
                <a:gd name="T21" fmla="*/ 52 h 76"/>
                <a:gd name="T22" fmla="*/ 52 w 68"/>
                <a:gd name="T23" fmla="*/ 52 h 76"/>
                <a:gd name="T24" fmla="*/ 48 w 68"/>
                <a:gd name="T25" fmla="*/ 52 h 76"/>
                <a:gd name="T26" fmla="*/ 40 w 68"/>
                <a:gd name="T27" fmla="*/ 40 h 76"/>
                <a:gd name="T28" fmla="*/ 44 w 68"/>
                <a:gd name="T29" fmla="*/ 52 h 76"/>
                <a:gd name="T30" fmla="*/ 40 w 68"/>
                <a:gd name="T31" fmla="*/ 48 h 76"/>
                <a:gd name="T32" fmla="*/ 40 w 68"/>
                <a:gd name="T33" fmla="*/ 40 h 76"/>
                <a:gd name="T34" fmla="*/ 32 w 68"/>
                <a:gd name="T35" fmla="*/ 44 h 76"/>
                <a:gd name="T36" fmla="*/ 32 w 68"/>
                <a:gd name="T37" fmla="*/ 40 h 76"/>
                <a:gd name="T38" fmla="*/ 48 w 68"/>
                <a:gd name="T39" fmla="*/ 40 h 76"/>
                <a:gd name="T40" fmla="*/ 48 w 68"/>
                <a:gd name="T41" fmla="*/ 36 h 76"/>
                <a:gd name="T42" fmla="*/ 36 w 68"/>
                <a:gd name="T43" fmla="*/ 32 h 76"/>
                <a:gd name="T44" fmla="*/ 40 w 68"/>
                <a:gd name="T45" fmla="*/ 40 h 76"/>
                <a:gd name="T46" fmla="*/ 40 w 68"/>
                <a:gd name="T47" fmla="*/ 32 h 76"/>
                <a:gd name="T48" fmla="*/ 36 w 68"/>
                <a:gd name="T49" fmla="*/ 28 h 76"/>
                <a:gd name="T50" fmla="*/ 32 w 68"/>
                <a:gd name="T51" fmla="*/ 24 h 76"/>
                <a:gd name="T52" fmla="*/ 28 w 68"/>
                <a:gd name="T53" fmla="*/ 28 h 76"/>
                <a:gd name="T54" fmla="*/ 28 w 68"/>
                <a:gd name="T55" fmla="*/ 20 h 76"/>
                <a:gd name="T56" fmla="*/ 28 w 68"/>
                <a:gd name="T57" fmla="*/ 20 h 76"/>
                <a:gd name="T58" fmla="*/ 20 w 68"/>
                <a:gd name="T59" fmla="*/ 0 h 76"/>
                <a:gd name="T60" fmla="*/ 24 w 68"/>
                <a:gd name="T61" fmla="*/ 8 h 76"/>
                <a:gd name="T62" fmla="*/ 20 w 68"/>
                <a:gd name="T63" fmla="*/ 12 h 76"/>
                <a:gd name="T64" fmla="*/ 20 w 68"/>
                <a:gd name="T65" fmla="*/ 4 h 76"/>
                <a:gd name="T66" fmla="*/ 16 w 68"/>
                <a:gd name="T67" fmla="*/ 0 h 76"/>
                <a:gd name="T68" fmla="*/ 4 w 68"/>
                <a:gd name="T69" fmla="*/ 0 h 76"/>
                <a:gd name="T70" fmla="*/ 12 w 68"/>
                <a:gd name="T71" fmla="*/ 0 h 76"/>
                <a:gd name="T72" fmla="*/ 12 w 68"/>
                <a:gd name="T73" fmla="*/ 0 h 76"/>
                <a:gd name="T74" fmla="*/ 0 w 68"/>
                <a:gd name="T75" fmla="*/ 0 h 76"/>
                <a:gd name="T76" fmla="*/ 20 w 68"/>
                <a:gd name="T77" fmla="*/ 20 h 76"/>
                <a:gd name="T78" fmla="*/ 16 w 68"/>
                <a:gd name="T79" fmla="*/ 24 h 76"/>
                <a:gd name="T80" fmla="*/ 12 w 68"/>
                <a:gd name="T81" fmla="*/ 36 h 76"/>
                <a:gd name="T82" fmla="*/ 12 w 68"/>
                <a:gd name="T83" fmla="*/ 36 h 76"/>
                <a:gd name="T84" fmla="*/ 12 w 68"/>
                <a:gd name="T85" fmla="*/ 36 h 76"/>
                <a:gd name="T86" fmla="*/ 8 w 68"/>
                <a:gd name="T87" fmla="*/ 36 h 76"/>
                <a:gd name="T88" fmla="*/ 12 w 68"/>
                <a:gd name="T89" fmla="*/ 28 h 76"/>
                <a:gd name="T90" fmla="*/ 8 w 68"/>
                <a:gd name="T91" fmla="*/ 28 h 76"/>
                <a:gd name="T92" fmla="*/ 8 w 68"/>
                <a:gd name="T93" fmla="*/ 28 h 76"/>
                <a:gd name="T94" fmla="*/ 12 w 68"/>
                <a:gd name="T95" fmla="*/ 36 h 76"/>
                <a:gd name="T96" fmla="*/ 12 w 68"/>
                <a:gd name="T97" fmla="*/ 40 h 76"/>
                <a:gd name="T98" fmla="*/ 16 w 68"/>
                <a:gd name="T99" fmla="*/ 3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8" h="76">
                  <a:moveTo>
                    <a:pt x="64" y="68"/>
                  </a:moveTo>
                  <a:lnTo>
                    <a:pt x="64" y="72"/>
                  </a:lnTo>
                  <a:lnTo>
                    <a:pt x="64" y="68"/>
                  </a:lnTo>
                  <a:lnTo>
                    <a:pt x="64" y="68"/>
                  </a:lnTo>
                  <a:lnTo>
                    <a:pt x="64" y="68"/>
                  </a:lnTo>
                  <a:close/>
                  <a:moveTo>
                    <a:pt x="56" y="76"/>
                  </a:moveTo>
                  <a:lnTo>
                    <a:pt x="60" y="76"/>
                  </a:lnTo>
                  <a:lnTo>
                    <a:pt x="64" y="76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60" y="72"/>
                  </a:lnTo>
                  <a:lnTo>
                    <a:pt x="60" y="72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close/>
                  <a:moveTo>
                    <a:pt x="60" y="60"/>
                  </a:moveTo>
                  <a:lnTo>
                    <a:pt x="64" y="56"/>
                  </a:lnTo>
                  <a:lnTo>
                    <a:pt x="68" y="60"/>
                  </a:lnTo>
                  <a:lnTo>
                    <a:pt x="68" y="60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0" y="60"/>
                  </a:lnTo>
                  <a:lnTo>
                    <a:pt x="60" y="60"/>
                  </a:lnTo>
                  <a:close/>
                  <a:moveTo>
                    <a:pt x="56" y="52"/>
                  </a:moveTo>
                  <a:lnTo>
                    <a:pt x="52" y="52"/>
                  </a:lnTo>
                  <a:lnTo>
                    <a:pt x="52" y="56"/>
                  </a:lnTo>
                  <a:lnTo>
                    <a:pt x="52" y="56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52" y="60"/>
                  </a:lnTo>
                  <a:lnTo>
                    <a:pt x="56" y="56"/>
                  </a:lnTo>
                  <a:lnTo>
                    <a:pt x="56" y="52"/>
                  </a:lnTo>
                  <a:lnTo>
                    <a:pt x="56" y="52"/>
                  </a:lnTo>
                  <a:lnTo>
                    <a:pt x="56" y="52"/>
                  </a:lnTo>
                  <a:close/>
                  <a:moveTo>
                    <a:pt x="48" y="52"/>
                  </a:moveTo>
                  <a:lnTo>
                    <a:pt x="52" y="52"/>
                  </a:lnTo>
                  <a:lnTo>
                    <a:pt x="52" y="56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48" y="52"/>
                  </a:lnTo>
                  <a:close/>
                  <a:moveTo>
                    <a:pt x="40" y="40"/>
                  </a:moveTo>
                  <a:lnTo>
                    <a:pt x="40" y="44"/>
                  </a:lnTo>
                  <a:lnTo>
                    <a:pt x="44" y="48"/>
                  </a:lnTo>
                  <a:lnTo>
                    <a:pt x="44" y="52"/>
                  </a:lnTo>
                  <a:lnTo>
                    <a:pt x="44" y="52"/>
                  </a:lnTo>
                  <a:lnTo>
                    <a:pt x="40" y="48"/>
                  </a:lnTo>
                  <a:lnTo>
                    <a:pt x="40" y="48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0" y="40"/>
                  </a:lnTo>
                  <a:lnTo>
                    <a:pt x="40" y="40"/>
                  </a:lnTo>
                  <a:close/>
                  <a:moveTo>
                    <a:pt x="32" y="40"/>
                  </a:moveTo>
                  <a:lnTo>
                    <a:pt x="32" y="44"/>
                  </a:lnTo>
                  <a:lnTo>
                    <a:pt x="32" y="44"/>
                  </a:lnTo>
                  <a:lnTo>
                    <a:pt x="32" y="40"/>
                  </a:lnTo>
                  <a:lnTo>
                    <a:pt x="32" y="40"/>
                  </a:lnTo>
                  <a:close/>
                  <a:moveTo>
                    <a:pt x="48" y="36"/>
                  </a:moveTo>
                  <a:lnTo>
                    <a:pt x="48" y="36"/>
                  </a:lnTo>
                  <a:lnTo>
                    <a:pt x="48" y="40"/>
                  </a:lnTo>
                  <a:lnTo>
                    <a:pt x="52" y="36"/>
                  </a:lnTo>
                  <a:lnTo>
                    <a:pt x="48" y="36"/>
                  </a:lnTo>
                  <a:lnTo>
                    <a:pt x="48" y="36"/>
                  </a:lnTo>
                  <a:close/>
                  <a:moveTo>
                    <a:pt x="36" y="28"/>
                  </a:moveTo>
                  <a:lnTo>
                    <a:pt x="36" y="32"/>
                  </a:lnTo>
                  <a:lnTo>
                    <a:pt x="36" y="32"/>
                  </a:lnTo>
                  <a:lnTo>
                    <a:pt x="40" y="36"/>
                  </a:lnTo>
                  <a:lnTo>
                    <a:pt x="36" y="36"/>
                  </a:lnTo>
                  <a:lnTo>
                    <a:pt x="40" y="40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36" y="28"/>
                  </a:lnTo>
                  <a:lnTo>
                    <a:pt x="36" y="28"/>
                  </a:lnTo>
                  <a:close/>
                  <a:moveTo>
                    <a:pt x="28" y="20"/>
                  </a:moveTo>
                  <a:lnTo>
                    <a:pt x="32" y="20"/>
                  </a:lnTo>
                  <a:lnTo>
                    <a:pt x="32" y="24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28" y="28"/>
                  </a:lnTo>
                  <a:lnTo>
                    <a:pt x="32" y="28"/>
                  </a:lnTo>
                  <a:lnTo>
                    <a:pt x="32" y="24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20"/>
                  </a:lnTo>
                  <a:close/>
                  <a:moveTo>
                    <a:pt x="16" y="0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8"/>
                  </a:lnTo>
                  <a:lnTo>
                    <a:pt x="20" y="8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6" y="0"/>
                  </a:lnTo>
                  <a:close/>
                  <a:moveTo>
                    <a:pt x="0" y="0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8" y="4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16" y="24"/>
                  </a:moveTo>
                  <a:lnTo>
                    <a:pt x="20" y="20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4"/>
                  </a:lnTo>
                  <a:close/>
                  <a:moveTo>
                    <a:pt x="12" y="36"/>
                  </a:moveTo>
                  <a:lnTo>
                    <a:pt x="12" y="32"/>
                  </a:lnTo>
                  <a:lnTo>
                    <a:pt x="12" y="32"/>
                  </a:lnTo>
                  <a:lnTo>
                    <a:pt x="12" y="36"/>
                  </a:lnTo>
                  <a:lnTo>
                    <a:pt x="12" y="36"/>
                  </a:lnTo>
                  <a:close/>
                  <a:moveTo>
                    <a:pt x="8" y="36"/>
                  </a:moveTo>
                  <a:lnTo>
                    <a:pt x="12" y="36"/>
                  </a:lnTo>
                  <a:lnTo>
                    <a:pt x="12" y="36"/>
                  </a:lnTo>
                  <a:lnTo>
                    <a:pt x="8" y="36"/>
                  </a:lnTo>
                  <a:lnTo>
                    <a:pt x="8" y="36"/>
                  </a:lnTo>
                  <a:close/>
                  <a:moveTo>
                    <a:pt x="12" y="32"/>
                  </a:moveTo>
                  <a:lnTo>
                    <a:pt x="12" y="32"/>
                  </a:lnTo>
                  <a:lnTo>
                    <a:pt x="12" y="28"/>
                  </a:lnTo>
                  <a:lnTo>
                    <a:pt x="12" y="24"/>
                  </a:lnTo>
                  <a:lnTo>
                    <a:pt x="8" y="24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8" y="32"/>
                  </a:lnTo>
                  <a:lnTo>
                    <a:pt x="8" y="28"/>
                  </a:lnTo>
                  <a:lnTo>
                    <a:pt x="12" y="32"/>
                  </a:lnTo>
                  <a:lnTo>
                    <a:pt x="12" y="32"/>
                  </a:lnTo>
                  <a:close/>
                  <a:moveTo>
                    <a:pt x="12" y="36"/>
                  </a:moveTo>
                  <a:lnTo>
                    <a:pt x="12" y="36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6" y="40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2" y="3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02" name="Freeform 169"/>
            <p:cNvSpPr>
              <a:spLocks noEditPoints="1"/>
            </p:cNvSpPr>
            <p:nvPr/>
          </p:nvSpPr>
          <p:spPr bwMode="auto">
            <a:xfrm>
              <a:off x="1116013" y="2200275"/>
              <a:ext cx="1055688" cy="617538"/>
            </a:xfrm>
            <a:custGeom>
              <a:avLst/>
              <a:gdLst>
                <a:gd name="T0" fmla="*/ 96 w 166"/>
                <a:gd name="T1" fmla="*/ 9 h 97"/>
                <a:gd name="T2" fmla="*/ 117 w 166"/>
                <a:gd name="T3" fmla="*/ 18 h 97"/>
                <a:gd name="T4" fmla="*/ 139 w 166"/>
                <a:gd name="T5" fmla="*/ 29 h 97"/>
                <a:gd name="T6" fmla="*/ 156 w 166"/>
                <a:gd name="T7" fmla="*/ 24 h 97"/>
                <a:gd name="T8" fmla="*/ 164 w 166"/>
                <a:gd name="T9" fmla="*/ 20 h 97"/>
                <a:gd name="T10" fmla="*/ 165 w 166"/>
                <a:gd name="T11" fmla="*/ 29 h 97"/>
                <a:gd name="T12" fmla="*/ 160 w 166"/>
                <a:gd name="T13" fmla="*/ 30 h 97"/>
                <a:gd name="T14" fmla="*/ 155 w 166"/>
                <a:gd name="T15" fmla="*/ 33 h 97"/>
                <a:gd name="T16" fmla="*/ 154 w 166"/>
                <a:gd name="T17" fmla="*/ 39 h 97"/>
                <a:gd name="T18" fmla="*/ 151 w 166"/>
                <a:gd name="T19" fmla="*/ 41 h 97"/>
                <a:gd name="T20" fmla="*/ 143 w 166"/>
                <a:gd name="T21" fmla="*/ 45 h 97"/>
                <a:gd name="T22" fmla="*/ 139 w 166"/>
                <a:gd name="T23" fmla="*/ 50 h 97"/>
                <a:gd name="T24" fmla="*/ 138 w 166"/>
                <a:gd name="T25" fmla="*/ 51 h 97"/>
                <a:gd name="T26" fmla="*/ 136 w 166"/>
                <a:gd name="T27" fmla="*/ 55 h 97"/>
                <a:gd name="T28" fmla="*/ 135 w 166"/>
                <a:gd name="T29" fmla="*/ 49 h 97"/>
                <a:gd name="T30" fmla="*/ 134 w 166"/>
                <a:gd name="T31" fmla="*/ 53 h 97"/>
                <a:gd name="T32" fmla="*/ 134 w 166"/>
                <a:gd name="T33" fmla="*/ 55 h 97"/>
                <a:gd name="T34" fmla="*/ 133 w 166"/>
                <a:gd name="T35" fmla="*/ 57 h 97"/>
                <a:gd name="T36" fmla="*/ 133 w 166"/>
                <a:gd name="T37" fmla="*/ 61 h 97"/>
                <a:gd name="T38" fmla="*/ 135 w 166"/>
                <a:gd name="T39" fmla="*/ 62 h 97"/>
                <a:gd name="T40" fmla="*/ 133 w 166"/>
                <a:gd name="T41" fmla="*/ 64 h 97"/>
                <a:gd name="T42" fmla="*/ 128 w 166"/>
                <a:gd name="T43" fmla="*/ 68 h 97"/>
                <a:gd name="T44" fmla="*/ 121 w 166"/>
                <a:gd name="T45" fmla="*/ 73 h 97"/>
                <a:gd name="T46" fmla="*/ 117 w 166"/>
                <a:gd name="T47" fmla="*/ 80 h 97"/>
                <a:gd name="T48" fmla="*/ 119 w 166"/>
                <a:gd name="T49" fmla="*/ 93 h 97"/>
                <a:gd name="T50" fmla="*/ 114 w 166"/>
                <a:gd name="T51" fmla="*/ 95 h 97"/>
                <a:gd name="T52" fmla="*/ 112 w 166"/>
                <a:gd name="T53" fmla="*/ 91 h 97"/>
                <a:gd name="T54" fmla="*/ 111 w 166"/>
                <a:gd name="T55" fmla="*/ 84 h 97"/>
                <a:gd name="T56" fmla="*/ 106 w 166"/>
                <a:gd name="T57" fmla="*/ 82 h 97"/>
                <a:gd name="T58" fmla="*/ 103 w 166"/>
                <a:gd name="T59" fmla="*/ 80 h 97"/>
                <a:gd name="T60" fmla="*/ 98 w 166"/>
                <a:gd name="T61" fmla="*/ 80 h 97"/>
                <a:gd name="T62" fmla="*/ 92 w 166"/>
                <a:gd name="T63" fmla="*/ 82 h 97"/>
                <a:gd name="T64" fmla="*/ 92 w 166"/>
                <a:gd name="T65" fmla="*/ 84 h 97"/>
                <a:gd name="T66" fmla="*/ 87 w 166"/>
                <a:gd name="T67" fmla="*/ 84 h 97"/>
                <a:gd name="T68" fmla="*/ 83 w 166"/>
                <a:gd name="T69" fmla="*/ 82 h 97"/>
                <a:gd name="T70" fmla="*/ 77 w 166"/>
                <a:gd name="T71" fmla="*/ 82 h 97"/>
                <a:gd name="T72" fmla="*/ 71 w 166"/>
                <a:gd name="T73" fmla="*/ 86 h 97"/>
                <a:gd name="T74" fmla="*/ 68 w 166"/>
                <a:gd name="T75" fmla="*/ 94 h 97"/>
                <a:gd name="T76" fmla="*/ 63 w 166"/>
                <a:gd name="T77" fmla="*/ 90 h 97"/>
                <a:gd name="T78" fmla="*/ 60 w 166"/>
                <a:gd name="T79" fmla="*/ 82 h 97"/>
                <a:gd name="T80" fmla="*/ 55 w 166"/>
                <a:gd name="T81" fmla="*/ 82 h 97"/>
                <a:gd name="T82" fmla="*/ 51 w 166"/>
                <a:gd name="T83" fmla="*/ 82 h 97"/>
                <a:gd name="T84" fmla="*/ 48 w 166"/>
                <a:gd name="T85" fmla="*/ 78 h 97"/>
                <a:gd name="T86" fmla="*/ 45 w 166"/>
                <a:gd name="T87" fmla="*/ 73 h 97"/>
                <a:gd name="T88" fmla="*/ 12 w 166"/>
                <a:gd name="T89" fmla="*/ 64 h 97"/>
                <a:gd name="T90" fmla="*/ 6 w 166"/>
                <a:gd name="T91" fmla="*/ 60 h 97"/>
                <a:gd name="T92" fmla="*/ 4 w 166"/>
                <a:gd name="T93" fmla="*/ 52 h 97"/>
                <a:gd name="T94" fmla="*/ 4 w 166"/>
                <a:gd name="T95" fmla="*/ 48 h 97"/>
                <a:gd name="T96" fmla="*/ 3 w 166"/>
                <a:gd name="T97" fmla="*/ 48 h 97"/>
                <a:gd name="T98" fmla="*/ 1 w 166"/>
                <a:gd name="T99" fmla="*/ 38 h 97"/>
                <a:gd name="T100" fmla="*/ 2 w 166"/>
                <a:gd name="T101" fmla="*/ 28 h 97"/>
                <a:gd name="T102" fmla="*/ 7 w 166"/>
                <a:gd name="T103" fmla="*/ 14 h 97"/>
                <a:gd name="T104" fmla="*/ 8 w 166"/>
                <a:gd name="T105" fmla="*/ 12 h 97"/>
                <a:gd name="T106" fmla="*/ 9 w 166"/>
                <a:gd name="T107" fmla="*/ 5 h 97"/>
                <a:gd name="T108" fmla="*/ 12 w 166"/>
                <a:gd name="T109" fmla="*/ 6 h 97"/>
                <a:gd name="T110" fmla="*/ 13 w 166"/>
                <a:gd name="T111" fmla="*/ 8 h 97"/>
                <a:gd name="T112" fmla="*/ 15 w 166"/>
                <a:gd name="T113" fmla="*/ 2 h 97"/>
                <a:gd name="T114" fmla="*/ 144 w 166"/>
                <a:gd name="T115" fmla="*/ 44 h 97"/>
                <a:gd name="T116" fmla="*/ 147 w 166"/>
                <a:gd name="T117" fmla="*/ 43 h 97"/>
                <a:gd name="T118" fmla="*/ 15 w 166"/>
                <a:gd name="T119" fmla="*/ 3 h 97"/>
                <a:gd name="T120" fmla="*/ 69 w 166"/>
                <a:gd name="T121" fmla="*/ 9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6" h="97">
                  <a:moveTo>
                    <a:pt x="15" y="0"/>
                  </a:moveTo>
                  <a:cubicBezTo>
                    <a:pt x="91" y="7"/>
                    <a:pt x="91" y="7"/>
                    <a:pt x="91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2" y="7"/>
                    <a:pt x="92" y="7"/>
                    <a:pt x="92" y="7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93" y="8"/>
                    <a:pt x="93" y="8"/>
                    <a:pt x="93" y="8"/>
                  </a:cubicBezTo>
                  <a:cubicBezTo>
                    <a:pt x="93" y="9"/>
                    <a:pt x="93" y="9"/>
                    <a:pt x="93" y="9"/>
                  </a:cubicBezTo>
                  <a:cubicBezTo>
                    <a:pt x="93" y="9"/>
                    <a:pt x="93" y="9"/>
                    <a:pt x="93" y="9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5" y="10"/>
                    <a:pt x="95" y="10"/>
                    <a:pt x="95" y="10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7" y="10"/>
                    <a:pt x="97" y="10"/>
                    <a:pt x="97" y="10"/>
                  </a:cubicBezTo>
                  <a:cubicBezTo>
                    <a:pt x="98" y="10"/>
                    <a:pt x="98" y="10"/>
                    <a:pt x="98" y="10"/>
                  </a:cubicBezTo>
                  <a:cubicBezTo>
                    <a:pt x="98" y="11"/>
                    <a:pt x="98" y="11"/>
                    <a:pt x="98" y="11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99" y="11"/>
                    <a:pt x="99" y="11"/>
                    <a:pt x="99" y="11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5" y="13"/>
                    <a:pt x="105" y="13"/>
                    <a:pt x="105" y="13"/>
                  </a:cubicBezTo>
                  <a:cubicBezTo>
                    <a:pt x="105" y="13"/>
                    <a:pt x="105" y="13"/>
                    <a:pt x="105" y="13"/>
                  </a:cubicBezTo>
                  <a:cubicBezTo>
                    <a:pt x="117" y="18"/>
                    <a:pt x="117" y="18"/>
                    <a:pt x="117" y="18"/>
                  </a:cubicBezTo>
                  <a:cubicBezTo>
                    <a:pt x="118" y="19"/>
                    <a:pt x="118" y="19"/>
                    <a:pt x="118" y="19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0" y="35"/>
                    <a:pt x="120" y="35"/>
                    <a:pt x="120" y="35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19" y="36"/>
                    <a:pt x="119" y="36"/>
                    <a:pt x="119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9" y="38"/>
                    <a:pt x="119" y="38"/>
                    <a:pt x="119" y="38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6" y="32"/>
                    <a:pt x="136" y="32"/>
                    <a:pt x="136" y="32"/>
                  </a:cubicBezTo>
                  <a:cubicBezTo>
                    <a:pt x="138" y="30"/>
                    <a:pt x="138" y="30"/>
                    <a:pt x="138" y="30"/>
                  </a:cubicBezTo>
                  <a:cubicBezTo>
                    <a:pt x="139" y="29"/>
                    <a:pt x="139" y="29"/>
                    <a:pt x="139" y="29"/>
                  </a:cubicBezTo>
                  <a:cubicBezTo>
                    <a:pt x="140" y="29"/>
                    <a:pt x="140" y="29"/>
                    <a:pt x="140" y="29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43" y="27"/>
                    <a:pt x="143" y="27"/>
                    <a:pt x="143" y="27"/>
                  </a:cubicBezTo>
                  <a:cubicBezTo>
                    <a:pt x="144" y="27"/>
                    <a:pt x="144" y="27"/>
                    <a:pt x="144" y="27"/>
                  </a:cubicBezTo>
                  <a:cubicBezTo>
                    <a:pt x="152" y="27"/>
                    <a:pt x="152" y="27"/>
                    <a:pt x="152" y="27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5" y="26"/>
                    <a:pt x="155" y="26"/>
                    <a:pt x="155" y="26"/>
                  </a:cubicBezTo>
                  <a:cubicBezTo>
                    <a:pt x="155" y="25"/>
                    <a:pt x="155" y="25"/>
                    <a:pt x="155" y="25"/>
                  </a:cubicBezTo>
                  <a:cubicBezTo>
                    <a:pt x="156" y="24"/>
                    <a:pt x="156" y="24"/>
                    <a:pt x="156" y="24"/>
                  </a:cubicBezTo>
                  <a:cubicBezTo>
                    <a:pt x="156" y="24"/>
                    <a:pt x="156" y="24"/>
                    <a:pt x="156" y="24"/>
                  </a:cubicBezTo>
                  <a:cubicBezTo>
                    <a:pt x="157" y="23"/>
                    <a:pt x="157" y="23"/>
                    <a:pt x="157" y="23"/>
                  </a:cubicBezTo>
                  <a:cubicBezTo>
                    <a:pt x="157" y="23"/>
                    <a:pt x="157" y="23"/>
                    <a:pt x="157" y="23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58" y="22"/>
                    <a:pt x="158" y="22"/>
                    <a:pt x="158" y="22"/>
                  </a:cubicBezTo>
                  <a:cubicBezTo>
                    <a:pt x="158" y="21"/>
                    <a:pt x="158" y="21"/>
                    <a:pt x="158" y="21"/>
                  </a:cubicBezTo>
                  <a:cubicBezTo>
                    <a:pt x="158" y="20"/>
                    <a:pt x="158" y="20"/>
                    <a:pt x="158" y="20"/>
                  </a:cubicBezTo>
                  <a:cubicBezTo>
                    <a:pt x="160" y="19"/>
                    <a:pt x="160" y="19"/>
                    <a:pt x="160" y="19"/>
                  </a:cubicBezTo>
                  <a:cubicBezTo>
                    <a:pt x="160" y="19"/>
                    <a:pt x="160" y="19"/>
                    <a:pt x="160" y="19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1" y="18"/>
                    <a:pt x="161" y="18"/>
                    <a:pt x="161" y="18"/>
                  </a:cubicBezTo>
                  <a:cubicBezTo>
                    <a:pt x="161" y="19"/>
                    <a:pt x="161" y="19"/>
                    <a:pt x="161" y="19"/>
                  </a:cubicBezTo>
                  <a:cubicBezTo>
                    <a:pt x="162" y="19"/>
                    <a:pt x="162" y="19"/>
                    <a:pt x="162" y="19"/>
                  </a:cubicBezTo>
                  <a:cubicBezTo>
                    <a:pt x="163" y="19"/>
                    <a:pt x="163" y="19"/>
                    <a:pt x="163" y="19"/>
                  </a:cubicBezTo>
                  <a:cubicBezTo>
                    <a:pt x="163" y="19"/>
                    <a:pt x="163" y="19"/>
                    <a:pt x="163" y="19"/>
                  </a:cubicBezTo>
                  <a:cubicBezTo>
                    <a:pt x="164" y="20"/>
                    <a:pt x="164" y="20"/>
                    <a:pt x="164" y="20"/>
                  </a:cubicBezTo>
                  <a:cubicBezTo>
                    <a:pt x="164" y="21"/>
                    <a:pt x="164" y="21"/>
                    <a:pt x="164" y="21"/>
                  </a:cubicBezTo>
                  <a:cubicBezTo>
                    <a:pt x="163" y="24"/>
                    <a:pt x="163" y="24"/>
                    <a:pt x="163" y="24"/>
                  </a:cubicBezTo>
                  <a:cubicBezTo>
                    <a:pt x="163" y="25"/>
                    <a:pt x="163" y="25"/>
                    <a:pt x="163" y="25"/>
                  </a:cubicBezTo>
                  <a:cubicBezTo>
                    <a:pt x="163" y="25"/>
                    <a:pt x="163" y="25"/>
                    <a:pt x="163" y="25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164" y="26"/>
                    <a:pt x="164" y="26"/>
                    <a:pt x="164" y="26"/>
                  </a:cubicBezTo>
                  <a:cubicBezTo>
                    <a:pt x="164" y="26"/>
                    <a:pt x="164" y="26"/>
                    <a:pt x="164" y="26"/>
                  </a:cubicBezTo>
                  <a:cubicBezTo>
                    <a:pt x="164" y="26"/>
                    <a:pt x="164" y="26"/>
                    <a:pt x="164" y="26"/>
                  </a:cubicBezTo>
                  <a:cubicBezTo>
                    <a:pt x="164" y="27"/>
                    <a:pt x="164" y="27"/>
                    <a:pt x="164" y="27"/>
                  </a:cubicBezTo>
                  <a:cubicBezTo>
                    <a:pt x="164" y="27"/>
                    <a:pt x="164" y="27"/>
                    <a:pt x="164" y="27"/>
                  </a:cubicBezTo>
                  <a:cubicBezTo>
                    <a:pt x="164" y="27"/>
                    <a:pt x="164" y="27"/>
                    <a:pt x="164" y="27"/>
                  </a:cubicBezTo>
                  <a:cubicBezTo>
                    <a:pt x="164" y="27"/>
                    <a:pt x="164" y="27"/>
                    <a:pt x="164" y="27"/>
                  </a:cubicBezTo>
                  <a:cubicBezTo>
                    <a:pt x="164" y="27"/>
                    <a:pt x="164" y="27"/>
                    <a:pt x="164" y="27"/>
                  </a:cubicBezTo>
                  <a:cubicBezTo>
                    <a:pt x="165" y="28"/>
                    <a:pt x="165" y="28"/>
                    <a:pt x="165" y="28"/>
                  </a:cubicBezTo>
                  <a:cubicBezTo>
                    <a:pt x="165" y="28"/>
                    <a:pt x="165" y="28"/>
                    <a:pt x="165" y="28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5" y="28"/>
                    <a:pt x="165" y="28"/>
                    <a:pt x="165" y="28"/>
                  </a:cubicBezTo>
                  <a:cubicBezTo>
                    <a:pt x="166" y="29"/>
                    <a:pt x="166" y="29"/>
                    <a:pt x="166" y="29"/>
                  </a:cubicBezTo>
                  <a:cubicBezTo>
                    <a:pt x="166" y="29"/>
                    <a:pt x="166" y="29"/>
                    <a:pt x="166" y="29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64" y="29"/>
                    <a:pt x="164" y="29"/>
                    <a:pt x="164" y="29"/>
                  </a:cubicBezTo>
                  <a:cubicBezTo>
                    <a:pt x="164" y="29"/>
                    <a:pt x="164" y="29"/>
                    <a:pt x="164" y="29"/>
                  </a:cubicBezTo>
                  <a:cubicBezTo>
                    <a:pt x="163" y="30"/>
                    <a:pt x="163" y="30"/>
                    <a:pt x="163" y="30"/>
                  </a:cubicBezTo>
                  <a:cubicBezTo>
                    <a:pt x="163" y="30"/>
                    <a:pt x="163" y="30"/>
                    <a:pt x="163" y="30"/>
                  </a:cubicBezTo>
                  <a:cubicBezTo>
                    <a:pt x="162" y="30"/>
                    <a:pt x="162" y="30"/>
                    <a:pt x="162" y="30"/>
                  </a:cubicBezTo>
                  <a:cubicBezTo>
                    <a:pt x="162" y="30"/>
                    <a:pt x="162" y="30"/>
                    <a:pt x="162" y="30"/>
                  </a:cubicBezTo>
                  <a:cubicBezTo>
                    <a:pt x="162" y="30"/>
                    <a:pt x="162" y="30"/>
                    <a:pt x="162" y="30"/>
                  </a:cubicBezTo>
                  <a:cubicBezTo>
                    <a:pt x="161" y="30"/>
                    <a:pt x="161" y="30"/>
                    <a:pt x="161" y="30"/>
                  </a:cubicBezTo>
                  <a:cubicBezTo>
                    <a:pt x="161" y="30"/>
                    <a:pt x="161" y="30"/>
                    <a:pt x="161" y="30"/>
                  </a:cubicBezTo>
                  <a:cubicBezTo>
                    <a:pt x="160" y="30"/>
                    <a:pt x="160" y="30"/>
                    <a:pt x="160" y="30"/>
                  </a:cubicBezTo>
                  <a:cubicBezTo>
                    <a:pt x="160" y="30"/>
                    <a:pt x="160" y="30"/>
                    <a:pt x="160" y="30"/>
                  </a:cubicBezTo>
                  <a:cubicBezTo>
                    <a:pt x="160" y="30"/>
                    <a:pt x="160" y="30"/>
                    <a:pt x="160" y="30"/>
                  </a:cubicBezTo>
                  <a:cubicBezTo>
                    <a:pt x="160" y="29"/>
                    <a:pt x="160" y="29"/>
                    <a:pt x="160" y="29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2"/>
                    <a:pt x="158" y="32"/>
                    <a:pt x="158" y="32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56" y="32"/>
                    <a:pt x="156" y="32"/>
                    <a:pt x="156" y="32"/>
                  </a:cubicBezTo>
                  <a:cubicBezTo>
                    <a:pt x="156" y="32"/>
                    <a:pt x="156" y="32"/>
                    <a:pt x="156" y="32"/>
                  </a:cubicBezTo>
                  <a:cubicBezTo>
                    <a:pt x="156" y="32"/>
                    <a:pt x="156" y="32"/>
                    <a:pt x="156" y="32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5" y="33"/>
                    <a:pt x="155" y="33"/>
                    <a:pt x="155" y="33"/>
                  </a:cubicBezTo>
                  <a:cubicBezTo>
                    <a:pt x="154" y="34"/>
                    <a:pt x="154" y="34"/>
                    <a:pt x="154" y="34"/>
                  </a:cubicBezTo>
                  <a:cubicBezTo>
                    <a:pt x="154" y="35"/>
                    <a:pt x="154" y="35"/>
                    <a:pt x="154" y="35"/>
                  </a:cubicBezTo>
                  <a:cubicBezTo>
                    <a:pt x="153" y="35"/>
                    <a:pt x="153" y="35"/>
                    <a:pt x="153" y="35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36"/>
                    <a:pt x="153" y="36"/>
                    <a:pt x="153" y="36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52" y="38"/>
                    <a:pt x="152" y="38"/>
                    <a:pt x="152" y="38"/>
                  </a:cubicBezTo>
                  <a:cubicBezTo>
                    <a:pt x="152" y="38"/>
                    <a:pt x="152" y="38"/>
                    <a:pt x="152" y="38"/>
                  </a:cubicBezTo>
                  <a:cubicBezTo>
                    <a:pt x="153" y="38"/>
                    <a:pt x="153" y="38"/>
                    <a:pt x="153" y="38"/>
                  </a:cubicBezTo>
                  <a:cubicBezTo>
                    <a:pt x="153" y="39"/>
                    <a:pt x="153" y="39"/>
                    <a:pt x="153" y="39"/>
                  </a:cubicBezTo>
                  <a:cubicBezTo>
                    <a:pt x="153" y="40"/>
                    <a:pt x="153" y="40"/>
                    <a:pt x="153" y="40"/>
                  </a:cubicBezTo>
                  <a:cubicBezTo>
                    <a:pt x="154" y="40"/>
                    <a:pt x="154" y="40"/>
                    <a:pt x="154" y="40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4" y="39"/>
                    <a:pt x="154" y="39"/>
                    <a:pt x="154" y="39"/>
                  </a:cubicBezTo>
                  <a:cubicBezTo>
                    <a:pt x="155" y="38"/>
                    <a:pt x="155" y="38"/>
                    <a:pt x="155" y="38"/>
                  </a:cubicBezTo>
                  <a:cubicBezTo>
                    <a:pt x="155" y="39"/>
                    <a:pt x="155" y="39"/>
                    <a:pt x="155" y="39"/>
                  </a:cubicBezTo>
                  <a:cubicBezTo>
                    <a:pt x="155" y="40"/>
                    <a:pt x="155" y="40"/>
                    <a:pt x="155" y="40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3" y="40"/>
                    <a:pt x="153" y="40"/>
                    <a:pt x="153" y="40"/>
                  </a:cubicBezTo>
                  <a:cubicBezTo>
                    <a:pt x="153" y="40"/>
                    <a:pt x="153" y="40"/>
                    <a:pt x="153" y="40"/>
                  </a:cubicBezTo>
                  <a:cubicBezTo>
                    <a:pt x="152" y="41"/>
                    <a:pt x="152" y="41"/>
                    <a:pt x="152" y="41"/>
                  </a:cubicBezTo>
                  <a:cubicBezTo>
                    <a:pt x="151" y="41"/>
                    <a:pt x="151" y="41"/>
                    <a:pt x="151" y="41"/>
                  </a:cubicBezTo>
                  <a:cubicBezTo>
                    <a:pt x="151" y="41"/>
                    <a:pt x="151" y="41"/>
                    <a:pt x="151" y="41"/>
                  </a:cubicBezTo>
                  <a:cubicBezTo>
                    <a:pt x="151" y="41"/>
                    <a:pt x="151" y="41"/>
                    <a:pt x="151" y="41"/>
                  </a:cubicBezTo>
                  <a:cubicBezTo>
                    <a:pt x="151" y="40"/>
                    <a:pt x="151" y="40"/>
                    <a:pt x="151" y="40"/>
                  </a:cubicBezTo>
                  <a:cubicBezTo>
                    <a:pt x="151" y="40"/>
                    <a:pt x="151" y="40"/>
                    <a:pt x="151" y="40"/>
                  </a:cubicBezTo>
                  <a:cubicBezTo>
                    <a:pt x="151" y="40"/>
                    <a:pt x="151" y="40"/>
                    <a:pt x="151" y="40"/>
                  </a:cubicBezTo>
                  <a:cubicBezTo>
                    <a:pt x="151" y="41"/>
                    <a:pt x="151" y="41"/>
                    <a:pt x="151" y="41"/>
                  </a:cubicBezTo>
                  <a:cubicBezTo>
                    <a:pt x="151" y="41"/>
                    <a:pt x="151" y="41"/>
                    <a:pt x="151" y="41"/>
                  </a:cubicBezTo>
                  <a:cubicBezTo>
                    <a:pt x="150" y="41"/>
                    <a:pt x="150" y="41"/>
                    <a:pt x="150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1"/>
                    <a:pt x="148" y="41"/>
                    <a:pt x="148" y="41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7" y="41"/>
                    <a:pt x="147" y="41"/>
                    <a:pt x="147" y="41"/>
                  </a:cubicBezTo>
                  <a:cubicBezTo>
                    <a:pt x="146" y="41"/>
                    <a:pt x="146" y="41"/>
                    <a:pt x="146" y="41"/>
                  </a:cubicBezTo>
                  <a:cubicBezTo>
                    <a:pt x="145" y="42"/>
                    <a:pt x="145" y="42"/>
                    <a:pt x="145" y="42"/>
                  </a:cubicBezTo>
                  <a:cubicBezTo>
                    <a:pt x="145" y="42"/>
                    <a:pt x="145" y="42"/>
                    <a:pt x="145" y="42"/>
                  </a:cubicBezTo>
                  <a:cubicBezTo>
                    <a:pt x="144" y="43"/>
                    <a:pt x="144" y="43"/>
                    <a:pt x="144" y="43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3" y="44"/>
                    <a:pt x="143" y="44"/>
                    <a:pt x="143" y="44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42" y="44"/>
                    <a:pt x="142" y="44"/>
                    <a:pt x="142" y="44"/>
                  </a:cubicBezTo>
                  <a:cubicBezTo>
                    <a:pt x="143" y="45"/>
                    <a:pt x="143" y="45"/>
                    <a:pt x="143" y="45"/>
                  </a:cubicBezTo>
                  <a:cubicBezTo>
                    <a:pt x="143" y="45"/>
                    <a:pt x="143" y="45"/>
                    <a:pt x="143" y="45"/>
                  </a:cubicBezTo>
                  <a:cubicBezTo>
                    <a:pt x="142" y="45"/>
                    <a:pt x="142" y="45"/>
                    <a:pt x="142" y="45"/>
                  </a:cubicBezTo>
                  <a:cubicBezTo>
                    <a:pt x="142" y="46"/>
                    <a:pt x="142" y="46"/>
                    <a:pt x="142" y="46"/>
                  </a:cubicBezTo>
                  <a:cubicBezTo>
                    <a:pt x="142" y="46"/>
                    <a:pt x="142" y="46"/>
                    <a:pt x="142" y="46"/>
                  </a:cubicBezTo>
                  <a:cubicBezTo>
                    <a:pt x="142" y="46"/>
                    <a:pt x="142" y="46"/>
                    <a:pt x="142" y="46"/>
                  </a:cubicBezTo>
                  <a:cubicBezTo>
                    <a:pt x="142" y="47"/>
                    <a:pt x="142" y="47"/>
                    <a:pt x="142" y="47"/>
                  </a:cubicBezTo>
                  <a:cubicBezTo>
                    <a:pt x="142" y="47"/>
                    <a:pt x="142" y="47"/>
                    <a:pt x="142" y="47"/>
                  </a:cubicBezTo>
                  <a:cubicBezTo>
                    <a:pt x="141" y="47"/>
                    <a:pt x="141" y="47"/>
                    <a:pt x="141" y="47"/>
                  </a:cubicBezTo>
                  <a:cubicBezTo>
                    <a:pt x="141" y="48"/>
                    <a:pt x="141" y="48"/>
                    <a:pt x="141" y="48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0" y="49"/>
                    <a:pt x="140" y="49"/>
                    <a:pt x="140" y="49"/>
                  </a:cubicBezTo>
                  <a:cubicBezTo>
                    <a:pt x="140" y="49"/>
                    <a:pt x="140" y="49"/>
                    <a:pt x="140" y="49"/>
                  </a:cubicBezTo>
                  <a:cubicBezTo>
                    <a:pt x="140" y="49"/>
                    <a:pt x="140" y="49"/>
                    <a:pt x="140" y="49"/>
                  </a:cubicBezTo>
                  <a:cubicBezTo>
                    <a:pt x="140" y="49"/>
                    <a:pt x="140" y="49"/>
                    <a:pt x="140" y="49"/>
                  </a:cubicBezTo>
                  <a:cubicBezTo>
                    <a:pt x="139" y="50"/>
                    <a:pt x="139" y="50"/>
                    <a:pt x="139" y="50"/>
                  </a:cubicBezTo>
                  <a:cubicBezTo>
                    <a:pt x="139" y="50"/>
                    <a:pt x="139" y="50"/>
                    <a:pt x="139" y="50"/>
                  </a:cubicBezTo>
                  <a:cubicBezTo>
                    <a:pt x="139" y="50"/>
                    <a:pt x="139" y="50"/>
                    <a:pt x="139" y="50"/>
                  </a:cubicBezTo>
                  <a:cubicBezTo>
                    <a:pt x="139" y="49"/>
                    <a:pt x="139" y="49"/>
                    <a:pt x="139" y="49"/>
                  </a:cubicBezTo>
                  <a:cubicBezTo>
                    <a:pt x="139" y="49"/>
                    <a:pt x="139" y="49"/>
                    <a:pt x="139" y="49"/>
                  </a:cubicBezTo>
                  <a:cubicBezTo>
                    <a:pt x="139" y="49"/>
                    <a:pt x="139" y="49"/>
                    <a:pt x="139" y="49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38" y="48"/>
                    <a:pt x="138" y="48"/>
                    <a:pt x="138" y="48"/>
                  </a:cubicBezTo>
                  <a:cubicBezTo>
                    <a:pt x="138" y="48"/>
                    <a:pt x="138" y="48"/>
                    <a:pt x="138" y="48"/>
                  </a:cubicBezTo>
                  <a:cubicBezTo>
                    <a:pt x="139" y="47"/>
                    <a:pt x="139" y="47"/>
                    <a:pt x="139" y="47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8" y="48"/>
                    <a:pt x="138" y="48"/>
                    <a:pt x="138" y="48"/>
                  </a:cubicBezTo>
                  <a:cubicBezTo>
                    <a:pt x="137" y="48"/>
                    <a:pt x="137" y="48"/>
                    <a:pt x="137" y="48"/>
                  </a:cubicBezTo>
                  <a:cubicBezTo>
                    <a:pt x="137" y="49"/>
                    <a:pt x="137" y="49"/>
                    <a:pt x="137" y="49"/>
                  </a:cubicBezTo>
                  <a:cubicBezTo>
                    <a:pt x="138" y="49"/>
                    <a:pt x="138" y="49"/>
                    <a:pt x="138" y="49"/>
                  </a:cubicBezTo>
                  <a:cubicBezTo>
                    <a:pt x="138" y="50"/>
                    <a:pt x="138" y="50"/>
                    <a:pt x="138" y="50"/>
                  </a:cubicBezTo>
                  <a:cubicBezTo>
                    <a:pt x="138" y="50"/>
                    <a:pt x="138" y="50"/>
                    <a:pt x="138" y="50"/>
                  </a:cubicBezTo>
                  <a:cubicBezTo>
                    <a:pt x="138" y="51"/>
                    <a:pt x="138" y="51"/>
                    <a:pt x="138" y="51"/>
                  </a:cubicBezTo>
                  <a:cubicBezTo>
                    <a:pt x="138" y="52"/>
                    <a:pt x="138" y="52"/>
                    <a:pt x="138" y="52"/>
                  </a:cubicBezTo>
                  <a:cubicBezTo>
                    <a:pt x="138" y="53"/>
                    <a:pt x="138" y="53"/>
                    <a:pt x="138" y="53"/>
                  </a:cubicBezTo>
                  <a:cubicBezTo>
                    <a:pt x="137" y="53"/>
                    <a:pt x="137" y="53"/>
                    <a:pt x="137" y="53"/>
                  </a:cubicBezTo>
                  <a:cubicBezTo>
                    <a:pt x="137" y="54"/>
                    <a:pt x="137" y="54"/>
                    <a:pt x="137" y="54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5"/>
                    <a:pt x="136" y="55"/>
                    <a:pt x="136" y="55"/>
                  </a:cubicBezTo>
                  <a:cubicBezTo>
                    <a:pt x="136" y="55"/>
                    <a:pt x="136" y="55"/>
                    <a:pt x="136" y="55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5" y="57"/>
                    <a:pt x="135" y="57"/>
                    <a:pt x="135" y="57"/>
                  </a:cubicBezTo>
                  <a:cubicBezTo>
                    <a:pt x="135" y="56"/>
                    <a:pt x="135" y="56"/>
                    <a:pt x="135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5"/>
                    <a:pt x="136" y="55"/>
                    <a:pt x="136" y="55"/>
                  </a:cubicBezTo>
                  <a:cubicBezTo>
                    <a:pt x="136" y="55"/>
                    <a:pt x="136" y="55"/>
                    <a:pt x="136" y="55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37" y="54"/>
                    <a:pt x="137" y="54"/>
                    <a:pt x="137" y="54"/>
                  </a:cubicBezTo>
                  <a:cubicBezTo>
                    <a:pt x="136" y="54"/>
                    <a:pt x="136" y="54"/>
                    <a:pt x="136" y="54"/>
                  </a:cubicBezTo>
                  <a:cubicBezTo>
                    <a:pt x="136" y="53"/>
                    <a:pt x="136" y="53"/>
                    <a:pt x="136" y="53"/>
                  </a:cubicBezTo>
                  <a:cubicBezTo>
                    <a:pt x="136" y="53"/>
                    <a:pt x="136" y="53"/>
                    <a:pt x="136" y="53"/>
                  </a:cubicBezTo>
                  <a:cubicBezTo>
                    <a:pt x="136" y="53"/>
                    <a:pt x="136" y="53"/>
                    <a:pt x="136" y="53"/>
                  </a:cubicBezTo>
                  <a:cubicBezTo>
                    <a:pt x="136" y="53"/>
                    <a:pt x="136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5" y="51"/>
                    <a:pt x="135" y="51"/>
                    <a:pt x="135" y="51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5" y="50"/>
                    <a:pt x="135" y="50"/>
                    <a:pt x="135" y="50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6" y="49"/>
                    <a:pt x="136" y="49"/>
                    <a:pt x="136" y="49"/>
                  </a:cubicBezTo>
                  <a:cubicBezTo>
                    <a:pt x="136" y="48"/>
                    <a:pt x="136" y="48"/>
                    <a:pt x="136" y="48"/>
                  </a:cubicBezTo>
                  <a:cubicBezTo>
                    <a:pt x="136" y="48"/>
                    <a:pt x="136" y="48"/>
                    <a:pt x="136" y="48"/>
                  </a:cubicBezTo>
                  <a:cubicBezTo>
                    <a:pt x="136" y="48"/>
                    <a:pt x="136" y="48"/>
                    <a:pt x="136" y="48"/>
                  </a:cubicBezTo>
                  <a:cubicBezTo>
                    <a:pt x="136" y="48"/>
                    <a:pt x="136" y="48"/>
                    <a:pt x="136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4" y="49"/>
                    <a:pt x="134" y="49"/>
                    <a:pt x="134" y="49"/>
                  </a:cubicBezTo>
                  <a:cubicBezTo>
                    <a:pt x="134" y="49"/>
                    <a:pt x="134" y="49"/>
                    <a:pt x="134" y="49"/>
                  </a:cubicBezTo>
                  <a:cubicBezTo>
                    <a:pt x="134" y="49"/>
                    <a:pt x="134" y="49"/>
                    <a:pt x="134" y="49"/>
                  </a:cubicBezTo>
                  <a:cubicBezTo>
                    <a:pt x="134" y="50"/>
                    <a:pt x="134" y="50"/>
                    <a:pt x="134" y="50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2"/>
                    <a:pt x="134" y="52"/>
                    <a:pt x="134" y="52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32" y="51"/>
                    <a:pt x="132" y="51"/>
                    <a:pt x="132" y="51"/>
                  </a:cubicBezTo>
                  <a:cubicBezTo>
                    <a:pt x="132" y="51"/>
                    <a:pt x="132" y="51"/>
                    <a:pt x="132" y="51"/>
                  </a:cubicBezTo>
                  <a:cubicBezTo>
                    <a:pt x="132" y="51"/>
                    <a:pt x="132" y="51"/>
                    <a:pt x="132" y="51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32" y="52"/>
                    <a:pt x="132" y="52"/>
                    <a:pt x="132" y="52"/>
                  </a:cubicBezTo>
                  <a:cubicBezTo>
                    <a:pt x="133" y="52"/>
                    <a:pt x="133" y="52"/>
                    <a:pt x="133" y="52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5" y="54"/>
                    <a:pt x="135" y="54"/>
                    <a:pt x="135" y="54"/>
                  </a:cubicBezTo>
                  <a:cubicBezTo>
                    <a:pt x="134" y="55"/>
                    <a:pt x="134" y="55"/>
                    <a:pt x="134" y="55"/>
                  </a:cubicBezTo>
                  <a:cubicBezTo>
                    <a:pt x="134" y="55"/>
                    <a:pt x="134" y="55"/>
                    <a:pt x="134" y="55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3" y="54"/>
                    <a:pt x="133" y="54"/>
                    <a:pt x="133" y="54"/>
                  </a:cubicBezTo>
                  <a:cubicBezTo>
                    <a:pt x="134" y="55"/>
                    <a:pt x="134" y="55"/>
                    <a:pt x="134" y="55"/>
                  </a:cubicBezTo>
                  <a:cubicBezTo>
                    <a:pt x="134" y="55"/>
                    <a:pt x="134" y="55"/>
                    <a:pt x="134" y="55"/>
                  </a:cubicBezTo>
                  <a:cubicBezTo>
                    <a:pt x="135" y="56"/>
                    <a:pt x="135" y="56"/>
                    <a:pt x="135" y="5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4" y="57"/>
                    <a:pt x="134" y="57"/>
                    <a:pt x="134" y="57"/>
                  </a:cubicBezTo>
                  <a:cubicBezTo>
                    <a:pt x="134" y="57"/>
                    <a:pt x="134" y="57"/>
                    <a:pt x="134" y="57"/>
                  </a:cubicBezTo>
                  <a:cubicBezTo>
                    <a:pt x="134" y="57"/>
                    <a:pt x="134" y="57"/>
                    <a:pt x="134" y="57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3" y="56"/>
                    <a:pt x="133" y="56"/>
                    <a:pt x="133" y="56"/>
                  </a:cubicBezTo>
                  <a:cubicBezTo>
                    <a:pt x="132" y="56"/>
                    <a:pt x="132" y="56"/>
                    <a:pt x="132" y="56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134" y="57"/>
                    <a:pt x="134" y="57"/>
                    <a:pt x="134" y="57"/>
                  </a:cubicBezTo>
                  <a:cubicBezTo>
                    <a:pt x="134" y="58"/>
                    <a:pt x="134" y="58"/>
                    <a:pt x="134" y="58"/>
                  </a:cubicBezTo>
                  <a:cubicBezTo>
                    <a:pt x="134" y="58"/>
                    <a:pt x="134" y="58"/>
                    <a:pt x="134" y="58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5" y="59"/>
                    <a:pt x="135" y="59"/>
                    <a:pt x="135" y="59"/>
                  </a:cubicBezTo>
                  <a:cubicBezTo>
                    <a:pt x="135" y="59"/>
                    <a:pt x="135" y="59"/>
                    <a:pt x="135" y="59"/>
                  </a:cubicBezTo>
                  <a:cubicBezTo>
                    <a:pt x="135" y="59"/>
                    <a:pt x="135" y="59"/>
                    <a:pt x="135" y="59"/>
                  </a:cubicBezTo>
                  <a:cubicBezTo>
                    <a:pt x="135" y="59"/>
                    <a:pt x="135" y="59"/>
                    <a:pt x="135" y="59"/>
                  </a:cubicBezTo>
                  <a:cubicBezTo>
                    <a:pt x="135" y="60"/>
                    <a:pt x="135" y="60"/>
                    <a:pt x="135" y="60"/>
                  </a:cubicBezTo>
                  <a:cubicBezTo>
                    <a:pt x="135" y="60"/>
                    <a:pt x="135" y="60"/>
                    <a:pt x="135" y="60"/>
                  </a:cubicBezTo>
                  <a:cubicBezTo>
                    <a:pt x="134" y="60"/>
                    <a:pt x="134" y="60"/>
                    <a:pt x="134" y="60"/>
                  </a:cubicBezTo>
                  <a:cubicBezTo>
                    <a:pt x="134" y="60"/>
                    <a:pt x="134" y="60"/>
                    <a:pt x="134" y="60"/>
                  </a:cubicBezTo>
                  <a:cubicBezTo>
                    <a:pt x="133" y="61"/>
                    <a:pt x="133" y="61"/>
                    <a:pt x="133" y="61"/>
                  </a:cubicBezTo>
                  <a:cubicBezTo>
                    <a:pt x="133" y="61"/>
                    <a:pt x="133" y="61"/>
                    <a:pt x="133" y="61"/>
                  </a:cubicBezTo>
                  <a:cubicBezTo>
                    <a:pt x="133" y="61"/>
                    <a:pt x="133" y="61"/>
                    <a:pt x="133" y="61"/>
                  </a:cubicBezTo>
                  <a:cubicBezTo>
                    <a:pt x="132" y="60"/>
                    <a:pt x="132" y="60"/>
                    <a:pt x="132" y="60"/>
                  </a:cubicBezTo>
                  <a:cubicBezTo>
                    <a:pt x="132" y="60"/>
                    <a:pt x="132" y="60"/>
                    <a:pt x="132" y="60"/>
                  </a:cubicBezTo>
                  <a:cubicBezTo>
                    <a:pt x="132" y="61"/>
                    <a:pt x="132" y="61"/>
                    <a:pt x="132" y="61"/>
                  </a:cubicBezTo>
                  <a:cubicBezTo>
                    <a:pt x="132" y="61"/>
                    <a:pt x="132" y="61"/>
                    <a:pt x="132" y="61"/>
                  </a:cubicBezTo>
                  <a:cubicBezTo>
                    <a:pt x="133" y="61"/>
                    <a:pt x="133" y="61"/>
                    <a:pt x="133" y="61"/>
                  </a:cubicBezTo>
                  <a:cubicBezTo>
                    <a:pt x="134" y="61"/>
                    <a:pt x="134" y="61"/>
                    <a:pt x="134" y="61"/>
                  </a:cubicBezTo>
                  <a:cubicBezTo>
                    <a:pt x="134" y="61"/>
                    <a:pt x="134" y="61"/>
                    <a:pt x="134" y="61"/>
                  </a:cubicBezTo>
                  <a:cubicBezTo>
                    <a:pt x="134" y="62"/>
                    <a:pt x="134" y="62"/>
                    <a:pt x="134" y="62"/>
                  </a:cubicBezTo>
                  <a:cubicBezTo>
                    <a:pt x="135" y="62"/>
                    <a:pt x="135" y="62"/>
                    <a:pt x="135" y="62"/>
                  </a:cubicBezTo>
                  <a:cubicBezTo>
                    <a:pt x="135" y="62"/>
                    <a:pt x="135" y="62"/>
                    <a:pt x="135" y="62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35" y="62"/>
                    <a:pt x="135" y="62"/>
                    <a:pt x="135" y="62"/>
                  </a:cubicBezTo>
                  <a:cubicBezTo>
                    <a:pt x="135" y="62"/>
                    <a:pt x="135" y="62"/>
                    <a:pt x="135" y="62"/>
                  </a:cubicBezTo>
                  <a:cubicBezTo>
                    <a:pt x="135" y="62"/>
                    <a:pt x="135" y="62"/>
                    <a:pt x="135" y="62"/>
                  </a:cubicBezTo>
                  <a:cubicBezTo>
                    <a:pt x="134" y="63"/>
                    <a:pt x="134" y="63"/>
                    <a:pt x="134" y="63"/>
                  </a:cubicBezTo>
                  <a:cubicBezTo>
                    <a:pt x="134" y="63"/>
                    <a:pt x="134" y="63"/>
                    <a:pt x="134" y="63"/>
                  </a:cubicBezTo>
                  <a:cubicBezTo>
                    <a:pt x="134" y="64"/>
                    <a:pt x="134" y="64"/>
                    <a:pt x="134" y="64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3" y="63"/>
                    <a:pt x="133" y="63"/>
                    <a:pt x="133" y="63"/>
                  </a:cubicBezTo>
                  <a:cubicBezTo>
                    <a:pt x="132" y="63"/>
                    <a:pt x="132" y="63"/>
                    <a:pt x="132" y="63"/>
                  </a:cubicBezTo>
                  <a:cubicBezTo>
                    <a:pt x="132" y="63"/>
                    <a:pt x="132" y="63"/>
                    <a:pt x="132" y="63"/>
                  </a:cubicBezTo>
                  <a:cubicBezTo>
                    <a:pt x="132" y="63"/>
                    <a:pt x="132" y="63"/>
                    <a:pt x="132" y="63"/>
                  </a:cubicBezTo>
                  <a:cubicBezTo>
                    <a:pt x="132" y="63"/>
                    <a:pt x="132" y="63"/>
                    <a:pt x="132" y="63"/>
                  </a:cubicBezTo>
                  <a:cubicBezTo>
                    <a:pt x="133" y="64"/>
                    <a:pt x="133" y="64"/>
                    <a:pt x="133" y="64"/>
                  </a:cubicBezTo>
                  <a:cubicBezTo>
                    <a:pt x="133" y="64"/>
                    <a:pt x="133" y="64"/>
                    <a:pt x="133" y="64"/>
                  </a:cubicBezTo>
                  <a:cubicBezTo>
                    <a:pt x="132" y="64"/>
                    <a:pt x="132" y="64"/>
                    <a:pt x="132" y="64"/>
                  </a:cubicBezTo>
                  <a:cubicBezTo>
                    <a:pt x="133" y="64"/>
                    <a:pt x="133" y="64"/>
                    <a:pt x="133" y="64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3" y="64"/>
                    <a:pt x="133" y="64"/>
                    <a:pt x="133" y="64"/>
                  </a:cubicBezTo>
                  <a:cubicBezTo>
                    <a:pt x="133" y="65"/>
                    <a:pt x="133" y="65"/>
                    <a:pt x="133" y="65"/>
                  </a:cubicBezTo>
                  <a:cubicBezTo>
                    <a:pt x="133" y="65"/>
                    <a:pt x="133" y="65"/>
                    <a:pt x="133" y="65"/>
                  </a:cubicBezTo>
                  <a:cubicBezTo>
                    <a:pt x="133" y="65"/>
                    <a:pt x="133" y="65"/>
                    <a:pt x="133" y="65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0" y="66"/>
                    <a:pt x="130" y="66"/>
                    <a:pt x="130" y="66"/>
                  </a:cubicBezTo>
                  <a:cubicBezTo>
                    <a:pt x="128" y="67"/>
                    <a:pt x="128" y="67"/>
                    <a:pt x="128" y="67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7" y="68"/>
                    <a:pt x="127" y="68"/>
                    <a:pt x="127" y="68"/>
                  </a:cubicBezTo>
                  <a:cubicBezTo>
                    <a:pt x="127" y="68"/>
                    <a:pt x="127" y="68"/>
                    <a:pt x="127" y="68"/>
                  </a:cubicBezTo>
                  <a:cubicBezTo>
                    <a:pt x="126" y="68"/>
                    <a:pt x="126" y="68"/>
                    <a:pt x="126" y="68"/>
                  </a:cubicBezTo>
                  <a:cubicBezTo>
                    <a:pt x="126" y="69"/>
                    <a:pt x="126" y="69"/>
                    <a:pt x="126" y="69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24" y="71"/>
                    <a:pt x="124" y="71"/>
                    <a:pt x="124" y="71"/>
                  </a:cubicBezTo>
                  <a:cubicBezTo>
                    <a:pt x="124" y="71"/>
                    <a:pt x="124" y="71"/>
                    <a:pt x="124" y="71"/>
                  </a:cubicBezTo>
                  <a:cubicBezTo>
                    <a:pt x="124" y="71"/>
                    <a:pt x="124" y="71"/>
                    <a:pt x="124" y="71"/>
                  </a:cubicBezTo>
                  <a:cubicBezTo>
                    <a:pt x="123" y="72"/>
                    <a:pt x="123" y="72"/>
                    <a:pt x="123" y="72"/>
                  </a:cubicBezTo>
                  <a:cubicBezTo>
                    <a:pt x="123" y="72"/>
                    <a:pt x="123" y="72"/>
                    <a:pt x="123" y="72"/>
                  </a:cubicBezTo>
                  <a:cubicBezTo>
                    <a:pt x="123" y="72"/>
                    <a:pt x="123" y="72"/>
                    <a:pt x="123" y="72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20" y="73"/>
                    <a:pt x="120" y="73"/>
                    <a:pt x="120" y="73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9" y="75"/>
                    <a:pt x="119" y="75"/>
                    <a:pt x="119" y="75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6"/>
                    <a:pt x="117" y="76"/>
                    <a:pt x="117" y="76"/>
                  </a:cubicBezTo>
                  <a:cubicBezTo>
                    <a:pt x="117" y="77"/>
                    <a:pt x="117" y="77"/>
                    <a:pt x="117" y="77"/>
                  </a:cubicBezTo>
                  <a:cubicBezTo>
                    <a:pt x="117" y="78"/>
                    <a:pt x="117" y="78"/>
                    <a:pt x="117" y="78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7" y="80"/>
                    <a:pt x="117" y="80"/>
                    <a:pt x="117" y="80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7" y="83"/>
                    <a:pt x="117" y="83"/>
                    <a:pt x="117" y="83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117" y="84"/>
                    <a:pt x="117" y="84"/>
                    <a:pt x="117" y="84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8" y="86"/>
                    <a:pt x="118" y="86"/>
                    <a:pt x="118" y="86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9"/>
                    <a:pt x="118" y="89"/>
                    <a:pt x="118" y="89"/>
                  </a:cubicBezTo>
                  <a:cubicBezTo>
                    <a:pt x="118" y="91"/>
                    <a:pt x="118" y="91"/>
                    <a:pt x="118" y="91"/>
                  </a:cubicBezTo>
                  <a:cubicBezTo>
                    <a:pt x="119" y="91"/>
                    <a:pt x="119" y="91"/>
                    <a:pt x="119" y="91"/>
                  </a:cubicBezTo>
                  <a:cubicBezTo>
                    <a:pt x="119" y="92"/>
                    <a:pt x="119" y="92"/>
                    <a:pt x="119" y="92"/>
                  </a:cubicBezTo>
                  <a:cubicBezTo>
                    <a:pt x="119" y="92"/>
                    <a:pt x="119" y="92"/>
                    <a:pt x="119" y="92"/>
                  </a:cubicBezTo>
                  <a:cubicBezTo>
                    <a:pt x="119" y="92"/>
                    <a:pt x="119" y="92"/>
                    <a:pt x="119" y="92"/>
                  </a:cubicBezTo>
                  <a:cubicBezTo>
                    <a:pt x="119" y="93"/>
                    <a:pt x="119" y="93"/>
                    <a:pt x="119" y="93"/>
                  </a:cubicBezTo>
                  <a:cubicBezTo>
                    <a:pt x="119" y="94"/>
                    <a:pt x="119" y="94"/>
                    <a:pt x="119" y="94"/>
                  </a:cubicBezTo>
                  <a:cubicBezTo>
                    <a:pt x="119" y="94"/>
                    <a:pt x="119" y="94"/>
                    <a:pt x="119" y="94"/>
                  </a:cubicBezTo>
                  <a:cubicBezTo>
                    <a:pt x="118" y="95"/>
                    <a:pt x="118" y="95"/>
                    <a:pt x="118" y="95"/>
                  </a:cubicBezTo>
                  <a:cubicBezTo>
                    <a:pt x="118" y="96"/>
                    <a:pt x="118" y="96"/>
                    <a:pt x="118" y="96"/>
                  </a:cubicBezTo>
                  <a:cubicBezTo>
                    <a:pt x="118" y="96"/>
                    <a:pt x="118" y="96"/>
                    <a:pt x="118" y="96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7" y="97"/>
                    <a:pt x="117" y="97"/>
                    <a:pt x="117" y="97"/>
                  </a:cubicBezTo>
                  <a:cubicBezTo>
                    <a:pt x="116" y="97"/>
                    <a:pt x="116" y="97"/>
                    <a:pt x="116" y="97"/>
                  </a:cubicBezTo>
                  <a:cubicBezTo>
                    <a:pt x="116" y="97"/>
                    <a:pt x="116" y="97"/>
                    <a:pt x="116" y="97"/>
                  </a:cubicBezTo>
                  <a:cubicBezTo>
                    <a:pt x="116" y="97"/>
                    <a:pt x="116" y="97"/>
                    <a:pt x="116" y="97"/>
                  </a:cubicBezTo>
                  <a:cubicBezTo>
                    <a:pt x="115" y="97"/>
                    <a:pt x="115" y="97"/>
                    <a:pt x="115" y="97"/>
                  </a:cubicBezTo>
                  <a:cubicBezTo>
                    <a:pt x="115" y="97"/>
                    <a:pt x="115" y="97"/>
                    <a:pt x="115" y="97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3" y="92"/>
                    <a:pt x="113" y="92"/>
                    <a:pt x="113" y="92"/>
                  </a:cubicBezTo>
                  <a:cubicBezTo>
                    <a:pt x="113" y="92"/>
                    <a:pt x="113" y="92"/>
                    <a:pt x="113" y="92"/>
                  </a:cubicBezTo>
                  <a:cubicBezTo>
                    <a:pt x="114" y="92"/>
                    <a:pt x="114" y="92"/>
                    <a:pt x="114" y="92"/>
                  </a:cubicBezTo>
                  <a:cubicBezTo>
                    <a:pt x="113" y="92"/>
                    <a:pt x="113" y="92"/>
                    <a:pt x="113" y="92"/>
                  </a:cubicBezTo>
                  <a:cubicBezTo>
                    <a:pt x="113" y="91"/>
                    <a:pt x="113" y="91"/>
                    <a:pt x="113" y="91"/>
                  </a:cubicBezTo>
                  <a:cubicBezTo>
                    <a:pt x="113" y="92"/>
                    <a:pt x="113" y="92"/>
                    <a:pt x="113" y="92"/>
                  </a:cubicBezTo>
                  <a:cubicBezTo>
                    <a:pt x="113" y="92"/>
                    <a:pt x="113" y="92"/>
                    <a:pt x="113" y="92"/>
                  </a:cubicBezTo>
                  <a:cubicBezTo>
                    <a:pt x="113" y="91"/>
                    <a:pt x="113" y="91"/>
                    <a:pt x="113" y="91"/>
                  </a:cubicBezTo>
                  <a:cubicBezTo>
                    <a:pt x="112" y="92"/>
                    <a:pt x="112" y="92"/>
                    <a:pt x="112" y="92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112" y="90"/>
                    <a:pt x="112" y="90"/>
                    <a:pt x="112" y="90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2" y="88"/>
                    <a:pt x="112" y="88"/>
                    <a:pt x="112" y="88"/>
                  </a:cubicBezTo>
                  <a:cubicBezTo>
                    <a:pt x="112" y="89"/>
                    <a:pt x="112" y="89"/>
                    <a:pt x="112" y="89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11" y="89"/>
                    <a:pt x="111" y="89"/>
                    <a:pt x="111" y="89"/>
                  </a:cubicBezTo>
                  <a:cubicBezTo>
                    <a:pt x="111" y="88"/>
                    <a:pt x="111" y="88"/>
                    <a:pt x="111" y="88"/>
                  </a:cubicBezTo>
                  <a:cubicBezTo>
                    <a:pt x="112" y="87"/>
                    <a:pt x="112" y="87"/>
                    <a:pt x="112" y="87"/>
                  </a:cubicBezTo>
                  <a:cubicBezTo>
                    <a:pt x="112" y="86"/>
                    <a:pt x="112" y="86"/>
                    <a:pt x="112" y="86"/>
                  </a:cubicBezTo>
                  <a:cubicBezTo>
                    <a:pt x="112" y="85"/>
                    <a:pt x="112" y="85"/>
                    <a:pt x="112" y="85"/>
                  </a:cubicBezTo>
                  <a:cubicBezTo>
                    <a:pt x="112" y="84"/>
                    <a:pt x="112" y="84"/>
                    <a:pt x="112" y="84"/>
                  </a:cubicBezTo>
                  <a:cubicBezTo>
                    <a:pt x="111" y="84"/>
                    <a:pt x="111" y="84"/>
                    <a:pt x="111" y="84"/>
                  </a:cubicBezTo>
                  <a:cubicBezTo>
                    <a:pt x="111" y="84"/>
                    <a:pt x="111" y="84"/>
                    <a:pt x="111" y="84"/>
                  </a:cubicBezTo>
                  <a:cubicBezTo>
                    <a:pt x="111" y="84"/>
                    <a:pt x="111" y="84"/>
                    <a:pt x="111" y="84"/>
                  </a:cubicBezTo>
                  <a:cubicBezTo>
                    <a:pt x="111" y="84"/>
                    <a:pt x="111" y="84"/>
                    <a:pt x="111" y="84"/>
                  </a:cubicBezTo>
                  <a:cubicBezTo>
                    <a:pt x="110" y="83"/>
                    <a:pt x="110" y="83"/>
                    <a:pt x="110" y="83"/>
                  </a:cubicBezTo>
                  <a:cubicBezTo>
                    <a:pt x="110" y="83"/>
                    <a:pt x="110" y="83"/>
                    <a:pt x="110" y="83"/>
                  </a:cubicBezTo>
                  <a:cubicBezTo>
                    <a:pt x="110" y="83"/>
                    <a:pt x="110" y="83"/>
                    <a:pt x="110" y="83"/>
                  </a:cubicBezTo>
                  <a:cubicBezTo>
                    <a:pt x="110" y="82"/>
                    <a:pt x="110" y="82"/>
                    <a:pt x="110" y="82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7" y="81"/>
                    <a:pt x="107" y="81"/>
                    <a:pt x="107" y="81"/>
                  </a:cubicBezTo>
                  <a:cubicBezTo>
                    <a:pt x="106" y="82"/>
                    <a:pt x="106" y="82"/>
                    <a:pt x="106" y="82"/>
                  </a:cubicBezTo>
                  <a:cubicBezTo>
                    <a:pt x="106" y="82"/>
                    <a:pt x="106" y="82"/>
                    <a:pt x="106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5" y="82"/>
                    <a:pt x="105" y="82"/>
                    <a:pt x="105" y="82"/>
                  </a:cubicBezTo>
                  <a:cubicBezTo>
                    <a:pt x="105" y="81"/>
                    <a:pt x="105" y="81"/>
                    <a:pt x="105" y="81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4" y="80"/>
                    <a:pt x="104" y="80"/>
                    <a:pt x="104" y="80"/>
                  </a:cubicBezTo>
                  <a:cubicBezTo>
                    <a:pt x="103" y="80"/>
                    <a:pt x="103" y="80"/>
                    <a:pt x="103" y="80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3" y="80"/>
                    <a:pt x="103" y="80"/>
                    <a:pt x="103" y="80"/>
                  </a:cubicBezTo>
                  <a:cubicBezTo>
                    <a:pt x="103" y="80"/>
                    <a:pt x="103" y="80"/>
                    <a:pt x="103" y="80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02" y="80"/>
                    <a:pt x="102" y="80"/>
                    <a:pt x="102" y="80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1" y="80"/>
                    <a:pt x="101" y="80"/>
                    <a:pt x="101" y="80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100" y="80"/>
                    <a:pt x="100" y="80"/>
                    <a:pt x="100" y="80"/>
                  </a:cubicBezTo>
                  <a:cubicBezTo>
                    <a:pt x="99" y="80"/>
                    <a:pt x="99" y="80"/>
                    <a:pt x="99" y="80"/>
                  </a:cubicBezTo>
                  <a:cubicBezTo>
                    <a:pt x="98" y="80"/>
                    <a:pt x="98" y="80"/>
                    <a:pt x="98" y="80"/>
                  </a:cubicBezTo>
                  <a:cubicBezTo>
                    <a:pt x="98" y="80"/>
                    <a:pt x="98" y="80"/>
                    <a:pt x="98" y="80"/>
                  </a:cubicBezTo>
                  <a:cubicBezTo>
                    <a:pt x="97" y="80"/>
                    <a:pt x="97" y="80"/>
                    <a:pt x="97" y="80"/>
                  </a:cubicBezTo>
                  <a:cubicBezTo>
                    <a:pt x="97" y="79"/>
                    <a:pt x="97" y="79"/>
                    <a:pt x="97" y="79"/>
                  </a:cubicBezTo>
                  <a:cubicBezTo>
                    <a:pt x="97" y="79"/>
                    <a:pt x="97" y="79"/>
                    <a:pt x="97" y="79"/>
                  </a:cubicBezTo>
                  <a:cubicBezTo>
                    <a:pt x="97" y="79"/>
                    <a:pt x="97" y="79"/>
                    <a:pt x="97" y="79"/>
                  </a:cubicBezTo>
                  <a:cubicBezTo>
                    <a:pt x="97" y="79"/>
                    <a:pt x="97" y="79"/>
                    <a:pt x="97" y="79"/>
                  </a:cubicBezTo>
                  <a:cubicBezTo>
                    <a:pt x="97" y="80"/>
                    <a:pt x="97" y="80"/>
                    <a:pt x="97" y="80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3" y="80"/>
                    <a:pt x="93" y="80"/>
                    <a:pt x="93" y="80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91" y="81"/>
                    <a:pt x="91" y="81"/>
                    <a:pt x="91" y="81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2"/>
                    <a:pt x="92" y="82"/>
                    <a:pt x="92" y="82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92" y="82"/>
                    <a:pt x="92" y="82"/>
                    <a:pt x="92" y="82"/>
                  </a:cubicBezTo>
                  <a:cubicBezTo>
                    <a:pt x="93" y="82"/>
                    <a:pt x="93" y="82"/>
                    <a:pt x="93" y="82"/>
                  </a:cubicBezTo>
                  <a:cubicBezTo>
                    <a:pt x="93" y="82"/>
                    <a:pt x="93" y="82"/>
                    <a:pt x="93" y="82"/>
                  </a:cubicBezTo>
                  <a:cubicBezTo>
                    <a:pt x="92" y="82"/>
                    <a:pt x="92" y="82"/>
                    <a:pt x="92" y="82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3" y="84"/>
                    <a:pt x="93" y="84"/>
                    <a:pt x="93" y="84"/>
                  </a:cubicBezTo>
                  <a:cubicBezTo>
                    <a:pt x="94" y="84"/>
                    <a:pt x="94" y="84"/>
                    <a:pt x="94" y="84"/>
                  </a:cubicBezTo>
                  <a:cubicBezTo>
                    <a:pt x="94" y="84"/>
                    <a:pt x="94" y="84"/>
                    <a:pt x="94" y="84"/>
                  </a:cubicBezTo>
                  <a:cubicBezTo>
                    <a:pt x="93" y="84"/>
                    <a:pt x="93" y="84"/>
                    <a:pt x="93" y="84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3" y="84"/>
                    <a:pt x="93" y="84"/>
                    <a:pt x="93" y="84"/>
                  </a:cubicBezTo>
                  <a:cubicBezTo>
                    <a:pt x="93" y="84"/>
                    <a:pt x="93" y="84"/>
                    <a:pt x="93" y="84"/>
                  </a:cubicBezTo>
                  <a:cubicBezTo>
                    <a:pt x="92" y="84"/>
                    <a:pt x="92" y="84"/>
                    <a:pt x="92" y="84"/>
                  </a:cubicBezTo>
                  <a:cubicBezTo>
                    <a:pt x="92" y="84"/>
                    <a:pt x="92" y="84"/>
                    <a:pt x="92" y="84"/>
                  </a:cubicBezTo>
                  <a:cubicBezTo>
                    <a:pt x="92" y="84"/>
                    <a:pt x="92" y="84"/>
                    <a:pt x="92" y="84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0" y="84"/>
                    <a:pt x="90" y="84"/>
                    <a:pt x="90" y="84"/>
                  </a:cubicBezTo>
                  <a:cubicBezTo>
                    <a:pt x="90" y="84"/>
                    <a:pt x="90" y="84"/>
                    <a:pt x="90" y="84"/>
                  </a:cubicBezTo>
                  <a:cubicBezTo>
                    <a:pt x="90" y="84"/>
                    <a:pt x="90" y="84"/>
                    <a:pt x="90" y="84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7" y="84"/>
                    <a:pt x="87" y="84"/>
                    <a:pt x="87" y="84"/>
                  </a:cubicBezTo>
                  <a:cubicBezTo>
                    <a:pt x="87" y="84"/>
                    <a:pt x="87" y="84"/>
                    <a:pt x="87" y="84"/>
                  </a:cubicBezTo>
                  <a:cubicBezTo>
                    <a:pt x="87" y="84"/>
                    <a:pt x="87" y="84"/>
                    <a:pt x="87" y="84"/>
                  </a:cubicBezTo>
                  <a:cubicBezTo>
                    <a:pt x="88" y="83"/>
                    <a:pt x="88" y="83"/>
                    <a:pt x="88" y="83"/>
                  </a:cubicBezTo>
                  <a:cubicBezTo>
                    <a:pt x="88" y="83"/>
                    <a:pt x="88" y="83"/>
                    <a:pt x="88" y="83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7" y="83"/>
                    <a:pt x="87" y="83"/>
                    <a:pt x="87" y="83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7" y="82"/>
                    <a:pt x="87" y="82"/>
                    <a:pt x="87" y="82"/>
                  </a:cubicBezTo>
                  <a:cubicBezTo>
                    <a:pt x="86" y="82"/>
                    <a:pt x="86" y="82"/>
                    <a:pt x="86" y="82"/>
                  </a:cubicBezTo>
                  <a:cubicBezTo>
                    <a:pt x="86" y="82"/>
                    <a:pt x="86" y="82"/>
                    <a:pt x="86" y="82"/>
                  </a:cubicBezTo>
                  <a:cubicBezTo>
                    <a:pt x="86" y="82"/>
                    <a:pt x="86" y="82"/>
                    <a:pt x="86" y="82"/>
                  </a:cubicBezTo>
                  <a:cubicBezTo>
                    <a:pt x="86" y="82"/>
                    <a:pt x="86" y="82"/>
                    <a:pt x="86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3" y="82"/>
                    <a:pt x="83" y="82"/>
                    <a:pt x="83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0" y="82"/>
                    <a:pt x="80" y="82"/>
                    <a:pt x="80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9" y="82"/>
                    <a:pt x="79" y="82"/>
                    <a:pt x="79" y="82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7" y="83"/>
                    <a:pt x="77" y="83"/>
                    <a:pt x="77" y="83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76" y="84"/>
                    <a:pt x="76" y="84"/>
                    <a:pt x="76" y="84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4" y="85"/>
                    <a:pt x="74" y="85"/>
                    <a:pt x="74" y="85"/>
                  </a:cubicBezTo>
                  <a:cubicBezTo>
                    <a:pt x="74" y="85"/>
                    <a:pt x="74" y="85"/>
                    <a:pt x="74" y="85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2" y="86"/>
                    <a:pt x="72" y="86"/>
                    <a:pt x="72" y="86"/>
                  </a:cubicBezTo>
                  <a:cubicBezTo>
                    <a:pt x="71" y="86"/>
                    <a:pt x="71" y="86"/>
                    <a:pt x="71" y="86"/>
                  </a:cubicBezTo>
                  <a:cubicBezTo>
                    <a:pt x="71" y="86"/>
                    <a:pt x="71" y="86"/>
                    <a:pt x="71" y="86"/>
                  </a:cubicBezTo>
                  <a:cubicBezTo>
                    <a:pt x="71" y="86"/>
                    <a:pt x="71" y="86"/>
                    <a:pt x="71" y="86"/>
                  </a:cubicBezTo>
                  <a:cubicBezTo>
                    <a:pt x="71" y="87"/>
                    <a:pt x="71" y="87"/>
                    <a:pt x="71" y="87"/>
                  </a:cubicBezTo>
                  <a:cubicBezTo>
                    <a:pt x="70" y="86"/>
                    <a:pt x="70" y="86"/>
                    <a:pt x="70" y="86"/>
                  </a:cubicBezTo>
                  <a:cubicBezTo>
                    <a:pt x="70" y="87"/>
                    <a:pt x="70" y="87"/>
                    <a:pt x="70" y="87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69" y="92"/>
                    <a:pt x="69" y="92"/>
                    <a:pt x="69" y="92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69" y="94"/>
                    <a:pt x="69" y="94"/>
                    <a:pt x="69" y="94"/>
                  </a:cubicBezTo>
                  <a:cubicBezTo>
                    <a:pt x="68" y="94"/>
                    <a:pt x="68" y="94"/>
                    <a:pt x="68" y="94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68" y="95"/>
                    <a:pt x="68" y="95"/>
                    <a:pt x="68" y="95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5" y="93"/>
                    <a:pt x="65" y="93"/>
                    <a:pt x="65" y="93"/>
                  </a:cubicBezTo>
                  <a:cubicBezTo>
                    <a:pt x="65" y="93"/>
                    <a:pt x="65" y="93"/>
                    <a:pt x="65" y="93"/>
                  </a:cubicBezTo>
                  <a:cubicBezTo>
                    <a:pt x="65" y="93"/>
                    <a:pt x="65" y="93"/>
                    <a:pt x="65" y="93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3"/>
                    <a:pt x="64" y="93"/>
                    <a:pt x="64" y="93"/>
                  </a:cubicBezTo>
                  <a:cubicBezTo>
                    <a:pt x="64" y="92"/>
                    <a:pt x="64" y="92"/>
                    <a:pt x="64" y="92"/>
                  </a:cubicBezTo>
                  <a:cubicBezTo>
                    <a:pt x="63" y="90"/>
                    <a:pt x="63" y="90"/>
                    <a:pt x="63" y="90"/>
                  </a:cubicBezTo>
                  <a:cubicBezTo>
                    <a:pt x="63" y="90"/>
                    <a:pt x="63" y="90"/>
                    <a:pt x="63" y="90"/>
                  </a:cubicBezTo>
                  <a:cubicBezTo>
                    <a:pt x="63" y="90"/>
                    <a:pt x="63" y="90"/>
                    <a:pt x="63" y="90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84"/>
                    <a:pt x="61" y="84"/>
                    <a:pt x="61" y="84"/>
                  </a:cubicBezTo>
                  <a:cubicBezTo>
                    <a:pt x="61" y="84"/>
                    <a:pt x="61" y="84"/>
                    <a:pt x="61" y="84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7" y="81"/>
                    <a:pt x="57" y="81"/>
                    <a:pt x="57" y="81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4" y="84"/>
                    <a:pt x="54" y="84"/>
                    <a:pt x="54" y="84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3" y="83"/>
                    <a:pt x="53" y="83"/>
                    <a:pt x="53" y="83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1" y="82"/>
                    <a:pt x="51" y="82"/>
                    <a:pt x="51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49" y="81"/>
                    <a:pt x="49" y="81"/>
                    <a:pt x="49" y="81"/>
                  </a:cubicBezTo>
                  <a:cubicBezTo>
                    <a:pt x="49" y="80"/>
                    <a:pt x="49" y="80"/>
                    <a:pt x="49" y="80"/>
                  </a:cubicBezTo>
                  <a:cubicBezTo>
                    <a:pt x="48" y="80"/>
                    <a:pt x="48" y="80"/>
                    <a:pt x="48" y="80"/>
                  </a:cubicBezTo>
                  <a:cubicBezTo>
                    <a:pt x="48" y="80"/>
                    <a:pt x="48" y="80"/>
                    <a:pt x="48" y="80"/>
                  </a:cubicBezTo>
                  <a:cubicBezTo>
                    <a:pt x="49" y="80"/>
                    <a:pt x="49" y="80"/>
                    <a:pt x="49" y="80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4"/>
                    <a:pt x="46" y="74"/>
                    <a:pt x="46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1" y="74"/>
                    <a:pt x="31" y="74"/>
                    <a:pt x="31" y="74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68"/>
                    <a:pt x="14" y="68"/>
                    <a:pt x="14" y="68"/>
                  </a:cubicBezTo>
                  <a:cubicBezTo>
                    <a:pt x="14" y="67"/>
                    <a:pt x="14" y="67"/>
                    <a:pt x="14" y="67"/>
                  </a:cubicBezTo>
                  <a:cubicBezTo>
                    <a:pt x="13" y="66"/>
                    <a:pt x="13" y="66"/>
                    <a:pt x="13" y="66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2" y="64"/>
                    <a:pt x="12" y="64"/>
                    <a:pt x="12" y="64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1" y="64"/>
                    <a:pt x="11" y="64"/>
                    <a:pt x="11" y="64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1" y="38"/>
                    <a:pt x="1" y="38"/>
                    <a:pt x="1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0"/>
                    <a:pt x="15" y="0"/>
                    <a:pt x="15" y="0"/>
                  </a:cubicBezTo>
                  <a:close/>
                  <a:moveTo>
                    <a:pt x="152" y="41"/>
                  </a:moveTo>
                  <a:cubicBezTo>
                    <a:pt x="152" y="42"/>
                    <a:pt x="152" y="42"/>
                    <a:pt x="152" y="42"/>
                  </a:cubicBezTo>
                  <a:cubicBezTo>
                    <a:pt x="153" y="42"/>
                    <a:pt x="153" y="42"/>
                    <a:pt x="153" y="42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3" y="41"/>
                    <a:pt x="153" y="41"/>
                    <a:pt x="153" y="41"/>
                  </a:cubicBezTo>
                  <a:cubicBezTo>
                    <a:pt x="152" y="41"/>
                    <a:pt x="152" y="41"/>
                    <a:pt x="152" y="41"/>
                  </a:cubicBezTo>
                  <a:close/>
                  <a:moveTo>
                    <a:pt x="143" y="44"/>
                  </a:moveTo>
                  <a:cubicBezTo>
                    <a:pt x="143" y="44"/>
                    <a:pt x="143" y="44"/>
                    <a:pt x="143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9" y="43"/>
                    <a:pt x="149" y="43"/>
                    <a:pt x="149" y="43"/>
                  </a:cubicBezTo>
                  <a:cubicBezTo>
                    <a:pt x="149" y="43"/>
                    <a:pt x="149" y="43"/>
                    <a:pt x="149" y="43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5" y="43"/>
                    <a:pt x="145" y="43"/>
                    <a:pt x="145" y="43"/>
                  </a:cubicBezTo>
                  <a:cubicBezTo>
                    <a:pt x="144" y="43"/>
                    <a:pt x="144" y="43"/>
                    <a:pt x="144" y="43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3" y="43"/>
                    <a:pt x="143" y="43"/>
                    <a:pt x="143" y="43"/>
                  </a:cubicBezTo>
                  <a:cubicBezTo>
                    <a:pt x="143" y="44"/>
                    <a:pt x="143" y="44"/>
                    <a:pt x="143" y="44"/>
                  </a:cubicBezTo>
                  <a:cubicBezTo>
                    <a:pt x="143" y="44"/>
                    <a:pt x="143" y="44"/>
                    <a:pt x="143" y="44"/>
                  </a:cubicBezTo>
                  <a:close/>
                  <a:moveTo>
                    <a:pt x="15" y="3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lose/>
                  <a:moveTo>
                    <a:pt x="70" y="88"/>
                  </a:moveTo>
                  <a:cubicBezTo>
                    <a:pt x="70" y="88"/>
                    <a:pt x="70" y="88"/>
                    <a:pt x="70" y="88"/>
                  </a:cubicBezTo>
                  <a:cubicBezTo>
                    <a:pt x="71" y="87"/>
                    <a:pt x="71" y="87"/>
                    <a:pt x="71" y="87"/>
                  </a:cubicBezTo>
                  <a:cubicBezTo>
                    <a:pt x="71" y="87"/>
                    <a:pt x="71" y="87"/>
                    <a:pt x="71" y="87"/>
                  </a:cubicBezTo>
                  <a:cubicBezTo>
                    <a:pt x="71" y="87"/>
                    <a:pt x="71" y="87"/>
                    <a:pt x="71" y="87"/>
                  </a:cubicBezTo>
                  <a:cubicBezTo>
                    <a:pt x="70" y="88"/>
                    <a:pt x="70" y="88"/>
                    <a:pt x="70" y="88"/>
                  </a:cubicBezTo>
                  <a:close/>
                  <a:moveTo>
                    <a:pt x="70" y="90"/>
                  </a:moveTo>
                  <a:cubicBezTo>
                    <a:pt x="70" y="89"/>
                    <a:pt x="70" y="89"/>
                    <a:pt x="70" y="89"/>
                  </a:cubicBezTo>
                  <a:cubicBezTo>
                    <a:pt x="70" y="89"/>
                    <a:pt x="70" y="89"/>
                    <a:pt x="70" y="89"/>
                  </a:cubicBezTo>
                  <a:cubicBezTo>
                    <a:pt x="70" y="88"/>
                    <a:pt x="70" y="88"/>
                    <a:pt x="70" y="88"/>
                  </a:cubicBezTo>
                  <a:cubicBezTo>
                    <a:pt x="70" y="90"/>
                    <a:pt x="70" y="90"/>
                    <a:pt x="70" y="90"/>
                  </a:cubicBezTo>
                  <a:close/>
                  <a:moveTo>
                    <a:pt x="69" y="94"/>
                  </a:moveTo>
                  <a:cubicBezTo>
                    <a:pt x="69" y="93"/>
                    <a:pt x="69" y="93"/>
                    <a:pt x="69" y="93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9" y="91"/>
                    <a:pt x="69" y="91"/>
                    <a:pt x="69" y="91"/>
                  </a:cubicBezTo>
                  <a:cubicBezTo>
                    <a:pt x="69" y="93"/>
                    <a:pt x="69" y="93"/>
                    <a:pt x="69" y="93"/>
                  </a:cubicBezTo>
                  <a:cubicBezTo>
                    <a:pt x="69" y="93"/>
                    <a:pt x="69" y="94"/>
                    <a:pt x="69" y="94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03" name="Freeform 170"/>
            <p:cNvSpPr>
              <a:spLocks/>
            </p:cNvSpPr>
            <p:nvPr/>
          </p:nvSpPr>
          <p:spPr bwMode="auto">
            <a:xfrm>
              <a:off x="1795463" y="3128963"/>
              <a:ext cx="109538" cy="44450"/>
            </a:xfrm>
            <a:custGeom>
              <a:avLst/>
              <a:gdLst>
                <a:gd name="T0" fmla="*/ 57 w 69"/>
                <a:gd name="T1" fmla="*/ 24 h 28"/>
                <a:gd name="T2" fmla="*/ 53 w 69"/>
                <a:gd name="T3" fmla="*/ 20 h 28"/>
                <a:gd name="T4" fmla="*/ 57 w 69"/>
                <a:gd name="T5" fmla="*/ 16 h 28"/>
                <a:gd name="T6" fmla="*/ 61 w 69"/>
                <a:gd name="T7" fmla="*/ 12 h 28"/>
                <a:gd name="T8" fmla="*/ 57 w 69"/>
                <a:gd name="T9" fmla="*/ 12 h 28"/>
                <a:gd name="T10" fmla="*/ 57 w 69"/>
                <a:gd name="T11" fmla="*/ 16 h 28"/>
                <a:gd name="T12" fmla="*/ 53 w 69"/>
                <a:gd name="T13" fmla="*/ 12 h 28"/>
                <a:gd name="T14" fmla="*/ 49 w 69"/>
                <a:gd name="T15" fmla="*/ 8 h 28"/>
                <a:gd name="T16" fmla="*/ 45 w 69"/>
                <a:gd name="T17" fmla="*/ 4 h 28"/>
                <a:gd name="T18" fmla="*/ 41 w 69"/>
                <a:gd name="T19" fmla="*/ 8 h 28"/>
                <a:gd name="T20" fmla="*/ 41 w 69"/>
                <a:gd name="T21" fmla="*/ 12 h 28"/>
                <a:gd name="T22" fmla="*/ 37 w 69"/>
                <a:gd name="T23" fmla="*/ 16 h 28"/>
                <a:gd name="T24" fmla="*/ 33 w 69"/>
                <a:gd name="T25" fmla="*/ 16 h 28"/>
                <a:gd name="T26" fmla="*/ 33 w 69"/>
                <a:gd name="T27" fmla="*/ 20 h 28"/>
                <a:gd name="T28" fmla="*/ 37 w 69"/>
                <a:gd name="T29" fmla="*/ 24 h 28"/>
                <a:gd name="T30" fmla="*/ 33 w 69"/>
                <a:gd name="T31" fmla="*/ 24 h 28"/>
                <a:gd name="T32" fmla="*/ 29 w 69"/>
                <a:gd name="T33" fmla="*/ 28 h 28"/>
                <a:gd name="T34" fmla="*/ 25 w 69"/>
                <a:gd name="T35" fmla="*/ 28 h 28"/>
                <a:gd name="T36" fmla="*/ 25 w 69"/>
                <a:gd name="T37" fmla="*/ 24 h 28"/>
                <a:gd name="T38" fmla="*/ 25 w 69"/>
                <a:gd name="T39" fmla="*/ 20 h 28"/>
                <a:gd name="T40" fmla="*/ 25 w 69"/>
                <a:gd name="T41" fmla="*/ 20 h 28"/>
                <a:gd name="T42" fmla="*/ 25 w 69"/>
                <a:gd name="T43" fmla="*/ 24 h 28"/>
                <a:gd name="T44" fmla="*/ 21 w 69"/>
                <a:gd name="T45" fmla="*/ 24 h 28"/>
                <a:gd name="T46" fmla="*/ 17 w 69"/>
                <a:gd name="T47" fmla="*/ 20 h 28"/>
                <a:gd name="T48" fmla="*/ 13 w 69"/>
                <a:gd name="T49" fmla="*/ 16 h 28"/>
                <a:gd name="T50" fmla="*/ 13 w 69"/>
                <a:gd name="T51" fmla="*/ 16 h 28"/>
                <a:gd name="T52" fmla="*/ 8 w 69"/>
                <a:gd name="T53" fmla="*/ 16 h 28"/>
                <a:gd name="T54" fmla="*/ 4 w 69"/>
                <a:gd name="T55" fmla="*/ 16 h 28"/>
                <a:gd name="T56" fmla="*/ 0 w 69"/>
                <a:gd name="T57" fmla="*/ 16 h 28"/>
                <a:gd name="T58" fmla="*/ 0 w 69"/>
                <a:gd name="T59" fmla="*/ 12 h 28"/>
                <a:gd name="T60" fmla="*/ 4 w 69"/>
                <a:gd name="T61" fmla="*/ 8 h 28"/>
                <a:gd name="T62" fmla="*/ 0 w 69"/>
                <a:gd name="T63" fmla="*/ 4 h 28"/>
                <a:gd name="T64" fmla="*/ 4 w 69"/>
                <a:gd name="T65" fmla="*/ 0 h 28"/>
                <a:gd name="T66" fmla="*/ 4 w 69"/>
                <a:gd name="T67" fmla="*/ 0 h 28"/>
                <a:gd name="T68" fmla="*/ 8 w 69"/>
                <a:gd name="T69" fmla="*/ 4 h 28"/>
                <a:gd name="T70" fmla="*/ 8 w 69"/>
                <a:gd name="T71" fmla="*/ 4 h 28"/>
                <a:gd name="T72" fmla="*/ 8 w 69"/>
                <a:gd name="T73" fmla="*/ 4 h 28"/>
                <a:gd name="T74" fmla="*/ 8 w 69"/>
                <a:gd name="T75" fmla="*/ 8 h 28"/>
                <a:gd name="T76" fmla="*/ 13 w 69"/>
                <a:gd name="T77" fmla="*/ 8 h 28"/>
                <a:gd name="T78" fmla="*/ 13 w 69"/>
                <a:gd name="T79" fmla="*/ 4 h 28"/>
                <a:gd name="T80" fmla="*/ 17 w 69"/>
                <a:gd name="T81" fmla="*/ 4 h 28"/>
                <a:gd name="T82" fmla="*/ 25 w 69"/>
                <a:gd name="T83" fmla="*/ 8 h 28"/>
                <a:gd name="T84" fmla="*/ 29 w 69"/>
                <a:gd name="T85" fmla="*/ 8 h 28"/>
                <a:gd name="T86" fmla="*/ 41 w 69"/>
                <a:gd name="T87" fmla="*/ 0 h 28"/>
                <a:gd name="T88" fmla="*/ 45 w 69"/>
                <a:gd name="T89" fmla="*/ 0 h 28"/>
                <a:gd name="T90" fmla="*/ 45 w 69"/>
                <a:gd name="T91" fmla="*/ 0 h 28"/>
                <a:gd name="T92" fmla="*/ 53 w 69"/>
                <a:gd name="T93" fmla="*/ 0 h 28"/>
                <a:gd name="T94" fmla="*/ 61 w 69"/>
                <a:gd name="T95" fmla="*/ 4 h 28"/>
                <a:gd name="T96" fmla="*/ 65 w 69"/>
                <a:gd name="T97" fmla="*/ 8 h 28"/>
                <a:gd name="T98" fmla="*/ 65 w 69"/>
                <a:gd name="T99" fmla="*/ 12 h 28"/>
                <a:gd name="T100" fmla="*/ 65 w 69"/>
                <a:gd name="T101" fmla="*/ 16 h 28"/>
                <a:gd name="T102" fmla="*/ 65 w 69"/>
                <a:gd name="T103" fmla="*/ 20 h 28"/>
                <a:gd name="T104" fmla="*/ 65 w 69"/>
                <a:gd name="T105" fmla="*/ 24 h 28"/>
                <a:gd name="T106" fmla="*/ 61 w 69"/>
                <a:gd name="T10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" h="28">
                  <a:moveTo>
                    <a:pt x="61" y="28"/>
                  </a:moveTo>
                  <a:lnTo>
                    <a:pt x="57" y="24"/>
                  </a:lnTo>
                  <a:lnTo>
                    <a:pt x="57" y="20"/>
                  </a:lnTo>
                  <a:lnTo>
                    <a:pt x="53" y="20"/>
                  </a:lnTo>
                  <a:lnTo>
                    <a:pt x="57" y="16"/>
                  </a:lnTo>
                  <a:lnTo>
                    <a:pt x="57" y="16"/>
                  </a:lnTo>
                  <a:lnTo>
                    <a:pt x="57" y="16"/>
                  </a:lnTo>
                  <a:lnTo>
                    <a:pt x="61" y="12"/>
                  </a:lnTo>
                  <a:lnTo>
                    <a:pt x="57" y="12"/>
                  </a:lnTo>
                  <a:lnTo>
                    <a:pt x="57" y="12"/>
                  </a:lnTo>
                  <a:lnTo>
                    <a:pt x="57" y="16"/>
                  </a:lnTo>
                  <a:lnTo>
                    <a:pt x="57" y="16"/>
                  </a:lnTo>
                  <a:lnTo>
                    <a:pt x="53" y="12"/>
                  </a:lnTo>
                  <a:lnTo>
                    <a:pt x="53" y="12"/>
                  </a:lnTo>
                  <a:lnTo>
                    <a:pt x="53" y="8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41" y="8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37" y="16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7" y="24"/>
                  </a:lnTo>
                  <a:lnTo>
                    <a:pt x="37" y="24"/>
                  </a:lnTo>
                  <a:lnTo>
                    <a:pt x="33" y="24"/>
                  </a:lnTo>
                  <a:lnTo>
                    <a:pt x="33" y="24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1" y="20"/>
                  </a:lnTo>
                  <a:lnTo>
                    <a:pt x="25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17" y="24"/>
                  </a:lnTo>
                  <a:lnTo>
                    <a:pt x="17" y="20"/>
                  </a:lnTo>
                  <a:lnTo>
                    <a:pt x="17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4" y="8"/>
                  </a:lnTo>
                  <a:lnTo>
                    <a:pt x="4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3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8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7" y="4"/>
                  </a:lnTo>
                  <a:lnTo>
                    <a:pt x="21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9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53" y="0"/>
                  </a:lnTo>
                  <a:lnTo>
                    <a:pt x="57" y="4"/>
                  </a:lnTo>
                  <a:lnTo>
                    <a:pt x="61" y="4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5" y="12"/>
                  </a:lnTo>
                  <a:lnTo>
                    <a:pt x="65" y="12"/>
                  </a:lnTo>
                  <a:lnTo>
                    <a:pt x="65" y="16"/>
                  </a:lnTo>
                  <a:lnTo>
                    <a:pt x="69" y="16"/>
                  </a:lnTo>
                  <a:lnTo>
                    <a:pt x="65" y="20"/>
                  </a:lnTo>
                  <a:lnTo>
                    <a:pt x="65" y="24"/>
                  </a:lnTo>
                  <a:lnTo>
                    <a:pt x="65" y="24"/>
                  </a:lnTo>
                  <a:lnTo>
                    <a:pt x="61" y="24"/>
                  </a:lnTo>
                  <a:lnTo>
                    <a:pt x="61" y="2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04" name="Freeform 171"/>
            <p:cNvSpPr>
              <a:spLocks/>
            </p:cNvSpPr>
            <p:nvPr/>
          </p:nvSpPr>
          <p:spPr bwMode="auto">
            <a:xfrm>
              <a:off x="1744663" y="3097213"/>
              <a:ext cx="57150" cy="57150"/>
            </a:xfrm>
            <a:custGeom>
              <a:avLst/>
              <a:gdLst>
                <a:gd name="T0" fmla="*/ 32 w 36"/>
                <a:gd name="T1" fmla="*/ 36 h 36"/>
                <a:gd name="T2" fmla="*/ 32 w 36"/>
                <a:gd name="T3" fmla="*/ 36 h 36"/>
                <a:gd name="T4" fmla="*/ 32 w 36"/>
                <a:gd name="T5" fmla="*/ 36 h 36"/>
                <a:gd name="T6" fmla="*/ 32 w 36"/>
                <a:gd name="T7" fmla="*/ 36 h 36"/>
                <a:gd name="T8" fmla="*/ 28 w 36"/>
                <a:gd name="T9" fmla="*/ 36 h 36"/>
                <a:gd name="T10" fmla="*/ 28 w 36"/>
                <a:gd name="T11" fmla="*/ 32 h 36"/>
                <a:gd name="T12" fmla="*/ 24 w 36"/>
                <a:gd name="T13" fmla="*/ 32 h 36"/>
                <a:gd name="T14" fmla="*/ 28 w 36"/>
                <a:gd name="T15" fmla="*/ 32 h 36"/>
                <a:gd name="T16" fmla="*/ 28 w 36"/>
                <a:gd name="T17" fmla="*/ 36 h 36"/>
                <a:gd name="T18" fmla="*/ 24 w 36"/>
                <a:gd name="T19" fmla="*/ 36 h 36"/>
                <a:gd name="T20" fmla="*/ 24 w 36"/>
                <a:gd name="T21" fmla="*/ 32 h 36"/>
                <a:gd name="T22" fmla="*/ 24 w 36"/>
                <a:gd name="T23" fmla="*/ 28 h 36"/>
                <a:gd name="T24" fmla="*/ 20 w 36"/>
                <a:gd name="T25" fmla="*/ 24 h 36"/>
                <a:gd name="T26" fmla="*/ 16 w 36"/>
                <a:gd name="T27" fmla="*/ 24 h 36"/>
                <a:gd name="T28" fmla="*/ 12 w 36"/>
                <a:gd name="T29" fmla="*/ 20 h 36"/>
                <a:gd name="T30" fmla="*/ 12 w 36"/>
                <a:gd name="T31" fmla="*/ 16 h 36"/>
                <a:gd name="T32" fmla="*/ 8 w 36"/>
                <a:gd name="T33" fmla="*/ 12 h 36"/>
                <a:gd name="T34" fmla="*/ 8 w 36"/>
                <a:gd name="T35" fmla="*/ 16 h 36"/>
                <a:gd name="T36" fmla="*/ 12 w 36"/>
                <a:gd name="T37" fmla="*/ 20 h 36"/>
                <a:gd name="T38" fmla="*/ 8 w 36"/>
                <a:gd name="T39" fmla="*/ 20 h 36"/>
                <a:gd name="T40" fmla="*/ 4 w 36"/>
                <a:gd name="T41" fmla="*/ 16 h 36"/>
                <a:gd name="T42" fmla="*/ 0 w 36"/>
                <a:gd name="T43" fmla="*/ 16 h 36"/>
                <a:gd name="T44" fmla="*/ 0 w 36"/>
                <a:gd name="T45" fmla="*/ 8 h 36"/>
                <a:gd name="T46" fmla="*/ 0 w 36"/>
                <a:gd name="T47" fmla="*/ 8 h 36"/>
                <a:gd name="T48" fmla="*/ 0 w 36"/>
                <a:gd name="T49" fmla="*/ 4 h 36"/>
                <a:gd name="T50" fmla="*/ 0 w 36"/>
                <a:gd name="T51" fmla="*/ 4 h 36"/>
                <a:gd name="T52" fmla="*/ 0 w 36"/>
                <a:gd name="T53" fmla="*/ 0 h 36"/>
                <a:gd name="T54" fmla="*/ 4 w 36"/>
                <a:gd name="T55" fmla="*/ 0 h 36"/>
                <a:gd name="T56" fmla="*/ 12 w 36"/>
                <a:gd name="T57" fmla="*/ 0 h 36"/>
                <a:gd name="T58" fmla="*/ 16 w 36"/>
                <a:gd name="T59" fmla="*/ 4 h 36"/>
                <a:gd name="T60" fmla="*/ 20 w 36"/>
                <a:gd name="T61" fmla="*/ 4 h 36"/>
                <a:gd name="T62" fmla="*/ 24 w 36"/>
                <a:gd name="T63" fmla="*/ 8 h 36"/>
                <a:gd name="T64" fmla="*/ 24 w 36"/>
                <a:gd name="T65" fmla="*/ 8 h 36"/>
                <a:gd name="T66" fmla="*/ 28 w 36"/>
                <a:gd name="T67" fmla="*/ 8 h 36"/>
                <a:gd name="T68" fmla="*/ 28 w 36"/>
                <a:gd name="T69" fmla="*/ 8 h 36"/>
                <a:gd name="T70" fmla="*/ 28 w 36"/>
                <a:gd name="T71" fmla="*/ 12 h 36"/>
                <a:gd name="T72" fmla="*/ 32 w 36"/>
                <a:gd name="T73" fmla="*/ 16 h 36"/>
                <a:gd name="T74" fmla="*/ 36 w 36"/>
                <a:gd name="T75" fmla="*/ 20 h 36"/>
                <a:gd name="T76" fmla="*/ 36 w 36"/>
                <a:gd name="T77" fmla="*/ 20 h 36"/>
                <a:gd name="T78" fmla="*/ 36 w 36"/>
                <a:gd name="T79" fmla="*/ 20 h 36"/>
                <a:gd name="T80" fmla="*/ 32 w 36"/>
                <a:gd name="T81" fmla="*/ 24 h 36"/>
                <a:gd name="T82" fmla="*/ 36 w 36"/>
                <a:gd name="T83" fmla="*/ 28 h 36"/>
                <a:gd name="T84" fmla="*/ 32 w 36"/>
                <a:gd name="T85" fmla="*/ 32 h 36"/>
                <a:gd name="T86" fmla="*/ 32 w 36"/>
                <a:gd name="T87" fmla="*/ 36 h 36"/>
                <a:gd name="T88" fmla="*/ 32 w 36"/>
                <a:gd name="T8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" h="36">
                  <a:moveTo>
                    <a:pt x="32" y="36"/>
                  </a:moveTo>
                  <a:lnTo>
                    <a:pt x="32" y="36"/>
                  </a:lnTo>
                  <a:lnTo>
                    <a:pt x="36" y="36"/>
                  </a:lnTo>
                  <a:lnTo>
                    <a:pt x="32" y="36"/>
                  </a:lnTo>
                  <a:lnTo>
                    <a:pt x="36" y="36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28" y="36"/>
                  </a:lnTo>
                  <a:lnTo>
                    <a:pt x="32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6" y="20"/>
                  </a:lnTo>
                  <a:lnTo>
                    <a:pt x="12" y="20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8" y="8"/>
                  </a:lnTo>
                  <a:lnTo>
                    <a:pt x="28" y="4"/>
                  </a:lnTo>
                  <a:lnTo>
                    <a:pt x="28" y="8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4"/>
                  </a:lnTo>
                  <a:lnTo>
                    <a:pt x="32" y="24"/>
                  </a:lnTo>
                  <a:lnTo>
                    <a:pt x="32" y="28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2" y="3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05" name="Freeform 172"/>
            <p:cNvSpPr>
              <a:spLocks/>
            </p:cNvSpPr>
            <p:nvPr/>
          </p:nvSpPr>
          <p:spPr bwMode="auto">
            <a:xfrm>
              <a:off x="1712913" y="3021013"/>
              <a:ext cx="82550" cy="88900"/>
            </a:xfrm>
            <a:custGeom>
              <a:avLst/>
              <a:gdLst>
                <a:gd name="T0" fmla="*/ 5 w 13"/>
                <a:gd name="T1" fmla="*/ 12 h 14"/>
                <a:gd name="T2" fmla="*/ 6 w 13"/>
                <a:gd name="T3" fmla="*/ 12 h 14"/>
                <a:gd name="T4" fmla="*/ 8 w 13"/>
                <a:gd name="T5" fmla="*/ 12 h 14"/>
                <a:gd name="T6" fmla="*/ 9 w 13"/>
                <a:gd name="T7" fmla="*/ 13 h 14"/>
                <a:gd name="T8" fmla="*/ 10 w 13"/>
                <a:gd name="T9" fmla="*/ 13 h 14"/>
                <a:gd name="T10" fmla="*/ 11 w 13"/>
                <a:gd name="T11" fmla="*/ 14 h 14"/>
                <a:gd name="T12" fmla="*/ 11 w 13"/>
                <a:gd name="T13" fmla="*/ 14 h 14"/>
                <a:gd name="T14" fmla="*/ 11 w 13"/>
                <a:gd name="T15" fmla="*/ 13 h 14"/>
                <a:gd name="T16" fmla="*/ 11 w 13"/>
                <a:gd name="T17" fmla="*/ 12 h 14"/>
                <a:gd name="T18" fmla="*/ 11 w 13"/>
                <a:gd name="T19" fmla="*/ 11 h 14"/>
                <a:gd name="T20" fmla="*/ 11 w 13"/>
                <a:gd name="T21" fmla="*/ 10 h 14"/>
                <a:gd name="T22" fmla="*/ 11 w 13"/>
                <a:gd name="T23" fmla="*/ 11 h 14"/>
                <a:gd name="T24" fmla="*/ 11 w 13"/>
                <a:gd name="T25" fmla="*/ 10 h 14"/>
                <a:gd name="T26" fmla="*/ 11 w 13"/>
                <a:gd name="T27" fmla="*/ 9 h 14"/>
                <a:gd name="T28" fmla="*/ 11 w 13"/>
                <a:gd name="T29" fmla="*/ 8 h 14"/>
                <a:gd name="T30" fmla="*/ 12 w 13"/>
                <a:gd name="T31" fmla="*/ 8 h 14"/>
                <a:gd name="T32" fmla="*/ 12 w 13"/>
                <a:gd name="T33" fmla="*/ 9 h 14"/>
                <a:gd name="T34" fmla="*/ 12 w 13"/>
                <a:gd name="T35" fmla="*/ 9 h 14"/>
                <a:gd name="T36" fmla="*/ 12 w 13"/>
                <a:gd name="T37" fmla="*/ 6 h 14"/>
                <a:gd name="T38" fmla="*/ 12 w 13"/>
                <a:gd name="T39" fmla="*/ 6 h 14"/>
                <a:gd name="T40" fmla="*/ 12 w 13"/>
                <a:gd name="T41" fmla="*/ 5 h 14"/>
                <a:gd name="T42" fmla="*/ 12 w 13"/>
                <a:gd name="T43" fmla="*/ 5 h 14"/>
                <a:gd name="T44" fmla="*/ 12 w 13"/>
                <a:gd name="T45" fmla="*/ 5 h 14"/>
                <a:gd name="T46" fmla="*/ 13 w 13"/>
                <a:gd name="T47" fmla="*/ 4 h 14"/>
                <a:gd name="T48" fmla="*/ 13 w 13"/>
                <a:gd name="T49" fmla="*/ 3 h 14"/>
                <a:gd name="T50" fmla="*/ 13 w 13"/>
                <a:gd name="T51" fmla="*/ 2 h 14"/>
                <a:gd name="T52" fmla="*/ 13 w 13"/>
                <a:gd name="T53" fmla="*/ 1 h 14"/>
                <a:gd name="T54" fmla="*/ 13 w 13"/>
                <a:gd name="T55" fmla="*/ 1 h 14"/>
                <a:gd name="T56" fmla="*/ 13 w 13"/>
                <a:gd name="T57" fmla="*/ 1 h 14"/>
                <a:gd name="T58" fmla="*/ 12 w 13"/>
                <a:gd name="T59" fmla="*/ 0 h 14"/>
                <a:gd name="T60" fmla="*/ 12 w 13"/>
                <a:gd name="T61" fmla="*/ 1 h 14"/>
                <a:gd name="T62" fmla="*/ 11 w 13"/>
                <a:gd name="T63" fmla="*/ 2 h 14"/>
                <a:gd name="T64" fmla="*/ 10 w 13"/>
                <a:gd name="T65" fmla="*/ 2 h 14"/>
                <a:gd name="T66" fmla="*/ 9 w 13"/>
                <a:gd name="T67" fmla="*/ 2 h 14"/>
                <a:gd name="T68" fmla="*/ 9 w 13"/>
                <a:gd name="T69" fmla="*/ 1 h 14"/>
                <a:gd name="T70" fmla="*/ 9 w 13"/>
                <a:gd name="T71" fmla="*/ 2 h 14"/>
                <a:gd name="T72" fmla="*/ 7 w 13"/>
                <a:gd name="T73" fmla="*/ 3 h 14"/>
                <a:gd name="T74" fmla="*/ 7 w 13"/>
                <a:gd name="T75" fmla="*/ 3 h 14"/>
                <a:gd name="T76" fmla="*/ 6 w 13"/>
                <a:gd name="T77" fmla="*/ 4 h 14"/>
                <a:gd name="T78" fmla="*/ 5 w 13"/>
                <a:gd name="T79" fmla="*/ 4 h 14"/>
                <a:gd name="T80" fmla="*/ 5 w 13"/>
                <a:gd name="T81" fmla="*/ 4 h 14"/>
                <a:gd name="T82" fmla="*/ 3 w 13"/>
                <a:gd name="T83" fmla="*/ 4 h 14"/>
                <a:gd name="T84" fmla="*/ 2 w 13"/>
                <a:gd name="T85" fmla="*/ 5 h 14"/>
                <a:gd name="T86" fmla="*/ 2 w 13"/>
                <a:gd name="T87" fmla="*/ 6 h 14"/>
                <a:gd name="T88" fmla="*/ 1 w 13"/>
                <a:gd name="T89" fmla="*/ 7 h 14"/>
                <a:gd name="T90" fmla="*/ 1 w 13"/>
                <a:gd name="T91" fmla="*/ 7 h 14"/>
                <a:gd name="T92" fmla="*/ 0 w 13"/>
                <a:gd name="T93" fmla="*/ 7 h 14"/>
                <a:gd name="T94" fmla="*/ 1 w 13"/>
                <a:gd name="T95" fmla="*/ 8 h 14"/>
                <a:gd name="T96" fmla="*/ 1 w 13"/>
                <a:gd name="T97" fmla="*/ 9 h 14"/>
                <a:gd name="T98" fmla="*/ 3 w 13"/>
                <a:gd name="T99" fmla="*/ 11 h 14"/>
                <a:gd name="T100" fmla="*/ 5 w 13"/>
                <a:gd name="T10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" h="14">
                  <a:moveTo>
                    <a:pt x="5" y="12"/>
                  </a:move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06" name="Freeform 173"/>
            <p:cNvSpPr>
              <a:spLocks/>
            </p:cNvSpPr>
            <p:nvPr/>
          </p:nvSpPr>
          <p:spPr bwMode="auto">
            <a:xfrm>
              <a:off x="1674813" y="3001963"/>
              <a:ext cx="127000" cy="63500"/>
            </a:xfrm>
            <a:custGeom>
              <a:avLst/>
              <a:gdLst>
                <a:gd name="T0" fmla="*/ 28 w 80"/>
                <a:gd name="T1" fmla="*/ 40 h 40"/>
                <a:gd name="T2" fmla="*/ 32 w 80"/>
                <a:gd name="T3" fmla="*/ 36 h 40"/>
                <a:gd name="T4" fmla="*/ 32 w 80"/>
                <a:gd name="T5" fmla="*/ 32 h 40"/>
                <a:gd name="T6" fmla="*/ 36 w 80"/>
                <a:gd name="T7" fmla="*/ 28 h 40"/>
                <a:gd name="T8" fmla="*/ 44 w 80"/>
                <a:gd name="T9" fmla="*/ 28 h 40"/>
                <a:gd name="T10" fmla="*/ 44 w 80"/>
                <a:gd name="T11" fmla="*/ 28 h 40"/>
                <a:gd name="T12" fmla="*/ 48 w 80"/>
                <a:gd name="T13" fmla="*/ 28 h 40"/>
                <a:gd name="T14" fmla="*/ 52 w 80"/>
                <a:gd name="T15" fmla="*/ 24 h 40"/>
                <a:gd name="T16" fmla="*/ 52 w 80"/>
                <a:gd name="T17" fmla="*/ 24 h 40"/>
                <a:gd name="T18" fmla="*/ 60 w 80"/>
                <a:gd name="T19" fmla="*/ 20 h 40"/>
                <a:gd name="T20" fmla="*/ 60 w 80"/>
                <a:gd name="T21" fmla="*/ 16 h 40"/>
                <a:gd name="T22" fmla="*/ 60 w 80"/>
                <a:gd name="T23" fmla="*/ 20 h 40"/>
                <a:gd name="T24" fmla="*/ 64 w 80"/>
                <a:gd name="T25" fmla="*/ 20 h 40"/>
                <a:gd name="T26" fmla="*/ 68 w 80"/>
                <a:gd name="T27" fmla="*/ 20 h 40"/>
                <a:gd name="T28" fmla="*/ 72 w 80"/>
                <a:gd name="T29" fmla="*/ 16 h 40"/>
                <a:gd name="T30" fmla="*/ 72 w 80"/>
                <a:gd name="T31" fmla="*/ 12 h 40"/>
                <a:gd name="T32" fmla="*/ 76 w 80"/>
                <a:gd name="T33" fmla="*/ 16 h 40"/>
                <a:gd name="T34" fmla="*/ 76 w 80"/>
                <a:gd name="T35" fmla="*/ 16 h 40"/>
                <a:gd name="T36" fmla="*/ 76 w 80"/>
                <a:gd name="T37" fmla="*/ 12 h 40"/>
                <a:gd name="T38" fmla="*/ 72 w 80"/>
                <a:gd name="T39" fmla="*/ 8 h 40"/>
                <a:gd name="T40" fmla="*/ 72 w 80"/>
                <a:gd name="T41" fmla="*/ 12 h 40"/>
                <a:gd name="T42" fmla="*/ 68 w 80"/>
                <a:gd name="T43" fmla="*/ 12 h 40"/>
                <a:gd name="T44" fmla="*/ 64 w 80"/>
                <a:gd name="T45" fmla="*/ 12 h 40"/>
                <a:gd name="T46" fmla="*/ 64 w 80"/>
                <a:gd name="T47" fmla="*/ 8 h 40"/>
                <a:gd name="T48" fmla="*/ 64 w 80"/>
                <a:gd name="T49" fmla="*/ 8 h 40"/>
                <a:gd name="T50" fmla="*/ 68 w 80"/>
                <a:gd name="T51" fmla="*/ 8 h 40"/>
                <a:gd name="T52" fmla="*/ 72 w 80"/>
                <a:gd name="T53" fmla="*/ 8 h 40"/>
                <a:gd name="T54" fmla="*/ 64 w 80"/>
                <a:gd name="T55" fmla="*/ 4 h 40"/>
                <a:gd name="T56" fmla="*/ 60 w 80"/>
                <a:gd name="T57" fmla="*/ 4 h 40"/>
                <a:gd name="T58" fmla="*/ 60 w 80"/>
                <a:gd name="T59" fmla="*/ 8 h 40"/>
                <a:gd name="T60" fmla="*/ 52 w 80"/>
                <a:gd name="T61" fmla="*/ 4 h 40"/>
                <a:gd name="T62" fmla="*/ 44 w 80"/>
                <a:gd name="T63" fmla="*/ 0 h 40"/>
                <a:gd name="T64" fmla="*/ 44 w 80"/>
                <a:gd name="T65" fmla="*/ 4 h 40"/>
                <a:gd name="T66" fmla="*/ 40 w 80"/>
                <a:gd name="T67" fmla="*/ 4 h 40"/>
                <a:gd name="T68" fmla="*/ 40 w 80"/>
                <a:gd name="T69" fmla="*/ 4 h 40"/>
                <a:gd name="T70" fmla="*/ 28 w 80"/>
                <a:gd name="T71" fmla="*/ 4 h 40"/>
                <a:gd name="T72" fmla="*/ 20 w 80"/>
                <a:gd name="T73" fmla="*/ 8 h 40"/>
                <a:gd name="T74" fmla="*/ 16 w 80"/>
                <a:gd name="T75" fmla="*/ 8 h 40"/>
                <a:gd name="T76" fmla="*/ 16 w 80"/>
                <a:gd name="T77" fmla="*/ 8 h 40"/>
                <a:gd name="T78" fmla="*/ 12 w 80"/>
                <a:gd name="T79" fmla="*/ 12 h 40"/>
                <a:gd name="T80" fmla="*/ 4 w 80"/>
                <a:gd name="T81" fmla="*/ 16 h 40"/>
                <a:gd name="T82" fmla="*/ 4 w 80"/>
                <a:gd name="T83" fmla="*/ 20 h 40"/>
                <a:gd name="T84" fmla="*/ 0 w 80"/>
                <a:gd name="T85" fmla="*/ 24 h 40"/>
                <a:gd name="T86" fmla="*/ 0 w 80"/>
                <a:gd name="T87" fmla="*/ 24 h 40"/>
                <a:gd name="T88" fmla="*/ 0 w 80"/>
                <a:gd name="T89" fmla="*/ 32 h 40"/>
                <a:gd name="T90" fmla="*/ 8 w 80"/>
                <a:gd name="T91" fmla="*/ 36 h 40"/>
                <a:gd name="T92" fmla="*/ 12 w 80"/>
                <a:gd name="T93" fmla="*/ 36 h 40"/>
                <a:gd name="T94" fmla="*/ 12 w 80"/>
                <a:gd name="T95" fmla="*/ 36 h 40"/>
                <a:gd name="T96" fmla="*/ 12 w 80"/>
                <a:gd name="T97" fmla="*/ 36 h 40"/>
                <a:gd name="T98" fmla="*/ 20 w 80"/>
                <a:gd name="T99" fmla="*/ 40 h 40"/>
                <a:gd name="T100" fmla="*/ 20 w 80"/>
                <a:gd name="T101" fmla="*/ 36 h 40"/>
                <a:gd name="T102" fmla="*/ 24 w 80"/>
                <a:gd name="T103" fmla="*/ 36 h 40"/>
                <a:gd name="T104" fmla="*/ 24 w 80"/>
                <a:gd name="T105" fmla="*/ 36 h 40"/>
                <a:gd name="T106" fmla="*/ 28 w 80"/>
                <a:gd name="T107" fmla="*/ 36 h 40"/>
                <a:gd name="T108" fmla="*/ 28 w 80"/>
                <a:gd name="T10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0" h="40">
                  <a:moveTo>
                    <a:pt x="28" y="40"/>
                  </a:moveTo>
                  <a:lnTo>
                    <a:pt x="28" y="40"/>
                  </a:lnTo>
                  <a:lnTo>
                    <a:pt x="32" y="40"/>
                  </a:lnTo>
                  <a:lnTo>
                    <a:pt x="32" y="36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2" y="28"/>
                  </a:lnTo>
                  <a:lnTo>
                    <a:pt x="36" y="28"/>
                  </a:lnTo>
                  <a:lnTo>
                    <a:pt x="40" y="28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52" y="28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6" y="20"/>
                  </a:lnTo>
                  <a:lnTo>
                    <a:pt x="60" y="20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60" y="20"/>
                  </a:lnTo>
                  <a:lnTo>
                    <a:pt x="60" y="20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64" y="20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2" y="16"/>
                  </a:lnTo>
                  <a:lnTo>
                    <a:pt x="72" y="16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76" y="16"/>
                  </a:lnTo>
                  <a:lnTo>
                    <a:pt x="80" y="12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68" y="12"/>
                  </a:lnTo>
                  <a:lnTo>
                    <a:pt x="68" y="12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68" y="8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60" y="8"/>
                  </a:lnTo>
                  <a:lnTo>
                    <a:pt x="60" y="4"/>
                  </a:lnTo>
                  <a:lnTo>
                    <a:pt x="52" y="4"/>
                  </a:lnTo>
                  <a:lnTo>
                    <a:pt x="48" y="4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36" y="4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20" y="8"/>
                  </a:lnTo>
                  <a:lnTo>
                    <a:pt x="20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8" y="16"/>
                  </a:lnTo>
                  <a:lnTo>
                    <a:pt x="4" y="16"/>
                  </a:lnTo>
                  <a:lnTo>
                    <a:pt x="8" y="20"/>
                  </a:lnTo>
                  <a:lnTo>
                    <a:pt x="4" y="2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4" y="32"/>
                  </a:lnTo>
                  <a:lnTo>
                    <a:pt x="8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8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6" y="40"/>
                  </a:lnTo>
                  <a:lnTo>
                    <a:pt x="20" y="40"/>
                  </a:lnTo>
                  <a:lnTo>
                    <a:pt x="24" y="36"/>
                  </a:lnTo>
                  <a:lnTo>
                    <a:pt x="20" y="36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8" y="40"/>
                  </a:lnTo>
                  <a:lnTo>
                    <a:pt x="28" y="4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07" name="Freeform 174"/>
            <p:cNvSpPr>
              <a:spLocks/>
            </p:cNvSpPr>
            <p:nvPr/>
          </p:nvSpPr>
          <p:spPr bwMode="auto">
            <a:xfrm>
              <a:off x="1662113" y="3033713"/>
              <a:ext cx="50800" cy="31750"/>
            </a:xfrm>
            <a:custGeom>
              <a:avLst/>
              <a:gdLst>
                <a:gd name="T0" fmla="*/ 12 w 32"/>
                <a:gd name="T1" fmla="*/ 0 h 20"/>
                <a:gd name="T2" fmla="*/ 16 w 32"/>
                <a:gd name="T3" fmla="*/ 0 h 20"/>
                <a:gd name="T4" fmla="*/ 16 w 32"/>
                <a:gd name="T5" fmla="*/ 4 h 20"/>
                <a:gd name="T6" fmla="*/ 16 w 32"/>
                <a:gd name="T7" fmla="*/ 4 h 20"/>
                <a:gd name="T8" fmla="*/ 16 w 32"/>
                <a:gd name="T9" fmla="*/ 4 h 20"/>
                <a:gd name="T10" fmla="*/ 20 w 32"/>
                <a:gd name="T11" fmla="*/ 4 h 20"/>
                <a:gd name="T12" fmla="*/ 20 w 32"/>
                <a:gd name="T13" fmla="*/ 4 h 20"/>
                <a:gd name="T14" fmla="*/ 24 w 32"/>
                <a:gd name="T15" fmla="*/ 8 h 20"/>
                <a:gd name="T16" fmla="*/ 24 w 32"/>
                <a:gd name="T17" fmla="*/ 8 h 20"/>
                <a:gd name="T18" fmla="*/ 24 w 32"/>
                <a:gd name="T19" fmla="*/ 8 h 20"/>
                <a:gd name="T20" fmla="*/ 24 w 32"/>
                <a:gd name="T21" fmla="*/ 8 h 20"/>
                <a:gd name="T22" fmla="*/ 24 w 32"/>
                <a:gd name="T23" fmla="*/ 8 h 20"/>
                <a:gd name="T24" fmla="*/ 28 w 32"/>
                <a:gd name="T25" fmla="*/ 8 h 20"/>
                <a:gd name="T26" fmla="*/ 28 w 32"/>
                <a:gd name="T27" fmla="*/ 8 h 20"/>
                <a:gd name="T28" fmla="*/ 32 w 32"/>
                <a:gd name="T29" fmla="*/ 8 h 20"/>
                <a:gd name="T30" fmla="*/ 32 w 32"/>
                <a:gd name="T31" fmla="*/ 8 h 20"/>
                <a:gd name="T32" fmla="*/ 32 w 32"/>
                <a:gd name="T33" fmla="*/ 12 h 20"/>
                <a:gd name="T34" fmla="*/ 32 w 32"/>
                <a:gd name="T35" fmla="*/ 12 h 20"/>
                <a:gd name="T36" fmla="*/ 28 w 32"/>
                <a:gd name="T37" fmla="*/ 12 h 20"/>
                <a:gd name="T38" fmla="*/ 32 w 32"/>
                <a:gd name="T39" fmla="*/ 16 h 20"/>
                <a:gd name="T40" fmla="*/ 28 w 32"/>
                <a:gd name="T41" fmla="*/ 16 h 20"/>
                <a:gd name="T42" fmla="*/ 32 w 32"/>
                <a:gd name="T43" fmla="*/ 16 h 20"/>
                <a:gd name="T44" fmla="*/ 28 w 32"/>
                <a:gd name="T45" fmla="*/ 20 h 20"/>
                <a:gd name="T46" fmla="*/ 24 w 32"/>
                <a:gd name="T47" fmla="*/ 20 h 20"/>
                <a:gd name="T48" fmla="*/ 20 w 32"/>
                <a:gd name="T49" fmla="*/ 16 h 20"/>
                <a:gd name="T50" fmla="*/ 20 w 32"/>
                <a:gd name="T51" fmla="*/ 16 h 20"/>
                <a:gd name="T52" fmla="*/ 20 w 32"/>
                <a:gd name="T53" fmla="*/ 16 h 20"/>
                <a:gd name="T54" fmla="*/ 16 w 32"/>
                <a:gd name="T55" fmla="*/ 16 h 20"/>
                <a:gd name="T56" fmla="*/ 20 w 32"/>
                <a:gd name="T57" fmla="*/ 16 h 20"/>
                <a:gd name="T58" fmla="*/ 20 w 32"/>
                <a:gd name="T59" fmla="*/ 16 h 20"/>
                <a:gd name="T60" fmla="*/ 16 w 32"/>
                <a:gd name="T61" fmla="*/ 16 h 20"/>
                <a:gd name="T62" fmla="*/ 12 w 32"/>
                <a:gd name="T63" fmla="*/ 12 h 20"/>
                <a:gd name="T64" fmla="*/ 8 w 32"/>
                <a:gd name="T65" fmla="*/ 12 h 20"/>
                <a:gd name="T66" fmla="*/ 8 w 32"/>
                <a:gd name="T67" fmla="*/ 12 h 20"/>
                <a:gd name="T68" fmla="*/ 4 w 32"/>
                <a:gd name="T69" fmla="*/ 12 h 20"/>
                <a:gd name="T70" fmla="*/ 4 w 32"/>
                <a:gd name="T71" fmla="*/ 12 h 20"/>
                <a:gd name="T72" fmla="*/ 0 w 32"/>
                <a:gd name="T73" fmla="*/ 12 h 20"/>
                <a:gd name="T74" fmla="*/ 4 w 32"/>
                <a:gd name="T75" fmla="*/ 8 h 20"/>
                <a:gd name="T76" fmla="*/ 4 w 32"/>
                <a:gd name="T77" fmla="*/ 8 h 20"/>
                <a:gd name="T78" fmla="*/ 4 w 32"/>
                <a:gd name="T79" fmla="*/ 8 h 20"/>
                <a:gd name="T80" fmla="*/ 8 w 32"/>
                <a:gd name="T81" fmla="*/ 4 h 20"/>
                <a:gd name="T82" fmla="*/ 8 w 32"/>
                <a:gd name="T83" fmla="*/ 4 h 20"/>
                <a:gd name="T84" fmla="*/ 8 w 32"/>
                <a:gd name="T85" fmla="*/ 4 h 20"/>
                <a:gd name="T86" fmla="*/ 12 w 32"/>
                <a:gd name="T8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" h="20">
                  <a:moveTo>
                    <a:pt x="12" y="0"/>
                  </a:moveTo>
                  <a:lnTo>
                    <a:pt x="16" y="0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28" y="16"/>
                  </a:lnTo>
                  <a:lnTo>
                    <a:pt x="32" y="16"/>
                  </a:lnTo>
                  <a:lnTo>
                    <a:pt x="28" y="20"/>
                  </a:lnTo>
                  <a:lnTo>
                    <a:pt x="24" y="20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6" y="16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6" y="16"/>
                  </a:lnTo>
                  <a:lnTo>
                    <a:pt x="12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0" y="12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08" name="Freeform 175"/>
            <p:cNvSpPr>
              <a:spLocks/>
            </p:cNvSpPr>
            <p:nvPr/>
          </p:nvSpPr>
          <p:spPr bwMode="auto">
            <a:xfrm>
              <a:off x="1687513" y="2957513"/>
              <a:ext cx="19050" cy="50800"/>
            </a:xfrm>
            <a:custGeom>
              <a:avLst/>
              <a:gdLst>
                <a:gd name="T0" fmla="*/ 0 w 12"/>
                <a:gd name="T1" fmla="*/ 8 h 32"/>
                <a:gd name="T2" fmla="*/ 0 w 12"/>
                <a:gd name="T3" fmla="*/ 8 h 32"/>
                <a:gd name="T4" fmla="*/ 0 w 12"/>
                <a:gd name="T5" fmla="*/ 8 h 32"/>
                <a:gd name="T6" fmla="*/ 0 w 12"/>
                <a:gd name="T7" fmla="*/ 8 h 32"/>
                <a:gd name="T8" fmla="*/ 4 w 12"/>
                <a:gd name="T9" fmla="*/ 8 h 32"/>
                <a:gd name="T10" fmla="*/ 4 w 12"/>
                <a:gd name="T11" fmla="*/ 8 h 32"/>
                <a:gd name="T12" fmla="*/ 4 w 12"/>
                <a:gd name="T13" fmla="*/ 8 h 32"/>
                <a:gd name="T14" fmla="*/ 4 w 12"/>
                <a:gd name="T15" fmla="*/ 8 h 32"/>
                <a:gd name="T16" fmla="*/ 4 w 12"/>
                <a:gd name="T17" fmla="*/ 8 h 32"/>
                <a:gd name="T18" fmla="*/ 4 w 12"/>
                <a:gd name="T19" fmla="*/ 8 h 32"/>
                <a:gd name="T20" fmla="*/ 4 w 12"/>
                <a:gd name="T21" fmla="*/ 4 h 32"/>
                <a:gd name="T22" fmla="*/ 8 w 12"/>
                <a:gd name="T23" fmla="*/ 4 h 32"/>
                <a:gd name="T24" fmla="*/ 8 w 12"/>
                <a:gd name="T25" fmla="*/ 0 h 32"/>
                <a:gd name="T26" fmla="*/ 8 w 12"/>
                <a:gd name="T27" fmla="*/ 0 h 32"/>
                <a:gd name="T28" fmla="*/ 8 w 12"/>
                <a:gd name="T29" fmla="*/ 0 h 32"/>
                <a:gd name="T30" fmla="*/ 8 w 12"/>
                <a:gd name="T31" fmla="*/ 4 h 32"/>
                <a:gd name="T32" fmla="*/ 12 w 12"/>
                <a:gd name="T33" fmla="*/ 0 h 32"/>
                <a:gd name="T34" fmla="*/ 12 w 12"/>
                <a:gd name="T35" fmla="*/ 0 h 32"/>
                <a:gd name="T36" fmla="*/ 12 w 12"/>
                <a:gd name="T37" fmla="*/ 4 h 32"/>
                <a:gd name="T38" fmla="*/ 12 w 12"/>
                <a:gd name="T39" fmla="*/ 4 h 32"/>
                <a:gd name="T40" fmla="*/ 12 w 12"/>
                <a:gd name="T41" fmla="*/ 8 h 32"/>
                <a:gd name="T42" fmla="*/ 12 w 12"/>
                <a:gd name="T43" fmla="*/ 12 h 32"/>
                <a:gd name="T44" fmla="*/ 8 w 12"/>
                <a:gd name="T45" fmla="*/ 16 h 32"/>
                <a:gd name="T46" fmla="*/ 12 w 12"/>
                <a:gd name="T47" fmla="*/ 16 h 32"/>
                <a:gd name="T48" fmla="*/ 12 w 12"/>
                <a:gd name="T49" fmla="*/ 20 h 32"/>
                <a:gd name="T50" fmla="*/ 8 w 12"/>
                <a:gd name="T51" fmla="*/ 24 h 32"/>
                <a:gd name="T52" fmla="*/ 8 w 12"/>
                <a:gd name="T53" fmla="*/ 28 h 32"/>
                <a:gd name="T54" fmla="*/ 4 w 12"/>
                <a:gd name="T55" fmla="*/ 28 h 32"/>
                <a:gd name="T56" fmla="*/ 4 w 12"/>
                <a:gd name="T57" fmla="*/ 28 h 32"/>
                <a:gd name="T58" fmla="*/ 4 w 12"/>
                <a:gd name="T59" fmla="*/ 32 h 32"/>
                <a:gd name="T60" fmla="*/ 4 w 12"/>
                <a:gd name="T61" fmla="*/ 32 h 32"/>
                <a:gd name="T62" fmla="*/ 0 w 12"/>
                <a:gd name="T63" fmla="*/ 32 h 32"/>
                <a:gd name="T64" fmla="*/ 0 w 12"/>
                <a:gd name="T65" fmla="*/ 32 h 32"/>
                <a:gd name="T66" fmla="*/ 0 w 12"/>
                <a:gd name="T67" fmla="*/ 32 h 32"/>
                <a:gd name="T68" fmla="*/ 0 w 12"/>
                <a:gd name="T69" fmla="*/ 8 h 32"/>
                <a:gd name="T70" fmla="*/ 0 w 12"/>
                <a:gd name="T71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" h="32">
                  <a:moveTo>
                    <a:pt x="0" y="8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4"/>
                  </a:lnTo>
                  <a:lnTo>
                    <a:pt x="8" y="4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4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2" y="20"/>
                  </a:lnTo>
                  <a:lnTo>
                    <a:pt x="8" y="24"/>
                  </a:lnTo>
                  <a:lnTo>
                    <a:pt x="8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09" name="Freeform 176"/>
            <p:cNvSpPr>
              <a:spLocks/>
            </p:cNvSpPr>
            <p:nvPr/>
          </p:nvSpPr>
          <p:spPr bwMode="auto">
            <a:xfrm>
              <a:off x="1624013" y="2970213"/>
              <a:ext cx="82550" cy="82550"/>
            </a:xfrm>
            <a:custGeom>
              <a:avLst/>
              <a:gdLst>
                <a:gd name="T0" fmla="*/ 24 w 52"/>
                <a:gd name="T1" fmla="*/ 52 h 52"/>
                <a:gd name="T2" fmla="*/ 28 w 52"/>
                <a:gd name="T3" fmla="*/ 48 h 52"/>
                <a:gd name="T4" fmla="*/ 28 w 52"/>
                <a:gd name="T5" fmla="*/ 48 h 52"/>
                <a:gd name="T6" fmla="*/ 28 w 52"/>
                <a:gd name="T7" fmla="*/ 48 h 52"/>
                <a:gd name="T8" fmla="*/ 32 w 52"/>
                <a:gd name="T9" fmla="*/ 44 h 52"/>
                <a:gd name="T10" fmla="*/ 32 w 52"/>
                <a:gd name="T11" fmla="*/ 44 h 52"/>
                <a:gd name="T12" fmla="*/ 32 w 52"/>
                <a:gd name="T13" fmla="*/ 44 h 52"/>
                <a:gd name="T14" fmla="*/ 36 w 52"/>
                <a:gd name="T15" fmla="*/ 40 h 52"/>
                <a:gd name="T16" fmla="*/ 40 w 52"/>
                <a:gd name="T17" fmla="*/ 40 h 52"/>
                <a:gd name="T18" fmla="*/ 36 w 52"/>
                <a:gd name="T19" fmla="*/ 36 h 52"/>
                <a:gd name="T20" fmla="*/ 40 w 52"/>
                <a:gd name="T21" fmla="*/ 36 h 52"/>
                <a:gd name="T22" fmla="*/ 44 w 52"/>
                <a:gd name="T23" fmla="*/ 32 h 52"/>
                <a:gd name="T24" fmla="*/ 44 w 52"/>
                <a:gd name="T25" fmla="*/ 32 h 52"/>
                <a:gd name="T26" fmla="*/ 48 w 52"/>
                <a:gd name="T27" fmla="*/ 28 h 52"/>
                <a:gd name="T28" fmla="*/ 48 w 52"/>
                <a:gd name="T29" fmla="*/ 28 h 52"/>
                <a:gd name="T30" fmla="*/ 48 w 52"/>
                <a:gd name="T31" fmla="*/ 28 h 52"/>
                <a:gd name="T32" fmla="*/ 52 w 52"/>
                <a:gd name="T33" fmla="*/ 24 h 52"/>
                <a:gd name="T34" fmla="*/ 48 w 52"/>
                <a:gd name="T35" fmla="*/ 24 h 52"/>
                <a:gd name="T36" fmla="*/ 48 w 52"/>
                <a:gd name="T37" fmla="*/ 24 h 52"/>
                <a:gd name="T38" fmla="*/ 48 w 52"/>
                <a:gd name="T39" fmla="*/ 24 h 52"/>
                <a:gd name="T40" fmla="*/ 44 w 52"/>
                <a:gd name="T41" fmla="*/ 24 h 52"/>
                <a:gd name="T42" fmla="*/ 44 w 52"/>
                <a:gd name="T43" fmla="*/ 24 h 52"/>
                <a:gd name="T44" fmla="*/ 44 w 52"/>
                <a:gd name="T45" fmla="*/ 24 h 52"/>
                <a:gd name="T46" fmla="*/ 40 w 52"/>
                <a:gd name="T47" fmla="*/ 24 h 52"/>
                <a:gd name="T48" fmla="*/ 40 w 52"/>
                <a:gd name="T49" fmla="*/ 24 h 52"/>
                <a:gd name="T50" fmla="*/ 40 w 52"/>
                <a:gd name="T51" fmla="*/ 24 h 52"/>
                <a:gd name="T52" fmla="*/ 40 w 52"/>
                <a:gd name="T53" fmla="*/ 0 h 52"/>
                <a:gd name="T54" fmla="*/ 40 w 52"/>
                <a:gd name="T55" fmla="*/ 0 h 52"/>
                <a:gd name="T56" fmla="*/ 20 w 52"/>
                <a:gd name="T57" fmla="*/ 0 h 52"/>
                <a:gd name="T58" fmla="*/ 20 w 52"/>
                <a:gd name="T59" fmla="*/ 8 h 52"/>
                <a:gd name="T60" fmla="*/ 12 w 52"/>
                <a:gd name="T61" fmla="*/ 8 h 52"/>
                <a:gd name="T62" fmla="*/ 16 w 52"/>
                <a:gd name="T63" fmla="*/ 8 h 52"/>
                <a:gd name="T64" fmla="*/ 16 w 52"/>
                <a:gd name="T65" fmla="*/ 8 h 52"/>
                <a:gd name="T66" fmla="*/ 16 w 52"/>
                <a:gd name="T67" fmla="*/ 12 h 52"/>
                <a:gd name="T68" fmla="*/ 20 w 52"/>
                <a:gd name="T69" fmla="*/ 12 h 52"/>
                <a:gd name="T70" fmla="*/ 20 w 52"/>
                <a:gd name="T71" fmla="*/ 12 h 52"/>
                <a:gd name="T72" fmla="*/ 20 w 52"/>
                <a:gd name="T73" fmla="*/ 16 h 52"/>
                <a:gd name="T74" fmla="*/ 20 w 52"/>
                <a:gd name="T75" fmla="*/ 16 h 52"/>
                <a:gd name="T76" fmla="*/ 24 w 52"/>
                <a:gd name="T77" fmla="*/ 16 h 52"/>
                <a:gd name="T78" fmla="*/ 24 w 52"/>
                <a:gd name="T79" fmla="*/ 16 h 52"/>
                <a:gd name="T80" fmla="*/ 24 w 52"/>
                <a:gd name="T81" fmla="*/ 20 h 52"/>
                <a:gd name="T82" fmla="*/ 24 w 52"/>
                <a:gd name="T83" fmla="*/ 20 h 52"/>
                <a:gd name="T84" fmla="*/ 24 w 52"/>
                <a:gd name="T85" fmla="*/ 20 h 52"/>
                <a:gd name="T86" fmla="*/ 8 w 52"/>
                <a:gd name="T87" fmla="*/ 20 h 52"/>
                <a:gd name="T88" fmla="*/ 4 w 52"/>
                <a:gd name="T89" fmla="*/ 32 h 52"/>
                <a:gd name="T90" fmla="*/ 4 w 52"/>
                <a:gd name="T91" fmla="*/ 36 h 52"/>
                <a:gd name="T92" fmla="*/ 4 w 52"/>
                <a:gd name="T93" fmla="*/ 36 h 52"/>
                <a:gd name="T94" fmla="*/ 4 w 52"/>
                <a:gd name="T95" fmla="*/ 36 h 52"/>
                <a:gd name="T96" fmla="*/ 4 w 52"/>
                <a:gd name="T97" fmla="*/ 36 h 52"/>
                <a:gd name="T98" fmla="*/ 4 w 52"/>
                <a:gd name="T99" fmla="*/ 36 h 52"/>
                <a:gd name="T100" fmla="*/ 4 w 52"/>
                <a:gd name="T101" fmla="*/ 40 h 52"/>
                <a:gd name="T102" fmla="*/ 4 w 52"/>
                <a:gd name="T103" fmla="*/ 40 h 52"/>
                <a:gd name="T104" fmla="*/ 4 w 52"/>
                <a:gd name="T105" fmla="*/ 40 h 52"/>
                <a:gd name="T106" fmla="*/ 0 w 52"/>
                <a:gd name="T107" fmla="*/ 40 h 52"/>
                <a:gd name="T108" fmla="*/ 4 w 52"/>
                <a:gd name="T109" fmla="*/ 44 h 52"/>
                <a:gd name="T110" fmla="*/ 4 w 52"/>
                <a:gd name="T111" fmla="*/ 44 h 52"/>
                <a:gd name="T112" fmla="*/ 8 w 52"/>
                <a:gd name="T113" fmla="*/ 44 h 52"/>
                <a:gd name="T114" fmla="*/ 8 w 52"/>
                <a:gd name="T115" fmla="*/ 48 h 52"/>
                <a:gd name="T116" fmla="*/ 16 w 52"/>
                <a:gd name="T117" fmla="*/ 48 h 52"/>
                <a:gd name="T118" fmla="*/ 20 w 52"/>
                <a:gd name="T119" fmla="*/ 48 h 52"/>
                <a:gd name="T120" fmla="*/ 20 w 52"/>
                <a:gd name="T121" fmla="*/ 48 h 52"/>
                <a:gd name="T122" fmla="*/ 24 w 52"/>
                <a:gd name="T123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" h="52">
                  <a:moveTo>
                    <a:pt x="24" y="52"/>
                  </a:moveTo>
                  <a:lnTo>
                    <a:pt x="28" y="48"/>
                  </a:lnTo>
                  <a:lnTo>
                    <a:pt x="28" y="48"/>
                  </a:lnTo>
                  <a:lnTo>
                    <a:pt x="28" y="48"/>
                  </a:lnTo>
                  <a:lnTo>
                    <a:pt x="32" y="44"/>
                  </a:lnTo>
                  <a:lnTo>
                    <a:pt x="32" y="44"/>
                  </a:lnTo>
                  <a:lnTo>
                    <a:pt x="32" y="44"/>
                  </a:lnTo>
                  <a:lnTo>
                    <a:pt x="36" y="40"/>
                  </a:lnTo>
                  <a:lnTo>
                    <a:pt x="40" y="40"/>
                  </a:lnTo>
                  <a:lnTo>
                    <a:pt x="36" y="36"/>
                  </a:lnTo>
                  <a:lnTo>
                    <a:pt x="40" y="36"/>
                  </a:lnTo>
                  <a:lnTo>
                    <a:pt x="44" y="32"/>
                  </a:lnTo>
                  <a:lnTo>
                    <a:pt x="44" y="32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52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20" y="0"/>
                  </a:lnTo>
                  <a:lnTo>
                    <a:pt x="20" y="8"/>
                  </a:lnTo>
                  <a:lnTo>
                    <a:pt x="12" y="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8" y="20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4" y="40"/>
                  </a:lnTo>
                  <a:lnTo>
                    <a:pt x="0" y="40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8" y="44"/>
                  </a:lnTo>
                  <a:lnTo>
                    <a:pt x="8" y="48"/>
                  </a:lnTo>
                  <a:lnTo>
                    <a:pt x="16" y="48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4" y="5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10" name="Freeform 177"/>
            <p:cNvSpPr>
              <a:spLocks noEditPoints="1"/>
            </p:cNvSpPr>
            <p:nvPr/>
          </p:nvSpPr>
          <p:spPr bwMode="auto">
            <a:xfrm>
              <a:off x="1204913" y="2638425"/>
              <a:ext cx="533400" cy="395288"/>
            </a:xfrm>
            <a:custGeom>
              <a:avLst/>
              <a:gdLst>
                <a:gd name="T0" fmla="*/ 128 w 336"/>
                <a:gd name="T1" fmla="*/ 24 h 249"/>
                <a:gd name="T2" fmla="*/ 136 w 336"/>
                <a:gd name="T3" fmla="*/ 36 h 249"/>
                <a:gd name="T4" fmla="*/ 140 w 336"/>
                <a:gd name="T5" fmla="*/ 49 h 249"/>
                <a:gd name="T6" fmla="*/ 152 w 336"/>
                <a:gd name="T7" fmla="*/ 57 h 249"/>
                <a:gd name="T8" fmla="*/ 160 w 336"/>
                <a:gd name="T9" fmla="*/ 57 h 249"/>
                <a:gd name="T10" fmla="*/ 176 w 336"/>
                <a:gd name="T11" fmla="*/ 49 h 249"/>
                <a:gd name="T12" fmla="*/ 188 w 336"/>
                <a:gd name="T13" fmla="*/ 65 h 249"/>
                <a:gd name="T14" fmla="*/ 196 w 336"/>
                <a:gd name="T15" fmla="*/ 85 h 249"/>
                <a:gd name="T16" fmla="*/ 212 w 336"/>
                <a:gd name="T17" fmla="*/ 101 h 249"/>
                <a:gd name="T18" fmla="*/ 220 w 336"/>
                <a:gd name="T19" fmla="*/ 105 h 249"/>
                <a:gd name="T20" fmla="*/ 212 w 336"/>
                <a:gd name="T21" fmla="*/ 117 h 249"/>
                <a:gd name="T22" fmla="*/ 208 w 336"/>
                <a:gd name="T23" fmla="*/ 149 h 249"/>
                <a:gd name="T24" fmla="*/ 212 w 336"/>
                <a:gd name="T25" fmla="*/ 169 h 249"/>
                <a:gd name="T26" fmla="*/ 232 w 336"/>
                <a:gd name="T27" fmla="*/ 197 h 249"/>
                <a:gd name="T28" fmla="*/ 256 w 336"/>
                <a:gd name="T29" fmla="*/ 201 h 249"/>
                <a:gd name="T30" fmla="*/ 276 w 336"/>
                <a:gd name="T31" fmla="*/ 205 h 249"/>
                <a:gd name="T32" fmla="*/ 288 w 336"/>
                <a:gd name="T33" fmla="*/ 185 h 249"/>
                <a:gd name="T34" fmla="*/ 316 w 336"/>
                <a:gd name="T35" fmla="*/ 161 h 249"/>
                <a:gd name="T36" fmla="*/ 332 w 336"/>
                <a:gd name="T37" fmla="*/ 173 h 249"/>
                <a:gd name="T38" fmla="*/ 324 w 336"/>
                <a:gd name="T39" fmla="*/ 193 h 249"/>
                <a:gd name="T40" fmla="*/ 320 w 336"/>
                <a:gd name="T41" fmla="*/ 197 h 249"/>
                <a:gd name="T42" fmla="*/ 308 w 336"/>
                <a:gd name="T43" fmla="*/ 209 h 249"/>
                <a:gd name="T44" fmla="*/ 280 w 336"/>
                <a:gd name="T45" fmla="*/ 217 h 249"/>
                <a:gd name="T46" fmla="*/ 272 w 336"/>
                <a:gd name="T47" fmla="*/ 229 h 249"/>
                <a:gd name="T48" fmla="*/ 264 w 336"/>
                <a:gd name="T49" fmla="*/ 249 h 249"/>
                <a:gd name="T50" fmla="*/ 240 w 336"/>
                <a:gd name="T51" fmla="*/ 229 h 249"/>
                <a:gd name="T52" fmla="*/ 240 w 336"/>
                <a:gd name="T53" fmla="*/ 229 h 249"/>
                <a:gd name="T54" fmla="*/ 236 w 336"/>
                <a:gd name="T55" fmla="*/ 229 h 249"/>
                <a:gd name="T56" fmla="*/ 196 w 336"/>
                <a:gd name="T57" fmla="*/ 229 h 249"/>
                <a:gd name="T58" fmla="*/ 172 w 336"/>
                <a:gd name="T59" fmla="*/ 221 h 249"/>
                <a:gd name="T60" fmla="*/ 144 w 336"/>
                <a:gd name="T61" fmla="*/ 205 h 249"/>
                <a:gd name="T62" fmla="*/ 124 w 336"/>
                <a:gd name="T63" fmla="*/ 193 h 249"/>
                <a:gd name="T64" fmla="*/ 116 w 336"/>
                <a:gd name="T65" fmla="*/ 173 h 249"/>
                <a:gd name="T66" fmla="*/ 116 w 336"/>
                <a:gd name="T67" fmla="*/ 149 h 249"/>
                <a:gd name="T68" fmla="*/ 92 w 336"/>
                <a:gd name="T69" fmla="*/ 117 h 249"/>
                <a:gd name="T70" fmla="*/ 80 w 336"/>
                <a:gd name="T71" fmla="*/ 105 h 249"/>
                <a:gd name="T72" fmla="*/ 80 w 336"/>
                <a:gd name="T73" fmla="*/ 93 h 249"/>
                <a:gd name="T74" fmla="*/ 68 w 336"/>
                <a:gd name="T75" fmla="*/ 77 h 249"/>
                <a:gd name="T76" fmla="*/ 56 w 336"/>
                <a:gd name="T77" fmla="*/ 65 h 249"/>
                <a:gd name="T78" fmla="*/ 48 w 336"/>
                <a:gd name="T79" fmla="*/ 40 h 249"/>
                <a:gd name="T80" fmla="*/ 40 w 336"/>
                <a:gd name="T81" fmla="*/ 20 h 249"/>
                <a:gd name="T82" fmla="*/ 24 w 336"/>
                <a:gd name="T83" fmla="*/ 24 h 249"/>
                <a:gd name="T84" fmla="*/ 36 w 336"/>
                <a:gd name="T85" fmla="*/ 53 h 249"/>
                <a:gd name="T86" fmla="*/ 48 w 336"/>
                <a:gd name="T87" fmla="*/ 73 h 249"/>
                <a:gd name="T88" fmla="*/ 52 w 336"/>
                <a:gd name="T89" fmla="*/ 85 h 249"/>
                <a:gd name="T90" fmla="*/ 60 w 336"/>
                <a:gd name="T91" fmla="*/ 109 h 249"/>
                <a:gd name="T92" fmla="*/ 64 w 336"/>
                <a:gd name="T93" fmla="*/ 121 h 249"/>
                <a:gd name="T94" fmla="*/ 68 w 336"/>
                <a:gd name="T95" fmla="*/ 141 h 249"/>
                <a:gd name="T96" fmla="*/ 52 w 336"/>
                <a:gd name="T97" fmla="*/ 121 h 249"/>
                <a:gd name="T98" fmla="*/ 44 w 336"/>
                <a:gd name="T99" fmla="*/ 93 h 249"/>
                <a:gd name="T100" fmla="*/ 32 w 336"/>
                <a:gd name="T101" fmla="*/ 85 h 249"/>
                <a:gd name="T102" fmla="*/ 20 w 336"/>
                <a:gd name="T103" fmla="*/ 73 h 249"/>
                <a:gd name="T104" fmla="*/ 28 w 336"/>
                <a:gd name="T105" fmla="*/ 65 h 249"/>
                <a:gd name="T106" fmla="*/ 12 w 336"/>
                <a:gd name="T107" fmla="*/ 44 h 249"/>
                <a:gd name="T108" fmla="*/ 8 w 336"/>
                <a:gd name="T109" fmla="*/ 24 h 249"/>
                <a:gd name="T110" fmla="*/ 64 w 336"/>
                <a:gd name="T111" fmla="*/ 113 h 249"/>
                <a:gd name="T112" fmla="*/ 64 w 336"/>
                <a:gd name="T113" fmla="*/ 121 h 249"/>
                <a:gd name="T114" fmla="*/ 216 w 336"/>
                <a:gd name="T115" fmla="*/ 117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6" h="249">
                  <a:moveTo>
                    <a:pt x="0" y="0"/>
                  </a:moveTo>
                  <a:lnTo>
                    <a:pt x="28" y="0"/>
                  </a:lnTo>
                  <a:lnTo>
                    <a:pt x="32" y="0"/>
                  </a:lnTo>
                  <a:lnTo>
                    <a:pt x="28" y="4"/>
                  </a:lnTo>
                  <a:lnTo>
                    <a:pt x="68" y="20"/>
                  </a:lnTo>
                  <a:lnTo>
                    <a:pt x="104" y="20"/>
                  </a:lnTo>
                  <a:lnTo>
                    <a:pt x="104" y="16"/>
                  </a:lnTo>
                  <a:lnTo>
                    <a:pt x="124" y="16"/>
                  </a:lnTo>
                  <a:lnTo>
                    <a:pt x="124" y="20"/>
                  </a:lnTo>
                  <a:lnTo>
                    <a:pt x="128" y="20"/>
                  </a:lnTo>
                  <a:lnTo>
                    <a:pt x="128" y="24"/>
                  </a:lnTo>
                  <a:lnTo>
                    <a:pt x="128" y="24"/>
                  </a:lnTo>
                  <a:lnTo>
                    <a:pt x="128" y="24"/>
                  </a:lnTo>
                  <a:lnTo>
                    <a:pt x="128" y="24"/>
                  </a:lnTo>
                  <a:lnTo>
                    <a:pt x="128" y="28"/>
                  </a:lnTo>
                  <a:lnTo>
                    <a:pt x="132" y="28"/>
                  </a:lnTo>
                  <a:lnTo>
                    <a:pt x="132" y="28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6" y="32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40" y="36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40" y="44"/>
                  </a:lnTo>
                  <a:lnTo>
                    <a:pt x="136" y="44"/>
                  </a:lnTo>
                  <a:lnTo>
                    <a:pt x="136" y="44"/>
                  </a:lnTo>
                  <a:lnTo>
                    <a:pt x="140" y="44"/>
                  </a:lnTo>
                  <a:lnTo>
                    <a:pt x="140" y="49"/>
                  </a:lnTo>
                  <a:lnTo>
                    <a:pt x="144" y="49"/>
                  </a:lnTo>
                  <a:lnTo>
                    <a:pt x="144" y="53"/>
                  </a:lnTo>
                  <a:lnTo>
                    <a:pt x="144" y="53"/>
                  </a:lnTo>
                  <a:lnTo>
                    <a:pt x="144" y="53"/>
                  </a:lnTo>
                  <a:lnTo>
                    <a:pt x="144" y="53"/>
                  </a:lnTo>
                  <a:lnTo>
                    <a:pt x="144" y="53"/>
                  </a:lnTo>
                  <a:lnTo>
                    <a:pt x="148" y="53"/>
                  </a:lnTo>
                  <a:lnTo>
                    <a:pt x="148" y="53"/>
                  </a:lnTo>
                  <a:lnTo>
                    <a:pt x="148" y="53"/>
                  </a:lnTo>
                  <a:lnTo>
                    <a:pt x="148" y="53"/>
                  </a:lnTo>
                  <a:lnTo>
                    <a:pt x="152" y="57"/>
                  </a:lnTo>
                  <a:lnTo>
                    <a:pt x="152" y="57"/>
                  </a:lnTo>
                  <a:lnTo>
                    <a:pt x="152" y="57"/>
                  </a:lnTo>
                  <a:lnTo>
                    <a:pt x="156" y="57"/>
                  </a:lnTo>
                  <a:lnTo>
                    <a:pt x="156" y="61"/>
                  </a:lnTo>
                  <a:lnTo>
                    <a:pt x="156" y="61"/>
                  </a:lnTo>
                  <a:lnTo>
                    <a:pt x="160" y="61"/>
                  </a:lnTo>
                  <a:lnTo>
                    <a:pt x="160" y="57"/>
                  </a:lnTo>
                  <a:lnTo>
                    <a:pt x="160" y="57"/>
                  </a:lnTo>
                  <a:lnTo>
                    <a:pt x="160" y="57"/>
                  </a:lnTo>
                  <a:lnTo>
                    <a:pt x="160" y="57"/>
                  </a:lnTo>
                  <a:lnTo>
                    <a:pt x="160" y="57"/>
                  </a:lnTo>
                  <a:lnTo>
                    <a:pt x="164" y="53"/>
                  </a:lnTo>
                  <a:lnTo>
                    <a:pt x="164" y="49"/>
                  </a:lnTo>
                  <a:lnTo>
                    <a:pt x="164" y="49"/>
                  </a:lnTo>
                  <a:lnTo>
                    <a:pt x="168" y="49"/>
                  </a:lnTo>
                  <a:lnTo>
                    <a:pt x="168" y="49"/>
                  </a:lnTo>
                  <a:lnTo>
                    <a:pt x="168" y="49"/>
                  </a:lnTo>
                  <a:lnTo>
                    <a:pt x="168" y="49"/>
                  </a:lnTo>
                  <a:lnTo>
                    <a:pt x="168" y="49"/>
                  </a:lnTo>
                  <a:lnTo>
                    <a:pt x="172" y="49"/>
                  </a:lnTo>
                  <a:lnTo>
                    <a:pt x="172" y="49"/>
                  </a:lnTo>
                  <a:lnTo>
                    <a:pt x="176" y="49"/>
                  </a:lnTo>
                  <a:lnTo>
                    <a:pt x="176" y="49"/>
                  </a:lnTo>
                  <a:lnTo>
                    <a:pt x="176" y="49"/>
                  </a:lnTo>
                  <a:lnTo>
                    <a:pt x="180" y="49"/>
                  </a:lnTo>
                  <a:lnTo>
                    <a:pt x="180" y="49"/>
                  </a:lnTo>
                  <a:lnTo>
                    <a:pt x="180" y="53"/>
                  </a:lnTo>
                  <a:lnTo>
                    <a:pt x="184" y="53"/>
                  </a:lnTo>
                  <a:lnTo>
                    <a:pt x="184" y="57"/>
                  </a:lnTo>
                  <a:lnTo>
                    <a:pt x="184" y="57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2" y="69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6" y="77"/>
                  </a:lnTo>
                  <a:lnTo>
                    <a:pt x="196" y="77"/>
                  </a:lnTo>
                  <a:lnTo>
                    <a:pt x="196" y="81"/>
                  </a:lnTo>
                  <a:lnTo>
                    <a:pt x="196" y="81"/>
                  </a:lnTo>
                  <a:lnTo>
                    <a:pt x="196" y="85"/>
                  </a:lnTo>
                  <a:lnTo>
                    <a:pt x="196" y="85"/>
                  </a:lnTo>
                  <a:lnTo>
                    <a:pt x="196" y="85"/>
                  </a:lnTo>
                  <a:lnTo>
                    <a:pt x="200" y="93"/>
                  </a:lnTo>
                  <a:lnTo>
                    <a:pt x="200" y="97"/>
                  </a:lnTo>
                  <a:lnTo>
                    <a:pt x="200" y="97"/>
                  </a:lnTo>
                  <a:lnTo>
                    <a:pt x="200" y="97"/>
                  </a:lnTo>
                  <a:lnTo>
                    <a:pt x="204" y="97"/>
                  </a:lnTo>
                  <a:lnTo>
                    <a:pt x="204" y="97"/>
                  </a:lnTo>
                  <a:lnTo>
                    <a:pt x="204" y="97"/>
                  </a:lnTo>
                  <a:lnTo>
                    <a:pt x="208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6" y="105"/>
                  </a:lnTo>
                  <a:lnTo>
                    <a:pt x="216" y="105"/>
                  </a:lnTo>
                  <a:lnTo>
                    <a:pt x="216" y="105"/>
                  </a:lnTo>
                  <a:lnTo>
                    <a:pt x="216" y="105"/>
                  </a:lnTo>
                  <a:lnTo>
                    <a:pt x="220" y="105"/>
                  </a:lnTo>
                  <a:lnTo>
                    <a:pt x="220" y="101"/>
                  </a:lnTo>
                  <a:lnTo>
                    <a:pt x="220" y="101"/>
                  </a:lnTo>
                  <a:lnTo>
                    <a:pt x="220" y="101"/>
                  </a:lnTo>
                  <a:lnTo>
                    <a:pt x="220" y="105"/>
                  </a:lnTo>
                  <a:lnTo>
                    <a:pt x="220" y="105"/>
                  </a:lnTo>
                  <a:lnTo>
                    <a:pt x="220" y="109"/>
                  </a:lnTo>
                  <a:lnTo>
                    <a:pt x="216" y="113"/>
                  </a:lnTo>
                  <a:lnTo>
                    <a:pt x="216" y="113"/>
                  </a:lnTo>
                  <a:lnTo>
                    <a:pt x="216" y="113"/>
                  </a:lnTo>
                  <a:lnTo>
                    <a:pt x="216" y="113"/>
                  </a:lnTo>
                  <a:lnTo>
                    <a:pt x="216" y="109"/>
                  </a:lnTo>
                  <a:lnTo>
                    <a:pt x="212" y="109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21"/>
                  </a:lnTo>
                  <a:lnTo>
                    <a:pt x="212" y="121"/>
                  </a:lnTo>
                  <a:lnTo>
                    <a:pt x="212" y="125"/>
                  </a:lnTo>
                  <a:lnTo>
                    <a:pt x="212" y="125"/>
                  </a:lnTo>
                  <a:lnTo>
                    <a:pt x="212" y="129"/>
                  </a:lnTo>
                  <a:lnTo>
                    <a:pt x="212" y="129"/>
                  </a:lnTo>
                  <a:lnTo>
                    <a:pt x="208" y="133"/>
                  </a:lnTo>
                  <a:lnTo>
                    <a:pt x="212" y="137"/>
                  </a:lnTo>
                  <a:lnTo>
                    <a:pt x="208" y="145"/>
                  </a:lnTo>
                  <a:lnTo>
                    <a:pt x="208" y="145"/>
                  </a:lnTo>
                  <a:lnTo>
                    <a:pt x="208" y="149"/>
                  </a:lnTo>
                  <a:lnTo>
                    <a:pt x="208" y="153"/>
                  </a:lnTo>
                  <a:lnTo>
                    <a:pt x="208" y="157"/>
                  </a:lnTo>
                  <a:lnTo>
                    <a:pt x="212" y="161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1"/>
                  </a:lnTo>
                  <a:lnTo>
                    <a:pt x="208" y="157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212" y="165"/>
                  </a:lnTo>
                  <a:lnTo>
                    <a:pt x="212" y="169"/>
                  </a:lnTo>
                  <a:lnTo>
                    <a:pt x="212" y="169"/>
                  </a:lnTo>
                  <a:lnTo>
                    <a:pt x="212" y="169"/>
                  </a:lnTo>
                  <a:lnTo>
                    <a:pt x="212" y="173"/>
                  </a:lnTo>
                  <a:lnTo>
                    <a:pt x="220" y="181"/>
                  </a:lnTo>
                  <a:lnTo>
                    <a:pt x="220" y="181"/>
                  </a:lnTo>
                  <a:lnTo>
                    <a:pt x="224" y="185"/>
                  </a:lnTo>
                  <a:lnTo>
                    <a:pt x="224" y="189"/>
                  </a:lnTo>
                  <a:lnTo>
                    <a:pt x="224" y="189"/>
                  </a:lnTo>
                  <a:lnTo>
                    <a:pt x="228" y="197"/>
                  </a:lnTo>
                  <a:lnTo>
                    <a:pt x="228" y="197"/>
                  </a:lnTo>
                  <a:lnTo>
                    <a:pt x="232" y="197"/>
                  </a:lnTo>
                  <a:lnTo>
                    <a:pt x="232" y="197"/>
                  </a:lnTo>
                  <a:lnTo>
                    <a:pt x="236" y="197"/>
                  </a:lnTo>
                  <a:lnTo>
                    <a:pt x="236" y="197"/>
                  </a:lnTo>
                  <a:lnTo>
                    <a:pt x="240" y="201"/>
                  </a:lnTo>
                  <a:lnTo>
                    <a:pt x="240" y="205"/>
                  </a:lnTo>
                  <a:lnTo>
                    <a:pt x="244" y="205"/>
                  </a:lnTo>
                  <a:lnTo>
                    <a:pt x="248" y="205"/>
                  </a:lnTo>
                  <a:lnTo>
                    <a:pt x="248" y="205"/>
                  </a:lnTo>
                  <a:lnTo>
                    <a:pt x="252" y="205"/>
                  </a:lnTo>
                  <a:lnTo>
                    <a:pt x="256" y="201"/>
                  </a:lnTo>
                  <a:lnTo>
                    <a:pt x="256" y="201"/>
                  </a:lnTo>
                  <a:lnTo>
                    <a:pt x="260" y="201"/>
                  </a:lnTo>
                  <a:lnTo>
                    <a:pt x="264" y="201"/>
                  </a:lnTo>
                  <a:lnTo>
                    <a:pt x="264" y="197"/>
                  </a:lnTo>
                  <a:lnTo>
                    <a:pt x="268" y="197"/>
                  </a:lnTo>
                  <a:lnTo>
                    <a:pt x="272" y="201"/>
                  </a:lnTo>
                  <a:lnTo>
                    <a:pt x="272" y="197"/>
                  </a:lnTo>
                  <a:lnTo>
                    <a:pt x="276" y="197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6" y="201"/>
                  </a:lnTo>
                  <a:lnTo>
                    <a:pt x="276" y="205"/>
                  </a:lnTo>
                  <a:lnTo>
                    <a:pt x="276" y="201"/>
                  </a:lnTo>
                  <a:lnTo>
                    <a:pt x="280" y="201"/>
                  </a:lnTo>
                  <a:lnTo>
                    <a:pt x="280" y="201"/>
                  </a:lnTo>
                  <a:lnTo>
                    <a:pt x="280" y="197"/>
                  </a:lnTo>
                  <a:lnTo>
                    <a:pt x="280" y="193"/>
                  </a:lnTo>
                  <a:lnTo>
                    <a:pt x="280" y="197"/>
                  </a:lnTo>
                  <a:lnTo>
                    <a:pt x="280" y="197"/>
                  </a:lnTo>
                  <a:lnTo>
                    <a:pt x="284" y="193"/>
                  </a:lnTo>
                  <a:lnTo>
                    <a:pt x="284" y="193"/>
                  </a:lnTo>
                  <a:lnTo>
                    <a:pt x="288" y="189"/>
                  </a:lnTo>
                  <a:lnTo>
                    <a:pt x="288" y="185"/>
                  </a:lnTo>
                  <a:lnTo>
                    <a:pt x="292" y="181"/>
                  </a:lnTo>
                  <a:lnTo>
                    <a:pt x="292" y="181"/>
                  </a:lnTo>
                  <a:lnTo>
                    <a:pt x="292" y="173"/>
                  </a:lnTo>
                  <a:lnTo>
                    <a:pt x="296" y="169"/>
                  </a:lnTo>
                  <a:lnTo>
                    <a:pt x="296" y="169"/>
                  </a:lnTo>
                  <a:lnTo>
                    <a:pt x="296" y="165"/>
                  </a:lnTo>
                  <a:lnTo>
                    <a:pt x="304" y="165"/>
                  </a:lnTo>
                  <a:lnTo>
                    <a:pt x="312" y="165"/>
                  </a:lnTo>
                  <a:lnTo>
                    <a:pt x="312" y="161"/>
                  </a:lnTo>
                  <a:lnTo>
                    <a:pt x="316" y="161"/>
                  </a:lnTo>
                  <a:lnTo>
                    <a:pt x="316" y="161"/>
                  </a:lnTo>
                  <a:lnTo>
                    <a:pt x="320" y="161"/>
                  </a:lnTo>
                  <a:lnTo>
                    <a:pt x="320" y="161"/>
                  </a:lnTo>
                  <a:lnTo>
                    <a:pt x="324" y="161"/>
                  </a:lnTo>
                  <a:lnTo>
                    <a:pt x="332" y="161"/>
                  </a:lnTo>
                  <a:lnTo>
                    <a:pt x="332" y="161"/>
                  </a:lnTo>
                  <a:lnTo>
                    <a:pt x="332" y="161"/>
                  </a:lnTo>
                  <a:lnTo>
                    <a:pt x="332" y="161"/>
                  </a:lnTo>
                  <a:lnTo>
                    <a:pt x="336" y="165"/>
                  </a:lnTo>
                  <a:lnTo>
                    <a:pt x="336" y="165"/>
                  </a:lnTo>
                  <a:lnTo>
                    <a:pt x="336" y="169"/>
                  </a:lnTo>
                  <a:lnTo>
                    <a:pt x="332" y="173"/>
                  </a:lnTo>
                  <a:lnTo>
                    <a:pt x="328" y="177"/>
                  </a:lnTo>
                  <a:lnTo>
                    <a:pt x="328" y="181"/>
                  </a:lnTo>
                  <a:lnTo>
                    <a:pt x="328" y="185"/>
                  </a:lnTo>
                  <a:lnTo>
                    <a:pt x="324" y="185"/>
                  </a:lnTo>
                  <a:lnTo>
                    <a:pt x="324" y="185"/>
                  </a:lnTo>
                  <a:lnTo>
                    <a:pt x="324" y="185"/>
                  </a:lnTo>
                  <a:lnTo>
                    <a:pt x="328" y="185"/>
                  </a:lnTo>
                  <a:lnTo>
                    <a:pt x="328" y="189"/>
                  </a:lnTo>
                  <a:lnTo>
                    <a:pt x="324" y="193"/>
                  </a:lnTo>
                  <a:lnTo>
                    <a:pt x="324" y="193"/>
                  </a:lnTo>
                  <a:lnTo>
                    <a:pt x="324" y="193"/>
                  </a:lnTo>
                  <a:lnTo>
                    <a:pt x="324" y="193"/>
                  </a:lnTo>
                  <a:lnTo>
                    <a:pt x="328" y="193"/>
                  </a:lnTo>
                  <a:lnTo>
                    <a:pt x="324" y="193"/>
                  </a:lnTo>
                  <a:lnTo>
                    <a:pt x="324" y="201"/>
                  </a:lnTo>
                  <a:lnTo>
                    <a:pt x="320" y="205"/>
                  </a:lnTo>
                  <a:lnTo>
                    <a:pt x="320" y="205"/>
                  </a:lnTo>
                  <a:lnTo>
                    <a:pt x="320" y="201"/>
                  </a:lnTo>
                  <a:lnTo>
                    <a:pt x="316" y="201"/>
                  </a:lnTo>
                  <a:lnTo>
                    <a:pt x="316" y="201"/>
                  </a:lnTo>
                  <a:lnTo>
                    <a:pt x="320" y="201"/>
                  </a:lnTo>
                  <a:lnTo>
                    <a:pt x="320" y="197"/>
                  </a:lnTo>
                  <a:lnTo>
                    <a:pt x="316" y="197"/>
                  </a:lnTo>
                  <a:lnTo>
                    <a:pt x="316" y="201"/>
                  </a:lnTo>
                  <a:lnTo>
                    <a:pt x="312" y="201"/>
                  </a:lnTo>
                  <a:lnTo>
                    <a:pt x="312" y="201"/>
                  </a:lnTo>
                  <a:lnTo>
                    <a:pt x="312" y="201"/>
                  </a:lnTo>
                  <a:lnTo>
                    <a:pt x="312" y="201"/>
                  </a:lnTo>
                  <a:lnTo>
                    <a:pt x="312" y="205"/>
                  </a:lnTo>
                  <a:lnTo>
                    <a:pt x="308" y="205"/>
                  </a:lnTo>
                  <a:lnTo>
                    <a:pt x="308" y="209"/>
                  </a:lnTo>
                  <a:lnTo>
                    <a:pt x="308" y="209"/>
                  </a:lnTo>
                  <a:lnTo>
                    <a:pt x="308" y="209"/>
                  </a:lnTo>
                  <a:lnTo>
                    <a:pt x="308" y="209"/>
                  </a:lnTo>
                  <a:lnTo>
                    <a:pt x="308" y="209"/>
                  </a:lnTo>
                  <a:lnTo>
                    <a:pt x="308" y="209"/>
                  </a:lnTo>
                  <a:lnTo>
                    <a:pt x="304" y="209"/>
                  </a:lnTo>
                  <a:lnTo>
                    <a:pt x="304" y="209"/>
                  </a:lnTo>
                  <a:lnTo>
                    <a:pt x="304" y="209"/>
                  </a:lnTo>
                  <a:lnTo>
                    <a:pt x="284" y="209"/>
                  </a:lnTo>
                  <a:lnTo>
                    <a:pt x="284" y="217"/>
                  </a:lnTo>
                  <a:lnTo>
                    <a:pt x="276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5"/>
                  </a:lnTo>
                  <a:lnTo>
                    <a:pt x="284" y="225"/>
                  </a:lnTo>
                  <a:lnTo>
                    <a:pt x="288" y="225"/>
                  </a:lnTo>
                  <a:lnTo>
                    <a:pt x="288" y="225"/>
                  </a:lnTo>
                  <a:lnTo>
                    <a:pt x="288" y="229"/>
                  </a:lnTo>
                  <a:lnTo>
                    <a:pt x="288" y="229"/>
                  </a:lnTo>
                  <a:lnTo>
                    <a:pt x="288" y="229"/>
                  </a:lnTo>
                  <a:lnTo>
                    <a:pt x="272" y="229"/>
                  </a:lnTo>
                  <a:lnTo>
                    <a:pt x="268" y="241"/>
                  </a:lnTo>
                  <a:lnTo>
                    <a:pt x="268" y="245"/>
                  </a:lnTo>
                  <a:lnTo>
                    <a:pt x="268" y="245"/>
                  </a:lnTo>
                  <a:lnTo>
                    <a:pt x="268" y="245"/>
                  </a:lnTo>
                  <a:lnTo>
                    <a:pt x="268" y="245"/>
                  </a:lnTo>
                  <a:lnTo>
                    <a:pt x="268" y="245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8" y="249"/>
                  </a:lnTo>
                  <a:lnTo>
                    <a:pt x="264" y="249"/>
                  </a:lnTo>
                  <a:lnTo>
                    <a:pt x="264" y="249"/>
                  </a:lnTo>
                  <a:lnTo>
                    <a:pt x="260" y="245"/>
                  </a:lnTo>
                  <a:lnTo>
                    <a:pt x="260" y="245"/>
                  </a:lnTo>
                  <a:lnTo>
                    <a:pt x="256" y="241"/>
                  </a:lnTo>
                  <a:lnTo>
                    <a:pt x="248" y="237"/>
                  </a:lnTo>
                  <a:lnTo>
                    <a:pt x="248" y="233"/>
                  </a:lnTo>
                  <a:lnTo>
                    <a:pt x="248" y="233"/>
                  </a:lnTo>
                  <a:lnTo>
                    <a:pt x="248" y="233"/>
                  </a:lnTo>
                  <a:lnTo>
                    <a:pt x="244" y="229"/>
                  </a:lnTo>
                  <a:lnTo>
                    <a:pt x="244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4" y="229"/>
                  </a:lnTo>
                  <a:lnTo>
                    <a:pt x="248" y="233"/>
                  </a:lnTo>
                  <a:lnTo>
                    <a:pt x="248" y="233"/>
                  </a:lnTo>
                  <a:lnTo>
                    <a:pt x="248" y="233"/>
                  </a:lnTo>
                  <a:lnTo>
                    <a:pt x="244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6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6" y="229"/>
                  </a:lnTo>
                  <a:lnTo>
                    <a:pt x="236" y="229"/>
                  </a:lnTo>
                  <a:lnTo>
                    <a:pt x="236" y="229"/>
                  </a:lnTo>
                  <a:lnTo>
                    <a:pt x="236" y="225"/>
                  </a:lnTo>
                  <a:lnTo>
                    <a:pt x="232" y="229"/>
                  </a:lnTo>
                  <a:lnTo>
                    <a:pt x="232" y="229"/>
                  </a:lnTo>
                  <a:lnTo>
                    <a:pt x="236" y="229"/>
                  </a:lnTo>
                  <a:lnTo>
                    <a:pt x="236" y="229"/>
                  </a:lnTo>
                  <a:lnTo>
                    <a:pt x="236" y="229"/>
                  </a:lnTo>
                  <a:lnTo>
                    <a:pt x="236" y="229"/>
                  </a:lnTo>
                  <a:lnTo>
                    <a:pt x="232" y="229"/>
                  </a:lnTo>
                  <a:lnTo>
                    <a:pt x="232" y="233"/>
                  </a:lnTo>
                  <a:lnTo>
                    <a:pt x="228" y="233"/>
                  </a:lnTo>
                  <a:lnTo>
                    <a:pt x="224" y="233"/>
                  </a:lnTo>
                  <a:lnTo>
                    <a:pt x="220" y="237"/>
                  </a:lnTo>
                  <a:lnTo>
                    <a:pt x="216" y="237"/>
                  </a:lnTo>
                  <a:lnTo>
                    <a:pt x="212" y="233"/>
                  </a:lnTo>
                  <a:lnTo>
                    <a:pt x="208" y="233"/>
                  </a:lnTo>
                  <a:lnTo>
                    <a:pt x="204" y="233"/>
                  </a:lnTo>
                  <a:lnTo>
                    <a:pt x="200" y="229"/>
                  </a:lnTo>
                  <a:lnTo>
                    <a:pt x="196" y="229"/>
                  </a:lnTo>
                  <a:lnTo>
                    <a:pt x="196" y="229"/>
                  </a:lnTo>
                  <a:lnTo>
                    <a:pt x="196" y="229"/>
                  </a:lnTo>
                  <a:lnTo>
                    <a:pt x="192" y="229"/>
                  </a:lnTo>
                  <a:lnTo>
                    <a:pt x="188" y="225"/>
                  </a:lnTo>
                  <a:lnTo>
                    <a:pt x="188" y="225"/>
                  </a:lnTo>
                  <a:lnTo>
                    <a:pt x="188" y="225"/>
                  </a:lnTo>
                  <a:lnTo>
                    <a:pt x="184" y="225"/>
                  </a:lnTo>
                  <a:lnTo>
                    <a:pt x="180" y="225"/>
                  </a:lnTo>
                  <a:lnTo>
                    <a:pt x="180" y="221"/>
                  </a:lnTo>
                  <a:lnTo>
                    <a:pt x="176" y="221"/>
                  </a:lnTo>
                  <a:lnTo>
                    <a:pt x="172" y="221"/>
                  </a:lnTo>
                  <a:lnTo>
                    <a:pt x="164" y="217"/>
                  </a:lnTo>
                  <a:lnTo>
                    <a:pt x="164" y="213"/>
                  </a:lnTo>
                  <a:lnTo>
                    <a:pt x="160" y="213"/>
                  </a:lnTo>
                  <a:lnTo>
                    <a:pt x="156" y="209"/>
                  </a:lnTo>
                  <a:lnTo>
                    <a:pt x="156" y="205"/>
                  </a:lnTo>
                  <a:lnTo>
                    <a:pt x="152" y="205"/>
                  </a:lnTo>
                  <a:lnTo>
                    <a:pt x="152" y="209"/>
                  </a:lnTo>
                  <a:lnTo>
                    <a:pt x="152" y="209"/>
                  </a:lnTo>
                  <a:lnTo>
                    <a:pt x="148" y="205"/>
                  </a:lnTo>
                  <a:lnTo>
                    <a:pt x="144" y="205"/>
                  </a:lnTo>
                  <a:lnTo>
                    <a:pt x="144" y="205"/>
                  </a:lnTo>
                  <a:lnTo>
                    <a:pt x="140" y="205"/>
                  </a:lnTo>
                  <a:lnTo>
                    <a:pt x="140" y="205"/>
                  </a:lnTo>
                  <a:lnTo>
                    <a:pt x="136" y="201"/>
                  </a:lnTo>
                  <a:lnTo>
                    <a:pt x="136" y="197"/>
                  </a:lnTo>
                  <a:lnTo>
                    <a:pt x="132" y="197"/>
                  </a:lnTo>
                  <a:lnTo>
                    <a:pt x="128" y="193"/>
                  </a:lnTo>
                  <a:lnTo>
                    <a:pt x="128" y="193"/>
                  </a:lnTo>
                  <a:lnTo>
                    <a:pt x="132" y="193"/>
                  </a:lnTo>
                  <a:lnTo>
                    <a:pt x="128" y="193"/>
                  </a:lnTo>
                  <a:lnTo>
                    <a:pt x="128" y="193"/>
                  </a:lnTo>
                  <a:lnTo>
                    <a:pt x="124" y="193"/>
                  </a:lnTo>
                  <a:lnTo>
                    <a:pt x="124" y="189"/>
                  </a:lnTo>
                  <a:lnTo>
                    <a:pt x="120" y="189"/>
                  </a:lnTo>
                  <a:lnTo>
                    <a:pt x="120" y="189"/>
                  </a:lnTo>
                  <a:lnTo>
                    <a:pt x="120" y="185"/>
                  </a:lnTo>
                  <a:lnTo>
                    <a:pt x="116" y="185"/>
                  </a:lnTo>
                  <a:lnTo>
                    <a:pt x="116" y="181"/>
                  </a:lnTo>
                  <a:lnTo>
                    <a:pt x="116" y="181"/>
                  </a:lnTo>
                  <a:lnTo>
                    <a:pt x="112" y="177"/>
                  </a:lnTo>
                  <a:lnTo>
                    <a:pt x="112" y="173"/>
                  </a:lnTo>
                  <a:lnTo>
                    <a:pt x="116" y="173"/>
                  </a:lnTo>
                  <a:lnTo>
                    <a:pt x="116" y="173"/>
                  </a:lnTo>
                  <a:lnTo>
                    <a:pt x="120" y="173"/>
                  </a:lnTo>
                  <a:lnTo>
                    <a:pt x="116" y="173"/>
                  </a:lnTo>
                  <a:lnTo>
                    <a:pt x="116" y="173"/>
                  </a:lnTo>
                  <a:lnTo>
                    <a:pt x="116" y="169"/>
                  </a:lnTo>
                  <a:lnTo>
                    <a:pt x="120" y="169"/>
                  </a:lnTo>
                  <a:lnTo>
                    <a:pt x="120" y="165"/>
                  </a:lnTo>
                  <a:lnTo>
                    <a:pt x="120" y="161"/>
                  </a:lnTo>
                  <a:lnTo>
                    <a:pt x="116" y="157"/>
                  </a:lnTo>
                  <a:lnTo>
                    <a:pt x="116" y="153"/>
                  </a:lnTo>
                  <a:lnTo>
                    <a:pt x="116" y="153"/>
                  </a:lnTo>
                  <a:lnTo>
                    <a:pt x="116" y="149"/>
                  </a:lnTo>
                  <a:lnTo>
                    <a:pt x="116" y="149"/>
                  </a:lnTo>
                  <a:lnTo>
                    <a:pt x="112" y="141"/>
                  </a:lnTo>
                  <a:lnTo>
                    <a:pt x="112" y="141"/>
                  </a:lnTo>
                  <a:lnTo>
                    <a:pt x="108" y="137"/>
                  </a:lnTo>
                  <a:lnTo>
                    <a:pt x="104" y="129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6" y="121"/>
                  </a:lnTo>
                  <a:lnTo>
                    <a:pt x="96" y="121"/>
                  </a:lnTo>
                  <a:lnTo>
                    <a:pt x="92" y="121"/>
                  </a:lnTo>
                  <a:lnTo>
                    <a:pt x="92" y="117"/>
                  </a:lnTo>
                  <a:lnTo>
                    <a:pt x="92" y="117"/>
                  </a:lnTo>
                  <a:lnTo>
                    <a:pt x="92" y="117"/>
                  </a:lnTo>
                  <a:lnTo>
                    <a:pt x="92" y="117"/>
                  </a:lnTo>
                  <a:lnTo>
                    <a:pt x="92" y="113"/>
                  </a:lnTo>
                  <a:lnTo>
                    <a:pt x="92" y="113"/>
                  </a:lnTo>
                  <a:lnTo>
                    <a:pt x="92" y="109"/>
                  </a:lnTo>
                  <a:lnTo>
                    <a:pt x="88" y="109"/>
                  </a:lnTo>
                  <a:lnTo>
                    <a:pt x="88" y="109"/>
                  </a:lnTo>
                  <a:lnTo>
                    <a:pt x="84" y="105"/>
                  </a:lnTo>
                  <a:lnTo>
                    <a:pt x="80" y="105"/>
                  </a:lnTo>
                  <a:lnTo>
                    <a:pt x="80" y="105"/>
                  </a:lnTo>
                  <a:lnTo>
                    <a:pt x="76" y="105"/>
                  </a:lnTo>
                  <a:lnTo>
                    <a:pt x="76" y="101"/>
                  </a:lnTo>
                  <a:lnTo>
                    <a:pt x="76" y="97"/>
                  </a:lnTo>
                  <a:lnTo>
                    <a:pt x="80" y="97"/>
                  </a:lnTo>
                  <a:lnTo>
                    <a:pt x="80" y="93"/>
                  </a:lnTo>
                  <a:lnTo>
                    <a:pt x="84" y="97"/>
                  </a:lnTo>
                  <a:lnTo>
                    <a:pt x="84" y="93"/>
                  </a:lnTo>
                  <a:lnTo>
                    <a:pt x="84" y="93"/>
                  </a:lnTo>
                  <a:lnTo>
                    <a:pt x="84" y="93"/>
                  </a:lnTo>
                  <a:lnTo>
                    <a:pt x="80" y="93"/>
                  </a:lnTo>
                  <a:lnTo>
                    <a:pt x="80" y="93"/>
                  </a:lnTo>
                  <a:lnTo>
                    <a:pt x="80" y="89"/>
                  </a:lnTo>
                  <a:lnTo>
                    <a:pt x="76" y="89"/>
                  </a:lnTo>
                  <a:lnTo>
                    <a:pt x="76" y="89"/>
                  </a:lnTo>
                  <a:lnTo>
                    <a:pt x="76" y="89"/>
                  </a:lnTo>
                  <a:lnTo>
                    <a:pt x="72" y="85"/>
                  </a:lnTo>
                  <a:lnTo>
                    <a:pt x="72" y="85"/>
                  </a:lnTo>
                  <a:lnTo>
                    <a:pt x="72" y="85"/>
                  </a:lnTo>
                  <a:lnTo>
                    <a:pt x="72" y="85"/>
                  </a:lnTo>
                  <a:lnTo>
                    <a:pt x="68" y="81"/>
                  </a:lnTo>
                  <a:lnTo>
                    <a:pt x="68" y="77"/>
                  </a:lnTo>
                  <a:lnTo>
                    <a:pt x="68" y="77"/>
                  </a:lnTo>
                  <a:lnTo>
                    <a:pt x="68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0" y="73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1"/>
                  </a:lnTo>
                  <a:lnTo>
                    <a:pt x="56" y="57"/>
                  </a:lnTo>
                  <a:lnTo>
                    <a:pt x="52" y="57"/>
                  </a:lnTo>
                  <a:lnTo>
                    <a:pt x="52" y="53"/>
                  </a:lnTo>
                  <a:lnTo>
                    <a:pt x="52" y="53"/>
                  </a:lnTo>
                  <a:lnTo>
                    <a:pt x="52" y="53"/>
                  </a:lnTo>
                  <a:lnTo>
                    <a:pt x="48" y="53"/>
                  </a:lnTo>
                  <a:lnTo>
                    <a:pt x="48" y="49"/>
                  </a:lnTo>
                  <a:lnTo>
                    <a:pt x="52" y="49"/>
                  </a:lnTo>
                  <a:lnTo>
                    <a:pt x="48" y="44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36"/>
                  </a:lnTo>
                  <a:lnTo>
                    <a:pt x="44" y="36"/>
                  </a:lnTo>
                  <a:lnTo>
                    <a:pt x="44" y="32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0" y="24"/>
                  </a:lnTo>
                  <a:lnTo>
                    <a:pt x="40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2" y="20"/>
                  </a:lnTo>
                  <a:lnTo>
                    <a:pt x="32" y="16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20"/>
                  </a:lnTo>
                  <a:lnTo>
                    <a:pt x="24" y="24"/>
                  </a:lnTo>
                  <a:lnTo>
                    <a:pt x="28" y="28"/>
                  </a:lnTo>
                  <a:lnTo>
                    <a:pt x="28" y="36"/>
                  </a:lnTo>
                  <a:lnTo>
                    <a:pt x="24" y="40"/>
                  </a:lnTo>
                  <a:lnTo>
                    <a:pt x="28" y="40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2" y="49"/>
                  </a:lnTo>
                  <a:lnTo>
                    <a:pt x="36" y="49"/>
                  </a:lnTo>
                  <a:lnTo>
                    <a:pt x="36" y="53"/>
                  </a:lnTo>
                  <a:lnTo>
                    <a:pt x="36" y="53"/>
                  </a:lnTo>
                  <a:lnTo>
                    <a:pt x="36" y="57"/>
                  </a:lnTo>
                  <a:lnTo>
                    <a:pt x="36" y="57"/>
                  </a:lnTo>
                  <a:lnTo>
                    <a:pt x="40" y="61"/>
                  </a:lnTo>
                  <a:lnTo>
                    <a:pt x="40" y="61"/>
                  </a:lnTo>
                  <a:lnTo>
                    <a:pt x="40" y="65"/>
                  </a:lnTo>
                  <a:lnTo>
                    <a:pt x="40" y="65"/>
                  </a:lnTo>
                  <a:lnTo>
                    <a:pt x="44" y="65"/>
                  </a:lnTo>
                  <a:lnTo>
                    <a:pt x="44" y="69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8" y="73"/>
                  </a:lnTo>
                  <a:lnTo>
                    <a:pt x="48" y="77"/>
                  </a:lnTo>
                  <a:lnTo>
                    <a:pt x="48" y="81"/>
                  </a:lnTo>
                  <a:lnTo>
                    <a:pt x="48" y="81"/>
                  </a:lnTo>
                  <a:lnTo>
                    <a:pt x="52" y="85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2" y="89"/>
                  </a:lnTo>
                  <a:lnTo>
                    <a:pt x="52" y="89"/>
                  </a:lnTo>
                  <a:lnTo>
                    <a:pt x="52" y="89"/>
                  </a:lnTo>
                  <a:lnTo>
                    <a:pt x="52" y="85"/>
                  </a:lnTo>
                  <a:lnTo>
                    <a:pt x="52" y="85"/>
                  </a:lnTo>
                  <a:lnTo>
                    <a:pt x="56" y="89"/>
                  </a:lnTo>
                  <a:lnTo>
                    <a:pt x="56" y="89"/>
                  </a:lnTo>
                  <a:lnTo>
                    <a:pt x="56" y="97"/>
                  </a:lnTo>
                  <a:lnTo>
                    <a:pt x="56" y="97"/>
                  </a:lnTo>
                  <a:lnTo>
                    <a:pt x="56" y="101"/>
                  </a:lnTo>
                  <a:lnTo>
                    <a:pt x="56" y="101"/>
                  </a:lnTo>
                  <a:lnTo>
                    <a:pt x="56" y="105"/>
                  </a:lnTo>
                  <a:lnTo>
                    <a:pt x="60" y="105"/>
                  </a:lnTo>
                  <a:lnTo>
                    <a:pt x="60" y="105"/>
                  </a:lnTo>
                  <a:lnTo>
                    <a:pt x="60" y="109"/>
                  </a:lnTo>
                  <a:lnTo>
                    <a:pt x="60" y="109"/>
                  </a:lnTo>
                  <a:lnTo>
                    <a:pt x="60" y="109"/>
                  </a:lnTo>
                  <a:lnTo>
                    <a:pt x="60" y="113"/>
                  </a:lnTo>
                  <a:lnTo>
                    <a:pt x="60" y="117"/>
                  </a:lnTo>
                  <a:lnTo>
                    <a:pt x="60" y="117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64" y="125"/>
                  </a:lnTo>
                  <a:lnTo>
                    <a:pt x="64" y="125"/>
                  </a:lnTo>
                  <a:lnTo>
                    <a:pt x="64" y="125"/>
                  </a:lnTo>
                  <a:lnTo>
                    <a:pt x="64" y="121"/>
                  </a:lnTo>
                  <a:lnTo>
                    <a:pt x="64" y="121"/>
                  </a:lnTo>
                  <a:lnTo>
                    <a:pt x="68" y="121"/>
                  </a:lnTo>
                  <a:lnTo>
                    <a:pt x="68" y="125"/>
                  </a:lnTo>
                  <a:lnTo>
                    <a:pt x="68" y="125"/>
                  </a:lnTo>
                  <a:lnTo>
                    <a:pt x="72" y="125"/>
                  </a:lnTo>
                  <a:lnTo>
                    <a:pt x="72" y="129"/>
                  </a:lnTo>
                  <a:lnTo>
                    <a:pt x="72" y="129"/>
                  </a:lnTo>
                  <a:lnTo>
                    <a:pt x="72" y="133"/>
                  </a:lnTo>
                  <a:lnTo>
                    <a:pt x="76" y="133"/>
                  </a:lnTo>
                  <a:lnTo>
                    <a:pt x="72" y="137"/>
                  </a:lnTo>
                  <a:lnTo>
                    <a:pt x="72" y="141"/>
                  </a:lnTo>
                  <a:lnTo>
                    <a:pt x="68" y="141"/>
                  </a:lnTo>
                  <a:lnTo>
                    <a:pt x="68" y="141"/>
                  </a:lnTo>
                  <a:lnTo>
                    <a:pt x="64" y="137"/>
                  </a:lnTo>
                  <a:lnTo>
                    <a:pt x="64" y="137"/>
                  </a:lnTo>
                  <a:lnTo>
                    <a:pt x="64" y="137"/>
                  </a:lnTo>
                  <a:lnTo>
                    <a:pt x="64" y="133"/>
                  </a:lnTo>
                  <a:lnTo>
                    <a:pt x="64" y="129"/>
                  </a:lnTo>
                  <a:lnTo>
                    <a:pt x="60" y="129"/>
                  </a:lnTo>
                  <a:lnTo>
                    <a:pt x="60" y="129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2" y="121"/>
                  </a:lnTo>
                  <a:lnTo>
                    <a:pt x="52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4" y="113"/>
                  </a:lnTo>
                  <a:lnTo>
                    <a:pt x="44" y="113"/>
                  </a:lnTo>
                  <a:lnTo>
                    <a:pt x="44" y="109"/>
                  </a:lnTo>
                  <a:lnTo>
                    <a:pt x="48" y="105"/>
                  </a:lnTo>
                  <a:lnTo>
                    <a:pt x="44" y="101"/>
                  </a:lnTo>
                  <a:lnTo>
                    <a:pt x="44" y="97"/>
                  </a:lnTo>
                  <a:lnTo>
                    <a:pt x="44" y="93"/>
                  </a:lnTo>
                  <a:lnTo>
                    <a:pt x="44" y="93"/>
                  </a:lnTo>
                  <a:lnTo>
                    <a:pt x="40" y="93"/>
                  </a:lnTo>
                  <a:lnTo>
                    <a:pt x="36" y="89"/>
                  </a:lnTo>
                  <a:lnTo>
                    <a:pt x="36" y="85"/>
                  </a:lnTo>
                  <a:lnTo>
                    <a:pt x="36" y="85"/>
                  </a:lnTo>
                  <a:lnTo>
                    <a:pt x="36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9"/>
                  </a:lnTo>
                  <a:lnTo>
                    <a:pt x="28" y="85"/>
                  </a:lnTo>
                  <a:lnTo>
                    <a:pt x="32" y="85"/>
                  </a:lnTo>
                  <a:lnTo>
                    <a:pt x="28" y="85"/>
                  </a:lnTo>
                  <a:lnTo>
                    <a:pt x="28" y="85"/>
                  </a:lnTo>
                  <a:lnTo>
                    <a:pt x="28" y="81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20" y="73"/>
                  </a:lnTo>
                  <a:lnTo>
                    <a:pt x="20" y="73"/>
                  </a:lnTo>
                  <a:lnTo>
                    <a:pt x="24" y="73"/>
                  </a:lnTo>
                  <a:lnTo>
                    <a:pt x="28" y="73"/>
                  </a:lnTo>
                  <a:lnTo>
                    <a:pt x="28" y="73"/>
                  </a:lnTo>
                  <a:lnTo>
                    <a:pt x="28" y="73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8" y="69"/>
                  </a:lnTo>
                  <a:lnTo>
                    <a:pt x="28" y="69"/>
                  </a:lnTo>
                  <a:lnTo>
                    <a:pt x="28" y="69"/>
                  </a:lnTo>
                  <a:lnTo>
                    <a:pt x="28" y="65"/>
                  </a:lnTo>
                  <a:lnTo>
                    <a:pt x="28" y="65"/>
                  </a:lnTo>
                  <a:lnTo>
                    <a:pt x="28" y="65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4" y="57"/>
                  </a:lnTo>
                  <a:lnTo>
                    <a:pt x="24" y="53"/>
                  </a:lnTo>
                  <a:lnTo>
                    <a:pt x="20" y="53"/>
                  </a:lnTo>
                  <a:lnTo>
                    <a:pt x="20" y="49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2" y="44"/>
                  </a:lnTo>
                  <a:lnTo>
                    <a:pt x="12" y="40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2" y="28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8" y="12"/>
                  </a:lnTo>
                  <a:lnTo>
                    <a:pt x="4" y="12"/>
                  </a:lnTo>
                  <a:lnTo>
                    <a:pt x="4" y="8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64" y="113"/>
                  </a:moveTo>
                  <a:lnTo>
                    <a:pt x="64" y="113"/>
                  </a:lnTo>
                  <a:lnTo>
                    <a:pt x="64" y="113"/>
                  </a:lnTo>
                  <a:lnTo>
                    <a:pt x="60" y="109"/>
                  </a:lnTo>
                  <a:lnTo>
                    <a:pt x="60" y="109"/>
                  </a:lnTo>
                  <a:lnTo>
                    <a:pt x="60" y="113"/>
                  </a:lnTo>
                  <a:lnTo>
                    <a:pt x="64" y="113"/>
                  </a:lnTo>
                  <a:lnTo>
                    <a:pt x="64" y="113"/>
                  </a:lnTo>
                  <a:close/>
                  <a:moveTo>
                    <a:pt x="64" y="121"/>
                  </a:moveTo>
                  <a:lnTo>
                    <a:pt x="64" y="121"/>
                  </a:lnTo>
                  <a:lnTo>
                    <a:pt x="64" y="121"/>
                  </a:lnTo>
                  <a:lnTo>
                    <a:pt x="64" y="121"/>
                  </a:lnTo>
                  <a:lnTo>
                    <a:pt x="64" y="121"/>
                  </a:lnTo>
                  <a:lnTo>
                    <a:pt x="64" y="121"/>
                  </a:lnTo>
                  <a:close/>
                  <a:moveTo>
                    <a:pt x="216" y="117"/>
                  </a:moveTo>
                  <a:lnTo>
                    <a:pt x="216" y="117"/>
                  </a:lnTo>
                  <a:lnTo>
                    <a:pt x="216" y="113"/>
                  </a:lnTo>
                  <a:lnTo>
                    <a:pt x="216" y="113"/>
                  </a:lnTo>
                  <a:lnTo>
                    <a:pt x="216" y="117"/>
                  </a:lnTo>
                  <a:lnTo>
                    <a:pt x="216" y="117"/>
                  </a:lnTo>
                  <a:close/>
                  <a:moveTo>
                    <a:pt x="212" y="117"/>
                  </a:moveTo>
                  <a:lnTo>
                    <a:pt x="216" y="121"/>
                  </a:lnTo>
                  <a:lnTo>
                    <a:pt x="216" y="117"/>
                  </a:lnTo>
                  <a:lnTo>
                    <a:pt x="216" y="117"/>
                  </a:lnTo>
                  <a:lnTo>
                    <a:pt x="212" y="117"/>
                  </a:lnTo>
                  <a:lnTo>
                    <a:pt x="212" y="117"/>
                  </a:lnTo>
                  <a:close/>
                  <a:moveTo>
                    <a:pt x="212" y="125"/>
                  </a:moveTo>
                  <a:lnTo>
                    <a:pt x="212" y="121"/>
                  </a:lnTo>
                  <a:lnTo>
                    <a:pt x="212" y="121"/>
                  </a:lnTo>
                  <a:lnTo>
                    <a:pt x="212" y="125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11" name="Freeform 178"/>
            <p:cNvSpPr>
              <a:spLocks noEditPoints="1"/>
            </p:cNvSpPr>
            <p:nvPr/>
          </p:nvSpPr>
          <p:spPr bwMode="auto">
            <a:xfrm>
              <a:off x="1968500" y="3211513"/>
              <a:ext cx="723900" cy="763588"/>
            </a:xfrm>
            <a:custGeom>
              <a:avLst/>
              <a:gdLst>
                <a:gd name="T0" fmla="*/ 68 w 114"/>
                <a:gd name="T1" fmla="*/ 16 h 120"/>
                <a:gd name="T2" fmla="*/ 69 w 114"/>
                <a:gd name="T3" fmla="*/ 16 h 120"/>
                <a:gd name="T4" fmla="*/ 70 w 114"/>
                <a:gd name="T5" fmla="*/ 16 h 120"/>
                <a:gd name="T6" fmla="*/ 71 w 114"/>
                <a:gd name="T7" fmla="*/ 16 h 120"/>
                <a:gd name="T8" fmla="*/ 66 w 114"/>
                <a:gd name="T9" fmla="*/ 3 h 120"/>
                <a:gd name="T10" fmla="*/ 61 w 114"/>
                <a:gd name="T11" fmla="*/ 9 h 120"/>
                <a:gd name="T12" fmla="*/ 57 w 114"/>
                <a:gd name="T13" fmla="*/ 10 h 120"/>
                <a:gd name="T14" fmla="*/ 52 w 114"/>
                <a:gd name="T15" fmla="*/ 9 h 120"/>
                <a:gd name="T16" fmla="*/ 49 w 114"/>
                <a:gd name="T17" fmla="*/ 10 h 120"/>
                <a:gd name="T18" fmla="*/ 42 w 114"/>
                <a:gd name="T19" fmla="*/ 11 h 120"/>
                <a:gd name="T20" fmla="*/ 42 w 114"/>
                <a:gd name="T21" fmla="*/ 4 h 120"/>
                <a:gd name="T22" fmla="*/ 39 w 114"/>
                <a:gd name="T23" fmla="*/ 0 h 120"/>
                <a:gd name="T24" fmla="*/ 29 w 114"/>
                <a:gd name="T25" fmla="*/ 4 h 120"/>
                <a:gd name="T26" fmla="*/ 30 w 114"/>
                <a:gd name="T27" fmla="*/ 9 h 120"/>
                <a:gd name="T28" fmla="*/ 20 w 114"/>
                <a:gd name="T29" fmla="*/ 12 h 120"/>
                <a:gd name="T30" fmla="*/ 12 w 114"/>
                <a:gd name="T31" fmla="*/ 12 h 120"/>
                <a:gd name="T32" fmla="*/ 13 w 114"/>
                <a:gd name="T33" fmla="*/ 20 h 120"/>
                <a:gd name="T34" fmla="*/ 6 w 114"/>
                <a:gd name="T35" fmla="*/ 30 h 120"/>
                <a:gd name="T36" fmla="*/ 1 w 114"/>
                <a:gd name="T37" fmla="*/ 36 h 120"/>
                <a:gd name="T38" fmla="*/ 3 w 114"/>
                <a:gd name="T39" fmla="*/ 44 h 120"/>
                <a:gd name="T40" fmla="*/ 10 w 114"/>
                <a:gd name="T41" fmla="*/ 49 h 120"/>
                <a:gd name="T42" fmla="*/ 17 w 114"/>
                <a:gd name="T43" fmla="*/ 48 h 120"/>
                <a:gd name="T44" fmla="*/ 25 w 114"/>
                <a:gd name="T45" fmla="*/ 48 h 120"/>
                <a:gd name="T46" fmla="*/ 33 w 114"/>
                <a:gd name="T47" fmla="*/ 55 h 120"/>
                <a:gd name="T48" fmla="*/ 41 w 114"/>
                <a:gd name="T49" fmla="*/ 63 h 120"/>
                <a:gd name="T50" fmla="*/ 48 w 114"/>
                <a:gd name="T51" fmla="*/ 77 h 120"/>
                <a:gd name="T52" fmla="*/ 55 w 114"/>
                <a:gd name="T53" fmla="*/ 83 h 120"/>
                <a:gd name="T54" fmla="*/ 59 w 114"/>
                <a:gd name="T55" fmla="*/ 93 h 120"/>
                <a:gd name="T56" fmla="*/ 60 w 114"/>
                <a:gd name="T57" fmla="*/ 99 h 120"/>
                <a:gd name="T58" fmla="*/ 54 w 114"/>
                <a:gd name="T59" fmla="*/ 105 h 120"/>
                <a:gd name="T60" fmla="*/ 55 w 114"/>
                <a:gd name="T61" fmla="*/ 110 h 120"/>
                <a:gd name="T62" fmla="*/ 62 w 114"/>
                <a:gd name="T63" fmla="*/ 115 h 120"/>
                <a:gd name="T64" fmla="*/ 67 w 114"/>
                <a:gd name="T65" fmla="*/ 117 h 120"/>
                <a:gd name="T66" fmla="*/ 69 w 114"/>
                <a:gd name="T67" fmla="*/ 111 h 120"/>
                <a:gd name="T68" fmla="*/ 71 w 114"/>
                <a:gd name="T69" fmla="*/ 109 h 120"/>
                <a:gd name="T70" fmla="*/ 68 w 114"/>
                <a:gd name="T71" fmla="*/ 114 h 120"/>
                <a:gd name="T72" fmla="*/ 76 w 114"/>
                <a:gd name="T73" fmla="*/ 102 h 120"/>
                <a:gd name="T74" fmla="*/ 76 w 114"/>
                <a:gd name="T75" fmla="*/ 97 h 120"/>
                <a:gd name="T76" fmla="*/ 78 w 114"/>
                <a:gd name="T77" fmla="*/ 92 h 120"/>
                <a:gd name="T78" fmla="*/ 86 w 114"/>
                <a:gd name="T79" fmla="*/ 87 h 120"/>
                <a:gd name="T80" fmla="*/ 90 w 114"/>
                <a:gd name="T81" fmla="*/ 84 h 120"/>
                <a:gd name="T82" fmla="*/ 93 w 114"/>
                <a:gd name="T83" fmla="*/ 85 h 120"/>
                <a:gd name="T84" fmla="*/ 98 w 114"/>
                <a:gd name="T85" fmla="*/ 79 h 120"/>
                <a:gd name="T86" fmla="*/ 101 w 114"/>
                <a:gd name="T87" fmla="*/ 70 h 120"/>
                <a:gd name="T88" fmla="*/ 103 w 114"/>
                <a:gd name="T89" fmla="*/ 57 h 120"/>
                <a:gd name="T90" fmla="*/ 102 w 114"/>
                <a:gd name="T91" fmla="*/ 53 h 120"/>
                <a:gd name="T92" fmla="*/ 106 w 114"/>
                <a:gd name="T93" fmla="*/ 52 h 120"/>
                <a:gd name="T94" fmla="*/ 114 w 114"/>
                <a:gd name="T95" fmla="*/ 41 h 120"/>
                <a:gd name="T96" fmla="*/ 111 w 114"/>
                <a:gd name="T97" fmla="*/ 31 h 120"/>
                <a:gd name="T98" fmla="*/ 99 w 114"/>
                <a:gd name="T99" fmla="*/ 24 h 120"/>
                <a:gd name="T100" fmla="*/ 93 w 114"/>
                <a:gd name="T101" fmla="*/ 24 h 120"/>
                <a:gd name="T102" fmla="*/ 88 w 114"/>
                <a:gd name="T103" fmla="*/ 23 h 120"/>
                <a:gd name="T104" fmla="*/ 85 w 114"/>
                <a:gd name="T105" fmla="*/ 25 h 120"/>
                <a:gd name="T106" fmla="*/ 83 w 114"/>
                <a:gd name="T107" fmla="*/ 21 h 120"/>
                <a:gd name="T108" fmla="*/ 79 w 114"/>
                <a:gd name="T109" fmla="*/ 19 h 120"/>
                <a:gd name="T110" fmla="*/ 74 w 114"/>
                <a:gd name="T111" fmla="*/ 20 h 120"/>
                <a:gd name="T112" fmla="*/ 70 w 114"/>
                <a:gd name="T113" fmla="*/ 24 h 120"/>
                <a:gd name="T114" fmla="*/ 69 w 114"/>
                <a:gd name="T115" fmla="*/ 21 h 120"/>
                <a:gd name="T116" fmla="*/ 74 w 114"/>
                <a:gd name="T117" fmla="*/ 17 h 120"/>
                <a:gd name="T118" fmla="*/ 68 w 114"/>
                <a:gd name="T119" fmla="*/ 18 h 120"/>
                <a:gd name="T120" fmla="*/ 65 w 114"/>
                <a:gd name="T121" fmla="*/ 19 h 120"/>
                <a:gd name="T122" fmla="*/ 69 w 114"/>
                <a:gd name="T123" fmla="*/ 13 h 120"/>
                <a:gd name="T124" fmla="*/ 67 w 114"/>
                <a:gd name="T125" fmla="*/ 7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" h="120">
                  <a:moveTo>
                    <a:pt x="67" y="18"/>
                  </a:move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7" y="18"/>
                    <a:pt x="67" y="18"/>
                    <a:pt x="67" y="18"/>
                  </a:cubicBezTo>
                  <a:close/>
                  <a:moveTo>
                    <a:pt x="66" y="18"/>
                  </a:moveTo>
                  <a:cubicBezTo>
                    <a:pt x="66" y="18"/>
                    <a:pt x="66" y="18"/>
                    <a:pt x="66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6" y="18"/>
                    <a:pt x="66" y="18"/>
                    <a:pt x="66" y="18"/>
                  </a:cubicBezTo>
                  <a:close/>
                  <a:moveTo>
                    <a:pt x="69" y="16"/>
                  </a:moveTo>
                  <a:cubicBezTo>
                    <a:pt x="68" y="15"/>
                    <a:pt x="68" y="15"/>
                    <a:pt x="68" y="15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69" y="16"/>
                    <a:pt x="69" y="16"/>
                  </a:cubicBezTo>
                  <a:close/>
                  <a:moveTo>
                    <a:pt x="69" y="15"/>
                  </a:moveTo>
                  <a:cubicBezTo>
                    <a:pt x="68" y="15"/>
                    <a:pt x="68" y="15"/>
                    <a:pt x="68" y="15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69" y="15"/>
                    <a:pt x="69" y="15"/>
                    <a:pt x="69" y="15"/>
                  </a:cubicBezTo>
                  <a:close/>
                  <a:moveTo>
                    <a:pt x="69" y="15"/>
                  </a:moveTo>
                  <a:cubicBezTo>
                    <a:pt x="69" y="16"/>
                    <a:pt x="69" y="16"/>
                    <a:pt x="69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69" y="15"/>
                    <a:pt x="69" y="15"/>
                    <a:pt x="69" y="15"/>
                  </a:cubicBezTo>
                  <a:close/>
                  <a:moveTo>
                    <a:pt x="70" y="16"/>
                  </a:moveTo>
                  <a:cubicBezTo>
                    <a:pt x="71" y="16"/>
                    <a:pt x="71" y="16"/>
                    <a:pt x="71" y="16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0" y="16"/>
                    <a:pt x="70" y="16"/>
                    <a:pt x="70" y="16"/>
                  </a:cubicBezTo>
                  <a:close/>
                  <a:moveTo>
                    <a:pt x="69" y="10"/>
                  </a:moveTo>
                  <a:cubicBezTo>
                    <a:pt x="68" y="10"/>
                    <a:pt x="68" y="10"/>
                    <a:pt x="68" y="10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69" y="10"/>
                    <a:pt x="69" y="10"/>
                    <a:pt x="69" y="10"/>
                  </a:cubicBezTo>
                  <a:close/>
                  <a:moveTo>
                    <a:pt x="66" y="4"/>
                  </a:moveTo>
                  <a:cubicBezTo>
                    <a:pt x="66" y="4"/>
                    <a:pt x="66" y="4"/>
                    <a:pt x="66" y="4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3" y="6"/>
                    <a:pt x="63" y="6"/>
                    <a:pt x="63" y="6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3" y="10"/>
                    <a:pt x="53" y="10"/>
                    <a:pt x="53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41" y="5"/>
                    <a:pt x="41" y="5"/>
                    <a:pt x="41" y="5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1" y="4"/>
                    <a:pt x="41" y="4"/>
                    <a:pt x="41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8"/>
                    <a:pt x="25" y="48"/>
                    <a:pt x="25" y="48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4" y="55"/>
                    <a:pt x="34" y="55"/>
                    <a:pt x="34" y="55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1" y="63"/>
                    <a:pt x="41" y="63"/>
                    <a:pt x="41" y="63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6"/>
                    <a:pt x="46" y="66"/>
                    <a:pt x="46" y="66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8" y="75"/>
                    <a:pt x="48" y="75"/>
                    <a:pt x="48" y="75"/>
                  </a:cubicBezTo>
                  <a:cubicBezTo>
                    <a:pt x="48" y="75"/>
                    <a:pt x="48" y="75"/>
                    <a:pt x="48" y="75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8" y="76"/>
                    <a:pt x="48" y="76"/>
                    <a:pt x="48" y="76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8"/>
                    <a:pt x="48" y="78"/>
                    <a:pt x="48" y="78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8" y="81"/>
                    <a:pt x="48" y="81"/>
                    <a:pt x="48" y="81"/>
                  </a:cubicBezTo>
                  <a:cubicBezTo>
                    <a:pt x="49" y="82"/>
                    <a:pt x="49" y="82"/>
                    <a:pt x="49" y="82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0" y="83"/>
                    <a:pt x="50" y="83"/>
                    <a:pt x="50" y="83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55" y="84"/>
                    <a:pt x="55" y="84"/>
                    <a:pt x="55" y="84"/>
                  </a:cubicBezTo>
                  <a:cubicBezTo>
                    <a:pt x="56" y="87"/>
                    <a:pt x="56" y="87"/>
                    <a:pt x="56" y="87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9" y="88"/>
                    <a:pt x="59" y="88"/>
                    <a:pt x="59" y="88"/>
                  </a:cubicBezTo>
                  <a:cubicBezTo>
                    <a:pt x="59" y="88"/>
                    <a:pt x="59" y="88"/>
                    <a:pt x="59" y="88"/>
                  </a:cubicBezTo>
                  <a:cubicBezTo>
                    <a:pt x="60" y="89"/>
                    <a:pt x="60" y="89"/>
                    <a:pt x="60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2"/>
                    <a:pt x="59" y="92"/>
                    <a:pt x="59" y="92"/>
                  </a:cubicBezTo>
                  <a:cubicBezTo>
                    <a:pt x="59" y="92"/>
                    <a:pt x="59" y="92"/>
                    <a:pt x="59" y="92"/>
                  </a:cubicBezTo>
                  <a:cubicBezTo>
                    <a:pt x="59" y="92"/>
                    <a:pt x="59" y="92"/>
                    <a:pt x="59" y="92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1" y="93"/>
                    <a:pt x="61" y="93"/>
                    <a:pt x="61" y="93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62" y="97"/>
                    <a:pt x="62" y="97"/>
                    <a:pt x="62" y="97"/>
                  </a:cubicBezTo>
                  <a:cubicBezTo>
                    <a:pt x="62" y="98"/>
                    <a:pt x="62" y="98"/>
                    <a:pt x="62" y="98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1" y="99"/>
                    <a:pt x="61" y="99"/>
                    <a:pt x="61" y="99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58" y="100"/>
                    <a:pt x="58" y="100"/>
                    <a:pt x="58" y="100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7" y="102"/>
                    <a:pt x="57" y="102"/>
                    <a:pt x="57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3"/>
                    <a:pt x="56" y="103"/>
                    <a:pt x="56" y="103"/>
                  </a:cubicBezTo>
                  <a:cubicBezTo>
                    <a:pt x="55" y="103"/>
                    <a:pt x="55" y="103"/>
                    <a:pt x="55" y="103"/>
                  </a:cubicBezTo>
                  <a:cubicBezTo>
                    <a:pt x="54" y="104"/>
                    <a:pt x="54" y="104"/>
                    <a:pt x="54" y="104"/>
                  </a:cubicBezTo>
                  <a:cubicBezTo>
                    <a:pt x="54" y="104"/>
                    <a:pt x="54" y="104"/>
                    <a:pt x="54" y="104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3" y="106"/>
                    <a:pt x="53" y="106"/>
                    <a:pt x="53" y="106"/>
                  </a:cubicBezTo>
                  <a:cubicBezTo>
                    <a:pt x="53" y="107"/>
                    <a:pt x="53" y="107"/>
                    <a:pt x="53" y="107"/>
                  </a:cubicBezTo>
                  <a:cubicBezTo>
                    <a:pt x="52" y="108"/>
                    <a:pt x="52" y="108"/>
                    <a:pt x="52" y="108"/>
                  </a:cubicBezTo>
                  <a:cubicBezTo>
                    <a:pt x="52" y="108"/>
                    <a:pt x="52" y="108"/>
                    <a:pt x="52" y="108"/>
                  </a:cubicBezTo>
                  <a:cubicBezTo>
                    <a:pt x="52" y="108"/>
                    <a:pt x="52" y="108"/>
                    <a:pt x="52" y="108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52" y="108"/>
                    <a:pt x="52" y="108"/>
                    <a:pt x="52" y="108"/>
                  </a:cubicBezTo>
                  <a:cubicBezTo>
                    <a:pt x="52" y="109"/>
                    <a:pt x="52" y="109"/>
                    <a:pt x="52" y="109"/>
                  </a:cubicBezTo>
                  <a:cubicBezTo>
                    <a:pt x="54" y="108"/>
                    <a:pt x="54" y="108"/>
                    <a:pt x="54" y="108"/>
                  </a:cubicBezTo>
                  <a:cubicBezTo>
                    <a:pt x="54" y="109"/>
                    <a:pt x="54" y="109"/>
                    <a:pt x="54" y="109"/>
                  </a:cubicBezTo>
                  <a:cubicBezTo>
                    <a:pt x="55" y="110"/>
                    <a:pt x="55" y="110"/>
                    <a:pt x="55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57" y="112"/>
                    <a:pt x="57" y="112"/>
                    <a:pt x="57" y="112"/>
                  </a:cubicBezTo>
                  <a:cubicBezTo>
                    <a:pt x="57" y="112"/>
                    <a:pt x="57" y="112"/>
                    <a:pt x="57" y="112"/>
                  </a:cubicBezTo>
                  <a:cubicBezTo>
                    <a:pt x="58" y="111"/>
                    <a:pt x="58" y="111"/>
                    <a:pt x="58" y="111"/>
                  </a:cubicBezTo>
                  <a:cubicBezTo>
                    <a:pt x="58" y="111"/>
                    <a:pt x="58" y="111"/>
                    <a:pt x="58" y="111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9" y="113"/>
                    <a:pt x="59" y="113"/>
                    <a:pt x="59" y="113"/>
                  </a:cubicBezTo>
                  <a:cubicBezTo>
                    <a:pt x="60" y="113"/>
                    <a:pt x="60" y="113"/>
                    <a:pt x="60" y="113"/>
                  </a:cubicBezTo>
                  <a:cubicBezTo>
                    <a:pt x="61" y="113"/>
                    <a:pt x="61" y="113"/>
                    <a:pt x="61" y="113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62" y="115"/>
                    <a:pt x="62" y="115"/>
                    <a:pt x="62" y="115"/>
                  </a:cubicBezTo>
                  <a:cubicBezTo>
                    <a:pt x="63" y="115"/>
                    <a:pt x="63" y="115"/>
                    <a:pt x="63" y="115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64" y="120"/>
                    <a:pt x="64" y="120"/>
                    <a:pt x="64" y="120"/>
                  </a:cubicBezTo>
                  <a:cubicBezTo>
                    <a:pt x="64" y="120"/>
                    <a:pt x="64" y="120"/>
                    <a:pt x="64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5" y="120"/>
                    <a:pt x="65" y="120"/>
                    <a:pt x="65" y="120"/>
                  </a:cubicBezTo>
                  <a:cubicBezTo>
                    <a:pt x="66" y="120"/>
                    <a:pt x="66" y="120"/>
                    <a:pt x="66" y="120"/>
                  </a:cubicBezTo>
                  <a:cubicBezTo>
                    <a:pt x="66" y="119"/>
                    <a:pt x="66" y="119"/>
                    <a:pt x="66" y="119"/>
                  </a:cubicBezTo>
                  <a:cubicBezTo>
                    <a:pt x="67" y="117"/>
                    <a:pt x="67" y="117"/>
                    <a:pt x="67" y="117"/>
                  </a:cubicBezTo>
                  <a:cubicBezTo>
                    <a:pt x="67" y="115"/>
                    <a:pt x="67" y="115"/>
                    <a:pt x="67" y="115"/>
                  </a:cubicBezTo>
                  <a:cubicBezTo>
                    <a:pt x="67" y="115"/>
                    <a:pt x="67" y="115"/>
                    <a:pt x="67" y="115"/>
                  </a:cubicBezTo>
                  <a:cubicBezTo>
                    <a:pt x="67" y="115"/>
                    <a:pt x="67" y="115"/>
                    <a:pt x="67" y="115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9" y="112"/>
                    <a:pt x="69" y="112"/>
                    <a:pt x="69" y="112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0" y="109"/>
                    <a:pt x="70" y="109"/>
                    <a:pt x="70" y="109"/>
                  </a:cubicBezTo>
                  <a:cubicBezTo>
                    <a:pt x="70" y="109"/>
                    <a:pt x="70" y="109"/>
                    <a:pt x="70" y="109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70" y="107"/>
                    <a:pt x="70" y="107"/>
                    <a:pt x="70" y="107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2" y="109"/>
                    <a:pt x="72" y="109"/>
                    <a:pt x="72" y="109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1" y="110"/>
                    <a:pt x="71" y="110"/>
                    <a:pt x="71" y="110"/>
                  </a:cubicBezTo>
                  <a:cubicBezTo>
                    <a:pt x="70" y="112"/>
                    <a:pt x="70" y="112"/>
                    <a:pt x="70" y="112"/>
                  </a:cubicBezTo>
                  <a:cubicBezTo>
                    <a:pt x="70" y="112"/>
                    <a:pt x="70" y="112"/>
                    <a:pt x="70" y="112"/>
                  </a:cubicBezTo>
                  <a:cubicBezTo>
                    <a:pt x="70" y="112"/>
                    <a:pt x="70" y="112"/>
                    <a:pt x="70" y="112"/>
                  </a:cubicBezTo>
                  <a:cubicBezTo>
                    <a:pt x="69" y="113"/>
                    <a:pt x="69" y="113"/>
                    <a:pt x="69" y="113"/>
                  </a:cubicBezTo>
                  <a:cubicBezTo>
                    <a:pt x="69" y="113"/>
                    <a:pt x="69" y="113"/>
                    <a:pt x="69" y="113"/>
                  </a:cubicBezTo>
                  <a:cubicBezTo>
                    <a:pt x="69" y="113"/>
                    <a:pt x="69" y="113"/>
                    <a:pt x="69" y="113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8" y="114"/>
                    <a:pt x="68" y="114"/>
                    <a:pt x="68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70" y="113"/>
                    <a:pt x="70" y="113"/>
                    <a:pt x="70" y="113"/>
                  </a:cubicBezTo>
                  <a:cubicBezTo>
                    <a:pt x="71" y="112"/>
                    <a:pt x="71" y="112"/>
                    <a:pt x="71" y="112"/>
                  </a:cubicBezTo>
                  <a:cubicBezTo>
                    <a:pt x="72" y="110"/>
                    <a:pt x="72" y="110"/>
                    <a:pt x="72" y="110"/>
                  </a:cubicBezTo>
                  <a:cubicBezTo>
                    <a:pt x="73" y="108"/>
                    <a:pt x="73" y="108"/>
                    <a:pt x="73" y="108"/>
                  </a:cubicBezTo>
                  <a:cubicBezTo>
                    <a:pt x="73" y="107"/>
                    <a:pt x="73" y="107"/>
                    <a:pt x="73" y="107"/>
                  </a:cubicBezTo>
                  <a:cubicBezTo>
                    <a:pt x="75" y="104"/>
                    <a:pt x="75" y="104"/>
                    <a:pt x="75" y="104"/>
                  </a:cubicBezTo>
                  <a:cubicBezTo>
                    <a:pt x="76" y="103"/>
                    <a:pt x="76" y="103"/>
                    <a:pt x="76" y="103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7" y="101"/>
                    <a:pt x="77" y="101"/>
                    <a:pt x="77" y="101"/>
                  </a:cubicBezTo>
                  <a:cubicBezTo>
                    <a:pt x="77" y="101"/>
                    <a:pt x="77" y="101"/>
                    <a:pt x="77" y="101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6" y="98"/>
                    <a:pt x="76" y="98"/>
                    <a:pt x="76" y="98"/>
                  </a:cubicBezTo>
                  <a:cubicBezTo>
                    <a:pt x="76" y="98"/>
                    <a:pt x="76" y="98"/>
                    <a:pt x="76" y="98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7"/>
                    <a:pt x="76" y="97"/>
                    <a:pt x="76" y="97"/>
                  </a:cubicBezTo>
                  <a:cubicBezTo>
                    <a:pt x="76" y="96"/>
                    <a:pt x="76" y="96"/>
                    <a:pt x="76" y="96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6" y="95"/>
                    <a:pt x="76" y="95"/>
                    <a:pt x="76" y="95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7" y="93"/>
                    <a:pt x="77" y="93"/>
                    <a:pt x="77" y="93"/>
                  </a:cubicBezTo>
                  <a:cubicBezTo>
                    <a:pt x="77" y="93"/>
                    <a:pt x="77" y="93"/>
                    <a:pt x="77" y="93"/>
                  </a:cubicBezTo>
                  <a:cubicBezTo>
                    <a:pt x="77" y="93"/>
                    <a:pt x="77" y="93"/>
                    <a:pt x="77" y="93"/>
                  </a:cubicBezTo>
                  <a:cubicBezTo>
                    <a:pt x="78" y="92"/>
                    <a:pt x="78" y="92"/>
                    <a:pt x="78" y="92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79" y="91"/>
                    <a:pt x="79" y="91"/>
                    <a:pt x="79" y="91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82" y="89"/>
                    <a:pt x="82" y="89"/>
                    <a:pt x="82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4" y="87"/>
                    <a:pt x="84" y="87"/>
                    <a:pt x="84" y="87"/>
                  </a:cubicBezTo>
                  <a:cubicBezTo>
                    <a:pt x="84" y="87"/>
                    <a:pt x="84" y="87"/>
                    <a:pt x="84" y="87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90" y="84"/>
                    <a:pt x="90" y="84"/>
                    <a:pt x="90" y="84"/>
                  </a:cubicBezTo>
                  <a:cubicBezTo>
                    <a:pt x="90" y="84"/>
                    <a:pt x="90" y="84"/>
                    <a:pt x="90" y="84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88" y="85"/>
                    <a:pt x="88" y="85"/>
                    <a:pt x="88" y="85"/>
                  </a:cubicBezTo>
                  <a:cubicBezTo>
                    <a:pt x="88" y="85"/>
                    <a:pt x="88" y="85"/>
                    <a:pt x="88" y="85"/>
                  </a:cubicBezTo>
                  <a:cubicBezTo>
                    <a:pt x="88" y="85"/>
                    <a:pt x="88" y="85"/>
                    <a:pt x="88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1" y="84"/>
                    <a:pt x="91" y="84"/>
                    <a:pt x="91" y="84"/>
                  </a:cubicBezTo>
                  <a:cubicBezTo>
                    <a:pt x="91" y="84"/>
                    <a:pt x="91" y="85"/>
                    <a:pt x="91" y="85"/>
                  </a:cubicBezTo>
                  <a:cubicBezTo>
                    <a:pt x="91" y="85"/>
                    <a:pt x="92" y="85"/>
                    <a:pt x="92" y="85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95" y="83"/>
                    <a:pt x="95" y="83"/>
                    <a:pt x="95" y="83"/>
                  </a:cubicBezTo>
                  <a:cubicBezTo>
                    <a:pt x="96" y="83"/>
                    <a:pt x="96" y="83"/>
                    <a:pt x="96" y="83"/>
                  </a:cubicBezTo>
                  <a:cubicBezTo>
                    <a:pt x="97" y="82"/>
                    <a:pt x="97" y="82"/>
                    <a:pt x="97" y="82"/>
                  </a:cubicBezTo>
                  <a:cubicBezTo>
                    <a:pt x="98" y="82"/>
                    <a:pt x="98" y="82"/>
                    <a:pt x="98" y="82"/>
                  </a:cubicBezTo>
                  <a:cubicBezTo>
                    <a:pt x="98" y="81"/>
                    <a:pt x="98" y="81"/>
                    <a:pt x="98" y="81"/>
                  </a:cubicBezTo>
                  <a:cubicBezTo>
                    <a:pt x="98" y="81"/>
                    <a:pt x="98" y="81"/>
                    <a:pt x="98" y="81"/>
                  </a:cubicBezTo>
                  <a:cubicBezTo>
                    <a:pt x="97" y="80"/>
                    <a:pt x="97" y="80"/>
                    <a:pt x="97" y="80"/>
                  </a:cubicBezTo>
                  <a:cubicBezTo>
                    <a:pt x="98" y="79"/>
                    <a:pt x="98" y="79"/>
                    <a:pt x="98" y="79"/>
                  </a:cubicBezTo>
                  <a:cubicBezTo>
                    <a:pt x="98" y="79"/>
                    <a:pt x="98" y="79"/>
                    <a:pt x="98" y="79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9" y="78"/>
                    <a:pt x="99" y="78"/>
                    <a:pt x="99" y="78"/>
                  </a:cubicBezTo>
                  <a:cubicBezTo>
                    <a:pt x="99" y="77"/>
                    <a:pt x="99" y="77"/>
                    <a:pt x="99" y="77"/>
                  </a:cubicBezTo>
                  <a:cubicBezTo>
                    <a:pt x="99" y="77"/>
                    <a:pt x="99" y="77"/>
                    <a:pt x="99" y="77"/>
                  </a:cubicBezTo>
                  <a:cubicBezTo>
                    <a:pt x="100" y="76"/>
                    <a:pt x="100" y="76"/>
                    <a:pt x="100" y="76"/>
                  </a:cubicBezTo>
                  <a:cubicBezTo>
                    <a:pt x="101" y="74"/>
                    <a:pt x="101" y="74"/>
                    <a:pt x="101" y="74"/>
                  </a:cubicBezTo>
                  <a:cubicBezTo>
                    <a:pt x="101" y="74"/>
                    <a:pt x="101" y="74"/>
                    <a:pt x="101" y="74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101" y="71"/>
                    <a:pt x="101" y="71"/>
                    <a:pt x="101" y="71"/>
                  </a:cubicBezTo>
                  <a:cubicBezTo>
                    <a:pt x="101" y="70"/>
                    <a:pt x="101" y="70"/>
                    <a:pt x="101" y="70"/>
                  </a:cubicBezTo>
                  <a:cubicBezTo>
                    <a:pt x="101" y="70"/>
                    <a:pt x="101" y="70"/>
                    <a:pt x="101" y="70"/>
                  </a:cubicBezTo>
                  <a:cubicBezTo>
                    <a:pt x="102" y="69"/>
                    <a:pt x="102" y="69"/>
                    <a:pt x="102" y="69"/>
                  </a:cubicBezTo>
                  <a:cubicBezTo>
                    <a:pt x="102" y="69"/>
                    <a:pt x="102" y="69"/>
                    <a:pt x="102" y="69"/>
                  </a:cubicBezTo>
                  <a:cubicBezTo>
                    <a:pt x="102" y="68"/>
                    <a:pt x="102" y="68"/>
                    <a:pt x="102" y="68"/>
                  </a:cubicBezTo>
                  <a:cubicBezTo>
                    <a:pt x="102" y="66"/>
                    <a:pt x="102" y="66"/>
                    <a:pt x="102" y="66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03" y="63"/>
                    <a:pt x="103" y="63"/>
                    <a:pt x="103" y="63"/>
                  </a:cubicBezTo>
                  <a:cubicBezTo>
                    <a:pt x="102" y="59"/>
                    <a:pt x="102" y="59"/>
                    <a:pt x="102" y="59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3" y="58"/>
                    <a:pt x="103" y="58"/>
                    <a:pt x="103" y="58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2" y="57"/>
                    <a:pt x="102" y="57"/>
                    <a:pt x="102" y="57"/>
                  </a:cubicBezTo>
                  <a:cubicBezTo>
                    <a:pt x="102" y="57"/>
                    <a:pt x="102" y="57"/>
                    <a:pt x="102" y="57"/>
                  </a:cubicBezTo>
                  <a:cubicBezTo>
                    <a:pt x="102" y="57"/>
                    <a:pt x="102" y="57"/>
                    <a:pt x="102" y="57"/>
                  </a:cubicBezTo>
                  <a:cubicBezTo>
                    <a:pt x="102" y="56"/>
                    <a:pt x="102" y="56"/>
                    <a:pt x="102" y="56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03" y="55"/>
                    <a:pt x="103" y="55"/>
                    <a:pt x="103" y="55"/>
                  </a:cubicBezTo>
                  <a:cubicBezTo>
                    <a:pt x="103" y="54"/>
                    <a:pt x="103" y="54"/>
                    <a:pt x="103" y="54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102" y="53"/>
                    <a:pt x="102" y="53"/>
                    <a:pt x="102" y="53"/>
                  </a:cubicBezTo>
                  <a:cubicBezTo>
                    <a:pt x="102" y="53"/>
                    <a:pt x="102" y="53"/>
                    <a:pt x="102" y="53"/>
                  </a:cubicBezTo>
                  <a:cubicBezTo>
                    <a:pt x="102" y="53"/>
                    <a:pt x="102" y="53"/>
                    <a:pt x="102" y="53"/>
                  </a:cubicBezTo>
                  <a:cubicBezTo>
                    <a:pt x="102" y="53"/>
                    <a:pt x="102" y="53"/>
                    <a:pt x="102" y="53"/>
                  </a:cubicBezTo>
                  <a:cubicBezTo>
                    <a:pt x="102" y="53"/>
                    <a:pt x="102" y="53"/>
                    <a:pt x="102" y="53"/>
                  </a:cubicBezTo>
                  <a:cubicBezTo>
                    <a:pt x="103" y="54"/>
                    <a:pt x="103" y="54"/>
                    <a:pt x="103" y="54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3" y="54"/>
                    <a:pt x="103" y="54"/>
                    <a:pt x="103" y="54"/>
                  </a:cubicBezTo>
                  <a:cubicBezTo>
                    <a:pt x="103" y="55"/>
                    <a:pt x="103" y="55"/>
                    <a:pt x="103" y="55"/>
                  </a:cubicBezTo>
                  <a:cubicBezTo>
                    <a:pt x="103" y="55"/>
                    <a:pt x="103" y="55"/>
                    <a:pt x="103" y="55"/>
                  </a:cubicBezTo>
                  <a:cubicBezTo>
                    <a:pt x="104" y="54"/>
                    <a:pt x="104" y="54"/>
                    <a:pt x="104" y="54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06" y="51"/>
                    <a:pt x="106" y="51"/>
                    <a:pt x="106" y="51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7" y="50"/>
                    <a:pt x="107" y="50"/>
                    <a:pt x="107" y="50"/>
                  </a:cubicBezTo>
                  <a:cubicBezTo>
                    <a:pt x="107" y="49"/>
                    <a:pt x="107" y="49"/>
                    <a:pt x="107" y="49"/>
                  </a:cubicBezTo>
                  <a:cubicBezTo>
                    <a:pt x="108" y="48"/>
                    <a:pt x="108" y="48"/>
                    <a:pt x="108" y="48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09" y="47"/>
                    <a:pt x="109" y="47"/>
                    <a:pt x="109" y="47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3" y="43"/>
                    <a:pt x="113" y="43"/>
                    <a:pt x="113" y="43"/>
                  </a:cubicBezTo>
                  <a:cubicBezTo>
                    <a:pt x="113" y="43"/>
                    <a:pt x="113" y="43"/>
                    <a:pt x="113" y="43"/>
                  </a:cubicBezTo>
                  <a:cubicBezTo>
                    <a:pt x="114" y="41"/>
                    <a:pt x="114" y="41"/>
                    <a:pt x="114" y="41"/>
                  </a:cubicBezTo>
                  <a:cubicBezTo>
                    <a:pt x="114" y="40"/>
                    <a:pt x="114" y="40"/>
                    <a:pt x="114" y="40"/>
                  </a:cubicBezTo>
                  <a:cubicBezTo>
                    <a:pt x="114" y="40"/>
                    <a:pt x="114" y="40"/>
                    <a:pt x="114" y="40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114" y="38"/>
                    <a:pt x="114" y="38"/>
                    <a:pt x="114" y="38"/>
                  </a:cubicBezTo>
                  <a:cubicBezTo>
                    <a:pt x="114" y="38"/>
                    <a:pt x="114" y="38"/>
                    <a:pt x="114" y="38"/>
                  </a:cubicBezTo>
                  <a:cubicBezTo>
                    <a:pt x="114" y="37"/>
                    <a:pt x="114" y="37"/>
                    <a:pt x="114" y="37"/>
                  </a:cubicBezTo>
                  <a:cubicBezTo>
                    <a:pt x="114" y="36"/>
                    <a:pt x="114" y="36"/>
                    <a:pt x="114" y="36"/>
                  </a:cubicBezTo>
                  <a:cubicBezTo>
                    <a:pt x="114" y="36"/>
                    <a:pt x="114" y="36"/>
                    <a:pt x="114" y="36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2" y="32"/>
                    <a:pt x="112" y="32"/>
                    <a:pt x="112" y="32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09" y="31"/>
                    <a:pt x="109" y="31"/>
                    <a:pt x="109" y="31"/>
                  </a:cubicBezTo>
                  <a:cubicBezTo>
                    <a:pt x="108" y="30"/>
                    <a:pt x="108" y="30"/>
                    <a:pt x="108" y="30"/>
                  </a:cubicBezTo>
                  <a:cubicBezTo>
                    <a:pt x="107" y="30"/>
                    <a:pt x="107" y="30"/>
                    <a:pt x="107" y="30"/>
                  </a:cubicBezTo>
                  <a:cubicBezTo>
                    <a:pt x="107" y="30"/>
                    <a:pt x="107" y="30"/>
                    <a:pt x="107" y="30"/>
                  </a:cubicBezTo>
                  <a:cubicBezTo>
                    <a:pt x="106" y="29"/>
                    <a:pt x="106" y="29"/>
                    <a:pt x="106" y="29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4" y="28"/>
                    <a:pt x="104" y="28"/>
                    <a:pt x="104" y="28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3" y="26"/>
                    <a:pt x="103" y="26"/>
                    <a:pt x="103" y="26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6" y="24"/>
                    <a:pt x="96" y="24"/>
                    <a:pt x="96" y="24"/>
                  </a:cubicBezTo>
                  <a:cubicBezTo>
                    <a:pt x="95" y="24"/>
                    <a:pt x="95" y="24"/>
                    <a:pt x="95" y="24"/>
                  </a:cubicBezTo>
                  <a:cubicBezTo>
                    <a:pt x="95" y="25"/>
                    <a:pt x="95" y="25"/>
                    <a:pt x="95" y="25"/>
                  </a:cubicBezTo>
                  <a:cubicBezTo>
                    <a:pt x="95" y="24"/>
                    <a:pt x="95" y="24"/>
                    <a:pt x="95" y="24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3" y="24"/>
                    <a:pt x="93" y="24"/>
                    <a:pt x="93" y="24"/>
                  </a:cubicBezTo>
                  <a:cubicBezTo>
                    <a:pt x="93" y="24"/>
                    <a:pt x="93" y="24"/>
                    <a:pt x="93" y="24"/>
                  </a:cubicBezTo>
                  <a:cubicBezTo>
                    <a:pt x="93" y="24"/>
                    <a:pt x="93" y="24"/>
                    <a:pt x="93" y="24"/>
                  </a:cubicBezTo>
                  <a:cubicBezTo>
                    <a:pt x="93" y="24"/>
                    <a:pt x="93" y="24"/>
                    <a:pt x="93" y="24"/>
                  </a:cubicBezTo>
                  <a:cubicBezTo>
                    <a:pt x="93" y="24"/>
                    <a:pt x="93" y="24"/>
                    <a:pt x="93" y="24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2" y="24"/>
                    <a:pt x="92" y="24"/>
                    <a:pt x="92" y="24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90" y="23"/>
                    <a:pt x="90" y="23"/>
                    <a:pt x="90" y="23"/>
                  </a:cubicBezTo>
                  <a:cubicBezTo>
                    <a:pt x="89" y="23"/>
                    <a:pt x="89" y="23"/>
                    <a:pt x="89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4"/>
                    <a:pt x="88" y="24"/>
                    <a:pt x="88" y="24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5" y="23"/>
                    <a:pt x="85" y="23"/>
                    <a:pt x="85" y="23"/>
                  </a:cubicBezTo>
                  <a:cubicBezTo>
                    <a:pt x="86" y="22"/>
                    <a:pt x="86" y="22"/>
                    <a:pt x="86" y="22"/>
                  </a:cubicBezTo>
                  <a:cubicBezTo>
                    <a:pt x="85" y="21"/>
                    <a:pt x="85" y="21"/>
                    <a:pt x="85" y="21"/>
                  </a:cubicBezTo>
                  <a:cubicBezTo>
                    <a:pt x="85" y="20"/>
                    <a:pt x="85" y="20"/>
                    <a:pt x="85" y="20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4" y="20"/>
                    <a:pt x="84" y="20"/>
                    <a:pt x="84" y="20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1" y="19"/>
                    <a:pt x="81" y="19"/>
                    <a:pt x="81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8" y="22"/>
                    <a:pt x="68" y="22"/>
                    <a:pt x="68" y="22"/>
                  </a:cubicBezTo>
                  <a:cubicBezTo>
                    <a:pt x="68" y="22"/>
                    <a:pt x="68" y="22"/>
                    <a:pt x="68" y="22"/>
                  </a:cubicBezTo>
                  <a:cubicBezTo>
                    <a:pt x="68" y="22"/>
                    <a:pt x="68" y="22"/>
                    <a:pt x="68" y="22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69" y="12"/>
                    <a:pt x="69" y="12"/>
                    <a:pt x="69" y="12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6" y="5"/>
                    <a:pt x="66" y="5"/>
                    <a:pt x="66" y="5"/>
                  </a:cubicBezTo>
                  <a:lnTo>
                    <a:pt x="66" y="4"/>
                  </a:lnTo>
                  <a:close/>
                </a:path>
              </a:pathLst>
            </a:custGeom>
            <a:solidFill>
              <a:schemeClr val="accent2"/>
            </a:solidFill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12" name="Freeform 179"/>
            <p:cNvSpPr>
              <a:spLocks/>
            </p:cNvSpPr>
            <p:nvPr/>
          </p:nvSpPr>
          <p:spPr bwMode="auto">
            <a:xfrm>
              <a:off x="2330450" y="3205163"/>
              <a:ext cx="50800" cy="76200"/>
            </a:xfrm>
            <a:custGeom>
              <a:avLst/>
              <a:gdLst>
                <a:gd name="T0" fmla="*/ 0 w 32"/>
                <a:gd name="T1" fmla="*/ 36 h 48"/>
                <a:gd name="T2" fmla="*/ 0 w 32"/>
                <a:gd name="T3" fmla="*/ 40 h 48"/>
                <a:gd name="T4" fmla="*/ 0 w 32"/>
                <a:gd name="T5" fmla="*/ 40 h 48"/>
                <a:gd name="T6" fmla="*/ 0 w 32"/>
                <a:gd name="T7" fmla="*/ 40 h 48"/>
                <a:gd name="T8" fmla="*/ 0 w 32"/>
                <a:gd name="T9" fmla="*/ 40 h 48"/>
                <a:gd name="T10" fmla="*/ 0 w 32"/>
                <a:gd name="T11" fmla="*/ 44 h 48"/>
                <a:gd name="T12" fmla="*/ 4 w 32"/>
                <a:gd name="T13" fmla="*/ 44 h 48"/>
                <a:gd name="T14" fmla="*/ 4 w 32"/>
                <a:gd name="T15" fmla="*/ 44 h 48"/>
                <a:gd name="T16" fmla="*/ 8 w 32"/>
                <a:gd name="T17" fmla="*/ 40 h 48"/>
                <a:gd name="T18" fmla="*/ 8 w 32"/>
                <a:gd name="T19" fmla="*/ 40 h 48"/>
                <a:gd name="T20" fmla="*/ 8 w 32"/>
                <a:gd name="T21" fmla="*/ 44 h 48"/>
                <a:gd name="T22" fmla="*/ 8 w 32"/>
                <a:gd name="T23" fmla="*/ 44 h 48"/>
                <a:gd name="T24" fmla="*/ 8 w 32"/>
                <a:gd name="T25" fmla="*/ 48 h 48"/>
                <a:gd name="T26" fmla="*/ 12 w 32"/>
                <a:gd name="T27" fmla="*/ 48 h 48"/>
                <a:gd name="T28" fmla="*/ 12 w 32"/>
                <a:gd name="T29" fmla="*/ 44 h 48"/>
                <a:gd name="T30" fmla="*/ 12 w 32"/>
                <a:gd name="T31" fmla="*/ 44 h 48"/>
                <a:gd name="T32" fmla="*/ 16 w 32"/>
                <a:gd name="T33" fmla="*/ 44 h 48"/>
                <a:gd name="T34" fmla="*/ 16 w 32"/>
                <a:gd name="T35" fmla="*/ 44 h 48"/>
                <a:gd name="T36" fmla="*/ 16 w 32"/>
                <a:gd name="T37" fmla="*/ 40 h 48"/>
                <a:gd name="T38" fmla="*/ 20 w 32"/>
                <a:gd name="T39" fmla="*/ 36 h 48"/>
                <a:gd name="T40" fmla="*/ 24 w 32"/>
                <a:gd name="T41" fmla="*/ 32 h 48"/>
                <a:gd name="T42" fmla="*/ 24 w 32"/>
                <a:gd name="T43" fmla="*/ 28 h 48"/>
                <a:gd name="T44" fmla="*/ 24 w 32"/>
                <a:gd name="T45" fmla="*/ 24 h 48"/>
                <a:gd name="T46" fmla="*/ 28 w 32"/>
                <a:gd name="T47" fmla="*/ 20 h 48"/>
                <a:gd name="T48" fmla="*/ 28 w 32"/>
                <a:gd name="T49" fmla="*/ 20 h 48"/>
                <a:gd name="T50" fmla="*/ 28 w 32"/>
                <a:gd name="T51" fmla="*/ 20 h 48"/>
                <a:gd name="T52" fmla="*/ 32 w 32"/>
                <a:gd name="T53" fmla="*/ 16 h 48"/>
                <a:gd name="T54" fmla="*/ 32 w 32"/>
                <a:gd name="T55" fmla="*/ 16 h 48"/>
                <a:gd name="T56" fmla="*/ 28 w 32"/>
                <a:gd name="T57" fmla="*/ 12 h 48"/>
                <a:gd name="T58" fmla="*/ 28 w 32"/>
                <a:gd name="T59" fmla="*/ 12 h 48"/>
                <a:gd name="T60" fmla="*/ 28 w 32"/>
                <a:gd name="T61" fmla="*/ 12 h 48"/>
                <a:gd name="T62" fmla="*/ 28 w 32"/>
                <a:gd name="T63" fmla="*/ 12 h 48"/>
                <a:gd name="T64" fmla="*/ 24 w 32"/>
                <a:gd name="T65" fmla="*/ 8 h 48"/>
                <a:gd name="T66" fmla="*/ 20 w 32"/>
                <a:gd name="T67" fmla="*/ 4 h 48"/>
                <a:gd name="T68" fmla="*/ 20 w 32"/>
                <a:gd name="T69" fmla="*/ 4 h 48"/>
                <a:gd name="T70" fmla="*/ 12 w 32"/>
                <a:gd name="T71" fmla="*/ 0 h 48"/>
                <a:gd name="T72" fmla="*/ 8 w 32"/>
                <a:gd name="T73" fmla="*/ 0 h 48"/>
                <a:gd name="T74" fmla="*/ 4 w 32"/>
                <a:gd name="T75" fmla="*/ 0 h 48"/>
                <a:gd name="T76" fmla="*/ 4 w 32"/>
                <a:gd name="T77" fmla="*/ 0 h 48"/>
                <a:gd name="T78" fmla="*/ 0 w 32"/>
                <a:gd name="T79" fmla="*/ 0 h 48"/>
                <a:gd name="T80" fmla="*/ 0 w 32"/>
                <a:gd name="T81" fmla="*/ 0 h 48"/>
                <a:gd name="T82" fmla="*/ 0 w 32"/>
                <a:gd name="T83" fmla="*/ 0 h 48"/>
                <a:gd name="T84" fmla="*/ 0 w 32"/>
                <a:gd name="T85" fmla="*/ 4 h 48"/>
                <a:gd name="T86" fmla="*/ 0 w 32"/>
                <a:gd name="T87" fmla="*/ 4 h 48"/>
                <a:gd name="T88" fmla="*/ 0 w 32"/>
                <a:gd name="T89" fmla="*/ 8 h 48"/>
                <a:gd name="T90" fmla="*/ 0 w 32"/>
                <a:gd name="T91" fmla="*/ 12 h 48"/>
                <a:gd name="T92" fmla="*/ 0 w 32"/>
                <a:gd name="T93" fmla="*/ 12 h 48"/>
                <a:gd name="T94" fmla="*/ 0 w 32"/>
                <a:gd name="T95" fmla="*/ 16 h 48"/>
                <a:gd name="T96" fmla="*/ 0 w 32"/>
                <a:gd name="T97" fmla="*/ 16 h 48"/>
                <a:gd name="T98" fmla="*/ 4 w 32"/>
                <a:gd name="T99" fmla="*/ 20 h 48"/>
                <a:gd name="T100" fmla="*/ 4 w 32"/>
                <a:gd name="T101" fmla="*/ 20 h 48"/>
                <a:gd name="T102" fmla="*/ 4 w 32"/>
                <a:gd name="T103" fmla="*/ 24 h 48"/>
                <a:gd name="T104" fmla="*/ 4 w 32"/>
                <a:gd name="T105" fmla="*/ 24 h 48"/>
                <a:gd name="T106" fmla="*/ 4 w 32"/>
                <a:gd name="T107" fmla="*/ 28 h 48"/>
                <a:gd name="T108" fmla="*/ 0 w 32"/>
                <a:gd name="T109" fmla="*/ 28 h 48"/>
                <a:gd name="T110" fmla="*/ 4 w 32"/>
                <a:gd name="T111" fmla="*/ 32 h 48"/>
                <a:gd name="T112" fmla="*/ 4 w 32"/>
                <a:gd name="T113" fmla="*/ 32 h 48"/>
                <a:gd name="T114" fmla="*/ 0 w 32"/>
                <a:gd name="T115" fmla="*/ 36 h 48"/>
                <a:gd name="T116" fmla="*/ 0 w 32"/>
                <a:gd name="T117" fmla="*/ 36 h 48"/>
                <a:gd name="T118" fmla="*/ 0 w 32"/>
                <a:gd name="T119" fmla="*/ 3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2" h="48">
                  <a:moveTo>
                    <a:pt x="0" y="36"/>
                  </a:move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4"/>
                  </a:lnTo>
                  <a:lnTo>
                    <a:pt x="4" y="44"/>
                  </a:lnTo>
                  <a:lnTo>
                    <a:pt x="4" y="44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8" y="48"/>
                  </a:lnTo>
                  <a:lnTo>
                    <a:pt x="12" y="48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0"/>
                  </a:lnTo>
                  <a:lnTo>
                    <a:pt x="20" y="36"/>
                  </a:lnTo>
                  <a:lnTo>
                    <a:pt x="24" y="32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4" y="8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13" name="Freeform 180"/>
            <p:cNvSpPr>
              <a:spLocks/>
            </p:cNvSpPr>
            <p:nvPr/>
          </p:nvSpPr>
          <p:spPr bwMode="auto">
            <a:xfrm>
              <a:off x="2260600" y="3192463"/>
              <a:ext cx="76200" cy="82550"/>
            </a:xfrm>
            <a:custGeom>
              <a:avLst/>
              <a:gdLst>
                <a:gd name="T0" fmla="*/ 20 w 48"/>
                <a:gd name="T1" fmla="*/ 52 h 52"/>
                <a:gd name="T2" fmla="*/ 20 w 48"/>
                <a:gd name="T3" fmla="*/ 52 h 52"/>
                <a:gd name="T4" fmla="*/ 28 w 48"/>
                <a:gd name="T5" fmla="*/ 52 h 52"/>
                <a:gd name="T6" fmla="*/ 24 w 48"/>
                <a:gd name="T7" fmla="*/ 52 h 52"/>
                <a:gd name="T8" fmla="*/ 24 w 48"/>
                <a:gd name="T9" fmla="*/ 48 h 52"/>
                <a:gd name="T10" fmla="*/ 24 w 48"/>
                <a:gd name="T11" fmla="*/ 44 h 52"/>
                <a:gd name="T12" fmla="*/ 32 w 48"/>
                <a:gd name="T13" fmla="*/ 44 h 52"/>
                <a:gd name="T14" fmla="*/ 40 w 48"/>
                <a:gd name="T15" fmla="*/ 44 h 52"/>
                <a:gd name="T16" fmla="*/ 44 w 48"/>
                <a:gd name="T17" fmla="*/ 44 h 52"/>
                <a:gd name="T18" fmla="*/ 48 w 48"/>
                <a:gd name="T19" fmla="*/ 40 h 52"/>
                <a:gd name="T20" fmla="*/ 44 w 48"/>
                <a:gd name="T21" fmla="*/ 36 h 52"/>
                <a:gd name="T22" fmla="*/ 48 w 48"/>
                <a:gd name="T23" fmla="*/ 32 h 52"/>
                <a:gd name="T24" fmla="*/ 48 w 48"/>
                <a:gd name="T25" fmla="*/ 28 h 52"/>
                <a:gd name="T26" fmla="*/ 44 w 48"/>
                <a:gd name="T27" fmla="*/ 24 h 52"/>
                <a:gd name="T28" fmla="*/ 44 w 48"/>
                <a:gd name="T29" fmla="*/ 20 h 52"/>
                <a:gd name="T30" fmla="*/ 44 w 48"/>
                <a:gd name="T31" fmla="*/ 16 h 52"/>
                <a:gd name="T32" fmla="*/ 44 w 48"/>
                <a:gd name="T33" fmla="*/ 12 h 52"/>
                <a:gd name="T34" fmla="*/ 44 w 48"/>
                <a:gd name="T35" fmla="*/ 8 h 52"/>
                <a:gd name="T36" fmla="*/ 48 w 48"/>
                <a:gd name="T37" fmla="*/ 4 h 52"/>
                <a:gd name="T38" fmla="*/ 40 w 48"/>
                <a:gd name="T39" fmla="*/ 4 h 52"/>
                <a:gd name="T40" fmla="*/ 36 w 48"/>
                <a:gd name="T41" fmla="*/ 4 h 52"/>
                <a:gd name="T42" fmla="*/ 28 w 48"/>
                <a:gd name="T43" fmla="*/ 4 h 52"/>
                <a:gd name="T44" fmla="*/ 20 w 48"/>
                <a:gd name="T45" fmla="*/ 4 h 52"/>
                <a:gd name="T46" fmla="*/ 12 w 48"/>
                <a:gd name="T47" fmla="*/ 4 h 52"/>
                <a:gd name="T48" fmla="*/ 12 w 48"/>
                <a:gd name="T49" fmla="*/ 8 h 52"/>
                <a:gd name="T50" fmla="*/ 12 w 48"/>
                <a:gd name="T51" fmla="*/ 12 h 52"/>
                <a:gd name="T52" fmla="*/ 8 w 48"/>
                <a:gd name="T53" fmla="*/ 12 h 52"/>
                <a:gd name="T54" fmla="*/ 4 w 48"/>
                <a:gd name="T55" fmla="*/ 16 h 52"/>
                <a:gd name="T56" fmla="*/ 0 w 48"/>
                <a:gd name="T57" fmla="*/ 24 h 52"/>
                <a:gd name="T58" fmla="*/ 4 w 48"/>
                <a:gd name="T59" fmla="*/ 28 h 52"/>
                <a:gd name="T60" fmla="*/ 4 w 48"/>
                <a:gd name="T61" fmla="*/ 28 h 52"/>
                <a:gd name="T62" fmla="*/ 8 w 48"/>
                <a:gd name="T63" fmla="*/ 32 h 52"/>
                <a:gd name="T64" fmla="*/ 8 w 48"/>
                <a:gd name="T65" fmla="*/ 36 h 52"/>
                <a:gd name="T66" fmla="*/ 12 w 48"/>
                <a:gd name="T67" fmla="*/ 36 h 52"/>
                <a:gd name="T68" fmla="*/ 12 w 48"/>
                <a:gd name="T69" fmla="*/ 44 h 52"/>
                <a:gd name="T70" fmla="*/ 16 w 48"/>
                <a:gd name="T71" fmla="*/ 44 h 52"/>
                <a:gd name="T72" fmla="*/ 16 w 48"/>
                <a:gd name="T73" fmla="*/ 48 h 52"/>
                <a:gd name="T74" fmla="*/ 20 w 48"/>
                <a:gd name="T7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8" h="52">
                  <a:moveTo>
                    <a:pt x="20" y="52"/>
                  </a:moveTo>
                  <a:lnTo>
                    <a:pt x="20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4" y="52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24" y="52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8" y="44"/>
                  </a:lnTo>
                  <a:lnTo>
                    <a:pt x="32" y="44"/>
                  </a:lnTo>
                  <a:lnTo>
                    <a:pt x="36" y="44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4" y="36"/>
                  </a:lnTo>
                  <a:lnTo>
                    <a:pt x="48" y="36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4" y="16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8" y="8"/>
                  </a:lnTo>
                  <a:lnTo>
                    <a:pt x="48" y="4"/>
                  </a:lnTo>
                  <a:lnTo>
                    <a:pt x="44" y="4"/>
                  </a:lnTo>
                  <a:lnTo>
                    <a:pt x="40" y="4"/>
                  </a:lnTo>
                  <a:lnTo>
                    <a:pt x="36" y="0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4" y="12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40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6" y="4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20" y="52"/>
                  </a:lnTo>
                  <a:lnTo>
                    <a:pt x="20" y="52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14" name="Freeform 181"/>
            <p:cNvSpPr>
              <a:spLocks/>
            </p:cNvSpPr>
            <p:nvPr/>
          </p:nvSpPr>
          <p:spPr bwMode="auto">
            <a:xfrm>
              <a:off x="2197100" y="3148013"/>
              <a:ext cx="95250" cy="139700"/>
            </a:xfrm>
            <a:custGeom>
              <a:avLst/>
              <a:gdLst>
                <a:gd name="T0" fmla="*/ 12 w 60"/>
                <a:gd name="T1" fmla="*/ 40 h 88"/>
                <a:gd name="T2" fmla="*/ 12 w 60"/>
                <a:gd name="T3" fmla="*/ 40 h 88"/>
                <a:gd name="T4" fmla="*/ 16 w 60"/>
                <a:gd name="T5" fmla="*/ 44 h 88"/>
                <a:gd name="T6" fmla="*/ 16 w 60"/>
                <a:gd name="T7" fmla="*/ 48 h 88"/>
                <a:gd name="T8" fmla="*/ 16 w 60"/>
                <a:gd name="T9" fmla="*/ 52 h 88"/>
                <a:gd name="T10" fmla="*/ 20 w 60"/>
                <a:gd name="T11" fmla="*/ 52 h 88"/>
                <a:gd name="T12" fmla="*/ 24 w 60"/>
                <a:gd name="T13" fmla="*/ 52 h 88"/>
                <a:gd name="T14" fmla="*/ 20 w 60"/>
                <a:gd name="T15" fmla="*/ 56 h 88"/>
                <a:gd name="T16" fmla="*/ 20 w 60"/>
                <a:gd name="T17" fmla="*/ 64 h 88"/>
                <a:gd name="T18" fmla="*/ 16 w 60"/>
                <a:gd name="T19" fmla="*/ 68 h 88"/>
                <a:gd name="T20" fmla="*/ 16 w 60"/>
                <a:gd name="T21" fmla="*/ 72 h 88"/>
                <a:gd name="T22" fmla="*/ 16 w 60"/>
                <a:gd name="T23" fmla="*/ 76 h 88"/>
                <a:gd name="T24" fmla="*/ 24 w 60"/>
                <a:gd name="T25" fmla="*/ 80 h 88"/>
                <a:gd name="T26" fmla="*/ 24 w 60"/>
                <a:gd name="T27" fmla="*/ 84 h 88"/>
                <a:gd name="T28" fmla="*/ 32 w 60"/>
                <a:gd name="T29" fmla="*/ 88 h 88"/>
                <a:gd name="T30" fmla="*/ 32 w 60"/>
                <a:gd name="T31" fmla="*/ 88 h 88"/>
                <a:gd name="T32" fmla="*/ 36 w 60"/>
                <a:gd name="T33" fmla="*/ 88 h 88"/>
                <a:gd name="T34" fmla="*/ 40 w 60"/>
                <a:gd name="T35" fmla="*/ 84 h 88"/>
                <a:gd name="T36" fmla="*/ 44 w 60"/>
                <a:gd name="T37" fmla="*/ 84 h 88"/>
                <a:gd name="T38" fmla="*/ 48 w 60"/>
                <a:gd name="T39" fmla="*/ 80 h 88"/>
                <a:gd name="T40" fmla="*/ 52 w 60"/>
                <a:gd name="T41" fmla="*/ 80 h 88"/>
                <a:gd name="T42" fmla="*/ 60 w 60"/>
                <a:gd name="T43" fmla="*/ 80 h 88"/>
                <a:gd name="T44" fmla="*/ 56 w 60"/>
                <a:gd name="T45" fmla="*/ 76 h 88"/>
                <a:gd name="T46" fmla="*/ 56 w 60"/>
                <a:gd name="T47" fmla="*/ 76 h 88"/>
                <a:gd name="T48" fmla="*/ 52 w 60"/>
                <a:gd name="T49" fmla="*/ 72 h 88"/>
                <a:gd name="T50" fmla="*/ 52 w 60"/>
                <a:gd name="T51" fmla="*/ 68 h 88"/>
                <a:gd name="T52" fmla="*/ 52 w 60"/>
                <a:gd name="T53" fmla="*/ 64 h 88"/>
                <a:gd name="T54" fmla="*/ 48 w 60"/>
                <a:gd name="T55" fmla="*/ 60 h 88"/>
                <a:gd name="T56" fmla="*/ 48 w 60"/>
                <a:gd name="T57" fmla="*/ 60 h 88"/>
                <a:gd name="T58" fmla="*/ 44 w 60"/>
                <a:gd name="T59" fmla="*/ 56 h 88"/>
                <a:gd name="T60" fmla="*/ 40 w 60"/>
                <a:gd name="T61" fmla="*/ 52 h 88"/>
                <a:gd name="T62" fmla="*/ 44 w 60"/>
                <a:gd name="T63" fmla="*/ 48 h 88"/>
                <a:gd name="T64" fmla="*/ 44 w 60"/>
                <a:gd name="T65" fmla="*/ 40 h 88"/>
                <a:gd name="T66" fmla="*/ 48 w 60"/>
                <a:gd name="T67" fmla="*/ 40 h 88"/>
                <a:gd name="T68" fmla="*/ 52 w 60"/>
                <a:gd name="T69" fmla="*/ 36 h 88"/>
                <a:gd name="T70" fmla="*/ 52 w 60"/>
                <a:gd name="T71" fmla="*/ 36 h 88"/>
                <a:gd name="T72" fmla="*/ 52 w 60"/>
                <a:gd name="T73" fmla="*/ 32 h 88"/>
                <a:gd name="T74" fmla="*/ 52 w 60"/>
                <a:gd name="T75" fmla="*/ 28 h 88"/>
                <a:gd name="T76" fmla="*/ 44 w 60"/>
                <a:gd name="T77" fmla="*/ 24 h 88"/>
                <a:gd name="T78" fmla="*/ 40 w 60"/>
                <a:gd name="T79" fmla="*/ 20 h 88"/>
                <a:gd name="T80" fmla="*/ 36 w 60"/>
                <a:gd name="T81" fmla="*/ 24 h 88"/>
                <a:gd name="T82" fmla="*/ 32 w 60"/>
                <a:gd name="T83" fmla="*/ 24 h 88"/>
                <a:gd name="T84" fmla="*/ 36 w 60"/>
                <a:gd name="T85" fmla="*/ 16 h 88"/>
                <a:gd name="T86" fmla="*/ 32 w 60"/>
                <a:gd name="T87" fmla="*/ 12 h 88"/>
                <a:gd name="T88" fmla="*/ 24 w 60"/>
                <a:gd name="T89" fmla="*/ 8 h 88"/>
                <a:gd name="T90" fmla="*/ 20 w 60"/>
                <a:gd name="T91" fmla="*/ 4 h 88"/>
                <a:gd name="T92" fmla="*/ 20 w 60"/>
                <a:gd name="T93" fmla="*/ 0 h 88"/>
                <a:gd name="T94" fmla="*/ 16 w 60"/>
                <a:gd name="T95" fmla="*/ 8 h 88"/>
                <a:gd name="T96" fmla="*/ 12 w 60"/>
                <a:gd name="T97" fmla="*/ 8 h 88"/>
                <a:gd name="T98" fmla="*/ 8 w 60"/>
                <a:gd name="T99" fmla="*/ 12 h 88"/>
                <a:gd name="T100" fmla="*/ 12 w 60"/>
                <a:gd name="T101" fmla="*/ 16 h 88"/>
                <a:gd name="T102" fmla="*/ 16 w 60"/>
                <a:gd name="T103" fmla="*/ 20 h 88"/>
                <a:gd name="T104" fmla="*/ 8 w 60"/>
                <a:gd name="T105" fmla="*/ 20 h 88"/>
                <a:gd name="T106" fmla="*/ 4 w 60"/>
                <a:gd name="T107" fmla="*/ 20 h 88"/>
                <a:gd name="T108" fmla="*/ 4 w 60"/>
                <a:gd name="T109" fmla="*/ 28 h 88"/>
                <a:gd name="T110" fmla="*/ 0 w 60"/>
                <a:gd name="T111" fmla="*/ 32 h 88"/>
                <a:gd name="T112" fmla="*/ 8 w 60"/>
                <a:gd name="T113" fmla="*/ 4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0" h="88">
                  <a:moveTo>
                    <a:pt x="8" y="40"/>
                  </a:move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6" y="40"/>
                  </a:lnTo>
                  <a:lnTo>
                    <a:pt x="16" y="4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0" y="56"/>
                  </a:lnTo>
                  <a:lnTo>
                    <a:pt x="24" y="52"/>
                  </a:lnTo>
                  <a:lnTo>
                    <a:pt x="24" y="56"/>
                  </a:lnTo>
                  <a:lnTo>
                    <a:pt x="20" y="56"/>
                  </a:lnTo>
                  <a:lnTo>
                    <a:pt x="20" y="60"/>
                  </a:lnTo>
                  <a:lnTo>
                    <a:pt x="20" y="64"/>
                  </a:lnTo>
                  <a:lnTo>
                    <a:pt x="20" y="68"/>
                  </a:lnTo>
                  <a:lnTo>
                    <a:pt x="16" y="68"/>
                  </a:lnTo>
                  <a:lnTo>
                    <a:pt x="16" y="72"/>
                  </a:lnTo>
                  <a:lnTo>
                    <a:pt x="16" y="72"/>
                  </a:lnTo>
                  <a:lnTo>
                    <a:pt x="16" y="76"/>
                  </a:lnTo>
                  <a:lnTo>
                    <a:pt x="16" y="76"/>
                  </a:lnTo>
                  <a:lnTo>
                    <a:pt x="20" y="80"/>
                  </a:lnTo>
                  <a:lnTo>
                    <a:pt x="24" y="80"/>
                  </a:lnTo>
                  <a:lnTo>
                    <a:pt x="24" y="84"/>
                  </a:lnTo>
                  <a:lnTo>
                    <a:pt x="24" y="84"/>
                  </a:lnTo>
                  <a:lnTo>
                    <a:pt x="28" y="88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36" y="88"/>
                  </a:lnTo>
                  <a:lnTo>
                    <a:pt x="40" y="8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4" y="84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2" y="80"/>
                  </a:lnTo>
                  <a:lnTo>
                    <a:pt x="52" y="80"/>
                  </a:lnTo>
                  <a:lnTo>
                    <a:pt x="56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2"/>
                  </a:lnTo>
                  <a:lnTo>
                    <a:pt x="52" y="72"/>
                  </a:lnTo>
                  <a:lnTo>
                    <a:pt x="52" y="72"/>
                  </a:lnTo>
                  <a:lnTo>
                    <a:pt x="52" y="68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48" y="64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44" y="48"/>
                  </a:lnTo>
                  <a:lnTo>
                    <a:pt x="44" y="44"/>
                  </a:lnTo>
                  <a:lnTo>
                    <a:pt x="44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52" y="40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2"/>
                  </a:lnTo>
                  <a:lnTo>
                    <a:pt x="52" y="28"/>
                  </a:lnTo>
                  <a:lnTo>
                    <a:pt x="52" y="28"/>
                  </a:lnTo>
                  <a:lnTo>
                    <a:pt x="44" y="28"/>
                  </a:lnTo>
                  <a:lnTo>
                    <a:pt x="44" y="24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36" y="28"/>
                  </a:lnTo>
                  <a:lnTo>
                    <a:pt x="32" y="24"/>
                  </a:lnTo>
                  <a:lnTo>
                    <a:pt x="36" y="20"/>
                  </a:lnTo>
                  <a:lnTo>
                    <a:pt x="36" y="16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28" y="8"/>
                  </a:lnTo>
                  <a:lnTo>
                    <a:pt x="24" y="8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4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12" y="24"/>
                  </a:lnTo>
                  <a:lnTo>
                    <a:pt x="8" y="20"/>
                  </a:lnTo>
                  <a:lnTo>
                    <a:pt x="8" y="24"/>
                  </a:lnTo>
                  <a:lnTo>
                    <a:pt x="4" y="20"/>
                  </a:lnTo>
                  <a:lnTo>
                    <a:pt x="4" y="24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0" y="32"/>
                  </a:lnTo>
                  <a:lnTo>
                    <a:pt x="4" y="36"/>
                  </a:lnTo>
                  <a:lnTo>
                    <a:pt x="8" y="40"/>
                  </a:lnTo>
                  <a:lnTo>
                    <a:pt x="8" y="4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15" name="Freeform 182"/>
            <p:cNvSpPr>
              <a:spLocks noEditPoints="1"/>
            </p:cNvSpPr>
            <p:nvPr/>
          </p:nvSpPr>
          <p:spPr bwMode="auto">
            <a:xfrm>
              <a:off x="1981200" y="3071813"/>
              <a:ext cx="247650" cy="228600"/>
            </a:xfrm>
            <a:custGeom>
              <a:avLst/>
              <a:gdLst>
                <a:gd name="T0" fmla="*/ 22 w 39"/>
                <a:gd name="T1" fmla="*/ 36 h 36"/>
                <a:gd name="T2" fmla="*/ 26 w 39"/>
                <a:gd name="T3" fmla="*/ 32 h 36"/>
                <a:gd name="T4" fmla="*/ 27 w 39"/>
                <a:gd name="T5" fmla="*/ 30 h 36"/>
                <a:gd name="T6" fmla="*/ 26 w 39"/>
                <a:gd name="T7" fmla="*/ 27 h 36"/>
                <a:gd name="T8" fmla="*/ 25 w 39"/>
                <a:gd name="T9" fmla="*/ 25 h 36"/>
                <a:gd name="T10" fmla="*/ 29 w 39"/>
                <a:gd name="T11" fmla="*/ 26 h 36"/>
                <a:gd name="T12" fmla="*/ 34 w 39"/>
                <a:gd name="T13" fmla="*/ 24 h 36"/>
                <a:gd name="T14" fmla="*/ 35 w 39"/>
                <a:gd name="T15" fmla="*/ 21 h 36"/>
                <a:gd name="T16" fmla="*/ 35 w 39"/>
                <a:gd name="T17" fmla="*/ 17 h 36"/>
                <a:gd name="T18" fmla="*/ 38 w 39"/>
                <a:gd name="T19" fmla="*/ 16 h 36"/>
                <a:gd name="T20" fmla="*/ 37 w 39"/>
                <a:gd name="T21" fmla="*/ 14 h 36"/>
                <a:gd name="T22" fmla="*/ 39 w 39"/>
                <a:gd name="T23" fmla="*/ 12 h 36"/>
                <a:gd name="T24" fmla="*/ 36 w 39"/>
                <a:gd name="T25" fmla="*/ 12 h 36"/>
                <a:gd name="T26" fmla="*/ 34 w 39"/>
                <a:gd name="T27" fmla="*/ 12 h 36"/>
                <a:gd name="T28" fmla="*/ 36 w 39"/>
                <a:gd name="T29" fmla="*/ 10 h 36"/>
                <a:gd name="T30" fmla="*/ 33 w 39"/>
                <a:gd name="T31" fmla="*/ 9 h 36"/>
                <a:gd name="T32" fmla="*/ 31 w 39"/>
                <a:gd name="T33" fmla="*/ 8 h 36"/>
                <a:gd name="T34" fmla="*/ 30 w 39"/>
                <a:gd name="T35" fmla="*/ 7 h 36"/>
                <a:gd name="T36" fmla="*/ 33 w 39"/>
                <a:gd name="T37" fmla="*/ 6 h 36"/>
                <a:gd name="T38" fmla="*/ 29 w 39"/>
                <a:gd name="T39" fmla="*/ 5 h 36"/>
                <a:gd name="T40" fmla="*/ 25 w 39"/>
                <a:gd name="T41" fmla="*/ 7 h 36"/>
                <a:gd name="T42" fmla="*/ 23 w 39"/>
                <a:gd name="T43" fmla="*/ 7 h 36"/>
                <a:gd name="T44" fmla="*/ 17 w 39"/>
                <a:gd name="T45" fmla="*/ 7 h 36"/>
                <a:gd name="T46" fmla="*/ 15 w 39"/>
                <a:gd name="T47" fmla="*/ 5 h 36"/>
                <a:gd name="T48" fmla="*/ 12 w 39"/>
                <a:gd name="T49" fmla="*/ 3 h 36"/>
                <a:gd name="T50" fmla="*/ 10 w 39"/>
                <a:gd name="T51" fmla="*/ 1 h 36"/>
                <a:gd name="T52" fmla="*/ 9 w 39"/>
                <a:gd name="T53" fmla="*/ 3 h 36"/>
                <a:gd name="T54" fmla="*/ 10 w 39"/>
                <a:gd name="T55" fmla="*/ 4 h 36"/>
                <a:gd name="T56" fmla="*/ 8 w 39"/>
                <a:gd name="T57" fmla="*/ 4 h 36"/>
                <a:gd name="T58" fmla="*/ 5 w 39"/>
                <a:gd name="T59" fmla="*/ 7 h 36"/>
                <a:gd name="T60" fmla="*/ 4 w 39"/>
                <a:gd name="T61" fmla="*/ 11 h 36"/>
                <a:gd name="T62" fmla="*/ 3 w 39"/>
                <a:gd name="T63" fmla="*/ 8 h 36"/>
                <a:gd name="T64" fmla="*/ 4 w 39"/>
                <a:gd name="T65" fmla="*/ 5 h 36"/>
                <a:gd name="T66" fmla="*/ 4 w 39"/>
                <a:gd name="T67" fmla="*/ 3 h 36"/>
                <a:gd name="T68" fmla="*/ 4 w 39"/>
                <a:gd name="T69" fmla="*/ 3 h 36"/>
                <a:gd name="T70" fmla="*/ 1 w 39"/>
                <a:gd name="T71" fmla="*/ 6 h 36"/>
                <a:gd name="T72" fmla="*/ 0 w 39"/>
                <a:gd name="T73" fmla="*/ 10 h 36"/>
                <a:gd name="T74" fmla="*/ 2 w 39"/>
                <a:gd name="T75" fmla="*/ 13 h 36"/>
                <a:gd name="T76" fmla="*/ 2 w 39"/>
                <a:gd name="T77" fmla="*/ 15 h 36"/>
                <a:gd name="T78" fmla="*/ 5 w 39"/>
                <a:gd name="T79" fmla="*/ 17 h 36"/>
                <a:gd name="T80" fmla="*/ 8 w 39"/>
                <a:gd name="T81" fmla="*/ 17 h 36"/>
                <a:gd name="T82" fmla="*/ 12 w 39"/>
                <a:gd name="T83" fmla="*/ 19 h 36"/>
                <a:gd name="T84" fmla="*/ 15 w 39"/>
                <a:gd name="T85" fmla="*/ 19 h 36"/>
                <a:gd name="T86" fmla="*/ 16 w 39"/>
                <a:gd name="T87" fmla="*/ 21 h 36"/>
                <a:gd name="T88" fmla="*/ 15 w 39"/>
                <a:gd name="T89" fmla="*/ 23 h 36"/>
                <a:gd name="T90" fmla="*/ 16 w 39"/>
                <a:gd name="T91" fmla="*/ 26 h 36"/>
                <a:gd name="T92" fmla="*/ 16 w 39"/>
                <a:gd name="T93" fmla="*/ 30 h 36"/>
                <a:gd name="T94" fmla="*/ 17 w 39"/>
                <a:gd name="T95" fmla="*/ 31 h 36"/>
                <a:gd name="T96" fmla="*/ 14 w 39"/>
                <a:gd name="T97" fmla="*/ 1 h 36"/>
                <a:gd name="T98" fmla="*/ 14 w 39"/>
                <a:gd name="T99" fmla="*/ 1 h 36"/>
                <a:gd name="T100" fmla="*/ 13 w 39"/>
                <a:gd name="T101" fmla="*/ 2 h 36"/>
                <a:gd name="T102" fmla="*/ 9 w 39"/>
                <a:gd name="T103" fmla="*/ 0 h 36"/>
                <a:gd name="T104" fmla="*/ 26 w 39"/>
                <a:gd name="T105" fmla="*/ 4 h 36"/>
                <a:gd name="T106" fmla="*/ 26 w 39"/>
                <a:gd name="T107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9" h="36">
                  <a:moveTo>
                    <a:pt x="18" y="34"/>
                  </a:moveTo>
                  <a:cubicBezTo>
                    <a:pt x="19" y="35"/>
                    <a:pt x="19" y="35"/>
                    <a:pt x="19" y="35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3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3" y="12"/>
                    <a:pt x="33" y="12"/>
                    <a:pt x="33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6" y="10"/>
                    <a:pt x="36" y="10"/>
                    <a:pt x="36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lose/>
                  <a:moveTo>
                    <a:pt x="14" y="1"/>
                  </a:moveTo>
                  <a:cubicBezTo>
                    <a:pt x="14" y="1"/>
                    <a:pt x="14" y="1"/>
                    <a:pt x="14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lose/>
                  <a:moveTo>
                    <a:pt x="12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lose/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lose/>
                  <a:moveTo>
                    <a:pt x="25" y="5"/>
                  </a:moveTo>
                  <a:cubicBezTo>
                    <a:pt x="26" y="4"/>
                    <a:pt x="26" y="4"/>
                    <a:pt x="26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5" y="5"/>
                    <a:pt x="25" y="5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16" name="Freeform 183"/>
            <p:cNvSpPr>
              <a:spLocks/>
            </p:cNvSpPr>
            <p:nvPr/>
          </p:nvSpPr>
          <p:spPr bwMode="auto">
            <a:xfrm>
              <a:off x="1866900" y="3071813"/>
              <a:ext cx="228600" cy="323850"/>
            </a:xfrm>
            <a:custGeom>
              <a:avLst/>
              <a:gdLst>
                <a:gd name="T0" fmla="*/ 116 w 144"/>
                <a:gd name="T1" fmla="*/ 164 h 204"/>
                <a:gd name="T2" fmla="*/ 116 w 144"/>
                <a:gd name="T3" fmla="*/ 144 h 204"/>
                <a:gd name="T4" fmla="*/ 116 w 144"/>
                <a:gd name="T5" fmla="*/ 140 h 204"/>
                <a:gd name="T6" fmla="*/ 124 w 144"/>
                <a:gd name="T7" fmla="*/ 128 h 204"/>
                <a:gd name="T8" fmla="*/ 136 w 144"/>
                <a:gd name="T9" fmla="*/ 128 h 204"/>
                <a:gd name="T10" fmla="*/ 144 w 144"/>
                <a:gd name="T11" fmla="*/ 136 h 204"/>
                <a:gd name="T12" fmla="*/ 140 w 144"/>
                <a:gd name="T13" fmla="*/ 124 h 204"/>
                <a:gd name="T14" fmla="*/ 132 w 144"/>
                <a:gd name="T15" fmla="*/ 120 h 204"/>
                <a:gd name="T16" fmla="*/ 132 w 144"/>
                <a:gd name="T17" fmla="*/ 100 h 204"/>
                <a:gd name="T18" fmla="*/ 136 w 144"/>
                <a:gd name="T19" fmla="*/ 88 h 204"/>
                <a:gd name="T20" fmla="*/ 136 w 144"/>
                <a:gd name="T21" fmla="*/ 76 h 204"/>
                <a:gd name="T22" fmla="*/ 128 w 144"/>
                <a:gd name="T23" fmla="*/ 76 h 204"/>
                <a:gd name="T24" fmla="*/ 120 w 144"/>
                <a:gd name="T25" fmla="*/ 76 h 204"/>
                <a:gd name="T26" fmla="*/ 100 w 144"/>
                <a:gd name="T27" fmla="*/ 68 h 204"/>
                <a:gd name="T28" fmla="*/ 88 w 144"/>
                <a:gd name="T29" fmla="*/ 64 h 204"/>
                <a:gd name="T30" fmla="*/ 80 w 144"/>
                <a:gd name="T31" fmla="*/ 60 h 204"/>
                <a:gd name="T32" fmla="*/ 76 w 144"/>
                <a:gd name="T33" fmla="*/ 40 h 204"/>
                <a:gd name="T34" fmla="*/ 72 w 144"/>
                <a:gd name="T35" fmla="*/ 32 h 204"/>
                <a:gd name="T36" fmla="*/ 80 w 144"/>
                <a:gd name="T37" fmla="*/ 20 h 204"/>
                <a:gd name="T38" fmla="*/ 92 w 144"/>
                <a:gd name="T39" fmla="*/ 8 h 204"/>
                <a:gd name="T40" fmla="*/ 96 w 144"/>
                <a:gd name="T41" fmla="*/ 4 h 204"/>
                <a:gd name="T42" fmla="*/ 88 w 144"/>
                <a:gd name="T43" fmla="*/ 4 h 204"/>
                <a:gd name="T44" fmla="*/ 84 w 144"/>
                <a:gd name="T45" fmla="*/ 8 h 204"/>
                <a:gd name="T46" fmla="*/ 68 w 144"/>
                <a:gd name="T47" fmla="*/ 16 h 204"/>
                <a:gd name="T48" fmla="*/ 60 w 144"/>
                <a:gd name="T49" fmla="*/ 20 h 204"/>
                <a:gd name="T50" fmla="*/ 56 w 144"/>
                <a:gd name="T51" fmla="*/ 20 h 204"/>
                <a:gd name="T52" fmla="*/ 48 w 144"/>
                <a:gd name="T53" fmla="*/ 20 h 204"/>
                <a:gd name="T54" fmla="*/ 40 w 144"/>
                <a:gd name="T55" fmla="*/ 32 h 204"/>
                <a:gd name="T56" fmla="*/ 40 w 144"/>
                <a:gd name="T57" fmla="*/ 36 h 204"/>
                <a:gd name="T58" fmla="*/ 28 w 144"/>
                <a:gd name="T59" fmla="*/ 44 h 204"/>
                <a:gd name="T60" fmla="*/ 28 w 144"/>
                <a:gd name="T61" fmla="*/ 56 h 204"/>
                <a:gd name="T62" fmla="*/ 24 w 144"/>
                <a:gd name="T63" fmla="*/ 52 h 204"/>
                <a:gd name="T64" fmla="*/ 24 w 144"/>
                <a:gd name="T65" fmla="*/ 52 h 204"/>
                <a:gd name="T66" fmla="*/ 16 w 144"/>
                <a:gd name="T67" fmla="*/ 64 h 204"/>
                <a:gd name="T68" fmla="*/ 20 w 144"/>
                <a:gd name="T69" fmla="*/ 72 h 204"/>
                <a:gd name="T70" fmla="*/ 20 w 144"/>
                <a:gd name="T71" fmla="*/ 76 h 204"/>
                <a:gd name="T72" fmla="*/ 20 w 144"/>
                <a:gd name="T73" fmla="*/ 84 h 204"/>
                <a:gd name="T74" fmla="*/ 20 w 144"/>
                <a:gd name="T75" fmla="*/ 100 h 204"/>
                <a:gd name="T76" fmla="*/ 24 w 144"/>
                <a:gd name="T77" fmla="*/ 104 h 204"/>
                <a:gd name="T78" fmla="*/ 16 w 144"/>
                <a:gd name="T79" fmla="*/ 116 h 204"/>
                <a:gd name="T80" fmla="*/ 4 w 144"/>
                <a:gd name="T81" fmla="*/ 132 h 204"/>
                <a:gd name="T82" fmla="*/ 16 w 144"/>
                <a:gd name="T83" fmla="*/ 144 h 204"/>
                <a:gd name="T84" fmla="*/ 28 w 144"/>
                <a:gd name="T85" fmla="*/ 152 h 204"/>
                <a:gd name="T86" fmla="*/ 36 w 144"/>
                <a:gd name="T87" fmla="*/ 148 h 204"/>
                <a:gd name="T88" fmla="*/ 44 w 144"/>
                <a:gd name="T89" fmla="*/ 152 h 204"/>
                <a:gd name="T90" fmla="*/ 52 w 144"/>
                <a:gd name="T91" fmla="*/ 156 h 204"/>
                <a:gd name="T92" fmla="*/ 60 w 144"/>
                <a:gd name="T93" fmla="*/ 164 h 204"/>
                <a:gd name="T94" fmla="*/ 72 w 144"/>
                <a:gd name="T95" fmla="*/ 176 h 204"/>
                <a:gd name="T96" fmla="*/ 76 w 144"/>
                <a:gd name="T97" fmla="*/ 180 h 204"/>
                <a:gd name="T98" fmla="*/ 88 w 144"/>
                <a:gd name="T99" fmla="*/ 180 h 204"/>
                <a:gd name="T100" fmla="*/ 100 w 144"/>
                <a:gd name="T101" fmla="*/ 180 h 204"/>
                <a:gd name="T102" fmla="*/ 100 w 144"/>
                <a:gd name="T103" fmla="*/ 196 h 204"/>
                <a:gd name="T104" fmla="*/ 108 w 144"/>
                <a:gd name="T10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4" h="204">
                  <a:moveTo>
                    <a:pt x="108" y="204"/>
                  </a:moveTo>
                  <a:lnTo>
                    <a:pt x="108" y="196"/>
                  </a:lnTo>
                  <a:lnTo>
                    <a:pt x="116" y="172"/>
                  </a:lnTo>
                  <a:lnTo>
                    <a:pt x="116" y="168"/>
                  </a:lnTo>
                  <a:lnTo>
                    <a:pt x="116" y="164"/>
                  </a:lnTo>
                  <a:lnTo>
                    <a:pt x="112" y="160"/>
                  </a:lnTo>
                  <a:lnTo>
                    <a:pt x="108" y="156"/>
                  </a:lnTo>
                  <a:lnTo>
                    <a:pt x="108" y="156"/>
                  </a:lnTo>
                  <a:lnTo>
                    <a:pt x="108" y="148"/>
                  </a:lnTo>
                  <a:lnTo>
                    <a:pt x="116" y="144"/>
                  </a:lnTo>
                  <a:lnTo>
                    <a:pt x="116" y="148"/>
                  </a:lnTo>
                  <a:lnTo>
                    <a:pt x="116" y="144"/>
                  </a:lnTo>
                  <a:lnTo>
                    <a:pt x="116" y="144"/>
                  </a:lnTo>
                  <a:lnTo>
                    <a:pt x="116" y="144"/>
                  </a:lnTo>
                  <a:lnTo>
                    <a:pt x="116" y="140"/>
                  </a:lnTo>
                  <a:lnTo>
                    <a:pt x="112" y="136"/>
                  </a:lnTo>
                  <a:lnTo>
                    <a:pt x="112" y="136"/>
                  </a:lnTo>
                  <a:lnTo>
                    <a:pt x="112" y="132"/>
                  </a:lnTo>
                  <a:lnTo>
                    <a:pt x="124" y="132"/>
                  </a:lnTo>
                  <a:lnTo>
                    <a:pt x="124" y="128"/>
                  </a:lnTo>
                  <a:lnTo>
                    <a:pt x="128" y="128"/>
                  </a:lnTo>
                  <a:lnTo>
                    <a:pt x="128" y="132"/>
                  </a:lnTo>
                  <a:lnTo>
                    <a:pt x="132" y="132"/>
                  </a:lnTo>
                  <a:lnTo>
                    <a:pt x="132" y="128"/>
                  </a:lnTo>
                  <a:lnTo>
                    <a:pt x="136" y="128"/>
                  </a:lnTo>
                  <a:lnTo>
                    <a:pt x="136" y="128"/>
                  </a:lnTo>
                  <a:lnTo>
                    <a:pt x="140" y="132"/>
                  </a:lnTo>
                  <a:lnTo>
                    <a:pt x="140" y="132"/>
                  </a:lnTo>
                  <a:lnTo>
                    <a:pt x="140" y="136"/>
                  </a:lnTo>
                  <a:lnTo>
                    <a:pt x="144" y="136"/>
                  </a:lnTo>
                  <a:lnTo>
                    <a:pt x="144" y="136"/>
                  </a:lnTo>
                  <a:lnTo>
                    <a:pt x="140" y="128"/>
                  </a:lnTo>
                  <a:lnTo>
                    <a:pt x="140" y="124"/>
                  </a:lnTo>
                  <a:lnTo>
                    <a:pt x="140" y="124"/>
                  </a:lnTo>
                  <a:lnTo>
                    <a:pt x="140" y="124"/>
                  </a:lnTo>
                  <a:lnTo>
                    <a:pt x="136" y="120"/>
                  </a:lnTo>
                  <a:lnTo>
                    <a:pt x="136" y="120"/>
                  </a:lnTo>
                  <a:lnTo>
                    <a:pt x="136" y="120"/>
                  </a:lnTo>
                  <a:lnTo>
                    <a:pt x="136" y="120"/>
                  </a:lnTo>
                  <a:lnTo>
                    <a:pt x="132" y="120"/>
                  </a:lnTo>
                  <a:lnTo>
                    <a:pt x="132" y="116"/>
                  </a:lnTo>
                  <a:lnTo>
                    <a:pt x="136" y="112"/>
                  </a:lnTo>
                  <a:lnTo>
                    <a:pt x="136" y="104"/>
                  </a:lnTo>
                  <a:lnTo>
                    <a:pt x="136" y="104"/>
                  </a:lnTo>
                  <a:lnTo>
                    <a:pt x="132" y="100"/>
                  </a:lnTo>
                  <a:lnTo>
                    <a:pt x="132" y="96"/>
                  </a:lnTo>
                  <a:lnTo>
                    <a:pt x="132" y="96"/>
                  </a:lnTo>
                  <a:lnTo>
                    <a:pt x="132" y="92"/>
                  </a:lnTo>
                  <a:lnTo>
                    <a:pt x="132" y="88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136" y="84"/>
                  </a:lnTo>
                  <a:lnTo>
                    <a:pt x="136" y="84"/>
                  </a:lnTo>
                  <a:lnTo>
                    <a:pt x="140" y="80"/>
                  </a:lnTo>
                  <a:lnTo>
                    <a:pt x="136" y="76"/>
                  </a:lnTo>
                  <a:lnTo>
                    <a:pt x="136" y="76"/>
                  </a:lnTo>
                  <a:lnTo>
                    <a:pt x="136" y="76"/>
                  </a:lnTo>
                  <a:lnTo>
                    <a:pt x="132" y="76"/>
                  </a:lnTo>
                  <a:lnTo>
                    <a:pt x="132" y="76"/>
                  </a:lnTo>
                  <a:lnTo>
                    <a:pt x="128" y="76"/>
                  </a:lnTo>
                  <a:lnTo>
                    <a:pt x="124" y="76"/>
                  </a:lnTo>
                  <a:lnTo>
                    <a:pt x="124" y="76"/>
                  </a:lnTo>
                  <a:lnTo>
                    <a:pt x="120" y="76"/>
                  </a:lnTo>
                  <a:lnTo>
                    <a:pt x="120" y="76"/>
                  </a:lnTo>
                  <a:lnTo>
                    <a:pt x="120" y="76"/>
                  </a:lnTo>
                  <a:lnTo>
                    <a:pt x="116" y="76"/>
                  </a:lnTo>
                  <a:lnTo>
                    <a:pt x="108" y="68"/>
                  </a:lnTo>
                  <a:lnTo>
                    <a:pt x="104" y="68"/>
                  </a:lnTo>
                  <a:lnTo>
                    <a:pt x="104" y="64"/>
                  </a:lnTo>
                  <a:lnTo>
                    <a:pt x="100" y="68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2" y="68"/>
                  </a:lnTo>
                  <a:lnTo>
                    <a:pt x="92" y="68"/>
                  </a:lnTo>
                  <a:lnTo>
                    <a:pt x="88" y="64"/>
                  </a:lnTo>
                  <a:lnTo>
                    <a:pt x="84" y="64"/>
                  </a:lnTo>
                  <a:lnTo>
                    <a:pt x="84" y="64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60"/>
                  </a:lnTo>
                  <a:lnTo>
                    <a:pt x="80" y="56"/>
                  </a:lnTo>
                  <a:lnTo>
                    <a:pt x="80" y="56"/>
                  </a:lnTo>
                  <a:lnTo>
                    <a:pt x="80" y="52"/>
                  </a:lnTo>
                  <a:lnTo>
                    <a:pt x="80" y="48"/>
                  </a:lnTo>
                  <a:lnTo>
                    <a:pt x="76" y="40"/>
                  </a:lnTo>
                  <a:lnTo>
                    <a:pt x="72" y="40"/>
                  </a:lnTo>
                  <a:lnTo>
                    <a:pt x="72" y="40"/>
                  </a:lnTo>
                  <a:lnTo>
                    <a:pt x="72" y="40"/>
                  </a:lnTo>
                  <a:lnTo>
                    <a:pt x="72" y="36"/>
                  </a:lnTo>
                  <a:lnTo>
                    <a:pt x="72" y="32"/>
                  </a:lnTo>
                  <a:lnTo>
                    <a:pt x="72" y="32"/>
                  </a:lnTo>
                  <a:lnTo>
                    <a:pt x="72" y="28"/>
                  </a:lnTo>
                  <a:lnTo>
                    <a:pt x="76" y="24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84" y="16"/>
                  </a:lnTo>
                  <a:lnTo>
                    <a:pt x="84" y="16"/>
                  </a:lnTo>
                  <a:lnTo>
                    <a:pt x="88" y="12"/>
                  </a:lnTo>
                  <a:lnTo>
                    <a:pt x="92" y="8"/>
                  </a:lnTo>
                  <a:lnTo>
                    <a:pt x="92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6" y="4"/>
                  </a:lnTo>
                  <a:lnTo>
                    <a:pt x="96" y="4"/>
                  </a:lnTo>
                  <a:lnTo>
                    <a:pt x="92" y="0"/>
                  </a:lnTo>
                  <a:lnTo>
                    <a:pt x="88" y="0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0" y="4"/>
                  </a:lnTo>
                  <a:lnTo>
                    <a:pt x="84" y="8"/>
                  </a:lnTo>
                  <a:lnTo>
                    <a:pt x="80" y="8"/>
                  </a:lnTo>
                  <a:lnTo>
                    <a:pt x="80" y="8"/>
                  </a:lnTo>
                  <a:lnTo>
                    <a:pt x="76" y="12"/>
                  </a:lnTo>
                  <a:lnTo>
                    <a:pt x="72" y="16"/>
                  </a:lnTo>
                  <a:lnTo>
                    <a:pt x="68" y="16"/>
                  </a:lnTo>
                  <a:lnTo>
                    <a:pt x="64" y="16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60" y="16"/>
                  </a:lnTo>
                  <a:lnTo>
                    <a:pt x="60" y="20"/>
                  </a:lnTo>
                  <a:lnTo>
                    <a:pt x="60" y="20"/>
                  </a:lnTo>
                  <a:lnTo>
                    <a:pt x="60" y="24"/>
                  </a:lnTo>
                  <a:lnTo>
                    <a:pt x="56" y="24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60" y="20"/>
                  </a:lnTo>
                  <a:lnTo>
                    <a:pt x="56" y="20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4" y="24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4" y="32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36" y="40"/>
                  </a:lnTo>
                  <a:lnTo>
                    <a:pt x="32" y="40"/>
                  </a:lnTo>
                  <a:lnTo>
                    <a:pt x="32" y="44"/>
                  </a:lnTo>
                  <a:lnTo>
                    <a:pt x="32" y="44"/>
                  </a:lnTo>
                  <a:lnTo>
                    <a:pt x="28" y="44"/>
                  </a:lnTo>
                  <a:lnTo>
                    <a:pt x="28" y="48"/>
                  </a:lnTo>
                  <a:lnTo>
                    <a:pt x="28" y="48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28" y="56"/>
                  </a:lnTo>
                  <a:lnTo>
                    <a:pt x="28" y="56"/>
                  </a:lnTo>
                  <a:lnTo>
                    <a:pt x="24" y="56"/>
                  </a:lnTo>
                  <a:lnTo>
                    <a:pt x="24" y="52"/>
                  </a:lnTo>
                  <a:lnTo>
                    <a:pt x="28" y="52"/>
                  </a:lnTo>
                  <a:lnTo>
                    <a:pt x="24" y="52"/>
                  </a:lnTo>
                  <a:lnTo>
                    <a:pt x="24" y="48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0" y="52"/>
                  </a:lnTo>
                  <a:lnTo>
                    <a:pt x="24" y="52"/>
                  </a:lnTo>
                  <a:lnTo>
                    <a:pt x="20" y="56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6" y="60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8"/>
                  </a:lnTo>
                  <a:lnTo>
                    <a:pt x="16" y="68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0" y="72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0" y="76"/>
                  </a:lnTo>
                  <a:lnTo>
                    <a:pt x="20" y="80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4"/>
                  </a:lnTo>
                  <a:lnTo>
                    <a:pt x="20" y="88"/>
                  </a:lnTo>
                  <a:lnTo>
                    <a:pt x="20" y="92"/>
                  </a:lnTo>
                  <a:lnTo>
                    <a:pt x="20" y="96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20" y="104"/>
                  </a:lnTo>
                  <a:lnTo>
                    <a:pt x="24" y="104"/>
                  </a:lnTo>
                  <a:lnTo>
                    <a:pt x="24" y="104"/>
                  </a:lnTo>
                  <a:lnTo>
                    <a:pt x="24" y="104"/>
                  </a:lnTo>
                  <a:lnTo>
                    <a:pt x="24" y="104"/>
                  </a:lnTo>
                  <a:lnTo>
                    <a:pt x="24" y="108"/>
                  </a:lnTo>
                  <a:lnTo>
                    <a:pt x="24" y="108"/>
                  </a:lnTo>
                  <a:lnTo>
                    <a:pt x="24" y="112"/>
                  </a:lnTo>
                  <a:lnTo>
                    <a:pt x="20" y="116"/>
                  </a:lnTo>
                  <a:lnTo>
                    <a:pt x="16" y="116"/>
                  </a:lnTo>
                  <a:lnTo>
                    <a:pt x="12" y="120"/>
                  </a:lnTo>
                  <a:lnTo>
                    <a:pt x="8" y="120"/>
                  </a:lnTo>
                  <a:lnTo>
                    <a:pt x="8" y="124"/>
                  </a:lnTo>
                  <a:lnTo>
                    <a:pt x="4" y="128"/>
                  </a:lnTo>
                  <a:lnTo>
                    <a:pt x="4" y="132"/>
                  </a:lnTo>
                  <a:lnTo>
                    <a:pt x="0" y="136"/>
                  </a:lnTo>
                  <a:lnTo>
                    <a:pt x="4" y="136"/>
                  </a:lnTo>
                  <a:lnTo>
                    <a:pt x="8" y="140"/>
                  </a:lnTo>
                  <a:lnTo>
                    <a:pt x="16" y="144"/>
                  </a:lnTo>
                  <a:lnTo>
                    <a:pt x="16" y="144"/>
                  </a:lnTo>
                  <a:lnTo>
                    <a:pt x="20" y="144"/>
                  </a:lnTo>
                  <a:lnTo>
                    <a:pt x="20" y="148"/>
                  </a:lnTo>
                  <a:lnTo>
                    <a:pt x="20" y="148"/>
                  </a:lnTo>
                  <a:lnTo>
                    <a:pt x="24" y="148"/>
                  </a:lnTo>
                  <a:lnTo>
                    <a:pt x="28" y="152"/>
                  </a:lnTo>
                  <a:lnTo>
                    <a:pt x="28" y="152"/>
                  </a:lnTo>
                  <a:lnTo>
                    <a:pt x="32" y="152"/>
                  </a:lnTo>
                  <a:lnTo>
                    <a:pt x="32" y="152"/>
                  </a:lnTo>
                  <a:lnTo>
                    <a:pt x="32" y="148"/>
                  </a:lnTo>
                  <a:lnTo>
                    <a:pt x="36" y="148"/>
                  </a:lnTo>
                  <a:lnTo>
                    <a:pt x="36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52"/>
                  </a:lnTo>
                  <a:lnTo>
                    <a:pt x="44" y="152"/>
                  </a:lnTo>
                  <a:lnTo>
                    <a:pt x="44" y="152"/>
                  </a:lnTo>
                  <a:lnTo>
                    <a:pt x="44" y="152"/>
                  </a:lnTo>
                  <a:lnTo>
                    <a:pt x="44" y="152"/>
                  </a:lnTo>
                  <a:lnTo>
                    <a:pt x="52" y="156"/>
                  </a:lnTo>
                  <a:lnTo>
                    <a:pt x="52" y="156"/>
                  </a:lnTo>
                  <a:lnTo>
                    <a:pt x="52" y="156"/>
                  </a:lnTo>
                  <a:lnTo>
                    <a:pt x="56" y="160"/>
                  </a:lnTo>
                  <a:lnTo>
                    <a:pt x="56" y="160"/>
                  </a:lnTo>
                  <a:lnTo>
                    <a:pt x="6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8" y="172"/>
                  </a:lnTo>
                  <a:lnTo>
                    <a:pt x="68" y="172"/>
                  </a:lnTo>
                  <a:lnTo>
                    <a:pt x="68" y="172"/>
                  </a:lnTo>
                  <a:lnTo>
                    <a:pt x="72" y="176"/>
                  </a:lnTo>
                  <a:lnTo>
                    <a:pt x="72" y="176"/>
                  </a:lnTo>
                  <a:lnTo>
                    <a:pt x="72" y="180"/>
                  </a:lnTo>
                  <a:lnTo>
                    <a:pt x="72" y="180"/>
                  </a:lnTo>
                  <a:lnTo>
                    <a:pt x="72" y="180"/>
                  </a:lnTo>
                  <a:lnTo>
                    <a:pt x="76" y="180"/>
                  </a:lnTo>
                  <a:lnTo>
                    <a:pt x="80" y="180"/>
                  </a:lnTo>
                  <a:lnTo>
                    <a:pt x="80" y="180"/>
                  </a:lnTo>
                  <a:lnTo>
                    <a:pt x="84" y="180"/>
                  </a:lnTo>
                  <a:lnTo>
                    <a:pt x="84" y="180"/>
                  </a:lnTo>
                  <a:lnTo>
                    <a:pt x="88" y="180"/>
                  </a:lnTo>
                  <a:lnTo>
                    <a:pt x="92" y="180"/>
                  </a:lnTo>
                  <a:lnTo>
                    <a:pt x="96" y="180"/>
                  </a:lnTo>
                  <a:lnTo>
                    <a:pt x="96" y="180"/>
                  </a:lnTo>
                  <a:lnTo>
                    <a:pt x="100" y="180"/>
                  </a:lnTo>
                  <a:lnTo>
                    <a:pt x="100" y="180"/>
                  </a:lnTo>
                  <a:lnTo>
                    <a:pt x="104" y="180"/>
                  </a:lnTo>
                  <a:lnTo>
                    <a:pt x="104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0" y="196"/>
                  </a:lnTo>
                  <a:lnTo>
                    <a:pt x="100" y="200"/>
                  </a:lnTo>
                  <a:lnTo>
                    <a:pt x="100" y="196"/>
                  </a:lnTo>
                  <a:lnTo>
                    <a:pt x="104" y="196"/>
                  </a:lnTo>
                  <a:lnTo>
                    <a:pt x="108" y="200"/>
                  </a:lnTo>
                  <a:lnTo>
                    <a:pt x="108" y="20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17" name="Freeform 184"/>
            <p:cNvSpPr>
              <a:spLocks noEditPoints="1"/>
            </p:cNvSpPr>
            <p:nvPr/>
          </p:nvSpPr>
          <p:spPr bwMode="auto">
            <a:xfrm>
              <a:off x="1828800" y="3287713"/>
              <a:ext cx="114300" cy="120650"/>
            </a:xfrm>
            <a:custGeom>
              <a:avLst/>
              <a:gdLst>
                <a:gd name="T0" fmla="*/ 68 w 72"/>
                <a:gd name="T1" fmla="*/ 16 h 76"/>
                <a:gd name="T2" fmla="*/ 64 w 72"/>
                <a:gd name="T3" fmla="*/ 12 h 76"/>
                <a:gd name="T4" fmla="*/ 60 w 72"/>
                <a:gd name="T5" fmla="*/ 12 h 76"/>
                <a:gd name="T6" fmla="*/ 56 w 72"/>
                <a:gd name="T7" fmla="*/ 12 h 76"/>
                <a:gd name="T8" fmla="*/ 56 w 72"/>
                <a:gd name="T9" fmla="*/ 16 h 76"/>
                <a:gd name="T10" fmla="*/ 52 w 72"/>
                <a:gd name="T11" fmla="*/ 16 h 76"/>
                <a:gd name="T12" fmla="*/ 44 w 72"/>
                <a:gd name="T13" fmla="*/ 12 h 76"/>
                <a:gd name="T14" fmla="*/ 44 w 72"/>
                <a:gd name="T15" fmla="*/ 8 h 76"/>
                <a:gd name="T16" fmla="*/ 40 w 72"/>
                <a:gd name="T17" fmla="*/ 8 h 76"/>
                <a:gd name="T18" fmla="*/ 28 w 72"/>
                <a:gd name="T19" fmla="*/ 0 h 76"/>
                <a:gd name="T20" fmla="*/ 24 w 72"/>
                <a:gd name="T21" fmla="*/ 0 h 76"/>
                <a:gd name="T22" fmla="*/ 16 w 72"/>
                <a:gd name="T23" fmla="*/ 4 h 76"/>
                <a:gd name="T24" fmla="*/ 12 w 72"/>
                <a:gd name="T25" fmla="*/ 8 h 76"/>
                <a:gd name="T26" fmla="*/ 12 w 72"/>
                <a:gd name="T27" fmla="*/ 12 h 76"/>
                <a:gd name="T28" fmla="*/ 12 w 72"/>
                <a:gd name="T29" fmla="*/ 16 h 76"/>
                <a:gd name="T30" fmla="*/ 8 w 72"/>
                <a:gd name="T31" fmla="*/ 24 h 76"/>
                <a:gd name="T32" fmla="*/ 8 w 72"/>
                <a:gd name="T33" fmla="*/ 28 h 76"/>
                <a:gd name="T34" fmla="*/ 0 w 72"/>
                <a:gd name="T35" fmla="*/ 32 h 76"/>
                <a:gd name="T36" fmla="*/ 4 w 72"/>
                <a:gd name="T37" fmla="*/ 36 h 76"/>
                <a:gd name="T38" fmla="*/ 4 w 72"/>
                <a:gd name="T39" fmla="*/ 40 h 76"/>
                <a:gd name="T40" fmla="*/ 0 w 72"/>
                <a:gd name="T41" fmla="*/ 44 h 76"/>
                <a:gd name="T42" fmla="*/ 4 w 72"/>
                <a:gd name="T43" fmla="*/ 48 h 76"/>
                <a:gd name="T44" fmla="*/ 8 w 72"/>
                <a:gd name="T45" fmla="*/ 52 h 76"/>
                <a:gd name="T46" fmla="*/ 12 w 72"/>
                <a:gd name="T47" fmla="*/ 48 h 76"/>
                <a:gd name="T48" fmla="*/ 12 w 72"/>
                <a:gd name="T49" fmla="*/ 44 h 76"/>
                <a:gd name="T50" fmla="*/ 16 w 72"/>
                <a:gd name="T51" fmla="*/ 48 h 76"/>
                <a:gd name="T52" fmla="*/ 16 w 72"/>
                <a:gd name="T53" fmla="*/ 44 h 76"/>
                <a:gd name="T54" fmla="*/ 16 w 72"/>
                <a:gd name="T55" fmla="*/ 48 h 76"/>
                <a:gd name="T56" fmla="*/ 16 w 72"/>
                <a:gd name="T57" fmla="*/ 52 h 76"/>
                <a:gd name="T58" fmla="*/ 12 w 72"/>
                <a:gd name="T59" fmla="*/ 60 h 76"/>
                <a:gd name="T60" fmla="*/ 12 w 72"/>
                <a:gd name="T61" fmla="*/ 64 h 76"/>
                <a:gd name="T62" fmla="*/ 8 w 72"/>
                <a:gd name="T63" fmla="*/ 64 h 76"/>
                <a:gd name="T64" fmla="*/ 12 w 72"/>
                <a:gd name="T65" fmla="*/ 68 h 76"/>
                <a:gd name="T66" fmla="*/ 16 w 72"/>
                <a:gd name="T67" fmla="*/ 68 h 76"/>
                <a:gd name="T68" fmla="*/ 20 w 72"/>
                <a:gd name="T69" fmla="*/ 72 h 76"/>
                <a:gd name="T70" fmla="*/ 28 w 72"/>
                <a:gd name="T71" fmla="*/ 76 h 76"/>
                <a:gd name="T72" fmla="*/ 36 w 72"/>
                <a:gd name="T73" fmla="*/ 52 h 76"/>
                <a:gd name="T74" fmla="*/ 52 w 72"/>
                <a:gd name="T75" fmla="*/ 48 h 76"/>
                <a:gd name="T76" fmla="*/ 64 w 72"/>
                <a:gd name="T77" fmla="*/ 36 h 76"/>
                <a:gd name="T78" fmla="*/ 68 w 72"/>
                <a:gd name="T79" fmla="*/ 28 h 76"/>
                <a:gd name="T80" fmla="*/ 72 w 72"/>
                <a:gd name="T81" fmla="*/ 24 h 76"/>
                <a:gd name="T82" fmla="*/ 68 w 72"/>
                <a:gd name="T83" fmla="*/ 20 h 76"/>
                <a:gd name="T84" fmla="*/ 68 w 72"/>
                <a:gd name="T85" fmla="*/ 16 h 76"/>
                <a:gd name="T86" fmla="*/ 68 w 72"/>
                <a:gd name="T87" fmla="*/ 16 h 76"/>
                <a:gd name="T88" fmla="*/ 8 w 72"/>
                <a:gd name="T89" fmla="*/ 52 h 76"/>
                <a:gd name="T90" fmla="*/ 12 w 72"/>
                <a:gd name="T91" fmla="*/ 48 h 76"/>
                <a:gd name="T92" fmla="*/ 12 w 72"/>
                <a:gd name="T93" fmla="*/ 52 h 76"/>
                <a:gd name="T94" fmla="*/ 12 w 72"/>
                <a:gd name="T95" fmla="*/ 56 h 76"/>
                <a:gd name="T96" fmla="*/ 8 w 72"/>
                <a:gd name="T97" fmla="*/ 5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" h="76">
                  <a:moveTo>
                    <a:pt x="68" y="16"/>
                  </a:moveTo>
                  <a:lnTo>
                    <a:pt x="68" y="16"/>
                  </a:lnTo>
                  <a:lnTo>
                    <a:pt x="64" y="16"/>
                  </a:lnTo>
                  <a:lnTo>
                    <a:pt x="64" y="12"/>
                  </a:lnTo>
                  <a:lnTo>
                    <a:pt x="64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56" y="12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48" y="12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44" y="8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32" y="4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8" y="20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8"/>
                  </a:lnTo>
                  <a:lnTo>
                    <a:pt x="4" y="28"/>
                  </a:lnTo>
                  <a:lnTo>
                    <a:pt x="0" y="32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4" y="40"/>
                  </a:lnTo>
                  <a:lnTo>
                    <a:pt x="4" y="44"/>
                  </a:lnTo>
                  <a:lnTo>
                    <a:pt x="0" y="44"/>
                  </a:lnTo>
                  <a:lnTo>
                    <a:pt x="4" y="44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8" y="52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8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6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8" y="64"/>
                  </a:lnTo>
                  <a:lnTo>
                    <a:pt x="8" y="68"/>
                  </a:lnTo>
                  <a:lnTo>
                    <a:pt x="12" y="68"/>
                  </a:lnTo>
                  <a:lnTo>
                    <a:pt x="16" y="68"/>
                  </a:lnTo>
                  <a:lnTo>
                    <a:pt x="16" y="68"/>
                  </a:lnTo>
                  <a:lnTo>
                    <a:pt x="20" y="68"/>
                  </a:lnTo>
                  <a:lnTo>
                    <a:pt x="20" y="72"/>
                  </a:lnTo>
                  <a:lnTo>
                    <a:pt x="24" y="76"/>
                  </a:lnTo>
                  <a:lnTo>
                    <a:pt x="28" y="76"/>
                  </a:lnTo>
                  <a:lnTo>
                    <a:pt x="28" y="72"/>
                  </a:lnTo>
                  <a:lnTo>
                    <a:pt x="36" y="52"/>
                  </a:lnTo>
                  <a:lnTo>
                    <a:pt x="40" y="52"/>
                  </a:lnTo>
                  <a:lnTo>
                    <a:pt x="52" y="48"/>
                  </a:lnTo>
                  <a:lnTo>
                    <a:pt x="56" y="44"/>
                  </a:lnTo>
                  <a:lnTo>
                    <a:pt x="64" y="36"/>
                  </a:lnTo>
                  <a:lnTo>
                    <a:pt x="68" y="28"/>
                  </a:lnTo>
                  <a:lnTo>
                    <a:pt x="68" y="28"/>
                  </a:lnTo>
                  <a:lnTo>
                    <a:pt x="72" y="28"/>
                  </a:lnTo>
                  <a:lnTo>
                    <a:pt x="72" y="24"/>
                  </a:lnTo>
                  <a:lnTo>
                    <a:pt x="72" y="24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8" y="16"/>
                  </a:lnTo>
                  <a:close/>
                  <a:moveTo>
                    <a:pt x="8" y="56"/>
                  </a:moveTo>
                  <a:lnTo>
                    <a:pt x="8" y="52"/>
                  </a:lnTo>
                  <a:lnTo>
                    <a:pt x="12" y="52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8" y="5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18" name="Freeform 185"/>
            <p:cNvSpPr>
              <a:spLocks/>
            </p:cNvSpPr>
            <p:nvPr/>
          </p:nvSpPr>
          <p:spPr bwMode="auto">
            <a:xfrm>
              <a:off x="1822450" y="3313113"/>
              <a:ext cx="241300" cy="357188"/>
            </a:xfrm>
            <a:custGeom>
              <a:avLst/>
              <a:gdLst>
                <a:gd name="T0" fmla="*/ 140 w 152"/>
                <a:gd name="T1" fmla="*/ 133 h 225"/>
                <a:gd name="T2" fmla="*/ 132 w 152"/>
                <a:gd name="T3" fmla="*/ 133 h 225"/>
                <a:gd name="T4" fmla="*/ 132 w 152"/>
                <a:gd name="T5" fmla="*/ 117 h 225"/>
                <a:gd name="T6" fmla="*/ 120 w 152"/>
                <a:gd name="T7" fmla="*/ 121 h 225"/>
                <a:gd name="T8" fmla="*/ 108 w 152"/>
                <a:gd name="T9" fmla="*/ 113 h 225"/>
                <a:gd name="T10" fmla="*/ 92 w 152"/>
                <a:gd name="T11" fmla="*/ 101 h 225"/>
                <a:gd name="T12" fmla="*/ 92 w 152"/>
                <a:gd name="T13" fmla="*/ 89 h 225"/>
                <a:gd name="T14" fmla="*/ 92 w 152"/>
                <a:gd name="T15" fmla="*/ 85 h 225"/>
                <a:gd name="T16" fmla="*/ 96 w 152"/>
                <a:gd name="T17" fmla="*/ 76 h 225"/>
                <a:gd name="T18" fmla="*/ 100 w 152"/>
                <a:gd name="T19" fmla="*/ 64 h 225"/>
                <a:gd name="T20" fmla="*/ 108 w 152"/>
                <a:gd name="T21" fmla="*/ 56 h 225"/>
                <a:gd name="T22" fmla="*/ 124 w 152"/>
                <a:gd name="T23" fmla="*/ 52 h 225"/>
                <a:gd name="T24" fmla="*/ 128 w 152"/>
                <a:gd name="T25" fmla="*/ 48 h 225"/>
                <a:gd name="T26" fmla="*/ 136 w 152"/>
                <a:gd name="T27" fmla="*/ 52 h 225"/>
                <a:gd name="T28" fmla="*/ 128 w 152"/>
                <a:gd name="T29" fmla="*/ 48 h 225"/>
                <a:gd name="T30" fmla="*/ 132 w 152"/>
                <a:gd name="T31" fmla="*/ 32 h 225"/>
                <a:gd name="T32" fmla="*/ 124 w 152"/>
                <a:gd name="T33" fmla="*/ 28 h 225"/>
                <a:gd name="T34" fmla="*/ 112 w 152"/>
                <a:gd name="T35" fmla="*/ 28 h 225"/>
                <a:gd name="T36" fmla="*/ 104 w 152"/>
                <a:gd name="T37" fmla="*/ 28 h 225"/>
                <a:gd name="T38" fmla="*/ 100 w 152"/>
                <a:gd name="T39" fmla="*/ 24 h 225"/>
                <a:gd name="T40" fmla="*/ 96 w 152"/>
                <a:gd name="T41" fmla="*/ 20 h 225"/>
                <a:gd name="T42" fmla="*/ 84 w 152"/>
                <a:gd name="T43" fmla="*/ 8 h 225"/>
                <a:gd name="T44" fmla="*/ 80 w 152"/>
                <a:gd name="T45" fmla="*/ 4 h 225"/>
                <a:gd name="T46" fmla="*/ 72 w 152"/>
                <a:gd name="T47" fmla="*/ 0 h 225"/>
                <a:gd name="T48" fmla="*/ 76 w 152"/>
                <a:gd name="T49" fmla="*/ 12 h 225"/>
                <a:gd name="T50" fmla="*/ 60 w 152"/>
                <a:gd name="T51" fmla="*/ 28 h 225"/>
                <a:gd name="T52" fmla="*/ 32 w 152"/>
                <a:gd name="T53" fmla="*/ 56 h 225"/>
                <a:gd name="T54" fmla="*/ 24 w 152"/>
                <a:gd name="T55" fmla="*/ 52 h 225"/>
                <a:gd name="T56" fmla="*/ 12 w 152"/>
                <a:gd name="T57" fmla="*/ 52 h 225"/>
                <a:gd name="T58" fmla="*/ 16 w 152"/>
                <a:gd name="T59" fmla="*/ 44 h 225"/>
                <a:gd name="T60" fmla="*/ 8 w 152"/>
                <a:gd name="T61" fmla="*/ 48 h 225"/>
                <a:gd name="T62" fmla="*/ 0 w 152"/>
                <a:gd name="T63" fmla="*/ 56 h 225"/>
                <a:gd name="T64" fmla="*/ 4 w 152"/>
                <a:gd name="T65" fmla="*/ 64 h 225"/>
                <a:gd name="T66" fmla="*/ 4 w 152"/>
                <a:gd name="T67" fmla="*/ 72 h 225"/>
                <a:gd name="T68" fmla="*/ 8 w 152"/>
                <a:gd name="T69" fmla="*/ 76 h 225"/>
                <a:gd name="T70" fmla="*/ 20 w 152"/>
                <a:gd name="T71" fmla="*/ 85 h 225"/>
                <a:gd name="T72" fmla="*/ 24 w 152"/>
                <a:gd name="T73" fmla="*/ 97 h 225"/>
                <a:gd name="T74" fmla="*/ 36 w 152"/>
                <a:gd name="T75" fmla="*/ 105 h 225"/>
                <a:gd name="T76" fmla="*/ 40 w 152"/>
                <a:gd name="T77" fmla="*/ 117 h 225"/>
                <a:gd name="T78" fmla="*/ 44 w 152"/>
                <a:gd name="T79" fmla="*/ 129 h 225"/>
                <a:gd name="T80" fmla="*/ 48 w 152"/>
                <a:gd name="T81" fmla="*/ 137 h 225"/>
                <a:gd name="T82" fmla="*/ 56 w 152"/>
                <a:gd name="T83" fmla="*/ 149 h 225"/>
                <a:gd name="T84" fmla="*/ 64 w 152"/>
                <a:gd name="T85" fmla="*/ 161 h 225"/>
                <a:gd name="T86" fmla="*/ 64 w 152"/>
                <a:gd name="T87" fmla="*/ 165 h 225"/>
                <a:gd name="T88" fmla="*/ 64 w 152"/>
                <a:gd name="T89" fmla="*/ 173 h 225"/>
                <a:gd name="T90" fmla="*/ 72 w 152"/>
                <a:gd name="T91" fmla="*/ 177 h 225"/>
                <a:gd name="T92" fmla="*/ 80 w 152"/>
                <a:gd name="T93" fmla="*/ 185 h 225"/>
                <a:gd name="T94" fmla="*/ 84 w 152"/>
                <a:gd name="T95" fmla="*/ 189 h 225"/>
                <a:gd name="T96" fmla="*/ 92 w 152"/>
                <a:gd name="T97" fmla="*/ 193 h 225"/>
                <a:gd name="T98" fmla="*/ 100 w 152"/>
                <a:gd name="T99" fmla="*/ 197 h 225"/>
                <a:gd name="T100" fmla="*/ 108 w 152"/>
                <a:gd name="T101" fmla="*/ 201 h 225"/>
                <a:gd name="T102" fmla="*/ 116 w 152"/>
                <a:gd name="T103" fmla="*/ 205 h 225"/>
                <a:gd name="T104" fmla="*/ 124 w 152"/>
                <a:gd name="T105" fmla="*/ 213 h 225"/>
                <a:gd name="T106" fmla="*/ 128 w 152"/>
                <a:gd name="T107" fmla="*/ 217 h 225"/>
                <a:gd name="T108" fmla="*/ 136 w 152"/>
                <a:gd name="T109" fmla="*/ 225 h 225"/>
                <a:gd name="T110" fmla="*/ 148 w 152"/>
                <a:gd name="T111" fmla="*/ 221 h 225"/>
                <a:gd name="T112" fmla="*/ 148 w 152"/>
                <a:gd name="T113" fmla="*/ 213 h 225"/>
                <a:gd name="T114" fmla="*/ 144 w 152"/>
                <a:gd name="T115" fmla="*/ 209 h 225"/>
                <a:gd name="T116" fmla="*/ 152 w 152"/>
                <a:gd name="T117" fmla="*/ 197 h 225"/>
                <a:gd name="T118" fmla="*/ 148 w 152"/>
                <a:gd name="T119" fmla="*/ 185 h 225"/>
                <a:gd name="T120" fmla="*/ 152 w 152"/>
                <a:gd name="T121" fmla="*/ 169 h 225"/>
                <a:gd name="T122" fmla="*/ 152 w 152"/>
                <a:gd name="T123" fmla="*/ 14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2" h="225">
                  <a:moveTo>
                    <a:pt x="144" y="133"/>
                  </a:moveTo>
                  <a:lnTo>
                    <a:pt x="140" y="133"/>
                  </a:lnTo>
                  <a:lnTo>
                    <a:pt x="140" y="133"/>
                  </a:lnTo>
                  <a:lnTo>
                    <a:pt x="140" y="133"/>
                  </a:lnTo>
                  <a:lnTo>
                    <a:pt x="136" y="133"/>
                  </a:lnTo>
                  <a:lnTo>
                    <a:pt x="136" y="133"/>
                  </a:lnTo>
                  <a:lnTo>
                    <a:pt x="132" y="133"/>
                  </a:lnTo>
                  <a:lnTo>
                    <a:pt x="132" y="133"/>
                  </a:lnTo>
                  <a:lnTo>
                    <a:pt x="132" y="129"/>
                  </a:lnTo>
                  <a:lnTo>
                    <a:pt x="132" y="121"/>
                  </a:lnTo>
                  <a:lnTo>
                    <a:pt x="132" y="117"/>
                  </a:lnTo>
                  <a:lnTo>
                    <a:pt x="132" y="117"/>
                  </a:lnTo>
                  <a:lnTo>
                    <a:pt x="132" y="113"/>
                  </a:lnTo>
                  <a:lnTo>
                    <a:pt x="132" y="113"/>
                  </a:lnTo>
                  <a:lnTo>
                    <a:pt x="128" y="117"/>
                  </a:lnTo>
                  <a:lnTo>
                    <a:pt x="120" y="121"/>
                  </a:lnTo>
                  <a:lnTo>
                    <a:pt x="116" y="121"/>
                  </a:lnTo>
                  <a:lnTo>
                    <a:pt x="112" y="121"/>
                  </a:lnTo>
                  <a:lnTo>
                    <a:pt x="108" y="117"/>
                  </a:lnTo>
                  <a:lnTo>
                    <a:pt x="108" y="113"/>
                  </a:lnTo>
                  <a:lnTo>
                    <a:pt x="104" y="113"/>
                  </a:lnTo>
                  <a:lnTo>
                    <a:pt x="96" y="113"/>
                  </a:lnTo>
                  <a:lnTo>
                    <a:pt x="100" y="109"/>
                  </a:lnTo>
                  <a:lnTo>
                    <a:pt x="92" y="101"/>
                  </a:lnTo>
                  <a:lnTo>
                    <a:pt x="92" y="97"/>
                  </a:lnTo>
                  <a:lnTo>
                    <a:pt x="92" y="97"/>
                  </a:lnTo>
                  <a:lnTo>
                    <a:pt x="92" y="93"/>
                  </a:lnTo>
                  <a:lnTo>
                    <a:pt x="92" y="89"/>
                  </a:lnTo>
                  <a:lnTo>
                    <a:pt x="92" y="89"/>
                  </a:lnTo>
                  <a:lnTo>
                    <a:pt x="92" y="85"/>
                  </a:lnTo>
                  <a:lnTo>
                    <a:pt x="92" y="85"/>
                  </a:lnTo>
                  <a:lnTo>
                    <a:pt x="92" y="85"/>
                  </a:lnTo>
                  <a:lnTo>
                    <a:pt x="96" y="81"/>
                  </a:lnTo>
                  <a:lnTo>
                    <a:pt x="96" y="81"/>
                  </a:lnTo>
                  <a:lnTo>
                    <a:pt x="100" y="81"/>
                  </a:lnTo>
                  <a:lnTo>
                    <a:pt x="96" y="76"/>
                  </a:lnTo>
                  <a:lnTo>
                    <a:pt x="96" y="72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100" y="64"/>
                  </a:lnTo>
                  <a:lnTo>
                    <a:pt x="100" y="64"/>
                  </a:lnTo>
                  <a:lnTo>
                    <a:pt x="104" y="60"/>
                  </a:lnTo>
                  <a:lnTo>
                    <a:pt x="104" y="60"/>
                  </a:lnTo>
                  <a:lnTo>
                    <a:pt x="108" y="56"/>
                  </a:lnTo>
                  <a:lnTo>
                    <a:pt x="108" y="56"/>
                  </a:lnTo>
                  <a:lnTo>
                    <a:pt x="112" y="56"/>
                  </a:lnTo>
                  <a:lnTo>
                    <a:pt x="116" y="56"/>
                  </a:lnTo>
                  <a:lnTo>
                    <a:pt x="124" y="52"/>
                  </a:lnTo>
                  <a:lnTo>
                    <a:pt x="124" y="48"/>
                  </a:lnTo>
                  <a:lnTo>
                    <a:pt x="128" y="52"/>
                  </a:lnTo>
                  <a:lnTo>
                    <a:pt x="128" y="52"/>
                  </a:lnTo>
                  <a:lnTo>
                    <a:pt x="128" y="48"/>
                  </a:lnTo>
                  <a:lnTo>
                    <a:pt x="132" y="52"/>
                  </a:lnTo>
                  <a:lnTo>
                    <a:pt x="132" y="52"/>
                  </a:lnTo>
                  <a:lnTo>
                    <a:pt x="136" y="52"/>
                  </a:lnTo>
                  <a:lnTo>
                    <a:pt x="136" y="52"/>
                  </a:lnTo>
                  <a:lnTo>
                    <a:pt x="136" y="48"/>
                  </a:lnTo>
                  <a:lnTo>
                    <a:pt x="132" y="44"/>
                  </a:lnTo>
                  <a:lnTo>
                    <a:pt x="128" y="44"/>
                  </a:lnTo>
                  <a:lnTo>
                    <a:pt x="128" y="48"/>
                  </a:lnTo>
                  <a:lnTo>
                    <a:pt x="128" y="44"/>
                  </a:lnTo>
                  <a:lnTo>
                    <a:pt x="136" y="32"/>
                  </a:lnTo>
                  <a:lnTo>
                    <a:pt x="136" y="32"/>
                  </a:lnTo>
                  <a:lnTo>
                    <a:pt x="132" y="32"/>
                  </a:lnTo>
                  <a:lnTo>
                    <a:pt x="132" y="28"/>
                  </a:lnTo>
                  <a:lnTo>
                    <a:pt x="128" y="28"/>
                  </a:lnTo>
                  <a:lnTo>
                    <a:pt x="128" y="28"/>
                  </a:lnTo>
                  <a:lnTo>
                    <a:pt x="124" y="28"/>
                  </a:lnTo>
                  <a:lnTo>
                    <a:pt x="124" y="28"/>
                  </a:lnTo>
                  <a:lnTo>
                    <a:pt x="120" y="28"/>
                  </a:lnTo>
                  <a:lnTo>
                    <a:pt x="116" y="28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108" y="28"/>
                  </a:lnTo>
                  <a:lnTo>
                    <a:pt x="108" y="28"/>
                  </a:lnTo>
                  <a:lnTo>
                    <a:pt x="104" y="28"/>
                  </a:lnTo>
                  <a:lnTo>
                    <a:pt x="100" y="28"/>
                  </a:lnTo>
                  <a:lnTo>
                    <a:pt x="100" y="28"/>
                  </a:lnTo>
                  <a:lnTo>
                    <a:pt x="100" y="28"/>
                  </a:lnTo>
                  <a:lnTo>
                    <a:pt x="100" y="24"/>
                  </a:lnTo>
                  <a:lnTo>
                    <a:pt x="100" y="24"/>
                  </a:lnTo>
                  <a:lnTo>
                    <a:pt x="96" y="20"/>
                  </a:lnTo>
                  <a:lnTo>
                    <a:pt x="96" y="20"/>
                  </a:lnTo>
                  <a:lnTo>
                    <a:pt x="96" y="20"/>
                  </a:lnTo>
                  <a:lnTo>
                    <a:pt x="92" y="16"/>
                  </a:lnTo>
                  <a:lnTo>
                    <a:pt x="88" y="12"/>
                  </a:lnTo>
                  <a:lnTo>
                    <a:pt x="88" y="12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0" y="4"/>
                  </a:lnTo>
                  <a:lnTo>
                    <a:pt x="80" y="4"/>
                  </a:lnTo>
                  <a:lnTo>
                    <a:pt x="80" y="4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72" y="4"/>
                  </a:lnTo>
                  <a:lnTo>
                    <a:pt x="76" y="8"/>
                  </a:lnTo>
                  <a:lnTo>
                    <a:pt x="76" y="8"/>
                  </a:lnTo>
                  <a:lnTo>
                    <a:pt x="76" y="12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68" y="20"/>
                  </a:lnTo>
                  <a:lnTo>
                    <a:pt x="60" y="28"/>
                  </a:lnTo>
                  <a:lnTo>
                    <a:pt x="56" y="32"/>
                  </a:lnTo>
                  <a:lnTo>
                    <a:pt x="44" y="36"/>
                  </a:lnTo>
                  <a:lnTo>
                    <a:pt x="40" y="36"/>
                  </a:lnTo>
                  <a:lnTo>
                    <a:pt x="32" y="56"/>
                  </a:lnTo>
                  <a:lnTo>
                    <a:pt x="32" y="60"/>
                  </a:lnTo>
                  <a:lnTo>
                    <a:pt x="28" y="60"/>
                  </a:lnTo>
                  <a:lnTo>
                    <a:pt x="24" y="56"/>
                  </a:lnTo>
                  <a:lnTo>
                    <a:pt x="24" y="52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16" y="52"/>
                  </a:lnTo>
                  <a:lnTo>
                    <a:pt x="12" y="52"/>
                  </a:lnTo>
                  <a:lnTo>
                    <a:pt x="12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8" y="44"/>
                  </a:lnTo>
                  <a:lnTo>
                    <a:pt x="8" y="48"/>
                  </a:lnTo>
                  <a:lnTo>
                    <a:pt x="4" y="52"/>
                  </a:lnTo>
                  <a:lnTo>
                    <a:pt x="4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4" y="72"/>
                  </a:lnTo>
                  <a:lnTo>
                    <a:pt x="4" y="72"/>
                  </a:lnTo>
                  <a:lnTo>
                    <a:pt x="4" y="72"/>
                  </a:lnTo>
                  <a:lnTo>
                    <a:pt x="4" y="76"/>
                  </a:lnTo>
                  <a:lnTo>
                    <a:pt x="8" y="76"/>
                  </a:lnTo>
                  <a:lnTo>
                    <a:pt x="8" y="81"/>
                  </a:lnTo>
                  <a:lnTo>
                    <a:pt x="12" y="81"/>
                  </a:lnTo>
                  <a:lnTo>
                    <a:pt x="16" y="85"/>
                  </a:lnTo>
                  <a:lnTo>
                    <a:pt x="20" y="85"/>
                  </a:lnTo>
                  <a:lnTo>
                    <a:pt x="20" y="85"/>
                  </a:lnTo>
                  <a:lnTo>
                    <a:pt x="24" y="89"/>
                  </a:lnTo>
                  <a:lnTo>
                    <a:pt x="24" y="93"/>
                  </a:lnTo>
                  <a:lnTo>
                    <a:pt x="24" y="97"/>
                  </a:lnTo>
                  <a:lnTo>
                    <a:pt x="28" y="97"/>
                  </a:lnTo>
                  <a:lnTo>
                    <a:pt x="32" y="101"/>
                  </a:lnTo>
                  <a:lnTo>
                    <a:pt x="32" y="105"/>
                  </a:lnTo>
                  <a:lnTo>
                    <a:pt x="36" y="105"/>
                  </a:lnTo>
                  <a:lnTo>
                    <a:pt x="36" y="109"/>
                  </a:lnTo>
                  <a:lnTo>
                    <a:pt x="36" y="113"/>
                  </a:lnTo>
                  <a:lnTo>
                    <a:pt x="36" y="113"/>
                  </a:lnTo>
                  <a:lnTo>
                    <a:pt x="40" y="117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5"/>
                  </a:lnTo>
                  <a:lnTo>
                    <a:pt x="44" y="129"/>
                  </a:lnTo>
                  <a:lnTo>
                    <a:pt x="48" y="133"/>
                  </a:lnTo>
                  <a:lnTo>
                    <a:pt x="48" y="137"/>
                  </a:lnTo>
                  <a:lnTo>
                    <a:pt x="48" y="137"/>
                  </a:lnTo>
                  <a:lnTo>
                    <a:pt x="48" y="137"/>
                  </a:lnTo>
                  <a:lnTo>
                    <a:pt x="52" y="141"/>
                  </a:lnTo>
                  <a:lnTo>
                    <a:pt x="52" y="141"/>
                  </a:lnTo>
                  <a:lnTo>
                    <a:pt x="52" y="145"/>
                  </a:lnTo>
                  <a:lnTo>
                    <a:pt x="56" y="149"/>
                  </a:lnTo>
                  <a:lnTo>
                    <a:pt x="56" y="149"/>
                  </a:lnTo>
                  <a:lnTo>
                    <a:pt x="60" y="153"/>
                  </a:lnTo>
                  <a:lnTo>
                    <a:pt x="60" y="157"/>
                  </a:lnTo>
                  <a:lnTo>
                    <a:pt x="64" y="161"/>
                  </a:lnTo>
                  <a:lnTo>
                    <a:pt x="68" y="165"/>
                  </a:lnTo>
                  <a:lnTo>
                    <a:pt x="68" y="169"/>
                  </a:lnTo>
                  <a:lnTo>
                    <a:pt x="64" y="169"/>
                  </a:lnTo>
                  <a:lnTo>
                    <a:pt x="64" y="165"/>
                  </a:lnTo>
                  <a:lnTo>
                    <a:pt x="64" y="169"/>
                  </a:lnTo>
                  <a:lnTo>
                    <a:pt x="64" y="169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8" y="173"/>
                  </a:lnTo>
                  <a:lnTo>
                    <a:pt x="68" y="173"/>
                  </a:lnTo>
                  <a:lnTo>
                    <a:pt x="68" y="177"/>
                  </a:lnTo>
                  <a:lnTo>
                    <a:pt x="72" y="177"/>
                  </a:lnTo>
                  <a:lnTo>
                    <a:pt x="76" y="181"/>
                  </a:lnTo>
                  <a:lnTo>
                    <a:pt x="76" y="181"/>
                  </a:lnTo>
                  <a:lnTo>
                    <a:pt x="76" y="185"/>
                  </a:lnTo>
                  <a:lnTo>
                    <a:pt x="80" y="185"/>
                  </a:lnTo>
                  <a:lnTo>
                    <a:pt x="80" y="185"/>
                  </a:lnTo>
                  <a:lnTo>
                    <a:pt x="80" y="185"/>
                  </a:lnTo>
                  <a:lnTo>
                    <a:pt x="84" y="189"/>
                  </a:lnTo>
                  <a:lnTo>
                    <a:pt x="84" y="189"/>
                  </a:lnTo>
                  <a:lnTo>
                    <a:pt x="88" y="185"/>
                  </a:lnTo>
                  <a:lnTo>
                    <a:pt x="88" y="189"/>
                  </a:lnTo>
                  <a:lnTo>
                    <a:pt x="88" y="189"/>
                  </a:lnTo>
                  <a:lnTo>
                    <a:pt x="92" y="193"/>
                  </a:lnTo>
                  <a:lnTo>
                    <a:pt x="92" y="193"/>
                  </a:lnTo>
                  <a:lnTo>
                    <a:pt x="96" y="197"/>
                  </a:lnTo>
                  <a:lnTo>
                    <a:pt x="96" y="197"/>
                  </a:lnTo>
                  <a:lnTo>
                    <a:pt x="100" y="197"/>
                  </a:lnTo>
                  <a:lnTo>
                    <a:pt x="100" y="197"/>
                  </a:lnTo>
                  <a:lnTo>
                    <a:pt x="100" y="197"/>
                  </a:lnTo>
                  <a:lnTo>
                    <a:pt x="108" y="201"/>
                  </a:lnTo>
                  <a:lnTo>
                    <a:pt x="108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5"/>
                  </a:lnTo>
                  <a:lnTo>
                    <a:pt x="116" y="205"/>
                  </a:lnTo>
                  <a:lnTo>
                    <a:pt x="120" y="209"/>
                  </a:lnTo>
                  <a:lnTo>
                    <a:pt x="120" y="209"/>
                  </a:lnTo>
                  <a:lnTo>
                    <a:pt x="124" y="209"/>
                  </a:lnTo>
                  <a:lnTo>
                    <a:pt x="124" y="213"/>
                  </a:lnTo>
                  <a:lnTo>
                    <a:pt x="124" y="213"/>
                  </a:lnTo>
                  <a:lnTo>
                    <a:pt x="124" y="217"/>
                  </a:lnTo>
                  <a:lnTo>
                    <a:pt x="124" y="217"/>
                  </a:lnTo>
                  <a:lnTo>
                    <a:pt x="128" y="217"/>
                  </a:lnTo>
                  <a:lnTo>
                    <a:pt x="132" y="221"/>
                  </a:lnTo>
                  <a:lnTo>
                    <a:pt x="136" y="225"/>
                  </a:lnTo>
                  <a:lnTo>
                    <a:pt x="136" y="225"/>
                  </a:lnTo>
                  <a:lnTo>
                    <a:pt x="136" y="225"/>
                  </a:lnTo>
                  <a:lnTo>
                    <a:pt x="140" y="221"/>
                  </a:lnTo>
                  <a:lnTo>
                    <a:pt x="144" y="221"/>
                  </a:lnTo>
                  <a:lnTo>
                    <a:pt x="144" y="221"/>
                  </a:lnTo>
                  <a:lnTo>
                    <a:pt x="148" y="221"/>
                  </a:lnTo>
                  <a:lnTo>
                    <a:pt x="148" y="217"/>
                  </a:lnTo>
                  <a:lnTo>
                    <a:pt x="144" y="217"/>
                  </a:lnTo>
                  <a:lnTo>
                    <a:pt x="144" y="213"/>
                  </a:lnTo>
                  <a:lnTo>
                    <a:pt x="148" y="213"/>
                  </a:lnTo>
                  <a:lnTo>
                    <a:pt x="148" y="213"/>
                  </a:lnTo>
                  <a:lnTo>
                    <a:pt x="148" y="209"/>
                  </a:lnTo>
                  <a:lnTo>
                    <a:pt x="148" y="209"/>
                  </a:lnTo>
                  <a:lnTo>
                    <a:pt x="144" y="209"/>
                  </a:lnTo>
                  <a:lnTo>
                    <a:pt x="148" y="205"/>
                  </a:lnTo>
                  <a:lnTo>
                    <a:pt x="152" y="205"/>
                  </a:lnTo>
                  <a:lnTo>
                    <a:pt x="152" y="201"/>
                  </a:lnTo>
                  <a:lnTo>
                    <a:pt x="152" y="197"/>
                  </a:lnTo>
                  <a:lnTo>
                    <a:pt x="148" y="189"/>
                  </a:lnTo>
                  <a:lnTo>
                    <a:pt x="152" y="189"/>
                  </a:lnTo>
                  <a:lnTo>
                    <a:pt x="152" y="185"/>
                  </a:lnTo>
                  <a:lnTo>
                    <a:pt x="148" y="185"/>
                  </a:lnTo>
                  <a:lnTo>
                    <a:pt x="148" y="181"/>
                  </a:lnTo>
                  <a:lnTo>
                    <a:pt x="152" y="181"/>
                  </a:lnTo>
                  <a:lnTo>
                    <a:pt x="152" y="177"/>
                  </a:lnTo>
                  <a:lnTo>
                    <a:pt x="152" y="169"/>
                  </a:lnTo>
                  <a:lnTo>
                    <a:pt x="148" y="165"/>
                  </a:lnTo>
                  <a:lnTo>
                    <a:pt x="152" y="161"/>
                  </a:lnTo>
                  <a:lnTo>
                    <a:pt x="152" y="153"/>
                  </a:lnTo>
                  <a:lnTo>
                    <a:pt x="152" y="149"/>
                  </a:lnTo>
                  <a:lnTo>
                    <a:pt x="152" y="149"/>
                  </a:lnTo>
                  <a:lnTo>
                    <a:pt x="144" y="133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19" name="Freeform 186"/>
            <p:cNvSpPr>
              <a:spLocks/>
            </p:cNvSpPr>
            <p:nvPr/>
          </p:nvSpPr>
          <p:spPr bwMode="auto">
            <a:xfrm>
              <a:off x="2051050" y="3498850"/>
              <a:ext cx="228600" cy="260350"/>
            </a:xfrm>
            <a:custGeom>
              <a:avLst/>
              <a:gdLst>
                <a:gd name="T0" fmla="*/ 140 w 144"/>
                <a:gd name="T1" fmla="*/ 120 h 164"/>
                <a:gd name="T2" fmla="*/ 136 w 144"/>
                <a:gd name="T3" fmla="*/ 92 h 164"/>
                <a:gd name="T4" fmla="*/ 132 w 144"/>
                <a:gd name="T5" fmla="*/ 76 h 164"/>
                <a:gd name="T6" fmla="*/ 108 w 144"/>
                <a:gd name="T7" fmla="*/ 64 h 164"/>
                <a:gd name="T8" fmla="*/ 108 w 144"/>
                <a:gd name="T9" fmla="*/ 52 h 164"/>
                <a:gd name="T10" fmla="*/ 96 w 144"/>
                <a:gd name="T11" fmla="*/ 48 h 164"/>
                <a:gd name="T12" fmla="*/ 88 w 144"/>
                <a:gd name="T13" fmla="*/ 44 h 164"/>
                <a:gd name="T14" fmla="*/ 80 w 144"/>
                <a:gd name="T15" fmla="*/ 40 h 164"/>
                <a:gd name="T16" fmla="*/ 68 w 144"/>
                <a:gd name="T17" fmla="*/ 32 h 164"/>
                <a:gd name="T18" fmla="*/ 60 w 144"/>
                <a:gd name="T19" fmla="*/ 32 h 164"/>
                <a:gd name="T20" fmla="*/ 52 w 144"/>
                <a:gd name="T21" fmla="*/ 24 h 164"/>
                <a:gd name="T22" fmla="*/ 48 w 144"/>
                <a:gd name="T23" fmla="*/ 16 h 164"/>
                <a:gd name="T24" fmla="*/ 48 w 144"/>
                <a:gd name="T25" fmla="*/ 4 h 164"/>
                <a:gd name="T26" fmla="*/ 44 w 144"/>
                <a:gd name="T27" fmla="*/ 0 h 164"/>
                <a:gd name="T28" fmla="*/ 36 w 144"/>
                <a:gd name="T29" fmla="*/ 0 h 164"/>
                <a:gd name="T30" fmla="*/ 24 w 144"/>
                <a:gd name="T31" fmla="*/ 12 h 164"/>
                <a:gd name="T32" fmla="*/ 16 w 144"/>
                <a:gd name="T33" fmla="*/ 16 h 164"/>
                <a:gd name="T34" fmla="*/ 4 w 144"/>
                <a:gd name="T35" fmla="*/ 16 h 164"/>
                <a:gd name="T36" fmla="*/ 8 w 144"/>
                <a:gd name="T37" fmla="*/ 32 h 164"/>
                <a:gd name="T38" fmla="*/ 4 w 144"/>
                <a:gd name="T39" fmla="*/ 48 h 164"/>
                <a:gd name="T40" fmla="*/ 8 w 144"/>
                <a:gd name="T41" fmla="*/ 64 h 164"/>
                <a:gd name="T42" fmla="*/ 8 w 144"/>
                <a:gd name="T43" fmla="*/ 68 h 164"/>
                <a:gd name="T44" fmla="*/ 8 w 144"/>
                <a:gd name="T45" fmla="*/ 80 h 164"/>
                <a:gd name="T46" fmla="*/ 4 w 144"/>
                <a:gd name="T47" fmla="*/ 88 h 164"/>
                <a:gd name="T48" fmla="*/ 4 w 144"/>
                <a:gd name="T49" fmla="*/ 92 h 164"/>
                <a:gd name="T50" fmla="*/ 4 w 144"/>
                <a:gd name="T51" fmla="*/ 100 h 164"/>
                <a:gd name="T52" fmla="*/ 8 w 144"/>
                <a:gd name="T53" fmla="*/ 104 h 164"/>
                <a:gd name="T54" fmla="*/ 8 w 144"/>
                <a:gd name="T55" fmla="*/ 112 h 164"/>
                <a:gd name="T56" fmla="*/ 16 w 144"/>
                <a:gd name="T57" fmla="*/ 120 h 164"/>
                <a:gd name="T58" fmla="*/ 12 w 144"/>
                <a:gd name="T59" fmla="*/ 132 h 164"/>
                <a:gd name="T60" fmla="*/ 32 w 144"/>
                <a:gd name="T61" fmla="*/ 164 h 164"/>
                <a:gd name="T62" fmla="*/ 36 w 144"/>
                <a:gd name="T63" fmla="*/ 160 h 164"/>
                <a:gd name="T64" fmla="*/ 40 w 144"/>
                <a:gd name="T65" fmla="*/ 156 h 164"/>
                <a:gd name="T66" fmla="*/ 52 w 144"/>
                <a:gd name="T67" fmla="*/ 152 h 164"/>
                <a:gd name="T68" fmla="*/ 56 w 144"/>
                <a:gd name="T69" fmla="*/ 152 h 164"/>
                <a:gd name="T70" fmla="*/ 64 w 144"/>
                <a:gd name="T71" fmla="*/ 156 h 164"/>
                <a:gd name="T72" fmla="*/ 68 w 144"/>
                <a:gd name="T73" fmla="*/ 160 h 164"/>
                <a:gd name="T74" fmla="*/ 68 w 144"/>
                <a:gd name="T75" fmla="*/ 152 h 164"/>
                <a:gd name="T76" fmla="*/ 84 w 144"/>
                <a:gd name="T77" fmla="*/ 152 h 164"/>
                <a:gd name="T78" fmla="*/ 92 w 144"/>
                <a:gd name="T79" fmla="*/ 140 h 164"/>
                <a:gd name="T80" fmla="*/ 88 w 144"/>
                <a:gd name="T81" fmla="*/ 132 h 164"/>
                <a:gd name="T82" fmla="*/ 96 w 144"/>
                <a:gd name="T83" fmla="*/ 120 h 164"/>
                <a:gd name="T84" fmla="*/ 128 w 144"/>
                <a:gd name="T85" fmla="*/ 116 h 164"/>
                <a:gd name="T86" fmla="*/ 136 w 144"/>
                <a:gd name="T87" fmla="*/ 12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4" h="164">
                  <a:moveTo>
                    <a:pt x="136" y="124"/>
                  </a:moveTo>
                  <a:lnTo>
                    <a:pt x="140" y="120"/>
                  </a:lnTo>
                  <a:lnTo>
                    <a:pt x="140" y="120"/>
                  </a:lnTo>
                  <a:lnTo>
                    <a:pt x="144" y="108"/>
                  </a:lnTo>
                  <a:lnTo>
                    <a:pt x="144" y="104"/>
                  </a:lnTo>
                  <a:lnTo>
                    <a:pt x="136" y="92"/>
                  </a:lnTo>
                  <a:lnTo>
                    <a:pt x="132" y="92"/>
                  </a:lnTo>
                  <a:lnTo>
                    <a:pt x="132" y="84"/>
                  </a:lnTo>
                  <a:lnTo>
                    <a:pt x="132" y="76"/>
                  </a:lnTo>
                  <a:lnTo>
                    <a:pt x="112" y="76"/>
                  </a:lnTo>
                  <a:lnTo>
                    <a:pt x="112" y="72"/>
                  </a:lnTo>
                  <a:lnTo>
                    <a:pt x="108" y="64"/>
                  </a:lnTo>
                  <a:lnTo>
                    <a:pt x="108" y="64"/>
                  </a:lnTo>
                  <a:lnTo>
                    <a:pt x="108" y="56"/>
                  </a:lnTo>
                  <a:lnTo>
                    <a:pt x="108" y="52"/>
                  </a:lnTo>
                  <a:lnTo>
                    <a:pt x="108" y="52"/>
                  </a:lnTo>
                  <a:lnTo>
                    <a:pt x="100" y="48"/>
                  </a:lnTo>
                  <a:lnTo>
                    <a:pt x="96" y="48"/>
                  </a:lnTo>
                  <a:lnTo>
                    <a:pt x="92" y="48"/>
                  </a:lnTo>
                  <a:lnTo>
                    <a:pt x="88" y="44"/>
                  </a:lnTo>
                  <a:lnTo>
                    <a:pt x="88" y="44"/>
                  </a:lnTo>
                  <a:lnTo>
                    <a:pt x="84" y="40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76" y="36"/>
                  </a:lnTo>
                  <a:lnTo>
                    <a:pt x="72" y="36"/>
                  </a:lnTo>
                  <a:lnTo>
                    <a:pt x="68" y="32"/>
                  </a:lnTo>
                  <a:lnTo>
                    <a:pt x="64" y="32"/>
                  </a:lnTo>
                  <a:lnTo>
                    <a:pt x="60" y="36"/>
                  </a:lnTo>
                  <a:lnTo>
                    <a:pt x="60" y="32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24"/>
                  </a:lnTo>
                  <a:lnTo>
                    <a:pt x="48" y="24"/>
                  </a:lnTo>
                  <a:lnTo>
                    <a:pt x="48" y="20"/>
                  </a:lnTo>
                  <a:lnTo>
                    <a:pt x="48" y="16"/>
                  </a:lnTo>
                  <a:lnTo>
                    <a:pt x="48" y="12"/>
                  </a:lnTo>
                  <a:lnTo>
                    <a:pt x="48" y="8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2" y="4"/>
                  </a:lnTo>
                  <a:lnTo>
                    <a:pt x="24" y="4"/>
                  </a:lnTo>
                  <a:lnTo>
                    <a:pt x="24" y="12"/>
                  </a:lnTo>
                  <a:lnTo>
                    <a:pt x="20" y="12"/>
                  </a:lnTo>
                  <a:lnTo>
                    <a:pt x="16" y="12"/>
                  </a:lnTo>
                  <a:lnTo>
                    <a:pt x="16" y="16"/>
                  </a:lnTo>
                  <a:lnTo>
                    <a:pt x="12" y="16"/>
                  </a:lnTo>
                  <a:lnTo>
                    <a:pt x="8" y="16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8" y="36"/>
                  </a:lnTo>
                  <a:lnTo>
                    <a:pt x="8" y="44"/>
                  </a:lnTo>
                  <a:lnTo>
                    <a:pt x="4" y="48"/>
                  </a:lnTo>
                  <a:lnTo>
                    <a:pt x="8" y="52"/>
                  </a:lnTo>
                  <a:lnTo>
                    <a:pt x="8" y="60"/>
                  </a:lnTo>
                  <a:lnTo>
                    <a:pt x="8" y="64"/>
                  </a:lnTo>
                  <a:lnTo>
                    <a:pt x="4" y="64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8" y="72"/>
                  </a:lnTo>
                  <a:lnTo>
                    <a:pt x="4" y="72"/>
                  </a:lnTo>
                  <a:lnTo>
                    <a:pt x="8" y="80"/>
                  </a:lnTo>
                  <a:lnTo>
                    <a:pt x="8" y="84"/>
                  </a:lnTo>
                  <a:lnTo>
                    <a:pt x="8" y="88"/>
                  </a:lnTo>
                  <a:lnTo>
                    <a:pt x="4" y="88"/>
                  </a:lnTo>
                  <a:lnTo>
                    <a:pt x="0" y="92"/>
                  </a:lnTo>
                  <a:lnTo>
                    <a:pt x="4" y="92"/>
                  </a:lnTo>
                  <a:lnTo>
                    <a:pt x="4" y="92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4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8" y="112"/>
                  </a:lnTo>
                  <a:lnTo>
                    <a:pt x="12" y="116"/>
                  </a:lnTo>
                  <a:lnTo>
                    <a:pt x="16" y="120"/>
                  </a:lnTo>
                  <a:lnTo>
                    <a:pt x="16" y="120"/>
                  </a:lnTo>
                  <a:lnTo>
                    <a:pt x="16" y="124"/>
                  </a:lnTo>
                  <a:lnTo>
                    <a:pt x="16" y="124"/>
                  </a:lnTo>
                  <a:lnTo>
                    <a:pt x="12" y="132"/>
                  </a:lnTo>
                  <a:lnTo>
                    <a:pt x="16" y="136"/>
                  </a:lnTo>
                  <a:lnTo>
                    <a:pt x="20" y="140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6" y="160"/>
                  </a:lnTo>
                  <a:lnTo>
                    <a:pt x="36" y="160"/>
                  </a:lnTo>
                  <a:lnTo>
                    <a:pt x="36" y="160"/>
                  </a:lnTo>
                  <a:lnTo>
                    <a:pt x="36" y="160"/>
                  </a:lnTo>
                  <a:lnTo>
                    <a:pt x="40" y="156"/>
                  </a:lnTo>
                  <a:lnTo>
                    <a:pt x="44" y="152"/>
                  </a:lnTo>
                  <a:lnTo>
                    <a:pt x="48" y="148"/>
                  </a:lnTo>
                  <a:lnTo>
                    <a:pt x="52" y="152"/>
                  </a:lnTo>
                  <a:lnTo>
                    <a:pt x="52" y="152"/>
                  </a:lnTo>
                  <a:lnTo>
                    <a:pt x="56" y="152"/>
                  </a:lnTo>
                  <a:lnTo>
                    <a:pt x="56" y="152"/>
                  </a:lnTo>
                  <a:lnTo>
                    <a:pt x="64" y="152"/>
                  </a:lnTo>
                  <a:lnTo>
                    <a:pt x="64" y="152"/>
                  </a:lnTo>
                  <a:lnTo>
                    <a:pt x="64" y="156"/>
                  </a:lnTo>
                  <a:lnTo>
                    <a:pt x="68" y="160"/>
                  </a:lnTo>
                  <a:lnTo>
                    <a:pt x="68" y="160"/>
                  </a:lnTo>
                  <a:lnTo>
                    <a:pt x="68" y="160"/>
                  </a:lnTo>
                  <a:lnTo>
                    <a:pt x="68" y="156"/>
                  </a:lnTo>
                  <a:lnTo>
                    <a:pt x="68" y="156"/>
                  </a:lnTo>
                  <a:lnTo>
                    <a:pt x="68" y="152"/>
                  </a:lnTo>
                  <a:lnTo>
                    <a:pt x="72" y="148"/>
                  </a:lnTo>
                  <a:lnTo>
                    <a:pt x="80" y="148"/>
                  </a:lnTo>
                  <a:lnTo>
                    <a:pt x="84" y="152"/>
                  </a:lnTo>
                  <a:lnTo>
                    <a:pt x="88" y="152"/>
                  </a:lnTo>
                  <a:lnTo>
                    <a:pt x="88" y="148"/>
                  </a:lnTo>
                  <a:lnTo>
                    <a:pt x="92" y="140"/>
                  </a:lnTo>
                  <a:lnTo>
                    <a:pt x="92" y="140"/>
                  </a:lnTo>
                  <a:lnTo>
                    <a:pt x="92" y="136"/>
                  </a:lnTo>
                  <a:lnTo>
                    <a:pt x="88" y="132"/>
                  </a:lnTo>
                  <a:lnTo>
                    <a:pt x="92" y="128"/>
                  </a:lnTo>
                  <a:lnTo>
                    <a:pt x="96" y="124"/>
                  </a:lnTo>
                  <a:lnTo>
                    <a:pt x="96" y="120"/>
                  </a:lnTo>
                  <a:lnTo>
                    <a:pt x="96" y="120"/>
                  </a:lnTo>
                  <a:lnTo>
                    <a:pt x="112" y="116"/>
                  </a:lnTo>
                  <a:lnTo>
                    <a:pt x="128" y="116"/>
                  </a:lnTo>
                  <a:lnTo>
                    <a:pt x="136" y="120"/>
                  </a:lnTo>
                  <a:lnTo>
                    <a:pt x="136" y="120"/>
                  </a:lnTo>
                  <a:lnTo>
                    <a:pt x="136" y="12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20" name="Freeform 187"/>
            <p:cNvSpPr>
              <a:spLocks/>
            </p:cNvSpPr>
            <p:nvPr/>
          </p:nvSpPr>
          <p:spPr bwMode="auto">
            <a:xfrm>
              <a:off x="2190750" y="3683000"/>
              <a:ext cx="158750" cy="165100"/>
            </a:xfrm>
            <a:custGeom>
              <a:avLst/>
              <a:gdLst>
                <a:gd name="T0" fmla="*/ 0 w 100"/>
                <a:gd name="T1" fmla="*/ 32 h 104"/>
                <a:gd name="T2" fmla="*/ 4 w 100"/>
                <a:gd name="T3" fmla="*/ 24 h 104"/>
                <a:gd name="T4" fmla="*/ 0 w 100"/>
                <a:gd name="T5" fmla="*/ 16 h 104"/>
                <a:gd name="T6" fmla="*/ 8 w 100"/>
                <a:gd name="T7" fmla="*/ 8 h 104"/>
                <a:gd name="T8" fmla="*/ 8 w 100"/>
                <a:gd name="T9" fmla="*/ 4 h 104"/>
                <a:gd name="T10" fmla="*/ 40 w 100"/>
                <a:gd name="T11" fmla="*/ 0 h 104"/>
                <a:gd name="T12" fmla="*/ 48 w 100"/>
                <a:gd name="T13" fmla="*/ 4 h 104"/>
                <a:gd name="T14" fmla="*/ 48 w 100"/>
                <a:gd name="T15" fmla="*/ 12 h 104"/>
                <a:gd name="T16" fmla="*/ 52 w 100"/>
                <a:gd name="T17" fmla="*/ 16 h 104"/>
                <a:gd name="T18" fmla="*/ 52 w 100"/>
                <a:gd name="T19" fmla="*/ 28 h 104"/>
                <a:gd name="T20" fmla="*/ 52 w 100"/>
                <a:gd name="T21" fmla="*/ 32 h 104"/>
                <a:gd name="T22" fmla="*/ 60 w 100"/>
                <a:gd name="T23" fmla="*/ 36 h 104"/>
                <a:gd name="T24" fmla="*/ 68 w 100"/>
                <a:gd name="T25" fmla="*/ 36 h 104"/>
                <a:gd name="T26" fmla="*/ 76 w 100"/>
                <a:gd name="T27" fmla="*/ 36 h 104"/>
                <a:gd name="T28" fmla="*/ 80 w 100"/>
                <a:gd name="T29" fmla="*/ 36 h 104"/>
                <a:gd name="T30" fmla="*/ 84 w 100"/>
                <a:gd name="T31" fmla="*/ 52 h 104"/>
                <a:gd name="T32" fmla="*/ 88 w 100"/>
                <a:gd name="T33" fmla="*/ 56 h 104"/>
                <a:gd name="T34" fmla="*/ 96 w 100"/>
                <a:gd name="T35" fmla="*/ 56 h 104"/>
                <a:gd name="T36" fmla="*/ 100 w 100"/>
                <a:gd name="T37" fmla="*/ 60 h 104"/>
                <a:gd name="T38" fmla="*/ 96 w 100"/>
                <a:gd name="T39" fmla="*/ 72 h 104"/>
                <a:gd name="T40" fmla="*/ 96 w 100"/>
                <a:gd name="T41" fmla="*/ 72 h 104"/>
                <a:gd name="T42" fmla="*/ 96 w 100"/>
                <a:gd name="T43" fmla="*/ 76 h 104"/>
                <a:gd name="T44" fmla="*/ 96 w 100"/>
                <a:gd name="T45" fmla="*/ 76 h 104"/>
                <a:gd name="T46" fmla="*/ 96 w 100"/>
                <a:gd name="T47" fmla="*/ 80 h 104"/>
                <a:gd name="T48" fmla="*/ 92 w 100"/>
                <a:gd name="T49" fmla="*/ 88 h 104"/>
                <a:gd name="T50" fmla="*/ 92 w 100"/>
                <a:gd name="T51" fmla="*/ 92 h 104"/>
                <a:gd name="T52" fmla="*/ 84 w 100"/>
                <a:gd name="T53" fmla="*/ 100 h 104"/>
                <a:gd name="T54" fmla="*/ 80 w 100"/>
                <a:gd name="T55" fmla="*/ 100 h 104"/>
                <a:gd name="T56" fmla="*/ 76 w 100"/>
                <a:gd name="T57" fmla="*/ 104 h 104"/>
                <a:gd name="T58" fmla="*/ 72 w 100"/>
                <a:gd name="T59" fmla="*/ 104 h 104"/>
                <a:gd name="T60" fmla="*/ 68 w 100"/>
                <a:gd name="T61" fmla="*/ 104 h 104"/>
                <a:gd name="T62" fmla="*/ 52 w 100"/>
                <a:gd name="T63" fmla="*/ 100 h 104"/>
                <a:gd name="T64" fmla="*/ 48 w 100"/>
                <a:gd name="T65" fmla="*/ 100 h 104"/>
                <a:gd name="T66" fmla="*/ 56 w 100"/>
                <a:gd name="T67" fmla="*/ 92 h 104"/>
                <a:gd name="T68" fmla="*/ 56 w 100"/>
                <a:gd name="T69" fmla="*/ 88 h 104"/>
                <a:gd name="T70" fmla="*/ 60 w 100"/>
                <a:gd name="T71" fmla="*/ 84 h 104"/>
                <a:gd name="T72" fmla="*/ 60 w 100"/>
                <a:gd name="T73" fmla="*/ 76 h 104"/>
                <a:gd name="T74" fmla="*/ 52 w 100"/>
                <a:gd name="T75" fmla="*/ 72 h 104"/>
                <a:gd name="T76" fmla="*/ 40 w 100"/>
                <a:gd name="T77" fmla="*/ 68 h 104"/>
                <a:gd name="T78" fmla="*/ 32 w 100"/>
                <a:gd name="T79" fmla="*/ 64 h 104"/>
                <a:gd name="T80" fmla="*/ 20 w 100"/>
                <a:gd name="T81" fmla="*/ 60 h 104"/>
                <a:gd name="T82" fmla="*/ 16 w 100"/>
                <a:gd name="T83" fmla="*/ 52 h 104"/>
                <a:gd name="T84" fmla="*/ 8 w 100"/>
                <a:gd name="T85" fmla="*/ 44 h 104"/>
                <a:gd name="T86" fmla="*/ 0 w 100"/>
                <a:gd name="T87" fmla="*/ 40 h 104"/>
                <a:gd name="T88" fmla="*/ 0 w 100"/>
                <a:gd name="T89" fmla="*/ 3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0" h="104">
                  <a:moveTo>
                    <a:pt x="0" y="36"/>
                  </a:moveTo>
                  <a:lnTo>
                    <a:pt x="0" y="32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4" y="12"/>
                  </a:lnTo>
                  <a:lnTo>
                    <a:pt x="8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24" y="0"/>
                  </a:lnTo>
                  <a:lnTo>
                    <a:pt x="40" y="0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52" y="8"/>
                  </a:lnTo>
                  <a:lnTo>
                    <a:pt x="48" y="12"/>
                  </a:lnTo>
                  <a:lnTo>
                    <a:pt x="52" y="12"/>
                  </a:lnTo>
                  <a:lnTo>
                    <a:pt x="52" y="16"/>
                  </a:lnTo>
                  <a:lnTo>
                    <a:pt x="56" y="20"/>
                  </a:lnTo>
                  <a:lnTo>
                    <a:pt x="52" y="28"/>
                  </a:lnTo>
                  <a:lnTo>
                    <a:pt x="56" y="32"/>
                  </a:lnTo>
                  <a:lnTo>
                    <a:pt x="52" y="32"/>
                  </a:lnTo>
                  <a:lnTo>
                    <a:pt x="56" y="36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80" y="36"/>
                  </a:lnTo>
                  <a:lnTo>
                    <a:pt x="80" y="40"/>
                  </a:lnTo>
                  <a:lnTo>
                    <a:pt x="84" y="52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92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100" y="60"/>
                  </a:lnTo>
                  <a:lnTo>
                    <a:pt x="96" y="60"/>
                  </a:lnTo>
                  <a:lnTo>
                    <a:pt x="96" y="72"/>
                  </a:lnTo>
                  <a:lnTo>
                    <a:pt x="96" y="72"/>
                  </a:lnTo>
                  <a:lnTo>
                    <a:pt x="96" y="72"/>
                  </a:lnTo>
                  <a:lnTo>
                    <a:pt x="96" y="76"/>
                  </a:lnTo>
                  <a:lnTo>
                    <a:pt x="96" y="76"/>
                  </a:lnTo>
                  <a:lnTo>
                    <a:pt x="96" y="76"/>
                  </a:lnTo>
                  <a:lnTo>
                    <a:pt x="96" y="76"/>
                  </a:lnTo>
                  <a:lnTo>
                    <a:pt x="96" y="80"/>
                  </a:lnTo>
                  <a:lnTo>
                    <a:pt x="96" y="80"/>
                  </a:lnTo>
                  <a:lnTo>
                    <a:pt x="96" y="88"/>
                  </a:lnTo>
                  <a:lnTo>
                    <a:pt x="92" y="88"/>
                  </a:lnTo>
                  <a:lnTo>
                    <a:pt x="92" y="92"/>
                  </a:lnTo>
                  <a:lnTo>
                    <a:pt x="92" y="92"/>
                  </a:lnTo>
                  <a:lnTo>
                    <a:pt x="84" y="96"/>
                  </a:lnTo>
                  <a:lnTo>
                    <a:pt x="84" y="100"/>
                  </a:lnTo>
                  <a:lnTo>
                    <a:pt x="84" y="104"/>
                  </a:lnTo>
                  <a:lnTo>
                    <a:pt x="80" y="100"/>
                  </a:lnTo>
                  <a:lnTo>
                    <a:pt x="80" y="104"/>
                  </a:lnTo>
                  <a:lnTo>
                    <a:pt x="76" y="104"/>
                  </a:lnTo>
                  <a:lnTo>
                    <a:pt x="76" y="104"/>
                  </a:lnTo>
                  <a:lnTo>
                    <a:pt x="72" y="104"/>
                  </a:lnTo>
                  <a:lnTo>
                    <a:pt x="72" y="104"/>
                  </a:lnTo>
                  <a:lnTo>
                    <a:pt x="68" y="104"/>
                  </a:lnTo>
                  <a:lnTo>
                    <a:pt x="60" y="100"/>
                  </a:lnTo>
                  <a:lnTo>
                    <a:pt x="52" y="100"/>
                  </a:lnTo>
                  <a:lnTo>
                    <a:pt x="48" y="100"/>
                  </a:lnTo>
                  <a:lnTo>
                    <a:pt x="48" y="100"/>
                  </a:lnTo>
                  <a:lnTo>
                    <a:pt x="52" y="96"/>
                  </a:lnTo>
                  <a:lnTo>
                    <a:pt x="56" y="92"/>
                  </a:lnTo>
                  <a:lnTo>
                    <a:pt x="56" y="88"/>
                  </a:lnTo>
                  <a:lnTo>
                    <a:pt x="56" y="88"/>
                  </a:lnTo>
                  <a:lnTo>
                    <a:pt x="56" y="84"/>
                  </a:lnTo>
                  <a:lnTo>
                    <a:pt x="60" y="84"/>
                  </a:lnTo>
                  <a:lnTo>
                    <a:pt x="60" y="80"/>
                  </a:lnTo>
                  <a:lnTo>
                    <a:pt x="60" y="76"/>
                  </a:lnTo>
                  <a:lnTo>
                    <a:pt x="56" y="72"/>
                  </a:lnTo>
                  <a:lnTo>
                    <a:pt x="52" y="72"/>
                  </a:lnTo>
                  <a:lnTo>
                    <a:pt x="44" y="68"/>
                  </a:lnTo>
                  <a:lnTo>
                    <a:pt x="40" y="68"/>
                  </a:lnTo>
                  <a:lnTo>
                    <a:pt x="36" y="64"/>
                  </a:lnTo>
                  <a:lnTo>
                    <a:pt x="32" y="64"/>
                  </a:lnTo>
                  <a:lnTo>
                    <a:pt x="28" y="60"/>
                  </a:lnTo>
                  <a:lnTo>
                    <a:pt x="20" y="60"/>
                  </a:lnTo>
                  <a:lnTo>
                    <a:pt x="20" y="56"/>
                  </a:lnTo>
                  <a:lnTo>
                    <a:pt x="16" y="52"/>
                  </a:lnTo>
                  <a:lnTo>
                    <a:pt x="12" y="52"/>
                  </a:lnTo>
                  <a:lnTo>
                    <a:pt x="8" y="44"/>
                  </a:lnTo>
                  <a:lnTo>
                    <a:pt x="4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21" name="Freeform 188"/>
            <p:cNvSpPr>
              <a:spLocks/>
            </p:cNvSpPr>
            <p:nvPr/>
          </p:nvSpPr>
          <p:spPr bwMode="auto">
            <a:xfrm>
              <a:off x="2286000" y="3898900"/>
              <a:ext cx="95250" cy="107950"/>
            </a:xfrm>
            <a:custGeom>
              <a:avLst/>
              <a:gdLst>
                <a:gd name="T0" fmla="*/ 8 w 60"/>
                <a:gd name="T1" fmla="*/ 0 h 68"/>
                <a:gd name="T2" fmla="*/ 16 w 60"/>
                <a:gd name="T3" fmla="*/ 0 h 68"/>
                <a:gd name="T4" fmla="*/ 20 w 60"/>
                <a:gd name="T5" fmla="*/ 8 h 68"/>
                <a:gd name="T6" fmla="*/ 24 w 60"/>
                <a:gd name="T7" fmla="*/ 12 h 68"/>
                <a:gd name="T8" fmla="*/ 28 w 60"/>
                <a:gd name="T9" fmla="*/ 16 h 68"/>
                <a:gd name="T10" fmla="*/ 32 w 60"/>
                <a:gd name="T11" fmla="*/ 12 h 68"/>
                <a:gd name="T12" fmla="*/ 36 w 60"/>
                <a:gd name="T13" fmla="*/ 20 h 68"/>
                <a:gd name="T14" fmla="*/ 44 w 60"/>
                <a:gd name="T15" fmla="*/ 20 h 68"/>
                <a:gd name="T16" fmla="*/ 44 w 60"/>
                <a:gd name="T17" fmla="*/ 24 h 68"/>
                <a:gd name="T18" fmla="*/ 52 w 60"/>
                <a:gd name="T19" fmla="*/ 28 h 68"/>
                <a:gd name="T20" fmla="*/ 60 w 60"/>
                <a:gd name="T21" fmla="*/ 36 h 68"/>
                <a:gd name="T22" fmla="*/ 56 w 60"/>
                <a:gd name="T23" fmla="*/ 44 h 68"/>
                <a:gd name="T24" fmla="*/ 56 w 60"/>
                <a:gd name="T25" fmla="*/ 48 h 68"/>
                <a:gd name="T26" fmla="*/ 60 w 60"/>
                <a:gd name="T27" fmla="*/ 48 h 68"/>
                <a:gd name="T28" fmla="*/ 60 w 60"/>
                <a:gd name="T29" fmla="*/ 52 h 68"/>
                <a:gd name="T30" fmla="*/ 56 w 60"/>
                <a:gd name="T31" fmla="*/ 56 h 68"/>
                <a:gd name="T32" fmla="*/ 52 w 60"/>
                <a:gd name="T33" fmla="*/ 60 h 68"/>
                <a:gd name="T34" fmla="*/ 52 w 60"/>
                <a:gd name="T35" fmla="*/ 60 h 68"/>
                <a:gd name="T36" fmla="*/ 44 w 60"/>
                <a:gd name="T37" fmla="*/ 68 h 68"/>
                <a:gd name="T38" fmla="*/ 44 w 60"/>
                <a:gd name="T39" fmla="*/ 68 h 68"/>
                <a:gd name="T40" fmla="*/ 44 w 60"/>
                <a:gd name="T41" fmla="*/ 68 h 68"/>
                <a:gd name="T42" fmla="*/ 40 w 60"/>
                <a:gd name="T43" fmla="*/ 68 h 68"/>
                <a:gd name="T44" fmla="*/ 36 w 60"/>
                <a:gd name="T45" fmla="*/ 68 h 68"/>
                <a:gd name="T46" fmla="*/ 32 w 60"/>
                <a:gd name="T47" fmla="*/ 68 h 68"/>
                <a:gd name="T48" fmla="*/ 24 w 60"/>
                <a:gd name="T49" fmla="*/ 68 h 68"/>
                <a:gd name="T50" fmla="*/ 28 w 60"/>
                <a:gd name="T51" fmla="*/ 64 h 68"/>
                <a:gd name="T52" fmla="*/ 24 w 60"/>
                <a:gd name="T53" fmla="*/ 64 h 68"/>
                <a:gd name="T54" fmla="*/ 20 w 60"/>
                <a:gd name="T55" fmla="*/ 64 h 68"/>
                <a:gd name="T56" fmla="*/ 12 w 60"/>
                <a:gd name="T57" fmla="*/ 64 h 68"/>
                <a:gd name="T58" fmla="*/ 4 w 60"/>
                <a:gd name="T59" fmla="*/ 60 h 68"/>
                <a:gd name="T60" fmla="*/ 0 w 60"/>
                <a:gd name="T61" fmla="*/ 56 h 68"/>
                <a:gd name="T62" fmla="*/ 0 w 60"/>
                <a:gd name="T63" fmla="*/ 44 h 68"/>
                <a:gd name="T64" fmla="*/ 0 w 60"/>
                <a:gd name="T65" fmla="*/ 44 h 68"/>
                <a:gd name="T66" fmla="*/ 4 w 60"/>
                <a:gd name="T67" fmla="*/ 40 h 68"/>
                <a:gd name="T68" fmla="*/ 0 w 60"/>
                <a:gd name="T69" fmla="*/ 32 h 68"/>
                <a:gd name="T70" fmla="*/ 0 w 60"/>
                <a:gd name="T71" fmla="*/ 28 h 68"/>
                <a:gd name="T72" fmla="*/ 0 w 60"/>
                <a:gd name="T73" fmla="*/ 24 h 68"/>
                <a:gd name="T74" fmla="*/ 4 w 60"/>
                <a:gd name="T75" fmla="*/ 16 h 68"/>
                <a:gd name="T76" fmla="*/ 4 w 60"/>
                <a:gd name="T77" fmla="*/ 12 h 68"/>
                <a:gd name="T78" fmla="*/ 4 w 60"/>
                <a:gd name="T79" fmla="*/ 4 h 68"/>
                <a:gd name="T80" fmla="*/ 4 w 60"/>
                <a:gd name="T8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68">
                  <a:moveTo>
                    <a:pt x="4" y="0"/>
                  </a:moveTo>
                  <a:lnTo>
                    <a:pt x="8" y="0"/>
                  </a:lnTo>
                  <a:lnTo>
                    <a:pt x="8" y="4"/>
                  </a:lnTo>
                  <a:lnTo>
                    <a:pt x="16" y="0"/>
                  </a:lnTo>
                  <a:lnTo>
                    <a:pt x="16" y="4"/>
                  </a:lnTo>
                  <a:lnTo>
                    <a:pt x="20" y="8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36" y="16"/>
                  </a:lnTo>
                  <a:lnTo>
                    <a:pt x="36" y="20"/>
                  </a:lnTo>
                  <a:lnTo>
                    <a:pt x="40" y="20"/>
                  </a:lnTo>
                  <a:lnTo>
                    <a:pt x="44" y="20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8" y="28"/>
                  </a:lnTo>
                  <a:lnTo>
                    <a:pt x="52" y="28"/>
                  </a:lnTo>
                  <a:lnTo>
                    <a:pt x="56" y="36"/>
                  </a:lnTo>
                  <a:lnTo>
                    <a:pt x="60" y="36"/>
                  </a:lnTo>
                  <a:lnTo>
                    <a:pt x="56" y="40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56" y="48"/>
                  </a:lnTo>
                  <a:lnTo>
                    <a:pt x="56" y="48"/>
                  </a:lnTo>
                  <a:lnTo>
                    <a:pt x="60" y="48"/>
                  </a:lnTo>
                  <a:lnTo>
                    <a:pt x="60" y="48"/>
                  </a:lnTo>
                  <a:lnTo>
                    <a:pt x="60" y="52"/>
                  </a:lnTo>
                  <a:lnTo>
                    <a:pt x="56" y="52"/>
                  </a:lnTo>
                  <a:lnTo>
                    <a:pt x="56" y="56"/>
                  </a:lnTo>
                  <a:lnTo>
                    <a:pt x="56" y="60"/>
                  </a:lnTo>
                  <a:lnTo>
                    <a:pt x="52" y="60"/>
                  </a:lnTo>
                  <a:lnTo>
                    <a:pt x="52" y="60"/>
                  </a:lnTo>
                  <a:lnTo>
                    <a:pt x="52" y="60"/>
                  </a:lnTo>
                  <a:lnTo>
                    <a:pt x="48" y="64"/>
                  </a:lnTo>
                  <a:lnTo>
                    <a:pt x="44" y="68"/>
                  </a:lnTo>
                  <a:lnTo>
                    <a:pt x="44" y="64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2" y="64"/>
                  </a:lnTo>
                  <a:lnTo>
                    <a:pt x="32" y="68"/>
                  </a:lnTo>
                  <a:lnTo>
                    <a:pt x="28" y="68"/>
                  </a:lnTo>
                  <a:lnTo>
                    <a:pt x="24" y="68"/>
                  </a:lnTo>
                  <a:lnTo>
                    <a:pt x="24" y="68"/>
                  </a:lnTo>
                  <a:lnTo>
                    <a:pt x="28" y="64"/>
                  </a:lnTo>
                  <a:lnTo>
                    <a:pt x="24" y="64"/>
                  </a:lnTo>
                  <a:lnTo>
                    <a:pt x="24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16" y="64"/>
                  </a:lnTo>
                  <a:lnTo>
                    <a:pt x="12" y="64"/>
                  </a:lnTo>
                  <a:lnTo>
                    <a:pt x="8" y="64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0" y="56"/>
                  </a:lnTo>
                  <a:lnTo>
                    <a:pt x="0" y="5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4" y="40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8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22" name="Freeform 189"/>
            <p:cNvSpPr>
              <a:spLocks noEditPoints="1"/>
            </p:cNvSpPr>
            <p:nvPr/>
          </p:nvSpPr>
          <p:spPr bwMode="auto">
            <a:xfrm>
              <a:off x="2063750" y="3733800"/>
              <a:ext cx="298450" cy="776288"/>
            </a:xfrm>
            <a:custGeom>
              <a:avLst/>
              <a:gdLst>
                <a:gd name="T0" fmla="*/ 48 w 188"/>
                <a:gd name="T1" fmla="*/ 4 h 489"/>
                <a:gd name="T2" fmla="*/ 60 w 188"/>
                <a:gd name="T3" fmla="*/ 8 h 489"/>
                <a:gd name="T4" fmla="*/ 84 w 188"/>
                <a:gd name="T5" fmla="*/ 8 h 489"/>
                <a:gd name="T6" fmla="*/ 116 w 188"/>
                <a:gd name="T7" fmla="*/ 32 h 489"/>
                <a:gd name="T8" fmla="*/ 136 w 188"/>
                <a:gd name="T9" fmla="*/ 52 h 489"/>
                <a:gd name="T10" fmla="*/ 140 w 188"/>
                <a:gd name="T11" fmla="*/ 68 h 489"/>
                <a:gd name="T12" fmla="*/ 164 w 188"/>
                <a:gd name="T13" fmla="*/ 72 h 489"/>
                <a:gd name="T14" fmla="*/ 176 w 188"/>
                <a:gd name="T15" fmla="*/ 48 h 489"/>
                <a:gd name="T16" fmla="*/ 188 w 188"/>
                <a:gd name="T17" fmla="*/ 64 h 489"/>
                <a:gd name="T18" fmla="*/ 172 w 188"/>
                <a:gd name="T19" fmla="*/ 76 h 489"/>
                <a:gd name="T20" fmla="*/ 156 w 188"/>
                <a:gd name="T21" fmla="*/ 88 h 489"/>
                <a:gd name="T22" fmla="*/ 148 w 188"/>
                <a:gd name="T23" fmla="*/ 104 h 489"/>
                <a:gd name="T24" fmla="*/ 140 w 188"/>
                <a:gd name="T25" fmla="*/ 128 h 489"/>
                <a:gd name="T26" fmla="*/ 140 w 188"/>
                <a:gd name="T27" fmla="*/ 148 h 489"/>
                <a:gd name="T28" fmla="*/ 140 w 188"/>
                <a:gd name="T29" fmla="*/ 164 h 489"/>
                <a:gd name="T30" fmla="*/ 156 w 188"/>
                <a:gd name="T31" fmla="*/ 188 h 489"/>
                <a:gd name="T32" fmla="*/ 164 w 188"/>
                <a:gd name="T33" fmla="*/ 200 h 489"/>
                <a:gd name="T34" fmla="*/ 160 w 188"/>
                <a:gd name="T35" fmla="*/ 216 h 489"/>
                <a:gd name="T36" fmla="*/ 124 w 188"/>
                <a:gd name="T37" fmla="*/ 228 h 489"/>
                <a:gd name="T38" fmla="*/ 108 w 188"/>
                <a:gd name="T39" fmla="*/ 224 h 489"/>
                <a:gd name="T40" fmla="*/ 108 w 188"/>
                <a:gd name="T41" fmla="*/ 240 h 489"/>
                <a:gd name="T42" fmla="*/ 108 w 188"/>
                <a:gd name="T43" fmla="*/ 252 h 489"/>
                <a:gd name="T44" fmla="*/ 96 w 188"/>
                <a:gd name="T45" fmla="*/ 264 h 489"/>
                <a:gd name="T46" fmla="*/ 76 w 188"/>
                <a:gd name="T47" fmla="*/ 260 h 489"/>
                <a:gd name="T48" fmla="*/ 88 w 188"/>
                <a:gd name="T49" fmla="*/ 281 h 489"/>
                <a:gd name="T50" fmla="*/ 92 w 188"/>
                <a:gd name="T51" fmla="*/ 277 h 489"/>
                <a:gd name="T52" fmla="*/ 100 w 188"/>
                <a:gd name="T53" fmla="*/ 285 h 489"/>
                <a:gd name="T54" fmla="*/ 84 w 188"/>
                <a:gd name="T55" fmla="*/ 285 h 489"/>
                <a:gd name="T56" fmla="*/ 84 w 188"/>
                <a:gd name="T57" fmla="*/ 297 h 489"/>
                <a:gd name="T58" fmla="*/ 80 w 188"/>
                <a:gd name="T59" fmla="*/ 309 h 489"/>
                <a:gd name="T60" fmla="*/ 84 w 188"/>
                <a:gd name="T61" fmla="*/ 321 h 489"/>
                <a:gd name="T62" fmla="*/ 68 w 188"/>
                <a:gd name="T63" fmla="*/ 329 h 489"/>
                <a:gd name="T64" fmla="*/ 64 w 188"/>
                <a:gd name="T65" fmla="*/ 345 h 489"/>
                <a:gd name="T66" fmla="*/ 84 w 188"/>
                <a:gd name="T67" fmla="*/ 357 h 489"/>
                <a:gd name="T68" fmla="*/ 88 w 188"/>
                <a:gd name="T69" fmla="*/ 369 h 489"/>
                <a:gd name="T70" fmla="*/ 80 w 188"/>
                <a:gd name="T71" fmla="*/ 381 h 489"/>
                <a:gd name="T72" fmla="*/ 72 w 188"/>
                <a:gd name="T73" fmla="*/ 393 h 489"/>
                <a:gd name="T74" fmla="*/ 64 w 188"/>
                <a:gd name="T75" fmla="*/ 401 h 489"/>
                <a:gd name="T76" fmla="*/ 60 w 188"/>
                <a:gd name="T77" fmla="*/ 417 h 489"/>
                <a:gd name="T78" fmla="*/ 68 w 188"/>
                <a:gd name="T79" fmla="*/ 433 h 489"/>
                <a:gd name="T80" fmla="*/ 68 w 188"/>
                <a:gd name="T81" fmla="*/ 437 h 489"/>
                <a:gd name="T82" fmla="*/ 32 w 188"/>
                <a:gd name="T83" fmla="*/ 429 h 489"/>
                <a:gd name="T84" fmla="*/ 12 w 188"/>
                <a:gd name="T85" fmla="*/ 409 h 489"/>
                <a:gd name="T86" fmla="*/ 20 w 188"/>
                <a:gd name="T87" fmla="*/ 365 h 489"/>
                <a:gd name="T88" fmla="*/ 16 w 188"/>
                <a:gd name="T89" fmla="*/ 337 h 489"/>
                <a:gd name="T90" fmla="*/ 12 w 188"/>
                <a:gd name="T91" fmla="*/ 321 h 489"/>
                <a:gd name="T92" fmla="*/ 8 w 188"/>
                <a:gd name="T93" fmla="*/ 305 h 489"/>
                <a:gd name="T94" fmla="*/ 4 w 188"/>
                <a:gd name="T95" fmla="*/ 277 h 489"/>
                <a:gd name="T96" fmla="*/ 4 w 188"/>
                <a:gd name="T97" fmla="*/ 232 h 489"/>
                <a:gd name="T98" fmla="*/ 8 w 188"/>
                <a:gd name="T99" fmla="*/ 192 h 489"/>
                <a:gd name="T100" fmla="*/ 12 w 188"/>
                <a:gd name="T101" fmla="*/ 164 h 489"/>
                <a:gd name="T102" fmla="*/ 0 w 188"/>
                <a:gd name="T103" fmla="*/ 128 h 489"/>
                <a:gd name="T104" fmla="*/ 4 w 188"/>
                <a:gd name="T105" fmla="*/ 96 h 489"/>
                <a:gd name="T106" fmla="*/ 16 w 188"/>
                <a:gd name="T107" fmla="*/ 64 h 489"/>
                <a:gd name="T108" fmla="*/ 16 w 188"/>
                <a:gd name="T109" fmla="*/ 44 h 489"/>
                <a:gd name="T110" fmla="*/ 124 w 188"/>
                <a:gd name="T111" fmla="*/ 481 h 489"/>
                <a:gd name="T112" fmla="*/ 124 w 188"/>
                <a:gd name="T113" fmla="*/ 481 h 489"/>
                <a:gd name="T114" fmla="*/ 76 w 188"/>
                <a:gd name="T115" fmla="*/ 457 h 489"/>
                <a:gd name="T116" fmla="*/ 84 w 188"/>
                <a:gd name="T117" fmla="*/ 465 h 489"/>
                <a:gd name="T118" fmla="*/ 108 w 188"/>
                <a:gd name="T119" fmla="*/ 481 h 489"/>
                <a:gd name="T120" fmla="*/ 112 w 188"/>
                <a:gd name="T121" fmla="*/ 485 h 489"/>
                <a:gd name="T122" fmla="*/ 84 w 188"/>
                <a:gd name="T123" fmla="*/ 485 h 489"/>
                <a:gd name="T124" fmla="*/ 84 w 188"/>
                <a:gd name="T125" fmla="*/ 481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8" h="489">
                  <a:moveTo>
                    <a:pt x="28" y="12"/>
                  </a:moveTo>
                  <a:lnTo>
                    <a:pt x="28" y="12"/>
                  </a:lnTo>
                  <a:lnTo>
                    <a:pt x="32" y="8"/>
                  </a:lnTo>
                  <a:lnTo>
                    <a:pt x="36" y="4"/>
                  </a:lnTo>
                  <a:lnTo>
                    <a:pt x="40" y="0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56" y="4"/>
                  </a:lnTo>
                  <a:lnTo>
                    <a:pt x="56" y="4"/>
                  </a:lnTo>
                  <a:lnTo>
                    <a:pt x="56" y="8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0" y="4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76" y="4"/>
                  </a:lnTo>
                  <a:lnTo>
                    <a:pt x="80" y="4"/>
                  </a:lnTo>
                  <a:lnTo>
                    <a:pt x="80" y="8"/>
                  </a:lnTo>
                  <a:lnTo>
                    <a:pt x="84" y="8"/>
                  </a:lnTo>
                  <a:lnTo>
                    <a:pt x="88" y="12"/>
                  </a:lnTo>
                  <a:lnTo>
                    <a:pt x="92" y="20"/>
                  </a:lnTo>
                  <a:lnTo>
                    <a:pt x="96" y="20"/>
                  </a:lnTo>
                  <a:lnTo>
                    <a:pt x="100" y="24"/>
                  </a:lnTo>
                  <a:lnTo>
                    <a:pt x="100" y="28"/>
                  </a:lnTo>
                  <a:lnTo>
                    <a:pt x="108" y="28"/>
                  </a:lnTo>
                  <a:lnTo>
                    <a:pt x="112" y="32"/>
                  </a:lnTo>
                  <a:lnTo>
                    <a:pt x="116" y="32"/>
                  </a:lnTo>
                  <a:lnTo>
                    <a:pt x="120" y="36"/>
                  </a:lnTo>
                  <a:lnTo>
                    <a:pt x="124" y="36"/>
                  </a:lnTo>
                  <a:lnTo>
                    <a:pt x="132" y="40"/>
                  </a:lnTo>
                  <a:lnTo>
                    <a:pt x="136" y="40"/>
                  </a:lnTo>
                  <a:lnTo>
                    <a:pt x="140" y="44"/>
                  </a:lnTo>
                  <a:lnTo>
                    <a:pt x="140" y="48"/>
                  </a:lnTo>
                  <a:lnTo>
                    <a:pt x="140" y="52"/>
                  </a:lnTo>
                  <a:lnTo>
                    <a:pt x="136" y="52"/>
                  </a:lnTo>
                  <a:lnTo>
                    <a:pt x="136" y="56"/>
                  </a:lnTo>
                  <a:lnTo>
                    <a:pt x="136" y="56"/>
                  </a:lnTo>
                  <a:lnTo>
                    <a:pt x="136" y="60"/>
                  </a:lnTo>
                  <a:lnTo>
                    <a:pt x="132" y="64"/>
                  </a:lnTo>
                  <a:lnTo>
                    <a:pt x="128" y="68"/>
                  </a:lnTo>
                  <a:lnTo>
                    <a:pt x="128" y="68"/>
                  </a:lnTo>
                  <a:lnTo>
                    <a:pt x="132" y="68"/>
                  </a:lnTo>
                  <a:lnTo>
                    <a:pt x="140" y="68"/>
                  </a:lnTo>
                  <a:lnTo>
                    <a:pt x="148" y="72"/>
                  </a:lnTo>
                  <a:lnTo>
                    <a:pt x="152" y="72"/>
                  </a:lnTo>
                  <a:lnTo>
                    <a:pt x="152" y="72"/>
                  </a:lnTo>
                  <a:lnTo>
                    <a:pt x="156" y="72"/>
                  </a:lnTo>
                  <a:lnTo>
                    <a:pt x="156" y="72"/>
                  </a:lnTo>
                  <a:lnTo>
                    <a:pt x="160" y="72"/>
                  </a:lnTo>
                  <a:lnTo>
                    <a:pt x="160" y="68"/>
                  </a:lnTo>
                  <a:lnTo>
                    <a:pt x="164" y="72"/>
                  </a:lnTo>
                  <a:lnTo>
                    <a:pt x="164" y="68"/>
                  </a:lnTo>
                  <a:lnTo>
                    <a:pt x="164" y="64"/>
                  </a:lnTo>
                  <a:lnTo>
                    <a:pt x="172" y="60"/>
                  </a:lnTo>
                  <a:lnTo>
                    <a:pt x="172" y="60"/>
                  </a:lnTo>
                  <a:lnTo>
                    <a:pt x="172" y="56"/>
                  </a:lnTo>
                  <a:lnTo>
                    <a:pt x="176" y="56"/>
                  </a:lnTo>
                  <a:lnTo>
                    <a:pt x="176" y="48"/>
                  </a:lnTo>
                  <a:lnTo>
                    <a:pt x="176" y="48"/>
                  </a:lnTo>
                  <a:lnTo>
                    <a:pt x="176" y="44"/>
                  </a:lnTo>
                  <a:lnTo>
                    <a:pt x="180" y="44"/>
                  </a:lnTo>
                  <a:lnTo>
                    <a:pt x="184" y="44"/>
                  </a:lnTo>
                  <a:lnTo>
                    <a:pt x="184" y="48"/>
                  </a:lnTo>
                  <a:lnTo>
                    <a:pt x="188" y="52"/>
                  </a:lnTo>
                  <a:lnTo>
                    <a:pt x="184" y="56"/>
                  </a:lnTo>
                  <a:lnTo>
                    <a:pt x="188" y="60"/>
                  </a:lnTo>
                  <a:lnTo>
                    <a:pt x="188" y="64"/>
                  </a:lnTo>
                  <a:lnTo>
                    <a:pt x="188" y="68"/>
                  </a:lnTo>
                  <a:lnTo>
                    <a:pt x="184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72" y="72"/>
                  </a:lnTo>
                  <a:lnTo>
                    <a:pt x="172" y="76"/>
                  </a:lnTo>
                  <a:lnTo>
                    <a:pt x="172" y="76"/>
                  </a:lnTo>
                  <a:lnTo>
                    <a:pt x="168" y="80"/>
                  </a:lnTo>
                  <a:lnTo>
                    <a:pt x="164" y="80"/>
                  </a:lnTo>
                  <a:lnTo>
                    <a:pt x="164" y="80"/>
                  </a:lnTo>
                  <a:lnTo>
                    <a:pt x="164" y="84"/>
                  </a:lnTo>
                  <a:lnTo>
                    <a:pt x="160" y="84"/>
                  </a:lnTo>
                  <a:lnTo>
                    <a:pt x="156" y="88"/>
                  </a:lnTo>
                  <a:lnTo>
                    <a:pt x="156" y="88"/>
                  </a:lnTo>
                  <a:lnTo>
                    <a:pt x="156" y="92"/>
                  </a:lnTo>
                  <a:lnTo>
                    <a:pt x="156" y="92"/>
                  </a:lnTo>
                  <a:lnTo>
                    <a:pt x="156" y="92"/>
                  </a:lnTo>
                  <a:lnTo>
                    <a:pt x="152" y="96"/>
                  </a:lnTo>
                  <a:lnTo>
                    <a:pt x="152" y="100"/>
                  </a:lnTo>
                  <a:lnTo>
                    <a:pt x="148" y="104"/>
                  </a:lnTo>
                  <a:lnTo>
                    <a:pt x="148" y="104"/>
                  </a:lnTo>
                  <a:lnTo>
                    <a:pt x="148" y="104"/>
                  </a:lnTo>
                  <a:lnTo>
                    <a:pt x="144" y="108"/>
                  </a:lnTo>
                  <a:lnTo>
                    <a:pt x="144" y="108"/>
                  </a:lnTo>
                  <a:lnTo>
                    <a:pt x="144" y="112"/>
                  </a:lnTo>
                  <a:lnTo>
                    <a:pt x="144" y="116"/>
                  </a:lnTo>
                  <a:lnTo>
                    <a:pt x="144" y="116"/>
                  </a:lnTo>
                  <a:lnTo>
                    <a:pt x="144" y="120"/>
                  </a:lnTo>
                  <a:lnTo>
                    <a:pt x="144" y="124"/>
                  </a:lnTo>
                  <a:lnTo>
                    <a:pt x="140" y="128"/>
                  </a:lnTo>
                  <a:lnTo>
                    <a:pt x="144" y="128"/>
                  </a:lnTo>
                  <a:lnTo>
                    <a:pt x="140" y="132"/>
                  </a:lnTo>
                  <a:lnTo>
                    <a:pt x="140" y="136"/>
                  </a:lnTo>
                  <a:lnTo>
                    <a:pt x="140" y="136"/>
                  </a:lnTo>
                  <a:lnTo>
                    <a:pt x="140" y="140"/>
                  </a:lnTo>
                  <a:lnTo>
                    <a:pt x="144" y="144"/>
                  </a:lnTo>
                  <a:lnTo>
                    <a:pt x="140" y="148"/>
                  </a:lnTo>
                  <a:lnTo>
                    <a:pt x="140" y="148"/>
                  </a:lnTo>
                  <a:lnTo>
                    <a:pt x="140" y="148"/>
                  </a:lnTo>
                  <a:lnTo>
                    <a:pt x="140" y="148"/>
                  </a:lnTo>
                  <a:lnTo>
                    <a:pt x="140" y="148"/>
                  </a:lnTo>
                  <a:lnTo>
                    <a:pt x="140" y="152"/>
                  </a:lnTo>
                  <a:lnTo>
                    <a:pt x="140" y="160"/>
                  </a:lnTo>
                  <a:lnTo>
                    <a:pt x="140" y="160"/>
                  </a:lnTo>
                  <a:lnTo>
                    <a:pt x="140" y="160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0" y="164"/>
                  </a:lnTo>
                  <a:lnTo>
                    <a:pt x="148" y="168"/>
                  </a:lnTo>
                  <a:lnTo>
                    <a:pt x="152" y="172"/>
                  </a:lnTo>
                  <a:lnTo>
                    <a:pt x="156" y="176"/>
                  </a:lnTo>
                  <a:lnTo>
                    <a:pt x="160" y="180"/>
                  </a:lnTo>
                  <a:lnTo>
                    <a:pt x="160" y="180"/>
                  </a:lnTo>
                  <a:lnTo>
                    <a:pt x="156" y="188"/>
                  </a:lnTo>
                  <a:lnTo>
                    <a:pt x="156" y="188"/>
                  </a:lnTo>
                  <a:lnTo>
                    <a:pt x="156" y="192"/>
                  </a:lnTo>
                  <a:lnTo>
                    <a:pt x="160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192"/>
                  </a:lnTo>
                  <a:lnTo>
                    <a:pt x="164" y="200"/>
                  </a:lnTo>
                  <a:lnTo>
                    <a:pt x="164" y="200"/>
                  </a:lnTo>
                  <a:lnTo>
                    <a:pt x="164" y="204"/>
                  </a:lnTo>
                  <a:lnTo>
                    <a:pt x="160" y="208"/>
                  </a:lnTo>
                  <a:lnTo>
                    <a:pt x="160" y="208"/>
                  </a:lnTo>
                  <a:lnTo>
                    <a:pt x="160" y="208"/>
                  </a:lnTo>
                  <a:lnTo>
                    <a:pt x="160" y="208"/>
                  </a:lnTo>
                  <a:lnTo>
                    <a:pt x="160" y="212"/>
                  </a:lnTo>
                  <a:lnTo>
                    <a:pt x="160" y="216"/>
                  </a:lnTo>
                  <a:lnTo>
                    <a:pt x="160" y="216"/>
                  </a:lnTo>
                  <a:lnTo>
                    <a:pt x="152" y="220"/>
                  </a:lnTo>
                  <a:lnTo>
                    <a:pt x="148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0" y="228"/>
                  </a:lnTo>
                  <a:lnTo>
                    <a:pt x="132" y="228"/>
                  </a:lnTo>
                  <a:lnTo>
                    <a:pt x="124" y="228"/>
                  </a:lnTo>
                  <a:lnTo>
                    <a:pt x="120" y="228"/>
                  </a:lnTo>
                  <a:lnTo>
                    <a:pt x="116" y="228"/>
                  </a:lnTo>
                  <a:lnTo>
                    <a:pt x="116" y="228"/>
                  </a:lnTo>
                  <a:lnTo>
                    <a:pt x="112" y="228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08" y="224"/>
                  </a:lnTo>
                  <a:lnTo>
                    <a:pt x="108" y="224"/>
                  </a:lnTo>
                  <a:lnTo>
                    <a:pt x="108" y="228"/>
                  </a:lnTo>
                  <a:lnTo>
                    <a:pt x="108" y="228"/>
                  </a:lnTo>
                  <a:lnTo>
                    <a:pt x="108" y="232"/>
                  </a:lnTo>
                  <a:lnTo>
                    <a:pt x="108" y="236"/>
                  </a:lnTo>
                  <a:lnTo>
                    <a:pt x="108" y="236"/>
                  </a:lnTo>
                  <a:lnTo>
                    <a:pt x="108" y="236"/>
                  </a:lnTo>
                  <a:lnTo>
                    <a:pt x="112" y="240"/>
                  </a:lnTo>
                  <a:lnTo>
                    <a:pt x="108" y="240"/>
                  </a:lnTo>
                  <a:lnTo>
                    <a:pt x="108" y="240"/>
                  </a:lnTo>
                  <a:lnTo>
                    <a:pt x="108" y="240"/>
                  </a:lnTo>
                  <a:lnTo>
                    <a:pt x="108" y="244"/>
                  </a:lnTo>
                  <a:lnTo>
                    <a:pt x="108" y="244"/>
                  </a:lnTo>
                  <a:lnTo>
                    <a:pt x="108" y="244"/>
                  </a:lnTo>
                  <a:lnTo>
                    <a:pt x="108" y="248"/>
                  </a:lnTo>
                  <a:lnTo>
                    <a:pt x="108" y="252"/>
                  </a:lnTo>
                  <a:lnTo>
                    <a:pt x="108" y="252"/>
                  </a:lnTo>
                  <a:lnTo>
                    <a:pt x="108" y="252"/>
                  </a:lnTo>
                  <a:lnTo>
                    <a:pt x="108" y="252"/>
                  </a:lnTo>
                  <a:lnTo>
                    <a:pt x="108" y="256"/>
                  </a:lnTo>
                  <a:lnTo>
                    <a:pt x="108" y="256"/>
                  </a:lnTo>
                  <a:lnTo>
                    <a:pt x="108" y="260"/>
                  </a:lnTo>
                  <a:lnTo>
                    <a:pt x="108" y="260"/>
                  </a:lnTo>
                  <a:lnTo>
                    <a:pt x="104" y="264"/>
                  </a:lnTo>
                  <a:lnTo>
                    <a:pt x="96" y="264"/>
                  </a:lnTo>
                  <a:lnTo>
                    <a:pt x="92" y="264"/>
                  </a:lnTo>
                  <a:lnTo>
                    <a:pt x="88" y="260"/>
                  </a:lnTo>
                  <a:lnTo>
                    <a:pt x="84" y="256"/>
                  </a:lnTo>
                  <a:lnTo>
                    <a:pt x="80" y="256"/>
                  </a:lnTo>
                  <a:lnTo>
                    <a:pt x="80" y="256"/>
                  </a:lnTo>
                  <a:lnTo>
                    <a:pt x="80" y="256"/>
                  </a:lnTo>
                  <a:lnTo>
                    <a:pt x="80" y="256"/>
                  </a:lnTo>
                  <a:lnTo>
                    <a:pt x="76" y="260"/>
                  </a:lnTo>
                  <a:lnTo>
                    <a:pt x="76" y="264"/>
                  </a:lnTo>
                  <a:lnTo>
                    <a:pt x="80" y="264"/>
                  </a:lnTo>
                  <a:lnTo>
                    <a:pt x="80" y="268"/>
                  </a:lnTo>
                  <a:lnTo>
                    <a:pt x="80" y="277"/>
                  </a:lnTo>
                  <a:lnTo>
                    <a:pt x="80" y="277"/>
                  </a:lnTo>
                  <a:lnTo>
                    <a:pt x="84" y="281"/>
                  </a:lnTo>
                  <a:lnTo>
                    <a:pt x="88" y="277"/>
                  </a:lnTo>
                  <a:lnTo>
                    <a:pt x="88" y="281"/>
                  </a:lnTo>
                  <a:lnTo>
                    <a:pt x="88" y="281"/>
                  </a:lnTo>
                  <a:lnTo>
                    <a:pt x="88" y="281"/>
                  </a:lnTo>
                  <a:lnTo>
                    <a:pt x="88" y="281"/>
                  </a:lnTo>
                  <a:lnTo>
                    <a:pt x="92" y="281"/>
                  </a:lnTo>
                  <a:lnTo>
                    <a:pt x="92" y="281"/>
                  </a:lnTo>
                  <a:lnTo>
                    <a:pt x="92" y="281"/>
                  </a:lnTo>
                  <a:lnTo>
                    <a:pt x="88" y="277"/>
                  </a:lnTo>
                  <a:lnTo>
                    <a:pt x="92" y="277"/>
                  </a:lnTo>
                  <a:lnTo>
                    <a:pt x="92" y="277"/>
                  </a:lnTo>
                  <a:lnTo>
                    <a:pt x="96" y="277"/>
                  </a:lnTo>
                  <a:lnTo>
                    <a:pt x="96" y="277"/>
                  </a:lnTo>
                  <a:lnTo>
                    <a:pt x="96" y="281"/>
                  </a:lnTo>
                  <a:lnTo>
                    <a:pt x="96" y="281"/>
                  </a:lnTo>
                  <a:lnTo>
                    <a:pt x="96" y="281"/>
                  </a:lnTo>
                  <a:lnTo>
                    <a:pt x="100" y="285"/>
                  </a:lnTo>
                  <a:lnTo>
                    <a:pt x="100" y="285"/>
                  </a:lnTo>
                  <a:lnTo>
                    <a:pt x="100" y="289"/>
                  </a:lnTo>
                  <a:lnTo>
                    <a:pt x="92" y="289"/>
                  </a:lnTo>
                  <a:lnTo>
                    <a:pt x="92" y="289"/>
                  </a:lnTo>
                  <a:lnTo>
                    <a:pt x="92" y="289"/>
                  </a:lnTo>
                  <a:lnTo>
                    <a:pt x="92" y="285"/>
                  </a:lnTo>
                  <a:lnTo>
                    <a:pt x="92" y="285"/>
                  </a:lnTo>
                  <a:lnTo>
                    <a:pt x="88" y="285"/>
                  </a:lnTo>
                  <a:lnTo>
                    <a:pt x="84" y="285"/>
                  </a:lnTo>
                  <a:lnTo>
                    <a:pt x="84" y="285"/>
                  </a:lnTo>
                  <a:lnTo>
                    <a:pt x="84" y="289"/>
                  </a:lnTo>
                  <a:lnTo>
                    <a:pt x="84" y="289"/>
                  </a:lnTo>
                  <a:lnTo>
                    <a:pt x="88" y="289"/>
                  </a:lnTo>
                  <a:lnTo>
                    <a:pt x="88" y="289"/>
                  </a:lnTo>
                  <a:lnTo>
                    <a:pt x="92" y="293"/>
                  </a:lnTo>
                  <a:lnTo>
                    <a:pt x="88" y="293"/>
                  </a:lnTo>
                  <a:lnTo>
                    <a:pt x="84" y="297"/>
                  </a:lnTo>
                  <a:lnTo>
                    <a:pt x="84" y="297"/>
                  </a:lnTo>
                  <a:lnTo>
                    <a:pt x="84" y="297"/>
                  </a:lnTo>
                  <a:lnTo>
                    <a:pt x="84" y="301"/>
                  </a:lnTo>
                  <a:lnTo>
                    <a:pt x="80" y="301"/>
                  </a:lnTo>
                  <a:lnTo>
                    <a:pt x="80" y="305"/>
                  </a:lnTo>
                  <a:lnTo>
                    <a:pt x="84" y="305"/>
                  </a:lnTo>
                  <a:lnTo>
                    <a:pt x="84" y="309"/>
                  </a:lnTo>
                  <a:lnTo>
                    <a:pt x="80" y="309"/>
                  </a:lnTo>
                  <a:lnTo>
                    <a:pt x="84" y="313"/>
                  </a:lnTo>
                  <a:lnTo>
                    <a:pt x="84" y="313"/>
                  </a:lnTo>
                  <a:lnTo>
                    <a:pt x="84" y="317"/>
                  </a:lnTo>
                  <a:lnTo>
                    <a:pt x="84" y="317"/>
                  </a:lnTo>
                  <a:lnTo>
                    <a:pt x="80" y="317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4" y="321"/>
                  </a:lnTo>
                  <a:lnTo>
                    <a:pt x="84" y="321"/>
                  </a:lnTo>
                  <a:lnTo>
                    <a:pt x="84" y="325"/>
                  </a:lnTo>
                  <a:lnTo>
                    <a:pt x="80" y="325"/>
                  </a:lnTo>
                  <a:lnTo>
                    <a:pt x="76" y="325"/>
                  </a:lnTo>
                  <a:lnTo>
                    <a:pt x="76" y="325"/>
                  </a:lnTo>
                  <a:lnTo>
                    <a:pt x="72" y="329"/>
                  </a:lnTo>
                  <a:lnTo>
                    <a:pt x="68" y="329"/>
                  </a:lnTo>
                  <a:lnTo>
                    <a:pt x="68" y="329"/>
                  </a:lnTo>
                  <a:lnTo>
                    <a:pt x="64" y="329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0" y="337"/>
                  </a:lnTo>
                  <a:lnTo>
                    <a:pt x="60" y="337"/>
                  </a:lnTo>
                  <a:lnTo>
                    <a:pt x="64" y="341"/>
                  </a:lnTo>
                  <a:lnTo>
                    <a:pt x="64" y="341"/>
                  </a:lnTo>
                  <a:lnTo>
                    <a:pt x="64" y="345"/>
                  </a:lnTo>
                  <a:lnTo>
                    <a:pt x="68" y="349"/>
                  </a:lnTo>
                  <a:lnTo>
                    <a:pt x="68" y="349"/>
                  </a:lnTo>
                  <a:lnTo>
                    <a:pt x="72" y="353"/>
                  </a:lnTo>
                  <a:lnTo>
                    <a:pt x="76" y="357"/>
                  </a:lnTo>
                  <a:lnTo>
                    <a:pt x="80" y="357"/>
                  </a:lnTo>
                  <a:lnTo>
                    <a:pt x="84" y="357"/>
                  </a:lnTo>
                  <a:lnTo>
                    <a:pt x="84" y="357"/>
                  </a:lnTo>
                  <a:lnTo>
                    <a:pt x="84" y="357"/>
                  </a:lnTo>
                  <a:lnTo>
                    <a:pt x="88" y="357"/>
                  </a:lnTo>
                  <a:lnTo>
                    <a:pt x="84" y="357"/>
                  </a:lnTo>
                  <a:lnTo>
                    <a:pt x="84" y="361"/>
                  </a:lnTo>
                  <a:lnTo>
                    <a:pt x="88" y="361"/>
                  </a:lnTo>
                  <a:lnTo>
                    <a:pt x="88" y="365"/>
                  </a:lnTo>
                  <a:lnTo>
                    <a:pt x="84" y="365"/>
                  </a:lnTo>
                  <a:lnTo>
                    <a:pt x="88" y="365"/>
                  </a:lnTo>
                  <a:lnTo>
                    <a:pt x="88" y="369"/>
                  </a:lnTo>
                  <a:lnTo>
                    <a:pt x="88" y="369"/>
                  </a:lnTo>
                  <a:lnTo>
                    <a:pt x="88" y="369"/>
                  </a:lnTo>
                  <a:lnTo>
                    <a:pt x="88" y="373"/>
                  </a:lnTo>
                  <a:lnTo>
                    <a:pt x="84" y="373"/>
                  </a:lnTo>
                  <a:lnTo>
                    <a:pt x="84" y="373"/>
                  </a:lnTo>
                  <a:lnTo>
                    <a:pt x="84" y="377"/>
                  </a:lnTo>
                  <a:lnTo>
                    <a:pt x="80" y="377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6" y="381"/>
                  </a:lnTo>
                  <a:lnTo>
                    <a:pt x="76" y="385"/>
                  </a:lnTo>
                  <a:lnTo>
                    <a:pt x="72" y="389"/>
                  </a:lnTo>
                  <a:lnTo>
                    <a:pt x="72" y="389"/>
                  </a:lnTo>
                  <a:lnTo>
                    <a:pt x="72" y="393"/>
                  </a:lnTo>
                  <a:lnTo>
                    <a:pt x="72" y="393"/>
                  </a:lnTo>
                  <a:lnTo>
                    <a:pt x="72" y="393"/>
                  </a:lnTo>
                  <a:lnTo>
                    <a:pt x="72" y="393"/>
                  </a:lnTo>
                  <a:lnTo>
                    <a:pt x="76" y="397"/>
                  </a:lnTo>
                  <a:lnTo>
                    <a:pt x="72" y="397"/>
                  </a:lnTo>
                  <a:lnTo>
                    <a:pt x="72" y="401"/>
                  </a:lnTo>
                  <a:lnTo>
                    <a:pt x="72" y="401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4" y="401"/>
                  </a:lnTo>
                  <a:lnTo>
                    <a:pt x="64" y="401"/>
                  </a:lnTo>
                  <a:lnTo>
                    <a:pt x="64" y="401"/>
                  </a:lnTo>
                  <a:lnTo>
                    <a:pt x="64" y="405"/>
                  </a:lnTo>
                  <a:lnTo>
                    <a:pt x="64" y="405"/>
                  </a:lnTo>
                  <a:lnTo>
                    <a:pt x="64" y="409"/>
                  </a:lnTo>
                  <a:lnTo>
                    <a:pt x="60" y="409"/>
                  </a:lnTo>
                  <a:lnTo>
                    <a:pt x="60" y="413"/>
                  </a:lnTo>
                  <a:lnTo>
                    <a:pt x="60" y="417"/>
                  </a:lnTo>
                  <a:lnTo>
                    <a:pt x="64" y="421"/>
                  </a:lnTo>
                  <a:lnTo>
                    <a:pt x="64" y="425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4" y="433"/>
                  </a:lnTo>
                  <a:lnTo>
                    <a:pt x="68" y="433"/>
                  </a:lnTo>
                  <a:lnTo>
                    <a:pt x="68" y="433"/>
                  </a:lnTo>
                  <a:lnTo>
                    <a:pt x="68" y="437"/>
                  </a:lnTo>
                  <a:lnTo>
                    <a:pt x="72" y="437"/>
                  </a:lnTo>
                  <a:lnTo>
                    <a:pt x="76" y="441"/>
                  </a:lnTo>
                  <a:lnTo>
                    <a:pt x="76" y="441"/>
                  </a:lnTo>
                  <a:lnTo>
                    <a:pt x="76" y="441"/>
                  </a:lnTo>
                  <a:lnTo>
                    <a:pt x="72" y="441"/>
                  </a:lnTo>
                  <a:lnTo>
                    <a:pt x="68" y="437"/>
                  </a:lnTo>
                  <a:lnTo>
                    <a:pt x="64" y="437"/>
                  </a:lnTo>
                  <a:lnTo>
                    <a:pt x="64" y="437"/>
                  </a:lnTo>
                  <a:lnTo>
                    <a:pt x="48" y="437"/>
                  </a:lnTo>
                  <a:lnTo>
                    <a:pt x="40" y="437"/>
                  </a:lnTo>
                  <a:lnTo>
                    <a:pt x="40" y="437"/>
                  </a:lnTo>
                  <a:lnTo>
                    <a:pt x="32" y="437"/>
                  </a:lnTo>
                  <a:lnTo>
                    <a:pt x="32" y="433"/>
                  </a:lnTo>
                  <a:lnTo>
                    <a:pt x="32" y="429"/>
                  </a:lnTo>
                  <a:lnTo>
                    <a:pt x="28" y="425"/>
                  </a:lnTo>
                  <a:lnTo>
                    <a:pt x="28" y="417"/>
                  </a:lnTo>
                  <a:lnTo>
                    <a:pt x="28" y="417"/>
                  </a:lnTo>
                  <a:lnTo>
                    <a:pt x="24" y="417"/>
                  </a:lnTo>
                  <a:lnTo>
                    <a:pt x="20" y="417"/>
                  </a:lnTo>
                  <a:lnTo>
                    <a:pt x="20" y="421"/>
                  </a:lnTo>
                  <a:lnTo>
                    <a:pt x="16" y="421"/>
                  </a:lnTo>
                  <a:lnTo>
                    <a:pt x="12" y="409"/>
                  </a:lnTo>
                  <a:lnTo>
                    <a:pt x="12" y="405"/>
                  </a:lnTo>
                  <a:lnTo>
                    <a:pt x="12" y="397"/>
                  </a:lnTo>
                  <a:lnTo>
                    <a:pt x="16" y="393"/>
                  </a:lnTo>
                  <a:lnTo>
                    <a:pt x="20" y="389"/>
                  </a:lnTo>
                  <a:lnTo>
                    <a:pt x="20" y="381"/>
                  </a:lnTo>
                  <a:lnTo>
                    <a:pt x="20" y="377"/>
                  </a:lnTo>
                  <a:lnTo>
                    <a:pt x="16" y="369"/>
                  </a:lnTo>
                  <a:lnTo>
                    <a:pt x="20" y="365"/>
                  </a:lnTo>
                  <a:lnTo>
                    <a:pt x="20" y="361"/>
                  </a:lnTo>
                  <a:lnTo>
                    <a:pt x="20" y="357"/>
                  </a:lnTo>
                  <a:lnTo>
                    <a:pt x="20" y="353"/>
                  </a:lnTo>
                  <a:lnTo>
                    <a:pt x="20" y="353"/>
                  </a:lnTo>
                  <a:lnTo>
                    <a:pt x="20" y="349"/>
                  </a:lnTo>
                  <a:lnTo>
                    <a:pt x="20" y="341"/>
                  </a:lnTo>
                  <a:lnTo>
                    <a:pt x="16" y="337"/>
                  </a:lnTo>
                  <a:lnTo>
                    <a:pt x="16" y="337"/>
                  </a:lnTo>
                  <a:lnTo>
                    <a:pt x="20" y="333"/>
                  </a:lnTo>
                  <a:lnTo>
                    <a:pt x="20" y="329"/>
                  </a:lnTo>
                  <a:lnTo>
                    <a:pt x="16" y="325"/>
                  </a:lnTo>
                  <a:lnTo>
                    <a:pt x="12" y="325"/>
                  </a:lnTo>
                  <a:lnTo>
                    <a:pt x="12" y="325"/>
                  </a:lnTo>
                  <a:lnTo>
                    <a:pt x="12" y="325"/>
                  </a:lnTo>
                  <a:lnTo>
                    <a:pt x="8" y="321"/>
                  </a:lnTo>
                  <a:lnTo>
                    <a:pt x="12" y="321"/>
                  </a:lnTo>
                  <a:lnTo>
                    <a:pt x="16" y="321"/>
                  </a:lnTo>
                  <a:lnTo>
                    <a:pt x="20" y="317"/>
                  </a:lnTo>
                  <a:lnTo>
                    <a:pt x="16" y="313"/>
                  </a:lnTo>
                  <a:lnTo>
                    <a:pt x="16" y="313"/>
                  </a:lnTo>
                  <a:lnTo>
                    <a:pt x="16" y="317"/>
                  </a:lnTo>
                  <a:lnTo>
                    <a:pt x="12" y="313"/>
                  </a:lnTo>
                  <a:lnTo>
                    <a:pt x="12" y="309"/>
                  </a:lnTo>
                  <a:lnTo>
                    <a:pt x="8" y="305"/>
                  </a:lnTo>
                  <a:lnTo>
                    <a:pt x="8" y="301"/>
                  </a:lnTo>
                  <a:lnTo>
                    <a:pt x="8" y="297"/>
                  </a:lnTo>
                  <a:lnTo>
                    <a:pt x="4" y="297"/>
                  </a:lnTo>
                  <a:lnTo>
                    <a:pt x="4" y="293"/>
                  </a:lnTo>
                  <a:lnTo>
                    <a:pt x="4" y="285"/>
                  </a:lnTo>
                  <a:lnTo>
                    <a:pt x="8" y="281"/>
                  </a:lnTo>
                  <a:lnTo>
                    <a:pt x="8" y="281"/>
                  </a:lnTo>
                  <a:lnTo>
                    <a:pt x="4" y="277"/>
                  </a:lnTo>
                  <a:lnTo>
                    <a:pt x="4" y="277"/>
                  </a:lnTo>
                  <a:lnTo>
                    <a:pt x="4" y="268"/>
                  </a:lnTo>
                  <a:lnTo>
                    <a:pt x="4" y="260"/>
                  </a:lnTo>
                  <a:lnTo>
                    <a:pt x="4" y="252"/>
                  </a:lnTo>
                  <a:lnTo>
                    <a:pt x="0" y="248"/>
                  </a:lnTo>
                  <a:lnTo>
                    <a:pt x="0" y="244"/>
                  </a:lnTo>
                  <a:lnTo>
                    <a:pt x="4" y="240"/>
                  </a:lnTo>
                  <a:lnTo>
                    <a:pt x="4" y="232"/>
                  </a:lnTo>
                  <a:lnTo>
                    <a:pt x="8" y="232"/>
                  </a:lnTo>
                  <a:lnTo>
                    <a:pt x="12" y="228"/>
                  </a:lnTo>
                  <a:lnTo>
                    <a:pt x="4" y="216"/>
                  </a:lnTo>
                  <a:lnTo>
                    <a:pt x="4" y="212"/>
                  </a:lnTo>
                  <a:lnTo>
                    <a:pt x="4" y="208"/>
                  </a:lnTo>
                  <a:lnTo>
                    <a:pt x="4" y="200"/>
                  </a:lnTo>
                  <a:lnTo>
                    <a:pt x="8" y="196"/>
                  </a:lnTo>
                  <a:lnTo>
                    <a:pt x="8" y="192"/>
                  </a:lnTo>
                  <a:lnTo>
                    <a:pt x="8" y="188"/>
                  </a:lnTo>
                  <a:lnTo>
                    <a:pt x="8" y="184"/>
                  </a:lnTo>
                  <a:lnTo>
                    <a:pt x="4" y="184"/>
                  </a:lnTo>
                  <a:lnTo>
                    <a:pt x="8" y="180"/>
                  </a:lnTo>
                  <a:lnTo>
                    <a:pt x="8" y="172"/>
                  </a:lnTo>
                  <a:lnTo>
                    <a:pt x="8" y="168"/>
                  </a:lnTo>
                  <a:lnTo>
                    <a:pt x="12" y="168"/>
                  </a:lnTo>
                  <a:lnTo>
                    <a:pt x="12" y="164"/>
                  </a:lnTo>
                  <a:lnTo>
                    <a:pt x="12" y="152"/>
                  </a:lnTo>
                  <a:lnTo>
                    <a:pt x="8" y="152"/>
                  </a:lnTo>
                  <a:lnTo>
                    <a:pt x="8" y="144"/>
                  </a:lnTo>
                  <a:lnTo>
                    <a:pt x="4" y="140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0" y="132"/>
                  </a:lnTo>
                  <a:lnTo>
                    <a:pt x="0" y="128"/>
                  </a:lnTo>
                  <a:lnTo>
                    <a:pt x="0" y="120"/>
                  </a:lnTo>
                  <a:lnTo>
                    <a:pt x="4" y="120"/>
                  </a:lnTo>
                  <a:lnTo>
                    <a:pt x="4" y="116"/>
                  </a:lnTo>
                  <a:lnTo>
                    <a:pt x="4" y="112"/>
                  </a:lnTo>
                  <a:lnTo>
                    <a:pt x="4" y="108"/>
                  </a:lnTo>
                  <a:lnTo>
                    <a:pt x="4" y="104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4" y="84"/>
                  </a:lnTo>
                  <a:lnTo>
                    <a:pt x="8" y="84"/>
                  </a:lnTo>
                  <a:lnTo>
                    <a:pt x="12" y="76"/>
                  </a:lnTo>
                  <a:lnTo>
                    <a:pt x="12" y="72"/>
                  </a:lnTo>
                  <a:lnTo>
                    <a:pt x="16" y="72"/>
                  </a:lnTo>
                  <a:lnTo>
                    <a:pt x="16" y="68"/>
                  </a:lnTo>
                  <a:lnTo>
                    <a:pt x="16" y="68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2" y="60"/>
                  </a:lnTo>
                  <a:lnTo>
                    <a:pt x="16" y="60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2" y="52"/>
                  </a:lnTo>
                  <a:lnTo>
                    <a:pt x="12" y="48"/>
                  </a:lnTo>
                  <a:lnTo>
                    <a:pt x="16" y="44"/>
                  </a:lnTo>
                  <a:lnTo>
                    <a:pt x="12" y="44"/>
                  </a:lnTo>
                  <a:lnTo>
                    <a:pt x="12" y="40"/>
                  </a:lnTo>
                  <a:lnTo>
                    <a:pt x="12" y="36"/>
                  </a:lnTo>
                  <a:lnTo>
                    <a:pt x="28" y="28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8" y="12"/>
                  </a:lnTo>
                  <a:close/>
                  <a:moveTo>
                    <a:pt x="124" y="481"/>
                  </a:moveTo>
                  <a:lnTo>
                    <a:pt x="128" y="485"/>
                  </a:lnTo>
                  <a:lnTo>
                    <a:pt x="128" y="481"/>
                  </a:lnTo>
                  <a:lnTo>
                    <a:pt x="132" y="481"/>
                  </a:lnTo>
                  <a:lnTo>
                    <a:pt x="132" y="481"/>
                  </a:lnTo>
                  <a:lnTo>
                    <a:pt x="132" y="481"/>
                  </a:lnTo>
                  <a:lnTo>
                    <a:pt x="128" y="481"/>
                  </a:lnTo>
                  <a:lnTo>
                    <a:pt x="124" y="481"/>
                  </a:lnTo>
                  <a:lnTo>
                    <a:pt x="124" y="481"/>
                  </a:lnTo>
                  <a:lnTo>
                    <a:pt x="124" y="481"/>
                  </a:lnTo>
                  <a:close/>
                  <a:moveTo>
                    <a:pt x="72" y="445"/>
                  </a:moveTo>
                  <a:lnTo>
                    <a:pt x="72" y="445"/>
                  </a:lnTo>
                  <a:lnTo>
                    <a:pt x="72" y="449"/>
                  </a:lnTo>
                  <a:lnTo>
                    <a:pt x="76" y="453"/>
                  </a:lnTo>
                  <a:lnTo>
                    <a:pt x="80" y="457"/>
                  </a:lnTo>
                  <a:lnTo>
                    <a:pt x="76" y="457"/>
                  </a:lnTo>
                  <a:lnTo>
                    <a:pt x="76" y="457"/>
                  </a:lnTo>
                  <a:lnTo>
                    <a:pt x="76" y="457"/>
                  </a:lnTo>
                  <a:lnTo>
                    <a:pt x="72" y="445"/>
                  </a:lnTo>
                  <a:lnTo>
                    <a:pt x="72" y="445"/>
                  </a:lnTo>
                  <a:close/>
                  <a:moveTo>
                    <a:pt x="76" y="457"/>
                  </a:moveTo>
                  <a:lnTo>
                    <a:pt x="76" y="461"/>
                  </a:lnTo>
                  <a:lnTo>
                    <a:pt x="80" y="461"/>
                  </a:lnTo>
                  <a:lnTo>
                    <a:pt x="80" y="461"/>
                  </a:lnTo>
                  <a:lnTo>
                    <a:pt x="84" y="465"/>
                  </a:lnTo>
                  <a:lnTo>
                    <a:pt x="88" y="465"/>
                  </a:lnTo>
                  <a:lnTo>
                    <a:pt x="88" y="469"/>
                  </a:lnTo>
                  <a:lnTo>
                    <a:pt x="88" y="473"/>
                  </a:lnTo>
                  <a:lnTo>
                    <a:pt x="92" y="473"/>
                  </a:lnTo>
                  <a:lnTo>
                    <a:pt x="100" y="473"/>
                  </a:lnTo>
                  <a:lnTo>
                    <a:pt x="104" y="477"/>
                  </a:lnTo>
                  <a:lnTo>
                    <a:pt x="104" y="477"/>
                  </a:lnTo>
                  <a:lnTo>
                    <a:pt x="108" y="481"/>
                  </a:lnTo>
                  <a:lnTo>
                    <a:pt x="112" y="481"/>
                  </a:lnTo>
                  <a:lnTo>
                    <a:pt x="116" y="481"/>
                  </a:lnTo>
                  <a:lnTo>
                    <a:pt x="116" y="481"/>
                  </a:lnTo>
                  <a:lnTo>
                    <a:pt x="116" y="481"/>
                  </a:lnTo>
                  <a:lnTo>
                    <a:pt x="116" y="485"/>
                  </a:lnTo>
                  <a:lnTo>
                    <a:pt x="112" y="481"/>
                  </a:lnTo>
                  <a:lnTo>
                    <a:pt x="112" y="485"/>
                  </a:lnTo>
                  <a:lnTo>
                    <a:pt x="112" y="485"/>
                  </a:lnTo>
                  <a:lnTo>
                    <a:pt x="108" y="489"/>
                  </a:lnTo>
                  <a:lnTo>
                    <a:pt x="104" y="489"/>
                  </a:lnTo>
                  <a:lnTo>
                    <a:pt x="104" y="489"/>
                  </a:lnTo>
                  <a:lnTo>
                    <a:pt x="100" y="485"/>
                  </a:lnTo>
                  <a:lnTo>
                    <a:pt x="96" y="485"/>
                  </a:lnTo>
                  <a:lnTo>
                    <a:pt x="92" y="485"/>
                  </a:lnTo>
                  <a:lnTo>
                    <a:pt x="88" y="485"/>
                  </a:lnTo>
                  <a:lnTo>
                    <a:pt x="84" y="485"/>
                  </a:lnTo>
                  <a:lnTo>
                    <a:pt x="84" y="485"/>
                  </a:lnTo>
                  <a:lnTo>
                    <a:pt x="80" y="481"/>
                  </a:lnTo>
                  <a:lnTo>
                    <a:pt x="88" y="481"/>
                  </a:lnTo>
                  <a:lnTo>
                    <a:pt x="88" y="481"/>
                  </a:lnTo>
                  <a:lnTo>
                    <a:pt x="92" y="481"/>
                  </a:lnTo>
                  <a:lnTo>
                    <a:pt x="92" y="481"/>
                  </a:lnTo>
                  <a:lnTo>
                    <a:pt x="88" y="481"/>
                  </a:lnTo>
                  <a:lnTo>
                    <a:pt x="84" y="481"/>
                  </a:lnTo>
                  <a:lnTo>
                    <a:pt x="80" y="481"/>
                  </a:lnTo>
                  <a:lnTo>
                    <a:pt x="80" y="481"/>
                  </a:lnTo>
                  <a:lnTo>
                    <a:pt x="76" y="457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23" name="Freeform 190"/>
            <p:cNvSpPr>
              <a:spLocks noEditPoints="1"/>
            </p:cNvSpPr>
            <p:nvPr/>
          </p:nvSpPr>
          <p:spPr bwMode="auto">
            <a:xfrm>
              <a:off x="2019300" y="3651250"/>
              <a:ext cx="203200" cy="884238"/>
            </a:xfrm>
            <a:custGeom>
              <a:avLst/>
              <a:gdLst>
                <a:gd name="T0" fmla="*/ 22 w 32"/>
                <a:gd name="T1" fmla="*/ 133 h 139"/>
                <a:gd name="T2" fmla="*/ 22 w 32"/>
                <a:gd name="T3" fmla="*/ 135 h 139"/>
                <a:gd name="T4" fmla="*/ 27 w 32"/>
                <a:gd name="T5" fmla="*/ 135 h 139"/>
                <a:gd name="T6" fmla="*/ 22 w 32"/>
                <a:gd name="T7" fmla="*/ 129 h 139"/>
                <a:gd name="T8" fmla="*/ 26 w 32"/>
                <a:gd name="T9" fmla="*/ 127 h 139"/>
                <a:gd name="T10" fmla="*/ 10 w 32"/>
                <a:gd name="T11" fmla="*/ 114 h 139"/>
                <a:gd name="T12" fmla="*/ 10 w 32"/>
                <a:gd name="T13" fmla="*/ 94 h 139"/>
                <a:gd name="T14" fmla="*/ 8 w 32"/>
                <a:gd name="T15" fmla="*/ 78 h 139"/>
                <a:gd name="T16" fmla="*/ 10 w 32"/>
                <a:gd name="T17" fmla="*/ 54 h 139"/>
                <a:gd name="T18" fmla="*/ 11 w 32"/>
                <a:gd name="T19" fmla="*/ 31 h 139"/>
                <a:gd name="T20" fmla="*/ 10 w 32"/>
                <a:gd name="T21" fmla="*/ 11 h 139"/>
                <a:gd name="T22" fmla="*/ 5 w 32"/>
                <a:gd name="T23" fmla="*/ 2 h 139"/>
                <a:gd name="T24" fmla="*/ 4 w 32"/>
                <a:gd name="T25" fmla="*/ 18 h 139"/>
                <a:gd name="T26" fmla="*/ 3 w 32"/>
                <a:gd name="T27" fmla="*/ 34 h 139"/>
                <a:gd name="T28" fmla="*/ 4 w 32"/>
                <a:gd name="T29" fmla="*/ 49 h 139"/>
                <a:gd name="T30" fmla="*/ 3 w 32"/>
                <a:gd name="T31" fmla="*/ 60 h 139"/>
                <a:gd name="T32" fmla="*/ 1 w 32"/>
                <a:gd name="T33" fmla="*/ 68 h 139"/>
                <a:gd name="T34" fmla="*/ 2 w 32"/>
                <a:gd name="T35" fmla="*/ 80 h 139"/>
                <a:gd name="T36" fmla="*/ 7 w 32"/>
                <a:gd name="T37" fmla="*/ 85 h 139"/>
                <a:gd name="T38" fmla="*/ 6 w 32"/>
                <a:gd name="T39" fmla="*/ 91 h 139"/>
                <a:gd name="T40" fmla="*/ 6 w 32"/>
                <a:gd name="T41" fmla="*/ 100 h 139"/>
                <a:gd name="T42" fmla="*/ 2 w 32"/>
                <a:gd name="T43" fmla="*/ 98 h 139"/>
                <a:gd name="T44" fmla="*/ 4 w 32"/>
                <a:gd name="T45" fmla="*/ 102 h 139"/>
                <a:gd name="T46" fmla="*/ 7 w 32"/>
                <a:gd name="T47" fmla="*/ 105 h 139"/>
                <a:gd name="T48" fmla="*/ 7 w 32"/>
                <a:gd name="T49" fmla="*/ 109 h 139"/>
                <a:gd name="T50" fmla="*/ 7 w 32"/>
                <a:gd name="T51" fmla="*/ 114 h 139"/>
                <a:gd name="T52" fmla="*/ 10 w 32"/>
                <a:gd name="T53" fmla="*/ 120 h 139"/>
                <a:gd name="T54" fmla="*/ 13 w 32"/>
                <a:gd name="T55" fmla="*/ 122 h 139"/>
                <a:gd name="T56" fmla="*/ 14 w 32"/>
                <a:gd name="T57" fmla="*/ 124 h 139"/>
                <a:gd name="T58" fmla="*/ 12 w 32"/>
                <a:gd name="T59" fmla="*/ 126 h 139"/>
                <a:gd name="T60" fmla="*/ 15 w 32"/>
                <a:gd name="T61" fmla="*/ 125 h 139"/>
                <a:gd name="T62" fmla="*/ 14 w 32"/>
                <a:gd name="T63" fmla="*/ 128 h 139"/>
                <a:gd name="T64" fmla="*/ 19 w 32"/>
                <a:gd name="T65" fmla="*/ 126 h 139"/>
                <a:gd name="T66" fmla="*/ 19 w 32"/>
                <a:gd name="T67" fmla="*/ 131 h 139"/>
                <a:gd name="T68" fmla="*/ 25 w 32"/>
                <a:gd name="T69" fmla="*/ 123 h 139"/>
                <a:gd name="T70" fmla="*/ 2 w 32"/>
                <a:gd name="T71" fmla="*/ 86 h 139"/>
                <a:gd name="T72" fmla="*/ 5 w 32"/>
                <a:gd name="T73" fmla="*/ 84 h 139"/>
                <a:gd name="T74" fmla="*/ 4 w 32"/>
                <a:gd name="T75" fmla="*/ 90 h 139"/>
                <a:gd name="T76" fmla="*/ 2 w 32"/>
                <a:gd name="T77" fmla="*/ 93 h 139"/>
                <a:gd name="T78" fmla="*/ 3 w 32"/>
                <a:gd name="T79" fmla="*/ 93 h 139"/>
                <a:gd name="T80" fmla="*/ 6 w 32"/>
                <a:gd name="T81" fmla="*/ 92 h 139"/>
                <a:gd name="T82" fmla="*/ 4 w 32"/>
                <a:gd name="T83" fmla="*/ 95 h 139"/>
                <a:gd name="T84" fmla="*/ 5 w 32"/>
                <a:gd name="T85" fmla="*/ 108 h 139"/>
                <a:gd name="T86" fmla="*/ 4 w 32"/>
                <a:gd name="T87" fmla="*/ 108 h 139"/>
                <a:gd name="T88" fmla="*/ 3 w 32"/>
                <a:gd name="T89" fmla="*/ 111 h 139"/>
                <a:gd name="T90" fmla="*/ 4 w 32"/>
                <a:gd name="T91" fmla="*/ 112 h 139"/>
                <a:gd name="T92" fmla="*/ 6 w 32"/>
                <a:gd name="T93" fmla="*/ 114 h 139"/>
                <a:gd name="T94" fmla="*/ 6 w 32"/>
                <a:gd name="T95" fmla="*/ 118 h 139"/>
                <a:gd name="T96" fmla="*/ 7 w 32"/>
                <a:gd name="T97" fmla="*/ 118 h 139"/>
                <a:gd name="T98" fmla="*/ 7 w 32"/>
                <a:gd name="T99" fmla="*/ 122 h 139"/>
                <a:gd name="T100" fmla="*/ 10 w 32"/>
                <a:gd name="T101" fmla="*/ 123 h 139"/>
                <a:gd name="T102" fmla="*/ 10 w 32"/>
                <a:gd name="T103" fmla="*/ 123 h 139"/>
                <a:gd name="T104" fmla="*/ 12 w 32"/>
                <a:gd name="T105" fmla="*/ 126 h 139"/>
                <a:gd name="T106" fmla="*/ 14 w 32"/>
                <a:gd name="T107" fmla="*/ 129 h 139"/>
                <a:gd name="T108" fmla="*/ 14 w 32"/>
                <a:gd name="T109" fmla="*/ 132 h 139"/>
                <a:gd name="T110" fmla="*/ 17 w 32"/>
                <a:gd name="T111" fmla="*/ 132 h 139"/>
                <a:gd name="T112" fmla="*/ 18 w 32"/>
                <a:gd name="T113" fmla="*/ 132 h 139"/>
                <a:gd name="T114" fmla="*/ 21 w 32"/>
                <a:gd name="T115" fmla="*/ 131 h 139"/>
                <a:gd name="T116" fmla="*/ 32 w 32"/>
                <a:gd name="T117" fmla="*/ 137 h 139"/>
                <a:gd name="T118" fmla="*/ 30 w 32"/>
                <a:gd name="T119" fmla="*/ 136 h 139"/>
                <a:gd name="T120" fmla="*/ 27 w 32"/>
                <a:gd name="T121" fmla="*/ 136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" h="139">
                  <a:moveTo>
                    <a:pt x="28" y="134"/>
                  </a:moveTo>
                  <a:cubicBezTo>
                    <a:pt x="27" y="133"/>
                    <a:pt x="27" y="133"/>
                    <a:pt x="27" y="133"/>
                  </a:cubicBezTo>
                  <a:cubicBezTo>
                    <a:pt x="27" y="133"/>
                    <a:pt x="27" y="133"/>
                    <a:pt x="27" y="133"/>
                  </a:cubicBezTo>
                  <a:cubicBezTo>
                    <a:pt x="26" y="133"/>
                    <a:pt x="26" y="133"/>
                    <a:pt x="26" y="133"/>
                  </a:cubicBezTo>
                  <a:cubicBezTo>
                    <a:pt x="25" y="133"/>
                    <a:pt x="25" y="133"/>
                    <a:pt x="25" y="133"/>
                  </a:cubicBezTo>
                  <a:cubicBezTo>
                    <a:pt x="24" y="132"/>
                    <a:pt x="24" y="132"/>
                    <a:pt x="24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3" y="133"/>
                    <a:pt x="23" y="133"/>
                    <a:pt x="23" y="133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23" y="133"/>
                    <a:pt x="23" y="133"/>
                    <a:pt x="23" y="133"/>
                  </a:cubicBezTo>
                  <a:cubicBezTo>
                    <a:pt x="23" y="133"/>
                    <a:pt x="23" y="133"/>
                    <a:pt x="23" y="133"/>
                  </a:cubicBezTo>
                  <a:cubicBezTo>
                    <a:pt x="22" y="133"/>
                    <a:pt x="22" y="133"/>
                    <a:pt x="22" y="133"/>
                  </a:cubicBezTo>
                  <a:cubicBezTo>
                    <a:pt x="22" y="133"/>
                    <a:pt x="22" y="133"/>
                    <a:pt x="22" y="133"/>
                  </a:cubicBezTo>
                  <a:cubicBezTo>
                    <a:pt x="22" y="133"/>
                    <a:pt x="22" y="133"/>
                    <a:pt x="22" y="133"/>
                  </a:cubicBezTo>
                  <a:cubicBezTo>
                    <a:pt x="22" y="133"/>
                    <a:pt x="22" y="133"/>
                    <a:pt x="22" y="133"/>
                  </a:cubicBezTo>
                  <a:cubicBezTo>
                    <a:pt x="22" y="133"/>
                    <a:pt x="22" y="133"/>
                    <a:pt x="22" y="133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1" y="133"/>
                    <a:pt x="21" y="133"/>
                    <a:pt x="21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19" y="134"/>
                    <a:pt x="19" y="134"/>
                    <a:pt x="19" y="134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0" y="134"/>
                    <a:pt x="20" y="134"/>
                    <a:pt x="20" y="134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21" y="134"/>
                    <a:pt x="21" y="134"/>
                    <a:pt x="21" y="134"/>
                  </a:cubicBezTo>
                  <a:cubicBezTo>
                    <a:pt x="22" y="134"/>
                    <a:pt x="22" y="134"/>
                    <a:pt x="22" y="134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3" y="136"/>
                    <a:pt x="23" y="136"/>
                    <a:pt x="23" y="136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4" y="135"/>
                    <a:pt x="24" y="135"/>
                    <a:pt x="24" y="135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8" y="134"/>
                    <a:pt x="28" y="134"/>
                    <a:pt x="28" y="134"/>
                  </a:cubicBezTo>
                  <a:close/>
                  <a:moveTo>
                    <a:pt x="27" y="133"/>
                  </a:moveTo>
                  <a:cubicBezTo>
                    <a:pt x="27" y="133"/>
                    <a:pt x="27" y="133"/>
                    <a:pt x="27" y="133"/>
                  </a:cubicBezTo>
                  <a:cubicBezTo>
                    <a:pt x="25" y="132"/>
                    <a:pt x="25" y="132"/>
                    <a:pt x="25" y="132"/>
                  </a:cubicBezTo>
                  <a:cubicBezTo>
                    <a:pt x="24" y="132"/>
                    <a:pt x="24" y="132"/>
                    <a:pt x="24" y="132"/>
                  </a:cubicBezTo>
                  <a:cubicBezTo>
                    <a:pt x="24" y="132"/>
                    <a:pt x="24" y="132"/>
                    <a:pt x="24" y="132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22" y="130"/>
                    <a:pt x="22" y="130"/>
                    <a:pt x="22" y="130"/>
                  </a:cubicBezTo>
                  <a:cubicBezTo>
                    <a:pt x="22" y="130"/>
                    <a:pt x="22" y="130"/>
                    <a:pt x="22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3" y="129"/>
                    <a:pt x="23" y="129"/>
                    <a:pt x="23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3" y="128"/>
                    <a:pt x="23" y="128"/>
                    <a:pt x="23" y="128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2" y="129"/>
                    <a:pt x="22" y="129"/>
                    <a:pt x="22" y="129"/>
                  </a:cubicBezTo>
                  <a:cubicBezTo>
                    <a:pt x="21" y="128"/>
                    <a:pt x="21" y="128"/>
                    <a:pt x="21" y="128"/>
                  </a:cubicBezTo>
                  <a:cubicBezTo>
                    <a:pt x="21" y="128"/>
                    <a:pt x="21" y="128"/>
                    <a:pt x="21" y="128"/>
                  </a:cubicBezTo>
                  <a:cubicBezTo>
                    <a:pt x="21" y="127"/>
                    <a:pt x="21" y="127"/>
                    <a:pt x="21" y="127"/>
                  </a:cubicBezTo>
                  <a:cubicBezTo>
                    <a:pt x="22" y="127"/>
                    <a:pt x="22" y="127"/>
                    <a:pt x="22" y="127"/>
                  </a:cubicBezTo>
                  <a:cubicBezTo>
                    <a:pt x="22" y="126"/>
                    <a:pt x="22" y="126"/>
                    <a:pt x="22" y="126"/>
                  </a:cubicBezTo>
                  <a:cubicBezTo>
                    <a:pt x="21" y="126"/>
                    <a:pt x="21" y="126"/>
                    <a:pt x="21" y="126"/>
                  </a:cubicBezTo>
                  <a:cubicBezTo>
                    <a:pt x="21" y="126"/>
                    <a:pt x="21" y="126"/>
                    <a:pt x="21" y="126"/>
                  </a:cubicBezTo>
                  <a:cubicBezTo>
                    <a:pt x="21" y="126"/>
                    <a:pt x="21" y="126"/>
                    <a:pt x="21" y="126"/>
                  </a:cubicBezTo>
                  <a:cubicBezTo>
                    <a:pt x="22" y="126"/>
                    <a:pt x="22" y="126"/>
                    <a:pt x="22" y="126"/>
                  </a:cubicBezTo>
                  <a:cubicBezTo>
                    <a:pt x="22" y="126"/>
                    <a:pt x="22" y="126"/>
                    <a:pt x="22" y="126"/>
                  </a:cubicBezTo>
                  <a:cubicBezTo>
                    <a:pt x="22" y="126"/>
                    <a:pt x="22" y="126"/>
                    <a:pt x="22" y="126"/>
                  </a:cubicBezTo>
                  <a:cubicBezTo>
                    <a:pt x="23" y="125"/>
                    <a:pt x="23" y="125"/>
                    <a:pt x="23" y="125"/>
                  </a:cubicBezTo>
                  <a:cubicBezTo>
                    <a:pt x="23" y="125"/>
                    <a:pt x="23" y="125"/>
                    <a:pt x="23" y="125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6" y="127"/>
                    <a:pt x="26" y="127"/>
                    <a:pt x="26" y="127"/>
                  </a:cubicBezTo>
                  <a:cubicBezTo>
                    <a:pt x="26" y="127"/>
                    <a:pt x="26" y="127"/>
                    <a:pt x="26" y="127"/>
                  </a:cubicBezTo>
                  <a:cubicBezTo>
                    <a:pt x="26" y="127"/>
                    <a:pt x="26" y="127"/>
                    <a:pt x="26" y="127"/>
                  </a:cubicBezTo>
                  <a:cubicBezTo>
                    <a:pt x="27" y="133"/>
                    <a:pt x="27" y="133"/>
                    <a:pt x="27" y="133"/>
                  </a:cubicBezTo>
                  <a:close/>
                  <a:moveTo>
                    <a:pt x="25" y="123"/>
                  </a:moveTo>
                  <a:cubicBezTo>
                    <a:pt x="24" y="122"/>
                    <a:pt x="24" y="122"/>
                    <a:pt x="24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23" y="122"/>
                    <a:pt x="23" y="122"/>
                    <a:pt x="23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7" y="122"/>
                    <a:pt x="17" y="122"/>
                    <a:pt x="17" y="122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19"/>
                    <a:pt x="14" y="119"/>
                    <a:pt x="14" y="119"/>
                  </a:cubicBezTo>
                  <a:cubicBezTo>
                    <a:pt x="14" y="117"/>
                    <a:pt x="14" y="117"/>
                    <a:pt x="14" y="117"/>
                  </a:cubicBezTo>
                  <a:cubicBezTo>
                    <a:pt x="14" y="117"/>
                    <a:pt x="14" y="117"/>
                    <a:pt x="14" y="117"/>
                  </a:cubicBezTo>
                  <a:cubicBezTo>
                    <a:pt x="13" y="117"/>
                    <a:pt x="13" y="117"/>
                    <a:pt x="13" y="117"/>
                  </a:cubicBezTo>
                  <a:cubicBezTo>
                    <a:pt x="12" y="117"/>
                    <a:pt x="12" y="117"/>
                    <a:pt x="12" y="117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1" y="118"/>
                    <a:pt x="11" y="118"/>
                    <a:pt x="11" y="118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2" y="110"/>
                    <a:pt x="12" y="110"/>
                    <a:pt x="12" y="110"/>
                  </a:cubicBezTo>
                  <a:cubicBezTo>
                    <a:pt x="12" y="108"/>
                    <a:pt x="12" y="108"/>
                    <a:pt x="12" y="108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2" y="102"/>
                    <a:pt x="12" y="102"/>
                    <a:pt x="12" y="102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0"/>
                    <a:pt x="12" y="100"/>
                    <a:pt x="12" y="100"/>
                  </a:cubicBezTo>
                  <a:cubicBezTo>
                    <a:pt x="12" y="98"/>
                    <a:pt x="12" y="98"/>
                    <a:pt x="12" y="98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1" y="97"/>
                    <a:pt x="11" y="97"/>
                    <a:pt x="11" y="97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11" y="93"/>
                    <a:pt x="11" y="93"/>
                    <a:pt x="11" y="93"/>
                  </a:cubicBezTo>
                  <a:cubicBezTo>
                    <a:pt x="12" y="92"/>
                    <a:pt x="12" y="92"/>
                    <a:pt x="12" y="92"/>
                  </a:cubicBezTo>
                  <a:cubicBezTo>
                    <a:pt x="11" y="91"/>
                    <a:pt x="11" y="91"/>
                    <a:pt x="11" y="91"/>
                  </a:cubicBezTo>
                  <a:cubicBezTo>
                    <a:pt x="11" y="91"/>
                    <a:pt x="11" y="91"/>
                    <a:pt x="11" y="91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0" y="91"/>
                    <a:pt x="10" y="91"/>
                    <a:pt x="10" y="91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8" y="86"/>
                    <a:pt x="8" y="86"/>
                    <a:pt x="8" y="86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8" y="71"/>
                    <a:pt x="8" y="71"/>
                    <a:pt x="8" y="71"/>
                  </a:cubicBezTo>
                  <a:cubicBezTo>
                    <a:pt x="9" y="71"/>
                    <a:pt x="9" y="71"/>
                    <a:pt x="9" y="71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8" y="66"/>
                    <a:pt x="8" y="66"/>
                    <a:pt x="8" y="66"/>
                  </a:cubicBezTo>
                  <a:cubicBezTo>
                    <a:pt x="8" y="65"/>
                    <a:pt x="8" y="65"/>
                    <a:pt x="8" y="65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9" y="61"/>
                    <a:pt x="9" y="61"/>
                    <a:pt x="9" y="61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10" y="55"/>
                    <a:pt x="10" y="55"/>
                    <a:pt x="10" y="55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3"/>
                    <a:pt x="5" y="53"/>
                    <a:pt x="5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3" y="60"/>
                    <a:pt x="3" y="60"/>
                    <a:pt x="3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2" y="64"/>
                    <a:pt x="2" y="64"/>
                    <a:pt x="2" y="64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4"/>
                    <a:pt x="7" y="84"/>
                    <a:pt x="7" y="84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6" y="87"/>
                    <a:pt x="6" y="87"/>
                    <a:pt x="6" y="87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7" y="92"/>
                    <a:pt x="7" y="92"/>
                    <a:pt x="7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4"/>
                    <a:pt x="8" y="94"/>
                    <a:pt x="8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7" y="95"/>
                    <a:pt x="7" y="95"/>
                    <a:pt x="7" y="95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96"/>
                    <a:pt x="6" y="96"/>
                    <a:pt x="6" y="96"/>
                  </a:cubicBezTo>
                  <a:cubicBezTo>
                    <a:pt x="6" y="97"/>
                    <a:pt x="6" y="97"/>
                    <a:pt x="6" y="97"/>
                  </a:cubicBezTo>
                  <a:cubicBezTo>
                    <a:pt x="6" y="97"/>
                    <a:pt x="6" y="97"/>
                    <a:pt x="6" y="97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99"/>
                    <a:pt x="6" y="99"/>
                    <a:pt x="6" y="99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4" y="98"/>
                    <a:pt x="4" y="98"/>
                    <a:pt x="4" y="98"/>
                  </a:cubicBezTo>
                  <a:cubicBezTo>
                    <a:pt x="4" y="98"/>
                    <a:pt x="4" y="98"/>
                    <a:pt x="4" y="98"/>
                  </a:cubicBezTo>
                  <a:cubicBezTo>
                    <a:pt x="4" y="98"/>
                    <a:pt x="4" y="98"/>
                    <a:pt x="4" y="98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2" y="100"/>
                    <a:pt x="2" y="100"/>
                    <a:pt x="2" y="100"/>
                  </a:cubicBezTo>
                  <a:cubicBezTo>
                    <a:pt x="2" y="100"/>
                    <a:pt x="2" y="100"/>
                    <a:pt x="2" y="100"/>
                  </a:cubicBezTo>
                  <a:cubicBezTo>
                    <a:pt x="1" y="101"/>
                    <a:pt x="1" y="101"/>
                    <a:pt x="1" y="101"/>
                  </a:cubicBezTo>
                  <a:cubicBezTo>
                    <a:pt x="1" y="101"/>
                    <a:pt x="1" y="101"/>
                    <a:pt x="1" y="101"/>
                  </a:cubicBezTo>
                  <a:cubicBezTo>
                    <a:pt x="1" y="102"/>
                    <a:pt x="1" y="102"/>
                    <a:pt x="1" y="102"/>
                  </a:cubicBezTo>
                  <a:cubicBezTo>
                    <a:pt x="1" y="102"/>
                    <a:pt x="1" y="102"/>
                    <a:pt x="1" y="102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2" y="102"/>
                    <a:pt x="2" y="102"/>
                    <a:pt x="2" y="102"/>
                  </a:cubicBezTo>
                  <a:cubicBezTo>
                    <a:pt x="1" y="102"/>
                    <a:pt x="1" y="102"/>
                    <a:pt x="1" y="102"/>
                  </a:cubicBezTo>
                  <a:cubicBezTo>
                    <a:pt x="1" y="101"/>
                    <a:pt x="1" y="101"/>
                    <a:pt x="1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3" y="101"/>
                    <a:pt x="3" y="101"/>
                    <a:pt x="3" y="101"/>
                  </a:cubicBezTo>
                  <a:cubicBezTo>
                    <a:pt x="3" y="101"/>
                    <a:pt x="3" y="101"/>
                    <a:pt x="3" y="101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5" y="102"/>
                    <a:pt x="5" y="102"/>
                    <a:pt x="5" y="102"/>
                  </a:cubicBezTo>
                  <a:cubicBezTo>
                    <a:pt x="6" y="102"/>
                    <a:pt x="6" y="102"/>
                    <a:pt x="6" y="102"/>
                  </a:cubicBezTo>
                  <a:cubicBezTo>
                    <a:pt x="6" y="102"/>
                    <a:pt x="6" y="102"/>
                    <a:pt x="6" y="102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6" y="103"/>
                    <a:pt x="6" y="103"/>
                    <a:pt x="6" y="103"/>
                  </a:cubicBezTo>
                  <a:cubicBezTo>
                    <a:pt x="5" y="103"/>
                    <a:pt x="5" y="103"/>
                    <a:pt x="5" y="103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6" y="105"/>
                    <a:pt x="6" y="105"/>
                    <a:pt x="6" y="105"/>
                  </a:cubicBezTo>
                  <a:cubicBezTo>
                    <a:pt x="6" y="105"/>
                    <a:pt x="6" y="105"/>
                    <a:pt x="6" y="105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6"/>
                    <a:pt x="7" y="106"/>
                    <a:pt x="7" y="106"/>
                  </a:cubicBezTo>
                  <a:cubicBezTo>
                    <a:pt x="7" y="106"/>
                    <a:pt x="7" y="106"/>
                    <a:pt x="7" y="106"/>
                  </a:cubicBezTo>
                  <a:cubicBezTo>
                    <a:pt x="8" y="105"/>
                    <a:pt x="8" y="105"/>
                    <a:pt x="8" y="105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7" y="106"/>
                    <a:pt x="7" y="106"/>
                    <a:pt x="7" y="106"/>
                  </a:cubicBezTo>
                  <a:cubicBezTo>
                    <a:pt x="7" y="106"/>
                    <a:pt x="7" y="106"/>
                    <a:pt x="7" y="106"/>
                  </a:cubicBezTo>
                  <a:cubicBezTo>
                    <a:pt x="7" y="106"/>
                    <a:pt x="7" y="106"/>
                    <a:pt x="7" y="106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08"/>
                    <a:pt x="7" y="108"/>
                    <a:pt x="7" y="108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6" y="110"/>
                    <a:pt x="6" y="110"/>
                    <a:pt x="6" y="110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1"/>
                    <a:pt x="8" y="111"/>
                    <a:pt x="8" y="111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7" y="116"/>
                    <a:pt x="7" y="116"/>
                    <a:pt x="7" y="116"/>
                  </a:cubicBezTo>
                  <a:cubicBezTo>
                    <a:pt x="8" y="116"/>
                    <a:pt x="8" y="116"/>
                    <a:pt x="8" y="116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9" y="117"/>
                    <a:pt x="9" y="117"/>
                    <a:pt x="9" y="117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9" y="118"/>
                    <a:pt x="9" y="118"/>
                    <a:pt x="9" y="118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9" y="119"/>
                    <a:pt x="9" y="119"/>
                    <a:pt x="9" y="119"/>
                  </a:cubicBezTo>
                  <a:cubicBezTo>
                    <a:pt x="9" y="119"/>
                    <a:pt x="9" y="119"/>
                    <a:pt x="9" y="119"/>
                  </a:cubicBezTo>
                  <a:cubicBezTo>
                    <a:pt x="9" y="119"/>
                    <a:pt x="9" y="119"/>
                    <a:pt x="9" y="119"/>
                  </a:cubicBezTo>
                  <a:cubicBezTo>
                    <a:pt x="10" y="119"/>
                    <a:pt x="10" y="119"/>
                    <a:pt x="10" y="119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0" y="122"/>
                    <a:pt x="10" y="122"/>
                    <a:pt x="10" y="122"/>
                  </a:cubicBezTo>
                  <a:cubicBezTo>
                    <a:pt x="10" y="122"/>
                    <a:pt x="10" y="122"/>
                    <a:pt x="10" y="122"/>
                  </a:cubicBezTo>
                  <a:cubicBezTo>
                    <a:pt x="11" y="122"/>
                    <a:pt x="11" y="122"/>
                    <a:pt x="11" y="122"/>
                  </a:cubicBezTo>
                  <a:cubicBezTo>
                    <a:pt x="11" y="123"/>
                    <a:pt x="11" y="123"/>
                    <a:pt x="11" y="123"/>
                  </a:cubicBezTo>
                  <a:cubicBezTo>
                    <a:pt x="11" y="123"/>
                    <a:pt x="11" y="123"/>
                    <a:pt x="11" y="123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2" y="121"/>
                    <a:pt x="12" y="121"/>
                    <a:pt x="12" y="121"/>
                  </a:cubicBezTo>
                  <a:cubicBezTo>
                    <a:pt x="12" y="120"/>
                    <a:pt x="12" y="120"/>
                    <a:pt x="12" y="120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4" y="124"/>
                    <a:pt x="14" y="124"/>
                    <a:pt x="14" y="124"/>
                  </a:cubicBezTo>
                  <a:cubicBezTo>
                    <a:pt x="14" y="124"/>
                    <a:pt x="14" y="124"/>
                    <a:pt x="14" y="124"/>
                  </a:cubicBezTo>
                  <a:cubicBezTo>
                    <a:pt x="14" y="124"/>
                    <a:pt x="14" y="124"/>
                    <a:pt x="14" y="124"/>
                  </a:cubicBezTo>
                  <a:cubicBezTo>
                    <a:pt x="14" y="124"/>
                    <a:pt x="14" y="124"/>
                    <a:pt x="14" y="124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13" y="123"/>
                    <a:pt x="13" y="123"/>
                    <a:pt x="13" y="123"/>
                  </a:cubicBezTo>
                  <a:cubicBezTo>
                    <a:pt x="13" y="123"/>
                    <a:pt x="13" y="123"/>
                    <a:pt x="13" y="123"/>
                  </a:cubicBezTo>
                  <a:cubicBezTo>
                    <a:pt x="13" y="123"/>
                    <a:pt x="13" y="123"/>
                    <a:pt x="13" y="123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3" y="123"/>
                    <a:pt x="13" y="123"/>
                    <a:pt x="13" y="123"/>
                  </a:cubicBezTo>
                  <a:cubicBezTo>
                    <a:pt x="13" y="123"/>
                    <a:pt x="13" y="123"/>
                    <a:pt x="13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2" y="125"/>
                    <a:pt x="12" y="125"/>
                    <a:pt x="12" y="125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2" y="127"/>
                    <a:pt x="12" y="127"/>
                    <a:pt x="12" y="127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7" y="125"/>
                    <a:pt x="17" y="125"/>
                    <a:pt x="17" y="125"/>
                  </a:cubicBezTo>
                  <a:cubicBezTo>
                    <a:pt x="17" y="125"/>
                    <a:pt x="17" y="125"/>
                    <a:pt x="17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7" y="125"/>
                    <a:pt x="17" y="125"/>
                    <a:pt x="17" y="125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5" y="127"/>
                    <a:pt x="15" y="127"/>
                    <a:pt x="15" y="127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5" y="129"/>
                    <a:pt x="15" y="129"/>
                    <a:pt x="15" y="129"/>
                  </a:cubicBezTo>
                  <a:cubicBezTo>
                    <a:pt x="16" y="129"/>
                    <a:pt x="16" y="129"/>
                    <a:pt x="16" y="129"/>
                  </a:cubicBezTo>
                  <a:cubicBezTo>
                    <a:pt x="16" y="129"/>
                    <a:pt x="16" y="129"/>
                    <a:pt x="16" y="129"/>
                  </a:cubicBezTo>
                  <a:cubicBezTo>
                    <a:pt x="16" y="129"/>
                    <a:pt x="16" y="129"/>
                    <a:pt x="16" y="129"/>
                  </a:cubicBezTo>
                  <a:cubicBezTo>
                    <a:pt x="16" y="129"/>
                    <a:pt x="16" y="129"/>
                    <a:pt x="16" y="129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8" y="129"/>
                    <a:pt x="18" y="129"/>
                    <a:pt x="18" y="129"/>
                  </a:cubicBezTo>
                  <a:cubicBezTo>
                    <a:pt x="18" y="129"/>
                    <a:pt x="18" y="129"/>
                    <a:pt x="18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8" y="129"/>
                    <a:pt x="18" y="129"/>
                    <a:pt x="18" y="129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6" y="129"/>
                    <a:pt x="16" y="129"/>
                    <a:pt x="16" y="129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0"/>
                    <a:pt x="20" y="130"/>
                    <a:pt x="20" y="130"/>
                  </a:cubicBezTo>
                  <a:cubicBezTo>
                    <a:pt x="20" y="129"/>
                    <a:pt x="20" y="129"/>
                    <a:pt x="20" y="129"/>
                  </a:cubicBezTo>
                  <a:cubicBezTo>
                    <a:pt x="20" y="129"/>
                    <a:pt x="20" y="129"/>
                    <a:pt x="20" y="129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5" y="123"/>
                    <a:pt x="25" y="123"/>
                    <a:pt x="25" y="123"/>
                  </a:cubicBezTo>
                  <a:close/>
                  <a:moveTo>
                    <a:pt x="31" y="139"/>
                  </a:moveTo>
                  <a:cubicBezTo>
                    <a:pt x="31" y="139"/>
                    <a:pt x="31" y="139"/>
                    <a:pt x="31" y="139"/>
                  </a:cubicBezTo>
                  <a:cubicBezTo>
                    <a:pt x="31" y="138"/>
                    <a:pt x="31" y="138"/>
                    <a:pt x="31" y="138"/>
                  </a:cubicBezTo>
                  <a:cubicBezTo>
                    <a:pt x="31" y="138"/>
                    <a:pt x="31" y="138"/>
                    <a:pt x="31" y="138"/>
                  </a:cubicBezTo>
                  <a:cubicBezTo>
                    <a:pt x="31" y="138"/>
                    <a:pt x="31" y="139"/>
                    <a:pt x="31" y="139"/>
                  </a:cubicBezTo>
                  <a:close/>
                  <a:moveTo>
                    <a:pt x="4" y="85"/>
                  </a:moveTo>
                  <a:cubicBezTo>
                    <a:pt x="4" y="85"/>
                    <a:pt x="4" y="85"/>
                    <a:pt x="4" y="85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3" y="87"/>
                    <a:pt x="3" y="87"/>
                    <a:pt x="3" y="87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8"/>
                    <a:pt x="3" y="88"/>
                    <a:pt x="3" y="88"/>
                  </a:cubicBezTo>
                  <a:cubicBezTo>
                    <a:pt x="3" y="88"/>
                    <a:pt x="3" y="88"/>
                    <a:pt x="3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7"/>
                    <a:pt x="2" y="87"/>
                    <a:pt x="2" y="87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4"/>
                    <a:pt x="2" y="84"/>
                    <a:pt x="2" y="84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4" y="85"/>
                    <a:pt x="4" y="85"/>
                    <a:pt x="4" y="85"/>
                  </a:cubicBezTo>
                  <a:close/>
                  <a:moveTo>
                    <a:pt x="5" y="84"/>
                  </a:moveTo>
                  <a:cubicBezTo>
                    <a:pt x="5" y="84"/>
                    <a:pt x="5" y="84"/>
                    <a:pt x="5" y="84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5" y="84"/>
                    <a:pt x="5" y="84"/>
                    <a:pt x="5" y="84"/>
                  </a:cubicBezTo>
                  <a:close/>
                  <a:moveTo>
                    <a:pt x="1" y="90"/>
                  </a:moveTo>
                  <a:cubicBezTo>
                    <a:pt x="1" y="89"/>
                    <a:pt x="1" y="89"/>
                    <a:pt x="1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1" y="90"/>
                    <a:pt x="1" y="90"/>
                    <a:pt x="1" y="90"/>
                  </a:cubicBezTo>
                  <a:close/>
                  <a:moveTo>
                    <a:pt x="5" y="90"/>
                  </a:move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0"/>
                    <a:pt x="5" y="90"/>
                    <a:pt x="5" y="90"/>
                  </a:cubicBezTo>
                  <a:close/>
                  <a:moveTo>
                    <a:pt x="4" y="90"/>
                  </a:moveTo>
                  <a:cubicBezTo>
                    <a:pt x="5" y="90"/>
                    <a:pt x="5" y="90"/>
                    <a:pt x="5" y="90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4" y="90"/>
                    <a:pt x="4" y="90"/>
                    <a:pt x="4" y="90"/>
                  </a:cubicBezTo>
                  <a:close/>
                  <a:moveTo>
                    <a:pt x="3" y="90"/>
                  </a:moveTo>
                  <a:cubicBezTo>
                    <a:pt x="3" y="90"/>
                    <a:pt x="3" y="90"/>
                    <a:pt x="3" y="90"/>
                  </a:cubicBezTo>
                  <a:cubicBezTo>
                    <a:pt x="4" y="90"/>
                    <a:pt x="4" y="90"/>
                    <a:pt x="4" y="90"/>
                  </a:cubicBezTo>
                  <a:cubicBezTo>
                    <a:pt x="3" y="90"/>
                    <a:pt x="3" y="90"/>
                    <a:pt x="3" y="90"/>
                  </a:cubicBezTo>
                  <a:cubicBezTo>
                    <a:pt x="3" y="90"/>
                    <a:pt x="3" y="90"/>
                    <a:pt x="3" y="90"/>
                  </a:cubicBezTo>
                  <a:close/>
                  <a:moveTo>
                    <a:pt x="3" y="91"/>
                  </a:moveTo>
                  <a:cubicBezTo>
                    <a:pt x="3" y="91"/>
                    <a:pt x="3" y="91"/>
                    <a:pt x="3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3" y="91"/>
                    <a:pt x="3" y="91"/>
                    <a:pt x="3" y="91"/>
                  </a:cubicBezTo>
                  <a:cubicBezTo>
                    <a:pt x="3" y="91"/>
                    <a:pt x="3" y="91"/>
                    <a:pt x="3" y="91"/>
                  </a:cubicBezTo>
                  <a:close/>
                  <a:moveTo>
                    <a:pt x="2" y="92"/>
                  </a:moveTo>
                  <a:cubicBezTo>
                    <a:pt x="3" y="91"/>
                    <a:pt x="3" y="91"/>
                    <a:pt x="3" y="91"/>
                  </a:cubicBezTo>
                  <a:cubicBezTo>
                    <a:pt x="3" y="91"/>
                    <a:pt x="3" y="91"/>
                    <a:pt x="3" y="91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2" y="92"/>
                    <a:pt x="2" y="92"/>
                    <a:pt x="2" y="92"/>
                  </a:cubicBezTo>
                  <a:close/>
                  <a:moveTo>
                    <a:pt x="2" y="93"/>
                  </a:moveTo>
                  <a:cubicBezTo>
                    <a:pt x="2" y="93"/>
                    <a:pt x="2" y="93"/>
                    <a:pt x="2" y="93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2" y="93"/>
                    <a:pt x="2" y="93"/>
                    <a:pt x="2" y="93"/>
                  </a:cubicBezTo>
                  <a:close/>
                  <a:moveTo>
                    <a:pt x="5" y="93"/>
                  </a:moveTo>
                  <a:cubicBezTo>
                    <a:pt x="5" y="93"/>
                    <a:pt x="5" y="93"/>
                    <a:pt x="5" y="93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5" y="93"/>
                    <a:pt x="5" y="93"/>
                    <a:pt x="5" y="93"/>
                  </a:cubicBezTo>
                  <a:close/>
                  <a:moveTo>
                    <a:pt x="4" y="92"/>
                  </a:moveTo>
                  <a:cubicBezTo>
                    <a:pt x="4" y="92"/>
                    <a:pt x="4" y="92"/>
                    <a:pt x="4" y="92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4" y="92"/>
                    <a:pt x="4" y="92"/>
                    <a:pt x="4" y="92"/>
                  </a:cubicBezTo>
                  <a:close/>
                  <a:moveTo>
                    <a:pt x="3" y="97"/>
                  </a:moveTo>
                  <a:cubicBezTo>
                    <a:pt x="3" y="97"/>
                    <a:pt x="3" y="97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lose/>
                  <a:moveTo>
                    <a:pt x="3" y="93"/>
                  </a:moveTo>
                  <a:cubicBezTo>
                    <a:pt x="3" y="93"/>
                    <a:pt x="3" y="93"/>
                    <a:pt x="3" y="93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3" y="93"/>
                    <a:pt x="3" y="93"/>
                    <a:pt x="3" y="93"/>
                  </a:cubicBezTo>
                  <a:close/>
                  <a:moveTo>
                    <a:pt x="1" y="94"/>
                  </a:moveTo>
                  <a:cubicBezTo>
                    <a:pt x="1" y="94"/>
                    <a:pt x="1" y="94"/>
                    <a:pt x="1" y="94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1" y="94"/>
                    <a:pt x="1" y="94"/>
                    <a:pt x="1" y="94"/>
                  </a:cubicBezTo>
                  <a:close/>
                  <a:moveTo>
                    <a:pt x="3" y="96"/>
                  </a:moveTo>
                  <a:cubicBezTo>
                    <a:pt x="4" y="96"/>
                    <a:pt x="4" y="96"/>
                    <a:pt x="4" y="96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3" y="96"/>
                    <a:pt x="3" y="96"/>
                    <a:pt x="3" y="96"/>
                  </a:cubicBezTo>
                  <a:close/>
                  <a:moveTo>
                    <a:pt x="4" y="97"/>
                  </a:moveTo>
                  <a:cubicBezTo>
                    <a:pt x="5" y="97"/>
                    <a:pt x="5" y="97"/>
                    <a:pt x="5" y="97"/>
                  </a:cubicBezTo>
                  <a:cubicBezTo>
                    <a:pt x="5" y="97"/>
                    <a:pt x="5" y="97"/>
                    <a:pt x="5" y="97"/>
                  </a:cubicBezTo>
                  <a:cubicBezTo>
                    <a:pt x="4" y="97"/>
                    <a:pt x="4" y="97"/>
                    <a:pt x="4" y="97"/>
                  </a:cubicBezTo>
                  <a:close/>
                  <a:moveTo>
                    <a:pt x="5" y="92"/>
                  </a:moveTo>
                  <a:cubicBezTo>
                    <a:pt x="6" y="91"/>
                    <a:pt x="6" y="91"/>
                    <a:pt x="6" y="91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2"/>
                    <a:pt x="5" y="92"/>
                    <a:pt x="5" y="92"/>
                  </a:cubicBezTo>
                  <a:close/>
                  <a:moveTo>
                    <a:pt x="6" y="92"/>
                  </a:moveTo>
                  <a:cubicBezTo>
                    <a:pt x="7" y="92"/>
                    <a:pt x="7" y="92"/>
                    <a:pt x="7" y="92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7" y="93"/>
                    <a:pt x="7" y="93"/>
                    <a:pt x="7" y="93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6" y="92"/>
                    <a:pt x="6" y="92"/>
                    <a:pt x="6" y="92"/>
                  </a:cubicBezTo>
                  <a:close/>
                  <a:moveTo>
                    <a:pt x="3" y="94"/>
                  </a:moveTo>
                  <a:cubicBezTo>
                    <a:pt x="3" y="93"/>
                    <a:pt x="3" y="93"/>
                    <a:pt x="3" y="93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4"/>
                    <a:pt x="3" y="94"/>
                    <a:pt x="3" y="94"/>
                  </a:cubicBezTo>
                  <a:close/>
                  <a:moveTo>
                    <a:pt x="4" y="95"/>
                  </a:moveTo>
                  <a:cubicBezTo>
                    <a:pt x="3" y="95"/>
                    <a:pt x="3" y="95"/>
                    <a:pt x="3" y="95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4" y="95"/>
                    <a:pt x="4" y="95"/>
                    <a:pt x="4" y="95"/>
                  </a:cubicBezTo>
                  <a:cubicBezTo>
                    <a:pt x="4" y="95"/>
                    <a:pt x="4" y="95"/>
                    <a:pt x="4" y="95"/>
                  </a:cubicBezTo>
                  <a:close/>
                  <a:moveTo>
                    <a:pt x="4" y="95"/>
                  </a:moveTo>
                  <a:cubicBezTo>
                    <a:pt x="4" y="95"/>
                    <a:pt x="4" y="95"/>
                    <a:pt x="4" y="95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5" y="96"/>
                    <a:pt x="5" y="96"/>
                    <a:pt x="5" y="96"/>
                  </a:cubicBezTo>
                  <a:cubicBezTo>
                    <a:pt x="5" y="96"/>
                    <a:pt x="5" y="96"/>
                    <a:pt x="5" y="96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5"/>
                    <a:pt x="4" y="95"/>
                    <a:pt x="4" y="95"/>
                  </a:cubicBezTo>
                  <a:close/>
                  <a:moveTo>
                    <a:pt x="3" y="97"/>
                  </a:moveTo>
                  <a:cubicBezTo>
                    <a:pt x="3" y="97"/>
                    <a:pt x="3" y="97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3" y="97"/>
                    <a:pt x="3" y="97"/>
                    <a:pt x="3" y="97"/>
                  </a:cubicBezTo>
                  <a:close/>
                  <a:moveTo>
                    <a:pt x="5" y="108"/>
                  </a:moveTo>
                  <a:cubicBezTo>
                    <a:pt x="5" y="108"/>
                    <a:pt x="5" y="108"/>
                    <a:pt x="5" y="108"/>
                  </a:cubicBezTo>
                  <a:cubicBezTo>
                    <a:pt x="5" y="108"/>
                    <a:pt x="5" y="108"/>
                    <a:pt x="5" y="108"/>
                  </a:cubicBezTo>
                  <a:cubicBezTo>
                    <a:pt x="5" y="108"/>
                    <a:pt x="5" y="108"/>
                    <a:pt x="5" y="108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3" y="106"/>
                    <a:pt x="3" y="106"/>
                    <a:pt x="3" y="106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4" y="106"/>
                    <a:pt x="4" y="106"/>
                    <a:pt x="4" y="106"/>
                  </a:cubicBezTo>
                  <a:cubicBezTo>
                    <a:pt x="5" y="106"/>
                    <a:pt x="5" y="106"/>
                    <a:pt x="5" y="106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5" y="108"/>
                    <a:pt x="5" y="108"/>
                    <a:pt x="5" y="108"/>
                  </a:cubicBezTo>
                  <a:close/>
                  <a:moveTo>
                    <a:pt x="2" y="107"/>
                  </a:moveTo>
                  <a:cubicBezTo>
                    <a:pt x="2" y="107"/>
                    <a:pt x="2" y="107"/>
                    <a:pt x="2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4" y="109"/>
                    <a:pt x="4" y="109"/>
                    <a:pt x="4" y="109"/>
                  </a:cubicBezTo>
                  <a:cubicBezTo>
                    <a:pt x="4" y="109"/>
                    <a:pt x="4" y="109"/>
                    <a:pt x="4" y="109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09"/>
                    <a:pt x="4" y="109"/>
                    <a:pt x="4" y="109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2" y="107"/>
                    <a:pt x="2" y="107"/>
                    <a:pt x="2" y="107"/>
                  </a:cubicBezTo>
                  <a:close/>
                  <a:moveTo>
                    <a:pt x="3" y="108"/>
                  </a:move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8"/>
                    <a:pt x="3" y="108"/>
                    <a:pt x="3" y="108"/>
                  </a:cubicBezTo>
                  <a:close/>
                  <a:moveTo>
                    <a:pt x="4" y="112"/>
                  </a:moveTo>
                  <a:cubicBezTo>
                    <a:pt x="3" y="111"/>
                    <a:pt x="3" y="111"/>
                    <a:pt x="3" y="111"/>
                  </a:cubicBezTo>
                  <a:cubicBezTo>
                    <a:pt x="3" y="111"/>
                    <a:pt x="3" y="111"/>
                    <a:pt x="3" y="111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4" y="112"/>
                    <a:pt x="4" y="112"/>
                    <a:pt x="4" y="112"/>
                  </a:cubicBezTo>
                  <a:close/>
                  <a:moveTo>
                    <a:pt x="4" y="114"/>
                  </a:moveTo>
                  <a:cubicBezTo>
                    <a:pt x="4" y="114"/>
                    <a:pt x="4" y="114"/>
                    <a:pt x="4" y="114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4" y="114"/>
                    <a:pt x="4" y="114"/>
                    <a:pt x="4" y="114"/>
                  </a:cubicBezTo>
                  <a:close/>
                  <a:moveTo>
                    <a:pt x="6" y="114"/>
                  </a:moveTo>
                  <a:cubicBezTo>
                    <a:pt x="6" y="114"/>
                    <a:pt x="6" y="114"/>
                    <a:pt x="6" y="114"/>
                  </a:cubicBezTo>
                  <a:cubicBezTo>
                    <a:pt x="5" y="114"/>
                    <a:pt x="5" y="114"/>
                    <a:pt x="5" y="114"/>
                  </a:cubicBezTo>
                  <a:cubicBezTo>
                    <a:pt x="5" y="114"/>
                    <a:pt x="5" y="114"/>
                    <a:pt x="5" y="114"/>
                  </a:cubicBezTo>
                  <a:cubicBezTo>
                    <a:pt x="5" y="113"/>
                    <a:pt x="5" y="113"/>
                    <a:pt x="5" y="113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5" y="109"/>
                    <a:pt x="5" y="109"/>
                    <a:pt x="5" y="109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6" y="110"/>
                    <a:pt x="6" y="110"/>
                    <a:pt x="6" y="110"/>
                  </a:cubicBezTo>
                  <a:cubicBezTo>
                    <a:pt x="6" y="111"/>
                    <a:pt x="6" y="111"/>
                    <a:pt x="6" y="111"/>
                  </a:cubicBezTo>
                  <a:cubicBezTo>
                    <a:pt x="7" y="112"/>
                    <a:pt x="7" y="112"/>
                    <a:pt x="7" y="112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7" y="114"/>
                    <a:pt x="7" y="114"/>
                    <a:pt x="7" y="114"/>
                  </a:cubicBezTo>
                  <a:cubicBezTo>
                    <a:pt x="7" y="115"/>
                    <a:pt x="7" y="115"/>
                    <a:pt x="7" y="115"/>
                  </a:cubicBezTo>
                  <a:cubicBezTo>
                    <a:pt x="6" y="115"/>
                    <a:pt x="6" y="115"/>
                    <a:pt x="6" y="115"/>
                  </a:cubicBezTo>
                  <a:cubicBezTo>
                    <a:pt x="6" y="115"/>
                    <a:pt x="6" y="115"/>
                    <a:pt x="6" y="115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6" y="114"/>
                    <a:pt x="6" y="114"/>
                    <a:pt x="6" y="114"/>
                  </a:cubicBezTo>
                  <a:close/>
                  <a:moveTo>
                    <a:pt x="5" y="116"/>
                  </a:moveTo>
                  <a:cubicBezTo>
                    <a:pt x="5" y="116"/>
                    <a:pt x="5" y="116"/>
                    <a:pt x="5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5" y="115"/>
                    <a:pt x="5" y="115"/>
                    <a:pt x="5" y="115"/>
                  </a:cubicBezTo>
                  <a:cubicBezTo>
                    <a:pt x="5" y="115"/>
                    <a:pt x="5" y="115"/>
                    <a:pt x="5" y="115"/>
                  </a:cubicBezTo>
                  <a:cubicBezTo>
                    <a:pt x="5" y="115"/>
                    <a:pt x="5" y="115"/>
                    <a:pt x="5" y="115"/>
                  </a:cubicBezTo>
                  <a:cubicBezTo>
                    <a:pt x="6" y="115"/>
                    <a:pt x="6" y="115"/>
                    <a:pt x="6" y="115"/>
                  </a:cubicBezTo>
                  <a:cubicBezTo>
                    <a:pt x="6" y="115"/>
                    <a:pt x="6" y="115"/>
                    <a:pt x="6" y="11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5" y="116"/>
                    <a:pt x="5" y="116"/>
                    <a:pt x="5" y="116"/>
                  </a:cubicBezTo>
                  <a:close/>
                  <a:moveTo>
                    <a:pt x="5" y="117"/>
                  </a:moveTo>
                  <a:cubicBezTo>
                    <a:pt x="5" y="117"/>
                    <a:pt x="5" y="117"/>
                    <a:pt x="5" y="117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5" y="117"/>
                    <a:pt x="5" y="117"/>
                    <a:pt x="5" y="117"/>
                  </a:cubicBezTo>
                  <a:close/>
                  <a:moveTo>
                    <a:pt x="6" y="117"/>
                  </a:moveTo>
                  <a:cubicBezTo>
                    <a:pt x="6" y="117"/>
                    <a:pt x="6" y="117"/>
                    <a:pt x="6" y="117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6" y="117"/>
                    <a:pt x="6" y="117"/>
                    <a:pt x="6" y="117"/>
                  </a:cubicBezTo>
                  <a:close/>
                  <a:moveTo>
                    <a:pt x="7" y="117"/>
                  </a:moveTo>
                  <a:cubicBezTo>
                    <a:pt x="7" y="117"/>
                    <a:pt x="7" y="117"/>
                    <a:pt x="7" y="117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8" y="117"/>
                    <a:pt x="8" y="117"/>
                    <a:pt x="8" y="117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7" y="117"/>
                    <a:pt x="7" y="117"/>
                    <a:pt x="7" y="117"/>
                  </a:cubicBezTo>
                  <a:cubicBezTo>
                    <a:pt x="7" y="117"/>
                    <a:pt x="7" y="117"/>
                    <a:pt x="7" y="117"/>
                  </a:cubicBezTo>
                  <a:close/>
                  <a:moveTo>
                    <a:pt x="7" y="118"/>
                  </a:moveTo>
                  <a:cubicBezTo>
                    <a:pt x="7" y="118"/>
                    <a:pt x="7" y="118"/>
                    <a:pt x="7" y="118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8" y="119"/>
                    <a:pt x="8" y="119"/>
                    <a:pt x="8" y="119"/>
                  </a:cubicBezTo>
                  <a:cubicBezTo>
                    <a:pt x="8" y="119"/>
                    <a:pt x="8" y="119"/>
                    <a:pt x="8" y="119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7" y="118"/>
                    <a:pt x="7" y="118"/>
                    <a:pt x="7" y="118"/>
                  </a:cubicBezTo>
                  <a:cubicBezTo>
                    <a:pt x="7" y="118"/>
                    <a:pt x="7" y="118"/>
                    <a:pt x="7" y="118"/>
                  </a:cubicBezTo>
                  <a:close/>
                  <a:moveTo>
                    <a:pt x="7" y="121"/>
                  </a:moveTo>
                  <a:cubicBezTo>
                    <a:pt x="6" y="121"/>
                    <a:pt x="6" y="121"/>
                    <a:pt x="6" y="121"/>
                  </a:cubicBezTo>
                  <a:cubicBezTo>
                    <a:pt x="6" y="121"/>
                    <a:pt x="6" y="121"/>
                    <a:pt x="6" y="121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8" y="119"/>
                    <a:pt x="8" y="119"/>
                    <a:pt x="8" y="119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7" y="121"/>
                    <a:pt x="7" y="121"/>
                    <a:pt x="7" y="121"/>
                  </a:cubicBezTo>
                  <a:close/>
                  <a:moveTo>
                    <a:pt x="8" y="123"/>
                  </a:moveTo>
                  <a:cubicBezTo>
                    <a:pt x="8" y="123"/>
                    <a:pt x="8" y="123"/>
                    <a:pt x="8" y="123"/>
                  </a:cubicBezTo>
                  <a:cubicBezTo>
                    <a:pt x="7" y="123"/>
                    <a:pt x="7" y="123"/>
                    <a:pt x="7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8" y="121"/>
                    <a:pt x="8" y="121"/>
                    <a:pt x="8" y="121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lose/>
                  <a:moveTo>
                    <a:pt x="8" y="122"/>
                  </a:moveTo>
                  <a:cubicBezTo>
                    <a:pt x="8" y="122"/>
                    <a:pt x="8" y="122"/>
                    <a:pt x="8" y="122"/>
                  </a:cubicBezTo>
                  <a:cubicBezTo>
                    <a:pt x="8" y="122"/>
                    <a:pt x="8" y="122"/>
                    <a:pt x="8" y="122"/>
                  </a:cubicBezTo>
                  <a:cubicBezTo>
                    <a:pt x="9" y="122"/>
                    <a:pt x="9" y="122"/>
                    <a:pt x="9" y="122"/>
                  </a:cubicBezTo>
                  <a:cubicBezTo>
                    <a:pt x="9" y="122"/>
                    <a:pt x="9" y="122"/>
                    <a:pt x="9" y="122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3"/>
                    <a:pt x="8" y="123"/>
                    <a:pt x="8" y="123"/>
                  </a:cubicBezTo>
                  <a:cubicBezTo>
                    <a:pt x="8" y="122"/>
                    <a:pt x="8" y="122"/>
                    <a:pt x="8" y="122"/>
                  </a:cubicBezTo>
                  <a:close/>
                  <a:moveTo>
                    <a:pt x="9" y="122"/>
                  </a:moveTo>
                  <a:cubicBezTo>
                    <a:pt x="10" y="123"/>
                    <a:pt x="10" y="123"/>
                    <a:pt x="10" y="123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2"/>
                    <a:pt x="9" y="122"/>
                    <a:pt x="9" y="122"/>
                  </a:cubicBezTo>
                  <a:close/>
                  <a:moveTo>
                    <a:pt x="9" y="124"/>
                  </a:moveTo>
                  <a:cubicBezTo>
                    <a:pt x="9" y="124"/>
                    <a:pt x="9" y="124"/>
                    <a:pt x="9" y="124"/>
                  </a:cubicBezTo>
                  <a:cubicBezTo>
                    <a:pt x="8" y="124"/>
                    <a:pt x="8" y="124"/>
                    <a:pt x="8" y="124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3"/>
                    <a:pt x="9" y="123"/>
                    <a:pt x="9" y="123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9" y="124"/>
                    <a:pt x="9" y="124"/>
                    <a:pt x="9" y="124"/>
                  </a:cubicBezTo>
                  <a:close/>
                  <a:moveTo>
                    <a:pt x="10" y="123"/>
                  </a:moveTo>
                  <a:cubicBezTo>
                    <a:pt x="10" y="123"/>
                    <a:pt x="10" y="123"/>
                    <a:pt x="10" y="123"/>
                  </a:cubicBezTo>
                  <a:cubicBezTo>
                    <a:pt x="9" y="122"/>
                    <a:pt x="9" y="122"/>
                    <a:pt x="9" y="122"/>
                  </a:cubicBezTo>
                  <a:cubicBezTo>
                    <a:pt x="9" y="121"/>
                    <a:pt x="9" y="121"/>
                    <a:pt x="9" y="121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0" y="122"/>
                    <a:pt x="10" y="122"/>
                    <a:pt x="10" y="122"/>
                  </a:cubicBezTo>
                  <a:cubicBezTo>
                    <a:pt x="10" y="122"/>
                    <a:pt x="10" y="122"/>
                    <a:pt x="10" y="122"/>
                  </a:cubicBezTo>
                  <a:cubicBezTo>
                    <a:pt x="11" y="123"/>
                    <a:pt x="11" y="123"/>
                    <a:pt x="11" y="123"/>
                  </a:cubicBezTo>
                  <a:cubicBezTo>
                    <a:pt x="10" y="123"/>
                    <a:pt x="10" y="123"/>
                    <a:pt x="10" y="123"/>
                  </a:cubicBezTo>
                  <a:close/>
                  <a:moveTo>
                    <a:pt x="10" y="124"/>
                  </a:moveTo>
                  <a:cubicBezTo>
                    <a:pt x="10" y="123"/>
                    <a:pt x="10" y="123"/>
                    <a:pt x="10" y="123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10" y="123"/>
                    <a:pt x="10" y="123"/>
                    <a:pt x="10" y="123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0" y="124"/>
                    <a:pt x="10" y="124"/>
                    <a:pt x="10" y="124"/>
                  </a:cubicBezTo>
                  <a:close/>
                  <a:moveTo>
                    <a:pt x="11" y="125"/>
                  </a:moveTo>
                  <a:cubicBezTo>
                    <a:pt x="10" y="124"/>
                    <a:pt x="10" y="124"/>
                    <a:pt x="10" y="124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1" y="125"/>
                    <a:pt x="11" y="125"/>
                    <a:pt x="11" y="125"/>
                  </a:cubicBezTo>
                  <a:close/>
                  <a:moveTo>
                    <a:pt x="11" y="126"/>
                  </a:moveTo>
                  <a:cubicBezTo>
                    <a:pt x="11" y="126"/>
                    <a:pt x="11" y="126"/>
                    <a:pt x="11" y="126"/>
                  </a:cubicBezTo>
                  <a:cubicBezTo>
                    <a:pt x="11" y="126"/>
                    <a:pt x="11" y="126"/>
                    <a:pt x="11" y="126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0" y="126"/>
                    <a:pt x="10" y="126"/>
                    <a:pt x="10" y="126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11" y="126"/>
                    <a:pt x="11" y="126"/>
                    <a:pt x="11" y="126"/>
                  </a:cubicBezTo>
                  <a:close/>
                  <a:moveTo>
                    <a:pt x="13" y="129"/>
                  </a:moveTo>
                  <a:cubicBezTo>
                    <a:pt x="12" y="129"/>
                    <a:pt x="12" y="129"/>
                    <a:pt x="12" y="129"/>
                  </a:cubicBezTo>
                  <a:cubicBezTo>
                    <a:pt x="12" y="129"/>
                    <a:pt x="12" y="129"/>
                    <a:pt x="12" y="129"/>
                  </a:cubicBezTo>
                  <a:cubicBezTo>
                    <a:pt x="12" y="129"/>
                    <a:pt x="12" y="129"/>
                    <a:pt x="12" y="129"/>
                  </a:cubicBezTo>
                  <a:cubicBezTo>
                    <a:pt x="11" y="129"/>
                    <a:pt x="11" y="129"/>
                    <a:pt x="11" y="129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9" y="127"/>
                    <a:pt x="9" y="127"/>
                    <a:pt x="9" y="127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0" y="128"/>
                    <a:pt x="10" y="128"/>
                    <a:pt x="10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2" y="128"/>
                    <a:pt x="12" y="128"/>
                    <a:pt x="12" y="128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4" y="129"/>
                    <a:pt x="14" y="129"/>
                    <a:pt x="14" y="129"/>
                  </a:cubicBezTo>
                  <a:cubicBezTo>
                    <a:pt x="14" y="129"/>
                    <a:pt x="14" y="129"/>
                    <a:pt x="14" y="129"/>
                  </a:cubicBezTo>
                  <a:cubicBezTo>
                    <a:pt x="14" y="129"/>
                    <a:pt x="14" y="129"/>
                    <a:pt x="14" y="129"/>
                  </a:cubicBezTo>
                  <a:cubicBezTo>
                    <a:pt x="14" y="129"/>
                    <a:pt x="14" y="129"/>
                    <a:pt x="14" y="129"/>
                  </a:cubicBezTo>
                  <a:cubicBezTo>
                    <a:pt x="14" y="129"/>
                    <a:pt x="14" y="129"/>
                    <a:pt x="14" y="129"/>
                  </a:cubicBezTo>
                  <a:cubicBezTo>
                    <a:pt x="13" y="129"/>
                    <a:pt x="13" y="129"/>
                    <a:pt x="13" y="129"/>
                  </a:cubicBezTo>
                  <a:close/>
                  <a:moveTo>
                    <a:pt x="11" y="129"/>
                  </a:moveTo>
                  <a:cubicBezTo>
                    <a:pt x="11" y="129"/>
                    <a:pt x="12" y="130"/>
                    <a:pt x="12" y="130"/>
                  </a:cubicBezTo>
                  <a:cubicBezTo>
                    <a:pt x="11" y="130"/>
                    <a:pt x="11" y="130"/>
                    <a:pt x="11" y="130"/>
                  </a:cubicBezTo>
                  <a:cubicBezTo>
                    <a:pt x="11" y="129"/>
                    <a:pt x="11" y="129"/>
                    <a:pt x="11" y="129"/>
                  </a:cubicBezTo>
                  <a:close/>
                  <a:moveTo>
                    <a:pt x="15" y="132"/>
                  </a:moveTo>
                  <a:cubicBezTo>
                    <a:pt x="15" y="132"/>
                    <a:pt x="15" y="132"/>
                    <a:pt x="15" y="132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5" y="132"/>
                    <a:pt x="15" y="132"/>
                    <a:pt x="15" y="132"/>
                  </a:cubicBezTo>
                  <a:cubicBezTo>
                    <a:pt x="15" y="132"/>
                    <a:pt x="15" y="132"/>
                    <a:pt x="15" y="132"/>
                  </a:cubicBezTo>
                  <a:cubicBezTo>
                    <a:pt x="15" y="132"/>
                    <a:pt x="15" y="132"/>
                    <a:pt x="15" y="132"/>
                  </a:cubicBezTo>
                  <a:close/>
                  <a:moveTo>
                    <a:pt x="17" y="132"/>
                  </a:moveTo>
                  <a:cubicBezTo>
                    <a:pt x="16" y="132"/>
                    <a:pt x="16" y="132"/>
                    <a:pt x="16" y="132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5" y="132"/>
                    <a:pt x="15" y="132"/>
                    <a:pt x="15" y="132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4" y="131"/>
                    <a:pt x="14" y="131"/>
                    <a:pt x="14" y="131"/>
                  </a:cubicBezTo>
                  <a:cubicBezTo>
                    <a:pt x="13" y="131"/>
                    <a:pt x="13" y="131"/>
                    <a:pt x="13" y="131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3" y="129"/>
                    <a:pt x="13" y="129"/>
                    <a:pt x="13" y="129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4" y="130"/>
                    <a:pt x="14" y="130"/>
                    <a:pt x="14" y="130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7" y="131"/>
                    <a:pt x="17" y="131"/>
                    <a:pt x="17" y="131"/>
                  </a:cubicBezTo>
                  <a:cubicBezTo>
                    <a:pt x="17" y="131"/>
                    <a:pt x="17" y="131"/>
                    <a:pt x="17" y="131"/>
                  </a:cubicBezTo>
                  <a:cubicBezTo>
                    <a:pt x="17" y="131"/>
                    <a:pt x="17" y="131"/>
                    <a:pt x="17" y="131"/>
                  </a:cubicBezTo>
                  <a:cubicBezTo>
                    <a:pt x="17" y="131"/>
                    <a:pt x="17" y="131"/>
                    <a:pt x="17" y="131"/>
                  </a:cubicBezTo>
                  <a:cubicBezTo>
                    <a:pt x="17" y="131"/>
                    <a:pt x="17" y="131"/>
                    <a:pt x="17" y="131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2"/>
                    <a:pt x="17" y="132"/>
                    <a:pt x="17" y="132"/>
                  </a:cubicBezTo>
                  <a:close/>
                  <a:moveTo>
                    <a:pt x="17" y="132"/>
                  </a:moveTo>
                  <a:cubicBezTo>
                    <a:pt x="17" y="132"/>
                    <a:pt x="17" y="132"/>
                    <a:pt x="17" y="132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17" y="132"/>
                    <a:pt x="17" y="132"/>
                    <a:pt x="17" y="132"/>
                  </a:cubicBezTo>
                  <a:close/>
                  <a:moveTo>
                    <a:pt x="21" y="132"/>
                  </a:moveTo>
                  <a:cubicBezTo>
                    <a:pt x="20" y="132"/>
                    <a:pt x="20" y="132"/>
                    <a:pt x="20" y="132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19" y="132"/>
                    <a:pt x="19" y="132"/>
                    <a:pt x="19" y="132"/>
                  </a:cubicBezTo>
                  <a:cubicBezTo>
                    <a:pt x="19" y="132"/>
                    <a:pt x="19" y="132"/>
                    <a:pt x="19" y="132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18" y="132"/>
                    <a:pt x="18" y="132"/>
                    <a:pt x="18" y="132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1" y="132"/>
                    <a:pt x="21" y="132"/>
                    <a:pt x="21" y="132"/>
                  </a:cubicBezTo>
                  <a:close/>
                  <a:moveTo>
                    <a:pt x="22" y="131"/>
                  </a:moveTo>
                  <a:cubicBezTo>
                    <a:pt x="22" y="131"/>
                    <a:pt x="22" y="131"/>
                    <a:pt x="22" y="131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22" y="130"/>
                    <a:pt x="22" y="130"/>
                    <a:pt x="22" y="130"/>
                  </a:cubicBezTo>
                  <a:cubicBezTo>
                    <a:pt x="22" y="130"/>
                    <a:pt x="22" y="130"/>
                    <a:pt x="22" y="130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29"/>
                    <a:pt x="21" y="129"/>
                    <a:pt x="21" y="129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2" y="131"/>
                    <a:pt x="22" y="131"/>
                    <a:pt x="22" y="131"/>
                  </a:cubicBezTo>
                  <a:close/>
                  <a:moveTo>
                    <a:pt x="20" y="136"/>
                  </a:moveTo>
                  <a:cubicBezTo>
                    <a:pt x="21" y="136"/>
                    <a:pt x="21" y="136"/>
                    <a:pt x="21" y="136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20" y="136"/>
                    <a:pt x="20" y="136"/>
                    <a:pt x="20" y="136"/>
                  </a:cubicBezTo>
                  <a:close/>
                  <a:moveTo>
                    <a:pt x="20" y="135"/>
                  </a:moveTo>
                  <a:cubicBezTo>
                    <a:pt x="20" y="135"/>
                    <a:pt x="20" y="135"/>
                    <a:pt x="20" y="135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0" y="135"/>
                    <a:pt x="20" y="135"/>
                    <a:pt x="20" y="135"/>
                  </a:cubicBezTo>
                  <a:close/>
                  <a:moveTo>
                    <a:pt x="32" y="138"/>
                  </a:moveTo>
                  <a:cubicBezTo>
                    <a:pt x="31" y="138"/>
                    <a:pt x="31" y="138"/>
                    <a:pt x="31" y="138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2" y="137"/>
                    <a:pt x="32" y="137"/>
                    <a:pt x="32" y="137"/>
                  </a:cubicBezTo>
                  <a:cubicBezTo>
                    <a:pt x="32" y="137"/>
                    <a:pt x="32" y="137"/>
                    <a:pt x="32" y="137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2" y="138"/>
                    <a:pt x="32" y="138"/>
                    <a:pt x="32" y="138"/>
                  </a:cubicBezTo>
                  <a:close/>
                  <a:moveTo>
                    <a:pt x="24" y="135"/>
                  </a:moveTo>
                  <a:cubicBezTo>
                    <a:pt x="25" y="135"/>
                    <a:pt x="25" y="135"/>
                    <a:pt x="25" y="135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8" y="135"/>
                    <a:pt x="28" y="135"/>
                    <a:pt x="28" y="135"/>
                  </a:cubicBezTo>
                  <a:cubicBezTo>
                    <a:pt x="29" y="135"/>
                    <a:pt x="29" y="135"/>
                    <a:pt x="29" y="135"/>
                  </a:cubicBezTo>
                  <a:cubicBezTo>
                    <a:pt x="29" y="135"/>
                    <a:pt x="29" y="135"/>
                    <a:pt x="29" y="135"/>
                  </a:cubicBezTo>
                  <a:cubicBezTo>
                    <a:pt x="30" y="135"/>
                    <a:pt x="30" y="135"/>
                    <a:pt x="30" y="135"/>
                  </a:cubicBezTo>
                  <a:cubicBezTo>
                    <a:pt x="31" y="135"/>
                    <a:pt x="31" y="135"/>
                    <a:pt x="31" y="135"/>
                  </a:cubicBezTo>
                  <a:cubicBezTo>
                    <a:pt x="32" y="135"/>
                    <a:pt x="32" y="135"/>
                    <a:pt x="32" y="135"/>
                  </a:cubicBezTo>
                  <a:cubicBezTo>
                    <a:pt x="32" y="135"/>
                    <a:pt x="32" y="135"/>
                    <a:pt x="32" y="135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0" y="136"/>
                    <a:pt x="30" y="136"/>
                    <a:pt x="30" y="136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9" y="135"/>
                    <a:pt x="29" y="135"/>
                    <a:pt x="29" y="135"/>
                  </a:cubicBezTo>
                  <a:cubicBezTo>
                    <a:pt x="28" y="135"/>
                    <a:pt x="28" y="135"/>
                    <a:pt x="28" y="135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7" y="136"/>
                    <a:pt x="27" y="136"/>
                    <a:pt x="27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8" y="136"/>
                    <a:pt x="28" y="136"/>
                    <a:pt x="28" y="136"/>
                  </a:cubicBezTo>
                  <a:cubicBezTo>
                    <a:pt x="29" y="136"/>
                    <a:pt x="29" y="136"/>
                    <a:pt x="29" y="136"/>
                  </a:cubicBezTo>
                  <a:cubicBezTo>
                    <a:pt x="28" y="137"/>
                    <a:pt x="28" y="137"/>
                    <a:pt x="28" y="137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30" y="137"/>
                    <a:pt x="30" y="137"/>
                    <a:pt x="30" y="137"/>
                  </a:cubicBezTo>
                  <a:cubicBezTo>
                    <a:pt x="30" y="138"/>
                    <a:pt x="30" y="138"/>
                    <a:pt x="30" y="138"/>
                  </a:cubicBezTo>
                  <a:cubicBezTo>
                    <a:pt x="29" y="138"/>
                    <a:pt x="29" y="138"/>
                    <a:pt x="29" y="138"/>
                  </a:cubicBezTo>
                  <a:cubicBezTo>
                    <a:pt x="29" y="137"/>
                    <a:pt x="29" y="137"/>
                    <a:pt x="29" y="137"/>
                  </a:cubicBezTo>
                  <a:cubicBezTo>
                    <a:pt x="28" y="137"/>
                    <a:pt x="28" y="137"/>
                    <a:pt x="28" y="137"/>
                  </a:cubicBezTo>
                  <a:cubicBezTo>
                    <a:pt x="28" y="137"/>
                    <a:pt x="28" y="137"/>
                    <a:pt x="28" y="137"/>
                  </a:cubicBezTo>
                  <a:cubicBezTo>
                    <a:pt x="27" y="137"/>
                    <a:pt x="27" y="137"/>
                    <a:pt x="27" y="137"/>
                  </a:cubicBezTo>
                  <a:cubicBezTo>
                    <a:pt x="27" y="136"/>
                    <a:pt x="27" y="136"/>
                    <a:pt x="27" y="136"/>
                  </a:cubicBezTo>
                  <a:cubicBezTo>
                    <a:pt x="27" y="137"/>
                    <a:pt x="27" y="137"/>
                    <a:pt x="27" y="137"/>
                  </a:cubicBezTo>
                  <a:cubicBezTo>
                    <a:pt x="26" y="137"/>
                    <a:pt x="26" y="137"/>
                    <a:pt x="26" y="137"/>
                  </a:cubicBezTo>
                  <a:cubicBezTo>
                    <a:pt x="27" y="137"/>
                    <a:pt x="27" y="137"/>
                    <a:pt x="27" y="137"/>
                  </a:cubicBezTo>
                  <a:cubicBezTo>
                    <a:pt x="27" y="138"/>
                    <a:pt x="27" y="138"/>
                    <a:pt x="27" y="138"/>
                  </a:cubicBezTo>
                  <a:cubicBezTo>
                    <a:pt x="27" y="138"/>
                    <a:pt x="27" y="138"/>
                    <a:pt x="27" y="138"/>
                  </a:cubicBezTo>
                  <a:cubicBezTo>
                    <a:pt x="26" y="137"/>
                    <a:pt x="26" y="137"/>
                    <a:pt x="26" y="137"/>
                  </a:cubicBezTo>
                  <a:cubicBezTo>
                    <a:pt x="26" y="137"/>
                    <a:pt x="26" y="137"/>
                    <a:pt x="26" y="137"/>
                  </a:cubicBezTo>
                  <a:cubicBezTo>
                    <a:pt x="25" y="137"/>
                    <a:pt x="25" y="137"/>
                    <a:pt x="25" y="137"/>
                  </a:cubicBezTo>
                  <a:cubicBezTo>
                    <a:pt x="25" y="137"/>
                    <a:pt x="25" y="137"/>
                    <a:pt x="25" y="137"/>
                  </a:cubicBezTo>
                  <a:cubicBezTo>
                    <a:pt x="25" y="137"/>
                    <a:pt x="25" y="137"/>
                    <a:pt x="25" y="137"/>
                  </a:cubicBezTo>
                  <a:cubicBezTo>
                    <a:pt x="25" y="137"/>
                    <a:pt x="25" y="137"/>
                    <a:pt x="25" y="137"/>
                  </a:cubicBezTo>
                  <a:cubicBezTo>
                    <a:pt x="24" y="137"/>
                    <a:pt x="24" y="137"/>
                    <a:pt x="24" y="137"/>
                  </a:cubicBezTo>
                  <a:cubicBezTo>
                    <a:pt x="24" y="136"/>
                    <a:pt x="24" y="136"/>
                    <a:pt x="24" y="136"/>
                  </a:cubicBezTo>
                  <a:cubicBezTo>
                    <a:pt x="25" y="136"/>
                    <a:pt x="25" y="136"/>
                    <a:pt x="25" y="136"/>
                  </a:cubicBezTo>
                  <a:cubicBezTo>
                    <a:pt x="26" y="136"/>
                    <a:pt x="26" y="136"/>
                    <a:pt x="26" y="136"/>
                  </a:cubicBezTo>
                  <a:cubicBezTo>
                    <a:pt x="25" y="136"/>
                    <a:pt x="25" y="136"/>
                    <a:pt x="25" y="136"/>
                  </a:cubicBezTo>
                  <a:cubicBezTo>
                    <a:pt x="25" y="136"/>
                    <a:pt x="25" y="136"/>
                    <a:pt x="25" y="136"/>
                  </a:cubicBezTo>
                  <a:lnTo>
                    <a:pt x="24" y="135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24" name="Freeform 191"/>
            <p:cNvSpPr>
              <a:spLocks/>
            </p:cNvSpPr>
            <p:nvPr/>
          </p:nvSpPr>
          <p:spPr bwMode="auto">
            <a:xfrm>
              <a:off x="2184400" y="2989263"/>
              <a:ext cx="6350" cy="6350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4 h 4"/>
                <a:gd name="T4" fmla="*/ 4 w 4"/>
                <a:gd name="T5" fmla="*/ 0 h 4"/>
                <a:gd name="T6" fmla="*/ 0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25" name="Freeform 192"/>
            <p:cNvSpPr>
              <a:spLocks noEditPoints="1"/>
            </p:cNvSpPr>
            <p:nvPr/>
          </p:nvSpPr>
          <p:spPr bwMode="auto">
            <a:xfrm>
              <a:off x="2190750" y="2995613"/>
              <a:ext cx="19050" cy="12700"/>
            </a:xfrm>
            <a:custGeom>
              <a:avLst/>
              <a:gdLst>
                <a:gd name="T0" fmla="*/ 8 w 12"/>
                <a:gd name="T1" fmla="*/ 8 h 8"/>
                <a:gd name="T2" fmla="*/ 8 w 12"/>
                <a:gd name="T3" fmla="*/ 8 h 8"/>
                <a:gd name="T4" fmla="*/ 8 w 12"/>
                <a:gd name="T5" fmla="*/ 8 h 8"/>
                <a:gd name="T6" fmla="*/ 8 w 12"/>
                <a:gd name="T7" fmla="*/ 8 h 8"/>
                <a:gd name="T8" fmla="*/ 8 w 12"/>
                <a:gd name="T9" fmla="*/ 8 h 8"/>
                <a:gd name="T10" fmla="*/ 8 w 12"/>
                <a:gd name="T11" fmla="*/ 0 h 8"/>
                <a:gd name="T12" fmla="*/ 8 w 12"/>
                <a:gd name="T13" fmla="*/ 0 h 8"/>
                <a:gd name="T14" fmla="*/ 8 w 12"/>
                <a:gd name="T15" fmla="*/ 4 h 8"/>
                <a:gd name="T16" fmla="*/ 12 w 12"/>
                <a:gd name="T17" fmla="*/ 4 h 8"/>
                <a:gd name="T18" fmla="*/ 8 w 12"/>
                <a:gd name="T19" fmla="*/ 0 h 8"/>
                <a:gd name="T20" fmla="*/ 8 w 12"/>
                <a:gd name="T21" fmla="*/ 0 h 8"/>
                <a:gd name="T22" fmla="*/ 4 w 12"/>
                <a:gd name="T23" fmla="*/ 0 h 8"/>
                <a:gd name="T24" fmla="*/ 8 w 12"/>
                <a:gd name="T25" fmla="*/ 4 h 8"/>
                <a:gd name="T26" fmla="*/ 4 w 12"/>
                <a:gd name="T27" fmla="*/ 8 h 8"/>
                <a:gd name="T28" fmla="*/ 0 w 12"/>
                <a:gd name="T29" fmla="*/ 4 h 8"/>
                <a:gd name="T30" fmla="*/ 4 w 12"/>
                <a:gd name="T31" fmla="*/ 0 h 8"/>
                <a:gd name="T32" fmla="*/ 4 w 12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8">
                  <a:moveTo>
                    <a:pt x="8" y="8"/>
                  </a:move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close/>
                  <a:moveTo>
                    <a:pt x="8" y="0"/>
                  </a:moveTo>
                  <a:lnTo>
                    <a:pt x="8" y="0"/>
                  </a:lnTo>
                  <a:lnTo>
                    <a:pt x="8" y="4"/>
                  </a:lnTo>
                  <a:lnTo>
                    <a:pt x="12" y="4"/>
                  </a:lnTo>
                  <a:lnTo>
                    <a:pt x="8" y="0"/>
                  </a:lnTo>
                  <a:lnTo>
                    <a:pt x="8" y="0"/>
                  </a:lnTo>
                  <a:close/>
                  <a:moveTo>
                    <a:pt x="4" y="0"/>
                  </a:moveTo>
                  <a:lnTo>
                    <a:pt x="8" y="4"/>
                  </a:lnTo>
                  <a:lnTo>
                    <a:pt x="4" y="8"/>
                  </a:lnTo>
                  <a:lnTo>
                    <a:pt x="0" y="4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26" name="Freeform 193"/>
            <p:cNvSpPr>
              <a:spLocks/>
            </p:cNvSpPr>
            <p:nvPr/>
          </p:nvSpPr>
          <p:spPr bwMode="auto">
            <a:xfrm>
              <a:off x="2197100" y="3014663"/>
              <a:ext cx="6350" cy="6350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1 h 1"/>
                <a:gd name="T6" fmla="*/ 1 w 1"/>
                <a:gd name="T7" fmla="*/ 1 h 1"/>
                <a:gd name="T8" fmla="*/ 0 w 1"/>
                <a:gd name="T9" fmla="*/ 0 h 1"/>
                <a:gd name="T10" fmla="*/ 1 w 1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27" name="Freeform 194"/>
            <p:cNvSpPr>
              <a:spLocks noEditPoints="1"/>
            </p:cNvSpPr>
            <p:nvPr/>
          </p:nvSpPr>
          <p:spPr bwMode="auto">
            <a:xfrm>
              <a:off x="2203450" y="3027363"/>
              <a:ext cx="6350" cy="25400"/>
            </a:xfrm>
            <a:custGeom>
              <a:avLst/>
              <a:gdLst>
                <a:gd name="T0" fmla="*/ 4 w 4"/>
                <a:gd name="T1" fmla="*/ 8 h 16"/>
                <a:gd name="T2" fmla="*/ 0 w 4"/>
                <a:gd name="T3" fmla="*/ 12 h 16"/>
                <a:gd name="T4" fmla="*/ 0 w 4"/>
                <a:gd name="T5" fmla="*/ 16 h 16"/>
                <a:gd name="T6" fmla="*/ 4 w 4"/>
                <a:gd name="T7" fmla="*/ 16 h 16"/>
                <a:gd name="T8" fmla="*/ 4 w 4"/>
                <a:gd name="T9" fmla="*/ 12 h 16"/>
                <a:gd name="T10" fmla="*/ 4 w 4"/>
                <a:gd name="T11" fmla="*/ 8 h 16"/>
                <a:gd name="T12" fmla="*/ 4 w 4"/>
                <a:gd name="T13" fmla="*/ 8 h 16"/>
                <a:gd name="T14" fmla="*/ 0 w 4"/>
                <a:gd name="T15" fmla="*/ 0 h 16"/>
                <a:gd name="T16" fmla="*/ 4 w 4"/>
                <a:gd name="T17" fmla="*/ 0 h 16"/>
                <a:gd name="T18" fmla="*/ 4 w 4"/>
                <a:gd name="T19" fmla="*/ 4 h 16"/>
                <a:gd name="T20" fmla="*/ 4 w 4"/>
                <a:gd name="T21" fmla="*/ 8 h 16"/>
                <a:gd name="T22" fmla="*/ 4 w 4"/>
                <a:gd name="T23" fmla="*/ 8 h 16"/>
                <a:gd name="T24" fmla="*/ 0 w 4"/>
                <a:gd name="T25" fmla="*/ 8 h 16"/>
                <a:gd name="T26" fmla="*/ 0 w 4"/>
                <a:gd name="T27" fmla="*/ 4 h 16"/>
                <a:gd name="T28" fmla="*/ 0 w 4"/>
                <a:gd name="T29" fmla="*/ 0 h 16"/>
                <a:gd name="T30" fmla="*/ 0 w 4"/>
                <a:gd name="T3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" h="16">
                  <a:moveTo>
                    <a:pt x="4" y="8"/>
                  </a:moveTo>
                  <a:lnTo>
                    <a:pt x="0" y="12"/>
                  </a:lnTo>
                  <a:lnTo>
                    <a:pt x="0" y="16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4" y="8"/>
                  </a:lnTo>
                  <a:lnTo>
                    <a:pt x="4" y="8"/>
                  </a:lnTo>
                  <a:close/>
                  <a:moveTo>
                    <a:pt x="0" y="0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4" y="8"/>
                  </a:lnTo>
                  <a:lnTo>
                    <a:pt x="4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28" name="Freeform 195"/>
            <p:cNvSpPr>
              <a:spLocks/>
            </p:cNvSpPr>
            <p:nvPr/>
          </p:nvSpPr>
          <p:spPr bwMode="auto">
            <a:xfrm>
              <a:off x="2235200" y="3059113"/>
              <a:ext cx="6350" cy="6350"/>
            </a:xfrm>
            <a:custGeom>
              <a:avLst/>
              <a:gdLst>
                <a:gd name="T0" fmla="*/ 0 w 4"/>
                <a:gd name="T1" fmla="*/ 0 h 4"/>
                <a:gd name="T2" fmla="*/ 0 w 4"/>
                <a:gd name="T3" fmla="*/ 0 h 4"/>
                <a:gd name="T4" fmla="*/ 0 w 4"/>
                <a:gd name="T5" fmla="*/ 4 h 4"/>
                <a:gd name="T6" fmla="*/ 4 w 4"/>
                <a:gd name="T7" fmla="*/ 4 h 4"/>
                <a:gd name="T8" fmla="*/ 4 w 4"/>
                <a:gd name="T9" fmla="*/ 0 h 4"/>
                <a:gd name="T10" fmla="*/ 0 w 4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29" name="Freeform 196"/>
            <p:cNvSpPr>
              <a:spLocks noEditPoints="1"/>
            </p:cNvSpPr>
            <p:nvPr/>
          </p:nvSpPr>
          <p:spPr bwMode="auto">
            <a:xfrm>
              <a:off x="2190750" y="3052763"/>
              <a:ext cx="12700" cy="31750"/>
            </a:xfrm>
            <a:custGeom>
              <a:avLst/>
              <a:gdLst>
                <a:gd name="T0" fmla="*/ 1 w 2"/>
                <a:gd name="T1" fmla="*/ 4 h 5"/>
                <a:gd name="T2" fmla="*/ 1 w 2"/>
                <a:gd name="T3" fmla="*/ 4 h 5"/>
                <a:gd name="T4" fmla="*/ 0 w 2"/>
                <a:gd name="T5" fmla="*/ 4 h 5"/>
                <a:gd name="T6" fmla="*/ 0 w 2"/>
                <a:gd name="T7" fmla="*/ 5 h 5"/>
                <a:gd name="T8" fmla="*/ 1 w 2"/>
                <a:gd name="T9" fmla="*/ 5 h 5"/>
                <a:gd name="T10" fmla="*/ 1 w 2"/>
                <a:gd name="T11" fmla="*/ 4 h 5"/>
                <a:gd name="T12" fmla="*/ 2 w 2"/>
                <a:gd name="T13" fmla="*/ 3 h 5"/>
                <a:gd name="T14" fmla="*/ 2 w 2"/>
                <a:gd name="T15" fmla="*/ 4 h 5"/>
                <a:gd name="T16" fmla="*/ 1 w 2"/>
                <a:gd name="T17" fmla="*/ 4 h 5"/>
                <a:gd name="T18" fmla="*/ 2 w 2"/>
                <a:gd name="T19" fmla="*/ 3 h 5"/>
                <a:gd name="T20" fmla="*/ 2 w 2"/>
                <a:gd name="T21" fmla="*/ 0 h 5"/>
                <a:gd name="T22" fmla="*/ 2 w 2"/>
                <a:gd name="T23" fmla="*/ 1 h 5"/>
                <a:gd name="T24" fmla="*/ 2 w 2"/>
                <a:gd name="T25" fmla="*/ 2 h 5"/>
                <a:gd name="T26" fmla="*/ 2 w 2"/>
                <a:gd name="T2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" h="5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lose/>
                  <a:moveTo>
                    <a:pt x="2" y="3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3"/>
                    <a:pt x="2" y="3"/>
                  </a:cubicBezTo>
                  <a:close/>
                  <a:moveTo>
                    <a:pt x="2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30" name="Freeform 197"/>
            <p:cNvSpPr>
              <a:spLocks noEditPoints="1"/>
            </p:cNvSpPr>
            <p:nvPr/>
          </p:nvSpPr>
          <p:spPr bwMode="auto">
            <a:xfrm>
              <a:off x="2190750" y="3097213"/>
              <a:ext cx="25400" cy="25400"/>
            </a:xfrm>
            <a:custGeom>
              <a:avLst/>
              <a:gdLst>
                <a:gd name="T0" fmla="*/ 12 w 16"/>
                <a:gd name="T1" fmla="*/ 4 h 16"/>
                <a:gd name="T2" fmla="*/ 16 w 16"/>
                <a:gd name="T3" fmla="*/ 0 h 16"/>
                <a:gd name="T4" fmla="*/ 16 w 16"/>
                <a:gd name="T5" fmla="*/ 4 h 16"/>
                <a:gd name="T6" fmla="*/ 12 w 16"/>
                <a:gd name="T7" fmla="*/ 4 h 16"/>
                <a:gd name="T8" fmla="*/ 12 w 16"/>
                <a:gd name="T9" fmla="*/ 4 h 16"/>
                <a:gd name="T10" fmla="*/ 12 w 16"/>
                <a:gd name="T11" fmla="*/ 4 h 16"/>
                <a:gd name="T12" fmla="*/ 8 w 16"/>
                <a:gd name="T13" fmla="*/ 8 h 16"/>
                <a:gd name="T14" fmla="*/ 4 w 16"/>
                <a:gd name="T15" fmla="*/ 4 h 16"/>
                <a:gd name="T16" fmla="*/ 4 w 16"/>
                <a:gd name="T17" fmla="*/ 4 h 16"/>
                <a:gd name="T18" fmla="*/ 0 w 16"/>
                <a:gd name="T19" fmla="*/ 8 h 16"/>
                <a:gd name="T20" fmla="*/ 4 w 16"/>
                <a:gd name="T21" fmla="*/ 8 h 16"/>
                <a:gd name="T22" fmla="*/ 4 w 16"/>
                <a:gd name="T23" fmla="*/ 12 h 16"/>
                <a:gd name="T24" fmla="*/ 0 w 16"/>
                <a:gd name="T25" fmla="*/ 12 h 16"/>
                <a:gd name="T26" fmla="*/ 0 w 16"/>
                <a:gd name="T27" fmla="*/ 16 h 16"/>
                <a:gd name="T28" fmla="*/ 0 w 16"/>
                <a:gd name="T29" fmla="*/ 16 h 16"/>
                <a:gd name="T30" fmla="*/ 8 w 16"/>
                <a:gd name="T31" fmla="*/ 16 h 16"/>
                <a:gd name="T32" fmla="*/ 8 w 16"/>
                <a:gd name="T33" fmla="*/ 12 h 16"/>
                <a:gd name="T34" fmla="*/ 8 w 16"/>
                <a:gd name="T35" fmla="*/ 8 h 16"/>
                <a:gd name="T36" fmla="*/ 8 w 16"/>
                <a:gd name="T37" fmla="*/ 8 h 16"/>
                <a:gd name="T38" fmla="*/ 12 w 16"/>
                <a:gd name="T39" fmla="*/ 4 h 16"/>
                <a:gd name="T40" fmla="*/ 12 w 16"/>
                <a:gd name="T41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16">
                  <a:moveTo>
                    <a:pt x="12" y="4"/>
                  </a:moveTo>
                  <a:lnTo>
                    <a:pt x="16" y="0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2" y="4"/>
                  </a:lnTo>
                  <a:close/>
                  <a:moveTo>
                    <a:pt x="12" y="4"/>
                  </a:moveTo>
                  <a:lnTo>
                    <a:pt x="8" y="8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8"/>
                  </a:lnTo>
                  <a:lnTo>
                    <a:pt x="4" y="8"/>
                  </a:lnTo>
                  <a:lnTo>
                    <a:pt x="4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8" y="8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2" y="4"/>
                  </a:lnTo>
                  <a:close/>
                </a:path>
              </a:pathLst>
            </a:custGeom>
            <a:grpFill/>
            <a:ln w="635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1032" name="Group 1031"/>
          <p:cNvGrpSpPr/>
          <p:nvPr/>
        </p:nvGrpSpPr>
        <p:grpSpPr>
          <a:xfrm>
            <a:off x="9147816" y="4955224"/>
            <a:ext cx="2254043" cy="772444"/>
            <a:chOff x="6826572" y="3654953"/>
            <a:chExt cx="1690532" cy="579333"/>
          </a:xfrm>
        </p:grpSpPr>
        <p:sp>
          <p:nvSpPr>
            <p:cNvPr id="392" name="TextBox 391"/>
            <p:cNvSpPr txBox="1"/>
            <p:nvPr/>
          </p:nvSpPr>
          <p:spPr>
            <a:xfrm>
              <a:off x="6997228" y="3857356"/>
              <a:ext cx="151987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</a:t>
              </a:r>
            </a:p>
          </p:txBody>
        </p:sp>
        <p:sp>
          <p:nvSpPr>
            <p:cNvPr id="393" name="Rectangle 392"/>
            <p:cNvSpPr/>
            <p:nvPr/>
          </p:nvSpPr>
          <p:spPr>
            <a:xfrm>
              <a:off x="6992938" y="3654953"/>
              <a:ext cx="799738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AUSTRALIA</a:t>
              </a:r>
            </a:p>
          </p:txBody>
        </p:sp>
        <p:sp>
          <p:nvSpPr>
            <p:cNvPr id="394" name="Oval 393"/>
            <p:cNvSpPr>
              <a:spLocks noChangeAspect="1"/>
            </p:cNvSpPr>
            <p:nvPr/>
          </p:nvSpPr>
          <p:spPr>
            <a:xfrm>
              <a:off x="6826572" y="3676883"/>
              <a:ext cx="163540" cy="16354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396" name="Group 395"/>
          <p:cNvGrpSpPr/>
          <p:nvPr/>
        </p:nvGrpSpPr>
        <p:grpSpPr>
          <a:xfrm>
            <a:off x="8530481" y="3071178"/>
            <a:ext cx="2254043" cy="772444"/>
            <a:chOff x="6826572" y="3654953"/>
            <a:chExt cx="1690532" cy="579333"/>
          </a:xfrm>
        </p:grpSpPr>
        <p:sp>
          <p:nvSpPr>
            <p:cNvPr id="397" name="TextBox 396"/>
            <p:cNvSpPr txBox="1"/>
            <p:nvPr/>
          </p:nvSpPr>
          <p:spPr>
            <a:xfrm>
              <a:off x="6997228" y="3857356"/>
              <a:ext cx="151987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</a:t>
              </a:r>
            </a:p>
          </p:txBody>
        </p:sp>
        <p:sp>
          <p:nvSpPr>
            <p:cNvPr id="398" name="Rectangle 397"/>
            <p:cNvSpPr/>
            <p:nvPr/>
          </p:nvSpPr>
          <p:spPr>
            <a:xfrm>
              <a:off x="6992938" y="3654953"/>
              <a:ext cx="507591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CHINA</a:t>
              </a:r>
            </a:p>
          </p:txBody>
        </p:sp>
        <p:sp>
          <p:nvSpPr>
            <p:cNvPr id="399" name="Oval 398"/>
            <p:cNvSpPr>
              <a:spLocks noChangeAspect="1"/>
            </p:cNvSpPr>
            <p:nvPr/>
          </p:nvSpPr>
          <p:spPr>
            <a:xfrm>
              <a:off x="6826572" y="3676883"/>
              <a:ext cx="163540" cy="16354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400" name="Group 399"/>
          <p:cNvGrpSpPr/>
          <p:nvPr/>
        </p:nvGrpSpPr>
        <p:grpSpPr>
          <a:xfrm>
            <a:off x="1768278" y="4573530"/>
            <a:ext cx="2246327" cy="772444"/>
            <a:chOff x="6997228" y="3654953"/>
            <a:chExt cx="1684745" cy="579333"/>
          </a:xfrm>
        </p:grpSpPr>
        <p:sp>
          <p:nvSpPr>
            <p:cNvPr id="401" name="TextBox 400"/>
            <p:cNvSpPr txBox="1"/>
            <p:nvPr/>
          </p:nvSpPr>
          <p:spPr>
            <a:xfrm>
              <a:off x="6997228" y="3857356"/>
              <a:ext cx="151987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</a:t>
              </a:r>
            </a:p>
          </p:txBody>
        </p:sp>
        <p:sp>
          <p:nvSpPr>
            <p:cNvPr id="402" name="Rectangle 401"/>
            <p:cNvSpPr/>
            <p:nvPr/>
          </p:nvSpPr>
          <p:spPr>
            <a:xfrm>
              <a:off x="7963829" y="3654953"/>
              <a:ext cx="553276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BRAZIL</a:t>
              </a:r>
            </a:p>
          </p:txBody>
        </p:sp>
        <p:sp>
          <p:nvSpPr>
            <p:cNvPr id="403" name="Oval 402"/>
            <p:cNvSpPr>
              <a:spLocks noChangeAspect="1"/>
            </p:cNvSpPr>
            <p:nvPr/>
          </p:nvSpPr>
          <p:spPr>
            <a:xfrm>
              <a:off x="8518433" y="3676883"/>
              <a:ext cx="163540" cy="16354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408" name="Group 407"/>
          <p:cNvGrpSpPr/>
          <p:nvPr/>
        </p:nvGrpSpPr>
        <p:grpSpPr>
          <a:xfrm>
            <a:off x="613774" y="2669502"/>
            <a:ext cx="2246327" cy="772444"/>
            <a:chOff x="6997228" y="3654953"/>
            <a:chExt cx="1684745" cy="579333"/>
          </a:xfrm>
        </p:grpSpPr>
        <p:sp>
          <p:nvSpPr>
            <p:cNvPr id="409" name="TextBox 408"/>
            <p:cNvSpPr txBox="1"/>
            <p:nvPr/>
          </p:nvSpPr>
          <p:spPr>
            <a:xfrm>
              <a:off x="6997228" y="3857356"/>
              <a:ext cx="1519876" cy="3769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</a:t>
              </a:r>
            </a:p>
          </p:txBody>
        </p:sp>
        <p:sp>
          <p:nvSpPr>
            <p:cNvPr id="410" name="Rectangle 409"/>
            <p:cNvSpPr/>
            <p:nvPr/>
          </p:nvSpPr>
          <p:spPr>
            <a:xfrm>
              <a:off x="7886883" y="3654953"/>
              <a:ext cx="630220" cy="2230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/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CANADA</a:t>
              </a:r>
            </a:p>
          </p:txBody>
        </p:sp>
        <p:sp>
          <p:nvSpPr>
            <p:cNvPr id="411" name="Oval 410"/>
            <p:cNvSpPr>
              <a:spLocks noChangeAspect="1"/>
            </p:cNvSpPr>
            <p:nvPr/>
          </p:nvSpPr>
          <p:spPr>
            <a:xfrm>
              <a:off x="8518433" y="3676883"/>
              <a:ext cx="163540" cy="16354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9178879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d-ID" sz="40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France Map</a:t>
            </a:r>
            <a:endParaRPr lang="en-US" sz="40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z="1100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40</a:t>
            </a:fld>
            <a:endParaRPr lang="en-US" sz="110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409365" y="1503561"/>
            <a:ext cx="4086457" cy="4674335"/>
            <a:chOff x="847725" y="1870075"/>
            <a:chExt cx="4071938" cy="4657726"/>
          </a:xfrm>
          <a:solidFill>
            <a:schemeClr val="bg2">
              <a:lumMod val="40000"/>
              <a:lumOff val="60000"/>
            </a:schemeClr>
          </a:solidFill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4443413" y="3092450"/>
              <a:ext cx="476250" cy="754063"/>
            </a:xfrm>
            <a:custGeom>
              <a:avLst/>
              <a:gdLst>
                <a:gd name="T0" fmla="*/ 58 w 319"/>
                <a:gd name="T1" fmla="*/ 496 h 504"/>
                <a:gd name="T2" fmla="*/ 22 w 319"/>
                <a:gd name="T3" fmla="*/ 431 h 504"/>
                <a:gd name="T4" fmla="*/ 6 w 319"/>
                <a:gd name="T5" fmla="*/ 370 h 504"/>
                <a:gd name="T6" fmla="*/ 57 w 319"/>
                <a:gd name="T7" fmla="*/ 313 h 504"/>
                <a:gd name="T8" fmla="*/ 83 w 319"/>
                <a:gd name="T9" fmla="*/ 260 h 504"/>
                <a:gd name="T10" fmla="*/ 96 w 319"/>
                <a:gd name="T11" fmla="*/ 192 h 504"/>
                <a:gd name="T12" fmla="*/ 96 w 319"/>
                <a:gd name="T13" fmla="*/ 157 h 504"/>
                <a:gd name="T14" fmla="*/ 113 w 319"/>
                <a:gd name="T15" fmla="*/ 141 h 504"/>
                <a:gd name="T16" fmla="*/ 135 w 319"/>
                <a:gd name="T17" fmla="*/ 84 h 504"/>
                <a:gd name="T18" fmla="*/ 105 w 319"/>
                <a:gd name="T19" fmla="*/ 44 h 504"/>
                <a:gd name="T20" fmla="*/ 84 w 319"/>
                <a:gd name="T21" fmla="*/ 27 h 504"/>
                <a:gd name="T22" fmla="*/ 90 w 319"/>
                <a:gd name="T23" fmla="*/ 10 h 504"/>
                <a:gd name="T24" fmla="*/ 142 w 319"/>
                <a:gd name="T25" fmla="*/ 18 h 504"/>
                <a:gd name="T26" fmla="*/ 213 w 319"/>
                <a:gd name="T27" fmla="*/ 14 h 504"/>
                <a:gd name="T28" fmla="*/ 231 w 319"/>
                <a:gd name="T29" fmla="*/ 2 h 504"/>
                <a:gd name="T30" fmla="*/ 312 w 319"/>
                <a:gd name="T31" fmla="*/ 33 h 504"/>
                <a:gd name="T32" fmla="*/ 306 w 319"/>
                <a:gd name="T33" fmla="*/ 80 h 504"/>
                <a:gd name="T34" fmla="*/ 264 w 319"/>
                <a:gd name="T35" fmla="*/ 119 h 504"/>
                <a:gd name="T36" fmla="*/ 200 w 319"/>
                <a:gd name="T37" fmla="*/ 221 h 504"/>
                <a:gd name="T38" fmla="*/ 176 w 319"/>
                <a:gd name="T39" fmla="*/ 273 h 504"/>
                <a:gd name="T40" fmla="*/ 162 w 319"/>
                <a:gd name="T41" fmla="*/ 314 h 504"/>
                <a:gd name="T42" fmla="*/ 150 w 319"/>
                <a:gd name="T43" fmla="*/ 360 h 504"/>
                <a:gd name="T44" fmla="*/ 140 w 319"/>
                <a:gd name="T45" fmla="*/ 386 h 504"/>
                <a:gd name="T46" fmla="*/ 132 w 319"/>
                <a:gd name="T47" fmla="*/ 411 h 504"/>
                <a:gd name="T48" fmla="*/ 123 w 319"/>
                <a:gd name="T49" fmla="*/ 449 h 504"/>
                <a:gd name="T50" fmla="*/ 110 w 319"/>
                <a:gd name="T51" fmla="*/ 486 h 504"/>
                <a:gd name="T52" fmla="*/ 70 w 319"/>
                <a:gd name="T53" fmla="*/ 504 h 504"/>
                <a:gd name="T54" fmla="*/ 58 w 319"/>
                <a:gd name="T55" fmla="*/ 496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9" h="504">
                  <a:moveTo>
                    <a:pt x="58" y="496"/>
                  </a:moveTo>
                  <a:cubicBezTo>
                    <a:pt x="48" y="490"/>
                    <a:pt x="41" y="479"/>
                    <a:pt x="22" y="431"/>
                  </a:cubicBezTo>
                  <a:cubicBezTo>
                    <a:pt x="1" y="378"/>
                    <a:pt x="0" y="373"/>
                    <a:pt x="6" y="370"/>
                  </a:cubicBezTo>
                  <a:cubicBezTo>
                    <a:pt x="20" y="362"/>
                    <a:pt x="46" y="333"/>
                    <a:pt x="57" y="313"/>
                  </a:cubicBezTo>
                  <a:cubicBezTo>
                    <a:pt x="63" y="303"/>
                    <a:pt x="75" y="278"/>
                    <a:pt x="83" y="260"/>
                  </a:cubicBezTo>
                  <a:cubicBezTo>
                    <a:pt x="95" y="229"/>
                    <a:pt x="97" y="222"/>
                    <a:pt x="96" y="192"/>
                  </a:cubicBezTo>
                  <a:cubicBezTo>
                    <a:pt x="96" y="157"/>
                    <a:pt x="96" y="157"/>
                    <a:pt x="96" y="157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31" y="124"/>
                    <a:pt x="136" y="112"/>
                    <a:pt x="135" y="84"/>
                  </a:cubicBezTo>
                  <a:cubicBezTo>
                    <a:pt x="135" y="62"/>
                    <a:pt x="127" y="51"/>
                    <a:pt x="105" y="44"/>
                  </a:cubicBezTo>
                  <a:cubicBezTo>
                    <a:pt x="89" y="38"/>
                    <a:pt x="85" y="35"/>
                    <a:pt x="84" y="27"/>
                  </a:cubicBezTo>
                  <a:cubicBezTo>
                    <a:pt x="84" y="21"/>
                    <a:pt x="86" y="14"/>
                    <a:pt x="90" y="10"/>
                  </a:cubicBezTo>
                  <a:cubicBezTo>
                    <a:pt x="98" y="2"/>
                    <a:pt x="106" y="3"/>
                    <a:pt x="142" y="18"/>
                  </a:cubicBezTo>
                  <a:cubicBezTo>
                    <a:pt x="196" y="41"/>
                    <a:pt x="207" y="41"/>
                    <a:pt x="213" y="14"/>
                  </a:cubicBezTo>
                  <a:cubicBezTo>
                    <a:pt x="216" y="0"/>
                    <a:pt x="217" y="0"/>
                    <a:pt x="231" y="2"/>
                  </a:cubicBezTo>
                  <a:cubicBezTo>
                    <a:pt x="252" y="6"/>
                    <a:pt x="309" y="27"/>
                    <a:pt x="312" y="33"/>
                  </a:cubicBezTo>
                  <a:cubicBezTo>
                    <a:pt x="319" y="43"/>
                    <a:pt x="316" y="67"/>
                    <a:pt x="306" y="80"/>
                  </a:cubicBezTo>
                  <a:cubicBezTo>
                    <a:pt x="301" y="88"/>
                    <a:pt x="283" y="105"/>
                    <a:pt x="264" y="119"/>
                  </a:cubicBezTo>
                  <a:cubicBezTo>
                    <a:pt x="227" y="148"/>
                    <a:pt x="220" y="158"/>
                    <a:pt x="200" y="221"/>
                  </a:cubicBezTo>
                  <a:cubicBezTo>
                    <a:pt x="192" y="244"/>
                    <a:pt x="182" y="266"/>
                    <a:pt x="176" y="273"/>
                  </a:cubicBezTo>
                  <a:cubicBezTo>
                    <a:pt x="167" y="283"/>
                    <a:pt x="164" y="291"/>
                    <a:pt x="162" y="314"/>
                  </a:cubicBezTo>
                  <a:cubicBezTo>
                    <a:pt x="158" y="352"/>
                    <a:pt x="156" y="360"/>
                    <a:pt x="150" y="360"/>
                  </a:cubicBezTo>
                  <a:cubicBezTo>
                    <a:pt x="143" y="360"/>
                    <a:pt x="140" y="369"/>
                    <a:pt x="140" y="386"/>
                  </a:cubicBezTo>
                  <a:cubicBezTo>
                    <a:pt x="140" y="394"/>
                    <a:pt x="136" y="405"/>
                    <a:pt x="132" y="411"/>
                  </a:cubicBezTo>
                  <a:cubicBezTo>
                    <a:pt x="126" y="419"/>
                    <a:pt x="124" y="430"/>
                    <a:pt x="123" y="449"/>
                  </a:cubicBezTo>
                  <a:cubicBezTo>
                    <a:pt x="122" y="475"/>
                    <a:pt x="121" y="477"/>
                    <a:pt x="110" y="486"/>
                  </a:cubicBezTo>
                  <a:cubicBezTo>
                    <a:pt x="101" y="492"/>
                    <a:pt x="75" y="504"/>
                    <a:pt x="70" y="504"/>
                  </a:cubicBezTo>
                  <a:cubicBezTo>
                    <a:pt x="70" y="504"/>
                    <a:pt x="64" y="500"/>
                    <a:pt x="58" y="4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4414837" y="5745163"/>
              <a:ext cx="369887" cy="782638"/>
            </a:xfrm>
            <a:custGeom>
              <a:avLst/>
              <a:gdLst>
                <a:gd name="T0" fmla="*/ 114 w 247"/>
                <a:gd name="T1" fmla="*/ 516 h 523"/>
                <a:gd name="T2" fmla="*/ 107 w 247"/>
                <a:gd name="T3" fmla="*/ 502 h 523"/>
                <a:gd name="T4" fmla="*/ 80 w 247"/>
                <a:gd name="T5" fmla="*/ 479 h 523"/>
                <a:gd name="T6" fmla="*/ 52 w 247"/>
                <a:gd name="T7" fmla="*/ 465 h 523"/>
                <a:gd name="T8" fmla="*/ 41 w 247"/>
                <a:gd name="T9" fmla="*/ 441 h 523"/>
                <a:gd name="T10" fmla="*/ 51 w 247"/>
                <a:gd name="T11" fmla="*/ 428 h 523"/>
                <a:gd name="T12" fmla="*/ 61 w 247"/>
                <a:gd name="T13" fmla="*/ 422 h 523"/>
                <a:gd name="T14" fmla="*/ 43 w 247"/>
                <a:gd name="T15" fmla="*/ 404 h 523"/>
                <a:gd name="T16" fmla="*/ 27 w 247"/>
                <a:gd name="T17" fmla="*/ 376 h 523"/>
                <a:gd name="T18" fmla="*/ 50 w 247"/>
                <a:gd name="T19" fmla="*/ 356 h 523"/>
                <a:gd name="T20" fmla="*/ 21 w 247"/>
                <a:gd name="T21" fmla="*/ 337 h 523"/>
                <a:gd name="T22" fmla="*/ 1 w 247"/>
                <a:gd name="T23" fmla="*/ 328 h 523"/>
                <a:gd name="T24" fmla="*/ 9 w 247"/>
                <a:gd name="T25" fmla="*/ 317 h 523"/>
                <a:gd name="T26" fmla="*/ 27 w 247"/>
                <a:gd name="T27" fmla="*/ 291 h 523"/>
                <a:gd name="T28" fmla="*/ 17 w 247"/>
                <a:gd name="T29" fmla="*/ 278 h 523"/>
                <a:gd name="T30" fmla="*/ 7 w 247"/>
                <a:gd name="T31" fmla="*/ 266 h 523"/>
                <a:gd name="T32" fmla="*/ 3 w 247"/>
                <a:gd name="T33" fmla="*/ 246 h 523"/>
                <a:gd name="T34" fmla="*/ 5 w 247"/>
                <a:gd name="T35" fmla="*/ 236 h 523"/>
                <a:gd name="T36" fmla="*/ 12 w 247"/>
                <a:gd name="T37" fmla="*/ 195 h 523"/>
                <a:gd name="T38" fmla="*/ 24 w 247"/>
                <a:gd name="T39" fmla="*/ 174 h 523"/>
                <a:gd name="T40" fmla="*/ 39 w 247"/>
                <a:gd name="T41" fmla="*/ 133 h 523"/>
                <a:gd name="T42" fmla="*/ 51 w 247"/>
                <a:gd name="T43" fmla="*/ 128 h 523"/>
                <a:gd name="T44" fmla="*/ 74 w 247"/>
                <a:gd name="T45" fmla="*/ 122 h 523"/>
                <a:gd name="T46" fmla="*/ 106 w 247"/>
                <a:gd name="T47" fmla="*/ 114 h 523"/>
                <a:gd name="T48" fmla="*/ 141 w 247"/>
                <a:gd name="T49" fmla="*/ 100 h 523"/>
                <a:gd name="T50" fmla="*/ 187 w 247"/>
                <a:gd name="T51" fmla="*/ 93 h 523"/>
                <a:gd name="T52" fmla="*/ 207 w 247"/>
                <a:gd name="T53" fmla="*/ 59 h 523"/>
                <a:gd name="T54" fmla="*/ 213 w 247"/>
                <a:gd name="T55" fmla="*/ 31 h 523"/>
                <a:gd name="T56" fmla="*/ 219 w 247"/>
                <a:gd name="T57" fmla="*/ 14 h 523"/>
                <a:gd name="T58" fmla="*/ 232 w 247"/>
                <a:gd name="T59" fmla="*/ 1 h 523"/>
                <a:gd name="T60" fmla="*/ 245 w 247"/>
                <a:gd name="T61" fmla="*/ 2 h 523"/>
                <a:gd name="T62" fmla="*/ 246 w 247"/>
                <a:gd name="T63" fmla="*/ 39 h 523"/>
                <a:gd name="T64" fmla="*/ 237 w 247"/>
                <a:gd name="T65" fmla="*/ 85 h 523"/>
                <a:gd name="T66" fmla="*/ 239 w 247"/>
                <a:gd name="T67" fmla="*/ 140 h 523"/>
                <a:gd name="T68" fmla="*/ 247 w 247"/>
                <a:gd name="T69" fmla="*/ 208 h 523"/>
                <a:gd name="T70" fmla="*/ 239 w 247"/>
                <a:gd name="T71" fmla="*/ 278 h 523"/>
                <a:gd name="T72" fmla="*/ 231 w 247"/>
                <a:gd name="T73" fmla="*/ 294 h 523"/>
                <a:gd name="T74" fmla="*/ 215 w 247"/>
                <a:gd name="T75" fmla="*/ 326 h 523"/>
                <a:gd name="T76" fmla="*/ 199 w 247"/>
                <a:gd name="T77" fmla="*/ 350 h 523"/>
                <a:gd name="T78" fmla="*/ 193 w 247"/>
                <a:gd name="T79" fmla="*/ 360 h 523"/>
                <a:gd name="T80" fmla="*/ 189 w 247"/>
                <a:gd name="T81" fmla="*/ 392 h 523"/>
                <a:gd name="T82" fmla="*/ 185 w 247"/>
                <a:gd name="T83" fmla="*/ 421 h 523"/>
                <a:gd name="T84" fmla="*/ 179 w 247"/>
                <a:gd name="T85" fmla="*/ 434 h 523"/>
                <a:gd name="T86" fmla="*/ 174 w 247"/>
                <a:gd name="T87" fmla="*/ 444 h 523"/>
                <a:gd name="T88" fmla="*/ 156 w 247"/>
                <a:gd name="T89" fmla="*/ 459 h 523"/>
                <a:gd name="T90" fmla="*/ 147 w 247"/>
                <a:gd name="T91" fmla="*/ 486 h 523"/>
                <a:gd name="T92" fmla="*/ 137 w 247"/>
                <a:gd name="T93" fmla="*/ 509 h 523"/>
                <a:gd name="T94" fmla="*/ 114 w 247"/>
                <a:gd name="T95" fmla="*/ 516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7" h="523">
                  <a:moveTo>
                    <a:pt x="114" y="516"/>
                  </a:moveTo>
                  <a:cubicBezTo>
                    <a:pt x="110" y="513"/>
                    <a:pt x="107" y="507"/>
                    <a:pt x="107" y="502"/>
                  </a:cubicBezTo>
                  <a:cubicBezTo>
                    <a:pt x="107" y="489"/>
                    <a:pt x="98" y="482"/>
                    <a:pt x="80" y="479"/>
                  </a:cubicBezTo>
                  <a:cubicBezTo>
                    <a:pt x="72" y="477"/>
                    <a:pt x="59" y="471"/>
                    <a:pt x="52" y="465"/>
                  </a:cubicBezTo>
                  <a:cubicBezTo>
                    <a:pt x="41" y="456"/>
                    <a:pt x="40" y="452"/>
                    <a:pt x="41" y="441"/>
                  </a:cubicBezTo>
                  <a:cubicBezTo>
                    <a:pt x="43" y="432"/>
                    <a:pt x="46" y="428"/>
                    <a:pt x="51" y="428"/>
                  </a:cubicBezTo>
                  <a:cubicBezTo>
                    <a:pt x="56" y="428"/>
                    <a:pt x="60" y="425"/>
                    <a:pt x="61" y="422"/>
                  </a:cubicBezTo>
                  <a:cubicBezTo>
                    <a:pt x="65" y="413"/>
                    <a:pt x="55" y="404"/>
                    <a:pt x="43" y="404"/>
                  </a:cubicBezTo>
                  <a:cubicBezTo>
                    <a:pt x="22" y="404"/>
                    <a:pt x="10" y="384"/>
                    <a:pt x="27" y="376"/>
                  </a:cubicBezTo>
                  <a:cubicBezTo>
                    <a:pt x="45" y="367"/>
                    <a:pt x="49" y="364"/>
                    <a:pt x="50" y="356"/>
                  </a:cubicBezTo>
                  <a:cubicBezTo>
                    <a:pt x="52" y="341"/>
                    <a:pt x="44" y="335"/>
                    <a:pt x="21" y="337"/>
                  </a:cubicBezTo>
                  <a:cubicBezTo>
                    <a:pt x="2" y="338"/>
                    <a:pt x="1" y="338"/>
                    <a:pt x="1" y="328"/>
                  </a:cubicBezTo>
                  <a:cubicBezTo>
                    <a:pt x="1" y="321"/>
                    <a:pt x="3" y="318"/>
                    <a:pt x="9" y="317"/>
                  </a:cubicBezTo>
                  <a:cubicBezTo>
                    <a:pt x="20" y="315"/>
                    <a:pt x="27" y="305"/>
                    <a:pt x="27" y="291"/>
                  </a:cubicBezTo>
                  <a:cubicBezTo>
                    <a:pt x="27" y="283"/>
                    <a:pt x="24" y="280"/>
                    <a:pt x="17" y="278"/>
                  </a:cubicBezTo>
                  <a:cubicBezTo>
                    <a:pt x="10" y="276"/>
                    <a:pt x="7" y="272"/>
                    <a:pt x="7" y="266"/>
                  </a:cubicBezTo>
                  <a:cubicBezTo>
                    <a:pt x="7" y="261"/>
                    <a:pt x="5" y="252"/>
                    <a:pt x="3" y="246"/>
                  </a:cubicBezTo>
                  <a:cubicBezTo>
                    <a:pt x="0" y="238"/>
                    <a:pt x="0" y="236"/>
                    <a:pt x="5" y="236"/>
                  </a:cubicBezTo>
                  <a:cubicBezTo>
                    <a:pt x="17" y="236"/>
                    <a:pt x="21" y="217"/>
                    <a:pt x="12" y="195"/>
                  </a:cubicBezTo>
                  <a:cubicBezTo>
                    <a:pt x="11" y="191"/>
                    <a:pt x="15" y="183"/>
                    <a:pt x="24" y="174"/>
                  </a:cubicBezTo>
                  <a:cubicBezTo>
                    <a:pt x="37" y="161"/>
                    <a:pt x="41" y="150"/>
                    <a:pt x="39" y="133"/>
                  </a:cubicBezTo>
                  <a:cubicBezTo>
                    <a:pt x="39" y="130"/>
                    <a:pt x="43" y="128"/>
                    <a:pt x="51" y="128"/>
                  </a:cubicBezTo>
                  <a:cubicBezTo>
                    <a:pt x="58" y="128"/>
                    <a:pt x="68" y="126"/>
                    <a:pt x="74" y="122"/>
                  </a:cubicBezTo>
                  <a:cubicBezTo>
                    <a:pt x="80" y="119"/>
                    <a:pt x="94" y="116"/>
                    <a:pt x="106" y="114"/>
                  </a:cubicBezTo>
                  <a:cubicBezTo>
                    <a:pt x="120" y="112"/>
                    <a:pt x="131" y="107"/>
                    <a:pt x="141" y="100"/>
                  </a:cubicBezTo>
                  <a:cubicBezTo>
                    <a:pt x="157" y="87"/>
                    <a:pt x="166" y="86"/>
                    <a:pt x="187" y="93"/>
                  </a:cubicBezTo>
                  <a:cubicBezTo>
                    <a:pt x="204" y="99"/>
                    <a:pt x="207" y="94"/>
                    <a:pt x="207" y="59"/>
                  </a:cubicBezTo>
                  <a:cubicBezTo>
                    <a:pt x="207" y="40"/>
                    <a:pt x="208" y="32"/>
                    <a:pt x="213" y="31"/>
                  </a:cubicBezTo>
                  <a:cubicBezTo>
                    <a:pt x="217" y="29"/>
                    <a:pt x="219" y="23"/>
                    <a:pt x="219" y="14"/>
                  </a:cubicBezTo>
                  <a:cubicBezTo>
                    <a:pt x="219" y="0"/>
                    <a:pt x="219" y="0"/>
                    <a:pt x="232" y="1"/>
                  </a:cubicBezTo>
                  <a:cubicBezTo>
                    <a:pt x="245" y="2"/>
                    <a:pt x="245" y="2"/>
                    <a:pt x="245" y="2"/>
                  </a:cubicBezTo>
                  <a:cubicBezTo>
                    <a:pt x="246" y="39"/>
                    <a:pt x="246" y="39"/>
                    <a:pt x="246" y="39"/>
                  </a:cubicBezTo>
                  <a:cubicBezTo>
                    <a:pt x="247" y="74"/>
                    <a:pt x="246" y="77"/>
                    <a:pt x="237" y="85"/>
                  </a:cubicBezTo>
                  <a:cubicBezTo>
                    <a:pt x="219" y="102"/>
                    <a:pt x="220" y="140"/>
                    <a:pt x="239" y="140"/>
                  </a:cubicBezTo>
                  <a:cubicBezTo>
                    <a:pt x="246" y="140"/>
                    <a:pt x="247" y="142"/>
                    <a:pt x="247" y="208"/>
                  </a:cubicBezTo>
                  <a:cubicBezTo>
                    <a:pt x="247" y="272"/>
                    <a:pt x="246" y="276"/>
                    <a:pt x="239" y="278"/>
                  </a:cubicBezTo>
                  <a:cubicBezTo>
                    <a:pt x="233" y="280"/>
                    <a:pt x="231" y="284"/>
                    <a:pt x="231" y="294"/>
                  </a:cubicBezTo>
                  <a:cubicBezTo>
                    <a:pt x="231" y="304"/>
                    <a:pt x="227" y="312"/>
                    <a:pt x="215" y="326"/>
                  </a:cubicBezTo>
                  <a:cubicBezTo>
                    <a:pt x="206" y="336"/>
                    <a:pt x="199" y="347"/>
                    <a:pt x="199" y="350"/>
                  </a:cubicBezTo>
                  <a:cubicBezTo>
                    <a:pt x="199" y="353"/>
                    <a:pt x="196" y="357"/>
                    <a:pt x="193" y="360"/>
                  </a:cubicBezTo>
                  <a:cubicBezTo>
                    <a:pt x="188" y="364"/>
                    <a:pt x="187" y="371"/>
                    <a:pt x="189" y="392"/>
                  </a:cubicBezTo>
                  <a:cubicBezTo>
                    <a:pt x="191" y="415"/>
                    <a:pt x="191" y="419"/>
                    <a:pt x="185" y="421"/>
                  </a:cubicBezTo>
                  <a:cubicBezTo>
                    <a:pt x="182" y="423"/>
                    <a:pt x="179" y="428"/>
                    <a:pt x="179" y="434"/>
                  </a:cubicBezTo>
                  <a:cubicBezTo>
                    <a:pt x="179" y="440"/>
                    <a:pt x="177" y="444"/>
                    <a:pt x="174" y="444"/>
                  </a:cubicBezTo>
                  <a:cubicBezTo>
                    <a:pt x="162" y="442"/>
                    <a:pt x="159" y="445"/>
                    <a:pt x="156" y="459"/>
                  </a:cubicBezTo>
                  <a:cubicBezTo>
                    <a:pt x="155" y="467"/>
                    <a:pt x="151" y="479"/>
                    <a:pt x="147" y="486"/>
                  </a:cubicBezTo>
                  <a:cubicBezTo>
                    <a:pt x="143" y="493"/>
                    <a:pt x="139" y="503"/>
                    <a:pt x="137" y="509"/>
                  </a:cubicBezTo>
                  <a:cubicBezTo>
                    <a:pt x="134" y="521"/>
                    <a:pt x="126" y="523"/>
                    <a:pt x="114" y="5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2301875" y="4808538"/>
              <a:ext cx="1176337" cy="1168400"/>
            </a:xfrm>
            <a:custGeom>
              <a:avLst/>
              <a:gdLst>
                <a:gd name="T0" fmla="*/ 155 w 787"/>
                <a:gd name="T1" fmla="*/ 773 h 781"/>
                <a:gd name="T2" fmla="*/ 140 w 787"/>
                <a:gd name="T3" fmla="*/ 763 h 781"/>
                <a:gd name="T4" fmla="*/ 130 w 787"/>
                <a:gd name="T5" fmla="*/ 750 h 781"/>
                <a:gd name="T6" fmla="*/ 82 w 787"/>
                <a:gd name="T7" fmla="*/ 748 h 781"/>
                <a:gd name="T8" fmla="*/ 66 w 787"/>
                <a:gd name="T9" fmla="*/ 756 h 781"/>
                <a:gd name="T10" fmla="*/ 0 w 787"/>
                <a:gd name="T11" fmla="*/ 687 h 781"/>
                <a:gd name="T12" fmla="*/ 15 w 787"/>
                <a:gd name="T13" fmla="*/ 684 h 781"/>
                <a:gd name="T14" fmla="*/ 46 w 787"/>
                <a:gd name="T15" fmla="*/ 679 h 781"/>
                <a:gd name="T16" fmla="*/ 78 w 787"/>
                <a:gd name="T17" fmla="*/ 674 h 781"/>
                <a:gd name="T18" fmla="*/ 95 w 787"/>
                <a:gd name="T19" fmla="*/ 663 h 781"/>
                <a:gd name="T20" fmla="*/ 91 w 787"/>
                <a:gd name="T21" fmla="*/ 644 h 781"/>
                <a:gd name="T22" fmla="*/ 73 w 787"/>
                <a:gd name="T23" fmla="*/ 637 h 781"/>
                <a:gd name="T24" fmla="*/ 62 w 787"/>
                <a:gd name="T25" fmla="*/ 633 h 781"/>
                <a:gd name="T26" fmla="*/ 70 w 787"/>
                <a:gd name="T27" fmla="*/ 607 h 781"/>
                <a:gd name="T28" fmla="*/ 83 w 787"/>
                <a:gd name="T29" fmla="*/ 573 h 781"/>
                <a:gd name="T30" fmla="*/ 78 w 787"/>
                <a:gd name="T31" fmla="*/ 517 h 781"/>
                <a:gd name="T32" fmla="*/ 48 w 787"/>
                <a:gd name="T33" fmla="*/ 457 h 781"/>
                <a:gd name="T34" fmla="*/ 62 w 787"/>
                <a:gd name="T35" fmla="*/ 433 h 781"/>
                <a:gd name="T36" fmla="*/ 169 w 787"/>
                <a:gd name="T37" fmla="*/ 444 h 781"/>
                <a:gd name="T38" fmla="*/ 224 w 787"/>
                <a:gd name="T39" fmla="*/ 455 h 781"/>
                <a:gd name="T40" fmla="*/ 274 w 787"/>
                <a:gd name="T41" fmla="*/ 417 h 781"/>
                <a:gd name="T42" fmla="*/ 274 w 787"/>
                <a:gd name="T43" fmla="*/ 398 h 781"/>
                <a:gd name="T44" fmla="*/ 302 w 787"/>
                <a:gd name="T45" fmla="*/ 398 h 781"/>
                <a:gd name="T46" fmla="*/ 349 w 787"/>
                <a:gd name="T47" fmla="*/ 400 h 781"/>
                <a:gd name="T48" fmla="*/ 376 w 787"/>
                <a:gd name="T49" fmla="*/ 371 h 781"/>
                <a:gd name="T50" fmla="*/ 418 w 787"/>
                <a:gd name="T51" fmla="*/ 348 h 781"/>
                <a:gd name="T52" fmla="*/ 455 w 787"/>
                <a:gd name="T53" fmla="*/ 339 h 781"/>
                <a:gd name="T54" fmla="*/ 471 w 787"/>
                <a:gd name="T55" fmla="*/ 268 h 781"/>
                <a:gd name="T56" fmla="*/ 451 w 787"/>
                <a:gd name="T57" fmla="*/ 196 h 781"/>
                <a:gd name="T58" fmla="*/ 430 w 787"/>
                <a:gd name="T59" fmla="*/ 106 h 781"/>
                <a:gd name="T60" fmla="*/ 457 w 787"/>
                <a:gd name="T61" fmla="*/ 31 h 781"/>
                <a:gd name="T62" fmla="*/ 487 w 787"/>
                <a:gd name="T63" fmla="*/ 11 h 781"/>
                <a:gd name="T64" fmla="*/ 502 w 787"/>
                <a:gd name="T65" fmla="*/ 1 h 781"/>
                <a:gd name="T66" fmla="*/ 519 w 787"/>
                <a:gd name="T67" fmla="*/ 32 h 781"/>
                <a:gd name="T68" fmla="*/ 562 w 787"/>
                <a:gd name="T69" fmla="*/ 58 h 781"/>
                <a:gd name="T70" fmla="*/ 572 w 787"/>
                <a:gd name="T71" fmla="*/ 48 h 781"/>
                <a:gd name="T72" fmla="*/ 578 w 787"/>
                <a:gd name="T73" fmla="*/ 62 h 781"/>
                <a:gd name="T74" fmla="*/ 596 w 787"/>
                <a:gd name="T75" fmla="*/ 80 h 781"/>
                <a:gd name="T76" fmla="*/ 614 w 787"/>
                <a:gd name="T77" fmla="*/ 135 h 781"/>
                <a:gd name="T78" fmla="*/ 621 w 787"/>
                <a:gd name="T79" fmla="*/ 190 h 781"/>
                <a:gd name="T80" fmla="*/ 704 w 787"/>
                <a:gd name="T81" fmla="*/ 244 h 781"/>
                <a:gd name="T82" fmla="*/ 759 w 787"/>
                <a:gd name="T83" fmla="*/ 257 h 781"/>
                <a:gd name="T84" fmla="*/ 758 w 787"/>
                <a:gd name="T85" fmla="*/ 287 h 781"/>
                <a:gd name="T86" fmla="*/ 766 w 787"/>
                <a:gd name="T87" fmla="*/ 340 h 781"/>
                <a:gd name="T88" fmla="*/ 782 w 787"/>
                <a:gd name="T89" fmla="*/ 372 h 781"/>
                <a:gd name="T90" fmla="*/ 758 w 787"/>
                <a:gd name="T91" fmla="*/ 374 h 781"/>
                <a:gd name="T92" fmla="*/ 727 w 787"/>
                <a:gd name="T93" fmla="*/ 404 h 781"/>
                <a:gd name="T94" fmla="*/ 710 w 787"/>
                <a:gd name="T95" fmla="*/ 431 h 781"/>
                <a:gd name="T96" fmla="*/ 683 w 787"/>
                <a:gd name="T97" fmla="*/ 441 h 781"/>
                <a:gd name="T98" fmla="*/ 662 w 787"/>
                <a:gd name="T99" fmla="*/ 460 h 781"/>
                <a:gd name="T100" fmla="*/ 613 w 787"/>
                <a:gd name="T101" fmla="*/ 500 h 781"/>
                <a:gd name="T102" fmla="*/ 608 w 787"/>
                <a:gd name="T103" fmla="*/ 492 h 781"/>
                <a:gd name="T104" fmla="*/ 601 w 787"/>
                <a:gd name="T105" fmla="*/ 481 h 781"/>
                <a:gd name="T106" fmla="*/ 580 w 787"/>
                <a:gd name="T107" fmla="*/ 473 h 781"/>
                <a:gd name="T108" fmla="*/ 473 w 787"/>
                <a:gd name="T109" fmla="*/ 491 h 781"/>
                <a:gd name="T110" fmla="*/ 348 w 787"/>
                <a:gd name="T111" fmla="*/ 564 h 781"/>
                <a:gd name="T112" fmla="*/ 312 w 787"/>
                <a:gd name="T113" fmla="*/ 692 h 781"/>
                <a:gd name="T114" fmla="*/ 307 w 787"/>
                <a:gd name="T115" fmla="*/ 765 h 781"/>
                <a:gd name="T116" fmla="*/ 221 w 787"/>
                <a:gd name="T117" fmla="*/ 768 h 781"/>
                <a:gd name="T118" fmla="*/ 155 w 787"/>
                <a:gd name="T119" fmla="*/ 773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7" h="781">
                  <a:moveTo>
                    <a:pt x="155" y="773"/>
                  </a:moveTo>
                  <a:cubicBezTo>
                    <a:pt x="146" y="770"/>
                    <a:pt x="140" y="765"/>
                    <a:pt x="140" y="763"/>
                  </a:cubicBezTo>
                  <a:cubicBezTo>
                    <a:pt x="140" y="761"/>
                    <a:pt x="135" y="755"/>
                    <a:pt x="130" y="750"/>
                  </a:cubicBezTo>
                  <a:cubicBezTo>
                    <a:pt x="118" y="737"/>
                    <a:pt x="97" y="737"/>
                    <a:pt x="82" y="748"/>
                  </a:cubicBezTo>
                  <a:cubicBezTo>
                    <a:pt x="77" y="752"/>
                    <a:pt x="69" y="756"/>
                    <a:pt x="66" y="756"/>
                  </a:cubicBezTo>
                  <a:cubicBezTo>
                    <a:pt x="54" y="756"/>
                    <a:pt x="0" y="699"/>
                    <a:pt x="0" y="687"/>
                  </a:cubicBezTo>
                  <a:cubicBezTo>
                    <a:pt x="0" y="685"/>
                    <a:pt x="6" y="684"/>
                    <a:pt x="15" y="684"/>
                  </a:cubicBezTo>
                  <a:cubicBezTo>
                    <a:pt x="23" y="684"/>
                    <a:pt x="37" y="682"/>
                    <a:pt x="46" y="679"/>
                  </a:cubicBezTo>
                  <a:cubicBezTo>
                    <a:pt x="54" y="677"/>
                    <a:pt x="69" y="675"/>
                    <a:pt x="78" y="674"/>
                  </a:cubicBezTo>
                  <a:cubicBezTo>
                    <a:pt x="92" y="674"/>
                    <a:pt x="94" y="673"/>
                    <a:pt x="95" y="663"/>
                  </a:cubicBezTo>
                  <a:cubicBezTo>
                    <a:pt x="96" y="657"/>
                    <a:pt x="94" y="648"/>
                    <a:pt x="91" y="644"/>
                  </a:cubicBezTo>
                  <a:cubicBezTo>
                    <a:pt x="88" y="636"/>
                    <a:pt x="84" y="635"/>
                    <a:pt x="73" y="637"/>
                  </a:cubicBezTo>
                  <a:cubicBezTo>
                    <a:pt x="61" y="639"/>
                    <a:pt x="59" y="638"/>
                    <a:pt x="62" y="633"/>
                  </a:cubicBezTo>
                  <a:cubicBezTo>
                    <a:pt x="63" y="629"/>
                    <a:pt x="67" y="617"/>
                    <a:pt x="70" y="607"/>
                  </a:cubicBezTo>
                  <a:cubicBezTo>
                    <a:pt x="73" y="597"/>
                    <a:pt x="79" y="582"/>
                    <a:pt x="83" y="573"/>
                  </a:cubicBezTo>
                  <a:cubicBezTo>
                    <a:pt x="95" y="549"/>
                    <a:pt x="94" y="535"/>
                    <a:pt x="78" y="517"/>
                  </a:cubicBezTo>
                  <a:cubicBezTo>
                    <a:pt x="61" y="498"/>
                    <a:pt x="48" y="471"/>
                    <a:pt x="48" y="457"/>
                  </a:cubicBezTo>
                  <a:cubicBezTo>
                    <a:pt x="48" y="450"/>
                    <a:pt x="52" y="442"/>
                    <a:pt x="62" y="433"/>
                  </a:cubicBezTo>
                  <a:cubicBezTo>
                    <a:pt x="83" y="413"/>
                    <a:pt x="109" y="415"/>
                    <a:pt x="169" y="444"/>
                  </a:cubicBezTo>
                  <a:cubicBezTo>
                    <a:pt x="194" y="456"/>
                    <a:pt x="199" y="457"/>
                    <a:pt x="224" y="455"/>
                  </a:cubicBezTo>
                  <a:cubicBezTo>
                    <a:pt x="263" y="452"/>
                    <a:pt x="274" y="444"/>
                    <a:pt x="274" y="417"/>
                  </a:cubicBezTo>
                  <a:cubicBezTo>
                    <a:pt x="274" y="398"/>
                    <a:pt x="274" y="398"/>
                    <a:pt x="274" y="398"/>
                  </a:cubicBezTo>
                  <a:cubicBezTo>
                    <a:pt x="302" y="398"/>
                    <a:pt x="302" y="398"/>
                    <a:pt x="302" y="398"/>
                  </a:cubicBezTo>
                  <a:cubicBezTo>
                    <a:pt x="317" y="398"/>
                    <a:pt x="338" y="399"/>
                    <a:pt x="349" y="400"/>
                  </a:cubicBezTo>
                  <a:cubicBezTo>
                    <a:pt x="372" y="402"/>
                    <a:pt x="375" y="398"/>
                    <a:pt x="376" y="371"/>
                  </a:cubicBezTo>
                  <a:cubicBezTo>
                    <a:pt x="376" y="349"/>
                    <a:pt x="378" y="348"/>
                    <a:pt x="418" y="348"/>
                  </a:cubicBezTo>
                  <a:cubicBezTo>
                    <a:pt x="443" y="348"/>
                    <a:pt x="448" y="347"/>
                    <a:pt x="455" y="339"/>
                  </a:cubicBezTo>
                  <a:cubicBezTo>
                    <a:pt x="468" y="326"/>
                    <a:pt x="473" y="302"/>
                    <a:pt x="471" y="268"/>
                  </a:cubicBezTo>
                  <a:cubicBezTo>
                    <a:pt x="469" y="243"/>
                    <a:pt x="466" y="230"/>
                    <a:pt x="451" y="196"/>
                  </a:cubicBezTo>
                  <a:cubicBezTo>
                    <a:pt x="434" y="156"/>
                    <a:pt x="433" y="150"/>
                    <a:pt x="430" y="106"/>
                  </a:cubicBezTo>
                  <a:cubicBezTo>
                    <a:pt x="427" y="52"/>
                    <a:pt x="429" y="45"/>
                    <a:pt x="457" y="31"/>
                  </a:cubicBezTo>
                  <a:cubicBezTo>
                    <a:pt x="466" y="27"/>
                    <a:pt x="479" y="17"/>
                    <a:pt x="487" y="11"/>
                  </a:cubicBezTo>
                  <a:cubicBezTo>
                    <a:pt x="494" y="4"/>
                    <a:pt x="501" y="0"/>
                    <a:pt x="502" y="1"/>
                  </a:cubicBezTo>
                  <a:cubicBezTo>
                    <a:pt x="504" y="2"/>
                    <a:pt x="511" y="17"/>
                    <a:pt x="519" y="32"/>
                  </a:cubicBezTo>
                  <a:cubicBezTo>
                    <a:pt x="536" y="67"/>
                    <a:pt x="547" y="73"/>
                    <a:pt x="562" y="58"/>
                  </a:cubicBezTo>
                  <a:cubicBezTo>
                    <a:pt x="572" y="48"/>
                    <a:pt x="572" y="48"/>
                    <a:pt x="572" y="48"/>
                  </a:cubicBezTo>
                  <a:cubicBezTo>
                    <a:pt x="578" y="62"/>
                    <a:pt x="578" y="62"/>
                    <a:pt x="578" y="62"/>
                  </a:cubicBezTo>
                  <a:cubicBezTo>
                    <a:pt x="582" y="69"/>
                    <a:pt x="590" y="77"/>
                    <a:pt x="596" y="80"/>
                  </a:cubicBezTo>
                  <a:cubicBezTo>
                    <a:pt x="614" y="87"/>
                    <a:pt x="617" y="97"/>
                    <a:pt x="614" y="135"/>
                  </a:cubicBezTo>
                  <a:cubicBezTo>
                    <a:pt x="612" y="166"/>
                    <a:pt x="612" y="172"/>
                    <a:pt x="621" y="190"/>
                  </a:cubicBezTo>
                  <a:cubicBezTo>
                    <a:pt x="639" y="228"/>
                    <a:pt x="663" y="244"/>
                    <a:pt x="704" y="244"/>
                  </a:cubicBezTo>
                  <a:cubicBezTo>
                    <a:pt x="727" y="244"/>
                    <a:pt x="751" y="250"/>
                    <a:pt x="759" y="257"/>
                  </a:cubicBezTo>
                  <a:cubicBezTo>
                    <a:pt x="764" y="263"/>
                    <a:pt x="764" y="266"/>
                    <a:pt x="758" y="287"/>
                  </a:cubicBezTo>
                  <a:cubicBezTo>
                    <a:pt x="748" y="323"/>
                    <a:pt x="749" y="331"/>
                    <a:pt x="766" y="340"/>
                  </a:cubicBezTo>
                  <a:cubicBezTo>
                    <a:pt x="779" y="349"/>
                    <a:pt x="787" y="363"/>
                    <a:pt x="782" y="372"/>
                  </a:cubicBezTo>
                  <a:cubicBezTo>
                    <a:pt x="780" y="375"/>
                    <a:pt x="772" y="375"/>
                    <a:pt x="758" y="374"/>
                  </a:cubicBezTo>
                  <a:cubicBezTo>
                    <a:pt x="732" y="370"/>
                    <a:pt x="729" y="374"/>
                    <a:pt x="727" y="404"/>
                  </a:cubicBezTo>
                  <a:cubicBezTo>
                    <a:pt x="726" y="425"/>
                    <a:pt x="725" y="426"/>
                    <a:pt x="710" y="431"/>
                  </a:cubicBezTo>
                  <a:cubicBezTo>
                    <a:pt x="701" y="434"/>
                    <a:pt x="689" y="438"/>
                    <a:pt x="683" y="441"/>
                  </a:cubicBezTo>
                  <a:cubicBezTo>
                    <a:pt x="677" y="443"/>
                    <a:pt x="667" y="452"/>
                    <a:pt x="662" y="460"/>
                  </a:cubicBezTo>
                  <a:cubicBezTo>
                    <a:pt x="651" y="477"/>
                    <a:pt x="622" y="500"/>
                    <a:pt x="613" y="500"/>
                  </a:cubicBezTo>
                  <a:cubicBezTo>
                    <a:pt x="610" y="500"/>
                    <a:pt x="608" y="496"/>
                    <a:pt x="608" y="492"/>
                  </a:cubicBezTo>
                  <a:cubicBezTo>
                    <a:pt x="608" y="487"/>
                    <a:pt x="604" y="482"/>
                    <a:pt x="601" y="481"/>
                  </a:cubicBezTo>
                  <a:cubicBezTo>
                    <a:pt x="597" y="480"/>
                    <a:pt x="588" y="476"/>
                    <a:pt x="580" y="473"/>
                  </a:cubicBezTo>
                  <a:cubicBezTo>
                    <a:pt x="563" y="465"/>
                    <a:pt x="529" y="471"/>
                    <a:pt x="473" y="491"/>
                  </a:cubicBezTo>
                  <a:cubicBezTo>
                    <a:pt x="420" y="511"/>
                    <a:pt x="376" y="537"/>
                    <a:pt x="348" y="564"/>
                  </a:cubicBezTo>
                  <a:cubicBezTo>
                    <a:pt x="313" y="598"/>
                    <a:pt x="312" y="602"/>
                    <a:pt x="312" y="692"/>
                  </a:cubicBezTo>
                  <a:cubicBezTo>
                    <a:pt x="312" y="752"/>
                    <a:pt x="311" y="768"/>
                    <a:pt x="307" y="765"/>
                  </a:cubicBezTo>
                  <a:cubicBezTo>
                    <a:pt x="299" y="757"/>
                    <a:pt x="256" y="759"/>
                    <a:pt x="221" y="768"/>
                  </a:cubicBezTo>
                  <a:cubicBezTo>
                    <a:pt x="177" y="780"/>
                    <a:pt x="172" y="781"/>
                    <a:pt x="155" y="7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2481263" y="2276475"/>
              <a:ext cx="522287" cy="593725"/>
            </a:xfrm>
            <a:custGeom>
              <a:avLst/>
              <a:gdLst>
                <a:gd name="T0" fmla="*/ 96 w 349"/>
                <a:gd name="T1" fmla="*/ 389 h 397"/>
                <a:gd name="T2" fmla="*/ 92 w 349"/>
                <a:gd name="T3" fmla="*/ 364 h 397"/>
                <a:gd name="T4" fmla="*/ 61 w 349"/>
                <a:gd name="T5" fmla="*/ 320 h 397"/>
                <a:gd name="T6" fmla="*/ 44 w 349"/>
                <a:gd name="T7" fmla="*/ 303 h 397"/>
                <a:gd name="T8" fmla="*/ 52 w 349"/>
                <a:gd name="T9" fmla="*/ 278 h 397"/>
                <a:gd name="T10" fmla="*/ 61 w 349"/>
                <a:gd name="T11" fmla="*/ 235 h 397"/>
                <a:gd name="T12" fmla="*/ 56 w 349"/>
                <a:gd name="T13" fmla="*/ 187 h 397"/>
                <a:gd name="T14" fmla="*/ 16 w 349"/>
                <a:gd name="T15" fmla="*/ 126 h 397"/>
                <a:gd name="T16" fmla="*/ 9 w 349"/>
                <a:gd name="T17" fmla="*/ 89 h 397"/>
                <a:gd name="T18" fmla="*/ 56 w 349"/>
                <a:gd name="T19" fmla="*/ 57 h 397"/>
                <a:gd name="T20" fmla="*/ 109 w 349"/>
                <a:gd name="T21" fmla="*/ 32 h 397"/>
                <a:gd name="T22" fmla="*/ 182 w 349"/>
                <a:gd name="T23" fmla="*/ 25 h 397"/>
                <a:gd name="T24" fmla="*/ 273 w 349"/>
                <a:gd name="T25" fmla="*/ 11 h 397"/>
                <a:gd name="T26" fmla="*/ 305 w 349"/>
                <a:gd name="T27" fmla="*/ 0 h 397"/>
                <a:gd name="T28" fmla="*/ 319 w 349"/>
                <a:gd name="T29" fmla="*/ 12 h 397"/>
                <a:gd name="T30" fmla="*/ 341 w 349"/>
                <a:gd name="T31" fmla="*/ 37 h 397"/>
                <a:gd name="T32" fmla="*/ 344 w 349"/>
                <a:gd name="T33" fmla="*/ 90 h 397"/>
                <a:gd name="T34" fmla="*/ 340 w 349"/>
                <a:gd name="T35" fmla="*/ 181 h 397"/>
                <a:gd name="T36" fmla="*/ 311 w 349"/>
                <a:gd name="T37" fmla="*/ 281 h 397"/>
                <a:gd name="T38" fmla="*/ 271 w 349"/>
                <a:gd name="T39" fmla="*/ 319 h 397"/>
                <a:gd name="T40" fmla="*/ 236 w 349"/>
                <a:gd name="T41" fmla="*/ 363 h 397"/>
                <a:gd name="T42" fmla="*/ 222 w 349"/>
                <a:gd name="T43" fmla="*/ 387 h 397"/>
                <a:gd name="T44" fmla="*/ 182 w 349"/>
                <a:gd name="T45" fmla="*/ 389 h 397"/>
                <a:gd name="T46" fmla="*/ 122 w 349"/>
                <a:gd name="T47" fmla="*/ 395 h 397"/>
                <a:gd name="T48" fmla="*/ 96 w 349"/>
                <a:gd name="T49" fmla="*/ 389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9" h="397">
                  <a:moveTo>
                    <a:pt x="96" y="389"/>
                  </a:moveTo>
                  <a:cubicBezTo>
                    <a:pt x="94" y="385"/>
                    <a:pt x="92" y="374"/>
                    <a:pt x="92" y="364"/>
                  </a:cubicBezTo>
                  <a:cubicBezTo>
                    <a:pt x="92" y="338"/>
                    <a:pt x="80" y="322"/>
                    <a:pt x="61" y="320"/>
                  </a:cubicBezTo>
                  <a:cubicBezTo>
                    <a:pt x="46" y="319"/>
                    <a:pt x="46" y="318"/>
                    <a:pt x="44" y="303"/>
                  </a:cubicBezTo>
                  <a:cubicBezTo>
                    <a:pt x="43" y="292"/>
                    <a:pt x="45" y="286"/>
                    <a:pt x="52" y="278"/>
                  </a:cubicBezTo>
                  <a:cubicBezTo>
                    <a:pt x="61" y="269"/>
                    <a:pt x="62" y="264"/>
                    <a:pt x="61" y="235"/>
                  </a:cubicBezTo>
                  <a:cubicBezTo>
                    <a:pt x="61" y="217"/>
                    <a:pt x="59" y="196"/>
                    <a:pt x="56" y="187"/>
                  </a:cubicBezTo>
                  <a:cubicBezTo>
                    <a:pt x="50" y="164"/>
                    <a:pt x="30" y="134"/>
                    <a:pt x="16" y="126"/>
                  </a:cubicBezTo>
                  <a:cubicBezTo>
                    <a:pt x="2" y="118"/>
                    <a:pt x="0" y="107"/>
                    <a:pt x="9" y="89"/>
                  </a:cubicBezTo>
                  <a:cubicBezTo>
                    <a:pt x="14" y="81"/>
                    <a:pt x="27" y="72"/>
                    <a:pt x="56" y="57"/>
                  </a:cubicBezTo>
                  <a:cubicBezTo>
                    <a:pt x="78" y="45"/>
                    <a:pt x="102" y="34"/>
                    <a:pt x="109" y="32"/>
                  </a:cubicBezTo>
                  <a:cubicBezTo>
                    <a:pt x="116" y="30"/>
                    <a:pt x="149" y="27"/>
                    <a:pt x="182" y="25"/>
                  </a:cubicBezTo>
                  <a:cubicBezTo>
                    <a:pt x="231" y="22"/>
                    <a:pt x="247" y="20"/>
                    <a:pt x="273" y="11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319" y="12"/>
                    <a:pt x="319" y="12"/>
                    <a:pt x="319" y="12"/>
                  </a:cubicBezTo>
                  <a:cubicBezTo>
                    <a:pt x="327" y="18"/>
                    <a:pt x="337" y="30"/>
                    <a:pt x="341" y="37"/>
                  </a:cubicBezTo>
                  <a:cubicBezTo>
                    <a:pt x="348" y="49"/>
                    <a:pt x="349" y="53"/>
                    <a:pt x="344" y="90"/>
                  </a:cubicBezTo>
                  <a:cubicBezTo>
                    <a:pt x="342" y="113"/>
                    <a:pt x="340" y="153"/>
                    <a:pt x="340" y="181"/>
                  </a:cubicBezTo>
                  <a:cubicBezTo>
                    <a:pt x="340" y="245"/>
                    <a:pt x="336" y="258"/>
                    <a:pt x="311" y="281"/>
                  </a:cubicBezTo>
                  <a:cubicBezTo>
                    <a:pt x="301" y="291"/>
                    <a:pt x="283" y="308"/>
                    <a:pt x="271" y="319"/>
                  </a:cubicBezTo>
                  <a:cubicBezTo>
                    <a:pt x="259" y="330"/>
                    <a:pt x="243" y="350"/>
                    <a:pt x="236" y="363"/>
                  </a:cubicBezTo>
                  <a:cubicBezTo>
                    <a:pt x="222" y="387"/>
                    <a:pt x="222" y="387"/>
                    <a:pt x="222" y="387"/>
                  </a:cubicBezTo>
                  <a:cubicBezTo>
                    <a:pt x="182" y="389"/>
                    <a:pt x="182" y="389"/>
                    <a:pt x="182" y="389"/>
                  </a:cubicBezTo>
                  <a:cubicBezTo>
                    <a:pt x="161" y="391"/>
                    <a:pt x="134" y="393"/>
                    <a:pt x="122" y="395"/>
                  </a:cubicBezTo>
                  <a:cubicBezTo>
                    <a:pt x="103" y="397"/>
                    <a:pt x="100" y="396"/>
                    <a:pt x="96" y="38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1893888" y="2187575"/>
              <a:ext cx="736600" cy="931863"/>
            </a:xfrm>
            <a:custGeom>
              <a:avLst/>
              <a:gdLst>
                <a:gd name="T0" fmla="*/ 431 w 492"/>
                <a:gd name="T1" fmla="*/ 605 h 623"/>
                <a:gd name="T2" fmla="*/ 400 w 492"/>
                <a:gd name="T3" fmla="*/ 582 h 623"/>
                <a:gd name="T4" fmla="*/ 386 w 492"/>
                <a:gd name="T5" fmla="*/ 570 h 623"/>
                <a:gd name="T6" fmla="*/ 391 w 492"/>
                <a:gd name="T7" fmla="*/ 544 h 623"/>
                <a:gd name="T8" fmla="*/ 393 w 492"/>
                <a:gd name="T9" fmla="*/ 512 h 623"/>
                <a:gd name="T10" fmla="*/ 326 w 492"/>
                <a:gd name="T11" fmla="*/ 499 h 623"/>
                <a:gd name="T12" fmla="*/ 292 w 492"/>
                <a:gd name="T13" fmla="*/ 479 h 623"/>
                <a:gd name="T14" fmla="*/ 274 w 492"/>
                <a:gd name="T15" fmla="*/ 454 h 623"/>
                <a:gd name="T16" fmla="*/ 228 w 492"/>
                <a:gd name="T17" fmla="*/ 448 h 623"/>
                <a:gd name="T18" fmla="*/ 101 w 492"/>
                <a:gd name="T19" fmla="*/ 406 h 623"/>
                <a:gd name="T20" fmla="*/ 50 w 492"/>
                <a:gd name="T21" fmla="*/ 402 h 623"/>
                <a:gd name="T22" fmla="*/ 12 w 492"/>
                <a:gd name="T23" fmla="*/ 389 h 623"/>
                <a:gd name="T24" fmla="*/ 11 w 492"/>
                <a:gd name="T25" fmla="*/ 367 h 623"/>
                <a:gd name="T26" fmla="*/ 25 w 492"/>
                <a:gd name="T27" fmla="*/ 219 h 623"/>
                <a:gd name="T28" fmla="*/ 18 w 492"/>
                <a:gd name="T29" fmla="*/ 139 h 623"/>
                <a:gd name="T30" fmla="*/ 8 w 492"/>
                <a:gd name="T31" fmla="*/ 80 h 623"/>
                <a:gd name="T32" fmla="*/ 8 w 492"/>
                <a:gd name="T33" fmla="*/ 47 h 623"/>
                <a:gd name="T34" fmla="*/ 0 w 492"/>
                <a:gd name="T35" fmla="*/ 24 h 623"/>
                <a:gd name="T36" fmla="*/ 32 w 492"/>
                <a:gd name="T37" fmla="*/ 23 h 623"/>
                <a:gd name="T38" fmla="*/ 51 w 492"/>
                <a:gd name="T39" fmla="*/ 42 h 623"/>
                <a:gd name="T40" fmla="*/ 79 w 492"/>
                <a:gd name="T41" fmla="*/ 41 h 623"/>
                <a:gd name="T42" fmla="*/ 129 w 492"/>
                <a:gd name="T43" fmla="*/ 55 h 623"/>
                <a:gd name="T44" fmla="*/ 126 w 492"/>
                <a:gd name="T45" fmla="*/ 76 h 623"/>
                <a:gd name="T46" fmla="*/ 120 w 492"/>
                <a:gd name="T47" fmla="*/ 129 h 623"/>
                <a:gd name="T48" fmla="*/ 193 w 492"/>
                <a:gd name="T49" fmla="*/ 179 h 623"/>
                <a:gd name="T50" fmla="*/ 264 w 492"/>
                <a:gd name="T51" fmla="*/ 200 h 623"/>
                <a:gd name="T52" fmla="*/ 298 w 492"/>
                <a:gd name="T53" fmla="*/ 215 h 623"/>
                <a:gd name="T54" fmla="*/ 340 w 492"/>
                <a:gd name="T55" fmla="*/ 233 h 623"/>
                <a:gd name="T56" fmla="*/ 368 w 492"/>
                <a:gd name="T57" fmla="*/ 222 h 623"/>
                <a:gd name="T58" fmla="*/ 398 w 492"/>
                <a:gd name="T59" fmla="*/ 211 h 623"/>
                <a:gd name="T60" fmla="*/ 427 w 492"/>
                <a:gd name="T61" fmla="*/ 231 h 623"/>
                <a:gd name="T62" fmla="*/ 432 w 492"/>
                <a:gd name="T63" fmla="*/ 331 h 623"/>
                <a:gd name="T64" fmla="*/ 425 w 492"/>
                <a:gd name="T65" fmla="*/ 378 h 623"/>
                <a:gd name="T66" fmla="*/ 445 w 492"/>
                <a:gd name="T67" fmla="*/ 393 h 623"/>
                <a:gd name="T68" fmla="*/ 471 w 492"/>
                <a:gd name="T69" fmla="*/ 431 h 623"/>
                <a:gd name="T70" fmla="*/ 483 w 492"/>
                <a:gd name="T71" fmla="*/ 465 h 623"/>
                <a:gd name="T72" fmla="*/ 492 w 492"/>
                <a:gd name="T73" fmla="*/ 501 h 623"/>
                <a:gd name="T74" fmla="*/ 467 w 492"/>
                <a:gd name="T75" fmla="*/ 555 h 623"/>
                <a:gd name="T76" fmla="*/ 449 w 492"/>
                <a:gd name="T77" fmla="*/ 594 h 623"/>
                <a:gd name="T78" fmla="*/ 431 w 492"/>
                <a:gd name="T79" fmla="*/ 605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2" h="623">
                  <a:moveTo>
                    <a:pt x="431" y="605"/>
                  </a:moveTo>
                  <a:cubicBezTo>
                    <a:pt x="422" y="599"/>
                    <a:pt x="407" y="588"/>
                    <a:pt x="400" y="582"/>
                  </a:cubicBezTo>
                  <a:cubicBezTo>
                    <a:pt x="386" y="570"/>
                    <a:pt x="386" y="570"/>
                    <a:pt x="386" y="570"/>
                  </a:cubicBezTo>
                  <a:cubicBezTo>
                    <a:pt x="391" y="544"/>
                    <a:pt x="391" y="544"/>
                    <a:pt x="391" y="544"/>
                  </a:cubicBezTo>
                  <a:cubicBezTo>
                    <a:pt x="394" y="530"/>
                    <a:pt x="395" y="516"/>
                    <a:pt x="393" y="512"/>
                  </a:cubicBezTo>
                  <a:cubicBezTo>
                    <a:pt x="387" y="495"/>
                    <a:pt x="345" y="487"/>
                    <a:pt x="326" y="499"/>
                  </a:cubicBezTo>
                  <a:cubicBezTo>
                    <a:pt x="313" y="507"/>
                    <a:pt x="307" y="504"/>
                    <a:pt x="292" y="479"/>
                  </a:cubicBezTo>
                  <a:cubicBezTo>
                    <a:pt x="284" y="466"/>
                    <a:pt x="276" y="455"/>
                    <a:pt x="274" y="454"/>
                  </a:cubicBezTo>
                  <a:cubicBezTo>
                    <a:pt x="272" y="452"/>
                    <a:pt x="251" y="450"/>
                    <a:pt x="228" y="448"/>
                  </a:cubicBezTo>
                  <a:cubicBezTo>
                    <a:pt x="168" y="445"/>
                    <a:pt x="125" y="430"/>
                    <a:pt x="101" y="406"/>
                  </a:cubicBezTo>
                  <a:cubicBezTo>
                    <a:pt x="82" y="387"/>
                    <a:pt x="80" y="386"/>
                    <a:pt x="50" y="402"/>
                  </a:cubicBezTo>
                  <a:cubicBezTo>
                    <a:pt x="29" y="412"/>
                    <a:pt x="18" y="409"/>
                    <a:pt x="12" y="389"/>
                  </a:cubicBezTo>
                  <a:cubicBezTo>
                    <a:pt x="9" y="378"/>
                    <a:pt x="8" y="370"/>
                    <a:pt x="11" y="367"/>
                  </a:cubicBezTo>
                  <a:cubicBezTo>
                    <a:pt x="18" y="359"/>
                    <a:pt x="25" y="283"/>
                    <a:pt x="25" y="219"/>
                  </a:cubicBezTo>
                  <a:cubicBezTo>
                    <a:pt x="26" y="164"/>
                    <a:pt x="24" y="152"/>
                    <a:pt x="18" y="139"/>
                  </a:cubicBezTo>
                  <a:cubicBezTo>
                    <a:pt x="1" y="102"/>
                    <a:pt x="0" y="96"/>
                    <a:pt x="8" y="80"/>
                  </a:cubicBezTo>
                  <a:cubicBezTo>
                    <a:pt x="18" y="61"/>
                    <a:pt x="18" y="56"/>
                    <a:pt x="8" y="47"/>
                  </a:cubicBezTo>
                  <a:cubicBezTo>
                    <a:pt x="2" y="42"/>
                    <a:pt x="0" y="34"/>
                    <a:pt x="0" y="24"/>
                  </a:cubicBezTo>
                  <a:cubicBezTo>
                    <a:pt x="0" y="0"/>
                    <a:pt x="9" y="0"/>
                    <a:pt x="32" y="23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79" y="41"/>
                    <a:pt x="79" y="41"/>
                    <a:pt x="79" y="41"/>
                  </a:cubicBezTo>
                  <a:cubicBezTo>
                    <a:pt x="107" y="41"/>
                    <a:pt x="126" y="46"/>
                    <a:pt x="129" y="55"/>
                  </a:cubicBezTo>
                  <a:cubicBezTo>
                    <a:pt x="130" y="59"/>
                    <a:pt x="129" y="68"/>
                    <a:pt x="126" y="76"/>
                  </a:cubicBezTo>
                  <a:cubicBezTo>
                    <a:pt x="117" y="101"/>
                    <a:pt x="115" y="112"/>
                    <a:pt x="120" y="129"/>
                  </a:cubicBezTo>
                  <a:cubicBezTo>
                    <a:pt x="125" y="148"/>
                    <a:pt x="133" y="154"/>
                    <a:pt x="193" y="179"/>
                  </a:cubicBezTo>
                  <a:cubicBezTo>
                    <a:pt x="225" y="193"/>
                    <a:pt x="243" y="198"/>
                    <a:pt x="264" y="200"/>
                  </a:cubicBezTo>
                  <a:cubicBezTo>
                    <a:pt x="291" y="202"/>
                    <a:pt x="293" y="203"/>
                    <a:pt x="298" y="215"/>
                  </a:cubicBezTo>
                  <a:cubicBezTo>
                    <a:pt x="304" y="229"/>
                    <a:pt x="312" y="233"/>
                    <a:pt x="340" y="233"/>
                  </a:cubicBezTo>
                  <a:cubicBezTo>
                    <a:pt x="356" y="233"/>
                    <a:pt x="360" y="231"/>
                    <a:pt x="368" y="222"/>
                  </a:cubicBezTo>
                  <a:cubicBezTo>
                    <a:pt x="376" y="212"/>
                    <a:pt x="380" y="211"/>
                    <a:pt x="398" y="211"/>
                  </a:cubicBezTo>
                  <a:cubicBezTo>
                    <a:pt x="417" y="212"/>
                    <a:pt x="418" y="212"/>
                    <a:pt x="427" y="231"/>
                  </a:cubicBezTo>
                  <a:cubicBezTo>
                    <a:pt x="441" y="258"/>
                    <a:pt x="444" y="316"/>
                    <a:pt x="432" y="331"/>
                  </a:cubicBezTo>
                  <a:cubicBezTo>
                    <a:pt x="421" y="346"/>
                    <a:pt x="418" y="362"/>
                    <a:pt x="425" y="378"/>
                  </a:cubicBezTo>
                  <a:cubicBezTo>
                    <a:pt x="430" y="391"/>
                    <a:pt x="433" y="393"/>
                    <a:pt x="445" y="393"/>
                  </a:cubicBezTo>
                  <a:cubicBezTo>
                    <a:pt x="463" y="393"/>
                    <a:pt x="468" y="400"/>
                    <a:pt x="471" y="431"/>
                  </a:cubicBezTo>
                  <a:cubicBezTo>
                    <a:pt x="473" y="452"/>
                    <a:pt x="476" y="460"/>
                    <a:pt x="483" y="465"/>
                  </a:cubicBezTo>
                  <a:cubicBezTo>
                    <a:pt x="490" y="471"/>
                    <a:pt x="492" y="476"/>
                    <a:pt x="492" y="501"/>
                  </a:cubicBezTo>
                  <a:cubicBezTo>
                    <a:pt x="491" y="544"/>
                    <a:pt x="490" y="547"/>
                    <a:pt x="467" y="555"/>
                  </a:cubicBezTo>
                  <a:cubicBezTo>
                    <a:pt x="444" y="563"/>
                    <a:pt x="440" y="571"/>
                    <a:pt x="449" y="594"/>
                  </a:cubicBezTo>
                  <a:cubicBezTo>
                    <a:pt x="461" y="621"/>
                    <a:pt x="458" y="623"/>
                    <a:pt x="431" y="60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11"/>
            <p:cNvSpPr>
              <a:spLocks/>
            </p:cNvSpPr>
            <p:nvPr/>
          </p:nvSpPr>
          <p:spPr bwMode="auto">
            <a:xfrm>
              <a:off x="847725" y="2468563"/>
              <a:ext cx="1201737" cy="725488"/>
            </a:xfrm>
            <a:custGeom>
              <a:avLst/>
              <a:gdLst>
                <a:gd name="T0" fmla="*/ 408 w 803"/>
                <a:gd name="T1" fmla="*/ 475 h 485"/>
                <a:gd name="T2" fmla="*/ 350 w 803"/>
                <a:gd name="T3" fmla="*/ 445 h 485"/>
                <a:gd name="T4" fmla="*/ 333 w 803"/>
                <a:gd name="T5" fmla="*/ 415 h 485"/>
                <a:gd name="T6" fmla="*/ 273 w 803"/>
                <a:gd name="T7" fmla="*/ 381 h 485"/>
                <a:gd name="T8" fmla="*/ 249 w 803"/>
                <a:gd name="T9" fmla="*/ 358 h 485"/>
                <a:gd name="T10" fmla="*/ 165 w 803"/>
                <a:gd name="T11" fmla="*/ 316 h 485"/>
                <a:gd name="T12" fmla="*/ 136 w 803"/>
                <a:gd name="T13" fmla="*/ 268 h 485"/>
                <a:gd name="T14" fmla="*/ 105 w 803"/>
                <a:gd name="T15" fmla="*/ 263 h 485"/>
                <a:gd name="T16" fmla="*/ 70 w 803"/>
                <a:gd name="T17" fmla="*/ 254 h 485"/>
                <a:gd name="T18" fmla="*/ 0 w 803"/>
                <a:gd name="T19" fmla="*/ 180 h 485"/>
                <a:gd name="T20" fmla="*/ 91 w 803"/>
                <a:gd name="T21" fmla="*/ 154 h 485"/>
                <a:gd name="T22" fmla="*/ 52 w 803"/>
                <a:gd name="T23" fmla="*/ 123 h 485"/>
                <a:gd name="T24" fmla="*/ 120 w 803"/>
                <a:gd name="T25" fmla="*/ 103 h 485"/>
                <a:gd name="T26" fmla="*/ 16 w 803"/>
                <a:gd name="T27" fmla="*/ 73 h 485"/>
                <a:gd name="T28" fmla="*/ 135 w 803"/>
                <a:gd name="T29" fmla="*/ 14 h 485"/>
                <a:gd name="T30" fmla="*/ 260 w 803"/>
                <a:gd name="T31" fmla="*/ 29 h 485"/>
                <a:gd name="T32" fmla="*/ 305 w 803"/>
                <a:gd name="T33" fmla="*/ 15 h 485"/>
                <a:gd name="T34" fmla="*/ 358 w 803"/>
                <a:gd name="T35" fmla="*/ 5 h 485"/>
                <a:gd name="T36" fmla="*/ 458 w 803"/>
                <a:gd name="T37" fmla="*/ 134 h 485"/>
                <a:gd name="T38" fmla="*/ 524 w 803"/>
                <a:gd name="T39" fmla="*/ 109 h 485"/>
                <a:gd name="T40" fmla="*/ 557 w 803"/>
                <a:gd name="T41" fmla="*/ 145 h 485"/>
                <a:gd name="T42" fmla="*/ 597 w 803"/>
                <a:gd name="T43" fmla="*/ 161 h 485"/>
                <a:gd name="T44" fmla="*/ 620 w 803"/>
                <a:gd name="T45" fmla="*/ 151 h 485"/>
                <a:gd name="T46" fmla="*/ 640 w 803"/>
                <a:gd name="T47" fmla="*/ 142 h 485"/>
                <a:gd name="T48" fmla="*/ 699 w 803"/>
                <a:gd name="T49" fmla="*/ 204 h 485"/>
                <a:gd name="T50" fmla="*/ 727 w 803"/>
                <a:gd name="T51" fmla="*/ 238 h 485"/>
                <a:gd name="T52" fmla="*/ 795 w 803"/>
                <a:gd name="T53" fmla="*/ 239 h 485"/>
                <a:gd name="T54" fmla="*/ 759 w 803"/>
                <a:gd name="T55" fmla="*/ 351 h 485"/>
                <a:gd name="T56" fmla="*/ 746 w 803"/>
                <a:gd name="T57" fmla="*/ 397 h 485"/>
                <a:gd name="T58" fmla="*/ 694 w 803"/>
                <a:gd name="T59" fmla="*/ 444 h 485"/>
                <a:gd name="T60" fmla="*/ 675 w 803"/>
                <a:gd name="T61" fmla="*/ 424 h 485"/>
                <a:gd name="T62" fmla="*/ 582 w 803"/>
                <a:gd name="T63" fmla="*/ 435 h 485"/>
                <a:gd name="T64" fmla="*/ 507 w 803"/>
                <a:gd name="T65" fmla="*/ 457 h 485"/>
                <a:gd name="T66" fmla="*/ 424 w 803"/>
                <a:gd name="T67" fmla="*/ 482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03" h="485">
                  <a:moveTo>
                    <a:pt x="424" y="482"/>
                  </a:moveTo>
                  <a:cubicBezTo>
                    <a:pt x="418" y="481"/>
                    <a:pt x="411" y="478"/>
                    <a:pt x="408" y="475"/>
                  </a:cubicBezTo>
                  <a:cubicBezTo>
                    <a:pt x="405" y="473"/>
                    <a:pt x="387" y="469"/>
                    <a:pt x="368" y="467"/>
                  </a:cubicBezTo>
                  <a:cubicBezTo>
                    <a:pt x="327" y="462"/>
                    <a:pt x="321" y="454"/>
                    <a:pt x="350" y="445"/>
                  </a:cubicBezTo>
                  <a:cubicBezTo>
                    <a:pt x="374" y="437"/>
                    <a:pt x="381" y="427"/>
                    <a:pt x="370" y="418"/>
                  </a:cubicBezTo>
                  <a:cubicBezTo>
                    <a:pt x="363" y="414"/>
                    <a:pt x="355" y="413"/>
                    <a:pt x="333" y="415"/>
                  </a:cubicBezTo>
                  <a:cubicBezTo>
                    <a:pt x="295" y="418"/>
                    <a:pt x="284" y="416"/>
                    <a:pt x="284" y="403"/>
                  </a:cubicBezTo>
                  <a:cubicBezTo>
                    <a:pt x="284" y="389"/>
                    <a:pt x="280" y="381"/>
                    <a:pt x="273" y="381"/>
                  </a:cubicBezTo>
                  <a:cubicBezTo>
                    <a:pt x="270" y="381"/>
                    <a:pt x="268" y="378"/>
                    <a:pt x="268" y="374"/>
                  </a:cubicBezTo>
                  <a:cubicBezTo>
                    <a:pt x="268" y="369"/>
                    <a:pt x="261" y="363"/>
                    <a:pt x="249" y="358"/>
                  </a:cubicBezTo>
                  <a:cubicBezTo>
                    <a:pt x="238" y="353"/>
                    <a:pt x="217" y="342"/>
                    <a:pt x="202" y="334"/>
                  </a:cubicBezTo>
                  <a:cubicBezTo>
                    <a:pt x="186" y="325"/>
                    <a:pt x="170" y="317"/>
                    <a:pt x="165" y="316"/>
                  </a:cubicBezTo>
                  <a:cubicBezTo>
                    <a:pt x="157" y="314"/>
                    <a:pt x="156" y="311"/>
                    <a:pt x="156" y="300"/>
                  </a:cubicBezTo>
                  <a:cubicBezTo>
                    <a:pt x="156" y="289"/>
                    <a:pt x="152" y="283"/>
                    <a:pt x="136" y="268"/>
                  </a:cubicBezTo>
                  <a:cubicBezTo>
                    <a:pt x="126" y="257"/>
                    <a:pt x="116" y="249"/>
                    <a:pt x="114" y="249"/>
                  </a:cubicBezTo>
                  <a:cubicBezTo>
                    <a:pt x="113" y="249"/>
                    <a:pt x="109" y="255"/>
                    <a:pt x="105" y="263"/>
                  </a:cubicBezTo>
                  <a:cubicBezTo>
                    <a:pt x="100" y="275"/>
                    <a:pt x="98" y="277"/>
                    <a:pt x="86" y="277"/>
                  </a:cubicBezTo>
                  <a:cubicBezTo>
                    <a:pt x="73" y="277"/>
                    <a:pt x="73" y="277"/>
                    <a:pt x="70" y="254"/>
                  </a:cubicBezTo>
                  <a:cubicBezTo>
                    <a:pt x="67" y="224"/>
                    <a:pt x="55" y="202"/>
                    <a:pt x="41" y="198"/>
                  </a:cubicBezTo>
                  <a:cubicBezTo>
                    <a:pt x="3" y="190"/>
                    <a:pt x="0" y="188"/>
                    <a:pt x="0" y="180"/>
                  </a:cubicBezTo>
                  <a:cubicBezTo>
                    <a:pt x="0" y="172"/>
                    <a:pt x="1" y="172"/>
                    <a:pt x="48" y="175"/>
                  </a:cubicBezTo>
                  <a:cubicBezTo>
                    <a:pt x="100" y="178"/>
                    <a:pt x="100" y="178"/>
                    <a:pt x="91" y="154"/>
                  </a:cubicBezTo>
                  <a:cubicBezTo>
                    <a:pt x="87" y="142"/>
                    <a:pt x="70" y="129"/>
                    <a:pt x="58" y="129"/>
                  </a:cubicBezTo>
                  <a:cubicBezTo>
                    <a:pt x="54" y="129"/>
                    <a:pt x="52" y="126"/>
                    <a:pt x="52" y="123"/>
                  </a:cubicBezTo>
                  <a:cubicBezTo>
                    <a:pt x="52" y="117"/>
                    <a:pt x="55" y="117"/>
                    <a:pt x="75" y="119"/>
                  </a:cubicBezTo>
                  <a:cubicBezTo>
                    <a:pt x="104" y="122"/>
                    <a:pt x="120" y="117"/>
                    <a:pt x="120" y="103"/>
                  </a:cubicBezTo>
                  <a:cubicBezTo>
                    <a:pt x="120" y="89"/>
                    <a:pt x="109" y="85"/>
                    <a:pt x="75" y="85"/>
                  </a:cubicBezTo>
                  <a:cubicBezTo>
                    <a:pt x="44" y="85"/>
                    <a:pt x="16" y="79"/>
                    <a:pt x="16" y="73"/>
                  </a:cubicBezTo>
                  <a:cubicBezTo>
                    <a:pt x="16" y="71"/>
                    <a:pt x="21" y="60"/>
                    <a:pt x="28" y="49"/>
                  </a:cubicBezTo>
                  <a:cubicBezTo>
                    <a:pt x="46" y="20"/>
                    <a:pt x="59" y="16"/>
                    <a:pt x="135" y="14"/>
                  </a:cubicBezTo>
                  <a:cubicBezTo>
                    <a:pt x="192" y="12"/>
                    <a:pt x="197" y="12"/>
                    <a:pt x="205" y="20"/>
                  </a:cubicBezTo>
                  <a:cubicBezTo>
                    <a:pt x="212" y="27"/>
                    <a:pt x="220" y="28"/>
                    <a:pt x="260" y="29"/>
                  </a:cubicBezTo>
                  <a:cubicBezTo>
                    <a:pt x="306" y="31"/>
                    <a:pt x="306" y="31"/>
                    <a:pt x="306" y="31"/>
                  </a:cubicBezTo>
                  <a:cubicBezTo>
                    <a:pt x="305" y="15"/>
                    <a:pt x="305" y="15"/>
                    <a:pt x="305" y="15"/>
                  </a:cubicBezTo>
                  <a:cubicBezTo>
                    <a:pt x="304" y="0"/>
                    <a:pt x="304" y="0"/>
                    <a:pt x="317" y="3"/>
                  </a:cubicBezTo>
                  <a:cubicBezTo>
                    <a:pt x="324" y="4"/>
                    <a:pt x="342" y="5"/>
                    <a:pt x="358" y="5"/>
                  </a:cubicBezTo>
                  <a:cubicBezTo>
                    <a:pt x="397" y="4"/>
                    <a:pt x="403" y="9"/>
                    <a:pt x="424" y="64"/>
                  </a:cubicBezTo>
                  <a:cubicBezTo>
                    <a:pt x="443" y="113"/>
                    <a:pt x="449" y="126"/>
                    <a:pt x="458" y="134"/>
                  </a:cubicBezTo>
                  <a:cubicBezTo>
                    <a:pt x="467" y="143"/>
                    <a:pt x="469" y="143"/>
                    <a:pt x="490" y="125"/>
                  </a:cubicBezTo>
                  <a:cubicBezTo>
                    <a:pt x="504" y="112"/>
                    <a:pt x="511" y="109"/>
                    <a:pt x="524" y="109"/>
                  </a:cubicBezTo>
                  <a:cubicBezTo>
                    <a:pt x="542" y="109"/>
                    <a:pt x="552" y="117"/>
                    <a:pt x="552" y="133"/>
                  </a:cubicBezTo>
                  <a:cubicBezTo>
                    <a:pt x="552" y="140"/>
                    <a:pt x="554" y="145"/>
                    <a:pt x="557" y="145"/>
                  </a:cubicBezTo>
                  <a:cubicBezTo>
                    <a:pt x="559" y="145"/>
                    <a:pt x="569" y="146"/>
                    <a:pt x="577" y="146"/>
                  </a:cubicBezTo>
                  <a:cubicBezTo>
                    <a:pt x="592" y="147"/>
                    <a:pt x="593" y="148"/>
                    <a:pt x="597" y="161"/>
                  </a:cubicBezTo>
                  <a:cubicBezTo>
                    <a:pt x="601" y="179"/>
                    <a:pt x="606" y="183"/>
                    <a:pt x="613" y="177"/>
                  </a:cubicBezTo>
                  <a:cubicBezTo>
                    <a:pt x="617" y="174"/>
                    <a:pt x="620" y="164"/>
                    <a:pt x="620" y="151"/>
                  </a:cubicBezTo>
                  <a:cubicBezTo>
                    <a:pt x="621" y="133"/>
                    <a:pt x="623" y="131"/>
                    <a:pt x="631" y="130"/>
                  </a:cubicBezTo>
                  <a:cubicBezTo>
                    <a:pt x="638" y="128"/>
                    <a:pt x="640" y="130"/>
                    <a:pt x="640" y="142"/>
                  </a:cubicBezTo>
                  <a:cubicBezTo>
                    <a:pt x="640" y="154"/>
                    <a:pt x="641" y="156"/>
                    <a:pt x="661" y="164"/>
                  </a:cubicBezTo>
                  <a:cubicBezTo>
                    <a:pt x="687" y="175"/>
                    <a:pt x="691" y="179"/>
                    <a:pt x="699" y="204"/>
                  </a:cubicBezTo>
                  <a:cubicBezTo>
                    <a:pt x="703" y="214"/>
                    <a:pt x="710" y="226"/>
                    <a:pt x="716" y="230"/>
                  </a:cubicBezTo>
                  <a:cubicBezTo>
                    <a:pt x="727" y="238"/>
                    <a:pt x="727" y="238"/>
                    <a:pt x="727" y="238"/>
                  </a:cubicBezTo>
                  <a:cubicBezTo>
                    <a:pt x="752" y="226"/>
                    <a:pt x="752" y="226"/>
                    <a:pt x="752" y="226"/>
                  </a:cubicBezTo>
                  <a:cubicBezTo>
                    <a:pt x="781" y="213"/>
                    <a:pt x="787" y="215"/>
                    <a:pt x="795" y="239"/>
                  </a:cubicBezTo>
                  <a:cubicBezTo>
                    <a:pt x="803" y="263"/>
                    <a:pt x="797" y="277"/>
                    <a:pt x="775" y="288"/>
                  </a:cubicBezTo>
                  <a:cubicBezTo>
                    <a:pt x="750" y="300"/>
                    <a:pt x="748" y="308"/>
                    <a:pt x="759" y="351"/>
                  </a:cubicBezTo>
                  <a:cubicBezTo>
                    <a:pt x="764" y="369"/>
                    <a:pt x="766" y="387"/>
                    <a:pt x="765" y="391"/>
                  </a:cubicBezTo>
                  <a:cubicBezTo>
                    <a:pt x="763" y="395"/>
                    <a:pt x="757" y="397"/>
                    <a:pt x="746" y="397"/>
                  </a:cubicBezTo>
                  <a:cubicBezTo>
                    <a:pt x="728" y="397"/>
                    <a:pt x="718" y="404"/>
                    <a:pt x="706" y="427"/>
                  </a:cubicBezTo>
                  <a:cubicBezTo>
                    <a:pt x="703" y="434"/>
                    <a:pt x="698" y="442"/>
                    <a:pt x="694" y="444"/>
                  </a:cubicBezTo>
                  <a:cubicBezTo>
                    <a:pt x="690" y="448"/>
                    <a:pt x="688" y="447"/>
                    <a:pt x="686" y="439"/>
                  </a:cubicBezTo>
                  <a:cubicBezTo>
                    <a:pt x="685" y="434"/>
                    <a:pt x="680" y="427"/>
                    <a:pt x="675" y="424"/>
                  </a:cubicBezTo>
                  <a:cubicBezTo>
                    <a:pt x="663" y="418"/>
                    <a:pt x="633" y="423"/>
                    <a:pt x="615" y="435"/>
                  </a:cubicBezTo>
                  <a:cubicBezTo>
                    <a:pt x="596" y="447"/>
                    <a:pt x="593" y="447"/>
                    <a:pt x="582" y="435"/>
                  </a:cubicBezTo>
                  <a:cubicBezTo>
                    <a:pt x="578" y="430"/>
                    <a:pt x="569" y="425"/>
                    <a:pt x="564" y="424"/>
                  </a:cubicBezTo>
                  <a:cubicBezTo>
                    <a:pt x="527" y="422"/>
                    <a:pt x="513" y="430"/>
                    <a:pt x="507" y="457"/>
                  </a:cubicBezTo>
                  <a:cubicBezTo>
                    <a:pt x="501" y="483"/>
                    <a:pt x="499" y="485"/>
                    <a:pt x="464" y="484"/>
                  </a:cubicBezTo>
                  <a:cubicBezTo>
                    <a:pt x="447" y="484"/>
                    <a:pt x="429" y="483"/>
                    <a:pt x="424" y="4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12"/>
            <p:cNvSpPr>
              <a:spLocks/>
            </p:cNvSpPr>
            <p:nvPr/>
          </p:nvSpPr>
          <p:spPr bwMode="auto">
            <a:xfrm>
              <a:off x="1427163" y="2841625"/>
              <a:ext cx="1128712" cy="1022350"/>
            </a:xfrm>
            <a:custGeom>
              <a:avLst/>
              <a:gdLst>
                <a:gd name="T0" fmla="*/ 288 w 755"/>
                <a:gd name="T1" fmla="*/ 674 h 684"/>
                <a:gd name="T2" fmla="*/ 271 w 755"/>
                <a:gd name="T3" fmla="*/ 656 h 684"/>
                <a:gd name="T4" fmla="*/ 228 w 755"/>
                <a:gd name="T5" fmla="*/ 663 h 684"/>
                <a:gd name="T6" fmla="*/ 210 w 755"/>
                <a:gd name="T7" fmla="*/ 675 h 684"/>
                <a:gd name="T8" fmla="*/ 197 w 755"/>
                <a:gd name="T9" fmla="*/ 663 h 684"/>
                <a:gd name="T10" fmla="*/ 160 w 755"/>
                <a:gd name="T11" fmla="*/ 645 h 684"/>
                <a:gd name="T12" fmla="*/ 137 w 755"/>
                <a:gd name="T13" fmla="*/ 629 h 684"/>
                <a:gd name="T14" fmla="*/ 126 w 755"/>
                <a:gd name="T15" fmla="*/ 611 h 684"/>
                <a:gd name="T16" fmla="*/ 77 w 755"/>
                <a:gd name="T17" fmla="*/ 544 h 684"/>
                <a:gd name="T18" fmla="*/ 50 w 755"/>
                <a:gd name="T19" fmla="*/ 486 h 684"/>
                <a:gd name="T20" fmla="*/ 37 w 755"/>
                <a:gd name="T21" fmla="*/ 449 h 684"/>
                <a:gd name="T22" fmla="*/ 57 w 755"/>
                <a:gd name="T23" fmla="*/ 433 h 684"/>
                <a:gd name="T24" fmla="*/ 80 w 755"/>
                <a:gd name="T25" fmla="*/ 382 h 684"/>
                <a:gd name="T26" fmla="*/ 59 w 755"/>
                <a:gd name="T27" fmla="*/ 368 h 684"/>
                <a:gd name="T28" fmla="*/ 46 w 755"/>
                <a:gd name="T29" fmla="*/ 348 h 684"/>
                <a:gd name="T30" fmla="*/ 63 w 755"/>
                <a:gd name="T31" fmla="*/ 340 h 684"/>
                <a:gd name="T32" fmla="*/ 62 w 755"/>
                <a:gd name="T33" fmla="*/ 324 h 684"/>
                <a:gd name="T34" fmla="*/ 29 w 755"/>
                <a:gd name="T35" fmla="*/ 307 h 684"/>
                <a:gd name="T36" fmla="*/ 1 w 755"/>
                <a:gd name="T37" fmla="*/ 282 h 684"/>
                <a:gd name="T38" fmla="*/ 12 w 755"/>
                <a:gd name="T39" fmla="*/ 255 h 684"/>
                <a:gd name="T40" fmla="*/ 54 w 755"/>
                <a:gd name="T41" fmla="*/ 248 h 684"/>
                <a:gd name="T42" fmla="*/ 131 w 755"/>
                <a:gd name="T43" fmla="*/ 219 h 684"/>
                <a:gd name="T44" fmla="*/ 163 w 755"/>
                <a:gd name="T45" fmla="*/ 188 h 684"/>
                <a:gd name="T46" fmla="*/ 191 w 755"/>
                <a:gd name="T47" fmla="*/ 200 h 684"/>
                <a:gd name="T48" fmla="*/ 239 w 755"/>
                <a:gd name="T49" fmla="*/ 196 h 684"/>
                <a:gd name="T50" fmla="*/ 279 w 755"/>
                <a:gd name="T51" fmla="*/ 187 h 684"/>
                <a:gd name="T52" fmla="*/ 288 w 755"/>
                <a:gd name="T53" fmla="*/ 201 h 684"/>
                <a:gd name="T54" fmla="*/ 304 w 755"/>
                <a:gd name="T55" fmla="*/ 211 h 684"/>
                <a:gd name="T56" fmla="*/ 328 w 755"/>
                <a:gd name="T57" fmla="*/ 190 h 684"/>
                <a:gd name="T58" fmla="*/ 367 w 755"/>
                <a:gd name="T59" fmla="*/ 160 h 684"/>
                <a:gd name="T60" fmla="*/ 389 w 755"/>
                <a:gd name="T61" fmla="*/ 117 h 684"/>
                <a:gd name="T62" fmla="*/ 382 w 755"/>
                <a:gd name="T63" fmla="*/ 76 h 684"/>
                <a:gd name="T64" fmla="*/ 394 w 755"/>
                <a:gd name="T65" fmla="*/ 53 h 684"/>
                <a:gd name="T66" fmla="*/ 423 w 755"/>
                <a:gd name="T67" fmla="*/ 16 h 684"/>
                <a:gd name="T68" fmla="*/ 432 w 755"/>
                <a:gd name="T69" fmla="*/ 1 h 684"/>
                <a:gd name="T70" fmla="*/ 537 w 755"/>
                <a:gd name="T71" fmla="*/ 24 h 684"/>
                <a:gd name="T72" fmla="*/ 587 w 755"/>
                <a:gd name="T73" fmla="*/ 40 h 684"/>
                <a:gd name="T74" fmla="*/ 605 w 755"/>
                <a:gd name="T75" fmla="*/ 66 h 684"/>
                <a:gd name="T76" fmla="*/ 647 w 755"/>
                <a:gd name="T77" fmla="*/ 73 h 684"/>
                <a:gd name="T78" fmla="*/ 672 w 755"/>
                <a:gd name="T79" fmla="*/ 69 h 684"/>
                <a:gd name="T80" fmla="*/ 690 w 755"/>
                <a:gd name="T81" fmla="*/ 105 h 684"/>
                <a:gd name="T82" fmla="*/ 689 w 755"/>
                <a:gd name="T83" fmla="*/ 136 h 684"/>
                <a:gd name="T84" fmla="*/ 748 w 755"/>
                <a:gd name="T85" fmla="*/ 187 h 684"/>
                <a:gd name="T86" fmla="*/ 752 w 755"/>
                <a:gd name="T87" fmla="*/ 207 h 684"/>
                <a:gd name="T88" fmla="*/ 749 w 755"/>
                <a:gd name="T89" fmla="*/ 242 h 684"/>
                <a:gd name="T90" fmla="*/ 721 w 755"/>
                <a:gd name="T91" fmla="*/ 297 h 684"/>
                <a:gd name="T92" fmla="*/ 639 w 755"/>
                <a:gd name="T93" fmla="*/ 326 h 684"/>
                <a:gd name="T94" fmla="*/ 587 w 755"/>
                <a:gd name="T95" fmla="*/ 332 h 684"/>
                <a:gd name="T96" fmla="*/ 553 w 755"/>
                <a:gd name="T97" fmla="*/ 405 h 684"/>
                <a:gd name="T98" fmla="*/ 525 w 755"/>
                <a:gd name="T99" fmla="*/ 468 h 684"/>
                <a:gd name="T100" fmla="*/ 466 w 755"/>
                <a:gd name="T101" fmla="*/ 466 h 684"/>
                <a:gd name="T102" fmla="*/ 381 w 755"/>
                <a:gd name="T103" fmla="*/ 462 h 684"/>
                <a:gd name="T104" fmla="*/ 353 w 755"/>
                <a:gd name="T105" fmla="*/ 463 h 684"/>
                <a:gd name="T106" fmla="*/ 315 w 755"/>
                <a:gd name="T107" fmla="*/ 472 h 684"/>
                <a:gd name="T108" fmla="*/ 322 w 755"/>
                <a:gd name="T109" fmla="*/ 509 h 684"/>
                <a:gd name="T110" fmla="*/ 334 w 755"/>
                <a:gd name="T111" fmla="*/ 631 h 684"/>
                <a:gd name="T112" fmla="*/ 332 w 755"/>
                <a:gd name="T113" fmla="*/ 663 h 684"/>
                <a:gd name="T114" fmla="*/ 312 w 755"/>
                <a:gd name="T115" fmla="*/ 684 h 684"/>
                <a:gd name="T116" fmla="*/ 288 w 755"/>
                <a:gd name="T117" fmla="*/ 674 h 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55" h="684">
                  <a:moveTo>
                    <a:pt x="288" y="674"/>
                  </a:moveTo>
                  <a:cubicBezTo>
                    <a:pt x="283" y="668"/>
                    <a:pt x="275" y="660"/>
                    <a:pt x="271" y="656"/>
                  </a:cubicBezTo>
                  <a:cubicBezTo>
                    <a:pt x="263" y="646"/>
                    <a:pt x="255" y="647"/>
                    <a:pt x="228" y="663"/>
                  </a:cubicBezTo>
                  <a:cubicBezTo>
                    <a:pt x="210" y="675"/>
                    <a:pt x="210" y="675"/>
                    <a:pt x="210" y="675"/>
                  </a:cubicBezTo>
                  <a:cubicBezTo>
                    <a:pt x="197" y="663"/>
                    <a:pt x="197" y="663"/>
                    <a:pt x="197" y="663"/>
                  </a:cubicBezTo>
                  <a:cubicBezTo>
                    <a:pt x="190" y="657"/>
                    <a:pt x="173" y="649"/>
                    <a:pt x="160" y="645"/>
                  </a:cubicBezTo>
                  <a:cubicBezTo>
                    <a:pt x="140" y="639"/>
                    <a:pt x="137" y="637"/>
                    <a:pt x="137" y="629"/>
                  </a:cubicBezTo>
                  <a:cubicBezTo>
                    <a:pt x="137" y="624"/>
                    <a:pt x="132" y="616"/>
                    <a:pt x="126" y="611"/>
                  </a:cubicBezTo>
                  <a:cubicBezTo>
                    <a:pt x="93" y="584"/>
                    <a:pt x="85" y="574"/>
                    <a:pt x="77" y="544"/>
                  </a:cubicBezTo>
                  <a:cubicBezTo>
                    <a:pt x="71" y="526"/>
                    <a:pt x="60" y="502"/>
                    <a:pt x="50" y="486"/>
                  </a:cubicBezTo>
                  <a:cubicBezTo>
                    <a:pt x="32" y="460"/>
                    <a:pt x="32" y="458"/>
                    <a:pt x="37" y="449"/>
                  </a:cubicBezTo>
                  <a:cubicBezTo>
                    <a:pt x="40" y="444"/>
                    <a:pt x="49" y="436"/>
                    <a:pt x="57" y="433"/>
                  </a:cubicBezTo>
                  <a:cubicBezTo>
                    <a:pt x="72" y="425"/>
                    <a:pt x="82" y="403"/>
                    <a:pt x="80" y="382"/>
                  </a:cubicBezTo>
                  <a:cubicBezTo>
                    <a:pt x="79" y="371"/>
                    <a:pt x="77" y="370"/>
                    <a:pt x="59" y="368"/>
                  </a:cubicBezTo>
                  <a:cubicBezTo>
                    <a:pt x="34" y="365"/>
                    <a:pt x="23" y="348"/>
                    <a:pt x="46" y="348"/>
                  </a:cubicBezTo>
                  <a:cubicBezTo>
                    <a:pt x="51" y="348"/>
                    <a:pt x="59" y="344"/>
                    <a:pt x="63" y="340"/>
                  </a:cubicBezTo>
                  <a:cubicBezTo>
                    <a:pt x="70" y="332"/>
                    <a:pt x="70" y="331"/>
                    <a:pt x="62" y="324"/>
                  </a:cubicBezTo>
                  <a:cubicBezTo>
                    <a:pt x="58" y="319"/>
                    <a:pt x="43" y="312"/>
                    <a:pt x="29" y="307"/>
                  </a:cubicBezTo>
                  <a:cubicBezTo>
                    <a:pt x="3" y="298"/>
                    <a:pt x="3" y="297"/>
                    <a:pt x="1" y="282"/>
                  </a:cubicBezTo>
                  <a:cubicBezTo>
                    <a:pt x="0" y="268"/>
                    <a:pt x="2" y="264"/>
                    <a:pt x="12" y="255"/>
                  </a:cubicBezTo>
                  <a:cubicBezTo>
                    <a:pt x="23" y="244"/>
                    <a:pt x="23" y="244"/>
                    <a:pt x="54" y="248"/>
                  </a:cubicBezTo>
                  <a:cubicBezTo>
                    <a:pt x="105" y="255"/>
                    <a:pt x="127" y="247"/>
                    <a:pt x="131" y="219"/>
                  </a:cubicBezTo>
                  <a:cubicBezTo>
                    <a:pt x="135" y="198"/>
                    <a:pt x="145" y="188"/>
                    <a:pt x="163" y="188"/>
                  </a:cubicBezTo>
                  <a:cubicBezTo>
                    <a:pt x="173" y="188"/>
                    <a:pt x="181" y="191"/>
                    <a:pt x="191" y="200"/>
                  </a:cubicBezTo>
                  <a:cubicBezTo>
                    <a:pt x="206" y="213"/>
                    <a:pt x="212" y="212"/>
                    <a:pt x="239" y="196"/>
                  </a:cubicBezTo>
                  <a:cubicBezTo>
                    <a:pt x="253" y="187"/>
                    <a:pt x="273" y="183"/>
                    <a:pt x="279" y="187"/>
                  </a:cubicBezTo>
                  <a:cubicBezTo>
                    <a:pt x="282" y="189"/>
                    <a:pt x="286" y="195"/>
                    <a:pt x="288" y="201"/>
                  </a:cubicBezTo>
                  <a:cubicBezTo>
                    <a:pt x="292" y="210"/>
                    <a:pt x="295" y="212"/>
                    <a:pt x="304" y="211"/>
                  </a:cubicBezTo>
                  <a:cubicBezTo>
                    <a:pt x="312" y="210"/>
                    <a:pt x="318" y="205"/>
                    <a:pt x="328" y="190"/>
                  </a:cubicBezTo>
                  <a:cubicBezTo>
                    <a:pt x="347" y="160"/>
                    <a:pt x="347" y="160"/>
                    <a:pt x="367" y="160"/>
                  </a:cubicBezTo>
                  <a:cubicBezTo>
                    <a:pt x="391" y="160"/>
                    <a:pt x="396" y="149"/>
                    <a:pt x="389" y="117"/>
                  </a:cubicBezTo>
                  <a:cubicBezTo>
                    <a:pt x="386" y="104"/>
                    <a:pt x="383" y="86"/>
                    <a:pt x="382" y="76"/>
                  </a:cubicBezTo>
                  <a:cubicBezTo>
                    <a:pt x="380" y="58"/>
                    <a:pt x="380" y="58"/>
                    <a:pt x="394" y="53"/>
                  </a:cubicBezTo>
                  <a:cubicBezTo>
                    <a:pt x="412" y="46"/>
                    <a:pt x="421" y="36"/>
                    <a:pt x="423" y="16"/>
                  </a:cubicBezTo>
                  <a:cubicBezTo>
                    <a:pt x="425" y="3"/>
                    <a:pt x="427" y="0"/>
                    <a:pt x="432" y="1"/>
                  </a:cubicBezTo>
                  <a:cubicBezTo>
                    <a:pt x="483" y="18"/>
                    <a:pt x="509" y="24"/>
                    <a:pt x="537" y="24"/>
                  </a:cubicBezTo>
                  <a:cubicBezTo>
                    <a:pt x="574" y="24"/>
                    <a:pt x="579" y="25"/>
                    <a:pt x="587" y="40"/>
                  </a:cubicBezTo>
                  <a:cubicBezTo>
                    <a:pt x="590" y="47"/>
                    <a:pt x="598" y="58"/>
                    <a:pt x="605" y="66"/>
                  </a:cubicBezTo>
                  <a:cubicBezTo>
                    <a:pt x="619" y="81"/>
                    <a:pt x="631" y="84"/>
                    <a:pt x="647" y="73"/>
                  </a:cubicBezTo>
                  <a:cubicBezTo>
                    <a:pt x="654" y="69"/>
                    <a:pt x="661" y="67"/>
                    <a:pt x="672" y="69"/>
                  </a:cubicBezTo>
                  <a:cubicBezTo>
                    <a:pt x="693" y="73"/>
                    <a:pt x="697" y="80"/>
                    <a:pt x="690" y="105"/>
                  </a:cubicBezTo>
                  <a:cubicBezTo>
                    <a:pt x="686" y="121"/>
                    <a:pt x="686" y="128"/>
                    <a:pt x="689" y="136"/>
                  </a:cubicBezTo>
                  <a:cubicBezTo>
                    <a:pt x="693" y="146"/>
                    <a:pt x="728" y="177"/>
                    <a:pt x="748" y="187"/>
                  </a:cubicBezTo>
                  <a:cubicBezTo>
                    <a:pt x="755" y="191"/>
                    <a:pt x="755" y="194"/>
                    <a:pt x="752" y="207"/>
                  </a:cubicBezTo>
                  <a:cubicBezTo>
                    <a:pt x="750" y="215"/>
                    <a:pt x="749" y="231"/>
                    <a:pt x="749" y="242"/>
                  </a:cubicBezTo>
                  <a:cubicBezTo>
                    <a:pt x="749" y="264"/>
                    <a:pt x="744" y="273"/>
                    <a:pt x="721" y="297"/>
                  </a:cubicBezTo>
                  <a:cubicBezTo>
                    <a:pt x="693" y="326"/>
                    <a:pt x="686" y="329"/>
                    <a:pt x="639" y="326"/>
                  </a:cubicBezTo>
                  <a:cubicBezTo>
                    <a:pt x="601" y="323"/>
                    <a:pt x="598" y="324"/>
                    <a:pt x="587" y="332"/>
                  </a:cubicBezTo>
                  <a:cubicBezTo>
                    <a:pt x="573" y="344"/>
                    <a:pt x="563" y="363"/>
                    <a:pt x="553" y="405"/>
                  </a:cubicBezTo>
                  <a:cubicBezTo>
                    <a:pt x="543" y="446"/>
                    <a:pt x="536" y="462"/>
                    <a:pt x="525" y="468"/>
                  </a:cubicBezTo>
                  <a:cubicBezTo>
                    <a:pt x="514" y="473"/>
                    <a:pt x="490" y="473"/>
                    <a:pt x="466" y="466"/>
                  </a:cubicBezTo>
                  <a:cubicBezTo>
                    <a:pt x="412" y="451"/>
                    <a:pt x="381" y="449"/>
                    <a:pt x="381" y="462"/>
                  </a:cubicBezTo>
                  <a:cubicBezTo>
                    <a:pt x="381" y="469"/>
                    <a:pt x="377" y="469"/>
                    <a:pt x="353" y="463"/>
                  </a:cubicBezTo>
                  <a:cubicBezTo>
                    <a:pt x="331" y="458"/>
                    <a:pt x="318" y="461"/>
                    <a:pt x="315" y="472"/>
                  </a:cubicBezTo>
                  <a:cubicBezTo>
                    <a:pt x="313" y="476"/>
                    <a:pt x="317" y="492"/>
                    <a:pt x="322" y="509"/>
                  </a:cubicBezTo>
                  <a:cubicBezTo>
                    <a:pt x="343" y="573"/>
                    <a:pt x="346" y="601"/>
                    <a:pt x="334" y="631"/>
                  </a:cubicBezTo>
                  <a:cubicBezTo>
                    <a:pt x="328" y="646"/>
                    <a:pt x="328" y="651"/>
                    <a:pt x="332" y="663"/>
                  </a:cubicBezTo>
                  <a:cubicBezTo>
                    <a:pt x="338" y="680"/>
                    <a:pt x="335" y="684"/>
                    <a:pt x="312" y="684"/>
                  </a:cubicBezTo>
                  <a:cubicBezTo>
                    <a:pt x="302" y="684"/>
                    <a:pt x="295" y="681"/>
                    <a:pt x="288" y="6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13"/>
            <p:cNvSpPr>
              <a:spLocks/>
            </p:cNvSpPr>
            <p:nvPr/>
          </p:nvSpPr>
          <p:spPr bwMode="auto">
            <a:xfrm>
              <a:off x="2236788" y="2838450"/>
              <a:ext cx="1044575" cy="1204913"/>
            </a:xfrm>
            <a:custGeom>
              <a:avLst/>
              <a:gdLst>
                <a:gd name="T0" fmla="*/ 389 w 698"/>
                <a:gd name="T1" fmla="*/ 801 h 806"/>
                <a:gd name="T2" fmla="*/ 364 w 698"/>
                <a:gd name="T3" fmla="*/ 795 h 806"/>
                <a:gd name="T4" fmla="*/ 355 w 698"/>
                <a:gd name="T5" fmla="*/ 786 h 806"/>
                <a:gd name="T6" fmla="*/ 312 w 698"/>
                <a:gd name="T7" fmla="*/ 766 h 806"/>
                <a:gd name="T8" fmla="*/ 261 w 698"/>
                <a:gd name="T9" fmla="*/ 772 h 806"/>
                <a:gd name="T10" fmla="*/ 193 w 698"/>
                <a:gd name="T11" fmla="*/ 771 h 806"/>
                <a:gd name="T12" fmla="*/ 178 w 698"/>
                <a:gd name="T13" fmla="*/ 697 h 806"/>
                <a:gd name="T14" fmla="*/ 158 w 698"/>
                <a:gd name="T15" fmla="*/ 694 h 806"/>
                <a:gd name="T16" fmla="*/ 143 w 698"/>
                <a:gd name="T17" fmla="*/ 694 h 806"/>
                <a:gd name="T18" fmla="*/ 143 w 698"/>
                <a:gd name="T19" fmla="*/ 660 h 806"/>
                <a:gd name="T20" fmla="*/ 131 w 698"/>
                <a:gd name="T21" fmla="*/ 612 h 806"/>
                <a:gd name="T22" fmla="*/ 115 w 698"/>
                <a:gd name="T23" fmla="*/ 575 h 806"/>
                <a:gd name="T24" fmla="*/ 108 w 698"/>
                <a:gd name="T25" fmla="*/ 547 h 806"/>
                <a:gd name="T26" fmla="*/ 73 w 698"/>
                <a:gd name="T27" fmla="*/ 542 h 806"/>
                <a:gd name="T28" fmla="*/ 37 w 698"/>
                <a:gd name="T29" fmla="*/ 535 h 806"/>
                <a:gd name="T30" fmla="*/ 31 w 698"/>
                <a:gd name="T31" fmla="*/ 507 h 806"/>
                <a:gd name="T32" fmla="*/ 14 w 698"/>
                <a:gd name="T33" fmla="*/ 482 h 806"/>
                <a:gd name="T34" fmla="*/ 8 w 698"/>
                <a:gd name="T35" fmla="*/ 459 h 806"/>
                <a:gd name="T36" fmla="*/ 25 w 698"/>
                <a:gd name="T37" fmla="*/ 409 h 806"/>
                <a:gd name="T38" fmla="*/ 99 w 698"/>
                <a:gd name="T39" fmla="*/ 342 h 806"/>
                <a:gd name="T40" fmla="*/ 150 w 698"/>
                <a:gd name="T41" fmla="*/ 338 h 806"/>
                <a:gd name="T42" fmla="*/ 219 w 698"/>
                <a:gd name="T43" fmla="*/ 252 h 806"/>
                <a:gd name="T44" fmla="*/ 231 w 698"/>
                <a:gd name="T45" fmla="*/ 194 h 806"/>
                <a:gd name="T46" fmla="*/ 237 w 698"/>
                <a:gd name="T47" fmla="*/ 163 h 806"/>
                <a:gd name="T48" fmla="*/ 248 w 698"/>
                <a:gd name="T49" fmla="*/ 131 h 806"/>
                <a:gd name="T50" fmla="*/ 275 w 698"/>
                <a:gd name="T51" fmla="*/ 70 h 806"/>
                <a:gd name="T52" fmla="*/ 276 w 698"/>
                <a:gd name="T53" fmla="*/ 33 h 806"/>
                <a:gd name="T54" fmla="*/ 332 w 698"/>
                <a:gd name="T55" fmla="*/ 30 h 806"/>
                <a:gd name="T56" fmla="*/ 397 w 698"/>
                <a:gd name="T57" fmla="*/ 16 h 806"/>
                <a:gd name="T58" fmla="*/ 421 w 698"/>
                <a:gd name="T59" fmla="*/ 72 h 806"/>
                <a:gd name="T60" fmla="*/ 437 w 698"/>
                <a:gd name="T61" fmla="*/ 136 h 806"/>
                <a:gd name="T62" fmla="*/ 460 w 698"/>
                <a:gd name="T63" fmla="*/ 149 h 806"/>
                <a:gd name="T64" fmla="*/ 477 w 698"/>
                <a:gd name="T65" fmla="*/ 152 h 806"/>
                <a:gd name="T66" fmla="*/ 479 w 698"/>
                <a:gd name="T67" fmla="*/ 173 h 806"/>
                <a:gd name="T68" fmla="*/ 517 w 698"/>
                <a:gd name="T69" fmla="*/ 210 h 806"/>
                <a:gd name="T70" fmla="*/ 555 w 698"/>
                <a:gd name="T71" fmla="*/ 248 h 806"/>
                <a:gd name="T72" fmla="*/ 637 w 698"/>
                <a:gd name="T73" fmla="*/ 286 h 806"/>
                <a:gd name="T74" fmla="*/ 690 w 698"/>
                <a:gd name="T75" fmla="*/ 305 h 806"/>
                <a:gd name="T76" fmla="*/ 677 w 698"/>
                <a:gd name="T77" fmla="*/ 358 h 806"/>
                <a:gd name="T78" fmla="*/ 655 w 698"/>
                <a:gd name="T79" fmla="*/ 380 h 806"/>
                <a:gd name="T80" fmla="*/ 638 w 698"/>
                <a:gd name="T81" fmla="*/ 398 h 806"/>
                <a:gd name="T82" fmla="*/ 619 w 698"/>
                <a:gd name="T83" fmla="*/ 446 h 806"/>
                <a:gd name="T84" fmla="*/ 626 w 698"/>
                <a:gd name="T85" fmla="*/ 467 h 806"/>
                <a:gd name="T86" fmla="*/ 613 w 698"/>
                <a:gd name="T87" fmla="*/ 472 h 806"/>
                <a:gd name="T88" fmla="*/ 600 w 698"/>
                <a:gd name="T89" fmla="*/ 494 h 806"/>
                <a:gd name="T90" fmla="*/ 595 w 698"/>
                <a:gd name="T91" fmla="*/ 521 h 806"/>
                <a:gd name="T92" fmla="*/ 601 w 698"/>
                <a:gd name="T93" fmla="*/ 611 h 806"/>
                <a:gd name="T94" fmla="*/ 609 w 698"/>
                <a:gd name="T95" fmla="*/ 707 h 806"/>
                <a:gd name="T96" fmla="*/ 597 w 698"/>
                <a:gd name="T97" fmla="*/ 720 h 806"/>
                <a:gd name="T98" fmla="*/ 549 w 698"/>
                <a:gd name="T99" fmla="*/ 723 h 806"/>
                <a:gd name="T100" fmla="*/ 535 w 698"/>
                <a:gd name="T101" fmla="*/ 734 h 806"/>
                <a:gd name="T102" fmla="*/ 518 w 698"/>
                <a:gd name="T103" fmla="*/ 726 h 806"/>
                <a:gd name="T104" fmla="*/ 493 w 698"/>
                <a:gd name="T105" fmla="*/ 723 h 806"/>
                <a:gd name="T106" fmla="*/ 485 w 698"/>
                <a:gd name="T107" fmla="*/ 752 h 806"/>
                <a:gd name="T108" fmla="*/ 485 w 698"/>
                <a:gd name="T109" fmla="*/ 776 h 806"/>
                <a:gd name="T110" fmla="*/ 458 w 698"/>
                <a:gd name="T111" fmla="*/ 774 h 806"/>
                <a:gd name="T112" fmla="*/ 421 w 698"/>
                <a:gd name="T113" fmla="*/ 786 h 806"/>
                <a:gd name="T114" fmla="*/ 411 w 698"/>
                <a:gd name="T115" fmla="*/ 802 h 806"/>
                <a:gd name="T116" fmla="*/ 389 w 698"/>
                <a:gd name="T117" fmla="*/ 801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8" h="806">
                  <a:moveTo>
                    <a:pt x="389" y="801"/>
                  </a:moveTo>
                  <a:cubicBezTo>
                    <a:pt x="380" y="799"/>
                    <a:pt x="369" y="796"/>
                    <a:pt x="364" y="795"/>
                  </a:cubicBezTo>
                  <a:cubicBezTo>
                    <a:pt x="358" y="794"/>
                    <a:pt x="355" y="791"/>
                    <a:pt x="355" y="786"/>
                  </a:cubicBezTo>
                  <a:cubicBezTo>
                    <a:pt x="355" y="777"/>
                    <a:pt x="332" y="766"/>
                    <a:pt x="312" y="766"/>
                  </a:cubicBezTo>
                  <a:cubicBezTo>
                    <a:pt x="304" y="766"/>
                    <a:pt x="281" y="769"/>
                    <a:pt x="261" y="772"/>
                  </a:cubicBezTo>
                  <a:cubicBezTo>
                    <a:pt x="221" y="779"/>
                    <a:pt x="192" y="779"/>
                    <a:pt x="193" y="771"/>
                  </a:cubicBezTo>
                  <a:cubicBezTo>
                    <a:pt x="195" y="761"/>
                    <a:pt x="182" y="700"/>
                    <a:pt x="178" y="697"/>
                  </a:cubicBezTo>
                  <a:cubicBezTo>
                    <a:pt x="175" y="695"/>
                    <a:pt x="166" y="694"/>
                    <a:pt x="158" y="694"/>
                  </a:cubicBezTo>
                  <a:cubicBezTo>
                    <a:pt x="143" y="694"/>
                    <a:pt x="143" y="694"/>
                    <a:pt x="143" y="694"/>
                  </a:cubicBezTo>
                  <a:cubicBezTo>
                    <a:pt x="143" y="660"/>
                    <a:pt x="143" y="660"/>
                    <a:pt x="143" y="660"/>
                  </a:cubicBezTo>
                  <a:cubicBezTo>
                    <a:pt x="143" y="629"/>
                    <a:pt x="142" y="626"/>
                    <a:pt x="131" y="612"/>
                  </a:cubicBezTo>
                  <a:cubicBezTo>
                    <a:pt x="123" y="603"/>
                    <a:pt x="117" y="589"/>
                    <a:pt x="115" y="575"/>
                  </a:cubicBezTo>
                  <a:cubicBezTo>
                    <a:pt x="112" y="562"/>
                    <a:pt x="109" y="550"/>
                    <a:pt x="108" y="547"/>
                  </a:cubicBezTo>
                  <a:cubicBezTo>
                    <a:pt x="107" y="543"/>
                    <a:pt x="97" y="542"/>
                    <a:pt x="73" y="542"/>
                  </a:cubicBezTo>
                  <a:cubicBezTo>
                    <a:pt x="44" y="542"/>
                    <a:pt x="39" y="541"/>
                    <a:pt x="37" y="535"/>
                  </a:cubicBezTo>
                  <a:cubicBezTo>
                    <a:pt x="36" y="531"/>
                    <a:pt x="33" y="518"/>
                    <a:pt x="31" y="507"/>
                  </a:cubicBezTo>
                  <a:cubicBezTo>
                    <a:pt x="27" y="490"/>
                    <a:pt x="24" y="486"/>
                    <a:pt x="14" y="482"/>
                  </a:cubicBezTo>
                  <a:cubicBezTo>
                    <a:pt x="1" y="476"/>
                    <a:pt x="0" y="471"/>
                    <a:pt x="8" y="459"/>
                  </a:cubicBezTo>
                  <a:cubicBezTo>
                    <a:pt x="12" y="455"/>
                    <a:pt x="19" y="432"/>
                    <a:pt x="25" y="409"/>
                  </a:cubicBezTo>
                  <a:cubicBezTo>
                    <a:pt x="42" y="342"/>
                    <a:pt x="49" y="335"/>
                    <a:pt x="99" y="342"/>
                  </a:cubicBezTo>
                  <a:cubicBezTo>
                    <a:pt x="129" y="345"/>
                    <a:pt x="133" y="345"/>
                    <a:pt x="150" y="338"/>
                  </a:cubicBezTo>
                  <a:cubicBezTo>
                    <a:pt x="186" y="322"/>
                    <a:pt x="220" y="280"/>
                    <a:pt x="219" y="252"/>
                  </a:cubicBezTo>
                  <a:cubicBezTo>
                    <a:pt x="219" y="231"/>
                    <a:pt x="226" y="194"/>
                    <a:pt x="231" y="194"/>
                  </a:cubicBezTo>
                  <a:cubicBezTo>
                    <a:pt x="240" y="194"/>
                    <a:pt x="243" y="178"/>
                    <a:pt x="237" y="163"/>
                  </a:cubicBezTo>
                  <a:cubicBezTo>
                    <a:pt x="227" y="140"/>
                    <a:pt x="229" y="136"/>
                    <a:pt x="248" y="131"/>
                  </a:cubicBezTo>
                  <a:cubicBezTo>
                    <a:pt x="270" y="125"/>
                    <a:pt x="275" y="115"/>
                    <a:pt x="275" y="70"/>
                  </a:cubicBezTo>
                  <a:cubicBezTo>
                    <a:pt x="275" y="50"/>
                    <a:pt x="275" y="34"/>
                    <a:pt x="276" y="33"/>
                  </a:cubicBezTo>
                  <a:cubicBezTo>
                    <a:pt x="276" y="33"/>
                    <a:pt x="302" y="32"/>
                    <a:pt x="332" y="30"/>
                  </a:cubicBezTo>
                  <a:cubicBezTo>
                    <a:pt x="386" y="28"/>
                    <a:pt x="388" y="27"/>
                    <a:pt x="397" y="16"/>
                  </a:cubicBezTo>
                  <a:cubicBezTo>
                    <a:pt x="409" y="3"/>
                    <a:pt x="408" y="0"/>
                    <a:pt x="421" y="72"/>
                  </a:cubicBezTo>
                  <a:cubicBezTo>
                    <a:pt x="426" y="102"/>
                    <a:pt x="433" y="132"/>
                    <a:pt x="437" y="136"/>
                  </a:cubicBezTo>
                  <a:cubicBezTo>
                    <a:pt x="440" y="142"/>
                    <a:pt x="449" y="147"/>
                    <a:pt x="460" y="149"/>
                  </a:cubicBezTo>
                  <a:cubicBezTo>
                    <a:pt x="477" y="152"/>
                    <a:pt x="477" y="152"/>
                    <a:pt x="477" y="152"/>
                  </a:cubicBezTo>
                  <a:cubicBezTo>
                    <a:pt x="479" y="173"/>
                    <a:pt x="479" y="173"/>
                    <a:pt x="479" y="173"/>
                  </a:cubicBezTo>
                  <a:cubicBezTo>
                    <a:pt x="481" y="200"/>
                    <a:pt x="492" y="210"/>
                    <a:pt x="517" y="210"/>
                  </a:cubicBezTo>
                  <a:cubicBezTo>
                    <a:pt x="541" y="210"/>
                    <a:pt x="550" y="219"/>
                    <a:pt x="555" y="248"/>
                  </a:cubicBezTo>
                  <a:cubicBezTo>
                    <a:pt x="562" y="290"/>
                    <a:pt x="576" y="296"/>
                    <a:pt x="637" y="286"/>
                  </a:cubicBezTo>
                  <a:cubicBezTo>
                    <a:pt x="676" y="280"/>
                    <a:pt x="684" y="283"/>
                    <a:pt x="690" y="305"/>
                  </a:cubicBezTo>
                  <a:cubicBezTo>
                    <a:pt x="698" y="333"/>
                    <a:pt x="692" y="358"/>
                    <a:pt x="677" y="358"/>
                  </a:cubicBezTo>
                  <a:cubicBezTo>
                    <a:pt x="663" y="358"/>
                    <a:pt x="658" y="364"/>
                    <a:pt x="655" y="380"/>
                  </a:cubicBezTo>
                  <a:cubicBezTo>
                    <a:pt x="653" y="394"/>
                    <a:pt x="651" y="396"/>
                    <a:pt x="638" y="398"/>
                  </a:cubicBezTo>
                  <a:cubicBezTo>
                    <a:pt x="609" y="403"/>
                    <a:pt x="605" y="412"/>
                    <a:pt x="619" y="446"/>
                  </a:cubicBezTo>
                  <a:cubicBezTo>
                    <a:pt x="623" y="458"/>
                    <a:pt x="626" y="467"/>
                    <a:pt x="626" y="467"/>
                  </a:cubicBezTo>
                  <a:cubicBezTo>
                    <a:pt x="625" y="468"/>
                    <a:pt x="619" y="470"/>
                    <a:pt x="613" y="472"/>
                  </a:cubicBezTo>
                  <a:cubicBezTo>
                    <a:pt x="602" y="476"/>
                    <a:pt x="601" y="478"/>
                    <a:pt x="600" y="494"/>
                  </a:cubicBezTo>
                  <a:cubicBezTo>
                    <a:pt x="600" y="504"/>
                    <a:pt x="598" y="516"/>
                    <a:pt x="595" y="521"/>
                  </a:cubicBezTo>
                  <a:cubicBezTo>
                    <a:pt x="588" y="534"/>
                    <a:pt x="590" y="566"/>
                    <a:pt x="601" y="611"/>
                  </a:cubicBezTo>
                  <a:cubicBezTo>
                    <a:pt x="615" y="670"/>
                    <a:pt x="617" y="689"/>
                    <a:pt x="609" y="707"/>
                  </a:cubicBezTo>
                  <a:cubicBezTo>
                    <a:pt x="605" y="718"/>
                    <a:pt x="601" y="722"/>
                    <a:pt x="597" y="720"/>
                  </a:cubicBezTo>
                  <a:cubicBezTo>
                    <a:pt x="576" y="712"/>
                    <a:pt x="562" y="713"/>
                    <a:pt x="549" y="723"/>
                  </a:cubicBezTo>
                  <a:cubicBezTo>
                    <a:pt x="535" y="734"/>
                    <a:pt x="535" y="734"/>
                    <a:pt x="535" y="734"/>
                  </a:cubicBezTo>
                  <a:cubicBezTo>
                    <a:pt x="518" y="726"/>
                    <a:pt x="518" y="726"/>
                    <a:pt x="518" y="726"/>
                  </a:cubicBezTo>
                  <a:cubicBezTo>
                    <a:pt x="503" y="719"/>
                    <a:pt x="499" y="719"/>
                    <a:pt x="493" y="723"/>
                  </a:cubicBezTo>
                  <a:cubicBezTo>
                    <a:pt x="486" y="728"/>
                    <a:pt x="485" y="733"/>
                    <a:pt x="485" y="752"/>
                  </a:cubicBezTo>
                  <a:cubicBezTo>
                    <a:pt x="485" y="776"/>
                    <a:pt x="485" y="776"/>
                    <a:pt x="485" y="776"/>
                  </a:cubicBezTo>
                  <a:cubicBezTo>
                    <a:pt x="458" y="774"/>
                    <a:pt x="458" y="774"/>
                    <a:pt x="458" y="774"/>
                  </a:cubicBezTo>
                  <a:cubicBezTo>
                    <a:pt x="433" y="773"/>
                    <a:pt x="432" y="774"/>
                    <a:pt x="421" y="786"/>
                  </a:cubicBezTo>
                  <a:cubicBezTo>
                    <a:pt x="415" y="793"/>
                    <a:pt x="411" y="800"/>
                    <a:pt x="411" y="802"/>
                  </a:cubicBezTo>
                  <a:cubicBezTo>
                    <a:pt x="411" y="806"/>
                    <a:pt x="411" y="806"/>
                    <a:pt x="389" y="80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14"/>
            <p:cNvSpPr>
              <a:spLocks/>
            </p:cNvSpPr>
            <p:nvPr/>
          </p:nvSpPr>
          <p:spPr bwMode="auto">
            <a:xfrm>
              <a:off x="2254250" y="3998913"/>
              <a:ext cx="654050" cy="696913"/>
            </a:xfrm>
            <a:custGeom>
              <a:avLst/>
              <a:gdLst>
                <a:gd name="T0" fmla="*/ 208 w 438"/>
                <a:gd name="T1" fmla="*/ 461 h 466"/>
                <a:gd name="T2" fmla="*/ 174 w 438"/>
                <a:gd name="T3" fmla="*/ 440 h 466"/>
                <a:gd name="T4" fmla="*/ 146 w 438"/>
                <a:gd name="T5" fmla="*/ 420 h 466"/>
                <a:gd name="T6" fmla="*/ 133 w 438"/>
                <a:gd name="T7" fmla="*/ 405 h 466"/>
                <a:gd name="T8" fmla="*/ 117 w 438"/>
                <a:gd name="T9" fmla="*/ 387 h 466"/>
                <a:gd name="T10" fmla="*/ 114 w 438"/>
                <a:gd name="T11" fmla="*/ 342 h 466"/>
                <a:gd name="T12" fmla="*/ 96 w 438"/>
                <a:gd name="T13" fmla="*/ 280 h 466"/>
                <a:gd name="T14" fmla="*/ 92 w 438"/>
                <a:gd name="T15" fmla="*/ 262 h 466"/>
                <a:gd name="T16" fmla="*/ 96 w 438"/>
                <a:gd name="T17" fmla="*/ 224 h 466"/>
                <a:gd name="T18" fmla="*/ 78 w 438"/>
                <a:gd name="T19" fmla="*/ 226 h 466"/>
                <a:gd name="T20" fmla="*/ 8 w 438"/>
                <a:gd name="T21" fmla="*/ 185 h 466"/>
                <a:gd name="T22" fmla="*/ 0 w 438"/>
                <a:gd name="T23" fmla="*/ 165 h 466"/>
                <a:gd name="T24" fmla="*/ 21 w 438"/>
                <a:gd name="T25" fmla="*/ 156 h 466"/>
                <a:gd name="T26" fmla="*/ 48 w 438"/>
                <a:gd name="T27" fmla="*/ 144 h 466"/>
                <a:gd name="T28" fmla="*/ 69 w 438"/>
                <a:gd name="T29" fmla="*/ 78 h 466"/>
                <a:gd name="T30" fmla="*/ 101 w 438"/>
                <a:gd name="T31" fmla="*/ 14 h 466"/>
                <a:gd name="T32" fmla="*/ 186 w 438"/>
                <a:gd name="T33" fmla="*/ 12 h 466"/>
                <a:gd name="T34" fmla="*/ 261 w 438"/>
                <a:gd name="T35" fmla="*/ 8 h 466"/>
                <a:gd name="T36" fmla="*/ 332 w 438"/>
                <a:gd name="T37" fmla="*/ 18 h 466"/>
                <a:gd name="T38" fmla="*/ 364 w 438"/>
                <a:gd name="T39" fmla="*/ 35 h 466"/>
                <a:gd name="T40" fmla="*/ 420 w 438"/>
                <a:gd name="T41" fmla="*/ 96 h 466"/>
                <a:gd name="T42" fmla="*/ 437 w 438"/>
                <a:gd name="T43" fmla="*/ 156 h 466"/>
                <a:gd name="T44" fmla="*/ 438 w 438"/>
                <a:gd name="T45" fmla="*/ 183 h 466"/>
                <a:gd name="T46" fmla="*/ 414 w 438"/>
                <a:gd name="T47" fmla="*/ 198 h 466"/>
                <a:gd name="T48" fmla="*/ 390 w 438"/>
                <a:gd name="T49" fmla="*/ 212 h 466"/>
                <a:gd name="T50" fmla="*/ 390 w 438"/>
                <a:gd name="T51" fmla="*/ 258 h 466"/>
                <a:gd name="T52" fmla="*/ 355 w 438"/>
                <a:gd name="T53" fmla="*/ 362 h 466"/>
                <a:gd name="T54" fmla="*/ 275 w 438"/>
                <a:gd name="T55" fmla="*/ 450 h 466"/>
                <a:gd name="T56" fmla="*/ 246 w 438"/>
                <a:gd name="T57" fmla="*/ 465 h 466"/>
                <a:gd name="T58" fmla="*/ 208 w 438"/>
                <a:gd name="T59" fmla="*/ 461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38" h="466">
                  <a:moveTo>
                    <a:pt x="208" y="461"/>
                  </a:moveTo>
                  <a:cubicBezTo>
                    <a:pt x="194" y="459"/>
                    <a:pt x="186" y="454"/>
                    <a:pt x="174" y="440"/>
                  </a:cubicBezTo>
                  <a:cubicBezTo>
                    <a:pt x="165" y="430"/>
                    <a:pt x="152" y="421"/>
                    <a:pt x="146" y="420"/>
                  </a:cubicBezTo>
                  <a:cubicBezTo>
                    <a:pt x="138" y="418"/>
                    <a:pt x="135" y="414"/>
                    <a:pt x="133" y="405"/>
                  </a:cubicBezTo>
                  <a:cubicBezTo>
                    <a:pt x="131" y="396"/>
                    <a:pt x="127" y="391"/>
                    <a:pt x="117" y="387"/>
                  </a:cubicBezTo>
                  <a:cubicBezTo>
                    <a:pt x="100" y="380"/>
                    <a:pt x="100" y="370"/>
                    <a:pt x="114" y="342"/>
                  </a:cubicBezTo>
                  <a:cubicBezTo>
                    <a:pt x="132" y="305"/>
                    <a:pt x="123" y="274"/>
                    <a:pt x="96" y="280"/>
                  </a:cubicBezTo>
                  <a:cubicBezTo>
                    <a:pt x="81" y="283"/>
                    <a:pt x="81" y="282"/>
                    <a:pt x="92" y="262"/>
                  </a:cubicBezTo>
                  <a:cubicBezTo>
                    <a:pt x="100" y="245"/>
                    <a:pt x="102" y="228"/>
                    <a:pt x="96" y="224"/>
                  </a:cubicBezTo>
                  <a:cubicBezTo>
                    <a:pt x="93" y="222"/>
                    <a:pt x="86" y="223"/>
                    <a:pt x="78" y="226"/>
                  </a:cubicBezTo>
                  <a:cubicBezTo>
                    <a:pt x="49" y="237"/>
                    <a:pt x="23" y="222"/>
                    <a:pt x="8" y="185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21" y="156"/>
                    <a:pt x="21" y="156"/>
                    <a:pt x="21" y="156"/>
                  </a:cubicBezTo>
                  <a:cubicBezTo>
                    <a:pt x="32" y="151"/>
                    <a:pt x="45" y="146"/>
                    <a:pt x="48" y="144"/>
                  </a:cubicBezTo>
                  <a:cubicBezTo>
                    <a:pt x="64" y="139"/>
                    <a:pt x="69" y="123"/>
                    <a:pt x="69" y="78"/>
                  </a:cubicBezTo>
                  <a:cubicBezTo>
                    <a:pt x="70" y="28"/>
                    <a:pt x="73" y="22"/>
                    <a:pt x="101" y="14"/>
                  </a:cubicBezTo>
                  <a:cubicBezTo>
                    <a:pt x="122" y="8"/>
                    <a:pt x="145" y="8"/>
                    <a:pt x="186" y="12"/>
                  </a:cubicBezTo>
                  <a:cubicBezTo>
                    <a:pt x="211" y="14"/>
                    <a:pt x="229" y="13"/>
                    <a:pt x="261" y="8"/>
                  </a:cubicBezTo>
                  <a:cubicBezTo>
                    <a:pt x="308" y="0"/>
                    <a:pt x="332" y="3"/>
                    <a:pt x="332" y="18"/>
                  </a:cubicBezTo>
                  <a:cubicBezTo>
                    <a:pt x="332" y="27"/>
                    <a:pt x="340" y="32"/>
                    <a:pt x="364" y="35"/>
                  </a:cubicBezTo>
                  <a:cubicBezTo>
                    <a:pt x="386" y="38"/>
                    <a:pt x="396" y="49"/>
                    <a:pt x="420" y="96"/>
                  </a:cubicBezTo>
                  <a:cubicBezTo>
                    <a:pt x="435" y="125"/>
                    <a:pt x="437" y="133"/>
                    <a:pt x="437" y="156"/>
                  </a:cubicBezTo>
                  <a:cubicBezTo>
                    <a:pt x="438" y="183"/>
                    <a:pt x="438" y="183"/>
                    <a:pt x="438" y="183"/>
                  </a:cubicBezTo>
                  <a:cubicBezTo>
                    <a:pt x="414" y="198"/>
                    <a:pt x="414" y="198"/>
                    <a:pt x="414" y="198"/>
                  </a:cubicBezTo>
                  <a:cubicBezTo>
                    <a:pt x="390" y="212"/>
                    <a:pt x="390" y="212"/>
                    <a:pt x="390" y="212"/>
                  </a:cubicBezTo>
                  <a:cubicBezTo>
                    <a:pt x="390" y="258"/>
                    <a:pt x="390" y="258"/>
                    <a:pt x="390" y="258"/>
                  </a:cubicBezTo>
                  <a:cubicBezTo>
                    <a:pt x="389" y="322"/>
                    <a:pt x="382" y="343"/>
                    <a:pt x="355" y="362"/>
                  </a:cubicBezTo>
                  <a:cubicBezTo>
                    <a:pt x="334" y="376"/>
                    <a:pt x="293" y="421"/>
                    <a:pt x="275" y="450"/>
                  </a:cubicBezTo>
                  <a:cubicBezTo>
                    <a:pt x="266" y="465"/>
                    <a:pt x="265" y="466"/>
                    <a:pt x="246" y="465"/>
                  </a:cubicBezTo>
                  <a:cubicBezTo>
                    <a:pt x="235" y="465"/>
                    <a:pt x="218" y="463"/>
                    <a:pt x="208" y="4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/>
          </p:nvSpPr>
          <p:spPr bwMode="auto">
            <a:xfrm>
              <a:off x="1609725" y="3536950"/>
              <a:ext cx="895350" cy="936625"/>
            </a:xfrm>
            <a:custGeom>
              <a:avLst/>
              <a:gdLst>
                <a:gd name="T0" fmla="*/ 191 w 599"/>
                <a:gd name="T1" fmla="*/ 609 h 627"/>
                <a:gd name="T2" fmla="*/ 171 w 599"/>
                <a:gd name="T3" fmla="*/ 579 h 627"/>
                <a:gd name="T4" fmla="*/ 129 w 599"/>
                <a:gd name="T5" fmla="*/ 530 h 627"/>
                <a:gd name="T6" fmla="*/ 111 w 599"/>
                <a:gd name="T7" fmla="*/ 516 h 627"/>
                <a:gd name="T8" fmla="*/ 61 w 599"/>
                <a:gd name="T9" fmla="*/ 443 h 627"/>
                <a:gd name="T10" fmla="*/ 19 w 599"/>
                <a:gd name="T11" fmla="*/ 369 h 627"/>
                <a:gd name="T12" fmla="*/ 11 w 599"/>
                <a:gd name="T13" fmla="*/ 338 h 627"/>
                <a:gd name="T14" fmla="*/ 9 w 599"/>
                <a:gd name="T15" fmla="*/ 287 h 627"/>
                <a:gd name="T16" fmla="*/ 31 w 599"/>
                <a:gd name="T17" fmla="*/ 314 h 627"/>
                <a:gd name="T18" fmla="*/ 66 w 599"/>
                <a:gd name="T19" fmla="*/ 340 h 627"/>
                <a:gd name="T20" fmla="*/ 104 w 599"/>
                <a:gd name="T21" fmla="*/ 340 h 627"/>
                <a:gd name="T22" fmla="*/ 119 w 599"/>
                <a:gd name="T23" fmla="*/ 313 h 627"/>
                <a:gd name="T24" fmla="*/ 84 w 599"/>
                <a:gd name="T25" fmla="*/ 242 h 627"/>
                <a:gd name="T26" fmla="*/ 119 w 599"/>
                <a:gd name="T27" fmla="*/ 206 h 627"/>
                <a:gd name="T28" fmla="*/ 147 w 599"/>
                <a:gd name="T29" fmla="*/ 210 h 627"/>
                <a:gd name="T30" fmla="*/ 190 w 599"/>
                <a:gd name="T31" fmla="*/ 235 h 627"/>
                <a:gd name="T32" fmla="*/ 229 w 599"/>
                <a:gd name="T33" fmla="*/ 216 h 627"/>
                <a:gd name="T34" fmla="*/ 225 w 599"/>
                <a:gd name="T35" fmla="*/ 197 h 627"/>
                <a:gd name="T36" fmla="*/ 227 w 599"/>
                <a:gd name="T37" fmla="*/ 165 h 627"/>
                <a:gd name="T38" fmla="*/ 219 w 599"/>
                <a:gd name="T39" fmla="*/ 59 h 627"/>
                <a:gd name="T40" fmla="*/ 228 w 599"/>
                <a:gd name="T41" fmla="*/ 13 h 627"/>
                <a:gd name="T42" fmla="*/ 272 w 599"/>
                <a:gd name="T43" fmla="*/ 8 h 627"/>
                <a:gd name="T44" fmla="*/ 277 w 599"/>
                <a:gd name="T45" fmla="*/ 0 h 627"/>
                <a:gd name="T46" fmla="*/ 311 w 599"/>
                <a:gd name="T47" fmla="*/ 7 h 627"/>
                <a:gd name="T48" fmla="*/ 399 w 599"/>
                <a:gd name="T49" fmla="*/ 20 h 627"/>
                <a:gd name="T50" fmla="*/ 421 w 599"/>
                <a:gd name="T51" fmla="*/ 22 h 627"/>
                <a:gd name="T52" fmla="*/ 441 w 599"/>
                <a:gd name="T53" fmla="*/ 57 h 627"/>
                <a:gd name="T54" fmla="*/ 448 w 599"/>
                <a:gd name="T55" fmla="*/ 87 h 627"/>
                <a:gd name="T56" fmla="*/ 483 w 599"/>
                <a:gd name="T57" fmla="*/ 87 h 627"/>
                <a:gd name="T58" fmla="*/ 517 w 599"/>
                <a:gd name="T59" fmla="*/ 87 h 627"/>
                <a:gd name="T60" fmla="*/ 522 w 599"/>
                <a:gd name="T61" fmla="*/ 111 h 627"/>
                <a:gd name="T62" fmla="*/ 536 w 599"/>
                <a:gd name="T63" fmla="*/ 149 h 627"/>
                <a:gd name="T64" fmla="*/ 547 w 599"/>
                <a:gd name="T65" fmla="*/ 196 h 627"/>
                <a:gd name="T66" fmla="*/ 550 w 599"/>
                <a:gd name="T67" fmla="*/ 233 h 627"/>
                <a:gd name="T68" fmla="*/ 571 w 599"/>
                <a:gd name="T69" fmla="*/ 240 h 627"/>
                <a:gd name="T70" fmla="*/ 594 w 599"/>
                <a:gd name="T71" fmla="*/ 263 h 627"/>
                <a:gd name="T72" fmla="*/ 599 w 599"/>
                <a:gd name="T73" fmla="*/ 294 h 627"/>
                <a:gd name="T74" fmla="*/ 567 w 599"/>
                <a:gd name="T75" fmla="*/ 305 h 627"/>
                <a:gd name="T76" fmla="*/ 492 w 599"/>
                <a:gd name="T77" fmla="*/ 335 h 627"/>
                <a:gd name="T78" fmla="*/ 487 w 599"/>
                <a:gd name="T79" fmla="*/ 387 h 627"/>
                <a:gd name="T80" fmla="*/ 483 w 599"/>
                <a:gd name="T81" fmla="*/ 433 h 627"/>
                <a:gd name="T82" fmla="*/ 459 w 599"/>
                <a:gd name="T83" fmla="*/ 447 h 627"/>
                <a:gd name="T84" fmla="*/ 415 w 599"/>
                <a:gd name="T85" fmla="*/ 481 h 627"/>
                <a:gd name="T86" fmla="*/ 346 w 599"/>
                <a:gd name="T87" fmla="*/ 539 h 627"/>
                <a:gd name="T88" fmla="*/ 319 w 599"/>
                <a:gd name="T89" fmla="*/ 571 h 627"/>
                <a:gd name="T90" fmla="*/ 289 w 599"/>
                <a:gd name="T91" fmla="*/ 601 h 627"/>
                <a:gd name="T92" fmla="*/ 253 w 599"/>
                <a:gd name="T93" fmla="*/ 613 h 627"/>
                <a:gd name="T94" fmla="*/ 191 w 599"/>
                <a:gd name="T95" fmla="*/ 609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9" h="627">
                  <a:moveTo>
                    <a:pt x="191" y="609"/>
                  </a:moveTo>
                  <a:cubicBezTo>
                    <a:pt x="182" y="601"/>
                    <a:pt x="174" y="588"/>
                    <a:pt x="171" y="579"/>
                  </a:cubicBezTo>
                  <a:cubicBezTo>
                    <a:pt x="165" y="558"/>
                    <a:pt x="151" y="542"/>
                    <a:pt x="129" y="530"/>
                  </a:cubicBezTo>
                  <a:cubicBezTo>
                    <a:pt x="119" y="525"/>
                    <a:pt x="111" y="518"/>
                    <a:pt x="111" y="516"/>
                  </a:cubicBezTo>
                  <a:cubicBezTo>
                    <a:pt x="111" y="503"/>
                    <a:pt x="93" y="478"/>
                    <a:pt x="61" y="443"/>
                  </a:cubicBezTo>
                  <a:cubicBezTo>
                    <a:pt x="23" y="403"/>
                    <a:pt x="19" y="395"/>
                    <a:pt x="19" y="369"/>
                  </a:cubicBezTo>
                  <a:cubicBezTo>
                    <a:pt x="19" y="358"/>
                    <a:pt x="15" y="346"/>
                    <a:pt x="11" y="338"/>
                  </a:cubicBezTo>
                  <a:cubicBezTo>
                    <a:pt x="1" y="322"/>
                    <a:pt x="0" y="294"/>
                    <a:pt x="9" y="287"/>
                  </a:cubicBezTo>
                  <a:cubicBezTo>
                    <a:pt x="17" y="280"/>
                    <a:pt x="19" y="283"/>
                    <a:pt x="31" y="314"/>
                  </a:cubicBezTo>
                  <a:cubicBezTo>
                    <a:pt x="41" y="344"/>
                    <a:pt x="50" y="350"/>
                    <a:pt x="66" y="340"/>
                  </a:cubicBezTo>
                  <a:cubicBezTo>
                    <a:pt x="77" y="334"/>
                    <a:pt x="79" y="334"/>
                    <a:pt x="104" y="340"/>
                  </a:cubicBezTo>
                  <a:cubicBezTo>
                    <a:pt x="156" y="353"/>
                    <a:pt x="160" y="346"/>
                    <a:pt x="119" y="313"/>
                  </a:cubicBezTo>
                  <a:cubicBezTo>
                    <a:pt x="77" y="280"/>
                    <a:pt x="73" y="270"/>
                    <a:pt x="84" y="242"/>
                  </a:cubicBezTo>
                  <a:cubicBezTo>
                    <a:pt x="90" y="228"/>
                    <a:pt x="101" y="217"/>
                    <a:pt x="119" y="206"/>
                  </a:cubicBezTo>
                  <a:cubicBezTo>
                    <a:pt x="134" y="196"/>
                    <a:pt x="140" y="197"/>
                    <a:pt x="147" y="210"/>
                  </a:cubicBezTo>
                  <a:cubicBezTo>
                    <a:pt x="154" y="222"/>
                    <a:pt x="176" y="235"/>
                    <a:pt x="190" y="235"/>
                  </a:cubicBezTo>
                  <a:cubicBezTo>
                    <a:pt x="203" y="235"/>
                    <a:pt x="226" y="224"/>
                    <a:pt x="229" y="216"/>
                  </a:cubicBezTo>
                  <a:cubicBezTo>
                    <a:pt x="231" y="213"/>
                    <a:pt x="229" y="204"/>
                    <a:pt x="225" y="197"/>
                  </a:cubicBezTo>
                  <a:cubicBezTo>
                    <a:pt x="219" y="185"/>
                    <a:pt x="219" y="184"/>
                    <a:pt x="227" y="165"/>
                  </a:cubicBezTo>
                  <a:cubicBezTo>
                    <a:pt x="238" y="140"/>
                    <a:pt x="236" y="109"/>
                    <a:pt x="219" y="59"/>
                  </a:cubicBezTo>
                  <a:cubicBezTo>
                    <a:pt x="202" y="9"/>
                    <a:pt x="202" y="9"/>
                    <a:pt x="228" y="13"/>
                  </a:cubicBezTo>
                  <a:cubicBezTo>
                    <a:pt x="264" y="18"/>
                    <a:pt x="268" y="17"/>
                    <a:pt x="272" y="8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311" y="7"/>
                    <a:pt x="311" y="7"/>
                    <a:pt x="311" y="7"/>
                  </a:cubicBezTo>
                  <a:cubicBezTo>
                    <a:pt x="380" y="22"/>
                    <a:pt x="388" y="23"/>
                    <a:pt x="399" y="20"/>
                  </a:cubicBezTo>
                  <a:cubicBezTo>
                    <a:pt x="406" y="17"/>
                    <a:pt x="412" y="18"/>
                    <a:pt x="421" y="22"/>
                  </a:cubicBezTo>
                  <a:cubicBezTo>
                    <a:pt x="433" y="27"/>
                    <a:pt x="435" y="31"/>
                    <a:pt x="441" y="57"/>
                  </a:cubicBezTo>
                  <a:cubicBezTo>
                    <a:pt x="448" y="87"/>
                    <a:pt x="448" y="87"/>
                    <a:pt x="448" y="87"/>
                  </a:cubicBezTo>
                  <a:cubicBezTo>
                    <a:pt x="483" y="87"/>
                    <a:pt x="483" y="87"/>
                    <a:pt x="483" y="87"/>
                  </a:cubicBezTo>
                  <a:cubicBezTo>
                    <a:pt x="517" y="87"/>
                    <a:pt x="517" y="87"/>
                    <a:pt x="517" y="87"/>
                  </a:cubicBezTo>
                  <a:cubicBezTo>
                    <a:pt x="522" y="111"/>
                    <a:pt x="522" y="111"/>
                    <a:pt x="522" y="111"/>
                  </a:cubicBezTo>
                  <a:cubicBezTo>
                    <a:pt x="524" y="126"/>
                    <a:pt x="530" y="141"/>
                    <a:pt x="536" y="149"/>
                  </a:cubicBezTo>
                  <a:cubicBezTo>
                    <a:pt x="545" y="161"/>
                    <a:pt x="547" y="166"/>
                    <a:pt x="547" y="196"/>
                  </a:cubicBezTo>
                  <a:cubicBezTo>
                    <a:pt x="547" y="214"/>
                    <a:pt x="548" y="231"/>
                    <a:pt x="550" y="233"/>
                  </a:cubicBezTo>
                  <a:cubicBezTo>
                    <a:pt x="551" y="236"/>
                    <a:pt x="561" y="239"/>
                    <a:pt x="571" y="240"/>
                  </a:cubicBezTo>
                  <a:cubicBezTo>
                    <a:pt x="590" y="243"/>
                    <a:pt x="590" y="243"/>
                    <a:pt x="594" y="263"/>
                  </a:cubicBezTo>
                  <a:cubicBezTo>
                    <a:pt x="597" y="274"/>
                    <a:pt x="599" y="288"/>
                    <a:pt x="599" y="294"/>
                  </a:cubicBezTo>
                  <a:cubicBezTo>
                    <a:pt x="599" y="305"/>
                    <a:pt x="599" y="305"/>
                    <a:pt x="567" y="305"/>
                  </a:cubicBezTo>
                  <a:cubicBezTo>
                    <a:pt x="532" y="305"/>
                    <a:pt x="500" y="318"/>
                    <a:pt x="492" y="335"/>
                  </a:cubicBezTo>
                  <a:cubicBezTo>
                    <a:pt x="489" y="341"/>
                    <a:pt x="487" y="362"/>
                    <a:pt x="487" y="387"/>
                  </a:cubicBezTo>
                  <a:cubicBezTo>
                    <a:pt x="487" y="410"/>
                    <a:pt x="485" y="431"/>
                    <a:pt x="483" y="433"/>
                  </a:cubicBezTo>
                  <a:cubicBezTo>
                    <a:pt x="482" y="436"/>
                    <a:pt x="471" y="442"/>
                    <a:pt x="459" y="447"/>
                  </a:cubicBezTo>
                  <a:cubicBezTo>
                    <a:pt x="429" y="458"/>
                    <a:pt x="427" y="459"/>
                    <a:pt x="415" y="481"/>
                  </a:cubicBezTo>
                  <a:cubicBezTo>
                    <a:pt x="402" y="505"/>
                    <a:pt x="369" y="533"/>
                    <a:pt x="346" y="539"/>
                  </a:cubicBezTo>
                  <a:cubicBezTo>
                    <a:pt x="322" y="545"/>
                    <a:pt x="319" y="549"/>
                    <a:pt x="319" y="571"/>
                  </a:cubicBezTo>
                  <a:cubicBezTo>
                    <a:pt x="319" y="593"/>
                    <a:pt x="315" y="596"/>
                    <a:pt x="289" y="601"/>
                  </a:cubicBezTo>
                  <a:cubicBezTo>
                    <a:pt x="280" y="603"/>
                    <a:pt x="264" y="608"/>
                    <a:pt x="253" y="613"/>
                  </a:cubicBezTo>
                  <a:cubicBezTo>
                    <a:pt x="224" y="627"/>
                    <a:pt x="210" y="626"/>
                    <a:pt x="191" y="6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16"/>
            <p:cNvSpPr>
              <a:spLocks/>
            </p:cNvSpPr>
            <p:nvPr/>
          </p:nvSpPr>
          <p:spPr bwMode="auto">
            <a:xfrm>
              <a:off x="1219200" y="4222750"/>
              <a:ext cx="1217612" cy="1316038"/>
            </a:xfrm>
            <a:custGeom>
              <a:avLst/>
              <a:gdLst>
                <a:gd name="T0" fmla="*/ 200 w 814"/>
                <a:gd name="T1" fmla="*/ 855 h 880"/>
                <a:gd name="T2" fmla="*/ 109 w 814"/>
                <a:gd name="T3" fmla="*/ 784 h 880"/>
                <a:gd name="T4" fmla="*/ 42 w 814"/>
                <a:gd name="T5" fmla="*/ 748 h 880"/>
                <a:gd name="T6" fmla="*/ 55 w 814"/>
                <a:gd name="T7" fmla="*/ 693 h 880"/>
                <a:gd name="T8" fmla="*/ 0 w 814"/>
                <a:gd name="T9" fmla="*/ 647 h 880"/>
                <a:gd name="T10" fmla="*/ 83 w 814"/>
                <a:gd name="T11" fmla="*/ 548 h 880"/>
                <a:gd name="T12" fmla="*/ 217 w 814"/>
                <a:gd name="T13" fmla="*/ 260 h 880"/>
                <a:gd name="T14" fmla="*/ 230 w 814"/>
                <a:gd name="T15" fmla="*/ 222 h 880"/>
                <a:gd name="T16" fmla="*/ 252 w 814"/>
                <a:gd name="T17" fmla="*/ 121 h 880"/>
                <a:gd name="T18" fmla="*/ 291 w 814"/>
                <a:gd name="T19" fmla="*/ 0 h 880"/>
                <a:gd name="T20" fmla="*/ 361 w 814"/>
                <a:gd name="T21" fmla="*/ 78 h 880"/>
                <a:gd name="T22" fmla="*/ 418 w 814"/>
                <a:gd name="T23" fmla="*/ 121 h 880"/>
                <a:gd name="T24" fmla="*/ 524 w 814"/>
                <a:gd name="T25" fmla="*/ 165 h 880"/>
                <a:gd name="T26" fmla="*/ 591 w 814"/>
                <a:gd name="T27" fmla="*/ 119 h 880"/>
                <a:gd name="T28" fmla="*/ 676 w 814"/>
                <a:gd name="T29" fmla="*/ 47 h 880"/>
                <a:gd name="T30" fmla="*/ 695 w 814"/>
                <a:gd name="T31" fmla="*/ 54 h 880"/>
                <a:gd name="T32" fmla="*/ 776 w 814"/>
                <a:gd name="T33" fmla="*/ 94 h 880"/>
                <a:gd name="T34" fmla="*/ 765 w 814"/>
                <a:gd name="T35" fmla="*/ 135 h 880"/>
                <a:gd name="T36" fmla="*/ 791 w 814"/>
                <a:gd name="T37" fmla="*/ 190 h 880"/>
                <a:gd name="T38" fmla="*/ 802 w 814"/>
                <a:gd name="T39" fmla="*/ 250 h 880"/>
                <a:gd name="T40" fmla="*/ 799 w 814"/>
                <a:gd name="T41" fmla="*/ 296 h 880"/>
                <a:gd name="T42" fmla="*/ 749 w 814"/>
                <a:gd name="T43" fmla="*/ 360 h 880"/>
                <a:gd name="T44" fmla="*/ 697 w 814"/>
                <a:gd name="T45" fmla="*/ 400 h 880"/>
                <a:gd name="T46" fmla="*/ 678 w 814"/>
                <a:gd name="T47" fmla="*/ 441 h 880"/>
                <a:gd name="T48" fmla="*/ 666 w 814"/>
                <a:gd name="T49" fmla="*/ 468 h 880"/>
                <a:gd name="T50" fmla="*/ 620 w 814"/>
                <a:gd name="T51" fmla="*/ 519 h 880"/>
                <a:gd name="T52" fmla="*/ 568 w 814"/>
                <a:gd name="T53" fmla="*/ 540 h 880"/>
                <a:gd name="T54" fmla="*/ 366 w 814"/>
                <a:gd name="T55" fmla="*/ 540 h 880"/>
                <a:gd name="T56" fmla="*/ 345 w 814"/>
                <a:gd name="T57" fmla="*/ 680 h 880"/>
                <a:gd name="T58" fmla="*/ 334 w 814"/>
                <a:gd name="T59" fmla="*/ 773 h 880"/>
                <a:gd name="T60" fmla="*/ 254 w 814"/>
                <a:gd name="T61" fmla="*/ 880 h 880"/>
                <a:gd name="T62" fmla="*/ 216 w 814"/>
                <a:gd name="T63" fmla="*/ 877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14" h="880">
                  <a:moveTo>
                    <a:pt x="216" y="877"/>
                  </a:moveTo>
                  <a:cubicBezTo>
                    <a:pt x="212" y="876"/>
                    <a:pt x="205" y="866"/>
                    <a:pt x="200" y="855"/>
                  </a:cubicBezTo>
                  <a:cubicBezTo>
                    <a:pt x="181" y="811"/>
                    <a:pt x="182" y="811"/>
                    <a:pt x="147" y="806"/>
                  </a:cubicBezTo>
                  <a:cubicBezTo>
                    <a:pt x="137" y="804"/>
                    <a:pt x="124" y="797"/>
                    <a:pt x="109" y="784"/>
                  </a:cubicBezTo>
                  <a:cubicBezTo>
                    <a:pt x="95" y="772"/>
                    <a:pt x="79" y="762"/>
                    <a:pt x="65" y="758"/>
                  </a:cubicBezTo>
                  <a:cubicBezTo>
                    <a:pt x="54" y="755"/>
                    <a:pt x="43" y="750"/>
                    <a:pt x="42" y="748"/>
                  </a:cubicBezTo>
                  <a:cubicBezTo>
                    <a:pt x="40" y="746"/>
                    <a:pt x="44" y="735"/>
                    <a:pt x="50" y="724"/>
                  </a:cubicBezTo>
                  <a:cubicBezTo>
                    <a:pt x="61" y="705"/>
                    <a:pt x="61" y="704"/>
                    <a:pt x="55" y="693"/>
                  </a:cubicBezTo>
                  <a:cubicBezTo>
                    <a:pt x="51" y="686"/>
                    <a:pt x="39" y="677"/>
                    <a:pt x="24" y="670"/>
                  </a:cubicBezTo>
                  <a:cubicBezTo>
                    <a:pt x="3" y="659"/>
                    <a:pt x="0" y="656"/>
                    <a:pt x="0" y="647"/>
                  </a:cubicBezTo>
                  <a:cubicBezTo>
                    <a:pt x="0" y="638"/>
                    <a:pt x="4" y="633"/>
                    <a:pt x="21" y="620"/>
                  </a:cubicBezTo>
                  <a:cubicBezTo>
                    <a:pt x="52" y="597"/>
                    <a:pt x="61" y="587"/>
                    <a:pt x="83" y="548"/>
                  </a:cubicBezTo>
                  <a:cubicBezTo>
                    <a:pt x="118" y="488"/>
                    <a:pt x="159" y="394"/>
                    <a:pt x="201" y="279"/>
                  </a:cubicBezTo>
                  <a:cubicBezTo>
                    <a:pt x="207" y="264"/>
                    <a:pt x="210" y="260"/>
                    <a:pt x="217" y="260"/>
                  </a:cubicBezTo>
                  <a:cubicBezTo>
                    <a:pt x="233" y="260"/>
                    <a:pt x="243" y="255"/>
                    <a:pt x="246" y="248"/>
                  </a:cubicBezTo>
                  <a:cubicBezTo>
                    <a:pt x="249" y="237"/>
                    <a:pt x="241" y="224"/>
                    <a:pt x="230" y="222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52" y="121"/>
                    <a:pt x="252" y="121"/>
                    <a:pt x="252" y="121"/>
                  </a:cubicBezTo>
                  <a:cubicBezTo>
                    <a:pt x="269" y="67"/>
                    <a:pt x="284" y="17"/>
                    <a:pt x="286" y="11"/>
                  </a:cubicBezTo>
                  <a:cubicBezTo>
                    <a:pt x="287" y="5"/>
                    <a:pt x="289" y="0"/>
                    <a:pt x="291" y="0"/>
                  </a:cubicBezTo>
                  <a:cubicBezTo>
                    <a:pt x="292" y="0"/>
                    <a:pt x="300" y="12"/>
                    <a:pt x="308" y="26"/>
                  </a:cubicBezTo>
                  <a:cubicBezTo>
                    <a:pt x="327" y="62"/>
                    <a:pt x="346" y="81"/>
                    <a:pt x="361" y="78"/>
                  </a:cubicBezTo>
                  <a:cubicBezTo>
                    <a:pt x="369" y="76"/>
                    <a:pt x="377" y="79"/>
                    <a:pt x="392" y="89"/>
                  </a:cubicBezTo>
                  <a:cubicBezTo>
                    <a:pt x="408" y="99"/>
                    <a:pt x="413" y="105"/>
                    <a:pt x="418" y="121"/>
                  </a:cubicBezTo>
                  <a:cubicBezTo>
                    <a:pt x="426" y="145"/>
                    <a:pt x="443" y="165"/>
                    <a:pt x="463" y="173"/>
                  </a:cubicBezTo>
                  <a:cubicBezTo>
                    <a:pt x="480" y="180"/>
                    <a:pt x="493" y="178"/>
                    <a:pt x="524" y="165"/>
                  </a:cubicBezTo>
                  <a:cubicBezTo>
                    <a:pt x="534" y="160"/>
                    <a:pt x="549" y="156"/>
                    <a:pt x="558" y="154"/>
                  </a:cubicBezTo>
                  <a:cubicBezTo>
                    <a:pt x="582" y="150"/>
                    <a:pt x="589" y="143"/>
                    <a:pt x="591" y="119"/>
                  </a:cubicBezTo>
                  <a:cubicBezTo>
                    <a:pt x="594" y="98"/>
                    <a:pt x="594" y="98"/>
                    <a:pt x="611" y="93"/>
                  </a:cubicBezTo>
                  <a:cubicBezTo>
                    <a:pt x="631" y="87"/>
                    <a:pt x="664" y="64"/>
                    <a:pt x="676" y="47"/>
                  </a:cubicBezTo>
                  <a:cubicBezTo>
                    <a:pt x="685" y="35"/>
                    <a:pt x="685" y="35"/>
                    <a:pt x="685" y="35"/>
                  </a:cubicBezTo>
                  <a:cubicBezTo>
                    <a:pt x="695" y="54"/>
                    <a:pt x="695" y="54"/>
                    <a:pt x="695" y="54"/>
                  </a:cubicBezTo>
                  <a:cubicBezTo>
                    <a:pt x="709" y="81"/>
                    <a:pt x="727" y="92"/>
                    <a:pt x="754" y="92"/>
                  </a:cubicBezTo>
                  <a:cubicBezTo>
                    <a:pt x="766" y="92"/>
                    <a:pt x="776" y="93"/>
                    <a:pt x="776" y="94"/>
                  </a:cubicBezTo>
                  <a:cubicBezTo>
                    <a:pt x="776" y="95"/>
                    <a:pt x="773" y="103"/>
                    <a:pt x="769" y="111"/>
                  </a:cubicBezTo>
                  <a:cubicBezTo>
                    <a:pt x="766" y="119"/>
                    <a:pt x="764" y="130"/>
                    <a:pt x="765" y="135"/>
                  </a:cubicBezTo>
                  <a:cubicBezTo>
                    <a:pt x="767" y="142"/>
                    <a:pt x="770" y="144"/>
                    <a:pt x="783" y="144"/>
                  </a:cubicBezTo>
                  <a:cubicBezTo>
                    <a:pt x="806" y="144"/>
                    <a:pt x="809" y="161"/>
                    <a:pt x="791" y="190"/>
                  </a:cubicBezTo>
                  <a:cubicBezTo>
                    <a:pt x="787" y="196"/>
                    <a:pt x="783" y="209"/>
                    <a:pt x="781" y="217"/>
                  </a:cubicBezTo>
                  <a:cubicBezTo>
                    <a:pt x="778" y="234"/>
                    <a:pt x="785" y="245"/>
                    <a:pt x="802" y="250"/>
                  </a:cubicBezTo>
                  <a:cubicBezTo>
                    <a:pt x="813" y="252"/>
                    <a:pt x="814" y="262"/>
                    <a:pt x="806" y="278"/>
                  </a:cubicBezTo>
                  <a:cubicBezTo>
                    <a:pt x="802" y="285"/>
                    <a:pt x="800" y="292"/>
                    <a:pt x="799" y="296"/>
                  </a:cubicBezTo>
                  <a:cubicBezTo>
                    <a:pt x="799" y="299"/>
                    <a:pt x="791" y="314"/>
                    <a:pt x="782" y="330"/>
                  </a:cubicBezTo>
                  <a:cubicBezTo>
                    <a:pt x="766" y="355"/>
                    <a:pt x="763" y="358"/>
                    <a:pt x="749" y="360"/>
                  </a:cubicBezTo>
                  <a:cubicBezTo>
                    <a:pt x="736" y="361"/>
                    <a:pt x="732" y="364"/>
                    <a:pt x="725" y="377"/>
                  </a:cubicBezTo>
                  <a:cubicBezTo>
                    <a:pt x="715" y="395"/>
                    <a:pt x="709" y="400"/>
                    <a:pt x="697" y="400"/>
                  </a:cubicBezTo>
                  <a:cubicBezTo>
                    <a:pt x="693" y="400"/>
                    <a:pt x="686" y="403"/>
                    <a:pt x="682" y="407"/>
                  </a:cubicBezTo>
                  <a:cubicBezTo>
                    <a:pt x="676" y="414"/>
                    <a:pt x="675" y="419"/>
                    <a:pt x="678" y="441"/>
                  </a:cubicBezTo>
                  <a:cubicBezTo>
                    <a:pt x="681" y="468"/>
                    <a:pt x="681" y="468"/>
                    <a:pt x="681" y="468"/>
                  </a:cubicBezTo>
                  <a:cubicBezTo>
                    <a:pt x="666" y="468"/>
                    <a:pt x="666" y="468"/>
                    <a:pt x="666" y="468"/>
                  </a:cubicBezTo>
                  <a:cubicBezTo>
                    <a:pt x="646" y="468"/>
                    <a:pt x="638" y="477"/>
                    <a:pt x="635" y="508"/>
                  </a:cubicBezTo>
                  <a:cubicBezTo>
                    <a:pt x="634" y="516"/>
                    <a:pt x="631" y="518"/>
                    <a:pt x="620" y="519"/>
                  </a:cubicBezTo>
                  <a:cubicBezTo>
                    <a:pt x="604" y="521"/>
                    <a:pt x="592" y="530"/>
                    <a:pt x="592" y="540"/>
                  </a:cubicBezTo>
                  <a:cubicBezTo>
                    <a:pt x="592" y="553"/>
                    <a:pt x="584" y="553"/>
                    <a:pt x="568" y="540"/>
                  </a:cubicBezTo>
                  <a:cubicBezTo>
                    <a:pt x="557" y="531"/>
                    <a:pt x="545" y="527"/>
                    <a:pt x="520" y="522"/>
                  </a:cubicBezTo>
                  <a:cubicBezTo>
                    <a:pt x="452" y="509"/>
                    <a:pt x="393" y="516"/>
                    <a:pt x="366" y="540"/>
                  </a:cubicBezTo>
                  <a:cubicBezTo>
                    <a:pt x="348" y="556"/>
                    <a:pt x="331" y="595"/>
                    <a:pt x="329" y="628"/>
                  </a:cubicBezTo>
                  <a:cubicBezTo>
                    <a:pt x="327" y="653"/>
                    <a:pt x="327" y="654"/>
                    <a:pt x="345" y="680"/>
                  </a:cubicBezTo>
                  <a:cubicBezTo>
                    <a:pt x="370" y="715"/>
                    <a:pt x="373" y="723"/>
                    <a:pt x="367" y="737"/>
                  </a:cubicBezTo>
                  <a:cubicBezTo>
                    <a:pt x="365" y="743"/>
                    <a:pt x="350" y="759"/>
                    <a:pt x="334" y="773"/>
                  </a:cubicBezTo>
                  <a:cubicBezTo>
                    <a:pt x="291" y="810"/>
                    <a:pt x="282" y="821"/>
                    <a:pt x="268" y="852"/>
                  </a:cubicBezTo>
                  <a:cubicBezTo>
                    <a:pt x="254" y="880"/>
                    <a:pt x="254" y="880"/>
                    <a:pt x="254" y="880"/>
                  </a:cubicBezTo>
                  <a:cubicBezTo>
                    <a:pt x="238" y="879"/>
                    <a:pt x="238" y="879"/>
                    <a:pt x="238" y="879"/>
                  </a:cubicBezTo>
                  <a:cubicBezTo>
                    <a:pt x="229" y="879"/>
                    <a:pt x="219" y="878"/>
                    <a:pt x="216" y="87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17"/>
            <p:cNvSpPr>
              <a:spLocks/>
            </p:cNvSpPr>
            <p:nvPr/>
          </p:nvSpPr>
          <p:spPr bwMode="auto">
            <a:xfrm>
              <a:off x="1603375" y="4638675"/>
              <a:ext cx="1393825" cy="1176338"/>
            </a:xfrm>
            <a:custGeom>
              <a:avLst/>
              <a:gdLst>
                <a:gd name="T0" fmla="*/ 460 w 932"/>
                <a:gd name="T1" fmla="*/ 773 h 787"/>
                <a:gd name="T2" fmla="*/ 399 w 932"/>
                <a:gd name="T3" fmla="*/ 742 h 787"/>
                <a:gd name="T4" fmla="*/ 355 w 932"/>
                <a:gd name="T5" fmla="*/ 718 h 787"/>
                <a:gd name="T6" fmla="*/ 316 w 932"/>
                <a:gd name="T7" fmla="*/ 687 h 787"/>
                <a:gd name="T8" fmla="*/ 232 w 932"/>
                <a:gd name="T9" fmla="*/ 684 h 787"/>
                <a:gd name="T10" fmla="*/ 142 w 932"/>
                <a:gd name="T11" fmla="*/ 680 h 787"/>
                <a:gd name="T12" fmla="*/ 89 w 932"/>
                <a:gd name="T13" fmla="*/ 658 h 787"/>
                <a:gd name="T14" fmla="*/ 61 w 932"/>
                <a:gd name="T15" fmla="*/ 644 h 787"/>
                <a:gd name="T16" fmla="*/ 75 w 932"/>
                <a:gd name="T17" fmla="*/ 516 h 787"/>
                <a:gd name="T18" fmla="*/ 105 w 932"/>
                <a:gd name="T19" fmla="*/ 402 h 787"/>
                <a:gd name="T20" fmla="*/ 126 w 932"/>
                <a:gd name="T21" fmla="*/ 267 h 787"/>
                <a:gd name="T22" fmla="*/ 306 w 932"/>
                <a:gd name="T23" fmla="*/ 275 h 787"/>
                <a:gd name="T24" fmla="*/ 367 w 932"/>
                <a:gd name="T25" fmla="*/ 254 h 787"/>
                <a:gd name="T26" fmla="*/ 413 w 932"/>
                <a:gd name="T27" fmla="*/ 204 h 787"/>
                <a:gd name="T28" fmla="*/ 448 w 932"/>
                <a:gd name="T29" fmla="*/ 134 h 787"/>
                <a:gd name="T30" fmla="*/ 495 w 932"/>
                <a:gd name="T31" fmla="*/ 95 h 787"/>
                <a:gd name="T32" fmla="*/ 557 w 932"/>
                <a:gd name="T33" fmla="*/ 18 h 787"/>
                <a:gd name="T34" fmla="*/ 602 w 932"/>
                <a:gd name="T35" fmla="*/ 23 h 787"/>
                <a:gd name="T36" fmla="*/ 703 w 932"/>
                <a:gd name="T37" fmla="*/ 51 h 787"/>
                <a:gd name="T38" fmla="*/ 721 w 932"/>
                <a:gd name="T39" fmla="*/ 161 h 787"/>
                <a:gd name="T40" fmla="*/ 795 w 932"/>
                <a:gd name="T41" fmla="*/ 132 h 787"/>
                <a:gd name="T42" fmla="*/ 863 w 932"/>
                <a:gd name="T43" fmla="*/ 134 h 787"/>
                <a:gd name="T44" fmla="*/ 885 w 932"/>
                <a:gd name="T45" fmla="*/ 266 h 787"/>
                <a:gd name="T46" fmla="*/ 876 w 932"/>
                <a:gd name="T47" fmla="*/ 450 h 787"/>
                <a:gd name="T48" fmla="*/ 831 w 932"/>
                <a:gd name="T49" fmla="*/ 502 h 787"/>
                <a:gd name="T50" fmla="*/ 728 w 932"/>
                <a:gd name="T51" fmla="*/ 525 h 787"/>
                <a:gd name="T52" fmla="*/ 690 w 932"/>
                <a:gd name="T53" fmla="*/ 557 h 787"/>
                <a:gd name="T54" fmla="*/ 523 w 932"/>
                <a:gd name="T55" fmla="*/ 533 h 787"/>
                <a:gd name="T56" fmla="*/ 543 w 932"/>
                <a:gd name="T57" fmla="*/ 667 h 787"/>
                <a:gd name="T58" fmla="*/ 516 w 932"/>
                <a:gd name="T59" fmla="*/ 741 h 787"/>
                <a:gd name="T60" fmla="*/ 537 w 932"/>
                <a:gd name="T61" fmla="*/ 765 h 787"/>
                <a:gd name="T62" fmla="*/ 540 w 932"/>
                <a:gd name="T63" fmla="*/ 775 h 787"/>
                <a:gd name="T64" fmla="*/ 470 w 932"/>
                <a:gd name="T65" fmla="*/ 783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32" h="787">
                  <a:moveTo>
                    <a:pt x="470" y="783"/>
                  </a:moveTo>
                  <a:cubicBezTo>
                    <a:pt x="467" y="782"/>
                    <a:pt x="463" y="778"/>
                    <a:pt x="460" y="773"/>
                  </a:cubicBezTo>
                  <a:cubicBezTo>
                    <a:pt x="457" y="766"/>
                    <a:pt x="453" y="764"/>
                    <a:pt x="439" y="763"/>
                  </a:cubicBezTo>
                  <a:cubicBezTo>
                    <a:pt x="408" y="761"/>
                    <a:pt x="404" y="759"/>
                    <a:pt x="399" y="742"/>
                  </a:cubicBezTo>
                  <a:cubicBezTo>
                    <a:pt x="395" y="729"/>
                    <a:pt x="392" y="725"/>
                    <a:pt x="379" y="722"/>
                  </a:cubicBezTo>
                  <a:cubicBezTo>
                    <a:pt x="371" y="720"/>
                    <a:pt x="360" y="718"/>
                    <a:pt x="355" y="718"/>
                  </a:cubicBezTo>
                  <a:cubicBezTo>
                    <a:pt x="350" y="718"/>
                    <a:pt x="345" y="715"/>
                    <a:pt x="344" y="711"/>
                  </a:cubicBezTo>
                  <a:cubicBezTo>
                    <a:pt x="339" y="695"/>
                    <a:pt x="335" y="692"/>
                    <a:pt x="316" y="687"/>
                  </a:cubicBezTo>
                  <a:cubicBezTo>
                    <a:pt x="306" y="684"/>
                    <a:pt x="288" y="676"/>
                    <a:pt x="276" y="668"/>
                  </a:cubicBezTo>
                  <a:cubicBezTo>
                    <a:pt x="243" y="645"/>
                    <a:pt x="226" y="651"/>
                    <a:pt x="232" y="684"/>
                  </a:cubicBezTo>
                  <a:cubicBezTo>
                    <a:pt x="234" y="691"/>
                    <a:pt x="233" y="698"/>
                    <a:pt x="232" y="699"/>
                  </a:cubicBezTo>
                  <a:cubicBezTo>
                    <a:pt x="229" y="701"/>
                    <a:pt x="155" y="685"/>
                    <a:pt x="142" y="680"/>
                  </a:cubicBezTo>
                  <a:cubicBezTo>
                    <a:pt x="138" y="678"/>
                    <a:pt x="135" y="674"/>
                    <a:pt x="135" y="671"/>
                  </a:cubicBezTo>
                  <a:cubicBezTo>
                    <a:pt x="135" y="663"/>
                    <a:pt x="117" y="658"/>
                    <a:pt x="89" y="658"/>
                  </a:cubicBezTo>
                  <a:cubicBezTo>
                    <a:pt x="63" y="658"/>
                    <a:pt x="63" y="658"/>
                    <a:pt x="63" y="658"/>
                  </a:cubicBezTo>
                  <a:cubicBezTo>
                    <a:pt x="61" y="644"/>
                    <a:pt x="61" y="644"/>
                    <a:pt x="61" y="644"/>
                  </a:cubicBezTo>
                  <a:cubicBezTo>
                    <a:pt x="58" y="627"/>
                    <a:pt x="37" y="606"/>
                    <a:pt x="24" y="606"/>
                  </a:cubicBezTo>
                  <a:cubicBezTo>
                    <a:pt x="0" y="606"/>
                    <a:pt x="29" y="555"/>
                    <a:pt x="75" y="516"/>
                  </a:cubicBezTo>
                  <a:cubicBezTo>
                    <a:pt x="115" y="482"/>
                    <a:pt x="123" y="472"/>
                    <a:pt x="125" y="451"/>
                  </a:cubicBezTo>
                  <a:cubicBezTo>
                    <a:pt x="127" y="437"/>
                    <a:pt x="125" y="432"/>
                    <a:pt x="105" y="402"/>
                  </a:cubicBezTo>
                  <a:cubicBezTo>
                    <a:pt x="83" y="369"/>
                    <a:pt x="82" y="367"/>
                    <a:pt x="84" y="348"/>
                  </a:cubicBezTo>
                  <a:cubicBezTo>
                    <a:pt x="88" y="320"/>
                    <a:pt x="109" y="278"/>
                    <a:pt x="126" y="267"/>
                  </a:cubicBezTo>
                  <a:cubicBezTo>
                    <a:pt x="145" y="254"/>
                    <a:pt x="179" y="248"/>
                    <a:pt x="217" y="251"/>
                  </a:cubicBezTo>
                  <a:cubicBezTo>
                    <a:pt x="264" y="255"/>
                    <a:pt x="293" y="263"/>
                    <a:pt x="306" y="275"/>
                  </a:cubicBezTo>
                  <a:cubicBezTo>
                    <a:pt x="322" y="291"/>
                    <a:pt x="337" y="289"/>
                    <a:pt x="346" y="271"/>
                  </a:cubicBezTo>
                  <a:cubicBezTo>
                    <a:pt x="351" y="258"/>
                    <a:pt x="355" y="256"/>
                    <a:pt x="367" y="254"/>
                  </a:cubicBezTo>
                  <a:cubicBezTo>
                    <a:pt x="386" y="253"/>
                    <a:pt x="390" y="248"/>
                    <a:pt x="393" y="226"/>
                  </a:cubicBezTo>
                  <a:cubicBezTo>
                    <a:pt x="396" y="207"/>
                    <a:pt x="396" y="207"/>
                    <a:pt x="413" y="204"/>
                  </a:cubicBezTo>
                  <a:cubicBezTo>
                    <a:pt x="436" y="200"/>
                    <a:pt x="441" y="192"/>
                    <a:pt x="435" y="165"/>
                  </a:cubicBezTo>
                  <a:cubicBezTo>
                    <a:pt x="430" y="142"/>
                    <a:pt x="434" y="134"/>
                    <a:pt x="448" y="134"/>
                  </a:cubicBezTo>
                  <a:cubicBezTo>
                    <a:pt x="460" y="134"/>
                    <a:pt x="471" y="125"/>
                    <a:pt x="478" y="109"/>
                  </a:cubicBezTo>
                  <a:cubicBezTo>
                    <a:pt x="483" y="99"/>
                    <a:pt x="487" y="96"/>
                    <a:pt x="495" y="95"/>
                  </a:cubicBezTo>
                  <a:cubicBezTo>
                    <a:pt x="501" y="95"/>
                    <a:pt x="508" y="94"/>
                    <a:pt x="512" y="93"/>
                  </a:cubicBezTo>
                  <a:cubicBezTo>
                    <a:pt x="519" y="90"/>
                    <a:pt x="553" y="33"/>
                    <a:pt x="557" y="18"/>
                  </a:cubicBezTo>
                  <a:cubicBezTo>
                    <a:pt x="558" y="11"/>
                    <a:pt x="562" y="4"/>
                    <a:pt x="564" y="3"/>
                  </a:cubicBezTo>
                  <a:cubicBezTo>
                    <a:pt x="573" y="0"/>
                    <a:pt x="597" y="13"/>
                    <a:pt x="602" y="23"/>
                  </a:cubicBezTo>
                  <a:cubicBezTo>
                    <a:pt x="609" y="39"/>
                    <a:pt x="628" y="47"/>
                    <a:pt x="668" y="49"/>
                  </a:cubicBezTo>
                  <a:cubicBezTo>
                    <a:pt x="703" y="51"/>
                    <a:pt x="703" y="51"/>
                    <a:pt x="703" y="51"/>
                  </a:cubicBezTo>
                  <a:cubicBezTo>
                    <a:pt x="701" y="63"/>
                    <a:pt x="701" y="63"/>
                    <a:pt x="701" y="63"/>
                  </a:cubicBezTo>
                  <a:cubicBezTo>
                    <a:pt x="690" y="121"/>
                    <a:pt x="695" y="146"/>
                    <a:pt x="721" y="161"/>
                  </a:cubicBezTo>
                  <a:cubicBezTo>
                    <a:pt x="738" y="170"/>
                    <a:pt x="755" y="172"/>
                    <a:pt x="767" y="166"/>
                  </a:cubicBezTo>
                  <a:cubicBezTo>
                    <a:pt x="771" y="163"/>
                    <a:pt x="784" y="148"/>
                    <a:pt x="795" y="132"/>
                  </a:cubicBezTo>
                  <a:cubicBezTo>
                    <a:pt x="819" y="96"/>
                    <a:pt x="826" y="94"/>
                    <a:pt x="848" y="118"/>
                  </a:cubicBezTo>
                  <a:cubicBezTo>
                    <a:pt x="863" y="134"/>
                    <a:pt x="863" y="134"/>
                    <a:pt x="863" y="134"/>
                  </a:cubicBezTo>
                  <a:cubicBezTo>
                    <a:pt x="863" y="173"/>
                    <a:pt x="863" y="173"/>
                    <a:pt x="863" y="173"/>
                  </a:cubicBezTo>
                  <a:cubicBezTo>
                    <a:pt x="863" y="211"/>
                    <a:pt x="863" y="213"/>
                    <a:pt x="885" y="266"/>
                  </a:cubicBezTo>
                  <a:cubicBezTo>
                    <a:pt x="928" y="368"/>
                    <a:pt x="932" y="387"/>
                    <a:pt x="922" y="423"/>
                  </a:cubicBezTo>
                  <a:cubicBezTo>
                    <a:pt x="916" y="446"/>
                    <a:pt x="910" y="450"/>
                    <a:pt x="876" y="450"/>
                  </a:cubicBezTo>
                  <a:cubicBezTo>
                    <a:pt x="835" y="450"/>
                    <a:pt x="831" y="453"/>
                    <a:pt x="831" y="480"/>
                  </a:cubicBezTo>
                  <a:cubicBezTo>
                    <a:pt x="831" y="502"/>
                    <a:pt x="831" y="502"/>
                    <a:pt x="831" y="502"/>
                  </a:cubicBezTo>
                  <a:cubicBezTo>
                    <a:pt x="800" y="499"/>
                    <a:pt x="800" y="499"/>
                    <a:pt x="800" y="499"/>
                  </a:cubicBezTo>
                  <a:cubicBezTo>
                    <a:pt x="736" y="492"/>
                    <a:pt x="724" y="497"/>
                    <a:pt x="728" y="525"/>
                  </a:cubicBezTo>
                  <a:cubicBezTo>
                    <a:pt x="730" y="540"/>
                    <a:pt x="729" y="542"/>
                    <a:pt x="721" y="548"/>
                  </a:cubicBezTo>
                  <a:cubicBezTo>
                    <a:pt x="716" y="551"/>
                    <a:pt x="702" y="555"/>
                    <a:pt x="690" y="557"/>
                  </a:cubicBezTo>
                  <a:cubicBezTo>
                    <a:pt x="671" y="558"/>
                    <a:pt x="665" y="557"/>
                    <a:pt x="638" y="544"/>
                  </a:cubicBezTo>
                  <a:cubicBezTo>
                    <a:pt x="581" y="517"/>
                    <a:pt x="551" y="514"/>
                    <a:pt x="523" y="533"/>
                  </a:cubicBezTo>
                  <a:cubicBezTo>
                    <a:pt x="491" y="556"/>
                    <a:pt x="495" y="596"/>
                    <a:pt x="534" y="638"/>
                  </a:cubicBezTo>
                  <a:cubicBezTo>
                    <a:pt x="547" y="654"/>
                    <a:pt x="548" y="655"/>
                    <a:pt x="543" y="667"/>
                  </a:cubicBezTo>
                  <a:cubicBezTo>
                    <a:pt x="540" y="674"/>
                    <a:pt x="534" y="691"/>
                    <a:pt x="530" y="704"/>
                  </a:cubicBezTo>
                  <a:cubicBezTo>
                    <a:pt x="525" y="717"/>
                    <a:pt x="519" y="734"/>
                    <a:pt x="516" y="741"/>
                  </a:cubicBezTo>
                  <a:cubicBezTo>
                    <a:pt x="513" y="748"/>
                    <a:pt x="511" y="757"/>
                    <a:pt x="511" y="761"/>
                  </a:cubicBezTo>
                  <a:cubicBezTo>
                    <a:pt x="513" y="769"/>
                    <a:pt x="529" y="772"/>
                    <a:pt x="537" y="765"/>
                  </a:cubicBezTo>
                  <a:cubicBezTo>
                    <a:pt x="542" y="761"/>
                    <a:pt x="544" y="761"/>
                    <a:pt x="547" y="766"/>
                  </a:cubicBezTo>
                  <a:cubicBezTo>
                    <a:pt x="553" y="776"/>
                    <a:pt x="551" y="778"/>
                    <a:pt x="540" y="775"/>
                  </a:cubicBezTo>
                  <a:cubicBezTo>
                    <a:pt x="534" y="774"/>
                    <a:pt x="521" y="776"/>
                    <a:pt x="511" y="780"/>
                  </a:cubicBezTo>
                  <a:cubicBezTo>
                    <a:pt x="494" y="786"/>
                    <a:pt x="483" y="787"/>
                    <a:pt x="470" y="78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18"/>
            <p:cNvSpPr>
              <a:spLocks/>
            </p:cNvSpPr>
            <p:nvPr/>
          </p:nvSpPr>
          <p:spPr bwMode="auto">
            <a:xfrm>
              <a:off x="2663825" y="3925888"/>
              <a:ext cx="790575" cy="1038225"/>
            </a:xfrm>
            <a:custGeom>
              <a:avLst/>
              <a:gdLst>
                <a:gd name="T0" fmla="*/ 168 w 529"/>
                <a:gd name="T1" fmla="*/ 683 h 695"/>
                <a:gd name="T2" fmla="*/ 167 w 529"/>
                <a:gd name="T3" fmla="*/ 638 h 695"/>
                <a:gd name="T4" fmla="*/ 155 w 529"/>
                <a:gd name="T5" fmla="*/ 592 h 695"/>
                <a:gd name="T6" fmla="*/ 129 w 529"/>
                <a:gd name="T7" fmla="*/ 570 h 695"/>
                <a:gd name="T8" fmla="*/ 102 w 529"/>
                <a:gd name="T9" fmla="*/ 568 h 695"/>
                <a:gd name="T10" fmla="*/ 74 w 529"/>
                <a:gd name="T11" fmla="*/ 601 h 695"/>
                <a:gd name="T12" fmla="*/ 24 w 529"/>
                <a:gd name="T13" fmla="*/ 629 h 695"/>
                <a:gd name="T14" fmla="*/ 6 w 529"/>
                <a:gd name="T15" fmla="*/ 617 h 695"/>
                <a:gd name="T16" fmla="*/ 3 w 529"/>
                <a:gd name="T17" fmla="*/ 543 h 695"/>
                <a:gd name="T18" fmla="*/ 32 w 529"/>
                <a:gd name="T19" fmla="*/ 481 h 695"/>
                <a:gd name="T20" fmla="*/ 74 w 529"/>
                <a:gd name="T21" fmla="*/ 434 h 695"/>
                <a:gd name="T22" fmla="*/ 128 w 529"/>
                <a:gd name="T23" fmla="*/ 317 h 695"/>
                <a:gd name="T24" fmla="*/ 128 w 529"/>
                <a:gd name="T25" fmla="*/ 269 h 695"/>
                <a:gd name="T26" fmla="*/ 151 w 529"/>
                <a:gd name="T27" fmla="*/ 256 h 695"/>
                <a:gd name="T28" fmla="*/ 178 w 529"/>
                <a:gd name="T29" fmla="*/ 227 h 695"/>
                <a:gd name="T30" fmla="*/ 151 w 529"/>
                <a:gd name="T31" fmla="*/ 126 h 695"/>
                <a:gd name="T32" fmla="*/ 134 w 529"/>
                <a:gd name="T33" fmla="*/ 90 h 695"/>
                <a:gd name="T34" fmla="*/ 144 w 529"/>
                <a:gd name="T35" fmla="*/ 72 h 695"/>
                <a:gd name="T36" fmla="*/ 179 w 529"/>
                <a:gd name="T37" fmla="*/ 61 h 695"/>
                <a:gd name="T38" fmla="*/ 215 w 529"/>
                <a:gd name="T39" fmla="*/ 28 h 695"/>
                <a:gd name="T40" fmla="*/ 230 w 529"/>
                <a:gd name="T41" fmla="*/ 13 h 695"/>
                <a:gd name="T42" fmla="*/ 268 w 529"/>
                <a:gd name="T43" fmla="*/ 11 h 695"/>
                <a:gd name="T44" fmla="*/ 302 w 529"/>
                <a:gd name="T45" fmla="*/ 5 h 695"/>
                <a:gd name="T46" fmla="*/ 306 w 529"/>
                <a:gd name="T47" fmla="*/ 22 h 695"/>
                <a:gd name="T48" fmla="*/ 313 w 529"/>
                <a:gd name="T49" fmla="*/ 45 h 695"/>
                <a:gd name="T50" fmla="*/ 350 w 529"/>
                <a:gd name="T51" fmla="*/ 44 h 695"/>
                <a:gd name="T52" fmla="*/ 378 w 529"/>
                <a:gd name="T53" fmla="*/ 36 h 695"/>
                <a:gd name="T54" fmla="*/ 392 w 529"/>
                <a:gd name="T55" fmla="*/ 45 h 695"/>
                <a:gd name="T56" fmla="*/ 430 w 529"/>
                <a:gd name="T57" fmla="*/ 49 h 695"/>
                <a:gd name="T58" fmla="*/ 438 w 529"/>
                <a:gd name="T59" fmla="*/ 74 h 695"/>
                <a:gd name="T60" fmla="*/ 449 w 529"/>
                <a:gd name="T61" fmla="*/ 112 h 695"/>
                <a:gd name="T62" fmla="*/ 470 w 529"/>
                <a:gd name="T63" fmla="*/ 125 h 695"/>
                <a:gd name="T64" fmla="*/ 477 w 529"/>
                <a:gd name="T65" fmla="*/ 190 h 695"/>
                <a:gd name="T66" fmla="*/ 459 w 529"/>
                <a:gd name="T67" fmla="*/ 205 h 695"/>
                <a:gd name="T68" fmla="*/ 417 w 529"/>
                <a:gd name="T69" fmla="*/ 208 h 695"/>
                <a:gd name="T70" fmla="*/ 420 w 529"/>
                <a:gd name="T71" fmla="*/ 241 h 695"/>
                <a:gd name="T72" fmla="*/ 418 w 529"/>
                <a:gd name="T73" fmla="*/ 272 h 695"/>
                <a:gd name="T74" fmla="*/ 403 w 529"/>
                <a:gd name="T75" fmla="*/ 279 h 695"/>
                <a:gd name="T76" fmla="*/ 382 w 529"/>
                <a:gd name="T77" fmla="*/ 307 h 695"/>
                <a:gd name="T78" fmla="*/ 390 w 529"/>
                <a:gd name="T79" fmla="*/ 338 h 695"/>
                <a:gd name="T80" fmla="*/ 410 w 529"/>
                <a:gd name="T81" fmla="*/ 450 h 695"/>
                <a:gd name="T82" fmla="*/ 414 w 529"/>
                <a:gd name="T83" fmla="*/ 475 h 695"/>
                <a:gd name="T84" fmla="*/ 463 w 529"/>
                <a:gd name="T85" fmla="*/ 491 h 695"/>
                <a:gd name="T86" fmla="*/ 511 w 529"/>
                <a:gd name="T87" fmla="*/ 516 h 695"/>
                <a:gd name="T88" fmla="*/ 492 w 529"/>
                <a:gd name="T89" fmla="*/ 614 h 695"/>
                <a:gd name="T90" fmla="*/ 415 w 529"/>
                <a:gd name="T91" fmla="*/ 651 h 695"/>
                <a:gd name="T92" fmla="*/ 345 w 529"/>
                <a:gd name="T93" fmla="*/ 642 h 695"/>
                <a:gd name="T94" fmla="*/ 315 w 529"/>
                <a:gd name="T95" fmla="*/ 635 h 695"/>
                <a:gd name="T96" fmla="*/ 305 w 529"/>
                <a:gd name="T97" fmla="*/ 645 h 695"/>
                <a:gd name="T98" fmla="*/ 297 w 529"/>
                <a:gd name="T99" fmla="*/ 635 h 695"/>
                <a:gd name="T100" fmla="*/ 281 w 529"/>
                <a:gd name="T101" fmla="*/ 603 h 695"/>
                <a:gd name="T102" fmla="*/ 234 w 529"/>
                <a:gd name="T103" fmla="*/ 593 h 695"/>
                <a:gd name="T104" fmla="*/ 209 w 529"/>
                <a:gd name="T105" fmla="*/ 610 h 695"/>
                <a:gd name="T106" fmla="*/ 174 w 529"/>
                <a:gd name="T107" fmla="*/ 666 h 695"/>
                <a:gd name="T108" fmla="*/ 168 w 529"/>
                <a:gd name="T109" fmla="*/ 683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29" h="695">
                  <a:moveTo>
                    <a:pt x="168" y="683"/>
                  </a:moveTo>
                  <a:cubicBezTo>
                    <a:pt x="167" y="675"/>
                    <a:pt x="166" y="655"/>
                    <a:pt x="167" y="638"/>
                  </a:cubicBezTo>
                  <a:cubicBezTo>
                    <a:pt x="168" y="609"/>
                    <a:pt x="167" y="607"/>
                    <a:pt x="155" y="592"/>
                  </a:cubicBezTo>
                  <a:cubicBezTo>
                    <a:pt x="149" y="584"/>
                    <a:pt x="137" y="574"/>
                    <a:pt x="129" y="570"/>
                  </a:cubicBezTo>
                  <a:cubicBezTo>
                    <a:pt x="115" y="563"/>
                    <a:pt x="113" y="563"/>
                    <a:pt x="102" y="568"/>
                  </a:cubicBezTo>
                  <a:cubicBezTo>
                    <a:pt x="96" y="572"/>
                    <a:pt x="83" y="586"/>
                    <a:pt x="74" y="601"/>
                  </a:cubicBezTo>
                  <a:cubicBezTo>
                    <a:pt x="54" y="633"/>
                    <a:pt x="44" y="638"/>
                    <a:pt x="24" y="629"/>
                  </a:cubicBezTo>
                  <a:cubicBezTo>
                    <a:pt x="16" y="625"/>
                    <a:pt x="8" y="620"/>
                    <a:pt x="6" y="617"/>
                  </a:cubicBezTo>
                  <a:cubicBezTo>
                    <a:pt x="1" y="612"/>
                    <a:pt x="0" y="584"/>
                    <a:pt x="3" y="543"/>
                  </a:cubicBezTo>
                  <a:cubicBezTo>
                    <a:pt x="5" y="515"/>
                    <a:pt x="6" y="514"/>
                    <a:pt x="32" y="481"/>
                  </a:cubicBezTo>
                  <a:cubicBezTo>
                    <a:pt x="46" y="462"/>
                    <a:pt x="65" y="441"/>
                    <a:pt x="74" y="434"/>
                  </a:cubicBezTo>
                  <a:cubicBezTo>
                    <a:pt x="122" y="396"/>
                    <a:pt x="126" y="387"/>
                    <a:pt x="128" y="317"/>
                  </a:cubicBezTo>
                  <a:cubicBezTo>
                    <a:pt x="128" y="269"/>
                    <a:pt x="128" y="269"/>
                    <a:pt x="128" y="269"/>
                  </a:cubicBezTo>
                  <a:cubicBezTo>
                    <a:pt x="151" y="256"/>
                    <a:pt x="151" y="256"/>
                    <a:pt x="151" y="256"/>
                  </a:cubicBezTo>
                  <a:cubicBezTo>
                    <a:pt x="169" y="245"/>
                    <a:pt x="174" y="240"/>
                    <a:pt x="178" y="227"/>
                  </a:cubicBezTo>
                  <a:cubicBezTo>
                    <a:pt x="185" y="205"/>
                    <a:pt x="174" y="165"/>
                    <a:pt x="151" y="126"/>
                  </a:cubicBezTo>
                  <a:cubicBezTo>
                    <a:pt x="142" y="109"/>
                    <a:pt x="134" y="93"/>
                    <a:pt x="134" y="90"/>
                  </a:cubicBezTo>
                  <a:cubicBezTo>
                    <a:pt x="134" y="88"/>
                    <a:pt x="138" y="79"/>
                    <a:pt x="144" y="72"/>
                  </a:cubicBezTo>
                  <a:cubicBezTo>
                    <a:pt x="154" y="59"/>
                    <a:pt x="154" y="59"/>
                    <a:pt x="179" y="61"/>
                  </a:cubicBezTo>
                  <a:cubicBezTo>
                    <a:pt x="213" y="65"/>
                    <a:pt x="219" y="59"/>
                    <a:pt x="215" y="28"/>
                  </a:cubicBezTo>
                  <a:cubicBezTo>
                    <a:pt x="212" y="5"/>
                    <a:pt x="214" y="4"/>
                    <a:pt x="230" y="13"/>
                  </a:cubicBezTo>
                  <a:cubicBezTo>
                    <a:pt x="244" y="21"/>
                    <a:pt x="259" y="20"/>
                    <a:pt x="268" y="11"/>
                  </a:cubicBezTo>
                  <a:cubicBezTo>
                    <a:pt x="274" y="3"/>
                    <a:pt x="291" y="0"/>
                    <a:pt x="302" y="5"/>
                  </a:cubicBezTo>
                  <a:cubicBezTo>
                    <a:pt x="306" y="6"/>
                    <a:pt x="307" y="12"/>
                    <a:pt x="306" y="22"/>
                  </a:cubicBezTo>
                  <a:cubicBezTo>
                    <a:pt x="305" y="33"/>
                    <a:pt x="307" y="39"/>
                    <a:pt x="313" y="45"/>
                  </a:cubicBezTo>
                  <a:cubicBezTo>
                    <a:pt x="322" y="52"/>
                    <a:pt x="322" y="52"/>
                    <a:pt x="350" y="44"/>
                  </a:cubicBezTo>
                  <a:cubicBezTo>
                    <a:pt x="378" y="36"/>
                    <a:pt x="378" y="36"/>
                    <a:pt x="378" y="36"/>
                  </a:cubicBezTo>
                  <a:cubicBezTo>
                    <a:pt x="392" y="45"/>
                    <a:pt x="392" y="45"/>
                    <a:pt x="392" y="45"/>
                  </a:cubicBezTo>
                  <a:cubicBezTo>
                    <a:pt x="408" y="56"/>
                    <a:pt x="422" y="57"/>
                    <a:pt x="430" y="49"/>
                  </a:cubicBezTo>
                  <a:cubicBezTo>
                    <a:pt x="437" y="39"/>
                    <a:pt x="439" y="44"/>
                    <a:pt x="438" y="74"/>
                  </a:cubicBezTo>
                  <a:cubicBezTo>
                    <a:pt x="437" y="100"/>
                    <a:pt x="438" y="102"/>
                    <a:pt x="449" y="112"/>
                  </a:cubicBezTo>
                  <a:cubicBezTo>
                    <a:pt x="456" y="118"/>
                    <a:pt x="465" y="123"/>
                    <a:pt x="470" y="125"/>
                  </a:cubicBezTo>
                  <a:cubicBezTo>
                    <a:pt x="487" y="130"/>
                    <a:pt x="490" y="162"/>
                    <a:pt x="477" y="190"/>
                  </a:cubicBezTo>
                  <a:cubicBezTo>
                    <a:pt x="470" y="206"/>
                    <a:pt x="469" y="207"/>
                    <a:pt x="459" y="205"/>
                  </a:cubicBezTo>
                  <a:cubicBezTo>
                    <a:pt x="423" y="197"/>
                    <a:pt x="422" y="197"/>
                    <a:pt x="417" y="208"/>
                  </a:cubicBezTo>
                  <a:cubicBezTo>
                    <a:pt x="414" y="216"/>
                    <a:pt x="414" y="223"/>
                    <a:pt x="420" y="241"/>
                  </a:cubicBezTo>
                  <a:cubicBezTo>
                    <a:pt x="426" y="264"/>
                    <a:pt x="426" y="265"/>
                    <a:pt x="418" y="272"/>
                  </a:cubicBezTo>
                  <a:cubicBezTo>
                    <a:pt x="413" y="276"/>
                    <a:pt x="406" y="279"/>
                    <a:pt x="403" y="279"/>
                  </a:cubicBezTo>
                  <a:cubicBezTo>
                    <a:pt x="396" y="279"/>
                    <a:pt x="382" y="298"/>
                    <a:pt x="382" y="307"/>
                  </a:cubicBezTo>
                  <a:cubicBezTo>
                    <a:pt x="382" y="312"/>
                    <a:pt x="385" y="325"/>
                    <a:pt x="390" y="338"/>
                  </a:cubicBezTo>
                  <a:cubicBezTo>
                    <a:pt x="399" y="364"/>
                    <a:pt x="410" y="424"/>
                    <a:pt x="410" y="450"/>
                  </a:cubicBezTo>
                  <a:cubicBezTo>
                    <a:pt x="410" y="460"/>
                    <a:pt x="411" y="471"/>
                    <a:pt x="414" y="475"/>
                  </a:cubicBezTo>
                  <a:cubicBezTo>
                    <a:pt x="419" y="484"/>
                    <a:pt x="438" y="491"/>
                    <a:pt x="463" y="491"/>
                  </a:cubicBezTo>
                  <a:cubicBezTo>
                    <a:pt x="489" y="491"/>
                    <a:pt x="501" y="497"/>
                    <a:pt x="511" y="516"/>
                  </a:cubicBezTo>
                  <a:cubicBezTo>
                    <a:pt x="529" y="552"/>
                    <a:pt x="522" y="587"/>
                    <a:pt x="492" y="614"/>
                  </a:cubicBezTo>
                  <a:cubicBezTo>
                    <a:pt x="473" y="631"/>
                    <a:pt x="463" y="636"/>
                    <a:pt x="415" y="651"/>
                  </a:cubicBezTo>
                  <a:cubicBezTo>
                    <a:pt x="368" y="666"/>
                    <a:pt x="355" y="664"/>
                    <a:pt x="345" y="642"/>
                  </a:cubicBezTo>
                  <a:cubicBezTo>
                    <a:pt x="338" y="625"/>
                    <a:pt x="328" y="623"/>
                    <a:pt x="315" y="635"/>
                  </a:cubicBezTo>
                  <a:cubicBezTo>
                    <a:pt x="305" y="645"/>
                    <a:pt x="305" y="645"/>
                    <a:pt x="305" y="645"/>
                  </a:cubicBezTo>
                  <a:cubicBezTo>
                    <a:pt x="297" y="635"/>
                    <a:pt x="297" y="635"/>
                    <a:pt x="297" y="635"/>
                  </a:cubicBezTo>
                  <a:cubicBezTo>
                    <a:pt x="293" y="630"/>
                    <a:pt x="286" y="616"/>
                    <a:pt x="281" y="603"/>
                  </a:cubicBezTo>
                  <a:cubicBezTo>
                    <a:pt x="269" y="570"/>
                    <a:pt x="254" y="567"/>
                    <a:pt x="234" y="593"/>
                  </a:cubicBezTo>
                  <a:cubicBezTo>
                    <a:pt x="230" y="598"/>
                    <a:pt x="219" y="606"/>
                    <a:pt x="209" y="610"/>
                  </a:cubicBezTo>
                  <a:cubicBezTo>
                    <a:pt x="182" y="622"/>
                    <a:pt x="176" y="631"/>
                    <a:pt x="174" y="666"/>
                  </a:cubicBezTo>
                  <a:cubicBezTo>
                    <a:pt x="172" y="692"/>
                    <a:pt x="171" y="695"/>
                    <a:pt x="168" y="6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19"/>
            <p:cNvSpPr>
              <a:spLocks/>
            </p:cNvSpPr>
            <p:nvPr/>
          </p:nvSpPr>
          <p:spPr bwMode="auto">
            <a:xfrm>
              <a:off x="3238500" y="4187825"/>
              <a:ext cx="1130300" cy="1131888"/>
            </a:xfrm>
            <a:custGeom>
              <a:avLst/>
              <a:gdLst>
                <a:gd name="T0" fmla="*/ 279 w 756"/>
                <a:gd name="T1" fmla="*/ 727 h 756"/>
                <a:gd name="T2" fmla="*/ 137 w 756"/>
                <a:gd name="T3" fmla="*/ 658 h 756"/>
                <a:gd name="T4" fmla="*/ 15 w 756"/>
                <a:gd name="T5" fmla="*/ 614 h 756"/>
                <a:gd name="T6" fmla="*/ 0 w 756"/>
                <a:gd name="T7" fmla="*/ 499 h 756"/>
                <a:gd name="T8" fmla="*/ 117 w 756"/>
                <a:gd name="T9" fmla="*/ 450 h 756"/>
                <a:gd name="T10" fmla="*/ 139 w 756"/>
                <a:gd name="T11" fmla="*/ 335 h 756"/>
                <a:gd name="T12" fmla="*/ 38 w 756"/>
                <a:gd name="T13" fmla="*/ 265 h 756"/>
                <a:gd name="T14" fmla="*/ 28 w 756"/>
                <a:gd name="T15" fmla="*/ 115 h 756"/>
                <a:gd name="T16" fmla="*/ 45 w 756"/>
                <a:gd name="T17" fmla="*/ 36 h 756"/>
                <a:gd name="T18" fmla="*/ 120 w 756"/>
                <a:gd name="T19" fmla="*/ 59 h 756"/>
                <a:gd name="T20" fmla="*/ 206 w 756"/>
                <a:gd name="T21" fmla="*/ 51 h 756"/>
                <a:gd name="T22" fmla="*/ 226 w 756"/>
                <a:gd name="T23" fmla="*/ 56 h 756"/>
                <a:gd name="T24" fmla="*/ 291 w 756"/>
                <a:gd name="T25" fmla="*/ 34 h 756"/>
                <a:gd name="T26" fmla="*/ 378 w 756"/>
                <a:gd name="T27" fmla="*/ 18 h 756"/>
                <a:gd name="T28" fmla="*/ 437 w 756"/>
                <a:gd name="T29" fmla="*/ 75 h 756"/>
                <a:gd name="T30" fmla="*/ 548 w 756"/>
                <a:gd name="T31" fmla="*/ 85 h 756"/>
                <a:gd name="T32" fmla="*/ 574 w 756"/>
                <a:gd name="T33" fmla="*/ 86 h 756"/>
                <a:gd name="T34" fmla="*/ 528 w 756"/>
                <a:gd name="T35" fmla="*/ 125 h 756"/>
                <a:gd name="T36" fmla="*/ 600 w 756"/>
                <a:gd name="T37" fmla="*/ 110 h 756"/>
                <a:gd name="T38" fmla="*/ 727 w 756"/>
                <a:gd name="T39" fmla="*/ 81 h 756"/>
                <a:gd name="T40" fmla="*/ 709 w 756"/>
                <a:gd name="T41" fmla="*/ 155 h 756"/>
                <a:gd name="T42" fmla="*/ 730 w 756"/>
                <a:gd name="T43" fmla="*/ 191 h 756"/>
                <a:gd name="T44" fmla="*/ 748 w 756"/>
                <a:gd name="T45" fmla="*/ 231 h 756"/>
                <a:gd name="T46" fmla="*/ 694 w 756"/>
                <a:gd name="T47" fmla="*/ 288 h 756"/>
                <a:gd name="T48" fmla="*/ 722 w 756"/>
                <a:gd name="T49" fmla="*/ 336 h 756"/>
                <a:gd name="T50" fmla="*/ 747 w 756"/>
                <a:gd name="T51" fmla="*/ 447 h 756"/>
                <a:gd name="T52" fmla="*/ 630 w 756"/>
                <a:gd name="T53" fmla="*/ 485 h 756"/>
                <a:gd name="T54" fmla="*/ 565 w 756"/>
                <a:gd name="T55" fmla="*/ 489 h 756"/>
                <a:gd name="T56" fmla="*/ 535 w 756"/>
                <a:gd name="T57" fmla="*/ 512 h 756"/>
                <a:gd name="T58" fmla="*/ 470 w 756"/>
                <a:gd name="T59" fmla="*/ 548 h 756"/>
                <a:gd name="T60" fmla="*/ 390 w 756"/>
                <a:gd name="T61" fmla="*/ 601 h 756"/>
                <a:gd name="T62" fmla="*/ 323 w 756"/>
                <a:gd name="T63" fmla="*/ 707 h 756"/>
                <a:gd name="T64" fmla="*/ 338 w 756"/>
                <a:gd name="T65" fmla="*/ 747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56" h="756">
                  <a:moveTo>
                    <a:pt x="315" y="751"/>
                  </a:moveTo>
                  <a:cubicBezTo>
                    <a:pt x="310" y="749"/>
                    <a:pt x="294" y="738"/>
                    <a:pt x="279" y="727"/>
                  </a:cubicBezTo>
                  <a:cubicBezTo>
                    <a:pt x="234" y="694"/>
                    <a:pt x="207" y="680"/>
                    <a:pt x="177" y="673"/>
                  </a:cubicBezTo>
                  <a:cubicBezTo>
                    <a:pt x="161" y="669"/>
                    <a:pt x="143" y="662"/>
                    <a:pt x="137" y="658"/>
                  </a:cubicBezTo>
                  <a:cubicBezTo>
                    <a:pt x="130" y="653"/>
                    <a:pt x="115" y="649"/>
                    <a:pt x="87" y="646"/>
                  </a:cubicBezTo>
                  <a:cubicBezTo>
                    <a:pt x="40" y="641"/>
                    <a:pt x="31" y="637"/>
                    <a:pt x="15" y="614"/>
                  </a:cubicBezTo>
                  <a:cubicBezTo>
                    <a:pt x="4" y="598"/>
                    <a:pt x="3" y="595"/>
                    <a:pt x="2" y="548"/>
                  </a:cubicBezTo>
                  <a:cubicBezTo>
                    <a:pt x="0" y="499"/>
                    <a:pt x="0" y="499"/>
                    <a:pt x="0" y="499"/>
                  </a:cubicBezTo>
                  <a:cubicBezTo>
                    <a:pt x="28" y="490"/>
                    <a:pt x="28" y="490"/>
                    <a:pt x="28" y="490"/>
                  </a:cubicBezTo>
                  <a:cubicBezTo>
                    <a:pt x="64" y="479"/>
                    <a:pt x="105" y="461"/>
                    <a:pt x="117" y="450"/>
                  </a:cubicBezTo>
                  <a:cubicBezTo>
                    <a:pt x="122" y="445"/>
                    <a:pt x="132" y="433"/>
                    <a:pt x="138" y="423"/>
                  </a:cubicBezTo>
                  <a:cubicBezTo>
                    <a:pt x="154" y="399"/>
                    <a:pt x="154" y="366"/>
                    <a:pt x="139" y="335"/>
                  </a:cubicBezTo>
                  <a:cubicBezTo>
                    <a:pt x="127" y="310"/>
                    <a:pt x="117" y="305"/>
                    <a:pt x="78" y="301"/>
                  </a:cubicBezTo>
                  <a:cubicBezTo>
                    <a:pt x="42" y="298"/>
                    <a:pt x="38" y="294"/>
                    <a:pt x="38" y="265"/>
                  </a:cubicBezTo>
                  <a:cubicBezTo>
                    <a:pt x="38" y="239"/>
                    <a:pt x="28" y="182"/>
                    <a:pt x="19" y="161"/>
                  </a:cubicBezTo>
                  <a:cubicBezTo>
                    <a:pt x="10" y="137"/>
                    <a:pt x="13" y="122"/>
                    <a:pt x="28" y="115"/>
                  </a:cubicBezTo>
                  <a:cubicBezTo>
                    <a:pt x="56" y="102"/>
                    <a:pt x="56" y="102"/>
                    <a:pt x="47" y="50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66" y="40"/>
                    <a:pt x="66" y="40"/>
                    <a:pt x="66" y="40"/>
                  </a:cubicBezTo>
                  <a:cubicBezTo>
                    <a:pt x="78" y="42"/>
                    <a:pt x="102" y="51"/>
                    <a:pt x="120" y="59"/>
                  </a:cubicBezTo>
                  <a:cubicBezTo>
                    <a:pt x="164" y="80"/>
                    <a:pt x="179" y="82"/>
                    <a:pt x="190" y="70"/>
                  </a:cubicBezTo>
                  <a:cubicBezTo>
                    <a:pt x="195" y="65"/>
                    <a:pt x="203" y="56"/>
                    <a:pt x="206" y="51"/>
                  </a:cubicBezTo>
                  <a:cubicBezTo>
                    <a:pt x="213" y="41"/>
                    <a:pt x="213" y="41"/>
                    <a:pt x="213" y="41"/>
                  </a:cubicBezTo>
                  <a:cubicBezTo>
                    <a:pt x="226" y="56"/>
                    <a:pt x="226" y="56"/>
                    <a:pt x="226" y="56"/>
                  </a:cubicBezTo>
                  <a:cubicBezTo>
                    <a:pt x="234" y="66"/>
                    <a:pt x="241" y="71"/>
                    <a:pt x="249" y="71"/>
                  </a:cubicBezTo>
                  <a:cubicBezTo>
                    <a:pt x="263" y="70"/>
                    <a:pt x="268" y="66"/>
                    <a:pt x="291" y="34"/>
                  </a:cubicBezTo>
                  <a:cubicBezTo>
                    <a:pt x="301" y="19"/>
                    <a:pt x="314" y="6"/>
                    <a:pt x="318" y="5"/>
                  </a:cubicBezTo>
                  <a:cubicBezTo>
                    <a:pt x="332" y="0"/>
                    <a:pt x="360" y="7"/>
                    <a:pt x="378" y="18"/>
                  </a:cubicBezTo>
                  <a:cubicBezTo>
                    <a:pt x="393" y="28"/>
                    <a:pt x="397" y="32"/>
                    <a:pt x="399" y="46"/>
                  </a:cubicBezTo>
                  <a:cubicBezTo>
                    <a:pt x="402" y="66"/>
                    <a:pt x="408" y="71"/>
                    <a:pt x="437" y="75"/>
                  </a:cubicBezTo>
                  <a:cubicBezTo>
                    <a:pt x="450" y="77"/>
                    <a:pt x="468" y="82"/>
                    <a:pt x="478" y="87"/>
                  </a:cubicBezTo>
                  <a:cubicBezTo>
                    <a:pt x="501" y="99"/>
                    <a:pt x="519" y="98"/>
                    <a:pt x="548" y="85"/>
                  </a:cubicBezTo>
                  <a:cubicBezTo>
                    <a:pt x="560" y="80"/>
                    <a:pt x="571" y="75"/>
                    <a:pt x="572" y="75"/>
                  </a:cubicBezTo>
                  <a:cubicBezTo>
                    <a:pt x="573" y="75"/>
                    <a:pt x="574" y="80"/>
                    <a:pt x="574" y="86"/>
                  </a:cubicBezTo>
                  <a:cubicBezTo>
                    <a:pt x="574" y="97"/>
                    <a:pt x="571" y="100"/>
                    <a:pt x="552" y="109"/>
                  </a:cubicBezTo>
                  <a:cubicBezTo>
                    <a:pt x="540" y="115"/>
                    <a:pt x="529" y="122"/>
                    <a:pt x="528" y="125"/>
                  </a:cubicBezTo>
                  <a:cubicBezTo>
                    <a:pt x="522" y="141"/>
                    <a:pt x="566" y="147"/>
                    <a:pt x="582" y="132"/>
                  </a:cubicBezTo>
                  <a:cubicBezTo>
                    <a:pt x="587" y="128"/>
                    <a:pt x="595" y="118"/>
                    <a:pt x="600" y="110"/>
                  </a:cubicBezTo>
                  <a:cubicBezTo>
                    <a:pt x="612" y="92"/>
                    <a:pt x="639" y="79"/>
                    <a:pt x="677" y="74"/>
                  </a:cubicBezTo>
                  <a:cubicBezTo>
                    <a:pt x="711" y="70"/>
                    <a:pt x="724" y="72"/>
                    <a:pt x="727" y="81"/>
                  </a:cubicBezTo>
                  <a:cubicBezTo>
                    <a:pt x="729" y="85"/>
                    <a:pt x="725" y="103"/>
                    <a:pt x="719" y="122"/>
                  </a:cubicBezTo>
                  <a:cubicBezTo>
                    <a:pt x="709" y="155"/>
                    <a:pt x="709" y="155"/>
                    <a:pt x="709" y="155"/>
                  </a:cubicBezTo>
                  <a:cubicBezTo>
                    <a:pt x="719" y="171"/>
                    <a:pt x="719" y="171"/>
                    <a:pt x="719" y="171"/>
                  </a:cubicBezTo>
                  <a:cubicBezTo>
                    <a:pt x="725" y="179"/>
                    <a:pt x="730" y="188"/>
                    <a:pt x="730" y="191"/>
                  </a:cubicBezTo>
                  <a:cubicBezTo>
                    <a:pt x="730" y="193"/>
                    <a:pt x="734" y="199"/>
                    <a:pt x="740" y="204"/>
                  </a:cubicBezTo>
                  <a:cubicBezTo>
                    <a:pt x="749" y="212"/>
                    <a:pt x="750" y="215"/>
                    <a:pt x="748" y="231"/>
                  </a:cubicBezTo>
                  <a:cubicBezTo>
                    <a:pt x="744" y="253"/>
                    <a:pt x="737" y="261"/>
                    <a:pt x="718" y="265"/>
                  </a:cubicBezTo>
                  <a:cubicBezTo>
                    <a:pt x="699" y="268"/>
                    <a:pt x="694" y="273"/>
                    <a:pt x="694" y="288"/>
                  </a:cubicBezTo>
                  <a:cubicBezTo>
                    <a:pt x="694" y="303"/>
                    <a:pt x="700" y="314"/>
                    <a:pt x="712" y="319"/>
                  </a:cubicBezTo>
                  <a:cubicBezTo>
                    <a:pt x="719" y="322"/>
                    <a:pt x="722" y="326"/>
                    <a:pt x="722" y="336"/>
                  </a:cubicBezTo>
                  <a:cubicBezTo>
                    <a:pt x="722" y="363"/>
                    <a:pt x="727" y="379"/>
                    <a:pt x="736" y="384"/>
                  </a:cubicBezTo>
                  <a:cubicBezTo>
                    <a:pt x="749" y="389"/>
                    <a:pt x="756" y="430"/>
                    <a:pt x="747" y="447"/>
                  </a:cubicBezTo>
                  <a:cubicBezTo>
                    <a:pt x="737" y="467"/>
                    <a:pt x="725" y="472"/>
                    <a:pt x="682" y="474"/>
                  </a:cubicBezTo>
                  <a:cubicBezTo>
                    <a:pt x="651" y="475"/>
                    <a:pt x="641" y="477"/>
                    <a:pt x="630" y="485"/>
                  </a:cubicBezTo>
                  <a:cubicBezTo>
                    <a:pt x="617" y="493"/>
                    <a:pt x="590" y="503"/>
                    <a:pt x="579" y="503"/>
                  </a:cubicBezTo>
                  <a:cubicBezTo>
                    <a:pt x="576" y="503"/>
                    <a:pt x="570" y="497"/>
                    <a:pt x="565" y="489"/>
                  </a:cubicBezTo>
                  <a:cubicBezTo>
                    <a:pt x="555" y="474"/>
                    <a:pt x="541" y="470"/>
                    <a:pt x="535" y="481"/>
                  </a:cubicBezTo>
                  <a:cubicBezTo>
                    <a:pt x="533" y="485"/>
                    <a:pt x="533" y="498"/>
                    <a:pt x="535" y="512"/>
                  </a:cubicBezTo>
                  <a:cubicBezTo>
                    <a:pt x="539" y="536"/>
                    <a:pt x="539" y="536"/>
                    <a:pt x="528" y="546"/>
                  </a:cubicBezTo>
                  <a:cubicBezTo>
                    <a:pt x="516" y="556"/>
                    <a:pt x="512" y="556"/>
                    <a:pt x="470" y="548"/>
                  </a:cubicBezTo>
                  <a:cubicBezTo>
                    <a:pt x="458" y="546"/>
                    <a:pt x="455" y="548"/>
                    <a:pt x="436" y="566"/>
                  </a:cubicBezTo>
                  <a:cubicBezTo>
                    <a:pt x="425" y="577"/>
                    <a:pt x="404" y="593"/>
                    <a:pt x="390" y="601"/>
                  </a:cubicBezTo>
                  <a:cubicBezTo>
                    <a:pt x="350" y="623"/>
                    <a:pt x="330" y="639"/>
                    <a:pt x="322" y="657"/>
                  </a:cubicBezTo>
                  <a:cubicBezTo>
                    <a:pt x="311" y="678"/>
                    <a:pt x="311" y="691"/>
                    <a:pt x="323" y="707"/>
                  </a:cubicBezTo>
                  <a:cubicBezTo>
                    <a:pt x="329" y="715"/>
                    <a:pt x="336" y="725"/>
                    <a:pt x="340" y="730"/>
                  </a:cubicBezTo>
                  <a:cubicBezTo>
                    <a:pt x="347" y="739"/>
                    <a:pt x="347" y="740"/>
                    <a:pt x="338" y="747"/>
                  </a:cubicBezTo>
                  <a:cubicBezTo>
                    <a:pt x="328" y="756"/>
                    <a:pt x="327" y="756"/>
                    <a:pt x="315" y="7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/>
          </p:nvSpPr>
          <p:spPr bwMode="auto">
            <a:xfrm>
              <a:off x="3238500" y="4913313"/>
              <a:ext cx="1236662" cy="958850"/>
            </a:xfrm>
            <a:custGeom>
              <a:avLst/>
              <a:gdLst>
                <a:gd name="T0" fmla="*/ 441 w 826"/>
                <a:gd name="T1" fmla="*/ 636 h 641"/>
                <a:gd name="T2" fmla="*/ 405 w 826"/>
                <a:gd name="T3" fmla="*/ 630 h 641"/>
                <a:gd name="T4" fmla="*/ 300 w 826"/>
                <a:gd name="T5" fmla="*/ 587 h 641"/>
                <a:gd name="T6" fmla="*/ 253 w 826"/>
                <a:gd name="T7" fmla="*/ 561 h 641"/>
                <a:gd name="T8" fmla="*/ 246 w 826"/>
                <a:gd name="T9" fmla="*/ 552 h 641"/>
                <a:gd name="T10" fmla="*/ 251 w 826"/>
                <a:gd name="T11" fmla="*/ 532 h 641"/>
                <a:gd name="T12" fmla="*/ 214 w 826"/>
                <a:gd name="T13" fmla="*/ 514 h 641"/>
                <a:gd name="T14" fmla="*/ 173 w 826"/>
                <a:gd name="T15" fmla="*/ 500 h 641"/>
                <a:gd name="T16" fmla="*/ 157 w 826"/>
                <a:gd name="T17" fmla="*/ 470 h 641"/>
                <a:gd name="T18" fmla="*/ 145 w 826"/>
                <a:gd name="T19" fmla="*/ 492 h 641"/>
                <a:gd name="T20" fmla="*/ 130 w 826"/>
                <a:gd name="T21" fmla="*/ 502 h 641"/>
                <a:gd name="T22" fmla="*/ 78 w 826"/>
                <a:gd name="T23" fmla="*/ 476 h 641"/>
                <a:gd name="T24" fmla="*/ 24 w 826"/>
                <a:gd name="T25" fmla="*/ 444 h 641"/>
                <a:gd name="T26" fmla="*/ 0 w 826"/>
                <a:gd name="T27" fmla="*/ 439 h 641"/>
                <a:gd name="T28" fmla="*/ 16 w 826"/>
                <a:gd name="T29" fmla="*/ 429 h 641"/>
                <a:gd name="T30" fmla="*/ 43 w 826"/>
                <a:gd name="T31" fmla="*/ 402 h 641"/>
                <a:gd name="T32" fmla="*/ 72 w 826"/>
                <a:gd name="T33" fmla="*/ 380 h 641"/>
                <a:gd name="T34" fmla="*/ 113 w 826"/>
                <a:gd name="T35" fmla="*/ 339 h 641"/>
                <a:gd name="T36" fmla="*/ 142 w 826"/>
                <a:gd name="T37" fmla="*/ 319 h 641"/>
                <a:gd name="T38" fmla="*/ 169 w 826"/>
                <a:gd name="T39" fmla="*/ 294 h 641"/>
                <a:gd name="T40" fmla="*/ 148 w 826"/>
                <a:gd name="T41" fmla="*/ 260 h 641"/>
                <a:gd name="T42" fmla="*/ 146 w 826"/>
                <a:gd name="T43" fmla="*/ 213 h 641"/>
                <a:gd name="T44" fmla="*/ 151 w 826"/>
                <a:gd name="T45" fmla="*/ 195 h 641"/>
                <a:gd name="T46" fmla="*/ 177 w 826"/>
                <a:gd name="T47" fmla="*/ 202 h 641"/>
                <a:gd name="T48" fmla="*/ 244 w 826"/>
                <a:gd name="T49" fmla="*/ 236 h 641"/>
                <a:gd name="T50" fmla="*/ 347 w 826"/>
                <a:gd name="T51" fmla="*/ 272 h 641"/>
                <a:gd name="T52" fmla="*/ 343 w 826"/>
                <a:gd name="T53" fmla="*/ 226 h 641"/>
                <a:gd name="T54" fmla="*/ 333 w 826"/>
                <a:gd name="T55" fmla="*/ 176 h 641"/>
                <a:gd name="T56" fmla="*/ 415 w 826"/>
                <a:gd name="T57" fmla="*/ 116 h 641"/>
                <a:gd name="T58" fmla="*/ 441 w 826"/>
                <a:gd name="T59" fmla="*/ 95 h 641"/>
                <a:gd name="T60" fmla="*/ 482 w 826"/>
                <a:gd name="T61" fmla="*/ 80 h 641"/>
                <a:gd name="T62" fmla="*/ 540 w 826"/>
                <a:gd name="T63" fmla="*/ 68 h 641"/>
                <a:gd name="T64" fmla="*/ 547 w 826"/>
                <a:gd name="T65" fmla="*/ 18 h 641"/>
                <a:gd name="T66" fmla="*/ 544 w 826"/>
                <a:gd name="T67" fmla="*/ 0 h 641"/>
                <a:gd name="T68" fmla="*/ 553 w 826"/>
                <a:gd name="T69" fmla="*/ 14 h 641"/>
                <a:gd name="T70" fmla="*/ 608 w 826"/>
                <a:gd name="T71" fmla="*/ 24 h 641"/>
                <a:gd name="T72" fmla="*/ 626 w 826"/>
                <a:gd name="T73" fmla="*/ 23 h 641"/>
                <a:gd name="T74" fmla="*/ 650 w 826"/>
                <a:gd name="T75" fmla="*/ 84 h 641"/>
                <a:gd name="T76" fmla="*/ 677 w 826"/>
                <a:gd name="T77" fmla="*/ 94 h 641"/>
                <a:gd name="T78" fmla="*/ 697 w 826"/>
                <a:gd name="T79" fmla="*/ 94 h 641"/>
                <a:gd name="T80" fmla="*/ 695 w 826"/>
                <a:gd name="T81" fmla="*/ 123 h 641"/>
                <a:gd name="T82" fmla="*/ 684 w 826"/>
                <a:gd name="T83" fmla="*/ 153 h 641"/>
                <a:gd name="T84" fmla="*/ 666 w 826"/>
                <a:gd name="T85" fmla="*/ 168 h 641"/>
                <a:gd name="T86" fmla="*/ 658 w 826"/>
                <a:gd name="T87" fmla="*/ 202 h 641"/>
                <a:gd name="T88" fmla="*/ 653 w 826"/>
                <a:gd name="T89" fmla="*/ 279 h 641"/>
                <a:gd name="T90" fmla="*/ 763 w 826"/>
                <a:gd name="T91" fmla="*/ 339 h 641"/>
                <a:gd name="T92" fmla="*/ 820 w 826"/>
                <a:gd name="T93" fmla="*/ 363 h 641"/>
                <a:gd name="T94" fmla="*/ 805 w 826"/>
                <a:gd name="T95" fmla="*/ 384 h 641"/>
                <a:gd name="T96" fmla="*/ 769 w 826"/>
                <a:gd name="T97" fmla="*/ 432 h 641"/>
                <a:gd name="T98" fmla="*/ 754 w 826"/>
                <a:gd name="T99" fmla="*/ 456 h 641"/>
                <a:gd name="T100" fmla="*/ 737 w 826"/>
                <a:gd name="T101" fmla="*/ 468 h 641"/>
                <a:gd name="T102" fmla="*/ 713 w 826"/>
                <a:gd name="T103" fmla="*/ 478 h 641"/>
                <a:gd name="T104" fmla="*/ 682 w 826"/>
                <a:gd name="T105" fmla="*/ 502 h 641"/>
                <a:gd name="T106" fmla="*/ 659 w 826"/>
                <a:gd name="T107" fmla="*/ 517 h 641"/>
                <a:gd name="T108" fmla="*/ 628 w 826"/>
                <a:gd name="T109" fmla="*/ 528 h 641"/>
                <a:gd name="T110" fmla="*/ 587 w 826"/>
                <a:gd name="T111" fmla="*/ 551 h 641"/>
                <a:gd name="T112" fmla="*/ 541 w 826"/>
                <a:gd name="T113" fmla="*/ 602 h 641"/>
                <a:gd name="T114" fmla="*/ 530 w 826"/>
                <a:gd name="T115" fmla="*/ 624 h 641"/>
                <a:gd name="T116" fmla="*/ 441 w 826"/>
                <a:gd name="T117" fmla="*/ 636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6" h="641">
                  <a:moveTo>
                    <a:pt x="441" y="636"/>
                  </a:moveTo>
                  <a:cubicBezTo>
                    <a:pt x="437" y="635"/>
                    <a:pt x="421" y="632"/>
                    <a:pt x="405" y="630"/>
                  </a:cubicBezTo>
                  <a:cubicBezTo>
                    <a:pt x="366" y="623"/>
                    <a:pt x="345" y="615"/>
                    <a:pt x="300" y="587"/>
                  </a:cubicBezTo>
                  <a:cubicBezTo>
                    <a:pt x="279" y="575"/>
                    <a:pt x="258" y="563"/>
                    <a:pt x="253" y="561"/>
                  </a:cubicBezTo>
                  <a:cubicBezTo>
                    <a:pt x="247" y="559"/>
                    <a:pt x="245" y="555"/>
                    <a:pt x="246" y="552"/>
                  </a:cubicBezTo>
                  <a:cubicBezTo>
                    <a:pt x="247" y="549"/>
                    <a:pt x="249" y="540"/>
                    <a:pt x="251" y="532"/>
                  </a:cubicBezTo>
                  <a:cubicBezTo>
                    <a:pt x="254" y="514"/>
                    <a:pt x="248" y="511"/>
                    <a:pt x="214" y="514"/>
                  </a:cubicBezTo>
                  <a:cubicBezTo>
                    <a:pt x="183" y="517"/>
                    <a:pt x="173" y="514"/>
                    <a:pt x="173" y="500"/>
                  </a:cubicBezTo>
                  <a:cubicBezTo>
                    <a:pt x="173" y="484"/>
                    <a:pt x="165" y="470"/>
                    <a:pt x="157" y="470"/>
                  </a:cubicBezTo>
                  <a:cubicBezTo>
                    <a:pt x="149" y="470"/>
                    <a:pt x="145" y="477"/>
                    <a:pt x="145" y="492"/>
                  </a:cubicBezTo>
                  <a:cubicBezTo>
                    <a:pt x="145" y="501"/>
                    <a:pt x="143" y="502"/>
                    <a:pt x="130" y="502"/>
                  </a:cubicBezTo>
                  <a:cubicBezTo>
                    <a:pt x="103" y="501"/>
                    <a:pt x="87" y="493"/>
                    <a:pt x="78" y="476"/>
                  </a:cubicBezTo>
                  <a:cubicBezTo>
                    <a:pt x="69" y="457"/>
                    <a:pt x="58" y="451"/>
                    <a:pt x="24" y="444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16" y="429"/>
                    <a:pt x="16" y="429"/>
                    <a:pt x="16" y="429"/>
                  </a:cubicBezTo>
                  <a:cubicBezTo>
                    <a:pt x="25" y="423"/>
                    <a:pt x="37" y="411"/>
                    <a:pt x="43" y="402"/>
                  </a:cubicBezTo>
                  <a:cubicBezTo>
                    <a:pt x="51" y="390"/>
                    <a:pt x="59" y="384"/>
                    <a:pt x="72" y="380"/>
                  </a:cubicBezTo>
                  <a:cubicBezTo>
                    <a:pt x="108" y="367"/>
                    <a:pt x="110" y="365"/>
                    <a:pt x="113" y="339"/>
                  </a:cubicBezTo>
                  <a:cubicBezTo>
                    <a:pt x="115" y="314"/>
                    <a:pt x="115" y="314"/>
                    <a:pt x="142" y="319"/>
                  </a:cubicBezTo>
                  <a:cubicBezTo>
                    <a:pt x="156" y="322"/>
                    <a:pt x="169" y="310"/>
                    <a:pt x="169" y="294"/>
                  </a:cubicBezTo>
                  <a:cubicBezTo>
                    <a:pt x="169" y="277"/>
                    <a:pt x="163" y="267"/>
                    <a:pt x="148" y="260"/>
                  </a:cubicBezTo>
                  <a:cubicBezTo>
                    <a:pt x="135" y="253"/>
                    <a:pt x="135" y="254"/>
                    <a:pt x="146" y="213"/>
                  </a:cubicBezTo>
                  <a:cubicBezTo>
                    <a:pt x="151" y="195"/>
                    <a:pt x="151" y="195"/>
                    <a:pt x="151" y="195"/>
                  </a:cubicBezTo>
                  <a:cubicBezTo>
                    <a:pt x="177" y="202"/>
                    <a:pt x="177" y="202"/>
                    <a:pt x="177" y="202"/>
                  </a:cubicBezTo>
                  <a:cubicBezTo>
                    <a:pt x="197" y="207"/>
                    <a:pt x="215" y="216"/>
                    <a:pt x="244" y="236"/>
                  </a:cubicBezTo>
                  <a:cubicBezTo>
                    <a:pt x="318" y="287"/>
                    <a:pt x="328" y="290"/>
                    <a:pt x="347" y="272"/>
                  </a:cubicBezTo>
                  <a:cubicBezTo>
                    <a:pt x="360" y="259"/>
                    <a:pt x="359" y="247"/>
                    <a:pt x="343" y="226"/>
                  </a:cubicBezTo>
                  <a:cubicBezTo>
                    <a:pt x="328" y="208"/>
                    <a:pt x="325" y="194"/>
                    <a:pt x="333" y="176"/>
                  </a:cubicBezTo>
                  <a:cubicBezTo>
                    <a:pt x="338" y="166"/>
                    <a:pt x="386" y="131"/>
                    <a:pt x="415" y="116"/>
                  </a:cubicBezTo>
                  <a:cubicBezTo>
                    <a:pt x="422" y="113"/>
                    <a:pt x="433" y="103"/>
                    <a:pt x="441" y="95"/>
                  </a:cubicBezTo>
                  <a:cubicBezTo>
                    <a:pt x="459" y="74"/>
                    <a:pt x="461" y="73"/>
                    <a:pt x="482" y="80"/>
                  </a:cubicBezTo>
                  <a:cubicBezTo>
                    <a:pt x="505" y="88"/>
                    <a:pt x="526" y="84"/>
                    <a:pt x="540" y="68"/>
                  </a:cubicBezTo>
                  <a:cubicBezTo>
                    <a:pt x="550" y="57"/>
                    <a:pt x="552" y="46"/>
                    <a:pt x="547" y="18"/>
                  </a:cubicBezTo>
                  <a:cubicBezTo>
                    <a:pt x="544" y="0"/>
                    <a:pt x="544" y="0"/>
                    <a:pt x="544" y="0"/>
                  </a:cubicBezTo>
                  <a:cubicBezTo>
                    <a:pt x="553" y="14"/>
                    <a:pt x="553" y="14"/>
                    <a:pt x="553" y="14"/>
                  </a:cubicBezTo>
                  <a:cubicBezTo>
                    <a:pt x="565" y="30"/>
                    <a:pt x="581" y="34"/>
                    <a:pt x="608" y="24"/>
                  </a:cubicBezTo>
                  <a:cubicBezTo>
                    <a:pt x="621" y="20"/>
                    <a:pt x="625" y="20"/>
                    <a:pt x="626" y="23"/>
                  </a:cubicBezTo>
                  <a:cubicBezTo>
                    <a:pt x="632" y="47"/>
                    <a:pt x="644" y="77"/>
                    <a:pt x="650" y="84"/>
                  </a:cubicBezTo>
                  <a:cubicBezTo>
                    <a:pt x="656" y="92"/>
                    <a:pt x="661" y="94"/>
                    <a:pt x="677" y="94"/>
                  </a:cubicBezTo>
                  <a:cubicBezTo>
                    <a:pt x="697" y="94"/>
                    <a:pt x="697" y="94"/>
                    <a:pt x="697" y="94"/>
                  </a:cubicBezTo>
                  <a:cubicBezTo>
                    <a:pt x="695" y="123"/>
                    <a:pt x="695" y="123"/>
                    <a:pt x="695" y="123"/>
                  </a:cubicBezTo>
                  <a:cubicBezTo>
                    <a:pt x="694" y="150"/>
                    <a:pt x="693" y="152"/>
                    <a:pt x="684" y="153"/>
                  </a:cubicBezTo>
                  <a:cubicBezTo>
                    <a:pt x="672" y="155"/>
                    <a:pt x="664" y="162"/>
                    <a:pt x="666" y="168"/>
                  </a:cubicBezTo>
                  <a:cubicBezTo>
                    <a:pt x="667" y="171"/>
                    <a:pt x="664" y="186"/>
                    <a:pt x="658" y="202"/>
                  </a:cubicBezTo>
                  <a:cubicBezTo>
                    <a:pt x="648" y="233"/>
                    <a:pt x="646" y="263"/>
                    <a:pt x="653" y="279"/>
                  </a:cubicBezTo>
                  <a:cubicBezTo>
                    <a:pt x="660" y="293"/>
                    <a:pt x="732" y="333"/>
                    <a:pt x="763" y="339"/>
                  </a:cubicBezTo>
                  <a:cubicBezTo>
                    <a:pt x="826" y="351"/>
                    <a:pt x="821" y="349"/>
                    <a:pt x="820" y="363"/>
                  </a:cubicBezTo>
                  <a:cubicBezTo>
                    <a:pt x="819" y="372"/>
                    <a:pt x="815" y="378"/>
                    <a:pt x="805" y="384"/>
                  </a:cubicBezTo>
                  <a:cubicBezTo>
                    <a:pt x="771" y="406"/>
                    <a:pt x="769" y="409"/>
                    <a:pt x="769" y="432"/>
                  </a:cubicBezTo>
                  <a:cubicBezTo>
                    <a:pt x="769" y="453"/>
                    <a:pt x="769" y="453"/>
                    <a:pt x="754" y="456"/>
                  </a:cubicBezTo>
                  <a:cubicBezTo>
                    <a:pt x="744" y="457"/>
                    <a:pt x="739" y="461"/>
                    <a:pt x="737" y="468"/>
                  </a:cubicBezTo>
                  <a:cubicBezTo>
                    <a:pt x="733" y="477"/>
                    <a:pt x="730" y="478"/>
                    <a:pt x="713" y="478"/>
                  </a:cubicBezTo>
                  <a:cubicBezTo>
                    <a:pt x="691" y="478"/>
                    <a:pt x="687" y="481"/>
                    <a:pt x="682" y="502"/>
                  </a:cubicBezTo>
                  <a:cubicBezTo>
                    <a:pt x="678" y="515"/>
                    <a:pt x="677" y="516"/>
                    <a:pt x="659" y="517"/>
                  </a:cubicBezTo>
                  <a:cubicBezTo>
                    <a:pt x="645" y="518"/>
                    <a:pt x="636" y="521"/>
                    <a:pt x="628" y="528"/>
                  </a:cubicBezTo>
                  <a:cubicBezTo>
                    <a:pt x="621" y="533"/>
                    <a:pt x="603" y="544"/>
                    <a:pt x="587" y="551"/>
                  </a:cubicBezTo>
                  <a:cubicBezTo>
                    <a:pt x="555" y="566"/>
                    <a:pt x="547" y="575"/>
                    <a:pt x="541" y="602"/>
                  </a:cubicBezTo>
                  <a:cubicBezTo>
                    <a:pt x="539" y="612"/>
                    <a:pt x="534" y="622"/>
                    <a:pt x="530" y="624"/>
                  </a:cubicBezTo>
                  <a:cubicBezTo>
                    <a:pt x="517" y="634"/>
                    <a:pt x="466" y="641"/>
                    <a:pt x="441" y="6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21"/>
            <p:cNvSpPr>
              <a:spLocks/>
            </p:cNvSpPr>
            <p:nvPr/>
          </p:nvSpPr>
          <p:spPr bwMode="auto">
            <a:xfrm>
              <a:off x="3390900" y="2416175"/>
              <a:ext cx="704850" cy="1255713"/>
            </a:xfrm>
            <a:custGeom>
              <a:avLst/>
              <a:gdLst>
                <a:gd name="T0" fmla="*/ 359 w 472"/>
                <a:gd name="T1" fmla="*/ 823 h 840"/>
                <a:gd name="T2" fmla="*/ 324 w 472"/>
                <a:gd name="T3" fmla="*/ 805 h 840"/>
                <a:gd name="T4" fmla="*/ 288 w 472"/>
                <a:gd name="T5" fmla="*/ 746 h 840"/>
                <a:gd name="T6" fmla="*/ 263 w 472"/>
                <a:gd name="T7" fmla="*/ 679 h 840"/>
                <a:gd name="T8" fmla="*/ 190 w 472"/>
                <a:gd name="T9" fmla="*/ 681 h 840"/>
                <a:gd name="T10" fmla="*/ 97 w 472"/>
                <a:gd name="T11" fmla="*/ 689 h 840"/>
                <a:gd name="T12" fmla="*/ 84 w 472"/>
                <a:gd name="T13" fmla="*/ 661 h 840"/>
                <a:gd name="T14" fmla="*/ 42 w 472"/>
                <a:gd name="T15" fmla="*/ 592 h 840"/>
                <a:gd name="T16" fmla="*/ 28 w 472"/>
                <a:gd name="T17" fmla="*/ 587 h 840"/>
                <a:gd name="T18" fmla="*/ 30 w 472"/>
                <a:gd name="T19" fmla="*/ 564 h 840"/>
                <a:gd name="T20" fmla="*/ 18 w 472"/>
                <a:gd name="T21" fmla="*/ 527 h 840"/>
                <a:gd name="T22" fmla="*/ 17 w 472"/>
                <a:gd name="T23" fmla="*/ 470 h 840"/>
                <a:gd name="T24" fmla="*/ 40 w 472"/>
                <a:gd name="T25" fmla="*/ 416 h 840"/>
                <a:gd name="T26" fmla="*/ 54 w 472"/>
                <a:gd name="T27" fmla="*/ 370 h 840"/>
                <a:gd name="T28" fmla="*/ 108 w 472"/>
                <a:gd name="T29" fmla="*/ 299 h 840"/>
                <a:gd name="T30" fmla="*/ 118 w 472"/>
                <a:gd name="T31" fmla="*/ 279 h 840"/>
                <a:gd name="T32" fmla="*/ 148 w 472"/>
                <a:gd name="T33" fmla="*/ 235 h 840"/>
                <a:gd name="T34" fmla="*/ 182 w 472"/>
                <a:gd name="T35" fmla="*/ 244 h 840"/>
                <a:gd name="T36" fmla="*/ 209 w 472"/>
                <a:gd name="T37" fmla="*/ 207 h 840"/>
                <a:gd name="T38" fmla="*/ 244 w 472"/>
                <a:gd name="T39" fmla="*/ 146 h 840"/>
                <a:gd name="T40" fmla="*/ 270 w 472"/>
                <a:gd name="T41" fmla="*/ 92 h 840"/>
                <a:gd name="T42" fmla="*/ 276 w 472"/>
                <a:gd name="T43" fmla="*/ 62 h 840"/>
                <a:gd name="T44" fmla="*/ 306 w 472"/>
                <a:gd name="T45" fmla="*/ 62 h 840"/>
                <a:gd name="T46" fmla="*/ 337 w 472"/>
                <a:gd name="T47" fmla="*/ 62 h 840"/>
                <a:gd name="T48" fmla="*/ 361 w 472"/>
                <a:gd name="T49" fmla="*/ 35 h 840"/>
                <a:gd name="T50" fmla="*/ 395 w 472"/>
                <a:gd name="T51" fmla="*/ 4 h 840"/>
                <a:gd name="T52" fmla="*/ 404 w 472"/>
                <a:gd name="T53" fmla="*/ 9 h 840"/>
                <a:gd name="T54" fmla="*/ 396 w 472"/>
                <a:gd name="T55" fmla="*/ 52 h 840"/>
                <a:gd name="T56" fmla="*/ 386 w 472"/>
                <a:gd name="T57" fmla="*/ 102 h 840"/>
                <a:gd name="T58" fmla="*/ 383 w 472"/>
                <a:gd name="T59" fmla="*/ 117 h 840"/>
                <a:gd name="T60" fmla="*/ 422 w 472"/>
                <a:gd name="T61" fmla="*/ 154 h 840"/>
                <a:gd name="T62" fmla="*/ 460 w 472"/>
                <a:gd name="T63" fmla="*/ 191 h 840"/>
                <a:gd name="T64" fmla="*/ 435 w 472"/>
                <a:gd name="T65" fmla="*/ 226 h 840"/>
                <a:gd name="T66" fmla="*/ 373 w 472"/>
                <a:gd name="T67" fmla="*/ 312 h 840"/>
                <a:gd name="T68" fmla="*/ 336 w 472"/>
                <a:gd name="T69" fmla="*/ 363 h 840"/>
                <a:gd name="T70" fmla="*/ 336 w 472"/>
                <a:gd name="T71" fmla="*/ 410 h 840"/>
                <a:gd name="T72" fmla="*/ 336 w 472"/>
                <a:gd name="T73" fmla="*/ 458 h 840"/>
                <a:gd name="T74" fmla="*/ 362 w 472"/>
                <a:gd name="T75" fmla="*/ 500 h 840"/>
                <a:gd name="T76" fmla="*/ 417 w 472"/>
                <a:gd name="T77" fmla="*/ 572 h 840"/>
                <a:gd name="T78" fmla="*/ 453 w 472"/>
                <a:gd name="T79" fmla="*/ 634 h 840"/>
                <a:gd name="T80" fmla="*/ 472 w 472"/>
                <a:gd name="T81" fmla="*/ 760 h 840"/>
                <a:gd name="T82" fmla="*/ 464 w 472"/>
                <a:gd name="T83" fmla="*/ 772 h 840"/>
                <a:gd name="T84" fmla="*/ 442 w 472"/>
                <a:gd name="T85" fmla="*/ 797 h 840"/>
                <a:gd name="T86" fmla="*/ 415 w 472"/>
                <a:gd name="T87" fmla="*/ 813 h 840"/>
                <a:gd name="T88" fmla="*/ 382 w 472"/>
                <a:gd name="T89" fmla="*/ 828 h 840"/>
                <a:gd name="T90" fmla="*/ 376 w 472"/>
                <a:gd name="T91" fmla="*/ 840 h 840"/>
                <a:gd name="T92" fmla="*/ 359 w 472"/>
                <a:gd name="T93" fmla="*/ 823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72" h="840">
                  <a:moveTo>
                    <a:pt x="359" y="823"/>
                  </a:moveTo>
                  <a:cubicBezTo>
                    <a:pt x="347" y="809"/>
                    <a:pt x="343" y="807"/>
                    <a:pt x="324" y="805"/>
                  </a:cubicBezTo>
                  <a:cubicBezTo>
                    <a:pt x="297" y="802"/>
                    <a:pt x="293" y="796"/>
                    <a:pt x="288" y="746"/>
                  </a:cubicBezTo>
                  <a:cubicBezTo>
                    <a:pt x="283" y="705"/>
                    <a:pt x="277" y="687"/>
                    <a:pt x="263" y="679"/>
                  </a:cubicBezTo>
                  <a:cubicBezTo>
                    <a:pt x="251" y="673"/>
                    <a:pt x="218" y="674"/>
                    <a:pt x="190" y="681"/>
                  </a:cubicBezTo>
                  <a:cubicBezTo>
                    <a:pt x="158" y="690"/>
                    <a:pt x="107" y="694"/>
                    <a:pt x="97" y="689"/>
                  </a:cubicBezTo>
                  <a:cubicBezTo>
                    <a:pt x="92" y="686"/>
                    <a:pt x="88" y="677"/>
                    <a:pt x="84" y="661"/>
                  </a:cubicBezTo>
                  <a:cubicBezTo>
                    <a:pt x="77" y="627"/>
                    <a:pt x="59" y="598"/>
                    <a:pt x="42" y="592"/>
                  </a:cubicBezTo>
                  <a:cubicBezTo>
                    <a:pt x="28" y="587"/>
                    <a:pt x="28" y="587"/>
                    <a:pt x="28" y="587"/>
                  </a:cubicBezTo>
                  <a:cubicBezTo>
                    <a:pt x="30" y="564"/>
                    <a:pt x="30" y="564"/>
                    <a:pt x="30" y="564"/>
                  </a:cubicBezTo>
                  <a:cubicBezTo>
                    <a:pt x="33" y="540"/>
                    <a:pt x="33" y="540"/>
                    <a:pt x="18" y="527"/>
                  </a:cubicBezTo>
                  <a:cubicBezTo>
                    <a:pt x="0" y="510"/>
                    <a:pt x="0" y="501"/>
                    <a:pt x="17" y="470"/>
                  </a:cubicBezTo>
                  <a:cubicBezTo>
                    <a:pt x="25" y="457"/>
                    <a:pt x="35" y="432"/>
                    <a:pt x="40" y="416"/>
                  </a:cubicBezTo>
                  <a:cubicBezTo>
                    <a:pt x="45" y="399"/>
                    <a:pt x="51" y="379"/>
                    <a:pt x="54" y="370"/>
                  </a:cubicBezTo>
                  <a:cubicBezTo>
                    <a:pt x="61" y="349"/>
                    <a:pt x="91" y="309"/>
                    <a:pt x="108" y="299"/>
                  </a:cubicBezTo>
                  <a:cubicBezTo>
                    <a:pt x="119" y="292"/>
                    <a:pt x="120" y="290"/>
                    <a:pt x="118" y="279"/>
                  </a:cubicBezTo>
                  <a:cubicBezTo>
                    <a:pt x="107" y="228"/>
                    <a:pt x="111" y="223"/>
                    <a:pt x="148" y="235"/>
                  </a:cubicBezTo>
                  <a:cubicBezTo>
                    <a:pt x="162" y="240"/>
                    <a:pt x="177" y="244"/>
                    <a:pt x="182" y="244"/>
                  </a:cubicBezTo>
                  <a:cubicBezTo>
                    <a:pt x="194" y="244"/>
                    <a:pt x="206" y="228"/>
                    <a:pt x="209" y="207"/>
                  </a:cubicBezTo>
                  <a:cubicBezTo>
                    <a:pt x="213" y="184"/>
                    <a:pt x="230" y="155"/>
                    <a:pt x="244" y="146"/>
                  </a:cubicBezTo>
                  <a:cubicBezTo>
                    <a:pt x="258" y="138"/>
                    <a:pt x="261" y="132"/>
                    <a:pt x="270" y="92"/>
                  </a:cubicBezTo>
                  <a:cubicBezTo>
                    <a:pt x="276" y="62"/>
                    <a:pt x="276" y="62"/>
                    <a:pt x="276" y="62"/>
                  </a:cubicBezTo>
                  <a:cubicBezTo>
                    <a:pt x="306" y="62"/>
                    <a:pt x="306" y="62"/>
                    <a:pt x="306" y="62"/>
                  </a:cubicBezTo>
                  <a:cubicBezTo>
                    <a:pt x="337" y="62"/>
                    <a:pt x="337" y="62"/>
                    <a:pt x="337" y="62"/>
                  </a:cubicBezTo>
                  <a:cubicBezTo>
                    <a:pt x="361" y="35"/>
                    <a:pt x="361" y="35"/>
                    <a:pt x="361" y="35"/>
                  </a:cubicBezTo>
                  <a:cubicBezTo>
                    <a:pt x="375" y="21"/>
                    <a:pt x="390" y="7"/>
                    <a:pt x="395" y="4"/>
                  </a:cubicBezTo>
                  <a:cubicBezTo>
                    <a:pt x="403" y="0"/>
                    <a:pt x="404" y="0"/>
                    <a:pt x="404" y="9"/>
                  </a:cubicBezTo>
                  <a:cubicBezTo>
                    <a:pt x="404" y="15"/>
                    <a:pt x="400" y="34"/>
                    <a:pt x="396" y="52"/>
                  </a:cubicBezTo>
                  <a:cubicBezTo>
                    <a:pt x="392" y="71"/>
                    <a:pt x="387" y="93"/>
                    <a:pt x="386" y="102"/>
                  </a:cubicBezTo>
                  <a:cubicBezTo>
                    <a:pt x="383" y="117"/>
                    <a:pt x="383" y="117"/>
                    <a:pt x="383" y="117"/>
                  </a:cubicBezTo>
                  <a:cubicBezTo>
                    <a:pt x="422" y="154"/>
                    <a:pt x="422" y="154"/>
                    <a:pt x="422" y="154"/>
                  </a:cubicBezTo>
                  <a:cubicBezTo>
                    <a:pt x="460" y="191"/>
                    <a:pt x="460" y="191"/>
                    <a:pt x="460" y="191"/>
                  </a:cubicBezTo>
                  <a:cubicBezTo>
                    <a:pt x="435" y="226"/>
                    <a:pt x="435" y="226"/>
                    <a:pt x="435" y="226"/>
                  </a:cubicBezTo>
                  <a:cubicBezTo>
                    <a:pt x="422" y="246"/>
                    <a:pt x="394" y="284"/>
                    <a:pt x="373" y="312"/>
                  </a:cubicBezTo>
                  <a:cubicBezTo>
                    <a:pt x="336" y="363"/>
                    <a:pt x="336" y="363"/>
                    <a:pt x="336" y="363"/>
                  </a:cubicBezTo>
                  <a:cubicBezTo>
                    <a:pt x="336" y="410"/>
                    <a:pt x="336" y="410"/>
                    <a:pt x="336" y="410"/>
                  </a:cubicBezTo>
                  <a:cubicBezTo>
                    <a:pt x="336" y="458"/>
                    <a:pt x="336" y="458"/>
                    <a:pt x="336" y="458"/>
                  </a:cubicBezTo>
                  <a:cubicBezTo>
                    <a:pt x="362" y="500"/>
                    <a:pt x="362" y="500"/>
                    <a:pt x="362" y="500"/>
                  </a:cubicBezTo>
                  <a:cubicBezTo>
                    <a:pt x="377" y="524"/>
                    <a:pt x="400" y="554"/>
                    <a:pt x="417" y="572"/>
                  </a:cubicBezTo>
                  <a:cubicBezTo>
                    <a:pt x="446" y="601"/>
                    <a:pt x="447" y="602"/>
                    <a:pt x="453" y="634"/>
                  </a:cubicBezTo>
                  <a:cubicBezTo>
                    <a:pt x="461" y="674"/>
                    <a:pt x="472" y="744"/>
                    <a:pt x="472" y="760"/>
                  </a:cubicBezTo>
                  <a:cubicBezTo>
                    <a:pt x="472" y="769"/>
                    <a:pt x="470" y="772"/>
                    <a:pt x="464" y="772"/>
                  </a:cubicBezTo>
                  <a:cubicBezTo>
                    <a:pt x="455" y="772"/>
                    <a:pt x="445" y="783"/>
                    <a:pt x="442" y="797"/>
                  </a:cubicBezTo>
                  <a:cubicBezTo>
                    <a:pt x="437" y="813"/>
                    <a:pt x="430" y="817"/>
                    <a:pt x="415" y="813"/>
                  </a:cubicBezTo>
                  <a:cubicBezTo>
                    <a:pt x="396" y="808"/>
                    <a:pt x="385" y="813"/>
                    <a:pt x="382" y="828"/>
                  </a:cubicBezTo>
                  <a:cubicBezTo>
                    <a:pt x="380" y="834"/>
                    <a:pt x="378" y="840"/>
                    <a:pt x="376" y="840"/>
                  </a:cubicBezTo>
                  <a:cubicBezTo>
                    <a:pt x="375" y="840"/>
                    <a:pt x="367" y="832"/>
                    <a:pt x="359" y="8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22"/>
            <p:cNvSpPr>
              <a:spLocks/>
            </p:cNvSpPr>
            <p:nvPr/>
          </p:nvSpPr>
          <p:spPr bwMode="auto">
            <a:xfrm>
              <a:off x="2860675" y="2708275"/>
              <a:ext cx="1116012" cy="1581150"/>
            </a:xfrm>
            <a:custGeom>
              <a:avLst/>
              <a:gdLst>
                <a:gd name="T0" fmla="*/ 351 w 746"/>
                <a:gd name="T1" fmla="*/ 1024 h 1057"/>
                <a:gd name="T2" fmla="*/ 363 w 746"/>
                <a:gd name="T3" fmla="*/ 943 h 1057"/>
                <a:gd name="T4" fmla="*/ 320 w 746"/>
                <a:gd name="T5" fmla="*/ 910 h 1057"/>
                <a:gd name="T6" fmla="*/ 314 w 746"/>
                <a:gd name="T7" fmla="*/ 847 h 1057"/>
                <a:gd name="T8" fmla="*/ 282 w 746"/>
                <a:gd name="T9" fmla="*/ 857 h 1057"/>
                <a:gd name="T10" fmla="*/ 230 w 746"/>
                <a:gd name="T11" fmla="*/ 841 h 1057"/>
                <a:gd name="T12" fmla="*/ 190 w 746"/>
                <a:gd name="T13" fmla="*/ 833 h 1057"/>
                <a:gd name="T14" fmla="*/ 203 w 746"/>
                <a:gd name="T15" fmla="*/ 805 h 1057"/>
                <a:gd name="T16" fmla="*/ 192 w 746"/>
                <a:gd name="T17" fmla="*/ 614 h 1057"/>
                <a:gd name="T18" fmla="*/ 207 w 746"/>
                <a:gd name="T19" fmla="*/ 571 h 1057"/>
                <a:gd name="T20" fmla="*/ 206 w 746"/>
                <a:gd name="T21" fmla="*/ 503 h 1057"/>
                <a:gd name="T22" fmla="*/ 251 w 746"/>
                <a:gd name="T23" fmla="*/ 468 h 1057"/>
                <a:gd name="T24" fmla="*/ 285 w 746"/>
                <a:gd name="T25" fmla="*/ 439 h 1057"/>
                <a:gd name="T26" fmla="*/ 187 w 746"/>
                <a:gd name="T27" fmla="*/ 363 h 1057"/>
                <a:gd name="T28" fmla="*/ 108 w 746"/>
                <a:gd name="T29" fmla="*/ 284 h 1057"/>
                <a:gd name="T30" fmla="*/ 49 w 746"/>
                <a:gd name="T31" fmla="*/ 224 h 1057"/>
                <a:gd name="T32" fmla="*/ 0 w 746"/>
                <a:gd name="T33" fmla="*/ 70 h 1057"/>
                <a:gd name="T34" fmla="*/ 46 w 746"/>
                <a:gd name="T35" fmla="*/ 22 h 1057"/>
                <a:gd name="T36" fmla="*/ 88 w 746"/>
                <a:gd name="T37" fmla="*/ 9 h 1057"/>
                <a:gd name="T38" fmla="*/ 215 w 746"/>
                <a:gd name="T39" fmla="*/ 57 h 1057"/>
                <a:gd name="T40" fmla="*/ 350 w 746"/>
                <a:gd name="T41" fmla="*/ 117 h 1057"/>
                <a:gd name="T42" fmla="*/ 390 w 746"/>
                <a:gd name="T43" fmla="*/ 183 h 1057"/>
                <a:gd name="T44" fmla="*/ 359 w 746"/>
                <a:gd name="T45" fmla="*/ 337 h 1057"/>
                <a:gd name="T46" fmla="*/ 372 w 746"/>
                <a:gd name="T47" fmla="*/ 399 h 1057"/>
                <a:gd name="T48" fmla="*/ 427 w 746"/>
                <a:gd name="T49" fmla="*/ 478 h 1057"/>
                <a:gd name="T50" fmla="*/ 551 w 746"/>
                <a:gd name="T51" fmla="*/ 499 h 1057"/>
                <a:gd name="T52" fmla="*/ 630 w 746"/>
                <a:gd name="T53" fmla="*/ 565 h 1057"/>
                <a:gd name="T54" fmla="*/ 707 w 746"/>
                <a:gd name="T55" fmla="*/ 641 h 1057"/>
                <a:gd name="T56" fmla="*/ 708 w 746"/>
                <a:gd name="T57" fmla="*/ 751 h 1057"/>
                <a:gd name="T58" fmla="*/ 668 w 746"/>
                <a:gd name="T59" fmla="*/ 986 h 1057"/>
                <a:gd name="T60" fmla="*/ 632 w 746"/>
                <a:gd name="T61" fmla="*/ 995 h 1057"/>
                <a:gd name="T62" fmla="*/ 530 w 746"/>
                <a:gd name="T63" fmla="*/ 1018 h 1057"/>
                <a:gd name="T64" fmla="*/ 442 w 746"/>
                <a:gd name="T65" fmla="*/ 1040 h 1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6" h="1057">
                  <a:moveTo>
                    <a:pt x="381" y="1038"/>
                  </a:moveTo>
                  <a:cubicBezTo>
                    <a:pt x="351" y="1024"/>
                    <a:pt x="351" y="1024"/>
                    <a:pt x="351" y="1024"/>
                  </a:cubicBezTo>
                  <a:cubicBezTo>
                    <a:pt x="357" y="1011"/>
                    <a:pt x="357" y="1011"/>
                    <a:pt x="357" y="1011"/>
                  </a:cubicBezTo>
                  <a:cubicBezTo>
                    <a:pt x="364" y="997"/>
                    <a:pt x="368" y="953"/>
                    <a:pt x="363" y="943"/>
                  </a:cubicBezTo>
                  <a:cubicBezTo>
                    <a:pt x="361" y="939"/>
                    <a:pt x="350" y="931"/>
                    <a:pt x="339" y="924"/>
                  </a:cubicBezTo>
                  <a:cubicBezTo>
                    <a:pt x="320" y="910"/>
                    <a:pt x="320" y="910"/>
                    <a:pt x="320" y="910"/>
                  </a:cubicBezTo>
                  <a:cubicBezTo>
                    <a:pt x="321" y="882"/>
                    <a:pt x="321" y="882"/>
                    <a:pt x="321" y="882"/>
                  </a:cubicBezTo>
                  <a:cubicBezTo>
                    <a:pt x="322" y="858"/>
                    <a:pt x="321" y="853"/>
                    <a:pt x="314" y="847"/>
                  </a:cubicBezTo>
                  <a:cubicBezTo>
                    <a:pt x="306" y="840"/>
                    <a:pt x="305" y="840"/>
                    <a:pt x="294" y="848"/>
                  </a:cubicBezTo>
                  <a:cubicBezTo>
                    <a:pt x="282" y="857"/>
                    <a:pt x="282" y="857"/>
                    <a:pt x="282" y="857"/>
                  </a:cubicBezTo>
                  <a:cubicBezTo>
                    <a:pt x="265" y="846"/>
                    <a:pt x="265" y="846"/>
                    <a:pt x="265" y="846"/>
                  </a:cubicBezTo>
                  <a:cubicBezTo>
                    <a:pt x="250" y="836"/>
                    <a:pt x="248" y="836"/>
                    <a:pt x="230" y="841"/>
                  </a:cubicBezTo>
                  <a:cubicBezTo>
                    <a:pt x="220" y="844"/>
                    <a:pt x="207" y="847"/>
                    <a:pt x="201" y="848"/>
                  </a:cubicBezTo>
                  <a:cubicBezTo>
                    <a:pt x="190" y="850"/>
                    <a:pt x="190" y="849"/>
                    <a:pt x="190" y="833"/>
                  </a:cubicBezTo>
                  <a:cubicBezTo>
                    <a:pt x="190" y="824"/>
                    <a:pt x="191" y="817"/>
                    <a:pt x="193" y="817"/>
                  </a:cubicBezTo>
                  <a:cubicBezTo>
                    <a:pt x="194" y="817"/>
                    <a:pt x="199" y="812"/>
                    <a:pt x="203" y="805"/>
                  </a:cubicBezTo>
                  <a:cubicBezTo>
                    <a:pt x="213" y="788"/>
                    <a:pt x="211" y="757"/>
                    <a:pt x="198" y="697"/>
                  </a:cubicBezTo>
                  <a:cubicBezTo>
                    <a:pt x="184" y="637"/>
                    <a:pt x="183" y="633"/>
                    <a:pt x="192" y="614"/>
                  </a:cubicBezTo>
                  <a:cubicBezTo>
                    <a:pt x="196" y="606"/>
                    <a:pt x="198" y="595"/>
                    <a:pt x="196" y="587"/>
                  </a:cubicBezTo>
                  <a:cubicBezTo>
                    <a:pt x="195" y="575"/>
                    <a:pt x="195" y="574"/>
                    <a:pt x="207" y="571"/>
                  </a:cubicBezTo>
                  <a:cubicBezTo>
                    <a:pt x="223" y="566"/>
                    <a:pt x="225" y="556"/>
                    <a:pt x="214" y="527"/>
                  </a:cubicBezTo>
                  <a:cubicBezTo>
                    <a:pt x="209" y="514"/>
                    <a:pt x="206" y="504"/>
                    <a:pt x="206" y="503"/>
                  </a:cubicBezTo>
                  <a:cubicBezTo>
                    <a:pt x="206" y="502"/>
                    <a:pt x="214" y="500"/>
                    <a:pt x="224" y="499"/>
                  </a:cubicBezTo>
                  <a:cubicBezTo>
                    <a:pt x="243" y="496"/>
                    <a:pt x="246" y="492"/>
                    <a:pt x="251" y="468"/>
                  </a:cubicBezTo>
                  <a:cubicBezTo>
                    <a:pt x="253" y="460"/>
                    <a:pt x="256" y="457"/>
                    <a:pt x="263" y="457"/>
                  </a:cubicBezTo>
                  <a:cubicBezTo>
                    <a:pt x="275" y="457"/>
                    <a:pt x="280" y="453"/>
                    <a:pt x="285" y="439"/>
                  </a:cubicBezTo>
                  <a:cubicBezTo>
                    <a:pt x="294" y="416"/>
                    <a:pt x="289" y="382"/>
                    <a:pt x="275" y="366"/>
                  </a:cubicBezTo>
                  <a:cubicBezTo>
                    <a:pt x="264" y="355"/>
                    <a:pt x="260" y="355"/>
                    <a:pt x="187" y="363"/>
                  </a:cubicBezTo>
                  <a:cubicBezTo>
                    <a:pt x="161" y="366"/>
                    <a:pt x="156" y="361"/>
                    <a:pt x="150" y="328"/>
                  </a:cubicBezTo>
                  <a:cubicBezTo>
                    <a:pt x="145" y="297"/>
                    <a:pt x="137" y="288"/>
                    <a:pt x="108" y="284"/>
                  </a:cubicBezTo>
                  <a:cubicBezTo>
                    <a:pt x="79" y="281"/>
                    <a:pt x="74" y="276"/>
                    <a:pt x="74" y="255"/>
                  </a:cubicBezTo>
                  <a:cubicBezTo>
                    <a:pt x="73" y="234"/>
                    <a:pt x="70" y="230"/>
                    <a:pt x="49" y="224"/>
                  </a:cubicBezTo>
                  <a:cubicBezTo>
                    <a:pt x="28" y="217"/>
                    <a:pt x="27" y="215"/>
                    <a:pt x="11" y="13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14" y="50"/>
                    <a:pt x="31" y="35"/>
                    <a:pt x="46" y="22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96" y="14"/>
                    <a:pt x="118" y="21"/>
                    <a:pt x="137" y="25"/>
                  </a:cubicBezTo>
                  <a:cubicBezTo>
                    <a:pt x="179" y="34"/>
                    <a:pt x="197" y="41"/>
                    <a:pt x="215" y="57"/>
                  </a:cubicBezTo>
                  <a:cubicBezTo>
                    <a:pt x="236" y="75"/>
                    <a:pt x="253" y="80"/>
                    <a:pt x="298" y="83"/>
                  </a:cubicBezTo>
                  <a:cubicBezTo>
                    <a:pt x="346" y="86"/>
                    <a:pt x="350" y="89"/>
                    <a:pt x="350" y="117"/>
                  </a:cubicBezTo>
                  <a:cubicBezTo>
                    <a:pt x="350" y="139"/>
                    <a:pt x="357" y="149"/>
                    <a:pt x="374" y="149"/>
                  </a:cubicBezTo>
                  <a:cubicBezTo>
                    <a:pt x="390" y="149"/>
                    <a:pt x="394" y="159"/>
                    <a:pt x="390" y="183"/>
                  </a:cubicBezTo>
                  <a:cubicBezTo>
                    <a:pt x="384" y="211"/>
                    <a:pt x="373" y="243"/>
                    <a:pt x="356" y="275"/>
                  </a:cubicBezTo>
                  <a:cubicBezTo>
                    <a:pt x="338" y="308"/>
                    <a:pt x="339" y="318"/>
                    <a:pt x="359" y="337"/>
                  </a:cubicBezTo>
                  <a:cubicBezTo>
                    <a:pt x="371" y="348"/>
                    <a:pt x="372" y="351"/>
                    <a:pt x="372" y="374"/>
                  </a:cubicBezTo>
                  <a:cubicBezTo>
                    <a:pt x="372" y="399"/>
                    <a:pt x="372" y="399"/>
                    <a:pt x="372" y="399"/>
                  </a:cubicBezTo>
                  <a:cubicBezTo>
                    <a:pt x="388" y="408"/>
                    <a:pt x="388" y="408"/>
                    <a:pt x="388" y="408"/>
                  </a:cubicBezTo>
                  <a:cubicBezTo>
                    <a:pt x="408" y="418"/>
                    <a:pt x="423" y="446"/>
                    <a:pt x="427" y="478"/>
                  </a:cubicBezTo>
                  <a:cubicBezTo>
                    <a:pt x="431" y="507"/>
                    <a:pt x="440" y="511"/>
                    <a:pt x="491" y="507"/>
                  </a:cubicBezTo>
                  <a:cubicBezTo>
                    <a:pt x="513" y="506"/>
                    <a:pt x="540" y="502"/>
                    <a:pt x="551" y="499"/>
                  </a:cubicBezTo>
                  <a:cubicBezTo>
                    <a:pt x="576" y="491"/>
                    <a:pt x="601" y="491"/>
                    <a:pt x="612" y="499"/>
                  </a:cubicBezTo>
                  <a:cubicBezTo>
                    <a:pt x="622" y="506"/>
                    <a:pt x="630" y="534"/>
                    <a:pt x="630" y="565"/>
                  </a:cubicBezTo>
                  <a:cubicBezTo>
                    <a:pt x="630" y="603"/>
                    <a:pt x="648" y="625"/>
                    <a:pt x="681" y="625"/>
                  </a:cubicBezTo>
                  <a:cubicBezTo>
                    <a:pt x="690" y="625"/>
                    <a:pt x="696" y="629"/>
                    <a:pt x="707" y="641"/>
                  </a:cubicBezTo>
                  <a:cubicBezTo>
                    <a:pt x="714" y="650"/>
                    <a:pt x="725" y="658"/>
                    <a:pt x="730" y="658"/>
                  </a:cubicBezTo>
                  <a:cubicBezTo>
                    <a:pt x="746" y="659"/>
                    <a:pt x="738" y="691"/>
                    <a:pt x="708" y="751"/>
                  </a:cubicBezTo>
                  <a:cubicBezTo>
                    <a:pt x="674" y="820"/>
                    <a:pt x="668" y="838"/>
                    <a:pt x="671" y="870"/>
                  </a:cubicBezTo>
                  <a:cubicBezTo>
                    <a:pt x="679" y="954"/>
                    <a:pt x="679" y="962"/>
                    <a:pt x="668" y="986"/>
                  </a:cubicBezTo>
                  <a:cubicBezTo>
                    <a:pt x="658" y="1008"/>
                    <a:pt x="658" y="1008"/>
                    <a:pt x="658" y="1008"/>
                  </a:cubicBezTo>
                  <a:cubicBezTo>
                    <a:pt x="632" y="995"/>
                    <a:pt x="632" y="995"/>
                    <a:pt x="632" y="995"/>
                  </a:cubicBezTo>
                  <a:cubicBezTo>
                    <a:pt x="611" y="984"/>
                    <a:pt x="600" y="981"/>
                    <a:pt x="584" y="981"/>
                  </a:cubicBezTo>
                  <a:cubicBezTo>
                    <a:pt x="558" y="981"/>
                    <a:pt x="551" y="986"/>
                    <a:pt x="530" y="1018"/>
                  </a:cubicBezTo>
                  <a:cubicBezTo>
                    <a:pt x="508" y="1051"/>
                    <a:pt x="503" y="1053"/>
                    <a:pt x="487" y="1035"/>
                  </a:cubicBezTo>
                  <a:cubicBezTo>
                    <a:pt x="469" y="1015"/>
                    <a:pt x="459" y="1016"/>
                    <a:pt x="442" y="1040"/>
                  </a:cubicBezTo>
                  <a:cubicBezTo>
                    <a:pt x="430" y="1057"/>
                    <a:pt x="420" y="1057"/>
                    <a:pt x="381" y="10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/>
          </p:nvSpPr>
          <p:spPr bwMode="auto">
            <a:xfrm>
              <a:off x="2954338" y="2146300"/>
              <a:ext cx="830262" cy="788988"/>
            </a:xfrm>
            <a:custGeom>
              <a:avLst/>
              <a:gdLst>
                <a:gd name="T0" fmla="*/ 336 w 556"/>
                <a:gd name="T1" fmla="*/ 520 h 527"/>
                <a:gd name="T2" fmla="*/ 322 w 556"/>
                <a:gd name="T3" fmla="*/ 512 h 527"/>
                <a:gd name="T4" fmla="*/ 300 w 556"/>
                <a:gd name="T5" fmla="*/ 485 h 527"/>
                <a:gd name="T6" fmla="*/ 247 w 556"/>
                <a:gd name="T7" fmla="*/ 446 h 527"/>
                <a:gd name="T8" fmla="*/ 160 w 556"/>
                <a:gd name="T9" fmla="*/ 421 h 527"/>
                <a:gd name="T10" fmla="*/ 72 w 556"/>
                <a:gd name="T11" fmla="*/ 385 h 527"/>
                <a:gd name="T12" fmla="*/ 23 w 556"/>
                <a:gd name="T13" fmla="*/ 358 h 527"/>
                <a:gd name="T14" fmla="*/ 38 w 556"/>
                <a:gd name="T15" fmla="*/ 266 h 527"/>
                <a:gd name="T16" fmla="*/ 42 w 556"/>
                <a:gd name="T17" fmla="*/ 169 h 527"/>
                <a:gd name="T18" fmla="*/ 36 w 556"/>
                <a:gd name="T19" fmla="*/ 114 h 527"/>
                <a:gd name="T20" fmla="*/ 13 w 556"/>
                <a:gd name="T21" fmla="*/ 89 h 527"/>
                <a:gd name="T22" fmla="*/ 0 w 556"/>
                <a:gd name="T23" fmla="*/ 79 h 527"/>
                <a:gd name="T24" fmla="*/ 14 w 556"/>
                <a:gd name="T25" fmla="*/ 66 h 527"/>
                <a:gd name="T26" fmla="*/ 39 w 556"/>
                <a:gd name="T27" fmla="*/ 26 h 527"/>
                <a:gd name="T28" fmla="*/ 52 w 556"/>
                <a:gd name="T29" fmla="*/ 0 h 527"/>
                <a:gd name="T30" fmla="*/ 67 w 556"/>
                <a:gd name="T31" fmla="*/ 7 h 527"/>
                <a:gd name="T32" fmla="*/ 119 w 556"/>
                <a:gd name="T33" fmla="*/ 44 h 527"/>
                <a:gd name="T34" fmla="*/ 179 w 556"/>
                <a:gd name="T35" fmla="*/ 74 h 527"/>
                <a:gd name="T36" fmla="*/ 200 w 556"/>
                <a:gd name="T37" fmla="*/ 92 h 527"/>
                <a:gd name="T38" fmla="*/ 199 w 556"/>
                <a:gd name="T39" fmla="*/ 108 h 527"/>
                <a:gd name="T40" fmla="*/ 234 w 556"/>
                <a:gd name="T41" fmla="*/ 124 h 527"/>
                <a:gd name="T42" fmla="*/ 260 w 556"/>
                <a:gd name="T43" fmla="*/ 142 h 527"/>
                <a:gd name="T44" fmla="*/ 302 w 556"/>
                <a:gd name="T45" fmla="*/ 160 h 527"/>
                <a:gd name="T46" fmla="*/ 331 w 556"/>
                <a:gd name="T47" fmla="*/ 173 h 527"/>
                <a:gd name="T48" fmla="*/ 372 w 556"/>
                <a:gd name="T49" fmla="*/ 183 h 527"/>
                <a:gd name="T50" fmla="*/ 396 w 556"/>
                <a:gd name="T51" fmla="*/ 182 h 527"/>
                <a:gd name="T52" fmla="*/ 444 w 556"/>
                <a:gd name="T53" fmla="*/ 197 h 527"/>
                <a:gd name="T54" fmla="*/ 474 w 556"/>
                <a:gd name="T55" fmla="*/ 195 h 527"/>
                <a:gd name="T56" fmla="*/ 493 w 556"/>
                <a:gd name="T57" fmla="*/ 212 h 527"/>
                <a:gd name="T58" fmla="*/ 544 w 556"/>
                <a:gd name="T59" fmla="*/ 236 h 527"/>
                <a:gd name="T60" fmla="*/ 554 w 556"/>
                <a:gd name="T61" fmla="*/ 245 h 527"/>
                <a:gd name="T62" fmla="*/ 546 w 556"/>
                <a:gd name="T63" fmla="*/ 279 h 527"/>
                <a:gd name="T64" fmla="*/ 524 w 556"/>
                <a:gd name="T65" fmla="*/ 317 h 527"/>
                <a:gd name="T66" fmla="*/ 489 w 556"/>
                <a:gd name="T67" fmla="*/ 379 h 527"/>
                <a:gd name="T68" fmla="*/ 480 w 556"/>
                <a:gd name="T69" fmla="*/ 405 h 527"/>
                <a:gd name="T70" fmla="*/ 473 w 556"/>
                <a:gd name="T71" fmla="*/ 413 h 527"/>
                <a:gd name="T72" fmla="*/ 449 w 556"/>
                <a:gd name="T73" fmla="*/ 405 h 527"/>
                <a:gd name="T74" fmla="*/ 399 w 556"/>
                <a:gd name="T75" fmla="*/ 403 h 527"/>
                <a:gd name="T76" fmla="*/ 393 w 556"/>
                <a:gd name="T77" fmla="*/ 448 h 527"/>
                <a:gd name="T78" fmla="*/ 399 w 556"/>
                <a:gd name="T79" fmla="*/ 466 h 527"/>
                <a:gd name="T80" fmla="*/ 388 w 556"/>
                <a:gd name="T81" fmla="*/ 472 h 527"/>
                <a:gd name="T82" fmla="*/ 351 w 556"/>
                <a:gd name="T83" fmla="*/ 512 h 527"/>
                <a:gd name="T84" fmla="*/ 336 w 556"/>
                <a:gd name="T85" fmla="*/ 520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56" h="527">
                  <a:moveTo>
                    <a:pt x="336" y="520"/>
                  </a:moveTo>
                  <a:cubicBezTo>
                    <a:pt x="334" y="515"/>
                    <a:pt x="327" y="512"/>
                    <a:pt x="322" y="512"/>
                  </a:cubicBezTo>
                  <a:cubicBezTo>
                    <a:pt x="303" y="512"/>
                    <a:pt x="300" y="508"/>
                    <a:pt x="300" y="485"/>
                  </a:cubicBezTo>
                  <a:cubicBezTo>
                    <a:pt x="300" y="454"/>
                    <a:pt x="294" y="450"/>
                    <a:pt x="247" y="446"/>
                  </a:cubicBezTo>
                  <a:cubicBezTo>
                    <a:pt x="195" y="443"/>
                    <a:pt x="184" y="439"/>
                    <a:pt x="160" y="421"/>
                  </a:cubicBezTo>
                  <a:cubicBezTo>
                    <a:pt x="139" y="404"/>
                    <a:pt x="104" y="390"/>
                    <a:pt x="72" y="385"/>
                  </a:cubicBezTo>
                  <a:cubicBezTo>
                    <a:pt x="43" y="381"/>
                    <a:pt x="17" y="366"/>
                    <a:pt x="23" y="358"/>
                  </a:cubicBezTo>
                  <a:cubicBezTo>
                    <a:pt x="33" y="346"/>
                    <a:pt x="37" y="318"/>
                    <a:pt x="38" y="266"/>
                  </a:cubicBezTo>
                  <a:cubicBezTo>
                    <a:pt x="38" y="235"/>
                    <a:pt x="40" y="192"/>
                    <a:pt x="42" y="169"/>
                  </a:cubicBezTo>
                  <a:cubicBezTo>
                    <a:pt x="45" y="131"/>
                    <a:pt x="44" y="128"/>
                    <a:pt x="36" y="114"/>
                  </a:cubicBezTo>
                  <a:cubicBezTo>
                    <a:pt x="31" y="106"/>
                    <a:pt x="21" y="95"/>
                    <a:pt x="13" y="8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21" y="58"/>
                    <a:pt x="33" y="40"/>
                    <a:pt x="39" y="26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97" y="21"/>
                    <a:pt x="106" y="27"/>
                    <a:pt x="119" y="44"/>
                  </a:cubicBezTo>
                  <a:cubicBezTo>
                    <a:pt x="134" y="63"/>
                    <a:pt x="148" y="70"/>
                    <a:pt x="179" y="74"/>
                  </a:cubicBezTo>
                  <a:cubicBezTo>
                    <a:pt x="202" y="77"/>
                    <a:pt x="205" y="79"/>
                    <a:pt x="200" y="92"/>
                  </a:cubicBezTo>
                  <a:cubicBezTo>
                    <a:pt x="199" y="98"/>
                    <a:pt x="198" y="105"/>
                    <a:pt x="199" y="108"/>
                  </a:cubicBezTo>
                  <a:cubicBezTo>
                    <a:pt x="200" y="116"/>
                    <a:pt x="219" y="124"/>
                    <a:pt x="234" y="124"/>
                  </a:cubicBezTo>
                  <a:cubicBezTo>
                    <a:pt x="241" y="124"/>
                    <a:pt x="250" y="130"/>
                    <a:pt x="260" y="142"/>
                  </a:cubicBezTo>
                  <a:cubicBezTo>
                    <a:pt x="277" y="159"/>
                    <a:pt x="277" y="160"/>
                    <a:pt x="302" y="160"/>
                  </a:cubicBezTo>
                  <a:cubicBezTo>
                    <a:pt x="327" y="160"/>
                    <a:pt x="327" y="160"/>
                    <a:pt x="331" y="173"/>
                  </a:cubicBezTo>
                  <a:cubicBezTo>
                    <a:pt x="337" y="191"/>
                    <a:pt x="345" y="193"/>
                    <a:pt x="372" y="183"/>
                  </a:cubicBezTo>
                  <a:cubicBezTo>
                    <a:pt x="397" y="174"/>
                    <a:pt x="396" y="174"/>
                    <a:pt x="396" y="182"/>
                  </a:cubicBezTo>
                  <a:cubicBezTo>
                    <a:pt x="396" y="195"/>
                    <a:pt x="412" y="200"/>
                    <a:pt x="444" y="197"/>
                  </a:cubicBezTo>
                  <a:cubicBezTo>
                    <a:pt x="474" y="195"/>
                    <a:pt x="474" y="195"/>
                    <a:pt x="474" y="195"/>
                  </a:cubicBezTo>
                  <a:cubicBezTo>
                    <a:pt x="493" y="212"/>
                    <a:pt x="493" y="212"/>
                    <a:pt x="493" y="212"/>
                  </a:cubicBezTo>
                  <a:cubicBezTo>
                    <a:pt x="515" y="230"/>
                    <a:pt x="526" y="236"/>
                    <a:pt x="544" y="236"/>
                  </a:cubicBezTo>
                  <a:cubicBezTo>
                    <a:pt x="555" y="236"/>
                    <a:pt x="556" y="237"/>
                    <a:pt x="554" y="245"/>
                  </a:cubicBezTo>
                  <a:cubicBezTo>
                    <a:pt x="552" y="250"/>
                    <a:pt x="549" y="265"/>
                    <a:pt x="546" y="279"/>
                  </a:cubicBezTo>
                  <a:cubicBezTo>
                    <a:pt x="539" y="308"/>
                    <a:pt x="538" y="310"/>
                    <a:pt x="524" y="317"/>
                  </a:cubicBezTo>
                  <a:cubicBezTo>
                    <a:pt x="511" y="324"/>
                    <a:pt x="493" y="356"/>
                    <a:pt x="489" y="379"/>
                  </a:cubicBezTo>
                  <a:cubicBezTo>
                    <a:pt x="488" y="389"/>
                    <a:pt x="483" y="400"/>
                    <a:pt x="480" y="405"/>
                  </a:cubicBezTo>
                  <a:cubicBezTo>
                    <a:pt x="473" y="413"/>
                    <a:pt x="473" y="413"/>
                    <a:pt x="473" y="413"/>
                  </a:cubicBezTo>
                  <a:cubicBezTo>
                    <a:pt x="449" y="405"/>
                    <a:pt x="449" y="405"/>
                    <a:pt x="449" y="405"/>
                  </a:cubicBezTo>
                  <a:cubicBezTo>
                    <a:pt x="420" y="394"/>
                    <a:pt x="407" y="394"/>
                    <a:pt x="399" y="403"/>
                  </a:cubicBezTo>
                  <a:cubicBezTo>
                    <a:pt x="388" y="415"/>
                    <a:pt x="386" y="430"/>
                    <a:pt x="393" y="448"/>
                  </a:cubicBezTo>
                  <a:cubicBezTo>
                    <a:pt x="397" y="457"/>
                    <a:pt x="399" y="465"/>
                    <a:pt x="399" y="466"/>
                  </a:cubicBezTo>
                  <a:cubicBezTo>
                    <a:pt x="398" y="466"/>
                    <a:pt x="393" y="469"/>
                    <a:pt x="388" y="472"/>
                  </a:cubicBezTo>
                  <a:cubicBezTo>
                    <a:pt x="377" y="477"/>
                    <a:pt x="368" y="487"/>
                    <a:pt x="351" y="512"/>
                  </a:cubicBezTo>
                  <a:cubicBezTo>
                    <a:pt x="342" y="527"/>
                    <a:pt x="341" y="527"/>
                    <a:pt x="336" y="5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24"/>
            <p:cNvSpPr>
              <a:spLocks/>
            </p:cNvSpPr>
            <p:nvPr/>
          </p:nvSpPr>
          <p:spPr bwMode="auto">
            <a:xfrm>
              <a:off x="3035300" y="1870075"/>
              <a:ext cx="746125" cy="612775"/>
            </a:xfrm>
            <a:custGeom>
              <a:avLst/>
              <a:gdLst>
                <a:gd name="T0" fmla="*/ 473 w 498"/>
                <a:gd name="T1" fmla="*/ 404 h 410"/>
                <a:gd name="T2" fmla="*/ 446 w 498"/>
                <a:gd name="T3" fmla="*/ 385 h 410"/>
                <a:gd name="T4" fmla="*/ 429 w 498"/>
                <a:gd name="T5" fmla="*/ 369 h 410"/>
                <a:gd name="T6" fmla="*/ 393 w 498"/>
                <a:gd name="T7" fmla="*/ 369 h 410"/>
                <a:gd name="T8" fmla="*/ 353 w 498"/>
                <a:gd name="T9" fmla="*/ 359 h 410"/>
                <a:gd name="T10" fmla="*/ 314 w 498"/>
                <a:gd name="T11" fmla="*/ 355 h 410"/>
                <a:gd name="T12" fmla="*/ 289 w 498"/>
                <a:gd name="T13" fmla="*/ 353 h 410"/>
                <a:gd name="T14" fmla="*/ 280 w 498"/>
                <a:gd name="T15" fmla="*/ 336 h 410"/>
                <a:gd name="T16" fmla="*/ 251 w 498"/>
                <a:gd name="T17" fmla="*/ 331 h 410"/>
                <a:gd name="T18" fmla="*/ 215 w 498"/>
                <a:gd name="T19" fmla="*/ 316 h 410"/>
                <a:gd name="T20" fmla="*/ 177 w 498"/>
                <a:gd name="T21" fmla="*/ 295 h 410"/>
                <a:gd name="T22" fmla="*/ 156 w 498"/>
                <a:gd name="T23" fmla="*/ 292 h 410"/>
                <a:gd name="T24" fmla="*/ 159 w 498"/>
                <a:gd name="T25" fmla="*/ 275 h 410"/>
                <a:gd name="T26" fmla="*/ 122 w 498"/>
                <a:gd name="T27" fmla="*/ 245 h 410"/>
                <a:gd name="T28" fmla="*/ 72 w 498"/>
                <a:gd name="T29" fmla="*/ 218 h 410"/>
                <a:gd name="T30" fmla="*/ 25 w 498"/>
                <a:gd name="T31" fmla="*/ 183 h 410"/>
                <a:gd name="T32" fmla="*/ 3 w 498"/>
                <a:gd name="T33" fmla="*/ 157 h 410"/>
                <a:gd name="T34" fmla="*/ 35 w 498"/>
                <a:gd name="T35" fmla="*/ 45 h 410"/>
                <a:gd name="T36" fmla="*/ 111 w 498"/>
                <a:gd name="T37" fmla="*/ 4 h 410"/>
                <a:gd name="T38" fmla="*/ 224 w 498"/>
                <a:gd name="T39" fmla="*/ 7 h 410"/>
                <a:gd name="T40" fmla="*/ 229 w 498"/>
                <a:gd name="T41" fmla="*/ 53 h 410"/>
                <a:gd name="T42" fmla="*/ 277 w 498"/>
                <a:gd name="T43" fmla="*/ 115 h 410"/>
                <a:gd name="T44" fmla="*/ 324 w 498"/>
                <a:gd name="T45" fmla="*/ 123 h 410"/>
                <a:gd name="T46" fmla="*/ 337 w 498"/>
                <a:gd name="T47" fmla="*/ 128 h 410"/>
                <a:gd name="T48" fmla="*/ 337 w 498"/>
                <a:gd name="T49" fmla="*/ 166 h 410"/>
                <a:gd name="T50" fmla="*/ 371 w 498"/>
                <a:gd name="T51" fmla="*/ 223 h 410"/>
                <a:gd name="T52" fmla="*/ 405 w 498"/>
                <a:gd name="T53" fmla="*/ 254 h 410"/>
                <a:gd name="T54" fmla="*/ 413 w 498"/>
                <a:gd name="T55" fmla="*/ 285 h 410"/>
                <a:gd name="T56" fmla="*/ 453 w 498"/>
                <a:gd name="T57" fmla="*/ 293 h 410"/>
                <a:gd name="T58" fmla="*/ 490 w 498"/>
                <a:gd name="T59" fmla="*/ 301 h 410"/>
                <a:gd name="T60" fmla="*/ 490 w 498"/>
                <a:gd name="T61" fmla="*/ 361 h 410"/>
                <a:gd name="T62" fmla="*/ 486 w 498"/>
                <a:gd name="T63" fmla="*/ 399 h 410"/>
                <a:gd name="T64" fmla="*/ 473 w 498"/>
                <a:gd name="T65" fmla="*/ 40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8" h="410">
                  <a:moveTo>
                    <a:pt x="473" y="404"/>
                  </a:moveTo>
                  <a:cubicBezTo>
                    <a:pt x="468" y="402"/>
                    <a:pt x="455" y="393"/>
                    <a:pt x="446" y="385"/>
                  </a:cubicBezTo>
                  <a:cubicBezTo>
                    <a:pt x="429" y="369"/>
                    <a:pt x="429" y="369"/>
                    <a:pt x="429" y="369"/>
                  </a:cubicBezTo>
                  <a:cubicBezTo>
                    <a:pt x="393" y="369"/>
                    <a:pt x="393" y="369"/>
                    <a:pt x="393" y="369"/>
                  </a:cubicBezTo>
                  <a:cubicBezTo>
                    <a:pt x="358" y="369"/>
                    <a:pt x="356" y="368"/>
                    <a:pt x="353" y="359"/>
                  </a:cubicBezTo>
                  <a:cubicBezTo>
                    <a:pt x="348" y="347"/>
                    <a:pt x="336" y="346"/>
                    <a:pt x="314" y="355"/>
                  </a:cubicBezTo>
                  <a:cubicBezTo>
                    <a:pt x="295" y="363"/>
                    <a:pt x="289" y="362"/>
                    <a:pt x="289" y="353"/>
                  </a:cubicBezTo>
                  <a:cubicBezTo>
                    <a:pt x="289" y="348"/>
                    <a:pt x="285" y="341"/>
                    <a:pt x="280" y="336"/>
                  </a:cubicBezTo>
                  <a:cubicBezTo>
                    <a:pt x="273" y="329"/>
                    <a:pt x="269" y="328"/>
                    <a:pt x="251" y="331"/>
                  </a:cubicBezTo>
                  <a:cubicBezTo>
                    <a:pt x="231" y="333"/>
                    <a:pt x="231" y="333"/>
                    <a:pt x="215" y="316"/>
                  </a:cubicBezTo>
                  <a:cubicBezTo>
                    <a:pt x="201" y="300"/>
                    <a:pt x="196" y="298"/>
                    <a:pt x="177" y="295"/>
                  </a:cubicBezTo>
                  <a:cubicBezTo>
                    <a:pt x="156" y="292"/>
                    <a:pt x="156" y="292"/>
                    <a:pt x="156" y="292"/>
                  </a:cubicBezTo>
                  <a:cubicBezTo>
                    <a:pt x="159" y="275"/>
                    <a:pt x="159" y="275"/>
                    <a:pt x="159" y="275"/>
                  </a:cubicBezTo>
                  <a:cubicBezTo>
                    <a:pt x="162" y="254"/>
                    <a:pt x="158" y="250"/>
                    <a:pt x="122" y="245"/>
                  </a:cubicBezTo>
                  <a:cubicBezTo>
                    <a:pt x="96" y="241"/>
                    <a:pt x="94" y="239"/>
                    <a:pt x="72" y="218"/>
                  </a:cubicBezTo>
                  <a:cubicBezTo>
                    <a:pt x="58" y="203"/>
                    <a:pt x="41" y="190"/>
                    <a:pt x="25" y="183"/>
                  </a:cubicBezTo>
                  <a:cubicBezTo>
                    <a:pt x="0" y="171"/>
                    <a:pt x="0" y="171"/>
                    <a:pt x="3" y="157"/>
                  </a:cubicBezTo>
                  <a:cubicBezTo>
                    <a:pt x="10" y="117"/>
                    <a:pt x="26" y="61"/>
                    <a:pt x="35" y="45"/>
                  </a:cubicBezTo>
                  <a:cubicBezTo>
                    <a:pt x="47" y="25"/>
                    <a:pt x="72" y="12"/>
                    <a:pt x="111" y="4"/>
                  </a:cubicBezTo>
                  <a:cubicBezTo>
                    <a:pt x="135" y="0"/>
                    <a:pt x="216" y="1"/>
                    <a:pt x="224" y="7"/>
                  </a:cubicBezTo>
                  <a:cubicBezTo>
                    <a:pt x="227" y="8"/>
                    <a:pt x="229" y="25"/>
                    <a:pt x="229" y="53"/>
                  </a:cubicBezTo>
                  <a:cubicBezTo>
                    <a:pt x="229" y="109"/>
                    <a:pt x="230" y="112"/>
                    <a:pt x="277" y="115"/>
                  </a:cubicBezTo>
                  <a:cubicBezTo>
                    <a:pt x="295" y="117"/>
                    <a:pt x="316" y="120"/>
                    <a:pt x="324" y="123"/>
                  </a:cubicBezTo>
                  <a:cubicBezTo>
                    <a:pt x="337" y="128"/>
                    <a:pt x="337" y="128"/>
                    <a:pt x="337" y="128"/>
                  </a:cubicBezTo>
                  <a:cubicBezTo>
                    <a:pt x="337" y="166"/>
                    <a:pt x="337" y="166"/>
                    <a:pt x="337" y="166"/>
                  </a:cubicBezTo>
                  <a:cubicBezTo>
                    <a:pt x="337" y="213"/>
                    <a:pt x="341" y="220"/>
                    <a:pt x="371" y="223"/>
                  </a:cubicBezTo>
                  <a:cubicBezTo>
                    <a:pt x="409" y="227"/>
                    <a:pt x="407" y="225"/>
                    <a:pt x="405" y="254"/>
                  </a:cubicBezTo>
                  <a:cubicBezTo>
                    <a:pt x="404" y="278"/>
                    <a:pt x="404" y="280"/>
                    <a:pt x="413" y="285"/>
                  </a:cubicBezTo>
                  <a:cubicBezTo>
                    <a:pt x="418" y="288"/>
                    <a:pt x="436" y="291"/>
                    <a:pt x="453" y="293"/>
                  </a:cubicBezTo>
                  <a:cubicBezTo>
                    <a:pt x="470" y="294"/>
                    <a:pt x="487" y="298"/>
                    <a:pt x="490" y="301"/>
                  </a:cubicBezTo>
                  <a:cubicBezTo>
                    <a:pt x="498" y="307"/>
                    <a:pt x="498" y="326"/>
                    <a:pt x="490" y="361"/>
                  </a:cubicBezTo>
                  <a:cubicBezTo>
                    <a:pt x="487" y="377"/>
                    <a:pt x="485" y="394"/>
                    <a:pt x="486" y="399"/>
                  </a:cubicBezTo>
                  <a:cubicBezTo>
                    <a:pt x="489" y="410"/>
                    <a:pt x="487" y="410"/>
                    <a:pt x="4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25"/>
            <p:cNvSpPr>
              <a:spLocks/>
            </p:cNvSpPr>
            <p:nvPr/>
          </p:nvSpPr>
          <p:spPr bwMode="auto">
            <a:xfrm>
              <a:off x="3910013" y="2716213"/>
              <a:ext cx="835025" cy="922338"/>
            </a:xfrm>
            <a:custGeom>
              <a:avLst/>
              <a:gdLst>
                <a:gd name="T0" fmla="*/ 335 w 559"/>
                <a:gd name="T1" fmla="*/ 608 h 616"/>
                <a:gd name="T2" fmla="*/ 333 w 559"/>
                <a:gd name="T3" fmla="*/ 597 h 616"/>
                <a:gd name="T4" fmla="*/ 327 w 559"/>
                <a:gd name="T5" fmla="*/ 581 h 616"/>
                <a:gd name="T6" fmla="*/ 302 w 559"/>
                <a:gd name="T7" fmla="*/ 578 h 616"/>
                <a:gd name="T8" fmla="*/ 274 w 559"/>
                <a:gd name="T9" fmla="*/ 571 h 616"/>
                <a:gd name="T10" fmla="*/ 242 w 559"/>
                <a:gd name="T11" fmla="*/ 559 h 616"/>
                <a:gd name="T12" fmla="*/ 210 w 559"/>
                <a:gd name="T13" fmla="*/ 547 h 616"/>
                <a:gd name="T14" fmla="*/ 184 w 559"/>
                <a:gd name="T15" fmla="*/ 531 h 616"/>
                <a:gd name="T16" fmla="*/ 147 w 559"/>
                <a:gd name="T17" fmla="*/ 549 h 616"/>
                <a:gd name="T18" fmla="*/ 133 w 559"/>
                <a:gd name="T19" fmla="*/ 515 h 616"/>
                <a:gd name="T20" fmla="*/ 120 w 559"/>
                <a:gd name="T21" fmla="*/ 435 h 616"/>
                <a:gd name="T22" fmla="*/ 112 w 559"/>
                <a:gd name="T23" fmla="*/ 393 h 616"/>
                <a:gd name="T24" fmla="*/ 81 w 559"/>
                <a:gd name="T25" fmla="*/ 361 h 616"/>
                <a:gd name="T26" fmla="*/ 27 w 559"/>
                <a:gd name="T27" fmla="*/ 293 h 616"/>
                <a:gd name="T28" fmla="*/ 5 w 559"/>
                <a:gd name="T29" fmla="*/ 257 h 616"/>
                <a:gd name="T30" fmla="*/ 5 w 559"/>
                <a:gd name="T31" fmla="*/ 210 h 616"/>
                <a:gd name="T32" fmla="*/ 5 w 559"/>
                <a:gd name="T33" fmla="*/ 163 h 616"/>
                <a:gd name="T34" fmla="*/ 46 w 559"/>
                <a:gd name="T35" fmla="*/ 108 h 616"/>
                <a:gd name="T36" fmla="*/ 105 w 559"/>
                <a:gd name="T37" fmla="*/ 26 h 616"/>
                <a:gd name="T38" fmla="*/ 127 w 559"/>
                <a:gd name="T39" fmla="*/ 0 h 616"/>
                <a:gd name="T40" fmla="*/ 135 w 559"/>
                <a:gd name="T41" fmla="*/ 21 h 616"/>
                <a:gd name="T42" fmla="*/ 139 w 559"/>
                <a:gd name="T43" fmla="*/ 41 h 616"/>
                <a:gd name="T44" fmla="*/ 157 w 559"/>
                <a:gd name="T45" fmla="*/ 41 h 616"/>
                <a:gd name="T46" fmla="*/ 195 w 559"/>
                <a:gd name="T47" fmla="*/ 37 h 616"/>
                <a:gd name="T48" fmla="*/ 218 w 559"/>
                <a:gd name="T49" fmla="*/ 46 h 616"/>
                <a:gd name="T50" fmla="*/ 270 w 559"/>
                <a:gd name="T51" fmla="*/ 69 h 616"/>
                <a:gd name="T52" fmla="*/ 319 w 559"/>
                <a:gd name="T53" fmla="*/ 76 h 616"/>
                <a:gd name="T54" fmla="*/ 340 w 559"/>
                <a:gd name="T55" fmla="*/ 83 h 616"/>
                <a:gd name="T56" fmla="*/ 368 w 559"/>
                <a:gd name="T57" fmla="*/ 121 h 616"/>
                <a:gd name="T58" fmla="*/ 404 w 559"/>
                <a:gd name="T59" fmla="*/ 188 h 616"/>
                <a:gd name="T60" fmla="*/ 409 w 559"/>
                <a:gd name="T61" fmla="*/ 178 h 616"/>
                <a:gd name="T62" fmla="*/ 425 w 559"/>
                <a:gd name="T63" fmla="*/ 172 h 616"/>
                <a:gd name="T64" fmla="*/ 445 w 559"/>
                <a:gd name="T65" fmla="*/ 179 h 616"/>
                <a:gd name="T66" fmla="*/ 485 w 559"/>
                <a:gd name="T67" fmla="*/ 211 h 616"/>
                <a:gd name="T68" fmla="*/ 517 w 559"/>
                <a:gd name="T69" fmla="*/ 208 h 616"/>
                <a:gd name="T70" fmla="*/ 548 w 559"/>
                <a:gd name="T71" fmla="*/ 228 h 616"/>
                <a:gd name="T72" fmla="*/ 553 w 559"/>
                <a:gd name="T73" fmla="*/ 273 h 616"/>
                <a:gd name="T74" fmla="*/ 530 w 559"/>
                <a:gd name="T75" fmla="*/ 267 h 616"/>
                <a:gd name="T76" fmla="*/ 457 w 559"/>
                <a:gd name="T77" fmla="*/ 243 h 616"/>
                <a:gd name="T78" fmla="*/ 430 w 559"/>
                <a:gd name="T79" fmla="*/ 293 h 616"/>
                <a:gd name="T80" fmla="*/ 455 w 559"/>
                <a:gd name="T81" fmla="*/ 307 h 616"/>
                <a:gd name="T82" fmla="*/ 477 w 559"/>
                <a:gd name="T83" fmla="*/ 325 h 616"/>
                <a:gd name="T84" fmla="*/ 457 w 559"/>
                <a:gd name="T85" fmla="*/ 385 h 616"/>
                <a:gd name="T86" fmla="*/ 439 w 559"/>
                <a:gd name="T87" fmla="*/ 402 h 616"/>
                <a:gd name="T88" fmla="*/ 440 w 559"/>
                <a:gd name="T89" fmla="*/ 435 h 616"/>
                <a:gd name="T90" fmla="*/ 426 w 559"/>
                <a:gd name="T91" fmla="*/ 505 h 616"/>
                <a:gd name="T92" fmla="*/ 368 w 559"/>
                <a:gd name="T93" fmla="*/ 600 h 616"/>
                <a:gd name="T94" fmla="*/ 335 w 559"/>
                <a:gd name="T95" fmla="*/ 608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9" h="616">
                  <a:moveTo>
                    <a:pt x="335" y="608"/>
                  </a:moveTo>
                  <a:cubicBezTo>
                    <a:pt x="335" y="606"/>
                    <a:pt x="333" y="602"/>
                    <a:pt x="333" y="597"/>
                  </a:cubicBezTo>
                  <a:cubicBezTo>
                    <a:pt x="333" y="592"/>
                    <a:pt x="330" y="585"/>
                    <a:pt x="327" y="581"/>
                  </a:cubicBezTo>
                  <a:cubicBezTo>
                    <a:pt x="322" y="574"/>
                    <a:pt x="320" y="573"/>
                    <a:pt x="302" y="578"/>
                  </a:cubicBezTo>
                  <a:cubicBezTo>
                    <a:pt x="283" y="583"/>
                    <a:pt x="283" y="583"/>
                    <a:pt x="274" y="571"/>
                  </a:cubicBezTo>
                  <a:cubicBezTo>
                    <a:pt x="265" y="560"/>
                    <a:pt x="262" y="559"/>
                    <a:pt x="242" y="559"/>
                  </a:cubicBezTo>
                  <a:cubicBezTo>
                    <a:pt x="224" y="559"/>
                    <a:pt x="219" y="557"/>
                    <a:pt x="210" y="547"/>
                  </a:cubicBezTo>
                  <a:cubicBezTo>
                    <a:pt x="205" y="541"/>
                    <a:pt x="193" y="534"/>
                    <a:pt x="184" y="531"/>
                  </a:cubicBezTo>
                  <a:cubicBezTo>
                    <a:pt x="162" y="523"/>
                    <a:pt x="151" y="529"/>
                    <a:pt x="147" y="549"/>
                  </a:cubicBezTo>
                  <a:cubicBezTo>
                    <a:pt x="143" y="571"/>
                    <a:pt x="139" y="561"/>
                    <a:pt x="133" y="515"/>
                  </a:cubicBezTo>
                  <a:cubicBezTo>
                    <a:pt x="130" y="494"/>
                    <a:pt x="125" y="458"/>
                    <a:pt x="120" y="435"/>
                  </a:cubicBezTo>
                  <a:cubicBezTo>
                    <a:pt x="120" y="435"/>
                    <a:pt x="118" y="404"/>
                    <a:pt x="112" y="393"/>
                  </a:cubicBezTo>
                  <a:cubicBezTo>
                    <a:pt x="106" y="381"/>
                    <a:pt x="81" y="361"/>
                    <a:pt x="81" y="361"/>
                  </a:cubicBezTo>
                  <a:cubicBezTo>
                    <a:pt x="63" y="343"/>
                    <a:pt x="39" y="313"/>
                    <a:pt x="27" y="293"/>
                  </a:cubicBezTo>
                  <a:cubicBezTo>
                    <a:pt x="27" y="293"/>
                    <a:pt x="8" y="269"/>
                    <a:pt x="5" y="257"/>
                  </a:cubicBezTo>
                  <a:cubicBezTo>
                    <a:pt x="1" y="244"/>
                    <a:pt x="5" y="224"/>
                    <a:pt x="5" y="210"/>
                  </a:cubicBezTo>
                  <a:cubicBezTo>
                    <a:pt x="5" y="196"/>
                    <a:pt x="0" y="176"/>
                    <a:pt x="5" y="163"/>
                  </a:cubicBezTo>
                  <a:cubicBezTo>
                    <a:pt x="11" y="143"/>
                    <a:pt x="46" y="108"/>
                    <a:pt x="46" y="108"/>
                  </a:cubicBezTo>
                  <a:cubicBezTo>
                    <a:pt x="68" y="77"/>
                    <a:pt x="95" y="40"/>
                    <a:pt x="105" y="26"/>
                  </a:cubicBezTo>
                  <a:cubicBezTo>
                    <a:pt x="114" y="11"/>
                    <a:pt x="124" y="0"/>
                    <a:pt x="127" y="0"/>
                  </a:cubicBezTo>
                  <a:cubicBezTo>
                    <a:pt x="129" y="1"/>
                    <a:pt x="132" y="10"/>
                    <a:pt x="135" y="21"/>
                  </a:cubicBezTo>
                  <a:cubicBezTo>
                    <a:pt x="135" y="21"/>
                    <a:pt x="134" y="37"/>
                    <a:pt x="139" y="41"/>
                  </a:cubicBezTo>
                  <a:cubicBezTo>
                    <a:pt x="143" y="44"/>
                    <a:pt x="157" y="41"/>
                    <a:pt x="157" y="41"/>
                  </a:cubicBezTo>
                  <a:cubicBezTo>
                    <a:pt x="167" y="41"/>
                    <a:pt x="184" y="39"/>
                    <a:pt x="195" y="37"/>
                  </a:cubicBezTo>
                  <a:cubicBezTo>
                    <a:pt x="216" y="34"/>
                    <a:pt x="216" y="34"/>
                    <a:pt x="218" y="46"/>
                  </a:cubicBezTo>
                  <a:cubicBezTo>
                    <a:pt x="223" y="66"/>
                    <a:pt x="230" y="69"/>
                    <a:pt x="270" y="69"/>
                  </a:cubicBezTo>
                  <a:cubicBezTo>
                    <a:pt x="296" y="69"/>
                    <a:pt x="310" y="71"/>
                    <a:pt x="319" y="76"/>
                  </a:cubicBezTo>
                  <a:cubicBezTo>
                    <a:pt x="326" y="80"/>
                    <a:pt x="336" y="83"/>
                    <a:pt x="340" y="83"/>
                  </a:cubicBezTo>
                  <a:cubicBezTo>
                    <a:pt x="353" y="83"/>
                    <a:pt x="363" y="95"/>
                    <a:pt x="368" y="121"/>
                  </a:cubicBezTo>
                  <a:cubicBezTo>
                    <a:pt x="380" y="175"/>
                    <a:pt x="389" y="193"/>
                    <a:pt x="404" y="188"/>
                  </a:cubicBezTo>
                  <a:cubicBezTo>
                    <a:pt x="406" y="187"/>
                    <a:pt x="409" y="183"/>
                    <a:pt x="409" y="178"/>
                  </a:cubicBezTo>
                  <a:cubicBezTo>
                    <a:pt x="409" y="171"/>
                    <a:pt x="411" y="170"/>
                    <a:pt x="425" y="172"/>
                  </a:cubicBezTo>
                  <a:cubicBezTo>
                    <a:pt x="435" y="172"/>
                    <a:pt x="443" y="175"/>
                    <a:pt x="445" y="179"/>
                  </a:cubicBezTo>
                  <a:cubicBezTo>
                    <a:pt x="459" y="210"/>
                    <a:pt x="457" y="209"/>
                    <a:pt x="485" y="211"/>
                  </a:cubicBezTo>
                  <a:cubicBezTo>
                    <a:pt x="504" y="213"/>
                    <a:pt x="512" y="213"/>
                    <a:pt x="517" y="208"/>
                  </a:cubicBezTo>
                  <a:cubicBezTo>
                    <a:pt x="525" y="201"/>
                    <a:pt x="536" y="209"/>
                    <a:pt x="548" y="228"/>
                  </a:cubicBezTo>
                  <a:cubicBezTo>
                    <a:pt x="557" y="242"/>
                    <a:pt x="559" y="269"/>
                    <a:pt x="553" y="273"/>
                  </a:cubicBezTo>
                  <a:cubicBezTo>
                    <a:pt x="550" y="274"/>
                    <a:pt x="540" y="271"/>
                    <a:pt x="530" y="267"/>
                  </a:cubicBezTo>
                  <a:cubicBezTo>
                    <a:pt x="499" y="253"/>
                    <a:pt x="468" y="243"/>
                    <a:pt x="457" y="243"/>
                  </a:cubicBezTo>
                  <a:cubicBezTo>
                    <a:pt x="436" y="243"/>
                    <a:pt x="418" y="276"/>
                    <a:pt x="430" y="293"/>
                  </a:cubicBezTo>
                  <a:cubicBezTo>
                    <a:pt x="433" y="297"/>
                    <a:pt x="444" y="303"/>
                    <a:pt x="455" y="307"/>
                  </a:cubicBezTo>
                  <a:cubicBezTo>
                    <a:pt x="471" y="312"/>
                    <a:pt x="475" y="315"/>
                    <a:pt x="477" y="325"/>
                  </a:cubicBezTo>
                  <a:cubicBezTo>
                    <a:pt x="483" y="347"/>
                    <a:pt x="477" y="367"/>
                    <a:pt x="457" y="385"/>
                  </a:cubicBezTo>
                  <a:cubicBezTo>
                    <a:pt x="457" y="385"/>
                    <a:pt x="442" y="395"/>
                    <a:pt x="439" y="402"/>
                  </a:cubicBezTo>
                  <a:cubicBezTo>
                    <a:pt x="435" y="411"/>
                    <a:pt x="440" y="435"/>
                    <a:pt x="440" y="435"/>
                  </a:cubicBezTo>
                  <a:cubicBezTo>
                    <a:pt x="441" y="465"/>
                    <a:pt x="439" y="473"/>
                    <a:pt x="426" y="505"/>
                  </a:cubicBezTo>
                  <a:cubicBezTo>
                    <a:pt x="410" y="549"/>
                    <a:pt x="387" y="586"/>
                    <a:pt x="368" y="600"/>
                  </a:cubicBezTo>
                  <a:cubicBezTo>
                    <a:pt x="354" y="610"/>
                    <a:pt x="335" y="616"/>
                    <a:pt x="335" y="6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26"/>
            <p:cNvSpPr>
              <a:spLocks/>
            </p:cNvSpPr>
            <p:nvPr/>
          </p:nvSpPr>
          <p:spPr bwMode="auto">
            <a:xfrm>
              <a:off x="3851275" y="3529013"/>
              <a:ext cx="627062" cy="785813"/>
            </a:xfrm>
            <a:custGeom>
              <a:avLst/>
              <a:gdLst>
                <a:gd name="T0" fmla="*/ 70 w 420"/>
                <a:gd name="T1" fmla="*/ 514 h 526"/>
                <a:gd name="T2" fmla="*/ 37 w 420"/>
                <a:gd name="T3" fmla="*/ 504 h 526"/>
                <a:gd name="T4" fmla="*/ 14 w 420"/>
                <a:gd name="T5" fmla="*/ 500 h 526"/>
                <a:gd name="T6" fmla="*/ 15 w 420"/>
                <a:gd name="T7" fmla="*/ 449 h 526"/>
                <a:gd name="T8" fmla="*/ 26 w 420"/>
                <a:gd name="T9" fmla="*/ 348 h 526"/>
                <a:gd name="T10" fmla="*/ 58 w 420"/>
                <a:gd name="T11" fmla="*/ 208 h 526"/>
                <a:gd name="T12" fmla="*/ 89 w 420"/>
                <a:gd name="T13" fmla="*/ 118 h 526"/>
                <a:gd name="T14" fmla="*/ 94 w 420"/>
                <a:gd name="T15" fmla="*/ 80 h 526"/>
                <a:gd name="T16" fmla="*/ 106 w 420"/>
                <a:gd name="T17" fmla="*/ 83 h 526"/>
                <a:gd name="T18" fmla="*/ 145 w 420"/>
                <a:gd name="T19" fmla="*/ 61 h 526"/>
                <a:gd name="T20" fmla="*/ 169 w 420"/>
                <a:gd name="T21" fmla="*/ 39 h 526"/>
                <a:gd name="T22" fmla="*/ 198 w 420"/>
                <a:gd name="T23" fmla="*/ 13 h 526"/>
                <a:gd name="T24" fmla="*/ 212 w 420"/>
                <a:gd name="T25" fmla="*/ 0 h 526"/>
                <a:gd name="T26" fmla="*/ 238 w 420"/>
                <a:gd name="T27" fmla="*/ 14 h 526"/>
                <a:gd name="T28" fmla="*/ 273 w 420"/>
                <a:gd name="T29" fmla="*/ 28 h 526"/>
                <a:gd name="T30" fmla="*/ 304 w 420"/>
                <a:gd name="T31" fmla="*/ 40 h 526"/>
                <a:gd name="T32" fmla="*/ 336 w 420"/>
                <a:gd name="T33" fmla="*/ 50 h 526"/>
                <a:gd name="T34" fmla="*/ 360 w 420"/>
                <a:gd name="T35" fmla="*/ 47 h 526"/>
                <a:gd name="T36" fmla="*/ 360 w 420"/>
                <a:gd name="T37" fmla="*/ 59 h 526"/>
                <a:gd name="T38" fmla="*/ 377 w 420"/>
                <a:gd name="T39" fmla="*/ 84 h 526"/>
                <a:gd name="T40" fmla="*/ 400 w 420"/>
                <a:gd name="T41" fmla="*/ 129 h 526"/>
                <a:gd name="T42" fmla="*/ 419 w 420"/>
                <a:gd name="T43" fmla="*/ 177 h 526"/>
                <a:gd name="T44" fmla="*/ 414 w 420"/>
                <a:gd name="T45" fmla="*/ 180 h 526"/>
                <a:gd name="T46" fmla="*/ 402 w 420"/>
                <a:gd name="T47" fmla="*/ 189 h 526"/>
                <a:gd name="T48" fmla="*/ 401 w 420"/>
                <a:gd name="T49" fmla="*/ 215 h 526"/>
                <a:gd name="T50" fmla="*/ 397 w 420"/>
                <a:gd name="T51" fmla="*/ 246 h 526"/>
                <a:gd name="T52" fmla="*/ 305 w 420"/>
                <a:gd name="T53" fmla="*/ 313 h 526"/>
                <a:gd name="T54" fmla="*/ 266 w 420"/>
                <a:gd name="T55" fmla="*/ 342 h 526"/>
                <a:gd name="T56" fmla="*/ 264 w 420"/>
                <a:gd name="T57" fmla="*/ 368 h 526"/>
                <a:gd name="T58" fmla="*/ 228 w 420"/>
                <a:gd name="T59" fmla="*/ 410 h 526"/>
                <a:gd name="T60" fmla="*/ 162 w 420"/>
                <a:gd name="T61" fmla="*/ 487 h 526"/>
                <a:gd name="T62" fmla="*/ 134 w 420"/>
                <a:gd name="T63" fmla="*/ 512 h 526"/>
                <a:gd name="T64" fmla="*/ 70 w 420"/>
                <a:gd name="T65" fmla="*/ 514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0" h="526">
                  <a:moveTo>
                    <a:pt x="70" y="514"/>
                  </a:moveTo>
                  <a:cubicBezTo>
                    <a:pt x="59" y="509"/>
                    <a:pt x="44" y="504"/>
                    <a:pt x="37" y="504"/>
                  </a:cubicBezTo>
                  <a:cubicBezTo>
                    <a:pt x="30" y="504"/>
                    <a:pt x="19" y="502"/>
                    <a:pt x="14" y="500"/>
                  </a:cubicBezTo>
                  <a:cubicBezTo>
                    <a:pt x="0" y="495"/>
                    <a:pt x="0" y="479"/>
                    <a:pt x="15" y="449"/>
                  </a:cubicBezTo>
                  <a:cubicBezTo>
                    <a:pt x="32" y="415"/>
                    <a:pt x="34" y="399"/>
                    <a:pt x="26" y="348"/>
                  </a:cubicBezTo>
                  <a:cubicBezTo>
                    <a:pt x="17" y="295"/>
                    <a:pt x="18" y="290"/>
                    <a:pt x="58" y="208"/>
                  </a:cubicBezTo>
                  <a:cubicBezTo>
                    <a:pt x="82" y="159"/>
                    <a:pt x="85" y="151"/>
                    <a:pt x="89" y="118"/>
                  </a:cubicBezTo>
                  <a:cubicBezTo>
                    <a:pt x="91" y="98"/>
                    <a:pt x="93" y="81"/>
                    <a:pt x="94" y="80"/>
                  </a:cubicBezTo>
                  <a:cubicBezTo>
                    <a:pt x="95" y="80"/>
                    <a:pt x="100" y="81"/>
                    <a:pt x="106" y="83"/>
                  </a:cubicBezTo>
                  <a:cubicBezTo>
                    <a:pt x="123" y="89"/>
                    <a:pt x="134" y="82"/>
                    <a:pt x="145" y="61"/>
                  </a:cubicBezTo>
                  <a:cubicBezTo>
                    <a:pt x="152" y="45"/>
                    <a:pt x="156" y="42"/>
                    <a:pt x="169" y="39"/>
                  </a:cubicBezTo>
                  <a:cubicBezTo>
                    <a:pt x="190" y="35"/>
                    <a:pt x="195" y="30"/>
                    <a:pt x="198" y="13"/>
                  </a:cubicBezTo>
                  <a:cubicBezTo>
                    <a:pt x="200" y="2"/>
                    <a:pt x="202" y="0"/>
                    <a:pt x="212" y="0"/>
                  </a:cubicBezTo>
                  <a:cubicBezTo>
                    <a:pt x="220" y="0"/>
                    <a:pt x="228" y="4"/>
                    <a:pt x="238" y="14"/>
                  </a:cubicBezTo>
                  <a:cubicBezTo>
                    <a:pt x="250" y="26"/>
                    <a:pt x="254" y="28"/>
                    <a:pt x="273" y="28"/>
                  </a:cubicBezTo>
                  <a:cubicBezTo>
                    <a:pt x="293" y="28"/>
                    <a:pt x="296" y="29"/>
                    <a:pt x="304" y="40"/>
                  </a:cubicBezTo>
                  <a:cubicBezTo>
                    <a:pt x="313" y="52"/>
                    <a:pt x="313" y="53"/>
                    <a:pt x="336" y="50"/>
                  </a:cubicBezTo>
                  <a:cubicBezTo>
                    <a:pt x="360" y="47"/>
                    <a:pt x="360" y="47"/>
                    <a:pt x="360" y="47"/>
                  </a:cubicBezTo>
                  <a:cubicBezTo>
                    <a:pt x="360" y="59"/>
                    <a:pt x="360" y="59"/>
                    <a:pt x="360" y="59"/>
                  </a:cubicBezTo>
                  <a:cubicBezTo>
                    <a:pt x="360" y="71"/>
                    <a:pt x="368" y="84"/>
                    <a:pt x="377" y="84"/>
                  </a:cubicBezTo>
                  <a:cubicBezTo>
                    <a:pt x="379" y="84"/>
                    <a:pt x="390" y="104"/>
                    <a:pt x="400" y="129"/>
                  </a:cubicBezTo>
                  <a:cubicBezTo>
                    <a:pt x="409" y="153"/>
                    <a:pt x="418" y="175"/>
                    <a:pt x="419" y="177"/>
                  </a:cubicBezTo>
                  <a:cubicBezTo>
                    <a:pt x="420" y="178"/>
                    <a:pt x="417" y="180"/>
                    <a:pt x="414" y="180"/>
                  </a:cubicBezTo>
                  <a:cubicBezTo>
                    <a:pt x="411" y="180"/>
                    <a:pt x="405" y="184"/>
                    <a:pt x="402" y="189"/>
                  </a:cubicBezTo>
                  <a:cubicBezTo>
                    <a:pt x="396" y="198"/>
                    <a:pt x="396" y="200"/>
                    <a:pt x="401" y="215"/>
                  </a:cubicBezTo>
                  <a:cubicBezTo>
                    <a:pt x="407" y="232"/>
                    <a:pt x="407" y="233"/>
                    <a:pt x="397" y="246"/>
                  </a:cubicBezTo>
                  <a:cubicBezTo>
                    <a:pt x="386" y="260"/>
                    <a:pt x="360" y="279"/>
                    <a:pt x="305" y="313"/>
                  </a:cubicBezTo>
                  <a:cubicBezTo>
                    <a:pt x="285" y="326"/>
                    <a:pt x="267" y="339"/>
                    <a:pt x="266" y="342"/>
                  </a:cubicBezTo>
                  <a:cubicBezTo>
                    <a:pt x="265" y="346"/>
                    <a:pt x="264" y="357"/>
                    <a:pt x="264" y="368"/>
                  </a:cubicBezTo>
                  <a:cubicBezTo>
                    <a:pt x="264" y="391"/>
                    <a:pt x="257" y="399"/>
                    <a:pt x="228" y="410"/>
                  </a:cubicBezTo>
                  <a:cubicBezTo>
                    <a:pt x="197" y="421"/>
                    <a:pt x="168" y="455"/>
                    <a:pt x="162" y="487"/>
                  </a:cubicBezTo>
                  <a:cubicBezTo>
                    <a:pt x="159" y="499"/>
                    <a:pt x="155" y="502"/>
                    <a:pt x="134" y="512"/>
                  </a:cubicBezTo>
                  <a:cubicBezTo>
                    <a:pt x="105" y="526"/>
                    <a:pt x="96" y="526"/>
                    <a:pt x="70" y="5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id-ID" sz="20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26" name="TextBox 25"/>
          <p:cNvSpPr txBox="1"/>
          <p:nvPr/>
        </p:nvSpPr>
        <p:spPr>
          <a:xfrm>
            <a:off x="5026799" y="2277971"/>
            <a:ext cx="300780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20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France Facts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5026799" y="2653649"/>
            <a:ext cx="310704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Something project  you should know</a:t>
            </a:r>
            <a:endParaRPr lang="en-US" sz="11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Box 34"/>
          <p:cNvSpPr txBox="1"/>
          <p:nvPr/>
        </p:nvSpPr>
        <p:spPr>
          <a:xfrm>
            <a:off x="5036359" y="3017990"/>
            <a:ext cx="2998245" cy="2346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 and personal presentation</a:t>
            </a:r>
            <a:r>
              <a:rPr lang="id-ID" sz="11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eaque ipsa quae ab illo inventore veritatis et quasi architecto beatae vitae dicta sunt explicabo. Suitable for all categories </a:t>
            </a:r>
            <a:r>
              <a:rPr lang="id-ID" sz="11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business</a:t>
            </a:r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</a:t>
            </a:r>
            <a:r>
              <a:rPr lang="id-ID" sz="11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personal presentation,</a:t>
            </a:r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  <a:p>
            <a:pPr algn="just">
              <a:lnSpc>
                <a:spcPct val="150000"/>
              </a:lnSpc>
            </a:pPr>
            <a:endParaRPr lang="id-ID" sz="11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>
              <a:lnSpc>
                <a:spcPct val="150000"/>
              </a:lnSpc>
            </a:pPr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eaque ipsa quae ab illo eaque ipsa quae ab illo inventore veritatis et quasi</a:t>
            </a:r>
            <a:endParaRPr lang="en-US" sz="11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4B8E5F44-8B05-4D9D-86D9-D5C097FD9F19}"/>
              </a:ext>
            </a:extLst>
          </p:cNvPr>
          <p:cNvGrpSpPr/>
          <p:nvPr/>
        </p:nvGrpSpPr>
        <p:grpSpPr>
          <a:xfrm>
            <a:off x="8642768" y="2840119"/>
            <a:ext cx="2372040" cy="474700"/>
            <a:chOff x="8642768" y="2840119"/>
            <a:chExt cx="2372040" cy="474700"/>
          </a:xfrm>
        </p:grpSpPr>
        <p:sp>
          <p:nvSpPr>
            <p:cNvPr id="29" name="TextBox 28"/>
            <p:cNvSpPr txBox="1"/>
            <p:nvPr/>
          </p:nvSpPr>
          <p:spPr>
            <a:xfrm>
              <a:off x="8642768" y="2840119"/>
              <a:ext cx="14116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Lyon</a:t>
              </a:r>
            </a:p>
          </p:txBody>
        </p:sp>
        <p:grpSp>
          <p:nvGrpSpPr>
            <p:cNvPr id="30" name="Group 29"/>
            <p:cNvGrpSpPr/>
            <p:nvPr/>
          </p:nvGrpSpPr>
          <p:grpSpPr>
            <a:xfrm>
              <a:off x="8654387" y="3163839"/>
              <a:ext cx="2360421" cy="150980"/>
              <a:chOff x="2641711" y="5901518"/>
              <a:chExt cx="953241" cy="144019"/>
            </a:xfrm>
            <a:solidFill>
              <a:schemeClr val="accent1"/>
            </a:solidFill>
          </p:grpSpPr>
          <p:sp>
            <p:nvSpPr>
              <p:cNvPr id="31" name="Parallelogram 30"/>
              <p:cNvSpPr/>
              <p:nvPr/>
            </p:nvSpPr>
            <p:spPr>
              <a:xfrm>
                <a:off x="3403411" y="5901519"/>
                <a:ext cx="191541" cy="144015"/>
              </a:xfrm>
              <a:prstGeom prst="parallelogram">
                <a:avLst/>
              </a:prstGeom>
              <a:grpFill/>
              <a:ln w="63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Parallelogram 31"/>
              <p:cNvSpPr/>
              <p:nvPr/>
            </p:nvSpPr>
            <p:spPr>
              <a:xfrm>
                <a:off x="3212986" y="5901519"/>
                <a:ext cx="191541" cy="144015"/>
              </a:xfrm>
              <a:prstGeom prst="parallelogram">
                <a:avLst/>
              </a:prstGeom>
              <a:grpFill/>
              <a:ln w="63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Parallelogram 32"/>
              <p:cNvSpPr/>
              <p:nvPr/>
            </p:nvSpPr>
            <p:spPr>
              <a:xfrm>
                <a:off x="3022561" y="5901519"/>
                <a:ext cx="191541" cy="144015"/>
              </a:xfrm>
              <a:prstGeom prst="parallelogram">
                <a:avLst/>
              </a:prstGeom>
              <a:grpFill/>
              <a:ln w="63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Parallelogram 33"/>
              <p:cNvSpPr/>
              <p:nvPr/>
            </p:nvSpPr>
            <p:spPr>
              <a:xfrm>
                <a:off x="2832136" y="5901520"/>
                <a:ext cx="191541" cy="144017"/>
              </a:xfrm>
              <a:prstGeom prst="parallelogram">
                <a:avLst/>
              </a:prstGeom>
              <a:grpFill/>
              <a:ln w="63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Parallelogram 34"/>
              <p:cNvSpPr/>
              <p:nvPr/>
            </p:nvSpPr>
            <p:spPr>
              <a:xfrm>
                <a:off x="2641711" y="5901518"/>
                <a:ext cx="191541" cy="144016"/>
              </a:xfrm>
              <a:prstGeom prst="parallelogram">
                <a:avLst/>
              </a:prstGeom>
              <a:grpFill/>
              <a:ln w="63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7F80AF6B-2EA6-4565-B9AD-F5700017FE6B}"/>
              </a:ext>
            </a:extLst>
          </p:cNvPr>
          <p:cNvGrpSpPr/>
          <p:nvPr/>
        </p:nvGrpSpPr>
        <p:grpSpPr>
          <a:xfrm>
            <a:off x="8642768" y="3317218"/>
            <a:ext cx="2372040" cy="481472"/>
            <a:chOff x="8642768" y="3317218"/>
            <a:chExt cx="2372040" cy="481472"/>
          </a:xfrm>
        </p:grpSpPr>
        <p:sp>
          <p:nvSpPr>
            <p:cNvPr id="36" name="TextBox 35"/>
            <p:cNvSpPr txBox="1"/>
            <p:nvPr/>
          </p:nvSpPr>
          <p:spPr>
            <a:xfrm>
              <a:off x="8642768" y="3317218"/>
              <a:ext cx="14116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Limoges</a:t>
              </a:r>
            </a:p>
          </p:txBody>
        </p:sp>
        <p:grpSp>
          <p:nvGrpSpPr>
            <p:cNvPr id="37" name="Group 36"/>
            <p:cNvGrpSpPr/>
            <p:nvPr/>
          </p:nvGrpSpPr>
          <p:grpSpPr>
            <a:xfrm>
              <a:off x="8654387" y="3647710"/>
              <a:ext cx="2360421" cy="150980"/>
              <a:chOff x="9557004" y="3205408"/>
              <a:chExt cx="2352034" cy="150443"/>
            </a:xfrm>
          </p:grpSpPr>
          <p:sp>
            <p:nvSpPr>
              <p:cNvPr id="38" name="Parallelogram 37"/>
              <p:cNvSpPr/>
              <p:nvPr/>
            </p:nvSpPr>
            <p:spPr>
              <a:xfrm>
                <a:off x="11436428" y="3205409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Parallelogram 38"/>
              <p:cNvSpPr/>
              <p:nvPr/>
            </p:nvSpPr>
            <p:spPr>
              <a:xfrm>
                <a:off x="10966572" y="3205409"/>
                <a:ext cx="472610" cy="150439"/>
              </a:xfrm>
              <a:prstGeom prst="parallelogram">
                <a:avLst/>
              </a:prstGeom>
              <a:solidFill>
                <a:schemeClr val="accent2"/>
              </a:solidFill>
              <a:ln w="635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Parallelogram 39"/>
              <p:cNvSpPr/>
              <p:nvPr/>
            </p:nvSpPr>
            <p:spPr>
              <a:xfrm>
                <a:off x="10496716" y="3205409"/>
                <a:ext cx="472610" cy="150439"/>
              </a:xfrm>
              <a:prstGeom prst="parallelogram">
                <a:avLst/>
              </a:prstGeom>
              <a:solidFill>
                <a:schemeClr val="accent2"/>
              </a:solidFill>
              <a:ln w="635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Parallelogram 40"/>
              <p:cNvSpPr/>
              <p:nvPr/>
            </p:nvSpPr>
            <p:spPr>
              <a:xfrm>
                <a:off x="10026860" y="3205410"/>
                <a:ext cx="472610" cy="150441"/>
              </a:xfrm>
              <a:prstGeom prst="parallelogram">
                <a:avLst/>
              </a:prstGeom>
              <a:solidFill>
                <a:schemeClr val="accent2"/>
              </a:solidFill>
              <a:ln w="635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Parallelogram 41"/>
              <p:cNvSpPr/>
              <p:nvPr/>
            </p:nvSpPr>
            <p:spPr>
              <a:xfrm>
                <a:off x="9557004" y="3205408"/>
                <a:ext cx="472610" cy="150440"/>
              </a:xfrm>
              <a:prstGeom prst="parallelogram">
                <a:avLst/>
              </a:prstGeom>
              <a:solidFill>
                <a:schemeClr val="accent2"/>
              </a:solidFill>
              <a:ln w="635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AF28D669-7DC4-4BA1-A41E-94A22F0DA27F}"/>
              </a:ext>
            </a:extLst>
          </p:cNvPr>
          <p:cNvGrpSpPr/>
          <p:nvPr/>
        </p:nvGrpSpPr>
        <p:grpSpPr>
          <a:xfrm>
            <a:off x="8642768" y="3802298"/>
            <a:ext cx="2372040" cy="474700"/>
            <a:chOff x="8642768" y="3802298"/>
            <a:chExt cx="2372040" cy="474700"/>
          </a:xfrm>
        </p:grpSpPr>
        <p:sp>
          <p:nvSpPr>
            <p:cNvPr id="43" name="TextBox 42"/>
            <p:cNvSpPr txBox="1"/>
            <p:nvPr/>
          </p:nvSpPr>
          <p:spPr>
            <a:xfrm>
              <a:off x="8642768" y="3802298"/>
              <a:ext cx="14116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Rennes</a:t>
              </a:r>
            </a:p>
          </p:txBody>
        </p:sp>
        <p:grpSp>
          <p:nvGrpSpPr>
            <p:cNvPr id="44" name="Group 43"/>
            <p:cNvGrpSpPr/>
            <p:nvPr/>
          </p:nvGrpSpPr>
          <p:grpSpPr>
            <a:xfrm>
              <a:off x="8654387" y="4126018"/>
              <a:ext cx="2360421" cy="150980"/>
              <a:chOff x="9557004" y="3624975"/>
              <a:chExt cx="2352034" cy="150443"/>
            </a:xfrm>
          </p:grpSpPr>
          <p:sp>
            <p:nvSpPr>
              <p:cNvPr id="45" name="Parallelogram 44"/>
              <p:cNvSpPr/>
              <p:nvPr/>
            </p:nvSpPr>
            <p:spPr>
              <a:xfrm>
                <a:off x="11436428" y="3624976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Parallelogram 45"/>
              <p:cNvSpPr/>
              <p:nvPr/>
            </p:nvSpPr>
            <p:spPr>
              <a:xfrm>
                <a:off x="10966572" y="3624976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Parallelogram 46"/>
              <p:cNvSpPr/>
              <p:nvPr/>
            </p:nvSpPr>
            <p:spPr>
              <a:xfrm>
                <a:off x="10496716" y="3624976"/>
                <a:ext cx="472610" cy="150439"/>
              </a:xfrm>
              <a:prstGeom prst="parallelogram">
                <a:avLst/>
              </a:prstGeom>
              <a:solidFill>
                <a:schemeClr val="accent3"/>
              </a:solidFill>
              <a:ln w="635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Parallelogram 47"/>
              <p:cNvSpPr/>
              <p:nvPr/>
            </p:nvSpPr>
            <p:spPr>
              <a:xfrm>
                <a:off x="10026860" y="3624977"/>
                <a:ext cx="472610" cy="150441"/>
              </a:xfrm>
              <a:prstGeom prst="parallelogram">
                <a:avLst/>
              </a:prstGeom>
              <a:solidFill>
                <a:schemeClr val="accent3"/>
              </a:solidFill>
              <a:ln w="635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Parallelogram 48"/>
              <p:cNvSpPr/>
              <p:nvPr/>
            </p:nvSpPr>
            <p:spPr>
              <a:xfrm>
                <a:off x="9557004" y="3624975"/>
                <a:ext cx="472610" cy="150440"/>
              </a:xfrm>
              <a:prstGeom prst="parallelogram">
                <a:avLst/>
              </a:prstGeom>
              <a:solidFill>
                <a:schemeClr val="accent3"/>
              </a:solidFill>
              <a:ln w="635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CE07241F-7DA1-43DE-954B-EF081A26AFE5}"/>
              </a:ext>
            </a:extLst>
          </p:cNvPr>
          <p:cNvGrpSpPr/>
          <p:nvPr/>
        </p:nvGrpSpPr>
        <p:grpSpPr>
          <a:xfrm>
            <a:off x="8642768" y="4282183"/>
            <a:ext cx="2372040" cy="474700"/>
            <a:chOff x="8642768" y="4282183"/>
            <a:chExt cx="2372040" cy="474700"/>
          </a:xfrm>
        </p:grpSpPr>
        <p:sp>
          <p:nvSpPr>
            <p:cNvPr id="50" name="TextBox 49"/>
            <p:cNvSpPr txBox="1"/>
            <p:nvPr/>
          </p:nvSpPr>
          <p:spPr>
            <a:xfrm>
              <a:off x="8642768" y="4282183"/>
              <a:ext cx="14116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Strasbourg</a:t>
              </a:r>
            </a:p>
          </p:txBody>
        </p:sp>
        <p:grpSp>
          <p:nvGrpSpPr>
            <p:cNvPr id="51" name="Group 50"/>
            <p:cNvGrpSpPr/>
            <p:nvPr/>
          </p:nvGrpSpPr>
          <p:grpSpPr>
            <a:xfrm>
              <a:off x="8654387" y="4605903"/>
              <a:ext cx="2360421" cy="150980"/>
              <a:chOff x="9557004" y="4030584"/>
              <a:chExt cx="2352034" cy="150443"/>
            </a:xfrm>
          </p:grpSpPr>
          <p:sp>
            <p:nvSpPr>
              <p:cNvPr id="52" name="Parallelogram 51"/>
              <p:cNvSpPr/>
              <p:nvPr/>
            </p:nvSpPr>
            <p:spPr>
              <a:xfrm>
                <a:off x="11436428" y="4030585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Parallelogram 52"/>
              <p:cNvSpPr/>
              <p:nvPr/>
            </p:nvSpPr>
            <p:spPr>
              <a:xfrm>
                <a:off x="10966572" y="4030585"/>
                <a:ext cx="472610" cy="150439"/>
              </a:xfrm>
              <a:prstGeom prst="parallelogram">
                <a:avLst/>
              </a:prstGeom>
              <a:solidFill>
                <a:schemeClr val="accent4"/>
              </a:solidFill>
              <a:ln w="635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Parallelogram 53"/>
              <p:cNvSpPr/>
              <p:nvPr/>
            </p:nvSpPr>
            <p:spPr>
              <a:xfrm>
                <a:off x="10496716" y="4030585"/>
                <a:ext cx="472610" cy="150439"/>
              </a:xfrm>
              <a:prstGeom prst="parallelogram">
                <a:avLst/>
              </a:prstGeom>
              <a:solidFill>
                <a:schemeClr val="accent4"/>
              </a:solidFill>
              <a:ln w="635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Parallelogram 54"/>
              <p:cNvSpPr/>
              <p:nvPr/>
            </p:nvSpPr>
            <p:spPr>
              <a:xfrm>
                <a:off x="10026860" y="4030586"/>
                <a:ext cx="472610" cy="150441"/>
              </a:xfrm>
              <a:prstGeom prst="parallelogram">
                <a:avLst/>
              </a:prstGeom>
              <a:solidFill>
                <a:schemeClr val="accent4"/>
              </a:solidFill>
              <a:ln w="635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Parallelogram 55"/>
              <p:cNvSpPr/>
              <p:nvPr/>
            </p:nvSpPr>
            <p:spPr>
              <a:xfrm>
                <a:off x="9557004" y="4030584"/>
                <a:ext cx="472610" cy="150440"/>
              </a:xfrm>
              <a:prstGeom prst="parallelogram">
                <a:avLst/>
              </a:prstGeom>
              <a:solidFill>
                <a:schemeClr val="accent4"/>
              </a:solidFill>
              <a:ln w="635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AD526278-27B9-4E3F-9083-857311A02699}"/>
              </a:ext>
            </a:extLst>
          </p:cNvPr>
          <p:cNvGrpSpPr/>
          <p:nvPr/>
        </p:nvGrpSpPr>
        <p:grpSpPr>
          <a:xfrm>
            <a:off x="8642768" y="4767259"/>
            <a:ext cx="2372040" cy="481472"/>
            <a:chOff x="8642768" y="4767259"/>
            <a:chExt cx="2372040" cy="481472"/>
          </a:xfrm>
        </p:grpSpPr>
        <p:sp>
          <p:nvSpPr>
            <p:cNvPr id="57" name="TextBox 56"/>
            <p:cNvSpPr txBox="1"/>
            <p:nvPr/>
          </p:nvSpPr>
          <p:spPr>
            <a:xfrm>
              <a:off x="8642768" y="4767259"/>
              <a:ext cx="14116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Bordeaux</a:t>
              </a:r>
            </a:p>
          </p:txBody>
        </p:sp>
        <p:grpSp>
          <p:nvGrpSpPr>
            <p:cNvPr id="58" name="Group 57"/>
            <p:cNvGrpSpPr/>
            <p:nvPr/>
          </p:nvGrpSpPr>
          <p:grpSpPr>
            <a:xfrm>
              <a:off x="8654387" y="5097751"/>
              <a:ext cx="2360421" cy="150980"/>
              <a:chOff x="9557004" y="4450146"/>
              <a:chExt cx="2352034" cy="150443"/>
            </a:xfrm>
          </p:grpSpPr>
          <p:sp>
            <p:nvSpPr>
              <p:cNvPr id="59" name="Parallelogram 58"/>
              <p:cNvSpPr/>
              <p:nvPr/>
            </p:nvSpPr>
            <p:spPr>
              <a:xfrm>
                <a:off x="11436428" y="4450147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Parallelogram 59"/>
              <p:cNvSpPr/>
              <p:nvPr/>
            </p:nvSpPr>
            <p:spPr>
              <a:xfrm>
                <a:off x="10966572" y="4450147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Parallelogram 60"/>
              <p:cNvSpPr/>
              <p:nvPr/>
            </p:nvSpPr>
            <p:spPr>
              <a:xfrm>
                <a:off x="10496716" y="4450147"/>
                <a:ext cx="472610" cy="150439"/>
              </a:xfrm>
              <a:prstGeom prst="parallelogram">
                <a:avLst/>
              </a:prstGeom>
              <a:noFill/>
              <a:ln w="6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Parallelogram 61"/>
              <p:cNvSpPr/>
              <p:nvPr/>
            </p:nvSpPr>
            <p:spPr>
              <a:xfrm>
                <a:off x="10026860" y="4450148"/>
                <a:ext cx="472610" cy="150441"/>
              </a:xfrm>
              <a:prstGeom prst="parallelogram">
                <a:avLst/>
              </a:prstGeom>
              <a:solidFill>
                <a:schemeClr val="accent5"/>
              </a:solidFill>
              <a:ln w="6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Parallelogram 62"/>
              <p:cNvSpPr/>
              <p:nvPr/>
            </p:nvSpPr>
            <p:spPr>
              <a:xfrm>
                <a:off x="9557004" y="4450146"/>
                <a:ext cx="472610" cy="150440"/>
              </a:xfrm>
              <a:prstGeom prst="parallelogram">
                <a:avLst/>
              </a:prstGeom>
              <a:solidFill>
                <a:schemeClr val="accent5"/>
              </a:solidFill>
              <a:ln w="635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64" name="TextBox 63"/>
          <p:cNvSpPr txBox="1"/>
          <p:nvPr/>
        </p:nvSpPr>
        <p:spPr>
          <a:xfrm>
            <a:off x="8607907" y="2277971"/>
            <a:ext cx="266797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20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Social Media Analysis</a:t>
            </a:r>
          </a:p>
        </p:txBody>
      </p:sp>
    </p:spTree>
    <p:extLst>
      <p:ext uri="{BB962C8B-B14F-4D97-AF65-F5344CB8AC3E}">
        <p14:creationId xmlns:p14="http://schemas.microsoft.com/office/powerpoint/2010/main" val="12243197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500"/>
                            </p:stCondLst>
                            <p:childTnLst>
                              <p:par>
                                <p:cTn id="4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500"/>
                            </p:stCondLst>
                            <p:childTnLst>
                              <p:par>
                                <p:cTn id="5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26" grpId="0"/>
      <p:bldP spid="27" grpId="0"/>
      <p:bldP spid="28" grpId="0"/>
      <p:bldP spid="6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d-ID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Italy</a:t>
            </a:r>
            <a:r>
              <a:rPr lang="id-ID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z="1100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41</a:t>
            </a:fld>
            <a:endParaRPr lang="en-US" sz="110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39" name="Group 38"/>
          <p:cNvGrpSpPr/>
          <p:nvPr/>
        </p:nvGrpSpPr>
        <p:grpSpPr>
          <a:xfrm>
            <a:off x="5321203" y="1564322"/>
            <a:ext cx="4487217" cy="5507038"/>
            <a:chOff x="1102360" y="1039495"/>
            <a:chExt cx="4487217" cy="5507038"/>
          </a:xfrm>
          <a:gradFill>
            <a:gsLst>
              <a:gs pos="0">
                <a:schemeClr val="accent6"/>
              </a:gs>
              <a:gs pos="68000">
                <a:schemeClr val="accent5"/>
              </a:gs>
            </a:gsLst>
            <a:lin ang="2700000" scaled="1"/>
          </a:gradFill>
        </p:grpSpPr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3142004" y="2503506"/>
              <a:ext cx="35127" cy="47591"/>
            </a:xfrm>
            <a:custGeom>
              <a:avLst/>
              <a:gdLst>
                <a:gd name="T0" fmla="*/ 24 w 31"/>
                <a:gd name="T1" fmla="*/ 38 h 42"/>
                <a:gd name="T2" fmla="*/ 24 w 31"/>
                <a:gd name="T3" fmla="*/ 38 h 42"/>
                <a:gd name="T4" fmla="*/ 17 w 31"/>
                <a:gd name="T5" fmla="*/ 42 h 42"/>
                <a:gd name="T6" fmla="*/ 5 w 31"/>
                <a:gd name="T7" fmla="*/ 38 h 42"/>
                <a:gd name="T8" fmla="*/ 0 w 31"/>
                <a:gd name="T9" fmla="*/ 31 h 42"/>
                <a:gd name="T10" fmla="*/ 2 w 31"/>
                <a:gd name="T11" fmla="*/ 19 h 42"/>
                <a:gd name="T12" fmla="*/ 7 w 31"/>
                <a:gd name="T13" fmla="*/ 9 h 42"/>
                <a:gd name="T14" fmla="*/ 17 w 31"/>
                <a:gd name="T15" fmla="*/ 5 h 42"/>
                <a:gd name="T16" fmla="*/ 26 w 31"/>
                <a:gd name="T17" fmla="*/ 0 h 42"/>
                <a:gd name="T18" fmla="*/ 28 w 31"/>
                <a:gd name="T19" fmla="*/ 5 h 42"/>
                <a:gd name="T20" fmla="*/ 31 w 31"/>
                <a:gd name="T21" fmla="*/ 12 h 42"/>
                <a:gd name="T22" fmla="*/ 31 w 31"/>
                <a:gd name="T23" fmla="*/ 19 h 42"/>
                <a:gd name="T24" fmla="*/ 28 w 31"/>
                <a:gd name="T25" fmla="*/ 24 h 42"/>
                <a:gd name="T26" fmla="*/ 28 w 31"/>
                <a:gd name="T27" fmla="*/ 26 h 42"/>
                <a:gd name="T28" fmla="*/ 28 w 31"/>
                <a:gd name="T29" fmla="*/ 26 h 42"/>
                <a:gd name="T30" fmla="*/ 28 w 31"/>
                <a:gd name="T31" fmla="*/ 28 h 42"/>
                <a:gd name="T32" fmla="*/ 28 w 31"/>
                <a:gd name="T33" fmla="*/ 28 h 42"/>
                <a:gd name="T34" fmla="*/ 24 w 31"/>
                <a:gd name="T35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" h="42">
                  <a:moveTo>
                    <a:pt x="24" y="38"/>
                  </a:moveTo>
                  <a:lnTo>
                    <a:pt x="24" y="38"/>
                  </a:lnTo>
                  <a:lnTo>
                    <a:pt x="17" y="42"/>
                  </a:lnTo>
                  <a:lnTo>
                    <a:pt x="5" y="38"/>
                  </a:lnTo>
                  <a:lnTo>
                    <a:pt x="0" y="31"/>
                  </a:lnTo>
                  <a:lnTo>
                    <a:pt x="2" y="19"/>
                  </a:lnTo>
                  <a:lnTo>
                    <a:pt x="7" y="9"/>
                  </a:lnTo>
                  <a:lnTo>
                    <a:pt x="17" y="5"/>
                  </a:lnTo>
                  <a:lnTo>
                    <a:pt x="26" y="0"/>
                  </a:lnTo>
                  <a:lnTo>
                    <a:pt x="28" y="5"/>
                  </a:lnTo>
                  <a:lnTo>
                    <a:pt x="31" y="12"/>
                  </a:lnTo>
                  <a:lnTo>
                    <a:pt x="31" y="19"/>
                  </a:lnTo>
                  <a:lnTo>
                    <a:pt x="28" y="24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4" y="38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3142004" y="2503506"/>
              <a:ext cx="35127" cy="47591"/>
            </a:xfrm>
            <a:custGeom>
              <a:avLst/>
              <a:gdLst>
                <a:gd name="T0" fmla="*/ 24 w 31"/>
                <a:gd name="T1" fmla="*/ 38 h 42"/>
                <a:gd name="T2" fmla="*/ 24 w 31"/>
                <a:gd name="T3" fmla="*/ 38 h 42"/>
                <a:gd name="T4" fmla="*/ 17 w 31"/>
                <a:gd name="T5" fmla="*/ 42 h 42"/>
                <a:gd name="T6" fmla="*/ 5 w 31"/>
                <a:gd name="T7" fmla="*/ 38 h 42"/>
                <a:gd name="T8" fmla="*/ 0 w 31"/>
                <a:gd name="T9" fmla="*/ 31 h 42"/>
                <a:gd name="T10" fmla="*/ 2 w 31"/>
                <a:gd name="T11" fmla="*/ 19 h 42"/>
                <a:gd name="T12" fmla="*/ 7 w 31"/>
                <a:gd name="T13" fmla="*/ 9 h 42"/>
                <a:gd name="T14" fmla="*/ 17 w 31"/>
                <a:gd name="T15" fmla="*/ 5 h 42"/>
                <a:gd name="T16" fmla="*/ 26 w 31"/>
                <a:gd name="T17" fmla="*/ 0 h 42"/>
                <a:gd name="T18" fmla="*/ 28 w 31"/>
                <a:gd name="T19" fmla="*/ 5 h 42"/>
                <a:gd name="T20" fmla="*/ 31 w 31"/>
                <a:gd name="T21" fmla="*/ 12 h 42"/>
                <a:gd name="T22" fmla="*/ 31 w 31"/>
                <a:gd name="T23" fmla="*/ 19 h 42"/>
                <a:gd name="T24" fmla="*/ 28 w 31"/>
                <a:gd name="T25" fmla="*/ 24 h 42"/>
                <a:gd name="T26" fmla="*/ 28 w 31"/>
                <a:gd name="T27" fmla="*/ 26 h 42"/>
                <a:gd name="T28" fmla="*/ 28 w 31"/>
                <a:gd name="T29" fmla="*/ 26 h 42"/>
                <a:gd name="T30" fmla="*/ 28 w 31"/>
                <a:gd name="T31" fmla="*/ 28 h 42"/>
                <a:gd name="T32" fmla="*/ 28 w 31"/>
                <a:gd name="T33" fmla="*/ 28 h 42"/>
                <a:gd name="T34" fmla="*/ 24 w 31"/>
                <a:gd name="T35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" h="42">
                  <a:moveTo>
                    <a:pt x="24" y="38"/>
                  </a:moveTo>
                  <a:lnTo>
                    <a:pt x="24" y="38"/>
                  </a:lnTo>
                  <a:lnTo>
                    <a:pt x="17" y="42"/>
                  </a:lnTo>
                  <a:lnTo>
                    <a:pt x="5" y="38"/>
                  </a:lnTo>
                  <a:lnTo>
                    <a:pt x="0" y="31"/>
                  </a:lnTo>
                  <a:lnTo>
                    <a:pt x="2" y="19"/>
                  </a:lnTo>
                  <a:lnTo>
                    <a:pt x="7" y="9"/>
                  </a:lnTo>
                  <a:lnTo>
                    <a:pt x="17" y="5"/>
                  </a:lnTo>
                  <a:lnTo>
                    <a:pt x="26" y="0"/>
                  </a:lnTo>
                  <a:lnTo>
                    <a:pt x="28" y="5"/>
                  </a:lnTo>
                  <a:lnTo>
                    <a:pt x="31" y="12"/>
                  </a:lnTo>
                  <a:lnTo>
                    <a:pt x="31" y="19"/>
                  </a:lnTo>
                  <a:lnTo>
                    <a:pt x="28" y="24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4" y="38"/>
                  </a:lnTo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3300643" y="3502932"/>
              <a:ext cx="4532" cy="3400"/>
            </a:xfrm>
            <a:custGeom>
              <a:avLst/>
              <a:gdLst>
                <a:gd name="T0" fmla="*/ 4 w 4"/>
                <a:gd name="T1" fmla="*/ 3 h 3"/>
                <a:gd name="T2" fmla="*/ 4 w 4"/>
                <a:gd name="T3" fmla="*/ 3 h 3"/>
                <a:gd name="T4" fmla="*/ 0 w 4"/>
                <a:gd name="T5" fmla="*/ 3 h 3"/>
                <a:gd name="T6" fmla="*/ 0 w 4"/>
                <a:gd name="T7" fmla="*/ 3 h 3"/>
                <a:gd name="T8" fmla="*/ 0 w 4"/>
                <a:gd name="T9" fmla="*/ 0 h 3"/>
                <a:gd name="T10" fmla="*/ 2 w 4"/>
                <a:gd name="T11" fmla="*/ 0 h 3"/>
                <a:gd name="T12" fmla="*/ 4 w 4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lnTo>
                    <a:pt x="4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3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10"/>
            <p:cNvSpPr>
              <a:spLocks/>
            </p:cNvSpPr>
            <p:nvPr/>
          </p:nvSpPr>
          <p:spPr bwMode="auto">
            <a:xfrm>
              <a:off x="3300643" y="3502932"/>
              <a:ext cx="4532" cy="3400"/>
            </a:xfrm>
            <a:custGeom>
              <a:avLst/>
              <a:gdLst>
                <a:gd name="T0" fmla="*/ 4 w 4"/>
                <a:gd name="T1" fmla="*/ 3 h 3"/>
                <a:gd name="T2" fmla="*/ 4 w 4"/>
                <a:gd name="T3" fmla="*/ 3 h 3"/>
                <a:gd name="T4" fmla="*/ 0 w 4"/>
                <a:gd name="T5" fmla="*/ 3 h 3"/>
                <a:gd name="T6" fmla="*/ 0 w 4"/>
                <a:gd name="T7" fmla="*/ 3 h 3"/>
                <a:gd name="T8" fmla="*/ 0 w 4"/>
                <a:gd name="T9" fmla="*/ 0 h 3"/>
                <a:gd name="T10" fmla="*/ 2 w 4"/>
                <a:gd name="T11" fmla="*/ 0 h 3"/>
                <a:gd name="T12" fmla="*/ 4 w 4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lnTo>
                    <a:pt x="4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3"/>
                  </a:lnTo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3389028" y="1506346"/>
              <a:ext cx="29461" cy="21530"/>
            </a:xfrm>
            <a:custGeom>
              <a:avLst/>
              <a:gdLst>
                <a:gd name="T0" fmla="*/ 14 w 26"/>
                <a:gd name="T1" fmla="*/ 19 h 19"/>
                <a:gd name="T2" fmla="*/ 14 w 26"/>
                <a:gd name="T3" fmla="*/ 19 h 19"/>
                <a:gd name="T4" fmla="*/ 4 w 26"/>
                <a:gd name="T5" fmla="*/ 19 h 19"/>
                <a:gd name="T6" fmla="*/ 0 w 26"/>
                <a:gd name="T7" fmla="*/ 16 h 19"/>
                <a:gd name="T8" fmla="*/ 2 w 26"/>
                <a:gd name="T9" fmla="*/ 9 h 19"/>
                <a:gd name="T10" fmla="*/ 2 w 26"/>
                <a:gd name="T11" fmla="*/ 0 h 19"/>
                <a:gd name="T12" fmla="*/ 7 w 26"/>
                <a:gd name="T13" fmla="*/ 2 h 19"/>
                <a:gd name="T14" fmla="*/ 9 w 26"/>
                <a:gd name="T15" fmla="*/ 2 h 19"/>
                <a:gd name="T16" fmla="*/ 12 w 26"/>
                <a:gd name="T17" fmla="*/ 2 h 19"/>
                <a:gd name="T18" fmla="*/ 14 w 26"/>
                <a:gd name="T19" fmla="*/ 5 h 19"/>
                <a:gd name="T20" fmla="*/ 16 w 26"/>
                <a:gd name="T21" fmla="*/ 5 h 19"/>
                <a:gd name="T22" fmla="*/ 19 w 26"/>
                <a:gd name="T23" fmla="*/ 5 h 19"/>
                <a:gd name="T24" fmla="*/ 19 w 26"/>
                <a:gd name="T25" fmla="*/ 5 h 19"/>
                <a:gd name="T26" fmla="*/ 19 w 26"/>
                <a:gd name="T27" fmla="*/ 5 h 19"/>
                <a:gd name="T28" fmla="*/ 21 w 26"/>
                <a:gd name="T29" fmla="*/ 5 h 19"/>
                <a:gd name="T30" fmla="*/ 21 w 26"/>
                <a:gd name="T31" fmla="*/ 7 h 19"/>
                <a:gd name="T32" fmla="*/ 21 w 26"/>
                <a:gd name="T33" fmla="*/ 7 h 19"/>
                <a:gd name="T34" fmla="*/ 23 w 26"/>
                <a:gd name="T35" fmla="*/ 7 h 19"/>
                <a:gd name="T36" fmla="*/ 23 w 26"/>
                <a:gd name="T37" fmla="*/ 7 h 19"/>
                <a:gd name="T38" fmla="*/ 26 w 26"/>
                <a:gd name="T39" fmla="*/ 7 h 19"/>
                <a:gd name="T40" fmla="*/ 26 w 26"/>
                <a:gd name="T41" fmla="*/ 9 h 19"/>
                <a:gd name="T42" fmla="*/ 26 w 26"/>
                <a:gd name="T43" fmla="*/ 12 h 19"/>
                <a:gd name="T44" fmla="*/ 23 w 26"/>
                <a:gd name="T45" fmla="*/ 12 h 19"/>
                <a:gd name="T46" fmla="*/ 23 w 26"/>
                <a:gd name="T47" fmla="*/ 12 h 19"/>
                <a:gd name="T48" fmla="*/ 19 w 26"/>
                <a:gd name="T49" fmla="*/ 14 h 19"/>
                <a:gd name="T50" fmla="*/ 14 w 26"/>
                <a:gd name="T5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" h="19">
                  <a:moveTo>
                    <a:pt x="14" y="19"/>
                  </a:moveTo>
                  <a:lnTo>
                    <a:pt x="14" y="19"/>
                  </a:lnTo>
                  <a:lnTo>
                    <a:pt x="4" y="19"/>
                  </a:lnTo>
                  <a:lnTo>
                    <a:pt x="0" y="16"/>
                  </a:lnTo>
                  <a:lnTo>
                    <a:pt x="2" y="9"/>
                  </a:lnTo>
                  <a:lnTo>
                    <a:pt x="2" y="0"/>
                  </a:lnTo>
                  <a:lnTo>
                    <a:pt x="7" y="2"/>
                  </a:lnTo>
                  <a:lnTo>
                    <a:pt x="9" y="2"/>
                  </a:lnTo>
                  <a:lnTo>
                    <a:pt x="12" y="2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6" y="7"/>
                  </a:lnTo>
                  <a:lnTo>
                    <a:pt x="26" y="9"/>
                  </a:lnTo>
                  <a:lnTo>
                    <a:pt x="26" y="12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19" y="14"/>
                  </a:lnTo>
                  <a:lnTo>
                    <a:pt x="14" y="19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12"/>
            <p:cNvSpPr>
              <a:spLocks/>
            </p:cNvSpPr>
            <p:nvPr/>
          </p:nvSpPr>
          <p:spPr bwMode="auto">
            <a:xfrm>
              <a:off x="3389028" y="1506346"/>
              <a:ext cx="29461" cy="21530"/>
            </a:xfrm>
            <a:custGeom>
              <a:avLst/>
              <a:gdLst>
                <a:gd name="T0" fmla="*/ 14 w 26"/>
                <a:gd name="T1" fmla="*/ 19 h 19"/>
                <a:gd name="T2" fmla="*/ 14 w 26"/>
                <a:gd name="T3" fmla="*/ 19 h 19"/>
                <a:gd name="T4" fmla="*/ 4 w 26"/>
                <a:gd name="T5" fmla="*/ 19 h 19"/>
                <a:gd name="T6" fmla="*/ 0 w 26"/>
                <a:gd name="T7" fmla="*/ 16 h 19"/>
                <a:gd name="T8" fmla="*/ 2 w 26"/>
                <a:gd name="T9" fmla="*/ 9 h 19"/>
                <a:gd name="T10" fmla="*/ 2 w 26"/>
                <a:gd name="T11" fmla="*/ 0 h 19"/>
                <a:gd name="T12" fmla="*/ 7 w 26"/>
                <a:gd name="T13" fmla="*/ 2 h 19"/>
                <a:gd name="T14" fmla="*/ 9 w 26"/>
                <a:gd name="T15" fmla="*/ 2 h 19"/>
                <a:gd name="T16" fmla="*/ 12 w 26"/>
                <a:gd name="T17" fmla="*/ 2 h 19"/>
                <a:gd name="T18" fmla="*/ 14 w 26"/>
                <a:gd name="T19" fmla="*/ 5 h 19"/>
                <a:gd name="T20" fmla="*/ 16 w 26"/>
                <a:gd name="T21" fmla="*/ 5 h 19"/>
                <a:gd name="T22" fmla="*/ 19 w 26"/>
                <a:gd name="T23" fmla="*/ 5 h 19"/>
                <a:gd name="T24" fmla="*/ 19 w 26"/>
                <a:gd name="T25" fmla="*/ 5 h 19"/>
                <a:gd name="T26" fmla="*/ 19 w 26"/>
                <a:gd name="T27" fmla="*/ 5 h 19"/>
                <a:gd name="T28" fmla="*/ 21 w 26"/>
                <a:gd name="T29" fmla="*/ 5 h 19"/>
                <a:gd name="T30" fmla="*/ 21 w 26"/>
                <a:gd name="T31" fmla="*/ 7 h 19"/>
                <a:gd name="T32" fmla="*/ 21 w 26"/>
                <a:gd name="T33" fmla="*/ 7 h 19"/>
                <a:gd name="T34" fmla="*/ 23 w 26"/>
                <a:gd name="T35" fmla="*/ 7 h 19"/>
                <a:gd name="T36" fmla="*/ 23 w 26"/>
                <a:gd name="T37" fmla="*/ 7 h 19"/>
                <a:gd name="T38" fmla="*/ 26 w 26"/>
                <a:gd name="T39" fmla="*/ 7 h 19"/>
                <a:gd name="T40" fmla="*/ 26 w 26"/>
                <a:gd name="T41" fmla="*/ 9 h 19"/>
                <a:gd name="T42" fmla="*/ 26 w 26"/>
                <a:gd name="T43" fmla="*/ 12 h 19"/>
                <a:gd name="T44" fmla="*/ 23 w 26"/>
                <a:gd name="T45" fmla="*/ 12 h 19"/>
                <a:gd name="T46" fmla="*/ 23 w 26"/>
                <a:gd name="T47" fmla="*/ 12 h 19"/>
                <a:gd name="T48" fmla="*/ 19 w 26"/>
                <a:gd name="T49" fmla="*/ 14 h 19"/>
                <a:gd name="T50" fmla="*/ 14 w 26"/>
                <a:gd name="T5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" h="19">
                  <a:moveTo>
                    <a:pt x="14" y="19"/>
                  </a:moveTo>
                  <a:lnTo>
                    <a:pt x="14" y="19"/>
                  </a:lnTo>
                  <a:lnTo>
                    <a:pt x="4" y="19"/>
                  </a:lnTo>
                  <a:lnTo>
                    <a:pt x="0" y="16"/>
                  </a:lnTo>
                  <a:lnTo>
                    <a:pt x="2" y="9"/>
                  </a:lnTo>
                  <a:lnTo>
                    <a:pt x="2" y="0"/>
                  </a:lnTo>
                  <a:lnTo>
                    <a:pt x="7" y="2"/>
                  </a:lnTo>
                  <a:lnTo>
                    <a:pt x="9" y="2"/>
                  </a:lnTo>
                  <a:lnTo>
                    <a:pt x="12" y="2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21" y="5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6" y="7"/>
                  </a:lnTo>
                  <a:lnTo>
                    <a:pt x="26" y="9"/>
                  </a:lnTo>
                  <a:lnTo>
                    <a:pt x="26" y="12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19" y="14"/>
                  </a:lnTo>
                  <a:lnTo>
                    <a:pt x="14" y="19"/>
                  </a:lnTo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13"/>
            <p:cNvSpPr>
              <a:spLocks/>
            </p:cNvSpPr>
            <p:nvPr/>
          </p:nvSpPr>
          <p:spPr bwMode="auto">
            <a:xfrm>
              <a:off x="2005470" y="2052518"/>
              <a:ext cx="1254381" cy="584698"/>
            </a:xfrm>
            <a:custGeom>
              <a:avLst/>
              <a:gdLst>
                <a:gd name="T0" fmla="*/ 906 w 1107"/>
                <a:gd name="T1" fmla="*/ 57 h 516"/>
                <a:gd name="T2" fmla="*/ 951 w 1107"/>
                <a:gd name="T3" fmla="*/ 249 h 516"/>
                <a:gd name="T4" fmla="*/ 1024 w 1107"/>
                <a:gd name="T5" fmla="*/ 343 h 516"/>
                <a:gd name="T6" fmla="*/ 1102 w 1107"/>
                <a:gd name="T7" fmla="*/ 412 h 516"/>
                <a:gd name="T8" fmla="*/ 1095 w 1107"/>
                <a:gd name="T9" fmla="*/ 440 h 516"/>
                <a:gd name="T10" fmla="*/ 1074 w 1107"/>
                <a:gd name="T11" fmla="*/ 452 h 516"/>
                <a:gd name="T12" fmla="*/ 1055 w 1107"/>
                <a:gd name="T13" fmla="*/ 440 h 516"/>
                <a:gd name="T14" fmla="*/ 1031 w 1107"/>
                <a:gd name="T15" fmla="*/ 426 h 516"/>
                <a:gd name="T16" fmla="*/ 979 w 1107"/>
                <a:gd name="T17" fmla="*/ 419 h 516"/>
                <a:gd name="T18" fmla="*/ 932 w 1107"/>
                <a:gd name="T19" fmla="*/ 438 h 516"/>
                <a:gd name="T20" fmla="*/ 923 w 1107"/>
                <a:gd name="T21" fmla="*/ 514 h 516"/>
                <a:gd name="T22" fmla="*/ 830 w 1107"/>
                <a:gd name="T23" fmla="*/ 497 h 516"/>
                <a:gd name="T24" fmla="*/ 785 w 1107"/>
                <a:gd name="T25" fmla="*/ 457 h 516"/>
                <a:gd name="T26" fmla="*/ 774 w 1107"/>
                <a:gd name="T27" fmla="*/ 424 h 516"/>
                <a:gd name="T28" fmla="*/ 792 w 1107"/>
                <a:gd name="T29" fmla="*/ 381 h 516"/>
                <a:gd name="T30" fmla="*/ 764 w 1107"/>
                <a:gd name="T31" fmla="*/ 381 h 516"/>
                <a:gd name="T32" fmla="*/ 748 w 1107"/>
                <a:gd name="T33" fmla="*/ 365 h 516"/>
                <a:gd name="T34" fmla="*/ 700 w 1107"/>
                <a:gd name="T35" fmla="*/ 355 h 516"/>
                <a:gd name="T36" fmla="*/ 677 w 1107"/>
                <a:gd name="T37" fmla="*/ 353 h 516"/>
                <a:gd name="T38" fmla="*/ 629 w 1107"/>
                <a:gd name="T39" fmla="*/ 384 h 516"/>
                <a:gd name="T40" fmla="*/ 646 w 1107"/>
                <a:gd name="T41" fmla="*/ 398 h 516"/>
                <a:gd name="T42" fmla="*/ 570 w 1107"/>
                <a:gd name="T43" fmla="*/ 410 h 516"/>
                <a:gd name="T44" fmla="*/ 565 w 1107"/>
                <a:gd name="T45" fmla="*/ 405 h 516"/>
                <a:gd name="T46" fmla="*/ 535 w 1107"/>
                <a:gd name="T47" fmla="*/ 426 h 516"/>
                <a:gd name="T48" fmla="*/ 457 w 1107"/>
                <a:gd name="T49" fmla="*/ 410 h 516"/>
                <a:gd name="T50" fmla="*/ 409 w 1107"/>
                <a:gd name="T51" fmla="*/ 398 h 516"/>
                <a:gd name="T52" fmla="*/ 345 w 1107"/>
                <a:gd name="T53" fmla="*/ 370 h 516"/>
                <a:gd name="T54" fmla="*/ 281 w 1107"/>
                <a:gd name="T55" fmla="*/ 348 h 516"/>
                <a:gd name="T56" fmla="*/ 253 w 1107"/>
                <a:gd name="T57" fmla="*/ 315 h 516"/>
                <a:gd name="T58" fmla="*/ 192 w 1107"/>
                <a:gd name="T59" fmla="*/ 317 h 516"/>
                <a:gd name="T60" fmla="*/ 161 w 1107"/>
                <a:gd name="T61" fmla="*/ 353 h 516"/>
                <a:gd name="T62" fmla="*/ 123 w 1107"/>
                <a:gd name="T63" fmla="*/ 334 h 516"/>
                <a:gd name="T64" fmla="*/ 83 w 1107"/>
                <a:gd name="T65" fmla="*/ 343 h 516"/>
                <a:gd name="T66" fmla="*/ 95 w 1107"/>
                <a:gd name="T67" fmla="*/ 306 h 516"/>
                <a:gd name="T68" fmla="*/ 64 w 1107"/>
                <a:gd name="T69" fmla="*/ 270 h 516"/>
                <a:gd name="T70" fmla="*/ 21 w 1107"/>
                <a:gd name="T71" fmla="*/ 270 h 516"/>
                <a:gd name="T72" fmla="*/ 12 w 1107"/>
                <a:gd name="T73" fmla="*/ 235 h 516"/>
                <a:gd name="T74" fmla="*/ 28 w 1107"/>
                <a:gd name="T75" fmla="*/ 230 h 516"/>
                <a:gd name="T76" fmla="*/ 31 w 1107"/>
                <a:gd name="T77" fmla="*/ 194 h 516"/>
                <a:gd name="T78" fmla="*/ 24 w 1107"/>
                <a:gd name="T79" fmla="*/ 149 h 516"/>
                <a:gd name="T80" fmla="*/ 45 w 1107"/>
                <a:gd name="T81" fmla="*/ 60 h 516"/>
                <a:gd name="T82" fmla="*/ 80 w 1107"/>
                <a:gd name="T83" fmla="*/ 36 h 516"/>
                <a:gd name="T84" fmla="*/ 109 w 1107"/>
                <a:gd name="T85" fmla="*/ 48 h 516"/>
                <a:gd name="T86" fmla="*/ 149 w 1107"/>
                <a:gd name="T87" fmla="*/ 41 h 516"/>
                <a:gd name="T88" fmla="*/ 182 w 1107"/>
                <a:gd name="T89" fmla="*/ 29 h 516"/>
                <a:gd name="T90" fmla="*/ 241 w 1107"/>
                <a:gd name="T91" fmla="*/ 57 h 516"/>
                <a:gd name="T92" fmla="*/ 357 w 1107"/>
                <a:gd name="T93" fmla="*/ 86 h 516"/>
                <a:gd name="T94" fmla="*/ 438 w 1107"/>
                <a:gd name="T95" fmla="*/ 52 h 516"/>
                <a:gd name="T96" fmla="*/ 449 w 1107"/>
                <a:gd name="T97" fmla="*/ 69 h 516"/>
                <a:gd name="T98" fmla="*/ 516 w 1107"/>
                <a:gd name="T99" fmla="*/ 64 h 516"/>
                <a:gd name="T100" fmla="*/ 570 w 1107"/>
                <a:gd name="T101" fmla="*/ 57 h 516"/>
                <a:gd name="T102" fmla="*/ 648 w 1107"/>
                <a:gd name="T103" fmla="*/ 41 h 516"/>
                <a:gd name="T104" fmla="*/ 736 w 1107"/>
                <a:gd name="T105" fmla="*/ 36 h 516"/>
                <a:gd name="T106" fmla="*/ 785 w 1107"/>
                <a:gd name="T107" fmla="*/ 5 h 516"/>
                <a:gd name="T108" fmla="*/ 854 w 1107"/>
                <a:gd name="T109" fmla="*/ 8 h 516"/>
                <a:gd name="T110" fmla="*/ 889 w 1107"/>
                <a:gd name="T111" fmla="*/ 15 h 516"/>
                <a:gd name="T112" fmla="*/ 906 w 1107"/>
                <a:gd name="T113" fmla="*/ 17 h 516"/>
                <a:gd name="T114" fmla="*/ 920 w 1107"/>
                <a:gd name="T115" fmla="*/ 41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07" h="516">
                  <a:moveTo>
                    <a:pt x="930" y="55"/>
                  </a:moveTo>
                  <a:lnTo>
                    <a:pt x="930" y="55"/>
                  </a:lnTo>
                  <a:lnTo>
                    <a:pt x="934" y="57"/>
                  </a:lnTo>
                  <a:lnTo>
                    <a:pt x="944" y="64"/>
                  </a:lnTo>
                  <a:lnTo>
                    <a:pt x="939" y="64"/>
                  </a:lnTo>
                  <a:lnTo>
                    <a:pt x="934" y="60"/>
                  </a:lnTo>
                  <a:lnTo>
                    <a:pt x="930" y="57"/>
                  </a:lnTo>
                  <a:lnTo>
                    <a:pt x="920" y="50"/>
                  </a:lnTo>
                  <a:lnTo>
                    <a:pt x="916" y="45"/>
                  </a:lnTo>
                  <a:lnTo>
                    <a:pt x="911" y="48"/>
                  </a:lnTo>
                  <a:lnTo>
                    <a:pt x="906" y="55"/>
                  </a:lnTo>
                  <a:lnTo>
                    <a:pt x="906" y="57"/>
                  </a:lnTo>
                  <a:lnTo>
                    <a:pt x="908" y="57"/>
                  </a:lnTo>
                  <a:lnTo>
                    <a:pt x="906" y="88"/>
                  </a:lnTo>
                  <a:lnTo>
                    <a:pt x="906" y="105"/>
                  </a:lnTo>
                  <a:lnTo>
                    <a:pt x="911" y="123"/>
                  </a:lnTo>
                  <a:lnTo>
                    <a:pt x="918" y="135"/>
                  </a:lnTo>
                  <a:lnTo>
                    <a:pt x="920" y="142"/>
                  </a:lnTo>
                  <a:lnTo>
                    <a:pt x="923" y="145"/>
                  </a:lnTo>
                  <a:lnTo>
                    <a:pt x="925" y="149"/>
                  </a:lnTo>
                  <a:lnTo>
                    <a:pt x="927" y="178"/>
                  </a:lnTo>
                  <a:lnTo>
                    <a:pt x="932" y="197"/>
                  </a:lnTo>
                  <a:lnTo>
                    <a:pt x="946" y="239"/>
                  </a:lnTo>
                  <a:lnTo>
                    <a:pt x="951" y="249"/>
                  </a:lnTo>
                  <a:lnTo>
                    <a:pt x="951" y="251"/>
                  </a:lnTo>
                  <a:lnTo>
                    <a:pt x="953" y="254"/>
                  </a:lnTo>
                  <a:lnTo>
                    <a:pt x="958" y="261"/>
                  </a:lnTo>
                  <a:lnTo>
                    <a:pt x="958" y="261"/>
                  </a:lnTo>
                  <a:lnTo>
                    <a:pt x="960" y="270"/>
                  </a:lnTo>
                  <a:lnTo>
                    <a:pt x="965" y="280"/>
                  </a:lnTo>
                  <a:lnTo>
                    <a:pt x="972" y="294"/>
                  </a:lnTo>
                  <a:lnTo>
                    <a:pt x="979" y="303"/>
                  </a:lnTo>
                  <a:lnTo>
                    <a:pt x="991" y="315"/>
                  </a:lnTo>
                  <a:lnTo>
                    <a:pt x="1005" y="325"/>
                  </a:lnTo>
                  <a:lnTo>
                    <a:pt x="1013" y="336"/>
                  </a:lnTo>
                  <a:lnTo>
                    <a:pt x="1024" y="343"/>
                  </a:lnTo>
                  <a:lnTo>
                    <a:pt x="1036" y="351"/>
                  </a:lnTo>
                  <a:lnTo>
                    <a:pt x="1043" y="353"/>
                  </a:lnTo>
                  <a:lnTo>
                    <a:pt x="1065" y="374"/>
                  </a:lnTo>
                  <a:lnTo>
                    <a:pt x="1076" y="381"/>
                  </a:lnTo>
                  <a:lnTo>
                    <a:pt x="1086" y="388"/>
                  </a:lnTo>
                  <a:lnTo>
                    <a:pt x="1093" y="391"/>
                  </a:lnTo>
                  <a:lnTo>
                    <a:pt x="1105" y="393"/>
                  </a:lnTo>
                  <a:lnTo>
                    <a:pt x="1105" y="393"/>
                  </a:lnTo>
                  <a:lnTo>
                    <a:pt x="1105" y="398"/>
                  </a:lnTo>
                  <a:lnTo>
                    <a:pt x="1102" y="407"/>
                  </a:lnTo>
                  <a:lnTo>
                    <a:pt x="1102" y="412"/>
                  </a:lnTo>
                  <a:lnTo>
                    <a:pt x="1102" y="412"/>
                  </a:lnTo>
                  <a:lnTo>
                    <a:pt x="1102" y="414"/>
                  </a:lnTo>
                  <a:lnTo>
                    <a:pt x="1105" y="417"/>
                  </a:lnTo>
                  <a:lnTo>
                    <a:pt x="1105" y="417"/>
                  </a:lnTo>
                  <a:lnTo>
                    <a:pt x="1105" y="422"/>
                  </a:lnTo>
                  <a:lnTo>
                    <a:pt x="1107" y="422"/>
                  </a:lnTo>
                  <a:lnTo>
                    <a:pt x="1107" y="424"/>
                  </a:lnTo>
                  <a:lnTo>
                    <a:pt x="1107" y="424"/>
                  </a:lnTo>
                  <a:lnTo>
                    <a:pt x="1105" y="431"/>
                  </a:lnTo>
                  <a:lnTo>
                    <a:pt x="1105" y="433"/>
                  </a:lnTo>
                  <a:lnTo>
                    <a:pt x="1102" y="436"/>
                  </a:lnTo>
                  <a:lnTo>
                    <a:pt x="1102" y="436"/>
                  </a:lnTo>
                  <a:lnTo>
                    <a:pt x="1095" y="440"/>
                  </a:lnTo>
                  <a:lnTo>
                    <a:pt x="1095" y="440"/>
                  </a:lnTo>
                  <a:lnTo>
                    <a:pt x="1095" y="443"/>
                  </a:lnTo>
                  <a:lnTo>
                    <a:pt x="1093" y="443"/>
                  </a:lnTo>
                  <a:lnTo>
                    <a:pt x="1093" y="445"/>
                  </a:lnTo>
                  <a:lnTo>
                    <a:pt x="1093" y="448"/>
                  </a:lnTo>
                  <a:lnTo>
                    <a:pt x="1093" y="450"/>
                  </a:lnTo>
                  <a:lnTo>
                    <a:pt x="1091" y="450"/>
                  </a:lnTo>
                  <a:lnTo>
                    <a:pt x="1091" y="450"/>
                  </a:lnTo>
                  <a:lnTo>
                    <a:pt x="1088" y="452"/>
                  </a:lnTo>
                  <a:lnTo>
                    <a:pt x="1079" y="452"/>
                  </a:lnTo>
                  <a:lnTo>
                    <a:pt x="1076" y="452"/>
                  </a:lnTo>
                  <a:lnTo>
                    <a:pt x="1074" y="452"/>
                  </a:lnTo>
                  <a:lnTo>
                    <a:pt x="1072" y="450"/>
                  </a:lnTo>
                  <a:lnTo>
                    <a:pt x="1072" y="448"/>
                  </a:lnTo>
                  <a:lnTo>
                    <a:pt x="1067" y="443"/>
                  </a:lnTo>
                  <a:lnTo>
                    <a:pt x="1067" y="440"/>
                  </a:lnTo>
                  <a:lnTo>
                    <a:pt x="1065" y="436"/>
                  </a:lnTo>
                  <a:lnTo>
                    <a:pt x="1062" y="433"/>
                  </a:lnTo>
                  <a:lnTo>
                    <a:pt x="1060" y="433"/>
                  </a:lnTo>
                  <a:lnTo>
                    <a:pt x="1060" y="433"/>
                  </a:lnTo>
                  <a:lnTo>
                    <a:pt x="1057" y="436"/>
                  </a:lnTo>
                  <a:lnTo>
                    <a:pt x="1055" y="436"/>
                  </a:lnTo>
                  <a:lnTo>
                    <a:pt x="1055" y="438"/>
                  </a:lnTo>
                  <a:lnTo>
                    <a:pt x="1055" y="440"/>
                  </a:lnTo>
                  <a:lnTo>
                    <a:pt x="1055" y="440"/>
                  </a:lnTo>
                  <a:lnTo>
                    <a:pt x="1055" y="443"/>
                  </a:lnTo>
                  <a:lnTo>
                    <a:pt x="1053" y="443"/>
                  </a:lnTo>
                  <a:lnTo>
                    <a:pt x="1053" y="443"/>
                  </a:lnTo>
                  <a:lnTo>
                    <a:pt x="1050" y="443"/>
                  </a:lnTo>
                  <a:lnTo>
                    <a:pt x="1050" y="440"/>
                  </a:lnTo>
                  <a:lnTo>
                    <a:pt x="1048" y="438"/>
                  </a:lnTo>
                  <a:lnTo>
                    <a:pt x="1048" y="436"/>
                  </a:lnTo>
                  <a:lnTo>
                    <a:pt x="1048" y="433"/>
                  </a:lnTo>
                  <a:lnTo>
                    <a:pt x="1046" y="431"/>
                  </a:lnTo>
                  <a:lnTo>
                    <a:pt x="1046" y="431"/>
                  </a:lnTo>
                  <a:lnTo>
                    <a:pt x="1031" y="426"/>
                  </a:lnTo>
                  <a:lnTo>
                    <a:pt x="1027" y="424"/>
                  </a:lnTo>
                  <a:lnTo>
                    <a:pt x="1029" y="419"/>
                  </a:lnTo>
                  <a:lnTo>
                    <a:pt x="1029" y="412"/>
                  </a:lnTo>
                  <a:lnTo>
                    <a:pt x="1027" y="405"/>
                  </a:lnTo>
                  <a:lnTo>
                    <a:pt x="1024" y="403"/>
                  </a:lnTo>
                  <a:lnTo>
                    <a:pt x="1015" y="405"/>
                  </a:lnTo>
                  <a:lnTo>
                    <a:pt x="1005" y="410"/>
                  </a:lnTo>
                  <a:lnTo>
                    <a:pt x="1003" y="414"/>
                  </a:lnTo>
                  <a:lnTo>
                    <a:pt x="996" y="412"/>
                  </a:lnTo>
                  <a:lnTo>
                    <a:pt x="996" y="412"/>
                  </a:lnTo>
                  <a:lnTo>
                    <a:pt x="991" y="412"/>
                  </a:lnTo>
                  <a:lnTo>
                    <a:pt x="979" y="419"/>
                  </a:lnTo>
                  <a:lnTo>
                    <a:pt x="979" y="419"/>
                  </a:lnTo>
                  <a:lnTo>
                    <a:pt x="977" y="419"/>
                  </a:lnTo>
                  <a:lnTo>
                    <a:pt x="972" y="422"/>
                  </a:lnTo>
                  <a:lnTo>
                    <a:pt x="968" y="429"/>
                  </a:lnTo>
                  <a:lnTo>
                    <a:pt x="956" y="438"/>
                  </a:lnTo>
                  <a:lnTo>
                    <a:pt x="953" y="438"/>
                  </a:lnTo>
                  <a:lnTo>
                    <a:pt x="951" y="438"/>
                  </a:lnTo>
                  <a:lnTo>
                    <a:pt x="951" y="438"/>
                  </a:lnTo>
                  <a:lnTo>
                    <a:pt x="939" y="440"/>
                  </a:lnTo>
                  <a:lnTo>
                    <a:pt x="939" y="440"/>
                  </a:lnTo>
                  <a:lnTo>
                    <a:pt x="934" y="438"/>
                  </a:lnTo>
                  <a:lnTo>
                    <a:pt x="932" y="438"/>
                  </a:lnTo>
                  <a:lnTo>
                    <a:pt x="932" y="438"/>
                  </a:lnTo>
                  <a:lnTo>
                    <a:pt x="932" y="438"/>
                  </a:lnTo>
                  <a:lnTo>
                    <a:pt x="930" y="440"/>
                  </a:lnTo>
                  <a:lnTo>
                    <a:pt x="930" y="443"/>
                  </a:lnTo>
                  <a:lnTo>
                    <a:pt x="932" y="445"/>
                  </a:lnTo>
                  <a:lnTo>
                    <a:pt x="932" y="452"/>
                  </a:lnTo>
                  <a:lnTo>
                    <a:pt x="932" y="455"/>
                  </a:lnTo>
                  <a:lnTo>
                    <a:pt x="932" y="481"/>
                  </a:lnTo>
                  <a:lnTo>
                    <a:pt x="930" y="485"/>
                  </a:lnTo>
                  <a:lnTo>
                    <a:pt x="925" y="493"/>
                  </a:lnTo>
                  <a:lnTo>
                    <a:pt x="925" y="497"/>
                  </a:lnTo>
                  <a:lnTo>
                    <a:pt x="923" y="514"/>
                  </a:lnTo>
                  <a:lnTo>
                    <a:pt x="918" y="516"/>
                  </a:lnTo>
                  <a:lnTo>
                    <a:pt x="913" y="516"/>
                  </a:lnTo>
                  <a:lnTo>
                    <a:pt x="882" y="514"/>
                  </a:lnTo>
                  <a:lnTo>
                    <a:pt x="878" y="511"/>
                  </a:lnTo>
                  <a:lnTo>
                    <a:pt x="871" y="507"/>
                  </a:lnTo>
                  <a:lnTo>
                    <a:pt x="866" y="502"/>
                  </a:lnTo>
                  <a:lnTo>
                    <a:pt x="854" y="500"/>
                  </a:lnTo>
                  <a:lnTo>
                    <a:pt x="852" y="500"/>
                  </a:lnTo>
                  <a:lnTo>
                    <a:pt x="837" y="500"/>
                  </a:lnTo>
                  <a:lnTo>
                    <a:pt x="835" y="500"/>
                  </a:lnTo>
                  <a:lnTo>
                    <a:pt x="833" y="500"/>
                  </a:lnTo>
                  <a:lnTo>
                    <a:pt x="830" y="497"/>
                  </a:lnTo>
                  <a:lnTo>
                    <a:pt x="826" y="495"/>
                  </a:lnTo>
                  <a:lnTo>
                    <a:pt x="823" y="493"/>
                  </a:lnTo>
                  <a:lnTo>
                    <a:pt x="821" y="490"/>
                  </a:lnTo>
                  <a:lnTo>
                    <a:pt x="804" y="483"/>
                  </a:lnTo>
                  <a:lnTo>
                    <a:pt x="802" y="481"/>
                  </a:lnTo>
                  <a:lnTo>
                    <a:pt x="797" y="478"/>
                  </a:lnTo>
                  <a:lnTo>
                    <a:pt x="795" y="464"/>
                  </a:lnTo>
                  <a:lnTo>
                    <a:pt x="792" y="462"/>
                  </a:lnTo>
                  <a:lnTo>
                    <a:pt x="792" y="459"/>
                  </a:lnTo>
                  <a:lnTo>
                    <a:pt x="790" y="459"/>
                  </a:lnTo>
                  <a:lnTo>
                    <a:pt x="788" y="457"/>
                  </a:lnTo>
                  <a:lnTo>
                    <a:pt x="785" y="457"/>
                  </a:lnTo>
                  <a:lnTo>
                    <a:pt x="785" y="455"/>
                  </a:lnTo>
                  <a:lnTo>
                    <a:pt x="785" y="448"/>
                  </a:lnTo>
                  <a:lnTo>
                    <a:pt x="785" y="445"/>
                  </a:lnTo>
                  <a:lnTo>
                    <a:pt x="783" y="445"/>
                  </a:lnTo>
                  <a:lnTo>
                    <a:pt x="776" y="440"/>
                  </a:lnTo>
                  <a:lnTo>
                    <a:pt x="774" y="438"/>
                  </a:lnTo>
                  <a:lnTo>
                    <a:pt x="774" y="436"/>
                  </a:lnTo>
                  <a:lnTo>
                    <a:pt x="774" y="433"/>
                  </a:lnTo>
                  <a:lnTo>
                    <a:pt x="774" y="431"/>
                  </a:lnTo>
                  <a:lnTo>
                    <a:pt x="771" y="426"/>
                  </a:lnTo>
                  <a:lnTo>
                    <a:pt x="771" y="424"/>
                  </a:lnTo>
                  <a:lnTo>
                    <a:pt x="774" y="424"/>
                  </a:lnTo>
                  <a:lnTo>
                    <a:pt x="774" y="422"/>
                  </a:lnTo>
                  <a:lnTo>
                    <a:pt x="778" y="422"/>
                  </a:lnTo>
                  <a:lnTo>
                    <a:pt x="781" y="419"/>
                  </a:lnTo>
                  <a:lnTo>
                    <a:pt x="781" y="419"/>
                  </a:lnTo>
                  <a:lnTo>
                    <a:pt x="783" y="414"/>
                  </a:lnTo>
                  <a:lnTo>
                    <a:pt x="783" y="412"/>
                  </a:lnTo>
                  <a:lnTo>
                    <a:pt x="785" y="407"/>
                  </a:lnTo>
                  <a:lnTo>
                    <a:pt x="790" y="400"/>
                  </a:lnTo>
                  <a:lnTo>
                    <a:pt x="790" y="398"/>
                  </a:lnTo>
                  <a:lnTo>
                    <a:pt x="790" y="393"/>
                  </a:lnTo>
                  <a:lnTo>
                    <a:pt x="790" y="388"/>
                  </a:lnTo>
                  <a:lnTo>
                    <a:pt x="792" y="381"/>
                  </a:lnTo>
                  <a:lnTo>
                    <a:pt x="792" y="379"/>
                  </a:lnTo>
                  <a:lnTo>
                    <a:pt x="795" y="377"/>
                  </a:lnTo>
                  <a:lnTo>
                    <a:pt x="795" y="374"/>
                  </a:lnTo>
                  <a:lnTo>
                    <a:pt x="792" y="372"/>
                  </a:lnTo>
                  <a:lnTo>
                    <a:pt x="792" y="372"/>
                  </a:lnTo>
                  <a:lnTo>
                    <a:pt x="790" y="372"/>
                  </a:lnTo>
                  <a:lnTo>
                    <a:pt x="788" y="372"/>
                  </a:lnTo>
                  <a:lnTo>
                    <a:pt x="785" y="372"/>
                  </a:lnTo>
                  <a:lnTo>
                    <a:pt x="776" y="374"/>
                  </a:lnTo>
                  <a:lnTo>
                    <a:pt x="774" y="377"/>
                  </a:lnTo>
                  <a:lnTo>
                    <a:pt x="766" y="381"/>
                  </a:lnTo>
                  <a:lnTo>
                    <a:pt x="764" y="381"/>
                  </a:lnTo>
                  <a:lnTo>
                    <a:pt x="759" y="384"/>
                  </a:lnTo>
                  <a:lnTo>
                    <a:pt x="750" y="381"/>
                  </a:lnTo>
                  <a:lnTo>
                    <a:pt x="748" y="381"/>
                  </a:lnTo>
                  <a:lnTo>
                    <a:pt x="745" y="379"/>
                  </a:lnTo>
                  <a:lnTo>
                    <a:pt x="745" y="379"/>
                  </a:lnTo>
                  <a:lnTo>
                    <a:pt x="745" y="377"/>
                  </a:lnTo>
                  <a:lnTo>
                    <a:pt x="748" y="377"/>
                  </a:lnTo>
                  <a:lnTo>
                    <a:pt x="750" y="372"/>
                  </a:lnTo>
                  <a:lnTo>
                    <a:pt x="750" y="370"/>
                  </a:lnTo>
                  <a:lnTo>
                    <a:pt x="752" y="370"/>
                  </a:lnTo>
                  <a:lnTo>
                    <a:pt x="750" y="367"/>
                  </a:lnTo>
                  <a:lnTo>
                    <a:pt x="748" y="365"/>
                  </a:lnTo>
                  <a:lnTo>
                    <a:pt x="743" y="362"/>
                  </a:lnTo>
                  <a:lnTo>
                    <a:pt x="740" y="362"/>
                  </a:lnTo>
                  <a:lnTo>
                    <a:pt x="738" y="362"/>
                  </a:lnTo>
                  <a:lnTo>
                    <a:pt x="738" y="362"/>
                  </a:lnTo>
                  <a:lnTo>
                    <a:pt x="736" y="365"/>
                  </a:lnTo>
                  <a:lnTo>
                    <a:pt x="736" y="365"/>
                  </a:lnTo>
                  <a:lnTo>
                    <a:pt x="733" y="367"/>
                  </a:lnTo>
                  <a:lnTo>
                    <a:pt x="733" y="367"/>
                  </a:lnTo>
                  <a:lnTo>
                    <a:pt x="722" y="370"/>
                  </a:lnTo>
                  <a:lnTo>
                    <a:pt x="717" y="367"/>
                  </a:lnTo>
                  <a:lnTo>
                    <a:pt x="712" y="365"/>
                  </a:lnTo>
                  <a:lnTo>
                    <a:pt x="700" y="355"/>
                  </a:lnTo>
                  <a:lnTo>
                    <a:pt x="698" y="351"/>
                  </a:lnTo>
                  <a:lnTo>
                    <a:pt x="695" y="348"/>
                  </a:lnTo>
                  <a:lnTo>
                    <a:pt x="695" y="346"/>
                  </a:lnTo>
                  <a:lnTo>
                    <a:pt x="693" y="346"/>
                  </a:lnTo>
                  <a:lnTo>
                    <a:pt x="688" y="343"/>
                  </a:lnTo>
                  <a:lnTo>
                    <a:pt x="686" y="343"/>
                  </a:lnTo>
                  <a:lnTo>
                    <a:pt x="684" y="343"/>
                  </a:lnTo>
                  <a:lnTo>
                    <a:pt x="681" y="343"/>
                  </a:lnTo>
                  <a:lnTo>
                    <a:pt x="681" y="346"/>
                  </a:lnTo>
                  <a:lnTo>
                    <a:pt x="679" y="346"/>
                  </a:lnTo>
                  <a:lnTo>
                    <a:pt x="679" y="348"/>
                  </a:lnTo>
                  <a:lnTo>
                    <a:pt x="677" y="353"/>
                  </a:lnTo>
                  <a:lnTo>
                    <a:pt x="677" y="355"/>
                  </a:lnTo>
                  <a:lnTo>
                    <a:pt x="677" y="355"/>
                  </a:lnTo>
                  <a:lnTo>
                    <a:pt x="672" y="355"/>
                  </a:lnTo>
                  <a:lnTo>
                    <a:pt x="667" y="358"/>
                  </a:lnTo>
                  <a:lnTo>
                    <a:pt x="665" y="358"/>
                  </a:lnTo>
                  <a:lnTo>
                    <a:pt x="665" y="360"/>
                  </a:lnTo>
                  <a:lnTo>
                    <a:pt x="662" y="360"/>
                  </a:lnTo>
                  <a:lnTo>
                    <a:pt x="662" y="362"/>
                  </a:lnTo>
                  <a:lnTo>
                    <a:pt x="662" y="365"/>
                  </a:lnTo>
                  <a:lnTo>
                    <a:pt x="653" y="374"/>
                  </a:lnTo>
                  <a:lnTo>
                    <a:pt x="651" y="377"/>
                  </a:lnTo>
                  <a:lnTo>
                    <a:pt x="629" y="384"/>
                  </a:lnTo>
                  <a:lnTo>
                    <a:pt x="627" y="386"/>
                  </a:lnTo>
                  <a:lnTo>
                    <a:pt x="627" y="386"/>
                  </a:lnTo>
                  <a:lnTo>
                    <a:pt x="627" y="388"/>
                  </a:lnTo>
                  <a:lnTo>
                    <a:pt x="627" y="388"/>
                  </a:lnTo>
                  <a:lnTo>
                    <a:pt x="627" y="391"/>
                  </a:lnTo>
                  <a:lnTo>
                    <a:pt x="629" y="391"/>
                  </a:lnTo>
                  <a:lnTo>
                    <a:pt x="629" y="393"/>
                  </a:lnTo>
                  <a:lnTo>
                    <a:pt x="632" y="393"/>
                  </a:lnTo>
                  <a:lnTo>
                    <a:pt x="634" y="396"/>
                  </a:lnTo>
                  <a:lnTo>
                    <a:pt x="643" y="398"/>
                  </a:lnTo>
                  <a:lnTo>
                    <a:pt x="646" y="398"/>
                  </a:lnTo>
                  <a:lnTo>
                    <a:pt x="646" y="398"/>
                  </a:lnTo>
                  <a:lnTo>
                    <a:pt x="646" y="400"/>
                  </a:lnTo>
                  <a:lnTo>
                    <a:pt x="646" y="403"/>
                  </a:lnTo>
                  <a:lnTo>
                    <a:pt x="643" y="405"/>
                  </a:lnTo>
                  <a:lnTo>
                    <a:pt x="639" y="407"/>
                  </a:lnTo>
                  <a:lnTo>
                    <a:pt x="634" y="407"/>
                  </a:lnTo>
                  <a:lnTo>
                    <a:pt x="629" y="407"/>
                  </a:lnTo>
                  <a:lnTo>
                    <a:pt x="584" y="419"/>
                  </a:lnTo>
                  <a:lnTo>
                    <a:pt x="572" y="414"/>
                  </a:lnTo>
                  <a:lnTo>
                    <a:pt x="572" y="414"/>
                  </a:lnTo>
                  <a:lnTo>
                    <a:pt x="570" y="412"/>
                  </a:lnTo>
                  <a:lnTo>
                    <a:pt x="570" y="410"/>
                  </a:lnTo>
                  <a:lnTo>
                    <a:pt x="570" y="410"/>
                  </a:lnTo>
                  <a:lnTo>
                    <a:pt x="572" y="407"/>
                  </a:lnTo>
                  <a:lnTo>
                    <a:pt x="572" y="405"/>
                  </a:lnTo>
                  <a:lnTo>
                    <a:pt x="575" y="403"/>
                  </a:lnTo>
                  <a:lnTo>
                    <a:pt x="572" y="400"/>
                  </a:lnTo>
                  <a:lnTo>
                    <a:pt x="570" y="400"/>
                  </a:lnTo>
                  <a:lnTo>
                    <a:pt x="570" y="400"/>
                  </a:lnTo>
                  <a:lnTo>
                    <a:pt x="568" y="400"/>
                  </a:lnTo>
                  <a:lnTo>
                    <a:pt x="565" y="400"/>
                  </a:lnTo>
                  <a:lnTo>
                    <a:pt x="565" y="403"/>
                  </a:lnTo>
                  <a:lnTo>
                    <a:pt x="565" y="403"/>
                  </a:lnTo>
                  <a:lnTo>
                    <a:pt x="565" y="405"/>
                  </a:lnTo>
                  <a:lnTo>
                    <a:pt x="565" y="405"/>
                  </a:lnTo>
                  <a:lnTo>
                    <a:pt x="565" y="407"/>
                  </a:lnTo>
                  <a:lnTo>
                    <a:pt x="563" y="407"/>
                  </a:lnTo>
                  <a:lnTo>
                    <a:pt x="561" y="412"/>
                  </a:lnTo>
                  <a:lnTo>
                    <a:pt x="561" y="412"/>
                  </a:lnTo>
                  <a:lnTo>
                    <a:pt x="558" y="417"/>
                  </a:lnTo>
                  <a:lnTo>
                    <a:pt x="549" y="433"/>
                  </a:lnTo>
                  <a:lnTo>
                    <a:pt x="549" y="433"/>
                  </a:lnTo>
                  <a:lnTo>
                    <a:pt x="546" y="433"/>
                  </a:lnTo>
                  <a:lnTo>
                    <a:pt x="542" y="431"/>
                  </a:lnTo>
                  <a:lnTo>
                    <a:pt x="539" y="431"/>
                  </a:lnTo>
                  <a:lnTo>
                    <a:pt x="535" y="429"/>
                  </a:lnTo>
                  <a:lnTo>
                    <a:pt x="535" y="426"/>
                  </a:lnTo>
                  <a:lnTo>
                    <a:pt x="528" y="426"/>
                  </a:lnTo>
                  <a:lnTo>
                    <a:pt x="525" y="424"/>
                  </a:lnTo>
                  <a:lnTo>
                    <a:pt x="525" y="424"/>
                  </a:lnTo>
                  <a:lnTo>
                    <a:pt x="523" y="424"/>
                  </a:lnTo>
                  <a:lnTo>
                    <a:pt x="520" y="422"/>
                  </a:lnTo>
                  <a:lnTo>
                    <a:pt x="509" y="417"/>
                  </a:lnTo>
                  <a:lnTo>
                    <a:pt x="487" y="405"/>
                  </a:lnTo>
                  <a:lnTo>
                    <a:pt x="478" y="403"/>
                  </a:lnTo>
                  <a:lnTo>
                    <a:pt x="461" y="407"/>
                  </a:lnTo>
                  <a:lnTo>
                    <a:pt x="461" y="407"/>
                  </a:lnTo>
                  <a:lnTo>
                    <a:pt x="459" y="410"/>
                  </a:lnTo>
                  <a:lnTo>
                    <a:pt x="457" y="410"/>
                  </a:lnTo>
                  <a:lnTo>
                    <a:pt x="457" y="412"/>
                  </a:lnTo>
                  <a:lnTo>
                    <a:pt x="457" y="412"/>
                  </a:lnTo>
                  <a:lnTo>
                    <a:pt x="454" y="417"/>
                  </a:lnTo>
                  <a:lnTo>
                    <a:pt x="454" y="419"/>
                  </a:lnTo>
                  <a:lnTo>
                    <a:pt x="452" y="422"/>
                  </a:lnTo>
                  <a:lnTo>
                    <a:pt x="442" y="424"/>
                  </a:lnTo>
                  <a:lnTo>
                    <a:pt x="440" y="424"/>
                  </a:lnTo>
                  <a:lnTo>
                    <a:pt x="423" y="412"/>
                  </a:lnTo>
                  <a:lnTo>
                    <a:pt x="421" y="410"/>
                  </a:lnTo>
                  <a:lnTo>
                    <a:pt x="409" y="400"/>
                  </a:lnTo>
                  <a:lnTo>
                    <a:pt x="409" y="400"/>
                  </a:lnTo>
                  <a:lnTo>
                    <a:pt x="409" y="398"/>
                  </a:lnTo>
                  <a:lnTo>
                    <a:pt x="409" y="398"/>
                  </a:lnTo>
                  <a:lnTo>
                    <a:pt x="407" y="396"/>
                  </a:lnTo>
                  <a:lnTo>
                    <a:pt x="407" y="391"/>
                  </a:lnTo>
                  <a:lnTo>
                    <a:pt x="404" y="386"/>
                  </a:lnTo>
                  <a:lnTo>
                    <a:pt x="388" y="386"/>
                  </a:lnTo>
                  <a:lnTo>
                    <a:pt x="383" y="384"/>
                  </a:lnTo>
                  <a:lnTo>
                    <a:pt x="381" y="384"/>
                  </a:lnTo>
                  <a:lnTo>
                    <a:pt x="371" y="374"/>
                  </a:lnTo>
                  <a:lnTo>
                    <a:pt x="369" y="370"/>
                  </a:lnTo>
                  <a:lnTo>
                    <a:pt x="367" y="370"/>
                  </a:lnTo>
                  <a:lnTo>
                    <a:pt x="348" y="367"/>
                  </a:lnTo>
                  <a:lnTo>
                    <a:pt x="345" y="370"/>
                  </a:lnTo>
                  <a:lnTo>
                    <a:pt x="338" y="374"/>
                  </a:lnTo>
                  <a:lnTo>
                    <a:pt x="336" y="374"/>
                  </a:lnTo>
                  <a:lnTo>
                    <a:pt x="329" y="372"/>
                  </a:lnTo>
                  <a:lnTo>
                    <a:pt x="324" y="367"/>
                  </a:lnTo>
                  <a:lnTo>
                    <a:pt x="324" y="365"/>
                  </a:lnTo>
                  <a:lnTo>
                    <a:pt x="319" y="358"/>
                  </a:lnTo>
                  <a:lnTo>
                    <a:pt x="317" y="358"/>
                  </a:lnTo>
                  <a:lnTo>
                    <a:pt x="317" y="355"/>
                  </a:lnTo>
                  <a:lnTo>
                    <a:pt x="315" y="355"/>
                  </a:lnTo>
                  <a:lnTo>
                    <a:pt x="307" y="355"/>
                  </a:lnTo>
                  <a:lnTo>
                    <a:pt x="293" y="346"/>
                  </a:lnTo>
                  <a:lnTo>
                    <a:pt x="281" y="348"/>
                  </a:lnTo>
                  <a:lnTo>
                    <a:pt x="277" y="348"/>
                  </a:lnTo>
                  <a:lnTo>
                    <a:pt x="274" y="343"/>
                  </a:lnTo>
                  <a:lnTo>
                    <a:pt x="272" y="341"/>
                  </a:lnTo>
                  <a:lnTo>
                    <a:pt x="270" y="341"/>
                  </a:lnTo>
                  <a:lnTo>
                    <a:pt x="251" y="327"/>
                  </a:lnTo>
                  <a:lnTo>
                    <a:pt x="248" y="325"/>
                  </a:lnTo>
                  <a:lnTo>
                    <a:pt x="248" y="322"/>
                  </a:lnTo>
                  <a:lnTo>
                    <a:pt x="248" y="322"/>
                  </a:lnTo>
                  <a:lnTo>
                    <a:pt x="248" y="320"/>
                  </a:lnTo>
                  <a:lnTo>
                    <a:pt x="253" y="320"/>
                  </a:lnTo>
                  <a:lnTo>
                    <a:pt x="253" y="317"/>
                  </a:lnTo>
                  <a:lnTo>
                    <a:pt x="253" y="315"/>
                  </a:lnTo>
                  <a:lnTo>
                    <a:pt x="251" y="313"/>
                  </a:lnTo>
                  <a:lnTo>
                    <a:pt x="248" y="310"/>
                  </a:lnTo>
                  <a:lnTo>
                    <a:pt x="248" y="310"/>
                  </a:lnTo>
                  <a:lnTo>
                    <a:pt x="229" y="303"/>
                  </a:lnTo>
                  <a:lnTo>
                    <a:pt x="218" y="301"/>
                  </a:lnTo>
                  <a:lnTo>
                    <a:pt x="208" y="299"/>
                  </a:lnTo>
                  <a:lnTo>
                    <a:pt x="206" y="301"/>
                  </a:lnTo>
                  <a:lnTo>
                    <a:pt x="206" y="301"/>
                  </a:lnTo>
                  <a:lnTo>
                    <a:pt x="203" y="301"/>
                  </a:lnTo>
                  <a:lnTo>
                    <a:pt x="201" y="303"/>
                  </a:lnTo>
                  <a:lnTo>
                    <a:pt x="196" y="308"/>
                  </a:lnTo>
                  <a:lnTo>
                    <a:pt x="192" y="317"/>
                  </a:lnTo>
                  <a:lnTo>
                    <a:pt x="184" y="327"/>
                  </a:lnTo>
                  <a:lnTo>
                    <a:pt x="182" y="334"/>
                  </a:lnTo>
                  <a:lnTo>
                    <a:pt x="180" y="336"/>
                  </a:lnTo>
                  <a:lnTo>
                    <a:pt x="180" y="336"/>
                  </a:lnTo>
                  <a:lnTo>
                    <a:pt x="180" y="341"/>
                  </a:lnTo>
                  <a:lnTo>
                    <a:pt x="180" y="343"/>
                  </a:lnTo>
                  <a:lnTo>
                    <a:pt x="177" y="343"/>
                  </a:lnTo>
                  <a:lnTo>
                    <a:pt x="177" y="346"/>
                  </a:lnTo>
                  <a:lnTo>
                    <a:pt x="168" y="348"/>
                  </a:lnTo>
                  <a:lnTo>
                    <a:pt x="163" y="351"/>
                  </a:lnTo>
                  <a:lnTo>
                    <a:pt x="163" y="351"/>
                  </a:lnTo>
                  <a:lnTo>
                    <a:pt x="161" y="353"/>
                  </a:lnTo>
                  <a:lnTo>
                    <a:pt x="161" y="353"/>
                  </a:lnTo>
                  <a:lnTo>
                    <a:pt x="161" y="355"/>
                  </a:lnTo>
                  <a:lnTo>
                    <a:pt x="161" y="358"/>
                  </a:lnTo>
                  <a:lnTo>
                    <a:pt x="163" y="360"/>
                  </a:lnTo>
                  <a:lnTo>
                    <a:pt x="156" y="355"/>
                  </a:lnTo>
                  <a:lnTo>
                    <a:pt x="154" y="348"/>
                  </a:lnTo>
                  <a:lnTo>
                    <a:pt x="151" y="343"/>
                  </a:lnTo>
                  <a:lnTo>
                    <a:pt x="149" y="341"/>
                  </a:lnTo>
                  <a:lnTo>
                    <a:pt x="149" y="339"/>
                  </a:lnTo>
                  <a:lnTo>
                    <a:pt x="132" y="334"/>
                  </a:lnTo>
                  <a:lnTo>
                    <a:pt x="130" y="332"/>
                  </a:lnTo>
                  <a:lnTo>
                    <a:pt x="123" y="334"/>
                  </a:lnTo>
                  <a:lnTo>
                    <a:pt x="118" y="334"/>
                  </a:lnTo>
                  <a:lnTo>
                    <a:pt x="113" y="334"/>
                  </a:lnTo>
                  <a:lnTo>
                    <a:pt x="106" y="334"/>
                  </a:lnTo>
                  <a:lnTo>
                    <a:pt x="104" y="336"/>
                  </a:lnTo>
                  <a:lnTo>
                    <a:pt x="102" y="339"/>
                  </a:lnTo>
                  <a:lnTo>
                    <a:pt x="102" y="339"/>
                  </a:lnTo>
                  <a:lnTo>
                    <a:pt x="99" y="341"/>
                  </a:lnTo>
                  <a:lnTo>
                    <a:pt x="99" y="341"/>
                  </a:lnTo>
                  <a:lnTo>
                    <a:pt x="95" y="343"/>
                  </a:lnTo>
                  <a:lnTo>
                    <a:pt x="87" y="346"/>
                  </a:lnTo>
                  <a:lnTo>
                    <a:pt x="85" y="346"/>
                  </a:lnTo>
                  <a:lnTo>
                    <a:pt x="83" y="343"/>
                  </a:lnTo>
                  <a:lnTo>
                    <a:pt x="83" y="341"/>
                  </a:lnTo>
                  <a:lnTo>
                    <a:pt x="83" y="339"/>
                  </a:lnTo>
                  <a:lnTo>
                    <a:pt x="83" y="336"/>
                  </a:lnTo>
                  <a:lnTo>
                    <a:pt x="83" y="334"/>
                  </a:lnTo>
                  <a:lnTo>
                    <a:pt x="85" y="320"/>
                  </a:lnTo>
                  <a:lnTo>
                    <a:pt x="85" y="320"/>
                  </a:lnTo>
                  <a:lnTo>
                    <a:pt x="85" y="317"/>
                  </a:lnTo>
                  <a:lnTo>
                    <a:pt x="87" y="317"/>
                  </a:lnTo>
                  <a:lnTo>
                    <a:pt x="87" y="315"/>
                  </a:lnTo>
                  <a:lnTo>
                    <a:pt x="90" y="315"/>
                  </a:lnTo>
                  <a:lnTo>
                    <a:pt x="92" y="313"/>
                  </a:lnTo>
                  <a:lnTo>
                    <a:pt x="95" y="306"/>
                  </a:lnTo>
                  <a:lnTo>
                    <a:pt x="95" y="303"/>
                  </a:lnTo>
                  <a:lnTo>
                    <a:pt x="95" y="301"/>
                  </a:lnTo>
                  <a:lnTo>
                    <a:pt x="95" y="294"/>
                  </a:lnTo>
                  <a:lnTo>
                    <a:pt x="92" y="282"/>
                  </a:lnTo>
                  <a:lnTo>
                    <a:pt x="90" y="280"/>
                  </a:lnTo>
                  <a:lnTo>
                    <a:pt x="76" y="277"/>
                  </a:lnTo>
                  <a:lnTo>
                    <a:pt x="73" y="275"/>
                  </a:lnTo>
                  <a:lnTo>
                    <a:pt x="71" y="273"/>
                  </a:lnTo>
                  <a:lnTo>
                    <a:pt x="69" y="268"/>
                  </a:lnTo>
                  <a:lnTo>
                    <a:pt x="66" y="268"/>
                  </a:lnTo>
                  <a:lnTo>
                    <a:pt x="64" y="268"/>
                  </a:lnTo>
                  <a:lnTo>
                    <a:pt x="64" y="270"/>
                  </a:lnTo>
                  <a:lnTo>
                    <a:pt x="61" y="273"/>
                  </a:lnTo>
                  <a:lnTo>
                    <a:pt x="59" y="275"/>
                  </a:lnTo>
                  <a:lnTo>
                    <a:pt x="57" y="275"/>
                  </a:lnTo>
                  <a:lnTo>
                    <a:pt x="52" y="275"/>
                  </a:lnTo>
                  <a:lnTo>
                    <a:pt x="50" y="275"/>
                  </a:lnTo>
                  <a:lnTo>
                    <a:pt x="47" y="275"/>
                  </a:lnTo>
                  <a:lnTo>
                    <a:pt x="47" y="275"/>
                  </a:lnTo>
                  <a:lnTo>
                    <a:pt x="33" y="268"/>
                  </a:lnTo>
                  <a:lnTo>
                    <a:pt x="31" y="265"/>
                  </a:lnTo>
                  <a:lnTo>
                    <a:pt x="28" y="265"/>
                  </a:lnTo>
                  <a:lnTo>
                    <a:pt x="24" y="268"/>
                  </a:lnTo>
                  <a:lnTo>
                    <a:pt x="21" y="270"/>
                  </a:lnTo>
                  <a:lnTo>
                    <a:pt x="21" y="270"/>
                  </a:lnTo>
                  <a:lnTo>
                    <a:pt x="19" y="270"/>
                  </a:lnTo>
                  <a:lnTo>
                    <a:pt x="16" y="265"/>
                  </a:lnTo>
                  <a:lnTo>
                    <a:pt x="14" y="265"/>
                  </a:lnTo>
                  <a:lnTo>
                    <a:pt x="12" y="263"/>
                  </a:lnTo>
                  <a:lnTo>
                    <a:pt x="9" y="263"/>
                  </a:lnTo>
                  <a:lnTo>
                    <a:pt x="7" y="265"/>
                  </a:lnTo>
                  <a:lnTo>
                    <a:pt x="2" y="268"/>
                  </a:lnTo>
                  <a:lnTo>
                    <a:pt x="0" y="239"/>
                  </a:lnTo>
                  <a:lnTo>
                    <a:pt x="9" y="239"/>
                  </a:lnTo>
                  <a:lnTo>
                    <a:pt x="12" y="237"/>
                  </a:lnTo>
                  <a:lnTo>
                    <a:pt x="12" y="235"/>
                  </a:lnTo>
                  <a:lnTo>
                    <a:pt x="12" y="232"/>
                  </a:lnTo>
                  <a:lnTo>
                    <a:pt x="12" y="228"/>
                  </a:lnTo>
                  <a:lnTo>
                    <a:pt x="12" y="225"/>
                  </a:lnTo>
                  <a:lnTo>
                    <a:pt x="12" y="223"/>
                  </a:lnTo>
                  <a:lnTo>
                    <a:pt x="12" y="223"/>
                  </a:lnTo>
                  <a:lnTo>
                    <a:pt x="14" y="223"/>
                  </a:lnTo>
                  <a:lnTo>
                    <a:pt x="14" y="225"/>
                  </a:lnTo>
                  <a:lnTo>
                    <a:pt x="16" y="228"/>
                  </a:lnTo>
                  <a:lnTo>
                    <a:pt x="19" y="230"/>
                  </a:lnTo>
                  <a:lnTo>
                    <a:pt x="21" y="230"/>
                  </a:lnTo>
                  <a:lnTo>
                    <a:pt x="26" y="230"/>
                  </a:lnTo>
                  <a:lnTo>
                    <a:pt x="28" y="230"/>
                  </a:lnTo>
                  <a:lnTo>
                    <a:pt x="31" y="230"/>
                  </a:lnTo>
                  <a:lnTo>
                    <a:pt x="33" y="228"/>
                  </a:lnTo>
                  <a:lnTo>
                    <a:pt x="33" y="225"/>
                  </a:lnTo>
                  <a:lnTo>
                    <a:pt x="35" y="223"/>
                  </a:lnTo>
                  <a:lnTo>
                    <a:pt x="35" y="220"/>
                  </a:lnTo>
                  <a:lnTo>
                    <a:pt x="33" y="220"/>
                  </a:lnTo>
                  <a:lnTo>
                    <a:pt x="33" y="213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6" y="202"/>
                  </a:lnTo>
                  <a:lnTo>
                    <a:pt x="28" y="199"/>
                  </a:lnTo>
                  <a:lnTo>
                    <a:pt x="31" y="194"/>
                  </a:lnTo>
                  <a:lnTo>
                    <a:pt x="35" y="180"/>
                  </a:lnTo>
                  <a:lnTo>
                    <a:pt x="38" y="173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5" y="154"/>
                  </a:lnTo>
                  <a:lnTo>
                    <a:pt x="35" y="154"/>
                  </a:lnTo>
                  <a:lnTo>
                    <a:pt x="33" y="152"/>
                  </a:lnTo>
                  <a:lnTo>
                    <a:pt x="26" y="152"/>
                  </a:lnTo>
                  <a:lnTo>
                    <a:pt x="24" y="149"/>
                  </a:lnTo>
                  <a:lnTo>
                    <a:pt x="24" y="149"/>
                  </a:lnTo>
                  <a:lnTo>
                    <a:pt x="21" y="147"/>
                  </a:lnTo>
                  <a:lnTo>
                    <a:pt x="21" y="147"/>
                  </a:lnTo>
                  <a:lnTo>
                    <a:pt x="19" y="145"/>
                  </a:lnTo>
                  <a:lnTo>
                    <a:pt x="19" y="142"/>
                  </a:lnTo>
                  <a:lnTo>
                    <a:pt x="19" y="138"/>
                  </a:lnTo>
                  <a:lnTo>
                    <a:pt x="19" y="135"/>
                  </a:lnTo>
                  <a:lnTo>
                    <a:pt x="19" y="133"/>
                  </a:lnTo>
                  <a:lnTo>
                    <a:pt x="21" y="128"/>
                  </a:lnTo>
                  <a:lnTo>
                    <a:pt x="21" y="123"/>
                  </a:lnTo>
                  <a:lnTo>
                    <a:pt x="35" y="79"/>
                  </a:lnTo>
                  <a:lnTo>
                    <a:pt x="42" y="62"/>
                  </a:lnTo>
                  <a:lnTo>
                    <a:pt x="45" y="60"/>
                  </a:lnTo>
                  <a:lnTo>
                    <a:pt x="45" y="52"/>
                  </a:lnTo>
                  <a:lnTo>
                    <a:pt x="59" y="52"/>
                  </a:lnTo>
                  <a:lnTo>
                    <a:pt x="66" y="50"/>
                  </a:lnTo>
                  <a:lnTo>
                    <a:pt x="69" y="50"/>
                  </a:lnTo>
                  <a:lnTo>
                    <a:pt x="71" y="50"/>
                  </a:lnTo>
                  <a:lnTo>
                    <a:pt x="78" y="55"/>
                  </a:lnTo>
                  <a:lnTo>
                    <a:pt x="80" y="55"/>
                  </a:lnTo>
                  <a:lnTo>
                    <a:pt x="83" y="50"/>
                  </a:lnTo>
                  <a:lnTo>
                    <a:pt x="80" y="45"/>
                  </a:lnTo>
                  <a:lnTo>
                    <a:pt x="80" y="43"/>
                  </a:lnTo>
                  <a:lnTo>
                    <a:pt x="78" y="38"/>
                  </a:lnTo>
                  <a:lnTo>
                    <a:pt x="80" y="36"/>
                  </a:lnTo>
                  <a:lnTo>
                    <a:pt x="83" y="34"/>
                  </a:lnTo>
                  <a:lnTo>
                    <a:pt x="85" y="36"/>
                  </a:lnTo>
                  <a:lnTo>
                    <a:pt x="90" y="43"/>
                  </a:lnTo>
                  <a:lnTo>
                    <a:pt x="95" y="43"/>
                  </a:lnTo>
                  <a:lnTo>
                    <a:pt x="97" y="41"/>
                  </a:lnTo>
                  <a:lnTo>
                    <a:pt x="102" y="36"/>
                  </a:lnTo>
                  <a:lnTo>
                    <a:pt x="104" y="34"/>
                  </a:lnTo>
                  <a:lnTo>
                    <a:pt x="109" y="36"/>
                  </a:lnTo>
                  <a:lnTo>
                    <a:pt x="109" y="36"/>
                  </a:lnTo>
                  <a:lnTo>
                    <a:pt x="109" y="38"/>
                  </a:lnTo>
                  <a:lnTo>
                    <a:pt x="109" y="41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13" y="50"/>
                  </a:lnTo>
                  <a:lnTo>
                    <a:pt x="123" y="55"/>
                  </a:lnTo>
                  <a:lnTo>
                    <a:pt x="135" y="55"/>
                  </a:lnTo>
                  <a:lnTo>
                    <a:pt x="144" y="50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7" y="36"/>
                  </a:lnTo>
                  <a:lnTo>
                    <a:pt x="149" y="41"/>
                  </a:lnTo>
                  <a:lnTo>
                    <a:pt x="161" y="45"/>
                  </a:lnTo>
                  <a:lnTo>
                    <a:pt x="166" y="50"/>
                  </a:lnTo>
                  <a:lnTo>
                    <a:pt x="166" y="52"/>
                  </a:lnTo>
                  <a:lnTo>
                    <a:pt x="168" y="52"/>
                  </a:lnTo>
                  <a:lnTo>
                    <a:pt x="170" y="50"/>
                  </a:lnTo>
                  <a:lnTo>
                    <a:pt x="170" y="45"/>
                  </a:lnTo>
                  <a:lnTo>
                    <a:pt x="166" y="41"/>
                  </a:lnTo>
                  <a:lnTo>
                    <a:pt x="168" y="38"/>
                  </a:lnTo>
                  <a:lnTo>
                    <a:pt x="182" y="41"/>
                  </a:lnTo>
                  <a:lnTo>
                    <a:pt x="187" y="41"/>
                  </a:lnTo>
                  <a:lnTo>
                    <a:pt x="187" y="36"/>
                  </a:lnTo>
                  <a:lnTo>
                    <a:pt x="182" y="29"/>
                  </a:lnTo>
                  <a:lnTo>
                    <a:pt x="180" y="22"/>
                  </a:lnTo>
                  <a:lnTo>
                    <a:pt x="187" y="19"/>
                  </a:lnTo>
                  <a:lnTo>
                    <a:pt x="192" y="24"/>
                  </a:lnTo>
                  <a:lnTo>
                    <a:pt x="192" y="34"/>
                  </a:lnTo>
                  <a:lnTo>
                    <a:pt x="210" y="22"/>
                  </a:lnTo>
                  <a:lnTo>
                    <a:pt x="215" y="22"/>
                  </a:lnTo>
                  <a:lnTo>
                    <a:pt x="218" y="24"/>
                  </a:lnTo>
                  <a:lnTo>
                    <a:pt x="222" y="29"/>
                  </a:lnTo>
                  <a:lnTo>
                    <a:pt x="225" y="29"/>
                  </a:lnTo>
                  <a:lnTo>
                    <a:pt x="225" y="34"/>
                  </a:lnTo>
                  <a:lnTo>
                    <a:pt x="232" y="45"/>
                  </a:lnTo>
                  <a:lnTo>
                    <a:pt x="241" y="57"/>
                  </a:lnTo>
                  <a:lnTo>
                    <a:pt x="251" y="57"/>
                  </a:lnTo>
                  <a:lnTo>
                    <a:pt x="263" y="52"/>
                  </a:lnTo>
                  <a:lnTo>
                    <a:pt x="274" y="48"/>
                  </a:lnTo>
                  <a:lnTo>
                    <a:pt x="286" y="50"/>
                  </a:lnTo>
                  <a:lnTo>
                    <a:pt x="319" y="67"/>
                  </a:lnTo>
                  <a:lnTo>
                    <a:pt x="326" y="69"/>
                  </a:lnTo>
                  <a:lnTo>
                    <a:pt x="331" y="69"/>
                  </a:lnTo>
                  <a:lnTo>
                    <a:pt x="336" y="67"/>
                  </a:lnTo>
                  <a:lnTo>
                    <a:pt x="341" y="64"/>
                  </a:lnTo>
                  <a:lnTo>
                    <a:pt x="345" y="67"/>
                  </a:lnTo>
                  <a:lnTo>
                    <a:pt x="352" y="79"/>
                  </a:lnTo>
                  <a:lnTo>
                    <a:pt x="357" y="86"/>
                  </a:lnTo>
                  <a:lnTo>
                    <a:pt x="369" y="90"/>
                  </a:lnTo>
                  <a:lnTo>
                    <a:pt x="381" y="90"/>
                  </a:lnTo>
                  <a:lnTo>
                    <a:pt x="395" y="90"/>
                  </a:lnTo>
                  <a:lnTo>
                    <a:pt x="404" y="86"/>
                  </a:lnTo>
                  <a:lnTo>
                    <a:pt x="414" y="76"/>
                  </a:lnTo>
                  <a:lnTo>
                    <a:pt x="421" y="64"/>
                  </a:lnTo>
                  <a:lnTo>
                    <a:pt x="426" y="55"/>
                  </a:lnTo>
                  <a:lnTo>
                    <a:pt x="428" y="52"/>
                  </a:lnTo>
                  <a:lnTo>
                    <a:pt x="430" y="52"/>
                  </a:lnTo>
                  <a:lnTo>
                    <a:pt x="430" y="55"/>
                  </a:lnTo>
                  <a:lnTo>
                    <a:pt x="433" y="55"/>
                  </a:lnTo>
                  <a:lnTo>
                    <a:pt x="438" y="52"/>
                  </a:lnTo>
                  <a:lnTo>
                    <a:pt x="442" y="52"/>
                  </a:lnTo>
                  <a:lnTo>
                    <a:pt x="442" y="52"/>
                  </a:lnTo>
                  <a:lnTo>
                    <a:pt x="447" y="57"/>
                  </a:lnTo>
                  <a:lnTo>
                    <a:pt x="449" y="57"/>
                  </a:lnTo>
                  <a:lnTo>
                    <a:pt x="449" y="57"/>
                  </a:lnTo>
                  <a:lnTo>
                    <a:pt x="449" y="60"/>
                  </a:lnTo>
                  <a:lnTo>
                    <a:pt x="452" y="60"/>
                  </a:lnTo>
                  <a:lnTo>
                    <a:pt x="452" y="62"/>
                  </a:lnTo>
                  <a:lnTo>
                    <a:pt x="452" y="64"/>
                  </a:lnTo>
                  <a:lnTo>
                    <a:pt x="449" y="64"/>
                  </a:lnTo>
                  <a:lnTo>
                    <a:pt x="449" y="67"/>
                  </a:lnTo>
                  <a:lnTo>
                    <a:pt x="449" y="69"/>
                  </a:lnTo>
                  <a:lnTo>
                    <a:pt x="452" y="69"/>
                  </a:lnTo>
                  <a:lnTo>
                    <a:pt x="452" y="69"/>
                  </a:lnTo>
                  <a:lnTo>
                    <a:pt x="483" y="74"/>
                  </a:lnTo>
                  <a:lnTo>
                    <a:pt x="483" y="74"/>
                  </a:lnTo>
                  <a:lnTo>
                    <a:pt x="487" y="74"/>
                  </a:lnTo>
                  <a:lnTo>
                    <a:pt x="487" y="76"/>
                  </a:lnTo>
                  <a:lnTo>
                    <a:pt x="492" y="79"/>
                  </a:lnTo>
                  <a:lnTo>
                    <a:pt x="499" y="74"/>
                  </a:lnTo>
                  <a:lnTo>
                    <a:pt x="504" y="71"/>
                  </a:lnTo>
                  <a:lnTo>
                    <a:pt x="504" y="69"/>
                  </a:lnTo>
                  <a:lnTo>
                    <a:pt x="506" y="69"/>
                  </a:lnTo>
                  <a:lnTo>
                    <a:pt x="516" y="64"/>
                  </a:lnTo>
                  <a:lnTo>
                    <a:pt x="518" y="64"/>
                  </a:lnTo>
                  <a:lnTo>
                    <a:pt x="518" y="62"/>
                  </a:lnTo>
                  <a:lnTo>
                    <a:pt x="520" y="60"/>
                  </a:lnTo>
                  <a:lnTo>
                    <a:pt x="520" y="57"/>
                  </a:lnTo>
                  <a:lnTo>
                    <a:pt x="520" y="57"/>
                  </a:lnTo>
                  <a:lnTo>
                    <a:pt x="523" y="57"/>
                  </a:lnTo>
                  <a:lnTo>
                    <a:pt x="546" y="50"/>
                  </a:lnTo>
                  <a:lnTo>
                    <a:pt x="549" y="50"/>
                  </a:lnTo>
                  <a:lnTo>
                    <a:pt x="565" y="52"/>
                  </a:lnTo>
                  <a:lnTo>
                    <a:pt x="565" y="55"/>
                  </a:lnTo>
                  <a:lnTo>
                    <a:pt x="568" y="55"/>
                  </a:lnTo>
                  <a:lnTo>
                    <a:pt x="570" y="57"/>
                  </a:lnTo>
                  <a:lnTo>
                    <a:pt x="572" y="60"/>
                  </a:lnTo>
                  <a:lnTo>
                    <a:pt x="577" y="57"/>
                  </a:lnTo>
                  <a:lnTo>
                    <a:pt x="598" y="48"/>
                  </a:lnTo>
                  <a:lnTo>
                    <a:pt x="603" y="50"/>
                  </a:lnTo>
                  <a:lnTo>
                    <a:pt x="606" y="50"/>
                  </a:lnTo>
                  <a:lnTo>
                    <a:pt x="608" y="48"/>
                  </a:lnTo>
                  <a:lnTo>
                    <a:pt x="608" y="43"/>
                  </a:lnTo>
                  <a:lnTo>
                    <a:pt x="608" y="43"/>
                  </a:lnTo>
                  <a:lnTo>
                    <a:pt x="610" y="41"/>
                  </a:lnTo>
                  <a:lnTo>
                    <a:pt x="610" y="41"/>
                  </a:lnTo>
                  <a:lnTo>
                    <a:pt x="632" y="38"/>
                  </a:lnTo>
                  <a:lnTo>
                    <a:pt x="648" y="41"/>
                  </a:lnTo>
                  <a:lnTo>
                    <a:pt x="651" y="45"/>
                  </a:lnTo>
                  <a:lnTo>
                    <a:pt x="655" y="43"/>
                  </a:lnTo>
                  <a:lnTo>
                    <a:pt x="667" y="41"/>
                  </a:lnTo>
                  <a:lnTo>
                    <a:pt x="674" y="38"/>
                  </a:lnTo>
                  <a:lnTo>
                    <a:pt x="679" y="41"/>
                  </a:lnTo>
                  <a:lnTo>
                    <a:pt x="688" y="43"/>
                  </a:lnTo>
                  <a:lnTo>
                    <a:pt x="705" y="55"/>
                  </a:lnTo>
                  <a:lnTo>
                    <a:pt x="710" y="55"/>
                  </a:lnTo>
                  <a:lnTo>
                    <a:pt x="714" y="52"/>
                  </a:lnTo>
                  <a:lnTo>
                    <a:pt x="719" y="48"/>
                  </a:lnTo>
                  <a:lnTo>
                    <a:pt x="724" y="41"/>
                  </a:lnTo>
                  <a:lnTo>
                    <a:pt x="736" y="36"/>
                  </a:lnTo>
                  <a:lnTo>
                    <a:pt x="740" y="31"/>
                  </a:lnTo>
                  <a:lnTo>
                    <a:pt x="740" y="26"/>
                  </a:lnTo>
                  <a:lnTo>
                    <a:pt x="743" y="24"/>
                  </a:lnTo>
                  <a:lnTo>
                    <a:pt x="745" y="22"/>
                  </a:lnTo>
                  <a:lnTo>
                    <a:pt x="750" y="19"/>
                  </a:lnTo>
                  <a:lnTo>
                    <a:pt x="752" y="19"/>
                  </a:lnTo>
                  <a:lnTo>
                    <a:pt x="755" y="17"/>
                  </a:lnTo>
                  <a:lnTo>
                    <a:pt x="755" y="12"/>
                  </a:lnTo>
                  <a:lnTo>
                    <a:pt x="757" y="12"/>
                  </a:lnTo>
                  <a:lnTo>
                    <a:pt x="764" y="10"/>
                  </a:lnTo>
                  <a:lnTo>
                    <a:pt x="778" y="5"/>
                  </a:lnTo>
                  <a:lnTo>
                    <a:pt x="785" y="5"/>
                  </a:lnTo>
                  <a:lnTo>
                    <a:pt x="790" y="5"/>
                  </a:lnTo>
                  <a:lnTo>
                    <a:pt x="795" y="5"/>
                  </a:lnTo>
                  <a:lnTo>
                    <a:pt x="795" y="5"/>
                  </a:lnTo>
                  <a:lnTo>
                    <a:pt x="807" y="0"/>
                  </a:lnTo>
                  <a:lnTo>
                    <a:pt x="809" y="0"/>
                  </a:lnTo>
                  <a:lnTo>
                    <a:pt x="811" y="0"/>
                  </a:lnTo>
                  <a:lnTo>
                    <a:pt x="814" y="0"/>
                  </a:lnTo>
                  <a:lnTo>
                    <a:pt x="842" y="3"/>
                  </a:lnTo>
                  <a:lnTo>
                    <a:pt x="849" y="3"/>
                  </a:lnTo>
                  <a:lnTo>
                    <a:pt x="852" y="5"/>
                  </a:lnTo>
                  <a:lnTo>
                    <a:pt x="854" y="8"/>
                  </a:lnTo>
                  <a:lnTo>
                    <a:pt x="854" y="8"/>
                  </a:lnTo>
                  <a:lnTo>
                    <a:pt x="856" y="12"/>
                  </a:lnTo>
                  <a:lnTo>
                    <a:pt x="856" y="12"/>
                  </a:lnTo>
                  <a:lnTo>
                    <a:pt x="859" y="15"/>
                  </a:lnTo>
                  <a:lnTo>
                    <a:pt x="863" y="15"/>
                  </a:lnTo>
                  <a:lnTo>
                    <a:pt x="866" y="15"/>
                  </a:lnTo>
                  <a:lnTo>
                    <a:pt x="868" y="15"/>
                  </a:lnTo>
                  <a:lnTo>
                    <a:pt x="868" y="12"/>
                  </a:lnTo>
                  <a:lnTo>
                    <a:pt x="871" y="12"/>
                  </a:lnTo>
                  <a:lnTo>
                    <a:pt x="875" y="15"/>
                  </a:lnTo>
                  <a:lnTo>
                    <a:pt x="885" y="15"/>
                  </a:lnTo>
                  <a:lnTo>
                    <a:pt x="887" y="15"/>
                  </a:lnTo>
                  <a:lnTo>
                    <a:pt x="889" y="15"/>
                  </a:lnTo>
                  <a:lnTo>
                    <a:pt x="889" y="12"/>
                  </a:lnTo>
                  <a:lnTo>
                    <a:pt x="889" y="12"/>
                  </a:lnTo>
                  <a:lnTo>
                    <a:pt x="892" y="12"/>
                  </a:lnTo>
                  <a:lnTo>
                    <a:pt x="899" y="8"/>
                  </a:lnTo>
                  <a:lnTo>
                    <a:pt x="901" y="8"/>
                  </a:lnTo>
                  <a:lnTo>
                    <a:pt x="904" y="8"/>
                  </a:lnTo>
                  <a:lnTo>
                    <a:pt x="906" y="10"/>
                  </a:lnTo>
                  <a:lnTo>
                    <a:pt x="906" y="10"/>
                  </a:lnTo>
                  <a:lnTo>
                    <a:pt x="906" y="12"/>
                  </a:lnTo>
                  <a:lnTo>
                    <a:pt x="906" y="12"/>
                  </a:lnTo>
                  <a:lnTo>
                    <a:pt x="906" y="15"/>
                  </a:lnTo>
                  <a:lnTo>
                    <a:pt x="906" y="17"/>
                  </a:lnTo>
                  <a:lnTo>
                    <a:pt x="906" y="17"/>
                  </a:lnTo>
                  <a:lnTo>
                    <a:pt x="906" y="19"/>
                  </a:lnTo>
                  <a:lnTo>
                    <a:pt x="906" y="22"/>
                  </a:lnTo>
                  <a:lnTo>
                    <a:pt x="906" y="22"/>
                  </a:lnTo>
                  <a:lnTo>
                    <a:pt x="906" y="26"/>
                  </a:lnTo>
                  <a:lnTo>
                    <a:pt x="908" y="31"/>
                  </a:lnTo>
                  <a:lnTo>
                    <a:pt x="908" y="36"/>
                  </a:lnTo>
                  <a:lnTo>
                    <a:pt x="911" y="36"/>
                  </a:lnTo>
                  <a:lnTo>
                    <a:pt x="911" y="38"/>
                  </a:lnTo>
                  <a:lnTo>
                    <a:pt x="911" y="38"/>
                  </a:lnTo>
                  <a:lnTo>
                    <a:pt x="913" y="41"/>
                  </a:lnTo>
                  <a:lnTo>
                    <a:pt x="920" y="41"/>
                  </a:lnTo>
                  <a:lnTo>
                    <a:pt x="923" y="41"/>
                  </a:lnTo>
                  <a:lnTo>
                    <a:pt x="925" y="43"/>
                  </a:lnTo>
                  <a:lnTo>
                    <a:pt x="925" y="43"/>
                  </a:lnTo>
                  <a:lnTo>
                    <a:pt x="927" y="45"/>
                  </a:lnTo>
                  <a:lnTo>
                    <a:pt x="927" y="45"/>
                  </a:lnTo>
                  <a:lnTo>
                    <a:pt x="927" y="48"/>
                  </a:lnTo>
                  <a:lnTo>
                    <a:pt x="927" y="50"/>
                  </a:lnTo>
                  <a:lnTo>
                    <a:pt x="927" y="52"/>
                  </a:lnTo>
                  <a:lnTo>
                    <a:pt x="930" y="55"/>
                  </a:lnTo>
                  <a:lnTo>
                    <a:pt x="930" y="55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/>
          </p:nvSpPr>
          <p:spPr bwMode="auto">
            <a:xfrm>
              <a:off x="1453632" y="2331270"/>
              <a:ext cx="875914" cy="482716"/>
            </a:xfrm>
            <a:custGeom>
              <a:avLst/>
              <a:gdLst>
                <a:gd name="T0" fmla="*/ 752 w 773"/>
                <a:gd name="T1" fmla="*/ 232 h 426"/>
                <a:gd name="T2" fmla="*/ 702 w 773"/>
                <a:gd name="T3" fmla="*/ 213 h 426"/>
                <a:gd name="T4" fmla="*/ 712 w 773"/>
                <a:gd name="T5" fmla="*/ 230 h 426"/>
                <a:gd name="T6" fmla="*/ 688 w 773"/>
                <a:gd name="T7" fmla="*/ 228 h 426"/>
                <a:gd name="T8" fmla="*/ 624 w 773"/>
                <a:gd name="T9" fmla="*/ 192 h 426"/>
                <a:gd name="T10" fmla="*/ 579 w 773"/>
                <a:gd name="T11" fmla="*/ 173 h 426"/>
                <a:gd name="T12" fmla="*/ 506 w 773"/>
                <a:gd name="T13" fmla="*/ 145 h 426"/>
                <a:gd name="T14" fmla="*/ 416 w 773"/>
                <a:gd name="T15" fmla="*/ 116 h 426"/>
                <a:gd name="T16" fmla="*/ 347 w 773"/>
                <a:gd name="T17" fmla="*/ 126 h 426"/>
                <a:gd name="T18" fmla="*/ 302 w 773"/>
                <a:gd name="T19" fmla="*/ 159 h 426"/>
                <a:gd name="T20" fmla="*/ 269 w 773"/>
                <a:gd name="T21" fmla="*/ 211 h 426"/>
                <a:gd name="T22" fmla="*/ 227 w 773"/>
                <a:gd name="T23" fmla="*/ 258 h 426"/>
                <a:gd name="T24" fmla="*/ 208 w 773"/>
                <a:gd name="T25" fmla="*/ 332 h 426"/>
                <a:gd name="T26" fmla="*/ 175 w 773"/>
                <a:gd name="T27" fmla="*/ 365 h 426"/>
                <a:gd name="T28" fmla="*/ 16 w 773"/>
                <a:gd name="T29" fmla="*/ 424 h 426"/>
                <a:gd name="T30" fmla="*/ 42 w 773"/>
                <a:gd name="T31" fmla="*/ 334 h 426"/>
                <a:gd name="T32" fmla="*/ 61 w 773"/>
                <a:gd name="T33" fmla="*/ 291 h 426"/>
                <a:gd name="T34" fmla="*/ 68 w 773"/>
                <a:gd name="T35" fmla="*/ 277 h 426"/>
                <a:gd name="T36" fmla="*/ 85 w 773"/>
                <a:gd name="T37" fmla="*/ 270 h 426"/>
                <a:gd name="T38" fmla="*/ 149 w 773"/>
                <a:gd name="T39" fmla="*/ 270 h 426"/>
                <a:gd name="T40" fmla="*/ 144 w 773"/>
                <a:gd name="T41" fmla="*/ 258 h 426"/>
                <a:gd name="T42" fmla="*/ 163 w 773"/>
                <a:gd name="T43" fmla="*/ 251 h 426"/>
                <a:gd name="T44" fmla="*/ 168 w 773"/>
                <a:gd name="T45" fmla="*/ 228 h 426"/>
                <a:gd name="T46" fmla="*/ 165 w 773"/>
                <a:gd name="T47" fmla="*/ 206 h 426"/>
                <a:gd name="T48" fmla="*/ 168 w 773"/>
                <a:gd name="T49" fmla="*/ 183 h 426"/>
                <a:gd name="T50" fmla="*/ 184 w 773"/>
                <a:gd name="T51" fmla="*/ 157 h 426"/>
                <a:gd name="T52" fmla="*/ 198 w 773"/>
                <a:gd name="T53" fmla="*/ 135 h 426"/>
                <a:gd name="T54" fmla="*/ 194 w 773"/>
                <a:gd name="T55" fmla="*/ 116 h 426"/>
                <a:gd name="T56" fmla="*/ 210 w 773"/>
                <a:gd name="T57" fmla="*/ 90 h 426"/>
                <a:gd name="T58" fmla="*/ 238 w 773"/>
                <a:gd name="T59" fmla="*/ 105 h 426"/>
                <a:gd name="T60" fmla="*/ 248 w 773"/>
                <a:gd name="T61" fmla="*/ 97 h 426"/>
                <a:gd name="T62" fmla="*/ 265 w 773"/>
                <a:gd name="T63" fmla="*/ 90 h 426"/>
                <a:gd name="T64" fmla="*/ 312 w 773"/>
                <a:gd name="T65" fmla="*/ 69 h 426"/>
                <a:gd name="T66" fmla="*/ 314 w 773"/>
                <a:gd name="T67" fmla="*/ 53 h 426"/>
                <a:gd name="T68" fmla="*/ 352 w 773"/>
                <a:gd name="T69" fmla="*/ 57 h 426"/>
                <a:gd name="T70" fmla="*/ 364 w 773"/>
                <a:gd name="T71" fmla="*/ 81 h 426"/>
                <a:gd name="T72" fmla="*/ 376 w 773"/>
                <a:gd name="T73" fmla="*/ 71 h 426"/>
                <a:gd name="T74" fmla="*/ 392 w 773"/>
                <a:gd name="T75" fmla="*/ 55 h 426"/>
                <a:gd name="T76" fmla="*/ 402 w 773"/>
                <a:gd name="T77" fmla="*/ 36 h 426"/>
                <a:gd name="T78" fmla="*/ 390 w 773"/>
                <a:gd name="T79" fmla="*/ 22 h 426"/>
                <a:gd name="T80" fmla="*/ 404 w 773"/>
                <a:gd name="T81" fmla="*/ 3 h 426"/>
                <a:gd name="T82" fmla="*/ 437 w 773"/>
                <a:gd name="T83" fmla="*/ 17 h 426"/>
                <a:gd name="T84" fmla="*/ 466 w 773"/>
                <a:gd name="T85" fmla="*/ 36 h 426"/>
                <a:gd name="T86" fmla="*/ 489 w 773"/>
                <a:gd name="T87" fmla="*/ 22 h 426"/>
                <a:gd name="T88" fmla="*/ 511 w 773"/>
                <a:gd name="T89" fmla="*/ 22 h 426"/>
                <a:gd name="T90" fmla="*/ 546 w 773"/>
                <a:gd name="T91" fmla="*/ 29 h 426"/>
                <a:gd name="T92" fmla="*/ 577 w 773"/>
                <a:gd name="T93" fmla="*/ 34 h 426"/>
                <a:gd name="T94" fmla="*/ 574 w 773"/>
                <a:gd name="T95" fmla="*/ 71 h 426"/>
                <a:gd name="T96" fmla="*/ 572 w 773"/>
                <a:gd name="T97" fmla="*/ 100 h 426"/>
                <a:gd name="T98" fmla="*/ 600 w 773"/>
                <a:gd name="T99" fmla="*/ 88 h 426"/>
                <a:gd name="T100" fmla="*/ 643 w 773"/>
                <a:gd name="T101" fmla="*/ 109 h 426"/>
                <a:gd name="T102" fmla="*/ 705 w 773"/>
                <a:gd name="T103" fmla="*/ 157 h 426"/>
                <a:gd name="T104" fmla="*/ 709 w 773"/>
                <a:gd name="T105" fmla="*/ 180 h 426"/>
                <a:gd name="T106" fmla="*/ 723 w 773"/>
                <a:gd name="T107" fmla="*/ 176 h 426"/>
                <a:gd name="T108" fmla="*/ 733 w 773"/>
                <a:gd name="T109" fmla="*/ 185 h 426"/>
                <a:gd name="T110" fmla="*/ 747 w 773"/>
                <a:gd name="T111" fmla="*/ 197 h 426"/>
                <a:gd name="T112" fmla="*/ 768 w 773"/>
                <a:gd name="T113" fmla="*/ 206 h 426"/>
                <a:gd name="T114" fmla="*/ 768 w 773"/>
                <a:gd name="T115" fmla="*/ 22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" h="426">
                  <a:moveTo>
                    <a:pt x="768" y="228"/>
                  </a:moveTo>
                  <a:lnTo>
                    <a:pt x="768" y="228"/>
                  </a:lnTo>
                  <a:lnTo>
                    <a:pt x="766" y="230"/>
                  </a:lnTo>
                  <a:lnTo>
                    <a:pt x="766" y="232"/>
                  </a:lnTo>
                  <a:lnTo>
                    <a:pt x="764" y="230"/>
                  </a:lnTo>
                  <a:lnTo>
                    <a:pt x="757" y="228"/>
                  </a:lnTo>
                  <a:lnTo>
                    <a:pt x="754" y="228"/>
                  </a:lnTo>
                  <a:lnTo>
                    <a:pt x="754" y="230"/>
                  </a:lnTo>
                  <a:lnTo>
                    <a:pt x="752" y="232"/>
                  </a:lnTo>
                  <a:lnTo>
                    <a:pt x="750" y="235"/>
                  </a:lnTo>
                  <a:lnTo>
                    <a:pt x="747" y="235"/>
                  </a:lnTo>
                  <a:lnTo>
                    <a:pt x="745" y="235"/>
                  </a:lnTo>
                  <a:lnTo>
                    <a:pt x="740" y="230"/>
                  </a:lnTo>
                  <a:lnTo>
                    <a:pt x="728" y="223"/>
                  </a:lnTo>
                  <a:lnTo>
                    <a:pt x="723" y="218"/>
                  </a:lnTo>
                  <a:lnTo>
                    <a:pt x="719" y="221"/>
                  </a:lnTo>
                  <a:lnTo>
                    <a:pt x="709" y="213"/>
                  </a:lnTo>
                  <a:lnTo>
                    <a:pt x="702" y="213"/>
                  </a:lnTo>
                  <a:lnTo>
                    <a:pt x="705" y="218"/>
                  </a:lnTo>
                  <a:lnTo>
                    <a:pt x="705" y="218"/>
                  </a:lnTo>
                  <a:lnTo>
                    <a:pt x="702" y="221"/>
                  </a:lnTo>
                  <a:lnTo>
                    <a:pt x="702" y="221"/>
                  </a:lnTo>
                  <a:lnTo>
                    <a:pt x="705" y="223"/>
                  </a:lnTo>
                  <a:lnTo>
                    <a:pt x="707" y="225"/>
                  </a:lnTo>
                  <a:lnTo>
                    <a:pt x="709" y="228"/>
                  </a:lnTo>
                  <a:lnTo>
                    <a:pt x="712" y="228"/>
                  </a:lnTo>
                  <a:lnTo>
                    <a:pt x="712" y="230"/>
                  </a:lnTo>
                  <a:lnTo>
                    <a:pt x="709" y="232"/>
                  </a:lnTo>
                  <a:lnTo>
                    <a:pt x="709" y="235"/>
                  </a:lnTo>
                  <a:lnTo>
                    <a:pt x="707" y="237"/>
                  </a:lnTo>
                  <a:lnTo>
                    <a:pt x="712" y="239"/>
                  </a:lnTo>
                  <a:lnTo>
                    <a:pt x="712" y="242"/>
                  </a:lnTo>
                  <a:lnTo>
                    <a:pt x="709" y="242"/>
                  </a:lnTo>
                  <a:lnTo>
                    <a:pt x="705" y="237"/>
                  </a:lnTo>
                  <a:lnTo>
                    <a:pt x="702" y="232"/>
                  </a:lnTo>
                  <a:lnTo>
                    <a:pt x="688" y="228"/>
                  </a:lnTo>
                  <a:lnTo>
                    <a:pt x="671" y="216"/>
                  </a:lnTo>
                  <a:lnTo>
                    <a:pt x="667" y="213"/>
                  </a:lnTo>
                  <a:lnTo>
                    <a:pt x="657" y="206"/>
                  </a:lnTo>
                  <a:lnTo>
                    <a:pt x="655" y="206"/>
                  </a:lnTo>
                  <a:lnTo>
                    <a:pt x="645" y="206"/>
                  </a:lnTo>
                  <a:lnTo>
                    <a:pt x="643" y="206"/>
                  </a:lnTo>
                  <a:lnTo>
                    <a:pt x="638" y="204"/>
                  </a:lnTo>
                  <a:lnTo>
                    <a:pt x="626" y="192"/>
                  </a:lnTo>
                  <a:lnTo>
                    <a:pt x="624" y="192"/>
                  </a:lnTo>
                  <a:lnTo>
                    <a:pt x="622" y="187"/>
                  </a:lnTo>
                  <a:lnTo>
                    <a:pt x="617" y="185"/>
                  </a:lnTo>
                  <a:lnTo>
                    <a:pt x="603" y="180"/>
                  </a:lnTo>
                  <a:lnTo>
                    <a:pt x="598" y="178"/>
                  </a:lnTo>
                  <a:lnTo>
                    <a:pt x="596" y="173"/>
                  </a:lnTo>
                  <a:lnTo>
                    <a:pt x="593" y="168"/>
                  </a:lnTo>
                  <a:lnTo>
                    <a:pt x="589" y="171"/>
                  </a:lnTo>
                  <a:lnTo>
                    <a:pt x="584" y="173"/>
                  </a:lnTo>
                  <a:lnTo>
                    <a:pt x="579" y="173"/>
                  </a:lnTo>
                  <a:lnTo>
                    <a:pt x="577" y="168"/>
                  </a:lnTo>
                  <a:lnTo>
                    <a:pt x="574" y="166"/>
                  </a:lnTo>
                  <a:lnTo>
                    <a:pt x="558" y="161"/>
                  </a:lnTo>
                  <a:lnTo>
                    <a:pt x="556" y="152"/>
                  </a:lnTo>
                  <a:lnTo>
                    <a:pt x="522" y="138"/>
                  </a:lnTo>
                  <a:lnTo>
                    <a:pt x="511" y="131"/>
                  </a:lnTo>
                  <a:lnTo>
                    <a:pt x="508" y="135"/>
                  </a:lnTo>
                  <a:lnTo>
                    <a:pt x="506" y="140"/>
                  </a:lnTo>
                  <a:lnTo>
                    <a:pt x="506" y="145"/>
                  </a:lnTo>
                  <a:lnTo>
                    <a:pt x="508" y="152"/>
                  </a:lnTo>
                  <a:lnTo>
                    <a:pt x="494" y="147"/>
                  </a:lnTo>
                  <a:lnTo>
                    <a:pt x="487" y="145"/>
                  </a:lnTo>
                  <a:lnTo>
                    <a:pt x="487" y="140"/>
                  </a:lnTo>
                  <a:lnTo>
                    <a:pt x="480" y="131"/>
                  </a:lnTo>
                  <a:lnTo>
                    <a:pt x="470" y="126"/>
                  </a:lnTo>
                  <a:lnTo>
                    <a:pt x="440" y="124"/>
                  </a:lnTo>
                  <a:lnTo>
                    <a:pt x="425" y="121"/>
                  </a:lnTo>
                  <a:lnTo>
                    <a:pt x="416" y="116"/>
                  </a:lnTo>
                  <a:lnTo>
                    <a:pt x="414" y="119"/>
                  </a:lnTo>
                  <a:lnTo>
                    <a:pt x="399" y="119"/>
                  </a:lnTo>
                  <a:lnTo>
                    <a:pt x="392" y="119"/>
                  </a:lnTo>
                  <a:lnTo>
                    <a:pt x="390" y="116"/>
                  </a:lnTo>
                  <a:lnTo>
                    <a:pt x="385" y="114"/>
                  </a:lnTo>
                  <a:lnTo>
                    <a:pt x="366" y="114"/>
                  </a:lnTo>
                  <a:lnTo>
                    <a:pt x="359" y="116"/>
                  </a:lnTo>
                  <a:lnTo>
                    <a:pt x="354" y="119"/>
                  </a:lnTo>
                  <a:lnTo>
                    <a:pt x="347" y="126"/>
                  </a:lnTo>
                  <a:lnTo>
                    <a:pt x="345" y="131"/>
                  </a:lnTo>
                  <a:lnTo>
                    <a:pt x="343" y="133"/>
                  </a:lnTo>
                  <a:lnTo>
                    <a:pt x="340" y="133"/>
                  </a:lnTo>
                  <a:lnTo>
                    <a:pt x="338" y="133"/>
                  </a:lnTo>
                  <a:lnTo>
                    <a:pt x="335" y="133"/>
                  </a:lnTo>
                  <a:lnTo>
                    <a:pt x="319" y="150"/>
                  </a:lnTo>
                  <a:lnTo>
                    <a:pt x="314" y="150"/>
                  </a:lnTo>
                  <a:lnTo>
                    <a:pt x="309" y="152"/>
                  </a:lnTo>
                  <a:lnTo>
                    <a:pt x="302" y="159"/>
                  </a:lnTo>
                  <a:lnTo>
                    <a:pt x="283" y="178"/>
                  </a:lnTo>
                  <a:lnTo>
                    <a:pt x="276" y="187"/>
                  </a:lnTo>
                  <a:lnTo>
                    <a:pt x="279" y="194"/>
                  </a:lnTo>
                  <a:lnTo>
                    <a:pt x="276" y="199"/>
                  </a:lnTo>
                  <a:lnTo>
                    <a:pt x="276" y="202"/>
                  </a:lnTo>
                  <a:lnTo>
                    <a:pt x="276" y="206"/>
                  </a:lnTo>
                  <a:lnTo>
                    <a:pt x="276" y="206"/>
                  </a:lnTo>
                  <a:lnTo>
                    <a:pt x="272" y="211"/>
                  </a:lnTo>
                  <a:lnTo>
                    <a:pt x="269" y="211"/>
                  </a:lnTo>
                  <a:lnTo>
                    <a:pt x="269" y="218"/>
                  </a:lnTo>
                  <a:lnTo>
                    <a:pt x="269" y="223"/>
                  </a:lnTo>
                  <a:lnTo>
                    <a:pt x="269" y="225"/>
                  </a:lnTo>
                  <a:lnTo>
                    <a:pt x="267" y="232"/>
                  </a:lnTo>
                  <a:lnTo>
                    <a:pt x="260" y="237"/>
                  </a:lnTo>
                  <a:lnTo>
                    <a:pt x="243" y="244"/>
                  </a:lnTo>
                  <a:lnTo>
                    <a:pt x="234" y="249"/>
                  </a:lnTo>
                  <a:lnTo>
                    <a:pt x="229" y="254"/>
                  </a:lnTo>
                  <a:lnTo>
                    <a:pt x="227" y="258"/>
                  </a:lnTo>
                  <a:lnTo>
                    <a:pt x="220" y="270"/>
                  </a:lnTo>
                  <a:lnTo>
                    <a:pt x="220" y="273"/>
                  </a:lnTo>
                  <a:lnTo>
                    <a:pt x="222" y="280"/>
                  </a:lnTo>
                  <a:lnTo>
                    <a:pt x="222" y="284"/>
                  </a:lnTo>
                  <a:lnTo>
                    <a:pt x="220" y="289"/>
                  </a:lnTo>
                  <a:lnTo>
                    <a:pt x="217" y="296"/>
                  </a:lnTo>
                  <a:lnTo>
                    <a:pt x="205" y="313"/>
                  </a:lnTo>
                  <a:lnTo>
                    <a:pt x="201" y="325"/>
                  </a:lnTo>
                  <a:lnTo>
                    <a:pt x="208" y="332"/>
                  </a:lnTo>
                  <a:lnTo>
                    <a:pt x="208" y="334"/>
                  </a:lnTo>
                  <a:lnTo>
                    <a:pt x="201" y="336"/>
                  </a:lnTo>
                  <a:lnTo>
                    <a:pt x="191" y="348"/>
                  </a:lnTo>
                  <a:lnTo>
                    <a:pt x="184" y="353"/>
                  </a:lnTo>
                  <a:lnTo>
                    <a:pt x="182" y="355"/>
                  </a:lnTo>
                  <a:lnTo>
                    <a:pt x="182" y="358"/>
                  </a:lnTo>
                  <a:lnTo>
                    <a:pt x="179" y="360"/>
                  </a:lnTo>
                  <a:lnTo>
                    <a:pt x="179" y="362"/>
                  </a:lnTo>
                  <a:lnTo>
                    <a:pt x="175" y="365"/>
                  </a:lnTo>
                  <a:lnTo>
                    <a:pt x="168" y="367"/>
                  </a:lnTo>
                  <a:lnTo>
                    <a:pt x="149" y="386"/>
                  </a:lnTo>
                  <a:lnTo>
                    <a:pt x="97" y="403"/>
                  </a:lnTo>
                  <a:lnTo>
                    <a:pt x="82" y="415"/>
                  </a:lnTo>
                  <a:lnTo>
                    <a:pt x="71" y="419"/>
                  </a:lnTo>
                  <a:lnTo>
                    <a:pt x="33" y="422"/>
                  </a:lnTo>
                  <a:lnTo>
                    <a:pt x="23" y="426"/>
                  </a:lnTo>
                  <a:lnTo>
                    <a:pt x="19" y="426"/>
                  </a:lnTo>
                  <a:lnTo>
                    <a:pt x="16" y="424"/>
                  </a:lnTo>
                  <a:lnTo>
                    <a:pt x="14" y="424"/>
                  </a:lnTo>
                  <a:lnTo>
                    <a:pt x="11" y="424"/>
                  </a:lnTo>
                  <a:lnTo>
                    <a:pt x="2" y="405"/>
                  </a:lnTo>
                  <a:lnTo>
                    <a:pt x="0" y="393"/>
                  </a:lnTo>
                  <a:lnTo>
                    <a:pt x="4" y="384"/>
                  </a:lnTo>
                  <a:lnTo>
                    <a:pt x="16" y="367"/>
                  </a:lnTo>
                  <a:lnTo>
                    <a:pt x="21" y="358"/>
                  </a:lnTo>
                  <a:lnTo>
                    <a:pt x="35" y="344"/>
                  </a:lnTo>
                  <a:lnTo>
                    <a:pt x="42" y="334"/>
                  </a:lnTo>
                  <a:lnTo>
                    <a:pt x="45" y="329"/>
                  </a:lnTo>
                  <a:lnTo>
                    <a:pt x="45" y="320"/>
                  </a:lnTo>
                  <a:lnTo>
                    <a:pt x="47" y="315"/>
                  </a:lnTo>
                  <a:lnTo>
                    <a:pt x="49" y="310"/>
                  </a:lnTo>
                  <a:lnTo>
                    <a:pt x="54" y="306"/>
                  </a:lnTo>
                  <a:lnTo>
                    <a:pt x="56" y="301"/>
                  </a:lnTo>
                  <a:lnTo>
                    <a:pt x="56" y="294"/>
                  </a:lnTo>
                  <a:lnTo>
                    <a:pt x="56" y="291"/>
                  </a:lnTo>
                  <a:lnTo>
                    <a:pt x="61" y="291"/>
                  </a:lnTo>
                  <a:lnTo>
                    <a:pt x="71" y="287"/>
                  </a:lnTo>
                  <a:lnTo>
                    <a:pt x="71" y="287"/>
                  </a:lnTo>
                  <a:lnTo>
                    <a:pt x="71" y="284"/>
                  </a:lnTo>
                  <a:lnTo>
                    <a:pt x="68" y="284"/>
                  </a:lnTo>
                  <a:lnTo>
                    <a:pt x="68" y="284"/>
                  </a:lnTo>
                  <a:lnTo>
                    <a:pt x="68" y="282"/>
                  </a:lnTo>
                  <a:lnTo>
                    <a:pt x="66" y="280"/>
                  </a:lnTo>
                  <a:lnTo>
                    <a:pt x="66" y="280"/>
                  </a:lnTo>
                  <a:lnTo>
                    <a:pt x="68" y="277"/>
                  </a:lnTo>
                  <a:lnTo>
                    <a:pt x="68" y="277"/>
                  </a:lnTo>
                  <a:lnTo>
                    <a:pt x="71" y="273"/>
                  </a:lnTo>
                  <a:lnTo>
                    <a:pt x="71" y="270"/>
                  </a:lnTo>
                  <a:lnTo>
                    <a:pt x="73" y="268"/>
                  </a:lnTo>
                  <a:lnTo>
                    <a:pt x="73" y="268"/>
                  </a:lnTo>
                  <a:lnTo>
                    <a:pt x="75" y="268"/>
                  </a:lnTo>
                  <a:lnTo>
                    <a:pt x="78" y="268"/>
                  </a:lnTo>
                  <a:lnTo>
                    <a:pt x="80" y="268"/>
                  </a:lnTo>
                  <a:lnTo>
                    <a:pt x="85" y="270"/>
                  </a:lnTo>
                  <a:lnTo>
                    <a:pt x="89" y="270"/>
                  </a:lnTo>
                  <a:lnTo>
                    <a:pt x="89" y="273"/>
                  </a:lnTo>
                  <a:lnTo>
                    <a:pt x="99" y="273"/>
                  </a:lnTo>
                  <a:lnTo>
                    <a:pt x="118" y="273"/>
                  </a:lnTo>
                  <a:lnTo>
                    <a:pt x="125" y="273"/>
                  </a:lnTo>
                  <a:lnTo>
                    <a:pt x="146" y="273"/>
                  </a:lnTo>
                  <a:lnTo>
                    <a:pt x="149" y="273"/>
                  </a:lnTo>
                  <a:lnTo>
                    <a:pt x="149" y="273"/>
                  </a:lnTo>
                  <a:lnTo>
                    <a:pt x="149" y="270"/>
                  </a:lnTo>
                  <a:lnTo>
                    <a:pt x="151" y="270"/>
                  </a:lnTo>
                  <a:lnTo>
                    <a:pt x="149" y="268"/>
                  </a:lnTo>
                  <a:lnTo>
                    <a:pt x="149" y="265"/>
                  </a:lnTo>
                  <a:lnTo>
                    <a:pt x="149" y="265"/>
                  </a:lnTo>
                  <a:lnTo>
                    <a:pt x="146" y="265"/>
                  </a:lnTo>
                  <a:lnTo>
                    <a:pt x="144" y="263"/>
                  </a:lnTo>
                  <a:lnTo>
                    <a:pt x="144" y="263"/>
                  </a:lnTo>
                  <a:lnTo>
                    <a:pt x="141" y="261"/>
                  </a:lnTo>
                  <a:lnTo>
                    <a:pt x="144" y="258"/>
                  </a:lnTo>
                  <a:lnTo>
                    <a:pt x="144" y="256"/>
                  </a:lnTo>
                  <a:lnTo>
                    <a:pt x="146" y="254"/>
                  </a:lnTo>
                  <a:lnTo>
                    <a:pt x="149" y="251"/>
                  </a:lnTo>
                  <a:lnTo>
                    <a:pt x="149" y="251"/>
                  </a:lnTo>
                  <a:lnTo>
                    <a:pt x="153" y="251"/>
                  </a:lnTo>
                  <a:lnTo>
                    <a:pt x="156" y="254"/>
                  </a:lnTo>
                  <a:lnTo>
                    <a:pt x="160" y="254"/>
                  </a:lnTo>
                  <a:lnTo>
                    <a:pt x="160" y="254"/>
                  </a:lnTo>
                  <a:lnTo>
                    <a:pt x="163" y="251"/>
                  </a:lnTo>
                  <a:lnTo>
                    <a:pt x="163" y="251"/>
                  </a:lnTo>
                  <a:lnTo>
                    <a:pt x="165" y="249"/>
                  </a:lnTo>
                  <a:lnTo>
                    <a:pt x="168" y="244"/>
                  </a:lnTo>
                  <a:lnTo>
                    <a:pt x="170" y="239"/>
                  </a:lnTo>
                  <a:lnTo>
                    <a:pt x="170" y="237"/>
                  </a:lnTo>
                  <a:lnTo>
                    <a:pt x="170" y="235"/>
                  </a:lnTo>
                  <a:lnTo>
                    <a:pt x="170" y="232"/>
                  </a:lnTo>
                  <a:lnTo>
                    <a:pt x="170" y="230"/>
                  </a:lnTo>
                  <a:lnTo>
                    <a:pt x="168" y="228"/>
                  </a:lnTo>
                  <a:lnTo>
                    <a:pt x="168" y="228"/>
                  </a:lnTo>
                  <a:lnTo>
                    <a:pt x="165" y="225"/>
                  </a:lnTo>
                  <a:lnTo>
                    <a:pt x="165" y="223"/>
                  </a:lnTo>
                  <a:lnTo>
                    <a:pt x="165" y="218"/>
                  </a:lnTo>
                  <a:lnTo>
                    <a:pt x="165" y="216"/>
                  </a:lnTo>
                  <a:lnTo>
                    <a:pt x="165" y="213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06"/>
                  </a:lnTo>
                  <a:lnTo>
                    <a:pt x="165" y="197"/>
                  </a:lnTo>
                  <a:lnTo>
                    <a:pt x="165" y="194"/>
                  </a:lnTo>
                  <a:lnTo>
                    <a:pt x="165" y="192"/>
                  </a:lnTo>
                  <a:lnTo>
                    <a:pt x="163" y="190"/>
                  </a:lnTo>
                  <a:lnTo>
                    <a:pt x="163" y="190"/>
                  </a:lnTo>
                  <a:lnTo>
                    <a:pt x="163" y="187"/>
                  </a:lnTo>
                  <a:lnTo>
                    <a:pt x="163" y="187"/>
                  </a:lnTo>
                  <a:lnTo>
                    <a:pt x="165" y="185"/>
                  </a:lnTo>
                  <a:lnTo>
                    <a:pt x="168" y="183"/>
                  </a:lnTo>
                  <a:lnTo>
                    <a:pt x="170" y="180"/>
                  </a:lnTo>
                  <a:lnTo>
                    <a:pt x="172" y="178"/>
                  </a:lnTo>
                  <a:lnTo>
                    <a:pt x="172" y="176"/>
                  </a:lnTo>
                  <a:lnTo>
                    <a:pt x="175" y="173"/>
                  </a:lnTo>
                  <a:lnTo>
                    <a:pt x="179" y="168"/>
                  </a:lnTo>
                  <a:lnTo>
                    <a:pt x="182" y="166"/>
                  </a:lnTo>
                  <a:lnTo>
                    <a:pt x="182" y="166"/>
                  </a:lnTo>
                  <a:lnTo>
                    <a:pt x="182" y="161"/>
                  </a:lnTo>
                  <a:lnTo>
                    <a:pt x="184" y="157"/>
                  </a:lnTo>
                  <a:lnTo>
                    <a:pt x="186" y="150"/>
                  </a:lnTo>
                  <a:lnTo>
                    <a:pt x="186" y="147"/>
                  </a:lnTo>
                  <a:lnTo>
                    <a:pt x="189" y="145"/>
                  </a:lnTo>
                  <a:lnTo>
                    <a:pt x="189" y="145"/>
                  </a:lnTo>
                  <a:lnTo>
                    <a:pt x="194" y="142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8" y="135"/>
                  </a:lnTo>
                  <a:lnTo>
                    <a:pt x="201" y="133"/>
                  </a:lnTo>
                  <a:lnTo>
                    <a:pt x="201" y="131"/>
                  </a:lnTo>
                  <a:lnTo>
                    <a:pt x="198" y="126"/>
                  </a:lnTo>
                  <a:lnTo>
                    <a:pt x="198" y="124"/>
                  </a:lnTo>
                  <a:lnTo>
                    <a:pt x="198" y="121"/>
                  </a:lnTo>
                  <a:lnTo>
                    <a:pt x="196" y="119"/>
                  </a:lnTo>
                  <a:lnTo>
                    <a:pt x="194" y="119"/>
                  </a:lnTo>
                  <a:lnTo>
                    <a:pt x="194" y="116"/>
                  </a:lnTo>
                  <a:lnTo>
                    <a:pt x="194" y="116"/>
                  </a:lnTo>
                  <a:lnTo>
                    <a:pt x="194" y="114"/>
                  </a:lnTo>
                  <a:lnTo>
                    <a:pt x="194" y="112"/>
                  </a:lnTo>
                  <a:lnTo>
                    <a:pt x="196" y="107"/>
                  </a:lnTo>
                  <a:lnTo>
                    <a:pt x="196" y="102"/>
                  </a:lnTo>
                  <a:lnTo>
                    <a:pt x="198" y="95"/>
                  </a:lnTo>
                  <a:lnTo>
                    <a:pt x="198" y="95"/>
                  </a:lnTo>
                  <a:lnTo>
                    <a:pt x="203" y="88"/>
                  </a:lnTo>
                  <a:lnTo>
                    <a:pt x="208" y="86"/>
                  </a:lnTo>
                  <a:lnTo>
                    <a:pt x="210" y="90"/>
                  </a:lnTo>
                  <a:lnTo>
                    <a:pt x="212" y="93"/>
                  </a:lnTo>
                  <a:lnTo>
                    <a:pt x="215" y="93"/>
                  </a:lnTo>
                  <a:lnTo>
                    <a:pt x="220" y="95"/>
                  </a:lnTo>
                  <a:lnTo>
                    <a:pt x="224" y="97"/>
                  </a:lnTo>
                  <a:lnTo>
                    <a:pt x="227" y="100"/>
                  </a:lnTo>
                  <a:lnTo>
                    <a:pt x="227" y="100"/>
                  </a:lnTo>
                  <a:lnTo>
                    <a:pt x="234" y="102"/>
                  </a:lnTo>
                  <a:lnTo>
                    <a:pt x="236" y="102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41" y="107"/>
                  </a:lnTo>
                  <a:lnTo>
                    <a:pt x="243" y="105"/>
                  </a:lnTo>
                  <a:lnTo>
                    <a:pt x="246" y="102"/>
                  </a:lnTo>
                  <a:lnTo>
                    <a:pt x="248" y="102"/>
                  </a:lnTo>
                  <a:lnTo>
                    <a:pt x="248" y="100"/>
                  </a:lnTo>
                  <a:lnTo>
                    <a:pt x="248" y="97"/>
                  </a:lnTo>
                  <a:lnTo>
                    <a:pt x="248" y="97"/>
                  </a:lnTo>
                  <a:lnTo>
                    <a:pt x="250" y="95"/>
                  </a:lnTo>
                  <a:lnTo>
                    <a:pt x="250" y="95"/>
                  </a:lnTo>
                  <a:lnTo>
                    <a:pt x="250" y="93"/>
                  </a:lnTo>
                  <a:lnTo>
                    <a:pt x="255" y="90"/>
                  </a:lnTo>
                  <a:lnTo>
                    <a:pt x="255" y="90"/>
                  </a:lnTo>
                  <a:lnTo>
                    <a:pt x="257" y="88"/>
                  </a:lnTo>
                  <a:lnTo>
                    <a:pt x="260" y="90"/>
                  </a:lnTo>
                  <a:lnTo>
                    <a:pt x="262" y="90"/>
                  </a:lnTo>
                  <a:lnTo>
                    <a:pt x="265" y="90"/>
                  </a:lnTo>
                  <a:lnTo>
                    <a:pt x="267" y="88"/>
                  </a:lnTo>
                  <a:lnTo>
                    <a:pt x="276" y="86"/>
                  </a:lnTo>
                  <a:lnTo>
                    <a:pt x="302" y="83"/>
                  </a:lnTo>
                  <a:lnTo>
                    <a:pt x="307" y="81"/>
                  </a:lnTo>
                  <a:lnTo>
                    <a:pt x="309" y="76"/>
                  </a:lnTo>
                  <a:lnTo>
                    <a:pt x="312" y="74"/>
                  </a:lnTo>
                  <a:lnTo>
                    <a:pt x="312" y="71"/>
                  </a:lnTo>
                  <a:lnTo>
                    <a:pt x="312" y="71"/>
                  </a:lnTo>
                  <a:lnTo>
                    <a:pt x="312" y="69"/>
                  </a:lnTo>
                  <a:lnTo>
                    <a:pt x="312" y="67"/>
                  </a:lnTo>
                  <a:lnTo>
                    <a:pt x="312" y="67"/>
                  </a:lnTo>
                  <a:lnTo>
                    <a:pt x="309" y="64"/>
                  </a:lnTo>
                  <a:lnTo>
                    <a:pt x="309" y="64"/>
                  </a:lnTo>
                  <a:lnTo>
                    <a:pt x="312" y="62"/>
                  </a:lnTo>
                  <a:lnTo>
                    <a:pt x="312" y="60"/>
                  </a:lnTo>
                  <a:lnTo>
                    <a:pt x="312" y="57"/>
                  </a:lnTo>
                  <a:lnTo>
                    <a:pt x="312" y="55"/>
                  </a:lnTo>
                  <a:lnTo>
                    <a:pt x="314" y="53"/>
                  </a:lnTo>
                  <a:lnTo>
                    <a:pt x="314" y="53"/>
                  </a:lnTo>
                  <a:lnTo>
                    <a:pt x="317" y="53"/>
                  </a:lnTo>
                  <a:lnTo>
                    <a:pt x="319" y="50"/>
                  </a:lnTo>
                  <a:lnTo>
                    <a:pt x="345" y="50"/>
                  </a:lnTo>
                  <a:lnTo>
                    <a:pt x="347" y="53"/>
                  </a:lnTo>
                  <a:lnTo>
                    <a:pt x="347" y="53"/>
                  </a:lnTo>
                  <a:lnTo>
                    <a:pt x="350" y="53"/>
                  </a:lnTo>
                  <a:lnTo>
                    <a:pt x="350" y="55"/>
                  </a:lnTo>
                  <a:lnTo>
                    <a:pt x="352" y="57"/>
                  </a:lnTo>
                  <a:lnTo>
                    <a:pt x="352" y="60"/>
                  </a:lnTo>
                  <a:lnTo>
                    <a:pt x="357" y="62"/>
                  </a:lnTo>
                  <a:lnTo>
                    <a:pt x="359" y="67"/>
                  </a:lnTo>
                  <a:lnTo>
                    <a:pt x="359" y="69"/>
                  </a:lnTo>
                  <a:lnTo>
                    <a:pt x="362" y="71"/>
                  </a:lnTo>
                  <a:lnTo>
                    <a:pt x="364" y="74"/>
                  </a:lnTo>
                  <a:lnTo>
                    <a:pt x="364" y="74"/>
                  </a:lnTo>
                  <a:lnTo>
                    <a:pt x="364" y="79"/>
                  </a:lnTo>
                  <a:lnTo>
                    <a:pt x="364" y="81"/>
                  </a:lnTo>
                  <a:lnTo>
                    <a:pt x="364" y="83"/>
                  </a:lnTo>
                  <a:lnTo>
                    <a:pt x="364" y="83"/>
                  </a:lnTo>
                  <a:lnTo>
                    <a:pt x="366" y="83"/>
                  </a:lnTo>
                  <a:lnTo>
                    <a:pt x="366" y="83"/>
                  </a:lnTo>
                  <a:lnTo>
                    <a:pt x="366" y="83"/>
                  </a:lnTo>
                  <a:lnTo>
                    <a:pt x="369" y="79"/>
                  </a:lnTo>
                  <a:lnTo>
                    <a:pt x="371" y="76"/>
                  </a:lnTo>
                  <a:lnTo>
                    <a:pt x="371" y="74"/>
                  </a:lnTo>
                  <a:lnTo>
                    <a:pt x="376" y="71"/>
                  </a:lnTo>
                  <a:lnTo>
                    <a:pt x="376" y="69"/>
                  </a:lnTo>
                  <a:lnTo>
                    <a:pt x="378" y="69"/>
                  </a:lnTo>
                  <a:lnTo>
                    <a:pt x="378" y="67"/>
                  </a:lnTo>
                  <a:lnTo>
                    <a:pt x="378" y="64"/>
                  </a:lnTo>
                  <a:lnTo>
                    <a:pt x="378" y="60"/>
                  </a:lnTo>
                  <a:lnTo>
                    <a:pt x="380" y="57"/>
                  </a:lnTo>
                  <a:lnTo>
                    <a:pt x="380" y="57"/>
                  </a:lnTo>
                  <a:lnTo>
                    <a:pt x="385" y="55"/>
                  </a:lnTo>
                  <a:lnTo>
                    <a:pt x="392" y="55"/>
                  </a:lnTo>
                  <a:lnTo>
                    <a:pt x="399" y="55"/>
                  </a:lnTo>
                  <a:lnTo>
                    <a:pt x="399" y="55"/>
                  </a:lnTo>
                  <a:lnTo>
                    <a:pt x="402" y="53"/>
                  </a:lnTo>
                  <a:lnTo>
                    <a:pt x="404" y="50"/>
                  </a:lnTo>
                  <a:lnTo>
                    <a:pt x="404" y="48"/>
                  </a:lnTo>
                  <a:lnTo>
                    <a:pt x="404" y="48"/>
                  </a:lnTo>
                  <a:lnTo>
                    <a:pt x="404" y="45"/>
                  </a:lnTo>
                  <a:lnTo>
                    <a:pt x="402" y="41"/>
                  </a:lnTo>
                  <a:lnTo>
                    <a:pt x="402" y="36"/>
                  </a:lnTo>
                  <a:lnTo>
                    <a:pt x="402" y="34"/>
                  </a:lnTo>
                  <a:lnTo>
                    <a:pt x="402" y="34"/>
                  </a:lnTo>
                  <a:lnTo>
                    <a:pt x="402" y="31"/>
                  </a:lnTo>
                  <a:lnTo>
                    <a:pt x="399" y="31"/>
                  </a:lnTo>
                  <a:lnTo>
                    <a:pt x="397" y="29"/>
                  </a:lnTo>
                  <a:lnTo>
                    <a:pt x="392" y="27"/>
                  </a:lnTo>
                  <a:lnTo>
                    <a:pt x="392" y="24"/>
                  </a:lnTo>
                  <a:lnTo>
                    <a:pt x="390" y="24"/>
                  </a:lnTo>
                  <a:lnTo>
                    <a:pt x="390" y="22"/>
                  </a:lnTo>
                  <a:lnTo>
                    <a:pt x="392" y="22"/>
                  </a:lnTo>
                  <a:lnTo>
                    <a:pt x="397" y="17"/>
                  </a:lnTo>
                  <a:lnTo>
                    <a:pt x="399" y="12"/>
                  </a:lnTo>
                  <a:lnTo>
                    <a:pt x="399" y="12"/>
                  </a:lnTo>
                  <a:lnTo>
                    <a:pt x="399" y="10"/>
                  </a:lnTo>
                  <a:lnTo>
                    <a:pt x="399" y="5"/>
                  </a:lnTo>
                  <a:lnTo>
                    <a:pt x="402" y="3"/>
                  </a:lnTo>
                  <a:lnTo>
                    <a:pt x="402" y="3"/>
                  </a:lnTo>
                  <a:lnTo>
                    <a:pt x="404" y="3"/>
                  </a:lnTo>
                  <a:lnTo>
                    <a:pt x="409" y="0"/>
                  </a:lnTo>
                  <a:lnTo>
                    <a:pt x="411" y="0"/>
                  </a:lnTo>
                  <a:lnTo>
                    <a:pt x="414" y="0"/>
                  </a:lnTo>
                  <a:lnTo>
                    <a:pt x="416" y="5"/>
                  </a:lnTo>
                  <a:lnTo>
                    <a:pt x="418" y="5"/>
                  </a:lnTo>
                  <a:lnTo>
                    <a:pt x="421" y="8"/>
                  </a:lnTo>
                  <a:lnTo>
                    <a:pt x="428" y="10"/>
                  </a:lnTo>
                  <a:lnTo>
                    <a:pt x="430" y="12"/>
                  </a:lnTo>
                  <a:lnTo>
                    <a:pt x="437" y="17"/>
                  </a:lnTo>
                  <a:lnTo>
                    <a:pt x="440" y="19"/>
                  </a:lnTo>
                  <a:lnTo>
                    <a:pt x="456" y="24"/>
                  </a:lnTo>
                  <a:lnTo>
                    <a:pt x="459" y="24"/>
                  </a:lnTo>
                  <a:lnTo>
                    <a:pt x="461" y="27"/>
                  </a:lnTo>
                  <a:lnTo>
                    <a:pt x="461" y="31"/>
                  </a:lnTo>
                  <a:lnTo>
                    <a:pt x="463" y="31"/>
                  </a:lnTo>
                  <a:lnTo>
                    <a:pt x="463" y="34"/>
                  </a:lnTo>
                  <a:lnTo>
                    <a:pt x="463" y="34"/>
                  </a:lnTo>
                  <a:lnTo>
                    <a:pt x="466" y="36"/>
                  </a:lnTo>
                  <a:lnTo>
                    <a:pt x="468" y="36"/>
                  </a:lnTo>
                  <a:lnTo>
                    <a:pt x="470" y="36"/>
                  </a:lnTo>
                  <a:lnTo>
                    <a:pt x="475" y="38"/>
                  </a:lnTo>
                  <a:lnTo>
                    <a:pt x="477" y="36"/>
                  </a:lnTo>
                  <a:lnTo>
                    <a:pt x="482" y="36"/>
                  </a:lnTo>
                  <a:lnTo>
                    <a:pt x="485" y="34"/>
                  </a:lnTo>
                  <a:lnTo>
                    <a:pt x="487" y="31"/>
                  </a:lnTo>
                  <a:lnTo>
                    <a:pt x="489" y="29"/>
                  </a:lnTo>
                  <a:lnTo>
                    <a:pt x="489" y="22"/>
                  </a:lnTo>
                  <a:lnTo>
                    <a:pt x="494" y="19"/>
                  </a:lnTo>
                  <a:lnTo>
                    <a:pt x="496" y="17"/>
                  </a:lnTo>
                  <a:lnTo>
                    <a:pt x="499" y="17"/>
                  </a:lnTo>
                  <a:lnTo>
                    <a:pt x="501" y="19"/>
                  </a:lnTo>
                  <a:lnTo>
                    <a:pt x="503" y="19"/>
                  </a:lnTo>
                  <a:lnTo>
                    <a:pt x="506" y="24"/>
                  </a:lnTo>
                  <a:lnTo>
                    <a:pt x="508" y="24"/>
                  </a:lnTo>
                  <a:lnTo>
                    <a:pt x="508" y="24"/>
                  </a:lnTo>
                  <a:lnTo>
                    <a:pt x="511" y="22"/>
                  </a:lnTo>
                  <a:lnTo>
                    <a:pt x="515" y="19"/>
                  </a:lnTo>
                  <a:lnTo>
                    <a:pt x="518" y="19"/>
                  </a:lnTo>
                  <a:lnTo>
                    <a:pt x="520" y="22"/>
                  </a:lnTo>
                  <a:lnTo>
                    <a:pt x="534" y="29"/>
                  </a:lnTo>
                  <a:lnTo>
                    <a:pt x="534" y="29"/>
                  </a:lnTo>
                  <a:lnTo>
                    <a:pt x="537" y="29"/>
                  </a:lnTo>
                  <a:lnTo>
                    <a:pt x="539" y="29"/>
                  </a:lnTo>
                  <a:lnTo>
                    <a:pt x="544" y="29"/>
                  </a:lnTo>
                  <a:lnTo>
                    <a:pt x="546" y="29"/>
                  </a:lnTo>
                  <a:lnTo>
                    <a:pt x="548" y="27"/>
                  </a:lnTo>
                  <a:lnTo>
                    <a:pt x="551" y="24"/>
                  </a:lnTo>
                  <a:lnTo>
                    <a:pt x="551" y="22"/>
                  </a:lnTo>
                  <a:lnTo>
                    <a:pt x="553" y="22"/>
                  </a:lnTo>
                  <a:lnTo>
                    <a:pt x="556" y="22"/>
                  </a:lnTo>
                  <a:lnTo>
                    <a:pt x="558" y="27"/>
                  </a:lnTo>
                  <a:lnTo>
                    <a:pt x="560" y="29"/>
                  </a:lnTo>
                  <a:lnTo>
                    <a:pt x="563" y="31"/>
                  </a:lnTo>
                  <a:lnTo>
                    <a:pt x="577" y="34"/>
                  </a:lnTo>
                  <a:lnTo>
                    <a:pt x="579" y="36"/>
                  </a:lnTo>
                  <a:lnTo>
                    <a:pt x="582" y="48"/>
                  </a:lnTo>
                  <a:lnTo>
                    <a:pt x="582" y="55"/>
                  </a:lnTo>
                  <a:lnTo>
                    <a:pt x="582" y="57"/>
                  </a:lnTo>
                  <a:lnTo>
                    <a:pt x="582" y="60"/>
                  </a:lnTo>
                  <a:lnTo>
                    <a:pt x="579" y="67"/>
                  </a:lnTo>
                  <a:lnTo>
                    <a:pt x="577" y="69"/>
                  </a:lnTo>
                  <a:lnTo>
                    <a:pt x="574" y="69"/>
                  </a:lnTo>
                  <a:lnTo>
                    <a:pt x="574" y="71"/>
                  </a:lnTo>
                  <a:lnTo>
                    <a:pt x="572" y="71"/>
                  </a:lnTo>
                  <a:lnTo>
                    <a:pt x="572" y="74"/>
                  </a:lnTo>
                  <a:lnTo>
                    <a:pt x="572" y="74"/>
                  </a:lnTo>
                  <a:lnTo>
                    <a:pt x="570" y="88"/>
                  </a:lnTo>
                  <a:lnTo>
                    <a:pt x="570" y="90"/>
                  </a:lnTo>
                  <a:lnTo>
                    <a:pt x="570" y="93"/>
                  </a:lnTo>
                  <a:lnTo>
                    <a:pt x="570" y="95"/>
                  </a:lnTo>
                  <a:lnTo>
                    <a:pt x="570" y="97"/>
                  </a:lnTo>
                  <a:lnTo>
                    <a:pt x="572" y="100"/>
                  </a:lnTo>
                  <a:lnTo>
                    <a:pt x="574" y="100"/>
                  </a:lnTo>
                  <a:lnTo>
                    <a:pt x="582" y="97"/>
                  </a:lnTo>
                  <a:lnTo>
                    <a:pt x="586" y="95"/>
                  </a:lnTo>
                  <a:lnTo>
                    <a:pt x="586" y="95"/>
                  </a:lnTo>
                  <a:lnTo>
                    <a:pt x="589" y="93"/>
                  </a:lnTo>
                  <a:lnTo>
                    <a:pt x="589" y="93"/>
                  </a:lnTo>
                  <a:lnTo>
                    <a:pt x="591" y="90"/>
                  </a:lnTo>
                  <a:lnTo>
                    <a:pt x="593" y="88"/>
                  </a:lnTo>
                  <a:lnTo>
                    <a:pt x="600" y="88"/>
                  </a:lnTo>
                  <a:lnTo>
                    <a:pt x="605" y="88"/>
                  </a:lnTo>
                  <a:lnTo>
                    <a:pt x="610" y="88"/>
                  </a:lnTo>
                  <a:lnTo>
                    <a:pt x="617" y="86"/>
                  </a:lnTo>
                  <a:lnTo>
                    <a:pt x="619" y="88"/>
                  </a:lnTo>
                  <a:lnTo>
                    <a:pt x="636" y="93"/>
                  </a:lnTo>
                  <a:lnTo>
                    <a:pt x="636" y="95"/>
                  </a:lnTo>
                  <a:lnTo>
                    <a:pt x="638" y="97"/>
                  </a:lnTo>
                  <a:lnTo>
                    <a:pt x="641" y="102"/>
                  </a:lnTo>
                  <a:lnTo>
                    <a:pt x="643" y="109"/>
                  </a:lnTo>
                  <a:lnTo>
                    <a:pt x="650" y="114"/>
                  </a:lnTo>
                  <a:lnTo>
                    <a:pt x="660" y="124"/>
                  </a:lnTo>
                  <a:lnTo>
                    <a:pt x="671" y="133"/>
                  </a:lnTo>
                  <a:lnTo>
                    <a:pt x="697" y="147"/>
                  </a:lnTo>
                  <a:lnTo>
                    <a:pt x="702" y="150"/>
                  </a:lnTo>
                  <a:lnTo>
                    <a:pt x="705" y="152"/>
                  </a:lnTo>
                  <a:lnTo>
                    <a:pt x="705" y="152"/>
                  </a:lnTo>
                  <a:lnTo>
                    <a:pt x="705" y="154"/>
                  </a:lnTo>
                  <a:lnTo>
                    <a:pt x="705" y="157"/>
                  </a:lnTo>
                  <a:lnTo>
                    <a:pt x="705" y="159"/>
                  </a:lnTo>
                  <a:lnTo>
                    <a:pt x="705" y="159"/>
                  </a:lnTo>
                  <a:lnTo>
                    <a:pt x="705" y="161"/>
                  </a:lnTo>
                  <a:lnTo>
                    <a:pt x="707" y="168"/>
                  </a:lnTo>
                  <a:lnTo>
                    <a:pt x="709" y="171"/>
                  </a:lnTo>
                  <a:lnTo>
                    <a:pt x="709" y="173"/>
                  </a:lnTo>
                  <a:lnTo>
                    <a:pt x="709" y="176"/>
                  </a:lnTo>
                  <a:lnTo>
                    <a:pt x="709" y="178"/>
                  </a:lnTo>
                  <a:lnTo>
                    <a:pt x="709" y="180"/>
                  </a:lnTo>
                  <a:lnTo>
                    <a:pt x="712" y="180"/>
                  </a:lnTo>
                  <a:lnTo>
                    <a:pt x="712" y="178"/>
                  </a:lnTo>
                  <a:lnTo>
                    <a:pt x="712" y="178"/>
                  </a:lnTo>
                  <a:lnTo>
                    <a:pt x="714" y="171"/>
                  </a:lnTo>
                  <a:lnTo>
                    <a:pt x="716" y="171"/>
                  </a:lnTo>
                  <a:lnTo>
                    <a:pt x="716" y="171"/>
                  </a:lnTo>
                  <a:lnTo>
                    <a:pt x="721" y="173"/>
                  </a:lnTo>
                  <a:lnTo>
                    <a:pt x="723" y="173"/>
                  </a:lnTo>
                  <a:lnTo>
                    <a:pt x="723" y="176"/>
                  </a:lnTo>
                  <a:lnTo>
                    <a:pt x="723" y="178"/>
                  </a:lnTo>
                  <a:lnTo>
                    <a:pt x="721" y="183"/>
                  </a:lnTo>
                  <a:lnTo>
                    <a:pt x="721" y="183"/>
                  </a:lnTo>
                  <a:lnTo>
                    <a:pt x="721" y="185"/>
                  </a:lnTo>
                  <a:lnTo>
                    <a:pt x="721" y="187"/>
                  </a:lnTo>
                  <a:lnTo>
                    <a:pt x="723" y="187"/>
                  </a:lnTo>
                  <a:lnTo>
                    <a:pt x="726" y="187"/>
                  </a:lnTo>
                  <a:lnTo>
                    <a:pt x="728" y="187"/>
                  </a:lnTo>
                  <a:lnTo>
                    <a:pt x="733" y="185"/>
                  </a:lnTo>
                  <a:lnTo>
                    <a:pt x="735" y="185"/>
                  </a:lnTo>
                  <a:lnTo>
                    <a:pt x="738" y="185"/>
                  </a:lnTo>
                  <a:lnTo>
                    <a:pt x="742" y="187"/>
                  </a:lnTo>
                  <a:lnTo>
                    <a:pt x="745" y="187"/>
                  </a:lnTo>
                  <a:lnTo>
                    <a:pt x="747" y="190"/>
                  </a:lnTo>
                  <a:lnTo>
                    <a:pt x="747" y="190"/>
                  </a:lnTo>
                  <a:lnTo>
                    <a:pt x="747" y="192"/>
                  </a:lnTo>
                  <a:lnTo>
                    <a:pt x="747" y="194"/>
                  </a:lnTo>
                  <a:lnTo>
                    <a:pt x="747" y="197"/>
                  </a:lnTo>
                  <a:lnTo>
                    <a:pt x="750" y="199"/>
                  </a:lnTo>
                  <a:lnTo>
                    <a:pt x="750" y="202"/>
                  </a:lnTo>
                  <a:lnTo>
                    <a:pt x="752" y="204"/>
                  </a:lnTo>
                  <a:lnTo>
                    <a:pt x="754" y="204"/>
                  </a:lnTo>
                  <a:lnTo>
                    <a:pt x="757" y="204"/>
                  </a:lnTo>
                  <a:lnTo>
                    <a:pt x="759" y="204"/>
                  </a:lnTo>
                  <a:lnTo>
                    <a:pt x="761" y="204"/>
                  </a:lnTo>
                  <a:lnTo>
                    <a:pt x="764" y="204"/>
                  </a:lnTo>
                  <a:lnTo>
                    <a:pt x="768" y="206"/>
                  </a:lnTo>
                  <a:lnTo>
                    <a:pt x="771" y="209"/>
                  </a:lnTo>
                  <a:lnTo>
                    <a:pt x="773" y="211"/>
                  </a:lnTo>
                  <a:lnTo>
                    <a:pt x="773" y="213"/>
                  </a:lnTo>
                  <a:lnTo>
                    <a:pt x="773" y="213"/>
                  </a:lnTo>
                  <a:lnTo>
                    <a:pt x="773" y="216"/>
                  </a:lnTo>
                  <a:lnTo>
                    <a:pt x="771" y="221"/>
                  </a:lnTo>
                  <a:lnTo>
                    <a:pt x="768" y="223"/>
                  </a:lnTo>
                  <a:lnTo>
                    <a:pt x="768" y="225"/>
                  </a:lnTo>
                  <a:lnTo>
                    <a:pt x="768" y="228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17"/>
            <p:cNvSpPr>
              <a:spLocks noEditPoints="1"/>
            </p:cNvSpPr>
            <p:nvPr/>
          </p:nvSpPr>
          <p:spPr bwMode="auto">
            <a:xfrm>
              <a:off x="1825300" y="3959585"/>
              <a:ext cx="625491" cy="1179594"/>
            </a:xfrm>
            <a:custGeom>
              <a:avLst/>
              <a:gdLst>
                <a:gd name="T0" fmla="*/ 381 w 552"/>
                <a:gd name="T1" fmla="*/ 2 h 1041"/>
                <a:gd name="T2" fmla="*/ 407 w 552"/>
                <a:gd name="T3" fmla="*/ 11 h 1041"/>
                <a:gd name="T4" fmla="*/ 398 w 552"/>
                <a:gd name="T5" fmla="*/ 21 h 1041"/>
                <a:gd name="T6" fmla="*/ 114 w 552"/>
                <a:gd name="T7" fmla="*/ 955 h 1041"/>
                <a:gd name="T8" fmla="*/ 31 w 552"/>
                <a:gd name="T9" fmla="*/ 120 h 1041"/>
                <a:gd name="T10" fmla="*/ 48 w 552"/>
                <a:gd name="T11" fmla="*/ 101 h 1041"/>
                <a:gd name="T12" fmla="*/ 17 w 552"/>
                <a:gd name="T13" fmla="*/ 146 h 1041"/>
                <a:gd name="T14" fmla="*/ 173 w 552"/>
                <a:gd name="T15" fmla="*/ 972 h 1041"/>
                <a:gd name="T16" fmla="*/ 135 w 552"/>
                <a:gd name="T17" fmla="*/ 958 h 1041"/>
                <a:gd name="T18" fmla="*/ 178 w 552"/>
                <a:gd name="T19" fmla="*/ 960 h 1041"/>
                <a:gd name="T20" fmla="*/ 523 w 552"/>
                <a:gd name="T21" fmla="*/ 265 h 1041"/>
                <a:gd name="T22" fmla="*/ 495 w 552"/>
                <a:gd name="T23" fmla="*/ 179 h 1041"/>
                <a:gd name="T24" fmla="*/ 481 w 552"/>
                <a:gd name="T25" fmla="*/ 153 h 1041"/>
                <a:gd name="T26" fmla="*/ 450 w 552"/>
                <a:gd name="T27" fmla="*/ 144 h 1041"/>
                <a:gd name="T28" fmla="*/ 448 w 552"/>
                <a:gd name="T29" fmla="*/ 125 h 1041"/>
                <a:gd name="T30" fmla="*/ 448 w 552"/>
                <a:gd name="T31" fmla="*/ 99 h 1041"/>
                <a:gd name="T32" fmla="*/ 433 w 552"/>
                <a:gd name="T33" fmla="*/ 99 h 1041"/>
                <a:gd name="T34" fmla="*/ 438 w 552"/>
                <a:gd name="T35" fmla="*/ 54 h 1041"/>
                <a:gd name="T36" fmla="*/ 422 w 552"/>
                <a:gd name="T37" fmla="*/ 47 h 1041"/>
                <a:gd name="T38" fmla="*/ 400 w 552"/>
                <a:gd name="T39" fmla="*/ 61 h 1041"/>
                <a:gd name="T40" fmla="*/ 388 w 552"/>
                <a:gd name="T41" fmla="*/ 33 h 1041"/>
                <a:gd name="T42" fmla="*/ 348 w 552"/>
                <a:gd name="T43" fmla="*/ 33 h 1041"/>
                <a:gd name="T44" fmla="*/ 336 w 552"/>
                <a:gd name="T45" fmla="*/ 9 h 1041"/>
                <a:gd name="T46" fmla="*/ 301 w 552"/>
                <a:gd name="T47" fmla="*/ 52 h 1041"/>
                <a:gd name="T48" fmla="*/ 237 w 552"/>
                <a:gd name="T49" fmla="*/ 113 h 1041"/>
                <a:gd name="T50" fmla="*/ 175 w 552"/>
                <a:gd name="T51" fmla="*/ 168 h 1041"/>
                <a:gd name="T52" fmla="*/ 24 w 552"/>
                <a:gd name="T53" fmla="*/ 184 h 1041"/>
                <a:gd name="T54" fmla="*/ 12 w 552"/>
                <a:gd name="T55" fmla="*/ 187 h 1041"/>
                <a:gd name="T56" fmla="*/ 22 w 552"/>
                <a:gd name="T57" fmla="*/ 284 h 1041"/>
                <a:gd name="T58" fmla="*/ 17 w 552"/>
                <a:gd name="T59" fmla="*/ 328 h 1041"/>
                <a:gd name="T60" fmla="*/ 71 w 552"/>
                <a:gd name="T61" fmla="*/ 354 h 1041"/>
                <a:gd name="T62" fmla="*/ 128 w 552"/>
                <a:gd name="T63" fmla="*/ 442 h 1041"/>
                <a:gd name="T64" fmla="*/ 123 w 552"/>
                <a:gd name="T65" fmla="*/ 546 h 1041"/>
                <a:gd name="T66" fmla="*/ 116 w 552"/>
                <a:gd name="T67" fmla="*/ 598 h 1041"/>
                <a:gd name="T68" fmla="*/ 133 w 552"/>
                <a:gd name="T69" fmla="*/ 617 h 1041"/>
                <a:gd name="T70" fmla="*/ 171 w 552"/>
                <a:gd name="T71" fmla="*/ 622 h 1041"/>
                <a:gd name="T72" fmla="*/ 168 w 552"/>
                <a:gd name="T73" fmla="*/ 662 h 1041"/>
                <a:gd name="T74" fmla="*/ 138 w 552"/>
                <a:gd name="T75" fmla="*/ 672 h 1041"/>
                <a:gd name="T76" fmla="*/ 142 w 552"/>
                <a:gd name="T77" fmla="*/ 776 h 1041"/>
                <a:gd name="T78" fmla="*/ 147 w 552"/>
                <a:gd name="T79" fmla="*/ 849 h 1041"/>
                <a:gd name="T80" fmla="*/ 147 w 552"/>
                <a:gd name="T81" fmla="*/ 915 h 1041"/>
                <a:gd name="T82" fmla="*/ 171 w 552"/>
                <a:gd name="T83" fmla="*/ 939 h 1041"/>
                <a:gd name="T84" fmla="*/ 204 w 552"/>
                <a:gd name="T85" fmla="*/ 963 h 1041"/>
                <a:gd name="T86" fmla="*/ 239 w 552"/>
                <a:gd name="T87" fmla="*/ 1041 h 1041"/>
                <a:gd name="T88" fmla="*/ 303 w 552"/>
                <a:gd name="T89" fmla="*/ 1026 h 1041"/>
                <a:gd name="T90" fmla="*/ 358 w 552"/>
                <a:gd name="T91" fmla="*/ 972 h 1041"/>
                <a:gd name="T92" fmla="*/ 367 w 552"/>
                <a:gd name="T93" fmla="*/ 880 h 1041"/>
                <a:gd name="T94" fmla="*/ 343 w 552"/>
                <a:gd name="T95" fmla="*/ 861 h 1041"/>
                <a:gd name="T96" fmla="*/ 403 w 552"/>
                <a:gd name="T97" fmla="*/ 877 h 1041"/>
                <a:gd name="T98" fmla="*/ 464 w 552"/>
                <a:gd name="T99" fmla="*/ 882 h 1041"/>
                <a:gd name="T100" fmla="*/ 511 w 552"/>
                <a:gd name="T101" fmla="*/ 903 h 1041"/>
                <a:gd name="T102" fmla="*/ 528 w 552"/>
                <a:gd name="T103" fmla="*/ 866 h 1041"/>
                <a:gd name="T104" fmla="*/ 535 w 552"/>
                <a:gd name="T105" fmla="*/ 780 h 1041"/>
                <a:gd name="T106" fmla="*/ 540 w 552"/>
                <a:gd name="T107" fmla="*/ 645 h 1041"/>
                <a:gd name="T108" fmla="*/ 535 w 552"/>
                <a:gd name="T109" fmla="*/ 579 h 1041"/>
                <a:gd name="T110" fmla="*/ 540 w 552"/>
                <a:gd name="T111" fmla="*/ 546 h 1041"/>
                <a:gd name="T112" fmla="*/ 504 w 552"/>
                <a:gd name="T113" fmla="*/ 442 h 1041"/>
                <a:gd name="T114" fmla="*/ 537 w 552"/>
                <a:gd name="T115" fmla="*/ 354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52" h="1041">
                  <a:moveTo>
                    <a:pt x="393" y="16"/>
                  </a:moveTo>
                  <a:lnTo>
                    <a:pt x="393" y="16"/>
                  </a:lnTo>
                  <a:lnTo>
                    <a:pt x="393" y="16"/>
                  </a:lnTo>
                  <a:lnTo>
                    <a:pt x="381" y="21"/>
                  </a:lnTo>
                  <a:lnTo>
                    <a:pt x="377" y="21"/>
                  </a:lnTo>
                  <a:lnTo>
                    <a:pt x="374" y="19"/>
                  </a:lnTo>
                  <a:lnTo>
                    <a:pt x="374" y="14"/>
                  </a:lnTo>
                  <a:lnTo>
                    <a:pt x="374" y="11"/>
                  </a:lnTo>
                  <a:lnTo>
                    <a:pt x="377" y="11"/>
                  </a:lnTo>
                  <a:lnTo>
                    <a:pt x="379" y="9"/>
                  </a:lnTo>
                  <a:lnTo>
                    <a:pt x="381" y="7"/>
                  </a:lnTo>
                  <a:lnTo>
                    <a:pt x="381" y="2"/>
                  </a:lnTo>
                  <a:lnTo>
                    <a:pt x="381" y="2"/>
                  </a:lnTo>
                  <a:lnTo>
                    <a:pt x="384" y="0"/>
                  </a:lnTo>
                  <a:lnTo>
                    <a:pt x="386" y="0"/>
                  </a:lnTo>
                  <a:lnTo>
                    <a:pt x="388" y="0"/>
                  </a:lnTo>
                  <a:lnTo>
                    <a:pt x="391" y="2"/>
                  </a:lnTo>
                  <a:lnTo>
                    <a:pt x="391" y="4"/>
                  </a:lnTo>
                  <a:lnTo>
                    <a:pt x="391" y="9"/>
                  </a:lnTo>
                  <a:lnTo>
                    <a:pt x="391" y="11"/>
                  </a:lnTo>
                  <a:lnTo>
                    <a:pt x="393" y="14"/>
                  </a:lnTo>
                  <a:lnTo>
                    <a:pt x="393" y="16"/>
                  </a:lnTo>
                  <a:close/>
                  <a:moveTo>
                    <a:pt x="407" y="11"/>
                  </a:moveTo>
                  <a:lnTo>
                    <a:pt x="407" y="11"/>
                  </a:lnTo>
                  <a:lnTo>
                    <a:pt x="407" y="11"/>
                  </a:lnTo>
                  <a:lnTo>
                    <a:pt x="407" y="16"/>
                  </a:lnTo>
                  <a:lnTo>
                    <a:pt x="407" y="28"/>
                  </a:lnTo>
                  <a:lnTo>
                    <a:pt x="407" y="30"/>
                  </a:lnTo>
                  <a:lnTo>
                    <a:pt x="407" y="33"/>
                  </a:lnTo>
                  <a:lnTo>
                    <a:pt x="407" y="35"/>
                  </a:lnTo>
                  <a:lnTo>
                    <a:pt x="405" y="35"/>
                  </a:lnTo>
                  <a:lnTo>
                    <a:pt x="403" y="33"/>
                  </a:lnTo>
                  <a:lnTo>
                    <a:pt x="400" y="30"/>
                  </a:lnTo>
                  <a:lnTo>
                    <a:pt x="398" y="30"/>
                  </a:lnTo>
                  <a:lnTo>
                    <a:pt x="395" y="30"/>
                  </a:lnTo>
                  <a:lnTo>
                    <a:pt x="398" y="21"/>
                  </a:lnTo>
                  <a:lnTo>
                    <a:pt x="398" y="19"/>
                  </a:lnTo>
                  <a:lnTo>
                    <a:pt x="398" y="16"/>
                  </a:lnTo>
                  <a:lnTo>
                    <a:pt x="400" y="9"/>
                  </a:lnTo>
                  <a:lnTo>
                    <a:pt x="400" y="4"/>
                  </a:lnTo>
                  <a:lnTo>
                    <a:pt x="403" y="7"/>
                  </a:lnTo>
                  <a:lnTo>
                    <a:pt x="405" y="7"/>
                  </a:lnTo>
                  <a:lnTo>
                    <a:pt x="407" y="11"/>
                  </a:lnTo>
                  <a:close/>
                  <a:moveTo>
                    <a:pt x="116" y="927"/>
                  </a:moveTo>
                  <a:lnTo>
                    <a:pt x="116" y="927"/>
                  </a:lnTo>
                  <a:lnTo>
                    <a:pt x="121" y="944"/>
                  </a:lnTo>
                  <a:lnTo>
                    <a:pt x="119" y="951"/>
                  </a:lnTo>
                  <a:lnTo>
                    <a:pt x="114" y="955"/>
                  </a:lnTo>
                  <a:lnTo>
                    <a:pt x="107" y="955"/>
                  </a:lnTo>
                  <a:lnTo>
                    <a:pt x="102" y="953"/>
                  </a:lnTo>
                  <a:lnTo>
                    <a:pt x="102" y="948"/>
                  </a:lnTo>
                  <a:lnTo>
                    <a:pt x="102" y="946"/>
                  </a:lnTo>
                  <a:lnTo>
                    <a:pt x="95" y="937"/>
                  </a:lnTo>
                  <a:lnTo>
                    <a:pt x="90" y="932"/>
                  </a:lnTo>
                  <a:lnTo>
                    <a:pt x="93" y="925"/>
                  </a:lnTo>
                  <a:lnTo>
                    <a:pt x="97" y="922"/>
                  </a:lnTo>
                  <a:lnTo>
                    <a:pt x="112" y="918"/>
                  </a:lnTo>
                  <a:lnTo>
                    <a:pt x="116" y="915"/>
                  </a:lnTo>
                  <a:lnTo>
                    <a:pt x="116" y="927"/>
                  </a:lnTo>
                  <a:close/>
                  <a:moveTo>
                    <a:pt x="31" y="120"/>
                  </a:moveTo>
                  <a:lnTo>
                    <a:pt x="31" y="120"/>
                  </a:lnTo>
                  <a:lnTo>
                    <a:pt x="31" y="116"/>
                  </a:lnTo>
                  <a:lnTo>
                    <a:pt x="31" y="108"/>
                  </a:lnTo>
                  <a:lnTo>
                    <a:pt x="31" y="104"/>
                  </a:lnTo>
                  <a:lnTo>
                    <a:pt x="34" y="104"/>
                  </a:lnTo>
                  <a:lnTo>
                    <a:pt x="38" y="104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41" y="99"/>
                  </a:lnTo>
                  <a:lnTo>
                    <a:pt x="45" y="94"/>
                  </a:lnTo>
                  <a:lnTo>
                    <a:pt x="45" y="99"/>
                  </a:lnTo>
                  <a:lnTo>
                    <a:pt x="48" y="101"/>
                  </a:lnTo>
                  <a:lnTo>
                    <a:pt x="48" y="104"/>
                  </a:lnTo>
                  <a:lnTo>
                    <a:pt x="52" y="106"/>
                  </a:lnTo>
                  <a:lnTo>
                    <a:pt x="52" y="111"/>
                  </a:lnTo>
                  <a:lnTo>
                    <a:pt x="52" y="116"/>
                  </a:lnTo>
                  <a:lnTo>
                    <a:pt x="50" y="120"/>
                  </a:lnTo>
                  <a:lnTo>
                    <a:pt x="31" y="125"/>
                  </a:lnTo>
                  <a:lnTo>
                    <a:pt x="24" y="132"/>
                  </a:lnTo>
                  <a:lnTo>
                    <a:pt x="26" y="144"/>
                  </a:lnTo>
                  <a:lnTo>
                    <a:pt x="26" y="153"/>
                  </a:lnTo>
                  <a:lnTo>
                    <a:pt x="15" y="153"/>
                  </a:lnTo>
                  <a:lnTo>
                    <a:pt x="17" y="149"/>
                  </a:lnTo>
                  <a:lnTo>
                    <a:pt x="17" y="146"/>
                  </a:lnTo>
                  <a:lnTo>
                    <a:pt x="17" y="142"/>
                  </a:lnTo>
                  <a:lnTo>
                    <a:pt x="17" y="137"/>
                  </a:lnTo>
                  <a:lnTo>
                    <a:pt x="17" y="134"/>
                  </a:lnTo>
                  <a:lnTo>
                    <a:pt x="22" y="130"/>
                  </a:lnTo>
                  <a:lnTo>
                    <a:pt x="26" y="123"/>
                  </a:lnTo>
                  <a:lnTo>
                    <a:pt x="31" y="120"/>
                  </a:lnTo>
                  <a:close/>
                  <a:moveTo>
                    <a:pt x="178" y="960"/>
                  </a:moveTo>
                  <a:lnTo>
                    <a:pt x="178" y="960"/>
                  </a:lnTo>
                  <a:lnTo>
                    <a:pt x="180" y="960"/>
                  </a:lnTo>
                  <a:lnTo>
                    <a:pt x="173" y="967"/>
                  </a:lnTo>
                  <a:lnTo>
                    <a:pt x="173" y="970"/>
                  </a:lnTo>
                  <a:lnTo>
                    <a:pt x="173" y="972"/>
                  </a:lnTo>
                  <a:lnTo>
                    <a:pt x="171" y="979"/>
                  </a:lnTo>
                  <a:lnTo>
                    <a:pt x="171" y="993"/>
                  </a:lnTo>
                  <a:lnTo>
                    <a:pt x="168" y="1005"/>
                  </a:lnTo>
                  <a:lnTo>
                    <a:pt x="166" y="1007"/>
                  </a:lnTo>
                  <a:lnTo>
                    <a:pt x="164" y="1007"/>
                  </a:lnTo>
                  <a:lnTo>
                    <a:pt x="159" y="1007"/>
                  </a:lnTo>
                  <a:lnTo>
                    <a:pt x="159" y="1007"/>
                  </a:lnTo>
                  <a:lnTo>
                    <a:pt x="157" y="1003"/>
                  </a:lnTo>
                  <a:lnTo>
                    <a:pt x="157" y="1000"/>
                  </a:lnTo>
                  <a:lnTo>
                    <a:pt x="142" y="981"/>
                  </a:lnTo>
                  <a:lnTo>
                    <a:pt x="135" y="967"/>
                  </a:lnTo>
                  <a:lnTo>
                    <a:pt x="135" y="958"/>
                  </a:lnTo>
                  <a:lnTo>
                    <a:pt x="135" y="955"/>
                  </a:lnTo>
                  <a:lnTo>
                    <a:pt x="133" y="955"/>
                  </a:lnTo>
                  <a:lnTo>
                    <a:pt x="133" y="953"/>
                  </a:lnTo>
                  <a:lnTo>
                    <a:pt x="138" y="944"/>
                  </a:lnTo>
                  <a:lnTo>
                    <a:pt x="145" y="948"/>
                  </a:lnTo>
                  <a:lnTo>
                    <a:pt x="157" y="946"/>
                  </a:lnTo>
                  <a:lnTo>
                    <a:pt x="166" y="948"/>
                  </a:lnTo>
                  <a:lnTo>
                    <a:pt x="171" y="960"/>
                  </a:lnTo>
                  <a:lnTo>
                    <a:pt x="171" y="963"/>
                  </a:lnTo>
                  <a:lnTo>
                    <a:pt x="173" y="963"/>
                  </a:lnTo>
                  <a:lnTo>
                    <a:pt x="175" y="963"/>
                  </a:lnTo>
                  <a:lnTo>
                    <a:pt x="178" y="960"/>
                  </a:lnTo>
                  <a:lnTo>
                    <a:pt x="178" y="960"/>
                  </a:lnTo>
                  <a:lnTo>
                    <a:pt x="178" y="960"/>
                  </a:lnTo>
                  <a:close/>
                  <a:moveTo>
                    <a:pt x="549" y="291"/>
                  </a:moveTo>
                  <a:lnTo>
                    <a:pt x="549" y="291"/>
                  </a:lnTo>
                  <a:lnTo>
                    <a:pt x="537" y="284"/>
                  </a:lnTo>
                  <a:lnTo>
                    <a:pt x="537" y="279"/>
                  </a:lnTo>
                  <a:lnTo>
                    <a:pt x="535" y="274"/>
                  </a:lnTo>
                  <a:lnTo>
                    <a:pt x="535" y="272"/>
                  </a:lnTo>
                  <a:lnTo>
                    <a:pt x="530" y="272"/>
                  </a:lnTo>
                  <a:lnTo>
                    <a:pt x="528" y="272"/>
                  </a:lnTo>
                  <a:lnTo>
                    <a:pt x="526" y="267"/>
                  </a:lnTo>
                  <a:lnTo>
                    <a:pt x="523" y="265"/>
                  </a:lnTo>
                  <a:lnTo>
                    <a:pt x="519" y="239"/>
                  </a:lnTo>
                  <a:lnTo>
                    <a:pt x="519" y="231"/>
                  </a:lnTo>
                  <a:lnTo>
                    <a:pt x="507" y="215"/>
                  </a:lnTo>
                  <a:lnTo>
                    <a:pt x="504" y="205"/>
                  </a:lnTo>
                  <a:lnTo>
                    <a:pt x="500" y="201"/>
                  </a:lnTo>
                  <a:lnTo>
                    <a:pt x="490" y="189"/>
                  </a:lnTo>
                  <a:lnTo>
                    <a:pt x="488" y="184"/>
                  </a:lnTo>
                  <a:lnTo>
                    <a:pt x="488" y="189"/>
                  </a:lnTo>
                  <a:lnTo>
                    <a:pt x="483" y="184"/>
                  </a:lnTo>
                  <a:lnTo>
                    <a:pt x="485" y="182"/>
                  </a:lnTo>
                  <a:lnTo>
                    <a:pt x="488" y="179"/>
                  </a:lnTo>
                  <a:lnTo>
                    <a:pt x="495" y="179"/>
                  </a:lnTo>
                  <a:lnTo>
                    <a:pt x="492" y="177"/>
                  </a:lnTo>
                  <a:lnTo>
                    <a:pt x="490" y="172"/>
                  </a:lnTo>
                  <a:lnTo>
                    <a:pt x="492" y="168"/>
                  </a:lnTo>
                  <a:lnTo>
                    <a:pt x="502" y="163"/>
                  </a:lnTo>
                  <a:lnTo>
                    <a:pt x="500" y="163"/>
                  </a:lnTo>
                  <a:lnTo>
                    <a:pt x="495" y="163"/>
                  </a:lnTo>
                  <a:lnTo>
                    <a:pt x="492" y="160"/>
                  </a:lnTo>
                  <a:lnTo>
                    <a:pt x="490" y="156"/>
                  </a:lnTo>
                  <a:lnTo>
                    <a:pt x="485" y="160"/>
                  </a:lnTo>
                  <a:lnTo>
                    <a:pt x="483" y="160"/>
                  </a:lnTo>
                  <a:lnTo>
                    <a:pt x="481" y="158"/>
                  </a:lnTo>
                  <a:lnTo>
                    <a:pt x="481" y="153"/>
                  </a:lnTo>
                  <a:lnTo>
                    <a:pt x="478" y="151"/>
                  </a:lnTo>
                  <a:lnTo>
                    <a:pt x="466" y="146"/>
                  </a:lnTo>
                  <a:lnTo>
                    <a:pt x="466" y="144"/>
                  </a:lnTo>
                  <a:lnTo>
                    <a:pt x="469" y="144"/>
                  </a:lnTo>
                  <a:lnTo>
                    <a:pt x="471" y="142"/>
                  </a:lnTo>
                  <a:lnTo>
                    <a:pt x="471" y="139"/>
                  </a:lnTo>
                  <a:lnTo>
                    <a:pt x="474" y="134"/>
                  </a:lnTo>
                  <a:lnTo>
                    <a:pt x="466" y="134"/>
                  </a:lnTo>
                  <a:lnTo>
                    <a:pt x="462" y="137"/>
                  </a:lnTo>
                  <a:lnTo>
                    <a:pt x="459" y="142"/>
                  </a:lnTo>
                  <a:lnTo>
                    <a:pt x="452" y="144"/>
                  </a:lnTo>
                  <a:lnTo>
                    <a:pt x="450" y="144"/>
                  </a:lnTo>
                  <a:lnTo>
                    <a:pt x="445" y="139"/>
                  </a:lnTo>
                  <a:lnTo>
                    <a:pt x="440" y="139"/>
                  </a:lnTo>
                  <a:lnTo>
                    <a:pt x="438" y="139"/>
                  </a:lnTo>
                  <a:lnTo>
                    <a:pt x="436" y="142"/>
                  </a:lnTo>
                  <a:lnTo>
                    <a:pt x="433" y="142"/>
                  </a:lnTo>
                  <a:lnTo>
                    <a:pt x="429" y="137"/>
                  </a:lnTo>
                  <a:lnTo>
                    <a:pt x="431" y="137"/>
                  </a:lnTo>
                  <a:lnTo>
                    <a:pt x="431" y="137"/>
                  </a:lnTo>
                  <a:lnTo>
                    <a:pt x="431" y="134"/>
                  </a:lnTo>
                  <a:lnTo>
                    <a:pt x="445" y="134"/>
                  </a:lnTo>
                  <a:lnTo>
                    <a:pt x="450" y="132"/>
                  </a:lnTo>
                  <a:lnTo>
                    <a:pt x="448" y="125"/>
                  </a:lnTo>
                  <a:lnTo>
                    <a:pt x="452" y="120"/>
                  </a:lnTo>
                  <a:lnTo>
                    <a:pt x="452" y="111"/>
                  </a:lnTo>
                  <a:lnTo>
                    <a:pt x="452" y="106"/>
                  </a:lnTo>
                  <a:lnTo>
                    <a:pt x="457" y="101"/>
                  </a:lnTo>
                  <a:lnTo>
                    <a:pt x="462" y="104"/>
                  </a:lnTo>
                  <a:lnTo>
                    <a:pt x="469" y="104"/>
                  </a:lnTo>
                  <a:lnTo>
                    <a:pt x="474" y="104"/>
                  </a:lnTo>
                  <a:lnTo>
                    <a:pt x="476" y="99"/>
                  </a:lnTo>
                  <a:lnTo>
                    <a:pt x="469" y="97"/>
                  </a:lnTo>
                  <a:lnTo>
                    <a:pt x="459" y="94"/>
                  </a:lnTo>
                  <a:lnTo>
                    <a:pt x="452" y="94"/>
                  </a:lnTo>
                  <a:lnTo>
                    <a:pt x="448" y="99"/>
                  </a:lnTo>
                  <a:lnTo>
                    <a:pt x="445" y="99"/>
                  </a:lnTo>
                  <a:lnTo>
                    <a:pt x="445" y="99"/>
                  </a:lnTo>
                  <a:lnTo>
                    <a:pt x="443" y="97"/>
                  </a:lnTo>
                  <a:lnTo>
                    <a:pt x="443" y="99"/>
                  </a:lnTo>
                  <a:lnTo>
                    <a:pt x="443" y="99"/>
                  </a:lnTo>
                  <a:lnTo>
                    <a:pt x="443" y="101"/>
                  </a:lnTo>
                  <a:lnTo>
                    <a:pt x="440" y="101"/>
                  </a:lnTo>
                  <a:lnTo>
                    <a:pt x="443" y="94"/>
                  </a:lnTo>
                  <a:lnTo>
                    <a:pt x="440" y="90"/>
                  </a:lnTo>
                  <a:lnTo>
                    <a:pt x="436" y="90"/>
                  </a:lnTo>
                  <a:lnTo>
                    <a:pt x="431" y="92"/>
                  </a:lnTo>
                  <a:lnTo>
                    <a:pt x="433" y="99"/>
                  </a:lnTo>
                  <a:lnTo>
                    <a:pt x="429" y="99"/>
                  </a:lnTo>
                  <a:lnTo>
                    <a:pt x="431" y="92"/>
                  </a:lnTo>
                  <a:lnTo>
                    <a:pt x="433" y="66"/>
                  </a:lnTo>
                  <a:lnTo>
                    <a:pt x="433" y="68"/>
                  </a:lnTo>
                  <a:lnTo>
                    <a:pt x="436" y="71"/>
                  </a:lnTo>
                  <a:lnTo>
                    <a:pt x="436" y="73"/>
                  </a:lnTo>
                  <a:lnTo>
                    <a:pt x="438" y="68"/>
                  </a:lnTo>
                  <a:lnTo>
                    <a:pt x="440" y="63"/>
                  </a:lnTo>
                  <a:lnTo>
                    <a:pt x="440" y="59"/>
                  </a:lnTo>
                  <a:lnTo>
                    <a:pt x="440" y="54"/>
                  </a:lnTo>
                  <a:lnTo>
                    <a:pt x="438" y="52"/>
                  </a:lnTo>
                  <a:lnTo>
                    <a:pt x="438" y="54"/>
                  </a:lnTo>
                  <a:lnTo>
                    <a:pt x="438" y="52"/>
                  </a:lnTo>
                  <a:lnTo>
                    <a:pt x="438" y="52"/>
                  </a:lnTo>
                  <a:lnTo>
                    <a:pt x="436" y="52"/>
                  </a:lnTo>
                  <a:lnTo>
                    <a:pt x="433" y="54"/>
                  </a:lnTo>
                  <a:lnTo>
                    <a:pt x="431" y="54"/>
                  </a:lnTo>
                  <a:lnTo>
                    <a:pt x="429" y="52"/>
                  </a:lnTo>
                  <a:lnTo>
                    <a:pt x="426" y="49"/>
                  </a:lnTo>
                  <a:lnTo>
                    <a:pt x="429" y="47"/>
                  </a:lnTo>
                  <a:lnTo>
                    <a:pt x="426" y="42"/>
                  </a:lnTo>
                  <a:lnTo>
                    <a:pt x="424" y="42"/>
                  </a:lnTo>
                  <a:lnTo>
                    <a:pt x="422" y="45"/>
                  </a:lnTo>
                  <a:lnTo>
                    <a:pt x="422" y="47"/>
                  </a:lnTo>
                  <a:lnTo>
                    <a:pt x="417" y="47"/>
                  </a:lnTo>
                  <a:lnTo>
                    <a:pt x="412" y="45"/>
                  </a:lnTo>
                  <a:lnTo>
                    <a:pt x="407" y="47"/>
                  </a:lnTo>
                  <a:lnTo>
                    <a:pt x="405" y="49"/>
                  </a:lnTo>
                  <a:lnTo>
                    <a:pt x="407" y="49"/>
                  </a:lnTo>
                  <a:lnTo>
                    <a:pt x="407" y="52"/>
                  </a:lnTo>
                  <a:lnTo>
                    <a:pt x="407" y="52"/>
                  </a:lnTo>
                  <a:lnTo>
                    <a:pt x="410" y="54"/>
                  </a:lnTo>
                  <a:lnTo>
                    <a:pt x="407" y="56"/>
                  </a:lnTo>
                  <a:lnTo>
                    <a:pt x="405" y="61"/>
                  </a:lnTo>
                  <a:lnTo>
                    <a:pt x="403" y="71"/>
                  </a:lnTo>
                  <a:lnTo>
                    <a:pt x="400" y="61"/>
                  </a:lnTo>
                  <a:lnTo>
                    <a:pt x="398" y="56"/>
                  </a:lnTo>
                  <a:lnTo>
                    <a:pt x="400" y="52"/>
                  </a:lnTo>
                  <a:lnTo>
                    <a:pt x="398" y="49"/>
                  </a:lnTo>
                  <a:lnTo>
                    <a:pt x="395" y="47"/>
                  </a:lnTo>
                  <a:lnTo>
                    <a:pt x="393" y="42"/>
                  </a:lnTo>
                  <a:lnTo>
                    <a:pt x="388" y="42"/>
                  </a:lnTo>
                  <a:lnTo>
                    <a:pt x="388" y="40"/>
                  </a:lnTo>
                  <a:lnTo>
                    <a:pt x="388" y="37"/>
                  </a:lnTo>
                  <a:lnTo>
                    <a:pt x="391" y="37"/>
                  </a:lnTo>
                  <a:lnTo>
                    <a:pt x="391" y="35"/>
                  </a:lnTo>
                  <a:lnTo>
                    <a:pt x="391" y="33"/>
                  </a:lnTo>
                  <a:lnTo>
                    <a:pt x="388" y="33"/>
                  </a:lnTo>
                  <a:lnTo>
                    <a:pt x="386" y="33"/>
                  </a:lnTo>
                  <a:lnTo>
                    <a:pt x="384" y="33"/>
                  </a:lnTo>
                  <a:lnTo>
                    <a:pt x="381" y="30"/>
                  </a:lnTo>
                  <a:lnTo>
                    <a:pt x="381" y="35"/>
                  </a:lnTo>
                  <a:lnTo>
                    <a:pt x="367" y="23"/>
                  </a:lnTo>
                  <a:lnTo>
                    <a:pt x="362" y="23"/>
                  </a:lnTo>
                  <a:lnTo>
                    <a:pt x="362" y="33"/>
                  </a:lnTo>
                  <a:lnTo>
                    <a:pt x="358" y="30"/>
                  </a:lnTo>
                  <a:lnTo>
                    <a:pt x="355" y="28"/>
                  </a:lnTo>
                  <a:lnTo>
                    <a:pt x="353" y="30"/>
                  </a:lnTo>
                  <a:lnTo>
                    <a:pt x="353" y="30"/>
                  </a:lnTo>
                  <a:lnTo>
                    <a:pt x="348" y="33"/>
                  </a:lnTo>
                  <a:lnTo>
                    <a:pt x="348" y="30"/>
                  </a:lnTo>
                  <a:lnTo>
                    <a:pt x="348" y="28"/>
                  </a:lnTo>
                  <a:lnTo>
                    <a:pt x="348" y="26"/>
                  </a:lnTo>
                  <a:lnTo>
                    <a:pt x="346" y="21"/>
                  </a:lnTo>
                  <a:lnTo>
                    <a:pt x="343" y="21"/>
                  </a:lnTo>
                  <a:lnTo>
                    <a:pt x="343" y="26"/>
                  </a:lnTo>
                  <a:lnTo>
                    <a:pt x="343" y="28"/>
                  </a:lnTo>
                  <a:lnTo>
                    <a:pt x="343" y="30"/>
                  </a:lnTo>
                  <a:lnTo>
                    <a:pt x="346" y="33"/>
                  </a:lnTo>
                  <a:lnTo>
                    <a:pt x="341" y="30"/>
                  </a:lnTo>
                  <a:lnTo>
                    <a:pt x="341" y="14"/>
                  </a:lnTo>
                  <a:lnTo>
                    <a:pt x="336" y="9"/>
                  </a:lnTo>
                  <a:lnTo>
                    <a:pt x="334" y="11"/>
                  </a:lnTo>
                  <a:lnTo>
                    <a:pt x="329" y="11"/>
                  </a:lnTo>
                  <a:lnTo>
                    <a:pt x="327" y="9"/>
                  </a:lnTo>
                  <a:lnTo>
                    <a:pt x="327" y="4"/>
                  </a:lnTo>
                  <a:lnTo>
                    <a:pt x="322" y="9"/>
                  </a:lnTo>
                  <a:lnTo>
                    <a:pt x="315" y="11"/>
                  </a:lnTo>
                  <a:lnTo>
                    <a:pt x="308" y="16"/>
                  </a:lnTo>
                  <a:lnTo>
                    <a:pt x="308" y="23"/>
                  </a:lnTo>
                  <a:lnTo>
                    <a:pt x="310" y="40"/>
                  </a:lnTo>
                  <a:lnTo>
                    <a:pt x="308" y="47"/>
                  </a:lnTo>
                  <a:lnTo>
                    <a:pt x="303" y="54"/>
                  </a:lnTo>
                  <a:lnTo>
                    <a:pt x="301" y="52"/>
                  </a:lnTo>
                  <a:lnTo>
                    <a:pt x="294" y="61"/>
                  </a:lnTo>
                  <a:lnTo>
                    <a:pt x="289" y="63"/>
                  </a:lnTo>
                  <a:lnTo>
                    <a:pt x="268" y="68"/>
                  </a:lnTo>
                  <a:lnTo>
                    <a:pt x="261" y="73"/>
                  </a:lnTo>
                  <a:lnTo>
                    <a:pt x="258" y="85"/>
                  </a:lnTo>
                  <a:lnTo>
                    <a:pt x="254" y="92"/>
                  </a:lnTo>
                  <a:lnTo>
                    <a:pt x="249" y="97"/>
                  </a:lnTo>
                  <a:lnTo>
                    <a:pt x="246" y="99"/>
                  </a:lnTo>
                  <a:lnTo>
                    <a:pt x="244" y="101"/>
                  </a:lnTo>
                  <a:lnTo>
                    <a:pt x="242" y="108"/>
                  </a:lnTo>
                  <a:lnTo>
                    <a:pt x="239" y="113"/>
                  </a:lnTo>
                  <a:lnTo>
                    <a:pt x="237" y="113"/>
                  </a:lnTo>
                  <a:lnTo>
                    <a:pt x="228" y="118"/>
                  </a:lnTo>
                  <a:lnTo>
                    <a:pt x="228" y="120"/>
                  </a:lnTo>
                  <a:lnTo>
                    <a:pt x="228" y="120"/>
                  </a:lnTo>
                  <a:lnTo>
                    <a:pt x="228" y="120"/>
                  </a:lnTo>
                  <a:lnTo>
                    <a:pt x="230" y="123"/>
                  </a:lnTo>
                  <a:lnTo>
                    <a:pt x="225" y="125"/>
                  </a:lnTo>
                  <a:lnTo>
                    <a:pt x="216" y="146"/>
                  </a:lnTo>
                  <a:lnTo>
                    <a:pt x="211" y="153"/>
                  </a:lnTo>
                  <a:lnTo>
                    <a:pt x="194" y="170"/>
                  </a:lnTo>
                  <a:lnTo>
                    <a:pt x="190" y="168"/>
                  </a:lnTo>
                  <a:lnTo>
                    <a:pt x="185" y="168"/>
                  </a:lnTo>
                  <a:lnTo>
                    <a:pt x="175" y="168"/>
                  </a:lnTo>
                  <a:lnTo>
                    <a:pt x="157" y="182"/>
                  </a:lnTo>
                  <a:lnTo>
                    <a:pt x="154" y="189"/>
                  </a:lnTo>
                  <a:lnTo>
                    <a:pt x="149" y="196"/>
                  </a:lnTo>
                  <a:lnTo>
                    <a:pt x="145" y="201"/>
                  </a:lnTo>
                  <a:lnTo>
                    <a:pt x="119" y="215"/>
                  </a:lnTo>
                  <a:lnTo>
                    <a:pt x="114" y="217"/>
                  </a:lnTo>
                  <a:lnTo>
                    <a:pt x="107" y="217"/>
                  </a:lnTo>
                  <a:lnTo>
                    <a:pt x="88" y="213"/>
                  </a:lnTo>
                  <a:lnTo>
                    <a:pt x="52" y="213"/>
                  </a:lnTo>
                  <a:lnTo>
                    <a:pt x="41" y="208"/>
                  </a:lnTo>
                  <a:lnTo>
                    <a:pt x="24" y="189"/>
                  </a:lnTo>
                  <a:lnTo>
                    <a:pt x="24" y="184"/>
                  </a:lnTo>
                  <a:lnTo>
                    <a:pt x="24" y="179"/>
                  </a:lnTo>
                  <a:lnTo>
                    <a:pt x="24" y="175"/>
                  </a:lnTo>
                  <a:lnTo>
                    <a:pt x="24" y="170"/>
                  </a:lnTo>
                  <a:lnTo>
                    <a:pt x="22" y="168"/>
                  </a:lnTo>
                  <a:lnTo>
                    <a:pt x="19" y="168"/>
                  </a:lnTo>
                  <a:lnTo>
                    <a:pt x="17" y="168"/>
                  </a:lnTo>
                  <a:lnTo>
                    <a:pt x="15" y="163"/>
                  </a:lnTo>
                  <a:lnTo>
                    <a:pt x="12" y="163"/>
                  </a:lnTo>
                  <a:lnTo>
                    <a:pt x="10" y="168"/>
                  </a:lnTo>
                  <a:lnTo>
                    <a:pt x="7" y="177"/>
                  </a:lnTo>
                  <a:lnTo>
                    <a:pt x="7" y="184"/>
                  </a:lnTo>
                  <a:lnTo>
                    <a:pt x="12" y="187"/>
                  </a:lnTo>
                  <a:lnTo>
                    <a:pt x="17" y="189"/>
                  </a:lnTo>
                  <a:lnTo>
                    <a:pt x="19" y="194"/>
                  </a:lnTo>
                  <a:lnTo>
                    <a:pt x="19" y="203"/>
                  </a:lnTo>
                  <a:lnTo>
                    <a:pt x="19" y="208"/>
                  </a:lnTo>
                  <a:lnTo>
                    <a:pt x="0" y="269"/>
                  </a:lnTo>
                  <a:lnTo>
                    <a:pt x="5" y="269"/>
                  </a:lnTo>
                  <a:lnTo>
                    <a:pt x="7" y="272"/>
                  </a:lnTo>
                  <a:lnTo>
                    <a:pt x="12" y="279"/>
                  </a:lnTo>
                  <a:lnTo>
                    <a:pt x="15" y="281"/>
                  </a:lnTo>
                  <a:lnTo>
                    <a:pt x="17" y="281"/>
                  </a:lnTo>
                  <a:lnTo>
                    <a:pt x="19" y="281"/>
                  </a:lnTo>
                  <a:lnTo>
                    <a:pt x="22" y="284"/>
                  </a:lnTo>
                  <a:lnTo>
                    <a:pt x="22" y="286"/>
                  </a:lnTo>
                  <a:lnTo>
                    <a:pt x="19" y="288"/>
                  </a:lnTo>
                  <a:lnTo>
                    <a:pt x="19" y="288"/>
                  </a:lnTo>
                  <a:lnTo>
                    <a:pt x="19" y="298"/>
                  </a:lnTo>
                  <a:lnTo>
                    <a:pt x="17" y="305"/>
                  </a:lnTo>
                  <a:lnTo>
                    <a:pt x="12" y="310"/>
                  </a:lnTo>
                  <a:lnTo>
                    <a:pt x="5" y="312"/>
                  </a:lnTo>
                  <a:lnTo>
                    <a:pt x="7" y="317"/>
                  </a:lnTo>
                  <a:lnTo>
                    <a:pt x="10" y="326"/>
                  </a:lnTo>
                  <a:lnTo>
                    <a:pt x="12" y="333"/>
                  </a:lnTo>
                  <a:lnTo>
                    <a:pt x="15" y="338"/>
                  </a:lnTo>
                  <a:lnTo>
                    <a:pt x="17" y="328"/>
                  </a:lnTo>
                  <a:lnTo>
                    <a:pt x="19" y="319"/>
                  </a:lnTo>
                  <a:lnTo>
                    <a:pt x="24" y="314"/>
                  </a:lnTo>
                  <a:lnTo>
                    <a:pt x="31" y="317"/>
                  </a:lnTo>
                  <a:lnTo>
                    <a:pt x="29" y="321"/>
                  </a:lnTo>
                  <a:lnTo>
                    <a:pt x="26" y="331"/>
                  </a:lnTo>
                  <a:lnTo>
                    <a:pt x="34" y="333"/>
                  </a:lnTo>
                  <a:lnTo>
                    <a:pt x="48" y="321"/>
                  </a:lnTo>
                  <a:lnTo>
                    <a:pt x="55" y="321"/>
                  </a:lnTo>
                  <a:lnTo>
                    <a:pt x="64" y="328"/>
                  </a:lnTo>
                  <a:lnTo>
                    <a:pt x="67" y="336"/>
                  </a:lnTo>
                  <a:lnTo>
                    <a:pt x="69" y="347"/>
                  </a:lnTo>
                  <a:lnTo>
                    <a:pt x="71" y="354"/>
                  </a:lnTo>
                  <a:lnTo>
                    <a:pt x="78" y="359"/>
                  </a:lnTo>
                  <a:lnTo>
                    <a:pt x="83" y="362"/>
                  </a:lnTo>
                  <a:lnTo>
                    <a:pt x="90" y="371"/>
                  </a:lnTo>
                  <a:lnTo>
                    <a:pt x="95" y="383"/>
                  </a:lnTo>
                  <a:lnTo>
                    <a:pt x="95" y="390"/>
                  </a:lnTo>
                  <a:lnTo>
                    <a:pt x="95" y="411"/>
                  </a:lnTo>
                  <a:lnTo>
                    <a:pt x="95" y="421"/>
                  </a:lnTo>
                  <a:lnTo>
                    <a:pt x="104" y="425"/>
                  </a:lnTo>
                  <a:lnTo>
                    <a:pt x="107" y="423"/>
                  </a:lnTo>
                  <a:lnTo>
                    <a:pt x="114" y="428"/>
                  </a:lnTo>
                  <a:lnTo>
                    <a:pt x="123" y="435"/>
                  </a:lnTo>
                  <a:lnTo>
                    <a:pt x="128" y="442"/>
                  </a:lnTo>
                  <a:lnTo>
                    <a:pt x="128" y="456"/>
                  </a:lnTo>
                  <a:lnTo>
                    <a:pt x="126" y="475"/>
                  </a:lnTo>
                  <a:lnTo>
                    <a:pt x="128" y="499"/>
                  </a:lnTo>
                  <a:lnTo>
                    <a:pt x="131" y="506"/>
                  </a:lnTo>
                  <a:lnTo>
                    <a:pt x="138" y="515"/>
                  </a:lnTo>
                  <a:lnTo>
                    <a:pt x="140" y="522"/>
                  </a:lnTo>
                  <a:lnTo>
                    <a:pt x="140" y="530"/>
                  </a:lnTo>
                  <a:lnTo>
                    <a:pt x="138" y="534"/>
                  </a:lnTo>
                  <a:lnTo>
                    <a:pt x="135" y="541"/>
                  </a:lnTo>
                  <a:lnTo>
                    <a:pt x="133" y="544"/>
                  </a:lnTo>
                  <a:lnTo>
                    <a:pt x="131" y="544"/>
                  </a:lnTo>
                  <a:lnTo>
                    <a:pt x="123" y="546"/>
                  </a:lnTo>
                  <a:lnTo>
                    <a:pt x="114" y="548"/>
                  </a:lnTo>
                  <a:lnTo>
                    <a:pt x="114" y="548"/>
                  </a:lnTo>
                  <a:lnTo>
                    <a:pt x="107" y="553"/>
                  </a:lnTo>
                  <a:lnTo>
                    <a:pt x="107" y="556"/>
                  </a:lnTo>
                  <a:lnTo>
                    <a:pt x="107" y="558"/>
                  </a:lnTo>
                  <a:lnTo>
                    <a:pt x="112" y="553"/>
                  </a:lnTo>
                  <a:lnTo>
                    <a:pt x="116" y="560"/>
                  </a:lnTo>
                  <a:lnTo>
                    <a:pt x="116" y="565"/>
                  </a:lnTo>
                  <a:lnTo>
                    <a:pt x="114" y="575"/>
                  </a:lnTo>
                  <a:lnTo>
                    <a:pt x="114" y="579"/>
                  </a:lnTo>
                  <a:lnTo>
                    <a:pt x="119" y="596"/>
                  </a:lnTo>
                  <a:lnTo>
                    <a:pt x="116" y="598"/>
                  </a:lnTo>
                  <a:lnTo>
                    <a:pt x="116" y="601"/>
                  </a:lnTo>
                  <a:lnTo>
                    <a:pt x="116" y="603"/>
                  </a:lnTo>
                  <a:lnTo>
                    <a:pt x="116" y="608"/>
                  </a:lnTo>
                  <a:lnTo>
                    <a:pt x="119" y="610"/>
                  </a:lnTo>
                  <a:lnTo>
                    <a:pt x="119" y="610"/>
                  </a:lnTo>
                  <a:lnTo>
                    <a:pt x="119" y="610"/>
                  </a:lnTo>
                  <a:lnTo>
                    <a:pt x="126" y="615"/>
                  </a:lnTo>
                  <a:lnTo>
                    <a:pt x="131" y="617"/>
                  </a:lnTo>
                  <a:lnTo>
                    <a:pt x="133" y="619"/>
                  </a:lnTo>
                  <a:lnTo>
                    <a:pt x="131" y="624"/>
                  </a:lnTo>
                  <a:lnTo>
                    <a:pt x="133" y="629"/>
                  </a:lnTo>
                  <a:lnTo>
                    <a:pt x="133" y="617"/>
                  </a:lnTo>
                  <a:lnTo>
                    <a:pt x="135" y="612"/>
                  </a:lnTo>
                  <a:lnTo>
                    <a:pt x="140" y="610"/>
                  </a:lnTo>
                  <a:lnTo>
                    <a:pt x="138" y="610"/>
                  </a:lnTo>
                  <a:lnTo>
                    <a:pt x="135" y="610"/>
                  </a:lnTo>
                  <a:lnTo>
                    <a:pt x="133" y="610"/>
                  </a:lnTo>
                  <a:lnTo>
                    <a:pt x="133" y="612"/>
                  </a:lnTo>
                  <a:lnTo>
                    <a:pt x="131" y="610"/>
                  </a:lnTo>
                  <a:lnTo>
                    <a:pt x="138" y="603"/>
                  </a:lnTo>
                  <a:lnTo>
                    <a:pt x="149" y="603"/>
                  </a:lnTo>
                  <a:lnTo>
                    <a:pt x="159" y="608"/>
                  </a:lnTo>
                  <a:lnTo>
                    <a:pt x="166" y="615"/>
                  </a:lnTo>
                  <a:lnTo>
                    <a:pt x="171" y="622"/>
                  </a:lnTo>
                  <a:lnTo>
                    <a:pt x="171" y="627"/>
                  </a:lnTo>
                  <a:lnTo>
                    <a:pt x="171" y="641"/>
                  </a:lnTo>
                  <a:lnTo>
                    <a:pt x="171" y="645"/>
                  </a:lnTo>
                  <a:lnTo>
                    <a:pt x="168" y="655"/>
                  </a:lnTo>
                  <a:lnTo>
                    <a:pt x="166" y="662"/>
                  </a:lnTo>
                  <a:lnTo>
                    <a:pt x="164" y="667"/>
                  </a:lnTo>
                  <a:lnTo>
                    <a:pt x="164" y="664"/>
                  </a:lnTo>
                  <a:lnTo>
                    <a:pt x="166" y="662"/>
                  </a:lnTo>
                  <a:lnTo>
                    <a:pt x="168" y="660"/>
                  </a:lnTo>
                  <a:lnTo>
                    <a:pt x="168" y="657"/>
                  </a:lnTo>
                  <a:lnTo>
                    <a:pt x="171" y="657"/>
                  </a:lnTo>
                  <a:lnTo>
                    <a:pt x="168" y="662"/>
                  </a:lnTo>
                  <a:lnTo>
                    <a:pt x="164" y="669"/>
                  </a:lnTo>
                  <a:lnTo>
                    <a:pt x="159" y="676"/>
                  </a:lnTo>
                  <a:lnTo>
                    <a:pt x="159" y="683"/>
                  </a:lnTo>
                  <a:lnTo>
                    <a:pt x="164" y="686"/>
                  </a:lnTo>
                  <a:lnTo>
                    <a:pt x="180" y="690"/>
                  </a:lnTo>
                  <a:lnTo>
                    <a:pt x="171" y="693"/>
                  </a:lnTo>
                  <a:lnTo>
                    <a:pt x="164" y="690"/>
                  </a:lnTo>
                  <a:lnTo>
                    <a:pt x="159" y="686"/>
                  </a:lnTo>
                  <a:lnTo>
                    <a:pt x="147" y="672"/>
                  </a:lnTo>
                  <a:lnTo>
                    <a:pt x="145" y="669"/>
                  </a:lnTo>
                  <a:lnTo>
                    <a:pt x="140" y="669"/>
                  </a:lnTo>
                  <a:lnTo>
                    <a:pt x="138" y="672"/>
                  </a:lnTo>
                  <a:lnTo>
                    <a:pt x="140" y="681"/>
                  </a:lnTo>
                  <a:lnTo>
                    <a:pt x="140" y="686"/>
                  </a:lnTo>
                  <a:lnTo>
                    <a:pt x="140" y="688"/>
                  </a:lnTo>
                  <a:lnTo>
                    <a:pt x="142" y="693"/>
                  </a:lnTo>
                  <a:lnTo>
                    <a:pt x="145" y="712"/>
                  </a:lnTo>
                  <a:lnTo>
                    <a:pt x="149" y="728"/>
                  </a:lnTo>
                  <a:lnTo>
                    <a:pt x="152" y="738"/>
                  </a:lnTo>
                  <a:lnTo>
                    <a:pt x="149" y="742"/>
                  </a:lnTo>
                  <a:lnTo>
                    <a:pt x="152" y="747"/>
                  </a:lnTo>
                  <a:lnTo>
                    <a:pt x="149" y="754"/>
                  </a:lnTo>
                  <a:lnTo>
                    <a:pt x="145" y="769"/>
                  </a:lnTo>
                  <a:lnTo>
                    <a:pt x="142" y="776"/>
                  </a:lnTo>
                  <a:lnTo>
                    <a:pt x="133" y="790"/>
                  </a:lnTo>
                  <a:lnTo>
                    <a:pt x="131" y="795"/>
                  </a:lnTo>
                  <a:lnTo>
                    <a:pt x="131" y="797"/>
                  </a:lnTo>
                  <a:lnTo>
                    <a:pt x="133" y="797"/>
                  </a:lnTo>
                  <a:lnTo>
                    <a:pt x="138" y="809"/>
                  </a:lnTo>
                  <a:lnTo>
                    <a:pt x="140" y="811"/>
                  </a:lnTo>
                  <a:lnTo>
                    <a:pt x="138" y="818"/>
                  </a:lnTo>
                  <a:lnTo>
                    <a:pt x="138" y="821"/>
                  </a:lnTo>
                  <a:lnTo>
                    <a:pt x="133" y="830"/>
                  </a:lnTo>
                  <a:lnTo>
                    <a:pt x="131" y="832"/>
                  </a:lnTo>
                  <a:lnTo>
                    <a:pt x="135" y="842"/>
                  </a:lnTo>
                  <a:lnTo>
                    <a:pt x="147" y="849"/>
                  </a:lnTo>
                  <a:lnTo>
                    <a:pt x="147" y="856"/>
                  </a:lnTo>
                  <a:lnTo>
                    <a:pt x="154" y="863"/>
                  </a:lnTo>
                  <a:lnTo>
                    <a:pt x="152" y="873"/>
                  </a:lnTo>
                  <a:lnTo>
                    <a:pt x="138" y="894"/>
                  </a:lnTo>
                  <a:lnTo>
                    <a:pt x="135" y="896"/>
                  </a:lnTo>
                  <a:lnTo>
                    <a:pt x="138" y="899"/>
                  </a:lnTo>
                  <a:lnTo>
                    <a:pt x="140" y="906"/>
                  </a:lnTo>
                  <a:lnTo>
                    <a:pt x="142" y="906"/>
                  </a:lnTo>
                  <a:lnTo>
                    <a:pt x="145" y="906"/>
                  </a:lnTo>
                  <a:lnTo>
                    <a:pt x="147" y="908"/>
                  </a:lnTo>
                  <a:lnTo>
                    <a:pt x="147" y="913"/>
                  </a:lnTo>
                  <a:lnTo>
                    <a:pt x="147" y="915"/>
                  </a:lnTo>
                  <a:lnTo>
                    <a:pt x="149" y="918"/>
                  </a:lnTo>
                  <a:lnTo>
                    <a:pt x="152" y="920"/>
                  </a:lnTo>
                  <a:lnTo>
                    <a:pt x="154" y="922"/>
                  </a:lnTo>
                  <a:lnTo>
                    <a:pt x="152" y="918"/>
                  </a:lnTo>
                  <a:lnTo>
                    <a:pt x="154" y="918"/>
                  </a:lnTo>
                  <a:lnTo>
                    <a:pt x="157" y="918"/>
                  </a:lnTo>
                  <a:lnTo>
                    <a:pt x="159" y="922"/>
                  </a:lnTo>
                  <a:lnTo>
                    <a:pt x="161" y="927"/>
                  </a:lnTo>
                  <a:lnTo>
                    <a:pt x="161" y="937"/>
                  </a:lnTo>
                  <a:lnTo>
                    <a:pt x="164" y="941"/>
                  </a:lnTo>
                  <a:lnTo>
                    <a:pt x="168" y="939"/>
                  </a:lnTo>
                  <a:lnTo>
                    <a:pt x="171" y="939"/>
                  </a:lnTo>
                  <a:lnTo>
                    <a:pt x="173" y="944"/>
                  </a:lnTo>
                  <a:lnTo>
                    <a:pt x="175" y="951"/>
                  </a:lnTo>
                  <a:lnTo>
                    <a:pt x="178" y="953"/>
                  </a:lnTo>
                  <a:lnTo>
                    <a:pt x="178" y="955"/>
                  </a:lnTo>
                  <a:lnTo>
                    <a:pt x="185" y="951"/>
                  </a:lnTo>
                  <a:lnTo>
                    <a:pt x="190" y="953"/>
                  </a:lnTo>
                  <a:lnTo>
                    <a:pt x="187" y="960"/>
                  </a:lnTo>
                  <a:lnTo>
                    <a:pt x="187" y="963"/>
                  </a:lnTo>
                  <a:lnTo>
                    <a:pt x="192" y="963"/>
                  </a:lnTo>
                  <a:lnTo>
                    <a:pt x="199" y="965"/>
                  </a:lnTo>
                  <a:lnTo>
                    <a:pt x="201" y="963"/>
                  </a:lnTo>
                  <a:lnTo>
                    <a:pt x="204" y="963"/>
                  </a:lnTo>
                  <a:lnTo>
                    <a:pt x="211" y="981"/>
                  </a:lnTo>
                  <a:lnTo>
                    <a:pt x="216" y="1003"/>
                  </a:lnTo>
                  <a:lnTo>
                    <a:pt x="223" y="1000"/>
                  </a:lnTo>
                  <a:lnTo>
                    <a:pt x="228" y="1007"/>
                  </a:lnTo>
                  <a:lnTo>
                    <a:pt x="228" y="1017"/>
                  </a:lnTo>
                  <a:lnTo>
                    <a:pt x="223" y="1026"/>
                  </a:lnTo>
                  <a:lnTo>
                    <a:pt x="225" y="1029"/>
                  </a:lnTo>
                  <a:lnTo>
                    <a:pt x="230" y="1029"/>
                  </a:lnTo>
                  <a:lnTo>
                    <a:pt x="235" y="1029"/>
                  </a:lnTo>
                  <a:lnTo>
                    <a:pt x="239" y="1031"/>
                  </a:lnTo>
                  <a:lnTo>
                    <a:pt x="237" y="1038"/>
                  </a:lnTo>
                  <a:lnTo>
                    <a:pt x="239" y="1041"/>
                  </a:lnTo>
                  <a:lnTo>
                    <a:pt x="244" y="1038"/>
                  </a:lnTo>
                  <a:lnTo>
                    <a:pt x="242" y="1029"/>
                  </a:lnTo>
                  <a:lnTo>
                    <a:pt x="246" y="1022"/>
                  </a:lnTo>
                  <a:lnTo>
                    <a:pt x="254" y="1015"/>
                  </a:lnTo>
                  <a:lnTo>
                    <a:pt x="261" y="1010"/>
                  </a:lnTo>
                  <a:lnTo>
                    <a:pt x="268" y="1010"/>
                  </a:lnTo>
                  <a:lnTo>
                    <a:pt x="277" y="1012"/>
                  </a:lnTo>
                  <a:lnTo>
                    <a:pt x="287" y="1019"/>
                  </a:lnTo>
                  <a:lnTo>
                    <a:pt x="291" y="1026"/>
                  </a:lnTo>
                  <a:lnTo>
                    <a:pt x="291" y="1017"/>
                  </a:lnTo>
                  <a:lnTo>
                    <a:pt x="298" y="1024"/>
                  </a:lnTo>
                  <a:lnTo>
                    <a:pt x="303" y="1026"/>
                  </a:lnTo>
                  <a:lnTo>
                    <a:pt x="308" y="1029"/>
                  </a:lnTo>
                  <a:lnTo>
                    <a:pt x="310" y="1026"/>
                  </a:lnTo>
                  <a:lnTo>
                    <a:pt x="313" y="1019"/>
                  </a:lnTo>
                  <a:lnTo>
                    <a:pt x="315" y="1019"/>
                  </a:lnTo>
                  <a:lnTo>
                    <a:pt x="320" y="1017"/>
                  </a:lnTo>
                  <a:lnTo>
                    <a:pt x="320" y="1017"/>
                  </a:lnTo>
                  <a:lnTo>
                    <a:pt x="351" y="979"/>
                  </a:lnTo>
                  <a:lnTo>
                    <a:pt x="353" y="972"/>
                  </a:lnTo>
                  <a:lnTo>
                    <a:pt x="355" y="974"/>
                  </a:lnTo>
                  <a:lnTo>
                    <a:pt x="358" y="974"/>
                  </a:lnTo>
                  <a:lnTo>
                    <a:pt x="360" y="972"/>
                  </a:lnTo>
                  <a:lnTo>
                    <a:pt x="358" y="972"/>
                  </a:lnTo>
                  <a:lnTo>
                    <a:pt x="360" y="958"/>
                  </a:lnTo>
                  <a:lnTo>
                    <a:pt x="365" y="948"/>
                  </a:lnTo>
                  <a:lnTo>
                    <a:pt x="362" y="946"/>
                  </a:lnTo>
                  <a:lnTo>
                    <a:pt x="360" y="944"/>
                  </a:lnTo>
                  <a:lnTo>
                    <a:pt x="360" y="941"/>
                  </a:lnTo>
                  <a:lnTo>
                    <a:pt x="355" y="934"/>
                  </a:lnTo>
                  <a:lnTo>
                    <a:pt x="353" y="927"/>
                  </a:lnTo>
                  <a:lnTo>
                    <a:pt x="351" y="918"/>
                  </a:lnTo>
                  <a:lnTo>
                    <a:pt x="351" y="908"/>
                  </a:lnTo>
                  <a:lnTo>
                    <a:pt x="353" y="901"/>
                  </a:lnTo>
                  <a:lnTo>
                    <a:pt x="355" y="894"/>
                  </a:lnTo>
                  <a:lnTo>
                    <a:pt x="367" y="880"/>
                  </a:lnTo>
                  <a:lnTo>
                    <a:pt x="369" y="877"/>
                  </a:lnTo>
                  <a:lnTo>
                    <a:pt x="367" y="873"/>
                  </a:lnTo>
                  <a:lnTo>
                    <a:pt x="367" y="870"/>
                  </a:lnTo>
                  <a:lnTo>
                    <a:pt x="358" y="875"/>
                  </a:lnTo>
                  <a:lnTo>
                    <a:pt x="355" y="873"/>
                  </a:lnTo>
                  <a:lnTo>
                    <a:pt x="355" y="875"/>
                  </a:lnTo>
                  <a:lnTo>
                    <a:pt x="353" y="873"/>
                  </a:lnTo>
                  <a:lnTo>
                    <a:pt x="351" y="870"/>
                  </a:lnTo>
                  <a:lnTo>
                    <a:pt x="348" y="868"/>
                  </a:lnTo>
                  <a:lnTo>
                    <a:pt x="348" y="866"/>
                  </a:lnTo>
                  <a:lnTo>
                    <a:pt x="348" y="863"/>
                  </a:lnTo>
                  <a:lnTo>
                    <a:pt x="343" y="861"/>
                  </a:lnTo>
                  <a:lnTo>
                    <a:pt x="346" y="858"/>
                  </a:lnTo>
                  <a:lnTo>
                    <a:pt x="348" y="858"/>
                  </a:lnTo>
                  <a:lnTo>
                    <a:pt x="353" y="858"/>
                  </a:lnTo>
                  <a:lnTo>
                    <a:pt x="355" y="861"/>
                  </a:lnTo>
                  <a:lnTo>
                    <a:pt x="360" y="866"/>
                  </a:lnTo>
                  <a:lnTo>
                    <a:pt x="362" y="866"/>
                  </a:lnTo>
                  <a:lnTo>
                    <a:pt x="365" y="863"/>
                  </a:lnTo>
                  <a:lnTo>
                    <a:pt x="379" y="877"/>
                  </a:lnTo>
                  <a:lnTo>
                    <a:pt x="388" y="884"/>
                  </a:lnTo>
                  <a:lnTo>
                    <a:pt x="398" y="887"/>
                  </a:lnTo>
                  <a:lnTo>
                    <a:pt x="398" y="884"/>
                  </a:lnTo>
                  <a:lnTo>
                    <a:pt x="403" y="877"/>
                  </a:lnTo>
                  <a:lnTo>
                    <a:pt x="407" y="870"/>
                  </a:lnTo>
                  <a:lnTo>
                    <a:pt x="412" y="868"/>
                  </a:lnTo>
                  <a:lnTo>
                    <a:pt x="424" y="868"/>
                  </a:lnTo>
                  <a:lnTo>
                    <a:pt x="431" y="868"/>
                  </a:lnTo>
                  <a:lnTo>
                    <a:pt x="436" y="870"/>
                  </a:lnTo>
                  <a:lnTo>
                    <a:pt x="438" y="868"/>
                  </a:lnTo>
                  <a:lnTo>
                    <a:pt x="440" y="870"/>
                  </a:lnTo>
                  <a:lnTo>
                    <a:pt x="445" y="873"/>
                  </a:lnTo>
                  <a:lnTo>
                    <a:pt x="450" y="873"/>
                  </a:lnTo>
                  <a:lnTo>
                    <a:pt x="452" y="875"/>
                  </a:lnTo>
                  <a:lnTo>
                    <a:pt x="457" y="875"/>
                  </a:lnTo>
                  <a:lnTo>
                    <a:pt x="464" y="882"/>
                  </a:lnTo>
                  <a:lnTo>
                    <a:pt x="466" y="884"/>
                  </a:lnTo>
                  <a:lnTo>
                    <a:pt x="469" y="884"/>
                  </a:lnTo>
                  <a:lnTo>
                    <a:pt x="478" y="894"/>
                  </a:lnTo>
                  <a:lnTo>
                    <a:pt x="485" y="896"/>
                  </a:lnTo>
                  <a:lnTo>
                    <a:pt x="490" y="899"/>
                  </a:lnTo>
                  <a:lnTo>
                    <a:pt x="490" y="901"/>
                  </a:lnTo>
                  <a:lnTo>
                    <a:pt x="492" y="901"/>
                  </a:lnTo>
                  <a:lnTo>
                    <a:pt x="497" y="899"/>
                  </a:lnTo>
                  <a:lnTo>
                    <a:pt x="502" y="896"/>
                  </a:lnTo>
                  <a:lnTo>
                    <a:pt x="509" y="896"/>
                  </a:lnTo>
                  <a:lnTo>
                    <a:pt x="514" y="899"/>
                  </a:lnTo>
                  <a:lnTo>
                    <a:pt x="511" y="903"/>
                  </a:lnTo>
                  <a:lnTo>
                    <a:pt x="511" y="906"/>
                  </a:lnTo>
                  <a:lnTo>
                    <a:pt x="514" y="906"/>
                  </a:lnTo>
                  <a:lnTo>
                    <a:pt x="516" y="908"/>
                  </a:lnTo>
                  <a:lnTo>
                    <a:pt x="516" y="899"/>
                  </a:lnTo>
                  <a:lnTo>
                    <a:pt x="523" y="894"/>
                  </a:lnTo>
                  <a:lnTo>
                    <a:pt x="528" y="892"/>
                  </a:lnTo>
                  <a:lnTo>
                    <a:pt x="530" y="887"/>
                  </a:lnTo>
                  <a:lnTo>
                    <a:pt x="530" y="882"/>
                  </a:lnTo>
                  <a:lnTo>
                    <a:pt x="533" y="873"/>
                  </a:lnTo>
                  <a:lnTo>
                    <a:pt x="533" y="870"/>
                  </a:lnTo>
                  <a:lnTo>
                    <a:pt x="530" y="868"/>
                  </a:lnTo>
                  <a:lnTo>
                    <a:pt x="528" y="866"/>
                  </a:lnTo>
                  <a:lnTo>
                    <a:pt x="528" y="863"/>
                  </a:lnTo>
                  <a:lnTo>
                    <a:pt x="530" y="858"/>
                  </a:lnTo>
                  <a:lnTo>
                    <a:pt x="526" y="849"/>
                  </a:lnTo>
                  <a:lnTo>
                    <a:pt x="530" y="837"/>
                  </a:lnTo>
                  <a:lnTo>
                    <a:pt x="537" y="825"/>
                  </a:lnTo>
                  <a:lnTo>
                    <a:pt x="547" y="821"/>
                  </a:lnTo>
                  <a:lnTo>
                    <a:pt x="545" y="818"/>
                  </a:lnTo>
                  <a:lnTo>
                    <a:pt x="537" y="813"/>
                  </a:lnTo>
                  <a:lnTo>
                    <a:pt x="535" y="811"/>
                  </a:lnTo>
                  <a:lnTo>
                    <a:pt x="533" y="804"/>
                  </a:lnTo>
                  <a:lnTo>
                    <a:pt x="533" y="799"/>
                  </a:lnTo>
                  <a:lnTo>
                    <a:pt x="535" y="780"/>
                  </a:lnTo>
                  <a:lnTo>
                    <a:pt x="540" y="757"/>
                  </a:lnTo>
                  <a:lnTo>
                    <a:pt x="540" y="742"/>
                  </a:lnTo>
                  <a:lnTo>
                    <a:pt x="535" y="735"/>
                  </a:lnTo>
                  <a:lnTo>
                    <a:pt x="540" y="707"/>
                  </a:lnTo>
                  <a:lnTo>
                    <a:pt x="540" y="695"/>
                  </a:lnTo>
                  <a:lnTo>
                    <a:pt x="535" y="676"/>
                  </a:lnTo>
                  <a:lnTo>
                    <a:pt x="535" y="672"/>
                  </a:lnTo>
                  <a:lnTo>
                    <a:pt x="535" y="667"/>
                  </a:lnTo>
                  <a:lnTo>
                    <a:pt x="537" y="662"/>
                  </a:lnTo>
                  <a:lnTo>
                    <a:pt x="537" y="660"/>
                  </a:lnTo>
                  <a:lnTo>
                    <a:pt x="537" y="655"/>
                  </a:lnTo>
                  <a:lnTo>
                    <a:pt x="540" y="645"/>
                  </a:lnTo>
                  <a:lnTo>
                    <a:pt x="540" y="643"/>
                  </a:lnTo>
                  <a:lnTo>
                    <a:pt x="540" y="636"/>
                  </a:lnTo>
                  <a:lnTo>
                    <a:pt x="537" y="627"/>
                  </a:lnTo>
                  <a:lnTo>
                    <a:pt x="535" y="622"/>
                  </a:lnTo>
                  <a:lnTo>
                    <a:pt x="535" y="610"/>
                  </a:lnTo>
                  <a:lnTo>
                    <a:pt x="535" y="601"/>
                  </a:lnTo>
                  <a:lnTo>
                    <a:pt x="537" y="591"/>
                  </a:lnTo>
                  <a:lnTo>
                    <a:pt x="540" y="584"/>
                  </a:lnTo>
                  <a:lnTo>
                    <a:pt x="540" y="582"/>
                  </a:lnTo>
                  <a:lnTo>
                    <a:pt x="540" y="582"/>
                  </a:lnTo>
                  <a:lnTo>
                    <a:pt x="537" y="579"/>
                  </a:lnTo>
                  <a:lnTo>
                    <a:pt x="535" y="579"/>
                  </a:lnTo>
                  <a:lnTo>
                    <a:pt x="535" y="577"/>
                  </a:lnTo>
                  <a:lnTo>
                    <a:pt x="537" y="577"/>
                  </a:lnTo>
                  <a:lnTo>
                    <a:pt x="535" y="572"/>
                  </a:lnTo>
                  <a:lnTo>
                    <a:pt x="535" y="567"/>
                  </a:lnTo>
                  <a:lnTo>
                    <a:pt x="535" y="563"/>
                  </a:lnTo>
                  <a:lnTo>
                    <a:pt x="537" y="556"/>
                  </a:lnTo>
                  <a:lnTo>
                    <a:pt x="540" y="556"/>
                  </a:lnTo>
                  <a:lnTo>
                    <a:pt x="542" y="556"/>
                  </a:lnTo>
                  <a:lnTo>
                    <a:pt x="542" y="553"/>
                  </a:lnTo>
                  <a:lnTo>
                    <a:pt x="545" y="548"/>
                  </a:lnTo>
                  <a:lnTo>
                    <a:pt x="542" y="546"/>
                  </a:lnTo>
                  <a:lnTo>
                    <a:pt x="540" y="546"/>
                  </a:lnTo>
                  <a:lnTo>
                    <a:pt x="537" y="548"/>
                  </a:lnTo>
                  <a:lnTo>
                    <a:pt x="537" y="551"/>
                  </a:lnTo>
                  <a:lnTo>
                    <a:pt x="533" y="539"/>
                  </a:lnTo>
                  <a:lnTo>
                    <a:pt x="533" y="525"/>
                  </a:lnTo>
                  <a:lnTo>
                    <a:pt x="542" y="492"/>
                  </a:lnTo>
                  <a:lnTo>
                    <a:pt x="542" y="485"/>
                  </a:lnTo>
                  <a:lnTo>
                    <a:pt x="533" y="480"/>
                  </a:lnTo>
                  <a:lnTo>
                    <a:pt x="526" y="470"/>
                  </a:lnTo>
                  <a:lnTo>
                    <a:pt x="523" y="470"/>
                  </a:lnTo>
                  <a:lnTo>
                    <a:pt x="519" y="468"/>
                  </a:lnTo>
                  <a:lnTo>
                    <a:pt x="514" y="463"/>
                  </a:lnTo>
                  <a:lnTo>
                    <a:pt x="504" y="442"/>
                  </a:lnTo>
                  <a:lnTo>
                    <a:pt x="502" y="437"/>
                  </a:lnTo>
                  <a:lnTo>
                    <a:pt x="500" y="421"/>
                  </a:lnTo>
                  <a:lnTo>
                    <a:pt x="500" y="414"/>
                  </a:lnTo>
                  <a:lnTo>
                    <a:pt x="502" y="404"/>
                  </a:lnTo>
                  <a:lnTo>
                    <a:pt x="504" y="399"/>
                  </a:lnTo>
                  <a:lnTo>
                    <a:pt x="511" y="390"/>
                  </a:lnTo>
                  <a:lnTo>
                    <a:pt x="514" y="385"/>
                  </a:lnTo>
                  <a:lnTo>
                    <a:pt x="519" y="373"/>
                  </a:lnTo>
                  <a:lnTo>
                    <a:pt x="521" y="366"/>
                  </a:lnTo>
                  <a:lnTo>
                    <a:pt x="526" y="364"/>
                  </a:lnTo>
                  <a:lnTo>
                    <a:pt x="533" y="362"/>
                  </a:lnTo>
                  <a:lnTo>
                    <a:pt x="537" y="354"/>
                  </a:lnTo>
                  <a:lnTo>
                    <a:pt x="540" y="338"/>
                  </a:lnTo>
                  <a:lnTo>
                    <a:pt x="547" y="326"/>
                  </a:lnTo>
                  <a:lnTo>
                    <a:pt x="547" y="319"/>
                  </a:lnTo>
                  <a:lnTo>
                    <a:pt x="547" y="310"/>
                  </a:lnTo>
                  <a:lnTo>
                    <a:pt x="549" y="305"/>
                  </a:lnTo>
                  <a:lnTo>
                    <a:pt x="552" y="298"/>
                  </a:lnTo>
                  <a:lnTo>
                    <a:pt x="552" y="293"/>
                  </a:lnTo>
                  <a:lnTo>
                    <a:pt x="549" y="291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19"/>
            <p:cNvSpPr>
              <a:spLocks noEditPoints="1"/>
            </p:cNvSpPr>
            <p:nvPr/>
          </p:nvSpPr>
          <p:spPr bwMode="auto">
            <a:xfrm>
              <a:off x="2187904" y="2391325"/>
              <a:ext cx="954101" cy="1018689"/>
            </a:xfrm>
            <a:custGeom>
              <a:avLst/>
              <a:gdLst>
                <a:gd name="T0" fmla="*/ 208 w 842"/>
                <a:gd name="T1" fmla="*/ 785 h 899"/>
                <a:gd name="T2" fmla="*/ 650 w 842"/>
                <a:gd name="T3" fmla="*/ 809 h 899"/>
                <a:gd name="T4" fmla="*/ 688 w 842"/>
                <a:gd name="T5" fmla="*/ 773 h 899"/>
                <a:gd name="T6" fmla="*/ 676 w 842"/>
                <a:gd name="T7" fmla="*/ 745 h 899"/>
                <a:gd name="T8" fmla="*/ 707 w 842"/>
                <a:gd name="T9" fmla="*/ 724 h 899"/>
                <a:gd name="T10" fmla="*/ 726 w 842"/>
                <a:gd name="T11" fmla="*/ 700 h 899"/>
                <a:gd name="T12" fmla="*/ 733 w 842"/>
                <a:gd name="T13" fmla="*/ 660 h 899"/>
                <a:gd name="T14" fmla="*/ 717 w 842"/>
                <a:gd name="T15" fmla="*/ 627 h 899"/>
                <a:gd name="T16" fmla="*/ 769 w 842"/>
                <a:gd name="T17" fmla="*/ 591 h 899"/>
                <a:gd name="T18" fmla="*/ 764 w 842"/>
                <a:gd name="T19" fmla="*/ 541 h 899"/>
                <a:gd name="T20" fmla="*/ 757 w 842"/>
                <a:gd name="T21" fmla="*/ 513 h 899"/>
                <a:gd name="T22" fmla="*/ 745 w 842"/>
                <a:gd name="T23" fmla="*/ 492 h 899"/>
                <a:gd name="T24" fmla="*/ 771 w 842"/>
                <a:gd name="T25" fmla="*/ 435 h 899"/>
                <a:gd name="T26" fmla="*/ 799 w 842"/>
                <a:gd name="T27" fmla="*/ 425 h 899"/>
                <a:gd name="T28" fmla="*/ 816 w 842"/>
                <a:gd name="T29" fmla="*/ 397 h 899"/>
                <a:gd name="T30" fmla="*/ 799 w 842"/>
                <a:gd name="T31" fmla="*/ 399 h 899"/>
                <a:gd name="T32" fmla="*/ 776 w 842"/>
                <a:gd name="T33" fmla="*/ 364 h 899"/>
                <a:gd name="T34" fmla="*/ 781 w 842"/>
                <a:gd name="T35" fmla="*/ 338 h 899"/>
                <a:gd name="T36" fmla="*/ 776 w 842"/>
                <a:gd name="T37" fmla="*/ 319 h 899"/>
                <a:gd name="T38" fmla="*/ 802 w 842"/>
                <a:gd name="T39" fmla="*/ 253 h 899"/>
                <a:gd name="T40" fmla="*/ 825 w 842"/>
                <a:gd name="T41" fmla="*/ 217 h 899"/>
                <a:gd name="T42" fmla="*/ 818 w 842"/>
                <a:gd name="T43" fmla="*/ 203 h 899"/>
                <a:gd name="T44" fmla="*/ 795 w 842"/>
                <a:gd name="T45" fmla="*/ 210 h 899"/>
                <a:gd name="T46" fmla="*/ 766 w 842"/>
                <a:gd name="T47" fmla="*/ 212 h 899"/>
                <a:gd name="T48" fmla="*/ 669 w 842"/>
                <a:gd name="T49" fmla="*/ 198 h 899"/>
                <a:gd name="T50" fmla="*/ 624 w 842"/>
                <a:gd name="T51" fmla="*/ 156 h 899"/>
                <a:gd name="T52" fmla="*/ 617 w 842"/>
                <a:gd name="T53" fmla="*/ 123 h 899"/>
                <a:gd name="T54" fmla="*/ 634 w 842"/>
                <a:gd name="T55" fmla="*/ 75 h 899"/>
                <a:gd name="T56" fmla="*/ 584 w 842"/>
                <a:gd name="T57" fmla="*/ 80 h 899"/>
                <a:gd name="T58" fmla="*/ 575 w 842"/>
                <a:gd name="T59" fmla="*/ 66 h 899"/>
                <a:gd name="T60" fmla="*/ 525 w 842"/>
                <a:gd name="T61" fmla="*/ 44 h 899"/>
                <a:gd name="T62" fmla="*/ 501 w 842"/>
                <a:gd name="T63" fmla="*/ 61 h 899"/>
                <a:gd name="T64" fmla="*/ 471 w 842"/>
                <a:gd name="T65" fmla="*/ 94 h 899"/>
                <a:gd name="T66" fmla="*/ 411 w 842"/>
                <a:gd name="T67" fmla="*/ 115 h 899"/>
                <a:gd name="T68" fmla="*/ 404 w 842"/>
                <a:gd name="T69" fmla="*/ 104 h 899"/>
                <a:gd name="T70" fmla="*/ 374 w 842"/>
                <a:gd name="T71" fmla="*/ 130 h 899"/>
                <a:gd name="T72" fmla="*/ 296 w 842"/>
                <a:gd name="T73" fmla="*/ 111 h 899"/>
                <a:gd name="T74" fmla="*/ 248 w 842"/>
                <a:gd name="T75" fmla="*/ 99 h 899"/>
                <a:gd name="T76" fmla="*/ 175 w 842"/>
                <a:gd name="T77" fmla="*/ 75 h 899"/>
                <a:gd name="T78" fmla="*/ 111 w 842"/>
                <a:gd name="T79" fmla="*/ 42 h 899"/>
                <a:gd name="T80" fmla="*/ 68 w 842"/>
                <a:gd name="T81" fmla="*/ 4 h 899"/>
                <a:gd name="T82" fmla="*/ 19 w 842"/>
                <a:gd name="T83" fmla="*/ 42 h 899"/>
                <a:gd name="T84" fmla="*/ 23 w 842"/>
                <a:gd name="T85" fmla="*/ 80 h 899"/>
                <a:gd name="T86" fmla="*/ 61 w 842"/>
                <a:gd name="T87" fmla="*/ 123 h 899"/>
                <a:gd name="T88" fmla="*/ 73 w 842"/>
                <a:gd name="T89" fmla="*/ 130 h 899"/>
                <a:gd name="T90" fmla="*/ 99 w 842"/>
                <a:gd name="T91" fmla="*/ 137 h 899"/>
                <a:gd name="T92" fmla="*/ 123 w 842"/>
                <a:gd name="T93" fmla="*/ 156 h 899"/>
                <a:gd name="T94" fmla="*/ 139 w 842"/>
                <a:gd name="T95" fmla="*/ 186 h 899"/>
                <a:gd name="T96" fmla="*/ 310 w 842"/>
                <a:gd name="T97" fmla="*/ 492 h 899"/>
                <a:gd name="T98" fmla="*/ 322 w 842"/>
                <a:gd name="T99" fmla="*/ 629 h 899"/>
                <a:gd name="T100" fmla="*/ 407 w 842"/>
                <a:gd name="T101" fmla="*/ 643 h 899"/>
                <a:gd name="T102" fmla="*/ 492 w 842"/>
                <a:gd name="T103" fmla="*/ 724 h 899"/>
                <a:gd name="T104" fmla="*/ 558 w 842"/>
                <a:gd name="T105" fmla="*/ 785 h 899"/>
                <a:gd name="T106" fmla="*/ 556 w 842"/>
                <a:gd name="T107" fmla="*/ 844 h 899"/>
                <a:gd name="T108" fmla="*/ 615 w 842"/>
                <a:gd name="T109" fmla="*/ 821 h 899"/>
                <a:gd name="T110" fmla="*/ 310 w 842"/>
                <a:gd name="T111" fmla="*/ 690 h 899"/>
                <a:gd name="T112" fmla="*/ 296 w 842"/>
                <a:gd name="T113" fmla="*/ 724 h 899"/>
                <a:gd name="T114" fmla="*/ 222 w 842"/>
                <a:gd name="T115" fmla="*/ 731 h 899"/>
                <a:gd name="T116" fmla="*/ 255 w 842"/>
                <a:gd name="T117" fmla="*/ 695 h 899"/>
                <a:gd name="T118" fmla="*/ 284 w 842"/>
                <a:gd name="T119" fmla="*/ 688 h 899"/>
                <a:gd name="T120" fmla="*/ 482 w 842"/>
                <a:gd name="T121" fmla="*/ 861 h 899"/>
                <a:gd name="T122" fmla="*/ 482 w 842"/>
                <a:gd name="T123" fmla="*/ 861 h 899"/>
                <a:gd name="T124" fmla="*/ 113 w 842"/>
                <a:gd name="T125" fmla="*/ 605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42" h="899">
                  <a:moveTo>
                    <a:pt x="215" y="794"/>
                  </a:moveTo>
                  <a:lnTo>
                    <a:pt x="215" y="794"/>
                  </a:lnTo>
                  <a:lnTo>
                    <a:pt x="215" y="794"/>
                  </a:lnTo>
                  <a:lnTo>
                    <a:pt x="215" y="797"/>
                  </a:lnTo>
                  <a:lnTo>
                    <a:pt x="215" y="799"/>
                  </a:lnTo>
                  <a:lnTo>
                    <a:pt x="213" y="802"/>
                  </a:lnTo>
                  <a:lnTo>
                    <a:pt x="208" y="802"/>
                  </a:lnTo>
                  <a:lnTo>
                    <a:pt x="203" y="802"/>
                  </a:lnTo>
                  <a:lnTo>
                    <a:pt x="201" y="799"/>
                  </a:lnTo>
                  <a:lnTo>
                    <a:pt x="201" y="797"/>
                  </a:lnTo>
                  <a:lnTo>
                    <a:pt x="203" y="794"/>
                  </a:lnTo>
                  <a:lnTo>
                    <a:pt x="206" y="790"/>
                  </a:lnTo>
                  <a:lnTo>
                    <a:pt x="208" y="785"/>
                  </a:lnTo>
                  <a:lnTo>
                    <a:pt x="210" y="785"/>
                  </a:lnTo>
                  <a:lnTo>
                    <a:pt x="210" y="790"/>
                  </a:lnTo>
                  <a:lnTo>
                    <a:pt x="213" y="792"/>
                  </a:lnTo>
                  <a:lnTo>
                    <a:pt x="215" y="794"/>
                  </a:lnTo>
                  <a:close/>
                  <a:moveTo>
                    <a:pt x="291" y="887"/>
                  </a:moveTo>
                  <a:lnTo>
                    <a:pt x="291" y="887"/>
                  </a:lnTo>
                  <a:lnTo>
                    <a:pt x="296" y="891"/>
                  </a:lnTo>
                  <a:lnTo>
                    <a:pt x="296" y="899"/>
                  </a:lnTo>
                  <a:lnTo>
                    <a:pt x="288" y="896"/>
                  </a:lnTo>
                  <a:lnTo>
                    <a:pt x="288" y="889"/>
                  </a:lnTo>
                  <a:lnTo>
                    <a:pt x="291" y="887"/>
                  </a:lnTo>
                  <a:close/>
                  <a:moveTo>
                    <a:pt x="650" y="809"/>
                  </a:moveTo>
                  <a:lnTo>
                    <a:pt x="650" y="809"/>
                  </a:lnTo>
                  <a:lnTo>
                    <a:pt x="650" y="806"/>
                  </a:lnTo>
                  <a:lnTo>
                    <a:pt x="653" y="804"/>
                  </a:lnTo>
                  <a:lnTo>
                    <a:pt x="655" y="802"/>
                  </a:lnTo>
                  <a:lnTo>
                    <a:pt x="658" y="802"/>
                  </a:lnTo>
                  <a:lnTo>
                    <a:pt x="684" y="794"/>
                  </a:lnTo>
                  <a:lnTo>
                    <a:pt x="686" y="794"/>
                  </a:lnTo>
                  <a:lnTo>
                    <a:pt x="686" y="792"/>
                  </a:lnTo>
                  <a:lnTo>
                    <a:pt x="688" y="792"/>
                  </a:lnTo>
                  <a:lnTo>
                    <a:pt x="688" y="790"/>
                  </a:lnTo>
                  <a:lnTo>
                    <a:pt x="688" y="785"/>
                  </a:lnTo>
                  <a:lnTo>
                    <a:pt x="688" y="780"/>
                  </a:lnTo>
                  <a:lnTo>
                    <a:pt x="688" y="776"/>
                  </a:lnTo>
                  <a:lnTo>
                    <a:pt x="688" y="773"/>
                  </a:lnTo>
                  <a:lnTo>
                    <a:pt x="686" y="773"/>
                  </a:lnTo>
                  <a:lnTo>
                    <a:pt x="684" y="771"/>
                  </a:lnTo>
                  <a:lnTo>
                    <a:pt x="674" y="766"/>
                  </a:lnTo>
                  <a:lnTo>
                    <a:pt x="674" y="766"/>
                  </a:lnTo>
                  <a:lnTo>
                    <a:pt x="674" y="764"/>
                  </a:lnTo>
                  <a:lnTo>
                    <a:pt x="674" y="761"/>
                  </a:lnTo>
                  <a:lnTo>
                    <a:pt x="674" y="759"/>
                  </a:lnTo>
                  <a:lnTo>
                    <a:pt x="679" y="754"/>
                  </a:lnTo>
                  <a:lnTo>
                    <a:pt x="679" y="752"/>
                  </a:lnTo>
                  <a:lnTo>
                    <a:pt x="679" y="750"/>
                  </a:lnTo>
                  <a:lnTo>
                    <a:pt x="676" y="747"/>
                  </a:lnTo>
                  <a:lnTo>
                    <a:pt x="676" y="747"/>
                  </a:lnTo>
                  <a:lnTo>
                    <a:pt x="676" y="745"/>
                  </a:lnTo>
                  <a:lnTo>
                    <a:pt x="676" y="742"/>
                  </a:lnTo>
                  <a:lnTo>
                    <a:pt x="676" y="742"/>
                  </a:lnTo>
                  <a:lnTo>
                    <a:pt x="679" y="740"/>
                  </a:lnTo>
                  <a:lnTo>
                    <a:pt x="681" y="740"/>
                  </a:lnTo>
                  <a:lnTo>
                    <a:pt x="681" y="740"/>
                  </a:lnTo>
                  <a:lnTo>
                    <a:pt x="686" y="742"/>
                  </a:lnTo>
                  <a:lnTo>
                    <a:pt x="686" y="742"/>
                  </a:lnTo>
                  <a:lnTo>
                    <a:pt x="688" y="742"/>
                  </a:lnTo>
                  <a:lnTo>
                    <a:pt x="702" y="733"/>
                  </a:lnTo>
                  <a:lnTo>
                    <a:pt x="702" y="733"/>
                  </a:lnTo>
                  <a:lnTo>
                    <a:pt x="705" y="731"/>
                  </a:lnTo>
                  <a:lnTo>
                    <a:pt x="705" y="731"/>
                  </a:lnTo>
                  <a:lnTo>
                    <a:pt x="707" y="724"/>
                  </a:lnTo>
                  <a:lnTo>
                    <a:pt x="710" y="721"/>
                  </a:lnTo>
                  <a:lnTo>
                    <a:pt x="710" y="721"/>
                  </a:lnTo>
                  <a:lnTo>
                    <a:pt x="714" y="719"/>
                  </a:lnTo>
                  <a:lnTo>
                    <a:pt x="717" y="716"/>
                  </a:lnTo>
                  <a:lnTo>
                    <a:pt x="719" y="714"/>
                  </a:lnTo>
                  <a:lnTo>
                    <a:pt x="719" y="712"/>
                  </a:lnTo>
                  <a:lnTo>
                    <a:pt x="721" y="712"/>
                  </a:lnTo>
                  <a:lnTo>
                    <a:pt x="721" y="705"/>
                  </a:lnTo>
                  <a:lnTo>
                    <a:pt x="724" y="702"/>
                  </a:lnTo>
                  <a:lnTo>
                    <a:pt x="724" y="702"/>
                  </a:lnTo>
                  <a:lnTo>
                    <a:pt x="724" y="702"/>
                  </a:lnTo>
                  <a:lnTo>
                    <a:pt x="724" y="700"/>
                  </a:lnTo>
                  <a:lnTo>
                    <a:pt x="726" y="700"/>
                  </a:lnTo>
                  <a:lnTo>
                    <a:pt x="731" y="697"/>
                  </a:lnTo>
                  <a:lnTo>
                    <a:pt x="731" y="697"/>
                  </a:lnTo>
                  <a:lnTo>
                    <a:pt x="733" y="697"/>
                  </a:lnTo>
                  <a:lnTo>
                    <a:pt x="733" y="693"/>
                  </a:lnTo>
                  <a:lnTo>
                    <a:pt x="733" y="688"/>
                  </a:lnTo>
                  <a:lnTo>
                    <a:pt x="731" y="676"/>
                  </a:lnTo>
                  <a:lnTo>
                    <a:pt x="731" y="671"/>
                  </a:lnTo>
                  <a:lnTo>
                    <a:pt x="731" y="669"/>
                  </a:lnTo>
                  <a:lnTo>
                    <a:pt x="731" y="667"/>
                  </a:lnTo>
                  <a:lnTo>
                    <a:pt x="733" y="667"/>
                  </a:lnTo>
                  <a:lnTo>
                    <a:pt x="733" y="664"/>
                  </a:lnTo>
                  <a:lnTo>
                    <a:pt x="733" y="662"/>
                  </a:lnTo>
                  <a:lnTo>
                    <a:pt x="733" y="660"/>
                  </a:lnTo>
                  <a:lnTo>
                    <a:pt x="733" y="657"/>
                  </a:lnTo>
                  <a:lnTo>
                    <a:pt x="733" y="655"/>
                  </a:lnTo>
                  <a:lnTo>
                    <a:pt x="731" y="655"/>
                  </a:lnTo>
                  <a:lnTo>
                    <a:pt x="728" y="653"/>
                  </a:lnTo>
                  <a:lnTo>
                    <a:pt x="726" y="650"/>
                  </a:lnTo>
                  <a:lnTo>
                    <a:pt x="724" y="645"/>
                  </a:lnTo>
                  <a:lnTo>
                    <a:pt x="724" y="645"/>
                  </a:lnTo>
                  <a:lnTo>
                    <a:pt x="721" y="643"/>
                  </a:lnTo>
                  <a:lnTo>
                    <a:pt x="712" y="636"/>
                  </a:lnTo>
                  <a:lnTo>
                    <a:pt x="712" y="634"/>
                  </a:lnTo>
                  <a:lnTo>
                    <a:pt x="714" y="631"/>
                  </a:lnTo>
                  <a:lnTo>
                    <a:pt x="717" y="627"/>
                  </a:lnTo>
                  <a:lnTo>
                    <a:pt x="717" y="627"/>
                  </a:lnTo>
                  <a:lnTo>
                    <a:pt x="719" y="627"/>
                  </a:lnTo>
                  <a:lnTo>
                    <a:pt x="721" y="627"/>
                  </a:lnTo>
                  <a:lnTo>
                    <a:pt x="724" y="627"/>
                  </a:lnTo>
                  <a:lnTo>
                    <a:pt x="726" y="629"/>
                  </a:lnTo>
                  <a:lnTo>
                    <a:pt x="728" y="629"/>
                  </a:lnTo>
                  <a:lnTo>
                    <a:pt x="731" y="627"/>
                  </a:lnTo>
                  <a:lnTo>
                    <a:pt x="736" y="619"/>
                  </a:lnTo>
                  <a:lnTo>
                    <a:pt x="738" y="617"/>
                  </a:lnTo>
                  <a:lnTo>
                    <a:pt x="752" y="608"/>
                  </a:lnTo>
                  <a:lnTo>
                    <a:pt x="766" y="596"/>
                  </a:lnTo>
                  <a:lnTo>
                    <a:pt x="766" y="593"/>
                  </a:lnTo>
                  <a:lnTo>
                    <a:pt x="769" y="591"/>
                  </a:lnTo>
                  <a:lnTo>
                    <a:pt x="769" y="591"/>
                  </a:lnTo>
                  <a:lnTo>
                    <a:pt x="769" y="589"/>
                  </a:lnTo>
                  <a:lnTo>
                    <a:pt x="769" y="586"/>
                  </a:lnTo>
                  <a:lnTo>
                    <a:pt x="769" y="586"/>
                  </a:lnTo>
                  <a:lnTo>
                    <a:pt x="769" y="584"/>
                  </a:lnTo>
                  <a:lnTo>
                    <a:pt x="766" y="582"/>
                  </a:lnTo>
                  <a:lnTo>
                    <a:pt x="766" y="579"/>
                  </a:lnTo>
                  <a:lnTo>
                    <a:pt x="762" y="579"/>
                  </a:lnTo>
                  <a:lnTo>
                    <a:pt x="762" y="577"/>
                  </a:lnTo>
                  <a:lnTo>
                    <a:pt x="762" y="574"/>
                  </a:lnTo>
                  <a:lnTo>
                    <a:pt x="762" y="563"/>
                  </a:lnTo>
                  <a:lnTo>
                    <a:pt x="762" y="556"/>
                  </a:lnTo>
                  <a:lnTo>
                    <a:pt x="764" y="546"/>
                  </a:lnTo>
                  <a:lnTo>
                    <a:pt x="764" y="541"/>
                  </a:lnTo>
                  <a:lnTo>
                    <a:pt x="766" y="537"/>
                  </a:lnTo>
                  <a:lnTo>
                    <a:pt x="769" y="537"/>
                  </a:lnTo>
                  <a:lnTo>
                    <a:pt x="769" y="532"/>
                  </a:lnTo>
                  <a:lnTo>
                    <a:pt x="769" y="532"/>
                  </a:lnTo>
                  <a:lnTo>
                    <a:pt x="769" y="529"/>
                  </a:lnTo>
                  <a:lnTo>
                    <a:pt x="769" y="522"/>
                  </a:lnTo>
                  <a:lnTo>
                    <a:pt x="766" y="520"/>
                  </a:lnTo>
                  <a:lnTo>
                    <a:pt x="766" y="515"/>
                  </a:lnTo>
                  <a:lnTo>
                    <a:pt x="764" y="513"/>
                  </a:lnTo>
                  <a:lnTo>
                    <a:pt x="762" y="511"/>
                  </a:lnTo>
                  <a:lnTo>
                    <a:pt x="759" y="511"/>
                  </a:lnTo>
                  <a:lnTo>
                    <a:pt x="759" y="511"/>
                  </a:lnTo>
                  <a:lnTo>
                    <a:pt x="757" y="513"/>
                  </a:lnTo>
                  <a:lnTo>
                    <a:pt x="757" y="515"/>
                  </a:lnTo>
                  <a:lnTo>
                    <a:pt x="757" y="515"/>
                  </a:lnTo>
                  <a:lnTo>
                    <a:pt x="755" y="515"/>
                  </a:lnTo>
                  <a:lnTo>
                    <a:pt x="752" y="515"/>
                  </a:lnTo>
                  <a:lnTo>
                    <a:pt x="752" y="513"/>
                  </a:lnTo>
                  <a:lnTo>
                    <a:pt x="750" y="511"/>
                  </a:lnTo>
                  <a:lnTo>
                    <a:pt x="750" y="503"/>
                  </a:lnTo>
                  <a:lnTo>
                    <a:pt x="747" y="501"/>
                  </a:lnTo>
                  <a:lnTo>
                    <a:pt x="747" y="499"/>
                  </a:lnTo>
                  <a:lnTo>
                    <a:pt x="747" y="496"/>
                  </a:lnTo>
                  <a:lnTo>
                    <a:pt x="745" y="496"/>
                  </a:lnTo>
                  <a:lnTo>
                    <a:pt x="745" y="494"/>
                  </a:lnTo>
                  <a:lnTo>
                    <a:pt x="745" y="492"/>
                  </a:lnTo>
                  <a:lnTo>
                    <a:pt x="745" y="485"/>
                  </a:lnTo>
                  <a:lnTo>
                    <a:pt x="750" y="470"/>
                  </a:lnTo>
                  <a:lnTo>
                    <a:pt x="755" y="468"/>
                  </a:lnTo>
                  <a:lnTo>
                    <a:pt x="757" y="466"/>
                  </a:lnTo>
                  <a:lnTo>
                    <a:pt x="764" y="461"/>
                  </a:lnTo>
                  <a:lnTo>
                    <a:pt x="764" y="461"/>
                  </a:lnTo>
                  <a:lnTo>
                    <a:pt x="766" y="459"/>
                  </a:lnTo>
                  <a:lnTo>
                    <a:pt x="769" y="456"/>
                  </a:lnTo>
                  <a:lnTo>
                    <a:pt x="769" y="454"/>
                  </a:lnTo>
                  <a:lnTo>
                    <a:pt x="769" y="451"/>
                  </a:lnTo>
                  <a:lnTo>
                    <a:pt x="769" y="449"/>
                  </a:lnTo>
                  <a:lnTo>
                    <a:pt x="769" y="437"/>
                  </a:lnTo>
                  <a:lnTo>
                    <a:pt x="771" y="435"/>
                  </a:lnTo>
                  <a:lnTo>
                    <a:pt x="771" y="432"/>
                  </a:lnTo>
                  <a:lnTo>
                    <a:pt x="773" y="430"/>
                  </a:lnTo>
                  <a:lnTo>
                    <a:pt x="776" y="430"/>
                  </a:lnTo>
                  <a:lnTo>
                    <a:pt x="778" y="430"/>
                  </a:lnTo>
                  <a:lnTo>
                    <a:pt x="785" y="432"/>
                  </a:lnTo>
                  <a:lnTo>
                    <a:pt x="790" y="432"/>
                  </a:lnTo>
                  <a:lnTo>
                    <a:pt x="790" y="432"/>
                  </a:lnTo>
                  <a:lnTo>
                    <a:pt x="792" y="432"/>
                  </a:lnTo>
                  <a:lnTo>
                    <a:pt x="792" y="430"/>
                  </a:lnTo>
                  <a:lnTo>
                    <a:pt x="795" y="428"/>
                  </a:lnTo>
                  <a:lnTo>
                    <a:pt x="797" y="425"/>
                  </a:lnTo>
                  <a:lnTo>
                    <a:pt x="797" y="425"/>
                  </a:lnTo>
                  <a:lnTo>
                    <a:pt x="799" y="425"/>
                  </a:lnTo>
                  <a:lnTo>
                    <a:pt x="799" y="423"/>
                  </a:lnTo>
                  <a:lnTo>
                    <a:pt x="807" y="423"/>
                  </a:lnTo>
                  <a:lnTo>
                    <a:pt x="809" y="423"/>
                  </a:lnTo>
                  <a:lnTo>
                    <a:pt x="809" y="421"/>
                  </a:lnTo>
                  <a:lnTo>
                    <a:pt x="821" y="411"/>
                  </a:lnTo>
                  <a:lnTo>
                    <a:pt x="825" y="406"/>
                  </a:lnTo>
                  <a:lnTo>
                    <a:pt x="825" y="406"/>
                  </a:lnTo>
                  <a:lnTo>
                    <a:pt x="825" y="404"/>
                  </a:lnTo>
                  <a:lnTo>
                    <a:pt x="823" y="399"/>
                  </a:lnTo>
                  <a:lnTo>
                    <a:pt x="821" y="397"/>
                  </a:lnTo>
                  <a:lnTo>
                    <a:pt x="821" y="397"/>
                  </a:lnTo>
                  <a:lnTo>
                    <a:pt x="818" y="397"/>
                  </a:lnTo>
                  <a:lnTo>
                    <a:pt x="816" y="397"/>
                  </a:lnTo>
                  <a:lnTo>
                    <a:pt x="816" y="397"/>
                  </a:lnTo>
                  <a:lnTo>
                    <a:pt x="816" y="399"/>
                  </a:lnTo>
                  <a:lnTo>
                    <a:pt x="814" y="404"/>
                  </a:lnTo>
                  <a:lnTo>
                    <a:pt x="814" y="404"/>
                  </a:lnTo>
                  <a:lnTo>
                    <a:pt x="814" y="406"/>
                  </a:lnTo>
                  <a:lnTo>
                    <a:pt x="811" y="406"/>
                  </a:lnTo>
                  <a:lnTo>
                    <a:pt x="811" y="406"/>
                  </a:lnTo>
                  <a:lnTo>
                    <a:pt x="807" y="409"/>
                  </a:lnTo>
                  <a:lnTo>
                    <a:pt x="807" y="409"/>
                  </a:lnTo>
                  <a:lnTo>
                    <a:pt x="802" y="406"/>
                  </a:lnTo>
                  <a:lnTo>
                    <a:pt x="802" y="406"/>
                  </a:lnTo>
                  <a:lnTo>
                    <a:pt x="799" y="404"/>
                  </a:lnTo>
                  <a:lnTo>
                    <a:pt x="799" y="399"/>
                  </a:lnTo>
                  <a:lnTo>
                    <a:pt x="797" y="390"/>
                  </a:lnTo>
                  <a:lnTo>
                    <a:pt x="797" y="385"/>
                  </a:lnTo>
                  <a:lnTo>
                    <a:pt x="797" y="383"/>
                  </a:lnTo>
                  <a:lnTo>
                    <a:pt x="795" y="383"/>
                  </a:lnTo>
                  <a:lnTo>
                    <a:pt x="792" y="380"/>
                  </a:lnTo>
                  <a:lnTo>
                    <a:pt x="781" y="378"/>
                  </a:lnTo>
                  <a:lnTo>
                    <a:pt x="778" y="378"/>
                  </a:lnTo>
                  <a:lnTo>
                    <a:pt x="778" y="378"/>
                  </a:lnTo>
                  <a:lnTo>
                    <a:pt x="778" y="376"/>
                  </a:lnTo>
                  <a:lnTo>
                    <a:pt x="776" y="373"/>
                  </a:lnTo>
                  <a:lnTo>
                    <a:pt x="776" y="366"/>
                  </a:lnTo>
                  <a:lnTo>
                    <a:pt x="776" y="364"/>
                  </a:lnTo>
                  <a:lnTo>
                    <a:pt x="776" y="364"/>
                  </a:lnTo>
                  <a:lnTo>
                    <a:pt x="773" y="362"/>
                  </a:lnTo>
                  <a:lnTo>
                    <a:pt x="766" y="364"/>
                  </a:lnTo>
                  <a:lnTo>
                    <a:pt x="766" y="364"/>
                  </a:lnTo>
                  <a:lnTo>
                    <a:pt x="764" y="364"/>
                  </a:lnTo>
                  <a:lnTo>
                    <a:pt x="764" y="362"/>
                  </a:lnTo>
                  <a:lnTo>
                    <a:pt x="764" y="359"/>
                  </a:lnTo>
                  <a:lnTo>
                    <a:pt x="764" y="357"/>
                  </a:lnTo>
                  <a:lnTo>
                    <a:pt x="769" y="352"/>
                  </a:lnTo>
                  <a:lnTo>
                    <a:pt x="771" y="350"/>
                  </a:lnTo>
                  <a:lnTo>
                    <a:pt x="773" y="350"/>
                  </a:lnTo>
                  <a:lnTo>
                    <a:pt x="773" y="350"/>
                  </a:lnTo>
                  <a:lnTo>
                    <a:pt x="776" y="347"/>
                  </a:lnTo>
                  <a:lnTo>
                    <a:pt x="781" y="338"/>
                  </a:lnTo>
                  <a:lnTo>
                    <a:pt x="783" y="335"/>
                  </a:lnTo>
                  <a:lnTo>
                    <a:pt x="785" y="335"/>
                  </a:lnTo>
                  <a:lnTo>
                    <a:pt x="788" y="333"/>
                  </a:lnTo>
                  <a:lnTo>
                    <a:pt x="788" y="333"/>
                  </a:lnTo>
                  <a:lnTo>
                    <a:pt x="790" y="331"/>
                  </a:lnTo>
                  <a:lnTo>
                    <a:pt x="788" y="326"/>
                  </a:lnTo>
                  <a:lnTo>
                    <a:pt x="788" y="326"/>
                  </a:lnTo>
                  <a:lnTo>
                    <a:pt x="788" y="324"/>
                  </a:lnTo>
                  <a:lnTo>
                    <a:pt x="785" y="324"/>
                  </a:lnTo>
                  <a:lnTo>
                    <a:pt x="778" y="321"/>
                  </a:lnTo>
                  <a:lnTo>
                    <a:pt x="778" y="321"/>
                  </a:lnTo>
                  <a:lnTo>
                    <a:pt x="776" y="319"/>
                  </a:lnTo>
                  <a:lnTo>
                    <a:pt x="776" y="319"/>
                  </a:lnTo>
                  <a:lnTo>
                    <a:pt x="776" y="317"/>
                  </a:lnTo>
                  <a:lnTo>
                    <a:pt x="776" y="314"/>
                  </a:lnTo>
                  <a:lnTo>
                    <a:pt x="781" y="312"/>
                  </a:lnTo>
                  <a:lnTo>
                    <a:pt x="781" y="309"/>
                  </a:lnTo>
                  <a:lnTo>
                    <a:pt x="785" y="309"/>
                  </a:lnTo>
                  <a:lnTo>
                    <a:pt x="788" y="309"/>
                  </a:lnTo>
                  <a:lnTo>
                    <a:pt x="790" y="300"/>
                  </a:lnTo>
                  <a:lnTo>
                    <a:pt x="802" y="269"/>
                  </a:lnTo>
                  <a:lnTo>
                    <a:pt x="797" y="260"/>
                  </a:lnTo>
                  <a:lnTo>
                    <a:pt x="797" y="257"/>
                  </a:lnTo>
                  <a:lnTo>
                    <a:pt x="797" y="255"/>
                  </a:lnTo>
                  <a:lnTo>
                    <a:pt x="797" y="255"/>
                  </a:lnTo>
                  <a:lnTo>
                    <a:pt x="802" y="253"/>
                  </a:lnTo>
                  <a:lnTo>
                    <a:pt x="804" y="250"/>
                  </a:lnTo>
                  <a:lnTo>
                    <a:pt x="807" y="248"/>
                  </a:lnTo>
                  <a:lnTo>
                    <a:pt x="809" y="241"/>
                  </a:lnTo>
                  <a:lnTo>
                    <a:pt x="811" y="241"/>
                  </a:lnTo>
                  <a:lnTo>
                    <a:pt x="816" y="238"/>
                  </a:lnTo>
                  <a:lnTo>
                    <a:pt x="818" y="236"/>
                  </a:lnTo>
                  <a:lnTo>
                    <a:pt x="821" y="234"/>
                  </a:lnTo>
                  <a:lnTo>
                    <a:pt x="821" y="231"/>
                  </a:lnTo>
                  <a:lnTo>
                    <a:pt x="821" y="227"/>
                  </a:lnTo>
                  <a:lnTo>
                    <a:pt x="823" y="220"/>
                  </a:lnTo>
                  <a:lnTo>
                    <a:pt x="823" y="217"/>
                  </a:lnTo>
                  <a:lnTo>
                    <a:pt x="825" y="217"/>
                  </a:lnTo>
                  <a:lnTo>
                    <a:pt x="825" y="217"/>
                  </a:lnTo>
                  <a:lnTo>
                    <a:pt x="828" y="220"/>
                  </a:lnTo>
                  <a:lnTo>
                    <a:pt x="830" y="234"/>
                  </a:lnTo>
                  <a:lnTo>
                    <a:pt x="830" y="234"/>
                  </a:lnTo>
                  <a:lnTo>
                    <a:pt x="833" y="236"/>
                  </a:lnTo>
                  <a:lnTo>
                    <a:pt x="835" y="236"/>
                  </a:lnTo>
                  <a:lnTo>
                    <a:pt x="835" y="236"/>
                  </a:lnTo>
                  <a:lnTo>
                    <a:pt x="837" y="234"/>
                  </a:lnTo>
                  <a:lnTo>
                    <a:pt x="837" y="229"/>
                  </a:lnTo>
                  <a:lnTo>
                    <a:pt x="842" y="222"/>
                  </a:lnTo>
                  <a:lnTo>
                    <a:pt x="842" y="220"/>
                  </a:lnTo>
                  <a:lnTo>
                    <a:pt x="842" y="217"/>
                  </a:lnTo>
                  <a:lnTo>
                    <a:pt x="823" y="205"/>
                  </a:lnTo>
                  <a:lnTo>
                    <a:pt x="818" y="203"/>
                  </a:lnTo>
                  <a:lnTo>
                    <a:pt x="816" y="201"/>
                  </a:lnTo>
                  <a:lnTo>
                    <a:pt x="814" y="201"/>
                  </a:lnTo>
                  <a:lnTo>
                    <a:pt x="814" y="201"/>
                  </a:lnTo>
                  <a:lnTo>
                    <a:pt x="811" y="201"/>
                  </a:lnTo>
                  <a:lnTo>
                    <a:pt x="811" y="203"/>
                  </a:lnTo>
                  <a:lnTo>
                    <a:pt x="807" y="205"/>
                  </a:lnTo>
                  <a:lnTo>
                    <a:pt x="807" y="205"/>
                  </a:lnTo>
                  <a:lnTo>
                    <a:pt x="804" y="208"/>
                  </a:lnTo>
                  <a:lnTo>
                    <a:pt x="799" y="208"/>
                  </a:lnTo>
                  <a:lnTo>
                    <a:pt x="797" y="208"/>
                  </a:lnTo>
                  <a:lnTo>
                    <a:pt x="795" y="208"/>
                  </a:lnTo>
                  <a:lnTo>
                    <a:pt x="795" y="208"/>
                  </a:lnTo>
                  <a:lnTo>
                    <a:pt x="795" y="210"/>
                  </a:lnTo>
                  <a:lnTo>
                    <a:pt x="792" y="215"/>
                  </a:lnTo>
                  <a:lnTo>
                    <a:pt x="790" y="217"/>
                  </a:lnTo>
                  <a:lnTo>
                    <a:pt x="790" y="217"/>
                  </a:lnTo>
                  <a:lnTo>
                    <a:pt x="788" y="217"/>
                  </a:lnTo>
                  <a:lnTo>
                    <a:pt x="788" y="217"/>
                  </a:lnTo>
                  <a:lnTo>
                    <a:pt x="785" y="217"/>
                  </a:lnTo>
                  <a:lnTo>
                    <a:pt x="783" y="217"/>
                  </a:lnTo>
                  <a:lnTo>
                    <a:pt x="778" y="212"/>
                  </a:lnTo>
                  <a:lnTo>
                    <a:pt x="776" y="212"/>
                  </a:lnTo>
                  <a:lnTo>
                    <a:pt x="773" y="210"/>
                  </a:lnTo>
                  <a:lnTo>
                    <a:pt x="771" y="210"/>
                  </a:lnTo>
                  <a:lnTo>
                    <a:pt x="769" y="212"/>
                  </a:lnTo>
                  <a:lnTo>
                    <a:pt x="766" y="212"/>
                  </a:lnTo>
                  <a:lnTo>
                    <a:pt x="762" y="215"/>
                  </a:lnTo>
                  <a:lnTo>
                    <a:pt x="757" y="217"/>
                  </a:lnTo>
                  <a:lnTo>
                    <a:pt x="752" y="217"/>
                  </a:lnTo>
                  <a:lnTo>
                    <a:pt x="721" y="215"/>
                  </a:lnTo>
                  <a:lnTo>
                    <a:pt x="717" y="212"/>
                  </a:lnTo>
                  <a:lnTo>
                    <a:pt x="710" y="208"/>
                  </a:lnTo>
                  <a:lnTo>
                    <a:pt x="705" y="203"/>
                  </a:lnTo>
                  <a:lnTo>
                    <a:pt x="693" y="201"/>
                  </a:lnTo>
                  <a:lnTo>
                    <a:pt x="691" y="201"/>
                  </a:lnTo>
                  <a:lnTo>
                    <a:pt x="676" y="201"/>
                  </a:lnTo>
                  <a:lnTo>
                    <a:pt x="674" y="201"/>
                  </a:lnTo>
                  <a:lnTo>
                    <a:pt x="672" y="201"/>
                  </a:lnTo>
                  <a:lnTo>
                    <a:pt x="669" y="198"/>
                  </a:lnTo>
                  <a:lnTo>
                    <a:pt x="665" y="196"/>
                  </a:lnTo>
                  <a:lnTo>
                    <a:pt x="662" y="194"/>
                  </a:lnTo>
                  <a:lnTo>
                    <a:pt x="660" y="191"/>
                  </a:lnTo>
                  <a:lnTo>
                    <a:pt x="643" y="184"/>
                  </a:lnTo>
                  <a:lnTo>
                    <a:pt x="641" y="182"/>
                  </a:lnTo>
                  <a:lnTo>
                    <a:pt x="636" y="179"/>
                  </a:lnTo>
                  <a:lnTo>
                    <a:pt x="634" y="165"/>
                  </a:lnTo>
                  <a:lnTo>
                    <a:pt x="631" y="163"/>
                  </a:lnTo>
                  <a:lnTo>
                    <a:pt x="631" y="160"/>
                  </a:lnTo>
                  <a:lnTo>
                    <a:pt x="629" y="160"/>
                  </a:lnTo>
                  <a:lnTo>
                    <a:pt x="627" y="158"/>
                  </a:lnTo>
                  <a:lnTo>
                    <a:pt x="624" y="158"/>
                  </a:lnTo>
                  <a:lnTo>
                    <a:pt x="624" y="156"/>
                  </a:lnTo>
                  <a:lnTo>
                    <a:pt x="624" y="149"/>
                  </a:lnTo>
                  <a:lnTo>
                    <a:pt x="624" y="146"/>
                  </a:lnTo>
                  <a:lnTo>
                    <a:pt x="622" y="146"/>
                  </a:lnTo>
                  <a:lnTo>
                    <a:pt x="615" y="141"/>
                  </a:lnTo>
                  <a:lnTo>
                    <a:pt x="613" y="139"/>
                  </a:lnTo>
                  <a:lnTo>
                    <a:pt x="613" y="137"/>
                  </a:lnTo>
                  <a:lnTo>
                    <a:pt x="613" y="134"/>
                  </a:lnTo>
                  <a:lnTo>
                    <a:pt x="613" y="132"/>
                  </a:lnTo>
                  <a:lnTo>
                    <a:pt x="610" y="127"/>
                  </a:lnTo>
                  <a:lnTo>
                    <a:pt x="610" y="125"/>
                  </a:lnTo>
                  <a:lnTo>
                    <a:pt x="613" y="125"/>
                  </a:lnTo>
                  <a:lnTo>
                    <a:pt x="613" y="123"/>
                  </a:lnTo>
                  <a:lnTo>
                    <a:pt x="617" y="123"/>
                  </a:lnTo>
                  <a:lnTo>
                    <a:pt x="620" y="120"/>
                  </a:lnTo>
                  <a:lnTo>
                    <a:pt x="620" y="120"/>
                  </a:lnTo>
                  <a:lnTo>
                    <a:pt x="622" y="115"/>
                  </a:lnTo>
                  <a:lnTo>
                    <a:pt x="622" y="113"/>
                  </a:lnTo>
                  <a:lnTo>
                    <a:pt x="624" y="108"/>
                  </a:lnTo>
                  <a:lnTo>
                    <a:pt x="629" y="101"/>
                  </a:lnTo>
                  <a:lnTo>
                    <a:pt x="629" y="99"/>
                  </a:lnTo>
                  <a:lnTo>
                    <a:pt x="629" y="94"/>
                  </a:lnTo>
                  <a:lnTo>
                    <a:pt x="629" y="89"/>
                  </a:lnTo>
                  <a:lnTo>
                    <a:pt x="631" y="82"/>
                  </a:lnTo>
                  <a:lnTo>
                    <a:pt x="631" y="80"/>
                  </a:lnTo>
                  <a:lnTo>
                    <a:pt x="634" y="78"/>
                  </a:lnTo>
                  <a:lnTo>
                    <a:pt x="634" y="75"/>
                  </a:lnTo>
                  <a:lnTo>
                    <a:pt x="631" y="73"/>
                  </a:lnTo>
                  <a:lnTo>
                    <a:pt x="631" y="73"/>
                  </a:lnTo>
                  <a:lnTo>
                    <a:pt x="629" y="73"/>
                  </a:lnTo>
                  <a:lnTo>
                    <a:pt x="627" y="73"/>
                  </a:lnTo>
                  <a:lnTo>
                    <a:pt x="624" y="73"/>
                  </a:lnTo>
                  <a:lnTo>
                    <a:pt x="615" y="75"/>
                  </a:lnTo>
                  <a:lnTo>
                    <a:pt x="613" y="78"/>
                  </a:lnTo>
                  <a:lnTo>
                    <a:pt x="605" y="82"/>
                  </a:lnTo>
                  <a:lnTo>
                    <a:pt x="603" y="82"/>
                  </a:lnTo>
                  <a:lnTo>
                    <a:pt x="598" y="85"/>
                  </a:lnTo>
                  <a:lnTo>
                    <a:pt x="589" y="82"/>
                  </a:lnTo>
                  <a:lnTo>
                    <a:pt x="587" y="82"/>
                  </a:lnTo>
                  <a:lnTo>
                    <a:pt x="584" y="80"/>
                  </a:lnTo>
                  <a:lnTo>
                    <a:pt x="584" y="80"/>
                  </a:lnTo>
                  <a:lnTo>
                    <a:pt x="584" y="78"/>
                  </a:lnTo>
                  <a:lnTo>
                    <a:pt x="587" y="78"/>
                  </a:lnTo>
                  <a:lnTo>
                    <a:pt x="589" y="73"/>
                  </a:lnTo>
                  <a:lnTo>
                    <a:pt x="589" y="71"/>
                  </a:lnTo>
                  <a:lnTo>
                    <a:pt x="591" y="71"/>
                  </a:lnTo>
                  <a:lnTo>
                    <a:pt x="589" y="68"/>
                  </a:lnTo>
                  <a:lnTo>
                    <a:pt x="587" y="66"/>
                  </a:lnTo>
                  <a:lnTo>
                    <a:pt x="582" y="63"/>
                  </a:lnTo>
                  <a:lnTo>
                    <a:pt x="579" y="63"/>
                  </a:lnTo>
                  <a:lnTo>
                    <a:pt x="577" y="63"/>
                  </a:lnTo>
                  <a:lnTo>
                    <a:pt x="577" y="63"/>
                  </a:lnTo>
                  <a:lnTo>
                    <a:pt x="575" y="66"/>
                  </a:lnTo>
                  <a:lnTo>
                    <a:pt x="575" y="66"/>
                  </a:lnTo>
                  <a:lnTo>
                    <a:pt x="572" y="68"/>
                  </a:lnTo>
                  <a:lnTo>
                    <a:pt x="572" y="68"/>
                  </a:lnTo>
                  <a:lnTo>
                    <a:pt x="561" y="71"/>
                  </a:lnTo>
                  <a:lnTo>
                    <a:pt x="556" y="68"/>
                  </a:lnTo>
                  <a:lnTo>
                    <a:pt x="551" y="66"/>
                  </a:lnTo>
                  <a:lnTo>
                    <a:pt x="539" y="56"/>
                  </a:lnTo>
                  <a:lnTo>
                    <a:pt x="537" y="52"/>
                  </a:lnTo>
                  <a:lnTo>
                    <a:pt x="534" y="49"/>
                  </a:lnTo>
                  <a:lnTo>
                    <a:pt x="534" y="47"/>
                  </a:lnTo>
                  <a:lnTo>
                    <a:pt x="532" y="47"/>
                  </a:lnTo>
                  <a:lnTo>
                    <a:pt x="527" y="44"/>
                  </a:lnTo>
                  <a:lnTo>
                    <a:pt x="525" y="44"/>
                  </a:lnTo>
                  <a:lnTo>
                    <a:pt x="523" y="44"/>
                  </a:lnTo>
                  <a:lnTo>
                    <a:pt x="520" y="44"/>
                  </a:lnTo>
                  <a:lnTo>
                    <a:pt x="520" y="47"/>
                  </a:lnTo>
                  <a:lnTo>
                    <a:pt x="518" y="47"/>
                  </a:lnTo>
                  <a:lnTo>
                    <a:pt x="518" y="49"/>
                  </a:lnTo>
                  <a:lnTo>
                    <a:pt x="516" y="54"/>
                  </a:lnTo>
                  <a:lnTo>
                    <a:pt x="516" y="56"/>
                  </a:lnTo>
                  <a:lnTo>
                    <a:pt x="516" y="56"/>
                  </a:lnTo>
                  <a:lnTo>
                    <a:pt x="511" y="56"/>
                  </a:lnTo>
                  <a:lnTo>
                    <a:pt x="506" y="59"/>
                  </a:lnTo>
                  <a:lnTo>
                    <a:pt x="504" y="59"/>
                  </a:lnTo>
                  <a:lnTo>
                    <a:pt x="504" y="61"/>
                  </a:lnTo>
                  <a:lnTo>
                    <a:pt x="501" y="61"/>
                  </a:lnTo>
                  <a:lnTo>
                    <a:pt x="501" y="63"/>
                  </a:lnTo>
                  <a:lnTo>
                    <a:pt x="501" y="66"/>
                  </a:lnTo>
                  <a:lnTo>
                    <a:pt x="492" y="75"/>
                  </a:lnTo>
                  <a:lnTo>
                    <a:pt x="490" y="78"/>
                  </a:lnTo>
                  <a:lnTo>
                    <a:pt x="468" y="85"/>
                  </a:lnTo>
                  <a:lnTo>
                    <a:pt x="466" y="87"/>
                  </a:lnTo>
                  <a:lnTo>
                    <a:pt x="466" y="87"/>
                  </a:lnTo>
                  <a:lnTo>
                    <a:pt x="466" y="89"/>
                  </a:lnTo>
                  <a:lnTo>
                    <a:pt x="466" y="89"/>
                  </a:lnTo>
                  <a:lnTo>
                    <a:pt x="466" y="92"/>
                  </a:lnTo>
                  <a:lnTo>
                    <a:pt x="468" y="92"/>
                  </a:lnTo>
                  <a:lnTo>
                    <a:pt x="468" y="94"/>
                  </a:lnTo>
                  <a:lnTo>
                    <a:pt x="471" y="94"/>
                  </a:lnTo>
                  <a:lnTo>
                    <a:pt x="473" y="97"/>
                  </a:lnTo>
                  <a:lnTo>
                    <a:pt x="482" y="99"/>
                  </a:lnTo>
                  <a:lnTo>
                    <a:pt x="485" y="99"/>
                  </a:lnTo>
                  <a:lnTo>
                    <a:pt x="485" y="99"/>
                  </a:lnTo>
                  <a:lnTo>
                    <a:pt x="485" y="101"/>
                  </a:lnTo>
                  <a:lnTo>
                    <a:pt x="485" y="104"/>
                  </a:lnTo>
                  <a:lnTo>
                    <a:pt x="482" y="106"/>
                  </a:lnTo>
                  <a:lnTo>
                    <a:pt x="478" y="108"/>
                  </a:lnTo>
                  <a:lnTo>
                    <a:pt x="473" y="108"/>
                  </a:lnTo>
                  <a:lnTo>
                    <a:pt x="468" y="108"/>
                  </a:lnTo>
                  <a:lnTo>
                    <a:pt x="423" y="120"/>
                  </a:lnTo>
                  <a:lnTo>
                    <a:pt x="411" y="115"/>
                  </a:lnTo>
                  <a:lnTo>
                    <a:pt x="411" y="115"/>
                  </a:lnTo>
                  <a:lnTo>
                    <a:pt x="409" y="113"/>
                  </a:lnTo>
                  <a:lnTo>
                    <a:pt x="409" y="111"/>
                  </a:lnTo>
                  <a:lnTo>
                    <a:pt x="409" y="111"/>
                  </a:lnTo>
                  <a:lnTo>
                    <a:pt x="411" y="108"/>
                  </a:lnTo>
                  <a:lnTo>
                    <a:pt x="411" y="106"/>
                  </a:lnTo>
                  <a:lnTo>
                    <a:pt x="414" y="104"/>
                  </a:lnTo>
                  <a:lnTo>
                    <a:pt x="411" y="101"/>
                  </a:lnTo>
                  <a:lnTo>
                    <a:pt x="409" y="101"/>
                  </a:lnTo>
                  <a:lnTo>
                    <a:pt x="409" y="101"/>
                  </a:lnTo>
                  <a:lnTo>
                    <a:pt x="407" y="101"/>
                  </a:lnTo>
                  <a:lnTo>
                    <a:pt x="404" y="101"/>
                  </a:lnTo>
                  <a:lnTo>
                    <a:pt x="404" y="104"/>
                  </a:lnTo>
                  <a:lnTo>
                    <a:pt x="404" y="104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4" y="108"/>
                  </a:lnTo>
                  <a:lnTo>
                    <a:pt x="402" y="108"/>
                  </a:lnTo>
                  <a:lnTo>
                    <a:pt x="400" y="113"/>
                  </a:lnTo>
                  <a:lnTo>
                    <a:pt x="400" y="113"/>
                  </a:lnTo>
                  <a:lnTo>
                    <a:pt x="397" y="118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5" y="134"/>
                  </a:lnTo>
                  <a:lnTo>
                    <a:pt x="381" y="132"/>
                  </a:lnTo>
                  <a:lnTo>
                    <a:pt x="378" y="132"/>
                  </a:lnTo>
                  <a:lnTo>
                    <a:pt x="374" y="130"/>
                  </a:lnTo>
                  <a:lnTo>
                    <a:pt x="374" y="127"/>
                  </a:lnTo>
                  <a:lnTo>
                    <a:pt x="367" y="127"/>
                  </a:lnTo>
                  <a:lnTo>
                    <a:pt x="364" y="125"/>
                  </a:lnTo>
                  <a:lnTo>
                    <a:pt x="364" y="125"/>
                  </a:lnTo>
                  <a:lnTo>
                    <a:pt x="362" y="125"/>
                  </a:lnTo>
                  <a:lnTo>
                    <a:pt x="359" y="123"/>
                  </a:lnTo>
                  <a:lnTo>
                    <a:pt x="348" y="118"/>
                  </a:lnTo>
                  <a:lnTo>
                    <a:pt x="326" y="106"/>
                  </a:lnTo>
                  <a:lnTo>
                    <a:pt x="317" y="104"/>
                  </a:lnTo>
                  <a:lnTo>
                    <a:pt x="300" y="108"/>
                  </a:lnTo>
                  <a:lnTo>
                    <a:pt x="300" y="108"/>
                  </a:lnTo>
                  <a:lnTo>
                    <a:pt x="298" y="111"/>
                  </a:lnTo>
                  <a:lnTo>
                    <a:pt x="296" y="111"/>
                  </a:lnTo>
                  <a:lnTo>
                    <a:pt x="296" y="113"/>
                  </a:lnTo>
                  <a:lnTo>
                    <a:pt x="296" y="113"/>
                  </a:lnTo>
                  <a:lnTo>
                    <a:pt x="293" y="118"/>
                  </a:lnTo>
                  <a:lnTo>
                    <a:pt x="293" y="120"/>
                  </a:lnTo>
                  <a:lnTo>
                    <a:pt x="291" y="123"/>
                  </a:lnTo>
                  <a:lnTo>
                    <a:pt x="281" y="125"/>
                  </a:lnTo>
                  <a:lnTo>
                    <a:pt x="279" y="125"/>
                  </a:lnTo>
                  <a:lnTo>
                    <a:pt x="262" y="113"/>
                  </a:lnTo>
                  <a:lnTo>
                    <a:pt x="260" y="111"/>
                  </a:lnTo>
                  <a:lnTo>
                    <a:pt x="248" y="101"/>
                  </a:lnTo>
                  <a:lnTo>
                    <a:pt x="248" y="101"/>
                  </a:lnTo>
                  <a:lnTo>
                    <a:pt x="248" y="99"/>
                  </a:lnTo>
                  <a:lnTo>
                    <a:pt x="248" y="99"/>
                  </a:lnTo>
                  <a:lnTo>
                    <a:pt x="246" y="97"/>
                  </a:lnTo>
                  <a:lnTo>
                    <a:pt x="246" y="92"/>
                  </a:lnTo>
                  <a:lnTo>
                    <a:pt x="243" y="87"/>
                  </a:lnTo>
                  <a:lnTo>
                    <a:pt x="227" y="87"/>
                  </a:lnTo>
                  <a:lnTo>
                    <a:pt x="222" y="85"/>
                  </a:lnTo>
                  <a:lnTo>
                    <a:pt x="220" y="85"/>
                  </a:lnTo>
                  <a:lnTo>
                    <a:pt x="210" y="75"/>
                  </a:lnTo>
                  <a:lnTo>
                    <a:pt x="208" y="71"/>
                  </a:lnTo>
                  <a:lnTo>
                    <a:pt x="206" y="71"/>
                  </a:lnTo>
                  <a:lnTo>
                    <a:pt x="187" y="68"/>
                  </a:lnTo>
                  <a:lnTo>
                    <a:pt x="184" y="71"/>
                  </a:lnTo>
                  <a:lnTo>
                    <a:pt x="177" y="75"/>
                  </a:lnTo>
                  <a:lnTo>
                    <a:pt x="175" y="75"/>
                  </a:lnTo>
                  <a:lnTo>
                    <a:pt x="168" y="73"/>
                  </a:lnTo>
                  <a:lnTo>
                    <a:pt x="163" y="68"/>
                  </a:lnTo>
                  <a:lnTo>
                    <a:pt x="163" y="66"/>
                  </a:lnTo>
                  <a:lnTo>
                    <a:pt x="158" y="59"/>
                  </a:lnTo>
                  <a:lnTo>
                    <a:pt x="156" y="59"/>
                  </a:lnTo>
                  <a:lnTo>
                    <a:pt x="156" y="56"/>
                  </a:lnTo>
                  <a:lnTo>
                    <a:pt x="154" y="56"/>
                  </a:lnTo>
                  <a:lnTo>
                    <a:pt x="146" y="56"/>
                  </a:lnTo>
                  <a:lnTo>
                    <a:pt x="132" y="47"/>
                  </a:lnTo>
                  <a:lnTo>
                    <a:pt x="120" y="49"/>
                  </a:lnTo>
                  <a:lnTo>
                    <a:pt x="116" y="49"/>
                  </a:lnTo>
                  <a:lnTo>
                    <a:pt x="113" y="44"/>
                  </a:lnTo>
                  <a:lnTo>
                    <a:pt x="111" y="42"/>
                  </a:lnTo>
                  <a:lnTo>
                    <a:pt x="109" y="42"/>
                  </a:lnTo>
                  <a:lnTo>
                    <a:pt x="90" y="28"/>
                  </a:lnTo>
                  <a:lnTo>
                    <a:pt x="87" y="26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1"/>
                  </a:lnTo>
                  <a:lnTo>
                    <a:pt x="92" y="21"/>
                  </a:lnTo>
                  <a:lnTo>
                    <a:pt x="92" y="18"/>
                  </a:lnTo>
                  <a:lnTo>
                    <a:pt x="92" y="16"/>
                  </a:lnTo>
                  <a:lnTo>
                    <a:pt x="90" y="14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68" y="4"/>
                  </a:lnTo>
                  <a:lnTo>
                    <a:pt x="57" y="2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42" y="2"/>
                  </a:lnTo>
                  <a:lnTo>
                    <a:pt x="40" y="4"/>
                  </a:lnTo>
                  <a:lnTo>
                    <a:pt x="35" y="9"/>
                  </a:lnTo>
                  <a:lnTo>
                    <a:pt x="31" y="18"/>
                  </a:lnTo>
                  <a:lnTo>
                    <a:pt x="23" y="28"/>
                  </a:lnTo>
                  <a:lnTo>
                    <a:pt x="21" y="35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42"/>
                  </a:lnTo>
                  <a:lnTo>
                    <a:pt x="19" y="44"/>
                  </a:lnTo>
                  <a:lnTo>
                    <a:pt x="16" y="44"/>
                  </a:lnTo>
                  <a:lnTo>
                    <a:pt x="16" y="47"/>
                  </a:lnTo>
                  <a:lnTo>
                    <a:pt x="7" y="49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2" y="61"/>
                  </a:lnTo>
                  <a:lnTo>
                    <a:pt x="12" y="71"/>
                  </a:lnTo>
                  <a:lnTo>
                    <a:pt x="23" y="80"/>
                  </a:lnTo>
                  <a:lnTo>
                    <a:pt x="49" y="94"/>
                  </a:lnTo>
                  <a:lnTo>
                    <a:pt x="54" y="97"/>
                  </a:lnTo>
                  <a:lnTo>
                    <a:pt x="57" y="99"/>
                  </a:lnTo>
                  <a:lnTo>
                    <a:pt x="57" y="99"/>
                  </a:lnTo>
                  <a:lnTo>
                    <a:pt x="57" y="101"/>
                  </a:lnTo>
                  <a:lnTo>
                    <a:pt x="57" y="104"/>
                  </a:lnTo>
                  <a:lnTo>
                    <a:pt x="57" y="106"/>
                  </a:lnTo>
                  <a:lnTo>
                    <a:pt x="57" y="106"/>
                  </a:lnTo>
                  <a:lnTo>
                    <a:pt x="57" y="108"/>
                  </a:lnTo>
                  <a:lnTo>
                    <a:pt x="59" y="115"/>
                  </a:lnTo>
                  <a:lnTo>
                    <a:pt x="61" y="118"/>
                  </a:lnTo>
                  <a:lnTo>
                    <a:pt x="61" y="120"/>
                  </a:lnTo>
                  <a:lnTo>
                    <a:pt x="61" y="123"/>
                  </a:lnTo>
                  <a:lnTo>
                    <a:pt x="61" y="125"/>
                  </a:lnTo>
                  <a:lnTo>
                    <a:pt x="61" y="127"/>
                  </a:lnTo>
                  <a:lnTo>
                    <a:pt x="64" y="127"/>
                  </a:lnTo>
                  <a:lnTo>
                    <a:pt x="64" y="125"/>
                  </a:lnTo>
                  <a:lnTo>
                    <a:pt x="64" y="125"/>
                  </a:lnTo>
                  <a:lnTo>
                    <a:pt x="66" y="118"/>
                  </a:lnTo>
                  <a:lnTo>
                    <a:pt x="68" y="118"/>
                  </a:lnTo>
                  <a:lnTo>
                    <a:pt x="68" y="118"/>
                  </a:lnTo>
                  <a:lnTo>
                    <a:pt x="73" y="120"/>
                  </a:lnTo>
                  <a:lnTo>
                    <a:pt x="75" y="120"/>
                  </a:lnTo>
                  <a:lnTo>
                    <a:pt x="75" y="123"/>
                  </a:lnTo>
                  <a:lnTo>
                    <a:pt x="75" y="125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73" y="132"/>
                  </a:lnTo>
                  <a:lnTo>
                    <a:pt x="73" y="134"/>
                  </a:lnTo>
                  <a:lnTo>
                    <a:pt x="75" y="134"/>
                  </a:lnTo>
                  <a:lnTo>
                    <a:pt x="78" y="134"/>
                  </a:lnTo>
                  <a:lnTo>
                    <a:pt x="80" y="134"/>
                  </a:lnTo>
                  <a:lnTo>
                    <a:pt x="85" y="132"/>
                  </a:lnTo>
                  <a:lnTo>
                    <a:pt x="87" y="132"/>
                  </a:lnTo>
                  <a:lnTo>
                    <a:pt x="90" y="132"/>
                  </a:lnTo>
                  <a:lnTo>
                    <a:pt x="94" y="134"/>
                  </a:lnTo>
                  <a:lnTo>
                    <a:pt x="97" y="134"/>
                  </a:lnTo>
                  <a:lnTo>
                    <a:pt x="99" y="137"/>
                  </a:lnTo>
                  <a:lnTo>
                    <a:pt x="99" y="137"/>
                  </a:lnTo>
                  <a:lnTo>
                    <a:pt x="99" y="139"/>
                  </a:lnTo>
                  <a:lnTo>
                    <a:pt x="99" y="141"/>
                  </a:lnTo>
                  <a:lnTo>
                    <a:pt x="99" y="144"/>
                  </a:lnTo>
                  <a:lnTo>
                    <a:pt x="102" y="146"/>
                  </a:lnTo>
                  <a:lnTo>
                    <a:pt x="102" y="149"/>
                  </a:lnTo>
                  <a:lnTo>
                    <a:pt x="104" y="151"/>
                  </a:lnTo>
                  <a:lnTo>
                    <a:pt x="106" y="151"/>
                  </a:lnTo>
                  <a:lnTo>
                    <a:pt x="109" y="151"/>
                  </a:lnTo>
                  <a:lnTo>
                    <a:pt x="111" y="151"/>
                  </a:lnTo>
                  <a:lnTo>
                    <a:pt x="113" y="151"/>
                  </a:lnTo>
                  <a:lnTo>
                    <a:pt x="116" y="151"/>
                  </a:lnTo>
                  <a:lnTo>
                    <a:pt x="120" y="153"/>
                  </a:lnTo>
                  <a:lnTo>
                    <a:pt x="123" y="156"/>
                  </a:lnTo>
                  <a:lnTo>
                    <a:pt x="125" y="158"/>
                  </a:lnTo>
                  <a:lnTo>
                    <a:pt x="125" y="160"/>
                  </a:lnTo>
                  <a:lnTo>
                    <a:pt x="125" y="160"/>
                  </a:lnTo>
                  <a:lnTo>
                    <a:pt x="125" y="163"/>
                  </a:lnTo>
                  <a:lnTo>
                    <a:pt x="123" y="168"/>
                  </a:lnTo>
                  <a:lnTo>
                    <a:pt x="120" y="170"/>
                  </a:lnTo>
                  <a:lnTo>
                    <a:pt x="120" y="172"/>
                  </a:lnTo>
                  <a:lnTo>
                    <a:pt x="120" y="175"/>
                  </a:lnTo>
                  <a:lnTo>
                    <a:pt x="118" y="177"/>
                  </a:lnTo>
                  <a:lnTo>
                    <a:pt x="118" y="179"/>
                  </a:lnTo>
                  <a:lnTo>
                    <a:pt x="120" y="179"/>
                  </a:lnTo>
                  <a:lnTo>
                    <a:pt x="132" y="184"/>
                  </a:lnTo>
                  <a:lnTo>
                    <a:pt x="139" y="186"/>
                  </a:lnTo>
                  <a:lnTo>
                    <a:pt x="144" y="189"/>
                  </a:lnTo>
                  <a:lnTo>
                    <a:pt x="156" y="203"/>
                  </a:lnTo>
                  <a:lnTo>
                    <a:pt x="170" y="212"/>
                  </a:lnTo>
                  <a:lnTo>
                    <a:pt x="182" y="227"/>
                  </a:lnTo>
                  <a:lnTo>
                    <a:pt x="196" y="255"/>
                  </a:lnTo>
                  <a:lnTo>
                    <a:pt x="203" y="272"/>
                  </a:lnTo>
                  <a:lnTo>
                    <a:pt x="225" y="371"/>
                  </a:lnTo>
                  <a:lnTo>
                    <a:pt x="236" y="404"/>
                  </a:lnTo>
                  <a:lnTo>
                    <a:pt x="239" y="409"/>
                  </a:lnTo>
                  <a:lnTo>
                    <a:pt x="251" y="414"/>
                  </a:lnTo>
                  <a:lnTo>
                    <a:pt x="255" y="418"/>
                  </a:lnTo>
                  <a:lnTo>
                    <a:pt x="279" y="442"/>
                  </a:lnTo>
                  <a:lnTo>
                    <a:pt x="310" y="492"/>
                  </a:lnTo>
                  <a:lnTo>
                    <a:pt x="314" y="499"/>
                  </a:lnTo>
                  <a:lnTo>
                    <a:pt x="317" y="508"/>
                  </a:lnTo>
                  <a:lnTo>
                    <a:pt x="319" y="525"/>
                  </a:lnTo>
                  <a:lnTo>
                    <a:pt x="322" y="534"/>
                  </a:lnTo>
                  <a:lnTo>
                    <a:pt x="324" y="541"/>
                  </a:lnTo>
                  <a:lnTo>
                    <a:pt x="324" y="546"/>
                  </a:lnTo>
                  <a:lnTo>
                    <a:pt x="324" y="556"/>
                  </a:lnTo>
                  <a:lnTo>
                    <a:pt x="324" y="565"/>
                  </a:lnTo>
                  <a:lnTo>
                    <a:pt x="326" y="570"/>
                  </a:lnTo>
                  <a:lnTo>
                    <a:pt x="322" y="593"/>
                  </a:lnTo>
                  <a:lnTo>
                    <a:pt x="319" y="603"/>
                  </a:lnTo>
                  <a:lnTo>
                    <a:pt x="312" y="610"/>
                  </a:lnTo>
                  <a:lnTo>
                    <a:pt x="322" y="629"/>
                  </a:lnTo>
                  <a:lnTo>
                    <a:pt x="329" y="636"/>
                  </a:lnTo>
                  <a:lnTo>
                    <a:pt x="336" y="631"/>
                  </a:lnTo>
                  <a:lnTo>
                    <a:pt x="333" y="629"/>
                  </a:lnTo>
                  <a:lnTo>
                    <a:pt x="333" y="624"/>
                  </a:lnTo>
                  <a:lnTo>
                    <a:pt x="345" y="617"/>
                  </a:lnTo>
                  <a:lnTo>
                    <a:pt x="362" y="617"/>
                  </a:lnTo>
                  <a:lnTo>
                    <a:pt x="376" y="619"/>
                  </a:lnTo>
                  <a:lnTo>
                    <a:pt x="400" y="627"/>
                  </a:lnTo>
                  <a:lnTo>
                    <a:pt x="404" y="629"/>
                  </a:lnTo>
                  <a:lnTo>
                    <a:pt x="407" y="631"/>
                  </a:lnTo>
                  <a:lnTo>
                    <a:pt x="409" y="638"/>
                  </a:lnTo>
                  <a:lnTo>
                    <a:pt x="409" y="641"/>
                  </a:lnTo>
                  <a:lnTo>
                    <a:pt x="407" y="643"/>
                  </a:lnTo>
                  <a:lnTo>
                    <a:pt x="407" y="645"/>
                  </a:lnTo>
                  <a:lnTo>
                    <a:pt x="407" y="655"/>
                  </a:lnTo>
                  <a:lnTo>
                    <a:pt x="409" y="664"/>
                  </a:lnTo>
                  <a:lnTo>
                    <a:pt x="407" y="671"/>
                  </a:lnTo>
                  <a:lnTo>
                    <a:pt x="400" y="679"/>
                  </a:lnTo>
                  <a:lnTo>
                    <a:pt x="452" y="688"/>
                  </a:lnTo>
                  <a:lnTo>
                    <a:pt x="468" y="695"/>
                  </a:lnTo>
                  <a:lnTo>
                    <a:pt x="478" y="705"/>
                  </a:lnTo>
                  <a:lnTo>
                    <a:pt x="482" y="705"/>
                  </a:lnTo>
                  <a:lnTo>
                    <a:pt x="485" y="707"/>
                  </a:lnTo>
                  <a:lnTo>
                    <a:pt x="487" y="712"/>
                  </a:lnTo>
                  <a:lnTo>
                    <a:pt x="490" y="719"/>
                  </a:lnTo>
                  <a:lnTo>
                    <a:pt x="492" y="724"/>
                  </a:lnTo>
                  <a:lnTo>
                    <a:pt x="508" y="731"/>
                  </a:lnTo>
                  <a:lnTo>
                    <a:pt x="516" y="735"/>
                  </a:lnTo>
                  <a:lnTo>
                    <a:pt x="518" y="745"/>
                  </a:lnTo>
                  <a:lnTo>
                    <a:pt x="523" y="747"/>
                  </a:lnTo>
                  <a:lnTo>
                    <a:pt x="527" y="752"/>
                  </a:lnTo>
                  <a:lnTo>
                    <a:pt x="530" y="759"/>
                  </a:lnTo>
                  <a:lnTo>
                    <a:pt x="534" y="766"/>
                  </a:lnTo>
                  <a:lnTo>
                    <a:pt x="539" y="764"/>
                  </a:lnTo>
                  <a:lnTo>
                    <a:pt x="542" y="761"/>
                  </a:lnTo>
                  <a:lnTo>
                    <a:pt x="544" y="761"/>
                  </a:lnTo>
                  <a:lnTo>
                    <a:pt x="549" y="768"/>
                  </a:lnTo>
                  <a:lnTo>
                    <a:pt x="556" y="778"/>
                  </a:lnTo>
                  <a:lnTo>
                    <a:pt x="558" y="785"/>
                  </a:lnTo>
                  <a:lnTo>
                    <a:pt x="556" y="797"/>
                  </a:lnTo>
                  <a:lnTo>
                    <a:pt x="556" y="806"/>
                  </a:lnTo>
                  <a:lnTo>
                    <a:pt x="553" y="811"/>
                  </a:lnTo>
                  <a:lnTo>
                    <a:pt x="539" y="813"/>
                  </a:lnTo>
                  <a:lnTo>
                    <a:pt x="532" y="816"/>
                  </a:lnTo>
                  <a:lnTo>
                    <a:pt x="527" y="821"/>
                  </a:lnTo>
                  <a:lnTo>
                    <a:pt x="530" y="825"/>
                  </a:lnTo>
                  <a:lnTo>
                    <a:pt x="534" y="832"/>
                  </a:lnTo>
                  <a:lnTo>
                    <a:pt x="539" y="837"/>
                  </a:lnTo>
                  <a:lnTo>
                    <a:pt x="546" y="839"/>
                  </a:lnTo>
                  <a:lnTo>
                    <a:pt x="551" y="844"/>
                  </a:lnTo>
                  <a:lnTo>
                    <a:pt x="556" y="844"/>
                  </a:lnTo>
                  <a:lnTo>
                    <a:pt x="556" y="844"/>
                  </a:lnTo>
                  <a:lnTo>
                    <a:pt x="558" y="844"/>
                  </a:lnTo>
                  <a:lnTo>
                    <a:pt x="561" y="844"/>
                  </a:lnTo>
                  <a:lnTo>
                    <a:pt x="563" y="844"/>
                  </a:lnTo>
                  <a:lnTo>
                    <a:pt x="563" y="839"/>
                  </a:lnTo>
                  <a:lnTo>
                    <a:pt x="568" y="830"/>
                  </a:lnTo>
                  <a:lnTo>
                    <a:pt x="568" y="825"/>
                  </a:lnTo>
                  <a:lnTo>
                    <a:pt x="570" y="821"/>
                  </a:lnTo>
                  <a:lnTo>
                    <a:pt x="575" y="818"/>
                  </a:lnTo>
                  <a:lnTo>
                    <a:pt x="579" y="818"/>
                  </a:lnTo>
                  <a:lnTo>
                    <a:pt x="584" y="818"/>
                  </a:lnTo>
                  <a:lnTo>
                    <a:pt x="608" y="823"/>
                  </a:lnTo>
                  <a:lnTo>
                    <a:pt x="617" y="823"/>
                  </a:lnTo>
                  <a:lnTo>
                    <a:pt x="615" y="821"/>
                  </a:lnTo>
                  <a:lnTo>
                    <a:pt x="617" y="818"/>
                  </a:lnTo>
                  <a:lnTo>
                    <a:pt x="620" y="818"/>
                  </a:lnTo>
                  <a:lnTo>
                    <a:pt x="624" y="818"/>
                  </a:lnTo>
                  <a:lnTo>
                    <a:pt x="627" y="821"/>
                  </a:lnTo>
                  <a:lnTo>
                    <a:pt x="627" y="823"/>
                  </a:lnTo>
                  <a:lnTo>
                    <a:pt x="636" y="825"/>
                  </a:lnTo>
                  <a:lnTo>
                    <a:pt x="646" y="830"/>
                  </a:lnTo>
                  <a:lnTo>
                    <a:pt x="650" y="809"/>
                  </a:lnTo>
                  <a:lnTo>
                    <a:pt x="650" y="809"/>
                  </a:lnTo>
                  <a:close/>
                  <a:moveTo>
                    <a:pt x="305" y="681"/>
                  </a:moveTo>
                  <a:lnTo>
                    <a:pt x="305" y="681"/>
                  </a:lnTo>
                  <a:lnTo>
                    <a:pt x="307" y="686"/>
                  </a:lnTo>
                  <a:lnTo>
                    <a:pt x="310" y="690"/>
                  </a:lnTo>
                  <a:lnTo>
                    <a:pt x="307" y="697"/>
                  </a:lnTo>
                  <a:lnTo>
                    <a:pt x="305" y="702"/>
                  </a:lnTo>
                  <a:lnTo>
                    <a:pt x="300" y="707"/>
                  </a:lnTo>
                  <a:lnTo>
                    <a:pt x="296" y="709"/>
                  </a:lnTo>
                  <a:lnTo>
                    <a:pt x="303" y="712"/>
                  </a:lnTo>
                  <a:lnTo>
                    <a:pt x="307" y="716"/>
                  </a:lnTo>
                  <a:lnTo>
                    <a:pt x="312" y="726"/>
                  </a:lnTo>
                  <a:lnTo>
                    <a:pt x="307" y="731"/>
                  </a:lnTo>
                  <a:lnTo>
                    <a:pt x="305" y="728"/>
                  </a:lnTo>
                  <a:lnTo>
                    <a:pt x="303" y="728"/>
                  </a:lnTo>
                  <a:lnTo>
                    <a:pt x="300" y="728"/>
                  </a:lnTo>
                  <a:lnTo>
                    <a:pt x="296" y="726"/>
                  </a:lnTo>
                  <a:lnTo>
                    <a:pt x="296" y="724"/>
                  </a:lnTo>
                  <a:lnTo>
                    <a:pt x="291" y="716"/>
                  </a:lnTo>
                  <a:lnTo>
                    <a:pt x="288" y="716"/>
                  </a:lnTo>
                  <a:lnTo>
                    <a:pt x="286" y="714"/>
                  </a:lnTo>
                  <a:lnTo>
                    <a:pt x="281" y="712"/>
                  </a:lnTo>
                  <a:lnTo>
                    <a:pt x="277" y="712"/>
                  </a:lnTo>
                  <a:lnTo>
                    <a:pt x="274" y="721"/>
                  </a:lnTo>
                  <a:lnTo>
                    <a:pt x="269" y="714"/>
                  </a:lnTo>
                  <a:lnTo>
                    <a:pt x="260" y="721"/>
                  </a:lnTo>
                  <a:lnTo>
                    <a:pt x="253" y="716"/>
                  </a:lnTo>
                  <a:lnTo>
                    <a:pt x="251" y="724"/>
                  </a:lnTo>
                  <a:lnTo>
                    <a:pt x="251" y="726"/>
                  </a:lnTo>
                  <a:lnTo>
                    <a:pt x="248" y="728"/>
                  </a:lnTo>
                  <a:lnTo>
                    <a:pt x="222" y="731"/>
                  </a:lnTo>
                  <a:lnTo>
                    <a:pt x="215" y="728"/>
                  </a:lnTo>
                  <a:lnTo>
                    <a:pt x="210" y="724"/>
                  </a:lnTo>
                  <a:lnTo>
                    <a:pt x="206" y="712"/>
                  </a:lnTo>
                  <a:lnTo>
                    <a:pt x="208" y="705"/>
                  </a:lnTo>
                  <a:lnTo>
                    <a:pt x="215" y="700"/>
                  </a:lnTo>
                  <a:lnTo>
                    <a:pt x="222" y="695"/>
                  </a:lnTo>
                  <a:lnTo>
                    <a:pt x="229" y="695"/>
                  </a:lnTo>
                  <a:lnTo>
                    <a:pt x="232" y="695"/>
                  </a:lnTo>
                  <a:lnTo>
                    <a:pt x="239" y="697"/>
                  </a:lnTo>
                  <a:lnTo>
                    <a:pt x="243" y="697"/>
                  </a:lnTo>
                  <a:lnTo>
                    <a:pt x="248" y="697"/>
                  </a:lnTo>
                  <a:lnTo>
                    <a:pt x="255" y="697"/>
                  </a:lnTo>
                  <a:lnTo>
                    <a:pt x="255" y="695"/>
                  </a:lnTo>
                  <a:lnTo>
                    <a:pt x="255" y="695"/>
                  </a:lnTo>
                  <a:lnTo>
                    <a:pt x="255" y="695"/>
                  </a:lnTo>
                  <a:lnTo>
                    <a:pt x="253" y="693"/>
                  </a:lnTo>
                  <a:lnTo>
                    <a:pt x="258" y="690"/>
                  </a:lnTo>
                  <a:lnTo>
                    <a:pt x="258" y="688"/>
                  </a:lnTo>
                  <a:lnTo>
                    <a:pt x="258" y="686"/>
                  </a:lnTo>
                  <a:lnTo>
                    <a:pt x="262" y="686"/>
                  </a:lnTo>
                  <a:lnTo>
                    <a:pt x="274" y="686"/>
                  </a:lnTo>
                  <a:lnTo>
                    <a:pt x="274" y="690"/>
                  </a:lnTo>
                  <a:lnTo>
                    <a:pt x="277" y="693"/>
                  </a:lnTo>
                  <a:lnTo>
                    <a:pt x="281" y="693"/>
                  </a:lnTo>
                  <a:lnTo>
                    <a:pt x="284" y="690"/>
                  </a:lnTo>
                  <a:lnTo>
                    <a:pt x="284" y="688"/>
                  </a:lnTo>
                  <a:lnTo>
                    <a:pt x="286" y="686"/>
                  </a:lnTo>
                  <a:lnTo>
                    <a:pt x="288" y="683"/>
                  </a:lnTo>
                  <a:lnTo>
                    <a:pt x="291" y="681"/>
                  </a:lnTo>
                  <a:lnTo>
                    <a:pt x="293" y="669"/>
                  </a:lnTo>
                  <a:lnTo>
                    <a:pt x="293" y="664"/>
                  </a:lnTo>
                  <a:lnTo>
                    <a:pt x="298" y="662"/>
                  </a:lnTo>
                  <a:lnTo>
                    <a:pt x="300" y="662"/>
                  </a:lnTo>
                  <a:lnTo>
                    <a:pt x="305" y="664"/>
                  </a:lnTo>
                  <a:lnTo>
                    <a:pt x="307" y="669"/>
                  </a:lnTo>
                  <a:lnTo>
                    <a:pt x="310" y="671"/>
                  </a:lnTo>
                  <a:lnTo>
                    <a:pt x="307" y="676"/>
                  </a:lnTo>
                  <a:lnTo>
                    <a:pt x="305" y="681"/>
                  </a:lnTo>
                  <a:close/>
                  <a:moveTo>
                    <a:pt x="482" y="861"/>
                  </a:moveTo>
                  <a:lnTo>
                    <a:pt x="482" y="861"/>
                  </a:lnTo>
                  <a:lnTo>
                    <a:pt x="485" y="863"/>
                  </a:lnTo>
                  <a:lnTo>
                    <a:pt x="485" y="865"/>
                  </a:lnTo>
                  <a:lnTo>
                    <a:pt x="485" y="868"/>
                  </a:lnTo>
                  <a:lnTo>
                    <a:pt x="480" y="873"/>
                  </a:lnTo>
                  <a:lnTo>
                    <a:pt x="468" y="861"/>
                  </a:lnTo>
                  <a:lnTo>
                    <a:pt x="464" y="858"/>
                  </a:lnTo>
                  <a:lnTo>
                    <a:pt x="466" y="854"/>
                  </a:lnTo>
                  <a:lnTo>
                    <a:pt x="466" y="849"/>
                  </a:lnTo>
                  <a:lnTo>
                    <a:pt x="468" y="847"/>
                  </a:lnTo>
                  <a:lnTo>
                    <a:pt x="473" y="849"/>
                  </a:lnTo>
                  <a:lnTo>
                    <a:pt x="478" y="851"/>
                  </a:lnTo>
                  <a:lnTo>
                    <a:pt x="482" y="861"/>
                  </a:lnTo>
                  <a:close/>
                  <a:moveTo>
                    <a:pt x="113" y="605"/>
                  </a:moveTo>
                  <a:lnTo>
                    <a:pt x="113" y="605"/>
                  </a:lnTo>
                  <a:lnTo>
                    <a:pt x="116" y="605"/>
                  </a:lnTo>
                  <a:lnTo>
                    <a:pt x="113" y="615"/>
                  </a:lnTo>
                  <a:lnTo>
                    <a:pt x="111" y="622"/>
                  </a:lnTo>
                  <a:lnTo>
                    <a:pt x="104" y="624"/>
                  </a:lnTo>
                  <a:lnTo>
                    <a:pt x="99" y="617"/>
                  </a:lnTo>
                  <a:lnTo>
                    <a:pt x="104" y="600"/>
                  </a:lnTo>
                  <a:lnTo>
                    <a:pt x="106" y="596"/>
                  </a:lnTo>
                  <a:lnTo>
                    <a:pt x="111" y="603"/>
                  </a:lnTo>
                  <a:lnTo>
                    <a:pt x="113" y="603"/>
                  </a:lnTo>
                  <a:lnTo>
                    <a:pt x="113" y="605"/>
                  </a:lnTo>
                  <a:lnTo>
                    <a:pt x="113" y="605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4404317" y="3655904"/>
              <a:ext cx="574500" cy="582432"/>
            </a:xfrm>
            <a:custGeom>
              <a:avLst/>
              <a:gdLst>
                <a:gd name="T0" fmla="*/ 483 w 507"/>
                <a:gd name="T1" fmla="*/ 329 h 514"/>
                <a:gd name="T2" fmla="*/ 424 w 507"/>
                <a:gd name="T3" fmla="*/ 381 h 514"/>
                <a:gd name="T4" fmla="*/ 396 w 507"/>
                <a:gd name="T5" fmla="*/ 384 h 514"/>
                <a:gd name="T6" fmla="*/ 388 w 507"/>
                <a:gd name="T7" fmla="*/ 388 h 514"/>
                <a:gd name="T8" fmla="*/ 388 w 507"/>
                <a:gd name="T9" fmla="*/ 426 h 514"/>
                <a:gd name="T10" fmla="*/ 388 w 507"/>
                <a:gd name="T11" fmla="*/ 445 h 514"/>
                <a:gd name="T12" fmla="*/ 384 w 507"/>
                <a:gd name="T13" fmla="*/ 462 h 514"/>
                <a:gd name="T14" fmla="*/ 381 w 507"/>
                <a:gd name="T15" fmla="*/ 471 h 514"/>
                <a:gd name="T16" fmla="*/ 388 w 507"/>
                <a:gd name="T17" fmla="*/ 483 h 514"/>
                <a:gd name="T18" fmla="*/ 379 w 507"/>
                <a:gd name="T19" fmla="*/ 478 h 514"/>
                <a:gd name="T20" fmla="*/ 367 w 507"/>
                <a:gd name="T21" fmla="*/ 473 h 514"/>
                <a:gd name="T22" fmla="*/ 339 w 507"/>
                <a:gd name="T23" fmla="*/ 488 h 514"/>
                <a:gd name="T24" fmla="*/ 291 w 507"/>
                <a:gd name="T25" fmla="*/ 499 h 514"/>
                <a:gd name="T26" fmla="*/ 275 w 507"/>
                <a:gd name="T27" fmla="*/ 481 h 514"/>
                <a:gd name="T28" fmla="*/ 268 w 507"/>
                <a:gd name="T29" fmla="*/ 476 h 514"/>
                <a:gd name="T30" fmla="*/ 254 w 507"/>
                <a:gd name="T31" fmla="*/ 466 h 514"/>
                <a:gd name="T32" fmla="*/ 239 w 507"/>
                <a:gd name="T33" fmla="*/ 478 h 514"/>
                <a:gd name="T34" fmla="*/ 223 w 507"/>
                <a:gd name="T35" fmla="*/ 471 h 514"/>
                <a:gd name="T36" fmla="*/ 194 w 507"/>
                <a:gd name="T37" fmla="*/ 511 h 514"/>
                <a:gd name="T38" fmla="*/ 154 w 507"/>
                <a:gd name="T39" fmla="*/ 469 h 514"/>
                <a:gd name="T40" fmla="*/ 152 w 507"/>
                <a:gd name="T41" fmla="*/ 457 h 514"/>
                <a:gd name="T42" fmla="*/ 161 w 507"/>
                <a:gd name="T43" fmla="*/ 426 h 514"/>
                <a:gd name="T44" fmla="*/ 166 w 507"/>
                <a:gd name="T45" fmla="*/ 405 h 514"/>
                <a:gd name="T46" fmla="*/ 178 w 507"/>
                <a:gd name="T47" fmla="*/ 391 h 514"/>
                <a:gd name="T48" fmla="*/ 183 w 507"/>
                <a:gd name="T49" fmla="*/ 369 h 514"/>
                <a:gd name="T50" fmla="*/ 168 w 507"/>
                <a:gd name="T51" fmla="*/ 358 h 514"/>
                <a:gd name="T52" fmla="*/ 154 w 507"/>
                <a:gd name="T53" fmla="*/ 348 h 514"/>
                <a:gd name="T54" fmla="*/ 140 w 507"/>
                <a:gd name="T55" fmla="*/ 324 h 514"/>
                <a:gd name="T56" fmla="*/ 121 w 507"/>
                <a:gd name="T57" fmla="*/ 315 h 514"/>
                <a:gd name="T58" fmla="*/ 107 w 507"/>
                <a:gd name="T59" fmla="*/ 310 h 514"/>
                <a:gd name="T60" fmla="*/ 88 w 507"/>
                <a:gd name="T61" fmla="*/ 294 h 514"/>
                <a:gd name="T62" fmla="*/ 86 w 507"/>
                <a:gd name="T63" fmla="*/ 279 h 514"/>
                <a:gd name="T64" fmla="*/ 60 w 507"/>
                <a:gd name="T65" fmla="*/ 251 h 514"/>
                <a:gd name="T66" fmla="*/ 48 w 507"/>
                <a:gd name="T67" fmla="*/ 244 h 514"/>
                <a:gd name="T68" fmla="*/ 57 w 507"/>
                <a:gd name="T69" fmla="*/ 230 h 514"/>
                <a:gd name="T70" fmla="*/ 50 w 507"/>
                <a:gd name="T71" fmla="*/ 220 h 514"/>
                <a:gd name="T72" fmla="*/ 26 w 507"/>
                <a:gd name="T73" fmla="*/ 206 h 514"/>
                <a:gd name="T74" fmla="*/ 12 w 507"/>
                <a:gd name="T75" fmla="*/ 180 h 514"/>
                <a:gd name="T76" fmla="*/ 10 w 507"/>
                <a:gd name="T77" fmla="*/ 171 h 514"/>
                <a:gd name="T78" fmla="*/ 5 w 507"/>
                <a:gd name="T79" fmla="*/ 152 h 514"/>
                <a:gd name="T80" fmla="*/ 41 w 507"/>
                <a:gd name="T81" fmla="*/ 119 h 514"/>
                <a:gd name="T82" fmla="*/ 57 w 507"/>
                <a:gd name="T83" fmla="*/ 62 h 514"/>
                <a:gd name="T84" fmla="*/ 107 w 507"/>
                <a:gd name="T85" fmla="*/ 19 h 514"/>
                <a:gd name="T86" fmla="*/ 152 w 507"/>
                <a:gd name="T87" fmla="*/ 12 h 514"/>
                <a:gd name="T88" fmla="*/ 199 w 507"/>
                <a:gd name="T89" fmla="*/ 38 h 514"/>
                <a:gd name="T90" fmla="*/ 197 w 507"/>
                <a:gd name="T91" fmla="*/ 59 h 514"/>
                <a:gd name="T92" fmla="*/ 190 w 507"/>
                <a:gd name="T93" fmla="*/ 64 h 514"/>
                <a:gd name="T94" fmla="*/ 235 w 507"/>
                <a:gd name="T95" fmla="*/ 81 h 514"/>
                <a:gd name="T96" fmla="*/ 242 w 507"/>
                <a:gd name="T97" fmla="*/ 74 h 514"/>
                <a:gd name="T98" fmla="*/ 263 w 507"/>
                <a:gd name="T99" fmla="*/ 76 h 514"/>
                <a:gd name="T100" fmla="*/ 341 w 507"/>
                <a:gd name="T101" fmla="*/ 145 h 514"/>
                <a:gd name="T102" fmla="*/ 365 w 507"/>
                <a:gd name="T103" fmla="*/ 116 h 514"/>
                <a:gd name="T104" fmla="*/ 379 w 507"/>
                <a:gd name="T105" fmla="*/ 126 h 514"/>
                <a:gd name="T106" fmla="*/ 379 w 507"/>
                <a:gd name="T107" fmla="*/ 119 h 514"/>
                <a:gd name="T108" fmla="*/ 388 w 507"/>
                <a:gd name="T109" fmla="*/ 116 h 514"/>
                <a:gd name="T110" fmla="*/ 405 w 507"/>
                <a:gd name="T111" fmla="*/ 109 h 514"/>
                <a:gd name="T112" fmla="*/ 436 w 507"/>
                <a:gd name="T113" fmla="*/ 126 h 514"/>
                <a:gd name="T114" fmla="*/ 438 w 507"/>
                <a:gd name="T115" fmla="*/ 133 h 514"/>
                <a:gd name="T116" fmla="*/ 448 w 507"/>
                <a:gd name="T117" fmla="*/ 190 h 514"/>
                <a:gd name="T118" fmla="*/ 464 w 507"/>
                <a:gd name="T119" fmla="*/ 223 h 514"/>
                <a:gd name="T120" fmla="*/ 488 w 507"/>
                <a:gd name="T121" fmla="*/ 230 h 514"/>
                <a:gd name="T122" fmla="*/ 502 w 507"/>
                <a:gd name="T123" fmla="*/ 244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07" h="514">
                  <a:moveTo>
                    <a:pt x="502" y="244"/>
                  </a:moveTo>
                  <a:lnTo>
                    <a:pt x="502" y="244"/>
                  </a:lnTo>
                  <a:lnTo>
                    <a:pt x="504" y="244"/>
                  </a:lnTo>
                  <a:lnTo>
                    <a:pt x="507" y="246"/>
                  </a:lnTo>
                  <a:lnTo>
                    <a:pt x="490" y="289"/>
                  </a:lnTo>
                  <a:lnTo>
                    <a:pt x="485" y="303"/>
                  </a:lnTo>
                  <a:lnTo>
                    <a:pt x="483" y="329"/>
                  </a:lnTo>
                  <a:lnTo>
                    <a:pt x="481" y="334"/>
                  </a:lnTo>
                  <a:lnTo>
                    <a:pt x="478" y="339"/>
                  </a:lnTo>
                  <a:lnTo>
                    <a:pt x="469" y="360"/>
                  </a:lnTo>
                  <a:lnTo>
                    <a:pt x="459" y="374"/>
                  </a:lnTo>
                  <a:lnTo>
                    <a:pt x="455" y="374"/>
                  </a:lnTo>
                  <a:lnTo>
                    <a:pt x="433" y="376"/>
                  </a:lnTo>
                  <a:lnTo>
                    <a:pt x="424" y="381"/>
                  </a:lnTo>
                  <a:lnTo>
                    <a:pt x="422" y="381"/>
                  </a:lnTo>
                  <a:lnTo>
                    <a:pt x="422" y="381"/>
                  </a:lnTo>
                  <a:lnTo>
                    <a:pt x="410" y="381"/>
                  </a:lnTo>
                  <a:lnTo>
                    <a:pt x="400" y="386"/>
                  </a:lnTo>
                  <a:lnTo>
                    <a:pt x="398" y="386"/>
                  </a:lnTo>
                  <a:lnTo>
                    <a:pt x="398" y="384"/>
                  </a:lnTo>
                  <a:lnTo>
                    <a:pt x="396" y="384"/>
                  </a:lnTo>
                  <a:lnTo>
                    <a:pt x="393" y="381"/>
                  </a:lnTo>
                  <a:lnTo>
                    <a:pt x="393" y="381"/>
                  </a:lnTo>
                  <a:lnTo>
                    <a:pt x="391" y="381"/>
                  </a:lnTo>
                  <a:lnTo>
                    <a:pt x="391" y="384"/>
                  </a:lnTo>
                  <a:lnTo>
                    <a:pt x="388" y="386"/>
                  </a:lnTo>
                  <a:lnTo>
                    <a:pt x="388" y="386"/>
                  </a:lnTo>
                  <a:lnTo>
                    <a:pt x="388" y="388"/>
                  </a:lnTo>
                  <a:lnTo>
                    <a:pt x="388" y="391"/>
                  </a:lnTo>
                  <a:lnTo>
                    <a:pt x="388" y="395"/>
                  </a:lnTo>
                  <a:lnTo>
                    <a:pt x="391" y="405"/>
                  </a:lnTo>
                  <a:lnTo>
                    <a:pt x="391" y="410"/>
                  </a:lnTo>
                  <a:lnTo>
                    <a:pt x="388" y="419"/>
                  </a:lnTo>
                  <a:lnTo>
                    <a:pt x="388" y="424"/>
                  </a:lnTo>
                  <a:lnTo>
                    <a:pt x="388" y="426"/>
                  </a:lnTo>
                  <a:lnTo>
                    <a:pt x="388" y="428"/>
                  </a:lnTo>
                  <a:lnTo>
                    <a:pt x="388" y="428"/>
                  </a:lnTo>
                  <a:lnTo>
                    <a:pt x="388" y="438"/>
                  </a:lnTo>
                  <a:lnTo>
                    <a:pt x="391" y="438"/>
                  </a:lnTo>
                  <a:lnTo>
                    <a:pt x="391" y="440"/>
                  </a:lnTo>
                  <a:lnTo>
                    <a:pt x="391" y="440"/>
                  </a:lnTo>
                  <a:lnTo>
                    <a:pt x="388" y="445"/>
                  </a:lnTo>
                  <a:lnTo>
                    <a:pt x="388" y="445"/>
                  </a:lnTo>
                  <a:lnTo>
                    <a:pt x="388" y="447"/>
                  </a:lnTo>
                  <a:lnTo>
                    <a:pt x="386" y="450"/>
                  </a:lnTo>
                  <a:lnTo>
                    <a:pt x="386" y="452"/>
                  </a:lnTo>
                  <a:lnTo>
                    <a:pt x="384" y="452"/>
                  </a:lnTo>
                  <a:lnTo>
                    <a:pt x="384" y="457"/>
                  </a:lnTo>
                  <a:lnTo>
                    <a:pt x="384" y="462"/>
                  </a:lnTo>
                  <a:lnTo>
                    <a:pt x="384" y="464"/>
                  </a:lnTo>
                  <a:lnTo>
                    <a:pt x="384" y="464"/>
                  </a:lnTo>
                  <a:lnTo>
                    <a:pt x="384" y="466"/>
                  </a:lnTo>
                  <a:lnTo>
                    <a:pt x="381" y="469"/>
                  </a:lnTo>
                  <a:lnTo>
                    <a:pt x="381" y="469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4" y="473"/>
                  </a:lnTo>
                  <a:lnTo>
                    <a:pt x="384" y="473"/>
                  </a:lnTo>
                  <a:lnTo>
                    <a:pt x="386" y="473"/>
                  </a:lnTo>
                  <a:lnTo>
                    <a:pt x="386" y="473"/>
                  </a:lnTo>
                  <a:lnTo>
                    <a:pt x="386" y="476"/>
                  </a:lnTo>
                  <a:lnTo>
                    <a:pt x="388" y="481"/>
                  </a:lnTo>
                  <a:lnTo>
                    <a:pt x="388" y="483"/>
                  </a:lnTo>
                  <a:lnTo>
                    <a:pt x="388" y="483"/>
                  </a:lnTo>
                  <a:lnTo>
                    <a:pt x="386" y="485"/>
                  </a:lnTo>
                  <a:lnTo>
                    <a:pt x="384" y="483"/>
                  </a:lnTo>
                  <a:lnTo>
                    <a:pt x="384" y="483"/>
                  </a:lnTo>
                  <a:lnTo>
                    <a:pt x="381" y="483"/>
                  </a:lnTo>
                  <a:lnTo>
                    <a:pt x="379" y="481"/>
                  </a:lnTo>
                  <a:lnTo>
                    <a:pt x="379" y="478"/>
                  </a:lnTo>
                  <a:lnTo>
                    <a:pt x="379" y="478"/>
                  </a:lnTo>
                  <a:lnTo>
                    <a:pt x="377" y="478"/>
                  </a:lnTo>
                  <a:lnTo>
                    <a:pt x="374" y="476"/>
                  </a:lnTo>
                  <a:lnTo>
                    <a:pt x="374" y="476"/>
                  </a:lnTo>
                  <a:lnTo>
                    <a:pt x="372" y="473"/>
                  </a:lnTo>
                  <a:lnTo>
                    <a:pt x="369" y="473"/>
                  </a:lnTo>
                  <a:lnTo>
                    <a:pt x="367" y="473"/>
                  </a:lnTo>
                  <a:lnTo>
                    <a:pt x="355" y="473"/>
                  </a:lnTo>
                  <a:lnTo>
                    <a:pt x="353" y="473"/>
                  </a:lnTo>
                  <a:lnTo>
                    <a:pt x="346" y="478"/>
                  </a:lnTo>
                  <a:lnTo>
                    <a:pt x="341" y="483"/>
                  </a:lnTo>
                  <a:lnTo>
                    <a:pt x="341" y="483"/>
                  </a:lnTo>
                  <a:lnTo>
                    <a:pt x="339" y="485"/>
                  </a:lnTo>
                  <a:lnTo>
                    <a:pt x="339" y="488"/>
                  </a:lnTo>
                  <a:lnTo>
                    <a:pt x="336" y="490"/>
                  </a:lnTo>
                  <a:lnTo>
                    <a:pt x="303" y="499"/>
                  </a:lnTo>
                  <a:lnTo>
                    <a:pt x="301" y="499"/>
                  </a:lnTo>
                  <a:lnTo>
                    <a:pt x="299" y="499"/>
                  </a:lnTo>
                  <a:lnTo>
                    <a:pt x="296" y="499"/>
                  </a:lnTo>
                  <a:lnTo>
                    <a:pt x="294" y="499"/>
                  </a:lnTo>
                  <a:lnTo>
                    <a:pt x="291" y="499"/>
                  </a:lnTo>
                  <a:lnTo>
                    <a:pt x="289" y="497"/>
                  </a:lnTo>
                  <a:lnTo>
                    <a:pt x="284" y="492"/>
                  </a:lnTo>
                  <a:lnTo>
                    <a:pt x="277" y="488"/>
                  </a:lnTo>
                  <a:lnTo>
                    <a:pt x="275" y="485"/>
                  </a:lnTo>
                  <a:lnTo>
                    <a:pt x="275" y="485"/>
                  </a:lnTo>
                  <a:lnTo>
                    <a:pt x="275" y="483"/>
                  </a:lnTo>
                  <a:lnTo>
                    <a:pt x="275" y="481"/>
                  </a:lnTo>
                  <a:lnTo>
                    <a:pt x="275" y="478"/>
                  </a:lnTo>
                  <a:lnTo>
                    <a:pt x="277" y="471"/>
                  </a:lnTo>
                  <a:lnTo>
                    <a:pt x="277" y="471"/>
                  </a:lnTo>
                  <a:lnTo>
                    <a:pt x="275" y="471"/>
                  </a:lnTo>
                  <a:lnTo>
                    <a:pt x="275" y="471"/>
                  </a:lnTo>
                  <a:lnTo>
                    <a:pt x="268" y="476"/>
                  </a:lnTo>
                  <a:lnTo>
                    <a:pt x="268" y="476"/>
                  </a:lnTo>
                  <a:lnTo>
                    <a:pt x="263" y="476"/>
                  </a:lnTo>
                  <a:lnTo>
                    <a:pt x="263" y="476"/>
                  </a:lnTo>
                  <a:lnTo>
                    <a:pt x="261" y="476"/>
                  </a:lnTo>
                  <a:lnTo>
                    <a:pt x="261" y="473"/>
                  </a:lnTo>
                  <a:lnTo>
                    <a:pt x="254" y="469"/>
                  </a:lnTo>
                  <a:lnTo>
                    <a:pt x="254" y="469"/>
                  </a:lnTo>
                  <a:lnTo>
                    <a:pt x="254" y="466"/>
                  </a:lnTo>
                  <a:lnTo>
                    <a:pt x="251" y="466"/>
                  </a:lnTo>
                  <a:lnTo>
                    <a:pt x="249" y="469"/>
                  </a:lnTo>
                  <a:lnTo>
                    <a:pt x="242" y="469"/>
                  </a:lnTo>
                  <a:lnTo>
                    <a:pt x="242" y="471"/>
                  </a:lnTo>
                  <a:lnTo>
                    <a:pt x="242" y="471"/>
                  </a:lnTo>
                  <a:lnTo>
                    <a:pt x="239" y="476"/>
                  </a:lnTo>
                  <a:lnTo>
                    <a:pt x="239" y="478"/>
                  </a:lnTo>
                  <a:lnTo>
                    <a:pt x="237" y="478"/>
                  </a:lnTo>
                  <a:lnTo>
                    <a:pt x="235" y="478"/>
                  </a:lnTo>
                  <a:lnTo>
                    <a:pt x="235" y="476"/>
                  </a:lnTo>
                  <a:lnTo>
                    <a:pt x="232" y="476"/>
                  </a:lnTo>
                  <a:lnTo>
                    <a:pt x="230" y="473"/>
                  </a:lnTo>
                  <a:lnTo>
                    <a:pt x="230" y="473"/>
                  </a:lnTo>
                  <a:lnTo>
                    <a:pt x="223" y="471"/>
                  </a:lnTo>
                  <a:lnTo>
                    <a:pt x="220" y="473"/>
                  </a:lnTo>
                  <a:lnTo>
                    <a:pt x="218" y="473"/>
                  </a:lnTo>
                  <a:lnTo>
                    <a:pt x="199" y="495"/>
                  </a:lnTo>
                  <a:lnTo>
                    <a:pt x="199" y="497"/>
                  </a:lnTo>
                  <a:lnTo>
                    <a:pt x="199" y="499"/>
                  </a:lnTo>
                  <a:lnTo>
                    <a:pt x="197" y="504"/>
                  </a:lnTo>
                  <a:lnTo>
                    <a:pt x="194" y="511"/>
                  </a:lnTo>
                  <a:lnTo>
                    <a:pt x="194" y="514"/>
                  </a:lnTo>
                  <a:lnTo>
                    <a:pt x="192" y="511"/>
                  </a:lnTo>
                  <a:lnTo>
                    <a:pt x="190" y="507"/>
                  </a:lnTo>
                  <a:lnTo>
                    <a:pt x="185" y="497"/>
                  </a:lnTo>
                  <a:lnTo>
                    <a:pt x="180" y="492"/>
                  </a:lnTo>
                  <a:lnTo>
                    <a:pt x="166" y="483"/>
                  </a:lnTo>
                  <a:lnTo>
                    <a:pt x="154" y="469"/>
                  </a:lnTo>
                  <a:lnTo>
                    <a:pt x="154" y="469"/>
                  </a:lnTo>
                  <a:lnTo>
                    <a:pt x="157" y="462"/>
                  </a:lnTo>
                  <a:lnTo>
                    <a:pt x="157" y="459"/>
                  </a:lnTo>
                  <a:lnTo>
                    <a:pt x="157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2" y="457"/>
                  </a:lnTo>
                  <a:lnTo>
                    <a:pt x="152" y="455"/>
                  </a:lnTo>
                  <a:lnTo>
                    <a:pt x="152" y="455"/>
                  </a:lnTo>
                  <a:lnTo>
                    <a:pt x="154" y="450"/>
                  </a:lnTo>
                  <a:lnTo>
                    <a:pt x="157" y="447"/>
                  </a:lnTo>
                  <a:lnTo>
                    <a:pt x="161" y="431"/>
                  </a:lnTo>
                  <a:lnTo>
                    <a:pt x="161" y="426"/>
                  </a:lnTo>
                  <a:lnTo>
                    <a:pt x="161" y="426"/>
                  </a:lnTo>
                  <a:lnTo>
                    <a:pt x="161" y="421"/>
                  </a:lnTo>
                  <a:lnTo>
                    <a:pt x="159" y="417"/>
                  </a:lnTo>
                  <a:lnTo>
                    <a:pt x="159" y="417"/>
                  </a:lnTo>
                  <a:lnTo>
                    <a:pt x="161" y="414"/>
                  </a:lnTo>
                  <a:lnTo>
                    <a:pt x="164" y="412"/>
                  </a:lnTo>
                  <a:lnTo>
                    <a:pt x="166" y="407"/>
                  </a:lnTo>
                  <a:lnTo>
                    <a:pt x="166" y="405"/>
                  </a:lnTo>
                  <a:lnTo>
                    <a:pt x="166" y="402"/>
                  </a:lnTo>
                  <a:lnTo>
                    <a:pt x="168" y="402"/>
                  </a:lnTo>
                  <a:lnTo>
                    <a:pt x="171" y="400"/>
                  </a:lnTo>
                  <a:lnTo>
                    <a:pt x="173" y="398"/>
                  </a:lnTo>
                  <a:lnTo>
                    <a:pt x="173" y="398"/>
                  </a:lnTo>
                  <a:lnTo>
                    <a:pt x="175" y="393"/>
                  </a:lnTo>
                  <a:lnTo>
                    <a:pt x="178" y="391"/>
                  </a:lnTo>
                  <a:lnTo>
                    <a:pt x="180" y="388"/>
                  </a:lnTo>
                  <a:lnTo>
                    <a:pt x="183" y="381"/>
                  </a:lnTo>
                  <a:lnTo>
                    <a:pt x="183" y="376"/>
                  </a:lnTo>
                  <a:lnTo>
                    <a:pt x="183" y="376"/>
                  </a:lnTo>
                  <a:lnTo>
                    <a:pt x="183" y="374"/>
                  </a:lnTo>
                  <a:lnTo>
                    <a:pt x="183" y="372"/>
                  </a:lnTo>
                  <a:lnTo>
                    <a:pt x="183" y="369"/>
                  </a:lnTo>
                  <a:lnTo>
                    <a:pt x="180" y="369"/>
                  </a:lnTo>
                  <a:lnTo>
                    <a:pt x="180" y="367"/>
                  </a:lnTo>
                  <a:lnTo>
                    <a:pt x="178" y="365"/>
                  </a:lnTo>
                  <a:lnTo>
                    <a:pt x="173" y="362"/>
                  </a:lnTo>
                  <a:lnTo>
                    <a:pt x="173" y="362"/>
                  </a:lnTo>
                  <a:lnTo>
                    <a:pt x="171" y="360"/>
                  </a:lnTo>
                  <a:lnTo>
                    <a:pt x="168" y="358"/>
                  </a:lnTo>
                  <a:lnTo>
                    <a:pt x="168" y="358"/>
                  </a:lnTo>
                  <a:lnTo>
                    <a:pt x="166" y="358"/>
                  </a:lnTo>
                  <a:lnTo>
                    <a:pt x="159" y="353"/>
                  </a:lnTo>
                  <a:lnTo>
                    <a:pt x="157" y="353"/>
                  </a:lnTo>
                  <a:lnTo>
                    <a:pt x="157" y="353"/>
                  </a:lnTo>
                  <a:lnTo>
                    <a:pt x="154" y="350"/>
                  </a:lnTo>
                  <a:lnTo>
                    <a:pt x="154" y="348"/>
                  </a:lnTo>
                  <a:lnTo>
                    <a:pt x="152" y="346"/>
                  </a:lnTo>
                  <a:lnTo>
                    <a:pt x="149" y="329"/>
                  </a:lnTo>
                  <a:lnTo>
                    <a:pt x="147" y="329"/>
                  </a:lnTo>
                  <a:lnTo>
                    <a:pt x="145" y="327"/>
                  </a:lnTo>
                  <a:lnTo>
                    <a:pt x="145" y="324"/>
                  </a:lnTo>
                  <a:lnTo>
                    <a:pt x="142" y="324"/>
                  </a:lnTo>
                  <a:lnTo>
                    <a:pt x="140" y="324"/>
                  </a:lnTo>
                  <a:lnTo>
                    <a:pt x="140" y="322"/>
                  </a:lnTo>
                  <a:lnTo>
                    <a:pt x="135" y="324"/>
                  </a:lnTo>
                  <a:lnTo>
                    <a:pt x="133" y="324"/>
                  </a:lnTo>
                  <a:lnTo>
                    <a:pt x="133" y="324"/>
                  </a:lnTo>
                  <a:lnTo>
                    <a:pt x="131" y="322"/>
                  </a:lnTo>
                  <a:lnTo>
                    <a:pt x="123" y="317"/>
                  </a:lnTo>
                  <a:lnTo>
                    <a:pt x="121" y="315"/>
                  </a:lnTo>
                  <a:lnTo>
                    <a:pt x="119" y="313"/>
                  </a:lnTo>
                  <a:lnTo>
                    <a:pt x="116" y="313"/>
                  </a:lnTo>
                  <a:lnTo>
                    <a:pt x="114" y="313"/>
                  </a:lnTo>
                  <a:lnTo>
                    <a:pt x="114" y="313"/>
                  </a:lnTo>
                  <a:lnTo>
                    <a:pt x="112" y="313"/>
                  </a:lnTo>
                  <a:lnTo>
                    <a:pt x="109" y="313"/>
                  </a:lnTo>
                  <a:lnTo>
                    <a:pt x="107" y="310"/>
                  </a:lnTo>
                  <a:lnTo>
                    <a:pt x="102" y="303"/>
                  </a:lnTo>
                  <a:lnTo>
                    <a:pt x="100" y="301"/>
                  </a:lnTo>
                  <a:lnTo>
                    <a:pt x="97" y="301"/>
                  </a:lnTo>
                  <a:lnTo>
                    <a:pt x="95" y="298"/>
                  </a:lnTo>
                  <a:lnTo>
                    <a:pt x="93" y="296"/>
                  </a:lnTo>
                  <a:lnTo>
                    <a:pt x="90" y="296"/>
                  </a:lnTo>
                  <a:lnTo>
                    <a:pt x="88" y="294"/>
                  </a:lnTo>
                  <a:lnTo>
                    <a:pt x="86" y="291"/>
                  </a:lnTo>
                  <a:lnTo>
                    <a:pt x="86" y="291"/>
                  </a:lnTo>
                  <a:lnTo>
                    <a:pt x="86" y="289"/>
                  </a:lnTo>
                  <a:lnTo>
                    <a:pt x="86" y="287"/>
                  </a:lnTo>
                  <a:lnTo>
                    <a:pt x="86" y="287"/>
                  </a:lnTo>
                  <a:lnTo>
                    <a:pt x="86" y="282"/>
                  </a:lnTo>
                  <a:lnTo>
                    <a:pt x="86" y="279"/>
                  </a:lnTo>
                  <a:lnTo>
                    <a:pt x="86" y="277"/>
                  </a:lnTo>
                  <a:lnTo>
                    <a:pt x="74" y="261"/>
                  </a:lnTo>
                  <a:lnTo>
                    <a:pt x="74" y="258"/>
                  </a:lnTo>
                  <a:lnTo>
                    <a:pt x="69" y="256"/>
                  </a:lnTo>
                  <a:lnTo>
                    <a:pt x="64" y="253"/>
                  </a:lnTo>
                  <a:lnTo>
                    <a:pt x="62" y="251"/>
                  </a:lnTo>
                  <a:lnTo>
                    <a:pt x="60" y="251"/>
                  </a:lnTo>
                  <a:lnTo>
                    <a:pt x="55" y="251"/>
                  </a:lnTo>
                  <a:lnTo>
                    <a:pt x="52" y="251"/>
                  </a:lnTo>
                  <a:lnTo>
                    <a:pt x="50" y="249"/>
                  </a:lnTo>
                  <a:lnTo>
                    <a:pt x="50" y="249"/>
                  </a:lnTo>
                  <a:lnTo>
                    <a:pt x="48" y="246"/>
                  </a:lnTo>
                  <a:lnTo>
                    <a:pt x="48" y="246"/>
                  </a:lnTo>
                  <a:lnTo>
                    <a:pt x="48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2" y="234"/>
                  </a:lnTo>
                  <a:lnTo>
                    <a:pt x="52" y="234"/>
                  </a:lnTo>
                  <a:lnTo>
                    <a:pt x="55" y="232"/>
                  </a:lnTo>
                  <a:lnTo>
                    <a:pt x="57" y="230"/>
                  </a:lnTo>
                  <a:lnTo>
                    <a:pt x="57" y="230"/>
                  </a:lnTo>
                  <a:lnTo>
                    <a:pt x="60" y="227"/>
                  </a:lnTo>
                  <a:lnTo>
                    <a:pt x="60" y="225"/>
                  </a:lnTo>
                  <a:lnTo>
                    <a:pt x="60" y="223"/>
                  </a:lnTo>
                  <a:lnTo>
                    <a:pt x="57" y="220"/>
                  </a:lnTo>
                  <a:lnTo>
                    <a:pt x="57" y="220"/>
                  </a:lnTo>
                  <a:lnTo>
                    <a:pt x="55" y="220"/>
                  </a:lnTo>
                  <a:lnTo>
                    <a:pt x="50" y="220"/>
                  </a:lnTo>
                  <a:lnTo>
                    <a:pt x="48" y="220"/>
                  </a:lnTo>
                  <a:lnTo>
                    <a:pt x="41" y="218"/>
                  </a:lnTo>
                  <a:lnTo>
                    <a:pt x="38" y="216"/>
                  </a:lnTo>
                  <a:lnTo>
                    <a:pt x="34" y="211"/>
                  </a:lnTo>
                  <a:lnTo>
                    <a:pt x="34" y="211"/>
                  </a:lnTo>
                  <a:lnTo>
                    <a:pt x="31" y="208"/>
                  </a:lnTo>
                  <a:lnTo>
                    <a:pt x="26" y="206"/>
                  </a:lnTo>
                  <a:lnTo>
                    <a:pt x="24" y="206"/>
                  </a:lnTo>
                  <a:lnTo>
                    <a:pt x="22" y="204"/>
                  </a:lnTo>
                  <a:lnTo>
                    <a:pt x="19" y="199"/>
                  </a:lnTo>
                  <a:lnTo>
                    <a:pt x="17" y="197"/>
                  </a:lnTo>
                  <a:lnTo>
                    <a:pt x="17" y="194"/>
                  </a:lnTo>
                  <a:lnTo>
                    <a:pt x="15" y="182"/>
                  </a:lnTo>
                  <a:lnTo>
                    <a:pt x="12" y="180"/>
                  </a:lnTo>
                  <a:lnTo>
                    <a:pt x="12" y="178"/>
                  </a:lnTo>
                  <a:lnTo>
                    <a:pt x="12" y="175"/>
                  </a:lnTo>
                  <a:lnTo>
                    <a:pt x="10" y="175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8"/>
                  </a:lnTo>
                  <a:lnTo>
                    <a:pt x="7" y="168"/>
                  </a:lnTo>
                  <a:lnTo>
                    <a:pt x="7" y="168"/>
                  </a:lnTo>
                  <a:lnTo>
                    <a:pt x="0" y="163"/>
                  </a:lnTo>
                  <a:lnTo>
                    <a:pt x="5" y="156"/>
                  </a:lnTo>
                  <a:lnTo>
                    <a:pt x="5" y="152"/>
                  </a:lnTo>
                  <a:lnTo>
                    <a:pt x="5" y="152"/>
                  </a:lnTo>
                  <a:lnTo>
                    <a:pt x="5" y="147"/>
                  </a:lnTo>
                  <a:lnTo>
                    <a:pt x="3" y="145"/>
                  </a:lnTo>
                  <a:lnTo>
                    <a:pt x="3" y="140"/>
                  </a:lnTo>
                  <a:lnTo>
                    <a:pt x="3" y="135"/>
                  </a:lnTo>
                  <a:lnTo>
                    <a:pt x="3" y="128"/>
                  </a:lnTo>
                  <a:lnTo>
                    <a:pt x="34" y="121"/>
                  </a:lnTo>
                  <a:lnTo>
                    <a:pt x="41" y="119"/>
                  </a:lnTo>
                  <a:lnTo>
                    <a:pt x="50" y="109"/>
                  </a:lnTo>
                  <a:lnTo>
                    <a:pt x="52" y="104"/>
                  </a:lnTo>
                  <a:lnTo>
                    <a:pt x="55" y="100"/>
                  </a:lnTo>
                  <a:lnTo>
                    <a:pt x="55" y="88"/>
                  </a:lnTo>
                  <a:lnTo>
                    <a:pt x="60" y="76"/>
                  </a:lnTo>
                  <a:lnTo>
                    <a:pt x="60" y="69"/>
                  </a:lnTo>
                  <a:lnTo>
                    <a:pt x="57" y="62"/>
                  </a:lnTo>
                  <a:lnTo>
                    <a:pt x="50" y="52"/>
                  </a:lnTo>
                  <a:lnTo>
                    <a:pt x="48" y="45"/>
                  </a:lnTo>
                  <a:lnTo>
                    <a:pt x="50" y="38"/>
                  </a:lnTo>
                  <a:lnTo>
                    <a:pt x="52" y="33"/>
                  </a:lnTo>
                  <a:lnTo>
                    <a:pt x="55" y="29"/>
                  </a:lnTo>
                  <a:lnTo>
                    <a:pt x="57" y="26"/>
                  </a:lnTo>
                  <a:lnTo>
                    <a:pt x="107" y="19"/>
                  </a:lnTo>
                  <a:lnTo>
                    <a:pt x="112" y="19"/>
                  </a:lnTo>
                  <a:lnTo>
                    <a:pt x="135" y="3"/>
                  </a:lnTo>
                  <a:lnTo>
                    <a:pt x="138" y="0"/>
                  </a:lnTo>
                  <a:lnTo>
                    <a:pt x="140" y="0"/>
                  </a:lnTo>
                  <a:lnTo>
                    <a:pt x="147" y="7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64" y="12"/>
                  </a:lnTo>
                  <a:lnTo>
                    <a:pt x="171" y="14"/>
                  </a:lnTo>
                  <a:lnTo>
                    <a:pt x="173" y="17"/>
                  </a:lnTo>
                  <a:lnTo>
                    <a:pt x="178" y="19"/>
                  </a:lnTo>
                  <a:lnTo>
                    <a:pt x="183" y="24"/>
                  </a:lnTo>
                  <a:lnTo>
                    <a:pt x="197" y="36"/>
                  </a:lnTo>
                  <a:lnTo>
                    <a:pt x="199" y="38"/>
                  </a:lnTo>
                  <a:lnTo>
                    <a:pt x="199" y="40"/>
                  </a:lnTo>
                  <a:lnTo>
                    <a:pt x="199" y="45"/>
                  </a:lnTo>
                  <a:lnTo>
                    <a:pt x="199" y="50"/>
                  </a:lnTo>
                  <a:lnTo>
                    <a:pt x="199" y="52"/>
                  </a:lnTo>
                  <a:lnTo>
                    <a:pt x="199" y="55"/>
                  </a:lnTo>
                  <a:lnTo>
                    <a:pt x="197" y="57"/>
                  </a:lnTo>
                  <a:lnTo>
                    <a:pt x="197" y="59"/>
                  </a:lnTo>
                  <a:lnTo>
                    <a:pt x="194" y="62"/>
                  </a:lnTo>
                  <a:lnTo>
                    <a:pt x="194" y="62"/>
                  </a:lnTo>
                  <a:lnTo>
                    <a:pt x="194" y="62"/>
                  </a:lnTo>
                  <a:lnTo>
                    <a:pt x="192" y="62"/>
                  </a:lnTo>
                  <a:lnTo>
                    <a:pt x="192" y="62"/>
                  </a:lnTo>
                  <a:lnTo>
                    <a:pt x="190" y="64"/>
                  </a:lnTo>
                  <a:lnTo>
                    <a:pt x="190" y="64"/>
                  </a:lnTo>
                  <a:lnTo>
                    <a:pt x="190" y="66"/>
                  </a:lnTo>
                  <a:lnTo>
                    <a:pt x="190" y="69"/>
                  </a:lnTo>
                  <a:lnTo>
                    <a:pt x="192" y="69"/>
                  </a:lnTo>
                  <a:lnTo>
                    <a:pt x="228" y="78"/>
                  </a:lnTo>
                  <a:lnTo>
                    <a:pt x="232" y="81"/>
                  </a:lnTo>
                  <a:lnTo>
                    <a:pt x="232" y="81"/>
                  </a:lnTo>
                  <a:lnTo>
                    <a:pt x="235" y="81"/>
                  </a:lnTo>
                  <a:lnTo>
                    <a:pt x="237" y="81"/>
                  </a:lnTo>
                  <a:lnTo>
                    <a:pt x="237" y="78"/>
                  </a:lnTo>
                  <a:lnTo>
                    <a:pt x="237" y="78"/>
                  </a:lnTo>
                  <a:lnTo>
                    <a:pt x="239" y="76"/>
                  </a:lnTo>
                  <a:lnTo>
                    <a:pt x="239" y="74"/>
                  </a:lnTo>
                  <a:lnTo>
                    <a:pt x="239" y="74"/>
                  </a:lnTo>
                  <a:lnTo>
                    <a:pt x="242" y="74"/>
                  </a:lnTo>
                  <a:lnTo>
                    <a:pt x="246" y="69"/>
                  </a:lnTo>
                  <a:lnTo>
                    <a:pt x="249" y="69"/>
                  </a:lnTo>
                  <a:lnTo>
                    <a:pt x="251" y="69"/>
                  </a:lnTo>
                  <a:lnTo>
                    <a:pt x="254" y="71"/>
                  </a:lnTo>
                  <a:lnTo>
                    <a:pt x="258" y="71"/>
                  </a:lnTo>
                  <a:lnTo>
                    <a:pt x="263" y="74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8" y="81"/>
                  </a:lnTo>
                  <a:lnTo>
                    <a:pt x="272" y="93"/>
                  </a:lnTo>
                  <a:lnTo>
                    <a:pt x="277" y="97"/>
                  </a:lnTo>
                  <a:lnTo>
                    <a:pt x="317" y="130"/>
                  </a:lnTo>
                  <a:lnTo>
                    <a:pt x="336" y="142"/>
                  </a:lnTo>
                  <a:lnTo>
                    <a:pt x="341" y="145"/>
                  </a:lnTo>
                  <a:lnTo>
                    <a:pt x="346" y="145"/>
                  </a:lnTo>
                  <a:lnTo>
                    <a:pt x="348" y="142"/>
                  </a:lnTo>
                  <a:lnTo>
                    <a:pt x="348" y="142"/>
                  </a:lnTo>
                  <a:lnTo>
                    <a:pt x="353" y="135"/>
                  </a:lnTo>
                  <a:lnTo>
                    <a:pt x="360" y="126"/>
                  </a:lnTo>
                  <a:lnTo>
                    <a:pt x="365" y="116"/>
                  </a:lnTo>
                  <a:lnTo>
                    <a:pt x="365" y="116"/>
                  </a:lnTo>
                  <a:lnTo>
                    <a:pt x="367" y="116"/>
                  </a:lnTo>
                  <a:lnTo>
                    <a:pt x="367" y="116"/>
                  </a:lnTo>
                  <a:lnTo>
                    <a:pt x="369" y="116"/>
                  </a:lnTo>
                  <a:lnTo>
                    <a:pt x="369" y="116"/>
                  </a:lnTo>
                  <a:lnTo>
                    <a:pt x="372" y="119"/>
                  </a:lnTo>
                  <a:lnTo>
                    <a:pt x="374" y="121"/>
                  </a:lnTo>
                  <a:lnTo>
                    <a:pt x="379" y="126"/>
                  </a:lnTo>
                  <a:lnTo>
                    <a:pt x="381" y="126"/>
                  </a:lnTo>
                  <a:lnTo>
                    <a:pt x="381" y="126"/>
                  </a:lnTo>
                  <a:lnTo>
                    <a:pt x="384" y="126"/>
                  </a:lnTo>
                  <a:lnTo>
                    <a:pt x="384" y="123"/>
                  </a:lnTo>
                  <a:lnTo>
                    <a:pt x="381" y="121"/>
                  </a:lnTo>
                  <a:lnTo>
                    <a:pt x="381" y="121"/>
                  </a:lnTo>
                  <a:lnTo>
                    <a:pt x="379" y="119"/>
                  </a:lnTo>
                  <a:lnTo>
                    <a:pt x="377" y="116"/>
                  </a:lnTo>
                  <a:lnTo>
                    <a:pt x="377" y="116"/>
                  </a:lnTo>
                  <a:lnTo>
                    <a:pt x="377" y="114"/>
                  </a:lnTo>
                  <a:lnTo>
                    <a:pt x="379" y="114"/>
                  </a:lnTo>
                  <a:lnTo>
                    <a:pt x="381" y="114"/>
                  </a:lnTo>
                  <a:lnTo>
                    <a:pt x="388" y="116"/>
                  </a:lnTo>
                  <a:lnTo>
                    <a:pt x="388" y="116"/>
                  </a:lnTo>
                  <a:lnTo>
                    <a:pt x="391" y="114"/>
                  </a:lnTo>
                  <a:lnTo>
                    <a:pt x="388" y="114"/>
                  </a:lnTo>
                  <a:lnTo>
                    <a:pt x="388" y="111"/>
                  </a:lnTo>
                  <a:lnTo>
                    <a:pt x="391" y="111"/>
                  </a:lnTo>
                  <a:lnTo>
                    <a:pt x="393" y="109"/>
                  </a:lnTo>
                  <a:lnTo>
                    <a:pt x="403" y="109"/>
                  </a:lnTo>
                  <a:lnTo>
                    <a:pt x="405" y="109"/>
                  </a:lnTo>
                  <a:lnTo>
                    <a:pt x="407" y="111"/>
                  </a:lnTo>
                  <a:lnTo>
                    <a:pt x="414" y="114"/>
                  </a:lnTo>
                  <a:lnTo>
                    <a:pt x="424" y="114"/>
                  </a:lnTo>
                  <a:lnTo>
                    <a:pt x="426" y="114"/>
                  </a:lnTo>
                  <a:lnTo>
                    <a:pt x="429" y="114"/>
                  </a:lnTo>
                  <a:lnTo>
                    <a:pt x="436" y="121"/>
                  </a:lnTo>
                  <a:lnTo>
                    <a:pt x="436" y="126"/>
                  </a:lnTo>
                  <a:lnTo>
                    <a:pt x="431" y="128"/>
                  </a:lnTo>
                  <a:lnTo>
                    <a:pt x="431" y="130"/>
                  </a:lnTo>
                  <a:lnTo>
                    <a:pt x="431" y="130"/>
                  </a:lnTo>
                  <a:lnTo>
                    <a:pt x="433" y="130"/>
                  </a:lnTo>
                  <a:lnTo>
                    <a:pt x="433" y="133"/>
                  </a:lnTo>
                  <a:lnTo>
                    <a:pt x="436" y="133"/>
                  </a:lnTo>
                  <a:lnTo>
                    <a:pt x="438" y="133"/>
                  </a:lnTo>
                  <a:lnTo>
                    <a:pt x="438" y="135"/>
                  </a:lnTo>
                  <a:lnTo>
                    <a:pt x="440" y="137"/>
                  </a:lnTo>
                  <a:lnTo>
                    <a:pt x="440" y="140"/>
                  </a:lnTo>
                  <a:lnTo>
                    <a:pt x="440" y="142"/>
                  </a:lnTo>
                  <a:lnTo>
                    <a:pt x="440" y="154"/>
                  </a:lnTo>
                  <a:lnTo>
                    <a:pt x="445" y="171"/>
                  </a:lnTo>
                  <a:lnTo>
                    <a:pt x="448" y="190"/>
                  </a:lnTo>
                  <a:lnTo>
                    <a:pt x="448" y="192"/>
                  </a:lnTo>
                  <a:lnTo>
                    <a:pt x="450" y="194"/>
                  </a:lnTo>
                  <a:lnTo>
                    <a:pt x="457" y="216"/>
                  </a:lnTo>
                  <a:lnTo>
                    <a:pt x="459" y="218"/>
                  </a:lnTo>
                  <a:lnTo>
                    <a:pt x="462" y="223"/>
                  </a:lnTo>
                  <a:lnTo>
                    <a:pt x="464" y="223"/>
                  </a:lnTo>
                  <a:lnTo>
                    <a:pt x="464" y="223"/>
                  </a:lnTo>
                  <a:lnTo>
                    <a:pt x="466" y="223"/>
                  </a:lnTo>
                  <a:lnTo>
                    <a:pt x="474" y="218"/>
                  </a:lnTo>
                  <a:lnTo>
                    <a:pt x="474" y="218"/>
                  </a:lnTo>
                  <a:lnTo>
                    <a:pt x="478" y="218"/>
                  </a:lnTo>
                  <a:lnTo>
                    <a:pt x="478" y="218"/>
                  </a:lnTo>
                  <a:lnTo>
                    <a:pt x="481" y="220"/>
                  </a:lnTo>
                  <a:lnTo>
                    <a:pt x="488" y="230"/>
                  </a:lnTo>
                  <a:lnTo>
                    <a:pt x="490" y="232"/>
                  </a:lnTo>
                  <a:lnTo>
                    <a:pt x="493" y="234"/>
                  </a:lnTo>
                  <a:lnTo>
                    <a:pt x="495" y="234"/>
                  </a:lnTo>
                  <a:lnTo>
                    <a:pt x="497" y="237"/>
                  </a:lnTo>
                  <a:lnTo>
                    <a:pt x="497" y="239"/>
                  </a:lnTo>
                  <a:lnTo>
                    <a:pt x="500" y="242"/>
                  </a:lnTo>
                  <a:lnTo>
                    <a:pt x="502" y="244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23"/>
            <p:cNvSpPr>
              <a:spLocks/>
            </p:cNvSpPr>
            <p:nvPr/>
          </p:nvSpPr>
          <p:spPr bwMode="auto">
            <a:xfrm>
              <a:off x="4624146" y="4079698"/>
              <a:ext cx="600562" cy="1104807"/>
            </a:xfrm>
            <a:custGeom>
              <a:avLst/>
              <a:gdLst>
                <a:gd name="T0" fmla="*/ 261 w 530"/>
                <a:gd name="T1" fmla="*/ 7 h 975"/>
                <a:gd name="T2" fmla="*/ 275 w 530"/>
                <a:gd name="T3" fmla="*/ 64 h 975"/>
                <a:gd name="T4" fmla="*/ 246 w 530"/>
                <a:gd name="T5" fmla="*/ 128 h 975"/>
                <a:gd name="T6" fmla="*/ 263 w 530"/>
                <a:gd name="T7" fmla="*/ 178 h 975"/>
                <a:gd name="T8" fmla="*/ 339 w 530"/>
                <a:gd name="T9" fmla="*/ 201 h 975"/>
                <a:gd name="T10" fmla="*/ 372 w 530"/>
                <a:gd name="T11" fmla="*/ 220 h 975"/>
                <a:gd name="T12" fmla="*/ 426 w 530"/>
                <a:gd name="T13" fmla="*/ 239 h 975"/>
                <a:gd name="T14" fmla="*/ 462 w 530"/>
                <a:gd name="T15" fmla="*/ 260 h 975"/>
                <a:gd name="T16" fmla="*/ 483 w 530"/>
                <a:gd name="T17" fmla="*/ 322 h 975"/>
                <a:gd name="T18" fmla="*/ 497 w 530"/>
                <a:gd name="T19" fmla="*/ 360 h 975"/>
                <a:gd name="T20" fmla="*/ 514 w 530"/>
                <a:gd name="T21" fmla="*/ 416 h 975"/>
                <a:gd name="T22" fmla="*/ 521 w 530"/>
                <a:gd name="T23" fmla="*/ 428 h 975"/>
                <a:gd name="T24" fmla="*/ 514 w 530"/>
                <a:gd name="T25" fmla="*/ 464 h 975"/>
                <a:gd name="T26" fmla="*/ 488 w 530"/>
                <a:gd name="T27" fmla="*/ 476 h 975"/>
                <a:gd name="T28" fmla="*/ 452 w 530"/>
                <a:gd name="T29" fmla="*/ 473 h 975"/>
                <a:gd name="T30" fmla="*/ 374 w 530"/>
                <a:gd name="T31" fmla="*/ 532 h 975"/>
                <a:gd name="T32" fmla="*/ 343 w 530"/>
                <a:gd name="T33" fmla="*/ 582 h 975"/>
                <a:gd name="T34" fmla="*/ 348 w 530"/>
                <a:gd name="T35" fmla="*/ 610 h 975"/>
                <a:gd name="T36" fmla="*/ 372 w 530"/>
                <a:gd name="T37" fmla="*/ 717 h 975"/>
                <a:gd name="T38" fmla="*/ 339 w 530"/>
                <a:gd name="T39" fmla="*/ 757 h 975"/>
                <a:gd name="T40" fmla="*/ 263 w 530"/>
                <a:gd name="T41" fmla="*/ 916 h 975"/>
                <a:gd name="T42" fmla="*/ 249 w 530"/>
                <a:gd name="T43" fmla="*/ 951 h 975"/>
                <a:gd name="T44" fmla="*/ 142 w 530"/>
                <a:gd name="T45" fmla="*/ 972 h 975"/>
                <a:gd name="T46" fmla="*/ 105 w 530"/>
                <a:gd name="T47" fmla="*/ 946 h 975"/>
                <a:gd name="T48" fmla="*/ 95 w 530"/>
                <a:gd name="T49" fmla="*/ 906 h 975"/>
                <a:gd name="T50" fmla="*/ 88 w 530"/>
                <a:gd name="T51" fmla="*/ 859 h 975"/>
                <a:gd name="T52" fmla="*/ 135 w 530"/>
                <a:gd name="T53" fmla="*/ 819 h 975"/>
                <a:gd name="T54" fmla="*/ 159 w 530"/>
                <a:gd name="T55" fmla="*/ 717 h 975"/>
                <a:gd name="T56" fmla="*/ 131 w 530"/>
                <a:gd name="T57" fmla="*/ 681 h 975"/>
                <a:gd name="T58" fmla="*/ 123 w 530"/>
                <a:gd name="T59" fmla="*/ 667 h 975"/>
                <a:gd name="T60" fmla="*/ 171 w 530"/>
                <a:gd name="T61" fmla="*/ 625 h 975"/>
                <a:gd name="T62" fmla="*/ 225 w 530"/>
                <a:gd name="T63" fmla="*/ 603 h 975"/>
                <a:gd name="T64" fmla="*/ 223 w 530"/>
                <a:gd name="T65" fmla="*/ 530 h 975"/>
                <a:gd name="T66" fmla="*/ 194 w 530"/>
                <a:gd name="T67" fmla="*/ 511 h 975"/>
                <a:gd name="T68" fmla="*/ 90 w 530"/>
                <a:gd name="T69" fmla="*/ 301 h 975"/>
                <a:gd name="T70" fmla="*/ 55 w 530"/>
                <a:gd name="T71" fmla="*/ 263 h 975"/>
                <a:gd name="T72" fmla="*/ 24 w 530"/>
                <a:gd name="T73" fmla="*/ 194 h 975"/>
                <a:gd name="T74" fmla="*/ 15 w 530"/>
                <a:gd name="T75" fmla="*/ 161 h 975"/>
                <a:gd name="T76" fmla="*/ 5 w 530"/>
                <a:gd name="T77" fmla="*/ 125 h 975"/>
                <a:gd name="T78" fmla="*/ 29 w 530"/>
                <a:gd name="T79" fmla="*/ 97 h 975"/>
                <a:gd name="T80" fmla="*/ 41 w 530"/>
                <a:gd name="T81" fmla="*/ 104 h 975"/>
                <a:gd name="T82" fmla="*/ 48 w 530"/>
                <a:gd name="T83" fmla="*/ 97 h 975"/>
                <a:gd name="T84" fmla="*/ 60 w 530"/>
                <a:gd name="T85" fmla="*/ 95 h 975"/>
                <a:gd name="T86" fmla="*/ 69 w 530"/>
                <a:gd name="T87" fmla="*/ 102 h 975"/>
                <a:gd name="T88" fmla="*/ 83 w 530"/>
                <a:gd name="T89" fmla="*/ 97 h 975"/>
                <a:gd name="T90" fmla="*/ 81 w 530"/>
                <a:gd name="T91" fmla="*/ 111 h 975"/>
                <a:gd name="T92" fmla="*/ 97 w 530"/>
                <a:gd name="T93" fmla="*/ 125 h 975"/>
                <a:gd name="T94" fmla="*/ 109 w 530"/>
                <a:gd name="T95" fmla="*/ 125 h 975"/>
                <a:gd name="T96" fmla="*/ 147 w 530"/>
                <a:gd name="T97" fmla="*/ 109 h 975"/>
                <a:gd name="T98" fmla="*/ 175 w 530"/>
                <a:gd name="T99" fmla="*/ 99 h 975"/>
                <a:gd name="T100" fmla="*/ 185 w 530"/>
                <a:gd name="T101" fmla="*/ 104 h 975"/>
                <a:gd name="T102" fmla="*/ 190 w 530"/>
                <a:gd name="T103" fmla="*/ 109 h 975"/>
                <a:gd name="T104" fmla="*/ 192 w 530"/>
                <a:gd name="T105" fmla="*/ 102 h 975"/>
                <a:gd name="T106" fmla="*/ 187 w 530"/>
                <a:gd name="T107" fmla="*/ 97 h 975"/>
                <a:gd name="T108" fmla="*/ 190 w 530"/>
                <a:gd name="T109" fmla="*/ 90 h 975"/>
                <a:gd name="T110" fmla="*/ 192 w 530"/>
                <a:gd name="T111" fmla="*/ 78 h 975"/>
                <a:gd name="T112" fmla="*/ 197 w 530"/>
                <a:gd name="T113" fmla="*/ 66 h 975"/>
                <a:gd name="T114" fmla="*/ 194 w 530"/>
                <a:gd name="T115" fmla="*/ 54 h 975"/>
                <a:gd name="T116" fmla="*/ 197 w 530"/>
                <a:gd name="T117" fmla="*/ 31 h 975"/>
                <a:gd name="T118" fmla="*/ 194 w 530"/>
                <a:gd name="T119" fmla="*/ 12 h 975"/>
                <a:gd name="T120" fmla="*/ 202 w 530"/>
                <a:gd name="T121" fmla="*/ 10 h 975"/>
                <a:gd name="T122" fmla="*/ 228 w 530"/>
                <a:gd name="T123" fmla="*/ 7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0" h="975">
                  <a:moveTo>
                    <a:pt x="239" y="2"/>
                  </a:moveTo>
                  <a:lnTo>
                    <a:pt x="239" y="2"/>
                  </a:lnTo>
                  <a:lnTo>
                    <a:pt x="261" y="0"/>
                  </a:lnTo>
                  <a:lnTo>
                    <a:pt x="265" y="0"/>
                  </a:lnTo>
                  <a:lnTo>
                    <a:pt x="261" y="7"/>
                  </a:lnTo>
                  <a:lnTo>
                    <a:pt x="258" y="17"/>
                  </a:lnTo>
                  <a:lnTo>
                    <a:pt x="258" y="33"/>
                  </a:lnTo>
                  <a:lnTo>
                    <a:pt x="261" y="38"/>
                  </a:lnTo>
                  <a:lnTo>
                    <a:pt x="268" y="54"/>
                  </a:lnTo>
                  <a:lnTo>
                    <a:pt x="275" y="64"/>
                  </a:lnTo>
                  <a:lnTo>
                    <a:pt x="272" y="71"/>
                  </a:lnTo>
                  <a:lnTo>
                    <a:pt x="268" y="76"/>
                  </a:lnTo>
                  <a:lnTo>
                    <a:pt x="265" y="88"/>
                  </a:lnTo>
                  <a:lnTo>
                    <a:pt x="254" y="104"/>
                  </a:lnTo>
                  <a:lnTo>
                    <a:pt x="246" y="128"/>
                  </a:lnTo>
                  <a:lnTo>
                    <a:pt x="244" y="142"/>
                  </a:lnTo>
                  <a:lnTo>
                    <a:pt x="246" y="154"/>
                  </a:lnTo>
                  <a:lnTo>
                    <a:pt x="251" y="166"/>
                  </a:lnTo>
                  <a:lnTo>
                    <a:pt x="263" y="175"/>
                  </a:lnTo>
                  <a:lnTo>
                    <a:pt x="263" y="178"/>
                  </a:lnTo>
                  <a:lnTo>
                    <a:pt x="261" y="187"/>
                  </a:lnTo>
                  <a:lnTo>
                    <a:pt x="272" y="199"/>
                  </a:lnTo>
                  <a:lnTo>
                    <a:pt x="289" y="206"/>
                  </a:lnTo>
                  <a:lnTo>
                    <a:pt x="301" y="208"/>
                  </a:lnTo>
                  <a:lnTo>
                    <a:pt x="339" y="201"/>
                  </a:lnTo>
                  <a:lnTo>
                    <a:pt x="351" y="204"/>
                  </a:lnTo>
                  <a:lnTo>
                    <a:pt x="355" y="206"/>
                  </a:lnTo>
                  <a:lnTo>
                    <a:pt x="362" y="208"/>
                  </a:lnTo>
                  <a:lnTo>
                    <a:pt x="369" y="215"/>
                  </a:lnTo>
                  <a:lnTo>
                    <a:pt x="372" y="220"/>
                  </a:lnTo>
                  <a:lnTo>
                    <a:pt x="374" y="222"/>
                  </a:lnTo>
                  <a:lnTo>
                    <a:pt x="396" y="230"/>
                  </a:lnTo>
                  <a:lnTo>
                    <a:pt x="412" y="239"/>
                  </a:lnTo>
                  <a:lnTo>
                    <a:pt x="419" y="239"/>
                  </a:lnTo>
                  <a:lnTo>
                    <a:pt x="426" y="239"/>
                  </a:lnTo>
                  <a:lnTo>
                    <a:pt x="433" y="239"/>
                  </a:lnTo>
                  <a:lnTo>
                    <a:pt x="438" y="244"/>
                  </a:lnTo>
                  <a:lnTo>
                    <a:pt x="443" y="248"/>
                  </a:lnTo>
                  <a:lnTo>
                    <a:pt x="450" y="256"/>
                  </a:lnTo>
                  <a:lnTo>
                    <a:pt x="462" y="260"/>
                  </a:lnTo>
                  <a:lnTo>
                    <a:pt x="474" y="265"/>
                  </a:lnTo>
                  <a:lnTo>
                    <a:pt x="485" y="263"/>
                  </a:lnTo>
                  <a:lnTo>
                    <a:pt x="478" y="293"/>
                  </a:lnTo>
                  <a:lnTo>
                    <a:pt x="481" y="317"/>
                  </a:lnTo>
                  <a:lnTo>
                    <a:pt x="483" y="322"/>
                  </a:lnTo>
                  <a:lnTo>
                    <a:pt x="485" y="329"/>
                  </a:lnTo>
                  <a:lnTo>
                    <a:pt x="488" y="334"/>
                  </a:lnTo>
                  <a:lnTo>
                    <a:pt x="495" y="341"/>
                  </a:lnTo>
                  <a:lnTo>
                    <a:pt x="497" y="345"/>
                  </a:lnTo>
                  <a:lnTo>
                    <a:pt x="497" y="360"/>
                  </a:lnTo>
                  <a:lnTo>
                    <a:pt x="497" y="383"/>
                  </a:lnTo>
                  <a:lnTo>
                    <a:pt x="500" y="398"/>
                  </a:lnTo>
                  <a:lnTo>
                    <a:pt x="509" y="409"/>
                  </a:lnTo>
                  <a:lnTo>
                    <a:pt x="511" y="414"/>
                  </a:lnTo>
                  <a:lnTo>
                    <a:pt x="514" y="416"/>
                  </a:lnTo>
                  <a:lnTo>
                    <a:pt x="526" y="416"/>
                  </a:lnTo>
                  <a:lnTo>
                    <a:pt x="530" y="416"/>
                  </a:lnTo>
                  <a:lnTo>
                    <a:pt x="526" y="421"/>
                  </a:lnTo>
                  <a:lnTo>
                    <a:pt x="523" y="426"/>
                  </a:lnTo>
                  <a:lnTo>
                    <a:pt x="521" y="428"/>
                  </a:lnTo>
                  <a:lnTo>
                    <a:pt x="526" y="445"/>
                  </a:lnTo>
                  <a:lnTo>
                    <a:pt x="526" y="447"/>
                  </a:lnTo>
                  <a:lnTo>
                    <a:pt x="516" y="459"/>
                  </a:lnTo>
                  <a:lnTo>
                    <a:pt x="516" y="461"/>
                  </a:lnTo>
                  <a:lnTo>
                    <a:pt x="514" y="464"/>
                  </a:lnTo>
                  <a:lnTo>
                    <a:pt x="511" y="469"/>
                  </a:lnTo>
                  <a:lnTo>
                    <a:pt x="509" y="478"/>
                  </a:lnTo>
                  <a:lnTo>
                    <a:pt x="504" y="471"/>
                  </a:lnTo>
                  <a:lnTo>
                    <a:pt x="495" y="471"/>
                  </a:lnTo>
                  <a:lnTo>
                    <a:pt x="488" y="476"/>
                  </a:lnTo>
                  <a:lnTo>
                    <a:pt x="481" y="480"/>
                  </a:lnTo>
                  <a:lnTo>
                    <a:pt x="471" y="473"/>
                  </a:lnTo>
                  <a:lnTo>
                    <a:pt x="466" y="471"/>
                  </a:lnTo>
                  <a:lnTo>
                    <a:pt x="459" y="471"/>
                  </a:lnTo>
                  <a:lnTo>
                    <a:pt x="452" y="473"/>
                  </a:lnTo>
                  <a:lnTo>
                    <a:pt x="422" y="487"/>
                  </a:lnTo>
                  <a:lnTo>
                    <a:pt x="391" y="511"/>
                  </a:lnTo>
                  <a:lnTo>
                    <a:pt x="379" y="525"/>
                  </a:lnTo>
                  <a:lnTo>
                    <a:pt x="377" y="528"/>
                  </a:lnTo>
                  <a:lnTo>
                    <a:pt x="374" y="532"/>
                  </a:lnTo>
                  <a:lnTo>
                    <a:pt x="358" y="547"/>
                  </a:lnTo>
                  <a:lnTo>
                    <a:pt x="351" y="556"/>
                  </a:lnTo>
                  <a:lnTo>
                    <a:pt x="348" y="561"/>
                  </a:lnTo>
                  <a:lnTo>
                    <a:pt x="348" y="575"/>
                  </a:lnTo>
                  <a:lnTo>
                    <a:pt x="343" y="582"/>
                  </a:lnTo>
                  <a:lnTo>
                    <a:pt x="341" y="589"/>
                  </a:lnTo>
                  <a:lnTo>
                    <a:pt x="343" y="599"/>
                  </a:lnTo>
                  <a:lnTo>
                    <a:pt x="346" y="601"/>
                  </a:lnTo>
                  <a:lnTo>
                    <a:pt x="348" y="603"/>
                  </a:lnTo>
                  <a:lnTo>
                    <a:pt x="348" y="610"/>
                  </a:lnTo>
                  <a:lnTo>
                    <a:pt x="358" y="641"/>
                  </a:lnTo>
                  <a:lnTo>
                    <a:pt x="369" y="667"/>
                  </a:lnTo>
                  <a:lnTo>
                    <a:pt x="372" y="679"/>
                  </a:lnTo>
                  <a:lnTo>
                    <a:pt x="374" y="710"/>
                  </a:lnTo>
                  <a:lnTo>
                    <a:pt x="372" y="717"/>
                  </a:lnTo>
                  <a:lnTo>
                    <a:pt x="362" y="731"/>
                  </a:lnTo>
                  <a:lnTo>
                    <a:pt x="358" y="738"/>
                  </a:lnTo>
                  <a:lnTo>
                    <a:pt x="355" y="741"/>
                  </a:lnTo>
                  <a:lnTo>
                    <a:pt x="348" y="750"/>
                  </a:lnTo>
                  <a:lnTo>
                    <a:pt x="339" y="757"/>
                  </a:lnTo>
                  <a:lnTo>
                    <a:pt x="310" y="778"/>
                  </a:lnTo>
                  <a:lnTo>
                    <a:pt x="301" y="790"/>
                  </a:lnTo>
                  <a:lnTo>
                    <a:pt x="268" y="857"/>
                  </a:lnTo>
                  <a:lnTo>
                    <a:pt x="263" y="871"/>
                  </a:lnTo>
                  <a:lnTo>
                    <a:pt x="263" y="916"/>
                  </a:lnTo>
                  <a:lnTo>
                    <a:pt x="261" y="930"/>
                  </a:lnTo>
                  <a:lnTo>
                    <a:pt x="258" y="937"/>
                  </a:lnTo>
                  <a:lnTo>
                    <a:pt x="256" y="942"/>
                  </a:lnTo>
                  <a:lnTo>
                    <a:pt x="251" y="946"/>
                  </a:lnTo>
                  <a:lnTo>
                    <a:pt x="249" y="951"/>
                  </a:lnTo>
                  <a:lnTo>
                    <a:pt x="232" y="958"/>
                  </a:lnTo>
                  <a:lnTo>
                    <a:pt x="228" y="961"/>
                  </a:lnTo>
                  <a:lnTo>
                    <a:pt x="209" y="958"/>
                  </a:lnTo>
                  <a:lnTo>
                    <a:pt x="149" y="975"/>
                  </a:lnTo>
                  <a:lnTo>
                    <a:pt x="142" y="972"/>
                  </a:lnTo>
                  <a:lnTo>
                    <a:pt x="133" y="970"/>
                  </a:lnTo>
                  <a:lnTo>
                    <a:pt x="123" y="968"/>
                  </a:lnTo>
                  <a:lnTo>
                    <a:pt x="116" y="963"/>
                  </a:lnTo>
                  <a:lnTo>
                    <a:pt x="109" y="956"/>
                  </a:lnTo>
                  <a:lnTo>
                    <a:pt x="105" y="946"/>
                  </a:lnTo>
                  <a:lnTo>
                    <a:pt x="102" y="939"/>
                  </a:lnTo>
                  <a:lnTo>
                    <a:pt x="109" y="932"/>
                  </a:lnTo>
                  <a:lnTo>
                    <a:pt x="97" y="920"/>
                  </a:lnTo>
                  <a:lnTo>
                    <a:pt x="95" y="913"/>
                  </a:lnTo>
                  <a:lnTo>
                    <a:pt x="95" y="906"/>
                  </a:lnTo>
                  <a:lnTo>
                    <a:pt x="97" y="897"/>
                  </a:lnTo>
                  <a:lnTo>
                    <a:pt x="97" y="890"/>
                  </a:lnTo>
                  <a:lnTo>
                    <a:pt x="97" y="883"/>
                  </a:lnTo>
                  <a:lnTo>
                    <a:pt x="93" y="873"/>
                  </a:lnTo>
                  <a:lnTo>
                    <a:pt x="88" y="859"/>
                  </a:lnTo>
                  <a:lnTo>
                    <a:pt x="93" y="849"/>
                  </a:lnTo>
                  <a:lnTo>
                    <a:pt x="102" y="842"/>
                  </a:lnTo>
                  <a:lnTo>
                    <a:pt x="133" y="826"/>
                  </a:lnTo>
                  <a:lnTo>
                    <a:pt x="135" y="821"/>
                  </a:lnTo>
                  <a:lnTo>
                    <a:pt x="135" y="819"/>
                  </a:lnTo>
                  <a:lnTo>
                    <a:pt x="140" y="814"/>
                  </a:lnTo>
                  <a:lnTo>
                    <a:pt x="140" y="812"/>
                  </a:lnTo>
                  <a:lnTo>
                    <a:pt x="142" y="793"/>
                  </a:lnTo>
                  <a:lnTo>
                    <a:pt x="157" y="736"/>
                  </a:lnTo>
                  <a:lnTo>
                    <a:pt x="159" y="717"/>
                  </a:lnTo>
                  <a:lnTo>
                    <a:pt x="154" y="703"/>
                  </a:lnTo>
                  <a:lnTo>
                    <a:pt x="147" y="693"/>
                  </a:lnTo>
                  <a:lnTo>
                    <a:pt x="138" y="684"/>
                  </a:lnTo>
                  <a:lnTo>
                    <a:pt x="135" y="681"/>
                  </a:lnTo>
                  <a:lnTo>
                    <a:pt x="131" y="681"/>
                  </a:lnTo>
                  <a:lnTo>
                    <a:pt x="128" y="679"/>
                  </a:lnTo>
                  <a:lnTo>
                    <a:pt x="123" y="677"/>
                  </a:lnTo>
                  <a:lnTo>
                    <a:pt x="123" y="674"/>
                  </a:lnTo>
                  <a:lnTo>
                    <a:pt x="123" y="672"/>
                  </a:lnTo>
                  <a:lnTo>
                    <a:pt x="123" y="667"/>
                  </a:lnTo>
                  <a:lnTo>
                    <a:pt x="123" y="663"/>
                  </a:lnTo>
                  <a:lnTo>
                    <a:pt x="131" y="658"/>
                  </a:lnTo>
                  <a:lnTo>
                    <a:pt x="142" y="651"/>
                  </a:lnTo>
                  <a:lnTo>
                    <a:pt x="159" y="632"/>
                  </a:lnTo>
                  <a:lnTo>
                    <a:pt x="171" y="625"/>
                  </a:lnTo>
                  <a:lnTo>
                    <a:pt x="185" y="620"/>
                  </a:lnTo>
                  <a:lnTo>
                    <a:pt x="209" y="618"/>
                  </a:lnTo>
                  <a:lnTo>
                    <a:pt x="213" y="615"/>
                  </a:lnTo>
                  <a:lnTo>
                    <a:pt x="218" y="613"/>
                  </a:lnTo>
                  <a:lnTo>
                    <a:pt x="225" y="603"/>
                  </a:lnTo>
                  <a:lnTo>
                    <a:pt x="230" y="589"/>
                  </a:lnTo>
                  <a:lnTo>
                    <a:pt x="232" y="573"/>
                  </a:lnTo>
                  <a:lnTo>
                    <a:pt x="230" y="556"/>
                  </a:lnTo>
                  <a:lnTo>
                    <a:pt x="228" y="537"/>
                  </a:lnTo>
                  <a:lnTo>
                    <a:pt x="223" y="530"/>
                  </a:lnTo>
                  <a:lnTo>
                    <a:pt x="218" y="523"/>
                  </a:lnTo>
                  <a:lnTo>
                    <a:pt x="213" y="521"/>
                  </a:lnTo>
                  <a:lnTo>
                    <a:pt x="206" y="521"/>
                  </a:lnTo>
                  <a:lnTo>
                    <a:pt x="202" y="518"/>
                  </a:lnTo>
                  <a:lnTo>
                    <a:pt x="194" y="511"/>
                  </a:lnTo>
                  <a:lnTo>
                    <a:pt x="171" y="473"/>
                  </a:lnTo>
                  <a:lnTo>
                    <a:pt x="140" y="376"/>
                  </a:lnTo>
                  <a:lnTo>
                    <a:pt x="133" y="364"/>
                  </a:lnTo>
                  <a:lnTo>
                    <a:pt x="97" y="308"/>
                  </a:lnTo>
                  <a:lnTo>
                    <a:pt x="90" y="301"/>
                  </a:lnTo>
                  <a:lnTo>
                    <a:pt x="78" y="291"/>
                  </a:lnTo>
                  <a:lnTo>
                    <a:pt x="69" y="286"/>
                  </a:lnTo>
                  <a:lnTo>
                    <a:pt x="64" y="282"/>
                  </a:lnTo>
                  <a:lnTo>
                    <a:pt x="62" y="272"/>
                  </a:lnTo>
                  <a:lnTo>
                    <a:pt x="55" y="263"/>
                  </a:lnTo>
                  <a:lnTo>
                    <a:pt x="48" y="248"/>
                  </a:lnTo>
                  <a:lnTo>
                    <a:pt x="41" y="239"/>
                  </a:lnTo>
                  <a:lnTo>
                    <a:pt x="36" y="232"/>
                  </a:lnTo>
                  <a:lnTo>
                    <a:pt x="22" y="189"/>
                  </a:lnTo>
                  <a:lnTo>
                    <a:pt x="24" y="194"/>
                  </a:lnTo>
                  <a:lnTo>
                    <a:pt x="19" y="185"/>
                  </a:lnTo>
                  <a:lnTo>
                    <a:pt x="17" y="182"/>
                  </a:lnTo>
                  <a:lnTo>
                    <a:pt x="15" y="180"/>
                  </a:lnTo>
                  <a:lnTo>
                    <a:pt x="15" y="178"/>
                  </a:lnTo>
                  <a:lnTo>
                    <a:pt x="15" y="161"/>
                  </a:lnTo>
                  <a:lnTo>
                    <a:pt x="12" y="151"/>
                  </a:lnTo>
                  <a:lnTo>
                    <a:pt x="0" y="140"/>
                  </a:lnTo>
                  <a:lnTo>
                    <a:pt x="0" y="137"/>
                  </a:lnTo>
                  <a:lnTo>
                    <a:pt x="3" y="130"/>
                  </a:lnTo>
                  <a:lnTo>
                    <a:pt x="5" y="125"/>
                  </a:lnTo>
                  <a:lnTo>
                    <a:pt x="5" y="123"/>
                  </a:lnTo>
                  <a:lnTo>
                    <a:pt x="5" y="121"/>
                  </a:lnTo>
                  <a:lnTo>
                    <a:pt x="24" y="99"/>
                  </a:lnTo>
                  <a:lnTo>
                    <a:pt x="26" y="99"/>
                  </a:lnTo>
                  <a:lnTo>
                    <a:pt x="29" y="97"/>
                  </a:lnTo>
                  <a:lnTo>
                    <a:pt x="36" y="99"/>
                  </a:lnTo>
                  <a:lnTo>
                    <a:pt x="36" y="99"/>
                  </a:lnTo>
                  <a:lnTo>
                    <a:pt x="38" y="102"/>
                  </a:lnTo>
                  <a:lnTo>
                    <a:pt x="41" y="102"/>
                  </a:lnTo>
                  <a:lnTo>
                    <a:pt x="41" y="104"/>
                  </a:lnTo>
                  <a:lnTo>
                    <a:pt x="43" y="104"/>
                  </a:lnTo>
                  <a:lnTo>
                    <a:pt x="45" y="104"/>
                  </a:lnTo>
                  <a:lnTo>
                    <a:pt x="45" y="102"/>
                  </a:lnTo>
                  <a:lnTo>
                    <a:pt x="48" y="97"/>
                  </a:lnTo>
                  <a:lnTo>
                    <a:pt x="48" y="97"/>
                  </a:lnTo>
                  <a:lnTo>
                    <a:pt x="48" y="95"/>
                  </a:lnTo>
                  <a:lnTo>
                    <a:pt x="55" y="95"/>
                  </a:lnTo>
                  <a:lnTo>
                    <a:pt x="57" y="92"/>
                  </a:lnTo>
                  <a:lnTo>
                    <a:pt x="60" y="92"/>
                  </a:lnTo>
                  <a:lnTo>
                    <a:pt x="60" y="95"/>
                  </a:lnTo>
                  <a:lnTo>
                    <a:pt x="60" y="95"/>
                  </a:lnTo>
                  <a:lnTo>
                    <a:pt x="67" y="99"/>
                  </a:lnTo>
                  <a:lnTo>
                    <a:pt x="67" y="102"/>
                  </a:lnTo>
                  <a:lnTo>
                    <a:pt x="69" y="102"/>
                  </a:lnTo>
                  <a:lnTo>
                    <a:pt x="69" y="102"/>
                  </a:lnTo>
                  <a:lnTo>
                    <a:pt x="74" y="102"/>
                  </a:lnTo>
                  <a:lnTo>
                    <a:pt x="74" y="102"/>
                  </a:lnTo>
                  <a:lnTo>
                    <a:pt x="81" y="97"/>
                  </a:lnTo>
                  <a:lnTo>
                    <a:pt x="81" y="97"/>
                  </a:lnTo>
                  <a:lnTo>
                    <a:pt x="83" y="97"/>
                  </a:lnTo>
                  <a:lnTo>
                    <a:pt x="83" y="97"/>
                  </a:lnTo>
                  <a:lnTo>
                    <a:pt x="81" y="104"/>
                  </a:lnTo>
                  <a:lnTo>
                    <a:pt x="81" y="107"/>
                  </a:lnTo>
                  <a:lnTo>
                    <a:pt x="81" y="109"/>
                  </a:lnTo>
                  <a:lnTo>
                    <a:pt x="81" y="111"/>
                  </a:lnTo>
                  <a:lnTo>
                    <a:pt x="81" y="111"/>
                  </a:lnTo>
                  <a:lnTo>
                    <a:pt x="83" y="114"/>
                  </a:lnTo>
                  <a:lnTo>
                    <a:pt x="90" y="118"/>
                  </a:lnTo>
                  <a:lnTo>
                    <a:pt x="95" y="123"/>
                  </a:lnTo>
                  <a:lnTo>
                    <a:pt x="97" y="125"/>
                  </a:lnTo>
                  <a:lnTo>
                    <a:pt x="100" y="125"/>
                  </a:lnTo>
                  <a:lnTo>
                    <a:pt x="102" y="125"/>
                  </a:lnTo>
                  <a:lnTo>
                    <a:pt x="105" y="125"/>
                  </a:lnTo>
                  <a:lnTo>
                    <a:pt x="107" y="125"/>
                  </a:lnTo>
                  <a:lnTo>
                    <a:pt x="109" y="125"/>
                  </a:lnTo>
                  <a:lnTo>
                    <a:pt x="142" y="116"/>
                  </a:lnTo>
                  <a:lnTo>
                    <a:pt x="145" y="114"/>
                  </a:lnTo>
                  <a:lnTo>
                    <a:pt x="145" y="111"/>
                  </a:lnTo>
                  <a:lnTo>
                    <a:pt x="147" y="109"/>
                  </a:lnTo>
                  <a:lnTo>
                    <a:pt x="147" y="109"/>
                  </a:lnTo>
                  <a:lnTo>
                    <a:pt x="152" y="104"/>
                  </a:lnTo>
                  <a:lnTo>
                    <a:pt x="159" y="99"/>
                  </a:lnTo>
                  <a:lnTo>
                    <a:pt x="161" y="99"/>
                  </a:lnTo>
                  <a:lnTo>
                    <a:pt x="173" y="99"/>
                  </a:lnTo>
                  <a:lnTo>
                    <a:pt x="175" y="99"/>
                  </a:lnTo>
                  <a:lnTo>
                    <a:pt x="178" y="99"/>
                  </a:lnTo>
                  <a:lnTo>
                    <a:pt x="180" y="102"/>
                  </a:lnTo>
                  <a:lnTo>
                    <a:pt x="180" y="102"/>
                  </a:lnTo>
                  <a:lnTo>
                    <a:pt x="183" y="104"/>
                  </a:lnTo>
                  <a:lnTo>
                    <a:pt x="185" y="104"/>
                  </a:lnTo>
                  <a:lnTo>
                    <a:pt x="185" y="104"/>
                  </a:lnTo>
                  <a:lnTo>
                    <a:pt x="185" y="107"/>
                  </a:lnTo>
                  <a:lnTo>
                    <a:pt x="187" y="109"/>
                  </a:lnTo>
                  <a:lnTo>
                    <a:pt x="190" y="109"/>
                  </a:lnTo>
                  <a:lnTo>
                    <a:pt x="190" y="109"/>
                  </a:lnTo>
                  <a:lnTo>
                    <a:pt x="192" y="111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7"/>
                  </a:lnTo>
                  <a:lnTo>
                    <a:pt x="192" y="102"/>
                  </a:lnTo>
                  <a:lnTo>
                    <a:pt x="192" y="99"/>
                  </a:lnTo>
                  <a:lnTo>
                    <a:pt x="192" y="99"/>
                  </a:lnTo>
                  <a:lnTo>
                    <a:pt x="190" y="99"/>
                  </a:lnTo>
                  <a:lnTo>
                    <a:pt x="190" y="99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5"/>
                  </a:lnTo>
                  <a:lnTo>
                    <a:pt x="187" y="95"/>
                  </a:lnTo>
                  <a:lnTo>
                    <a:pt x="190" y="92"/>
                  </a:lnTo>
                  <a:lnTo>
                    <a:pt x="190" y="90"/>
                  </a:lnTo>
                  <a:lnTo>
                    <a:pt x="190" y="90"/>
                  </a:lnTo>
                  <a:lnTo>
                    <a:pt x="190" y="88"/>
                  </a:lnTo>
                  <a:lnTo>
                    <a:pt x="190" y="83"/>
                  </a:lnTo>
                  <a:lnTo>
                    <a:pt x="190" y="78"/>
                  </a:lnTo>
                  <a:lnTo>
                    <a:pt x="192" y="78"/>
                  </a:lnTo>
                  <a:lnTo>
                    <a:pt x="192" y="76"/>
                  </a:lnTo>
                  <a:lnTo>
                    <a:pt x="194" y="73"/>
                  </a:lnTo>
                  <a:lnTo>
                    <a:pt x="194" y="71"/>
                  </a:lnTo>
                  <a:lnTo>
                    <a:pt x="194" y="71"/>
                  </a:lnTo>
                  <a:lnTo>
                    <a:pt x="197" y="66"/>
                  </a:lnTo>
                  <a:lnTo>
                    <a:pt x="197" y="66"/>
                  </a:lnTo>
                  <a:lnTo>
                    <a:pt x="197" y="64"/>
                  </a:lnTo>
                  <a:lnTo>
                    <a:pt x="194" y="64"/>
                  </a:lnTo>
                  <a:lnTo>
                    <a:pt x="194" y="54"/>
                  </a:lnTo>
                  <a:lnTo>
                    <a:pt x="194" y="54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45"/>
                  </a:lnTo>
                  <a:lnTo>
                    <a:pt x="197" y="36"/>
                  </a:lnTo>
                  <a:lnTo>
                    <a:pt x="197" y="31"/>
                  </a:lnTo>
                  <a:lnTo>
                    <a:pt x="194" y="21"/>
                  </a:lnTo>
                  <a:lnTo>
                    <a:pt x="194" y="17"/>
                  </a:lnTo>
                  <a:lnTo>
                    <a:pt x="194" y="14"/>
                  </a:lnTo>
                  <a:lnTo>
                    <a:pt x="194" y="12"/>
                  </a:lnTo>
                  <a:lnTo>
                    <a:pt x="194" y="12"/>
                  </a:lnTo>
                  <a:lnTo>
                    <a:pt x="197" y="10"/>
                  </a:lnTo>
                  <a:lnTo>
                    <a:pt x="197" y="7"/>
                  </a:lnTo>
                  <a:lnTo>
                    <a:pt x="199" y="7"/>
                  </a:lnTo>
                  <a:lnTo>
                    <a:pt x="199" y="7"/>
                  </a:lnTo>
                  <a:lnTo>
                    <a:pt x="202" y="10"/>
                  </a:lnTo>
                  <a:lnTo>
                    <a:pt x="204" y="10"/>
                  </a:lnTo>
                  <a:lnTo>
                    <a:pt x="204" y="12"/>
                  </a:lnTo>
                  <a:lnTo>
                    <a:pt x="206" y="12"/>
                  </a:lnTo>
                  <a:lnTo>
                    <a:pt x="216" y="7"/>
                  </a:lnTo>
                  <a:lnTo>
                    <a:pt x="228" y="7"/>
                  </a:lnTo>
                  <a:lnTo>
                    <a:pt x="228" y="7"/>
                  </a:lnTo>
                  <a:lnTo>
                    <a:pt x="230" y="7"/>
                  </a:lnTo>
                  <a:lnTo>
                    <a:pt x="239" y="2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25"/>
            <p:cNvSpPr>
              <a:spLocks noEditPoints="1"/>
            </p:cNvSpPr>
            <p:nvPr/>
          </p:nvSpPr>
          <p:spPr bwMode="auto">
            <a:xfrm>
              <a:off x="3807154" y="3549389"/>
              <a:ext cx="804526" cy="677615"/>
            </a:xfrm>
            <a:custGeom>
              <a:avLst/>
              <a:gdLst>
                <a:gd name="T0" fmla="*/ 679 w 710"/>
                <a:gd name="T1" fmla="*/ 549 h 598"/>
                <a:gd name="T2" fmla="*/ 686 w 710"/>
                <a:gd name="T3" fmla="*/ 511 h 598"/>
                <a:gd name="T4" fmla="*/ 700 w 710"/>
                <a:gd name="T5" fmla="*/ 492 h 598"/>
                <a:gd name="T6" fmla="*/ 710 w 710"/>
                <a:gd name="T7" fmla="*/ 468 h 598"/>
                <a:gd name="T8" fmla="*/ 698 w 710"/>
                <a:gd name="T9" fmla="*/ 454 h 598"/>
                <a:gd name="T10" fmla="*/ 681 w 710"/>
                <a:gd name="T11" fmla="*/ 442 h 598"/>
                <a:gd name="T12" fmla="*/ 667 w 710"/>
                <a:gd name="T13" fmla="*/ 416 h 598"/>
                <a:gd name="T14" fmla="*/ 643 w 710"/>
                <a:gd name="T15" fmla="*/ 407 h 598"/>
                <a:gd name="T16" fmla="*/ 624 w 710"/>
                <a:gd name="T17" fmla="*/ 395 h 598"/>
                <a:gd name="T18" fmla="*/ 613 w 710"/>
                <a:gd name="T19" fmla="*/ 381 h 598"/>
                <a:gd name="T20" fmla="*/ 591 w 710"/>
                <a:gd name="T21" fmla="*/ 347 h 598"/>
                <a:gd name="T22" fmla="*/ 575 w 710"/>
                <a:gd name="T23" fmla="*/ 340 h 598"/>
                <a:gd name="T24" fmla="*/ 584 w 710"/>
                <a:gd name="T25" fmla="*/ 324 h 598"/>
                <a:gd name="T26" fmla="*/ 575 w 710"/>
                <a:gd name="T27" fmla="*/ 314 h 598"/>
                <a:gd name="T28" fmla="*/ 549 w 710"/>
                <a:gd name="T29" fmla="*/ 298 h 598"/>
                <a:gd name="T30" fmla="*/ 537 w 710"/>
                <a:gd name="T31" fmla="*/ 269 h 598"/>
                <a:gd name="T32" fmla="*/ 527 w 710"/>
                <a:gd name="T33" fmla="*/ 257 h 598"/>
                <a:gd name="T34" fmla="*/ 530 w 710"/>
                <a:gd name="T35" fmla="*/ 222 h 598"/>
                <a:gd name="T36" fmla="*/ 587 w 710"/>
                <a:gd name="T37" fmla="*/ 163 h 598"/>
                <a:gd name="T38" fmla="*/ 525 w 710"/>
                <a:gd name="T39" fmla="*/ 134 h 598"/>
                <a:gd name="T40" fmla="*/ 478 w 710"/>
                <a:gd name="T41" fmla="*/ 134 h 598"/>
                <a:gd name="T42" fmla="*/ 468 w 710"/>
                <a:gd name="T43" fmla="*/ 106 h 598"/>
                <a:gd name="T44" fmla="*/ 468 w 710"/>
                <a:gd name="T45" fmla="*/ 92 h 598"/>
                <a:gd name="T46" fmla="*/ 466 w 710"/>
                <a:gd name="T47" fmla="*/ 78 h 598"/>
                <a:gd name="T48" fmla="*/ 437 w 710"/>
                <a:gd name="T49" fmla="*/ 78 h 598"/>
                <a:gd name="T50" fmla="*/ 407 w 710"/>
                <a:gd name="T51" fmla="*/ 59 h 598"/>
                <a:gd name="T52" fmla="*/ 404 w 710"/>
                <a:gd name="T53" fmla="*/ 45 h 598"/>
                <a:gd name="T54" fmla="*/ 411 w 710"/>
                <a:gd name="T55" fmla="*/ 33 h 598"/>
                <a:gd name="T56" fmla="*/ 390 w 710"/>
                <a:gd name="T57" fmla="*/ 7 h 598"/>
                <a:gd name="T58" fmla="*/ 338 w 710"/>
                <a:gd name="T59" fmla="*/ 23 h 598"/>
                <a:gd name="T60" fmla="*/ 312 w 710"/>
                <a:gd name="T61" fmla="*/ 28 h 598"/>
                <a:gd name="T62" fmla="*/ 303 w 710"/>
                <a:gd name="T63" fmla="*/ 42 h 598"/>
                <a:gd name="T64" fmla="*/ 258 w 710"/>
                <a:gd name="T65" fmla="*/ 68 h 598"/>
                <a:gd name="T66" fmla="*/ 243 w 710"/>
                <a:gd name="T67" fmla="*/ 66 h 598"/>
                <a:gd name="T68" fmla="*/ 206 w 710"/>
                <a:gd name="T69" fmla="*/ 56 h 598"/>
                <a:gd name="T70" fmla="*/ 137 w 710"/>
                <a:gd name="T71" fmla="*/ 40 h 598"/>
                <a:gd name="T72" fmla="*/ 97 w 710"/>
                <a:gd name="T73" fmla="*/ 52 h 598"/>
                <a:gd name="T74" fmla="*/ 92 w 710"/>
                <a:gd name="T75" fmla="*/ 71 h 598"/>
                <a:gd name="T76" fmla="*/ 102 w 710"/>
                <a:gd name="T77" fmla="*/ 85 h 598"/>
                <a:gd name="T78" fmla="*/ 80 w 710"/>
                <a:gd name="T79" fmla="*/ 92 h 598"/>
                <a:gd name="T80" fmla="*/ 52 w 710"/>
                <a:gd name="T81" fmla="*/ 63 h 598"/>
                <a:gd name="T82" fmla="*/ 26 w 710"/>
                <a:gd name="T83" fmla="*/ 87 h 598"/>
                <a:gd name="T84" fmla="*/ 31 w 710"/>
                <a:gd name="T85" fmla="*/ 116 h 598"/>
                <a:gd name="T86" fmla="*/ 31 w 710"/>
                <a:gd name="T87" fmla="*/ 144 h 598"/>
                <a:gd name="T88" fmla="*/ 19 w 710"/>
                <a:gd name="T89" fmla="*/ 160 h 598"/>
                <a:gd name="T90" fmla="*/ 64 w 710"/>
                <a:gd name="T91" fmla="*/ 236 h 598"/>
                <a:gd name="T92" fmla="*/ 123 w 710"/>
                <a:gd name="T93" fmla="*/ 343 h 598"/>
                <a:gd name="T94" fmla="*/ 142 w 710"/>
                <a:gd name="T95" fmla="*/ 326 h 598"/>
                <a:gd name="T96" fmla="*/ 206 w 710"/>
                <a:gd name="T97" fmla="*/ 314 h 598"/>
                <a:gd name="T98" fmla="*/ 246 w 710"/>
                <a:gd name="T99" fmla="*/ 336 h 598"/>
                <a:gd name="T100" fmla="*/ 241 w 710"/>
                <a:gd name="T101" fmla="*/ 390 h 598"/>
                <a:gd name="T102" fmla="*/ 248 w 710"/>
                <a:gd name="T103" fmla="*/ 404 h 598"/>
                <a:gd name="T104" fmla="*/ 317 w 710"/>
                <a:gd name="T105" fmla="*/ 371 h 598"/>
                <a:gd name="T106" fmla="*/ 393 w 710"/>
                <a:gd name="T107" fmla="*/ 376 h 598"/>
                <a:gd name="T108" fmla="*/ 437 w 710"/>
                <a:gd name="T109" fmla="*/ 485 h 598"/>
                <a:gd name="T110" fmla="*/ 449 w 710"/>
                <a:gd name="T111" fmla="*/ 527 h 598"/>
                <a:gd name="T112" fmla="*/ 504 w 710"/>
                <a:gd name="T113" fmla="*/ 541 h 598"/>
                <a:gd name="T114" fmla="*/ 561 w 710"/>
                <a:gd name="T115" fmla="*/ 593 h 598"/>
                <a:gd name="T116" fmla="*/ 608 w 710"/>
                <a:gd name="T117" fmla="*/ 598 h 598"/>
                <a:gd name="T118" fmla="*/ 672 w 710"/>
                <a:gd name="T119" fmla="*/ 556 h 598"/>
                <a:gd name="T120" fmla="*/ 71 w 710"/>
                <a:gd name="T121" fmla="*/ 371 h 598"/>
                <a:gd name="T122" fmla="*/ 102 w 710"/>
                <a:gd name="T123" fmla="*/ 383 h 598"/>
                <a:gd name="T124" fmla="*/ 68 w 710"/>
                <a:gd name="T125" fmla="*/ 388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0" h="598">
                  <a:moveTo>
                    <a:pt x="684" y="553"/>
                  </a:moveTo>
                  <a:lnTo>
                    <a:pt x="684" y="553"/>
                  </a:lnTo>
                  <a:lnTo>
                    <a:pt x="684" y="553"/>
                  </a:lnTo>
                  <a:lnTo>
                    <a:pt x="681" y="553"/>
                  </a:lnTo>
                  <a:lnTo>
                    <a:pt x="681" y="553"/>
                  </a:lnTo>
                  <a:lnTo>
                    <a:pt x="679" y="551"/>
                  </a:lnTo>
                  <a:lnTo>
                    <a:pt x="679" y="549"/>
                  </a:lnTo>
                  <a:lnTo>
                    <a:pt x="679" y="549"/>
                  </a:lnTo>
                  <a:lnTo>
                    <a:pt x="681" y="544"/>
                  </a:lnTo>
                  <a:lnTo>
                    <a:pt x="684" y="541"/>
                  </a:lnTo>
                  <a:lnTo>
                    <a:pt x="688" y="525"/>
                  </a:lnTo>
                  <a:lnTo>
                    <a:pt x="688" y="520"/>
                  </a:lnTo>
                  <a:lnTo>
                    <a:pt x="688" y="520"/>
                  </a:lnTo>
                  <a:lnTo>
                    <a:pt x="688" y="515"/>
                  </a:lnTo>
                  <a:lnTo>
                    <a:pt x="686" y="511"/>
                  </a:lnTo>
                  <a:lnTo>
                    <a:pt x="686" y="511"/>
                  </a:lnTo>
                  <a:lnTo>
                    <a:pt x="688" y="508"/>
                  </a:lnTo>
                  <a:lnTo>
                    <a:pt x="691" y="506"/>
                  </a:lnTo>
                  <a:lnTo>
                    <a:pt x="693" y="501"/>
                  </a:lnTo>
                  <a:lnTo>
                    <a:pt x="693" y="499"/>
                  </a:lnTo>
                  <a:lnTo>
                    <a:pt x="693" y="496"/>
                  </a:lnTo>
                  <a:lnTo>
                    <a:pt x="695" y="496"/>
                  </a:lnTo>
                  <a:lnTo>
                    <a:pt x="698" y="494"/>
                  </a:lnTo>
                  <a:lnTo>
                    <a:pt x="700" y="492"/>
                  </a:lnTo>
                  <a:lnTo>
                    <a:pt x="700" y="492"/>
                  </a:lnTo>
                  <a:lnTo>
                    <a:pt x="702" y="487"/>
                  </a:lnTo>
                  <a:lnTo>
                    <a:pt x="705" y="485"/>
                  </a:lnTo>
                  <a:lnTo>
                    <a:pt x="707" y="482"/>
                  </a:lnTo>
                  <a:lnTo>
                    <a:pt x="710" y="475"/>
                  </a:lnTo>
                  <a:lnTo>
                    <a:pt x="710" y="470"/>
                  </a:lnTo>
                  <a:lnTo>
                    <a:pt x="710" y="470"/>
                  </a:lnTo>
                  <a:lnTo>
                    <a:pt x="710" y="468"/>
                  </a:lnTo>
                  <a:lnTo>
                    <a:pt x="710" y="466"/>
                  </a:lnTo>
                  <a:lnTo>
                    <a:pt x="710" y="463"/>
                  </a:lnTo>
                  <a:lnTo>
                    <a:pt x="707" y="463"/>
                  </a:lnTo>
                  <a:lnTo>
                    <a:pt x="707" y="461"/>
                  </a:lnTo>
                  <a:lnTo>
                    <a:pt x="705" y="459"/>
                  </a:lnTo>
                  <a:lnTo>
                    <a:pt x="700" y="456"/>
                  </a:lnTo>
                  <a:lnTo>
                    <a:pt x="700" y="456"/>
                  </a:lnTo>
                  <a:lnTo>
                    <a:pt x="698" y="454"/>
                  </a:lnTo>
                  <a:lnTo>
                    <a:pt x="695" y="452"/>
                  </a:lnTo>
                  <a:lnTo>
                    <a:pt x="695" y="452"/>
                  </a:lnTo>
                  <a:lnTo>
                    <a:pt x="693" y="452"/>
                  </a:lnTo>
                  <a:lnTo>
                    <a:pt x="686" y="447"/>
                  </a:lnTo>
                  <a:lnTo>
                    <a:pt x="684" y="447"/>
                  </a:lnTo>
                  <a:lnTo>
                    <a:pt x="684" y="447"/>
                  </a:lnTo>
                  <a:lnTo>
                    <a:pt x="681" y="444"/>
                  </a:lnTo>
                  <a:lnTo>
                    <a:pt x="681" y="442"/>
                  </a:lnTo>
                  <a:lnTo>
                    <a:pt x="679" y="440"/>
                  </a:lnTo>
                  <a:lnTo>
                    <a:pt x="676" y="423"/>
                  </a:lnTo>
                  <a:lnTo>
                    <a:pt x="674" y="423"/>
                  </a:lnTo>
                  <a:lnTo>
                    <a:pt x="672" y="421"/>
                  </a:lnTo>
                  <a:lnTo>
                    <a:pt x="672" y="418"/>
                  </a:lnTo>
                  <a:lnTo>
                    <a:pt x="669" y="418"/>
                  </a:lnTo>
                  <a:lnTo>
                    <a:pt x="667" y="418"/>
                  </a:lnTo>
                  <a:lnTo>
                    <a:pt x="667" y="416"/>
                  </a:lnTo>
                  <a:lnTo>
                    <a:pt x="662" y="418"/>
                  </a:lnTo>
                  <a:lnTo>
                    <a:pt x="660" y="418"/>
                  </a:lnTo>
                  <a:lnTo>
                    <a:pt x="660" y="418"/>
                  </a:lnTo>
                  <a:lnTo>
                    <a:pt x="658" y="416"/>
                  </a:lnTo>
                  <a:lnTo>
                    <a:pt x="650" y="411"/>
                  </a:lnTo>
                  <a:lnTo>
                    <a:pt x="648" y="409"/>
                  </a:lnTo>
                  <a:lnTo>
                    <a:pt x="646" y="407"/>
                  </a:lnTo>
                  <a:lnTo>
                    <a:pt x="643" y="407"/>
                  </a:lnTo>
                  <a:lnTo>
                    <a:pt x="641" y="407"/>
                  </a:lnTo>
                  <a:lnTo>
                    <a:pt x="641" y="407"/>
                  </a:lnTo>
                  <a:lnTo>
                    <a:pt x="639" y="407"/>
                  </a:lnTo>
                  <a:lnTo>
                    <a:pt x="636" y="407"/>
                  </a:lnTo>
                  <a:lnTo>
                    <a:pt x="634" y="404"/>
                  </a:lnTo>
                  <a:lnTo>
                    <a:pt x="629" y="397"/>
                  </a:lnTo>
                  <a:lnTo>
                    <a:pt x="627" y="395"/>
                  </a:lnTo>
                  <a:lnTo>
                    <a:pt x="624" y="395"/>
                  </a:lnTo>
                  <a:lnTo>
                    <a:pt x="622" y="392"/>
                  </a:lnTo>
                  <a:lnTo>
                    <a:pt x="620" y="390"/>
                  </a:lnTo>
                  <a:lnTo>
                    <a:pt x="617" y="390"/>
                  </a:lnTo>
                  <a:lnTo>
                    <a:pt x="615" y="388"/>
                  </a:lnTo>
                  <a:lnTo>
                    <a:pt x="613" y="385"/>
                  </a:lnTo>
                  <a:lnTo>
                    <a:pt x="613" y="385"/>
                  </a:lnTo>
                  <a:lnTo>
                    <a:pt x="613" y="383"/>
                  </a:lnTo>
                  <a:lnTo>
                    <a:pt x="613" y="381"/>
                  </a:lnTo>
                  <a:lnTo>
                    <a:pt x="613" y="381"/>
                  </a:lnTo>
                  <a:lnTo>
                    <a:pt x="613" y="376"/>
                  </a:lnTo>
                  <a:lnTo>
                    <a:pt x="613" y="373"/>
                  </a:lnTo>
                  <a:lnTo>
                    <a:pt x="613" y="371"/>
                  </a:lnTo>
                  <a:lnTo>
                    <a:pt x="601" y="355"/>
                  </a:lnTo>
                  <a:lnTo>
                    <a:pt x="601" y="352"/>
                  </a:lnTo>
                  <a:lnTo>
                    <a:pt x="596" y="350"/>
                  </a:lnTo>
                  <a:lnTo>
                    <a:pt x="591" y="347"/>
                  </a:lnTo>
                  <a:lnTo>
                    <a:pt x="589" y="345"/>
                  </a:lnTo>
                  <a:lnTo>
                    <a:pt x="587" y="345"/>
                  </a:lnTo>
                  <a:lnTo>
                    <a:pt x="582" y="345"/>
                  </a:lnTo>
                  <a:lnTo>
                    <a:pt x="579" y="345"/>
                  </a:lnTo>
                  <a:lnTo>
                    <a:pt x="577" y="343"/>
                  </a:lnTo>
                  <a:lnTo>
                    <a:pt x="577" y="343"/>
                  </a:lnTo>
                  <a:lnTo>
                    <a:pt x="575" y="340"/>
                  </a:lnTo>
                  <a:lnTo>
                    <a:pt x="575" y="340"/>
                  </a:lnTo>
                  <a:lnTo>
                    <a:pt x="575" y="338"/>
                  </a:lnTo>
                  <a:lnTo>
                    <a:pt x="577" y="338"/>
                  </a:lnTo>
                  <a:lnTo>
                    <a:pt x="577" y="336"/>
                  </a:lnTo>
                  <a:lnTo>
                    <a:pt x="579" y="328"/>
                  </a:lnTo>
                  <a:lnTo>
                    <a:pt x="579" y="328"/>
                  </a:lnTo>
                  <a:lnTo>
                    <a:pt x="582" y="326"/>
                  </a:lnTo>
                  <a:lnTo>
                    <a:pt x="584" y="324"/>
                  </a:lnTo>
                  <a:lnTo>
                    <a:pt x="584" y="324"/>
                  </a:lnTo>
                  <a:lnTo>
                    <a:pt x="587" y="321"/>
                  </a:lnTo>
                  <a:lnTo>
                    <a:pt x="587" y="319"/>
                  </a:lnTo>
                  <a:lnTo>
                    <a:pt x="587" y="317"/>
                  </a:lnTo>
                  <a:lnTo>
                    <a:pt x="584" y="314"/>
                  </a:lnTo>
                  <a:lnTo>
                    <a:pt x="584" y="314"/>
                  </a:lnTo>
                  <a:lnTo>
                    <a:pt x="582" y="314"/>
                  </a:lnTo>
                  <a:lnTo>
                    <a:pt x="577" y="314"/>
                  </a:lnTo>
                  <a:lnTo>
                    <a:pt x="575" y="314"/>
                  </a:lnTo>
                  <a:lnTo>
                    <a:pt x="568" y="312"/>
                  </a:lnTo>
                  <a:lnTo>
                    <a:pt x="565" y="310"/>
                  </a:lnTo>
                  <a:lnTo>
                    <a:pt x="561" y="305"/>
                  </a:lnTo>
                  <a:lnTo>
                    <a:pt x="561" y="305"/>
                  </a:lnTo>
                  <a:lnTo>
                    <a:pt x="558" y="302"/>
                  </a:lnTo>
                  <a:lnTo>
                    <a:pt x="553" y="300"/>
                  </a:lnTo>
                  <a:lnTo>
                    <a:pt x="551" y="300"/>
                  </a:lnTo>
                  <a:lnTo>
                    <a:pt x="549" y="298"/>
                  </a:lnTo>
                  <a:lnTo>
                    <a:pt x="546" y="293"/>
                  </a:lnTo>
                  <a:lnTo>
                    <a:pt x="544" y="291"/>
                  </a:lnTo>
                  <a:lnTo>
                    <a:pt x="544" y="288"/>
                  </a:lnTo>
                  <a:lnTo>
                    <a:pt x="542" y="276"/>
                  </a:lnTo>
                  <a:lnTo>
                    <a:pt x="539" y="274"/>
                  </a:lnTo>
                  <a:lnTo>
                    <a:pt x="539" y="272"/>
                  </a:lnTo>
                  <a:lnTo>
                    <a:pt x="539" y="269"/>
                  </a:lnTo>
                  <a:lnTo>
                    <a:pt x="537" y="269"/>
                  </a:lnTo>
                  <a:lnTo>
                    <a:pt x="537" y="267"/>
                  </a:lnTo>
                  <a:lnTo>
                    <a:pt x="537" y="267"/>
                  </a:lnTo>
                  <a:lnTo>
                    <a:pt x="537" y="265"/>
                  </a:lnTo>
                  <a:lnTo>
                    <a:pt x="537" y="265"/>
                  </a:lnTo>
                  <a:lnTo>
                    <a:pt x="537" y="262"/>
                  </a:lnTo>
                  <a:lnTo>
                    <a:pt x="534" y="262"/>
                  </a:lnTo>
                  <a:lnTo>
                    <a:pt x="534" y="262"/>
                  </a:lnTo>
                  <a:lnTo>
                    <a:pt x="527" y="257"/>
                  </a:lnTo>
                  <a:lnTo>
                    <a:pt x="532" y="250"/>
                  </a:lnTo>
                  <a:lnTo>
                    <a:pt x="532" y="246"/>
                  </a:lnTo>
                  <a:lnTo>
                    <a:pt x="532" y="246"/>
                  </a:lnTo>
                  <a:lnTo>
                    <a:pt x="532" y="241"/>
                  </a:lnTo>
                  <a:lnTo>
                    <a:pt x="530" y="239"/>
                  </a:lnTo>
                  <a:lnTo>
                    <a:pt x="530" y="234"/>
                  </a:lnTo>
                  <a:lnTo>
                    <a:pt x="530" y="229"/>
                  </a:lnTo>
                  <a:lnTo>
                    <a:pt x="530" y="222"/>
                  </a:lnTo>
                  <a:lnTo>
                    <a:pt x="561" y="215"/>
                  </a:lnTo>
                  <a:lnTo>
                    <a:pt x="568" y="213"/>
                  </a:lnTo>
                  <a:lnTo>
                    <a:pt x="577" y="203"/>
                  </a:lnTo>
                  <a:lnTo>
                    <a:pt x="579" y="198"/>
                  </a:lnTo>
                  <a:lnTo>
                    <a:pt x="582" y="194"/>
                  </a:lnTo>
                  <a:lnTo>
                    <a:pt x="582" y="182"/>
                  </a:lnTo>
                  <a:lnTo>
                    <a:pt x="587" y="170"/>
                  </a:lnTo>
                  <a:lnTo>
                    <a:pt x="587" y="163"/>
                  </a:lnTo>
                  <a:lnTo>
                    <a:pt x="584" y="156"/>
                  </a:lnTo>
                  <a:lnTo>
                    <a:pt x="577" y="146"/>
                  </a:lnTo>
                  <a:lnTo>
                    <a:pt x="544" y="142"/>
                  </a:lnTo>
                  <a:lnTo>
                    <a:pt x="532" y="137"/>
                  </a:lnTo>
                  <a:lnTo>
                    <a:pt x="527" y="134"/>
                  </a:lnTo>
                  <a:lnTo>
                    <a:pt x="527" y="134"/>
                  </a:lnTo>
                  <a:lnTo>
                    <a:pt x="525" y="134"/>
                  </a:lnTo>
                  <a:lnTo>
                    <a:pt x="525" y="134"/>
                  </a:lnTo>
                  <a:lnTo>
                    <a:pt x="523" y="137"/>
                  </a:lnTo>
                  <a:lnTo>
                    <a:pt x="520" y="139"/>
                  </a:lnTo>
                  <a:lnTo>
                    <a:pt x="490" y="142"/>
                  </a:lnTo>
                  <a:lnTo>
                    <a:pt x="487" y="142"/>
                  </a:lnTo>
                  <a:lnTo>
                    <a:pt x="485" y="142"/>
                  </a:lnTo>
                  <a:lnTo>
                    <a:pt x="480" y="137"/>
                  </a:lnTo>
                  <a:lnTo>
                    <a:pt x="480" y="134"/>
                  </a:lnTo>
                  <a:lnTo>
                    <a:pt x="478" y="134"/>
                  </a:lnTo>
                  <a:lnTo>
                    <a:pt x="461" y="127"/>
                  </a:lnTo>
                  <a:lnTo>
                    <a:pt x="459" y="127"/>
                  </a:lnTo>
                  <a:lnTo>
                    <a:pt x="459" y="125"/>
                  </a:lnTo>
                  <a:lnTo>
                    <a:pt x="459" y="125"/>
                  </a:lnTo>
                  <a:lnTo>
                    <a:pt x="459" y="123"/>
                  </a:lnTo>
                  <a:lnTo>
                    <a:pt x="459" y="120"/>
                  </a:lnTo>
                  <a:lnTo>
                    <a:pt x="466" y="108"/>
                  </a:lnTo>
                  <a:lnTo>
                    <a:pt x="468" y="106"/>
                  </a:lnTo>
                  <a:lnTo>
                    <a:pt x="471" y="104"/>
                  </a:lnTo>
                  <a:lnTo>
                    <a:pt x="471" y="101"/>
                  </a:lnTo>
                  <a:lnTo>
                    <a:pt x="471" y="101"/>
                  </a:lnTo>
                  <a:lnTo>
                    <a:pt x="471" y="99"/>
                  </a:lnTo>
                  <a:lnTo>
                    <a:pt x="471" y="97"/>
                  </a:lnTo>
                  <a:lnTo>
                    <a:pt x="468" y="94"/>
                  </a:lnTo>
                  <a:lnTo>
                    <a:pt x="468" y="94"/>
                  </a:lnTo>
                  <a:lnTo>
                    <a:pt x="468" y="92"/>
                  </a:lnTo>
                  <a:lnTo>
                    <a:pt x="471" y="90"/>
                  </a:lnTo>
                  <a:lnTo>
                    <a:pt x="473" y="90"/>
                  </a:lnTo>
                  <a:lnTo>
                    <a:pt x="473" y="87"/>
                  </a:lnTo>
                  <a:lnTo>
                    <a:pt x="473" y="87"/>
                  </a:lnTo>
                  <a:lnTo>
                    <a:pt x="473" y="85"/>
                  </a:lnTo>
                  <a:lnTo>
                    <a:pt x="471" y="82"/>
                  </a:lnTo>
                  <a:lnTo>
                    <a:pt x="468" y="80"/>
                  </a:lnTo>
                  <a:lnTo>
                    <a:pt x="466" y="78"/>
                  </a:lnTo>
                  <a:lnTo>
                    <a:pt x="464" y="78"/>
                  </a:lnTo>
                  <a:lnTo>
                    <a:pt x="456" y="75"/>
                  </a:lnTo>
                  <a:lnTo>
                    <a:pt x="445" y="71"/>
                  </a:lnTo>
                  <a:lnTo>
                    <a:pt x="442" y="71"/>
                  </a:lnTo>
                  <a:lnTo>
                    <a:pt x="442" y="71"/>
                  </a:lnTo>
                  <a:lnTo>
                    <a:pt x="440" y="75"/>
                  </a:lnTo>
                  <a:lnTo>
                    <a:pt x="437" y="78"/>
                  </a:lnTo>
                  <a:lnTo>
                    <a:pt x="437" y="78"/>
                  </a:lnTo>
                  <a:lnTo>
                    <a:pt x="435" y="78"/>
                  </a:lnTo>
                  <a:lnTo>
                    <a:pt x="433" y="80"/>
                  </a:lnTo>
                  <a:lnTo>
                    <a:pt x="426" y="66"/>
                  </a:lnTo>
                  <a:lnTo>
                    <a:pt x="421" y="63"/>
                  </a:lnTo>
                  <a:lnTo>
                    <a:pt x="419" y="63"/>
                  </a:lnTo>
                  <a:lnTo>
                    <a:pt x="414" y="63"/>
                  </a:lnTo>
                  <a:lnTo>
                    <a:pt x="409" y="61"/>
                  </a:lnTo>
                  <a:lnTo>
                    <a:pt x="407" y="59"/>
                  </a:lnTo>
                  <a:lnTo>
                    <a:pt x="407" y="59"/>
                  </a:lnTo>
                  <a:lnTo>
                    <a:pt x="404" y="52"/>
                  </a:lnTo>
                  <a:lnTo>
                    <a:pt x="402" y="49"/>
                  </a:lnTo>
                  <a:lnTo>
                    <a:pt x="402" y="49"/>
                  </a:lnTo>
                  <a:lnTo>
                    <a:pt x="402" y="47"/>
                  </a:lnTo>
                  <a:lnTo>
                    <a:pt x="404" y="45"/>
                  </a:lnTo>
                  <a:lnTo>
                    <a:pt x="404" y="45"/>
                  </a:lnTo>
                  <a:lnTo>
                    <a:pt x="404" y="45"/>
                  </a:lnTo>
                  <a:lnTo>
                    <a:pt x="407" y="42"/>
                  </a:lnTo>
                  <a:lnTo>
                    <a:pt x="407" y="40"/>
                  </a:lnTo>
                  <a:lnTo>
                    <a:pt x="407" y="40"/>
                  </a:lnTo>
                  <a:lnTo>
                    <a:pt x="407" y="37"/>
                  </a:lnTo>
                  <a:lnTo>
                    <a:pt x="407" y="37"/>
                  </a:lnTo>
                  <a:lnTo>
                    <a:pt x="409" y="35"/>
                  </a:lnTo>
                  <a:lnTo>
                    <a:pt x="411" y="35"/>
                  </a:lnTo>
                  <a:lnTo>
                    <a:pt x="411" y="33"/>
                  </a:lnTo>
                  <a:lnTo>
                    <a:pt x="411" y="30"/>
                  </a:lnTo>
                  <a:lnTo>
                    <a:pt x="409" y="21"/>
                  </a:lnTo>
                  <a:lnTo>
                    <a:pt x="407" y="19"/>
                  </a:lnTo>
                  <a:lnTo>
                    <a:pt x="404" y="16"/>
                  </a:lnTo>
                  <a:lnTo>
                    <a:pt x="397" y="14"/>
                  </a:lnTo>
                  <a:lnTo>
                    <a:pt x="397" y="14"/>
                  </a:lnTo>
                  <a:lnTo>
                    <a:pt x="395" y="11"/>
                  </a:lnTo>
                  <a:lnTo>
                    <a:pt x="390" y="7"/>
                  </a:lnTo>
                  <a:lnTo>
                    <a:pt x="388" y="4"/>
                  </a:lnTo>
                  <a:lnTo>
                    <a:pt x="383" y="4"/>
                  </a:lnTo>
                  <a:lnTo>
                    <a:pt x="374" y="2"/>
                  </a:lnTo>
                  <a:lnTo>
                    <a:pt x="371" y="0"/>
                  </a:lnTo>
                  <a:lnTo>
                    <a:pt x="355" y="16"/>
                  </a:lnTo>
                  <a:lnTo>
                    <a:pt x="352" y="19"/>
                  </a:lnTo>
                  <a:lnTo>
                    <a:pt x="350" y="19"/>
                  </a:lnTo>
                  <a:lnTo>
                    <a:pt x="338" y="23"/>
                  </a:lnTo>
                  <a:lnTo>
                    <a:pt x="331" y="30"/>
                  </a:lnTo>
                  <a:lnTo>
                    <a:pt x="324" y="35"/>
                  </a:lnTo>
                  <a:lnTo>
                    <a:pt x="322" y="35"/>
                  </a:lnTo>
                  <a:lnTo>
                    <a:pt x="319" y="33"/>
                  </a:lnTo>
                  <a:lnTo>
                    <a:pt x="317" y="33"/>
                  </a:lnTo>
                  <a:lnTo>
                    <a:pt x="314" y="30"/>
                  </a:lnTo>
                  <a:lnTo>
                    <a:pt x="312" y="30"/>
                  </a:lnTo>
                  <a:lnTo>
                    <a:pt x="312" y="28"/>
                  </a:lnTo>
                  <a:lnTo>
                    <a:pt x="310" y="28"/>
                  </a:lnTo>
                  <a:lnTo>
                    <a:pt x="307" y="28"/>
                  </a:lnTo>
                  <a:lnTo>
                    <a:pt x="307" y="30"/>
                  </a:lnTo>
                  <a:lnTo>
                    <a:pt x="305" y="30"/>
                  </a:lnTo>
                  <a:lnTo>
                    <a:pt x="305" y="33"/>
                  </a:lnTo>
                  <a:lnTo>
                    <a:pt x="305" y="37"/>
                  </a:lnTo>
                  <a:lnTo>
                    <a:pt x="305" y="40"/>
                  </a:lnTo>
                  <a:lnTo>
                    <a:pt x="303" y="42"/>
                  </a:lnTo>
                  <a:lnTo>
                    <a:pt x="300" y="45"/>
                  </a:lnTo>
                  <a:lnTo>
                    <a:pt x="298" y="47"/>
                  </a:lnTo>
                  <a:lnTo>
                    <a:pt x="296" y="47"/>
                  </a:lnTo>
                  <a:lnTo>
                    <a:pt x="274" y="52"/>
                  </a:lnTo>
                  <a:lnTo>
                    <a:pt x="272" y="54"/>
                  </a:lnTo>
                  <a:lnTo>
                    <a:pt x="272" y="54"/>
                  </a:lnTo>
                  <a:lnTo>
                    <a:pt x="270" y="56"/>
                  </a:lnTo>
                  <a:lnTo>
                    <a:pt x="258" y="68"/>
                  </a:lnTo>
                  <a:lnTo>
                    <a:pt x="255" y="71"/>
                  </a:lnTo>
                  <a:lnTo>
                    <a:pt x="253" y="71"/>
                  </a:lnTo>
                  <a:lnTo>
                    <a:pt x="251" y="71"/>
                  </a:lnTo>
                  <a:lnTo>
                    <a:pt x="251" y="71"/>
                  </a:lnTo>
                  <a:lnTo>
                    <a:pt x="248" y="71"/>
                  </a:lnTo>
                  <a:lnTo>
                    <a:pt x="248" y="68"/>
                  </a:lnTo>
                  <a:lnTo>
                    <a:pt x="246" y="66"/>
                  </a:lnTo>
                  <a:lnTo>
                    <a:pt x="243" y="66"/>
                  </a:lnTo>
                  <a:lnTo>
                    <a:pt x="241" y="66"/>
                  </a:lnTo>
                  <a:lnTo>
                    <a:pt x="232" y="68"/>
                  </a:lnTo>
                  <a:lnTo>
                    <a:pt x="222" y="68"/>
                  </a:lnTo>
                  <a:lnTo>
                    <a:pt x="217" y="63"/>
                  </a:lnTo>
                  <a:lnTo>
                    <a:pt x="215" y="59"/>
                  </a:lnTo>
                  <a:lnTo>
                    <a:pt x="213" y="56"/>
                  </a:lnTo>
                  <a:lnTo>
                    <a:pt x="210" y="56"/>
                  </a:lnTo>
                  <a:lnTo>
                    <a:pt x="206" y="56"/>
                  </a:lnTo>
                  <a:lnTo>
                    <a:pt x="201" y="56"/>
                  </a:lnTo>
                  <a:lnTo>
                    <a:pt x="180" y="52"/>
                  </a:lnTo>
                  <a:lnTo>
                    <a:pt x="168" y="49"/>
                  </a:lnTo>
                  <a:lnTo>
                    <a:pt x="156" y="47"/>
                  </a:lnTo>
                  <a:lnTo>
                    <a:pt x="149" y="42"/>
                  </a:lnTo>
                  <a:lnTo>
                    <a:pt x="146" y="42"/>
                  </a:lnTo>
                  <a:lnTo>
                    <a:pt x="146" y="42"/>
                  </a:lnTo>
                  <a:lnTo>
                    <a:pt x="137" y="40"/>
                  </a:lnTo>
                  <a:lnTo>
                    <a:pt x="130" y="40"/>
                  </a:lnTo>
                  <a:lnTo>
                    <a:pt x="123" y="42"/>
                  </a:lnTo>
                  <a:lnTo>
                    <a:pt x="113" y="45"/>
                  </a:lnTo>
                  <a:lnTo>
                    <a:pt x="102" y="45"/>
                  </a:lnTo>
                  <a:lnTo>
                    <a:pt x="99" y="45"/>
                  </a:lnTo>
                  <a:lnTo>
                    <a:pt x="99" y="47"/>
                  </a:lnTo>
                  <a:lnTo>
                    <a:pt x="97" y="49"/>
                  </a:lnTo>
                  <a:lnTo>
                    <a:pt x="97" y="52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2" y="61"/>
                  </a:lnTo>
                  <a:lnTo>
                    <a:pt x="90" y="63"/>
                  </a:lnTo>
                  <a:lnTo>
                    <a:pt x="90" y="66"/>
                  </a:lnTo>
                  <a:lnTo>
                    <a:pt x="90" y="68"/>
                  </a:lnTo>
                  <a:lnTo>
                    <a:pt x="90" y="68"/>
                  </a:lnTo>
                  <a:lnTo>
                    <a:pt x="92" y="71"/>
                  </a:lnTo>
                  <a:lnTo>
                    <a:pt x="92" y="71"/>
                  </a:lnTo>
                  <a:lnTo>
                    <a:pt x="94" y="73"/>
                  </a:lnTo>
                  <a:lnTo>
                    <a:pt x="97" y="75"/>
                  </a:lnTo>
                  <a:lnTo>
                    <a:pt x="99" y="75"/>
                  </a:lnTo>
                  <a:lnTo>
                    <a:pt x="99" y="78"/>
                  </a:lnTo>
                  <a:lnTo>
                    <a:pt x="102" y="80"/>
                  </a:lnTo>
                  <a:lnTo>
                    <a:pt x="102" y="82"/>
                  </a:lnTo>
                  <a:lnTo>
                    <a:pt x="102" y="85"/>
                  </a:lnTo>
                  <a:lnTo>
                    <a:pt x="104" y="87"/>
                  </a:lnTo>
                  <a:lnTo>
                    <a:pt x="104" y="90"/>
                  </a:lnTo>
                  <a:lnTo>
                    <a:pt x="102" y="90"/>
                  </a:lnTo>
                  <a:lnTo>
                    <a:pt x="99" y="90"/>
                  </a:lnTo>
                  <a:lnTo>
                    <a:pt x="97" y="92"/>
                  </a:lnTo>
                  <a:lnTo>
                    <a:pt x="87" y="92"/>
                  </a:lnTo>
                  <a:lnTo>
                    <a:pt x="80" y="92"/>
                  </a:lnTo>
                  <a:lnTo>
                    <a:pt x="80" y="92"/>
                  </a:lnTo>
                  <a:lnTo>
                    <a:pt x="78" y="90"/>
                  </a:lnTo>
                  <a:lnTo>
                    <a:pt x="76" y="90"/>
                  </a:lnTo>
                  <a:lnTo>
                    <a:pt x="66" y="75"/>
                  </a:lnTo>
                  <a:lnTo>
                    <a:pt x="64" y="73"/>
                  </a:lnTo>
                  <a:lnTo>
                    <a:pt x="61" y="68"/>
                  </a:lnTo>
                  <a:lnTo>
                    <a:pt x="61" y="68"/>
                  </a:lnTo>
                  <a:lnTo>
                    <a:pt x="59" y="66"/>
                  </a:lnTo>
                  <a:lnTo>
                    <a:pt x="52" y="63"/>
                  </a:lnTo>
                  <a:lnTo>
                    <a:pt x="49" y="63"/>
                  </a:lnTo>
                  <a:lnTo>
                    <a:pt x="47" y="66"/>
                  </a:lnTo>
                  <a:lnTo>
                    <a:pt x="45" y="6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82"/>
                  </a:lnTo>
                  <a:lnTo>
                    <a:pt x="33" y="82"/>
                  </a:lnTo>
                  <a:lnTo>
                    <a:pt x="26" y="87"/>
                  </a:lnTo>
                  <a:lnTo>
                    <a:pt x="23" y="87"/>
                  </a:lnTo>
                  <a:lnTo>
                    <a:pt x="23" y="90"/>
                  </a:lnTo>
                  <a:lnTo>
                    <a:pt x="23" y="92"/>
                  </a:lnTo>
                  <a:lnTo>
                    <a:pt x="28" y="99"/>
                  </a:lnTo>
                  <a:lnTo>
                    <a:pt x="31" y="101"/>
                  </a:lnTo>
                  <a:lnTo>
                    <a:pt x="31" y="104"/>
                  </a:lnTo>
                  <a:lnTo>
                    <a:pt x="31" y="106"/>
                  </a:lnTo>
                  <a:lnTo>
                    <a:pt x="31" y="116"/>
                  </a:lnTo>
                  <a:lnTo>
                    <a:pt x="33" y="125"/>
                  </a:lnTo>
                  <a:lnTo>
                    <a:pt x="33" y="132"/>
                  </a:lnTo>
                  <a:lnTo>
                    <a:pt x="33" y="137"/>
                  </a:lnTo>
                  <a:lnTo>
                    <a:pt x="33" y="139"/>
                  </a:lnTo>
                  <a:lnTo>
                    <a:pt x="33" y="139"/>
                  </a:lnTo>
                  <a:lnTo>
                    <a:pt x="33" y="142"/>
                  </a:lnTo>
                  <a:lnTo>
                    <a:pt x="33" y="144"/>
                  </a:lnTo>
                  <a:lnTo>
                    <a:pt x="31" y="144"/>
                  </a:lnTo>
                  <a:lnTo>
                    <a:pt x="28" y="146"/>
                  </a:lnTo>
                  <a:lnTo>
                    <a:pt x="26" y="149"/>
                  </a:lnTo>
                  <a:lnTo>
                    <a:pt x="23" y="149"/>
                  </a:lnTo>
                  <a:lnTo>
                    <a:pt x="21" y="151"/>
                  </a:lnTo>
                  <a:lnTo>
                    <a:pt x="21" y="153"/>
                  </a:lnTo>
                  <a:lnTo>
                    <a:pt x="19" y="156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7" y="168"/>
                  </a:lnTo>
                  <a:lnTo>
                    <a:pt x="5" y="170"/>
                  </a:lnTo>
                  <a:lnTo>
                    <a:pt x="0" y="175"/>
                  </a:lnTo>
                  <a:lnTo>
                    <a:pt x="14" y="187"/>
                  </a:lnTo>
                  <a:lnTo>
                    <a:pt x="52" y="222"/>
                  </a:lnTo>
                  <a:lnTo>
                    <a:pt x="64" y="236"/>
                  </a:lnTo>
                  <a:lnTo>
                    <a:pt x="64" y="241"/>
                  </a:lnTo>
                  <a:lnTo>
                    <a:pt x="66" y="250"/>
                  </a:lnTo>
                  <a:lnTo>
                    <a:pt x="68" y="255"/>
                  </a:lnTo>
                  <a:lnTo>
                    <a:pt x="73" y="257"/>
                  </a:lnTo>
                  <a:lnTo>
                    <a:pt x="85" y="262"/>
                  </a:lnTo>
                  <a:lnTo>
                    <a:pt x="118" y="310"/>
                  </a:lnTo>
                  <a:lnTo>
                    <a:pt x="123" y="326"/>
                  </a:lnTo>
                  <a:lnTo>
                    <a:pt x="123" y="343"/>
                  </a:lnTo>
                  <a:lnTo>
                    <a:pt x="135" y="345"/>
                  </a:lnTo>
                  <a:lnTo>
                    <a:pt x="137" y="345"/>
                  </a:lnTo>
                  <a:lnTo>
                    <a:pt x="135" y="340"/>
                  </a:lnTo>
                  <a:lnTo>
                    <a:pt x="132" y="336"/>
                  </a:lnTo>
                  <a:lnTo>
                    <a:pt x="132" y="331"/>
                  </a:lnTo>
                  <a:lnTo>
                    <a:pt x="132" y="326"/>
                  </a:lnTo>
                  <a:lnTo>
                    <a:pt x="137" y="324"/>
                  </a:lnTo>
                  <a:lnTo>
                    <a:pt x="142" y="326"/>
                  </a:lnTo>
                  <a:lnTo>
                    <a:pt x="165" y="333"/>
                  </a:lnTo>
                  <a:lnTo>
                    <a:pt x="173" y="331"/>
                  </a:lnTo>
                  <a:lnTo>
                    <a:pt x="175" y="324"/>
                  </a:lnTo>
                  <a:lnTo>
                    <a:pt x="177" y="319"/>
                  </a:lnTo>
                  <a:lnTo>
                    <a:pt x="184" y="314"/>
                  </a:lnTo>
                  <a:lnTo>
                    <a:pt x="194" y="312"/>
                  </a:lnTo>
                  <a:lnTo>
                    <a:pt x="199" y="312"/>
                  </a:lnTo>
                  <a:lnTo>
                    <a:pt x="206" y="314"/>
                  </a:lnTo>
                  <a:lnTo>
                    <a:pt x="220" y="326"/>
                  </a:lnTo>
                  <a:lnTo>
                    <a:pt x="225" y="326"/>
                  </a:lnTo>
                  <a:lnTo>
                    <a:pt x="227" y="328"/>
                  </a:lnTo>
                  <a:lnTo>
                    <a:pt x="232" y="333"/>
                  </a:lnTo>
                  <a:lnTo>
                    <a:pt x="234" y="336"/>
                  </a:lnTo>
                  <a:lnTo>
                    <a:pt x="236" y="336"/>
                  </a:lnTo>
                  <a:lnTo>
                    <a:pt x="241" y="336"/>
                  </a:lnTo>
                  <a:lnTo>
                    <a:pt x="246" y="336"/>
                  </a:lnTo>
                  <a:lnTo>
                    <a:pt x="251" y="338"/>
                  </a:lnTo>
                  <a:lnTo>
                    <a:pt x="258" y="340"/>
                  </a:lnTo>
                  <a:lnTo>
                    <a:pt x="262" y="347"/>
                  </a:lnTo>
                  <a:lnTo>
                    <a:pt x="265" y="355"/>
                  </a:lnTo>
                  <a:lnTo>
                    <a:pt x="265" y="359"/>
                  </a:lnTo>
                  <a:lnTo>
                    <a:pt x="246" y="381"/>
                  </a:lnTo>
                  <a:lnTo>
                    <a:pt x="243" y="385"/>
                  </a:lnTo>
                  <a:lnTo>
                    <a:pt x="241" y="390"/>
                  </a:lnTo>
                  <a:lnTo>
                    <a:pt x="239" y="392"/>
                  </a:lnTo>
                  <a:lnTo>
                    <a:pt x="234" y="395"/>
                  </a:lnTo>
                  <a:lnTo>
                    <a:pt x="227" y="399"/>
                  </a:lnTo>
                  <a:lnTo>
                    <a:pt x="225" y="407"/>
                  </a:lnTo>
                  <a:lnTo>
                    <a:pt x="227" y="416"/>
                  </a:lnTo>
                  <a:lnTo>
                    <a:pt x="232" y="421"/>
                  </a:lnTo>
                  <a:lnTo>
                    <a:pt x="236" y="414"/>
                  </a:lnTo>
                  <a:lnTo>
                    <a:pt x="248" y="404"/>
                  </a:lnTo>
                  <a:lnTo>
                    <a:pt x="255" y="397"/>
                  </a:lnTo>
                  <a:lnTo>
                    <a:pt x="270" y="390"/>
                  </a:lnTo>
                  <a:lnTo>
                    <a:pt x="274" y="388"/>
                  </a:lnTo>
                  <a:lnTo>
                    <a:pt x="284" y="390"/>
                  </a:lnTo>
                  <a:lnTo>
                    <a:pt x="293" y="392"/>
                  </a:lnTo>
                  <a:lnTo>
                    <a:pt x="300" y="388"/>
                  </a:lnTo>
                  <a:lnTo>
                    <a:pt x="312" y="373"/>
                  </a:lnTo>
                  <a:lnTo>
                    <a:pt x="317" y="371"/>
                  </a:lnTo>
                  <a:lnTo>
                    <a:pt x="333" y="369"/>
                  </a:lnTo>
                  <a:lnTo>
                    <a:pt x="336" y="369"/>
                  </a:lnTo>
                  <a:lnTo>
                    <a:pt x="345" y="359"/>
                  </a:lnTo>
                  <a:lnTo>
                    <a:pt x="355" y="352"/>
                  </a:lnTo>
                  <a:lnTo>
                    <a:pt x="364" y="355"/>
                  </a:lnTo>
                  <a:lnTo>
                    <a:pt x="374" y="359"/>
                  </a:lnTo>
                  <a:lnTo>
                    <a:pt x="383" y="366"/>
                  </a:lnTo>
                  <a:lnTo>
                    <a:pt x="393" y="376"/>
                  </a:lnTo>
                  <a:lnTo>
                    <a:pt x="404" y="388"/>
                  </a:lnTo>
                  <a:lnTo>
                    <a:pt x="442" y="442"/>
                  </a:lnTo>
                  <a:lnTo>
                    <a:pt x="449" y="456"/>
                  </a:lnTo>
                  <a:lnTo>
                    <a:pt x="447" y="473"/>
                  </a:lnTo>
                  <a:lnTo>
                    <a:pt x="447" y="475"/>
                  </a:lnTo>
                  <a:lnTo>
                    <a:pt x="445" y="480"/>
                  </a:lnTo>
                  <a:lnTo>
                    <a:pt x="440" y="482"/>
                  </a:lnTo>
                  <a:lnTo>
                    <a:pt x="437" y="485"/>
                  </a:lnTo>
                  <a:lnTo>
                    <a:pt x="435" y="487"/>
                  </a:lnTo>
                  <a:lnTo>
                    <a:pt x="435" y="489"/>
                  </a:lnTo>
                  <a:lnTo>
                    <a:pt x="437" y="496"/>
                  </a:lnTo>
                  <a:lnTo>
                    <a:pt x="437" y="506"/>
                  </a:lnTo>
                  <a:lnTo>
                    <a:pt x="433" y="520"/>
                  </a:lnTo>
                  <a:lnTo>
                    <a:pt x="435" y="525"/>
                  </a:lnTo>
                  <a:lnTo>
                    <a:pt x="437" y="527"/>
                  </a:lnTo>
                  <a:lnTo>
                    <a:pt x="449" y="527"/>
                  </a:lnTo>
                  <a:lnTo>
                    <a:pt x="454" y="530"/>
                  </a:lnTo>
                  <a:lnTo>
                    <a:pt x="456" y="530"/>
                  </a:lnTo>
                  <a:lnTo>
                    <a:pt x="471" y="539"/>
                  </a:lnTo>
                  <a:lnTo>
                    <a:pt x="478" y="546"/>
                  </a:lnTo>
                  <a:lnTo>
                    <a:pt x="482" y="549"/>
                  </a:lnTo>
                  <a:lnTo>
                    <a:pt x="490" y="549"/>
                  </a:lnTo>
                  <a:lnTo>
                    <a:pt x="497" y="544"/>
                  </a:lnTo>
                  <a:lnTo>
                    <a:pt x="504" y="541"/>
                  </a:lnTo>
                  <a:lnTo>
                    <a:pt x="508" y="544"/>
                  </a:lnTo>
                  <a:lnTo>
                    <a:pt x="532" y="560"/>
                  </a:lnTo>
                  <a:lnTo>
                    <a:pt x="537" y="563"/>
                  </a:lnTo>
                  <a:lnTo>
                    <a:pt x="546" y="565"/>
                  </a:lnTo>
                  <a:lnTo>
                    <a:pt x="558" y="575"/>
                  </a:lnTo>
                  <a:lnTo>
                    <a:pt x="565" y="584"/>
                  </a:lnTo>
                  <a:lnTo>
                    <a:pt x="561" y="591"/>
                  </a:lnTo>
                  <a:lnTo>
                    <a:pt x="561" y="593"/>
                  </a:lnTo>
                  <a:lnTo>
                    <a:pt x="563" y="593"/>
                  </a:lnTo>
                  <a:lnTo>
                    <a:pt x="568" y="591"/>
                  </a:lnTo>
                  <a:lnTo>
                    <a:pt x="570" y="591"/>
                  </a:lnTo>
                  <a:lnTo>
                    <a:pt x="572" y="589"/>
                  </a:lnTo>
                  <a:lnTo>
                    <a:pt x="577" y="589"/>
                  </a:lnTo>
                  <a:lnTo>
                    <a:pt x="591" y="596"/>
                  </a:lnTo>
                  <a:lnTo>
                    <a:pt x="598" y="598"/>
                  </a:lnTo>
                  <a:lnTo>
                    <a:pt x="608" y="598"/>
                  </a:lnTo>
                  <a:lnTo>
                    <a:pt x="613" y="593"/>
                  </a:lnTo>
                  <a:lnTo>
                    <a:pt x="622" y="582"/>
                  </a:lnTo>
                  <a:lnTo>
                    <a:pt x="631" y="567"/>
                  </a:lnTo>
                  <a:lnTo>
                    <a:pt x="636" y="560"/>
                  </a:lnTo>
                  <a:lnTo>
                    <a:pt x="643" y="556"/>
                  </a:lnTo>
                  <a:lnTo>
                    <a:pt x="667" y="553"/>
                  </a:lnTo>
                  <a:lnTo>
                    <a:pt x="672" y="551"/>
                  </a:lnTo>
                  <a:lnTo>
                    <a:pt x="672" y="556"/>
                  </a:lnTo>
                  <a:lnTo>
                    <a:pt x="674" y="558"/>
                  </a:lnTo>
                  <a:lnTo>
                    <a:pt x="681" y="563"/>
                  </a:lnTo>
                  <a:lnTo>
                    <a:pt x="684" y="556"/>
                  </a:lnTo>
                  <a:lnTo>
                    <a:pt x="684" y="553"/>
                  </a:lnTo>
                  <a:close/>
                  <a:moveTo>
                    <a:pt x="68" y="376"/>
                  </a:moveTo>
                  <a:lnTo>
                    <a:pt x="68" y="376"/>
                  </a:lnTo>
                  <a:lnTo>
                    <a:pt x="73" y="373"/>
                  </a:lnTo>
                  <a:lnTo>
                    <a:pt x="71" y="371"/>
                  </a:lnTo>
                  <a:lnTo>
                    <a:pt x="68" y="366"/>
                  </a:lnTo>
                  <a:lnTo>
                    <a:pt x="76" y="366"/>
                  </a:lnTo>
                  <a:lnTo>
                    <a:pt x="97" y="369"/>
                  </a:lnTo>
                  <a:lnTo>
                    <a:pt x="104" y="373"/>
                  </a:lnTo>
                  <a:lnTo>
                    <a:pt x="102" y="376"/>
                  </a:lnTo>
                  <a:lnTo>
                    <a:pt x="102" y="378"/>
                  </a:lnTo>
                  <a:lnTo>
                    <a:pt x="104" y="381"/>
                  </a:lnTo>
                  <a:lnTo>
                    <a:pt x="102" y="383"/>
                  </a:lnTo>
                  <a:lnTo>
                    <a:pt x="99" y="388"/>
                  </a:lnTo>
                  <a:lnTo>
                    <a:pt x="94" y="388"/>
                  </a:lnTo>
                  <a:lnTo>
                    <a:pt x="90" y="388"/>
                  </a:lnTo>
                  <a:lnTo>
                    <a:pt x="85" y="390"/>
                  </a:lnTo>
                  <a:lnTo>
                    <a:pt x="83" y="395"/>
                  </a:lnTo>
                  <a:lnTo>
                    <a:pt x="78" y="392"/>
                  </a:lnTo>
                  <a:lnTo>
                    <a:pt x="71" y="390"/>
                  </a:lnTo>
                  <a:lnTo>
                    <a:pt x="68" y="388"/>
                  </a:lnTo>
                  <a:lnTo>
                    <a:pt x="68" y="378"/>
                  </a:lnTo>
                  <a:lnTo>
                    <a:pt x="68" y="376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27"/>
            <p:cNvSpPr>
              <a:spLocks/>
            </p:cNvSpPr>
            <p:nvPr/>
          </p:nvSpPr>
          <p:spPr bwMode="auto">
            <a:xfrm>
              <a:off x="3844548" y="3280837"/>
              <a:ext cx="420394" cy="372801"/>
            </a:xfrm>
            <a:custGeom>
              <a:avLst/>
              <a:gdLst>
                <a:gd name="T0" fmla="*/ 237 w 371"/>
                <a:gd name="T1" fmla="*/ 5 h 329"/>
                <a:gd name="T2" fmla="*/ 315 w 371"/>
                <a:gd name="T3" fmla="*/ 28 h 329"/>
                <a:gd name="T4" fmla="*/ 350 w 371"/>
                <a:gd name="T5" fmla="*/ 43 h 329"/>
                <a:gd name="T6" fmla="*/ 348 w 371"/>
                <a:gd name="T7" fmla="*/ 80 h 329"/>
                <a:gd name="T8" fmla="*/ 350 w 371"/>
                <a:gd name="T9" fmla="*/ 102 h 329"/>
                <a:gd name="T10" fmla="*/ 352 w 371"/>
                <a:gd name="T11" fmla="*/ 118 h 329"/>
                <a:gd name="T12" fmla="*/ 360 w 371"/>
                <a:gd name="T13" fmla="*/ 133 h 329"/>
                <a:gd name="T14" fmla="*/ 371 w 371"/>
                <a:gd name="T15" fmla="*/ 135 h 329"/>
                <a:gd name="T16" fmla="*/ 357 w 371"/>
                <a:gd name="T17" fmla="*/ 149 h 329"/>
                <a:gd name="T18" fmla="*/ 345 w 371"/>
                <a:gd name="T19" fmla="*/ 166 h 329"/>
                <a:gd name="T20" fmla="*/ 334 w 371"/>
                <a:gd name="T21" fmla="*/ 180 h 329"/>
                <a:gd name="T22" fmla="*/ 312 w 371"/>
                <a:gd name="T23" fmla="*/ 177 h 329"/>
                <a:gd name="T24" fmla="*/ 310 w 371"/>
                <a:gd name="T25" fmla="*/ 194 h 329"/>
                <a:gd name="T26" fmla="*/ 317 w 371"/>
                <a:gd name="T27" fmla="*/ 222 h 329"/>
                <a:gd name="T28" fmla="*/ 317 w 371"/>
                <a:gd name="T29" fmla="*/ 256 h 329"/>
                <a:gd name="T30" fmla="*/ 284 w 371"/>
                <a:gd name="T31" fmla="*/ 270 h 329"/>
                <a:gd name="T32" fmla="*/ 274 w 371"/>
                <a:gd name="T33" fmla="*/ 267 h 329"/>
                <a:gd name="T34" fmla="*/ 267 w 371"/>
                <a:gd name="T35" fmla="*/ 282 h 329"/>
                <a:gd name="T36" fmla="*/ 237 w 371"/>
                <a:gd name="T37" fmla="*/ 293 h 329"/>
                <a:gd name="T38" fmla="*/ 215 w 371"/>
                <a:gd name="T39" fmla="*/ 308 h 329"/>
                <a:gd name="T40" fmla="*/ 189 w 371"/>
                <a:gd name="T41" fmla="*/ 305 h 329"/>
                <a:gd name="T42" fmla="*/ 168 w 371"/>
                <a:gd name="T43" fmla="*/ 293 h 329"/>
                <a:gd name="T44" fmla="*/ 113 w 371"/>
                <a:gd name="T45" fmla="*/ 279 h 329"/>
                <a:gd name="T46" fmla="*/ 66 w 371"/>
                <a:gd name="T47" fmla="*/ 282 h 329"/>
                <a:gd name="T48" fmla="*/ 59 w 371"/>
                <a:gd name="T49" fmla="*/ 298 h 329"/>
                <a:gd name="T50" fmla="*/ 59 w 371"/>
                <a:gd name="T51" fmla="*/ 308 h 329"/>
                <a:gd name="T52" fmla="*/ 69 w 371"/>
                <a:gd name="T53" fmla="*/ 319 h 329"/>
                <a:gd name="T54" fmla="*/ 64 w 371"/>
                <a:gd name="T55" fmla="*/ 329 h 329"/>
                <a:gd name="T56" fmla="*/ 33 w 371"/>
                <a:gd name="T57" fmla="*/ 312 h 329"/>
                <a:gd name="T58" fmla="*/ 24 w 371"/>
                <a:gd name="T59" fmla="*/ 293 h 329"/>
                <a:gd name="T60" fmla="*/ 28 w 371"/>
                <a:gd name="T61" fmla="*/ 279 h 329"/>
                <a:gd name="T62" fmla="*/ 26 w 371"/>
                <a:gd name="T63" fmla="*/ 260 h 329"/>
                <a:gd name="T64" fmla="*/ 19 w 371"/>
                <a:gd name="T65" fmla="*/ 237 h 329"/>
                <a:gd name="T66" fmla="*/ 9 w 371"/>
                <a:gd name="T67" fmla="*/ 220 h 329"/>
                <a:gd name="T68" fmla="*/ 5 w 371"/>
                <a:gd name="T69" fmla="*/ 208 h 329"/>
                <a:gd name="T70" fmla="*/ 26 w 371"/>
                <a:gd name="T71" fmla="*/ 199 h 329"/>
                <a:gd name="T72" fmla="*/ 43 w 371"/>
                <a:gd name="T73" fmla="*/ 187 h 329"/>
                <a:gd name="T74" fmla="*/ 66 w 371"/>
                <a:gd name="T75" fmla="*/ 166 h 329"/>
                <a:gd name="T76" fmla="*/ 61 w 371"/>
                <a:gd name="T77" fmla="*/ 159 h 329"/>
                <a:gd name="T78" fmla="*/ 54 w 371"/>
                <a:gd name="T79" fmla="*/ 149 h 329"/>
                <a:gd name="T80" fmla="*/ 54 w 371"/>
                <a:gd name="T81" fmla="*/ 135 h 329"/>
                <a:gd name="T82" fmla="*/ 73 w 371"/>
                <a:gd name="T83" fmla="*/ 116 h 329"/>
                <a:gd name="T84" fmla="*/ 90 w 371"/>
                <a:gd name="T85" fmla="*/ 102 h 329"/>
                <a:gd name="T86" fmla="*/ 104 w 371"/>
                <a:gd name="T87" fmla="*/ 111 h 329"/>
                <a:gd name="T88" fmla="*/ 113 w 371"/>
                <a:gd name="T89" fmla="*/ 114 h 329"/>
                <a:gd name="T90" fmla="*/ 123 w 371"/>
                <a:gd name="T91" fmla="*/ 111 h 329"/>
                <a:gd name="T92" fmla="*/ 140 w 371"/>
                <a:gd name="T93" fmla="*/ 123 h 329"/>
                <a:gd name="T94" fmla="*/ 147 w 371"/>
                <a:gd name="T95" fmla="*/ 137 h 329"/>
                <a:gd name="T96" fmla="*/ 149 w 371"/>
                <a:gd name="T97" fmla="*/ 149 h 329"/>
                <a:gd name="T98" fmla="*/ 168 w 371"/>
                <a:gd name="T99" fmla="*/ 135 h 329"/>
                <a:gd name="T100" fmla="*/ 189 w 371"/>
                <a:gd name="T101" fmla="*/ 90 h 329"/>
                <a:gd name="T102" fmla="*/ 196 w 371"/>
                <a:gd name="T103" fmla="*/ 66 h 329"/>
                <a:gd name="T104" fmla="*/ 222 w 371"/>
                <a:gd name="T105" fmla="*/ 26 h 329"/>
                <a:gd name="T106" fmla="*/ 225 w 371"/>
                <a:gd name="T107" fmla="*/ 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71" h="329">
                  <a:moveTo>
                    <a:pt x="225" y="7"/>
                  </a:moveTo>
                  <a:lnTo>
                    <a:pt x="225" y="7"/>
                  </a:lnTo>
                  <a:lnTo>
                    <a:pt x="222" y="2"/>
                  </a:lnTo>
                  <a:lnTo>
                    <a:pt x="222" y="0"/>
                  </a:lnTo>
                  <a:lnTo>
                    <a:pt x="229" y="0"/>
                  </a:lnTo>
                  <a:lnTo>
                    <a:pt x="237" y="5"/>
                  </a:lnTo>
                  <a:lnTo>
                    <a:pt x="248" y="12"/>
                  </a:lnTo>
                  <a:lnTo>
                    <a:pt x="260" y="14"/>
                  </a:lnTo>
                  <a:lnTo>
                    <a:pt x="286" y="14"/>
                  </a:lnTo>
                  <a:lnTo>
                    <a:pt x="298" y="17"/>
                  </a:lnTo>
                  <a:lnTo>
                    <a:pt x="303" y="19"/>
                  </a:lnTo>
                  <a:lnTo>
                    <a:pt x="315" y="28"/>
                  </a:lnTo>
                  <a:lnTo>
                    <a:pt x="317" y="31"/>
                  </a:lnTo>
                  <a:lnTo>
                    <a:pt x="324" y="31"/>
                  </a:lnTo>
                  <a:lnTo>
                    <a:pt x="338" y="38"/>
                  </a:lnTo>
                  <a:lnTo>
                    <a:pt x="345" y="40"/>
                  </a:lnTo>
                  <a:lnTo>
                    <a:pt x="350" y="40"/>
                  </a:lnTo>
                  <a:lnTo>
                    <a:pt x="350" y="43"/>
                  </a:lnTo>
                  <a:lnTo>
                    <a:pt x="352" y="59"/>
                  </a:lnTo>
                  <a:lnTo>
                    <a:pt x="352" y="62"/>
                  </a:lnTo>
                  <a:lnTo>
                    <a:pt x="352" y="64"/>
                  </a:lnTo>
                  <a:lnTo>
                    <a:pt x="352" y="66"/>
                  </a:lnTo>
                  <a:lnTo>
                    <a:pt x="350" y="76"/>
                  </a:lnTo>
                  <a:lnTo>
                    <a:pt x="348" y="80"/>
                  </a:lnTo>
                  <a:lnTo>
                    <a:pt x="348" y="83"/>
                  </a:lnTo>
                  <a:lnTo>
                    <a:pt x="348" y="85"/>
                  </a:lnTo>
                  <a:lnTo>
                    <a:pt x="348" y="90"/>
                  </a:lnTo>
                  <a:lnTo>
                    <a:pt x="348" y="92"/>
                  </a:lnTo>
                  <a:lnTo>
                    <a:pt x="350" y="99"/>
                  </a:lnTo>
                  <a:lnTo>
                    <a:pt x="350" y="102"/>
                  </a:lnTo>
                  <a:lnTo>
                    <a:pt x="350" y="104"/>
                  </a:lnTo>
                  <a:lnTo>
                    <a:pt x="350" y="109"/>
                  </a:lnTo>
                  <a:lnTo>
                    <a:pt x="350" y="114"/>
                  </a:lnTo>
                  <a:lnTo>
                    <a:pt x="352" y="116"/>
                  </a:lnTo>
                  <a:lnTo>
                    <a:pt x="352" y="118"/>
                  </a:lnTo>
                  <a:lnTo>
                    <a:pt x="352" y="118"/>
                  </a:lnTo>
                  <a:lnTo>
                    <a:pt x="352" y="125"/>
                  </a:lnTo>
                  <a:lnTo>
                    <a:pt x="355" y="128"/>
                  </a:lnTo>
                  <a:lnTo>
                    <a:pt x="357" y="130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60" y="133"/>
                  </a:lnTo>
                  <a:lnTo>
                    <a:pt x="362" y="133"/>
                  </a:lnTo>
                  <a:lnTo>
                    <a:pt x="362" y="133"/>
                  </a:lnTo>
                  <a:lnTo>
                    <a:pt x="369" y="133"/>
                  </a:lnTo>
                  <a:lnTo>
                    <a:pt x="371" y="133"/>
                  </a:lnTo>
                  <a:lnTo>
                    <a:pt x="371" y="135"/>
                  </a:lnTo>
                  <a:lnTo>
                    <a:pt x="371" y="135"/>
                  </a:lnTo>
                  <a:lnTo>
                    <a:pt x="369" y="140"/>
                  </a:lnTo>
                  <a:lnTo>
                    <a:pt x="367" y="142"/>
                  </a:lnTo>
                  <a:lnTo>
                    <a:pt x="364" y="142"/>
                  </a:lnTo>
                  <a:lnTo>
                    <a:pt x="360" y="144"/>
                  </a:lnTo>
                  <a:lnTo>
                    <a:pt x="360" y="147"/>
                  </a:lnTo>
                  <a:lnTo>
                    <a:pt x="357" y="149"/>
                  </a:lnTo>
                  <a:lnTo>
                    <a:pt x="355" y="151"/>
                  </a:lnTo>
                  <a:lnTo>
                    <a:pt x="352" y="156"/>
                  </a:lnTo>
                  <a:lnTo>
                    <a:pt x="350" y="161"/>
                  </a:lnTo>
                  <a:lnTo>
                    <a:pt x="348" y="163"/>
                  </a:lnTo>
                  <a:lnTo>
                    <a:pt x="348" y="163"/>
                  </a:lnTo>
                  <a:lnTo>
                    <a:pt x="345" y="166"/>
                  </a:lnTo>
                  <a:lnTo>
                    <a:pt x="343" y="166"/>
                  </a:lnTo>
                  <a:lnTo>
                    <a:pt x="341" y="168"/>
                  </a:lnTo>
                  <a:lnTo>
                    <a:pt x="341" y="173"/>
                  </a:lnTo>
                  <a:lnTo>
                    <a:pt x="336" y="177"/>
                  </a:lnTo>
                  <a:lnTo>
                    <a:pt x="336" y="177"/>
                  </a:lnTo>
                  <a:lnTo>
                    <a:pt x="334" y="180"/>
                  </a:lnTo>
                  <a:lnTo>
                    <a:pt x="331" y="180"/>
                  </a:lnTo>
                  <a:lnTo>
                    <a:pt x="317" y="175"/>
                  </a:lnTo>
                  <a:lnTo>
                    <a:pt x="315" y="175"/>
                  </a:lnTo>
                  <a:lnTo>
                    <a:pt x="315" y="177"/>
                  </a:lnTo>
                  <a:lnTo>
                    <a:pt x="312" y="177"/>
                  </a:lnTo>
                  <a:lnTo>
                    <a:pt x="312" y="177"/>
                  </a:lnTo>
                  <a:lnTo>
                    <a:pt x="310" y="180"/>
                  </a:lnTo>
                  <a:lnTo>
                    <a:pt x="310" y="182"/>
                  </a:lnTo>
                  <a:lnTo>
                    <a:pt x="310" y="182"/>
                  </a:lnTo>
                  <a:lnTo>
                    <a:pt x="310" y="185"/>
                  </a:lnTo>
                  <a:lnTo>
                    <a:pt x="310" y="189"/>
                  </a:lnTo>
                  <a:lnTo>
                    <a:pt x="310" y="194"/>
                  </a:lnTo>
                  <a:lnTo>
                    <a:pt x="315" y="206"/>
                  </a:lnTo>
                  <a:lnTo>
                    <a:pt x="315" y="208"/>
                  </a:lnTo>
                  <a:lnTo>
                    <a:pt x="315" y="213"/>
                  </a:lnTo>
                  <a:lnTo>
                    <a:pt x="315" y="218"/>
                  </a:lnTo>
                  <a:lnTo>
                    <a:pt x="315" y="220"/>
                  </a:lnTo>
                  <a:lnTo>
                    <a:pt x="317" y="222"/>
                  </a:lnTo>
                  <a:lnTo>
                    <a:pt x="317" y="222"/>
                  </a:lnTo>
                  <a:lnTo>
                    <a:pt x="322" y="227"/>
                  </a:lnTo>
                  <a:lnTo>
                    <a:pt x="338" y="237"/>
                  </a:lnTo>
                  <a:lnTo>
                    <a:pt x="322" y="253"/>
                  </a:lnTo>
                  <a:lnTo>
                    <a:pt x="319" y="256"/>
                  </a:lnTo>
                  <a:lnTo>
                    <a:pt x="317" y="256"/>
                  </a:lnTo>
                  <a:lnTo>
                    <a:pt x="305" y="260"/>
                  </a:lnTo>
                  <a:lnTo>
                    <a:pt x="298" y="267"/>
                  </a:lnTo>
                  <a:lnTo>
                    <a:pt x="291" y="272"/>
                  </a:lnTo>
                  <a:lnTo>
                    <a:pt x="289" y="272"/>
                  </a:lnTo>
                  <a:lnTo>
                    <a:pt x="286" y="270"/>
                  </a:lnTo>
                  <a:lnTo>
                    <a:pt x="284" y="270"/>
                  </a:lnTo>
                  <a:lnTo>
                    <a:pt x="281" y="267"/>
                  </a:lnTo>
                  <a:lnTo>
                    <a:pt x="279" y="267"/>
                  </a:lnTo>
                  <a:lnTo>
                    <a:pt x="279" y="265"/>
                  </a:lnTo>
                  <a:lnTo>
                    <a:pt x="277" y="265"/>
                  </a:lnTo>
                  <a:lnTo>
                    <a:pt x="274" y="265"/>
                  </a:lnTo>
                  <a:lnTo>
                    <a:pt x="274" y="267"/>
                  </a:lnTo>
                  <a:lnTo>
                    <a:pt x="272" y="267"/>
                  </a:lnTo>
                  <a:lnTo>
                    <a:pt x="272" y="270"/>
                  </a:lnTo>
                  <a:lnTo>
                    <a:pt x="272" y="274"/>
                  </a:lnTo>
                  <a:lnTo>
                    <a:pt x="272" y="277"/>
                  </a:lnTo>
                  <a:lnTo>
                    <a:pt x="270" y="279"/>
                  </a:lnTo>
                  <a:lnTo>
                    <a:pt x="267" y="282"/>
                  </a:lnTo>
                  <a:lnTo>
                    <a:pt x="265" y="284"/>
                  </a:lnTo>
                  <a:lnTo>
                    <a:pt x="263" y="284"/>
                  </a:lnTo>
                  <a:lnTo>
                    <a:pt x="241" y="289"/>
                  </a:lnTo>
                  <a:lnTo>
                    <a:pt x="239" y="291"/>
                  </a:lnTo>
                  <a:lnTo>
                    <a:pt x="239" y="291"/>
                  </a:lnTo>
                  <a:lnTo>
                    <a:pt x="237" y="293"/>
                  </a:lnTo>
                  <a:lnTo>
                    <a:pt x="225" y="305"/>
                  </a:lnTo>
                  <a:lnTo>
                    <a:pt x="222" y="308"/>
                  </a:lnTo>
                  <a:lnTo>
                    <a:pt x="220" y="308"/>
                  </a:lnTo>
                  <a:lnTo>
                    <a:pt x="218" y="308"/>
                  </a:lnTo>
                  <a:lnTo>
                    <a:pt x="218" y="308"/>
                  </a:lnTo>
                  <a:lnTo>
                    <a:pt x="215" y="308"/>
                  </a:lnTo>
                  <a:lnTo>
                    <a:pt x="215" y="305"/>
                  </a:lnTo>
                  <a:lnTo>
                    <a:pt x="213" y="303"/>
                  </a:lnTo>
                  <a:lnTo>
                    <a:pt x="210" y="303"/>
                  </a:lnTo>
                  <a:lnTo>
                    <a:pt x="208" y="303"/>
                  </a:lnTo>
                  <a:lnTo>
                    <a:pt x="199" y="305"/>
                  </a:lnTo>
                  <a:lnTo>
                    <a:pt x="189" y="305"/>
                  </a:lnTo>
                  <a:lnTo>
                    <a:pt x="184" y="300"/>
                  </a:lnTo>
                  <a:lnTo>
                    <a:pt x="182" y="296"/>
                  </a:lnTo>
                  <a:lnTo>
                    <a:pt x="180" y="293"/>
                  </a:lnTo>
                  <a:lnTo>
                    <a:pt x="177" y="293"/>
                  </a:lnTo>
                  <a:lnTo>
                    <a:pt x="173" y="293"/>
                  </a:lnTo>
                  <a:lnTo>
                    <a:pt x="168" y="293"/>
                  </a:lnTo>
                  <a:lnTo>
                    <a:pt x="147" y="289"/>
                  </a:lnTo>
                  <a:lnTo>
                    <a:pt x="135" y="286"/>
                  </a:lnTo>
                  <a:lnTo>
                    <a:pt x="123" y="284"/>
                  </a:lnTo>
                  <a:lnTo>
                    <a:pt x="116" y="279"/>
                  </a:lnTo>
                  <a:lnTo>
                    <a:pt x="113" y="279"/>
                  </a:lnTo>
                  <a:lnTo>
                    <a:pt x="113" y="279"/>
                  </a:lnTo>
                  <a:lnTo>
                    <a:pt x="104" y="277"/>
                  </a:lnTo>
                  <a:lnTo>
                    <a:pt x="97" y="277"/>
                  </a:lnTo>
                  <a:lnTo>
                    <a:pt x="90" y="279"/>
                  </a:lnTo>
                  <a:lnTo>
                    <a:pt x="80" y="282"/>
                  </a:lnTo>
                  <a:lnTo>
                    <a:pt x="69" y="282"/>
                  </a:lnTo>
                  <a:lnTo>
                    <a:pt x="66" y="282"/>
                  </a:lnTo>
                  <a:lnTo>
                    <a:pt x="66" y="284"/>
                  </a:lnTo>
                  <a:lnTo>
                    <a:pt x="64" y="286"/>
                  </a:lnTo>
                  <a:lnTo>
                    <a:pt x="64" y="289"/>
                  </a:lnTo>
                  <a:lnTo>
                    <a:pt x="61" y="293"/>
                  </a:lnTo>
                  <a:lnTo>
                    <a:pt x="61" y="293"/>
                  </a:lnTo>
                  <a:lnTo>
                    <a:pt x="59" y="298"/>
                  </a:lnTo>
                  <a:lnTo>
                    <a:pt x="57" y="300"/>
                  </a:lnTo>
                  <a:lnTo>
                    <a:pt x="57" y="303"/>
                  </a:lnTo>
                  <a:lnTo>
                    <a:pt x="57" y="305"/>
                  </a:lnTo>
                  <a:lnTo>
                    <a:pt x="57" y="305"/>
                  </a:lnTo>
                  <a:lnTo>
                    <a:pt x="59" y="308"/>
                  </a:lnTo>
                  <a:lnTo>
                    <a:pt x="59" y="308"/>
                  </a:lnTo>
                  <a:lnTo>
                    <a:pt x="61" y="310"/>
                  </a:lnTo>
                  <a:lnTo>
                    <a:pt x="64" y="312"/>
                  </a:lnTo>
                  <a:lnTo>
                    <a:pt x="66" y="312"/>
                  </a:lnTo>
                  <a:lnTo>
                    <a:pt x="66" y="315"/>
                  </a:lnTo>
                  <a:lnTo>
                    <a:pt x="69" y="317"/>
                  </a:lnTo>
                  <a:lnTo>
                    <a:pt x="69" y="319"/>
                  </a:lnTo>
                  <a:lnTo>
                    <a:pt x="69" y="322"/>
                  </a:lnTo>
                  <a:lnTo>
                    <a:pt x="71" y="324"/>
                  </a:lnTo>
                  <a:lnTo>
                    <a:pt x="71" y="327"/>
                  </a:lnTo>
                  <a:lnTo>
                    <a:pt x="69" y="327"/>
                  </a:lnTo>
                  <a:lnTo>
                    <a:pt x="66" y="327"/>
                  </a:lnTo>
                  <a:lnTo>
                    <a:pt x="64" y="329"/>
                  </a:lnTo>
                  <a:lnTo>
                    <a:pt x="54" y="329"/>
                  </a:lnTo>
                  <a:lnTo>
                    <a:pt x="47" y="329"/>
                  </a:lnTo>
                  <a:lnTo>
                    <a:pt x="47" y="329"/>
                  </a:lnTo>
                  <a:lnTo>
                    <a:pt x="45" y="327"/>
                  </a:lnTo>
                  <a:lnTo>
                    <a:pt x="43" y="327"/>
                  </a:lnTo>
                  <a:lnTo>
                    <a:pt x="33" y="312"/>
                  </a:lnTo>
                  <a:lnTo>
                    <a:pt x="31" y="310"/>
                  </a:lnTo>
                  <a:lnTo>
                    <a:pt x="28" y="305"/>
                  </a:lnTo>
                  <a:lnTo>
                    <a:pt x="28" y="305"/>
                  </a:lnTo>
                  <a:lnTo>
                    <a:pt x="26" y="303"/>
                  </a:lnTo>
                  <a:lnTo>
                    <a:pt x="19" y="300"/>
                  </a:lnTo>
                  <a:lnTo>
                    <a:pt x="24" y="293"/>
                  </a:lnTo>
                  <a:lnTo>
                    <a:pt x="24" y="291"/>
                  </a:lnTo>
                  <a:lnTo>
                    <a:pt x="24" y="289"/>
                  </a:lnTo>
                  <a:lnTo>
                    <a:pt x="24" y="289"/>
                  </a:lnTo>
                  <a:lnTo>
                    <a:pt x="21" y="286"/>
                  </a:lnTo>
                  <a:lnTo>
                    <a:pt x="24" y="286"/>
                  </a:lnTo>
                  <a:lnTo>
                    <a:pt x="28" y="279"/>
                  </a:lnTo>
                  <a:lnTo>
                    <a:pt x="31" y="277"/>
                  </a:lnTo>
                  <a:lnTo>
                    <a:pt x="31" y="274"/>
                  </a:lnTo>
                  <a:lnTo>
                    <a:pt x="28" y="272"/>
                  </a:lnTo>
                  <a:lnTo>
                    <a:pt x="28" y="270"/>
                  </a:lnTo>
                  <a:lnTo>
                    <a:pt x="28" y="263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4" y="258"/>
                  </a:lnTo>
                  <a:lnTo>
                    <a:pt x="24" y="256"/>
                  </a:lnTo>
                  <a:lnTo>
                    <a:pt x="21" y="251"/>
                  </a:lnTo>
                  <a:lnTo>
                    <a:pt x="19" y="237"/>
                  </a:lnTo>
                  <a:lnTo>
                    <a:pt x="19" y="234"/>
                  </a:lnTo>
                  <a:lnTo>
                    <a:pt x="16" y="232"/>
                  </a:lnTo>
                  <a:lnTo>
                    <a:pt x="12" y="227"/>
                  </a:lnTo>
                  <a:lnTo>
                    <a:pt x="12" y="225"/>
                  </a:lnTo>
                  <a:lnTo>
                    <a:pt x="9" y="220"/>
                  </a:lnTo>
                  <a:lnTo>
                    <a:pt x="9" y="220"/>
                  </a:lnTo>
                  <a:lnTo>
                    <a:pt x="7" y="218"/>
                  </a:lnTo>
                  <a:lnTo>
                    <a:pt x="7" y="218"/>
                  </a:lnTo>
                  <a:lnTo>
                    <a:pt x="5" y="215"/>
                  </a:lnTo>
                  <a:lnTo>
                    <a:pt x="2" y="213"/>
                  </a:lnTo>
                  <a:lnTo>
                    <a:pt x="0" y="211"/>
                  </a:lnTo>
                  <a:lnTo>
                    <a:pt x="5" y="208"/>
                  </a:lnTo>
                  <a:lnTo>
                    <a:pt x="14" y="208"/>
                  </a:lnTo>
                  <a:lnTo>
                    <a:pt x="16" y="208"/>
                  </a:lnTo>
                  <a:lnTo>
                    <a:pt x="19" y="206"/>
                  </a:lnTo>
                  <a:lnTo>
                    <a:pt x="19" y="203"/>
                  </a:lnTo>
                  <a:lnTo>
                    <a:pt x="24" y="201"/>
                  </a:lnTo>
                  <a:lnTo>
                    <a:pt x="26" y="199"/>
                  </a:lnTo>
                  <a:lnTo>
                    <a:pt x="31" y="189"/>
                  </a:lnTo>
                  <a:lnTo>
                    <a:pt x="33" y="187"/>
                  </a:lnTo>
                  <a:lnTo>
                    <a:pt x="33" y="185"/>
                  </a:lnTo>
                  <a:lnTo>
                    <a:pt x="35" y="185"/>
                  </a:lnTo>
                  <a:lnTo>
                    <a:pt x="40" y="187"/>
                  </a:lnTo>
                  <a:lnTo>
                    <a:pt x="43" y="187"/>
                  </a:lnTo>
                  <a:lnTo>
                    <a:pt x="45" y="187"/>
                  </a:lnTo>
                  <a:lnTo>
                    <a:pt x="47" y="180"/>
                  </a:lnTo>
                  <a:lnTo>
                    <a:pt x="54" y="175"/>
                  </a:lnTo>
                  <a:lnTo>
                    <a:pt x="59" y="170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9" y="163"/>
                  </a:lnTo>
                  <a:lnTo>
                    <a:pt x="69" y="163"/>
                  </a:lnTo>
                  <a:lnTo>
                    <a:pt x="69" y="163"/>
                  </a:lnTo>
                  <a:lnTo>
                    <a:pt x="66" y="161"/>
                  </a:lnTo>
                  <a:lnTo>
                    <a:pt x="66" y="161"/>
                  </a:lnTo>
                  <a:lnTo>
                    <a:pt x="61" y="159"/>
                  </a:lnTo>
                  <a:lnTo>
                    <a:pt x="61" y="159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7" y="151"/>
                  </a:lnTo>
                  <a:lnTo>
                    <a:pt x="54" y="149"/>
                  </a:lnTo>
                  <a:lnTo>
                    <a:pt x="54" y="149"/>
                  </a:lnTo>
                  <a:lnTo>
                    <a:pt x="52" y="147"/>
                  </a:lnTo>
                  <a:lnTo>
                    <a:pt x="50" y="144"/>
                  </a:lnTo>
                  <a:lnTo>
                    <a:pt x="50" y="142"/>
                  </a:lnTo>
                  <a:lnTo>
                    <a:pt x="52" y="137"/>
                  </a:lnTo>
                  <a:lnTo>
                    <a:pt x="52" y="135"/>
                  </a:lnTo>
                  <a:lnTo>
                    <a:pt x="54" y="135"/>
                  </a:lnTo>
                  <a:lnTo>
                    <a:pt x="61" y="133"/>
                  </a:lnTo>
                  <a:lnTo>
                    <a:pt x="64" y="133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3" y="116"/>
                  </a:lnTo>
                  <a:lnTo>
                    <a:pt x="85" y="102"/>
                  </a:lnTo>
                  <a:lnTo>
                    <a:pt x="85" y="102"/>
                  </a:lnTo>
                  <a:lnTo>
                    <a:pt x="87" y="99"/>
                  </a:lnTo>
                  <a:lnTo>
                    <a:pt x="87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4"/>
                  </a:lnTo>
                  <a:lnTo>
                    <a:pt x="97" y="104"/>
                  </a:lnTo>
                  <a:lnTo>
                    <a:pt x="99" y="106"/>
                  </a:lnTo>
                  <a:lnTo>
                    <a:pt x="99" y="106"/>
                  </a:lnTo>
                  <a:lnTo>
                    <a:pt x="102" y="106"/>
                  </a:lnTo>
                  <a:lnTo>
                    <a:pt x="104" y="111"/>
                  </a:lnTo>
                  <a:lnTo>
                    <a:pt x="104" y="111"/>
                  </a:lnTo>
                  <a:lnTo>
                    <a:pt x="106" y="114"/>
                  </a:lnTo>
                  <a:lnTo>
                    <a:pt x="109" y="114"/>
                  </a:lnTo>
                  <a:lnTo>
                    <a:pt x="111" y="116"/>
                  </a:lnTo>
                  <a:lnTo>
                    <a:pt x="113" y="116"/>
                  </a:lnTo>
                  <a:lnTo>
                    <a:pt x="113" y="114"/>
                  </a:lnTo>
                  <a:lnTo>
                    <a:pt x="116" y="111"/>
                  </a:lnTo>
                  <a:lnTo>
                    <a:pt x="118" y="109"/>
                  </a:lnTo>
                  <a:lnTo>
                    <a:pt x="118" y="109"/>
                  </a:lnTo>
                  <a:lnTo>
                    <a:pt x="121" y="109"/>
                  </a:lnTo>
                  <a:lnTo>
                    <a:pt x="121" y="111"/>
                  </a:lnTo>
                  <a:lnTo>
                    <a:pt x="123" y="111"/>
                  </a:lnTo>
                  <a:lnTo>
                    <a:pt x="135" y="118"/>
                  </a:lnTo>
                  <a:lnTo>
                    <a:pt x="137" y="118"/>
                  </a:lnTo>
                  <a:lnTo>
                    <a:pt x="137" y="121"/>
                  </a:lnTo>
                  <a:lnTo>
                    <a:pt x="140" y="121"/>
                  </a:lnTo>
                  <a:lnTo>
                    <a:pt x="140" y="123"/>
                  </a:lnTo>
                  <a:lnTo>
                    <a:pt x="140" y="123"/>
                  </a:lnTo>
                  <a:lnTo>
                    <a:pt x="140" y="128"/>
                  </a:lnTo>
                  <a:lnTo>
                    <a:pt x="140" y="130"/>
                  </a:lnTo>
                  <a:lnTo>
                    <a:pt x="142" y="133"/>
                  </a:lnTo>
                  <a:lnTo>
                    <a:pt x="142" y="133"/>
                  </a:lnTo>
                  <a:lnTo>
                    <a:pt x="144" y="135"/>
                  </a:lnTo>
                  <a:lnTo>
                    <a:pt x="147" y="137"/>
                  </a:lnTo>
                  <a:lnTo>
                    <a:pt x="147" y="140"/>
                  </a:lnTo>
                  <a:lnTo>
                    <a:pt x="149" y="140"/>
                  </a:lnTo>
                  <a:lnTo>
                    <a:pt x="149" y="142"/>
                  </a:lnTo>
                  <a:lnTo>
                    <a:pt x="149" y="144"/>
                  </a:lnTo>
                  <a:lnTo>
                    <a:pt x="149" y="147"/>
                  </a:lnTo>
                  <a:lnTo>
                    <a:pt x="149" y="149"/>
                  </a:lnTo>
                  <a:lnTo>
                    <a:pt x="149" y="149"/>
                  </a:lnTo>
                  <a:lnTo>
                    <a:pt x="149" y="149"/>
                  </a:lnTo>
                  <a:lnTo>
                    <a:pt x="151" y="149"/>
                  </a:lnTo>
                  <a:lnTo>
                    <a:pt x="156" y="147"/>
                  </a:lnTo>
                  <a:lnTo>
                    <a:pt x="168" y="137"/>
                  </a:lnTo>
                  <a:lnTo>
                    <a:pt x="168" y="135"/>
                  </a:lnTo>
                  <a:lnTo>
                    <a:pt x="170" y="133"/>
                  </a:lnTo>
                  <a:lnTo>
                    <a:pt x="170" y="130"/>
                  </a:lnTo>
                  <a:lnTo>
                    <a:pt x="173" y="128"/>
                  </a:lnTo>
                  <a:lnTo>
                    <a:pt x="177" y="116"/>
                  </a:lnTo>
                  <a:lnTo>
                    <a:pt x="182" y="104"/>
                  </a:lnTo>
                  <a:lnTo>
                    <a:pt x="189" y="90"/>
                  </a:lnTo>
                  <a:lnTo>
                    <a:pt x="196" y="80"/>
                  </a:lnTo>
                  <a:lnTo>
                    <a:pt x="199" y="76"/>
                  </a:lnTo>
                  <a:lnTo>
                    <a:pt x="199" y="71"/>
                  </a:lnTo>
                  <a:lnTo>
                    <a:pt x="199" y="71"/>
                  </a:lnTo>
                  <a:lnTo>
                    <a:pt x="199" y="66"/>
                  </a:lnTo>
                  <a:lnTo>
                    <a:pt x="196" y="66"/>
                  </a:lnTo>
                  <a:lnTo>
                    <a:pt x="196" y="62"/>
                  </a:lnTo>
                  <a:lnTo>
                    <a:pt x="199" y="62"/>
                  </a:lnTo>
                  <a:lnTo>
                    <a:pt x="201" y="59"/>
                  </a:lnTo>
                  <a:lnTo>
                    <a:pt x="203" y="57"/>
                  </a:lnTo>
                  <a:lnTo>
                    <a:pt x="222" y="28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2" y="21"/>
                  </a:lnTo>
                  <a:lnTo>
                    <a:pt x="222" y="19"/>
                  </a:lnTo>
                  <a:lnTo>
                    <a:pt x="222" y="17"/>
                  </a:lnTo>
                  <a:lnTo>
                    <a:pt x="222" y="12"/>
                  </a:lnTo>
                  <a:lnTo>
                    <a:pt x="225" y="9"/>
                  </a:lnTo>
                  <a:lnTo>
                    <a:pt x="225" y="7"/>
                  </a:lnTo>
                  <a:lnTo>
                    <a:pt x="225" y="7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29"/>
            <p:cNvSpPr>
              <a:spLocks/>
            </p:cNvSpPr>
            <p:nvPr/>
          </p:nvSpPr>
          <p:spPr bwMode="auto">
            <a:xfrm>
              <a:off x="4195821" y="3259308"/>
              <a:ext cx="1393756" cy="839654"/>
            </a:xfrm>
            <a:custGeom>
              <a:avLst/>
              <a:gdLst>
                <a:gd name="T0" fmla="*/ 1221 w 1230"/>
                <a:gd name="T1" fmla="*/ 629 h 741"/>
                <a:gd name="T2" fmla="*/ 1214 w 1230"/>
                <a:gd name="T3" fmla="*/ 703 h 741"/>
                <a:gd name="T4" fmla="*/ 1197 w 1230"/>
                <a:gd name="T5" fmla="*/ 738 h 741"/>
                <a:gd name="T6" fmla="*/ 1117 w 1230"/>
                <a:gd name="T7" fmla="*/ 715 h 741"/>
                <a:gd name="T8" fmla="*/ 1083 w 1230"/>
                <a:gd name="T9" fmla="*/ 670 h 741"/>
                <a:gd name="T10" fmla="*/ 1055 w 1230"/>
                <a:gd name="T11" fmla="*/ 622 h 741"/>
                <a:gd name="T12" fmla="*/ 1029 w 1230"/>
                <a:gd name="T13" fmla="*/ 582 h 741"/>
                <a:gd name="T14" fmla="*/ 866 w 1230"/>
                <a:gd name="T15" fmla="*/ 584 h 741"/>
                <a:gd name="T16" fmla="*/ 800 w 1230"/>
                <a:gd name="T17" fmla="*/ 566 h 741"/>
                <a:gd name="T18" fmla="*/ 826 w 1230"/>
                <a:gd name="T19" fmla="*/ 528 h 741"/>
                <a:gd name="T20" fmla="*/ 792 w 1230"/>
                <a:gd name="T21" fmla="*/ 532 h 741"/>
                <a:gd name="T22" fmla="*/ 764 w 1230"/>
                <a:gd name="T23" fmla="*/ 528 h 741"/>
                <a:gd name="T24" fmla="*/ 681 w 1230"/>
                <a:gd name="T25" fmla="*/ 589 h 741"/>
                <a:gd name="T26" fmla="*/ 662 w 1230"/>
                <a:gd name="T27" fmla="*/ 568 h 741"/>
                <a:gd name="T28" fmla="*/ 641 w 1230"/>
                <a:gd name="T29" fmla="*/ 566 h 741"/>
                <a:gd name="T30" fmla="*/ 624 w 1230"/>
                <a:gd name="T31" fmla="*/ 487 h 741"/>
                <a:gd name="T32" fmla="*/ 615 w 1230"/>
                <a:gd name="T33" fmla="*/ 478 h 741"/>
                <a:gd name="T34" fmla="*/ 589 w 1230"/>
                <a:gd name="T35" fmla="*/ 459 h 741"/>
                <a:gd name="T36" fmla="*/ 572 w 1230"/>
                <a:gd name="T37" fmla="*/ 466 h 741"/>
                <a:gd name="T38" fmla="*/ 565 w 1230"/>
                <a:gd name="T39" fmla="*/ 471 h 741"/>
                <a:gd name="T40" fmla="*/ 553 w 1230"/>
                <a:gd name="T41" fmla="*/ 466 h 741"/>
                <a:gd name="T42" fmla="*/ 532 w 1230"/>
                <a:gd name="T43" fmla="*/ 492 h 741"/>
                <a:gd name="T44" fmla="*/ 452 w 1230"/>
                <a:gd name="T45" fmla="*/ 431 h 741"/>
                <a:gd name="T46" fmla="*/ 430 w 1230"/>
                <a:gd name="T47" fmla="*/ 419 h 741"/>
                <a:gd name="T48" fmla="*/ 419 w 1230"/>
                <a:gd name="T49" fmla="*/ 431 h 741"/>
                <a:gd name="T50" fmla="*/ 374 w 1230"/>
                <a:gd name="T51" fmla="*/ 414 h 741"/>
                <a:gd name="T52" fmla="*/ 383 w 1230"/>
                <a:gd name="T53" fmla="*/ 405 h 741"/>
                <a:gd name="T54" fmla="*/ 362 w 1230"/>
                <a:gd name="T55" fmla="*/ 369 h 741"/>
                <a:gd name="T56" fmla="*/ 322 w 1230"/>
                <a:gd name="T57" fmla="*/ 350 h 741"/>
                <a:gd name="T58" fmla="*/ 232 w 1230"/>
                <a:gd name="T59" fmla="*/ 395 h 741"/>
                <a:gd name="T60" fmla="*/ 180 w 1230"/>
                <a:gd name="T61" fmla="*/ 393 h 741"/>
                <a:gd name="T62" fmla="*/ 118 w 1230"/>
                <a:gd name="T63" fmla="*/ 383 h 741"/>
                <a:gd name="T64" fmla="*/ 128 w 1230"/>
                <a:gd name="T65" fmla="*/ 360 h 741"/>
                <a:gd name="T66" fmla="*/ 128 w 1230"/>
                <a:gd name="T67" fmla="*/ 346 h 741"/>
                <a:gd name="T68" fmla="*/ 121 w 1230"/>
                <a:gd name="T69" fmla="*/ 334 h 741"/>
                <a:gd name="T70" fmla="*/ 92 w 1230"/>
                <a:gd name="T71" fmla="*/ 334 h 741"/>
                <a:gd name="T72" fmla="*/ 64 w 1230"/>
                <a:gd name="T73" fmla="*/ 315 h 741"/>
                <a:gd name="T74" fmla="*/ 64 w 1230"/>
                <a:gd name="T75" fmla="*/ 298 h 741"/>
                <a:gd name="T76" fmla="*/ 68 w 1230"/>
                <a:gd name="T77" fmla="*/ 286 h 741"/>
                <a:gd name="T78" fmla="*/ 45 w 1230"/>
                <a:gd name="T79" fmla="*/ 260 h 741"/>
                <a:gd name="T80" fmla="*/ 5 w 1230"/>
                <a:gd name="T81" fmla="*/ 237 h 741"/>
                <a:gd name="T82" fmla="*/ 0 w 1230"/>
                <a:gd name="T83" fmla="*/ 201 h 741"/>
                <a:gd name="T84" fmla="*/ 24 w 1230"/>
                <a:gd name="T85" fmla="*/ 199 h 741"/>
                <a:gd name="T86" fmla="*/ 38 w 1230"/>
                <a:gd name="T87" fmla="*/ 182 h 741"/>
                <a:gd name="T88" fmla="*/ 57 w 1230"/>
                <a:gd name="T89" fmla="*/ 161 h 741"/>
                <a:gd name="T90" fmla="*/ 50 w 1230"/>
                <a:gd name="T91" fmla="*/ 152 h 741"/>
                <a:gd name="T92" fmla="*/ 42 w 1230"/>
                <a:gd name="T93" fmla="*/ 135 h 741"/>
                <a:gd name="T94" fmla="*/ 38 w 1230"/>
                <a:gd name="T95" fmla="*/ 104 h 741"/>
                <a:gd name="T96" fmla="*/ 40 w 1230"/>
                <a:gd name="T97" fmla="*/ 62 h 741"/>
                <a:gd name="T98" fmla="*/ 310 w 1230"/>
                <a:gd name="T99" fmla="*/ 0 h 741"/>
                <a:gd name="T100" fmla="*/ 371 w 1230"/>
                <a:gd name="T101" fmla="*/ 43 h 741"/>
                <a:gd name="T102" fmla="*/ 348 w 1230"/>
                <a:gd name="T103" fmla="*/ 88 h 741"/>
                <a:gd name="T104" fmla="*/ 317 w 1230"/>
                <a:gd name="T105" fmla="*/ 201 h 741"/>
                <a:gd name="T106" fmla="*/ 516 w 1230"/>
                <a:gd name="T107" fmla="*/ 260 h 741"/>
                <a:gd name="T108" fmla="*/ 632 w 1230"/>
                <a:gd name="T109" fmla="*/ 284 h 741"/>
                <a:gd name="T110" fmla="*/ 809 w 1230"/>
                <a:gd name="T111" fmla="*/ 348 h 741"/>
                <a:gd name="T112" fmla="*/ 937 w 1230"/>
                <a:gd name="T113" fmla="*/ 388 h 741"/>
                <a:gd name="T114" fmla="*/ 1027 w 1230"/>
                <a:gd name="T115" fmla="*/ 412 h 741"/>
                <a:gd name="T116" fmla="*/ 1109 w 1230"/>
                <a:gd name="T117" fmla="*/ 471 h 741"/>
                <a:gd name="T118" fmla="*/ 1164 w 1230"/>
                <a:gd name="T119" fmla="*/ 513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30" h="741">
                  <a:moveTo>
                    <a:pt x="1228" y="594"/>
                  </a:moveTo>
                  <a:lnTo>
                    <a:pt x="1228" y="594"/>
                  </a:lnTo>
                  <a:lnTo>
                    <a:pt x="1228" y="596"/>
                  </a:lnTo>
                  <a:lnTo>
                    <a:pt x="1230" y="599"/>
                  </a:lnTo>
                  <a:lnTo>
                    <a:pt x="1228" y="603"/>
                  </a:lnTo>
                  <a:lnTo>
                    <a:pt x="1223" y="611"/>
                  </a:lnTo>
                  <a:lnTo>
                    <a:pt x="1223" y="622"/>
                  </a:lnTo>
                  <a:lnTo>
                    <a:pt x="1221" y="629"/>
                  </a:lnTo>
                  <a:lnTo>
                    <a:pt x="1211" y="639"/>
                  </a:lnTo>
                  <a:lnTo>
                    <a:pt x="1209" y="660"/>
                  </a:lnTo>
                  <a:lnTo>
                    <a:pt x="1206" y="665"/>
                  </a:lnTo>
                  <a:lnTo>
                    <a:pt x="1209" y="674"/>
                  </a:lnTo>
                  <a:lnTo>
                    <a:pt x="1206" y="684"/>
                  </a:lnTo>
                  <a:lnTo>
                    <a:pt x="1206" y="686"/>
                  </a:lnTo>
                  <a:lnTo>
                    <a:pt x="1211" y="698"/>
                  </a:lnTo>
                  <a:lnTo>
                    <a:pt x="1214" y="703"/>
                  </a:lnTo>
                  <a:lnTo>
                    <a:pt x="1214" y="726"/>
                  </a:lnTo>
                  <a:lnTo>
                    <a:pt x="1216" y="729"/>
                  </a:lnTo>
                  <a:lnTo>
                    <a:pt x="1214" y="731"/>
                  </a:lnTo>
                  <a:lnTo>
                    <a:pt x="1211" y="736"/>
                  </a:lnTo>
                  <a:lnTo>
                    <a:pt x="1211" y="738"/>
                  </a:lnTo>
                  <a:lnTo>
                    <a:pt x="1204" y="741"/>
                  </a:lnTo>
                  <a:lnTo>
                    <a:pt x="1199" y="738"/>
                  </a:lnTo>
                  <a:lnTo>
                    <a:pt x="1197" y="738"/>
                  </a:lnTo>
                  <a:lnTo>
                    <a:pt x="1180" y="729"/>
                  </a:lnTo>
                  <a:lnTo>
                    <a:pt x="1176" y="729"/>
                  </a:lnTo>
                  <a:lnTo>
                    <a:pt x="1162" y="731"/>
                  </a:lnTo>
                  <a:lnTo>
                    <a:pt x="1157" y="731"/>
                  </a:lnTo>
                  <a:lnTo>
                    <a:pt x="1150" y="729"/>
                  </a:lnTo>
                  <a:lnTo>
                    <a:pt x="1140" y="726"/>
                  </a:lnTo>
                  <a:lnTo>
                    <a:pt x="1128" y="719"/>
                  </a:lnTo>
                  <a:lnTo>
                    <a:pt x="1117" y="715"/>
                  </a:lnTo>
                  <a:lnTo>
                    <a:pt x="1112" y="715"/>
                  </a:lnTo>
                  <a:lnTo>
                    <a:pt x="1107" y="712"/>
                  </a:lnTo>
                  <a:lnTo>
                    <a:pt x="1081" y="686"/>
                  </a:lnTo>
                  <a:lnTo>
                    <a:pt x="1076" y="684"/>
                  </a:lnTo>
                  <a:lnTo>
                    <a:pt x="1076" y="679"/>
                  </a:lnTo>
                  <a:lnTo>
                    <a:pt x="1081" y="679"/>
                  </a:lnTo>
                  <a:lnTo>
                    <a:pt x="1083" y="674"/>
                  </a:lnTo>
                  <a:lnTo>
                    <a:pt x="1083" y="670"/>
                  </a:lnTo>
                  <a:lnTo>
                    <a:pt x="1079" y="665"/>
                  </a:lnTo>
                  <a:lnTo>
                    <a:pt x="1076" y="663"/>
                  </a:lnTo>
                  <a:lnTo>
                    <a:pt x="1067" y="660"/>
                  </a:lnTo>
                  <a:lnTo>
                    <a:pt x="1062" y="660"/>
                  </a:lnTo>
                  <a:lnTo>
                    <a:pt x="1072" y="648"/>
                  </a:lnTo>
                  <a:lnTo>
                    <a:pt x="1074" y="639"/>
                  </a:lnTo>
                  <a:lnTo>
                    <a:pt x="1067" y="632"/>
                  </a:lnTo>
                  <a:lnTo>
                    <a:pt x="1055" y="622"/>
                  </a:lnTo>
                  <a:lnTo>
                    <a:pt x="1046" y="618"/>
                  </a:lnTo>
                  <a:lnTo>
                    <a:pt x="1041" y="613"/>
                  </a:lnTo>
                  <a:lnTo>
                    <a:pt x="1036" y="608"/>
                  </a:lnTo>
                  <a:lnTo>
                    <a:pt x="1036" y="599"/>
                  </a:lnTo>
                  <a:lnTo>
                    <a:pt x="1034" y="592"/>
                  </a:lnTo>
                  <a:lnTo>
                    <a:pt x="1029" y="587"/>
                  </a:lnTo>
                  <a:lnTo>
                    <a:pt x="1027" y="584"/>
                  </a:lnTo>
                  <a:lnTo>
                    <a:pt x="1029" y="582"/>
                  </a:lnTo>
                  <a:lnTo>
                    <a:pt x="1029" y="580"/>
                  </a:lnTo>
                  <a:lnTo>
                    <a:pt x="1012" y="570"/>
                  </a:lnTo>
                  <a:lnTo>
                    <a:pt x="1005" y="570"/>
                  </a:lnTo>
                  <a:lnTo>
                    <a:pt x="901" y="589"/>
                  </a:lnTo>
                  <a:lnTo>
                    <a:pt x="894" y="589"/>
                  </a:lnTo>
                  <a:lnTo>
                    <a:pt x="875" y="582"/>
                  </a:lnTo>
                  <a:lnTo>
                    <a:pt x="873" y="582"/>
                  </a:lnTo>
                  <a:lnTo>
                    <a:pt x="866" y="584"/>
                  </a:lnTo>
                  <a:lnTo>
                    <a:pt x="863" y="584"/>
                  </a:lnTo>
                  <a:lnTo>
                    <a:pt x="861" y="584"/>
                  </a:lnTo>
                  <a:lnTo>
                    <a:pt x="854" y="580"/>
                  </a:lnTo>
                  <a:lnTo>
                    <a:pt x="852" y="577"/>
                  </a:lnTo>
                  <a:lnTo>
                    <a:pt x="847" y="577"/>
                  </a:lnTo>
                  <a:lnTo>
                    <a:pt x="828" y="573"/>
                  </a:lnTo>
                  <a:lnTo>
                    <a:pt x="809" y="568"/>
                  </a:lnTo>
                  <a:lnTo>
                    <a:pt x="800" y="566"/>
                  </a:lnTo>
                  <a:lnTo>
                    <a:pt x="795" y="561"/>
                  </a:lnTo>
                  <a:lnTo>
                    <a:pt x="802" y="556"/>
                  </a:lnTo>
                  <a:lnTo>
                    <a:pt x="807" y="549"/>
                  </a:lnTo>
                  <a:lnTo>
                    <a:pt x="807" y="542"/>
                  </a:lnTo>
                  <a:lnTo>
                    <a:pt x="797" y="537"/>
                  </a:lnTo>
                  <a:lnTo>
                    <a:pt x="804" y="532"/>
                  </a:lnTo>
                  <a:lnTo>
                    <a:pt x="818" y="532"/>
                  </a:lnTo>
                  <a:lnTo>
                    <a:pt x="826" y="528"/>
                  </a:lnTo>
                  <a:lnTo>
                    <a:pt x="826" y="521"/>
                  </a:lnTo>
                  <a:lnTo>
                    <a:pt x="821" y="521"/>
                  </a:lnTo>
                  <a:lnTo>
                    <a:pt x="807" y="528"/>
                  </a:lnTo>
                  <a:lnTo>
                    <a:pt x="809" y="528"/>
                  </a:lnTo>
                  <a:lnTo>
                    <a:pt x="809" y="525"/>
                  </a:lnTo>
                  <a:lnTo>
                    <a:pt x="802" y="523"/>
                  </a:lnTo>
                  <a:lnTo>
                    <a:pt x="797" y="528"/>
                  </a:lnTo>
                  <a:lnTo>
                    <a:pt x="792" y="532"/>
                  </a:lnTo>
                  <a:lnTo>
                    <a:pt x="785" y="537"/>
                  </a:lnTo>
                  <a:lnTo>
                    <a:pt x="783" y="535"/>
                  </a:lnTo>
                  <a:lnTo>
                    <a:pt x="781" y="532"/>
                  </a:lnTo>
                  <a:lnTo>
                    <a:pt x="778" y="530"/>
                  </a:lnTo>
                  <a:lnTo>
                    <a:pt x="776" y="528"/>
                  </a:lnTo>
                  <a:lnTo>
                    <a:pt x="774" y="525"/>
                  </a:lnTo>
                  <a:lnTo>
                    <a:pt x="766" y="528"/>
                  </a:lnTo>
                  <a:lnTo>
                    <a:pt x="764" y="528"/>
                  </a:lnTo>
                  <a:lnTo>
                    <a:pt x="740" y="530"/>
                  </a:lnTo>
                  <a:lnTo>
                    <a:pt x="719" y="547"/>
                  </a:lnTo>
                  <a:lnTo>
                    <a:pt x="703" y="570"/>
                  </a:lnTo>
                  <a:lnTo>
                    <a:pt x="691" y="596"/>
                  </a:lnTo>
                  <a:lnTo>
                    <a:pt x="688" y="594"/>
                  </a:lnTo>
                  <a:lnTo>
                    <a:pt x="686" y="594"/>
                  </a:lnTo>
                  <a:lnTo>
                    <a:pt x="684" y="592"/>
                  </a:lnTo>
                  <a:lnTo>
                    <a:pt x="681" y="589"/>
                  </a:lnTo>
                  <a:lnTo>
                    <a:pt x="681" y="587"/>
                  </a:lnTo>
                  <a:lnTo>
                    <a:pt x="679" y="584"/>
                  </a:lnTo>
                  <a:lnTo>
                    <a:pt x="677" y="584"/>
                  </a:lnTo>
                  <a:lnTo>
                    <a:pt x="674" y="582"/>
                  </a:lnTo>
                  <a:lnTo>
                    <a:pt x="672" y="580"/>
                  </a:lnTo>
                  <a:lnTo>
                    <a:pt x="665" y="570"/>
                  </a:lnTo>
                  <a:lnTo>
                    <a:pt x="662" y="568"/>
                  </a:lnTo>
                  <a:lnTo>
                    <a:pt x="662" y="568"/>
                  </a:lnTo>
                  <a:lnTo>
                    <a:pt x="658" y="568"/>
                  </a:lnTo>
                  <a:lnTo>
                    <a:pt x="658" y="568"/>
                  </a:lnTo>
                  <a:lnTo>
                    <a:pt x="650" y="573"/>
                  </a:lnTo>
                  <a:lnTo>
                    <a:pt x="648" y="573"/>
                  </a:lnTo>
                  <a:lnTo>
                    <a:pt x="648" y="573"/>
                  </a:lnTo>
                  <a:lnTo>
                    <a:pt x="646" y="573"/>
                  </a:lnTo>
                  <a:lnTo>
                    <a:pt x="643" y="568"/>
                  </a:lnTo>
                  <a:lnTo>
                    <a:pt x="641" y="566"/>
                  </a:lnTo>
                  <a:lnTo>
                    <a:pt x="634" y="544"/>
                  </a:lnTo>
                  <a:lnTo>
                    <a:pt x="632" y="542"/>
                  </a:lnTo>
                  <a:lnTo>
                    <a:pt x="632" y="540"/>
                  </a:lnTo>
                  <a:lnTo>
                    <a:pt x="629" y="521"/>
                  </a:lnTo>
                  <a:lnTo>
                    <a:pt x="624" y="504"/>
                  </a:lnTo>
                  <a:lnTo>
                    <a:pt x="624" y="492"/>
                  </a:lnTo>
                  <a:lnTo>
                    <a:pt x="624" y="490"/>
                  </a:lnTo>
                  <a:lnTo>
                    <a:pt x="624" y="487"/>
                  </a:lnTo>
                  <a:lnTo>
                    <a:pt x="622" y="485"/>
                  </a:lnTo>
                  <a:lnTo>
                    <a:pt x="622" y="483"/>
                  </a:lnTo>
                  <a:lnTo>
                    <a:pt x="620" y="483"/>
                  </a:lnTo>
                  <a:lnTo>
                    <a:pt x="617" y="483"/>
                  </a:lnTo>
                  <a:lnTo>
                    <a:pt x="617" y="480"/>
                  </a:lnTo>
                  <a:lnTo>
                    <a:pt x="615" y="480"/>
                  </a:lnTo>
                  <a:lnTo>
                    <a:pt x="615" y="480"/>
                  </a:lnTo>
                  <a:lnTo>
                    <a:pt x="615" y="478"/>
                  </a:lnTo>
                  <a:lnTo>
                    <a:pt x="620" y="476"/>
                  </a:lnTo>
                  <a:lnTo>
                    <a:pt x="620" y="471"/>
                  </a:lnTo>
                  <a:lnTo>
                    <a:pt x="613" y="464"/>
                  </a:lnTo>
                  <a:lnTo>
                    <a:pt x="610" y="464"/>
                  </a:lnTo>
                  <a:lnTo>
                    <a:pt x="608" y="464"/>
                  </a:lnTo>
                  <a:lnTo>
                    <a:pt x="598" y="464"/>
                  </a:lnTo>
                  <a:lnTo>
                    <a:pt x="591" y="461"/>
                  </a:lnTo>
                  <a:lnTo>
                    <a:pt x="589" y="459"/>
                  </a:lnTo>
                  <a:lnTo>
                    <a:pt x="587" y="459"/>
                  </a:lnTo>
                  <a:lnTo>
                    <a:pt x="577" y="459"/>
                  </a:lnTo>
                  <a:lnTo>
                    <a:pt x="575" y="461"/>
                  </a:lnTo>
                  <a:lnTo>
                    <a:pt x="572" y="461"/>
                  </a:lnTo>
                  <a:lnTo>
                    <a:pt x="572" y="464"/>
                  </a:lnTo>
                  <a:lnTo>
                    <a:pt x="575" y="464"/>
                  </a:lnTo>
                  <a:lnTo>
                    <a:pt x="572" y="466"/>
                  </a:lnTo>
                  <a:lnTo>
                    <a:pt x="572" y="466"/>
                  </a:lnTo>
                  <a:lnTo>
                    <a:pt x="565" y="464"/>
                  </a:lnTo>
                  <a:lnTo>
                    <a:pt x="563" y="464"/>
                  </a:lnTo>
                  <a:lnTo>
                    <a:pt x="561" y="464"/>
                  </a:lnTo>
                  <a:lnTo>
                    <a:pt x="561" y="466"/>
                  </a:lnTo>
                  <a:lnTo>
                    <a:pt x="561" y="466"/>
                  </a:lnTo>
                  <a:lnTo>
                    <a:pt x="563" y="469"/>
                  </a:lnTo>
                  <a:lnTo>
                    <a:pt x="565" y="471"/>
                  </a:lnTo>
                  <a:lnTo>
                    <a:pt x="565" y="471"/>
                  </a:lnTo>
                  <a:lnTo>
                    <a:pt x="568" y="473"/>
                  </a:lnTo>
                  <a:lnTo>
                    <a:pt x="568" y="476"/>
                  </a:lnTo>
                  <a:lnTo>
                    <a:pt x="565" y="476"/>
                  </a:lnTo>
                  <a:lnTo>
                    <a:pt x="565" y="476"/>
                  </a:lnTo>
                  <a:lnTo>
                    <a:pt x="563" y="476"/>
                  </a:lnTo>
                  <a:lnTo>
                    <a:pt x="558" y="471"/>
                  </a:lnTo>
                  <a:lnTo>
                    <a:pt x="556" y="469"/>
                  </a:lnTo>
                  <a:lnTo>
                    <a:pt x="553" y="466"/>
                  </a:lnTo>
                  <a:lnTo>
                    <a:pt x="553" y="466"/>
                  </a:lnTo>
                  <a:lnTo>
                    <a:pt x="551" y="466"/>
                  </a:lnTo>
                  <a:lnTo>
                    <a:pt x="551" y="466"/>
                  </a:lnTo>
                  <a:lnTo>
                    <a:pt x="549" y="466"/>
                  </a:lnTo>
                  <a:lnTo>
                    <a:pt x="549" y="466"/>
                  </a:lnTo>
                  <a:lnTo>
                    <a:pt x="544" y="476"/>
                  </a:lnTo>
                  <a:lnTo>
                    <a:pt x="537" y="485"/>
                  </a:lnTo>
                  <a:lnTo>
                    <a:pt x="532" y="492"/>
                  </a:lnTo>
                  <a:lnTo>
                    <a:pt x="532" y="492"/>
                  </a:lnTo>
                  <a:lnTo>
                    <a:pt x="530" y="495"/>
                  </a:lnTo>
                  <a:lnTo>
                    <a:pt x="525" y="495"/>
                  </a:lnTo>
                  <a:lnTo>
                    <a:pt x="520" y="492"/>
                  </a:lnTo>
                  <a:lnTo>
                    <a:pt x="501" y="480"/>
                  </a:lnTo>
                  <a:lnTo>
                    <a:pt x="461" y="447"/>
                  </a:lnTo>
                  <a:lnTo>
                    <a:pt x="456" y="443"/>
                  </a:lnTo>
                  <a:lnTo>
                    <a:pt x="452" y="431"/>
                  </a:lnTo>
                  <a:lnTo>
                    <a:pt x="449" y="426"/>
                  </a:lnTo>
                  <a:lnTo>
                    <a:pt x="447" y="426"/>
                  </a:lnTo>
                  <a:lnTo>
                    <a:pt x="447" y="424"/>
                  </a:lnTo>
                  <a:lnTo>
                    <a:pt x="442" y="421"/>
                  </a:lnTo>
                  <a:lnTo>
                    <a:pt x="438" y="421"/>
                  </a:lnTo>
                  <a:lnTo>
                    <a:pt x="435" y="419"/>
                  </a:lnTo>
                  <a:lnTo>
                    <a:pt x="433" y="419"/>
                  </a:lnTo>
                  <a:lnTo>
                    <a:pt x="430" y="419"/>
                  </a:lnTo>
                  <a:lnTo>
                    <a:pt x="426" y="424"/>
                  </a:lnTo>
                  <a:lnTo>
                    <a:pt x="423" y="424"/>
                  </a:lnTo>
                  <a:lnTo>
                    <a:pt x="423" y="424"/>
                  </a:lnTo>
                  <a:lnTo>
                    <a:pt x="423" y="426"/>
                  </a:lnTo>
                  <a:lnTo>
                    <a:pt x="421" y="428"/>
                  </a:lnTo>
                  <a:lnTo>
                    <a:pt x="421" y="428"/>
                  </a:lnTo>
                  <a:lnTo>
                    <a:pt x="421" y="431"/>
                  </a:lnTo>
                  <a:lnTo>
                    <a:pt x="419" y="431"/>
                  </a:lnTo>
                  <a:lnTo>
                    <a:pt x="416" y="431"/>
                  </a:lnTo>
                  <a:lnTo>
                    <a:pt x="416" y="431"/>
                  </a:lnTo>
                  <a:lnTo>
                    <a:pt x="412" y="428"/>
                  </a:lnTo>
                  <a:lnTo>
                    <a:pt x="376" y="419"/>
                  </a:lnTo>
                  <a:lnTo>
                    <a:pt x="374" y="419"/>
                  </a:lnTo>
                  <a:lnTo>
                    <a:pt x="374" y="416"/>
                  </a:lnTo>
                  <a:lnTo>
                    <a:pt x="374" y="414"/>
                  </a:lnTo>
                  <a:lnTo>
                    <a:pt x="374" y="414"/>
                  </a:lnTo>
                  <a:lnTo>
                    <a:pt x="376" y="412"/>
                  </a:lnTo>
                  <a:lnTo>
                    <a:pt x="376" y="412"/>
                  </a:lnTo>
                  <a:lnTo>
                    <a:pt x="378" y="412"/>
                  </a:lnTo>
                  <a:lnTo>
                    <a:pt x="378" y="412"/>
                  </a:lnTo>
                  <a:lnTo>
                    <a:pt x="378" y="412"/>
                  </a:lnTo>
                  <a:lnTo>
                    <a:pt x="381" y="409"/>
                  </a:lnTo>
                  <a:lnTo>
                    <a:pt x="381" y="407"/>
                  </a:lnTo>
                  <a:lnTo>
                    <a:pt x="383" y="405"/>
                  </a:lnTo>
                  <a:lnTo>
                    <a:pt x="383" y="402"/>
                  </a:lnTo>
                  <a:lnTo>
                    <a:pt x="383" y="400"/>
                  </a:lnTo>
                  <a:lnTo>
                    <a:pt x="383" y="395"/>
                  </a:lnTo>
                  <a:lnTo>
                    <a:pt x="383" y="390"/>
                  </a:lnTo>
                  <a:lnTo>
                    <a:pt x="383" y="388"/>
                  </a:lnTo>
                  <a:lnTo>
                    <a:pt x="381" y="386"/>
                  </a:lnTo>
                  <a:lnTo>
                    <a:pt x="367" y="374"/>
                  </a:lnTo>
                  <a:lnTo>
                    <a:pt x="362" y="369"/>
                  </a:lnTo>
                  <a:lnTo>
                    <a:pt x="357" y="367"/>
                  </a:lnTo>
                  <a:lnTo>
                    <a:pt x="355" y="364"/>
                  </a:lnTo>
                  <a:lnTo>
                    <a:pt x="348" y="362"/>
                  </a:lnTo>
                  <a:lnTo>
                    <a:pt x="336" y="362"/>
                  </a:lnTo>
                  <a:lnTo>
                    <a:pt x="336" y="362"/>
                  </a:lnTo>
                  <a:lnTo>
                    <a:pt x="331" y="357"/>
                  </a:lnTo>
                  <a:lnTo>
                    <a:pt x="324" y="350"/>
                  </a:lnTo>
                  <a:lnTo>
                    <a:pt x="322" y="350"/>
                  </a:lnTo>
                  <a:lnTo>
                    <a:pt x="319" y="353"/>
                  </a:lnTo>
                  <a:lnTo>
                    <a:pt x="296" y="369"/>
                  </a:lnTo>
                  <a:lnTo>
                    <a:pt x="291" y="369"/>
                  </a:lnTo>
                  <a:lnTo>
                    <a:pt x="241" y="376"/>
                  </a:lnTo>
                  <a:lnTo>
                    <a:pt x="239" y="379"/>
                  </a:lnTo>
                  <a:lnTo>
                    <a:pt x="236" y="383"/>
                  </a:lnTo>
                  <a:lnTo>
                    <a:pt x="234" y="388"/>
                  </a:lnTo>
                  <a:lnTo>
                    <a:pt x="232" y="395"/>
                  </a:lnTo>
                  <a:lnTo>
                    <a:pt x="234" y="402"/>
                  </a:lnTo>
                  <a:lnTo>
                    <a:pt x="201" y="398"/>
                  </a:lnTo>
                  <a:lnTo>
                    <a:pt x="189" y="393"/>
                  </a:lnTo>
                  <a:lnTo>
                    <a:pt x="184" y="390"/>
                  </a:lnTo>
                  <a:lnTo>
                    <a:pt x="184" y="390"/>
                  </a:lnTo>
                  <a:lnTo>
                    <a:pt x="182" y="390"/>
                  </a:lnTo>
                  <a:lnTo>
                    <a:pt x="182" y="390"/>
                  </a:lnTo>
                  <a:lnTo>
                    <a:pt x="180" y="393"/>
                  </a:lnTo>
                  <a:lnTo>
                    <a:pt x="177" y="395"/>
                  </a:lnTo>
                  <a:lnTo>
                    <a:pt x="147" y="398"/>
                  </a:lnTo>
                  <a:lnTo>
                    <a:pt x="144" y="398"/>
                  </a:lnTo>
                  <a:lnTo>
                    <a:pt x="142" y="398"/>
                  </a:lnTo>
                  <a:lnTo>
                    <a:pt x="137" y="393"/>
                  </a:lnTo>
                  <a:lnTo>
                    <a:pt x="137" y="390"/>
                  </a:lnTo>
                  <a:lnTo>
                    <a:pt x="135" y="390"/>
                  </a:lnTo>
                  <a:lnTo>
                    <a:pt x="118" y="383"/>
                  </a:lnTo>
                  <a:lnTo>
                    <a:pt x="116" y="383"/>
                  </a:lnTo>
                  <a:lnTo>
                    <a:pt x="116" y="381"/>
                  </a:lnTo>
                  <a:lnTo>
                    <a:pt x="116" y="381"/>
                  </a:lnTo>
                  <a:lnTo>
                    <a:pt x="116" y="379"/>
                  </a:lnTo>
                  <a:lnTo>
                    <a:pt x="116" y="376"/>
                  </a:lnTo>
                  <a:lnTo>
                    <a:pt x="123" y="364"/>
                  </a:lnTo>
                  <a:lnTo>
                    <a:pt x="125" y="362"/>
                  </a:lnTo>
                  <a:lnTo>
                    <a:pt x="128" y="360"/>
                  </a:lnTo>
                  <a:lnTo>
                    <a:pt x="128" y="357"/>
                  </a:lnTo>
                  <a:lnTo>
                    <a:pt x="128" y="357"/>
                  </a:lnTo>
                  <a:lnTo>
                    <a:pt x="128" y="355"/>
                  </a:lnTo>
                  <a:lnTo>
                    <a:pt x="128" y="353"/>
                  </a:lnTo>
                  <a:lnTo>
                    <a:pt x="125" y="350"/>
                  </a:lnTo>
                  <a:lnTo>
                    <a:pt x="125" y="350"/>
                  </a:lnTo>
                  <a:lnTo>
                    <a:pt x="125" y="348"/>
                  </a:lnTo>
                  <a:lnTo>
                    <a:pt x="128" y="346"/>
                  </a:lnTo>
                  <a:lnTo>
                    <a:pt x="130" y="346"/>
                  </a:lnTo>
                  <a:lnTo>
                    <a:pt x="130" y="343"/>
                  </a:lnTo>
                  <a:lnTo>
                    <a:pt x="130" y="343"/>
                  </a:lnTo>
                  <a:lnTo>
                    <a:pt x="130" y="341"/>
                  </a:lnTo>
                  <a:lnTo>
                    <a:pt x="128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1" y="334"/>
                  </a:lnTo>
                  <a:lnTo>
                    <a:pt x="113" y="331"/>
                  </a:lnTo>
                  <a:lnTo>
                    <a:pt x="102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7" y="331"/>
                  </a:lnTo>
                  <a:lnTo>
                    <a:pt x="94" y="334"/>
                  </a:lnTo>
                  <a:lnTo>
                    <a:pt x="94" y="334"/>
                  </a:lnTo>
                  <a:lnTo>
                    <a:pt x="92" y="334"/>
                  </a:lnTo>
                  <a:lnTo>
                    <a:pt x="90" y="336"/>
                  </a:lnTo>
                  <a:lnTo>
                    <a:pt x="83" y="322"/>
                  </a:lnTo>
                  <a:lnTo>
                    <a:pt x="78" y="319"/>
                  </a:lnTo>
                  <a:lnTo>
                    <a:pt x="76" y="319"/>
                  </a:lnTo>
                  <a:lnTo>
                    <a:pt x="71" y="319"/>
                  </a:lnTo>
                  <a:lnTo>
                    <a:pt x="66" y="317"/>
                  </a:lnTo>
                  <a:lnTo>
                    <a:pt x="64" y="315"/>
                  </a:lnTo>
                  <a:lnTo>
                    <a:pt x="64" y="315"/>
                  </a:lnTo>
                  <a:lnTo>
                    <a:pt x="61" y="308"/>
                  </a:lnTo>
                  <a:lnTo>
                    <a:pt x="59" y="305"/>
                  </a:lnTo>
                  <a:lnTo>
                    <a:pt x="59" y="305"/>
                  </a:lnTo>
                  <a:lnTo>
                    <a:pt x="59" y="303"/>
                  </a:lnTo>
                  <a:lnTo>
                    <a:pt x="61" y="301"/>
                  </a:lnTo>
                  <a:lnTo>
                    <a:pt x="61" y="301"/>
                  </a:lnTo>
                  <a:lnTo>
                    <a:pt x="61" y="301"/>
                  </a:lnTo>
                  <a:lnTo>
                    <a:pt x="64" y="298"/>
                  </a:lnTo>
                  <a:lnTo>
                    <a:pt x="64" y="296"/>
                  </a:lnTo>
                  <a:lnTo>
                    <a:pt x="64" y="296"/>
                  </a:lnTo>
                  <a:lnTo>
                    <a:pt x="64" y="293"/>
                  </a:lnTo>
                  <a:lnTo>
                    <a:pt x="64" y="293"/>
                  </a:lnTo>
                  <a:lnTo>
                    <a:pt x="66" y="291"/>
                  </a:lnTo>
                  <a:lnTo>
                    <a:pt x="68" y="291"/>
                  </a:lnTo>
                  <a:lnTo>
                    <a:pt x="68" y="289"/>
                  </a:lnTo>
                  <a:lnTo>
                    <a:pt x="68" y="286"/>
                  </a:lnTo>
                  <a:lnTo>
                    <a:pt x="66" y="277"/>
                  </a:lnTo>
                  <a:lnTo>
                    <a:pt x="64" y="275"/>
                  </a:lnTo>
                  <a:lnTo>
                    <a:pt x="61" y="272"/>
                  </a:lnTo>
                  <a:lnTo>
                    <a:pt x="54" y="270"/>
                  </a:lnTo>
                  <a:lnTo>
                    <a:pt x="54" y="270"/>
                  </a:lnTo>
                  <a:lnTo>
                    <a:pt x="52" y="267"/>
                  </a:lnTo>
                  <a:lnTo>
                    <a:pt x="47" y="263"/>
                  </a:lnTo>
                  <a:lnTo>
                    <a:pt x="45" y="260"/>
                  </a:lnTo>
                  <a:lnTo>
                    <a:pt x="40" y="260"/>
                  </a:lnTo>
                  <a:lnTo>
                    <a:pt x="31" y="258"/>
                  </a:lnTo>
                  <a:lnTo>
                    <a:pt x="28" y="256"/>
                  </a:lnTo>
                  <a:lnTo>
                    <a:pt x="12" y="246"/>
                  </a:lnTo>
                  <a:lnTo>
                    <a:pt x="7" y="241"/>
                  </a:lnTo>
                  <a:lnTo>
                    <a:pt x="7" y="241"/>
                  </a:lnTo>
                  <a:lnTo>
                    <a:pt x="5" y="239"/>
                  </a:lnTo>
                  <a:lnTo>
                    <a:pt x="5" y="237"/>
                  </a:lnTo>
                  <a:lnTo>
                    <a:pt x="5" y="232"/>
                  </a:lnTo>
                  <a:lnTo>
                    <a:pt x="5" y="227"/>
                  </a:lnTo>
                  <a:lnTo>
                    <a:pt x="5" y="225"/>
                  </a:lnTo>
                  <a:lnTo>
                    <a:pt x="0" y="213"/>
                  </a:lnTo>
                  <a:lnTo>
                    <a:pt x="0" y="208"/>
                  </a:lnTo>
                  <a:lnTo>
                    <a:pt x="0" y="204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5" y="196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21" y="199"/>
                  </a:lnTo>
                  <a:lnTo>
                    <a:pt x="24" y="199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31" y="192"/>
                  </a:lnTo>
                  <a:lnTo>
                    <a:pt x="31" y="187"/>
                  </a:lnTo>
                  <a:lnTo>
                    <a:pt x="33" y="185"/>
                  </a:lnTo>
                  <a:lnTo>
                    <a:pt x="35" y="185"/>
                  </a:lnTo>
                  <a:lnTo>
                    <a:pt x="38" y="182"/>
                  </a:lnTo>
                  <a:lnTo>
                    <a:pt x="38" y="182"/>
                  </a:lnTo>
                  <a:lnTo>
                    <a:pt x="40" y="180"/>
                  </a:lnTo>
                  <a:lnTo>
                    <a:pt x="42" y="175"/>
                  </a:lnTo>
                  <a:lnTo>
                    <a:pt x="45" y="170"/>
                  </a:lnTo>
                  <a:lnTo>
                    <a:pt x="47" y="168"/>
                  </a:lnTo>
                  <a:lnTo>
                    <a:pt x="50" y="166"/>
                  </a:lnTo>
                  <a:lnTo>
                    <a:pt x="50" y="163"/>
                  </a:lnTo>
                  <a:lnTo>
                    <a:pt x="54" y="161"/>
                  </a:lnTo>
                  <a:lnTo>
                    <a:pt x="57" y="161"/>
                  </a:lnTo>
                  <a:lnTo>
                    <a:pt x="59" y="159"/>
                  </a:lnTo>
                  <a:lnTo>
                    <a:pt x="61" y="154"/>
                  </a:lnTo>
                  <a:lnTo>
                    <a:pt x="61" y="154"/>
                  </a:lnTo>
                  <a:lnTo>
                    <a:pt x="61" y="152"/>
                  </a:lnTo>
                  <a:lnTo>
                    <a:pt x="59" y="152"/>
                  </a:lnTo>
                  <a:lnTo>
                    <a:pt x="52" y="152"/>
                  </a:lnTo>
                  <a:lnTo>
                    <a:pt x="52" y="152"/>
                  </a:lnTo>
                  <a:lnTo>
                    <a:pt x="50" y="152"/>
                  </a:lnTo>
                  <a:lnTo>
                    <a:pt x="47" y="152"/>
                  </a:lnTo>
                  <a:lnTo>
                    <a:pt x="47" y="152"/>
                  </a:lnTo>
                  <a:lnTo>
                    <a:pt x="47" y="149"/>
                  </a:lnTo>
                  <a:lnTo>
                    <a:pt x="45" y="147"/>
                  </a:lnTo>
                  <a:lnTo>
                    <a:pt x="42" y="144"/>
                  </a:lnTo>
                  <a:lnTo>
                    <a:pt x="42" y="137"/>
                  </a:lnTo>
                  <a:lnTo>
                    <a:pt x="42" y="137"/>
                  </a:lnTo>
                  <a:lnTo>
                    <a:pt x="42" y="135"/>
                  </a:lnTo>
                  <a:lnTo>
                    <a:pt x="40" y="133"/>
                  </a:lnTo>
                  <a:lnTo>
                    <a:pt x="40" y="128"/>
                  </a:lnTo>
                  <a:lnTo>
                    <a:pt x="40" y="123"/>
                  </a:lnTo>
                  <a:lnTo>
                    <a:pt x="40" y="121"/>
                  </a:lnTo>
                  <a:lnTo>
                    <a:pt x="40" y="118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8" y="104"/>
                  </a:lnTo>
                  <a:lnTo>
                    <a:pt x="38" y="102"/>
                  </a:lnTo>
                  <a:lnTo>
                    <a:pt x="38" y="99"/>
                  </a:lnTo>
                  <a:lnTo>
                    <a:pt x="40" y="95"/>
                  </a:lnTo>
                  <a:lnTo>
                    <a:pt x="42" y="85"/>
                  </a:lnTo>
                  <a:lnTo>
                    <a:pt x="42" y="83"/>
                  </a:lnTo>
                  <a:lnTo>
                    <a:pt x="42" y="81"/>
                  </a:lnTo>
                  <a:lnTo>
                    <a:pt x="42" y="78"/>
                  </a:lnTo>
                  <a:lnTo>
                    <a:pt x="40" y="62"/>
                  </a:lnTo>
                  <a:lnTo>
                    <a:pt x="40" y="59"/>
                  </a:lnTo>
                  <a:lnTo>
                    <a:pt x="47" y="59"/>
                  </a:lnTo>
                  <a:lnTo>
                    <a:pt x="83" y="52"/>
                  </a:lnTo>
                  <a:lnTo>
                    <a:pt x="121" y="55"/>
                  </a:lnTo>
                  <a:lnTo>
                    <a:pt x="135" y="52"/>
                  </a:lnTo>
                  <a:lnTo>
                    <a:pt x="184" y="33"/>
                  </a:lnTo>
                  <a:lnTo>
                    <a:pt x="234" y="26"/>
                  </a:lnTo>
                  <a:lnTo>
                    <a:pt x="310" y="0"/>
                  </a:lnTo>
                  <a:lnTo>
                    <a:pt x="338" y="2"/>
                  </a:lnTo>
                  <a:lnTo>
                    <a:pt x="338" y="2"/>
                  </a:lnTo>
                  <a:lnTo>
                    <a:pt x="348" y="5"/>
                  </a:lnTo>
                  <a:lnTo>
                    <a:pt x="355" y="14"/>
                  </a:lnTo>
                  <a:lnTo>
                    <a:pt x="362" y="12"/>
                  </a:lnTo>
                  <a:lnTo>
                    <a:pt x="362" y="19"/>
                  </a:lnTo>
                  <a:lnTo>
                    <a:pt x="364" y="26"/>
                  </a:lnTo>
                  <a:lnTo>
                    <a:pt x="371" y="43"/>
                  </a:lnTo>
                  <a:lnTo>
                    <a:pt x="371" y="47"/>
                  </a:lnTo>
                  <a:lnTo>
                    <a:pt x="374" y="55"/>
                  </a:lnTo>
                  <a:lnTo>
                    <a:pt x="371" y="59"/>
                  </a:lnTo>
                  <a:lnTo>
                    <a:pt x="367" y="69"/>
                  </a:lnTo>
                  <a:lnTo>
                    <a:pt x="362" y="76"/>
                  </a:lnTo>
                  <a:lnTo>
                    <a:pt x="357" y="78"/>
                  </a:lnTo>
                  <a:lnTo>
                    <a:pt x="350" y="83"/>
                  </a:lnTo>
                  <a:lnTo>
                    <a:pt x="348" y="88"/>
                  </a:lnTo>
                  <a:lnTo>
                    <a:pt x="341" y="99"/>
                  </a:lnTo>
                  <a:lnTo>
                    <a:pt x="331" y="111"/>
                  </a:lnTo>
                  <a:lnTo>
                    <a:pt x="303" y="135"/>
                  </a:lnTo>
                  <a:lnTo>
                    <a:pt x="298" y="147"/>
                  </a:lnTo>
                  <a:lnTo>
                    <a:pt x="298" y="163"/>
                  </a:lnTo>
                  <a:lnTo>
                    <a:pt x="303" y="180"/>
                  </a:lnTo>
                  <a:lnTo>
                    <a:pt x="310" y="192"/>
                  </a:lnTo>
                  <a:lnTo>
                    <a:pt x="317" y="201"/>
                  </a:lnTo>
                  <a:lnTo>
                    <a:pt x="329" y="208"/>
                  </a:lnTo>
                  <a:lnTo>
                    <a:pt x="350" y="218"/>
                  </a:lnTo>
                  <a:lnTo>
                    <a:pt x="369" y="220"/>
                  </a:lnTo>
                  <a:lnTo>
                    <a:pt x="376" y="222"/>
                  </a:lnTo>
                  <a:lnTo>
                    <a:pt x="381" y="225"/>
                  </a:lnTo>
                  <a:lnTo>
                    <a:pt x="442" y="241"/>
                  </a:lnTo>
                  <a:lnTo>
                    <a:pt x="497" y="258"/>
                  </a:lnTo>
                  <a:lnTo>
                    <a:pt x="516" y="260"/>
                  </a:lnTo>
                  <a:lnTo>
                    <a:pt x="523" y="263"/>
                  </a:lnTo>
                  <a:lnTo>
                    <a:pt x="530" y="267"/>
                  </a:lnTo>
                  <a:lnTo>
                    <a:pt x="542" y="272"/>
                  </a:lnTo>
                  <a:lnTo>
                    <a:pt x="620" y="284"/>
                  </a:lnTo>
                  <a:lnTo>
                    <a:pt x="629" y="286"/>
                  </a:lnTo>
                  <a:lnTo>
                    <a:pt x="629" y="286"/>
                  </a:lnTo>
                  <a:lnTo>
                    <a:pt x="629" y="284"/>
                  </a:lnTo>
                  <a:lnTo>
                    <a:pt x="632" y="284"/>
                  </a:lnTo>
                  <a:lnTo>
                    <a:pt x="639" y="289"/>
                  </a:lnTo>
                  <a:lnTo>
                    <a:pt x="695" y="296"/>
                  </a:lnTo>
                  <a:lnTo>
                    <a:pt x="745" y="310"/>
                  </a:lnTo>
                  <a:lnTo>
                    <a:pt x="771" y="322"/>
                  </a:lnTo>
                  <a:lnTo>
                    <a:pt x="783" y="331"/>
                  </a:lnTo>
                  <a:lnTo>
                    <a:pt x="800" y="346"/>
                  </a:lnTo>
                  <a:lnTo>
                    <a:pt x="804" y="348"/>
                  </a:lnTo>
                  <a:lnTo>
                    <a:pt x="809" y="348"/>
                  </a:lnTo>
                  <a:lnTo>
                    <a:pt x="823" y="355"/>
                  </a:lnTo>
                  <a:lnTo>
                    <a:pt x="844" y="372"/>
                  </a:lnTo>
                  <a:lnTo>
                    <a:pt x="852" y="374"/>
                  </a:lnTo>
                  <a:lnTo>
                    <a:pt x="859" y="374"/>
                  </a:lnTo>
                  <a:lnTo>
                    <a:pt x="871" y="379"/>
                  </a:lnTo>
                  <a:lnTo>
                    <a:pt x="899" y="379"/>
                  </a:lnTo>
                  <a:lnTo>
                    <a:pt x="901" y="381"/>
                  </a:lnTo>
                  <a:lnTo>
                    <a:pt x="937" y="388"/>
                  </a:lnTo>
                  <a:lnTo>
                    <a:pt x="970" y="402"/>
                  </a:lnTo>
                  <a:lnTo>
                    <a:pt x="996" y="402"/>
                  </a:lnTo>
                  <a:lnTo>
                    <a:pt x="1008" y="405"/>
                  </a:lnTo>
                  <a:lnTo>
                    <a:pt x="1008" y="414"/>
                  </a:lnTo>
                  <a:lnTo>
                    <a:pt x="1012" y="414"/>
                  </a:lnTo>
                  <a:lnTo>
                    <a:pt x="1020" y="409"/>
                  </a:lnTo>
                  <a:lnTo>
                    <a:pt x="1024" y="409"/>
                  </a:lnTo>
                  <a:lnTo>
                    <a:pt x="1027" y="412"/>
                  </a:lnTo>
                  <a:lnTo>
                    <a:pt x="1027" y="416"/>
                  </a:lnTo>
                  <a:lnTo>
                    <a:pt x="1029" y="419"/>
                  </a:lnTo>
                  <a:lnTo>
                    <a:pt x="1038" y="424"/>
                  </a:lnTo>
                  <a:lnTo>
                    <a:pt x="1041" y="426"/>
                  </a:lnTo>
                  <a:lnTo>
                    <a:pt x="1043" y="447"/>
                  </a:lnTo>
                  <a:lnTo>
                    <a:pt x="1072" y="461"/>
                  </a:lnTo>
                  <a:lnTo>
                    <a:pt x="1105" y="473"/>
                  </a:lnTo>
                  <a:lnTo>
                    <a:pt x="1109" y="471"/>
                  </a:lnTo>
                  <a:lnTo>
                    <a:pt x="1112" y="473"/>
                  </a:lnTo>
                  <a:lnTo>
                    <a:pt x="1121" y="483"/>
                  </a:lnTo>
                  <a:lnTo>
                    <a:pt x="1126" y="485"/>
                  </a:lnTo>
                  <a:lnTo>
                    <a:pt x="1138" y="492"/>
                  </a:lnTo>
                  <a:lnTo>
                    <a:pt x="1150" y="504"/>
                  </a:lnTo>
                  <a:lnTo>
                    <a:pt x="1154" y="509"/>
                  </a:lnTo>
                  <a:lnTo>
                    <a:pt x="1162" y="511"/>
                  </a:lnTo>
                  <a:lnTo>
                    <a:pt x="1164" y="513"/>
                  </a:lnTo>
                  <a:lnTo>
                    <a:pt x="1190" y="537"/>
                  </a:lnTo>
                  <a:lnTo>
                    <a:pt x="1221" y="582"/>
                  </a:lnTo>
                  <a:lnTo>
                    <a:pt x="1223" y="582"/>
                  </a:lnTo>
                  <a:lnTo>
                    <a:pt x="1223" y="584"/>
                  </a:lnTo>
                  <a:lnTo>
                    <a:pt x="1225" y="584"/>
                  </a:lnTo>
                  <a:lnTo>
                    <a:pt x="1225" y="592"/>
                  </a:lnTo>
                  <a:lnTo>
                    <a:pt x="1228" y="594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31"/>
            <p:cNvSpPr>
              <a:spLocks noEditPoints="1"/>
            </p:cNvSpPr>
            <p:nvPr/>
          </p:nvSpPr>
          <p:spPr bwMode="auto">
            <a:xfrm>
              <a:off x="3407158" y="4803771"/>
              <a:ext cx="1318970" cy="1742762"/>
            </a:xfrm>
            <a:custGeom>
              <a:avLst/>
              <a:gdLst>
                <a:gd name="T0" fmla="*/ 989 w 1164"/>
                <a:gd name="T1" fmla="*/ 14 h 1538"/>
                <a:gd name="T2" fmla="*/ 989 w 1164"/>
                <a:gd name="T3" fmla="*/ 0 h 1538"/>
                <a:gd name="T4" fmla="*/ 327 w 1164"/>
                <a:gd name="T5" fmla="*/ 163 h 1538"/>
                <a:gd name="T6" fmla="*/ 788 w 1164"/>
                <a:gd name="T7" fmla="*/ 144 h 1538"/>
                <a:gd name="T8" fmla="*/ 727 w 1164"/>
                <a:gd name="T9" fmla="*/ 161 h 1538"/>
                <a:gd name="T10" fmla="*/ 395 w 1164"/>
                <a:gd name="T11" fmla="*/ 1372 h 1538"/>
                <a:gd name="T12" fmla="*/ 14 w 1164"/>
                <a:gd name="T13" fmla="*/ 537 h 1538"/>
                <a:gd name="T14" fmla="*/ 334 w 1164"/>
                <a:gd name="T15" fmla="*/ 1528 h 1538"/>
                <a:gd name="T16" fmla="*/ 303 w 1164"/>
                <a:gd name="T17" fmla="*/ 1533 h 1538"/>
                <a:gd name="T18" fmla="*/ 334 w 1164"/>
                <a:gd name="T19" fmla="*/ 1528 h 1538"/>
                <a:gd name="T20" fmla="*/ 892 w 1164"/>
                <a:gd name="T21" fmla="*/ 125 h 1538"/>
                <a:gd name="T22" fmla="*/ 43 w 1164"/>
                <a:gd name="T23" fmla="*/ 1039 h 1538"/>
                <a:gd name="T24" fmla="*/ 38 w 1164"/>
                <a:gd name="T25" fmla="*/ 1008 h 1538"/>
                <a:gd name="T26" fmla="*/ 932 w 1164"/>
                <a:gd name="T27" fmla="*/ 173 h 1538"/>
                <a:gd name="T28" fmla="*/ 935 w 1164"/>
                <a:gd name="T29" fmla="*/ 194 h 1538"/>
                <a:gd name="T30" fmla="*/ 930 w 1164"/>
                <a:gd name="T31" fmla="*/ 149 h 1538"/>
                <a:gd name="T32" fmla="*/ 918 w 1164"/>
                <a:gd name="T33" fmla="*/ 163 h 1538"/>
                <a:gd name="T34" fmla="*/ 1141 w 1164"/>
                <a:gd name="T35" fmla="*/ 222 h 1538"/>
                <a:gd name="T36" fmla="*/ 1131 w 1164"/>
                <a:gd name="T37" fmla="*/ 192 h 1538"/>
                <a:gd name="T38" fmla="*/ 1046 w 1164"/>
                <a:gd name="T39" fmla="*/ 248 h 1538"/>
                <a:gd name="T40" fmla="*/ 1032 w 1164"/>
                <a:gd name="T41" fmla="*/ 232 h 1538"/>
                <a:gd name="T42" fmla="*/ 982 w 1164"/>
                <a:gd name="T43" fmla="*/ 291 h 1538"/>
                <a:gd name="T44" fmla="*/ 937 w 1164"/>
                <a:gd name="T45" fmla="*/ 279 h 1538"/>
                <a:gd name="T46" fmla="*/ 864 w 1164"/>
                <a:gd name="T47" fmla="*/ 319 h 1538"/>
                <a:gd name="T48" fmla="*/ 693 w 1164"/>
                <a:gd name="T49" fmla="*/ 390 h 1538"/>
                <a:gd name="T50" fmla="*/ 615 w 1164"/>
                <a:gd name="T51" fmla="*/ 412 h 1538"/>
                <a:gd name="T52" fmla="*/ 552 w 1164"/>
                <a:gd name="T53" fmla="*/ 433 h 1538"/>
                <a:gd name="T54" fmla="*/ 490 w 1164"/>
                <a:gd name="T55" fmla="*/ 397 h 1538"/>
                <a:gd name="T56" fmla="*/ 412 w 1164"/>
                <a:gd name="T57" fmla="*/ 359 h 1538"/>
                <a:gd name="T58" fmla="*/ 384 w 1164"/>
                <a:gd name="T59" fmla="*/ 376 h 1538"/>
                <a:gd name="T60" fmla="*/ 339 w 1164"/>
                <a:gd name="T61" fmla="*/ 393 h 1538"/>
                <a:gd name="T62" fmla="*/ 324 w 1164"/>
                <a:gd name="T63" fmla="*/ 440 h 1538"/>
                <a:gd name="T64" fmla="*/ 232 w 1164"/>
                <a:gd name="T65" fmla="*/ 412 h 1538"/>
                <a:gd name="T66" fmla="*/ 211 w 1164"/>
                <a:gd name="T67" fmla="*/ 435 h 1538"/>
                <a:gd name="T68" fmla="*/ 161 w 1164"/>
                <a:gd name="T69" fmla="*/ 478 h 1538"/>
                <a:gd name="T70" fmla="*/ 149 w 1164"/>
                <a:gd name="T71" fmla="*/ 535 h 1538"/>
                <a:gd name="T72" fmla="*/ 152 w 1164"/>
                <a:gd name="T73" fmla="*/ 570 h 1538"/>
                <a:gd name="T74" fmla="*/ 156 w 1164"/>
                <a:gd name="T75" fmla="*/ 606 h 1538"/>
                <a:gd name="T76" fmla="*/ 223 w 1164"/>
                <a:gd name="T77" fmla="*/ 662 h 1538"/>
                <a:gd name="T78" fmla="*/ 350 w 1164"/>
                <a:gd name="T79" fmla="*/ 672 h 1538"/>
                <a:gd name="T80" fmla="*/ 419 w 1164"/>
                <a:gd name="T81" fmla="*/ 681 h 1538"/>
                <a:gd name="T82" fmla="*/ 464 w 1164"/>
                <a:gd name="T83" fmla="*/ 714 h 1538"/>
                <a:gd name="T84" fmla="*/ 604 w 1164"/>
                <a:gd name="T85" fmla="*/ 774 h 1538"/>
                <a:gd name="T86" fmla="*/ 731 w 1164"/>
                <a:gd name="T87" fmla="*/ 776 h 1538"/>
                <a:gd name="T88" fmla="*/ 916 w 1164"/>
                <a:gd name="T89" fmla="*/ 885 h 1538"/>
                <a:gd name="T90" fmla="*/ 987 w 1164"/>
                <a:gd name="T91" fmla="*/ 908 h 1538"/>
                <a:gd name="T92" fmla="*/ 1065 w 1164"/>
                <a:gd name="T93" fmla="*/ 892 h 1538"/>
                <a:gd name="T94" fmla="*/ 1096 w 1164"/>
                <a:gd name="T95" fmla="*/ 866 h 1538"/>
                <a:gd name="T96" fmla="*/ 1117 w 1164"/>
                <a:gd name="T97" fmla="*/ 769 h 1538"/>
                <a:gd name="T98" fmla="*/ 1141 w 1164"/>
                <a:gd name="T99" fmla="*/ 743 h 1538"/>
                <a:gd name="T100" fmla="*/ 1129 w 1164"/>
                <a:gd name="T101" fmla="*/ 726 h 1538"/>
                <a:gd name="T102" fmla="*/ 1105 w 1164"/>
                <a:gd name="T103" fmla="*/ 693 h 1538"/>
                <a:gd name="T104" fmla="*/ 1091 w 1164"/>
                <a:gd name="T105" fmla="*/ 653 h 1538"/>
                <a:gd name="T106" fmla="*/ 1098 w 1164"/>
                <a:gd name="T107" fmla="*/ 639 h 1538"/>
                <a:gd name="T108" fmla="*/ 1039 w 1164"/>
                <a:gd name="T109" fmla="*/ 556 h 1538"/>
                <a:gd name="T110" fmla="*/ 1063 w 1164"/>
                <a:gd name="T111" fmla="*/ 461 h 1538"/>
                <a:gd name="T112" fmla="*/ 1100 w 1164"/>
                <a:gd name="T113" fmla="*/ 338 h 1538"/>
                <a:gd name="T114" fmla="*/ 116 w 1164"/>
                <a:gd name="T115" fmla="*/ 532 h 1538"/>
                <a:gd name="T116" fmla="*/ 88 w 1164"/>
                <a:gd name="T117" fmla="*/ 530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64" h="1538">
                  <a:moveTo>
                    <a:pt x="989" y="0"/>
                  </a:moveTo>
                  <a:lnTo>
                    <a:pt x="989" y="0"/>
                  </a:lnTo>
                  <a:lnTo>
                    <a:pt x="992" y="0"/>
                  </a:lnTo>
                  <a:lnTo>
                    <a:pt x="994" y="0"/>
                  </a:lnTo>
                  <a:lnTo>
                    <a:pt x="994" y="5"/>
                  </a:lnTo>
                  <a:lnTo>
                    <a:pt x="992" y="7"/>
                  </a:lnTo>
                  <a:lnTo>
                    <a:pt x="992" y="9"/>
                  </a:lnTo>
                  <a:lnTo>
                    <a:pt x="992" y="14"/>
                  </a:lnTo>
                  <a:lnTo>
                    <a:pt x="989" y="14"/>
                  </a:lnTo>
                  <a:lnTo>
                    <a:pt x="984" y="14"/>
                  </a:lnTo>
                  <a:lnTo>
                    <a:pt x="977" y="9"/>
                  </a:lnTo>
                  <a:lnTo>
                    <a:pt x="977" y="9"/>
                  </a:lnTo>
                  <a:lnTo>
                    <a:pt x="980" y="7"/>
                  </a:lnTo>
                  <a:lnTo>
                    <a:pt x="982" y="5"/>
                  </a:lnTo>
                  <a:lnTo>
                    <a:pt x="984" y="2"/>
                  </a:lnTo>
                  <a:lnTo>
                    <a:pt x="984" y="0"/>
                  </a:lnTo>
                  <a:lnTo>
                    <a:pt x="987" y="0"/>
                  </a:lnTo>
                  <a:lnTo>
                    <a:pt x="989" y="0"/>
                  </a:lnTo>
                  <a:close/>
                  <a:moveTo>
                    <a:pt x="332" y="156"/>
                  </a:moveTo>
                  <a:lnTo>
                    <a:pt x="332" y="156"/>
                  </a:lnTo>
                  <a:lnTo>
                    <a:pt x="336" y="156"/>
                  </a:lnTo>
                  <a:lnTo>
                    <a:pt x="339" y="158"/>
                  </a:lnTo>
                  <a:lnTo>
                    <a:pt x="341" y="158"/>
                  </a:lnTo>
                  <a:lnTo>
                    <a:pt x="334" y="165"/>
                  </a:lnTo>
                  <a:lnTo>
                    <a:pt x="332" y="168"/>
                  </a:lnTo>
                  <a:lnTo>
                    <a:pt x="327" y="168"/>
                  </a:lnTo>
                  <a:lnTo>
                    <a:pt x="327" y="163"/>
                  </a:lnTo>
                  <a:lnTo>
                    <a:pt x="327" y="161"/>
                  </a:lnTo>
                  <a:lnTo>
                    <a:pt x="332" y="156"/>
                  </a:lnTo>
                  <a:close/>
                  <a:moveTo>
                    <a:pt x="795" y="137"/>
                  </a:moveTo>
                  <a:lnTo>
                    <a:pt x="795" y="137"/>
                  </a:lnTo>
                  <a:lnTo>
                    <a:pt x="798" y="139"/>
                  </a:lnTo>
                  <a:lnTo>
                    <a:pt x="800" y="142"/>
                  </a:lnTo>
                  <a:lnTo>
                    <a:pt x="800" y="144"/>
                  </a:lnTo>
                  <a:lnTo>
                    <a:pt x="795" y="144"/>
                  </a:lnTo>
                  <a:lnTo>
                    <a:pt x="788" y="144"/>
                  </a:lnTo>
                  <a:lnTo>
                    <a:pt x="786" y="139"/>
                  </a:lnTo>
                  <a:lnTo>
                    <a:pt x="783" y="135"/>
                  </a:lnTo>
                  <a:lnTo>
                    <a:pt x="786" y="132"/>
                  </a:lnTo>
                  <a:lnTo>
                    <a:pt x="790" y="135"/>
                  </a:lnTo>
                  <a:lnTo>
                    <a:pt x="795" y="137"/>
                  </a:lnTo>
                  <a:close/>
                  <a:moveTo>
                    <a:pt x="724" y="168"/>
                  </a:moveTo>
                  <a:lnTo>
                    <a:pt x="724" y="168"/>
                  </a:lnTo>
                  <a:lnTo>
                    <a:pt x="722" y="163"/>
                  </a:lnTo>
                  <a:lnTo>
                    <a:pt x="727" y="161"/>
                  </a:lnTo>
                  <a:lnTo>
                    <a:pt x="729" y="165"/>
                  </a:lnTo>
                  <a:lnTo>
                    <a:pt x="724" y="168"/>
                  </a:lnTo>
                  <a:close/>
                  <a:moveTo>
                    <a:pt x="393" y="1365"/>
                  </a:moveTo>
                  <a:lnTo>
                    <a:pt x="393" y="1365"/>
                  </a:lnTo>
                  <a:lnTo>
                    <a:pt x="398" y="1365"/>
                  </a:lnTo>
                  <a:lnTo>
                    <a:pt x="400" y="1367"/>
                  </a:lnTo>
                  <a:lnTo>
                    <a:pt x="400" y="1370"/>
                  </a:lnTo>
                  <a:lnTo>
                    <a:pt x="400" y="1372"/>
                  </a:lnTo>
                  <a:lnTo>
                    <a:pt x="395" y="1372"/>
                  </a:lnTo>
                  <a:lnTo>
                    <a:pt x="393" y="1372"/>
                  </a:lnTo>
                  <a:lnTo>
                    <a:pt x="391" y="1370"/>
                  </a:lnTo>
                  <a:lnTo>
                    <a:pt x="391" y="1367"/>
                  </a:lnTo>
                  <a:lnTo>
                    <a:pt x="393" y="1365"/>
                  </a:lnTo>
                  <a:lnTo>
                    <a:pt x="393" y="1365"/>
                  </a:lnTo>
                  <a:close/>
                  <a:moveTo>
                    <a:pt x="17" y="532"/>
                  </a:moveTo>
                  <a:lnTo>
                    <a:pt x="17" y="532"/>
                  </a:lnTo>
                  <a:lnTo>
                    <a:pt x="19" y="535"/>
                  </a:lnTo>
                  <a:lnTo>
                    <a:pt x="14" y="537"/>
                  </a:lnTo>
                  <a:lnTo>
                    <a:pt x="7" y="532"/>
                  </a:lnTo>
                  <a:lnTo>
                    <a:pt x="3" y="527"/>
                  </a:lnTo>
                  <a:lnTo>
                    <a:pt x="0" y="523"/>
                  </a:lnTo>
                  <a:lnTo>
                    <a:pt x="3" y="520"/>
                  </a:lnTo>
                  <a:lnTo>
                    <a:pt x="7" y="518"/>
                  </a:lnTo>
                  <a:lnTo>
                    <a:pt x="12" y="520"/>
                  </a:lnTo>
                  <a:lnTo>
                    <a:pt x="14" y="527"/>
                  </a:lnTo>
                  <a:lnTo>
                    <a:pt x="17" y="532"/>
                  </a:lnTo>
                  <a:close/>
                  <a:moveTo>
                    <a:pt x="334" y="1528"/>
                  </a:moveTo>
                  <a:lnTo>
                    <a:pt x="334" y="1528"/>
                  </a:lnTo>
                  <a:lnTo>
                    <a:pt x="334" y="1533"/>
                  </a:lnTo>
                  <a:lnTo>
                    <a:pt x="334" y="1535"/>
                  </a:lnTo>
                  <a:lnTo>
                    <a:pt x="332" y="1538"/>
                  </a:lnTo>
                  <a:lnTo>
                    <a:pt x="329" y="1538"/>
                  </a:lnTo>
                  <a:lnTo>
                    <a:pt x="327" y="1535"/>
                  </a:lnTo>
                  <a:lnTo>
                    <a:pt x="324" y="1538"/>
                  </a:lnTo>
                  <a:lnTo>
                    <a:pt x="310" y="1533"/>
                  </a:lnTo>
                  <a:lnTo>
                    <a:pt x="303" y="1533"/>
                  </a:lnTo>
                  <a:lnTo>
                    <a:pt x="301" y="1531"/>
                  </a:lnTo>
                  <a:lnTo>
                    <a:pt x="303" y="1528"/>
                  </a:lnTo>
                  <a:lnTo>
                    <a:pt x="310" y="1528"/>
                  </a:lnTo>
                  <a:lnTo>
                    <a:pt x="315" y="1528"/>
                  </a:lnTo>
                  <a:lnTo>
                    <a:pt x="329" y="1526"/>
                  </a:lnTo>
                  <a:lnTo>
                    <a:pt x="334" y="1528"/>
                  </a:lnTo>
                  <a:lnTo>
                    <a:pt x="334" y="1528"/>
                  </a:lnTo>
                  <a:lnTo>
                    <a:pt x="334" y="1528"/>
                  </a:lnTo>
                  <a:lnTo>
                    <a:pt x="334" y="1528"/>
                  </a:lnTo>
                  <a:close/>
                  <a:moveTo>
                    <a:pt x="878" y="132"/>
                  </a:moveTo>
                  <a:lnTo>
                    <a:pt x="878" y="132"/>
                  </a:lnTo>
                  <a:lnTo>
                    <a:pt x="866" y="125"/>
                  </a:lnTo>
                  <a:lnTo>
                    <a:pt x="873" y="118"/>
                  </a:lnTo>
                  <a:lnTo>
                    <a:pt x="883" y="116"/>
                  </a:lnTo>
                  <a:lnTo>
                    <a:pt x="890" y="116"/>
                  </a:lnTo>
                  <a:lnTo>
                    <a:pt x="892" y="121"/>
                  </a:lnTo>
                  <a:lnTo>
                    <a:pt x="892" y="123"/>
                  </a:lnTo>
                  <a:lnTo>
                    <a:pt x="892" y="125"/>
                  </a:lnTo>
                  <a:lnTo>
                    <a:pt x="890" y="130"/>
                  </a:lnTo>
                  <a:lnTo>
                    <a:pt x="890" y="135"/>
                  </a:lnTo>
                  <a:lnTo>
                    <a:pt x="878" y="132"/>
                  </a:lnTo>
                  <a:close/>
                  <a:moveTo>
                    <a:pt x="71" y="1022"/>
                  </a:moveTo>
                  <a:lnTo>
                    <a:pt x="71" y="1022"/>
                  </a:lnTo>
                  <a:lnTo>
                    <a:pt x="74" y="1031"/>
                  </a:lnTo>
                  <a:lnTo>
                    <a:pt x="69" y="1046"/>
                  </a:lnTo>
                  <a:lnTo>
                    <a:pt x="57" y="1046"/>
                  </a:lnTo>
                  <a:lnTo>
                    <a:pt x="43" y="1039"/>
                  </a:lnTo>
                  <a:lnTo>
                    <a:pt x="33" y="1029"/>
                  </a:lnTo>
                  <a:lnTo>
                    <a:pt x="33" y="1027"/>
                  </a:lnTo>
                  <a:lnTo>
                    <a:pt x="29" y="1020"/>
                  </a:lnTo>
                  <a:lnTo>
                    <a:pt x="26" y="1012"/>
                  </a:lnTo>
                  <a:lnTo>
                    <a:pt x="31" y="1010"/>
                  </a:lnTo>
                  <a:lnTo>
                    <a:pt x="33" y="1010"/>
                  </a:lnTo>
                  <a:lnTo>
                    <a:pt x="33" y="1008"/>
                  </a:lnTo>
                  <a:lnTo>
                    <a:pt x="36" y="1005"/>
                  </a:lnTo>
                  <a:lnTo>
                    <a:pt x="38" y="1008"/>
                  </a:lnTo>
                  <a:lnTo>
                    <a:pt x="43" y="1010"/>
                  </a:lnTo>
                  <a:lnTo>
                    <a:pt x="43" y="1010"/>
                  </a:lnTo>
                  <a:lnTo>
                    <a:pt x="48" y="1010"/>
                  </a:lnTo>
                  <a:lnTo>
                    <a:pt x="50" y="1012"/>
                  </a:lnTo>
                  <a:lnTo>
                    <a:pt x="50" y="1012"/>
                  </a:lnTo>
                  <a:lnTo>
                    <a:pt x="52" y="1008"/>
                  </a:lnTo>
                  <a:lnTo>
                    <a:pt x="67" y="1017"/>
                  </a:lnTo>
                  <a:lnTo>
                    <a:pt x="71" y="1022"/>
                  </a:lnTo>
                  <a:close/>
                  <a:moveTo>
                    <a:pt x="932" y="173"/>
                  </a:moveTo>
                  <a:lnTo>
                    <a:pt x="932" y="173"/>
                  </a:lnTo>
                  <a:lnTo>
                    <a:pt x="932" y="180"/>
                  </a:lnTo>
                  <a:lnTo>
                    <a:pt x="937" y="180"/>
                  </a:lnTo>
                  <a:lnTo>
                    <a:pt x="942" y="184"/>
                  </a:lnTo>
                  <a:lnTo>
                    <a:pt x="947" y="189"/>
                  </a:lnTo>
                  <a:lnTo>
                    <a:pt x="949" y="194"/>
                  </a:lnTo>
                  <a:lnTo>
                    <a:pt x="947" y="196"/>
                  </a:lnTo>
                  <a:lnTo>
                    <a:pt x="942" y="201"/>
                  </a:lnTo>
                  <a:lnTo>
                    <a:pt x="935" y="194"/>
                  </a:lnTo>
                  <a:lnTo>
                    <a:pt x="928" y="189"/>
                  </a:lnTo>
                  <a:lnTo>
                    <a:pt x="925" y="182"/>
                  </a:lnTo>
                  <a:lnTo>
                    <a:pt x="930" y="173"/>
                  </a:lnTo>
                  <a:lnTo>
                    <a:pt x="932" y="173"/>
                  </a:lnTo>
                  <a:close/>
                  <a:moveTo>
                    <a:pt x="925" y="137"/>
                  </a:moveTo>
                  <a:lnTo>
                    <a:pt x="925" y="137"/>
                  </a:lnTo>
                  <a:lnTo>
                    <a:pt x="925" y="144"/>
                  </a:lnTo>
                  <a:lnTo>
                    <a:pt x="928" y="147"/>
                  </a:lnTo>
                  <a:lnTo>
                    <a:pt x="930" y="149"/>
                  </a:lnTo>
                  <a:lnTo>
                    <a:pt x="932" y="149"/>
                  </a:lnTo>
                  <a:lnTo>
                    <a:pt x="932" y="151"/>
                  </a:lnTo>
                  <a:lnTo>
                    <a:pt x="923" y="154"/>
                  </a:lnTo>
                  <a:lnTo>
                    <a:pt x="925" y="158"/>
                  </a:lnTo>
                  <a:lnTo>
                    <a:pt x="928" y="161"/>
                  </a:lnTo>
                  <a:lnTo>
                    <a:pt x="930" y="161"/>
                  </a:lnTo>
                  <a:lnTo>
                    <a:pt x="930" y="163"/>
                  </a:lnTo>
                  <a:lnTo>
                    <a:pt x="925" y="165"/>
                  </a:lnTo>
                  <a:lnTo>
                    <a:pt x="918" y="163"/>
                  </a:lnTo>
                  <a:lnTo>
                    <a:pt x="914" y="161"/>
                  </a:lnTo>
                  <a:lnTo>
                    <a:pt x="909" y="158"/>
                  </a:lnTo>
                  <a:lnTo>
                    <a:pt x="906" y="156"/>
                  </a:lnTo>
                  <a:lnTo>
                    <a:pt x="906" y="149"/>
                  </a:lnTo>
                  <a:lnTo>
                    <a:pt x="906" y="142"/>
                  </a:lnTo>
                  <a:lnTo>
                    <a:pt x="911" y="137"/>
                  </a:lnTo>
                  <a:lnTo>
                    <a:pt x="923" y="137"/>
                  </a:lnTo>
                  <a:lnTo>
                    <a:pt x="925" y="137"/>
                  </a:lnTo>
                  <a:close/>
                  <a:moveTo>
                    <a:pt x="1141" y="222"/>
                  </a:moveTo>
                  <a:lnTo>
                    <a:pt x="1141" y="222"/>
                  </a:lnTo>
                  <a:lnTo>
                    <a:pt x="1145" y="215"/>
                  </a:lnTo>
                  <a:lnTo>
                    <a:pt x="1157" y="203"/>
                  </a:lnTo>
                  <a:lnTo>
                    <a:pt x="1160" y="203"/>
                  </a:lnTo>
                  <a:lnTo>
                    <a:pt x="1162" y="201"/>
                  </a:lnTo>
                  <a:lnTo>
                    <a:pt x="1164" y="199"/>
                  </a:lnTo>
                  <a:lnTo>
                    <a:pt x="1164" y="196"/>
                  </a:lnTo>
                  <a:lnTo>
                    <a:pt x="1152" y="196"/>
                  </a:lnTo>
                  <a:lnTo>
                    <a:pt x="1131" y="192"/>
                  </a:lnTo>
                  <a:lnTo>
                    <a:pt x="1122" y="192"/>
                  </a:lnTo>
                  <a:lnTo>
                    <a:pt x="1117" y="196"/>
                  </a:lnTo>
                  <a:lnTo>
                    <a:pt x="1108" y="210"/>
                  </a:lnTo>
                  <a:lnTo>
                    <a:pt x="1096" y="220"/>
                  </a:lnTo>
                  <a:lnTo>
                    <a:pt x="1091" y="222"/>
                  </a:lnTo>
                  <a:lnTo>
                    <a:pt x="1086" y="229"/>
                  </a:lnTo>
                  <a:lnTo>
                    <a:pt x="1063" y="244"/>
                  </a:lnTo>
                  <a:lnTo>
                    <a:pt x="1053" y="246"/>
                  </a:lnTo>
                  <a:lnTo>
                    <a:pt x="1046" y="248"/>
                  </a:lnTo>
                  <a:lnTo>
                    <a:pt x="1041" y="248"/>
                  </a:lnTo>
                  <a:lnTo>
                    <a:pt x="1037" y="246"/>
                  </a:lnTo>
                  <a:lnTo>
                    <a:pt x="1034" y="241"/>
                  </a:lnTo>
                  <a:lnTo>
                    <a:pt x="1034" y="229"/>
                  </a:lnTo>
                  <a:lnTo>
                    <a:pt x="1032" y="227"/>
                  </a:lnTo>
                  <a:lnTo>
                    <a:pt x="1032" y="227"/>
                  </a:lnTo>
                  <a:lnTo>
                    <a:pt x="1032" y="227"/>
                  </a:lnTo>
                  <a:lnTo>
                    <a:pt x="1032" y="232"/>
                  </a:lnTo>
                  <a:lnTo>
                    <a:pt x="1032" y="232"/>
                  </a:lnTo>
                  <a:lnTo>
                    <a:pt x="1032" y="234"/>
                  </a:lnTo>
                  <a:lnTo>
                    <a:pt x="1034" y="236"/>
                  </a:lnTo>
                  <a:lnTo>
                    <a:pt x="1025" y="262"/>
                  </a:lnTo>
                  <a:lnTo>
                    <a:pt x="1018" y="274"/>
                  </a:lnTo>
                  <a:lnTo>
                    <a:pt x="1001" y="286"/>
                  </a:lnTo>
                  <a:lnTo>
                    <a:pt x="996" y="289"/>
                  </a:lnTo>
                  <a:lnTo>
                    <a:pt x="992" y="293"/>
                  </a:lnTo>
                  <a:lnTo>
                    <a:pt x="984" y="293"/>
                  </a:lnTo>
                  <a:lnTo>
                    <a:pt x="982" y="291"/>
                  </a:lnTo>
                  <a:lnTo>
                    <a:pt x="980" y="286"/>
                  </a:lnTo>
                  <a:lnTo>
                    <a:pt x="977" y="286"/>
                  </a:lnTo>
                  <a:lnTo>
                    <a:pt x="975" y="286"/>
                  </a:lnTo>
                  <a:lnTo>
                    <a:pt x="963" y="289"/>
                  </a:lnTo>
                  <a:lnTo>
                    <a:pt x="956" y="286"/>
                  </a:lnTo>
                  <a:lnTo>
                    <a:pt x="951" y="286"/>
                  </a:lnTo>
                  <a:lnTo>
                    <a:pt x="949" y="286"/>
                  </a:lnTo>
                  <a:lnTo>
                    <a:pt x="942" y="279"/>
                  </a:lnTo>
                  <a:lnTo>
                    <a:pt x="937" y="279"/>
                  </a:lnTo>
                  <a:lnTo>
                    <a:pt x="930" y="279"/>
                  </a:lnTo>
                  <a:lnTo>
                    <a:pt x="925" y="279"/>
                  </a:lnTo>
                  <a:lnTo>
                    <a:pt x="923" y="281"/>
                  </a:lnTo>
                  <a:lnTo>
                    <a:pt x="918" y="286"/>
                  </a:lnTo>
                  <a:lnTo>
                    <a:pt x="895" y="298"/>
                  </a:lnTo>
                  <a:lnTo>
                    <a:pt x="890" y="298"/>
                  </a:lnTo>
                  <a:lnTo>
                    <a:pt x="878" y="300"/>
                  </a:lnTo>
                  <a:lnTo>
                    <a:pt x="876" y="303"/>
                  </a:lnTo>
                  <a:lnTo>
                    <a:pt x="864" y="319"/>
                  </a:lnTo>
                  <a:lnTo>
                    <a:pt x="857" y="331"/>
                  </a:lnTo>
                  <a:lnTo>
                    <a:pt x="847" y="341"/>
                  </a:lnTo>
                  <a:lnTo>
                    <a:pt x="809" y="362"/>
                  </a:lnTo>
                  <a:lnTo>
                    <a:pt x="795" y="369"/>
                  </a:lnTo>
                  <a:lnTo>
                    <a:pt x="783" y="364"/>
                  </a:lnTo>
                  <a:lnTo>
                    <a:pt x="769" y="376"/>
                  </a:lnTo>
                  <a:lnTo>
                    <a:pt x="753" y="386"/>
                  </a:lnTo>
                  <a:lnTo>
                    <a:pt x="734" y="388"/>
                  </a:lnTo>
                  <a:lnTo>
                    <a:pt x="693" y="390"/>
                  </a:lnTo>
                  <a:lnTo>
                    <a:pt x="684" y="395"/>
                  </a:lnTo>
                  <a:lnTo>
                    <a:pt x="679" y="395"/>
                  </a:lnTo>
                  <a:lnTo>
                    <a:pt x="672" y="397"/>
                  </a:lnTo>
                  <a:lnTo>
                    <a:pt x="665" y="395"/>
                  </a:lnTo>
                  <a:lnTo>
                    <a:pt x="649" y="390"/>
                  </a:lnTo>
                  <a:lnTo>
                    <a:pt x="646" y="395"/>
                  </a:lnTo>
                  <a:lnTo>
                    <a:pt x="625" y="402"/>
                  </a:lnTo>
                  <a:lnTo>
                    <a:pt x="620" y="407"/>
                  </a:lnTo>
                  <a:lnTo>
                    <a:pt x="615" y="412"/>
                  </a:lnTo>
                  <a:lnTo>
                    <a:pt x="613" y="416"/>
                  </a:lnTo>
                  <a:lnTo>
                    <a:pt x="599" y="421"/>
                  </a:lnTo>
                  <a:lnTo>
                    <a:pt x="587" y="430"/>
                  </a:lnTo>
                  <a:lnTo>
                    <a:pt x="580" y="435"/>
                  </a:lnTo>
                  <a:lnTo>
                    <a:pt x="559" y="435"/>
                  </a:lnTo>
                  <a:lnTo>
                    <a:pt x="552" y="435"/>
                  </a:lnTo>
                  <a:lnTo>
                    <a:pt x="552" y="435"/>
                  </a:lnTo>
                  <a:lnTo>
                    <a:pt x="552" y="435"/>
                  </a:lnTo>
                  <a:lnTo>
                    <a:pt x="552" y="433"/>
                  </a:lnTo>
                  <a:lnTo>
                    <a:pt x="547" y="430"/>
                  </a:lnTo>
                  <a:lnTo>
                    <a:pt x="533" y="430"/>
                  </a:lnTo>
                  <a:lnTo>
                    <a:pt x="521" y="426"/>
                  </a:lnTo>
                  <a:lnTo>
                    <a:pt x="509" y="419"/>
                  </a:lnTo>
                  <a:lnTo>
                    <a:pt x="497" y="416"/>
                  </a:lnTo>
                  <a:lnTo>
                    <a:pt x="495" y="414"/>
                  </a:lnTo>
                  <a:lnTo>
                    <a:pt x="492" y="409"/>
                  </a:lnTo>
                  <a:lnTo>
                    <a:pt x="490" y="404"/>
                  </a:lnTo>
                  <a:lnTo>
                    <a:pt x="490" y="397"/>
                  </a:lnTo>
                  <a:lnTo>
                    <a:pt x="481" y="393"/>
                  </a:lnTo>
                  <a:lnTo>
                    <a:pt x="440" y="402"/>
                  </a:lnTo>
                  <a:lnTo>
                    <a:pt x="433" y="390"/>
                  </a:lnTo>
                  <a:lnTo>
                    <a:pt x="433" y="388"/>
                  </a:lnTo>
                  <a:lnTo>
                    <a:pt x="431" y="374"/>
                  </a:lnTo>
                  <a:lnTo>
                    <a:pt x="429" y="371"/>
                  </a:lnTo>
                  <a:lnTo>
                    <a:pt x="414" y="364"/>
                  </a:lnTo>
                  <a:lnTo>
                    <a:pt x="412" y="364"/>
                  </a:lnTo>
                  <a:lnTo>
                    <a:pt x="412" y="359"/>
                  </a:lnTo>
                  <a:lnTo>
                    <a:pt x="412" y="357"/>
                  </a:lnTo>
                  <a:lnTo>
                    <a:pt x="410" y="357"/>
                  </a:lnTo>
                  <a:lnTo>
                    <a:pt x="407" y="357"/>
                  </a:lnTo>
                  <a:lnTo>
                    <a:pt x="402" y="362"/>
                  </a:lnTo>
                  <a:lnTo>
                    <a:pt x="398" y="364"/>
                  </a:lnTo>
                  <a:lnTo>
                    <a:pt x="393" y="367"/>
                  </a:lnTo>
                  <a:lnTo>
                    <a:pt x="391" y="369"/>
                  </a:lnTo>
                  <a:lnTo>
                    <a:pt x="384" y="367"/>
                  </a:lnTo>
                  <a:lnTo>
                    <a:pt x="384" y="376"/>
                  </a:lnTo>
                  <a:lnTo>
                    <a:pt x="376" y="381"/>
                  </a:lnTo>
                  <a:lnTo>
                    <a:pt x="367" y="383"/>
                  </a:lnTo>
                  <a:lnTo>
                    <a:pt x="360" y="383"/>
                  </a:lnTo>
                  <a:lnTo>
                    <a:pt x="348" y="381"/>
                  </a:lnTo>
                  <a:lnTo>
                    <a:pt x="343" y="381"/>
                  </a:lnTo>
                  <a:lnTo>
                    <a:pt x="341" y="381"/>
                  </a:lnTo>
                  <a:lnTo>
                    <a:pt x="336" y="386"/>
                  </a:lnTo>
                  <a:lnTo>
                    <a:pt x="336" y="388"/>
                  </a:lnTo>
                  <a:lnTo>
                    <a:pt x="339" y="393"/>
                  </a:lnTo>
                  <a:lnTo>
                    <a:pt x="329" y="404"/>
                  </a:lnTo>
                  <a:lnTo>
                    <a:pt x="329" y="409"/>
                  </a:lnTo>
                  <a:lnTo>
                    <a:pt x="334" y="412"/>
                  </a:lnTo>
                  <a:lnTo>
                    <a:pt x="334" y="416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6"/>
                  </a:lnTo>
                  <a:lnTo>
                    <a:pt x="334" y="428"/>
                  </a:lnTo>
                  <a:lnTo>
                    <a:pt x="324" y="440"/>
                  </a:lnTo>
                  <a:lnTo>
                    <a:pt x="298" y="456"/>
                  </a:lnTo>
                  <a:lnTo>
                    <a:pt x="284" y="461"/>
                  </a:lnTo>
                  <a:lnTo>
                    <a:pt x="272" y="456"/>
                  </a:lnTo>
                  <a:lnTo>
                    <a:pt x="272" y="452"/>
                  </a:lnTo>
                  <a:lnTo>
                    <a:pt x="268" y="449"/>
                  </a:lnTo>
                  <a:lnTo>
                    <a:pt x="258" y="447"/>
                  </a:lnTo>
                  <a:lnTo>
                    <a:pt x="253" y="445"/>
                  </a:lnTo>
                  <a:lnTo>
                    <a:pt x="244" y="428"/>
                  </a:lnTo>
                  <a:lnTo>
                    <a:pt x="232" y="412"/>
                  </a:lnTo>
                  <a:lnTo>
                    <a:pt x="230" y="404"/>
                  </a:lnTo>
                  <a:lnTo>
                    <a:pt x="225" y="404"/>
                  </a:lnTo>
                  <a:lnTo>
                    <a:pt x="223" y="404"/>
                  </a:lnTo>
                  <a:lnTo>
                    <a:pt x="220" y="400"/>
                  </a:lnTo>
                  <a:lnTo>
                    <a:pt x="216" y="409"/>
                  </a:lnTo>
                  <a:lnTo>
                    <a:pt x="220" y="419"/>
                  </a:lnTo>
                  <a:lnTo>
                    <a:pt x="220" y="428"/>
                  </a:lnTo>
                  <a:lnTo>
                    <a:pt x="216" y="435"/>
                  </a:lnTo>
                  <a:lnTo>
                    <a:pt x="211" y="435"/>
                  </a:lnTo>
                  <a:lnTo>
                    <a:pt x="206" y="435"/>
                  </a:lnTo>
                  <a:lnTo>
                    <a:pt x="201" y="435"/>
                  </a:lnTo>
                  <a:lnTo>
                    <a:pt x="199" y="440"/>
                  </a:lnTo>
                  <a:lnTo>
                    <a:pt x="199" y="447"/>
                  </a:lnTo>
                  <a:lnTo>
                    <a:pt x="194" y="452"/>
                  </a:lnTo>
                  <a:lnTo>
                    <a:pt x="187" y="461"/>
                  </a:lnTo>
                  <a:lnTo>
                    <a:pt x="175" y="459"/>
                  </a:lnTo>
                  <a:lnTo>
                    <a:pt x="168" y="468"/>
                  </a:lnTo>
                  <a:lnTo>
                    <a:pt x="161" y="478"/>
                  </a:lnTo>
                  <a:lnTo>
                    <a:pt x="152" y="485"/>
                  </a:lnTo>
                  <a:lnTo>
                    <a:pt x="154" y="487"/>
                  </a:lnTo>
                  <a:lnTo>
                    <a:pt x="156" y="494"/>
                  </a:lnTo>
                  <a:lnTo>
                    <a:pt x="154" y="501"/>
                  </a:lnTo>
                  <a:lnTo>
                    <a:pt x="154" y="513"/>
                  </a:lnTo>
                  <a:lnTo>
                    <a:pt x="149" y="530"/>
                  </a:lnTo>
                  <a:lnTo>
                    <a:pt x="147" y="530"/>
                  </a:lnTo>
                  <a:lnTo>
                    <a:pt x="147" y="532"/>
                  </a:lnTo>
                  <a:lnTo>
                    <a:pt x="149" y="535"/>
                  </a:lnTo>
                  <a:lnTo>
                    <a:pt x="149" y="537"/>
                  </a:lnTo>
                  <a:lnTo>
                    <a:pt x="154" y="542"/>
                  </a:lnTo>
                  <a:lnTo>
                    <a:pt x="154" y="544"/>
                  </a:lnTo>
                  <a:lnTo>
                    <a:pt x="154" y="549"/>
                  </a:lnTo>
                  <a:lnTo>
                    <a:pt x="154" y="556"/>
                  </a:lnTo>
                  <a:lnTo>
                    <a:pt x="154" y="556"/>
                  </a:lnTo>
                  <a:lnTo>
                    <a:pt x="152" y="568"/>
                  </a:lnTo>
                  <a:lnTo>
                    <a:pt x="154" y="570"/>
                  </a:lnTo>
                  <a:lnTo>
                    <a:pt x="152" y="570"/>
                  </a:lnTo>
                  <a:lnTo>
                    <a:pt x="147" y="575"/>
                  </a:lnTo>
                  <a:lnTo>
                    <a:pt x="147" y="572"/>
                  </a:lnTo>
                  <a:lnTo>
                    <a:pt x="142" y="577"/>
                  </a:lnTo>
                  <a:lnTo>
                    <a:pt x="142" y="582"/>
                  </a:lnTo>
                  <a:lnTo>
                    <a:pt x="145" y="587"/>
                  </a:lnTo>
                  <a:lnTo>
                    <a:pt x="149" y="591"/>
                  </a:lnTo>
                  <a:lnTo>
                    <a:pt x="154" y="596"/>
                  </a:lnTo>
                  <a:lnTo>
                    <a:pt x="156" y="601"/>
                  </a:lnTo>
                  <a:lnTo>
                    <a:pt x="156" y="606"/>
                  </a:lnTo>
                  <a:lnTo>
                    <a:pt x="159" y="613"/>
                  </a:lnTo>
                  <a:lnTo>
                    <a:pt x="164" y="620"/>
                  </a:lnTo>
                  <a:lnTo>
                    <a:pt x="168" y="627"/>
                  </a:lnTo>
                  <a:lnTo>
                    <a:pt x="175" y="634"/>
                  </a:lnTo>
                  <a:lnTo>
                    <a:pt x="182" y="636"/>
                  </a:lnTo>
                  <a:lnTo>
                    <a:pt x="194" y="634"/>
                  </a:lnTo>
                  <a:lnTo>
                    <a:pt x="199" y="634"/>
                  </a:lnTo>
                  <a:lnTo>
                    <a:pt x="206" y="641"/>
                  </a:lnTo>
                  <a:lnTo>
                    <a:pt x="223" y="662"/>
                  </a:lnTo>
                  <a:lnTo>
                    <a:pt x="232" y="667"/>
                  </a:lnTo>
                  <a:lnTo>
                    <a:pt x="244" y="667"/>
                  </a:lnTo>
                  <a:lnTo>
                    <a:pt x="272" y="658"/>
                  </a:lnTo>
                  <a:lnTo>
                    <a:pt x="298" y="653"/>
                  </a:lnTo>
                  <a:lnTo>
                    <a:pt x="324" y="650"/>
                  </a:lnTo>
                  <a:lnTo>
                    <a:pt x="336" y="653"/>
                  </a:lnTo>
                  <a:lnTo>
                    <a:pt x="346" y="662"/>
                  </a:lnTo>
                  <a:lnTo>
                    <a:pt x="348" y="665"/>
                  </a:lnTo>
                  <a:lnTo>
                    <a:pt x="350" y="672"/>
                  </a:lnTo>
                  <a:lnTo>
                    <a:pt x="353" y="677"/>
                  </a:lnTo>
                  <a:lnTo>
                    <a:pt x="358" y="679"/>
                  </a:lnTo>
                  <a:lnTo>
                    <a:pt x="360" y="677"/>
                  </a:lnTo>
                  <a:lnTo>
                    <a:pt x="365" y="674"/>
                  </a:lnTo>
                  <a:lnTo>
                    <a:pt x="407" y="672"/>
                  </a:lnTo>
                  <a:lnTo>
                    <a:pt x="407" y="674"/>
                  </a:lnTo>
                  <a:lnTo>
                    <a:pt x="412" y="679"/>
                  </a:lnTo>
                  <a:lnTo>
                    <a:pt x="414" y="679"/>
                  </a:lnTo>
                  <a:lnTo>
                    <a:pt x="419" y="681"/>
                  </a:lnTo>
                  <a:lnTo>
                    <a:pt x="421" y="681"/>
                  </a:lnTo>
                  <a:lnTo>
                    <a:pt x="426" y="686"/>
                  </a:lnTo>
                  <a:lnTo>
                    <a:pt x="433" y="691"/>
                  </a:lnTo>
                  <a:lnTo>
                    <a:pt x="436" y="691"/>
                  </a:lnTo>
                  <a:lnTo>
                    <a:pt x="445" y="705"/>
                  </a:lnTo>
                  <a:lnTo>
                    <a:pt x="450" y="707"/>
                  </a:lnTo>
                  <a:lnTo>
                    <a:pt x="455" y="707"/>
                  </a:lnTo>
                  <a:lnTo>
                    <a:pt x="457" y="710"/>
                  </a:lnTo>
                  <a:lnTo>
                    <a:pt x="464" y="714"/>
                  </a:lnTo>
                  <a:lnTo>
                    <a:pt x="481" y="721"/>
                  </a:lnTo>
                  <a:lnTo>
                    <a:pt x="499" y="731"/>
                  </a:lnTo>
                  <a:lnTo>
                    <a:pt x="509" y="736"/>
                  </a:lnTo>
                  <a:lnTo>
                    <a:pt x="523" y="738"/>
                  </a:lnTo>
                  <a:lnTo>
                    <a:pt x="537" y="738"/>
                  </a:lnTo>
                  <a:lnTo>
                    <a:pt x="549" y="740"/>
                  </a:lnTo>
                  <a:lnTo>
                    <a:pt x="561" y="745"/>
                  </a:lnTo>
                  <a:lnTo>
                    <a:pt x="592" y="769"/>
                  </a:lnTo>
                  <a:lnTo>
                    <a:pt x="604" y="774"/>
                  </a:lnTo>
                  <a:lnTo>
                    <a:pt x="618" y="778"/>
                  </a:lnTo>
                  <a:lnTo>
                    <a:pt x="632" y="778"/>
                  </a:lnTo>
                  <a:lnTo>
                    <a:pt x="644" y="781"/>
                  </a:lnTo>
                  <a:lnTo>
                    <a:pt x="667" y="792"/>
                  </a:lnTo>
                  <a:lnTo>
                    <a:pt x="682" y="792"/>
                  </a:lnTo>
                  <a:lnTo>
                    <a:pt x="686" y="790"/>
                  </a:lnTo>
                  <a:lnTo>
                    <a:pt x="691" y="785"/>
                  </a:lnTo>
                  <a:lnTo>
                    <a:pt x="693" y="785"/>
                  </a:lnTo>
                  <a:lnTo>
                    <a:pt x="731" y="776"/>
                  </a:lnTo>
                  <a:lnTo>
                    <a:pt x="743" y="776"/>
                  </a:lnTo>
                  <a:lnTo>
                    <a:pt x="774" y="783"/>
                  </a:lnTo>
                  <a:lnTo>
                    <a:pt x="798" y="795"/>
                  </a:lnTo>
                  <a:lnTo>
                    <a:pt x="833" y="818"/>
                  </a:lnTo>
                  <a:lnTo>
                    <a:pt x="843" y="828"/>
                  </a:lnTo>
                  <a:lnTo>
                    <a:pt x="878" y="882"/>
                  </a:lnTo>
                  <a:lnTo>
                    <a:pt x="883" y="887"/>
                  </a:lnTo>
                  <a:lnTo>
                    <a:pt x="911" y="887"/>
                  </a:lnTo>
                  <a:lnTo>
                    <a:pt x="916" y="885"/>
                  </a:lnTo>
                  <a:lnTo>
                    <a:pt x="923" y="889"/>
                  </a:lnTo>
                  <a:lnTo>
                    <a:pt x="942" y="892"/>
                  </a:lnTo>
                  <a:lnTo>
                    <a:pt x="947" y="897"/>
                  </a:lnTo>
                  <a:lnTo>
                    <a:pt x="954" y="904"/>
                  </a:lnTo>
                  <a:lnTo>
                    <a:pt x="973" y="901"/>
                  </a:lnTo>
                  <a:lnTo>
                    <a:pt x="980" y="906"/>
                  </a:lnTo>
                  <a:lnTo>
                    <a:pt x="984" y="904"/>
                  </a:lnTo>
                  <a:lnTo>
                    <a:pt x="984" y="904"/>
                  </a:lnTo>
                  <a:lnTo>
                    <a:pt x="987" y="908"/>
                  </a:lnTo>
                  <a:lnTo>
                    <a:pt x="1006" y="892"/>
                  </a:lnTo>
                  <a:lnTo>
                    <a:pt x="1018" y="889"/>
                  </a:lnTo>
                  <a:lnTo>
                    <a:pt x="1032" y="892"/>
                  </a:lnTo>
                  <a:lnTo>
                    <a:pt x="1046" y="897"/>
                  </a:lnTo>
                  <a:lnTo>
                    <a:pt x="1053" y="899"/>
                  </a:lnTo>
                  <a:lnTo>
                    <a:pt x="1058" y="897"/>
                  </a:lnTo>
                  <a:lnTo>
                    <a:pt x="1058" y="894"/>
                  </a:lnTo>
                  <a:lnTo>
                    <a:pt x="1060" y="892"/>
                  </a:lnTo>
                  <a:lnTo>
                    <a:pt x="1065" y="892"/>
                  </a:lnTo>
                  <a:lnTo>
                    <a:pt x="1070" y="894"/>
                  </a:lnTo>
                  <a:lnTo>
                    <a:pt x="1074" y="897"/>
                  </a:lnTo>
                  <a:lnTo>
                    <a:pt x="1079" y="901"/>
                  </a:lnTo>
                  <a:lnTo>
                    <a:pt x="1086" y="906"/>
                  </a:lnTo>
                  <a:lnTo>
                    <a:pt x="1093" y="906"/>
                  </a:lnTo>
                  <a:lnTo>
                    <a:pt x="1100" y="904"/>
                  </a:lnTo>
                  <a:lnTo>
                    <a:pt x="1105" y="897"/>
                  </a:lnTo>
                  <a:lnTo>
                    <a:pt x="1105" y="889"/>
                  </a:lnTo>
                  <a:lnTo>
                    <a:pt x="1096" y="866"/>
                  </a:lnTo>
                  <a:lnTo>
                    <a:pt x="1086" y="854"/>
                  </a:lnTo>
                  <a:lnTo>
                    <a:pt x="1084" y="847"/>
                  </a:lnTo>
                  <a:lnTo>
                    <a:pt x="1086" y="842"/>
                  </a:lnTo>
                  <a:lnTo>
                    <a:pt x="1086" y="837"/>
                  </a:lnTo>
                  <a:lnTo>
                    <a:pt x="1096" y="790"/>
                  </a:lnTo>
                  <a:lnTo>
                    <a:pt x="1100" y="781"/>
                  </a:lnTo>
                  <a:lnTo>
                    <a:pt x="1108" y="776"/>
                  </a:lnTo>
                  <a:lnTo>
                    <a:pt x="1112" y="774"/>
                  </a:lnTo>
                  <a:lnTo>
                    <a:pt x="1117" y="769"/>
                  </a:lnTo>
                  <a:lnTo>
                    <a:pt x="1122" y="764"/>
                  </a:lnTo>
                  <a:lnTo>
                    <a:pt x="1129" y="764"/>
                  </a:lnTo>
                  <a:lnTo>
                    <a:pt x="1129" y="759"/>
                  </a:lnTo>
                  <a:lnTo>
                    <a:pt x="1126" y="757"/>
                  </a:lnTo>
                  <a:lnTo>
                    <a:pt x="1126" y="757"/>
                  </a:lnTo>
                  <a:lnTo>
                    <a:pt x="1131" y="755"/>
                  </a:lnTo>
                  <a:lnTo>
                    <a:pt x="1126" y="752"/>
                  </a:lnTo>
                  <a:lnTo>
                    <a:pt x="1138" y="743"/>
                  </a:lnTo>
                  <a:lnTo>
                    <a:pt x="1141" y="743"/>
                  </a:lnTo>
                  <a:lnTo>
                    <a:pt x="1143" y="743"/>
                  </a:lnTo>
                  <a:lnTo>
                    <a:pt x="1145" y="745"/>
                  </a:lnTo>
                  <a:lnTo>
                    <a:pt x="1148" y="743"/>
                  </a:lnTo>
                  <a:lnTo>
                    <a:pt x="1145" y="736"/>
                  </a:lnTo>
                  <a:lnTo>
                    <a:pt x="1143" y="731"/>
                  </a:lnTo>
                  <a:lnTo>
                    <a:pt x="1138" y="731"/>
                  </a:lnTo>
                  <a:lnTo>
                    <a:pt x="1134" y="733"/>
                  </a:lnTo>
                  <a:lnTo>
                    <a:pt x="1129" y="731"/>
                  </a:lnTo>
                  <a:lnTo>
                    <a:pt x="1129" y="726"/>
                  </a:lnTo>
                  <a:lnTo>
                    <a:pt x="1129" y="721"/>
                  </a:lnTo>
                  <a:lnTo>
                    <a:pt x="1134" y="724"/>
                  </a:lnTo>
                  <a:lnTo>
                    <a:pt x="1136" y="714"/>
                  </a:lnTo>
                  <a:lnTo>
                    <a:pt x="1131" y="707"/>
                  </a:lnTo>
                  <a:lnTo>
                    <a:pt x="1126" y="705"/>
                  </a:lnTo>
                  <a:lnTo>
                    <a:pt x="1119" y="707"/>
                  </a:lnTo>
                  <a:lnTo>
                    <a:pt x="1112" y="705"/>
                  </a:lnTo>
                  <a:lnTo>
                    <a:pt x="1108" y="698"/>
                  </a:lnTo>
                  <a:lnTo>
                    <a:pt x="1105" y="693"/>
                  </a:lnTo>
                  <a:lnTo>
                    <a:pt x="1110" y="691"/>
                  </a:lnTo>
                  <a:lnTo>
                    <a:pt x="1110" y="688"/>
                  </a:lnTo>
                  <a:lnTo>
                    <a:pt x="1105" y="686"/>
                  </a:lnTo>
                  <a:lnTo>
                    <a:pt x="1100" y="691"/>
                  </a:lnTo>
                  <a:lnTo>
                    <a:pt x="1091" y="684"/>
                  </a:lnTo>
                  <a:lnTo>
                    <a:pt x="1086" y="672"/>
                  </a:lnTo>
                  <a:lnTo>
                    <a:pt x="1089" y="662"/>
                  </a:lnTo>
                  <a:lnTo>
                    <a:pt x="1086" y="658"/>
                  </a:lnTo>
                  <a:lnTo>
                    <a:pt x="1091" y="653"/>
                  </a:lnTo>
                  <a:lnTo>
                    <a:pt x="1093" y="653"/>
                  </a:lnTo>
                  <a:lnTo>
                    <a:pt x="1096" y="655"/>
                  </a:lnTo>
                  <a:lnTo>
                    <a:pt x="1096" y="662"/>
                  </a:lnTo>
                  <a:lnTo>
                    <a:pt x="1098" y="658"/>
                  </a:lnTo>
                  <a:lnTo>
                    <a:pt x="1100" y="653"/>
                  </a:lnTo>
                  <a:lnTo>
                    <a:pt x="1103" y="650"/>
                  </a:lnTo>
                  <a:lnTo>
                    <a:pt x="1110" y="655"/>
                  </a:lnTo>
                  <a:lnTo>
                    <a:pt x="1105" y="646"/>
                  </a:lnTo>
                  <a:lnTo>
                    <a:pt x="1098" y="639"/>
                  </a:lnTo>
                  <a:lnTo>
                    <a:pt x="1091" y="636"/>
                  </a:lnTo>
                  <a:lnTo>
                    <a:pt x="1079" y="636"/>
                  </a:lnTo>
                  <a:lnTo>
                    <a:pt x="1053" y="627"/>
                  </a:lnTo>
                  <a:lnTo>
                    <a:pt x="1051" y="624"/>
                  </a:lnTo>
                  <a:lnTo>
                    <a:pt x="1048" y="620"/>
                  </a:lnTo>
                  <a:lnTo>
                    <a:pt x="1046" y="613"/>
                  </a:lnTo>
                  <a:lnTo>
                    <a:pt x="1039" y="572"/>
                  </a:lnTo>
                  <a:lnTo>
                    <a:pt x="1037" y="563"/>
                  </a:lnTo>
                  <a:lnTo>
                    <a:pt x="1039" y="556"/>
                  </a:lnTo>
                  <a:lnTo>
                    <a:pt x="1041" y="544"/>
                  </a:lnTo>
                  <a:lnTo>
                    <a:pt x="1055" y="523"/>
                  </a:lnTo>
                  <a:lnTo>
                    <a:pt x="1058" y="506"/>
                  </a:lnTo>
                  <a:lnTo>
                    <a:pt x="1058" y="497"/>
                  </a:lnTo>
                  <a:lnTo>
                    <a:pt x="1060" y="483"/>
                  </a:lnTo>
                  <a:lnTo>
                    <a:pt x="1058" y="475"/>
                  </a:lnTo>
                  <a:lnTo>
                    <a:pt x="1060" y="471"/>
                  </a:lnTo>
                  <a:lnTo>
                    <a:pt x="1063" y="466"/>
                  </a:lnTo>
                  <a:lnTo>
                    <a:pt x="1063" y="461"/>
                  </a:lnTo>
                  <a:lnTo>
                    <a:pt x="1063" y="456"/>
                  </a:lnTo>
                  <a:lnTo>
                    <a:pt x="1058" y="449"/>
                  </a:lnTo>
                  <a:lnTo>
                    <a:pt x="1055" y="445"/>
                  </a:lnTo>
                  <a:lnTo>
                    <a:pt x="1058" y="438"/>
                  </a:lnTo>
                  <a:lnTo>
                    <a:pt x="1065" y="421"/>
                  </a:lnTo>
                  <a:lnTo>
                    <a:pt x="1072" y="414"/>
                  </a:lnTo>
                  <a:lnTo>
                    <a:pt x="1077" y="404"/>
                  </a:lnTo>
                  <a:lnTo>
                    <a:pt x="1079" y="390"/>
                  </a:lnTo>
                  <a:lnTo>
                    <a:pt x="1100" y="338"/>
                  </a:lnTo>
                  <a:lnTo>
                    <a:pt x="1129" y="284"/>
                  </a:lnTo>
                  <a:lnTo>
                    <a:pt x="1134" y="262"/>
                  </a:lnTo>
                  <a:lnTo>
                    <a:pt x="1145" y="232"/>
                  </a:lnTo>
                  <a:lnTo>
                    <a:pt x="1141" y="234"/>
                  </a:lnTo>
                  <a:lnTo>
                    <a:pt x="1141" y="227"/>
                  </a:lnTo>
                  <a:lnTo>
                    <a:pt x="1141" y="222"/>
                  </a:lnTo>
                  <a:close/>
                  <a:moveTo>
                    <a:pt x="111" y="532"/>
                  </a:moveTo>
                  <a:lnTo>
                    <a:pt x="111" y="532"/>
                  </a:lnTo>
                  <a:lnTo>
                    <a:pt x="116" y="532"/>
                  </a:lnTo>
                  <a:lnTo>
                    <a:pt x="111" y="537"/>
                  </a:lnTo>
                  <a:lnTo>
                    <a:pt x="107" y="537"/>
                  </a:lnTo>
                  <a:lnTo>
                    <a:pt x="102" y="537"/>
                  </a:lnTo>
                  <a:lnTo>
                    <a:pt x="97" y="535"/>
                  </a:lnTo>
                  <a:lnTo>
                    <a:pt x="93" y="537"/>
                  </a:lnTo>
                  <a:lnTo>
                    <a:pt x="90" y="537"/>
                  </a:lnTo>
                  <a:lnTo>
                    <a:pt x="85" y="535"/>
                  </a:lnTo>
                  <a:lnTo>
                    <a:pt x="83" y="530"/>
                  </a:lnTo>
                  <a:lnTo>
                    <a:pt x="88" y="530"/>
                  </a:lnTo>
                  <a:lnTo>
                    <a:pt x="90" y="527"/>
                  </a:lnTo>
                  <a:lnTo>
                    <a:pt x="93" y="525"/>
                  </a:lnTo>
                  <a:lnTo>
                    <a:pt x="97" y="525"/>
                  </a:lnTo>
                  <a:lnTo>
                    <a:pt x="100" y="527"/>
                  </a:lnTo>
                  <a:lnTo>
                    <a:pt x="104" y="530"/>
                  </a:lnTo>
                  <a:lnTo>
                    <a:pt x="111" y="532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33"/>
            <p:cNvSpPr>
              <a:spLocks/>
            </p:cNvSpPr>
            <p:nvPr/>
          </p:nvSpPr>
          <p:spPr bwMode="auto">
            <a:xfrm>
              <a:off x="3485344" y="2943163"/>
              <a:ext cx="614159" cy="576766"/>
            </a:xfrm>
            <a:custGeom>
              <a:avLst/>
              <a:gdLst>
                <a:gd name="T0" fmla="*/ 263 w 542"/>
                <a:gd name="T1" fmla="*/ 80 h 509"/>
                <a:gd name="T2" fmla="*/ 404 w 542"/>
                <a:gd name="T3" fmla="*/ 196 h 509"/>
                <a:gd name="T4" fmla="*/ 520 w 542"/>
                <a:gd name="T5" fmla="*/ 267 h 509"/>
                <a:gd name="T6" fmla="*/ 542 w 542"/>
                <a:gd name="T7" fmla="*/ 305 h 509"/>
                <a:gd name="T8" fmla="*/ 539 w 542"/>
                <a:gd name="T9" fmla="*/ 324 h 509"/>
                <a:gd name="T10" fmla="*/ 513 w 542"/>
                <a:gd name="T11" fmla="*/ 364 h 509"/>
                <a:gd name="T12" fmla="*/ 499 w 542"/>
                <a:gd name="T13" fmla="*/ 402 h 509"/>
                <a:gd name="T14" fmla="*/ 473 w 542"/>
                <a:gd name="T15" fmla="*/ 445 h 509"/>
                <a:gd name="T16" fmla="*/ 466 w 542"/>
                <a:gd name="T17" fmla="*/ 440 h 509"/>
                <a:gd name="T18" fmla="*/ 457 w 542"/>
                <a:gd name="T19" fmla="*/ 428 h 509"/>
                <a:gd name="T20" fmla="*/ 452 w 542"/>
                <a:gd name="T21" fmla="*/ 416 h 509"/>
                <a:gd name="T22" fmla="*/ 430 w 542"/>
                <a:gd name="T23" fmla="*/ 412 h 509"/>
                <a:gd name="T24" fmla="*/ 419 w 542"/>
                <a:gd name="T25" fmla="*/ 404 h 509"/>
                <a:gd name="T26" fmla="*/ 404 w 542"/>
                <a:gd name="T27" fmla="*/ 400 h 509"/>
                <a:gd name="T28" fmla="*/ 386 w 542"/>
                <a:gd name="T29" fmla="*/ 423 h 509"/>
                <a:gd name="T30" fmla="*/ 367 w 542"/>
                <a:gd name="T31" fmla="*/ 442 h 509"/>
                <a:gd name="T32" fmla="*/ 378 w 542"/>
                <a:gd name="T33" fmla="*/ 457 h 509"/>
                <a:gd name="T34" fmla="*/ 383 w 542"/>
                <a:gd name="T35" fmla="*/ 464 h 509"/>
                <a:gd name="T36" fmla="*/ 357 w 542"/>
                <a:gd name="T37" fmla="*/ 485 h 509"/>
                <a:gd name="T38" fmla="*/ 336 w 542"/>
                <a:gd name="T39" fmla="*/ 501 h 509"/>
                <a:gd name="T40" fmla="*/ 291 w 542"/>
                <a:gd name="T41" fmla="*/ 494 h 509"/>
                <a:gd name="T42" fmla="*/ 263 w 542"/>
                <a:gd name="T43" fmla="*/ 490 h 509"/>
                <a:gd name="T44" fmla="*/ 248 w 542"/>
                <a:gd name="T45" fmla="*/ 490 h 509"/>
                <a:gd name="T46" fmla="*/ 218 w 542"/>
                <a:gd name="T47" fmla="*/ 473 h 509"/>
                <a:gd name="T48" fmla="*/ 196 w 542"/>
                <a:gd name="T49" fmla="*/ 494 h 509"/>
                <a:gd name="T50" fmla="*/ 177 w 542"/>
                <a:gd name="T51" fmla="*/ 494 h 509"/>
                <a:gd name="T52" fmla="*/ 137 w 542"/>
                <a:gd name="T53" fmla="*/ 478 h 509"/>
                <a:gd name="T54" fmla="*/ 123 w 542"/>
                <a:gd name="T55" fmla="*/ 478 h 509"/>
                <a:gd name="T56" fmla="*/ 123 w 542"/>
                <a:gd name="T57" fmla="*/ 454 h 509"/>
                <a:gd name="T58" fmla="*/ 113 w 542"/>
                <a:gd name="T59" fmla="*/ 442 h 509"/>
                <a:gd name="T60" fmla="*/ 31 w 542"/>
                <a:gd name="T61" fmla="*/ 412 h 509"/>
                <a:gd name="T62" fmla="*/ 9 w 542"/>
                <a:gd name="T63" fmla="*/ 412 h 509"/>
                <a:gd name="T64" fmla="*/ 0 w 542"/>
                <a:gd name="T65" fmla="*/ 381 h 509"/>
                <a:gd name="T66" fmla="*/ 19 w 542"/>
                <a:gd name="T67" fmla="*/ 350 h 509"/>
                <a:gd name="T68" fmla="*/ 59 w 542"/>
                <a:gd name="T69" fmla="*/ 360 h 509"/>
                <a:gd name="T70" fmla="*/ 76 w 542"/>
                <a:gd name="T71" fmla="*/ 355 h 509"/>
                <a:gd name="T72" fmla="*/ 87 w 542"/>
                <a:gd name="T73" fmla="*/ 352 h 509"/>
                <a:gd name="T74" fmla="*/ 85 w 542"/>
                <a:gd name="T75" fmla="*/ 341 h 509"/>
                <a:gd name="T76" fmla="*/ 99 w 542"/>
                <a:gd name="T77" fmla="*/ 329 h 509"/>
                <a:gd name="T78" fmla="*/ 85 w 542"/>
                <a:gd name="T79" fmla="*/ 324 h 509"/>
                <a:gd name="T80" fmla="*/ 76 w 542"/>
                <a:gd name="T81" fmla="*/ 317 h 509"/>
                <a:gd name="T82" fmla="*/ 64 w 542"/>
                <a:gd name="T83" fmla="*/ 305 h 509"/>
                <a:gd name="T84" fmla="*/ 47 w 542"/>
                <a:gd name="T85" fmla="*/ 284 h 509"/>
                <a:gd name="T86" fmla="*/ 28 w 542"/>
                <a:gd name="T87" fmla="*/ 274 h 509"/>
                <a:gd name="T88" fmla="*/ 31 w 542"/>
                <a:gd name="T89" fmla="*/ 248 h 509"/>
                <a:gd name="T90" fmla="*/ 16 w 542"/>
                <a:gd name="T91" fmla="*/ 241 h 509"/>
                <a:gd name="T92" fmla="*/ 19 w 542"/>
                <a:gd name="T93" fmla="*/ 222 h 509"/>
                <a:gd name="T94" fmla="*/ 21 w 542"/>
                <a:gd name="T95" fmla="*/ 208 h 509"/>
                <a:gd name="T96" fmla="*/ 12 w 542"/>
                <a:gd name="T97" fmla="*/ 199 h 509"/>
                <a:gd name="T98" fmla="*/ 12 w 542"/>
                <a:gd name="T99" fmla="*/ 187 h 509"/>
                <a:gd name="T100" fmla="*/ 21 w 542"/>
                <a:gd name="T101" fmla="*/ 170 h 509"/>
                <a:gd name="T102" fmla="*/ 45 w 542"/>
                <a:gd name="T103" fmla="*/ 170 h 509"/>
                <a:gd name="T104" fmla="*/ 68 w 542"/>
                <a:gd name="T105" fmla="*/ 168 h 509"/>
                <a:gd name="T106" fmla="*/ 76 w 542"/>
                <a:gd name="T107" fmla="*/ 135 h 509"/>
                <a:gd name="T108" fmla="*/ 64 w 542"/>
                <a:gd name="T109" fmla="*/ 130 h 509"/>
                <a:gd name="T110" fmla="*/ 87 w 542"/>
                <a:gd name="T111" fmla="*/ 109 h 509"/>
                <a:gd name="T112" fmla="*/ 102 w 542"/>
                <a:gd name="T113" fmla="*/ 92 h 509"/>
                <a:gd name="T114" fmla="*/ 104 w 542"/>
                <a:gd name="T115" fmla="*/ 78 h 509"/>
                <a:gd name="T116" fmla="*/ 116 w 542"/>
                <a:gd name="T117" fmla="*/ 57 h 509"/>
                <a:gd name="T118" fmla="*/ 128 w 542"/>
                <a:gd name="T119" fmla="*/ 59 h 509"/>
                <a:gd name="T120" fmla="*/ 154 w 542"/>
                <a:gd name="T121" fmla="*/ 50 h 509"/>
                <a:gd name="T122" fmla="*/ 161 w 542"/>
                <a:gd name="T123" fmla="*/ 35 h 509"/>
                <a:gd name="T124" fmla="*/ 177 w 542"/>
                <a:gd name="T125" fmla="*/ 21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42" h="509">
                  <a:moveTo>
                    <a:pt x="215" y="2"/>
                  </a:moveTo>
                  <a:lnTo>
                    <a:pt x="215" y="2"/>
                  </a:lnTo>
                  <a:lnTo>
                    <a:pt x="220" y="0"/>
                  </a:lnTo>
                  <a:lnTo>
                    <a:pt x="220" y="0"/>
                  </a:lnTo>
                  <a:lnTo>
                    <a:pt x="239" y="40"/>
                  </a:lnTo>
                  <a:lnTo>
                    <a:pt x="255" y="69"/>
                  </a:lnTo>
                  <a:lnTo>
                    <a:pt x="263" y="80"/>
                  </a:lnTo>
                  <a:lnTo>
                    <a:pt x="286" y="109"/>
                  </a:lnTo>
                  <a:lnTo>
                    <a:pt x="291" y="113"/>
                  </a:lnTo>
                  <a:lnTo>
                    <a:pt x="293" y="118"/>
                  </a:lnTo>
                  <a:lnTo>
                    <a:pt x="345" y="166"/>
                  </a:lnTo>
                  <a:lnTo>
                    <a:pt x="369" y="177"/>
                  </a:lnTo>
                  <a:lnTo>
                    <a:pt x="393" y="189"/>
                  </a:lnTo>
                  <a:lnTo>
                    <a:pt x="404" y="196"/>
                  </a:lnTo>
                  <a:lnTo>
                    <a:pt x="421" y="215"/>
                  </a:lnTo>
                  <a:lnTo>
                    <a:pt x="468" y="248"/>
                  </a:lnTo>
                  <a:lnTo>
                    <a:pt x="480" y="253"/>
                  </a:lnTo>
                  <a:lnTo>
                    <a:pt x="499" y="258"/>
                  </a:lnTo>
                  <a:lnTo>
                    <a:pt x="511" y="258"/>
                  </a:lnTo>
                  <a:lnTo>
                    <a:pt x="516" y="260"/>
                  </a:lnTo>
                  <a:lnTo>
                    <a:pt x="520" y="267"/>
                  </a:lnTo>
                  <a:lnTo>
                    <a:pt x="525" y="284"/>
                  </a:lnTo>
                  <a:lnTo>
                    <a:pt x="527" y="291"/>
                  </a:lnTo>
                  <a:lnTo>
                    <a:pt x="532" y="298"/>
                  </a:lnTo>
                  <a:lnTo>
                    <a:pt x="539" y="298"/>
                  </a:lnTo>
                  <a:lnTo>
                    <a:pt x="539" y="298"/>
                  </a:lnTo>
                  <a:lnTo>
                    <a:pt x="539" y="300"/>
                  </a:lnTo>
                  <a:lnTo>
                    <a:pt x="542" y="305"/>
                  </a:lnTo>
                  <a:lnTo>
                    <a:pt x="542" y="305"/>
                  </a:lnTo>
                  <a:lnTo>
                    <a:pt x="542" y="307"/>
                  </a:lnTo>
                  <a:lnTo>
                    <a:pt x="539" y="310"/>
                  </a:lnTo>
                  <a:lnTo>
                    <a:pt x="539" y="315"/>
                  </a:lnTo>
                  <a:lnTo>
                    <a:pt x="539" y="317"/>
                  </a:lnTo>
                  <a:lnTo>
                    <a:pt x="539" y="319"/>
                  </a:lnTo>
                  <a:lnTo>
                    <a:pt x="539" y="324"/>
                  </a:lnTo>
                  <a:lnTo>
                    <a:pt x="539" y="324"/>
                  </a:lnTo>
                  <a:lnTo>
                    <a:pt x="539" y="326"/>
                  </a:lnTo>
                  <a:lnTo>
                    <a:pt x="520" y="355"/>
                  </a:lnTo>
                  <a:lnTo>
                    <a:pt x="518" y="357"/>
                  </a:lnTo>
                  <a:lnTo>
                    <a:pt x="516" y="360"/>
                  </a:lnTo>
                  <a:lnTo>
                    <a:pt x="513" y="360"/>
                  </a:lnTo>
                  <a:lnTo>
                    <a:pt x="513" y="364"/>
                  </a:lnTo>
                  <a:lnTo>
                    <a:pt x="516" y="364"/>
                  </a:lnTo>
                  <a:lnTo>
                    <a:pt x="516" y="369"/>
                  </a:lnTo>
                  <a:lnTo>
                    <a:pt x="516" y="369"/>
                  </a:lnTo>
                  <a:lnTo>
                    <a:pt x="516" y="374"/>
                  </a:lnTo>
                  <a:lnTo>
                    <a:pt x="513" y="378"/>
                  </a:lnTo>
                  <a:lnTo>
                    <a:pt x="506" y="388"/>
                  </a:lnTo>
                  <a:lnTo>
                    <a:pt x="499" y="402"/>
                  </a:lnTo>
                  <a:lnTo>
                    <a:pt x="494" y="414"/>
                  </a:lnTo>
                  <a:lnTo>
                    <a:pt x="490" y="426"/>
                  </a:lnTo>
                  <a:lnTo>
                    <a:pt x="487" y="428"/>
                  </a:lnTo>
                  <a:lnTo>
                    <a:pt x="487" y="431"/>
                  </a:lnTo>
                  <a:lnTo>
                    <a:pt x="485" y="433"/>
                  </a:lnTo>
                  <a:lnTo>
                    <a:pt x="485" y="435"/>
                  </a:lnTo>
                  <a:lnTo>
                    <a:pt x="473" y="445"/>
                  </a:lnTo>
                  <a:lnTo>
                    <a:pt x="468" y="447"/>
                  </a:lnTo>
                  <a:lnTo>
                    <a:pt x="466" y="447"/>
                  </a:lnTo>
                  <a:lnTo>
                    <a:pt x="466" y="447"/>
                  </a:lnTo>
                  <a:lnTo>
                    <a:pt x="466" y="447"/>
                  </a:lnTo>
                  <a:lnTo>
                    <a:pt x="466" y="445"/>
                  </a:lnTo>
                  <a:lnTo>
                    <a:pt x="466" y="442"/>
                  </a:lnTo>
                  <a:lnTo>
                    <a:pt x="466" y="440"/>
                  </a:lnTo>
                  <a:lnTo>
                    <a:pt x="466" y="438"/>
                  </a:lnTo>
                  <a:lnTo>
                    <a:pt x="464" y="438"/>
                  </a:lnTo>
                  <a:lnTo>
                    <a:pt x="464" y="435"/>
                  </a:lnTo>
                  <a:lnTo>
                    <a:pt x="461" y="433"/>
                  </a:lnTo>
                  <a:lnTo>
                    <a:pt x="459" y="431"/>
                  </a:lnTo>
                  <a:lnTo>
                    <a:pt x="459" y="431"/>
                  </a:lnTo>
                  <a:lnTo>
                    <a:pt x="457" y="428"/>
                  </a:lnTo>
                  <a:lnTo>
                    <a:pt x="457" y="426"/>
                  </a:lnTo>
                  <a:lnTo>
                    <a:pt x="457" y="421"/>
                  </a:lnTo>
                  <a:lnTo>
                    <a:pt x="457" y="421"/>
                  </a:lnTo>
                  <a:lnTo>
                    <a:pt x="457" y="419"/>
                  </a:lnTo>
                  <a:lnTo>
                    <a:pt x="454" y="419"/>
                  </a:lnTo>
                  <a:lnTo>
                    <a:pt x="454" y="416"/>
                  </a:lnTo>
                  <a:lnTo>
                    <a:pt x="452" y="416"/>
                  </a:lnTo>
                  <a:lnTo>
                    <a:pt x="440" y="409"/>
                  </a:lnTo>
                  <a:lnTo>
                    <a:pt x="438" y="409"/>
                  </a:lnTo>
                  <a:lnTo>
                    <a:pt x="438" y="407"/>
                  </a:lnTo>
                  <a:lnTo>
                    <a:pt x="435" y="407"/>
                  </a:lnTo>
                  <a:lnTo>
                    <a:pt x="435" y="407"/>
                  </a:lnTo>
                  <a:lnTo>
                    <a:pt x="433" y="409"/>
                  </a:lnTo>
                  <a:lnTo>
                    <a:pt x="430" y="412"/>
                  </a:lnTo>
                  <a:lnTo>
                    <a:pt x="430" y="414"/>
                  </a:lnTo>
                  <a:lnTo>
                    <a:pt x="428" y="414"/>
                  </a:lnTo>
                  <a:lnTo>
                    <a:pt x="426" y="412"/>
                  </a:lnTo>
                  <a:lnTo>
                    <a:pt x="423" y="412"/>
                  </a:lnTo>
                  <a:lnTo>
                    <a:pt x="421" y="409"/>
                  </a:lnTo>
                  <a:lnTo>
                    <a:pt x="421" y="409"/>
                  </a:lnTo>
                  <a:lnTo>
                    <a:pt x="419" y="404"/>
                  </a:lnTo>
                  <a:lnTo>
                    <a:pt x="416" y="404"/>
                  </a:lnTo>
                  <a:lnTo>
                    <a:pt x="416" y="404"/>
                  </a:lnTo>
                  <a:lnTo>
                    <a:pt x="414" y="402"/>
                  </a:lnTo>
                  <a:lnTo>
                    <a:pt x="409" y="402"/>
                  </a:lnTo>
                  <a:lnTo>
                    <a:pt x="407" y="400"/>
                  </a:lnTo>
                  <a:lnTo>
                    <a:pt x="407" y="400"/>
                  </a:lnTo>
                  <a:lnTo>
                    <a:pt x="404" y="400"/>
                  </a:lnTo>
                  <a:lnTo>
                    <a:pt x="404" y="397"/>
                  </a:lnTo>
                  <a:lnTo>
                    <a:pt x="402" y="400"/>
                  </a:lnTo>
                  <a:lnTo>
                    <a:pt x="402" y="400"/>
                  </a:lnTo>
                  <a:lnTo>
                    <a:pt x="390" y="414"/>
                  </a:lnTo>
                  <a:lnTo>
                    <a:pt x="388" y="421"/>
                  </a:lnTo>
                  <a:lnTo>
                    <a:pt x="388" y="423"/>
                  </a:lnTo>
                  <a:lnTo>
                    <a:pt x="386" y="423"/>
                  </a:lnTo>
                  <a:lnTo>
                    <a:pt x="381" y="431"/>
                  </a:lnTo>
                  <a:lnTo>
                    <a:pt x="378" y="431"/>
                  </a:lnTo>
                  <a:lnTo>
                    <a:pt x="371" y="433"/>
                  </a:lnTo>
                  <a:lnTo>
                    <a:pt x="369" y="433"/>
                  </a:lnTo>
                  <a:lnTo>
                    <a:pt x="369" y="435"/>
                  </a:lnTo>
                  <a:lnTo>
                    <a:pt x="367" y="440"/>
                  </a:lnTo>
                  <a:lnTo>
                    <a:pt x="367" y="442"/>
                  </a:lnTo>
                  <a:lnTo>
                    <a:pt x="369" y="445"/>
                  </a:lnTo>
                  <a:lnTo>
                    <a:pt x="371" y="447"/>
                  </a:lnTo>
                  <a:lnTo>
                    <a:pt x="371" y="447"/>
                  </a:lnTo>
                  <a:lnTo>
                    <a:pt x="374" y="449"/>
                  </a:lnTo>
                  <a:lnTo>
                    <a:pt x="376" y="454"/>
                  </a:lnTo>
                  <a:lnTo>
                    <a:pt x="376" y="454"/>
                  </a:lnTo>
                  <a:lnTo>
                    <a:pt x="378" y="457"/>
                  </a:lnTo>
                  <a:lnTo>
                    <a:pt x="378" y="457"/>
                  </a:lnTo>
                  <a:lnTo>
                    <a:pt x="383" y="459"/>
                  </a:lnTo>
                  <a:lnTo>
                    <a:pt x="383" y="459"/>
                  </a:lnTo>
                  <a:lnTo>
                    <a:pt x="386" y="461"/>
                  </a:lnTo>
                  <a:lnTo>
                    <a:pt x="386" y="461"/>
                  </a:lnTo>
                  <a:lnTo>
                    <a:pt x="386" y="461"/>
                  </a:lnTo>
                  <a:lnTo>
                    <a:pt x="383" y="464"/>
                  </a:lnTo>
                  <a:lnTo>
                    <a:pt x="381" y="466"/>
                  </a:lnTo>
                  <a:lnTo>
                    <a:pt x="376" y="468"/>
                  </a:lnTo>
                  <a:lnTo>
                    <a:pt x="371" y="473"/>
                  </a:lnTo>
                  <a:lnTo>
                    <a:pt x="364" y="478"/>
                  </a:lnTo>
                  <a:lnTo>
                    <a:pt x="362" y="485"/>
                  </a:lnTo>
                  <a:lnTo>
                    <a:pt x="360" y="485"/>
                  </a:lnTo>
                  <a:lnTo>
                    <a:pt x="357" y="485"/>
                  </a:lnTo>
                  <a:lnTo>
                    <a:pt x="352" y="483"/>
                  </a:lnTo>
                  <a:lnTo>
                    <a:pt x="350" y="483"/>
                  </a:lnTo>
                  <a:lnTo>
                    <a:pt x="350" y="485"/>
                  </a:lnTo>
                  <a:lnTo>
                    <a:pt x="348" y="487"/>
                  </a:lnTo>
                  <a:lnTo>
                    <a:pt x="343" y="497"/>
                  </a:lnTo>
                  <a:lnTo>
                    <a:pt x="341" y="499"/>
                  </a:lnTo>
                  <a:lnTo>
                    <a:pt x="336" y="501"/>
                  </a:lnTo>
                  <a:lnTo>
                    <a:pt x="336" y="504"/>
                  </a:lnTo>
                  <a:lnTo>
                    <a:pt x="333" y="506"/>
                  </a:lnTo>
                  <a:lnTo>
                    <a:pt x="331" y="506"/>
                  </a:lnTo>
                  <a:lnTo>
                    <a:pt x="322" y="506"/>
                  </a:lnTo>
                  <a:lnTo>
                    <a:pt x="317" y="509"/>
                  </a:lnTo>
                  <a:lnTo>
                    <a:pt x="298" y="497"/>
                  </a:lnTo>
                  <a:lnTo>
                    <a:pt x="291" y="494"/>
                  </a:lnTo>
                  <a:lnTo>
                    <a:pt x="286" y="494"/>
                  </a:lnTo>
                  <a:lnTo>
                    <a:pt x="281" y="494"/>
                  </a:lnTo>
                  <a:lnTo>
                    <a:pt x="277" y="494"/>
                  </a:lnTo>
                  <a:lnTo>
                    <a:pt x="270" y="490"/>
                  </a:lnTo>
                  <a:lnTo>
                    <a:pt x="267" y="490"/>
                  </a:lnTo>
                  <a:lnTo>
                    <a:pt x="265" y="490"/>
                  </a:lnTo>
                  <a:lnTo>
                    <a:pt x="263" y="490"/>
                  </a:lnTo>
                  <a:lnTo>
                    <a:pt x="263" y="492"/>
                  </a:lnTo>
                  <a:lnTo>
                    <a:pt x="260" y="492"/>
                  </a:lnTo>
                  <a:lnTo>
                    <a:pt x="258" y="492"/>
                  </a:lnTo>
                  <a:lnTo>
                    <a:pt x="253" y="492"/>
                  </a:lnTo>
                  <a:lnTo>
                    <a:pt x="251" y="492"/>
                  </a:lnTo>
                  <a:lnTo>
                    <a:pt x="248" y="492"/>
                  </a:lnTo>
                  <a:lnTo>
                    <a:pt x="248" y="490"/>
                  </a:lnTo>
                  <a:lnTo>
                    <a:pt x="246" y="490"/>
                  </a:lnTo>
                  <a:lnTo>
                    <a:pt x="246" y="487"/>
                  </a:lnTo>
                  <a:lnTo>
                    <a:pt x="244" y="480"/>
                  </a:lnTo>
                  <a:lnTo>
                    <a:pt x="241" y="480"/>
                  </a:lnTo>
                  <a:lnTo>
                    <a:pt x="241" y="478"/>
                  </a:lnTo>
                  <a:lnTo>
                    <a:pt x="236" y="475"/>
                  </a:lnTo>
                  <a:lnTo>
                    <a:pt x="218" y="473"/>
                  </a:lnTo>
                  <a:lnTo>
                    <a:pt x="215" y="473"/>
                  </a:lnTo>
                  <a:lnTo>
                    <a:pt x="213" y="473"/>
                  </a:lnTo>
                  <a:lnTo>
                    <a:pt x="213" y="475"/>
                  </a:lnTo>
                  <a:lnTo>
                    <a:pt x="210" y="478"/>
                  </a:lnTo>
                  <a:lnTo>
                    <a:pt x="206" y="485"/>
                  </a:lnTo>
                  <a:lnTo>
                    <a:pt x="203" y="490"/>
                  </a:lnTo>
                  <a:lnTo>
                    <a:pt x="196" y="494"/>
                  </a:lnTo>
                  <a:lnTo>
                    <a:pt x="192" y="494"/>
                  </a:lnTo>
                  <a:lnTo>
                    <a:pt x="187" y="497"/>
                  </a:lnTo>
                  <a:lnTo>
                    <a:pt x="184" y="497"/>
                  </a:lnTo>
                  <a:lnTo>
                    <a:pt x="182" y="497"/>
                  </a:lnTo>
                  <a:lnTo>
                    <a:pt x="180" y="494"/>
                  </a:lnTo>
                  <a:lnTo>
                    <a:pt x="180" y="494"/>
                  </a:lnTo>
                  <a:lnTo>
                    <a:pt x="177" y="494"/>
                  </a:lnTo>
                  <a:lnTo>
                    <a:pt x="177" y="492"/>
                  </a:lnTo>
                  <a:lnTo>
                    <a:pt x="177" y="492"/>
                  </a:lnTo>
                  <a:lnTo>
                    <a:pt x="175" y="490"/>
                  </a:lnTo>
                  <a:lnTo>
                    <a:pt x="175" y="490"/>
                  </a:lnTo>
                  <a:lnTo>
                    <a:pt x="170" y="487"/>
                  </a:lnTo>
                  <a:lnTo>
                    <a:pt x="139" y="478"/>
                  </a:lnTo>
                  <a:lnTo>
                    <a:pt x="137" y="478"/>
                  </a:lnTo>
                  <a:lnTo>
                    <a:pt x="135" y="478"/>
                  </a:lnTo>
                  <a:lnTo>
                    <a:pt x="135" y="478"/>
                  </a:lnTo>
                  <a:lnTo>
                    <a:pt x="130" y="480"/>
                  </a:lnTo>
                  <a:lnTo>
                    <a:pt x="128" y="480"/>
                  </a:lnTo>
                  <a:lnTo>
                    <a:pt x="125" y="480"/>
                  </a:lnTo>
                  <a:lnTo>
                    <a:pt x="123" y="480"/>
                  </a:lnTo>
                  <a:lnTo>
                    <a:pt x="123" y="478"/>
                  </a:lnTo>
                  <a:lnTo>
                    <a:pt x="123" y="478"/>
                  </a:lnTo>
                  <a:lnTo>
                    <a:pt x="123" y="475"/>
                  </a:lnTo>
                  <a:lnTo>
                    <a:pt x="123" y="473"/>
                  </a:lnTo>
                  <a:lnTo>
                    <a:pt x="121" y="464"/>
                  </a:lnTo>
                  <a:lnTo>
                    <a:pt x="121" y="461"/>
                  </a:lnTo>
                  <a:lnTo>
                    <a:pt x="121" y="459"/>
                  </a:lnTo>
                  <a:lnTo>
                    <a:pt x="123" y="454"/>
                  </a:lnTo>
                  <a:lnTo>
                    <a:pt x="123" y="452"/>
                  </a:lnTo>
                  <a:lnTo>
                    <a:pt x="123" y="449"/>
                  </a:lnTo>
                  <a:lnTo>
                    <a:pt x="123" y="449"/>
                  </a:lnTo>
                  <a:lnTo>
                    <a:pt x="123" y="447"/>
                  </a:lnTo>
                  <a:lnTo>
                    <a:pt x="121" y="445"/>
                  </a:lnTo>
                  <a:lnTo>
                    <a:pt x="118" y="442"/>
                  </a:lnTo>
                  <a:lnTo>
                    <a:pt x="113" y="442"/>
                  </a:lnTo>
                  <a:lnTo>
                    <a:pt x="109" y="440"/>
                  </a:lnTo>
                  <a:lnTo>
                    <a:pt x="104" y="435"/>
                  </a:lnTo>
                  <a:lnTo>
                    <a:pt x="102" y="435"/>
                  </a:lnTo>
                  <a:lnTo>
                    <a:pt x="102" y="433"/>
                  </a:lnTo>
                  <a:lnTo>
                    <a:pt x="97" y="433"/>
                  </a:lnTo>
                  <a:lnTo>
                    <a:pt x="92" y="435"/>
                  </a:lnTo>
                  <a:lnTo>
                    <a:pt x="31" y="412"/>
                  </a:lnTo>
                  <a:lnTo>
                    <a:pt x="31" y="412"/>
                  </a:lnTo>
                  <a:lnTo>
                    <a:pt x="28" y="414"/>
                  </a:lnTo>
                  <a:lnTo>
                    <a:pt x="26" y="414"/>
                  </a:lnTo>
                  <a:lnTo>
                    <a:pt x="24" y="414"/>
                  </a:lnTo>
                  <a:lnTo>
                    <a:pt x="16" y="414"/>
                  </a:lnTo>
                  <a:lnTo>
                    <a:pt x="12" y="414"/>
                  </a:lnTo>
                  <a:lnTo>
                    <a:pt x="9" y="412"/>
                  </a:lnTo>
                  <a:lnTo>
                    <a:pt x="9" y="412"/>
                  </a:lnTo>
                  <a:lnTo>
                    <a:pt x="7" y="409"/>
                  </a:lnTo>
                  <a:lnTo>
                    <a:pt x="5" y="404"/>
                  </a:lnTo>
                  <a:lnTo>
                    <a:pt x="5" y="402"/>
                  </a:lnTo>
                  <a:lnTo>
                    <a:pt x="0" y="383"/>
                  </a:lnTo>
                  <a:lnTo>
                    <a:pt x="0" y="383"/>
                  </a:lnTo>
                  <a:lnTo>
                    <a:pt x="0" y="381"/>
                  </a:lnTo>
                  <a:lnTo>
                    <a:pt x="9" y="371"/>
                  </a:lnTo>
                  <a:lnTo>
                    <a:pt x="16" y="364"/>
                  </a:lnTo>
                  <a:lnTo>
                    <a:pt x="16" y="362"/>
                  </a:lnTo>
                  <a:lnTo>
                    <a:pt x="16" y="360"/>
                  </a:lnTo>
                  <a:lnTo>
                    <a:pt x="19" y="360"/>
                  </a:lnTo>
                  <a:lnTo>
                    <a:pt x="19" y="355"/>
                  </a:lnTo>
                  <a:lnTo>
                    <a:pt x="19" y="350"/>
                  </a:lnTo>
                  <a:lnTo>
                    <a:pt x="21" y="350"/>
                  </a:lnTo>
                  <a:lnTo>
                    <a:pt x="21" y="348"/>
                  </a:lnTo>
                  <a:lnTo>
                    <a:pt x="35" y="352"/>
                  </a:lnTo>
                  <a:lnTo>
                    <a:pt x="47" y="352"/>
                  </a:lnTo>
                  <a:lnTo>
                    <a:pt x="52" y="355"/>
                  </a:lnTo>
                  <a:lnTo>
                    <a:pt x="57" y="360"/>
                  </a:lnTo>
                  <a:lnTo>
                    <a:pt x="59" y="360"/>
                  </a:lnTo>
                  <a:lnTo>
                    <a:pt x="61" y="360"/>
                  </a:lnTo>
                  <a:lnTo>
                    <a:pt x="66" y="360"/>
                  </a:lnTo>
                  <a:lnTo>
                    <a:pt x="68" y="360"/>
                  </a:lnTo>
                  <a:lnTo>
                    <a:pt x="71" y="360"/>
                  </a:lnTo>
                  <a:lnTo>
                    <a:pt x="73" y="357"/>
                  </a:lnTo>
                  <a:lnTo>
                    <a:pt x="73" y="355"/>
                  </a:lnTo>
                  <a:lnTo>
                    <a:pt x="76" y="355"/>
                  </a:lnTo>
                  <a:lnTo>
                    <a:pt x="78" y="357"/>
                  </a:lnTo>
                  <a:lnTo>
                    <a:pt x="83" y="357"/>
                  </a:lnTo>
                  <a:lnTo>
                    <a:pt x="83" y="357"/>
                  </a:lnTo>
                  <a:lnTo>
                    <a:pt x="85" y="355"/>
                  </a:lnTo>
                  <a:lnTo>
                    <a:pt x="85" y="355"/>
                  </a:lnTo>
                  <a:lnTo>
                    <a:pt x="87" y="352"/>
                  </a:lnTo>
                  <a:lnTo>
                    <a:pt x="87" y="352"/>
                  </a:lnTo>
                  <a:lnTo>
                    <a:pt x="87" y="350"/>
                  </a:lnTo>
                  <a:lnTo>
                    <a:pt x="87" y="350"/>
                  </a:lnTo>
                  <a:lnTo>
                    <a:pt x="87" y="348"/>
                  </a:lnTo>
                  <a:lnTo>
                    <a:pt x="85" y="345"/>
                  </a:lnTo>
                  <a:lnTo>
                    <a:pt x="85" y="345"/>
                  </a:lnTo>
                  <a:lnTo>
                    <a:pt x="85" y="343"/>
                  </a:lnTo>
                  <a:lnTo>
                    <a:pt x="85" y="341"/>
                  </a:lnTo>
                  <a:lnTo>
                    <a:pt x="90" y="338"/>
                  </a:lnTo>
                  <a:lnTo>
                    <a:pt x="99" y="334"/>
                  </a:lnTo>
                  <a:lnTo>
                    <a:pt x="104" y="331"/>
                  </a:lnTo>
                  <a:lnTo>
                    <a:pt x="104" y="329"/>
                  </a:lnTo>
                  <a:lnTo>
                    <a:pt x="104" y="329"/>
                  </a:lnTo>
                  <a:lnTo>
                    <a:pt x="102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5" y="329"/>
                  </a:lnTo>
                  <a:lnTo>
                    <a:pt x="90" y="329"/>
                  </a:lnTo>
                  <a:lnTo>
                    <a:pt x="90" y="329"/>
                  </a:lnTo>
                  <a:lnTo>
                    <a:pt x="87" y="326"/>
                  </a:lnTo>
                  <a:lnTo>
                    <a:pt x="87" y="326"/>
                  </a:lnTo>
                  <a:lnTo>
                    <a:pt x="85" y="324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3" y="319"/>
                  </a:lnTo>
                  <a:lnTo>
                    <a:pt x="83" y="319"/>
                  </a:lnTo>
                  <a:lnTo>
                    <a:pt x="83" y="319"/>
                  </a:lnTo>
                  <a:lnTo>
                    <a:pt x="80" y="317"/>
                  </a:lnTo>
                  <a:lnTo>
                    <a:pt x="76" y="317"/>
                  </a:lnTo>
                  <a:lnTo>
                    <a:pt x="73" y="317"/>
                  </a:lnTo>
                  <a:lnTo>
                    <a:pt x="71" y="317"/>
                  </a:lnTo>
                  <a:lnTo>
                    <a:pt x="71" y="315"/>
                  </a:lnTo>
                  <a:lnTo>
                    <a:pt x="71" y="315"/>
                  </a:lnTo>
                  <a:lnTo>
                    <a:pt x="64" y="307"/>
                  </a:lnTo>
                  <a:lnTo>
                    <a:pt x="64" y="307"/>
                  </a:lnTo>
                  <a:lnTo>
                    <a:pt x="64" y="305"/>
                  </a:lnTo>
                  <a:lnTo>
                    <a:pt x="57" y="300"/>
                  </a:lnTo>
                  <a:lnTo>
                    <a:pt x="54" y="300"/>
                  </a:lnTo>
                  <a:lnTo>
                    <a:pt x="54" y="298"/>
                  </a:lnTo>
                  <a:lnTo>
                    <a:pt x="52" y="296"/>
                  </a:lnTo>
                  <a:lnTo>
                    <a:pt x="50" y="293"/>
                  </a:lnTo>
                  <a:lnTo>
                    <a:pt x="50" y="286"/>
                  </a:lnTo>
                  <a:lnTo>
                    <a:pt x="47" y="284"/>
                  </a:lnTo>
                  <a:lnTo>
                    <a:pt x="47" y="284"/>
                  </a:lnTo>
                  <a:lnTo>
                    <a:pt x="45" y="281"/>
                  </a:lnTo>
                  <a:lnTo>
                    <a:pt x="42" y="279"/>
                  </a:lnTo>
                  <a:lnTo>
                    <a:pt x="40" y="279"/>
                  </a:lnTo>
                  <a:lnTo>
                    <a:pt x="31" y="277"/>
                  </a:lnTo>
                  <a:lnTo>
                    <a:pt x="31" y="274"/>
                  </a:lnTo>
                  <a:lnTo>
                    <a:pt x="28" y="274"/>
                  </a:lnTo>
                  <a:lnTo>
                    <a:pt x="28" y="272"/>
                  </a:lnTo>
                  <a:lnTo>
                    <a:pt x="28" y="267"/>
                  </a:lnTo>
                  <a:lnTo>
                    <a:pt x="28" y="265"/>
                  </a:lnTo>
                  <a:lnTo>
                    <a:pt x="28" y="265"/>
                  </a:lnTo>
                  <a:lnTo>
                    <a:pt x="31" y="255"/>
                  </a:lnTo>
                  <a:lnTo>
                    <a:pt x="33" y="251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28" y="248"/>
                  </a:lnTo>
                  <a:lnTo>
                    <a:pt x="24" y="246"/>
                  </a:lnTo>
                  <a:lnTo>
                    <a:pt x="21" y="246"/>
                  </a:lnTo>
                  <a:lnTo>
                    <a:pt x="19" y="244"/>
                  </a:lnTo>
                  <a:lnTo>
                    <a:pt x="16" y="244"/>
                  </a:lnTo>
                  <a:lnTo>
                    <a:pt x="16" y="241"/>
                  </a:lnTo>
                  <a:lnTo>
                    <a:pt x="14" y="239"/>
                  </a:lnTo>
                  <a:lnTo>
                    <a:pt x="14" y="237"/>
                  </a:lnTo>
                  <a:lnTo>
                    <a:pt x="14" y="232"/>
                  </a:lnTo>
                  <a:lnTo>
                    <a:pt x="14" y="229"/>
                  </a:lnTo>
                  <a:lnTo>
                    <a:pt x="14" y="229"/>
                  </a:lnTo>
                  <a:lnTo>
                    <a:pt x="14" y="227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21" y="220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21" y="203"/>
                  </a:lnTo>
                  <a:lnTo>
                    <a:pt x="19" y="203"/>
                  </a:lnTo>
                  <a:lnTo>
                    <a:pt x="19" y="201"/>
                  </a:lnTo>
                  <a:lnTo>
                    <a:pt x="16" y="201"/>
                  </a:lnTo>
                  <a:lnTo>
                    <a:pt x="16" y="199"/>
                  </a:lnTo>
                  <a:lnTo>
                    <a:pt x="12" y="199"/>
                  </a:lnTo>
                  <a:lnTo>
                    <a:pt x="12" y="196"/>
                  </a:lnTo>
                  <a:lnTo>
                    <a:pt x="9" y="196"/>
                  </a:lnTo>
                  <a:lnTo>
                    <a:pt x="9" y="194"/>
                  </a:lnTo>
                  <a:lnTo>
                    <a:pt x="9" y="192"/>
                  </a:lnTo>
                  <a:lnTo>
                    <a:pt x="9" y="189"/>
                  </a:lnTo>
                  <a:lnTo>
                    <a:pt x="12" y="189"/>
                  </a:lnTo>
                  <a:lnTo>
                    <a:pt x="12" y="187"/>
                  </a:lnTo>
                  <a:lnTo>
                    <a:pt x="16" y="187"/>
                  </a:lnTo>
                  <a:lnTo>
                    <a:pt x="19" y="187"/>
                  </a:lnTo>
                  <a:lnTo>
                    <a:pt x="19" y="182"/>
                  </a:lnTo>
                  <a:lnTo>
                    <a:pt x="21" y="180"/>
                  </a:lnTo>
                  <a:lnTo>
                    <a:pt x="21" y="175"/>
                  </a:lnTo>
                  <a:lnTo>
                    <a:pt x="21" y="173"/>
                  </a:lnTo>
                  <a:lnTo>
                    <a:pt x="21" y="170"/>
                  </a:lnTo>
                  <a:lnTo>
                    <a:pt x="24" y="170"/>
                  </a:lnTo>
                  <a:lnTo>
                    <a:pt x="24" y="170"/>
                  </a:lnTo>
                  <a:lnTo>
                    <a:pt x="28" y="170"/>
                  </a:lnTo>
                  <a:lnTo>
                    <a:pt x="33" y="170"/>
                  </a:lnTo>
                  <a:lnTo>
                    <a:pt x="35" y="170"/>
                  </a:lnTo>
                  <a:lnTo>
                    <a:pt x="45" y="170"/>
                  </a:lnTo>
                  <a:lnTo>
                    <a:pt x="45" y="170"/>
                  </a:lnTo>
                  <a:lnTo>
                    <a:pt x="50" y="170"/>
                  </a:lnTo>
                  <a:lnTo>
                    <a:pt x="50" y="170"/>
                  </a:lnTo>
                  <a:lnTo>
                    <a:pt x="54" y="170"/>
                  </a:lnTo>
                  <a:lnTo>
                    <a:pt x="54" y="170"/>
                  </a:lnTo>
                  <a:lnTo>
                    <a:pt x="59" y="170"/>
                  </a:lnTo>
                  <a:lnTo>
                    <a:pt x="66" y="168"/>
                  </a:lnTo>
                  <a:lnTo>
                    <a:pt x="68" y="168"/>
                  </a:lnTo>
                  <a:lnTo>
                    <a:pt x="68" y="168"/>
                  </a:lnTo>
                  <a:lnTo>
                    <a:pt x="78" y="161"/>
                  </a:lnTo>
                  <a:lnTo>
                    <a:pt x="80" y="142"/>
                  </a:lnTo>
                  <a:lnTo>
                    <a:pt x="80" y="140"/>
                  </a:lnTo>
                  <a:lnTo>
                    <a:pt x="78" y="135"/>
                  </a:lnTo>
                  <a:lnTo>
                    <a:pt x="78" y="135"/>
                  </a:lnTo>
                  <a:lnTo>
                    <a:pt x="76" y="135"/>
                  </a:lnTo>
                  <a:lnTo>
                    <a:pt x="76" y="132"/>
                  </a:lnTo>
                  <a:lnTo>
                    <a:pt x="73" y="132"/>
                  </a:lnTo>
                  <a:lnTo>
                    <a:pt x="71" y="132"/>
                  </a:lnTo>
                  <a:lnTo>
                    <a:pt x="68" y="132"/>
                  </a:lnTo>
                  <a:lnTo>
                    <a:pt x="68" y="132"/>
                  </a:lnTo>
                  <a:lnTo>
                    <a:pt x="66" y="130"/>
                  </a:lnTo>
                  <a:lnTo>
                    <a:pt x="64" y="130"/>
                  </a:lnTo>
                  <a:lnTo>
                    <a:pt x="64" y="128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1"/>
                  </a:lnTo>
                  <a:lnTo>
                    <a:pt x="83" y="113"/>
                  </a:lnTo>
                  <a:lnTo>
                    <a:pt x="85" y="111"/>
                  </a:lnTo>
                  <a:lnTo>
                    <a:pt x="87" y="109"/>
                  </a:lnTo>
                  <a:lnTo>
                    <a:pt x="87" y="106"/>
                  </a:lnTo>
                  <a:lnTo>
                    <a:pt x="87" y="104"/>
                  </a:lnTo>
                  <a:lnTo>
                    <a:pt x="90" y="102"/>
                  </a:lnTo>
                  <a:lnTo>
                    <a:pt x="90" y="97"/>
                  </a:lnTo>
                  <a:lnTo>
                    <a:pt x="92" y="95"/>
                  </a:lnTo>
                  <a:lnTo>
                    <a:pt x="97" y="92"/>
                  </a:lnTo>
                  <a:lnTo>
                    <a:pt x="102" y="92"/>
                  </a:lnTo>
                  <a:lnTo>
                    <a:pt x="102" y="90"/>
                  </a:lnTo>
                  <a:lnTo>
                    <a:pt x="104" y="87"/>
                  </a:lnTo>
                  <a:lnTo>
                    <a:pt x="104" y="87"/>
                  </a:lnTo>
                  <a:lnTo>
                    <a:pt x="104" y="85"/>
                  </a:lnTo>
                  <a:lnTo>
                    <a:pt x="104" y="80"/>
                  </a:lnTo>
                  <a:lnTo>
                    <a:pt x="104" y="80"/>
                  </a:lnTo>
                  <a:lnTo>
                    <a:pt x="104" y="78"/>
                  </a:lnTo>
                  <a:lnTo>
                    <a:pt x="106" y="76"/>
                  </a:lnTo>
                  <a:lnTo>
                    <a:pt x="106" y="73"/>
                  </a:lnTo>
                  <a:lnTo>
                    <a:pt x="109" y="71"/>
                  </a:lnTo>
                  <a:lnTo>
                    <a:pt x="111" y="64"/>
                  </a:lnTo>
                  <a:lnTo>
                    <a:pt x="111" y="59"/>
                  </a:lnTo>
                  <a:lnTo>
                    <a:pt x="113" y="57"/>
                  </a:lnTo>
                  <a:lnTo>
                    <a:pt x="116" y="57"/>
                  </a:lnTo>
                  <a:lnTo>
                    <a:pt x="116" y="57"/>
                  </a:lnTo>
                  <a:lnTo>
                    <a:pt x="118" y="57"/>
                  </a:lnTo>
                  <a:lnTo>
                    <a:pt x="121" y="59"/>
                  </a:lnTo>
                  <a:lnTo>
                    <a:pt x="121" y="59"/>
                  </a:lnTo>
                  <a:lnTo>
                    <a:pt x="123" y="59"/>
                  </a:lnTo>
                  <a:lnTo>
                    <a:pt x="125" y="59"/>
                  </a:lnTo>
                  <a:lnTo>
                    <a:pt x="128" y="59"/>
                  </a:lnTo>
                  <a:lnTo>
                    <a:pt x="135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42" y="54"/>
                  </a:lnTo>
                  <a:lnTo>
                    <a:pt x="142" y="54"/>
                  </a:lnTo>
                  <a:lnTo>
                    <a:pt x="144" y="54"/>
                  </a:lnTo>
                  <a:lnTo>
                    <a:pt x="154" y="50"/>
                  </a:lnTo>
                  <a:lnTo>
                    <a:pt x="158" y="47"/>
                  </a:lnTo>
                  <a:lnTo>
                    <a:pt x="158" y="45"/>
                  </a:lnTo>
                  <a:lnTo>
                    <a:pt x="161" y="45"/>
                  </a:lnTo>
                  <a:lnTo>
                    <a:pt x="161" y="42"/>
                  </a:lnTo>
                  <a:lnTo>
                    <a:pt x="161" y="40"/>
                  </a:lnTo>
                  <a:lnTo>
                    <a:pt x="161" y="40"/>
                  </a:lnTo>
                  <a:lnTo>
                    <a:pt x="161" y="35"/>
                  </a:lnTo>
                  <a:lnTo>
                    <a:pt x="161" y="33"/>
                  </a:lnTo>
                  <a:lnTo>
                    <a:pt x="161" y="31"/>
                  </a:lnTo>
                  <a:lnTo>
                    <a:pt x="163" y="28"/>
                  </a:lnTo>
                  <a:lnTo>
                    <a:pt x="166" y="26"/>
                  </a:lnTo>
                  <a:lnTo>
                    <a:pt x="168" y="26"/>
                  </a:lnTo>
                  <a:lnTo>
                    <a:pt x="173" y="24"/>
                  </a:lnTo>
                  <a:lnTo>
                    <a:pt x="177" y="21"/>
                  </a:lnTo>
                  <a:lnTo>
                    <a:pt x="194" y="12"/>
                  </a:lnTo>
                  <a:lnTo>
                    <a:pt x="215" y="2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35"/>
            <p:cNvSpPr>
              <a:spLocks/>
            </p:cNvSpPr>
            <p:nvPr/>
          </p:nvSpPr>
          <p:spPr bwMode="auto">
            <a:xfrm>
              <a:off x="3723302" y="3972049"/>
              <a:ext cx="5666" cy="9065"/>
            </a:xfrm>
            <a:custGeom>
              <a:avLst/>
              <a:gdLst>
                <a:gd name="T0" fmla="*/ 0 w 5"/>
                <a:gd name="T1" fmla="*/ 5 h 8"/>
                <a:gd name="T2" fmla="*/ 0 w 5"/>
                <a:gd name="T3" fmla="*/ 5 h 8"/>
                <a:gd name="T4" fmla="*/ 3 w 5"/>
                <a:gd name="T5" fmla="*/ 3 h 8"/>
                <a:gd name="T6" fmla="*/ 5 w 5"/>
                <a:gd name="T7" fmla="*/ 0 h 8"/>
                <a:gd name="T8" fmla="*/ 3 w 5"/>
                <a:gd name="T9" fmla="*/ 5 h 8"/>
                <a:gd name="T10" fmla="*/ 0 w 5"/>
                <a:gd name="T11" fmla="*/ 8 h 8"/>
                <a:gd name="T12" fmla="*/ 0 w 5"/>
                <a:gd name="T1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lnTo>
                    <a:pt x="0" y="5"/>
                  </a:lnTo>
                  <a:lnTo>
                    <a:pt x="3" y="3"/>
                  </a:lnTo>
                  <a:lnTo>
                    <a:pt x="5" y="0"/>
                  </a:lnTo>
                  <a:lnTo>
                    <a:pt x="3" y="5"/>
                  </a:lnTo>
                  <a:lnTo>
                    <a:pt x="0" y="8"/>
                  </a:lnTo>
                  <a:lnTo>
                    <a:pt x="0" y="5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36"/>
            <p:cNvSpPr>
              <a:spLocks/>
            </p:cNvSpPr>
            <p:nvPr/>
          </p:nvSpPr>
          <p:spPr bwMode="auto">
            <a:xfrm>
              <a:off x="3723302" y="3972049"/>
              <a:ext cx="5666" cy="9065"/>
            </a:xfrm>
            <a:custGeom>
              <a:avLst/>
              <a:gdLst>
                <a:gd name="T0" fmla="*/ 0 w 5"/>
                <a:gd name="T1" fmla="*/ 5 h 8"/>
                <a:gd name="T2" fmla="*/ 0 w 5"/>
                <a:gd name="T3" fmla="*/ 5 h 8"/>
                <a:gd name="T4" fmla="*/ 3 w 5"/>
                <a:gd name="T5" fmla="*/ 3 h 8"/>
                <a:gd name="T6" fmla="*/ 5 w 5"/>
                <a:gd name="T7" fmla="*/ 0 h 8"/>
                <a:gd name="T8" fmla="*/ 3 w 5"/>
                <a:gd name="T9" fmla="*/ 5 h 8"/>
                <a:gd name="T10" fmla="*/ 0 w 5"/>
                <a:gd name="T11" fmla="*/ 8 h 8"/>
                <a:gd name="T12" fmla="*/ 0 w 5"/>
                <a:gd name="T1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8">
                  <a:moveTo>
                    <a:pt x="0" y="5"/>
                  </a:moveTo>
                  <a:lnTo>
                    <a:pt x="0" y="5"/>
                  </a:lnTo>
                  <a:lnTo>
                    <a:pt x="3" y="3"/>
                  </a:lnTo>
                  <a:lnTo>
                    <a:pt x="5" y="0"/>
                  </a:lnTo>
                  <a:lnTo>
                    <a:pt x="3" y="5"/>
                  </a:lnTo>
                  <a:lnTo>
                    <a:pt x="0" y="8"/>
                  </a:lnTo>
                  <a:lnTo>
                    <a:pt x="0" y="5"/>
                  </a:lnTo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37"/>
            <p:cNvSpPr>
              <a:spLocks noEditPoints="1"/>
            </p:cNvSpPr>
            <p:nvPr/>
          </p:nvSpPr>
          <p:spPr bwMode="auto">
            <a:xfrm>
              <a:off x="2919910" y="3055343"/>
              <a:ext cx="959766" cy="737671"/>
            </a:xfrm>
            <a:custGeom>
              <a:avLst/>
              <a:gdLst>
                <a:gd name="T0" fmla="*/ 840 w 847"/>
                <a:gd name="T1" fmla="*/ 492 h 651"/>
                <a:gd name="T2" fmla="*/ 806 w 847"/>
                <a:gd name="T3" fmla="*/ 526 h 651"/>
                <a:gd name="T4" fmla="*/ 816 w 847"/>
                <a:gd name="T5" fmla="*/ 575 h 651"/>
                <a:gd name="T6" fmla="*/ 802 w 847"/>
                <a:gd name="T7" fmla="*/ 596 h 651"/>
                <a:gd name="T8" fmla="*/ 735 w 847"/>
                <a:gd name="T9" fmla="*/ 611 h 651"/>
                <a:gd name="T10" fmla="*/ 648 w 847"/>
                <a:gd name="T11" fmla="*/ 608 h 651"/>
                <a:gd name="T12" fmla="*/ 556 w 847"/>
                <a:gd name="T13" fmla="*/ 632 h 651"/>
                <a:gd name="T14" fmla="*/ 428 w 847"/>
                <a:gd name="T15" fmla="*/ 570 h 651"/>
                <a:gd name="T16" fmla="*/ 284 w 847"/>
                <a:gd name="T17" fmla="*/ 476 h 651"/>
                <a:gd name="T18" fmla="*/ 206 w 847"/>
                <a:gd name="T19" fmla="*/ 388 h 651"/>
                <a:gd name="T20" fmla="*/ 137 w 847"/>
                <a:gd name="T21" fmla="*/ 369 h 651"/>
                <a:gd name="T22" fmla="*/ 68 w 847"/>
                <a:gd name="T23" fmla="*/ 275 h 651"/>
                <a:gd name="T24" fmla="*/ 40 w 847"/>
                <a:gd name="T25" fmla="*/ 208 h 651"/>
                <a:gd name="T26" fmla="*/ 28 w 847"/>
                <a:gd name="T27" fmla="*/ 180 h 651"/>
                <a:gd name="T28" fmla="*/ 30 w 847"/>
                <a:gd name="T29" fmla="*/ 156 h 651"/>
                <a:gd name="T30" fmla="*/ 61 w 847"/>
                <a:gd name="T31" fmla="*/ 138 h 651"/>
                <a:gd name="T32" fmla="*/ 78 w 847"/>
                <a:gd name="T33" fmla="*/ 116 h 651"/>
                <a:gd name="T34" fmla="*/ 85 w 847"/>
                <a:gd name="T35" fmla="*/ 81 h 651"/>
                <a:gd name="T36" fmla="*/ 78 w 847"/>
                <a:gd name="T37" fmla="*/ 59 h 651"/>
                <a:gd name="T38" fmla="*/ 82 w 847"/>
                <a:gd name="T39" fmla="*/ 43 h 651"/>
                <a:gd name="T40" fmla="*/ 137 w 847"/>
                <a:gd name="T41" fmla="*/ 59 h 651"/>
                <a:gd name="T42" fmla="*/ 127 w 847"/>
                <a:gd name="T43" fmla="*/ 78 h 651"/>
                <a:gd name="T44" fmla="*/ 172 w 847"/>
                <a:gd name="T45" fmla="*/ 97 h 651"/>
                <a:gd name="T46" fmla="*/ 198 w 847"/>
                <a:gd name="T47" fmla="*/ 83 h 651"/>
                <a:gd name="T48" fmla="*/ 239 w 847"/>
                <a:gd name="T49" fmla="*/ 126 h 651"/>
                <a:gd name="T50" fmla="*/ 260 w 847"/>
                <a:gd name="T51" fmla="*/ 152 h 651"/>
                <a:gd name="T52" fmla="*/ 305 w 847"/>
                <a:gd name="T53" fmla="*/ 175 h 651"/>
                <a:gd name="T54" fmla="*/ 326 w 847"/>
                <a:gd name="T55" fmla="*/ 187 h 651"/>
                <a:gd name="T56" fmla="*/ 355 w 847"/>
                <a:gd name="T57" fmla="*/ 168 h 651"/>
                <a:gd name="T58" fmla="*/ 357 w 847"/>
                <a:gd name="T59" fmla="*/ 149 h 651"/>
                <a:gd name="T60" fmla="*/ 388 w 847"/>
                <a:gd name="T61" fmla="*/ 145 h 651"/>
                <a:gd name="T62" fmla="*/ 397 w 847"/>
                <a:gd name="T63" fmla="*/ 126 h 651"/>
                <a:gd name="T64" fmla="*/ 433 w 847"/>
                <a:gd name="T65" fmla="*/ 76 h 651"/>
                <a:gd name="T66" fmla="*/ 473 w 847"/>
                <a:gd name="T67" fmla="*/ 62 h 651"/>
                <a:gd name="T68" fmla="*/ 506 w 847"/>
                <a:gd name="T69" fmla="*/ 48 h 651"/>
                <a:gd name="T70" fmla="*/ 513 w 847"/>
                <a:gd name="T71" fmla="*/ 22 h 651"/>
                <a:gd name="T72" fmla="*/ 534 w 847"/>
                <a:gd name="T73" fmla="*/ 0 h 651"/>
                <a:gd name="T74" fmla="*/ 565 w 847"/>
                <a:gd name="T75" fmla="*/ 31 h 651"/>
                <a:gd name="T76" fmla="*/ 577 w 847"/>
                <a:gd name="T77" fmla="*/ 62 h 651"/>
                <a:gd name="T78" fmla="*/ 534 w 847"/>
                <a:gd name="T79" fmla="*/ 71 h 651"/>
                <a:gd name="T80" fmla="*/ 515 w 847"/>
                <a:gd name="T81" fmla="*/ 88 h 651"/>
                <a:gd name="T82" fmla="*/ 518 w 847"/>
                <a:gd name="T83" fmla="*/ 102 h 651"/>
                <a:gd name="T84" fmla="*/ 518 w 847"/>
                <a:gd name="T85" fmla="*/ 123 h 651"/>
                <a:gd name="T86" fmla="*/ 523 w 847"/>
                <a:gd name="T87" fmla="*/ 147 h 651"/>
                <a:gd name="T88" fmla="*/ 530 w 847"/>
                <a:gd name="T89" fmla="*/ 175 h 651"/>
                <a:gd name="T90" fmla="*/ 553 w 847"/>
                <a:gd name="T91" fmla="*/ 201 h 651"/>
                <a:gd name="T92" fmla="*/ 582 w 847"/>
                <a:gd name="T93" fmla="*/ 220 h 651"/>
                <a:gd name="T94" fmla="*/ 598 w 847"/>
                <a:gd name="T95" fmla="*/ 230 h 651"/>
                <a:gd name="T96" fmla="*/ 584 w 847"/>
                <a:gd name="T97" fmla="*/ 246 h 651"/>
                <a:gd name="T98" fmla="*/ 575 w 847"/>
                <a:gd name="T99" fmla="*/ 256 h 651"/>
                <a:gd name="T100" fmla="*/ 534 w 847"/>
                <a:gd name="T101" fmla="*/ 253 h 651"/>
                <a:gd name="T102" fmla="*/ 499 w 847"/>
                <a:gd name="T103" fmla="*/ 284 h 651"/>
                <a:gd name="T104" fmla="*/ 527 w 847"/>
                <a:gd name="T105" fmla="*/ 315 h 651"/>
                <a:gd name="T106" fmla="*/ 620 w 847"/>
                <a:gd name="T107" fmla="*/ 346 h 651"/>
                <a:gd name="T108" fmla="*/ 622 w 847"/>
                <a:gd name="T109" fmla="*/ 379 h 651"/>
                <a:gd name="T110" fmla="*/ 674 w 847"/>
                <a:gd name="T111" fmla="*/ 391 h 651"/>
                <a:gd name="T112" fmla="*/ 695 w 847"/>
                <a:gd name="T113" fmla="*/ 395 h 651"/>
                <a:gd name="T114" fmla="*/ 743 w 847"/>
                <a:gd name="T115" fmla="*/ 381 h 651"/>
                <a:gd name="T116" fmla="*/ 764 w 847"/>
                <a:gd name="T117" fmla="*/ 391 h 651"/>
                <a:gd name="T118" fmla="*/ 823 w 847"/>
                <a:gd name="T119" fmla="*/ 417 h 651"/>
                <a:gd name="T120" fmla="*/ 840 w 847"/>
                <a:gd name="T121" fmla="*/ 457 h 651"/>
                <a:gd name="T122" fmla="*/ 336 w 847"/>
                <a:gd name="T123" fmla="*/ 395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47" h="651">
                  <a:moveTo>
                    <a:pt x="844" y="471"/>
                  </a:moveTo>
                  <a:lnTo>
                    <a:pt x="844" y="471"/>
                  </a:lnTo>
                  <a:lnTo>
                    <a:pt x="847" y="473"/>
                  </a:lnTo>
                  <a:lnTo>
                    <a:pt x="847" y="476"/>
                  </a:lnTo>
                  <a:lnTo>
                    <a:pt x="844" y="478"/>
                  </a:lnTo>
                  <a:lnTo>
                    <a:pt x="840" y="485"/>
                  </a:lnTo>
                  <a:lnTo>
                    <a:pt x="837" y="485"/>
                  </a:lnTo>
                  <a:lnTo>
                    <a:pt x="840" y="488"/>
                  </a:lnTo>
                  <a:lnTo>
                    <a:pt x="840" y="488"/>
                  </a:lnTo>
                  <a:lnTo>
                    <a:pt x="840" y="490"/>
                  </a:lnTo>
                  <a:lnTo>
                    <a:pt x="840" y="492"/>
                  </a:lnTo>
                  <a:lnTo>
                    <a:pt x="835" y="499"/>
                  </a:lnTo>
                  <a:lnTo>
                    <a:pt x="832" y="499"/>
                  </a:lnTo>
                  <a:lnTo>
                    <a:pt x="830" y="502"/>
                  </a:lnTo>
                  <a:lnTo>
                    <a:pt x="828" y="504"/>
                  </a:lnTo>
                  <a:lnTo>
                    <a:pt x="821" y="514"/>
                  </a:lnTo>
                  <a:lnTo>
                    <a:pt x="821" y="514"/>
                  </a:lnTo>
                  <a:lnTo>
                    <a:pt x="816" y="518"/>
                  </a:lnTo>
                  <a:lnTo>
                    <a:pt x="816" y="518"/>
                  </a:lnTo>
                  <a:lnTo>
                    <a:pt x="809" y="523"/>
                  </a:lnTo>
                  <a:lnTo>
                    <a:pt x="806" y="523"/>
                  </a:lnTo>
                  <a:lnTo>
                    <a:pt x="806" y="526"/>
                  </a:lnTo>
                  <a:lnTo>
                    <a:pt x="806" y="528"/>
                  </a:lnTo>
                  <a:lnTo>
                    <a:pt x="811" y="535"/>
                  </a:lnTo>
                  <a:lnTo>
                    <a:pt x="814" y="537"/>
                  </a:lnTo>
                  <a:lnTo>
                    <a:pt x="814" y="540"/>
                  </a:lnTo>
                  <a:lnTo>
                    <a:pt x="814" y="542"/>
                  </a:lnTo>
                  <a:lnTo>
                    <a:pt x="814" y="552"/>
                  </a:lnTo>
                  <a:lnTo>
                    <a:pt x="816" y="561"/>
                  </a:lnTo>
                  <a:lnTo>
                    <a:pt x="816" y="568"/>
                  </a:lnTo>
                  <a:lnTo>
                    <a:pt x="816" y="573"/>
                  </a:lnTo>
                  <a:lnTo>
                    <a:pt x="816" y="575"/>
                  </a:lnTo>
                  <a:lnTo>
                    <a:pt x="816" y="575"/>
                  </a:lnTo>
                  <a:lnTo>
                    <a:pt x="816" y="578"/>
                  </a:lnTo>
                  <a:lnTo>
                    <a:pt x="816" y="580"/>
                  </a:lnTo>
                  <a:lnTo>
                    <a:pt x="814" y="580"/>
                  </a:lnTo>
                  <a:lnTo>
                    <a:pt x="811" y="582"/>
                  </a:lnTo>
                  <a:lnTo>
                    <a:pt x="809" y="585"/>
                  </a:lnTo>
                  <a:lnTo>
                    <a:pt x="806" y="585"/>
                  </a:lnTo>
                  <a:lnTo>
                    <a:pt x="804" y="587"/>
                  </a:lnTo>
                  <a:lnTo>
                    <a:pt x="804" y="589"/>
                  </a:lnTo>
                  <a:lnTo>
                    <a:pt x="802" y="592"/>
                  </a:lnTo>
                  <a:lnTo>
                    <a:pt x="802" y="594"/>
                  </a:lnTo>
                  <a:lnTo>
                    <a:pt x="802" y="596"/>
                  </a:lnTo>
                  <a:lnTo>
                    <a:pt x="802" y="599"/>
                  </a:lnTo>
                  <a:lnTo>
                    <a:pt x="802" y="599"/>
                  </a:lnTo>
                  <a:lnTo>
                    <a:pt x="790" y="604"/>
                  </a:lnTo>
                  <a:lnTo>
                    <a:pt x="788" y="606"/>
                  </a:lnTo>
                  <a:lnTo>
                    <a:pt x="783" y="611"/>
                  </a:lnTo>
                  <a:lnTo>
                    <a:pt x="776" y="604"/>
                  </a:lnTo>
                  <a:lnTo>
                    <a:pt x="771" y="604"/>
                  </a:lnTo>
                  <a:lnTo>
                    <a:pt x="762" y="608"/>
                  </a:lnTo>
                  <a:lnTo>
                    <a:pt x="757" y="608"/>
                  </a:lnTo>
                  <a:lnTo>
                    <a:pt x="754" y="606"/>
                  </a:lnTo>
                  <a:lnTo>
                    <a:pt x="735" y="611"/>
                  </a:lnTo>
                  <a:lnTo>
                    <a:pt x="726" y="620"/>
                  </a:lnTo>
                  <a:lnTo>
                    <a:pt x="733" y="632"/>
                  </a:lnTo>
                  <a:lnTo>
                    <a:pt x="721" y="634"/>
                  </a:lnTo>
                  <a:lnTo>
                    <a:pt x="719" y="634"/>
                  </a:lnTo>
                  <a:lnTo>
                    <a:pt x="717" y="630"/>
                  </a:lnTo>
                  <a:lnTo>
                    <a:pt x="714" y="627"/>
                  </a:lnTo>
                  <a:lnTo>
                    <a:pt x="712" y="625"/>
                  </a:lnTo>
                  <a:lnTo>
                    <a:pt x="709" y="630"/>
                  </a:lnTo>
                  <a:lnTo>
                    <a:pt x="707" y="630"/>
                  </a:lnTo>
                  <a:lnTo>
                    <a:pt x="700" y="623"/>
                  </a:lnTo>
                  <a:lnTo>
                    <a:pt x="648" y="608"/>
                  </a:lnTo>
                  <a:lnTo>
                    <a:pt x="636" y="611"/>
                  </a:lnTo>
                  <a:lnTo>
                    <a:pt x="612" y="618"/>
                  </a:lnTo>
                  <a:lnTo>
                    <a:pt x="605" y="623"/>
                  </a:lnTo>
                  <a:lnTo>
                    <a:pt x="596" y="632"/>
                  </a:lnTo>
                  <a:lnTo>
                    <a:pt x="584" y="637"/>
                  </a:lnTo>
                  <a:lnTo>
                    <a:pt x="579" y="649"/>
                  </a:lnTo>
                  <a:lnTo>
                    <a:pt x="572" y="651"/>
                  </a:lnTo>
                  <a:lnTo>
                    <a:pt x="565" y="651"/>
                  </a:lnTo>
                  <a:lnTo>
                    <a:pt x="560" y="646"/>
                  </a:lnTo>
                  <a:lnTo>
                    <a:pt x="560" y="639"/>
                  </a:lnTo>
                  <a:lnTo>
                    <a:pt x="556" y="632"/>
                  </a:lnTo>
                  <a:lnTo>
                    <a:pt x="551" y="627"/>
                  </a:lnTo>
                  <a:lnTo>
                    <a:pt x="544" y="615"/>
                  </a:lnTo>
                  <a:lnTo>
                    <a:pt x="537" y="611"/>
                  </a:lnTo>
                  <a:lnTo>
                    <a:pt x="518" y="592"/>
                  </a:lnTo>
                  <a:lnTo>
                    <a:pt x="506" y="587"/>
                  </a:lnTo>
                  <a:lnTo>
                    <a:pt x="497" y="582"/>
                  </a:lnTo>
                  <a:lnTo>
                    <a:pt x="489" y="580"/>
                  </a:lnTo>
                  <a:lnTo>
                    <a:pt x="463" y="582"/>
                  </a:lnTo>
                  <a:lnTo>
                    <a:pt x="461" y="582"/>
                  </a:lnTo>
                  <a:lnTo>
                    <a:pt x="435" y="573"/>
                  </a:lnTo>
                  <a:lnTo>
                    <a:pt x="428" y="570"/>
                  </a:lnTo>
                  <a:lnTo>
                    <a:pt x="426" y="573"/>
                  </a:lnTo>
                  <a:lnTo>
                    <a:pt x="423" y="578"/>
                  </a:lnTo>
                  <a:lnTo>
                    <a:pt x="418" y="575"/>
                  </a:lnTo>
                  <a:lnTo>
                    <a:pt x="390" y="542"/>
                  </a:lnTo>
                  <a:lnTo>
                    <a:pt x="352" y="511"/>
                  </a:lnTo>
                  <a:lnTo>
                    <a:pt x="317" y="485"/>
                  </a:lnTo>
                  <a:lnTo>
                    <a:pt x="310" y="483"/>
                  </a:lnTo>
                  <a:lnTo>
                    <a:pt x="303" y="481"/>
                  </a:lnTo>
                  <a:lnTo>
                    <a:pt x="298" y="478"/>
                  </a:lnTo>
                  <a:lnTo>
                    <a:pt x="293" y="478"/>
                  </a:lnTo>
                  <a:lnTo>
                    <a:pt x="284" y="476"/>
                  </a:lnTo>
                  <a:lnTo>
                    <a:pt x="281" y="476"/>
                  </a:lnTo>
                  <a:lnTo>
                    <a:pt x="276" y="471"/>
                  </a:lnTo>
                  <a:lnTo>
                    <a:pt x="272" y="464"/>
                  </a:lnTo>
                  <a:lnTo>
                    <a:pt x="269" y="457"/>
                  </a:lnTo>
                  <a:lnTo>
                    <a:pt x="269" y="447"/>
                  </a:lnTo>
                  <a:lnTo>
                    <a:pt x="267" y="440"/>
                  </a:lnTo>
                  <a:lnTo>
                    <a:pt x="262" y="431"/>
                  </a:lnTo>
                  <a:lnTo>
                    <a:pt x="253" y="419"/>
                  </a:lnTo>
                  <a:lnTo>
                    <a:pt x="243" y="410"/>
                  </a:lnTo>
                  <a:lnTo>
                    <a:pt x="210" y="391"/>
                  </a:lnTo>
                  <a:lnTo>
                    <a:pt x="206" y="388"/>
                  </a:lnTo>
                  <a:lnTo>
                    <a:pt x="203" y="386"/>
                  </a:lnTo>
                  <a:lnTo>
                    <a:pt x="201" y="381"/>
                  </a:lnTo>
                  <a:lnTo>
                    <a:pt x="198" y="379"/>
                  </a:lnTo>
                  <a:lnTo>
                    <a:pt x="189" y="379"/>
                  </a:lnTo>
                  <a:lnTo>
                    <a:pt x="187" y="376"/>
                  </a:lnTo>
                  <a:lnTo>
                    <a:pt x="182" y="372"/>
                  </a:lnTo>
                  <a:lnTo>
                    <a:pt x="175" y="369"/>
                  </a:lnTo>
                  <a:lnTo>
                    <a:pt x="170" y="367"/>
                  </a:lnTo>
                  <a:lnTo>
                    <a:pt x="163" y="365"/>
                  </a:lnTo>
                  <a:lnTo>
                    <a:pt x="139" y="369"/>
                  </a:lnTo>
                  <a:lnTo>
                    <a:pt x="137" y="369"/>
                  </a:lnTo>
                  <a:lnTo>
                    <a:pt x="135" y="365"/>
                  </a:lnTo>
                  <a:lnTo>
                    <a:pt x="127" y="358"/>
                  </a:lnTo>
                  <a:lnTo>
                    <a:pt x="123" y="350"/>
                  </a:lnTo>
                  <a:lnTo>
                    <a:pt x="118" y="348"/>
                  </a:lnTo>
                  <a:lnTo>
                    <a:pt x="116" y="341"/>
                  </a:lnTo>
                  <a:lnTo>
                    <a:pt x="106" y="334"/>
                  </a:lnTo>
                  <a:lnTo>
                    <a:pt x="104" y="329"/>
                  </a:lnTo>
                  <a:lnTo>
                    <a:pt x="104" y="324"/>
                  </a:lnTo>
                  <a:lnTo>
                    <a:pt x="99" y="317"/>
                  </a:lnTo>
                  <a:lnTo>
                    <a:pt x="78" y="284"/>
                  </a:lnTo>
                  <a:lnTo>
                    <a:pt x="68" y="275"/>
                  </a:lnTo>
                  <a:lnTo>
                    <a:pt x="28" y="249"/>
                  </a:lnTo>
                  <a:lnTo>
                    <a:pt x="12" y="249"/>
                  </a:lnTo>
                  <a:lnTo>
                    <a:pt x="0" y="244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0"/>
                  </a:lnTo>
                  <a:lnTo>
                    <a:pt x="7" y="218"/>
                  </a:lnTo>
                  <a:lnTo>
                    <a:pt x="9" y="216"/>
                  </a:lnTo>
                  <a:lnTo>
                    <a:pt x="12" y="216"/>
                  </a:lnTo>
                  <a:lnTo>
                    <a:pt x="38" y="208"/>
                  </a:lnTo>
                  <a:lnTo>
                    <a:pt x="40" y="208"/>
                  </a:lnTo>
                  <a:lnTo>
                    <a:pt x="40" y="206"/>
                  </a:lnTo>
                  <a:lnTo>
                    <a:pt x="42" y="206"/>
                  </a:lnTo>
                  <a:lnTo>
                    <a:pt x="42" y="204"/>
                  </a:lnTo>
                  <a:lnTo>
                    <a:pt x="42" y="199"/>
                  </a:lnTo>
                  <a:lnTo>
                    <a:pt x="42" y="194"/>
                  </a:lnTo>
                  <a:lnTo>
                    <a:pt x="42" y="190"/>
                  </a:lnTo>
                  <a:lnTo>
                    <a:pt x="42" y="187"/>
                  </a:lnTo>
                  <a:lnTo>
                    <a:pt x="40" y="187"/>
                  </a:lnTo>
                  <a:lnTo>
                    <a:pt x="38" y="185"/>
                  </a:lnTo>
                  <a:lnTo>
                    <a:pt x="28" y="180"/>
                  </a:lnTo>
                  <a:lnTo>
                    <a:pt x="28" y="180"/>
                  </a:lnTo>
                  <a:lnTo>
                    <a:pt x="28" y="178"/>
                  </a:lnTo>
                  <a:lnTo>
                    <a:pt x="28" y="175"/>
                  </a:lnTo>
                  <a:lnTo>
                    <a:pt x="28" y="173"/>
                  </a:lnTo>
                  <a:lnTo>
                    <a:pt x="33" y="168"/>
                  </a:lnTo>
                  <a:lnTo>
                    <a:pt x="33" y="166"/>
                  </a:lnTo>
                  <a:lnTo>
                    <a:pt x="33" y="164"/>
                  </a:lnTo>
                  <a:lnTo>
                    <a:pt x="30" y="161"/>
                  </a:lnTo>
                  <a:lnTo>
                    <a:pt x="30" y="161"/>
                  </a:lnTo>
                  <a:lnTo>
                    <a:pt x="30" y="159"/>
                  </a:lnTo>
                  <a:lnTo>
                    <a:pt x="30" y="156"/>
                  </a:lnTo>
                  <a:lnTo>
                    <a:pt x="30" y="156"/>
                  </a:lnTo>
                  <a:lnTo>
                    <a:pt x="33" y="154"/>
                  </a:lnTo>
                  <a:lnTo>
                    <a:pt x="35" y="154"/>
                  </a:lnTo>
                  <a:lnTo>
                    <a:pt x="35" y="154"/>
                  </a:lnTo>
                  <a:lnTo>
                    <a:pt x="40" y="156"/>
                  </a:lnTo>
                  <a:lnTo>
                    <a:pt x="40" y="156"/>
                  </a:lnTo>
                  <a:lnTo>
                    <a:pt x="42" y="156"/>
                  </a:lnTo>
                  <a:lnTo>
                    <a:pt x="56" y="147"/>
                  </a:lnTo>
                  <a:lnTo>
                    <a:pt x="56" y="147"/>
                  </a:lnTo>
                  <a:lnTo>
                    <a:pt x="59" y="145"/>
                  </a:lnTo>
                  <a:lnTo>
                    <a:pt x="59" y="145"/>
                  </a:lnTo>
                  <a:lnTo>
                    <a:pt x="61" y="138"/>
                  </a:lnTo>
                  <a:lnTo>
                    <a:pt x="64" y="135"/>
                  </a:lnTo>
                  <a:lnTo>
                    <a:pt x="64" y="135"/>
                  </a:lnTo>
                  <a:lnTo>
                    <a:pt x="68" y="133"/>
                  </a:lnTo>
                  <a:lnTo>
                    <a:pt x="71" y="130"/>
                  </a:lnTo>
                  <a:lnTo>
                    <a:pt x="73" y="128"/>
                  </a:lnTo>
                  <a:lnTo>
                    <a:pt x="73" y="126"/>
                  </a:lnTo>
                  <a:lnTo>
                    <a:pt x="75" y="126"/>
                  </a:lnTo>
                  <a:lnTo>
                    <a:pt x="75" y="119"/>
                  </a:lnTo>
                  <a:lnTo>
                    <a:pt x="78" y="116"/>
                  </a:lnTo>
                  <a:lnTo>
                    <a:pt x="78" y="116"/>
                  </a:lnTo>
                  <a:lnTo>
                    <a:pt x="78" y="116"/>
                  </a:lnTo>
                  <a:lnTo>
                    <a:pt x="78" y="114"/>
                  </a:lnTo>
                  <a:lnTo>
                    <a:pt x="80" y="114"/>
                  </a:lnTo>
                  <a:lnTo>
                    <a:pt x="85" y="111"/>
                  </a:lnTo>
                  <a:lnTo>
                    <a:pt x="85" y="111"/>
                  </a:lnTo>
                  <a:lnTo>
                    <a:pt x="87" y="111"/>
                  </a:lnTo>
                  <a:lnTo>
                    <a:pt x="87" y="107"/>
                  </a:lnTo>
                  <a:lnTo>
                    <a:pt x="87" y="102"/>
                  </a:lnTo>
                  <a:lnTo>
                    <a:pt x="85" y="90"/>
                  </a:lnTo>
                  <a:lnTo>
                    <a:pt x="85" y="85"/>
                  </a:lnTo>
                  <a:lnTo>
                    <a:pt x="85" y="83"/>
                  </a:lnTo>
                  <a:lnTo>
                    <a:pt x="85" y="81"/>
                  </a:lnTo>
                  <a:lnTo>
                    <a:pt x="87" y="81"/>
                  </a:lnTo>
                  <a:lnTo>
                    <a:pt x="87" y="78"/>
                  </a:lnTo>
                  <a:lnTo>
                    <a:pt x="87" y="76"/>
                  </a:lnTo>
                  <a:lnTo>
                    <a:pt x="87" y="74"/>
                  </a:lnTo>
                  <a:lnTo>
                    <a:pt x="87" y="71"/>
                  </a:lnTo>
                  <a:lnTo>
                    <a:pt x="87" y="69"/>
                  </a:lnTo>
                  <a:lnTo>
                    <a:pt x="85" y="69"/>
                  </a:lnTo>
                  <a:lnTo>
                    <a:pt x="82" y="67"/>
                  </a:lnTo>
                  <a:lnTo>
                    <a:pt x="80" y="64"/>
                  </a:lnTo>
                  <a:lnTo>
                    <a:pt x="78" y="59"/>
                  </a:lnTo>
                  <a:lnTo>
                    <a:pt x="78" y="59"/>
                  </a:lnTo>
                  <a:lnTo>
                    <a:pt x="75" y="57"/>
                  </a:lnTo>
                  <a:lnTo>
                    <a:pt x="66" y="50"/>
                  </a:lnTo>
                  <a:lnTo>
                    <a:pt x="66" y="48"/>
                  </a:lnTo>
                  <a:lnTo>
                    <a:pt x="68" y="45"/>
                  </a:lnTo>
                  <a:lnTo>
                    <a:pt x="71" y="41"/>
                  </a:lnTo>
                  <a:lnTo>
                    <a:pt x="71" y="41"/>
                  </a:lnTo>
                  <a:lnTo>
                    <a:pt x="73" y="41"/>
                  </a:lnTo>
                  <a:lnTo>
                    <a:pt x="75" y="41"/>
                  </a:lnTo>
                  <a:lnTo>
                    <a:pt x="78" y="41"/>
                  </a:lnTo>
                  <a:lnTo>
                    <a:pt x="80" y="43"/>
                  </a:lnTo>
                  <a:lnTo>
                    <a:pt x="82" y="43"/>
                  </a:lnTo>
                  <a:lnTo>
                    <a:pt x="85" y="41"/>
                  </a:lnTo>
                  <a:lnTo>
                    <a:pt x="90" y="33"/>
                  </a:lnTo>
                  <a:lnTo>
                    <a:pt x="92" y="31"/>
                  </a:lnTo>
                  <a:lnTo>
                    <a:pt x="106" y="22"/>
                  </a:lnTo>
                  <a:lnTo>
                    <a:pt x="123" y="45"/>
                  </a:lnTo>
                  <a:lnTo>
                    <a:pt x="130" y="50"/>
                  </a:lnTo>
                  <a:lnTo>
                    <a:pt x="132" y="52"/>
                  </a:lnTo>
                  <a:lnTo>
                    <a:pt x="137" y="55"/>
                  </a:lnTo>
                  <a:lnTo>
                    <a:pt x="137" y="57"/>
                  </a:lnTo>
                  <a:lnTo>
                    <a:pt x="139" y="57"/>
                  </a:lnTo>
                  <a:lnTo>
                    <a:pt x="137" y="59"/>
                  </a:lnTo>
                  <a:lnTo>
                    <a:pt x="137" y="62"/>
                  </a:lnTo>
                  <a:lnTo>
                    <a:pt x="137" y="62"/>
                  </a:lnTo>
                  <a:lnTo>
                    <a:pt x="137" y="64"/>
                  </a:lnTo>
                  <a:lnTo>
                    <a:pt x="137" y="64"/>
                  </a:lnTo>
                  <a:lnTo>
                    <a:pt x="135" y="67"/>
                  </a:lnTo>
                  <a:lnTo>
                    <a:pt x="130" y="69"/>
                  </a:lnTo>
                  <a:lnTo>
                    <a:pt x="130" y="71"/>
                  </a:lnTo>
                  <a:lnTo>
                    <a:pt x="127" y="74"/>
                  </a:lnTo>
                  <a:lnTo>
                    <a:pt x="127" y="74"/>
                  </a:lnTo>
                  <a:lnTo>
                    <a:pt x="127" y="76"/>
                  </a:lnTo>
                  <a:lnTo>
                    <a:pt x="127" y="78"/>
                  </a:lnTo>
                  <a:lnTo>
                    <a:pt x="127" y="81"/>
                  </a:lnTo>
                  <a:lnTo>
                    <a:pt x="135" y="85"/>
                  </a:lnTo>
                  <a:lnTo>
                    <a:pt x="137" y="88"/>
                  </a:lnTo>
                  <a:lnTo>
                    <a:pt x="139" y="88"/>
                  </a:lnTo>
                  <a:lnTo>
                    <a:pt x="146" y="93"/>
                  </a:lnTo>
                  <a:lnTo>
                    <a:pt x="151" y="95"/>
                  </a:lnTo>
                  <a:lnTo>
                    <a:pt x="158" y="102"/>
                  </a:lnTo>
                  <a:lnTo>
                    <a:pt x="161" y="102"/>
                  </a:lnTo>
                  <a:lnTo>
                    <a:pt x="163" y="102"/>
                  </a:lnTo>
                  <a:lnTo>
                    <a:pt x="163" y="102"/>
                  </a:lnTo>
                  <a:lnTo>
                    <a:pt x="172" y="97"/>
                  </a:lnTo>
                  <a:lnTo>
                    <a:pt x="182" y="93"/>
                  </a:lnTo>
                  <a:lnTo>
                    <a:pt x="182" y="93"/>
                  </a:lnTo>
                  <a:lnTo>
                    <a:pt x="189" y="93"/>
                  </a:lnTo>
                  <a:lnTo>
                    <a:pt x="191" y="93"/>
                  </a:lnTo>
                  <a:lnTo>
                    <a:pt x="191" y="93"/>
                  </a:lnTo>
                  <a:lnTo>
                    <a:pt x="194" y="93"/>
                  </a:lnTo>
                  <a:lnTo>
                    <a:pt x="194" y="90"/>
                  </a:lnTo>
                  <a:lnTo>
                    <a:pt x="194" y="90"/>
                  </a:lnTo>
                  <a:lnTo>
                    <a:pt x="196" y="85"/>
                  </a:lnTo>
                  <a:lnTo>
                    <a:pt x="196" y="85"/>
                  </a:lnTo>
                  <a:lnTo>
                    <a:pt x="198" y="83"/>
                  </a:lnTo>
                  <a:lnTo>
                    <a:pt x="198" y="83"/>
                  </a:lnTo>
                  <a:lnTo>
                    <a:pt x="215" y="90"/>
                  </a:lnTo>
                  <a:lnTo>
                    <a:pt x="220" y="90"/>
                  </a:lnTo>
                  <a:lnTo>
                    <a:pt x="220" y="90"/>
                  </a:lnTo>
                  <a:lnTo>
                    <a:pt x="224" y="93"/>
                  </a:lnTo>
                  <a:lnTo>
                    <a:pt x="227" y="95"/>
                  </a:lnTo>
                  <a:lnTo>
                    <a:pt x="229" y="102"/>
                  </a:lnTo>
                  <a:lnTo>
                    <a:pt x="232" y="111"/>
                  </a:lnTo>
                  <a:lnTo>
                    <a:pt x="232" y="119"/>
                  </a:lnTo>
                  <a:lnTo>
                    <a:pt x="236" y="126"/>
                  </a:lnTo>
                  <a:lnTo>
                    <a:pt x="239" y="126"/>
                  </a:lnTo>
                  <a:lnTo>
                    <a:pt x="241" y="126"/>
                  </a:lnTo>
                  <a:lnTo>
                    <a:pt x="241" y="123"/>
                  </a:lnTo>
                  <a:lnTo>
                    <a:pt x="241" y="126"/>
                  </a:lnTo>
                  <a:lnTo>
                    <a:pt x="243" y="133"/>
                  </a:lnTo>
                  <a:lnTo>
                    <a:pt x="243" y="138"/>
                  </a:lnTo>
                  <a:lnTo>
                    <a:pt x="246" y="145"/>
                  </a:lnTo>
                  <a:lnTo>
                    <a:pt x="248" y="147"/>
                  </a:lnTo>
                  <a:lnTo>
                    <a:pt x="248" y="149"/>
                  </a:lnTo>
                  <a:lnTo>
                    <a:pt x="253" y="152"/>
                  </a:lnTo>
                  <a:lnTo>
                    <a:pt x="255" y="156"/>
                  </a:lnTo>
                  <a:lnTo>
                    <a:pt x="260" y="152"/>
                  </a:lnTo>
                  <a:lnTo>
                    <a:pt x="267" y="152"/>
                  </a:lnTo>
                  <a:lnTo>
                    <a:pt x="286" y="164"/>
                  </a:lnTo>
                  <a:lnTo>
                    <a:pt x="293" y="171"/>
                  </a:lnTo>
                  <a:lnTo>
                    <a:pt x="293" y="171"/>
                  </a:lnTo>
                  <a:lnTo>
                    <a:pt x="295" y="175"/>
                  </a:lnTo>
                  <a:lnTo>
                    <a:pt x="295" y="175"/>
                  </a:lnTo>
                  <a:lnTo>
                    <a:pt x="295" y="175"/>
                  </a:lnTo>
                  <a:lnTo>
                    <a:pt x="298" y="175"/>
                  </a:lnTo>
                  <a:lnTo>
                    <a:pt x="298" y="175"/>
                  </a:lnTo>
                  <a:lnTo>
                    <a:pt x="300" y="175"/>
                  </a:lnTo>
                  <a:lnTo>
                    <a:pt x="305" y="175"/>
                  </a:lnTo>
                  <a:lnTo>
                    <a:pt x="305" y="178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3" y="185"/>
                  </a:lnTo>
                  <a:lnTo>
                    <a:pt x="300" y="190"/>
                  </a:lnTo>
                  <a:lnTo>
                    <a:pt x="303" y="192"/>
                  </a:lnTo>
                  <a:lnTo>
                    <a:pt x="307" y="192"/>
                  </a:lnTo>
                  <a:lnTo>
                    <a:pt x="310" y="190"/>
                  </a:lnTo>
                  <a:lnTo>
                    <a:pt x="312" y="192"/>
                  </a:lnTo>
                  <a:lnTo>
                    <a:pt x="324" y="187"/>
                  </a:lnTo>
                  <a:lnTo>
                    <a:pt x="326" y="187"/>
                  </a:lnTo>
                  <a:lnTo>
                    <a:pt x="329" y="187"/>
                  </a:lnTo>
                  <a:lnTo>
                    <a:pt x="331" y="192"/>
                  </a:lnTo>
                  <a:lnTo>
                    <a:pt x="333" y="194"/>
                  </a:lnTo>
                  <a:lnTo>
                    <a:pt x="333" y="194"/>
                  </a:lnTo>
                  <a:lnTo>
                    <a:pt x="336" y="194"/>
                  </a:lnTo>
                  <a:lnTo>
                    <a:pt x="338" y="190"/>
                  </a:lnTo>
                  <a:lnTo>
                    <a:pt x="345" y="185"/>
                  </a:lnTo>
                  <a:lnTo>
                    <a:pt x="350" y="180"/>
                  </a:lnTo>
                  <a:lnTo>
                    <a:pt x="350" y="178"/>
                  </a:lnTo>
                  <a:lnTo>
                    <a:pt x="352" y="173"/>
                  </a:lnTo>
                  <a:lnTo>
                    <a:pt x="355" y="168"/>
                  </a:lnTo>
                  <a:lnTo>
                    <a:pt x="355" y="164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2" y="159"/>
                  </a:lnTo>
                  <a:lnTo>
                    <a:pt x="352" y="159"/>
                  </a:lnTo>
                  <a:lnTo>
                    <a:pt x="352" y="156"/>
                  </a:lnTo>
                  <a:lnTo>
                    <a:pt x="352" y="154"/>
                  </a:lnTo>
                  <a:lnTo>
                    <a:pt x="352" y="152"/>
                  </a:lnTo>
                  <a:lnTo>
                    <a:pt x="355" y="149"/>
                  </a:lnTo>
                  <a:lnTo>
                    <a:pt x="355" y="149"/>
                  </a:lnTo>
                  <a:lnTo>
                    <a:pt x="357" y="149"/>
                  </a:lnTo>
                  <a:lnTo>
                    <a:pt x="357" y="152"/>
                  </a:lnTo>
                  <a:lnTo>
                    <a:pt x="364" y="156"/>
                  </a:lnTo>
                  <a:lnTo>
                    <a:pt x="366" y="159"/>
                  </a:lnTo>
                  <a:lnTo>
                    <a:pt x="371" y="156"/>
                  </a:lnTo>
                  <a:lnTo>
                    <a:pt x="381" y="154"/>
                  </a:lnTo>
                  <a:lnTo>
                    <a:pt x="385" y="152"/>
                  </a:lnTo>
                  <a:lnTo>
                    <a:pt x="388" y="149"/>
                  </a:lnTo>
                  <a:lnTo>
                    <a:pt x="388" y="149"/>
                  </a:lnTo>
                  <a:lnTo>
                    <a:pt x="388" y="147"/>
                  </a:lnTo>
                  <a:lnTo>
                    <a:pt x="388" y="147"/>
                  </a:lnTo>
                  <a:lnTo>
                    <a:pt x="388" y="145"/>
                  </a:lnTo>
                  <a:lnTo>
                    <a:pt x="388" y="142"/>
                  </a:lnTo>
                  <a:lnTo>
                    <a:pt x="383" y="138"/>
                  </a:lnTo>
                  <a:lnTo>
                    <a:pt x="383" y="138"/>
                  </a:lnTo>
                  <a:lnTo>
                    <a:pt x="383" y="135"/>
                  </a:lnTo>
                  <a:lnTo>
                    <a:pt x="383" y="133"/>
                  </a:lnTo>
                  <a:lnTo>
                    <a:pt x="383" y="133"/>
                  </a:lnTo>
                  <a:lnTo>
                    <a:pt x="395" y="128"/>
                  </a:lnTo>
                  <a:lnTo>
                    <a:pt x="395" y="128"/>
                  </a:lnTo>
                  <a:lnTo>
                    <a:pt x="395" y="128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400" y="119"/>
                  </a:lnTo>
                  <a:lnTo>
                    <a:pt x="400" y="116"/>
                  </a:lnTo>
                  <a:lnTo>
                    <a:pt x="426" y="97"/>
                  </a:lnTo>
                  <a:lnTo>
                    <a:pt x="428" y="95"/>
                  </a:lnTo>
                  <a:lnTo>
                    <a:pt x="428" y="95"/>
                  </a:lnTo>
                  <a:lnTo>
                    <a:pt x="428" y="93"/>
                  </a:lnTo>
                  <a:lnTo>
                    <a:pt x="428" y="90"/>
                  </a:lnTo>
                  <a:lnTo>
                    <a:pt x="428" y="90"/>
                  </a:lnTo>
                  <a:lnTo>
                    <a:pt x="426" y="88"/>
                  </a:lnTo>
                  <a:lnTo>
                    <a:pt x="426" y="85"/>
                  </a:lnTo>
                  <a:lnTo>
                    <a:pt x="433" y="76"/>
                  </a:lnTo>
                  <a:lnTo>
                    <a:pt x="459" y="71"/>
                  </a:lnTo>
                  <a:lnTo>
                    <a:pt x="461" y="71"/>
                  </a:lnTo>
                  <a:lnTo>
                    <a:pt x="463" y="71"/>
                  </a:lnTo>
                  <a:lnTo>
                    <a:pt x="463" y="69"/>
                  </a:lnTo>
                  <a:lnTo>
                    <a:pt x="463" y="69"/>
                  </a:lnTo>
                  <a:lnTo>
                    <a:pt x="463" y="64"/>
                  </a:lnTo>
                  <a:lnTo>
                    <a:pt x="466" y="62"/>
                  </a:lnTo>
                  <a:lnTo>
                    <a:pt x="466" y="59"/>
                  </a:lnTo>
                  <a:lnTo>
                    <a:pt x="468" y="59"/>
                  </a:lnTo>
                  <a:lnTo>
                    <a:pt x="468" y="59"/>
                  </a:lnTo>
                  <a:lnTo>
                    <a:pt x="473" y="62"/>
                  </a:lnTo>
                  <a:lnTo>
                    <a:pt x="473" y="62"/>
                  </a:lnTo>
                  <a:lnTo>
                    <a:pt x="478" y="62"/>
                  </a:lnTo>
                  <a:lnTo>
                    <a:pt x="480" y="62"/>
                  </a:lnTo>
                  <a:lnTo>
                    <a:pt x="489" y="57"/>
                  </a:lnTo>
                  <a:lnTo>
                    <a:pt x="489" y="57"/>
                  </a:lnTo>
                  <a:lnTo>
                    <a:pt x="494" y="50"/>
                  </a:lnTo>
                  <a:lnTo>
                    <a:pt x="497" y="50"/>
                  </a:lnTo>
                  <a:lnTo>
                    <a:pt x="499" y="50"/>
                  </a:lnTo>
                  <a:lnTo>
                    <a:pt x="504" y="50"/>
                  </a:lnTo>
                  <a:lnTo>
                    <a:pt x="506" y="50"/>
                  </a:lnTo>
                  <a:lnTo>
                    <a:pt x="506" y="48"/>
                  </a:lnTo>
                  <a:lnTo>
                    <a:pt x="508" y="48"/>
                  </a:lnTo>
                  <a:lnTo>
                    <a:pt x="508" y="45"/>
                  </a:lnTo>
                  <a:lnTo>
                    <a:pt x="508" y="43"/>
                  </a:lnTo>
                  <a:lnTo>
                    <a:pt x="508" y="38"/>
                  </a:lnTo>
                  <a:lnTo>
                    <a:pt x="511" y="36"/>
                  </a:lnTo>
                  <a:lnTo>
                    <a:pt x="511" y="33"/>
                  </a:lnTo>
                  <a:lnTo>
                    <a:pt x="513" y="29"/>
                  </a:lnTo>
                  <a:lnTo>
                    <a:pt x="513" y="26"/>
                  </a:lnTo>
                  <a:lnTo>
                    <a:pt x="515" y="26"/>
                  </a:lnTo>
                  <a:lnTo>
                    <a:pt x="513" y="24"/>
                  </a:lnTo>
                  <a:lnTo>
                    <a:pt x="513" y="22"/>
                  </a:lnTo>
                  <a:lnTo>
                    <a:pt x="513" y="19"/>
                  </a:lnTo>
                  <a:lnTo>
                    <a:pt x="511" y="19"/>
                  </a:lnTo>
                  <a:lnTo>
                    <a:pt x="511" y="17"/>
                  </a:lnTo>
                  <a:lnTo>
                    <a:pt x="511" y="14"/>
                  </a:lnTo>
                  <a:lnTo>
                    <a:pt x="511" y="12"/>
                  </a:lnTo>
                  <a:lnTo>
                    <a:pt x="513" y="7"/>
                  </a:lnTo>
                  <a:lnTo>
                    <a:pt x="527" y="5"/>
                  </a:lnTo>
                  <a:lnTo>
                    <a:pt x="530" y="5"/>
                  </a:lnTo>
                  <a:lnTo>
                    <a:pt x="530" y="5"/>
                  </a:lnTo>
                  <a:lnTo>
                    <a:pt x="534" y="0"/>
                  </a:lnTo>
                  <a:lnTo>
                    <a:pt x="534" y="0"/>
                  </a:lnTo>
                  <a:lnTo>
                    <a:pt x="534" y="0"/>
                  </a:lnTo>
                  <a:lnTo>
                    <a:pt x="537" y="0"/>
                  </a:lnTo>
                  <a:lnTo>
                    <a:pt x="539" y="3"/>
                  </a:lnTo>
                  <a:lnTo>
                    <a:pt x="549" y="7"/>
                  </a:lnTo>
                  <a:lnTo>
                    <a:pt x="551" y="10"/>
                  </a:lnTo>
                  <a:lnTo>
                    <a:pt x="560" y="22"/>
                  </a:lnTo>
                  <a:lnTo>
                    <a:pt x="560" y="24"/>
                  </a:lnTo>
                  <a:lnTo>
                    <a:pt x="560" y="26"/>
                  </a:lnTo>
                  <a:lnTo>
                    <a:pt x="563" y="29"/>
                  </a:lnTo>
                  <a:lnTo>
                    <a:pt x="563" y="31"/>
                  </a:lnTo>
                  <a:lnTo>
                    <a:pt x="565" y="31"/>
                  </a:lnTo>
                  <a:lnTo>
                    <a:pt x="567" y="33"/>
                  </a:lnTo>
                  <a:lnTo>
                    <a:pt x="567" y="33"/>
                  </a:lnTo>
                  <a:lnTo>
                    <a:pt x="570" y="33"/>
                  </a:lnTo>
                  <a:lnTo>
                    <a:pt x="572" y="33"/>
                  </a:lnTo>
                  <a:lnTo>
                    <a:pt x="575" y="33"/>
                  </a:lnTo>
                  <a:lnTo>
                    <a:pt x="575" y="36"/>
                  </a:lnTo>
                  <a:lnTo>
                    <a:pt x="577" y="36"/>
                  </a:lnTo>
                  <a:lnTo>
                    <a:pt x="577" y="36"/>
                  </a:lnTo>
                  <a:lnTo>
                    <a:pt x="579" y="41"/>
                  </a:lnTo>
                  <a:lnTo>
                    <a:pt x="579" y="43"/>
                  </a:lnTo>
                  <a:lnTo>
                    <a:pt x="577" y="62"/>
                  </a:lnTo>
                  <a:lnTo>
                    <a:pt x="567" y="69"/>
                  </a:lnTo>
                  <a:lnTo>
                    <a:pt x="567" y="69"/>
                  </a:lnTo>
                  <a:lnTo>
                    <a:pt x="565" y="69"/>
                  </a:lnTo>
                  <a:lnTo>
                    <a:pt x="558" y="71"/>
                  </a:lnTo>
                  <a:lnTo>
                    <a:pt x="553" y="71"/>
                  </a:lnTo>
                  <a:lnTo>
                    <a:pt x="553" y="71"/>
                  </a:lnTo>
                  <a:lnTo>
                    <a:pt x="549" y="71"/>
                  </a:lnTo>
                  <a:lnTo>
                    <a:pt x="549" y="71"/>
                  </a:lnTo>
                  <a:lnTo>
                    <a:pt x="544" y="71"/>
                  </a:lnTo>
                  <a:lnTo>
                    <a:pt x="544" y="71"/>
                  </a:lnTo>
                  <a:lnTo>
                    <a:pt x="534" y="71"/>
                  </a:lnTo>
                  <a:lnTo>
                    <a:pt x="532" y="71"/>
                  </a:lnTo>
                  <a:lnTo>
                    <a:pt x="527" y="71"/>
                  </a:lnTo>
                  <a:lnTo>
                    <a:pt x="523" y="71"/>
                  </a:lnTo>
                  <a:lnTo>
                    <a:pt x="523" y="71"/>
                  </a:lnTo>
                  <a:lnTo>
                    <a:pt x="520" y="71"/>
                  </a:lnTo>
                  <a:lnTo>
                    <a:pt x="520" y="74"/>
                  </a:lnTo>
                  <a:lnTo>
                    <a:pt x="520" y="76"/>
                  </a:lnTo>
                  <a:lnTo>
                    <a:pt x="520" y="81"/>
                  </a:lnTo>
                  <a:lnTo>
                    <a:pt x="518" y="83"/>
                  </a:lnTo>
                  <a:lnTo>
                    <a:pt x="518" y="88"/>
                  </a:lnTo>
                  <a:lnTo>
                    <a:pt x="515" y="88"/>
                  </a:lnTo>
                  <a:lnTo>
                    <a:pt x="511" y="88"/>
                  </a:lnTo>
                  <a:lnTo>
                    <a:pt x="511" y="90"/>
                  </a:lnTo>
                  <a:lnTo>
                    <a:pt x="508" y="90"/>
                  </a:lnTo>
                  <a:lnTo>
                    <a:pt x="508" y="93"/>
                  </a:lnTo>
                  <a:lnTo>
                    <a:pt x="508" y="95"/>
                  </a:lnTo>
                  <a:lnTo>
                    <a:pt x="508" y="97"/>
                  </a:lnTo>
                  <a:lnTo>
                    <a:pt x="511" y="97"/>
                  </a:lnTo>
                  <a:lnTo>
                    <a:pt x="511" y="100"/>
                  </a:lnTo>
                  <a:lnTo>
                    <a:pt x="515" y="100"/>
                  </a:lnTo>
                  <a:lnTo>
                    <a:pt x="515" y="102"/>
                  </a:lnTo>
                  <a:lnTo>
                    <a:pt x="518" y="102"/>
                  </a:lnTo>
                  <a:lnTo>
                    <a:pt x="518" y="104"/>
                  </a:lnTo>
                  <a:lnTo>
                    <a:pt x="520" y="104"/>
                  </a:lnTo>
                  <a:lnTo>
                    <a:pt x="520" y="107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11"/>
                  </a:lnTo>
                  <a:lnTo>
                    <a:pt x="520" y="114"/>
                  </a:lnTo>
                  <a:lnTo>
                    <a:pt x="520" y="116"/>
                  </a:lnTo>
                  <a:lnTo>
                    <a:pt x="520" y="121"/>
                  </a:lnTo>
                  <a:lnTo>
                    <a:pt x="518" y="123"/>
                  </a:lnTo>
                  <a:lnTo>
                    <a:pt x="518" y="123"/>
                  </a:lnTo>
                  <a:lnTo>
                    <a:pt x="513" y="128"/>
                  </a:lnTo>
                  <a:lnTo>
                    <a:pt x="513" y="130"/>
                  </a:lnTo>
                  <a:lnTo>
                    <a:pt x="513" y="130"/>
                  </a:lnTo>
                  <a:lnTo>
                    <a:pt x="513" y="133"/>
                  </a:lnTo>
                  <a:lnTo>
                    <a:pt x="513" y="138"/>
                  </a:lnTo>
                  <a:lnTo>
                    <a:pt x="513" y="140"/>
                  </a:lnTo>
                  <a:lnTo>
                    <a:pt x="515" y="142"/>
                  </a:lnTo>
                  <a:lnTo>
                    <a:pt x="515" y="145"/>
                  </a:lnTo>
                  <a:lnTo>
                    <a:pt x="518" y="145"/>
                  </a:lnTo>
                  <a:lnTo>
                    <a:pt x="520" y="147"/>
                  </a:lnTo>
                  <a:lnTo>
                    <a:pt x="523" y="147"/>
                  </a:lnTo>
                  <a:lnTo>
                    <a:pt x="527" y="149"/>
                  </a:lnTo>
                  <a:lnTo>
                    <a:pt x="530" y="149"/>
                  </a:lnTo>
                  <a:lnTo>
                    <a:pt x="530" y="149"/>
                  </a:lnTo>
                  <a:lnTo>
                    <a:pt x="532" y="152"/>
                  </a:lnTo>
                  <a:lnTo>
                    <a:pt x="530" y="156"/>
                  </a:lnTo>
                  <a:lnTo>
                    <a:pt x="527" y="166"/>
                  </a:lnTo>
                  <a:lnTo>
                    <a:pt x="527" y="166"/>
                  </a:lnTo>
                  <a:lnTo>
                    <a:pt x="527" y="168"/>
                  </a:lnTo>
                  <a:lnTo>
                    <a:pt x="527" y="173"/>
                  </a:lnTo>
                  <a:lnTo>
                    <a:pt x="527" y="175"/>
                  </a:lnTo>
                  <a:lnTo>
                    <a:pt x="530" y="175"/>
                  </a:lnTo>
                  <a:lnTo>
                    <a:pt x="530" y="178"/>
                  </a:lnTo>
                  <a:lnTo>
                    <a:pt x="539" y="180"/>
                  </a:lnTo>
                  <a:lnTo>
                    <a:pt x="541" y="180"/>
                  </a:lnTo>
                  <a:lnTo>
                    <a:pt x="544" y="182"/>
                  </a:lnTo>
                  <a:lnTo>
                    <a:pt x="546" y="185"/>
                  </a:lnTo>
                  <a:lnTo>
                    <a:pt x="546" y="185"/>
                  </a:lnTo>
                  <a:lnTo>
                    <a:pt x="549" y="187"/>
                  </a:lnTo>
                  <a:lnTo>
                    <a:pt x="549" y="194"/>
                  </a:lnTo>
                  <a:lnTo>
                    <a:pt x="551" y="197"/>
                  </a:lnTo>
                  <a:lnTo>
                    <a:pt x="553" y="199"/>
                  </a:lnTo>
                  <a:lnTo>
                    <a:pt x="553" y="201"/>
                  </a:lnTo>
                  <a:lnTo>
                    <a:pt x="556" y="201"/>
                  </a:lnTo>
                  <a:lnTo>
                    <a:pt x="563" y="206"/>
                  </a:lnTo>
                  <a:lnTo>
                    <a:pt x="563" y="208"/>
                  </a:lnTo>
                  <a:lnTo>
                    <a:pt x="563" y="208"/>
                  </a:lnTo>
                  <a:lnTo>
                    <a:pt x="570" y="216"/>
                  </a:lnTo>
                  <a:lnTo>
                    <a:pt x="570" y="216"/>
                  </a:lnTo>
                  <a:lnTo>
                    <a:pt x="570" y="218"/>
                  </a:lnTo>
                  <a:lnTo>
                    <a:pt x="572" y="218"/>
                  </a:lnTo>
                  <a:lnTo>
                    <a:pt x="575" y="218"/>
                  </a:lnTo>
                  <a:lnTo>
                    <a:pt x="579" y="218"/>
                  </a:lnTo>
                  <a:lnTo>
                    <a:pt x="582" y="220"/>
                  </a:lnTo>
                  <a:lnTo>
                    <a:pt x="582" y="220"/>
                  </a:lnTo>
                  <a:lnTo>
                    <a:pt x="582" y="220"/>
                  </a:lnTo>
                  <a:lnTo>
                    <a:pt x="584" y="223"/>
                  </a:lnTo>
                  <a:lnTo>
                    <a:pt x="584" y="223"/>
                  </a:lnTo>
                  <a:lnTo>
                    <a:pt x="584" y="225"/>
                  </a:lnTo>
                  <a:lnTo>
                    <a:pt x="586" y="227"/>
                  </a:lnTo>
                  <a:lnTo>
                    <a:pt x="586" y="227"/>
                  </a:lnTo>
                  <a:lnTo>
                    <a:pt x="589" y="230"/>
                  </a:lnTo>
                  <a:lnTo>
                    <a:pt x="589" y="230"/>
                  </a:lnTo>
                  <a:lnTo>
                    <a:pt x="594" y="230"/>
                  </a:lnTo>
                  <a:lnTo>
                    <a:pt x="598" y="230"/>
                  </a:lnTo>
                  <a:lnTo>
                    <a:pt x="598" y="230"/>
                  </a:lnTo>
                  <a:lnTo>
                    <a:pt x="601" y="230"/>
                  </a:lnTo>
                  <a:lnTo>
                    <a:pt x="603" y="230"/>
                  </a:lnTo>
                  <a:lnTo>
                    <a:pt x="603" y="230"/>
                  </a:lnTo>
                  <a:lnTo>
                    <a:pt x="603" y="232"/>
                  </a:lnTo>
                  <a:lnTo>
                    <a:pt x="598" y="235"/>
                  </a:lnTo>
                  <a:lnTo>
                    <a:pt x="589" y="239"/>
                  </a:lnTo>
                  <a:lnTo>
                    <a:pt x="584" y="242"/>
                  </a:lnTo>
                  <a:lnTo>
                    <a:pt x="584" y="244"/>
                  </a:lnTo>
                  <a:lnTo>
                    <a:pt x="584" y="246"/>
                  </a:lnTo>
                  <a:lnTo>
                    <a:pt x="584" y="246"/>
                  </a:lnTo>
                  <a:lnTo>
                    <a:pt x="586" y="249"/>
                  </a:lnTo>
                  <a:lnTo>
                    <a:pt x="586" y="251"/>
                  </a:lnTo>
                  <a:lnTo>
                    <a:pt x="586" y="251"/>
                  </a:lnTo>
                  <a:lnTo>
                    <a:pt x="586" y="253"/>
                  </a:lnTo>
                  <a:lnTo>
                    <a:pt x="586" y="253"/>
                  </a:lnTo>
                  <a:lnTo>
                    <a:pt x="584" y="256"/>
                  </a:lnTo>
                  <a:lnTo>
                    <a:pt x="584" y="256"/>
                  </a:lnTo>
                  <a:lnTo>
                    <a:pt x="582" y="258"/>
                  </a:lnTo>
                  <a:lnTo>
                    <a:pt x="582" y="258"/>
                  </a:lnTo>
                  <a:lnTo>
                    <a:pt x="577" y="258"/>
                  </a:lnTo>
                  <a:lnTo>
                    <a:pt x="575" y="256"/>
                  </a:lnTo>
                  <a:lnTo>
                    <a:pt x="572" y="256"/>
                  </a:lnTo>
                  <a:lnTo>
                    <a:pt x="572" y="258"/>
                  </a:lnTo>
                  <a:lnTo>
                    <a:pt x="570" y="261"/>
                  </a:lnTo>
                  <a:lnTo>
                    <a:pt x="567" y="261"/>
                  </a:lnTo>
                  <a:lnTo>
                    <a:pt x="565" y="261"/>
                  </a:lnTo>
                  <a:lnTo>
                    <a:pt x="560" y="261"/>
                  </a:lnTo>
                  <a:lnTo>
                    <a:pt x="558" y="261"/>
                  </a:lnTo>
                  <a:lnTo>
                    <a:pt x="556" y="261"/>
                  </a:lnTo>
                  <a:lnTo>
                    <a:pt x="551" y="256"/>
                  </a:lnTo>
                  <a:lnTo>
                    <a:pt x="546" y="253"/>
                  </a:lnTo>
                  <a:lnTo>
                    <a:pt x="534" y="253"/>
                  </a:lnTo>
                  <a:lnTo>
                    <a:pt x="520" y="249"/>
                  </a:lnTo>
                  <a:lnTo>
                    <a:pt x="520" y="251"/>
                  </a:lnTo>
                  <a:lnTo>
                    <a:pt x="518" y="251"/>
                  </a:lnTo>
                  <a:lnTo>
                    <a:pt x="518" y="256"/>
                  </a:lnTo>
                  <a:lnTo>
                    <a:pt x="518" y="261"/>
                  </a:lnTo>
                  <a:lnTo>
                    <a:pt x="515" y="261"/>
                  </a:lnTo>
                  <a:lnTo>
                    <a:pt x="515" y="263"/>
                  </a:lnTo>
                  <a:lnTo>
                    <a:pt x="515" y="265"/>
                  </a:lnTo>
                  <a:lnTo>
                    <a:pt x="508" y="272"/>
                  </a:lnTo>
                  <a:lnTo>
                    <a:pt x="499" y="282"/>
                  </a:lnTo>
                  <a:lnTo>
                    <a:pt x="499" y="284"/>
                  </a:lnTo>
                  <a:lnTo>
                    <a:pt x="499" y="284"/>
                  </a:lnTo>
                  <a:lnTo>
                    <a:pt x="504" y="303"/>
                  </a:lnTo>
                  <a:lnTo>
                    <a:pt x="504" y="305"/>
                  </a:lnTo>
                  <a:lnTo>
                    <a:pt x="506" y="310"/>
                  </a:lnTo>
                  <a:lnTo>
                    <a:pt x="508" y="313"/>
                  </a:lnTo>
                  <a:lnTo>
                    <a:pt x="508" y="313"/>
                  </a:lnTo>
                  <a:lnTo>
                    <a:pt x="511" y="315"/>
                  </a:lnTo>
                  <a:lnTo>
                    <a:pt x="515" y="315"/>
                  </a:lnTo>
                  <a:lnTo>
                    <a:pt x="523" y="315"/>
                  </a:lnTo>
                  <a:lnTo>
                    <a:pt x="525" y="315"/>
                  </a:lnTo>
                  <a:lnTo>
                    <a:pt x="527" y="315"/>
                  </a:lnTo>
                  <a:lnTo>
                    <a:pt x="530" y="313"/>
                  </a:lnTo>
                  <a:lnTo>
                    <a:pt x="530" y="313"/>
                  </a:lnTo>
                  <a:lnTo>
                    <a:pt x="591" y="336"/>
                  </a:lnTo>
                  <a:lnTo>
                    <a:pt x="596" y="334"/>
                  </a:lnTo>
                  <a:lnTo>
                    <a:pt x="601" y="334"/>
                  </a:lnTo>
                  <a:lnTo>
                    <a:pt x="601" y="336"/>
                  </a:lnTo>
                  <a:lnTo>
                    <a:pt x="603" y="336"/>
                  </a:lnTo>
                  <a:lnTo>
                    <a:pt x="608" y="341"/>
                  </a:lnTo>
                  <a:lnTo>
                    <a:pt x="612" y="343"/>
                  </a:lnTo>
                  <a:lnTo>
                    <a:pt x="617" y="343"/>
                  </a:lnTo>
                  <a:lnTo>
                    <a:pt x="620" y="346"/>
                  </a:lnTo>
                  <a:lnTo>
                    <a:pt x="622" y="348"/>
                  </a:lnTo>
                  <a:lnTo>
                    <a:pt x="622" y="350"/>
                  </a:lnTo>
                  <a:lnTo>
                    <a:pt x="622" y="350"/>
                  </a:lnTo>
                  <a:lnTo>
                    <a:pt x="622" y="353"/>
                  </a:lnTo>
                  <a:lnTo>
                    <a:pt x="622" y="355"/>
                  </a:lnTo>
                  <a:lnTo>
                    <a:pt x="620" y="360"/>
                  </a:lnTo>
                  <a:lnTo>
                    <a:pt x="620" y="362"/>
                  </a:lnTo>
                  <a:lnTo>
                    <a:pt x="620" y="365"/>
                  </a:lnTo>
                  <a:lnTo>
                    <a:pt x="622" y="374"/>
                  </a:lnTo>
                  <a:lnTo>
                    <a:pt x="622" y="376"/>
                  </a:lnTo>
                  <a:lnTo>
                    <a:pt x="622" y="379"/>
                  </a:lnTo>
                  <a:lnTo>
                    <a:pt x="622" y="379"/>
                  </a:lnTo>
                  <a:lnTo>
                    <a:pt x="622" y="381"/>
                  </a:lnTo>
                  <a:lnTo>
                    <a:pt x="624" y="381"/>
                  </a:lnTo>
                  <a:lnTo>
                    <a:pt x="627" y="381"/>
                  </a:lnTo>
                  <a:lnTo>
                    <a:pt x="629" y="381"/>
                  </a:lnTo>
                  <a:lnTo>
                    <a:pt x="634" y="379"/>
                  </a:lnTo>
                  <a:lnTo>
                    <a:pt x="634" y="379"/>
                  </a:lnTo>
                  <a:lnTo>
                    <a:pt x="636" y="379"/>
                  </a:lnTo>
                  <a:lnTo>
                    <a:pt x="638" y="379"/>
                  </a:lnTo>
                  <a:lnTo>
                    <a:pt x="669" y="388"/>
                  </a:lnTo>
                  <a:lnTo>
                    <a:pt x="674" y="391"/>
                  </a:lnTo>
                  <a:lnTo>
                    <a:pt x="674" y="391"/>
                  </a:lnTo>
                  <a:lnTo>
                    <a:pt x="676" y="393"/>
                  </a:lnTo>
                  <a:lnTo>
                    <a:pt x="676" y="393"/>
                  </a:lnTo>
                  <a:lnTo>
                    <a:pt x="676" y="395"/>
                  </a:lnTo>
                  <a:lnTo>
                    <a:pt x="679" y="395"/>
                  </a:lnTo>
                  <a:lnTo>
                    <a:pt x="679" y="395"/>
                  </a:lnTo>
                  <a:lnTo>
                    <a:pt x="681" y="398"/>
                  </a:lnTo>
                  <a:lnTo>
                    <a:pt x="683" y="398"/>
                  </a:lnTo>
                  <a:lnTo>
                    <a:pt x="686" y="398"/>
                  </a:lnTo>
                  <a:lnTo>
                    <a:pt x="691" y="395"/>
                  </a:lnTo>
                  <a:lnTo>
                    <a:pt x="695" y="395"/>
                  </a:lnTo>
                  <a:lnTo>
                    <a:pt x="702" y="391"/>
                  </a:lnTo>
                  <a:lnTo>
                    <a:pt x="705" y="386"/>
                  </a:lnTo>
                  <a:lnTo>
                    <a:pt x="709" y="379"/>
                  </a:lnTo>
                  <a:lnTo>
                    <a:pt x="712" y="376"/>
                  </a:lnTo>
                  <a:lnTo>
                    <a:pt x="712" y="374"/>
                  </a:lnTo>
                  <a:lnTo>
                    <a:pt x="714" y="374"/>
                  </a:lnTo>
                  <a:lnTo>
                    <a:pt x="717" y="374"/>
                  </a:lnTo>
                  <a:lnTo>
                    <a:pt x="735" y="376"/>
                  </a:lnTo>
                  <a:lnTo>
                    <a:pt x="740" y="379"/>
                  </a:lnTo>
                  <a:lnTo>
                    <a:pt x="740" y="381"/>
                  </a:lnTo>
                  <a:lnTo>
                    <a:pt x="743" y="381"/>
                  </a:lnTo>
                  <a:lnTo>
                    <a:pt x="745" y="388"/>
                  </a:lnTo>
                  <a:lnTo>
                    <a:pt x="745" y="391"/>
                  </a:lnTo>
                  <a:lnTo>
                    <a:pt x="747" y="391"/>
                  </a:lnTo>
                  <a:lnTo>
                    <a:pt x="747" y="393"/>
                  </a:lnTo>
                  <a:lnTo>
                    <a:pt x="750" y="393"/>
                  </a:lnTo>
                  <a:lnTo>
                    <a:pt x="752" y="393"/>
                  </a:lnTo>
                  <a:lnTo>
                    <a:pt x="757" y="393"/>
                  </a:lnTo>
                  <a:lnTo>
                    <a:pt x="759" y="393"/>
                  </a:lnTo>
                  <a:lnTo>
                    <a:pt x="762" y="393"/>
                  </a:lnTo>
                  <a:lnTo>
                    <a:pt x="762" y="391"/>
                  </a:lnTo>
                  <a:lnTo>
                    <a:pt x="764" y="391"/>
                  </a:lnTo>
                  <a:lnTo>
                    <a:pt x="766" y="391"/>
                  </a:lnTo>
                  <a:lnTo>
                    <a:pt x="769" y="391"/>
                  </a:lnTo>
                  <a:lnTo>
                    <a:pt x="776" y="395"/>
                  </a:lnTo>
                  <a:lnTo>
                    <a:pt x="780" y="395"/>
                  </a:lnTo>
                  <a:lnTo>
                    <a:pt x="785" y="395"/>
                  </a:lnTo>
                  <a:lnTo>
                    <a:pt x="790" y="395"/>
                  </a:lnTo>
                  <a:lnTo>
                    <a:pt x="797" y="398"/>
                  </a:lnTo>
                  <a:lnTo>
                    <a:pt x="816" y="410"/>
                  </a:lnTo>
                  <a:lnTo>
                    <a:pt x="818" y="412"/>
                  </a:lnTo>
                  <a:lnTo>
                    <a:pt x="821" y="414"/>
                  </a:lnTo>
                  <a:lnTo>
                    <a:pt x="823" y="417"/>
                  </a:lnTo>
                  <a:lnTo>
                    <a:pt x="823" y="417"/>
                  </a:lnTo>
                  <a:lnTo>
                    <a:pt x="825" y="419"/>
                  </a:lnTo>
                  <a:lnTo>
                    <a:pt x="825" y="419"/>
                  </a:lnTo>
                  <a:lnTo>
                    <a:pt x="828" y="424"/>
                  </a:lnTo>
                  <a:lnTo>
                    <a:pt x="828" y="426"/>
                  </a:lnTo>
                  <a:lnTo>
                    <a:pt x="832" y="431"/>
                  </a:lnTo>
                  <a:lnTo>
                    <a:pt x="835" y="433"/>
                  </a:lnTo>
                  <a:lnTo>
                    <a:pt x="835" y="436"/>
                  </a:lnTo>
                  <a:lnTo>
                    <a:pt x="837" y="450"/>
                  </a:lnTo>
                  <a:lnTo>
                    <a:pt x="840" y="455"/>
                  </a:lnTo>
                  <a:lnTo>
                    <a:pt x="840" y="457"/>
                  </a:lnTo>
                  <a:lnTo>
                    <a:pt x="842" y="457"/>
                  </a:lnTo>
                  <a:lnTo>
                    <a:pt x="842" y="459"/>
                  </a:lnTo>
                  <a:lnTo>
                    <a:pt x="842" y="459"/>
                  </a:lnTo>
                  <a:lnTo>
                    <a:pt x="844" y="462"/>
                  </a:lnTo>
                  <a:lnTo>
                    <a:pt x="844" y="469"/>
                  </a:lnTo>
                  <a:lnTo>
                    <a:pt x="844" y="471"/>
                  </a:lnTo>
                  <a:close/>
                  <a:moveTo>
                    <a:pt x="338" y="398"/>
                  </a:moveTo>
                  <a:lnTo>
                    <a:pt x="338" y="398"/>
                  </a:lnTo>
                  <a:lnTo>
                    <a:pt x="340" y="395"/>
                  </a:lnTo>
                  <a:lnTo>
                    <a:pt x="338" y="393"/>
                  </a:lnTo>
                  <a:lnTo>
                    <a:pt x="336" y="395"/>
                  </a:lnTo>
                  <a:lnTo>
                    <a:pt x="336" y="395"/>
                  </a:lnTo>
                  <a:lnTo>
                    <a:pt x="338" y="398"/>
                  </a:lnTo>
                  <a:lnTo>
                    <a:pt x="338" y="398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39"/>
            <p:cNvSpPr>
              <a:spLocks/>
            </p:cNvSpPr>
            <p:nvPr/>
          </p:nvSpPr>
          <p:spPr bwMode="auto">
            <a:xfrm>
              <a:off x="3051353" y="2497840"/>
              <a:ext cx="683281" cy="582432"/>
            </a:xfrm>
            <a:custGeom>
              <a:avLst/>
              <a:gdLst>
                <a:gd name="T0" fmla="*/ 217 w 603"/>
                <a:gd name="T1" fmla="*/ 10 h 514"/>
                <a:gd name="T2" fmla="*/ 414 w 603"/>
                <a:gd name="T3" fmla="*/ 114 h 514"/>
                <a:gd name="T4" fmla="*/ 433 w 603"/>
                <a:gd name="T5" fmla="*/ 104 h 514"/>
                <a:gd name="T6" fmla="*/ 456 w 603"/>
                <a:gd name="T7" fmla="*/ 128 h 514"/>
                <a:gd name="T8" fmla="*/ 546 w 603"/>
                <a:gd name="T9" fmla="*/ 272 h 514"/>
                <a:gd name="T10" fmla="*/ 598 w 603"/>
                <a:gd name="T11" fmla="*/ 395 h 514"/>
                <a:gd name="T12" fmla="*/ 544 w 603"/>
                <a:gd name="T13" fmla="*/ 426 h 514"/>
                <a:gd name="T14" fmla="*/ 537 w 603"/>
                <a:gd name="T15" fmla="*/ 443 h 514"/>
                <a:gd name="T16" fmla="*/ 508 w 603"/>
                <a:gd name="T17" fmla="*/ 452 h 514"/>
                <a:gd name="T18" fmla="*/ 494 w 603"/>
                <a:gd name="T19" fmla="*/ 452 h 514"/>
                <a:gd name="T20" fmla="*/ 487 w 603"/>
                <a:gd name="T21" fmla="*/ 478 h 514"/>
                <a:gd name="T22" fmla="*/ 473 w 603"/>
                <a:gd name="T23" fmla="*/ 495 h 514"/>
                <a:gd name="T24" fmla="*/ 433 w 603"/>
                <a:gd name="T25" fmla="*/ 499 h 514"/>
                <a:gd name="T26" fmla="*/ 411 w 603"/>
                <a:gd name="T27" fmla="*/ 497 h 514"/>
                <a:gd name="T28" fmla="*/ 407 w 603"/>
                <a:gd name="T29" fmla="*/ 488 h 514"/>
                <a:gd name="T30" fmla="*/ 411 w 603"/>
                <a:gd name="T31" fmla="*/ 466 h 514"/>
                <a:gd name="T32" fmla="*/ 383 w 603"/>
                <a:gd name="T33" fmla="*/ 464 h 514"/>
                <a:gd name="T34" fmla="*/ 362 w 603"/>
                <a:gd name="T35" fmla="*/ 445 h 514"/>
                <a:gd name="T36" fmla="*/ 336 w 603"/>
                <a:gd name="T37" fmla="*/ 431 h 514"/>
                <a:gd name="T38" fmla="*/ 324 w 603"/>
                <a:gd name="T39" fmla="*/ 443 h 514"/>
                <a:gd name="T40" fmla="*/ 317 w 603"/>
                <a:gd name="T41" fmla="*/ 435 h 514"/>
                <a:gd name="T42" fmla="*/ 293 w 603"/>
                <a:gd name="T43" fmla="*/ 414 h 514"/>
                <a:gd name="T44" fmla="*/ 288 w 603"/>
                <a:gd name="T45" fmla="*/ 398 h 514"/>
                <a:gd name="T46" fmla="*/ 284 w 603"/>
                <a:gd name="T47" fmla="*/ 369 h 514"/>
                <a:gd name="T48" fmla="*/ 265 w 603"/>
                <a:gd name="T49" fmla="*/ 350 h 514"/>
                <a:gd name="T50" fmla="*/ 265 w 603"/>
                <a:gd name="T51" fmla="*/ 336 h 514"/>
                <a:gd name="T52" fmla="*/ 243 w 603"/>
                <a:gd name="T53" fmla="*/ 294 h 514"/>
                <a:gd name="T54" fmla="*/ 220 w 603"/>
                <a:gd name="T55" fmla="*/ 253 h 514"/>
                <a:gd name="T56" fmla="*/ 217 w 603"/>
                <a:gd name="T57" fmla="*/ 223 h 514"/>
                <a:gd name="T58" fmla="*/ 196 w 603"/>
                <a:gd name="T59" fmla="*/ 230 h 514"/>
                <a:gd name="T60" fmla="*/ 177 w 603"/>
                <a:gd name="T61" fmla="*/ 234 h 514"/>
                <a:gd name="T62" fmla="*/ 111 w 603"/>
                <a:gd name="T63" fmla="*/ 199 h 514"/>
                <a:gd name="T64" fmla="*/ 80 w 603"/>
                <a:gd name="T65" fmla="*/ 201 h 514"/>
                <a:gd name="T66" fmla="*/ 75 w 603"/>
                <a:gd name="T67" fmla="*/ 192 h 514"/>
                <a:gd name="T68" fmla="*/ 87 w 603"/>
                <a:gd name="T69" fmla="*/ 185 h 514"/>
                <a:gd name="T70" fmla="*/ 87 w 603"/>
                <a:gd name="T71" fmla="*/ 171 h 514"/>
                <a:gd name="T72" fmla="*/ 71 w 603"/>
                <a:gd name="T73" fmla="*/ 178 h 514"/>
                <a:gd name="T74" fmla="*/ 47 w 603"/>
                <a:gd name="T75" fmla="*/ 178 h 514"/>
                <a:gd name="T76" fmla="*/ 40 w 603"/>
                <a:gd name="T77" fmla="*/ 159 h 514"/>
                <a:gd name="T78" fmla="*/ 59 w 603"/>
                <a:gd name="T79" fmla="*/ 137 h 514"/>
                <a:gd name="T80" fmla="*/ 68 w 603"/>
                <a:gd name="T81" fmla="*/ 140 h 514"/>
                <a:gd name="T82" fmla="*/ 80 w 603"/>
                <a:gd name="T83" fmla="*/ 123 h 514"/>
                <a:gd name="T84" fmla="*/ 45 w 603"/>
                <a:gd name="T85" fmla="*/ 111 h 514"/>
                <a:gd name="T86" fmla="*/ 30 w 603"/>
                <a:gd name="T87" fmla="*/ 121 h 514"/>
                <a:gd name="T88" fmla="*/ 14 w 603"/>
                <a:gd name="T89" fmla="*/ 118 h 514"/>
                <a:gd name="T90" fmla="*/ 7 w 603"/>
                <a:gd name="T91" fmla="*/ 92 h 514"/>
                <a:gd name="T92" fmla="*/ 9 w 603"/>
                <a:gd name="T93" fmla="*/ 45 h 514"/>
                <a:gd name="T94" fmla="*/ 33 w 603"/>
                <a:gd name="T95" fmla="*/ 45 h 514"/>
                <a:gd name="T96" fmla="*/ 73 w 603"/>
                <a:gd name="T97" fmla="*/ 19 h 514"/>
                <a:gd name="T98" fmla="*/ 104 w 603"/>
                <a:gd name="T99" fmla="*/ 36 h 514"/>
                <a:gd name="T100" fmla="*/ 125 w 603"/>
                <a:gd name="T101" fmla="*/ 40 h 514"/>
                <a:gd name="T102" fmla="*/ 132 w 603"/>
                <a:gd name="T103" fmla="*/ 47 h 514"/>
                <a:gd name="T104" fmla="*/ 142 w 603"/>
                <a:gd name="T105" fmla="*/ 43 h 514"/>
                <a:gd name="T106" fmla="*/ 165 w 603"/>
                <a:gd name="T107" fmla="*/ 59 h 514"/>
                <a:gd name="T108" fmla="*/ 172 w 603"/>
                <a:gd name="T109" fmla="*/ 47 h 514"/>
                <a:gd name="T110" fmla="*/ 184 w 603"/>
                <a:gd name="T111" fmla="*/ 29 h 514"/>
                <a:gd name="T112" fmla="*/ 182 w 603"/>
                <a:gd name="T113" fmla="*/ 5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03" h="514">
                  <a:moveTo>
                    <a:pt x="182" y="5"/>
                  </a:moveTo>
                  <a:lnTo>
                    <a:pt x="182" y="5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98" y="0"/>
                  </a:lnTo>
                  <a:lnTo>
                    <a:pt x="203" y="3"/>
                  </a:lnTo>
                  <a:lnTo>
                    <a:pt x="217" y="10"/>
                  </a:lnTo>
                  <a:lnTo>
                    <a:pt x="239" y="14"/>
                  </a:lnTo>
                  <a:lnTo>
                    <a:pt x="243" y="19"/>
                  </a:lnTo>
                  <a:lnTo>
                    <a:pt x="246" y="21"/>
                  </a:lnTo>
                  <a:lnTo>
                    <a:pt x="350" y="88"/>
                  </a:lnTo>
                  <a:lnTo>
                    <a:pt x="390" y="104"/>
                  </a:lnTo>
                  <a:lnTo>
                    <a:pt x="395" y="107"/>
                  </a:lnTo>
                  <a:lnTo>
                    <a:pt x="399" y="109"/>
                  </a:lnTo>
                  <a:lnTo>
                    <a:pt x="414" y="114"/>
                  </a:lnTo>
                  <a:lnTo>
                    <a:pt x="423" y="116"/>
                  </a:lnTo>
                  <a:lnTo>
                    <a:pt x="425" y="114"/>
                  </a:lnTo>
                  <a:lnTo>
                    <a:pt x="428" y="111"/>
                  </a:lnTo>
                  <a:lnTo>
                    <a:pt x="428" y="109"/>
                  </a:lnTo>
                  <a:lnTo>
                    <a:pt x="430" y="109"/>
                  </a:lnTo>
                  <a:lnTo>
                    <a:pt x="430" y="107"/>
                  </a:lnTo>
                  <a:lnTo>
                    <a:pt x="430" y="107"/>
                  </a:lnTo>
                  <a:lnTo>
                    <a:pt x="433" y="104"/>
                  </a:lnTo>
                  <a:lnTo>
                    <a:pt x="435" y="107"/>
                  </a:lnTo>
                  <a:lnTo>
                    <a:pt x="435" y="107"/>
                  </a:lnTo>
                  <a:lnTo>
                    <a:pt x="437" y="109"/>
                  </a:lnTo>
                  <a:lnTo>
                    <a:pt x="437" y="109"/>
                  </a:lnTo>
                  <a:lnTo>
                    <a:pt x="444" y="111"/>
                  </a:lnTo>
                  <a:lnTo>
                    <a:pt x="449" y="118"/>
                  </a:lnTo>
                  <a:lnTo>
                    <a:pt x="454" y="126"/>
                  </a:lnTo>
                  <a:lnTo>
                    <a:pt x="456" y="128"/>
                  </a:lnTo>
                  <a:lnTo>
                    <a:pt x="463" y="128"/>
                  </a:lnTo>
                  <a:lnTo>
                    <a:pt x="468" y="130"/>
                  </a:lnTo>
                  <a:lnTo>
                    <a:pt x="473" y="135"/>
                  </a:lnTo>
                  <a:lnTo>
                    <a:pt x="470" y="142"/>
                  </a:lnTo>
                  <a:lnTo>
                    <a:pt x="534" y="249"/>
                  </a:lnTo>
                  <a:lnTo>
                    <a:pt x="539" y="256"/>
                  </a:lnTo>
                  <a:lnTo>
                    <a:pt x="541" y="258"/>
                  </a:lnTo>
                  <a:lnTo>
                    <a:pt x="546" y="272"/>
                  </a:lnTo>
                  <a:lnTo>
                    <a:pt x="549" y="277"/>
                  </a:lnTo>
                  <a:lnTo>
                    <a:pt x="553" y="282"/>
                  </a:lnTo>
                  <a:lnTo>
                    <a:pt x="565" y="301"/>
                  </a:lnTo>
                  <a:lnTo>
                    <a:pt x="572" y="315"/>
                  </a:lnTo>
                  <a:lnTo>
                    <a:pt x="584" y="350"/>
                  </a:lnTo>
                  <a:lnTo>
                    <a:pt x="603" y="393"/>
                  </a:lnTo>
                  <a:lnTo>
                    <a:pt x="603" y="393"/>
                  </a:lnTo>
                  <a:lnTo>
                    <a:pt x="598" y="395"/>
                  </a:lnTo>
                  <a:lnTo>
                    <a:pt x="577" y="405"/>
                  </a:lnTo>
                  <a:lnTo>
                    <a:pt x="560" y="414"/>
                  </a:lnTo>
                  <a:lnTo>
                    <a:pt x="556" y="417"/>
                  </a:lnTo>
                  <a:lnTo>
                    <a:pt x="551" y="419"/>
                  </a:lnTo>
                  <a:lnTo>
                    <a:pt x="549" y="419"/>
                  </a:lnTo>
                  <a:lnTo>
                    <a:pt x="546" y="421"/>
                  </a:lnTo>
                  <a:lnTo>
                    <a:pt x="544" y="424"/>
                  </a:lnTo>
                  <a:lnTo>
                    <a:pt x="544" y="426"/>
                  </a:lnTo>
                  <a:lnTo>
                    <a:pt x="544" y="428"/>
                  </a:lnTo>
                  <a:lnTo>
                    <a:pt x="544" y="433"/>
                  </a:lnTo>
                  <a:lnTo>
                    <a:pt x="544" y="433"/>
                  </a:lnTo>
                  <a:lnTo>
                    <a:pt x="544" y="435"/>
                  </a:lnTo>
                  <a:lnTo>
                    <a:pt x="544" y="438"/>
                  </a:lnTo>
                  <a:lnTo>
                    <a:pt x="541" y="438"/>
                  </a:lnTo>
                  <a:lnTo>
                    <a:pt x="541" y="440"/>
                  </a:lnTo>
                  <a:lnTo>
                    <a:pt x="537" y="443"/>
                  </a:lnTo>
                  <a:lnTo>
                    <a:pt x="527" y="447"/>
                  </a:lnTo>
                  <a:lnTo>
                    <a:pt x="525" y="447"/>
                  </a:lnTo>
                  <a:lnTo>
                    <a:pt x="525" y="447"/>
                  </a:lnTo>
                  <a:lnTo>
                    <a:pt x="520" y="447"/>
                  </a:lnTo>
                  <a:lnTo>
                    <a:pt x="520" y="447"/>
                  </a:lnTo>
                  <a:lnTo>
                    <a:pt x="518" y="447"/>
                  </a:lnTo>
                  <a:lnTo>
                    <a:pt x="511" y="452"/>
                  </a:lnTo>
                  <a:lnTo>
                    <a:pt x="508" y="452"/>
                  </a:lnTo>
                  <a:lnTo>
                    <a:pt x="506" y="452"/>
                  </a:lnTo>
                  <a:lnTo>
                    <a:pt x="504" y="452"/>
                  </a:lnTo>
                  <a:lnTo>
                    <a:pt x="504" y="452"/>
                  </a:lnTo>
                  <a:lnTo>
                    <a:pt x="501" y="450"/>
                  </a:lnTo>
                  <a:lnTo>
                    <a:pt x="499" y="450"/>
                  </a:lnTo>
                  <a:lnTo>
                    <a:pt x="499" y="450"/>
                  </a:lnTo>
                  <a:lnTo>
                    <a:pt x="496" y="450"/>
                  </a:lnTo>
                  <a:lnTo>
                    <a:pt x="494" y="452"/>
                  </a:lnTo>
                  <a:lnTo>
                    <a:pt x="494" y="457"/>
                  </a:lnTo>
                  <a:lnTo>
                    <a:pt x="492" y="464"/>
                  </a:lnTo>
                  <a:lnTo>
                    <a:pt x="489" y="466"/>
                  </a:lnTo>
                  <a:lnTo>
                    <a:pt x="489" y="469"/>
                  </a:lnTo>
                  <a:lnTo>
                    <a:pt x="487" y="471"/>
                  </a:lnTo>
                  <a:lnTo>
                    <a:pt x="487" y="473"/>
                  </a:lnTo>
                  <a:lnTo>
                    <a:pt x="487" y="473"/>
                  </a:lnTo>
                  <a:lnTo>
                    <a:pt x="487" y="478"/>
                  </a:lnTo>
                  <a:lnTo>
                    <a:pt x="487" y="480"/>
                  </a:lnTo>
                  <a:lnTo>
                    <a:pt x="487" y="480"/>
                  </a:lnTo>
                  <a:lnTo>
                    <a:pt x="485" y="483"/>
                  </a:lnTo>
                  <a:lnTo>
                    <a:pt x="485" y="485"/>
                  </a:lnTo>
                  <a:lnTo>
                    <a:pt x="480" y="485"/>
                  </a:lnTo>
                  <a:lnTo>
                    <a:pt x="475" y="488"/>
                  </a:lnTo>
                  <a:lnTo>
                    <a:pt x="473" y="490"/>
                  </a:lnTo>
                  <a:lnTo>
                    <a:pt x="473" y="495"/>
                  </a:lnTo>
                  <a:lnTo>
                    <a:pt x="470" y="497"/>
                  </a:lnTo>
                  <a:lnTo>
                    <a:pt x="470" y="499"/>
                  </a:lnTo>
                  <a:lnTo>
                    <a:pt x="470" y="502"/>
                  </a:lnTo>
                  <a:lnTo>
                    <a:pt x="468" y="504"/>
                  </a:lnTo>
                  <a:lnTo>
                    <a:pt x="466" y="506"/>
                  </a:lnTo>
                  <a:lnTo>
                    <a:pt x="444" y="514"/>
                  </a:lnTo>
                  <a:lnTo>
                    <a:pt x="435" y="502"/>
                  </a:lnTo>
                  <a:lnTo>
                    <a:pt x="433" y="499"/>
                  </a:lnTo>
                  <a:lnTo>
                    <a:pt x="423" y="495"/>
                  </a:lnTo>
                  <a:lnTo>
                    <a:pt x="421" y="492"/>
                  </a:lnTo>
                  <a:lnTo>
                    <a:pt x="418" y="492"/>
                  </a:lnTo>
                  <a:lnTo>
                    <a:pt x="418" y="492"/>
                  </a:lnTo>
                  <a:lnTo>
                    <a:pt x="418" y="492"/>
                  </a:lnTo>
                  <a:lnTo>
                    <a:pt x="414" y="497"/>
                  </a:lnTo>
                  <a:lnTo>
                    <a:pt x="414" y="497"/>
                  </a:lnTo>
                  <a:lnTo>
                    <a:pt x="411" y="497"/>
                  </a:lnTo>
                  <a:lnTo>
                    <a:pt x="397" y="499"/>
                  </a:lnTo>
                  <a:lnTo>
                    <a:pt x="397" y="495"/>
                  </a:lnTo>
                  <a:lnTo>
                    <a:pt x="397" y="490"/>
                  </a:lnTo>
                  <a:lnTo>
                    <a:pt x="399" y="490"/>
                  </a:lnTo>
                  <a:lnTo>
                    <a:pt x="399" y="488"/>
                  </a:lnTo>
                  <a:lnTo>
                    <a:pt x="402" y="490"/>
                  </a:lnTo>
                  <a:lnTo>
                    <a:pt x="404" y="490"/>
                  </a:lnTo>
                  <a:lnTo>
                    <a:pt x="407" y="488"/>
                  </a:lnTo>
                  <a:lnTo>
                    <a:pt x="409" y="488"/>
                  </a:lnTo>
                  <a:lnTo>
                    <a:pt x="411" y="485"/>
                  </a:lnTo>
                  <a:lnTo>
                    <a:pt x="411" y="483"/>
                  </a:lnTo>
                  <a:lnTo>
                    <a:pt x="411" y="483"/>
                  </a:lnTo>
                  <a:lnTo>
                    <a:pt x="411" y="473"/>
                  </a:lnTo>
                  <a:lnTo>
                    <a:pt x="411" y="471"/>
                  </a:lnTo>
                  <a:lnTo>
                    <a:pt x="411" y="469"/>
                  </a:lnTo>
                  <a:lnTo>
                    <a:pt x="411" y="466"/>
                  </a:lnTo>
                  <a:lnTo>
                    <a:pt x="411" y="464"/>
                  </a:lnTo>
                  <a:lnTo>
                    <a:pt x="407" y="459"/>
                  </a:lnTo>
                  <a:lnTo>
                    <a:pt x="404" y="454"/>
                  </a:lnTo>
                  <a:lnTo>
                    <a:pt x="404" y="452"/>
                  </a:lnTo>
                  <a:lnTo>
                    <a:pt x="402" y="452"/>
                  </a:lnTo>
                  <a:lnTo>
                    <a:pt x="402" y="452"/>
                  </a:lnTo>
                  <a:lnTo>
                    <a:pt x="399" y="452"/>
                  </a:lnTo>
                  <a:lnTo>
                    <a:pt x="383" y="464"/>
                  </a:lnTo>
                  <a:lnTo>
                    <a:pt x="378" y="464"/>
                  </a:lnTo>
                  <a:lnTo>
                    <a:pt x="378" y="464"/>
                  </a:lnTo>
                  <a:lnTo>
                    <a:pt x="376" y="462"/>
                  </a:lnTo>
                  <a:lnTo>
                    <a:pt x="376" y="459"/>
                  </a:lnTo>
                  <a:lnTo>
                    <a:pt x="376" y="457"/>
                  </a:lnTo>
                  <a:lnTo>
                    <a:pt x="373" y="457"/>
                  </a:lnTo>
                  <a:lnTo>
                    <a:pt x="373" y="454"/>
                  </a:lnTo>
                  <a:lnTo>
                    <a:pt x="362" y="445"/>
                  </a:lnTo>
                  <a:lnTo>
                    <a:pt x="359" y="443"/>
                  </a:lnTo>
                  <a:lnTo>
                    <a:pt x="354" y="440"/>
                  </a:lnTo>
                  <a:lnTo>
                    <a:pt x="347" y="435"/>
                  </a:lnTo>
                  <a:lnTo>
                    <a:pt x="343" y="433"/>
                  </a:lnTo>
                  <a:lnTo>
                    <a:pt x="340" y="431"/>
                  </a:lnTo>
                  <a:lnTo>
                    <a:pt x="338" y="431"/>
                  </a:lnTo>
                  <a:lnTo>
                    <a:pt x="338" y="431"/>
                  </a:lnTo>
                  <a:lnTo>
                    <a:pt x="336" y="431"/>
                  </a:lnTo>
                  <a:lnTo>
                    <a:pt x="333" y="433"/>
                  </a:lnTo>
                  <a:lnTo>
                    <a:pt x="324" y="433"/>
                  </a:lnTo>
                  <a:lnTo>
                    <a:pt x="324" y="433"/>
                  </a:lnTo>
                  <a:lnTo>
                    <a:pt x="321" y="435"/>
                  </a:lnTo>
                  <a:lnTo>
                    <a:pt x="321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1" y="447"/>
                  </a:lnTo>
                  <a:lnTo>
                    <a:pt x="319" y="447"/>
                  </a:lnTo>
                  <a:lnTo>
                    <a:pt x="319" y="445"/>
                  </a:lnTo>
                  <a:lnTo>
                    <a:pt x="319" y="443"/>
                  </a:lnTo>
                  <a:lnTo>
                    <a:pt x="317" y="435"/>
                  </a:lnTo>
                  <a:lnTo>
                    <a:pt x="317" y="435"/>
                  </a:lnTo>
                  <a:lnTo>
                    <a:pt x="317" y="433"/>
                  </a:lnTo>
                  <a:lnTo>
                    <a:pt x="314" y="431"/>
                  </a:lnTo>
                  <a:lnTo>
                    <a:pt x="314" y="431"/>
                  </a:lnTo>
                  <a:lnTo>
                    <a:pt x="314" y="431"/>
                  </a:lnTo>
                  <a:lnTo>
                    <a:pt x="305" y="426"/>
                  </a:lnTo>
                  <a:lnTo>
                    <a:pt x="302" y="424"/>
                  </a:lnTo>
                  <a:lnTo>
                    <a:pt x="295" y="419"/>
                  </a:lnTo>
                  <a:lnTo>
                    <a:pt x="293" y="414"/>
                  </a:lnTo>
                  <a:lnTo>
                    <a:pt x="293" y="412"/>
                  </a:lnTo>
                  <a:lnTo>
                    <a:pt x="293" y="407"/>
                  </a:lnTo>
                  <a:lnTo>
                    <a:pt x="293" y="407"/>
                  </a:lnTo>
                  <a:lnTo>
                    <a:pt x="291" y="405"/>
                  </a:lnTo>
                  <a:lnTo>
                    <a:pt x="291" y="402"/>
                  </a:lnTo>
                  <a:lnTo>
                    <a:pt x="288" y="402"/>
                  </a:lnTo>
                  <a:lnTo>
                    <a:pt x="288" y="400"/>
                  </a:lnTo>
                  <a:lnTo>
                    <a:pt x="288" y="398"/>
                  </a:lnTo>
                  <a:lnTo>
                    <a:pt x="288" y="395"/>
                  </a:lnTo>
                  <a:lnTo>
                    <a:pt x="288" y="393"/>
                  </a:lnTo>
                  <a:lnTo>
                    <a:pt x="288" y="393"/>
                  </a:lnTo>
                  <a:lnTo>
                    <a:pt x="288" y="391"/>
                  </a:lnTo>
                  <a:lnTo>
                    <a:pt x="286" y="386"/>
                  </a:lnTo>
                  <a:lnTo>
                    <a:pt x="284" y="381"/>
                  </a:lnTo>
                  <a:lnTo>
                    <a:pt x="284" y="376"/>
                  </a:lnTo>
                  <a:lnTo>
                    <a:pt x="284" y="369"/>
                  </a:lnTo>
                  <a:lnTo>
                    <a:pt x="284" y="367"/>
                  </a:lnTo>
                  <a:lnTo>
                    <a:pt x="281" y="365"/>
                  </a:lnTo>
                  <a:lnTo>
                    <a:pt x="279" y="360"/>
                  </a:lnTo>
                  <a:lnTo>
                    <a:pt x="274" y="355"/>
                  </a:lnTo>
                  <a:lnTo>
                    <a:pt x="272" y="353"/>
                  </a:lnTo>
                  <a:lnTo>
                    <a:pt x="269" y="353"/>
                  </a:lnTo>
                  <a:lnTo>
                    <a:pt x="265" y="353"/>
                  </a:lnTo>
                  <a:lnTo>
                    <a:pt x="265" y="350"/>
                  </a:lnTo>
                  <a:lnTo>
                    <a:pt x="262" y="350"/>
                  </a:lnTo>
                  <a:lnTo>
                    <a:pt x="260" y="346"/>
                  </a:lnTo>
                  <a:lnTo>
                    <a:pt x="260" y="346"/>
                  </a:lnTo>
                  <a:lnTo>
                    <a:pt x="260" y="343"/>
                  </a:lnTo>
                  <a:lnTo>
                    <a:pt x="262" y="341"/>
                  </a:lnTo>
                  <a:lnTo>
                    <a:pt x="262" y="341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4"/>
                  </a:lnTo>
                  <a:lnTo>
                    <a:pt x="265" y="334"/>
                  </a:lnTo>
                  <a:lnTo>
                    <a:pt x="265" y="331"/>
                  </a:lnTo>
                  <a:lnTo>
                    <a:pt x="265" y="329"/>
                  </a:lnTo>
                  <a:lnTo>
                    <a:pt x="265" y="327"/>
                  </a:lnTo>
                  <a:lnTo>
                    <a:pt x="265" y="324"/>
                  </a:lnTo>
                  <a:lnTo>
                    <a:pt x="262" y="317"/>
                  </a:lnTo>
                  <a:lnTo>
                    <a:pt x="243" y="294"/>
                  </a:lnTo>
                  <a:lnTo>
                    <a:pt x="241" y="291"/>
                  </a:lnTo>
                  <a:lnTo>
                    <a:pt x="239" y="286"/>
                  </a:lnTo>
                  <a:lnTo>
                    <a:pt x="239" y="282"/>
                  </a:lnTo>
                  <a:lnTo>
                    <a:pt x="236" y="275"/>
                  </a:lnTo>
                  <a:lnTo>
                    <a:pt x="236" y="275"/>
                  </a:lnTo>
                  <a:lnTo>
                    <a:pt x="236" y="272"/>
                  </a:lnTo>
                  <a:lnTo>
                    <a:pt x="222" y="256"/>
                  </a:lnTo>
                  <a:lnTo>
                    <a:pt x="220" y="253"/>
                  </a:lnTo>
                  <a:lnTo>
                    <a:pt x="220" y="251"/>
                  </a:lnTo>
                  <a:lnTo>
                    <a:pt x="220" y="249"/>
                  </a:lnTo>
                  <a:lnTo>
                    <a:pt x="220" y="239"/>
                  </a:lnTo>
                  <a:lnTo>
                    <a:pt x="220" y="234"/>
                  </a:lnTo>
                  <a:lnTo>
                    <a:pt x="220" y="232"/>
                  </a:lnTo>
                  <a:lnTo>
                    <a:pt x="217" y="230"/>
                  </a:lnTo>
                  <a:lnTo>
                    <a:pt x="217" y="225"/>
                  </a:lnTo>
                  <a:lnTo>
                    <a:pt x="217" y="223"/>
                  </a:lnTo>
                  <a:lnTo>
                    <a:pt x="217" y="215"/>
                  </a:lnTo>
                  <a:lnTo>
                    <a:pt x="210" y="218"/>
                  </a:lnTo>
                  <a:lnTo>
                    <a:pt x="203" y="220"/>
                  </a:lnTo>
                  <a:lnTo>
                    <a:pt x="203" y="223"/>
                  </a:lnTo>
                  <a:lnTo>
                    <a:pt x="201" y="223"/>
                  </a:lnTo>
                  <a:lnTo>
                    <a:pt x="201" y="227"/>
                  </a:lnTo>
                  <a:lnTo>
                    <a:pt x="198" y="230"/>
                  </a:lnTo>
                  <a:lnTo>
                    <a:pt x="196" y="230"/>
                  </a:lnTo>
                  <a:lnTo>
                    <a:pt x="196" y="230"/>
                  </a:lnTo>
                  <a:lnTo>
                    <a:pt x="191" y="230"/>
                  </a:lnTo>
                  <a:lnTo>
                    <a:pt x="187" y="227"/>
                  </a:lnTo>
                  <a:lnTo>
                    <a:pt x="184" y="227"/>
                  </a:lnTo>
                  <a:lnTo>
                    <a:pt x="182" y="230"/>
                  </a:lnTo>
                  <a:lnTo>
                    <a:pt x="182" y="230"/>
                  </a:lnTo>
                  <a:lnTo>
                    <a:pt x="179" y="230"/>
                  </a:lnTo>
                  <a:lnTo>
                    <a:pt x="177" y="234"/>
                  </a:lnTo>
                  <a:lnTo>
                    <a:pt x="175" y="237"/>
                  </a:lnTo>
                  <a:lnTo>
                    <a:pt x="175" y="237"/>
                  </a:lnTo>
                  <a:lnTo>
                    <a:pt x="172" y="237"/>
                  </a:lnTo>
                  <a:lnTo>
                    <a:pt x="139" y="206"/>
                  </a:lnTo>
                  <a:lnTo>
                    <a:pt x="132" y="204"/>
                  </a:lnTo>
                  <a:lnTo>
                    <a:pt x="118" y="199"/>
                  </a:lnTo>
                  <a:lnTo>
                    <a:pt x="113" y="199"/>
                  </a:lnTo>
                  <a:lnTo>
                    <a:pt x="111" y="199"/>
                  </a:lnTo>
                  <a:lnTo>
                    <a:pt x="111" y="199"/>
                  </a:lnTo>
                  <a:lnTo>
                    <a:pt x="111" y="201"/>
                  </a:lnTo>
                  <a:lnTo>
                    <a:pt x="108" y="204"/>
                  </a:lnTo>
                  <a:lnTo>
                    <a:pt x="108" y="204"/>
                  </a:lnTo>
                  <a:lnTo>
                    <a:pt x="106" y="206"/>
                  </a:lnTo>
                  <a:lnTo>
                    <a:pt x="104" y="206"/>
                  </a:lnTo>
                  <a:lnTo>
                    <a:pt x="99" y="206"/>
                  </a:lnTo>
                  <a:lnTo>
                    <a:pt x="80" y="201"/>
                  </a:lnTo>
                  <a:lnTo>
                    <a:pt x="78" y="199"/>
                  </a:lnTo>
                  <a:lnTo>
                    <a:pt x="75" y="199"/>
                  </a:lnTo>
                  <a:lnTo>
                    <a:pt x="75" y="197"/>
                  </a:lnTo>
                  <a:lnTo>
                    <a:pt x="73" y="197"/>
                  </a:lnTo>
                  <a:lnTo>
                    <a:pt x="73" y="194"/>
                  </a:lnTo>
                  <a:lnTo>
                    <a:pt x="73" y="194"/>
                  </a:lnTo>
                  <a:lnTo>
                    <a:pt x="75" y="192"/>
                  </a:lnTo>
                  <a:lnTo>
                    <a:pt x="75" y="192"/>
                  </a:lnTo>
                  <a:lnTo>
                    <a:pt x="78" y="192"/>
                  </a:lnTo>
                  <a:lnTo>
                    <a:pt x="82" y="192"/>
                  </a:lnTo>
                  <a:lnTo>
                    <a:pt x="85" y="192"/>
                  </a:lnTo>
                  <a:lnTo>
                    <a:pt x="85" y="192"/>
                  </a:lnTo>
                  <a:lnTo>
                    <a:pt x="87" y="189"/>
                  </a:lnTo>
                  <a:lnTo>
                    <a:pt x="87" y="189"/>
                  </a:lnTo>
                  <a:lnTo>
                    <a:pt x="87" y="187"/>
                  </a:lnTo>
                  <a:lnTo>
                    <a:pt x="87" y="185"/>
                  </a:lnTo>
                  <a:lnTo>
                    <a:pt x="87" y="185"/>
                  </a:lnTo>
                  <a:lnTo>
                    <a:pt x="87" y="182"/>
                  </a:lnTo>
                  <a:lnTo>
                    <a:pt x="87" y="182"/>
                  </a:lnTo>
                  <a:lnTo>
                    <a:pt x="87" y="180"/>
                  </a:lnTo>
                  <a:lnTo>
                    <a:pt x="87" y="178"/>
                  </a:lnTo>
                  <a:lnTo>
                    <a:pt x="87" y="175"/>
                  </a:lnTo>
                  <a:lnTo>
                    <a:pt x="87" y="173"/>
                  </a:lnTo>
                  <a:lnTo>
                    <a:pt x="87" y="171"/>
                  </a:lnTo>
                  <a:lnTo>
                    <a:pt x="87" y="171"/>
                  </a:lnTo>
                  <a:lnTo>
                    <a:pt x="87" y="168"/>
                  </a:lnTo>
                  <a:lnTo>
                    <a:pt x="85" y="168"/>
                  </a:lnTo>
                  <a:lnTo>
                    <a:pt x="85" y="168"/>
                  </a:lnTo>
                  <a:lnTo>
                    <a:pt x="73" y="175"/>
                  </a:lnTo>
                  <a:lnTo>
                    <a:pt x="71" y="175"/>
                  </a:lnTo>
                  <a:lnTo>
                    <a:pt x="71" y="175"/>
                  </a:lnTo>
                  <a:lnTo>
                    <a:pt x="71" y="178"/>
                  </a:lnTo>
                  <a:lnTo>
                    <a:pt x="68" y="180"/>
                  </a:lnTo>
                  <a:lnTo>
                    <a:pt x="68" y="182"/>
                  </a:lnTo>
                  <a:lnTo>
                    <a:pt x="66" y="182"/>
                  </a:lnTo>
                  <a:lnTo>
                    <a:pt x="63" y="182"/>
                  </a:lnTo>
                  <a:lnTo>
                    <a:pt x="59" y="180"/>
                  </a:lnTo>
                  <a:lnTo>
                    <a:pt x="52" y="178"/>
                  </a:lnTo>
                  <a:lnTo>
                    <a:pt x="49" y="178"/>
                  </a:lnTo>
                  <a:lnTo>
                    <a:pt x="47" y="178"/>
                  </a:lnTo>
                  <a:lnTo>
                    <a:pt x="42" y="178"/>
                  </a:lnTo>
                  <a:lnTo>
                    <a:pt x="42" y="178"/>
                  </a:lnTo>
                  <a:lnTo>
                    <a:pt x="40" y="175"/>
                  </a:lnTo>
                  <a:lnTo>
                    <a:pt x="35" y="166"/>
                  </a:lnTo>
                  <a:lnTo>
                    <a:pt x="35" y="163"/>
                  </a:lnTo>
                  <a:lnTo>
                    <a:pt x="35" y="161"/>
                  </a:lnTo>
                  <a:lnTo>
                    <a:pt x="35" y="161"/>
                  </a:lnTo>
                  <a:lnTo>
                    <a:pt x="40" y="159"/>
                  </a:lnTo>
                  <a:lnTo>
                    <a:pt x="42" y="156"/>
                  </a:lnTo>
                  <a:lnTo>
                    <a:pt x="45" y="154"/>
                  </a:lnTo>
                  <a:lnTo>
                    <a:pt x="47" y="147"/>
                  </a:lnTo>
                  <a:lnTo>
                    <a:pt x="49" y="147"/>
                  </a:lnTo>
                  <a:lnTo>
                    <a:pt x="54" y="144"/>
                  </a:lnTo>
                  <a:lnTo>
                    <a:pt x="56" y="142"/>
                  </a:lnTo>
                  <a:lnTo>
                    <a:pt x="59" y="140"/>
                  </a:lnTo>
                  <a:lnTo>
                    <a:pt x="59" y="137"/>
                  </a:lnTo>
                  <a:lnTo>
                    <a:pt x="59" y="133"/>
                  </a:lnTo>
                  <a:lnTo>
                    <a:pt x="61" y="126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6" y="126"/>
                  </a:lnTo>
                  <a:lnTo>
                    <a:pt x="68" y="140"/>
                  </a:lnTo>
                  <a:lnTo>
                    <a:pt x="68" y="140"/>
                  </a:lnTo>
                  <a:lnTo>
                    <a:pt x="71" y="142"/>
                  </a:lnTo>
                  <a:lnTo>
                    <a:pt x="73" y="142"/>
                  </a:lnTo>
                  <a:lnTo>
                    <a:pt x="73" y="142"/>
                  </a:lnTo>
                  <a:lnTo>
                    <a:pt x="75" y="140"/>
                  </a:lnTo>
                  <a:lnTo>
                    <a:pt x="75" y="135"/>
                  </a:lnTo>
                  <a:lnTo>
                    <a:pt x="80" y="128"/>
                  </a:lnTo>
                  <a:lnTo>
                    <a:pt x="80" y="126"/>
                  </a:lnTo>
                  <a:lnTo>
                    <a:pt x="80" y="123"/>
                  </a:lnTo>
                  <a:lnTo>
                    <a:pt x="61" y="111"/>
                  </a:lnTo>
                  <a:lnTo>
                    <a:pt x="56" y="109"/>
                  </a:lnTo>
                  <a:lnTo>
                    <a:pt x="54" y="107"/>
                  </a:lnTo>
                  <a:lnTo>
                    <a:pt x="52" y="107"/>
                  </a:lnTo>
                  <a:lnTo>
                    <a:pt x="52" y="107"/>
                  </a:lnTo>
                  <a:lnTo>
                    <a:pt x="49" y="107"/>
                  </a:lnTo>
                  <a:lnTo>
                    <a:pt x="49" y="109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2" y="114"/>
                  </a:lnTo>
                  <a:lnTo>
                    <a:pt x="37" y="114"/>
                  </a:lnTo>
                  <a:lnTo>
                    <a:pt x="35" y="114"/>
                  </a:lnTo>
                  <a:lnTo>
                    <a:pt x="33" y="114"/>
                  </a:lnTo>
                  <a:lnTo>
                    <a:pt x="33" y="114"/>
                  </a:lnTo>
                  <a:lnTo>
                    <a:pt x="33" y="116"/>
                  </a:lnTo>
                  <a:lnTo>
                    <a:pt x="30" y="121"/>
                  </a:lnTo>
                  <a:lnTo>
                    <a:pt x="28" y="123"/>
                  </a:lnTo>
                  <a:lnTo>
                    <a:pt x="28" y="123"/>
                  </a:lnTo>
                  <a:lnTo>
                    <a:pt x="26" y="123"/>
                  </a:lnTo>
                  <a:lnTo>
                    <a:pt x="26" y="123"/>
                  </a:lnTo>
                  <a:lnTo>
                    <a:pt x="23" y="123"/>
                  </a:lnTo>
                  <a:lnTo>
                    <a:pt x="21" y="123"/>
                  </a:lnTo>
                  <a:lnTo>
                    <a:pt x="16" y="118"/>
                  </a:lnTo>
                  <a:lnTo>
                    <a:pt x="14" y="118"/>
                  </a:lnTo>
                  <a:lnTo>
                    <a:pt x="11" y="116"/>
                  </a:lnTo>
                  <a:lnTo>
                    <a:pt x="9" y="116"/>
                  </a:lnTo>
                  <a:lnTo>
                    <a:pt x="7" y="118"/>
                  </a:lnTo>
                  <a:lnTo>
                    <a:pt x="4" y="118"/>
                  </a:lnTo>
                  <a:lnTo>
                    <a:pt x="0" y="121"/>
                  </a:lnTo>
                  <a:lnTo>
                    <a:pt x="2" y="104"/>
                  </a:lnTo>
                  <a:lnTo>
                    <a:pt x="2" y="100"/>
                  </a:lnTo>
                  <a:lnTo>
                    <a:pt x="7" y="92"/>
                  </a:lnTo>
                  <a:lnTo>
                    <a:pt x="9" y="88"/>
                  </a:lnTo>
                  <a:lnTo>
                    <a:pt x="9" y="62"/>
                  </a:lnTo>
                  <a:lnTo>
                    <a:pt x="9" y="59"/>
                  </a:lnTo>
                  <a:lnTo>
                    <a:pt x="9" y="52"/>
                  </a:lnTo>
                  <a:lnTo>
                    <a:pt x="7" y="50"/>
                  </a:lnTo>
                  <a:lnTo>
                    <a:pt x="7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11" y="45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0" y="45"/>
                  </a:lnTo>
                  <a:lnTo>
                    <a:pt x="33" y="45"/>
                  </a:lnTo>
                  <a:lnTo>
                    <a:pt x="45" y="36"/>
                  </a:lnTo>
                  <a:lnTo>
                    <a:pt x="49" y="29"/>
                  </a:lnTo>
                  <a:lnTo>
                    <a:pt x="54" y="26"/>
                  </a:lnTo>
                  <a:lnTo>
                    <a:pt x="56" y="26"/>
                  </a:lnTo>
                  <a:lnTo>
                    <a:pt x="56" y="26"/>
                  </a:lnTo>
                  <a:lnTo>
                    <a:pt x="68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80" y="21"/>
                  </a:lnTo>
                  <a:lnTo>
                    <a:pt x="78" y="26"/>
                  </a:lnTo>
                  <a:lnTo>
                    <a:pt x="75" y="38"/>
                  </a:lnTo>
                  <a:lnTo>
                    <a:pt x="80" y="45"/>
                  </a:lnTo>
                  <a:lnTo>
                    <a:pt x="90" y="50"/>
                  </a:lnTo>
                  <a:lnTo>
                    <a:pt x="99" y="47"/>
                  </a:lnTo>
                  <a:lnTo>
                    <a:pt x="104" y="36"/>
                  </a:lnTo>
                  <a:lnTo>
                    <a:pt x="104" y="36"/>
                  </a:lnTo>
                  <a:lnTo>
                    <a:pt x="104" y="33"/>
                  </a:lnTo>
                  <a:lnTo>
                    <a:pt x="104" y="33"/>
                  </a:lnTo>
                  <a:lnTo>
                    <a:pt x="104" y="31"/>
                  </a:lnTo>
                  <a:lnTo>
                    <a:pt x="104" y="31"/>
                  </a:lnTo>
                  <a:lnTo>
                    <a:pt x="108" y="33"/>
                  </a:lnTo>
                  <a:lnTo>
                    <a:pt x="123" y="38"/>
                  </a:lnTo>
                  <a:lnTo>
                    <a:pt x="123" y="38"/>
                  </a:lnTo>
                  <a:lnTo>
                    <a:pt x="125" y="40"/>
                  </a:lnTo>
                  <a:lnTo>
                    <a:pt x="125" y="43"/>
                  </a:lnTo>
                  <a:lnTo>
                    <a:pt x="125" y="45"/>
                  </a:lnTo>
                  <a:lnTo>
                    <a:pt x="127" y="47"/>
                  </a:lnTo>
                  <a:lnTo>
                    <a:pt x="127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2" y="50"/>
                  </a:lnTo>
                  <a:lnTo>
                    <a:pt x="132" y="47"/>
                  </a:lnTo>
                  <a:lnTo>
                    <a:pt x="132" y="47"/>
                  </a:lnTo>
                  <a:lnTo>
                    <a:pt x="132" y="45"/>
                  </a:lnTo>
                  <a:lnTo>
                    <a:pt x="132" y="43"/>
                  </a:lnTo>
                  <a:lnTo>
                    <a:pt x="134" y="43"/>
                  </a:lnTo>
                  <a:lnTo>
                    <a:pt x="137" y="40"/>
                  </a:lnTo>
                  <a:lnTo>
                    <a:pt x="137" y="40"/>
                  </a:lnTo>
                  <a:lnTo>
                    <a:pt x="139" y="40"/>
                  </a:lnTo>
                  <a:lnTo>
                    <a:pt x="142" y="43"/>
                  </a:lnTo>
                  <a:lnTo>
                    <a:pt x="144" y="47"/>
                  </a:lnTo>
                  <a:lnTo>
                    <a:pt x="144" y="50"/>
                  </a:lnTo>
                  <a:lnTo>
                    <a:pt x="149" y="55"/>
                  </a:lnTo>
                  <a:lnTo>
                    <a:pt x="149" y="57"/>
                  </a:lnTo>
                  <a:lnTo>
                    <a:pt x="151" y="59"/>
                  </a:lnTo>
                  <a:lnTo>
                    <a:pt x="153" y="59"/>
                  </a:lnTo>
                  <a:lnTo>
                    <a:pt x="156" y="59"/>
                  </a:lnTo>
                  <a:lnTo>
                    <a:pt x="165" y="59"/>
                  </a:lnTo>
                  <a:lnTo>
                    <a:pt x="168" y="57"/>
                  </a:lnTo>
                  <a:lnTo>
                    <a:pt x="168" y="57"/>
                  </a:lnTo>
                  <a:lnTo>
                    <a:pt x="170" y="57"/>
                  </a:lnTo>
                  <a:lnTo>
                    <a:pt x="170" y="55"/>
                  </a:lnTo>
                  <a:lnTo>
                    <a:pt x="170" y="52"/>
                  </a:lnTo>
                  <a:lnTo>
                    <a:pt x="170" y="50"/>
                  </a:lnTo>
                  <a:lnTo>
                    <a:pt x="172" y="50"/>
                  </a:lnTo>
                  <a:lnTo>
                    <a:pt x="172" y="47"/>
                  </a:lnTo>
                  <a:lnTo>
                    <a:pt x="172" y="47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2" y="40"/>
                  </a:lnTo>
                  <a:lnTo>
                    <a:pt x="182" y="38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29"/>
                  </a:lnTo>
                  <a:lnTo>
                    <a:pt x="182" y="29"/>
                  </a:lnTo>
                  <a:lnTo>
                    <a:pt x="182" y="24"/>
                  </a:lnTo>
                  <a:lnTo>
                    <a:pt x="182" y="24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9" y="14"/>
                  </a:lnTo>
                  <a:lnTo>
                    <a:pt x="182" y="5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41"/>
            <p:cNvSpPr>
              <a:spLocks/>
            </p:cNvSpPr>
            <p:nvPr/>
          </p:nvSpPr>
          <p:spPr bwMode="auto">
            <a:xfrm>
              <a:off x="3032090" y="2688207"/>
              <a:ext cx="484982" cy="586964"/>
            </a:xfrm>
            <a:custGeom>
              <a:avLst/>
              <a:gdLst>
                <a:gd name="T0" fmla="*/ 414 w 428"/>
                <a:gd name="T1" fmla="*/ 343 h 518"/>
                <a:gd name="T2" fmla="*/ 409 w 428"/>
                <a:gd name="T3" fmla="*/ 367 h 518"/>
                <a:gd name="T4" fmla="*/ 390 w 428"/>
                <a:gd name="T5" fmla="*/ 381 h 518"/>
                <a:gd name="T6" fmla="*/ 367 w 428"/>
                <a:gd name="T7" fmla="*/ 386 h 518"/>
                <a:gd name="T8" fmla="*/ 327 w 428"/>
                <a:gd name="T9" fmla="*/ 412 h 518"/>
                <a:gd name="T10" fmla="*/ 298 w 428"/>
                <a:gd name="T11" fmla="*/ 450 h 518"/>
                <a:gd name="T12" fmla="*/ 284 w 428"/>
                <a:gd name="T13" fmla="*/ 462 h 518"/>
                <a:gd name="T14" fmla="*/ 272 w 428"/>
                <a:gd name="T15" fmla="*/ 480 h 518"/>
                <a:gd name="T16" fmla="*/ 253 w 428"/>
                <a:gd name="T17" fmla="*/ 480 h 518"/>
                <a:gd name="T18" fmla="*/ 251 w 428"/>
                <a:gd name="T19" fmla="*/ 504 h 518"/>
                <a:gd name="T20" fmla="*/ 225 w 428"/>
                <a:gd name="T21" fmla="*/ 511 h 518"/>
                <a:gd name="T22" fmla="*/ 206 w 428"/>
                <a:gd name="T23" fmla="*/ 502 h 518"/>
                <a:gd name="T24" fmla="*/ 194 w 428"/>
                <a:gd name="T25" fmla="*/ 495 h 518"/>
                <a:gd name="T26" fmla="*/ 144 w 428"/>
                <a:gd name="T27" fmla="*/ 462 h 518"/>
                <a:gd name="T28" fmla="*/ 130 w 428"/>
                <a:gd name="T29" fmla="*/ 426 h 518"/>
                <a:gd name="T30" fmla="*/ 97 w 428"/>
                <a:gd name="T31" fmla="*/ 409 h 518"/>
                <a:gd name="T32" fmla="*/ 73 w 428"/>
                <a:gd name="T33" fmla="*/ 421 h 518"/>
                <a:gd name="T34" fmla="*/ 36 w 428"/>
                <a:gd name="T35" fmla="*/ 409 h 518"/>
                <a:gd name="T36" fmla="*/ 38 w 428"/>
                <a:gd name="T37" fmla="*/ 388 h 518"/>
                <a:gd name="T38" fmla="*/ 31 w 428"/>
                <a:gd name="T39" fmla="*/ 374 h 518"/>
                <a:gd name="T40" fmla="*/ 24 w 428"/>
                <a:gd name="T41" fmla="*/ 324 h 518"/>
                <a:gd name="T42" fmla="*/ 19 w 428"/>
                <a:gd name="T43" fmla="*/ 284 h 518"/>
                <a:gd name="T44" fmla="*/ 21 w 428"/>
                <a:gd name="T45" fmla="*/ 253 h 518"/>
                <a:gd name="T46" fmla="*/ 7 w 428"/>
                <a:gd name="T47" fmla="*/ 253 h 518"/>
                <a:gd name="T48" fmla="*/ 0 w 428"/>
                <a:gd name="T49" fmla="*/ 230 h 518"/>
                <a:gd name="T50" fmla="*/ 24 w 428"/>
                <a:gd name="T51" fmla="*/ 192 h 518"/>
                <a:gd name="T52" fmla="*/ 40 w 428"/>
                <a:gd name="T53" fmla="*/ 170 h 518"/>
                <a:gd name="T54" fmla="*/ 54 w 428"/>
                <a:gd name="T55" fmla="*/ 161 h 518"/>
                <a:gd name="T56" fmla="*/ 76 w 428"/>
                <a:gd name="T57" fmla="*/ 135 h 518"/>
                <a:gd name="T58" fmla="*/ 66 w 428"/>
                <a:gd name="T59" fmla="*/ 144 h 518"/>
                <a:gd name="T60" fmla="*/ 52 w 428"/>
                <a:gd name="T61" fmla="*/ 123 h 518"/>
                <a:gd name="T62" fmla="*/ 31 w 428"/>
                <a:gd name="T63" fmla="*/ 104 h 518"/>
                <a:gd name="T64" fmla="*/ 19 w 428"/>
                <a:gd name="T65" fmla="*/ 95 h 518"/>
                <a:gd name="T66" fmla="*/ 43 w 428"/>
                <a:gd name="T67" fmla="*/ 71 h 518"/>
                <a:gd name="T68" fmla="*/ 31 w 428"/>
                <a:gd name="T69" fmla="*/ 57 h 518"/>
                <a:gd name="T70" fmla="*/ 57 w 428"/>
                <a:gd name="T71" fmla="*/ 7 h 518"/>
                <a:gd name="T72" fmla="*/ 85 w 428"/>
                <a:gd name="T73" fmla="*/ 14 h 518"/>
                <a:gd name="T74" fmla="*/ 104 w 428"/>
                <a:gd name="T75" fmla="*/ 3 h 518"/>
                <a:gd name="T76" fmla="*/ 104 w 428"/>
                <a:gd name="T77" fmla="*/ 17 h 518"/>
                <a:gd name="T78" fmla="*/ 92 w 428"/>
                <a:gd name="T79" fmla="*/ 24 h 518"/>
                <a:gd name="T80" fmla="*/ 121 w 428"/>
                <a:gd name="T81" fmla="*/ 38 h 518"/>
                <a:gd name="T82" fmla="*/ 149 w 428"/>
                <a:gd name="T83" fmla="*/ 36 h 518"/>
                <a:gd name="T84" fmla="*/ 201 w 428"/>
                <a:gd name="T85" fmla="*/ 59 h 518"/>
                <a:gd name="T86" fmla="*/ 220 w 428"/>
                <a:gd name="T87" fmla="*/ 52 h 518"/>
                <a:gd name="T88" fmla="*/ 237 w 428"/>
                <a:gd name="T89" fmla="*/ 81 h 518"/>
                <a:gd name="T90" fmla="*/ 258 w 428"/>
                <a:gd name="T91" fmla="*/ 123 h 518"/>
                <a:gd name="T92" fmla="*/ 282 w 428"/>
                <a:gd name="T93" fmla="*/ 168 h 518"/>
                <a:gd name="T94" fmla="*/ 282 w 428"/>
                <a:gd name="T95" fmla="*/ 185 h 518"/>
                <a:gd name="T96" fmla="*/ 301 w 428"/>
                <a:gd name="T97" fmla="*/ 213 h 518"/>
                <a:gd name="T98" fmla="*/ 308 w 428"/>
                <a:gd name="T99" fmla="*/ 234 h 518"/>
                <a:gd name="T100" fmla="*/ 331 w 428"/>
                <a:gd name="T101" fmla="*/ 263 h 518"/>
                <a:gd name="T102" fmla="*/ 338 w 428"/>
                <a:gd name="T103" fmla="*/ 279 h 518"/>
                <a:gd name="T104" fmla="*/ 341 w 428"/>
                <a:gd name="T105" fmla="*/ 265 h 518"/>
                <a:gd name="T106" fmla="*/ 376 w 428"/>
                <a:gd name="T107" fmla="*/ 275 h 518"/>
                <a:gd name="T108" fmla="*/ 400 w 428"/>
                <a:gd name="T109" fmla="*/ 296 h 518"/>
                <a:gd name="T110" fmla="*/ 428 w 428"/>
                <a:gd name="T111" fmla="*/ 301 h 518"/>
                <a:gd name="T112" fmla="*/ 419 w 428"/>
                <a:gd name="T113" fmla="*/ 322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8" h="518">
                  <a:moveTo>
                    <a:pt x="414" y="322"/>
                  </a:moveTo>
                  <a:lnTo>
                    <a:pt x="414" y="322"/>
                  </a:lnTo>
                  <a:lnTo>
                    <a:pt x="414" y="327"/>
                  </a:lnTo>
                  <a:lnTo>
                    <a:pt x="414" y="331"/>
                  </a:lnTo>
                  <a:lnTo>
                    <a:pt x="412" y="336"/>
                  </a:lnTo>
                  <a:lnTo>
                    <a:pt x="412" y="338"/>
                  </a:lnTo>
                  <a:lnTo>
                    <a:pt x="412" y="341"/>
                  </a:lnTo>
                  <a:lnTo>
                    <a:pt x="412" y="343"/>
                  </a:lnTo>
                  <a:lnTo>
                    <a:pt x="414" y="343"/>
                  </a:lnTo>
                  <a:lnTo>
                    <a:pt x="414" y="346"/>
                  </a:lnTo>
                  <a:lnTo>
                    <a:pt x="414" y="348"/>
                  </a:lnTo>
                  <a:lnTo>
                    <a:pt x="416" y="350"/>
                  </a:lnTo>
                  <a:lnTo>
                    <a:pt x="414" y="350"/>
                  </a:lnTo>
                  <a:lnTo>
                    <a:pt x="414" y="353"/>
                  </a:lnTo>
                  <a:lnTo>
                    <a:pt x="412" y="357"/>
                  </a:lnTo>
                  <a:lnTo>
                    <a:pt x="412" y="360"/>
                  </a:lnTo>
                  <a:lnTo>
                    <a:pt x="409" y="362"/>
                  </a:lnTo>
                  <a:lnTo>
                    <a:pt x="409" y="367"/>
                  </a:lnTo>
                  <a:lnTo>
                    <a:pt x="409" y="369"/>
                  </a:lnTo>
                  <a:lnTo>
                    <a:pt x="409" y="372"/>
                  </a:lnTo>
                  <a:lnTo>
                    <a:pt x="407" y="372"/>
                  </a:lnTo>
                  <a:lnTo>
                    <a:pt x="407" y="374"/>
                  </a:lnTo>
                  <a:lnTo>
                    <a:pt x="405" y="374"/>
                  </a:lnTo>
                  <a:lnTo>
                    <a:pt x="400" y="374"/>
                  </a:lnTo>
                  <a:lnTo>
                    <a:pt x="398" y="374"/>
                  </a:lnTo>
                  <a:lnTo>
                    <a:pt x="395" y="374"/>
                  </a:lnTo>
                  <a:lnTo>
                    <a:pt x="390" y="381"/>
                  </a:lnTo>
                  <a:lnTo>
                    <a:pt x="390" y="381"/>
                  </a:lnTo>
                  <a:lnTo>
                    <a:pt x="381" y="386"/>
                  </a:lnTo>
                  <a:lnTo>
                    <a:pt x="379" y="386"/>
                  </a:lnTo>
                  <a:lnTo>
                    <a:pt x="374" y="386"/>
                  </a:lnTo>
                  <a:lnTo>
                    <a:pt x="374" y="386"/>
                  </a:lnTo>
                  <a:lnTo>
                    <a:pt x="369" y="383"/>
                  </a:lnTo>
                  <a:lnTo>
                    <a:pt x="369" y="383"/>
                  </a:lnTo>
                  <a:lnTo>
                    <a:pt x="367" y="383"/>
                  </a:lnTo>
                  <a:lnTo>
                    <a:pt x="367" y="386"/>
                  </a:lnTo>
                  <a:lnTo>
                    <a:pt x="364" y="388"/>
                  </a:lnTo>
                  <a:lnTo>
                    <a:pt x="364" y="393"/>
                  </a:lnTo>
                  <a:lnTo>
                    <a:pt x="364" y="393"/>
                  </a:lnTo>
                  <a:lnTo>
                    <a:pt x="364" y="395"/>
                  </a:lnTo>
                  <a:lnTo>
                    <a:pt x="362" y="395"/>
                  </a:lnTo>
                  <a:lnTo>
                    <a:pt x="360" y="395"/>
                  </a:lnTo>
                  <a:lnTo>
                    <a:pt x="334" y="400"/>
                  </a:lnTo>
                  <a:lnTo>
                    <a:pt x="327" y="409"/>
                  </a:lnTo>
                  <a:lnTo>
                    <a:pt x="327" y="412"/>
                  </a:lnTo>
                  <a:lnTo>
                    <a:pt x="329" y="414"/>
                  </a:lnTo>
                  <a:lnTo>
                    <a:pt x="329" y="414"/>
                  </a:lnTo>
                  <a:lnTo>
                    <a:pt x="329" y="417"/>
                  </a:lnTo>
                  <a:lnTo>
                    <a:pt x="329" y="419"/>
                  </a:lnTo>
                  <a:lnTo>
                    <a:pt x="329" y="419"/>
                  </a:lnTo>
                  <a:lnTo>
                    <a:pt x="327" y="421"/>
                  </a:lnTo>
                  <a:lnTo>
                    <a:pt x="301" y="440"/>
                  </a:lnTo>
                  <a:lnTo>
                    <a:pt x="301" y="443"/>
                  </a:lnTo>
                  <a:lnTo>
                    <a:pt x="298" y="450"/>
                  </a:lnTo>
                  <a:lnTo>
                    <a:pt x="298" y="450"/>
                  </a:lnTo>
                  <a:lnTo>
                    <a:pt x="296" y="452"/>
                  </a:lnTo>
                  <a:lnTo>
                    <a:pt x="296" y="452"/>
                  </a:lnTo>
                  <a:lnTo>
                    <a:pt x="296" y="452"/>
                  </a:lnTo>
                  <a:lnTo>
                    <a:pt x="284" y="457"/>
                  </a:lnTo>
                  <a:lnTo>
                    <a:pt x="284" y="457"/>
                  </a:lnTo>
                  <a:lnTo>
                    <a:pt x="284" y="459"/>
                  </a:lnTo>
                  <a:lnTo>
                    <a:pt x="284" y="462"/>
                  </a:lnTo>
                  <a:lnTo>
                    <a:pt x="284" y="462"/>
                  </a:lnTo>
                  <a:lnTo>
                    <a:pt x="289" y="466"/>
                  </a:lnTo>
                  <a:lnTo>
                    <a:pt x="289" y="469"/>
                  </a:lnTo>
                  <a:lnTo>
                    <a:pt x="289" y="471"/>
                  </a:lnTo>
                  <a:lnTo>
                    <a:pt x="289" y="471"/>
                  </a:lnTo>
                  <a:lnTo>
                    <a:pt x="289" y="473"/>
                  </a:lnTo>
                  <a:lnTo>
                    <a:pt x="289" y="473"/>
                  </a:lnTo>
                  <a:lnTo>
                    <a:pt x="286" y="476"/>
                  </a:lnTo>
                  <a:lnTo>
                    <a:pt x="282" y="478"/>
                  </a:lnTo>
                  <a:lnTo>
                    <a:pt x="272" y="480"/>
                  </a:lnTo>
                  <a:lnTo>
                    <a:pt x="267" y="483"/>
                  </a:lnTo>
                  <a:lnTo>
                    <a:pt x="265" y="480"/>
                  </a:lnTo>
                  <a:lnTo>
                    <a:pt x="258" y="476"/>
                  </a:lnTo>
                  <a:lnTo>
                    <a:pt x="258" y="473"/>
                  </a:lnTo>
                  <a:lnTo>
                    <a:pt x="256" y="473"/>
                  </a:lnTo>
                  <a:lnTo>
                    <a:pt x="256" y="473"/>
                  </a:lnTo>
                  <a:lnTo>
                    <a:pt x="253" y="476"/>
                  </a:lnTo>
                  <a:lnTo>
                    <a:pt x="253" y="478"/>
                  </a:lnTo>
                  <a:lnTo>
                    <a:pt x="253" y="480"/>
                  </a:lnTo>
                  <a:lnTo>
                    <a:pt x="253" y="483"/>
                  </a:lnTo>
                  <a:lnTo>
                    <a:pt x="253" y="483"/>
                  </a:lnTo>
                  <a:lnTo>
                    <a:pt x="256" y="485"/>
                  </a:lnTo>
                  <a:lnTo>
                    <a:pt x="256" y="485"/>
                  </a:lnTo>
                  <a:lnTo>
                    <a:pt x="256" y="488"/>
                  </a:lnTo>
                  <a:lnTo>
                    <a:pt x="256" y="492"/>
                  </a:lnTo>
                  <a:lnTo>
                    <a:pt x="253" y="497"/>
                  </a:lnTo>
                  <a:lnTo>
                    <a:pt x="251" y="502"/>
                  </a:lnTo>
                  <a:lnTo>
                    <a:pt x="251" y="504"/>
                  </a:lnTo>
                  <a:lnTo>
                    <a:pt x="246" y="509"/>
                  </a:lnTo>
                  <a:lnTo>
                    <a:pt x="239" y="514"/>
                  </a:lnTo>
                  <a:lnTo>
                    <a:pt x="237" y="518"/>
                  </a:lnTo>
                  <a:lnTo>
                    <a:pt x="234" y="518"/>
                  </a:lnTo>
                  <a:lnTo>
                    <a:pt x="234" y="518"/>
                  </a:lnTo>
                  <a:lnTo>
                    <a:pt x="232" y="516"/>
                  </a:lnTo>
                  <a:lnTo>
                    <a:pt x="230" y="511"/>
                  </a:lnTo>
                  <a:lnTo>
                    <a:pt x="227" y="511"/>
                  </a:lnTo>
                  <a:lnTo>
                    <a:pt x="225" y="511"/>
                  </a:lnTo>
                  <a:lnTo>
                    <a:pt x="213" y="516"/>
                  </a:lnTo>
                  <a:lnTo>
                    <a:pt x="211" y="514"/>
                  </a:lnTo>
                  <a:lnTo>
                    <a:pt x="208" y="516"/>
                  </a:lnTo>
                  <a:lnTo>
                    <a:pt x="204" y="516"/>
                  </a:lnTo>
                  <a:lnTo>
                    <a:pt x="201" y="514"/>
                  </a:lnTo>
                  <a:lnTo>
                    <a:pt x="204" y="509"/>
                  </a:lnTo>
                  <a:lnTo>
                    <a:pt x="206" y="506"/>
                  </a:lnTo>
                  <a:lnTo>
                    <a:pt x="206" y="504"/>
                  </a:lnTo>
                  <a:lnTo>
                    <a:pt x="206" y="502"/>
                  </a:lnTo>
                  <a:lnTo>
                    <a:pt x="206" y="499"/>
                  </a:lnTo>
                  <a:lnTo>
                    <a:pt x="201" y="499"/>
                  </a:lnTo>
                  <a:lnTo>
                    <a:pt x="199" y="499"/>
                  </a:lnTo>
                  <a:lnTo>
                    <a:pt x="199" y="499"/>
                  </a:lnTo>
                  <a:lnTo>
                    <a:pt x="196" y="499"/>
                  </a:lnTo>
                  <a:lnTo>
                    <a:pt x="196" y="499"/>
                  </a:lnTo>
                  <a:lnTo>
                    <a:pt x="196" y="499"/>
                  </a:lnTo>
                  <a:lnTo>
                    <a:pt x="194" y="495"/>
                  </a:lnTo>
                  <a:lnTo>
                    <a:pt x="194" y="495"/>
                  </a:lnTo>
                  <a:lnTo>
                    <a:pt x="187" y="488"/>
                  </a:lnTo>
                  <a:lnTo>
                    <a:pt x="168" y="476"/>
                  </a:lnTo>
                  <a:lnTo>
                    <a:pt x="161" y="476"/>
                  </a:lnTo>
                  <a:lnTo>
                    <a:pt x="156" y="480"/>
                  </a:lnTo>
                  <a:lnTo>
                    <a:pt x="154" y="476"/>
                  </a:lnTo>
                  <a:lnTo>
                    <a:pt x="149" y="473"/>
                  </a:lnTo>
                  <a:lnTo>
                    <a:pt x="149" y="471"/>
                  </a:lnTo>
                  <a:lnTo>
                    <a:pt x="147" y="469"/>
                  </a:lnTo>
                  <a:lnTo>
                    <a:pt x="144" y="462"/>
                  </a:lnTo>
                  <a:lnTo>
                    <a:pt x="144" y="457"/>
                  </a:lnTo>
                  <a:lnTo>
                    <a:pt x="142" y="450"/>
                  </a:lnTo>
                  <a:lnTo>
                    <a:pt x="142" y="447"/>
                  </a:lnTo>
                  <a:lnTo>
                    <a:pt x="142" y="450"/>
                  </a:lnTo>
                  <a:lnTo>
                    <a:pt x="140" y="450"/>
                  </a:lnTo>
                  <a:lnTo>
                    <a:pt x="137" y="450"/>
                  </a:lnTo>
                  <a:lnTo>
                    <a:pt x="133" y="443"/>
                  </a:lnTo>
                  <a:lnTo>
                    <a:pt x="133" y="435"/>
                  </a:lnTo>
                  <a:lnTo>
                    <a:pt x="130" y="426"/>
                  </a:lnTo>
                  <a:lnTo>
                    <a:pt x="128" y="419"/>
                  </a:lnTo>
                  <a:lnTo>
                    <a:pt x="125" y="417"/>
                  </a:lnTo>
                  <a:lnTo>
                    <a:pt x="121" y="414"/>
                  </a:lnTo>
                  <a:lnTo>
                    <a:pt x="121" y="414"/>
                  </a:lnTo>
                  <a:lnTo>
                    <a:pt x="116" y="414"/>
                  </a:lnTo>
                  <a:lnTo>
                    <a:pt x="99" y="407"/>
                  </a:lnTo>
                  <a:lnTo>
                    <a:pt x="99" y="407"/>
                  </a:lnTo>
                  <a:lnTo>
                    <a:pt x="97" y="409"/>
                  </a:lnTo>
                  <a:lnTo>
                    <a:pt x="97" y="409"/>
                  </a:lnTo>
                  <a:lnTo>
                    <a:pt x="95" y="414"/>
                  </a:lnTo>
                  <a:lnTo>
                    <a:pt x="95" y="414"/>
                  </a:lnTo>
                  <a:lnTo>
                    <a:pt x="95" y="417"/>
                  </a:lnTo>
                  <a:lnTo>
                    <a:pt x="92" y="417"/>
                  </a:lnTo>
                  <a:lnTo>
                    <a:pt x="92" y="417"/>
                  </a:lnTo>
                  <a:lnTo>
                    <a:pt x="90" y="417"/>
                  </a:lnTo>
                  <a:lnTo>
                    <a:pt x="83" y="417"/>
                  </a:lnTo>
                  <a:lnTo>
                    <a:pt x="83" y="417"/>
                  </a:lnTo>
                  <a:lnTo>
                    <a:pt x="73" y="421"/>
                  </a:lnTo>
                  <a:lnTo>
                    <a:pt x="64" y="426"/>
                  </a:lnTo>
                  <a:lnTo>
                    <a:pt x="64" y="426"/>
                  </a:lnTo>
                  <a:lnTo>
                    <a:pt x="62" y="426"/>
                  </a:lnTo>
                  <a:lnTo>
                    <a:pt x="59" y="426"/>
                  </a:lnTo>
                  <a:lnTo>
                    <a:pt x="52" y="419"/>
                  </a:lnTo>
                  <a:lnTo>
                    <a:pt x="47" y="417"/>
                  </a:lnTo>
                  <a:lnTo>
                    <a:pt x="40" y="412"/>
                  </a:lnTo>
                  <a:lnTo>
                    <a:pt x="38" y="412"/>
                  </a:lnTo>
                  <a:lnTo>
                    <a:pt x="36" y="409"/>
                  </a:lnTo>
                  <a:lnTo>
                    <a:pt x="28" y="405"/>
                  </a:lnTo>
                  <a:lnTo>
                    <a:pt x="28" y="402"/>
                  </a:lnTo>
                  <a:lnTo>
                    <a:pt x="28" y="400"/>
                  </a:lnTo>
                  <a:lnTo>
                    <a:pt x="28" y="398"/>
                  </a:lnTo>
                  <a:lnTo>
                    <a:pt x="28" y="398"/>
                  </a:lnTo>
                  <a:lnTo>
                    <a:pt x="31" y="395"/>
                  </a:lnTo>
                  <a:lnTo>
                    <a:pt x="31" y="393"/>
                  </a:lnTo>
                  <a:lnTo>
                    <a:pt x="36" y="391"/>
                  </a:lnTo>
                  <a:lnTo>
                    <a:pt x="38" y="388"/>
                  </a:lnTo>
                  <a:lnTo>
                    <a:pt x="38" y="388"/>
                  </a:lnTo>
                  <a:lnTo>
                    <a:pt x="38" y="386"/>
                  </a:lnTo>
                  <a:lnTo>
                    <a:pt x="38" y="386"/>
                  </a:lnTo>
                  <a:lnTo>
                    <a:pt x="38" y="383"/>
                  </a:lnTo>
                  <a:lnTo>
                    <a:pt x="40" y="381"/>
                  </a:lnTo>
                  <a:lnTo>
                    <a:pt x="38" y="381"/>
                  </a:lnTo>
                  <a:lnTo>
                    <a:pt x="38" y="379"/>
                  </a:lnTo>
                  <a:lnTo>
                    <a:pt x="33" y="376"/>
                  </a:lnTo>
                  <a:lnTo>
                    <a:pt x="31" y="374"/>
                  </a:lnTo>
                  <a:lnTo>
                    <a:pt x="24" y="369"/>
                  </a:lnTo>
                  <a:lnTo>
                    <a:pt x="7" y="346"/>
                  </a:lnTo>
                  <a:lnTo>
                    <a:pt x="21" y="334"/>
                  </a:lnTo>
                  <a:lnTo>
                    <a:pt x="21" y="331"/>
                  </a:lnTo>
                  <a:lnTo>
                    <a:pt x="24" y="329"/>
                  </a:lnTo>
                  <a:lnTo>
                    <a:pt x="24" y="329"/>
                  </a:lnTo>
                  <a:lnTo>
                    <a:pt x="24" y="327"/>
                  </a:lnTo>
                  <a:lnTo>
                    <a:pt x="24" y="324"/>
                  </a:lnTo>
                  <a:lnTo>
                    <a:pt x="24" y="324"/>
                  </a:lnTo>
                  <a:lnTo>
                    <a:pt x="24" y="322"/>
                  </a:lnTo>
                  <a:lnTo>
                    <a:pt x="21" y="320"/>
                  </a:lnTo>
                  <a:lnTo>
                    <a:pt x="21" y="317"/>
                  </a:lnTo>
                  <a:lnTo>
                    <a:pt x="17" y="317"/>
                  </a:lnTo>
                  <a:lnTo>
                    <a:pt x="17" y="315"/>
                  </a:lnTo>
                  <a:lnTo>
                    <a:pt x="17" y="312"/>
                  </a:lnTo>
                  <a:lnTo>
                    <a:pt x="17" y="301"/>
                  </a:lnTo>
                  <a:lnTo>
                    <a:pt x="17" y="294"/>
                  </a:lnTo>
                  <a:lnTo>
                    <a:pt x="19" y="284"/>
                  </a:lnTo>
                  <a:lnTo>
                    <a:pt x="19" y="279"/>
                  </a:lnTo>
                  <a:lnTo>
                    <a:pt x="21" y="275"/>
                  </a:lnTo>
                  <a:lnTo>
                    <a:pt x="24" y="275"/>
                  </a:lnTo>
                  <a:lnTo>
                    <a:pt x="24" y="270"/>
                  </a:lnTo>
                  <a:lnTo>
                    <a:pt x="24" y="270"/>
                  </a:lnTo>
                  <a:lnTo>
                    <a:pt x="24" y="267"/>
                  </a:lnTo>
                  <a:lnTo>
                    <a:pt x="24" y="260"/>
                  </a:lnTo>
                  <a:lnTo>
                    <a:pt x="21" y="258"/>
                  </a:lnTo>
                  <a:lnTo>
                    <a:pt x="21" y="253"/>
                  </a:lnTo>
                  <a:lnTo>
                    <a:pt x="19" y="251"/>
                  </a:lnTo>
                  <a:lnTo>
                    <a:pt x="17" y="249"/>
                  </a:lnTo>
                  <a:lnTo>
                    <a:pt x="14" y="249"/>
                  </a:lnTo>
                  <a:lnTo>
                    <a:pt x="14" y="249"/>
                  </a:lnTo>
                  <a:lnTo>
                    <a:pt x="12" y="251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7" y="253"/>
                  </a:lnTo>
                  <a:lnTo>
                    <a:pt x="7" y="251"/>
                  </a:lnTo>
                  <a:lnTo>
                    <a:pt x="5" y="249"/>
                  </a:lnTo>
                  <a:lnTo>
                    <a:pt x="5" y="241"/>
                  </a:lnTo>
                  <a:lnTo>
                    <a:pt x="2" y="239"/>
                  </a:lnTo>
                  <a:lnTo>
                    <a:pt x="2" y="237"/>
                  </a:lnTo>
                  <a:lnTo>
                    <a:pt x="2" y="234"/>
                  </a:lnTo>
                  <a:lnTo>
                    <a:pt x="0" y="234"/>
                  </a:lnTo>
                  <a:lnTo>
                    <a:pt x="0" y="232"/>
                  </a:lnTo>
                  <a:lnTo>
                    <a:pt x="0" y="230"/>
                  </a:lnTo>
                  <a:lnTo>
                    <a:pt x="0" y="223"/>
                  </a:lnTo>
                  <a:lnTo>
                    <a:pt x="5" y="208"/>
                  </a:lnTo>
                  <a:lnTo>
                    <a:pt x="10" y="206"/>
                  </a:lnTo>
                  <a:lnTo>
                    <a:pt x="12" y="204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7"/>
                  </a:lnTo>
                  <a:lnTo>
                    <a:pt x="24" y="194"/>
                  </a:lnTo>
                  <a:lnTo>
                    <a:pt x="24" y="192"/>
                  </a:lnTo>
                  <a:lnTo>
                    <a:pt x="24" y="189"/>
                  </a:lnTo>
                  <a:lnTo>
                    <a:pt x="24" y="187"/>
                  </a:lnTo>
                  <a:lnTo>
                    <a:pt x="24" y="175"/>
                  </a:lnTo>
                  <a:lnTo>
                    <a:pt x="26" y="173"/>
                  </a:lnTo>
                  <a:lnTo>
                    <a:pt x="26" y="170"/>
                  </a:lnTo>
                  <a:lnTo>
                    <a:pt x="28" y="168"/>
                  </a:lnTo>
                  <a:lnTo>
                    <a:pt x="31" y="168"/>
                  </a:lnTo>
                  <a:lnTo>
                    <a:pt x="33" y="168"/>
                  </a:lnTo>
                  <a:lnTo>
                    <a:pt x="40" y="170"/>
                  </a:lnTo>
                  <a:lnTo>
                    <a:pt x="45" y="170"/>
                  </a:lnTo>
                  <a:lnTo>
                    <a:pt x="45" y="170"/>
                  </a:lnTo>
                  <a:lnTo>
                    <a:pt x="47" y="170"/>
                  </a:lnTo>
                  <a:lnTo>
                    <a:pt x="47" y="168"/>
                  </a:lnTo>
                  <a:lnTo>
                    <a:pt x="50" y="166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4" y="163"/>
                  </a:lnTo>
                  <a:lnTo>
                    <a:pt x="54" y="161"/>
                  </a:lnTo>
                  <a:lnTo>
                    <a:pt x="62" y="161"/>
                  </a:lnTo>
                  <a:lnTo>
                    <a:pt x="64" y="161"/>
                  </a:lnTo>
                  <a:lnTo>
                    <a:pt x="64" y="159"/>
                  </a:lnTo>
                  <a:lnTo>
                    <a:pt x="76" y="149"/>
                  </a:lnTo>
                  <a:lnTo>
                    <a:pt x="80" y="144"/>
                  </a:lnTo>
                  <a:lnTo>
                    <a:pt x="80" y="144"/>
                  </a:lnTo>
                  <a:lnTo>
                    <a:pt x="80" y="142"/>
                  </a:lnTo>
                  <a:lnTo>
                    <a:pt x="78" y="137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73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1" y="137"/>
                  </a:lnTo>
                  <a:lnTo>
                    <a:pt x="69" y="142"/>
                  </a:lnTo>
                  <a:lnTo>
                    <a:pt x="69" y="142"/>
                  </a:lnTo>
                  <a:lnTo>
                    <a:pt x="69" y="144"/>
                  </a:lnTo>
                  <a:lnTo>
                    <a:pt x="66" y="144"/>
                  </a:lnTo>
                  <a:lnTo>
                    <a:pt x="66" y="144"/>
                  </a:lnTo>
                  <a:lnTo>
                    <a:pt x="62" y="147"/>
                  </a:lnTo>
                  <a:lnTo>
                    <a:pt x="62" y="147"/>
                  </a:lnTo>
                  <a:lnTo>
                    <a:pt x="57" y="144"/>
                  </a:lnTo>
                  <a:lnTo>
                    <a:pt x="57" y="144"/>
                  </a:lnTo>
                  <a:lnTo>
                    <a:pt x="54" y="142"/>
                  </a:lnTo>
                  <a:lnTo>
                    <a:pt x="54" y="137"/>
                  </a:lnTo>
                  <a:lnTo>
                    <a:pt x="52" y="128"/>
                  </a:lnTo>
                  <a:lnTo>
                    <a:pt x="52" y="123"/>
                  </a:lnTo>
                  <a:lnTo>
                    <a:pt x="52" y="121"/>
                  </a:lnTo>
                  <a:lnTo>
                    <a:pt x="50" y="121"/>
                  </a:lnTo>
                  <a:lnTo>
                    <a:pt x="47" y="118"/>
                  </a:lnTo>
                  <a:lnTo>
                    <a:pt x="36" y="116"/>
                  </a:lnTo>
                  <a:lnTo>
                    <a:pt x="33" y="116"/>
                  </a:lnTo>
                  <a:lnTo>
                    <a:pt x="33" y="116"/>
                  </a:lnTo>
                  <a:lnTo>
                    <a:pt x="33" y="114"/>
                  </a:lnTo>
                  <a:lnTo>
                    <a:pt x="31" y="111"/>
                  </a:lnTo>
                  <a:lnTo>
                    <a:pt x="31" y="104"/>
                  </a:lnTo>
                  <a:lnTo>
                    <a:pt x="31" y="102"/>
                  </a:lnTo>
                  <a:lnTo>
                    <a:pt x="31" y="102"/>
                  </a:lnTo>
                  <a:lnTo>
                    <a:pt x="28" y="100"/>
                  </a:lnTo>
                  <a:lnTo>
                    <a:pt x="21" y="102"/>
                  </a:lnTo>
                  <a:lnTo>
                    <a:pt x="21" y="102"/>
                  </a:lnTo>
                  <a:lnTo>
                    <a:pt x="19" y="102"/>
                  </a:lnTo>
                  <a:lnTo>
                    <a:pt x="19" y="100"/>
                  </a:lnTo>
                  <a:lnTo>
                    <a:pt x="19" y="97"/>
                  </a:lnTo>
                  <a:lnTo>
                    <a:pt x="19" y="95"/>
                  </a:lnTo>
                  <a:lnTo>
                    <a:pt x="24" y="90"/>
                  </a:lnTo>
                  <a:lnTo>
                    <a:pt x="26" y="88"/>
                  </a:lnTo>
                  <a:lnTo>
                    <a:pt x="28" y="88"/>
                  </a:lnTo>
                  <a:lnTo>
                    <a:pt x="28" y="88"/>
                  </a:lnTo>
                  <a:lnTo>
                    <a:pt x="31" y="85"/>
                  </a:lnTo>
                  <a:lnTo>
                    <a:pt x="36" y="76"/>
                  </a:lnTo>
                  <a:lnTo>
                    <a:pt x="38" y="73"/>
                  </a:lnTo>
                  <a:lnTo>
                    <a:pt x="40" y="73"/>
                  </a:lnTo>
                  <a:lnTo>
                    <a:pt x="43" y="71"/>
                  </a:lnTo>
                  <a:lnTo>
                    <a:pt x="43" y="71"/>
                  </a:lnTo>
                  <a:lnTo>
                    <a:pt x="45" y="69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43" y="62"/>
                  </a:lnTo>
                  <a:lnTo>
                    <a:pt x="40" y="62"/>
                  </a:lnTo>
                  <a:lnTo>
                    <a:pt x="33" y="59"/>
                  </a:lnTo>
                  <a:lnTo>
                    <a:pt x="33" y="59"/>
                  </a:lnTo>
                  <a:lnTo>
                    <a:pt x="31" y="57"/>
                  </a:lnTo>
                  <a:lnTo>
                    <a:pt x="31" y="57"/>
                  </a:lnTo>
                  <a:lnTo>
                    <a:pt x="31" y="55"/>
                  </a:lnTo>
                  <a:lnTo>
                    <a:pt x="31" y="52"/>
                  </a:lnTo>
                  <a:lnTo>
                    <a:pt x="36" y="50"/>
                  </a:lnTo>
                  <a:lnTo>
                    <a:pt x="36" y="47"/>
                  </a:lnTo>
                  <a:lnTo>
                    <a:pt x="40" y="47"/>
                  </a:lnTo>
                  <a:lnTo>
                    <a:pt x="43" y="47"/>
                  </a:lnTo>
                  <a:lnTo>
                    <a:pt x="45" y="38"/>
                  </a:lnTo>
                  <a:lnTo>
                    <a:pt x="57" y="7"/>
                  </a:lnTo>
                  <a:lnTo>
                    <a:pt x="59" y="10"/>
                  </a:lnTo>
                  <a:lnTo>
                    <a:pt x="59" y="10"/>
                  </a:lnTo>
                  <a:lnTo>
                    <a:pt x="64" y="10"/>
                  </a:lnTo>
                  <a:lnTo>
                    <a:pt x="66" y="10"/>
                  </a:lnTo>
                  <a:lnTo>
                    <a:pt x="69" y="10"/>
                  </a:lnTo>
                  <a:lnTo>
                    <a:pt x="76" y="12"/>
                  </a:lnTo>
                  <a:lnTo>
                    <a:pt x="80" y="14"/>
                  </a:lnTo>
                  <a:lnTo>
                    <a:pt x="83" y="14"/>
                  </a:lnTo>
                  <a:lnTo>
                    <a:pt x="85" y="14"/>
                  </a:lnTo>
                  <a:lnTo>
                    <a:pt x="85" y="12"/>
                  </a:lnTo>
                  <a:lnTo>
                    <a:pt x="88" y="10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04" y="5"/>
                  </a:lnTo>
                  <a:lnTo>
                    <a:pt x="104" y="7"/>
                  </a:lnTo>
                  <a:lnTo>
                    <a:pt x="104" y="10"/>
                  </a:lnTo>
                  <a:lnTo>
                    <a:pt x="104" y="12"/>
                  </a:lnTo>
                  <a:lnTo>
                    <a:pt x="104" y="14"/>
                  </a:lnTo>
                  <a:lnTo>
                    <a:pt x="104" y="14"/>
                  </a:lnTo>
                  <a:lnTo>
                    <a:pt x="104" y="17"/>
                  </a:lnTo>
                  <a:lnTo>
                    <a:pt x="104" y="17"/>
                  </a:lnTo>
                  <a:lnTo>
                    <a:pt x="104" y="19"/>
                  </a:lnTo>
                  <a:lnTo>
                    <a:pt x="104" y="21"/>
                  </a:lnTo>
                  <a:lnTo>
                    <a:pt x="104" y="21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99" y="24"/>
                  </a:lnTo>
                  <a:lnTo>
                    <a:pt x="95" y="24"/>
                  </a:lnTo>
                  <a:lnTo>
                    <a:pt x="92" y="24"/>
                  </a:lnTo>
                  <a:lnTo>
                    <a:pt x="92" y="24"/>
                  </a:lnTo>
                  <a:lnTo>
                    <a:pt x="90" y="26"/>
                  </a:lnTo>
                  <a:lnTo>
                    <a:pt x="90" y="26"/>
                  </a:lnTo>
                  <a:lnTo>
                    <a:pt x="90" y="29"/>
                  </a:lnTo>
                  <a:lnTo>
                    <a:pt x="92" y="29"/>
                  </a:lnTo>
                  <a:lnTo>
                    <a:pt x="92" y="31"/>
                  </a:lnTo>
                  <a:lnTo>
                    <a:pt x="95" y="31"/>
                  </a:lnTo>
                  <a:lnTo>
                    <a:pt x="97" y="33"/>
                  </a:lnTo>
                  <a:lnTo>
                    <a:pt x="116" y="38"/>
                  </a:lnTo>
                  <a:lnTo>
                    <a:pt x="121" y="38"/>
                  </a:lnTo>
                  <a:lnTo>
                    <a:pt x="123" y="38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8" y="33"/>
                  </a:lnTo>
                  <a:lnTo>
                    <a:pt x="128" y="31"/>
                  </a:lnTo>
                  <a:lnTo>
                    <a:pt x="128" y="31"/>
                  </a:lnTo>
                  <a:lnTo>
                    <a:pt x="130" y="31"/>
                  </a:lnTo>
                  <a:lnTo>
                    <a:pt x="135" y="31"/>
                  </a:lnTo>
                  <a:lnTo>
                    <a:pt x="149" y="36"/>
                  </a:lnTo>
                  <a:lnTo>
                    <a:pt x="156" y="38"/>
                  </a:lnTo>
                  <a:lnTo>
                    <a:pt x="189" y="69"/>
                  </a:lnTo>
                  <a:lnTo>
                    <a:pt x="192" y="69"/>
                  </a:lnTo>
                  <a:lnTo>
                    <a:pt x="192" y="69"/>
                  </a:lnTo>
                  <a:lnTo>
                    <a:pt x="194" y="66"/>
                  </a:lnTo>
                  <a:lnTo>
                    <a:pt x="196" y="62"/>
                  </a:lnTo>
                  <a:lnTo>
                    <a:pt x="199" y="62"/>
                  </a:lnTo>
                  <a:lnTo>
                    <a:pt x="199" y="62"/>
                  </a:lnTo>
                  <a:lnTo>
                    <a:pt x="201" y="59"/>
                  </a:lnTo>
                  <a:lnTo>
                    <a:pt x="204" y="59"/>
                  </a:lnTo>
                  <a:lnTo>
                    <a:pt x="208" y="62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15" y="62"/>
                  </a:lnTo>
                  <a:lnTo>
                    <a:pt x="218" y="59"/>
                  </a:lnTo>
                  <a:lnTo>
                    <a:pt x="218" y="55"/>
                  </a:lnTo>
                  <a:lnTo>
                    <a:pt x="220" y="55"/>
                  </a:lnTo>
                  <a:lnTo>
                    <a:pt x="220" y="52"/>
                  </a:lnTo>
                  <a:lnTo>
                    <a:pt x="227" y="50"/>
                  </a:lnTo>
                  <a:lnTo>
                    <a:pt x="234" y="47"/>
                  </a:lnTo>
                  <a:lnTo>
                    <a:pt x="234" y="55"/>
                  </a:lnTo>
                  <a:lnTo>
                    <a:pt x="234" y="57"/>
                  </a:lnTo>
                  <a:lnTo>
                    <a:pt x="234" y="62"/>
                  </a:lnTo>
                  <a:lnTo>
                    <a:pt x="237" y="64"/>
                  </a:lnTo>
                  <a:lnTo>
                    <a:pt x="237" y="66"/>
                  </a:lnTo>
                  <a:lnTo>
                    <a:pt x="237" y="71"/>
                  </a:lnTo>
                  <a:lnTo>
                    <a:pt x="237" y="81"/>
                  </a:lnTo>
                  <a:lnTo>
                    <a:pt x="237" y="83"/>
                  </a:lnTo>
                  <a:lnTo>
                    <a:pt x="237" y="85"/>
                  </a:lnTo>
                  <a:lnTo>
                    <a:pt x="239" y="88"/>
                  </a:lnTo>
                  <a:lnTo>
                    <a:pt x="253" y="104"/>
                  </a:lnTo>
                  <a:lnTo>
                    <a:pt x="253" y="107"/>
                  </a:lnTo>
                  <a:lnTo>
                    <a:pt x="253" y="107"/>
                  </a:lnTo>
                  <a:lnTo>
                    <a:pt x="256" y="114"/>
                  </a:lnTo>
                  <a:lnTo>
                    <a:pt x="256" y="118"/>
                  </a:lnTo>
                  <a:lnTo>
                    <a:pt x="258" y="123"/>
                  </a:lnTo>
                  <a:lnTo>
                    <a:pt x="260" y="126"/>
                  </a:lnTo>
                  <a:lnTo>
                    <a:pt x="279" y="149"/>
                  </a:lnTo>
                  <a:lnTo>
                    <a:pt x="282" y="156"/>
                  </a:lnTo>
                  <a:lnTo>
                    <a:pt x="282" y="159"/>
                  </a:lnTo>
                  <a:lnTo>
                    <a:pt x="282" y="161"/>
                  </a:lnTo>
                  <a:lnTo>
                    <a:pt x="282" y="163"/>
                  </a:lnTo>
                  <a:lnTo>
                    <a:pt x="282" y="166"/>
                  </a:lnTo>
                  <a:lnTo>
                    <a:pt x="282" y="166"/>
                  </a:lnTo>
                  <a:lnTo>
                    <a:pt x="282" y="168"/>
                  </a:lnTo>
                  <a:lnTo>
                    <a:pt x="282" y="168"/>
                  </a:lnTo>
                  <a:lnTo>
                    <a:pt x="279" y="173"/>
                  </a:lnTo>
                  <a:lnTo>
                    <a:pt x="279" y="173"/>
                  </a:lnTo>
                  <a:lnTo>
                    <a:pt x="277" y="175"/>
                  </a:lnTo>
                  <a:lnTo>
                    <a:pt x="277" y="178"/>
                  </a:lnTo>
                  <a:lnTo>
                    <a:pt x="277" y="178"/>
                  </a:lnTo>
                  <a:lnTo>
                    <a:pt x="279" y="182"/>
                  </a:lnTo>
                  <a:lnTo>
                    <a:pt x="282" y="182"/>
                  </a:lnTo>
                  <a:lnTo>
                    <a:pt x="282" y="185"/>
                  </a:lnTo>
                  <a:lnTo>
                    <a:pt x="286" y="185"/>
                  </a:lnTo>
                  <a:lnTo>
                    <a:pt x="289" y="185"/>
                  </a:lnTo>
                  <a:lnTo>
                    <a:pt x="291" y="187"/>
                  </a:lnTo>
                  <a:lnTo>
                    <a:pt x="296" y="192"/>
                  </a:lnTo>
                  <a:lnTo>
                    <a:pt x="298" y="197"/>
                  </a:lnTo>
                  <a:lnTo>
                    <a:pt x="301" y="199"/>
                  </a:lnTo>
                  <a:lnTo>
                    <a:pt x="301" y="201"/>
                  </a:lnTo>
                  <a:lnTo>
                    <a:pt x="301" y="208"/>
                  </a:lnTo>
                  <a:lnTo>
                    <a:pt x="301" y="213"/>
                  </a:lnTo>
                  <a:lnTo>
                    <a:pt x="303" y="218"/>
                  </a:lnTo>
                  <a:lnTo>
                    <a:pt x="305" y="223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7"/>
                  </a:lnTo>
                  <a:lnTo>
                    <a:pt x="305" y="230"/>
                  </a:lnTo>
                  <a:lnTo>
                    <a:pt x="305" y="232"/>
                  </a:lnTo>
                  <a:lnTo>
                    <a:pt x="305" y="234"/>
                  </a:lnTo>
                  <a:lnTo>
                    <a:pt x="308" y="234"/>
                  </a:lnTo>
                  <a:lnTo>
                    <a:pt x="308" y="237"/>
                  </a:lnTo>
                  <a:lnTo>
                    <a:pt x="310" y="239"/>
                  </a:lnTo>
                  <a:lnTo>
                    <a:pt x="310" y="239"/>
                  </a:lnTo>
                  <a:lnTo>
                    <a:pt x="310" y="244"/>
                  </a:lnTo>
                  <a:lnTo>
                    <a:pt x="310" y="246"/>
                  </a:lnTo>
                  <a:lnTo>
                    <a:pt x="312" y="251"/>
                  </a:lnTo>
                  <a:lnTo>
                    <a:pt x="319" y="256"/>
                  </a:lnTo>
                  <a:lnTo>
                    <a:pt x="322" y="258"/>
                  </a:lnTo>
                  <a:lnTo>
                    <a:pt x="331" y="263"/>
                  </a:lnTo>
                  <a:lnTo>
                    <a:pt x="331" y="263"/>
                  </a:lnTo>
                  <a:lnTo>
                    <a:pt x="331" y="263"/>
                  </a:lnTo>
                  <a:lnTo>
                    <a:pt x="334" y="265"/>
                  </a:lnTo>
                  <a:lnTo>
                    <a:pt x="334" y="267"/>
                  </a:lnTo>
                  <a:lnTo>
                    <a:pt x="334" y="267"/>
                  </a:lnTo>
                  <a:lnTo>
                    <a:pt x="336" y="275"/>
                  </a:lnTo>
                  <a:lnTo>
                    <a:pt x="336" y="277"/>
                  </a:lnTo>
                  <a:lnTo>
                    <a:pt x="336" y="279"/>
                  </a:lnTo>
                  <a:lnTo>
                    <a:pt x="338" y="279"/>
                  </a:lnTo>
                  <a:lnTo>
                    <a:pt x="341" y="277"/>
                  </a:lnTo>
                  <a:lnTo>
                    <a:pt x="341" y="275"/>
                  </a:lnTo>
                  <a:lnTo>
                    <a:pt x="341" y="275"/>
                  </a:lnTo>
                  <a:lnTo>
                    <a:pt x="341" y="272"/>
                  </a:lnTo>
                  <a:lnTo>
                    <a:pt x="341" y="270"/>
                  </a:lnTo>
                  <a:lnTo>
                    <a:pt x="338" y="270"/>
                  </a:lnTo>
                  <a:lnTo>
                    <a:pt x="338" y="267"/>
                  </a:lnTo>
                  <a:lnTo>
                    <a:pt x="341" y="265"/>
                  </a:lnTo>
                  <a:lnTo>
                    <a:pt x="341" y="265"/>
                  </a:lnTo>
                  <a:lnTo>
                    <a:pt x="350" y="265"/>
                  </a:lnTo>
                  <a:lnTo>
                    <a:pt x="353" y="263"/>
                  </a:lnTo>
                  <a:lnTo>
                    <a:pt x="355" y="263"/>
                  </a:lnTo>
                  <a:lnTo>
                    <a:pt x="355" y="263"/>
                  </a:lnTo>
                  <a:lnTo>
                    <a:pt x="357" y="263"/>
                  </a:lnTo>
                  <a:lnTo>
                    <a:pt x="360" y="265"/>
                  </a:lnTo>
                  <a:lnTo>
                    <a:pt x="364" y="267"/>
                  </a:lnTo>
                  <a:lnTo>
                    <a:pt x="371" y="272"/>
                  </a:lnTo>
                  <a:lnTo>
                    <a:pt x="376" y="275"/>
                  </a:lnTo>
                  <a:lnTo>
                    <a:pt x="379" y="277"/>
                  </a:lnTo>
                  <a:lnTo>
                    <a:pt x="390" y="286"/>
                  </a:lnTo>
                  <a:lnTo>
                    <a:pt x="390" y="289"/>
                  </a:lnTo>
                  <a:lnTo>
                    <a:pt x="393" y="289"/>
                  </a:lnTo>
                  <a:lnTo>
                    <a:pt x="393" y="291"/>
                  </a:lnTo>
                  <a:lnTo>
                    <a:pt x="393" y="294"/>
                  </a:lnTo>
                  <a:lnTo>
                    <a:pt x="395" y="296"/>
                  </a:lnTo>
                  <a:lnTo>
                    <a:pt x="395" y="296"/>
                  </a:lnTo>
                  <a:lnTo>
                    <a:pt x="400" y="296"/>
                  </a:lnTo>
                  <a:lnTo>
                    <a:pt x="416" y="284"/>
                  </a:lnTo>
                  <a:lnTo>
                    <a:pt x="419" y="284"/>
                  </a:lnTo>
                  <a:lnTo>
                    <a:pt x="419" y="284"/>
                  </a:lnTo>
                  <a:lnTo>
                    <a:pt x="421" y="284"/>
                  </a:lnTo>
                  <a:lnTo>
                    <a:pt x="421" y="286"/>
                  </a:lnTo>
                  <a:lnTo>
                    <a:pt x="424" y="291"/>
                  </a:lnTo>
                  <a:lnTo>
                    <a:pt x="428" y="296"/>
                  </a:lnTo>
                  <a:lnTo>
                    <a:pt x="428" y="298"/>
                  </a:lnTo>
                  <a:lnTo>
                    <a:pt x="428" y="301"/>
                  </a:lnTo>
                  <a:lnTo>
                    <a:pt x="428" y="303"/>
                  </a:lnTo>
                  <a:lnTo>
                    <a:pt x="428" y="305"/>
                  </a:lnTo>
                  <a:lnTo>
                    <a:pt x="428" y="315"/>
                  </a:lnTo>
                  <a:lnTo>
                    <a:pt x="428" y="315"/>
                  </a:lnTo>
                  <a:lnTo>
                    <a:pt x="428" y="317"/>
                  </a:lnTo>
                  <a:lnTo>
                    <a:pt x="426" y="320"/>
                  </a:lnTo>
                  <a:lnTo>
                    <a:pt x="424" y="320"/>
                  </a:lnTo>
                  <a:lnTo>
                    <a:pt x="421" y="322"/>
                  </a:lnTo>
                  <a:lnTo>
                    <a:pt x="419" y="322"/>
                  </a:lnTo>
                  <a:lnTo>
                    <a:pt x="416" y="320"/>
                  </a:lnTo>
                  <a:lnTo>
                    <a:pt x="416" y="322"/>
                  </a:lnTo>
                  <a:lnTo>
                    <a:pt x="414" y="322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43"/>
            <p:cNvSpPr>
              <a:spLocks/>
            </p:cNvSpPr>
            <p:nvPr/>
          </p:nvSpPr>
          <p:spPr bwMode="auto">
            <a:xfrm>
              <a:off x="1102360" y="1500682"/>
              <a:ext cx="905376" cy="1160330"/>
            </a:xfrm>
            <a:custGeom>
              <a:avLst/>
              <a:gdLst>
                <a:gd name="T0" fmla="*/ 272 w 799"/>
                <a:gd name="T1" fmla="*/ 1020 h 1024"/>
                <a:gd name="T2" fmla="*/ 161 w 799"/>
                <a:gd name="T3" fmla="*/ 977 h 1024"/>
                <a:gd name="T4" fmla="*/ 123 w 799"/>
                <a:gd name="T5" fmla="*/ 954 h 1024"/>
                <a:gd name="T6" fmla="*/ 99 w 799"/>
                <a:gd name="T7" fmla="*/ 885 h 1024"/>
                <a:gd name="T8" fmla="*/ 146 w 799"/>
                <a:gd name="T9" fmla="*/ 790 h 1024"/>
                <a:gd name="T10" fmla="*/ 132 w 799"/>
                <a:gd name="T11" fmla="*/ 733 h 1024"/>
                <a:gd name="T12" fmla="*/ 40 w 799"/>
                <a:gd name="T13" fmla="*/ 658 h 1024"/>
                <a:gd name="T14" fmla="*/ 19 w 799"/>
                <a:gd name="T15" fmla="*/ 606 h 1024"/>
                <a:gd name="T16" fmla="*/ 80 w 799"/>
                <a:gd name="T17" fmla="*/ 596 h 1024"/>
                <a:gd name="T18" fmla="*/ 130 w 799"/>
                <a:gd name="T19" fmla="*/ 563 h 1024"/>
                <a:gd name="T20" fmla="*/ 156 w 799"/>
                <a:gd name="T21" fmla="*/ 478 h 1024"/>
                <a:gd name="T22" fmla="*/ 146 w 799"/>
                <a:gd name="T23" fmla="*/ 440 h 1024"/>
                <a:gd name="T24" fmla="*/ 220 w 799"/>
                <a:gd name="T25" fmla="*/ 424 h 1024"/>
                <a:gd name="T26" fmla="*/ 258 w 799"/>
                <a:gd name="T27" fmla="*/ 393 h 1024"/>
                <a:gd name="T28" fmla="*/ 333 w 799"/>
                <a:gd name="T29" fmla="*/ 388 h 1024"/>
                <a:gd name="T30" fmla="*/ 364 w 799"/>
                <a:gd name="T31" fmla="*/ 317 h 1024"/>
                <a:gd name="T32" fmla="*/ 338 w 799"/>
                <a:gd name="T33" fmla="*/ 244 h 1024"/>
                <a:gd name="T34" fmla="*/ 381 w 799"/>
                <a:gd name="T35" fmla="*/ 192 h 1024"/>
                <a:gd name="T36" fmla="*/ 392 w 799"/>
                <a:gd name="T37" fmla="*/ 95 h 1024"/>
                <a:gd name="T38" fmla="*/ 449 w 799"/>
                <a:gd name="T39" fmla="*/ 31 h 1024"/>
                <a:gd name="T40" fmla="*/ 494 w 799"/>
                <a:gd name="T41" fmla="*/ 40 h 1024"/>
                <a:gd name="T42" fmla="*/ 575 w 799"/>
                <a:gd name="T43" fmla="*/ 142 h 1024"/>
                <a:gd name="T44" fmla="*/ 558 w 799"/>
                <a:gd name="T45" fmla="*/ 220 h 1024"/>
                <a:gd name="T46" fmla="*/ 558 w 799"/>
                <a:gd name="T47" fmla="*/ 267 h 1024"/>
                <a:gd name="T48" fmla="*/ 584 w 799"/>
                <a:gd name="T49" fmla="*/ 305 h 1024"/>
                <a:gd name="T50" fmla="*/ 593 w 799"/>
                <a:gd name="T51" fmla="*/ 327 h 1024"/>
                <a:gd name="T52" fmla="*/ 603 w 799"/>
                <a:gd name="T53" fmla="*/ 353 h 1024"/>
                <a:gd name="T54" fmla="*/ 629 w 799"/>
                <a:gd name="T55" fmla="*/ 395 h 1024"/>
                <a:gd name="T56" fmla="*/ 631 w 799"/>
                <a:gd name="T57" fmla="*/ 452 h 1024"/>
                <a:gd name="T58" fmla="*/ 619 w 799"/>
                <a:gd name="T59" fmla="*/ 476 h 1024"/>
                <a:gd name="T60" fmla="*/ 591 w 799"/>
                <a:gd name="T61" fmla="*/ 457 h 1024"/>
                <a:gd name="T62" fmla="*/ 558 w 799"/>
                <a:gd name="T63" fmla="*/ 487 h 1024"/>
                <a:gd name="T64" fmla="*/ 572 w 799"/>
                <a:gd name="T65" fmla="*/ 516 h 1024"/>
                <a:gd name="T66" fmla="*/ 584 w 799"/>
                <a:gd name="T67" fmla="*/ 547 h 1024"/>
                <a:gd name="T68" fmla="*/ 674 w 799"/>
                <a:gd name="T69" fmla="*/ 577 h 1024"/>
                <a:gd name="T70" fmla="*/ 690 w 799"/>
                <a:gd name="T71" fmla="*/ 603 h 1024"/>
                <a:gd name="T72" fmla="*/ 714 w 799"/>
                <a:gd name="T73" fmla="*/ 622 h 1024"/>
                <a:gd name="T74" fmla="*/ 742 w 799"/>
                <a:gd name="T75" fmla="*/ 660 h 1024"/>
                <a:gd name="T76" fmla="*/ 778 w 799"/>
                <a:gd name="T77" fmla="*/ 677 h 1024"/>
                <a:gd name="T78" fmla="*/ 792 w 799"/>
                <a:gd name="T79" fmla="*/ 769 h 1024"/>
                <a:gd name="T80" fmla="*/ 766 w 799"/>
                <a:gd name="T81" fmla="*/ 757 h 1024"/>
                <a:gd name="T82" fmla="*/ 712 w 799"/>
                <a:gd name="T83" fmla="*/ 736 h 1024"/>
                <a:gd name="T84" fmla="*/ 707 w 799"/>
                <a:gd name="T85" fmla="*/ 762 h 1024"/>
                <a:gd name="T86" fmla="*/ 709 w 799"/>
                <a:gd name="T87" fmla="*/ 788 h 1024"/>
                <a:gd name="T88" fmla="*/ 681 w 799"/>
                <a:gd name="T89" fmla="*/ 807 h 1024"/>
                <a:gd name="T90" fmla="*/ 672 w 799"/>
                <a:gd name="T91" fmla="*/ 804 h 1024"/>
                <a:gd name="T92" fmla="*/ 627 w 799"/>
                <a:gd name="T93" fmla="*/ 786 h 1024"/>
                <a:gd name="T94" fmla="*/ 622 w 799"/>
                <a:gd name="T95" fmla="*/ 804 h 1024"/>
                <a:gd name="T96" fmla="*/ 565 w 799"/>
                <a:gd name="T97" fmla="*/ 823 h 1024"/>
                <a:gd name="T98" fmla="*/ 548 w 799"/>
                <a:gd name="T99" fmla="*/ 838 h 1024"/>
                <a:gd name="T100" fmla="*/ 518 w 799"/>
                <a:gd name="T101" fmla="*/ 819 h 1024"/>
                <a:gd name="T102" fmla="*/ 508 w 799"/>
                <a:gd name="T103" fmla="*/ 854 h 1024"/>
                <a:gd name="T104" fmla="*/ 496 w 799"/>
                <a:gd name="T105" fmla="*/ 880 h 1024"/>
                <a:gd name="T106" fmla="*/ 475 w 799"/>
                <a:gd name="T107" fmla="*/ 918 h 1024"/>
                <a:gd name="T108" fmla="*/ 475 w 799"/>
                <a:gd name="T109" fmla="*/ 949 h 1024"/>
                <a:gd name="T110" fmla="*/ 475 w 799"/>
                <a:gd name="T111" fmla="*/ 982 h 1024"/>
                <a:gd name="T112" fmla="*/ 451 w 799"/>
                <a:gd name="T113" fmla="*/ 994 h 1024"/>
                <a:gd name="T114" fmla="*/ 435 w 799"/>
                <a:gd name="T115" fmla="*/ 1006 h 1024"/>
                <a:gd name="T116" fmla="*/ 381 w 799"/>
                <a:gd name="T117" fmla="*/ 1006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9" h="1024">
                  <a:moveTo>
                    <a:pt x="381" y="1020"/>
                  </a:moveTo>
                  <a:lnTo>
                    <a:pt x="381" y="1020"/>
                  </a:lnTo>
                  <a:lnTo>
                    <a:pt x="371" y="1024"/>
                  </a:lnTo>
                  <a:lnTo>
                    <a:pt x="366" y="1024"/>
                  </a:lnTo>
                  <a:lnTo>
                    <a:pt x="362" y="1017"/>
                  </a:lnTo>
                  <a:lnTo>
                    <a:pt x="355" y="1010"/>
                  </a:lnTo>
                  <a:lnTo>
                    <a:pt x="350" y="1003"/>
                  </a:lnTo>
                  <a:lnTo>
                    <a:pt x="352" y="989"/>
                  </a:lnTo>
                  <a:lnTo>
                    <a:pt x="343" y="989"/>
                  </a:lnTo>
                  <a:lnTo>
                    <a:pt x="331" y="998"/>
                  </a:lnTo>
                  <a:lnTo>
                    <a:pt x="321" y="998"/>
                  </a:lnTo>
                  <a:lnTo>
                    <a:pt x="272" y="1020"/>
                  </a:lnTo>
                  <a:lnTo>
                    <a:pt x="258" y="1020"/>
                  </a:lnTo>
                  <a:lnTo>
                    <a:pt x="255" y="1020"/>
                  </a:lnTo>
                  <a:lnTo>
                    <a:pt x="253" y="1017"/>
                  </a:lnTo>
                  <a:lnTo>
                    <a:pt x="250" y="1015"/>
                  </a:lnTo>
                  <a:lnTo>
                    <a:pt x="248" y="1010"/>
                  </a:lnTo>
                  <a:lnTo>
                    <a:pt x="243" y="1010"/>
                  </a:lnTo>
                  <a:lnTo>
                    <a:pt x="236" y="1010"/>
                  </a:lnTo>
                  <a:lnTo>
                    <a:pt x="229" y="1008"/>
                  </a:lnTo>
                  <a:lnTo>
                    <a:pt x="196" y="991"/>
                  </a:lnTo>
                  <a:lnTo>
                    <a:pt x="184" y="987"/>
                  </a:lnTo>
                  <a:lnTo>
                    <a:pt x="165" y="980"/>
                  </a:lnTo>
                  <a:lnTo>
                    <a:pt x="161" y="977"/>
                  </a:lnTo>
                  <a:lnTo>
                    <a:pt x="156" y="980"/>
                  </a:lnTo>
                  <a:lnTo>
                    <a:pt x="153" y="980"/>
                  </a:lnTo>
                  <a:lnTo>
                    <a:pt x="149" y="982"/>
                  </a:lnTo>
                  <a:lnTo>
                    <a:pt x="146" y="980"/>
                  </a:lnTo>
                  <a:lnTo>
                    <a:pt x="142" y="977"/>
                  </a:lnTo>
                  <a:lnTo>
                    <a:pt x="139" y="972"/>
                  </a:lnTo>
                  <a:lnTo>
                    <a:pt x="139" y="970"/>
                  </a:lnTo>
                  <a:lnTo>
                    <a:pt x="137" y="965"/>
                  </a:lnTo>
                  <a:lnTo>
                    <a:pt x="135" y="963"/>
                  </a:lnTo>
                  <a:lnTo>
                    <a:pt x="127" y="958"/>
                  </a:lnTo>
                  <a:lnTo>
                    <a:pt x="125" y="956"/>
                  </a:lnTo>
                  <a:lnTo>
                    <a:pt x="123" y="954"/>
                  </a:lnTo>
                  <a:lnTo>
                    <a:pt x="118" y="944"/>
                  </a:lnTo>
                  <a:lnTo>
                    <a:pt x="116" y="942"/>
                  </a:lnTo>
                  <a:lnTo>
                    <a:pt x="108" y="932"/>
                  </a:lnTo>
                  <a:lnTo>
                    <a:pt x="106" y="932"/>
                  </a:lnTo>
                  <a:lnTo>
                    <a:pt x="106" y="927"/>
                  </a:lnTo>
                  <a:lnTo>
                    <a:pt x="106" y="925"/>
                  </a:lnTo>
                  <a:lnTo>
                    <a:pt x="106" y="923"/>
                  </a:lnTo>
                  <a:lnTo>
                    <a:pt x="106" y="909"/>
                  </a:lnTo>
                  <a:lnTo>
                    <a:pt x="108" y="906"/>
                  </a:lnTo>
                  <a:lnTo>
                    <a:pt x="118" y="899"/>
                  </a:lnTo>
                  <a:lnTo>
                    <a:pt x="111" y="892"/>
                  </a:lnTo>
                  <a:lnTo>
                    <a:pt x="99" y="885"/>
                  </a:lnTo>
                  <a:lnTo>
                    <a:pt x="92" y="873"/>
                  </a:lnTo>
                  <a:lnTo>
                    <a:pt x="90" y="859"/>
                  </a:lnTo>
                  <a:lnTo>
                    <a:pt x="92" y="854"/>
                  </a:lnTo>
                  <a:lnTo>
                    <a:pt x="106" y="840"/>
                  </a:lnTo>
                  <a:lnTo>
                    <a:pt x="116" y="821"/>
                  </a:lnTo>
                  <a:lnTo>
                    <a:pt x="120" y="819"/>
                  </a:lnTo>
                  <a:lnTo>
                    <a:pt x="116" y="809"/>
                  </a:lnTo>
                  <a:lnTo>
                    <a:pt x="118" y="800"/>
                  </a:lnTo>
                  <a:lnTo>
                    <a:pt x="123" y="793"/>
                  </a:lnTo>
                  <a:lnTo>
                    <a:pt x="130" y="788"/>
                  </a:lnTo>
                  <a:lnTo>
                    <a:pt x="135" y="788"/>
                  </a:lnTo>
                  <a:lnTo>
                    <a:pt x="146" y="790"/>
                  </a:lnTo>
                  <a:lnTo>
                    <a:pt x="151" y="790"/>
                  </a:lnTo>
                  <a:lnTo>
                    <a:pt x="149" y="783"/>
                  </a:lnTo>
                  <a:lnTo>
                    <a:pt x="137" y="767"/>
                  </a:lnTo>
                  <a:lnTo>
                    <a:pt x="137" y="764"/>
                  </a:lnTo>
                  <a:lnTo>
                    <a:pt x="135" y="752"/>
                  </a:lnTo>
                  <a:lnTo>
                    <a:pt x="130" y="745"/>
                  </a:lnTo>
                  <a:lnTo>
                    <a:pt x="130" y="743"/>
                  </a:lnTo>
                  <a:lnTo>
                    <a:pt x="130" y="738"/>
                  </a:lnTo>
                  <a:lnTo>
                    <a:pt x="132" y="736"/>
                  </a:lnTo>
                  <a:lnTo>
                    <a:pt x="132" y="736"/>
                  </a:lnTo>
                  <a:lnTo>
                    <a:pt x="132" y="733"/>
                  </a:lnTo>
                  <a:lnTo>
                    <a:pt x="132" y="733"/>
                  </a:lnTo>
                  <a:lnTo>
                    <a:pt x="130" y="729"/>
                  </a:lnTo>
                  <a:lnTo>
                    <a:pt x="130" y="729"/>
                  </a:lnTo>
                  <a:lnTo>
                    <a:pt x="123" y="722"/>
                  </a:lnTo>
                  <a:lnTo>
                    <a:pt x="108" y="717"/>
                  </a:lnTo>
                  <a:lnTo>
                    <a:pt x="101" y="717"/>
                  </a:lnTo>
                  <a:lnTo>
                    <a:pt x="87" y="722"/>
                  </a:lnTo>
                  <a:lnTo>
                    <a:pt x="82" y="722"/>
                  </a:lnTo>
                  <a:lnTo>
                    <a:pt x="61" y="710"/>
                  </a:lnTo>
                  <a:lnTo>
                    <a:pt x="49" y="703"/>
                  </a:lnTo>
                  <a:lnTo>
                    <a:pt x="45" y="693"/>
                  </a:lnTo>
                  <a:lnTo>
                    <a:pt x="42" y="670"/>
                  </a:lnTo>
                  <a:lnTo>
                    <a:pt x="40" y="658"/>
                  </a:lnTo>
                  <a:lnTo>
                    <a:pt x="30" y="653"/>
                  </a:lnTo>
                  <a:lnTo>
                    <a:pt x="21" y="653"/>
                  </a:lnTo>
                  <a:lnTo>
                    <a:pt x="16" y="651"/>
                  </a:lnTo>
                  <a:lnTo>
                    <a:pt x="14" y="644"/>
                  </a:lnTo>
                  <a:lnTo>
                    <a:pt x="11" y="641"/>
                  </a:lnTo>
                  <a:lnTo>
                    <a:pt x="11" y="636"/>
                  </a:lnTo>
                  <a:lnTo>
                    <a:pt x="11" y="634"/>
                  </a:lnTo>
                  <a:lnTo>
                    <a:pt x="7" y="629"/>
                  </a:lnTo>
                  <a:lnTo>
                    <a:pt x="0" y="622"/>
                  </a:lnTo>
                  <a:lnTo>
                    <a:pt x="2" y="618"/>
                  </a:lnTo>
                  <a:lnTo>
                    <a:pt x="9" y="613"/>
                  </a:lnTo>
                  <a:lnTo>
                    <a:pt x="19" y="606"/>
                  </a:lnTo>
                  <a:lnTo>
                    <a:pt x="21" y="606"/>
                  </a:lnTo>
                  <a:lnTo>
                    <a:pt x="26" y="606"/>
                  </a:lnTo>
                  <a:lnTo>
                    <a:pt x="28" y="603"/>
                  </a:lnTo>
                  <a:lnTo>
                    <a:pt x="30" y="603"/>
                  </a:lnTo>
                  <a:lnTo>
                    <a:pt x="35" y="599"/>
                  </a:lnTo>
                  <a:lnTo>
                    <a:pt x="38" y="596"/>
                  </a:lnTo>
                  <a:lnTo>
                    <a:pt x="49" y="599"/>
                  </a:lnTo>
                  <a:lnTo>
                    <a:pt x="61" y="603"/>
                  </a:lnTo>
                  <a:lnTo>
                    <a:pt x="71" y="606"/>
                  </a:lnTo>
                  <a:lnTo>
                    <a:pt x="80" y="601"/>
                  </a:lnTo>
                  <a:lnTo>
                    <a:pt x="80" y="596"/>
                  </a:lnTo>
                  <a:lnTo>
                    <a:pt x="80" y="596"/>
                  </a:lnTo>
                  <a:lnTo>
                    <a:pt x="78" y="594"/>
                  </a:lnTo>
                  <a:lnTo>
                    <a:pt x="78" y="589"/>
                  </a:lnTo>
                  <a:lnTo>
                    <a:pt x="80" y="589"/>
                  </a:lnTo>
                  <a:lnTo>
                    <a:pt x="87" y="587"/>
                  </a:lnTo>
                  <a:lnTo>
                    <a:pt x="90" y="587"/>
                  </a:lnTo>
                  <a:lnTo>
                    <a:pt x="94" y="582"/>
                  </a:lnTo>
                  <a:lnTo>
                    <a:pt x="99" y="573"/>
                  </a:lnTo>
                  <a:lnTo>
                    <a:pt x="104" y="568"/>
                  </a:lnTo>
                  <a:lnTo>
                    <a:pt x="113" y="563"/>
                  </a:lnTo>
                  <a:lnTo>
                    <a:pt x="123" y="558"/>
                  </a:lnTo>
                  <a:lnTo>
                    <a:pt x="125" y="561"/>
                  </a:lnTo>
                  <a:lnTo>
                    <a:pt x="130" y="563"/>
                  </a:lnTo>
                  <a:lnTo>
                    <a:pt x="132" y="566"/>
                  </a:lnTo>
                  <a:lnTo>
                    <a:pt x="132" y="563"/>
                  </a:lnTo>
                  <a:lnTo>
                    <a:pt x="137" y="551"/>
                  </a:lnTo>
                  <a:lnTo>
                    <a:pt x="146" y="544"/>
                  </a:lnTo>
                  <a:lnTo>
                    <a:pt x="144" y="537"/>
                  </a:lnTo>
                  <a:lnTo>
                    <a:pt x="142" y="528"/>
                  </a:lnTo>
                  <a:lnTo>
                    <a:pt x="139" y="516"/>
                  </a:lnTo>
                  <a:lnTo>
                    <a:pt x="139" y="513"/>
                  </a:lnTo>
                  <a:lnTo>
                    <a:pt x="149" y="502"/>
                  </a:lnTo>
                  <a:lnTo>
                    <a:pt x="153" y="490"/>
                  </a:lnTo>
                  <a:lnTo>
                    <a:pt x="156" y="483"/>
                  </a:lnTo>
                  <a:lnTo>
                    <a:pt x="156" y="478"/>
                  </a:lnTo>
                  <a:lnTo>
                    <a:pt x="153" y="476"/>
                  </a:lnTo>
                  <a:lnTo>
                    <a:pt x="139" y="471"/>
                  </a:lnTo>
                  <a:lnTo>
                    <a:pt x="135" y="468"/>
                  </a:lnTo>
                  <a:lnTo>
                    <a:pt x="132" y="464"/>
                  </a:lnTo>
                  <a:lnTo>
                    <a:pt x="130" y="459"/>
                  </a:lnTo>
                  <a:lnTo>
                    <a:pt x="127" y="457"/>
                  </a:lnTo>
                  <a:lnTo>
                    <a:pt x="132" y="452"/>
                  </a:lnTo>
                  <a:lnTo>
                    <a:pt x="144" y="435"/>
                  </a:lnTo>
                  <a:lnTo>
                    <a:pt x="144" y="435"/>
                  </a:lnTo>
                  <a:lnTo>
                    <a:pt x="146" y="435"/>
                  </a:lnTo>
                  <a:lnTo>
                    <a:pt x="146" y="438"/>
                  </a:lnTo>
                  <a:lnTo>
                    <a:pt x="146" y="440"/>
                  </a:lnTo>
                  <a:lnTo>
                    <a:pt x="146" y="440"/>
                  </a:lnTo>
                  <a:lnTo>
                    <a:pt x="146" y="442"/>
                  </a:lnTo>
                  <a:lnTo>
                    <a:pt x="146" y="442"/>
                  </a:lnTo>
                  <a:lnTo>
                    <a:pt x="146" y="442"/>
                  </a:lnTo>
                  <a:lnTo>
                    <a:pt x="149" y="445"/>
                  </a:lnTo>
                  <a:lnTo>
                    <a:pt x="153" y="445"/>
                  </a:lnTo>
                  <a:lnTo>
                    <a:pt x="168" y="445"/>
                  </a:lnTo>
                  <a:lnTo>
                    <a:pt x="172" y="445"/>
                  </a:lnTo>
                  <a:lnTo>
                    <a:pt x="175" y="445"/>
                  </a:lnTo>
                  <a:lnTo>
                    <a:pt x="175" y="442"/>
                  </a:lnTo>
                  <a:lnTo>
                    <a:pt x="217" y="424"/>
                  </a:lnTo>
                  <a:lnTo>
                    <a:pt x="220" y="424"/>
                  </a:lnTo>
                  <a:lnTo>
                    <a:pt x="222" y="419"/>
                  </a:lnTo>
                  <a:lnTo>
                    <a:pt x="224" y="416"/>
                  </a:lnTo>
                  <a:lnTo>
                    <a:pt x="229" y="414"/>
                  </a:lnTo>
                  <a:lnTo>
                    <a:pt x="232" y="412"/>
                  </a:lnTo>
                  <a:lnTo>
                    <a:pt x="234" y="407"/>
                  </a:lnTo>
                  <a:lnTo>
                    <a:pt x="239" y="400"/>
                  </a:lnTo>
                  <a:lnTo>
                    <a:pt x="241" y="400"/>
                  </a:lnTo>
                  <a:lnTo>
                    <a:pt x="243" y="398"/>
                  </a:lnTo>
                  <a:lnTo>
                    <a:pt x="248" y="398"/>
                  </a:lnTo>
                  <a:lnTo>
                    <a:pt x="253" y="398"/>
                  </a:lnTo>
                  <a:lnTo>
                    <a:pt x="255" y="395"/>
                  </a:lnTo>
                  <a:lnTo>
                    <a:pt x="258" y="393"/>
                  </a:lnTo>
                  <a:lnTo>
                    <a:pt x="260" y="393"/>
                  </a:lnTo>
                  <a:lnTo>
                    <a:pt x="262" y="390"/>
                  </a:lnTo>
                  <a:lnTo>
                    <a:pt x="293" y="395"/>
                  </a:lnTo>
                  <a:lnTo>
                    <a:pt x="293" y="395"/>
                  </a:lnTo>
                  <a:lnTo>
                    <a:pt x="295" y="395"/>
                  </a:lnTo>
                  <a:lnTo>
                    <a:pt x="298" y="398"/>
                  </a:lnTo>
                  <a:lnTo>
                    <a:pt x="302" y="400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4" y="398"/>
                  </a:lnTo>
                  <a:lnTo>
                    <a:pt x="326" y="395"/>
                  </a:lnTo>
                  <a:lnTo>
                    <a:pt x="333" y="388"/>
                  </a:lnTo>
                  <a:lnTo>
                    <a:pt x="362" y="376"/>
                  </a:lnTo>
                  <a:lnTo>
                    <a:pt x="369" y="362"/>
                  </a:lnTo>
                  <a:lnTo>
                    <a:pt x="371" y="355"/>
                  </a:lnTo>
                  <a:lnTo>
                    <a:pt x="371" y="355"/>
                  </a:lnTo>
                  <a:lnTo>
                    <a:pt x="371" y="353"/>
                  </a:lnTo>
                  <a:lnTo>
                    <a:pt x="369" y="350"/>
                  </a:lnTo>
                  <a:lnTo>
                    <a:pt x="369" y="345"/>
                  </a:lnTo>
                  <a:lnTo>
                    <a:pt x="366" y="341"/>
                  </a:lnTo>
                  <a:lnTo>
                    <a:pt x="366" y="327"/>
                  </a:lnTo>
                  <a:lnTo>
                    <a:pt x="366" y="322"/>
                  </a:lnTo>
                  <a:lnTo>
                    <a:pt x="366" y="317"/>
                  </a:lnTo>
                  <a:lnTo>
                    <a:pt x="364" y="317"/>
                  </a:lnTo>
                  <a:lnTo>
                    <a:pt x="359" y="315"/>
                  </a:lnTo>
                  <a:lnTo>
                    <a:pt x="357" y="312"/>
                  </a:lnTo>
                  <a:lnTo>
                    <a:pt x="355" y="312"/>
                  </a:lnTo>
                  <a:lnTo>
                    <a:pt x="355" y="310"/>
                  </a:lnTo>
                  <a:lnTo>
                    <a:pt x="352" y="308"/>
                  </a:lnTo>
                  <a:lnTo>
                    <a:pt x="352" y="301"/>
                  </a:lnTo>
                  <a:lnTo>
                    <a:pt x="350" y="298"/>
                  </a:lnTo>
                  <a:lnTo>
                    <a:pt x="347" y="291"/>
                  </a:lnTo>
                  <a:lnTo>
                    <a:pt x="347" y="284"/>
                  </a:lnTo>
                  <a:lnTo>
                    <a:pt x="345" y="272"/>
                  </a:lnTo>
                  <a:lnTo>
                    <a:pt x="338" y="248"/>
                  </a:lnTo>
                  <a:lnTo>
                    <a:pt x="338" y="244"/>
                  </a:lnTo>
                  <a:lnTo>
                    <a:pt x="338" y="244"/>
                  </a:lnTo>
                  <a:lnTo>
                    <a:pt x="340" y="241"/>
                  </a:lnTo>
                  <a:lnTo>
                    <a:pt x="338" y="234"/>
                  </a:lnTo>
                  <a:lnTo>
                    <a:pt x="343" y="220"/>
                  </a:lnTo>
                  <a:lnTo>
                    <a:pt x="350" y="215"/>
                  </a:lnTo>
                  <a:lnTo>
                    <a:pt x="371" y="208"/>
                  </a:lnTo>
                  <a:lnTo>
                    <a:pt x="373" y="206"/>
                  </a:lnTo>
                  <a:lnTo>
                    <a:pt x="376" y="204"/>
                  </a:lnTo>
                  <a:lnTo>
                    <a:pt x="378" y="199"/>
                  </a:lnTo>
                  <a:lnTo>
                    <a:pt x="378" y="199"/>
                  </a:lnTo>
                  <a:lnTo>
                    <a:pt x="381" y="192"/>
                  </a:lnTo>
                  <a:lnTo>
                    <a:pt x="381" y="192"/>
                  </a:lnTo>
                  <a:lnTo>
                    <a:pt x="383" y="177"/>
                  </a:lnTo>
                  <a:lnTo>
                    <a:pt x="381" y="173"/>
                  </a:lnTo>
                  <a:lnTo>
                    <a:pt x="381" y="168"/>
                  </a:lnTo>
                  <a:lnTo>
                    <a:pt x="383" y="163"/>
                  </a:lnTo>
                  <a:lnTo>
                    <a:pt x="385" y="161"/>
                  </a:lnTo>
                  <a:lnTo>
                    <a:pt x="392" y="161"/>
                  </a:lnTo>
                  <a:lnTo>
                    <a:pt x="395" y="159"/>
                  </a:lnTo>
                  <a:lnTo>
                    <a:pt x="407" y="147"/>
                  </a:lnTo>
                  <a:lnTo>
                    <a:pt x="411" y="133"/>
                  </a:lnTo>
                  <a:lnTo>
                    <a:pt x="409" y="116"/>
                  </a:lnTo>
                  <a:lnTo>
                    <a:pt x="399" y="102"/>
                  </a:lnTo>
                  <a:lnTo>
                    <a:pt x="392" y="95"/>
                  </a:lnTo>
                  <a:lnTo>
                    <a:pt x="390" y="95"/>
                  </a:lnTo>
                  <a:lnTo>
                    <a:pt x="392" y="90"/>
                  </a:lnTo>
                  <a:lnTo>
                    <a:pt x="395" y="85"/>
                  </a:lnTo>
                  <a:lnTo>
                    <a:pt x="399" y="80"/>
                  </a:lnTo>
                  <a:lnTo>
                    <a:pt x="404" y="76"/>
                  </a:lnTo>
                  <a:lnTo>
                    <a:pt x="418" y="71"/>
                  </a:lnTo>
                  <a:lnTo>
                    <a:pt x="423" y="66"/>
                  </a:lnTo>
                  <a:lnTo>
                    <a:pt x="435" y="45"/>
                  </a:lnTo>
                  <a:lnTo>
                    <a:pt x="442" y="40"/>
                  </a:lnTo>
                  <a:lnTo>
                    <a:pt x="447" y="38"/>
                  </a:lnTo>
                  <a:lnTo>
                    <a:pt x="449" y="36"/>
                  </a:lnTo>
                  <a:lnTo>
                    <a:pt x="449" y="31"/>
                  </a:lnTo>
                  <a:lnTo>
                    <a:pt x="449" y="26"/>
                  </a:lnTo>
                  <a:lnTo>
                    <a:pt x="447" y="24"/>
                  </a:lnTo>
                  <a:lnTo>
                    <a:pt x="447" y="24"/>
                  </a:lnTo>
                  <a:lnTo>
                    <a:pt x="447" y="17"/>
                  </a:lnTo>
                  <a:lnTo>
                    <a:pt x="454" y="10"/>
                  </a:lnTo>
                  <a:lnTo>
                    <a:pt x="461" y="5"/>
                  </a:lnTo>
                  <a:lnTo>
                    <a:pt x="478" y="0"/>
                  </a:lnTo>
                  <a:lnTo>
                    <a:pt x="485" y="0"/>
                  </a:lnTo>
                  <a:lnTo>
                    <a:pt x="489" y="5"/>
                  </a:lnTo>
                  <a:lnTo>
                    <a:pt x="492" y="14"/>
                  </a:lnTo>
                  <a:lnTo>
                    <a:pt x="494" y="28"/>
                  </a:lnTo>
                  <a:lnTo>
                    <a:pt x="494" y="40"/>
                  </a:lnTo>
                  <a:lnTo>
                    <a:pt x="492" y="64"/>
                  </a:lnTo>
                  <a:lnTo>
                    <a:pt x="492" y="73"/>
                  </a:lnTo>
                  <a:lnTo>
                    <a:pt x="494" y="85"/>
                  </a:lnTo>
                  <a:lnTo>
                    <a:pt x="499" y="90"/>
                  </a:lnTo>
                  <a:lnTo>
                    <a:pt x="504" y="95"/>
                  </a:lnTo>
                  <a:lnTo>
                    <a:pt x="511" y="97"/>
                  </a:lnTo>
                  <a:lnTo>
                    <a:pt x="520" y="99"/>
                  </a:lnTo>
                  <a:lnTo>
                    <a:pt x="530" y="109"/>
                  </a:lnTo>
                  <a:lnTo>
                    <a:pt x="551" y="133"/>
                  </a:lnTo>
                  <a:lnTo>
                    <a:pt x="553" y="135"/>
                  </a:lnTo>
                  <a:lnTo>
                    <a:pt x="560" y="135"/>
                  </a:lnTo>
                  <a:lnTo>
                    <a:pt x="575" y="142"/>
                  </a:lnTo>
                  <a:lnTo>
                    <a:pt x="579" y="142"/>
                  </a:lnTo>
                  <a:lnTo>
                    <a:pt x="582" y="140"/>
                  </a:lnTo>
                  <a:lnTo>
                    <a:pt x="586" y="137"/>
                  </a:lnTo>
                  <a:lnTo>
                    <a:pt x="586" y="135"/>
                  </a:lnTo>
                  <a:lnTo>
                    <a:pt x="589" y="135"/>
                  </a:lnTo>
                  <a:lnTo>
                    <a:pt x="593" y="161"/>
                  </a:lnTo>
                  <a:lnTo>
                    <a:pt x="593" y="163"/>
                  </a:lnTo>
                  <a:lnTo>
                    <a:pt x="593" y="168"/>
                  </a:lnTo>
                  <a:lnTo>
                    <a:pt x="593" y="173"/>
                  </a:lnTo>
                  <a:lnTo>
                    <a:pt x="591" y="175"/>
                  </a:lnTo>
                  <a:lnTo>
                    <a:pt x="591" y="177"/>
                  </a:lnTo>
                  <a:lnTo>
                    <a:pt x="558" y="220"/>
                  </a:lnTo>
                  <a:lnTo>
                    <a:pt x="558" y="222"/>
                  </a:lnTo>
                  <a:lnTo>
                    <a:pt x="558" y="225"/>
                  </a:lnTo>
                  <a:lnTo>
                    <a:pt x="558" y="227"/>
                  </a:lnTo>
                  <a:lnTo>
                    <a:pt x="558" y="234"/>
                  </a:lnTo>
                  <a:lnTo>
                    <a:pt x="563" y="241"/>
                  </a:lnTo>
                  <a:lnTo>
                    <a:pt x="565" y="253"/>
                  </a:lnTo>
                  <a:lnTo>
                    <a:pt x="565" y="258"/>
                  </a:lnTo>
                  <a:lnTo>
                    <a:pt x="565" y="258"/>
                  </a:lnTo>
                  <a:lnTo>
                    <a:pt x="563" y="260"/>
                  </a:lnTo>
                  <a:lnTo>
                    <a:pt x="563" y="260"/>
                  </a:lnTo>
                  <a:lnTo>
                    <a:pt x="563" y="263"/>
                  </a:lnTo>
                  <a:lnTo>
                    <a:pt x="558" y="267"/>
                  </a:lnTo>
                  <a:lnTo>
                    <a:pt x="556" y="270"/>
                  </a:lnTo>
                  <a:lnTo>
                    <a:pt x="556" y="272"/>
                  </a:lnTo>
                  <a:lnTo>
                    <a:pt x="556" y="272"/>
                  </a:lnTo>
                  <a:lnTo>
                    <a:pt x="556" y="277"/>
                  </a:lnTo>
                  <a:lnTo>
                    <a:pt x="560" y="282"/>
                  </a:lnTo>
                  <a:lnTo>
                    <a:pt x="567" y="293"/>
                  </a:lnTo>
                  <a:lnTo>
                    <a:pt x="570" y="298"/>
                  </a:lnTo>
                  <a:lnTo>
                    <a:pt x="575" y="301"/>
                  </a:lnTo>
                  <a:lnTo>
                    <a:pt x="579" y="303"/>
                  </a:lnTo>
                  <a:lnTo>
                    <a:pt x="582" y="303"/>
                  </a:lnTo>
                  <a:lnTo>
                    <a:pt x="584" y="305"/>
                  </a:lnTo>
                  <a:lnTo>
                    <a:pt x="584" y="305"/>
                  </a:lnTo>
                  <a:lnTo>
                    <a:pt x="584" y="310"/>
                  </a:lnTo>
                  <a:lnTo>
                    <a:pt x="584" y="312"/>
                  </a:lnTo>
                  <a:lnTo>
                    <a:pt x="584" y="317"/>
                  </a:lnTo>
                  <a:lnTo>
                    <a:pt x="584" y="319"/>
                  </a:lnTo>
                  <a:lnTo>
                    <a:pt x="586" y="319"/>
                  </a:lnTo>
                  <a:lnTo>
                    <a:pt x="586" y="322"/>
                  </a:lnTo>
                  <a:lnTo>
                    <a:pt x="589" y="322"/>
                  </a:lnTo>
                  <a:lnTo>
                    <a:pt x="591" y="319"/>
                  </a:lnTo>
                  <a:lnTo>
                    <a:pt x="593" y="322"/>
                  </a:lnTo>
                  <a:lnTo>
                    <a:pt x="593" y="322"/>
                  </a:lnTo>
                  <a:lnTo>
                    <a:pt x="593" y="324"/>
                  </a:lnTo>
                  <a:lnTo>
                    <a:pt x="593" y="327"/>
                  </a:lnTo>
                  <a:lnTo>
                    <a:pt x="596" y="329"/>
                  </a:lnTo>
                  <a:lnTo>
                    <a:pt x="596" y="331"/>
                  </a:lnTo>
                  <a:lnTo>
                    <a:pt x="596" y="334"/>
                  </a:lnTo>
                  <a:lnTo>
                    <a:pt x="596" y="336"/>
                  </a:lnTo>
                  <a:lnTo>
                    <a:pt x="593" y="336"/>
                  </a:lnTo>
                  <a:lnTo>
                    <a:pt x="593" y="336"/>
                  </a:lnTo>
                  <a:lnTo>
                    <a:pt x="591" y="336"/>
                  </a:lnTo>
                  <a:lnTo>
                    <a:pt x="591" y="338"/>
                  </a:lnTo>
                  <a:lnTo>
                    <a:pt x="593" y="341"/>
                  </a:lnTo>
                  <a:lnTo>
                    <a:pt x="603" y="350"/>
                  </a:lnTo>
                  <a:lnTo>
                    <a:pt x="603" y="350"/>
                  </a:lnTo>
                  <a:lnTo>
                    <a:pt x="603" y="353"/>
                  </a:lnTo>
                  <a:lnTo>
                    <a:pt x="603" y="362"/>
                  </a:lnTo>
                  <a:lnTo>
                    <a:pt x="608" y="364"/>
                  </a:lnTo>
                  <a:lnTo>
                    <a:pt x="608" y="369"/>
                  </a:lnTo>
                  <a:lnTo>
                    <a:pt x="608" y="371"/>
                  </a:lnTo>
                  <a:lnTo>
                    <a:pt x="608" y="374"/>
                  </a:lnTo>
                  <a:lnTo>
                    <a:pt x="610" y="379"/>
                  </a:lnTo>
                  <a:lnTo>
                    <a:pt x="612" y="381"/>
                  </a:lnTo>
                  <a:lnTo>
                    <a:pt x="612" y="386"/>
                  </a:lnTo>
                  <a:lnTo>
                    <a:pt x="615" y="386"/>
                  </a:lnTo>
                  <a:lnTo>
                    <a:pt x="617" y="388"/>
                  </a:lnTo>
                  <a:lnTo>
                    <a:pt x="622" y="393"/>
                  </a:lnTo>
                  <a:lnTo>
                    <a:pt x="629" y="395"/>
                  </a:lnTo>
                  <a:lnTo>
                    <a:pt x="631" y="395"/>
                  </a:lnTo>
                  <a:lnTo>
                    <a:pt x="631" y="398"/>
                  </a:lnTo>
                  <a:lnTo>
                    <a:pt x="636" y="402"/>
                  </a:lnTo>
                  <a:lnTo>
                    <a:pt x="645" y="421"/>
                  </a:lnTo>
                  <a:lnTo>
                    <a:pt x="645" y="424"/>
                  </a:lnTo>
                  <a:lnTo>
                    <a:pt x="653" y="431"/>
                  </a:lnTo>
                  <a:lnTo>
                    <a:pt x="634" y="440"/>
                  </a:lnTo>
                  <a:lnTo>
                    <a:pt x="624" y="447"/>
                  </a:lnTo>
                  <a:lnTo>
                    <a:pt x="624" y="447"/>
                  </a:lnTo>
                  <a:lnTo>
                    <a:pt x="627" y="450"/>
                  </a:lnTo>
                  <a:lnTo>
                    <a:pt x="629" y="450"/>
                  </a:lnTo>
                  <a:lnTo>
                    <a:pt x="631" y="452"/>
                  </a:lnTo>
                  <a:lnTo>
                    <a:pt x="631" y="452"/>
                  </a:lnTo>
                  <a:lnTo>
                    <a:pt x="631" y="454"/>
                  </a:lnTo>
                  <a:lnTo>
                    <a:pt x="631" y="454"/>
                  </a:lnTo>
                  <a:lnTo>
                    <a:pt x="631" y="457"/>
                  </a:lnTo>
                  <a:lnTo>
                    <a:pt x="624" y="461"/>
                  </a:lnTo>
                  <a:lnTo>
                    <a:pt x="622" y="464"/>
                  </a:lnTo>
                  <a:lnTo>
                    <a:pt x="619" y="466"/>
                  </a:lnTo>
                  <a:lnTo>
                    <a:pt x="619" y="466"/>
                  </a:lnTo>
                  <a:lnTo>
                    <a:pt x="619" y="468"/>
                  </a:lnTo>
                  <a:lnTo>
                    <a:pt x="619" y="471"/>
                  </a:lnTo>
                  <a:lnTo>
                    <a:pt x="619" y="476"/>
                  </a:lnTo>
                  <a:lnTo>
                    <a:pt x="619" y="476"/>
                  </a:lnTo>
                  <a:lnTo>
                    <a:pt x="619" y="478"/>
                  </a:lnTo>
                  <a:lnTo>
                    <a:pt x="617" y="478"/>
                  </a:lnTo>
                  <a:lnTo>
                    <a:pt x="615" y="478"/>
                  </a:lnTo>
                  <a:lnTo>
                    <a:pt x="610" y="478"/>
                  </a:lnTo>
                  <a:lnTo>
                    <a:pt x="608" y="476"/>
                  </a:lnTo>
                  <a:lnTo>
                    <a:pt x="605" y="473"/>
                  </a:lnTo>
                  <a:lnTo>
                    <a:pt x="598" y="464"/>
                  </a:lnTo>
                  <a:lnTo>
                    <a:pt x="598" y="461"/>
                  </a:lnTo>
                  <a:lnTo>
                    <a:pt x="596" y="459"/>
                  </a:lnTo>
                  <a:lnTo>
                    <a:pt x="593" y="459"/>
                  </a:lnTo>
                  <a:lnTo>
                    <a:pt x="593" y="459"/>
                  </a:lnTo>
                  <a:lnTo>
                    <a:pt x="591" y="457"/>
                  </a:lnTo>
                  <a:lnTo>
                    <a:pt x="577" y="457"/>
                  </a:lnTo>
                  <a:lnTo>
                    <a:pt x="572" y="457"/>
                  </a:lnTo>
                  <a:lnTo>
                    <a:pt x="570" y="457"/>
                  </a:lnTo>
                  <a:lnTo>
                    <a:pt x="570" y="457"/>
                  </a:lnTo>
                  <a:lnTo>
                    <a:pt x="567" y="459"/>
                  </a:lnTo>
                  <a:lnTo>
                    <a:pt x="567" y="464"/>
                  </a:lnTo>
                  <a:lnTo>
                    <a:pt x="565" y="468"/>
                  </a:lnTo>
                  <a:lnTo>
                    <a:pt x="565" y="476"/>
                  </a:lnTo>
                  <a:lnTo>
                    <a:pt x="560" y="480"/>
                  </a:lnTo>
                  <a:lnTo>
                    <a:pt x="560" y="485"/>
                  </a:lnTo>
                  <a:lnTo>
                    <a:pt x="558" y="487"/>
                  </a:lnTo>
                  <a:lnTo>
                    <a:pt x="558" y="487"/>
                  </a:lnTo>
                  <a:lnTo>
                    <a:pt x="558" y="490"/>
                  </a:lnTo>
                  <a:lnTo>
                    <a:pt x="558" y="492"/>
                  </a:lnTo>
                  <a:lnTo>
                    <a:pt x="560" y="492"/>
                  </a:lnTo>
                  <a:lnTo>
                    <a:pt x="563" y="495"/>
                  </a:lnTo>
                  <a:lnTo>
                    <a:pt x="565" y="495"/>
                  </a:lnTo>
                  <a:lnTo>
                    <a:pt x="565" y="497"/>
                  </a:lnTo>
                  <a:lnTo>
                    <a:pt x="567" y="506"/>
                  </a:lnTo>
                  <a:lnTo>
                    <a:pt x="567" y="509"/>
                  </a:lnTo>
                  <a:lnTo>
                    <a:pt x="570" y="509"/>
                  </a:lnTo>
                  <a:lnTo>
                    <a:pt x="570" y="511"/>
                  </a:lnTo>
                  <a:lnTo>
                    <a:pt x="572" y="511"/>
                  </a:lnTo>
                  <a:lnTo>
                    <a:pt x="572" y="516"/>
                  </a:lnTo>
                  <a:lnTo>
                    <a:pt x="572" y="518"/>
                  </a:lnTo>
                  <a:lnTo>
                    <a:pt x="572" y="521"/>
                  </a:lnTo>
                  <a:lnTo>
                    <a:pt x="575" y="525"/>
                  </a:lnTo>
                  <a:lnTo>
                    <a:pt x="577" y="525"/>
                  </a:lnTo>
                  <a:lnTo>
                    <a:pt x="579" y="528"/>
                  </a:lnTo>
                  <a:lnTo>
                    <a:pt x="579" y="528"/>
                  </a:lnTo>
                  <a:lnTo>
                    <a:pt x="582" y="530"/>
                  </a:lnTo>
                  <a:lnTo>
                    <a:pt x="579" y="537"/>
                  </a:lnTo>
                  <a:lnTo>
                    <a:pt x="579" y="539"/>
                  </a:lnTo>
                  <a:lnTo>
                    <a:pt x="582" y="542"/>
                  </a:lnTo>
                  <a:lnTo>
                    <a:pt x="584" y="547"/>
                  </a:lnTo>
                  <a:lnTo>
                    <a:pt x="584" y="547"/>
                  </a:lnTo>
                  <a:lnTo>
                    <a:pt x="589" y="554"/>
                  </a:lnTo>
                  <a:lnTo>
                    <a:pt x="598" y="566"/>
                  </a:lnTo>
                  <a:lnTo>
                    <a:pt x="608" y="584"/>
                  </a:lnTo>
                  <a:lnTo>
                    <a:pt x="612" y="592"/>
                  </a:lnTo>
                  <a:lnTo>
                    <a:pt x="622" y="599"/>
                  </a:lnTo>
                  <a:lnTo>
                    <a:pt x="624" y="594"/>
                  </a:lnTo>
                  <a:lnTo>
                    <a:pt x="629" y="594"/>
                  </a:lnTo>
                  <a:lnTo>
                    <a:pt x="634" y="596"/>
                  </a:lnTo>
                  <a:lnTo>
                    <a:pt x="645" y="596"/>
                  </a:lnTo>
                  <a:lnTo>
                    <a:pt x="653" y="594"/>
                  </a:lnTo>
                  <a:lnTo>
                    <a:pt x="669" y="580"/>
                  </a:lnTo>
                  <a:lnTo>
                    <a:pt x="674" y="577"/>
                  </a:lnTo>
                  <a:lnTo>
                    <a:pt x="681" y="580"/>
                  </a:lnTo>
                  <a:lnTo>
                    <a:pt x="683" y="580"/>
                  </a:lnTo>
                  <a:lnTo>
                    <a:pt x="683" y="582"/>
                  </a:lnTo>
                  <a:lnTo>
                    <a:pt x="683" y="592"/>
                  </a:lnTo>
                  <a:lnTo>
                    <a:pt x="683" y="594"/>
                  </a:lnTo>
                  <a:lnTo>
                    <a:pt x="683" y="596"/>
                  </a:lnTo>
                  <a:lnTo>
                    <a:pt x="683" y="596"/>
                  </a:lnTo>
                  <a:lnTo>
                    <a:pt x="686" y="599"/>
                  </a:lnTo>
                  <a:lnTo>
                    <a:pt x="686" y="601"/>
                  </a:lnTo>
                  <a:lnTo>
                    <a:pt x="686" y="601"/>
                  </a:lnTo>
                  <a:lnTo>
                    <a:pt x="686" y="601"/>
                  </a:lnTo>
                  <a:lnTo>
                    <a:pt x="690" y="603"/>
                  </a:lnTo>
                  <a:lnTo>
                    <a:pt x="693" y="606"/>
                  </a:lnTo>
                  <a:lnTo>
                    <a:pt x="695" y="606"/>
                  </a:lnTo>
                  <a:lnTo>
                    <a:pt x="705" y="606"/>
                  </a:lnTo>
                  <a:lnTo>
                    <a:pt x="707" y="606"/>
                  </a:lnTo>
                  <a:lnTo>
                    <a:pt x="709" y="606"/>
                  </a:lnTo>
                  <a:lnTo>
                    <a:pt x="709" y="608"/>
                  </a:lnTo>
                  <a:lnTo>
                    <a:pt x="712" y="608"/>
                  </a:lnTo>
                  <a:lnTo>
                    <a:pt x="712" y="610"/>
                  </a:lnTo>
                  <a:lnTo>
                    <a:pt x="714" y="613"/>
                  </a:lnTo>
                  <a:lnTo>
                    <a:pt x="714" y="615"/>
                  </a:lnTo>
                  <a:lnTo>
                    <a:pt x="714" y="618"/>
                  </a:lnTo>
                  <a:lnTo>
                    <a:pt x="714" y="622"/>
                  </a:lnTo>
                  <a:lnTo>
                    <a:pt x="716" y="625"/>
                  </a:lnTo>
                  <a:lnTo>
                    <a:pt x="716" y="627"/>
                  </a:lnTo>
                  <a:lnTo>
                    <a:pt x="724" y="632"/>
                  </a:lnTo>
                  <a:lnTo>
                    <a:pt x="742" y="646"/>
                  </a:lnTo>
                  <a:lnTo>
                    <a:pt x="742" y="646"/>
                  </a:lnTo>
                  <a:lnTo>
                    <a:pt x="742" y="648"/>
                  </a:lnTo>
                  <a:lnTo>
                    <a:pt x="745" y="651"/>
                  </a:lnTo>
                  <a:lnTo>
                    <a:pt x="742" y="653"/>
                  </a:lnTo>
                  <a:lnTo>
                    <a:pt x="742" y="655"/>
                  </a:lnTo>
                  <a:lnTo>
                    <a:pt x="742" y="658"/>
                  </a:lnTo>
                  <a:lnTo>
                    <a:pt x="742" y="658"/>
                  </a:lnTo>
                  <a:lnTo>
                    <a:pt x="742" y="660"/>
                  </a:lnTo>
                  <a:lnTo>
                    <a:pt x="745" y="663"/>
                  </a:lnTo>
                  <a:lnTo>
                    <a:pt x="747" y="665"/>
                  </a:lnTo>
                  <a:lnTo>
                    <a:pt x="752" y="670"/>
                  </a:lnTo>
                  <a:lnTo>
                    <a:pt x="754" y="672"/>
                  </a:lnTo>
                  <a:lnTo>
                    <a:pt x="757" y="672"/>
                  </a:lnTo>
                  <a:lnTo>
                    <a:pt x="764" y="670"/>
                  </a:lnTo>
                  <a:lnTo>
                    <a:pt x="771" y="672"/>
                  </a:lnTo>
                  <a:lnTo>
                    <a:pt x="773" y="672"/>
                  </a:lnTo>
                  <a:lnTo>
                    <a:pt x="776" y="672"/>
                  </a:lnTo>
                  <a:lnTo>
                    <a:pt x="776" y="672"/>
                  </a:lnTo>
                  <a:lnTo>
                    <a:pt x="778" y="674"/>
                  </a:lnTo>
                  <a:lnTo>
                    <a:pt x="778" y="677"/>
                  </a:lnTo>
                  <a:lnTo>
                    <a:pt x="783" y="684"/>
                  </a:lnTo>
                  <a:lnTo>
                    <a:pt x="790" y="698"/>
                  </a:lnTo>
                  <a:lnTo>
                    <a:pt x="792" y="703"/>
                  </a:lnTo>
                  <a:lnTo>
                    <a:pt x="792" y="703"/>
                  </a:lnTo>
                  <a:lnTo>
                    <a:pt x="795" y="705"/>
                  </a:lnTo>
                  <a:lnTo>
                    <a:pt x="797" y="710"/>
                  </a:lnTo>
                  <a:lnTo>
                    <a:pt x="797" y="726"/>
                  </a:lnTo>
                  <a:lnTo>
                    <a:pt x="799" y="755"/>
                  </a:lnTo>
                  <a:lnTo>
                    <a:pt x="799" y="762"/>
                  </a:lnTo>
                  <a:lnTo>
                    <a:pt x="797" y="764"/>
                  </a:lnTo>
                  <a:lnTo>
                    <a:pt x="795" y="767"/>
                  </a:lnTo>
                  <a:lnTo>
                    <a:pt x="792" y="769"/>
                  </a:lnTo>
                  <a:lnTo>
                    <a:pt x="787" y="769"/>
                  </a:lnTo>
                  <a:lnTo>
                    <a:pt x="785" y="771"/>
                  </a:lnTo>
                  <a:lnTo>
                    <a:pt x="780" y="769"/>
                  </a:lnTo>
                  <a:lnTo>
                    <a:pt x="778" y="769"/>
                  </a:lnTo>
                  <a:lnTo>
                    <a:pt x="776" y="769"/>
                  </a:lnTo>
                  <a:lnTo>
                    <a:pt x="773" y="767"/>
                  </a:lnTo>
                  <a:lnTo>
                    <a:pt x="773" y="767"/>
                  </a:lnTo>
                  <a:lnTo>
                    <a:pt x="773" y="764"/>
                  </a:lnTo>
                  <a:lnTo>
                    <a:pt x="771" y="764"/>
                  </a:lnTo>
                  <a:lnTo>
                    <a:pt x="771" y="760"/>
                  </a:lnTo>
                  <a:lnTo>
                    <a:pt x="769" y="757"/>
                  </a:lnTo>
                  <a:lnTo>
                    <a:pt x="766" y="757"/>
                  </a:lnTo>
                  <a:lnTo>
                    <a:pt x="750" y="752"/>
                  </a:lnTo>
                  <a:lnTo>
                    <a:pt x="747" y="750"/>
                  </a:lnTo>
                  <a:lnTo>
                    <a:pt x="740" y="745"/>
                  </a:lnTo>
                  <a:lnTo>
                    <a:pt x="738" y="743"/>
                  </a:lnTo>
                  <a:lnTo>
                    <a:pt x="731" y="741"/>
                  </a:lnTo>
                  <a:lnTo>
                    <a:pt x="728" y="738"/>
                  </a:lnTo>
                  <a:lnTo>
                    <a:pt x="726" y="738"/>
                  </a:lnTo>
                  <a:lnTo>
                    <a:pt x="724" y="733"/>
                  </a:lnTo>
                  <a:lnTo>
                    <a:pt x="721" y="733"/>
                  </a:lnTo>
                  <a:lnTo>
                    <a:pt x="719" y="733"/>
                  </a:lnTo>
                  <a:lnTo>
                    <a:pt x="714" y="736"/>
                  </a:lnTo>
                  <a:lnTo>
                    <a:pt x="712" y="736"/>
                  </a:lnTo>
                  <a:lnTo>
                    <a:pt x="712" y="736"/>
                  </a:lnTo>
                  <a:lnTo>
                    <a:pt x="709" y="738"/>
                  </a:lnTo>
                  <a:lnTo>
                    <a:pt x="709" y="743"/>
                  </a:lnTo>
                  <a:lnTo>
                    <a:pt x="709" y="745"/>
                  </a:lnTo>
                  <a:lnTo>
                    <a:pt x="709" y="745"/>
                  </a:lnTo>
                  <a:lnTo>
                    <a:pt x="707" y="750"/>
                  </a:lnTo>
                  <a:lnTo>
                    <a:pt x="702" y="755"/>
                  </a:lnTo>
                  <a:lnTo>
                    <a:pt x="700" y="755"/>
                  </a:lnTo>
                  <a:lnTo>
                    <a:pt x="700" y="757"/>
                  </a:lnTo>
                  <a:lnTo>
                    <a:pt x="702" y="757"/>
                  </a:lnTo>
                  <a:lnTo>
                    <a:pt x="702" y="760"/>
                  </a:lnTo>
                  <a:lnTo>
                    <a:pt x="707" y="762"/>
                  </a:lnTo>
                  <a:lnTo>
                    <a:pt x="709" y="764"/>
                  </a:lnTo>
                  <a:lnTo>
                    <a:pt x="712" y="764"/>
                  </a:lnTo>
                  <a:lnTo>
                    <a:pt x="712" y="767"/>
                  </a:lnTo>
                  <a:lnTo>
                    <a:pt x="712" y="767"/>
                  </a:lnTo>
                  <a:lnTo>
                    <a:pt x="712" y="769"/>
                  </a:lnTo>
                  <a:lnTo>
                    <a:pt x="712" y="774"/>
                  </a:lnTo>
                  <a:lnTo>
                    <a:pt x="714" y="778"/>
                  </a:lnTo>
                  <a:lnTo>
                    <a:pt x="714" y="781"/>
                  </a:lnTo>
                  <a:lnTo>
                    <a:pt x="714" y="781"/>
                  </a:lnTo>
                  <a:lnTo>
                    <a:pt x="714" y="783"/>
                  </a:lnTo>
                  <a:lnTo>
                    <a:pt x="712" y="786"/>
                  </a:lnTo>
                  <a:lnTo>
                    <a:pt x="709" y="788"/>
                  </a:lnTo>
                  <a:lnTo>
                    <a:pt x="709" y="788"/>
                  </a:lnTo>
                  <a:lnTo>
                    <a:pt x="702" y="788"/>
                  </a:lnTo>
                  <a:lnTo>
                    <a:pt x="695" y="788"/>
                  </a:lnTo>
                  <a:lnTo>
                    <a:pt x="690" y="790"/>
                  </a:lnTo>
                  <a:lnTo>
                    <a:pt x="690" y="790"/>
                  </a:lnTo>
                  <a:lnTo>
                    <a:pt x="688" y="793"/>
                  </a:lnTo>
                  <a:lnTo>
                    <a:pt x="688" y="797"/>
                  </a:lnTo>
                  <a:lnTo>
                    <a:pt x="688" y="800"/>
                  </a:lnTo>
                  <a:lnTo>
                    <a:pt x="688" y="802"/>
                  </a:lnTo>
                  <a:lnTo>
                    <a:pt x="686" y="802"/>
                  </a:lnTo>
                  <a:lnTo>
                    <a:pt x="686" y="804"/>
                  </a:lnTo>
                  <a:lnTo>
                    <a:pt x="681" y="807"/>
                  </a:lnTo>
                  <a:lnTo>
                    <a:pt x="681" y="809"/>
                  </a:lnTo>
                  <a:lnTo>
                    <a:pt x="679" y="812"/>
                  </a:lnTo>
                  <a:lnTo>
                    <a:pt x="676" y="816"/>
                  </a:lnTo>
                  <a:lnTo>
                    <a:pt x="676" y="816"/>
                  </a:lnTo>
                  <a:lnTo>
                    <a:pt x="676" y="816"/>
                  </a:lnTo>
                  <a:lnTo>
                    <a:pt x="674" y="816"/>
                  </a:lnTo>
                  <a:lnTo>
                    <a:pt x="674" y="816"/>
                  </a:lnTo>
                  <a:lnTo>
                    <a:pt x="674" y="814"/>
                  </a:lnTo>
                  <a:lnTo>
                    <a:pt x="674" y="812"/>
                  </a:lnTo>
                  <a:lnTo>
                    <a:pt x="674" y="807"/>
                  </a:lnTo>
                  <a:lnTo>
                    <a:pt x="674" y="807"/>
                  </a:lnTo>
                  <a:lnTo>
                    <a:pt x="672" y="804"/>
                  </a:lnTo>
                  <a:lnTo>
                    <a:pt x="669" y="802"/>
                  </a:lnTo>
                  <a:lnTo>
                    <a:pt x="669" y="800"/>
                  </a:lnTo>
                  <a:lnTo>
                    <a:pt x="667" y="795"/>
                  </a:lnTo>
                  <a:lnTo>
                    <a:pt x="662" y="793"/>
                  </a:lnTo>
                  <a:lnTo>
                    <a:pt x="662" y="790"/>
                  </a:lnTo>
                  <a:lnTo>
                    <a:pt x="660" y="788"/>
                  </a:lnTo>
                  <a:lnTo>
                    <a:pt x="660" y="786"/>
                  </a:lnTo>
                  <a:lnTo>
                    <a:pt x="657" y="786"/>
                  </a:lnTo>
                  <a:lnTo>
                    <a:pt x="657" y="786"/>
                  </a:lnTo>
                  <a:lnTo>
                    <a:pt x="655" y="783"/>
                  </a:lnTo>
                  <a:lnTo>
                    <a:pt x="629" y="783"/>
                  </a:lnTo>
                  <a:lnTo>
                    <a:pt x="627" y="786"/>
                  </a:lnTo>
                  <a:lnTo>
                    <a:pt x="624" y="786"/>
                  </a:lnTo>
                  <a:lnTo>
                    <a:pt x="624" y="786"/>
                  </a:lnTo>
                  <a:lnTo>
                    <a:pt x="622" y="788"/>
                  </a:lnTo>
                  <a:lnTo>
                    <a:pt x="622" y="790"/>
                  </a:lnTo>
                  <a:lnTo>
                    <a:pt x="622" y="793"/>
                  </a:lnTo>
                  <a:lnTo>
                    <a:pt x="622" y="795"/>
                  </a:lnTo>
                  <a:lnTo>
                    <a:pt x="619" y="797"/>
                  </a:lnTo>
                  <a:lnTo>
                    <a:pt x="619" y="797"/>
                  </a:lnTo>
                  <a:lnTo>
                    <a:pt x="622" y="800"/>
                  </a:lnTo>
                  <a:lnTo>
                    <a:pt x="622" y="800"/>
                  </a:lnTo>
                  <a:lnTo>
                    <a:pt x="622" y="802"/>
                  </a:lnTo>
                  <a:lnTo>
                    <a:pt x="622" y="804"/>
                  </a:lnTo>
                  <a:lnTo>
                    <a:pt x="622" y="804"/>
                  </a:lnTo>
                  <a:lnTo>
                    <a:pt x="622" y="807"/>
                  </a:lnTo>
                  <a:lnTo>
                    <a:pt x="619" y="809"/>
                  </a:lnTo>
                  <a:lnTo>
                    <a:pt x="617" y="814"/>
                  </a:lnTo>
                  <a:lnTo>
                    <a:pt x="612" y="816"/>
                  </a:lnTo>
                  <a:lnTo>
                    <a:pt x="586" y="819"/>
                  </a:lnTo>
                  <a:lnTo>
                    <a:pt x="577" y="821"/>
                  </a:lnTo>
                  <a:lnTo>
                    <a:pt x="575" y="823"/>
                  </a:lnTo>
                  <a:lnTo>
                    <a:pt x="572" y="823"/>
                  </a:lnTo>
                  <a:lnTo>
                    <a:pt x="570" y="823"/>
                  </a:lnTo>
                  <a:lnTo>
                    <a:pt x="567" y="821"/>
                  </a:lnTo>
                  <a:lnTo>
                    <a:pt x="565" y="823"/>
                  </a:lnTo>
                  <a:lnTo>
                    <a:pt x="565" y="823"/>
                  </a:lnTo>
                  <a:lnTo>
                    <a:pt x="560" y="826"/>
                  </a:lnTo>
                  <a:lnTo>
                    <a:pt x="560" y="828"/>
                  </a:lnTo>
                  <a:lnTo>
                    <a:pt x="560" y="828"/>
                  </a:lnTo>
                  <a:lnTo>
                    <a:pt x="558" y="830"/>
                  </a:lnTo>
                  <a:lnTo>
                    <a:pt x="558" y="830"/>
                  </a:lnTo>
                  <a:lnTo>
                    <a:pt x="558" y="833"/>
                  </a:lnTo>
                  <a:lnTo>
                    <a:pt x="558" y="835"/>
                  </a:lnTo>
                  <a:lnTo>
                    <a:pt x="556" y="835"/>
                  </a:lnTo>
                  <a:lnTo>
                    <a:pt x="553" y="838"/>
                  </a:lnTo>
                  <a:lnTo>
                    <a:pt x="551" y="840"/>
                  </a:lnTo>
                  <a:lnTo>
                    <a:pt x="548" y="838"/>
                  </a:lnTo>
                  <a:lnTo>
                    <a:pt x="548" y="838"/>
                  </a:lnTo>
                  <a:lnTo>
                    <a:pt x="548" y="838"/>
                  </a:lnTo>
                  <a:lnTo>
                    <a:pt x="546" y="835"/>
                  </a:lnTo>
                  <a:lnTo>
                    <a:pt x="544" y="835"/>
                  </a:lnTo>
                  <a:lnTo>
                    <a:pt x="537" y="833"/>
                  </a:lnTo>
                  <a:lnTo>
                    <a:pt x="537" y="833"/>
                  </a:lnTo>
                  <a:lnTo>
                    <a:pt x="534" y="830"/>
                  </a:lnTo>
                  <a:lnTo>
                    <a:pt x="530" y="828"/>
                  </a:lnTo>
                  <a:lnTo>
                    <a:pt x="525" y="826"/>
                  </a:lnTo>
                  <a:lnTo>
                    <a:pt x="522" y="826"/>
                  </a:lnTo>
                  <a:lnTo>
                    <a:pt x="520" y="823"/>
                  </a:lnTo>
                  <a:lnTo>
                    <a:pt x="518" y="819"/>
                  </a:lnTo>
                  <a:lnTo>
                    <a:pt x="513" y="821"/>
                  </a:lnTo>
                  <a:lnTo>
                    <a:pt x="508" y="828"/>
                  </a:lnTo>
                  <a:lnTo>
                    <a:pt x="508" y="828"/>
                  </a:lnTo>
                  <a:lnTo>
                    <a:pt x="506" y="835"/>
                  </a:lnTo>
                  <a:lnTo>
                    <a:pt x="506" y="840"/>
                  </a:lnTo>
                  <a:lnTo>
                    <a:pt x="504" y="845"/>
                  </a:lnTo>
                  <a:lnTo>
                    <a:pt x="504" y="847"/>
                  </a:lnTo>
                  <a:lnTo>
                    <a:pt x="504" y="849"/>
                  </a:lnTo>
                  <a:lnTo>
                    <a:pt x="504" y="849"/>
                  </a:lnTo>
                  <a:lnTo>
                    <a:pt x="504" y="852"/>
                  </a:lnTo>
                  <a:lnTo>
                    <a:pt x="506" y="852"/>
                  </a:lnTo>
                  <a:lnTo>
                    <a:pt x="508" y="854"/>
                  </a:lnTo>
                  <a:lnTo>
                    <a:pt x="508" y="857"/>
                  </a:lnTo>
                  <a:lnTo>
                    <a:pt x="508" y="859"/>
                  </a:lnTo>
                  <a:lnTo>
                    <a:pt x="511" y="864"/>
                  </a:lnTo>
                  <a:lnTo>
                    <a:pt x="511" y="866"/>
                  </a:lnTo>
                  <a:lnTo>
                    <a:pt x="508" y="868"/>
                  </a:lnTo>
                  <a:lnTo>
                    <a:pt x="506" y="873"/>
                  </a:lnTo>
                  <a:lnTo>
                    <a:pt x="506" y="873"/>
                  </a:lnTo>
                  <a:lnTo>
                    <a:pt x="506" y="873"/>
                  </a:lnTo>
                  <a:lnTo>
                    <a:pt x="504" y="875"/>
                  </a:lnTo>
                  <a:lnTo>
                    <a:pt x="499" y="878"/>
                  </a:lnTo>
                  <a:lnTo>
                    <a:pt x="499" y="878"/>
                  </a:lnTo>
                  <a:lnTo>
                    <a:pt x="496" y="880"/>
                  </a:lnTo>
                  <a:lnTo>
                    <a:pt x="496" y="883"/>
                  </a:lnTo>
                  <a:lnTo>
                    <a:pt x="494" y="890"/>
                  </a:lnTo>
                  <a:lnTo>
                    <a:pt x="492" y="894"/>
                  </a:lnTo>
                  <a:lnTo>
                    <a:pt x="492" y="899"/>
                  </a:lnTo>
                  <a:lnTo>
                    <a:pt x="492" y="899"/>
                  </a:lnTo>
                  <a:lnTo>
                    <a:pt x="489" y="901"/>
                  </a:lnTo>
                  <a:lnTo>
                    <a:pt x="485" y="906"/>
                  </a:lnTo>
                  <a:lnTo>
                    <a:pt x="482" y="909"/>
                  </a:lnTo>
                  <a:lnTo>
                    <a:pt x="482" y="911"/>
                  </a:lnTo>
                  <a:lnTo>
                    <a:pt x="480" y="913"/>
                  </a:lnTo>
                  <a:lnTo>
                    <a:pt x="478" y="916"/>
                  </a:lnTo>
                  <a:lnTo>
                    <a:pt x="475" y="918"/>
                  </a:lnTo>
                  <a:lnTo>
                    <a:pt x="473" y="920"/>
                  </a:lnTo>
                  <a:lnTo>
                    <a:pt x="473" y="920"/>
                  </a:lnTo>
                  <a:lnTo>
                    <a:pt x="473" y="923"/>
                  </a:lnTo>
                  <a:lnTo>
                    <a:pt x="473" y="923"/>
                  </a:lnTo>
                  <a:lnTo>
                    <a:pt x="475" y="925"/>
                  </a:lnTo>
                  <a:lnTo>
                    <a:pt x="475" y="927"/>
                  </a:lnTo>
                  <a:lnTo>
                    <a:pt x="475" y="930"/>
                  </a:lnTo>
                  <a:lnTo>
                    <a:pt x="475" y="939"/>
                  </a:lnTo>
                  <a:lnTo>
                    <a:pt x="475" y="944"/>
                  </a:lnTo>
                  <a:lnTo>
                    <a:pt x="475" y="944"/>
                  </a:lnTo>
                  <a:lnTo>
                    <a:pt x="475" y="946"/>
                  </a:lnTo>
                  <a:lnTo>
                    <a:pt x="475" y="949"/>
                  </a:lnTo>
                  <a:lnTo>
                    <a:pt x="475" y="951"/>
                  </a:lnTo>
                  <a:lnTo>
                    <a:pt x="475" y="956"/>
                  </a:lnTo>
                  <a:lnTo>
                    <a:pt x="475" y="958"/>
                  </a:lnTo>
                  <a:lnTo>
                    <a:pt x="478" y="961"/>
                  </a:lnTo>
                  <a:lnTo>
                    <a:pt x="478" y="961"/>
                  </a:lnTo>
                  <a:lnTo>
                    <a:pt x="480" y="963"/>
                  </a:lnTo>
                  <a:lnTo>
                    <a:pt x="480" y="965"/>
                  </a:lnTo>
                  <a:lnTo>
                    <a:pt x="480" y="968"/>
                  </a:lnTo>
                  <a:lnTo>
                    <a:pt x="480" y="970"/>
                  </a:lnTo>
                  <a:lnTo>
                    <a:pt x="480" y="972"/>
                  </a:lnTo>
                  <a:lnTo>
                    <a:pt x="478" y="977"/>
                  </a:lnTo>
                  <a:lnTo>
                    <a:pt x="475" y="982"/>
                  </a:lnTo>
                  <a:lnTo>
                    <a:pt x="473" y="984"/>
                  </a:lnTo>
                  <a:lnTo>
                    <a:pt x="473" y="984"/>
                  </a:lnTo>
                  <a:lnTo>
                    <a:pt x="470" y="987"/>
                  </a:lnTo>
                  <a:lnTo>
                    <a:pt x="470" y="987"/>
                  </a:lnTo>
                  <a:lnTo>
                    <a:pt x="466" y="987"/>
                  </a:lnTo>
                  <a:lnTo>
                    <a:pt x="463" y="984"/>
                  </a:lnTo>
                  <a:lnTo>
                    <a:pt x="459" y="984"/>
                  </a:lnTo>
                  <a:lnTo>
                    <a:pt x="459" y="984"/>
                  </a:lnTo>
                  <a:lnTo>
                    <a:pt x="456" y="987"/>
                  </a:lnTo>
                  <a:lnTo>
                    <a:pt x="454" y="989"/>
                  </a:lnTo>
                  <a:lnTo>
                    <a:pt x="454" y="991"/>
                  </a:lnTo>
                  <a:lnTo>
                    <a:pt x="451" y="994"/>
                  </a:lnTo>
                  <a:lnTo>
                    <a:pt x="454" y="996"/>
                  </a:lnTo>
                  <a:lnTo>
                    <a:pt x="454" y="996"/>
                  </a:lnTo>
                  <a:lnTo>
                    <a:pt x="456" y="998"/>
                  </a:lnTo>
                  <a:lnTo>
                    <a:pt x="459" y="998"/>
                  </a:lnTo>
                  <a:lnTo>
                    <a:pt x="459" y="998"/>
                  </a:lnTo>
                  <a:lnTo>
                    <a:pt x="459" y="1001"/>
                  </a:lnTo>
                  <a:lnTo>
                    <a:pt x="461" y="1003"/>
                  </a:lnTo>
                  <a:lnTo>
                    <a:pt x="459" y="1003"/>
                  </a:lnTo>
                  <a:lnTo>
                    <a:pt x="459" y="1006"/>
                  </a:lnTo>
                  <a:lnTo>
                    <a:pt x="459" y="1006"/>
                  </a:lnTo>
                  <a:lnTo>
                    <a:pt x="456" y="1006"/>
                  </a:lnTo>
                  <a:lnTo>
                    <a:pt x="435" y="1006"/>
                  </a:lnTo>
                  <a:lnTo>
                    <a:pt x="428" y="1006"/>
                  </a:lnTo>
                  <a:lnTo>
                    <a:pt x="409" y="1006"/>
                  </a:lnTo>
                  <a:lnTo>
                    <a:pt x="399" y="1006"/>
                  </a:lnTo>
                  <a:lnTo>
                    <a:pt x="399" y="1003"/>
                  </a:lnTo>
                  <a:lnTo>
                    <a:pt x="395" y="1003"/>
                  </a:lnTo>
                  <a:lnTo>
                    <a:pt x="390" y="1001"/>
                  </a:lnTo>
                  <a:lnTo>
                    <a:pt x="388" y="1001"/>
                  </a:lnTo>
                  <a:lnTo>
                    <a:pt x="385" y="1001"/>
                  </a:lnTo>
                  <a:lnTo>
                    <a:pt x="383" y="1001"/>
                  </a:lnTo>
                  <a:lnTo>
                    <a:pt x="383" y="1001"/>
                  </a:lnTo>
                  <a:lnTo>
                    <a:pt x="381" y="1003"/>
                  </a:lnTo>
                  <a:lnTo>
                    <a:pt x="381" y="1006"/>
                  </a:lnTo>
                  <a:lnTo>
                    <a:pt x="378" y="1010"/>
                  </a:lnTo>
                  <a:lnTo>
                    <a:pt x="378" y="1010"/>
                  </a:lnTo>
                  <a:lnTo>
                    <a:pt x="376" y="1013"/>
                  </a:lnTo>
                  <a:lnTo>
                    <a:pt x="376" y="1013"/>
                  </a:lnTo>
                  <a:lnTo>
                    <a:pt x="378" y="1015"/>
                  </a:lnTo>
                  <a:lnTo>
                    <a:pt x="378" y="1017"/>
                  </a:lnTo>
                  <a:lnTo>
                    <a:pt x="378" y="1017"/>
                  </a:lnTo>
                  <a:lnTo>
                    <a:pt x="381" y="1017"/>
                  </a:lnTo>
                  <a:lnTo>
                    <a:pt x="381" y="1020"/>
                  </a:lnTo>
                  <a:lnTo>
                    <a:pt x="381" y="1020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Freeform 45"/>
            <p:cNvSpPr>
              <a:spLocks/>
            </p:cNvSpPr>
            <p:nvPr/>
          </p:nvSpPr>
          <p:spPr bwMode="auto">
            <a:xfrm>
              <a:off x="1134088" y="1752238"/>
              <a:ext cx="388665" cy="266287"/>
            </a:xfrm>
            <a:custGeom>
              <a:avLst/>
              <a:gdLst>
                <a:gd name="T0" fmla="*/ 104 w 343"/>
                <a:gd name="T1" fmla="*/ 230 h 235"/>
                <a:gd name="T2" fmla="*/ 85 w 343"/>
                <a:gd name="T3" fmla="*/ 225 h 235"/>
                <a:gd name="T4" fmla="*/ 64 w 343"/>
                <a:gd name="T5" fmla="*/ 194 h 235"/>
                <a:gd name="T6" fmla="*/ 59 w 343"/>
                <a:gd name="T7" fmla="*/ 183 h 235"/>
                <a:gd name="T8" fmla="*/ 62 w 343"/>
                <a:gd name="T9" fmla="*/ 168 h 235"/>
                <a:gd name="T10" fmla="*/ 47 w 343"/>
                <a:gd name="T11" fmla="*/ 159 h 235"/>
                <a:gd name="T12" fmla="*/ 31 w 343"/>
                <a:gd name="T13" fmla="*/ 149 h 235"/>
                <a:gd name="T14" fmla="*/ 7 w 343"/>
                <a:gd name="T15" fmla="*/ 135 h 235"/>
                <a:gd name="T16" fmla="*/ 0 w 343"/>
                <a:gd name="T17" fmla="*/ 102 h 235"/>
                <a:gd name="T18" fmla="*/ 10 w 343"/>
                <a:gd name="T19" fmla="*/ 86 h 235"/>
                <a:gd name="T20" fmla="*/ 19 w 343"/>
                <a:gd name="T21" fmla="*/ 81 h 235"/>
                <a:gd name="T22" fmla="*/ 21 w 343"/>
                <a:gd name="T23" fmla="*/ 76 h 235"/>
                <a:gd name="T24" fmla="*/ 28 w 343"/>
                <a:gd name="T25" fmla="*/ 79 h 235"/>
                <a:gd name="T26" fmla="*/ 47 w 343"/>
                <a:gd name="T27" fmla="*/ 71 h 235"/>
                <a:gd name="T28" fmla="*/ 59 w 343"/>
                <a:gd name="T29" fmla="*/ 52 h 235"/>
                <a:gd name="T30" fmla="*/ 66 w 343"/>
                <a:gd name="T31" fmla="*/ 41 h 235"/>
                <a:gd name="T32" fmla="*/ 97 w 343"/>
                <a:gd name="T33" fmla="*/ 60 h 235"/>
                <a:gd name="T34" fmla="*/ 135 w 343"/>
                <a:gd name="T35" fmla="*/ 45 h 235"/>
                <a:gd name="T36" fmla="*/ 168 w 343"/>
                <a:gd name="T37" fmla="*/ 38 h 235"/>
                <a:gd name="T38" fmla="*/ 201 w 343"/>
                <a:gd name="T39" fmla="*/ 15 h 235"/>
                <a:gd name="T40" fmla="*/ 213 w 343"/>
                <a:gd name="T41" fmla="*/ 5 h 235"/>
                <a:gd name="T42" fmla="*/ 253 w 343"/>
                <a:gd name="T43" fmla="*/ 8 h 235"/>
                <a:gd name="T44" fmla="*/ 265 w 343"/>
                <a:gd name="T45" fmla="*/ 22 h 235"/>
                <a:gd name="T46" fmla="*/ 272 w 343"/>
                <a:gd name="T47" fmla="*/ 19 h 235"/>
                <a:gd name="T48" fmla="*/ 298 w 343"/>
                <a:gd name="T49" fmla="*/ 22 h 235"/>
                <a:gd name="T50" fmla="*/ 310 w 343"/>
                <a:gd name="T51" fmla="*/ 22 h 235"/>
                <a:gd name="T52" fmla="*/ 310 w 343"/>
                <a:gd name="T53" fmla="*/ 12 h 235"/>
                <a:gd name="T54" fmla="*/ 310 w 343"/>
                <a:gd name="T55" fmla="*/ 22 h 235"/>
                <a:gd name="T56" fmla="*/ 317 w 343"/>
                <a:gd name="T57" fmla="*/ 50 h 235"/>
                <a:gd name="T58" fmla="*/ 322 w 343"/>
                <a:gd name="T59" fmla="*/ 76 h 235"/>
                <a:gd name="T60" fmla="*/ 327 w 343"/>
                <a:gd name="T61" fmla="*/ 88 h 235"/>
                <a:gd name="T62" fmla="*/ 331 w 343"/>
                <a:gd name="T63" fmla="*/ 93 h 235"/>
                <a:gd name="T64" fmla="*/ 338 w 343"/>
                <a:gd name="T65" fmla="*/ 100 h 235"/>
                <a:gd name="T66" fmla="*/ 341 w 343"/>
                <a:gd name="T67" fmla="*/ 123 h 235"/>
                <a:gd name="T68" fmla="*/ 343 w 343"/>
                <a:gd name="T69" fmla="*/ 133 h 235"/>
                <a:gd name="T70" fmla="*/ 334 w 343"/>
                <a:gd name="T71" fmla="*/ 154 h 235"/>
                <a:gd name="T72" fmla="*/ 296 w 343"/>
                <a:gd name="T73" fmla="*/ 176 h 235"/>
                <a:gd name="T74" fmla="*/ 274 w 343"/>
                <a:gd name="T75" fmla="*/ 178 h 235"/>
                <a:gd name="T76" fmla="*/ 265 w 343"/>
                <a:gd name="T77" fmla="*/ 173 h 235"/>
                <a:gd name="T78" fmla="*/ 232 w 343"/>
                <a:gd name="T79" fmla="*/ 171 h 235"/>
                <a:gd name="T80" fmla="*/ 225 w 343"/>
                <a:gd name="T81" fmla="*/ 176 h 235"/>
                <a:gd name="T82" fmla="*/ 213 w 343"/>
                <a:gd name="T83" fmla="*/ 178 h 235"/>
                <a:gd name="T84" fmla="*/ 204 w 343"/>
                <a:gd name="T85" fmla="*/ 190 h 235"/>
                <a:gd name="T86" fmla="*/ 194 w 343"/>
                <a:gd name="T87" fmla="*/ 197 h 235"/>
                <a:gd name="T88" fmla="*/ 147 w 343"/>
                <a:gd name="T89" fmla="*/ 220 h 235"/>
                <a:gd name="T90" fmla="*/ 140 w 343"/>
                <a:gd name="T91" fmla="*/ 223 h 235"/>
                <a:gd name="T92" fmla="*/ 118 w 343"/>
                <a:gd name="T93" fmla="*/ 220 h 235"/>
                <a:gd name="T94" fmla="*/ 118 w 343"/>
                <a:gd name="T95" fmla="*/ 218 h 235"/>
                <a:gd name="T96" fmla="*/ 118 w 343"/>
                <a:gd name="T97" fmla="*/ 213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" h="235">
                  <a:moveTo>
                    <a:pt x="116" y="213"/>
                  </a:moveTo>
                  <a:lnTo>
                    <a:pt x="116" y="213"/>
                  </a:lnTo>
                  <a:lnTo>
                    <a:pt x="104" y="230"/>
                  </a:lnTo>
                  <a:lnTo>
                    <a:pt x="99" y="235"/>
                  </a:lnTo>
                  <a:lnTo>
                    <a:pt x="99" y="232"/>
                  </a:lnTo>
                  <a:lnTo>
                    <a:pt x="85" y="225"/>
                  </a:lnTo>
                  <a:lnTo>
                    <a:pt x="71" y="218"/>
                  </a:lnTo>
                  <a:lnTo>
                    <a:pt x="69" y="211"/>
                  </a:lnTo>
                  <a:lnTo>
                    <a:pt x="64" y="194"/>
                  </a:lnTo>
                  <a:lnTo>
                    <a:pt x="64" y="192"/>
                  </a:lnTo>
                  <a:lnTo>
                    <a:pt x="59" y="187"/>
                  </a:lnTo>
                  <a:lnTo>
                    <a:pt x="59" y="183"/>
                  </a:lnTo>
                  <a:lnTo>
                    <a:pt x="59" y="180"/>
                  </a:lnTo>
                  <a:lnTo>
                    <a:pt x="62" y="171"/>
                  </a:lnTo>
                  <a:lnTo>
                    <a:pt x="62" y="168"/>
                  </a:lnTo>
                  <a:lnTo>
                    <a:pt x="59" y="164"/>
                  </a:lnTo>
                  <a:lnTo>
                    <a:pt x="57" y="161"/>
                  </a:lnTo>
                  <a:lnTo>
                    <a:pt x="47" y="159"/>
                  </a:lnTo>
                  <a:lnTo>
                    <a:pt x="43" y="157"/>
                  </a:lnTo>
                  <a:lnTo>
                    <a:pt x="36" y="149"/>
                  </a:lnTo>
                  <a:lnTo>
                    <a:pt x="31" y="149"/>
                  </a:lnTo>
                  <a:lnTo>
                    <a:pt x="24" y="147"/>
                  </a:lnTo>
                  <a:lnTo>
                    <a:pt x="14" y="142"/>
                  </a:lnTo>
                  <a:lnTo>
                    <a:pt x="7" y="135"/>
                  </a:lnTo>
                  <a:lnTo>
                    <a:pt x="2" y="116"/>
                  </a:lnTo>
                  <a:lnTo>
                    <a:pt x="2" y="109"/>
                  </a:lnTo>
                  <a:lnTo>
                    <a:pt x="0" y="102"/>
                  </a:lnTo>
                  <a:lnTo>
                    <a:pt x="2" y="95"/>
                  </a:lnTo>
                  <a:lnTo>
                    <a:pt x="5" y="88"/>
                  </a:lnTo>
                  <a:lnTo>
                    <a:pt x="10" y="86"/>
                  </a:lnTo>
                  <a:lnTo>
                    <a:pt x="19" y="83"/>
                  </a:lnTo>
                  <a:lnTo>
                    <a:pt x="19" y="83"/>
                  </a:lnTo>
                  <a:lnTo>
                    <a:pt x="19" y="81"/>
                  </a:lnTo>
                  <a:lnTo>
                    <a:pt x="19" y="79"/>
                  </a:lnTo>
                  <a:lnTo>
                    <a:pt x="21" y="76"/>
                  </a:lnTo>
                  <a:lnTo>
                    <a:pt x="21" y="76"/>
                  </a:lnTo>
                  <a:lnTo>
                    <a:pt x="26" y="79"/>
                  </a:lnTo>
                  <a:lnTo>
                    <a:pt x="26" y="79"/>
                  </a:lnTo>
                  <a:lnTo>
                    <a:pt x="28" y="79"/>
                  </a:lnTo>
                  <a:lnTo>
                    <a:pt x="36" y="79"/>
                  </a:lnTo>
                  <a:lnTo>
                    <a:pt x="43" y="76"/>
                  </a:lnTo>
                  <a:lnTo>
                    <a:pt x="47" y="71"/>
                  </a:lnTo>
                  <a:lnTo>
                    <a:pt x="54" y="64"/>
                  </a:lnTo>
                  <a:lnTo>
                    <a:pt x="57" y="57"/>
                  </a:lnTo>
                  <a:lnTo>
                    <a:pt x="59" y="52"/>
                  </a:lnTo>
                  <a:lnTo>
                    <a:pt x="59" y="48"/>
                  </a:lnTo>
                  <a:lnTo>
                    <a:pt x="64" y="43"/>
                  </a:lnTo>
                  <a:lnTo>
                    <a:pt x="66" y="41"/>
                  </a:lnTo>
                  <a:lnTo>
                    <a:pt x="80" y="55"/>
                  </a:lnTo>
                  <a:lnTo>
                    <a:pt x="88" y="57"/>
                  </a:lnTo>
                  <a:lnTo>
                    <a:pt x="97" y="60"/>
                  </a:lnTo>
                  <a:lnTo>
                    <a:pt x="107" y="57"/>
                  </a:lnTo>
                  <a:lnTo>
                    <a:pt x="116" y="55"/>
                  </a:lnTo>
                  <a:lnTo>
                    <a:pt x="135" y="45"/>
                  </a:lnTo>
                  <a:lnTo>
                    <a:pt x="142" y="41"/>
                  </a:lnTo>
                  <a:lnTo>
                    <a:pt x="144" y="38"/>
                  </a:lnTo>
                  <a:lnTo>
                    <a:pt x="168" y="38"/>
                  </a:lnTo>
                  <a:lnTo>
                    <a:pt x="177" y="34"/>
                  </a:lnTo>
                  <a:lnTo>
                    <a:pt x="194" y="19"/>
                  </a:lnTo>
                  <a:lnTo>
                    <a:pt x="201" y="15"/>
                  </a:lnTo>
                  <a:lnTo>
                    <a:pt x="208" y="15"/>
                  </a:lnTo>
                  <a:lnTo>
                    <a:pt x="211" y="10"/>
                  </a:lnTo>
                  <a:lnTo>
                    <a:pt x="213" y="5"/>
                  </a:lnTo>
                  <a:lnTo>
                    <a:pt x="218" y="0"/>
                  </a:lnTo>
                  <a:lnTo>
                    <a:pt x="248" y="5"/>
                  </a:lnTo>
                  <a:lnTo>
                    <a:pt x="253" y="8"/>
                  </a:lnTo>
                  <a:lnTo>
                    <a:pt x="258" y="12"/>
                  </a:lnTo>
                  <a:lnTo>
                    <a:pt x="265" y="19"/>
                  </a:lnTo>
                  <a:lnTo>
                    <a:pt x="265" y="22"/>
                  </a:lnTo>
                  <a:lnTo>
                    <a:pt x="267" y="22"/>
                  </a:lnTo>
                  <a:lnTo>
                    <a:pt x="272" y="22"/>
                  </a:lnTo>
                  <a:lnTo>
                    <a:pt x="272" y="19"/>
                  </a:lnTo>
                  <a:lnTo>
                    <a:pt x="277" y="19"/>
                  </a:lnTo>
                  <a:lnTo>
                    <a:pt x="291" y="24"/>
                  </a:lnTo>
                  <a:lnTo>
                    <a:pt x="298" y="22"/>
                  </a:lnTo>
                  <a:lnTo>
                    <a:pt x="305" y="24"/>
                  </a:lnTo>
                  <a:lnTo>
                    <a:pt x="305" y="24"/>
                  </a:lnTo>
                  <a:lnTo>
                    <a:pt x="310" y="22"/>
                  </a:lnTo>
                  <a:lnTo>
                    <a:pt x="310" y="19"/>
                  </a:lnTo>
                  <a:lnTo>
                    <a:pt x="310" y="17"/>
                  </a:lnTo>
                  <a:lnTo>
                    <a:pt x="310" y="12"/>
                  </a:lnTo>
                  <a:lnTo>
                    <a:pt x="310" y="12"/>
                  </a:lnTo>
                  <a:lnTo>
                    <a:pt x="312" y="19"/>
                  </a:lnTo>
                  <a:lnTo>
                    <a:pt x="310" y="22"/>
                  </a:lnTo>
                  <a:lnTo>
                    <a:pt x="310" y="22"/>
                  </a:lnTo>
                  <a:lnTo>
                    <a:pt x="310" y="26"/>
                  </a:lnTo>
                  <a:lnTo>
                    <a:pt x="317" y="50"/>
                  </a:lnTo>
                  <a:lnTo>
                    <a:pt x="319" y="62"/>
                  </a:lnTo>
                  <a:lnTo>
                    <a:pt x="319" y="69"/>
                  </a:lnTo>
                  <a:lnTo>
                    <a:pt x="322" y="76"/>
                  </a:lnTo>
                  <a:lnTo>
                    <a:pt x="324" y="79"/>
                  </a:lnTo>
                  <a:lnTo>
                    <a:pt x="324" y="86"/>
                  </a:lnTo>
                  <a:lnTo>
                    <a:pt x="327" y="88"/>
                  </a:lnTo>
                  <a:lnTo>
                    <a:pt x="327" y="90"/>
                  </a:lnTo>
                  <a:lnTo>
                    <a:pt x="329" y="90"/>
                  </a:lnTo>
                  <a:lnTo>
                    <a:pt x="331" y="93"/>
                  </a:lnTo>
                  <a:lnTo>
                    <a:pt x="336" y="95"/>
                  </a:lnTo>
                  <a:lnTo>
                    <a:pt x="338" y="95"/>
                  </a:lnTo>
                  <a:lnTo>
                    <a:pt x="338" y="100"/>
                  </a:lnTo>
                  <a:lnTo>
                    <a:pt x="338" y="105"/>
                  </a:lnTo>
                  <a:lnTo>
                    <a:pt x="338" y="119"/>
                  </a:lnTo>
                  <a:lnTo>
                    <a:pt x="341" y="123"/>
                  </a:lnTo>
                  <a:lnTo>
                    <a:pt x="341" y="128"/>
                  </a:lnTo>
                  <a:lnTo>
                    <a:pt x="343" y="131"/>
                  </a:lnTo>
                  <a:lnTo>
                    <a:pt x="343" y="133"/>
                  </a:lnTo>
                  <a:lnTo>
                    <a:pt x="343" y="133"/>
                  </a:lnTo>
                  <a:lnTo>
                    <a:pt x="341" y="140"/>
                  </a:lnTo>
                  <a:lnTo>
                    <a:pt x="334" y="154"/>
                  </a:lnTo>
                  <a:lnTo>
                    <a:pt x="305" y="166"/>
                  </a:lnTo>
                  <a:lnTo>
                    <a:pt x="298" y="173"/>
                  </a:lnTo>
                  <a:lnTo>
                    <a:pt x="296" y="176"/>
                  </a:lnTo>
                  <a:lnTo>
                    <a:pt x="293" y="176"/>
                  </a:lnTo>
                  <a:lnTo>
                    <a:pt x="291" y="176"/>
                  </a:lnTo>
                  <a:lnTo>
                    <a:pt x="274" y="178"/>
                  </a:lnTo>
                  <a:lnTo>
                    <a:pt x="270" y="176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3"/>
                  </a:lnTo>
                  <a:lnTo>
                    <a:pt x="234" y="168"/>
                  </a:lnTo>
                  <a:lnTo>
                    <a:pt x="232" y="171"/>
                  </a:lnTo>
                  <a:lnTo>
                    <a:pt x="230" y="171"/>
                  </a:lnTo>
                  <a:lnTo>
                    <a:pt x="227" y="173"/>
                  </a:lnTo>
                  <a:lnTo>
                    <a:pt x="225" y="176"/>
                  </a:lnTo>
                  <a:lnTo>
                    <a:pt x="220" y="176"/>
                  </a:lnTo>
                  <a:lnTo>
                    <a:pt x="215" y="176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06" y="185"/>
                  </a:lnTo>
                  <a:lnTo>
                    <a:pt x="204" y="190"/>
                  </a:lnTo>
                  <a:lnTo>
                    <a:pt x="201" y="192"/>
                  </a:lnTo>
                  <a:lnTo>
                    <a:pt x="196" y="194"/>
                  </a:lnTo>
                  <a:lnTo>
                    <a:pt x="194" y="197"/>
                  </a:lnTo>
                  <a:lnTo>
                    <a:pt x="192" y="202"/>
                  </a:lnTo>
                  <a:lnTo>
                    <a:pt x="189" y="202"/>
                  </a:lnTo>
                  <a:lnTo>
                    <a:pt x="147" y="220"/>
                  </a:lnTo>
                  <a:lnTo>
                    <a:pt x="147" y="223"/>
                  </a:lnTo>
                  <a:lnTo>
                    <a:pt x="144" y="223"/>
                  </a:lnTo>
                  <a:lnTo>
                    <a:pt x="140" y="223"/>
                  </a:lnTo>
                  <a:lnTo>
                    <a:pt x="125" y="223"/>
                  </a:lnTo>
                  <a:lnTo>
                    <a:pt x="121" y="223"/>
                  </a:lnTo>
                  <a:lnTo>
                    <a:pt x="118" y="220"/>
                  </a:lnTo>
                  <a:lnTo>
                    <a:pt x="118" y="220"/>
                  </a:lnTo>
                  <a:lnTo>
                    <a:pt x="118" y="220"/>
                  </a:lnTo>
                  <a:lnTo>
                    <a:pt x="118" y="218"/>
                  </a:lnTo>
                  <a:lnTo>
                    <a:pt x="118" y="218"/>
                  </a:lnTo>
                  <a:lnTo>
                    <a:pt x="118" y="216"/>
                  </a:lnTo>
                  <a:lnTo>
                    <a:pt x="118" y="213"/>
                  </a:lnTo>
                  <a:lnTo>
                    <a:pt x="116" y="213"/>
                  </a:lnTo>
                  <a:lnTo>
                    <a:pt x="116" y="213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" name="Freeform 47"/>
            <p:cNvSpPr>
              <a:spLocks/>
            </p:cNvSpPr>
            <p:nvPr/>
          </p:nvSpPr>
          <p:spPr bwMode="auto">
            <a:xfrm>
              <a:off x="1732383" y="1347708"/>
              <a:ext cx="1007358" cy="975629"/>
            </a:xfrm>
            <a:custGeom>
              <a:avLst/>
              <a:gdLst>
                <a:gd name="T0" fmla="*/ 54 w 889"/>
                <a:gd name="T1" fmla="*/ 308 h 861"/>
                <a:gd name="T2" fmla="*/ 99 w 889"/>
                <a:gd name="T3" fmla="*/ 367 h 861"/>
                <a:gd name="T4" fmla="*/ 125 w 889"/>
                <a:gd name="T5" fmla="*/ 339 h 861"/>
                <a:gd name="T6" fmla="*/ 132 w 889"/>
                <a:gd name="T7" fmla="*/ 279 h 861"/>
                <a:gd name="T8" fmla="*/ 172 w 889"/>
                <a:gd name="T9" fmla="*/ 201 h 861"/>
                <a:gd name="T10" fmla="*/ 175 w 889"/>
                <a:gd name="T11" fmla="*/ 88 h 861"/>
                <a:gd name="T12" fmla="*/ 227 w 889"/>
                <a:gd name="T13" fmla="*/ 126 h 861"/>
                <a:gd name="T14" fmla="*/ 307 w 889"/>
                <a:gd name="T15" fmla="*/ 149 h 861"/>
                <a:gd name="T16" fmla="*/ 383 w 889"/>
                <a:gd name="T17" fmla="*/ 130 h 861"/>
                <a:gd name="T18" fmla="*/ 421 w 889"/>
                <a:gd name="T19" fmla="*/ 133 h 861"/>
                <a:gd name="T20" fmla="*/ 397 w 889"/>
                <a:gd name="T21" fmla="*/ 74 h 861"/>
                <a:gd name="T22" fmla="*/ 407 w 889"/>
                <a:gd name="T23" fmla="*/ 12 h 861"/>
                <a:gd name="T24" fmla="*/ 482 w 889"/>
                <a:gd name="T25" fmla="*/ 29 h 861"/>
                <a:gd name="T26" fmla="*/ 567 w 889"/>
                <a:gd name="T27" fmla="*/ 57 h 861"/>
                <a:gd name="T28" fmla="*/ 560 w 889"/>
                <a:gd name="T29" fmla="*/ 97 h 861"/>
                <a:gd name="T30" fmla="*/ 563 w 889"/>
                <a:gd name="T31" fmla="*/ 133 h 861"/>
                <a:gd name="T32" fmla="*/ 565 w 889"/>
                <a:gd name="T33" fmla="*/ 208 h 861"/>
                <a:gd name="T34" fmla="*/ 546 w 889"/>
                <a:gd name="T35" fmla="*/ 263 h 861"/>
                <a:gd name="T36" fmla="*/ 563 w 889"/>
                <a:gd name="T37" fmla="*/ 282 h 861"/>
                <a:gd name="T38" fmla="*/ 574 w 889"/>
                <a:gd name="T39" fmla="*/ 324 h 861"/>
                <a:gd name="T40" fmla="*/ 596 w 889"/>
                <a:gd name="T41" fmla="*/ 339 h 861"/>
                <a:gd name="T42" fmla="*/ 617 w 889"/>
                <a:gd name="T43" fmla="*/ 320 h 861"/>
                <a:gd name="T44" fmla="*/ 641 w 889"/>
                <a:gd name="T45" fmla="*/ 312 h 861"/>
                <a:gd name="T46" fmla="*/ 619 w 889"/>
                <a:gd name="T47" fmla="*/ 421 h 861"/>
                <a:gd name="T48" fmla="*/ 650 w 889"/>
                <a:gd name="T49" fmla="*/ 509 h 861"/>
                <a:gd name="T50" fmla="*/ 669 w 889"/>
                <a:gd name="T51" fmla="*/ 542 h 861"/>
                <a:gd name="T52" fmla="*/ 698 w 889"/>
                <a:gd name="T53" fmla="*/ 549 h 861"/>
                <a:gd name="T54" fmla="*/ 750 w 889"/>
                <a:gd name="T55" fmla="*/ 589 h 861"/>
                <a:gd name="T56" fmla="*/ 769 w 889"/>
                <a:gd name="T57" fmla="*/ 596 h 861"/>
                <a:gd name="T58" fmla="*/ 785 w 889"/>
                <a:gd name="T59" fmla="*/ 608 h 861"/>
                <a:gd name="T60" fmla="*/ 811 w 889"/>
                <a:gd name="T61" fmla="*/ 613 h 861"/>
                <a:gd name="T62" fmla="*/ 851 w 889"/>
                <a:gd name="T63" fmla="*/ 663 h 861"/>
                <a:gd name="T64" fmla="*/ 806 w 889"/>
                <a:gd name="T65" fmla="*/ 674 h 861"/>
                <a:gd name="T66" fmla="*/ 740 w 889"/>
                <a:gd name="T67" fmla="*/ 696 h 861"/>
                <a:gd name="T68" fmla="*/ 693 w 889"/>
                <a:gd name="T69" fmla="*/ 682 h 861"/>
                <a:gd name="T70" fmla="*/ 662 w 889"/>
                <a:gd name="T71" fmla="*/ 686 h 861"/>
                <a:gd name="T72" fmla="*/ 560 w 889"/>
                <a:gd name="T73" fmla="*/ 689 h 861"/>
                <a:gd name="T74" fmla="*/ 433 w 889"/>
                <a:gd name="T75" fmla="*/ 656 h 861"/>
                <a:gd name="T76" fmla="*/ 407 w 889"/>
                <a:gd name="T77" fmla="*/ 674 h 861"/>
                <a:gd name="T78" fmla="*/ 354 w 889"/>
                <a:gd name="T79" fmla="*/ 672 h 861"/>
                <a:gd name="T80" fmla="*/ 324 w 889"/>
                <a:gd name="T81" fmla="*/ 656 h 861"/>
                <a:gd name="T82" fmla="*/ 286 w 889"/>
                <a:gd name="T83" fmla="*/ 682 h 861"/>
                <a:gd name="T84" fmla="*/ 265 w 889"/>
                <a:gd name="T85" fmla="*/ 771 h 861"/>
                <a:gd name="T86" fmla="*/ 267 w 889"/>
                <a:gd name="T87" fmla="*/ 824 h 861"/>
                <a:gd name="T88" fmla="*/ 260 w 889"/>
                <a:gd name="T89" fmla="*/ 852 h 861"/>
                <a:gd name="T90" fmla="*/ 241 w 889"/>
                <a:gd name="T91" fmla="*/ 845 h 861"/>
                <a:gd name="T92" fmla="*/ 201 w 889"/>
                <a:gd name="T93" fmla="*/ 807 h 861"/>
                <a:gd name="T94" fmla="*/ 186 w 889"/>
                <a:gd name="T95" fmla="*/ 781 h 861"/>
                <a:gd name="T96" fmla="*/ 149 w 889"/>
                <a:gd name="T97" fmla="*/ 741 h 861"/>
                <a:gd name="T98" fmla="*/ 127 w 889"/>
                <a:gd name="T99" fmla="*/ 715 h 861"/>
                <a:gd name="T100" fmla="*/ 33 w 889"/>
                <a:gd name="T101" fmla="*/ 689 h 861"/>
                <a:gd name="T102" fmla="*/ 16 w 889"/>
                <a:gd name="T103" fmla="*/ 651 h 861"/>
                <a:gd name="T104" fmla="*/ 2 w 889"/>
                <a:gd name="T105" fmla="*/ 622 h 861"/>
                <a:gd name="T106" fmla="*/ 37 w 889"/>
                <a:gd name="T107" fmla="*/ 594 h 861"/>
                <a:gd name="T108" fmla="*/ 63 w 889"/>
                <a:gd name="T109" fmla="*/ 603 h 861"/>
                <a:gd name="T110" fmla="*/ 68 w 889"/>
                <a:gd name="T111" fmla="*/ 582 h 861"/>
                <a:gd name="T112" fmla="*/ 56 w 889"/>
                <a:gd name="T113" fmla="*/ 516 h 861"/>
                <a:gd name="T114" fmla="*/ 37 w 889"/>
                <a:gd name="T115" fmla="*/ 471 h 861"/>
                <a:gd name="T116" fmla="*/ 30 w 889"/>
                <a:gd name="T117" fmla="*/ 454 h 861"/>
                <a:gd name="T118" fmla="*/ 0 w 889"/>
                <a:gd name="T119" fmla="*/ 412 h 861"/>
                <a:gd name="T120" fmla="*/ 2 w 889"/>
                <a:gd name="T121" fmla="*/ 362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89" h="861">
                  <a:moveTo>
                    <a:pt x="37" y="298"/>
                  </a:moveTo>
                  <a:lnTo>
                    <a:pt x="37" y="298"/>
                  </a:lnTo>
                  <a:lnTo>
                    <a:pt x="37" y="296"/>
                  </a:lnTo>
                  <a:lnTo>
                    <a:pt x="33" y="270"/>
                  </a:lnTo>
                  <a:lnTo>
                    <a:pt x="33" y="270"/>
                  </a:lnTo>
                  <a:lnTo>
                    <a:pt x="37" y="275"/>
                  </a:lnTo>
                  <a:lnTo>
                    <a:pt x="40" y="277"/>
                  </a:lnTo>
                  <a:lnTo>
                    <a:pt x="45" y="277"/>
                  </a:lnTo>
                  <a:lnTo>
                    <a:pt x="52" y="275"/>
                  </a:lnTo>
                  <a:lnTo>
                    <a:pt x="56" y="277"/>
                  </a:lnTo>
                  <a:lnTo>
                    <a:pt x="66" y="284"/>
                  </a:lnTo>
                  <a:lnTo>
                    <a:pt x="63" y="296"/>
                  </a:lnTo>
                  <a:lnTo>
                    <a:pt x="54" y="308"/>
                  </a:lnTo>
                  <a:lnTo>
                    <a:pt x="52" y="320"/>
                  </a:lnTo>
                  <a:lnTo>
                    <a:pt x="49" y="322"/>
                  </a:lnTo>
                  <a:lnTo>
                    <a:pt x="49" y="322"/>
                  </a:lnTo>
                  <a:lnTo>
                    <a:pt x="54" y="322"/>
                  </a:lnTo>
                  <a:lnTo>
                    <a:pt x="59" y="324"/>
                  </a:lnTo>
                  <a:lnTo>
                    <a:pt x="78" y="331"/>
                  </a:lnTo>
                  <a:lnTo>
                    <a:pt x="80" y="331"/>
                  </a:lnTo>
                  <a:lnTo>
                    <a:pt x="82" y="334"/>
                  </a:lnTo>
                  <a:lnTo>
                    <a:pt x="85" y="341"/>
                  </a:lnTo>
                  <a:lnTo>
                    <a:pt x="92" y="350"/>
                  </a:lnTo>
                  <a:lnTo>
                    <a:pt x="94" y="355"/>
                  </a:lnTo>
                  <a:lnTo>
                    <a:pt x="97" y="360"/>
                  </a:lnTo>
                  <a:lnTo>
                    <a:pt x="99" y="367"/>
                  </a:lnTo>
                  <a:lnTo>
                    <a:pt x="99" y="374"/>
                  </a:lnTo>
                  <a:lnTo>
                    <a:pt x="97" y="379"/>
                  </a:lnTo>
                  <a:lnTo>
                    <a:pt x="97" y="386"/>
                  </a:lnTo>
                  <a:lnTo>
                    <a:pt x="108" y="379"/>
                  </a:lnTo>
                  <a:lnTo>
                    <a:pt x="118" y="383"/>
                  </a:lnTo>
                  <a:lnTo>
                    <a:pt x="127" y="383"/>
                  </a:lnTo>
                  <a:lnTo>
                    <a:pt x="134" y="372"/>
                  </a:lnTo>
                  <a:lnTo>
                    <a:pt x="142" y="355"/>
                  </a:lnTo>
                  <a:lnTo>
                    <a:pt x="142" y="348"/>
                  </a:lnTo>
                  <a:lnTo>
                    <a:pt x="137" y="341"/>
                  </a:lnTo>
                  <a:lnTo>
                    <a:pt x="134" y="341"/>
                  </a:lnTo>
                  <a:lnTo>
                    <a:pt x="127" y="341"/>
                  </a:lnTo>
                  <a:lnTo>
                    <a:pt x="125" y="339"/>
                  </a:lnTo>
                  <a:lnTo>
                    <a:pt x="120" y="334"/>
                  </a:lnTo>
                  <a:lnTo>
                    <a:pt x="118" y="327"/>
                  </a:lnTo>
                  <a:lnTo>
                    <a:pt x="113" y="324"/>
                  </a:lnTo>
                  <a:lnTo>
                    <a:pt x="113" y="324"/>
                  </a:lnTo>
                  <a:lnTo>
                    <a:pt x="113" y="322"/>
                  </a:lnTo>
                  <a:lnTo>
                    <a:pt x="113" y="322"/>
                  </a:lnTo>
                  <a:lnTo>
                    <a:pt x="113" y="320"/>
                  </a:lnTo>
                  <a:lnTo>
                    <a:pt x="123" y="310"/>
                  </a:lnTo>
                  <a:lnTo>
                    <a:pt x="116" y="296"/>
                  </a:lnTo>
                  <a:lnTo>
                    <a:pt x="116" y="291"/>
                  </a:lnTo>
                  <a:lnTo>
                    <a:pt x="123" y="284"/>
                  </a:lnTo>
                  <a:lnTo>
                    <a:pt x="130" y="282"/>
                  </a:lnTo>
                  <a:lnTo>
                    <a:pt x="132" y="279"/>
                  </a:lnTo>
                  <a:lnTo>
                    <a:pt x="134" y="275"/>
                  </a:lnTo>
                  <a:lnTo>
                    <a:pt x="134" y="270"/>
                  </a:lnTo>
                  <a:lnTo>
                    <a:pt x="132" y="260"/>
                  </a:lnTo>
                  <a:lnTo>
                    <a:pt x="132" y="256"/>
                  </a:lnTo>
                  <a:lnTo>
                    <a:pt x="137" y="246"/>
                  </a:lnTo>
                  <a:lnTo>
                    <a:pt x="156" y="230"/>
                  </a:lnTo>
                  <a:lnTo>
                    <a:pt x="158" y="225"/>
                  </a:lnTo>
                  <a:lnTo>
                    <a:pt x="160" y="220"/>
                  </a:lnTo>
                  <a:lnTo>
                    <a:pt x="160" y="215"/>
                  </a:lnTo>
                  <a:lnTo>
                    <a:pt x="163" y="213"/>
                  </a:lnTo>
                  <a:lnTo>
                    <a:pt x="168" y="211"/>
                  </a:lnTo>
                  <a:lnTo>
                    <a:pt x="170" y="206"/>
                  </a:lnTo>
                  <a:lnTo>
                    <a:pt x="172" y="201"/>
                  </a:lnTo>
                  <a:lnTo>
                    <a:pt x="175" y="187"/>
                  </a:lnTo>
                  <a:lnTo>
                    <a:pt x="182" y="168"/>
                  </a:lnTo>
                  <a:lnTo>
                    <a:pt x="182" y="159"/>
                  </a:lnTo>
                  <a:lnTo>
                    <a:pt x="179" y="152"/>
                  </a:lnTo>
                  <a:lnTo>
                    <a:pt x="175" y="137"/>
                  </a:lnTo>
                  <a:lnTo>
                    <a:pt x="175" y="133"/>
                  </a:lnTo>
                  <a:lnTo>
                    <a:pt x="175" y="126"/>
                  </a:lnTo>
                  <a:lnTo>
                    <a:pt x="172" y="123"/>
                  </a:lnTo>
                  <a:lnTo>
                    <a:pt x="170" y="121"/>
                  </a:lnTo>
                  <a:lnTo>
                    <a:pt x="165" y="114"/>
                  </a:lnTo>
                  <a:lnTo>
                    <a:pt x="168" y="104"/>
                  </a:lnTo>
                  <a:lnTo>
                    <a:pt x="170" y="92"/>
                  </a:lnTo>
                  <a:lnTo>
                    <a:pt x="175" y="88"/>
                  </a:lnTo>
                  <a:lnTo>
                    <a:pt x="189" y="83"/>
                  </a:lnTo>
                  <a:lnTo>
                    <a:pt x="196" y="85"/>
                  </a:lnTo>
                  <a:lnTo>
                    <a:pt x="196" y="90"/>
                  </a:lnTo>
                  <a:lnTo>
                    <a:pt x="205" y="97"/>
                  </a:lnTo>
                  <a:lnTo>
                    <a:pt x="205" y="97"/>
                  </a:lnTo>
                  <a:lnTo>
                    <a:pt x="210" y="95"/>
                  </a:lnTo>
                  <a:lnTo>
                    <a:pt x="210" y="92"/>
                  </a:lnTo>
                  <a:lnTo>
                    <a:pt x="210" y="90"/>
                  </a:lnTo>
                  <a:lnTo>
                    <a:pt x="213" y="88"/>
                  </a:lnTo>
                  <a:lnTo>
                    <a:pt x="217" y="83"/>
                  </a:lnTo>
                  <a:lnTo>
                    <a:pt x="220" y="81"/>
                  </a:lnTo>
                  <a:lnTo>
                    <a:pt x="220" y="85"/>
                  </a:lnTo>
                  <a:lnTo>
                    <a:pt x="227" y="126"/>
                  </a:lnTo>
                  <a:lnTo>
                    <a:pt x="227" y="130"/>
                  </a:lnTo>
                  <a:lnTo>
                    <a:pt x="229" y="133"/>
                  </a:lnTo>
                  <a:lnTo>
                    <a:pt x="231" y="135"/>
                  </a:lnTo>
                  <a:lnTo>
                    <a:pt x="239" y="137"/>
                  </a:lnTo>
                  <a:lnTo>
                    <a:pt x="241" y="140"/>
                  </a:lnTo>
                  <a:lnTo>
                    <a:pt x="248" y="154"/>
                  </a:lnTo>
                  <a:lnTo>
                    <a:pt x="253" y="159"/>
                  </a:lnTo>
                  <a:lnTo>
                    <a:pt x="260" y="163"/>
                  </a:lnTo>
                  <a:lnTo>
                    <a:pt x="267" y="166"/>
                  </a:lnTo>
                  <a:lnTo>
                    <a:pt x="300" y="161"/>
                  </a:lnTo>
                  <a:lnTo>
                    <a:pt x="305" y="159"/>
                  </a:lnTo>
                  <a:lnTo>
                    <a:pt x="310" y="152"/>
                  </a:lnTo>
                  <a:lnTo>
                    <a:pt x="307" y="149"/>
                  </a:lnTo>
                  <a:lnTo>
                    <a:pt x="307" y="145"/>
                  </a:lnTo>
                  <a:lnTo>
                    <a:pt x="307" y="137"/>
                  </a:lnTo>
                  <a:lnTo>
                    <a:pt x="310" y="135"/>
                  </a:lnTo>
                  <a:lnTo>
                    <a:pt x="312" y="135"/>
                  </a:lnTo>
                  <a:lnTo>
                    <a:pt x="321" y="137"/>
                  </a:lnTo>
                  <a:lnTo>
                    <a:pt x="324" y="137"/>
                  </a:lnTo>
                  <a:lnTo>
                    <a:pt x="331" y="135"/>
                  </a:lnTo>
                  <a:lnTo>
                    <a:pt x="347" y="123"/>
                  </a:lnTo>
                  <a:lnTo>
                    <a:pt x="362" y="118"/>
                  </a:lnTo>
                  <a:lnTo>
                    <a:pt x="366" y="118"/>
                  </a:lnTo>
                  <a:lnTo>
                    <a:pt x="373" y="118"/>
                  </a:lnTo>
                  <a:lnTo>
                    <a:pt x="380" y="123"/>
                  </a:lnTo>
                  <a:lnTo>
                    <a:pt x="383" y="130"/>
                  </a:lnTo>
                  <a:lnTo>
                    <a:pt x="385" y="137"/>
                  </a:lnTo>
                  <a:lnTo>
                    <a:pt x="388" y="147"/>
                  </a:lnTo>
                  <a:lnTo>
                    <a:pt x="392" y="154"/>
                  </a:lnTo>
                  <a:lnTo>
                    <a:pt x="404" y="161"/>
                  </a:lnTo>
                  <a:lnTo>
                    <a:pt x="409" y="168"/>
                  </a:lnTo>
                  <a:lnTo>
                    <a:pt x="411" y="178"/>
                  </a:lnTo>
                  <a:lnTo>
                    <a:pt x="421" y="178"/>
                  </a:lnTo>
                  <a:lnTo>
                    <a:pt x="433" y="171"/>
                  </a:lnTo>
                  <a:lnTo>
                    <a:pt x="440" y="166"/>
                  </a:lnTo>
                  <a:lnTo>
                    <a:pt x="442" y="156"/>
                  </a:lnTo>
                  <a:lnTo>
                    <a:pt x="437" y="149"/>
                  </a:lnTo>
                  <a:lnTo>
                    <a:pt x="423" y="137"/>
                  </a:lnTo>
                  <a:lnTo>
                    <a:pt x="421" y="133"/>
                  </a:lnTo>
                  <a:lnTo>
                    <a:pt x="418" y="130"/>
                  </a:lnTo>
                  <a:lnTo>
                    <a:pt x="418" y="126"/>
                  </a:lnTo>
                  <a:lnTo>
                    <a:pt x="418" y="121"/>
                  </a:lnTo>
                  <a:lnTo>
                    <a:pt x="421" y="116"/>
                  </a:lnTo>
                  <a:lnTo>
                    <a:pt x="425" y="109"/>
                  </a:lnTo>
                  <a:lnTo>
                    <a:pt x="428" y="107"/>
                  </a:lnTo>
                  <a:lnTo>
                    <a:pt x="430" y="97"/>
                  </a:lnTo>
                  <a:lnTo>
                    <a:pt x="425" y="92"/>
                  </a:lnTo>
                  <a:lnTo>
                    <a:pt x="421" y="92"/>
                  </a:lnTo>
                  <a:lnTo>
                    <a:pt x="409" y="90"/>
                  </a:lnTo>
                  <a:lnTo>
                    <a:pt x="399" y="88"/>
                  </a:lnTo>
                  <a:lnTo>
                    <a:pt x="395" y="83"/>
                  </a:lnTo>
                  <a:lnTo>
                    <a:pt x="397" y="74"/>
                  </a:lnTo>
                  <a:lnTo>
                    <a:pt x="395" y="71"/>
                  </a:lnTo>
                  <a:lnTo>
                    <a:pt x="392" y="71"/>
                  </a:lnTo>
                  <a:lnTo>
                    <a:pt x="392" y="66"/>
                  </a:lnTo>
                  <a:lnTo>
                    <a:pt x="392" y="64"/>
                  </a:lnTo>
                  <a:lnTo>
                    <a:pt x="392" y="59"/>
                  </a:lnTo>
                  <a:lnTo>
                    <a:pt x="390" y="50"/>
                  </a:lnTo>
                  <a:lnTo>
                    <a:pt x="390" y="45"/>
                  </a:lnTo>
                  <a:lnTo>
                    <a:pt x="392" y="43"/>
                  </a:lnTo>
                  <a:lnTo>
                    <a:pt x="399" y="36"/>
                  </a:lnTo>
                  <a:lnTo>
                    <a:pt x="399" y="31"/>
                  </a:lnTo>
                  <a:lnTo>
                    <a:pt x="402" y="17"/>
                  </a:lnTo>
                  <a:lnTo>
                    <a:pt x="404" y="14"/>
                  </a:lnTo>
                  <a:lnTo>
                    <a:pt x="407" y="12"/>
                  </a:lnTo>
                  <a:lnTo>
                    <a:pt x="433" y="0"/>
                  </a:lnTo>
                  <a:lnTo>
                    <a:pt x="440" y="0"/>
                  </a:lnTo>
                  <a:lnTo>
                    <a:pt x="444" y="3"/>
                  </a:lnTo>
                  <a:lnTo>
                    <a:pt x="447" y="7"/>
                  </a:lnTo>
                  <a:lnTo>
                    <a:pt x="444" y="17"/>
                  </a:lnTo>
                  <a:lnTo>
                    <a:pt x="447" y="21"/>
                  </a:lnTo>
                  <a:lnTo>
                    <a:pt x="459" y="24"/>
                  </a:lnTo>
                  <a:lnTo>
                    <a:pt x="461" y="26"/>
                  </a:lnTo>
                  <a:lnTo>
                    <a:pt x="463" y="26"/>
                  </a:lnTo>
                  <a:lnTo>
                    <a:pt x="466" y="29"/>
                  </a:lnTo>
                  <a:lnTo>
                    <a:pt x="470" y="31"/>
                  </a:lnTo>
                  <a:lnTo>
                    <a:pt x="473" y="31"/>
                  </a:lnTo>
                  <a:lnTo>
                    <a:pt x="482" y="29"/>
                  </a:lnTo>
                  <a:lnTo>
                    <a:pt x="504" y="31"/>
                  </a:lnTo>
                  <a:lnTo>
                    <a:pt x="511" y="29"/>
                  </a:lnTo>
                  <a:lnTo>
                    <a:pt x="511" y="24"/>
                  </a:lnTo>
                  <a:lnTo>
                    <a:pt x="513" y="26"/>
                  </a:lnTo>
                  <a:lnTo>
                    <a:pt x="518" y="36"/>
                  </a:lnTo>
                  <a:lnTo>
                    <a:pt x="520" y="38"/>
                  </a:lnTo>
                  <a:lnTo>
                    <a:pt x="522" y="43"/>
                  </a:lnTo>
                  <a:lnTo>
                    <a:pt x="525" y="45"/>
                  </a:lnTo>
                  <a:lnTo>
                    <a:pt x="527" y="45"/>
                  </a:lnTo>
                  <a:lnTo>
                    <a:pt x="541" y="45"/>
                  </a:lnTo>
                  <a:lnTo>
                    <a:pt x="548" y="48"/>
                  </a:lnTo>
                  <a:lnTo>
                    <a:pt x="565" y="55"/>
                  </a:lnTo>
                  <a:lnTo>
                    <a:pt x="567" y="57"/>
                  </a:lnTo>
                  <a:lnTo>
                    <a:pt x="567" y="59"/>
                  </a:lnTo>
                  <a:lnTo>
                    <a:pt x="570" y="64"/>
                  </a:lnTo>
                  <a:lnTo>
                    <a:pt x="572" y="76"/>
                  </a:lnTo>
                  <a:lnTo>
                    <a:pt x="574" y="81"/>
                  </a:lnTo>
                  <a:lnTo>
                    <a:pt x="574" y="83"/>
                  </a:lnTo>
                  <a:lnTo>
                    <a:pt x="574" y="83"/>
                  </a:lnTo>
                  <a:lnTo>
                    <a:pt x="572" y="85"/>
                  </a:lnTo>
                  <a:lnTo>
                    <a:pt x="572" y="88"/>
                  </a:lnTo>
                  <a:lnTo>
                    <a:pt x="570" y="90"/>
                  </a:lnTo>
                  <a:lnTo>
                    <a:pt x="567" y="92"/>
                  </a:lnTo>
                  <a:lnTo>
                    <a:pt x="567" y="95"/>
                  </a:lnTo>
                  <a:lnTo>
                    <a:pt x="565" y="95"/>
                  </a:lnTo>
                  <a:lnTo>
                    <a:pt x="560" y="97"/>
                  </a:lnTo>
                  <a:lnTo>
                    <a:pt x="553" y="97"/>
                  </a:lnTo>
                  <a:lnTo>
                    <a:pt x="553" y="97"/>
                  </a:lnTo>
                  <a:lnTo>
                    <a:pt x="551" y="97"/>
                  </a:lnTo>
                  <a:lnTo>
                    <a:pt x="546" y="104"/>
                  </a:lnTo>
                  <a:lnTo>
                    <a:pt x="546" y="109"/>
                  </a:lnTo>
                  <a:lnTo>
                    <a:pt x="558" y="116"/>
                  </a:lnTo>
                  <a:lnTo>
                    <a:pt x="560" y="118"/>
                  </a:lnTo>
                  <a:lnTo>
                    <a:pt x="563" y="121"/>
                  </a:lnTo>
                  <a:lnTo>
                    <a:pt x="563" y="123"/>
                  </a:lnTo>
                  <a:lnTo>
                    <a:pt x="563" y="126"/>
                  </a:lnTo>
                  <a:lnTo>
                    <a:pt x="563" y="128"/>
                  </a:lnTo>
                  <a:lnTo>
                    <a:pt x="563" y="128"/>
                  </a:lnTo>
                  <a:lnTo>
                    <a:pt x="563" y="133"/>
                  </a:lnTo>
                  <a:lnTo>
                    <a:pt x="565" y="135"/>
                  </a:lnTo>
                  <a:lnTo>
                    <a:pt x="567" y="145"/>
                  </a:lnTo>
                  <a:lnTo>
                    <a:pt x="570" y="149"/>
                  </a:lnTo>
                  <a:lnTo>
                    <a:pt x="570" y="152"/>
                  </a:lnTo>
                  <a:lnTo>
                    <a:pt x="567" y="163"/>
                  </a:lnTo>
                  <a:lnTo>
                    <a:pt x="565" y="171"/>
                  </a:lnTo>
                  <a:lnTo>
                    <a:pt x="565" y="173"/>
                  </a:lnTo>
                  <a:lnTo>
                    <a:pt x="565" y="175"/>
                  </a:lnTo>
                  <a:lnTo>
                    <a:pt x="565" y="185"/>
                  </a:lnTo>
                  <a:lnTo>
                    <a:pt x="567" y="201"/>
                  </a:lnTo>
                  <a:lnTo>
                    <a:pt x="567" y="206"/>
                  </a:lnTo>
                  <a:lnTo>
                    <a:pt x="565" y="206"/>
                  </a:lnTo>
                  <a:lnTo>
                    <a:pt x="565" y="208"/>
                  </a:lnTo>
                  <a:lnTo>
                    <a:pt x="558" y="218"/>
                  </a:lnTo>
                  <a:lnTo>
                    <a:pt x="556" y="220"/>
                  </a:lnTo>
                  <a:lnTo>
                    <a:pt x="556" y="223"/>
                  </a:lnTo>
                  <a:lnTo>
                    <a:pt x="553" y="227"/>
                  </a:lnTo>
                  <a:lnTo>
                    <a:pt x="553" y="237"/>
                  </a:lnTo>
                  <a:lnTo>
                    <a:pt x="553" y="242"/>
                  </a:lnTo>
                  <a:lnTo>
                    <a:pt x="551" y="244"/>
                  </a:lnTo>
                  <a:lnTo>
                    <a:pt x="548" y="246"/>
                  </a:lnTo>
                  <a:lnTo>
                    <a:pt x="548" y="249"/>
                  </a:lnTo>
                  <a:lnTo>
                    <a:pt x="546" y="251"/>
                  </a:lnTo>
                  <a:lnTo>
                    <a:pt x="546" y="256"/>
                  </a:lnTo>
                  <a:lnTo>
                    <a:pt x="544" y="260"/>
                  </a:lnTo>
                  <a:lnTo>
                    <a:pt x="546" y="263"/>
                  </a:lnTo>
                  <a:lnTo>
                    <a:pt x="546" y="263"/>
                  </a:lnTo>
                  <a:lnTo>
                    <a:pt x="546" y="265"/>
                  </a:lnTo>
                  <a:lnTo>
                    <a:pt x="548" y="265"/>
                  </a:lnTo>
                  <a:lnTo>
                    <a:pt x="548" y="268"/>
                  </a:lnTo>
                  <a:lnTo>
                    <a:pt x="551" y="268"/>
                  </a:lnTo>
                  <a:lnTo>
                    <a:pt x="556" y="268"/>
                  </a:lnTo>
                  <a:lnTo>
                    <a:pt x="558" y="268"/>
                  </a:lnTo>
                  <a:lnTo>
                    <a:pt x="558" y="270"/>
                  </a:lnTo>
                  <a:lnTo>
                    <a:pt x="558" y="272"/>
                  </a:lnTo>
                  <a:lnTo>
                    <a:pt x="560" y="277"/>
                  </a:lnTo>
                  <a:lnTo>
                    <a:pt x="560" y="279"/>
                  </a:lnTo>
                  <a:lnTo>
                    <a:pt x="560" y="279"/>
                  </a:lnTo>
                  <a:lnTo>
                    <a:pt x="563" y="282"/>
                  </a:lnTo>
                  <a:lnTo>
                    <a:pt x="563" y="282"/>
                  </a:lnTo>
                  <a:lnTo>
                    <a:pt x="565" y="286"/>
                  </a:lnTo>
                  <a:lnTo>
                    <a:pt x="567" y="289"/>
                  </a:lnTo>
                  <a:lnTo>
                    <a:pt x="567" y="291"/>
                  </a:lnTo>
                  <a:lnTo>
                    <a:pt x="567" y="294"/>
                  </a:lnTo>
                  <a:lnTo>
                    <a:pt x="565" y="298"/>
                  </a:lnTo>
                  <a:lnTo>
                    <a:pt x="565" y="301"/>
                  </a:lnTo>
                  <a:lnTo>
                    <a:pt x="565" y="305"/>
                  </a:lnTo>
                  <a:lnTo>
                    <a:pt x="565" y="305"/>
                  </a:lnTo>
                  <a:lnTo>
                    <a:pt x="567" y="310"/>
                  </a:lnTo>
                  <a:lnTo>
                    <a:pt x="572" y="322"/>
                  </a:lnTo>
                  <a:lnTo>
                    <a:pt x="572" y="322"/>
                  </a:lnTo>
                  <a:lnTo>
                    <a:pt x="574" y="324"/>
                  </a:lnTo>
                  <a:lnTo>
                    <a:pt x="574" y="324"/>
                  </a:lnTo>
                  <a:lnTo>
                    <a:pt x="579" y="324"/>
                  </a:lnTo>
                  <a:lnTo>
                    <a:pt x="582" y="327"/>
                  </a:lnTo>
                  <a:lnTo>
                    <a:pt x="584" y="327"/>
                  </a:lnTo>
                  <a:lnTo>
                    <a:pt x="584" y="329"/>
                  </a:lnTo>
                  <a:lnTo>
                    <a:pt x="584" y="334"/>
                  </a:lnTo>
                  <a:lnTo>
                    <a:pt x="584" y="336"/>
                  </a:lnTo>
                  <a:lnTo>
                    <a:pt x="586" y="336"/>
                  </a:lnTo>
                  <a:lnTo>
                    <a:pt x="589" y="339"/>
                  </a:lnTo>
                  <a:lnTo>
                    <a:pt x="591" y="339"/>
                  </a:lnTo>
                  <a:lnTo>
                    <a:pt x="593" y="339"/>
                  </a:lnTo>
                  <a:lnTo>
                    <a:pt x="593" y="339"/>
                  </a:lnTo>
                  <a:lnTo>
                    <a:pt x="596" y="339"/>
                  </a:lnTo>
                  <a:lnTo>
                    <a:pt x="596" y="336"/>
                  </a:lnTo>
                  <a:lnTo>
                    <a:pt x="601" y="331"/>
                  </a:lnTo>
                  <a:lnTo>
                    <a:pt x="601" y="331"/>
                  </a:lnTo>
                  <a:lnTo>
                    <a:pt x="603" y="331"/>
                  </a:lnTo>
                  <a:lnTo>
                    <a:pt x="610" y="331"/>
                  </a:lnTo>
                  <a:lnTo>
                    <a:pt x="612" y="329"/>
                  </a:lnTo>
                  <a:lnTo>
                    <a:pt x="615" y="329"/>
                  </a:lnTo>
                  <a:lnTo>
                    <a:pt x="615" y="329"/>
                  </a:lnTo>
                  <a:lnTo>
                    <a:pt x="615" y="327"/>
                  </a:lnTo>
                  <a:lnTo>
                    <a:pt x="617" y="327"/>
                  </a:lnTo>
                  <a:lnTo>
                    <a:pt x="617" y="324"/>
                  </a:lnTo>
                  <a:lnTo>
                    <a:pt x="617" y="322"/>
                  </a:lnTo>
                  <a:lnTo>
                    <a:pt x="617" y="320"/>
                  </a:lnTo>
                  <a:lnTo>
                    <a:pt x="617" y="317"/>
                  </a:lnTo>
                  <a:lnTo>
                    <a:pt x="617" y="315"/>
                  </a:lnTo>
                  <a:lnTo>
                    <a:pt x="617" y="315"/>
                  </a:lnTo>
                  <a:lnTo>
                    <a:pt x="619" y="312"/>
                  </a:lnTo>
                  <a:lnTo>
                    <a:pt x="619" y="312"/>
                  </a:lnTo>
                  <a:lnTo>
                    <a:pt x="624" y="312"/>
                  </a:lnTo>
                  <a:lnTo>
                    <a:pt x="627" y="312"/>
                  </a:lnTo>
                  <a:lnTo>
                    <a:pt x="631" y="310"/>
                  </a:lnTo>
                  <a:lnTo>
                    <a:pt x="634" y="310"/>
                  </a:lnTo>
                  <a:lnTo>
                    <a:pt x="634" y="310"/>
                  </a:lnTo>
                  <a:lnTo>
                    <a:pt x="636" y="310"/>
                  </a:lnTo>
                  <a:lnTo>
                    <a:pt x="641" y="312"/>
                  </a:lnTo>
                  <a:lnTo>
                    <a:pt x="641" y="312"/>
                  </a:lnTo>
                  <a:lnTo>
                    <a:pt x="643" y="312"/>
                  </a:lnTo>
                  <a:lnTo>
                    <a:pt x="653" y="308"/>
                  </a:lnTo>
                  <a:lnTo>
                    <a:pt x="655" y="308"/>
                  </a:lnTo>
                  <a:lnTo>
                    <a:pt x="657" y="308"/>
                  </a:lnTo>
                  <a:lnTo>
                    <a:pt x="660" y="310"/>
                  </a:lnTo>
                  <a:lnTo>
                    <a:pt x="667" y="312"/>
                  </a:lnTo>
                  <a:lnTo>
                    <a:pt x="657" y="331"/>
                  </a:lnTo>
                  <a:lnTo>
                    <a:pt x="655" y="336"/>
                  </a:lnTo>
                  <a:lnTo>
                    <a:pt x="653" y="348"/>
                  </a:lnTo>
                  <a:lnTo>
                    <a:pt x="648" y="360"/>
                  </a:lnTo>
                  <a:lnTo>
                    <a:pt x="643" y="365"/>
                  </a:lnTo>
                  <a:lnTo>
                    <a:pt x="619" y="414"/>
                  </a:lnTo>
                  <a:lnTo>
                    <a:pt x="619" y="421"/>
                  </a:lnTo>
                  <a:lnTo>
                    <a:pt x="622" y="433"/>
                  </a:lnTo>
                  <a:lnTo>
                    <a:pt x="629" y="462"/>
                  </a:lnTo>
                  <a:lnTo>
                    <a:pt x="631" y="478"/>
                  </a:lnTo>
                  <a:lnTo>
                    <a:pt x="629" y="478"/>
                  </a:lnTo>
                  <a:lnTo>
                    <a:pt x="629" y="480"/>
                  </a:lnTo>
                  <a:lnTo>
                    <a:pt x="629" y="483"/>
                  </a:lnTo>
                  <a:lnTo>
                    <a:pt x="631" y="485"/>
                  </a:lnTo>
                  <a:lnTo>
                    <a:pt x="631" y="490"/>
                  </a:lnTo>
                  <a:lnTo>
                    <a:pt x="636" y="495"/>
                  </a:lnTo>
                  <a:lnTo>
                    <a:pt x="643" y="492"/>
                  </a:lnTo>
                  <a:lnTo>
                    <a:pt x="648" y="492"/>
                  </a:lnTo>
                  <a:lnTo>
                    <a:pt x="650" y="499"/>
                  </a:lnTo>
                  <a:lnTo>
                    <a:pt x="650" y="509"/>
                  </a:lnTo>
                  <a:lnTo>
                    <a:pt x="653" y="511"/>
                  </a:lnTo>
                  <a:lnTo>
                    <a:pt x="655" y="514"/>
                  </a:lnTo>
                  <a:lnTo>
                    <a:pt x="655" y="516"/>
                  </a:lnTo>
                  <a:lnTo>
                    <a:pt x="653" y="521"/>
                  </a:lnTo>
                  <a:lnTo>
                    <a:pt x="655" y="530"/>
                  </a:lnTo>
                  <a:lnTo>
                    <a:pt x="653" y="535"/>
                  </a:lnTo>
                  <a:lnTo>
                    <a:pt x="660" y="535"/>
                  </a:lnTo>
                  <a:lnTo>
                    <a:pt x="662" y="535"/>
                  </a:lnTo>
                  <a:lnTo>
                    <a:pt x="664" y="535"/>
                  </a:lnTo>
                  <a:lnTo>
                    <a:pt x="664" y="535"/>
                  </a:lnTo>
                  <a:lnTo>
                    <a:pt x="667" y="537"/>
                  </a:lnTo>
                  <a:lnTo>
                    <a:pt x="669" y="540"/>
                  </a:lnTo>
                  <a:lnTo>
                    <a:pt x="669" y="542"/>
                  </a:lnTo>
                  <a:lnTo>
                    <a:pt x="669" y="542"/>
                  </a:lnTo>
                  <a:lnTo>
                    <a:pt x="671" y="544"/>
                  </a:lnTo>
                  <a:lnTo>
                    <a:pt x="671" y="544"/>
                  </a:lnTo>
                  <a:lnTo>
                    <a:pt x="674" y="542"/>
                  </a:lnTo>
                  <a:lnTo>
                    <a:pt x="676" y="542"/>
                  </a:lnTo>
                  <a:lnTo>
                    <a:pt x="676" y="540"/>
                  </a:lnTo>
                  <a:lnTo>
                    <a:pt x="676" y="537"/>
                  </a:lnTo>
                  <a:lnTo>
                    <a:pt x="679" y="537"/>
                  </a:lnTo>
                  <a:lnTo>
                    <a:pt x="679" y="537"/>
                  </a:lnTo>
                  <a:lnTo>
                    <a:pt x="681" y="537"/>
                  </a:lnTo>
                  <a:lnTo>
                    <a:pt x="686" y="537"/>
                  </a:lnTo>
                  <a:lnTo>
                    <a:pt x="695" y="547"/>
                  </a:lnTo>
                  <a:lnTo>
                    <a:pt x="698" y="549"/>
                  </a:lnTo>
                  <a:lnTo>
                    <a:pt x="700" y="551"/>
                  </a:lnTo>
                  <a:lnTo>
                    <a:pt x="700" y="554"/>
                  </a:lnTo>
                  <a:lnTo>
                    <a:pt x="733" y="573"/>
                  </a:lnTo>
                  <a:lnTo>
                    <a:pt x="742" y="575"/>
                  </a:lnTo>
                  <a:lnTo>
                    <a:pt x="745" y="575"/>
                  </a:lnTo>
                  <a:lnTo>
                    <a:pt x="747" y="577"/>
                  </a:lnTo>
                  <a:lnTo>
                    <a:pt x="750" y="580"/>
                  </a:lnTo>
                  <a:lnTo>
                    <a:pt x="750" y="580"/>
                  </a:lnTo>
                  <a:lnTo>
                    <a:pt x="752" y="582"/>
                  </a:lnTo>
                  <a:lnTo>
                    <a:pt x="752" y="582"/>
                  </a:lnTo>
                  <a:lnTo>
                    <a:pt x="752" y="585"/>
                  </a:lnTo>
                  <a:lnTo>
                    <a:pt x="750" y="587"/>
                  </a:lnTo>
                  <a:lnTo>
                    <a:pt x="750" y="589"/>
                  </a:lnTo>
                  <a:lnTo>
                    <a:pt x="750" y="589"/>
                  </a:lnTo>
                  <a:lnTo>
                    <a:pt x="750" y="592"/>
                  </a:lnTo>
                  <a:lnTo>
                    <a:pt x="752" y="592"/>
                  </a:lnTo>
                  <a:lnTo>
                    <a:pt x="752" y="592"/>
                  </a:lnTo>
                  <a:lnTo>
                    <a:pt x="754" y="594"/>
                  </a:lnTo>
                  <a:lnTo>
                    <a:pt x="754" y="594"/>
                  </a:lnTo>
                  <a:lnTo>
                    <a:pt x="759" y="594"/>
                  </a:lnTo>
                  <a:lnTo>
                    <a:pt x="764" y="592"/>
                  </a:lnTo>
                  <a:lnTo>
                    <a:pt x="764" y="592"/>
                  </a:lnTo>
                  <a:lnTo>
                    <a:pt x="766" y="592"/>
                  </a:lnTo>
                  <a:lnTo>
                    <a:pt x="769" y="594"/>
                  </a:lnTo>
                  <a:lnTo>
                    <a:pt x="769" y="596"/>
                  </a:lnTo>
                  <a:lnTo>
                    <a:pt x="769" y="596"/>
                  </a:lnTo>
                  <a:lnTo>
                    <a:pt x="766" y="601"/>
                  </a:lnTo>
                  <a:lnTo>
                    <a:pt x="766" y="601"/>
                  </a:lnTo>
                  <a:lnTo>
                    <a:pt x="766" y="603"/>
                  </a:lnTo>
                  <a:lnTo>
                    <a:pt x="766" y="603"/>
                  </a:lnTo>
                  <a:lnTo>
                    <a:pt x="769" y="606"/>
                  </a:lnTo>
                  <a:lnTo>
                    <a:pt x="769" y="606"/>
                  </a:lnTo>
                  <a:lnTo>
                    <a:pt x="773" y="611"/>
                  </a:lnTo>
                  <a:lnTo>
                    <a:pt x="776" y="613"/>
                  </a:lnTo>
                  <a:lnTo>
                    <a:pt x="778" y="613"/>
                  </a:lnTo>
                  <a:lnTo>
                    <a:pt x="780" y="613"/>
                  </a:lnTo>
                  <a:lnTo>
                    <a:pt x="780" y="613"/>
                  </a:lnTo>
                  <a:lnTo>
                    <a:pt x="783" y="611"/>
                  </a:lnTo>
                  <a:lnTo>
                    <a:pt x="785" y="608"/>
                  </a:lnTo>
                  <a:lnTo>
                    <a:pt x="785" y="608"/>
                  </a:lnTo>
                  <a:lnTo>
                    <a:pt x="785" y="606"/>
                  </a:lnTo>
                  <a:lnTo>
                    <a:pt x="795" y="606"/>
                  </a:lnTo>
                  <a:lnTo>
                    <a:pt x="797" y="603"/>
                  </a:lnTo>
                  <a:lnTo>
                    <a:pt x="797" y="603"/>
                  </a:lnTo>
                  <a:lnTo>
                    <a:pt x="799" y="601"/>
                  </a:lnTo>
                  <a:lnTo>
                    <a:pt x="802" y="601"/>
                  </a:lnTo>
                  <a:lnTo>
                    <a:pt x="804" y="601"/>
                  </a:lnTo>
                  <a:lnTo>
                    <a:pt x="813" y="603"/>
                  </a:lnTo>
                  <a:lnTo>
                    <a:pt x="816" y="606"/>
                  </a:lnTo>
                  <a:lnTo>
                    <a:pt x="813" y="611"/>
                  </a:lnTo>
                  <a:lnTo>
                    <a:pt x="811" y="611"/>
                  </a:lnTo>
                  <a:lnTo>
                    <a:pt x="811" y="613"/>
                  </a:lnTo>
                  <a:lnTo>
                    <a:pt x="811" y="613"/>
                  </a:lnTo>
                  <a:lnTo>
                    <a:pt x="813" y="622"/>
                  </a:lnTo>
                  <a:lnTo>
                    <a:pt x="813" y="622"/>
                  </a:lnTo>
                  <a:lnTo>
                    <a:pt x="821" y="625"/>
                  </a:lnTo>
                  <a:lnTo>
                    <a:pt x="837" y="622"/>
                  </a:lnTo>
                  <a:lnTo>
                    <a:pt x="839" y="632"/>
                  </a:lnTo>
                  <a:lnTo>
                    <a:pt x="849" y="641"/>
                  </a:lnTo>
                  <a:lnTo>
                    <a:pt x="877" y="653"/>
                  </a:lnTo>
                  <a:lnTo>
                    <a:pt x="882" y="653"/>
                  </a:lnTo>
                  <a:lnTo>
                    <a:pt x="887" y="656"/>
                  </a:lnTo>
                  <a:lnTo>
                    <a:pt x="889" y="663"/>
                  </a:lnTo>
                  <a:lnTo>
                    <a:pt x="873" y="660"/>
                  </a:lnTo>
                  <a:lnTo>
                    <a:pt x="851" y="663"/>
                  </a:lnTo>
                  <a:lnTo>
                    <a:pt x="851" y="663"/>
                  </a:lnTo>
                  <a:lnTo>
                    <a:pt x="849" y="665"/>
                  </a:lnTo>
                  <a:lnTo>
                    <a:pt x="849" y="665"/>
                  </a:lnTo>
                  <a:lnTo>
                    <a:pt x="849" y="670"/>
                  </a:lnTo>
                  <a:lnTo>
                    <a:pt x="847" y="672"/>
                  </a:lnTo>
                  <a:lnTo>
                    <a:pt x="844" y="672"/>
                  </a:lnTo>
                  <a:lnTo>
                    <a:pt x="839" y="670"/>
                  </a:lnTo>
                  <a:lnTo>
                    <a:pt x="818" y="679"/>
                  </a:lnTo>
                  <a:lnTo>
                    <a:pt x="813" y="682"/>
                  </a:lnTo>
                  <a:lnTo>
                    <a:pt x="811" y="679"/>
                  </a:lnTo>
                  <a:lnTo>
                    <a:pt x="809" y="677"/>
                  </a:lnTo>
                  <a:lnTo>
                    <a:pt x="806" y="677"/>
                  </a:lnTo>
                  <a:lnTo>
                    <a:pt x="806" y="674"/>
                  </a:lnTo>
                  <a:lnTo>
                    <a:pt x="790" y="672"/>
                  </a:lnTo>
                  <a:lnTo>
                    <a:pt x="787" y="672"/>
                  </a:lnTo>
                  <a:lnTo>
                    <a:pt x="764" y="679"/>
                  </a:lnTo>
                  <a:lnTo>
                    <a:pt x="761" y="679"/>
                  </a:lnTo>
                  <a:lnTo>
                    <a:pt x="761" y="679"/>
                  </a:lnTo>
                  <a:lnTo>
                    <a:pt x="761" y="682"/>
                  </a:lnTo>
                  <a:lnTo>
                    <a:pt x="759" y="684"/>
                  </a:lnTo>
                  <a:lnTo>
                    <a:pt x="759" y="686"/>
                  </a:lnTo>
                  <a:lnTo>
                    <a:pt x="757" y="686"/>
                  </a:lnTo>
                  <a:lnTo>
                    <a:pt x="747" y="691"/>
                  </a:lnTo>
                  <a:lnTo>
                    <a:pt x="745" y="691"/>
                  </a:lnTo>
                  <a:lnTo>
                    <a:pt x="745" y="693"/>
                  </a:lnTo>
                  <a:lnTo>
                    <a:pt x="740" y="696"/>
                  </a:lnTo>
                  <a:lnTo>
                    <a:pt x="733" y="701"/>
                  </a:lnTo>
                  <a:lnTo>
                    <a:pt x="728" y="698"/>
                  </a:lnTo>
                  <a:lnTo>
                    <a:pt x="728" y="696"/>
                  </a:lnTo>
                  <a:lnTo>
                    <a:pt x="724" y="696"/>
                  </a:lnTo>
                  <a:lnTo>
                    <a:pt x="724" y="696"/>
                  </a:lnTo>
                  <a:lnTo>
                    <a:pt x="693" y="691"/>
                  </a:lnTo>
                  <a:lnTo>
                    <a:pt x="693" y="691"/>
                  </a:lnTo>
                  <a:lnTo>
                    <a:pt x="690" y="691"/>
                  </a:lnTo>
                  <a:lnTo>
                    <a:pt x="690" y="689"/>
                  </a:lnTo>
                  <a:lnTo>
                    <a:pt x="690" y="686"/>
                  </a:lnTo>
                  <a:lnTo>
                    <a:pt x="693" y="686"/>
                  </a:lnTo>
                  <a:lnTo>
                    <a:pt x="693" y="684"/>
                  </a:lnTo>
                  <a:lnTo>
                    <a:pt x="693" y="682"/>
                  </a:lnTo>
                  <a:lnTo>
                    <a:pt x="690" y="682"/>
                  </a:lnTo>
                  <a:lnTo>
                    <a:pt x="690" y="679"/>
                  </a:lnTo>
                  <a:lnTo>
                    <a:pt x="690" y="679"/>
                  </a:lnTo>
                  <a:lnTo>
                    <a:pt x="688" y="679"/>
                  </a:lnTo>
                  <a:lnTo>
                    <a:pt x="683" y="674"/>
                  </a:lnTo>
                  <a:lnTo>
                    <a:pt x="683" y="674"/>
                  </a:lnTo>
                  <a:lnTo>
                    <a:pt x="679" y="674"/>
                  </a:lnTo>
                  <a:lnTo>
                    <a:pt x="674" y="677"/>
                  </a:lnTo>
                  <a:lnTo>
                    <a:pt x="671" y="677"/>
                  </a:lnTo>
                  <a:lnTo>
                    <a:pt x="671" y="674"/>
                  </a:lnTo>
                  <a:lnTo>
                    <a:pt x="669" y="674"/>
                  </a:lnTo>
                  <a:lnTo>
                    <a:pt x="667" y="677"/>
                  </a:lnTo>
                  <a:lnTo>
                    <a:pt x="662" y="686"/>
                  </a:lnTo>
                  <a:lnTo>
                    <a:pt x="655" y="698"/>
                  </a:lnTo>
                  <a:lnTo>
                    <a:pt x="645" y="708"/>
                  </a:lnTo>
                  <a:lnTo>
                    <a:pt x="636" y="712"/>
                  </a:lnTo>
                  <a:lnTo>
                    <a:pt x="622" y="712"/>
                  </a:lnTo>
                  <a:lnTo>
                    <a:pt x="610" y="712"/>
                  </a:lnTo>
                  <a:lnTo>
                    <a:pt x="598" y="708"/>
                  </a:lnTo>
                  <a:lnTo>
                    <a:pt x="593" y="701"/>
                  </a:lnTo>
                  <a:lnTo>
                    <a:pt x="586" y="689"/>
                  </a:lnTo>
                  <a:lnTo>
                    <a:pt x="582" y="686"/>
                  </a:lnTo>
                  <a:lnTo>
                    <a:pt x="577" y="689"/>
                  </a:lnTo>
                  <a:lnTo>
                    <a:pt x="572" y="691"/>
                  </a:lnTo>
                  <a:lnTo>
                    <a:pt x="567" y="691"/>
                  </a:lnTo>
                  <a:lnTo>
                    <a:pt x="560" y="689"/>
                  </a:lnTo>
                  <a:lnTo>
                    <a:pt x="527" y="672"/>
                  </a:lnTo>
                  <a:lnTo>
                    <a:pt x="515" y="670"/>
                  </a:lnTo>
                  <a:lnTo>
                    <a:pt x="504" y="674"/>
                  </a:lnTo>
                  <a:lnTo>
                    <a:pt x="492" y="679"/>
                  </a:lnTo>
                  <a:lnTo>
                    <a:pt x="482" y="679"/>
                  </a:lnTo>
                  <a:lnTo>
                    <a:pt x="473" y="667"/>
                  </a:lnTo>
                  <a:lnTo>
                    <a:pt x="466" y="656"/>
                  </a:lnTo>
                  <a:lnTo>
                    <a:pt x="466" y="651"/>
                  </a:lnTo>
                  <a:lnTo>
                    <a:pt x="463" y="651"/>
                  </a:lnTo>
                  <a:lnTo>
                    <a:pt x="459" y="646"/>
                  </a:lnTo>
                  <a:lnTo>
                    <a:pt x="456" y="644"/>
                  </a:lnTo>
                  <a:lnTo>
                    <a:pt x="451" y="644"/>
                  </a:lnTo>
                  <a:lnTo>
                    <a:pt x="433" y="656"/>
                  </a:lnTo>
                  <a:lnTo>
                    <a:pt x="433" y="646"/>
                  </a:lnTo>
                  <a:lnTo>
                    <a:pt x="428" y="641"/>
                  </a:lnTo>
                  <a:lnTo>
                    <a:pt x="421" y="644"/>
                  </a:lnTo>
                  <a:lnTo>
                    <a:pt x="423" y="651"/>
                  </a:lnTo>
                  <a:lnTo>
                    <a:pt x="428" y="658"/>
                  </a:lnTo>
                  <a:lnTo>
                    <a:pt x="428" y="663"/>
                  </a:lnTo>
                  <a:lnTo>
                    <a:pt x="423" y="663"/>
                  </a:lnTo>
                  <a:lnTo>
                    <a:pt x="409" y="660"/>
                  </a:lnTo>
                  <a:lnTo>
                    <a:pt x="407" y="663"/>
                  </a:lnTo>
                  <a:lnTo>
                    <a:pt x="411" y="667"/>
                  </a:lnTo>
                  <a:lnTo>
                    <a:pt x="411" y="672"/>
                  </a:lnTo>
                  <a:lnTo>
                    <a:pt x="409" y="674"/>
                  </a:lnTo>
                  <a:lnTo>
                    <a:pt x="407" y="674"/>
                  </a:lnTo>
                  <a:lnTo>
                    <a:pt x="407" y="672"/>
                  </a:lnTo>
                  <a:lnTo>
                    <a:pt x="402" y="667"/>
                  </a:lnTo>
                  <a:lnTo>
                    <a:pt x="390" y="663"/>
                  </a:lnTo>
                  <a:lnTo>
                    <a:pt x="388" y="658"/>
                  </a:lnTo>
                  <a:lnTo>
                    <a:pt x="385" y="658"/>
                  </a:lnTo>
                  <a:lnTo>
                    <a:pt x="385" y="660"/>
                  </a:lnTo>
                  <a:lnTo>
                    <a:pt x="385" y="660"/>
                  </a:lnTo>
                  <a:lnTo>
                    <a:pt x="385" y="660"/>
                  </a:lnTo>
                  <a:lnTo>
                    <a:pt x="383" y="660"/>
                  </a:lnTo>
                  <a:lnTo>
                    <a:pt x="385" y="672"/>
                  </a:lnTo>
                  <a:lnTo>
                    <a:pt x="376" y="677"/>
                  </a:lnTo>
                  <a:lnTo>
                    <a:pt x="364" y="677"/>
                  </a:lnTo>
                  <a:lnTo>
                    <a:pt x="354" y="672"/>
                  </a:lnTo>
                  <a:lnTo>
                    <a:pt x="350" y="670"/>
                  </a:lnTo>
                  <a:lnTo>
                    <a:pt x="350" y="670"/>
                  </a:lnTo>
                  <a:lnTo>
                    <a:pt x="350" y="663"/>
                  </a:lnTo>
                  <a:lnTo>
                    <a:pt x="350" y="660"/>
                  </a:lnTo>
                  <a:lnTo>
                    <a:pt x="350" y="658"/>
                  </a:lnTo>
                  <a:lnTo>
                    <a:pt x="350" y="658"/>
                  </a:lnTo>
                  <a:lnTo>
                    <a:pt x="345" y="656"/>
                  </a:lnTo>
                  <a:lnTo>
                    <a:pt x="343" y="658"/>
                  </a:lnTo>
                  <a:lnTo>
                    <a:pt x="338" y="663"/>
                  </a:lnTo>
                  <a:lnTo>
                    <a:pt x="336" y="665"/>
                  </a:lnTo>
                  <a:lnTo>
                    <a:pt x="331" y="665"/>
                  </a:lnTo>
                  <a:lnTo>
                    <a:pt x="326" y="658"/>
                  </a:lnTo>
                  <a:lnTo>
                    <a:pt x="324" y="656"/>
                  </a:lnTo>
                  <a:lnTo>
                    <a:pt x="321" y="658"/>
                  </a:lnTo>
                  <a:lnTo>
                    <a:pt x="319" y="660"/>
                  </a:lnTo>
                  <a:lnTo>
                    <a:pt x="321" y="665"/>
                  </a:lnTo>
                  <a:lnTo>
                    <a:pt x="321" y="667"/>
                  </a:lnTo>
                  <a:lnTo>
                    <a:pt x="324" y="672"/>
                  </a:lnTo>
                  <a:lnTo>
                    <a:pt x="321" y="677"/>
                  </a:lnTo>
                  <a:lnTo>
                    <a:pt x="319" y="677"/>
                  </a:lnTo>
                  <a:lnTo>
                    <a:pt x="312" y="672"/>
                  </a:lnTo>
                  <a:lnTo>
                    <a:pt x="310" y="672"/>
                  </a:lnTo>
                  <a:lnTo>
                    <a:pt x="307" y="672"/>
                  </a:lnTo>
                  <a:lnTo>
                    <a:pt x="300" y="674"/>
                  </a:lnTo>
                  <a:lnTo>
                    <a:pt x="286" y="674"/>
                  </a:lnTo>
                  <a:lnTo>
                    <a:pt x="286" y="682"/>
                  </a:lnTo>
                  <a:lnTo>
                    <a:pt x="283" y="684"/>
                  </a:lnTo>
                  <a:lnTo>
                    <a:pt x="276" y="701"/>
                  </a:lnTo>
                  <a:lnTo>
                    <a:pt x="262" y="745"/>
                  </a:lnTo>
                  <a:lnTo>
                    <a:pt x="262" y="750"/>
                  </a:lnTo>
                  <a:lnTo>
                    <a:pt x="260" y="755"/>
                  </a:lnTo>
                  <a:lnTo>
                    <a:pt x="260" y="757"/>
                  </a:lnTo>
                  <a:lnTo>
                    <a:pt x="260" y="760"/>
                  </a:lnTo>
                  <a:lnTo>
                    <a:pt x="260" y="764"/>
                  </a:lnTo>
                  <a:lnTo>
                    <a:pt x="260" y="767"/>
                  </a:lnTo>
                  <a:lnTo>
                    <a:pt x="262" y="769"/>
                  </a:lnTo>
                  <a:lnTo>
                    <a:pt x="262" y="769"/>
                  </a:lnTo>
                  <a:lnTo>
                    <a:pt x="265" y="771"/>
                  </a:lnTo>
                  <a:lnTo>
                    <a:pt x="265" y="771"/>
                  </a:lnTo>
                  <a:lnTo>
                    <a:pt x="267" y="774"/>
                  </a:lnTo>
                  <a:lnTo>
                    <a:pt x="274" y="774"/>
                  </a:lnTo>
                  <a:lnTo>
                    <a:pt x="276" y="776"/>
                  </a:lnTo>
                  <a:lnTo>
                    <a:pt x="276" y="776"/>
                  </a:lnTo>
                  <a:lnTo>
                    <a:pt x="279" y="779"/>
                  </a:lnTo>
                  <a:lnTo>
                    <a:pt x="279" y="779"/>
                  </a:lnTo>
                  <a:lnTo>
                    <a:pt x="279" y="781"/>
                  </a:lnTo>
                  <a:lnTo>
                    <a:pt x="279" y="783"/>
                  </a:lnTo>
                  <a:lnTo>
                    <a:pt x="279" y="795"/>
                  </a:lnTo>
                  <a:lnTo>
                    <a:pt x="276" y="802"/>
                  </a:lnTo>
                  <a:lnTo>
                    <a:pt x="272" y="816"/>
                  </a:lnTo>
                  <a:lnTo>
                    <a:pt x="269" y="821"/>
                  </a:lnTo>
                  <a:lnTo>
                    <a:pt x="267" y="824"/>
                  </a:lnTo>
                  <a:lnTo>
                    <a:pt x="269" y="826"/>
                  </a:lnTo>
                  <a:lnTo>
                    <a:pt x="269" y="828"/>
                  </a:lnTo>
                  <a:lnTo>
                    <a:pt x="274" y="835"/>
                  </a:lnTo>
                  <a:lnTo>
                    <a:pt x="274" y="842"/>
                  </a:lnTo>
                  <a:lnTo>
                    <a:pt x="276" y="842"/>
                  </a:lnTo>
                  <a:lnTo>
                    <a:pt x="276" y="845"/>
                  </a:lnTo>
                  <a:lnTo>
                    <a:pt x="274" y="847"/>
                  </a:lnTo>
                  <a:lnTo>
                    <a:pt x="274" y="850"/>
                  </a:lnTo>
                  <a:lnTo>
                    <a:pt x="272" y="852"/>
                  </a:lnTo>
                  <a:lnTo>
                    <a:pt x="269" y="852"/>
                  </a:lnTo>
                  <a:lnTo>
                    <a:pt x="267" y="852"/>
                  </a:lnTo>
                  <a:lnTo>
                    <a:pt x="262" y="852"/>
                  </a:lnTo>
                  <a:lnTo>
                    <a:pt x="260" y="852"/>
                  </a:lnTo>
                  <a:lnTo>
                    <a:pt x="257" y="850"/>
                  </a:lnTo>
                  <a:lnTo>
                    <a:pt x="255" y="847"/>
                  </a:lnTo>
                  <a:lnTo>
                    <a:pt x="255" y="845"/>
                  </a:lnTo>
                  <a:lnTo>
                    <a:pt x="253" y="845"/>
                  </a:lnTo>
                  <a:lnTo>
                    <a:pt x="253" y="845"/>
                  </a:lnTo>
                  <a:lnTo>
                    <a:pt x="253" y="847"/>
                  </a:lnTo>
                  <a:lnTo>
                    <a:pt x="253" y="850"/>
                  </a:lnTo>
                  <a:lnTo>
                    <a:pt x="253" y="854"/>
                  </a:lnTo>
                  <a:lnTo>
                    <a:pt x="253" y="857"/>
                  </a:lnTo>
                  <a:lnTo>
                    <a:pt x="253" y="859"/>
                  </a:lnTo>
                  <a:lnTo>
                    <a:pt x="250" y="861"/>
                  </a:lnTo>
                  <a:lnTo>
                    <a:pt x="241" y="861"/>
                  </a:lnTo>
                  <a:lnTo>
                    <a:pt x="241" y="845"/>
                  </a:lnTo>
                  <a:lnTo>
                    <a:pt x="239" y="840"/>
                  </a:lnTo>
                  <a:lnTo>
                    <a:pt x="236" y="838"/>
                  </a:lnTo>
                  <a:lnTo>
                    <a:pt x="236" y="838"/>
                  </a:lnTo>
                  <a:lnTo>
                    <a:pt x="234" y="833"/>
                  </a:lnTo>
                  <a:lnTo>
                    <a:pt x="227" y="819"/>
                  </a:lnTo>
                  <a:lnTo>
                    <a:pt x="222" y="812"/>
                  </a:lnTo>
                  <a:lnTo>
                    <a:pt x="222" y="809"/>
                  </a:lnTo>
                  <a:lnTo>
                    <a:pt x="220" y="807"/>
                  </a:lnTo>
                  <a:lnTo>
                    <a:pt x="220" y="807"/>
                  </a:lnTo>
                  <a:lnTo>
                    <a:pt x="217" y="807"/>
                  </a:lnTo>
                  <a:lnTo>
                    <a:pt x="215" y="807"/>
                  </a:lnTo>
                  <a:lnTo>
                    <a:pt x="208" y="805"/>
                  </a:lnTo>
                  <a:lnTo>
                    <a:pt x="201" y="807"/>
                  </a:lnTo>
                  <a:lnTo>
                    <a:pt x="198" y="807"/>
                  </a:lnTo>
                  <a:lnTo>
                    <a:pt x="196" y="805"/>
                  </a:lnTo>
                  <a:lnTo>
                    <a:pt x="191" y="800"/>
                  </a:lnTo>
                  <a:lnTo>
                    <a:pt x="189" y="798"/>
                  </a:lnTo>
                  <a:lnTo>
                    <a:pt x="186" y="795"/>
                  </a:lnTo>
                  <a:lnTo>
                    <a:pt x="186" y="793"/>
                  </a:lnTo>
                  <a:lnTo>
                    <a:pt x="186" y="793"/>
                  </a:lnTo>
                  <a:lnTo>
                    <a:pt x="186" y="790"/>
                  </a:lnTo>
                  <a:lnTo>
                    <a:pt x="186" y="788"/>
                  </a:lnTo>
                  <a:lnTo>
                    <a:pt x="189" y="786"/>
                  </a:lnTo>
                  <a:lnTo>
                    <a:pt x="186" y="783"/>
                  </a:lnTo>
                  <a:lnTo>
                    <a:pt x="186" y="781"/>
                  </a:lnTo>
                  <a:lnTo>
                    <a:pt x="186" y="781"/>
                  </a:lnTo>
                  <a:lnTo>
                    <a:pt x="168" y="767"/>
                  </a:lnTo>
                  <a:lnTo>
                    <a:pt x="160" y="762"/>
                  </a:lnTo>
                  <a:lnTo>
                    <a:pt x="160" y="760"/>
                  </a:lnTo>
                  <a:lnTo>
                    <a:pt x="158" y="757"/>
                  </a:lnTo>
                  <a:lnTo>
                    <a:pt x="158" y="753"/>
                  </a:lnTo>
                  <a:lnTo>
                    <a:pt x="158" y="750"/>
                  </a:lnTo>
                  <a:lnTo>
                    <a:pt x="158" y="748"/>
                  </a:lnTo>
                  <a:lnTo>
                    <a:pt x="156" y="745"/>
                  </a:lnTo>
                  <a:lnTo>
                    <a:pt x="156" y="743"/>
                  </a:lnTo>
                  <a:lnTo>
                    <a:pt x="153" y="743"/>
                  </a:lnTo>
                  <a:lnTo>
                    <a:pt x="153" y="741"/>
                  </a:lnTo>
                  <a:lnTo>
                    <a:pt x="151" y="741"/>
                  </a:lnTo>
                  <a:lnTo>
                    <a:pt x="149" y="741"/>
                  </a:lnTo>
                  <a:lnTo>
                    <a:pt x="139" y="741"/>
                  </a:lnTo>
                  <a:lnTo>
                    <a:pt x="137" y="741"/>
                  </a:lnTo>
                  <a:lnTo>
                    <a:pt x="134" y="738"/>
                  </a:lnTo>
                  <a:lnTo>
                    <a:pt x="130" y="736"/>
                  </a:lnTo>
                  <a:lnTo>
                    <a:pt x="130" y="736"/>
                  </a:lnTo>
                  <a:lnTo>
                    <a:pt x="130" y="736"/>
                  </a:lnTo>
                  <a:lnTo>
                    <a:pt x="130" y="734"/>
                  </a:lnTo>
                  <a:lnTo>
                    <a:pt x="127" y="731"/>
                  </a:lnTo>
                  <a:lnTo>
                    <a:pt x="127" y="731"/>
                  </a:lnTo>
                  <a:lnTo>
                    <a:pt x="127" y="729"/>
                  </a:lnTo>
                  <a:lnTo>
                    <a:pt x="127" y="727"/>
                  </a:lnTo>
                  <a:lnTo>
                    <a:pt x="127" y="717"/>
                  </a:lnTo>
                  <a:lnTo>
                    <a:pt x="127" y="715"/>
                  </a:lnTo>
                  <a:lnTo>
                    <a:pt x="125" y="715"/>
                  </a:lnTo>
                  <a:lnTo>
                    <a:pt x="118" y="712"/>
                  </a:lnTo>
                  <a:lnTo>
                    <a:pt x="113" y="715"/>
                  </a:lnTo>
                  <a:lnTo>
                    <a:pt x="97" y="729"/>
                  </a:lnTo>
                  <a:lnTo>
                    <a:pt x="89" y="731"/>
                  </a:lnTo>
                  <a:lnTo>
                    <a:pt x="78" y="731"/>
                  </a:lnTo>
                  <a:lnTo>
                    <a:pt x="73" y="729"/>
                  </a:lnTo>
                  <a:lnTo>
                    <a:pt x="68" y="729"/>
                  </a:lnTo>
                  <a:lnTo>
                    <a:pt x="66" y="734"/>
                  </a:lnTo>
                  <a:lnTo>
                    <a:pt x="56" y="727"/>
                  </a:lnTo>
                  <a:lnTo>
                    <a:pt x="52" y="719"/>
                  </a:lnTo>
                  <a:lnTo>
                    <a:pt x="42" y="701"/>
                  </a:lnTo>
                  <a:lnTo>
                    <a:pt x="33" y="689"/>
                  </a:lnTo>
                  <a:lnTo>
                    <a:pt x="28" y="682"/>
                  </a:lnTo>
                  <a:lnTo>
                    <a:pt x="28" y="682"/>
                  </a:lnTo>
                  <a:lnTo>
                    <a:pt x="26" y="677"/>
                  </a:lnTo>
                  <a:lnTo>
                    <a:pt x="23" y="674"/>
                  </a:lnTo>
                  <a:lnTo>
                    <a:pt x="23" y="672"/>
                  </a:lnTo>
                  <a:lnTo>
                    <a:pt x="26" y="665"/>
                  </a:lnTo>
                  <a:lnTo>
                    <a:pt x="23" y="663"/>
                  </a:lnTo>
                  <a:lnTo>
                    <a:pt x="23" y="663"/>
                  </a:lnTo>
                  <a:lnTo>
                    <a:pt x="21" y="660"/>
                  </a:lnTo>
                  <a:lnTo>
                    <a:pt x="19" y="660"/>
                  </a:lnTo>
                  <a:lnTo>
                    <a:pt x="16" y="656"/>
                  </a:lnTo>
                  <a:lnTo>
                    <a:pt x="16" y="653"/>
                  </a:lnTo>
                  <a:lnTo>
                    <a:pt x="16" y="651"/>
                  </a:lnTo>
                  <a:lnTo>
                    <a:pt x="16" y="646"/>
                  </a:lnTo>
                  <a:lnTo>
                    <a:pt x="14" y="646"/>
                  </a:lnTo>
                  <a:lnTo>
                    <a:pt x="14" y="644"/>
                  </a:lnTo>
                  <a:lnTo>
                    <a:pt x="11" y="644"/>
                  </a:lnTo>
                  <a:lnTo>
                    <a:pt x="11" y="641"/>
                  </a:lnTo>
                  <a:lnTo>
                    <a:pt x="9" y="632"/>
                  </a:lnTo>
                  <a:lnTo>
                    <a:pt x="9" y="630"/>
                  </a:lnTo>
                  <a:lnTo>
                    <a:pt x="7" y="630"/>
                  </a:lnTo>
                  <a:lnTo>
                    <a:pt x="4" y="627"/>
                  </a:lnTo>
                  <a:lnTo>
                    <a:pt x="2" y="627"/>
                  </a:lnTo>
                  <a:lnTo>
                    <a:pt x="2" y="625"/>
                  </a:lnTo>
                  <a:lnTo>
                    <a:pt x="2" y="622"/>
                  </a:lnTo>
                  <a:lnTo>
                    <a:pt x="2" y="622"/>
                  </a:lnTo>
                  <a:lnTo>
                    <a:pt x="4" y="620"/>
                  </a:lnTo>
                  <a:lnTo>
                    <a:pt x="4" y="615"/>
                  </a:lnTo>
                  <a:lnTo>
                    <a:pt x="9" y="611"/>
                  </a:lnTo>
                  <a:lnTo>
                    <a:pt x="9" y="603"/>
                  </a:lnTo>
                  <a:lnTo>
                    <a:pt x="11" y="599"/>
                  </a:lnTo>
                  <a:lnTo>
                    <a:pt x="11" y="594"/>
                  </a:lnTo>
                  <a:lnTo>
                    <a:pt x="14" y="592"/>
                  </a:lnTo>
                  <a:lnTo>
                    <a:pt x="14" y="592"/>
                  </a:lnTo>
                  <a:lnTo>
                    <a:pt x="16" y="592"/>
                  </a:lnTo>
                  <a:lnTo>
                    <a:pt x="21" y="592"/>
                  </a:lnTo>
                  <a:lnTo>
                    <a:pt x="35" y="592"/>
                  </a:lnTo>
                  <a:lnTo>
                    <a:pt x="37" y="594"/>
                  </a:lnTo>
                  <a:lnTo>
                    <a:pt x="37" y="594"/>
                  </a:lnTo>
                  <a:lnTo>
                    <a:pt x="40" y="594"/>
                  </a:lnTo>
                  <a:lnTo>
                    <a:pt x="42" y="596"/>
                  </a:lnTo>
                  <a:lnTo>
                    <a:pt x="42" y="599"/>
                  </a:lnTo>
                  <a:lnTo>
                    <a:pt x="49" y="608"/>
                  </a:lnTo>
                  <a:lnTo>
                    <a:pt x="52" y="611"/>
                  </a:lnTo>
                  <a:lnTo>
                    <a:pt x="54" y="613"/>
                  </a:lnTo>
                  <a:lnTo>
                    <a:pt x="59" y="613"/>
                  </a:lnTo>
                  <a:lnTo>
                    <a:pt x="61" y="613"/>
                  </a:lnTo>
                  <a:lnTo>
                    <a:pt x="63" y="613"/>
                  </a:lnTo>
                  <a:lnTo>
                    <a:pt x="63" y="611"/>
                  </a:lnTo>
                  <a:lnTo>
                    <a:pt x="63" y="611"/>
                  </a:lnTo>
                  <a:lnTo>
                    <a:pt x="63" y="606"/>
                  </a:lnTo>
                  <a:lnTo>
                    <a:pt x="63" y="603"/>
                  </a:lnTo>
                  <a:lnTo>
                    <a:pt x="63" y="601"/>
                  </a:lnTo>
                  <a:lnTo>
                    <a:pt x="63" y="601"/>
                  </a:lnTo>
                  <a:lnTo>
                    <a:pt x="66" y="599"/>
                  </a:lnTo>
                  <a:lnTo>
                    <a:pt x="68" y="596"/>
                  </a:lnTo>
                  <a:lnTo>
                    <a:pt x="75" y="592"/>
                  </a:lnTo>
                  <a:lnTo>
                    <a:pt x="75" y="589"/>
                  </a:lnTo>
                  <a:lnTo>
                    <a:pt x="75" y="589"/>
                  </a:lnTo>
                  <a:lnTo>
                    <a:pt x="75" y="587"/>
                  </a:lnTo>
                  <a:lnTo>
                    <a:pt x="75" y="587"/>
                  </a:lnTo>
                  <a:lnTo>
                    <a:pt x="73" y="585"/>
                  </a:lnTo>
                  <a:lnTo>
                    <a:pt x="71" y="585"/>
                  </a:lnTo>
                  <a:lnTo>
                    <a:pt x="68" y="582"/>
                  </a:lnTo>
                  <a:lnTo>
                    <a:pt x="68" y="582"/>
                  </a:lnTo>
                  <a:lnTo>
                    <a:pt x="78" y="575"/>
                  </a:lnTo>
                  <a:lnTo>
                    <a:pt x="97" y="566"/>
                  </a:lnTo>
                  <a:lnTo>
                    <a:pt x="89" y="559"/>
                  </a:lnTo>
                  <a:lnTo>
                    <a:pt x="89" y="556"/>
                  </a:lnTo>
                  <a:lnTo>
                    <a:pt x="80" y="537"/>
                  </a:lnTo>
                  <a:lnTo>
                    <a:pt x="75" y="533"/>
                  </a:lnTo>
                  <a:lnTo>
                    <a:pt x="75" y="530"/>
                  </a:lnTo>
                  <a:lnTo>
                    <a:pt x="73" y="530"/>
                  </a:lnTo>
                  <a:lnTo>
                    <a:pt x="66" y="528"/>
                  </a:lnTo>
                  <a:lnTo>
                    <a:pt x="61" y="523"/>
                  </a:lnTo>
                  <a:lnTo>
                    <a:pt x="59" y="521"/>
                  </a:lnTo>
                  <a:lnTo>
                    <a:pt x="56" y="521"/>
                  </a:lnTo>
                  <a:lnTo>
                    <a:pt x="56" y="516"/>
                  </a:lnTo>
                  <a:lnTo>
                    <a:pt x="54" y="514"/>
                  </a:lnTo>
                  <a:lnTo>
                    <a:pt x="52" y="509"/>
                  </a:lnTo>
                  <a:lnTo>
                    <a:pt x="52" y="506"/>
                  </a:lnTo>
                  <a:lnTo>
                    <a:pt x="52" y="504"/>
                  </a:lnTo>
                  <a:lnTo>
                    <a:pt x="52" y="499"/>
                  </a:lnTo>
                  <a:lnTo>
                    <a:pt x="47" y="497"/>
                  </a:lnTo>
                  <a:lnTo>
                    <a:pt x="47" y="488"/>
                  </a:lnTo>
                  <a:lnTo>
                    <a:pt x="47" y="485"/>
                  </a:lnTo>
                  <a:lnTo>
                    <a:pt x="47" y="485"/>
                  </a:lnTo>
                  <a:lnTo>
                    <a:pt x="37" y="476"/>
                  </a:lnTo>
                  <a:lnTo>
                    <a:pt x="35" y="473"/>
                  </a:lnTo>
                  <a:lnTo>
                    <a:pt x="35" y="471"/>
                  </a:lnTo>
                  <a:lnTo>
                    <a:pt x="37" y="471"/>
                  </a:lnTo>
                  <a:lnTo>
                    <a:pt x="37" y="471"/>
                  </a:lnTo>
                  <a:lnTo>
                    <a:pt x="40" y="471"/>
                  </a:lnTo>
                  <a:lnTo>
                    <a:pt x="40" y="469"/>
                  </a:lnTo>
                  <a:lnTo>
                    <a:pt x="40" y="466"/>
                  </a:lnTo>
                  <a:lnTo>
                    <a:pt x="40" y="464"/>
                  </a:lnTo>
                  <a:lnTo>
                    <a:pt x="37" y="462"/>
                  </a:lnTo>
                  <a:lnTo>
                    <a:pt x="37" y="459"/>
                  </a:lnTo>
                  <a:lnTo>
                    <a:pt x="37" y="457"/>
                  </a:lnTo>
                  <a:lnTo>
                    <a:pt x="37" y="457"/>
                  </a:lnTo>
                  <a:lnTo>
                    <a:pt x="35" y="454"/>
                  </a:lnTo>
                  <a:lnTo>
                    <a:pt x="33" y="457"/>
                  </a:lnTo>
                  <a:lnTo>
                    <a:pt x="30" y="457"/>
                  </a:lnTo>
                  <a:lnTo>
                    <a:pt x="30" y="454"/>
                  </a:lnTo>
                  <a:lnTo>
                    <a:pt x="28" y="454"/>
                  </a:lnTo>
                  <a:lnTo>
                    <a:pt x="28" y="452"/>
                  </a:lnTo>
                  <a:lnTo>
                    <a:pt x="28" y="447"/>
                  </a:lnTo>
                  <a:lnTo>
                    <a:pt x="28" y="445"/>
                  </a:lnTo>
                  <a:lnTo>
                    <a:pt x="28" y="440"/>
                  </a:lnTo>
                  <a:lnTo>
                    <a:pt x="28" y="440"/>
                  </a:lnTo>
                  <a:lnTo>
                    <a:pt x="26" y="438"/>
                  </a:lnTo>
                  <a:lnTo>
                    <a:pt x="23" y="438"/>
                  </a:lnTo>
                  <a:lnTo>
                    <a:pt x="19" y="436"/>
                  </a:lnTo>
                  <a:lnTo>
                    <a:pt x="14" y="433"/>
                  </a:lnTo>
                  <a:lnTo>
                    <a:pt x="11" y="428"/>
                  </a:lnTo>
                  <a:lnTo>
                    <a:pt x="4" y="417"/>
                  </a:lnTo>
                  <a:lnTo>
                    <a:pt x="0" y="412"/>
                  </a:lnTo>
                  <a:lnTo>
                    <a:pt x="0" y="407"/>
                  </a:lnTo>
                  <a:lnTo>
                    <a:pt x="0" y="407"/>
                  </a:lnTo>
                  <a:lnTo>
                    <a:pt x="0" y="405"/>
                  </a:lnTo>
                  <a:lnTo>
                    <a:pt x="2" y="402"/>
                  </a:lnTo>
                  <a:lnTo>
                    <a:pt x="7" y="398"/>
                  </a:lnTo>
                  <a:lnTo>
                    <a:pt x="7" y="395"/>
                  </a:lnTo>
                  <a:lnTo>
                    <a:pt x="7" y="395"/>
                  </a:lnTo>
                  <a:lnTo>
                    <a:pt x="9" y="393"/>
                  </a:lnTo>
                  <a:lnTo>
                    <a:pt x="9" y="393"/>
                  </a:lnTo>
                  <a:lnTo>
                    <a:pt x="9" y="388"/>
                  </a:lnTo>
                  <a:lnTo>
                    <a:pt x="7" y="376"/>
                  </a:lnTo>
                  <a:lnTo>
                    <a:pt x="2" y="369"/>
                  </a:lnTo>
                  <a:lnTo>
                    <a:pt x="2" y="362"/>
                  </a:lnTo>
                  <a:lnTo>
                    <a:pt x="2" y="360"/>
                  </a:lnTo>
                  <a:lnTo>
                    <a:pt x="2" y="357"/>
                  </a:lnTo>
                  <a:lnTo>
                    <a:pt x="2" y="355"/>
                  </a:lnTo>
                  <a:lnTo>
                    <a:pt x="35" y="312"/>
                  </a:lnTo>
                  <a:lnTo>
                    <a:pt x="35" y="310"/>
                  </a:lnTo>
                  <a:lnTo>
                    <a:pt x="37" y="308"/>
                  </a:lnTo>
                  <a:lnTo>
                    <a:pt x="37" y="303"/>
                  </a:lnTo>
                  <a:lnTo>
                    <a:pt x="37" y="298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" name="Freeform 49"/>
            <p:cNvSpPr>
              <a:spLocks/>
            </p:cNvSpPr>
            <p:nvPr/>
          </p:nvSpPr>
          <p:spPr bwMode="auto">
            <a:xfrm>
              <a:off x="3423022" y="1696713"/>
              <a:ext cx="21530" cy="26062"/>
            </a:xfrm>
            <a:custGeom>
              <a:avLst/>
              <a:gdLst>
                <a:gd name="T0" fmla="*/ 3 w 19"/>
                <a:gd name="T1" fmla="*/ 9 h 23"/>
                <a:gd name="T2" fmla="*/ 3 w 19"/>
                <a:gd name="T3" fmla="*/ 9 h 23"/>
                <a:gd name="T4" fmla="*/ 0 w 19"/>
                <a:gd name="T5" fmla="*/ 7 h 23"/>
                <a:gd name="T6" fmla="*/ 0 w 19"/>
                <a:gd name="T7" fmla="*/ 4 h 23"/>
                <a:gd name="T8" fmla="*/ 19 w 19"/>
                <a:gd name="T9" fmla="*/ 0 h 23"/>
                <a:gd name="T10" fmla="*/ 19 w 19"/>
                <a:gd name="T11" fmla="*/ 9 h 23"/>
                <a:gd name="T12" fmla="*/ 17 w 19"/>
                <a:gd name="T13" fmla="*/ 16 h 23"/>
                <a:gd name="T14" fmla="*/ 17 w 19"/>
                <a:gd name="T15" fmla="*/ 21 h 23"/>
                <a:gd name="T16" fmla="*/ 17 w 19"/>
                <a:gd name="T17" fmla="*/ 23 h 23"/>
                <a:gd name="T18" fmla="*/ 15 w 19"/>
                <a:gd name="T19" fmla="*/ 23 h 23"/>
                <a:gd name="T20" fmla="*/ 12 w 19"/>
                <a:gd name="T21" fmla="*/ 23 h 23"/>
                <a:gd name="T22" fmla="*/ 12 w 19"/>
                <a:gd name="T23" fmla="*/ 23 h 23"/>
                <a:gd name="T24" fmla="*/ 12 w 19"/>
                <a:gd name="T25" fmla="*/ 23 h 23"/>
                <a:gd name="T26" fmla="*/ 10 w 19"/>
                <a:gd name="T27" fmla="*/ 21 h 23"/>
                <a:gd name="T28" fmla="*/ 8 w 19"/>
                <a:gd name="T29" fmla="*/ 19 h 23"/>
                <a:gd name="T30" fmla="*/ 5 w 19"/>
                <a:gd name="T31" fmla="*/ 16 h 23"/>
                <a:gd name="T32" fmla="*/ 5 w 19"/>
                <a:gd name="T33" fmla="*/ 14 h 23"/>
                <a:gd name="T34" fmla="*/ 3 w 19"/>
                <a:gd name="T35" fmla="*/ 12 h 23"/>
                <a:gd name="T36" fmla="*/ 3 w 19"/>
                <a:gd name="T3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" h="23">
                  <a:moveTo>
                    <a:pt x="3" y="9"/>
                  </a:moveTo>
                  <a:lnTo>
                    <a:pt x="3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19" y="0"/>
                  </a:lnTo>
                  <a:lnTo>
                    <a:pt x="19" y="9"/>
                  </a:lnTo>
                  <a:lnTo>
                    <a:pt x="17" y="16"/>
                  </a:lnTo>
                  <a:lnTo>
                    <a:pt x="17" y="21"/>
                  </a:lnTo>
                  <a:lnTo>
                    <a:pt x="17" y="23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0" y="21"/>
                  </a:lnTo>
                  <a:lnTo>
                    <a:pt x="8" y="19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3" y="9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Freeform 50"/>
            <p:cNvSpPr>
              <a:spLocks/>
            </p:cNvSpPr>
            <p:nvPr/>
          </p:nvSpPr>
          <p:spPr bwMode="auto">
            <a:xfrm>
              <a:off x="3423022" y="1696713"/>
              <a:ext cx="21530" cy="26062"/>
            </a:xfrm>
            <a:custGeom>
              <a:avLst/>
              <a:gdLst>
                <a:gd name="T0" fmla="*/ 3 w 19"/>
                <a:gd name="T1" fmla="*/ 9 h 23"/>
                <a:gd name="T2" fmla="*/ 3 w 19"/>
                <a:gd name="T3" fmla="*/ 9 h 23"/>
                <a:gd name="T4" fmla="*/ 0 w 19"/>
                <a:gd name="T5" fmla="*/ 7 h 23"/>
                <a:gd name="T6" fmla="*/ 0 w 19"/>
                <a:gd name="T7" fmla="*/ 4 h 23"/>
                <a:gd name="T8" fmla="*/ 19 w 19"/>
                <a:gd name="T9" fmla="*/ 0 h 23"/>
                <a:gd name="T10" fmla="*/ 19 w 19"/>
                <a:gd name="T11" fmla="*/ 9 h 23"/>
                <a:gd name="T12" fmla="*/ 17 w 19"/>
                <a:gd name="T13" fmla="*/ 16 h 23"/>
                <a:gd name="T14" fmla="*/ 17 w 19"/>
                <a:gd name="T15" fmla="*/ 21 h 23"/>
                <a:gd name="T16" fmla="*/ 17 w 19"/>
                <a:gd name="T17" fmla="*/ 23 h 23"/>
                <a:gd name="T18" fmla="*/ 15 w 19"/>
                <a:gd name="T19" fmla="*/ 23 h 23"/>
                <a:gd name="T20" fmla="*/ 12 w 19"/>
                <a:gd name="T21" fmla="*/ 23 h 23"/>
                <a:gd name="T22" fmla="*/ 12 w 19"/>
                <a:gd name="T23" fmla="*/ 23 h 23"/>
                <a:gd name="T24" fmla="*/ 12 w 19"/>
                <a:gd name="T25" fmla="*/ 23 h 23"/>
                <a:gd name="T26" fmla="*/ 10 w 19"/>
                <a:gd name="T27" fmla="*/ 21 h 23"/>
                <a:gd name="T28" fmla="*/ 8 w 19"/>
                <a:gd name="T29" fmla="*/ 19 h 23"/>
                <a:gd name="T30" fmla="*/ 5 w 19"/>
                <a:gd name="T31" fmla="*/ 16 h 23"/>
                <a:gd name="T32" fmla="*/ 5 w 19"/>
                <a:gd name="T33" fmla="*/ 14 h 23"/>
                <a:gd name="T34" fmla="*/ 3 w 19"/>
                <a:gd name="T35" fmla="*/ 12 h 23"/>
                <a:gd name="T36" fmla="*/ 3 w 19"/>
                <a:gd name="T37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" h="23">
                  <a:moveTo>
                    <a:pt x="3" y="9"/>
                  </a:moveTo>
                  <a:lnTo>
                    <a:pt x="3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19" y="0"/>
                  </a:lnTo>
                  <a:lnTo>
                    <a:pt x="19" y="9"/>
                  </a:lnTo>
                  <a:lnTo>
                    <a:pt x="17" y="16"/>
                  </a:lnTo>
                  <a:lnTo>
                    <a:pt x="17" y="21"/>
                  </a:lnTo>
                  <a:lnTo>
                    <a:pt x="17" y="23"/>
                  </a:lnTo>
                  <a:lnTo>
                    <a:pt x="15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0" y="21"/>
                  </a:lnTo>
                  <a:lnTo>
                    <a:pt x="8" y="19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3" y="9"/>
                  </a:lnTo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Freeform 51"/>
            <p:cNvSpPr>
              <a:spLocks/>
            </p:cNvSpPr>
            <p:nvPr/>
          </p:nvSpPr>
          <p:spPr bwMode="auto">
            <a:xfrm>
              <a:off x="3410558" y="1701246"/>
              <a:ext cx="41925" cy="38527"/>
            </a:xfrm>
            <a:custGeom>
              <a:avLst/>
              <a:gdLst>
                <a:gd name="T0" fmla="*/ 33 w 37"/>
                <a:gd name="T1" fmla="*/ 27 h 34"/>
                <a:gd name="T2" fmla="*/ 33 w 37"/>
                <a:gd name="T3" fmla="*/ 27 h 34"/>
                <a:gd name="T4" fmla="*/ 30 w 37"/>
                <a:gd name="T5" fmla="*/ 29 h 34"/>
                <a:gd name="T6" fmla="*/ 30 w 37"/>
                <a:gd name="T7" fmla="*/ 31 h 34"/>
                <a:gd name="T8" fmla="*/ 21 w 37"/>
                <a:gd name="T9" fmla="*/ 34 h 34"/>
                <a:gd name="T10" fmla="*/ 9 w 37"/>
                <a:gd name="T11" fmla="*/ 22 h 34"/>
                <a:gd name="T12" fmla="*/ 9 w 37"/>
                <a:gd name="T13" fmla="*/ 22 h 34"/>
                <a:gd name="T14" fmla="*/ 7 w 37"/>
                <a:gd name="T15" fmla="*/ 17 h 34"/>
                <a:gd name="T16" fmla="*/ 9 w 37"/>
                <a:gd name="T17" fmla="*/ 12 h 34"/>
                <a:gd name="T18" fmla="*/ 9 w 37"/>
                <a:gd name="T19" fmla="*/ 10 h 34"/>
                <a:gd name="T20" fmla="*/ 4 w 37"/>
                <a:gd name="T21" fmla="*/ 10 h 34"/>
                <a:gd name="T22" fmla="*/ 2 w 37"/>
                <a:gd name="T23" fmla="*/ 8 h 34"/>
                <a:gd name="T24" fmla="*/ 0 w 37"/>
                <a:gd name="T25" fmla="*/ 5 h 34"/>
                <a:gd name="T26" fmla="*/ 0 w 37"/>
                <a:gd name="T27" fmla="*/ 3 h 34"/>
                <a:gd name="T28" fmla="*/ 4 w 37"/>
                <a:gd name="T29" fmla="*/ 3 h 34"/>
                <a:gd name="T30" fmla="*/ 11 w 37"/>
                <a:gd name="T31" fmla="*/ 0 h 34"/>
                <a:gd name="T32" fmla="*/ 11 w 37"/>
                <a:gd name="T33" fmla="*/ 3 h 34"/>
                <a:gd name="T34" fmla="*/ 14 w 37"/>
                <a:gd name="T35" fmla="*/ 5 h 34"/>
                <a:gd name="T36" fmla="*/ 14 w 37"/>
                <a:gd name="T37" fmla="*/ 8 h 34"/>
                <a:gd name="T38" fmla="*/ 16 w 37"/>
                <a:gd name="T39" fmla="*/ 10 h 34"/>
                <a:gd name="T40" fmla="*/ 16 w 37"/>
                <a:gd name="T41" fmla="*/ 12 h 34"/>
                <a:gd name="T42" fmla="*/ 19 w 37"/>
                <a:gd name="T43" fmla="*/ 15 h 34"/>
                <a:gd name="T44" fmla="*/ 21 w 37"/>
                <a:gd name="T45" fmla="*/ 17 h 34"/>
                <a:gd name="T46" fmla="*/ 23 w 37"/>
                <a:gd name="T47" fmla="*/ 19 h 34"/>
                <a:gd name="T48" fmla="*/ 23 w 37"/>
                <a:gd name="T49" fmla="*/ 19 h 34"/>
                <a:gd name="T50" fmla="*/ 23 w 37"/>
                <a:gd name="T51" fmla="*/ 19 h 34"/>
                <a:gd name="T52" fmla="*/ 26 w 37"/>
                <a:gd name="T53" fmla="*/ 19 h 34"/>
                <a:gd name="T54" fmla="*/ 28 w 37"/>
                <a:gd name="T55" fmla="*/ 19 h 34"/>
                <a:gd name="T56" fmla="*/ 28 w 37"/>
                <a:gd name="T57" fmla="*/ 17 h 34"/>
                <a:gd name="T58" fmla="*/ 28 w 37"/>
                <a:gd name="T59" fmla="*/ 12 h 34"/>
                <a:gd name="T60" fmla="*/ 37 w 37"/>
                <a:gd name="T61" fmla="*/ 12 h 34"/>
                <a:gd name="T62" fmla="*/ 37 w 37"/>
                <a:gd name="T63" fmla="*/ 15 h 34"/>
                <a:gd name="T64" fmla="*/ 37 w 37"/>
                <a:gd name="T65" fmla="*/ 15 h 34"/>
                <a:gd name="T66" fmla="*/ 37 w 37"/>
                <a:gd name="T67" fmla="*/ 17 h 34"/>
                <a:gd name="T68" fmla="*/ 35 w 37"/>
                <a:gd name="T69" fmla="*/ 22 h 34"/>
                <a:gd name="T70" fmla="*/ 35 w 37"/>
                <a:gd name="T71" fmla="*/ 24 h 34"/>
                <a:gd name="T72" fmla="*/ 33 w 37"/>
                <a:gd name="T73" fmla="*/ 24 h 34"/>
                <a:gd name="T74" fmla="*/ 33 w 37"/>
                <a:gd name="T75" fmla="*/ 27 h 34"/>
                <a:gd name="T76" fmla="*/ 33 w 37"/>
                <a:gd name="T77" fmla="*/ 27 h 34"/>
                <a:gd name="T78" fmla="*/ 33 w 37"/>
                <a:gd name="T79" fmla="*/ 2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7" h="34">
                  <a:moveTo>
                    <a:pt x="33" y="27"/>
                  </a:moveTo>
                  <a:lnTo>
                    <a:pt x="33" y="27"/>
                  </a:lnTo>
                  <a:lnTo>
                    <a:pt x="30" y="29"/>
                  </a:lnTo>
                  <a:lnTo>
                    <a:pt x="30" y="31"/>
                  </a:lnTo>
                  <a:lnTo>
                    <a:pt x="21" y="34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17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4" y="10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4" y="3"/>
                  </a:lnTo>
                  <a:lnTo>
                    <a:pt x="11" y="0"/>
                  </a:lnTo>
                  <a:lnTo>
                    <a:pt x="11" y="3"/>
                  </a:lnTo>
                  <a:lnTo>
                    <a:pt x="14" y="5"/>
                  </a:lnTo>
                  <a:lnTo>
                    <a:pt x="14" y="8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9" y="15"/>
                  </a:lnTo>
                  <a:lnTo>
                    <a:pt x="21" y="17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6" y="19"/>
                  </a:lnTo>
                  <a:lnTo>
                    <a:pt x="28" y="19"/>
                  </a:lnTo>
                  <a:lnTo>
                    <a:pt x="28" y="17"/>
                  </a:lnTo>
                  <a:lnTo>
                    <a:pt x="28" y="12"/>
                  </a:lnTo>
                  <a:lnTo>
                    <a:pt x="37" y="12"/>
                  </a:lnTo>
                  <a:lnTo>
                    <a:pt x="37" y="15"/>
                  </a:lnTo>
                  <a:lnTo>
                    <a:pt x="37" y="15"/>
                  </a:lnTo>
                  <a:lnTo>
                    <a:pt x="37" y="17"/>
                  </a:lnTo>
                  <a:lnTo>
                    <a:pt x="35" y="22"/>
                  </a:lnTo>
                  <a:lnTo>
                    <a:pt x="35" y="24"/>
                  </a:lnTo>
                  <a:lnTo>
                    <a:pt x="33" y="24"/>
                  </a:lnTo>
                  <a:lnTo>
                    <a:pt x="33" y="27"/>
                  </a:lnTo>
                  <a:lnTo>
                    <a:pt x="33" y="27"/>
                  </a:lnTo>
                  <a:lnTo>
                    <a:pt x="33" y="27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Freeform 52"/>
            <p:cNvSpPr>
              <a:spLocks/>
            </p:cNvSpPr>
            <p:nvPr/>
          </p:nvSpPr>
          <p:spPr bwMode="auto">
            <a:xfrm>
              <a:off x="3410558" y="1701246"/>
              <a:ext cx="41925" cy="38527"/>
            </a:xfrm>
            <a:custGeom>
              <a:avLst/>
              <a:gdLst>
                <a:gd name="T0" fmla="*/ 33 w 37"/>
                <a:gd name="T1" fmla="*/ 27 h 34"/>
                <a:gd name="T2" fmla="*/ 33 w 37"/>
                <a:gd name="T3" fmla="*/ 27 h 34"/>
                <a:gd name="T4" fmla="*/ 30 w 37"/>
                <a:gd name="T5" fmla="*/ 29 h 34"/>
                <a:gd name="T6" fmla="*/ 30 w 37"/>
                <a:gd name="T7" fmla="*/ 31 h 34"/>
                <a:gd name="T8" fmla="*/ 21 w 37"/>
                <a:gd name="T9" fmla="*/ 34 h 34"/>
                <a:gd name="T10" fmla="*/ 9 w 37"/>
                <a:gd name="T11" fmla="*/ 22 h 34"/>
                <a:gd name="T12" fmla="*/ 9 w 37"/>
                <a:gd name="T13" fmla="*/ 22 h 34"/>
                <a:gd name="T14" fmla="*/ 7 w 37"/>
                <a:gd name="T15" fmla="*/ 17 h 34"/>
                <a:gd name="T16" fmla="*/ 9 w 37"/>
                <a:gd name="T17" fmla="*/ 12 h 34"/>
                <a:gd name="T18" fmla="*/ 9 w 37"/>
                <a:gd name="T19" fmla="*/ 10 h 34"/>
                <a:gd name="T20" fmla="*/ 4 w 37"/>
                <a:gd name="T21" fmla="*/ 10 h 34"/>
                <a:gd name="T22" fmla="*/ 2 w 37"/>
                <a:gd name="T23" fmla="*/ 8 h 34"/>
                <a:gd name="T24" fmla="*/ 0 w 37"/>
                <a:gd name="T25" fmla="*/ 5 h 34"/>
                <a:gd name="T26" fmla="*/ 0 w 37"/>
                <a:gd name="T27" fmla="*/ 3 h 34"/>
                <a:gd name="T28" fmla="*/ 4 w 37"/>
                <a:gd name="T29" fmla="*/ 3 h 34"/>
                <a:gd name="T30" fmla="*/ 11 w 37"/>
                <a:gd name="T31" fmla="*/ 0 h 34"/>
                <a:gd name="T32" fmla="*/ 11 w 37"/>
                <a:gd name="T33" fmla="*/ 3 h 34"/>
                <a:gd name="T34" fmla="*/ 14 w 37"/>
                <a:gd name="T35" fmla="*/ 5 h 34"/>
                <a:gd name="T36" fmla="*/ 14 w 37"/>
                <a:gd name="T37" fmla="*/ 8 h 34"/>
                <a:gd name="T38" fmla="*/ 16 w 37"/>
                <a:gd name="T39" fmla="*/ 10 h 34"/>
                <a:gd name="T40" fmla="*/ 16 w 37"/>
                <a:gd name="T41" fmla="*/ 12 h 34"/>
                <a:gd name="T42" fmla="*/ 19 w 37"/>
                <a:gd name="T43" fmla="*/ 15 h 34"/>
                <a:gd name="T44" fmla="*/ 21 w 37"/>
                <a:gd name="T45" fmla="*/ 17 h 34"/>
                <a:gd name="T46" fmla="*/ 23 w 37"/>
                <a:gd name="T47" fmla="*/ 19 h 34"/>
                <a:gd name="T48" fmla="*/ 23 w 37"/>
                <a:gd name="T49" fmla="*/ 19 h 34"/>
                <a:gd name="T50" fmla="*/ 23 w 37"/>
                <a:gd name="T51" fmla="*/ 19 h 34"/>
                <a:gd name="T52" fmla="*/ 26 w 37"/>
                <a:gd name="T53" fmla="*/ 19 h 34"/>
                <a:gd name="T54" fmla="*/ 28 w 37"/>
                <a:gd name="T55" fmla="*/ 19 h 34"/>
                <a:gd name="T56" fmla="*/ 28 w 37"/>
                <a:gd name="T57" fmla="*/ 17 h 34"/>
                <a:gd name="T58" fmla="*/ 28 w 37"/>
                <a:gd name="T59" fmla="*/ 12 h 34"/>
                <a:gd name="T60" fmla="*/ 37 w 37"/>
                <a:gd name="T61" fmla="*/ 12 h 34"/>
                <a:gd name="T62" fmla="*/ 37 w 37"/>
                <a:gd name="T63" fmla="*/ 15 h 34"/>
                <a:gd name="T64" fmla="*/ 37 w 37"/>
                <a:gd name="T65" fmla="*/ 15 h 34"/>
                <a:gd name="T66" fmla="*/ 37 w 37"/>
                <a:gd name="T67" fmla="*/ 17 h 34"/>
                <a:gd name="T68" fmla="*/ 35 w 37"/>
                <a:gd name="T69" fmla="*/ 22 h 34"/>
                <a:gd name="T70" fmla="*/ 35 w 37"/>
                <a:gd name="T71" fmla="*/ 24 h 34"/>
                <a:gd name="T72" fmla="*/ 33 w 37"/>
                <a:gd name="T73" fmla="*/ 24 h 34"/>
                <a:gd name="T74" fmla="*/ 33 w 37"/>
                <a:gd name="T75" fmla="*/ 27 h 34"/>
                <a:gd name="T76" fmla="*/ 33 w 37"/>
                <a:gd name="T77" fmla="*/ 27 h 34"/>
                <a:gd name="T78" fmla="*/ 33 w 37"/>
                <a:gd name="T79" fmla="*/ 2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7" h="34">
                  <a:moveTo>
                    <a:pt x="33" y="27"/>
                  </a:moveTo>
                  <a:lnTo>
                    <a:pt x="33" y="27"/>
                  </a:lnTo>
                  <a:lnTo>
                    <a:pt x="30" y="29"/>
                  </a:lnTo>
                  <a:lnTo>
                    <a:pt x="30" y="31"/>
                  </a:lnTo>
                  <a:lnTo>
                    <a:pt x="21" y="34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7" y="17"/>
                  </a:lnTo>
                  <a:lnTo>
                    <a:pt x="9" y="12"/>
                  </a:lnTo>
                  <a:lnTo>
                    <a:pt x="9" y="10"/>
                  </a:lnTo>
                  <a:lnTo>
                    <a:pt x="4" y="10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4" y="3"/>
                  </a:lnTo>
                  <a:lnTo>
                    <a:pt x="11" y="0"/>
                  </a:lnTo>
                  <a:lnTo>
                    <a:pt x="11" y="3"/>
                  </a:lnTo>
                  <a:lnTo>
                    <a:pt x="14" y="5"/>
                  </a:lnTo>
                  <a:lnTo>
                    <a:pt x="14" y="8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9" y="15"/>
                  </a:lnTo>
                  <a:lnTo>
                    <a:pt x="21" y="17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3" y="19"/>
                  </a:lnTo>
                  <a:lnTo>
                    <a:pt x="26" y="19"/>
                  </a:lnTo>
                  <a:lnTo>
                    <a:pt x="28" y="19"/>
                  </a:lnTo>
                  <a:lnTo>
                    <a:pt x="28" y="17"/>
                  </a:lnTo>
                  <a:lnTo>
                    <a:pt x="28" y="12"/>
                  </a:lnTo>
                  <a:lnTo>
                    <a:pt x="37" y="12"/>
                  </a:lnTo>
                  <a:lnTo>
                    <a:pt x="37" y="15"/>
                  </a:lnTo>
                  <a:lnTo>
                    <a:pt x="37" y="15"/>
                  </a:lnTo>
                  <a:lnTo>
                    <a:pt x="37" y="17"/>
                  </a:lnTo>
                  <a:lnTo>
                    <a:pt x="35" y="22"/>
                  </a:lnTo>
                  <a:lnTo>
                    <a:pt x="35" y="24"/>
                  </a:lnTo>
                  <a:lnTo>
                    <a:pt x="33" y="24"/>
                  </a:lnTo>
                  <a:lnTo>
                    <a:pt x="33" y="27"/>
                  </a:lnTo>
                  <a:lnTo>
                    <a:pt x="33" y="27"/>
                  </a:lnTo>
                  <a:lnTo>
                    <a:pt x="33" y="27"/>
                  </a:lnTo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" name="Freeform 53"/>
            <p:cNvSpPr>
              <a:spLocks/>
            </p:cNvSpPr>
            <p:nvPr/>
          </p:nvSpPr>
          <p:spPr bwMode="auto">
            <a:xfrm>
              <a:off x="2945971" y="1219663"/>
              <a:ext cx="563168" cy="455521"/>
            </a:xfrm>
            <a:custGeom>
              <a:avLst/>
              <a:gdLst>
                <a:gd name="T0" fmla="*/ 121 w 497"/>
                <a:gd name="T1" fmla="*/ 11 h 402"/>
                <a:gd name="T2" fmla="*/ 280 w 497"/>
                <a:gd name="T3" fmla="*/ 4 h 402"/>
                <a:gd name="T4" fmla="*/ 332 w 497"/>
                <a:gd name="T5" fmla="*/ 4 h 402"/>
                <a:gd name="T6" fmla="*/ 377 w 497"/>
                <a:gd name="T7" fmla="*/ 16 h 402"/>
                <a:gd name="T8" fmla="*/ 353 w 497"/>
                <a:gd name="T9" fmla="*/ 45 h 402"/>
                <a:gd name="T10" fmla="*/ 315 w 497"/>
                <a:gd name="T11" fmla="*/ 90 h 402"/>
                <a:gd name="T12" fmla="*/ 298 w 497"/>
                <a:gd name="T13" fmla="*/ 125 h 402"/>
                <a:gd name="T14" fmla="*/ 313 w 497"/>
                <a:gd name="T15" fmla="*/ 151 h 402"/>
                <a:gd name="T16" fmla="*/ 334 w 497"/>
                <a:gd name="T17" fmla="*/ 146 h 402"/>
                <a:gd name="T18" fmla="*/ 381 w 497"/>
                <a:gd name="T19" fmla="*/ 153 h 402"/>
                <a:gd name="T20" fmla="*/ 350 w 497"/>
                <a:gd name="T21" fmla="*/ 224 h 402"/>
                <a:gd name="T22" fmla="*/ 350 w 497"/>
                <a:gd name="T23" fmla="*/ 241 h 402"/>
                <a:gd name="T24" fmla="*/ 369 w 497"/>
                <a:gd name="T25" fmla="*/ 248 h 402"/>
                <a:gd name="T26" fmla="*/ 386 w 497"/>
                <a:gd name="T27" fmla="*/ 305 h 402"/>
                <a:gd name="T28" fmla="*/ 455 w 497"/>
                <a:gd name="T29" fmla="*/ 331 h 402"/>
                <a:gd name="T30" fmla="*/ 495 w 497"/>
                <a:gd name="T31" fmla="*/ 378 h 402"/>
                <a:gd name="T32" fmla="*/ 450 w 497"/>
                <a:gd name="T33" fmla="*/ 388 h 402"/>
                <a:gd name="T34" fmla="*/ 462 w 497"/>
                <a:gd name="T35" fmla="*/ 376 h 402"/>
                <a:gd name="T36" fmla="*/ 417 w 497"/>
                <a:gd name="T37" fmla="*/ 328 h 402"/>
                <a:gd name="T38" fmla="*/ 384 w 497"/>
                <a:gd name="T39" fmla="*/ 345 h 402"/>
                <a:gd name="T40" fmla="*/ 367 w 497"/>
                <a:gd name="T41" fmla="*/ 362 h 402"/>
                <a:gd name="T42" fmla="*/ 353 w 497"/>
                <a:gd name="T43" fmla="*/ 371 h 402"/>
                <a:gd name="T44" fmla="*/ 332 w 497"/>
                <a:gd name="T45" fmla="*/ 355 h 402"/>
                <a:gd name="T46" fmla="*/ 277 w 497"/>
                <a:gd name="T47" fmla="*/ 350 h 402"/>
                <a:gd name="T48" fmla="*/ 261 w 497"/>
                <a:gd name="T49" fmla="*/ 355 h 402"/>
                <a:gd name="T50" fmla="*/ 253 w 497"/>
                <a:gd name="T51" fmla="*/ 371 h 402"/>
                <a:gd name="T52" fmla="*/ 272 w 497"/>
                <a:gd name="T53" fmla="*/ 385 h 402"/>
                <a:gd name="T54" fmla="*/ 246 w 497"/>
                <a:gd name="T55" fmla="*/ 376 h 402"/>
                <a:gd name="T56" fmla="*/ 237 w 497"/>
                <a:gd name="T57" fmla="*/ 364 h 402"/>
                <a:gd name="T58" fmla="*/ 225 w 497"/>
                <a:gd name="T59" fmla="*/ 345 h 402"/>
                <a:gd name="T60" fmla="*/ 211 w 497"/>
                <a:gd name="T61" fmla="*/ 333 h 402"/>
                <a:gd name="T62" fmla="*/ 192 w 497"/>
                <a:gd name="T63" fmla="*/ 338 h 402"/>
                <a:gd name="T64" fmla="*/ 185 w 497"/>
                <a:gd name="T65" fmla="*/ 331 h 402"/>
                <a:gd name="T66" fmla="*/ 175 w 497"/>
                <a:gd name="T67" fmla="*/ 340 h 402"/>
                <a:gd name="T68" fmla="*/ 168 w 497"/>
                <a:gd name="T69" fmla="*/ 340 h 402"/>
                <a:gd name="T70" fmla="*/ 164 w 497"/>
                <a:gd name="T71" fmla="*/ 333 h 402"/>
                <a:gd name="T72" fmla="*/ 156 w 497"/>
                <a:gd name="T73" fmla="*/ 340 h 402"/>
                <a:gd name="T74" fmla="*/ 135 w 497"/>
                <a:gd name="T75" fmla="*/ 359 h 402"/>
                <a:gd name="T76" fmla="*/ 116 w 497"/>
                <a:gd name="T77" fmla="*/ 347 h 402"/>
                <a:gd name="T78" fmla="*/ 97 w 497"/>
                <a:gd name="T79" fmla="*/ 350 h 402"/>
                <a:gd name="T80" fmla="*/ 81 w 497"/>
                <a:gd name="T81" fmla="*/ 319 h 402"/>
                <a:gd name="T82" fmla="*/ 62 w 497"/>
                <a:gd name="T83" fmla="*/ 307 h 402"/>
                <a:gd name="T84" fmla="*/ 50 w 497"/>
                <a:gd name="T85" fmla="*/ 288 h 402"/>
                <a:gd name="T86" fmla="*/ 45 w 497"/>
                <a:gd name="T87" fmla="*/ 253 h 402"/>
                <a:gd name="T88" fmla="*/ 57 w 497"/>
                <a:gd name="T89" fmla="*/ 243 h 402"/>
                <a:gd name="T90" fmla="*/ 59 w 497"/>
                <a:gd name="T91" fmla="*/ 229 h 402"/>
                <a:gd name="T92" fmla="*/ 45 w 497"/>
                <a:gd name="T93" fmla="*/ 210 h 402"/>
                <a:gd name="T94" fmla="*/ 38 w 497"/>
                <a:gd name="T95" fmla="*/ 198 h 402"/>
                <a:gd name="T96" fmla="*/ 29 w 497"/>
                <a:gd name="T97" fmla="*/ 194 h 402"/>
                <a:gd name="T98" fmla="*/ 10 w 497"/>
                <a:gd name="T99" fmla="*/ 187 h 402"/>
                <a:gd name="T100" fmla="*/ 3 w 497"/>
                <a:gd name="T101" fmla="*/ 172 h 402"/>
                <a:gd name="T102" fmla="*/ 33 w 497"/>
                <a:gd name="T103" fmla="*/ 134 h 402"/>
                <a:gd name="T104" fmla="*/ 50 w 497"/>
                <a:gd name="T105" fmla="*/ 90 h 402"/>
                <a:gd name="T106" fmla="*/ 86 w 497"/>
                <a:gd name="T107" fmla="*/ 82 h 402"/>
                <a:gd name="T108" fmla="*/ 78 w 497"/>
                <a:gd name="T109" fmla="*/ 73 h 402"/>
                <a:gd name="T110" fmla="*/ 78 w 497"/>
                <a:gd name="T111" fmla="*/ 59 h 402"/>
                <a:gd name="T112" fmla="*/ 104 w 497"/>
                <a:gd name="T113" fmla="*/ 45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7" h="402">
                  <a:moveTo>
                    <a:pt x="104" y="30"/>
                  </a:moveTo>
                  <a:lnTo>
                    <a:pt x="104" y="30"/>
                  </a:lnTo>
                  <a:lnTo>
                    <a:pt x="100" y="21"/>
                  </a:lnTo>
                  <a:lnTo>
                    <a:pt x="95" y="2"/>
                  </a:lnTo>
                  <a:lnTo>
                    <a:pt x="102" y="4"/>
                  </a:lnTo>
                  <a:lnTo>
                    <a:pt x="121" y="11"/>
                  </a:lnTo>
                  <a:lnTo>
                    <a:pt x="187" y="7"/>
                  </a:lnTo>
                  <a:lnTo>
                    <a:pt x="213" y="7"/>
                  </a:lnTo>
                  <a:lnTo>
                    <a:pt x="232" y="16"/>
                  </a:lnTo>
                  <a:lnTo>
                    <a:pt x="239" y="16"/>
                  </a:lnTo>
                  <a:lnTo>
                    <a:pt x="251" y="16"/>
                  </a:lnTo>
                  <a:lnTo>
                    <a:pt x="280" y="4"/>
                  </a:lnTo>
                  <a:lnTo>
                    <a:pt x="291" y="4"/>
                  </a:lnTo>
                  <a:lnTo>
                    <a:pt x="308" y="0"/>
                  </a:lnTo>
                  <a:lnTo>
                    <a:pt x="310" y="2"/>
                  </a:lnTo>
                  <a:lnTo>
                    <a:pt x="315" y="4"/>
                  </a:lnTo>
                  <a:lnTo>
                    <a:pt x="317" y="7"/>
                  </a:lnTo>
                  <a:lnTo>
                    <a:pt x="332" y="4"/>
                  </a:lnTo>
                  <a:lnTo>
                    <a:pt x="367" y="9"/>
                  </a:lnTo>
                  <a:lnTo>
                    <a:pt x="372" y="9"/>
                  </a:lnTo>
                  <a:lnTo>
                    <a:pt x="377" y="9"/>
                  </a:lnTo>
                  <a:lnTo>
                    <a:pt x="377" y="11"/>
                  </a:lnTo>
                  <a:lnTo>
                    <a:pt x="377" y="14"/>
                  </a:lnTo>
                  <a:lnTo>
                    <a:pt x="377" y="16"/>
                  </a:lnTo>
                  <a:lnTo>
                    <a:pt x="374" y="19"/>
                  </a:lnTo>
                  <a:lnTo>
                    <a:pt x="377" y="30"/>
                  </a:lnTo>
                  <a:lnTo>
                    <a:pt x="374" y="37"/>
                  </a:lnTo>
                  <a:lnTo>
                    <a:pt x="369" y="42"/>
                  </a:lnTo>
                  <a:lnTo>
                    <a:pt x="362" y="42"/>
                  </a:lnTo>
                  <a:lnTo>
                    <a:pt x="353" y="45"/>
                  </a:lnTo>
                  <a:lnTo>
                    <a:pt x="346" y="54"/>
                  </a:lnTo>
                  <a:lnTo>
                    <a:pt x="341" y="64"/>
                  </a:lnTo>
                  <a:lnTo>
                    <a:pt x="336" y="71"/>
                  </a:lnTo>
                  <a:lnTo>
                    <a:pt x="324" y="80"/>
                  </a:lnTo>
                  <a:lnTo>
                    <a:pt x="317" y="87"/>
                  </a:lnTo>
                  <a:lnTo>
                    <a:pt x="315" y="90"/>
                  </a:lnTo>
                  <a:lnTo>
                    <a:pt x="310" y="92"/>
                  </a:lnTo>
                  <a:lnTo>
                    <a:pt x="308" y="94"/>
                  </a:lnTo>
                  <a:lnTo>
                    <a:pt x="306" y="104"/>
                  </a:lnTo>
                  <a:lnTo>
                    <a:pt x="303" y="116"/>
                  </a:lnTo>
                  <a:lnTo>
                    <a:pt x="296" y="120"/>
                  </a:lnTo>
                  <a:lnTo>
                    <a:pt x="298" y="125"/>
                  </a:lnTo>
                  <a:lnTo>
                    <a:pt x="301" y="130"/>
                  </a:lnTo>
                  <a:lnTo>
                    <a:pt x="306" y="139"/>
                  </a:lnTo>
                  <a:lnTo>
                    <a:pt x="306" y="139"/>
                  </a:lnTo>
                  <a:lnTo>
                    <a:pt x="306" y="139"/>
                  </a:lnTo>
                  <a:lnTo>
                    <a:pt x="310" y="144"/>
                  </a:lnTo>
                  <a:lnTo>
                    <a:pt x="313" y="151"/>
                  </a:lnTo>
                  <a:lnTo>
                    <a:pt x="315" y="153"/>
                  </a:lnTo>
                  <a:lnTo>
                    <a:pt x="322" y="151"/>
                  </a:lnTo>
                  <a:lnTo>
                    <a:pt x="317" y="144"/>
                  </a:lnTo>
                  <a:lnTo>
                    <a:pt x="322" y="144"/>
                  </a:lnTo>
                  <a:lnTo>
                    <a:pt x="332" y="144"/>
                  </a:lnTo>
                  <a:lnTo>
                    <a:pt x="334" y="146"/>
                  </a:lnTo>
                  <a:lnTo>
                    <a:pt x="343" y="146"/>
                  </a:lnTo>
                  <a:lnTo>
                    <a:pt x="350" y="149"/>
                  </a:lnTo>
                  <a:lnTo>
                    <a:pt x="360" y="156"/>
                  </a:lnTo>
                  <a:lnTo>
                    <a:pt x="367" y="156"/>
                  </a:lnTo>
                  <a:lnTo>
                    <a:pt x="377" y="153"/>
                  </a:lnTo>
                  <a:lnTo>
                    <a:pt x="381" y="153"/>
                  </a:lnTo>
                  <a:lnTo>
                    <a:pt x="386" y="161"/>
                  </a:lnTo>
                  <a:lnTo>
                    <a:pt x="381" y="177"/>
                  </a:lnTo>
                  <a:lnTo>
                    <a:pt x="353" y="208"/>
                  </a:lnTo>
                  <a:lnTo>
                    <a:pt x="348" y="220"/>
                  </a:lnTo>
                  <a:lnTo>
                    <a:pt x="350" y="220"/>
                  </a:lnTo>
                  <a:lnTo>
                    <a:pt x="350" y="224"/>
                  </a:lnTo>
                  <a:lnTo>
                    <a:pt x="350" y="227"/>
                  </a:lnTo>
                  <a:lnTo>
                    <a:pt x="350" y="229"/>
                  </a:lnTo>
                  <a:lnTo>
                    <a:pt x="348" y="231"/>
                  </a:lnTo>
                  <a:lnTo>
                    <a:pt x="343" y="236"/>
                  </a:lnTo>
                  <a:lnTo>
                    <a:pt x="348" y="239"/>
                  </a:lnTo>
                  <a:lnTo>
                    <a:pt x="350" y="241"/>
                  </a:lnTo>
                  <a:lnTo>
                    <a:pt x="350" y="241"/>
                  </a:lnTo>
                  <a:lnTo>
                    <a:pt x="350" y="241"/>
                  </a:lnTo>
                  <a:lnTo>
                    <a:pt x="350" y="241"/>
                  </a:lnTo>
                  <a:lnTo>
                    <a:pt x="350" y="241"/>
                  </a:lnTo>
                  <a:lnTo>
                    <a:pt x="360" y="250"/>
                  </a:lnTo>
                  <a:lnTo>
                    <a:pt x="369" y="248"/>
                  </a:lnTo>
                  <a:lnTo>
                    <a:pt x="379" y="241"/>
                  </a:lnTo>
                  <a:lnTo>
                    <a:pt x="388" y="239"/>
                  </a:lnTo>
                  <a:lnTo>
                    <a:pt x="393" y="246"/>
                  </a:lnTo>
                  <a:lnTo>
                    <a:pt x="393" y="262"/>
                  </a:lnTo>
                  <a:lnTo>
                    <a:pt x="386" y="291"/>
                  </a:lnTo>
                  <a:lnTo>
                    <a:pt x="386" y="305"/>
                  </a:lnTo>
                  <a:lnTo>
                    <a:pt x="393" y="312"/>
                  </a:lnTo>
                  <a:lnTo>
                    <a:pt x="403" y="317"/>
                  </a:lnTo>
                  <a:lnTo>
                    <a:pt x="412" y="317"/>
                  </a:lnTo>
                  <a:lnTo>
                    <a:pt x="417" y="317"/>
                  </a:lnTo>
                  <a:lnTo>
                    <a:pt x="433" y="326"/>
                  </a:lnTo>
                  <a:lnTo>
                    <a:pt x="455" y="331"/>
                  </a:lnTo>
                  <a:lnTo>
                    <a:pt x="485" y="366"/>
                  </a:lnTo>
                  <a:lnTo>
                    <a:pt x="488" y="369"/>
                  </a:lnTo>
                  <a:lnTo>
                    <a:pt x="492" y="371"/>
                  </a:lnTo>
                  <a:lnTo>
                    <a:pt x="497" y="371"/>
                  </a:lnTo>
                  <a:lnTo>
                    <a:pt x="497" y="371"/>
                  </a:lnTo>
                  <a:lnTo>
                    <a:pt x="495" y="378"/>
                  </a:lnTo>
                  <a:lnTo>
                    <a:pt x="488" y="395"/>
                  </a:lnTo>
                  <a:lnTo>
                    <a:pt x="474" y="397"/>
                  </a:lnTo>
                  <a:lnTo>
                    <a:pt x="462" y="395"/>
                  </a:lnTo>
                  <a:lnTo>
                    <a:pt x="447" y="397"/>
                  </a:lnTo>
                  <a:lnTo>
                    <a:pt x="447" y="395"/>
                  </a:lnTo>
                  <a:lnTo>
                    <a:pt x="450" y="388"/>
                  </a:lnTo>
                  <a:lnTo>
                    <a:pt x="459" y="388"/>
                  </a:lnTo>
                  <a:lnTo>
                    <a:pt x="466" y="385"/>
                  </a:lnTo>
                  <a:lnTo>
                    <a:pt x="474" y="383"/>
                  </a:lnTo>
                  <a:lnTo>
                    <a:pt x="469" y="383"/>
                  </a:lnTo>
                  <a:lnTo>
                    <a:pt x="466" y="381"/>
                  </a:lnTo>
                  <a:lnTo>
                    <a:pt x="462" y="376"/>
                  </a:lnTo>
                  <a:lnTo>
                    <a:pt x="450" y="373"/>
                  </a:lnTo>
                  <a:lnTo>
                    <a:pt x="455" y="369"/>
                  </a:lnTo>
                  <a:lnTo>
                    <a:pt x="452" y="362"/>
                  </a:lnTo>
                  <a:lnTo>
                    <a:pt x="447" y="355"/>
                  </a:lnTo>
                  <a:lnTo>
                    <a:pt x="443" y="350"/>
                  </a:lnTo>
                  <a:lnTo>
                    <a:pt x="417" y="328"/>
                  </a:lnTo>
                  <a:lnTo>
                    <a:pt x="410" y="326"/>
                  </a:lnTo>
                  <a:lnTo>
                    <a:pt x="393" y="321"/>
                  </a:lnTo>
                  <a:lnTo>
                    <a:pt x="386" y="321"/>
                  </a:lnTo>
                  <a:lnTo>
                    <a:pt x="381" y="326"/>
                  </a:lnTo>
                  <a:lnTo>
                    <a:pt x="381" y="336"/>
                  </a:lnTo>
                  <a:lnTo>
                    <a:pt x="384" y="345"/>
                  </a:lnTo>
                  <a:lnTo>
                    <a:pt x="391" y="345"/>
                  </a:lnTo>
                  <a:lnTo>
                    <a:pt x="381" y="352"/>
                  </a:lnTo>
                  <a:lnTo>
                    <a:pt x="379" y="355"/>
                  </a:lnTo>
                  <a:lnTo>
                    <a:pt x="379" y="357"/>
                  </a:lnTo>
                  <a:lnTo>
                    <a:pt x="372" y="359"/>
                  </a:lnTo>
                  <a:lnTo>
                    <a:pt x="367" y="362"/>
                  </a:lnTo>
                  <a:lnTo>
                    <a:pt x="365" y="369"/>
                  </a:lnTo>
                  <a:lnTo>
                    <a:pt x="358" y="373"/>
                  </a:lnTo>
                  <a:lnTo>
                    <a:pt x="350" y="378"/>
                  </a:lnTo>
                  <a:lnTo>
                    <a:pt x="343" y="376"/>
                  </a:lnTo>
                  <a:lnTo>
                    <a:pt x="346" y="373"/>
                  </a:lnTo>
                  <a:lnTo>
                    <a:pt x="353" y="371"/>
                  </a:lnTo>
                  <a:lnTo>
                    <a:pt x="355" y="366"/>
                  </a:lnTo>
                  <a:lnTo>
                    <a:pt x="358" y="364"/>
                  </a:lnTo>
                  <a:lnTo>
                    <a:pt x="353" y="357"/>
                  </a:lnTo>
                  <a:lnTo>
                    <a:pt x="341" y="357"/>
                  </a:lnTo>
                  <a:lnTo>
                    <a:pt x="336" y="350"/>
                  </a:lnTo>
                  <a:lnTo>
                    <a:pt x="332" y="355"/>
                  </a:lnTo>
                  <a:lnTo>
                    <a:pt x="303" y="352"/>
                  </a:lnTo>
                  <a:lnTo>
                    <a:pt x="298" y="350"/>
                  </a:lnTo>
                  <a:lnTo>
                    <a:pt x="291" y="345"/>
                  </a:lnTo>
                  <a:lnTo>
                    <a:pt x="289" y="343"/>
                  </a:lnTo>
                  <a:lnTo>
                    <a:pt x="287" y="345"/>
                  </a:lnTo>
                  <a:lnTo>
                    <a:pt x="277" y="350"/>
                  </a:lnTo>
                  <a:lnTo>
                    <a:pt x="275" y="357"/>
                  </a:lnTo>
                  <a:lnTo>
                    <a:pt x="272" y="359"/>
                  </a:lnTo>
                  <a:lnTo>
                    <a:pt x="270" y="357"/>
                  </a:lnTo>
                  <a:lnTo>
                    <a:pt x="265" y="352"/>
                  </a:lnTo>
                  <a:lnTo>
                    <a:pt x="263" y="352"/>
                  </a:lnTo>
                  <a:lnTo>
                    <a:pt x="261" y="355"/>
                  </a:lnTo>
                  <a:lnTo>
                    <a:pt x="261" y="357"/>
                  </a:lnTo>
                  <a:lnTo>
                    <a:pt x="261" y="362"/>
                  </a:lnTo>
                  <a:lnTo>
                    <a:pt x="265" y="362"/>
                  </a:lnTo>
                  <a:lnTo>
                    <a:pt x="265" y="366"/>
                  </a:lnTo>
                  <a:lnTo>
                    <a:pt x="258" y="366"/>
                  </a:lnTo>
                  <a:lnTo>
                    <a:pt x="253" y="371"/>
                  </a:lnTo>
                  <a:lnTo>
                    <a:pt x="251" y="378"/>
                  </a:lnTo>
                  <a:lnTo>
                    <a:pt x="253" y="385"/>
                  </a:lnTo>
                  <a:lnTo>
                    <a:pt x="261" y="388"/>
                  </a:lnTo>
                  <a:lnTo>
                    <a:pt x="265" y="385"/>
                  </a:lnTo>
                  <a:lnTo>
                    <a:pt x="275" y="378"/>
                  </a:lnTo>
                  <a:lnTo>
                    <a:pt x="272" y="385"/>
                  </a:lnTo>
                  <a:lnTo>
                    <a:pt x="265" y="395"/>
                  </a:lnTo>
                  <a:lnTo>
                    <a:pt x="263" y="402"/>
                  </a:lnTo>
                  <a:lnTo>
                    <a:pt x="263" y="402"/>
                  </a:lnTo>
                  <a:lnTo>
                    <a:pt x="258" y="397"/>
                  </a:lnTo>
                  <a:lnTo>
                    <a:pt x="256" y="395"/>
                  </a:lnTo>
                  <a:lnTo>
                    <a:pt x="246" y="376"/>
                  </a:lnTo>
                  <a:lnTo>
                    <a:pt x="244" y="376"/>
                  </a:lnTo>
                  <a:lnTo>
                    <a:pt x="242" y="371"/>
                  </a:lnTo>
                  <a:lnTo>
                    <a:pt x="239" y="369"/>
                  </a:lnTo>
                  <a:lnTo>
                    <a:pt x="237" y="369"/>
                  </a:lnTo>
                  <a:lnTo>
                    <a:pt x="237" y="364"/>
                  </a:lnTo>
                  <a:lnTo>
                    <a:pt x="237" y="364"/>
                  </a:lnTo>
                  <a:lnTo>
                    <a:pt x="237" y="364"/>
                  </a:lnTo>
                  <a:lnTo>
                    <a:pt x="235" y="362"/>
                  </a:lnTo>
                  <a:lnTo>
                    <a:pt x="227" y="352"/>
                  </a:lnTo>
                  <a:lnTo>
                    <a:pt x="227" y="352"/>
                  </a:lnTo>
                  <a:lnTo>
                    <a:pt x="225" y="350"/>
                  </a:lnTo>
                  <a:lnTo>
                    <a:pt x="225" y="345"/>
                  </a:lnTo>
                  <a:lnTo>
                    <a:pt x="223" y="340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0" y="331"/>
                  </a:lnTo>
                  <a:lnTo>
                    <a:pt x="216" y="328"/>
                  </a:lnTo>
                  <a:lnTo>
                    <a:pt x="211" y="333"/>
                  </a:lnTo>
                  <a:lnTo>
                    <a:pt x="211" y="338"/>
                  </a:lnTo>
                  <a:lnTo>
                    <a:pt x="211" y="338"/>
                  </a:lnTo>
                  <a:lnTo>
                    <a:pt x="209" y="340"/>
                  </a:lnTo>
                  <a:lnTo>
                    <a:pt x="206" y="340"/>
                  </a:lnTo>
                  <a:lnTo>
                    <a:pt x="192" y="340"/>
                  </a:lnTo>
                  <a:lnTo>
                    <a:pt x="192" y="338"/>
                  </a:lnTo>
                  <a:lnTo>
                    <a:pt x="190" y="338"/>
                  </a:lnTo>
                  <a:lnTo>
                    <a:pt x="190" y="336"/>
                  </a:lnTo>
                  <a:lnTo>
                    <a:pt x="190" y="333"/>
                  </a:lnTo>
                  <a:lnTo>
                    <a:pt x="190" y="333"/>
                  </a:lnTo>
                  <a:lnTo>
                    <a:pt x="187" y="333"/>
                  </a:lnTo>
                  <a:lnTo>
                    <a:pt x="185" y="331"/>
                  </a:lnTo>
                  <a:lnTo>
                    <a:pt x="185" y="331"/>
                  </a:lnTo>
                  <a:lnTo>
                    <a:pt x="183" y="331"/>
                  </a:lnTo>
                  <a:lnTo>
                    <a:pt x="180" y="333"/>
                  </a:lnTo>
                  <a:lnTo>
                    <a:pt x="178" y="336"/>
                  </a:lnTo>
                  <a:lnTo>
                    <a:pt x="178" y="338"/>
                  </a:lnTo>
                  <a:lnTo>
                    <a:pt x="175" y="340"/>
                  </a:lnTo>
                  <a:lnTo>
                    <a:pt x="175" y="343"/>
                  </a:lnTo>
                  <a:lnTo>
                    <a:pt x="175" y="343"/>
                  </a:lnTo>
                  <a:lnTo>
                    <a:pt x="173" y="343"/>
                  </a:lnTo>
                  <a:lnTo>
                    <a:pt x="171" y="343"/>
                  </a:lnTo>
                  <a:lnTo>
                    <a:pt x="171" y="340"/>
                  </a:lnTo>
                  <a:lnTo>
                    <a:pt x="168" y="340"/>
                  </a:lnTo>
                  <a:lnTo>
                    <a:pt x="168" y="338"/>
                  </a:lnTo>
                  <a:lnTo>
                    <a:pt x="168" y="336"/>
                  </a:lnTo>
                  <a:lnTo>
                    <a:pt x="168" y="336"/>
                  </a:lnTo>
                  <a:lnTo>
                    <a:pt x="168" y="333"/>
                  </a:lnTo>
                  <a:lnTo>
                    <a:pt x="166" y="333"/>
                  </a:lnTo>
                  <a:lnTo>
                    <a:pt x="164" y="333"/>
                  </a:lnTo>
                  <a:lnTo>
                    <a:pt x="161" y="331"/>
                  </a:lnTo>
                  <a:lnTo>
                    <a:pt x="159" y="331"/>
                  </a:lnTo>
                  <a:lnTo>
                    <a:pt x="159" y="333"/>
                  </a:lnTo>
                  <a:lnTo>
                    <a:pt x="159" y="336"/>
                  </a:lnTo>
                  <a:lnTo>
                    <a:pt x="156" y="338"/>
                  </a:lnTo>
                  <a:lnTo>
                    <a:pt x="156" y="340"/>
                  </a:lnTo>
                  <a:lnTo>
                    <a:pt x="154" y="340"/>
                  </a:lnTo>
                  <a:lnTo>
                    <a:pt x="149" y="343"/>
                  </a:lnTo>
                  <a:lnTo>
                    <a:pt x="147" y="345"/>
                  </a:lnTo>
                  <a:lnTo>
                    <a:pt x="145" y="347"/>
                  </a:lnTo>
                  <a:lnTo>
                    <a:pt x="138" y="357"/>
                  </a:lnTo>
                  <a:lnTo>
                    <a:pt x="135" y="359"/>
                  </a:lnTo>
                  <a:lnTo>
                    <a:pt x="130" y="359"/>
                  </a:lnTo>
                  <a:lnTo>
                    <a:pt x="128" y="355"/>
                  </a:lnTo>
                  <a:lnTo>
                    <a:pt x="126" y="352"/>
                  </a:lnTo>
                  <a:lnTo>
                    <a:pt x="121" y="350"/>
                  </a:lnTo>
                  <a:lnTo>
                    <a:pt x="119" y="347"/>
                  </a:lnTo>
                  <a:lnTo>
                    <a:pt x="116" y="347"/>
                  </a:lnTo>
                  <a:lnTo>
                    <a:pt x="116" y="350"/>
                  </a:lnTo>
                  <a:lnTo>
                    <a:pt x="114" y="350"/>
                  </a:lnTo>
                  <a:lnTo>
                    <a:pt x="112" y="352"/>
                  </a:lnTo>
                  <a:lnTo>
                    <a:pt x="109" y="352"/>
                  </a:lnTo>
                  <a:lnTo>
                    <a:pt x="109" y="352"/>
                  </a:lnTo>
                  <a:lnTo>
                    <a:pt x="97" y="350"/>
                  </a:lnTo>
                  <a:lnTo>
                    <a:pt x="95" y="347"/>
                  </a:lnTo>
                  <a:lnTo>
                    <a:pt x="95" y="345"/>
                  </a:lnTo>
                  <a:lnTo>
                    <a:pt x="93" y="343"/>
                  </a:lnTo>
                  <a:lnTo>
                    <a:pt x="83" y="324"/>
                  </a:lnTo>
                  <a:lnTo>
                    <a:pt x="81" y="319"/>
                  </a:lnTo>
                  <a:lnTo>
                    <a:pt x="81" y="319"/>
                  </a:lnTo>
                  <a:lnTo>
                    <a:pt x="81" y="317"/>
                  </a:lnTo>
                  <a:lnTo>
                    <a:pt x="78" y="314"/>
                  </a:lnTo>
                  <a:lnTo>
                    <a:pt x="76" y="314"/>
                  </a:lnTo>
                  <a:lnTo>
                    <a:pt x="71" y="312"/>
                  </a:lnTo>
                  <a:lnTo>
                    <a:pt x="69" y="312"/>
                  </a:lnTo>
                  <a:lnTo>
                    <a:pt x="62" y="307"/>
                  </a:lnTo>
                  <a:lnTo>
                    <a:pt x="59" y="305"/>
                  </a:lnTo>
                  <a:lnTo>
                    <a:pt x="59" y="305"/>
                  </a:lnTo>
                  <a:lnTo>
                    <a:pt x="57" y="305"/>
                  </a:lnTo>
                  <a:lnTo>
                    <a:pt x="55" y="302"/>
                  </a:lnTo>
                  <a:lnTo>
                    <a:pt x="52" y="300"/>
                  </a:lnTo>
                  <a:lnTo>
                    <a:pt x="50" y="288"/>
                  </a:lnTo>
                  <a:lnTo>
                    <a:pt x="48" y="279"/>
                  </a:lnTo>
                  <a:lnTo>
                    <a:pt x="41" y="267"/>
                  </a:lnTo>
                  <a:lnTo>
                    <a:pt x="43" y="260"/>
                  </a:lnTo>
                  <a:lnTo>
                    <a:pt x="43" y="258"/>
                  </a:lnTo>
                  <a:lnTo>
                    <a:pt x="43" y="255"/>
                  </a:lnTo>
                  <a:lnTo>
                    <a:pt x="45" y="253"/>
                  </a:lnTo>
                  <a:lnTo>
                    <a:pt x="45" y="250"/>
                  </a:lnTo>
                  <a:lnTo>
                    <a:pt x="45" y="250"/>
                  </a:lnTo>
                  <a:lnTo>
                    <a:pt x="48" y="250"/>
                  </a:lnTo>
                  <a:lnTo>
                    <a:pt x="48" y="248"/>
                  </a:lnTo>
                  <a:lnTo>
                    <a:pt x="55" y="246"/>
                  </a:lnTo>
                  <a:lnTo>
                    <a:pt x="57" y="243"/>
                  </a:lnTo>
                  <a:lnTo>
                    <a:pt x="59" y="241"/>
                  </a:lnTo>
                  <a:lnTo>
                    <a:pt x="59" y="241"/>
                  </a:lnTo>
                  <a:lnTo>
                    <a:pt x="59" y="239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29"/>
                  </a:lnTo>
                  <a:lnTo>
                    <a:pt x="57" y="222"/>
                  </a:lnTo>
                  <a:lnTo>
                    <a:pt x="55" y="220"/>
                  </a:lnTo>
                  <a:lnTo>
                    <a:pt x="52" y="217"/>
                  </a:lnTo>
                  <a:lnTo>
                    <a:pt x="48" y="213"/>
                  </a:lnTo>
                  <a:lnTo>
                    <a:pt x="45" y="210"/>
                  </a:lnTo>
                  <a:lnTo>
                    <a:pt x="45" y="210"/>
                  </a:lnTo>
                  <a:lnTo>
                    <a:pt x="43" y="210"/>
                  </a:lnTo>
                  <a:lnTo>
                    <a:pt x="43" y="208"/>
                  </a:lnTo>
                  <a:lnTo>
                    <a:pt x="41" y="201"/>
                  </a:lnTo>
                  <a:lnTo>
                    <a:pt x="41" y="198"/>
                  </a:lnTo>
                  <a:lnTo>
                    <a:pt x="38" y="198"/>
                  </a:lnTo>
                  <a:lnTo>
                    <a:pt x="38" y="198"/>
                  </a:lnTo>
                  <a:lnTo>
                    <a:pt x="33" y="198"/>
                  </a:lnTo>
                  <a:lnTo>
                    <a:pt x="33" y="198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29" y="194"/>
                  </a:lnTo>
                  <a:lnTo>
                    <a:pt x="29" y="191"/>
                  </a:lnTo>
                  <a:lnTo>
                    <a:pt x="26" y="191"/>
                  </a:lnTo>
                  <a:lnTo>
                    <a:pt x="22" y="194"/>
                  </a:lnTo>
                  <a:lnTo>
                    <a:pt x="19" y="194"/>
                  </a:lnTo>
                  <a:lnTo>
                    <a:pt x="17" y="191"/>
                  </a:lnTo>
                  <a:lnTo>
                    <a:pt x="10" y="187"/>
                  </a:lnTo>
                  <a:lnTo>
                    <a:pt x="5" y="182"/>
                  </a:lnTo>
                  <a:lnTo>
                    <a:pt x="3" y="182"/>
                  </a:lnTo>
                  <a:lnTo>
                    <a:pt x="3" y="179"/>
                  </a:lnTo>
                  <a:lnTo>
                    <a:pt x="0" y="177"/>
                  </a:lnTo>
                  <a:lnTo>
                    <a:pt x="3" y="175"/>
                  </a:lnTo>
                  <a:lnTo>
                    <a:pt x="3" y="172"/>
                  </a:lnTo>
                  <a:lnTo>
                    <a:pt x="7" y="165"/>
                  </a:lnTo>
                  <a:lnTo>
                    <a:pt x="10" y="161"/>
                  </a:lnTo>
                  <a:lnTo>
                    <a:pt x="12" y="156"/>
                  </a:lnTo>
                  <a:lnTo>
                    <a:pt x="26" y="146"/>
                  </a:lnTo>
                  <a:lnTo>
                    <a:pt x="29" y="144"/>
                  </a:lnTo>
                  <a:lnTo>
                    <a:pt x="33" y="134"/>
                  </a:lnTo>
                  <a:lnTo>
                    <a:pt x="41" y="116"/>
                  </a:lnTo>
                  <a:lnTo>
                    <a:pt x="41" y="106"/>
                  </a:lnTo>
                  <a:lnTo>
                    <a:pt x="43" y="97"/>
                  </a:lnTo>
                  <a:lnTo>
                    <a:pt x="43" y="94"/>
                  </a:lnTo>
                  <a:lnTo>
                    <a:pt x="45" y="94"/>
                  </a:lnTo>
                  <a:lnTo>
                    <a:pt x="50" y="90"/>
                  </a:lnTo>
                  <a:lnTo>
                    <a:pt x="62" y="85"/>
                  </a:lnTo>
                  <a:lnTo>
                    <a:pt x="76" y="82"/>
                  </a:lnTo>
                  <a:lnTo>
                    <a:pt x="78" y="82"/>
                  </a:lnTo>
                  <a:lnTo>
                    <a:pt x="83" y="82"/>
                  </a:lnTo>
                  <a:lnTo>
                    <a:pt x="83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78"/>
                  </a:lnTo>
                  <a:lnTo>
                    <a:pt x="83" y="75"/>
                  </a:lnTo>
                  <a:lnTo>
                    <a:pt x="83" y="73"/>
                  </a:lnTo>
                  <a:lnTo>
                    <a:pt x="81" y="73"/>
                  </a:lnTo>
                  <a:lnTo>
                    <a:pt x="78" y="73"/>
                  </a:lnTo>
                  <a:lnTo>
                    <a:pt x="76" y="73"/>
                  </a:lnTo>
                  <a:lnTo>
                    <a:pt x="76" y="71"/>
                  </a:lnTo>
                  <a:lnTo>
                    <a:pt x="74" y="71"/>
                  </a:lnTo>
                  <a:lnTo>
                    <a:pt x="74" y="68"/>
                  </a:lnTo>
                  <a:lnTo>
                    <a:pt x="76" y="66"/>
                  </a:lnTo>
                  <a:lnTo>
                    <a:pt x="78" y="59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3" y="54"/>
                  </a:lnTo>
                  <a:lnTo>
                    <a:pt x="86" y="52"/>
                  </a:lnTo>
                  <a:lnTo>
                    <a:pt x="104" y="47"/>
                  </a:lnTo>
                  <a:lnTo>
                    <a:pt x="104" y="45"/>
                  </a:lnTo>
                  <a:lnTo>
                    <a:pt x="107" y="45"/>
                  </a:lnTo>
                  <a:lnTo>
                    <a:pt x="104" y="40"/>
                  </a:lnTo>
                  <a:lnTo>
                    <a:pt x="104" y="35"/>
                  </a:lnTo>
                  <a:lnTo>
                    <a:pt x="104" y="30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" name="Freeform 55"/>
            <p:cNvSpPr>
              <a:spLocks/>
            </p:cNvSpPr>
            <p:nvPr/>
          </p:nvSpPr>
          <p:spPr bwMode="auto">
            <a:xfrm>
              <a:off x="2276289" y="1039495"/>
              <a:ext cx="683281" cy="729739"/>
            </a:xfrm>
            <a:custGeom>
              <a:avLst/>
              <a:gdLst>
                <a:gd name="T0" fmla="*/ 24 w 603"/>
                <a:gd name="T1" fmla="*/ 260 h 644"/>
                <a:gd name="T2" fmla="*/ 5 w 603"/>
                <a:gd name="T3" fmla="*/ 218 h 644"/>
                <a:gd name="T4" fmla="*/ 14 w 603"/>
                <a:gd name="T5" fmla="*/ 163 h 644"/>
                <a:gd name="T6" fmla="*/ 94 w 603"/>
                <a:gd name="T7" fmla="*/ 180 h 644"/>
                <a:gd name="T8" fmla="*/ 128 w 603"/>
                <a:gd name="T9" fmla="*/ 182 h 644"/>
                <a:gd name="T10" fmla="*/ 175 w 603"/>
                <a:gd name="T11" fmla="*/ 182 h 644"/>
                <a:gd name="T12" fmla="*/ 191 w 603"/>
                <a:gd name="T13" fmla="*/ 137 h 644"/>
                <a:gd name="T14" fmla="*/ 281 w 603"/>
                <a:gd name="T15" fmla="*/ 81 h 644"/>
                <a:gd name="T16" fmla="*/ 307 w 603"/>
                <a:gd name="T17" fmla="*/ 66 h 644"/>
                <a:gd name="T18" fmla="*/ 333 w 603"/>
                <a:gd name="T19" fmla="*/ 59 h 644"/>
                <a:gd name="T20" fmla="*/ 378 w 603"/>
                <a:gd name="T21" fmla="*/ 66 h 644"/>
                <a:gd name="T22" fmla="*/ 494 w 603"/>
                <a:gd name="T23" fmla="*/ 0 h 644"/>
                <a:gd name="T24" fmla="*/ 490 w 603"/>
                <a:gd name="T25" fmla="*/ 64 h 644"/>
                <a:gd name="T26" fmla="*/ 511 w 603"/>
                <a:gd name="T27" fmla="*/ 85 h 644"/>
                <a:gd name="T28" fmla="*/ 537 w 603"/>
                <a:gd name="T29" fmla="*/ 118 h 644"/>
                <a:gd name="T30" fmla="*/ 584 w 603"/>
                <a:gd name="T31" fmla="*/ 156 h 644"/>
                <a:gd name="T32" fmla="*/ 584 w 603"/>
                <a:gd name="T33" fmla="*/ 180 h 644"/>
                <a:gd name="T34" fmla="*/ 575 w 603"/>
                <a:gd name="T35" fmla="*/ 185 h 644"/>
                <a:gd name="T36" fmla="*/ 542 w 603"/>
                <a:gd name="T37" fmla="*/ 199 h 644"/>
                <a:gd name="T38" fmla="*/ 513 w 603"/>
                <a:gd name="T39" fmla="*/ 187 h 644"/>
                <a:gd name="T40" fmla="*/ 494 w 603"/>
                <a:gd name="T41" fmla="*/ 196 h 644"/>
                <a:gd name="T42" fmla="*/ 487 w 603"/>
                <a:gd name="T43" fmla="*/ 232 h 644"/>
                <a:gd name="T44" fmla="*/ 445 w 603"/>
                <a:gd name="T45" fmla="*/ 270 h 644"/>
                <a:gd name="T46" fmla="*/ 452 w 603"/>
                <a:gd name="T47" fmla="*/ 284 h 644"/>
                <a:gd name="T48" fmla="*/ 442 w 603"/>
                <a:gd name="T49" fmla="*/ 312 h 644"/>
                <a:gd name="T50" fmla="*/ 447 w 603"/>
                <a:gd name="T51" fmla="*/ 338 h 644"/>
                <a:gd name="T52" fmla="*/ 456 w 603"/>
                <a:gd name="T53" fmla="*/ 355 h 644"/>
                <a:gd name="T54" fmla="*/ 475 w 603"/>
                <a:gd name="T55" fmla="*/ 362 h 644"/>
                <a:gd name="T56" fmla="*/ 490 w 603"/>
                <a:gd name="T57" fmla="*/ 381 h 644"/>
                <a:gd name="T58" fmla="*/ 483 w 603"/>
                <a:gd name="T59" fmla="*/ 398 h 644"/>
                <a:gd name="T60" fmla="*/ 447 w 603"/>
                <a:gd name="T61" fmla="*/ 428 h 644"/>
                <a:gd name="T62" fmla="*/ 423 w 603"/>
                <a:gd name="T63" fmla="*/ 454 h 644"/>
                <a:gd name="T64" fmla="*/ 409 w 603"/>
                <a:gd name="T65" fmla="*/ 492 h 644"/>
                <a:gd name="T66" fmla="*/ 390 w 603"/>
                <a:gd name="T67" fmla="*/ 480 h 644"/>
                <a:gd name="T68" fmla="*/ 350 w 603"/>
                <a:gd name="T69" fmla="*/ 495 h 644"/>
                <a:gd name="T70" fmla="*/ 338 w 603"/>
                <a:gd name="T71" fmla="*/ 514 h 644"/>
                <a:gd name="T72" fmla="*/ 324 w 603"/>
                <a:gd name="T73" fmla="*/ 523 h 644"/>
                <a:gd name="T74" fmla="*/ 312 w 603"/>
                <a:gd name="T75" fmla="*/ 525 h 644"/>
                <a:gd name="T76" fmla="*/ 293 w 603"/>
                <a:gd name="T77" fmla="*/ 587 h 644"/>
                <a:gd name="T78" fmla="*/ 291 w 603"/>
                <a:gd name="T79" fmla="*/ 603 h 644"/>
                <a:gd name="T80" fmla="*/ 248 w 603"/>
                <a:gd name="T81" fmla="*/ 627 h 644"/>
                <a:gd name="T82" fmla="*/ 229 w 603"/>
                <a:gd name="T83" fmla="*/ 637 h 644"/>
                <a:gd name="T84" fmla="*/ 215 w 603"/>
                <a:gd name="T85" fmla="*/ 641 h 644"/>
                <a:gd name="T86" fmla="*/ 201 w 603"/>
                <a:gd name="T87" fmla="*/ 618 h 644"/>
                <a:gd name="T88" fmla="*/ 206 w 603"/>
                <a:gd name="T89" fmla="*/ 601 h 644"/>
                <a:gd name="T90" fmla="*/ 173 w 603"/>
                <a:gd name="T91" fmla="*/ 580 h 644"/>
                <a:gd name="T92" fmla="*/ 144 w 603"/>
                <a:gd name="T93" fmla="*/ 584 h 644"/>
                <a:gd name="T94" fmla="*/ 137 w 603"/>
                <a:gd name="T95" fmla="*/ 599 h 644"/>
                <a:gd name="T96" fmla="*/ 116 w 603"/>
                <a:gd name="T97" fmla="*/ 608 h 644"/>
                <a:gd name="T98" fmla="*/ 104 w 603"/>
                <a:gd name="T99" fmla="*/ 601 h 644"/>
                <a:gd name="T100" fmla="*/ 85 w 603"/>
                <a:gd name="T101" fmla="*/ 577 h 644"/>
                <a:gd name="T102" fmla="*/ 83 w 603"/>
                <a:gd name="T103" fmla="*/ 554 h 644"/>
                <a:gd name="T104" fmla="*/ 68 w 603"/>
                <a:gd name="T105" fmla="*/ 540 h 644"/>
                <a:gd name="T106" fmla="*/ 68 w 603"/>
                <a:gd name="T107" fmla="*/ 518 h 644"/>
                <a:gd name="T108" fmla="*/ 85 w 603"/>
                <a:gd name="T109" fmla="*/ 478 h 644"/>
                <a:gd name="T110" fmla="*/ 90 w 603"/>
                <a:gd name="T111" fmla="*/ 421 h 644"/>
                <a:gd name="T112" fmla="*/ 80 w 603"/>
                <a:gd name="T113" fmla="*/ 390 h 644"/>
                <a:gd name="T114" fmla="*/ 87 w 603"/>
                <a:gd name="T115" fmla="*/ 367 h 644"/>
                <a:gd name="T116" fmla="*/ 90 w 603"/>
                <a:gd name="T117" fmla="*/ 336 h 644"/>
                <a:gd name="T118" fmla="*/ 40 w 603"/>
                <a:gd name="T119" fmla="*/ 310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03" h="644">
                  <a:moveTo>
                    <a:pt x="38" y="308"/>
                  </a:moveTo>
                  <a:lnTo>
                    <a:pt x="38" y="308"/>
                  </a:lnTo>
                  <a:lnTo>
                    <a:pt x="33" y="298"/>
                  </a:lnTo>
                  <a:lnTo>
                    <a:pt x="31" y="296"/>
                  </a:lnTo>
                  <a:lnTo>
                    <a:pt x="33" y="293"/>
                  </a:lnTo>
                  <a:lnTo>
                    <a:pt x="33" y="282"/>
                  </a:lnTo>
                  <a:lnTo>
                    <a:pt x="33" y="272"/>
                  </a:lnTo>
                  <a:lnTo>
                    <a:pt x="28" y="265"/>
                  </a:lnTo>
                  <a:lnTo>
                    <a:pt x="24" y="260"/>
                  </a:lnTo>
                  <a:lnTo>
                    <a:pt x="9" y="260"/>
                  </a:lnTo>
                  <a:lnTo>
                    <a:pt x="5" y="256"/>
                  </a:lnTo>
                  <a:lnTo>
                    <a:pt x="0" y="246"/>
                  </a:lnTo>
                  <a:lnTo>
                    <a:pt x="2" y="241"/>
                  </a:lnTo>
                  <a:lnTo>
                    <a:pt x="5" y="239"/>
                  </a:lnTo>
                  <a:lnTo>
                    <a:pt x="7" y="234"/>
                  </a:lnTo>
                  <a:lnTo>
                    <a:pt x="7" y="227"/>
                  </a:lnTo>
                  <a:lnTo>
                    <a:pt x="5" y="223"/>
                  </a:lnTo>
                  <a:lnTo>
                    <a:pt x="5" y="218"/>
                  </a:lnTo>
                  <a:lnTo>
                    <a:pt x="9" y="215"/>
                  </a:lnTo>
                  <a:lnTo>
                    <a:pt x="14" y="208"/>
                  </a:lnTo>
                  <a:lnTo>
                    <a:pt x="12" y="204"/>
                  </a:lnTo>
                  <a:lnTo>
                    <a:pt x="9" y="196"/>
                  </a:lnTo>
                  <a:lnTo>
                    <a:pt x="7" y="192"/>
                  </a:lnTo>
                  <a:lnTo>
                    <a:pt x="12" y="182"/>
                  </a:lnTo>
                  <a:lnTo>
                    <a:pt x="14" y="180"/>
                  </a:lnTo>
                  <a:lnTo>
                    <a:pt x="14" y="175"/>
                  </a:lnTo>
                  <a:lnTo>
                    <a:pt x="14" y="163"/>
                  </a:lnTo>
                  <a:lnTo>
                    <a:pt x="24" y="168"/>
                  </a:lnTo>
                  <a:lnTo>
                    <a:pt x="35" y="168"/>
                  </a:lnTo>
                  <a:lnTo>
                    <a:pt x="64" y="156"/>
                  </a:lnTo>
                  <a:lnTo>
                    <a:pt x="68" y="156"/>
                  </a:lnTo>
                  <a:lnTo>
                    <a:pt x="73" y="156"/>
                  </a:lnTo>
                  <a:lnTo>
                    <a:pt x="97" y="166"/>
                  </a:lnTo>
                  <a:lnTo>
                    <a:pt x="102" y="170"/>
                  </a:lnTo>
                  <a:lnTo>
                    <a:pt x="99" y="173"/>
                  </a:lnTo>
                  <a:lnTo>
                    <a:pt x="94" y="180"/>
                  </a:lnTo>
                  <a:lnTo>
                    <a:pt x="94" y="182"/>
                  </a:lnTo>
                  <a:lnTo>
                    <a:pt x="97" y="185"/>
                  </a:lnTo>
                  <a:lnTo>
                    <a:pt x="99" y="185"/>
                  </a:lnTo>
                  <a:lnTo>
                    <a:pt x="104" y="182"/>
                  </a:lnTo>
                  <a:lnTo>
                    <a:pt x="109" y="182"/>
                  </a:lnTo>
                  <a:lnTo>
                    <a:pt x="118" y="187"/>
                  </a:lnTo>
                  <a:lnTo>
                    <a:pt x="121" y="187"/>
                  </a:lnTo>
                  <a:lnTo>
                    <a:pt x="125" y="185"/>
                  </a:lnTo>
                  <a:lnTo>
                    <a:pt x="128" y="182"/>
                  </a:lnTo>
                  <a:lnTo>
                    <a:pt x="130" y="185"/>
                  </a:lnTo>
                  <a:lnTo>
                    <a:pt x="137" y="187"/>
                  </a:lnTo>
                  <a:lnTo>
                    <a:pt x="139" y="189"/>
                  </a:lnTo>
                  <a:lnTo>
                    <a:pt x="142" y="187"/>
                  </a:lnTo>
                  <a:lnTo>
                    <a:pt x="151" y="185"/>
                  </a:lnTo>
                  <a:lnTo>
                    <a:pt x="156" y="182"/>
                  </a:lnTo>
                  <a:lnTo>
                    <a:pt x="165" y="182"/>
                  </a:lnTo>
                  <a:lnTo>
                    <a:pt x="173" y="182"/>
                  </a:lnTo>
                  <a:lnTo>
                    <a:pt x="175" y="182"/>
                  </a:lnTo>
                  <a:lnTo>
                    <a:pt x="180" y="178"/>
                  </a:lnTo>
                  <a:lnTo>
                    <a:pt x="184" y="166"/>
                  </a:lnTo>
                  <a:lnTo>
                    <a:pt x="184" y="163"/>
                  </a:lnTo>
                  <a:lnTo>
                    <a:pt x="187" y="161"/>
                  </a:lnTo>
                  <a:lnTo>
                    <a:pt x="189" y="161"/>
                  </a:lnTo>
                  <a:lnTo>
                    <a:pt x="189" y="159"/>
                  </a:lnTo>
                  <a:lnTo>
                    <a:pt x="189" y="154"/>
                  </a:lnTo>
                  <a:lnTo>
                    <a:pt x="189" y="152"/>
                  </a:lnTo>
                  <a:lnTo>
                    <a:pt x="191" y="137"/>
                  </a:lnTo>
                  <a:lnTo>
                    <a:pt x="191" y="123"/>
                  </a:lnTo>
                  <a:lnTo>
                    <a:pt x="194" y="118"/>
                  </a:lnTo>
                  <a:lnTo>
                    <a:pt x="210" y="97"/>
                  </a:lnTo>
                  <a:lnTo>
                    <a:pt x="215" y="92"/>
                  </a:lnTo>
                  <a:lnTo>
                    <a:pt x="234" y="83"/>
                  </a:lnTo>
                  <a:lnTo>
                    <a:pt x="253" y="76"/>
                  </a:lnTo>
                  <a:lnTo>
                    <a:pt x="265" y="78"/>
                  </a:lnTo>
                  <a:lnTo>
                    <a:pt x="274" y="81"/>
                  </a:lnTo>
                  <a:lnTo>
                    <a:pt x="281" y="81"/>
                  </a:lnTo>
                  <a:lnTo>
                    <a:pt x="291" y="69"/>
                  </a:lnTo>
                  <a:lnTo>
                    <a:pt x="291" y="69"/>
                  </a:lnTo>
                  <a:lnTo>
                    <a:pt x="293" y="66"/>
                  </a:lnTo>
                  <a:lnTo>
                    <a:pt x="293" y="64"/>
                  </a:lnTo>
                  <a:lnTo>
                    <a:pt x="298" y="62"/>
                  </a:lnTo>
                  <a:lnTo>
                    <a:pt x="303" y="62"/>
                  </a:lnTo>
                  <a:lnTo>
                    <a:pt x="305" y="64"/>
                  </a:lnTo>
                  <a:lnTo>
                    <a:pt x="305" y="64"/>
                  </a:lnTo>
                  <a:lnTo>
                    <a:pt x="307" y="66"/>
                  </a:lnTo>
                  <a:lnTo>
                    <a:pt x="310" y="69"/>
                  </a:lnTo>
                  <a:lnTo>
                    <a:pt x="312" y="69"/>
                  </a:lnTo>
                  <a:lnTo>
                    <a:pt x="317" y="66"/>
                  </a:lnTo>
                  <a:lnTo>
                    <a:pt x="319" y="64"/>
                  </a:lnTo>
                  <a:lnTo>
                    <a:pt x="319" y="64"/>
                  </a:lnTo>
                  <a:lnTo>
                    <a:pt x="319" y="64"/>
                  </a:lnTo>
                  <a:lnTo>
                    <a:pt x="319" y="64"/>
                  </a:lnTo>
                  <a:lnTo>
                    <a:pt x="326" y="62"/>
                  </a:lnTo>
                  <a:lnTo>
                    <a:pt x="333" y="59"/>
                  </a:lnTo>
                  <a:lnTo>
                    <a:pt x="348" y="62"/>
                  </a:lnTo>
                  <a:lnTo>
                    <a:pt x="348" y="62"/>
                  </a:lnTo>
                  <a:lnTo>
                    <a:pt x="348" y="62"/>
                  </a:lnTo>
                  <a:lnTo>
                    <a:pt x="350" y="59"/>
                  </a:lnTo>
                  <a:lnTo>
                    <a:pt x="352" y="59"/>
                  </a:lnTo>
                  <a:lnTo>
                    <a:pt x="359" y="59"/>
                  </a:lnTo>
                  <a:lnTo>
                    <a:pt x="369" y="66"/>
                  </a:lnTo>
                  <a:lnTo>
                    <a:pt x="374" y="66"/>
                  </a:lnTo>
                  <a:lnTo>
                    <a:pt x="378" y="66"/>
                  </a:lnTo>
                  <a:lnTo>
                    <a:pt x="383" y="59"/>
                  </a:lnTo>
                  <a:lnTo>
                    <a:pt x="386" y="57"/>
                  </a:lnTo>
                  <a:lnTo>
                    <a:pt x="397" y="52"/>
                  </a:lnTo>
                  <a:lnTo>
                    <a:pt x="407" y="43"/>
                  </a:lnTo>
                  <a:lnTo>
                    <a:pt x="419" y="36"/>
                  </a:lnTo>
                  <a:lnTo>
                    <a:pt x="430" y="28"/>
                  </a:lnTo>
                  <a:lnTo>
                    <a:pt x="449" y="26"/>
                  </a:lnTo>
                  <a:lnTo>
                    <a:pt x="475" y="5"/>
                  </a:lnTo>
                  <a:lnTo>
                    <a:pt x="494" y="0"/>
                  </a:lnTo>
                  <a:lnTo>
                    <a:pt x="501" y="0"/>
                  </a:lnTo>
                  <a:lnTo>
                    <a:pt x="504" y="12"/>
                  </a:lnTo>
                  <a:lnTo>
                    <a:pt x="499" y="21"/>
                  </a:lnTo>
                  <a:lnTo>
                    <a:pt x="483" y="33"/>
                  </a:lnTo>
                  <a:lnTo>
                    <a:pt x="480" y="40"/>
                  </a:lnTo>
                  <a:lnTo>
                    <a:pt x="483" y="45"/>
                  </a:lnTo>
                  <a:lnTo>
                    <a:pt x="485" y="50"/>
                  </a:lnTo>
                  <a:lnTo>
                    <a:pt x="487" y="59"/>
                  </a:lnTo>
                  <a:lnTo>
                    <a:pt x="490" y="64"/>
                  </a:lnTo>
                  <a:lnTo>
                    <a:pt x="494" y="66"/>
                  </a:lnTo>
                  <a:lnTo>
                    <a:pt x="494" y="71"/>
                  </a:lnTo>
                  <a:lnTo>
                    <a:pt x="490" y="76"/>
                  </a:lnTo>
                  <a:lnTo>
                    <a:pt x="494" y="76"/>
                  </a:lnTo>
                  <a:lnTo>
                    <a:pt x="501" y="76"/>
                  </a:lnTo>
                  <a:lnTo>
                    <a:pt x="504" y="78"/>
                  </a:lnTo>
                  <a:lnTo>
                    <a:pt x="509" y="81"/>
                  </a:lnTo>
                  <a:lnTo>
                    <a:pt x="509" y="83"/>
                  </a:lnTo>
                  <a:lnTo>
                    <a:pt x="511" y="85"/>
                  </a:lnTo>
                  <a:lnTo>
                    <a:pt x="516" y="85"/>
                  </a:lnTo>
                  <a:lnTo>
                    <a:pt x="527" y="85"/>
                  </a:lnTo>
                  <a:lnTo>
                    <a:pt x="532" y="88"/>
                  </a:lnTo>
                  <a:lnTo>
                    <a:pt x="537" y="95"/>
                  </a:lnTo>
                  <a:lnTo>
                    <a:pt x="537" y="102"/>
                  </a:lnTo>
                  <a:lnTo>
                    <a:pt x="537" y="104"/>
                  </a:lnTo>
                  <a:lnTo>
                    <a:pt x="537" y="107"/>
                  </a:lnTo>
                  <a:lnTo>
                    <a:pt x="537" y="111"/>
                  </a:lnTo>
                  <a:lnTo>
                    <a:pt x="537" y="118"/>
                  </a:lnTo>
                  <a:lnTo>
                    <a:pt x="539" y="121"/>
                  </a:lnTo>
                  <a:lnTo>
                    <a:pt x="542" y="121"/>
                  </a:lnTo>
                  <a:lnTo>
                    <a:pt x="544" y="123"/>
                  </a:lnTo>
                  <a:lnTo>
                    <a:pt x="551" y="126"/>
                  </a:lnTo>
                  <a:lnTo>
                    <a:pt x="556" y="126"/>
                  </a:lnTo>
                  <a:lnTo>
                    <a:pt x="561" y="128"/>
                  </a:lnTo>
                  <a:lnTo>
                    <a:pt x="565" y="135"/>
                  </a:lnTo>
                  <a:lnTo>
                    <a:pt x="572" y="149"/>
                  </a:lnTo>
                  <a:lnTo>
                    <a:pt x="584" y="156"/>
                  </a:lnTo>
                  <a:lnTo>
                    <a:pt x="596" y="159"/>
                  </a:lnTo>
                  <a:lnTo>
                    <a:pt x="603" y="159"/>
                  </a:lnTo>
                  <a:lnTo>
                    <a:pt x="598" y="166"/>
                  </a:lnTo>
                  <a:lnTo>
                    <a:pt x="594" y="168"/>
                  </a:lnTo>
                  <a:lnTo>
                    <a:pt x="594" y="170"/>
                  </a:lnTo>
                  <a:lnTo>
                    <a:pt x="591" y="173"/>
                  </a:lnTo>
                  <a:lnTo>
                    <a:pt x="591" y="173"/>
                  </a:lnTo>
                  <a:lnTo>
                    <a:pt x="587" y="178"/>
                  </a:lnTo>
                  <a:lnTo>
                    <a:pt x="584" y="180"/>
                  </a:lnTo>
                  <a:lnTo>
                    <a:pt x="584" y="180"/>
                  </a:lnTo>
                  <a:lnTo>
                    <a:pt x="584" y="185"/>
                  </a:lnTo>
                  <a:lnTo>
                    <a:pt x="584" y="185"/>
                  </a:lnTo>
                  <a:lnTo>
                    <a:pt x="584" y="187"/>
                  </a:lnTo>
                  <a:lnTo>
                    <a:pt x="582" y="187"/>
                  </a:lnTo>
                  <a:lnTo>
                    <a:pt x="580" y="187"/>
                  </a:lnTo>
                  <a:lnTo>
                    <a:pt x="577" y="187"/>
                  </a:lnTo>
                  <a:lnTo>
                    <a:pt x="575" y="187"/>
                  </a:lnTo>
                  <a:lnTo>
                    <a:pt x="575" y="185"/>
                  </a:lnTo>
                  <a:lnTo>
                    <a:pt x="572" y="185"/>
                  </a:lnTo>
                  <a:lnTo>
                    <a:pt x="572" y="185"/>
                  </a:lnTo>
                  <a:lnTo>
                    <a:pt x="570" y="185"/>
                  </a:lnTo>
                  <a:lnTo>
                    <a:pt x="568" y="187"/>
                  </a:lnTo>
                  <a:lnTo>
                    <a:pt x="565" y="189"/>
                  </a:lnTo>
                  <a:lnTo>
                    <a:pt x="563" y="192"/>
                  </a:lnTo>
                  <a:lnTo>
                    <a:pt x="561" y="192"/>
                  </a:lnTo>
                  <a:lnTo>
                    <a:pt x="546" y="196"/>
                  </a:lnTo>
                  <a:lnTo>
                    <a:pt x="542" y="199"/>
                  </a:lnTo>
                  <a:lnTo>
                    <a:pt x="537" y="204"/>
                  </a:lnTo>
                  <a:lnTo>
                    <a:pt x="535" y="206"/>
                  </a:lnTo>
                  <a:lnTo>
                    <a:pt x="532" y="204"/>
                  </a:lnTo>
                  <a:lnTo>
                    <a:pt x="532" y="201"/>
                  </a:lnTo>
                  <a:lnTo>
                    <a:pt x="532" y="199"/>
                  </a:lnTo>
                  <a:lnTo>
                    <a:pt x="523" y="189"/>
                  </a:lnTo>
                  <a:lnTo>
                    <a:pt x="523" y="189"/>
                  </a:lnTo>
                  <a:lnTo>
                    <a:pt x="520" y="189"/>
                  </a:lnTo>
                  <a:lnTo>
                    <a:pt x="513" y="187"/>
                  </a:lnTo>
                  <a:lnTo>
                    <a:pt x="511" y="187"/>
                  </a:lnTo>
                  <a:lnTo>
                    <a:pt x="499" y="180"/>
                  </a:lnTo>
                  <a:lnTo>
                    <a:pt x="497" y="180"/>
                  </a:lnTo>
                  <a:lnTo>
                    <a:pt x="497" y="180"/>
                  </a:lnTo>
                  <a:lnTo>
                    <a:pt x="494" y="182"/>
                  </a:lnTo>
                  <a:lnTo>
                    <a:pt x="494" y="185"/>
                  </a:lnTo>
                  <a:lnTo>
                    <a:pt x="494" y="187"/>
                  </a:lnTo>
                  <a:lnTo>
                    <a:pt x="494" y="194"/>
                  </a:lnTo>
                  <a:lnTo>
                    <a:pt x="494" y="196"/>
                  </a:lnTo>
                  <a:lnTo>
                    <a:pt x="494" y="204"/>
                  </a:lnTo>
                  <a:lnTo>
                    <a:pt x="492" y="208"/>
                  </a:lnTo>
                  <a:lnTo>
                    <a:pt x="492" y="215"/>
                  </a:lnTo>
                  <a:lnTo>
                    <a:pt x="487" y="220"/>
                  </a:lnTo>
                  <a:lnTo>
                    <a:pt x="487" y="223"/>
                  </a:lnTo>
                  <a:lnTo>
                    <a:pt x="487" y="225"/>
                  </a:lnTo>
                  <a:lnTo>
                    <a:pt x="487" y="230"/>
                  </a:lnTo>
                  <a:lnTo>
                    <a:pt x="487" y="232"/>
                  </a:lnTo>
                  <a:lnTo>
                    <a:pt x="487" y="232"/>
                  </a:lnTo>
                  <a:lnTo>
                    <a:pt x="485" y="234"/>
                  </a:lnTo>
                  <a:lnTo>
                    <a:pt x="485" y="234"/>
                  </a:lnTo>
                  <a:lnTo>
                    <a:pt x="485" y="237"/>
                  </a:lnTo>
                  <a:lnTo>
                    <a:pt x="480" y="239"/>
                  </a:lnTo>
                  <a:lnTo>
                    <a:pt x="438" y="253"/>
                  </a:lnTo>
                  <a:lnTo>
                    <a:pt x="433" y="260"/>
                  </a:lnTo>
                  <a:lnTo>
                    <a:pt x="435" y="267"/>
                  </a:lnTo>
                  <a:lnTo>
                    <a:pt x="438" y="270"/>
                  </a:lnTo>
                  <a:lnTo>
                    <a:pt x="445" y="270"/>
                  </a:lnTo>
                  <a:lnTo>
                    <a:pt x="449" y="272"/>
                  </a:lnTo>
                  <a:lnTo>
                    <a:pt x="452" y="272"/>
                  </a:lnTo>
                  <a:lnTo>
                    <a:pt x="452" y="275"/>
                  </a:lnTo>
                  <a:lnTo>
                    <a:pt x="452" y="275"/>
                  </a:lnTo>
                  <a:lnTo>
                    <a:pt x="454" y="277"/>
                  </a:lnTo>
                  <a:lnTo>
                    <a:pt x="454" y="277"/>
                  </a:lnTo>
                  <a:lnTo>
                    <a:pt x="454" y="279"/>
                  </a:lnTo>
                  <a:lnTo>
                    <a:pt x="452" y="282"/>
                  </a:lnTo>
                  <a:lnTo>
                    <a:pt x="452" y="284"/>
                  </a:lnTo>
                  <a:lnTo>
                    <a:pt x="449" y="286"/>
                  </a:lnTo>
                  <a:lnTo>
                    <a:pt x="447" y="289"/>
                  </a:lnTo>
                  <a:lnTo>
                    <a:pt x="447" y="289"/>
                  </a:lnTo>
                  <a:lnTo>
                    <a:pt x="445" y="291"/>
                  </a:lnTo>
                  <a:lnTo>
                    <a:pt x="445" y="293"/>
                  </a:lnTo>
                  <a:lnTo>
                    <a:pt x="445" y="296"/>
                  </a:lnTo>
                  <a:lnTo>
                    <a:pt x="445" y="310"/>
                  </a:lnTo>
                  <a:lnTo>
                    <a:pt x="445" y="310"/>
                  </a:lnTo>
                  <a:lnTo>
                    <a:pt x="442" y="312"/>
                  </a:lnTo>
                  <a:lnTo>
                    <a:pt x="438" y="312"/>
                  </a:lnTo>
                  <a:lnTo>
                    <a:pt x="438" y="315"/>
                  </a:lnTo>
                  <a:lnTo>
                    <a:pt x="433" y="320"/>
                  </a:lnTo>
                  <a:lnTo>
                    <a:pt x="433" y="320"/>
                  </a:lnTo>
                  <a:lnTo>
                    <a:pt x="430" y="322"/>
                  </a:lnTo>
                  <a:lnTo>
                    <a:pt x="433" y="324"/>
                  </a:lnTo>
                  <a:lnTo>
                    <a:pt x="433" y="327"/>
                  </a:lnTo>
                  <a:lnTo>
                    <a:pt x="435" y="329"/>
                  </a:lnTo>
                  <a:lnTo>
                    <a:pt x="447" y="338"/>
                  </a:lnTo>
                  <a:lnTo>
                    <a:pt x="449" y="341"/>
                  </a:lnTo>
                  <a:lnTo>
                    <a:pt x="449" y="341"/>
                  </a:lnTo>
                  <a:lnTo>
                    <a:pt x="449" y="343"/>
                  </a:lnTo>
                  <a:lnTo>
                    <a:pt x="449" y="346"/>
                  </a:lnTo>
                  <a:lnTo>
                    <a:pt x="452" y="353"/>
                  </a:lnTo>
                  <a:lnTo>
                    <a:pt x="452" y="355"/>
                  </a:lnTo>
                  <a:lnTo>
                    <a:pt x="452" y="355"/>
                  </a:lnTo>
                  <a:lnTo>
                    <a:pt x="454" y="357"/>
                  </a:lnTo>
                  <a:lnTo>
                    <a:pt x="456" y="355"/>
                  </a:lnTo>
                  <a:lnTo>
                    <a:pt x="464" y="355"/>
                  </a:lnTo>
                  <a:lnTo>
                    <a:pt x="464" y="355"/>
                  </a:lnTo>
                  <a:lnTo>
                    <a:pt x="466" y="355"/>
                  </a:lnTo>
                  <a:lnTo>
                    <a:pt x="466" y="357"/>
                  </a:lnTo>
                  <a:lnTo>
                    <a:pt x="468" y="360"/>
                  </a:lnTo>
                  <a:lnTo>
                    <a:pt x="468" y="360"/>
                  </a:lnTo>
                  <a:lnTo>
                    <a:pt x="471" y="360"/>
                  </a:lnTo>
                  <a:lnTo>
                    <a:pt x="473" y="362"/>
                  </a:lnTo>
                  <a:lnTo>
                    <a:pt x="475" y="362"/>
                  </a:lnTo>
                  <a:lnTo>
                    <a:pt x="475" y="362"/>
                  </a:lnTo>
                  <a:lnTo>
                    <a:pt x="475" y="362"/>
                  </a:lnTo>
                  <a:lnTo>
                    <a:pt x="475" y="369"/>
                  </a:lnTo>
                  <a:lnTo>
                    <a:pt x="475" y="372"/>
                  </a:lnTo>
                  <a:lnTo>
                    <a:pt x="475" y="374"/>
                  </a:lnTo>
                  <a:lnTo>
                    <a:pt x="475" y="376"/>
                  </a:lnTo>
                  <a:lnTo>
                    <a:pt x="478" y="376"/>
                  </a:lnTo>
                  <a:lnTo>
                    <a:pt x="480" y="379"/>
                  </a:lnTo>
                  <a:lnTo>
                    <a:pt x="490" y="381"/>
                  </a:lnTo>
                  <a:lnTo>
                    <a:pt x="490" y="383"/>
                  </a:lnTo>
                  <a:lnTo>
                    <a:pt x="492" y="383"/>
                  </a:lnTo>
                  <a:lnTo>
                    <a:pt x="492" y="386"/>
                  </a:lnTo>
                  <a:lnTo>
                    <a:pt x="492" y="386"/>
                  </a:lnTo>
                  <a:lnTo>
                    <a:pt x="492" y="388"/>
                  </a:lnTo>
                  <a:lnTo>
                    <a:pt x="490" y="390"/>
                  </a:lnTo>
                  <a:lnTo>
                    <a:pt x="485" y="393"/>
                  </a:lnTo>
                  <a:lnTo>
                    <a:pt x="485" y="395"/>
                  </a:lnTo>
                  <a:lnTo>
                    <a:pt x="483" y="398"/>
                  </a:lnTo>
                  <a:lnTo>
                    <a:pt x="478" y="407"/>
                  </a:lnTo>
                  <a:lnTo>
                    <a:pt x="475" y="409"/>
                  </a:lnTo>
                  <a:lnTo>
                    <a:pt x="475" y="412"/>
                  </a:lnTo>
                  <a:lnTo>
                    <a:pt x="475" y="414"/>
                  </a:lnTo>
                  <a:lnTo>
                    <a:pt x="471" y="417"/>
                  </a:lnTo>
                  <a:lnTo>
                    <a:pt x="459" y="421"/>
                  </a:lnTo>
                  <a:lnTo>
                    <a:pt x="454" y="426"/>
                  </a:lnTo>
                  <a:lnTo>
                    <a:pt x="452" y="428"/>
                  </a:lnTo>
                  <a:lnTo>
                    <a:pt x="447" y="428"/>
                  </a:lnTo>
                  <a:lnTo>
                    <a:pt x="433" y="431"/>
                  </a:lnTo>
                  <a:lnTo>
                    <a:pt x="423" y="435"/>
                  </a:lnTo>
                  <a:lnTo>
                    <a:pt x="421" y="435"/>
                  </a:lnTo>
                  <a:lnTo>
                    <a:pt x="421" y="438"/>
                  </a:lnTo>
                  <a:lnTo>
                    <a:pt x="421" y="443"/>
                  </a:lnTo>
                  <a:lnTo>
                    <a:pt x="421" y="447"/>
                  </a:lnTo>
                  <a:lnTo>
                    <a:pt x="421" y="450"/>
                  </a:lnTo>
                  <a:lnTo>
                    <a:pt x="423" y="452"/>
                  </a:lnTo>
                  <a:lnTo>
                    <a:pt x="423" y="454"/>
                  </a:lnTo>
                  <a:lnTo>
                    <a:pt x="423" y="454"/>
                  </a:lnTo>
                  <a:lnTo>
                    <a:pt x="423" y="457"/>
                  </a:lnTo>
                  <a:lnTo>
                    <a:pt x="421" y="461"/>
                  </a:lnTo>
                  <a:lnTo>
                    <a:pt x="419" y="464"/>
                  </a:lnTo>
                  <a:lnTo>
                    <a:pt x="419" y="466"/>
                  </a:lnTo>
                  <a:lnTo>
                    <a:pt x="419" y="478"/>
                  </a:lnTo>
                  <a:lnTo>
                    <a:pt x="423" y="485"/>
                  </a:lnTo>
                  <a:lnTo>
                    <a:pt x="414" y="490"/>
                  </a:lnTo>
                  <a:lnTo>
                    <a:pt x="409" y="492"/>
                  </a:lnTo>
                  <a:lnTo>
                    <a:pt x="402" y="492"/>
                  </a:lnTo>
                  <a:lnTo>
                    <a:pt x="400" y="492"/>
                  </a:lnTo>
                  <a:lnTo>
                    <a:pt x="397" y="492"/>
                  </a:lnTo>
                  <a:lnTo>
                    <a:pt x="397" y="490"/>
                  </a:lnTo>
                  <a:lnTo>
                    <a:pt x="395" y="490"/>
                  </a:lnTo>
                  <a:lnTo>
                    <a:pt x="395" y="487"/>
                  </a:lnTo>
                  <a:lnTo>
                    <a:pt x="393" y="483"/>
                  </a:lnTo>
                  <a:lnTo>
                    <a:pt x="393" y="483"/>
                  </a:lnTo>
                  <a:lnTo>
                    <a:pt x="390" y="480"/>
                  </a:lnTo>
                  <a:lnTo>
                    <a:pt x="388" y="478"/>
                  </a:lnTo>
                  <a:lnTo>
                    <a:pt x="386" y="478"/>
                  </a:lnTo>
                  <a:lnTo>
                    <a:pt x="386" y="478"/>
                  </a:lnTo>
                  <a:lnTo>
                    <a:pt x="383" y="478"/>
                  </a:lnTo>
                  <a:lnTo>
                    <a:pt x="383" y="478"/>
                  </a:lnTo>
                  <a:lnTo>
                    <a:pt x="378" y="478"/>
                  </a:lnTo>
                  <a:lnTo>
                    <a:pt x="364" y="480"/>
                  </a:lnTo>
                  <a:lnTo>
                    <a:pt x="362" y="483"/>
                  </a:lnTo>
                  <a:lnTo>
                    <a:pt x="350" y="495"/>
                  </a:lnTo>
                  <a:lnTo>
                    <a:pt x="343" y="497"/>
                  </a:lnTo>
                  <a:lnTo>
                    <a:pt x="338" y="499"/>
                  </a:lnTo>
                  <a:lnTo>
                    <a:pt x="336" y="499"/>
                  </a:lnTo>
                  <a:lnTo>
                    <a:pt x="336" y="502"/>
                  </a:lnTo>
                  <a:lnTo>
                    <a:pt x="333" y="506"/>
                  </a:lnTo>
                  <a:lnTo>
                    <a:pt x="336" y="506"/>
                  </a:lnTo>
                  <a:lnTo>
                    <a:pt x="336" y="509"/>
                  </a:lnTo>
                  <a:lnTo>
                    <a:pt x="336" y="511"/>
                  </a:lnTo>
                  <a:lnTo>
                    <a:pt x="338" y="514"/>
                  </a:lnTo>
                  <a:lnTo>
                    <a:pt x="336" y="516"/>
                  </a:lnTo>
                  <a:lnTo>
                    <a:pt x="336" y="518"/>
                  </a:lnTo>
                  <a:lnTo>
                    <a:pt x="333" y="518"/>
                  </a:lnTo>
                  <a:lnTo>
                    <a:pt x="333" y="523"/>
                  </a:lnTo>
                  <a:lnTo>
                    <a:pt x="331" y="525"/>
                  </a:lnTo>
                  <a:lnTo>
                    <a:pt x="329" y="525"/>
                  </a:lnTo>
                  <a:lnTo>
                    <a:pt x="326" y="525"/>
                  </a:lnTo>
                  <a:lnTo>
                    <a:pt x="326" y="525"/>
                  </a:lnTo>
                  <a:lnTo>
                    <a:pt x="324" y="523"/>
                  </a:lnTo>
                  <a:lnTo>
                    <a:pt x="322" y="523"/>
                  </a:lnTo>
                  <a:lnTo>
                    <a:pt x="322" y="523"/>
                  </a:lnTo>
                  <a:lnTo>
                    <a:pt x="322" y="521"/>
                  </a:lnTo>
                  <a:lnTo>
                    <a:pt x="319" y="521"/>
                  </a:lnTo>
                  <a:lnTo>
                    <a:pt x="319" y="521"/>
                  </a:lnTo>
                  <a:lnTo>
                    <a:pt x="317" y="521"/>
                  </a:lnTo>
                  <a:lnTo>
                    <a:pt x="317" y="521"/>
                  </a:lnTo>
                  <a:lnTo>
                    <a:pt x="315" y="523"/>
                  </a:lnTo>
                  <a:lnTo>
                    <a:pt x="312" y="525"/>
                  </a:lnTo>
                  <a:lnTo>
                    <a:pt x="307" y="530"/>
                  </a:lnTo>
                  <a:lnTo>
                    <a:pt x="307" y="532"/>
                  </a:lnTo>
                  <a:lnTo>
                    <a:pt x="305" y="535"/>
                  </a:lnTo>
                  <a:lnTo>
                    <a:pt x="305" y="540"/>
                  </a:lnTo>
                  <a:lnTo>
                    <a:pt x="305" y="547"/>
                  </a:lnTo>
                  <a:lnTo>
                    <a:pt x="291" y="580"/>
                  </a:lnTo>
                  <a:lnTo>
                    <a:pt x="291" y="580"/>
                  </a:lnTo>
                  <a:lnTo>
                    <a:pt x="291" y="582"/>
                  </a:lnTo>
                  <a:lnTo>
                    <a:pt x="293" y="587"/>
                  </a:lnTo>
                  <a:lnTo>
                    <a:pt x="293" y="587"/>
                  </a:lnTo>
                  <a:lnTo>
                    <a:pt x="293" y="589"/>
                  </a:lnTo>
                  <a:lnTo>
                    <a:pt x="291" y="592"/>
                  </a:lnTo>
                  <a:lnTo>
                    <a:pt x="289" y="592"/>
                  </a:lnTo>
                  <a:lnTo>
                    <a:pt x="289" y="594"/>
                  </a:lnTo>
                  <a:lnTo>
                    <a:pt x="289" y="596"/>
                  </a:lnTo>
                  <a:lnTo>
                    <a:pt x="291" y="601"/>
                  </a:lnTo>
                  <a:lnTo>
                    <a:pt x="291" y="601"/>
                  </a:lnTo>
                  <a:lnTo>
                    <a:pt x="291" y="603"/>
                  </a:lnTo>
                  <a:lnTo>
                    <a:pt x="281" y="625"/>
                  </a:lnTo>
                  <a:lnTo>
                    <a:pt x="277" y="629"/>
                  </a:lnTo>
                  <a:lnTo>
                    <a:pt x="272" y="629"/>
                  </a:lnTo>
                  <a:lnTo>
                    <a:pt x="258" y="627"/>
                  </a:lnTo>
                  <a:lnTo>
                    <a:pt x="255" y="627"/>
                  </a:lnTo>
                  <a:lnTo>
                    <a:pt x="255" y="627"/>
                  </a:lnTo>
                  <a:lnTo>
                    <a:pt x="251" y="627"/>
                  </a:lnTo>
                  <a:lnTo>
                    <a:pt x="248" y="627"/>
                  </a:lnTo>
                  <a:lnTo>
                    <a:pt x="248" y="627"/>
                  </a:lnTo>
                  <a:lnTo>
                    <a:pt x="244" y="627"/>
                  </a:lnTo>
                  <a:lnTo>
                    <a:pt x="241" y="627"/>
                  </a:lnTo>
                  <a:lnTo>
                    <a:pt x="241" y="629"/>
                  </a:lnTo>
                  <a:lnTo>
                    <a:pt x="239" y="634"/>
                  </a:lnTo>
                  <a:lnTo>
                    <a:pt x="236" y="637"/>
                  </a:lnTo>
                  <a:lnTo>
                    <a:pt x="236" y="637"/>
                  </a:lnTo>
                  <a:lnTo>
                    <a:pt x="234" y="639"/>
                  </a:lnTo>
                  <a:lnTo>
                    <a:pt x="234" y="639"/>
                  </a:lnTo>
                  <a:lnTo>
                    <a:pt x="229" y="637"/>
                  </a:lnTo>
                  <a:lnTo>
                    <a:pt x="227" y="639"/>
                  </a:lnTo>
                  <a:lnTo>
                    <a:pt x="227" y="639"/>
                  </a:lnTo>
                  <a:lnTo>
                    <a:pt x="225" y="641"/>
                  </a:lnTo>
                  <a:lnTo>
                    <a:pt x="225" y="644"/>
                  </a:lnTo>
                  <a:lnTo>
                    <a:pt x="225" y="644"/>
                  </a:lnTo>
                  <a:lnTo>
                    <a:pt x="222" y="644"/>
                  </a:lnTo>
                  <a:lnTo>
                    <a:pt x="220" y="644"/>
                  </a:lnTo>
                  <a:lnTo>
                    <a:pt x="218" y="644"/>
                  </a:lnTo>
                  <a:lnTo>
                    <a:pt x="215" y="641"/>
                  </a:lnTo>
                  <a:lnTo>
                    <a:pt x="210" y="634"/>
                  </a:lnTo>
                  <a:lnTo>
                    <a:pt x="208" y="632"/>
                  </a:lnTo>
                  <a:lnTo>
                    <a:pt x="206" y="632"/>
                  </a:lnTo>
                  <a:lnTo>
                    <a:pt x="203" y="632"/>
                  </a:lnTo>
                  <a:lnTo>
                    <a:pt x="201" y="632"/>
                  </a:lnTo>
                  <a:lnTo>
                    <a:pt x="201" y="629"/>
                  </a:lnTo>
                  <a:lnTo>
                    <a:pt x="201" y="627"/>
                  </a:lnTo>
                  <a:lnTo>
                    <a:pt x="201" y="618"/>
                  </a:lnTo>
                  <a:lnTo>
                    <a:pt x="201" y="618"/>
                  </a:lnTo>
                  <a:lnTo>
                    <a:pt x="201" y="615"/>
                  </a:lnTo>
                  <a:lnTo>
                    <a:pt x="201" y="615"/>
                  </a:lnTo>
                  <a:lnTo>
                    <a:pt x="201" y="613"/>
                  </a:lnTo>
                  <a:lnTo>
                    <a:pt x="201" y="611"/>
                  </a:lnTo>
                  <a:lnTo>
                    <a:pt x="201" y="611"/>
                  </a:lnTo>
                  <a:lnTo>
                    <a:pt x="206" y="606"/>
                  </a:lnTo>
                  <a:lnTo>
                    <a:pt x="206" y="603"/>
                  </a:lnTo>
                  <a:lnTo>
                    <a:pt x="206" y="603"/>
                  </a:lnTo>
                  <a:lnTo>
                    <a:pt x="206" y="601"/>
                  </a:lnTo>
                  <a:lnTo>
                    <a:pt x="203" y="596"/>
                  </a:lnTo>
                  <a:lnTo>
                    <a:pt x="203" y="594"/>
                  </a:lnTo>
                  <a:lnTo>
                    <a:pt x="201" y="592"/>
                  </a:lnTo>
                  <a:lnTo>
                    <a:pt x="199" y="589"/>
                  </a:lnTo>
                  <a:lnTo>
                    <a:pt x="187" y="584"/>
                  </a:lnTo>
                  <a:lnTo>
                    <a:pt x="180" y="582"/>
                  </a:lnTo>
                  <a:lnTo>
                    <a:pt x="177" y="580"/>
                  </a:lnTo>
                  <a:lnTo>
                    <a:pt x="175" y="580"/>
                  </a:lnTo>
                  <a:lnTo>
                    <a:pt x="173" y="580"/>
                  </a:lnTo>
                  <a:lnTo>
                    <a:pt x="163" y="584"/>
                  </a:lnTo>
                  <a:lnTo>
                    <a:pt x="161" y="584"/>
                  </a:lnTo>
                  <a:lnTo>
                    <a:pt x="161" y="584"/>
                  </a:lnTo>
                  <a:lnTo>
                    <a:pt x="156" y="582"/>
                  </a:lnTo>
                  <a:lnTo>
                    <a:pt x="154" y="582"/>
                  </a:lnTo>
                  <a:lnTo>
                    <a:pt x="154" y="582"/>
                  </a:lnTo>
                  <a:lnTo>
                    <a:pt x="151" y="582"/>
                  </a:lnTo>
                  <a:lnTo>
                    <a:pt x="147" y="584"/>
                  </a:lnTo>
                  <a:lnTo>
                    <a:pt x="144" y="584"/>
                  </a:lnTo>
                  <a:lnTo>
                    <a:pt x="139" y="584"/>
                  </a:lnTo>
                  <a:lnTo>
                    <a:pt x="139" y="584"/>
                  </a:lnTo>
                  <a:lnTo>
                    <a:pt x="137" y="587"/>
                  </a:lnTo>
                  <a:lnTo>
                    <a:pt x="137" y="587"/>
                  </a:lnTo>
                  <a:lnTo>
                    <a:pt x="137" y="589"/>
                  </a:lnTo>
                  <a:lnTo>
                    <a:pt x="137" y="592"/>
                  </a:lnTo>
                  <a:lnTo>
                    <a:pt x="137" y="594"/>
                  </a:lnTo>
                  <a:lnTo>
                    <a:pt x="137" y="596"/>
                  </a:lnTo>
                  <a:lnTo>
                    <a:pt x="137" y="599"/>
                  </a:lnTo>
                  <a:lnTo>
                    <a:pt x="135" y="599"/>
                  </a:lnTo>
                  <a:lnTo>
                    <a:pt x="135" y="601"/>
                  </a:lnTo>
                  <a:lnTo>
                    <a:pt x="135" y="601"/>
                  </a:lnTo>
                  <a:lnTo>
                    <a:pt x="132" y="601"/>
                  </a:lnTo>
                  <a:lnTo>
                    <a:pt x="130" y="603"/>
                  </a:lnTo>
                  <a:lnTo>
                    <a:pt x="123" y="603"/>
                  </a:lnTo>
                  <a:lnTo>
                    <a:pt x="121" y="603"/>
                  </a:lnTo>
                  <a:lnTo>
                    <a:pt x="121" y="603"/>
                  </a:lnTo>
                  <a:lnTo>
                    <a:pt x="116" y="608"/>
                  </a:lnTo>
                  <a:lnTo>
                    <a:pt x="116" y="611"/>
                  </a:lnTo>
                  <a:lnTo>
                    <a:pt x="113" y="611"/>
                  </a:lnTo>
                  <a:lnTo>
                    <a:pt x="113" y="611"/>
                  </a:lnTo>
                  <a:lnTo>
                    <a:pt x="111" y="611"/>
                  </a:lnTo>
                  <a:lnTo>
                    <a:pt x="109" y="611"/>
                  </a:lnTo>
                  <a:lnTo>
                    <a:pt x="106" y="608"/>
                  </a:lnTo>
                  <a:lnTo>
                    <a:pt x="104" y="608"/>
                  </a:lnTo>
                  <a:lnTo>
                    <a:pt x="104" y="606"/>
                  </a:lnTo>
                  <a:lnTo>
                    <a:pt x="104" y="601"/>
                  </a:lnTo>
                  <a:lnTo>
                    <a:pt x="104" y="599"/>
                  </a:lnTo>
                  <a:lnTo>
                    <a:pt x="102" y="599"/>
                  </a:lnTo>
                  <a:lnTo>
                    <a:pt x="99" y="596"/>
                  </a:lnTo>
                  <a:lnTo>
                    <a:pt x="94" y="596"/>
                  </a:lnTo>
                  <a:lnTo>
                    <a:pt x="94" y="596"/>
                  </a:lnTo>
                  <a:lnTo>
                    <a:pt x="92" y="594"/>
                  </a:lnTo>
                  <a:lnTo>
                    <a:pt x="92" y="594"/>
                  </a:lnTo>
                  <a:lnTo>
                    <a:pt x="87" y="582"/>
                  </a:lnTo>
                  <a:lnTo>
                    <a:pt x="85" y="577"/>
                  </a:lnTo>
                  <a:lnTo>
                    <a:pt x="85" y="577"/>
                  </a:lnTo>
                  <a:lnTo>
                    <a:pt x="85" y="573"/>
                  </a:lnTo>
                  <a:lnTo>
                    <a:pt x="85" y="570"/>
                  </a:lnTo>
                  <a:lnTo>
                    <a:pt x="87" y="566"/>
                  </a:lnTo>
                  <a:lnTo>
                    <a:pt x="87" y="563"/>
                  </a:lnTo>
                  <a:lnTo>
                    <a:pt x="87" y="561"/>
                  </a:lnTo>
                  <a:lnTo>
                    <a:pt x="85" y="558"/>
                  </a:lnTo>
                  <a:lnTo>
                    <a:pt x="83" y="554"/>
                  </a:lnTo>
                  <a:lnTo>
                    <a:pt x="83" y="554"/>
                  </a:lnTo>
                  <a:lnTo>
                    <a:pt x="80" y="551"/>
                  </a:lnTo>
                  <a:lnTo>
                    <a:pt x="80" y="551"/>
                  </a:lnTo>
                  <a:lnTo>
                    <a:pt x="80" y="549"/>
                  </a:lnTo>
                  <a:lnTo>
                    <a:pt x="78" y="544"/>
                  </a:lnTo>
                  <a:lnTo>
                    <a:pt x="78" y="542"/>
                  </a:lnTo>
                  <a:lnTo>
                    <a:pt x="78" y="540"/>
                  </a:lnTo>
                  <a:lnTo>
                    <a:pt x="76" y="540"/>
                  </a:lnTo>
                  <a:lnTo>
                    <a:pt x="71" y="540"/>
                  </a:lnTo>
                  <a:lnTo>
                    <a:pt x="68" y="540"/>
                  </a:lnTo>
                  <a:lnTo>
                    <a:pt x="68" y="537"/>
                  </a:lnTo>
                  <a:lnTo>
                    <a:pt x="66" y="537"/>
                  </a:lnTo>
                  <a:lnTo>
                    <a:pt x="66" y="535"/>
                  </a:lnTo>
                  <a:lnTo>
                    <a:pt x="66" y="535"/>
                  </a:lnTo>
                  <a:lnTo>
                    <a:pt x="64" y="532"/>
                  </a:lnTo>
                  <a:lnTo>
                    <a:pt x="66" y="528"/>
                  </a:lnTo>
                  <a:lnTo>
                    <a:pt x="66" y="523"/>
                  </a:lnTo>
                  <a:lnTo>
                    <a:pt x="68" y="521"/>
                  </a:lnTo>
                  <a:lnTo>
                    <a:pt x="68" y="518"/>
                  </a:lnTo>
                  <a:lnTo>
                    <a:pt x="71" y="516"/>
                  </a:lnTo>
                  <a:lnTo>
                    <a:pt x="73" y="514"/>
                  </a:lnTo>
                  <a:lnTo>
                    <a:pt x="73" y="509"/>
                  </a:lnTo>
                  <a:lnTo>
                    <a:pt x="73" y="499"/>
                  </a:lnTo>
                  <a:lnTo>
                    <a:pt x="76" y="495"/>
                  </a:lnTo>
                  <a:lnTo>
                    <a:pt x="76" y="492"/>
                  </a:lnTo>
                  <a:lnTo>
                    <a:pt x="78" y="490"/>
                  </a:lnTo>
                  <a:lnTo>
                    <a:pt x="85" y="480"/>
                  </a:lnTo>
                  <a:lnTo>
                    <a:pt x="85" y="478"/>
                  </a:lnTo>
                  <a:lnTo>
                    <a:pt x="87" y="478"/>
                  </a:lnTo>
                  <a:lnTo>
                    <a:pt x="87" y="473"/>
                  </a:lnTo>
                  <a:lnTo>
                    <a:pt x="85" y="457"/>
                  </a:lnTo>
                  <a:lnTo>
                    <a:pt x="85" y="447"/>
                  </a:lnTo>
                  <a:lnTo>
                    <a:pt x="85" y="445"/>
                  </a:lnTo>
                  <a:lnTo>
                    <a:pt x="85" y="443"/>
                  </a:lnTo>
                  <a:lnTo>
                    <a:pt x="87" y="435"/>
                  </a:lnTo>
                  <a:lnTo>
                    <a:pt x="90" y="424"/>
                  </a:lnTo>
                  <a:lnTo>
                    <a:pt x="90" y="421"/>
                  </a:lnTo>
                  <a:lnTo>
                    <a:pt x="87" y="417"/>
                  </a:lnTo>
                  <a:lnTo>
                    <a:pt x="85" y="407"/>
                  </a:lnTo>
                  <a:lnTo>
                    <a:pt x="83" y="405"/>
                  </a:lnTo>
                  <a:lnTo>
                    <a:pt x="83" y="400"/>
                  </a:lnTo>
                  <a:lnTo>
                    <a:pt x="83" y="400"/>
                  </a:lnTo>
                  <a:lnTo>
                    <a:pt x="83" y="398"/>
                  </a:lnTo>
                  <a:lnTo>
                    <a:pt x="83" y="395"/>
                  </a:lnTo>
                  <a:lnTo>
                    <a:pt x="83" y="393"/>
                  </a:lnTo>
                  <a:lnTo>
                    <a:pt x="80" y="390"/>
                  </a:lnTo>
                  <a:lnTo>
                    <a:pt x="78" y="388"/>
                  </a:lnTo>
                  <a:lnTo>
                    <a:pt x="66" y="381"/>
                  </a:lnTo>
                  <a:lnTo>
                    <a:pt x="66" y="376"/>
                  </a:lnTo>
                  <a:lnTo>
                    <a:pt x="71" y="369"/>
                  </a:lnTo>
                  <a:lnTo>
                    <a:pt x="73" y="369"/>
                  </a:lnTo>
                  <a:lnTo>
                    <a:pt x="73" y="369"/>
                  </a:lnTo>
                  <a:lnTo>
                    <a:pt x="80" y="369"/>
                  </a:lnTo>
                  <a:lnTo>
                    <a:pt x="85" y="367"/>
                  </a:lnTo>
                  <a:lnTo>
                    <a:pt x="87" y="367"/>
                  </a:lnTo>
                  <a:lnTo>
                    <a:pt x="87" y="364"/>
                  </a:lnTo>
                  <a:lnTo>
                    <a:pt x="90" y="362"/>
                  </a:lnTo>
                  <a:lnTo>
                    <a:pt x="92" y="360"/>
                  </a:lnTo>
                  <a:lnTo>
                    <a:pt x="92" y="357"/>
                  </a:lnTo>
                  <a:lnTo>
                    <a:pt x="94" y="355"/>
                  </a:lnTo>
                  <a:lnTo>
                    <a:pt x="94" y="355"/>
                  </a:lnTo>
                  <a:lnTo>
                    <a:pt x="94" y="353"/>
                  </a:lnTo>
                  <a:lnTo>
                    <a:pt x="92" y="348"/>
                  </a:lnTo>
                  <a:lnTo>
                    <a:pt x="90" y="336"/>
                  </a:lnTo>
                  <a:lnTo>
                    <a:pt x="87" y="331"/>
                  </a:lnTo>
                  <a:lnTo>
                    <a:pt x="87" y="329"/>
                  </a:lnTo>
                  <a:lnTo>
                    <a:pt x="85" y="327"/>
                  </a:lnTo>
                  <a:lnTo>
                    <a:pt x="68" y="320"/>
                  </a:lnTo>
                  <a:lnTo>
                    <a:pt x="61" y="317"/>
                  </a:lnTo>
                  <a:lnTo>
                    <a:pt x="47" y="317"/>
                  </a:lnTo>
                  <a:lnTo>
                    <a:pt x="45" y="317"/>
                  </a:lnTo>
                  <a:lnTo>
                    <a:pt x="42" y="315"/>
                  </a:lnTo>
                  <a:lnTo>
                    <a:pt x="40" y="310"/>
                  </a:lnTo>
                  <a:lnTo>
                    <a:pt x="38" y="308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Freeform 57"/>
            <p:cNvSpPr>
              <a:spLocks noEditPoints="1"/>
            </p:cNvSpPr>
            <p:nvPr/>
          </p:nvSpPr>
          <p:spPr bwMode="auto">
            <a:xfrm>
              <a:off x="2433794" y="1219663"/>
              <a:ext cx="810192" cy="905375"/>
            </a:xfrm>
            <a:custGeom>
              <a:avLst/>
              <a:gdLst>
                <a:gd name="T0" fmla="*/ 438 w 715"/>
                <a:gd name="T1" fmla="*/ 28 h 799"/>
                <a:gd name="T2" fmla="*/ 393 w 715"/>
                <a:gd name="T3" fmla="*/ 45 h 799"/>
                <a:gd name="T4" fmla="*/ 355 w 715"/>
                <a:gd name="T5" fmla="*/ 35 h 799"/>
                <a:gd name="T6" fmla="*/ 341 w 715"/>
                <a:gd name="T7" fmla="*/ 80 h 799"/>
                <a:gd name="T8" fmla="*/ 313 w 715"/>
                <a:gd name="T9" fmla="*/ 125 h 799"/>
                <a:gd name="T10" fmla="*/ 291 w 715"/>
                <a:gd name="T11" fmla="*/ 163 h 799"/>
                <a:gd name="T12" fmla="*/ 325 w 715"/>
                <a:gd name="T13" fmla="*/ 196 h 799"/>
                <a:gd name="T14" fmla="*/ 336 w 715"/>
                <a:gd name="T15" fmla="*/ 217 h 799"/>
                <a:gd name="T16" fmla="*/ 336 w 715"/>
                <a:gd name="T17" fmla="*/ 250 h 799"/>
                <a:gd name="T18" fmla="*/ 282 w 715"/>
                <a:gd name="T19" fmla="*/ 291 h 799"/>
                <a:gd name="T20" fmla="*/ 258 w 715"/>
                <a:gd name="T21" fmla="*/ 333 h 799"/>
                <a:gd name="T22" fmla="*/ 223 w 715"/>
                <a:gd name="T23" fmla="*/ 324 h 799"/>
                <a:gd name="T24" fmla="*/ 194 w 715"/>
                <a:gd name="T25" fmla="*/ 364 h 799"/>
                <a:gd name="T26" fmla="*/ 173 w 715"/>
                <a:gd name="T27" fmla="*/ 366 h 799"/>
                <a:gd name="T28" fmla="*/ 150 w 715"/>
                <a:gd name="T29" fmla="*/ 435 h 799"/>
                <a:gd name="T30" fmla="*/ 105 w 715"/>
                <a:gd name="T31" fmla="*/ 468 h 799"/>
                <a:gd name="T32" fmla="*/ 83 w 715"/>
                <a:gd name="T33" fmla="*/ 485 h 799"/>
                <a:gd name="T34" fmla="*/ 62 w 715"/>
                <a:gd name="T35" fmla="*/ 456 h 799"/>
                <a:gd name="T36" fmla="*/ 36 w 715"/>
                <a:gd name="T37" fmla="*/ 449 h 799"/>
                <a:gd name="T38" fmla="*/ 17 w 715"/>
                <a:gd name="T39" fmla="*/ 608 h 799"/>
                <a:gd name="T40" fmla="*/ 45 w 715"/>
                <a:gd name="T41" fmla="*/ 648 h 799"/>
                <a:gd name="T42" fmla="*/ 67 w 715"/>
                <a:gd name="T43" fmla="*/ 650 h 799"/>
                <a:gd name="T44" fmla="*/ 131 w 715"/>
                <a:gd name="T45" fmla="*/ 700 h 799"/>
                <a:gd name="T46" fmla="*/ 150 w 715"/>
                <a:gd name="T47" fmla="*/ 709 h 799"/>
                <a:gd name="T48" fmla="*/ 166 w 715"/>
                <a:gd name="T49" fmla="*/ 721 h 799"/>
                <a:gd name="T50" fmla="*/ 194 w 715"/>
                <a:gd name="T51" fmla="*/ 735 h 799"/>
                <a:gd name="T52" fmla="*/ 301 w 715"/>
                <a:gd name="T53" fmla="*/ 776 h 799"/>
                <a:gd name="T54" fmla="*/ 377 w 715"/>
                <a:gd name="T55" fmla="*/ 752 h 799"/>
                <a:gd name="T56" fmla="*/ 471 w 715"/>
                <a:gd name="T57" fmla="*/ 738 h 799"/>
                <a:gd name="T58" fmla="*/ 509 w 715"/>
                <a:gd name="T59" fmla="*/ 750 h 799"/>
                <a:gd name="T60" fmla="*/ 528 w 715"/>
                <a:gd name="T61" fmla="*/ 752 h 799"/>
                <a:gd name="T62" fmla="*/ 547 w 715"/>
                <a:gd name="T63" fmla="*/ 778 h 799"/>
                <a:gd name="T64" fmla="*/ 568 w 715"/>
                <a:gd name="T65" fmla="*/ 785 h 799"/>
                <a:gd name="T66" fmla="*/ 575 w 715"/>
                <a:gd name="T67" fmla="*/ 761 h 799"/>
                <a:gd name="T68" fmla="*/ 594 w 715"/>
                <a:gd name="T69" fmla="*/ 733 h 799"/>
                <a:gd name="T70" fmla="*/ 575 w 715"/>
                <a:gd name="T71" fmla="*/ 712 h 799"/>
                <a:gd name="T72" fmla="*/ 542 w 715"/>
                <a:gd name="T73" fmla="*/ 700 h 799"/>
                <a:gd name="T74" fmla="*/ 519 w 715"/>
                <a:gd name="T75" fmla="*/ 672 h 799"/>
                <a:gd name="T76" fmla="*/ 504 w 715"/>
                <a:gd name="T77" fmla="*/ 627 h 799"/>
                <a:gd name="T78" fmla="*/ 485 w 715"/>
                <a:gd name="T79" fmla="*/ 598 h 799"/>
                <a:gd name="T80" fmla="*/ 478 w 715"/>
                <a:gd name="T81" fmla="*/ 589 h 799"/>
                <a:gd name="T82" fmla="*/ 483 w 715"/>
                <a:gd name="T83" fmla="*/ 539 h 799"/>
                <a:gd name="T84" fmla="*/ 516 w 715"/>
                <a:gd name="T85" fmla="*/ 489 h 799"/>
                <a:gd name="T86" fmla="*/ 561 w 715"/>
                <a:gd name="T87" fmla="*/ 478 h 799"/>
                <a:gd name="T88" fmla="*/ 554 w 715"/>
                <a:gd name="T89" fmla="*/ 496 h 799"/>
                <a:gd name="T90" fmla="*/ 538 w 715"/>
                <a:gd name="T91" fmla="*/ 499 h 799"/>
                <a:gd name="T92" fmla="*/ 585 w 715"/>
                <a:gd name="T93" fmla="*/ 492 h 799"/>
                <a:gd name="T94" fmla="*/ 689 w 715"/>
                <a:gd name="T95" fmla="*/ 364 h 799"/>
                <a:gd name="T96" fmla="*/ 663 w 715"/>
                <a:gd name="T97" fmla="*/ 338 h 799"/>
                <a:gd name="T98" fmla="*/ 632 w 715"/>
                <a:gd name="T99" fmla="*/ 333 h 799"/>
                <a:gd name="T100" fmla="*/ 618 w 715"/>
                <a:gd name="T101" fmla="*/ 333 h 799"/>
                <a:gd name="T102" fmla="*/ 582 w 715"/>
                <a:gd name="T103" fmla="*/ 359 h 799"/>
                <a:gd name="T104" fmla="*/ 545 w 715"/>
                <a:gd name="T105" fmla="*/ 343 h 799"/>
                <a:gd name="T106" fmla="*/ 504 w 715"/>
                <a:gd name="T107" fmla="*/ 300 h 799"/>
                <a:gd name="T108" fmla="*/ 511 w 715"/>
                <a:gd name="T109" fmla="*/ 241 h 799"/>
                <a:gd name="T110" fmla="*/ 493 w 715"/>
                <a:gd name="T111" fmla="*/ 201 h 799"/>
                <a:gd name="T112" fmla="*/ 469 w 715"/>
                <a:gd name="T113" fmla="*/ 191 h 799"/>
                <a:gd name="T114" fmla="*/ 493 w 715"/>
                <a:gd name="T115" fmla="*/ 116 h 799"/>
                <a:gd name="T116" fmla="*/ 535 w 715"/>
                <a:gd name="T117" fmla="*/ 75 h 799"/>
                <a:gd name="T118" fmla="*/ 556 w 715"/>
                <a:gd name="T119" fmla="*/ 47 h 799"/>
                <a:gd name="T120" fmla="*/ 523 w 715"/>
                <a:gd name="T121" fmla="*/ 0 h 799"/>
                <a:gd name="T122" fmla="*/ 521 w 715"/>
                <a:gd name="T123" fmla="*/ 534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15" h="799">
                  <a:moveTo>
                    <a:pt x="455" y="9"/>
                  </a:moveTo>
                  <a:lnTo>
                    <a:pt x="455" y="9"/>
                  </a:lnTo>
                  <a:lnTo>
                    <a:pt x="455" y="11"/>
                  </a:lnTo>
                  <a:lnTo>
                    <a:pt x="452" y="14"/>
                  </a:lnTo>
                  <a:lnTo>
                    <a:pt x="452" y="14"/>
                  </a:lnTo>
                  <a:lnTo>
                    <a:pt x="448" y="19"/>
                  </a:lnTo>
                  <a:lnTo>
                    <a:pt x="445" y="21"/>
                  </a:lnTo>
                  <a:lnTo>
                    <a:pt x="445" y="21"/>
                  </a:lnTo>
                  <a:lnTo>
                    <a:pt x="445" y="26"/>
                  </a:lnTo>
                  <a:lnTo>
                    <a:pt x="445" y="26"/>
                  </a:lnTo>
                  <a:lnTo>
                    <a:pt x="445" y="28"/>
                  </a:lnTo>
                  <a:lnTo>
                    <a:pt x="443" y="28"/>
                  </a:lnTo>
                  <a:lnTo>
                    <a:pt x="441" y="28"/>
                  </a:lnTo>
                  <a:lnTo>
                    <a:pt x="438" y="28"/>
                  </a:lnTo>
                  <a:lnTo>
                    <a:pt x="436" y="28"/>
                  </a:lnTo>
                  <a:lnTo>
                    <a:pt x="436" y="26"/>
                  </a:lnTo>
                  <a:lnTo>
                    <a:pt x="433" y="26"/>
                  </a:lnTo>
                  <a:lnTo>
                    <a:pt x="433" y="26"/>
                  </a:lnTo>
                  <a:lnTo>
                    <a:pt x="431" y="26"/>
                  </a:lnTo>
                  <a:lnTo>
                    <a:pt x="429" y="28"/>
                  </a:lnTo>
                  <a:lnTo>
                    <a:pt x="426" y="30"/>
                  </a:lnTo>
                  <a:lnTo>
                    <a:pt x="424" y="33"/>
                  </a:lnTo>
                  <a:lnTo>
                    <a:pt x="422" y="33"/>
                  </a:lnTo>
                  <a:lnTo>
                    <a:pt x="407" y="37"/>
                  </a:lnTo>
                  <a:lnTo>
                    <a:pt x="403" y="40"/>
                  </a:lnTo>
                  <a:lnTo>
                    <a:pt x="398" y="45"/>
                  </a:lnTo>
                  <a:lnTo>
                    <a:pt x="396" y="47"/>
                  </a:lnTo>
                  <a:lnTo>
                    <a:pt x="393" y="45"/>
                  </a:lnTo>
                  <a:lnTo>
                    <a:pt x="393" y="42"/>
                  </a:lnTo>
                  <a:lnTo>
                    <a:pt x="393" y="40"/>
                  </a:lnTo>
                  <a:lnTo>
                    <a:pt x="384" y="30"/>
                  </a:lnTo>
                  <a:lnTo>
                    <a:pt x="384" y="30"/>
                  </a:lnTo>
                  <a:lnTo>
                    <a:pt x="381" y="30"/>
                  </a:lnTo>
                  <a:lnTo>
                    <a:pt x="374" y="28"/>
                  </a:lnTo>
                  <a:lnTo>
                    <a:pt x="372" y="28"/>
                  </a:lnTo>
                  <a:lnTo>
                    <a:pt x="360" y="21"/>
                  </a:lnTo>
                  <a:lnTo>
                    <a:pt x="358" y="21"/>
                  </a:lnTo>
                  <a:lnTo>
                    <a:pt x="358" y="21"/>
                  </a:lnTo>
                  <a:lnTo>
                    <a:pt x="355" y="23"/>
                  </a:lnTo>
                  <a:lnTo>
                    <a:pt x="355" y="26"/>
                  </a:lnTo>
                  <a:lnTo>
                    <a:pt x="355" y="28"/>
                  </a:lnTo>
                  <a:lnTo>
                    <a:pt x="355" y="35"/>
                  </a:lnTo>
                  <a:lnTo>
                    <a:pt x="355" y="37"/>
                  </a:lnTo>
                  <a:lnTo>
                    <a:pt x="355" y="45"/>
                  </a:lnTo>
                  <a:lnTo>
                    <a:pt x="353" y="49"/>
                  </a:lnTo>
                  <a:lnTo>
                    <a:pt x="353" y="56"/>
                  </a:lnTo>
                  <a:lnTo>
                    <a:pt x="348" y="61"/>
                  </a:lnTo>
                  <a:lnTo>
                    <a:pt x="348" y="64"/>
                  </a:lnTo>
                  <a:lnTo>
                    <a:pt x="348" y="66"/>
                  </a:lnTo>
                  <a:lnTo>
                    <a:pt x="348" y="71"/>
                  </a:lnTo>
                  <a:lnTo>
                    <a:pt x="348" y="73"/>
                  </a:lnTo>
                  <a:lnTo>
                    <a:pt x="348" y="73"/>
                  </a:lnTo>
                  <a:lnTo>
                    <a:pt x="346" y="75"/>
                  </a:lnTo>
                  <a:lnTo>
                    <a:pt x="346" y="75"/>
                  </a:lnTo>
                  <a:lnTo>
                    <a:pt x="346" y="78"/>
                  </a:lnTo>
                  <a:lnTo>
                    <a:pt x="341" y="80"/>
                  </a:lnTo>
                  <a:lnTo>
                    <a:pt x="299" y="94"/>
                  </a:lnTo>
                  <a:lnTo>
                    <a:pt x="294" y="101"/>
                  </a:lnTo>
                  <a:lnTo>
                    <a:pt x="296" y="108"/>
                  </a:lnTo>
                  <a:lnTo>
                    <a:pt x="299" y="111"/>
                  </a:lnTo>
                  <a:lnTo>
                    <a:pt x="306" y="111"/>
                  </a:lnTo>
                  <a:lnTo>
                    <a:pt x="310" y="113"/>
                  </a:lnTo>
                  <a:lnTo>
                    <a:pt x="313" y="113"/>
                  </a:lnTo>
                  <a:lnTo>
                    <a:pt x="313" y="116"/>
                  </a:lnTo>
                  <a:lnTo>
                    <a:pt x="313" y="116"/>
                  </a:lnTo>
                  <a:lnTo>
                    <a:pt x="315" y="118"/>
                  </a:lnTo>
                  <a:lnTo>
                    <a:pt x="315" y="118"/>
                  </a:lnTo>
                  <a:lnTo>
                    <a:pt x="315" y="120"/>
                  </a:lnTo>
                  <a:lnTo>
                    <a:pt x="313" y="123"/>
                  </a:lnTo>
                  <a:lnTo>
                    <a:pt x="313" y="125"/>
                  </a:lnTo>
                  <a:lnTo>
                    <a:pt x="310" y="127"/>
                  </a:lnTo>
                  <a:lnTo>
                    <a:pt x="308" y="130"/>
                  </a:lnTo>
                  <a:lnTo>
                    <a:pt x="308" y="130"/>
                  </a:lnTo>
                  <a:lnTo>
                    <a:pt x="306" y="132"/>
                  </a:lnTo>
                  <a:lnTo>
                    <a:pt x="306" y="134"/>
                  </a:lnTo>
                  <a:lnTo>
                    <a:pt x="306" y="137"/>
                  </a:lnTo>
                  <a:lnTo>
                    <a:pt x="306" y="151"/>
                  </a:lnTo>
                  <a:lnTo>
                    <a:pt x="306" y="151"/>
                  </a:lnTo>
                  <a:lnTo>
                    <a:pt x="303" y="153"/>
                  </a:lnTo>
                  <a:lnTo>
                    <a:pt x="299" y="153"/>
                  </a:lnTo>
                  <a:lnTo>
                    <a:pt x="299" y="156"/>
                  </a:lnTo>
                  <a:lnTo>
                    <a:pt x="294" y="161"/>
                  </a:lnTo>
                  <a:lnTo>
                    <a:pt x="294" y="161"/>
                  </a:lnTo>
                  <a:lnTo>
                    <a:pt x="291" y="163"/>
                  </a:lnTo>
                  <a:lnTo>
                    <a:pt x="294" y="165"/>
                  </a:lnTo>
                  <a:lnTo>
                    <a:pt x="294" y="168"/>
                  </a:lnTo>
                  <a:lnTo>
                    <a:pt x="296" y="170"/>
                  </a:lnTo>
                  <a:lnTo>
                    <a:pt x="308" y="179"/>
                  </a:lnTo>
                  <a:lnTo>
                    <a:pt x="310" y="182"/>
                  </a:lnTo>
                  <a:lnTo>
                    <a:pt x="310" y="182"/>
                  </a:lnTo>
                  <a:lnTo>
                    <a:pt x="310" y="184"/>
                  </a:lnTo>
                  <a:lnTo>
                    <a:pt x="310" y="187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5" y="198"/>
                  </a:lnTo>
                  <a:lnTo>
                    <a:pt x="317" y="196"/>
                  </a:lnTo>
                  <a:lnTo>
                    <a:pt x="325" y="196"/>
                  </a:lnTo>
                  <a:lnTo>
                    <a:pt x="325" y="196"/>
                  </a:lnTo>
                  <a:lnTo>
                    <a:pt x="327" y="196"/>
                  </a:lnTo>
                  <a:lnTo>
                    <a:pt x="327" y="198"/>
                  </a:lnTo>
                  <a:lnTo>
                    <a:pt x="329" y="201"/>
                  </a:lnTo>
                  <a:lnTo>
                    <a:pt x="329" y="201"/>
                  </a:lnTo>
                  <a:lnTo>
                    <a:pt x="332" y="201"/>
                  </a:lnTo>
                  <a:lnTo>
                    <a:pt x="334" y="203"/>
                  </a:lnTo>
                  <a:lnTo>
                    <a:pt x="336" y="203"/>
                  </a:lnTo>
                  <a:lnTo>
                    <a:pt x="336" y="203"/>
                  </a:lnTo>
                  <a:lnTo>
                    <a:pt x="336" y="203"/>
                  </a:lnTo>
                  <a:lnTo>
                    <a:pt x="336" y="210"/>
                  </a:lnTo>
                  <a:lnTo>
                    <a:pt x="336" y="213"/>
                  </a:lnTo>
                  <a:lnTo>
                    <a:pt x="336" y="215"/>
                  </a:lnTo>
                  <a:lnTo>
                    <a:pt x="336" y="217"/>
                  </a:lnTo>
                  <a:lnTo>
                    <a:pt x="339" y="217"/>
                  </a:lnTo>
                  <a:lnTo>
                    <a:pt x="341" y="220"/>
                  </a:lnTo>
                  <a:lnTo>
                    <a:pt x="351" y="222"/>
                  </a:lnTo>
                  <a:lnTo>
                    <a:pt x="351" y="224"/>
                  </a:lnTo>
                  <a:lnTo>
                    <a:pt x="353" y="224"/>
                  </a:lnTo>
                  <a:lnTo>
                    <a:pt x="353" y="227"/>
                  </a:lnTo>
                  <a:lnTo>
                    <a:pt x="353" y="227"/>
                  </a:lnTo>
                  <a:lnTo>
                    <a:pt x="353" y="229"/>
                  </a:lnTo>
                  <a:lnTo>
                    <a:pt x="351" y="231"/>
                  </a:lnTo>
                  <a:lnTo>
                    <a:pt x="346" y="234"/>
                  </a:lnTo>
                  <a:lnTo>
                    <a:pt x="346" y="236"/>
                  </a:lnTo>
                  <a:lnTo>
                    <a:pt x="344" y="239"/>
                  </a:lnTo>
                  <a:lnTo>
                    <a:pt x="339" y="248"/>
                  </a:lnTo>
                  <a:lnTo>
                    <a:pt x="336" y="250"/>
                  </a:lnTo>
                  <a:lnTo>
                    <a:pt x="336" y="253"/>
                  </a:lnTo>
                  <a:lnTo>
                    <a:pt x="336" y="255"/>
                  </a:lnTo>
                  <a:lnTo>
                    <a:pt x="332" y="258"/>
                  </a:lnTo>
                  <a:lnTo>
                    <a:pt x="320" y="262"/>
                  </a:lnTo>
                  <a:lnTo>
                    <a:pt x="315" y="267"/>
                  </a:lnTo>
                  <a:lnTo>
                    <a:pt x="313" y="269"/>
                  </a:lnTo>
                  <a:lnTo>
                    <a:pt x="308" y="269"/>
                  </a:lnTo>
                  <a:lnTo>
                    <a:pt x="294" y="272"/>
                  </a:lnTo>
                  <a:lnTo>
                    <a:pt x="284" y="276"/>
                  </a:lnTo>
                  <a:lnTo>
                    <a:pt x="282" y="276"/>
                  </a:lnTo>
                  <a:lnTo>
                    <a:pt x="282" y="279"/>
                  </a:lnTo>
                  <a:lnTo>
                    <a:pt x="282" y="284"/>
                  </a:lnTo>
                  <a:lnTo>
                    <a:pt x="282" y="288"/>
                  </a:lnTo>
                  <a:lnTo>
                    <a:pt x="282" y="291"/>
                  </a:lnTo>
                  <a:lnTo>
                    <a:pt x="284" y="293"/>
                  </a:lnTo>
                  <a:lnTo>
                    <a:pt x="284" y="295"/>
                  </a:lnTo>
                  <a:lnTo>
                    <a:pt x="284" y="295"/>
                  </a:lnTo>
                  <a:lnTo>
                    <a:pt x="284" y="298"/>
                  </a:lnTo>
                  <a:lnTo>
                    <a:pt x="282" y="302"/>
                  </a:lnTo>
                  <a:lnTo>
                    <a:pt x="280" y="305"/>
                  </a:lnTo>
                  <a:lnTo>
                    <a:pt x="280" y="307"/>
                  </a:lnTo>
                  <a:lnTo>
                    <a:pt x="280" y="319"/>
                  </a:lnTo>
                  <a:lnTo>
                    <a:pt x="284" y="326"/>
                  </a:lnTo>
                  <a:lnTo>
                    <a:pt x="275" y="331"/>
                  </a:lnTo>
                  <a:lnTo>
                    <a:pt x="270" y="333"/>
                  </a:lnTo>
                  <a:lnTo>
                    <a:pt x="263" y="333"/>
                  </a:lnTo>
                  <a:lnTo>
                    <a:pt x="261" y="333"/>
                  </a:lnTo>
                  <a:lnTo>
                    <a:pt x="258" y="333"/>
                  </a:lnTo>
                  <a:lnTo>
                    <a:pt x="258" y="331"/>
                  </a:lnTo>
                  <a:lnTo>
                    <a:pt x="256" y="331"/>
                  </a:lnTo>
                  <a:lnTo>
                    <a:pt x="256" y="328"/>
                  </a:lnTo>
                  <a:lnTo>
                    <a:pt x="254" y="324"/>
                  </a:lnTo>
                  <a:lnTo>
                    <a:pt x="254" y="324"/>
                  </a:lnTo>
                  <a:lnTo>
                    <a:pt x="251" y="321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4" y="319"/>
                  </a:lnTo>
                  <a:lnTo>
                    <a:pt x="244" y="319"/>
                  </a:lnTo>
                  <a:lnTo>
                    <a:pt x="239" y="319"/>
                  </a:lnTo>
                  <a:lnTo>
                    <a:pt x="225" y="321"/>
                  </a:lnTo>
                  <a:lnTo>
                    <a:pt x="223" y="324"/>
                  </a:lnTo>
                  <a:lnTo>
                    <a:pt x="211" y="336"/>
                  </a:lnTo>
                  <a:lnTo>
                    <a:pt x="204" y="338"/>
                  </a:lnTo>
                  <a:lnTo>
                    <a:pt x="199" y="340"/>
                  </a:lnTo>
                  <a:lnTo>
                    <a:pt x="197" y="340"/>
                  </a:lnTo>
                  <a:lnTo>
                    <a:pt x="197" y="343"/>
                  </a:lnTo>
                  <a:lnTo>
                    <a:pt x="194" y="347"/>
                  </a:lnTo>
                  <a:lnTo>
                    <a:pt x="197" y="347"/>
                  </a:lnTo>
                  <a:lnTo>
                    <a:pt x="197" y="350"/>
                  </a:lnTo>
                  <a:lnTo>
                    <a:pt x="197" y="352"/>
                  </a:lnTo>
                  <a:lnTo>
                    <a:pt x="199" y="355"/>
                  </a:lnTo>
                  <a:lnTo>
                    <a:pt x="197" y="357"/>
                  </a:lnTo>
                  <a:lnTo>
                    <a:pt x="197" y="359"/>
                  </a:lnTo>
                  <a:lnTo>
                    <a:pt x="194" y="359"/>
                  </a:lnTo>
                  <a:lnTo>
                    <a:pt x="194" y="364"/>
                  </a:lnTo>
                  <a:lnTo>
                    <a:pt x="192" y="366"/>
                  </a:lnTo>
                  <a:lnTo>
                    <a:pt x="190" y="366"/>
                  </a:lnTo>
                  <a:lnTo>
                    <a:pt x="187" y="366"/>
                  </a:lnTo>
                  <a:lnTo>
                    <a:pt x="187" y="366"/>
                  </a:lnTo>
                  <a:lnTo>
                    <a:pt x="185" y="364"/>
                  </a:lnTo>
                  <a:lnTo>
                    <a:pt x="183" y="364"/>
                  </a:lnTo>
                  <a:lnTo>
                    <a:pt x="183" y="364"/>
                  </a:lnTo>
                  <a:lnTo>
                    <a:pt x="183" y="362"/>
                  </a:lnTo>
                  <a:lnTo>
                    <a:pt x="180" y="362"/>
                  </a:lnTo>
                  <a:lnTo>
                    <a:pt x="180" y="362"/>
                  </a:lnTo>
                  <a:lnTo>
                    <a:pt x="178" y="362"/>
                  </a:lnTo>
                  <a:lnTo>
                    <a:pt x="178" y="362"/>
                  </a:lnTo>
                  <a:lnTo>
                    <a:pt x="176" y="364"/>
                  </a:lnTo>
                  <a:lnTo>
                    <a:pt x="173" y="366"/>
                  </a:lnTo>
                  <a:lnTo>
                    <a:pt x="168" y="371"/>
                  </a:lnTo>
                  <a:lnTo>
                    <a:pt x="168" y="373"/>
                  </a:lnTo>
                  <a:lnTo>
                    <a:pt x="166" y="376"/>
                  </a:lnTo>
                  <a:lnTo>
                    <a:pt x="166" y="381"/>
                  </a:lnTo>
                  <a:lnTo>
                    <a:pt x="166" y="388"/>
                  </a:lnTo>
                  <a:lnTo>
                    <a:pt x="152" y="421"/>
                  </a:lnTo>
                  <a:lnTo>
                    <a:pt x="152" y="421"/>
                  </a:lnTo>
                  <a:lnTo>
                    <a:pt x="152" y="423"/>
                  </a:lnTo>
                  <a:lnTo>
                    <a:pt x="154" y="428"/>
                  </a:lnTo>
                  <a:lnTo>
                    <a:pt x="154" y="428"/>
                  </a:lnTo>
                  <a:lnTo>
                    <a:pt x="154" y="430"/>
                  </a:lnTo>
                  <a:lnTo>
                    <a:pt x="152" y="433"/>
                  </a:lnTo>
                  <a:lnTo>
                    <a:pt x="150" y="433"/>
                  </a:lnTo>
                  <a:lnTo>
                    <a:pt x="150" y="435"/>
                  </a:lnTo>
                  <a:lnTo>
                    <a:pt x="150" y="437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4"/>
                  </a:lnTo>
                  <a:lnTo>
                    <a:pt x="142" y="466"/>
                  </a:lnTo>
                  <a:lnTo>
                    <a:pt x="138" y="470"/>
                  </a:lnTo>
                  <a:lnTo>
                    <a:pt x="133" y="470"/>
                  </a:lnTo>
                  <a:lnTo>
                    <a:pt x="119" y="468"/>
                  </a:lnTo>
                  <a:lnTo>
                    <a:pt x="116" y="468"/>
                  </a:lnTo>
                  <a:lnTo>
                    <a:pt x="116" y="468"/>
                  </a:lnTo>
                  <a:lnTo>
                    <a:pt x="112" y="468"/>
                  </a:lnTo>
                  <a:lnTo>
                    <a:pt x="109" y="468"/>
                  </a:lnTo>
                  <a:lnTo>
                    <a:pt x="109" y="468"/>
                  </a:lnTo>
                  <a:lnTo>
                    <a:pt x="105" y="468"/>
                  </a:lnTo>
                  <a:lnTo>
                    <a:pt x="102" y="468"/>
                  </a:lnTo>
                  <a:lnTo>
                    <a:pt x="102" y="470"/>
                  </a:lnTo>
                  <a:lnTo>
                    <a:pt x="100" y="475"/>
                  </a:lnTo>
                  <a:lnTo>
                    <a:pt x="97" y="478"/>
                  </a:lnTo>
                  <a:lnTo>
                    <a:pt x="97" y="478"/>
                  </a:lnTo>
                  <a:lnTo>
                    <a:pt x="95" y="480"/>
                  </a:lnTo>
                  <a:lnTo>
                    <a:pt x="95" y="480"/>
                  </a:lnTo>
                  <a:lnTo>
                    <a:pt x="90" y="478"/>
                  </a:lnTo>
                  <a:lnTo>
                    <a:pt x="88" y="480"/>
                  </a:lnTo>
                  <a:lnTo>
                    <a:pt x="88" y="480"/>
                  </a:lnTo>
                  <a:lnTo>
                    <a:pt x="86" y="482"/>
                  </a:lnTo>
                  <a:lnTo>
                    <a:pt x="86" y="485"/>
                  </a:lnTo>
                  <a:lnTo>
                    <a:pt x="86" y="485"/>
                  </a:lnTo>
                  <a:lnTo>
                    <a:pt x="83" y="485"/>
                  </a:lnTo>
                  <a:lnTo>
                    <a:pt x="81" y="485"/>
                  </a:lnTo>
                  <a:lnTo>
                    <a:pt x="79" y="485"/>
                  </a:lnTo>
                  <a:lnTo>
                    <a:pt x="76" y="482"/>
                  </a:lnTo>
                  <a:lnTo>
                    <a:pt x="71" y="475"/>
                  </a:lnTo>
                  <a:lnTo>
                    <a:pt x="69" y="473"/>
                  </a:lnTo>
                  <a:lnTo>
                    <a:pt x="67" y="473"/>
                  </a:lnTo>
                  <a:lnTo>
                    <a:pt x="64" y="473"/>
                  </a:lnTo>
                  <a:lnTo>
                    <a:pt x="62" y="473"/>
                  </a:lnTo>
                  <a:lnTo>
                    <a:pt x="62" y="470"/>
                  </a:lnTo>
                  <a:lnTo>
                    <a:pt x="62" y="468"/>
                  </a:lnTo>
                  <a:lnTo>
                    <a:pt x="62" y="459"/>
                  </a:lnTo>
                  <a:lnTo>
                    <a:pt x="62" y="459"/>
                  </a:lnTo>
                  <a:lnTo>
                    <a:pt x="62" y="456"/>
                  </a:lnTo>
                  <a:lnTo>
                    <a:pt x="62" y="456"/>
                  </a:lnTo>
                  <a:lnTo>
                    <a:pt x="62" y="454"/>
                  </a:lnTo>
                  <a:lnTo>
                    <a:pt x="62" y="452"/>
                  </a:lnTo>
                  <a:lnTo>
                    <a:pt x="62" y="452"/>
                  </a:lnTo>
                  <a:lnTo>
                    <a:pt x="67" y="447"/>
                  </a:lnTo>
                  <a:lnTo>
                    <a:pt x="67" y="444"/>
                  </a:lnTo>
                  <a:lnTo>
                    <a:pt x="67" y="444"/>
                  </a:lnTo>
                  <a:lnTo>
                    <a:pt x="67" y="442"/>
                  </a:lnTo>
                  <a:lnTo>
                    <a:pt x="64" y="437"/>
                  </a:lnTo>
                  <a:lnTo>
                    <a:pt x="64" y="435"/>
                  </a:lnTo>
                  <a:lnTo>
                    <a:pt x="62" y="433"/>
                  </a:lnTo>
                  <a:lnTo>
                    <a:pt x="60" y="430"/>
                  </a:lnTo>
                  <a:lnTo>
                    <a:pt x="48" y="425"/>
                  </a:lnTo>
                  <a:lnTo>
                    <a:pt x="38" y="444"/>
                  </a:lnTo>
                  <a:lnTo>
                    <a:pt x="36" y="449"/>
                  </a:lnTo>
                  <a:lnTo>
                    <a:pt x="34" y="461"/>
                  </a:lnTo>
                  <a:lnTo>
                    <a:pt x="29" y="473"/>
                  </a:lnTo>
                  <a:lnTo>
                    <a:pt x="24" y="478"/>
                  </a:lnTo>
                  <a:lnTo>
                    <a:pt x="0" y="527"/>
                  </a:lnTo>
                  <a:lnTo>
                    <a:pt x="0" y="534"/>
                  </a:lnTo>
                  <a:lnTo>
                    <a:pt x="3" y="546"/>
                  </a:lnTo>
                  <a:lnTo>
                    <a:pt x="10" y="575"/>
                  </a:lnTo>
                  <a:lnTo>
                    <a:pt x="12" y="591"/>
                  </a:lnTo>
                  <a:lnTo>
                    <a:pt x="10" y="591"/>
                  </a:lnTo>
                  <a:lnTo>
                    <a:pt x="10" y="593"/>
                  </a:lnTo>
                  <a:lnTo>
                    <a:pt x="10" y="596"/>
                  </a:lnTo>
                  <a:lnTo>
                    <a:pt x="12" y="598"/>
                  </a:lnTo>
                  <a:lnTo>
                    <a:pt x="12" y="603"/>
                  </a:lnTo>
                  <a:lnTo>
                    <a:pt x="17" y="608"/>
                  </a:lnTo>
                  <a:lnTo>
                    <a:pt x="24" y="605"/>
                  </a:lnTo>
                  <a:lnTo>
                    <a:pt x="29" y="605"/>
                  </a:lnTo>
                  <a:lnTo>
                    <a:pt x="31" y="612"/>
                  </a:lnTo>
                  <a:lnTo>
                    <a:pt x="31" y="622"/>
                  </a:lnTo>
                  <a:lnTo>
                    <a:pt x="34" y="624"/>
                  </a:lnTo>
                  <a:lnTo>
                    <a:pt x="36" y="627"/>
                  </a:lnTo>
                  <a:lnTo>
                    <a:pt x="36" y="629"/>
                  </a:lnTo>
                  <a:lnTo>
                    <a:pt x="34" y="634"/>
                  </a:lnTo>
                  <a:lnTo>
                    <a:pt x="36" y="643"/>
                  </a:lnTo>
                  <a:lnTo>
                    <a:pt x="34" y="648"/>
                  </a:lnTo>
                  <a:lnTo>
                    <a:pt x="41" y="648"/>
                  </a:lnTo>
                  <a:lnTo>
                    <a:pt x="43" y="648"/>
                  </a:lnTo>
                  <a:lnTo>
                    <a:pt x="45" y="648"/>
                  </a:lnTo>
                  <a:lnTo>
                    <a:pt x="45" y="648"/>
                  </a:lnTo>
                  <a:lnTo>
                    <a:pt x="48" y="650"/>
                  </a:lnTo>
                  <a:lnTo>
                    <a:pt x="50" y="653"/>
                  </a:lnTo>
                  <a:lnTo>
                    <a:pt x="50" y="655"/>
                  </a:lnTo>
                  <a:lnTo>
                    <a:pt x="50" y="655"/>
                  </a:lnTo>
                  <a:lnTo>
                    <a:pt x="52" y="657"/>
                  </a:lnTo>
                  <a:lnTo>
                    <a:pt x="52" y="657"/>
                  </a:lnTo>
                  <a:lnTo>
                    <a:pt x="55" y="655"/>
                  </a:lnTo>
                  <a:lnTo>
                    <a:pt x="57" y="655"/>
                  </a:lnTo>
                  <a:lnTo>
                    <a:pt x="57" y="653"/>
                  </a:lnTo>
                  <a:lnTo>
                    <a:pt x="57" y="650"/>
                  </a:lnTo>
                  <a:lnTo>
                    <a:pt x="60" y="650"/>
                  </a:lnTo>
                  <a:lnTo>
                    <a:pt x="60" y="650"/>
                  </a:lnTo>
                  <a:lnTo>
                    <a:pt x="62" y="650"/>
                  </a:lnTo>
                  <a:lnTo>
                    <a:pt x="67" y="650"/>
                  </a:lnTo>
                  <a:lnTo>
                    <a:pt x="76" y="660"/>
                  </a:lnTo>
                  <a:lnTo>
                    <a:pt x="79" y="662"/>
                  </a:lnTo>
                  <a:lnTo>
                    <a:pt x="81" y="664"/>
                  </a:lnTo>
                  <a:lnTo>
                    <a:pt x="81" y="667"/>
                  </a:lnTo>
                  <a:lnTo>
                    <a:pt x="114" y="686"/>
                  </a:lnTo>
                  <a:lnTo>
                    <a:pt x="123" y="688"/>
                  </a:lnTo>
                  <a:lnTo>
                    <a:pt x="126" y="688"/>
                  </a:lnTo>
                  <a:lnTo>
                    <a:pt x="128" y="690"/>
                  </a:lnTo>
                  <a:lnTo>
                    <a:pt x="131" y="693"/>
                  </a:lnTo>
                  <a:lnTo>
                    <a:pt x="131" y="693"/>
                  </a:lnTo>
                  <a:lnTo>
                    <a:pt x="133" y="695"/>
                  </a:lnTo>
                  <a:lnTo>
                    <a:pt x="133" y="695"/>
                  </a:lnTo>
                  <a:lnTo>
                    <a:pt x="133" y="698"/>
                  </a:lnTo>
                  <a:lnTo>
                    <a:pt x="131" y="700"/>
                  </a:lnTo>
                  <a:lnTo>
                    <a:pt x="131" y="702"/>
                  </a:lnTo>
                  <a:lnTo>
                    <a:pt x="131" y="702"/>
                  </a:lnTo>
                  <a:lnTo>
                    <a:pt x="131" y="705"/>
                  </a:lnTo>
                  <a:lnTo>
                    <a:pt x="133" y="705"/>
                  </a:lnTo>
                  <a:lnTo>
                    <a:pt x="133" y="705"/>
                  </a:lnTo>
                  <a:lnTo>
                    <a:pt x="135" y="707"/>
                  </a:lnTo>
                  <a:lnTo>
                    <a:pt x="135" y="707"/>
                  </a:lnTo>
                  <a:lnTo>
                    <a:pt x="140" y="707"/>
                  </a:lnTo>
                  <a:lnTo>
                    <a:pt x="145" y="705"/>
                  </a:lnTo>
                  <a:lnTo>
                    <a:pt x="145" y="705"/>
                  </a:lnTo>
                  <a:lnTo>
                    <a:pt x="147" y="705"/>
                  </a:lnTo>
                  <a:lnTo>
                    <a:pt x="150" y="707"/>
                  </a:lnTo>
                  <a:lnTo>
                    <a:pt x="150" y="709"/>
                  </a:lnTo>
                  <a:lnTo>
                    <a:pt x="150" y="709"/>
                  </a:lnTo>
                  <a:lnTo>
                    <a:pt x="147" y="714"/>
                  </a:lnTo>
                  <a:lnTo>
                    <a:pt x="147" y="714"/>
                  </a:lnTo>
                  <a:lnTo>
                    <a:pt x="147" y="716"/>
                  </a:lnTo>
                  <a:lnTo>
                    <a:pt x="147" y="716"/>
                  </a:lnTo>
                  <a:lnTo>
                    <a:pt x="150" y="719"/>
                  </a:lnTo>
                  <a:lnTo>
                    <a:pt x="150" y="719"/>
                  </a:lnTo>
                  <a:lnTo>
                    <a:pt x="154" y="724"/>
                  </a:lnTo>
                  <a:lnTo>
                    <a:pt x="157" y="726"/>
                  </a:lnTo>
                  <a:lnTo>
                    <a:pt x="159" y="726"/>
                  </a:lnTo>
                  <a:lnTo>
                    <a:pt x="161" y="726"/>
                  </a:lnTo>
                  <a:lnTo>
                    <a:pt x="161" y="726"/>
                  </a:lnTo>
                  <a:lnTo>
                    <a:pt x="164" y="724"/>
                  </a:lnTo>
                  <a:lnTo>
                    <a:pt x="166" y="721"/>
                  </a:lnTo>
                  <a:lnTo>
                    <a:pt x="166" y="721"/>
                  </a:lnTo>
                  <a:lnTo>
                    <a:pt x="166" y="719"/>
                  </a:lnTo>
                  <a:lnTo>
                    <a:pt x="176" y="719"/>
                  </a:lnTo>
                  <a:lnTo>
                    <a:pt x="178" y="716"/>
                  </a:lnTo>
                  <a:lnTo>
                    <a:pt x="178" y="716"/>
                  </a:lnTo>
                  <a:lnTo>
                    <a:pt x="180" y="714"/>
                  </a:lnTo>
                  <a:lnTo>
                    <a:pt x="183" y="714"/>
                  </a:lnTo>
                  <a:lnTo>
                    <a:pt x="185" y="714"/>
                  </a:lnTo>
                  <a:lnTo>
                    <a:pt x="194" y="716"/>
                  </a:lnTo>
                  <a:lnTo>
                    <a:pt x="197" y="719"/>
                  </a:lnTo>
                  <a:lnTo>
                    <a:pt x="194" y="724"/>
                  </a:lnTo>
                  <a:lnTo>
                    <a:pt x="192" y="724"/>
                  </a:lnTo>
                  <a:lnTo>
                    <a:pt x="192" y="726"/>
                  </a:lnTo>
                  <a:lnTo>
                    <a:pt x="192" y="726"/>
                  </a:lnTo>
                  <a:lnTo>
                    <a:pt x="194" y="735"/>
                  </a:lnTo>
                  <a:lnTo>
                    <a:pt x="194" y="735"/>
                  </a:lnTo>
                  <a:lnTo>
                    <a:pt x="202" y="738"/>
                  </a:lnTo>
                  <a:lnTo>
                    <a:pt x="218" y="735"/>
                  </a:lnTo>
                  <a:lnTo>
                    <a:pt x="220" y="745"/>
                  </a:lnTo>
                  <a:lnTo>
                    <a:pt x="230" y="754"/>
                  </a:lnTo>
                  <a:lnTo>
                    <a:pt x="258" y="766"/>
                  </a:lnTo>
                  <a:lnTo>
                    <a:pt x="263" y="766"/>
                  </a:lnTo>
                  <a:lnTo>
                    <a:pt x="268" y="769"/>
                  </a:lnTo>
                  <a:lnTo>
                    <a:pt x="270" y="776"/>
                  </a:lnTo>
                  <a:lnTo>
                    <a:pt x="273" y="780"/>
                  </a:lnTo>
                  <a:lnTo>
                    <a:pt x="277" y="778"/>
                  </a:lnTo>
                  <a:lnTo>
                    <a:pt x="289" y="776"/>
                  </a:lnTo>
                  <a:lnTo>
                    <a:pt x="296" y="773"/>
                  </a:lnTo>
                  <a:lnTo>
                    <a:pt x="301" y="776"/>
                  </a:lnTo>
                  <a:lnTo>
                    <a:pt x="310" y="778"/>
                  </a:lnTo>
                  <a:lnTo>
                    <a:pt x="327" y="790"/>
                  </a:lnTo>
                  <a:lnTo>
                    <a:pt x="332" y="790"/>
                  </a:lnTo>
                  <a:lnTo>
                    <a:pt x="336" y="787"/>
                  </a:lnTo>
                  <a:lnTo>
                    <a:pt x="341" y="783"/>
                  </a:lnTo>
                  <a:lnTo>
                    <a:pt x="346" y="776"/>
                  </a:lnTo>
                  <a:lnTo>
                    <a:pt x="358" y="771"/>
                  </a:lnTo>
                  <a:lnTo>
                    <a:pt x="362" y="766"/>
                  </a:lnTo>
                  <a:lnTo>
                    <a:pt x="362" y="761"/>
                  </a:lnTo>
                  <a:lnTo>
                    <a:pt x="365" y="759"/>
                  </a:lnTo>
                  <a:lnTo>
                    <a:pt x="367" y="757"/>
                  </a:lnTo>
                  <a:lnTo>
                    <a:pt x="372" y="754"/>
                  </a:lnTo>
                  <a:lnTo>
                    <a:pt x="374" y="754"/>
                  </a:lnTo>
                  <a:lnTo>
                    <a:pt x="377" y="752"/>
                  </a:lnTo>
                  <a:lnTo>
                    <a:pt x="377" y="747"/>
                  </a:lnTo>
                  <a:lnTo>
                    <a:pt x="379" y="747"/>
                  </a:lnTo>
                  <a:lnTo>
                    <a:pt x="386" y="745"/>
                  </a:lnTo>
                  <a:lnTo>
                    <a:pt x="400" y="740"/>
                  </a:lnTo>
                  <a:lnTo>
                    <a:pt x="407" y="740"/>
                  </a:lnTo>
                  <a:lnTo>
                    <a:pt x="412" y="740"/>
                  </a:lnTo>
                  <a:lnTo>
                    <a:pt x="417" y="740"/>
                  </a:lnTo>
                  <a:lnTo>
                    <a:pt x="417" y="740"/>
                  </a:lnTo>
                  <a:lnTo>
                    <a:pt x="429" y="735"/>
                  </a:lnTo>
                  <a:lnTo>
                    <a:pt x="431" y="735"/>
                  </a:lnTo>
                  <a:lnTo>
                    <a:pt x="433" y="735"/>
                  </a:lnTo>
                  <a:lnTo>
                    <a:pt x="436" y="735"/>
                  </a:lnTo>
                  <a:lnTo>
                    <a:pt x="464" y="738"/>
                  </a:lnTo>
                  <a:lnTo>
                    <a:pt x="471" y="738"/>
                  </a:lnTo>
                  <a:lnTo>
                    <a:pt x="474" y="740"/>
                  </a:lnTo>
                  <a:lnTo>
                    <a:pt x="476" y="743"/>
                  </a:lnTo>
                  <a:lnTo>
                    <a:pt x="476" y="743"/>
                  </a:lnTo>
                  <a:lnTo>
                    <a:pt x="478" y="747"/>
                  </a:lnTo>
                  <a:lnTo>
                    <a:pt x="478" y="747"/>
                  </a:lnTo>
                  <a:lnTo>
                    <a:pt x="481" y="750"/>
                  </a:lnTo>
                  <a:lnTo>
                    <a:pt x="485" y="750"/>
                  </a:lnTo>
                  <a:lnTo>
                    <a:pt x="488" y="750"/>
                  </a:lnTo>
                  <a:lnTo>
                    <a:pt x="490" y="750"/>
                  </a:lnTo>
                  <a:lnTo>
                    <a:pt x="490" y="747"/>
                  </a:lnTo>
                  <a:lnTo>
                    <a:pt x="493" y="747"/>
                  </a:lnTo>
                  <a:lnTo>
                    <a:pt x="497" y="750"/>
                  </a:lnTo>
                  <a:lnTo>
                    <a:pt x="507" y="750"/>
                  </a:lnTo>
                  <a:lnTo>
                    <a:pt x="509" y="750"/>
                  </a:lnTo>
                  <a:lnTo>
                    <a:pt x="511" y="750"/>
                  </a:lnTo>
                  <a:lnTo>
                    <a:pt x="511" y="747"/>
                  </a:lnTo>
                  <a:lnTo>
                    <a:pt x="511" y="747"/>
                  </a:lnTo>
                  <a:lnTo>
                    <a:pt x="514" y="747"/>
                  </a:lnTo>
                  <a:lnTo>
                    <a:pt x="521" y="743"/>
                  </a:lnTo>
                  <a:lnTo>
                    <a:pt x="523" y="743"/>
                  </a:lnTo>
                  <a:lnTo>
                    <a:pt x="526" y="743"/>
                  </a:lnTo>
                  <a:lnTo>
                    <a:pt x="528" y="745"/>
                  </a:lnTo>
                  <a:lnTo>
                    <a:pt x="528" y="745"/>
                  </a:lnTo>
                  <a:lnTo>
                    <a:pt x="528" y="747"/>
                  </a:lnTo>
                  <a:lnTo>
                    <a:pt x="528" y="747"/>
                  </a:lnTo>
                  <a:lnTo>
                    <a:pt x="528" y="750"/>
                  </a:lnTo>
                  <a:lnTo>
                    <a:pt x="528" y="752"/>
                  </a:lnTo>
                  <a:lnTo>
                    <a:pt x="528" y="752"/>
                  </a:lnTo>
                  <a:lnTo>
                    <a:pt x="528" y="754"/>
                  </a:lnTo>
                  <a:lnTo>
                    <a:pt x="528" y="757"/>
                  </a:lnTo>
                  <a:lnTo>
                    <a:pt x="528" y="757"/>
                  </a:lnTo>
                  <a:lnTo>
                    <a:pt x="528" y="761"/>
                  </a:lnTo>
                  <a:lnTo>
                    <a:pt x="530" y="766"/>
                  </a:lnTo>
                  <a:lnTo>
                    <a:pt x="530" y="771"/>
                  </a:lnTo>
                  <a:lnTo>
                    <a:pt x="533" y="771"/>
                  </a:lnTo>
                  <a:lnTo>
                    <a:pt x="533" y="773"/>
                  </a:lnTo>
                  <a:lnTo>
                    <a:pt x="533" y="773"/>
                  </a:lnTo>
                  <a:lnTo>
                    <a:pt x="535" y="776"/>
                  </a:lnTo>
                  <a:lnTo>
                    <a:pt x="542" y="776"/>
                  </a:lnTo>
                  <a:lnTo>
                    <a:pt x="545" y="776"/>
                  </a:lnTo>
                  <a:lnTo>
                    <a:pt x="547" y="778"/>
                  </a:lnTo>
                  <a:lnTo>
                    <a:pt x="547" y="778"/>
                  </a:lnTo>
                  <a:lnTo>
                    <a:pt x="549" y="780"/>
                  </a:lnTo>
                  <a:lnTo>
                    <a:pt x="549" y="780"/>
                  </a:lnTo>
                  <a:lnTo>
                    <a:pt x="549" y="783"/>
                  </a:lnTo>
                  <a:lnTo>
                    <a:pt x="549" y="785"/>
                  </a:lnTo>
                  <a:lnTo>
                    <a:pt x="549" y="787"/>
                  </a:lnTo>
                  <a:lnTo>
                    <a:pt x="552" y="790"/>
                  </a:lnTo>
                  <a:lnTo>
                    <a:pt x="552" y="790"/>
                  </a:lnTo>
                  <a:lnTo>
                    <a:pt x="556" y="792"/>
                  </a:lnTo>
                  <a:lnTo>
                    <a:pt x="566" y="799"/>
                  </a:lnTo>
                  <a:lnTo>
                    <a:pt x="568" y="797"/>
                  </a:lnTo>
                  <a:lnTo>
                    <a:pt x="573" y="792"/>
                  </a:lnTo>
                  <a:lnTo>
                    <a:pt x="573" y="785"/>
                  </a:lnTo>
                  <a:lnTo>
                    <a:pt x="571" y="785"/>
                  </a:lnTo>
                  <a:lnTo>
                    <a:pt x="568" y="785"/>
                  </a:lnTo>
                  <a:lnTo>
                    <a:pt x="566" y="785"/>
                  </a:lnTo>
                  <a:lnTo>
                    <a:pt x="566" y="780"/>
                  </a:lnTo>
                  <a:lnTo>
                    <a:pt x="568" y="780"/>
                  </a:lnTo>
                  <a:lnTo>
                    <a:pt x="571" y="776"/>
                  </a:lnTo>
                  <a:lnTo>
                    <a:pt x="571" y="773"/>
                  </a:lnTo>
                  <a:lnTo>
                    <a:pt x="561" y="771"/>
                  </a:lnTo>
                  <a:lnTo>
                    <a:pt x="561" y="766"/>
                  </a:lnTo>
                  <a:lnTo>
                    <a:pt x="564" y="759"/>
                  </a:lnTo>
                  <a:lnTo>
                    <a:pt x="564" y="757"/>
                  </a:lnTo>
                  <a:lnTo>
                    <a:pt x="566" y="752"/>
                  </a:lnTo>
                  <a:lnTo>
                    <a:pt x="568" y="750"/>
                  </a:lnTo>
                  <a:lnTo>
                    <a:pt x="573" y="750"/>
                  </a:lnTo>
                  <a:lnTo>
                    <a:pt x="575" y="754"/>
                  </a:lnTo>
                  <a:lnTo>
                    <a:pt x="575" y="761"/>
                  </a:lnTo>
                  <a:lnTo>
                    <a:pt x="571" y="771"/>
                  </a:lnTo>
                  <a:lnTo>
                    <a:pt x="575" y="773"/>
                  </a:lnTo>
                  <a:lnTo>
                    <a:pt x="578" y="778"/>
                  </a:lnTo>
                  <a:lnTo>
                    <a:pt x="580" y="783"/>
                  </a:lnTo>
                  <a:lnTo>
                    <a:pt x="580" y="785"/>
                  </a:lnTo>
                  <a:lnTo>
                    <a:pt x="587" y="773"/>
                  </a:lnTo>
                  <a:lnTo>
                    <a:pt x="590" y="764"/>
                  </a:lnTo>
                  <a:lnTo>
                    <a:pt x="590" y="757"/>
                  </a:lnTo>
                  <a:lnTo>
                    <a:pt x="590" y="745"/>
                  </a:lnTo>
                  <a:lnTo>
                    <a:pt x="590" y="740"/>
                  </a:lnTo>
                  <a:lnTo>
                    <a:pt x="592" y="738"/>
                  </a:lnTo>
                  <a:lnTo>
                    <a:pt x="594" y="738"/>
                  </a:lnTo>
                  <a:lnTo>
                    <a:pt x="594" y="735"/>
                  </a:lnTo>
                  <a:lnTo>
                    <a:pt x="594" y="733"/>
                  </a:lnTo>
                  <a:lnTo>
                    <a:pt x="597" y="728"/>
                  </a:lnTo>
                  <a:lnTo>
                    <a:pt x="594" y="726"/>
                  </a:lnTo>
                  <a:lnTo>
                    <a:pt x="597" y="721"/>
                  </a:lnTo>
                  <a:lnTo>
                    <a:pt x="597" y="716"/>
                  </a:lnTo>
                  <a:lnTo>
                    <a:pt x="594" y="714"/>
                  </a:lnTo>
                  <a:lnTo>
                    <a:pt x="590" y="709"/>
                  </a:lnTo>
                  <a:lnTo>
                    <a:pt x="587" y="709"/>
                  </a:lnTo>
                  <a:lnTo>
                    <a:pt x="580" y="709"/>
                  </a:lnTo>
                  <a:lnTo>
                    <a:pt x="582" y="714"/>
                  </a:lnTo>
                  <a:lnTo>
                    <a:pt x="582" y="714"/>
                  </a:lnTo>
                  <a:lnTo>
                    <a:pt x="585" y="714"/>
                  </a:lnTo>
                  <a:lnTo>
                    <a:pt x="585" y="712"/>
                  </a:lnTo>
                  <a:lnTo>
                    <a:pt x="582" y="716"/>
                  </a:lnTo>
                  <a:lnTo>
                    <a:pt x="575" y="712"/>
                  </a:lnTo>
                  <a:lnTo>
                    <a:pt x="568" y="705"/>
                  </a:lnTo>
                  <a:lnTo>
                    <a:pt x="564" y="702"/>
                  </a:lnTo>
                  <a:lnTo>
                    <a:pt x="561" y="700"/>
                  </a:lnTo>
                  <a:lnTo>
                    <a:pt x="556" y="698"/>
                  </a:lnTo>
                  <a:lnTo>
                    <a:pt x="556" y="693"/>
                  </a:lnTo>
                  <a:lnTo>
                    <a:pt x="552" y="690"/>
                  </a:lnTo>
                  <a:lnTo>
                    <a:pt x="547" y="688"/>
                  </a:lnTo>
                  <a:lnTo>
                    <a:pt x="542" y="683"/>
                  </a:lnTo>
                  <a:lnTo>
                    <a:pt x="547" y="690"/>
                  </a:lnTo>
                  <a:lnTo>
                    <a:pt x="549" y="695"/>
                  </a:lnTo>
                  <a:lnTo>
                    <a:pt x="549" y="700"/>
                  </a:lnTo>
                  <a:lnTo>
                    <a:pt x="545" y="707"/>
                  </a:lnTo>
                  <a:lnTo>
                    <a:pt x="540" y="702"/>
                  </a:lnTo>
                  <a:lnTo>
                    <a:pt x="542" y="700"/>
                  </a:lnTo>
                  <a:lnTo>
                    <a:pt x="542" y="700"/>
                  </a:lnTo>
                  <a:lnTo>
                    <a:pt x="545" y="700"/>
                  </a:lnTo>
                  <a:lnTo>
                    <a:pt x="547" y="698"/>
                  </a:lnTo>
                  <a:lnTo>
                    <a:pt x="545" y="695"/>
                  </a:lnTo>
                  <a:lnTo>
                    <a:pt x="542" y="690"/>
                  </a:lnTo>
                  <a:lnTo>
                    <a:pt x="538" y="683"/>
                  </a:lnTo>
                  <a:lnTo>
                    <a:pt x="533" y="679"/>
                  </a:lnTo>
                  <a:lnTo>
                    <a:pt x="526" y="674"/>
                  </a:lnTo>
                  <a:lnTo>
                    <a:pt x="528" y="679"/>
                  </a:lnTo>
                  <a:lnTo>
                    <a:pt x="528" y="679"/>
                  </a:lnTo>
                  <a:lnTo>
                    <a:pt x="528" y="681"/>
                  </a:lnTo>
                  <a:lnTo>
                    <a:pt x="523" y="681"/>
                  </a:lnTo>
                  <a:lnTo>
                    <a:pt x="519" y="679"/>
                  </a:lnTo>
                  <a:lnTo>
                    <a:pt x="519" y="672"/>
                  </a:lnTo>
                  <a:lnTo>
                    <a:pt x="519" y="660"/>
                  </a:lnTo>
                  <a:lnTo>
                    <a:pt x="521" y="662"/>
                  </a:lnTo>
                  <a:lnTo>
                    <a:pt x="521" y="667"/>
                  </a:lnTo>
                  <a:lnTo>
                    <a:pt x="521" y="669"/>
                  </a:lnTo>
                  <a:lnTo>
                    <a:pt x="526" y="672"/>
                  </a:lnTo>
                  <a:lnTo>
                    <a:pt x="528" y="672"/>
                  </a:lnTo>
                  <a:lnTo>
                    <a:pt x="523" y="655"/>
                  </a:lnTo>
                  <a:lnTo>
                    <a:pt x="521" y="641"/>
                  </a:lnTo>
                  <a:lnTo>
                    <a:pt x="519" y="636"/>
                  </a:lnTo>
                  <a:lnTo>
                    <a:pt x="514" y="631"/>
                  </a:lnTo>
                  <a:lnTo>
                    <a:pt x="511" y="624"/>
                  </a:lnTo>
                  <a:lnTo>
                    <a:pt x="514" y="617"/>
                  </a:lnTo>
                  <a:lnTo>
                    <a:pt x="509" y="619"/>
                  </a:lnTo>
                  <a:lnTo>
                    <a:pt x="504" y="627"/>
                  </a:lnTo>
                  <a:lnTo>
                    <a:pt x="500" y="631"/>
                  </a:lnTo>
                  <a:lnTo>
                    <a:pt x="502" y="631"/>
                  </a:lnTo>
                  <a:lnTo>
                    <a:pt x="502" y="631"/>
                  </a:lnTo>
                  <a:lnTo>
                    <a:pt x="502" y="634"/>
                  </a:lnTo>
                  <a:lnTo>
                    <a:pt x="497" y="634"/>
                  </a:lnTo>
                  <a:lnTo>
                    <a:pt x="493" y="631"/>
                  </a:lnTo>
                  <a:lnTo>
                    <a:pt x="488" y="627"/>
                  </a:lnTo>
                  <a:lnTo>
                    <a:pt x="488" y="622"/>
                  </a:lnTo>
                  <a:lnTo>
                    <a:pt x="485" y="619"/>
                  </a:lnTo>
                  <a:lnTo>
                    <a:pt x="483" y="617"/>
                  </a:lnTo>
                  <a:lnTo>
                    <a:pt x="485" y="615"/>
                  </a:lnTo>
                  <a:lnTo>
                    <a:pt x="488" y="612"/>
                  </a:lnTo>
                  <a:lnTo>
                    <a:pt x="485" y="605"/>
                  </a:lnTo>
                  <a:lnTo>
                    <a:pt x="485" y="598"/>
                  </a:lnTo>
                  <a:lnTo>
                    <a:pt x="483" y="596"/>
                  </a:lnTo>
                  <a:lnTo>
                    <a:pt x="476" y="593"/>
                  </a:lnTo>
                  <a:lnTo>
                    <a:pt x="478" y="598"/>
                  </a:lnTo>
                  <a:lnTo>
                    <a:pt x="478" y="603"/>
                  </a:lnTo>
                  <a:lnTo>
                    <a:pt x="476" y="610"/>
                  </a:lnTo>
                  <a:lnTo>
                    <a:pt x="474" y="612"/>
                  </a:lnTo>
                  <a:lnTo>
                    <a:pt x="471" y="610"/>
                  </a:lnTo>
                  <a:lnTo>
                    <a:pt x="467" y="603"/>
                  </a:lnTo>
                  <a:lnTo>
                    <a:pt x="462" y="598"/>
                  </a:lnTo>
                  <a:lnTo>
                    <a:pt x="462" y="589"/>
                  </a:lnTo>
                  <a:lnTo>
                    <a:pt x="464" y="589"/>
                  </a:lnTo>
                  <a:lnTo>
                    <a:pt x="469" y="589"/>
                  </a:lnTo>
                  <a:lnTo>
                    <a:pt x="474" y="591"/>
                  </a:lnTo>
                  <a:lnTo>
                    <a:pt x="478" y="589"/>
                  </a:lnTo>
                  <a:lnTo>
                    <a:pt x="481" y="586"/>
                  </a:lnTo>
                  <a:lnTo>
                    <a:pt x="481" y="582"/>
                  </a:lnTo>
                  <a:lnTo>
                    <a:pt x="483" y="575"/>
                  </a:lnTo>
                  <a:lnTo>
                    <a:pt x="481" y="570"/>
                  </a:lnTo>
                  <a:lnTo>
                    <a:pt x="481" y="567"/>
                  </a:lnTo>
                  <a:lnTo>
                    <a:pt x="485" y="567"/>
                  </a:lnTo>
                  <a:lnTo>
                    <a:pt x="485" y="565"/>
                  </a:lnTo>
                  <a:lnTo>
                    <a:pt x="485" y="560"/>
                  </a:lnTo>
                  <a:lnTo>
                    <a:pt x="485" y="558"/>
                  </a:lnTo>
                  <a:lnTo>
                    <a:pt x="485" y="556"/>
                  </a:lnTo>
                  <a:lnTo>
                    <a:pt x="488" y="551"/>
                  </a:lnTo>
                  <a:lnTo>
                    <a:pt x="485" y="549"/>
                  </a:lnTo>
                  <a:lnTo>
                    <a:pt x="483" y="544"/>
                  </a:lnTo>
                  <a:lnTo>
                    <a:pt x="483" y="539"/>
                  </a:lnTo>
                  <a:lnTo>
                    <a:pt x="485" y="534"/>
                  </a:lnTo>
                  <a:lnTo>
                    <a:pt x="483" y="537"/>
                  </a:lnTo>
                  <a:lnTo>
                    <a:pt x="483" y="532"/>
                  </a:lnTo>
                  <a:lnTo>
                    <a:pt x="488" y="520"/>
                  </a:lnTo>
                  <a:lnTo>
                    <a:pt x="497" y="508"/>
                  </a:lnTo>
                  <a:lnTo>
                    <a:pt x="507" y="499"/>
                  </a:lnTo>
                  <a:lnTo>
                    <a:pt x="519" y="499"/>
                  </a:lnTo>
                  <a:lnTo>
                    <a:pt x="516" y="504"/>
                  </a:lnTo>
                  <a:lnTo>
                    <a:pt x="521" y="504"/>
                  </a:lnTo>
                  <a:lnTo>
                    <a:pt x="526" y="501"/>
                  </a:lnTo>
                  <a:lnTo>
                    <a:pt x="530" y="499"/>
                  </a:lnTo>
                  <a:lnTo>
                    <a:pt x="530" y="496"/>
                  </a:lnTo>
                  <a:lnTo>
                    <a:pt x="519" y="494"/>
                  </a:lnTo>
                  <a:lnTo>
                    <a:pt x="516" y="489"/>
                  </a:lnTo>
                  <a:lnTo>
                    <a:pt x="519" y="482"/>
                  </a:lnTo>
                  <a:lnTo>
                    <a:pt x="523" y="492"/>
                  </a:lnTo>
                  <a:lnTo>
                    <a:pt x="526" y="492"/>
                  </a:lnTo>
                  <a:lnTo>
                    <a:pt x="526" y="489"/>
                  </a:lnTo>
                  <a:lnTo>
                    <a:pt x="533" y="492"/>
                  </a:lnTo>
                  <a:lnTo>
                    <a:pt x="538" y="492"/>
                  </a:lnTo>
                  <a:lnTo>
                    <a:pt x="538" y="489"/>
                  </a:lnTo>
                  <a:lnTo>
                    <a:pt x="533" y="485"/>
                  </a:lnTo>
                  <a:lnTo>
                    <a:pt x="538" y="478"/>
                  </a:lnTo>
                  <a:lnTo>
                    <a:pt x="542" y="468"/>
                  </a:lnTo>
                  <a:lnTo>
                    <a:pt x="549" y="463"/>
                  </a:lnTo>
                  <a:lnTo>
                    <a:pt x="552" y="470"/>
                  </a:lnTo>
                  <a:lnTo>
                    <a:pt x="554" y="473"/>
                  </a:lnTo>
                  <a:lnTo>
                    <a:pt x="561" y="478"/>
                  </a:lnTo>
                  <a:lnTo>
                    <a:pt x="564" y="478"/>
                  </a:lnTo>
                  <a:lnTo>
                    <a:pt x="568" y="470"/>
                  </a:lnTo>
                  <a:lnTo>
                    <a:pt x="573" y="468"/>
                  </a:lnTo>
                  <a:lnTo>
                    <a:pt x="571" y="475"/>
                  </a:lnTo>
                  <a:lnTo>
                    <a:pt x="568" y="480"/>
                  </a:lnTo>
                  <a:lnTo>
                    <a:pt x="564" y="482"/>
                  </a:lnTo>
                  <a:lnTo>
                    <a:pt x="559" y="482"/>
                  </a:lnTo>
                  <a:lnTo>
                    <a:pt x="556" y="487"/>
                  </a:lnTo>
                  <a:lnTo>
                    <a:pt x="556" y="492"/>
                  </a:lnTo>
                  <a:lnTo>
                    <a:pt x="556" y="496"/>
                  </a:lnTo>
                  <a:lnTo>
                    <a:pt x="549" y="499"/>
                  </a:lnTo>
                  <a:lnTo>
                    <a:pt x="549" y="496"/>
                  </a:lnTo>
                  <a:lnTo>
                    <a:pt x="554" y="496"/>
                  </a:lnTo>
                  <a:lnTo>
                    <a:pt x="554" y="496"/>
                  </a:lnTo>
                  <a:lnTo>
                    <a:pt x="554" y="494"/>
                  </a:lnTo>
                  <a:lnTo>
                    <a:pt x="552" y="494"/>
                  </a:lnTo>
                  <a:lnTo>
                    <a:pt x="552" y="492"/>
                  </a:lnTo>
                  <a:lnTo>
                    <a:pt x="552" y="494"/>
                  </a:lnTo>
                  <a:lnTo>
                    <a:pt x="552" y="492"/>
                  </a:lnTo>
                  <a:lnTo>
                    <a:pt x="547" y="494"/>
                  </a:lnTo>
                  <a:lnTo>
                    <a:pt x="545" y="494"/>
                  </a:lnTo>
                  <a:lnTo>
                    <a:pt x="542" y="494"/>
                  </a:lnTo>
                  <a:lnTo>
                    <a:pt x="547" y="499"/>
                  </a:lnTo>
                  <a:lnTo>
                    <a:pt x="545" y="501"/>
                  </a:lnTo>
                  <a:lnTo>
                    <a:pt x="542" y="504"/>
                  </a:lnTo>
                  <a:lnTo>
                    <a:pt x="542" y="501"/>
                  </a:lnTo>
                  <a:lnTo>
                    <a:pt x="540" y="496"/>
                  </a:lnTo>
                  <a:lnTo>
                    <a:pt x="538" y="499"/>
                  </a:lnTo>
                  <a:lnTo>
                    <a:pt x="538" y="501"/>
                  </a:lnTo>
                  <a:lnTo>
                    <a:pt x="538" y="504"/>
                  </a:lnTo>
                  <a:lnTo>
                    <a:pt x="535" y="506"/>
                  </a:lnTo>
                  <a:lnTo>
                    <a:pt x="533" y="506"/>
                  </a:lnTo>
                  <a:lnTo>
                    <a:pt x="535" y="508"/>
                  </a:lnTo>
                  <a:lnTo>
                    <a:pt x="533" y="513"/>
                  </a:lnTo>
                  <a:lnTo>
                    <a:pt x="530" y="520"/>
                  </a:lnTo>
                  <a:lnTo>
                    <a:pt x="530" y="525"/>
                  </a:lnTo>
                  <a:lnTo>
                    <a:pt x="533" y="525"/>
                  </a:lnTo>
                  <a:lnTo>
                    <a:pt x="540" y="518"/>
                  </a:lnTo>
                  <a:lnTo>
                    <a:pt x="552" y="513"/>
                  </a:lnTo>
                  <a:lnTo>
                    <a:pt x="554" y="511"/>
                  </a:lnTo>
                  <a:lnTo>
                    <a:pt x="559" y="506"/>
                  </a:lnTo>
                  <a:lnTo>
                    <a:pt x="585" y="492"/>
                  </a:lnTo>
                  <a:lnTo>
                    <a:pt x="630" y="459"/>
                  </a:lnTo>
                  <a:lnTo>
                    <a:pt x="672" y="421"/>
                  </a:lnTo>
                  <a:lnTo>
                    <a:pt x="684" y="416"/>
                  </a:lnTo>
                  <a:lnTo>
                    <a:pt x="705" y="411"/>
                  </a:lnTo>
                  <a:lnTo>
                    <a:pt x="713" y="407"/>
                  </a:lnTo>
                  <a:lnTo>
                    <a:pt x="715" y="402"/>
                  </a:lnTo>
                  <a:lnTo>
                    <a:pt x="710" y="397"/>
                  </a:lnTo>
                  <a:lnTo>
                    <a:pt x="708" y="395"/>
                  </a:lnTo>
                  <a:lnTo>
                    <a:pt x="698" y="376"/>
                  </a:lnTo>
                  <a:lnTo>
                    <a:pt x="696" y="376"/>
                  </a:lnTo>
                  <a:lnTo>
                    <a:pt x="694" y="371"/>
                  </a:lnTo>
                  <a:lnTo>
                    <a:pt x="691" y="369"/>
                  </a:lnTo>
                  <a:lnTo>
                    <a:pt x="689" y="369"/>
                  </a:lnTo>
                  <a:lnTo>
                    <a:pt x="689" y="364"/>
                  </a:lnTo>
                  <a:lnTo>
                    <a:pt x="689" y="364"/>
                  </a:lnTo>
                  <a:lnTo>
                    <a:pt x="689" y="364"/>
                  </a:lnTo>
                  <a:lnTo>
                    <a:pt x="687" y="362"/>
                  </a:lnTo>
                  <a:lnTo>
                    <a:pt x="679" y="352"/>
                  </a:lnTo>
                  <a:lnTo>
                    <a:pt x="679" y="352"/>
                  </a:lnTo>
                  <a:lnTo>
                    <a:pt x="677" y="350"/>
                  </a:lnTo>
                  <a:lnTo>
                    <a:pt x="677" y="345"/>
                  </a:lnTo>
                  <a:lnTo>
                    <a:pt x="675" y="340"/>
                  </a:lnTo>
                  <a:lnTo>
                    <a:pt x="675" y="336"/>
                  </a:lnTo>
                  <a:lnTo>
                    <a:pt x="675" y="336"/>
                  </a:lnTo>
                  <a:lnTo>
                    <a:pt x="672" y="331"/>
                  </a:lnTo>
                  <a:lnTo>
                    <a:pt x="668" y="328"/>
                  </a:lnTo>
                  <a:lnTo>
                    <a:pt x="663" y="333"/>
                  </a:lnTo>
                  <a:lnTo>
                    <a:pt x="663" y="338"/>
                  </a:lnTo>
                  <a:lnTo>
                    <a:pt x="663" y="338"/>
                  </a:lnTo>
                  <a:lnTo>
                    <a:pt x="661" y="340"/>
                  </a:lnTo>
                  <a:lnTo>
                    <a:pt x="658" y="340"/>
                  </a:lnTo>
                  <a:lnTo>
                    <a:pt x="644" y="340"/>
                  </a:lnTo>
                  <a:lnTo>
                    <a:pt x="644" y="338"/>
                  </a:lnTo>
                  <a:lnTo>
                    <a:pt x="642" y="338"/>
                  </a:lnTo>
                  <a:lnTo>
                    <a:pt x="642" y="336"/>
                  </a:lnTo>
                  <a:lnTo>
                    <a:pt x="642" y="333"/>
                  </a:lnTo>
                  <a:lnTo>
                    <a:pt x="642" y="333"/>
                  </a:lnTo>
                  <a:lnTo>
                    <a:pt x="639" y="333"/>
                  </a:lnTo>
                  <a:lnTo>
                    <a:pt x="637" y="331"/>
                  </a:lnTo>
                  <a:lnTo>
                    <a:pt x="637" y="331"/>
                  </a:lnTo>
                  <a:lnTo>
                    <a:pt x="635" y="331"/>
                  </a:lnTo>
                  <a:lnTo>
                    <a:pt x="632" y="333"/>
                  </a:lnTo>
                  <a:lnTo>
                    <a:pt x="630" y="336"/>
                  </a:lnTo>
                  <a:lnTo>
                    <a:pt x="630" y="338"/>
                  </a:lnTo>
                  <a:lnTo>
                    <a:pt x="627" y="340"/>
                  </a:lnTo>
                  <a:lnTo>
                    <a:pt x="627" y="343"/>
                  </a:lnTo>
                  <a:lnTo>
                    <a:pt x="627" y="343"/>
                  </a:lnTo>
                  <a:lnTo>
                    <a:pt x="625" y="343"/>
                  </a:lnTo>
                  <a:lnTo>
                    <a:pt x="623" y="343"/>
                  </a:lnTo>
                  <a:lnTo>
                    <a:pt x="623" y="340"/>
                  </a:lnTo>
                  <a:lnTo>
                    <a:pt x="620" y="340"/>
                  </a:lnTo>
                  <a:lnTo>
                    <a:pt x="620" y="338"/>
                  </a:lnTo>
                  <a:lnTo>
                    <a:pt x="620" y="336"/>
                  </a:lnTo>
                  <a:lnTo>
                    <a:pt x="620" y="336"/>
                  </a:lnTo>
                  <a:lnTo>
                    <a:pt x="620" y="333"/>
                  </a:lnTo>
                  <a:lnTo>
                    <a:pt x="618" y="333"/>
                  </a:lnTo>
                  <a:lnTo>
                    <a:pt x="616" y="333"/>
                  </a:lnTo>
                  <a:lnTo>
                    <a:pt x="613" y="331"/>
                  </a:lnTo>
                  <a:lnTo>
                    <a:pt x="611" y="331"/>
                  </a:lnTo>
                  <a:lnTo>
                    <a:pt x="611" y="333"/>
                  </a:lnTo>
                  <a:lnTo>
                    <a:pt x="611" y="336"/>
                  </a:lnTo>
                  <a:lnTo>
                    <a:pt x="608" y="338"/>
                  </a:lnTo>
                  <a:lnTo>
                    <a:pt x="608" y="340"/>
                  </a:lnTo>
                  <a:lnTo>
                    <a:pt x="606" y="340"/>
                  </a:lnTo>
                  <a:lnTo>
                    <a:pt x="601" y="343"/>
                  </a:lnTo>
                  <a:lnTo>
                    <a:pt x="599" y="345"/>
                  </a:lnTo>
                  <a:lnTo>
                    <a:pt x="597" y="347"/>
                  </a:lnTo>
                  <a:lnTo>
                    <a:pt x="590" y="357"/>
                  </a:lnTo>
                  <a:lnTo>
                    <a:pt x="587" y="359"/>
                  </a:lnTo>
                  <a:lnTo>
                    <a:pt x="582" y="359"/>
                  </a:lnTo>
                  <a:lnTo>
                    <a:pt x="580" y="355"/>
                  </a:lnTo>
                  <a:lnTo>
                    <a:pt x="578" y="352"/>
                  </a:lnTo>
                  <a:lnTo>
                    <a:pt x="573" y="350"/>
                  </a:lnTo>
                  <a:lnTo>
                    <a:pt x="571" y="347"/>
                  </a:lnTo>
                  <a:lnTo>
                    <a:pt x="568" y="347"/>
                  </a:lnTo>
                  <a:lnTo>
                    <a:pt x="568" y="350"/>
                  </a:lnTo>
                  <a:lnTo>
                    <a:pt x="566" y="350"/>
                  </a:lnTo>
                  <a:lnTo>
                    <a:pt x="564" y="352"/>
                  </a:lnTo>
                  <a:lnTo>
                    <a:pt x="561" y="352"/>
                  </a:lnTo>
                  <a:lnTo>
                    <a:pt x="561" y="352"/>
                  </a:lnTo>
                  <a:lnTo>
                    <a:pt x="549" y="350"/>
                  </a:lnTo>
                  <a:lnTo>
                    <a:pt x="547" y="347"/>
                  </a:lnTo>
                  <a:lnTo>
                    <a:pt x="547" y="345"/>
                  </a:lnTo>
                  <a:lnTo>
                    <a:pt x="545" y="343"/>
                  </a:lnTo>
                  <a:lnTo>
                    <a:pt x="535" y="324"/>
                  </a:lnTo>
                  <a:lnTo>
                    <a:pt x="533" y="319"/>
                  </a:lnTo>
                  <a:lnTo>
                    <a:pt x="533" y="319"/>
                  </a:lnTo>
                  <a:lnTo>
                    <a:pt x="533" y="317"/>
                  </a:lnTo>
                  <a:lnTo>
                    <a:pt x="530" y="314"/>
                  </a:lnTo>
                  <a:lnTo>
                    <a:pt x="528" y="314"/>
                  </a:lnTo>
                  <a:lnTo>
                    <a:pt x="523" y="312"/>
                  </a:lnTo>
                  <a:lnTo>
                    <a:pt x="521" y="312"/>
                  </a:lnTo>
                  <a:lnTo>
                    <a:pt x="514" y="307"/>
                  </a:lnTo>
                  <a:lnTo>
                    <a:pt x="511" y="305"/>
                  </a:lnTo>
                  <a:lnTo>
                    <a:pt x="511" y="305"/>
                  </a:lnTo>
                  <a:lnTo>
                    <a:pt x="509" y="305"/>
                  </a:lnTo>
                  <a:lnTo>
                    <a:pt x="507" y="302"/>
                  </a:lnTo>
                  <a:lnTo>
                    <a:pt x="504" y="300"/>
                  </a:lnTo>
                  <a:lnTo>
                    <a:pt x="502" y="288"/>
                  </a:lnTo>
                  <a:lnTo>
                    <a:pt x="500" y="279"/>
                  </a:lnTo>
                  <a:lnTo>
                    <a:pt x="493" y="267"/>
                  </a:lnTo>
                  <a:lnTo>
                    <a:pt x="495" y="260"/>
                  </a:lnTo>
                  <a:lnTo>
                    <a:pt x="495" y="258"/>
                  </a:lnTo>
                  <a:lnTo>
                    <a:pt x="495" y="255"/>
                  </a:lnTo>
                  <a:lnTo>
                    <a:pt x="497" y="253"/>
                  </a:lnTo>
                  <a:lnTo>
                    <a:pt x="497" y="250"/>
                  </a:lnTo>
                  <a:lnTo>
                    <a:pt x="497" y="250"/>
                  </a:lnTo>
                  <a:lnTo>
                    <a:pt x="500" y="250"/>
                  </a:lnTo>
                  <a:lnTo>
                    <a:pt x="500" y="248"/>
                  </a:lnTo>
                  <a:lnTo>
                    <a:pt x="507" y="246"/>
                  </a:lnTo>
                  <a:lnTo>
                    <a:pt x="509" y="243"/>
                  </a:lnTo>
                  <a:lnTo>
                    <a:pt x="511" y="241"/>
                  </a:lnTo>
                  <a:lnTo>
                    <a:pt x="511" y="241"/>
                  </a:lnTo>
                  <a:lnTo>
                    <a:pt x="511" y="239"/>
                  </a:lnTo>
                  <a:lnTo>
                    <a:pt x="511" y="236"/>
                  </a:lnTo>
                  <a:lnTo>
                    <a:pt x="511" y="234"/>
                  </a:lnTo>
                  <a:lnTo>
                    <a:pt x="511" y="229"/>
                  </a:lnTo>
                  <a:lnTo>
                    <a:pt x="509" y="222"/>
                  </a:lnTo>
                  <a:lnTo>
                    <a:pt x="507" y="220"/>
                  </a:lnTo>
                  <a:lnTo>
                    <a:pt x="504" y="217"/>
                  </a:lnTo>
                  <a:lnTo>
                    <a:pt x="500" y="213"/>
                  </a:lnTo>
                  <a:lnTo>
                    <a:pt x="497" y="210"/>
                  </a:lnTo>
                  <a:lnTo>
                    <a:pt x="497" y="210"/>
                  </a:lnTo>
                  <a:lnTo>
                    <a:pt x="495" y="210"/>
                  </a:lnTo>
                  <a:lnTo>
                    <a:pt x="495" y="208"/>
                  </a:lnTo>
                  <a:lnTo>
                    <a:pt x="493" y="201"/>
                  </a:lnTo>
                  <a:lnTo>
                    <a:pt x="493" y="198"/>
                  </a:lnTo>
                  <a:lnTo>
                    <a:pt x="490" y="198"/>
                  </a:lnTo>
                  <a:lnTo>
                    <a:pt x="490" y="198"/>
                  </a:lnTo>
                  <a:lnTo>
                    <a:pt x="485" y="198"/>
                  </a:lnTo>
                  <a:lnTo>
                    <a:pt x="485" y="198"/>
                  </a:lnTo>
                  <a:lnTo>
                    <a:pt x="483" y="196"/>
                  </a:lnTo>
                  <a:lnTo>
                    <a:pt x="483" y="196"/>
                  </a:lnTo>
                  <a:lnTo>
                    <a:pt x="483" y="194"/>
                  </a:lnTo>
                  <a:lnTo>
                    <a:pt x="481" y="194"/>
                  </a:lnTo>
                  <a:lnTo>
                    <a:pt x="481" y="191"/>
                  </a:lnTo>
                  <a:lnTo>
                    <a:pt x="478" y="191"/>
                  </a:lnTo>
                  <a:lnTo>
                    <a:pt x="474" y="194"/>
                  </a:lnTo>
                  <a:lnTo>
                    <a:pt x="471" y="194"/>
                  </a:lnTo>
                  <a:lnTo>
                    <a:pt x="469" y="191"/>
                  </a:lnTo>
                  <a:lnTo>
                    <a:pt x="462" y="187"/>
                  </a:lnTo>
                  <a:lnTo>
                    <a:pt x="457" y="182"/>
                  </a:lnTo>
                  <a:lnTo>
                    <a:pt x="455" y="182"/>
                  </a:lnTo>
                  <a:lnTo>
                    <a:pt x="455" y="179"/>
                  </a:lnTo>
                  <a:lnTo>
                    <a:pt x="452" y="177"/>
                  </a:lnTo>
                  <a:lnTo>
                    <a:pt x="455" y="175"/>
                  </a:lnTo>
                  <a:lnTo>
                    <a:pt x="455" y="172"/>
                  </a:lnTo>
                  <a:lnTo>
                    <a:pt x="459" y="165"/>
                  </a:lnTo>
                  <a:lnTo>
                    <a:pt x="462" y="161"/>
                  </a:lnTo>
                  <a:lnTo>
                    <a:pt x="464" y="156"/>
                  </a:lnTo>
                  <a:lnTo>
                    <a:pt x="478" y="146"/>
                  </a:lnTo>
                  <a:lnTo>
                    <a:pt x="481" y="144"/>
                  </a:lnTo>
                  <a:lnTo>
                    <a:pt x="485" y="134"/>
                  </a:lnTo>
                  <a:lnTo>
                    <a:pt x="493" y="116"/>
                  </a:lnTo>
                  <a:lnTo>
                    <a:pt x="493" y="106"/>
                  </a:lnTo>
                  <a:lnTo>
                    <a:pt x="495" y="97"/>
                  </a:lnTo>
                  <a:lnTo>
                    <a:pt x="495" y="94"/>
                  </a:lnTo>
                  <a:lnTo>
                    <a:pt x="497" y="94"/>
                  </a:lnTo>
                  <a:lnTo>
                    <a:pt x="502" y="90"/>
                  </a:lnTo>
                  <a:lnTo>
                    <a:pt x="514" y="85"/>
                  </a:lnTo>
                  <a:lnTo>
                    <a:pt x="528" y="82"/>
                  </a:lnTo>
                  <a:lnTo>
                    <a:pt x="530" y="82"/>
                  </a:lnTo>
                  <a:lnTo>
                    <a:pt x="535" y="82"/>
                  </a:lnTo>
                  <a:lnTo>
                    <a:pt x="535" y="82"/>
                  </a:lnTo>
                  <a:lnTo>
                    <a:pt x="538" y="82"/>
                  </a:lnTo>
                  <a:lnTo>
                    <a:pt x="538" y="80"/>
                  </a:lnTo>
                  <a:lnTo>
                    <a:pt x="538" y="78"/>
                  </a:lnTo>
                  <a:lnTo>
                    <a:pt x="535" y="75"/>
                  </a:lnTo>
                  <a:lnTo>
                    <a:pt x="535" y="73"/>
                  </a:lnTo>
                  <a:lnTo>
                    <a:pt x="533" y="73"/>
                  </a:lnTo>
                  <a:lnTo>
                    <a:pt x="530" y="73"/>
                  </a:lnTo>
                  <a:lnTo>
                    <a:pt x="528" y="73"/>
                  </a:lnTo>
                  <a:lnTo>
                    <a:pt x="528" y="71"/>
                  </a:lnTo>
                  <a:lnTo>
                    <a:pt x="526" y="71"/>
                  </a:lnTo>
                  <a:lnTo>
                    <a:pt x="526" y="68"/>
                  </a:lnTo>
                  <a:lnTo>
                    <a:pt x="528" y="66"/>
                  </a:lnTo>
                  <a:lnTo>
                    <a:pt x="530" y="59"/>
                  </a:lnTo>
                  <a:lnTo>
                    <a:pt x="533" y="56"/>
                  </a:lnTo>
                  <a:lnTo>
                    <a:pt x="533" y="56"/>
                  </a:lnTo>
                  <a:lnTo>
                    <a:pt x="535" y="54"/>
                  </a:lnTo>
                  <a:lnTo>
                    <a:pt x="538" y="52"/>
                  </a:lnTo>
                  <a:lnTo>
                    <a:pt x="556" y="47"/>
                  </a:lnTo>
                  <a:lnTo>
                    <a:pt x="556" y="45"/>
                  </a:lnTo>
                  <a:lnTo>
                    <a:pt x="559" y="45"/>
                  </a:lnTo>
                  <a:lnTo>
                    <a:pt x="556" y="40"/>
                  </a:lnTo>
                  <a:lnTo>
                    <a:pt x="556" y="35"/>
                  </a:lnTo>
                  <a:lnTo>
                    <a:pt x="556" y="30"/>
                  </a:lnTo>
                  <a:lnTo>
                    <a:pt x="552" y="21"/>
                  </a:lnTo>
                  <a:lnTo>
                    <a:pt x="547" y="2"/>
                  </a:lnTo>
                  <a:lnTo>
                    <a:pt x="545" y="2"/>
                  </a:lnTo>
                  <a:lnTo>
                    <a:pt x="542" y="2"/>
                  </a:lnTo>
                  <a:lnTo>
                    <a:pt x="538" y="4"/>
                  </a:lnTo>
                  <a:lnTo>
                    <a:pt x="535" y="4"/>
                  </a:lnTo>
                  <a:lnTo>
                    <a:pt x="533" y="4"/>
                  </a:lnTo>
                  <a:lnTo>
                    <a:pt x="526" y="2"/>
                  </a:lnTo>
                  <a:lnTo>
                    <a:pt x="523" y="0"/>
                  </a:lnTo>
                  <a:lnTo>
                    <a:pt x="509" y="2"/>
                  </a:lnTo>
                  <a:lnTo>
                    <a:pt x="493" y="7"/>
                  </a:lnTo>
                  <a:lnTo>
                    <a:pt x="488" y="7"/>
                  </a:lnTo>
                  <a:lnTo>
                    <a:pt x="483" y="4"/>
                  </a:lnTo>
                  <a:lnTo>
                    <a:pt x="474" y="0"/>
                  </a:lnTo>
                  <a:lnTo>
                    <a:pt x="464" y="0"/>
                  </a:lnTo>
                  <a:lnTo>
                    <a:pt x="459" y="7"/>
                  </a:lnTo>
                  <a:lnTo>
                    <a:pt x="455" y="9"/>
                  </a:lnTo>
                  <a:close/>
                  <a:moveTo>
                    <a:pt x="509" y="567"/>
                  </a:moveTo>
                  <a:lnTo>
                    <a:pt x="509" y="567"/>
                  </a:lnTo>
                  <a:lnTo>
                    <a:pt x="509" y="567"/>
                  </a:lnTo>
                  <a:lnTo>
                    <a:pt x="509" y="567"/>
                  </a:lnTo>
                  <a:lnTo>
                    <a:pt x="509" y="567"/>
                  </a:lnTo>
                  <a:close/>
                  <a:moveTo>
                    <a:pt x="521" y="534"/>
                  </a:moveTo>
                  <a:lnTo>
                    <a:pt x="521" y="534"/>
                  </a:lnTo>
                  <a:lnTo>
                    <a:pt x="509" y="567"/>
                  </a:lnTo>
                  <a:lnTo>
                    <a:pt x="509" y="565"/>
                  </a:lnTo>
                  <a:lnTo>
                    <a:pt x="509" y="556"/>
                  </a:lnTo>
                  <a:lnTo>
                    <a:pt x="514" y="541"/>
                  </a:lnTo>
                  <a:lnTo>
                    <a:pt x="519" y="532"/>
                  </a:lnTo>
                  <a:lnTo>
                    <a:pt x="523" y="527"/>
                  </a:lnTo>
                  <a:lnTo>
                    <a:pt x="530" y="530"/>
                  </a:lnTo>
                  <a:lnTo>
                    <a:pt x="538" y="534"/>
                  </a:lnTo>
                  <a:lnTo>
                    <a:pt x="533" y="532"/>
                  </a:lnTo>
                  <a:lnTo>
                    <a:pt x="528" y="532"/>
                  </a:lnTo>
                  <a:lnTo>
                    <a:pt x="521" y="534"/>
                  </a:lnTo>
                  <a:close/>
                </a:path>
              </a:pathLst>
            </a:custGeom>
            <a:grpFill/>
            <a:ln w="3175" cap="rnd">
              <a:solidFill>
                <a:schemeClr val="bg2">
                  <a:lumMod val="60000"/>
                  <a:lumOff val="4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6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7893327" y="5005880"/>
            <a:ext cx="1304333" cy="1304333"/>
            <a:chOff x="3802265" y="3762964"/>
            <a:chExt cx="1257052" cy="1257052"/>
          </a:xfrm>
        </p:grpSpPr>
        <p:sp>
          <p:nvSpPr>
            <p:cNvPr id="44" name="Oval 43"/>
            <p:cNvSpPr/>
            <p:nvPr/>
          </p:nvSpPr>
          <p:spPr>
            <a:xfrm>
              <a:off x="3802265" y="3762964"/>
              <a:ext cx="1257052" cy="1257052"/>
            </a:xfrm>
            <a:prstGeom prst="ellipse">
              <a:avLst/>
            </a:prstGeom>
            <a:solidFill>
              <a:schemeClr val="accent4">
                <a:alpha val="60000"/>
              </a:schemeClr>
            </a:solidFill>
            <a:ln w="1905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Text Placeholder 3"/>
            <p:cNvSpPr txBox="1">
              <a:spLocks/>
            </p:cNvSpPr>
            <p:nvPr/>
          </p:nvSpPr>
          <p:spPr>
            <a:xfrm>
              <a:off x="4183610" y="4243180"/>
              <a:ext cx="494367" cy="296620"/>
            </a:xfrm>
            <a:prstGeom prst="rect">
              <a:avLst/>
            </a:prstGeom>
          </p:spPr>
          <p:txBody>
            <a:bodyPr wrap="none" lIns="0" tIns="0" rIns="0" bIns="0" anchor="ctr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id-ID" sz="2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rPr>
                <a:t>65</a:t>
              </a: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rPr>
                <a:t>%</a:t>
              </a: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5539131" y="4081056"/>
            <a:ext cx="1543373" cy="1543373"/>
            <a:chOff x="1896548" y="3888043"/>
            <a:chExt cx="1084847" cy="1084847"/>
          </a:xfrm>
        </p:grpSpPr>
        <p:sp>
          <p:nvSpPr>
            <p:cNvPr id="47" name="Oval 46"/>
            <p:cNvSpPr/>
            <p:nvPr/>
          </p:nvSpPr>
          <p:spPr>
            <a:xfrm>
              <a:off x="1896548" y="3888043"/>
              <a:ext cx="1084847" cy="1084847"/>
            </a:xfrm>
            <a:prstGeom prst="ellipse">
              <a:avLst/>
            </a:prstGeom>
            <a:solidFill>
              <a:schemeClr val="accent3">
                <a:alpha val="60000"/>
              </a:schemeClr>
            </a:solidFill>
            <a:ln w="1905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Text Placeholder 3"/>
            <p:cNvSpPr txBox="1">
              <a:spLocks/>
            </p:cNvSpPr>
            <p:nvPr/>
          </p:nvSpPr>
          <p:spPr>
            <a:xfrm>
              <a:off x="2276717" y="4333112"/>
              <a:ext cx="324507" cy="194704"/>
            </a:xfrm>
            <a:prstGeom prst="rect">
              <a:avLst/>
            </a:prstGeom>
          </p:spPr>
          <p:txBody>
            <a:bodyPr wrap="none" lIns="0" tIns="0" rIns="0" bIns="0" anchor="ctr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rPr>
                <a:t>7</a:t>
              </a:r>
              <a:r>
                <a:rPr kumimoji="0" lang="id-ID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rPr>
                <a:t>5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rPr>
                <a:t>%</a:t>
              </a:r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6162444" y="1990838"/>
            <a:ext cx="1584349" cy="1584342"/>
            <a:chOff x="3957982" y="5231586"/>
            <a:chExt cx="472809" cy="472807"/>
          </a:xfrm>
        </p:grpSpPr>
        <p:sp>
          <p:nvSpPr>
            <p:cNvPr id="50" name="Oval 49"/>
            <p:cNvSpPr/>
            <p:nvPr/>
          </p:nvSpPr>
          <p:spPr>
            <a:xfrm>
              <a:off x="3957982" y="5231586"/>
              <a:ext cx="472809" cy="472807"/>
            </a:xfrm>
            <a:prstGeom prst="ellipse">
              <a:avLst/>
            </a:prstGeom>
            <a:solidFill>
              <a:schemeClr val="accent1">
                <a:alpha val="60000"/>
              </a:schemeClr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" name="Text Placeholder 3"/>
            <p:cNvSpPr txBox="1">
              <a:spLocks/>
            </p:cNvSpPr>
            <p:nvPr/>
          </p:nvSpPr>
          <p:spPr>
            <a:xfrm>
              <a:off x="4071922" y="5394509"/>
              <a:ext cx="244929" cy="146957"/>
            </a:xfrm>
            <a:prstGeom prst="rect">
              <a:avLst/>
            </a:prstGeom>
          </p:spPr>
          <p:txBody>
            <a:bodyPr wrap="none" lIns="0" tIns="0" rIns="0" bIns="0" anchor="ctr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id-ID" sz="32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rPr>
                <a:t>8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rPr>
                <a:t>0%</a:t>
              </a: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8124583" y="3503118"/>
            <a:ext cx="956366" cy="956366"/>
            <a:chOff x="3802265" y="3762964"/>
            <a:chExt cx="1257052" cy="1257052"/>
          </a:xfrm>
        </p:grpSpPr>
        <p:sp>
          <p:nvSpPr>
            <p:cNvPr id="53" name="Oval 52"/>
            <p:cNvSpPr/>
            <p:nvPr/>
          </p:nvSpPr>
          <p:spPr>
            <a:xfrm>
              <a:off x="3802265" y="3762964"/>
              <a:ext cx="1257052" cy="1257052"/>
            </a:xfrm>
            <a:prstGeom prst="ellipse">
              <a:avLst/>
            </a:prstGeom>
            <a:solidFill>
              <a:schemeClr val="accent2">
                <a:alpha val="60000"/>
              </a:schemeClr>
            </a:solidFill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" name="Text Placeholder 3"/>
            <p:cNvSpPr txBox="1">
              <a:spLocks/>
            </p:cNvSpPr>
            <p:nvPr/>
          </p:nvSpPr>
          <p:spPr>
            <a:xfrm>
              <a:off x="4127384" y="4209445"/>
              <a:ext cx="606815" cy="364089"/>
            </a:xfrm>
            <a:prstGeom prst="rect">
              <a:avLst/>
            </a:prstGeom>
          </p:spPr>
          <p:txBody>
            <a:bodyPr wrap="none" lIns="0" tIns="0" rIns="0" bIns="0" anchor="ctr">
              <a:spAutoFit/>
            </a:bodyPr>
            <a:lstStyle>
              <a:lvl1pPr marL="0" indent="0" algn="ctr">
                <a:buNone/>
                <a:defRPr sz="2800" b="1" baseline="0">
                  <a:solidFill>
                    <a:schemeClr val="tx2">
                      <a:lumMod val="60000"/>
                      <a:lumOff val="40000"/>
                    </a:schemeClr>
                  </a:solidFill>
                </a:defRPr>
              </a:lvl1pPr>
              <a:lvl2pPr marL="457200" indent="0">
                <a:buNone/>
                <a:defRPr sz="1200"/>
              </a:lvl2pPr>
              <a:lvl3pPr marL="914400" indent="0">
                <a:buNone/>
                <a:defRPr sz="1000"/>
              </a:lvl3pPr>
              <a:lvl4pPr marL="1371600" indent="0">
                <a:buNone/>
                <a:defRPr sz="900"/>
              </a:lvl4pPr>
              <a:lvl5pPr marL="1828800" indent="0">
                <a:buNone/>
                <a:defRPr sz="900"/>
              </a:lvl5pPr>
              <a:lvl6pPr marL="2286000" indent="0">
                <a:buNone/>
                <a:defRPr sz="900"/>
              </a:lvl6pPr>
              <a:lvl7pPr marL="2743200" indent="0">
                <a:buNone/>
                <a:defRPr sz="900"/>
              </a:lvl7pPr>
              <a:lvl8pPr marL="3200400" indent="0">
                <a:buNone/>
                <a:defRPr sz="900"/>
              </a:lvl8pPr>
              <a:lvl9pPr marL="3657600" indent="0">
                <a:buNone/>
                <a:defRPr sz="900"/>
              </a:lvl9pPr>
            </a:lstStyle>
            <a:p>
              <a:pPr marL="0" marR="0" lvl="0" indent="0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/>
              </a:pPr>
              <a:r>
                <a:rPr kumimoji="0" lang="id-ID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rPr>
                <a:t>35%</a:t>
              </a: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aphicFrame>
        <p:nvGraphicFramePr>
          <p:cNvPr id="63" name="Chart 62"/>
          <p:cNvGraphicFramePr/>
          <p:nvPr>
            <p:extLst>
              <p:ext uri="{D42A27DB-BD31-4B8C-83A1-F6EECF244321}">
                <p14:modId xmlns:p14="http://schemas.microsoft.com/office/powerpoint/2010/main" val="1567967524"/>
              </p:ext>
            </p:extLst>
          </p:nvPr>
        </p:nvGraphicFramePr>
        <p:xfrm>
          <a:off x="413209" y="2058067"/>
          <a:ext cx="4612246" cy="235495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42" name="Group 41">
            <a:extLst>
              <a:ext uri="{FF2B5EF4-FFF2-40B4-BE49-F238E27FC236}">
                <a16:creationId xmlns:a16="http://schemas.microsoft.com/office/drawing/2014/main" id="{F93DF463-C662-4AC8-AE76-2B724D3A8568}"/>
              </a:ext>
            </a:extLst>
          </p:cNvPr>
          <p:cNvGrpSpPr/>
          <p:nvPr/>
        </p:nvGrpSpPr>
        <p:grpSpPr>
          <a:xfrm>
            <a:off x="2824480" y="4586065"/>
            <a:ext cx="2756558" cy="825959"/>
            <a:chOff x="2824480" y="4586065"/>
            <a:chExt cx="2756558" cy="825959"/>
          </a:xfrm>
        </p:grpSpPr>
        <p:sp>
          <p:nvSpPr>
            <p:cNvPr id="61" name="TextBox 60"/>
            <p:cNvSpPr txBox="1"/>
            <p:nvPr/>
          </p:nvSpPr>
          <p:spPr>
            <a:xfrm>
              <a:off x="3852073" y="4586065"/>
              <a:ext cx="116891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/>
              <a:r>
                <a:rPr lang="id-ID" sz="14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2824480" y="4843214"/>
              <a:ext cx="2196503" cy="5688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>
                <a:lnSpc>
                  <a:spcPct val="150000"/>
                </a:lnSpc>
              </a:pPr>
              <a:r>
                <a:rPr lang="id-ID" sz="11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Suitable for all categories business presentation</a:t>
              </a:r>
              <a:r>
                <a:rPr lang="id-ID" sz="11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  <a:endPara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66" name="Straight Connector 65"/>
            <p:cNvCxnSpPr/>
            <p:nvPr/>
          </p:nvCxnSpPr>
          <p:spPr>
            <a:xfrm flipH="1">
              <a:off x="5061368" y="4887344"/>
              <a:ext cx="519670" cy="0"/>
            </a:xfrm>
            <a:prstGeom prst="line">
              <a:avLst/>
            </a:prstGeom>
            <a:ln w="15875">
              <a:solidFill>
                <a:schemeClr val="accent3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294E40DC-284D-4583-8AFC-AC8AA1611C1F}"/>
              </a:ext>
            </a:extLst>
          </p:cNvPr>
          <p:cNvGrpSpPr/>
          <p:nvPr/>
        </p:nvGrpSpPr>
        <p:grpSpPr>
          <a:xfrm>
            <a:off x="9197660" y="5310983"/>
            <a:ext cx="2614261" cy="825959"/>
            <a:chOff x="9197660" y="5310983"/>
            <a:chExt cx="2614261" cy="825959"/>
          </a:xfrm>
        </p:grpSpPr>
        <p:sp>
          <p:nvSpPr>
            <p:cNvPr id="59" name="TextBox 58"/>
            <p:cNvSpPr txBox="1"/>
            <p:nvPr/>
          </p:nvSpPr>
          <p:spPr>
            <a:xfrm>
              <a:off x="9808420" y="5310983"/>
              <a:ext cx="116891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14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9808420" y="5568132"/>
              <a:ext cx="2003501" cy="5688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>
                <a:lnSpc>
                  <a:spcPct val="150000"/>
                </a:lnSpc>
              </a:pPr>
              <a:r>
                <a:rPr lang="id-ID" sz="11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Suitable for all categories business presentation</a:t>
              </a:r>
              <a:r>
                <a:rPr lang="id-ID" sz="11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  <a:endPara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67" name="Straight Connector 66"/>
            <p:cNvCxnSpPr/>
            <p:nvPr/>
          </p:nvCxnSpPr>
          <p:spPr>
            <a:xfrm>
              <a:off x="9197660" y="5657655"/>
              <a:ext cx="483097" cy="0"/>
            </a:xfrm>
            <a:prstGeom prst="line">
              <a:avLst/>
            </a:prstGeom>
            <a:ln w="15875">
              <a:solidFill>
                <a:schemeClr val="accent4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08DF8CA7-0175-41B1-AC4B-73465281A7E1}"/>
              </a:ext>
            </a:extLst>
          </p:cNvPr>
          <p:cNvGrpSpPr/>
          <p:nvPr/>
        </p:nvGrpSpPr>
        <p:grpSpPr>
          <a:xfrm>
            <a:off x="9027800" y="3445581"/>
            <a:ext cx="2569150" cy="825959"/>
            <a:chOff x="9027800" y="3445581"/>
            <a:chExt cx="2569150" cy="825959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9DBB7BB8-0EFE-4138-B3CE-B3A8CF908D45}"/>
                </a:ext>
              </a:extLst>
            </p:cNvPr>
            <p:cNvGrpSpPr/>
            <p:nvPr/>
          </p:nvGrpSpPr>
          <p:grpSpPr>
            <a:xfrm>
              <a:off x="9594197" y="3445581"/>
              <a:ext cx="2002753" cy="825959"/>
              <a:chOff x="9594197" y="3445581"/>
              <a:chExt cx="2002753" cy="825959"/>
            </a:xfrm>
          </p:grpSpPr>
          <p:sp>
            <p:nvSpPr>
              <p:cNvPr id="57" name="TextBox 56"/>
              <p:cNvSpPr txBox="1"/>
              <p:nvPr/>
            </p:nvSpPr>
            <p:spPr>
              <a:xfrm>
                <a:off x="9594197" y="3445581"/>
                <a:ext cx="1168910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sz="14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Description</a:t>
                </a: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9594198" y="3702730"/>
                <a:ext cx="2002752" cy="5688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>
                  <a:lnSpc>
                    <a:spcPct val="150000"/>
                  </a:lnSpc>
                </a:pPr>
                <a:r>
                  <a:rPr lang="id-ID" sz="1100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Suitable for all categories business presentation</a:t>
                </a:r>
                <a:r>
                  <a:rPr lang="id-ID" sz="11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.</a:t>
                </a:r>
                <a:endParaRPr lang="id-ID" sz="11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cxnSp>
          <p:nvCxnSpPr>
            <p:cNvPr id="69" name="Straight Connector 68"/>
            <p:cNvCxnSpPr/>
            <p:nvPr/>
          </p:nvCxnSpPr>
          <p:spPr>
            <a:xfrm>
              <a:off x="9027800" y="3772510"/>
              <a:ext cx="483097" cy="0"/>
            </a:xfrm>
            <a:prstGeom prst="line">
              <a:avLst/>
            </a:prstGeom>
            <a:ln w="15875">
              <a:solidFill>
                <a:schemeClr val="accent2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F6250A5B-90F2-4C1B-893F-79671FE8642C}"/>
              </a:ext>
            </a:extLst>
          </p:cNvPr>
          <p:cNvGrpSpPr/>
          <p:nvPr/>
        </p:nvGrpSpPr>
        <p:grpSpPr>
          <a:xfrm>
            <a:off x="7696437" y="2212103"/>
            <a:ext cx="2639138" cy="825959"/>
            <a:chOff x="7696437" y="2212103"/>
            <a:chExt cx="2639138" cy="825959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73B38DE-40D3-4CAF-9CBE-9088A4DEAFE1}"/>
                </a:ext>
              </a:extLst>
            </p:cNvPr>
            <p:cNvGrpSpPr/>
            <p:nvPr/>
          </p:nvGrpSpPr>
          <p:grpSpPr>
            <a:xfrm>
              <a:off x="8332822" y="2212103"/>
              <a:ext cx="2002753" cy="825959"/>
              <a:chOff x="8332822" y="2212103"/>
              <a:chExt cx="2002753" cy="825959"/>
            </a:xfrm>
          </p:grpSpPr>
          <p:sp>
            <p:nvSpPr>
              <p:cNvPr id="55" name="TextBox 54"/>
              <p:cNvSpPr txBox="1"/>
              <p:nvPr/>
            </p:nvSpPr>
            <p:spPr>
              <a:xfrm>
                <a:off x="8332822" y="2212103"/>
                <a:ext cx="1168910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sz="14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Description</a:t>
                </a:r>
              </a:p>
            </p:txBody>
          </p:sp>
          <p:sp>
            <p:nvSpPr>
              <p:cNvPr id="56" name="TextBox 55"/>
              <p:cNvSpPr txBox="1"/>
              <p:nvPr/>
            </p:nvSpPr>
            <p:spPr>
              <a:xfrm>
                <a:off x="8332823" y="2469252"/>
                <a:ext cx="2002752" cy="5688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>
                  <a:lnSpc>
                    <a:spcPct val="150000"/>
                  </a:lnSpc>
                </a:pPr>
                <a:r>
                  <a:rPr lang="id-ID" sz="1100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Suitable for all categories business presentation</a:t>
                </a:r>
                <a:r>
                  <a:rPr lang="id-ID" sz="1100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.</a:t>
                </a:r>
                <a:endParaRPr lang="id-ID" sz="11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cxnSp>
          <p:nvCxnSpPr>
            <p:cNvPr id="70" name="Straight Connector 69"/>
            <p:cNvCxnSpPr/>
            <p:nvPr/>
          </p:nvCxnSpPr>
          <p:spPr>
            <a:xfrm>
              <a:off x="7696437" y="2546502"/>
              <a:ext cx="483097" cy="0"/>
            </a:xfrm>
            <a:prstGeom prst="line">
              <a:avLst/>
            </a:prstGeom>
            <a:ln w="15875">
              <a:solidFill>
                <a:schemeClr val="accent1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3" name="TextBox 72"/>
          <p:cNvSpPr txBox="1"/>
          <p:nvPr/>
        </p:nvSpPr>
        <p:spPr>
          <a:xfrm>
            <a:off x="2116443" y="1748585"/>
            <a:ext cx="116891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14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Description</a:t>
            </a:r>
          </a:p>
        </p:txBody>
      </p:sp>
    </p:spTree>
    <p:extLst>
      <p:ext uri="{BB962C8B-B14F-4D97-AF65-F5344CB8AC3E}">
        <p14:creationId xmlns:p14="http://schemas.microsoft.com/office/powerpoint/2010/main" val="2304570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000"/>
                            </p:stCondLst>
                            <p:childTnLst>
                              <p:par>
                                <p:cTn id="4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0"/>
                            </p:stCondLst>
                            <p:childTnLst>
                              <p:par>
                                <p:cTn id="5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500"/>
                            </p:stCondLst>
                            <p:childTnLst>
                              <p:par>
                                <p:cTn id="6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63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63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6500"/>
                            </p:stCondLst>
                            <p:childTnLst>
                              <p:par>
                                <p:cTn id="6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63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63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500"/>
                            </p:stCondLst>
                            <p:childTnLst>
                              <p:par>
                                <p:cTn id="7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8" dur="500"/>
                                        <p:tgtEl>
                                          <p:spTgt spid="63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8000"/>
                            </p:stCondLst>
                            <p:childTnLst>
                              <p:par>
                                <p:cTn id="8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Graphic spid="63" grpId="0">
        <p:bldSub>
          <a:bldChart bld="series"/>
        </p:bldSub>
      </p:bldGraphic>
      <p:bldP spid="73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r"/>
            <a:r>
              <a:rPr lang="id-ID" sz="4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South Korea </a:t>
            </a:r>
            <a:r>
              <a:rPr lang="id-ID" sz="40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Map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z="1100" smtClean="0">
                <a:latin typeface="Arial" panose="020B0604020202020204" pitchFamily="34" charset="0"/>
                <a:cs typeface="Arial" panose="020B0604020202020204" pitchFamily="34" charset="0"/>
              </a:rPr>
              <a:t>42</a:t>
            </a:fld>
            <a:endParaRPr lang="en-US" sz="11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19" name="Group 118"/>
          <p:cNvGrpSpPr/>
          <p:nvPr/>
        </p:nvGrpSpPr>
        <p:grpSpPr>
          <a:xfrm>
            <a:off x="458949" y="396240"/>
            <a:ext cx="4376842" cy="6352985"/>
            <a:chOff x="458949" y="924066"/>
            <a:chExt cx="4013200" cy="5825159"/>
          </a:xfrm>
          <a:solidFill>
            <a:schemeClr val="accent1"/>
          </a:solidFill>
        </p:grpSpPr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4364199" y="1803541"/>
              <a:ext cx="107950" cy="106362"/>
            </a:xfrm>
            <a:custGeom>
              <a:avLst/>
              <a:gdLst>
                <a:gd name="T0" fmla="*/ 59 w 68"/>
                <a:gd name="T1" fmla="*/ 0 h 67"/>
                <a:gd name="T2" fmla="*/ 51 w 68"/>
                <a:gd name="T3" fmla="*/ 2 h 67"/>
                <a:gd name="T4" fmla="*/ 37 w 68"/>
                <a:gd name="T5" fmla="*/ 7 h 67"/>
                <a:gd name="T6" fmla="*/ 16 w 68"/>
                <a:gd name="T7" fmla="*/ 11 h 67"/>
                <a:gd name="T8" fmla="*/ 6 w 68"/>
                <a:gd name="T9" fmla="*/ 17 h 67"/>
                <a:gd name="T10" fmla="*/ 0 w 68"/>
                <a:gd name="T11" fmla="*/ 29 h 67"/>
                <a:gd name="T12" fmla="*/ 4 w 68"/>
                <a:gd name="T13" fmla="*/ 44 h 67"/>
                <a:gd name="T14" fmla="*/ 13 w 68"/>
                <a:gd name="T15" fmla="*/ 56 h 67"/>
                <a:gd name="T16" fmla="*/ 28 w 68"/>
                <a:gd name="T17" fmla="*/ 65 h 67"/>
                <a:gd name="T18" fmla="*/ 43 w 68"/>
                <a:gd name="T19" fmla="*/ 67 h 67"/>
                <a:gd name="T20" fmla="*/ 54 w 68"/>
                <a:gd name="T21" fmla="*/ 62 h 67"/>
                <a:gd name="T22" fmla="*/ 60 w 68"/>
                <a:gd name="T23" fmla="*/ 47 h 67"/>
                <a:gd name="T24" fmla="*/ 67 w 68"/>
                <a:gd name="T25" fmla="*/ 27 h 67"/>
                <a:gd name="T26" fmla="*/ 68 w 68"/>
                <a:gd name="T27" fmla="*/ 8 h 67"/>
                <a:gd name="T28" fmla="*/ 59 w 68"/>
                <a:gd name="T2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67">
                  <a:moveTo>
                    <a:pt x="59" y="0"/>
                  </a:moveTo>
                  <a:lnTo>
                    <a:pt x="51" y="2"/>
                  </a:lnTo>
                  <a:lnTo>
                    <a:pt x="37" y="7"/>
                  </a:lnTo>
                  <a:lnTo>
                    <a:pt x="16" y="11"/>
                  </a:lnTo>
                  <a:lnTo>
                    <a:pt x="6" y="17"/>
                  </a:lnTo>
                  <a:lnTo>
                    <a:pt x="0" y="29"/>
                  </a:lnTo>
                  <a:lnTo>
                    <a:pt x="4" y="44"/>
                  </a:lnTo>
                  <a:lnTo>
                    <a:pt x="13" y="56"/>
                  </a:lnTo>
                  <a:lnTo>
                    <a:pt x="28" y="65"/>
                  </a:lnTo>
                  <a:lnTo>
                    <a:pt x="43" y="67"/>
                  </a:lnTo>
                  <a:lnTo>
                    <a:pt x="54" y="62"/>
                  </a:lnTo>
                  <a:lnTo>
                    <a:pt x="60" y="47"/>
                  </a:lnTo>
                  <a:lnTo>
                    <a:pt x="67" y="27"/>
                  </a:lnTo>
                  <a:lnTo>
                    <a:pt x="68" y="8"/>
                  </a:lnTo>
                  <a:lnTo>
                    <a:pt x="59" y="0"/>
                  </a:lnTo>
                  <a:close/>
                </a:path>
              </a:pathLst>
            </a:custGeom>
            <a:grpFill/>
            <a:ln w="1270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458949" y="6350763"/>
              <a:ext cx="742950" cy="398462"/>
            </a:xfrm>
            <a:custGeom>
              <a:avLst/>
              <a:gdLst>
                <a:gd name="T0" fmla="*/ 462 w 468"/>
                <a:gd name="T1" fmla="*/ 57 h 251"/>
                <a:gd name="T2" fmla="*/ 457 w 468"/>
                <a:gd name="T3" fmla="*/ 60 h 251"/>
                <a:gd name="T4" fmla="*/ 455 w 468"/>
                <a:gd name="T5" fmla="*/ 63 h 251"/>
                <a:gd name="T6" fmla="*/ 449 w 468"/>
                <a:gd name="T7" fmla="*/ 55 h 251"/>
                <a:gd name="T8" fmla="*/ 444 w 468"/>
                <a:gd name="T9" fmla="*/ 34 h 251"/>
                <a:gd name="T10" fmla="*/ 435 w 468"/>
                <a:gd name="T11" fmla="*/ 26 h 251"/>
                <a:gd name="T12" fmla="*/ 406 w 468"/>
                <a:gd name="T13" fmla="*/ 14 h 251"/>
                <a:gd name="T14" fmla="*/ 397 w 468"/>
                <a:gd name="T15" fmla="*/ 7 h 251"/>
                <a:gd name="T16" fmla="*/ 385 w 468"/>
                <a:gd name="T17" fmla="*/ 0 h 251"/>
                <a:gd name="T18" fmla="*/ 372 w 468"/>
                <a:gd name="T19" fmla="*/ 0 h 251"/>
                <a:gd name="T20" fmla="*/ 343 w 468"/>
                <a:gd name="T21" fmla="*/ 6 h 251"/>
                <a:gd name="T22" fmla="*/ 296 w 468"/>
                <a:gd name="T23" fmla="*/ 6 h 251"/>
                <a:gd name="T24" fmla="*/ 287 w 468"/>
                <a:gd name="T25" fmla="*/ 8 h 251"/>
                <a:gd name="T26" fmla="*/ 265 w 468"/>
                <a:gd name="T27" fmla="*/ 21 h 251"/>
                <a:gd name="T28" fmla="*/ 205 w 468"/>
                <a:gd name="T29" fmla="*/ 32 h 251"/>
                <a:gd name="T30" fmla="*/ 112 w 468"/>
                <a:gd name="T31" fmla="*/ 63 h 251"/>
                <a:gd name="T32" fmla="*/ 90 w 468"/>
                <a:gd name="T33" fmla="*/ 73 h 251"/>
                <a:gd name="T34" fmla="*/ 80 w 468"/>
                <a:gd name="T35" fmla="*/ 81 h 251"/>
                <a:gd name="T36" fmla="*/ 47 w 468"/>
                <a:gd name="T37" fmla="*/ 114 h 251"/>
                <a:gd name="T38" fmla="*/ 26 w 468"/>
                <a:gd name="T39" fmla="*/ 126 h 251"/>
                <a:gd name="T40" fmla="*/ 20 w 468"/>
                <a:gd name="T41" fmla="*/ 133 h 251"/>
                <a:gd name="T42" fmla="*/ 10 w 468"/>
                <a:gd name="T43" fmla="*/ 150 h 251"/>
                <a:gd name="T44" fmla="*/ 0 w 468"/>
                <a:gd name="T45" fmla="*/ 178 h 251"/>
                <a:gd name="T46" fmla="*/ 6 w 468"/>
                <a:gd name="T47" fmla="*/ 200 h 251"/>
                <a:gd name="T48" fmla="*/ 22 w 468"/>
                <a:gd name="T49" fmla="*/ 219 h 251"/>
                <a:gd name="T50" fmla="*/ 54 w 468"/>
                <a:gd name="T51" fmla="*/ 246 h 251"/>
                <a:gd name="T52" fmla="*/ 64 w 468"/>
                <a:gd name="T53" fmla="*/ 251 h 251"/>
                <a:gd name="T54" fmla="*/ 73 w 468"/>
                <a:gd name="T55" fmla="*/ 249 h 251"/>
                <a:gd name="T56" fmla="*/ 95 w 468"/>
                <a:gd name="T57" fmla="*/ 231 h 251"/>
                <a:gd name="T58" fmla="*/ 106 w 468"/>
                <a:gd name="T59" fmla="*/ 228 h 251"/>
                <a:gd name="T60" fmla="*/ 233 w 468"/>
                <a:gd name="T61" fmla="*/ 227 h 251"/>
                <a:gd name="T62" fmla="*/ 271 w 468"/>
                <a:gd name="T63" fmla="*/ 215 h 251"/>
                <a:gd name="T64" fmla="*/ 294 w 468"/>
                <a:gd name="T65" fmla="*/ 212 h 251"/>
                <a:gd name="T66" fmla="*/ 371 w 468"/>
                <a:gd name="T67" fmla="*/ 184 h 251"/>
                <a:gd name="T68" fmla="*/ 381 w 468"/>
                <a:gd name="T69" fmla="*/ 176 h 251"/>
                <a:gd name="T70" fmla="*/ 386 w 468"/>
                <a:gd name="T71" fmla="*/ 174 h 251"/>
                <a:gd name="T72" fmla="*/ 401 w 468"/>
                <a:gd name="T73" fmla="*/ 172 h 251"/>
                <a:gd name="T74" fmla="*/ 407 w 468"/>
                <a:gd name="T75" fmla="*/ 170 h 251"/>
                <a:gd name="T76" fmla="*/ 410 w 468"/>
                <a:gd name="T77" fmla="*/ 165 h 251"/>
                <a:gd name="T78" fmla="*/ 422 w 468"/>
                <a:gd name="T79" fmla="*/ 145 h 251"/>
                <a:gd name="T80" fmla="*/ 439 w 468"/>
                <a:gd name="T81" fmla="*/ 124 h 251"/>
                <a:gd name="T82" fmla="*/ 448 w 468"/>
                <a:gd name="T83" fmla="*/ 112 h 251"/>
                <a:gd name="T84" fmla="*/ 451 w 468"/>
                <a:gd name="T85" fmla="*/ 100 h 251"/>
                <a:gd name="T86" fmla="*/ 452 w 468"/>
                <a:gd name="T87" fmla="*/ 98 h 251"/>
                <a:gd name="T88" fmla="*/ 457 w 468"/>
                <a:gd name="T89" fmla="*/ 91 h 251"/>
                <a:gd name="T90" fmla="*/ 459 w 468"/>
                <a:gd name="T91" fmla="*/ 87 h 251"/>
                <a:gd name="T92" fmla="*/ 459 w 468"/>
                <a:gd name="T93" fmla="*/ 83 h 251"/>
                <a:gd name="T94" fmla="*/ 455 w 468"/>
                <a:gd name="T95" fmla="*/ 77 h 251"/>
                <a:gd name="T96" fmla="*/ 455 w 468"/>
                <a:gd name="T97" fmla="*/ 73 h 251"/>
                <a:gd name="T98" fmla="*/ 459 w 468"/>
                <a:gd name="T99" fmla="*/ 68 h 251"/>
                <a:gd name="T100" fmla="*/ 464 w 468"/>
                <a:gd name="T101" fmla="*/ 66 h 251"/>
                <a:gd name="T102" fmla="*/ 468 w 468"/>
                <a:gd name="T103" fmla="*/ 63 h 251"/>
                <a:gd name="T104" fmla="*/ 463 w 468"/>
                <a:gd name="T105" fmla="*/ 54 h 251"/>
                <a:gd name="T106" fmla="*/ 462 w 468"/>
                <a:gd name="T107" fmla="*/ 5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68" h="251">
                  <a:moveTo>
                    <a:pt x="462" y="57"/>
                  </a:moveTo>
                  <a:lnTo>
                    <a:pt x="457" y="60"/>
                  </a:lnTo>
                  <a:lnTo>
                    <a:pt x="455" y="63"/>
                  </a:lnTo>
                  <a:lnTo>
                    <a:pt x="449" y="55"/>
                  </a:lnTo>
                  <a:lnTo>
                    <a:pt x="444" y="34"/>
                  </a:lnTo>
                  <a:lnTo>
                    <a:pt x="435" y="26"/>
                  </a:lnTo>
                  <a:lnTo>
                    <a:pt x="406" y="14"/>
                  </a:lnTo>
                  <a:lnTo>
                    <a:pt x="397" y="7"/>
                  </a:lnTo>
                  <a:lnTo>
                    <a:pt x="385" y="0"/>
                  </a:lnTo>
                  <a:lnTo>
                    <a:pt x="372" y="0"/>
                  </a:lnTo>
                  <a:lnTo>
                    <a:pt x="343" y="6"/>
                  </a:lnTo>
                  <a:lnTo>
                    <a:pt x="296" y="6"/>
                  </a:lnTo>
                  <a:lnTo>
                    <a:pt x="287" y="8"/>
                  </a:lnTo>
                  <a:lnTo>
                    <a:pt x="265" y="21"/>
                  </a:lnTo>
                  <a:lnTo>
                    <a:pt x="205" y="32"/>
                  </a:lnTo>
                  <a:lnTo>
                    <a:pt x="112" y="63"/>
                  </a:lnTo>
                  <a:lnTo>
                    <a:pt x="90" y="73"/>
                  </a:lnTo>
                  <a:lnTo>
                    <a:pt x="80" y="81"/>
                  </a:lnTo>
                  <a:lnTo>
                    <a:pt x="47" y="114"/>
                  </a:lnTo>
                  <a:lnTo>
                    <a:pt x="26" y="126"/>
                  </a:lnTo>
                  <a:lnTo>
                    <a:pt x="20" y="133"/>
                  </a:lnTo>
                  <a:lnTo>
                    <a:pt x="10" y="150"/>
                  </a:lnTo>
                  <a:lnTo>
                    <a:pt x="0" y="178"/>
                  </a:lnTo>
                  <a:lnTo>
                    <a:pt x="6" y="200"/>
                  </a:lnTo>
                  <a:lnTo>
                    <a:pt x="22" y="219"/>
                  </a:lnTo>
                  <a:lnTo>
                    <a:pt x="54" y="246"/>
                  </a:lnTo>
                  <a:lnTo>
                    <a:pt x="64" y="251"/>
                  </a:lnTo>
                  <a:lnTo>
                    <a:pt x="73" y="249"/>
                  </a:lnTo>
                  <a:lnTo>
                    <a:pt x="95" y="231"/>
                  </a:lnTo>
                  <a:lnTo>
                    <a:pt x="106" y="228"/>
                  </a:lnTo>
                  <a:lnTo>
                    <a:pt x="233" y="227"/>
                  </a:lnTo>
                  <a:lnTo>
                    <a:pt x="271" y="215"/>
                  </a:lnTo>
                  <a:lnTo>
                    <a:pt x="294" y="212"/>
                  </a:lnTo>
                  <a:lnTo>
                    <a:pt x="371" y="184"/>
                  </a:lnTo>
                  <a:lnTo>
                    <a:pt x="381" y="176"/>
                  </a:lnTo>
                  <a:lnTo>
                    <a:pt x="386" y="174"/>
                  </a:lnTo>
                  <a:lnTo>
                    <a:pt x="401" y="172"/>
                  </a:lnTo>
                  <a:lnTo>
                    <a:pt x="407" y="170"/>
                  </a:lnTo>
                  <a:lnTo>
                    <a:pt x="410" y="165"/>
                  </a:lnTo>
                  <a:lnTo>
                    <a:pt x="422" y="145"/>
                  </a:lnTo>
                  <a:lnTo>
                    <a:pt x="439" y="124"/>
                  </a:lnTo>
                  <a:lnTo>
                    <a:pt x="448" y="112"/>
                  </a:lnTo>
                  <a:lnTo>
                    <a:pt x="451" y="100"/>
                  </a:lnTo>
                  <a:lnTo>
                    <a:pt x="452" y="98"/>
                  </a:lnTo>
                  <a:lnTo>
                    <a:pt x="457" y="91"/>
                  </a:lnTo>
                  <a:lnTo>
                    <a:pt x="459" y="87"/>
                  </a:lnTo>
                  <a:lnTo>
                    <a:pt x="459" y="83"/>
                  </a:lnTo>
                  <a:lnTo>
                    <a:pt x="455" y="77"/>
                  </a:lnTo>
                  <a:lnTo>
                    <a:pt x="455" y="73"/>
                  </a:lnTo>
                  <a:lnTo>
                    <a:pt x="459" y="68"/>
                  </a:lnTo>
                  <a:lnTo>
                    <a:pt x="464" y="66"/>
                  </a:lnTo>
                  <a:lnTo>
                    <a:pt x="468" y="63"/>
                  </a:lnTo>
                  <a:lnTo>
                    <a:pt x="463" y="54"/>
                  </a:lnTo>
                  <a:lnTo>
                    <a:pt x="462" y="57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 sz="16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18" name="Group 117"/>
            <p:cNvGrpSpPr/>
            <p:nvPr/>
          </p:nvGrpSpPr>
          <p:grpSpPr>
            <a:xfrm>
              <a:off x="722474" y="924066"/>
              <a:ext cx="3463925" cy="5187950"/>
              <a:chOff x="287338" y="1039813"/>
              <a:chExt cx="3463925" cy="5187950"/>
            </a:xfrm>
            <a:grpFill/>
          </p:grpSpPr>
          <p:sp>
            <p:nvSpPr>
              <p:cNvPr id="9" name="Freeform 7"/>
              <p:cNvSpPr>
                <a:spLocks/>
              </p:cNvSpPr>
              <p:nvPr/>
            </p:nvSpPr>
            <p:spPr bwMode="auto">
              <a:xfrm>
                <a:off x="593725" y="2054225"/>
                <a:ext cx="23813" cy="9525"/>
              </a:xfrm>
              <a:custGeom>
                <a:avLst/>
                <a:gdLst>
                  <a:gd name="T0" fmla="*/ 9 w 15"/>
                  <a:gd name="T1" fmla="*/ 5 h 6"/>
                  <a:gd name="T2" fmla="*/ 15 w 15"/>
                  <a:gd name="T3" fmla="*/ 4 h 6"/>
                  <a:gd name="T4" fmla="*/ 11 w 15"/>
                  <a:gd name="T5" fmla="*/ 0 h 6"/>
                  <a:gd name="T6" fmla="*/ 3 w 15"/>
                  <a:gd name="T7" fmla="*/ 0 h 6"/>
                  <a:gd name="T8" fmla="*/ 0 w 15"/>
                  <a:gd name="T9" fmla="*/ 2 h 6"/>
                  <a:gd name="T10" fmla="*/ 8 w 15"/>
                  <a:gd name="T11" fmla="*/ 6 h 6"/>
                  <a:gd name="T12" fmla="*/ 9 w 15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9" y="5"/>
                    </a:moveTo>
                    <a:lnTo>
                      <a:pt x="15" y="4"/>
                    </a:lnTo>
                    <a:lnTo>
                      <a:pt x="11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8" y="6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" name="Freeform 8"/>
              <p:cNvSpPr>
                <a:spLocks/>
              </p:cNvSpPr>
              <p:nvPr/>
            </p:nvSpPr>
            <p:spPr bwMode="auto">
              <a:xfrm>
                <a:off x="808038" y="2319338"/>
                <a:ext cx="23813" cy="36512"/>
              </a:xfrm>
              <a:custGeom>
                <a:avLst/>
                <a:gdLst>
                  <a:gd name="T0" fmla="*/ 9 w 15"/>
                  <a:gd name="T1" fmla="*/ 23 h 23"/>
                  <a:gd name="T2" fmla="*/ 12 w 15"/>
                  <a:gd name="T3" fmla="*/ 18 h 23"/>
                  <a:gd name="T4" fmla="*/ 12 w 15"/>
                  <a:gd name="T5" fmla="*/ 14 h 23"/>
                  <a:gd name="T6" fmla="*/ 15 w 15"/>
                  <a:gd name="T7" fmla="*/ 11 h 23"/>
                  <a:gd name="T8" fmla="*/ 13 w 15"/>
                  <a:gd name="T9" fmla="*/ 1 h 23"/>
                  <a:gd name="T10" fmla="*/ 3 w 15"/>
                  <a:gd name="T11" fmla="*/ 0 h 23"/>
                  <a:gd name="T12" fmla="*/ 0 w 15"/>
                  <a:gd name="T13" fmla="*/ 0 h 23"/>
                  <a:gd name="T14" fmla="*/ 1 w 15"/>
                  <a:gd name="T15" fmla="*/ 6 h 23"/>
                  <a:gd name="T16" fmla="*/ 6 w 15"/>
                  <a:gd name="T17" fmla="*/ 11 h 23"/>
                  <a:gd name="T18" fmla="*/ 6 w 15"/>
                  <a:gd name="T19" fmla="*/ 20 h 23"/>
                  <a:gd name="T20" fmla="*/ 9 w 15"/>
                  <a:gd name="T2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3">
                    <a:moveTo>
                      <a:pt x="9" y="23"/>
                    </a:moveTo>
                    <a:lnTo>
                      <a:pt x="12" y="18"/>
                    </a:lnTo>
                    <a:lnTo>
                      <a:pt x="12" y="14"/>
                    </a:lnTo>
                    <a:lnTo>
                      <a:pt x="15" y="11"/>
                    </a:lnTo>
                    <a:lnTo>
                      <a:pt x="13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" y="6"/>
                    </a:lnTo>
                    <a:lnTo>
                      <a:pt x="6" y="11"/>
                    </a:lnTo>
                    <a:lnTo>
                      <a:pt x="6" y="20"/>
                    </a:lnTo>
                    <a:lnTo>
                      <a:pt x="9" y="23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" name="Freeform 9"/>
              <p:cNvSpPr>
                <a:spLocks/>
              </p:cNvSpPr>
              <p:nvPr/>
            </p:nvSpPr>
            <p:spPr bwMode="auto">
              <a:xfrm>
                <a:off x="976313" y="2630488"/>
                <a:ext cx="19050" cy="23812"/>
              </a:xfrm>
              <a:custGeom>
                <a:avLst/>
                <a:gdLst>
                  <a:gd name="T0" fmla="*/ 9 w 12"/>
                  <a:gd name="T1" fmla="*/ 2 h 15"/>
                  <a:gd name="T2" fmla="*/ 4 w 12"/>
                  <a:gd name="T3" fmla="*/ 0 h 15"/>
                  <a:gd name="T4" fmla="*/ 0 w 12"/>
                  <a:gd name="T5" fmla="*/ 5 h 15"/>
                  <a:gd name="T6" fmla="*/ 2 w 12"/>
                  <a:gd name="T7" fmla="*/ 12 h 15"/>
                  <a:gd name="T8" fmla="*/ 12 w 12"/>
                  <a:gd name="T9" fmla="*/ 15 h 15"/>
                  <a:gd name="T10" fmla="*/ 9 w 12"/>
                  <a:gd name="T11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5">
                    <a:moveTo>
                      <a:pt x="9" y="2"/>
                    </a:moveTo>
                    <a:lnTo>
                      <a:pt x="4" y="0"/>
                    </a:lnTo>
                    <a:lnTo>
                      <a:pt x="0" y="5"/>
                    </a:lnTo>
                    <a:lnTo>
                      <a:pt x="2" y="12"/>
                    </a:lnTo>
                    <a:lnTo>
                      <a:pt x="12" y="15"/>
                    </a:lnTo>
                    <a:lnTo>
                      <a:pt x="9" y="2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" name="Freeform 10"/>
              <p:cNvSpPr>
                <a:spLocks/>
              </p:cNvSpPr>
              <p:nvPr/>
            </p:nvSpPr>
            <p:spPr bwMode="auto">
              <a:xfrm>
                <a:off x="746125" y="2768600"/>
                <a:ext cx="11113" cy="20637"/>
              </a:xfrm>
              <a:custGeom>
                <a:avLst/>
                <a:gdLst>
                  <a:gd name="T0" fmla="*/ 0 w 7"/>
                  <a:gd name="T1" fmla="*/ 8 h 13"/>
                  <a:gd name="T2" fmla="*/ 3 w 7"/>
                  <a:gd name="T3" fmla="*/ 9 h 13"/>
                  <a:gd name="T4" fmla="*/ 7 w 7"/>
                  <a:gd name="T5" fmla="*/ 13 h 13"/>
                  <a:gd name="T6" fmla="*/ 4 w 7"/>
                  <a:gd name="T7" fmla="*/ 0 h 13"/>
                  <a:gd name="T8" fmla="*/ 0 w 7"/>
                  <a:gd name="T9" fmla="*/ 0 h 13"/>
                  <a:gd name="T10" fmla="*/ 0 w 7"/>
                  <a:gd name="T1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3">
                    <a:moveTo>
                      <a:pt x="0" y="8"/>
                    </a:moveTo>
                    <a:lnTo>
                      <a:pt x="3" y="9"/>
                    </a:lnTo>
                    <a:lnTo>
                      <a:pt x="7" y="1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" name="Freeform 11"/>
              <p:cNvSpPr>
                <a:spLocks/>
              </p:cNvSpPr>
              <p:nvPr/>
            </p:nvSpPr>
            <p:spPr bwMode="auto">
              <a:xfrm>
                <a:off x="706438" y="3651250"/>
                <a:ext cx="26988" cy="33337"/>
              </a:xfrm>
              <a:custGeom>
                <a:avLst/>
                <a:gdLst>
                  <a:gd name="T0" fmla="*/ 17 w 17"/>
                  <a:gd name="T1" fmla="*/ 14 h 21"/>
                  <a:gd name="T2" fmla="*/ 13 w 17"/>
                  <a:gd name="T3" fmla="*/ 9 h 21"/>
                  <a:gd name="T4" fmla="*/ 11 w 17"/>
                  <a:gd name="T5" fmla="*/ 1 h 21"/>
                  <a:gd name="T6" fmla="*/ 9 w 17"/>
                  <a:gd name="T7" fmla="*/ 0 h 21"/>
                  <a:gd name="T8" fmla="*/ 7 w 17"/>
                  <a:gd name="T9" fmla="*/ 7 h 21"/>
                  <a:gd name="T10" fmla="*/ 3 w 17"/>
                  <a:gd name="T11" fmla="*/ 10 h 21"/>
                  <a:gd name="T12" fmla="*/ 0 w 17"/>
                  <a:gd name="T13" fmla="*/ 19 h 21"/>
                  <a:gd name="T14" fmla="*/ 0 w 17"/>
                  <a:gd name="T15" fmla="*/ 21 h 21"/>
                  <a:gd name="T16" fmla="*/ 6 w 17"/>
                  <a:gd name="T17" fmla="*/ 18 h 21"/>
                  <a:gd name="T18" fmla="*/ 11 w 17"/>
                  <a:gd name="T19" fmla="*/ 21 h 21"/>
                  <a:gd name="T20" fmla="*/ 12 w 17"/>
                  <a:gd name="T21" fmla="*/ 21 h 21"/>
                  <a:gd name="T22" fmla="*/ 15 w 17"/>
                  <a:gd name="T23" fmla="*/ 17 h 21"/>
                  <a:gd name="T24" fmla="*/ 17 w 17"/>
                  <a:gd name="T25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1">
                    <a:moveTo>
                      <a:pt x="17" y="14"/>
                    </a:moveTo>
                    <a:lnTo>
                      <a:pt x="13" y="9"/>
                    </a:lnTo>
                    <a:lnTo>
                      <a:pt x="11" y="1"/>
                    </a:lnTo>
                    <a:lnTo>
                      <a:pt x="9" y="0"/>
                    </a:lnTo>
                    <a:lnTo>
                      <a:pt x="7" y="7"/>
                    </a:lnTo>
                    <a:lnTo>
                      <a:pt x="3" y="10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6" y="18"/>
                    </a:lnTo>
                    <a:lnTo>
                      <a:pt x="11" y="21"/>
                    </a:lnTo>
                    <a:lnTo>
                      <a:pt x="12" y="21"/>
                    </a:lnTo>
                    <a:lnTo>
                      <a:pt x="15" y="17"/>
                    </a:lnTo>
                    <a:lnTo>
                      <a:pt x="17" y="14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" name="Freeform 12"/>
              <p:cNvSpPr>
                <a:spLocks/>
              </p:cNvSpPr>
              <p:nvPr/>
            </p:nvSpPr>
            <p:spPr bwMode="auto">
              <a:xfrm>
                <a:off x="398463" y="5092700"/>
                <a:ext cx="15875" cy="26987"/>
              </a:xfrm>
              <a:custGeom>
                <a:avLst/>
                <a:gdLst>
                  <a:gd name="T0" fmla="*/ 7 w 10"/>
                  <a:gd name="T1" fmla="*/ 16 h 17"/>
                  <a:gd name="T2" fmla="*/ 9 w 10"/>
                  <a:gd name="T3" fmla="*/ 17 h 17"/>
                  <a:gd name="T4" fmla="*/ 10 w 10"/>
                  <a:gd name="T5" fmla="*/ 5 h 17"/>
                  <a:gd name="T6" fmla="*/ 6 w 10"/>
                  <a:gd name="T7" fmla="*/ 0 h 17"/>
                  <a:gd name="T8" fmla="*/ 3 w 10"/>
                  <a:gd name="T9" fmla="*/ 0 h 17"/>
                  <a:gd name="T10" fmla="*/ 0 w 10"/>
                  <a:gd name="T11" fmla="*/ 2 h 17"/>
                  <a:gd name="T12" fmla="*/ 0 w 10"/>
                  <a:gd name="T13" fmla="*/ 8 h 17"/>
                  <a:gd name="T14" fmla="*/ 3 w 10"/>
                  <a:gd name="T15" fmla="*/ 13 h 17"/>
                  <a:gd name="T16" fmla="*/ 7 w 10"/>
                  <a:gd name="T1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7">
                    <a:moveTo>
                      <a:pt x="7" y="16"/>
                    </a:moveTo>
                    <a:lnTo>
                      <a:pt x="9" y="17"/>
                    </a:lnTo>
                    <a:lnTo>
                      <a:pt x="10" y="5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3" y="13"/>
                    </a:lnTo>
                    <a:lnTo>
                      <a:pt x="7" y="16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" name="Freeform 13"/>
              <p:cNvSpPr>
                <a:spLocks/>
              </p:cNvSpPr>
              <p:nvPr/>
            </p:nvSpPr>
            <p:spPr bwMode="auto">
              <a:xfrm>
                <a:off x="617538" y="5199063"/>
                <a:ext cx="25400" cy="38100"/>
              </a:xfrm>
              <a:custGeom>
                <a:avLst/>
                <a:gdLst>
                  <a:gd name="T0" fmla="*/ 12 w 16"/>
                  <a:gd name="T1" fmla="*/ 7 h 24"/>
                  <a:gd name="T2" fmla="*/ 11 w 16"/>
                  <a:gd name="T3" fmla="*/ 4 h 24"/>
                  <a:gd name="T4" fmla="*/ 6 w 16"/>
                  <a:gd name="T5" fmla="*/ 1 h 24"/>
                  <a:gd name="T6" fmla="*/ 2 w 16"/>
                  <a:gd name="T7" fmla="*/ 0 h 24"/>
                  <a:gd name="T8" fmla="*/ 0 w 16"/>
                  <a:gd name="T9" fmla="*/ 2 h 24"/>
                  <a:gd name="T10" fmla="*/ 4 w 16"/>
                  <a:gd name="T11" fmla="*/ 6 h 24"/>
                  <a:gd name="T12" fmla="*/ 4 w 16"/>
                  <a:gd name="T13" fmla="*/ 15 h 24"/>
                  <a:gd name="T14" fmla="*/ 3 w 16"/>
                  <a:gd name="T15" fmla="*/ 19 h 24"/>
                  <a:gd name="T16" fmla="*/ 0 w 16"/>
                  <a:gd name="T17" fmla="*/ 22 h 24"/>
                  <a:gd name="T18" fmla="*/ 4 w 16"/>
                  <a:gd name="T19" fmla="*/ 22 h 24"/>
                  <a:gd name="T20" fmla="*/ 6 w 16"/>
                  <a:gd name="T21" fmla="*/ 24 h 24"/>
                  <a:gd name="T22" fmla="*/ 10 w 16"/>
                  <a:gd name="T23" fmla="*/ 21 h 24"/>
                  <a:gd name="T24" fmla="*/ 16 w 16"/>
                  <a:gd name="T25" fmla="*/ 21 h 24"/>
                  <a:gd name="T26" fmla="*/ 16 w 16"/>
                  <a:gd name="T27" fmla="*/ 18 h 24"/>
                  <a:gd name="T28" fmla="*/ 16 w 16"/>
                  <a:gd name="T29" fmla="*/ 11 h 24"/>
                  <a:gd name="T30" fmla="*/ 12 w 16"/>
                  <a:gd name="T31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24">
                    <a:moveTo>
                      <a:pt x="12" y="7"/>
                    </a:moveTo>
                    <a:lnTo>
                      <a:pt x="11" y="4"/>
                    </a:lnTo>
                    <a:lnTo>
                      <a:pt x="6" y="1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4" y="15"/>
                    </a:lnTo>
                    <a:lnTo>
                      <a:pt x="3" y="19"/>
                    </a:lnTo>
                    <a:lnTo>
                      <a:pt x="0" y="22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10" y="21"/>
                    </a:lnTo>
                    <a:lnTo>
                      <a:pt x="16" y="21"/>
                    </a:lnTo>
                    <a:lnTo>
                      <a:pt x="16" y="18"/>
                    </a:lnTo>
                    <a:lnTo>
                      <a:pt x="16" y="11"/>
                    </a:lnTo>
                    <a:lnTo>
                      <a:pt x="12" y="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" name="Freeform 14"/>
              <p:cNvSpPr>
                <a:spLocks/>
              </p:cNvSpPr>
              <p:nvPr/>
            </p:nvSpPr>
            <p:spPr bwMode="auto">
              <a:xfrm>
                <a:off x="576263" y="5222875"/>
                <a:ext cx="17463" cy="36512"/>
              </a:xfrm>
              <a:custGeom>
                <a:avLst/>
                <a:gdLst>
                  <a:gd name="T0" fmla="*/ 10 w 11"/>
                  <a:gd name="T1" fmla="*/ 0 h 23"/>
                  <a:gd name="T2" fmla="*/ 7 w 11"/>
                  <a:gd name="T3" fmla="*/ 2 h 23"/>
                  <a:gd name="T4" fmla="*/ 2 w 11"/>
                  <a:gd name="T5" fmla="*/ 6 h 23"/>
                  <a:gd name="T6" fmla="*/ 0 w 11"/>
                  <a:gd name="T7" fmla="*/ 12 h 23"/>
                  <a:gd name="T8" fmla="*/ 2 w 11"/>
                  <a:gd name="T9" fmla="*/ 16 h 23"/>
                  <a:gd name="T10" fmla="*/ 4 w 11"/>
                  <a:gd name="T11" fmla="*/ 21 h 23"/>
                  <a:gd name="T12" fmla="*/ 8 w 11"/>
                  <a:gd name="T13" fmla="*/ 23 h 23"/>
                  <a:gd name="T14" fmla="*/ 8 w 11"/>
                  <a:gd name="T15" fmla="*/ 14 h 23"/>
                  <a:gd name="T16" fmla="*/ 10 w 11"/>
                  <a:gd name="T17" fmla="*/ 8 h 23"/>
                  <a:gd name="T18" fmla="*/ 9 w 11"/>
                  <a:gd name="T19" fmla="*/ 6 h 23"/>
                  <a:gd name="T20" fmla="*/ 11 w 11"/>
                  <a:gd name="T21" fmla="*/ 3 h 23"/>
                  <a:gd name="T22" fmla="*/ 10 w 11"/>
                  <a:gd name="T2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23">
                    <a:moveTo>
                      <a:pt x="10" y="0"/>
                    </a:moveTo>
                    <a:lnTo>
                      <a:pt x="7" y="2"/>
                    </a:lnTo>
                    <a:lnTo>
                      <a:pt x="2" y="6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4" y="21"/>
                    </a:lnTo>
                    <a:lnTo>
                      <a:pt x="8" y="23"/>
                    </a:lnTo>
                    <a:lnTo>
                      <a:pt x="8" y="14"/>
                    </a:lnTo>
                    <a:lnTo>
                      <a:pt x="10" y="8"/>
                    </a:lnTo>
                    <a:lnTo>
                      <a:pt x="9" y="6"/>
                    </a:lnTo>
                    <a:lnTo>
                      <a:pt x="11" y="3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" name="Freeform 15"/>
              <p:cNvSpPr>
                <a:spLocks/>
              </p:cNvSpPr>
              <p:nvPr/>
            </p:nvSpPr>
            <p:spPr bwMode="auto">
              <a:xfrm>
                <a:off x="635000" y="5241925"/>
                <a:ext cx="34925" cy="41275"/>
              </a:xfrm>
              <a:custGeom>
                <a:avLst/>
                <a:gdLst>
                  <a:gd name="T0" fmla="*/ 15 w 22"/>
                  <a:gd name="T1" fmla="*/ 6 h 26"/>
                  <a:gd name="T2" fmla="*/ 11 w 22"/>
                  <a:gd name="T3" fmla="*/ 2 h 26"/>
                  <a:gd name="T4" fmla="*/ 8 w 22"/>
                  <a:gd name="T5" fmla="*/ 0 h 26"/>
                  <a:gd name="T6" fmla="*/ 6 w 22"/>
                  <a:gd name="T7" fmla="*/ 0 h 26"/>
                  <a:gd name="T8" fmla="*/ 6 w 22"/>
                  <a:gd name="T9" fmla="*/ 2 h 26"/>
                  <a:gd name="T10" fmla="*/ 2 w 22"/>
                  <a:gd name="T11" fmla="*/ 0 h 26"/>
                  <a:gd name="T12" fmla="*/ 0 w 22"/>
                  <a:gd name="T13" fmla="*/ 0 h 26"/>
                  <a:gd name="T14" fmla="*/ 4 w 22"/>
                  <a:gd name="T15" fmla="*/ 6 h 26"/>
                  <a:gd name="T16" fmla="*/ 7 w 22"/>
                  <a:gd name="T17" fmla="*/ 12 h 26"/>
                  <a:gd name="T18" fmla="*/ 8 w 22"/>
                  <a:gd name="T19" fmla="*/ 15 h 26"/>
                  <a:gd name="T20" fmla="*/ 11 w 22"/>
                  <a:gd name="T21" fmla="*/ 23 h 26"/>
                  <a:gd name="T22" fmla="*/ 20 w 22"/>
                  <a:gd name="T23" fmla="*/ 26 h 26"/>
                  <a:gd name="T24" fmla="*/ 22 w 22"/>
                  <a:gd name="T25" fmla="*/ 22 h 26"/>
                  <a:gd name="T26" fmla="*/ 19 w 22"/>
                  <a:gd name="T27" fmla="*/ 15 h 26"/>
                  <a:gd name="T28" fmla="*/ 15 w 22"/>
                  <a:gd name="T29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" h="26">
                    <a:moveTo>
                      <a:pt x="15" y="6"/>
                    </a:moveTo>
                    <a:lnTo>
                      <a:pt x="11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7" y="12"/>
                    </a:lnTo>
                    <a:lnTo>
                      <a:pt x="8" y="15"/>
                    </a:lnTo>
                    <a:lnTo>
                      <a:pt x="11" y="23"/>
                    </a:lnTo>
                    <a:lnTo>
                      <a:pt x="20" y="26"/>
                    </a:lnTo>
                    <a:lnTo>
                      <a:pt x="22" y="22"/>
                    </a:lnTo>
                    <a:lnTo>
                      <a:pt x="19" y="15"/>
                    </a:lnTo>
                    <a:lnTo>
                      <a:pt x="15" y="6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16"/>
              <p:cNvSpPr>
                <a:spLocks/>
              </p:cNvSpPr>
              <p:nvPr/>
            </p:nvSpPr>
            <p:spPr bwMode="auto">
              <a:xfrm>
                <a:off x="1739900" y="5432425"/>
                <a:ext cx="23813" cy="26987"/>
              </a:xfrm>
              <a:custGeom>
                <a:avLst/>
                <a:gdLst>
                  <a:gd name="T0" fmla="*/ 2 w 15"/>
                  <a:gd name="T1" fmla="*/ 16 h 17"/>
                  <a:gd name="T2" fmla="*/ 6 w 15"/>
                  <a:gd name="T3" fmla="*/ 17 h 17"/>
                  <a:gd name="T4" fmla="*/ 7 w 15"/>
                  <a:gd name="T5" fmla="*/ 16 h 17"/>
                  <a:gd name="T6" fmla="*/ 8 w 15"/>
                  <a:gd name="T7" fmla="*/ 12 h 17"/>
                  <a:gd name="T8" fmla="*/ 12 w 15"/>
                  <a:gd name="T9" fmla="*/ 9 h 17"/>
                  <a:gd name="T10" fmla="*/ 14 w 15"/>
                  <a:gd name="T11" fmla="*/ 8 h 17"/>
                  <a:gd name="T12" fmla="*/ 14 w 15"/>
                  <a:gd name="T13" fmla="*/ 6 h 17"/>
                  <a:gd name="T14" fmla="*/ 15 w 15"/>
                  <a:gd name="T15" fmla="*/ 0 h 17"/>
                  <a:gd name="T16" fmla="*/ 10 w 15"/>
                  <a:gd name="T17" fmla="*/ 5 h 17"/>
                  <a:gd name="T18" fmla="*/ 5 w 15"/>
                  <a:gd name="T19" fmla="*/ 4 h 17"/>
                  <a:gd name="T20" fmla="*/ 3 w 15"/>
                  <a:gd name="T21" fmla="*/ 5 h 17"/>
                  <a:gd name="T22" fmla="*/ 2 w 15"/>
                  <a:gd name="T23" fmla="*/ 6 h 17"/>
                  <a:gd name="T24" fmla="*/ 2 w 15"/>
                  <a:gd name="T25" fmla="*/ 12 h 17"/>
                  <a:gd name="T26" fmla="*/ 0 w 15"/>
                  <a:gd name="T27" fmla="*/ 13 h 17"/>
                  <a:gd name="T28" fmla="*/ 2 w 15"/>
                  <a:gd name="T2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7">
                    <a:moveTo>
                      <a:pt x="2" y="16"/>
                    </a:moveTo>
                    <a:lnTo>
                      <a:pt x="6" y="17"/>
                    </a:lnTo>
                    <a:lnTo>
                      <a:pt x="7" y="16"/>
                    </a:lnTo>
                    <a:lnTo>
                      <a:pt x="8" y="12"/>
                    </a:lnTo>
                    <a:lnTo>
                      <a:pt x="12" y="9"/>
                    </a:lnTo>
                    <a:lnTo>
                      <a:pt x="14" y="8"/>
                    </a:lnTo>
                    <a:lnTo>
                      <a:pt x="14" y="6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4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2" y="12"/>
                    </a:lnTo>
                    <a:lnTo>
                      <a:pt x="0" y="13"/>
                    </a:lnTo>
                    <a:lnTo>
                      <a:pt x="2" y="16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17"/>
              <p:cNvSpPr>
                <a:spLocks/>
              </p:cNvSpPr>
              <p:nvPr/>
            </p:nvSpPr>
            <p:spPr bwMode="auto">
              <a:xfrm>
                <a:off x="674688" y="5448300"/>
                <a:ext cx="22225" cy="31750"/>
              </a:xfrm>
              <a:custGeom>
                <a:avLst/>
                <a:gdLst>
                  <a:gd name="T0" fmla="*/ 11 w 14"/>
                  <a:gd name="T1" fmla="*/ 9 h 20"/>
                  <a:gd name="T2" fmla="*/ 14 w 14"/>
                  <a:gd name="T3" fmla="*/ 5 h 20"/>
                  <a:gd name="T4" fmla="*/ 12 w 14"/>
                  <a:gd name="T5" fmla="*/ 2 h 20"/>
                  <a:gd name="T6" fmla="*/ 10 w 14"/>
                  <a:gd name="T7" fmla="*/ 1 h 20"/>
                  <a:gd name="T8" fmla="*/ 7 w 14"/>
                  <a:gd name="T9" fmla="*/ 0 h 20"/>
                  <a:gd name="T10" fmla="*/ 6 w 14"/>
                  <a:gd name="T11" fmla="*/ 3 h 20"/>
                  <a:gd name="T12" fmla="*/ 0 w 14"/>
                  <a:gd name="T13" fmla="*/ 6 h 20"/>
                  <a:gd name="T14" fmla="*/ 6 w 14"/>
                  <a:gd name="T15" fmla="*/ 20 h 20"/>
                  <a:gd name="T16" fmla="*/ 8 w 14"/>
                  <a:gd name="T17" fmla="*/ 19 h 20"/>
                  <a:gd name="T18" fmla="*/ 9 w 14"/>
                  <a:gd name="T19" fmla="*/ 15 h 20"/>
                  <a:gd name="T20" fmla="*/ 7 w 14"/>
                  <a:gd name="T21" fmla="*/ 14 h 20"/>
                  <a:gd name="T22" fmla="*/ 7 w 14"/>
                  <a:gd name="T23" fmla="*/ 10 h 20"/>
                  <a:gd name="T24" fmla="*/ 11 w 14"/>
                  <a:gd name="T25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" h="20">
                    <a:moveTo>
                      <a:pt x="11" y="9"/>
                    </a:moveTo>
                    <a:lnTo>
                      <a:pt x="14" y="5"/>
                    </a:lnTo>
                    <a:lnTo>
                      <a:pt x="12" y="2"/>
                    </a:lnTo>
                    <a:lnTo>
                      <a:pt x="10" y="1"/>
                    </a:lnTo>
                    <a:lnTo>
                      <a:pt x="7" y="0"/>
                    </a:lnTo>
                    <a:lnTo>
                      <a:pt x="6" y="3"/>
                    </a:lnTo>
                    <a:lnTo>
                      <a:pt x="0" y="6"/>
                    </a:lnTo>
                    <a:lnTo>
                      <a:pt x="6" y="20"/>
                    </a:lnTo>
                    <a:lnTo>
                      <a:pt x="8" y="19"/>
                    </a:lnTo>
                    <a:lnTo>
                      <a:pt x="9" y="15"/>
                    </a:lnTo>
                    <a:lnTo>
                      <a:pt x="7" y="14"/>
                    </a:lnTo>
                    <a:lnTo>
                      <a:pt x="7" y="10"/>
                    </a:lnTo>
                    <a:lnTo>
                      <a:pt x="11" y="9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" name="Freeform 18"/>
              <p:cNvSpPr>
                <a:spLocks/>
              </p:cNvSpPr>
              <p:nvPr/>
            </p:nvSpPr>
            <p:spPr bwMode="auto">
              <a:xfrm>
                <a:off x="477838" y="5532438"/>
                <a:ext cx="12700" cy="19050"/>
              </a:xfrm>
              <a:custGeom>
                <a:avLst/>
                <a:gdLst>
                  <a:gd name="T0" fmla="*/ 0 w 8"/>
                  <a:gd name="T1" fmla="*/ 8 h 12"/>
                  <a:gd name="T2" fmla="*/ 4 w 8"/>
                  <a:gd name="T3" fmla="*/ 12 h 12"/>
                  <a:gd name="T4" fmla="*/ 8 w 8"/>
                  <a:gd name="T5" fmla="*/ 9 h 12"/>
                  <a:gd name="T6" fmla="*/ 8 w 8"/>
                  <a:gd name="T7" fmla="*/ 0 h 12"/>
                  <a:gd name="T8" fmla="*/ 2 w 8"/>
                  <a:gd name="T9" fmla="*/ 3 h 12"/>
                  <a:gd name="T10" fmla="*/ 0 w 8"/>
                  <a:gd name="T1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2">
                    <a:moveTo>
                      <a:pt x="0" y="8"/>
                    </a:moveTo>
                    <a:lnTo>
                      <a:pt x="4" y="12"/>
                    </a:lnTo>
                    <a:lnTo>
                      <a:pt x="8" y="9"/>
                    </a:lnTo>
                    <a:lnTo>
                      <a:pt x="8" y="0"/>
                    </a:lnTo>
                    <a:lnTo>
                      <a:pt x="2" y="3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19"/>
              <p:cNvSpPr>
                <a:spLocks/>
              </p:cNvSpPr>
              <p:nvPr/>
            </p:nvSpPr>
            <p:spPr bwMode="auto">
              <a:xfrm>
                <a:off x="339725" y="5610225"/>
                <a:ext cx="28575" cy="30162"/>
              </a:xfrm>
              <a:custGeom>
                <a:avLst/>
                <a:gdLst>
                  <a:gd name="T0" fmla="*/ 14 w 18"/>
                  <a:gd name="T1" fmla="*/ 7 h 19"/>
                  <a:gd name="T2" fmla="*/ 13 w 18"/>
                  <a:gd name="T3" fmla="*/ 2 h 19"/>
                  <a:gd name="T4" fmla="*/ 9 w 18"/>
                  <a:gd name="T5" fmla="*/ 0 h 19"/>
                  <a:gd name="T6" fmla="*/ 7 w 18"/>
                  <a:gd name="T7" fmla="*/ 0 h 19"/>
                  <a:gd name="T8" fmla="*/ 2 w 18"/>
                  <a:gd name="T9" fmla="*/ 4 h 19"/>
                  <a:gd name="T10" fmla="*/ 0 w 18"/>
                  <a:gd name="T11" fmla="*/ 6 h 19"/>
                  <a:gd name="T12" fmla="*/ 2 w 18"/>
                  <a:gd name="T13" fmla="*/ 12 h 19"/>
                  <a:gd name="T14" fmla="*/ 8 w 18"/>
                  <a:gd name="T15" fmla="*/ 13 h 19"/>
                  <a:gd name="T16" fmla="*/ 11 w 18"/>
                  <a:gd name="T17" fmla="*/ 12 h 19"/>
                  <a:gd name="T18" fmla="*/ 13 w 18"/>
                  <a:gd name="T19" fmla="*/ 16 h 19"/>
                  <a:gd name="T20" fmla="*/ 18 w 18"/>
                  <a:gd name="T21" fmla="*/ 19 h 19"/>
                  <a:gd name="T22" fmla="*/ 18 w 18"/>
                  <a:gd name="T23" fmla="*/ 11 h 19"/>
                  <a:gd name="T24" fmla="*/ 16 w 18"/>
                  <a:gd name="T25" fmla="*/ 8 h 19"/>
                  <a:gd name="T26" fmla="*/ 14 w 18"/>
                  <a:gd name="T27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19">
                    <a:moveTo>
                      <a:pt x="14" y="7"/>
                    </a:move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12"/>
                    </a:lnTo>
                    <a:lnTo>
                      <a:pt x="8" y="13"/>
                    </a:lnTo>
                    <a:lnTo>
                      <a:pt x="11" y="12"/>
                    </a:lnTo>
                    <a:lnTo>
                      <a:pt x="13" y="16"/>
                    </a:lnTo>
                    <a:lnTo>
                      <a:pt x="18" y="19"/>
                    </a:lnTo>
                    <a:lnTo>
                      <a:pt x="18" y="11"/>
                    </a:lnTo>
                    <a:lnTo>
                      <a:pt x="16" y="8"/>
                    </a:lnTo>
                    <a:lnTo>
                      <a:pt x="14" y="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20"/>
              <p:cNvSpPr>
                <a:spLocks/>
              </p:cNvSpPr>
              <p:nvPr/>
            </p:nvSpPr>
            <p:spPr bwMode="auto">
              <a:xfrm>
                <a:off x="1814513" y="5638800"/>
                <a:ext cx="41275" cy="28575"/>
              </a:xfrm>
              <a:custGeom>
                <a:avLst/>
                <a:gdLst>
                  <a:gd name="T0" fmla="*/ 17 w 26"/>
                  <a:gd name="T1" fmla="*/ 0 h 18"/>
                  <a:gd name="T2" fmla="*/ 12 w 26"/>
                  <a:gd name="T3" fmla="*/ 2 h 18"/>
                  <a:gd name="T4" fmla="*/ 9 w 26"/>
                  <a:gd name="T5" fmla="*/ 4 h 18"/>
                  <a:gd name="T6" fmla="*/ 6 w 26"/>
                  <a:gd name="T7" fmla="*/ 3 h 18"/>
                  <a:gd name="T8" fmla="*/ 3 w 26"/>
                  <a:gd name="T9" fmla="*/ 2 h 18"/>
                  <a:gd name="T10" fmla="*/ 0 w 26"/>
                  <a:gd name="T11" fmla="*/ 6 h 18"/>
                  <a:gd name="T12" fmla="*/ 2 w 26"/>
                  <a:gd name="T13" fmla="*/ 10 h 18"/>
                  <a:gd name="T14" fmla="*/ 7 w 26"/>
                  <a:gd name="T15" fmla="*/ 11 h 18"/>
                  <a:gd name="T16" fmla="*/ 10 w 26"/>
                  <a:gd name="T17" fmla="*/ 8 h 18"/>
                  <a:gd name="T18" fmla="*/ 10 w 26"/>
                  <a:gd name="T19" fmla="*/ 12 h 18"/>
                  <a:gd name="T20" fmla="*/ 12 w 26"/>
                  <a:gd name="T21" fmla="*/ 16 h 18"/>
                  <a:gd name="T22" fmla="*/ 17 w 26"/>
                  <a:gd name="T23" fmla="*/ 18 h 18"/>
                  <a:gd name="T24" fmla="*/ 19 w 26"/>
                  <a:gd name="T25" fmla="*/ 14 h 18"/>
                  <a:gd name="T26" fmla="*/ 20 w 26"/>
                  <a:gd name="T27" fmla="*/ 11 h 18"/>
                  <a:gd name="T28" fmla="*/ 23 w 26"/>
                  <a:gd name="T29" fmla="*/ 10 h 18"/>
                  <a:gd name="T30" fmla="*/ 26 w 26"/>
                  <a:gd name="T31" fmla="*/ 9 h 18"/>
                  <a:gd name="T32" fmla="*/ 26 w 26"/>
                  <a:gd name="T33" fmla="*/ 6 h 18"/>
                  <a:gd name="T34" fmla="*/ 22 w 26"/>
                  <a:gd name="T35" fmla="*/ 2 h 18"/>
                  <a:gd name="T36" fmla="*/ 17 w 26"/>
                  <a:gd name="T3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" h="18">
                    <a:moveTo>
                      <a:pt x="17" y="0"/>
                    </a:moveTo>
                    <a:lnTo>
                      <a:pt x="12" y="2"/>
                    </a:lnTo>
                    <a:lnTo>
                      <a:pt x="9" y="4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0" y="12"/>
                    </a:lnTo>
                    <a:lnTo>
                      <a:pt x="12" y="16"/>
                    </a:lnTo>
                    <a:lnTo>
                      <a:pt x="17" y="18"/>
                    </a:lnTo>
                    <a:lnTo>
                      <a:pt x="19" y="14"/>
                    </a:lnTo>
                    <a:lnTo>
                      <a:pt x="20" y="11"/>
                    </a:lnTo>
                    <a:lnTo>
                      <a:pt x="23" y="10"/>
                    </a:lnTo>
                    <a:lnTo>
                      <a:pt x="26" y="9"/>
                    </a:lnTo>
                    <a:lnTo>
                      <a:pt x="26" y="6"/>
                    </a:lnTo>
                    <a:lnTo>
                      <a:pt x="22" y="2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21"/>
              <p:cNvSpPr>
                <a:spLocks/>
              </p:cNvSpPr>
              <p:nvPr/>
            </p:nvSpPr>
            <p:spPr bwMode="auto">
              <a:xfrm>
                <a:off x="1411288" y="5648325"/>
                <a:ext cx="15875" cy="17462"/>
              </a:xfrm>
              <a:custGeom>
                <a:avLst/>
                <a:gdLst>
                  <a:gd name="T0" fmla="*/ 10 w 10"/>
                  <a:gd name="T1" fmla="*/ 4 h 11"/>
                  <a:gd name="T2" fmla="*/ 6 w 10"/>
                  <a:gd name="T3" fmla="*/ 1 h 11"/>
                  <a:gd name="T4" fmla="*/ 5 w 10"/>
                  <a:gd name="T5" fmla="*/ 0 h 11"/>
                  <a:gd name="T6" fmla="*/ 2 w 10"/>
                  <a:gd name="T7" fmla="*/ 0 h 11"/>
                  <a:gd name="T8" fmla="*/ 0 w 10"/>
                  <a:gd name="T9" fmla="*/ 2 h 11"/>
                  <a:gd name="T10" fmla="*/ 5 w 10"/>
                  <a:gd name="T11" fmla="*/ 11 h 11"/>
                  <a:gd name="T12" fmla="*/ 8 w 10"/>
                  <a:gd name="T13" fmla="*/ 9 h 11"/>
                  <a:gd name="T14" fmla="*/ 10 w 10"/>
                  <a:gd name="T1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1">
                    <a:moveTo>
                      <a:pt x="10" y="4"/>
                    </a:moveTo>
                    <a:lnTo>
                      <a:pt x="6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5" y="11"/>
                    </a:lnTo>
                    <a:lnTo>
                      <a:pt x="8" y="9"/>
                    </a:lnTo>
                    <a:lnTo>
                      <a:pt x="10" y="4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22"/>
              <p:cNvSpPr>
                <a:spLocks/>
              </p:cNvSpPr>
              <p:nvPr/>
            </p:nvSpPr>
            <p:spPr bwMode="auto">
              <a:xfrm>
                <a:off x="1704975" y="5683250"/>
                <a:ext cx="4763" cy="476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Rectangle 23"/>
              <p:cNvSpPr>
                <a:spLocks noChangeArrowheads="1"/>
              </p:cNvSpPr>
              <p:nvPr/>
            </p:nvSpPr>
            <p:spPr bwMode="auto">
              <a:xfrm>
                <a:off x="1704975" y="5688013"/>
                <a:ext cx="1588" cy="1587"/>
              </a:xfrm>
              <a:prstGeom prst="rect">
                <a:avLst/>
              </a:prstGeom>
              <a:grpFill/>
              <a:ln w="12700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24"/>
              <p:cNvSpPr>
                <a:spLocks/>
              </p:cNvSpPr>
              <p:nvPr/>
            </p:nvSpPr>
            <p:spPr bwMode="auto">
              <a:xfrm>
                <a:off x="1695450" y="5689600"/>
                <a:ext cx="9525" cy="12700"/>
              </a:xfrm>
              <a:custGeom>
                <a:avLst/>
                <a:gdLst>
                  <a:gd name="T0" fmla="*/ 6 w 6"/>
                  <a:gd name="T1" fmla="*/ 3 h 8"/>
                  <a:gd name="T2" fmla="*/ 6 w 6"/>
                  <a:gd name="T3" fmla="*/ 0 h 8"/>
                  <a:gd name="T4" fmla="*/ 0 w 6"/>
                  <a:gd name="T5" fmla="*/ 8 h 8"/>
                  <a:gd name="T6" fmla="*/ 6 w 6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6" y="3"/>
                    </a:moveTo>
                    <a:lnTo>
                      <a:pt x="6" y="0"/>
                    </a:lnTo>
                    <a:lnTo>
                      <a:pt x="0" y="8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25"/>
              <p:cNvSpPr>
                <a:spLocks/>
              </p:cNvSpPr>
              <p:nvPr/>
            </p:nvSpPr>
            <p:spPr bwMode="auto">
              <a:xfrm>
                <a:off x="1420813" y="5746750"/>
                <a:ext cx="31750" cy="25400"/>
              </a:xfrm>
              <a:custGeom>
                <a:avLst/>
                <a:gdLst>
                  <a:gd name="T0" fmla="*/ 15 w 20"/>
                  <a:gd name="T1" fmla="*/ 12 h 16"/>
                  <a:gd name="T2" fmla="*/ 19 w 20"/>
                  <a:gd name="T3" fmla="*/ 7 h 16"/>
                  <a:gd name="T4" fmla="*/ 20 w 20"/>
                  <a:gd name="T5" fmla="*/ 1 h 16"/>
                  <a:gd name="T6" fmla="*/ 16 w 20"/>
                  <a:gd name="T7" fmla="*/ 0 h 16"/>
                  <a:gd name="T8" fmla="*/ 14 w 20"/>
                  <a:gd name="T9" fmla="*/ 5 h 16"/>
                  <a:gd name="T10" fmla="*/ 11 w 20"/>
                  <a:gd name="T11" fmla="*/ 7 h 16"/>
                  <a:gd name="T12" fmla="*/ 10 w 20"/>
                  <a:gd name="T13" fmla="*/ 3 h 16"/>
                  <a:gd name="T14" fmla="*/ 6 w 20"/>
                  <a:gd name="T15" fmla="*/ 2 h 16"/>
                  <a:gd name="T16" fmla="*/ 5 w 20"/>
                  <a:gd name="T17" fmla="*/ 5 h 16"/>
                  <a:gd name="T18" fmla="*/ 0 w 20"/>
                  <a:gd name="T19" fmla="*/ 5 h 16"/>
                  <a:gd name="T20" fmla="*/ 1 w 20"/>
                  <a:gd name="T21" fmla="*/ 11 h 16"/>
                  <a:gd name="T22" fmla="*/ 5 w 20"/>
                  <a:gd name="T23" fmla="*/ 11 h 16"/>
                  <a:gd name="T24" fmla="*/ 7 w 20"/>
                  <a:gd name="T25" fmla="*/ 16 h 16"/>
                  <a:gd name="T26" fmla="*/ 15 w 20"/>
                  <a:gd name="T27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16">
                    <a:moveTo>
                      <a:pt x="15" y="12"/>
                    </a:moveTo>
                    <a:lnTo>
                      <a:pt x="19" y="7"/>
                    </a:lnTo>
                    <a:lnTo>
                      <a:pt x="20" y="1"/>
                    </a:lnTo>
                    <a:lnTo>
                      <a:pt x="16" y="0"/>
                    </a:lnTo>
                    <a:lnTo>
                      <a:pt x="14" y="5"/>
                    </a:lnTo>
                    <a:lnTo>
                      <a:pt x="11" y="7"/>
                    </a:lnTo>
                    <a:lnTo>
                      <a:pt x="10" y="3"/>
                    </a:lnTo>
                    <a:lnTo>
                      <a:pt x="6" y="2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1" y="11"/>
                    </a:lnTo>
                    <a:lnTo>
                      <a:pt x="5" y="11"/>
                    </a:lnTo>
                    <a:lnTo>
                      <a:pt x="7" y="16"/>
                    </a:lnTo>
                    <a:lnTo>
                      <a:pt x="15" y="12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26"/>
              <p:cNvSpPr>
                <a:spLocks/>
              </p:cNvSpPr>
              <p:nvPr/>
            </p:nvSpPr>
            <p:spPr bwMode="auto">
              <a:xfrm>
                <a:off x="771525" y="5810250"/>
                <a:ext cx="6350" cy="11112"/>
              </a:xfrm>
              <a:custGeom>
                <a:avLst/>
                <a:gdLst>
                  <a:gd name="T0" fmla="*/ 0 w 4"/>
                  <a:gd name="T1" fmla="*/ 5 h 7"/>
                  <a:gd name="T2" fmla="*/ 3 w 4"/>
                  <a:gd name="T3" fmla="*/ 7 h 7"/>
                  <a:gd name="T4" fmla="*/ 4 w 4"/>
                  <a:gd name="T5" fmla="*/ 7 h 7"/>
                  <a:gd name="T6" fmla="*/ 3 w 4"/>
                  <a:gd name="T7" fmla="*/ 0 h 7"/>
                  <a:gd name="T8" fmla="*/ 0 w 4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0" y="5"/>
                    </a:moveTo>
                    <a:lnTo>
                      <a:pt x="3" y="7"/>
                    </a:lnTo>
                    <a:lnTo>
                      <a:pt x="4" y="7"/>
                    </a:lnTo>
                    <a:lnTo>
                      <a:pt x="3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27"/>
              <p:cNvSpPr>
                <a:spLocks/>
              </p:cNvSpPr>
              <p:nvPr/>
            </p:nvSpPr>
            <p:spPr bwMode="auto">
              <a:xfrm>
                <a:off x="777875" y="5821363"/>
                <a:ext cx="1588" cy="9525"/>
              </a:xfrm>
              <a:custGeom>
                <a:avLst/>
                <a:gdLst>
                  <a:gd name="T0" fmla="*/ 0 w 1"/>
                  <a:gd name="T1" fmla="*/ 4 h 6"/>
                  <a:gd name="T2" fmla="*/ 1 w 1"/>
                  <a:gd name="T3" fmla="*/ 6 h 6"/>
                  <a:gd name="T4" fmla="*/ 0 w 1"/>
                  <a:gd name="T5" fmla="*/ 0 h 6"/>
                  <a:gd name="T6" fmla="*/ 0 w 1"/>
                  <a:gd name="T7" fmla="*/ 1 h 6"/>
                  <a:gd name="T8" fmla="*/ 0 w 1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0" y="4"/>
                    </a:moveTo>
                    <a:lnTo>
                      <a:pt x="1" y="6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28"/>
              <p:cNvSpPr>
                <a:spLocks/>
              </p:cNvSpPr>
              <p:nvPr/>
            </p:nvSpPr>
            <p:spPr bwMode="auto">
              <a:xfrm>
                <a:off x="825500" y="5946775"/>
                <a:ext cx="11113" cy="15875"/>
              </a:xfrm>
              <a:custGeom>
                <a:avLst/>
                <a:gdLst>
                  <a:gd name="T0" fmla="*/ 6 w 7"/>
                  <a:gd name="T1" fmla="*/ 7 h 10"/>
                  <a:gd name="T2" fmla="*/ 7 w 7"/>
                  <a:gd name="T3" fmla="*/ 3 h 10"/>
                  <a:gd name="T4" fmla="*/ 4 w 7"/>
                  <a:gd name="T5" fmla="*/ 1 h 10"/>
                  <a:gd name="T6" fmla="*/ 1 w 7"/>
                  <a:gd name="T7" fmla="*/ 0 h 10"/>
                  <a:gd name="T8" fmla="*/ 0 w 7"/>
                  <a:gd name="T9" fmla="*/ 4 h 10"/>
                  <a:gd name="T10" fmla="*/ 3 w 7"/>
                  <a:gd name="T11" fmla="*/ 9 h 10"/>
                  <a:gd name="T12" fmla="*/ 6 w 7"/>
                  <a:gd name="T13" fmla="*/ 10 h 10"/>
                  <a:gd name="T14" fmla="*/ 6 w 7"/>
                  <a:gd name="T1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0">
                    <a:moveTo>
                      <a:pt x="6" y="7"/>
                    </a:moveTo>
                    <a:lnTo>
                      <a:pt x="7" y="3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3" y="9"/>
                    </a:lnTo>
                    <a:lnTo>
                      <a:pt x="6" y="10"/>
                    </a:lnTo>
                    <a:lnTo>
                      <a:pt x="6" y="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29"/>
              <p:cNvSpPr>
                <a:spLocks/>
              </p:cNvSpPr>
              <p:nvPr/>
            </p:nvSpPr>
            <p:spPr bwMode="auto">
              <a:xfrm>
                <a:off x="893763" y="6016625"/>
                <a:ext cx="30163" cy="11112"/>
              </a:xfrm>
              <a:custGeom>
                <a:avLst/>
                <a:gdLst>
                  <a:gd name="T0" fmla="*/ 6 w 19"/>
                  <a:gd name="T1" fmla="*/ 2 h 7"/>
                  <a:gd name="T2" fmla="*/ 0 w 19"/>
                  <a:gd name="T3" fmla="*/ 0 h 7"/>
                  <a:gd name="T4" fmla="*/ 0 w 19"/>
                  <a:gd name="T5" fmla="*/ 6 h 7"/>
                  <a:gd name="T6" fmla="*/ 6 w 19"/>
                  <a:gd name="T7" fmla="*/ 6 h 7"/>
                  <a:gd name="T8" fmla="*/ 11 w 19"/>
                  <a:gd name="T9" fmla="*/ 7 h 7"/>
                  <a:gd name="T10" fmla="*/ 13 w 19"/>
                  <a:gd name="T11" fmla="*/ 6 h 7"/>
                  <a:gd name="T12" fmla="*/ 19 w 19"/>
                  <a:gd name="T13" fmla="*/ 3 h 7"/>
                  <a:gd name="T14" fmla="*/ 16 w 19"/>
                  <a:gd name="T15" fmla="*/ 0 h 7"/>
                  <a:gd name="T16" fmla="*/ 6 w 19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7">
                    <a:moveTo>
                      <a:pt x="6" y="2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6" y="6"/>
                    </a:lnTo>
                    <a:lnTo>
                      <a:pt x="11" y="7"/>
                    </a:lnTo>
                    <a:lnTo>
                      <a:pt x="13" y="6"/>
                    </a:lnTo>
                    <a:lnTo>
                      <a:pt x="19" y="3"/>
                    </a:lnTo>
                    <a:lnTo>
                      <a:pt x="16" y="0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30"/>
              <p:cNvSpPr>
                <a:spLocks/>
              </p:cNvSpPr>
              <p:nvPr/>
            </p:nvSpPr>
            <p:spPr bwMode="auto">
              <a:xfrm>
                <a:off x="944563" y="6054725"/>
                <a:ext cx="31750" cy="20637"/>
              </a:xfrm>
              <a:custGeom>
                <a:avLst/>
                <a:gdLst>
                  <a:gd name="T0" fmla="*/ 10 w 20"/>
                  <a:gd name="T1" fmla="*/ 10 h 13"/>
                  <a:gd name="T2" fmla="*/ 12 w 20"/>
                  <a:gd name="T3" fmla="*/ 11 h 13"/>
                  <a:gd name="T4" fmla="*/ 16 w 20"/>
                  <a:gd name="T5" fmla="*/ 8 h 13"/>
                  <a:gd name="T6" fmla="*/ 20 w 20"/>
                  <a:gd name="T7" fmla="*/ 9 h 13"/>
                  <a:gd name="T8" fmla="*/ 16 w 20"/>
                  <a:gd name="T9" fmla="*/ 3 h 13"/>
                  <a:gd name="T10" fmla="*/ 11 w 20"/>
                  <a:gd name="T11" fmla="*/ 0 h 13"/>
                  <a:gd name="T12" fmla="*/ 9 w 20"/>
                  <a:gd name="T13" fmla="*/ 0 h 13"/>
                  <a:gd name="T14" fmla="*/ 7 w 20"/>
                  <a:gd name="T15" fmla="*/ 1 h 13"/>
                  <a:gd name="T16" fmla="*/ 5 w 20"/>
                  <a:gd name="T17" fmla="*/ 0 h 13"/>
                  <a:gd name="T18" fmla="*/ 4 w 20"/>
                  <a:gd name="T19" fmla="*/ 3 h 13"/>
                  <a:gd name="T20" fmla="*/ 0 w 20"/>
                  <a:gd name="T21" fmla="*/ 7 h 13"/>
                  <a:gd name="T22" fmla="*/ 4 w 20"/>
                  <a:gd name="T23" fmla="*/ 13 h 13"/>
                  <a:gd name="T24" fmla="*/ 10 w 20"/>
                  <a:gd name="T2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3">
                    <a:moveTo>
                      <a:pt x="10" y="10"/>
                    </a:moveTo>
                    <a:lnTo>
                      <a:pt x="12" y="11"/>
                    </a:lnTo>
                    <a:lnTo>
                      <a:pt x="16" y="8"/>
                    </a:lnTo>
                    <a:lnTo>
                      <a:pt x="20" y="9"/>
                    </a:lnTo>
                    <a:lnTo>
                      <a:pt x="16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4" y="13"/>
                    </a:lnTo>
                    <a:lnTo>
                      <a:pt x="10" y="10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31"/>
              <p:cNvSpPr>
                <a:spLocks/>
              </p:cNvSpPr>
              <p:nvPr/>
            </p:nvSpPr>
            <p:spPr bwMode="auto">
              <a:xfrm>
                <a:off x="1089025" y="6097588"/>
                <a:ext cx="22225" cy="39687"/>
              </a:xfrm>
              <a:custGeom>
                <a:avLst/>
                <a:gdLst>
                  <a:gd name="T0" fmla="*/ 4 w 14"/>
                  <a:gd name="T1" fmla="*/ 19 h 25"/>
                  <a:gd name="T2" fmla="*/ 7 w 14"/>
                  <a:gd name="T3" fmla="*/ 25 h 25"/>
                  <a:gd name="T4" fmla="*/ 9 w 14"/>
                  <a:gd name="T5" fmla="*/ 21 h 25"/>
                  <a:gd name="T6" fmla="*/ 13 w 14"/>
                  <a:gd name="T7" fmla="*/ 16 h 25"/>
                  <a:gd name="T8" fmla="*/ 14 w 14"/>
                  <a:gd name="T9" fmla="*/ 12 h 25"/>
                  <a:gd name="T10" fmla="*/ 14 w 14"/>
                  <a:gd name="T11" fmla="*/ 10 h 25"/>
                  <a:gd name="T12" fmla="*/ 12 w 14"/>
                  <a:gd name="T13" fmla="*/ 7 h 25"/>
                  <a:gd name="T14" fmla="*/ 10 w 14"/>
                  <a:gd name="T15" fmla="*/ 0 h 25"/>
                  <a:gd name="T16" fmla="*/ 2 w 14"/>
                  <a:gd name="T17" fmla="*/ 7 h 25"/>
                  <a:gd name="T18" fmla="*/ 2 w 14"/>
                  <a:gd name="T19" fmla="*/ 12 h 25"/>
                  <a:gd name="T20" fmla="*/ 0 w 14"/>
                  <a:gd name="T21" fmla="*/ 17 h 25"/>
                  <a:gd name="T22" fmla="*/ 4 w 14"/>
                  <a:gd name="T23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25">
                    <a:moveTo>
                      <a:pt x="4" y="19"/>
                    </a:moveTo>
                    <a:lnTo>
                      <a:pt x="7" y="25"/>
                    </a:lnTo>
                    <a:lnTo>
                      <a:pt x="9" y="21"/>
                    </a:lnTo>
                    <a:lnTo>
                      <a:pt x="13" y="16"/>
                    </a:lnTo>
                    <a:lnTo>
                      <a:pt x="14" y="12"/>
                    </a:lnTo>
                    <a:lnTo>
                      <a:pt x="14" y="10"/>
                    </a:lnTo>
                    <a:lnTo>
                      <a:pt x="12" y="7"/>
                    </a:lnTo>
                    <a:lnTo>
                      <a:pt x="10" y="0"/>
                    </a:lnTo>
                    <a:lnTo>
                      <a:pt x="2" y="7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4" y="19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32"/>
              <p:cNvSpPr>
                <a:spLocks/>
              </p:cNvSpPr>
              <p:nvPr/>
            </p:nvSpPr>
            <p:spPr bwMode="auto">
              <a:xfrm>
                <a:off x="933450" y="6205538"/>
                <a:ext cx="22225" cy="22225"/>
              </a:xfrm>
              <a:custGeom>
                <a:avLst/>
                <a:gdLst>
                  <a:gd name="T0" fmla="*/ 0 w 14"/>
                  <a:gd name="T1" fmla="*/ 10 h 14"/>
                  <a:gd name="T2" fmla="*/ 2 w 14"/>
                  <a:gd name="T3" fmla="*/ 11 h 14"/>
                  <a:gd name="T4" fmla="*/ 9 w 14"/>
                  <a:gd name="T5" fmla="*/ 12 h 14"/>
                  <a:gd name="T6" fmla="*/ 13 w 14"/>
                  <a:gd name="T7" fmla="*/ 14 h 14"/>
                  <a:gd name="T8" fmla="*/ 14 w 14"/>
                  <a:gd name="T9" fmla="*/ 13 h 14"/>
                  <a:gd name="T10" fmla="*/ 12 w 14"/>
                  <a:gd name="T11" fmla="*/ 7 h 14"/>
                  <a:gd name="T12" fmla="*/ 8 w 14"/>
                  <a:gd name="T13" fmla="*/ 1 h 14"/>
                  <a:gd name="T14" fmla="*/ 4 w 14"/>
                  <a:gd name="T15" fmla="*/ 0 h 14"/>
                  <a:gd name="T16" fmla="*/ 2 w 14"/>
                  <a:gd name="T17" fmla="*/ 2 h 14"/>
                  <a:gd name="T18" fmla="*/ 4 w 14"/>
                  <a:gd name="T19" fmla="*/ 7 h 14"/>
                  <a:gd name="T20" fmla="*/ 2 w 14"/>
                  <a:gd name="T21" fmla="*/ 9 h 14"/>
                  <a:gd name="T22" fmla="*/ 0 w 14"/>
                  <a:gd name="T23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4">
                    <a:moveTo>
                      <a:pt x="0" y="10"/>
                    </a:moveTo>
                    <a:lnTo>
                      <a:pt x="2" y="11"/>
                    </a:lnTo>
                    <a:lnTo>
                      <a:pt x="9" y="12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2" y="7"/>
                    </a:lnTo>
                    <a:lnTo>
                      <a:pt x="8" y="1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4" y="7"/>
                    </a:lnTo>
                    <a:lnTo>
                      <a:pt x="2" y="9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33"/>
              <p:cNvSpPr>
                <a:spLocks/>
              </p:cNvSpPr>
              <p:nvPr/>
            </p:nvSpPr>
            <p:spPr bwMode="auto">
              <a:xfrm>
                <a:off x="2770188" y="5127625"/>
                <a:ext cx="19050" cy="20637"/>
              </a:xfrm>
              <a:custGeom>
                <a:avLst/>
                <a:gdLst>
                  <a:gd name="T0" fmla="*/ 11 w 12"/>
                  <a:gd name="T1" fmla="*/ 5 h 13"/>
                  <a:gd name="T2" fmla="*/ 8 w 12"/>
                  <a:gd name="T3" fmla="*/ 0 h 13"/>
                  <a:gd name="T4" fmla="*/ 0 w 12"/>
                  <a:gd name="T5" fmla="*/ 1 h 13"/>
                  <a:gd name="T6" fmla="*/ 5 w 12"/>
                  <a:gd name="T7" fmla="*/ 6 h 13"/>
                  <a:gd name="T8" fmla="*/ 12 w 12"/>
                  <a:gd name="T9" fmla="*/ 13 h 13"/>
                  <a:gd name="T10" fmla="*/ 11 w 12"/>
                  <a:gd name="T1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3">
                    <a:moveTo>
                      <a:pt x="11" y="5"/>
                    </a:moveTo>
                    <a:lnTo>
                      <a:pt x="8" y="0"/>
                    </a:lnTo>
                    <a:lnTo>
                      <a:pt x="0" y="1"/>
                    </a:lnTo>
                    <a:lnTo>
                      <a:pt x="5" y="6"/>
                    </a:lnTo>
                    <a:lnTo>
                      <a:pt x="12" y="13"/>
                    </a:lnTo>
                    <a:lnTo>
                      <a:pt x="11" y="5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34"/>
              <p:cNvSpPr>
                <a:spLocks/>
              </p:cNvSpPr>
              <p:nvPr/>
            </p:nvSpPr>
            <p:spPr bwMode="auto">
              <a:xfrm>
                <a:off x="2743200" y="5237163"/>
                <a:ext cx="20638" cy="58737"/>
              </a:xfrm>
              <a:custGeom>
                <a:avLst/>
                <a:gdLst>
                  <a:gd name="T0" fmla="*/ 12 w 13"/>
                  <a:gd name="T1" fmla="*/ 0 h 37"/>
                  <a:gd name="T2" fmla="*/ 0 w 13"/>
                  <a:gd name="T3" fmla="*/ 8 h 37"/>
                  <a:gd name="T4" fmla="*/ 2 w 13"/>
                  <a:gd name="T5" fmla="*/ 14 h 37"/>
                  <a:gd name="T6" fmla="*/ 1 w 13"/>
                  <a:gd name="T7" fmla="*/ 21 h 37"/>
                  <a:gd name="T8" fmla="*/ 1 w 13"/>
                  <a:gd name="T9" fmla="*/ 27 h 37"/>
                  <a:gd name="T10" fmla="*/ 3 w 13"/>
                  <a:gd name="T11" fmla="*/ 37 h 37"/>
                  <a:gd name="T12" fmla="*/ 6 w 13"/>
                  <a:gd name="T13" fmla="*/ 35 h 37"/>
                  <a:gd name="T14" fmla="*/ 9 w 13"/>
                  <a:gd name="T15" fmla="*/ 33 h 37"/>
                  <a:gd name="T16" fmla="*/ 10 w 13"/>
                  <a:gd name="T17" fmla="*/ 28 h 37"/>
                  <a:gd name="T18" fmla="*/ 7 w 13"/>
                  <a:gd name="T19" fmla="*/ 27 h 37"/>
                  <a:gd name="T20" fmla="*/ 10 w 13"/>
                  <a:gd name="T21" fmla="*/ 25 h 37"/>
                  <a:gd name="T22" fmla="*/ 10 w 13"/>
                  <a:gd name="T23" fmla="*/ 21 h 37"/>
                  <a:gd name="T24" fmla="*/ 7 w 13"/>
                  <a:gd name="T25" fmla="*/ 17 h 37"/>
                  <a:gd name="T26" fmla="*/ 13 w 13"/>
                  <a:gd name="T27" fmla="*/ 9 h 37"/>
                  <a:gd name="T28" fmla="*/ 12 w 13"/>
                  <a:gd name="T2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37">
                    <a:moveTo>
                      <a:pt x="12" y="0"/>
                    </a:moveTo>
                    <a:lnTo>
                      <a:pt x="0" y="8"/>
                    </a:lnTo>
                    <a:lnTo>
                      <a:pt x="2" y="14"/>
                    </a:lnTo>
                    <a:lnTo>
                      <a:pt x="1" y="21"/>
                    </a:lnTo>
                    <a:lnTo>
                      <a:pt x="1" y="27"/>
                    </a:lnTo>
                    <a:lnTo>
                      <a:pt x="3" y="37"/>
                    </a:lnTo>
                    <a:lnTo>
                      <a:pt x="6" y="35"/>
                    </a:lnTo>
                    <a:lnTo>
                      <a:pt x="9" y="33"/>
                    </a:lnTo>
                    <a:lnTo>
                      <a:pt x="10" y="28"/>
                    </a:lnTo>
                    <a:lnTo>
                      <a:pt x="7" y="27"/>
                    </a:lnTo>
                    <a:lnTo>
                      <a:pt x="10" y="25"/>
                    </a:lnTo>
                    <a:lnTo>
                      <a:pt x="10" y="21"/>
                    </a:lnTo>
                    <a:lnTo>
                      <a:pt x="7" y="17"/>
                    </a:lnTo>
                    <a:lnTo>
                      <a:pt x="13" y="9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35"/>
              <p:cNvSpPr>
                <a:spLocks/>
              </p:cNvSpPr>
              <p:nvPr/>
            </p:nvSpPr>
            <p:spPr bwMode="auto">
              <a:xfrm>
                <a:off x="2381250" y="5391150"/>
                <a:ext cx="15875" cy="15875"/>
              </a:xfrm>
              <a:custGeom>
                <a:avLst/>
                <a:gdLst>
                  <a:gd name="T0" fmla="*/ 0 w 10"/>
                  <a:gd name="T1" fmla="*/ 0 h 10"/>
                  <a:gd name="T2" fmla="*/ 5 w 10"/>
                  <a:gd name="T3" fmla="*/ 10 h 10"/>
                  <a:gd name="T4" fmla="*/ 6 w 10"/>
                  <a:gd name="T5" fmla="*/ 10 h 10"/>
                  <a:gd name="T6" fmla="*/ 9 w 10"/>
                  <a:gd name="T7" fmla="*/ 9 h 10"/>
                  <a:gd name="T8" fmla="*/ 10 w 10"/>
                  <a:gd name="T9" fmla="*/ 4 h 10"/>
                  <a:gd name="T10" fmla="*/ 8 w 10"/>
                  <a:gd name="T11" fmla="*/ 2 h 10"/>
                  <a:gd name="T12" fmla="*/ 0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5" y="10"/>
                    </a:lnTo>
                    <a:lnTo>
                      <a:pt x="6" y="10"/>
                    </a:lnTo>
                    <a:lnTo>
                      <a:pt x="9" y="9"/>
                    </a:lnTo>
                    <a:lnTo>
                      <a:pt x="10" y="4"/>
                    </a:lnTo>
                    <a:lnTo>
                      <a:pt x="8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36"/>
              <p:cNvSpPr>
                <a:spLocks/>
              </p:cNvSpPr>
              <p:nvPr/>
            </p:nvSpPr>
            <p:spPr bwMode="auto">
              <a:xfrm>
                <a:off x="2532063" y="5476875"/>
                <a:ext cx="19050" cy="22225"/>
              </a:xfrm>
              <a:custGeom>
                <a:avLst/>
                <a:gdLst>
                  <a:gd name="T0" fmla="*/ 12 w 12"/>
                  <a:gd name="T1" fmla="*/ 7 h 14"/>
                  <a:gd name="T2" fmla="*/ 9 w 12"/>
                  <a:gd name="T3" fmla="*/ 3 h 14"/>
                  <a:gd name="T4" fmla="*/ 3 w 12"/>
                  <a:gd name="T5" fmla="*/ 0 h 14"/>
                  <a:gd name="T6" fmla="*/ 1 w 12"/>
                  <a:gd name="T7" fmla="*/ 2 h 14"/>
                  <a:gd name="T8" fmla="*/ 0 w 12"/>
                  <a:gd name="T9" fmla="*/ 5 h 14"/>
                  <a:gd name="T10" fmla="*/ 2 w 12"/>
                  <a:gd name="T11" fmla="*/ 11 h 14"/>
                  <a:gd name="T12" fmla="*/ 6 w 12"/>
                  <a:gd name="T13" fmla="*/ 12 h 14"/>
                  <a:gd name="T14" fmla="*/ 10 w 12"/>
                  <a:gd name="T15" fmla="*/ 14 h 14"/>
                  <a:gd name="T16" fmla="*/ 9 w 12"/>
                  <a:gd name="T17" fmla="*/ 11 h 14"/>
                  <a:gd name="T18" fmla="*/ 9 w 12"/>
                  <a:gd name="T19" fmla="*/ 8 h 14"/>
                  <a:gd name="T20" fmla="*/ 12 w 12"/>
                  <a:gd name="T21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4">
                    <a:moveTo>
                      <a:pt x="12" y="7"/>
                    </a:moveTo>
                    <a:lnTo>
                      <a:pt x="9" y="3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2" y="11"/>
                    </a:lnTo>
                    <a:lnTo>
                      <a:pt x="6" y="12"/>
                    </a:lnTo>
                    <a:lnTo>
                      <a:pt x="10" y="14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12" y="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37"/>
              <p:cNvSpPr>
                <a:spLocks/>
              </p:cNvSpPr>
              <p:nvPr/>
            </p:nvSpPr>
            <p:spPr bwMode="auto">
              <a:xfrm>
                <a:off x="2420938" y="5535613"/>
                <a:ext cx="31750" cy="28575"/>
              </a:xfrm>
              <a:custGeom>
                <a:avLst/>
                <a:gdLst>
                  <a:gd name="T0" fmla="*/ 16 w 20"/>
                  <a:gd name="T1" fmla="*/ 2 h 18"/>
                  <a:gd name="T2" fmla="*/ 8 w 20"/>
                  <a:gd name="T3" fmla="*/ 1 h 18"/>
                  <a:gd name="T4" fmla="*/ 4 w 20"/>
                  <a:gd name="T5" fmla="*/ 0 h 18"/>
                  <a:gd name="T6" fmla="*/ 0 w 20"/>
                  <a:gd name="T7" fmla="*/ 6 h 18"/>
                  <a:gd name="T8" fmla="*/ 3 w 20"/>
                  <a:gd name="T9" fmla="*/ 12 h 18"/>
                  <a:gd name="T10" fmla="*/ 9 w 20"/>
                  <a:gd name="T11" fmla="*/ 13 h 18"/>
                  <a:gd name="T12" fmla="*/ 15 w 20"/>
                  <a:gd name="T13" fmla="*/ 15 h 18"/>
                  <a:gd name="T14" fmla="*/ 16 w 20"/>
                  <a:gd name="T15" fmla="*/ 18 h 18"/>
                  <a:gd name="T16" fmla="*/ 17 w 20"/>
                  <a:gd name="T17" fmla="*/ 18 h 18"/>
                  <a:gd name="T18" fmla="*/ 20 w 20"/>
                  <a:gd name="T19" fmla="*/ 13 h 18"/>
                  <a:gd name="T20" fmla="*/ 19 w 20"/>
                  <a:gd name="T21" fmla="*/ 11 h 18"/>
                  <a:gd name="T22" fmla="*/ 16 w 20"/>
                  <a:gd name="T23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8">
                    <a:moveTo>
                      <a:pt x="16" y="2"/>
                    </a:moveTo>
                    <a:lnTo>
                      <a:pt x="8" y="1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3" y="12"/>
                    </a:lnTo>
                    <a:lnTo>
                      <a:pt x="9" y="13"/>
                    </a:lnTo>
                    <a:lnTo>
                      <a:pt x="15" y="15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20" y="13"/>
                    </a:lnTo>
                    <a:lnTo>
                      <a:pt x="19" y="11"/>
                    </a:lnTo>
                    <a:lnTo>
                      <a:pt x="16" y="2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38"/>
              <p:cNvSpPr>
                <a:spLocks/>
              </p:cNvSpPr>
              <p:nvPr/>
            </p:nvSpPr>
            <p:spPr bwMode="auto">
              <a:xfrm>
                <a:off x="2470150" y="5568950"/>
                <a:ext cx="33338" cy="14287"/>
              </a:xfrm>
              <a:custGeom>
                <a:avLst/>
                <a:gdLst>
                  <a:gd name="T0" fmla="*/ 11 w 21"/>
                  <a:gd name="T1" fmla="*/ 8 h 9"/>
                  <a:gd name="T2" fmla="*/ 13 w 21"/>
                  <a:gd name="T3" fmla="*/ 9 h 9"/>
                  <a:gd name="T4" fmla="*/ 18 w 21"/>
                  <a:gd name="T5" fmla="*/ 8 h 9"/>
                  <a:gd name="T6" fmla="*/ 21 w 21"/>
                  <a:gd name="T7" fmla="*/ 4 h 9"/>
                  <a:gd name="T8" fmla="*/ 18 w 21"/>
                  <a:gd name="T9" fmla="*/ 2 h 9"/>
                  <a:gd name="T10" fmla="*/ 16 w 21"/>
                  <a:gd name="T11" fmla="*/ 2 h 9"/>
                  <a:gd name="T12" fmla="*/ 13 w 21"/>
                  <a:gd name="T13" fmla="*/ 2 h 9"/>
                  <a:gd name="T14" fmla="*/ 11 w 21"/>
                  <a:gd name="T15" fmla="*/ 4 h 9"/>
                  <a:gd name="T16" fmla="*/ 8 w 21"/>
                  <a:gd name="T17" fmla="*/ 2 h 9"/>
                  <a:gd name="T18" fmla="*/ 5 w 21"/>
                  <a:gd name="T19" fmla="*/ 4 h 9"/>
                  <a:gd name="T20" fmla="*/ 0 w 21"/>
                  <a:gd name="T21" fmla="*/ 0 h 9"/>
                  <a:gd name="T22" fmla="*/ 1 w 21"/>
                  <a:gd name="T23" fmla="*/ 6 h 9"/>
                  <a:gd name="T24" fmla="*/ 5 w 21"/>
                  <a:gd name="T25" fmla="*/ 7 h 9"/>
                  <a:gd name="T26" fmla="*/ 11 w 21"/>
                  <a:gd name="T2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9">
                    <a:moveTo>
                      <a:pt x="11" y="8"/>
                    </a:moveTo>
                    <a:lnTo>
                      <a:pt x="13" y="9"/>
                    </a:lnTo>
                    <a:lnTo>
                      <a:pt x="18" y="8"/>
                    </a:lnTo>
                    <a:lnTo>
                      <a:pt x="21" y="4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8" y="2"/>
                    </a:lnTo>
                    <a:lnTo>
                      <a:pt x="5" y="4"/>
                    </a:lnTo>
                    <a:lnTo>
                      <a:pt x="0" y="0"/>
                    </a:lnTo>
                    <a:lnTo>
                      <a:pt x="1" y="6"/>
                    </a:lnTo>
                    <a:lnTo>
                      <a:pt x="5" y="7"/>
                    </a:lnTo>
                    <a:lnTo>
                      <a:pt x="11" y="8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39"/>
              <p:cNvSpPr>
                <a:spLocks/>
              </p:cNvSpPr>
              <p:nvPr/>
            </p:nvSpPr>
            <p:spPr bwMode="auto">
              <a:xfrm>
                <a:off x="681038" y="2251075"/>
                <a:ext cx="66675" cy="36512"/>
              </a:xfrm>
              <a:custGeom>
                <a:avLst/>
                <a:gdLst>
                  <a:gd name="T0" fmla="*/ 42 w 42"/>
                  <a:gd name="T1" fmla="*/ 18 h 23"/>
                  <a:gd name="T2" fmla="*/ 39 w 42"/>
                  <a:gd name="T3" fmla="*/ 14 h 23"/>
                  <a:gd name="T4" fmla="*/ 22 w 42"/>
                  <a:gd name="T5" fmla="*/ 14 h 23"/>
                  <a:gd name="T6" fmla="*/ 14 w 42"/>
                  <a:gd name="T7" fmla="*/ 5 h 23"/>
                  <a:gd name="T8" fmla="*/ 4 w 42"/>
                  <a:gd name="T9" fmla="*/ 0 h 23"/>
                  <a:gd name="T10" fmla="*/ 1 w 42"/>
                  <a:gd name="T11" fmla="*/ 0 h 23"/>
                  <a:gd name="T12" fmla="*/ 0 w 42"/>
                  <a:gd name="T13" fmla="*/ 2 h 23"/>
                  <a:gd name="T14" fmla="*/ 6 w 42"/>
                  <a:gd name="T15" fmla="*/ 9 h 23"/>
                  <a:gd name="T16" fmla="*/ 9 w 42"/>
                  <a:gd name="T17" fmla="*/ 20 h 23"/>
                  <a:gd name="T18" fmla="*/ 12 w 42"/>
                  <a:gd name="T19" fmla="*/ 23 h 23"/>
                  <a:gd name="T20" fmla="*/ 15 w 42"/>
                  <a:gd name="T21" fmla="*/ 21 h 23"/>
                  <a:gd name="T22" fmla="*/ 34 w 42"/>
                  <a:gd name="T23" fmla="*/ 21 h 23"/>
                  <a:gd name="T24" fmla="*/ 42 w 42"/>
                  <a:gd name="T25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23">
                    <a:moveTo>
                      <a:pt x="42" y="18"/>
                    </a:moveTo>
                    <a:lnTo>
                      <a:pt x="39" y="14"/>
                    </a:lnTo>
                    <a:lnTo>
                      <a:pt x="22" y="14"/>
                    </a:lnTo>
                    <a:lnTo>
                      <a:pt x="14" y="5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6" y="9"/>
                    </a:lnTo>
                    <a:lnTo>
                      <a:pt x="9" y="20"/>
                    </a:lnTo>
                    <a:lnTo>
                      <a:pt x="12" y="23"/>
                    </a:lnTo>
                    <a:lnTo>
                      <a:pt x="15" y="21"/>
                    </a:lnTo>
                    <a:lnTo>
                      <a:pt x="34" y="21"/>
                    </a:lnTo>
                    <a:lnTo>
                      <a:pt x="42" y="18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40"/>
              <p:cNvSpPr>
                <a:spLocks/>
              </p:cNvSpPr>
              <p:nvPr/>
            </p:nvSpPr>
            <p:spPr bwMode="auto">
              <a:xfrm>
                <a:off x="793750" y="2270125"/>
                <a:ext cx="38100" cy="33337"/>
              </a:xfrm>
              <a:custGeom>
                <a:avLst/>
                <a:gdLst>
                  <a:gd name="T0" fmla="*/ 21 w 24"/>
                  <a:gd name="T1" fmla="*/ 0 h 21"/>
                  <a:gd name="T2" fmla="*/ 16 w 24"/>
                  <a:gd name="T3" fmla="*/ 0 h 21"/>
                  <a:gd name="T4" fmla="*/ 12 w 24"/>
                  <a:gd name="T5" fmla="*/ 2 h 21"/>
                  <a:gd name="T6" fmla="*/ 10 w 24"/>
                  <a:gd name="T7" fmla="*/ 5 h 21"/>
                  <a:gd name="T8" fmla="*/ 5 w 24"/>
                  <a:gd name="T9" fmla="*/ 7 h 21"/>
                  <a:gd name="T10" fmla="*/ 0 w 24"/>
                  <a:gd name="T11" fmla="*/ 13 h 21"/>
                  <a:gd name="T12" fmla="*/ 3 w 24"/>
                  <a:gd name="T13" fmla="*/ 16 h 21"/>
                  <a:gd name="T14" fmla="*/ 20 w 24"/>
                  <a:gd name="T15" fmla="*/ 21 h 21"/>
                  <a:gd name="T16" fmla="*/ 21 w 24"/>
                  <a:gd name="T17" fmla="*/ 19 h 21"/>
                  <a:gd name="T18" fmla="*/ 23 w 24"/>
                  <a:gd name="T19" fmla="*/ 16 h 21"/>
                  <a:gd name="T20" fmla="*/ 24 w 24"/>
                  <a:gd name="T21" fmla="*/ 5 h 21"/>
                  <a:gd name="T22" fmla="*/ 21 w 24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1">
                    <a:moveTo>
                      <a:pt x="21" y="0"/>
                    </a:moveTo>
                    <a:lnTo>
                      <a:pt x="16" y="0"/>
                    </a:lnTo>
                    <a:lnTo>
                      <a:pt x="12" y="2"/>
                    </a:lnTo>
                    <a:lnTo>
                      <a:pt x="10" y="5"/>
                    </a:lnTo>
                    <a:lnTo>
                      <a:pt x="5" y="7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20" y="21"/>
                    </a:lnTo>
                    <a:lnTo>
                      <a:pt x="21" y="19"/>
                    </a:lnTo>
                    <a:lnTo>
                      <a:pt x="23" y="16"/>
                    </a:lnTo>
                    <a:lnTo>
                      <a:pt x="24" y="5"/>
                    </a:lnTo>
                    <a:lnTo>
                      <a:pt x="21" y="0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41"/>
              <p:cNvSpPr>
                <a:spLocks/>
              </p:cNvSpPr>
              <p:nvPr/>
            </p:nvSpPr>
            <p:spPr bwMode="auto">
              <a:xfrm>
                <a:off x="762000" y="2424113"/>
                <a:ext cx="38100" cy="47625"/>
              </a:xfrm>
              <a:custGeom>
                <a:avLst/>
                <a:gdLst>
                  <a:gd name="T0" fmla="*/ 4 w 24"/>
                  <a:gd name="T1" fmla="*/ 15 h 30"/>
                  <a:gd name="T2" fmla="*/ 9 w 24"/>
                  <a:gd name="T3" fmla="*/ 30 h 30"/>
                  <a:gd name="T4" fmla="*/ 16 w 24"/>
                  <a:gd name="T5" fmla="*/ 30 h 30"/>
                  <a:gd name="T6" fmla="*/ 23 w 24"/>
                  <a:gd name="T7" fmla="*/ 27 h 30"/>
                  <a:gd name="T8" fmla="*/ 24 w 24"/>
                  <a:gd name="T9" fmla="*/ 23 h 30"/>
                  <a:gd name="T10" fmla="*/ 24 w 24"/>
                  <a:gd name="T11" fmla="*/ 19 h 30"/>
                  <a:gd name="T12" fmla="*/ 22 w 24"/>
                  <a:gd name="T13" fmla="*/ 16 h 30"/>
                  <a:gd name="T14" fmla="*/ 18 w 24"/>
                  <a:gd name="T15" fmla="*/ 13 h 30"/>
                  <a:gd name="T16" fmla="*/ 11 w 24"/>
                  <a:gd name="T17" fmla="*/ 4 h 30"/>
                  <a:gd name="T18" fmla="*/ 6 w 24"/>
                  <a:gd name="T19" fmla="*/ 0 h 30"/>
                  <a:gd name="T20" fmla="*/ 3 w 24"/>
                  <a:gd name="T21" fmla="*/ 1 h 30"/>
                  <a:gd name="T22" fmla="*/ 0 w 24"/>
                  <a:gd name="T23" fmla="*/ 7 h 30"/>
                  <a:gd name="T24" fmla="*/ 1 w 24"/>
                  <a:gd name="T25" fmla="*/ 12 h 30"/>
                  <a:gd name="T26" fmla="*/ 4 w 24"/>
                  <a:gd name="T27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4" h="30">
                    <a:moveTo>
                      <a:pt x="4" y="15"/>
                    </a:moveTo>
                    <a:lnTo>
                      <a:pt x="9" y="30"/>
                    </a:lnTo>
                    <a:lnTo>
                      <a:pt x="16" y="30"/>
                    </a:lnTo>
                    <a:lnTo>
                      <a:pt x="23" y="27"/>
                    </a:lnTo>
                    <a:lnTo>
                      <a:pt x="24" y="23"/>
                    </a:lnTo>
                    <a:lnTo>
                      <a:pt x="24" y="19"/>
                    </a:lnTo>
                    <a:lnTo>
                      <a:pt x="22" y="16"/>
                    </a:lnTo>
                    <a:lnTo>
                      <a:pt x="18" y="13"/>
                    </a:lnTo>
                    <a:lnTo>
                      <a:pt x="11" y="4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7"/>
                    </a:lnTo>
                    <a:lnTo>
                      <a:pt x="1" y="12"/>
                    </a:lnTo>
                    <a:lnTo>
                      <a:pt x="4" y="15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42"/>
              <p:cNvSpPr>
                <a:spLocks/>
              </p:cNvSpPr>
              <p:nvPr/>
            </p:nvSpPr>
            <p:spPr bwMode="auto">
              <a:xfrm>
                <a:off x="781050" y="2830513"/>
                <a:ext cx="26988" cy="23812"/>
              </a:xfrm>
              <a:custGeom>
                <a:avLst/>
                <a:gdLst>
                  <a:gd name="T0" fmla="*/ 4 w 17"/>
                  <a:gd name="T1" fmla="*/ 13 h 15"/>
                  <a:gd name="T2" fmla="*/ 7 w 17"/>
                  <a:gd name="T3" fmla="*/ 15 h 15"/>
                  <a:gd name="T4" fmla="*/ 17 w 17"/>
                  <a:gd name="T5" fmla="*/ 12 h 15"/>
                  <a:gd name="T6" fmla="*/ 17 w 17"/>
                  <a:gd name="T7" fmla="*/ 9 h 15"/>
                  <a:gd name="T8" fmla="*/ 17 w 17"/>
                  <a:gd name="T9" fmla="*/ 3 h 15"/>
                  <a:gd name="T10" fmla="*/ 2 w 17"/>
                  <a:gd name="T11" fmla="*/ 0 h 15"/>
                  <a:gd name="T12" fmla="*/ 0 w 17"/>
                  <a:gd name="T13" fmla="*/ 3 h 15"/>
                  <a:gd name="T14" fmla="*/ 2 w 17"/>
                  <a:gd name="T15" fmla="*/ 8 h 15"/>
                  <a:gd name="T16" fmla="*/ 4 w 17"/>
                  <a:gd name="T1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5">
                    <a:moveTo>
                      <a:pt x="4" y="13"/>
                    </a:moveTo>
                    <a:lnTo>
                      <a:pt x="7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8"/>
                    </a:lnTo>
                    <a:lnTo>
                      <a:pt x="4" y="13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43"/>
              <p:cNvSpPr>
                <a:spLocks/>
              </p:cNvSpPr>
              <p:nvPr/>
            </p:nvSpPr>
            <p:spPr bwMode="auto">
              <a:xfrm>
                <a:off x="749300" y="3616325"/>
                <a:ext cx="68263" cy="34925"/>
              </a:xfrm>
              <a:custGeom>
                <a:avLst/>
                <a:gdLst>
                  <a:gd name="T0" fmla="*/ 34 w 43"/>
                  <a:gd name="T1" fmla="*/ 15 h 22"/>
                  <a:gd name="T2" fmla="*/ 31 w 43"/>
                  <a:gd name="T3" fmla="*/ 12 h 22"/>
                  <a:gd name="T4" fmla="*/ 28 w 43"/>
                  <a:gd name="T5" fmla="*/ 4 h 22"/>
                  <a:gd name="T6" fmla="*/ 25 w 43"/>
                  <a:gd name="T7" fmla="*/ 1 h 22"/>
                  <a:gd name="T8" fmla="*/ 23 w 43"/>
                  <a:gd name="T9" fmla="*/ 0 h 22"/>
                  <a:gd name="T10" fmla="*/ 17 w 43"/>
                  <a:gd name="T11" fmla="*/ 1 h 22"/>
                  <a:gd name="T12" fmla="*/ 16 w 43"/>
                  <a:gd name="T13" fmla="*/ 6 h 22"/>
                  <a:gd name="T14" fmla="*/ 13 w 43"/>
                  <a:gd name="T15" fmla="*/ 7 h 22"/>
                  <a:gd name="T16" fmla="*/ 8 w 43"/>
                  <a:gd name="T17" fmla="*/ 5 h 22"/>
                  <a:gd name="T18" fmla="*/ 5 w 43"/>
                  <a:gd name="T19" fmla="*/ 4 h 22"/>
                  <a:gd name="T20" fmla="*/ 1 w 43"/>
                  <a:gd name="T21" fmla="*/ 4 h 22"/>
                  <a:gd name="T22" fmla="*/ 0 w 43"/>
                  <a:gd name="T23" fmla="*/ 7 h 22"/>
                  <a:gd name="T24" fmla="*/ 1 w 43"/>
                  <a:gd name="T25" fmla="*/ 13 h 22"/>
                  <a:gd name="T26" fmla="*/ 39 w 43"/>
                  <a:gd name="T27" fmla="*/ 22 h 22"/>
                  <a:gd name="T28" fmla="*/ 43 w 43"/>
                  <a:gd name="T29" fmla="*/ 20 h 22"/>
                  <a:gd name="T30" fmla="*/ 43 w 43"/>
                  <a:gd name="T31" fmla="*/ 18 h 22"/>
                  <a:gd name="T32" fmla="*/ 34 w 43"/>
                  <a:gd name="T33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22">
                    <a:moveTo>
                      <a:pt x="34" y="15"/>
                    </a:moveTo>
                    <a:lnTo>
                      <a:pt x="31" y="12"/>
                    </a:lnTo>
                    <a:lnTo>
                      <a:pt x="28" y="4"/>
                    </a:lnTo>
                    <a:lnTo>
                      <a:pt x="25" y="1"/>
                    </a:lnTo>
                    <a:lnTo>
                      <a:pt x="23" y="0"/>
                    </a:lnTo>
                    <a:lnTo>
                      <a:pt x="17" y="1"/>
                    </a:lnTo>
                    <a:lnTo>
                      <a:pt x="16" y="6"/>
                    </a:lnTo>
                    <a:lnTo>
                      <a:pt x="13" y="7"/>
                    </a:lnTo>
                    <a:lnTo>
                      <a:pt x="8" y="5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7"/>
                    </a:lnTo>
                    <a:lnTo>
                      <a:pt x="1" y="13"/>
                    </a:lnTo>
                    <a:lnTo>
                      <a:pt x="39" y="22"/>
                    </a:lnTo>
                    <a:lnTo>
                      <a:pt x="43" y="20"/>
                    </a:lnTo>
                    <a:lnTo>
                      <a:pt x="43" y="18"/>
                    </a:lnTo>
                    <a:lnTo>
                      <a:pt x="34" y="15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44"/>
              <p:cNvSpPr>
                <a:spLocks/>
              </p:cNvSpPr>
              <p:nvPr/>
            </p:nvSpPr>
            <p:spPr bwMode="auto">
              <a:xfrm>
                <a:off x="481013" y="5178425"/>
                <a:ext cx="76200" cy="88900"/>
              </a:xfrm>
              <a:custGeom>
                <a:avLst/>
                <a:gdLst>
                  <a:gd name="T0" fmla="*/ 14 w 48"/>
                  <a:gd name="T1" fmla="*/ 5 h 56"/>
                  <a:gd name="T2" fmla="*/ 12 w 48"/>
                  <a:gd name="T3" fmla="*/ 5 h 56"/>
                  <a:gd name="T4" fmla="*/ 9 w 48"/>
                  <a:gd name="T5" fmla="*/ 8 h 56"/>
                  <a:gd name="T6" fmla="*/ 8 w 48"/>
                  <a:gd name="T7" fmla="*/ 11 h 56"/>
                  <a:gd name="T8" fmla="*/ 7 w 48"/>
                  <a:gd name="T9" fmla="*/ 12 h 56"/>
                  <a:gd name="T10" fmla="*/ 2 w 48"/>
                  <a:gd name="T11" fmla="*/ 14 h 56"/>
                  <a:gd name="T12" fmla="*/ 0 w 48"/>
                  <a:gd name="T13" fmla="*/ 16 h 56"/>
                  <a:gd name="T14" fmla="*/ 1 w 48"/>
                  <a:gd name="T15" fmla="*/ 19 h 56"/>
                  <a:gd name="T16" fmla="*/ 4 w 48"/>
                  <a:gd name="T17" fmla="*/ 21 h 56"/>
                  <a:gd name="T18" fmla="*/ 8 w 48"/>
                  <a:gd name="T19" fmla="*/ 20 h 56"/>
                  <a:gd name="T20" fmla="*/ 10 w 48"/>
                  <a:gd name="T21" fmla="*/ 21 h 56"/>
                  <a:gd name="T22" fmla="*/ 26 w 48"/>
                  <a:gd name="T23" fmla="*/ 21 h 56"/>
                  <a:gd name="T24" fmla="*/ 30 w 48"/>
                  <a:gd name="T25" fmla="*/ 20 h 56"/>
                  <a:gd name="T26" fmla="*/ 32 w 48"/>
                  <a:gd name="T27" fmla="*/ 20 h 56"/>
                  <a:gd name="T28" fmla="*/ 30 w 48"/>
                  <a:gd name="T29" fmla="*/ 23 h 56"/>
                  <a:gd name="T30" fmla="*/ 24 w 48"/>
                  <a:gd name="T31" fmla="*/ 26 h 56"/>
                  <a:gd name="T32" fmla="*/ 22 w 48"/>
                  <a:gd name="T33" fmla="*/ 41 h 56"/>
                  <a:gd name="T34" fmla="*/ 18 w 48"/>
                  <a:gd name="T35" fmla="*/ 51 h 56"/>
                  <a:gd name="T36" fmla="*/ 17 w 48"/>
                  <a:gd name="T37" fmla="*/ 56 h 56"/>
                  <a:gd name="T38" fmla="*/ 19 w 48"/>
                  <a:gd name="T39" fmla="*/ 56 h 56"/>
                  <a:gd name="T40" fmla="*/ 20 w 48"/>
                  <a:gd name="T41" fmla="*/ 54 h 56"/>
                  <a:gd name="T42" fmla="*/ 28 w 48"/>
                  <a:gd name="T43" fmla="*/ 52 h 56"/>
                  <a:gd name="T44" fmla="*/ 29 w 48"/>
                  <a:gd name="T45" fmla="*/ 51 h 56"/>
                  <a:gd name="T46" fmla="*/ 27 w 48"/>
                  <a:gd name="T47" fmla="*/ 46 h 56"/>
                  <a:gd name="T48" fmla="*/ 29 w 48"/>
                  <a:gd name="T49" fmla="*/ 42 h 56"/>
                  <a:gd name="T50" fmla="*/ 40 w 48"/>
                  <a:gd name="T51" fmla="*/ 40 h 56"/>
                  <a:gd name="T52" fmla="*/ 47 w 48"/>
                  <a:gd name="T53" fmla="*/ 34 h 56"/>
                  <a:gd name="T54" fmla="*/ 48 w 48"/>
                  <a:gd name="T55" fmla="*/ 23 h 56"/>
                  <a:gd name="T56" fmla="*/ 47 w 48"/>
                  <a:gd name="T57" fmla="*/ 20 h 56"/>
                  <a:gd name="T58" fmla="*/ 43 w 48"/>
                  <a:gd name="T59" fmla="*/ 17 h 56"/>
                  <a:gd name="T60" fmla="*/ 38 w 48"/>
                  <a:gd name="T61" fmla="*/ 16 h 56"/>
                  <a:gd name="T62" fmla="*/ 38 w 48"/>
                  <a:gd name="T63" fmla="*/ 11 h 56"/>
                  <a:gd name="T64" fmla="*/ 38 w 48"/>
                  <a:gd name="T65" fmla="*/ 7 h 56"/>
                  <a:gd name="T66" fmla="*/ 36 w 48"/>
                  <a:gd name="T67" fmla="*/ 6 h 56"/>
                  <a:gd name="T68" fmla="*/ 34 w 48"/>
                  <a:gd name="T69" fmla="*/ 5 h 56"/>
                  <a:gd name="T70" fmla="*/ 33 w 48"/>
                  <a:gd name="T71" fmla="*/ 4 h 56"/>
                  <a:gd name="T72" fmla="*/ 32 w 48"/>
                  <a:gd name="T73" fmla="*/ 3 h 56"/>
                  <a:gd name="T74" fmla="*/ 29 w 48"/>
                  <a:gd name="T75" fmla="*/ 2 h 56"/>
                  <a:gd name="T76" fmla="*/ 26 w 48"/>
                  <a:gd name="T77" fmla="*/ 1 h 56"/>
                  <a:gd name="T78" fmla="*/ 21 w 48"/>
                  <a:gd name="T79" fmla="*/ 0 h 56"/>
                  <a:gd name="T80" fmla="*/ 18 w 48"/>
                  <a:gd name="T81" fmla="*/ 2 h 56"/>
                  <a:gd name="T82" fmla="*/ 14 w 48"/>
                  <a:gd name="T83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8" h="56">
                    <a:moveTo>
                      <a:pt x="14" y="5"/>
                    </a:moveTo>
                    <a:lnTo>
                      <a:pt x="12" y="5"/>
                    </a:lnTo>
                    <a:lnTo>
                      <a:pt x="9" y="8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1" y="19"/>
                    </a:lnTo>
                    <a:lnTo>
                      <a:pt x="4" y="21"/>
                    </a:lnTo>
                    <a:lnTo>
                      <a:pt x="8" y="20"/>
                    </a:lnTo>
                    <a:lnTo>
                      <a:pt x="10" y="21"/>
                    </a:lnTo>
                    <a:lnTo>
                      <a:pt x="26" y="21"/>
                    </a:lnTo>
                    <a:lnTo>
                      <a:pt x="30" y="20"/>
                    </a:lnTo>
                    <a:lnTo>
                      <a:pt x="32" y="20"/>
                    </a:lnTo>
                    <a:lnTo>
                      <a:pt x="30" y="23"/>
                    </a:lnTo>
                    <a:lnTo>
                      <a:pt x="24" y="26"/>
                    </a:lnTo>
                    <a:lnTo>
                      <a:pt x="22" y="41"/>
                    </a:lnTo>
                    <a:lnTo>
                      <a:pt x="18" y="51"/>
                    </a:lnTo>
                    <a:lnTo>
                      <a:pt x="17" y="56"/>
                    </a:lnTo>
                    <a:lnTo>
                      <a:pt x="19" y="56"/>
                    </a:lnTo>
                    <a:lnTo>
                      <a:pt x="20" y="54"/>
                    </a:lnTo>
                    <a:lnTo>
                      <a:pt x="28" y="52"/>
                    </a:lnTo>
                    <a:lnTo>
                      <a:pt x="29" y="51"/>
                    </a:lnTo>
                    <a:lnTo>
                      <a:pt x="27" y="46"/>
                    </a:lnTo>
                    <a:lnTo>
                      <a:pt x="29" y="42"/>
                    </a:lnTo>
                    <a:lnTo>
                      <a:pt x="40" y="40"/>
                    </a:lnTo>
                    <a:lnTo>
                      <a:pt x="47" y="34"/>
                    </a:lnTo>
                    <a:lnTo>
                      <a:pt x="48" y="23"/>
                    </a:lnTo>
                    <a:lnTo>
                      <a:pt x="47" y="20"/>
                    </a:lnTo>
                    <a:lnTo>
                      <a:pt x="43" y="17"/>
                    </a:lnTo>
                    <a:lnTo>
                      <a:pt x="38" y="16"/>
                    </a:lnTo>
                    <a:lnTo>
                      <a:pt x="38" y="11"/>
                    </a:lnTo>
                    <a:lnTo>
                      <a:pt x="38" y="7"/>
                    </a:lnTo>
                    <a:lnTo>
                      <a:pt x="36" y="6"/>
                    </a:lnTo>
                    <a:lnTo>
                      <a:pt x="34" y="5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29" y="2"/>
                    </a:lnTo>
                    <a:lnTo>
                      <a:pt x="26" y="1"/>
                    </a:lnTo>
                    <a:lnTo>
                      <a:pt x="21" y="0"/>
                    </a:lnTo>
                    <a:lnTo>
                      <a:pt x="18" y="2"/>
                    </a:lnTo>
                    <a:lnTo>
                      <a:pt x="14" y="5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45"/>
              <p:cNvSpPr>
                <a:spLocks/>
              </p:cNvSpPr>
              <p:nvPr/>
            </p:nvSpPr>
            <p:spPr bwMode="auto">
              <a:xfrm>
                <a:off x="2835275" y="5184775"/>
                <a:ext cx="38100" cy="53975"/>
              </a:xfrm>
              <a:custGeom>
                <a:avLst/>
                <a:gdLst>
                  <a:gd name="T0" fmla="*/ 1 w 24"/>
                  <a:gd name="T1" fmla="*/ 25 h 34"/>
                  <a:gd name="T2" fmla="*/ 0 w 24"/>
                  <a:gd name="T3" fmla="*/ 30 h 34"/>
                  <a:gd name="T4" fmla="*/ 2 w 24"/>
                  <a:gd name="T5" fmla="*/ 32 h 34"/>
                  <a:gd name="T6" fmla="*/ 5 w 24"/>
                  <a:gd name="T7" fmla="*/ 29 h 34"/>
                  <a:gd name="T8" fmla="*/ 8 w 24"/>
                  <a:gd name="T9" fmla="*/ 28 h 34"/>
                  <a:gd name="T10" fmla="*/ 11 w 24"/>
                  <a:gd name="T11" fmla="*/ 31 h 34"/>
                  <a:gd name="T12" fmla="*/ 12 w 24"/>
                  <a:gd name="T13" fmla="*/ 34 h 34"/>
                  <a:gd name="T14" fmla="*/ 21 w 24"/>
                  <a:gd name="T15" fmla="*/ 28 h 34"/>
                  <a:gd name="T16" fmla="*/ 22 w 24"/>
                  <a:gd name="T17" fmla="*/ 20 h 34"/>
                  <a:gd name="T18" fmla="*/ 22 w 24"/>
                  <a:gd name="T19" fmla="*/ 13 h 34"/>
                  <a:gd name="T20" fmla="*/ 24 w 24"/>
                  <a:gd name="T21" fmla="*/ 7 h 34"/>
                  <a:gd name="T22" fmla="*/ 23 w 24"/>
                  <a:gd name="T23" fmla="*/ 0 h 34"/>
                  <a:gd name="T24" fmla="*/ 21 w 24"/>
                  <a:gd name="T25" fmla="*/ 0 h 34"/>
                  <a:gd name="T26" fmla="*/ 18 w 24"/>
                  <a:gd name="T27" fmla="*/ 3 h 34"/>
                  <a:gd name="T28" fmla="*/ 15 w 24"/>
                  <a:gd name="T29" fmla="*/ 4 h 34"/>
                  <a:gd name="T30" fmla="*/ 12 w 24"/>
                  <a:gd name="T31" fmla="*/ 6 h 34"/>
                  <a:gd name="T32" fmla="*/ 12 w 24"/>
                  <a:gd name="T33" fmla="*/ 11 h 34"/>
                  <a:gd name="T34" fmla="*/ 9 w 24"/>
                  <a:gd name="T35" fmla="*/ 13 h 34"/>
                  <a:gd name="T36" fmla="*/ 4 w 24"/>
                  <a:gd name="T37" fmla="*/ 16 h 34"/>
                  <a:gd name="T38" fmla="*/ 5 w 24"/>
                  <a:gd name="T39" fmla="*/ 18 h 34"/>
                  <a:gd name="T40" fmla="*/ 7 w 24"/>
                  <a:gd name="T41" fmla="*/ 19 h 34"/>
                  <a:gd name="T42" fmla="*/ 5 w 24"/>
                  <a:gd name="T43" fmla="*/ 23 h 34"/>
                  <a:gd name="T44" fmla="*/ 1 w 24"/>
                  <a:gd name="T45" fmla="*/ 2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4" h="34">
                    <a:moveTo>
                      <a:pt x="1" y="25"/>
                    </a:moveTo>
                    <a:lnTo>
                      <a:pt x="0" y="30"/>
                    </a:lnTo>
                    <a:lnTo>
                      <a:pt x="2" y="32"/>
                    </a:lnTo>
                    <a:lnTo>
                      <a:pt x="5" y="29"/>
                    </a:lnTo>
                    <a:lnTo>
                      <a:pt x="8" y="28"/>
                    </a:lnTo>
                    <a:lnTo>
                      <a:pt x="11" y="31"/>
                    </a:lnTo>
                    <a:lnTo>
                      <a:pt x="12" y="34"/>
                    </a:lnTo>
                    <a:lnTo>
                      <a:pt x="21" y="28"/>
                    </a:lnTo>
                    <a:lnTo>
                      <a:pt x="22" y="20"/>
                    </a:lnTo>
                    <a:lnTo>
                      <a:pt x="22" y="13"/>
                    </a:lnTo>
                    <a:lnTo>
                      <a:pt x="24" y="7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8" y="3"/>
                    </a:lnTo>
                    <a:lnTo>
                      <a:pt x="15" y="4"/>
                    </a:lnTo>
                    <a:lnTo>
                      <a:pt x="12" y="6"/>
                    </a:lnTo>
                    <a:lnTo>
                      <a:pt x="12" y="11"/>
                    </a:lnTo>
                    <a:lnTo>
                      <a:pt x="9" y="13"/>
                    </a:lnTo>
                    <a:lnTo>
                      <a:pt x="4" y="16"/>
                    </a:lnTo>
                    <a:lnTo>
                      <a:pt x="5" y="18"/>
                    </a:lnTo>
                    <a:lnTo>
                      <a:pt x="7" y="19"/>
                    </a:lnTo>
                    <a:lnTo>
                      <a:pt x="5" y="23"/>
                    </a:lnTo>
                    <a:lnTo>
                      <a:pt x="1" y="25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46"/>
              <p:cNvSpPr>
                <a:spLocks/>
              </p:cNvSpPr>
              <p:nvPr/>
            </p:nvSpPr>
            <p:spPr bwMode="auto">
              <a:xfrm>
                <a:off x="1976438" y="5322888"/>
                <a:ext cx="47625" cy="33337"/>
              </a:xfrm>
              <a:custGeom>
                <a:avLst/>
                <a:gdLst>
                  <a:gd name="T0" fmla="*/ 24 w 30"/>
                  <a:gd name="T1" fmla="*/ 2 h 21"/>
                  <a:gd name="T2" fmla="*/ 21 w 30"/>
                  <a:gd name="T3" fmla="*/ 3 h 21"/>
                  <a:gd name="T4" fmla="*/ 16 w 30"/>
                  <a:gd name="T5" fmla="*/ 0 h 21"/>
                  <a:gd name="T6" fmla="*/ 9 w 30"/>
                  <a:gd name="T7" fmla="*/ 1 h 21"/>
                  <a:gd name="T8" fmla="*/ 3 w 30"/>
                  <a:gd name="T9" fmla="*/ 6 h 21"/>
                  <a:gd name="T10" fmla="*/ 0 w 30"/>
                  <a:gd name="T11" fmla="*/ 10 h 21"/>
                  <a:gd name="T12" fmla="*/ 0 w 30"/>
                  <a:gd name="T13" fmla="*/ 13 h 21"/>
                  <a:gd name="T14" fmla="*/ 6 w 30"/>
                  <a:gd name="T15" fmla="*/ 19 h 21"/>
                  <a:gd name="T16" fmla="*/ 10 w 30"/>
                  <a:gd name="T17" fmla="*/ 21 h 21"/>
                  <a:gd name="T18" fmla="*/ 17 w 30"/>
                  <a:gd name="T19" fmla="*/ 20 h 21"/>
                  <a:gd name="T20" fmla="*/ 30 w 30"/>
                  <a:gd name="T21" fmla="*/ 4 h 21"/>
                  <a:gd name="T22" fmla="*/ 27 w 30"/>
                  <a:gd name="T23" fmla="*/ 2 h 21"/>
                  <a:gd name="T24" fmla="*/ 24 w 30"/>
                  <a:gd name="T2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0" h="21">
                    <a:moveTo>
                      <a:pt x="24" y="2"/>
                    </a:moveTo>
                    <a:lnTo>
                      <a:pt x="21" y="3"/>
                    </a:lnTo>
                    <a:lnTo>
                      <a:pt x="16" y="0"/>
                    </a:lnTo>
                    <a:lnTo>
                      <a:pt x="9" y="1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6" y="19"/>
                    </a:lnTo>
                    <a:lnTo>
                      <a:pt x="10" y="21"/>
                    </a:lnTo>
                    <a:lnTo>
                      <a:pt x="17" y="20"/>
                    </a:lnTo>
                    <a:lnTo>
                      <a:pt x="30" y="4"/>
                    </a:lnTo>
                    <a:lnTo>
                      <a:pt x="27" y="2"/>
                    </a:lnTo>
                    <a:lnTo>
                      <a:pt x="24" y="2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47"/>
              <p:cNvSpPr>
                <a:spLocks/>
              </p:cNvSpPr>
              <p:nvPr/>
            </p:nvSpPr>
            <p:spPr bwMode="auto">
              <a:xfrm>
                <a:off x="2420938" y="5368925"/>
                <a:ext cx="53975" cy="34925"/>
              </a:xfrm>
              <a:custGeom>
                <a:avLst/>
                <a:gdLst>
                  <a:gd name="T0" fmla="*/ 17 w 34"/>
                  <a:gd name="T1" fmla="*/ 17 h 22"/>
                  <a:gd name="T2" fmla="*/ 26 w 34"/>
                  <a:gd name="T3" fmla="*/ 11 h 22"/>
                  <a:gd name="T4" fmla="*/ 34 w 34"/>
                  <a:gd name="T5" fmla="*/ 9 h 22"/>
                  <a:gd name="T6" fmla="*/ 34 w 34"/>
                  <a:gd name="T7" fmla="*/ 5 h 22"/>
                  <a:gd name="T8" fmla="*/ 9 w 34"/>
                  <a:gd name="T9" fmla="*/ 0 h 22"/>
                  <a:gd name="T10" fmla="*/ 3 w 34"/>
                  <a:gd name="T11" fmla="*/ 2 h 22"/>
                  <a:gd name="T12" fmla="*/ 0 w 34"/>
                  <a:gd name="T13" fmla="*/ 7 h 22"/>
                  <a:gd name="T14" fmla="*/ 10 w 34"/>
                  <a:gd name="T15" fmla="*/ 22 h 22"/>
                  <a:gd name="T16" fmla="*/ 17 w 34"/>
                  <a:gd name="T17" fmla="*/ 1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22">
                    <a:moveTo>
                      <a:pt x="17" y="17"/>
                    </a:moveTo>
                    <a:lnTo>
                      <a:pt x="26" y="11"/>
                    </a:lnTo>
                    <a:lnTo>
                      <a:pt x="34" y="9"/>
                    </a:lnTo>
                    <a:lnTo>
                      <a:pt x="34" y="5"/>
                    </a:lnTo>
                    <a:lnTo>
                      <a:pt x="9" y="0"/>
                    </a:lnTo>
                    <a:lnTo>
                      <a:pt x="3" y="2"/>
                    </a:lnTo>
                    <a:lnTo>
                      <a:pt x="0" y="7"/>
                    </a:lnTo>
                    <a:lnTo>
                      <a:pt x="10" y="22"/>
                    </a:lnTo>
                    <a:lnTo>
                      <a:pt x="17" y="1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48"/>
              <p:cNvSpPr>
                <a:spLocks/>
              </p:cNvSpPr>
              <p:nvPr/>
            </p:nvSpPr>
            <p:spPr bwMode="auto">
              <a:xfrm>
                <a:off x="2695575" y="5414963"/>
                <a:ext cx="42863" cy="66675"/>
              </a:xfrm>
              <a:custGeom>
                <a:avLst/>
                <a:gdLst>
                  <a:gd name="T0" fmla="*/ 4 w 27"/>
                  <a:gd name="T1" fmla="*/ 37 h 42"/>
                  <a:gd name="T2" fmla="*/ 5 w 27"/>
                  <a:gd name="T3" fmla="*/ 40 h 42"/>
                  <a:gd name="T4" fmla="*/ 7 w 27"/>
                  <a:gd name="T5" fmla="*/ 41 h 42"/>
                  <a:gd name="T6" fmla="*/ 17 w 27"/>
                  <a:gd name="T7" fmla="*/ 42 h 42"/>
                  <a:gd name="T8" fmla="*/ 24 w 27"/>
                  <a:gd name="T9" fmla="*/ 39 h 42"/>
                  <a:gd name="T10" fmla="*/ 27 w 27"/>
                  <a:gd name="T11" fmla="*/ 32 h 42"/>
                  <a:gd name="T12" fmla="*/ 25 w 27"/>
                  <a:gd name="T13" fmla="*/ 26 h 42"/>
                  <a:gd name="T14" fmla="*/ 20 w 27"/>
                  <a:gd name="T15" fmla="*/ 24 h 42"/>
                  <a:gd name="T16" fmla="*/ 18 w 27"/>
                  <a:gd name="T17" fmla="*/ 20 h 42"/>
                  <a:gd name="T18" fmla="*/ 14 w 27"/>
                  <a:gd name="T19" fmla="*/ 5 h 42"/>
                  <a:gd name="T20" fmla="*/ 12 w 27"/>
                  <a:gd name="T21" fmla="*/ 5 h 42"/>
                  <a:gd name="T22" fmla="*/ 11 w 27"/>
                  <a:gd name="T23" fmla="*/ 4 h 42"/>
                  <a:gd name="T24" fmla="*/ 11 w 27"/>
                  <a:gd name="T25" fmla="*/ 0 h 42"/>
                  <a:gd name="T26" fmla="*/ 8 w 27"/>
                  <a:gd name="T27" fmla="*/ 0 h 42"/>
                  <a:gd name="T28" fmla="*/ 5 w 27"/>
                  <a:gd name="T29" fmla="*/ 5 h 42"/>
                  <a:gd name="T30" fmla="*/ 5 w 27"/>
                  <a:gd name="T31" fmla="*/ 9 h 42"/>
                  <a:gd name="T32" fmla="*/ 7 w 27"/>
                  <a:gd name="T33" fmla="*/ 11 h 42"/>
                  <a:gd name="T34" fmla="*/ 6 w 27"/>
                  <a:gd name="T35" fmla="*/ 15 h 42"/>
                  <a:gd name="T36" fmla="*/ 5 w 27"/>
                  <a:gd name="T37" fmla="*/ 17 h 42"/>
                  <a:gd name="T38" fmla="*/ 2 w 27"/>
                  <a:gd name="T39" fmla="*/ 14 h 42"/>
                  <a:gd name="T40" fmla="*/ 1 w 27"/>
                  <a:gd name="T41" fmla="*/ 10 h 42"/>
                  <a:gd name="T42" fmla="*/ 0 w 27"/>
                  <a:gd name="T43" fmla="*/ 11 h 42"/>
                  <a:gd name="T44" fmla="*/ 1 w 27"/>
                  <a:gd name="T45" fmla="*/ 22 h 42"/>
                  <a:gd name="T46" fmla="*/ 5 w 27"/>
                  <a:gd name="T47" fmla="*/ 30 h 42"/>
                  <a:gd name="T48" fmla="*/ 6 w 27"/>
                  <a:gd name="T49" fmla="*/ 34 h 42"/>
                  <a:gd name="T50" fmla="*/ 4 w 27"/>
                  <a:gd name="T51" fmla="*/ 35 h 42"/>
                  <a:gd name="T52" fmla="*/ 4 w 27"/>
                  <a:gd name="T53" fmla="*/ 3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7" h="42">
                    <a:moveTo>
                      <a:pt x="4" y="37"/>
                    </a:moveTo>
                    <a:lnTo>
                      <a:pt x="5" y="40"/>
                    </a:lnTo>
                    <a:lnTo>
                      <a:pt x="7" y="41"/>
                    </a:lnTo>
                    <a:lnTo>
                      <a:pt x="17" y="42"/>
                    </a:lnTo>
                    <a:lnTo>
                      <a:pt x="24" y="39"/>
                    </a:lnTo>
                    <a:lnTo>
                      <a:pt x="27" y="32"/>
                    </a:lnTo>
                    <a:lnTo>
                      <a:pt x="25" y="26"/>
                    </a:lnTo>
                    <a:lnTo>
                      <a:pt x="20" y="24"/>
                    </a:lnTo>
                    <a:lnTo>
                      <a:pt x="18" y="20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1" y="4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5" y="5"/>
                    </a:lnTo>
                    <a:lnTo>
                      <a:pt x="5" y="9"/>
                    </a:lnTo>
                    <a:lnTo>
                      <a:pt x="7" y="11"/>
                    </a:lnTo>
                    <a:lnTo>
                      <a:pt x="6" y="15"/>
                    </a:lnTo>
                    <a:lnTo>
                      <a:pt x="5" y="17"/>
                    </a:lnTo>
                    <a:lnTo>
                      <a:pt x="2" y="14"/>
                    </a:lnTo>
                    <a:lnTo>
                      <a:pt x="1" y="10"/>
                    </a:lnTo>
                    <a:lnTo>
                      <a:pt x="0" y="11"/>
                    </a:lnTo>
                    <a:lnTo>
                      <a:pt x="1" y="22"/>
                    </a:lnTo>
                    <a:lnTo>
                      <a:pt x="5" y="30"/>
                    </a:lnTo>
                    <a:lnTo>
                      <a:pt x="6" y="34"/>
                    </a:lnTo>
                    <a:lnTo>
                      <a:pt x="4" y="35"/>
                    </a:lnTo>
                    <a:lnTo>
                      <a:pt x="4" y="3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49"/>
              <p:cNvSpPr>
                <a:spLocks/>
              </p:cNvSpPr>
              <p:nvPr/>
            </p:nvSpPr>
            <p:spPr bwMode="auto">
              <a:xfrm>
                <a:off x="2738438" y="5473700"/>
                <a:ext cx="46038" cy="19050"/>
              </a:xfrm>
              <a:custGeom>
                <a:avLst/>
                <a:gdLst>
                  <a:gd name="T0" fmla="*/ 16 w 29"/>
                  <a:gd name="T1" fmla="*/ 5 h 12"/>
                  <a:gd name="T2" fmla="*/ 4 w 29"/>
                  <a:gd name="T3" fmla="*/ 0 h 12"/>
                  <a:gd name="T4" fmla="*/ 0 w 29"/>
                  <a:gd name="T5" fmla="*/ 3 h 12"/>
                  <a:gd name="T6" fmla="*/ 3 w 29"/>
                  <a:gd name="T7" fmla="*/ 6 h 12"/>
                  <a:gd name="T8" fmla="*/ 16 w 29"/>
                  <a:gd name="T9" fmla="*/ 9 h 12"/>
                  <a:gd name="T10" fmla="*/ 21 w 29"/>
                  <a:gd name="T11" fmla="*/ 11 h 12"/>
                  <a:gd name="T12" fmla="*/ 26 w 29"/>
                  <a:gd name="T13" fmla="*/ 12 h 12"/>
                  <a:gd name="T14" fmla="*/ 29 w 29"/>
                  <a:gd name="T15" fmla="*/ 11 h 12"/>
                  <a:gd name="T16" fmla="*/ 29 w 29"/>
                  <a:gd name="T17" fmla="*/ 7 h 12"/>
                  <a:gd name="T18" fmla="*/ 24 w 29"/>
                  <a:gd name="T19" fmla="*/ 4 h 12"/>
                  <a:gd name="T20" fmla="*/ 16 w 29"/>
                  <a:gd name="T2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" h="12">
                    <a:moveTo>
                      <a:pt x="16" y="5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16" y="9"/>
                    </a:lnTo>
                    <a:lnTo>
                      <a:pt x="21" y="11"/>
                    </a:lnTo>
                    <a:lnTo>
                      <a:pt x="26" y="12"/>
                    </a:lnTo>
                    <a:lnTo>
                      <a:pt x="29" y="11"/>
                    </a:lnTo>
                    <a:lnTo>
                      <a:pt x="29" y="7"/>
                    </a:lnTo>
                    <a:lnTo>
                      <a:pt x="24" y="4"/>
                    </a:lnTo>
                    <a:lnTo>
                      <a:pt x="16" y="5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50"/>
              <p:cNvSpPr>
                <a:spLocks/>
              </p:cNvSpPr>
              <p:nvPr/>
            </p:nvSpPr>
            <p:spPr bwMode="auto">
              <a:xfrm>
                <a:off x="2701925" y="5492750"/>
                <a:ext cx="41275" cy="17462"/>
              </a:xfrm>
              <a:custGeom>
                <a:avLst/>
                <a:gdLst>
                  <a:gd name="T0" fmla="*/ 12 w 26"/>
                  <a:gd name="T1" fmla="*/ 0 h 11"/>
                  <a:gd name="T2" fmla="*/ 3 w 26"/>
                  <a:gd name="T3" fmla="*/ 3 h 11"/>
                  <a:gd name="T4" fmla="*/ 0 w 26"/>
                  <a:gd name="T5" fmla="*/ 5 h 11"/>
                  <a:gd name="T6" fmla="*/ 10 w 26"/>
                  <a:gd name="T7" fmla="*/ 10 h 11"/>
                  <a:gd name="T8" fmla="*/ 14 w 26"/>
                  <a:gd name="T9" fmla="*/ 11 h 11"/>
                  <a:gd name="T10" fmla="*/ 24 w 26"/>
                  <a:gd name="T11" fmla="*/ 11 h 11"/>
                  <a:gd name="T12" fmla="*/ 26 w 26"/>
                  <a:gd name="T13" fmla="*/ 10 h 11"/>
                  <a:gd name="T14" fmla="*/ 16 w 26"/>
                  <a:gd name="T15" fmla="*/ 2 h 11"/>
                  <a:gd name="T16" fmla="*/ 12 w 26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1">
                    <a:moveTo>
                      <a:pt x="12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10" y="10"/>
                    </a:lnTo>
                    <a:lnTo>
                      <a:pt x="14" y="11"/>
                    </a:lnTo>
                    <a:lnTo>
                      <a:pt x="24" y="11"/>
                    </a:lnTo>
                    <a:lnTo>
                      <a:pt x="26" y="10"/>
                    </a:lnTo>
                    <a:lnTo>
                      <a:pt x="16" y="2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51"/>
              <p:cNvSpPr>
                <a:spLocks/>
              </p:cNvSpPr>
              <p:nvPr/>
            </p:nvSpPr>
            <p:spPr bwMode="auto">
              <a:xfrm>
                <a:off x="498475" y="5578475"/>
                <a:ext cx="79375" cy="66675"/>
              </a:xfrm>
              <a:custGeom>
                <a:avLst/>
                <a:gdLst>
                  <a:gd name="T0" fmla="*/ 7 w 50"/>
                  <a:gd name="T1" fmla="*/ 42 h 42"/>
                  <a:gd name="T2" fmla="*/ 9 w 50"/>
                  <a:gd name="T3" fmla="*/ 41 h 42"/>
                  <a:gd name="T4" fmla="*/ 13 w 50"/>
                  <a:gd name="T5" fmla="*/ 40 h 42"/>
                  <a:gd name="T6" fmla="*/ 16 w 50"/>
                  <a:gd name="T7" fmla="*/ 38 h 42"/>
                  <a:gd name="T8" fmla="*/ 20 w 50"/>
                  <a:gd name="T9" fmla="*/ 38 h 42"/>
                  <a:gd name="T10" fmla="*/ 21 w 50"/>
                  <a:gd name="T11" fmla="*/ 37 h 42"/>
                  <a:gd name="T12" fmla="*/ 23 w 50"/>
                  <a:gd name="T13" fmla="*/ 34 h 42"/>
                  <a:gd name="T14" fmla="*/ 27 w 50"/>
                  <a:gd name="T15" fmla="*/ 33 h 42"/>
                  <a:gd name="T16" fmla="*/ 32 w 50"/>
                  <a:gd name="T17" fmla="*/ 34 h 42"/>
                  <a:gd name="T18" fmla="*/ 35 w 50"/>
                  <a:gd name="T19" fmla="*/ 34 h 42"/>
                  <a:gd name="T20" fmla="*/ 39 w 50"/>
                  <a:gd name="T21" fmla="*/ 30 h 42"/>
                  <a:gd name="T22" fmla="*/ 50 w 50"/>
                  <a:gd name="T23" fmla="*/ 25 h 42"/>
                  <a:gd name="T24" fmla="*/ 49 w 50"/>
                  <a:gd name="T25" fmla="*/ 22 h 42"/>
                  <a:gd name="T26" fmla="*/ 42 w 50"/>
                  <a:gd name="T27" fmla="*/ 22 h 42"/>
                  <a:gd name="T28" fmla="*/ 40 w 50"/>
                  <a:gd name="T29" fmla="*/ 13 h 42"/>
                  <a:gd name="T30" fmla="*/ 34 w 50"/>
                  <a:gd name="T31" fmla="*/ 6 h 42"/>
                  <a:gd name="T32" fmla="*/ 24 w 50"/>
                  <a:gd name="T33" fmla="*/ 13 h 42"/>
                  <a:gd name="T34" fmla="*/ 24 w 50"/>
                  <a:gd name="T35" fmla="*/ 11 h 42"/>
                  <a:gd name="T36" fmla="*/ 27 w 50"/>
                  <a:gd name="T37" fmla="*/ 6 h 42"/>
                  <a:gd name="T38" fmla="*/ 27 w 50"/>
                  <a:gd name="T39" fmla="*/ 2 h 42"/>
                  <a:gd name="T40" fmla="*/ 22 w 50"/>
                  <a:gd name="T41" fmla="*/ 0 h 42"/>
                  <a:gd name="T42" fmla="*/ 20 w 50"/>
                  <a:gd name="T43" fmla="*/ 0 h 42"/>
                  <a:gd name="T44" fmla="*/ 9 w 50"/>
                  <a:gd name="T45" fmla="*/ 9 h 42"/>
                  <a:gd name="T46" fmla="*/ 6 w 50"/>
                  <a:gd name="T47" fmla="*/ 12 h 42"/>
                  <a:gd name="T48" fmla="*/ 2 w 50"/>
                  <a:gd name="T49" fmla="*/ 14 h 42"/>
                  <a:gd name="T50" fmla="*/ 0 w 50"/>
                  <a:gd name="T51" fmla="*/ 16 h 42"/>
                  <a:gd name="T52" fmla="*/ 3 w 50"/>
                  <a:gd name="T53" fmla="*/ 20 h 42"/>
                  <a:gd name="T54" fmla="*/ 7 w 50"/>
                  <a:gd name="T55" fmla="*/ 22 h 42"/>
                  <a:gd name="T56" fmla="*/ 5 w 50"/>
                  <a:gd name="T57" fmla="*/ 40 h 42"/>
                  <a:gd name="T58" fmla="*/ 7 w 50"/>
                  <a:gd name="T59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0" h="42">
                    <a:moveTo>
                      <a:pt x="7" y="42"/>
                    </a:moveTo>
                    <a:lnTo>
                      <a:pt x="9" y="41"/>
                    </a:lnTo>
                    <a:lnTo>
                      <a:pt x="13" y="40"/>
                    </a:lnTo>
                    <a:lnTo>
                      <a:pt x="16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3" y="34"/>
                    </a:lnTo>
                    <a:lnTo>
                      <a:pt x="27" y="33"/>
                    </a:lnTo>
                    <a:lnTo>
                      <a:pt x="32" y="34"/>
                    </a:lnTo>
                    <a:lnTo>
                      <a:pt x="35" y="34"/>
                    </a:lnTo>
                    <a:lnTo>
                      <a:pt x="39" y="30"/>
                    </a:lnTo>
                    <a:lnTo>
                      <a:pt x="50" y="25"/>
                    </a:lnTo>
                    <a:lnTo>
                      <a:pt x="49" y="22"/>
                    </a:lnTo>
                    <a:lnTo>
                      <a:pt x="42" y="22"/>
                    </a:lnTo>
                    <a:lnTo>
                      <a:pt x="40" y="13"/>
                    </a:lnTo>
                    <a:lnTo>
                      <a:pt x="34" y="6"/>
                    </a:lnTo>
                    <a:lnTo>
                      <a:pt x="24" y="13"/>
                    </a:lnTo>
                    <a:lnTo>
                      <a:pt x="24" y="11"/>
                    </a:lnTo>
                    <a:lnTo>
                      <a:pt x="27" y="6"/>
                    </a:lnTo>
                    <a:lnTo>
                      <a:pt x="27" y="2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9" y="9"/>
                    </a:lnTo>
                    <a:lnTo>
                      <a:pt x="6" y="12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3" y="20"/>
                    </a:lnTo>
                    <a:lnTo>
                      <a:pt x="7" y="22"/>
                    </a:lnTo>
                    <a:lnTo>
                      <a:pt x="5" y="40"/>
                    </a:lnTo>
                    <a:lnTo>
                      <a:pt x="7" y="42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52"/>
              <p:cNvSpPr>
                <a:spLocks/>
              </p:cNvSpPr>
              <p:nvPr/>
            </p:nvSpPr>
            <p:spPr bwMode="auto">
              <a:xfrm>
                <a:off x="1924050" y="5676900"/>
                <a:ext cx="55563" cy="36512"/>
              </a:xfrm>
              <a:custGeom>
                <a:avLst/>
                <a:gdLst>
                  <a:gd name="T0" fmla="*/ 28 w 35"/>
                  <a:gd name="T1" fmla="*/ 7 h 23"/>
                  <a:gd name="T2" fmla="*/ 26 w 35"/>
                  <a:gd name="T3" fmla="*/ 8 h 23"/>
                  <a:gd name="T4" fmla="*/ 19 w 35"/>
                  <a:gd name="T5" fmla="*/ 8 h 23"/>
                  <a:gd name="T6" fmla="*/ 18 w 35"/>
                  <a:gd name="T7" fmla="*/ 8 h 23"/>
                  <a:gd name="T8" fmla="*/ 17 w 35"/>
                  <a:gd name="T9" fmla="*/ 4 h 23"/>
                  <a:gd name="T10" fmla="*/ 14 w 35"/>
                  <a:gd name="T11" fmla="*/ 1 h 23"/>
                  <a:gd name="T12" fmla="*/ 12 w 35"/>
                  <a:gd name="T13" fmla="*/ 0 h 23"/>
                  <a:gd name="T14" fmla="*/ 6 w 35"/>
                  <a:gd name="T15" fmla="*/ 3 h 23"/>
                  <a:gd name="T16" fmla="*/ 2 w 35"/>
                  <a:gd name="T17" fmla="*/ 6 h 23"/>
                  <a:gd name="T18" fmla="*/ 0 w 35"/>
                  <a:gd name="T19" fmla="*/ 13 h 23"/>
                  <a:gd name="T20" fmla="*/ 0 w 35"/>
                  <a:gd name="T21" fmla="*/ 15 h 23"/>
                  <a:gd name="T22" fmla="*/ 3 w 35"/>
                  <a:gd name="T23" fmla="*/ 14 h 23"/>
                  <a:gd name="T24" fmla="*/ 9 w 35"/>
                  <a:gd name="T25" fmla="*/ 23 h 23"/>
                  <a:gd name="T26" fmla="*/ 17 w 35"/>
                  <a:gd name="T27" fmla="*/ 20 h 23"/>
                  <a:gd name="T28" fmla="*/ 19 w 35"/>
                  <a:gd name="T29" fmla="*/ 21 h 23"/>
                  <a:gd name="T30" fmla="*/ 23 w 35"/>
                  <a:gd name="T31" fmla="*/ 19 h 23"/>
                  <a:gd name="T32" fmla="*/ 26 w 35"/>
                  <a:gd name="T33" fmla="*/ 12 h 23"/>
                  <a:gd name="T34" fmla="*/ 29 w 35"/>
                  <a:gd name="T35" fmla="*/ 14 h 23"/>
                  <a:gd name="T36" fmla="*/ 29 w 35"/>
                  <a:gd name="T37" fmla="*/ 17 h 23"/>
                  <a:gd name="T38" fmla="*/ 33 w 35"/>
                  <a:gd name="T39" fmla="*/ 16 h 23"/>
                  <a:gd name="T40" fmla="*/ 35 w 35"/>
                  <a:gd name="T41" fmla="*/ 13 h 23"/>
                  <a:gd name="T42" fmla="*/ 32 w 35"/>
                  <a:gd name="T43" fmla="*/ 8 h 23"/>
                  <a:gd name="T44" fmla="*/ 28 w 35"/>
                  <a:gd name="T45" fmla="*/ 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" h="23">
                    <a:moveTo>
                      <a:pt x="28" y="7"/>
                    </a:moveTo>
                    <a:lnTo>
                      <a:pt x="26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4"/>
                    </a:lnTo>
                    <a:lnTo>
                      <a:pt x="14" y="1"/>
                    </a:lnTo>
                    <a:lnTo>
                      <a:pt x="12" y="0"/>
                    </a:lnTo>
                    <a:lnTo>
                      <a:pt x="6" y="3"/>
                    </a:lnTo>
                    <a:lnTo>
                      <a:pt x="2" y="6"/>
                    </a:lnTo>
                    <a:lnTo>
                      <a:pt x="0" y="13"/>
                    </a:lnTo>
                    <a:lnTo>
                      <a:pt x="0" y="15"/>
                    </a:lnTo>
                    <a:lnTo>
                      <a:pt x="3" y="14"/>
                    </a:lnTo>
                    <a:lnTo>
                      <a:pt x="9" y="23"/>
                    </a:lnTo>
                    <a:lnTo>
                      <a:pt x="17" y="20"/>
                    </a:lnTo>
                    <a:lnTo>
                      <a:pt x="19" y="21"/>
                    </a:lnTo>
                    <a:lnTo>
                      <a:pt x="23" y="19"/>
                    </a:lnTo>
                    <a:lnTo>
                      <a:pt x="26" y="12"/>
                    </a:lnTo>
                    <a:lnTo>
                      <a:pt x="29" y="14"/>
                    </a:lnTo>
                    <a:lnTo>
                      <a:pt x="29" y="17"/>
                    </a:lnTo>
                    <a:lnTo>
                      <a:pt x="33" y="16"/>
                    </a:lnTo>
                    <a:lnTo>
                      <a:pt x="35" y="13"/>
                    </a:lnTo>
                    <a:lnTo>
                      <a:pt x="32" y="8"/>
                    </a:lnTo>
                    <a:lnTo>
                      <a:pt x="28" y="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53"/>
              <p:cNvSpPr>
                <a:spLocks/>
              </p:cNvSpPr>
              <p:nvPr/>
            </p:nvSpPr>
            <p:spPr bwMode="auto">
              <a:xfrm>
                <a:off x="1733550" y="5727700"/>
                <a:ext cx="65088" cy="69850"/>
              </a:xfrm>
              <a:custGeom>
                <a:avLst/>
                <a:gdLst>
                  <a:gd name="T0" fmla="*/ 17 w 41"/>
                  <a:gd name="T1" fmla="*/ 42 h 44"/>
                  <a:gd name="T2" fmla="*/ 30 w 41"/>
                  <a:gd name="T3" fmla="*/ 39 h 44"/>
                  <a:gd name="T4" fmla="*/ 35 w 41"/>
                  <a:gd name="T5" fmla="*/ 39 h 44"/>
                  <a:gd name="T6" fmla="*/ 40 w 41"/>
                  <a:gd name="T7" fmla="*/ 36 h 44"/>
                  <a:gd name="T8" fmla="*/ 41 w 41"/>
                  <a:gd name="T9" fmla="*/ 34 h 44"/>
                  <a:gd name="T10" fmla="*/ 40 w 41"/>
                  <a:gd name="T11" fmla="*/ 30 h 44"/>
                  <a:gd name="T12" fmla="*/ 38 w 41"/>
                  <a:gd name="T13" fmla="*/ 27 h 44"/>
                  <a:gd name="T14" fmla="*/ 19 w 41"/>
                  <a:gd name="T15" fmla="*/ 22 h 44"/>
                  <a:gd name="T16" fmla="*/ 16 w 41"/>
                  <a:gd name="T17" fmla="*/ 19 h 44"/>
                  <a:gd name="T18" fmla="*/ 18 w 41"/>
                  <a:gd name="T19" fmla="*/ 18 h 44"/>
                  <a:gd name="T20" fmla="*/ 22 w 41"/>
                  <a:gd name="T21" fmla="*/ 19 h 44"/>
                  <a:gd name="T22" fmla="*/ 23 w 41"/>
                  <a:gd name="T23" fmla="*/ 17 h 44"/>
                  <a:gd name="T24" fmla="*/ 21 w 41"/>
                  <a:gd name="T25" fmla="*/ 13 h 44"/>
                  <a:gd name="T26" fmla="*/ 17 w 41"/>
                  <a:gd name="T27" fmla="*/ 11 h 44"/>
                  <a:gd name="T28" fmla="*/ 17 w 41"/>
                  <a:gd name="T29" fmla="*/ 8 h 44"/>
                  <a:gd name="T30" fmla="*/ 21 w 41"/>
                  <a:gd name="T31" fmla="*/ 8 h 44"/>
                  <a:gd name="T32" fmla="*/ 24 w 41"/>
                  <a:gd name="T33" fmla="*/ 5 h 44"/>
                  <a:gd name="T34" fmla="*/ 18 w 41"/>
                  <a:gd name="T35" fmla="*/ 0 h 44"/>
                  <a:gd name="T36" fmla="*/ 9 w 41"/>
                  <a:gd name="T37" fmla="*/ 0 h 44"/>
                  <a:gd name="T38" fmla="*/ 5 w 41"/>
                  <a:gd name="T39" fmla="*/ 6 h 44"/>
                  <a:gd name="T40" fmla="*/ 2 w 41"/>
                  <a:gd name="T41" fmla="*/ 11 h 44"/>
                  <a:gd name="T42" fmla="*/ 3 w 41"/>
                  <a:gd name="T43" fmla="*/ 14 h 44"/>
                  <a:gd name="T44" fmla="*/ 3 w 41"/>
                  <a:gd name="T45" fmla="*/ 15 h 44"/>
                  <a:gd name="T46" fmla="*/ 0 w 41"/>
                  <a:gd name="T47" fmla="*/ 15 h 44"/>
                  <a:gd name="T48" fmla="*/ 0 w 41"/>
                  <a:gd name="T49" fmla="*/ 17 h 44"/>
                  <a:gd name="T50" fmla="*/ 9 w 41"/>
                  <a:gd name="T51" fmla="*/ 18 h 44"/>
                  <a:gd name="T52" fmla="*/ 10 w 41"/>
                  <a:gd name="T53" fmla="*/ 22 h 44"/>
                  <a:gd name="T54" fmla="*/ 11 w 41"/>
                  <a:gd name="T55" fmla="*/ 24 h 44"/>
                  <a:gd name="T56" fmla="*/ 13 w 41"/>
                  <a:gd name="T57" fmla="*/ 28 h 44"/>
                  <a:gd name="T58" fmla="*/ 14 w 41"/>
                  <a:gd name="T59" fmla="*/ 30 h 44"/>
                  <a:gd name="T60" fmla="*/ 10 w 41"/>
                  <a:gd name="T61" fmla="*/ 29 h 44"/>
                  <a:gd name="T62" fmla="*/ 5 w 41"/>
                  <a:gd name="T63" fmla="*/ 33 h 44"/>
                  <a:gd name="T64" fmla="*/ 6 w 41"/>
                  <a:gd name="T65" fmla="*/ 37 h 44"/>
                  <a:gd name="T66" fmla="*/ 9 w 41"/>
                  <a:gd name="T67" fmla="*/ 41 h 44"/>
                  <a:gd name="T68" fmla="*/ 12 w 41"/>
                  <a:gd name="T69" fmla="*/ 44 h 44"/>
                  <a:gd name="T70" fmla="*/ 17 w 41"/>
                  <a:gd name="T71" fmla="*/ 4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" h="44">
                    <a:moveTo>
                      <a:pt x="17" y="42"/>
                    </a:moveTo>
                    <a:lnTo>
                      <a:pt x="30" y="39"/>
                    </a:lnTo>
                    <a:lnTo>
                      <a:pt x="35" y="39"/>
                    </a:lnTo>
                    <a:lnTo>
                      <a:pt x="40" y="36"/>
                    </a:lnTo>
                    <a:lnTo>
                      <a:pt x="41" y="34"/>
                    </a:lnTo>
                    <a:lnTo>
                      <a:pt x="40" y="30"/>
                    </a:lnTo>
                    <a:lnTo>
                      <a:pt x="38" y="27"/>
                    </a:lnTo>
                    <a:lnTo>
                      <a:pt x="19" y="22"/>
                    </a:lnTo>
                    <a:lnTo>
                      <a:pt x="16" y="19"/>
                    </a:lnTo>
                    <a:lnTo>
                      <a:pt x="18" y="18"/>
                    </a:lnTo>
                    <a:lnTo>
                      <a:pt x="22" y="19"/>
                    </a:lnTo>
                    <a:lnTo>
                      <a:pt x="23" y="17"/>
                    </a:lnTo>
                    <a:lnTo>
                      <a:pt x="21" y="13"/>
                    </a:lnTo>
                    <a:lnTo>
                      <a:pt x="17" y="11"/>
                    </a:lnTo>
                    <a:lnTo>
                      <a:pt x="17" y="8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18" y="0"/>
                    </a:lnTo>
                    <a:lnTo>
                      <a:pt x="9" y="0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3" y="14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9" y="18"/>
                    </a:lnTo>
                    <a:lnTo>
                      <a:pt x="10" y="22"/>
                    </a:lnTo>
                    <a:lnTo>
                      <a:pt x="11" y="24"/>
                    </a:lnTo>
                    <a:lnTo>
                      <a:pt x="13" y="28"/>
                    </a:lnTo>
                    <a:lnTo>
                      <a:pt x="14" y="30"/>
                    </a:lnTo>
                    <a:lnTo>
                      <a:pt x="10" y="29"/>
                    </a:lnTo>
                    <a:lnTo>
                      <a:pt x="5" y="33"/>
                    </a:lnTo>
                    <a:lnTo>
                      <a:pt x="6" y="37"/>
                    </a:lnTo>
                    <a:lnTo>
                      <a:pt x="9" y="41"/>
                    </a:lnTo>
                    <a:lnTo>
                      <a:pt x="12" y="44"/>
                    </a:lnTo>
                    <a:lnTo>
                      <a:pt x="17" y="42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54"/>
              <p:cNvSpPr>
                <a:spLocks/>
              </p:cNvSpPr>
              <p:nvPr/>
            </p:nvSpPr>
            <p:spPr bwMode="auto">
              <a:xfrm>
                <a:off x="1990725" y="5716588"/>
                <a:ext cx="106363" cy="85725"/>
              </a:xfrm>
              <a:custGeom>
                <a:avLst/>
                <a:gdLst>
                  <a:gd name="T0" fmla="*/ 66 w 67"/>
                  <a:gd name="T1" fmla="*/ 36 h 54"/>
                  <a:gd name="T2" fmla="*/ 61 w 67"/>
                  <a:gd name="T3" fmla="*/ 37 h 54"/>
                  <a:gd name="T4" fmla="*/ 56 w 67"/>
                  <a:gd name="T5" fmla="*/ 41 h 54"/>
                  <a:gd name="T6" fmla="*/ 53 w 67"/>
                  <a:gd name="T7" fmla="*/ 45 h 54"/>
                  <a:gd name="T8" fmla="*/ 52 w 67"/>
                  <a:gd name="T9" fmla="*/ 37 h 54"/>
                  <a:gd name="T10" fmla="*/ 48 w 67"/>
                  <a:gd name="T11" fmla="*/ 25 h 54"/>
                  <a:gd name="T12" fmla="*/ 41 w 67"/>
                  <a:gd name="T13" fmla="*/ 13 h 54"/>
                  <a:gd name="T14" fmla="*/ 37 w 67"/>
                  <a:gd name="T15" fmla="*/ 8 h 54"/>
                  <a:gd name="T16" fmla="*/ 33 w 67"/>
                  <a:gd name="T17" fmla="*/ 5 h 54"/>
                  <a:gd name="T18" fmla="*/ 29 w 67"/>
                  <a:gd name="T19" fmla="*/ 4 h 54"/>
                  <a:gd name="T20" fmla="*/ 29 w 67"/>
                  <a:gd name="T21" fmla="*/ 3 h 54"/>
                  <a:gd name="T22" fmla="*/ 29 w 67"/>
                  <a:gd name="T23" fmla="*/ 3 h 54"/>
                  <a:gd name="T24" fmla="*/ 24 w 67"/>
                  <a:gd name="T25" fmla="*/ 0 h 54"/>
                  <a:gd name="T26" fmla="*/ 12 w 67"/>
                  <a:gd name="T27" fmla="*/ 1 h 54"/>
                  <a:gd name="T28" fmla="*/ 2 w 67"/>
                  <a:gd name="T29" fmla="*/ 6 h 54"/>
                  <a:gd name="T30" fmla="*/ 0 w 67"/>
                  <a:gd name="T31" fmla="*/ 12 h 54"/>
                  <a:gd name="T32" fmla="*/ 3 w 67"/>
                  <a:gd name="T33" fmla="*/ 17 h 54"/>
                  <a:gd name="T34" fmla="*/ 4 w 67"/>
                  <a:gd name="T35" fmla="*/ 17 h 54"/>
                  <a:gd name="T36" fmla="*/ 9 w 67"/>
                  <a:gd name="T37" fmla="*/ 20 h 54"/>
                  <a:gd name="T38" fmla="*/ 11 w 67"/>
                  <a:gd name="T39" fmla="*/ 24 h 54"/>
                  <a:gd name="T40" fmla="*/ 13 w 67"/>
                  <a:gd name="T41" fmla="*/ 30 h 54"/>
                  <a:gd name="T42" fmla="*/ 16 w 67"/>
                  <a:gd name="T43" fmla="*/ 31 h 54"/>
                  <a:gd name="T44" fmla="*/ 18 w 67"/>
                  <a:gd name="T45" fmla="*/ 35 h 54"/>
                  <a:gd name="T46" fmla="*/ 24 w 67"/>
                  <a:gd name="T47" fmla="*/ 42 h 54"/>
                  <a:gd name="T48" fmla="*/ 43 w 67"/>
                  <a:gd name="T49" fmla="*/ 49 h 54"/>
                  <a:gd name="T50" fmla="*/ 46 w 67"/>
                  <a:gd name="T51" fmla="*/ 50 h 54"/>
                  <a:gd name="T52" fmla="*/ 52 w 67"/>
                  <a:gd name="T53" fmla="*/ 47 h 54"/>
                  <a:gd name="T54" fmla="*/ 52 w 67"/>
                  <a:gd name="T55" fmla="*/ 54 h 54"/>
                  <a:gd name="T56" fmla="*/ 54 w 67"/>
                  <a:gd name="T57" fmla="*/ 54 h 54"/>
                  <a:gd name="T58" fmla="*/ 56 w 67"/>
                  <a:gd name="T59" fmla="*/ 51 h 54"/>
                  <a:gd name="T60" fmla="*/ 58 w 67"/>
                  <a:gd name="T61" fmla="*/ 51 h 54"/>
                  <a:gd name="T62" fmla="*/ 60 w 67"/>
                  <a:gd name="T63" fmla="*/ 53 h 54"/>
                  <a:gd name="T64" fmla="*/ 63 w 67"/>
                  <a:gd name="T65" fmla="*/ 53 h 54"/>
                  <a:gd name="T66" fmla="*/ 67 w 67"/>
                  <a:gd name="T67" fmla="*/ 50 h 54"/>
                  <a:gd name="T68" fmla="*/ 66 w 67"/>
                  <a:gd name="T69" fmla="*/ 46 h 54"/>
                  <a:gd name="T70" fmla="*/ 65 w 67"/>
                  <a:gd name="T71" fmla="*/ 42 h 54"/>
                  <a:gd name="T72" fmla="*/ 67 w 67"/>
                  <a:gd name="T73" fmla="*/ 38 h 54"/>
                  <a:gd name="T74" fmla="*/ 66 w 67"/>
                  <a:gd name="T75" fmla="*/ 3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7" h="54">
                    <a:moveTo>
                      <a:pt x="66" y="36"/>
                    </a:moveTo>
                    <a:lnTo>
                      <a:pt x="61" y="37"/>
                    </a:lnTo>
                    <a:lnTo>
                      <a:pt x="56" y="41"/>
                    </a:lnTo>
                    <a:lnTo>
                      <a:pt x="53" y="45"/>
                    </a:lnTo>
                    <a:lnTo>
                      <a:pt x="52" y="37"/>
                    </a:lnTo>
                    <a:lnTo>
                      <a:pt x="48" y="25"/>
                    </a:lnTo>
                    <a:lnTo>
                      <a:pt x="41" y="13"/>
                    </a:lnTo>
                    <a:lnTo>
                      <a:pt x="37" y="8"/>
                    </a:lnTo>
                    <a:lnTo>
                      <a:pt x="33" y="5"/>
                    </a:lnTo>
                    <a:lnTo>
                      <a:pt x="29" y="4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12" y="1"/>
                    </a:lnTo>
                    <a:lnTo>
                      <a:pt x="2" y="6"/>
                    </a:lnTo>
                    <a:lnTo>
                      <a:pt x="0" y="12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9" y="20"/>
                    </a:lnTo>
                    <a:lnTo>
                      <a:pt x="11" y="24"/>
                    </a:lnTo>
                    <a:lnTo>
                      <a:pt x="13" y="30"/>
                    </a:lnTo>
                    <a:lnTo>
                      <a:pt x="16" y="31"/>
                    </a:lnTo>
                    <a:lnTo>
                      <a:pt x="18" y="35"/>
                    </a:lnTo>
                    <a:lnTo>
                      <a:pt x="24" y="42"/>
                    </a:lnTo>
                    <a:lnTo>
                      <a:pt x="43" y="49"/>
                    </a:lnTo>
                    <a:lnTo>
                      <a:pt x="46" y="50"/>
                    </a:lnTo>
                    <a:lnTo>
                      <a:pt x="52" y="47"/>
                    </a:lnTo>
                    <a:lnTo>
                      <a:pt x="52" y="54"/>
                    </a:lnTo>
                    <a:lnTo>
                      <a:pt x="54" y="54"/>
                    </a:lnTo>
                    <a:lnTo>
                      <a:pt x="56" y="51"/>
                    </a:lnTo>
                    <a:lnTo>
                      <a:pt x="58" y="51"/>
                    </a:lnTo>
                    <a:lnTo>
                      <a:pt x="60" y="53"/>
                    </a:lnTo>
                    <a:lnTo>
                      <a:pt x="63" y="53"/>
                    </a:lnTo>
                    <a:lnTo>
                      <a:pt x="67" y="50"/>
                    </a:lnTo>
                    <a:lnTo>
                      <a:pt x="66" y="46"/>
                    </a:lnTo>
                    <a:lnTo>
                      <a:pt x="65" y="42"/>
                    </a:lnTo>
                    <a:lnTo>
                      <a:pt x="67" y="38"/>
                    </a:lnTo>
                    <a:lnTo>
                      <a:pt x="66" y="36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55"/>
              <p:cNvSpPr>
                <a:spLocks/>
              </p:cNvSpPr>
              <p:nvPr/>
            </p:nvSpPr>
            <p:spPr bwMode="auto">
              <a:xfrm>
                <a:off x="1350963" y="5821363"/>
                <a:ext cx="44450" cy="58737"/>
              </a:xfrm>
              <a:custGeom>
                <a:avLst/>
                <a:gdLst>
                  <a:gd name="T0" fmla="*/ 18 w 28"/>
                  <a:gd name="T1" fmla="*/ 24 h 37"/>
                  <a:gd name="T2" fmla="*/ 20 w 28"/>
                  <a:gd name="T3" fmla="*/ 35 h 37"/>
                  <a:gd name="T4" fmla="*/ 22 w 28"/>
                  <a:gd name="T5" fmla="*/ 37 h 37"/>
                  <a:gd name="T6" fmla="*/ 23 w 28"/>
                  <a:gd name="T7" fmla="*/ 35 h 37"/>
                  <a:gd name="T8" fmla="*/ 25 w 28"/>
                  <a:gd name="T9" fmla="*/ 33 h 37"/>
                  <a:gd name="T10" fmla="*/ 25 w 28"/>
                  <a:gd name="T11" fmla="*/ 32 h 37"/>
                  <a:gd name="T12" fmla="*/ 25 w 28"/>
                  <a:gd name="T13" fmla="*/ 27 h 37"/>
                  <a:gd name="T14" fmla="*/ 28 w 28"/>
                  <a:gd name="T15" fmla="*/ 24 h 37"/>
                  <a:gd name="T16" fmla="*/ 22 w 28"/>
                  <a:gd name="T17" fmla="*/ 6 h 37"/>
                  <a:gd name="T18" fmla="*/ 18 w 28"/>
                  <a:gd name="T19" fmla="*/ 1 h 37"/>
                  <a:gd name="T20" fmla="*/ 15 w 28"/>
                  <a:gd name="T21" fmla="*/ 2 h 37"/>
                  <a:gd name="T22" fmla="*/ 9 w 28"/>
                  <a:gd name="T23" fmla="*/ 0 h 37"/>
                  <a:gd name="T24" fmla="*/ 2 w 28"/>
                  <a:gd name="T25" fmla="*/ 0 h 37"/>
                  <a:gd name="T26" fmla="*/ 0 w 28"/>
                  <a:gd name="T27" fmla="*/ 4 h 37"/>
                  <a:gd name="T28" fmla="*/ 9 w 28"/>
                  <a:gd name="T29" fmla="*/ 27 h 37"/>
                  <a:gd name="T30" fmla="*/ 12 w 28"/>
                  <a:gd name="T31" fmla="*/ 30 h 37"/>
                  <a:gd name="T32" fmla="*/ 14 w 28"/>
                  <a:gd name="T33" fmla="*/ 30 h 37"/>
                  <a:gd name="T34" fmla="*/ 15 w 28"/>
                  <a:gd name="T35" fmla="*/ 26 h 37"/>
                  <a:gd name="T36" fmla="*/ 14 w 28"/>
                  <a:gd name="T37" fmla="*/ 24 h 37"/>
                  <a:gd name="T38" fmla="*/ 15 w 28"/>
                  <a:gd name="T39" fmla="*/ 22 h 37"/>
                  <a:gd name="T40" fmla="*/ 18 w 28"/>
                  <a:gd name="T41" fmla="*/ 2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8" h="37">
                    <a:moveTo>
                      <a:pt x="18" y="24"/>
                    </a:moveTo>
                    <a:lnTo>
                      <a:pt x="20" y="35"/>
                    </a:lnTo>
                    <a:lnTo>
                      <a:pt x="22" y="37"/>
                    </a:lnTo>
                    <a:lnTo>
                      <a:pt x="23" y="35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22" y="6"/>
                    </a:lnTo>
                    <a:lnTo>
                      <a:pt x="18" y="1"/>
                    </a:lnTo>
                    <a:lnTo>
                      <a:pt x="15" y="2"/>
                    </a:lnTo>
                    <a:lnTo>
                      <a:pt x="9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9" y="27"/>
                    </a:lnTo>
                    <a:lnTo>
                      <a:pt x="12" y="30"/>
                    </a:lnTo>
                    <a:lnTo>
                      <a:pt x="14" y="30"/>
                    </a:lnTo>
                    <a:lnTo>
                      <a:pt x="15" y="26"/>
                    </a:lnTo>
                    <a:lnTo>
                      <a:pt x="14" y="24"/>
                    </a:lnTo>
                    <a:lnTo>
                      <a:pt x="15" y="22"/>
                    </a:lnTo>
                    <a:lnTo>
                      <a:pt x="18" y="24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56"/>
              <p:cNvSpPr>
                <a:spLocks/>
              </p:cNvSpPr>
              <p:nvPr/>
            </p:nvSpPr>
            <p:spPr bwMode="auto">
              <a:xfrm>
                <a:off x="1550988" y="5868988"/>
                <a:ext cx="30163" cy="39687"/>
              </a:xfrm>
              <a:custGeom>
                <a:avLst/>
                <a:gdLst>
                  <a:gd name="T0" fmla="*/ 15 w 19"/>
                  <a:gd name="T1" fmla="*/ 17 h 25"/>
                  <a:gd name="T2" fmla="*/ 13 w 19"/>
                  <a:gd name="T3" fmla="*/ 12 h 25"/>
                  <a:gd name="T4" fmla="*/ 11 w 19"/>
                  <a:gd name="T5" fmla="*/ 8 h 25"/>
                  <a:gd name="T6" fmla="*/ 8 w 19"/>
                  <a:gd name="T7" fmla="*/ 6 h 25"/>
                  <a:gd name="T8" fmla="*/ 7 w 19"/>
                  <a:gd name="T9" fmla="*/ 5 h 25"/>
                  <a:gd name="T10" fmla="*/ 5 w 19"/>
                  <a:gd name="T11" fmla="*/ 0 h 25"/>
                  <a:gd name="T12" fmla="*/ 1 w 19"/>
                  <a:gd name="T13" fmla="*/ 0 h 25"/>
                  <a:gd name="T14" fmla="*/ 0 w 19"/>
                  <a:gd name="T15" fmla="*/ 1 h 25"/>
                  <a:gd name="T16" fmla="*/ 0 w 19"/>
                  <a:gd name="T17" fmla="*/ 5 h 25"/>
                  <a:gd name="T18" fmla="*/ 1 w 19"/>
                  <a:gd name="T19" fmla="*/ 7 h 25"/>
                  <a:gd name="T20" fmla="*/ 3 w 19"/>
                  <a:gd name="T21" fmla="*/ 8 h 25"/>
                  <a:gd name="T22" fmla="*/ 6 w 19"/>
                  <a:gd name="T23" fmla="*/ 10 h 25"/>
                  <a:gd name="T24" fmla="*/ 6 w 19"/>
                  <a:gd name="T25" fmla="*/ 12 h 25"/>
                  <a:gd name="T26" fmla="*/ 5 w 19"/>
                  <a:gd name="T27" fmla="*/ 15 h 25"/>
                  <a:gd name="T28" fmla="*/ 5 w 19"/>
                  <a:gd name="T29" fmla="*/ 19 h 25"/>
                  <a:gd name="T30" fmla="*/ 7 w 19"/>
                  <a:gd name="T31" fmla="*/ 23 h 25"/>
                  <a:gd name="T32" fmla="*/ 16 w 19"/>
                  <a:gd name="T33" fmla="*/ 25 h 25"/>
                  <a:gd name="T34" fmla="*/ 18 w 19"/>
                  <a:gd name="T35" fmla="*/ 24 h 25"/>
                  <a:gd name="T36" fmla="*/ 19 w 19"/>
                  <a:gd name="T37" fmla="*/ 24 h 25"/>
                  <a:gd name="T38" fmla="*/ 19 w 19"/>
                  <a:gd name="T39" fmla="*/ 22 h 25"/>
                  <a:gd name="T40" fmla="*/ 18 w 19"/>
                  <a:gd name="T41" fmla="*/ 19 h 25"/>
                  <a:gd name="T42" fmla="*/ 15 w 19"/>
                  <a:gd name="T43" fmla="*/ 1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25">
                    <a:moveTo>
                      <a:pt x="15" y="17"/>
                    </a:moveTo>
                    <a:lnTo>
                      <a:pt x="13" y="12"/>
                    </a:lnTo>
                    <a:lnTo>
                      <a:pt x="11" y="8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5" y="15"/>
                    </a:lnTo>
                    <a:lnTo>
                      <a:pt x="5" y="19"/>
                    </a:lnTo>
                    <a:lnTo>
                      <a:pt x="7" y="23"/>
                    </a:lnTo>
                    <a:lnTo>
                      <a:pt x="16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8" y="19"/>
                    </a:lnTo>
                    <a:lnTo>
                      <a:pt x="15" y="1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57"/>
              <p:cNvSpPr>
                <a:spLocks/>
              </p:cNvSpPr>
              <p:nvPr/>
            </p:nvSpPr>
            <p:spPr bwMode="auto">
              <a:xfrm>
                <a:off x="1198563" y="5873750"/>
                <a:ext cx="77788" cy="61912"/>
              </a:xfrm>
              <a:custGeom>
                <a:avLst/>
                <a:gdLst>
                  <a:gd name="T0" fmla="*/ 49 w 49"/>
                  <a:gd name="T1" fmla="*/ 5 h 39"/>
                  <a:gd name="T2" fmla="*/ 49 w 49"/>
                  <a:gd name="T3" fmla="*/ 0 h 39"/>
                  <a:gd name="T4" fmla="*/ 46 w 49"/>
                  <a:gd name="T5" fmla="*/ 1 h 39"/>
                  <a:gd name="T6" fmla="*/ 43 w 49"/>
                  <a:gd name="T7" fmla="*/ 8 h 39"/>
                  <a:gd name="T8" fmla="*/ 40 w 49"/>
                  <a:gd name="T9" fmla="*/ 12 h 39"/>
                  <a:gd name="T10" fmla="*/ 35 w 49"/>
                  <a:gd name="T11" fmla="*/ 12 h 39"/>
                  <a:gd name="T12" fmla="*/ 30 w 49"/>
                  <a:gd name="T13" fmla="*/ 10 h 39"/>
                  <a:gd name="T14" fmla="*/ 26 w 49"/>
                  <a:gd name="T15" fmla="*/ 8 h 39"/>
                  <a:gd name="T16" fmla="*/ 23 w 49"/>
                  <a:gd name="T17" fmla="*/ 6 h 39"/>
                  <a:gd name="T18" fmla="*/ 21 w 49"/>
                  <a:gd name="T19" fmla="*/ 7 h 39"/>
                  <a:gd name="T20" fmla="*/ 7 w 49"/>
                  <a:gd name="T21" fmla="*/ 6 h 39"/>
                  <a:gd name="T22" fmla="*/ 3 w 49"/>
                  <a:gd name="T23" fmla="*/ 3 h 39"/>
                  <a:gd name="T24" fmla="*/ 0 w 49"/>
                  <a:gd name="T25" fmla="*/ 2 h 39"/>
                  <a:gd name="T26" fmla="*/ 0 w 49"/>
                  <a:gd name="T27" fmla="*/ 3 h 39"/>
                  <a:gd name="T28" fmla="*/ 2 w 49"/>
                  <a:gd name="T29" fmla="*/ 7 h 39"/>
                  <a:gd name="T30" fmla="*/ 1 w 49"/>
                  <a:gd name="T31" fmla="*/ 15 h 39"/>
                  <a:gd name="T32" fmla="*/ 1 w 49"/>
                  <a:gd name="T33" fmla="*/ 26 h 39"/>
                  <a:gd name="T34" fmla="*/ 2 w 49"/>
                  <a:gd name="T35" fmla="*/ 29 h 39"/>
                  <a:gd name="T36" fmla="*/ 4 w 49"/>
                  <a:gd name="T37" fmla="*/ 26 h 39"/>
                  <a:gd name="T38" fmla="*/ 7 w 49"/>
                  <a:gd name="T39" fmla="*/ 21 h 39"/>
                  <a:gd name="T40" fmla="*/ 12 w 49"/>
                  <a:gd name="T41" fmla="*/ 19 h 39"/>
                  <a:gd name="T42" fmla="*/ 13 w 49"/>
                  <a:gd name="T43" fmla="*/ 21 h 39"/>
                  <a:gd name="T44" fmla="*/ 11 w 49"/>
                  <a:gd name="T45" fmla="*/ 28 h 39"/>
                  <a:gd name="T46" fmla="*/ 12 w 49"/>
                  <a:gd name="T47" fmla="*/ 31 h 39"/>
                  <a:gd name="T48" fmla="*/ 13 w 49"/>
                  <a:gd name="T49" fmla="*/ 34 h 39"/>
                  <a:gd name="T50" fmla="*/ 18 w 49"/>
                  <a:gd name="T51" fmla="*/ 38 h 39"/>
                  <a:gd name="T52" fmla="*/ 23 w 49"/>
                  <a:gd name="T53" fmla="*/ 39 h 39"/>
                  <a:gd name="T54" fmla="*/ 25 w 49"/>
                  <a:gd name="T55" fmla="*/ 39 h 39"/>
                  <a:gd name="T56" fmla="*/ 27 w 49"/>
                  <a:gd name="T57" fmla="*/ 39 h 39"/>
                  <a:gd name="T58" fmla="*/ 30 w 49"/>
                  <a:gd name="T59" fmla="*/ 39 h 39"/>
                  <a:gd name="T60" fmla="*/ 34 w 49"/>
                  <a:gd name="T61" fmla="*/ 34 h 39"/>
                  <a:gd name="T62" fmla="*/ 37 w 49"/>
                  <a:gd name="T63" fmla="*/ 31 h 39"/>
                  <a:gd name="T64" fmla="*/ 42 w 49"/>
                  <a:gd name="T65" fmla="*/ 31 h 39"/>
                  <a:gd name="T66" fmla="*/ 45 w 49"/>
                  <a:gd name="T67" fmla="*/ 27 h 39"/>
                  <a:gd name="T68" fmla="*/ 43 w 49"/>
                  <a:gd name="T69" fmla="*/ 19 h 39"/>
                  <a:gd name="T70" fmla="*/ 46 w 49"/>
                  <a:gd name="T71" fmla="*/ 16 h 39"/>
                  <a:gd name="T72" fmla="*/ 49 w 49"/>
                  <a:gd name="T73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9" h="39">
                    <a:moveTo>
                      <a:pt x="49" y="5"/>
                    </a:moveTo>
                    <a:lnTo>
                      <a:pt x="49" y="0"/>
                    </a:lnTo>
                    <a:lnTo>
                      <a:pt x="46" y="1"/>
                    </a:lnTo>
                    <a:lnTo>
                      <a:pt x="43" y="8"/>
                    </a:lnTo>
                    <a:lnTo>
                      <a:pt x="40" y="12"/>
                    </a:lnTo>
                    <a:lnTo>
                      <a:pt x="35" y="12"/>
                    </a:lnTo>
                    <a:lnTo>
                      <a:pt x="30" y="10"/>
                    </a:lnTo>
                    <a:lnTo>
                      <a:pt x="26" y="8"/>
                    </a:lnTo>
                    <a:lnTo>
                      <a:pt x="23" y="6"/>
                    </a:lnTo>
                    <a:lnTo>
                      <a:pt x="21" y="7"/>
                    </a:lnTo>
                    <a:lnTo>
                      <a:pt x="7" y="6"/>
                    </a:lnTo>
                    <a:lnTo>
                      <a:pt x="3" y="3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1" y="15"/>
                    </a:lnTo>
                    <a:lnTo>
                      <a:pt x="1" y="26"/>
                    </a:lnTo>
                    <a:lnTo>
                      <a:pt x="2" y="29"/>
                    </a:lnTo>
                    <a:lnTo>
                      <a:pt x="4" y="26"/>
                    </a:lnTo>
                    <a:lnTo>
                      <a:pt x="7" y="21"/>
                    </a:lnTo>
                    <a:lnTo>
                      <a:pt x="12" y="19"/>
                    </a:lnTo>
                    <a:lnTo>
                      <a:pt x="13" y="21"/>
                    </a:lnTo>
                    <a:lnTo>
                      <a:pt x="11" y="28"/>
                    </a:lnTo>
                    <a:lnTo>
                      <a:pt x="12" y="31"/>
                    </a:lnTo>
                    <a:lnTo>
                      <a:pt x="13" y="34"/>
                    </a:lnTo>
                    <a:lnTo>
                      <a:pt x="18" y="38"/>
                    </a:lnTo>
                    <a:lnTo>
                      <a:pt x="23" y="39"/>
                    </a:lnTo>
                    <a:lnTo>
                      <a:pt x="25" y="39"/>
                    </a:lnTo>
                    <a:lnTo>
                      <a:pt x="27" y="39"/>
                    </a:lnTo>
                    <a:lnTo>
                      <a:pt x="30" y="39"/>
                    </a:lnTo>
                    <a:lnTo>
                      <a:pt x="34" y="34"/>
                    </a:lnTo>
                    <a:lnTo>
                      <a:pt x="37" y="31"/>
                    </a:lnTo>
                    <a:lnTo>
                      <a:pt x="42" y="31"/>
                    </a:lnTo>
                    <a:lnTo>
                      <a:pt x="45" y="27"/>
                    </a:lnTo>
                    <a:lnTo>
                      <a:pt x="43" y="19"/>
                    </a:lnTo>
                    <a:lnTo>
                      <a:pt x="46" y="16"/>
                    </a:lnTo>
                    <a:lnTo>
                      <a:pt x="49" y="5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58"/>
              <p:cNvSpPr>
                <a:spLocks/>
              </p:cNvSpPr>
              <p:nvPr/>
            </p:nvSpPr>
            <p:spPr bwMode="auto">
              <a:xfrm>
                <a:off x="381000" y="5953125"/>
                <a:ext cx="63500" cy="23812"/>
              </a:xfrm>
              <a:custGeom>
                <a:avLst/>
                <a:gdLst>
                  <a:gd name="T0" fmla="*/ 37 w 40"/>
                  <a:gd name="T1" fmla="*/ 13 h 15"/>
                  <a:gd name="T2" fmla="*/ 40 w 40"/>
                  <a:gd name="T3" fmla="*/ 15 h 15"/>
                  <a:gd name="T4" fmla="*/ 40 w 40"/>
                  <a:gd name="T5" fmla="*/ 13 h 15"/>
                  <a:gd name="T6" fmla="*/ 39 w 40"/>
                  <a:gd name="T7" fmla="*/ 8 h 15"/>
                  <a:gd name="T8" fmla="*/ 27 w 40"/>
                  <a:gd name="T9" fmla="*/ 1 h 15"/>
                  <a:gd name="T10" fmla="*/ 16 w 40"/>
                  <a:gd name="T11" fmla="*/ 0 h 15"/>
                  <a:gd name="T12" fmla="*/ 14 w 40"/>
                  <a:gd name="T13" fmla="*/ 1 h 15"/>
                  <a:gd name="T14" fmla="*/ 11 w 40"/>
                  <a:gd name="T15" fmla="*/ 3 h 15"/>
                  <a:gd name="T16" fmla="*/ 3 w 40"/>
                  <a:gd name="T17" fmla="*/ 0 h 15"/>
                  <a:gd name="T18" fmla="*/ 0 w 40"/>
                  <a:gd name="T19" fmla="*/ 1 h 15"/>
                  <a:gd name="T20" fmla="*/ 0 w 40"/>
                  <a:gd name="T21" fmla="*/ 2 h 15"/>
                  <a:gd name="T22" fmla="*/ 2 w 40"/>
                  <a:gd name="T23" fmla="*/ 4 h 15"/>
                  <a:gd name="T24" fmla="*/ 2 w 40"/>
                  <a:gd name="T25" fmla="*/ 7 h 15"/>
                  <a:gd name="T26" fmla="*/ 4 w 40"/>
                  <a:gd name="T27" fmla="*/ 10 h 15"/>
                  <a:gd name="T28" fmla="*/ 11 w 40"/>
                  <a:gd name="T29" fmla="*/ 12 h 15"/>
                  <a:gd name="T30" fmla="*/ 23 w 40"/>
                  <a:gd name="T31" fmla="*/ 10 h 15"/>
                  <a:gd name="T32" fmla="*/ 37 w 40"/>
                  <a:gd name="T3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5">
                    <a:moveTo>
                      <a:pt x="37" y="13"/>
                    </a:moveTo>
                    <a:lnTo>
                      <a:pt x="40" y="15"/>
                    </a:lnTo>
                    <a:lnTo>
                      <a:pt x="40" y="13"/>
                    </a:lnTo>
                    <a:lnTo>
                      <a:pt x="39" y="8"/>
                    </a:lnTo>
                    <a:lnTo>
                      <a:pt x="27" y="1"/>
                    </a:lnTo>
                    <a:lnTo>
                      <a:pt x="16" y="0"/>
                    </a:lnTo>
                    <a:lnTo>
                      <a:pt x="14" y="1"/>
                    </a:lnTo>
                    <a:lnTo>
                      <a:pt x="11" y="3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10"/>
                    </a:lnTo>
                    <a:lnTo>
                      <a:pt x="11" y="12"/>
                    </a:lnTo>
                    <a:lnTo>
                      <a:pt x="23" y="10"/>
                    </a:lnTo>
                    <a:lnTo>
                      <a:pt x="37" y="13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59"/>
              <p:cNvSpPr>
                <a:spLocks/>
              </p:cNvSpPr>
              <p:nvPr/>
            </p:nvSpPr>
            <p:spPr bwMode="auto">
              <a:xfrm>
                <a:off x="1285875" y="5954713"/>
                <a:ext cx="52388" cy="38100"/>
              </a:xfrm>
              <a:custGeom>
                <a:avLst/>
                <a:gdLst>
                  <a:gd name="T0" fmla="*/ 27 w 33"/>
                  <a:gd name="T1" fmla="*/ 2 h 24"/>
                  <a:gd name="T2" fmla="*/ 24 w 33"/>
                  <a:gd name="T3" fmla="*/ 0 h 24"/>
                  <a:gd name="T4" fmla="*/ 9 w 33"/>
                  <a:gd name="T5" fmla="*/ 1 h 24"/>
                  <a:gd name="T6" fmla="*/ 1 w 33"/>
                  <a:gd name="T7" fmla="*/ 6 h 24"/>
                  <a:gd name="T8" fmla="*/ 0 w 33"/>
                  <a:gd name="T9" fmla="*/ 10 h 24"/>
                  <a:gd name="T10" fmla="*/ 0 w 33"/>
                  <a:gd name="T11" fmla="*/ 16 h 24"/>
                  <a:gd name="T12" fmla="*/ 2 w 33"/>
                  <a:gd name="T13" fmla="*/ 19 h 24"/>
                  <a:gd name="T14" fmla="*/ 5 w 33"/>
                  <a:gd name="T15" fmla="*/ 21 h 24"/>
                  <a:gd name="T16" fmla="*/ 7 w 33"/>
                  <a:gd name="T17" fmla="*/ 24 h 24"/>
                  <a:gd name="T18" fmla="*/ 11 w 33"/>
                  <a:gd name="T19" fmla="*/ 24 h 24"/>
                  <a:gd name="T20" fmla="*/ 16 w 33"/>
                  <a:gd name="T21" fmla="*/ 23 h 24"/>
                  <a:gd name="T22" fmla="*/ 19 w 33"/>
                  <a:gd name="T23" fmla="*/ 23 h 24"/>
                  <a:gd name="T24" fmla="*/ 30 w 33"/>
                  <a:gd name="T25" fmla="*/ 14 h 24"/>
                  <a:gd name="T26" fmla="*/ 33 w 33"/>
                  <a:gd name="T27" fmla="*/ 11 h 24"/>
                  <a:gd name="T28" fmla="*/ 33 w 33"/>
                  <a:gd name="T29" fmla="*/ 6 h 24"/>
                  <a:gd name="T30" fmla="*/ 27 w 33"/>
                  <a:gd name="T31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3" h="24">
                    <a:moveTo>
                      <a:pt x="27" y="2"/>
                    </a:moveTo>
                    <a:lnTo>
                      <a:pt x="24" y="0"/>
                    </a:lnTo>
                    <a:lnTo>
                      <a:pt x="9" y="1"/>
                    </a:lnTo>
                    <a:lnTo>
                      <a:pt x="1" y="6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5" y="21"/>
                    </a:lnTo>
                    <a:lnTo>
                      <a:pt x="7" y="24"/>
                    </a:lnTo>
                    <a:lnTo>
                      <a:pt x="11" y="24"/>
                    </a:lnTo>
                    <a:lnTo>
                      <a:pt x="16" y="23"/>
                    </a:lnTo>
                    <a:lnTo>
                      <a:pt x="19" y="23"/>
                    </a:lnTo>
                    <a:lnTo>
                      <a:pt x="30" y="14"/>
                    </a:lnTo>
                    <a:lnTo>
                      <a:pt x="33" y="11"/>
                    </a:lnTo>
                    <a:lnTo>
                      <a:pt x="33" y="6"/>
                    </a:lnTo>
                    <a:lnTo>
                      <a:pt x="27" y="2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60"/>
              <p:cNvSpPr>
                <a:spLocks/>
              </p:cNvSpPr>
              <p:nvPr/>
            </p:nvSpPr>
            <p:spPr bwMode="auto">
              <a:xfrm>
                <a:off x="596900" y="1946275"/>
                <a:ext cx="114300" cy="65087"/>
              </a:xfrm>
              <a:custGeom>
                <a:avLst/>
                <a:gdLst>
                  <a:gd name="T0" fmla="*/ 7 w 72"/>
                  <a:gd name="T1" fmla="*/ 40 h 41"/>
                  <a:gd name="T2" fmla="*/ 15 w 72"/>
                  <a:gd name="T3" fmla="*/ 36 h 41"/>
                  <a:gd name="T4" fmla="*/ 20 w 72"/>
                  <a:gd name="T5" fmla="*/ 35 h 41"/>
                  <a:gd name="T6" fmla="*/ 45 w 72"/>
                  <a:gd name="T7" fmla="*/ 40 h 41"/>
                  <a:gd name="T8" fmla="*/ 58 w 72"/>
                  <a:gd name="T9" fmla="*/ 39 h 41"/>
                  <a:gd name="T10" fmla="*/ 68 w 72"/>
                  <a:gd name="T11" fmla="*/ 30 h 41"/>
                  <a:gd name="T12" fmla="*/ 72 w 72"/>
                  <a:gd name="T13" fmla="*/ 17 h 41"/>
                  <a:gd name="T14" fmla="*/ 67 w 72"/>
                  <a:gd name="T15" fmla="*/ 11 h 41"/>
                  <a:gd name="T16" fmla="*/ 56 w 72"/>
                  <a:gd name="T17" fmla="*/ 9 h 41"/>
                  <a:gd name="T18" fmla="*/ 44 w 72"/>
                  <a:gd name="T19" fmla="*/ 9 h 41"/>
                  <a:gd name="T20" fmla="*/ 33 w 72"/>
                  <a:gd name="T21" fmla="*/ 2 h 41"/>
                  <a:gd name="T22" fmla="*/ 24 w 72"/>
                  <a:gd name="T23" fmla="*/ 0 h 41"/>
                  <a:gd name="T24" fmla="*/ 15 w 72"/>
                  <a:gd name="T25" fmla="*/ 2 h 41"/>
                  <a:gd name="T26" fmla="*/ 7 w 72"/>
                  <a:gd name="T27" fmla="*/ 9 h 41"/>
                  <a:gd name="T28" fmla="*/ 1 w 72"/>
                  <a:gd name="T29" fmla="*/ 30 h 41"/>
                  <a:gd name="T30" fmla="*/ 0 w 72"/>
                  <a:gd name="T31" fmla="*/ 32 h 41"/>
                  <a:gd name="T32" fmla="*/ 2 w 72"/>
                  <a:gd name="T33" fmla="*/ 41 h 41"/>
                  <a:gd name="T34" fmla="*/ 7 w 72"/>
                  <a:gd name="T35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2" h="41">
                    <a:moveTo>
                      <a:pt x="7" y="40"/>
                    </a:moveTo>
                    <a:lnTo>
                      <a:pt x="15" y="36"/>
                    </a:lnTo>
                    <a:lnTo>
                      <a:pt x="20" y="35"/>
                    </a:lnTo>
                    <a:lnTo>
                      <a:pt x="45" y="40"/>
                    </a:lnTo>
                    <a:lnTo>
                      <a:pt x="58" y="39"/>
                    </a:lnTo>
                    <a:lnTo>
                      <a:pt x="68" y="30"/>
                    </a:lnTo>
                    <a:lnTo>
                      <a:pt x="72" y="17"/>
                    </a:lnTo>
                    <a:lnTo>
                      <a:pt x="67" y="11"/>
                    </a:lnTo>
                    <a:lnTo>
                      <a:pt x="56" y="9"/>
                    </a:lnTo>
                    <a:lnTo>
                      <a:pt x="44" y="9"/>
                    </a:lnTo>
                    <a:lnTo>
                      <a:pt x="33" y="2"/>
                    </a:lnTo>
                    <a:lnTo>
                      <a:pt x="24" y="0"/>
                    </a:lnTo>
                    <a:lnTo>
                      <a:pt x="15" y="2"/>
                    </a:lnTo>
                    <a:lnTo>
                      <a:pt x="7" y="9"/>
                    </a:lnTo>
                    <a:lnTo>
                      <a:pt x="1" y="30"/>
                    </a:lnTo>
                    <a:lnTo>
                      <a:pt x="0" y="32"/>
                    </a:lnTo>
                    <a:lnTo>
                      <a:pt x="2" y="41"/>
                    </a:lnTo>
                    <a:lnTo>
                      <a:pt x="7" y="40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61"/>
              <p:cNvSpPr>
                <a:spLocks/>
              </p:cNvSpPr>
              <p:nvPr/>
            </p:nvSpPr>
            <p:spPr bwMode="auto">
              <a:xfrm>
                <a:off x="700088" y="3373438"/>
                <a:ext cx="95250" cy="215900"/>
              </a:xfrm>
              <a:custGeom>
                <a:avLst/>
                <a:gdLst>
                  <a:gd name="T0" fmla="*/ 26 w 60"/>
                  <a:gd name="T1" fmla="*/ 7 h 136"/>
                  <a:gd name="T2" fmla="*/ 26 w 60"/>
                  <a:gd name="T3" fmla="*/ 2 h 136"/>
                  <a:gd name="T4" fmla="*/ 18 w 60"/>
                  <a:gd name="T5" fmla="*/ 0 h 136"/>
                  <a:gd name="T6" fmla="*/ 8 w 60"/>
                  <a:gd name="T7" fmla="*/ 5 h 136"/>
                  <a:gd name="T8" fmla="*/ 2 w 60"/>
                  <a:gd name="T9" fmla="*/ 20 h 136"/>
                  <a:gd name="T10" fmla="*/ 0 w 60"/>
                  <a:gd name="T11" fmla="*/ 47 h 136"/>
                  <a:gd name="T12" fmla="*/ 2 w 60"/>
                  <a:gd name="T13" fmla="*/ 75 h 136"/>
                  <a:gd name="T14" fmla="*/ 8 w 60"/>
                  <a:gd name="T15" fmla="*/ 94 h 136"/>
                  <a:gd name="T16" fmla="*/ 15 w 60"/>
                  <a:gd name="T17" fmla="*/ 84 h 136"/>
                  <a:gd name="T18" fmla="*/ 20 w 60"/>
                  <a:gd name="T19" fmla="*/ 89 h 136"/>
                  <a:gd name="T20" fmla="*/ 8 w 60"/>
                  <a:gd name="T21" fmla="*/ 104 h 136"/>
                  <a:gd name="T22" fmla="*/ 7 w 60"/>
                  <a:gd name="T23" fmla="*/ 114 h 136"/>
                  <a:gd name="T24" fmla="*/ 14 w 60"/>
                  <a:gd name="T25" fmla="*/ 118 h 136"/>
                  <a:gd name="T26" fmla="*/ 28 w 60"/>
                  <a:gd name="T27" fmla="*/ 109 h 136"/>
                  <a:gd name="T28" fmla="*/ 28 w 60"/>
                  <a:gd name="T29" fmla="*/ 117 h 136"/>
                  <a:gd name="T30" fmla="*/ 26 w 60"/>
                  <a:gd name="T31" fmla="*/ 124 h 136"/>
                  <a:gd name="T32" fmla="*/ 24 w 60"/>
                  <a:gd name="T33" fmla="*/ 130 h 136"/>
                  <a:gd name="T34" fmla="*/ 20 w 60"/>
                  <a:gd name="T35" fmla="*/ 134 h 136"/>
                  <a:gd name="T36" fmla="*/ 28 w 60"/>
                  <a:gd name="T37" fmla="*/ 136 h 136"/>
                  <a:gd name="T38" fmla="*/ 55 w 60"/>
                  <a:gd name="T39" fmla="*/ 134 h 136"/>
                  <a:gd name="T40" fmla="*/ 60 w 60"/>
                  <a:gd name="T41" fmla="*/ 136 h 136"/>
                  <a:gd name="T42" fmla="*/ 56 w 60"/>
                  <a:gd name="T43" fmla="*/ 125 h 136"/>
                  <a:gd name="T44" fmla="*/ 49 w 60"/>
                  <a:gd name="T45" fmla="*/ 113 h 136"/>
                  <a:gd name="T46" fmla="*/ 32 w 60"/>
                  <a:gd name="T47" fmla="*/ 94 h 136"/>
                  <a:gd name="T48" fmla="*/ 34 w 60"/>
                  <a:gd name="T49" fmla="*/ 92 h 136"/>
                  <a:gd name="T50" fmla="*/ 41 w 60"/>
                  <a:gd name="T51" fmla="*/ 87 h 136"/>
                  <a:gd name="T52" fmla="*/ 44 w 60"/>
                  <a:gd name="T53" fmla="*/ 84 h 136"/>
                  <a:gd name="T54" fmla="*/ 35 w 60"/>
                  <a:gd name="T55" fmla="*/ 80 h 136"/>
                  <a:gd name="T56" fmla="*/ 32 w 60"/>
                  <a:gd name="T57" fmla="*/ 79 h 136"/>
                  <a:gd name="T58" fmla="*/ 32 w 60"/>
                  <a:gd name="T59" fmla="*/ 75 h 136"/>
                  <a:gd name="T60" fmla="*/ 44 w 60"/>
                  <a:gd name="T61" fmla="*/ 75 h 136"/>
                  <a:gd name="T62" fmla="*/ 37 w 60"/>
                  <a:gd name="T63" fmla="*/ 71 h 136"/>
                  <a:gd name="T64" fmla="*/ 22 w 60"/>
                  <a:gd name="T65" fmla="*/ 67 h 136"/>
                  <a:gd name="T66" fmla="*/ 15 w 60"/>
                  <a:gd name="T67" fmla="*/ 64 h 136"/>
                  <a:gd name="T68" fmla="*/ 15 w 60"/>
                  <a:gd name="T69" fmla="*/ 59 h 136"/>
                  <a:gd name="T70" fmla="*/ 18 w 60"/>
                  <a:gd name="T71" fmla="*/ 60 h 136"/>
                  <a:gd name="T72" fmla="*/ 24 w 60"/>
                  <a:gd name="T73" fmla="*/ 59 h 136"/>
                  <a:gd name="T74" fmla="*/ 28 w 60"/>
                  <a:gd name="T75" fmla="*/ 56 h 136"/>
                  <a:gd name="T76" fmla="*/ 32 w 60"/>
                  <a:gd name="T77" fmla="*/ 50 h 136"/>
                  <a:gd name="T78" fmla="*/ 30 w 60"/>
                  <a:gd name="T79" fmla="*/ 43 h 136"/>
                  <a:gd name="T80" fmla="*/ 14 w 60"/>
                  <a:gd name="T81" fmla="*/ 17 h 136"/>
                  <a:gd name="T82" fmla="*/ 13 w 60"/>
                  <a:gd name="T83" fmla="*/ 13 h 136"/>
                  <a:gd name="T84" fmla="*/ 14 w 60"/>
                  <a:gd name="T85" fmla="*/ 11 h 136"/>
                  <a:gd name="T86" fmla="*/ 26 w 60"/>
                  <a:gd name="T87" fmla="*/ 7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0" h="136">
                    <a:moveTo>
                      <a:pt x="26" y="7"/>
                    </a:moveTo>
                    <a:lnTo>
                      <a:pt x="26" y="2"/>
                    </a:lnTo>
                    <a:lnTo>
                      <a:pt x="18" y="0"/>
                    </a:lnTo>
                    <a:lnTo>
                      <a:pt x="8" y="5"/>
                    </a:lnTo>
                    <a:lnTo>
                      <a:pt x="2" y="20"/>
                    </a:lnTo>
                    <a:lnTo>
                      <a:pt x="0" y="47"/>
                    </a:lnTo>
                    <a:lnTo>
                      <a:pt x="2" y="75"/>
                    </a:lnTo>
                    <a:lnTo>
                      <a:pt x="8" y="94"/>
                    </a:lnTo>
                    <a:lnTo>
                      <a:pt x="15" y="84"/>
                    </a:lnTo>
                    <a:lnTo>
                      <a:pt x="20" y="89"/>
                    </a:lnTo>
                    <a:lnTo>
                      <a:pt x="8" y="104"/>
                    </a:lnTo>
                    <a:lnTo>
                      <a:pt x="7" y="114"/>
                    </a:lnTo>
                    <a:lnTo>
                      <a:pt x="14" y="118"/>
                    </a:lnTo>
                    <a:lnTo>
                      <a:pt x="28" y="109"/>
                    </a:lnTo>
                    <a:lnTo>
                      <a:pt x="28" y="117"/>
                    </a:lnTo>
                    <a:lnTo>
                      <a:pt x="26" y="124"/>
                    </a:lnTo>
                    <a:lnTo>
                      <a:pt x="24" y="130"/>
                    </a:lnTo>
                    <a:lnTo>
                      <a:pt x="20" y="134"/>
                    </a:lnTo>
                    <a:lnTo>
                      <a:pt x="28" y="136"/>
                    </a:lnTo>
                    <a:lnTo>
                      <a:pt x="55" y="134"/>
                    </a:lnTo>
                    <a:lnTo>
                      <a:pt x="60" y="136"/>
                    </a:lnTo>
                    <a:lnTo>
                      <a:pt x="56" y="125"/>
                    </a:lnTo>
                    <a:lnTo>
                      <a:pt x="49" y="113"/>
                    </a:lnTo>
                    <a:lnTo>
                      <a:pt x="32" y="94"/>
                    </a:lnTo>
                    <a:lnTo>
                      <a:pt x="34" y="92"/>
                    </a:lnTo>
                    <a:lnTo>
                      <a:pt x="41" y="87"/>
                    </a:lnTo>
                    <a:lnTo>
                      <a:pt x="44" y="84"/>
                    </a:lnTo>
                    <a:lnTo>
                      <a:pt x="35" y="80"/>
                    </a:lnTo>
                    <a:lnTo>
                      <a:pt x="32" y="79"/>
                    </a:lnTo>
                    <a:lnTo>
                      <a:pt x="32" y="75"/>
                    </a:lnTo>
                    <a:lnTo>
                      <a:pt x="44" y="75"/>
                    </a:lnTo>
                    <a:lnTo>
                      <a:pt x="37" y="71"/>
                    </a:lnTo>
                    <a:lnTo>
                      <a:pt x="22" y="67"/>
                    </a:lnTo>
                    <a:lnTo>
                      <a:pt x="15" y="64"/>
                    </a:lnTo>
                    <a:lnTo>
                      <a:pt x="15" y="59"/>
                    </a:lnTo>
                    <a:lnTo>
                      <a:pt x="18" y="60"/>
                    </a:lnTo>
                    <a:lnTo>
                      <a:pt x="24" y="59"/>
                    </a:lnTo>
                    <a:lnTo>
                      <a:pt x="28" y="56"/>
                    </a:lnTo>
                    <a:lnTo>
                      <a:pt x="32" y="50"/>
                    </a:lnTo>
                    <a:lnTo>
                      <a:pt x="30" y="43"/>
                    </a:lnTo>
                    <a:lnTo>
                      <a:pt x="14" y="17"/>
                    </a:lnTo>
                    <a:lnTo>
                      <a:pt x="13" y="13"/>
                    </a:lnTo>
                    <a:lnTo>
                      <a:pt x="14" y="11"/>
                    </a:lnTo>
                    <a:lnTo>
                      <a:pt x="26" y="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62"/>
              <p:cNvSpPr>
                <a:spLocks/>
              </p:cNvSpPr>
              <p:nvPr/>
            </p:nvSpPr>
            <p:spPr bwMode="auto">
              <a:xfrm>
                <a:off x="655638" y="2025650"/>
                <a:ext cx="92075" cy="106362"/>
              </a:xfrm>
              <a:custGeom>
                <a:avLst/>
                <a:gdLst>
                  <a:gd name="T0" fmla="*/ 31 w 58"/>
                  <a:gd name="T1" fmla="*/ 28 h 67"/>
                  <a:gd name="T2" fmla="*/ 29 w 58"/>
                  <a:gd name="T3" fmla="*/ 23 h 67"/>
                  <a:gd name="T4" fmla="*/ 28 w 58"/>
                  <a:gd name="T5" fmla="*/ 21 h 67"/>
                  <a:gd name="T6" fmla="*/ 26 w 58"/>
                  <a:gd name="T7" fmla="*/ 7 h 67"/>
                  <a:gd name="T8" fmla="*/ 25 w 58"/>
                  <a:gd name="T9" fmla="*/ 4 h 67"/>
                  <a:gd name="T10" fmla="*/ 24 w 58"/>
                  <a:gd name="T11" fmla="*/ 2 h 67"/>
                  <a:gd name="T12" fmla="*/ 22 w 58"/>
                  <a:gd name="T13" fmla="*/ 0 h 67"/>
                  <a:gd name="T14" fmla="*/ 18 w 58"/>
                  <a:gd name="T15" fmla="*/ 1 h 67"/>
                  <a:gd name="T16" fmla="*/ 15 w 58"/>
                  <a:gd name="T17" fmla="*/ 4 h 67"/>
                  <a:gd name="T18" fmla="*/ 12 w 58"/>
                  <a:gd name="T19" fmla="*/ 8 h 67"/>
                  <a:gd name="T20" fmla="*/ 11 w 58"/>
                  <a:gd name="T21" fmla="*/ 11 h 67"/>
                  <a:gd name="T22" fmla="*/ 7 w 58"/>
                  <a:gd name="T23" fmla="*/ 25 h 67"/>
                  <a:gd name="T24" fmla="*/ 5 w 58"/>
                  <a:gd name="T25" fmla="*/ 31 h 67"/>
                  <a:gd name="T26" fmla="*/ 0 w 58"/>
                  <a:gd name="T27" fmla="*/ 36 h 67"/>
                  <a:gd name="T28" fmla="*/ 39 w 58"/>
                  <a:gd name="T29" fmla="*/ 67 h 67"/>
                  <a:gd name="T30" fmla="*/ 51 w 58"/>
                  <a:gd name="T31" fmla="*/ 66 h 67"/>
                  <a:gd name="T32" fmla="*/ 58 w 58"/>
                  <a:gd name="T33" fmla="*/ 58 h 67"/>
                  <a:gd name="T34" fmla="*/ 56 w 58"/>
                  <a:gd name="T35" fmla="*/ 51 h 67"/>
                  <a:gd name="T36" fmla="*/ 51 w 58"/>
                  <a:gd name="T37" fmla="*/ 45 h 67"/>
                  <a:gd name="T38" fmla="*/ 43 w 58"/>
                  <a:gd name="T39" fmla="*/ 39 h 67"/>
                  <a:gd name="T40" fmla="*/ 35 w 58"/>
                  <a:gd name="T41" fmla="*/ 32 h 67"/>
                  <a:gd name="T42" fmla="*/ 31 w 58"/>
                  <a:gd name="T43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67">
                    <a:moveTo>
                      <a:pt x="31" y="28"/>
                    </a:moveTo>
                    <a:lnTo>
                      <a:pt x="29" y="23"/>
                    </a:lnTo>
                    <a:lnTo>
                      <a:pt x="28" y="21"/>
                    </a:lnTo>
                    <a:lnTo>
                      <a:pt x="26" y="7"/>
                    </a:lnTo>
                    <a:lnTo>
                      <a:pt x="25" y="4"/>
                    </a:lnTo>
                    <a:lnTo>
                      <a:pt x="24" y="2"/>
                    </a:lnTo>
                    <a:lnTo>
                      <a:pt x="22" y="0"/>
                    </a:lnTo>
                    <a:lnTo>
                      <a:pt x="18" y="1"/>
                    </a:lnTo>
                    <a:lnTo>
                      <a:pt x="15" y="4"/>
                    </a:lnTo>
                    <a:lnTo>
                      <a:pt x="12" y="8"/>
                    </a:lnTo>
                    <a:lnTo>
                      <a:pt x="11" y="11"/>
                    </a:lnTo>
                    <a:lnTo>
                      <a:pt x="7" y="25"/>
                    </a:lnTo>
                    <a:lnTo>
                      <a:pt x="5" y="31"/>
                    </a:lnTo>
                    <a:lnTo>
                      <a:pt x="0" y="36"/>
                    </a:lnTo>
                    <a:lnTo>
                      <a:pt x="39" y="67"/>
                    </a:lnTo>
                    <a:lnTo>
                      <a:pt x="51" y="66"/>
                    </a:lnTo>
                    <a:lnTo>
                      <a:pt x="58" y="58"/>
                    </a:lnTo>
                    <a:lnTo>
                      <a:pt x="56" y="51"/>
                    </a:lnTo>
                    <a:lnTo>
                      <a:pt x="51" y="45"/>
                    </a:lnTo>
                    <a:lnTo>
                      <a:pt x="43" y="39"/>
                    </a:lnTo>
                    <a:lnTo>
                      <a:pt x="35" y="32"/>
                    </a:lnTo>
                    <a:lnTo>
                      <a:pt x="31" y="28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63"/>
              <p:cNvSpPr>
                <a:spLocks/>
              </p:cNvSpPr>
              <p:nvPr/>
            </p:nvSpPr>
            <p:spPr bwMode="auto">
              <a:xfrm>
                <a:off x="839788" y="2287588"/>
                <a:ext cx="103188" cy="84137"/>
              </a:xfrm>
              <a:custGeom>
                <a:avLst/>
                <a:gdLst>
                  <a:gd name="T0" fmla="*/ 54 w 65"/>
                  <a:gd name="T1" fmla="*/ 7 h 53"/>
                  <a:gd name="T2" fmla="*/ 51 w 65"/>
                  <a:gd name="T3" fmla="*/ 5 h 53"/>
                  <a:gd name="T4" fmla="*/ 47 w 65"/>
                  <a:gd name="T5" fmla="*/ 4 h 53"/>
                  <a:gd name="T6" fmla="*/ 41 w 65"/>
                  <a:gd name="T7" fmla="*/ 5 h 53"/>
                  <a:gd name="T8" fmla="*/ 38 w 65"/>
                  <a:gd name="T9" fmla="*/ 5 h 53"/>
                  <a:gd name="T10" fmla="*/ 34 w 65"/>
                  <a:gd name="T11" fmla="*/ 3 h 53"/>
                  <a:gd name="T12" fmla="*/ 31 w 65"/>
                  <a:gd name="T13" fmla="*/ 1 h 53"/>
                  <a:gd name="T14" fmla="*/ 28 w 65"/>
                  <a:gd name="T15" fmla="*/ 0 h 53"/>
                  <a:gd name="T16" fmla="*/ 24 w 65"/>
                  <a:gd name="T17" fmla="*/ 1 h 53"/>
                  <a:gd name="T18" fmla="*/ 22 w 65"/>
                  <a:gd name="T19" fmla="*/ 2 h 53"/>
                  <a:gd name="T20" fmla="*/ 20 w 65"/>
                  <a:gd name="T21" fmla="*/ 6 h 53"/>
                  <a:gd name="T22" fmla="*/ 12 w 65"/>
                  <a:gd name="T23" fmla="*/ 36 h 53"/>
                  <a:gd name="T24" fmla="*/ 7 w 65"/>
                  <a:gd name="T25" fmla="*/ 48 h 53"/>
                  <a:gd name="T26" fmla="*/ 0 w 65"/>
                  <a:gd name="T27" fmla="*/ 53 h 53"/>
                  <a:gd name="T28" fmla="*/ 10 w 65"/>
                  <a:gd name="T29" fmla="*/ 50 h 53"/>
                  <a:gd name="T30" fmla="*/ 37 w 65"/>
                  <a:gd name="T31" fmla="*/ 33 h 53"/>
                  <a:gd name="T32" fmla="*/ 41 w 65"/>
                  <a:gd name="T33" fmla="*/ 33 h 53"/>
                  <a:gd name="T34" fmla="*/ 46 w 65"/>
                  <a:gd name="T35" fmla="*/ 34 h 53"/>
                  <a:gd name="T36" fmla="*/ 51 w 65"/>
                  <a:gd name="T37" fmla="*/ 33 h 53"/>
                  <a:gd name="T38" fmla="*/ 52 w 65"/>
                  <a:gd name="T39" fmla="*/ 31 h 53"/>
                  <a:gd name="T40" fmla="*/ 54 w 65"/>
                  <a:gd name="T41" fmla="*/ 25 h 53"/>
                  <a:gd name="T42" fmla="*/ 56 w 65"/>
                  <a:gd name="T43" fmla="*/ 22 h 53"/>
                  <a:gd name="T44" fmla="*/ 60 w 65"/>
                  <a:gd name="T45" fmla="*/ 19 h 53"/>
                  <a:gd name="T46" fmla="*/ 65 w 65"/>
                  <a:gd name="T47" fmla="*/ 19 h 53"/>
                  <a:gd name="T48" fmla="*/ 64 w 65"/>
                  <a:gd name="T49" fmla="*/ 16 h 53"/>
                  <a:gd name="T50" fmla="*/ 54 w 65"/>
                  <a:gd name="T51" fmla="*/ 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5" h="53">
                    <a:moveTo>
                      <a:pt x="54" y="7"/>
                    </a:moveTo>
                    <a:lnTo>
                      <a:pt x="51" y="5"/>
                    </a:lnTo>
                    <a:lnTo>
                      <a:pt x="47" y="4"/>
                    </a:lnTo>
                    <a:lnTo>
                      <a:pt x="41" y="5"/>
                    </a:lnTo>
                    <a:lnTo>
                      <a:pt x="38" y="5"/>
                    </a:lnTo>
                    <a:lnTo>
                      <a:pt x="34" y="3"/>
                    </a:lnTo>
                    <a:lnTo>
                      <a:pt x="31" y="1"/>
                    </a:lnTo>
                    <a:lnTo>
                      <a:pt x="28" y="0"/>
                    </a:lnTo>
                    <a:lnTo>
                      <a:pt x="24" y="1"/>
                    </a:lnTo>
                    <a:lnTo>
                      <a:pt x="22" y="2"/>
                    </a:lnTo>
                    <a:lnTo>
                      <a:pt x="20" y="6"/>
                    </a:lnTo>
                    <a:lnTo>
                      <a:pt x="12" y="36"/>
                    </a:lnTo>
                    <a:lnTo>
                      <a:pt x="7" y="48"/>
                    </a:lnTo>
                    <a:lnTo>
                      <a:pt x="0" y="53"/>
                    </a:lnTo>
                    <a:lnTo>
                      <a:pt x="10" y="50"/>
                    </a:lnTo>
                    <a:lnTo>
                      <a:pt x="37" y="33"/>
                    </a:lnTo>
                    <a:lnTo>
                      <a:pt x="41" y="33"/>
                    </a:lnTo>
                    <a:lnTo>
                      <a:pt x="46" y="34"/>
                    </a:lnTo>
                    <a:lnTo>
                      <a:pt x="51" y="33"/>
                    </a:lnTo>
                    <a:lnTo>
                      <a:pt x="52" y="31"/>
                    </a:lnTo>
                    <a:lnTo>
                      <a:pt x="54" y="25"/>
                    </a:lnTo>
                    <a:lnTo>
                      <a:pt x="56" y="22"/>
                    </a:lnTo>
                    <a:lnTo>
                      <a:pt x="60" y="19"/>
                    </a:lnTo>
                    <a:lnTo>
                      <a:pt x="65" y="19"/>
                    </a:lnTo>
                    <a:lnTo>
                      <a:pt x="64" y="16"/>
                    </a:lnTo>
                    <a:lnTo>
                      <a:pt x="54" y="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64"/>
              <p:cNvSpPr>
                <a:spLocks/>
              </p:cNvSpPr>
              <p:nvPr/>
            </p:nvSpPr>
            <p:spPr bwMode="auto">
              <a:xfrm>
                <a:off x="442913" y="5040313"/>
                <a:ext cx="101600" cy="107950"/>
              </a:xfrm>
              <a:custGeom>
                <a:avLst/>
                <a:gdLst>
                  <a:gd name="T0" fmla="*/ 32 w 64"/>
                  <a:gd name="T1" fmla="*/ 9 h 68"/>
                  <a:gd name="T2" fmla="*/ 28 w 64"/>
                  <a:gd name="T3" fmla="*/ 19 h 68"/>
                  <a:gd name="T4" fmla="*/ 26 w 64"/>
                  <a:gd name="T5" fmla="*/ 24 h 68"/>
                  <a:gd name="T6" fmla="*/ 19 w 64"/>
                  <a:gd name="T7" fmla="*/ 26 h 68"/>
                  <a:gd name="T8" fmla="*/ 12 w 64"/>
                  <a:gd name="T9" fmla="*/ 29 h 68"/>
                  <a:gd name="T10" fmla="*/ 8 w 64"/>
                  <a:gd name="T11" fmla="*/ 32 h 68"/>
                  <a:gd name="T12" fmla="*/ 5 w 64"/>
                  <a:gd name="T13" fmla="*/ 38 h 68"/>
                  <a:gd name="T14" fmla="*/ 0 w 64"/>
                  <a:gd name="T15" fmla="*/ 61 h 68"/>
                  <a:gd name="T16" fmla="*/ 2 w 64"/>
                  <a:gd name="T17" fmla="*/ 61 h 68"/>
                  <a:gd name="T18" fmla="*/ 4 w 64"/>
                  <a:gd name="T19" fmla="*/ 62 h 68"/>
                  <a:gd name="T20" fmla="*/ 5 w 64"/>
                  <a:gd name="T21" fmla="*/ 64 h 68"/>
                  <a:gd name="T22" fmla="*/ 8 w 64"/>
                  <a:gd name="T23" fmla="*/ 66 h 68"/>
                  <a:gd name="T24" fmla="*/ 14 w 64"/>
                  <a:gd name="T25" fmla="*/ 65 h 68"/>
                  <a:gd name="T26" fmla="*/ 29 w 64"/>
                  <a:gd name="T27" fmla="*/ 68 h 68"/>
                  <a:gd name="T28" fmla="*/ 32 w 64"/>
                  <a:gd name="T29" fmla="*/ 68 h 68"/>
                  <a:gd name="T30" fmla="*/ 34 w 64"/>
                  <a:gd name="T31" fmla="*/ 62 h 68"/>
                  <a:gd name="T32" fmla="*/ 39 w 64"/>
                  <a:gd name="T33" fmla="*/ 55 h 68"/>
                  <a:gd name="T34" fmla="*/ 46 w 64"/>
                  <a:gd name="T35" fmla="*/ 49 h 68"/>
                  <a:gd name="T36" fmla="*/ 52 w 64"/>
                  <a:gd name="T37" fmla="*/ 45 h 68"/>
                  <a:gd name="T38" fmla="*/ 44 w 64"/>
                  <a:gd name="T39" fmla="*/ 33 h 68"/>
                  <a:gd name="T40" fmla="*/ 42 w 64"/>
                  <a:gd name="T41" fmla="*/ 26 h 68"/>
                  <a:gd name="T42" fmla="*/ 42 w 64"/>
                  <a:gd name="T43" fmla="*/ 18 h 68"/>
                  <a:gd name="T44" fmla="*/ 47 w 64"/>
                  <a:gd name="T45" fmla="*/ 12 h 68"/>
                  <a:gd name="T46" fmla="*/ 64 w 64"/>
                  <a:gd name="T47" fmla="*/ 2 h 68"/>
                  <a:gd name="T48" fmla="*/ 56 w 64"/>
                  <a:gd name="T49" fmla="*/ 0 h 68"/>
                  <a:gd name="T50" fmla="*/ 44 w 64"/>
                  <a:gd name="T51" fmla="*/ 2 h 68"/>
                  <a:gd name="T52" fmla="*/ 32 w 64"/>
                  <a:gd name="T53" fmla="*/ 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4" h="68">
                    <a:moveTo>
                      <a:pt x="32" y="9"/>
                    </a:moveTo>
                    <a:lnTo>
                      <a:pt x="28" y="19"/>
                    </a:lnTo>
                    <a:lnTo>
                      <a:pt x="26" y="24"/>
                    </a:lnTo>
                    <a:lnTo>
                      <a:pt x="19" y="26"/>
                    </a:lnTo>
                    <a:lnTo>
                      <a:pt x="12" y="29"/>
                    </a:lnTo>
                    <a:lnTo>
                      <a:pt x="8" y="32"/>
                    </a:lnTo>
                    <a:lnTo>
                      <a:pt x="5" y="38"/>
                    </a:lnTo>
                    <a:lnTo>
                      <a:pt x="0" y="61"/>
                    </a:lnTo>
                    <a:lnTo>
                      <a:pt x="2" y="61"/>
                    </a:lnTo>
                    <a:lnTo>
                      <a:pt x="4" y="62"/>
                    </a:lnTo>
                    <a:lnTo>
                      <a:pt x="5" y="64"/>
                    </a:lnTo>
                    <a:lnTo>
                      <a:pt x="8" y="66"/>
                    </a:lnTo>
                    <a:lnTo>
                      <a:pt x="14" y="65"/>
                    </a:lnTo>
                    <a:lnTo>
                      <a:pt x="29" y="68"/>
                    </a:lnTo>
                    <a:lnTo>
                      <a:pt x="32" y="68"/>
                    </a:lnTo>
                    <a:lnTo>
                      <a:pt x="34" y="62"/>
                    </a:lnTo>
                    <a:lnTo>
                      <a:pt x="39" y="55"/>
                    </a:lnTo>
                    <a:lnTo>
                      <a:pt x="46" y="49"/>
                    </a:lnTo>
                    <a:lnTo>
                      <a:pt x="52" y="45"/>
                    </a:lnTo>
                    <a:lnTo>
                      <a:pt x="44" y="33"/>
                    </a:lnTo>
                    <a:lnTo>
                      <a:pt x="42" y="26"/>
                    </a:lnTo>
                    <a:lnTo>
                      <a:pt x="42" y="18"/>
                    </a:lnTo>
                    <a:lnTo>
                      <a:pt x="47" y="12"/>
                    </a:lnTo>
                    <a:lnTo>
                      <a:pt x="64" y="2"/>
                    </a:lnTo>
                    <a:lnTo>
                      <a:pt x="56" y="0"/>
                    </a:lnTo>
                    <a:lnTo>
                      <a:pt x="44" y="2"/>
                    </a:lnTo>
                    <a:lnTo>
                      <a:pt x="32" y="9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65"/>
              <p:cNvSpPr>
                <a:spLocks/>
              </p:cNvSpPr>
              <p:nvPr/>
            </p:nvSpPr>
            <p:spPr bwMode="auto">
              <a:xfrm>
                <a:off x="287338" y="5443538"/>
                <a:ext cx="111125" cy="84137"/>
              </a:xfrm>
              <a:custGeom>
                <a:avLst/>
                <a:gdLst>
                  <a:gd name="T0" fmla="*/ 10 w 70"/>
                  <a:gd name="T1" fmla="*/ 52 h 53"/>
                  <a:gd name="T2" fmla="*/ 16 w 70"/>
                  <a:gd name="T3" fmla="*/ 53 h 53"/>
                  <a:gd name="T4" fmla="*/ 24 w 70"/>
                  <a:gd name="T5" fmla="*/ 49 h 53"/>
                  <a:gd name="T6" fmla="*/ 28 w 70"/>
                  <a:gd name="T7" fmla="*/ 43 h 53"/>
                  <a:gd name="T8" fmla="*/ 32 w 70"/>
                  <a:gd name="T9" fmla="*/ 35 h 53"/>
                  <a:gd name="T10" fmla="*/ 33 w 70"/>
                  <a:gd name="T11" fmla="*/ 25 h 53"/>
                  <a:gd name="T12" fmla="*/ 36 w 70"/>
                  <a:gd name="T13" fmla="*/ 23 h 53"/>
                  <a:gd name="T14" fmla="*/ 44 w 70"/>
                  <a:gd name="T15" fmla="*/ 24 h 53"/>
                  <a:gd name="T16" fmla="*/ 52 w 70"/>
                  <a:gd name="T17" fmla="*/ 24 h 53"/>
                  <a:gd name="T18" fmla="*/ 57 w 70"/>
                  <a:gd name="T19" fmla="*/ 17 h 53"/>
                  <a:gd name="T20" fmla="*/ 60 w 70"/>
                  <a:gd name="T21" fmla="*/ 20 h 53"/>
                  <a:gd name="T22" fmla="*/ 67 w 70"/>
                  <a:gd name="T23" fmla="*/ 22 h 53"/>
                  <a:gd name="T24" fmla="*/ 70 w 70"/>
                  <a:gd name="T25" fmla="*/ 23 h 53"/>
                  <a:gd name="T26" fmla="*/ 70 w 70"/>
                  <a:gd name="T27" fmla="*/ 7 h 53"/>
                  <a:gd name="T28" fmla="*/ 68 w 70"/>
                  <a:gd name="T29" fmla="*/ 3 h 53"/>
                  <a:gd name="T30" fmla="*/ 65 w 70"/>
                  <a:gd name="T31" fmla="*/ 1 h 53"/>
                  <a:gd name="T32" fmla="*/ 63 w 70"/>
                  <a:gd name="T33" fmla="*/ 0 h 53"/>
                  <a:gd name="T34" fmla="*/ 58 w 70"/>
                  <a:gd name="T35" fmla="*/ 1 h 53"/>
                  <a:gd name="T36" fmla="*/ 40 w 70"/>
                  <a:gd name="T37" fmla="*/ 9 h 53"/>
                  <a:gd name="T38" fmla="*/ 28 w 70"/>
                  <a:gd name="T39" fmla="*/ 11 h 53"/>
                  <a:gd name="T40" fmla="*/ 21 w 70"/>
                  <a:gd name="T41" fmla="*/ 8 h 53"/>
                  <a:gd name="T42" fmla="*/ 13 w 70"/>
                  <a:gd name="T43" fmla="*/ 11 h 53"/>
                  <a:gd name="T44" fmla="*/ 7 w 70"/>
                  <a:gd name="T45" fmla="*/ 15 h 53"/>
                  <a:gd name="T46" fmla="*/ 2 w 70"/>
                  <a:gd name="T47" fmla="*/ 21 h 53"/>
                  <a:gd name="T48" fmla="*/ 0 w 70"/>
                  <a:gd name="T49" fmla="*/ 29 h 53"/>
                  <a:gd name="T50" fmla="*/ 2 w 70"/>
                  <a:gd name="T51" fmla="*/ 39 h 53"/>
                  <a:gd name="T52" fmla="*/ 4 w 70"/>
                  <a:gd name="T53" fmla="*/ 47 h 53"/>
                  <a:gd name="T54" fmla="*/ 10 w 70"/>
                  <a:gd name="T55" fmla="*/ 5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0" h="53">
                    <a:moveTo>
                      <a:pt x="10" y="52"/>
                    </a:moveTo>
                    <a:lnTo>
                      <a:pt x="16" y="53"/>
                    </a:lnTo>
                    <a:lnTo>
                      <a:pt x="24" y="49"/>
                    </a:lnTo>
                    <a:lnTo>
                      <a:pt x="28" y="43"/>
                    </a:lnTo>
                    <a:lnTo>
                      <a:pt x="32" y="35"/>
                    </a:lnTo>
                    <a:lnTo>
                      <a:pt x="33" y="25"/>
                    </a:lnTo>
                    <a:lnTo>
                      <a:pt x="36" y="23"/>
                    </a:lnTo>
                    <a:lnTo>
                      <a:pt x="44" y="24"/>
                    </a:lnTo>
                    <a:lnTo>
                      <a:pt x="52" y="24"/>
                    </a:lnTo>
                    <a:lnTo>
                      <a:pt x="57" y="17"/>
                    </a:lnTo>
                    <a:lnTo>
                      <a:pt x="60" y="20"/>
                    </a:lnTo>
                    <a:lnTo>
                      <a:pt x="67" y="22"/>
                    </a:lnTo>
                    <a:lnTo>
                      <a:pt x="70" y="23"/>
                    </a:lnTo>
                    <a:lnTo>
                      <a:pt x="70" y="7"/>
                    </a:lnTo>
                    <a:lnTo>
                      <a:pt x="68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58" y="1"/>
                    </a:lnTo>
                    <a:lnTo>
                      <a:pt x="40" y="9"/>
                    </a:lnTo>
                    <a:lnTo>
                      <a:pt x="28" y="11"/>
                    </a:lnTo>
                    <a:lnTo>
                      <a:pt x="21" y="8"/>
                    </a:lnTo>
                    <a:lnTo>
                      <a:pt x="13" y="11"/>
                    </a:lnTo>
                    <a:lnTo>
                      <a:pt x="7" y="15"/>
                    </a:lnTo>
                    <a:lnTo>
                      <a:pt x="2" y="21"/>
                    </a:lnTo>
                    <a:lnTo>
                      <a:pt x="0" y="29"/>
                    </a:lnTo>
                    <a:lnTo>
                      <a:pt x="2" y="39"/>
                    </a:lnTo>
                    <a:lnTo>
                      <a:pt x="4" y="47"/>
                    </a:lnTo>
                    <a:lnTo>
                      <a:pt x="10" y="52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66"/>
              <p:cNvSpPr>
                <a:spLocks/>
              </p:cNvSpPr>
              <p:nvPr/>
            </p:nvSpPr>
            <p:spPr bwMode="auto">
              <a:xfrm>
                <a:off x="1430338" y="5788025"/>
                <a:ext cx="125413" cy="79375"/>
              </a:xfrm>
              <a:custGeom>
                <a:avLst/>
                <a:gdLst>
                  <a:gd name="T0" fmla="*/ 77 w 79"/>
                  <a:gd name="T1" fmla="*/ 30 h 50"/>
                  <a:gd name="T2" fmla="*/ 79 w 79"/>
                  <a:gd name="T3" fmla="*/ 16 h 50"/>
                  <a:gd name="T4" fmla="*/ 73 w 79"/>
                  <a:gd name="T5" fmla="*/ 5 h 50"/>
                  <a:gd name="T6" fmla="*/ 65 w 79"/>
                  <a:gd name="T7" fmla="*/ 1 h 50"/>
                  <a:gd name="T8" fmla="*/ 56 w 79"/>
                  <a:gd name="T9" fmla="*/ 0 h 50"/>
                  <a:gd name="T10" fmla="*/ 37 w 79"/>
                  <a:gd name="T11" fmla="*/ 3 h 50"/>
                  <a:gd name="T12" fmla="*/ 17 w 79"/>
                  <a:gd name="T13" fmla="*/ 6 h 50"/>
                  <a:gd name="T14" fmla="*/ 8 w 79"/>
                  <a:gd name="T15" fmla="*/ 10 h 50"/>
                  <a:gd name="T16" fmla="*/ 0 w 79"/>
                  <a:gd name="T17" fmla="*/ 16 h 50"/>
                  <a:gd name="T18" fmla="*/ 5 w 79"/>
                  <a:gd name="T19" fmla="*/ 20 h 50"/>
                  <a:gd name="T20" fmla="*/ 8 w 79"/>
                  <a:gd name="T21" fmla="*/ 22 h 50"/>
                  <a:gd name="T22" fmla="*/ 8 w 79"/>
                  <a:gd name="T23" fmla="*/ 26 h 50"/>
                  <a:gd name="T24" fmla="*/ 5 w 79"/>
                  <a:gd name="T25" fmla="*/ 30 h 50"/>
                  <a:gd name="T26" fmla="*/ 5 w 79"/>
                  <a:gd name="T27" fmla="*/ 35 h 50"/>
                  <a:gd name="T28" fmla="*/ 18 w 79"/>
                  <a:gd name="T29" fmla="*/ 45 h 50"/>
                  <a:gd name="T30" fmla="*/ 25 w 79"/>
                  <a:gd name="T31" fmla="*/ 48 h 50"/>
                  <a:gd name="T32" fmla="*/ 35 w 79"/>
                  <a:gd name="T33" fmla="*/ 50 h 50"/>
                  <a:gd name="T34" fmla="*/ 59 w 79"/>
                  <a:gd name="T35" fmla="*/ 45 h 50"/>
                  <a:gd name="T36" fmla="*/ 70 w 79"/>
                  <a:gd name="T37" fmla="*/ 41 h 50"/>
                  <a:gd name="T38" fmla="*/ 77 w 79"/>
                  <a:gd name="T39" fmla="*/ 3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9" h="50">
                    <a:moveTo>
                      <a:pt x="77" y="30"/>
                    </a:moveTo>
                    <a:lnTo>
                      <a:pt x="79" y="16"/>
                    </a:lnTo>
                    <a:lnTo>
                      <a:pt x="73" y="5"/>
                    </a:lnTo>
                    <a:lnTo>
                      <a:pt x="65" y="1"/>
                    </a:lnTo>
                    <a:lnTo>
                      <a:pt x="56" y="0"/>
                    </a:lnTo>
                    <a:lnTo>
                      <a:pt x="37" y="3"/>
                    </a:lnTo>
                    <a:lnTo>
                      <a:pt x="17" y="6"/>
                    </a:lnTo>
                    <a:lnTo>
                      <a:pt x="8" y="10"/>
                    </a:lnTo>
                    <a:lnTo>
                      <a:pt x="0" y="16"/>
                    </a:lnTo>
                    <a:lnTo>
                      <a:pt x="5" y="20"/>
                    </a:lnTo>
                    <a:lnTo>
                      <a:pt x="8" y="22"/>
                    </a:lnTo>
                    <a:lnTo>
                      <a:pt x="8" y="26"/>
                    </a:lnTo>
                    <a:lnTo>
                      <a:pt x="5" y="30"/>
                    </a:lnTo>
                    <a:lnTo>
                      <a:pt x="5" y="35"/>
                    </a:lnTo>
                    <a:lnTo>
                      <a:pt x="18" y="45"/>
                    </a:lnTo>
                    <a:lnTo>
                      <a:pt x="25" y="48"/>
                    </a:lnTo>
                    <a:lnTo>
                      <a:pt x="35" y="50"/>
                    </a:lnTo>
                    <a:lnTo>
                      <a:pt x="59" y="45"/>
                    </a:lnTo>
                    <a:lnTo>
                      <a:pt x="70" y="41"/>
                    </a:lnTo>
                    <a:lnTo>
                      <a:pt x="77" y="30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67"/>
              <p:cNvSpPr>
                <a:spLocks/>
              </p:cNvSpPr>
              <p:nvPr/>
            </p:nvSpPr>
            <p:spPr bwMode="auto">
              <a:xfrm>
                <a:off x="2016125" y="5527675"/>
                <a:ext cx="77788" cy="157162"/>
              </a:xfrm>
              <a:custGeom>
                <a:avLst/>
                <a:gdLst>
                  <a:gd name="T0" fmla="*/ 17 w 49"/>
                  <a:gd name="T1" fmla="*/ 41 h 99"/>
                  <a:gd name="T2" fmla="*/ 6 w 49"/>
                  <a:gd name="T3" fmla="*/ 49 h 99"/>
                  <a:gd name="T4" fmla="*/ 3 w 49"/>
                  <a:gd name="T5" fmla="*/ 53 h 99"/>
                  <a:gd name="T6" fmla="*/ 0 w 49"/>
                  <a:gd name="T7" fmla="*/ 66 h 99"/>
                  <a:gd name="T8" fmla="*/ 2 w 49"/>
                  <a:gd name="T9" fmla="*/ 74 h 99"/>
                  <a:gd name="T10" fmla="*/ 23 w 49"/>
                  <a:gd name="T11" fmla="*/ 96 h 99"/>
                  <a:gd name="T12" fmla="*/ 30 w 49"/>
                  <a:gd name="T13" fmla="*/ 99 h 99"/>
                  <a:gd name="T14" fmla="*/ 37 w 49"/>
                  <a:gd name="T15" fmla="*/ 98 h 99"/>
                  <a:gd name="T16" fmla="*/ 43 w 49"/>
                  <a:gd name="T17" fmla="*/ 92 h 99"/>
                  <a:gd name="T18" fmla="*/ 47 w 49"/>
                  <a:gd name="T19" fmla="*/ 82 h 99"/>
                  <a:gd name="T20" fmla="*/ 49 w 49"/>
                  <a:gd name="T21" fmla="*/ 72 h 99"/>
                  <a:gd name="T22" fmla="*/ 48 w 49"/>
                  <a:gd name="T23" fmla="*/ 62 h 99"/>
                  <a:gd name="T24" fmla="*/ 43 w 49"/>
                  <a:gd name="T25" fmla="*/ 44 h 99"/>
                  <a:gd name="T26" fmla="*/ 38 w 49"/>
                  <a:gd name="T27" fmla="*/ 34 h 99"/>
                  <a:gd name="T28" fmla="*/ 33 w 49"/>
                  <a:gd name="T29" fmla="*/ 24 h 99"/>
                  <a:gd name="T30" fmla="*/ 27 w 49"/>
                  <a:gd name="T31" fmla="*/ 24 h 99"/>
                  <a:gd name="T32" fmla="*/ 34 w 49"/>
                  <a:gd name="T33" fmla="*/ 17 h 99"/>
                  <a:gd name="T34" fmla="*/ 38 w 49"/>
                  <a:gd name="T35" fmla="*/ 9 h 99"/>
                  <a:gd name="T36" fmla="*/ 36 w 49"/>
                  <a:gd name="T37" fmla="*/ 2 h 99"/>
                  <a:gd name="T38" fmla="*/ 30 w 49"/>
                  <a:gd name="T39" fmla="*/ 0 h 99"/>
                  <a:gd name="T40" fmla="*/ 22 w 49"/>
                  <a:gd name="T41" fmla="*/ 0 h 99"/>
                  <a:gd name="T42" fmla="*/ 16 w 49"/>
                  <a:gd name="T43" fmla="*/ 3 h 99"/>
                  <a:gd name="T44" fmla="*/ 14 w 49"/>
                  <a:gd name="T45" fmla="*/ 9 h 99"/>
                  <a:gd name="T46" fmla="*/ 24 w 49"/>
                  <a:gd name="T47" fmla="*/ 18 h 99"/>
                  <a:gd name="T48" fmla="*/ 19 w 49"/>
                  <a:gd name="T49" fmla="*/ 36 h 99"/>
                  <a:gd name="T50" fmla="*/ 17 w 49"/>
                  <a:gd name="T51" fmla="*/ 4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99">
                    <a:moveTo>
                      <a:pt x="17" y="41"/>
                    </a:moveTo>
                    <a:lnTo>
                      <a:pt x="6" y="49"/>
                    </a:lnTo>
                    <a:lnTo>
                      <a:pt x="3" y="53"/>
                    </a:lnTo>
                    <a:lnTo>
                      <a:pt x="0" y="66"/>
                    </a:lnTo>
                    <a:lnTo>
                      <a:pt x="2" y="74"/>
                    </a:lnTo>
                    <a:lnTo>
                      <a:pt x="23" y="96"/>
                    </a:lnTo>
                    <a:lnTo>
                      <a:pt x="30" y="99"/>
                    </a:lnTo>
                    <a:lnTo>
                      <a:pt x="37" y="98"/>
                    </a:lnTo>
                    <a:lnTo>
                      <a:pt x="43" y="92"/>
                    </a:lnTo>
                    <a:lnTo>
                      <a:pt x="47" y="82"/>
                    </a:lnTo>
                    <a:lnTo>
                      <a:pt x="49" y="72"/>
                    </a:lnTo>
                    <a:lnTo>
                      <a:pt x="48" y="62"/>
                    </a:lnTo>
                    <a:lnTo>
                      <a:pt x="43" y="44"/>
                    </a:lnTo>
                    <a:lnTo>
                      <a:pt x="38" y="34"/>
                    </a:lnTo>
                    <a:lnTo>
                      <a:pt x="33" y="24"/>
                    </a:lnTo>
                    <a:lnTo>
                      <a:pt x="27" y="24"/>
                    </a:lnTo>
                    <a:lnTo>
                      <a:pt x="34" y="17"/>
                    </a:lnTo>
                    <a:lnTo>
                      <a:pt x="38" y="9"/>
                    </a:lnTo>
                    <a:lnTo>
                      <a:pt x="36" y="2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6" y="3"/>
                    </a:lnTo>
                    <a:lnTo>
                      <a:pt x="14" y="9"/>
                    </a:lnTo>
                    <a:lnTo>
                      <a:pt x="24" y="18"/>
                    </a:lnTo>
                    <a:lnTo>
                      <a:pt x="19" y="36"/>
                    </a:lnTo>
                    <a:lnTo>
                      <a:pt x="17" y="41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68"/>
              <p:cNvSpPr>
                <a:spLocks/>
              </p:cNvSpPr>
              <p:nvPr/>
            </p:nvSpPr>
            <p:spPr bwMode="auto">
              <a:xfrm>
                <a:off x="509588" y="5140325"/>
                <a:ext cx="50800" cy="39687"/>
              </a:xfrm>
              <a:custGeom>
                <a:avLst/>
                <a:gdLst>
                  <a:gd name="T0" fmla="*/ 3 w 32"/>
                  <a:gd name="T1" fmla="*/ 13 h 25"/>
                  <a:gd name="T2" fmla="*/ 7 w 32"/>
                  <a:gd name="T3" fmla="*/ 13 h 25"/>
                  <a:gd name="T4" fmla="*/ 8 w 32"/>
                  <a:gd name="T5" fmla="*/ 14 h 25"/>
                  <a:gd name="T6" fmla="*/ 9 w 32"/>
                  <a:gd name="T7" fmla="*/ 17 h 25"/>
                  <a:gd name="T8" fmla="*/ 13 w 32"/>
                  <a:gd name="T9" fmla="*/ 17 h 25"/>
                  <a:gd name="T10" fmla="*/ 15 w 32"/>
                  <a:gd name="T11" fmla="*/ 16 h 25"/>
                  <a:gd name="T12" fmla="*/ 18 w 32"/>
                  <a:gd name="T13" fmla="*/ 17 h 25"/>
                  <a:gd name="T14" fmla="*/ 23 w 32"/>
                  <a:gd name="T15" fmla="*/ 23 h 25"/>
                  <a:gd name="T16" fmla="*/ 26 w 32"/>
                  <a:gd name="T17" fmla="*/ 25 h 25"/>
                  <a:gd name="T18" fmla="*/ 29 w 32"/>
                  <a:gd name="T19" fmla="*/ 23 h 25"/>
                  <a:gd name="T20" fmla="*/ 32 w 32"/>
                  <a:gd name="T21" fmla="*/ 21 h 25"/>
                  <a:gd name="T22" fmla="*/ 32 w 32"/>
                  <a:gd name="T23" fmla="*/ 14 h 25"/>
                  <a:gd name="T24" fmla="*/ 32 w 32"/>
                  <a:gd name="T25" fmla="*/ 10 h 25"/>
                  <a:gd name="T26" fmla="*/ 30 w 32"/>
                  <a:gd name="T27" fmla="*/ 7 h 25"/>
                  <a:gd name="T28" fmla="*/ 27 w 32"/>
                  <a:gd name="T29" fmla="*/ 4 h 25"/>
                  <a:gd name="T30" fmla="*/ 22 w 32"/>
                  <a:gd name="T31" fmla="*/ 2 h 25"/>
                  <a:gd name="T32" fmla="*/ 14 w 32"/>
                  <a:gd name="T33" fmla="*/ 3 h 25"/>
                  <a:gd name="T34" fmla="*/ 9 w 32"/>
                  <a:gd name="T35" fmla="*/ 0 h 25"/>
                  <a:gd name="T36" fmla="*/ 6 w 32"/>
                  <a:gd name="T37" fmla="*/ 1 h 25"/>
                  <a:gd name="T38" fmla="*/ 2 w 32"/>
                  <a:gd name="T39" fmla="*/ 4 h 25"/>
                  <a:gd name="T40" fmla="*/ 0 w 32"/>
                  <a:gd name="T41" fmla="*/ 7 h 25"/>
                  <a:gd name="T42" fmla="*/ 2 w 32"/>
                  <a:gd name="T43" fmla="*/ 8 h 25"/>
                  <a:gd name="T44" fmla="*/ 5 w 32"/>
                  <a:gd name="T45" fmla="*/ 7 h 25"/>
                  <a:gd name="T46" fmla="*/ 7 w 32"/>
                  <a:gd name="T47" fmla="*/ 8 h 25"/>
                  <a:gd name="T48" fmla="*/ 2 w 32"/>
                  <a:gd name="T49" fmla="*/ 11 h 25"/>
                  <a:gd name="T50" fmla="*/ 3 w 32"/>
                  <a:gd name="T51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25">
                    <a:moveTo>
                      <a:pt x="3" y="13"/>
                    </a:moveTo>
                    <a:lnTo>
                      <a:pt x="7" y="13"/>
                    </a:lnTo>
                    <a:lnTo>
                      <a:pt x="8" y="14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5" y="16"/>
                    </a:lnTo>
                    <a:lnTo>
                      <a:pt x="18" y="17"/>
                    </a:lnTo>
                    <a:lnTo>
                      <a:pt x="23" y="23"/>
                    </a:lnTo>
                    <a:lnTo>
                      <a:pt x="26" y="25"/>
                    </a:lnTo>
                    <a:lnTo>
                      <a:pt x="29" y="23"/>
                    </a:lnTo>
                    <a:lnTo>
                      <a:pt x="32" y="21"/>
                    </a:lnTo>
                    <a:lnTo>
                      <a:pt x="32" y="14"/>
                    </a:lnTo>
                    <a:lnTo>
                      <a:pt x="32" y="10"/>
                    </a:lnTo>
                    <a:lnTo>
                      <a:pt x="30" y="7"/>
                    </a:lnTo>
                    <a:lnTo>
                      <a:pt x="27" y="4"/>
                    </a:lnTo>
                    <a:lnTo>
                      <a:pt x="22" y="2"/>
                    </a:lnTo>
                    <a:lnTo>
                      <a:pt x="14" y="3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5" y="7"/>
                    </a:lnTo>
                    <a:lnTo>
                      <a:pt x="7" y="8"/>
                    </a:lnTo>
                    <a:lnTo>
                      <a:pt x="2" y="11"/>
                    </a:lnTo>
                    <a:lnTo>
                      <a:pt x="3" y="13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69"/>
              <p:cNvSpPr>
                <a:spLocks/>
              </p:cNvSpPr>
              <p:nvPr/>
            </p:nvSpPr>
            <p:spPr bwMode="auto">
              <a:xfrm>
                <a:off x="596900" y="5280025"/>
                <a:ext cx="30163" cy="25400"/>
              </a:xfrm>
              <a:custGeom>
                <a:avLst/>
                <a:gdLst>
                  <a:gd name="T0" fmla="*/ 15 w 19"/>
                  <a:gd name="T1" fmla="*/ 13 h 16"/>
                  <a:gd name="T2" fmla="*/ 17 w 19"/>
                  <a:gd name="T3" fmla="*/ 12 h 16"/>
                  <a:gd name="T4" fmla="*/ 19 w 19"/>
                  <a:gd name="T5" fmla="*/ 5 h 16"/>
                  <a:gd name="T6" fmla="*/ 19 w 19"/>
                  <a:gd name="T7" fmla="*/ 1 h 16"/>
                  <a:gd name="T8" fmla="*/ 16 w 19"/>
                  <a:gd name="T9" fmla="*/ 0 h 16"/>
                  <a:gd name="T10" fmla="*/ 6 w 19"/>
                  <a:gd name="T11" fmla="*/ 0 h 16"/>
                  <a:gd name="T12" fmla="*/ 1 w 19"/>
                  <a:gd name="T13" fmla="*/ 2 h 16"/>
                  <a:gd name="T14" fmla="*/ 0 w 19"/>
                  <a:gd name="T15" fmla="*/ 9 h 16"/>
                  <a:gd name="T16" fmla="*/ 3 w 19"/>
                  <a:gd name="T17" fmla="*/ 16 h 16"/>
                  <a:gd name="T18" fmla="*/ 10 w 19"/>
                  <a:gd name="T19" fmla="*/ 16 h 16"/>
                  <a:gd name="T20" fmla="*/ 15 w 19"/>
                  <a:gd name="T21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16">
                    <a:moveTo>
                      <a:pt x="15" y="13"/>
                    </a:moveTo>
                    <a:lnTo>
                      <a:pt x="17" y="12"/>
                    </a:lnTo>
                    <a:lnTo>
                      <a:pt x="19" y="5"/>
                    </a:lnTo>
                    <a:lnTo>
                      <a:pt x="19" y="1"/>
                    </a:lnTo>
                    <a:lnTo>
                      <a:pt x="16" y="0"/>
                    </a:lnTo>
                    <a:lnTo>
                      <a:pt x="6" y="0"/>
                    </a:lnTo>
                    <a:lnTo>
                      <a:pt x="1" y="2"/>
                    </a:lnTo>
                    <a:lnTo>
                      <a:pt x="0" y="9"/>
                    </a:lnTo>
                    <a:lnTo>
                      <a:pt x="3" y="16"/>
                    </a:lnTo>
                    <a:lnTo>
                      <a:pt x="10" y="16"/>
                    </a:lnTo>
                    <a:lnTo>
                      <a:pt x="15" y="13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70"/>
              <p:cNvSpPr>
                <a:spLocks/>
              </p:cNvSpPr>
              <p:nvPr/>
            </p:nvSpPr>
            <p:spPr bwMode="auto">
              <a:xfrm>
                <a:off x="730250" y="2357438"/>
                <a:ext cx="61913" cy="46037"/>
              </a:xfrm>
              <a:custGeom>
                <a:avLst/>
                <a:gdLst>
                  <a:gd name="T0" fmla="*/ 23 w 39"/>
                  <a:gd name="T1" fmla="*/ 21 h 29"/>
                  <a:gd name="T2" fmla="*/ 25 w 39"/>
                  <a:gd name="T3" fmla="*/ 23 h 29"/>
                  <a:gd name="T4" fmla="*/ 28 w 39"/>
                  <a:gd name="T5" fmla="*/ 26 h 29"/>
                  <a:gd name="T6" fmla="*/ 35 w 39"/>
                  <a:gd name="T7" fmla="*/ 29 h 29"/>
                  <a:gd name="T8" fmla="*/ 39 w 39"/>
                  <a:gd name="T9" fmla="*/ 24 h 29"/>
                  <a:gd name="T10" fmla="*/ 39 w 39"/>
                  <a:gd name="T11" fmla="*/ 17 h 29"/>
                  <a:gd name="T12" fmla="*/ 33 w 39"/>
                  <a:gd name="T13" fmla="*/ 10 h 29"/>
                  <a:gd name="T14" fmla="*/ 25 w 39"/>
                  <a:gd name="T15" fmla="*/ 4 h 29"/>
                  <a:gd name="T16" fmla="*/ 19 w 39"/>
                  <a:gd name="T17" fmla="*/ 3 h 29"/>
                  <a:gd name="T18" fmla="*/ 17 w 39"/>
                  <a:gd name="T19" fmla="*/ 5 h 29"/>
                  <a:gd name="T20" fmla="*/ 13 w 39"/>
                  <a:gd name="T21" fmla="*/ 5 h 29"/>
                  <a:gd name="T22" fmla="*/ 2 w 39"/>
                  <a:gd name="T23" fmla="*/ 0 h 29"/>
                  <a:gd name="T24" fmla="*/ 0 w 39"/>
                  <a:gd name="T25" fmla="*/ 3 h 29"/>
                  <a:gd name="T26" fmla="*/ 3 w 39"/>
                  <a:gd name="T27" fmla="*/ 12 h 29"/>
                  <a:gd name="T28" fmla="*/ 4 w 39"/>
                  <a:gd name="T29" fmla="*/ 17 h 29"/>
                  <a:gd name="T30" fmla="*/ 7 w 39"/>
                  <a:gd name="T31" fmla="*/ 19 h 29"/>
                  <a:gd name="T32" fmla="*/ 10 w 39"/>
                  <a:gd name="T33" fmla="*/ 21 h 29"/>
                  <a:gd name="T34" fmla="*/ 18 w 39"/>
                  <a:gd name="T35" fmla="*/ 17 h 29"/>
                  <a:gd name="T36" fmla="*/ 23 w 39"/>
                  <a:gd name="T37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9" h="29">
                    <a:moveTo>
                      <a:pt x="23" y="21"/>
                    </a:moveTo>
                    <a:lnTo>
                      <a:pt x="25" y="23"/>
                    </a:lnTo>
                    <a:lnTo>
                      <a:pt x="28" y="26"/>
                    </a:lnTo>
                    <a:lnTo>
                      <a:pt x="35" y="29"/>
                    </a:lnTo>
                    <a:lnTo>
                      <a:pt x="39" y="24"/>
                    </a:lnTo>
                    <a:lnTo>
                      <a:pt x="39" y="17"/>
                    </a:lnTo>
                    <a:lnTo>
                      <a:pt x="33" y="10"/>
                    </a:lnTo>
                    <a:lnTo>
                      <a:pt x="25" y="4"/>
                    </a:lnTo>
                    <a:lnTo>
                      <a:pt x="19" y="3"/>
                    </a:lnTo>
                    <a:lnTo>
                      <a:pt x="17" y="5"/>
                    </a:lnTo>
                    <a:lnTo>
                      <a:pt x="13" y="5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3" y="12"/>
                    </a:lnTo>
                    <a:lnTo>
                      <a:pt x="4" y="17"/>
                    </a:lnTo>
                    <a:lnTo>
                      <a:pt x="7" y="19"/>
                    </a:lnTo>
                    <a:lnTo>
                      <a:pt x="10" y="21"/>
                    </a:lnTo>
                    <a:lnTo>
                      <a:pt x="18" y="17"/>
                    </a:lnTo>
                    <a:lnTo>
                      <a:pt x="23" y="21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71"/>
              <p:cNvSpPr>
                <a:spLocks/>
              </p:cNvSpPr>
              <p:nvPr/>
            </p:nvSpPr>
            <p:spPr bwMode="auto">
              <a:xfrm>
                <a:off x="893763" y="2563813"/>
                <a:ext cx="76200" cy="106362"/>
              </a:xfrm>
              <a:custGeom>
                <a:avLst/>
                <a:gdLst>
                  <a:gd name="T0" fmla="*/ 1 w 48"/>
                  <a:gd name="T1" fmla="*/ 64 h 67"/>
                  <a:gd name="T2" fmla="*/ 0 w 48"/>
                  <a:gd name="T3" fmla="*/ 67 h 67"/>
                  <a:gd name="T4" fmla="*/ 15 w 48"/>
                  <a:gd name="T5" fmla="*/ 66 h 67"/>
                  <a:gd name="T6" fmla="*/ 44 w 48"/>
                  <a:gd name="T7" fmla="*/ 42 h 67"/>
                  <a:gd name="T8" fmla="*/ 48 w 48"/>
                  <a:gd name="T9" fmla="*/ 35 h 67"/>
                  <a:gd name="T10" fmla="*/ 47 w 48"/>
                  <a:gd name="T11" fmla="*/ 29 h 67"/>
                  <a:gd name="T12" fmla="*/ 45 w 48"/>
                  <a:gd name="T13" fmla="*/ 25 h 67"/>
                  <a:gd name="T14" fmla="*/ 42 w 48"/>
                  <a:gd name="T15" fmla="*/ 22 h 67"/>
                  <a:gd name="T16" fmla="*/ 30 w 48"/>
                  <a:gd name="T17" fmla="*/ 18 h 67"/>
                  <a:gd name="T18" fmla="*/ 24 w 48"/>
                  <a:gd name="T19" fmla="*/ 13 h 67"/>
                  <a:gd name="T20" fmla="*/ 21 w 48"/>
                  <a:gd name="T21" fmla="*/ 7 h 67"/>
                  <a:gd name="T22" fmla="*/ 23 w 48"/>
                  <a:gd name="T23" fmla="*/ 1 h 67"/>
                  <a:gd name="T24" fmla="*/ 21 w 48"/>
                  <a:gd name="T25" fmla="*/ 0 h 67"/>
                  <a:gd name="T26" fmla="*/ 12 w 48"/>
                  <a:gd name="T27" fmla="*/ 8 h 67"/>
                  <a:gd name="T28" fmla="*/ 3 w 48"/>
                  <a:gd name="T29" fmla="*/ 3 h 67"/>
                  <a:gd name="T30" fmla="*/ 2 w 48"/>
                  <a:gd name="T31" fmla="*/ 5 h 67"/>
                  <a:gd name="T32" fmla="*/ 6 w 48"/>
                  <a:gd name="T33" fmla="*/ 10 h 67"/>
                  <a:gd name="T34" fmla="*/ 11 w 48"/>
                  <a:gd name="T35" fmla="*/ 18 h 67"/>
                  <a:gd name="T36" fmla="*/ 13 w 48"/>
                  <a:gd name="T37" fmla="*/ 28 h 67"/>
                  <a:gd name="T38" fmla="*/ 13 w 48"/>
                  <a:gd name="T39" fmla="*/ 36 h 67"/>
                  <a:gd name="T40" fmla="*/ 6 w 48"/>
                  <a:gd name="T41" fmla="*/ 46 h 67"/>
                  <a:gd name="T42" fmla="*/ 8 w 48"/>
                  <a:gd name="T43" fmla="*/ 50 h 67"/>
                  <a:gd name="T44" fmla="*/ 7 w 48"/>
                  <a:gd name="T45" fmla="*/ 55 h 67"/>
                  <a:gd name="T46" fmla="*/ 1 w 48"/>
                  <a:gd name="T47" fmla="*/ 6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8" h="67">
                    <a:moveTo>
                      <a:pt x="1" y="64"/>
                    </a:moveTo>
                    <a:lnTo>
                      <a:pt x="0" y="67"/>
                    </a:lnTo>
                    <a:lnTo>
                      <a:pt x="15" y="66"/>
                    </a:lnTo>
                    <a:lnTo>
                      <a:pt x="44" y="42"/>
                    </a:lnTo>
                    <a:lnTo>
                      <a:pt x="48" y="35"/>
                    </a:lnTo>
                    <a:lnTo>
                      <a:pt x="47" y="29"/>
                    </a:lnTo>
                    <a:lnTo>
                      <a:pt x="45" y="25"/>
                    </a:lnTo>
                    <a:lnTo>
                      <a:pt x="42" y="22"/>
                    </a:lnTo>
                    <a:lnTo>
                      <a:pt x="30" y="18"/>
                    </a:lnTo>
                    <a:lnTo>
                      <a:pt x="24" y="13"/>
                    </a:lnTo>
                    <a:lnTo>
                      <a:pt x="21" y="7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12" y="8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6" y="10"/>
                    </a:lnTo>
                    <a:lnTo>
                      <a:pt x="11" y="18"/>
                    </a:lnTo>
                    <a:lnTo>
                      <a:pt x="13" y="28"/>
                    </a:lnTo>
                    <a:lnTo>
                      <a:pt x="13" y="36"/>
                    </a:lnTo>
                    <a:lnTo>
                      <a:pt x="6" y="46"/>
                    </a:lnTo>
                    <a:lnTo>
                      <a:pt x="8" y="50"/>
                    </a:lnTo>
                    <a:lnTo>
                      <a:pt x="7" y="55"/>
                    </a:lnTo>
                    <a:lnTo>
                      <a:pt x="1" y="64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72"/>
              <p:cNvSpPr>
                <a:spLocks/>
              </p:cNvSpPr>
              <p:nvPr/>
            </p:nvSpPr>
            <p:spPr bwMode="auto">
              <a:xfrm>
                <a:off x="796925" y="2573338"/>
                <a:ext cx="58738" cy="58737"/>
              </a:xfrm>
              <a:custGeom>
                <a:avLst/>
                <a:gdLst>
                  <a:gd name="T0" fmla="*/ 14 w 37"/>
                  <a:gd name="T1" fmla="*/ 37 h 37"/>
                  <a:gd name="T2" fmla="*/ 20 w 37"/>
                  <a:gd name="T3" fmla="*/ 35 h 37"/>
                  <a:gd name="T4" fmla="*/ 26 w 37"/>
                  <a:gd name="T5" fmla="*/ 29 h 37"/>
                  <a:gd name="T6" fmla="*/ 26 w 37"/>
                  <a:gd name="T7" fmla="*/ 24 h 37"/>
                  <a:gd name="T8" fmla="*/ 29 w 37"/>
                  <a:gd name="T9" fmla="*/ 19 h 37"/>
                  <a:gd name="T10" fmla="*/ 36 w 37"/>
                  <a:gd name="T11" fmla="*/ 18 h 37"/>
                  <a:gd name="T12" fmla="*/ 37 w 37"/>
                  <a:gd name="T13" fmla="*/ 15 h 37"/>
                  <a:gd name="T14" fmla="*/ 36 w 37"/>
                  <a:gd name="T15" fmla="*/ 6 h 37"/>
                  <a:gd name="T16" fmla="*/ 29 w 37"/>
                  <a:gd name="T17" fmla="*/ 1 h 37"/>
                  <a:gd name="T18" fmla="*/ 16 w 37"/>
                  <a:gd name="T19" fmla="*/ 0 h 37"/>
                  <a:gd name="T20" fmla="*/ 6 w 37"/>
                  <a:gd name="T21" fmla="*/ 6 h 37"/>
                  <a:gd name="T22" fmla="*/ 1 w 37"/>
                  <a:gd name="T23" fmla="*/ 12 h 37"/>
                  <a:gd name="T24" fmla="*/ 0 w 37"/>
                  <a:gd name="T25" fmla="*/ 22 h 37"/>
                  <a:gd name="T26" fmla="*/ 1 w 37"/>
                  <a:gd name="T27" fmla="*/ 31 h 37"/>
                  <a:gd name="T28" fmla="*/ 5 w 37"/>
                  <a:gd name="T29" fmla="*/ 34 h 37"/>
                  <a:gd name="T30" fmla="*/ 9 w 37"/>
                  <a:gd name="T31" fmla="*/ 33 h 37"/>
                  <a:gd name="T32" fmla="*/ 14 w 37"/>
                  <a:gd name="T3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7">
                    <a:moveTo>
                      <a:pt x="14" y="37"/>
                    </a:moveTo>
                    <a:lnTo>
                      <a:pt x="20" y="35"/>
                    </a:lnTo>
                    <a:lnTo>
                      <a:pt x="26" y="29"/>
                    </a:lnTo>
                    <a:lnTo>
                      <a:pt x="26" y="24"/>
                    </a:lnTo>
                    <a:lnTo>
                      <a:pt x="29" y="19"/>
                    </a:lnTo>
                    <a:lnTo>
                      <a:pt x="36" y="18"/>
                    </a:lnTo>
                    <a:lnTo>
                      <a:pt x="37" y="15"/>
                    </a:lnTo>
                    <a:lnTo>
                      <a:pt x="36" y="6"/>
                    </a:lnTo>
                    <a:lnTo>
                      <a:pt x="29" y="1"/>
                    </a:lnTo>
                    <a:lnTo>
                      <a:pt x="16" y="0"/>
                    </a:lnTo>
                    <a:lnTo>
                      <a:pt x="6" y="6"/>
                    </a:lnTo>
                    <a:lnTo>
                      <a:pt x="1" y="12"/>
                    </a:lnTo>
                    <a:lnTo>
                      <a:pt x="0" y="22"/>
                    </a:lnTo>
                    <a:lnTo>
                      <a:pt x="1" y="31"/>
                    </a:lnTo>
                    <a:lnTo>
                      <a:pt x="5" y="34"/>
                    </a:lnTo>
                    <a:lnTo>
                      <a:pt x="9" y="33"/>
                    </a:lnTo>
                    <a:lnTo>
                      <a:pt x="14" y="3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73"/>
              <p:cNvSpPr>
                <a:spLocks/>
              </p:cNvSpPr>
              <p:nvPr/>
            </p:nvSpPr>
            <p:spPr bwMode="auto">
              <a:xfrm>
                <a:off x="3013075" y="5135563"/>
                <a:ext cx="39688" cy="79375"/>
              </a:xfrm>
              <a:custGeom>
                <a:avLst/>
                <a:gdLst>
                  <a:gd name="T0" fmla="*/ 16 w 25"/>
                  <a:gd name="T1" fmla="*/ 0 h 50"/>
                  <a:gd name="T2" fmla="*/ 9 w 25"/>
                  <a:gd name="T3" fmla="*/ 1 h 50"/>
                  <a:gd name="T4" fmla="*/ 3 w 25"/>
                  <a:gd name="T5" fmla="*/ 4 h 50"/>
                  <a:gd name="T6" fmla="*/ 0 w 25"/>
                  <a:gd name="T7" fmla="*/ 9 h 50"/>
                  <a:gd name="T8" fmla="*/ 4 w 25"/>
                  <a:gd name="T9" fmla="*/ 15 h 50"/>
                  <a:gd name="T10" fmla="*/ 6 w 25"/>
                  <a:gd name="T11" fmla="*/ 21 h 50"/>
                  <a:gd name="T12" fmla="*/ 5 w 25"/>
                  <a:gd name="T13" fmla="*/ 26 h 50"/>
                  <a:gd name="T14" fmla="*/ 6 w 25"/>
                  <a:gd name="T15" fmla="*/ 30 h 50"/>
                  <a:gd name="T16" fmla="*/ 11 w 25"/>
                  <a:gd name="T17" fmla="*/ 34 h 50"/>
                  <a:gd name="T18" fmla="*/ 14 w 25"/>
                  <a:gd name="T19" fmla="*/ 47 h 50"/>
                  <a:gd name="T20" fmla="*/ 16 w 25"/>
                  <a:gd name="T21" fmla="*/ 50 h 50"/>
                  <a:gd name="T22" fmla="*/ 18 w 25"/>
                  <a:gd name="T23" fmla="*/ 49 h 50"/>
                  <a:gd name="T24" fmla="*/ 23 w 25"/>
                  <a:gd name="T25" fmla="*/ 44 h 50"/>
                  <a:gd name="T26" fmla="*/ 25 w 25"/>
                  <a:gd name="T27" fmla="*/ 29 h 50"/>
                  <a:gd name="T28" fmla="*/ 25 w 25"/>
                  <a:gd name="T29" fmla="*/ 11 h 50"/>
                  <a:gd name="T30" fmla="*/ 22 w 25"/>
                  <a:gd name="T31" fmla="*/ 2 h 50"/>
                  <a:gd name="T32" fmla="*/ 16 w 25"/>
                  <a:gd name="T3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50">
                    <a:moveTo>
                      <a:pt x="16" y="0"/>
                    </a:moveTo>
                    <a:lnTo>
                      <a:pt x="9" y="1"/>
                    </a:lnTo>
                    <a:lnTo>
                      <a:pt x="3" y="4"/>
                    </a:lnTo>
                    <a:lnTo>
                      <a:pt x="0" y="9"/>
                    </a:lnTo>
                    <a:lnTo>
                      <a:pt x="4" y="15"/>
                    </a:lnTo>
                    <a:lnTo>
                      <a:pt x="6" y="21"/>
                    </a:lnTo>
                    <a:lnTo>
                      <a:pt x="5" y="26"/>
                    </a:lnTo>
                    <a:lnTo>
                      <a:pt x="6" y="30"/>
                    </a:lnTo>
                    <a:lnTo>
                      <a:pt x="11" y="34"/>
                    </a:lnTo>
                    <a:lnTo>
                      <a:pt x="14" y="47"/>
                    </a:lnTo>
                    <a:lnTo>
                      <a:pt x="16" y="50"/>
                    </a:lnTo>
                    <a:lnTo>
                      <a:pt x="18" y="49"/>
                    </a:lnTo>
                    <a:lnTo>
                      <a:pt x="23" y="44"/>
                    </a:lnTo>
                    <a:lnTo>
                      <a:pt x="25" y="29"/>
                    </a:lnTo>
                    <a:lnTo>
                      <a:pt x="25" y="11"/>
                    </a:lnTo>
                    <a:lnTo>
                      <a:pt x="22" y="2"/>
                    </a:lnTo>
                    <a:lnTo>
                      <a:pt x="16" y="0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74"/>
              <p:cNvSpPr>
                <a:spLocks/>
              </p:cNvSpPr>
              <p:nvPr/>
            </p:nvSpPr>
            <p:spPr bwMode="auto">
              <a:xfrm>
                <a:off x="2228850" y="5300663"/>
                <a:ext cx="111125" cy="93662"/>
              </a:xfrm>
              <a:custGeom>
                <a:avLst/>
                <a:gdLst>
                  <a:gd name="T0" fmla="*/ 65 w 70"/>
                  <a:gd name="T1" fmla="*/ 52 h 59"/>
                  <a:gd name="T2" fmla="*/ 61 w 70"/>
                  <a:gd name="T3" fmla="*/ 47 h 59"/>
                  <a:gd name="T4" fmla="*/ 58 w 70"/>
                  <a:gd name="T5" fmla="*/ 35 h 59"/>
                  <a:gd name="T6" fmla="*/ 56 w 70"/>
                  <a:gd name="T7" fmla="*/ 26 h 59"/>
                  <a:gd name="T8" fmla="*/ 54 w 70"/>
                  <a:gd name="T9" fmla="*/ 24 h 59"/>
                  <a:gd name="T10" fmla="*/ 51 w 70"/>
                  <a:gd name="T11" fmla="*/ 22 h 59"/>
                  <a:gd name="T12" fmla="*/ 48 w 70"/>
                  <a:gd name="T13" fmla="*/ 17 h 59"/>
                  <a:gd name="T14" fmla="*/ 43 w 70"/>
                  <a:gd name="T15" fmla="*/ 17 h 59"/>
                  <a:gd name="T16" fmla="*/ 36 w 70"/>
                  <a:gd name="T17" fmla="*/ 29 h 59"/>
                  <a:gd name="T18" fmla="*/ 33 w 70"/>
                  <a:gd name="T19" fmla="*/ 36 h 59"/>
                  <a:gd name="T20" fmla="*/ 30 w 70"/>
                  <a:gd name="T21" fmla="*/ 35 h 59"/>
                  <a:gd name="T22" fmla="*/ 29 w 70"/>
                  <a:gd name="T23" fmla="*/ 28 h 59"/>
                  <a:gd name="T24" fmla="*/ 31 w 70"/>
                  <a:gd name="T25" fmla="*/ 20 h 59"/>
                  <a:gd name="T26" fmla="*/ 36 w 70"/>
                  <a:gd name="T27" fmla="*/ 8 h 59"/>
                  <a:gd name="T28" fmla="*/ 32 w 70"/>
                  <a:gd name="T29" fmla="*/ 0 h 59"/>
                  <a:gd name="T30" fmla="*/ 23 w 70"/>
                  <a:gd name="T31" fmla="*/ 3 h 59"/>
                  <a:gd name="T32" fmla="*/ 18 w 70"/>
                  <a:gd name="T33" fmla="*/ 10 h 59"/>
                  <a:gd name="T34" fmla="*/ 12 w 70"/>
                  <a:gd name="T35" fmla="*/ 20 h 59"/>
                  <a:gd name="T36" fmla="*/ 5 w 70"/>
                  <a:gd name="T37" fmla="*/ 30 h 59"/>
                  <a:gd name="T38" fmla="*/ 0 w 70"/>
                  <a:gd name="T39" fmla="*/ 41 h 59"/>
                  <a:gd name="T40" fmla="*/ 6 w 70"/>
                  <a:gd name="T41" fmla="*/ 51 h 59"/>
                  <a:gd name="T42" fmla="*/ 14 w 70"/>
                  <a:gd name="T43" fmla="*/ 57 h 59"/>
                  <a:gd name="T44" fmla="*/ 23 w 70"/>
                  <a:gd name="T45" fmla="*/ 58 h 59"/>
                  <a:gd name="T46" fmla="*/ 37 w 70"/>
                  <a:gd name="T47" fmla="*/ 53 h 59"/>
                  <a:gd name="T48" fmla="*/ 64 w 70"/>
                  <a:gd name="T49" fmla="*/ 59 h 59"/>
                  <a:gd name="T50" fmla="*/ 70 w 70"/>
                  <a:gd name="T51" fmla="*/ 59 h 59"/>
                  <a:gd name="T52" fmla="*/ 67 w 70"/>
                  <a:gd name="T53" fmla="*/ 53 h 59"/>
                  <a:gd name="T54" fmla="*/ 65 w 70"/>
                  <a:gd name="T55" fmla="*/ 5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0" h="59">
                    <a:moveTo>
                      <a:pt x="65" y="52"/>
                    </a:moveTo>
                    <a:lnTo>
                      <a:pt x="61" y="47"/>
                    </a:lnTo>
                    <a:lnTo>
                      <a:pt x="58" y="35"/>
                    </a:lnTo>
                    <a:lnTo>
                      <a:pt x="56" y="26"/>
                    </a:lnTo>
                    <a:lnTo>
                      <a:pt x="54" y="24"/>
                    </a:lnTo>
                    <a:lnTo>
                      <a:pt x="51" y="22"/>
                    </a:lnTo>
                    <a:lnTo>
                      <a:pt x="48" y="17"/>
                    </a:lnTo>
                    <a:lnTo>
                      <a:pt x="43" y="17"/>
                    </a:lnTo>
                    <a:lnTo>
                      <a:pt x="36" y="29"/>
                    </a:lnTo>
                    <a:lnTo>
                      <a:pt x="33" y="36"/>
                    </a:lnTo>
                    <a:lnTo>
                      <a:pt x="30" y="35"/>
                    </a:lnTo>
                    <a:lnTo>
                      <a:pt x="29" y="28"/>
                    </a:lnTo>
                    <a:lnTo>
                      <a:pt x="31" y="20"/>
                    </a:lnTo>
                    <a:lnTo>
                      <a:pt x="36" y="8"/>
                    </a:lnTo>
                    <a:lnTo>
                      <a:pt x="32" y="0"/>
                    </a:lnTo>
                    <a:lnTo>
                      <a:pt x="23" y="3"/>
                    </a:lnTo>
                    <a:lnTo>
                      <a:pt x="18" y="10"/>
                    </a:lnTo>
                    <a:lnTo>
                      <a:pt x="12" y="20"/>
                    </a:lnTo>
                    <a:lnTo>
                      <a:pt x="5" y="30"/>
                    </a:lnTo>
                    <a:lnTo>
                      <a:pt x="0" y="41"/>
                    </a:lnTo>
                    <a:lnTo>
                      <a:pt x="6" y="51"/>
                    </a:lnTo>
                    <a:lnTo>
                      <a:pt x="14" y="57"/>
                    </a:lnTo>
                    <a:lnTo>
                      <a:pt x="23" y="58"/>
                    </a:lnTo>
                    <a:lnTo>
                      <a:pt x="37" y="53"/>
                    </a:lnTo>
                    <a:lnTo>
                      <a:pt x="64" y="59"/>
                    </a:lnTo>
                    <a:lnTo>
                      <a:pt x="70" y="59"/>
                    </a:lnTo>
                    <a:lnTo>
                      <a:pt x="67" y="53"/>
                    </a:lnTo>
                    <a:lnTo>
                      <a:pt x="65" y="52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75"/>
              <p:cNvSpPr>
                <a:spLocks/>
              </p:cNvSpPr>
              <p:nvPr/>
            </p:nvSpPr>
            <p:spPr bwMode="auto">
              <a:xfrm>
                <a:off x="450850" y="5343525"/>
                <a:ext cx="82550" cy="92075"/>
              </a:xfrm>
              <a:custGeom>
                <a:avLst/>
                <a:gdLst>
                  <a:gd name="T0" fmla="*/ 10 w 52"/>
                  <a:gd name="T1" fmla="*/ 16 h 58"/>
                  <a:gd name="T2" fmla="*/ 2 w 52"/>
                  <a:gd name="T3" fmla="*/ 20 h 58"/>
                  <a:gd name="T4" fmla="*/ 0 w 52"/>
                  <a:gd name="T5" fmla="*/ 26 h 58"/>
                  <a:gd name="T6" fmla="*/ 3 w 52"/>
                  <a:gd name="T7" fmla="*/ 34 h 58"/>
                  <a:gd name="T8" fmla="*/ 9 w 52"/>
                  <a:gd name="T9" fmla="*/ 41 h 58"/>
                  <a:gd name="T10" fmla="*/ 17 w 52"/>
                  <a:gd name="T11" fmla="*/ 50 h 58"/>
                  <a:gd name="T12" fmla="*/ 17 w 52"/>
                  <a:gd name="T13" fmla="*/ 53 h 58"/>
                  <a:gd name="T14" fmla="*/ 19 w 52"/>
                  <a:gd name="T15" fmla="*/ 57 h 58"/>
                  <a:gd name="T16" fmla="*/ 24 w 52"/>
                  <a:gd name="T17" fmla="*/ 58 h 58"/>
                  <a:gd name="T18" fmla="*/ 30 w 52"/>
                  <a:gd name="T19" fmla="*/ 55 h 58"/>
                  <a:gd name="T20" fmla="*/ 33 w 52"/>
                  <a:gd name="T21" fmla="*/ 48 h 58"/>
                  <a:gd name="T22" fmla="*/ 32 w 52"/>
                  <a:gd name="T23" fmla="*/ 39 h 58"/>
                  <a:gd name="T24" fmla="*/ 35 w 52"/>
                  <a:gd name="T25" fmla="*/ 36 h 58"/>
                  <a:gd name="T26" fmla="*/ 42 w 52"/>
                  <a:gd name="T27" fmla="*/ 36 h 58"/>
                  <a:gd name="T28" fmla="*/ 45 w 52"/>
                  <a:gd name="T29" fmla="*/ 33 h 58"/>
                  <a:gd name="T30" fmla="*/ 47 w 52"/>
                  <a:gd name="T31" fmla="*/ 26 h 58"/>
                  <a:gd name="T32" fmla="*/ 44 w 52"/>
                  <a:gd name="T33" fmla="*/ 15 h 58"/>
                  <a:gd name="T34" fmla="*/ 52 w 52"/>
                  <a:gd name="T35" fmla="*/ 10 h 58"/>
                  <a:gd name="T36" fmla="*/ 51 w 52"/>
                  <a:gd name="T37" fmla="*/ 6 h 58"/>
                  <a:gd name="T38" fmla="*/ 49 w 52"/>
                  <a:gd name="T39" fmla="*/ 2 h 58"/>
                  <a:gd name="T40" fmla="*/ 45 w 52"/>
                  <a:gd name="T41" fmla="*/ 0 h 58"/>
                  <a:gd name="T42" fmla="*/ 42 w 52"/>
                  <a:gd name="T43" fmla="*/ 1 h 58"/>
                  <a:gd name="T44" fmla="*/ 34 w 52"/>
                  <a:gd name="T45" fmla="*/ 0 h 58"/>
                  <a:gd name="T46" fmla="*/ 28 w 52"/>
                  <a:gd name="T47" fmla="*/ 6 h 58"/>
                  <a:gd name="T48" fmla="*/ 30 w 52"/>
                  <a:gd name="T49" fmla="*/ 14 h 58"/>
                  <a:gd name="T50" fmla="*/ 28 w 52"/>
                  <a:gd name="T51" fmla="*/ 19 h 58"/>
                  <a:gd name="T52" fmla="*/ 23 w 52"/>
                  <a:gd name="T53" fmla="*/ 19 h 58"/>
                  <a:gd name="T54" fmla="*/ 17 w 52"/>
                  <a:gd name="T55" fmla="*/ 15 h 58"/>
                  <a:gd name="T56" fmla="*/ 10 w 52"/>
                  <a:gd name="T57" fmla="*/ 1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2" h="58">
                    <a:moveTo>
                      <a:pt x="10" y="16"/>
                    </a:moveTo>
                    <a:lnTo>
                      <a:pt x="2" y="20"/>
                    </a:lnTo>
                    <a:lnTo>
                      <a:pt x="0" y="26"/>
                    </a:lnTo>
                    <a:lnTo>
                      <a:pt x="3" y="34"/>
                    </a:lnTo>
                    <a:lnTo>
                      <a:pt x="9" y="41"/>
                    </a:lnTo>
                    <a:lnTo>
                      <a:pt x="17" y="50"/>
                    </a:lnTo>
                    <a:lnTo>
                      <a:pt x="17" y="53"/>
                    </a:lnTo>
                    <a:lnTo>
                      <a:pt x="19" y="57"/>
                    </a:lnTo>
                    <a:lnTo>
                      <a:pt x="24" y="58"/>
                    </a:lnTo>
                    <a:lnTo>
                      <a:pt x="30" y="55"/>
                    </a:lnTo>
                    <a:lnTo>
                      <a:pt x="33" y="48"/>
                    </a:lnTo>
                    <a:lnTo>
                      <a:pt x="32" y="39"/>
                    </a:lnTo>
                    <a:lnTo>
                      <a:pt x="35" y="36"/>
                    </a:lnTo>
                    <a:lnTo>
                      <a:pt x="42" y="36"/>
                    </a:lnTo>
                    <a:lnTo>
                      <a:pt x="45" y="33"/>
                    </a:lnTo>
                    <a:lnTo>
                      <a:pt x="47" y="26"/>
                    </a:lnTo>
                    <a:lnTo>
                      <a:pt x="44" y="15"/>
                    </a:lnTo>
                    <a:lnTo>
                      <a:pt x="52" y="10"/>
                    </a:lnTo>
                    <a:lnTo>
                      <a:pt x="51" y="6"/>
                    </a:lnTo>
                    <a:lnTo>
                      <a:pt x="49" y="2"/>
                    </a:lnTo>
                    <a:lnTo>
                      <a:pt x="45" y="0"/>
                    </a:lnTo>
                    <a:lnTo>
                      <a:pt x="42" y="1"/>
                    </a:lnTo>
                    <a:lnTo>
                      <a:pt x="34" y="0"/>
                    </a:lnTo>
                    <a:lnTo>
                      <a:pt x="28" y="6"/>
                    </a:lnTo>
                    <a:lnTo>
                      <a:pt x="30" y="14"/>
                    </a:lnTo>
                    <a:lnTo>
                      <a:pt x="28" y="19"/>
                    </a:lnTo>
                    <a:lnTo>
                      <a:pt x="23" y="19"/>
                    </a:lnTo>
                    <a:lnTo>
                      <a:pt x="17" y="15"/>
                    </a:lnTo>
                    <a:lnTo>
                      <a:pt x="10" y="16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76"/>
              <p:cNvSpPr>
                <a:spLocks/>
              </p:cNvSpPr>
              <p:nvPr/>
            </p:nvSpPr>
            <p:spPr bwMode="auto">
              <a:xfrm>
                <a:off x="476250" y="5424488"/>
                <a:ext cx="71438" cy="52387"/>
              </a:xfrm>
              <a:custGeom>
                <a:avLst/>
                <a:gdLst>
                  <a:gd name="T0" fmla="*/ 45 w 45"/>
                  <a:gd name="T1" fmla="*/ 11 h 33"/>
                  <a:gd name="T2" fmla="*/ 44 w 45"/>
                  <a:gd name="T3" fmla="*/ 8 h 33"/>
                  <a:gd name="T4" fmla="*/ 40 w 45"/>
                  <a:gd name="T5" fmla="*/ 2 h 33"/>
                  <a:gd name="T6" fmla="*/ 34 w 45"/>
                  <a:gd name="T7" fmla="*/ 0 h 33"/>
                  <a:gd name="T8" fmla="*/ 29 w 45"/>
                  <a:gd name="T9" fmla="*/ 4 h 33"/>
                  <a:gd name="T10" fmla="*/ 21 w 45"/>
                  <a:gd name="T11" fmla="*/ 7 h 33"/>
                  <a:gd name="T12" fmla="*/ 6 w 45"/>
                  <a:gd name="T13" fmla="*/ 10 h 33"/>
                  <a:gd name="T14" fmla="*/ 0 w 45"/>
                  <a:gd name="T15" fmla="*/ 15 h 33"/>
                  <a:gd name="T16" fmla="*/ 7 w 45"/>
                  <a:gd name="T17" fmla="*/ 19 h 33"/>
                  <a:gd name="T18" fmla="*/ 17 w 45"/>
                  <a:gd name="T19" fmla="*/ 23 h 33"/>
                  <a:gd name="T20" fmla="*/ 25 w 45"/>
                  <a:gd name="T21" fmla="*/ 29 h 33"/>
                  <a:gd name="T22" fmla="*/ 32 w 45"/>
                  <a:gd name="T23" fmla="*/ 33 h 33"/>
                  <a:gd name="T24" fmla="*/ 39 w 45"/>
                  <a:gd name="T25" fmla="*/ 31 h 33"/>
                  <a:gd name="T26" fmla="*/ 43 w 45"/>
                  <a:gd name="T27" fmla="*/ 27 h 33"/>
                  <a:gd name="T28" fmla="*/ 41 w 45"/>
                  <a:gd name="T29" fmla="*/ 17 h 33"/>
                  <a:gd name="T30" fmla="*/ 43 w 45"/>
                  <a:gd name="T31" fmla="*/ 13 h 33"/>
                  <a:gd name="T32" fmla="*/ 45 w 45"/>
                  <a:gd name="T33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33">
                    <a:moveTo>
                      <a:pt x="45" y="11"/>
                    </a:moveTo>
                    <a:lnTo>
                      <a:pt x="44" y="8"/>
                    </a:lnTo>
                    <a:lnTo>
                      <a:pt x="40" y="2"/>
                    </a:lnTo>
                    <a:lnTo>
                      <a:pt x="34" y="0"/>
                    </a:lnTo>
                    <a:lnTo>
                      <a:pt x="29" y="4"/>
                    </a:lnTo>
                    <a:lnTo>
                      <a:pt x="21" y="7"/>
                    </a:lnTo>
                    <a:lnTo>
                      <a:pt x="6" y="10"/>
                    </a:lnTo>
                    <a:lnTo>
                      <a:pt x="0" y="15"/>
                    </a:lnTo>
                    <a:lnTo>
                      <a:pt x="7" y="19"/>
                    </a:lnTo>
                    <a:lnTo>
                      <a:pt x="17" y="23"/>
                    </a:lnTo>
                    <a:lnTo>
                      <a:pt x="25" y="29"/>
                    </a:lnTo>
                    <a:lnTo>
                      <a:pt x="32" y="33"/>
                    </a:lnTo>
                    <a:lnTo>
                      <a:pt x="39" y="31"/>
                    </a:lnTo>
                    <a:lnTo>
                      <a:pt x="43" y="27"/>
                    </a:lnTo>
                    <a:lnTo>
                      <a:pt x="41" y="17"/>
                    </a:lnTo>
                    <a:lnTo>
                      <a:pt x="43" y="13"/>
                    </a:lnTo>
                    <a:lnTo>
                      <a:pt x="45" y="11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77"/>
              <p:cNvSpPr>
                <a:spLocks/>
              </p:cNvSpPr>
              <p:nvPr/>
            </p:nvSpPr>
            <p:spPr bwMode="auto">
              <a:xfrm>
                <a:off x="455613" y="5465763"/>
                <a:ext cx="101600" cy="77787"/>
              </a:xfrm>
              <a:custGeom>
                <a:avLst/>
                <a:gdLst>
                  <a:gd name="T0" fmla="*/ 29 w 64"/>
                  <a:gd name="T1" fmla="*/ 39 h 49"/>
                  <a:gd name="T2" fmla="*/ 31 w 64"/>
                  <a:gd name="T3" fmla="*/ 37 h 49"/>
                  <a:gd name="T4" fmla="*/ 34 w 64"/>
                  <a:gd name="T5" fmla="*/ 34 h 49"/>
                  <a:gd name="T6" fmla="*/ 41 w 64"/>
                  <a:gd name="T7" fmla="*/ 34 h 49"/>
                  <a:gd name="T8" fmla="*/ 46 w 64"/>
                  <a:gd name="T9" fmla="*/ 42 h 49"/>
                  <a:gd name="T10" fmla="*/ 53 w 64"/>
                  <a:gd name="T11" fmla="*/ 49 h 49"/>
                  <a:gd name="T12" fmla="*/ 60 w 64"/>
                  <a:gd name="T13" fmla="*/ 49 h 49"/>
                  <a:gd name="T14" fmla="*/ 64 w 64"/>
                  <a:gd name="T15" fmla="*/ 42 h 49"/>
                  <a:gd name="T16" fmla="*/ 64 w 64"/>
                  <a:gd name="T17" fmla="*/ 33 h 49"/>
                  <a:gd name="T18" fmla="*/ 61 w 64"/>
                  <a:gd name="T19" fmla="*/ 27 h 49"/>
                  <a:gd name="T20" fmla="*/ 60 w 64"/>
                  <a:gd name="T21" fmla="*/ 23 h 49"/>
                  <a:gd name="T22" fmla="*/ 61 w 64"/>
                  <a:gd name="T23" fmla="*/ 20 h 49"/>
                  <a:gd name="T24" fmla="*/ 60 w 64"/>
                  <a:gd name="T25" fmla="*/ 15 h 49"/>
                  <a:gd name="T26" fmla="*/ 55 w 64"/>
                  <a:gd name="T27" fmla="*/ 12 h 49"/>
                  <a:gd name="T28" fmla="*/ 49 w 64"/>
                  <a:gd name="T29" fmla="*/ 10 h 49"/>
                  <a:gd name="T30" fmla="*/ 42 w 64"/>
                  <a:gd name="T31" fmla="*/ 10 h 49"/>
                  <a:gd name="T32" fmla="*/ 37 w 64"/>
                  <a:gd name="T33" fmla="*/ 8 h 49"/>
                  <a:gd name="T34" fmla="*/ 34 w 64"/>
                  <a:gd name="T35" fmla="*/ 3 h 49"/>
                  <a:gd name="T36" fmla="*/ 28 w 64"/>
                  <a:gd name="T37" fmla="*/ 1 h 49"/>
                  <a:gd name="T38" fmla="*/ 21 w 64"/>
                  <a:gd name="T39" fmla="*/ 0 h 49"/>
                  <a:gd name="T40" fmla="*/ 14 w 64"/>
                  <a:gd name="T41" fmla="*/ 1 h 49"/>
                  <a:gd name="T42" fmla="*/ 10 w 64"/>
                  <a:gd name="T43" fmla="*/ 3 h 49"/>
                  <a:gd name="T44" fmla="*/ 6 w 64"/>
                  <a:gd name="T45" fmla="*/ 3 h 49"/>
                  <a:gd name="T46" fmla="*/ 0 w 64"/>
                  <a:gd name="T47" fmla="*/ 1 h 49"/>
                  <a:gd name="T48" fmla="*/ 2 w 64"/>
                  <a:gd name="T49" fmla="*/ 8 h 49"/>
                  <a:gd name="T50" fmla="*/ 14 w 64"/>
                  <a:gd name="T51" fmla="*/ 20 h 49"/>
                  <a:gd name="T52" fmla="*/ 19 w 64"/>
                  <a:gd name="T53" fmla="*/ 29 h 49"/>
                  <a:gd name="T54" fmla="*/ 20 w 64"/>
                  <a:gd name="T55" fmla="*/ 36 h 49"/>
                  <a:gd name="T56" fmla="*/ 24 w 64"/>
                  <a:gd name="T57" fmla="*/ 39 h 49"/>
                  <a:gd name="T58" fmla="*/ 29 w 64"/>
                  <a:gd name="T59" fmla="*/ 3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49">
                    <a:moveTo>
                      <a:pt x="29" y="39"/>
                    </a:moveTo>
                    <a:lnTo>
                      <a:pt x="31" y="37"/>
                    </a:lnTo>
                    <a:lnTo>
                      <a:pt x="34" y="34"/>
                    </a:lnTo>
                    <a:lnTo>
                      <a:pt x="41" y="34"/>
                    </a:lnTo>
                    <a:lnTo>
                      <a:pt x="46" y="42"/>
                    </a:lnTo>
                    <a:lnTo>
                      <a:pt x="53" y="49"/>
                    </a:lnTo>
                    <a:lnTo>
                      <a:pt x="60" y="49"/>
                    </a:lnTo>
                    <a:lnTo>
                      <a:pt x="64" y="42"/>
                    </a:lnTo>
                    <a:lnTo>
                      <a:pt x="64" y="33"/>
                    </a:lnTo>
                    <a:lnTo>
                      <a:pt x="61" y="27"/>
                    </a:lnTo>
                    <a:lnTo>
                      <a:pt x="60" y="23"/>
                    </a:lnTo>
                    <a:lnTo>
                      <a:pt x="61" y="20"/>
                    </a:lnTo>
                    <a:lnTo>
                      <a:pt x="60" y="15"/>
                    </a:lnTo>
                    <a:lnTo>
                      <a:pt x="55" y="12"/>
                    </a:lnTo>
                    <a:lnTo>
                      <a:pt x="49" y="10"/>
                    </a:lnTo>
                    <a:lnTo>
                      <a:pt x="42" y="10"/>
                    </a:lnTo>
                    <a:lnTo>
                      <a:pt x="37" y="8"/>
                    </a:lnTo>
                    <a:lnTo>
                      <a:pt x="34" y="3"/>
                    </a:lnTo>
                    <a:lnTo>
                      <a:pt x="28" y="1"/>
                    </a:lnTo>
                    <a:lnTo>
                      <a:pt x="21" y="0"/>
                    </a:lnTo>
                    <a:lnTo>
                      <a:pt x="14" y="1"/>
                    </a:lnTo>
                    <a:lnTo>
                      <a:pt x="10" y="3"/>
                    </a:lnTo>
                    <a:lnTo>
                      <a:pt x="6" y="3"/>
                    </a:lnTo>
                    <a:lnTo>
                      <a:pt x="0" y="1"/>
                    </a:lnTo>
                    <a:lnTo>
                      <a:pt x="2" y="8"/>
                    </a:lnTo>
                    <a:lnTo>
                      <a:pt x="14" y="20"/>
                    </a:lnTo>
                    <a:lnTo>
                      <a:pt x="19" y="29"/>
                    </a:lnTo>
                    <a:lnTo>
                      <a:pt x="20" y="36"/>
                    </a:lnTo>
                    <a:lnTo>
                      <a:pt x="24" y="39"/>
                    </a:lnTo>
                    <a:lnTo>
                      <a:pt x="29" y="39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78"/>
              <p:cNvSpPr>
                <a:spLocks/>
              </p:cNvSpPr>
              <p:nvPr/>
            </p:nvSpPr>
            <p:spPr bwMode="auto">
              <a:xfrm>
                <a:off x="406400" y="5621338"/>
                <a:ext cx="39688" cy="77787"/>
              </a:xfrm>
              <a:custGeom>
                <a:avLst/>
                <a:gdLst>
                  <a:gd name="T0" fmla="*/ 7 w 25"/>
                  <a:gd name="T1" fmla="*/ 0 h 49"/>
                  <a:gd name="T2" fmla="*/ 1 w 25"/>
                  <a:gd name="T3" fmla="*/ 7 h 49"/>
                  <a:gd name="T4" fmla="*/ 0 w 25"/>
                  <a:gd name="T5" fmla="*/ 20 h 49"/>
                  <a:gd name="T6" fmla="*/ 1 w 25"/>
                  <a:gd name="T7" fmla="*/ 45 h 49"/>
                  <a:gd name="T8" fmla="*/ 7 w 25"/>
                  <a:gd name="T9" fmla="*/ 49 h 49"/>
                  <a:gd name="T10" fmla="*/ 12 w 25"/>
                  <a:gd name="T11" fmla="*/ 46 h 49"/>
                  <a:gd name="T12" fmla="*/ 19 w 25"/>
                  <a:gd name="T13" fmla="*/ 46 h 49"/>
                  <a:gd name="T14" fmla="*/ 24 w 25"/>
                  <a:gd name="T15" fmla="*/ 44 h 49"/>
                  <a:gd name="T16" fmla="*/ 25 w 25"/>
                  <a:gd name="T17" fmla="*/ 36 h 49"/>
                  <a:gd name="T18" fmla="*/ 20 w 25"/>
                  <a:gd name="T19" fmla="*/ 25 h 49"/>
                  <a:gd name="T20" fmla="*/ 14 w 25"/>
                  <a:gd name="T21" fmla="*/ 17 h 49"/>
                  <a:gd name="T22" fmla="*/ 7 w 25"/>
                  <a:gd name="T2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" h="49">
                    <a:moveTo>
                      <a:pt x="7" y="0"/>
                    </a:moveTo>
                    <a:lnTo>
                      <a:pt x="1" y="7"/>
                    </a:lnTo>
                    <a:lnTo>
                      <a:pt x="0" y="20"/>
                    </a:lnTo>
                    <a:lnTo>
                      <a:pt x="1" y="45"/>
                    </a:lnTo>
                    <a:lnTo>
                      <a:pt x="7" y="49"/>
                    </a:lnTo>
                    <a:lnTo>
                      <a:pt x="12" y="46"/>
                    </a:lnTo>
                    <a:lnTo>
                      <a:pt x="19" y="46"/>
                    </a:lnTo>
                    <a:lnTo>
                      <a:pt x="24" y="44"/>
                    </a:lnTo>
                    <a:lnTo>
                      <a:pt x="25" y="36"/>
                    </a:lnTo>
                    <a:lnTo>
                      <a:pt x="20" y="25"/>
                    </a:lnTo>
                    <a:lnTo>
                      <a:pt x="14" y="17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79"/>
              <p:cNvSpPr>
                <a:spLocks/>
              </p:cNvSpPr>
              <p:nvPr/>
            </p:nvSpPr>
            <p:spPr bwMode="auto">
              <a:xfrm>
                <a:off x="419100" y="5632450"/>
                <a:ext cx="68263" cy="104775"/>
              </a:xfrm>
              <a:custGeom>
                <a:avLst/>
                <a:gdLst>
                  <a:gd name="T0" fmla="*/ 43 w 43"/>
                  <a:gd name="T1" fmla="*/ 24 h 66"/>
                  <a:gd name="T2" fmla="*/ 42 w 43"/>
                  <a:gd name="T3" fmla="*/ 21 h 66"/>
                  <a:gd name="T4" fmla="*/ 41 w 43"/>
                  <a:gd name="T5" fmla="*/ 20 h 66"/>
                  <a:gd name="T6" fmla="*/ 41 w 43"/>
                  <a:gd name="T7" fmla="*/ 13 h 66"/>
                  <a:gd name="T8" fmla="*/ 33 w 43"/>
                  <a:gd name="T9" fmla="*/ 10 h 66"/>
                  <a:gd name="T10" fmla="*/ 29 w 43"/>
                  <a:gd name="T11" fmla="*/ 6 h 66"/>
                  <a:gd name="T12" fmla="*/ 22 w 43"/>
                  <a:gd name="T13" fmla="*/ 0 h 66"/>
                  <a:gd name="T14" fmla="*/ 17 w 43"/>
                  <a:gd name="T15" fmla="*/ 3 h 66"/>
                  <a:gd name="T16" fmla="*/ 21 w 43"/>
                  <a:gd name="T17" fmla="*/ 15 h 66"/>
                  <a:gd name="T18" fmla="*/ 27 w 43"/>
                  <a:gd name="T19" fmla="*/ 24 h 66"/>
                  <a:gd name="T20" fmla="*/ 29 w 43"/>
                  <a:gd name="T21" fmla="*/ 31 h 66"/>
                  <a:gd name="T22" fmla="*/ 27 w 43"/>
                  <a:gd name="T23" fmla="*/ 38 h 66"/>
                  <a:gd name="T24" fmla="*/ 20 w 43"/>
                  <a:gd name="T25" fmla="*/ 43 h 66"/>
                  <a:gd name="T26" fmla="*/ 11 w 43"/>
                  <a:gd name="T27" fmla="*/ 43 h 66"/>
                  <a:gd name="T28" fmla="*/ 4 w 43"/>
                  <a:gd name="T29" fmla="*/ 45 h 66"/>
                  <a:gd name="T30" fmla="*/ 0 w 43"/>
                  <a:gd name="T31" fmla="*/ 48 h 66"/>
                  <a:gd name="T32" fmla="*/ 13 w 43"/>
                  <a:gd name="T33" fmla="*/ 51 h 66"/>
                  <a:gd name="T34" fmla="*/ 14 w 43"/>
                  <a:gd name="T35" fmla="*/ 54 h 66"/>
                  <a:gd name="T36" fmla="*/ 11 w 43"/>
                  <a:gd name="T37" fmla="*/ 57 h 66"/>
                  <a:gd name="T38" fmla="*/ 7 w 43"/>
                  <a:gd name="T39" fmla="*/ 60 h 66"/>
                  <a:gd name="T40" fmla="*/ 4 w 43"/>
                  <a:gd name="T41" fmla="*/ 60 h 66"/>
                  <a:gd name="T42" fmla="*/ 0 w 43"/>
                  <a:gd name="T43" fmla="*/ 61 h 66"/>
                  <a:gd name="T44" fmla="*/ 3 w 43"/>
                  <a:gd name="T45" fmla="*/ 65 h 66"/>
                  <a:gd name="T46" fmla="*/ 9 w 43"/>
                  <a:gd name="T47" fmla="*/ 66 h 66"/>
                  <a:gd name="T48" fmla="*/ 16 w 43"/>
                  <a:gd name="T49" fmla="*/ 66 h 66"/>
                  <a:gd name="T50" fmla="*/ 28 w 43"/>
                  <a:gd name="T51" fmla="*/ 59 h 66"/>
                  <a:gd name="T52" fmla="*/ 32 w 43"/>
                  <a:gd name="T53" fmla="*/ 54 h 66"/>
                  <a:gd name="T54" fmla="*/ 37 w 43"/>
                  <a:gd name="T55" fmla="*/ 51 h 66"/>
                  <a:gd name="T56" fmla="*/ 41 w 43"/>
                  <a:gd name="T57" fmla="*/ 47 h 66"/>
                  <a:gd name="T58" fmla="*/ 41 w 43"/>
                  <a:gd name="T59" fmla="*/ 41 h 66"/>
                  <a:gd name="T60" fmla="*/ 43 w 43"/>
                  <a:gd name="T61" fmla="*/ 32 h 66"/>
                  <a:gd name="T62" fmla="*/ 43 w 43"/>
                  <a:gd name="T63" fmla="*/ 2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3" h="66">
                    <a:moveTo>
                      <a:pt x="43" y="24"/>
                    </a:moveTo>
                    <a:lnTo>
                      <a:pt x="42" y="21"/>
                    </a:lnTo>
                    <a:lnTo>
                      <a:pt x="41" y="20"/>
                    </a:lnTo>
                    <a:lnTo>
                      <a:pt x="41" y="13"/>
                    </a:lnTo>
                    <a:lnTo>
                      <a:pt x="33" y="10"/>
                    </a:lnTo>
                    <a:lnTo>
                      <a:pt x="29" y="6"/>
                    </a:lnTo>
                    <a:lnTo>
                      <a:pt x="22" y="0"/>
                    </a:lnTo>
                    <a:lnTo>
                      <a:pt x="17" y="3"/>
                    </a:lnTo>
                    <a:lnTo>
                      <a:pt x="21" y="15"/>
                    </a:lnTo>
                    <a:lnTo>
                      <a:pt x="27" y="24"/>
                    </a:lnTo>
                    <a:lnTo>
                      <a:pt x="29" y="31"/>
                    </a:lnTo>
                    <a:lnTo>
                      <a:pt x="27" y="38"/>
                    </a:lnTo>
                    <a:lnTo>
                      <a:pt x="20" y="43"/>
                    </a:lnTo>
                    <a:lnTo>
                      <a:pt x="11" y="43"/>
                    </a:lnTo>
                    <a:lnTo>
                      <a:pt x="4" y="45"/>
                    </a:lnTo>
                    <a:lnTo>
                      <a:pt x="0" y="48"/>
                    </a:lnTo>
                    <a:lnTo>
                      <a:pt x="13" y="51"/>
                    </a:lnTo>
                    <a:lnTo>
                      <a:pt x="14" y="54"/>
                    </a:lnTo>
                    <a:lnTo>
                      <a:pt x="11" y="57"/>
                    </a:lnTo>
                    <a:lnTo>
                      <a:pt x="7" y="60"/>
                    </a:lnTo>
                    <a:lnTo>
                      <a:pt x="4" y="60"/>
                    </a:lnTo>
                    <a:lnTo>
                      <a:pt x="0" y="61"/>
                    </a:lnTo>
                    <a:lnTo>
                      <a:pt x="3" y="65"/>
                    </a:lnTo>
                    <a:lnTo>
                      <a:pt x="9" y="66"/>
                    </a:lnTo>
                    <a:lnTo>
                      <a:pt x="16" y="66"/>
                    </a:lnTo>
                    <a:lnTo>
                      <a:pt x="28" y="59"/>
                    </a:lnTo>
                    <a:lnTo>
                      <a:pt x="32" y="54"/>
                    </a:lnTo>
                    <a:lnTo>
                      <a:pt x="37" y="51"/>
                    </a:lnTo>
                    <a:lnTo>
                      <a:pt x="41" y="47"/>
                    </a:lnTo>
                    <a:lnTo>
                      <a:pt x="41" y="41"/>
                    </a:lnTo>
                    <a:lnTo>
                      <a:pt x="43" y="32"/>
                    </a:lnTo>
                    <a:lnTo>
                      <a:pt x="43" y="24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80"/>
              <p:cNvSpPr>
                <a:spLocks/>
              </p:cNvSpPr>
              <p:nvPr/>
            </p:nvSpPr>
            <p:spPr bwMode="auto">
              <a:xfrm>
                <a:off x="1751013" y="5803900"/>
                <a:ext cx="77788" cy="65087"/>
              </a:xfrm>
              <a:custGeom>
                <a:avLst/>
                <a:gdLst>
                  <a:gd name="T0" fmla="*/ 49 w 49"/>
                  <a:gd name="T1" fmla="*/ 27 h 41"/>
                  <a:gd name="T2" fmla="*/ 49 w 49"/>
                  <a:gd name="T3" fmla="*/ 23 h 41"/>
                  <a:gd name="T4" fmla="*/ 47 w 49"/>
                  <a:gd name="T5" fmla="*/ 16 h 41"/>
                  <a:gd name="T6" fmla="*/ 33 w 49"/>
                  <a:gd name="T7" fmla="*/ 2 h 41"/>
                  <a:gd name="T8" fmla="*/ 28 w 49"/>
                  <a:gd name="T9" fmla="*/ 2 h 41"/>
                  <a:gd name="T10" fmla="*/ 23 w 49"/>
                  <a:gd name="T11" fmla="*/ 8 h 41"/>
                  <a:gd name="T12" fmla="*/ 20 w 49"/>
                  <a:gd name="T13" fmla="*/ 9 h 41"/>
                  <a:gd name="T14" fmla="*/ 19 w 49"/>
                  <a:gd name="T15" fmla="*/ 6 h 41"/>
                  <a:gd name="T16" fmla="*/ 12 w 49"/>
                  <a:gd name="T17" fmla="*/ 5 h 41"/>
                  <a:gd name="T18" fmla="*/ 7 w 49"/>
                  <a:gd name="T19" fmla="*/ 2 h 41"/>
                  <a:gd name="T20" fmla="*/ 3 w 49"/>
                  <a:gd name="T21" fmla="*/ 0 h 41"/>
                  <a:gd name="T22" fmla="*/ 0 w 49"/>
                  <a:gd name="T23" fmla="*/ 2 h 41"/>
                  <a:gd name="T24" fmla="*/ 1 w 49"/>
                  <a:gd name="T25" fmla="*/ 5 h 41"/>
                  <a:gd name="T26" fmla="*/ 1 w 49"/>
                  <a:gd name="T27" fmla="*/ 9 h 41"/>
                  <a:gd name="T28" fmla="*/ 0 w 49"/>
                  <a:gd name="T29" fmla="*/ 14 h 41"/>
                  <a:gd name="T30" fmla="*/ 3 w 49"/>
                  <a:gd name="T31" fmla="*/ 17 h 41"/>
                  <a:gd name="T32" fmla="*/ 10 w 49"/>
                  <a:gd name="T33" fmla="*/ 22 h 41"/>
                  <a:gd name="T34" fmla="*/ 8 w 49"/>
                  <a:gd name="T35" fmla="*/ 23 h 41"/>
                  <a:gd name="T36" fmla="*/ 11 w 49"/>
                  <a:gd name="T37" fmla="*/ 28 h 41"/>
                  <a:gd name="T38" fmla="*/ 17 w 49"/>
                  <a:gd name="T39" fmla="*/ 29 h 41"/>
                  <a:gd name="T40" fmla="*/ 21 w 49"/>
                  <a:gd name="T41" fmla="*/ 34 h 41"/>
                  <a:gd name="T42" fmla="*/ 21 w 49"/>
                  <a:gd name="T43" fmla="*/ 40 h 41"/>
                  <a:gd name="T44" fmla="*/ 25 w 49"/>
                  <a:gd name="T45" fmla="*/ 41 h 41"/>
                  <a:gd name="T46" fmla="*/ 34 w 49"/>
                  <a:gd name="T47" fmla="*/ 39 h 41"/>
                  <a:gd name="T48" fmla="*/ 45 w 49"/>
                  <a:gd name="T49" fmla="*/ 32 h 41"/>
                  <a:gd name="T50" fmla="*/ 49 w 49"/>
                  <a:gd name="T51" fmla="*/ 2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9" h="41">
                    <a:moveTo>
                      <a:pt x="49" y="27"/>
                    </a:moveTo>
                    <a:lnTo>
                      <a:pt x="49" y="23"/>
                    </a:lnTo>
                    <a:lnTo>
                      <a:pt x="47" y="16"/>
                    </a:lnTo>
                    <a:lnTo>
                      <a:pt x="33" y="2"/>
                    </a:lnTo>
                    <a:lnTo>
                      <a:pt x="28" y="2"/>
                    </a:lnTo>
                    <a:lnTo>
                      <a:pt x="23" y="8"/>
                    </a:lnTo>
                    <a:lnTo>
                      <a:pt x="20" y="9"/>
                    </a:lnTo>
                    <a:lnTo>
                      <a:pt x="19" y="6"/>
                    </a:lnTo>
                    <a:lnTo>
                      <a:pt x="12" y="5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1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10" y="22"/>
                    </a:lnTo>
                    <a:lnTo>
                      <a:pt x="8" y="23"/>
                    </a:lnTo>
                    <a:lnTo>
                      <a:pt x="11" y="28"/>
                    </a:lnTo>
                    <a:lnTo>
                      <a:pt x="17" y="29"/>
                    </a:lnTo>
                    <a:lnTo>
                      <a:pt x="21" y="34"/>
                    </a:lnTo>
                    <a:lnTo>
                      <a:pt x="21" y="40"/>
                    </a:lnTo>
                    <a:lnTo>
                      <a:pt x="25" y="41"/>
                    </a:lnTo>
                    <a:lnTo>
                      <a:pt x="34" y="39"/>
                    </a:lnTo>
                    <a:lnTo>
                      <a:pt x="45" y="32"/>
                    </a:lnTo>
                    <a:lnTo>
                      <a:pt x="49" y="2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81"/>
              <p:cNvSpPr>
                <a:spLocks/>
              </p:cNvSpPr>
              <p:nvPr/>
            </p:nvSpPr>
            <p:spPr bwMode="auto">
              <a:xfrm>
                <a:off x="990600" y="5883275"/>
                <a:ext cx="123825" cy="128587"/>
              </a:xfrm>
              <a:custGeom>
                <a:avLst/>
                <a:gdLst>
                  <a:gd name="T0" fmla="*/ 60 w 78"/>
                  <a:gd name="T1" fmla="*/ 50 h 81"/>
                  <a:gd name="T2" fmla="*/ 57 w 78"/>
                  <a:gd name="T3" fmla="*/ 45 h 81"/>
                  <a:gd name="T4" fmla="*/ 55 w 78"/>
                  <a:gd name="T5" fmla="*/ 40 h 81"/>
                  <a:gd name="T6" fmla="*/ 53 w 78"/>
                  <a:gd name="T7" fmla="*/ 29 h 81"/>
                  <a:gd name="T8" fmla="*/ 48 w 78"/>
                  <a:gd name="T9" fmla="*/ 15 h 81"/>
                  <a:gd name="T10" fmla="*/ 41 w 78"/>
                  <a:gd name="T11" fmla="*/ 7 h 81"/>
                  <a:gd name="T12" fmla="*/ 35 w 78"/>
                  <a:gd name="T13" fmla="*/ 3 h 81"/>
                  <a:gd name="T14" fmla="*/ 28 w 78"/>
                  <a:gd name="T15" fmla="*/ 0 h 81"/>
                  <a:gd name="T16" fmla="*/ 17 w 78"/>
                  <a:gd name="T17" fmla="*/ 2 h 81"/>
                  <a:gd name="T18" fmla="*/ 13 w 78"/>
                  <a:gd name="T19" fmla="*/ 3 h 81"/>
                  <a:gd name="T20" fmla="*/ 7 w 78"/>
                  <a:gd name="T21" fmla="*/ 5 h 81"/>
                  <a:gd name="T22" fmla="*/ 3 w 78"/>
                  <a:gd name="T23" fmla="*/ 12 h 81"/>
                  <a:gd name="T24" fmla="*/ 0 w 78"/>
                  <a:gd name="T25" fmla="*/ 21 h 81"/>
                  <a:gd name="T26" fmla="*/ 0 w 78"/>
                  <a:gd name="T27" fmla="*/ 30 h 81"/>
                  <a:gd name="T28" fmla="*/ 0 w 78"/>
                  <a:gd name="T29" fmla="*/ 39 h 81"/>
                  <a:gd name="T30" fmla="*/ 2 w 78"/>
                  <a:gd name="T31" fmla="*/ 46 h 81"/>
                  <a:gd name="T32" fmla="*/ 6 w 78"/>
                  <a:gd name="T33" fmla="*/ 52 h 81"/>
                  <a:gd name="T34" fmla="*/ 13 w 78"/>
                  <a:gd name="T35" fmla="*/ 57 h 81"/>
                  <a:gd name="T36" fmla="*/ 21 w 78"/>
                  <a:gd name="T37" fmla="*/ 58 h 81"/>
                  <a:gd name="T38" fmla="*/ 27 w 78"/>
                  <a:gd name="T39" fmla="*/ 57 h 81"/>
                  <a:gd name="T40" fmla="*/ 32 w 78"/>
                  <a:gd name="T41" fmla="*/ 58 h 81"/>
                  <a:gd name="T42" fmla="*/ 34 w 78"/>
                  <a:gd name="T43" fmla="*/ 63 h 81"/>
                  <a:gd name="T44" fmla="*/ 29 w 78"/>
                  <a:gd name="T45" fmla="*/ 68 h 81"/>
                  <a:gd name="T46" fmla="*/ 29 w 78"/>
                  <a:gd name="T47" fmla="*/ 72 h 81"/>
                  <a:gd name="T48" fmla="*/ 40 w 78"/>
                  <a:gd name="T49" fmla="*/ 76 h 81"/>
                  <a:gd name="T50" fmla="*/ 48 w 78"/>
                  <a:gd name="T51" fmla="*/ 78 h 81"/>
                  <a:gd name="T52" fmla="*/ 54 w 78"/>
                  <a:gd name="T53" fmla="*/ 81 h 81"/>
                  <a:gd name="T54" fmla="*/ 56 w 78"/>
                  <a:gd name="T55" fmla="*/ 79 h 81"/>
                  <a:gd name="T56" fmla="*/ 57 w 78"/>
                  <a:gd name="T57" fmla="*/ 75 h 81"/>
                  <a:gd name="T58" fmla="*/ 60 w 78"/>
                  <a:gd name="T59" fmla="*/ 75 h 81"/>
                  <a:gd name="T60" fmla="*/ 64 w 78"/>
                  <a:gd name="T61" fmla="*/ 77 h 81"/>
                  <a:gd name="T62" fmla="*/ 69 w 78"/>
                  <a:gd name="T63" fmla="*/ 80 h 81"/>
                  <a:gd name="T64" fmla="*/ 72 w 78"/>
                  <a:gd name="T65" fmla="*/ 81 h 81"/>
                  <a:gd name="T66" fmla="*/ 75 w 78"/>
                  <a:gd name="T67" fmla="*/ 81 h 81"/>
                  <a:gd name="T68" fmla="*/ 78 w 78"/>
                  <a:gd name="T69" fmla="*/ 79 h 81"/>
                  <a:gd name="T70" fmla="*/ 73 w 78"/>
                  <a:gd name="T71" fmla="*/ 71 h 81"/>
                  <a:gd name="T72" fmla="*/ 72 w 78"/>
                  <a:gd name="T73" fmla="*/ 67 h 81"/>
                  <a:gd name="T74" fmla="*/ 62 w 78"/>
                  <a:gd name="T75" fmla="*/ 56 h 81"/>
                  <a:gd name="T76" fmla="*/ 60 w 78"/>
                  <a:gd name="T77" fmla="*/ 5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8" h="81">
                    <a:moveTo>
                      <a:pt x="60" y="50"/>
                    </a:moveTo>
                    <a:lnTo>
                      <a:pt x="57" y="45"/>
                    </a:lnTo>
                    <a:lnTo>
                      <a:pt x="55" y="40"/>
                    </a:lnTo>
                    <a:lnTo>
                      <a:pt x="53" y="29"/>
                    </a:lnTo>
                    <a:lnTo>
                      <a:pt x="48" y="15"/>
                    </a:lnTo>
                    <a:lnTo>
                      <a:pt x="41" y="7"/>
                    </a:lnTo>
                    <a:lnTo>
                      <a:pt x="35" y="3"/>
                    </a:lnTo>
                    <a:lnTo>
                      <a:pt x="28" y="0"/>
                    </a:lnTo>
                    <a:lnTo>
                      <a:pt x="17" y="2"/>
                    </a:lnTo>
                    <a:lnTo>
                      <a:pt x="13" y="3"/>
                    </a:lnTo>
                    <a:lnTo>
                      <a:pt x="7" y="5"/>
                    </a:lnTo>
                    <a:lnTo>
                      <a:pt x="3" y="12"/>
                    </a:lnTo>
                    <a:lnTo>
                      <a:pt x="0" y="21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46"/>
                    </a:lnTo>
                    <a:lnTo>
                      <a:pt x="6" y="52"/>
                    </a:lnTo>
                    <a:lnTo>
                      <a:pt x="13" y="57"/>
                    </a:lnTo>
                    <a:lnTo>
                      <a:pt x="21" y="58"/>
                    </a:lnTo>
                    <a:lnTo>
                      <a:pt x="27" y="57"/>
                    </a:lnTo>
                    <a:lnTo>
                      <a:pt x="32" y="58"/>
                    </a:lnTo>
                    <a:lnTo>
                      <a:pt x="34" y="63"/>
                    </a:lnTo>
                    <a:lnTo>
                      <a:pt x="29" y="68"/>
                    </a:lnTo>
                    <a:lnTo>
                      <a:pt x="29" y="72"/>
                    </a:lnTo>
                    <a:lnTo>
                      <a:pt x="40" y="76"/>
                    </a:lnTo>
                    <a:lnTo>
                      <a:pt x="48" y="78"/>
                    </a:lnTo>
                    <a:lnTo>
                      <a:pt x="54" y="81"/>
                    </a:lnTo>
                    <a:lnTo>
                      <a:pt x="56" y="79"/>
                    </a:lnTo>
                    <a:lnTo>
                      <a:pt x="57" y="75"/>
                    </a:lnTo>
                    <a:lnTo>
                      <a:pt x="60" y="75"/>
                    </a:lnTo>
                    <a:lnTo>
                      <a:pt x="64" y="77"/>
                    </a:lnTo>
                    <a:lnTo>
                      <a:pt x="69" y="80"/>
                    </a:lnTo>
                    <a:lnTo>
                      <a:pt x="72" y="81"/>
                    </a:lnTo>
                    <a:lnTo>
                      <a:pt x="75" y="81"/>
                    </a:lnTo>
                    <a:lnTo>
                      <a:pt x="78" y="79"/>
                    </a:lnTo>
                    <a:lnTo>
                      <a:pt x="73" y="71"/>
                    </a:lnTo>
                    <a:lnTo>
                      <a:pt x="72" y="67"/>
                    </a:lnTo>
                    <a:lnTo>
                      <a:pt x="62" y="56"/>
                    </a:lnTo>
                    <a:lnTo>
                      <a:pt x="60" y="50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82"/>
              <p:cNvSpPr>
                <a:spLocks/>
              </p:cNvSpPr>
              <p:nvPr/>
            </p:nvSpPr>
            <p:spPr bwMode="auto">
              <a:xfrm>
                <a:off x="409575" y="5983288"/>
                <a:ext cx="65088" cy="38100"/>
              </a:xfrm>
              <a:custGeom>
                <a:avLst/>
                <a:gdLst>
                  <a:gd name="T0" fmla="*/ 41 w 41"/>
                  <a:gd name="T1" fmla="*/ 5 h 24"/>
                  <a:gd name="T2" fmla="*/ 36 w 41"/>
                  <a:gd name="T3" fmla="*/ 2 h 24"/>
                  <a:gd name="T4" fmla="*/ 28 w 41"/>
                  <a:gd name="T5" fmla="*/ 4 h 24"/>
                  <a:gd name="T6" fmla="*/ 7 w 41"/>
                  <a:gd name="T7" fmla="*/ 0 h 24"/>
                  <a:gd name="T8" fmla="*/ 3 w 41"/>
                  <a:gd name="T9" fmla="*/ 2 h 24"/>
                  <a:gd name="T10" fmla="*/ 3 w 41"/>
                  <a:gd name="T11" fmla="*/ 6 h 24"/>
                  <a:gd name="T12" fmla="*/ 0 w 41"/>
                  <a:gd name="T13" fmla="*/ 9 h 24"/>
                  <a:gd name="T14" fmla="*/ 0 w 41"/>
                  <a:gd name="T15" fmla="*/ 13 h 24"/>
                  <a:gd name="T16" fmla="*/ 5 w 41"/>
                  <a:gd name="T17" fmla="*/ 19 h 24"/>
                  <a:gd name="T18" fmla="*/ 17 w 41"/>
                  <a:gd name="T19" fmla="*/ 24 h 24"/>
                  <a:gd name="T20" fmla="*/ 21 w 41"/>
                  <a:gd name="T21" fmla="*/ 24 h 24"/>
                  <a:gd name="T22" fmla="*/ 22 w 41"/>
                  <a:gd name="T23" fmla="*/ 20 h 24"/>
                  <a:gd name="T24" fmla="*/ 23 w 41"/>
                  <a:gd name="T25" fmla="*/ 20 h 24"/>
                  <a:gd name="T26" fmla="*/ 26 w 41"/>
                  <a:gd name="T27" fmla="*/ 24 h 24"/>
                  <a:gd name="T28" fmla="*/ 29 w 41"/>
                  <a:gd name="T29" fmla="*/ 24 h 24"/>
                  <a:gd name="T30" fmla="*/ 32 w 41"/>
                  <a:gd name="T31" fmla="*/ 22 h 24"/>
                  <a:gd name="T32" fmla="*/ 38 w 41"/>
                  <a:gd name="T33" fmla="*/ 22 h 24"/>
                  <a:gd name="T34" fmla="*/ 41 w 41"/>
                  <a:gd name="T35" fmla="*/ 18 h 24"/>
                  <a:gd name="T36" fmla="*/ 40 w 41"/>
                  <a:gd name="T37" fmla="*/ 12 h 24"/>
                  <a:gd name="T38" fmla="*/ 41 w 41"/>
                  <a:gd name="T39" fmla="*/ 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1" h="24">
                    <a:moveTo>
                      <a:pt x="41" y="5"/>
                    </a:moveTo>
                    <a:lnTo>
                      <a:pt x="36" y="2"/>
                    </a:lnTo>
                    <a:lnTo>
                      <a:pt x="28" y="4"/>
                    </a:lnTo>
                    <a:lnTo>
                      <a:pt x="7" y="0"/>
                    </a:lnTo>
                    <a:lnTo>
                      <a:pt x="3" y="2"/>
                    </a:lnTo>
                    <a:lnTo>
                      <a:pt x="3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5" y="19"/>
                    </a:lnTo>
                    <a:lnTo>
                      <a:pt x="17" y="24"/>
                    </a:lnTo>
                    <a:lnTo>
                      <a:pt x="21" y="24"/>
                    </a:lnTo>
                    <a:lnTo>
                      <a:pt x="22" y="20"/>
                    </a:lnTo>
                    <a:lnTo>
                      <a:pt x="23" y="20"/>
                    </a:lnTo>
                    <a:lnTo>
                      <a:pt x="26" y="24"/>
                    </a:lnTo>
                    <a:lnTo>
                      <a:pt x="29" y="24"/>
                    </a:lnTo>
                    <a:lnTo>
                      <a:pt x="32" y="22"/>
                    </a:lnTo>
                    <a:lnTo>
                      <a:pt x="38" y="22"/>
                    </a:lnTo>
                    <a:lnTo>
                      <a:pt x="41" y="18"/>
                    </a:lnTo>
                    <a:lnTo>
                      <a:pt x="40" y="12"/>
                    </a:lnTo>
                    <a:lnTo>
                      <a:pt x="41" y="5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83"/>
              <p:cNvSpPr>
                <a:spLocks/>
              </p:cNvSpPr>
              <p:nvPr/>
            </p:nvSpPr>
            <p:spPr bwMode="auto">
              <a:xfrm>
                <a:off x="903288" y="6073775"/>
                <a:ext cx="65088" cy="65087"/>
              </a:xfrm>
              <a:custGeom>
                <a:avLst/>
                <a:gdLst>
                  <a:gd name="T0" fmla="*/ 12 w 41"/>
                  <a:gd name="T1" fmla="*/ 1 h 41"/>
                  <a:gd name="T2" fmla="*/ 7 w 41"/>
                  <a:gd name="T3" fmla="*/ 0 h 41"/>
                  <a:gd name="T4" fmla="*/ 5 w 41"/>
                  <a:gd name="T5" fmla="*/ 1 h 41"/>
                  <a:gd name="T6" fmla="*/ 8 w 41"/>
                  <a:gd name="T7" fmla="*/ 6 h 41"/>
                  <a:gd name="T8" fmla="*/ 8 w 41"/>
                  <a:gd name="T9" fmla="*/ 9 h 41"/>
                  <a:gd name="T10" fmla="*/ 7 w 41"/>
                  <a:gd name="T11" fmla="*/ 9 h 41"/>
                  <a:gd name="T12" fmla="*/ 5 w 41"/>
                  <a:gd name="T13" fmla="*/ 10 h 41"/>
                  <a:gd name="T14" fmla="*/ 5 w 41"/>
                  <a:gd name="T15" fmla="*/ 13 h 41"/>
                  <a:gd name="T16" fmla="*/ 6 w 41"/>
                  <a:gd name="T17" fmla="*/ 14 h 41"/>
                  <a:gd name="T18" fmla="*/ 5 w 41"/>
                  <a:gd name="T19" fmla="*/ 16 h 41"/>
                  <a:gd name="T20" fmla="*/ 3 w 41"/>
                  <a:gd name="T21" fmla="*/ 20 h 41"/>
                  <a:gd name="T22" fmla="*/ 0 w 41"/>
                  <a:gd name="T23" fmla="*/ 28 h 41"/>
                  <a:gd name="T24" fmla="*/ 1 w 41"/>
                  <a:gd name="T25" fmla="*/ 30 h 41"/>
                  <a:gd name="T26" fmla="*/ 4 w 41"/>
                  <a:gd name="T27" fmla="*/ 31 h 41"/>
                  <a:gd name="T28" fmla="*/ 6 w 41"/>
                  <a:gd name="T29" fmla="*/ 32 h 41"/>
                  <a:gd name="T30" fmla="*/ 7 w 41"/>
                  <a:gd name="T31" fmla="*/ 35 h 41"/>
                  <a:gd name="T32" fmla="*/ 12 w 41"/>
                  <a:gd name="T33" fmla="*/ 39 h 41"/>
                  <a:gd name="T34" fmla="*/ 21 w 41"/>
                  <a:gd name="T35" fmla="*/ 41 h 41"/>
                  <a:gd name="T36" fmla="*/ 24 w 41"/>
                  <a:gd name="T37" fmla="*/ 39 h 41"/>
                  <a:gd name="T38" fmla="*/ 21 w 41"/>
                  <a:gd name="T39" fmla="*/ 33 h 41"/>
                  <a:gd name="T40" fmla="*/ 26 w 41"/>
                  <a:gd name="T41" fmla="*/ 33 h 41"/>
                  <a:gd name="T42" fmla="*/ 35 w 41"/>
                  <a:gd name="T43" fmla="*/ 33 h 41"/>
                  <a:gd name="T44" fmla="*/ 36 w 41"/>
                  <a:gd name="T45" fmla="*/ 24 h 41"/>
                  <a:gd name="T46" fmla="*/ 41 w 41"/>
                  <a:gd name="T47" fmla="*/ 21 h 41"/>
                  <a:gd name="T48" fmla="*/ 41 w 41"/>
                  <a:gd name="T49" fmla="*/ 15 h 41"/>
                  <a:gd name="T50" fmla="*/ 38 w 41"/>
                  <a:gd name="T51" fmla="*/ 11 h 41"/>
                  <a:gd name="T52" fmla="*/ 35 w 41"/>
                  <a:gd name="T53" fmla="*/ 9 h 41"/>
                  <a:gd name="T54" fmla="*/ 29 w 41"/>
                  <a:gd name="T55" fmla="*/ 6 h 41"/>
                  <a:gd name="T56" fmla="*/ 16 w 41"/>
                  <a:gd name="T57" fmla="*/ 3 h 41"/>
                  <a:gd name="T58" fmla="*/ 12 w 41"/>
                  <a:gd name="T59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1" h="41">
                    <a:moveTo>
                      <a:pt x="12" y="1"/>
                    </a:moveTo>
                    <a:lnTo>
                      <a:pt x="7" y="0"/>
                    </a:lnTo>
                    <a:lnTo>
                      <a:pt x="5" y="1"/>
                    </a:lnTo>
                    <a:lnTo>
                      <a:pt x="8" y="6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6" y="14"/>
                    </a:lnTo>
                    <a:lnTo>
                      <a:pt x="5" y="16"/>
                    </a:lnTo>
                    <a:lnTo>
                      <a:pt x="3" y="20"/>
                    </a:lnTo>
                    <a:lnTo>
                      <a:pt x="0" y="28"/>
                    </a:lnTo>
                    <a:lnTo>
                      <a:pt x="1" y="30"/>
                    </a:lnTo>
                    <a:lnTo>
                      <a:pt x="4" y="31"/>
                    </a:lnTo>
                    <a:lnTo>
                      <a:pt x="6" y="32"/>
                    </a:lnTo>
                    <a:lnTo>
                      <a:pt x="7" y="35"/>
                    </a:lnTo>
                    <a:lnTo>
                      <a:pt x="12" y="39"/>
                    </a:lnTo>
                    <a:lnTo>
                      <a:pt x="21" y="41"/>
                    </a:lnTo>
                    <a:lnTo>
                      <a:pt x="24" y="39"/>
                    </a:lnTo>
                    <a:lnTo>
                      <a:pt x="21" y="33"/>
                    </a:lnTo>
                    <a:lnTo>
                      <a:pt x="26" y="33"/>
                    </a:lnTo>
                    <a:lnTo>
                      <a:pt x="35" y="33"/>
                    </a:lnTo>
                    <a:lnTo>
                      <a:pt x="36" y="24"/>
                    </a:lnTo>
                    <a:lnTo>
                      <a:pt x="41" y="21"/>
                    </a:lnTo>
                    <a:lnTo>
                      <a:pt x="41" y="15"/>
                    </a:lnTo>
                    <a:lnTo>
                      <a:pt x="38" y="11"/>
                    </a:lnTo>
                    <a:lnTo>
                      <a:pt x="35" y="9"/>
                    </a:lnTo>
                    <a:lnTo>
                      <a:pt x="29" y="6"/>
                    </a:lnTo>
                    <a:lnTo>
                      <a:pt x="16" y="3"/>
                    </a:lnTo>
                    <a:lnTo>
                      <a:pt x="12" y="1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84"/>
              <p:cNvSpPr>
                <a:spLocks/>
              </p:cNvSpPr>
              <p:nvPr/>
            </p:nvSpPr>
            <p:spPr bwMode="auto">
              <a:xfrm>
                <a:off x="1185863" y="6097588"/>
                <a:ext cx="71438" cy="68262"/>
              </a:xfrm>
              <a:custGeom>
                <a:avLst/>
                <a:gdLst>
                  <a:gd name="T0" fmla="*/ 43 w 45"/>
                  <a:gd name="T1" fmla="*/ 29 h 43"/>
                  <a:gd name="T2" fmla="*/ 45 w 45"/>
                  <a:gd name="T3" fmla="*/ 20 h 43"/>
                  <a:gd name="T4" fmla="*/ 41 w 45"/>
                  <a:gd name="T5" fmla="*/ 16 h 43"/>
                  <a:gd name="T6" fmla="*/ 35 w 45"/>
                  <a:gd name="T7" fmla="*/ 11 h 43"/>
                  <a:gd name="T8" fmla="*/ 29 w 45"/>
                  <a:gd name="T9" fmla="*/ 2 h 43"/>
                  <a:gd name="T10" fmla="*/ 20 w 45"/>
                  <a:gd name="T11" fmla="*/ 0 h 43"/>
                  <a:gd name="T12" fmla="*/ 10 w 45"/>
                  <a:gd name="T13" fmla="*/ 4 h 43"/>
                  <a:gd name="T14" fmla="*/ 7 w 45"/>
                  <a:gd name="T15" fmla="*/ 7 h 43"/>
                  <a:gd name="T16" fmla="*/ 4 w 45"/>
                  <a:gd name="T17" fmla="*/ 13 h 43"/>
                  <a:gd name="T18" fmla="*/ 3 w 45"/>
                  <a:gd name="T19" fmla="*/ 20 h 43"/>
                  <a:gd name="T20" fmla="*/ 0 w 45"/>
                  <a:gd name="T21" fmla="*/ 27 h 43"/>
                  <a:gd name="T22" fmla="*/ 3 w 45"/>
                  <a:gd name="T23" fmla="*/ 38 h 43"/>
                  <a:gd name="T24" fmla="*/ 4 w 45"/>
                  <a:gd name="T25" fmla="*/ 40 h 43"/>
                  <a:gd name="T26" fmla="*/ 6 w 45"/>
                  <a:gd name="T27" fmla="*/ 36 h 43"/>
                  <a:gd name="T28" fmla="*/ 10 w 45"/>
                  <a:gd name="T29" fmla="*/ 36 h 43"/>
                  <a:gd name="T30" fmla="*/ 15 w 45"/>
                  <a:gd name="T31" fmla="*/ 40 h 43"/>
                  <a:gd name="T32" fmla="*/ 22 w 45"/>
                  <a:gd name="T33" fmla="*/ 43 h 43"/>
                  <a:gd name="T34" fmla="*/ 31 w 45"/>
                  <a:gd name="T35" fmla="*/ 42 h 43"/>
                  <a:gd name="T36" fmla="*/ 38 w 45"/>
                  <a:gd name="T37" fmla="*/ 39 h 43"/>
                  <a:gd name="T38" fmla="*/ 41 w 45"/>
                  <a:gd name="T39" fmla="*/ 32 h 43"/>
                  <a:gd name="T40" fmla="*/ 43 w 45"/>
                  <a:gd name="T41" fmla="*/ 2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" h="43">
                    <a:moveTo>
                      <a:pt x="43" y="29"/>
                    </a:moveTo>
                    <a:lnTo>
                      <a:pt x="45" y="20"/>
                    </a:lnTo>
                    <a:lnTo>
                      <a:pt x="41" y="16"/>
                    </a:lnTo>
                    <a:lnTo>
                      <a:pt x="35" y="11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10" y="4"/>
                    </a:lnTo>
                    <a:lnTo>
                      <a:pt x="7" y="7"/>
                    </a:lnTo>
                    <a:lnTo>
                      <a:pt x="4" y="13"/>
                    </a:lnTo>
                    <a:lnTo>
                      <a:pt x="3" y="20"/>
                    </a:lnTo>
                    <a:lnTo>
                      <a:pt x="0" y="27"/>
                    </a:lnTo>
                    <a:lnTo>
                      <a:pt x="3" y="38"/>
                    </a:lnTo>
                    <a:lnTo>
                      <a:pt x="4" y="40"/>
                    </a:lnTo>
                    <a:lnTo>
                      <a:pt x="6" y="36"/>
                    </a:lnTo>
                    <a:lnTo>
                      <a:pt x="10" y="36"/>
                    </a:lnTo>
                    <a:lnTo>
                      <a:pt x="15" y="40"/>
                    </a:lnTo>
                    <a:lnTo>
                      <a:pt x="22" y="43"/>
                    </a:lnTo>
                    <a:lnTo>
                      <a:pt x="31" y="42"/>
                    </a:lnTo>
                    <a:lnTo>
                      <a:pt x="38" y="39"/>
                    </a:lnTo>
                    <a:lnTo>
                      <a:pt x="41" y="32"/>
                    </a:lnTo>
                    <a:lnTo>
                      <a:pt x="43" y="29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85"/>
              <p:cNvSpPr>
                <a:spLocks/>
              </p:cNvSpPr>
              <p:nvPr/>
            </p:nvSpPr>
            <p:spPr bwMode="auto">
              <a:xfrm>
                <a:off x="865188" y="6135688"/>
                <a:ext cx="103188" cy="58737"/>
              </a:xfrm>
              <a:custGeom>
                <a:avLst/>
                <a:gdLst>
                  <a:gd name="T0" fmla="*/ 5 w 65"/>
                  <a:gd name="T1" fmla="*/ 7 h 37"/>
                  <a:gd name="T2" fmla="*/ 0 w 65"/>
                  <a:gd name="T3" fmla="*/ 18 h 37"/>
                  <a:gd name="T4" fmla="*/ 0 w 65"/>
                  <a:gd name="T5" fmla="*/ 29 h 37"/>
                  <a:gd name="T6" fmla="*/ 6 w 65"/>
                  <a:gd name="T7" fmla="*/ 36 h 37"/>
                  <a:gd name="T8" fmla="*/ 18 w 65"/>
                  <a:gd name="T9" fmla="*/ 37 h 37"/>
                  <a:gd name="T10" fmla="*/ 26 w 65"/>
                  <a:gd name="T11" fmla="*/ 32 h 37"/>
                  <a:gd name="T12" fmla="*/ 32 w 65"/>
                  <a:gd name="T13" fmla="*/ 26 h 37"/>
                  <a:gd name="T14" fmla="*/ 39 w 65"/>
                  <a:gd name="T15" fmla="*/ 22 h 37"/>
                  <a:gd name="T16" fmla="*/ 41 w 65"/>
                  <a:gd name="T17" fmla="*/ 18 h 37"/>
                  <a:gd name="T18" fmla="*/ 44 w 65"/>
                  <a:gd name="T19" fmla="*/ 15 h 37"/>
                  <a:gd name="T20" fmla="*/ 49 w 65"/>
                  <a:gd name="T21" fmla="*/ 15 h 37"/>
                  <a:gd name="T22" fmla="*/ 55 w 65"/>
                  <a:gd name="T23" fmla="*/ 18 h 37"/>
                  <a:gd name="T24" fmla="*/ 57 w 65"/>
                  <a:gd name="T25" fmla="*/ 19 h 37"/>
                  <a:gd name="T26" fmla="*/ 58 w 65"/>
                  <a:gd name="T27" fmla="*/ 16 h 37"/>
                  <a:gd name="T28" fmla="*/ 60 w 65"/>
                  <a:gd name="T29" fmla="*/ 17 h 37"/>
                  <a:gd name="T30" fmla="*/ 63 w 65"/>
                  <a:gd name="T31" fmla="*/ 18 h 37"/>
                  <a:gd name="T32" fmla="*/ 65 w 65"/>
                  <a:gd name="T33" fmla="*/ 16 h 37"/>
                  <a:gd name="T34" fmla="*/ 60 w 65"/>
                  <a:gd name="T35" fmla="*/ 9 h 37"/>
                  <a:gd name="T36" fmla="*/ 54 w 65"/>
                  <a:gd name="T37" fmla="*/ 7 h 37"/>
                  <a:gd name="T38" fmla="*/ 51 w 65"/>
                  <a:gd name="T39" fmla="*/ 6 h 37"/>
                  <a:gd name="T40" fmla="*/ 44 w 65"/>
                  <a:gd name="T41" fmla="*/ 6 h 37"/>
                  <a:gd name="T42" fmla="*/ 39 w 65"/>
                  <a:gd name="T43" fmla="*/ 7 h 37"/>
                  <a:gd name="T44" fmla="*/ 36 w 65"/>
                  <a:gd name="T45" fmla="*/ 7 h 37"/>
                  <a:gd name="T46" fmla="*/ 24 w 65"/>
                  <a:gd name="T47" fmla="*/ 0 h 37"/>
                  <a:gd name="T48" fmla="*/ 15 w 65"/>
                  <a:gd name="T49" fmla="*/ 0 h 37"/>
                  <a:gd name="T50" fmla="*/ 5 w 65"/>
                  <a:gd name="T51" fmla="*/ 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5" h="37">
                    <a:moveTo>
                      <a:pt x="5" y="7"/>
                    </a:moveTo>
                    <a:lnTo>
                      <a:pt x="0" y="18"/>
                    </a:lnTo>
                    <a:lnTo>
                      <a:pt x="0" y="29"/>
                    </a:lnTo>
                    <a:lnTo>
                      <a:pt x="6" y="36"/>
                    </a:lnTo>
                    <a:lnTo>
                      <a:pt x="18" y="37"/>
                    </a:lnTo>
                    <a:lnTo>
                      <a:pt x="26" y="32"/>
                    </a:lnTo>
                    <a:lnTo>
                      <a:pt x="32" y="26"/>
                    </a:lnTo>
                    <a:lnTo>
                      <a:pt x="39" y="22"/>
                    </a:lnTo>
                    <a:lnTo>
                      <a:pt x="41" y="18"/>
                    </a:lnTo>
                    <a:lnTo>
                      <a:pt x="44" y="15"/>
                    </a:lnTo>
                    <a:lnTo>
                      <a:pt x="49" y="15"/>
                    </a:lnTo>
                    <a:lnTo>
                      <a:pt x="55" y="18"/>
                    </a:lnTo>
                    <a:lnTo>
                      <a:pt x="57" y="19"/>
                    </a:lnTo>
                    <a:lnTo>
                      <a:pt x="58" y="16"/>
                    </a:lnTo>
                    <a:lnTo>
                      <a:pt x="60" y="17"/>
                    </a:lnTo>
                    <a:lnTo>
                      <a:pt x="63" y="18"/>
                    </a:lnTo>
                    <a:lnTo>
                      <a:pt x="65" y="16"/>
                    </a:lnTo>
                    <a:lnTo>
                      <a:pt x="60" y="9"/>
                    </a:lnTo>
                    <a:lnTo>
                      <a:pt x="54" y="7"/>
                    </a:lnTo>
                    <a:lnTo>
                      <a:pt x="51" y="6"/>
                    </a:lnTo>
                    <a:lnTo>
                      <a:pt x="44" y="6"/>
                    </a:lnTo>
                    <a:lnTo>
                      <a:pt x="39" y="7"/>
                    </a:lnTo>
                    <a:lnTo>
                      <a:pt x="36" y="7"/>
                    </a:lnTo>
                    <a:lnTo>
                      <a:pt x="24" y="0"/>
                    </a:lnTo>
                    <a:lnTo>
                      <a:pt x="15" y="0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86"/>
              <p:cNvSpPr>
                <a:spLocks/>
              </p:cNvSpPr>
              <p:nvPr/>
            </p:nvSpPr>
            <p:spPr bwMode="auto">
              <a:xfrm>
                <a:off x="606425" y="5299075"/>
                <a:ext cx="122238" cy="109537"/>
              </a:xfrm>
              <a:custGeom>
                <a:avLst/>
                <a:gdLst>
                  <a:gd name="T0" fmla="*/ 61 w 77"/>
                  <a:gd name="T1" fmla="*/ 21 h 69"/>
                  <a:gd name="T2" fmla="*/ 67 w 77"/>
                  <a:gd name="T3" fmla="*/ 20 h 69"/>
                  <a:gd name="T4" fmla="*/ 67 w 77"/>
                  <a:gd name="T5" fmla="*/ 16 h 69"/>
                  <a:gd name="T6" fmla="*/ 60 w 77"/>
                  <a:gd name="T7" fmla="*/ 8 h 69"/>
                  <a:gd name="T8" fmla="*/ 49 w 77"/>
                  <a:gd name="T9" fmla="*/ 3 h 69"/>
                  <a:gd name="T10" fmla="*/ 39 w 77"/>
                  <a:gd name="T11" fmla="*/ 0 h 69"/>
                  <a:gd name="T12" fmla="*/ 32 w 77"/>
                  <a:gd name="T13" fmla="*/ 4 h 69"/>
                  <a:gd name="T14" fmla="*/ 35 w 77"/>
                  <a:gd name="T15" fmla="*/ 11 h 69"/>
                  <a:gd name="T16" fmla="*/ 39 w 77"/>
                  <a:gd name="T17" fmla="*/ 18 h 69"/>
                  <a:gd name="T18" fmla="*/ 39 w 77"/>
                  <a:gd name="T19" fmla="*/ 23 h 69"/>
                  <a:gd name="T20" fmla="*/ 37 w 77"/>
                  <a:gd name="T21" fmla="*/ 27 h 69"/>
                  <a:gd name="T22" fmla="*/ 29 w 77"/>
                  <a:gd name="T23" fmla="*/ 30 h 69"/>
                  <a:gd name="T24" fmla="*/ 28 w 77"/>
                  <a:gd name="T25" fmla="*/ 32 h 69"/>
                  <a:gd name="T26" fmla="*/ 26 w 77"/>
                  <a:gd name="T27" fmla="*/ 35 h 69"/>
                  <a:gd name="T28" fmla="*/ 25 w 77"/>
                  <a:gd name="T29" fmla="*/ 37 h 69"/>
                  <a:gd name="T30" fmla="*/ 13 w 77"/>
                  <a:gd name="T31" fmla="*/ 42 h 69"/>
                  <a:gd name="T32" fmla="*/ 3 w 77"/>
                  <a:gd name="T33" fmla="*/ 42 h 69"/>
                  <a:gd name="T34" fmla="*/ 0 w 77"/>
                  <a:gd name="T35" fmla="*/ 46 h 69"/>
                  <a:gd name="T36" fmla="*/ 3 w 77"/>
                  <a:gd name="T37" fmla="*/ 50 h 69"/>
                  <a:gd name="T38" fmla="*/ 11 w 77"/>
                  <a:gd name="T39" fmla="*/ 53 h 69"/>
                  <a:gd name="T40" fmla="*/ 19 w 77"/>
                  <a:gd name="T41" fmla="*/ 51 h 69"/>
                  <a:gd name="T42" fmla="*/ 27 w 77"/>
                  <a:gd name="T43" fmla="*/ 48 h 69"/>
                  <a:gd name="T44" fmla="*/ 44 w 77"/>
                  <a:gd name="T45" fmla="*/ 45 h 69"/>
                  <a:gd name="T46" fmla="*/ 47 w 77"/>
                  <a:gd name="T47" fmla="*/ 46 h 69"/>
                  <a:gd name="T48" fmla="*/ 63 w 77"/>
                  <a:gd name="T49" fmla="*/ 55 h 69"/>
                  <a:gd name="T50" fmla="*/ 65 w 77"/>
                  <a:gd name="T51" fmla="*/ 58 h 69"/>
                  <a:gd name="T52" fmla="*/ 63 w 77"/>
                  <a:gd name="T53" fmla="*/ 62 h 69"/>
                  <a:gd name="T54" fmla="*/ 60 w 77"/>
                  <a:gd name="T55" fmla="*/ 66 h 69"/>
                  <a:gd name="T56" fmla="*/ 66 w 77"/>
                  <a:gd name="T57" fmla="*/ 69 h 69"/>
                  <a:gd name="T58" fmla="*/ 77 w 77"/>
                  <a:gd name="T59" fmla="*/ 58 h 69"/>
                  <a:gd name="T60" fmla="*/ 76 w 77"/>
                  <a:gd name="T61" fmla="*/ 42 h 69"/>
                  <a:gd name="T62" fmla="*/ 65 w 77"/>
                  <a:gd name="T63" fmla="*/ 39 h 69"/>
                  <a:gd name="T64" fmla="*/ 56 w 77"/>
                  <a:gd name="T65" fmla="*/ 39 h 69"/>
                  <a:gd name="T66" fmla="*/ 53 w 77"/>
                  <a:gd name="T67" fmla="*/ 37 h 69"/>
                  <a:gd name="T68" fmla="*/ 52 w 77"/>
                  <a:gd name="T69" fmla="*/ 35 h 69"/>
                  <a:gd name="T70" fmla="*/ 51 w 77"/>
                  <a:gd name="T71" fmla="*/ 30 h 69"/>
                  <a:gd name="T72" fmla="*/ 53 w 77"/>
                  <a:gd name="T73" fmla="*/ 27 h 69"/>
                  <a:gd name="T74" fmla="*/ 61 w 77"/>
                  <a:gd name="T75" fmla="*/ 2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7" h="69">
                    <a:moveTo>
                      <a:pt x="61" y="21"/>
                    </a:moveTo>
                    <a:lnTo>
                      <a:pt x="67" y="20"/>
                    </a:lnTo>
                    <a:lnTo>
                      <a:pt x="67" y="16"/>
                    </a:lnTo>
                    <a:lnTo>
                      <a:pt x="60" y="8"/>
                    </a:lnTo>
                    <a:lnTo>
                      <a:pt x="49" y="3"/>
                    </a:lnTo>
                    <a:lnTo>
                      <a:pt x="39" y="0"/>
                    </a:lnTo>
                    <a:lnTo>
                      <a:pt x="32" y="4"/>
                    </a:lnTo>
                    <a:lnTo>
                      <a:pt x="35" y="11"/>
                    </a:lnTo>
                    <a:lnTo>
                      <a:pt x="39" y="18"/>
                    </a:lnTo>
                    <a:lnTo>
                      <a:pt x="39" y="23"/>
                    </a:lnTo>
                    <a:lnTo>
                      <a:pt x="37" y="27"/>
                    </a:lnTo>
                    <a:lnTo>
                      <a:pt x="29" y="30"/>
                    </a:lnTo>
                    <a:lnTo>
                      <a:pt x="28" y="32"/>
                    </a:lnTo>
                    <a:lnTo>
                      <a:pt x="26" y="35"/>
                    </a:lnTo>
                    <a:lnTo>
                      <a:pt x="25" y="37"/>
                    </a:lnTo>
                    <a:lnTo>
                      <a:pt x="13" y="42"/>
                    </a:lnTo>
                    <a:lnTo>
                      <a:pt x="3" y="42"/>
                    </a:lnTo>
                    <a:lnTo>
                      <a:pt x="0" y="46"/>
                    </a:lnTo>
                    <a:lnTo>
                      <a:pt x="3" y="50"/>
                    </a:lnTo>
                    <a:lnTo>
                      <a:pt x="11" y="53"/>
                    </a:lnTo>
                    <a:lnTo>
                      <a:pt x="19" y="51"/>
                    </a:lnTo>
                    <a:lnTo>
                      <a:pt x="27" y="48"/>
                    </a:lnTo>
                    <a:lnTo>
                      <a:pt x="44" y="45"/>
                    </a:lnTo>
                    <a:lnTo>
                      <a:pt x="47" y="46"/>
                    </a:lnTo>
                    <a:lnTo>
                      <a:pt x="63" y="55"/>
                    </a:lnTo>
                    <a:lnTo>
                      <a:pt x="65" y="58"/>
                    </a:lnTo>
                    <a:lnTo>
                      <a:pt x="63" y="62"/>
                    </a:lnTo>
                    <a:lnTo>
                      <a:pt x="60" y="66"/>
                    </a:lnTo>
                    <a:lnTo>
                      <a:pt x="66" y="69"/>
                    </a:lnTo>
                    <a:lnTo>
                      <a:pt x="77" y="58"/>
                    </a:lnTo>
                    <a:lnTo>
                      <a:pt x="76" y="42"/>
                    </a:lnTo>
                    <a:lnTo>
                      <a:pt x="65" y="39"/>
                    </a:lnTo>
                    <a:lnTo>
                      <a:pt x="56" y="39"/>
                    </a:lnTo>
                    <a:lnTo>
                      <a:pt x="53" y="37"/>
                    </a:lnTo>
                    <a:lnTo>
                      <a:pt x="52" y="35"/>
                    </a:lnTo>
                    <a:lnTo>
                      <a:pt x="51" y="30"/>
                    </a:lnTo>
                    <a:lnTo>
                      <a:pt x="53" y="27"/>
                    </a:lnTo>
                    <a:lnTo>
                      <a:pt x="61" y="21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87"/>
              <p:cNvSpPr>
                <a:spLocks/>
              </p:cNvSpPr>
              <p:nvPr/>
            </p:nvSpPr>
            <p:spPr bwMode="auto">
              <a:xfrm>
                <a:off x="1095375" y="5840413"/>
                <a:ext cx="101600" cy="96837"/>
              </a:xfrm>
              <a:custGeom>
                <a:avLst/>
                <a:gdLst>
                  <a:gd name="T0" fmla="*/ 52 w 64"/>
                  <a:gd name="T1" fmla="*/ 6 h 61"/>
                  <a:gd name="T2" fmla="*/ 48 w 64"/>
                  <a:gd name="T3" fmla="*/ 2 h 61"/>
                  <a:gd name="T4" fmla="*/ 42 w 64"/>
                  <a:gd name="T5" fmla="*/ 0 h 61"/>
                  <a:gd name="T6" fmla="*/ 29 w 64"/>
                  <a:gd name="T7" fmla="*/ 3 h 61"/>
                  <a:gd name="T8" fmla="*/ 18 w 64"/>
                  <a:gd name="T9" fmla="*/ 10 h 61"/>
                  <a:gd name="T10" fmla="*/ 9 w 64"/>
                  <a:gd name="T11" fmla="*/ 21 h 61"/>
                  <a:gd name="T12" fmla="*/ 5 w 64"/>
                  <a:gd name="T13" fmla="*/ 30 h 61"/>
                  <a:gd name="T14" fmla="*/ 2 w 64"/>
                  <a:gd name="T15" fmla="*/ 34 h 61"/>
                  <a:gd name="T16" fmla="*/ 0 w 64"/>
                  <a:gd name="T17" fmla="*/ 38 h 61"/>
                  <a:gd name="T18" fmla="*/ 3 w 64"/>
                  <a:gd name="T19" fmla="*/ 41 h 61"/>
                  <a:gd name="T20" fmla="*/ 6 w 64"/>
                  <a:gd name="T21" fmla="*/ 41 h 61"/>
                  <a:gd name="T22" fmla="*/ 9 w 64"/>
                  <a:gd name="T23" fmla="*/ 43 h 61"/>
                  <a:gd name="T24" fmla="*/ 10 w 64"/>
                  <a:gd name="T25" fmla="*/ 49 h 61"/>
                  <a:gd name="T26" fmla="*/ 10 w 64"/>
                  <a:gd name="T27" fmla="*/ 57 h 61"/>
                  <a:gd name="T28" fmla="*/ 13 w 64"/>
                  <a:gd name="T29" fmla="*/ 61 h 61"/>
                  <a:gd name="T30" fmla="*/ 17 w 64"/>
                  <a:gd name="T31" fmla="*/ 59 h 61"/>
                  <a:gd name="T32" fmla="*/ 18 w 64"/>
                  <a:gd name="T33" fmla="*/ 52 h 61"/>
                  <a:gd name="T34" fmla="*/ 24 w 64"/>
                  <a:gd name="T35" fmla="*/ 44 h 61"/>
                  <a:gd name="T36" fmla="*/ 39 w 64"/>
                  <a:gd name="T37" fmla="*/ 36 h 61"/>
                  <a:gd name="T38" fmla="*/ 42 w 64"/>
                  <a:gd name="T39" fmla="*/ 32 h 61"/>
                  <a:gd name="T40" fmla="*/ 48 w 64"/>
                  <a:gd name="T41" fmla="*/ 31 h 61"/>
                  <a:gd name="T42" fmla="*/ 60 w 64"/>
                  <a:gd name="T43" fmla="*/ 35 h 61"/>
                  <a:gd name="T44" fmla="*/ 64 w 64"/>
                  <a:gd name="T45" fmla="*/ 34 h 61"/>
                  <a:gd name="T46" fmla="*/ 63 w 64"/>
                  <a:gd name="T47" fmla="*/ 30 h 61"/>
                  <a:gd name="T48" fmla="*/ 60 w 64"/>
                  <a:gd name="T49" fmla="*/ 24 h 61"/>
                  <a:gd name="T50" fmla="*/ 55 w 64"/>
                  <a:gd name="T51" fmla="*/ 19 h 61"/>
                  <a:gd name="T52" fmla="*/ 49 w 64"/>
                  <a:gd name="T53" fmla="*/ 16 h 61"/>
                  <a:gd name="T54" fmla="*/ 49 w 64"/>
                  <a:gd name="T55" fmla="*/ 13 h 61"/>
                  <a:gd name="T56" fmla="*/ 52 w 64"/>
                  <a:gd name="T57" fmla="*/ 11 h 61"/>
                  <a:gd name="T58" fmla="*/ 52 w 64"/>
                  <a:gd name="T59" fmla="*/ 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1">
                    <a:moveTo>
                      <a:pt x="52" y="6"/>
                    </a:moveTo>
                    <a:lnTo>
                      <a:pt x="48" y="2"/>
                    </a:lnTo>
                    <a:lnTo>
                      <a:pt x="42" y="0"/>
                    </a:lnTo>
                    <a:lnTo>
                      <a:pt x="29" y="3"/>
                    </a:lnTo>
                    <a:lnTo>
                      <a:pt x="18" y="10"/>
                    </a:lnTo>
                    <a:lnTo>
                      <a:pt x="9" y="21"/>
                    </a:lnTo>
                    <a:lnTo>
                      <a:pt x="5" y="30"/>
                    </a:lnTo>
                    <a:lnTo>
                      <a:pt x="2" y="34"/>
                    </a:lnTo>
                    <a:lnTo>
                      <a:pt x="0" y="38"/>
                    </a:lnTo>
                    <a:lnTo>
                      <a:pt x="3" y="41"/>
                    </a:lnTo>
                    <a:lnTo>
                      <a:pt x="6" y="41"/>
                    </a:lnTo>
                    <a:lnTo>
                      <a:pt x="9" y="43"/>
                    </a:lnTo>
                    <a:lnTo>
                      <a:pt x="10" y="49"/>
                    </a:lnTo>
                    <a:lnTo>
                      <a:pt x="10" y="57"/>
                    </a:lnTo>
                    <a:lnTo>
                      <a:pt x="13" y="61"/>
                    </a:lnTo>
                    <a:lnTo>
                      <a:pt x="17" y="59"/>
                    </a:lnTo>
                    <a:lnTo>
                      <a:pt x="18" y="52"/>
                    </a:lnTo>
                    <a:lnTo>
                      <a:pt x="24" y="44"/>
                    </a:lnTo>
                    <a:lnTo>
                      <a:pt x="39" y="36"/>
                    </a:lnTo>
                    <a:lnTo>
                      <a:pt x="42" y="32"/>
                    </a:lnTo>
                    <a:lnTo>
                      <a:pt x="48" y="31"/>
                    </a:lnTo>
                    <a:lnTo>
                      <a:pt x="60" y="35"/>
                    </a:lnTo>
                    <a:lnTo>
                      <a:pt x="64" y="34"/>
                    </a:lnTo>
                    <a:lnTo>
                      <a:pt x="63" y="30"/>
                    </a:lnTo>
                    <a:lnTo>
                      <a:pt x="60" y="24"/>
                    </a:lnTo>
                    <a:lnTo>
                      <a:pt x="55" y="19"/>
                    </a:lnTo>
                    <a:lnTo>
                      <a:pt x="49" y="16"/>
                    </a:lnTo>
                    <a:lnTo>
                      <a:pt x="49" y="13"/>
                    </a:lnTo>
                    <a:lnTo>
                      <a:pt x="52" y="11"/>
                    </a:lnTo>
                    <a:lnTo>
                      <a:pt x="52" y="6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88"/>
              <p:cNvSpPr>
                <a:spLocks/>
              </p:cNvSpPr>
              <p:nvPr/>
            </p:nvSpPr>
            <p:spPr bwMode="auto">
              <a:xfrm>
                <a:off x="1100138" y="5938838"/>
                <a:ext cx="127000" cy="55562"/>
              </a:xfrm>
              <a:custGeom>
                <a:avLst/>
                <a:gdLst>
                  <a:gd name="T0" fmla="*/ 57 w 80"/>
                  <a:gd name="T1" fmla="*/ 4 h 35"/>
                  <a:gd name="T2" fmla="*/ 55 w 80"/>
                  <a:gd name="T3" fmla="*/ 4 h 35"/>
                  <a:gd name="T4" fmla="*/ 51 w 80"/>
                  <a:gd name="T5" fmla="*/ 2 h 35"/>
                  <a:gd name="T6" fmla="*/ 47 w 80"/>
                  <a:gd name="T7" fmla="*/ 0 h 35"/>
                  <a:gd name="T8" fmla="*/ 41 w 80"/>
                  <a:gd name="T9" fmla="*/ 1 h 35"/>
                  <a:gd name="T10" fmla="*/ 33 w 80"/>
                  <a:gd name="T11" fmla="*/ 8 h 35"/>
                  <a:gd name="T12" fmla="*/ 27 w 80"/>
                  <a:gd name="T13" fmla="*/ 10 h 35"/>
                  <a:gd name="T14" fmla="*/ 21 w 80"/>
                  <a:gd name="T15" fmla="*/ 8 h 35"/>
                  <a:gd name="T16" fmla="*/ 16 w 80"/>
                  <a:gd name="T17" fmla="*/ 7 h 35"/>
                  <a:gd name="T18" fmla="*/ 15 w 80"/>
                  <a:gd name="T19" fmla="*/ 9 h 35"/>
                  <a:gd name="T20" fmla="*/ 12 w 80"/>
                  <a:gd name="T21" fmla="*/ 10 h 35"/>
                  <a:gd name="T22" fmla="*/ 6 w 80"/>
                  <a:gd name="T23" fmla="*/ 11 h 35"/>
                  <a:gd name="T24" fmla="*/ 0 w 80"/>
                  <a:gd name="T25" fmla="*/ 12 h 35"/>
                  <a:gd name="T26" fmla="*/ 1 w 80"/>
                  <a:gd name="T27" fmla="*/ 15 h 35"/>
                  <a:gd name="T28" fmla="*/ 14 w 80"/>
                  <a:gd name="T29" fmla="*/ 21 h 35"/>
                  <a:gd name="T30" fmla="*/ 16 w 80"/>
                  <a:gd name="T31" fmla="*/ 22 h 35"/>
                  <a:gd name="T32" fmla="*/ 18 w 80"/>
                  <a:gd name="T33" fmla="*/ 23 h 35"/>
                  <a:gd name="T34" fmla="*/ 24 w 80"/>
                  <a:gd name="T35" fmla="*/ 23 h 35"/>
                  <a:gd name="T36" fmla="*/ 31 w 80"/>
                  <a:gd name="T37" fmla="*/ 21 h 35"/>
                  <a:gd name="T38" fmla="*/ 37 w 80"/>
                  <a:gd name="T39" fmla="*/ 20 h 35"/>
                  <a:gd name="T40" fmla="*/ 41 w 80"/>
                  <a:gd name="T41" fmla="*/ 22 h 35"/>
                  <a:gd name="T42" fmla="*/ 45 w 80"/>
                  <a:gd name="T43" fmla="*/ 26 h 35"/>
                  <a:gd name="T44" fmla="*/ 45 w 80"/>
                  <a:gd name="T45" fmla="*/ 32 h 35"/>
                  <a:gd name="T46" fmla="*/ 49 w 80"/>
                  <a:gd name="T47" fmla="*/ 35 h 35"/>
                  <a:gd name="T48" fmla="*/ 54 w 80"/>
                  <a:gd name="T49" fmla="*/ 34 h 35"/>
                  <a:gd name="T50" fmla="*/ 57 w 80"/>
                  <a:gd name="T51" fmla="*/ 32 h 35"/>
                  <a:gd name="T52" fmla="*/ 59 w 80"/>
                  <a:gd name="T53" fmla="*/ 29 h 35"/>
                  <a:gd name="T54" fmla="*/ 65 w 80"/>
                  <a:gd name="T55" fmla="*/ 28 h 35"/>
                  <a:gd name="T56" fmla="*/ 70 w 80"/>
                  <a:gd name="T57" fmla="*/ 29 h 35"/>
                  <a:gd name="T58" fmla="*/ 74 w 80"/>
                  <a:gd name="T59" fmla="*/ 25 h 35"/>
                  <a:gd name="T60" fmla="*/ 75 w 80"/>
                  <a:gd name="T61" fmla="*/ 20 h 35"/>
                  <a:gd name="T62" fmla="*/ 75 w 80"/>
                  <a:gd name="T63" fmla="*/ 18 h 35"/>
                  <a:gd name="T64" fmla="*/ 79 w 80"/>
                  <a:gd name="T65" fmla="*/ 14 h 35"/>
                  <a:gd name="T66" fmla="*/ 80 w 80"/>
                  <a:gd name="T67" fmla="*/ 9 h 35"/>
                  <a:gd name="T68" fmla="*/ 75 w 80"/>
                  <a:gd name="T69" fmla="*/ 5 h 35"/>
                  <a:gd name="T70" fmla="*/ 67 w 80"/>
                  <a:gd name="T71" fmla="*/ 4 h 35"/>
                  <a:gd name="T72" fmla="*/ 60 w 80"/>
                  <a:gd name="T73" fmla="*/ 3 h 35"/>
                  <a:gd name="T74" fmla="*/ 57 w 80"/>
                  <a:gd name="T75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0" h="35">
                    <a:moveTo>
                      <a:pt x="57" y="4"/>
                    </a:moveTo>
                    <a:lnTo>
                      <a:pt x="55" y="4"/>
                    </a:lnTo>
                    <a:lnTo>
                      <a:pt x="51" y="2"/>
                    </a:lnTo>
                    <a:lnTo>
                      <a:pt x="47" y="0"/>
                    </a:lnTo>
                    <a:lnTo>
                      <a:pt x="41" y="1"/>
                    </a:lnTo>
                    <a:lnTo>
                      <a:pt x="33" y="8"/>
                    </a:lnTo>
                    <a:lnTo>
                      <a:pt x="27" y="10"/>
                    </a:lnTo>
                    <a:lnTo>
                      <a:pt x="21" y="8"/>
                    </a:lnTo>
                    <a:lnTo>
                      <a:pt x="16" y="7"/>
                    </a:lnTo>
                    <a:lnTo>
                      <a:pt x="15" y="9"/>
                    </a:lnTo>
                    <a:lnTo>
                      <a:pt x="12" y="10"/>
                    </a:lnTo>
                    <a:lnTo>
                      <a:pt x="6" y="11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14" y="21"/>
                    </a:lnTo>
                    <a:lnTo>
                      <a:pt x="16" y="22"/>
                    </a:lnTo>
                    <a:lnTo>
                      <a:pt x="18" y="23"/>
                    </a:lnTo>
                    <a:lnTo>
                      <a:pt x="24" y="23"/>
                    </a:lnTo>
                    <a:lnTo>
                      <a:pt x="31" y="21"/>
                    </a:lnTo>
                    <a:lnTo>
                      <a:pt x="37" y="20"/>
                    </a:lnTo>
                    <a:lnTo>
                      <a:pt x="41" y="22"/>
                    </a:lnTo>
                    <a:lnTo>
                      <a:pt x="45" y="26"/>
                    </a:lnTo>
                    <a:lnTo>
                      <a:pt x="45" y="32"/>
                    </a:lnTo>
                    <a:lnTo>
                      <a:pt x="49" y="35"/>
                    </a:lnTo>
                    <a:lnTo>
                      <a:pt x="54" y="34"/>
                    </a:lnTo>
                    <a:lnTo>
                      <a:pt x="57" y="32"/>
                    </a:lnTo>
                    <a:lnTo>
                      <a:pt x="59" y="29"/>
                    </a:lnTo>
                    <a:lnTo>
                      <a:pt x="65" y="28"/>
                    </a:lnTo>
                    <a:lnTo>
                      <a:pt x="70" y="29"/>
                    </a:lnTo>
                    <a:lnTo>
                      <a:pt x="74" y="25"/>
                    </a:lnTo>
                    <a:lnTo>
                      <a:pt x="75" y="20"/>
                    </a:lnTo>
                    <a:lnTo>
                      <a:pt x="75" y="18"/>
                    </a:lnTo>
                    <a:lnTo>
                      <a:pt x="79" y="14"/>
                    </a:lnTo>
                    <a:lnTo>
                      <a:pt x="80" y="9"/>
                    </a:lnTo>
                    <a:lnTo>
                      <a:pt x="75" y="5"/>
                    </a:lnTo>
                    <a:lnTo>
                      <a:pt x="67" y="4"/>
                    </a:lnTo>
                    <a:lnTo>
                      <a:pt x="60" y="3"/>
                    </a:lnTo>
                    <a:lnTo>
                      <a:pt x="57" y="4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89"/>
              <p:cNvSpPr>
                <a:spLocks/>
              </p:cNvSpPr>
              <p:nvPr/>
            </p:nvSpPr>
            <p:spPr bwMode="auto">
              <a:xfrm>
                <a:off x="985838" y="6116638"/>
                <a:ext cx="41275" cy="88900"/>
              </a:xfrm>
              <a:custGeom>
                <a:avLst/>
                <a:gdLst>
                  <a:gd name="T0" fmla="*/ 0 w 26"/>
                  <a:gd name="T1" fmla="*/ 38 h 56"/>
                  <a:gd name="T2" fmla="*/ 2 w 26"/>
                  <a:gd name="T3" fmla="*/ 48 h 56"/>
                  <a:gd name="T4" fmla="*/ 5 w 26"/>
                  <a:gd name="T5" fmla="*/ 48 h 56"/>
                  <a:gd name="T6" fmla="*/ 8 w 26"/>
                  <a:gd name="T7" fmla="*/ 51 h 56"/>
                  <a:gd name="T8" fmla="*/ 8 w 26"/>
                  <a:gd name="T9" fmla="*/ 54 h 56"/>
                  <a:gd name="T10" fmla="*/ 12 w 26"/>
                  <a:gd name="T11" fmla="*/ 56 h 56"/>
                  <a:gd name="T12" fmla="*/ 17 w 26"/>
                  <a:gd name="T13" fmla="*/ 54 h 56"/>
                  <a:gd name="T14" fmla="*/ 20 w 26"/>
                  <a:gd name="T15" fmla="*/ 49 h 56"/>
                  <a:gd name="T16" fmla="*/ 20 w 26"/>
                  <a:gd name="T17" fmla="*/ 42 h 56"/>
                  <a:gd name="T18" fmla="*/ 21 w 26"/>
                  <a:gd name="T19" fmla="*/ 37 h 56"/>
                  <a:gd name="T20" fmla="*/ 24 w 26"/>
                  <a:gd name="T21" fmla="*/ 37 h 56"/>
                  <a:gd name="T22" fmla="*/ 26 w 26"/>
                  <a:gd name="T23" fmla="*/ 35 h 56"/>
                  <a:gd name="T24" fmla="*/ 23 w 26"/>
                  <a:gd name="T25" fmla="*/ 31 h 56"/>
                  <a:gd name="T26" fmla="*/ 21 w 26"/>
                  <a:gd name="T27" fmla="*/ 30 h 56"/>
                  <a:gd name="T28" fmla="*/ 15 w 26"/>
                  <a:gd name="T29" fmla="*/ 21 h 56"/>
                  <a:gd name="T30" fmla="*/ 16 w 26"/>
                  <a:gd name="T31" fmla="*/ 16 h 56"/>
                  <a:gd name="T32" fmla="*/ 22 w 26"/>
                  <a:gd name="T33" fmla="*/ 12 h 56"/>
                  <a:gd name="T34" fmla="*/ 20 w 26"/>
                  <a:gd name="T35" fmla="*/ 4 h 56"/>
                  <a:gd name="T36" fmla="*/ 10 w 26"/>
                  <a:gd name="T37" fmla="*/ 0 h 56"/>
                  <a:gd name="T38" fmla="*/ 6 w 26"/>
                  <a:gd name="T39" fmla="*/ 0 h 56"/>
                  <a:gd name="T40" fmla="*/ 5 w 26"/>
                  <a:gd name="T41" fmla="*/ 1 h 56"/>
                  <a:gd name="T42" fmla="*/ 1 w 26"/>
                  <a:gd name="T43" fmla="*/ 6 h 56"/>
                  <a:gd name="T44" fmla="*/ 2 w 26"/>
                  <a:gd name="T45" fmla="*/ 10 h 56"/>
                  <a:gd name="T46" fmla="*/ 5 w 26"/>
                  <a:gd name="T47" fmla="*/ 13 h 56"/>
                  <a:gd name="T48" fmla="*/ 4 w 26"/>
                  <a:gd name="T49" fmla="*/ 22 h 56"/>
                  <a:gd name="T50" fmla="*/ 0 w 26"/>
                  <a:gd name="T51" fmla="*/ 3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" h="56">
                    <a:moveTo>
                      <a:pt x="0" y="38"/>
                    </a:moveTo>
                    <a:lnTo>
                      <a:pt x="2" y="48"/>
                    </a:lnTo>
                    <a:lnTo>
                      <a:pt x="5" y="48"/>
                    </a:lnTo>
                    <a:lnTo>
                      <a:pt x="8" y="51"/>
                    </a:lnTo>
                    <a:lnTo>
                      <a:pt x="8" y="54"/>
                    </a:lnTo>
                    <a:lnTo>
                      <a:pt x="12" y="56"/>
                    </a:lnTo>
                    <a:lnTo>
                      <a:pt x="17" y="54"/>
                    </a:lnTo>
                    <a:lnTo>
                      <a:pt x="20" y="49"/>
                    </a:lnTo>
                    <a:lnTo>
                      <a:pt x="20" y="42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6" y="35"/>
                    </a:lnTo>
                    <a:lnTo>
                      <a:pt x="23" y="31"/>
                    </a:lnTo>
                    <a:lnTo>
                      <a:pt x="21" y="30"/>
                    </a:lnTo>
                    <a:lnTo>
                      <a:pt x="15" y="21"/>
                    </a:lnTo>
                    <a:lnTo>
                      <a:pt x="16" y="16"/>
                    </a:lnTo>
                    <a:lnTo>
                      <a:pt x="22" y="12"/>
                    </a:lnTo>
                    <a:lnTo>
                      <a:pt x="20" y="4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5" y="1"/>
                    </a:lnTo>
                    <a:lnTo>
                      <a:pt x="1" y="6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4" y="22"/>
                    </a:lnTo>
                    <a:lnTo>
                      <a:pt x="0" y="38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90"/>
              <p:cNvSpPr>
                <a:spLocks/>
              </p:cNvSpPr>
              <p:nvPr/>
            </p:nvSpPr>
            <p:spPr bwMode="auto">
              <a:xfrm>
                <a:off x="539750" y="5084763"/>
                <a:ext cx="98425" cy="96837"/>
              </a:xfrm>
              <a:custGeom>
                <a:avLst/>
                <a:gdLst>
                  <a:gd name="T0" fmla="*/ 37 w 62"/>
                  <a:gd name="T1" fmla="*/ 16 h 61"/>
                  <a:gd name="T2" fmla="*/ 43 w 62"/>
                  <a:gd name="T3" fmla="*/ 15 h 61"/>
                  <a:gd name="T4" fmla="*/ 47 w 62"/>
                  <a:gd name="T5" fmla="*/ 10 h 61"/>
                  <a:gd name="T6" fmla="*/ 45 w 62"/>
                  <a:gd name="T7" fmla="*/ 6 h 61"/>
                  <a:gd name="T8" fmla="*/ 42 w 62"/>
                  <a:gd name="T9" fmla="*/ 7 h 61"/>
                  <a:gd name="T10" fmla="*/ 38 w 62"/>
                  <a:gd name="T11" fmla="*/ 7 h 61"/>
                  <a:gd name="T12" fmla="*/ 37 w 62"/>
                  <a:gd name="T13" fmla="*/ 4 h 61"/>
                  <a:gd name="T14" fmla="*/ 33 w 62"/>
                  <a:gd name="T15" fmla="*/ 3 h 61"/>
                  <a:gd name="T16" fmla="*/ 28 w 62"/>
                  <a:gd name="T17" fmla="*/ 5 h 61"/>
                  <a:gd name="T18" fmla="*/ 23 w 62"/>
                  <a:gd name="T19" fmla="*/ 7 h 61"/>
                  <a:gd name="T20" fmla="*/ 18 w 62"/>
                  <a:gd name="T21" fmla="*/ 3 h 61"/>
                  <a:gd name="T22" fmla="*/ 11 w 62"/>
                  <a:gd name="T23" fmla="*/ 0 h 61"/>
                  <a:gd name="T24" fmla="*/ 3 w 62"/>
                  <a:gd name="T25" fmla="*/ 3 h 61"/>
                  <a:gd name="T26" fmla="*/ 0 w 62"/>
                  <a:gd name="T27" fmla="*/ 9 h 61"/>
                  <a:gd name="T28" fmla="*/ 6 w 62"/>
                  <a:gd name="T29" fmla="*/ 24 h 61"/>
                  <a:gd name="T30" fmla="*/ 9 w 62"/>
                  <a:gd name="T31" fmla="*/ 28 h 61"/>
                  <a:gd name="T32" fmla="*/ 13 w 62"/>
                  <a:gd name="T33" fmla="*/ 29 h 61"/>
                  <a:gd name="T34" fmla="*/ 15 w 62"/>
                  <a:gd name="T35" fmla="*/ 32 h 61"/>
                  <a:gd name="T36" fmla="*/ 18 w 62"/>
                  <a:gd name="T37" fmla="*/ 32 h 61"/>
                  <a:gd name="T38" fmla="*/ 22 w 62"/>
                  <a:gd name="T39" fmla="*/ 33 h 61"/>
                  <a:gd name="T40" fmla="*/ 26 w 62"/>
                  <a:gd name="T41" fmla="*/ 36 h 61"/>
                  <a:gd name="T42" fmla="*/ 41 w 62"/>
                  <a:gd name="T43" fmla="*/ 39 h 61"/>
                  <a:gd name="T44" fmla="*/ 45 w 62"/>
                  <a:gd name="T45" fmla="*/ 40 h 61"/>
                  <a:gd name="T46" fmla="*/ 43 w 62"/>
                  <a:gd name="T47" fmla="*/ 43 h 61"/>
                  <a:gd name="T48" fmla="*/ 43 w 62"/>
                  <a:gd name="T49" fmla="*/ 49 h 61"/>
                  <a:gd name="T50" fmla="*/ 46 w 62"/>
                  <a:gd name="T51" fmla="*/ 53 h 61"/>
                  <a:gd name="T52" fmla="*/ 49 w 62"/>
                  <a:gd name="T53" fmla="*/ 57 h 61"/>
                  <a:gd name="T54" fmla="*/ 56 w 62"/>
                  <a:gd name="T55" fmla="*/ 58 h 61"/>
                  <a:gd name="T56" fmla="*/ 57 w 62"/>
                  <a:gd name="T57" fmla="*/ 61 h 61"/>
                  <a:gd name="T58" fmla="*/ 60 w 62"/>
                  <a:gd name="T59" fmla="*/ 59 h 61"/>
                  <a:gd name="T60" fmla="*/ 62 w 62"/>
                  <a:gd name="T61" fmla="*/ 52 h 61"/>
                  <a:gd name="T62" fmla="*/ 61 w 62"/>
                  <a:gd name="T63" fmla="*/ 46 h 61"/>
                  <a:gd name="T64" fmla="*/ 58 w 62"/>
                  <a:gd name="T65" fmla="*/ 42 h 61"/>
                  <a:gd name="T66" fmla="*/ 56 w 62"/>
                  <a:gd name="T67" fmla="*/ 36 h 61"/>
                  <a:gd name="T68" fmla="*/ 53 w 62"/>
                  <a:gd name="T69" fmla="*/ 31 h 61"/>
                  <a:gd name="T70" fmla="*/ 47 w 62"/>
                  <a:gd name="T71" fmla="*/ 31 h 61"/>
                  <a:gd name="T72" fmla="*/ 41 w 62"/>
                  <a:gd name="T73" fmla="*/ 28 h 61"/>
                  <a:gd name="T74" fmla="*/ 35 w 62"/>
                  <a:gd name="T75" fmla="*/ 22 h 61"/>
                  <a:gd name="T76" fmla="*/ 35 w 62"/>
                  <a:gd name="T77" fmla="*/ 18 h 61"/>
                  <a:gd name="T78" fmla="*/ 37 w 62"/>
                  <a:gd name="T79" fmla="*/ 1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2" h="61">
                    <a:moveTo>
                      <a:pt x="37" y="16"/>
                    </a:moveTo>
                    <a:lnTo>
                      <a:pt x="43" y="15"/>
                    </a:lnTo>
                    <a:lnTo>
                      <a:pt x="47" y="10"/>
                    </a:lnTo>
                    <a:lnTo>
                      <a:pt x="45" y="6"/>
                    </a:lnTo>
                    <a:lnTo>
                      <a:pt x="42" y="7"/>
                    </a:lnTo>
                    <a:lnTo>
                      <a:pt x="38" y="7"/>
                    </a:lnTo>
                    <a:lnTo>
                      <a:pt x="37" y="4"/>
                    </a:lnTo>
                    <a:lnTo>
                      <a:pt x="33" y="3"/>
                    </a:lnTo>
                    <a:lnTo>
                      <a:pt x="28" y="5"/>
                    </a:lnTo>
                    <a:lnTo>
                      <a:pt x="23" y="7"/>
                    </a:lnTo>
                    <a:lnTo>
                      <a:pt x="18" y="3"/>
                    </a:lnTo>
                    <a:lnTo>
                      <a:pt x="11" y="0"/>
                    </a:lnTo>
                    <a:lnTo>
                      <a:pt x="3" y="3"/>
                    </a:lnTo>
                    <a:lnTo>
                      <a:pt x="0" y="9"/>
                    </a:lnTo>
                    <a:lnTo>
                      <a:pt x="6" y="24"/>
                    </a:lnTo>
                    <a:lnTo>
                      <a:pt x="9" y="28"/>
                    </a:lnTo>
                    <a:lnTo>
                      <a:pt x="13" y="29"/>
                    </a:lnTo>
                    <a:lnTo>
                      <a:pt x="15" y="32"/>
                    </a:lnTo>
                    <a:lnTo>
                      <a:pt x="18" y="32"/>
                    </a:lnTo>
                    <a:lnTo>
                      <a:pt x="22" y="33"/>
                    </a:lnTo>
                    <a:lnTo>
                      <a:pt x="26" y="36"/>
                    </a:lnTo>
                    <a:lnTo>
                      <a:pt x="41" y="39"/>
                    </a:lnTo>
                    <a:lnTo>
                      <a:pt x="45" y="40"/>
                    </a:lnTo>
                    <a:lnTo>
                      <a:pt x="43" y="43"/>
                    </a:lnTo>
                    <a:lnTo>
                      <a:pt x="43" y="49"/>
                    </a:lnTo>
                    <a:lnTo>
                      <a:pt x="46" y="53"/>
                    </a:lnTo>
                    <a:lnTo>
                      <a:pt x="49" y="57"/>
                    </a:lnTo>
                    <a:lnTo>
                      <a:pt x="56" y="58"/>
                    </a:lnTo>
                    <a:lnTo>
                      <a:pt x="57" y="61"/>
                    </a:lnTo>
                    <a:lnTo>
                      <a:pt x="60" y="59"/>
                    </a:lnTo>
                    <a:lnTo>
                      <a:pt x="62" y="52"/>
                    </a:lnTo>
                    <a:lnTo>
                      <a:pt x="61" y="46"/>
                    </a:lnTo>
                    <a:lnTo>
                      <a:pt x="58" y="42"/>
                    </a:lnTo>
                    <a:lnTo>
                      <a:pt x="56" y="36"/>
                    </a:lnTo>
                    <a:lnTo>
                      <a:pt x="53" y="31"/>
                    </a:lnTo>
                    <a:lnTo>
                      <a:pt x="47" y="31"/>
                    </a:lnTo>
                    <a:lnTo>
                      <a:pt x="41" y="28"/>
                    </a:lnTo>
                    <a:lnTo>
                      <a:pt x="35" y="22"/>
                    </a:lnTo>
                    <a:lnTo>
                      <a:pt x="35" y="18"/>
                    </a:lnTo>
                    <a:lnTo>
                      <a:pt x="37" y="16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91"/>
              <p:cNvSpPr>
                <a:spLocks/>
              </p:cNvSpPr>
              <p:nvPr/>
            </p:nvSpPr>
            <p:spPr bwMode="auto">
              <a:xfrm>
                <a:off x="2455863" y="5389563"/>
                <a:ext cx="50800" cy="47625"/>
              </a:xfrm>
              <a:custGeom>
                <a:avLst/>
                <a:gdLst>
                  <a:gd name="T0" fmla="*/ 14 w 32"/>
                  <a:gd name="T1" fmla="*/ 28 h 30"/>
                  <a:gd name="T2" fmla="*/ 20 w 32"/>
                  <a:gd name="T3" fmla="*/ 30 h 30"/>
                  <a:gd name="T4" fmla="*/ 21 w 32"/>
                  <a:gd name="T5" fmla="*/ 27 h 30"/>
                  <a:gd name="T6" fmla="*/ 21 w 32"/>
                  <a:gd name="T7" fmla="*/ 23 h 30"/>
                  <a:gd name="T8" fmla="*/ 24 w 32"/>
                  <a:gd name="T9" fmla="*/ 21 h 30"/>
                  <a:gd name="T10" fmla="*/ 30 w 32"/>
                  <a:gd name="T11" fmla="*/ 21 h 30"/>
                  <a:gd name="T12" fmla="*/ 32 w 32"/>
                  <a:gd name="T13" fmla="*/ 17 h 30"/>
                  <a:gd name="T14" fmla="*/ 29 w 32"/>
                  <a:gd name="T15" fmla="*/ 12 h 30"/>
                  <a:gd name="T16" fmla="*/ 20 w 32"/>
                  <a:gd name="T17" fmla="*/ 2 h 30"/>
                  <a:gd name="T18" fmla="*/ 13 w 32"/>
                  <a:gd name="T19" fmla="*/ 0 h 30"/>
                  <a:gd name="T20" fmla="*/ 5 w 32"/>
                  <a:gd name="T21" fmla="*/ 6 h 30"/>
                  <a:gd name="T22" fmla="*/ 1 w 32"/>
                  <a:gd name="T23" fmla="*/ 13 h 30"/>
                  <a:gd name="T24" fmla="*/ 0 w 32"/>
                  <a:gd name="T25" fmla="*/ 16 h 30"/>
                  <a:gd name="T26" fmla="*/ 4 w 32"/>
                  <a:gd name="T27" fmla="*/ 22 h 30"/>
                  <a:gd name="T28" fmla="*/ 10 w 32"/>
                  <a:gd name="T29" fmla="*/ 27 h 30"/>
                  <a:gd name="T30" fmla="*/ 14 w 32"/>
                  <a:gd name="T3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2" h="30">
                    <a:moveTo>
                      <a:pt x="14" y="28"/>
                    </a:moveTo>
                    <a:lnTo>
                      <a:pt x="20" y="30"/>
                    </a:lnTo>
                    <a:lnTo>
                      <a:pt x="21" y="27"/>
                    </a:lnTo>
                    <a:lnTo>
                      <a:pt x="21" y="23"/>
                    </a:lnTo>
                    <a:lnTo>
                      <a:pt x="24" y="21"/>
                    </a:lnTo>
                    <a:lnTo>
                      <a:pt x="30" y="21"/>
                    </a:lnTo>
                    <a:lnTo>
                      <a:pt x="32" y="17"/>
                    </a:lnTo>
                    <a:lnTo>
                      <a:pt x="29" y="12"/>
                    </a:lnTo>
                    <a:lnTo>
                      <a:pt x="20" y="2"/>
                    </a:lnTo>
                    <a:lnTo>
                      <a:pt x="13" y="0"/>
                    </a:lnTo>
                    <a:lnTo>
                      <a:pt x="5" y="6"/>
                    </a:lnTo>
                    <a:lnTo>
                      <a:pt x="1" y="13"/>
                    </a:lnTo>
                    <a:lnTo>
                      <a:pt x="0" y="16"/>
                    </a:lnTo>
                    <a:lnTo>
                      <a:pt x="4" y="22"/>
                    </a:lnTo>
                    <a:lnTo>
                      <a:pt x="10" y="27"/>
                    </a:lnTo>
                    <a:lnTo>
                      <a:pt x="14" y="28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92"/>
              <p:cNvSpPr>
                <a:spLocks/>
              </p:cNvSpPr>
              <p:nvPr/>
            </p:nvSpPr>
            <p:spPr bwMode="auto">
              <a:xfrm>
                <a:off x="1319213" y="5907088"/>
                <a:ext cx="98425" cy="76200"/>
              </a:xfrm>
              <a:custGeom>
                <a:avLst/>
                <a:gdLst>
                  <a:gd name="T0" fmla="*/ 59 w 62"/>
                  <a:gd name="T1" fmla="*/ 26 h 48"/>
                  <a:gd name="T2" fmla="*/ 55 w 62"/>
                  <a:gd name="T3" fmla="*/ 22 h 48"/>
                  <a:gd name="T4" fmla="*/ 53 w 62"/>
                  <a:gd name="T5" fmla="*/ 18 h 48"/>
                  <a:gd name="T6" fmla="*/ 51 w 62"/>
                  <a:gd name="T7" fmla="*/ 16 h 48"/>
                  <a:gd name="T8" fmla="*/ 45 w 62"/>
                  <a:gd name="T9" fmla="*/ 17 h 48"/>
                  <a:gd name="T10" fmla="*/ 36 w 62"/>
                  <a:gd name="T11" fmla="*/ 19 h 48"/>
                  <a:gd name="T12" fmla="*/ 32 w 62"/>
                  <a:gd name="T13" fmla="*/ 17 h 48"/>
                  <a:gd name="T14" fmla="*/ 29 w 62"/>
                  <a:gd name="T15" fmla="*/ 11 h 48"/>
                  <a:gd name="T16" fmla="*/ 26 w 62"/>
                  <a:gd name="T17" fmla="*/ 5 h 48"/>
                  <a:gd name="T18" fmla="*/ 21 w 62"/>
                  <a:gd name="T19" fmla="*/ 0 h 48"/>
                  <a:gd name="T20" fmla="*/ 20 w 62"/>
                  <a:gd name="T21" fmla="*/ 0 h 48"/>
                  <a:gd name="T22" fmla="*/ 21 w 62"/>
                  <a:gd name="T23" fmla="*/ 2 h 48"/>
                  <a:gd name="T24" fmla="*/ 15 w 62"/>
                  <a:gd name="T25" fmla="*/ 6 h 48"/>
                  <a:gd name="T26" fmla="*/ 9 w 62"/>
                  <a:gd name="T27" fmla="*/ 13 h 48"/>
                  <a:gd name="T28" fmla="*/ 6 w 62"/>
                  <a:gd name="T29" fmla="*/ 16 h 48"/>
                  <a:gd name="T30" fmla="*/ 2 w 62"/>
                  <a:gd name="T31" fmla="*/ 17 h 48"/>
                  <a:gd name="T32" fmla="*/ 0 w 62"/>
                  <a:gd name="T33" fmla="*/ 18 h 48"/>
                  <a:gd name="T34" fmla="*/ 2 w 62"/>
                  <a:gd name="T35" fmla="*/ 19 h 48"/>
                  <a:gd name="T36" fmla="*/ 5 w 62"/>
                  <a:gd name="T37" fmla="*/ 20 h 48"/>
                  <a:gd name="T38" fmla="*/ 15 w 62"/>
                  <a:gd name="T39" fmla="*/ 22 h 48"/>
                  <a:gd name="T40" fmla="*/ 19 w 62"/>
                  <a:gd name="T41" fmla="*/ 24 h 48"/>
                  <a:gd name="T42" fmla="*/ 21 w 62"/>
                  <a:gd name="T43" fmla="*/ 27 h 48"/>
                  <a:gd name="T44" fmla="*/ 19 w 62"/>
                  <a:gd name="T45" fmla="*/ 30 h 48"/>
                  <a:gd name="T46" fmla="*/ 32 w 62"/>
                  <a:gd name="T47" fmla="*/ 33 h 48"/>
                  <a:gd name="T48" fmla="*/ 34 w 62"/>
                  <a:gd name="T49" fmla="*/ 36 h 48"/>
                  <a:gd name="T50" fmla="*/ 30 w 62"/>
                  <a:gd name="T51" fmla="*/ 38 h 48"/>
                  <a:gd name="T52" fmla="*/ 27 w 62"/>
                  <a:gd name="T53" fmla="*/ 42 h 48"/>
                  <a:gd name="T54" fmla="*/ 27 w 62"/>
                  <a:gd name="T55" fmla="*/ 48 h 48"/>
                  <a:gd name="T56" fmla="*/ 34 w 62"/>
                  <a:gd name="T57" fmla="*/ 46 h 48"/>
                  <a:gd name="T58" fmla="*/ 45 w 62"/>
                  <a:gd name="T59" fmla="*/ 38 h 48"/>
                  <a:gd name="T60" fmla="*/ 49 w 62"/>
                  <a:gd name="T61" fmla="*/ 34 h 48"/>
                  <a:gd name="T62" fmla="*/ 45 w 62"/>
                  <a:gd name="T63" fmla="*/ 31 h 48"/>
                  <a:gd name="T64" fmla="*/ 43 w 62"/>
                  <a:gd name="T65" fmla="*/ 30 h 48"/>
                  <a:gd name="T66" fmla="*/ 47 w 62"/>
                  <a:gd name="T67" fmla="*/ 28 h 48"/>
                  <a:gd name="T68" fmla="*/ 53 w 62"/>
                  <a:gd name="T69" fmla="*/ 30 h 48"/>
                  <a:gd name="T70" fmla="*/ 58 w 62"/>
                  <a:gd name="T71" fmla="*/ 32 h 48"/>
                  <a:gd name="T72" fmla="*/ 62 w 62"/>
                  <a:gd name="T73" fmla="*/ 31 h 48"/>
                  <a:gd name="T74" fmla="*/ 61 w 62"/>
                  <a:gd name="T75" fmla="*/ 28 h 48"/>
                  <a:gd name="T76" fmla="*/ 59 w 62"/>
                  <a:gd name="T77" fmla="*/ 2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2" h="48">
                    <a:moveTo>
                      <a:pt x="59" y="26"/>
                    </a:moveTo>
                    <a:lnTo>
                      <a:pt x="55" y="22"/>
                    </a:lnTo>
                    <a:lnTo>
                      <a:pt x="53" y="18"/>
                    </a:lnTo>
                    <a:lnTo>
                      <a:pt x="51" y="16"/>
                    </a:lnTo>
                    <a:lnTo>
                      <a:pt x="45" y="17"/>
                    </a:lnTo>
                    <a:lnTo>
                      <a:pt x="36" y="19"/>
                    </a:lnTo>
                    <a:lnTo>
                      <a:pt x="32" y="17"/>
                    </a:lnTo>
                    <a:lnTo>
                      <a:pt x="29" y="11"/>
                    </a:lnTo>
                    <a:lnTo>
                      <a:pt x="26" y="5"/>
                    </a:lnTo>
                    <a:lnTo>
                      <a:pt x="21" y="0"/>
                    </a:lnTo>
                    <a:lnTo>
                      <a:pt x="20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13"/>
                    </a:lnTo>
                    <a:lnTo>
                      <a:pt x="6" y="16"/>
                    </a:lnTo>
                    <a:lnTo>
                      <a:pt x="2" y="17"/>
                    </a:lnTo>
                    <a:lnTo>
                      <a:pt x="0" y="18"/>
                    </a:lnTo>
                    <a:lnTo>
                      <a:pt x="2" y="19"/>
                    </a:lnTo>
                    <a:lnTo>
                      <a:pt x="5" y="20"/>
                    </a:lnTo>
                    <a:lnTo>
                      <a:pt x="15" y="22"/>
                    </a:lnTo>
                    <a:lnTo>
                      <a:pt x="19" y="24"/>
                    </a:lnTo>
                    <a:lnTo>
                      <a:pt x="21" y="27"/>
                    </a:lnTo>
                    <a:lnTo>
                      <a:pt x="19" y="30"/>
                    </a:lnTo>
                    <a:lnTo>
                      <a:pt x="32" y="33"/>
                    </a:lnTo>
                    <a:lnTo>
                      <a:pt x="34" y="36"/>
                    </a:lnTo>
                    <a:lnTo>
                      <a:pt x="30" y="38"/>
                    </a:lnTo>
                    <a:lnTo>
                      <a:pt x="27" y="42"/>
                    </a:lnTo>
                    <a:lnTo>
                      <a:pt x="27" y="48"/>
                    </a:lnTo>
                    <a:lnTo>
                      <a:pt x="34" y="46"/>
                    </a:lnTo>
                    <a:lnTo>
                      <a:pt x="45" y="38"/>
                    </a:lnTo>
                    <a:lnTo>
                      <a:pt x="49" y="34"/>
                    </a:lnTo>
                    <a:lnTo>
                      <a:pt x="45" y="31"/>
                    </a:lnTo>
                    <a:lnTo>
                      <a:pt x="43" y="30"/>
                    </a:lnTo>
                    <a:lnTo>
                      <a:pt x="47" y="28"/>
                    </a:lnTo>
                    <a:lnTo>
                      <a:pt x="53" y="30"/>
                    </a:lnTo>
                    <a:lnTo>
                      <a:pt x="58" y="32"/>
                    </a:lnTo>
                    <a:lnTo>
                      <a:pt x="62" y="31"/>
                    </a:lnTo>
                    <a:lnTo>
                      <a:pt x="61" y="28"/>
                    </a:lnTo>
                    <a:lnTo>
                      <a:pt x="59" y="26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93"/>
              <p:cNvSpPr>
                <a:spLocks/>
              </p:cNvSpPr>
              <p:nvPr/>
            </p:nvSpPr>
            <p:spPr bwMode="auto">
              <a:xfrm>
                <a:off x="733425" y="1935163"/>
                <a:ext cx="165100" cy="268287"/>
              </a:xfrm>
              <a:custGeom>
                <a:avLst/>
                <a:gdLst>
                  <a:gd name="T0" fmla="*/ 2 w 104"/>
                  <a:gd name="T1" fmla="*/ 79 h 169"/>
                  <a:gd name="T2" fmla="*/ 23 w 104"/>
                  <a:gd name="T3" fmla="*/ 118 h 169"/>
                  <a:gd name="T4" fmla="*/ 26 w 104"/>
                  <a:gd name="T5" fmla="*/ 122 h 169"/>
                  <a:gd name="T6" fmla="*/ 29 w 104"/>
                  <a:gd name="T7" fmla="*/ 125 h 169"/>
                  <a:gd name="T8" fmla="*/ 29 w 104"/>
                  <a:gd name="T9" fmla="*/ 128 h 169"/>
                  <a:gd name="T10" fmla="*/ 24 w 104"/>
                  <a:gd name="T11" fmla="*/ 136 h 169"/>
                  <a:gd name="T12" fmla="*/ 21 w 104"/>
                  <a:gd name="T13" fmla="*/ 139 h 169"/>
                  <a:gd name="T14" fmla="*/ 2 w 104"/>
                  <a:gd name="T15" fmla="*/ 144 h 169"/>
                  <a:gd name="T16" fmla="*/ 14 w 104"/>
                  <a:gd name="T17" fmla="*/ 159 h 169"/>
                  <a:gd name="T18" fmla="*/ 26 w 104"/>
                  <a:gd name="T19" fmla="*/ 165 h 169"/>
                  <a:gd name="T20" fmla="*/ 57 w 104"/>
                  <a:gd name="T21" fmla="*/ 163 h 169"/>
                  <a:gd name="T22" fmla="*/ 59 w 104"/>
                  <a:gd name="T23" fmla="*/ 162 h 169"/>
                  <a:gd name="T24" fmla="*/ 62 w 104"/>
                  <a:gd name="T25" fmla="*/ 159 h 169"/>
                  <a:gd name="T26" fmla="*/ 65 w 104"/>
                  <a:gd name="T27" fmla="*/ 158 h 169"/>
                  <a:gd name="T28" fmla="*/ 69 w 104"/>
                  <a:gd name="T29" fmla="*/ 161 h 169"/>
                  <a:gd name="T30" fmla="*/ 76 w 104"/>
                  <a:gd name="T31" fmla="*/ 168 h 169"/>
                  <a:gd name="T32" fmla="*/ 79 w 104"/>
                  <a:gd name="T33" fmla="*/ 169 h 169"/>
                  <a:gd name="T34" fmla="*/ 83 w 104"/>
                  <a:gd name="T35" fmla="*/ 169 h 169"/>
                  <a:gd name="T36" fmla="*/ 89 w 104"/>
                  <a:gd name="T37" fmla="*/ 163 h 169"/>
                  <a:gd name="T38" fmla="*/ 96 w 104"/>
                  <a:gd name="T39" fmla="*/ 148 h 169"/>
                  <a:gd name="T40" fmla="*/ 104 w 104"/>
                  <a:gd name="T41" fmla="*/ 144 h 169"/>
                  <a:gd name="T42" fmla="*/ 101 w 104"/>
                  <a:gd name="T43" fmla="*/ 140 h 169"/>
                  <a:gd name="T44" fmla="*/ 99 w 104"/>
                  <a:gd name="T45" fmla="*/ 133 h 169"/>
                  <a:gd name="T46" fmla="*/ 95 w 104"/>
                  <a:gd name="T47" fmla="*/ 128 h 169"/>
                  <a:gd name="T48" fmla="*/ 97 w 104"/>
                  <a:gd name="T49" fmla="*/ 122 h 169"/>
                  <a:gd name="T50" fmla="*/ 95 w 104"/>
                  <a:gd name="T51" fmla="*/ 96 h 169"/>
                  <a:gd name="T52" fmla="*/ 94 w 104"/>
                  <a:gd name="T53" fmla="*/ 90 h 169"/>
                  <a:gd name="T54" fmla="*/ 89 w 104"/>
                  <a:gd name="T55" fmla="*/ 79 h 169"/>
                  <a:gd name="T56" fmla="*/ 87 w 104"/>
                  <a:gd name="T57" fmla="*/ 74 h 169"/>
                  <a:gd name="T58" fmla="*/ 88 w 104"/>
                  <a:gd name="T59" fmla="*/ 71 h 169"/>
                  <a:gd name="T60" fmla="*/ 91 w 104"/>
                  <a:gd name="T61" fmla="*/ 61 h 169"/>
                  <a:gd name="T62" fmla="*/ 92 w 104"/>
                  <a:gd name="T63" fmla="*/ 55 h 169"/>
                  <a:gd name="T64" fmla="*/ 89 w 104"/>
                  <a:gd name="T65" fmla="*/ 43 h 169"/>
                  <a:gd name="T66" fmla="*/ 81 w 104"/>
                  <a:gd name="T67" fmla="*/ 35 h 169"/>
                  <a:gd name="T68" fmla="*/ 62 w 104"/>
                  <a:gd name="T69" fmla="*/ 25 h 169"/>
                  <a:gd name="T70" fmla="*/ 53 w 104"/>
                  <a:gd name="T71" fmla="*/ 17 h 169"/>
                  <a:gd name="T72" fmla="*/ 44 w 104"/>
                  <a:gd name="T73" fmla="*/ 7 h 169"/>
                  <a:gd name="T74" fmla="*/ 35 w 104"/>
                  <a:gd name="T75" fmla="*/ 0 h 169"/>
                  <a:gd name="T76" fmla="*/ 24 w 104"/>
                  <a:gd name="T77" fmla="*/ 2 h 169"/>
                  <a:gd name="T78" fmla="*/ 10 w 104"/>
                  <a:gd name="T79" fmla="*/ 19 h 169"/>
                  <a:gd name="T80" fmla="*/ 5 w 104"/>
                  <a:gd name="T81" fmla="*/ 21 h 169"/>
                  <a:gd name="T82" fmla="*/ 2 w 104"/>
                  <a:gd name="T83" fmla="*/ 29 h 169"/>
                  <a:gd name="T84" fmla="*/ 3 w 104"/>
                  <a:gd name="T85" fmla="*/ 64 h 169"/>
                  <a:gd name="T86" fmla="*/ 0 w 104"/>
                  <a:gd name="T87" fmla="*/ 72 h 169"/>
                  <a:gd name="T88" fmla="*/ 2 w 104"/>
                  <a:gd name="T89" fmla="*/ 7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4" h="169">
                    <a:moveTo>
                      <a:pt x="2" y="79"/>
                    </a:moveTo>
                    <a:lnTo>
                      <a:pt x="23" y="118"/>
                    </a:lnTo>
                    <a:lnTo>
                      <a:pt x="26" y="122"/>
                    </a:lnTo>
                    <a:lnTo>
                      <a:pt x="29" y="125"/>
                    </a:lnTo>
                    <a:lnTo>
                      <a:pt x="29" y="128"/>
                    </a:lnTo>
                    <a:lnTo>
                      <a:pt x="24" y="136"/>
                    </a:lnTo>
                    <a:lnTo>
                      <a:pt x="21" y="139"/>
                    </a:lnTo>
                    <a:lnTo>
                      <a:pt x="2" y="144"/>
                    </a:lnTo>
                    <a:lnTo>
                      <a:pt x="14" y="159"/>
                    </a:lnTo>
                    <a:lnTo>
                      <a:pt x="26" y="165"/>
                    </a:lnTo>
                    <a:lnTo>
                      <a:pt x="57" y="163"/>
                    </a:lnTo>
                    <a:lnTo>
                      <a:pt x="59" y="162"/>
                    </a:lnTo>
                    <a:lnTo>
                      <a:pt x="62" y="159"/>
                    </a:lnTo>
                    <a:lnTo>
                      <a:pt x="65" y="158"/>
                    </a:lnTo>
                    <a:lnTo>
                      <a:pt x="69" y="161"/>
                    </a:lnTo>
                    <a:lnTo>
                      <a:pt x="76" y="168"/>
                    </a:lnTo>
                    <a:lnTo>
                      <a:pt x="79" y="169"/>
                    </a:lnTo>
                    <a:lnTo>
                      <a:pt x="83" y="169"/>
                    </a:lnTo>
                    <a:lnTo>
                      <a:pt x="89" y="163"/>
                    </a:lnTo>
                    <a:lnTo>
                      <a:pt x="96" y="148"/>
                    </a:lnTo>
                    <a:lnTo>
                      <a:pt x="104" y="144"/>
                    </a:lnTo>
                    <a:lnTo>
                      <a:pt x="101" y="140"/>
                    </a:lnTo>
                    <a:lnTo>
                      <a:pt x="99" y="133"/>
                    </a:lnTo>
                    <a:lnTo>
                      <a:pt x="95" y="128"/>
                    </a:lnTo>
                    <a:lnTo>
                      <a:pt x="97" y="122"/>
                    </a:lnTo>
                    <a:lnTo>
                      <a:pt x="95" y="96"/>
                    </a:lnTo>
                    <a:lnTo>
                      <a:pt x="94" y="90"/>
                    </a:lnTo>
                    <a:lnTo>
                      <a:pt x="89" y="79"/>
                    </a:lnTo>
                    <a:lnTo>
                      <a:pt x="87" y="74"/>
                    </a:lnTo>
                    <a:lnTo>
                      <a:pt x="88" y="71"/>
                    </a:lnTo>
                    <a:lnTo>
                      <a:pt x="91" y="61"/>
                    </a:lnTo>
                    <a:lnTo>
                      <a:pt x="92" y="55"/>
                    </a:lnTo>
                    <a:lnTo>
                      <a:pt x="89" y="43"/>
                    </a:lnTo>
                    <a:lnTo>
                      <a:pt x="81" y="35"/>
                    </a:lnTo>
                    <a:lnTo>
                      <a:pt x="62" y="25"/>
                    </a:lnTo>
                    <a:lnTo>
                      <a:pt x="53" y="17"/>
                    </a:lnTo>
                    <a:lnTo>
                      <a:pt x="44" y="7"/>
                    </a:lnTo>
                    <a:lnTo>
                      <a:pt x="35" y="0"/>
                    </a:lnTo>
                    <a:lnTo>
                      <a:pt x="24" y="2"/>
                    </a:lnTo>
                    <a:lnTo>
                      <a:pt x="10" y="19"/>
                    </a:lnTo>
                    <a:lnTo>
                      <a:pt x="5" y="21"/>
                    </a:lnTo>
                    <a:lnTo>
                      <a:pt x="2" y="29"/>
                    </a:lnTo>
                    <a:lnTo>
                      <a:pt x="3" y="64"/>
                    </a:lnTo>
                    <a:lnTo>
                      <a:pt x="0" y="72"/>
                    </a:lnTo>
                    <a:lnTo>
                      <a:pt x="2" y="79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94"/>
              <p:cNvSpPr>
                <a:spLocks/>
              </p:cNvSpPr>
              <p:nvPr/>
            </p:nvSpPr>
            <p:spPr bwMode="auto">
              <a:xfrm>
                <a:off x="377825" y="5287963"/>
                <a:ext cx="96838" cy="77787"/>
              </a:xfrm>
              <a:custGeom>
                <a:avLst/>
                <a:gdLst>
                  <a:gd name="T0" fmla="*/ 25 w 61"/>
                  <a:gd name="T1" fmla="*/ 13 h 49"/>
                  <a:gd name="T2" fmla="*/ 16 w 61"/>
                  <a:gd name="T3" fmla="*/ 20 h 49"/>
                  <a:gd name="T4" fmla="*/ 6 w 61"/>
                  <a:gd name="T5" fmla="*/ 37 h 49"/>
                  <a:gd name="T6" fmla="*/ 0 w 61"/>
                  <a:gd name="T7" fmla="*/ 43 h 49"/>
                  <a:gd name="T8" fmla="*/ 0 w 61"/>
                  <a:gd name="T9" fmla="*/ 47 h 49"/>
                  <a:gd name="T10" fmla="*/ 7 w 61"/>
                  <a:gd name="T11" fmla="*/ 47 h 49"/>
                  <a:gd name="T12" fmla="*/ 26 w 61"/>
                  <a:gd name="T13" fmla="*/ 43 h 49"/>
                  <a:gd name="T14" fmla="*/ 31 w 61"/>
                  <a:gd name="T15" fmla="*/ 44 h 49"/>
                  <a:gd name="T16" fmla="*/ 35 w 61"/>
                  <a:gd name="T17" fmla="*/ 48 h 49"/>
                  <a:gd name="T18" fmla="*/ 40 w 61"/>
                  <a:gd name="T19" fmla="*/ 49 h 49"/>
                  <a:gd name="T20" fmla="*/ 49 w 61"/>
                  <a:gd name="T21" fmla="*/ 47 h 49"/>
                  <a:gd name="T22" fmla="*/ 55 w 61"/>
                  <a:gd name="T23" fmla="*/ 42 h 49"/>
                  <a:gd name="T24" fmla="*/ 60 w 61"/>
                  <a:gd name="T25" fmla="*/ 32 h 49"/>
                  <a:gd name="T26" fmla="*/ 61 w 61"/>
                  <a:gd name="T27" fmla="*/ 23 h 49"/>
                  <a:gd name="T28" fmla="*/ 61 w 61"/>
                  <a:gd name="T29" fmla="*/ 12 h 49"/>
                  <a:gd name="T30" fmla="*/ 56 w 61"/>
                  <a:gd name="T31" fmla="*/ 4 h 49"/>
                  <a:gd name="T32" fmla="*/ 49 w 61"/>
                  <a:gd name="T33" fmla="*/ 0 h 49"/>
                  <a:gd name="T34" fmla="*/ 43 w 61"/>
                  <a:gd name="T35" fmla="*/ 1 h 49"/>
                  <a:gd name="T36" fmla="*/ 41 w 61"/>
                  <a:gd name="T37" fmla="*/ 11 h 49"/>
                  <a:gd name="T38" fmla="*/ 39 w 61"/>
                  <a:gd name="T39" fmla="*/ 15 h 49"/>
                  <a:gd name="T40" fmla="*/ 34 w 61"/>
                  <a:gd name="T41" fmla="*/ 15 h 49"/>
                  <a:gd name="T42" fmla="*/ 29 w 61"/>
                  <a:gd name="T43" fmla="*/ 13 h 49"/>
                  <a:gd name="T44" fmla="*/ 25 w 61"/>
                  <a:gd name="T45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1" h="49">
                    <a:moveTo>
                      <a:pt x="25" y="13"/>
                    </a:moveTo>
                    <a:lnTo>
                      <a:pt x="16" y="20"/>
                    </a:lnTo>
                    <a:lnTo>
                      <a:pt x="6" y="37"/>
                    </a:lnTo>
                    <a:lnTo>
                      <a:pt x="0" y="43"/>
                    </a:lnTo>
                    <a:lnTo>
                      <a:pt x="0" y="47"/>
                    </a:lnTo>
                    <a:lnTo>
                      <a:pt x="7" y="47"/>
                    </a:lnTo>
                    <a:lnTo>
                      <a:pt x="26" y="43"/>
                    </a:lnTo>
                    <a:lnTo>
                      <a:pt x="31" y="44"/>
                    </a:lnTo>
                    <a:lnTo>
                      <a:pt x="35" y="48"/>
                    </a:lnTo>
                    <a:lnTo>
                      <a:pt x="40" y="49"/>
                    </a:lnTo>
                    <a:lnTo>
                      <a:pt x="49" y="47"/>
                    </a:lnTo>
                    <a:lnTo>
                      <a:pt x="55" y="42"/>
                    </a:lnTo>
                    <a:lnTo>
                      <a:pt x="60" y="32"/>
                    </a:lnTo>
                    <a:lnTo>
                      <a:pt x="61" y="23"/>
                    </a:lnTo>
                    <a:lnTo>
                      <a:pt x="61" y="12"/>
                    </a:lnTo>
                    <a:lnTo>
                      <a:pt x="56" y="4"/>
                    </a:lnTo>
                    <a:lnTo>
                      <a:pt x="49" y="0"/>
                    </a:lnTo>
                    <a:lnTo>
                      <a:pt x="43" y="1"/>
                    </a:lnTo>
                    <a:lnTo>
                      <a:pt x="41" y="11"/>
                    </a:lnTo>
                    <a:lnTo>
                      <a:pt x="39" y="15"/>
                    </a:lnTo>
                    <a:lnTo>
                      <a:pt x="34" y="15"/>
                    </a:lnTo>
                    <a:lnTo>
                      <a:pt x="29" y="13"/>
                    </a:lnTo>
                    <a:lnTo>
                      <a:pt x="25" y="13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95"/>
              <p:cNvSpPr>
                <a:spLocks/>
              </p:cNvSpPr>
              <p:nvPr/>
            </p:nvSpPr>
            <p:spPr bwMode="auto">
              <a:xfrm>
                <a:off x="312738" y="5514975"/>
                <a:ext cx="82550" cy="82550"/>
              </a:xfrm>
              <a:custGeom>
                <a:avLst/>
                <a:gdLst>
                  <a:gd name="T0" fmla="*/ 51 w 52"/>
                  <a:gd name="T1" fmla="*/ 31 h 52"/>
                  <a:gd name="T2" fmla="*/ 52 w 52"/>
                  <a:gd name="T3" fmla="*/ 26 h 52"/>
                  <a:gd name="T4" fmla="*/ 52 w 52"/>
                  <a:gd name="T5" fmla="*/ 20 h 52"/>
                  <a:gd name="T6" fmla="*/ 49 w 52"/>
                  <a:gd name="T7" fmla="*/ 17 h 52"/>
                  <a:gd name="T8" fmla="*/ 42 w 52"/>
                  <a:gd name="T9" fmla="*/ 11 h 52"/>
                  <a:gd name="T10" fmla="*/ 37 w 52"/>
                  <a:gd name="T11" fmla="*/ 2 h 52"/>
                  <a:gd name="T12" fmla="*/ 36 w 52"/>
                  <a:gd name="T13" fmla="*/ 0 h 52"/>
                  <a:gd name="T14" fmla="*/ 31 w 52"/>
                  <a:gd name="T15" fmla="*/ 2 h 52"/>
                  <a:gd name="T16" fmla="*/ 21 w 52"/>
                  <a:gd name="T17" fmla="*/ 17 h 52"/>
                  <a:gd name="T18" fmla="*/ 4 w 52"/>
                  <a:gd name="T19" fmla="*/ 24 h 52"/>
                  <a:gd name="T20" fmla="*/ 0 w 52"/>
                  <a:gd name="T21" fmla="*/ 29 h 52"/>
                  <a:gd name="T22" fmla="*/ 5 w 52"/>
                  <a:gd name="T23" fmla="*/ 41 h 52"/>
                  <a:gd name="T24" fmla="*/ 7 w 52"/>
                  <a:gd name="T25" fmla="*/ 40 h 52"/>
                  <a:gd name="T26" fmla="*/ 17 w 52"/>
                  <a:gd name="T27" fmla="*/ 44 h 52"/>
                  <a:gd name="T28" fmla="*/ 25 w 52"/>
                  <a:gd name="T29" fmla="*/ 49 h 52"/>
                  <a:gd name="T30" fmla="*/ 25 w 52"/>
                  <a:gd name="T31" fmla="*/ 51 h 52"/>
                  <a:gd name="T32" fmla="*/ 31 w 52"/>
                  <a:gd name="T33" fmla="*/ 52 h 52"/>
                  <a:gd name="T34" fmla="*/ 36 w 52"/>
                  <a:gd name="T35" fmla="*/ 51 h 52"/>
                  <a:gd name="T36" fmla="*/ 39 w 52"/>
                  <a:gd name="T37" fmla="*/ 49 h 52"/>
                  <a:gd name="T38" fmla="*/ 48 w 52"/>
                  <a:gd name="T39" fmla="*/ 37 h 52"/>
                  <a:gd name="T40" fmla="*/ 51 w 52"/>
                  <a:gd name="T41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2" h="52">
                    <a:moveTo>
                      <a:pt x="51" y="31"/>
                    </a:moveTo>
                    <a:lnTo>
                      <a:pt x="52" y="26"/>
                    </a:lnTo>
                    <a:lnTo>
                      <a:pt x="52" y="20"/>
                    </a:lnTo>
                    <a:lnTo>
                      <a:pt x="49" y="17"/>
                    </a:lnTo>
                    <a:lnTo>
                      <a:pt x="42" y="11"/>
                    </a:lnTo>
                    <a:lnTo>
                      <a:pt x="37" y="2"/>
                    </a:lnTo>
                    <a:lnTo>
                      <a:pt x="36" y="0"/>
                    </a:lnTo>
                    <a:lnTo>
                      <a:pt x="31" y="2"/>
                    </a:lnTo>
                    <a:lnTo>
                      <a:pt x="21" y="17"/>
                    </a:lnTo>
                    <a:lnTo>
                      <a:pt x="4" y="24"/>
                    </a:lnTo>
                    <a:lnTo>
                      <a:pt x="0" y="29"/>
                    </a:lnTo>
                    <a:lnTo>
                      <a:pt x="5" y="41"/>
                    </a:lnTo>
                    <a:lnTo>
                      <a:pt x="7" y="40"/>
                    </a:lnTo>
                    <a:lnTo>
                      <a:pt x="17" y="44"/>
                    </a:lnTo>
                    <a:lnTo>
                      <a:pt x="25" y="49"/>
                    </a:lnTo>
                    <a:lnTo>
                      <a:pt x="25" y="51"/>
                    </a:lnTo>
                    <a:lnTo>
                      <a:pt x="31" y="52"/>
                    </a:lnTo>
                    <a:lnTo>
                      <a:pt x="36" y="51"/>
                    </a:lnTo>
                    <a:lnTo>
                      <a:pt x="39" y="49"/>
                    </a:lnTo>
                    <a:lnTo>
                      <a:pt x="48" y="37"/>
                    </a:lnTo>
                    <a:lnTo>
                      <a:pt x="51" y="31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96"/>
              <p:cNvSpPr>
                <a:spLocks/>
              </p:cNvSpPr>
              <p:nvPr/>
            </p:nvSpPr>
            <p:spPr bwMode="auto">
              <a:xfrm>
                <a:off x="487363" y="5688013"/>
                <a:ext cx="260350" cy="252412"/>
              </a:xfrm>
              <a:custGeom>
                <a:avLst/>
                <a:gdLst>
                  <a:gd name="T0" fmla="*/ 63 w 164"/>
                  <a:gd name="T1" fmla="*/ 155 h 159"/>
                  <a:gd name="T2" fmla="*/ 118 w 164"/>
                  <a:gd name="T3" fmla="*/ 124 h 159"/>
                  <a:gd name="T4" fmla="*/ 121 w 164"/>
                  <a:gd name="T5" fmla="*/ 113 h 159"/>
                  <a:gd name="T6" fmla="*/ 121 w 164"/>
                  <a:gd name="T7" fmla="*/ 108 h 159"/>
                  <a:gd name="T8" fmla="*/ 126 w 164"/>
                  <a:gd name="T9" fmla="*/ 111 h 159"/>
                  <a:gd name="T10" fmla="*/ 136 w 164"/>
                  <a:gd name="T11" fmla="*/ 120 h 159"/>
                  <a:gd name="T12" fmla="*/ 137 w 164"/>
                  <a:gd name="T13" fmla="*/ 123 h 159"/>
                  <a:gd name="T14" fmla="*/ 142 w 164"/>
                  <a:gd name="T15" fmla="*/ 119 h 159"/>
                  <a:gd name="T16" fmla="*/ 148 w 164"/>
                  <a:gd name="T17" fmla="*/ 111 h 159"/>
                  <a:gd name="T18" fmla="*/ 160 w 164"/>
                  <a:gd name="T19" fmla="*/ 86 h 159"/>
                  <a:gd name="T20" fmla="*/ 162 w 164"/>
                  <a:gd name="T21" fmla="*/ 76 h 159"/>
                  <a:gd name="T22" fmla="*/ 164 w 164"/>
                  <a:gd name="T23" fmla="*/ 65 h 159"/>
                  <a:gd name="T24" fmla="*/ 163 w 164"/>
                  <a:gd name="T25" fmla="*/ 55 h 159"/>
                  <a:gd name="T26" fmla="*/ 146 w 164"/>
                  <a:gd name="T27" fmla="*/ 27 h 159"/>
                  <a:gd name="T28" fmla="*/ 145 w 164"/>
                  <a:gd name="T29" fmla="*/ 20 h 159"/>
                  <a:gd name="T30" fmla="*/ 131 w 164"/>
                  <a:gd name="T31" fmla="*/ 29 h 159"/>
                  <a:gd name="T32" fmla="*/ 130 w 164"/>
                  <a:gd name="T33" fmla="*/ 30 h 159"/>
                  <a:gd name="T34" fmla="*/ 125 w 164"/>
                  <a:gd name="T35" fmla="*/ 27 h 159"/>
                  <a:gd name="T36" fmla="*/ 123 w 164"/>
                  <a:gd name="T37" fmla="*/ 22 h 159"/>
                  <a:gd name="T38" fmla="*/ 121 w 164"/>
                  <a:gd name="T39" fmla="*/ 18 h 159"/>
                  <a:gd name="T40" fmla="*/ 119 w 164"/>
                  <a:gd name="T41" fmla="*/ 15 h 159"/>
                  <a:gd name="T42" fmla="*/ 112 w 164"/>
                  <a:gd name="T43" fmla="*/ 12 h 159"/>
                  <a:gd name="T44" fmla="*/ 104 w 164"/>
                  <a:gd name="T45" fmla="*/ 6 h 159"/>
                  <a:gd name="T46" fmla="*/ 95 w 164"/>
                  <a:gd name="T47" fmla="*/ 0 h 159"/>
                  <a:gd name="T48" fmla="*/ 85 w 164"/>
                  <a:gd name="T49" fmla="*/ 1 h 159"/>
                  <a:gd name="T50" fmla="*/ 82 w 164"/>
                  <a:gd name="T51" fmla="*/ 7 h 159"/>
                  <a:gd name="T52" fmla="*/ 96 w 164"/>
                  <a:gd name="T53" fmla="*/ 19 h 159"/>
                  <a:gd name="T54" fmla="*/ 101 w 164"/>
                  <a:gd name="T55" fmla="*/ 27 h 159"/>
                  <a:gd name="T56" fmla="*/ 97 w 164"/>
                  <a:gd name="T57" fmla="*/ 38 h 159"/>
                  <a:gd name="T58" fmla="*/ 89 w 164"/>
                  <a:gd name="T59" fmla="*/ 43 h 159"/>
                  <a:gd name="T60" fmla="*/ 80 w 164"/>
                  <a:gd name="T61" fmla="*/ 42 h 159"/>
                  <a:gd name="T62" fmla="*/ 73 w 164"/>
                  <a:gd name="T63" fmla="*/ 34 h 159"/>
                  <a:gd name="T64" fmla="*/ 70 w 164"/>
                  <a:gd name="T65" fmla="*/ 44 h 159"/>
                  <a:gd name="T66" fmla="*/ 67 w 164"/>
                  <a:gd name="T67" fmla="*/ 48 h 159"/>
                  <a:gd name="T68" fmla="*/ 61 w 164"/>
                  <a:gd name="T69" fmla="*/ 48 h 159"/>
                  <a:gd name="T70" fmla="*/ 55 w 164"/>
                  <a:gd name="T71" fmla="*/ 52 h 159"/>
                  <a:gd name="T72" fmla="*/ 49 w 164"/>
                  <a:gd name="T73" fmla="*/ 58 h 159"/>
                  <a:gd name="T74" fmla="*/ 46 w 164"/>
                  <a:gd name="T75" fmla="*/ 64 h 159"/>
                  <a:gd name="T76" fmla="*/ 40 w 164"/>
                  <a:gd name="T77" fmla="*/ 79 h 159"/>
                  <a:gd name="T78" fmla="*/ 24 w 164"/>
                  <a:gd name="T79" fmla="*/ 80 h 159"/>
                  <a:gd name="T80" fmla="*/ 8 w 164"/>
                  <a:gd name="T81" fmla="*/ 99 h 159"/>
                  <a:gd name="T82" fmla="*/ 0 w 164"/>
                  <a:gd name="T83" fmla="*/ 123 h 159"/>
                  <a:gd name="T84" fmla="*/ 12 w 164"/>
                  <a:gd name="T85" fmla="*/ 138 h 159"/>
                  <a:gd name="T86" fmla="*/ 12 w 164"/>
                  <a:gd name="T87" fmla="*/ 123 h 159"/>
                  <a:gd name="T88" fmla="*/ 29 w 164"/>
                  <a:gd name="T89" fmla="*/ 133 h 159"/>
                  <a:gd name="T90" fmla="*/ 33 w 164"/>
                  <a:gd name="T91" fmla="*/ 138 h 159"/>
                  <a:gd name="T92" fmla="*/ 31 w 164"/>
                  <a:gd name="T93" fmla="*/ 141 h 159"/>
                  <a:gd name="T94" fmla="*/ 27 w 164"/>
                  <a:gd name="T95" fmla="*/ 145 h 159"/>
                  <a:gd name="T96" fmla="*/ 22 w 164"/>
                  <a:gd name="T97" fmla="*/ 150 h 159"/>
                  <a:gd name="T98" fmla="*/ 24 w 164"/>
                  <a:gd name="T99" fmla="*/ 157 h 159"/>
                  <a:gd name="T100" fmla="*/ 31 w 164"/>
                  <a:gd name="T101" fmla="*/ 159 h 159"/>
                  <a:gd name="T102" fmla="*/ 56 w 164"/>
                  <a:gd name="T103" fmla="*/ 156 h 159"/>
                  <a:gd name="T104" fmla="*/ 63 w 164"/>
                  <a:gd name="T105" fmla="*/ 155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4" h="159">
                    <a:moveTo>
                      <a:pt x="63" y="155"/>
                    </a:moveTo>
                    <a:lnTo>
                      <a:pt x="118" y="124"/>
                    </a:lnTo>
                    <a:lnTo>
                      <a:pt x="121" y="113"/>
                    </a:lnTo>
                    <a:lnTo>
                      <a:pt x="121" y="108"/>
                    </a:lnTo>
                    <a:lnTo>
                      <a:pt x="126" y="111"/>
                    </a:lnTo>
                    <a:lnTo>
                      <a:pt x="136" y="120"/>
                    </a:lnTo>
                    <a:lnTo>
                      <a:pt x="137" y="123"/>
                    </a:lnTo>
                    <a:lnTo>
                      <a:pt x="142" y="119"/>
                    </a:lnTo>
                    <a:lnTo>
                      <a:pt x="148" y="111"/>
                    </a:lnTo>
                    <a:lnTo>
                      <a:pt x="160" y="86"/>
                    </a:lnTo>
                    <a:lnTo>
                      <a:pt x="162" y="76"/>
                    </a:lnTo>
                    <a:lnTo>
                      <a:pt x="164" y="65"/>
                    </a:lnTo>
                    <a:lnTo>
                      <a:pt x="163" y="55"/>
                    </a:lnTo>
                    <a:lnTo>
                      <a:pt x="146" y="27"/>
                    </a:lnTo>
                    <a:lnTo>
                      <a:pt x="145" y="20"/>
                    </a:lnTo>
                    <a:lnTo>
                      <a:pt x="131" y="29"/>
                    </a:lnTo>
                    <a:lnTo>
                      <a:pt x="130" y="30"/>
                    </a:lnTo>
                    <a:lnTo>
                      <a:pt x="125" y="27"/>
                    </a:lnTo>
                    <a:lnTo>
                      <a:pt x="123" y="22"/>
                    </a:lnTo>
                    <a:lnTo>
                      <a:pt x="121" y="18"/>
                    </a:lnTo>
                    <a:lnTo>
                      <a:pt x="119" y="15"/>
                    </a:lnTo>
                    <a:lnTo>
                      <a:pt x="112" y="12"/>
                    </a:lnTo>
                    <a:lnTo>
                      <a:pt x="104" y="6"/>
                    </a:lnTo>
                    <a:lnTo>
                      <a:pt x="95" y="0"/>
                    </a:lnTo>
                    <a:lnTo>
                      <a:pt x="85" y="1"/>
                    </a:lnTo>
                    <a:lnTo>
                      <a:pt x="82" y="7"/>
                    </a:lnTo>
                    <a:lnTo>
                      <a:pt x="96" y="19"/>
                    </a:lnTo>
                    <a:lnTo>
                      <a:pt x="101" y="27"/>
                    </a:lnTo>
                    <a:lnTo>
                      <a:pt x="97" y="38"/>
                    </a:lnTo>
                    <a:lnTo>
                      <a:pt x="89" y="43"/>
                    </a:lnTo>
                    <a:lnTo>
                      <a:pt x="80" y="42"/>
                    </a:lnTo>
                    <a:lnTo>
                      <a:pt x="73" y="34"/>
                    </a:lnTo>
                    <a:lnTo>
                      <a:pt x="70" y="44"/>
                    </a:lnTo>
                    <a:lnTo>
                      <a:pt x="67" y="48"/>
                    </a:lnTo>
                    <a:lnTo>
                      <a:pt x="61" y="48"/>
                    </a:lnTo>
                    <a:lnTo>
                      <a:pt x="55" y="52"/>
                    </a:lnTo>
                    <a:lnTo>
                      <a:pt x="49" y="58"/>
                    </a:lnTo>
                    <a:lnTo>
                      <a:pt x="46" y="64"/>
                    </a:lnTo>
                    <a:lnTo>
                      <a:pt x="40" y="79"/>
                    </a:lnTo>
                    <a:lnTo>
                      <a:pt x="24" y="80"/>
                    </a:lnTo>
                    <a:lnTo>
                      <a:pt x="8" y="99"/>
                    </a:lnTo>
                    <a:lnTo>
                      <a:pt x="0" y="123"/>
                    </a:lnTo>
                    <a:lnTo>
                      <a:pt x="12" y="138"/>
                    </a:lnTo>
                    <a:lnTo>
                      <a:pt x="12" y="123"/>
                    </a:lnTo>
                    <a:lnTo>
                      <a:pt x="29" y="133"/>
                    </a:lnTo>
                    <a:lnTo>
                      <a:pt x="33" y="138"/>
                    </a:lnTo>
                    <a:lnTo>
                      <a:pt x="31" y="141"/>
                    </a:lnTo>
                    <a:lnTo>
                      <a:pt x="27" y="145"/>
                    </a:lnTo>
                    <a:lnTo>
                      <a:pt x="22" y="150"/>
                    </a:lnTo>
                    <a:lnTo>
                      <a:pt x="24" y="157"/>
                    </a:lnTo>
                    <a:lnTo>
                      <a:pt x="31" y="159"/>
                    </a:lnTo>
                    <a:lnTo>
                      <a:pt x="56" y="156"/>
                    </a:lnTo>
                    <a:lnTo>
                      <a:pt x="63" y="155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97"/>
              <p:cNvSpPr>
                <a:spLocks/>
              </p:cNvSpPr>
              <p:nvPr/>
            </p:nvSpPr>
            <p:spPr bwMode="auto">
              <a:xfrm>
                <a:off x="2101850" y="5273675"/>
                <a:ext cx="231775" cy="277812"/>
              </a:xfrm>
              <a:custGeom>
                <a:avLst/>
                <a:gdLst>
                  <a:gd name="T0" fmla="*/ 139 w 146"/>
                  <a:gd name="T1" fmla="*/ 88 h 175"/>
                  <a:gd name="T2" fmla="*/ 119 w 146"/>
                  <a:gd name="T3" fmla="*/ 85 h 175"/>
                  <a:gd name="T4" fmla="*/ 105 w 146"/>
                  <a:gd name="T5" fmla="*/ 88 h 175"/>
                  <a:gd name="T6" fmla="*/ 91 w 146"/>
                  <a:gd name="T7" fmla="*/ 94 h 175"/>
                  <a:gd name="T8" fmla="*/ 80 w 146"/>
                  <a:gd name="T9" fmla="*/ 96 h 175"/>
                  <a:gd name="T10" fmla="*/ 72 w 146"/>
                  <a:gd name="T11" fmla="*/ 83 h 175"/>
                  <a:gd name="T12" fmla="*/ 60 w 146"/>
                  <a:gd name="T13" fmla="*/ 79 h 175"/>
                  <a:gd name="T14" fmla="*/ 55 w 146"/>
                  <a:gd name="T15" fmla="*/ 76 h 175"/>
                  <a:gd name="T16" fmla="*/ 51 w 146"/>
                  <a:gd name="T17" fmla="*/ 69 h 175"/>
                  <a:gd name="T18" fmla="*/ 49 w 146"/>
                  <a:gd name="T19" fmla="*/ 57 h 175"/>
                  <a:gd name="T20" fmla="*/ 46 w 146"/>
                  <a:gd name="T21" fmla="*/ 52 h 175"/>
                  <a:gd name="T22" fmla="*/ 60 w 146"/>
                  <a:gd name="T23" fmla="*/ 38 h 175"/>
                  <a:gd name="T24" fmla="*/ 65 w 146"/>
                  <a:gd name="T25" fmla="*/ 28 h 175"/>
                  <a:gd name="T26" fmla="*/ 65 w 146"/>
                  <a:gd name="T27" fmla="*/ 20 h 175"/>
                  <a:gd name="T28" fmla="*/ 61 w 146"/>
                  <a:gd name="T29" fmla="*/ 10 h 175"/>
                  <a:gd name="T30" fmla="*/ 53 w 146"/>
                  <a:gd name="T31" fmla="*/ 4 h 175"/>
                  <a:gd name="T32" fmla="*/ 44 w 146"/>
                  <a:gd name="T33" fmla="*/ 0 h 175"/>
                  <a:gd name="T34" fmla="*/ 37 w 146"/>
                  <a:gd name="T35" fmla="*/ 4 h 175"/>
                  <a:gd name="T36" fmla="*/ 27 w 146"/>
                  <a:gd name="T37" fmla="*/ 12 h 175"/>
                  <a:gd name="T38" fmla="*/ 24 w 146"/>
                  <a:gd name="T39" fmla="*/ 16 h 175"/>
                  <a:gd name="T40" fmla="*/ 20 w 146"/>
                  <a:gd name="T41" fmla="*/ 33 h 175"/>
                  <a:gd name="T42" fmla="*/ 17 w 146"/>
                  <a:gd name="T43" fmla="*/ 34 h 175"/>
                  <a:gd name="T44" fmla="*/ 13 w 146"/>
                  <a:gd name="T45" fmla="*/ 35 h 175"/>
                  <a:gd name="T46" fmla="*/ 8 w 146"/>
                  <a:gd name="T47" fmla="*/ 39 h 175"/>
                  <a:gd name="T48" fmla="*/ 2 w 146"/>
                  <a:gd name="T49" fmla="*/ 52 h 175"/>
                  <a:gd name="T50" fmla="*/ 0 w 146"/>
                  <a:gd name="T51" fmla="*/ 64 h 175"/>
                  <a:gd name="T52" fmla="*/ 2 w 146"/>
                  <a:gd name="T53" fmla="*/ 76 h 175"/>
                  <a:gd name="T54" fmla="*/ 18 w 146"/>
                  <a:gd name="T55" fmla="*/ 130 h 175"/>
                  <a:gd name="T56" fmla="*/ 20 w 146"/>
                  <a:gd name="T57" fmla="*/ 139 h 175"/>
                  <a:gd name="T58" fmla="*/ 20 w 146"/>
                  <a:gd name="T59" fmla="*/ 145 h 175"/>
                  <a:gd name="T60" fmla="*/ 20 w 146"/>
                  <a:gd name="T61" fmla="*/ 150 h 175"/>
                  <a:gd name="T62" fmla="*/ 24 w 146"/>
                  <a:gd name="T63" fmla="*/ 157 h 175"/>
                  <a:gd name="T64" fmla="*/ 30 w 146"/>
                  <a:gd name="T65" fmla="*/ 160 h 175"/>
                  <a:gd name="T66" fmla="*/ 38 w 146"/>
                  <a:gd name="T67" fmla="*/ 163 h 175"/>
                  <a:gd name="T68" fmla="*/ 47 w 146"/>
                  <a:gd name="T69" fmla="*/ 163 h 175"/>
                  <a:gd name="T70" fmla="*/ 50 w 146"/>
                  <a:gd name="T71" fmla="*/ 157 h 175"/>
                  <a:gd name="T72" fmla="*/ 52 w 146"/>
                  <a:gd name="T73" fmla="*/ 142 h 175"/>
                  <a:gd name="T74" fmla="*/ 57 w 146"/>
                  <a:gd name="T75" fmla="*/ 130 h 175"/>
                  <a:gd name="T76" fmla="*/ 65 w 146"/>
                  <a:gd name="T77" fmla="*/ 124 h 175"/>
                  <a:gd name="T78" fmla="*/ 74 w 146"/>
                  <a:gd name="T79" fmla="*/ 130 h 175"/>
                  <a:gd name="T80" fmla="*/ 81 w 146"/>
                  <a:gd name="T81" fmla="*/ 159 h 175"/>
                  <a:gd name="T82" fmla="*/ 87 w 146"/>
                  <a:gd name="T83" fmla="*/ 172 h 175"/>
                  <a:gd name="T84" fmla="*/ 97 w 146"/>
                  <a:gd name="T85" fmla="*/ 171 h 175"/>
                  <a:gd name="T86" fmla="*/ 108 w 146"/>
                  <a:gd name="T87" fmla="*/ 166 h 175"/>
                  <a:gd name="T88" fmla="*/ 117 w 146"/>
                  <a:gd name="T89" fmla="*/ 170 h 175"/>
                  <a:gd name="T90" fmla="*/ 126 w 146"/>
                  <a:gd name="T91" fmla="*/ 175 h 175"/>
                  <a:gd name="T92" fmla="*/ 135 w 146"/>
                  <a:gd name="T93" fmla="*/ 173 h 175"/>
                  <a:gd name="T94" fmla="*/ 138 w 146"/>
                  <a:gd name="T95" fmla="*/ 166 h 175"/>
                  <a:gd name="T96" fmla="*/ 133 w 146"/>
                  <a:gd name="T97" fmla="*/ 152 h 175"/>
                  <a:gd name="T98" fmla="*/ 137 w 146"/>
                  <a:gd name="T99" fmla="*/ 149 h 175"/>
                  <a:gd name="T100" fmla="*/ 140 w 146"/>
                  <a:gd name="T101" fmla="*/ 146 h 175"/>
                  <a:gd name="T102" fmla="*/ 140 w 146"/>
                  <a:gd name="T103" fmla="*/ 137 h 175"/>
                  <a:gd name="T104" fmla="*/ 139 w 146"/>
                  <a:gd name="T105" fmla="*/ 122 h 175"/>
                  <a:gd name="T106" fmla="*/ 141 w 146"/>
                  <a:gd name="T107" fmla="*/ 113 h 175"/>
                  <a:gd name="T108" fmla="*/ 144 w 146"/>
                  <a:gd name="T109" fmla="*/ 106 h 175"/>
                  <a:gd name="T110" fmla="*/ 146 w 146"/>
                  <a:gd name="T111" fmla="*/ 98 h 175"/>
                  <a:gd name="T112" fmla="*/ 143 w 146"/>
                  <a:gd name="T113" fmla="*/ 90 h 175"/>
                  <a:gd name="T114" fmla="*/ 139 w 146"/>
                  <a:gd name="T115" fmla="*/ 88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6" h="175">
                    <a:moveTo>
                      <a:pt x="139" y="88"/>
                    </a:moveTo>
                    <a:lnTo>
                      <a:pt x="119" y="85"/>
                    </a:lnTo>
                    <a:lnTo>
                      <a:pt x="105" y="88"/>
                    </a:lnTo>
                    <a:lnTo>
                      <a:pt x="91" y="94"/>
                    </a:lnTo>
                    <a:lnTo>
                      <a:pt x="80" y="96"/>
                    </a:lnTo>
                    <a:lnTo>
                      <a:pt x="72" y="83"/>
                    </a:lnTo>
                    <a:lnTo>
                      <a:pt x="60" y="79"/>
                    </a:lnTo>
                    <a:lnTo>
                      <a:pt x="55" y="76"/>
                    </a:lnTo>
                    <a:lnTo>
                      <a:pt x="51" y="69"/>
                    </a:lnTo>
                    <a:lnTo>
                      <a:pt x="49" y="57"/>
                    </a:lnTo>
                    <a:lnTo>
                      <a:pt x="46" y="52"/>
                    </a:lnTo>
                    <a:lnTo>
                      <a:pt x="60" y="38"/>
                    </a:lnTo>
                    <a:lnTo>
                      <a:pt x="65" y="28"/>
                    </a:lnTo>
                    <a:lnTo>
                      <a:pt x="65" y="20"/>
                    </a:lnTo>
                    <a:lnTo>
                      <a:pt x="61" y="10"/>
                    </a:lnTo>
                    <a:lnTo>
                      <a:pt x="53" y="4"/>
                    </a:lnTo>
                    <a:lnTo>
                      <a:pt x="44" y="0"/>
                    </a:lnTo>
                    <a:lnTo>
                      <a:pt x="37" y="4"/>
                    </a:lnTo>
                    <a:lnTo>
                      <a:pt x="27" y="12"/>
                    </a:lnTo>
                    <a:lnTo>
                      <a:pt x="24" y="16"/>
                    </a:lnTo>
                    <a:lnTo>
                      <a:pt x="20" y="33"/>
                    </a:lnTo>
                    <a:lnTo>
                      <a:pt x="17" y="34"/>
                    </a:lnTo>
                    <a:lnTo>
                      <a:pt x="13" y="35"/>
                    </a:lnTo>
                    <a:lnTo>
                      <a:pt x="8" y="39"/>
                    </a:lnTo>
                    <a:lnTo>
                      <a:pt x="2" y="52"/>
                    </a:lnTo>
                    <a:lnTo>
                      <a:pt x="0" y="64"/>
                    </a:lnTo>
                    <a:lnTo>
                      <a:pt x="2" y="76"/>
                    </a:lnTo>
                    <a:lnTo>
                      <a:pt x="18" y="130"/>
                    </a:lnTo>
                    <a:lnTo>
                      <a:pt x="20" y="139"/>
                    </a:lnTo>
                    <a:lnTo>
                      <a:pt x="20" y="145"/>
                    </a:lnTo>
                    <a:lnTo>
                      <a:pt x="20" y="150"/>
                    </a:lnTo>
                    <a:lnTo>
                      <a:pt x="24" y="157"/>
                    </a:lnTo>
                    <a:lnTo>
                      <a:pt x="30" y="160"/>
                    </a:lnTo>
                    <a:lnTo>
                      <a:pt x="38" y="163"/>
                    </a:lnTo>
                    <a:lnTo>
                      <a:pt x="47" y="163"/>
                    </a:lnTo>
                    <a:lnTo>
                      <a:pt x="50" y="157"/>
                    </a:lnTo>
                    <a:lnTo>
                      <a:pt x="52" y="142"/>
                    </a:lnTo>
                    <a:lnTo>
                      <a:pt x="57" y="130"/>
                    </a:lnTo>
                    <a:lnTo>
                      <a:pt x="65" y="124"/>
                    </a:lnTo>
                    <a:lnTo>
                      <a:pt x="74" y="130"/>
                    </a:lnTo>
                    <a:lnTo>
                      <a:pt x="81" y="159"/>
                    </a:lnTo>
                    <a:lnTo>
                      <a:pt x="87" y="172"/>
                    </a:lnTo>
                    <a:lnTo>
                      <a:pt x="97" y="171"/>
                    </a:lnTo>
                    <a:lnTo>
                      <a:pt x="108" y="166"/>
                    </a:lnTo>
                    <a:lnTo>
                      <a:pt x="117" y="170"/>
                    </a:lnTo>
                    <a:lnTo>
                      <a:pt x="126" y="175"/>
                    </a:lnTo>
                    <a:lnTo>
                      <a:pt x="135" y="173"/>
                    </a:lnTo>
                    <a:lnTo>
                      <a:pt x="138" y="166"/>
                    </a:lnTo>
                    <a:lnTo>
                      <a:pt x="133" y="152"/>
                    </a:lnTo>
                    <a:lnTo>
                      <a:pt x="137" y="149"/>
                    </a:lnTo>
                    <a:lnTo>
                      <a:pt x="140" y="146"/>
                    </a:lnTo>
                    <a:lnTo>
                      <a:pt x="140" y="137"/>
                    </a:lnTo>
                    <a:lnTo>
                      <a:pt x="139" y="122"/>
                    </a:lnTo>
                    <a:lnTo>
                      <a:pt x="141" y="113"/>
                    </a:lnTo>
                    <a:lnTo>
                      <a:pt x="144" y="106"/>
                    </a:lnTo>
                    <a:lnTo>
                      <a:pt x="146" y="98"/>
                    </a:lnTo>
                    <a:lnTo>
                      <a:pt x="143" y="90"/>
                    </a:lnTo>
                    <a:lnTo>
                      <a:pt x="139" y="88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98"/>
              <p:cNvSpPr>
                <a:spLocks/>
              </p:cNvSpPr>
              <p:nvPr/>
            </p:nvSpPr>
            <p:spPr bwMode="auto">
              <a:xfrm>
                <a:off x="2720975" y="5168900"/>
                <a:ext cx="242888" cy="373062"/>
              </a:xfrm>
              <a:custGeom>
                <a:avLst/>
                <a:gdLst>
                  <a:gd name="T0" fmla="*/ 145 w 153"/>
                  <a:gd name="T1" fmla="*/ 108 h 235"/>
                  <a:gd name="T2" fmla="*/ 143 w 153"/>
                  <a:gd name="T3" fmla="*/ 88 h 235"/>
                  <a:gd name="T4" fmla="*/ 145 w 153"/>
                  <a:gd name="T5" fmla="*/ 70 h 235"/>
                  <a:gd name="T6" fmla="*/ 139 w 153"/>
                  <a:gd name="T7" fmla="*/ 57 h 235"/>
                  <a:gd name="T8" fmla="*/ 136 w 153"/>
                  <a:gd name="T9" fmla="*/ 43 h 235"/>
                  <a:gd name="T10" fmla="*/ 140 w 153"/>
                  <a:gd name="T11" fmla="*/ 11 h 235"/>
                  <a:gd name="T12" fmla="*/ 127 w 153"/>
                  <a:gd name="T13" fmla="*/ 0 h 235"/>
                  <a:gd name="T14" fmla="*/ 114 w 153"/>
                  <a:gd name="T15" fmla="*/ 20 h 235"/>
                  <a:gd name="T16" fmla="*/ 80 w 153"/>
                  <a:gd name="T17" fmla="*/ 57 h 235"/>
                  <a:gd name="T18" fmla="*/ 73 w 153"/>
                  <a:gd name="T19" fmla="*/ 68 h 235"/>
                  <a:gd name="T20" fmla="*/ 81 w 153"/>
                  <a:gd name="T21" fmla="*/ 90 h 235"/>
                  <a:gd name="T22" fmla="*/ 93 w 153"/>
                  <a:gd name="T23" fmla="*/ 102 h 235"/>
                  <a:gd name="T24" fmla="*/ 74 w 153"/>
                  <a:gd name="T25" fmla="*/ 97 h 235"/>
                  <a:gd name="T26" fmla="*/ 57 w 153"/>
                  <a:gd name="T27" fmla="*/ 88 h 235"/>
                  <a:gd name="T28" fmla="*/ 28 w 153"/>
                  <a:gd name="T29" fmla="*/ 93 h 235"/>
                  <a:gd name="T30" fmla="*/ 11 w 153"/>
                  <a:gd name="T31" fmla="*/ 102 h 235"/>
                  <a:gd name="T32" fmla="*/ 0 w 153"/>
                  <a:gd name="T33" fmla="*/ 118 h 235"/>
                  <a:gd name="T34" fmla="*/ 9 w 153"/>
                  <a:gd name="T35" fmla="*/ 142 h 235"/>
                  <a:gd name="T36" fmla="*/ 24 w 153"/>
                  <a:gd name="T37" fmla="*/ 161 h 235"/>
                  <a:gd name="T38" fmla="*/ 54 w 153"/>
                  <a:gd name="T39" fmla="*/ 144 h 235"/>
                  <a:gd name="T40" fmla="*/ 69 w 153"/>
                  <a:gd name="T41" fmla="*/ 142 h 235"/>
                  <a:gd name="T42" fmla="*/ 65 w 153"/>
                  <a:gd name="T43" fmla="*/ 166 h 235"/>
                  <a:gd name="T44" fmla="*/ 46 w 153"/>
                  <a:gd name="T45" fmla="*/ 176 h 235"/>
                  <a:gd name="T46" fmla="*/ 42 w 153"/>
                  <a:gd name="T47" fmla="*/ 188 h 235"/>
                  <a:gd name="T48" fmla="*/ 51 w 153"/>
                  <a:gd name="T49" fmla="*/ 200 h 235"/>
                  <a:gd name="T50" fmla="*/ 66 w 153"/>
                  <a:gd name="T51" fmla="*/ 201 h 235"/>
                  <a:gd name="T52" fmla="*/ 69 w 153"/>
                  <a:gd name="T53" fmla="*/ 216 h 235"/>
                  <a:gd name="T54" fmla="*/ 57 w 153"/>
                  <a:gd name="T55" fmla="*/ 235 h 235"/>
                  <a:gd name="T56" fmla="*/ 112 w 153"/>
                  <a:gd name="T57" fmla="*/ 220 h 235"/>
                  <a:gd name="T58" fmla="*/ 117 w 153"/>
                  <a:gd name="T59" fmla="*/ 207 h 235"/>
                  <a:gd name="T60" fmla="*/ 99 w 153"/>
                  <a:gd name="T61" fmla="*/ 197 h 235"/>
                  <a:gd name="T62" fmla="*/ 113 w 153"/>
                  <a:gd name="T63" fmla="*/ 177 h 235"/>
                  <a:gd name="T64" fmla="*/ 117 w 153"/>
                  <a:gd name="T65" fmla="*/ 161 h 235"/>
                  <a:gd name="T66" fmla="*/ 135 w 153"/>
                  <a:gd name="T67" fmla="*/ 172 h 235"/>
                  <a:gd name="T68" fmla="*/ 149 w 153"/>
                  <a:gd name="T69" fmla="*/ 173 h 235"/>
                  <a:gd name="T70" fmla="*/ 140 w 153"/>
                  <a:gd name="T71" fmla="*/ 147 h 235"/>
                  <a:gd name="T72" fmla="*/ 145 w 153"/>
                  <a:gd name="T73" fmla="*/ 140 h 235"/>
                  <a:gd name="T74" fmla="*/ 153 w 153"/>
                  <a:gd name="T75" fmla="*/ 126 h 235"/>
                  <a:gd name="T76" fmla="*/ 153 w 153"/>
                  <a:gd name="T77" fmla="*/ 106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53" h="235">
                    <a:moveTo>
                      <a:pt x="151" y="104"/>
                    </a:moveTo>
                    <a:lnTo>
                      <a:pt x="145" y="108"/>
                    </a:lnTo>
                    <a:lnTo>
                      <a:pt x="134" y="112"/>
                    </a:lnTo>
                    <a:lnTo>
                      <a:pt x="143" y="88"/>
                    </a:lnTo>
                    <a:lnTo>
                      <a:pt x="145" y="79"/>
                    </a:lnTo>
                    <a:lnTo>
                      <a:pt x="145" y="70"/>
                    </a:lnTo>
                    <a:lnTo>
                      <a:pt x="143" y="63"/>
                    </a:lnTo>
                    <a:lnTo>
                      <a:pt x="139" y="57"/>
                    </a:lnTo>
                    <a:lnTo>
                      <a:pt x="136" y="48"/>
                    </a:lnTo>
                    <a:lnTo>
                      <a:pt x="136" y="43"/>
                    </a:lnTo>
                    <a:lnTo>
                      <a:pt x="140" y="17"/>
                    </a:lnTo>
                    <a:lnTo>
                      <a:pt x="140" y="11"/>
                    </a:lnTo>
                    <a:lnTo>
                      <a:pt x="137" y="5"/>
                    </a:lnTo>
                    <a:lnTo>
                      <a:pt x="127" y="0"/>
                    </a:lnTo>
                    <a:lnTo>
                      <a:pt x="117" y="7"/>
                    </a:lnTo>
                    <a:lnTo>
                      <a:pt x="114" y="20"/>
                    </a:lnTo>
                    <a:lnTo>
                      <a:pt x="121" y="34"/>
                    </a:lnTo>
                    <a:lnTo>
                      <a:pt x="80" y="57"/>
                    </a:lnTo>
                    <a:lnTo>
                      <a:pt x="73" y="56"/>
                    </a:lnTo>
                    <a:lnTo>
                      <a:pt x="73" y="68"/>
                    </a:lnTo>
                    <a:lnTo>
                      <a:pt x="75" y="80"/>
                    </a:lnTo>
                    <a:lnTo>
                      <a:pt x="81" y="90"/>
                    </a:lnTo>
                    <a:lnTo>
                      <a:pt x="93" y="98"/>
                    </a:lnTo>
                    <a:lnTo>
                      <a:pt x="93" y="102"/>
                    </a:lnTo>
                    <a:lnTo>
                      <a:pt x="81" y="101"/>
                    </a:lnTo>
                    <a:lnTo>
                      <a:pt x="74" y="97"/>
                    </a:lnTo>
                    <a:lnTo>
                      <a:pt x="66" y="92"/>
                    </a:lnTo>
                    <a:lnTo>
                      <a:pt x="57" y="88"/>
                    </a:lnTo>
                    <a:lnTo>
                      <a:pt x="51" y="88"/>
                    </a:lnTo>
                    <a:lnTo>
                      <a:pt x="28" y="93"/>
                    </a:lnTo>
                    <a:lnTo>
                      <a:pt x="21" y="96"/>
                    </a:lnTo>
                    <a:lnTo>
                      <a:pt x="11" y="102"/>
                    </a:lnTo>
                    <a:lnTo>
                      <a:pt x="4" y="109"/>
                    </a:lnTo>
                    <a:lnTo>
                      <a:pt x="0" y="118"/>
                    </a:lnTo>
                    <a:lnTo>
                      <a:pt x="2" y="131"/>
                    </a:lnTo>
                    <a:lnTo>
                      <a:pt x="9" y="142"/>
                    </a:lnTo>
                    <a:lnTo>
                      <a:pt x="17" y="151"/>
                    </a:lnTo>
                    <a:lnTo>
                      <a:pt x="24" y="161"/>
                    </a:lnTo>
                    <a:lnTo>
                      <a:pt x="33" y="154"/>
                    </a:lnTo>
                    <a:lnTo>
                      <a:pt x="54" y="144"/>
                    </a:lnTo>
                    <a:lnTo>
                      <a:pt x="61" y="136"/>
                    </a:lnTo>
                    <a:lnTo>
                      <a:pt x="69" y="142"/>
                    </a:lnTo>
                    <a:lnTo>
                      <a:pt x="65" y="154"/>
                    </a:lnTo>
                    <a:lnTo>
                      <a:pt x="65" y="166"/>
                    </a:lnTo>
                    <a:lnTo>
                      <a:pt x="61" y="173"/>
                    </a:lnTo>
                    <a:lnTo>
                      <a:pt x="46" y="176"/>
                    </a:lnTo>
                    <a:lnTo>
                      <a:pt x="43" y="180"/>
                    </a:lnTo>
                    <a:lnTo>
                      <a:pt x="42" y="188"/>
                    </a:lnTo>
                    <a:lnTo>
                      <a:pt x="45" y="196"/>
                    </a:lnTo>
                    <a:lnTo>
                      <a:pt x="51" y="200"/>
                    </a:lnTo>
                    <a:lnTo>
                      <a:pt x="69" y="190"/>
                    </a:lnTo>
                    <a:lnTo>
                      <a:pt x="66" y="201"/>
                    </a:lnTo>
                    <a:lnTo>
                      <a:pt x="65" y="210"/>
                    </a:lnTo>
                    <a:lnTo>
                      <a:pt x="69" y="216"/>
                    </a:lnTo>
                    <a:lnTo>
                      <a:pt x="77" y="220"/>
                    </a:lnTo>
                    <a:lnTo>
                      <a:pt x="57" y="235"/>
                    </a:lnTo>
                    <a:lnTo>
                      <a:pt x="69" y="233"/>
                    </a:lnTo>
                    <a:lnTo>
                      <a:pt x="112" y="220"/>
                    </a:lnTo>
                    <a:lnTo>
                      <a:pt x="121" y="213"/>
                    </a:lnTo>
                    <a:lnTo>
                      <a:pt x="117" y="207"/>
                    </a:lnTo>
                    <a:lnTo>
                      <a:pt x="107" y="203"/>
                    </a:lnTo>
                    <a:lnTo>
                      <a:pt x="99" y="197"/>
                    </a:lnTo>
                    <a:lnTo>
                      <a:pt x="103" y="188"/>
                    </a:lnTo>
                    <a:lnTo>
                      <a:pt x="113" y="177"/>
                    </a:lnTo>
                    <a:lnTo>
                      <a:pt x="115" y="171"/>
                    </a:lnTo>
                    <a:lnTo>
                      <a:pt x="117" y="161"/>
                    </a:lnTo>
                    <a:lnTo>
                      <a:pt x="123" y="166"/>
                    </a:lnTo>
                    <a:lnTo>
                      <a:pt x="135" y="172"/>
                    </a:lnTo>
                    <a:lnTo>
                      <a:pt x="145" y="175"/>
                    </a:lnTo>
                    <a:lnTo>
                      <a:pt x="149" y="173"/>
                    </a:lnTo>
                    <a:lnTo>
                      <a:pt x="148" y="162"/>
                    </a:lnTo>
                    <a:lnTo>
                      <a:pt x="140" y="147"/>
                    </a:lnTo>
                    <a:lnTo>
                      <a:pt x="137" y="136"/>
                    </a:lnTo>
                    <a:lnTo>
                      <a:pt x="145" y="140"/>
                    </a:lnTo>
                    <a:lnTo>
                      <a:pt x="150" y="135"/>
                    </a:lnTo>
                    <a:lnTo>
                      <a:pt x="153" y="126"/>
                    </a:lnTo>
                    <a:lnTo>
                      <a:pt x="153" y="118"/>
                    </a:lnTo>
                    <a:lnTo>
                      <a:pt x="153" y="106"/>
                    </a:lnTo>
                    <a:lnTo>
                      <a:pt x="151" y="104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99"/>
              <p:cNvSpPr>
                <a:spLocks/>
              </p:cNvSpPr>
              <p:nvPr/>
            </p:nvSpPr>
            <p:spPr bwMode="auto">
              <a:xfrm>
                <a:off x="887413" y="1522413"/>
                <a:ext cx="1227138" cy="1538287"/>
              </a:xfrm>
              <a:custGeom>
                <a:avLst/>
                <a:gdLst>
                  <a:gd name="T0" fmla="*/ 46 w 901"/>
                  <a:gd name="T1" fmla="*/ 488 h 1131"/>
                  <a:gd name="T2" fmla="*/ 163 w 901"/>
                  <a:gd name="T3" fmla="*/ 564 h 1131"/>
                  <a:gd name="T4" fmla="*/ 193 w 901"/>
                  <a:gd name="T5" fmla="*/ 633 h 1131"/>
                  <a:gd name="T6" fmla="*/ 133 w 901"/>
                  <a:gd name="T7" fmla="*/ 713 h 1131"/>
                  <a:gd name="T8" fmla="*/ 220 w 901"/>
                  <a:gd name="T9" fmla="*/ 748 h 1131"/>
                  <a:gd name="T10" fmla="*/ 234 w 901"/>
                  <a:gd name="T11" fmla="*/ 784 h 1131"/>
                  <a:gd name="T12" fmla="*/ 173 w 901"/>
                  <a:gd name="T13" fmla="*/ 825 h 1131"/>
                  <a:gd name="T14" fmla="*/ 134 w 901"/>
                  <a:gd name="T15" fmla="*/ 793 h 1131"/>
                  <a:gd name="T16" fmla="*/ 88 w 901"/>
                  <a:gd name="T17" fmla="*/ 796 h 1131"/>
                  <a:gd name="T18" fmla="*/ 121 w 901"/>
                  <a:gd name="T19" fmla="*/ 843 h 1131"/>
                  <a:gd name="T20" fmla="*/ 121 w 901"/>
                  <a:gd name="T21" fmla="*/ 873 h 1131"/>
                  <a:gd name="T22" fmla="*/ 133 w 901"/>
                  <a:gd name="T23" fmla="*/ 899 h 1131"/>
                  <a:gd name="T24" fmla="*/ 206 w 901"/>
                  <a:gd name="T25" fmla="*/ 878 h 1131"/>
                  <a:gd name="T26" fmla="*/ 194 w 901"/>
                  <a:gd name="T27" fmla="*/ 899 h 1131"/>
                  <a:gd name="T28" fmla="*/ 160 w 901"/>
                  <a:gd name="T29" fmla="*/ 964 h 1131"/>
                  <a:gd name="T30" fmla="*/ 226 w 901"/>
                  <a:gd name="T31" fmla="*/ 979 h 1131"/>
                  <a:gd name="T32" fmla="*/ 249 w 901"/>
                  <a:gd name="T33" fmla="*/ 971 h 1131"/>
                  <a:gd name="T34" fmla="*/ 240 w 901"/>
                  <a:gd name="T35" fmla="*/ 1001 h 1131"/>
                  <a:gd name="T36" fmla="*/ 286 w 901"/>
                  <a:gd name="T37" fmla="*/ 1078 h 1131"/>
                  <a:gd name="T38" fmla="*/ 346 w 901"/>
                  <a:gd name="T39" fmla="*/ 1033 h 1131"/>
                  <a:gd name="T40" fmla="*/ 327 w 901"/>
                  <a:gd name="T41" fmla="*/ 1051 h 1131"/>
                  <a:gd name="T42" fmla="*/ 305 w 901"/>
                  <a:gd name="T43" fmla="*/ 1107 h 1131"/>
                  <a:gd name="T44" fmla="*/ 418 w 901"/>
                  <a:gd name="T45" fmla="*/ 1094 h 1131"/>
                  <a:gd name="T46" fmla="*/ 523 w 901"/>
                  <a:gd name="T47" fmla="*/ 1131 h 1131"/>
                  <a:gd name="T48" fmla="*/ 628 w 901"/>
                  <a:gd name="T49" fmla="*/ 1066 h 1131"/>
                  <a:gd name="T50" fmla="*/ 701 w 901"/>
                  <a:gd name="T51" fmla="*/ 1001 h 1131"/>
                  <a:gd name="T52" fmla="*/ 864 w 901"/>
                  <a:gd name="T53" fmla="*/ 685 h 1131"/>
                  <a:gd name="T54" fmla="*/ 897 w 901"/>
                  <a:gd name="T55" fmla="*/ 611 h 1131"/>
                  <a:gd name="T56" fmla="*/ 807 w 901"/>
                  <a:gd name="T57" fmla="*/ 551 h 1131"/>
                  <a:gd name="T58" fmla="*/ 710 w 901"/>
                  <a:gd name="T59" fmla="*/ 528 h 1131"/>
                  <a:gd name="T60" fmla="*/ 698 w 901"/>
                  <a:gd name="T61" fmla="*/ 463 h 1131"/>
                  <a:gd name="T62" fmla="*/ 703 w 901"/>
                  <a:gd name="T63" fmla="*/ 352 h 1131"/>
                  <a:gd name="T64" fmla="*/ 762 w 901"/>
                  <a:gd name="T65" fmla="*/ 289 h 1131"/>
                  <a:gd name="T66" fmla="*/ 686 w 901"/>
                  <a:gd name="T67" fmla="*/ 226 h 1131"/>
                  <a:gd name="T68" fmla="*/ 647 w 901"/>
                  <a:gd name="T69" fmla="*/ 127 h 1131"/>
                  <a:gd name="T70" fmla="*/ 571 w 901"/>
                  <a:gd name="T71" fmla="*/ 134 h 1131"/>
                  <a:gd name="T72" fmla="*/ 534 w 901"/>
                  <a:gd name="T73" fmla="*/ 63 h 1131"/>
                  <a:gd name="T74" fmla="*/ 484 w 901"/>
                  <a:gd name="T75" fmla="*/ 62 h 1131"/>
                  <a:gd name="T76" fmla="*/ 459 w 901"/>
                  <a:gd name="T77" fmla="*/ 116 h 1131"/>
                  <a:gd name="T78" fmla="*/ 278 w 901"/>
                  <a:gd name="T79" fmla="*/ 83 h 1131"/>
                  <a:gd name="T80" fmla="*/ 107 w 901"/>
                  <a:gd name="T81" fmla="*/ 339 h 1131"/>
                  <a:gd name="T82" fmla="*/ 223 w 901"/>
                  <a:gd name="T83" fmla="*/ 513 h 1131"/>
                  <a:gd name="T84" fmla="*/ 320 w 901"/>
                  <a:gd name="T85" fmla="*/ 487 h 1131"/>
                  <a:gd name="T86" fmla="*/ 328 w 901"/>
                  <a:gd name="T87" fmla="*/ 437 h 1131"/>
                  <a:gd name="T88" fmla="*/ 404 w 901"/>
                  <a:gd name="T89" fmla="*/ 443 h 1131"/>
                  <a:gd name="T90" fmla="*/ 412 w 901"/>
                  <a:gd name="T91" fmla="*/ 537 h 1131"/>
                  <a:gd name="T92" fmla="*/ 461 w 901"/>
                  <a:gd name="T93" fmla="*/ 542 h 1131"/>
                  <a:gd name="T94" fmla="*/ 449 w 901"/>
                  <a:gd name="T95" fmla="*/ 599 h 1131"/>
                  <a:gd name="T96" fmla="*/ 391 w 901"/>
                  <a:gd name="T97" fmla="*/ 644 h 1131"/>
                  <a:gd name="T98" fmla="*/ 343 w 901"/>
                  <a:gd name="T99" fmla="*/ 636 h 1131"/>
                  <a:gd name="T100" fmla="*/ 262 w 901"/>
                  <a:gd name="T101" fmla="*/ 651 h 1131"/>
                  <a:gd name="T102" fmla="*/ 211 w 901"/>
                  <a:gd name="T103" fmla="*/ 569 h 1131"/>
                  <a:gd name="T104" fmla="*/ 165 w 901"/>
                  <a:gd name="T105" fmla="*/ 499 h 1131"/>
                  <a:gd name="T106" fmla="*/ 90 w 901"/>
                  <a:gd name="T107" fmla="*/ 361 h 1131"/>
                  <a:gd name="T108" fmla="*/ 0 w 901"/>
                  <a:gd name="T109" fmla="*/ 364 h 1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01" h="1131">
                    <a:moveTo>
                      <a:pt x="17" y="462"/>
                    </a:moveTo>
                    <a:cubicBezTo>
                      <a:pt x="29" y="479"/>
                      <a:pt x="29" y="479"/>
                      <a:pt x="29" y="479"/>
                    </a:cubicBezTo>
                    <a:cubicBezTo>
                      <a:pt x="46" y="476"/>
                      <a:pt x="46" y="476"/>
                      <a:pt x="46" y="476"/>
                    </a:cubicBezTo>
                    <a:cubicBezTo>
                      <a:pt x="46" y="481"/>
                      <a:pt x="46" y="481"/>
                      <a:pt x="46" y="481"/>
                    </a:cubicBezTo>
                    <a:cubicBezTo>
                      <a:pt x="47" y="482"/>
                      <a:pt x="47" y="482"/>
                      <a:pt x="47" y="482"/>
                    </a:cubicBezTo>
                    <a:cubicBezTo>
                      <a:pt x="48" y="483"/>
                      <a:pt x="48" y="483"/>
                      <a:pt x="48" y="483"/>
                    </a:cubicBezTo>
                    <a:cubicBezTo>
                      <a:pt x="46" y="488"/>
                      <a:pt x="46" y="488"/>
                      <a:pt x="46" y="488"/>
                    </a:cubicBezTo>
                    <a:cubicBezTo>
                      <a:pt x="73" y="497"/>
                      <a:pt x="73" y="497"/>
                      <a:pt x="73" y="497"/>
                    </a:cubicBezTo>
                    <a:cubicBezTo>
                      <a:pt x="85" y="526"/>
                      <a:pt x="85" y="526"/>
                      <a:pt x="85" y="526"/>
                    </a:cubicBezTo>
                    <a:cubicBezTo>
                      <a:pt x="89" y="551"/>
                      <a:pt x="89" y="551"/>
                      <a:pt x="89" y="551"/>
                    </a:cubicBezTo>
                    <a:cubicBezTo>
                      <a:pt x="106" y="551"/>
                      <a:pt x="106" y="551"/>
                      <a:pt x="106" y="551"/>
                    </a:cubicBezTo>
                    <a:cubicBezTo>
                      <a:pt x="107" y="551"/>
                      <a:pt x="107" y="551"/>
                      <a:pt x="108" y="552"/>
                    </a:cubicBezTo>
                    <a:cubicBezTo>
                      <a:pt x="146" y="564"/>
                      <a:pt x="146" y="564"/>
                      <a:pt x="146" y="564"/>
                    </a:cubicBezTo>
                    <a:cubicBezTo>
                      <a:pt x="163" y="564"/>
                      <a:pt x="163" y="564"/>
                      <a:pt x="163" y="564"/>
                    </a:cubicBezTo>
                    <a:cubicBezTo>
                      <a:pt x="164" y="564"/>
                      <a:pt x="164" y="564"/>
                      <a:pt x="165" y="564"/>
                    </a:cubicBezTo>
                    <a:cubicBezTo>
                      <a:pt x="180" y="571"/>
                      <a:pt x="180" y="571"/>
                      <a:pt x="180" y="571"/>
                    </a:cubicBezTo>
                    <a:cubicBezTo>
                      <a:pt x="181" y="571"/>
                      <a:pt x="182" y="573"/>
                      <a:pt x="182" y="575"/>
                    </a:cubicBezTo>
                    <a:cubicBezTo>
                      <a:pt x="182" y="595"/>
                      <a:pt x="182" y="595"/>
                      <a:pt x="182" y="595"/>
                    </a:cubicBezTo>
                    <a:cubicBezTo>
                      <a:pt x="187" y="602"/>
                      <a:pt x="187" y="602"/>
                      <a:pt x="187" y="602"/>
                    </a:cubicBezTo>
                    <a:cubicBezTo>
                      <a:pt x="187" y="603"/>
                      <a:pt x="188" y="604"/>
                      <a:pt x="188" y="604"/>
                    </a:cubicBezTo>
                    <a:cubicBezTo>
                      <a:pt x="189" y="616"/>
                      <a:pt x="192" y="631"/>
                      <a:pt x="193" y="633"/>
                    </a:cubicBezTo>
                    <a:cubicBezTo>
                      <a:pt x="197" y="637"/>
                      <a:pt x="204" y="653"/>
                      <a:pt x="207" y="658"/>
                    </a:cubicBezTo>
                    <a:cubicBezTo>
                      <a:pt x="207" y="658"/>
                      <a:pt x="207" y="659"/>
                      <a:pt x="207" y="660"/>
                    </a:cubicBezTo>
                    <a:cubicBezTo>
                      <a:pt x="200" y="690"/>
                      <a:pt x="200" y="690"/>
                      <a:pt x="200" y="690"/>
                    </a:cubicBezTo>
                    <a:cubicBezTo>
                      <a:pt x="200" y="692"/>
                      <a:pt x="198" y="693"/>
                      <a:pt x="197" y="693"/>
                    </a:cubicBezTo>
                    <a:cubicBezTo>
                      <a:pt x="193" y="694"/>
                      <a:pt x="165" y="696"/>
                      <a:pt x="152" y="696"/>
                    </a:cubicBezTo>
                    <a:cubicBezTo>
                      <a:pt x="152" y="699"/>
                      <a:pt x="152" y="699"/>
                      <a:pt x="152" y="699"/>
                    </a:cubicBezTo>
                    <a:cubicBezTo>
                      <a:pt x="133" y="713"/>
                      <a:pt x="133" y="713"/>
                      <a:pt x="133" y="713"/>
                    </a:cubicBezTo>
                    <a:cubicBezTo>
                      <a:pt x="124" y="722"/>
                      <a:pt x="124" y="722"/>
                      <a:pt x="124" y="722"/>
                    </a:cubicBezTo>
                    <a:cubicBezTo>
                      <a:pt x="154" y="725"/>
                      <a:pt x="154" y="725"/>
                      <a:pt x="154" y="725"/>
                    </a:cubicBezTo>
                    <a:cubicBezTo>
                      <a:pt x="159" y="729"/>
                      <a:pt x="159" y="729"/>
                      <a:pt x="159" y="729"/>
                    </a:cubicBezTo>
                    <a:cubicBezTo>
                      <a:pt x="169" y="748"/>
                      <a:pt x="169" y="748"/>
                      <a:pt x="169" y="748"/>
                    </a:cubicBezTo>
                    <a:cubicBezTo>
                      <a:pt x="178" y="754"/>
                      <a:pt x="178" y="754"/>
                      <a:pt x="178" y="754"/>
                    </a:cubicBezTo>
                    <a:cubicBezTo>
                      <a:pt x="189" y="755"/>
                      <a:pt x="189" y="755"/>
                      <a:pt x="189" y="755"/>
                    </a:cubicBezTo>
                    <a:cubicBezTo>
                      <a:pt x="220" y="748"/>
                      <a:pt x="220" y="748"/>
                      <a:pt x="220" y="748"/>
                    </a:cubicBezTo>
                    <a:cubicBezTo>
                      <a:pt x="219" y="752"/>
                      <a:pt x="219" y="752"/>
                      <a:pt x="219" y="752"/>
                    </a:cubicBezTo>
                    <a:cubicBezTo>
                      <a:pt x="217" y="762"/>
                      <a:pt x="217" y="762"/>
                      <a:pt x="217" y="762"/>
                    </a:cubicBezTo>
                    <a:cubicBezTo>
                      <a:pt x="215" y="767"/>
                      <a:pt x="215" y="767"/>
                      <a:pt x="215" y="767"/>
                    </a:cubicBezTo>
                    <a:cubicBezTo>
                      <a:pt x="221" y="768"/>
                      <a:pt x="221" y="768"/>
                      <a:pt x="221" y="768"/>
                    </a:cubicBezTo>
                    <a:cubicBezTo>
                      <a:pt x="226" y="772"/>
                      <a:pt x="226" y="772"/>
                      <a:pt x="226" y="772"/>
                    </a:cubicBezTo>
                    <a:cubicBezTo>
                      <a:pt x="231" y="777"/>
                      <a:pt x="231" y="777"/>
                      <a:pt x="231" y="777"/>
                    </a:cubicBezTo>
                    <a:cubicBezTo>
                      <a:pt x="234" y="784"/>
                      <a:pt x="234" y="784"/>
                      <a:pt x="234" y="784"/>
                    </a:cubicBezTo>
                    <a:cubicBezTo>
                      <a:pt x="219" y="786"/>
                      <a:pt x="219" y="786"/>
                      <a:pt x="219" y="786"/>
                    </a:cubicBezTo>
                    <a:cubicBezTo>
                      <a:pt x="208" y="780"/>
                      <a:pt x="208" y="780"/>
                      <a:pt x="208" y="780"/>
                    </a:cubicBezTo>
                    <a:cubicBezTo>
                      <a:pt x="198" y="778"/>
                      <a:pt x="198" y="778"/>
                      <a:pt x="198" y="778"/>
                    </a:cubicBezTo>
                    <a:cubicBezTo>
                      <a:pt x="187" y="796"/>
                      <a:pt x="187" y="796"/>
                      <a:pt x="187" y="796"/>
                    </a:cubicBezTo>
                    <a:cubicBezTo>
                      <a:pt x="184" y="814"/>
                      <a:pt x="184" y="814"/>
                      <a:pt x="184" y="814"/>
                    </a:cubicBezTo>
                    <a:cubicBezTo>
                      <a:pt x="180" y="822"/>
                      <a:pt x="180" y="822"/>
                      <a:pt x="180" y="822"/>
                    </a:cubicBezTo>
                    <a:cubicBezTo>
                      <a:pt x="173" y="825"/>
                      <a:pt x="173" y="825"/>
                      <a:pt x="173" y="825"/>
                    </a:cubicBezTo>
                    <a:cubicBezTo>
                      <a:pt x="166" y="822"/>
                      <a:pt x="166" y="822"/>
                      <a:pt x="166" y="822"/>
                    </a:cubicBezTo>
                    <a:cubicBezTo>
                      <a:pt x="163" y="815"/>
                      <a:pt x="163" y="815"/>
                      <a:pt x="163" y="815"/>
                    </a:cubicBezTo>
                    <a:cubicBezTo>
                      <a:pt x="162" y="805"/>
                      <a:pt x="162" y="805"/>
                      <a:pt x="162" y="805"/>
                    </a:cubicBezTo>
                    <a:cubicBezTo>
                      <a:pt x="163" y="796"/>
                      <a:pt x="163" y="796"/>
                      <a:pt x="163" y="796"/>
                    </a:cubicBezTo>
                    <a:cubicBezTo>
                      <a:pt x="153" y="801"/>
                      <a:pt x="153" y="801"/>
                      <a:pt x="153" y="801"/>
                    </a:cubicBezTo>
                    <a:cubicBezTo>
                      <a:pt x="143" y="798"/>
                      <a:pt x="143" y="798"/>
                      <a:pt x="143" y="798"/>
                    </a:cubicBezTo>
                    <a:cubicBezTo>
                      <a:pt x="134" y="793"/>
                      <a:pt x="134" y="793"/>
                      <a:pt x="134" y="793"/>
                    </a:cubicBezTo>
                    <a:cubicBezTo>
                      <a:pt x="123" y="790"/>
                      <a:pt x="123" y="790"/>
                      <a:pt x="123" y="790"/>
                    </a:cubicBezTo>
                    <a:cubicBezTo>
                      <a:pt x="110" y="793"/>
                      <a:pt x="110" y="793"/>
                      <a:pt x="110" y="793"/>
                    </a:cubicBezTo>
                    <a:cubicBezTo>
                      <a:pt x="102" y="793"/>
                      <a:pt x="102" y="793"/>
                      <a:pt x="102" y="793"/>
                    </a:cubicBezTo>
                    <a:cubicBezTo>
                      <a:pt x="97" y="790"/>
                      <a:pt x="97" y="790"/>
                      <a:pt x="97" y="790"/>
                    </a:cubicBezTo>
                    <a:cubicBezTo>
                      <a:pt x="93" y="794"/>
                      <a:pt x="93" y="794"/>
                      <a:pt x="93" y="794"/>
                    </a:cubicBezTo>
                    <a:cubicBezTo>
                      <a:pt x="91" y="795"/>
                      <a:pt x="91" y="795"/>
                      <a:pt x="91" y="795"/>
                    </a:cubicBezTo>
                    <a:cubicBezTo>
                      <a:pt x="88" y="796"/>
                      <a:pt x="88" y="796"/>
                      <a:pt x="88" y="796"/>
                    </a:cubicBezTo>
                    <a:cubicBezTo>
                      <a:pt x="94" y="807"/>
                      <a:pt x="94" y="807"/>
                      <a:pt x="94" y="807"/>
                    </a:cubicBezTo>
                    <a:cubicBezTo>
                      <a:pt x="98" y="818"/>
                      <a:pt x="98" y="818"/>
                      <a:pt x="98" y="818"/>
                    </a:cubicBezTo>
                    <a:cubicBezTo>
                      <a:pt x="103" y="827"/>
                      <a:pt x="103" y="827"/>
                      <a:pt x="103" y="827"/>
                    </a:cubicBezTo>
                    <a:cubicBezTo>
                      <a:pt x="109" y="831"/>
                      <a:pt x="109" y="831"/>
                      <a:pt x="109" y="831"/>
                    </a:cubicBezTo>
                    <a:cubicBezTo>
                      <a:pt x="127" y="829"/>
                      <a:pt x="127" y="829"/>
                      <a:pt x="127" y="829"/>
                    </a:cubicBezTo>
                    <a:cubicBezTo>
                      <a:pt x="130" y="831"/>
                      <a:pt x="130" y="831"/>
                      <a:pt x="130" y="831"/>
                    </a:cubicBezTo>
                    <a:cubicBezTo>
                      <a:pt x="121" y="843"/>
                      <a:pt x="121" y="843"/>
                      <a:pt x="121" y="843"/>
                    </a:cubicBezTo>
                    <a:cubicBezTo>
                      <a:pt x="114" y="847"/>
                      <a:pt x="114" y="847"/>
                      <a:pt x="114" y="847"/>
                    </a:cubicBezTo>
                    <a:cubicBezTo>
                      <a:pt x="105" y="850"/>
                      <a:pt x="105" y="850"/>
                      <a:pt x="105" y="850"/>
                    </a:cubicBezTo>
                    <a:cubicBezTo>
                      <a:pt x="96" y="855"/>
                      <a:pt x="96" y="855"/>
                      <a:pt x="96" y="855"/>
                    </a:cubicBezTo>
                    <a:cubicBezTo>
                      <a:pt x="93" y="864"/>
                      <a:pt x="93" y="864"/>
                      <a:pt x="93" y="864"/>
                    </a:cubicBezTo>
                    <a:cubicBezTo>
                      <a:pt x="95" y="875"/>
                      <a:pt x="95" y="875"/>
                      <a:pt x="95" y="875"/>
                    </a:cubicBezTo>
                    <a:cubicBezTo>
                      <a:pt x="101" y="877"/>
                      <a:pt x="101" y="877"/>
                      <a:pt x="101" y="877"/>
                    </a:cubicBezTo>
                    <a:cubicBezTo>
                      <a:pt x="121" y="873"/>
                      <a:pt x="121" y="873"/>
                      <a:pt x="121" y="873"/>
                    </a:cubicBezTo>
                    <a:cubicBezTo>
                      <a:pt x="111" y="887"/>
                      <a:pt x="111" y="887"/>
                      <a:pt x="111" y="887"/>
                    </a:cubicBezTo>
                    <a:cubicBezTo>
                      <a:pt x="107" y="895"/>
                      <a:pt x="107" y="895"/>
                      <a:pt x="107" y="895"/>
                    </a:cubicBezTo>
                    <a:cubicBezTo>
                      <a:pt x="107" y="903"/>
                      <a:pt x="107" y="903"/>
                      <a:pt x="107" y="903"/>
                    </a:cubicBezTo>
                    <a:cubicBezTo>
                      <a:pt x="111" y="907"/>
                      <a:pt x="111" y="907"/>
                      <a:pt x="111" y="907"/>
                    </a:cubicBezTo>
                    <a:cubicBezTo>
                      <a:pt x="119" y="907"/>
                      <a:pt x="119" y="907"/>
                      <a:pt x="119" y="907"/>
                    </a:cubicBezTo>
                    <a:cubicBezTo>
                      <a:pt x="127" y="905"/>
                      <a:pt x="127" y="905"/>
                      <a:pt x="127" y="905"/>
                    </a:cubicBezTo>
                    <a:cubicBezTo>
                      <a:pt x="133" y="899"/>
                      <a:pt x="133" y="899"/>
                      <a:pt x="133" y="899"/>
                    </a:cubicBezTo>
                    <a:cubicBezTo>
                      <a:pt x="158" y="873"/>
                      <a:pt x="158" y="873"/>
                      <a:pt x="158" y="873"/>
                    </a:cubicBezTo>
                    <a:cubicBezTo>
                      <a:pt x="171" y="864"/>
                      <a:pt x="171" y="864"/>
                      <a:pt x="171" y="864"/>
                    </a:cubicBezTo>
                    <a:cubicBezTo>
                      <a:pt x="187" y="855"/>
                      <a:pt x="187" y="855"/>
                      <a:pt x="187" y="855"/>
                    </a:cubicBezTo>
                    <a:cubicBezTo>
                      <a:pt x="187" y="866"/>
                      <a:pt x="187" y="866"/>
                      <a:pt x="187" y="866"/>
                    </a:cubicBezTo>
                    <a:cubicBezTo>
                      <a:pt x="191" y="872"/>
                      <a:pt x="191" y="872"/>
                      <a:pt x="191" y="872"/>
                    </a:cubicBezTo>
                    <a:cubicBezTo>
                      <a:pt x="197" y="876"/>
                      <a:pt x="197" y="876"/>
                      <a:pt x="197" y="876"/>
                    </a:cubicBezTo>
                    <a:cubicBezTo>
                      <a:pt x="206" y="878"/>
                      <a:pt x="206" y="878"/>
                      <a:pt x="206" y="878"/>
                    </a:cubicBezTo>
                    <a:cubicBezTo>
                      <a:pt x="220" y="866"/>
                      <a:pt x="220" y="866"/>
                      <a:pt x="220" y="866"/>
                    </a:cubicBezTo>
                    <a:cubicBezTo>
                      <a:pt x="230" y="861"/>
                      <a:pt x="230" y="861"/>
                      <a:pt x="230" y="861"/>
                    </a:cubicBezTo>
                    <a:cubicBezTo>
                      <a:pt x="234" y="864"/>
                      <a:pt x="234" y="864"/>
                      <a:pt x="234" y="864"/>
                    </a:cubicBezTo>
                    <a:cubicBezTo>
                      <a:pt x="233" y="880"/>
                      <a:pt x="233" y="880"/>
                      <a:pt x="233" y="880"/>
                    </a:cubicBezTo>
                    <a:cubicBezTo>
                      <a:pt x="229" y="885"/>
                      <a:pt x="229" y="885"/>
                      <a:pt x="229" y="885"/>
                    </a:cubicBezTo>
                    <a:cubicBezTo>
                      <a:pt x="211" y="890"/>
                      <a:pt x="211" y="890"/>
                      <a:pt x="211" y="890"/>
                    </a:cubicBezTo>
                    <a:cubicBezTo>
                      <a:pt x="194" y="899"/>
                      <a:pt x="194" y="899"/>
                      <a:pt x="194" y="899"/>
                    </a:cubicBezTo>
                    <a:cubicBezTo>
                      <a:pt x="186" y="902"/>
                      <a:pt x="186" y="902"/>
                      <a:pt x="186" y="902"/>
                    </a:cubicBezTo>
                    <a:cubicBezTo>
                      <a:pt x="175" y="903"/>
                      <a:pt x="175" y="903"/>
                      <a:pt x="175" y="903"/>
                    </a:cubicBezTo>
                    <a:cubicBezTo>
                      <a:pt x="170" y="908"/>
                      <a:pt x="170" y="908"/>
                      <a:pt x="170" y="908"/>
                    </a:cubicBezTo>
                    <a:cubicBezTo>
                      <a:pt x="163" y="943"/>
                      <a:pt x="163" y="943"/>
                      <a:pt x="163" y="943"/>
                    </a:cubicBezTo>
                    <a:cubicBezTo>
                      <a:pt x="178" y="943"/>
                      <a:pt x="178" y="943"/>
                      <a:pt x="178" y="943"/>
                    </a:cubicBezTo>
                    <a:cubicBezTo>
                      <a:pt x="173" y="953"/>
                      <a:pt x="173" y="953"/>
                      <a:pt x="173" y="953"/>
                    </a:cubicBezTo>
                    <a:cubicBezTo>
                      <a:pt x="160" y="964"/>
                      <a:pt x="160" y="964"/>
                      <a:pt x="160" y="964"/>
                    </a:cubicBezTo>
                    <a:cubicBezTo>
                      <a:pt x="155" y="972"/>
                      <a:pt x="155" y="972"/>
                      <a:pt x="155" y="972"/>
                    </a:cubicBezTo>
                    <a:cubicBezTo>
                      <a:pt x="186" y="982"/>
                      <a:pt x="186" y="982"/>
                      <a:pt x="186" y="982"/>
                    </a:cubicBezTo>
                    <a:cubicBezTo>
                      <a:pt x="199" y="979"/>
                      <a:pt x="199" y="979"/>
                      <a:pt x="199" y="979"/>
                    </a:cubicBezTo>
                    <a:cubicBezTo>
                      <a:pt x="211" y="961"/>
                      <a:pt x="211" y="961"/>
                      <a:pt x="211" y="961"/>
                    </a:cubicBezTo>
                    <a:cubicBezTo>
                      <a:pt x="213" y="976"/>
                      <a:pt x="213" y="976"/>
                      <a:pt x="213" y="976"/>
                    </a:cubicBezTo>
                    <a:cubicBezTo>
                      <a:pt x="219" y="982"/>
                      <a:pt x="219" y="982"/>
                      <a:pt x="219" y="982"/>
                    </a:cubicBezTo>
                    <a:cubicBezTo>
                      <a:pt x="226" y="979"/>
                      <a:pt x="226" y="979"/>
                      <a:pt x="226" y="979"/>
                    </a:cubicBezTo>
                    <a:cubicBezTo>
                      <a:pt x="229" y="964"/>
                      <a:pt x="229" y="964"/>
                      <a:pt x="229" y="964"/>
                    </a:cubicBezTo>
                    <a:cubicBezTo>
                      <a:pt x="230" y="950"/>
                      <a:pt x="230" y="950"/>
                      <a:pt x="230" y="950"/>
                    </a:cubicBezTo>
                    <a:cubicBezTo>
                      <a:pt x="234" y="936"/>
                      <a:pt x="234" y="936"/>
                      <a:pt x="234" y="936"/>
                    </a:cubicBezTo>
                    <a:cubicBezTo>
                      <a:pt x="240" y="928"/>
                      <a:pt x="240" y="928"/>
                      <a:pt x="240" y="928"/>
                    </a:cubicBezTo>
                    <a:cubicBezTo>
                      <a:pt x="248" y="932"/>
                      <a:pt x="248" y="932"/>
                      <a:pt x="248" y="932"/>
                    </a:cubicBezTo>
                    <a:cubicBezTo>
                      <a:pt x="242" y="955"/>
                      <a:pt x="242" y="955"/>
                      <a:pt x="242" y="955"/>
                    </a:cubicBezTo>
                    <a:cubicBezTo>
                      <a:pt x="249" y="971"/>
                      <a:pt x="249" y="971"/>
                      <a:pt x="249" y="971"/>
                    </a:cubicBezTo>
                    <a:cubicBezTo>
                      <a:pt x="259" y="986"/>
                      <a:pt x="259" y="986"/>
                      <a:pt x="259" y="986"/>
                    </a:cubicBezTo>
                    <a:cubicBezTo>
                      <a:pt x="262" y="1002"/>
                      <a:pt x="262" y="1002"/>
                      <a:pt x="262" y="1002"/>
                    </a:cubicBezTo>
                    <a:cubicBezTo>
                      <a:pt x="256" y="998"/>
                      <a:pt x="256" y="998"/>
                      <a:pt x="256" y="998"/>
                    </a:cubicBezTo>
                    <a:cubicBezTo>
                      <a:pt x="249" y="995"/>
                      <a:pt x="249" y="995"/>
                      <a:pt x="249" y="995"/>
                    </a:cubicBezTo>
                    <a:cubicBezTo>
                      <a:pt x="242" y="995"/>
                      <a:pt x="242" y="995"/>
                      <a:pt x="242" y="995"/>
                    </a:cubicBezTo>
                    <a:cubicBezTo>
                      <a:pt x="234" y="996"/>
                      <a:pt x="234" y="996"/>
                      <a:pt x="234" y="996"/>
                    </a:cubicBezTo>
                    <a:cubicBezTo>
                      <a:pt x="240" y="1001"/>
                      <a:pt x="240" y="1001"/>
                      <a:pt x="240" y="1001"/>
                    </a:cubicBezTo>
                    <a:cubicBezTo>
                      <a:pt x="243" y="1002"/>
                      <a:pt x="243" y="1002"/>
                      <a:pt x="243" y="1002"/>
                    </a:cubicBezTo>
                    <a:cubicBezTo>
                      <a:pt x="243" y="1008"/>
                      <a:pt x="243" y="1008"/>
                      <a:pt x="243" y="1008"/>
                    </a:cubicBezTo>
                    <a:cubicBezTo>
                      <a:pt x="196" y="1008"/>
                      <a:pt x="196" y="1008"/>
                      <a:pt x="196" y="1008"/>
                    </a:cubicBezTo>
                    <a:cubicBezTo>
                      <a:pt x="211" y="1035"/>
                      <a:pt x="211" y="1035"/>
                      <a:pt x="211" y="1035"/>
                    </a:cubicBezTo>
                    <a:cubicBezTo>
                      <a:pt x="236" y="1059"/>
                      <a:pt x="236" y="1059"/>
                      <a:pt x="236" y="1059"/>
                    </a:cubicBezTo>
                    <a:cubicBezTo>
                      <a:pt x="263" y="1075"/>
                      <a:pt x="263" y="1075"/>
                      <a:pt x="263" y="1075"/>
                    </a:cubicBezTo>
                    <a:cubicBezTo>
                      <a:pt x="286" y="1078"/>
                      <a:pt x="286" y="1078"/>
                      <a:pt x="286" y="1078"/>
                    </a:cubicBezTo>
                    <a:cubicBezTo>
                      <a:pt x="302" y="1073"/>
                      <a:pt x="302" y="1073"/>
                      <a:pt x="302" y="1073"/>
                    </a:cubicBezTo>
                    <a:cubicBezTo>
                      <a:pt x="307" y="1067"/>
                      <a:pt x="307" y="1067"/>
                      <a:pt x="307" y="1067"/>
                    </a:cubicBezTo>
                    <a:cubicBezTo>
                      <a:pt x="305" y="1040"/>
                      <a:pt x="305" y="1040"/>
                      <a:pt x="305" y="1040"/>
                    </a:cubicBezTo>
                    <a:cubicBezTo>
                      <a:pt x="311" y="1031"/>
                      <a:pt x="311" y="1031"/>
                      <a:pt x="311" y="1031"/>
                    </a:cubicBezTo>
                    <a:cubicBezTo>
                      <a:pt x="352" y="1020"/>
                      <a:pt x="352" y="1020"/>
                      <a:pt x="352" y="1020"/>
                    </a:cubicBezTo>
                    <a:cubicBezTo>
                      <a:pt x="350" y="1030"/>
                      <a:pt x="350" y="1030"/>
                      <a:pt x="350" y="1030"/>
                    </a:cubicBezTo>
                    <a:cubicBezTo>
                      <a:pt x="346" y="1033"/>
                      <a:pt x="346" y="1033"/>
                      <a:pt x="346" y="1033"/>
                    </a:cubicBezTo>
                    <a:cubicBezTo>
                      <a:pt x="339" y="1034"/>
                      <a:pt x="339" y="1034"/>
                      <a:pt x="339" y="1034"/>
                    </a:cubicBezTo>
                    <a:cubicBezTo>
                      <a:pt x="330" y="1039"/>
                      <a:pt x="330" y="1039"/>
                      <a:pt x="330" y="1039"/>
                    </a:cubicBezTo>
                    <a:cubicBezTo>
                      <a:pt x="326" y="1039"/>
                      <a:pt x="326" y="1039"/>
                      <a:pt x="326" y="1039"/>
                    </a:cubicBezTo>
                    <a:cubicBezTo>
                      <a:pt x="323" y="1039"/>
                      <a:pt x="323" y="1039"/>
                      <a:pt x="323" y="1039"/>
                    </a:cubicBezTo>
                    <a:cubicBezTo>
                      <a:pt x="319" y="1043"/>
                      <a:pt x="319" y="1043"/>
                      <a:pt x="319" y="1043"/>
                    </a:cubicBezTo>
                    <a:cubicBezTo>
                      <a:pt x="320" y="1045"/>
                      <a:pt x="320" y="1045"/>
                      <a:pt x="320" y="1045"/>
                    </a:cubicBezTo>
                    <a:cubicBezTo>
                      <a:pt x="327" y="1051"/>
                      <a:pt x="327" y="1051"/>
                      <a:pt x="327" y="1051"/>
                    </a:cubicBezTo>
                    <a:cubicBezTo>
                      <a:pt x="328" y="1055"/>
                      <a:pt x="328" y="1055"/>
                      <a:pt x="328" y="1055"/>
                    </a:cubicBezTo>
                    <a:cubicBezTo>
                      <a:pt x="323" y="1076"/>
                      <a:pt x="323" y="1076"/>
                      <a:pt x="323" y="1076"/>
                    </a:cubicBezTo>
                    <a:cubicBezTo>
                      <a:pt x="316" y="1084"/>
                      <a:pt x="316" y="1084"/>
                      <a:pt x="316" y="1084"/>
                    </a:cubicBezTo>
                    <a:cubicBezTo>
                      <a:pt x="305" y="1089"/>
                      <a:pt x="305" y="1089"/>
                      <a:pt x="305" y="1089"/>
                    </a:cubicBezTo>
                    <a:cubicBezTo>
                      <a:pt x="295" y="1097"/>
                      <a:pt x="295" y="1097"/>
                      <a:pt x="295" y="1097"/>
                    </a:cubicBezTo>
                    <a:cubicBezTo>
                      <a:pt x="304" y="1106"/>
                      <a:pt x="304" y="1106"/>
                      <a:pt x="304" y="1106"/>
                    </a:cubicBezTo>
                    <a:cubicBezTo>
                      <a:pt x="304" y="1106"/>
                      <a:pt x="304" y="1106"/>
                      <a:pt x="305" y="1107"/>
                    </a:cubicBezTo>
                    <a:cubicBezTo>
                      <a:pt x="323" y="1117"/>
                      <a:pt x="323" y="1117"/>
                      <a:pt x="323" y="1117"/>
                    </a:cubicBezTo>
                    <a:cubicBezTo>
                      <a:pt x="339" y="1117"/>
                      <a:pt x="339" y="1117"/>
                      <a:pt x="339" y="1117"/>
                    </a:cubicBezTo>
                    <a:cubicBezTo>
                      <a:pt x="340" y="1117"/>
                      <a:pt x="340" y="1117"/>
                      <a:pt x="340" y="1118"/>
                    </a:cubicBezTo>
                    <a:cubicBezTo>
                      <a:pt x="362" y="1126"/>
                      <a:pt x="362" y="1126"/>
                      <a:pt x="362" y="1126"/>
                    </a:cubicBezTo>
                    <a:cubicBezTo>
                      <a:pt x="374" y="1121"/>
                      <a:pt x="374" y="1121"/>
                      <a:pt x="374" y="1121"/>
                    </a:cubicBezTo>
                    <a:cubicBezTo>
                      <a:pt x="403" y="1107"/>
                      <a:pt x="403" y="1107"/>
                      <a:pt x="403" y="1107"/>
                    </a:cubicBezTo>
                    <a:cubicBezTo>
                      <a:pt x="418" y="1094"/>
                      <a:pt x="418" y="1094"/>
                      <a:pt x="418" y="1094"/>
                    </a:cubicBezTo>
                    <a:cubicBezTo>
                      <a:pt x="419" y="1093"/>
                      <a:pt x="421" y="1093"/>
                      <a:pt x="422" y="1093"/>
                    </a:cubicBezTo>
                    <a:cubicBezTo>
                      <a:pt x="448" y="1098"/>
                      <a:pt x="448" y="1098"/>
                      <a:pt x="448" y="1098"/>
                    </a:cubicBezTo>
                    <a:cubicBezTo>
                      <a:pt x="448" y="1098"/>
                      <a:pt x="449" y="1098"/>
                      <a:pt x="449" y="1099"/>
                    </a:cubicBezTo>
                    <a:cubicBezTo>
                      <a:pt x="471" y="1114"/>
                      <a:pt x="471" y="1114"/>
                      <a:pt x="471" y="1114"/>
                    </a:cubicBezTo>
                    <a:cubicBezTo>
                      <a:pt x="489" y="1126"/>
                      <a:pt x="489" y="1126"/>
                      <a:pt x="489" y="1126"/>
                    </a:cubicBezTo>
                    <a:cubicBezTo>
                      <a:pt x="522" y="1131"/>
                      <a:pt x="522" y="1131"/>
                      <a:pt x="522" y="1131"/>
                    </a:cubicBezTo>
                    <a:cubicBezTo>
                      <a:pt x="522" y="1131"/>
                      <a:pt x="523" y="1131"/>
                      <a:pt x="523" y="1131"/>
                    </a:cubicBezTo>
                    <a:cubicBezTo>
                      <a:pt x="540" y="1127"/>
                      <a:pt x="540" y="1127"/>
                      <a:pt x="540" y="1127"/>
                    </a:cubicBezTo>
                    <a:cubicBezTo>
                      <a:pt x="554" y="1119"/>
                      <a:pt x="554" y="1119"/>
                      <a:pt x="554" y="1119"/>
                    </a:cubicBezTo>
                    <a:cubicBezTo>
                      <a:pt x="554" y="1118"/>
                      <a:pt x="554" y="1118"/>
                      <a:pt x="555" y="1118"/>
                    </a:cubicBezTo>
                    <a:cubicBezTo>
                      <a:pt x="594" y="1109"/>
                      <a:pt x="594" y="1109"/>
                      <a:pt x="594" y="1109"/>
                    </a:cubicBezTo>
                    <a:cubicBezTo>
                      <a:pt x="599" y="1081"/>
                      <a:pt x="599" y="1081"/>
                      <a:pt x="599" y="1081"/>
                    </a:cubicBezTo>
                    <a:cubicBezTo>
                      <a:pt x="599" y="1079"/>
                      <a:pt x="600" y="1078"/>
                      <a:pt x="601" y="1078"/>
                    </a:cubicBezTo>
                    <a:cubicBezTo>
                      <a:pt x="628" y="1066"/>
                      <a:pt x="628" y="1066"/>
                      <a:pt x="628" y="1066"/>
                    </a:cubicBezTo>
                    <a:cubicBezTo>
                      <a:pt x="654" y="1027"/>
                      <a:pt x="654" y="1027"/>
                      <a:pt x="654" y="1027"/>
                    </a:cubicBezTo>
                    <a:cubicBezTo>
                      <a:pt x="654" y="1026"/>
                      <a:pt x="655" y="1025"/>
                      <a:pt x="656" y="1025"/>
                    </a:cubicBezTo>
                    <a:cubicBezTo>
                      <a:pt x="669" y="1020"/>
                      <a:pt x="671" y="1021"/>
                      <a:pt x="673" y="1022"/>
                    </a:cubicBezTo>
                    <a:cubicBezTo>
                      <a:pt x="674" y="1023"/>
                      <a:pt x="678" y="1027"/>
                      <a:pt x="682" y="1030"/>
                    </a:cubicBezTo>
                    <a:cubicBezTo>
                      <a:pt x="685" y="1013"/>
                      <a:pt x="685" y="1013"/>
                      <a:pt x="685" y="1013"/>
                    </a:cubicBezTo>
                    <a:cubicBezTo>
                      <a:pt x="685" y="1012"/>
                      <a:pt x="686" y="1011"/>
                      <a:pt x="687" y="1011"/>
                    </a:cubicBezTo>
                    <a:cubicBezTo>
                      <a:pt x="701" y="1001"/>
                      <a:pt x="701" y="1001"/>
                      <a:pt x="701" y="1001"/>
                    </a:cubicBezTo>
                    <a:cubicBezTo>
                      <a:pt x="716" y="972"/>
                      <a:pt x="716" y="972"/>
                      <a:pt x="716" y="972"/>
                    </a:cubicBezTo>
                    <a:cubicBezTo>
                      <a:pt x="725" y="947"/>
                      <a:pt x="725" y="947"/>
                      <a:pt x="725" y="947"/>
                    </a:cubicBezTo>
                    <a:cubicBezTo>
                      <a:pt x="726" y="945"/>
                      <a:pt x="728" y="944"/>
                      <a:pt x="730" y="945"/>
                    </a:cubicBezTo>
                    <a:cubicBezTo>
                      <a:pt x="742" y="948"/>
                      <a:pt x="742" y="948"/>
                      <a:pt x="742" y="948"/>
                    </a:cubicBezTo>
                    <a:cubicBezTo>
                      <a:pt x="755" y="916"/>
                      <a:pt x="755" y="916"/>
                      <a:pt x="755" y="916"/>
                    </a:cubicBezTo>
                    <a:cubicBezTo>
                      <a:pt x="756" y="916"/>
                      <a:pt x="756" y="915"/>
                      <a:pt x="757" y="915"/>
                    </a:cubicBezTo>
                    <a:cubicBezTo>
                      <a:pt x="864" y="685"/>
                      <a:pt x="864" y="685"/>
                      <a:pt x="864" y="685"/>
                    </a:cubicBezTo>
                    <a:cubicBezTo>
                      <a:pt x="863" y="655"/>
                      <a:pt x="863" y="655"/>
                      <a:pt x="863" y="655"/>
                    </a:cubicBezTo>
                    <a:cubicBezTo>
                      <a:pt x="863" y="654"/>
                      <a:pt x="863" y="654"/>
                      <a:pt x="863" y="653"/>
                    </a:cubicBezTo>
                    <a:cubicBezTo>
                      <a:pt x="867" y="641"/>
                      <a:pt x="867" y="641"/>
                      <a:pt x="867" y="641"/>
                    </a:cubicBezTo>
                    <a:cubicBezTo>
                      <a:pt x="868" y="640"/>
                      <a:pt x="868" y="640"/>
                      <a:pt x="868" y="640"/>
                    </a:cubicBezTo>
                    <a:cubicBezTo>
                      <a:pt x="889" y="612"/>
                      <a:pt x="889" y="612"/>
                      <a:pt x="889" y="612"/>
                    </a:cubicBezTo>
                    <a:cubicBezTo>
                      <a:pt x="890" y="611"/>
                      <a:pt x="891" y="611"/>
                      <a:pt x="892" y="611"/>
                    </a:cubicBezTo>
                    <a:cubicBezTo>
                      <a:pt x="897" y="611"/>
                      <a:pt x="897" y="611"/>
                      <a:pt x="897" y="611"/>
                    </a:cubicBezTo>
                    <a:cubicBezTo>
                      <a:pt x="901" y="603"/>
                      <a:pt x="901" y="603"/>
                      <a:pt x="901" y="603"/>
                    </a:cubicBezTo>
                    <a:cubicBezTo>
                      <a:pt x="889" y="592"/>
                      <a:pt x="889" y="592"/>
                      <a:pt x="889" y="592"/>
                    </a:cubicBezTo>
                    <a:cubicBezTo>
                      <a:pt x="888" y="591"/>
                      <a:pt x="888" y="590"/>
                      <a:pt x="888" y="590"/>
                    </a:cubicBezTo>
                    <a:cubicBezTo>
                      <a:pt x="885" y="577"/>
                      <a:pt x="885" y="577"/>
                      <a:pt x="885" y="577"/>
                    </a:cubicBezTo>
                    <a:cubicBezTo>
                      <a:pt x="834" y="577"/>
                      <a:pt x="834" y="577"/>
                      <a:pt x="834" y="577"/>
                    </a:cubicBezTo>
                    <a:cubicBezTo>
                      <a:pt x="833" y="577"/>
                      <a:pt x="832" y="577"/>
                      <a:pt x="831" y="576"/>
                    </a:cubicBezTo>
                    <a:cubicBezTo>
                      <a:pt x="807" y="551"/>
                      <a:pt x="807" y="551"/>
                      <a:pt x="807" y="551"/>
                    </a:cubicBezTo>
                    <a:cubicBezTo>
                      <a:pt x="786" y="551"/>
                      <a:pt x="786" y="551"/>
                      <a:pt x="786" y="551"/>
                    </a:cubicBezTo>
                    <a:cubicBezTo>
                      <a:pt x="786" y="551"/>
                      <a:pt x="785" y="551"/>
                      <a:pt x="784" y="551"/>
                    </a:cubicBezTo>
                    <a:cubicBezTo>
                      <a:pt x="752" y="529"/>
                      <a:pt x="752" y="529"/>
                      <a:pt x="752" y="529"/>
                    </a:cubicBezTo>
                    <a:cubicBezTo>
                      <a:pt x="738" y="534"/>
                      <a:pt x="738" y="534"/>
                      <a:pt x="738" y="534"/>
                    </a:cubicBezTo>
                    <a:cubicBezTo>
                      <a:pt x="738" y="534"/>
                      <a:pt x="737" y="534"/>
                      <a:pt x="736" y="534"/>
                    </a:cubicBezTo>
                    <a:cubicBezTo>
                      <a:pt x="713" y="531"/>
                      <a:pt x="713" y="531"/>
                      <a:pt x="713" y="531"/>
                    </a:cubicBezTo>
                    <a:cubicBezTo>
                      <a:pt x="712" y="530"/>
                      <a:pt x="711" y="530"/>
                      <a:pt x="710" y="528"/>
                    </a:cubicBezTo>
                    <a:cubicBezTo>
                      <a:pt x="703" y="511"/>
                      <a:pt x="703" y="511"/>
                      <a:pt x="703" y="511"/>
                    </a:cubicBezTo>
                    <a:cubicBezTo>
                      <a:pt x="703" y="510"/>
                      <a:pt x="703" y="508"/>
                      <a:pt x="704" y="507"/>
                    </a:cubicBezTo>
                    <a:cubicBezTo>
                      <a:pt x="715" y="491"/>
                      <a:pt x="715" y="491"/>
                      <a:pt x="715" y="491"/>
                    </a:cubicBezTo>
                    <a:cubicBezTo>
                      <a:pt x="721" y="475"/>
                      <a:pt x="721" y="475"/>
                      <a:pt x="721" y="475"/>
                    </a:cubicBezTo>
                    <a:cubicBezTo>
                      <a:pt x="717" y="462"/>
                      <a:pt x="717" y="462"/>
                      <a:pt x="717" y="462"/>
                    </a:cubicBezTo>
                    <a:cubicBezTo>
                      <a:pt x="702" y="465"/>
                      <a:pt x="702" y="465"/>
                      <a:pt x="702" y="465"/>
                    </a:cubicBezTo>
                    <a:cubicBezTo>
                      <a:pt x="700" y="465"/>
                      <a:pt x="699" y="464"/>
                      <a:pt x="698" y="463"/>
                    </a:cubicBezTo>
                    <a:cubicBezTo>
                      <a:pt x="692" y="457"/>
                      <a:pt x="692" y="457"/>
                      <a:pt x="692" y="457"/>
                    </a:cubicBezTo>
                    <a:cubicBezTo>
                      <a:pt x="691" y="455"/>
                      <a:pt x="691" y="453"/>
                      <a:pt x="692" y="452"/>
                    </a:cubicBezTo>
                    <a:cubicBezTo>
                      <a:pt x="707" y="430"/>
                      <a:pt x="707" y="430"/>
                      <a:pt x="707" y="430"/>
                    </a:cubicBezTo>
                    <a:cubicBezTo>
                      <a:pt x="702" y="403"/>
                      <a:pt x="702" y="403"/>
                      <a:pt x="702" y="403"/>
                    </a:cubicBezTo>
                    <a:cubicBezTo>
                      <a:pt x="702" y="402"/>
                      <a:pt x="702" y="402"/>
                      <a:pt x="702" y="402"/>
                    </a:cubicBezTo>
                    <a:cubicBezTo>
                      <a:pt x="704" y="379"/>
                      <a:pt x="704" y="379"/>
                      <a:pt x="704" y="379"/>
                    </a:cubicBezTo>
                    <a:cubicBezTo>
                      <a:pt x="703" y="352"/>
                      <a:pt x="703" y="352"/>
                      <a:pt x="703" y="352"/>
                    </a:cubicBezTo>
                    <a:cubicBezTo>
                      <a:pt x="703" y="350"/>
                      <a:pt x="703" y="349"/>
                      <a:pt x="704" y="349"/>
                    </a:cubicBezTo>
                    <a:cubicBezTo>
                      <a:pt x="705" y="348"/>
                      <a:pt x="706" y="347"/>
                      <a:pt x="707" y="347"/>
                    </a:cubicBezTo>
                    <a:cubicBezTo>
                      <a:pt x="720" y="347"/>
                      <a:pt x="720" y="347"/>
                      <a:pt x="720" y="347"/>
                    </a:cubicBezTo>
                    <a:cubicBezTo>
                      <a:pt x="737" y="329"/>
                      <a:pt x="737" y="329"/>
                      <a:pt x="737" y="329"/>
                    </a:cubicBezTo>
                    <a:cubicBezTo>
                      <a:pt x="738" y="329"/>
                      <a:pt x="739" y="328"/>
                      <a:pt x="740" y="328"/>
                    </a:cubicBezTo>
                    <a:cubicBezTo>
                      <a:pt x="762" y="328"/>
                      <a:pt x="762" y="328"/>
                      <a:pt x="762" y="328"/>
                    </a:cubicBezTo>
                    <a:cubicBezTo>
                      <a:pt x="762" y="289"/>
                      <a:pt x="762" y="289"/>
                      <a:pt x="762" y="289"/>
                    </a:cubicBezTo>
                    <a:cubicBezTo>
                      <a:pt x="762" y="288"/>
                      <a:pt x="762" y="288"/>
                      <a:pt x="762" y="288"/>
                    </a:cubicBezTo>
                    <a:cubicBezTo>
                      <a:pt x="765" y="273"/>
                      <a:pt x="765" y="273"/>
                      <a:pt x="765" y="273"/>
                    </a:cubicBezTo>
                    <a:cubicBezTo>
                      <a:pt x="742" y="260"/>
                      <a:pt x="742" y="260"/>
                      <a:pt x="742" y="260"/>
                    </a:cubicBezTo>
                    <a:cubicBezTo>
                      <a:pt x="719" y="249"/>
                      <a:pt x="719" y="249"/>
                      <a:pt x="719" y="249"/>
                    </a:cubicBezTo>
                    <a:cubicBezTo>
                      <a:pt x="718" y="248"/>
                      <a:pt x="717" y="247"/>
                      <a:pt x="717" y="245"/>
                    </a:cubicBezTo>
                    <a:cubicBezTo>
                      <a:pt x="717" y="226"/>
                      <a:pt x="717" y="226"/>
                      <a:pt x="717" y="226"/>
                    </a:cubicBezTo>
                    <a:cubicBezTo>
                      <a:pt x="686" y="226"/>
                      <a:pt x="686" y="226"/>
                      <a:pt x="686" y="226"/>
                    </a:cubicBezTo>
                    <a:cubicBezTo>
                      <a:pt x="685" y="226"/>
                      <a:pt x="685" y="226"/>
                      <a:pt x="685" y="226"/>
                    </a:cubicBezTo>
                    <a:cubicBezTo>
                      <a:pt x="670" y="221"/>
                      <a:pt x="670" y="221"/>
                      <a:pt x="670" y="221"/>
                    </a:cubicBezTo>
                    <a:cubicBezTo>
                      <a:pt x="669" y="221"/>
                      <a:pt x="668" y="220"/>
                      <a:pt x="668" y="220"/>
                    </a:cubicBezTo>
                    <a:cubicBezTo>
                      <a:pt x="653" y="198"/>
                      <a:pt x="653" y="198"/>
                      <a:pt x="653" y="198"/>
                    </a:cubicBezTo>
                    <a:cubicBezTo>
                      <a:pt x="653" y="198"/>
                      <a:pt x="652" y="197"/>
                      <a:pt x="652" y="196"/>
                    </a:cubicBezTo>
                    <a:cubicBezTo>
                      <a:pt x="652" y="135"/>
                      <a:pt x="652" y="135"/>
                      <a:pt x="652" y="135"/>
                    </a:cubicBezTo>
                    <a:cubicBezTo>
                      <a:pt x="647" y="127"/>
                      <a:pt x="647" y="127"/>
                      <a:pt x="647" y="127"/>
                    </a:cubicBezTo>
                    <a:cubicBezTo>
                      <a:pt x="637" y="130"/>
                      <a:pt x="637" y="130"/>
                      <a:pt x="637" y="130"/>
                    </a:cubicBezTo>
                    <a:cubicBezTo>
                      <a:pt x="636" y="131"/>
                      <a:pt x="635" y="131"/>
                      <a:pt x="634" y="130"/>
                    </a:cubicBezTo>
                    <a:cubicBezTo>
                      <a:pt x="615" y="122"/>
                      <a:pt x="615" y="122"/>
                      <a:pt x="615" y="122"/>
                    </a:cubicBezTo>
                    <a:cubicBezTo>
                      <a:pt x="594" y="134"/>
                      <a:pt x="594" y="134"/>
                      <a:pt x="594" y="134"/>
                    </a:cubicBezTo>
                    <a:cubicBezTo>
                      <a:pt x="593" y="135"/>
                      <a:pt x="592" y="135"/>
                      <a:pt x="592" y="135"/>
                    </a:cubicBezTo>
                    <a:cubicBezTo>
                      <a:pt x="574" y="135"/>
                      <a:pt x="574" y="135"/>
                      <a:pt x="574" y="135"/>
                    </a:cubicBezTo>
                    <a:cubicBezTo>
                      <a:pt x="573" y="135"/>
                      <a:pt x="572" y="134"/>
                      <a:pt x="571" y="134"/>
                    </a:cubicBezTo>
                    <a:cubicBezTo>
                      <a:pt x="546" y="110"/>
                      <a:pt x="546" y="110"/>
                      <a:pt x="546" y="110"/>
                    </a:cubicBezTo>
                    <a:cubicBezTo>
                      <a:pt x="546" y="110"/>
                      <a:pt x="546" y="109"/>
                      <a:pt x="545" y="109"/>
                    </a:cubicBezTo>
                    <a:cubicBezTo>
                      <a:pt x="539" y="96"/>
                      <a:pt x="539" y="96"/>
                      <a:pt x="539" y="96"/>
                    </a:cubicBezTo>
                    <a:cubicBezTo>
                      <a:pt x="539" y="95"/>
                      <a:pt x="539" y="93"/>
                      <a:pt x="539" y="92"/>
                    </a:cubicBezTo>
                    <a:cubicBezTo>
                      <a:pt x="551" y="69"/>
                      <a:pt x="551" y="69"/>
                      <a:pt x="551" y="69"/>
                    </a:cubicBezTo>
                    <a:cubicBezTo>
                      <a:pt x="547" y="62"/>
                      <a:pt x="547" y="62"/>
                      <a:pt x="547" y="62"/>
                    </a:cubicBezTo>
                    <a:cubicBezTo>
                      <a:pt x="534" y="63"/>
                      <a:pt x="534" y="63"/>
                      <a:pt x="534" y="63"/>
                    </a:cubicBezTo>
                    <a:cubicBezTo>
                      <a:pt x="518" y="86"/>
                      <a:pt x="518" y="86"/>
                      <a:pt x="518" y="86"/>
                    </a:cubicBezTo>
                    <a:cubicBezTo>
                      <a:pt x="518" y="87"/>
                      <a:pt x="517" y="88"/>
                      <a:pt x="516" y="88"/>
                    </a:cubicBezTo>
                    <a:cubicBezTo>
                      <a:pt x="498" y="91"/>
                      <a:pt x="498" y="91"/>
                      <a:pt x="498" y="91"/>
                    </a:cubicBezTo>
                    <a:cubicBezTo>
                      <a:pt x="497" y="91"/>
                      <a:pt x="497" y="91"/>
                      <a:pt x="496" y="90"/>
                    </a:cubicBezTo>
                    <a:cubicBezTo>
                      <a:pt x="486" y="85"/>
                      <a:pt x="486" y="85"/>
                      <a:pt x="486" y="85"/>
                    </a:cubicBezTo>
                    <a:cubicBezTo>
                      <a:pt x="485" y="84"/>
                      <a:pt x="484" y="83"/>
                      <a:pt x="484" y="81"/>
                    </a:cubicBezTo>
                    <a:cubicBezTo>
                      <a:pt x="484" y="62"/>
                      <a:pt x="484" y="62"/>
                      <a:pt x="484" y="62"/>
                    </a:cubicBezTo>
                    <a:cubicBezTo>
                      <a:pt x="477" y="63"/>
                      <a:pt x="477" y="63"/>
                      <a:pt x="477" y="63"/>
                    </a:cubicBezTo>
                    <a:cubicBezTo>
                      <a:pt x="471" y="70"/>
                      <a:pt x="471" y="70"/>
                      <a:pt x="471" y="70"/>
                    </a:cubicBezTo>
                    <a:cubicBezTo>
                      <a:pt x="475" y="87"/>
                      <a:pt x="475" y="87"/>
                      <a:pt x="475" y="87"/>
                    </a:cubicBezTo>
                    <a:cubicBezTo>
                      <a:pt x="475" y="87"/>
                      <a:pt x="475" y="88"/>
                      <a:pt x="475" y="89"/>
                    </a:cubicBezTo>
                    <a:cubicBezTo>
                      <a:pt x="464" y="114"/>
                      <a:pt x="464" y="114"/>
                      <a:pt x="464" y="114"/>
                    </a:cubicBezTo>
                    <a:cubicBezTo>
                      <a:pt x="464" y="115"/>
                      <a:pt x="463" y="115"/>
                      <a:pt x="462" y="116"/>
                    </a:cubicBezTo>
                    <a:cubicBezTo>
                      <a:pt x="461" y="116"/>
                      <a:pt x="460" y="116"/>
                      <a:pt x="459" y="116"/>
                    </a:cubicBezTo>
                    <a:cubicBezTo>
                      <a:pt x="440" y="105"/>
                      <a:pt x="392" y="77"/>
                      <a:pt x="389" y="76"/>
                    </a:cubicBezTo>
                    <a:cubicBezTo>
                      <a:pt x="384" y="73"/>
                      <a:pt x="381" y="62"/>
                      <a:pt x="379" y="54"/>
                    </a:cubicBezTo>
                    <a:cubicBezTo>
                      <a:pt x="361" y="22"/>
                      <a:pt x="361" y="22"/>
                      <a:pt x="361" y="22"/>
                    </a:cubicBezTo>
                    <a:cubicBezTo>
                      <a:pt x="323" y="0"/>
                      <a:pt x="323" y="0"/>
                      <a:pt x="323" y="0"/>
                    </a:cubicBezTo>
                    <a:cubicBezTo>
                      <a:pt x="320" y="3"/>
                      <a:pt x="320" y="3"/>
                      <a:pt x="320" y="3"/>
                    </a:cubicBezTo>
                    <a:cubicBezTo>
                      <a:pt x="297" y="61"/>
                      <a:pt x="297" y="61"/>
                      <a:pt x="297" y="61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50" y="105"/>
                      <a:pt x="250" y="105"/>
                      <a:pt x="250" y="105"/>
                    </a:cubicBezTo>
                    <a:cubicBezTo>
                      <a:pt x="243" y="112"/>
                      <a:pt x="243" y="112"/>
                      <a:pt x="243" y="112"/>
                    </a:cubicBezTo>
                    <a:cubicBezTo>
                      <a:pt x="183" y="204"/>
                      <a:pt x="183" y="204"/>
                      <a:pt x="183" y="204"/>
                    </a:cubicBezTo>
                    <a:cubicBezTo>
                      <a:pt x="147" y="233"/>
                      <a:pt x="147" y="233"/>
                      <a:pt x="147" y="233"/>
                    </a:cubicBezTo>
                    <a:cubicBezTo>
                      <a:pt x="127" y="240"/>
                      <a:pt x="127" y="240"/>
                      <a:pt x="127" y="240"/>
                    </a:cubicBezTo>
                    <a:cubicBezTo>
                      <a:pt x="130" y="297"/>
                      <a:pt x="130" y="297"/>
                      <a:pt x="130" y="297"/>
                    </a:cubicBezTo>
                    <a:cubicBezTo>
                      <a:pt x="107" y="339"/>
                      <a:pt x="107" y="339"/>
                      <a:pt x="107" y="339"/>
                    </a:cubicBezTo>
                    <a:cubicBezTo>
                      <a:pt x="108" y="347"/>
                      <a:pt x="108" y="347"/>
                      <a:pt x="108" y="347"/>
                    </a:cubicBezTo>
                    <a:cubicBezTo>
                      <a:pt x="114" y="361"/>
                      <a:pt x="114" y="361"/>
                      <a:pt x="114" y="361"/>
                    </a:cubicBezTo>
                    <a:cubicBezTo>
                      <a:pt x="117" y="374"/>
                      <a:pt x="117" y="374"/>
                      <a:pt x="117" y="374"/>
                    </a:cubicBezTo>
                    <a:cubicBezTo>
                      <a:pt x="114" y="392"/>
                      <a:pt x="114" y="392"/>
                      <a:pt x="114" y="392"/>
                    </a:cubicBezTo>
                    <a:cubicBezTo>
                      <a:pt x="102" y="423"/>
                      <a:pt x="102" y="423"/>
                      <a:pt x="102" y="423"/>
                    </a:cubicBezTo>
                    <a:cubicBezTo>
                      <a:pt x="173" y="475"/>
                      <a:pt x="173" y="475"/>
                      <a:pt x="173" y="475"/>
                    </a:cubicBezTo>
                    <a:cubicBezTo>
                      <a:pt x="223" y="513"/>
                      <a:pt x="223" y="513"/>
                      <a:pt x="223" y="513"/>
                    </a:cubicBezTo>
                    <a:cubicBezTo>
                      <a:pt x="223" y="513"/>
                      <a:pt x="224" y="513"/>
                      <a:pt x="224" y="513"/>
                    </a:cubicBezTo>
                    <a:cubicBezTo>
                      <a:pt x="267" y="502"/>
                      <a:pt x="267" y="502"/>
                      <a:pt x="267" y="502"/>
                    </a:cubicBezTo>
                    <a:cubicBezTo>
                      <a:pt x="281" y="489"/>
                      <a:pt x="281" y="489"/>
                      <a:pt x="281" y="489"/>
                    </a:cubicBezTo>
                    <a:cubicBezTo>
                      <a:pt x="281" y="489"/>
                      <a:pt x="281" y="489"/>
                      <a:pt x="281" y="489"/>
                    </a:cubicBezTo>
                    <a:cubicBezTo>
                      <a:pt x="291" y="482"/>
                      <a:pt x="292" y="482"/>
                      <a:pt x="293" y="482"/>
                    </a:cubicBezTo>
                    <a:cubicBezTo>
                      <a:pt x="295" y="482"/>
                      <a:pt x="315" y="488"/>
                      <a:pt x="315" y="488"/>
                    </a:cubicBezTo>
                    <a:cubicBezTo>
                      <a:pt x="316" y="488"/>
                      <a:pt x="318" y="488"/>
                      <a:pt x="320" y="487"/>
                    </a:cubicBezTo>
                    <a:cubicBezTo>
                      <a:pt x="316" y="481"/>
                      <a:pt x="316" y="481"/>
                      <a:pt x="316" y="481"/>
                    </a:cubicBezTo>
                    <a:cubicBezTo>
                      <a:pt x="316" y="480"/>
                      <a:pt x="315" y="479"/>
                      <a:pt x="315" y="479"/>
                    </a:cubicBezTo>
                    <a:cubicBezTo>
                      <a:pt x="315" y="465"/>
                      <a:pt x="315" y="465"/>
                      <a:pt x="315" y="465"/>
                    </a:cubicBezTo>
                    <a:cubicBezTo>
                      <a:pt x="315" y="463"/>
                      <a:pt x="316" y="462"/>
                      <a:pt x="317" y="461"/>
                    </a:cubicBezTo>
                    <a:cubicBezTo>
                      <a:pt x="323" y="457"/>
                      <a:pt x="323" y="457"/>
                      <a:pt x="323" y="457"/>
                    </a:cubicBezTo>
                    <a:cubicBezTo>
                      <a:pt x="326" y="440"/>
                      <a:pt x="326" y="440"/>
                      <a:pt x="326" y="440"/>
                    </a:cubicBezTo>
                    <a:cubicBezTo>
                      <a:pt x="326" y="439"/>
                      <a:pt x="327" y="438"/>
                      <a:pt x="328" y="437"/>
                    </a:cubicBezTo>
                    <a:cubicBezTo>
                      <a:pt x="353" y="425"/>
                      <a:pt x="353" y="425"/>
                      <a:pt x="353" y="425"/>
                    </a:cubicBezTo>
                    <a:cubicBezTo>
                      <a:pt x="354" y="425"/>
                      <a:pt x="355" y="425"/>
                      <a:pt x="356" y="425"/>
                    </a:cubicBezTo>
                    <a:cubicBezTo>
                      <a:pt x="371" y="433"/>
                      <a:pt x="371" y="433"/>
                      <a:pt x="371" y="433"/>
                    </a:cubicBezTo>
                    <a:cubicBezTo>
                      <a:pt x="386" y="425"/>
                      <a:pt x="386" y="425"/>
                      <a:pt x="386" y="425"/>
                    </a:cubicBezTo>
                    <a:cubicBezTo>
                      <a:pt x="388" y="425"/>
                      <a:pt x="390" y="425"/>
                      <a:pt x="391" y="426"/>
                    </a:cubicBezTo>
                    <a:cubicBezTo>
                      <a:pt x="403" y="441"/>
                      <a:pt x="403" y="441"/>
                      <a:pt x="403" y="441"/>
                    </a:cubicBezTo>
                    <a:cubicBezTo>
                      <a:pt x="404" y="442"/>
                      <a:pt x="404" y="443"/>
                      <a:pt x="404" y="443"/>
                    </a:cubicBezTo>
                    <a:cubicBezTo>
                      <a:pt x="406" y="478"/>
                      <a:pt x="406" y="478"/>
                      <a:pt x="406" y="478"/>
                    </a:cubicBezTo>
                    <a:cubicBezTo>
                      <a:pt x="418" y="489"/>
                      <a:pt x="418" y="489"/>
                      <a:pt x="418" y="489"/>
                    </a:cubicBezTo>
                    <a:cubicBezTo>
                      <a:pt x="426" y="497"/>
                      <a:pt x="426" y="497"/>
                      <a:pt x="426" y="497"/>
                    </a:cubicBezTo>
                    <a:cubicBezTo>
                      <a:pt x="427" y="498"/>
                      <a:pt x="428" y="499"/>
                      <a:pt x="427" y="501"/>
                    </a:cubicBezTo>
                    <a:cubicBezTo>
                      <a:pt x="424" y="520"/>
                      <a:pt x="424" y="520"/>
                      <a:pt x="424" y="520"/>
                    </a:cubicBezTo>
                    <a:cubicBezTo>
                      <a:pt x="424" y="520"/>
                      <a:pt x="423" y="521"/>
                      <a:pt x="423" y="521"/>
                    </a:cubicBezTo>
                    <a:cubicBezTo>
                      <a:pt x="412" y="537"/>
                      <a:pt x="412" y="537"/>
                      <a:pt x="412" y="537"/>
                    </a:cubicBezTo>
                    <a:cubicBezTo>
                      <a:pt x="416" y="547"/>
                      <a:pt x="416" y="547"/>
                      <a:pt x="416" y="547"/>
                    </a:cubicBezTo>
                    <a:cubicBezTo>
                      <a:pt x="423" y="542"/>
                      <a:pt x="423" y="542"/>
                      <a:pt x="423" y="542"/>
                    </a:cubicBezTo>
                    <a:cubicBezTo>
                      <a:pt x="423" y="542"/>
                      <a:pt x="423" y="542"/>
                      <a:pt x="423" y="542"/>
                    </a:cubicBezTo>
                    <a:cubicBezTo>
                      <a:pt x="440" y="534"/>
                      <a:pt x="442" y="534"/>
                      <a:pt x="443" y="534"/>
                    </a:cubicBezTo>
                    <a:cubicBezTo>
                      <a:pt x="445" y="534"/>
                      <a:pt x="448" y="535"/>
                      <a:pt x="455" y="539"/>
                    </a:cubicBezTo>
                    <a:cubicBezTo>
                      <a:pt x="457" y="539"/>
                      <a:pt x="459" y="540"/>
                      <a:pt x="459" y="541"/>
                    </a:cubicBezTo>
                    <a:cubicBezTo>
                      <a:pt x="460" y="541"/>
                      <a:pt x="461" y="541"/>
                      <a:pt x="461" y="542"/>
                    </a:cubicBezTo>
                    <a:cubicBezTo>
                      <a:pt x="463" y="543"/>
                      <a:pt x="463" y="544"/>
                      <a:pt x="462" y="565"/>
                    </a:cubicBezTo>
                    <a:cubicBezTo>
                      <a:pt x="462" y="566"/>
                      <a:pt x="461" y="568"/>
                      <a:pt x="459" y="568"/>
                    </a:cubicBezTo>
                    <a:cubicBezTo>
                      <a:pt x="450" y="570"/>
                      <a:pt x="450" y="570"/>
                      <a:pt x="450" y="570"/>
                    </a:cubicBezTo>
                    <a:cubicBezTo>
                      <a:pt x="443" y="581"/>
                      <a:pt x="443" y="581"/>
                      <a:pt x="443" y="581"/>
                    </a:cubicBezTo>
                    <a:cubicBezTo>
                      <a:pt x="442" y="593"/>
                      <a:pt x="442" y="593"/>
                      <a:pt x="442" y="593"/>
                    </a:cubicBezTo>
                    <a:cubicBezTo>
                      <a:pt x="447" y="596"/>
                      <a:pt x="447" y="596"/>
                      <a:pt x="447" y="596"/>
                    </a:cubicBezTo>
                    <a:cubicBezTo>
                      <a:pt x="448" y="597"/>
                      <a:pt x="449" y="598"/>
                      <a:pt x="449" y="599"/>
                    </a:cubicBezTo>
                    <a:cubicBezTo>
                      <a:pt x="449" y="600"/>
                      <a:pt x="449" y="601"/>
                      <a:pt x="448" y="602"/>
                    </a:cubicBezTo>
                    <a:cubicBezTo>
                      <a:pt x="440" y="611"/>
                      <a:pt x="440" y="611"/>
                      <a:pt x="440" y="611"/>
                    </a:cubicBezTo>
                    <a:cubicBezTo>
                      <a:pt x="440" y="619"/>
                      <a:pt x="440" y="619"/>
                      <a:pt x="440" y="619"/>
                    </a:cubicBezTo>
                    <a:cubicBezTo>
                      <a:pt x="440" y="620"/>
                      <a:pt x="440" y="621"/>
                      <a:pt x="439" y="622"/>
                    </a:cubicBezTo>
                    <a:cubicBezTo>
                      <a:pt x="423" y="639"/>
                      <a:pt x="423" y="639"/>
                      <a:pt x="423" y="639"/>
                    </a:cubicBezTo>
                    <a:cubicBezTo>
                      <a:pt x="423" y="640"/>
                      <a:pt x="422" y="640"/>
                      <a:pt x="421" y="640"/>
                    </a:cubicBezTo>
                    <a:cubicBezTo>
                      <a:pt x="391" y="644"/>
                      <a:pt x="391" y="644"/>
                      <a:pt x="391" y="644"/>
                    </a:cubicBezTo>
                    <a:cubicBezTo>
                      <a:pt x="374" y="656"/>
                      <a:pt x="374" y="656"/>
                      <a:pt x="374" y="656"/>
                    </a:cubicBezTo>
                    <a:cubicBezTo>
                      <a:pt x="373" y="656"/>
                      <a:pt x="372" y="656"/>
                      <a:pt x="371" y="656"/>
                    </a:cubicBezTo>
                    <a:cubicBezTo>
                      <a:pt x="371" y="656"/>
                      <a:pt x="370" y="656"/>
                      <a:pt x="370" y="656"/>
                    </a:cubicBezTo>
                    <a:cubicBezTo>
                      <a:pt x="363" y="653"/>
                      <a:pt x="363" y="653"/>
                      <a:pt x="363" y="653"/>
                    </a:cubicBezTo>
                    <a:cubicBezTo>
                      <a:pt x="361" y="652"/>
                      <a:pt x="360" y="651"/>
                      <a:pt x="360" y="649"/>
                    </a:cubicBezTo>
                    <a:cubicBezTo>
                      <a:pt x="360" y="633"/>
                      <a:pt x="360" y="633"/>
                      <a:pt x="360" y="633"/>
                    </a:cubicBezTo>
                    <a:cubicBezTo>
                      <a:pt x="343" y="636"/>
                      <a:pt x="343" y="636"/>
                      <a:pt x="343" y="636"/>
                    </a:cubicBezTo>
                    <a:cubicBezTo>
                      <a:pt x="313" y="656"/>
                      <a:pt x="313" y="656"/>
                      <a:pt x="313" y="656"/>
                    </a:cubicBezTo>
                    <a:cubicBezTo>
                      <a:pt x="312" y="656"/>
                      <a:pt x="311" y="657"/>
                      <a:pt x="310" y="656"/>
                    </a:cubicBezTo>
                    <a:cubicBezTo>
                      <a:pt x="289" y="653"/>
                      <a:pt x="289" y="653"/>
                      <a:pt x="289" y="653"/>
                    </a:cubicBezTo>
                    <a:cubicBezTo>
                      <a:pt x="277" y="656"/>
                      <a:pt x="277" y="656"/>
                      <a:pt x="277" y="656"/>
                    </a:cubicBezTo>
                    <a:cubicBezTo>
                      <a:pt x="276" y="656"/>
                      <a:pt x="276" y="657"/>
                      <a:pt x="275" y="656"/>
                    </a:cubicBezTo>
                    <a:cubicBezTo>
                      <a:pt x="264" y="654"/>
                      <a:pt x="264" y="654"/>
                      <a:pt x="264" y="654"/>
                    </a:cubicBezTo>
                    <a:cubicBezTo>
                      <a:pt x="263" y="654"/>
                      <a:pt x="262" y="653"/>
                      <a:pt x="262" y="651"/>
                    </a:cubicBezTo>
                    <a:cubicBezTo>
                      <a:pt x="249" y="613"/>
                      <a:pt x="249" y="613"/>
                      <a:pt x="249" y="613"/>
                    </a:cubicBezTo>
                    <a:cubicBezTo>
                      <a:pt x="233" y="622"/>
                      <a:pt x="233" y="622"/>
                      <a:pt x="233" y="622"/>
                    </a:cubicBezTo>
                    <a:cubicBezTo>
                      <a:pt x="231" y="623"/>
                      <a:pt x="229" y="622"/>
                      <a:pt x="228" y="620"/>
                    </a:cubicBezTo>
                    <a:cubicBezTo>
                      <a:pt x="220" y="607"/>
                      <a:pt x="220" y="607"/>
                      <a:pt x="220" y="607"/>
                    </a:cubicBezTo>
                    <a:cubicBezTo>
                      <a:pt x="219" y="606"/>
                      <a:pt x="219" y="605"/>
                      <a:pt x="219" y="604"/>
                    </a:cubicBezTo>
                    <a:cubicBezTo>
                      <a:pt x="221" y="594"/>
                      <a:pt x="222" y="589"/>
                      <a:pt x="223" y="586"/>
                    </a:cubicBezTo>
                    <a:cubicBezTo>
                      <a:pt x="221" y="582"/>
                      <a:pt x="216" y="575"/>
                      <a:pt x="211" y="569"/>
                    </a:cubicBezTo>
                    <a:cubicBezTo>
                      <a:pt x="199" y="558"/>
                      <a:pt x="199" y="558"/>
                      <a:pt x="199" y="558"/>
                    </a:cubicBezTo>
                    <a:cubicBezTo>
                      <a:pt x="185" y="546"/>
                      <a:pt x="185" y="546"/>
                      <a:pt x="185" y="546"/>
                    </a:cubicBezTo>
                    <a:cubicBezTo>
                      <a:pt x="183" y="544"/>
                      <a:pt x="183" y="543"/>
                      <a:pt x="184" y="541"/>
                    </a:cubicBezTo>
                    <a:cubicBezTo>
                      <a:pt x="190" y="528"/>
                      <a:pt x="190" y="528"/>
                      <a:pt x="190" y="528"/>
                    </a:cubicBezTo>
                    <a:cubicBezTo>
                      <a:pt x="190" y="528"/>
                      <a:pt x="190" y="527"/>
                      <a:pt x="191" y="527"/>
                    </a:cubicBezTo>
                    <a:cubicBezTo>
                      <a:pt x="202" y="513"/>
                      <a:pt x="202" y="513"/>
                      <a:pt x="202" y="513"/>
                    </a:cubicBezTo>
                    <a:cubicBezTo>
                      <a:pt x="165" y="499"/>
                      <a:pt x="165" y="499"/>
                      <a:pt x="165" y="499"/>
                    </a:cubicBezTo>
                    <a:cubicBezTo>
                      <a:pt x="111" y="452"/>
                      <a:pt x="111" y="452"/>
                      <a:pt x="111" y="452"/>
                    </a:cubicBezTo>
                    <a:cubicBezTo>
                      <a:pt x="90" y="435"/>
                      <a:pt x="90" y="435"/>
                      <a:pt x="90" y="435"/>
                    </a:cubicBezTo>
                    <a:cubicBezTo>
                      <a:pt x="90" y="415"/>
                      <a:pt x="90" y="415"/>
                      <a:pt x="90" y="415"/>
                    </a:cubicBezTo>
                    <a:cubicBezTo>
                      <a:pt x="94" y="403"/>
                      <a:pt x="94" y="403"/>
                      <a:pt x="94" y="403"/>
                    </a:cubicBezTo>
                    <a:cubicBezTo>
                      <a:pt x="95" y="387"/>
                      <a:pt x="95" y="387"/>
                      <a:pt x="95" y="387"/>
                    </a:cubicBezTo>
                    <a:cubicBezTo>
                      <a:pt x="94" y="371"/>
                      <a:pt x="94" y="371"/>
                      <a:pt x="94" y="371"/>
                    </a:cubicBezTo>
                    <a:cubicBezTo>
                      <a:pt x="90" y="361"/>
                      <a:pt x="90" y="361"/>
                      <a:pt x="90" y="361"/>
                    </a:cubicBezTo>
                    <a:cubicBezTo>
                      <a:pt x="81" y="354"/>
                      <a:pt x="81" y="354"/>
                      <a:pt x="81" y="354"/>
                    </a:cubicBezTo>
                    <a:cubicBezTo>
                      <a:pt x="72" y="356"/>
                      <a:pt x="72" y="356"/>
                      <a:pt x="72" y="356"/>
                    </a:cubicBezTo>
                    <a:cubicBezTo>
                      <a:pt x="62" y="361"/>
                      <a:pt x="62" y="361"/>
                      <a:pt x="62" y="361"/>
                    </a:cubicBezTo>
                    <a:cubicBezTo>
                      <a:pt x="50" y="364"/>
                      <a:pt x="50" y="364"/>
                      <a:pt x="50" y="364"/>
                    </a:cubicBezTo>
                    <a:cubicBezTo>
                      <a:pt x="12" y="350"/>
                      <a:pt x="12" y="350"/>
                      <a:pt x="12" y="350"/>
                    </a:cubicBezTo>
                    <a:cubicBezTo>
                      <a:pt x="3" y="352"/>
                      <a:pt x="3" y="352"/>
                      <a:pt x="3" y="352"/>
                    </a:cubicBezTo>
                    <a:cubicBezTo>
                      <a:pt x="0" y="364"/>
                      <a:pt x="0" y="364"/>
                      <a:pt x="0" y="364"/>
                    </a:cubicBezTo>
                    <a:cubicBezTo>
                      <a:pt x="10" y="435"/>
                      <a:pt x="10" y="435"/>
                      <a:pt x="10" y="435"/>
                    </a:cubicBezTo>
                    <a:lnTo>
                      <a:pt x="17" y="462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00"/>
              <p:cNvSpPr>
                <a:spLocks/>
              </p:cNvSpPr>
              <p:nvPr/>
            </p:nvSpPr>
            <p:spPr bwMode="auto">
              <a:xfrm>
                <a:off x="511175" y="2838450"/>
                <a:ext cx="1411288" cy="1258887"/>
              </a:xfrm>
              <a:custGeom>
                <a:avLst/>
                <a:gdLst>
                  <a:gd name="T0" fmla="*/ 247 w 1037"/>
                  <a:gd name="T1" fmla="*/ 277 h 926"/>
                  <a:gd name="T2" fmla="*/ 269 w 1037"/>
                  <a:gd name="T3" fmla="*/ 367 h 926"/>
                  <a:gd name="T4" fmla="*/ 244 w 1037"/>
                  <a:gd name="T5" fmla="*/ 445 h 926"/>
                  <a:gd name="T6" fmla="*/ 261 w 1037"/>
                  <a:gd name="T7" fmla="*/ 527 h 926"/>
                  <a:gd name="T8" fmla="*/ 265 w 1037"/>
                  <a:gd name="T9" fmla="*/ 562 h 926"/>
                  <a:gd name="T10" fmla="*/ 306 w 1037"/>
                  <a:gd name="T11" fmla="*/ 609 h 926"/>
                  <a:gd name="T12" fmla="*/ 284 w 1037"/>
                  <a:gd name="T13" fmla="*/ 720 h 926"/>
                  <a:gd name="T14" fmla="*/ 286 w 1037"/>
                  <a:gd name="T15" fmla="*/ 758 h 926"/>
                  <a:gd name="T16" fmla="*/ 318 w 1037"/>
                  <a:gd name="T17" fmla="*/ 789 h 926"/>
                  <a:gd name="T18" fmla="*/ 373 w 1037"/>
                  <a:gd name="T19" fmla="*/ 881 h 926"/>
                  <a:gd name="T20" fmla="*/ 501 w 1037"/>
                  <a:gd name="T21" fmla="*/ 851 h 926"/>
                  <a:gd name="T22" fmla="*/ 690 w 1037"/>
                  <a:gd name="T23" fmla="*/ 793 h 926"/>
                  <a:gd name="T24" fmla="*/ 778 w 1037"/>
                  <a:gd name="T25" fmla="*/ 847 h 926"/>
                  <a:gd name="T26" fmla="*/ 918 w 1037"/>
                  <a:gd name="T27" fmla="*/ 912 h 926"/>
                  <a:gd name="T28" fmla="*/ 1013 w 1037"/>
                  <a:gd name="T29" fmla="*/ 850 h 926"/>
                  <a:gd name="T30" fmla="*/ 948 w 1037"/>
                  <a:gd name="T31" fmla="*/ 742 h 926"/>
                  <a:gd name="T32" fmla="*/ 931 w 1037"/>
                  <a:gd name="T33" fmla="*/ 683 h 926"/>
                  <a:gd name="T34" fmla="*/ 986 w 1037"/>
                  <a:gd name="T35" fmla="*/ 589 h 926"/>
                  <a:gd name="T36" fmla="*/ 934 w 1037"/>
                  <a:gd name="T37" fmla="*/ 652 h 926"/>
                  <a:gd name="T38" fmla="*/ 860 w 1037"/>
                  <a:gd name="T39" fmla="*/ 662 h 926"/>
                  <a:gd name="T40" fmla="*/ 814 w 1037"/>
                  <a:gd name="T41" fmla="*/ 564 h 926"/>
                  <a:gd name="T42" fmla="*/ 752 w 1037"/>
                  <a:gd name="T43" fmla="*/ 537 h 926"/>
                  <a:gd name="T44" fmla="*/ 678 w 1037"/>
                  <a:gd name="T45" fmla="*/ 496 h 926"/>
                  <a:gd name="T46" fmla="*/ 767 w 1037"/>
                  <a:gd name="T47" fmla="*/ 399 h 926"/>
                  <a:gd name="T48" fmla="*/ 845 w 1037"/>
                  <a:gd name="T49" fmla="*/ 271 h 926"/>
                  <a:gd name="T50" fmla="*/ 797 w 1037"/>
                  <a:gd name="T51" fmla="*/ 191 h 926"/>
                  <a:gd name="T52" fmla="*/ 684 w 1037"/>
                  <a:gd name="T53" fmla="*/ 147 h 926"/>
                  <a:gd name="T54" fmla="*/ 576 w 1037"/>
                  <a:gd name="T55" fmla="*/ 145 h 926"/>
                  <a:gd name="T56" fmla="*/ 506 w 1037"/>
                  <a:gd name="T57" fmla="*/ 194 h 926"/>
                  <a:gd name="T58" fmla="*/ 494 w 1037"/>
                  <a:gd name="T59" fmla="*/ 236 h 926"/>
                  <a:gd name="T60" fmla="*/ 483 w 1037"/>
                  <a:gd name="T61" fmla="*/ 124 h 926"/>
                  <a:gd name="T62" fmla="*/ 411 w 1037"/>
                  <a:gd name="T63" fmla="*/ 91 h 926"/>
                  <a:gd name="T64" fmla="*/ 368 w 1037"/>
                  <a:gd name="T65" fmla="*/ 92 h 926"/>
                  <a:gd name="T66" fmla="*/ 340 w 1037"/>
                  <a:gd name="T67" fmla="*/ 82 h 926"/>
                  <a:gd name="T68" fmla="*/ 280 w 1037"/>
                  <a:gd name="T69" fmla="*/ 5 h 926"/>
                  <a:gd name="T70" fmla="*/ 299 w 1037"/>
                  <a:gd name="T71" fmla="*/ 70 h 926"/>
                  <a:gd name="T72" fmla="*/ 297 w 1037"/>
                  <a:gd name="T73" fmla="*/ 97 h 926"/>
                  <a:gd name="T74" fmla="*/ 277 w 1037"/>
                  <a:gd name="T75" fmla="*/ 98 h 926"/>
                  <a:gd name="T76" fmla="*/ 233 w 1037"/>
                  <a:gd name="T77" fmla="*/ 162 h 926"/>
                  <a:gd name="T78" fmla="*/ 228 w 1037"/>
                  <a:gd name="T79" fmla="*/ 83 h 926"/>
                  <a:gd name="T80" fmla="*/ 181 w 1037"/>
                  <a:gd name="T81" fmla="*/ 41 h 926"/>
                  <a:gd name="T82" fmla="*/ 143 w 1037"/>
                  <a:gd name="T83" fmla="*/ 59 h 926"/>
                  <a:gd name="T84" fmla="*/ 171 w 1037"/>
                  <a:gd name="T85" fmla="*/ 98 h 926"/>
                  <a:gd name="T86" fmla="*/ 190 w 1037"/>
                  <a:gd name="T87" fmla="*/ 165 h 926"/>
                  <a:gd name="T88" fmla="*/ 143 w 1037"/>
                  <a:gd name="T89" fmla="*/ 198 h 926"/>
                  <a:gd name="T90" fmla="*/ 108 w 1037"/>
                  <a:gd name="T91" fmla="*/ 206 h 926"/>
                  <a:gd name="T92" fmla="*/ 126 w 1037"/>
                  <a:gd name="T93" fmla="*/ 125 h 926"/>
                  <a:gd name="T94" fmla="*/ 96 w 1037"/>
                  <a:gd name="T95" fmla="*/ 158 h 926"/>
                  <a:gd name="T96" fmla="*/ 47 w 1037"/>
                  <a:gd name="T97" fmla="*/ 188 h 926"/>
                  <a:gd name="T98" fmla="*/ 52 w 1037"/>
                  <a:gd name="T99" fmla="*/ 233 h 926"/>
                  <a:gd name="T100" fmla="*/ 19 w 1037"/>
                  <a:gd name="T101" fmla="*/ 224 h 926"/>
                  <a:gd name="T102" fmla="*/ 21 w 1037"/>
                  <a:gd name="T103" fmla="*/ 252 h 926"/>
                  <a:gd name="T104" fmla="*/ 21 w 1037"/>
                  <a:gd name="T105" fmla="*/ 310 h 926"/>
                  <a:gd name="T106" fmla="*/ 101 w 1037"/>
                  <a:gd name="T107" fmla="*/ 287 h 926"/>
                  <a:gd name="T108" fmla="*/ 121 w 1037"/>
                  <a:gd name="T109" fmla="*/ 396 h 926"/>
                  <a:gd name="T110" fmla="*/ 119 w 1037"/>
                  <a:gd name="T111" fmla="*/ 305 h 926"/>
                  <a:gd name="T112" fmla="*/ 175 w 1037"/>
                  <a:gd name="T113" fmla="*/ 310 h 9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37" h="926">
                    <a:moveTo>
                      <a:pt x="216" y="299"/>
                    </a:moveTo>
                    <a:cubicBezTo>
                      <a:pt x="213" y="296"/>
                      <a:pt x="213" y="296"/>
                      <a:pt x="213" y="296"/>
                    </a:cubicBezTo>
                    <a:cubicBezTo>
                      <a:pt x="213" y="290"/>
                      <a:pt x="213" y="290"/>
                      <a:pt x="213" y="290"/>
                    </a:cubicBezTo>
                    <a:cubicBezTo>
                      <a:pt x="216" y="284"/>
                      <a:pt x="216" y="284"/>
                      <a:pt x="216" y="284"/>
                    </a:cubicBezTo>
                    <a:cubicBezTo>
                      <a:pt x="226" y="280"/>
                      <a:pt x="226" y="280"/>
                      <a:pt x="226" y="280"/>
                    </a:cubicBezTo>
                    <a:cubicBezTo>
                      <a:pt x="236" y="269"/>
                      <a:pt x="236" y="269"/>
                      <a:pt x="236" y="269"/>
                    </a:cubicBezTo>
                    <a:cubicBezTo>
                      <a:pt x="242" y="264"/>
                      <a:pt x="242" y="264"/>
                      <a:pt x="242" y="264"/>
                    </a:cubicBezTo>
                    <a:cubicBezTo>
                      <a:pt x="244" y="271"/>
                      <a:pt x="244" y="271"/>
                      <a:pt x="244" y="271"/>
                    </a:cubicBezTo>
                    <a:cubicBezTo>
                      <a:pt x="247" y="277"/>
                      <a:pt x="247" y="277"/>
                      <a:pt x="247" y="277"/>
                    </a:cubicBezTo>
                    <a:cubicBezTo>
                      <a:pt x="256" y="287"/>
                      <a:pt x="256" y="287"/>
                      <a:pt x="256" y="287"/>
                    </a:cubicBezTo>
                    <a:cubicBezTo>
                      <a:pt x="242" y="296"/>
                      <a:pt x="242" y="296"/>
                      <a:pt x="242" y="296"/>
                    </a:cubicBezTo>
                    <a:cubicBezTo>
                      <a:pt x="248" y="309"/>
                      <a:pt x="248" y="309"/>
                      <a:pt x="248" y="309"/>
                    </a:cubicBezTo>
                    <a:cubicBezTo>
                      <a:pt x="271" y="334"/>
                      <a:pt x="271" y="334"/>
                      <a:pt x="271" y="334"/>
                    </a:cubicBezTo>
                    <a:cubicBezTo>
                      <a:pt x="265" y="336"/>
                      <a:pt x="265" y="336"/>
                      <a:pt x="265" y="336"/>
                    </a:cubicBezTo>
                    <a:cubicBezTo>
                      <a:pt x="251" y="346"/>
                      <a:pt x="251" y="346"/>
                      <a:pt x="251" y="346"/>
                    </a:cubicBezTo>
                    <a:cubicBezTo>
                      <a:pt x="261" y="351"/>
                      <a:pt x="261" y="351"/>
                      <a:pt x="261" y="351"/>
                    </a:cubicBezTo>
                    <a:cubicBezTo>
                      <a:pt x="267" y="358"/>
                      <a:pt x="267" y="358"/>
                      <a:pt x="267" y="358"/>
                    </a:cubicBezTo>
                    <a:cubicBezTo>
                      <a:pt x="269" y="367"/>
                      <a:pt x="269" y="367"/>
                      <a:pt x="269" y="367"/>
                    </a:cubicBezTo>
                    <a:cubicBezTo>
                      <a:pt x="272" y="392"/>
                      <a:pt x="272" y="392"/>
                      <a:pt x="272" y="392"/>
                    </a:cubicBezTo>
                    <a:cubicBezTo>
                      <a:pt x="271" y="395"/>
                      <a:pt x="271" y="395"/>
                      <a:pt x="271" y="395"/>
                    </a:cubicBezTo>
                    <a:cubicBezTo>
                      <a:pt x="254" y="393"/>
                      <a:pt x="254" y="393"/>
                      <a:pt x="254" y="393"/>
                    </a:cubicBezTo>
                    <a:cubicBezTo>
                      <a:pt x="242" y="396"/>
                      <a:pt x="242" y="396"/>
                      <a:pt x="242" y="396"/>
                    </a:cubicBezTo>
                    <a:cubicBezTo>
                      <a:pt x="236" y="403"/>
                      <a:pt x="236" y="403"/>
                      <a:pt x="236" y="403"/>
                    </a:cubicBezTo>
                    <a:cubicBezTo>
                      <a:pt x="235" y="414"/>
                      <a:pt x="235" y="414"/>
                      <a:pt x="235" y="414"/>
                    </a:cubicBezTo>
                    <a:cubicBezTo>
                      <a:pt x="237" y="428"/>
                      <a:pt x="237" y="428"/>
                      <a:pt x="237" y="428"/>
                    </a:cubicBezTo>
                    <a:cubicBezTo>
                      <a:pt x="241" y="440"/>
                      <a:pt x="241" y="440"/>
                      <a:pt x="241" y="440"/>
                    </a:cubicBezTo>
                    <a:cubicBezTo>
                      <a:pt x="244" y="445"/>
                      <a:pt x="244" y="445"/>
                      <a:pt x="244" y="445"/>
                    </a:cubicBezTo>
                    <a:cubicBezTo>
                      <a:pt x="251" y="446"/>
                      <a:pt x="251" y="446"/>
                      <a:pt x="251" y="446"/>
                    </a:cubicBezTo>
                    <a:cubicBezTo>
                      <a:pt x="263" y="446"/>
                      <a:pt x="263" y="446"/>
                      <a:pt x="263" y="446"/>
                    </a:cubicBezTo>
                    <a:cubicBezTo>
                      <a:pt x="265" y="450"/>
                      <a:pt x="265" y="450"/>
                      <a:pt x="265" y="450"/>
                    </a:cubicBezTo>
                    <a:cubicBezTo>
                      <a:pt x="259" y="461"/>
                      <a:pt x="259" y="461"/>
                      <a:pt x="259" y="461"/>
                    </a:cubicBezTo>
                    <a:cubicBezTo>
                      <a:pt x="244" y="478"/>
                      <a:pt x="244" y="478"/>
                      <a:pt x="244" y="478"/>
                    </a:cubicBezTo>
                    <a:cubicBezTo>
                      <a:pt x="244" y="487"/>
                      <a:pt x="244" y="487"/>
                      <a:pt x="244" y="487"/>
                    </a:cubicBezTo>
                    <a:cubicBezTo>
                      <a:pt x="248" y="503"/>
                      <a:pt x="248" y="503"/>
                      <a:pt x="248" y="503"/>
                    </a:cubicBezTo>
                    <a:cubicBezTo>
                      <a:pt x="254" y="519"/>
                      <a:pt x="254" y="519"/>
                      <a:pt x="254" y="519"/>
                    </a:cubicBezTo>
                    <a:cubicBezTo>
                      <a:pt x="261" y="527"/>
                      <a:pt x="261" y="527"/>
                      <a:pt x="261" y="527"/>
                    </a:cubicBezTo>
                    <a:cubicBezTo>
                      <a:pt x="272" y="525"/>
                      <a:pt x="272" y="525"/>
                      <a:pt x="272" y="525"/>
                    </a:cubicBezTo>
                    <a:cubicBezTo>
                      <a:pt x="287" y="503"/>
                      <a:pt x="287" y="503"/>
                      <a:pt x="287" y="503"/>
                    </a:cubicBezTo>
                    <a:cubicBezTo>
                      <a:pt x="297" y="498"/>
                      <a:pt x="297" y="498"/>
                      <a:pt x="297" y="498"/>
                    </a:cubicBezTo>
                    <a:cubicBezTo>
                      <a:pt x="337" y="498"/>
                      <a:pt x="337" y="498"/>
                      <a:pt x="337" y="498"/>
                    </a:cubicBezTo>
                    <a:cubicBezTo>
                      <a:pt x="324" y="504"/>
                      <a:pt x="324" y="504"/>
                      <a:pt x="324" y="504"/>
                    </a:cubicBezTo>
                    <a:cubicBezTo>
                      <a:pt x="290" y="532"/>
                      <a:pt x="290" y="532"/>
                      <a:pt x="290" y="532"/>
                    </a:cubicBezTo>
                    <a:cubicBezTo>
                      <a:pt x="269" y="541"/>
                      <a:pt x="269" y="541"/>
                      <a:pt x="269" y="541"/>
                    </a:cubicBezTo>
                    <a:cubicBezTo>
                      <a:pt x="263" y="549"/>
                      <a:pt x="263" y="549"/>
                      <a:pt x="263" y="549"/>
                    </a:cubicBezTo>
                    <a:cubicBezTo>
                      <a:pt x="265" y="562"/>
                      <a:pt x="265" y="562"/>
                      <a:pt x="265" y="562"/>
                    </a:cubicBezTo>
                    <a:cubicBezTo>
                      <a:pt x="256" y="562"/>
                      <a:pt x="256" y="562"/>
                      <a:pt x="256" y="562"/>
                    </a:cubicBezTo>
                    <a:cubicBezTo>
                      <a:pt x="256" y="568"/>
                      <a:pt x="256" y="568"/>
                      <a:pt x="256" y="568"/>
                    </a:cubicBezTo>
                    <a:cubicBezTo>
                      <a:pt x="262" y="573"/>
                      <a:pt x="262" y="573"/>
                      <a:pt x="262" y="573"/>
                    </a:cubicBezTo>
                    <a:cubicBezTo>
                      <a:pt x="270" y="583"/>
                      <a:pt x="270" y="583"/>
                      <a:pt x="270" y="583"/>
                    </a:cubicBezTo>
                    <a:cubicBezTo>
                      <a:pt x="275" y="586"/>
                      <a:pt x="275" y="586"/>
                      <a:pt x="275" y="586"/>
                    </a:cubicBezTo>
                    <a:cubicBezTo>
                      <a:pt x="297" y="586"/>
                      <a:pt x="297" y="586"/>
                      <a:pt x="297" y="586"/>
                    </a:cubicBezTo>
                    <a:cubicBezTo>
                      <a:pt x="308" y="589"/>
                      <a:pt x="308" y="589"/>
                      <a:pt x="308" y="589"/>
                    </a:cubicBezTo>
                    <a:cubicBezTo>
                      <a:pt x="313" y="600"/>
                      <a:pt x="313" y="600"/>
                      <a:pt x="313" y="600"/>
                    </a:cubicBezTo>
                    <a:cubicBezTo>
                      <a:pt x="306" y="609"/>
                      <a:pt x="306" y="609"/>
                      <a:pt x="306" y="609"/>
                    </a:cubicBezTo>
                    <a:cubicBezTo>
                      <a:pt x="276" y="616"/>
                      <a:pt x="276" y="616"/>
                      <a:pt x="276" y="616"/>
                    </a:cubicBezTo>
                    <a:cubicBezTo>
                      <a:pt x="265" y="626"/>
                      <a:pt x="265" y="626"/>
                      <a:pt x="265" y="626"/>
                    </a:cubicBezTo>
                    <a:cubicBezTo>
                      <a:pt x="276" y="631"/>
                      <a:pt x="276" y="631"/>
                      <a:pt x="276" y="631"/>
                    </a:cubicBezTo>
                    <a:cubicBezTo>
                      <a:pt x="305" y="641"/>
                      <a:pt x="305" y="641"/>
                      <a:pt x="305" y="641"/>
                    </a:cubicBezTo>
                    <a:cubicBezTo>
                      <a:pt x="313" y="650"/>
                      <a:pt x="313" y="650"/>
                      <a:pt x="313" y="650"/>
                    </a:cubicBezTo>
                    <a:cubicBezTo>
                      <a:pt x="303" y="657"/>
                      <a:pt x="303" y="657"/>
                      <a:pt x="303" y="657"/>
                    </a:cubicBezTo>
                    <a:cubicBezTo>
                      <a:pt x="294" y="674"/>
                      <a:pt x="294" y="674"/>
                      <a:pt x="294" y="674"/>
                    </a:cubicBezTo>
                    <a:cubicBezTo>
                      <a:pt x="280" y="714"/>
                      <a:pt x="280" y="714"/>
                      <a:pt x="280" y="714"/>
                    </a:cubicBezTo>
                    <a:cubicBezTo>
                      <a:pt x="284" y="720"/>
                      <a:pt x="284" y="720"/>
                      <a:pt x="284" y="720"/>
                    </a:cubicBezTo>
                    <a:cubicBezTo>
                      <a:pt x="290" y="725"/>
                      <a:pt x="290" y="725"/>
                      <a:pt x="290" y="725"/>
                    </a:cubicBezTo>
                    <a:cubicBezTo>
                      <a:pt x="293" y="727"/>
                      <a:pt x="293" y="727"/>
                      <a:pt x="293" y="727"/>
                    </a:cubicBezTo>
                    <a:cubicBezTo>
                      <a:pt x="299" y="724"/>
                      <a:pt x="299" y="724"/>
                      <a:pt x="299" y="724"/>
                    </a:cubicBezTo>
                    <a:cubicBezTo>
                      <a:pt x="303" y="725"/>
                      <a:pt x="303" y="725"/>
                      <a:pt x="303" y="725"/>
                    </a:cubicBezTo>
                    <a:cubicBezTo>
                      <a:pt x="311" y="731"/>
                      <a:pt x="311" y="731"/>
                      <a:pt x="311" y="731"/>
                    </a:cubicBezTo>
                    <a:cubicBezTo>
                      <a:pt x="317" y="738"/>
                      <a:pt x="317" y="738"/>
                      <a:pt x="317" y="738"/>
                    </a:cubicBezTo>
                    <a:cubicBezTo>
                      <a:pt x="327" y="754"/>
                      <a:pt x="327" y="754"/>
                      <a:pt x="327" y="754"/>
                    </a:cubicBezTo>
                    <a:cubicBezTo>
                      <a:pt x="306" y="751"/>
                      <a:pt x="306" y="751"/>
                      <a:pt x="306" y="751"/>
                    </a:cubicBezTo>
                    <a:cubicBezTo>
                      <a:pt x="286" y="758"/>
                      <a:pt x="286" y="758"/>
                      <a:pt x="286" y="758"/>
                    </a:cubicBezTo>
                    <a:cubicBezTo>
                      <a:pt x="267" y="771"/>
                      <a:pt x="267" y="771"/>
                      <a:pt x="267" y="771"/>
                    </a:cubicBezTo>
                    <a:cubicBezTo>
                      <a:pt x="251" y="789"/>
                      <a:pt x="251" y="789"/>
                      <a:pt x="251" y="789"/>
                    </a:cubicBezTo>
                    <a:cubicBezTo>
                      <a:pt x="256" y="793"/>
                      <a:pt x="256" y="793"/>
                      <a:pt x="256" y="793"/>
                    </a:cubicBezTo>
                    <a:cubicBezTo>
                      <a:pt x="258" y="794"/>
                      <a:pt x="258" y="794"/>
                      <a:pt x="258" y="794"/>
                    </a:cubicBezTo>
                    <a:cubicBezTo>
                      <a:pt x="261" y="795"/>
                      <a:pt x="261" y="795"/>
                      <a:pt x="261" y="795"/>
                    </a:cubicBezTo>
                    <a:cubicBezTo>
                      <a:pt x="270" y="786"/>
                      <a:pt x="270" y="786"/>
                      <a:pt x="270" y="786"/>
                    </a:cubicBezTo>
                    <a:cubicBezTo>
                      <a:pt x="286" y="783"/>
                      <a:pt x="286" y="783"/>
                      <a:pt x="286" y="783"/>
                    </a:cubicBezTo>
                    <a:cubicBezTo>
                      <a:pt x="305" y="784"/>
                      <a:pt x="305" y="784"/>
                      <a:pt x="305" y="784"/>
                    </a:cubicBezTo>
                    <a:cubicBezTo>
                      <a:pt x="318" y="789"/>
                      <a:pt x="318" y="789"/>
                      <a:pt x="318" y="789"/>
                    </a:cubicBezTo>
                    <a:cubicBezTo>
                      <a:pt x="337" y="815"/>
                      <a:pt x="337" y="815"/>
                      <a:pt x="337" y="815"/>
                    </a:cubicBezTo>
                    <a:cubicBezTo>
                      <a:pt x="342" y="819"/>
                      <a:pt x="342" y="819"/>
                      <a:pt x="342" y="819"/>
                    </a:cubicBezTo>
                    <a:cubicBezTo>
                      <a:pt x="351" y="823"/>
                      <a:pt x="351" y="823"/>
                      <a:pt x="351" y="823"/>
                    </a:cubicBezTo>
                    <a:cubicBezTo>
                      <a:pt x="356" y="828"/>
                      <a:pt x="356" y="828"/>
                      <a:pt x="356" y="828"/>
                    </a:cubicBezTo>
                    <a:cubicBezTo>
                      <a:pt x="346" y="836"/>
                      <a:pt x="346" y="836"/>
                      <a:pt x="346" y="836"/>
                    </a:cubicBezTo>
                    <a:cubicBezTo>
                      <a:pt x="353" y="846"/>
                      <a:pt x="353" y="846"/>
                      <a:pt x="353" y="846"/>
                    </a:cubicBezTo>
                    <a:cubicBezTo>
                      <a:pt x="364" y="861"/>
                      <a:pt x="364" y="861"/>
                      <a:pt x="364" y="861"/>
                    </a:cubicBezTo>
                    <a:cubicBezTo>
                      <a:pt x="370" y="871"/>
                      <a:pt x="370" y="871"/>
                      <a:pt x="370" y="871"/>
                    </a:cubicBezTo>
                    <a:cubicBezTo>
                      <a:pt x="373" y="881"/>
                      <a:pt x="373" y="881"/>
                      <a:pt x="373" y="881"/>
                    </a:cubicBezTo>
                    <a:cubicBezTo>
                      <a:pt x="374" y="889"/>
                      <a:pt x="374" y="889"/>
                      <a:pt x="374" y="889"/>
                    </a:cubicBezTo>
                    <a:cubicBezTo>
                      <a:pt x="378" y="895"/>
                      <a:pt x="378" y="895"/>
                      <a:pt x="378" y="895"/>
                    </a:cubicBezTo>
                    <a:cubicBezTo>
                      <a:pt x="389" y="900"/>
                      <a:pt x="389" y="900"/>
                      <a:pt x="389" y="900"/>
                    </a:cubicBezTo>
                    <a:cubicBezTo>
                      <a:pt x="403" y="893"/>
                      <a:pt x="403" y="893"/>
                      <a:pt x="403" y="893"/>
                    </a:cubicBezTo>
                    <a:cubicBezTo>
                      <a:pt x="418" y="891"/>
                      <a:pt x="418" y="891"/>
                      <a:pt x="418" y="891"/>
                    </a:cubicBezTo>
                    <a:cubicBezTo>
                      <a:pt x="431" y="885"/>
                      <a:pt x="431" y="885"/>
                      <a:pt x="431" y="885"/>
                    </a:cubicBezTo>
                    <a:cubicBezTo>
                      <a:pt x="443" y="874"/>
                      <a:pt x="443" y="874"/>
                      <a:pt x="443" y="874"/>
                    </a:cubicBezTo>
                    <a:cubicBezTo>
                      <a:pt x="457" y="864"/>
                      <a:pt x="457" y="864"/>
                      <a:pt x="457" y="864"/>
                    </a:cubicBezTo>
                    <a:cubicBezTo>
                      <a:pt x="501" y="851"/>
                      <a:pt x="501" y="851"/>
                      <a:pt x="501" y="851"/>
                    </a:cubicBezTo>
                    <a:cubicBezTo>
                      <a:pt x="501" y="851"/>
                      <a:pt x="502" y="850"/>
                      <a:pt x="502" y="850"/>
                    </a:cubicBezTo>
                    <a:cubicBezTo>
                      <a:pt x="538" y="829"/>
                      <a:pt x="538" y="829"/>
                      <a:pt x="538" y="829"/>
                    </a:cubicBezTo>
                    <a:cubicBezTo>
                      <a:pt x="539" y="828"/>
                      <a:pt x="540" y="828"/>
                      <a:pt x="541" y="828"/>
                    </a:cubicBezTo>
                    <a:cubicBezTo>
                      <a:pt x="574" y="825"/>
                      <a:pt x="574" y="825"/>
                      <a:pt x="574" y="825"/>
                    </a:cubicBezTo>
                    <a:cubicBezTo>
                      <a:pt x="614" y="810"/>
                      <a:pt x="614" y="810"/>
                      <a:pt x="614" y="810"/>
                    </a:cubicBezTo>
                    <a:cubicBezTo>
                      <a:pt x="614" y="810"/>
                      <a:pt x="615" y="810"/>
                      <a:pt x="615" y="810"/>
                    </a:cubicBezTo>
                    <a:cubicBezTo>
                      <a:pt x="648" y="803"/>
                      <a:pt x="648" y="803"/>
                      <a:pt x="648" y="803"/>
                    </a:cubicBezTo>
                    <a:cubicBezTo>
                      <a:pt x="686" y="793"/>
                      <a:pt x="686" y="793"/>
                      <a:pt x="686" y="793"/>
                    </a:cubicBezTo>
                    <a:cubicBezTo>
                      <a:pt x="687" y="792"/>
                      <a:pt x="689" y="792"/>
                      <a:pt x="690" y="793"/>
                    </a:cubicBezTo>
                    <a:cubicBezTo>
                      <a:pt x="691" y="794"/>
                      <a:pt x="691" y="795"/>
                      <a:pt x="691" y="797"/>
                    </a:cubicBezTo>
                    <a:cubicBezTo>
                      <a:pt x="689" y="836"/>
                      <a:pt x="689" y="836"/>
                      <a:pt x="689" y="836"/>
                    </a:cubicBezTo>
                    <a:cubicBezTo>
                      <a:pt x="689" y="836"/>
                      <a:pt x="689" y="837"/>
                      <a:pt x="689" y="837"/>
                    </a:cubicBezTo>
                    <a:cubicBezTo>
                      <a:pt x="687" y="854"/>
                      <a:pt x="687" y="854"/>
                      <a:pt x="687" y="854"/>
                    </a:cubicBezTo>
                    <a:cubicBezTo>
                      <a:pt x="703" y="861"/>
                      <a:pt x="703" y="861"/>
                      <a:pt x="703" y="861"/>
                    </a:cubicBezTo>
                    <a:cubicBezTo>
                      <a:pt x="719" y="860"/>
                      <a:pt x="719" y="860"/>
                      <a:pt x="719" y="860"/>
                    </a:cubicBezTo>
                    <a:cubicBezTo>
                      <a:pt x="748" y="848"/>
                      <a:pt x="748" y="848"/>
                      <a:pt x="748" y="848"/>
                    </a:cubicBezTo>
                    <a:cubicBezTo>
                      <a:pt x="748" y="848"/>
                      <a:pt x="749" y="848"/>
                      <a:pt x="749" y="848"/>
                    </a:cubicBezTo>
                    <a:cubicBezTo>
                      <a:pt x="778" y="847"/>
                      <a:pt x="778" y="847"/>
                      <a:pt x="778" y="847"/>
                    </a:cubicBezTo>
                    <a:cubicBezTo>
                      <a:pt x="825" y="808"/>
                      <a:pt x="825" y="808"/>
                      <a:pt x="825" y="808"/>
                    </a:cubicBezTo>
                    <a:cubicBezTo>
                      <a:pt x="826" y="807"/>
                      <a:pt x="828" y="807"/>
                      <a:pt x="829" y="808"/>
                    </a:cubicBezTo>
                    <a:cubicBezTo>
                      <a:pt x="854" y="823"/>
                      <a:pt x="854" y="823"/>
                      <a:pt x="854" y="823"/>
                    </a:cubicBezTo>
                    <a:cubicBezTo>
                      <a:pt x="855" y="823"/>
                      <a:pt x="856" y="824"/>
                      <a:pt x="856" y="825"/>
                    </a:cubicBezTo>
                    <a:cubicBezTo>
                      <a:pt x="869" y="864"/>
                      <a:pt x="869" y="864"/>
                      <a:pt x="869" y="864"/>
                    </a:cubicBezTo>
                    <a:cubicBezTo>
                      <a:pt x="895" y="889"/>
                      <a:pt x="895" y="889"/>
                      <a:pt x="895" y="889"/>
                    </a:cubicBezTo>
                    <a:cubicBezTo>
                      <a:pt x="904" y="891"/>
                      <a:pt x="914" y="894"/>
                      <a:pt x="916" y="894"/>
                    </a:cubicBezTo>
                    <a:cubicBezTo>
                      <a:pt x="917" y="894"/>
                      <a:pt x="918" y="894"/>
                      <a:pt x="919" y="895"/>
                    </a:cubicBezTo>
                    <a:cubicBezTo>
                      <a:pt x="920" y="897"/>
                      <a:pt x="920" y="897"/>
                      <a:pt x="918" y="912"/>
                    </a:cubicBezTo>
                    <a:cubicBezTo>
                      <a:pt x="918" y="914"/>
                      <a:pt x="917" y="915"/>
                      <a:pt x="915" y="915"/>
                    </a:cubicBezTo>
                    <a:cubicBezTo>
                      <a:pt x="913" y="916"/>
                      <a:pt x="913" y="916"/>
                      <a:pt x="913" y="916"/>
                    </a:cubicBezTo>
                    <a:cubicBezTo>
                      <a:pt x="914" y="919"/>
                      <a:pt x="914" y="919"/>
                      <a:pt x="914" y="919"/>
                    </a:cubicBezTo>
                    <a:cubicBezTo>
                      <a:pt x="925" y="916"/>
                      <a:pt x="925" y="916"/>
                      <a:pt x="925" y="916"/>
                    </a:cubicBezTo>
                    <a:cubicBezTo>
                      <a:pt x="926" y="916"/>
                      <a:pt x="927" y="916"/>
                      <a:pt x="928" y="916"/>
                    </a:cubicBezTo>
                    <a:cubicBezTo>
                      <a:pt x="949" y="926"/>
                      <a:pt x="949" y="926"/>
                      <a:pt x="949" y="926"/>
                    </a:cubicBezTo>
                    <a:cubicBezTo>
                      <a:pt x="995" y="921"/>
                      <a:pt x="995" y="921"/>
                      <a:pt x="995" y="921"/>
                    </a:cubicBezTo>
                    <a:cubicBezTo>
                      <a:pt x="1037" y="889"/>
                      <a:pt x="1037" y="889"/>
                      <a:pt x="1037" y="889"/>
                    </a:cubicBezTo>
                    <a:cubicBezTo>
                      <a:pt x="1013" y="850"/>
                      <a:pt x="1013" y="850"/>
                      <a:pt x="1013" y="850"/>
                    </a:cubicBezTo>
                    <a:cubicBezTo>
                      <a:pt x="1013" y="850"/>
                      <a:pt x="1013" y="850"/>
                      <a:pt x="1013" y="850"/>
                    </a:cubicBezTo>
                    <a:cubicBezTo>
                      <a:pt x="1001" y="818"/>
                      <a:pt x="1001" y="818"/>
                      <a:pt x="1001" y="818"/>
                    </a:cubicBezTo>
                    <a:cubicBezTo>
                      <a:pt x="1001" y="817"/>
                      <a:pt x="1001" y="817"/>
                      <a:pt x="1001" y="816"/>
                    </a:cubicBezTo>
                    <a:cubicBezTo>
                      <a:pt x="1000" y="800"/>
                      <a:pt x="1000" y="800"/>
                      <a:pt x="1000" y="800"/>
                    </a:cubicBezTo>
                    <a:cubicBezTo>
                      <a:pt x="1000" y="800"/>
                      <a:pt x="1000" y="799"/>
                      <a:pt x="1000" y="799"/>
                    </a:cubicBezTo>
                    <a:cubicBezTo>
                      <a:pt x="1004" y="764"/>
                      <a:pt x="1004" y="764"/>
                      <a:pt x="1004" y="764"/>
                    </a:cubicBezTo>
                    <a:cubicBezTo>
                      <a:pt x="993" y="754"/>
                      <a:pt x="993" y="754"/>
                      <a:pt x="993" y="754"/>
                    </a:cubicBezTo>
                    <a:cubicBezTo>
                      <a:pt x="964" y="734"/>
                      <a:pt x="964" y="734"/>
                      <a:pt x="964" y="734"/>
                    </a:cubicBezTo>
                    <a:cubicBezTo>
                      <a:pt x="948" y="742"/>
                      <a:pt x="948" y="742"/>
                      <a:pt x="948" y="742"/>
                    </a:cubicBezTo>
                    <a:cubicBezTo>
                      <a:pt x="941" y="746"/>
                      <a:pt x="941" y="746"/>
                      <a:pt x="941" y="746"/>
                    </a:cubicBezTo>
                    <a:cubicBezTo>
                      <a:pt x="940" y="747"/>
                      <a:pt x="939" y="747"/>
                      <a:pt x="938" y="746"/>
                    </a:cubicBezTo>
                    <a:cubicBezTo>
                      <a:pt x="937" y="746"/>
                      <a:pt x="936" y="745"/>
                      <a:pt x="936" y="744"/>
                    </a:cubicBezTo>
                    <a:cubicBezTo>
                      <a:pt x="931" y="727"/>
                      <a:pt x="931" y="727"/>
                      <a:pt x="931" y="727"/>
                    </a:cubicBezTo>
                    <a:cubicBezTo>
                      <a:pt x="931" y="727"/>
                      <a:pt x="931" y="727"/>
                      <a:pt x="931" y="726"/>
                    </a:cubicBezTo>
                    <a:cubicBezTo>
                      <a:pt x="929" y="703"/>
                      <a:pt x="929" y="703"/>
                      <a:pt x="929" y="703"/>
                    </a:cubicBezTo>
                    <a:cubicBezTo>
                      <a:pt x="929" y="703"/>
                      <a:pt x="929" y="703"/>
                      <a:pt x="929" y="702"/>
                    </a:cubicBezTo>
                    <a:cubicBezTo>
                      <a:pt x="930" y="684"/>
                      <a:pt x="930" y="684"/>
                      <a:pt x="930" y="684"/>
                    </a:cubicBezTo>
                    <a:cubicBezTo>
                      <a:pt x="930" y="683"/>
                      <a:pt x="930" y="683"/>
                      <a:pt x="931" y="683"/>
                    </a:cubicBezTo>
                    <a:cubicBezTo>
                      <a:pt x="941" y="652"/>
                      <a:pt x="941" y="652"/>
                      <a:pt x="941" y="652"/>
                    </a:cubicBezTo>
                    <a:cubicBezTo>
                      <a:pt x="941" y="651"/>
                      <a:pt x="942" y="651"/>
                      <a:pt x="942" y="651"/>
                    </a:cubicBezTo>
                    <a:cubicBezTo>
                      <a:pt x="954" y="634"/>
                      <a:pt x="954" y="634"/>
                      <a:pt x="954" y="634"/>
                    </a:cubicBezTo>
                    <a:cubicBezTo>
                      <a:pt x="958" y="617"/>
                      <a:pt x="958" y="617"/>
                      <a:pt x="958" y="617"/>
                    </a:cubicBezTo>
                    <a:cubicBezTo>
                      <a:pt x="962" y="606"/>
                      <a:pt x="962" y="606"/>
                      <a:pt x="962" y="606"/>
                    </a:cubicBezTo>
                    <a:cubicBezTo>
                      <a:pt x="962" y="605"/>
                      <a:pt x="964" y="603"/>
                      <a:pt x="965" y="603"/>
                    </a:cubicBezTo>
                    <a:cubicBezTo>
                      <a:pt x="976" y="603"/>
                      <a:pt x="976" y="603"/>
                      <a:pt x="976" y="603"/>
                    </a:cubicBezTo>
                    <a:cubicBezTo>
                      <a:pt x="981" y="598"/>
                      <a:pt x="984" y="596"/>
                      <a:pt x="986" y="595"/>
                    </a:cubicBezTo>
                    <a:cubicBezTo>
                      <a:pt x="986" y="594"/>
                      <a:pt x="986" y="591"/>
                      <a:pt x="986" y="589"/>
                    </a:cubicBezTo>
                    <a:cubicBezTo>
                      <a:pt x="974" y="584"/>
                      <a:pt x="974" y="584"/>
                      <a:pt x="974" y="584"/>
                    </a:cubicBezTo>
                    <a:cubicBezTo>
                      <a:pt x="961" y="584"/>
                      <a:pt x="961" y="584"/>
                      <a:pt x="961" y="584"/>
                    </a:cubicBezTo>
                    <a:cubicBezTo>
                      <a:pt x="955" y="592"/>
                      <a:pt x="955" y="592"/>
                      <a:pt x="955" y="592"/>
                    </a:cubicBezTo>
                    <a:cubicBezTo>
                      <a:pt x="955" y="592"/>
                      <a:pt x="955" y="592"/>
                      <a:pt x="955" y="592"/>
                    </a:cubicBezTo>
                    <a:cubicBezTo>
                      <a:pt x="948" y="599"/>
                      <a:pt x="948" y="599"/>
                      <a:pt x="948" y="599"/>
                    </a:cubicBezTo>
                    <a:cubicBezTo>
                      <a:pt x="948" y="622"/>
                      <a:pt x="948" y="622"/>
                      <a:pt x="948" y="622"/>
                    </a:cubicBezTo>
                    <a:cubicBezTo>
                      <a:pt x="948" y="623"/>
                      <a:pt x="947" y="624"/>
                      <a:pt x="947" y="624"/>
                    </a:cubicBezTo>
                    <a:cubicBezTo>
                      <a:pt x="934" y="640"/>
                      <a:pt x="934" y="640"/>
                      <a:pt x="934" y="640"/>
                    </a:cubicBezTo>
                    <a:cubicBezTo>
                      <a:pt x="934" y="652"/>
                      <a:pt x="934" y="652"/>
                      <a:pt x="934" y="652"/>
                    </a:cubicBezTo>
                    <a:cubicBezTo>
                      <a:pt x="934" y="652"/>
                      <a:pt x="934" y="653"/>
                      <a:pt x="933" y="653"/>
                    </a:cubicBezTo>
                    <a:cubicBezTo>
                      <a:pt x="926" y="674"/>
                      <a:pt x="926" y="674"/>
                      <a:pt x="926" y="674"/>
                    </a:cubicBezTo>
                    <a:cubicBezTo>
                      <a:pt x="926" y="674"/>
                      <a:pt x="926" y="675"/>
                      <a:pt x="925" y="676"/>
                    </a:cubicBezTo>
                    <a:cubicBezTo>
                      <a:pt x="908" y="687"/>
                      <a:pt x="908" y="687"/>
                      <a:pt x="908" y="687"/>
                    </a:cubicBezTo>
                    <a:cubicBezTo>
                      <a:pt x="907" y="688"/>
                      <a:pt x="906" y="688"/>
                      <a:pt x="905" y="688"/>
                    </a:cubicBezTo>
                    <a:cubicBezTo>
                      <a:pt x="889" y="682"/>
                      <a:pt x="889" y="682"/>
                      <a:pt x="889" y="682"/>
                    </a:cubicBezTo>
                    <a:cubicBezTo>
                      <a:pt x="888" y="682"/>
                      <a:pt x="888" y="681"/>
                      <a:pt x="887" y="681"/>
                    </a:cubicBezTo>
                    <a:cubicBezTo>
                      <a:pt x="868" y="664"/>
                      <a:pt x="868" y="664"/>
                      <a:pt x="868" y="664"/>
                    </a:cubicBezTo>
                    <a:cubicBezTo>
                      <a:pt x="860" y="662"/>
                      <a:pt x="860" y="662"/>
                      <a:pt x="860" y="662"/>
                    </a:cubicBezTo>
                    <a:cubicBezTo>
                      <a:pt x="859" y="662"/>
                      <a:pt x="859" y="662"/>
                      <a:pt x="859" y="661"/>
                    </a:cubicBezTo>
                    <a:cubicBezTo>
                      <a:pt x="833" y="645"/>
                      <a:pt x="833" y="645"/>
                      <a:pt x="833" y="645"/>
                    </a:cubicBezTo>
                    <a:cubicBezTo>
                      <a:pt x="832" y="644"/>
                      <a:pt x="831" y="643"/>
                      <a:pt x="832" y="641"/>
                    </a:cubicBezTo>
                    <a:cubicBezTo>
                      <a:pt x="840" y="613"/>
                      <a:pt x="840" y="613"/>
                      <a:pt x="840" y="613"/>
                    </a:cubicBezTo>
                    <a:cubicBezTo>
                      <a:pt x="840" y="602"/>
                      <a:pt x="840" y="602"/>
                      <a:pt x="840" y="602"/>
                    </a:cubicBezTo>
                    <a:cubicBezTo>
                      <a:pt x="814" y="582"/>
                      <a:pt x="814" y="582"/>
                      <a:pt x="814" y="582"/>
                    </a:cubicBezTo>
                    <a:cubicBezTo>
                      <a:pt x="813" y="581"/>
                      <a:pt x="812" y="580"/>
                      <a:pt x="812" y="579"/>
                    </a:cubicBezTo>
                    <a:cubicBezTo>
                      <a:pt x="813" y="567"/>
                      <a:pt x="813" y="567"/>
                      <a:pt x="813" y="567"/>
                    </a:cubicBezTo>
                    <a:cubicBezTo>
                      <a:pt x="813" y="566"/>
                      <a:pt x="814" y="565"/>
                      <a:pt x="814" y="564"/>
                    </a:cubicBezTo>
                    <a:cubicBezTo>
                      <a:pt x="824" y="556"/>
                      <a:pt x="824" y="556"/>
                      <a:pt x="824" y="556"/>
                    </a:cubicBezTo>
                    <a:cubicBezTo>
                      <a:pt x="825" y="540"/>
                      <a:pt x="825" y="540"/>
                      <a:pt x="825" y="540"/>
                    </a:cubicBezTo>
                    <a:cubicBezTo>
                      <a:pt x="821" y="533"/>
                      <a:pt x="821" y="533"/>
                      <a:pt x="821" y="533"/>
                    </a:cubicBezTo>
                    <a:cubicBezTo>
                      <a:pt x="811" y="530"/>
                      <a:pt x="811" y="530"/>
                      <a:pt x="811" y="530"/>
                    </a:cubicBezTo>
                    <a:cubicBezTo>
                      <a:pt x="797" y="539"/>
                      <a:pt x="797" y="539"/>
                      <a:pt x="797" y="539"/>
                    </a:cubicBezTo>
                    <a:cubicBezTo>
                      <a:pt x="796" y="540"/>
                      <a:pt x="794" y="540"/>
                      <a:pt x="793" y="539"/>
                    </a:cubicBezTo>
                    <a:cubicBezTo>
                      <a:pt x="777" y="531"/>
                      <a:pt x="777" y="531"/>
                      <a:pt x="777" y="531"/>
                    </a:cubicBezTo>
                    <a:cubicBezTo>
                      <a:pt x="768" y="530"/>
                      <a:pt x="768" y="530"/>
                      <a:pt x="768" y="530"/>
                    </a:cubicBezTo>
                    <a:cubicBezTo>
                      <a:pt x="752" y="537"/>
                      <a:pt x="752" y="537"/>
                      <a:pt x="752" y="537"/>
                    </a:cubicBezTo>
                    <a:cubicBezTo>
                      <a:pt x="740" y="542"/>
                      <a:pt x="740" y="542"/>
                      <a:pt x="740" y="542"/>
                    </a:cubicBezTo>
                    <a:cubicBezTo>
                      <a:pt x="740" y="542"/>
                      <a:pt x="739" y="542"/>
                      <a:pt x="739" y="542"/>
                    </a:cubicBezTo>
                    <a:cubicBezTo>
                      <a:pt x="672" y="542"/>
                      <a:pt x="672" y="542"/>
                      <a:pt x="672" y="542"/>
                    </a:cubicBezTo>
                    <a:cubicBezTo>
                      <a:pt x="672" y="542"/>
                      <a:pt x="671" y="542"/>
                      <a:pt x="670" y="541"/>
                    </a:cubicBezTo>
                    <a:cubicBezTo>
                      <a:pt x="666" y="538"/>
                      <a:pt x="661" y="534"/>
                      <a:pt x="660" y="534"/>
                    </a:cubicBezTo>
                    <a:cubicBezTo>
                      <a:pt x="659" y="533"/>
                      <a:pt x="658" y="532"/>
                      <a:pt x="655" y="521"/>
                    </a:cubicBezTo>
                    <a:cubicBezTo>
                      <a:pt x="655" y="519"/>
                      <a:pt x="655" y="518"/>
                      <a:pt x="656" y="517"/>
                    </a:cubicBezTo>
                    <a:cubicBezTo>
                      <a:pt x="677" y="497"/>
                      <a:pt x="677" y="497"/>
                      <a:pt x="677" y="497"/>
                    </a:cubicBezTo>
                    <a:cubicBezTo>
                      <a:pt x="677" y="496"/>
                      <a:pt x="677" y="496"/>
                      <a:pt x="678" y="496"/>
                    </a:cubicBezTo>
                    <a:cubicBezTo>
                      <a:pt x="715" y="479"/>
                      <a:pt x="715" y="479"/>
                      <a:pt x="715" y="479"/>
                    </a:cubicBezTo>
                    <a:cubicBezTo>
                      <a:pt x="740" y="464"/>
                      <a:pt x="740" y="464"/>
                      <a:pt x="740" y="464"/>
                    </a:cubicBezTo>
                    <a:cubicBezTo>
                      <a:pt x="760" y="454"/>
                      <a:pt x="760" y="454"/>
                      <a:pt x="760" y="454"/>
                    </a:cubicBezTo>
                    <a:cubicBezTo>
                      <a:pt x="760" y="454"/>
                      <a:pt x="760" y="454"/>
                      <a:pt x="760" y="454"/>
                    </a:cubicBezTo>
                    <a:cubicBezTo>
                      <a:pt x="759" y="439"/>
                      <a:pt x="759" y="439"/>
                      <a:pt x="759" y="439"/>
                    </a:cubicBezTo>
                    <a:cubicBezTo>
                      <a:pt x="759" y="439"/>
                      <a:pt x="759" y="438"/>
                      <a:pt x="760" y="438"/>
                    </a:cubicBezTo>
                    <a:cubicBezTo>
                      <a:pt x="768" y="414"/>
                      <a:pt x="768" y="414"/>
                      <a:pt x="768" y="414"/>
                    </a:cubicBezTo>
                    <a:cubicBezTo>
                      <a:pt x="765" y="404"/>
                      <a:pt x="765" y="404"/>
                      <a:pt x="765" y="404"/>
                    </a:cubicBezTo>
                    <a:cubicBezTo>
                      <a:pt x="764" y="402"/>
                      <a:pt x="765" y="400"/>
                      <a:pt x="767" y="399"/>
                    </a:cubicBezTo>
                    <a:cubicBezTo>
                      <a:pt x="774" y="396"/>
                      <a:pt x="774" y="396"/>
                      <a:pt x="774" y="396"/>
                    </a:cubicBezTo>
                    <a:cubicBezTo>
                      <a:pt x="792" y="355"/>
                      <a:pt x="792" y="355"/>
                      <a:pt x="792" y="355"/>
                    </a:cubicBezTo>
                    <a:cubicBezTo>
                      <a:pt x="792" y="354"/>
                      <a:pt x="794" y="353"/>
                      <a:pt x="795" y="353"/>
                    </a:cubicBezTo>
                    <a:cubicBezTo>
                      <a:pt x="801" y="353"/>
                      <a:pt x="801" y="353"/>
                      <a:pt x="801" y="353"/>
                    </a:cubicBezTo>
                    <a:cubicBezTo>
                      <a:pt x="816" y="316"/>
                      <a:pt x="816" y="316"/>
                      <a:pt x="816" y="316"/>
                    </a:cubicBezTo>
                    <a:cubicBezTo>
                      <a:pt x="816" y="315"/>
                      <a:pt x="816" y="314"/>
                      <a:pt x="817" y="314"/>
                    </a:cubicBezTo>
                    <a:cubicBezTo>
                      <a:pt x="830" y="305"/>
                      <a:pt x="830" y="305"/>
                      <a:pt x="830" y="305"/>
                    </a:cubicBezTo>
                    <a:cubicBezTo>
                      <a:pt x="840" y="296"/>
                      <a:pt x="840" y="296"/>
                      <a:pt x="840" y="296"/>
                    </a:cubicBezTo>
                    <a:cubicBezTo>
                      <a:pt x="845" y="271"/>
                      <a:pt x="845" y="271"/>
                      <a:pt x="845" y="271"/>
                    </a:cubicBezTo>
                    <a:cubicBezTo>
                      <a:pt x="845" y="254"/>
                      <a:pt x="845" y="254"/>
                      <a:pt x="845" y="254"/>
                    </a:cubicBezTo>
                    <a:cubicBezTo>
                      <a:pt x="839" y="248"/>
                      <a:pt x="839" y="248"/>
                      <a:pt x="839" y="248"/>
                    </a:cubicBezTo>
                    <a:cubicBezTo>
                      <a:pt x="838" y="247"/>
                      <a:pt x="837" y="246"/>
                      <a:pt x="838" y="244"/>
                    </a:cubicBezTo>
                    <a:cubicBezTo>
                      <a:pt x="841" y="231"/>
                      <a:pt x="841" y="231"/>
                      <a:pt x="841" y="231"/>
                    </a:cubicBezTo>
                    <a:cubicBezTo>
                      <a:pt x="828" y="227"/>
                      <a:pt x="828" y="227"/>
                      <a:pt x="828" y="227"/>
                    </a:cubicBezTo>
                    <a:cubicBezTo>
                      <a:pt x="827" y="227"/>
                      <a:pt x="826" y="225"/>
                      <a:pt x="826" y="224"/>
                    </a:cubicBezTo>
                    <a:cubicBezTo>
                      <a:pt x="821" y="206"/>
                      <a:pt x="821" y="206"/>
                      <a:pt x="821" y="206"/>
                    </a:cubicBezTo>
                    <a:cubicBezTo>
                      <a:pt x="818" y="200"/>
                      <a:pt x="818" y="200"/>
                      <a:pt x="818" y="200"/>
                    </a:cubicBezTo>
                    <a:cubicBezTo>
                      <a:pt x="797" y="191"/>
                      <a:pt x="797" y="191"/>
                      <a:pt x="797" y="191"/>
                    </a:cubicBezTo>
                    <a:cubicBezTo>
                      <a:pt x="796" y="191"/>
                      <a:pt x="795" y="189"/>
                      <a:pt x="795" y="188"/>
                    </a:cubicBezTo>
                    <a:cubicBezTo>
                      <a:pt x="795" y="171"/>
                      <a:pt x="795" y="171"/>
                      <a:pt x="795" y="171"/>
                    </a:cubicBezTo>
                    <a:cubicBezTo>
                      <a:pt x="764" y="167"/>
                      <a:pt x="764" y="167"/>
                      <a:pt x="764" y="167"/>
                    </a:cubicBezTo>
                    <a:cubicBezTo>
                      <a:pt x="763" y="167"/>
                      <a:pt x="762" y="167"/>
                      <a:pt x="762" y="166"/>
                    </a:cubicBezTo>
                    <a:cubicBezTo>
                      <a:pt x="743" y="154"/>
                      <a:pt x="743" y="154"/>
                      <a:pt x="743" y="154"/>
                    </a:cubicBezTo>
                    <a:cubicBezTo>
                      <a:pt x="722" y="139"/>
                      <a:pt x="722" y="139"/>
                      <a:pt x="722" y="139"/>
                    </a:cubicBezTo>
                    <a:cubicBezTo>
                      <a:pt x="699" y="134"/>
                      <a:pt x="699" y="134"/>
                      <a:pt x="699" y="134"/>
                    </a:cubicBezTo>
                    <a:cubicBezTo>
                      <a:pt x="685" y="146"/>
                      <a:pt x="685" y="146"/>
                      <a:pt x="685" y="146"/>
                    </a:cubicBezTo>
                    <a:cubicBezTo>
                      <a:pt x="685" y="146"/>
                      <a:pt x="685" y="146"/>
                      <a:pt x="684" y="147"/>
                    </a:cubicBezTo>
                    <a:cubicBezTo>
                      <a:pt x="654" y="161"/>
                      <a:pt x="654" y="161"/>
                      <a:pt x="654" y="161"/>
                    </a:cubicBezTo>
                    <a:cubicBezTo>
                      <a:pt x="640" y="167"/>
                      <a:pt x="640" y="167"/>
                      <a:pt x="640" y="167"/>
                    </a:cubicBezTo>
                    <a:cubicBezTo>
                      <a:pt x="639" y="167"/>
                      <a:pt x="638" y="167"/>
                      <a:pt x="637" y="167"/>
                    </a:cubicBezTo>
                    <a:cubicBezTo>
                      <a:pt x="615" y="158"/>
                      <a:pt x="615" y="158"/>
                      <a:pt x="615" y="158"/>
                    </a:cubicBezTo>
                    <a:cubicBezTo>
                      <a:pt x="599" y="158"/>
                      <a:pt x="599" y="158"/>
                      <a:pt x="599" y="158"/>
                    </a:cubicBezTo>
                    <a:cubicBezTo>
                      <a:pt x="598" y="158"/>
                      <a:pt x="597" y="158"/>
                      <a:pt x="597" y="158"/>
                    </a:cubicBezTo>
                    <a:cubicBezTo>
                      <a:pt x="577" y="146"/>
                      <a:pt x="577" y="146"/>
                      <a:pt x="577" y="146"/>
                    </a:cubicBezTo>
                    <a:cubicBezTo>
                      <a:pt x="577" y="146"/>
                      <a:pt x="576" y="146"/>
                      <a:pt x="576" y="145"/>
                    </a:cubicBezTo>
                    <a:cubicBezTo>
                      <a:pt x="576" y="145"/>
                      <a:pt x="576" y="145"/>
                      <a:pt x="576" y="145"/>
                    </a:cubicBezTo>
                    <a:cubicBezTo>
                      <a:pt x="565" y="135"/>
                      <a:pt x="565" y="135"/>
                      <a:pt x="565" y="135"/>
                    </a:cubicBezTo>
                    <a:cubicBezTo>
                      <a:pt x="560" y="139"/>
                      <a:pt x="560" y="139"/>
                      <a:pt x="560" y="139"/>
                    </a:cubicBezTo>
                    <a:cubicBezTo>
                      <a:pt x="530" y="151"/>
                      <a:pt x="530" y="151"/>
                      <a:pt x="530" y="151"/>
                    </a:cubicBezTo>
                    <a:cubicBezTo>
                      <a:pt x="518" y="153"/>
                      <a:pt x="518" y="153"/>
                      <a:pt x="518" y="153"/>
                    </a:cubicBezTo>
                    <a:cubicBezTo>
                      <a:pt x="503" y="159"/>
                      <a:pt x="503" y="159"/>
                      <a:pt x="503" y="159"/>
                    </a:cubicBezTo>
                    <a:cubicBezTo>
                      <a:pt x="511" y="174"/>
                      <a:pt x="511" y="174"/>
                      <a:pt x="511" y="174"/>
                    </a:cubicBezTo>
                    <a:cubicBezTo>
                      <a:pt x="534" y="200"/>
                      <a:pt x="534" y="200"/>
                      <a:pt x="534" y="200"/>
                    </a:cubicBezTo>
                    <a:cubicBezTo>
                      <a:pt x="520" y="198"/>
                      <a:pt x="520" y="198"/>
                      <a:pt x="520" y="198"/>
                    </a:cubicBezTo>
                    <a:cubicBezTo>
                      <a:pt x="506" y="194"/>
                      <a:pt x="506" y="194"/>
                      <a:pt x="506" y="194"/>
                    </a:cubicBezTo>
                    <a:cubicBezTo>
                      <a:pt x="511" y="215"/>
                      <a:pt x="511" y="215"/>
                      <a:pt x="511" y="215"/>
                    </a:cubicBezTo>
                    <a:cubicBezTo>
                      <a:pt x="508" y="228"/>
                      <a:pt x="508" y="228"/>
                      <a:pt x="508" y="228"/>
                    </a:cubicBezTo>
                    <a:cubicBezTo>
                      <a:pt x="501" y="239"/>
                      <a:pt x="501" y="239"/>
                      <a:pt x="501" y="239"/>
                    </a:cubicBezTo>
                    <a:cubicBezTo>
                      <a:pt x="497" y="258"/>
                      <a:pt x="497" y="258"/>
                      <a:pt x="497" y="258"/>
                    </a:cubicBezTo>
                    <a:cubicBezTo>
                      <a:pt x="491" y="256"/>
                      <a:pt x="491" y="256"/>
                      <a:pt x="491" y="256"/>
                    </a:cubicBezTo>
                    <a:cubicBezTo>
                      <a:pt x="488" y="252"/>
                      <a:pt x="488" y="252"/>
                      <a:pt x="488" y="252"/>
                    </a:cubicBezTo>
                    <a:cubicBezTo>
                      <a:pt x="485" y="247"/>
                      <a:pt x="485" y="247"/>
                      <a:pt x="485" y="247"/>
                    </a:cubicBezTo>
                    <a:cubicBezTo>
                      <a:pt x="483" y="240"/>
                      <a:pt x="483" y="240"/>
                      <a:pt x="483" y="240"/>
                    </a:cubicBezTo>
                    <a:cubicBezTo>
                      <a:pt x="494" y="236"/>
                      <a:pt x="494" y="236"/>
                      <a:pt x="494" y="236"/>
                    </a:cubicBezTo>
                    <a:cubicBezTo>
                      <a:pt x="496" y="229"/>
                      <a:pt x="496" y="229"/>
                      <a:pt x="496" y="229"/>
                    </a:cubicBezTo>
                    <a:cubicBezTo>
                      <a:pt x="490" y="202"/>
                      <a:pt x="490" y="202"/>
                      <a:pt x="490" y="202"/>
                    </a:cubicBezTo>
                    <a:cubicBezTo>
                      <a:pt x="484" y="192"/>
                      <a:pt x="484" y="192"/>
                      <a:pt x="484" y="192"/>
                    </a:cubicBezTo>
                    <a:cubicBezTo>
                      <a:pt x="483" y="185"/>
                      <a:pt x="483" y="185"/>
                      <a:pt x="483" y="185"/>
                    </a:cubicBezTo>
                    <a:cubicBezTo>
                      <a:pt x="483" y="178"/>
                      <a:pt x="483" y="178"/>
                      <a:pt x="483" y="178"/>
                    </a:cubicBezTo>
                    <a:cubicBezTo>
                      <a:pt x="487" y="167"/>
                      <a:pt x="487" y="167"/>
                      <a:pt x="487" y="167"/>
                    </a:cubicBezTo>
                    <a:cubicBezTo>
                      <a:pt x="488" y="162"/>
                      <a:pt x="488" y="162"/>
                      <a:pt x="488" y="162"/>
                    </a:cubicBezTo>
                    <a:cubicBezTo>
                      <a:pt x="486" y="137"/>
                      <a:pt x="486" y="137"/>
                      <a:pt x="486" y="137"/>
                    </a:cubicBezTo>
                    <a:cubicBezTo>
                      <a:pt x="483" y="124"/>
                      <a:pt x="483" y="124"/>
                      <a:pt x="483" y="124"/>
                    </a:cubicBezTo>
                    <a:cubicBezTo>
                      <a:pt x="478" y="117"/>
                      <a:pt x="478" y="117"/>
                      <a:pt x="478" y="117"/>
                    </a:cubicBezTo>
                    <a:cubicBezTo>
                      <a:pt x="471" y="118"/>
                      <a:pt x="471" y="118"/>
                      <a:pt x="471" y="118"/>
                    </a:cubicBezTo>
                    <a:cubicBezTo>
                      <a:pt x="458" y="135"/>
                      <a:pt x="458" y="135"/>
                      <a:pt x="458" y="135"/>
                    </a:cubicBezTo>
                    <a:cubicBezTo>
                      <a:pt x="450" y="141"/>
                      <a:pt x="450" y="141"/>
                      <a:pt x="450" y="141"/>
                    </a:cubicBezTo>
                    <a:cubicBezTo>
                      <a:pt x="461" y="103"/>
                      <a:pt x="461" y="103"/>
                      <a:pt x="461" y="103"/>
                    </a:cubicBezTo>
                    <a:cubicBezTo>
                      <a:pt x="460" y="85"/>
                      <a:pt x="460" y="85"/>
                      <a:pt x="460" y="85"/>
                    </a:cubicBezTo>
                    <a:cubicBezTo>
                      <a:pt x="445" y="70"/>
                      <a:pt x="445" y="70"/>
                      <a:pt x="445" y="70"/>
                    </a:cubicBezTo>
                    <a:cubicBezTo>
                      <a:pt x="432" y="72"/>
                      <a:pt x="432" y="72"/>
                      <a:pt x="432" y="72"/>
                    </a:cubicBezTo>
                    <a:cubicBezTo>
                      <a:pt x="411" y="91"/>
                      <a:pt x="411" y="91"/>
                      <a:pt x="411" y="91"/>
                    </a:cubicBezTo>
                    <a:cubicBezTo>
                      <a:pt x="407" y="85"/>
                      <a:pt x="407" y="85"/>
                      <a:pt x="407" y="85"/>
                    </a:cubicBezTo>
                    <a:cubicBezTo>
                      <a:pt x="405" y="75"/>
                      <a:pt x="405" y="75"/>
                      <a:pt x="405" y="75"/>
                    </a:cubicBezTo>
                    <a:cubicBezTo>
                      <a:pt x="396" y="63"/>
                      <a:pt x="396" y="63"/>
                      <a:pt x="396" y="63"/>
                    </a:cubicBezTo>
                    <a:cubicBezTo>
                      <a:pt x="394" y="56"/>
                      <a:pt x="394" y="56"/>
                      <a:pt x="394" y="56"/>
                    </a:cubicBezTo>
                    <a:cubicBezTo>
                      <a:pt x="392" y="52"/>
                      <a:pt x="392" y="52"/>
                      <a:pt x="392" y="52"/>
                    </a:cubicBezTo>
                    <a:cubicBezTo>
                      <a:pt x="387" y="61"/>
                      <a:pt x="387" y="61"/>
                      <a:pt x="387" y="61"/>
                    </a:cubicBezTo>
                    <a:cubicBezTo>
                      <a:pt x="381" y="79"/>
                      <a:pt x="381" y="79"/>
                      <a:pt x="381" y="79"/>
                    </a:cubicBezTo>
                    <a:cubicBezTo>
                      <a:pt x="376" y="85"/>
                      <a:pt x="376" y="85"/>
                      <a:pt x="376" y="85"/>
                    </a:cubicBezTo>
                    <a:cubicBezTo>
                      <a:pt x="368" y="92"/>
                      <a:pt x="368" y="92"/>
                      <a:pt x="368" y="92"/>
                    </a:cubicBezTo>
                    <a:cubicBezTo>
                      <a:pt x="363" y="97"/>
                      <a:pt x="363" y="97"/>
                      <a:pt x="363" y="97"/>
                    </a:cubicBezTo>
                    <a:cubicBezTo>
                      <a:pt x="358" y="104"/>
                      <a:pt x="358" y="104"/>
                      <a:pt x="358" y="104"/>
                    </a:cubicBezTo>
                    <a:cubicBezTo>
                      <a:pt x="356" y="111"/>
                      <a:pt x="356" y="111"/>
                      <a:pt x="356" y="111"/>
                    </a:cubicBezTo>
                    <a:cubicBezTo>
                      <a:pt x="354" y="118"/>
                      <a:pt x="354" y="118"/>
                      <a:pt x="354" y="118"/>
                    </a:cubicBezTo>
                    <a:cubicBezTo>
                      <a:pt x="346" y="123"/>
                      <a:pt x="346" y="123"/>
                      <a:pt x="346" y="123"/>
                    </a:cubicBezTo>
                    <a:cubicBezTo>
                      <a:pt x="348" y="109"/>
                      <a:pt x="348" y="109"/>
                      <a:pt x="348" y="109"/>
                    </a:cubicBezTo>
                    <a:cubicBezTo>
                      <a:pt x="348" y="101"/>
                      <a:pt x="348" y="101"/>
                      <a:pt x="348" y="101"/>
                    </a:cubicBezTo>
                    <a:cubicBezTo>
                      <a:pt x="341" y="88"/>
                      <a:pt x="341" y="88"/>
                      <a:pt x="341" y="88"/>
                    </a:cubicBezTo>
                    <a:cubicBezTo>
                      <a:pt x="340" y="82"/>
                      <a:pt x="340" y="82"/>
                      <a:pt x="340" y="82"/>
                    </a:cubicBezTo>
                    <a:cubicBezTo>
                      <a:pt x="340" y="76"/>
                      <a:pt x="340" y="76"/>
                      <a:pt x="340" y="76"/>
                    </a:cubicBezTo>
                    <a:cubicBezTo>
                      <a:pt x="340" y="70"/>
                      <a:pt x="340" y="70"/>
                      <a:pt x="340" y="70"/>
                    </a:cubicBezTo>
                    <a:cubicBezTo>
                      <a:pt x="337" y="64"/>
                      <a:pt x="337" y="64"/>
                      <a:pt x="337" y="64"/>
                    </a:cubicBezTo>
                    <a:cubicBezTo>
                      <a:pt x="333" y="61"/>
                      <a:pt x="333" y="61"/>
                      <a:pt x="333" y="61"/>
                    </a:cubicBezTo>
                    <a:cubicBezTo>
                      <a:pt x="323" y="58"/>
                      <a:pt x="323" y="58"/>
                      <a:pt x="323" y="58"/>
                    </a:cubicBezTo>
                    <a:cubicBezTo>
                      <a:pt x="318" y="53"/>
                      <a:pt x="318" y="53"/>
                      <a:pt x="318" y="53"/>
                    </a:cubicBezTo>
                    <a:cubicBezTo>
                      <a:pt x="304" y="30"/>
                      <a:pt x="304" y="30"/>
                      <a:pt x="304" y="30"/>
                    </a:cubicBezTo>
                    <a:cubicBezTo>
                      <a:pt x="290" y="14"/>
                      <a:pt x="290" y="14"/>
                      <a:pt x="290" y="14"/>
                    </a:cubicBezTo>
                    <a:cubicBezTo>
                      <a:pt x="280" y="5"/>
                      <a:pt x="280" y="5"/>
                      <a:pt x="280" y="5"/>
                    </a:cubicBezTo>
                    <a:cubicBezTo>
                      <a:pt x="269" y="0"/>
                      <a:pt x="269" y="0"/>
                      <a:pt x="269" y="0"/>
                    </a:cubicBezTo>
                    <a:cubicBezTo>
                      <a:pt x="256" y="0"/>
                      <a:pt x="256" y="0"/>
                      <a:pt x="256" y="0"/>
                    </a:cubicBezTo>
                    <a:cubicBezTo>
                      <a:pt x="270" y="14"/>
                      <a:pt x="270" y="14"/>
                      <a:pt x="270" y="14"/>
                    </a:cubicBezTo>
                    <a:cubicBezTo>
                      <a:pt x="279" y="47"/>
                      <a:pt x="279" y="47"/>
                      <a:pt x="279" y="47"/>
                    </a:cubicBezTo>
                    <a:cubicBezTo>
                      <a:pt x="292" y="53"/>
                      <a:pt x="292" y="53"/>
                      <a:pt x="292" y="53"/>
                    </a:cubicBezTo>
                    <a:cubicBezTo>
                      <a:pt x="301" y="55"/>
                      <a:pt x="301" y="55"/>
                      <a:pt x="301" y="55"/>
                    </a:cubicBezTo>
                    <a:cubicBezTo>
                      <a:pt x="306" y="61"/>
                      <a:pt x="306" y="61"/>
                      <a:pt x="306" y="61"/>
                    </a:cubicBezTo>
                    <a:cubicBezTo>
                      <a:pt x="305" y="67"/>
                      <a:pt x="305" y="67"/>
                      <a:pt x="305" y="67"/>
                    </a:cubicBezTo>
                    <a:cubicBezTo>
                      <a:pt x="299" y="70"/>
                      <a:pt x="299" y="70"/>
                      <a:pt x="299" y="70"/>
                    </a:cubicBezTo>
                    <a:cubicBezTo>
                      <a:pt x="290" y="70"/>
                      <a:pt x="290" y="70"/>
                      <a:pt x="290" y="70"/>
                    </a:cubicBezTo>
                    <a:cubicBezTo>
                      <a:pt x="283" y="67"/>
                      <a:pt x="283" y="67"/>
                      <a:pt x="283" y="67"/>
                    </a:cubicBezTo>
                    <a:cubicBezTo>
                      <a:pt x="277" y="62"/>
                      <a:pt x="277" y="62"/>
                      <a:pt x="277" y="62"/>
                    </a:cubicBezTo>
                    <a:cubicBezTo>
                      <a:pt x="267" y="48"/>
                      <a:pt x="267" y="48"/>
                      <a:pt x="267" y="48"/>
                    </a:cubicBezTo>
                    <a:cubicBezTo>
                      <a:pt x="259" y="42"/>
                      <a:pt x="259" y="42"/>
                      <a:pt x="259" y="42"/>
                    </a:cubicBezTo>
                    <a:cubicBezTo>
                      <a:pt x="254" y="41"/>
                      <a:pt x="254" y="41"/>
                      <a:pt x="254" y="41"/>
                    </a:cubicBezTo>
                    <a:cubicBezTo>
                      <a:pt x="251" y="50"/>
                      <a:pt x="251" y="50"/>
                      <a:pt x="251" y="50"/>
                    </a:cubicBezTo>
                    <a:cubicBezTo>
                      <a:pt x="254" y="53"/>
                      <a:pt x="254" y="53"/>
                      <a:pt x="254" y="53"/>
                    </a:cubicBezTo>
                    <a:cubicBezTo>
                      <a:pt x="297" y="97"/>
                      <a:pt x="297" y="97"/>
                      <a:pt x="297" y="97"/>
                    </a:cubicBezTo>
                    <a:cubicBezTo>
                      <a:pt x="302" y="106"/>
                      <a:pt x="302" y="106"/>
                      <a:pt x="302" y="106"/>
                    </a:cubicBezTo>
                    <a:cubicBezTo>
                      <a:pt x="308" y="123"/>
                      <a:pt x="308" y="123"/>
                      <a:pt x="308" y="123"/>
                    </a:cubicBezTo>
                    <a:cubicBezTo>
                      <a:pt x="313" y="129"/>
                      <a:pt x="313" y="129"/>
                      <a:pt x="313" y="129"/>
                    </a:cubicBezTo>
                    <a:cubicBezTo>
                      <a:pt x="313" y="135"/>
                      <a:pt x="313" y="135"/>
                      <a:pt x="313" y="135"/>
                    </a:cubicBezTo>
                    <a:cubicBezTo>
                      <a:pt x="303" y="134"/>
                      <a:pt x="303" y="134"/>
                      <a:pt x="303" y="134"/>
                    </a:cubicBezTo>
                    <a:cubicBezTo>
                      <a:pt x="298" y="129"/>
                      <a:pt x="298" y="129"/>
                      <a:pt x="298" y="129"/>
                    </a:cubicBezTo>
                    <a:cubicBezTo>
                      <a:pt x="294" y="120"/>
                      <a:pt x="294" y="120"/>
                      <a:pt x="294" y="120"/>
                    </a:cubicBezTo>
                    <a:cubicBezTo>
                      <a:pt x="290" y="111"/>
                      <a:pt x="290" y="111"/>
                      <a:pt x="290" y="111"/>
                    </a:cubicBezTo>
                    <a:cubicBezTo>
                      <a:pt x="277" y="98"/>
                      <a:pt x="277" y="98"/>
                      <a:pt x="277" y="98"/>
                    </a:cubicBezTo>
                    <a:cubicBezTo>
                      <a:pt x="269" y="92"/>
                      <a:pt x="269" y="92"/>
                      <a:pt x="269" y="92"/>
                    </a:cubicBezTo>
                    <a:cubicBezTo>
                      <a:pt x="265" y="97"/>
                      <a:pt x="265" y="97"/>
                      <a:pt x="265" y="97"/>
                    </a:cubicBezTo>
                    <a:cubicBezTo>
                      <a:pt x="262" y="117"/>
                      <a:pt x="262" y="117"/>
                      <a:pt x="262" y="117"/>
                    </a:cubicBezTo>
                    <a:cubicBezTo>
                      <a:pt x="250" y="158"/>
                      <a:pt x="250" y="158"/>
                      <a:pt x="250" y="158"/>
                    </a:cubicBezTo>
                    <a:cubicBezTo>
                      <a:pt x="247" y="179"/>
                      <a:pt x="247" y="179"/>
                      <a:pt x="247" y="179"/>
                    </a:cubicBezTo>
                    <a:cubicBezTo>
                      <a:pt x="245" y="183"/>
                      <a:pt x="245" y="183"/>
                      <a:pt x="245" y="183"/>
                    </a:cubicBezTo>
                    <a:cubicBezTo>
                      <a:pt x="240" y="180"/>
                      <a:pt x="240" y="180"/>
                      <a:pt x="240" y="180"/>
                    </a:cubicBezTo>
                    <a:cubicBezTo>
                      <a:pt x="235" y="172"/>
                      <a:pt x="235" y="172"/>
                      <a:pt x="235" y="172"/>
                    </a:cubicBezTo>
                    <a:cubicBezTo>
                      <a:pt x="233" y="162"/>
                      <a:pt x="233" y="162"/>
                      <a:pt x="233" y="162"/>
                    </a:cubicBezTo>
                    <a:cubicBezTo>
                      <a:pt x="233" y="123"/>
                      <a:pt x="233" y="123"/>
                      <a:pt x="233" y="123"/>
                    </a:cubicBezTo>
                    <a:cubicBezTo>
                      <a:pt x="234" y="118"/>
                      <a:pt x="234" y="118"/>
                      <a:pt x="234" y="118"/>
                    </a:cubicBezTo>
                    <a:cubicBezTo>
                      <a:pt x="241" y="111"/>
                      <a:pt x="241" y="111"/>
                      <a:pt x="241" y="111"/>
                    </a:cubicBezTo>
                    <a:cubicBezTo>
                      <a:pt x="242" y="108"/>
                      <a:pt x="242" y="108"/>
                      <a:pt x="242" y="108"/>
                    </a:cubicBezTo>
                    <a:cubicBezTo>
                      <a:pt x="241" y="102"/>
                      <a:pt x="241" y="102"/>
                      <a:pt x="241" y="102"/>
                    </a:cubicBezTo>
                    <a:cubicBezTo>
                      <a:pt x="238" y="97"/>
                      <a:pt x="238" y="97"/>
                      <a:pt x="238" y="97"/>
                    </a:cubicBezTo>
                    <a:cubicBezTo>
                      <a:pt x="237" y="91"/>
                      <a:pt x="237" y="91"/>
                      <a:pt x="237" y="91"/>
                    </a:cubicBezTo>
                    <a:cubicBezTo>
                      <a:pt x="234" y="84"/>
                      <a:pt x="234" y="84"/>
                      <a:pt x="234" y="84"/>
                    </a:cubicBezTo>
                    <a:cubicBezTo>
                      <a:pt x="228" y="83"/>
                      <a:pt x="228" y="83"/>
                      <a:pt x="228" y="83"/>
                    </a:cubicBezTo>
                    <a:cubicBezTo>
                      <a:pt x="220" y="88"/>
                      <a:pt x="220" y="88"/>
                      <a:pt x="220" y="88"/>
                    </a:cubicBezTo>
                    <a:cubicBezTo>
                      <a:pt x="214" y="94"/>
                      <a:pt x="214" y="94"/>
                      <a:pt x="214" y="94"/>
                    </a:cubicBezTo>
                    <a:cubicBezTo>
                      <a:pt x="209" y="80"/>
                      <a:pt x="209" y="80"/>
                      <a:pt x="209" y="80"/>
                    </a:cubicBezTo>
                    <a:cubicBezTo>
                      <a:pt x="213" y="70"/>
                      <a:pt x="213" y="70"/>
                      <a:pt x="213" y="70"/>
                    </a:cubicBezTo>
                    <a:cubicBezTo>
                      <a:pt x="220" y="63"/>
                      <a:pt x="220" y="63"/>
                      <a:pt x="220" y="63"/>
                    </a:cubicBezTo>
                    <a:cubicBezTo>
                      <a:pt x="223" y="56"/>
                      <a:pt x="223" y="56"/>
                      <a:pt x="223" y="56"/>
                    </a:cubicBezTo>
                    <a:cubicBezTo>
                      <a:pt x="218" y="45"/>
                      <a:pt x="218" y="45"/>
                      <a:pt x="218" y="45"/>
                    </a:cubicBezTo>
                    <a:cubicBezTo>
                      <a:pt x="206" y="40"/>
                      <a:pt x="206" y="40"/>
                      <a:pt x="206" y="40"/>
                    </a:cubicBezTo>
                    <a:cubicBezTo>
                      <a:pt x="181" y="41"/>
                      <a:pt x="181" y="41"/>
                      <a:pt x="181" y="41"/>
                    </a:cubicBezTo>
                    <a:cubicBezTo>
                      <a:pt x="181" y="47"/>
                      <a:pt x="181" y="47"/>
                      <a:pt x="181" y="47"/>
                    </a:cubicBezTo>
                    <a:cubicBezTo>
                      <a:pt x="184" y="53"/>
                      <a:pt x="184" y="53"/>
                      <a:pt x="184" y="53"/>
                    </a:cubicBezTo>
                    <a:cubicBezTo>
                      <a:pt x="181" y="56"/>
                      <a:pt x="181" y="56"/>
                      <a:pt x="181" y="56"/>
                    </a:cubicBezTo>
                    <a:cubicBezTo>
                      <a:pt x="175" y="55"/>
                      <a:pt x="175" y="55"/>
                      <a:pt x="175" y="55"/>
                    </a:cubicBezTo>
                    <a:cubicBezTo>
                      <a:pt x="169" y="50"/>
                      <a:pt x="169" y="50"/>
                      <a:pt x="169" y="50"/>
                    </a:cubicBezTo>
                    <a:cubicBezTo>
                      <a:pt x="162" y="46"/>
                      <a:pt x="162" y="46"/>
                      <a:pt x="162" y="46"/>
                    </a:cubicBezTo>
                    <a:cubicBezTo>
                      <a:pt x="155" y="47"/>
                      <a:pt x="155" y="47"/>
                      <a:pt x="155" y="47"/>
                    </a:cubicBezTo>
                    <a:cubicBezTo>
                      <a:pt x="148" y="52"/>
                      <a:pt x="148" y="52"/>
                      <a:pt x="148" y="52"/>
                    </a:cubicBezTo>
                    <a:cubicBezTo>
                      <a:pt x="143" y="59"/>
                      <a:pt x="143" y="59"/>
                      <a:pt x="143" y="59"/>
                    </a:cubicBezTo>
                    <a:cubicBezTo>
                      <a:pt x="155" y="58"/>
                      <a:pt x="155" y="58"/>
                      <a:pt x="155" y="58"/>
                    </a:cubicBezTo>
                    <a:cubicBezTo>
                      <a:pt x="166" y="61"/>
                      <a:pt x="166" y="61"/>
                      <a:pt x="166" y="61"/>
                    </a:cubicBezTo>
                    <a:cubicBezTo>
                      <a:pt x="171" y="69"/>
                      <a:pt x="171" y="69"/>
                      <a:pt x="171" y="69"/>
                    </a:cubicBezTo>
                    <a:cubicBezTo>
                      <a:pt x="166" y="82"/>
                      <a:pt x="166" y="82"/>
                      <a:pt x="166" y="82"/>
                    </a:cubicBezTo>
                    <a:cubicBezTo>
                      <a:pt x="157" y="75"/>
                      <a:pt x="157" y="75"/>
                      <a:pt x="157" y="75"/>
                    </a:cubicBezTo>
                    <a:cubicBezTo>
                      <a:pt x="153" y="78"/>
                      <a:pt x="153" y="78"/>
                      <a:pt x="153" y="78"/>
                    </a:cubicBezTo>
                    <a:cubicBezTo>
                      <a:pt x="155" y="86"/>
                      <a:pt x="155" y="86"/>
                      <a:pt x="155" y="86"/>
                    </a:cubicBezTo>
                    <a:cubicBezTo>
                      <a:pt x="162" y="94"/>
                      <a:pt x="162" y="94"/>
                      <a:pt x="162" y="94"/>
                    </a:cubicBezTo>
                    <a:cubicBezTo>
                      <a:pt x="171" y="98"/>
                      <a:pt x="171" y="98"/>
                      <a:pt x="171" y="98"/>
                    </a:cubicBezTo>
                    <a:cubicBezTo>
                      <a:pt x="189" y="98"/>
                      <a:pt x="189" y="98"/>
                      <a:pt x="189" y="98"/>
                    </a:cubicBezTo>
                    <a:cubicBezTo>
                      <a:pt x="195" y="100"/>
                      <a:pt x="195" y="100"/>
                      <a:pt x="195" y="100"/>
                    </a:cubicBezTo>
                    <a:cubicBezTo>
                      <a:pt x="200" y="114"/>
                      <a:pt x="200" y="114"/>
                      <a:pt x="200" y="114"/>
                    </a:cubicBezTo>
                    <a:cubicBezTo>
                      <a:pt x="198" y="133"/>
                      <a:pt x="198" y="133"/>
                      <a:pt x="198" y="133"/>
                    </a:cubicBezTo>
                    <a:cubicBezTo>
                      <a:pt x="188" y="149"/>
                      <a:pt x="188" y="149"/>
                      <a:pt x="188" y="149"/>
                    </a:cubicBezTo>
                    <a:cubicBezTo>
                      <a:pt x="172" y="153"/>
                      <a:pt x="172" y="153"/>
                      <a:pt x="172" y="153"/>
                    </a:cubicBezTo>
                    <a:cubicBezTo>
                      <a:pt x="172" y="158"/>
                      <a:pt x="172" y="158"/>
                      <a:pt x="172" y="158"/>
                    </a:cubicBezTo>
                    <a:cubicBezTo>
                      <a:pt x="185" y="164"/>
                      <a:pt x="185" y="164"/>
                      <a:pt x="185" y="164"/>
                    </a:cubicBezTo>
                    <a:cubicBezTo>
                      <a:pt x="190" y="165"/>
                      <a:pt x="190" y="165"/>
                      <a:pt x="190" y="165"/>
                    </a:cubicBezTo>
                    <a:cubicBezTo>
                      <a:pt x="190" y="170"/>
                      <a:pt x="190" y="170"/>
                      <a:pt x="190" y="170"/>
                    </a:cubicBezTo>
                    <a:cubicBezTo>
                      <a:pt x="177" y="173"/>
                      <a:pt x="177" y="173"/>
                      <a:pt x="177" y="173"/>
                    </a:cubicBezTo>
                    <a:cubicBezTo>
                      <a:pt x="169" y="176"/>
                      <a:pt x="169" y="176"/>
                      <a:pt x="169" y="176"/>
                    </a:cubicBezTo>
                    <a:cubicBezTo>
                      <a:pt x="166" y="179"/>
                      <a:pt x="166" y="179"/>
                      <a:pt x="166" y="179"/>
                    </a:cubicBezTo>
                    <a:cubicBezTo>
                      <a:pt x="163" y="188"/>
                      <a:pt x="163" y="188"/>
                      <a:pt x="163" y="188"/>
                    </a:cubicBezTo>
                    <a:cubicBezTo>
                      <a:pt x="157" y="184"/>
                      <a:pt x="157" y="184"/>
                      <a:pt x="157" y="184"/>
                    </a:cubicBezTo>
                    <a:cubicBezTo>
                      <a:pt x="145" y="170"/>
                      <a:pt x="145" y="170"/>
                      <a:pt x="145" y="170"/>
                    </a:cubicBezTo>
                    <a:cubicBezTo>
                      <a:pt x="138" y="178"/>
                      <a:pt x="138" y="178"/>
                      <a:pt x="138" y="178"/>
                    </a:cubicBezTo>
                    <a:cubicBezTo>
                      <a:pt x="143" y="198"/>
                      <a:pt x="143" y="198"/>
                      <a:pt x="143" y="198"/>
                    </a:cubicBezTo>
                    <a:cubicBezTo>
                      <a:pt x="157" y="229"/>
                      <a:pt x="157" y="229"/>
                      <a:pt x="157" y="229"/>
                    </a:cubicBezTo>
                    <a:cubicBezTo>
                      <a:pt x="137" y="215"/>
                      <a:pt x="137" y="215"/>
                      <a:pt x="137" y="215"/>
                    </a:cubicBezTo>
                    <a:cubicBezTo>
                      <a:pt x="129" y="215"/>
                      <a:pt x="129" y="215"/>
                      <a:pt x="129" y="215"/>
                    </a:cubicBezTo>
                    <a:cubicBezTo>
                      <a:pt x="117" y="226"/>
                      <a:pt x="117" y="226"/>
                      <a:pt x="117" y="226"/>
                    </a:cubicBezTo>
                    <a:cubicBezTo>
                      <a:pt x="112" y="228"/>
                      <a:pt x="112" y="228"/>
                      <a:pt x="112" y="228"/>
                    </a:cubicBezTo>
                    <a:cubicBezTo>
                      <a:pt x="108" y="224"/>
                      <a:pt x="108" y="224"/>
                      <a:pt x="108" y="224"/>
                    </a:cubicBezTo>
                    <a:cubicBezTo>
                      <a:pt x="106" y="216"/>
                      <a:pt x="106" y="216"/>
                      <a:pt x="106" y="216"/>
                    </a:cubicBezTo>
                    <a:cubicBezTo>
                      <a:pt x="106" y="208"/>
                      <a:pt x="106" y="208"/>
                      <a:pt x="106" y="208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21" y="198"/>
                      <a:pt x="121" y="198"/>
                      <a:pt x="121" y="198"/>
                    </a:cubicBezTo>
                    <a:cubicBezTo>
                      <a:pt x="124" y="194"/>
                      <a:pt x="124" y="194"/>
                      <a:pt x="124" y="194"/>
                    </a:cubicBezTo>
                    <a:cubicBezTo>
                      <a:pt x="124" y="191"/>
                      <a:pt x="124" y="191"/>
                      <a:pt x="124" y="191"/>
                    </a:cubicBezTo>
                    <a:cubicBezTo>
                      <a:pt x="119" y="178"/>
                      <a:pt x="119" y="178"/>
                      <a:pt x="119" y="178"/>
                    </a:cubicBezTo>
                    <a:cubicBezTo>
                      <a:pt x="119" y="170"/>
                      <a:pt x="119" y="170"/>
                      <a:pt x="119" y="170"/>
                    </a:cubicBezTo>
                    <a:cubicBezTo>
                      <a:pt x="124" y="162"/>
                      <a:pt x="124" y="162"/>
                      <a:pt x="124" y="162"/>
                    </a:cubicBezTo>
                    <a:cubicBezTo>
                      <a:pt x="130" y="155"/>
                      <a:pt x="130" y="155"/>
                      <a:pt x="130" y="155"/>
                    </a:cubicBezTo>
                    <a:cubicBezTo>
                      <a:pt x="134" y="147"/>
                      <a:pt x="134" y="147"/>
                      <a:pt x="134" y="147"/>
                    </a:cubicBezTo>
                    <a:cubicBezTo>
                      <a:pt x="126" y="125"/>
                      <a:pt x="126" y="125"/>
                      <a:pt x="126" y="125"/>
                    </a:cubicBezTo>
                    <a:cubicBezTo>
                      <a:pt x="123" y="106"/>
                      <a:pt x="123" y="106"/>
                      <a:pt x="123" y="106"/>
                    </a:cubicBezTo>
                    <a:cubicBezTo>
                      <a:pt x="122" y="88"/>
                      <a:pt x="122" y="88"/>
                      <a:pt x="122" y="88"/>
                    </a:cubicBezTo>
                    <a:cubicBezTo>
                      <a:pt x="124" y="76"/>
                      <a:pt x="124" y="76"/>
                      <a:pt x="124" y="76"/>
                    </a:cubicBezTo>
                    <a:cubicBezTo>
                      <a:pt x="108" y="81"/>
                      <a:pt x="108" y="81"/>
                      <a:pt x="108" y="81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7" y="128"/>
                      <a:pt x="107" y="128"/>
                      <a:pt x="107" y="128"/>
                    </a:cubicBezTo>
                    <a:cubicBezTo>
                      <a:pt x="106" y="147"/>
                      <a:pt x="106" y="147"/>
                      <a:pt x="106" y="147"/>
                    </a:cubicBezTo>
                    <a:cubicBezTo>
                      <a:pt x="101" y="155"/>
                      <a:pt x="101" y="155"/>
                      <a:pt x="101" y="155"/>
                    </a:cubicBezTo>
                    <a:cubicBezTo>
                      <a:pt x="96" y="158"/>
                      <a:pt x="96" y="158"/>
                      <a:pt x="96" y="158"/>
                    </a:cubicBezTo>
                    <a:cubicBezTo>
                      <a:pt x="80" y="158"/>
                      <a:pt x="80" y="158"/>
                      <a:pt x="80" y="158"/>
                    </a:cubicBezTo>
                    <a:cubicBezTo>
                      <a:pt x="70" y="156"/>
                      <a:pt x="70" y="156"/>
                      <a:pt x="70" y="156"/>
                    </a:cubicBezTo>
                    <a:cubicBezTo>
                      <a:pt x="68" y="150"/>
                      <a:pt x="68" y="150"/>
                      <a:pt x="68" y="150"/>
                    </a:cubicBezTo>
                    <a:cubicBezTo>
                      <a:pt x="72" y="129"/>
                      <a:pt x="72" y="129"/>
                      <a:pt x="72" y="129"/>
                    </a:cubicBezTo>
                    <a:cubicBezTo>
                      <a:pt x="56" y="136"/>
                      <a:pt x="56" y="136"/>
                      <a:pt x="56" y="136"/>
                    </a:cubicBezTo>
                    <a:cubicBezTo>
                      <a:pt x="44" y="145"/>
                      <a:pt x="44" y="145"/>
                      <a:pt x="44" y="145"/>
                    </a:cubicBezTo>
                    <a:cubicBezTo>
                      <a:pt x="43" y="157"/>
                      <a:pt x="43" y="157"/>
                      <a:pt x="43" y="157"/>
                    </a:cubicBezTo>
                    <a:cubicBezTo>
                      <a:pt x="59" y="170"/>
                      <a:pt x="59" y="170"/>
                      <a:pt x="59" y="170"/>
                    </a:cubicBezTo>
                    <a:cubicBezTo>
                      <a:pt x="47" y="188"/>
                      <a:pt x="47" y="188"/>
                      <a:pt x="47" y="188"/>
                    </a:cubicBezTo>
                    <a:cubicBezTo>
                      <a:pt x="48" y="199"/>
                      <a:pt x="48" y="199"/>
                      <a:pt x="48" y="199"/>
                    </a:cubicBezTo>
                    <a:cubicBezTo>
                      <a:pt x="60" y="204"/>
                      <a:pt x="60" y="204"/>
                      <a:pt x="60" y="204"/>
                    </a:cubicBezTo>
                    <a:cubicBezTo>
                      <a:pt x="77" y="205"/>
                      <a:pt x="77" y="205"/>
                      <a:pt x="77" y="205"/>
                    </a:cubicBezTo>
                    <a:cubicBezTo>
                      <a:pt x="72" y="215"/>
                      <a:pt x="72" y="215"/>
                      <a:pt x="72" y="215"/>
                    </a:cubicBezTo>
                    <a:cubicBezTo>
                      <a:pt x="64" y="217"/>
                      <a:pt x="64" y="217"/>
                      <a:pt x="64" y="217"/>
                    </a:cubicBezTo>
                    <a:cubicBezTo>
                      <a:pt x="44" y="211"/>
                      <a:pt x="44" y="211"/>
                      <a:pt x="44" y="211"/>
                    </a:cubicBezTo>
                    <a:cubicBezTo>
                      <a:pt x="51" y="225"/>
                      <a:pt x="51" y="225"/>
                      <a:pt x="51" y="225"/>
                    </a:cubicBezTo>
                    <a:cubicBezTo>
                      <a:pt x="59" y="235"/>
                      <a:pt x="59" y="235"/>
                      <a:pt x="59" y="235"/>
                    </a:cubicBezTo>
                    <a:cubicBezTo>
                      <a:pt x="52" y="233"/>
                      <a:pt x="52" y="233"/>
                      <a:pt x="52" y="233"/>
                    </a:cubicBezTo>
                    <a:cubicBezTo>
                      <a:pt x="47" y="232"/>
                      <a:pt x="47" y="232"/>
                      <a:pt x="47" y="232"/>
                    </a:cubicBezTo>
                    <a:cubicBezTo>
                      <a:pt x="43" y="231"/>
                      <a:pt x="43" y="231"/>
                      <a:pt x="43" y="231"/>
                    </a:cubicBezTo>
                    <a:cubicBezTo>
                      <a:pt x="40" y="235"/>
                      <a:pt x="40" y="235"/>
                      <a:pt x="40" y="235"/>
                    </a:cubicBezTo>
                    <a:cubicBezTo>
                      <a:pt x="34" y="228"/>
                      <a:pt x="34" y="228"/>
                      <a:pt x="34" y="228"/>
                    </a:cubicBezTo>
                    <a:cubicBezTo>
                      <a:pt x="31" y="221"/>
                      <a:pt x="31" y="221"/>
                      <a:pt x="31" y="221"/>
                    </a:cubicBezTo>
                    <a:cubicBezTo>
                      <a:pt x="28" y="213"/>
                      <a:pt x="28" y="213"/>
                      <a:pt x="28" y="213"/>
                    </a:cubicBezTo>
                    <a:cubicBezTo>
                      <a:pt x="26" y="205"/>
                      <a:pt x="26" y="205"/>
                      <a:pt x="26" y="205"/>
                    </a:cubicBezTo>
                    <a:cubicBezTo>
                      <a:pt x="23" y="216"/>
                      <a:pt x="23" y="216"/>
                      <a:pt x="23" y="216"/>
                    </a:cubicBezTo>
                    <a:cubicBezTo>
                      <a:pt x="19" y="224"/>
                      <a:pt x="19" y="224"/>
                      <a:pt x="19" y="224"/>
                    </a:cubicBezTo>
                    <a:cubicBezTo>
                      <a:pt x="2" y="246"/>
                      <a:pt x="2" y="246"/>
                      <a:pt x="2" y="246"/>
                    </a:cubicBezTo>
                    <a:cubicBezTo>
                      <a:pt x="0" y="252"/>
                      <a:pt x="0" y="252"/>
                      <a:pt x="0" y="252"/>
                    </a:cubicBezTo>
                    <a:cubicBezTo>
                      <a:pt x="1" y="273"/>
                      <a:pt x="1" y="273"/>
                      <a:pt x="1" y="273"/>
                    </a:cubicBezTo>
                    <a:cubicBezTo>
                      <a:pt x="1" y="294"/>
                      <a:pt x="1" y="294"/>
                      <a:pt x="1" y="294"/>
                    </a:cubicBezTo>
                    <a:cubicBezTo>
                      <a:pt x="3" y="301"/>
                      <a:pt x="3" y="301"/>
                      <a:pt x="3" y="301"/>
                    </a:cubicBezTo>
                    <a:cubicBezTo>
                      <a:pt x="11" y="294"/>
                      <a:pt x="11" y="294"/>
                      <a:pt x="11" y="294"/>
                    </a:cubicBezTo>
                    <a:cubicBezTo>
                      <a:pt x="15" y="284"/>
                      <a:pt x="15" y="284"/>
                      <a:pt x="15" y="284"/>
                    </a:cubicBezTo>
                    <a:cubicBezTo>
                      <a:pt x="17" y="262"/>
                      <a:pt x="17" y="262"/>
                      <a:pt x="17" y="262"/>
                    </a:cubicBezTo>
                    <a:cubicBezTo>
                      <a:pt x="21" y="252"/>
                      <a:pt x="21" y="252"/>
                      <a:pt x="21" y="252"/>
                    </a:cubicBezTo>
                    <a:cubicBezTo>
                      <a:pt x="30" y="259"/>
                      <a:pt x="30" y="259"/>
                      <a:pt x="30" y="259"/>
                    </a:cubicBezTo>
                    <a:cubicBezTo>
                      <a:pt x="41" y="263"/>
                      <a:pt x="41" y="263"/>
                      <a:pt x="41" y="263"/>
                    </a:cubicBezTo>
                    <a:cubicBezTo>
                      <a:pt x="51" y="268"/>
                      <a:pt x="51" y="268"/>
                      <a:pt x="51" y="268"/>
                    </a:cubicBezTo>
                    <a:cubicBezTo>
                      <a:pt x="59" y="282"/>
                      <a:pt x="59" y="282"/>
                      <a:pt x="59" y="282"/>
                    </a:cubicBezTo>
                    <a:cubicBezTo>
                      <a:pt x="59" y="295"/>
                      <a:pt x="59" y="295"/>
                      <a:pt x="59" y="295"/>
                    </a:cubicBezTo>
                    <a:cubicBezTo>
                      <a:pt x="52" y="299"/>
                      <a:pt x="52" y="299"/>
                      <a:pt x="52" y="299"/>
                    </a:cubicBezTo>
                    <a:cubicBezTo>
                      <a:pt x="23" y="299"/>
                      <a:pt x="23" y="299"/>
                      <a:pt x="23" y="299"/>
                    </a:cubicBezTo>
                    <a:cubicBezTo>
                      <a:pt x="20" y="303"/>
                      <a:pt x="20" y="303"/>
                      <a:pt x="20" y="303"/>
                    </a:cubicBezTo>
                    <a:cubicBezTo>
                      <a:pt x="21" y="310"/>
                      <a:pt x="21" y="310"/>
                      <a:pt x="21" y="310"/>
                    </a:cubicBezTo>
                    <a:cubicBezTo>
                      <a:pt x="24" y="318"/>
                      <a:pt x="24" y="318"/>
                      <a:pt x="24" y="318"/>
                    </a:cubicBezTo>
                    <a:cubicBezTo>
                      <a:pt x="26" y="322"/>
                      <a:pt x="26" y="322"/>
                      <a:pt x="26" y="322"/>
                    </a:cubicBezTo>
                    <a:cubicBezTo>
                      <a:pt x="34" y="327"/>
                      <a:pt x="34" y="327"/>
                      <a:pt x="34" y="327"/>
                    </a:cubicBezTo>
                    <a:cubicBezTo>
                      <a:pt x="41" y="327"/>
                      <a:pt x="41" y="327"/>
                      <a:pt x="41" y="327"/>
                    </a:cubicBezTo>
                    <a:cubicBezTo>
                      <a:pt x="48" y="324"/>
                      <a:pt x="48" y="324"/>
                      <a:pt x="48" y="324"/>
                    </a:cubicBezTo>
                    <a:cubicBezTo>
                      <a:pt x="56" y="322"/>
                      <a:pt x="56" y="322"/>
                      <a:pt x="56" y="322"/>
                    </a:cubicBezTo>
                    <a:cubicBezTo>
                      <a:pt x="69" y="318"/>
                      <a:pt x="69" y="318"/>
                      <a:pt x="69" y="318"/>
                    </a:cubicBezTo>
                    <a:cubicBezTo>
                      <a:pt x="88" y="295"/>
                      <a:pt x="88" y="295"/>
                      <a:pt x="88" y="295"/>
                    </a:cubicBezTo>
                    <a:cubicBezTo>
                      <a:pt x="101" y="287"/>
                      <a:pt x="101" y="287"/>
                      <a:pt x="101" y="287"/>
                    </a:cubicBezTo>
                    <a:cubicBezTo>
                      <a:pt x="106" y="311"/>
                      <a:pt x="106" y="311"/>
                      <a:pt x="106" y="311"/>
                    </a:cubicBezTo>
                    <a:cubicBezTo>
                      <a:pt x="99" y="327"/>
                      <a:pt x="99" y="327"/>
                      <a:pt x="99" y="327"/>
                    </a:cubicBezTo>
                    <a:cubicBezTo>
                      <a:pt x="120" y="360"/>
                      <a:pt x="120" y="360"/>
                      <a:pt x="120" y="360"/>
                    </a:cubicBezTo>
                    <a:cubicBezTo>
                      <a:pt x="110" y="381"/>
                      <a:pt x="110" y="381"/>
                      <a:pt x="110" y="381"/>
                    </a:cubicBezTo>
                    <a:cubicBezTo>
                      <a:pt x="113" y="386"/>
                      <a:pt x="113" y="386"/>
                      <a:pt x="113" y="386"/>
                    </a:cubicBezTo>
                    <a:cubicBezTo>
                      <a:pt x="114" y="392"/>
                      <a:pt x="114" y="392"/>
                      <a:pt x="114" y="392"/>
                    </a:cubicBezTo>
                    <a:cubicBezTo>
                      <a:pt x="115" y="398"/>
                      <a:pt x="115" y="398"/>
                      <a:pt x="115" y="398"/>
                    </a:cubicBezTo>
                    <a:cubicBezTo>
                      <a:pt x="115" y="405"/>
                      <a:pt x="115" y="405"/>
                      <a:pt x="115" y="405"/>
                    </a:cubicBezTo>
                    <a:cubicBezTo>
                      <a:pt x="121" y="396"/>
                      <a:pt x="121" y="396"/>
                      <a:pt x="121" y="396"/>
                    </a:cubicBezTo>
                    <a:cubicBezTo>
                      <a:pt x="129" y="388"/>
                      <a:pt x="129" y="388"/>
                      <a:pt x="129" y="388"/>
                    </a:cubicBezTo>
                    <a:cubicBezTo>
                      <a:pt x="137" y="383"/>
                      <a:pt x="137" y="383"/>
                      <a:pt x="137" y="383"/>
                    </a:cubicBezTo>
                    <a:cubicBezTo>
                      <a:pt x="148" y="381"/>
                      <a:pt x="148" y="381"/>
                      <a:pt x="148" y="381"/>
                    </a:cubicBezTo>
                    <a:cubicBezTo>
                      <a:pt x="136" y="366"/>
                      <a:pt x="136" y="366"/>
                      <a:pt x="136" y="366"/>
                    </a:cubicBezTo>
                    <a:cubicBezTo>
                      <a:pt x="135" y="358"/>
                      <a:pt x="135" y="358"/>
                      <a:pt x="135" y="358"/>
                    </a:cubicBezTo>
                    <a:cubicBezTo>
                      <a:pt x="143" y="352"/>
                      <a:pt x="143" y="352"/>
                      <a:pt x="143" y="352"/>
                    </a:cubicBezTo>
                    <a:cubicBezTo>
                      <a:pt x="138" y="338"/>
                      <a:pt x="138" y="338"/>
                      <a:pt x="138" y="338"/>
                    </a:cubicBezTo>
                    <a:cubicBezTo>
                      <a:pt x="126" y="318"/>
                      <a:pt x="126" y="318"/>
                      <a:pt x="126" y="318"/>
                    </a:cubicBezTo>
                    <a:cubicBezTo>
                      <a:pt x="119" y="305"/>
                      <a:pt x="119" y="305"/>
                      <a:pt x="119" y="305"/>
                    </a:cubicBezTo>
                    <a:cubicBezTo>
                      <a:pt x="135" y="305"/>
                      <a:pt x="135" y="305"/>
                      <a:pt x="135" y="305"/>
                    </a:cubicBezTo>
                    <a:cubicBezTo>
                      <a:pt x="140" y="295"/>
                      <a:pt x="140" y="295"/>
                      <a:pt x="140" y="295"/>
                    </a:cubicBezTo>
                    <a:cubicBezTo>
                      <a:pt x="141" y="281"/>
                      <a:pt x="141" y="281"/>
                      <a:pt x="141" y="281"/>
                    </a:cubicBezTo>
                    <a:cubicBezTo>
                      <a:pt x="148" y="270"/>
                      <a:pt x="148" y="270"/>
                      <a:pt x="148" y="270"/>
                    </a:cubicBezTo>
                    <a:cubicBezTo>
                      <a:pt x="159" y="268"/>
                      <a:pt x="159" y="268"/>
                      <a:pt x="159" y="268"/>
                    </a:cubicBezTo>
                    <a:cubicBezTo>
                      <a:pt x="167" y="277"/>
                      <a:pt x="167" y="277"/>
                      <a:pt x="167" y="277"/>
                    </a:cubicBezTo>
                    <a:cubicBezTo>
                      <a:pt x="173" y="290"/>
                      <a:pt x="173" y="290"/>
                      <a:pt x="173" y="290"/>
                    </a:cubicBezTo>
                    <a:cubicBezTo>
                      <a:pt x="181" y="299"/>
                      <a:pt x="181" y="299"/>
                      <a:pt x="181" y="299"/>
                    </a:cubicBezTo>
                    <a:cubicBezTo>
                      <a:pt x="175" y="310"/>
                      <a:pt x="175" y="310"/>
                      <a:pt x="175" y="310"/>
                    </a:cubicBezTo>
                    <a:cubicBezTo>
                      <a:pt x="166" y="357"/>
                      <a:pt x="166" y="357"/>
                      <a:pt x="166" y="357"/>
                    </a:cubicBezTo>
                    <a:cubicBezTo>
                      <a:pt x="177" y="354"/>
                      <a:pt x="177" y="354"/>
                      <a:pt x="177" y="354"/>
                    </a:cubicBezTo>
                    <a:cubicBezTo>
                      <a:pt x="181" y="352"/>
                      <a:pt x="181" y="352"/>
                      <a:pt x="181" y="352"/>
                    </a:cubicBezTo>
                    <a:cubicBezTo>
                      <a:pt x="185" y="346"/>
                      <a:pt x="185" y="346"/>
                      <a:pt x="185" y="346"/>
                    </a:cubicBezTo>
                    <a:cubicBezTo>
                      <a:pt x="190" y="352"/>
                      <a:pt x="190" y="352"/>
                      <a:pt x="190" y="352"/>
                    </a:cubicBezTo>
                    <a:cubicBezTo>
                      <a:pt x="198" y="340"/>
                      <a:pt x="198" y="340"/>
                      <a:pt x="198" y="340"/>
                    </a:cubicBezTo>
                    <a:cubicBezTo>
                      <a:pt x="215" y="306"/>
                      <a:pt x="215" y="306"/>
                      <a:pt x="215" y="306"/>
                    </a:cubicBezTo>
                    <a:lnTo>
                      <a:pt x="216" y="299"/>
                    </a:lnTo>
                    <a:close/>
                  </a:path>
                </a:pathLst>
              </a:custGeom>
              <a:solidFill>
                <a:schemeClr val="accent5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01"/>
              <p:cNvSpPr>
                <a:spLocks/>
              </p:cNvSpPr>
              <p:nvPr/>
            </p:nvSpPr>
            <p:spPr bwMode="auto">
              <a:xfrm>
                <a:off x="782638" y="3929063"/>
                <a:ext cx="1427163" cy="963612"/>
              </a:xfrm>
              <a:custGeom>
                <a:avLst/>
                <a:gdLst>
                  <a:gd name="T0" fmla="*/ 971 w 1049"/>
                  <a:gd name="T1" fmla="*/ 111 h 709"/>
                  <a:gd name="T2" fmla="*/ 907 w 1049"/>
                  <a:gd name="T3" fmla="*/ 119 h 709"/>
                  <a:gd name="T4" fmla="*/ 849 w 1049"/>
                  <a:gd name="T5" fmla="*/ 100 h 709"/>
                  <a:gd name="T6" fmla="*/ 798 w 1049"/>
                  <a:gd name="T7" fmla="*/ 126 h 709"/>
                  <a:gd name="T8" fmla="*/ 712 w 1049"/>
                  <a:gd name="T9" fmla="*/ 126 h 709"/>
                  <a:gd name="T10" fmla="*/ 707 w 1049"/>
                  <a:gd name="T11" fmla="*/ 108 h 709"/>
                  <a:gd name="T12" fmla="*/ 690 w 1049"/>
                  <a:gd name="T13" fmla="*/ 94 h 709"/>
                  <a:gd name="T14" fmla="*/ 627 w 1049"/>
                  <a:gd name="T15" fmla="*/ 14 h 709"/>
                  <a:gd name="T16" fmla="*/ 521 w 1049"/>
                  <a:gd name="T17" fmla="*/ 66 h 709"/>
                  <a:gd name="T18" fmla="*/ 480 w 1049"/>
                  <a:gd name="T19" fmla="*/ 58 h 709"/>
                  <a:gd name="T20" fmla="*/ 450 w 1049"/>
                  <a:gd name="T21" fmla="*/ 9 h 709"/>
                  <a:gd name="T22" fmla="*/ 341 w 1049"/>
                  <a:gd name="T23" fmla="*/ 34 h 709"/>
                  <a:gd name="T24" fmla="*/ 264 w 1049"/>
                  <a:gd name="T25" fmla="*/ 80 h 709"/>
                  <a:gd name="T26" fmla="*/ 201 w 1049"/>
                  <a:gd name="T27" fmla="*/ 110 h 709"/>
                  <a:gd name="T28" fmla="*/ 142 w 1049"/>
                  <a:gd name="T29" fmla="*/ 139 h 709"/>
                  <a:gd name="T30" fmla="*/ 170 w 1049"/>
                  <a:gd name="T31" fmla="*/ 179 h 709"/>
                  <a:gd name="T32" fmla="*/ 269 w 1049"/>
                  <a:gd name="T33" fmla="*/ 173 h 709"/>
                  <a:gd name="T34" fmla="*/ 285 w 1049"/>
                  <a:gd name="T35" fmla="*/ 191 h 709"/>
                  <a:gd name="T36" fmla="*/ 267 w 1049"/>
                  <a:gd name="T37" fmla="*/ 211 h 709"/>
                  <a:gd name="T38" fmla="*/ 207 w 1049"/>
                  <a:gd name="T39" fmla="*/ 214 h 709"/>
                  <a:gd name="T40" fmla="*/ 200 w 1049"/>
                  <a:gd name="T41" fmla="*/ 237 h 709"/>
                  <a:gd name="T42" fmla="*/ 255 w 1049"/>
                  <a:gd name="T43" fmla="*/ 266 h 709"/>
                  <a:gd name="T44" fmla="*/ 250 w 1049"/>
                  <a:gd name="T45" fmla="*/ 301 h 709"/>
                  <a:gd name="T46" fmla="*/ 192 w 1049"/>
                  <a:gd name="T47" fmla="*/ 293 h 709"/>
                  <a:gd name="T48" fmla="*/ 163 w 1049"/>
                  <a:gd name="T49" fmla="*/ 317 h 709"/>
                  <a:gd name="T50" fmla="*/ 41 w 1049"/>
                  <a:gd name="T51" fmla="*/ 402 h 709"/>
                  <a:gd name="T52" fmla="*/ 163 w 1049"/>
                  <a:gd name="T53" fmla="*/ 439 h 709"/>
                  <a:gd name="T54" fmla="*/ 179 w 1049"/>
                  <a:gd name="T55" fmla="*/ 488 h 709"/>
                  <a:gd name="T56" fmla="*/ 131 w 1049"/>
                  <a:gd name="T57" fmla="*/ 487 h 709"/>
                  <a:gd name="T58" fmla="*/ 59 w 1049"/>
                  <a:gd name="T59" fmla="*/ 510 h 709"/>
                  <a:gd name="T60" fmla="*/ 0 w 1049"/>
                  <a:gd name="T61" fmla="*/ 609 h 709"/>
                  <a:gd name="T62" fmla="*/ 128 w 1049"/>
                  <a:gd name="T63" fmla="*/ 605 h 709"/>
                  <a:gd name="T64" fmla="*/ 140 w 1049"/>
                  <a:gd name="T65" fmla="*/ 661 h 709"/>
                  <a:gd name="T66" fmla="*/ 141 w 1049"/>
                  <a:gd name="T67" fmla="*/ 698 h 709"/>
                  <a:gd name="T68" fmla="*/ 192 w 1049"/>
                  <a:gd name="T69" fmla="*/ 686 h 709"/>
                  <a:gd name="T70" fmla="*/ 267 w 1049"/>
                  <a:gd name="T71" fmla="*/ 648 h 709"/>
                  <a:gd name="T72" fmla="*/ 275 w 1049"/>
                  <a:gd name="T73" fmla="*/ 576 h 709"/>
                  <a:gd name="T74" fmla="*/ 315 w 1049"/>
                  <a:gd name="T75" fmla="*/ 569 h 709"/>
                  <a:gd name="T76" fmla="*/ 363 w 1049"/>
                  <a:gd name="T77" fmla="*/ 559 h 709"/>
                  <a:gd name="T78" fmla="*/ 430 w 1049"/>
                  <a:gd name="T79" fmla="*/ 624 h 709"/>
                  <a:gd name="T80" fmla="*/ 458 w 1049"/>
                  <a:gd name="T81" fmla="*/ 579 h 709"/>
                  <a:gd name="T82" fmla="*/ 487 w 1049"/>
                  <a:gd name="T83" fmla="*/ 623 h 709"/>
                  <a:gd name="T84" fmla="*/ 496 w 1049"/>
                  <a:gd name="T85" fmla="*/ 655 h 709"/>
                  <a:gd name="T86" fmla="*/ 571 w 1049"/>
                  <a:gd name="T87" fmla="*/ 687 h 709"/>
                  <a:gd name="T88" fmla="*/ 625 w 1049"/>
                  <a:gd name="T89" fmla="*/ 686 h 709"/>
                  <a:gd name="T90" fmla="*/ 672 w 1049"/>
                  <a:gd name="T91" fmla="*/ 698 h 709"/>
                  <a:gd name="T92" fmla="*/ 773 w 1049"/>
                  <a:gd name="T93" fmla="*/ 669 h 709"/>
                  <a:gd name="T94" fmla="*/ 854 w 1049"/>
                  <a:gd name="T95" fmla="*/ 701 h 709"/>
                  <a:gd name="T96" fmla="*/ 886 w 1049"/>
                  <a:gd name="T97" fmla="*/ 617 h 709"/>
                  <a:gd name="T98" fmla="*/ 875 w 1049"/>
                  <a:gd name="T99" fmla="*/ 553 h 709"/>
                  <a:gd name="T100" fmla="*/ 851 w 1049"/>
                  <a:gd name="T101" fmla="*/ 514 h 709"/>
                  <a:gd name="T102" fmla="*/ 857 w 1049"/>
                  <a:gd name="T103" fmla="*/ 451 h 709"/>
                  <a:gd name="T104" fmla="*/ 889 w 1049"/>
                  <a:gd name="T105" fmla="*/ 352 h 709"/>
                  <a:gd name="T106" fmla="*/ 927 w 1049"/>
                  <a:gd name="T107" fmla="*/ 300 h 709"/>
                  <a:gd name="T108" fmla="*/ 972 w 1049"/>
                  <a:gd name="T109" fmla="*/ 258 h 709"/>
                  <a:gd name="T110" fmla="*/ 1020 w 1049"/>
                  <a:gd name="T111" fmla="*/ 214 h 709"/>
                  <a:gd name="T112" fmla="*/ 1049 w 1049"/>
                  <a:gd name="T113" fmla="*/ 174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49" h="709">
                    <a:moveTo>
                      <a:pt x="1015" y="110"/>
                    </a:moveTo>
                    <a:cubicBezTo>
                      <a:pt x="999" y="127"/>
                      <a:pt x="999" y="127"/>
                      <a:pt x="999" y="127"/>
                    </a:cubicBezTo>
                    <a:cubicBezTo>
                      <a:pt x="998" y="128"/>
                      <a:pt x="995" y="128"/>
                      <a:pt x="994" y="127"/>
                    </a:cubicBezTo>
                    <a:cubicBezTo>
                      <a:pt x="971" y="111"/>
                      <a:pt x="971" y="111"/>
                      <a:pt x="971" y="111"/>
                    </a:cubicBezTo>
                    <a:cubicBezTo>
                      <a:pt x="953" y="123"/>
                      <a:pt x="953" y="123"/>
                      <a:pt x="953" y="123"/>
                    </a:cubicBezTo>
                    <a:cubicBezTo>
                      <a:pt x="937" y="137"/>
                      <a:pt x="937" y="137"/>
                      <a:pt x="937" y="137"/>
                    </a:cubicBezTo>
                    <a:cubicBezTo>
                      <a:pt x="936" y="139"/>
                      <a:pt x="934" y="139"/>
                      <a:pt x="932" y="138"/>
                    </a:cubicBezTo>
                    <a:cubicBezTo>
                      <a:pt x="907" y="119"/>
                      <a:pt x="907" y="119"/>
                      <a:pt x="907" y="119"/>
                    </a:cubicBezTo>
                    <a:cubicBezTo>
                      <a:pt x="886" y="116"/>
                      <a:pt x="886" y="116"/>
                      <a:pt x="886" y="116"/>
                    </a:cubicBezTo>
                    <a:cubicBezTo>
                      <a:pt x="885" y="116"/>
                      <a:pt x="884" y="116"/>
                      <a:pt x="884" y="115"/>
                    </a:cubicBezTo>
                    <a:cubicBezTo>
                      <a:pt x="868" y="99"/>
                      <a:pt x="868" y="99"/>
                      <a:pt x="868" y="99"/>
                    </a:cubicBezTo>
                    <a:cubicBezTo>
                      <a:pt x="849" y="100"/>
                      <a:pt x="849" y="100"/>
                      <a:pt x="849" y="100"/>
                    </a:cubicBezTo>
                    <a:cubicBezTo>
                      <a:pt x="848" y="100"/>
                      <a:pt x="846" y="100"/>
                      <a:pt x="846" y="99"/>
                    </a:cubicBezTo>
                    <a:cubicBezTo>
                      <a:pt x="841" y="94"/>
                      <a:pt x="841" y="94"/>
                      <a:pt x="841" y="94"/>
                    </a:cubicBezTo>
                    <a:cubicBezTo>
                      <a:pt x="799" y="126"/>
                      <a:pt x="799" y="126"/>
                      <a:pt x="799" y="126"/>
                    </a:cubicBezTo>
                    <a:cubicBezTo>
                      <a:pt x="799" y="126"/>
                      <a:pt x="798" y="126"/>
                      <a:pt x="798" y="126"/>
                    </a:cubicBezTo>
                    <a:cubicBezTo>
                      <a:pt x="749" y="132"/>
                      <a:pt x="749" y="132"/>
                      <a:pt x="749" y="132"/>
                    </a:cubicBezTo>
                    <a:cubicBezTo>
                      <a:pt x="748" y="132"/>
                      <a:pt x="747" y="132"/>
                      <a:pt x="746" y="132"/>
                    </a:cubicBezTo>
                    <a:cubicBezTo>
                      <a:pt x="726" y="122"/>
                      <a:pt x="726" y="122"/>
                      <a:pt x="726" y="122"/>
                    </a:cubicBezTo>
                    <a:cubicBezTo>
                      <a:pt x="712" y="126"/>
                      <a:pt x="712" y="126"/>
                      <a:pt x="712" y="126"/>
                    </a:cubicBezTo>
                    <a:cubicBezTo>
                      <a:pt x="710" y="126"/>
                      <a:pt x="708" y="125"/>
                      <a:pt x="707" y="123"/>
                    </a:cubicBezTo>
                    <a:cubicBezTo>
                      <a:pt x="704" y="113"/>
                      <a:pt x="704" y="113"/>
                      <a:pt x="704" y="113"/>
                    </a:cubicBezTo>
                    <a:cubicBezTo>
                      <a:pt x="704" y="112"/>
                      <a:pt x="704" y="110"/>
                      <a:pt x="704" y="110"/>
                    </a:cubicBezTo>
                    <a:cubicBezTo>
                      <a:pt x="705" y="109"/>
                      <a:pt x="705" y="108"/>
                      <a:pt x="707" y="108"/>
                    </a:cubicBezTo>
                    <a:cubicBezTo>
                      <a:pt x="710" y="106"/>
                      <a:pt x="710" y="106"/>
                      <a:pt x="710" y="106"/>
                    </a:cubicBezTo>
                    <a:cubicBezTo>
                      <a:pt x="711" y="104"/>
                      <a:pt x="711" y="101"/>
                      <a:pt x="711" y="99"/>
                    </a:cubicBezTo>
                    <a:cubicBezTo>
                      <a:pt x="708" y="98"/>
                      <a:pt x="703" y="97"/>
                      <a:pt x="692" y="95"/>
                    </a:cubicBezTo>
                    <a:cubicBezTo>
                      <a:pt x="691" y="94"/>
                      <a:pt x="691" y="94"/>
                      <a:pt x="690" y="94"/>
                    </a:cubicBezTo>
                    <a:cubicBezTo>
                      <a:pt x="662" y="67"/>
                      <a:pt x="662" y="67"/>
                      <a:pt x="662" y="67"/>
                    </a:cubicBezTo>
                    <a:cubicBezTo>
                      <a:pt x="662" y="66"/>
                      <a:pt x="661" y="66"/>
                      <a:pt x="661" y="65"/>
                    </a:cubicBezTo>
                    <a:cubicBezTo>
                      <a:pt x="649" y="27"/>
                      <a:pt x="649" y="27"/>
                      <a:pt x="649" y="27"/>
                    </a:cubicBezTo>
                    <a:cubicBezTo>
                      <a:pt x="627" y="14"/>
                      <a:pt x="627" y="14"/>
                      <a:pt x="627" y="14"/>
                    </a:cubicBezTo>
                    <a:cubicBezTo>
                      <a:pt x="582" y="52"/>
                      <a:pt x="582" y="52"/>
                      <a:pt x="582" y="52"/>
                    </a:cubicBezTo>
                    <a:cubicBezTo>
                      <a:pt x="581" y="52"/>
                      <a:pt x="580" y="53"/>
                      <a:pt x="579" y="53"/>
                    </a:cubicBezTo>
                    <a:cubicBezTo>
                      <a:pt x="550" y="54"/>
                      <a:pt x="550" y="54"/>
                      <a:pt x="550" y="54"/>
                    </a:cubicBezTo>
                    <a:cubicBezTo>
                      <a:pt x="521" y="66"/>
                      <a:pt x="521" y="66"/>
                      <a:pt x="521" y="66"/>
                    </a:cubicBezTo>
                    <a:cubicBezTo>
                      <a:pt x="521" y="66"/>
                      <a:pt x="520" y="66"/>
                      <a:pt x="520" y="66"/>
                    </a:cubicBezTo>
                    <a:cubicBezTo>
                      <a:pt x="503" y="67"/>
                      <a:pt x="503" y="67"/>
                      <a:pt x="503" y="67"/>
                    </a:cubicBezTo>
                    <a:cubicBezTo>
                      <a:pt x="502" y="67"/>
                      <a:pt x="502" y="67"/>
                      <a:pt x="501" y="67"/>
                    </a:cubicBezTo>
                    <a:cubicBezTo>
                      <a:pt x="480" y="58"/>
                      <a:pt x="480" y="58"/>
                      <a:pt x="480" y="58"/>
                    </a:cubicBezTo>
                    <a:cubicBezTo>
                      <a:pt x="479" y="57"/>
                      <a:pt x="478" y="55"/>
                      <a:pt x="478" y="53"/>
                    </a:cubicBezTo>
                    <a:cubicBezTo>
                      <a:pt x="481" y="34"/>
                      <a:pt x="481" y="34"/>
                      <a:pt x="481" y="34"/>
                    </a:cubicBezTo>
                    <a:cubicBezTo>
                      <a:pt x="483" y="0"/>
                      <a:pt x="483" y="0"/>
                      <a:pt x="483" y="0"/>
                    </a:cubicBezTo>
                    <a:cubicBezTo>
                      <a:pt x="450" y="9"/>
                      <a:pt x="450" y="9"/>
                      <a:pt x="450" y="9"/>
                    </a:cubicBezTo>
                    <a:cubicBezTo>
                      <a:pt x="417" y="16"/>
                      <a:pt x="417" y="16"/>
                      <a:pt x="417" y="16"/>
                    </a:cubicBezTo>
                    <a:cubicBezTo>
                      <a:pt x="376" y="31"/>
                      <a:pt x="376" y="31"/>
                      <a:pt x="376" y="31"/>
                    </a:cubicBezTo>
                    <a:cubicBezTo>
                      <a:pt x="376" y="31"/>
                      <a:pt x="375" y="31"/>
                      <a:pt x="375" y="31"/>
                    </a:cubicBezTo>
                    <a:cubicBezTo>
                      <a:pt x="341" y="34"/>
                      <a:pt x="341" y="34"/>
                      <a:pt x="341" y="34"/>
                    </a:cubicBezTo>
                    <a:cubicBezTo>
                      <a:pt x="310" y="52"/>
                      <a:pt x="310" y="52"/>
                      <a:pt x="310" y="52"/>
                    </a:cubicBezTo>
                    <a:cubicBezTo>
                      <a:pt x="310" y="58"/>
                      <a:pt x="310" y="58"/>
                      <a:pt x="310" y="58"/>
                    </a:cubicBezTo>
                    <a:cubicBezTo>
                      <a:pt x="296" y="67"/>
                      <a:pt x="296" y="67"/>
                      <a:pt x="296" y="67"/>
                    </a:cubicBezTo>
                    <a:cubicBezTo>
                      <a:pt x="264" y="80"/>
                      <a:pt x="264" y="80"/>
                      <a:pt x="264" y="80"/>
                    </a:cubicBezTo>
                    <a:cubicBezTo>
                      <a:pt x="239" y="99"/>
                      <a:pt x="239" y="99"/>
                      <a:pt x="239" y="99"/>
                    </a:cubicBezTo>
                    <a:cubicBezTo>
                      <a:pt x="224" y="107"/>
                      <a:pt x="224" y="107"/>
                      <a:pt x="224" y="107"/>
                    </a:cubicBezTo>
                    <a:cubicBezTo>
                      <a:pt x="212" y="103"/>
                      <a:pt x="212" y="103"/>
                      <a:pt x="212" y="103"/>
                    </a:cubicBezTo>
                    <a:cubicBezTo>
                      <a:pt x="201" y="110"/>
                      <a:pt x="201" y="110"/>
                      <a:pt x="201" y="110"/>
                    </a:cubicBezTo>
                    <a:cubicBezTo>
                      <a:pt x="170" y="119"/>
                      <a:pt x="170" y="119"/>
                      <a:pt x="170" y="119"/>
                    </a:cubicBezTo>
                    <a:cubicBezTo>
                      <a:pt x="158" y="120"/>
                      <a:pt x="158" y="120"/>
                      <a:pt x="158" y="120"/>
                    </a:cubicBezTo>
                    <a:cubicBezTo>
                      <a:pt x="148" y="126"/>
                      <a:pt x="148" y="126"/>
                      <a:pt x="148" y="126"/>
                    </a:cubicBezTo>
                    <a:cubicBezTo>
                      <a:pt x="142" y="139"/>
                      <a:pt x="142" y="139"/>
                      <a:pt x="142" y="139"/>
                    </a:cubicBezTo>
                    <a:cubicBezTo>
                      <a:pt x="138" y="157"/>
                      <a:pt x="138" y="157"/>
                      <a:pt x="138" y="157"/>
                    </a:cubicBezTo>
                    <a:cubicBezTo>
                      <a:pt x="137" y="173"/>
                      <a:pt x="137" y="173"/>
                      <a:pt x="137" y="173"/>
                    </a:cubicBezTo>
                    <a:cubicBezTo>
                      <a:pt x="142" y="187"/>
                      <a:pt x="142" y="187"/>
                      <a:pt x="142" y="187"/>
                    </a:cubicBezTo>
                    <a:cubicBezTo>
                      <a:pt x="170" y="179"/>
                      <a:pt x="170" y="179"/>
                      <a:pt x="170" y="179"/>
                    </a:cubicBezTo>
                    <a:cubicBezTo>
                      <a:pt x="199" y="196"/>
                      <a:pt x="199" y="196"/>
                      <a:pt x="199" y="196"/>
                    </a:cubicBezTo>
                    <a:cubicBezTo>
                      <a:pt x="217" y="195"/>
                      <a:pt x="217" y="195"/>
                      <a:pt x="217" y="195"/>
                    </a:cubicBezTo>
                    <a:cubicBezTo>
                      <a:pt x="267" y="174"/>
                      <a:pt x="267" y="174"/>
                      <a:pt x="267" y="174"/>
                    </a:cubicBezTo>
                    <a:cubicBezTo>
                      <a:pt x="269" y="173"/>
                      <a:pt x="269" y="173"/>
                      <a:pt x="269" y="173"/>
                    </a:cubicBezTo>
                    <a:cubicBezTo>
                      <a:pt x="277" y="176"/>
                      <a:pt x="277" y="176"/>
                      <a:pt x="277" y="176"/>
                    </a:cubicBezTo>
                    <a:cubicBezTo>
                      <a:pt x="285" y="182"/>
                      <a:pt x="285" y="182"/>
                      <a:pt x="285" y="182"/>
                    </a:cubicBezTo>
                    <a:cubicBezTo>
                      <a:pt x="288" y="188"/>
                      <a:pt x="288" y="188"/>
                      <a:pt x="288" y="188"/>
                    </a:cubicBezTo>
                    <a:cubicBezTo>
                      <a:pt x="285" y="191"/>
                      <a:pt x="285" y="191"/>
                      <a:pt x="285" y="191"/>
                    </a:cubicBezTo>
                    <a:cubicBezTo>
                      <a:pt x="275" y="193"/>
                      <a:pt x="275" y="193"/>
                      <a:pt x="275" y="193"/>
                    </a:cubicBezTo>
                    <a:cubicBezTo>
                      <a:pt x="272" y="197"/>
                      <a:pt x="272" y="197"/>
                      <a:pt x="272" y="197"/>
                    </a:cubicBezTo>
                    <a:cubicBezTo>
                      <a:pt x="271" y="203"/>
                      <a:pt x="271" y="203"/>
                      <a:pt x="271" y="203"/>
                    </a:cubicBezTo>
                    <a:cubicBezTo>
                      <a:pt x="267" y="211"/>
                      <a:pt x="267" y="211"/>
                      <a:pt x="267" y="211"/>
                    </a:cubicBezTo>
                    <a:cubicBezTo>
                      <a:pt x="261" y="214"/>
                      <a:pt x="261" y="214"/>
                      <a:pt x="261" y="214"/>
                    </a:cubicBezTo>
                    <a:cubicBezTo>
                      <a:pt x="252" y="214"/>
                      <a:pt x="252" y="214"/>
                      <a:pt x="252" y="214"/>
                    </a:cubicBezTo>
                    <a:cubicBezTo>
                      <a:pt x="214" y="212"/>
                      <a:pt x="214" y="212"/>
                      <a:pt x="214" y="212"/>
                    </a:cubicBezTo>
                    <a:cubicBezTo>
                      <a:pt x="207" y="214"/>
                      <a:pt x="207" y="214"/>
                      <a:pt x="207" y="214"/>
                    </a:cubicBezTo>
                    <a:cubicBezTo>
                      <a:pt x="201" y="218"/>
                      <a:pt x="201" y="218"/>
                      <a:pt x="201" y="218"/>
                    </a:cubicBezTo>
                    <a:cubicBezTo>
                      <a:pt x="196" y="226"/>
                      <a:pt x="196" y="226"/>
                      <a:pt x="196" y="226"/>
                    </a:cubicBezTo>
                    <a:cubicBezTo>
                      <a:pt x="194" y="233"/>
                      <a:pt x="194" y="233"/>
                      <a:pt x="194" y="233"/>
                    </a:cubicBezTo>
                    <a:cubicBezTo>
                      <a:pt x="200" y="237"/>
                      <a:pt x="200" y="237"/>
                      <a:pt x="200" y="237"/>
                    </a:cubicBezTo>
                    <a:cubicBezTo>
                      <a:pt x="214" y="239"/>
                      <a:pt x="214" y="239"/>
                      <a:pt x="214" y="239"/>
                    </a:cubicBezTo>
                    <a:cubicBezTo>
                      <a:pt x="230" y="246"/>
                      <a:pt x="230" y="246"/>
                      <a:pt x="230" y="246"/>
                    </a:cubicBezTo>
                    <a:cubicBezTo>
                      <a:pt x="245" y="256"/>
                      <a:pt x="245" y="256"/>
                      <a:pt x="245" y="256"/>
                    </a:cubicBezTo>
                    <a:cubicBezTo>
                      <a:pt x="255" y="266"/>
                      <a:pt x="255" y="266"/>
                      <a:pt x="255" y="266"/>
                    </a:cubicBezTo>
                    <a:cubicBezTo>
                      <a:pt x="256" y="274"/>
                      <a:pt x="256" y="274"/>
                      <a:pt x="256" y="274"/>
                    </a:cubicBezTo>
                    <a:cubicBezTo>
                      <a:pt x="255" y="284"/>
                      <a:pt x="255" y="284"/>
                      <a:pt x="255" y="284"/>
                    </a:cubicBezTo>
                    <a:cubicBezTo>
                      <a:pt x="253" y="294"/>
                      <a:pt x="253" y="294"/>
                      <a:pt x="253" y="294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43" y="288"/>
                      <a:pt x="243" y="288"/>
                      <a:pt x="243" y="288"/>
                    </a:cubicBezTo>
                    <a:cubicBezTo>
                      <a:pt x="232" y="285"/>
                      <a:pt x="232" y="285"/>
                      <a:pt x="232" y="285"/>
                    </a:cubicBezTo>
                    <a:cubicBezTo>
                      <a:pt x="205" y="289"/>
                      <a:pt x="205" y="289"/>
                      <a:pt x="205" y="289"/>
                    </a:cubicBezTo>
                    <a:cubicBezTo>
                      <a:pt x="192" y="293"/>
                      <a:pt x="192" y="293"/>
                      <a:pt x="192" y="293"/>
                    </a:cubicBezTo>
                    <a:cubicBezTo>
                      <a:pt x="189" y="303"/>
                      <a:pt x="189" y="303"/>
                      <a:pt x="189" y="303"/>
                    </a:cubicBezTo>
                    <a:cubicBezTo>
                      <a:pt x="188" y="317"/>
                      <a:pt x="188" y="317"/>
                      <a:pt x="188" y="317"/>
                    </a:cubicBezTo>
                    <a:cubicBezTo>
                      <a:pt x="184" y="329"/>
                      <a:pt x="184" y="329"/>
                      <a:pt x="184" y="329"/>
                    </a:cubicBezTo>
                    <a:cubicBezTo>
                      <a:pt x="163" y="317"/>
                      <a:pt x="163" y="317"/>
                      <a:pt x="163" y="317"/>
                    </a:cubicBezTo>
                    <a:cubicBezTo>
                      <a:pt x="143" y="323"/>
                      <a:pt x="143" y="323"/>
                      <a:pt x="143" y="323"/>
                    </a:cubicBezTo>
                    <a:cubicBezTo>
                      <a:pt x="71" y="381"/>
                      <a:pt x="71" y="381"/>
                      <a:pt x="71" y="381"/>
                    </a:cubicBezTo>
                    <a:cubicBezTo>
                      <a:pt x="50" y="394"/>
                      <a:pt x="50" y="394"/>
                      <a:pt x="50" y="394"/>
                    </a:cubicBezTo>
                    <a:cubicBezTo>
                      <a:pt x="41" y="402"/>
                      <a:pt x="41" y="402"/>
                      <a:pt x="41" y="402"/>
                    </a:cubicBezTo>
                    <a:cubicBezTo>
                      <a:pt x="42" y="410"/>
                      <a:pt x="42" y="410"/>
                      <a:pt x="42" y="410"/>
                    </a:cubicBezTo>
                    <a:cubicBezTo>
                      <a:pt x="38" y="437"/>
                      <a:pt x="38" y="437"/>
                      <a:pt x="38" y="437"/>
                    </a:cubicBezTo>
                    <a:cubicBezTo>
                      <a:pt x="59" y="446"/>
                      <a:pt x="59" y="446"/>
                      <a:pt x="59" y="446"/>
                    </a:cubicBezTo>
                    <a:cubicBezTo>
                      <a:pt x="163" y="439"/>
                      <a:pt x="163" y="439"/>
                      <a:pt x="163" y="439"/>
                    </a:cubicBezTo>
                    <a:cubicBezTo>
                      <a:pt x="173" y="445"/>
                      <a:pt x="173" y="445"/>
                      <a:pt x="173" y="445"/>
                    </a:cubicBezTo>
                    <a:cubicBezTo>
                      <a:pt x="179" y="459"/>
                      <a:pt x="179" y="459"/>
                      <a:pt x="179" y="459"/>
                    </a:cubicBezTo>
                    <a:cubicBezTo>
                      <a:pt x="189" y="491"/>
                      <a:pt x="189" y="491"/>
                      <a:pt x="189" y="491"/>
                    </a:cubicBezTo>
                    <a:cubicBezTo>
                      <a:pt x="179" y="488"/>
                      <a:pt x="179" y="488"/>
                      <a:pt x="179" y="488"/>
                    </a:cubicBezTo>
                    <a:cubicBezTo>
                      <a:pt x="166" y="472"/>
                      <a:pt x="166" y="472"/>
                      <a:pt x="166" y="472"/>
                    </a:cubicBezTo>
                    <a:cubicBezTo>
                      <a:pt x="156" y="468"/>
                      <a:pt x="156" y="468"/>
                      <a:pt x="156" y="468"/>
                    </a:cubicBezTo>
                    <a:cubicBezTo>
                      <a:pt x="145" y="471"/>
                      <a:pt x="145" y="471"/>
                      <a:pt x="145" y="471"/>
                    </a:cubicBezTo>
                    <a:cubicBezTo>
                      <a:pt x="131" y="487"/>
                      <a:pt x="131" y="487"/>
                      <a:pt x="131" y="487"/>
                    </a:cubicBezTo>
                    <a:cubicBezTo>
                      <a:pt x="120" y="491"/>
                      <a:pt x="120" y="491"/>
                      <a:pt x="120" y="491"/>
                    </a:cubicBezTo>
                    <a:cubicBezTo>
                      <a:pt x="97" y="493"/>
                      <a:pt x="97" y="493"/>
                      <a:pt x="97" y="493"/>
                    </a:cubicBezTo>
                    <a:cubicBezTo>
                      <a:pt x="77" y="499"/>
                      <a:pt x="77" y="499"/>
                      <a:pt x="77" y="499"/>
                    </a:cubicBezTo>
                    <a:cubicBezTo>
                      <a:pt x="59" y="510"/>
                      <a:pt x="59" y="510"/>
                      <a:pt x="59" y="510"/>
                    </a:cubicBezTo>
                    <a:cubicBezTo>
                      <a:pt x="42" y="526"/>
                      <a:pt x="42" y="526"/>
                      <a:pt x="42" y="526"/>
                    </a:cubicBezTo>
                    <a:cubicBezTo>
                      <a:pt x="16" y="565"/>
                      <a:pt x="16" y="565"/>
                      <a:pt x="16" y="565"/>
                    </a:cubicBezTo>
                    <a:cubicBezTo>
                      <a:pt x="5" y="589"/>
                      <a:pt x="5" y="589"/>
                      <a:pt x="5" y="589"/>
                    </a:cubicBezTo>
                    <a:cubicBezTo>
                      <a:pt x="0" y="609"/>
                      <a:pt x="0" y="609"/>
                      <a:pt x="0" y="609"/>
                    </a:cubicBezTo>
                    <a:cubicBezTo>
                      <a:pt x="3" y="618"/>
                      <a:pt x="3" y="618"/>
                      <a:pt x="3" y="618"/>
                    </a:cubicBezTo>
                    <a:cubicBezTo>
                      <a:pt x="17" y="634"/>
                      <a:pt x="17" y="634"/>
                      <a:pt x="17" y="634"/>
                    </a:cubicBezTo>
                    <a:cubicBezTo>
                      <a:pt x="80" y="625"/>
                      <a:pt x="80" y="625"/>
                      <a:pt x="80" y="625"/>
                    </a:cubicBezTo>
                    <a:cubicBezTo>
                      <a:pt x="128" y="605"/>
                      <a:pt x="128" y="605"/>
                      <a:pt x="128" y="605"/>
                    </a:cubicBezTo>
                    <a:cubicBezTo>
                      <a:pt x="129" y="605"/>
                      <a:pt x="130" y="605"/>
                      <a:pt x="131" y="605"/>
                    </a:cubicBezTo>
                    <a:cubicBezTo>
                      <a:pt x="140" y="607"/>
                      <a:pt x="140" y="607"/>
                      <a:pt x="140" y="607"/>
                    </a:cubicBezTo>
                    <a:cubicBezTo>
                      <a:pt x="142" y="608"/>
                      <a:pt x="143" y="609"/>
                      <a:pt x="143" y="611"/>
                    </a:cubicBezTo>
                    <a:cubicBezTo>
                      <a:pt x="140" y="661"/>
                      <a:pt x="140" y="661"/>
                      <a:pt x="140" y="661"/>
                    </a:cubicBezTo>
                    <a:cubicBezTo>
                      <a:pt x="140" y="673"/>
                      <a:pt x="140" y="673"/>
                      <a:pt x="140" y="673"/>
                    </a:cubicBezTo>
                    <a:cubicBezTo>
                      <a:pt x="140" y="674"/>
                      <a:pt x="140" y="674"/>
                      <a:pt x="140" y="675"/>
                    </a:cubicBezTo>
                    <a:cubicBezTo>
                      <a:pt x="134" y="689"/>
                      <a:pt x="134" y="689"/>
                      <a:pt x="134" y="689"/>
                    </a:cubicBezTo>
                    <a:cubicBezTo>
                      <a:pt x="141" y="698"/>
                      <a:pt x="141" y="698"/>
                      <a:pt x="141" y="698"/>
                    </a:cubicBezTo>
                    <a:cubicBezTo>
                      <a:pt x="165" y="693"/>
                      <a:pt x="165" y="693"/>
                      <a:pt x="165" y="693"/>
                    </a:cubicBezTo>
                    <a:cubicBezTo>
                      <a:pt x="175" y="682"/>
                      <a:pt x="175" y="682"/>
                      <a:pt x="175" y="682"/>
                    </a:cubicBezTo>
                    <a:cubicBezTo>
                      <a:pt x="176" y="680"/>
                      <a:pt x="178" y="680"/>
                      <a:pt x="179" y="680"/>
                    </a:cubicBezTo>
                    <a:cubicBezTo>
                      <a:pt x="192" y="686"/>
                      <a:pt x="192" y="686"/>
                      <a:pt x="192" y="686"/>
                    </a:cubicBezTo>
                    <a:cubicBezTo>
                      <a:pt x="228" y="669"/>
                      <a:pt x="228" y="669"/>
                      <a:pt x="228" y="669"/>
                    </a:cubicBezTo>
                    <a:cubicBezTo>
                      <a:pt x="229" y="669"/>
                      <a:pt x="229" y="669"/>
                      <a:pt x="229" y="669"/>
                    </a:cubicBezTo>
                    <a:cubicBezTo>
                      <a:pt x="267" y="658"/>
                      <a:pt x="267" y="658"/>
                      <a:pt x="267" y="658"/>
                    </a:cubicBezTo>
                    <a:cubicBezTo>
                      <a:pt x="267" y="648"/>
                      <a:pt x="267" y="648"/>
                      <a:pt x="267" y="648"/>
                    </a:cubicBezTo>
                    <a:cubicBezTo>
                      <a:pt x="263" y="624"/>
                      <a:pt x="263" y="624"/>
                      <a:pt x="263" y="624"/>
                    </a:cubicBezTo>
                    <a:cubicBezTo>
                      <a:pt x="263" y="622"/>
                      <a:pt x="264" y="620"/>
                      <a:pt x="266" y="619"/>
                    </a:cubicBezTo>
                    <a:cubicBezTo>
                      <a:pt x="275" y="616"/>
                      <a:pt x="275" y="616"/>
                      <a:pt x="275" y="616"/>
                    </a:cubicBezTo>
                    <a:cubicBezTo>
                      <a:pt x="275" y="576"/>
                      <a:pt x="275" y="576"/>
                      <a:pt x="275" y="576"/>
                    </a:cubicBezTo>
                    <a:cubicBezTo>
                      <a:pt x="275" y="574"/>
                      <a:pt x="276" y="573"/>
                      <a:pt x="278" y="572"/>
                    </a:cubicBezTo>
                    <a:cubicBezTo>
                      <a:pt x="298" y="563"/>
                      <a:pt x="298" y="563"/>
                      <a:pt x="298" y="563"/>
                    </a:cubicBezTo>
                    <a:cubicBezTo>
                      <a:pt x="299" y="563"/>
                      <a:pt x="300" y="563"/>
                      <a:pt x="301" y="563"/>
                    </a:cubicBezTo>
                    <a:cubicBezTo>
                      <a:pt x="315" y="569"/>
                      <a:pt x="315" y="569"/>
                      <a:pt x="315" y="569"/>
                    </a:cubicBezTo>
                    <a:cubicBezTo>
                      <a:pt x="324" y="569"/>
                      <a:pt x="324" y="569"/>
                      <a:pt x="324" y="569"/>
                    </a:cubicBezTo>
                    <a:cubicBezTo>
                      <a:pt x="330" y="555"/>
                      <a:pt x="330" y="555"/>
                      <a:pt x="330" y="555"/>
                    </a:cubicBezTo>
                    <a:cubicBezTo>
                      <a:pt x="331" y="554"/>
                      <a:pt x="333" y="553"/>
                      <a:pt x="334" y="553"/>
                    </a:cubicBezTo>
                    <a:cubicBezTo>
                      <a:pt x="363" y="559"/>
                      <a:pt x="363" y="559"/>
                      <a:pt x="363" y="559"/>
                    </a:cubicBezTo>
                    <a:cubicBezTo>
                      <a:pt x="365" y="559"/>
                      <a:pt x="366" y="560"/>
                      <a:pt x="366" y="561"/>
                    </a:cubicBezTo>
                    <a:cubicBezTo>
                      <a:pt x="372" y="574"/>
                      <a:pt x="372" y="574"/>
                      <a:pt x="372" y="574"/>
                    </a:cubicBezTo>
                    <a:cubicBezTo>
                      <a:pt x="403" y="622"/>
                      <a:pt x="403" y="622"/>
                      <a:pt x="403" y="622"/>
                    </a:cubicBezTo>
                    <a:cubicBezTo>
                      <a:pt x="430" y="624"/>
                      <a:pt x="430" y="624"/>
                      <a:pt x="430" y="624"/>
                    </a:cubicBezTo>
                    <a:cubicBezTo>
                      <a:pt x="430" y="606"/>
                      <a:pt x="430" y="606"/>
                      <a:pt x="430" y="606"/>
                    </a:cubicBezTo>
                    <a:cubicBezTo>
                      <a:pt x="430" y="605"/>
                      <a:pt x="430" y="604"/>
                      <a:pt x="431" y="603"/>
                    </a:cubicBezTo>
                    <a:cubicBezTo>
                      <a:pt x="453" y="579"/>
                      <a:pt x="453" y="579"/>
                      <a:pt x="453" y="579"/>
                    </a:cubicBezTo>
                    <a:cubicBezTo>
                      <a:pt x="454" y="578"/>
                      <a:pt x="456" y="578"/>
                      <a:pt x="458" y="579"/>
                    </a:cubicBezTo>
                    <a:cubicBezTo>
                      <a:pt x="471" y="587"/>
                      <a:pt x="471" y="587"/>
                      <a:pt x="471" y="587"/>
                    </a:cubicBezTo>
                    <a:cubicBezTo>
                      <a:pt x="472" y="587"/>
                      <a:pt x="473" y="588"/>
                      <a:pt x="473" y="588"/>
                    </a:cubicBezTo>
                    <a:cubicBezTo>
                      <a:pt x="488" y="618"/>
                      <a:pt x="488" y="618"/>
                      <a:pt x="488" y="618"/>
                    </a:cubicBezTo>
                    <a:cubicBezTo>
                      <a:pt x="489" y="620"/>
                      <a:pt x="489" y="622"/>
                      <a:pt x="487" y="623"/>
                    </a:cubicBezTo>
                    <a:cubicBezTo>
                      <a:pt x="472" y="636"/>
                      <a:pt x="472" y="636"/>
                      <a:pt x="472" y="636"/>
                    </a:cubicBezTo>
                    <a:cubicBezTo>
                      <a:pt x="473" y="645"/>
                      <a:pt x="473" y="645"/>
                      <a:pt x="473" y="645"/>
                    </a:cubicBezTo>
                    <a:cubicBezTo>
                      <a:pt x="493" y="651"/>
                      <a:pt x="493" y="651"/>
                      <a:pt x="493" y="651"/>
                    </a:cubicBezTo>
                    <a:cubicBezTo>
                      <a:pt x="494" y="652"/>
                      <a:pt x="496" y="653"/>
                      <a:pt x="496" y="655"/>
                    </a:cubicBezTo>
                    <a:cubicBezTo>
                      <a:pt x="496" y="684"/>
                      <a:pt x="496" y="684"/>
                      <a:pt x="496" y="684"/>
                    </a:cubicBezTo>
                    <a:cubicBezTo>
                      <a:pt x="523" y="709"/>
                      <a:pt x="523" y="709"/>
                      <a:pt x="523" y="709"/>
                    </a:cubicBezTo>
                    <a:cubicBezTo>
                      <a:pt x="567" y="686"/>
                      <a:pt x="567" y="686"/>
                      <a:pt x="567" y="686"/>
                    </a:cubicBezTo>
                    <a:cubicBezTo>
                      <a:pt x="568" y="686"/>
                      <a:pt x="570" y="686"/>
                      <a:pt x="571" y="687"/>
                    </a:cubicBezTo>
                    <a:cubicBezTo>
                      <a:pt x="585" y="696"/>
                      <a:pt x="585" y="696"/>
                      <a:pt x="585" y="696"/>
                    </a:cubicBezTo>
                    <a:cubicBezTo>
                      <a:pt x="590" y="688"/>
                      <a:pt x="590" y="688"/>
                      <a:pt x="590" y="688"/>
                    </a:cubicBezTo>
                    <a:cubicBezTo>
                      <a:pt x="591" y="687"/>
                      <a:pt x="592" y="686"/>
                      <a:pt x="594" y="686"/>
                    </a:cubicBezTo>
                    <a:cubicBezTo>
                      <a:pt x="625" y="686"/>
                      <a:pt x="625" y="686"/>
                      <a:pt x="625" y="686"/>
                    </a:cubicBezTo>
                    <a:cubicBezTo>
                      <a:pt x="626" y="686"/>
                      <a:pt x="626" y="686"/>
                      <a:pt x="627" y="687"/>
                    </a:cubicBezTo>
                    <a:cubicBezTo>
                      <a:pt x="650" y="703"/>
                      <a:pt x="650" y="703"/>
                      <a:pt x="650" y="703"/>
                    </a:cubicBezTo>
                    <a:cubicBezTo>
                      <a:pt x="670" y="698"/>
                      <a:pt x="670" y="698"/>
                      <a:pt x="670" y="698"/>
                    </a:cubicBezTo>
                    <a:cubicBezTo>
                      <a:pt x="671" y="698"/>
                      <a:pt x="671" y="698"/>
                      <a:pt x="672" y="698"/>
                    </a:cubicBezTo>
                    <a:cubicBezTo>
                      <a:pt x="715" y="702"/>
                      <a:pt x="715" y="702"/>
                      <a:pt x="715" y="702"/>
                    </a:cubicBezTo>
                    <a:cubicBezTo>
                      <a:pt x="736" y="671"/>
                      <a:pt x="736" y="671"/>
                      <a:pt x="736" y="671"/>
                    </a:cubicBezTo>
                    <a:cubicBezTo>
                      <a:pt x="737" y="670"/>
                      <a:pt x="738" y="669"/>
                      <a:pt x="740" y="669"/>
                    </a:cubicBezTo>
                    <a:cubicBezTo>
                      <a:pt x="773" y="669"/>
                      <a:pt x="773" y="669"/>
                      <a:pt x="773" y="669"/>
                    </a:cubicBezTo>
                    <a:cubicBezTo>
                      <a:pt x="774" y="669"/>
                      <a:pt x="775" y="669"/>
                      <a:pt x="776" y="670"/>
                    </a:cubicBezTo>
                    <a:cubicBezTo>
                      <a:pt x="838" y="709"/>
                      <a:pt x="838" y="709"/>
                      <a:pt x="838" y="709"/>
                    </a:cubicBezTo>
                    <a:cubicBezTo>
                      <a:pt x="838" y="709"/>
                      <a:pt x="838" y="709"/>
                      <a:pt x="838" y="709"/>
                    </a:cubicBezTo>
                    <a:cubicBezTo>
                      <a:pt x="854" y="701"/>
                      <a:pt x="854" y="701"/>
                      <a:pt x="854" y="701"/>
                    </a:cubicBezTo>
                    <a:cubicBezTo>
                      <a:pt x="855" y="662"/>
                      <a:pt x="855" y="662"/>
                      <a:pt x="855" y="662"/>
                    </a:cubicBezTo>
                    <a:cubicBezTo>
                      <a:pt x="855" y="661"/>
                      <a:pt x="856" y="660"/>
                      <a:pt x="856" y="659"/>
                    </a:cubicBezTo>
                    <a:cubicBezTo>
                      <a:pt x="879" y="635"/>
                      <a:pt x="879" y="635"/>
                      <a:pt x="879" y="635"/>
                    </a:cubicBezTo>
                    <a:cubicBezTo>
                      <a:pt x="883" y="625"/>
                      <a:pt x="885" y="618"/>
                      <a:pt x="886" y="617"/>
                    </a:cubicBezTo>
                    <a:cubicBezTo>
                      <a:pt x="887" y="615"/>
                      <a:pt x="888" y="608"/>
                      <a:pt x="889" y="601"/>
                    </a:cubicBezTo>
                    <a:cubicBezTo>
                      <a:pt x="869" y="580"/>
                      <a:pt x="869" y="580"/>
                      <a:pt x="869" y="580"/>
                    </a:cubicBezTo>
                    <a:cubicBezTo>
                      <a:pt x="868" y="579"/>
                      <a:pt x="868" y="578"/>
                      <a:pt x="868" y="576"/>
                    </a:cubicBezTo>
                    <a:cubicBezTo>
                      <a:pt x="875" y="553"/>
                      <a:pt x="875" y="553"/>
                      <a:pt x="875" y="553"/>
                    </a:cubicBezTo>
                    <a:cubicBezTo>
                      <a:pt x="867" y="541"/>
                      <a:pt x="867" y="541"/>
                      <a:pt x="867" y="541"/>
                    </a:cubicBezTo>
                    <a:cubicBezTo>
                      <a:pt x="867" y="540"/>
                      <a:pt x="866" y="540"/>
                      <a:pt x="866" y="539"/>
                    </a:cubicBezTo>
                    <a:cubicBezTo>
                      <a:pt x="864" y="522"/>
                      <a:pt x="864" y="522"/>
                      <a:pt x="864" y="522"/>
                    </a:cubicBezTo>
                    <a:cubicBezTo>
                      <a:pt x="851" y="514"/>
                      <a:pt x="851" y="514"/>
                      <a:pt x="851" y="514"/>
                    </a:cubicBezTo>
                    <a:cubicBezTo>
                      <a:pt x="849" y="513"/>
                      <a:pt x="849" y="512"/>
                      <a:pt x="849" y="510"/>
                    </a:cubicBezTo>
                    <a:cubicBezTo>
                      <a:pt x="851" y="475"/>
                      <a:pt x="851" y="475"/>
                      <a:pt x="851" y="475"/>
                    </a:cubicBezTo>
                    <a:cubicBezTo>
                      <a:pt x="851" y="475"/>
                      <a:pt x="851" y="475"/>
                      <a:pt x="851" y="475"/>
                    </a:cubicBezTo>
                    <a:cubicBezTo>
                      <a:pt x="857" y="451"/>
                      <a:pt x="857" y="451"/>
                      <a:pt x="857" y="451"/>
                    </a:cubicBezTo>
                    <a:cubicBezTo>
                      <a:pt x="867" y="419"/>
                      <a:pt x="867" y="419"/>
                      <a:pt x="867" y="419"/>
                    </a:cubicBezTo>
                    <a:cubicBezTo>
                      <a:pt x="867" y="419"/>
                      <a:pt x="867" y="418"/>
                      <a:pt x="867" y="418"/>
                    </a:cubicBezTo>
                    <a:cubicBezTo>
                      <a:pt x="889" y="381"/>
                      <a:pt x="889" y="381"/>
                      <a:pt x="889" y="381"/>
                    </a:cubicBezTo>
                    <a:cubicBezTo>
                      <a:pt x="889" y="352"/>
                      <a:pt x="889" y="352"/>
                      <a:pt x="889" y="352"/>
                    </a:cubicBezTo>
                    <a:cubicBezTo>
                      <a:pt x="889" y="351"/>
                      <a:pt x="889" y="351"/>
                      <a:pt x="889" y="350"/>
                    </a:cubicBezTo>
                    <a:cubicBezTo>
                      <a:pt x="896" y="327"/>
                      <a:pt x="896" y="327"/>
                      <a:pt x="896" y="327"/>
                    </a:cubicBezTo>
                    <a:cubicBezTo>
                      <a:pt x="897" y="326"/>
                      <a:pt x="897" y="325"/>
                      <a:pt x="898" y="325"/>
                    </a:cubicBezTo>
                    <a:cubicBezTo>
                      <a:pt x="927" y="300"/>
                      <a:pt x="927" y="300"/>
                      <a:pt x="927" y="300"/>
                    </a:cubicBezTo>
                    <a:cubicBezTo>
                      <a:pt x="942" y="266"/>
                      <a:pt x="942" y="266"/>
                      <a:pt x="942" y="266"/>
                    </a:cubicBezTo>
                    <a:cubicBezTo>
                      <a:pt x="942" y="264"/>
                      <a:pt x="944" y="263"/>
                      <a:pt x="946" y="264"/>
                    </a:cubicBezTo>
                    <a:cubicBezTo>
                      <a:pt x="958" y="266"/>
                      <a:pt x="958" y="266"/>
                      <a:pt x="958" y="266"/>
                    </a:cubicBezTo>
                    <a:cubicBezTo>
                      <a:pt x="972" y="258"/>
                      <a:pt x="972" y="258"/>
                      <a:pt x="972" y="258"/>
                    </a:cubicBezTo>
                    <a:cubicBezTo>
                      <a:pt x="972" y="257"/>
                      <a:pt x="973" y="257"/>
                      <a:pt x="974" y="257"/>
                    </a:cubicBezTo>
                    <a:cubicBezTo>
                      <a:pt x="993" y="256"/>
                      <a:pt x="993" y="256"/>
                      <a:pt x="993" y="256"/>
                    </a:cubicBezTo>
                    <a:cubicBezTo>
                      <a:pt x="1014" y="230"/>
                      <a:pt x="1014" y="230"/>
                      <a:pt x="1014" y="230"/>
                    </a:cubicBezTo>
                    <a:cubicBezTo>
                      <a:pt x="1020" y="214"/>
                      <a:pt x="1020" y="214"/>
                      <a:pt x="1020" y="214"/>
                    </a:cubicBezTo>
                    <a:cubicBezTo>
                      <a:pt x="1021" y="213"/>
                      <a:pt x="1022" y="212"/>
                      <a:pt x="1022" y="212"/>
                    </a:cubicBezTo>
                    <a:cubicBezTo>
                      <a:pt x="1037" y="204"/>
                      <a:pt x="1037" y="204"/>
                      <a:pt x="1037" y="204"/>
                    </a:cubicBezTo>
                    <a:cubicBezTo>
                      <a:pt x="1037" y="203"/>
                      <a:pt x="1037" y="203"/>
                      <a:pt x="1037" y="203"/>
                    </a:cubicBezTo>
                    <a:cubicBezTo>
                      <a:pt x="1049" y="174"/>
                      <a:pt x="1049" y="174"/>
                      <a:pt x="1049" y="174"/>
                    </a:cubicBezTo>
                    <a:lnTo>
                      <a:pt x="1015" y="110"/>
                    </a:lnTo>
                    <a:close/>
                  </a:path>
                </a:pathLst>
              </a:custGeom>
              <a:solidFill>
                <a:schemeClr val="bg2">
                  <a:lumMod val="40000"/>
                  <a:lumOff val="6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02"/>
              <p:cNvSpPr>
                <a:spLocks/>
              </p:cNvSpPr>
              <p:nvPr/>
            </p:nvSpPr>
            <p:spPr bwMode="auto">
              <a:xfrm>
                <a:off x="974725" y="2282825"/>
                <a:ext cx="184150" cy="176212"/>
              </a:xfrm>
              <a:custGeom>
                <a:avLst/>
                <a:gdLst>
                  <a:gd name="T0" fmla="*/ 0 w 135"/>
                  <a:gd name="T1" fmla="*/ 45 h 129"/>
                  <a:gd name="T2" fmla="*/ 19 w 135"/>
                  <a:gd name="T3" fmla="*/ 77 h 129"/>
                  <a:gd name="T4" fmla="*/ 27 w 135"/>
                  <a:gd name="T5" fmla="*/ 100 h 129"/>
                  <a:gd name="T6" fmla="*/ 32 w 135"/>
                  <a:gd name="T7" fmla="*/ 105 h 129"/>
                  <a:gd name="T8" fmla="*/ 53 w 135"/>
                  <a:gd name="T9" fmla="*/ 109 h 129"/>
                  <a:gd name="T10" fmla="*/ 80 w 135"/>
                  <a:gd name="T11" fmla="*/ 118 h 129"/>
                  <a:gd name="T12" fmla="*/ 88 w 135"/>
                  <a:gd name="T13" fmla="*/ 122 h 129"/>
                  <a:gd name="T14" fmla="*/ 88 w 135"/>
                  <a:gd name="T15" fmla="*/ 129 h 129"/>
                  <a:gd name="T16" fmla="*/ 129 w 135"/>
                  <a:gd name="T17" fmla="*/ 127 h 129"/>
                  <a:gd name="T18" fmla="*/ 135 w 135"/>
                  <a:gd name="T19" fmla="*/ 101 h 129"/>
                  <a:gd name="T20" fmla="*/ 124 w 135"/>
                  <a:gd name="T21" fmla="*/ 80 h 129"/>
                  <a:gd name="T22" fmla="*/ 116 w 135"/>
                  <a:gd name="T23" fmla="*/ 47 h 129"/>
                  <a:gd name="T24" fmla="*/ 110 w 135"/>
                  <a:gd name="T25" fmla="*/ 39 h 129"/>
                  <a:gd name="T26" fmla="*/ 110 w 135"/>
                  <a:gd name="T27" fmla="*/ 37 h 129"/>
                  <a:gd name="T28" fmla="*/ 110 w 135"/>
                  <a:gd name="T29" fmla="*/ 18 h 129"/>
                  <a:gd name="T30" fmla="*/ 98 w 135"/>
                  <a:gd name="T31" fmla="*/ 13 h 129"/>
                  <a:gd name="T32" fmla="*/ 82 w 135"/>
                  <a:gd name="T33" fmla="*/ 13 h 129"/>
                  <a:gd name="T34" fmla="*/ 80 w 135"/>
                  <a:gd name="T35" fmla="*/ 13 h 129"/>
                  <a:gd name="T36" fmla="*/ 42 w 135"/>
                  <a:gd name="T37" fmla="*/ 0 h 129"/>
                  <a:gd name="T38" fmla="*/ 26 w 135"/>
                  <a:gd name="T39" fmla="*/ 0 h 129"/>
                  <a:gd name="T40" fmla="*/ 27 w 135"/>
                  <a:gd name="T41" fmla="*/ 2 h 129"/>
                  <a:gd name="T42" fmla="*/ 38 w 135"/>
                  <a:gd name="T43" fmla="*/ 30 h 129"/>
                  <a:gd name="T44" fmla="*/ 26 w 135"/>
                  <a:gd name="T45" fmla="*/ 35 h 129"/>
                  <a:gd name="T46" fmla="*/ 14 w 135"/>
                  <a:gd name="T47" fmla="*/ 34 h 129"/>
                  <a:gd name="T48" fmla="*/ 4 w 135"/>
                  <a:gd name="T49" fmla="*/ 35 h 129"/>
                  <a:gd name="T50" fmla="*/ 0 w 135"/>
                  <a:gd name="T51" fmla="*/ 4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5" h="129">
                    <a:moveTo>
                      <a:pt x="0" y="45"/>
                    </a:moveTo>
                    <a:cubicBezTo>
                      <a:pt x="19" y="77"/>
                      <a:pt x="19" y="77"/>
                      <a:pt x="19" y="77"/>
                    </a:cubicBezTo>
                    <a:cubicBezTo>
                      <a:pt x="27" y="100"/>
                      <a:pt x="27" y="100"/>
                      <a:pt x="27" y="100"/>
                    </a:cubicBezTo>
                    <a:cubicBezTo>
                      <a:pt x="32" y="105"/>
                      <a:pt x="32" y="105"/>
                      <a:pt x="32" y="105"/>
                    </a:cubicBezTo>
                    <a:cubicBezTo>
                      <a:pt x="53" y="109"/>
                      <a:pt x="53" y="109"/>
                      <a:pt x="53" y="109"/>
                    </a:cubicBezTo>
                    <a:cubicBezTo>
                      <a:pt x="80" y="118"/>
                      <a:pt x="80" y="118"/>
                      <a:pt x="80" y="118"/>
                    </a:cubicBezTo>
                    <a:cubicBezTo>
                      <a:pt x="88" y="122"/>
                      <a:pt x="88" y="122"/>
                      <a:pt x="88" y="122"/>
                    </a:cubicBezTo>
                    <a:cubicBezTo>
                      <a:pt x="88" y="129"/>
                      <a:pt x="88" y="129"/>
                      <a:pt x="88" y="129"/>
                    </a:cubicBezTo>
                    <a:cubicBezTo>
                      <a:pt x="97" y="129"/>
                      <a:pt x="115" y="128"/>
                      <a:pt x="129" y="127"/>
                    </a:cubicBezTo>
                    <a:cubicBezTo>
                      <a:pt x="135" y="101"/>
                      <a:pt x="135" y="101"/>
                      <a:pt x="135" y="101"/>
                    </a:cubicBezTo>
                    <a:cubicBezTo>
                      <a:pt x="131" y="92"/>
                      <a:pt x="125" y="82"/>
                      <a:pt x="124" y="80"/>
                    </a:cubicBezTo>
                    <a:cubicBezTo>
                      <a:pt x="120" y="76"/>
                      <a:pt x="117" y="60"/>
                      <a:pt x="116" y="47"/>
                    </a:cubicBezTo>
                    <a:cubicBezTo>
                      <a:pt x="110" y="39"/>
                      <a:pt x="110" y="39"/>
                      <a:pt x="110" y="39"/>
                    </a:cubicBezTo>
                    <a:cubicBezTo>
                      <a:pt x="110" y="39"/>
                      <a:pt x="110" y="38"/>
                      <a:pt x="110" y="37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98" y="13"/>
                      <a:pt x="98" y="13"/>
                      <a:pt x="98" y="13"/>
                    </a:cubicBezTo>
                    <a:cubicBezTo>
                      <a:pt x="82" y="13"/>
                      <a:pt x="82" y="13"/>
                      <a:pt x="82" y="13"/>
                    </a:cubicBezTo>
                    <a:cubicBezTo>
                      <a:pt x="81" y="13"/>
                      <a:pt x="81" y="13"/>
                      <a:pt x="80" y="13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6" y="35"/>
                      <a:pt x="26" y="35"/>
                      <a:pt x="26" y="35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4" y="35"/>
                      <a:pt x="4" y="35"/>
                      <a:pt x="4" y="35"/>
                    </a:cubicBezTo>
                    <a:lnTo>
                      <a:pt x="0" y="45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03"/>
              <p:cNvSpPr>
                <a:spLocks/>
              </p:cNvSpPr>
              <p:nvPr/>
            </p:nvSpPr>
            <p:spPr bwMode="auto">
              <a:xfrm>
                <a:off x="1554163" y="2678113"/>
                <a:ext cx="1314450" cy="1425575"/>
              </a:xfrm>
              <a:custGeom>
                <a:avLst/>
                <a:gdLst>
                  <a:gd name="T0" fmla="*/ 847 w 966"/>
                  <a:gd name="T1" fmla="*/ 257 h 1048"/>
                  <a:gd name="T2" fmla="*/ 909 w 966"/>
                  <a:gd name="T3" fmla="*/ 204 h 1048"/>
                  <a:gd name="T4" fmla="*/ 951 w 966"/>
                  <a:gd name="T5" fmla="*/ 156 h 1048"/>
                  <a:gd name="T6" fmla="*/ 853 w 966"/>
                  <a:gd name="T7" fmla="*/ 129 h 1048"/>
                  <a:gd name="T8" fmla="*/ 796 w 966"/>
                  <a:gd name="T9" fmla="*/ 112 h 1048"/>
                  <a:gd name="T10" fmla="*/ 720 w 966"/>
                  <a:gd name="T11" fmla="*/ 100 h 1048"/>
                  <a:gd name="T12" fmla="*/ 743 w 966"/>
                  <a:gd name="T13" fmla="*/ 38 h 1048"/>
                  <a:gd name="T14" fmla="*/ 637 w 966"/>
                  <a:gd name="T15" fmla="*/ 38 h 1048"/>
                  <a:gd name="T16" fmla="*/ 541 w 966"/>
                  <a:gd name="T17" fmla="*/ 35 h 1048"/>
                  <a:gd name="T18" fmla="*/ 480 w 966"/>
                  <a:gd name="T19" fmla="*/ 55 h 1048"/>
                  <a:gd name="T20" fmla="*/ 472 w 966"/>
                  <a:gd name="T21" fmla="*/ 79 h 1048"/>
                  <a:gd name="T22" fmla="*/ 398 w 966"/>
                  <a:gd name="T23" fmla="*/ 80 h 1048"/>
                  <a:gd name="T24" fmla="*/ 272 w 966"/>
                  <a:gd name="T25" fmla="*/ 72 h 1048"/>
                  <a:gd name="T26" fmla="*/ 217 w 966"/>
                  <a:gd name="T27" fmla="*/ 155 h 1048"/>
                  <a:gd name="T28" fmla="*/ 179 w 966"/>
                  <a:gd name="T29" fmla="*/ 179 h 1048"/>
                  <a:gd name="T30" fmla="*/ 109 w 966"/>
                  <a:gd name="T31" fmla="*/ 267 h 1048"/>
                  <a:gd name="T32" fmla="*/ 55 w 966"/>
                  <a:gd name="T33" fmla="*/ 310 h 1048"/>
                  <a:gd name="T34" fmla="*/ 83 w 966"/>
                  <a:gd name="T35" fmla="*/ 346 h 1048"/>
                  <a:gd name="T36" fmla="*/ 80 w 966"/>
                  <a:gd name="T37" fmla="*/ 416 h 1048"/>
                  <a:gd name="T38" fmla="*/ 37 w 966"/>
                  <a:gd name="T39" fmla="*/ 478 h 1048"/>
                  <a:gd name="T40" fmla="*/ 9 w 966"/>
                  <a:gd name="T41" fmla="*/ 533 h 1048"/>
                  <a:gd name="T42" fmla="*/ 95 w 966"/>
                  <a:gd name="T43" fmla="*/ 568 h 1048"/>
                  <a:gd name="T44" fmla="*/ 94 w 966"/>
                  <a:gd name="T45" fmla="*/ 626 h 1048"/>
                  <a:gd name="T46" fmla="*/ 132 w 966"/>
                  <a:gd name="T47" fmla="*/ 671 h 1048"/>
                  <a:gd name="T48" fmla="*/ 163 w 966"/>
                  <a:gd name="T49" fmla="*/ 653 h 1048"/>
                  <a:gd name="T50" fmla="*/ 177 w 966"/>
                  <a:gd name="T51" fmla="*/ 678 h 1048"/>
                  <a:gd name="T52" fmla="*/ 210 w 966"/>
                  <a:gd name="T53" fmla="*/ 693 h 1048"/>
                  <a:gd name="T54" fmla="*/ 211 w 966"/>
                  <a:gd name="T55" fmla="*/ 728 h 1048"/>
                  <a:gd name="T56" fmla="*/ 171 w 966"/>
                  <a:gd name="T57" fmla="*/ 802 h 1048"/>
                  <a:gd name="T58" fmla="*/ 200 w 966"/>
                  <a:gd name="T59" fmla="*/ 843 h 1048"/>
                  <a:gd name="T60" fmla="*/ 242 w 966"/>
                  <a:gd name="T61" fmla="*/ 933 h 1048"/>
                  <a:gd name="T62" fmla="*/ 305 w 966"/>
                  <a:gd name="T63" fmla="*/ 1011 h 1048"/>
                  <a:gd name="T64" fmla="*/ 381 w 966"/>
                  <a:gd name="T65" fmla="*/ 1036 h 1048"/>
                  <a:gd name="T66" fmla="*/ 455 w 966"/>
                  <a:gd name="T67" fmla="*/ 1012 h 1048"/>
                  <a:gd name="T68" fmla="*/ 497 w 966"/>
                  <a:gd name="T69" fmla="*/ 962 h 1048"/>
                  <a:gd name="T70" fmla="*/ 508 w 966"/>
                  <a:gd name="T71" fmla="*/ 896 h 1048"/>
                  <a:gd name="T72" fmla="*/ 543 w 966"/>
                  <a:gd name="T73" fmla="*/ 858 h 1048"/>
                  <a:gd name="T74" fmla="*/ 489 w 966"/>
                  <a:gd name="T75" fmla="*/ 851 h 1048"/>
                  <a:gd name="T76" fmla="*/ 452 w 966"/>
                  <a:gd name="T77" fmla="*/ 821 h 1048"/>
                  <a:gd name="T78" fmla="*/ 411 w 966"/>
                  <a:gd name="T79" fmla="*/ 815 h 1048"/>
                  <a:gd name="T80" fmla="*/ 424 w 966"/>
                  <a:gd name="T81" fmla="*/ 727 h 1048"/>
                  <a:gd name="T82" fmla="*/ 433 w 966"/>
                  <a:gd name="T83" fmla="*/ 654 h 1048"/>
                  <a:gd name="T84" fmla="*/ 436 w 966"/>
                  <a:gd name="T85" fmla="*/ 594 h 1048"/>
                  <a:gd name="T86" fmla="*/ 385 w 966"/>
                  <a:gd name="T87" fmla="*/ 570 h 1048"/>
                  <a:gd name="T88" fmla="*/ 416 w 966"/>
                  <a:gd name="T89" fmla="*/ 534 h 1048"/>
                  <a:gd name="T90" fmla="*/ 435 w 966"/>
                  <a:gd name="T91" fmla="*/ 486 h 1048"/>
                  <a:gd name="T92" fmla="*/ 490 w 966"/>
                  <a:gd name="T93" fmla="*/ 445 h 1048"/>
                  <a:gd name="T94" fmla="*/ 527 w 966"/>
                  <a:gd name="T95" fmla="*/ 447 h 1048"/>
                  <a:gd name="T96" fmla="*/ 559 w 966"/>
                  <a:gd name="T97" fmla="*/ 444 h 1048"/>
                  <a:gd name="T98" fmla="*/ 551 w 966"/>
                  <a:gd name="T99" fmla="*/ 412 h 1048"/>
                  <a:gd name="T100" fmla="*/ 579 w 966"/>
                  <a:gd name="T101" fmla="*/ 368 h 1048"/>
                  <a:gd name="T102" fmla="*/ 628 w 966"/>
                  <a:gd name="T103" fmla="*/ 353 h 1048"/>
                  <a:gd name="T104" fmla="*/ 677 w 966"/>
                  <a:gd name="T105" fmla="*/ 342 h 1048"/>
                  <a:gd name="T106" fmla="*/ 701 w 966"/>
                  <a:gd name="T107" fmla="*/ 321 h 1048"/>
                  <a:gd name="T108" fmla="*/ 740 w 966"/>
                  <a:gd name="T109" fmla="*/ 366 h 1048"/>
                  <a:gd name="T110" fmla="*/ 827 w 966"/>
                  <a:gd name="T111" fmla="*/ 345 h 1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66" h="1048">
                    <a:moveTo>
                      <a:pt x="813" y="305"/>
                    </a:moveTo>
                    <a:cubicBezTo>
                      <a:pt x="826" y="295"/>
                      <a:pt x="826" y="295"/>
                      <a:pt x="826" y="295"/>
                    </a:cubicBezTo>
                    <a:cubicBezTo>
                      <a:pt x="829" y="282"/>
                      <a:pt x="829" y="282"/>
                      <a:pt x="829" y="282"/>
                    </a:cubicBezTo>
                    <a:cubicBezTo>
                      <a:pt x="829" y="280"/>
                      <a:pt x="830" y="280"/>
                      <a:pt x="830" y="279"/>
                    </a:cubicBezTo>
                    <a:cubicBezTo>
                      <a:pt x="836" y="275"/>
                      <a:pt x="836" y="275"/>
                      <a:pt x="836" y="275"/>
                    </a:cubicBezTo>
                    <a:cubicBezTo>
                      <a:pt x="847" y="257"/>
                      <a:pt x="847" y="257"/>
                      <a:pt x="847" y="257"/>
                    </a:cubicBezTo>
                    <a:cubicBezTo>
                      <a:pt x="847" y="256"/>
                      <a:pt x="847" y="256"/>
                      <a:pt x="847" y="256"/>
                    </a:cubicBezTo>
                    <a:cubicBezTo>
                      <a:pt x="880" y="224"/>
                      <a:pt x="880" y="224"/>
                      <a:pt x="880" y="224"/>
                    </a:cubicBezTo>
                    <a:cubicBezTo>
                      <a:pt x="881" y="224"/>
                      <a:pt x="882" y="223"/>
                      <a:pt x="883" y="223"/>
                    </a:cubicBezTo>
                    <a:cubicBezTo>
                      <a:pt x="894" y="222"/>
                      <a:pt x="894" y="222"/>
                      <a:pt x="894" y="222"/>
                    </a:cubicBezTo>
                    <a:cubicBezTo>
                      <a:pt x="908" y="205"/>
                      <a:pt x="908" y="205"/>
                      <a:pt x="908" y="205"/>
                    </a:cubicBezTo>
                    <a:cubicBezTo>
                      <a:pt x="908" y="205"/>
                      <a:pt x="908" y="204"/>
                      <a:pt x="909" y="204"/>
                    </a:cubicBezTo>
                    <a:cubicBezTo>
                      <a:pt x="931" y="190"/>
                      <a:pt x="931" y="190"/>
                      <a:pt x="931" y="190"/>
                    </a:cubicBezTo>
                    <a:cubicBezTo>
                      <a:pt x="942" y="172"/>
                      <a:pt x="942" y="172"/>
                      <a:pt x="942" y="172"/>
                    </a:cubicBezTo>
                    <a:cubicBezTo>
                      <a:pt x="942" y="171"/>
                      <a:pt x="943" y="170"/>
                      <a:pt x="945" y="170"/>
                    </a:cubicBezTo>
                    <a:cubicBezTo>
                      <a:pt x="963" y="171"/>
                      <a:pt x="963" y="171"/>
                      <a:pt x="963" y="171"/>
                    </a:cubicBezTo>
                    <a:cubicBezTo>
                      <a:pt x="966" y="167"/>
                      <a:pt x="966" y="167"/>
                      <a:pt x="966" y="167"/>
                    </a:cubicBezTo>
                    <a:cubicBezTo>
                      <a:pt x="951" y="156"/>
                      <a:pt x="951" y="156"/>
                      <a:pt x="951" y="156"/>
                    </a:cubicBezTo>
                    <a:cubicBezTo>
                      <a:pt x="927" y="157"/>
                      <a:pt x="925" y="156"/>
                      <a:pt x="924" y="156"/>
                    </a:cubicBezTo>
                    <a:cubicBezTo>
                      <a:pt x="921" y="155"/>
                      <a:pt x="896" y="148"/>
                      <a:pt x="880" y="144"/>
                    </a:cubicBezTo>
                    <a:cubicBezTo>
                      <a:pt x="879" y="144"/>
                      <a:pt x="878" y="143"/>
                      <a:pt x="877" y="141"/>
                    </a:cubicBezTo>
                    <a:cubicBezTo>
                      <a:pt x="872" y="125"/>
                      <a:pt x="872" y="125"/>
                      <a:pt x="872" y="125"/>
                    </a:cubicBezTo>
                    <a:cubicBezTo>
                      <a:pt x="853" y="129"/>
                      <a:pt x="853" y="129"/>
                      <a:pt x="853" y="129"/>
                    </a:cubicBezTo>
                    <a:cubicBezTo>
                      <a:pt x="853" y="129"/>
                      <a:pt x="853" y="129"/>
                      <a:pt x="853" y="129"/>
                    </a:cubicBezTo>
                    <a:cubicBezTo>
                      <a:pt x="834" y="130"/>
                      <a:pt x="834" y="130"/>
                      <a:pt x="834" y="130"/>
                    </a:cubicBezTo>
                    <a:cubicBezTo>
                      <a:pt x="822" y="136"/>
                      <a:pt x="822" y="136"/>
                      <a:pt x="822" y="136"/>
                    </a:cubicBezTo>
                    <a:cubicBezTo>
                      <a:pt x="820" y="137"/>
                      <a:pt x="818" y="137"/>
                      <a:pt x="817" y="135"/>
                    </a:cubicBezTo>
                    <a:cubicBezTo>
                      <a:pt x="805" y="116"/>
                      <a:pt x="805" y="116"/>
                      <a:pt x="805" y="116"/>
                    </a:cubicBezTo>
                    <a:cubicBezTo>
                      <a:pt x="800" y="116"/>
                      <a:pt x="800" y="116"/>
                      <a:pt x="800" y="116"/>
                    </a:cubicBezTo>
                    <a:cubicBezTo>
                      <a:pt x="798" y="116"/>
                      <a:pt x="796" y="114"/>
                      <a:pt x="796" y="112"/>
                    </a:cubicBezTo>
                    <a:cubicBezTo>
                      <a:pt x="796" y="88"/>
                      <a:pt x="796" y="88"/>
                      <a:pt x="796" y="88"/>
                    </a:cubicBezTo>
                    <a:cubicBezTo>
                      <a:pt x="764" y="92"/>
                      <a:pt x="764" y="92"/>
                      <a:pt x="764" y="92"/>
                    </a:cubicBezTo>
                    <a:cubicBezTo>
                      <a:pt x="746" y="102"/>
                      <a:pt x="746" y="102"/>
                      <a:pt x="746" y="102"/>
                    </a:cubicBezTo>
                    <a:cubicBezTo>
                      <a:pt x="745" y="102"/>
                      <a:pt x="744" y="102"/>
                      <a:pt x="744" y="102"/>
                    </a:cubicBezTo>
                    <a:cubicBezTo>
                      <a:pt x="723" y="102"/>
                      <a:pt x="723" y="102"/>
                      <a:pt x="723" y="102"/>
                    </a:cubicBezTo>
                    <a:cubicBezTo>
                      <a:pt x="722" y="102"/>
                      <a:pt x="720" y="102"/>
                      <a:pt x="720" y="100"/>
                    </a:cubicBezTo>
                    <a:cubicBezTo>
                      <a:pt x="710" y="86"/>
                      <a:pt x="710" y="86"/>
                      <a:pt x="710" y="86"/>
                    </a:cubicBezTo>
                    <a:cubicBezTo>
                      <a:pt x="710" y="85"/>
                      <a:pt x="710" y="84"/>
                      <a:pt x="710" y="83"/>
                    </a:cubicBezTo>
                    <a:cubicBezTo>
                      <a:pt x="710" y="69"/>
                      <a:pt x="710" y="69"/>
                      <a:pt x="710" y="69"/>
                    </a:cubicBezTo>
                    <a:cubicBezTo>
                      <a:pt x="710" y="67"/>
                      <a:pt x="710" y="66"/>
                      <a:pt x="712" y="65"/>
                    </a:cubicBezTo>
                    <a:cubicBezTo>
                      <a:pt x="737" y="51"/>
                      <a:pt x="737" y="51"/>
                      <a:pt x="737" y="51"/>
                    </a:cubicBezTo>
                    <a:cubicBezTo>
                      <a:pt x="743" y="38"/>
                      <a:pt x="743" y="38"/>
                      <a:pt x="743" y="38"/>
                    </a:cubicBezTo>
                    <a:cubicBezTo>
                      <a:pt x="724" y="43"/>
                      <a:pt x="724" y="43"/>
                      <a:pt x="724" y="43"/>
                    </a:cubicBezTo>
                    <a:cubicBezTo>
                      <a:pt x="723" y="44"/>
                      <a:pt x="722" y="43"/>
                      <a:pt x="721" y="43"/>
                    </a:cubicBezTo>
                    <a:cubicBezTo>
                      <a:pt x="681" y="18"/>
                      <a:pt x="681" y="18"/>
                      <a:pt x="681" y="18"/>
                    </a:cubicBezTo>
                    <a:cubicBezTo>
                      <a:pt x="653" y="18"/>
                      <a:pt x="653" y="18"/>
                      <a:pt x="653" y="18"/>
                    </a:cubicBezTo>
                    <a:cubicBezTo>
                      <a:pt x="642" y="37"/>
                      <a:pt x="642" y="37"/>
                      <a:pt x="642" y="37"/>
                    </a:cubicBezTo>
                    <a:cubicBezTo>
                      <a:pt x="641" y="38"/>
                      <a:pt x="639" y="39"/>
                      <a:pt x="637" y="38"/>
                    </a:cubicBezTo>
                    <a:cubicBezTo>
                      <a:pt x="617" y="30"/>
                      <a:pt x="617" y="30"/>
                      <a:pt x="617" y="30"/>
                    </a:cubicBezTo>
                    <a:cubicBezTo>
                      <a:pt x="585" y="50"/>
                      <a:pt x="585" y="50"/>
                      <a:pt x="585" y="50"/>
                    </a:cubicBezTo>
                    <a:cubicBezTo>
                      <a:pt x="585" y="50"/>
                      <a:pt x="584" y="51"/>
                      <a:pt x="584" y="51"/>
                    </a:cubicBezTo>
                    <a:cubicBezTo>
                      <a:pt x="553" y="58"/>
                      <a:pt x="553" y="58"/>
                      <a:pt x="553" y="58"/>
                    </a:cubicBezTo>
                    <a:cubicBezTo>
                      <a:pt x="551" y="58"/>
                      <a:pt x="549" y="57"/>
                      <a:pt x="548" y="55"/>
                    </a:cubicBezTo>
                    <a:cubicBezTo>
                      <a:pt x="541" y="35"/>
                      <a:pt x="541" y="35"/>
                      <a:pt x="541" y="35"/>
                    </a:cubicBezTo>
                    <a:cubicBezTo>
                      <a:pt x="541" y="35"/>
                      <a:pt x="541" y="34"/>
                      <a:pt x="541" y="34"/>
                    </a:cubicBezTo>
                    <a:cubicBezTo>
                      <a:pt x="541" y="7"/>
                      <a:pt x="541" y="7"/>
                      <a:pt x="541" y="7"/>
                    </a:cubicBezTo>
                    <a:cubicBezTo>
                      <a:pt x="519" y="0"/>
                      <a:pt x="519" y="0"/>
                      <a:pt x="519" y="0"/>
                    </a:cubicBezTo>
                    <a:cubicBezTo>
                      <a:pt x="494" y="13"/>
                      <a:pt x="494" y="13"/>
                      <a:pt x="494" y="13"/>
                    </a:cubicBezTo>
                    <a:cubicBezTo>
                      <a:pt x="477" y="30"/>
                      <a:pt x="477" y="30"/>
                      <a:pt x="477" y="30"/>
                    </a:cubicBezTo>
                    <a:cubicBezTo>
                      <a:pt x="480" y="55"/>
                      <a:pt x="480" y="55"/>
                      <a:pt x="480" y="55"/>
                    </a:cubicBezTo>
                    <a:cubicBezTo>
                      <a:pt x="480" y="56"/>
                      <a:pt x="480" y="56"/>
                      <a:pt x="480" y="57"/>
                    </a:cubicBezTo>
                    <a:cubicBezTo>
                      <a:pt x="478" y="66"/>
                      <a:pt x="477" y="72"/>
                      <a:pt x="476" y="75"/>
                    </a:cubicBezTo>
                    <a:cubicBezTo>
                      <a:pt x="476" y="75"/>
                      <a:pt x="476" y="75"/>
                      <a:pt x="476" y="75"/>
                    </a:cubicBezTo>
                    <a:cubicBezTo>
                      <a:pt x="476" y="75"/>
                      <a:pt x="476" y="75"/>
                      <a:pt x="476" y="75"/>
                    </a:cubicBezTo>
                    <a:cubicBezTo>
                      <a:pt x="475" y="80"/>
                      <a:pt x="474" y="80"/>
                      <a:pt x="472" y="79"/>
                    </a:cubicBezTo>
                    <a:cubicBezTo>
                      <a:pt x="472" y="79"/>
                      <a:pt x="472" y="79"/>
                      <a:pt x="472" y="79"/>
                    </a:cubicBezTo>
                    <a:cubicBezTo>
                      <a:pt x="469" y="80"/>
                      <a:pt x="456" y="83"/>
                      <a:pt x="445" y="85"/>
                    </a:cubicBezTo>
                    <a:cubicBezTo>
                      <a:pt x="444" y="85"/>
                      <a:pt x="443" y="85"/>
                      <a:pt x="443" y="85"/>
                    </a:cubicBezTo>
                    <a:cubicBezTo>
                      <a:pt x="427" y="81"/>
                      <a:pt x="427" y="81"/>
                      <a:pt x="427" y="81"/>
                    </a:cubicBezTo>
                    <a:cubicBezTo>
                      <a:pt x="402" y="85"/>
                      <a:pt x="402" y="85"/>
                      <a:pt x="402" y="85"/>
                    </a:cubicBezTo>
                    <a:cubicBezTo>
                      <a:pt x="401" y="86"/>
                      <a:pt x="400" y="85"/>
                      <a:pt x="399" y="84"/>
                    </a:cubicBezTo>
                    <a:cubicBezTo>
                      <a:pt x="398" y="83"/>
                      <a:pt x="397" y="82"/>
                      <a:pt x="398" y="80"/>
                    </a:cubicBezTo>
                    <a:cubicBezTo>
                      <a:pt x="405" y="55"/>
                      <a:pt x="405" y="55"/>
                      <a:pt x="405" y="55"/>
                    </a:cubicBezTo>
                    <a:cubicBezTo>
                      <a:pt x="400" y="46"/>
                      <a:pt x="400" y="46"/>
                      <a:pt x="400" y="46"/>
                    </a:cubicBezTo>
                    <a:cubicBezTo>
                      <a:pt x="326" y="65"/>
                      <a:pt x="326" y="65"/>
                      <a:pt x="326" y="65"/>
                    </a:cubicBezTo>
                    <a:cubicBezTo>
                      <a:pt x="316" y="67"/>
                      <a:pt x="297" y="72"/>
                      <a:pt x="293" y="71"/>
                    </a:cubicBezTo>
                    <a:cubicBezTo>
                      <a:pt x="291" y="71"/>
                      <a:pt x="280" y="71"/>
                      <a:pt x="272" y="72"/>
                    </a:cubicBezTo>
                    <a:cubicBezTo>
                      <a:pt x="272" y="72"/>
                      <a:pt x="272" y="72"/>
                      <a:pt x="272" y="72"/>
                    </a:cubicBezTo>
                    <a:cubicBezTo>
                      <a:pt x="257" y="105"/>
                      <a:pt x="257" y="105"/>
                      <a:pt x="257" y="105"/>
                    </a:cubicBezTo>
                    <a:cubicBezTo>
                      <a:pt x="257" y="107"/>
                      <a:pt x="254" y="108"/>
                      <a:pt x="252" y="107"/>
                    </a:cubicBezTo>
                    <a:cubicBezTo>
                      <a:pt x="241" y="103"/>
                      <a:pt x="241" y="103"/>
                      <a:pt x="241" y="103"/>
                    </a:cubicBezTo>
                    <a:cubicBezTo>
                      <a:pt x="233" y="125"/>
                      <a:pt x="233" y="125"/>
                      <a:pt x="233" y="125"/>
                    </a:cubicBezTo>
                    <a:cubicBezTo>
                      <a:pt x="233" y="126"/>
                      <a:pt x="233" y="126"/>
                      <a:pt x="233" y="126"/>
                    </a:cubicBezTo>
                    <a:cubicBezTo>
                      <a:pt x="217" y="155"/>
                      <a:pt x="217" y="155"/>
                      <a:pt x="217" y="155"/>
                    </a:cubicBezTo>
                    <a:cubicBezTo>
                      <a:pt x="217" y="156"/>
                      <a:pt x="217" y="156"/>
                      <a:pt x="216" y="157"/>
                    </a:cubicBezTo>
                    <a:cubicBezTo>
                      <a:pt x="203" y="166"/>
                      <a:pt x="203" y="166"/>
                      <a:pt x="203" y="166"/>
                    </a:cubicBezTo>
                    <a:cubicBezTo>
                      <a:pt x="198" y="188"/>
                      <a:pt x="198" y="188"/>
                      <a:pt x="198" y="188"/>
                    </a:cubicBezTo>
                    <a:cubicBezTo>
                      <a:pt x="198" y="190"/>
                      <a:pt x="197" y="191"/>
                      <a:pt x="196" y="191"/>
                    </a:cubicBezTo>
                    <a:cubicBezTo>
                      <a:pt x="194" y="192"/>
                      <a:pt x="193" y="191"/>
                      <a:pt x="192" y="190"/>
                    </a:cubicBezTo>
                    <a:cubicBezTo>
                      <a:pt x="187" y="186"/>
                      <a:pt x="181" y="181"/>
                      <a:pt x="179" y="179"/>
                    </a:cubicBezTo>
                    <a:cubicBezTo>
                      <a:pt x="177" y="179"/>
                      <a:pt x="173" y="181"/>
                      <a:pt x="170" y="182"/>
                    </a:cubicBezTo>
                    <a:cubicBezTo>
                      <a:pt x="144" y="222"/>
                      <a:pt x="144" y="222"/>
                      <a:pt x="144" y="222"/>
                    </a:cubicBezTo>
                    <a:cubicBezTo>
                      <a:pt x="143" y="222"/>
                      <a:pt x="143" y="223"/>
                      <a:pt x="142" y="223"/>
                    </a:cubicBezTo>
                    <a:cubicBezTo>
                      <a:pt x="117" y="234"/>
                      <a:pt x="117" y="234"/>
                      <a:pt x="117" y="234"/>
                    </a:cubicBezTo>
                    <a:cubicBezTo>
                      <a:pt x="112" y="263"/>
                      <a:pt x="112" y="263"/>
                      <a:pt x="112" y="263"/>
                    </a:cubicBezTo>
                    <a:cubicBezTo>
                      <a:pt x="111" y="265"/>
                      <a:pt x="110" y="266"/>
                      <a:pt x="109" y="267"/>
                    </a:cubicBezTo>
                    <a:cubicBezTo>
                      <a:pt x="67" y="276"/>
                      <a:pt x="67" y="276"/>
                      <a:pt x="67" y="276"/>
                    </a:cubicBezTo>
                    <a:cubicBezTo>
                      <a:pt x="54" y="284"/>
                      <a:pt x="54" y="284"/>
                      <a:pt x="54" y="284"/>
                    </a:cubicBezTo>
                    <a:cubicBezTo>
                      <a:pt x="53" y="284"/>
                      <a:pt x="53" y="285"/>
                      <a:pt x="53" y="285"/>
                    </a:cubicBezTo>
                    <a:cubicBezTo>
                      <a:pt x="36" y="288"/>
                      <a:pt x="36" y="288"/>
                      <a:pt x="36" y="288"/>
                    </a:cubicBezTo>
                    <a:cubicBezTo>
                      <a:pt x="36" y="302"/>
                      <a:pt x="36" y="302"/>
                      <a:pt x="36" y="302"/>
                    </a:cubicBezTo>
                    <a:cubicBezTo>
                      <a:pt x="55" y="310"/>
                      <a:pt x="55" y="310"/>
                      <a:pt x="55" y="310"/>
                    </a:cubicBezTo>
                    <a:cubicBezTo>
                      <a:pt x="56" y="311"/>
                      <a:pt x="57" y="311"/>
                      <a:pt x="57" y="312"/>
                    </a:cubicBezTo>
                    <a:cubicBezTo>
                      <a:pt x="61" y="320"/>
                      <a:pt x="61" y="320"/>
                      <a:pt x="61" y="320"/>
                    </a:cubicBezTo>
                    <a:cubicBezTo>
                      <a:pt x="61" y="321"/>
                      <a:pt x="62" y="321"/>
                      <a:pt x="62" y="321"/>
                    </a:cubicBezTo>
                    <a:cubicBezTo>
                      <a:pt x="66" y="337"/>
                      <a:pt x="66" y="337"/>
                      <a:pt x="66" y="337"/>
                    </a:cubicBezTo>
                    <a:cubicBezTo>
                      <a:pt x="80" y="341"/>
                      <a:pt x="80" y="341"/>
                      <a:pt x="80" y="341"/>
                    </a:cubicBezTo>
                    <a:cubicBezTo>
                      <a:pt x="82" y="341"/>
                      <a:pt x="83" y="344"/>
                      <a:pt x="83" y="346"/>
                    </a:cubicBezTo>
                    <a:cubicBezTo>
                      <a:pt x="79" y="361"/>
                      <a:pt x="79" y="361"/>
                      <a:pt x="79" y="361"/>
                    </a:cubicBezTo>
                    <a:cubicBezTo>
                      <a:pt x="85" y="366"/>
                      <a:pt x="85" y="366"/>
                      <a:pt x="85" y="366"/>
                    </a:cubicBezTo>
                    <a:cubicBezTo>
                      <a:pt x="86" y="366"/>
                      <a:pt x="86" y="368"/>
                      <a:pt x="86" y="369"/>
                    </a:cubicBezTo>
                    <a:cubicBezTo>
                      <a:pt x="86" y="388"/>
                      <a:pt x="86" y="388"/>
                      <a:pt x="86" y="388"/>
                    </a:cubicBezTo>
                    <a:cubicBezTo>
                      <a:pt x="86" y="388"/>
                      <a:pt x="86" y="389"/>
                      <a:pt x="86" y="389"/>
                    </a:cubicBezTo>
                    <a:cubicBezTo>
                      <a:pt x="80" y="416"/>
                      <a:pt x="80" y="416"/>
                      <a:pt x="80" y="416"/>
                    </a:cubicBezTo>
                    <a:cubicBezTo>
                      <a:pt x="80" y="416"/>
                      <a:pt x="80" y="417"/>
                      <a:pt x="79" y="418"/>
                    </a:cubicBezTo>
                    <a:cubicBezTo>
                      <a:pt x="69" y="428"/>
                      <a:pt x="69" y="428"/>
                      <a:pt x="69" y="428"/>
                    </a:cubicBezTo>
                    <a:cubicBezTo>
                      <a:pt x="68" y="428"/>
                      <a:pt x="68" y="429"/>
                      <a:pt x="68" y="429"/>
                    </a:cubicBezTo>
                    <a:cubicBezTo>
                      <a:pt x="56" y="437"/>
                      <a:pt x="56" y="437"/>
                      <a:pt x="56" y="437"/>
                    </a:cubicBezTo>
                    <a:cubicBezTo>
                      <a:pt x="41" y="475"/>
                      <a:pt x="41" y="475"/>
                      <a:pt x="41" y="475"/>
                    </a:cubicBezTo>
                    <a:cubicBezTo>
                      <a:pt x="40" y="477"/>
                      <a:pt x="39" y="478"/>
                      <a:pt x="37" y="478"/>
                    </a:cubicBezTo>
                    <a:cubicBezTo>
                      <a:pt x="31" y="478"/>
                      <a:pt x="31" y="478"/>
                      <a:pt x="31" y="478"/>
                    </a:cubicBezTo>
                    <a:cubicBezTo>
                      <a:pt x="14" y="518"/>
                      <a:pt x="14" y="518"/>
                      <a:pt x="14" y="518"/>
                    </a:cubicBezTo>
                    <a:cubicBezTo>
                      <a:pt x="14" y="519"/>
                      <a:pt x="13" y="519"/>
                      <a:pt x="12" y="520"/>
                    </a:cubicBezTo>
                    <a:cubicBezTo>
                      <a:pt x="7" y="522"/>
                      <a:pt x="7" y="522"/>
                      <a:pt x="7" y="522"/>
                    </a:cubicBezTo>
                    <a:cubicBezTo>
                      <a:pt x="9" y="530"/>
                      <a:pt x="9" y="530"/>
                      <a:pt x="9" y="530"/>
                    </a:cubicBezTo>
                    <a:cubicBezTo>
                      <a:pt x="9" y="531"/>
                      <a:pt x="9" y="532"/>
                      <a:pt x="9" y="533"/>
                    </a:cubicBezTo>
                    <a:cubicBezTo>
                      <a:pt x="0" y="557"/>
                      <a:pt x="0" y="557"/>
                      <a:pt x="0" y="557"/>
                    </a:cubicBezTo>
                    <a:cubicBezTo>
                      <a:pt x="1" y="568"/>
                      <a:pt x="1" y="568"/>
                      <a:pt x="1" y="568"/>
                    </a:cubicBezTo>
                    <a:cubicBezTo>
                      <a:pt x="23" y="563"/>
                      <a:pt x="23" y="563"/>
                      <a:pt x="23" y="563"/>
                    </a:cubicBezTo>
                    <a:cubicBezTo>
                      <a:pt x="23" y="563"/>
                      <a:pt x="23" y="563"/>
                      <a:pt x="24" y="563"/>
                    </a:cubicBezTo>
                    <a:cubicBezTo>
                      <a:pt x="91" y="566"/>
                      <a:pt x="91" y="566"/>
                      <a:pt x="91" y="566"/>
                    </a:cubicBezTo>
                    <a:cubicBezTo>
                      <a:pt x="93" y="566"/>
                      <a:pt x="94" y="567"/>
                      <a:pt x="95" y="568"/>
                    </a:cubicBezTo>
                    <a:cubicBezTo>
                      <a:pt x="101" y="584"/>
                      <a:pt x="101" y="584"/>
                      <a:pt x="101" y="584"/>
                    </a:cubicBezTo>
                    <a:cubicBezTo>
                      <a:pt x="102" y="585"/>
                      <a:pt x="102" y="587"/>
                      <a:pt x="101" y="588"/>
                    </a:cubicBezTo>
                    <a:cubicBezTo>
                      <a:pt x="96" y="593"/>
                      <a:pt x="96" y="593"/>
                      <a:pt x="96" y="593"/>
                    </a:cubicBezTo>
                    <a:cubicBezTo>
                      <a:pt x="102" y="605"/>
                      <a:pt x="102" y="605"/>
                      <a:pt x="102" y="605"/>
                    </a:cubicBezTo>
                    <a:cubicBezTo>
                      <a:pt x="103" y="606"/>
                      <a:pt x="103" y="608"/>
                      <a:pt x="102" y="609"/>
                    </a:cubicBezTo>
                    <a:cubicBezTo>
                      <a:pt x="94" y="626"/>
                      <a:pt x="94" y="626"/>
                      <a:pt x="94" y="626"/>
                    </a:cubicBezTo>
                    <a:cubicBezTo>
                      <a:pt x="92" y="633"/>
                      <a:pt x="92" y="633"/>
                      <a:pt x="92" y="633"/>
                    </a:cubicBezTo>
                    <a:cubicBezTo>
                      <a:pt x="105" y="638"/>
                      <a:pt x="105" y="638"/>
                      <a:pt x="105" y="638"/>
                    </a:cubicBezTo>
                    <a:cubicBezTo>
                      <a:pt x="107" y="638"/>
                      <a:pt x="108" y="639"/>
                      <a:pt x="108" y="641"/>
                    </a:cubicBezTo>
                    <a:cubicBezTo>
                      <a:pt x="114" y="668"/>
                      <a:pt x="114" y="668"/>
                      <a:pt x="114" y="668"/>
                    </a:cubicBezTo>
                    <a:cubicBezTo>
                      <a:pt x="131" y="670"/>
                      <a:pt x="131" y="670"/>
                      <a:pt x="131" y="670"/>
                    </a:cubicBezTo>
                    <a:cubicBezTo>
                      <a:pt x="131" y="670"/>
                      <a:pt x="132" y="671"/>
                      <a:pt x="132" y="671"/>
                    </a:cubicBezTo>
                    <a:cubicBezTo>
                      <a:pt x="138" y="674"/>
                      <a:pt x="138" y="674"/>
                      <a:pt x="138" y="674"/>
                    </a:cubicBezTo>
                    <a:cubicBezTo>
                      <a:pt x="141" y="666"/>
                      <a:pt x="141" y="666"/>
                      <a:pt x="141" y="666"/>
                    </a:cubicBezTo>
                    <a:cubicBezTo>
                      <a:pt x="141" y="666"/>
                      <a:pt x="142" y="666"/>
                      <a:pt x="142" y="665"/>
                    </a:cubicBezTo>
                    <a:cubicBezTo>
                      <a:pt x="151" y="654"/>
                      <a:pt x="151" y="654"/>
                      <a:pt x="151" y="654"/>
                    </a:cubicBezTo>
                    <a:cubicBezTo>
                      <a:pt x="152" y="653"/>
                      <a:pt x="153" y="653"/>
                      <a:pt x="154" y="653"/>
                    </a:cubicBezTo>
                    <a:cubicBezTo>
                      <a:pt x="163" y="653"/>
                      <a:pt x="163" y="653"/>
                      <a:pt x="163" y="653"/>
                    </a:cubicBezTo>
                    <a:cubicBezTo>
                      <a:pt x="164" y="653"/>
                      <a:pt x="166" y="653"/>
                      <a:pt x="166" y="654"/>
                    </a:cubicBezTo>
                    <a:cubicBezTo>
                      <a:pt x="167" y="655"/>
                      <a:pt x="167" y="657"/>
                      <a:pt x="167" y="658"/>
                    </a:cubicBezTo>
                    <a:cubicBezTo>
                      <a:pt x="164" y="669"/>
                      <a:pt x="164" y="669"/>
                      <a:pt x="164" y="669"/>
                    </a:cubicBezTo>
                    <a:cubicBezTo>
                      <a:pt x="164" y="674"/>
                      <a:pt x="164" y="674"/>
                      <a:pt x="164" y="674"/>
                    </a:cubicBezTo>
                    <a:cubicBezTo>
                      <a:pt x="173" y="674"/>
                      <a:pt x="173" y="674"/>
                      <a:pt x="173" y="674"/>
                    </a:cubicBezTo>
                    <a:cubicBezTo>
                      <a:pt x="176" y="674"/>
                      <a:pt x="177" y="675"/>
                      <a:pt x="177" y="678"/>
                    </a:cubicBezTo>
                    <a:cubicBezTo>
                      <a:pt x="177" y="689"/>
                      <a:pt x="177" y="689"/>
                      <a:pt x="177" y="689"/>
                    </a:cubicBezTo>
                    <a:cubicBezTo>
                      <a:pt x="181" y="692"/>
                      <a:pt x="184" y="696"/>
                      <a:pt x="186" y="698"/>
                    </a:cubicBezTo>
                    <a:cubicBezTo>
                      <a:pt x="188" y="695"/>
                      <a:pt x="188" y="695"/>
                      <a:pt x="188" y="695"/>
                    </a:cubicBezTo>
                    <a:cubicBezTo>
                      <a:pt x="189" y="694"/>
                      <a:pt x="190" y="693"/>
                      <a:pt x="191" y="693"/>
                    </a:cubicBezTo>
                    <a:cubicBezTo>
                      <a:pt x="208" y="693"/>
                      <a:pt x="208" y="693"/>
                      <a:pt x="208" y="693"/>
                    </a:cubicBezTo>
                    <a:cubicBezTo>
                      <a:pt x="209" y="693"/>
                      <a:pt x="209" y="693"/>
                      <a:pt x="210" y="693"/>
                    </a:cubicBezTo>
                    <a:cubicBezTo>
                      <a:pt x="224" y="700"/>
                      <a:pt x="224" y="700"/>
                      <a:pt x="224" y="700"/>
                    </a:cubicBezTo>
                    <a:cubicBezTo>
                      <a:pt x="225" y="700"/>
                      <a:pt x="226" y="702"/>
                      <a:pt x="226" y="703"/>
                    </a:cubicBezTo>
                    <a:cubicBezTo>
                      <a:pt x="228" y="715"/>
                      <a:pt x="227" y="716"/>
                      <a:pt x="226" y="717"/>
                    </a:cubicBezTo>
                    <a:cubicBezTo>
                      <a:pt x="225" y="718"/>
                      <a:pt x="224" y="718"/>
                      <a:pt x="224" y="719"/>
                    </a:cubicBezTo>
                    <a:cubicBezTo>
                      <a:pt x="222" y="719"/>
                      <a:pt x="217" y="723"/>
                      <a:pt x="214" y="727"/>
                    </a:cubicBezTo>
                    <a:cubicBezTo>
                      <a:pt x="213" y="727"/>
                      <a:pt x="212" y="728"/>
                      <a:pt x="211" y="728"/>
                    </a:cubicBezTo>
                    <a:cubicBezTo>
                      <a:pt x="201" y="728"/>
                      <a:pt x="201" y="728"/>
                      <a:pt x="201" y="728"/>
                    </a:cubicBezTo>
                    <a:cubicBezTo>
                      <a:pt x="199" y="737"/>
                      <a:pt x="199" y="737"/>
                      <a:pt x="199" y="737"/>
                    </a:cubicBezTo>
                    <a:cubicBezTo>
                      <a:pt x="194" y="754"/>
                      <a:pt x="194" y="754"/>
                      <a:pt x="194" y="754"/>
                    </a:cubicBezTo>
                    <a:cubicBezTo>
                      <a:pt x="194" y="754"/>
                      <a:pt x="194" y="755"/>
                      <a:pt x="194" y="755"/>
                    </a:cubicBezTo>
                    <a:cubicBezTo>
                      <a:pt x="182" y="772"/>
                      <a:pt x="182" y="772"/>
                      <a:pt x="182" y="772"/>
                    </a:cubicBezTo>
                    <a:cubicBezTo>
                      <a:pt x="171" y="802"/>
                      <a:pt x="171" y="802"/>
                      <a:pt x="171" y="802"/>
                    </a:cubicBezTo>
                    <a:cubicBezTo>
                      <a:pt x="170" y="820"/>
                      <a:pt x="170" y="820"/>
                      <a:pt x="170" y="820"/>
                    </a:cubicBezTo>
                    <a:cubicBezTo>
                      <a:pt x="172" y="842"/>
                      <a:pt x="172" y="842"/>
                      <a:pt x="172" y="842"/>
                    </a:cubicBezTo>
                    <a:cubicBezTo>
                      <a:pt x="175" y="854"/>
                      <a:pt x="175" y="854"/>
                      <a:pt x="175" y="854"/>
                    </a:cubicBezTo>
                    <a:cubicBezTo>
                      <a:pt x="177" y="852"/>
                      <a:pt x="177" y="852"/>
                      <a:pt x="177" y="852"/>
                    </a:cubicBezTo>
                    <a:cubicBezTo>
                      <a:pt x="196" y="843"/>
                      <a:pt x="196" y="843"/>
                      <a:pt x="196" y="843"/>
                    </a:cubicBezTo>
                    <a:cubicBezTo>
                      <a:pt x="197" y="842"/>
                      <a:pt x="198" y="843"/>
                      <a:pt x="200" y="843"/>
                    </a:cubicBezTo>
                    <a:cubicBezTo>
                      <a:pt x="230" y="864"/>
                      <a:pt x="230" y="864"/>
                      <a:pt x="230" y="864"/>
                    </a:cubicBezTo>
                    <a:cubicBezTo>
                      <a:pt x="230" y="864"/>
                      <a:pt x="231" y="864"/>
                      <a:pt x="231" y="864"/>
                    </a:cubicBezTo>
                    <a:cubicBezTo>
                      <a:pt x="244" y="876"/>
                      <a:pt x="244" y="876"/>
                      <a:pt x="244" y="876"/>
                    </a:cubicBezTo>
                    <a:cubicBezTo>
                      <a:pt x="245" y="877"/>
                      <a:pt x="246" y="878"/>
                      <a:pt x="246" y="880"/>
                    </a:cubicBezTo>
                    <a:cubicBezTo>
                      <a:pt x="241" y="917"/>
                      <a:pt x="241" y="917"/>
                      <a:pt x="241" y="917"/>
                    </a:cubicBezTo>
                    <a:cubicBezTo>
                      <a:pt x="242" y="933"/>
                      <a:pt x="242" y="933"/>
                      <a:pt x="242" y="933"/>
                    </a:cubicBezTo>
                    <a:cubicBezTo>
                      <a:pt x="253" y="964"/>
                      <a:pt x="253" y="964"/>
                      <a:pt x="253" y="964"/>
                    </a:cubicBezTo>
                    <a:cubicBezTo>
                      <a:pt x="279" y="1005"/>
                      <a:pt x="279" y="1005"/>
                      <a:pt x="279" y="1005"/>
                    </a:cubicBezTo>
                    <a:cubicBezTo>
                      <a:pt x="279" y="1005"/>
                      <a:pt x="279" y="1006"/>
                      <a:pt x="279" y="1006"/>
                    </a:cubicBezTo>
                    <a:cubicBezTo>
                      <a:pt x="283" y="1011"/>
                      <a:pt x="283" y="1011"/>
                      <a:pt x="283" y="1011"/>
                    </a:cubicBezTo>
                    <a:cubicBezTo>
                      <a:pt x="302" y="1010"/>
                      <a:pt x="302" y="1010"/>
                      <a:pt x="302" y="1010"/>
                    </a:cubicBezTo>
                    <a:cubicBezTo>
                      <a:pt x="303" y="1010"/>
                      <a:pt x="304" y="1010"/>
                      <a:pt x="305" y="1011"/>
                    </a:cubicBezTo>
                    <a:cubicBezTo>
                      <a:pt x="321" y="1028"/>
                      <a:pt x="321" y="1028"/>
                      <a:pt x="321" y="1028"/>
                    </a:cubicBezTo>
                    <a:cubicBezTo>
                      <a:pt x="342" y="1030"/>
                      <a:pt x="342" y="1030"/>
                      <a:pt x="342" y="1030"/>
                    </a:cubicBezTo>
                    <a:cubicBezTo>
                      <a:pt x="343" y="1030"/>
                      <a:pt x="343" y="1030"/>
                      <a:pt x="344" y="1031"/>
                    </a:cubicBezTo>
                    <a:cubicBezTo>
                      <a:pt x="367" y="1048"/>
                      <a:pt x="367" y="1048"/>
                      <a:pt x="367" y="1048"/>
                    </a:cubicBezTo>
                    <a:cubicBezTo>
                      <a:pt x="380" y="1036"/>
                      <a:pt x="380" y="1036"/>
                      <a:pt x="380" y="1036"/>
                    </a:cubicBezTo>
                    <a:cubicBezTo>
                      <a:pt x="380" y="1036"/>
                      <a:pt x="381" y="1036"/>
                      <a:pt x="381" y="1036"/>
                    </a:cubicBezTo>
                    <a:cubicBezTo>
                      <a:pt x="401" y="1022"/>
                      <a:pt x="401" y="1022"/>
                      <a:pt x="401" y="1022"/>
                    </a:cubicBezTo>
                    <a:cubicBezTo>
                      <a:pt x="403" y="1021"/>
                      <a:pt x="405" y="1021"/>
                      <a:pt x="406" y="1022"/>
                    </a:cubicBezTo>
                    <a:cubicBezTo>
                      <a:pt x="429" y="1038"/>
                      <a:pt x="429" y="1038"/>
                      <a:pt x="429" y="1038"/>
                    </a:cubicBezTo>
                    <a:cubicBezTo>
                      <a:pt x="446" y="1020"/>
                      <a:pt x="446" y="1020"/>
                      <a:pt x="446" y="1020"/>
                    </a:cubicBezTo>
                    <a:cubicBezTo>
                      <a:pt x="446" y="1019"/>
                      <a:pt x="447" y="1019"/>
                      <a:pt x="448" y="1019"/>
                    </a:cubicBezTo>
                    <a:cubicBezTo>
                      <a:pt x="455" y="1012"/>
                      <a:pt x="455" y="1012"/>
                      <a:pt x="455" y="1012"/>
                    </a:cubicBezTo>
                    <a:cubicBezTo>
                      <a:pt x="456" y="1011"/>
                      <a:pt x="457" y="1010"/>
                      <a:pt x="458" y="1010"/>
                    </a:cubicBezTo>
                    <a:cubicBezTo>
                      <a:pt x="477" y="1010"/>
                      <a:pt x="477" y="1010"/>
                      <a:pt x="477" y="1010"/>
                    </a:cubicBezTo>
                    <a:cubicBezTo>
                      <a:pt x="485" y="994"/>
                      <a:pt x="485" y="994"/>
                      <a:pt x="485" y="994"/>
                    </a:cubicBezTo>
                    <a:cubicBezTo>
                      <a:pt x="490" y="982"/>
                      <a:pt x="490" y="982"/>
                      <a:pt x="490" y="982"/>
                    </a:cubicBezTo>
                    <a:cubicBezTo>
                      <a:pt x="495" y="964"/>
                      <a:pt x="495" y="964"/>
                      <a:pt x="495" y="964"/>
                    </a:cubicBezTo>
                    <a:cubicBezTo>
                      <a:pt x="496" y="963"/>
                      <a:pt x="496" y="962"/>
                      <a:pt x="497" y="962"/>
                    </a:cubicBezTo>
                    <a:cubicBezTo>
                      <a:pt x="508" y="952"/>
                      <a:pt x="508" y="952"/>
                      <a:pt x="508" y="952"/>
                    </a:cubicBezTo>
                    <a:cubicBezTo>
                      <a:pt x="511" y="924"/>
                      <a:pt x="511" y="924"/>
                      <a:pt x="511" y="924"/>
                    </a:cubicBezTo>
                    <a:cubicBezTo>
                      <a:pt x="504" y="911"/>
                      <a:pt x="504" y="911"/>
                      <a:pt x="504" y="911"/>
                    </a:cubicBezTo>
                    <a:cubicBezTo>
                      <a:pt x="504" y="910"/>
                      <a:pt x="504" y="909"/>
                      <a:pt x="504" y="908"/>
                    </a:cubicBezTo>
                    <a:cubicBezTo>
                      <a:pt x="506" y="898"/>
                      <a:pt x="506" y="898"/>
                      <a:pt x="506" y="898"/>
                    </a:cubicBezTo>
                    <a:cubicBezTo>
                      <a:pt x="507" y="897"/>
                      <a:pt x="507" y="897"/>
                      <a:pt x="508" y="896"/>
                    </a:cubicBezTo>
                    <a:cubicBezTo>
                      <a:pt x="530" y="881"/>
                      <a:pt x="530" y="881"/>
                      <a:pt x="530" y="881"/>
                    </a:cubicBezTo>
                    <a:cubicBezTo>
                      <a:pt x="531" y="880"/>
                      <a:pt x="533" y="880"/>
                      <a:pt x="534" y="880"/>
                    </a:cubicBezTo>
                    <a:cubicBezTo>
                      <a:pt x="548" y="889"/>
                      <a:pt x="548" y="889"/>
                      <a:pt x="548" y="889"/>
                    </a:cubicBezTo>
                    <a:cubicBezTo>
                      <a:pt x="549" y="888"/>
                      <a:pt x="549" y="888"/>
                      <a:pt x="549" y="888"/>
                    </a:cubicBezTo>
                    <a:cubicBezTo>
                      <a:pt x="553" y="877"/>
                      <a:pt x="553" y="877"/>
                      <a:pt x="553" y="877"/>
                    </a:cubicBezTo>
                    <a:cubicBezTo>
                      <a:pt x="543" y="858"/>
                      <a:pt x="543" y="858"/>
                      <a:pt x="543" y="858"/>
                    </a:cubicBezTo>
                    <a:cubicBezTo>
                      <a:pt x="534" y="844"/>
                      <a:pt x="534" y="844"/>
                      <a:pt x="534" y="844"/>
                    </a:cubicBezTo>
                    <a:cubicBezTo>
                      <a:pt x="515" y="843"/>
                      <a:pt x="515" y="843"/>
                      <a:pt x="515" y="843"/>
                    </a:cubicBezTo>
                    <a:cubicBezTo>
                      <a:pt x="503" y="851"/>
                      <a:pt x="503" y="851"/>
                      <a:pt x="503" y="851"/>
                    </a:cubicBezTo>
                    <a:cubicBezTo>
                      <a:pt x="503" y="852"/>
                      <a:pt x="502" y="852"/>
                      <a:pt x="502" y="852"/>
                    </a:cubicBezTo>
                    <a:cubicBezTo>
                      <a:pt x="493" y="854"/>
                      <a:pt x="493" y="854"/>
                      <a:pt x="493" y="854"/>
                    </a:cubicBezTo>
                    <a:cubicBezTo>
                      <a:pt x="491" y="854"/>
                      <a:pt x="489" y="853"/>
                      <a:pt x="489" y="851"/>
                    </a:cubicBezTo>
                    <a:cubicBezTo>
                      <a:pt x="486" y="842"/>
                      <a:pt x="486" y="842"/>
                      <a:pt x="486" y="842"/>
                    </a:cubicBezTo>
                    <a:cubicBezTo>
                      <a:pt x="476" y="833"/>
                      <a:pt x="476" y="833"/>
                      <a:pt x="476" y="833"/>
                    </a:cubicBezTo>
                    <a:cubicBezTo>
                      <a:pt x="456" y="826"/>
                      <a:pt x="456" y="826"/>
                      <a:pt x="456" y="826"/>
                    </a:cubicBezTo>
                    <a:cubicBezTo>
                      <a:pt x="455" y="826"/>
                      <a:pt x="454" y="825"/>
                      <a:pt x="454" y="823"/>
                    </a:cubicBezTo>
                    <a:cubicBezTo>
                      <a:pt x="453" y="820"/>
                      <a:pt x="453" y="820"/>
                      <a:pt x="453" y="820"/>
                    </a:cubicBezTo>
                    <a:cubicBezTo>
                      <a:pt x="453" y="820"/>
                      <a:pt x="453" y="821"/>
                      <a:pt x="452" y="821"/>
                    </a:cubicBezTo>
                    <a:cubicBezTo>
                      <a:pt x="442" y="832"/>
                      <a:pt x="442" y="832"/>
                      <a:pt x="442" y="832"/>
                    </a:cubicBezTo>
                    <a:cubicBezTo>
                      <a:pt x="441" y="833"/>
                      <a:pt x="440" y="834"/>
                      <a:pt x="439" y="834"/>
                    </a:cubicBezTo>
                    <a:cubicBezTo>
                      <a:pt x="425" y="834"/>
                      <a:pt x="425" y="834"/>
                      <a:pt x="425" y="834"/>
                    </a:cubicBezTo>
                    <a:cubicBezTo>
                      <a:pt x="423" y="834"/>
                      <a:pt x="422" y="833"/>
                      <a:pt x="421" y="832"/>
                    </a:cubicBezTo>
                    <a:cubicBezTo>
                      <a:pt x="412" y="818"/>
                      <a:pt x="412" y="818"/>
                      <a:pt x="412" y="818"/>
                    </a:cubicBezTo>
                    <a:cubicBezTo>
                      <a:pt x="411" y="817"/>
                      <a:pt x="411" y="816"/>
                      <a:pt x="411" y="815"/>
                    </a:cubicBezTo>
                    <a:cubicBezTo>
                      <a:pt x="413" y="785"/>
                      <a:pt x="413" y="785"/>
                      <a:pt x="413" y="785"/>
                    </a:cubicBezTo>
                    <a:cubicBezTo>
                      <a:pt x="413" y="784"/>
                      <a:pt x="414" y="783"/>
                      <a:pt x="415" y="782"/>
                    </a:cubicBezTo>
                    <a:cubicBezTo>
                      <a:pt x="431" y="773"/>
                      <a:pt x="431" y="773"/>
                      <a:pt x="431" y="773"/>
                    </a:cubicBezTo>
                    <a:cubicBezTo>
                      <a:pt x="436" y="763"/>
                      <a:pt x="436" y="763"/>
                      <a:pt x="436" y="763"/>
                    </a:cubicBezTo>
                    <a:cubicBezTo>
                      <a:pt x="437" y="744"/>
                      <a:pt x="437" y="744"/>
                      <a:pt x="437" y="744"/>
                    </a:cubicBezTo>
                    <a:cubicBezTo>
                      <a:pt x="424" y="727"/>
                      <a:pt x="424" y="727"/>
                      <a:pt x="424" y="727"/>
                    </a:cubicBezTo>
                    <a:cubicBezTo>
                      <a:pt x="423" y="725"/>
                      <a:pt x="422" y="724"/>
                      <a:pt x="423" y="722"/>
                    </a:cubicBezTo>
                    <a:cubicBezTo>
                      <a:pt x="432" y="708"/>
                      <a:pt x="432" y="708"/>
                      <a:pt x="432" y="708"/>
                    </a:cubicBezTo>
                    <a:cubicBezTo>
                      <a:pt x="431" y="688"/>
                      <a:pt x="431" y="688"/>
                      <a:pt x="431" y="688"/>
                    </a:cubicBezTo>
                    <a:cubicBezTo>
                      <a:pt x="431" y="688"/>
                      <a:pt x="431" y="688"/>
                      <a:pt x="431" y="688"/>
                    </a:cubicBezTo>
                    <a:cubicBezTo>
                      <a:pt x="434" y="672"/>
                      <a:pt x="434" y="672"/>
                      <a:pt x="434" y="672"/>
                    </a:cubicBezTo>
                    <a:cubicBezTo>
                      <a:pt x="433" y="654"/>
                      <a:pt x="433" y="654"/>
                      <a:pt x="433" y="654"/>
                    </a:cubicBezTo>
                    <a:cubicBezTo>
                      <a:pt x="433" y="642"/>
                      <a:pt x="433" y="642"/>
                      <a:pt x="433" y="642"/>
                    </a:cubicBezTo>
                    <a:cubicBezTo>
                      <a:pt x="433" y="638"/>
                      <a:pt x="445" y="633"/>
                      <a:pt x="452" y="630"/>
                    </a:cubicBezTo>
                    <a:cubicBezTo>
                      <a:pt x="451" y="627"/>
                      <a:pt x="451" y="621"/>
                      <a:pt x="450" y="615"/>
                    </a:cubicBezTo>
                    <a:cubicBezTo>
                      <a:pt x="442" y="611"/>
                      <a:pt x="442" y="611"/>
                      <a:pt x="442" y="611"/>
                    </a:cubicBezTo>
                    <a:cubicBezTo>
                      <a:pt x="441" y="611"/>
                      <a:pt x="440" y="610"/>
                      <a:pt x="440" y="609"/>
                    </a:cubicBezTo>
                    <a:cubicBezTo>
                      <a:pt x="436" y="594"/>
                      <a:pt x="436" y="594"/>
                      <a:pt x="436" y="594"/>
                    </a:cubicBezTo>
                    <a:cubicBezTo>
                      <a:pt x="430" y="587"/>
                      <a:pt x="430" y="587"/>
                      <a:pt x="430" y="587"/>
                    </a:cubicBezTo>
                    <a:cubicBezTo>
                      <a:pt x="422" y="579"/>
                      <a:pt x="422" y="579"/>
                      <a:pt x="422" y="579"/>
                    </a:cubicBezTo>
                    <a:cubicBezTo>
                      <a:pt x="393" y="579"/>
                      <a:pt x="393" y="579"/>
                      <a:pt x="393" y="579"/>
                    </a:cubicBezTo>
                    <a:cubicBezTo>
                      <a:pt x="392" y="579"/>
                      <a:pt x="390" y="578"/>
                      <a:pt x="390" y="577"/>
                    </a:cubicBezTo>
                    <a:cubicBezTo>
                      <a:pt x="385" y="571"/>
                      <a:pt x="385" y="571"/>
                      <a:pt x="385" y="571"/>
                    </a:cubicBezTo>
                    <a:cubicBezTo>
                      <a:pt x="385" y="571"/>
                      <a:pt x="385" y="570"/>
                      <a:pt x="385" y="570"/>
                    </a:cubicBezTo>
                    <a:cubicBezTo>
                      <a:pt x="382" y="562"/>
                      <a:pt x="382" y="562"/>
                      <a:pt x="382" y="562"/>
                    </a:cubicBezTo>
                    <a:cubicBezTo>
                      <a:pt x="381" y="562"/>
                      <a:pt x="381" y="561"/>
                      <a:pt x="381" y="561"/>
                    </a:cubicBezTo>
                    <a:cubicBezTo>
                      <a:pt x="381" y="550"/>
                      <a:pt x="381" y="550"/>
                      <a:pt x="381" y="550"/>
                    </a:cubicBezTo>
                    <a:cubicBezTo>
                      <a:pt x="381" y="548"/>
                      <a:pt x="383" y="546"/>
                      <a:pt x="385" y="546"/>
                    </a:cubicBezTo>
                    <a:cubicBezTo>
                      <a:pt x="405" y="544"/>
                      <a:pt x="405" y="544"/>
                      <a:pt x="405" y="544"/>
                    </a:cubicBezTo>
                    <a:cubicBezTo>
                      <a:pt x="416" y="534"/>
                      <a:pt x="416" y="534"/>
                      <a:pt x="416" y="534"/>
                    </a:cubicBezTo>
                    <a:cubicBezTo>
                      <a:pt x="420" y="526"/>
                      <a:pt x="420" y="526"/>
                      <a:pt x="420" y="526"/>
                    </a:cubicBezTo>
                    <a:cubicBezTo>
                      <a:pt x="420" y="525"/>
                      <a:pt x="420" y="525"/>
                      <a:pt x="421" y="524"/>
                    </a:cubicBezTo>
                    <a:cubicBezTo>
                      <a:pt x="433" y="516"/>
                      <a:pt x="433" y="516"/>
                      <a:pt x="433" y="516"/>
                    </a:cubicBezTo>
                    <a:cubicBezTo>
                      <a:pt x="431" y="499"/>
                      <a:pt x="431" y="499"/>
                      <a:pt x="431" y="499"/>
                    </a:cubicBezTo>
                    <a:cubicBezTo>
                      <a:pt x="431" y="498"/>
                      <a:pt x="431" y="498"/>
                      <a:pt x="432" y="497"/>
                    </a:cubicBezTo>
                    <a:cubicBezTo>
                      <a:pt x="435" y="486"/>
                      <a:pt x="435" y="486"/>
                      <a:pt x="435" y="486"/>
                    </a:cubicBezTo>
                    <a:cubicBezTo>
                      <a:pt x="435" y="485"/>
                      <a:pt x="436" y="484"/>
                      <a:pt x="437" y="483"/>
                    </a:cubicBezTo>
                    <a:cubicBezTo>
                      <a:pt x="456" y="474"/>
                      <a:pt x="456" y="474"/>
                      <a:pt x="456" y="474"/>
                    </a:cubicBezTo>
                    <a:cubicBezTo>
                      <a:pt x="456" y="474"/>
                      <a:pt x="457" y="473"/>
                      <a:pt x="457" y="473"/>
                    </a:cubicBezTo>
                    <a:cubicBezTo>
                      <a:pt x="471" y="470"/>
                      <a:pt x="471" y="470"/>
                      <a:pt x="471" y="470"/>
                    </a:cubicBezTo>
                    <a:cubicBezTo>
                      <a:pt x="487" y="455"/>
                      <a:pt x="487" y="455"/>
                      <a:pt x="487" y="455"/>
                    </a:cubicBezTo>
                    <a:cubicBezTo>
                      <a:pt x="490" y="445"/>
                      <a:pt x="490" y="445"/>
                      <a:pt x="490" y="445"/>
                    </a:cubicBezTo>
                    <a:cubicBezTo>
                      <a:pt x="491" y="443"/>
                      <a:pt x="492" y="442"/>
                      <a:pt x="494" y="442"/>
                    </a:cubicBezTo>
                    <a:cubicBezTo>
                      <a:pt x="505" y="441"/>
                      <a:pt x="505" y="441"/>
                      <a:pt x="505" y="441"/>
                    </a:cubicBezTo>
                    <a:cubicBezTo>
                      <a:pt x="506" y="441"/>
                      <a:pt x="508" y="442"/>
                      <a:pt x="508" y="443"/>
                    </a:cubicBezTo>
                    <a:cubicBezTo>
                      <a:pt x="512" y="449"/>
                      <a:pt x="512" y="449"/>
                      <a:pt x="512" y="449"/>
                    </a:cubicBezTo>
                    <a:cubicBezTo>
                      <a:pt x="522" y="450"/>
                      <a:pt x="522" y="450"/>
                      <a:pt x="522" y="450"/>
                    </a:cubicBezTo>
                    <a:cubicBezTo>
                      <a:pt x="527" y="447"/>
                      <a:pt x="527" y="447"/>
                      <a:pt x="527" y="447"/>
                    </a:cubicBezTo>
                    <a:cubicBezTo>
                      <a:pt x="528" y="446"/>
                      <a:pt x="530" y="446"/>
                      <a:pt x="531" y="447"/>
                    </a:cubicBezTo>
                    <a:cubicBezTo>
                      <a:pt x="533" y="447"/>
                      <a:pt x="553" y="455"/>
                      <a:pt x="554" y="455"/>
                    </a:cubicBezTo>
                    <a:cubicBezTo>
                      <a:pt x="555" y="455"/>
                      <a:pt x="559" y="455"/>
                      <a:pt x="562" y="456"/>
                    </a:cubicBezTo>
                    <a:cubicBezTo>
                      <a:pt x="564" y="455"/>
                      <a:pt x="564" y="455"/>
                      <a:pt x="564" y="455"/>
                    </a:cubicBezTo>
                    <a:cubicBezTo>
                      <a:pt x="563" y="453"/>
                      <a:pt x="563" y="453"/>
                      <a:pt x="563" y="453"/>
                    </a:cubicBezTo>
                    <a:cubicBezTo>
                      <a:pt x="559" y="444"/>
                      <a:pt x="559" y="444"/>
                      <a:pt x="559" y="444"/>
                    </a:cubicBezTo>
                    <a:cubicBezTo>
                      <a:pt x="557" y="437"/>
                      <a:pt x="557" y="437"/>
                      <a:pt x="557" y="437"/>
                    </a:cubicBezTo>
                    <a:cubicBezTo>
                      <a:pt x="550" y="431"/>
                      <a:pt x="550" y="431"/>
                      <a:pt x="550" y="431"/>
                    </a:cubicBezTo>
                    <a:cubicBezTo>
                      <a:pt x="549" y="430"/>
                      <a:pt x="549" y="429"/>
                      <a:pt x="549" y="428"/>
                    </a:cubicBezTo>
                    <a:cubicBezTo>
                      <a:pt x="548" y="419"/>
                      <a:pt x="548" y="419"/>
                      <a:pt x="548" y="419"/>
                    </a:cubicBezTo>
                    <a:cubicBezTo>
                      <a:pt x="547" y="418"/>
                      <a:pt x="548" y="417"/>
                      <a:pt x="548" y="416"/>
                    </a:cubicBezTo>
                    <a:cubicBezTo>
                      <a:pt x="551" y="412"/>
                      <a:pt x="551" y="412"/>
                      <a:pt x="551" y="412"/>
                    </a:cubicBezTo>
                    <a:cubicBezTo>
                      <a:pt x="554" y="395"/>
                      <a:pt x="554" y="395"/>
                      <a:pt x="554" y="395"/>
                    </a:cubicBezTo>
                    <a:cubicBezTo>
                      <a:pt x="554" y="395"/>
                      <a:pt x="554" y="394"/>
                      <a:pt x="555" y="393"/>
                    </a:cubicBezTo>
                    <a:cubicBezTo>
                      <a:pt x="562" y="385"/>
                      <a:pt x="562" y="385"/>
                      <a:pt x="562" y="385"/>
                    </a:cubicBezTo>
                    <a:cubicBezTo>
                      <a:pt x="573" y="369"/>
                      <a:pt x="573" y="369"/>
                      <a:pt x="573" y="369"/>
                    </a:cubicBezTo>
                    <a:cubicBezTo>
                      <a:pt x="574" y="368"/>
                      <a:pt x="575" y="367"/>
                      <a:pt x="576" y="367"/>
                    </a:cubicBezTo>
                    <a:cubicBezTo>
                      <a:pt x="577" y="367"/>
                      <a:pt x="578" y="367"/>
                      <a:pt x="579" y="368"/>
                    </a:cubicBezTo>
                    <a:cubicBezTo>
                      <a:pt x="591" y="380"/>
                      <a:pt x="591" y="380"/>
                      <a:pt x="591" y="380"/>
                    </a:cubicBezTo>
                    <a:cubicBezTo>
                      <a:pt x="593" y="381"/>
                      <a:pt x="593" y="381"/>
                      <a:pt x="593" y="381"/>
                    </a:cubicBezTo>
                    <a:cubicBezTo>
                      <a:pt x="609" y="355"/>
                      <a:pt x="609" y="355"/>
                      <a:pt x="609" y="355"/>
                    </a:cubicBezTo>
                    <a:cubicBezTo>
                      <a:pt x="609" y="354"/>
                      <a:pt x="611" y="354"/>
                      <a:pt x="612" y="354"/>
                    </a:cubicBezTo>
                    <a:cubicBezTo>
                      <a:pt x="625" y="352"/>
                      <a:pt x="625" y="352"/>
                      <a:pt x="625" y="352"/>
                    </a:cubicBezTo>
                    <a:cubicBezTo>
                      <a:pt x="626" y="352"/>
                      <a:pt x="627" y="352"/>
                      <a:pt x="628" y="353"/>
                    </a:cubicBezTo>
                    <a:cubicBezTo>
                      <a:pt x="643" y="364"/>
                      <a:pt x="643" y="364"/>
                      <a:pt x="643" y="364"/>
                    </a:cubicBezTo>
                    <a:cubicBezTo>
                      <a:pt x="654" y="369"/>
                      <a:pt x="654" y="369"/>
                      <a:pt x="654" y="369"/>
                    </a:cubicBezTo>
                    <a:cubicBezTo>
                      <a:pt x="665" y="370"/>
                      <a:pt x="665" y="370"/>
                      <a:pt x="665" y="370"/>
                    </a:cubicBezTo>
                    <a:cubicBezTo>
                      <a:pt x="666" y="351"/>
                      <a:pt x="666" y="351"/>
                      <a:pt x="666" y="351"/>
                    </a:cubicBezTo>
                    <a:cubicBezTo>
                      <a:pt x="666" y="350"/>
                      <a:pt x="667" y="349"/>
                      <a:pt x="668" y="348"/>
                    </a:cubicBezTo>
                    <a:cubicBezTo>
                      <a:pt x="677" y="342"/>
                      <a:pt x="677" y="342"/>
                      <a:pt x="677" y="342"/>
                    </a:cubicBezTo>
                    <a:cubicBezTo>
                      <a:pt x="680" y="334"/>
                      <a:pt x="680" y="334"/>
                      <a:pt x="680" y="334"/>
                    </a:cubicBezTo>
                    <a:cubicBezTo>
                      <a:pt x="680" y="333"/>
                      <a:pt x="680" y="333"/>
                      <a:pt x="680" y="333"/>
                    </a:cubicBezTo>
                    <a:cubicBezTo>
                      <a:pt x="686" y="324"/>
                      <a:pt x="686" y="324"/>
                      <a:pt x="686" y="324"/>
                    </a:cubicBezTo>
                    <a:cubicBezTo>
                      <a:pt x="686" y="323"/>
                      <a:pt x="687" y="323"/>
                      <a:pt x="688" y="323"/>
                    </a:cubicBezTo>
                    <a:cubicBezTo>
                      <a:pt x="698" y="320"/>
                      <a:pt x="698" y="320"/>
                      <a:pt x="698" y="320"/>
                    </a:cubicBezTo>
                    <a:cubicBezTo>
                      <a:pt x="699" y="320"/>
                      <a:pt x="701" y="320"/>
                      <a:pt x="701" y="321"/>
                    </a:cubicBezTo>
                    <a:cubicBezTo>
                      <a:pt x="702" y="321"/>
                      <a:pt x="703" y="322"/>
                      <a:pt x="703" y="323"/>
                    </a:cubicBezTo>
                    <a:cubicBezTo>
                      <a:pt x="706" y="339"/>
                      <a:pt x="706" y="339"/>
                      <a:pt x="706" y="339"/>
                    </a:cubicBezTo>
                    <a:cubicBezTo>
                      <a:pt x="724" y="346"/>
                      <a:pt x="724" y="346"/>
                      <a:pt x="724" y="346"/>
                    </a:cubicBezTo>
                    <a:cubicBezTo>
                      <a:pt x="725" y="346"/>
                      <a:pt x="725" y="347"/>
                      <a:pt x="726" y="347"/>
                    </a:cubicBezTo>
                    <a:cubicBezTo>
                      <a:pt x="740" y="365"/>
                      <a:pt x="740" y="365"/>
                      <a:pt x="740" y="365"/>
                    </a:cubicBezTo>
                    <a:cubicBezTo>
                      <a:pt x="740" y="365"/>
                      <a:pt x="740" y="366"/>
                      <a:pt x="740" y="366"/>
                    </a:cubicBezTo>
                    <a:cubicBezTo>
                      <a:pt x="747" y="384"/>
                      <a:pt x="747" y="384"/>
                      <a:pt x="747" y="384"/>
                    </a:cubicBezTo>
                    <a:cubicBezTo>
                      <a:pt x="768" y="384"/>
                      <a:pt x="768" y="384"/>
                      <a:pt x="768" y="384"/>
                    </a:cubicBezTo>
                    <a:cubicBezTo>
                      <a:pt x="781" y="373"/>
                      <a:pt x="781" y="373"/>
                      <a:pt x="781" y="373"/>
                    </a:cubicBezTo>
                    <a:cubicBezTo>
                      <a:pt x="782" y="373"/>
                      <a:pt x="782" y="372"/>
                      <a:pt x="783" y="372"/>
                    </a:cubicBezTo>
                    <a:cubicBezTo>
                      <a:pt x="806" y="371"/>
                      <a:pt x="806" y="371"/>
                      <a:pt x="806" y="371"/>
                    </a:cubicBezTo>
                    <a:cubicBezTo>
                      <a:pt x="827" y="345"/>
                      <a:pt x="827" y="345"/>
                      <a:pt x="827" y="345"/>
                    </a:cubicBezTo>
                    <a:cubicBezTo>
                      <a:pt x="827" y="330"/>
                      <a:pt x="827" y="330"/>
                      <a:pt x="827" y="330"/>
                    </a:cubicBezTo>
                    <a:cubicBezTo>
                      <a:pt x="812" y="316"/>
                      <a:pt x="812" y="316"/>
                      <a:pt x="812" y="316"/>
                    </a:cubicBezTo>
                    <a:cubicBezTo>
                      <a:pt x="812" y="315"/>
                      <a:pt x="811" y="314"/>
                      <a:pt x="811" y="313"/>
                    </a:cubicBezTo>
                    <a:cubicBezTo>
                      <a:pt x="811" y="308"/>
                      <a:pt x="811" y="308"/>
                      <a:pt x="811" y="308"/>
                    </a:cubicBezTo>
                    <a:cubicBezTo>
                      <a:pt x="811" y="307"/>
                      <a:pt x="812" y="306"/>
                      <a:pt x="813" y="305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04"/>
              <p:cNvSpPr>
                <a:spLocks/>
              </p:cNvSpPr>
              <p:nvPr/>
            </p:nvSpPr>
            <p:spPr bwMode="auto">
              <a:xfrm>
                <a:off x="1335088" y="1039813"/>
                <a:ext cx="2308225" cy="2338387"/>
              </a:xfrm>
              <a:custGeom>
                <a:avLst/>
                <a:gdLst>
                  <a:gd name="T0" fmla="*/ 64 w 1696"/>
                  <a:gd name="T1" fmla="*/ 424 h 1719"/>
                  <a:gd name="T2" fmla="*/ 143 w 1696"/>
                  <a:gd name="T3" fmla="*/ 412 h 1719"/>
                  <a:gd name="T4" fmla="*/ 163 w 1696"/>
                  <a:gd name="T5" fmla="*/ 434 h 1719"/>
                  <a:gd name="T6" fmla="*/ 220 w 1696"/>
                  <a:gd name="T7" fmla="*/ 409 h 1719"/>
                  <a:gd name="T8" fmla="*/ 223 w 1696"/>
                  <a:gd name="T9" fmla="*/ 460 h 1719"/>
                  <a:gd name="T10" fmla="*/ 307 w 1696"/>
                  <a:gd name="T11" fmla="*/ 477 h 1719"/>
                  <a:gd name="T12" fmla="*/ 331 w 1696"/>
                  <a:gd name="T13" fmla="*/ 550 h 1719"/>
                  <a:gd name="T14" fmla="*/ 396 w 1696"/>
                  <a:gd name="T15" fmla="*/ 598 h 1719"/>
                  <a:gd name="T16" fmla="*/ 441 w 1696"/>
                  <a:gd name="T17" fmla="*/ 687 h 1719"/>
                  <a:gd name="T18" fmla="*/ 382 w 1696"/>
                  <a:gd name="T19" fmla="*/ 710 h 1719"/>
                  <a:gd name="T20" fmla="*/ 385 w 1696"/>
                  <a:gd name="T21" fmla="*/ 788 h 1719"/>
                  <a:gd name="T22" fmla="*/ 400 w 1696"/>
                  <a:gd name="T23" fmla="*/ 829 h 1719"/>
                  <a:gd name="T24" fmla="*/ 388 w 1696"/>
                  <a:gd name="T25" fmla="*/ 878 h 1719"/>
                  <a:gd name="T26" fmla="*/ 480 w 1696"/>
                  <a:gd name="T27" fmla="*/ 898 h 1719"/>
                  <a:gd name="T28" fmla="*/ 566 w 1696"/>
                  <a:gd name="T29" fmla="*/ 942 h 1719"/>
                  <a:gd name="T30" fmla="*/ 565 w 1696"/>
                  <a:gd name="T31" fmla="*/ 974 h 1719"/>
                  <a:gd name="T32" fmla="*/ 438 w 1696"/>
                  <a:gd name="T33" fmla="*/ 1269 h 1719"/>
                  <a:gd name="T34" fmla="*/ 574 w 1696"/>
                  <a:gd name="T35" fmla="*/ 1257 h 1719"/>
                  <a:gd name="T36" fmla="*/ 605 w 1696"/>
                  <a:gd name="T37" fmla="*/ 1282 h 1719"/>
                  <a:gd name="T38" fmla="*/ 650 w 1696"/>
                  <a:gd name="T39" fmla="*/ 1212 h 1719"/>
                  <a:gd name="T40" fmla="*/ 710 w 1696"/>
                  <a:gd name="T41" fmla="*/ 1209 h 1719"/>
                  <a:gd name="T42" fmla="*/ 779 w 1696"/>
                  <a:gd name="T43" fmla="*/ 1227 h 1719"/>
                  <a:gd name="T44" fmla="*/ 845 w 1696"/>
                  <a:gd name="T45" fmla="*/ 1216 h 1719"/>
                  <a:gd name="T46" fmla="*/ 904 w 1696"/>
                  <a:gd name="T47" fmla="*/ 1260 h 1719"/>
                  <a:gd name="T48" fmla="*/ 904 w 1696"/>
                  <a:gd name="T49" fmla="*/ 1299 h 1719"/>
                  <a:gd name="T50" fmla="*/ 965 w 1696"/>
                  <a:gd name="T51" fmla="*/ 1288 h 1719"/>
                  <a:gd name="T52" fmla="*/ 992 w 1696"/>
                  <a:gd name="T53" fmla="*/ 1328 h 1719"/>
                  <a:gd name="T54" fmla="*/ 1045 w 1696"/>
                  <a:gd name="T55" fmla="*/ 1342 h 1719"/>
                  <a:gd name="T56" fmla="*/ 1136 w 1696"/>
                  <a:gd name="T57" fmla="*/ 1367 h 1719"/>
                  <a:gd name="T58" fmla="*/ 1208 w 1696"/>
                  <a:gd name="T59" fmla="*/ 1369 h 1719"/>
                  <a:gd name="T60" fmla="*/ 1248 w 1696"/>
                  <a:gd name="T61" fmla="*/ 1303 h 1719"/>
                  <a:gd name="T62" fmla="*/ 1292 w 1696"/>
                  <a:gd name="T63" fmla="*/ 1330 h 1719"/>
                  <a:gd name="T64" fmla="*/ 1327 w 1696"/>
                  <a:gd name="T65" fmla="*/ 1344 h 1719"/>
                  <a:gd name="T66" fmla="*/ 1360 w 1696"/>
                  <a:gd name="T67" fmla="*/ 1349 h 1719"/>
                  <a:gd name="T68" fmla="*/ 1441 w 1696"/>
                  <a:gd name="T69" fmla="*/ 1350 h 1719"/>
                  <a:gd name="T70" fmla="*/ 1501 w 1696"/>
                  <a:gd name="T71" fmla="*/ 1390 h 1719"/>
                  <a:gd name="T72" fmla="*/ 1437 w 1696"/>
                  <a:gd name="T73" fmla="*/ 1413 h 1719"/>
                  <a:gd name="T74" fmla="*/ 1512 w 1696"/>
                  <a:gd name="T75" fmla="*/ 1527 h 1719"/>
                  <a:gd name="T76" fmla="*/ 1561 w 1696"/>
                  <a:gd name="T77" fmla="*/ 1527 h 1719"/>
                  <a:gd name="T78" fmla="*/ 1578 w 1696"/>
                  <a:gd name="T79" fmla="*/ 1566 h 1719"/>
                  <a:gd name="T80" fmla="*/ 1578 w 1696"/>
                  <a:gd name="T81" fmla="*/ 1672 h 1719"/>
                  <a:gd name="T82" fmla="*/ 1637 w 1696"/>
                  <a:gd name="T83" fmla="*/ 1699 h 1719"/>
                  <a:gd name="T84" fmla="*/ 1661 w 1696"/>
                  <a:gd name="T85" fmla="*/ 1717 h 1719"/>
                  <a:gd name="T86" fmla="*/ 1689 w 1696"/>
                  <a:gd name="T87" fmla="*/ 1633 h 1719"/>
                  <a:gd name="T88" fmla="*/ 1659 w 1696"/>
                  <a:gd name="T89" fmla="*/ 1381 h 1719"/>
                  <a:gd name="T90" fmla="*/ 1669 w 1696"/>
                  <a:gd name="T91" fmla="*/ 1317 h 1719"/>
                  <a:gd name="T92" fmla="*/ 1598 w 1696"/>
                  <a:gd name="T93" fmla="*/ 1127 h 1719"/>
                  <a:gd name="T94" fmla="*/ 1533 w 1696"/>
                  <a:gd name="T95" fmla="*/ 1027 h 1719"/>
                  <a:gd name="T96" fmla="*/ 1452 w 1696"/>
                  <a:gd name="T97" fmla="*/ 869 h 1719"/>
                  <a:gd name="T98" fmla="*/ 1414 w 1696"/>
                  <a:gd name="T99" fmla="*/ 784 h 1719"/>
                  <a:gd name="T100" fmla="*/ 1159 w 1696"/>
                  <a:gd name="T101" fmla="*/ 449 h 1719"/>
                  <a:gd name="T102" fmla="*/ 1009 w 1696"/>
                  <a:gd name="T103" fmla="*/ 134 h 1719"/>
                  <a:gd name="T104" fmla="*/ 910 w 1696"/>
                  <a:gd name="T105" fmla="*/ 22 h 1719"/>
                  <a:gd name="T106" fmla="*/ 882 w 1696"/>
                  <a:gd name="T107" fmla="*/ 162 h 1719"/>
                  <a:gd name="T108" fmla="*/ 663 w 1696"/>
                  <a:gd name="T109" fmla="*/ 290 h 1719"/>
                  <a:gd name="T110" fmla="*/ 499 w 1696"/>
                  <a:gd name="T111" fmla="*/ 269 h 1719"/>
                  <a:gd name="T112" fmla="*/ 165 w 1696"/>
                  <a:gd name="T113" fmla="*/ 281 h 1719"/>
                  <a:gd name="T114" fmla="*/ 0 w 1696"/>
                  <a:gd name="T115" fmla="*/ 349 h 1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96" h="1719">
                    <a:moveTo>
                      <a:pt x="37" y="371"/>
                    </a:moveTo>
                    <a:cubicBezTo>
                      <a:pt x="37" y="371"/>
                      <a:pt x="38" y="371"/>
                      <a:pt x="38" y="372"/>
                    </a:cubicBezTo>
                    <a:cubicBezTo>
                      <a:pt x="57" y="405"/>
                      <a:pt x="57" y="405"/>
                      <a:pt x="57" y="405"/>
                    </a:cubicBezTo>
                    <a:cubicBezTo>
                      <a:pt x="57" y="405"/>
                      <a:pt x="58" y="406"/>
                      <a:pt x="58" y="406"/>
                    </a:cubicBezTo>
                    <a:cubicBezTo>
                      <a:pt x="59" y="414"/>
                      <a:pt x="62" y="422"/>
                      <a:pt x="64" y="424"/>
                    </a:cubicBezTo>
                    <a:cubicBezTo>
                      <a:pt x="67" y="425"/>
                      <a:pt x="115" y="453"/>
                      <a:pt x="130" y="461"/>
                    </a:cubicBezTo>
                    <a:cubicBezTo>
                      <a:pt x="138" y="442"/>
                      <a:pt x="138" y="442"/>
                      <a:pt x="138" y="442"/>
                    </a:cubicBezTo>
                    <a:cubicBezTo>
                      <a:pt x="134" y="425"/>
                      <a:pt x="134" y="425"/>
                      <a:pt x="134" y="425"/>
                    </a:cubicBezTo>
                    <a:cubicBezTo>
                      <a:pt x="134" y="423"/>
                      <a:pt x="134" y="422"/>
                      <a:pt x="135" y="421"/>
                    </a:cubicBezTo>
                    <a:cubicBezTo>
                      <a:pt x="143" y="412"/>
                      <a:pt x="143" y="412"/>
                      <a:pt x="143" y="412"/>
                    </a:cubicBezTo>
                    <a:cubicBezTo>
                      <a:pt x="144" y="411"/>
                      <a:pt x="145" y="411"/>
                      <a:pt x="146" y="410"/>
                    </a:cubicBezTo>
                    <a:cubicBezTo>
                      <a:pt x="158" y="409"/>
                      <a:pt x="158" y="409"/>
                      <a:pt x="158" y="409"/>
                    </a:cubicBezTo>
                    <a:cubicBezTo>
                      <a:pt x="159" y="409"/>
                      <a:pt x="161" y="409"/>
                      <a:pt x="161" y="410"/>
                    </a:cubicBezTo>
                    <a:cubicBezTo>
                      <a:pt x="162" y="411"/>
                      <a:pt x="163" y="412"/>
                      <a:pt x="163" y="413"/>
                    </a:cubicBezTo>
                    <a:cubicBezTo>
                      <a:pt x="163" y="434"/>
                      <a:pt x="163" y="434"/>
                      <a:pt x="163" y="434"/>
                    </a:cubicBezTo>
                    <a:cubicBezTo>
                      <a:pt x="169" y="438"/>
                      <a:pt x="169" y="438"/>
                      <a:pt x="169" y="438"/>
                    </a:cubicBezTo>
                    <a:cubicBezTo>
                      <a:pt x="184" y="435"/>
                      <a:pt x="184" y="435"/>
                      <a:pt x="184" y="435"/>
                    </a:cubicBezTo>
                    <a:cubicBezTo>
                      <a:pt x="199" y="412"/>
                      <a:pt x="199" y="412"/>
                      <a:pt x="199" y="412"/>
                    </a:cubicBezTo>
                    <a:cubicBezTo>
                      <a:pt x="200" y="411"/>
                      <a:pt x="201" y="410"/>
                      <a:pt x="202" y="410"/>
                    </a:cubicBezTo>
                    <a:cubicBezTo>
                      <a:pt x="220" y="409"/>
                      <a:pt x="220" y="409"/>
                      <a:pt x="220" y="409"/>
                    </a:cubicBezTo>
                    <a:cubicBezTo>
                      <a:pt x="222" y="409"/>
                      <a:pt x="224" y="410"/>
                      <a:pt x="224" y="411"/>
                    </a:cubicBezTo>
                    <a:cubicBezTo>
                      <a:pt x="230" y="423"/>
                      <a:pt x="230" y="423"/>
                      <a:pt x="230" y="423"/>
                    </a:cubicBezTo>
                    <a:cubicBezTo>
                      <a:pt x="231" y="424"/>
                      <a:pt x="231" y="425"/>
                      <a:pt x="230" y="426"/>
                    </a:cubicBezTo>
                    <a:cubicBezTo>
                      <a:pt x="218" y="449"/>
                      <a:pt x="218" y="449"/>
                      <a:pt x="218" y="449"/>
                    </a:cubicBezTo>
                    <a:cubicBezTo>
                      <a:pt x="223" y="460"/>
                      <a:pt x="223" y="460"/>
                      <a:pt x="223" y="460"/>
                    </a:cubicBezTo>
                    <a:cubicBezTo>
                      <a:pt x="246" y="482"/>
                      <a:pt x="246" y="482"/>
                      <a:pt x="246" y="482"/>
                    </a:cubicBezTo>
                    <a:cubicBezTo>
                      <a:pt x="262" y="482"/>
                      <a:pt x="262" y="482"/>
                      <a:pt x="262" y="482"/>
                    </a:cubicBezTo>
                    <a:cubicBezTo>
                      <a:pt x="283" y="470"/>
                      <a:pt x="283" y="470"/>
                      <a:pt x="283" y="470"/>
                    </a:cubicBezTo>
                    <a:cubicBezTo>
                      <a:pt x="284" y="469"/>
                      <a:pt x="286" y="469"/>
                      <a:pt x="287" y="469"/>
                    </a:cubicBezTo>
                    <a:cubicBezTo>
                      <a:pt x="307" y="477"/>
                      <a:pt x="307" y="477"/>
                      <a:pt x="307" y="477"/>
                    </a:cubicBezTo>
                    <a:cubicBezTo>
                      <a:pt x="319" y="473"/>
                      <a:pt x="319" y="473"/>
                      <a:pt x="319" y="473"/>
                    </a:cubicBezTo>
                    <a:cubicBezTo>
                      <a:pt x="321" y="473"/>
                      <a:pt x="322" y="473"/>
                      <a:pt x="323" y="475"/>
                    </a:cubicBezTo>
                    <a:cubicBezTo>
                      <a:pt x="331" y="487"/>
                      <a:pt x="331" y="487"/>
                      <a:pt x="331" y="487"/>
                    </a:cubicBezTo>
                    <a:cubicBezTo>
                      <a:pt x="331" y="488"/>
                      <a:pt x="331" y="488"/>
                      <a:pt x="331" y="489"/>
                    </a:cubicBezTo>
                    <a:cubicBezTo>
                      <a:pt x="331" y="550"/>
                      <a:pt x="331" y="550"/>
                      <a:pt x="331" y="550"/>
                    </a:cubicBezTo>
                    <a:cubicBezTo>
                      <a:pt x="345" y="569"/>
                      <a:pt x="345" y="569"/>
                      <a:pt x="345" y="569"/>
                    </a:cubicBezTo>
                    <a:cubicBezTo>
                      <a:pt x="357" y="573"/>
                      <a:pt x="357" y="573"/>
                      <a:pt x="357" y="573"/>
                    </a:cubicBezTo>
                    <a:cubicBezTo>
                      <a:pt x="392" y="573"/>
                      <a:pt x="392" y="573"/>
                      <a:pt x="392" y="573"/>
                    </a:cubicBezTo>
                    <a:cubicBezTo>
                      <a:pt x="394" y="573"/>
                      <a:pt x="396" y="575"/>
                      <a:pt x="396" y="577"/>
                    </a:cubicBezTo>
                    <a:cubicBezTo>
                      <a:pt x="396" y="598"/>
                      <a:pt x="396" y="598"/>
                      <a:pt x="396" y="598"/>
                    </a:cubicBezTo>
                    <a:cubicBezTo>
                      <a:pt x="417" y="607"/>
                      <a:pt x="417" y="607"/>
                      <a:pt x="417" y="607"/>
                    </a:cubicBezTo>
                    <a:cubicBezTo>
                      <a:pt x="443" y="622"/>
                      <a:pt x="443" y="622"/>
                      <a:pt x="443" y="622"/>
                    </a:cubicBezTo>
                    <a:cubicBezTo>
                      <a:pt x="444" y="623"/>
                      <a:pt x="445" y="625"/>
                      <a:pt x="445" y="626"/>
                    </a:cubicBezTo>
                    <a:cubicBezTo>
                      <a:pt x="441" y="644"/>
                      <a:pt x="441" y="644"/>
                      <a:pt x="441" y="644"/>
                    </a:cubicBezTo>
                    <a:cubicBezTo>
                      <a:pt x="441" y="687"/>
                      <a:pt x="441" y="687"/>
                      <a:pt x="441" y="687"/>
                    </a:cubicBezTo>
                    <a:cubicBezTo>
                      <a:pt x="441" y="689"/>
                      <a:pt x="439" y="691"/>
                      <a:pt x="437" y="691"/>
                    </a:cubicBezTo>
                    <a:cubicBezTo>
                      <a:pt x="412" y="691"/>
                      <a:pt x="412" y="691"/>
                      <a:pt x="412" y="691"/>
                    </a:cubicBezTo>
                    <a:cubicBezTo>
                      <a:pt x="396" y="709"/>
                      <a:pt x="396" y="709"/>
                      <a:pt x="396" y="709"/>
                    </a:cubicBezTo>
                    <a:cubicBezTo>
                      <a:pt x="395" y="710"/>
                      <a:pt x="394" y="710"/>
                      <a:pt x="393" y="710"/>
                    </a:cubicBezTo>
                    <a:cubicBezTo>
                      <a:pt x="382" y="710"/>
                      <a:pt x="382" y="710"/>
                      <a:pt x="382" y="710"/>
                    </a:cubicBezTo>
                    <a:cubicBezTo>
                      <a:pt x="383" y="734"/>
                      <a:pt x="383" y="734"/>
                      <a:pt x="383" y="734"/>
                    </a:cubicBezTo>
                    <a:cubicBezTo>
                      <a:pt x="383" y="734"/>
                      <a:pt x="383" y="735"/>
                      <a:pt x="383" y="735"/>
                    </a:cubicBezTo>
                    <a:cubicBezTo>
                      <a:pt x="381" y="757"/>
                      <a:pt x="381" y="757"/>
                      <a:pt x="381" y="757"/>
                    </a:cubicBezTo>
                    <a:cubicBezTo>
                      <a:pt x="386" y="785"/>
                      <a:pt x="386" y="785"/>
                      <a:pt x="386" y="785"/>
                    </a:cubicBezTo>
                    <a:cubicBezTo>
                      <a:pt x="386" y="786"/>
                      <a:pt x="386" y="787"/>
                      <a:pt x="385" y="788"/>
                    </a:cubicBezTo>
                    <a:cubicBezTo>
                      <a:pt x="371" y="809"/>
                      <a:pt x="371" y="809"/>
                      <a:pt x="371" y="809"/>
                    </a:cubicBezTo>
                    <a:cubicBezTo>
                      <a:pt x="374" y="811"/>
                      <a:pt x="374" y="811"/>
                      <a:pt x="374" y="811"/>
                    </a:cubicBezTo>
                    <a:cubicBezTo>
                      <a:pt x="390" y="808"/>
                      <a:pt x="390" y="808"/>
                      <a:pt x="390" y="808"/>
                    </a:cubicBezTo>
                    <a:cubicBezTo>
                      <a:pt x="392" y="808"/>
                      <a:pt x="394" y="809"/>
                      <a:pt x="395" y="811"/>
                    </a:cubicBezTo>
                    <a:cubicBezTo>
                      <a:pt x="400" y="829"/>
                      <a:pt x="400" y="829"/>
                      <a:pt x="400" y="829"/>
                    </a:cubicBezTo>
                    <a:cubicBezTo>
                      <a:pt x="400" y="830"/>
                      <a:pt x="400" y="831"/>
                      <a:pt x="400" y="832"/>
                    </a:cubicBezTo>
                    <a:cubicBezTo>
                      <a:pt x="393" y="850"/>
                      <a:pt x="393" y="850"/>
                      <a:pt x="393" y="850"/>
                    </a:cubicBezTo>
                    <a:cubicBezTo>
                      <a:pt x="393" y="850"/>
                      <a:pt x="393" y="850"/>
                      <a:pt x="393" y="851"/>
                    </a:cubicBezTo>
                    <a:cubicBezTo>
                      <a:pt x="383" y="865"/>
                      <a:pt x="383" y="865"/>
                      <a:pt x="383" y="865"/>
                    </a:cubicBezTo>
                    <a:cubicBezTo>
                      <a:pt x="388" y="878"/>
                      <a:pt x="388" y="878"/>
                      <a:pt x="388" y="878"/>
                    </a:cubicBezTo>
                    <a:cubicBezTo>
                      <a:pt x="408" y="881"/>
                      <a:pt x="408" y="881"/>
                      <a:pt x="408" y="881"/>
                    </a:cubicBezTo>
                    <a:cubicBezTo>
                      <a:pt x="423" y="875"/>
                      <a:pt x="423" y="875"/>
                      <a:pt x="423" y="875"/>
                    </a:cubicBezTo>
                    <a:cubicBezTo>
                      <a:pt x="424" y="875"/>
                      <a:pt x="425" y="875"/>
                      <a:pt x="426" y="876"/>
                    </a:cubicBezTo>
                    <a:cubicBezTo>
                      <a:pt x="459" y="898"/>
                      <a:pt x="459" y="898"/>
                      <a:pt x="459" y="898"/>
                    </a:cubicBezTo>
                    <a:cubicBezTo>
                      <a:pt x="480" y="898"/>
                      <a:pt x="480" y="898"/>
                      <a:pt x="480" y="898"/>
                    </a:cubicBezTo>
                    <a:cubicBezTo>
                      <a:pt x="481" y="898"/>
                      <a:pt x="482" y="899"/>
                      <a:pt x="483" y="900"/>
                    </a:cubicBezTo>
                    <a:cubicBezTo>
                      <a:pt x="506" y="924"/>
                      <a:pt x="506" y="924"/>
                      <a:pt x="506" y="924"/>
                    </a:cubicBezTo>
                    <a:cubicBezTo>
                      <a:pt x="559" y="924"/>
                      <a:pt x="559" y="924"/>
                      <a:pt x="559" y="924"/>
                    </a:cubicBezTo>
                    <a:cubicBezTo>
                      <a:pt x="561" y="924"/>
                      <a:pt x="562" y="926"/>
                      <a:pt x="563" y="927"/>
                    </a:cubicBezTo>
                    <a:cubicBezTo>
                      <a:pt x="566" y="942"/>
                      <a:pt x="566" y="942"/>
                      <a:pt x="566" y="942"/>
                    </a:cubicBezTo>
                    <a:cubicBezTo>
                      <a:pt x="580" y="955"/>
                      <a:pt x="580" y="955"/>
                      <a:pt x="580" y="955"/>
                    </a:cubicBezTo>
                    <a:cubicBezTo>
                      <a:pt x="582" y="956"/>
                      <a:pt x="582" y="958"/>
                      <a:pt x="581" y="960"/>
                    </a:cubicBezTo>
                    <a:cubicBezTo>
                      <a:pt x="573" y="972"/>
                      <a:pt x="573" y="972"/>
                      <a:pt x="573" y="972"/>
                    </a:cubicBezTo>
                    <a:cubicBezTo>
                      <a:pt x="573" y="973"/>
                      <a:pt x="571" y="974"/>
                      <a:pt x="570" y="974"/>
                    </a:cubicBezTo>
                    <a:cubicBezTo>
                      <a:pt x="565" y="974"/>
                      <a:pt x="565" y="974"/>
                      <a:pt x="565" y="974"/>
                    </a:cubicBezTo>
                    <a:cubicBezTo>
                      <a:pt x="546" y="999"/>
                      <a:pt x="546" y="999"/>
                      <a:pt x="546" y="999"/>
                    </a:cubicBezTo>
                    <a:cubicBezTo>
                      <a:pt x="542" y="1010"/>
                      <a:pt x="542" y="1010"/>
                      <a:pt x="542" y="1010"/>
                    </a:cubicBezTo>
                    <a:cubicBezTo>
                      <a:pt x="543" y="1040"/>
                      <a:pt x="543" y="1040"/>
                      <a:pt x="543" y="1040"/>
                    </a:cubicBezTo>
                    <a:cubicBezTo>
                      <a:pt x="543" y="1041"/>
                      <a:pt x="543" y="1041"/>
                      <a:pt x="543" y="1042"/>
                    </a:cubicBezTo>
                    <a:cubicBezTo>
                      <a:pt x="438" y="1269"/>
                      <a:pt x="438" y="1269"/>
                      <a:pt x="438" y="1269"/>
                    </a:cubicBezTo>
                    <a:cubicBezTo>
                      <a:pt x="444" y="1268"/>
                      <a:pt x="453" y="1268"/>
                      <a:pt x="455" y="1268"/>
                    </a:cubicBezTo>
                    <a:cubicBezTo>
                      <a:pt x="458" y="1269"/>
                      <a:pt x="473" y="1265"/>
                      <a:pt x="485" y="1262"/>
                    </a:cubicBezTo>
                    <a:cubicBezTo>
                      <a:pt x="562" y="1243"/>
                      <a:pt x="562" y="1243"/>
                      <a:pt x="562" y="1243"/>
                    </a:cubicBezTo>
                    <a:cubicBezTo>
                      <a:pt x="563" y="1242"/>
                      <a:pt x="565" y="1243"/>
                      <a:pt x="566" y="1244"/>
                    </a:cubicBezTo>
                    <a:cubicBezTo>
                      <a:pt x="574" y="1257"/>
                      <a:pt x="574" y="1257"/>
                      <a:pt x="574" y="1257"/>
                    </a:cubicBezTo>
                    <a:cubicBezTo>
                      <a:pt x="575" y="1258"/>
                      <a:pt x="575" y="1259"/>
                      <a:pt x="575" y="1260"/>
                    </a:cubicBezTo>
                    <a:cubicBezTo>
                      <a:pt x="568" y="1281"/>
                      <a:pt x="568" y="1281"/>
                      <a:pt x="568" y="1281"/>
                    </a:cubicBezTo>
                    <a:cubicBezTo>
                      <a:pt x="587" y="1278"/>
                      <a:pt x="587" y="1278"/>
                      <a:pt x="587" y="1278"/>
                    </a:cubicBezTo>
                    <a:cubicBezTo>
                      <a:pt x="588" y="1278"/>
                      <a:pt x="589" y="1278"/>
                      <a:pt x="589" y="1278"/>
                    </a:cubicBezTo>
                    <a:cubicBezTo>
                      <a:pt x="605" y="1282"/>
                      <a:pt x="605" y="1282"/>
                      <a:pt x="605" y="1282"/>
                    </a:cubicBezTo>
                    <a:cubicBezTo>
                      <a:pt x="619" y="1279"/>
                      <a:pt x="626" y="1277"/>
                      <a:pt x="630" y="1277"/>
                    </a:cubicBezTo>
                    <a:cubicBezTo>
                      <a:pt x="631" y="1273"/>
                      <a:pt x="632" y="1266"/>
                      <a:pt x="633" y="1261"/>
                    </a:cubicBezTo>
                    <a:cubicBezTo>
                      <a:pt x="629" y="1234"/>
                      <a:pt x="629" y="1234"/>
                      <a:pt x="629" y="1234"/>
                    </a:cubicBezTo>
                    <a:cubicBezTo>
                      <a:pt x="629" y="1232"/>
                      <a:pt x="630" y="1231"/>
                      <a:pt x="631" y="1230"/>
                    </a:cubicBezTo>
                    <a:cubicBezTo>
                      <a:pt x="650" y="1212"/>
                      <a:pt x="650" y="1212"/>
                      <a:pt x="650" y="1212"/>
                    </a:cubicBezTo>
                    <a:cubicBezTo>
                      <a:pt x="650" y="1211"/>
                      <a:pt x="651" y="1211"/>
                      <a:pt x="651" y="1211"/>
                    </a:cubicBezTo>
                    <a:cubicBezTo>
                      <a:pt x="678" y="1197"/>
                      <a:pt x="678" y="1197"/>
                      <a:pt x="678" y="1197"/>
                    </a:cubicBezTo>
                    <a:cubicBezTo>
                      <a:pt x="678" y="1196"/>
                      <a:pt x="680" y="1196"/>
                      <a:pt x="681" y="1197"/>
                    </a:cubicBezTo>
                    <a:cubicBezTo>
                      <a:pt x="707" y="1205"/>
                      <a:pt x="707" y="1205"/>
                      <a:pt x="707" y="1205"/>
                    </a:cubicBezTo>
                    <a:cubicBezTo>
                      <a:pt x="709" y="1206"/>
                      <a:pt x="710" y="1207"/>
                      <a:pt x="710" y="1209"/>
                    </a:cubicBezTo>
                    <a:cubicBezTo>
                      <a:pt x="710" y="1238"/>
                      <a:pt x="710" y="1238"/>
                      <a:pt x="710" y="1238"/>
                    </a:cubicBezTo>
                    <a:cubicBezTo>
                      <a:pt x="715" y="1254"/>
                      <a:pt x="715" y="1254"/>
                      <a:pt x="715" y="1254"/>
                    </a:cubicBezTo>
                    <a:cubicBezTo>
                      <a:pt x="742" y="1248"/>
                      <a:pt x="742" y="1248"/>
                      <a:pt x="742" y="1248"/>
                    </a:cubicBezTo>
                    <a:cubicBezTo>
                      <a:pt x="775" y="1227"/>
                      <a:pt x="775" y="1227"/>
                      <a:pt x="775" y="1227"/>
                    </a:cubicBezTo>
                    <a:cubicBezTo>
                      <a:pt x="776" y="1226"/>
                      <a:pt x="778" y="1226"/>
                      <a:pt x="779" y="1227"/>
                    </a:cubicBezTo>
                    <a:cubicBezTo>
                      <a:pt x="798" y="1235"/>
                      <a:pt x="798" y="1235"/>
                      <a:pt x="798" y="1235"/>
                    </a:cubicBezTo>
                    <a:cubicBezTo>
                      <a:pt x="809" y="1217"/>
                      <a:pt x="809" y="1217"/>
                      <a:pt x="809" y="1217"/>
                    </a:cubicBezTo>
                    <a:cubicBezTo>
                      <a:pt x="809" y="1216"/>
                      <a:pt x="811" y="1215"/>
                      <a:pt x="812" y="1215"/>
                    </a:cubicBezTo>
                    <a:cubicBezTo>
                      <a:pt x="843" y="1215"/>
                      <a:pt x="843" y="1215"/>
                      <a:pt x="843" y="1215"/>
                    </a:cubicBezTo>
                    <a:cubicBezTo>
                      <a:pt x="844" y="1215"/>
                      <a:pt x="845" y="1215"/>
                      <a:pt x="845" y="1216"/>
                    </a:cubicBezTo>
                    <a:cubicBezTo>
                      <a:pt x="885" y="1240"/>
                      <a:pt x="885" y="1240"/>
                      <a:pt x="885" y="1240"/>
                    </a:cubicBezTo>
                    <a:cubicBezTo>
                      <a:pt x="911" y="1233"/>
                      <a:pt x="911" y="1233"/>
                      <a:pt x="911" y="1233"/>
                    </a:cubicBezTo>
                    <a:cubicBezTo>
                      <a:pt x="912" y="1232"/>
                      <a:pt x="914" y="1233"/>
                      <a:pt x="915" y="1234"/>
                    </a:cubicBezTo>
                    <a:cubicBezTo>
                      <a:pt x="916" y="1235"/>
                      <a:pt x="916" y="1237"/>
                      <a:pt x="916" y="1238"/>
                    </a:cubicBezTo>
                    <a:cubicBezTo>
                      <a:pt x="904" y="1260"/>
                      <a:pt x="904" y="1260"/>
                      <a:pt x="904" y="1260"/>
                    </a:cubicBezTo>
                    <a:cubicBezTo>
                      <a:pt x="904" y="1261"/>
                      <a:pt x="903" y="1261"/>
                      <a:pt x="903" y="1262"/>
                    </a:cubicBezTo>
                    <a:cubicBezTo>
                      <a:pt x="879" y="1276"/>
                      <a:pt x="879" y="1276"/>
                      <a:pt x="879" y="1276"/>
                    </a:cubicBezTo>
                    <a:cubicBezTo>
                      <a:pt x="879" y="1287"/>
                      <a:pt x="879" y="1287"/>
                      <a:pt x="879" y="1287"/>
                    </a:cubicBezTo>
                    <a:cubicBezTo>
                      <a:pt x="886" y="1299"/>
                      <a:pt x="886" y="1299"/>
                      <a:pt x="886" y="1299"/>
                    </a:cubicBezTo>
                    <a:cubicBezTo>
                      <a:pt x="904" y="1299"/>
                      <a:pt x="904" y="1299"/>
                      <a:pt x="904" y="1299"/>
                    </a:cubicBezTo>
                    <a:cubicBezTo>
                      <a:pt x="922" y="1290"/>
                      <a:pt x="922" y="1290"/>
                      <a:pt x="922" y="1290"/>
                    </a:cubicBezTo>
                    <a:cubicBezTo>
                      <a:pt x="923" y="1289"/>
                      <a:pt x="923" y="1289"/>
                      <a:pt x="924" y="1289"/>
                    </a:cubicBezTo>
                    <a:cubicBezTo>
                      <a:pt x="960" y="1284"/>
                      <a:pt x="960" y="1284"/>
                      <a:pt x="960" y="1284"/>
                    </a:cubicBezTo>
                    <a:cubicBezTo>
                      <a:pt x="961" y="1284"/>
                      <a:pt x="962" y="1285"/>
                      <a:pt x="963" y="1285"/>
                    </a:cubicBezTo>
                    <a:cubicBezTo>
                      <a:pt x="964" y="1286"/>
                      <a:pt x="965" y="1287"/>
                      <a:pt x="965" y="1288"/>
                    </a:cubicBezTo>
                    <a:cubicBezTo>
                      <a:pt x="965" y="1313"/>
                      <a:pt x="965" y="1313"/>
                      <a:pt x="965" y="1313"/>
                    </a:cubicBezTo>
                    <a:cubicBezTo>
                      <a:pt x="969" y="1313"/>
                      <a:pt x="969" y="1313"/>
                      <a:pt x="969" y="1313"/>
                    </a:cubicBezTo>
                    <a:cubicBezTo>
                      <a:pt x="970" y="1313"/>
                      <a:pt x="971" y="1314"/>
                      <a:pt x="972" y="1315"/>
                    </a:cubicBezTo>
                    <a:cubicBezTo>
                      <a:pt x="983" y="1332"/>
                      <a:pt x="983" y="1332"/>
                      <a:pt x="983" y="1332"/>
                    </a:cubicBezTo>
                    <a:cubicBezTo>
                      <a:pt x="992" y="1328"/>
                      <a:pt x="992" y="1328"/>
                      <a:pt x="992" y="1328"/>
                    </a:cubicBezTo>
                    <a:cubicBezTo>
                      <a:pt x="993" y="1327"/>
                      <a:pt x="993" y="1327"/>
                      <a:pt x="994" y="1327"/>
                    </a:cubicBezTo>
                    <a:cubicBezTo>
                      <a:pt x="1013" y="1326"/>
                      <a:pt x="1013" y="1326"/>
                      <a:pt x="1013" y="1326"/>
                    </a:cubicBezTo>
                    <a:cubicBezTo>
                      <a:pt x="1035" y="1321"/>
                      <a:pt x="1035" y="1321"/>
                      <a:pt x="1035" y="1321"/>
                    </a:cubicBezTo>
                    <a:cubicBezTo>
                      <a:pt x="1037" y="1321"/>
                      <a:pt x="1039" y="1322"/>
                      <a:pt x="1040" y="1324"/>
                    </a:cubicBezTo>
                    <a:cubicBezTo>
                      <a:pt x="1045" y="1342"/>
                      <a:pt x="1045" y="1342"/>
                      <a:pt x="1045" y="1342"/>
                    </a:cubicBezTo>
                    <a:cubicBezTo>
                      <a:pt x="1059" y="1345"/>
                      <a:pt x="1086" y="1352"/>
                      <a:pt x="1089" y="1353"/>
                    </a:cubicBezTo>
                    <a:cubicBezTo>
                      <a:pt x="1090" y="1354"/>
                      <a:pt x="1103" y="1354"/>
                      <a:pt x="1113" y="1353"/>
                    </a:cubicBezTo>
                    <a:cubicBezTo>
                      <a:pt x="1114" y="1353"/>
                      <a:pt x="1115" y="1353"/>
                      <a:pt x="1116" y="1354"/>
                    </a:cubicBezTo>
                    <a:cubicBezTo>
                      <a:pt x="1133" y="1366"/>
                      <a:pt x="1133" y="1366"/>
                      <a:pt x="1133" y="1366"/>
                    </a:cubicBezTo>
                    <a:cubicBezTo>
                      <a:pt x="1134" y="1366"/>
                      <a:pt x="1135" y="1366"/>
                      <a:pt x="1136" y="1367"/>
                    </a:cubicBezTo>
                    <a:cubicBezTo>
                      <a:pt x="1164" y="1382"/>
                      <a:pt x="1164" y="1382"/>
                      <a:pt x="1164" y="1382"/>
                    </a:cubicBezTo>
                    <a:cubicBezTo>
                      <a:pt x="1183" y="1379"/>
                      <a:pt x="1183" y="1379"/>
                      <a:pt x="1183" y="1379"/>
                    </a:cubicBezTo>
                    <a:cubicBezTo>
                      <a:pt x="1183" y="1379"/>
                      <a:pt x="1184" y="1379"/>
                      <a:pt x="1184" y="1379"/>
                    </a:cubicBezTo>
                    <a:cubicBezTo>
                      <a:pt x="1201" y="1383"/>
                      <a:pt x="1201" y="1383"/>
                      <a:pt x="1201" y="1383"/>
                    </a:cubicBezTo>
                    <a:cubicBezTo>
                      <a:pt x="1208" y="1369"/>
                      <a:pt x="1208" y="1369"/>
                      <a:pt x="1208" y="1369"/>
                    </a:cubicBezTo>
                    <a:cubicBezTo>
                      <a:pt x="1205" y="1342"/>
                      <a:pt x="1205" y="1342"/>
                      <a:pt x="1205" y="1342"/>
                    </a:cubicBezTo>
                    <a:cubicBezTo>
                      <a:pt x="1205" y="1327"/>
                      <a:pt x="1205" y="1327"/>
                      <a:pt x="1205" y="1327"/>
                    </a:cubicBezTo>
                    <a:cubicBezTo>
                      <a:pt x="1205" y="1325"/>
                      <a:pt x="1206" y="1324"/>
                      <a:pt x="1207" y="1323"/>
                    </a:cubicBezTo>
                    <a:cubicBezTo>
                      <a:pt x="1246" y="1304"/>
                      <a:pt x="1246" y="1304"/>
                      <a:pt x="1246" y="1304"/>
                    </a:cubicBezTo>
                    <a:cubicBezTo>
                      <a:pt x="1247" y="1303"/>
                      <a:pt x="1247" y="1303"/>
                      <a:pt x="1248" y="1303"/>
                    </a:cubicBezTo>
                    <a:cubicBezTo>
                      <a:pt x="1258" y="1303"/>
                      <a:pt x="1258" y="1303"/>
                      <a:pt x="1258" y="1303"/>
                    </a:cubicBezTo>
                    <a:cubicBezTo>
                      <a:pt x="1260" y="1303"/>
                      <a:pt x="1262" y="1305"/>
                      <a:pt x="1262" y="1307"/>
                    </a:cubicBezTo>
                    <a:cubicBezTo>
                      <a:pt x="1263" y="1320"/>
                      <a:pt x="1263" y="1320"/>
                      <a:pt x="1263" y="1320"/>
                    </a:cubicBezTo>
                    <a:cubicBezTo>
                      <a:pt x="1266" y="1326"/>
                      <a:pt x="1266" y="1326"/>
                      <a:pt x="1266" y="1326"/>
                    </a:cubicBezTo>
                    <a:cubicBezTo>
                      <a:pt x="1292" y="1330"/>
                      <a:pt x="1292" y="1330"/>
                      <a:pt x="1292" y="1330"/>
                    </a:cubicBezTo>
                    <a:cubicBezTo>
                      <a:pt x="1294" y="1330"/>
                      <a:pt x="1295" y="1331"/>
                      <a:pt x="1295" y="1333"/>
                    </a:cubicBezTo>
                    <a:cubicBezTo>
                      <a:pt x="1298" y="1363"/>
                      <a:pt x="1298" y="1363"/>
                      <a:pt x="1298" y="1363"/>
                    </a:cubicBezTo>
                    <a:cubicBezTo>
                      <a:pt x="1302" y="1366"/>
                      <a:pt x="1302" y="1366"/>
                      <a:pt x="1302" y="1366"/>
                    </a:cubicBezTo>
                    <a:cubicBezTo>
                      <a:pt x="1325" y="1345"/>
                      <a:pt x="1325" y="1345"/>
                      <a:pt x="1325" y="1345"/>
                    </a:cubicBezTo>
                    <a:cubicBezTo>
                      <a:pt x="1326" y="1345"/>
                      <a:pt x="1326" y="1345"/>
                      <a:pt x="1327" y="1344"/>
                    </a:cubicBezTo>
                    <a:cubicBezTo>
                      <a:pt x="1336" y="1343"/>
                      <a:pt x="1336" y="1343"/>
                      <a:pt x="1336" y="1343"/>
                    </a:cubicBezTo>
                    <a:cubicBezTo>
                      <a:pt x="1338" y="1342"/>
                      <a:pt x="1339" y="1343"/>
                      <a:pt x="1340" y="1344"/>
                    </a:cubicBezTo>
                    <a:cubicBezTo>
                      <a:pt x="1349" y="1353"/>
                      <a:pt x="1349" y="1353"/>
                      <a:pt x="1349" y="1353"/>
                    </a:cubicBezTo>
                    <a:cubicBezTo>
                      <a:pt x="1359" y="1349"/>
                      <a:pt x="1359" y="1349"/>
                      <a:pt x="1359" y="1349"/>
                    </a:cubicBezTo>
                    <a:cubicBezTo>
                      <a:pt x="1359" y="1349"/>
                      <a:pt x="1360" y="1349"/>
                      <a:pt x="1360" y="1349"/>
                    </a:cubicBezTo>
                    <a:cubicBezTo>
                      <a:pt x="1381" y="1350"/>
                      <a:pt x="1381" y="1350"/>
                      <a:pt x="1381" y="1350"/>
                    </a:cubicBezTo>
                    <a:cubicBezTo>
                      <a:pt x="1382" y="1350"/>
                      <a:pt x="1382" y="1350"/>
                      <a:pt x="1383" y="1351"/>
                    </a:cubicBezTo>
                    <a:cubicBezTo>
                      <a:pt x="1422" y="1364"/>
                      <a:pt x="1422" y="1364"/>
                      <a:pt x="1422" y="1364"/>
                    </a:cubicBezTo>
                    <a:cubicBezTo>
                      <a:pt x="1438" y="1351"/>
                      <a:pt x="1438" y="1351"/>
                      <a:pt x="1438" y="1351"/>
                    </a:cubicBezTo>
                    <a:cubicBezTo>
                      <a:pt x="1439" y="1351"/>
                      <a:pt x="1440" y="1350"/>
                      <a:pt x="1441" y="1350"/>
                    </a:cubicBezTo>
                    <a:cubicBezTo>
                      <a:pt x="1453" y="1352"/>
                      <a:pt x="1472" y="1353"/>
                      <a:pt x="1473" y="1354"/>
                    </a:cubicBezTo>
                    <a:cubicBezTo>
                      <a:pt x="1475" y="1354"/>
                      <a:pt x="1476" y="1354"/>
                      <a:pt x="1498" y="1374"/>
                    </a:cubicBezTo>
                    <a:cubicBezTo>
                      <a:pt x="1499" y="1375"/>
                      <a:pt x="1499" y="1376"/>
                      <a:pt x="1499" y="1376"/>
                    </a:cubicBezTo>
                    <a:cubicBezTo>
                      <a:pt x="1501" y="1387"/>
                      <a:pt x="1501" y="1387"/>
                      <a:pt x="1501" y="1387"/>
                    </a:cubicBezTo>
                    <a:cubicBezTo>
                      <a:pt x="1501" y="1388"/>
                      <a:pt x="1501" y="1389"/>
                      <a:pt x="1501" y="1390"/>
                    </a:cubicBezTo>
                    <a:cubicBezTo>
                      <a:pt x="1491" y="1406"/>
                      <a:pt x="1491" y="1406"/>
                      <a:pt x="1491" y="1406"/>
                    </a:cubicBezTo>
                    <a:cubicBezTo>
                      <a:pt x="1490" y="1407"/>
                      <a:pt x="1488" y="1408"/>
                      <a:pt x="1487" y="1407"/>
                    </a:cubicBezTo>
                    <a:cubicBezTo>
                      <a:pt x="1465" y="1404"/>
                      <a:pt x="1465" y="1404"/>
                      <a:pt x="1465" y="1404"/>
                    </a:cubicBezTo>
                    <a:cubicBezTo>
                      <a:pt x="1445" y="1409"/>
                      <a:pt x="1445" y="1409"/>
                      <a:pt x="1445" y="1409"/>
                    </a:cubicBezTo>
                    <a:cubicBezTo>
                      <a:pt x="1437" y="1413"/>
                      <a:pt x="1437" y="1413"/>
                      <a:pt x="1437" y="1413"/>
                    </a:cubicBezTo>
                    <a:cubicBezTo>
                      <a:pt x="1443" y="1469"/>
                      <a:pt x="1443" y="1469"/>
                      <a:pt x="1443" y="1469"/>
                    </a:cubicBezTo>
                    <a:cubicBezTo>
                      <a:pt x="1477" y="1486"/>
                      <a:pt x="1477" y="1486"/>
                      <a:pt x="1477" y="1486"/>
                    </a:cubicBezTo>
                    <a:cubicBezTo>
                      <a:pt x="1478" y="1487"/>
                      <a:pt x="1479" y="1487"/>
                      <a:pt x="1479" y="1488"/>
                    </a:cubicBezTo>
                    <a:cubicBezTo>
                      <a:pt x="1494" y="1523"/>
                      <a:pt x="1494" y="1523"/>
                      <a:pt x="1494" y="1523"/>
                    </a:cubicBezTo>
                    <a:cubicBezTo>
                      <a:pt x="1512" y="1527"/>
                      <a:pt x="1512" y="1527"/>
                      <a:pt x="1512" y="1527"/>
                    </a:cubicBezTo>
                    <a:cubicBezTo>
                      <a:pt x="1513" y="1528"/>
                      <a:pt x="1513" y="1528"/>
                      <a:pt x="1514" y="1528"/>
                    </a:cubicBezTo>
                    <a:cubicBezTo>
                      <a:pt x="1530" y="1543"/>
                      <a:pt x="1530" y="1543"/>
                      <a:pt x="1530" y="1543"/>
                    </a:cubicBezTo>
                    <a:cubicBezTo>
                      <a:pt x="1533" y="1544"/>
                      <a:pt x="1533" y="1544"/>
                      <a:pt x="1533" y="1544"/>
                    </a:cubicBezTo>
                    <a:cubicBezTo>
                      <a:pt x="1540" y="1539"/>
                      <a:pt x="1548" y="1533"/>
                      <a:pt x="1550" y="1531"/>
                    </a:cubicBezTo>
                    <a:cubicBezTo>
                      <a:pt x="1551" y="1530"/>
                      <a:pt x="1552" y="1529"/>
                      <a:pt x="1561" y="1527"/>
                    </a:cubicBezTo>
                    <a:cubicBezTo>
                      <a:pt x="1562" y="1527"/>
                      <a:pt x="1563" y="1527"/>
                      <a:pt x="1564" y="1528"/>
                    </a:cubicBezTo>
                    <a:cubicBezTo>
                      <a:pt x="1565" y="1529"/>
                      <a:pt x="1565" y="1530"/>
                      <a:pt x="1565" y="1531"/>
                    </a:cubicBezTo>
                    <a:cubicBezTo>
                      <a:pt x="1569" y="1557"/>
                      <a:pt x="1569" y="1557"/>
                      <a:pt x="1569" y="1557"/>
                    </a:cubicBezTo>
                    <a:cubicBezTo>
                      <a:pt x="1577" y="1563"/>
                      <a:pt x="1577" y="1563"/>
                      <a:pt x="1577" y="1563"/>
                    </a:cubicBezTo>
                    <a:cubicBezTo>
                      <a:pt x="1578" y="1564"/>
                      <a:pt x="1578" y="1565"/>
                      <a:pt x="1578" y="1566"/>
                    </a:cubicBezTo>
                    <a:cubicBezTo>
                      <a:pt x="1579" y="1571"/>
                      <a:pt x="1580" y="1577"/>
                      <a:pt x="1580" y="1578"/>
                    </a:cubicBezTo>
                    <a:cubicBezTo>
                      <a:pt x="1581" y="1580"/>
                      <a:pt x="1581" y="1580"/>
                      <a:pt x="1564" y="1608"/>
                    </a:cubicBezTo>
                    <a:cubicBezTo>
                      <a:pt x="1564" y="1647"/>
                      <a:pt x="1564" y="1647"/>
                      <a:pt x="1564" y="1647"/>
                    </a:cubicBezTo>
                    <a:cubicBezTo>
                      <a:pt x="1577" y="1668"/>
                      <a:pt x="1577" y="1668"/>
                      <a:pt x="1577" y="1668"/>
                    </a:cubicBezTo>
                    <a:cubicBezTo>
                      <a:pt x="1578" y="1669"/>
                      <a:pt x="1578" y="1671"/>
                      <a:pt x="1578" y="1672"/>
                    </a:cubicBezTo>
                    <a:cubicBezTo>
                      <a:pt x="1571" y="1686"/>
                      <a:pt x="1571" y="1686"/>
                      <a:pt x="1571" y="1686"/>
                    </a:cubicBezTo>
                    <a:cubicBezTo>
                      <a:pt x="1569" y="1693"/>
                      <a:pt x="1569" y="1693"/>
                      <a:pt x="1569" y="1693"/>
                    </a:cubicBezTo>
                    <a:cubicBezTo>
                      <a:pt x="1614" y="1715"/>
                      <a:pt x="1614" y="1715"/>
                      <a:pt x="1614" y="1715"/>
                    </a:cubicBezTo>
                    <a:cubicBezTo>
                      <a:pt x="1629" y="1704"/>
                      <a:pt x="1629" y="1704"/>
                      <a:pt x="1629" y="1704"/>
                    </a:cubicBezTo>
                    <a:cubicBezTo>
                      <a:pt x="1637" y="1699"/>
                      <a:pt x="1637" y="1699"/>
                      <a:pt x="1637" y="1699"/>
                    </a:cubicBezTo>
                    <a:cubicBezTo>
                      <a:pt x="1639" y="1698"/>
                      <a:pt x="1641" y="1698"/>
                      <a:pt x="1642" y="1699"/>
                    </a:cubicBezTo>
                    <a:cubicBezTo>
                      <a:pt x="1650" y="1706"/>
                      <a:pt x="1650" y="1706"/>
                      <a:pt x="1650" y="1706"/>
                    </a:cubicBezTo>
                    <a:cubicBezTo>
                      <a:pt x="1650" y="1706"/>
                      <a:pt x="1650" y="1706"/>
                      <a:pt x="1650" y="1706"/>
                    </a:cubicBezTo>
                    <a:cubicBezTo>
                      <a:pt x="1650" y="1707"/>
                      <a:pt x="1651" y="1707"/>
                      <a:pt x="1651" y="1708"/>
                    </a:cubicBezTo>
                    <a:cubicBezTo>
                      <a:pt x="1661" y="1717"/>
                      <a:pt x="1661" y="1717"/>
                      <a:pt x="1661" y="1717"/>
                    </a:cubicBezTo>
                    <a:cubicBezTo>
                      <a:pt x="1661" y="1717"/>
                      <a:pt x="1661" y="1717"/>
                      <a:pt x="1661" y="1717"/>
                    </a:cubicBezTo>
                    <a:cubicBezTo>
                      <a:pt x="1662" y="1718"/>
                      <a:pt x="1663" y="1719"/>
                      <a:pt x="1664" y="1719"/>
                    </a:cubicBezTo>
                    <a:cubicBezTo>
                      <a:pt x="1661" y="1698"/>
                      <a:pt x="1661" y="1698"/>
                      <a:pt x="1661" y="1698"/>
                    </a:cubicBezTo>
                    <a:cubicBezTo>
                      <a:pt x="1674" y="1663"/>
                      <a:pt x="1674" y="1663"/>
                      <a:pt x="1674" y="1663"/>
                    </a:cubicBezTo>
                    <a:cubicBezTo>
                      <a:pt x="1689" y="1633"/>
                      <a:pt x="1689" y="1633"/>
                      <a:pt x="1689" y="1633"/>
                    </a:cubicBezTo>
                    <a:cubicBezTo>
                      <a:pt x="1696" y="1600"/>
                      <a:pt x="1696" y="1600"/>
                      <a:pt x="1696" y="1600"/>
                    </a:cubicBezTo>
                    <a:cubicBezTo>
                      <a:pt x="1695" y="1565"/>
                      <a:pt x="1695" y="1565"/>
                      <a:pt x="1695" y="1565"/>
                    </a:cubicBezTo>
                    <a:cubicBezTo>
                      <a:pt x="1672" y="1493"/>
                      <a:pt x="1672" y="1493"/>
                      <a:pt x="1672" y="1493"/>
                    </a:cubicBezTo>
                    <a:cubicBezTo>
                      <a:pt x="1666" y="1457"/>
                      <a:pt x="1666" y="1457"/>
                      <a:pt x="1666" y="1457"/>
                    </a:cubicBezTo>
                    <a:cubicBezTo>
                      <a:pt x="1659" y="1381"/>
                      <a:pt x="1659" y="1381"/>
                      <a:pt x="1659" y="1381"/>
                    </a:cubicBezTo>
                    <a:cubicBezTo>
                      <a:pt x="1654" y="1354"/>
                      <a:pt x="1654" y="1354"/>
                      <a:pt x="1654" y="1354"/>
                    </a:cubicBezTo>
                    <a:cubicBezTo>
                      <a:pt x="1655" y="1346"/>
                      <a:pt x="1655" y="1346"/>
                      <a:pt x="1655" y="1346"/>
                    </a:cubicBezTo>
                    <a:cubicBezTo>
                      <a:pt x="1658" y="1337"/>
                      <a:pt x="1658" y="1337"/>
                      <a:pt x="1658" y="1337"/>
                    </a:cubicBezTo>
                    <a:cubicBezTo>
                      <a:pt x="1665" y="1327"/>
                      <a:pt x="1665" y="1327"/>
                      <a:pt x="1665" y="1327"/>
                    </a:cubicBezTo>
                    <a:cubicBezTo>
                      <a:pt x="1669" y="1317"/>
                      <a:pt x="1669" y="1317"/>
                      <a:pt x="1669" y="1317"/>
                    </a:cubicBezTo>
                    <a:cubicBezTo>
                      <a:pt x="1666" y="1307"/>
                      <a:pt x="1666" y="1307"/>
                      <a:pt x="1666" y="1307"/>
                    </a:cubicBezTo>
                    <a:cubicBezTo>
                      <a:pt x="1631" y="1258"/>
                      <a:pt x="1631" y="1258"/>
                      <a:pt x="1631" y="1258"/>
                    </a:cubicBezTo>
                    <a:cubicBezTo>
                      <a:pt x="1618" y="1222"/>
                      <a:pt x="1618" y="1222"/>
                      <a:pt x="1618" y="1222"/>
                    </a:cubicBezTo>
                    <a:cubicBezTo>
                      <a:pt x="1609" y="1157"/>
                      <a:pt x="1609" y="1157"/>
                      <a:pt x="1609" y="1157"/>
                    </a:cubicBezTo>
                    <a:cubicBezTo>
                      <a:pt x="1598" y="1127"/>
                      <a:pt x="1598" y="1127"/>
                      <a:pt x="1598" y="1127"/>
                    </a:cubicBezTo>
                    <a:cubicBezTo>
                      <a:pt x="1565" y="1090"/>
                      <a:pt x="1565" y="1090"/>
                      <a:pt x="1565" y="1090"/>
                    </a:cubicBezTo>
                    <a:cubicBezTo>
                      <a:pt x="1560" y="1077"/>
                      <a:pt x="1560" y="1077"/>
                      <a:pt x="1560" y="1077"/>
                    </a:cubicBezTo>
                    <a:cubicBezTo>
                      <a:pt x="1558" y="1064"/>
                      <a:pt x="1558" y="1064"/>
                      <a:pt x="1558" y="1064"/>
                    </a:cubicBezTo>
                    <a:cubicBezTo>
                      <a:pt x="1551" y="1050"/>
                      <a:pt x="1551" y="1050"/>
                      <a:pt x="1551" y="1050"/>
                    </a:cubicBezTo>
                    <a:cubicBezTo>
                      <a:pt x="1533" y="1027"/>
                      <a:pt x="1533" y="1027"/>
                      <a:pt x="1533" y="1027"/>
                    </a:cubicBezTo>
                    <a:cubicBezTo>
                      <a:pt x="1501" y="965"/>
                      <a:pt x="1501" y="965"/>
                      <a:pt x="1501" y="965"/>
                    </a:cubicBezTo>
                    <a:cubicBezTo>
                      <a:pt x="1492" y="956"/>
                      <a:pt x="1492" y="956"/>
                      <a:pt x="1492" y="956"/>
                    </a:cubicBezTo>
                    <a:cubicBezTo>
                      <a:pt x="1481" y="950"/>
                      <a:pt x="1481" y="950"/>
                      <a:pt x="1481" y="950"/>
                    </a:cubicBezTo>
                    <a:cubicBezTo>
                      <a:pt x="1473" y="934"/>
                      <a:pt x="1473" y="934"/>
                      <a:pt x="1473" y="934"/>
                    </a:cubicBezTo>
                    <a:cubicBezTo>
                      <a:pt x="1452" y="869"/>
                      <a:pt x="1452" y="869"/>
                      <a:pt x="1452" y="869"/>
                    </a:cubicBezTo>
                    <a:cubicBezTo>
                      <a:pt x="1445" y="854"/>
                      <a:pt x="1445" y="854"/>
                      <a:pt x="1445" y="854"/>
                    </a:cubicBezTo>
                    <a:cubicBezTo>
                      <a:pt x="1421" y="841"/>
                      <a:pt x="1421" y="841"/>
                      <a:pt x="1421" y="841"/>
                    </a:cubicBezTo>
                    <a:cubicBezTo>
                      <a:pt x="1416" y="823"/>
                      <a:pt x="1416" y="823"/>
                      <a:pt x="1416" y="823"/>
                    </a:cubicBezTo>
                    <a:cubicBezTo>
                      <a:pt x="1416" y="802"/>
                      <a:pt x="1416" y="802"/>
                      <a:pt x="1416" y="802"/>
                    </a:cubicBezTo>
                    <a:cubicBezTo>
                      <a:pt x="1414" y="784"/>
                      <a:pt x="1414" y="784"/>
                      <a:pt x="1414" y="784"/>
                    </a:cubicBezTo>
                    <a:cubicBezTo>
                      <a:pt x="1379" y="742"/>
                      <a:pt x="1379" y="742"/>
                      <a:pt x="1379" y="742"/>
                    </a:cubicBezTo>
                    <a:cubicBezTo>
                      <a:pt x="1371" y="736"/>
                      <a:pt x="1371" y="736"/>
                      <a:pt x="1371" y="736"/>
                    </a:cubicBezTo>
                    <a:cubicBezTo>
                      <a:pt x="1318" y="677"/>
                      <a:pt x="1318" y="677"/>
                      <a:pt x="1318" y="677"/>
                    </a:cubicBezTo>
                    <a:cubicBezTo>
                      <a:pt x="1274" y="613"/>
                      <a:pt x="1274" y="613"/>
                      <a:pt x="1274" y="613"/>
                    </a:cubicBezTo>
                    <a:cubicBezTo>
                      <a:pt x="1159" y="449"/>
                      <a:pt x="1159" y="449"/>
                      <a:pt x="1159" y="449"/>
                    </a:cubicBezTo>
                    <a:cubicBezTo>
                      <a:pt x="1149" y="424"/>
                      <a:pt x="1149" y="424"/>
                      <a:pt x="1149" y="424"/>
                    </a:cubicBezTo>
                    <a:cubicBezTo>
                      <a:pt x="1125" y="393"/>
                      <a:pt x="1125" y="393"/>
                      <a:pt x="1125" y="393"/>
                    </a:cubicBezTo>
                    <a:cubicBezTo>
                      <a:pt x="1117" y="379"/>
                      <a:pt x="1117" y="379"/>
                      <a:pt x="1117" y="379"/>
                    </a:cubicBezTo>
                    <a:cubicBezTo>
                      <a:pt x="1070" y="254"/>
                      <a:pt x="1070" y="254"/>
                      <a:pt x="1070" y="254"/>
                    </a:cubicBezTo>
                    <a:cubicBezTo>
                      <a:pt x="1009" y="134"/>
                      <a:pt x="1009" y="134"/>
                      <a:pt x="1009" y="134"/>
                    </a:cubicBezTo>
                    <a:cubicBezTo>
                      <a:pt x="992" y="92"/>
                      <a:pt x="992" y="92"/>
                      <a:pt x="992" y="92"/>
                    </a:cubicBezTo>
                    <a:cubicBezTo>
                      <a:pt x="986" y="64"/>
                      <a:pt x="986" y="64"/>
                      <a:pt x="986" y="64"/>
                    </a:cubicBezTo>
                    <a:cubicBezTo>
                      <a:pt x="954" y="0"/>
                      <a:pt x="954" y="0"/>
                      <a:pt x="954" y="0"/>
                    </a:cubicBezTo>
                    <a:cubicBezTo>
                      <a:pt x="952" y="1"/>
                      <a:pt x="952" y="1"/>
                      <a:pt x="952" y="1"/>
                    </a:cubicBezTo>
                    <a:cubicBezTo>
                      <a:pt x="910" y="22"/>
                      <a:pt x="910" y="22"/>
                      <a:pt x="910" y="22"/>
                    </a:cubicBezTo>
                    <a:cubicBezTo>
                      <a:pt x="915" y="49"/>
                      <a:pt x="915" y="49"/>
                      <a:pt x="915" y="49"/>
                    </a:cubicBezTo>
                    <a:cubicBezTo>
                      <a:pt x="914" y="57"/>
                      <a:pt x="914" y="57"/>
                      <a:pt x="914" y="57"/>
                    </a:cubicBezTo>
                    <a:cubicBezTo>
                      <a:pt x="911" y="95"/>
                      <a:pt x="911" y="95"/>
                      <a:pt x="911" y="95"/>
                    </a:cubicBezTo>
                    <a:cubicBezTo>
                      <a:pt x="898" y="132"/>
                      <a:pt x="898" y="132"/>
                      <a:pt x="898" y="132"/>
                    </a:cubicBezTo>
                    <a:cubicBezTo>
                      <a:pt x="882" y="162"/>
                      <a:pt x="882" y="162"/>
                      <a:pt x="882" y="162"/>
                    </a:cubicBezTo>
                    <a:cubicBezTo>
                      <a:pt x="862" y="190"/>
                      <a:pt x="862" y="190"/>
                      <a:pt x="862" y="190"/>
                    </a:cubicBezTo>
                    <a:cubicBezTo>
                      <a:pt x="820" y="234"/>
                      <a:pt x="820" y="234"/>
                      <a:pt x="820" y="234"/>
                    </a:cubicBezTo>
                    <a:cubicBezTo>
                      <a:pt x="770" y="266"/>
                      <a:pt x="770" y="266"/>
                      <a:pt x="770" y="266"/>
                    </a:cubicBezTo>
                    <a:cubicBezTo>
                      <a:pt x="716" y="286"/>
                      <a:pt x="716" y="286"/>
                      <a:pt x="716" y="286"/>
                    </a:cubicBezTo>
                    <a:cubicBezTo>
                      <a:pt x="663" y="290"/>
                      <a:pt x="663" y="290"/>
                      <a:pt x="663" y="290"/>
                    </a:cubicBezTo>
                    <a:cubicBezTo>
                      <a:pt x="592" y="286"/>
                      <a:pt x="592" y="286"/>
                      <a:pt x="592" y="286"/>
                    </a:cubicBezTo>
                    <a:cubicBezTo>
                      <a:pt x="544" y="296"/>
                      <a:pt x="544" y="296"/>
                      <a:pt x="544" y="296"/>
                    </a:cubicBezTo>
                    <a:cubicBezTo>
                      <a:pt x="519" y="290"/>
                      <a:pt x="519" y="290"/>
                      <a:pt x="519" y="290"/>
                    </a:cubicBezTo>
                    <a:cubicBezTo>
                      <a:pt x="502" y="272"/>
                      <a:pt x="502" y="272"/>
                      <a:pt x="502" y="272"/>
                    </a:cubicBezTo>
                    <a:cubicBezTo>
                      <a:pt x="499" y="269"/>
                      <a:pt x="499" y="269"/>
                      <a:pt x="499" y="269"/>
                    </a:cubicBezTo>
                    <a:cubicBezTo>
                      <a:pt x="385" y="279"/>
                      <a:pt x="385" y="279"/>
                      <a:pt x="385" y="279"/>
                    </a:cubicBezTo>
                    <a:cubicBezTo>
                      <a:pt x="342" y="291"/>
                      <a:pt x="342" y="291"/>
                      <a:pt x="342" y="291"/>
                    </a:cubicBezTo>
                    <a:cubicBezTo>
                      <a:pt x="315" y="294"/>
                      <a:pt x="315" y="294"/>
                      <a:pt x="315" y="294"/>
                    </a:cubicBezTo>
                    <a:cubicBezTo>
                      <a:pt x="250" y="274"/>
                      <a:pt x="250" y="274"/>
                      <a:pt x="250" y="274"/>
                    </a:cubicBezTo>
                    <a:cubicBezTo>
                      <a:pt x="165" y="281"/>
                      <a:pt x="165" y="281"/>
                      <a:pt x="165" y="281"/>
                    </a:cubicBezTo>
                    <a:cubicBezTo>
                      <a:pt x="147" y="279"/>
                      <a:pt x="147" y="279"/>
                      <a:pt x="147" y="279"/>
                    </a:cubicBezTo>
                    <a:cubicBezTo>
                      <a:pt x="109" y="283"/>
                      <a:pt x="109" y="283"/>
                      <a:pt x="109" y="283"/>
                    </a:cubicBezTo>
                    <a:cubicBezTo>
                      <a:pt x="69" y="299"/>
                      <a:pt x="69" y="299"/>
                      <a:pt x="69" y="299"/>
                    </a:cubicBezTo>
                    <a:cubicBezTo>
                      <a:pt x="30" y="324"/>
                      <a:pt x="30" y="324"/>
                      <a:pt x="30" y="324"/>
                    </a:cubicBezTo>
                    <a:cubicBezTo>
                      <a:pt x="0" y="349"/>
                      <a:pt x="0" y="349"/>
                      <a:pt x="0" y="349"/>
                    </a:cubicBezTo>
                    <a:lnTo>
                      <a:pt x="37" y="371"/>
                    </a:lnTo>
                    <a:close/>
                  </a:path>
                </a:pathLst>
              </a:custGeom>
              <a:solidFill>
                <a:schemeClr val="bg2">
                  <a:lumMod val="40000"/>
                  <a:lumOff val="60000"/>
                </a:schemeClr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05"/>
              <p:cNvSpPr>
                <a:spLocks/>
              </p:cNvSpPr>
              <p:nvPr/>
            </p:nvSpPr>
            <p:spPr bwMode="auto">
              <a:xfrm>
                <a:off x="628650" y="4692650"/>
                <a:ext cx="1466850" cy="1316037"/>
              </a:xfrm>
              <a:custGeom>
                <a:avLst/>
                <a:gdLst>
                  <a:gd name="T0" fmla="*/ 1022 w 1078"/>
                  <a:gd name="T1" fmla="*/ 332 h 967"/>
                  <a:gd name="T2" fmla="*/ 833 w 1078"/>
                  <a:gd name="T3" fmla="*/ 146 h 967"/>
                  <a:gd name="T4" fmla="*/ 637 w 1078"/>
                  <a:gd name="T5" fmla="*/ 155 h 967"/>
                  <a:gd name="T6" fmla="*/ 569 w 1078"/>
                  <a:gd name="T7" fmla="*/ 25 h 967"/>
                  <a:gd name="T8" fmla="*/ 443 w 1078"/>
                  <a:gd name="T9" fmla="*/ 13 h 967"/>
                  <a:gd name="T10" fmla="*/ 388 w 1078"/>
                  <a:gd name="T11" fmla="*/ 99 h 967"/>
                  <a:gd name="T12" fmla="*/ 239 w 1078"/>
                  <a:gd name="T13" fmla="*/ 127 h 967"/>
                  <a:gd name="T14" fmla="*/ 122 w 1078"/>
                  <a:gd name="T15" fmla="*/ 84 h 967"/>
                  <a:gd name="T16" fmla="*/ 78 w 1078"/>
                  <a:gd name="T17" fmla="*/ 148 h 967"/>
                  <a:gd name="T18" fmla="*/ 57 w 1078"/>
                  <a:gd name="T19" fmla="*/ 182 h 967"/>
                  <a:gd name="T20" fmla="*/ 103 w 1078"/>
                  <a:gd name="T21" fmla="*/ 259 h 967"/>
                  <a:gd name="T22" fmla="*/ 104 w 1078"/>
                  <a:gd name="T23" fmla="*/ 336 h 967"/>
                  <a:gd name="T24" fmla="*/ 62 w 1078"/>
                  <a:gd name="T25" fmla="*/ 297 h 967"/>
                  <a:gd name="T26" fmla="*/ 24 w 1078"/>
                  <a:gd name="T27" fmla="*/ 261 h 967"/>
                  <a:gd name="T28" fmla="*/ 58 w 1078"/>
                  <a:gd name="T29" fmla="*/ 319 h 967"/>
                  <a:gd name="T30" fmla="*/ 51 w 1078"/>
                  <a:gd name="T31" fmla="*/ 424 h 967"/>
                  <a:gd name="T32" fmla="*/ 92 w 1078"/>
                  <a:gd name="T33" fmla="*/ 399 h 967"/>
                  <a:gd name="T34" fmla="*/ 117 w 1078"/>
                  <a:gd name="T35" fmla="*/ 469 h 967"/>
                  <a:gd name="T36" fmla="*/ 89 w 1078"/>
                  <a:gd name="T37" fmla="*/ 556 h 967"/>
                  <a:gd name="T38" fmla="*/ 163 w 1078"/>
                  <a:gd name="T39" fmla="*/ 551 h 967"/>
                  <a:gd name="T40" fmla="*/ 198 w 1078"/>
                  <a:gd name="T41" fmla="*/ 475 h 967"/>
                  <a:gd name="T42" fmla="*/ 224 w 1078"/>
                  <a:gd name="T43" fmla="*/ 518 h 967"/>
                  <a:gd name="T44" fmla="*/ 199 w 1078"/>
                  <a:gd name="T45" fmla="*/ 548 h 967"/>
                  <a:gd name="T46" fmla="*/ 97 w 1078"/>
                  <a:gd name="T47" fmla="*/ 574 h 967"/>
                  <a:gd name="T48" fmla="*/ 212 w 1078"/>
                  <a:gd name="T49" fmla="*/ 652 h 967"/>
                  <a:gd name="T50" fmla="*/ 194 w 1078"/>
                  <a:gd name="T51" fmla="*/ 694 h 967"/>
                  <a:gd name="T52" fmla="*/ 135 w 1078"/>
                  <a:gd name="T53" fmla="*/ 640 h 967"/>
                  <a:gd name="T54" fmla="*/ 122 w 1078"/>
                  <a:gd name="T55" fmla="*/ 686 h 967"/>
                  <a:gd name="T56" fmla="*/ 65 w 1078"/>
                  <a:gd name="T57" fmla="*/ 664 h 967"/>
                  <a:gd name="T58" fmla="*/ 24 w 1078"/>
                  <a:gd name="T59" fmla="*/ 592 h 967"/>
                  <a:gd name="T60" fmla="*/ 32 w 1078"/>
                  <a:gd name="T61" fmla="*/ 704 h 967"/>
                  <a:gd name="T62" fmla="*/ 63 w 1078"/>
                  <a:gd name="T63" fmla="*/ 724 h 967"/>
                  <a:gd name="T64" fmla="*/ 139 w 1078"/>
                  <a:gd name="T65" fmla="*/ 762 h 967"/>
                  <a:gd name="T66" fmla="*/ 196 w 1078"/>
                  <a:gd name="T67" fmla="*/ 742 h 967"/>
                  <a:gd name="T68" fmla="*/ 146 w 1078"/>
                  <a:gd name="T69" fmla="*/ 817 h 967"/>
                  <a:gd name="T70" fmla="*/ 178 w 1078"/>
                  <a:gd name="T71" fmla="*/ 857 h 967"/>
                  <a:gd name="T72" fmla="*/ 173 w 1078"/>
                  <a:gd name="T73" fmla="*/ 919 h 967"/>
                  <a:gd name="T74" fmla="*/ 258 w 1078"/>
                  <a:gd name="T75" fmla="*/ 886 h 967"/>
                  <a:gd name="T76" fmla="*/ 323 w 1078"/>
                  <a:gd name="T77" fmla="*/ 852 h 967"/>
                  <a:gd name="T78" fmla="*/ 352 w 1078"/>
                  <a:gd name="T79" fmla="*/ 768 h 967"/>
                  <a:gd name="T80" fmla="*/ 380 w 1078"/>
                  <a:gd name="T81" fmla="*/ 777 h 967"/>
                  <a:gd name="T82" fmla="*/ 466 w 1078"/>
                  <a:gd name="T83" fmla="*/ 838 h 967"/>
                  <a:gd name="T84" fmla="*/ 525 w 1078"/>
                  <a:gd name="T85" fmla="*/ 698 h 967"/>
                  <a:gd name="T86" fmla="*/ 651 w 1078"/>
                  <a:gd name="T87" fmla="*/ 635 h 967"/>
                  <a:gd name="T88" fmla="*/ 754 w 1078"/>
                  <a:gd name="T89" fmla="*/ 638 h 967"/>
                  <a:gd name="T90" fmla="*/ 682 w 1078"/>
                  <a:gd name="T91" fmla="*/ 646 h 967"/>
                  <a:gd name="T92" fmla="*/ 659 w 1078"/>
                  <a:gd name="T93" fmla="*/ 694 h 967"/>
                  <a:gd name="T94" fmla="*/ 614 w 1078"/>
                  <a:gd name="T95" fmla="*/ 777 h 967"/>
                  <a:gd name="T96" fmla="*/ 740 w 1078"/>
                  <a:gd name="T97" fmla="*/ 830 h 967"/>
                  <a:gd name="T98" fmla="*/ 750 w 1078"/>
                  <a:gd name="T99" fmla="*/ 729 h 967"/>
                  <a:gd name="T100" fmla="*/ 865 w 1078"/>
                  <a:gd name="T101" fmla="*/ 702 h 967"/>
                  <a:gd name="T102" fmla="*/ 788 w 1078"/>
                  <a:gd name="T103" fmla="*/ 592 h 967"/>
                  <a:gd name="T104" fmla="*/ 773 w 1078"/>
                  <a:gd name="T105" fmla="*/ 532 h 967"/>
                  <a:gd name="T106" fmla="*/ 868 w 1078"/>
                  <a:gd name="T107" fmla="*/ 468 h 967"/>
                  <a:gd name="T108" fmla="*/ 881 w 1078"/>
                  <a:gd name="T109" fmla="*/ 538 h 967"/>
                  <a:gd name="T110" fmla="*/ 899 w 1078"/>
                  <a:gd name="T111" fmla="*/ 659 h 967"/>
                  <a:gd name="T112" fmla="*/ 947 w 1078"/>
                  <a:gd name="T113" fmla="*/ 627 h 967"/>
                  <a:gd name="T114" fmla="*/ 1016 w 1078"/>
                  <a:gd name="T115" fmla="*/ 628 h 967"/>
                  <a:gd name="T116" fmla="*/ 1037 w 1078"/>
                  <a:gd name="T117" fmla="*/ 555 h 967"/>
                  <a:gd name="T118" fmla="*/ 950 w 1078"/>
                  <a:gd name="T119" fmla="*/ 521 h 967"/>
                  <a:gd name="T120" fmla="*/ 969 w 1078"/>
                  <a:gd name="T121" fmla="*/ 455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78" h="967">
                    <a:moveTo>
                      <a:pt x="1016" y="392"/>
                    </a:moveTo>
                    <a:cubicBezTo>
                      <a:pt x="1020" y="400"/>
                      <a:pt x="1020" y="400"/>
                      <a:pt x="1020" y="400"/>
                    </a:cubicBezTo>
                    <a:cubicBezTo>
                      <a:pt x="1022" y="406"/>
                      <a:pt x="1022" y="406"/>
                      <a:pt x="1022" y="406"/>
                    </a:cubicBezTo>
                    <a:cubicBezTo>
                      <a:pt x="1025" y="411"/>
                      <a:pt x="1025" y="411"/>
                      <a:pt x="1025" y="411"/>
                    </a:cubicBezTo>
                    <a:cubicBezTo>
                      <a:pt x="1035" y="412"/>
                      <a:pt x="1035" y="412"/>
                      <a:pt x="1035" y="412"/>
                    </a:cubicBezTo>
                    <a:cubicBezTo>
                      <a:pt x="1062" y="412"/>
                      <a:pt x="1062" y="412"/>
                      <a:pt x="1062" y="412"/>
                    </a:cubicBezTo>
                    <a:cubicBezTo>
                      <a:pt x="1074" y="415"/>
                      <a:pt x="1074" y="415"/>
                      <a:pt x="1074" y="415"/>
                    </a:cubicBezTo>
                    <a:cubicBezTo>
                      <a:pt x="1074" y="415"/>
                      <a:pt x="1074" y="415"/>
                      <a:pt x="1074" y="415"/>
                    </a:cubicBezTo>
                    <a:cubicBezTo>
                      <a:pt x="1078" y="396"/>
                      <a:pt x="1078" y="396"/>
                      <a:pt x="1078" y="396"/>
                    </a:cubicBezTo>
                    <a:cubicBezTo>
                      <a:pt x="1064" y="363"/>
                      <a:pt x="1064" y="363"/>
                      <a:pt x="1064" y="363"/>
                    </a:cubicBezTo>
                    <a:cubicBezTo>
                      <a:pt x="1022" y="332"/>
                      <a:pt x="1022" y="332"/>
                      <a:pt x="1022" y="332"/>
                    </a:cubicBezTo>
                    <a:cubicBezTo>
                      <a:pt x="1021" y="332"/>
                      <a:pt x="1021" y="331"/>
                      <a:pt x="1021" y="330"/>
                    </a:cubicBezTo>
                    <a:cubicBezTo>
                      <a:pt x="1016" y="296"/>
                      <a:pt x="1016" y="296"/>
                      <a:pt x="1016" y="296"/>
                    </a:cubicBezTo>
                    <a:cubicBezTo>
                      <a:pt x="969" y="252"/>
                      <a:pt x="969" y="252"/>
                      <a:pt x="969" y="252"/>
                    </a:cubicBezTo>
                    <a:cubicBezTo>
                      <a:pt x="968" y="251"/>
                      <a:pt x="968" y="250"/>
                      <a:pt x="968" y="249"/>
                    </a:cubicBezTo>
                    <a:cubicBezTo>
                      <a:pt x="968" y="213"/>
                      <a:pt x="968" y="213"/>
                      <a:pt x="968" y="213"/>
                    </a:cubicBezTo>
                    <a:cubicBezTo>
                      <a:pt x="947" y="165"/>
                      <a:pt x="947" y="165"/>
                      <a:pt x="947" y="165"/>
                    </a:cubicBezTo>
                    <a:cubicBezTo>
                      <a:pt x="947" y="164"/>
                      <a:pt x="947" y="164"/>
                      <a:pt x="947" y="163"/>
                    </a:cubicBezTo>
                    <a:cubicBezTo>
                      <a:pt x="947" y="154"/>
                      <a:pt x="947" y="154"/>
                      <a:pt x="947" y="154"/>
                    </a:cubicBezTo>
                    <a:cubicBezTo>
                      <a:pt x="885" y="115"/>
                      <a:pt x="885" y="115"/>
                      <a:pt x="885" y="115"/>
                    </a:cubicBezTo>
                    <a:cubicBezTo>
                      <a:pt x="855" y="115"/>
                      <a:pt x="855" y="115"/>
                      <a:pt x="855" y="115"/>
                    </a:cubicBezTo>
                    <a:cubicBezTo>
                      <a:pt x="833" y="146"/>
                      <a:pt x="833" y="146"/>
                      <a:pt x="833" y="146"/>
                    </a:cubicBezTo>
                    <a:cubicBezTo>
                      <a:pt x="832" y="148"/>
                      <a:pt x="831" y="148"/>
                      <a:pt x="829" y="148"/>
                    </a:cubicBezTo>
                    <a:cubicBezTo>
                      <a:pt x="785" y="144"/>
                      <a:pt x="785" y="144"/>
                      <a:pt x="785" y="144"/>
                    </a:cubicBezTo>
                    <a:cubicBezTo>
                      <a:pt x="763" y="149"/>
                      <a:pt x="763" y="149"/>
                      <a:pt x="763" y="149"/>
                    </a:cubicBezTo>
                    <a:cubicBezTo>
                      <a:pt x="761" y="149"/>
                      <a:pt x="760" y="149"/>
                      <a:pt x="759" y="148"/>
                    </a:cubicBezTo>
                    <a:cubicBezTo>
                      <a:pt x="736" y="132"/>
                      <a:pt x="736" y="132"/>
                      <a:pt x="736" y="132"/>
                    </a:cubicBezTo>
                    <a:cubicBezTo>
                      <a:pt x="709" y="132"/>
                      <a:pt x="709" y="132"/>
                      <a:pt x="709" y="132"/>
                    </a:cubicBezTo>
                    <a:cubicBezTo>
                      <a:pt x="702" y="142"/>
                      <a:pt x="702" y="142"/>
                      <a:pt x="702" y="142"/>
                    </a:cubicBezTo>
                    <a:cubicBezTo>
                      <a:pt x="702" y="143"/>
                      <a:pt x="701" y="144"/>
                      <a:pt x="700" y="144"/>
                    </a:cubicBezTo>
                    <a:cubicBezTo>
                      <a:pt x="699" y="144"/>
                      <a:pt x="698" y="144"/>
                      <a:pt x="697" y="143"/>
                    </a:cubicBezTo>
                    <a:cubicBezTo>
                      <a:pt x="681" y="133"/>
                      <a:pt x="681" y="133"/>
                      <a:pt x="681" y="133"/>
                    </a:cubicBezTo>
                    <a:cubicBezTo>
                      <a:pt x="637" y="155"/>
                      <a:pt x="637" y="155"/>
                      <a:pt x="637" y="155"/>
                    </a:cubicBezTo>
                    <a:cubicBezTo>
                      <a:pt x="635" y="156"/>
                      <a:pt x="634" y="156"/>
                      <a:pt x="632" y="155"/>
                    </a:cubicBezTo>
                    <a:cubicBezTo>
                      <a:pt x="602" y="127"/>
                      <a:pt x="602" y="127"/>
                      <a:pt x="602" y="127"/>
                    </a:cubicBezTo>
                    <a:cubicBezTo>
                      <a:pt x="601" y="126"/>
                      <a:pt x="601" y="125"/>
                      <a:pt x="601" y="124"/>
                    </a:cubicBezTo>
                    <a:cubicBezTo>
                      <a:pt x="601" y="96"/>
                      <a:pt x="601" y="96"/>
                      <a:pt x="601" y="96"/>
                    </a:cubicBezTo>
                    <a:cubicBezTo>
                      <a:pt x="581" y="90"/>
                      <a:pt x="581" y="90"/>
                      <a:pt x="581" y="90"/>
                    </a:cubicBezTo>
                    <a:cubicBezTo>
                      <a:pt x="580" y="89"/>
                      <a:pt x="579" y="88"/>
                      <a:pt x="578" y="86"/>
                    </a:cubicBezTo>
                    <a:cubicBezTo>
                      <a:pt x="577" y="73"/>
                      <a:pt x="577" y="73"/>
                      <a:pt x="577" y="73"/>
                    </a:cubicBezTo>
                    <a:cubicBezTo>
                      <a:pt x="577" y="72"/>
                      <a:pt x="577" y="71"/>
                      <a:pt x="578" y="70"/>
                    </a:cubicBezTo>
                    <a:cubicBezTo>
                      <a:pt x="593" y="57"/>
                      <a:pt x="593" y="57"/>
                      <a:pt x="593" y="57"/>
                    </a:cubicBezTo>
                    <a:cubicBezTo>
                      <a:pt x="579" y="31"/>
                      <a:pt x="579" y="31"/>
                      <a:pt x="579" y="31"/>
                    </a:cubicBezTo>
                    <a:cubicBezTo>
                      <a:pt x="569" y="25"/>
                      <a:pt x="569" y="25"/>
                      <a:pt x="569" y="25"/>
                    </a:cubicBezTo>
                    <a:cubicBezTo>
                      <a:pt x="551" y="46"/>
                      <a:pt x="551" y="46"/>
                      <a:pt x="551" y="46"/>
                    </a:cubicBezTo>
                    <a:cubicBezTo>
                      <a:pt x="551" y="66"/>
                      <a:pt x="551" y="66"/>
                      <a:pt x="551" y="66"/>
                    </a:cubicBezTo>
                    <a:cubicBezTo>
                      <a:pt x="551" y="67"/>
                      <a:pt x="550" y="68"/>
                      <a:pt x="549" y="69"/>
                    </a:cubicBezTo>
                    <a:cubicBezTo>
                      <a:pt x="548" y="70"/>
                      <a:pt x="547" y="70"/>
                      <a:pt x="546" y="70"/>
                    </a:cubicBezTo>
                    <a:cubicBezTo>
                      <a:pt x="513" y="68"/>
                      <a:pt x="513" y="68"/>
                      <a:pt x="513" y="68"/>
                    </a:cubicBezTo>
                    <a:cubicBezTo>
                      <a:pt x="512" y="68"/>
                      <a:pt x="511" y="67"/>
                      <a:pt x="510" y="66"/>
                    </a:cubicBezTo>
                    <a:cubicBezTo>
                      <a:pt x="478" y="16"/>
                      <a:pt x="478" y="16"/>
                      <a:pt x="478" y="16"/>
                    </a:cubicBezTo>
                    <a:cubicBezTo>
                      <a:pt x="478" y="16"/>
                      <a:pt x="478" y="16"/>
                      <a:pt x="478" y="16"/>
                    </a:cubicBezTo>
                    <a:cubicBezTo>
                      <a:pt x="473" y="5"/>
                      <a:pt x="473" y="5"/>
                      <a:pt x="473" y="5"/>
                    </a:cubicBezTo>
                    <a:cubicBezTo>
                      <a:pt x="449" y="0"/>
                      <a:pt x="449" y="0"/>
                      <a:pt x="449" y="0"/>
                    </a:cubicBezTo>
                    <a:cubicBezTo>
                      <a:pt x="443" y="13"/>
                      <a:pt x="443" y="13"/>
                      <a:pt x="443" y="13"/>
                    </a:cubicBezTo>
                    <a:cubicBezTo>
                      <a:pt x="442" y="14"/>
                      <a:pt x="441" y="15"/>
                      <a:pt x="439" y="15"/>
                    </a:cubicBezTo>
                    <a:cubicBezTo>
                      <a:pt x="428" y="15"/>
                      <a:pt x="428" y="15"/>
                      <a:pt x="428" y="15"/>
                    </a:cubicBezTo>
                    <a:cubicBezTo>
                      <a:pt x="427" y="15"/>
                      <a:pt x="427" y="15"/>
                      <a:pt x="426" y="15"/>
                    </a:cubicBezTo>
                    <a:cubicBezTo>
                      <a:pt x="413" y="9"/>
                      <a:pt x="413" y="9"/>
                      <a:pt x="413" y="9"/>
                    </a:cubicBezTo>
                    <a:cubicBezTo>
                      <a:pt x="396" y="17"/>
                      <a:pt x="396" y="17"/>
                      <a:pt x="396" y="17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6" y="59"/>
                      <a:pt x="395" y="60"/>
                      <a:pt x="394" y="61"/>
                    </a:cubicBezTo>
                    <a:cubicBezTo>
                      <a:pt x="384" y="64"/>
                      <a:pt x="384" y="64"/>
                      <a:pt x="384" y="64"/>
                    </a:cubicBezTo>
                    <a:cubicBezTo>
                      <a:pt x="388" y="85"/>
                      <a:pt x="388" y="85"/>
                      <a:pt x="388" y="85"/>
                    </a:cubicBezTo>
                    <a:cubicBezTo>
                      <a:pt x="388" y="86"/>
                      <a:pt x="388" y="86"/>
                      <a:pt x="388" y="86"/>
                    </a:cubicBezTo>
                    <a:cubicBezTo>
                      <a:pt x="388" y="99"/>
                      <a:pt x="388" y="99"/>
                      <a:pt x="388" y="99"/>
                    </a:cubicBezTo>
                    <a:cubicBezTo>
                      <a:pt x="388" y="101"/>
                      <a:pt x="387" y="103"/>
                      <a:pt x="385" y="103"/>
                    </a:cubicBezTo>
                    <a:cubicBezTo>
                      <a:pt x="344" y="115"/>
                      <a:pt x="344" y="115"/>
                      <a:pt x="344" y="115"/>
                    </a:cubicBezTo>
                    <a:cubicBezTo>
                      <a:pt x="306" y="132"/>
                      <a:pt x="306" y="132"/>
                      <a:pt x="306" y="132"/>
                    </a:cubicBezTo>
                    <a:cubicBezTo>
                      <a:pt x="305" y="132"/>
                      <a:pt x="304" y="132"/>
                      <a:pt x="303" y="132"/>
                    </a:cubicBezTo>
                    <a:cubicBezTo>
                      <a:pt x="292" y="127"/>
                      <a:pt x="292" y="127"/>
                      <a:pt x="292" y="127"/>
                    </a:cubicBezTo>
                    <a:cubicBezTo>
                      <a:pt x="284" y="137"/>
                      <a:pt x="284" y="137"/>
                      <a:pt x="284" y="137"/>
                    </a:cubicBezTo>
                    <a:cubicBezTo>
                      <a:pt x="283" y="138"/>
                      <a:pt x="282" y="139"/>
                      <a:pt x="281" y="139"/>
                    </a:cubicBezTo>
                    <a:cubicBezTo>
                      <a:pt x="253" y="144"/>
                      <a:pt x="253" y="144"/>
                      <a:pt x="253" y="144"/>
                    </a:cubicBezTo>
                    <a:cubicBezTo>
                      <a:pt x="252" y="144"/>
                      <a:pt x="250" y="144"/>
                      <a:pt x="249" y="142"/>
                    </a:cubicBezTo>
                    <a:cubicBezTo>
                      <a:pt x="240" y="130"/>
                      <a:pt x="240" y="130"/>
                      <a:pt x="240" y="130"/>
                    </a:cubicBezTo>
                    <a:cubicBezTo>
                      <a:pt x="239" y="129"/>
                      <a:pt x="238" y="128"/>
                      <a:pt x="239" y="127"/>
                    </a:cubicBezTo>
                    <a:cubicBezTo>
                      <a:pt x="245" y="110"/>
                      <a:pt x="245" y="110"/>
                      <a:pt x="245" y="110"/>
                    </a:cubicBezTo>
                    <a:cubicBezTo>
                      <a:pt x="245" y="99"/>
                      <a:pt x="245" y="99"/>
                      <a:pt x="245" y="99"/>
                    </a:cubicBezTo>
                    <a:cubicBezTo>
                      <a:pt x="248" y="52"/>
                      <a:pt x="248" y="52"/>
                      <a:pt x="248" y="52"/>
                    </a:cubicBezTo>
                    <a:cubicBezTo>
                      <a:pt x="243" y="51"/>
                      <a:pt x="243" y="51"/>
                      <a:pt x="243" y="51"/>
                    </a:cubicBezTo>
                    <a:cubicBezTo>
                      <a:pt x="195" y="71"/>
                      <a:pt x="195" y="71"/>
                      <a:pt x="195" y="71"/>
                    </a:cubicBezTo>
                    <a:cubicBezTo>
                      <a:pt x="195" y="71"/>
                      <a:pt x="195" y="71"/>
                      <a:pt x="194" y="71"/>
                    </a:cubicBezTo>
                    <a:cubicBezTo>
                      <a:pt x="137" y="79"/>
                      <a:pt x="137" y="79"/>
                      <a:pt x="137" y="79"/>
                    </a:cubicBezTo>
                    <a:cubicBezTo>
                      <a:pt x="139" y="82"/>
                      <a:pt x="139" y="82"/>
                      <a:pt x="139" y="82"/>
                    </a:cubicBezTo>
                    <a:cubicBezTo>
                      <a:pt x="140" y="88"/>
                      <a:pt x="140" y="88"/>
                      <a:pt x="140" y="88"/>
                    </a:cubicBezTo>
                    <a:cubicBezTo>
                      <a:pt x="134" y="88"/>
                      <a:pt x="134" y="88"/>
                      <a:pt x="134" y="88"/>
                    </a:cubicBezTo>
                    <a:cubicBezTo>
                      <a:pt x="122" y="84"/>
                      <a:pt x="122" y="84"/>
                      <a:pt x="122" y="84"/>
                    </a:cubicBezTo>
                    <a:cubicBezTo>
                      <a:pt x="112" y="72"/>
                      <a:pt x="112" y="72"/>
                      <a:pt x="112" y="72"/>
                    </a:cubicBezTo>
                    <a:cubicBezTo>
                      <a:pt x="108" y="67"/>
                      <a:pt x="108" y="67"/>
                      <a:pt x="108" y="67"/>
                    </a:cubicBezTo>
                    <a:cubicBezTo>
                      <a:pt x="92" y="90"/>
                      <a:pt x="92" y="90"/>
                      <a:pt x="92" y="90"/>
                    </a:cubicBezTo>
                    <a:cubicBezTo>
                      <a:pt x="87" y="103"/>
                      <a:pt x="87" y="103"/>
                      <a:pt x="87" y="103"/>
                    </a:cubicBezTo>
                    <a:cubicBezTo>
                      <a:pt x="85" y="116"/>
                      <a:pt x="85" y="116"/>
                      <a:pt x="85" y="116"/>
                    </a:cubicBezTo>
                    <a:cubicBezTo>
                      <a:pt x="85" y="122"/>
                      <a:pt x="85" y="122"/>
                      <a:pt x="85" y="122"/>
                    </a:cubicBezTo>
                    <a:cubicBezTo>
                      <a:pt x="88" y="128"/>
                      <a:pt x="88" y="128"/>
                      <a:pt x="88" y="128"/>
                    </a:cubicBezTo>
                    <a:cubicBezTo>
                      <a:pt x="89" y="133"/>
                      <a:pt x="89" y="133"/>
                      <a:pt x="89" y="133"/>
                    </a:cubicBezTo>
                    <a:cubicBezTo>
                      <a:pt x="87" y="139"/>
                      <a:pt x="87" y="139"/>
                      <a:pt x="87" y="139"/>
                    </a:cubicBezTo>
                    <a:cubicBezTo>
                      <a:pt x="82" y="144"/>
                      <a:pt x="82" y="144"/>
                      <a:pt x="82" y="144"/>
                    </a:cubicBezTo>
                    <a:cubicBezTo>
                      <a:pt x="78" y="148"/>
                      <a:pt x="78" y="148"/>
                      <a:pt x="78" y="148"/>
                    </a:cubicBezTo>
                    <a:cubicBezTo>
                      <a:pt x="74" y="152"/>
                      <a:pt x="74" y="152"/>
                      <a:pt x="74" y="152"/>
                    </a:cubicBezTo>
                    <a:cubicBezTo>
                      <a:pt x="70" y="160"/>
                      <a:pt x="70" y="160"/>
                      <a:pt x="70" y="160"/>
                    </a:cubicBezTo>
                    <a:cubicBezTo>
                      <a:pt x="76" y="161"/>
                      <a:pt x="76" y="161"/>
                      <a:pt x="76" y="161"/>
                    </a:cubicBezTo>
                    <a:cubicBezTo>
                      <a:pt x="78" y="162"/>
                      <a:pt x="78" y="162"/>
                      <a:pt x="78" y="162"/>
                    </a:cubicBezTo>
                    <a:cubicBezTo>
                      <a:pt x="80" y="164"/>
                      <a:pt x="80" y="164"/>
                      <a:pt x="80" y="164"/>
                    </a:cubicBezTo>
                    <a:cubicBezTo>
                      <a:pt x="85" y="166"/>
                      <a:pt x="85" y="166"/>
                      <a:pt x="85" y="166"/>
                    </a:cubicBezTo>
                    <a:cubicBezTo>
                      <a:pt x="72" y="169"/>
                      <a:pt x="72" y="169"/>
                      <a:pt x="72" y="169"/>
                    </a:cubicBezTo>
                    <a:cubicBezTo>
                      <a:pt x="58" y="170"/>
                      <a:pt x="58" y="170"/>
                      <a:pt x="58" y="170"/>
                    </a:cubicBezTo>
                    <a:cubicBezTo>
                      <a:pt x="45" y="172"/>
                      <a:pt x="45" y="172"/>
                      <a:pt x="45" y="172"/>
                    </a:cubicBezTo>
                    <a:cubicBezTo>
                      <a:pt x="37" y="182"/>
                      <a:pt x="37" y="182"/>
                      <a:pt x="37" y="182"/>
                    </a:cubicBezTo>
                    <a:cubicBezTo>
                      <a:pt x="57" y="182"/>
                      <a:pt x="57" y="182"/>
                      <a:pt x="57" y="182"/>
                    </a:cubicBezTo>
                    <a:cubicBezTo>
                      <a:pt x="66" y="180"/>
                      <a:pt x="66" y="180"/>
                      <a:pt x="66" y="180"/>
                    </a:cubicBezTo>
                    <a:cubicBezTo>
                      <a:pt x="75" y="177"/>
                      <a:pt x="75" y="177"/>
                      <a:pt x="75" y="177"/>
                    </a:cubicBezTo>
                    <a:cubicBezTo>
                      <a:pt x="74" y="188"/>
                      <a:pt x="74" y="188"/>
                      <a:pt x="74" y="188"/>
                    </a:cubicBezTo>
                    <a:cubicBezTo>
                      <a:pt x="77" y="195"/>
                      <a:pt x="77" y="195"/>
                      <a:pt x="77" y="195"/>
                    </a:cubicBezTo>
                    <a:cubicBezTo>
                      <a:pt x="85" y="200"/>
                      <a:pt x="85" y="200"/>
                      <a:pt x="85" y="200"/>
                    </a:cubicBezTo>
                    <a:cubicBezTo>
                      <a:pt x="83" y="208"/>
                      <a:pt x="83" y="208"/>
                      <a:pt x="83" y="208"/>
                    </a:cubicBezTo>
                    <a:cubicBezTo>
                      <a:pt x="80" y="212"/>
                      <a:pt x="80" y="212"/>
                      <a:pt x="80" y="212"/>
                    </a:cubicBezTo>
                    <a:cubicBezTo>
                      <a:pt x="76" y="216"/>
                      <a:pt x="76" y="216"/>
                      <a:pt x="76" y="216"/>
                    </a:cubicBezTo>
                    <a:cubicBezTo>
                      <a:pt x="75" y="220"/>
                      <a:pt x="75" y="220"/>
                      <a:pt x="75" y="220"/>
                    </a:cubicBezTo>
                    <a:cubicBezTo>
                      <a:pt x="80" y="232"/>
                      <a:pt x="80" y="232"/>
                      <a:pt x="80" y="232"/>
                    </a:cubicBezTo>
                    <a:cubicBezTo>
                      <a:pt x="103" y="259"/>
                      <a:pt x="103" y="259"/>
                      <a:pt x="103" y="259"/>
                    </a:cubicBezTo>
                    <a:cubicBezTo>
                      <a:pt x="110" y="277"/>
                      <a:pt x="110" y="277"/>
                      <a:pt x="110" y="277"/>
                    </a:cubicBezTo>
                    <a:cubicBezTo>
                      <a:pt x="114" y="282"/>
                      <a:pt x="114" y="282"/>
                      <a:pt x="114" y="282"/>
                    </a:cubicBezTo>
                    <a:cubicBezTo>
                      <a:pt x="120" y="285"/>
                      <a:pt x="120" y="285"/>
                      <a:pt x="120" y="285"/>
                    </a:cubicBezTo>
                    <a:cubicBezTo>
                      <a:pt x="133" y="288"/>
                      <a:pt x="133" y="288"/>
                      <a:pt x="133" y="288"/>
                    </a:cubicBezTo>
                    <a:cubicBezTo>
                      <a:pt x="136" y="294"/>
                      <a:pt x="136" y="294"/>
                      <a:pt x="136" y="294"/>
                    </a:cubicBezTo>
                    <a:cubicBezTo>
                      <a:pt x="136" y="308"/>
                      <a:pt x="136" y="308"/>
                      <a:pt x="136" y="308"/>
                    </a:cubicBezTo>
                    <a:cubicBezTo>
                      <a:pt x="135" y="322"/>
                      <a:pt x="135" y="322"/>
                      <a:pt x="135" y="322"/>
                    </a:cubicBezTo>
                    <a:cubicBezTo>
                      <a:pt x="117" y="361"/>
                      <a:pt x="117" y="361"/>
                      <a:pt x="117" y="361"/>
                    </a:cubicBezTo>
                    <a:cubicBezTo>
                      <a:pt x="110" y="353"/>
                      <a:pt x="110" y="353"/>
                      <a:pt x="110" y="353"/>
                    </a:cubicBezTo>
                    <a:cubicBezTo>
                      <a:pt x="105" y="345"/>
                      <a:pt x="105" y="345"/>
                      <a:pt x="105" y="345"/>
                    </a:cubicBezTo>
                    <a:cubicBezTo>
                      <a:pt x="104" y="336"/>
                      <a:pt x="104" y="336"/>
                      <a:pt x="104" y="336"/>
                    </a:cubicBezTo>
                    <a:cubicBezTo>
                      <a:pt x="108" y="326"/>
                      <a:pt x="108" y="326"/>
                      <a:pt x="108" y="326"/>
                    </a:cubicBezTo>
                    <a:cubicBezTo>
                      <a:pt x="103" y="323"/>
                      <a:pt x="103" y="323"/>
                      <a:pt x="103" y="323"/>
                    </a:cubicBezTo>
                    <a:cubicBezTo>
                      <a:pt x="91" y="323"/>
                      <a:pt x="91" y="323"/>
                      <a:pt x="91" y="323"/>
                    </a:cubicBezTo>
                    <a:cubicBezTo>
                      <a:pt x="85" y="320"/>
                      <a:pt x="85" y="320"/>
                      <a:pt x="85" y="320"/>
                    </a:cubicBezTo>
                    <a:cubicBezTo>
                      <a:pt x="76" y="315"/>
                      <a:pt x="76" y="315"/>
                      <a:pt x="76" y="315"/>
                    </a:cubicBezTo>
                    <a:cubicBezTo>
                      <a:pt x="74" y="313"/>
                      <a:pt x="74" y="313"/>
                      <a:pt x="74" y="313"/>
                    </a:cubicBezTo>
                    <a:cubicBezTo>
                      <a:pt x="73" y="308"/>
                      <a:pt x="73" y="308"/>
                      <a:pt x="73" y="308"/>
                    </a:cubicBezTo>
                    <a:cubicBezTo>
                      <a:pt x="70" y="297"/>
                      <a:pt x="70" y="297"/>
                      <a:pt x="70" y="297"/>
                    </a:cubicBezTo>
                    <a:cubicBezTo>
                      <a:pt x="68" y="296"/>
                      <a:pt x="68" y="296"/>
                      <a:pt x="68" y="296"/>
                    </a:cubicBezTo>
                    <a:cubicBezTo>
                      <a:pt x="65" y="297"/>
                      <a:pt x="65" y="297"/>
                      <a:pt x="65" y="297"/>
                    </a:cubicBezTo>
                    <a:cubicBezTo>
                      <a:pt x="62" y="297"/>
                      <a:pt x="62" y="297"/>
                      <a:pt x="62" y="297"/>
                    </a:cubicBezTo>
                    <a:cubicBezTo>
                      <a:pt x="61" y="292"/>
                      <a:pt x="61" y="292"/>
                      <a:pt x="61" y="292"/>
                    </a:cubicBezTo>
                    <a:cubicBezTo>
                      <a:pt x="62" y="287"/>
                      <a:pt x="62" y="287"/>
                      <a:pt x="62" y="287"/>
                    </a:cubicBezTo>
                    <a:cubicBezTo>
                      <a:pt x="65" y="279"/>
                      <a:pt x="65" y="279"/>
                      <a:pt x="65" y="279"/>
                    </a:cubicBezTo>
                    <a:cubicBezTo>
                      <a:pt x="67" y="263"/>
                      <a:pt x="67" y="263"/>
                      <a:pt x="67" y="263"/>
                    </a:cubicBezTo>
                    <a:cubicBezTo>
                      <a:pt x="66" y="256"/>
                      <a:pt x="66" y="256"/>
                      <a:pt x="66" y="256"/>
                    </a:cubicBezTo>
                    <a:cubicBezTo>
                      <a:pt x="61" y="246"/>
                      <a:pt x="61" y="246"/>
                      <a:pt x="61" y="246"/>
                    </a:cubicBezTo>
                    <a:cubicBezTo>
                      <a:pt x="55" y="265"/>
                      <a:pt x="55" y="265"/>
                      <a:pt x="55" y="265"/>
                    </a:cubicBezTo>
                    <a:cubicBezTo>
                      <a:pt x="50" y="275"/>
                      <a:pt x="50" y="275"/>
                      <a:pt x="50" y="275"/>
                    </a:cubicBezTo>
                    <a:cubicBezTo>
                      <a:pt x="42" y="280"/>
                      <a:pt x="42" y="280"/>
                      <a:pt x="42" y="280"/>
                    </a:cubicBezTo>
                    <a:cubicBezTo>
                      <a:pt x="36" y="267"/>
                      <a:pt x="36" y="267"/>
                      <a:pt x="36" y="267"/>
                    </a:cubicBezTo>
                    <a:cubicBezTo>
                      <a:pt x="24" y="261"/>
                      <a:pt x="24" y="261"/>
                      <a:pt x="24" y="261"/>
                    </a:cubicBezTo>
                    <a:cubicBezTo>
                      <a:pt x="10" y="263"/>
                      <a:pt x="10" y="263"/>
                      <a:pt x="10" y="263"/>
                    </a:cubicBezTo>
                    <a:cubicBezTo>
                      <a:pt x="0" y="274"/>
                      <a:pt x="0" y="274"/>
                      <a:pt x="0" y="274"/>
                    </a:cubicBezTo>
                    <a:cubicBezTo>
                      <a:pt x="2" y="288"/>
                      <a:pt x="2" y="288"/>
                      <a:pt x="2" y="288"/>
                    </a:cubicBezTo>
                    <a:cubicBezTo>
                      <a:pt x="20" y="312"/>
                      <a:pt x="20" y="312"/>
                      <a:pt x="20" y="312"/>
                    </a:cubicBezTo>
                    <a:cubicBezTo>
                      <a:pt x="14" y="320"/>
                      <a:pt x="14" y="320"/>
                      <a:pt x="14" y="320"/>
                    </a:cubicBezTo>
                    <a:cubicBezTo>
                      <a:pt x="23" y="333"/>
                      <a:pt x="23" y="333"/>
                      <a:pt x="23" y="333"/>
                    </a:cubicBezTo>
                    <a:cubicBezTo>
                      <a:pt x="33" y="333"/>
                      <a:pt x="33" y="333"/>
                      <a:pt x="33" y="333"/>
                    </a:cubicBezTo>
                    <a:cubicBezTo>
                      <a:pt x="38" y="322"/>
                      <a:pt x="38" y="322"/>
                      <a:pt x="38" y="322"/>
                    </a:cubicBezTo>
                    <a:cubicBezTo>
                      <a:pt x="32" y="303"/>
                      <a:pt x="32" y="303"/>
                      <a:pt x="32" y="303"/>
                    </a:cubicBezTo>
                    <a:cubicBezTo>
                      <a:pt x="45" y="308"/>
                      <a:pt x="45" y="308"/>
                      <a:pt x="45" y="308"/>
                    </a:cubicBezTo>
                    <a:cubicBezTo>
                      <a:pt x="58" y="319"/>
                      <a:pt x="58" y="319"/>
                      <a:pt x="58" y="319"/>
                    </a:cubicBezTo>
                    <a:cubicBezTo>
                      <a:pt x="77" y="346"/>
                      <a:pt x="77" y="346"/>
                      <a:pt x="77" y="346"/>
                    </a:cubicBezTo>
                    <a:cubicBezTo>
                      <a:pt x="82" y="363"/>
                      <a:pt x="82" y="363"/>
                      <a:pt x="82" y="363"/>
                    </a:cubicBezTo>
                    <a:cubicBezTo>
                      <a:pt x="63" y="382"/>
                      <a:pt x="63" y="382"/>
                      <a:pt x="63" y="382"/>
                    </a:cubicBezTo>
                    <a:cubicBezTo>
                      <a:pt x="65" y="400"/>
                      <a:pt x="65" y="400"/>
                      <a:pt x="65" y="400"/>
                    </a:cubicBezTo>
                    <a:cubicBezTo>
                      <a:pt x="48" y="397"/>
                      <a:pt x="48" y="397"/>
                      <a:pt x="48" y="397"/>
                    </a:cubicBezTo>
                    <a:cubicBezTo>
                      <a:pt x="40" y="397"/>
                      <a:pt x="40" y="397"/>
                      <a:pt x="40" y="397"/>
                    </a:cubicBezTo>
                    <a:cubicBezTo>
                      <a:pt x="32" y="400"/>
                      <a:pt x="32" y="400"/>
                      <a:pt x="32" y="400"/>
                    </a:cubicBezTo>
                    <a:cubicBezTo>
                      <a:pt x="36" y="408"/>
                      <a:pt x="36" y="408"/>
                      <a:pt x="36" y="408"/>
                    </a:cubicBezTo>
                    <a:cubicBezTo>
                      <a:pt x="40" y="414"/>
                      <a:pt x="40" y="414"/>
                      <a:pt x="40" y="414"/>
                    </a:cubicBezTo>
                    <a:cubicBezTo>
                      <a:pt x="45" y="419"/>
                      <a:pt x="45" y="419"/>
                      <a:pt x="45" y="419"/>
                    </a:cubicBezTo>
                    <a:cubicBezTo>
                      <a:pt x="51" y="424"/>
                      <a:pt x="51" y="424"/>
                      <a:pt x="51" y="424"/>
                    </a:cubicBezTo>
                    <a:cubicBezTo>
                      <a:pt x="48" y="425"/>
                      <a:pt x="48" y="425"/>
                      <a:pt x="48" y="425"/>
                    </a:cubicBezTo>
                    <a:cubicBezTo>
                      <a:pt x="42" y="429"/>
                      <a:pt x="42" y="429"/>
                      <a:pt x="42" y="429"/>
                    </a:cubicBezTo>
                    <a:cubicBezTo>
                      <a:pt x="50" y="435"/>
                      <a:pt x="50" y="435"/>
                      <a:pt x="50" y="435"/>
                    </a:cubicBezTo>
                    <a:cubicBezTo>
                      <a:pt x="62" y="439"/>
                      <a:pt x="62" y="439"/>
                      <a:pt x="62" y="439"/>
                    </a:cubicBezTo>
                    <a:cubicBezTo>
                      <a:pt x="75" y="438"/>
                      <a:pt x="75" y="438"/>
                      <a:pt x="75" y="438"/>
                    </a:cubicBezTo>
                    <a:cubicBezTo>
                      <a:pt x="85" y="429"/>
                      <a:pt x="85" y="429"/>
                      <a:pt x="85" y="429"/>
                    </a:cubicBezTo>
                    <a:cubicBezTo>
                      <a:pt x="84" y="422"/>
                      <a:pt x="84" y="422"/>
                      <a:pt x="84" y="422"/>
                    </a:cubicBezTo>
                    <a:cubicBezTo>
                      <a:pt x="81" y="412"/>
                      <a:pt x="81" y="412"/>
                      <a:pt x="81" y="412"/>
                    </a:cubicBezTo>
                    <a:cubicBezTo>
                      <a:pt x="80" y="404"/>
                      <a:pt x="80" y="404"/>
                      <a:pt x="80" y="404"/>
                    </a:cubicBezTo>
                    <a:cubicBezTo>
                      <a:pt x="87" y="400"/>
                      <a:pt x="87" y="400"/>
                      <a:pt x="87" y="400"/>
                    </a:cubicBezTo>
                    <a:cubicBezTo>
                      <a:pt x="92" y="399"/>
                      <a:pt x="92" y="399"/>
                      <a:pt x="92" y="399"/>
                    </a:cubicBezTo>
                    <a:cubicBezTo>
                      <a:pt x="96" y="394"/>
                      <a:pt x="96" y="394"/>
                      <a:pt x="96" y="394"/>
                    </a:cubicBezTo>
                    <a:cubicBezTo>
                      <a:pt x="100" y="390"/>
                      <a:pt x="100" y="390"/>
                      <a:pt x="100" y="390"/>
                    </a:cubicBezTo>
                    <a:cubicBezTo>
                      <a:pt x="108" y="389"/>
                      <a:pt x="108" y="389"/>
                      <a:pt x="108" y="389"/>
                    </a:cubicBezTo>
                    <a:cubicBezTo>
                      <a:pt x="125" y="393"/>
                      <a:pt x="125" y="393"/>
                      <a:pt x="125" y="393"/>
                    </a:cubicBezTo>
                    <a:cubicBezTo>
                      <a:pt x="121" y="400"/>
                      <a:pt x="121" y="400"/>
                      <a:pt x="121" y="400"/>
                    </a:cubicBezTo>
                    <a:cubicBezTo>
                      <a:pt x="108" y="409"/>
                      <a:pt x="108" y="409"/>
                      <a:pt x="108" y="409"/>
                    </a:cubicBezTo>
                    <a:cubicBezTo>
                      <a:pt x="98" y="418"/>
                      <a:pt x="98" y="418"/>
                      <a:pt x="98" y="418"/>
                    </a:cubicBezTo>
                    <a:cubicBezTo>
                      <a:pt x="97" y="432"/>
                      <a:pt x="97" y="432"/>
                      <a:pt x="97" y="432"/>
                    </a:cubicBezTo>
                    <a:cubicBezTo>
                      <a:pt x="101" y="448"/>
                      <a:pt x="101" y="448"/>
                      <a:pt x="101" y="448"/>
                    </a:cubicBezTo>
                    <a:cubicBezTo>
                      <a:pt x="109" y="462"/>
                      <a:pt x="109" y="462"/>
                      <a:pt x="109" y="462"/>
                    </a:cubicBezTo>
                    <a:cubicBezTo>
                      <a:pt x="117" y="469"/>
                      <a:pt x="117" y="469"/>
                      <a:pt x="117" y="469"/>
                    </a:cubicBezTo>
                    <a:cubicBezTo>
                      <a:pt x="109" y="477"/>
                      <a:pt x="109" y="477"/>
                      <a:pt x="109" y="477"/>
                    </a:cubicBezTo>
                    <a:cubicBezTo>
                      <a:pt x="106" y="483"/>
                      <a:pt x="106" y="483"/>
                      <a:pt x="106" y="483"/>
                    </a:cubicBezTo>
                    <a:cubicBezTo>
                      <a:pt x="108" y="495"/>
                      <a:pt x="108" y="495"/>
                      <a:pt x="108" y="495"/>
                    </a:cubicBezTo>
                    <a:cubicBezTo>
                      <a:pt x="108" y="502"/>
                      <a:pt x="108" y="502"/>
                      <a:pt x="108" y="502"/>
                    </a:cubicBezTo>
                    <a:cubicBezTo>
                      <a:pt x="106" y="507"/>
                      <a:pt x="106" y="507"/>
                      <a:pt x="106" y="507"/>
                    </a:cubicBezTo>
                    <a:cubicBezTo>
                      <a:pt x="104" y="513"/>
                      <a:pt x="104" y="513"/>
                      <a:pt x="104" y="513"/>
                    </a:cubicBezTo>
                    <a:cubicBezTo>
                      <a:pt x="98" y="521"/>
                      <a:pt x="98" y="521"/>
                      <a:pt x="98" y="521"/>
                    </a:cubicBezTo>
                    <a:cubicBezTo>
                      <a:pt x="85" y="535"/>
                      <a:pt x="85" y="535"/>
                      <a:pt x="85" y="535"/>
                    </a:cubicBezTo>
                    <a:cubicBezTo>
                      <a:pt x="80" y="544"/>
                      <a:pt x="80" y="544"/>
                      <a:pt x="80" y="544"/>
                    </a:cubicBezTo>
                    <a:cubicBezTo>
                      <a:pt x="82" y="552"/>
                      <a:pt x="82" y="552"/>
                      <a:pt x="82" y="552"/>
                    </a:cubicBezTo>
                    <a:cubicBezTo>
                      <a:pt x="89" y="556"/>
                      <a:pt x="89" y="556"/>
                      <a:pt x="89" y="556"/>
                    </a:cubicBezTo>
                    <a:cubicBezTo>
                      <a:pt x="104" y="551"/>
                      <a:pt x="104" y="551"/>
                      <a:pt x="104" y="551"/>
                    </a:cubicBezTo>
                    <a:cubicBezTo>
                      <a:pt x="113" y="555"/>
                      <a:pt x="113" y="555"/>
                      <a:pt x="113" y="555"/>
                    </a:cubicBezTo>
                    <a:cubicBezTo>
                      <a:pt x="114" y="543"/>
                      <a:pt x="114" y="543"/>
                      <a:pt x="114" y="543"/>
                    </a:cubicBezTo>
                    <a:cubicBezTo>
                      <a:pt x="120" y="540"/>
                      <a:pt x="120" y="540"/>
                      <a:pt x="120" y="540"/>
                    </a:cubicBezTo>
                    <a:cubicBezTo>
                      <a:pt x="139" y="544"/>
                      <a:pt x="139" y="544"/>
                      <a:pt x="139" y="544"/>
                    </a:cubicBezTo>
                    <a:cubicBezTo>
                      <a:pt x="148" y="541"/>
                      <a:pt x="148" y="541"/>
                      <a:pt x="148" y="541"/>
                    </a:cubicBezTo>
                    <a:cubicBezTo>
                      <a:pt x="154" y="536"/>
                      <a:pt x="154" y="536"/>
                      <a:pt x="154" y="536"/>
                    </a:cubicBezTo>
                    <a:cubicBezTo>
                      <a:pt x="160" y="533"/>
                      <a:pt x="160" y="533"/>
                      <a:pt x="160" y="533"/>
                    </a:cubicBezTo>
                    <a:cubicBezTo>
                      <a:pt x="169" y="538"/>
                      <a:pt x="169" y="538"/>
                      <a:pt x="169" y="538"/>
                    </a:cubicBezTo>
                    <a:cubicBezTo>
                      <a:pt x="167" y="542"/>
                      <a:pt x="167" y="542"/>
                      <a:pt x="167" y="542"/>
                    </a:cubicBezTo>
                    <a:cubicBezTo>
                      <a:pt x="163" y="551"/>
                      <a:pt x="163" y="551"/>
                      <a:pt x="163" y="551"/>
                    </a:cubicBezTo>
                    <a:cubicBezTo>
                      <a:pt x="160" y="555"/>
                      <a:pt x="160" y="555"/>
                      <a:pt x="160" y="555"/>
                    </a:cubicBezTo>
                    <a:cubicBezTo>
                      <a:pt x="164" y="559"/>
                      <a:pt x="164" y="559"/>
                      <a:pt x="164" y="559"/>
                    </a:cubicBezTo>
                    <a:cubicBezTo>
                      <a:pt x="164" y="561"/>
                      <a:pt x="164" y="561"/>
                      <a:pt x="164" y="561"/>
                    </a:cubicBezTo>
                    <a:cubicBezTo>
                      <a:pt x="178" y="559"/>
                      <a:pt x="178" y="559"/>
                      <a:pt x="178" y="559"/>
                    </a:cubicBezTo>
                    <a:cubicBezTo>
                      <a:pt x="185" y="549"/>
                      <a:pt x="185" y="549"/>
                      <a:pt x="185" y="549"/>
                    </a:cubicBezTo>
                    <a:cubicBezTo>
                      <a:pt x="193" y="521"/>
                      <a:pt x="193" y="521"/>
                      <a:pt x="193" y="521"/>
                    </a:cubicBezTo>
                    <a:cubicBezTo>
                      <a:pt x="201" y="505"/>
                      <a:pt x="201" y="505"/>
                      <a:pt x="201" y="505"/>
                    </a:cubicBezTo>
                    <a:cubicBezTo>
                      <a:pt x="203" y="503"/>
                      <a:pt x="203" y="503"/>
                      <a:pt x="203" y="503"/>
                    </a:cubicBezTo>
                    <a:cubicBezTo>
                      <a:pt x="201" y="496"/>
                      <a:pt x="201" y="496"/>
                      <a:pt x="201" y="496"/>
                    </a:cubicBezTo>
                    <a:cubicBezTo>
                      <a:pt x="197" y="482"/>
                      <a:pt x="197" y="482"/>
                      <a:pt x="197" y="482"/>
                    </a:cubicBezTo>
                    <a:cubicBezTo>
                      <a:pt x="198" y="475"/>
                      <a:pt x="198" y="475"/>
                      <a:pt x="198" y="475"/>
                    </a:cubicBezTo>
                    <a:cubicBezTo>
                      <a:pt x="205" y="465"/>
                      <a:pt x="205" y="465"/>
                      <a:pt x="205" y="465"/>
                    </a:cubicBezTo>
                    <a:cubicBezTo>
                      <a:pt x="216" y="460"/>
                      <a:pt x="216" y="460"/>
                      <a:pt x="216" y="460"/>
                    </a:cubicBezTo>
                    <a:cubicBezTo>
                      <a:pt x="225" y="463"/>
                      <a:pt x="225" y="463"/>
                      <a:pt x="225" y="463"/>
                    </a:cubicBezTo>
                    <a:cubicBezTo>
                      <a:pt x="231" y="475"/>
                      <a:pt x="231" y="475"/>
                      <a:pt x="231" y="475"/>
                    </a:cubicBezTo>
                    <a:cubicBezTo>
                      <a:pt x="230" y="484"/>
                      <a:pt x="230" y="484"/>
                      <a:pt x="230" y="484"/>
                    </a:cubicBezTo>
                    <a:cubicBezTo>
                      <a:pt x="227" y="489"/>
                      <a:pt x="227" y="489"/>
                      <a:pt x="227" y="489"/>
                    </a:cubicBezTo>
                    <a:cubicBezTo>
                      <a:pt x="223" y="493"/>
                      <a:pt x="223" y="493"/>
                      <a:pt x="223" y="493"/>
                    </a:cubicBezTo>
                    <a:cubicBezTo>
                      <a:pt x="221" y="498"/>
                      <a:pt x="221" y="498"/>
                      <a:pt x="221" y="498"/>
                    </a:cubicBezTo>
                    <a:cubicBezTo>
                      <a:pt x="221" y="507"/>
                      <a:pt x="221" y="507"/>
                      <a:pt x="221" y="507"/>
                    </a:cubicBezTo>
                    <a:cubicBezTo>
                      <a:pt x="223" y="513"/>
                      <a:pt x="223" y="513"/>
                      <a:pt x="223" y="513"/>
                    </a:cubicBezTo>
                    <a:cubicBezTo>
                      <a:pt x="224" y="518"/>
                      <a:pt x="224" y="518"/>
                      <a:pt x="224" y="518"/>
                    </a:cubicBezTo>
                    <a:cubicBezTo>
                      <a:pt x="221" y="526"/>
                      <a:pt x="221" y="526"/>
                      <a:pt x="221" y="526"/>
                    </a:cubicBezTo>
                    <a:cubicBezTo>
                      <a:pt x="257" y="523"/>
                      <a:pt x="257" y="523"/>
                      <a:pt x="257" y="523"/>
                    </a:cubicBezTo>
                    <a:cubicBezTo>
                      <a:pt x="272" y="526"/>
                      <a:pt x="272" y="526"/>
                      <a:pt x="272" y="526"/>
                    </a:cubicBezTo>
                    <a:cubicBezTo>
                      <a:pt x="283" y="538"/>
                      <a:pt x="283" y="538"/>
                      <a:pt x="283" y="538"/>
                    </a:cubicBezTo>
                    <a:cubicBezTo>
                      <a:pt x="276" y="537"/>
                      <a:pt x="276" y="537"/>
                      <a:pt x="276" y="537"/>
                    </a:cubicBezTo>
                    <a:cubicBezTo>
                      <a:pt x="270" y="539"/>
                      <a:pt x="270" y="539"/>
                      <a:pt x="270" y="539"/>
                    </a:cubicBezTo>
                    <a:cubicBezTo>
                      <a:pt x="259" y="544"/>
                      <a:pt x="259" y="544"/>
                      <a:pt x="259" y="544"/>
                    </a:cubicBezTo>
                    <a:cubicBezTo>
                      <a:pt x="264" y="554"/>
                      <a:pt x="264" y="554"/>
                      <a:pt x="264" y="554"/>
                    </a:cubicBezTo>
                    <a:cubicBezTo>
                      <a:pt x="248" y="553"/>
                      <a:pt x="248" y="553"/>
                      <a:pt x="248" y="553"/>
                    </a:cubicBezTo>
                    <a:cubicBezTo>
                      <a:pt x="216" y="544"/>
                      <a:pt x="216" y="544"/>
                      <a:pt x="216" y="544"/>
                    </a:cubicBezTo>
                    <a:cubicBezTo>
                      <a:pt x="199" y="548"/>
                      <a:pt x="199" y="548"/>
                      <a:pt x="199" y="548"/>
                    </a:cubicBezTo>
                    <a:cubicBezTo>
                      <a:pt x="191" y="559"/>
                      <a:pt x="191" y="559"/>
                      <a:pt x="191" y="559"/>
                    </a:cubicBezTo>
                    <a:cubicBezTo>
                      <a:pt x="190" y="574"/>
                      <a:pt x="190" y="574"/>
                      <a:pt x="190" y="574"/>
                    </a:cubicBezTo>
                    <a:cubicBezTo>
                      <a:pt x="193" y="589"/>
                      <a:pt x="193" y="589"/>
                      <a:pt x="193" y="589"/>
                    </a:cubicBezTo>
                    <a:cubicBezTo>
                      <a:pt x="190" y="588"/>
                      <a:pt x="190" y="588"/>
                      <a:pt x="190" y="588"/>
                    </a:cubicBezTo>
                    <a:cubicBezTo>
                      <a:pt x="188" y="587"/>
                      <a:pt x="188" y="587"/>
                      <a:pt x="188" y="587"/>
                    </a:cubicBezTo>
                    <a:cubicBezTo>
                      <a:pt x="186" y="585"/>
                      <a:pt x="186" y="585"/>
                      <a:pt x="186" y="585"/>
                    </a:cubicBezTo>
                    <a:cubicBezTo>
                      <a:pt x="184" y="583"/>
                      <a:pt x="184" y="583"/>
                      <a:pt x="184" y="583"/>
                    </a:cubicBezTo>
                    <a:cubicBezTo>
                      <a:pt x="173" y="585"/>
                      <a:pt x="173" y="585"/>
                      <a:pt x="173" y="585"/>
                    </a:cubicBezTo>
                    <a:cubicBezTo>
                      <a:pt x="113" y="576"/>
                      <a:pt x="113" y="576"/>
                      <a:pt x="113" y="576"/>
                    </a:cubicBezTo>
                    <a:cubicBezTo>
                      <a:pt x="105" y="574"/>
                      <a:pt x="105" y="574"/>
                      <a:pt x="105" y="574"/>
                    </a:cubicBezTo>
                    <a:cubicBezTo>
                      <a:pt x="97" y="574"/>
                      <a:pt x="97" y="574"/>
                      <a:pt x="97" y="574"/>
                    </a:cubicBezTo>
                    <a:cubicBezTo>
                      <a:pt x="89" y="578"/>
                      <a:pt x="89" y="578"/>
                      <a:pt x="89" y="578"/>
                    </a:cubicBezTo>
                    <a:cubicBezTo>
                      <a:pt x="83" y="589"/>
                      <a:pt x="83" y="589"/>
                      <a:pt x="83" y="589"/>
                    </a:cubicBezTo>
                    <a:cubicBezTo>
                      <a:pt x="83" y="601"/>
                      <a:pt x="83" y="601"/>
                      <a:pt x="83" y="601"/>
                    </a:cubicBezTo>
                    <a:cubicBezTo>
                      <a:pt x="88" y="608"/>
                      <a:pt x="88" y="608"/>
                      <a:pt x="88" y="608"/>
                    </a:cubicBezTo>
                    <a:cubicBezTo>
                      <a:pt x="111" y="595"/>
                      <a:pt x="111" y="595"/>
                      <a:pt x="111" y="595"/>
                    </a:cubicBezTo>
                    <a:cubicBezTo>
                      <a:pt x="127" y="597"/>
                      <a:pt x="127" y="597"/>
                      <a:pt x="127" y="597"/>
                    </a:cubicBezTo>
                    <a:cubicBezTo>
                      <a:pt x="145" y="603"/>
                      <a:pt x="145" y="603"/>
                      <a:pt x="145" y="603"/>
                    </a:cubicBezTo>
                    <a:cubicBezTo>
                      <a:pt x="162" y="607"/>
                      <a:pt x="162" y="607"/>
                      <a:pt x="162" y="607"/>
                    </a:cubicBezTo>
                    <a:cubicBezTo>
                      <a:pt x="174" y="613"/>
                      <a:pt x="174" y="613"/>
                      <a:pt x="174" y="613"/>
                    </a:cubicBezTo>
                    <a:cubicBezTo>
                      <a:pt x="197" y="641"/>
                      <a:pt x="197" y="641"/>
                      <a:pt x="197" y="641"/>
                    </a:cubicBezTo>
                    <a:cubicBezTo>
                      <a:pt x="212" y="652"/>
                      <a:pt x="212" y="652"/>
                      <a:pt x="212" y="652"/>
                    </a:cubicBezTo>
                    <a:cubicBezTo>
                      <a:pt x="207" y="658"/>
                      <a:pt x="207" y="658"/>
                      <a:pt x="207" y="658"/>
                    </a:cubicBezTo>
                    <a:cubicBezTo>
                      <a:pt x="228" y="676"/>
                      <a:pt x="228" y="676"/>
                      <a:pt x="228" y="676"/>
                    </a:cubicBezTo>
                    <a:cubicBezTo>
                      <a:pt x="239" y="684"/>
                      <a:pt x="239" y="684"/>
                      <a:pt x="239" y="684"/>
                    </a:cubicBezTo>
                    <a:cubicBezTo>
                      <a:pt x="254" y="686"/>
                      <a:pt x="254" y="686"/>
                      <a:pt x="254" y="686"/>
                    </a:cubicBezTo>
                    <a:cubicBezTo>
                      <a:pt x="236" y="695"/>
                      <a:pt x="236" y="695"/>
                      <a:pt x="236" y="695"/>
                    </a:cubicBezTo>
                    <a:cubicBezTo>
                      <a:pt x="220" y="690"/>
                      <a:pt x="220" y="690"/>
                      <a:pt x="220" y="690"/>
                    </a:cubicBezTo>
                    <a:cubicBezTo>
                      <a:pt x="203" y="680"/>
                      <a:pt x="203" y="680"/>
                      <a:pt x="203" y="680"/>
                    </a:cubicBezTo>
                    <a:cubicBezTo>
                      <a:pt x="188" y="675"/>
                      <a:pt x="188" y="675"/>
                      <a:pt x="188" y="675"/>
                    </a:cubicBezTo>
                    <a:cubicBezTo>
                      <a:pt x="188" y="681"/>
                      <a:pt x="188" y="681"/>
                      <a:pt x="188" y="681"/>
                    </a:cubicBezTo>
                    <a:cubicBezTo>
                      <a:pt x="196" y="688"/>
                      <a:pt x="196" y="688"/>
                      <a:pt x="196" y="688"/>
                    </a:cubicBezTo>
                    <a:cubicBezTo>
                      <a:pt x="194" y="694"/>
                      <a:pt x="194" y="694"/>
                      <a:pt x="194" y="694"/>
                    </a:cubicBezTo>
                    <a:cubicBezTo>
                      <a:pt x="185" y="696"/>
                      <a:pt x="185" y="696"/>
                      <a:pt x="185" y="696"/>
                    </a:cubicBezTo>
                    <a:cubicBezTo>
                      <a:pt x="169" y="684"/>
                      <a:pt x="169" y="684"/>
                      <a:pt x="169" y="684"/>
                    </a:cubicBezTo>
                    <a:cubicBezTo>
                      <a:pt x="146" y="672"/>
                      <a:pt x="146" y="672"/>
                      <a:pt x="146" y="672"/>
                    </a:cubicBezTo>
                    <a:cubicBezTo>
                      <a:pt x="139" y="670"/>
                      <a:pt x="139" y="670"/>
                      <a:pt x="139" y="670"/>
                    </a:cubicBezTo>
                    <a:cubicBezTo>
                      <a:pt x="136" y="668"/>
                      <a:pt x="136" y="668"/>
                      <a:pt x="136" y="668"/>
                    </a:cubicBezTo>
                    <a:cubicBezTo>
                      <a:pt x="136" y="662"/>
                      <a:pt x="136" y="662"/>
                      <a:pt x="136" y="662"/>
                    </a:cubicBezTo>
                    <a:cubicBezTo>
                      <a:pt x="137" y="656"/>
                      <a:pt x="137" y="656"/>
                      <a:pt x="137" y="656"/>
                    </a:cubicBezTo>
                    <a:cubicBezTo>
                      <a:pt x="136" y="652"/>
                      <a:pt x="136" y="652"/>
                      <a:pt x="136" y="652"/>
                    </a:cubicBezTo>
                    <a:cubicBezTo>
                      <a:pt x="135" y="647"/>
                      <a:pt x="135" y="647"/>
                      <a:pt x="135" y="647"/>
                    </a:cubicBezTo>
                    <a:cubicBezTo>
                      <a:pt x="135" y="644"/>
                      <a:pt x="135" y="644"/>
                      <a:pt x="135" y="644"/>
                    </a:cubicBezTo>
                    <a:cubicBezTo>
                      <a:pt x="135" y="640"/>
                      <a:pt x="135" y="640"/>
                      <a:pt x="135" y="640"/>
                    </a:cubicBezTo>
                    <a:cubicBezTo>
                      <a:pt x="131" y="635"/>
                      <a:pt x="131" y="635"/>
                      <a:pt x="131" y="635"/>
                    </a:cubicBezTo>
                    <a:cubicBezTo>
                      <a:pt x="129" y="637"/>
                      <a:pt x="129" y="637"/>
                      <a:pt x="129" y="637"/>
                    </a:cubicBezTo>
                    <a:cubicBezTo>
                      <a:pt x="103" y="630"/>
                      <a:pt x="103" y="630"/>
                      <a:pt x="103" y="630"/>
                    </a:cubicBezTo>
                    <a:cubicBezTo>
                      <a:pt x="98" y="629"/>
                      <a:pt x="98" y="629"/>
                      <a:pt x="98" y="629"/>
                    </a:cubicBezTo>
                    <a:cubicBezTo>
                      <a:pt x="108" y="635"/>
                      <a:pt x="108" y="635"/>
                      <a:pt x="108" y="635"/>
                    </a:cubicBezTo>
                    <a:cubicBezTo>
                      <a:pt x="97" y="651"/>
                      <a:pt x="97" y="651"/>
                      <a:pt x="97" y="651"/>
                    </a:cubicBezTo>
                    <a:cubicBezTo>
                      <a:pt x="94" y="659"/>
                      <a:pt x="94" y="659"/>
                      <a:pt x="94" y="659"/>
                    </a:cubicBezTo>
                    <a:cubicBezTo>
                      <a:pt x="94" y="670"/>
                      <a:pt x="94" y="670"/>
                      <a:pt x="94" y="670"/>
                    </a:cubicBezTo>
                    <a:cubicBezTo>
                      <a:pt x="104" y="664"/>
                      <a:pt x="104" y="664"/>
                      <a:pt x="104" y="664"/>
                    </a:cubicBezTo>
                    <a:cubicBezTo>
                      <a:pt x="111" y="667"/>
                      <a:pt x="111" y="667"/>
                      <a:pt x="111" y="667"/>
                    </a:cubicBezTo>
                    <a:cubicBezTo>
                      <a:pt x="122" y="686"/>
                      <a:pt x="122" y="686"/>
                      <a:pt x="122" y="686"/>
                    </a:cubicBezTo>
                    <a:cubicBezTo>
                      <a:pt x="136" y="695"/>
                      <a:pt x="136" y="695"/>
                      <a:pt x="136" y="695"/>
                    </a:cubicBezTo>
                    <a:cubicBezTo>
                      <a:pt x="137" y="704"/>
                      <a:pt x="137" y="704"/>
                      <a:pt x="137" y="704"/>
                    </a:cubicBezTo>
                    <a:cubicBezTo>
                      <a:pt x="139" y="709"/>
                      <a:pt x="139" y="709"/>
                      <a:pt x="139" y="709"/>
                    </a:cubicBezTo>
                    <a:cubicBezTo>
                      <a:pt x="142" y="711"/>
                      <a:pt x="142" y="711"/>
                      <a:pt x="142" y="711"/>
                    </a:cubicBezTo>
                    <a:cubicBezTo>
                      <a:pt x="150" y="709"/>
                      <a:pt x="150" y="709"/>
                      <a:pt x="150" y="709"/>
                    </a:cubicBezTo>
                    <a:cubicBezTo>
                      <a:pt x="144" y="724"/>
                      <a:pt x="144" y="724"/>
                      <a:pt x="144" y="724"/>
                    </a:cubicBezTo>
                    <a:cubicBezTo>
                      <a:pt x="136" y="725"/>
                      <a:pt x="136" y="725"/>
                      <a:pt x="136" y="725"/>
                    </a:cubicBezTo>
                    <a:cubicBezTo>
                      <a:pt x="122" y="714"/>
                      <a:pt x="122" y="714"/>
                      <a:pt x="122" y="714"/>
                    </a:cubicBezTo>
                    <a:cubicBezTo>
                      <a:pt x="88" y="709"/>
                      <a:pt x="88" y="709"/>
                      <a:pt x="88" y="709"/>
                    </a:cubicBezTo>
                    <a:cubicBezTo>
                      <a:pt x="79" y="704"/>
                      <a:pt x="79" y="704"/>
                      <a:pt x="79" y="704"/>
                    </a:cubicBezTo>
                    <a:cubicBezTo>
                      <a:pt x="65" y="664"/>
                      <a:pt x="65" y="664"/>
                      <a:pt x="65" y="664"/>
                    </a:cubicBezTo>
                    <a:cubicBezTo>
                      <a:pt x="63" y="655"/>
                      <a:pt x="63" y="655"/>
                      <a:pt x="63" y="655"/>
                    </a:cubicBezTo>
                    <a:cubicBezTo>
                      <a:pt x="62" y="646"/>
                      <a:pt x="62" y="646"/>
                      <a:pt x="62" y="646"/>
                    </a:cubicBezTo>
                    <a:cubicBezTo>
                      <a:pt x="64" y="638"/>
                      <a:pt x="64" y="638"/>
                      <a:pt x="64" y="638"/>
                    </a:cubicBezTo>
                    <a:cubicBezTo>
                      <a:pt x="70" y="629"/>
                      <a:pt x="70" y="629"/>
                      <a:pt x="70" y="629"/>
                    </a:cubicBezTo>
                    <a:cubicBezTo>
                      <a:pt x="49" y="598"/>
                      <a:pt x="49" y="598"/>
                      <a:pt x="49" y="598"/>
                    </a:cubicBezTo>
                    <a:cubicBezTo>
                      <a:pt x="45" y="588"/>
                      <a:pt x="45" y="588"/>
                      <a:pt x="45" y="588"/>
                    </a:cubicBezTo>
                    <a:cubicBezTo>
                      <a:pt x="41" y="585"/>
                      <a:pt x="41" y="585"/>
                      <a:pt x="41" y="585"/>
                    </a:cubicBezTo>
                    <a:cubicBezTo>
                      <a:pt x="35" y="584"/>
                      <a:pt x="35" y="584"/>
                      <a:pt x="35" y="584"/>
                    </a:cubicBezTo>
                    <a:cubicBezTo>
                      <a:pt x="30" y="583"/>
                      <a:pt x="30" y="583"/>
                      <a:pt x="30" y="583"/>
                    </a:cubicBezTo>
                    <a:cubicBezTo>
                      <a:pt x="24" y="586"/>
                      <a:pt x="24" y="586"/>
                      <a:pt x="24" y="586"/>
                    </a:cubicBezTo>
                    <a:cubicBezTo>
                      <a:pt x="24" y="592"/>
                      <a:pt x="24" y="592"/>
                      <a:pt x="24" y="592"/>
                    </a:cubicBezTo>
                    <a:cubicBezTo>
                      <a:pt x="24" y="600"/>
                      <a:pt x="24" y="600"/>
                      <a:pt x="24" y="600"/>
                    </a:cubicBezTo>
                    <a:cubicBezTo>
                      <a:pt x="23" y="607"/>
                      <a:pt x="23" y="607"/>
                      <a:pt x="23" y="607"/>
                    </a:cubicBezTo>
                    <a:cubicBezTo>
                      <a:pt x="16" y="625"/>
                      <a:pt x="16" y="625"/>
                      <a:pt x="16" y="625"/>
                    </a:cubicBezTo>
                    <a:cubicBezTo>
                      <a:pt x="10" y="652"/>
                      <a:pt x="10" y="652"/>
                      <a:pt x="10" y="652"/>
                    </a:cubicBezTo>
                    <a:cubicBezTo>
                      <a:pt x="11" y="676"/>
                      <a:pt x="11" y="676"/>
                      <a:pt x="11" y="676"/>
                    </a:cubicBezTo>
                    <a:cubicBezTo>
                      <a:pt x="26" y="686"/>
                      <a:pt x="26" y="686"/>
                      <a:pt x="26" y="686"/>
                    </a:cubicBezTo>
                    <a:cubicBezTo>
                      <a:pt x="44" y="695"/>
                      <a:pt x="44" y="695"/>
                      <a:pt x="44" y="695"/>
                    </a:cubicBezTo>
                    <a:cubicBezTo>
                      <a:pt x="47" y="704"/>
                      <a:pt x="47" y="704"/>
                      <a:pt x="47" y="704"/>
                    </a:cubicBezTo>
                    <a:cubicBezTo>
                      <a:pt x="42" y="708"/>
                      <a:pt x="42" y="708"/>
                      <a:pt x="42" y="708"/>
                    </a:cubicBezTo>
                    <a:cubicBezTo>
                      <a:pt x="35" y="708"/>
                      <a:pt x="35" y="708"/>
                      <a:pt x="35" y="708"/>
                    </a:cubicBezTo>
                    <a:cubicBezTo>
                      <a:pt x="32" y="704"/>
                      <a:pt x="32" y="704"/>
                      <a:pt x="32" y="704"/>
                    </a:cubicBezTo>
                    <a:cubicBezTo>
                      <a:pt x="29" y="708"/>
                      <a:pt x="29" y="708"/>
                      <a:pt x="29" y="708"/>
                    </a:cubicBezTo>
                    <a:cubicBezTo>
                      <a:pt x="27" y="709"/>
                      <a:pt x="27" y="709"/>
                      <a:pt x="27" y="709"/>
                    </a:cubicBezTo>
                    <a:cubicBezTo>
                      <a:pt x="26" y="712"/>
                      <a:pt x="26" y="712"/>
                      <a:pt x="26" y="712"/>
                    </a:cubicBezTo>
                    <a:cubicBezTo>
                      <a:pt x="28" y="720"/>
                      <a:pt x="28" y="720"/>
                      <a:pt x="28" y="720"/>
                    </a:cubicBezTo>
                    <a:cubicBezTo>
                      <a:pt x="30" y="721"/>
                      <a:pt x="30" y="721"/>
                      <a:pt x="30" y="721"/>
                    </a:cubicBezTo>
                    <a:cubicBezTo>
                      <a:pt x="44" y="735"/>
                      <a:pt x="44" y="735"/>
                      <a:pt x="44" y="735"/>
                    </a:cubicBezTo>
                    <a:cubicBezTo>
                      <a:pt x="48" y="736"/>
                      <a:pt x="48" y="736"/>
                      <a:pt x="48" y="736"/>
                    </a:cubicBezTo>
                    <a:cubicBezTo>
                      <a:pt x="54" y="735"/>
                      <a:pt x="54" y="735"/>
                      <a:pt x="54" y="735"/>
                    </a:cubicBezTo>
                    <a:cubicBezTo>
                      <a:pt x="59" y="732"/>
                      <a:pt x="59" y="732"/>
                      <a:pt x="59" y="732"/>
                    </a:cubicBezTo>
                    <a:cubicBezTo>
                      <a:pt x="61" y="729"/>
                      <a:pt x="61" y="729"/>
                      <a:pt x="61" y="729"/>
                    </a:cubicBezTo>
                    <a:cubicBezTo>
                      <a:pt x="63" y="724"/>
                      <a:pt x="63" y="724"/>
                      <a:pt x="63" y="724"/>
                    </a:cubicBezTo>
                    <a:cubicBezTo>
                      <a:pt x="67" y="728"/>
                      <a:pt x="67" y="728"/>
                      <a:pt x="67" y="728"/>
                    </a:cubicBezTo>
                    <a:cubicBezTo>
                      <a:pt x="70" y="735"/>
                      <a:pt x="70" y="735"/>
                      <a:pt x="70" y="735"/>
                    </a:cubicBezTo>
                    <a:cubicBezTo>
                      <a:pt x="70" y="738"/>
                      <a:pt x="70" y="738"/>
                      <a:pt x="70" y="738"/>
                    </a:cubicBezTo>
                    <a:cubicBezTo>
                      <a:pt x="87" y="745"/>
                      <a:pt x="87" y="745"/>
                      <a:pt x="87" y="745"/>
                    </a:cubicBezTo>
                    <a:cubicBezTo>
                      <a:pt x="92" y="753"/>
                      <a:pt x="92" y="753"/>
                      <a:pt x="92" y="753"/>
                    </a:cubicBezTo>
                    <a:cubicBezTo>
                      <a:pt x="94" y="766"/>
                      <a:pt x="94" y="766"/>
                      <a:pt x="94" y="766"/>
                    </a:cubicBezTo>
                    <a:cubicBezTo>
                      <a:pt x="104" y="762"/>
                      <a:pt x="104" y="762"/>
                      <a:pt x="104" y="762"/>
                    </a:cubicBezTo>
                    <a:cubicBezTo>
                      <a:pt x="112" y="761"/>
                      <a:pt x="112" y="761"/>
                      <a:pt x="112" y="761"/>
                    </a:cubicBezTo>
                    <a:cubicBezTo>
                      <a:pt x="127" y="760"/>
                      <a:pt x="127" y="760"/>
                      <a:pt x="127" y="760"/>
                    </a:cubicBezTo>
                    <a:cubicBezTo>
                      <a:pt x="134" y="762"/>
                      <a:pt x="134" y="762"/>
                      <a:pt x="134" y="762"/>
                    </a:cubicBezTo>
                    <a:cubicBezTo>
                      <a:pt x="139" y="762"/>
                      <a:pt x="139" y="762"/>
                      <a:pt x="139" y="762"/>
                    </a:cubicBezTo>
                    <a:cubicBezTo>
                      <a:pt x="146" y="760"/>
                      <a:pt x="146" y="760"/>
                      <a:pt x="146" y="760"/>
                    </a:cubicBezTo>
                    <a:cubicBezTo>
                      <a:pt x="148" y="753"/>
                      <a:pt x="148" y="753"/>
                      <a:pt x="148" y="753"/>
                    </a:cubicBezTo>
                    <a:cubicBezTo>
                      <a:pt x="151" y="747"/>
                      <a:pt x="151" y="747"/>
                      <a:pt x="151" y="747"/>
                    </a:cubicBezTo>
                    <a:cubicBezTo>
                      <a:pt x="155" y="744"/>
                      <a:pt x="155" y="744"/>
                      <a:pt x="155" y="744"/>
                    </a:cubicBezTo>
                    <a:cubicBezTo>
                      <a:pt x="159" y="744"/>
                      <a:pt x="159" y="744"/>
                      <a:pt x="159" y="744"/>
                    </a:cubicBezTo>
                    <a:cubicBezTo>
                      <a:pt x="168" y="749"/>
                      <a:pt x="168" y="749"/>
                      <a:pt x="168" y="749"/>
                    </a:cubicBezTo>
                    <a:cubicBezTo>
                      <a:pt x="174" y="749"/>
                      <a:pt x="174" y="749"/>
                      <a:pt x="174" y="749"/>
                    </a:cubicBezTo>
                    <a:cubicBezTo>
                      <a:pt x="179" y="746"/>
                      <a:pt x="179" y="746"/>
                      <a:pt x="179" y="746"/>
                    </a:cubicBezTo>
                    <a:cubicBezTo>
                      <a:pt x="185" y="739"/>
                      <a:pt x="185" y="739"/>
                      <a:pt x="185" y="739"/>
                    </a:cubicBezTo>
                    <a:cubicBezTo>
                      <a:pt x="188" y="738"/>
                      <a:pt x="188" y="738"/>
                      <a:pt x="188" y="738"/>
                    </a:cubicBezTo>
                    <a:cubicBezTo>
                      <a:pt x="196" y="742"/>
                      <a:pt x="196" y="742"/>
                      <a:pt x="196" y="742"/>
                    </a:cubicBezTo>
                    <a:cubicBezTo>
                      <a:pt x="196" y="750"/>
                      <a:pt x="196" y="750"/>
                      <a:pt x="196" y="750"/>
                    </a:cubicBezTo>
                    <a:cubicBezTo>
                      <a:pt x="189" y="759"/>
                      <a:pt x="189" y="759"/>
                      <a:pt x="189" y="759"/>
                    </a:cubicBezTo>
                    <a:cubicBezTo>
                      <a:pt x="178" y="766"/>
                      <a:pt x="178" y="766"/>
                      <a:pt x="178" y="766"/>
                    </a:cubicBezTo>
                    <a:cubicBezTo>
                      <a:pt x="185" y="768"/>
                      <a:pt x="185" y="768"/>
                      <a:pt x="185" y="768"/>
                    </a:cubicBezTo>
                    <a:cubicBezTo>
                      <a:pt x="190" y="772"/>
                      <a:pt x="190" y="772"/>
                      <a:pt x="190" y="772"/>
                    </a:cubicBezTo>
                    <a:cubicBezTo>
                      <a:pt x="195" y="777"/>
                      <a:pt x="195" y="777"/>
                      <a:pt x="195" y="777"/>
                    </a:cubicBezTo>
                    <a:cubicBezTo>
                      <a:pt x="198" y="783"/>
                      <a:pt x="198" y="783"/>
                      <a:pt x="198" y="783"/>
                    </a:cubicBezTo>
                    <a:cubicBezTo>
                      <a:pt x="180" y="784"/>
                      <a:pt x="180" y="784"/>
                      <a:pt x="180" y="784"/>
                    </a:cubicBezTo>
                    <a:cubicBezTo>
                      <a:pt x="162" y="787"/>
                      <a:pt x="162" y="787"/>
                      <a:pt x="162" y="787"/>
                    </a:cubicBezTo>
                    <a:cubicBezTo>
                      <a:pt x="149" y="797"/>
                      <a:pt x="149" y="797"/>
                      <a:pt x="149" y="797"/>
                    </a:cubicBezTo>
                    <a:cubicBezTo>
                      <a:pt x="146" y="817"/>
                      <a:pt x="146" y="817"/>
                      <a:pt x="146" y="817"/>
                    </a:cubicBezTo>
                    <a:cubicBezTo>
                      <a:pt x="156" y="814"/>
                      <a:pt x="156" y="814"/>
                      <a:pt x="156" y="814"/>
                    </a:cubicBezTo>
                    <a:cubicBezTo>
                      <a:pt x="158" y="819"/>
                      <a:pt x="158" y="819"/>
                      <a:pt x="158" y="819"/>
                    </a:cubicBezTo>
                    <a:cubicBezTo>
                      <a:pt x="155" y="829"/>
                      <a:pt x="155" y="829"/>
                      <a:pt x="155" y="829"/>
                    </a:cubicBezTo>
                    <a:cubicBezTo>
                      <a:pt x="155" y="840"/>
                      <a:pt x="155" y="840"/>
                      <a:pt x="155" y="840"/>
                    </a:cubicBezTo>
                    <a:cubicBezTo>
                      <a:pt x="153" y="841"/>
                      <a:pt x="153" y="841"/>
                      <a:pt x="153" y="841"/>
                    </a:cubicBezTo>
                    <a:cubicBezTo>
                      <a:pt x="152" y="845"/>
                      <a:pt x="152" y="845"/>
                      <a:pt x="152" y="845"/>
                    </a:cubicBezTo>
                    <a:cubicBezTo>
                      <a:pt x="152" y="850"/>
                      <a:pt x="152" y="850"/>
                      <a:pt x="152" y="850"/>
                    </a:cubicBezTo>
                    <a:cubicBezTo>
                      <a:pt x="159" y="852"/>
                      <a:pt x="159" y="852"/>
                      <a:pt x="159" y="852"/>
                    </a:cubicBezTo>
                    <a:cubicBezTo>
                      <a:pt x="170" y="853"/>
                      <a:pt x="170" y="853"/>
                      <a:pt x="170" y="853"/>
                    </a:cubicBezTo>
                    <a:cubicBezTo>
                      <a:pt x="175" y="855"/>
                      <a:pt x="175" y="855"/>
                      <a:pt x="175" y="855"/>
                    </a:cubicBezTo>
                    <a:cubicBezTo>
                      <a:pt x="178" y="857"/>
                      <a:pt x="178" y="857"/>
                      <a:pt x="178" y="857"/>
                    </a:cubicBezTo>
                    <a:cubicBezTo>
                      <a:pt x="181" y="866"/>
                      <a:pt x="181" y="866"/>
                      <a:pt x="181" y="866"/>
                    </a:cubicBezTo>
                    <a:cubicBezTo>
                      <a:pt x="179" y="875"/>
                      <a:pt x="179" y="875"/>
                      <a:pt x="179" y="875"/>
                    </a:cubicBezTo>
                    <a:cubicBezTo>
                      <a:pt x="169" y="892"/>
                      <a:pt x="169" y="892"/>
                      <a:pt x="169" y="892"/>
                    </a:cubicBezTo>
                    <a:cubicBezTo>
                      <a:pt x="167" y="894"/>
                      <a:pt x="167" y="894"/>
                      <a:pt x="167" y="894"/>
                    </a:cubicBezTo>
                    <a:cubicBezTo>
                      <a:pt x="163" y="893"/>
                      <a:pt x="163" y="893"/>
                      <a:pt x="163" y="893"/>
                    </a:cubicBezTo>
                    <a:cubicBezTo>
                      <a:pt x="161" y="893"/>
                      <a:pt x="161" y="893"/>
                      <a:pt x="161" y="893"/>
                    </a:cubicBezTo>
                    <a:cubicBezTo>
                      <a:pt x="159" y="907"/>
                      <a:pt x="159" y="907"/>
                      <a:pt x="159" y="907"/>
                    </a:cubicBezTo>
                    <a:cubicBezTo>
                      <a:pt x="158" y="910"/>
                      <a:pt x="158" y="910"/>
                      <a:pt x="158" y="910"/>
                    </a:cubicBezTo>
                    <a:cubicBezTo>
                      <a:pt x="155" y="915"/>
                      <a:pt x="155" y="915"/>
                      <a:pt x="155" y="915"/>
                    </a:cubicBezTo>
                    <a:cubicBezTo>
                      <a:pt x="155" y="920"/>
                      <a:pt x="155" y="920"/>
                      <a:pt x="155" y="920"/>
                    </a:cubicBezTo>
                    <a:cubicBezTo>
                      <a:pt x="173" y="919"/>
                      <a:pt x="173" y="919"/>
                      <a:pt x="173" y="919"/>
                    </a:cubicBezTo>
                    <a:cubicBezTo>
                      <a:pt x="182" y="921"/>
                      <a:pt x="182" y="921"/>
                      <a:pt x="182" y="921"/>
                    </a:cubicBezTo>
                    <a:cubicBezTo>
                      <a:pt x="188" y="926"/>
                      <a:pt x="188" y="926"/>
                      <a:pt x="188" y="926"/>
                    </a:cubicBezTo>
                    <a:cubicBezTo>
                      <a:pt x="189" y="936"/>
                      <a:pt x="189" y="936"/>
                      <a:pt x="189" y="936"/>
                    </a:cubicBezTo>
                    <a:cubicBezTo>
                      <a:pt x="182" y="956"/>
                      <a:pt x="182" y="956"/>
                      <a:pt x="182" y="956"/>
                    </a:cubicBezTo>
                    <a:cubicBezTo>
                      <a:pt x="184" y="965"/>
                      <a:pt x="184" y="965"/>
                      <a:pt x="184" y="965"/>
                    </a:cubicBezTo>
                    <a:cubicBezTo>
                      <a:pt x="192" y="967"/>
                      <a:pt x="192" y="967"/>
                      <a:pt x="192" y="967"/>
                    </a:cubicBezTo>
                    <a:cubicBezTo>
                      <a:pt x="223" y="956"/>
                      <a:pt x="223" y="956"/>
                      <a:pt x="223" y="956"/>
                    </a:cubicBezTo>
                    <a:cubicBezTo>
                      <a:pt x="240" y="960"/>
                      <a:pt x="240" y="960"/>
                      <a:pt x="240" y="960"/>
                    </a:cubicBezTo>
                    <a:cubicBezTo>
                      <a:pt x="240" y="950"/>
                      <a:pt x="240" y="950"/>
                      <a:pt x="240" y="950"/>
                    </a:cubicBezTo>
                    <a:cubicBezTo>
                      <a:pt x="241" y="942"/>
                      <a:pt x="241" y="942"/>
                      <a:pt x="241" y="942"/>
                    </a:cubicBezTo>
                    <a:cubicBezTo>
                      <a:pt x="258" y="886"/>
                      <a:pt x="258" y="886"/>
                      <a:pt x="258" y="886"/>
                    </a:cubicBezTo>
                    <a:cubicBezTo>
                      <a:pt x="261" y="881"/>
                      <a:pt x="261" y="881"/>
                      <a:pt x="261" y="881"/>
                    </a:cubicBezTo>
                    <a:cubicBezTo>
                      <a:pt x="269" y="875"/>
                      <a:pt x="269" y="875"/>
                      <a:pt x="269" y="875"/>
                    </a:cubicBezTo>
                    <a:cubicBezTo>
                      <a:pt x="289" y="869"/>
                      <a:pt x="289" y="869"/>
                      <a:pt x="289" y="869"/>
                    </a:cubicBezTo>
                    <a:cubicBezTo>
                      <a:pt x="294" y="866"/>
                      <a:pt x="294" y="866"/>
                      <a:pt x="294" y="866"/>
                    </a:cubicBezTo>
                    <a:cubicBezTo>
                      <a:pt x="298" y="857"/>
                      <a:pt x="298" y="857"/>
                      <a:pt x="298" y="857"/>
                    </a:cubicBezTo>
                    <a:cubicBezTo>
                      <a:pt x="298" y="852"/>
                      <a:pt x="298" y="852"/>
                      <a:pt x="298" y="852"/>
                    </a:cubicBezTo>
                    <a:cubicBezTo>
                      <a:pt x="300" y="847"/>
                      <a:pt x="300" y="847"/>
                      <a:pt x="300" y="847"/>
                    </a:cubicBezTo>
                    <a:cubicBezTo>
                      <a:pt x="309" y="846"/>
                      <a:pt x="309" y="846"/>
                      <a:pt x="309" y="846"/>
                    </a:cubicBezTo>
                    <a:cubicBezTo>
                      <a:pt x="312" y="847"/>
                      <a:pt x="312" y="847"/>
                      <a:pt x="312" y="847"/>
                    </a:cubicBezTo>
                    <a:cubicBezTo>
                      <a:pt x="319" y="851"/>
                      <a:pt x="319" y="851"/>
                      <a:pt x="319" y="851"/>
                    </a:cubicBezTo>
                    <a:cubicBezTo>
                      <a:pt x="323" y="852"/>
                      <a:pt x="323" y="852"/>
                      <a:pt x="323" y="852"/>
                    </a:cubicBezTo>
                    <a:cubicBezTo>
                      <a:pt x="325" y="850"/>
                      <a:pt x="325" y="850"/>
                      <a:pt x="325" y="850"/>
                    </a:cubicBezTo>
                    <a:cubicBezTo>
                      <a:pt x="326" y="846"/>
                      <a:pt x="326" y="846"/>
                      <a:pt x="326" y="846"/>
                    </a:cubicBezTo>
                    <a:cubicBezTo>
                      <a:pt x="325" y="842"/>
                      <a:pt x="325" y="842"/>
                      <a:pt x="325" y="842"/>
                    </a:cubicBezTo>
                    <a:cubicBezTo>
                      <a:pt x="323" y="840"/>
                      <a:pt x="323" y="840"/>
                      <a:pt x="323" y="840"/>
                    </a:cubicBezTo>
                    <a:cubicBezTo>
                      <a:pt x="312" y="836"/>
                      <a:pt x="312" y="836"/>
                      <a:pt x="312" y="836"/>
                    </a:cubicBezTo>
                    <a:cubicBezTo>
                      <a:pt x="322" y="827"/>
                      <a:pt x="322" y="827"/>
                      <a:pt x="322" y="827"/>
                    </a:cubicBezTo>
                    <a:cubicBezTo>
                      <a:pt x="349" y="811"/>
                      <a:pt x="349" y="811"/>
                      <a:pt x="349" y="811"/>
                    </a:cubicBezTo>
                    <a:cubicBezTo>
                      <a:pt x="333" y="792"/>
                      <a:pt x="333" y="792"/>
                      <a:pt x="333" y="792"/>
                    </a:cubicBezTo>
                    <a:cubicBezTo>
                      <a:pt x="331" y="782"/>
                      <a:pt x="331" y="782"/>
                      <a:pt x="331" y="782"/>
                    </a:cubicBezTo>
                    <a:cubicBezTo>
                      <a:pt x="352" y="775"/>
                      <a:pt x="352" y="775"/>
                      <a:pt x="352" y="775"/>
                    </a:cubicBezTo>
                    <a:cubicBezTo>
                      <a:pt x="352" y="768"/>
                      <a:pt x="352" y="768"/>
                      <a:pt x="352" y="768"/>
                    </a:cubicBezTo>
                    <a:cubicBezTo>
                      <a:pt x="348" y="758"/>
                      <a:pt x="348" y="758"/>
                      <a:pt x="348" y="758"/>
                    </a:cubicBezTo>
                    <a:cubicBezTo>
                      <a:pt x="345" y="746"/>
                      <a:pt x="345" y="746"/>
                      <a:pt x="345" y="746"/>
                    </a:cubicBezTo>
                    <a:cubicBezTo>
                      <a:pt x="347" y="738"/>
                      <a:pt x="347" y="738"/>
                      <a:pt x="347" y="738"/>
                    </a:cubicBezTo>
                    <a:cubicBezTo>
                      <a:pt x="353" y="729"/>
                      <a:pt x="353" y="729"/>
                      <a:pt x="353" y="729"/>
                    </a:cubicBezTo>
                    <a:cubicBezTo>
                      <a:pt x="360" y="722"/>
                      <a:pt x="360" y="722"/>
                      <a:pt x="360" y="722"/>
                    </a:cubicBezTo>
                    <a:cubicBezTo>
                      <a:pt x="368" y="720"/>
                      <a:pt x="368" y="720"/>
                      <a:pt x="368" y="720"/>
                    </a:cubicBezTo>
                    <a:cubicBezTo>
                      <a:pt x="376" y="726"/>
                      <a:pt x="376" y="726"/>
                      <a:pt x="376" y="726"/>
                    </a:cubicBezTo>
                    <a:cubicBezTo>
                      <a:pt x="380" y="738"/>
                      <a:pt x="380" y="738"/>
                      <a:pt x="380" y="738"/>
                    </a:cubicBezTo>
                    <a:cubicBezTo>
                      <a:pt x="381" y="750"/>
                      <a:pt x="381" y="750"/>
                      <a:pt x="381" y="750"/>
                    </a:cubicBezTo>
                    <a:cubicBezTo>
                      <a:pt x="377" y="760"/>
                      <a:pt x="377" y="760"/>
                      <a:pt x="377" y="760"/>
                    </a:cubicBezTo>
                    <a:cubicBezTo>
                      <a:pt x="380" y="777"/>
                      <a:pt x="380" y="777"/>
                      <a:pt x="380" y="777"/>
                    </a:cubicBezTo>
                    <a:cubicBezTo>
                      <a:pt x="377" y="819"/>
                      <a:pt x="377" y="819"/>
                      <a:pt x="377" y="819"/>
                    </a:cubicBezTo>
                    <a:cubicBezTo>
                      <a:pt x="382" y="835"/>
                      <a:pt x="382" y="835"/>
                      <a:pt x="382" y="835"/>
                    </a:cubicBezTo>
                    <a:cubicBezTo>
                      <a:pt x="388" y="839"/>
                      <a:pt x="388" y="839"/>
                      <a:pt x="388" y="839"/>
                    </a:cubicBezTo>
                    <a:cubicBezTo>
                      <a:pt x="414" y="846"/>
                      <a:pt x="414" y="846"/>
                      <a:pt x="414" y="846"/>
                    </a:cubicBezTo>
                    <a:cubicBezTo>
                      <a:pt x="434" y="860"/>
                      <a:pt x="434" y="860"/>
                      <a:pt x="434" y="860"/>
                    </a:cubicBezTo>
                    <a:cubicBezTo>
                      <a:pt x="443" y="863"/>
                      <a:pt x="443" y="863"/>
                      <a:pt x="443" y="863"/>
                    </a:cubicBezTo>
                    <a:cubicBezTo>
                      <a:pt x="439" y="853"/>
                      <a:pt x="439" y="853"/>
                      <a:pt x="439" y="853"/>
                    </a:cubicBezTo>
                    <a:cubicBezTo>
                      <a:pt x="439" y="844"/>
                      <a:pt x="439" y="844"/>
                      <a:pt x="439" y="844"/>
                    </a:cubicBezTo>
                    <a:cubicBezTo>
                      <a:pt x="442" y="836"/>
                      <a:pt x="442" y="836"/>
                      <a:pt x="442" y="836"/>
                    </a:cubicBezTo>
                    <a:cubicBezTo>
                      <a:pt x="447" y="829"/>
                      <a:pt x="447" y="829"/>
                      <a:pt x="447" y="829"/>
                    </a:cubicBezTo>
                    <a:cubicBezTo>
                      <a:pt x="466" y="838"/>
                      <a:pt x="466" y="838"/>
                      <a:pt x="466" y="838"/>
                    </a:cubicBezTo>
                    <a:cubicBezTo>
                      <a:pt x="472" y="832"/>
                      <a:pt x="472" y="832"/>
                      <a:pt x="472" y="832"/>
                    </a:cubicBezTo>
                    <a:cubicBezTo>
                      <a:pt x="471" y="798"/>
                      <a:pt x="471" y="798"/>
                      <a:pt x="471" y="798"/>
                    </a:cubicBezTo>
                    <a:cubicBezTo>
                      <a:pt x="509" y="760"/>
                      <a:pt x="509" y="760"/>
                      <a:pt x="509" y="760"/>
                    </a:cubicBezTo>
                    <a:cubicBezTo>
                      <a:pt x="504" y="750"/>
                      <a:pt x="504" y="750"/>
                      <a:pt x="504" y="750"/>
                    </a:cubicBezTo>
                    <a:cubicBezTo>
                      <a:pt x="507" y="741"/>
                      <a:pt x="507" y="741"/>
                      <a:pt x="507" y="741"/>
                    </a:cubicBezTo>
                    <a:cubicBezTo>
                      <a:pt x="514" y="733"/>
                      <a:pt x="514" y="733"/>
                      <a:pt x="514" y="733"/>
                    </a:cubicBezTo>
                    <a:cubicBezTo>
                      <a:pt x="518" y="727"/>
                      <a:pt x="518" y="727"/>
                      <a:pt x="518" y="727"/>
                    </a:cubicBezTo>
                    <a:cubicBezTo>
                      <a:pt x="519" y="717"/>
                      <a:pt x="519" y="717"/>
                      <a:pt x="519" y="717"/>
                    </a:cubicBezTo>
                    <a:cubicBezTo>
                      <a:pt x="519" y="708"/>
                      <a:pt x="519" y="708"/>
                      <a:pt x="519" y="708"/>
                    </a:cubicBezTo>
                    <a:cubicBezTo>
                      <a:pt x="520" y="701"/>
                      <a:pt x="520" y="701"/>
                      <a:pt x="520" y="701"/>
                    </a:cubicBezTo>
                    <a:cubicBezTo>
                      <a:pt x="525" y="698"/>
                      <a:pt x="525" y="698"/>
                      <a:pt x="525" y="698"/>
                    </a:cubicBezTo>
                    <a:cubicBezTo>
                      <a:pt x="534" y="696"/>
                      <a:pt x="534" y="696"/>
                      <a:pt x="534" y="696"/>
                    </a:cubicBezTo>
                    <a:cubicBezTo>
                      <a:pt x="542" y="691"/>
                      <a:pt x="542" y="691"/>
                      <a:pt x="542" y="691"/>
                    </a:cubicBezTo>
                    <a:cubicBezTo>
                      <a:pt x="556" y="681"/>
                      <a:pt x="556" y="681"/>
                      <a:pt x="556" y="681"/>
                    </a:cubicBezTo>
                    <a:cubicBezTo>
                      <a:pt x="581" y="666"/>
                      <a:pt x="581" y="666"/>
                      <a:pt x="581" y="666"/>
                    </a:cubicBezTo>
                    <a:cubicBezTo>
                      <a:pt x="587" y="661"/>
                      <a:pt x="587" y="661"/>
                      <a:pt x="587" y="661"/>
                    </a:cubicBezTo>
                    <a:cubicBezTo>
                      <a:pt x="599" y="645"/>
                      <a:pt x="599" y="645"/>
                      <a:pt x="599" y="645"/>
                    </a:cubicBezTo>
                    <a:cubicBezTo>
                      <a:pt x="607" y="638"/>
                      <a:pt x="607" y="638"/>
                      <a:pt x="607" y="638"/>
                    </a:cubicBezTo>
                    <a:cubicBezTo>
                      <a:pt x="615" y="635"/>
                      <a:pt x="615" y="635"/>
                      <a:pt x="615" y="635"/>
                    </a:cubicBezTo>
                    <a:cubicBezTo>
                      <a:pt x="632" y="638"/>
                      <a:pt x="632" y="638"/>
                      <a:pt x="632" y="638"/>
                    </a:cubicBezTo>
                    <a:cubicBezTo>
                      <a:pt x="641" y="639"/>
                      <a:pt x="641" y="639"/>
                      <a:pt x="641" y="639"/>
                    </a:cubicBezTo>
                    <a:cubicBezTo>
                      <a:pt x="651" y="635"/>
                      <a:pt x="651" y="635"/>
                      <a:pt x="651" y="635"/>
                    </a:cubicBezTo>
                    <a:cubicBezTo>
                      <a:pt x="660" y="623"/>
                      <a:pt x="660" y="623"/>
                      <a:pt x="660" y="623"/>
                    </a:cubicBezTo>
                    <a:cubicBezTo>
                      <a:pt x="674" y="588"/>
                      <a:pt x="674" y="588"/>
                      <a:pt x="674" y="588"/>
                    </a:cubicBezTo>
                    <a:cubicBezTo>
                      <a:pt x="684" y="572"/>
                      <a:pt x="684" y="572"/>
                      <a:pt x="684" y="572"/>
                    </a:cubicBezTo>
                    <a:cubicBezTo>
                      <a:pt x="701" y="600"/>
                      <a:pt x="701" y="600"/>
                      <a:pt x="701" y="600"/>
                    </a:cubicBezTo>
                    <a:cubicBezTo>
                      <a:pt x="713" y="610"/>
                      <a:pt x="713" y="610"/>
                      <a:pt x="713" y="610"/>
                    </a:cubicBezTo>
                    <a:cubicBezTo>
                      <a:pt x="728" y="604"/>
                      <a:pt x="728" y="604"/>
                      <a:pt x="728" y="604"/>
                    </a:cubicBezTo>
                    <a:cubicBezTo>
                      <a:pt x="741" y="594"/>
                      <a:pt x="741" y="594"/>
                      <a:pt x="741" y="594"/>
                    </a:cubicBezTo>
                    <a:cubicBezTo>
                      <a:pt x="746" y="600"/>
                      <a:pt x="746" y="600"/>
                      <a:pt x="746" y="600"/>
                    </a:cubicBezTo>
                    <a:cubicBezTo>
                      <a:pt x="750" y="615"/>
                      <a:pt x="750" y="615"/>
                      <a:pt x="750" y="615"/>
                    </a:cubicBezTo>
                    <a:cubicBezTo>
                      <a:pt x="759" y="629"/>
                      <a:pt x="759" y="629"/>
                      <a:pt x="759" y="629"/>
                    </a:cubicBezTo>
                    <a:cubicBezTo>
                      <a:pt x="754" y="638"/>
                      <a:pt x="754" y="638"/>
                      <a:pt x="754" y="638"/>
                    </a:cubicBezTo>
                    <a:cubicBezTo>
                      <a:pt x="745" y="658"/>
                      <a:pt x="745" y="658"/>
                      <a:pt x="745" y="658"/>
                    </a:cubicBezTo>
                    <a:cubicBezTo>
                      <a:pt x="740" y="664"/>
                      <a:pt x="740" y="664"/>
                      <a:pt x="740" y="664"/>
                    </a:cubicBezTo>
                    <a:cubicBezTo>
                      <a:pt x="730" y="668"/>
                      <a:pt x="730" y="668"/>
                      <a:pt x="730" y="668"/>
                    </a:cubicBezTo>
                    <a:cubicBezTo>
                      <a:pt x="721" y="665"/>
                      <a:pt x="721" y="665"/>
                      <a:pt x="721" y="665"/>
                    </a:cubicBezTo>
                    <a:cubicBezTo>
                      <a:pt x="716" y="658"/>
                      <a:pt x="716" y="658"/>
                      <a:pt x="716" y="658"/>
                    </a:cubicBezTo>
                    <a:cubicBezTo>
                      <a:pt x="712" y="647"/>
                      <a:pt x="712" y="647"/>
                      <a:pt x="712" y="647"/>
                    </a:cubicBezTo>
                    <a:cubicBezTo>
                      <a:pt x="715" y="639"/>
                      <a:pt x="715" y="639"/>
                      <a:pt x="715" y="639"/>
                    </a:cubicBezTo>
                    <a:cubicBezTo>
                      <a:pt x="714" y="633"/>
                      <a:pt x="714" y="633"/>
                      <a:pt x="714" y="633"/>
                    </a:cubicBezTo>
                    <a:cubicBezTo>
                      <a:pt x="709" y="628"/>
                      <a:pt x="709" y="628"/>
                      <a:pt x="709" y="628"/>
                    </a:cubicBezTo>
                    <a:cubicBezTo>
                      <a:pt x="702" y="624"/>
                      <a:pt x="702" y="624"/>
                      <a:pt x="702" y="624"/>
                    </a:cubicBezTo>
                    <a:cubicBezTo>
                      <a:pt x="682" y="646"/>
                      <a:pt x="682" y="646"/>
                      <a:pt x="682" y="646"/>
                    </a:cubicBezTo>
                    <a:cubicBezTo>
                      <a:pt x="679" y="652"/>
                      <a:pt x="679" y="652"/>
                      <a:pt x="679" y="652"/>
                    </a:cubicBezTo>
                    <a:cubicBezTo>
                      <a:pt x="679" y="665"/>
                      <a:pt x="679" y="665"/>
                      <a:pt x="679" y="665"/>
                    </a:cubicBezTo>
                    <a:cubicBezTo>
                      <a:pt x="683" y="671"/>
                      <a:pt x="683" y="671"/>
                      <a:pt x="683" y="671"/>
                    </a:cubicBezTo>
                    <a:cubicBezTo>
                      <a:pt x="689" y="676"/>
                      <a:pt x="689" y="676"/>
                      <a:pt x="689" y="676"/>
                    </a:cubicBezTo>
                    <a:cubicBezTo>
                      <a:pt x="693" y="686"/>
                      <a:pt x="693" y="686"/>
                      <a:pt x="693" y="686"/>
                    </a:cubicBezTo>
                    <a:cubicBezTo>
                      <a:pt x="693" y="711"/>
                      <a:pt x="693" y="711"/>
                      <a:pt x="693" y="711"/>
                    </a:cubicBezTo>
                    <a:cubicBezTo>
                      <a:pt x="683" y="725"/>
                      <a:pt x="683" y="725"/>
                      <a:pt x="683" y="725"/>
                    </a:cubicBezTo>
                    <a:cubicBezTo>
                      <a:pt x="666" y="731"/>
                      <a:pt x="666" y="731"/>
                      <a:pt x="666" y="731"/>
                    </a:cubicBezTo>
                    <a:cubicBezTo>
                      <a:pt x="646" y="732"/>
                      <a:pt x="646" y="732"/>
                      <a:pt x="646" y="732"/>
                    </a:cubicBezTo>
                    <a:cubicBezTo>
                      <a:pt x="656" y="708"/>
                      <a:pt x="656" y="708"/>
                      <a:pt x="656" y="708"/>
                    </a:cubicBezTo>
                    <a:cubicBezTo>
                      <a:pt x="659" y="694"/>
                      <a:pt x="659" y="694"/>
                      <a:pt x="659" y="694"/>
                    </a:cubicBezTo>
                    <a:cubicBezTo>
                      <a:pt x="660" y="681"/>
                      <a:pt x="660" y="681"/>
                      <a:pt x="660" y="681"/>
                    </a:cubicBezTo>
                    <a:cubicBezTo>
                      <a:pt x="650" y="685"/>
                      <a:pt x="650" y="685"/>
                      <a:pt x="650" y="685"/>
                    </a:cubicBezTo>
                    <a:cubicBezTo>
                      <a:pt x="645" y="691"/>
                      <a:pt x="645" y="691"/>
                      <a:pt x="645" y="691"/>
                    </a:cubicBezTo>
                    <a:cubicBezTo>
                      <a:pt x="636" y="709"/>
                      <a:pt x="636" y="709"/>
                      <a:pt x="636" y="709"/>
                    </a:cubicBezTo>
                    <a:cubicBezTo>
                      <a:pt x="623" y="728"/>
                      <a:pt x="623" y="728"/>
                      <a:pt x="623" y="728"/>
                    </a:cubicBezTo>
                    <a:cubicBezTo>
                      <a:pt x="618" y="732"/>
                      <a:pt x="618" y="732"/>
                      <a:pt x="618" y="732"/>
                    </a:cubicBezTo>
                    <a:cubicBezTo>
                      <a:pt x="602" y="741"/>
                      <a:pt x="602" y="741"/>
                      <a:pt x="602" y="741"/>
                    </a:cubicBezTo>
                    <a:cubicBezTo>
                      <a:pt x="598" y="748"/>
                      <a:pt x="598" y="748"/>
                      <a:pt x="598" y="748"/>
                    </a:cubicBezTo>
                    <a:cubicBezTo>
                      <a:pt x="599" y="760"/>
                      <a:pt x="599" y="760"/>
                      <a:pt x="599" y="760"/>
                    </a:cubicBezTo>
                    <a:cubicBezTo>
                      <a:pt x="605" y="773"/>
                      <a:pt x="605" y="773"/>
                      <a:pt x="605" y="773"/>
                    </a:cubicBezTo>
                    <a:cubicBezTo>
                      <a:pt x="614" y="777"/>
                      <a:pt x="614" y="777"/>
                      <a:pt x="614" y="777"/>
                    </a:cubicBezTo>
                    <a:cubicBezTo>
                      <a:pt x="625" y="779"/>
                      <a:pt x="625" y="779"/>
                      <a:pt x="625" y="779"/>
                    </a:cubicBezTo>
                    <a:cubicBezTo>
                      <a:pt x="636" y="783"/>
                      <a:pt x="636" y="783"/>
                      <a:pt x="636" y="783"/>
                    </a:cubicBezTo>
                    <a:cubicBezTo>
                      <a:pt x="634" y="780"/>
                      <a:pt x="634" y="780"/>
                      <a:pt x="634" y="780"/>
                    </a:cubicBezTo>
                    <a:cubicBezTo>
                      <a:pt x="631" y="771"/>
                      <a:pt x="631" y="771"/>
                      <a:pt x="631" y="771"/>
                    </a:cubicBezTo>
                    <a:cubicBezTo>
                      <a:pt x="659" y="757"/>
                      <a:pt x="659" y="757"/>
                      <a:pt x="659" y="757"/>
                    </a:cubicBezTo>
                    <a:cubicBezTo>
                      <a:pt x="667" y="755"/>
                      <a:pt x="667" y="755"/>
                      <a:pt x="667" y="755"/>
                    </a:cubicBezTo>
                    <a:cubicBezTo>
                      <a:pt x="693" y="783"/>
                      <a:pt x="693" y="783"/>
                      <a:pt x="693" y="783"/>
                    </a:cubicBezTo>
                    <a:cubicBezTo>
                      <a:pt x="719" y="823"/>
                      <a:pt x="719" y="823"/>
                      <a:pt x="719" y="823"/>
                    </a:cubicBezTo>
                    <a:cubicBezTo>
                      <a:pt x="735" y="841"/>
                      <a:pt x="735" y="841"/>
                      <a:pt x="735" y="841"/>
                    </a:cubicBezTo>
                    <a:cubicBezTo>
                      <a:pt x="750" y="840"/>
                      <a:pt x="750" y="840"/>
                      <a:pt x="750" y="840"/>
                    </a:cubicBezTo>
                    <a:cubicBezTo>
                      <a:pt x="740" y="830"/>
                      <a:pt x="740" y="830"/>
                      <a:pt x="740" y="830"/>
                    </a:cubicBezTo>
                    <a:cubicBezTo>
                      <a:pt x="750" y="823"/>
                      <a:pt x="750" y="823"/>
                      <a:pt x="750" y="823"/>
                    </a:cubicBezTo>
                    <a:cubicBezTo>
                      <a:pt x="766" y="819"/>
                      <a:pt x="766" y="819"/>
                      <a:pt x="766" y="819"/>
                    </a:cubicBezTo>
                    <a:cubicBezTo>
                      <a:pt x="780" y="817"/>
                      <a:pt x="780" y="817"/>
                      <a:pt x="780" y="817"/>
                    </a:cubicBezTo>
                    <a:cubicBezTo>
                      <a:pt x="786" y="810"/>
                      <a:pt x="786" y="810"/>
                      <a:pt x="786" y="810"/>
                    </a:cubicBezTo>
                    <a:cubicBezTo>
                      <a:pt x="815" y="760"/>
                      <a:pt x="815" y="760"/>
                      <a:pt x="815" y="760"/>
                    </a:cubicBezTo>
                    <a:cubicBezTo>
                      <a:pt x="804" y="759"/>
                      <a:pt x="804" y="759"/>
                      <a:pt x="804" y="759"/>
                    </a:cubicBezTo>
                    <a:cubicBezTo>
                      <a:pt x="768" y="760"/>
                      <a:pt x="768" y="760"/>
                      <a:pt x="768" y="760"/>
                    </a:cubicBezTo>
                    <a:cubicBezTo>
                      <a:pt x="766" y="758"/>
                      <a:pt x="766" y="758"/>
                      <a:pt x="766" y="758"/>
                    </a:cubicBezTo>
                    <a:cubicBezTo>
                      <a:pt x="759" y="749"/>
                      <a:pt x="759" y="749"/>
                      <a:pt x="759" y="749"/>
                    </a:cubicBezTo>
                    <a:cubicBezTo>
                      <a:pt x="751" y="732"/>
                      <a:pt x="751" y="732"/>
                      <a:pt x="751" y="732"/>
                    </a:cubicBezTo>
                    <a:cubicBezTo>
                      <a:pt x="750" y="729"/>
                      <a:pt x="750" y="729"/>
                      <a:pt x="750" y="729"/>
                    </a:cubicBezTo>
                    <a:cubicBezTo>
                      <a:pt x="753" y="723"/>
                      <a:pt x="753" y="723"/>
                      <a:pt x="753" y="723"/>
                    </a:cubicBezTo>
                    <a:cubicBezTo>
                      <a:pt x="763" y="716"/>
                      <a:pt x="763" y="716"/>
                      <a:pt x="763" y="716"/>
                    </a:cubicBezTo>
                    <a:cubicBezTo>
                      <a:pt x="774" y="711"/>
                      <a:pt x="774" y="711"/>
                      <a:pt x="774" y="711"/>
                    </a:cubicBezTo>
                    <a:cubicBezTo>
                      <a:pt x="783" y="709"/>
                      <a:pt x="783" y="709"/>
                      <a:pt x="783" y="709"/>
                    </a:cubicBezTo>
                    <a:cubicBezTo>
                      <a:pt x="793" y="713"/>
                      <a:pt x="793" y="713"/>
                      <a:pt x="793" y="713"/>
                    </a:cubicBezTo>
                    <a:cubicBezTo>
                      <a:pt x="824" y="732"/>
                      <a:pt x="824" y="732"/>
                      <a:pt x="824" y="732"/>
                    </a:cubicBezTo>
                    <a:cubicBezTo>
                      <a:pt x="833" y="730"/>
                      <a:pt x="833" y="730"/>
                      <a:pt x="833" y="730"/>
                    </a:cubicBezTo>
                    <a:cubicBezTo>
                      <a:pt x="846" y="731"/>
                      <a:pt x="846" y="731"/>
                      <a:pt x="846" y="731"/>
                    </a:cubicBezTo>
                    <a:cubicBezTo>
                      <a:pt x="859" y="729"/>
                      <a:pt x="859" y="729"/>
                      <a:pt x="859" y="729"/>
                    </a:cubicBezTo>
                    <a:cubicBezTo>
                      <a:pt x="867" y="720"/>
                      <a:pt x="867" y="720"/>
                      <a:pt x="867" y="720"/>
                    </a:cubicBezTo>
                    <a:cubicBezTo>
                      <a:pt x="865" y="702"/>
                      <a:pt x="865" y="702"/>
                      <a:pt x="865" y="702"/>
                    </a:cubicBezTo>
                    <a:cubicBezTo>
                      <a:pt x="854" y="692"/>
                      <a:pt x="854" y="692"/>
                      <a:pt x="854" y="692"/>
                    </a:cubicBezTo>
                    <a:cubicBezTo>
                      <a:pt x="824" y="681"/>
                      <a:pt x="824" y="681"/>
                      <a:pt x="824" y="681"/>
                    </a:cubicBezTo>
                    <a:cubicBezTo>
                      <a:pt x="830" y="679"/>
                      <a:pt x="830" y="679"/>
                      <a:pt x="830" y="679"/>
                    </a:cubicBezTo>
                    <a:cubicBezTo>
                      <a:pt x="842" y="679"/>
                      <a:pt x="842" y="679"/>
                      <a:pt x="842" y="679"/>
                    </a:cubicBezTo>
                    <a:cubicBezTo>
                      <a:pt x="849" y="681"/>
                      <a:pt x="849" y="681"/>
                      <a:pt x="849" y="681"/>
                    </a:cubicBezTo>
                    <a:cubicBezTo>
                      <a:pt x="834" y="659"/>
                      <a:pt x="834" y="659"/>
                      <a:pt x="834" y="659"/>
                    </a:cubicBezTo>
                    <a:cubicBezTo>
                      <a:pt x="812" y="646"/>
                      <a:pt x="812" y="646"/>
                      <a:pt x="812" y="646"/>
                    </a:cubicBezTo>
                    <a:cubicBezTo>
                      <a:pt x="792" y="628"/>
                      <a:pt x="792" y="628"/>
                      <a:pt x="792" y="628"/>
                    </a:cubicBezTo>
                    <a:cubicBezTo>
                      <a:pt x="783" y="595"/>
                      <a:pt x="783" y="595"/>
                      <a:pt x="783" y="595"/>
                    </a:cubicBezTo>
                    <a:cubicBezTo>
                      <a:pt x="785" y="592"/>
                      <a:pt x="785" y="592"/>
                      <a:pt x="785" y="592"/>
                    </a:cubicBezTo>
                    <a:cubicBezTo>
                      <a:pt x="788" y="592"/>
                      <a:pt x="788" y="592"/>
                      <a:pt x="788" y="592"/>
                    </a:cubicBezTo>
                    <a:cubicBezTo>
                      <a:pt x="790" y="589"/>
                      <a:pt x="790" y="589"/>
                      <a:pt x="790" y="589"/>
                    </a:cubicBezTo>
                    <a:cubicBezTo>
                      <a:pt x="785" y="581"/>
                      <a:pt x="785" y="581"/>
                      <a:pt x="785" y="581"/>
                    </a:cubicBezTo>
                    <a:cubicBezTo>
                      <a:pt x="778" y="578"/>
                      <a:pt x="778" y="578"/>
                      <a:pt x="778" y="578"/>
                    </a:cubicBezTo>
                    <a:cubicBezTo>
                      <a:pt x="765" y="583"/>
                      <a:pt x="765" y="583"/>
                      <a:pt x="765" y="583"/>
                    </a:cubicBezTo>
                    <a:cubicBezTo>
                      <a:pt x="759" y="578"/>
                      <a:pt x="759" y="578"/>
                      <a:pt x="759" y="578"/>
                    </a:cubicBezTo>
                    <a:cubicBezTo>
                      <a:pt x="762" y="566"/>
                      <a:pt x="762" y="566"/>
                      <a:pt x="762" y="566"/>
                    </a:cubicBezTo>
                    <a:cubicBezTo>
                      <a:pt x="777" y="559"/>
                      <a:pt x="777" y="559"/>
                      <a:pt x="777" y="559"/>
                    </a:cubicBezTo>
                    <a:cubicBezTo>
                      <a:pt x="806" y="549"/>
                      <a:pt x="806" y="549"/>
                      <a:pt x="806" y="549"/>
                    </a:cubicBezTo>
                    <a:cubicBezTo>
                      <a:pt x="806" y="544"/>
                      <a:pt x="806" y="544"/>
                      <a:pt x="806" y="544"/>
                    </a:cubicBezTo>
                    <a:cubicBezTo>
                      <a:pt x="791" y="540"/>
                      <a:pt x="791" y="540"/>
                      <a:pt x="791" y="540"/>
                    </a:cubicBezTo>
                    <a:cubicBezTo>
                      <a:pt x="773" y="532"/>
                      <a:pt x="773" y="532"/>
                      <a:pt x="773" y="532"/>
                    </a:cubicBezTo>
                    <a:cubicBezTo>
                      <a:pt x="764" y="524"/>
                      <a:pt x="764" y="524"/>
                      <a:pt x="764" y="524"/>
                    </a:cubicBezTo>
                    <a:cubicBezTo>
                      <a:pt x="776" y="521"/>
                      <a:pt x="776" y="521"/>
                      <a:pt x="776" y="521"/>
                    </a:cubicBezTo>
                    <a:cubicBezTo>
                      <a:pt x="805" y="522"/>
                      <a:pt x="805" y="522"/>
                      <a:pt x="805" y="522"/>
                    </a:cubicBezTo>
                    <a:cubicBezTo>
                      <a:pt x="819" y="520"/>
                      <a:pt x="819" y="520"/>
                      <a:pt x="819" y="520"/>
                    </a:cubicBezTo>
                    <a:cubicBezTo>
                      <a:pt x="843" y="512"/>
                      <a:pt x="843" y="512"/>
                      <a:pt x="843" y="512"/>
                    </a:cubicBezTo>
                    <a:cubicBezTo>
                      <a:pt x="846" y="511"/>
                      <a:pt x="846" y="511"/>
                      <a:pt x="846" y="511"/>
                    </a:cubicBezTo>
                    <a:cubicBezTo>
                      <a:pt x="848" y="510"/>
                      <a:pt x="848" y="510"/>
                      <a:pt x="848" y="510"/>
                    </a:cubicBezTo>
                    <a:cubicBezTo>
                      <a:pt x="853" y="503"/>
                      <a:pt x="853" y="503"/>
                      <a:pt x="853" y="503"/>
                    </a:cubicBezTo>
                    <a:cubicBezTo>
                      <a:pt x="865" y="474"/>
                      <a:pt x="865" y="474"/>
                      <a:pt x="865" y="474"/>
                    </a:cubicBezTo>
                    <a:cubicBezTo>
                      <a:pt x="867" y="472"/>
                      <a:pt x="867" y="472"/>
                      <a:pt x="867" y="472"/>
                    </a:cubicBezTo>
                    <a:cubicBezTo>
                      <a:pt x="868" y="468"/>
                      <a:pt x="868" y="468"/>
                      <a:pt x="868" y="468"/>
                    </a:cubicBezTo>
                    <a:cubicBezTo>
                      <a:pt x="872" y="470"/>
                      <a:pt x="872" y="470"/>
                      <a:pt x="872" y="470"/>
                    </a:cubicBezTo>
                    <a:cubicBezTo>
                      <a:pt x="875" y="473"/>
                      <a:pt x="875" y="473"/>
                      <a:pt x="875" y="473"/>
                    </a:cubicBezTo>
                    <a:cubicBezTo>
                      <a:pt x="876" y="478"/>
                      <a:pt x="876" y="478"/>
                      <a:pt x="876" y="478"/>
                    </a:cubicBezTo>
                    <a:cubicBezTo>
                      <a:pt x="876" y="482"/>
                      <a:pt x="876" y="482"/>
                      <a:pt x="876" y="482"/>
                    </a:cubicBezTo>
                    <a:cubicBezTo>
                      <a:pt x="873" y="490"/>
                      <a:pt x="873" y="490"/>
                      <a:pt x="873" y="490"/>
                    </a:cubicBezTo>
                    <a:cubicBezTo>
                      <a:pt x="872" y="495"/>
                      <a:pt x="872" y="495"/>
                      <a:pt x="872" y="495"/>
                    </a:cubicBezTo>
                    <a:cubicBezTo>
                      <a:pt x="874" y="503"/>
                      <a:pt x="874" y="503"/>
                      <a:pt x="874" y="503"/>
                    </a:cubicBezTo>
                    <a:cubicBezTo>
                      <a:pt x="884" y="525"/>
                      <a:pt x="884" y="525"/>
                      <a:pt x="884" y="525"/>
                    </a:cubicBezTo>
                    <a:cubicBezTo>
                      <a:pt x="882" y="528"/>
                      <a:pt x="882" y="528"/>
                      <a:pt x="882" y="528"/>
                    </a:cubicBezTo>
                    <a:cubicBezTo>
                      <a:pt x="881" y="533"/>
                      <a:pt x="881" y="533"/>
                      <a:pt x="881" y="533"/>
                    </a:cubicBezTo>
                    <a:cubicBezTo>
                      <a:pt x="881" y="538"/>
                      <a:pt x="881" y="538"/>
                      <a:pt x="881" y="538"/>
                    </a:cubicBezTo>
                    <a:cubicBezTo>
                      <a:pt x="885" y="541"/>
                      <a:pt x="885" y="541"/>
                      <a:pt x="885" y="541"/>
                    </a:cubicBezTo>
                    <a:cubicBezTo>
                      <a:pt x="889" y="542"/>
                      <a:pt x="889" y="542"/>
                      <a:pt x="889" y="542"/>
                    </a:cubicBezTo>
                    <a:cubicBezTo>
                      <a:pt x="893" y="542"/>
                      <a:pt x="893" y="542"/>
                      <a:pt x="893" y="542"/>
                    </a:cubicBezTo>
                    <a:cubicBezTo>
                      <a:pt x="895" y="544"/>
                      <a:pt x="895" y="544"/>
                      <a:pt x="895" y="544"/>
                    </a:cubicBezTo>
                    <a:cubicBezTo>
                      <a:pt x="906" y="567"/>
                      <a:pt x="906" y="567"/>
                      <a:pt x="906" y="567"/>
                    </a:cubicBezTo>
                    <a:cubicBezTo>
                      <a:pt x="912" y="575"/>
                      <a:pt x="912" y="575"/>
                      <a:pt x="912" y="575"/>
                    </a:cubicBezTo>
                    <a:cubicBezTo>
                      <a:pt x="915" y="589"/>
                      <a:pt x="915" y="589"/>
                      <a:pt x="915" y="589"/>
                    </a:cubicBezTo>
                    <a:cubicBezTo>
                      <a:pt x="909" y="606"/>
                      <a:pt x="909" y="606"/>
                      <a:pt x="909" y="606"/>
                    </a:cubicBezTo>
                    <a:cubicBezTo>
                      <a:pt x="900" y="623"/>
                      <a:pt x="900" y="623"/>
                      <a:pt x="900" y="623"/>
                    </a:cubicBezTo>
                    <a:cubicBezTo>
                      <a:pt x="895" y="641"/>
                      <a:pt x="895" y="641"/>
                      <a:pt x="895" y="641"/>
                    </a:cubicBezTo>
                    <a:cubicBezTo>
                      <a:pt x="899" y="659"/>
                      <a:pt x="899" y="659"/>
                      <a:pt x="899" y="659"/>
                    </a:cubicBezTo>
                    <a:cubicBezTo>
                      <a:pt x="907" y="672"/>
                      <a:pt x="907" y="672"/>
                      <a:pt x="907" y="672"/>
                    </a:cubicBezTo>
                    <a:cubicBezTo>
                      <a:pt x="919" y="679"/>
                      <a:pt x="919" y="679"/>
                      <a:pt x="919" y="679"/>
                    </a:cubicBezTo>
                    <a:cubicBezTo>
                      <a:pt x="936" y="681"/>
                      <a:pt x="936" y="681"/>
                      <a:pt x="936" y="681"/>
                    </a:cubicBezTo>
                    <a:cubicBezTo>
                      <a:pt x="947" y="692"/>
                      <a:pt x="947" y="692"/>
                      <a:pt x="947" y="692"/>
                    </a:cubicBezTo>
                    <a:cubicBezTo>
                      <a:pt x="954" y="696"/>
                      <a:pt x="954" y="696"/>
                      <a:pt x="954" y="696"/>
                    </a:cubicBezTo>
                    <a:cubicBezTo>
                      <a:pt x="957" y="689"/>
                      <a:pt x="957" y="689"/>
                      <a:pt x="957" y="689"/>
                    </a:cubicBezTo>
                    <a:cubicBezTo>
                      <a:pt x="952" y="652"/>
                      <a:pt x="952" y="652"/>
                      <a:pt x="952" y="652"/>
                    </a:cubicBezTo>
                    <a:cubicBezTo>
                      <a:pt x="948" y="640"/>
                      <a:pt x="948" y="640"/>
                      <a:pt x="948" y="640"/>
                    </a:cubicBezTo>
                    <a:cubicBezTo>
                      <a:pt x="943" y="629"/>
                      <a:pt x="943" y="629"/>
                      <a:pt x="943" y="629"/>
                    </a:cubicBezTo>
                    <a:cubicBezTo>
                      <a:pt x="946" y="628"/>
                      <a:pt x="946" y="628"/>
                      <a:pt x="946" y="628"/>
                    </a:cubicBezTo>
                    <a:cubicBezTo>
                      <a:pt x="947" y="627"/>
                      <a:pt x="947" y="627"/>
                      <a:pt x="947" y="627"/>
                    </a:cubicBezTo>
                    <a:cubicBezTo>
                      <a:pt x="948" y="627"/>
                      <a:pt x="948" y="627"/>
                      <a:pt x="948" y="627"/>
                    </a:cubicBezTo>
                    <a:cubicBezTo>
                      <a:pt x="952" y="629"/>
                      <a:pt x="952" y="629"/>
                      <a:pt x="952" y="629"/>
                    </a:cubicBezTo>
                    <a:cubicBezTo>
                      <a:pt x="965" y="602"/>
                      <a:pt x="965" y="602"/>
                      <a:pt x="965" y="602"/>
                    </a:cubicBezTo>
                    <a:cubicBezTo>
                      <a:pt x="980" y="605"/>
                      <a:pt x="980" y="605"/>
                      <a:pt x="980" y="605"/>
                    </a:cubicBezTo>
                    <a:cubicBezTo>
                      <a:pt x="999" y="615"/>
                      <a:pt x="999" y="615"/>
                      <a:pt x="999" y="615"/>
                    </a:cubicBezTo>
                    <a:cubicBezTo>
                      <a:pt x="1008" y="612"/>
                      <a:pt x="1008" y="612"/>
                      <a:pt x="1008" y="612"/>
                    </a:cubicBezTo>
                    <a:cubicBezTo>
                      <a:pt x="1008" y="614"/>
                      <a:pt x="1008" y="614"/>
                      <a:pt x="1008" y="614"/>
                    </a:cubicBezTo>
                    <a:cubicBezTo>
                      <a:pt x="1005" y="617"/>
                      <a:pt x="1005" y="617"/>
                      <a:pt x="1005" y="617"/>
                    </a:cubicBezTo>
                    <a:cubicBezTo>
                      <a:pt x="1006" y="618"/>
                      <a:pt x="1006" y="618"/>
                      <a:pt x="1006" y="618"/>
                    </a:cubicBezTo>
                    <a:cubicBezTo>
                      <a:pt x="1010" y="625"/>
                      <a:pt x="1010" y="625"/>
                      <a:pt x="1010" y="625"/>
                    </a:cubicBezTo>
                    <a:cubicBezTo>
                      <a:pt x="1016" y="628"/>
                      <a:pt x="1016" y="628"/>
                      <a:pt x="1016" y="628"/>
                    </a:cubicBezTo>
                    <a:cubicBezTo>
                      <a:pt x="1023" y="622"/>
                      <a:pt x="1023" y="622"/>
                      <a:pt x="1023" y="622"/>
                    </a:cubicBezTo>
                    <a:cubicBezTo>
                      <a:pt x="1018" y="620"/>
                      <a:pt x="1018" y="620"/>
                      <a:pt x="1018" y="620"/>
                    </a:cubicBezTo>
                    <a:cubicBezTo>
                      <a:pt x="1015" y="618"/>
                      <a:pt x="1015" y="618"/>
                      <a:pt x="1015" y="618"/>
                    </a:cubicBezTo>
                    <a:cubicBezTo>
                      <a:pt x="1013" y="615"/>
                      <a:pt x="1013" y="615"/>
                      <a:pt x="1013" y="615"/>
                    </a:cubicBezTo>
                    <a:cubicBezTo>
                      <a:pt x="1015" y="615"/>
                      <a:pt x="1015" y="615"/>
                      <a:pt x="1015" y="615"/>
                    </a:cubicBezTo>
                    <a:cubicBezTo>
                      <a:pt x="1015" y="613"/>
                      <a:pt x="1015" y="613"/>
                      <a:pt x="1015" y="613"/>
                    </a:cubicBezTo>
                    <a:cubicBezTo>
                      <a:pt x="1012" y="611"/>
                      <a:pt x="1012" y="611"/>
                      <a:pt x="1012" y="611"/>
                    </a:cubicBezTo>
                    <a:cubicBezTo>
                      <a:pt x="1011" y="611"/>
                      <a:pt x="1011" y="611"/>
                      <a:pt x="1011" y="611"/>
                    </a:cubicBezTo>
                    <a:cubicBezTo>
                      <a:pt x="1023" y="607"/>
                      <a:pt x="1023" y="607"/>
                      <a:pt x="1023" y="607"/>
                    </a:cubicBezTo>
                    <a:cubicBezTo>
                      <a:pt x="1029" y="597"/>
                      <a:pt x="1029" y="597"/>
                      <a:pt x="1029" y="597"/>
                    </a:cubicBezTo>
                    <a:cubicBezTo>
                      <a:pt x="1037" y="555"/>
                      <a:pt x="1037" y="555"/>
                      <a:pt x="1037" y="555"/>
                    </a:cubicBezTo>
                    <a:cubicBezTo>
                      <a:pt x="1044" y="532"/>
                      <a:pt x="1044" y="532"/>
                      <a:pt x="1044" y="532"/>
                    </a:cubicBezTo>
                    <a:cubicBezTo>
                      <a:pt x="1046" y="520"/>
                      <a:pt x="1046" y="520"/>
                      <a:pt x="1046" y="520"/>
                    </a:cubicBezTo>
                    <a:cubicBezTo>
                      <a:pt x="1047" y="503"/>
                      <a:pt x="1047" y="503"/>
                      <a:pt x="1047" y="503"/>
                    </a:cubicBezTo>
                    <a:cubicBezTo>
                      <a:pt x="1034" y="511"/>
                      <a:pt x="1034" y="511"/>
                      <a:pt x="1034" y="511"/>
                    </a:cubicBezTo>
                    <a:cubicBezTo>
                      <a:pt x="1022" y="510"/>
                      <a:pt x="1022" y="510"/>
                      <a:pt x="1022" y="510"/>
                    </a:cubicBezTo>
                    <a:cubicBezTo>
                      <a:pt x="1010" y="507"/>
                      <a:pt x="1010" y="507"/>
                      <a:pt x="1010" y="507"/>
                    </a:cubicBezTo>
                    <a:cubicBezTo>
                      <a:pt x="995" y="509"/>
                      <a:pt x="995" y="509"/>
                      <a:pt x="995" y="509"/>
                    </a:cubicBezTo>
                    <a:cubicBezTo>
                      <a:pt x="973" y="529"/>
                      <a:pt x="973" y="529"/>
                      <a:pt x="973" y="529"/>
                    </a:cubicBezTo>
                    <a:cubicBezTo>
                      <a:pt x="965" y="535"/>
                      <a:pt x="965" y="535"/>
                      <a:pt x="965" y="535"/>
                    </a:cubicBezTo>
                    <a:cubicBezTo>
                      <a:pt x="957" y="531"/>
                      <a:pt x="957" y="531"/>
                      <a:pt x="957" y="531"/>
                    </a:cubicBezTo>
                    <a:cubicBezTo>
                      <a:pt x="950" y="521"/>
                      <a:pt x="950" y="521"/>
                      <a:pt x="950" y="521"/>
                    </a:cubicBezTo>
                    <a:cubicBezTo>
                      <a:pt x="939" y="514"/>
                      <a:pt x="939" y="514"/>
                      <a:pt x="939" y="514"/>
                    </a:cubicBezTo>
                    <a:cubicBezTo>
                      <a:pt x="927" y="498"/>
                      <a:pt x="927" y="498"/>
                      <a:pt x="927" y="498"/>
                    </a:cubicBezTo>
                    <a:cubicBezTo>
                      <a:pt x="916" y="478"/>
                      <a:pt x="916" y="478"/>
                      <a:pt x="916" y="478"/>
                    </a:cubicBezTo>
                    <a:cubicBezTo>
                      <a:pt x="910" y="464"/>
                      <a:pt x="910" y="464"/>
                      <a:pt x="910" y="464"/>
                    </a:cubicBezTo>
                    <a:cubicBezTo>
                      <a:pt x="909" y="450"/>
                      <a:pt x="909" y="450"/>
                      <a:pt x="909" y="450"/>
                    </a:cubicBezTo>
                    <a:cubicBezTo>
                      <a:pt x="913" y="433"/>
                      <a:pt x="913" y="433"/>
                      <a:pt x="913" y="433"/>
                    </a:cubicBezTo>
                    <a:cubicBezTo>
                      <a:pt x="920" y="422"/>
                      <a:pt x="920" y="422"/>
                      <a:pt x="920" y="422"/>
                    </a:cubicBezTo>
                    <a:cubicBezTo>
                      <a:pt x="931" y="426"/>
                      <a:pt x="931" y="426"/>
                      <a:pt x="931" y="426"/>
                    </a:cubicBezTo>
                    <a:cubicBezTo>
                      <a:pt x="944" y="453"/>
                      <a:pt x="944" y="453"/>
                      <a:pt x="944" y="453"/>
                    </a:cubicBezTo>
                    <a:cubicBezTo>
                      <a:pt x="954" y="462"/>
                      <a:pt x="954" y="462"/>
                      <a:pt x="954" y="462"/>
                    </a:cubicBezTo>
                    <a:cubicBezTo>
                      <a:pt x="969" y="455"/>
                      <a:pt x="969" y="455"/>
                      <a:pt x="969" y="455"/>
                    </a:cubicBezTo>
                    <a:cubicBezTo>
                      <a:pt x="995" y="435"/>
                      <a:pt x="995" y="435"/>
                      <a:pt x="995" y="435"/>
                    </a:cubicBezTo>
                    <a:cubicBezTo>
                      <a:pt x="1001" y="427"/>
                      <a:pt x="1001" y="427"/>
                      <a:pt x="1001" y="427"/>
                    </a:cubicBezTo>
                    <a:cubicBezTo>
                      <a:pt x="1004" y="422"/>
                      <a:pt x="1004" y="422"/>
                      <a:pt x="1004" y="422"/>
                    </a:cubicBezTo>
                    <a:cubicBezTo>
                      <a:pt x="1009" y="406"/>
                      <a:pt x="1009" y="406"/>
                      <a:pt x="1009" y="406"/>
                    </a:cubicBezTo>
                    <a:cubicBezTo>
                      <a:pt x="1007" y="402"/>
                      <a:pt x="1007" y="402"/>
                      <a:pt x="1007" y="402"/>
                    </a:cubicBezTo>
                    <a:cubicBezTo>
                      <a:pt x="1006" y="392"/>
                      <a:pt x="1006" y="392"/>
                      <a:pt x="1006" y="392"/>
                    </a:cubicBezTo>
                    <a:cubicBezTo>
                      <a:pt x="1008" y="386"/>
                      <a:pt x="1008" y="386"/>
                      <a:pt x="1008" y="386"/>
                    </a:cubicBezTo>
                    <a:lnTo>
                      <a:pt x="1016" y="392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06"/>
              <p:cNvSpPr>
                <a:spLocks/>
              </p:cNvSpPr>
              <p:nvPr/>
            </p:nvSpPr>
            <p:spPr bwMode="auto">
              <a:xfrm>
                <a:off x="1412875" y="3455988"/>
                <a:ext cx="387350" cy="306387"/>
              </a:xfrm>
              <a:custGeom>
                <a:avLst/>
                <a:gdLst>
                  <a:gd name="T0" fmla="*/ 177 w 285"/>
                  <a:gd name="T1" fmla="*/ 186 h 226"/>
                  <a:gd name="T2" fmla="*/ 208 w 285"/>
                  <a:gd name="T3" fmla="*/ 202 h 226"/>
                  <a:gd name="T4" fmla="*/ 229 w 285"/>
                  <a:gd name="T5" fmla="*/ 221 h 226"/>
                  <a:gd name="T6" fmla="*/ 256 w 285"/>
                  <a:gd name="T7" fmla="*/ 216 h 226"/>
                  <a:gd name="T8" fmla="*/ 263 w 285"/>
                  <a:gd name="T9" fmla="*/ 185 h 226"/>
                  <a:gd name="T10" fmla="*/ 277 w 285"/>
                  <a:gd name="T11" fmla="*/ 166 h 226"/>
                  <a:gd name="T12" fmla="*/ 278 w 285"/>
                  <a:gd name="T13" fmla="*/ 140 h 226"/>
                  <a:gd name="T14" fmla="*/ 274 w 285"/>
                  <a:gd name="T15" fmla="*/ 122 h 226"/>
                  <a:gd name="T16" fmla="*/ 273 w 285"/>
                  <a:gd name="T17" fmla="*/ 111 h 226"/>
                  <a:gd name="T18" fmla="*/ 260 w 285"/>
                  <a:gd name="T19" fmla="*/ 107 h 226"/>
                  <a:gd name="T20" fmla="*/ 260 w 285"/>
                  <a:gd name="T21" fmla="*/ 96 h 226"/>
                  <a:gd name="T22" fmla="*/ 260 w 285"/>
                  <a:gd name="T23" fmla="*/ 90 h 226"/>
                  <a:gd name="T24" fmla="*/ 247 w 285"/>
                  <a:gd name="T25" fmla="*/ 110 h 226"/>
                  <a:gd name="T26" fmla="*/ 241 w 285"/>
                  <a:gd name="T27" fmla="*/ 112 h 226"/>
                  <a:gd name="T28" fmla="*/ 214 w 285"/>
                  <a:gd name="T29" fmla="*/ 105 h 226"/>
                  <a:gd name="T30" fmla="*/ 205 w 285"/>
                  <a:gd name="T31" fmla="*/ 74 h 226"/>
                  <a:gd name="T32" fmla="*/ 188 w 285"/>
                  <a:gd name="T33" fmla="*/ 64 h 226"/>
                  <a:gd name="T34" fmla="*/ 191 w 285"/>
                  <a:gd name="T35" fmla="*/ 52 h 226"/>
                  <a:gd name="T36" fmla="*/ 191 w 285"/>
                  <a:gd name="T37" fmla="*/ 24 h 226"/>
                  <a:gd name="T38" fmla="*/ 197 w 285"/>
                  <a:gd name="T39" fmla="*/ 14 h 226"/>
                  <a:gd name="T40" fmla="*/ 128 w 285"/>
                  <a:gd name="T41" fmla="*/ 0 h 226"/>
                  <a:gd name="T42" fmla="*/ 103 w 285"/>
                  <a:gd name="T43" fmla="*/ 6 h 226"/>
                  <a:gd name="T44" fmla="*/ 55 w 285"/>
                  <a:gd name="T45" fmla="*/ 32 h 226"/>
                  <a:gd name="T46" fmla="*/ 19 w 285"/>
                  <a:gd name="T47" fmla="*/ 49 h 226"/>
                  <a:gd name="T48" fmla="*/ 2 w 285"/>
                  <a:gd name="T49" fmla="*/ 74 h 226"/>
                  <a:gd name="T50" fmla="*/ 75 w 285"/>
                  <a:gd name="T51" fmla="*/ 80 h 226"/>
                  <a:gd name="T52" fmla="*/ 102 w 285"/>
                  <a:gd name="T53" fmla="*/ 68 h 226"/>
                  <a:gd name="T54" fmla="*/ 115 w 285"/>
                  <a:gd name="T55" fmla="*/ 69 h 226"/>
                  <a:gd name="T56" fmla="*/ 132 w 285"/>
                  <a:gd name="T57" fmla="*/ 77 h 226"/>
                  <a:gd name="T58" fmla="*/ 148 w 285"/>
                  <a:gd name="T59" fmla="*/ 68 h 226"/>
                  <a:gd name="T60" fmla="*/ 164 w 285"/>
                  <a:gd name="T61" fmla="*/ 73 h 226"/>
                  <a:gd name="T62" fmla="*/ 170 w 285"/>
                  <a:gd name="T63" fmla="*/ 86 h 226"/>
                  <a:gd name="T64" fmla="*/ 167 w 285"/>
                  <a:gd name="T65" fmla="*/ 107 h 226"/>
                  <a:gd name="T66" fmla="*/ 157 w 285"/>
                  <a:gd name="T67" fmla="*/ 123 h 226"/>
                  <a:gd name="T68" fmla="*/ 185 w 285"/>
                  <a:gd name="T69" fmla="*/ 146 h 226"/>
                  <a:gd name="T70" fmla="*/ 185 w 285"/>
                  <a:gd name="T71" fmla="*/ 16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85" h="226">
                    <a:moveTo>
                      <a:pt x="185" y="160"/>
                    </a:moveTo>
                    <a:cubicBezTo>
                      <a:pt x="177" y="186"/>
                      <a:pt x="177" y="186"/>
                      <a:pt x="177" y="186"/>
                    </a:cubicBezTo>
                    <a:cubicBezTo>
                      <a:pt x="199" y="200"/>
                      <a:pt x="199" y="200"/>
                      <a:pt x="199" y="200"/>
                    </a:cubicBezTo>
                    <a:cubicBezTo>
                      <a:pt x="208" y="202"/>
                      <a:pt x="208" y="202"/>
                      <a:pt x="208" y="202"/>
                    </a:cubicBezTo>
                    <a:cubicBezTo>
                      <a:pt x="209" y="202"/>
                      <a:pt x="209" y="203"/>
                      <a:pt x="210" y="203"/>
                    </a:cubicBezTo>
                    <a:cubicBezTo>
                      <a:pt x="229" y="221"/>
                      <a:pt x="229" y="221"/>
                      <a:pt x="229" y="221"/>
                    </a:cubicBezTo>
                    <a:cubicBezTo>
                      <a:pt x="242" y="226"/>
                      <a:pt x="242" y="226"/>
                      <a:pt x="242" y="226"/>
                    </a:cubicBezTo>
                    <a:cubicBezTo>
                      <a:pt x="256" y="216"/>
                      <a:pt x="256" y="216"/>
                      <a:pt x="256" y="216"/>
                    </a:cubicBezTo>
                    <a:cubicBezTo>
                      <a:pt x="263" y="197"/>
                      <a:pt x="263" y="197"/>
                      <a:pt x="263" y="197"/>
                    </a:cubicBezTo>
                    <a:cubicBezTo>
                      <a:pt x="263" y="185"/>
                      <a:pt x="263" y="185"/>
                      <a:pt x="263" y="185"/>
                    </a:cubicBezTo>
                    <a:cubicBezTo>
                      <a:pt x="263" y="184"/>
                      <a:pt x="263" y="183"/>
                      <a:pt x="264" y="183"/>
                    </a:cubicBezTo>
                    <a:cubicBezTo>
                      <a:pt x="277" y="166"/>
                      <a:pt x="277" y="166"/>
                      <a:pt x="277" y="166"/>
                    </a:cubicBezTo>
                    <a:cubicBezTo>
                      <a:pt x="277" y="143"/>
                      <a:pt x="277" y="143"/>
                      <a:pt x="277" y="143"/>
                    </a:cubicBezTo>
                    <a:cubicBezTo>
                      <a:pt x="277" y="142"/>
                      <a:pt x="277" y="140"/>
                      <a:pt x="278" y="140"/>
                    </a:cubicBezTo>
                    <a:cubicBezTo>
                      <a:pt x="285" y="133"/>
                      <a:pt x="285" y="133"/>
                      <a:pt x="285" y="133"/>
                    </a:cubicBezTo>
                    <a:cubicBezTo>
                      <a:pt x="283" y="132"/>
                      <a:pt x="280" y="128"/>
                      <a:pt x="274" y="122"/>
                    </a:cubicBezTo>
                    <a:cubicBezTo>
                      <a:pt x="274" y="121"/>
                      <a:pt x="273" y="120"/>
                      <a:pt x="273" y="119"/>
                    </a:cubicBezTo>
                    <a:cubicBezTo>
                      <a:pt x="273" y="111"/>
                      <a:pt x="273" y="111"/>
                      <a:pt x="273" y="111"/>
                    </a:cubicBezTo>
                    <a:cubicBezTo>
                      <a:pt x="264" y="111"/>
                      <a:pt x="264" y="111"/>
                      <a:pt x="264" y="111"/>
                    </a:cubicBezTo>
                    <a:cubicBezTo>
                      <a:pt x="262" y="111"/>
                      <a:pt x="260" y="109"/>
                      <a:pt x="260" y="107"/>
                    </a:cubicBezTo>
                    <a:cubicBezTo>
                      <a:pt x="260" y="97"/>
                      <a:pt x="260" y="97"/>
                      <a:pt x="260" y="97"/>
                    </a:cubicBezTo>
                    <a:cubicBezTo>
                      <a:pt x="260" y="97"/>
                      <a:pt x="260" y="96"/>
                      <a:pt x="260" y="96"/>
                    </a:cubicBezTo>
                    <a:cubicBezTo>
                      <a:pt x="262" y="90"/>
                      <a:pt x="262" y="90"/>
                      <a:pt x="262" y="90"/>
                    </a:cubicBezTo>
                    <a:cubicBezTo>
                      <a:pt x="260" y="90"/>
                      <a:pt x="260" y="90"/>
                      <a:pt x="260" y="90"/>
                    </a:cubicBezTo>
                    <a:cubicBezTo>
                      <a:pt x="252" y="99"/>
                      <a:pt x="252" y="99"/>
                      <a:pt x="252" y="99"/>
                    </a:cubicBezTo>
                    <a:cubicBezTo>
                      <a:pt x="247" y="110"/>
                      <a:pt x="247" y="110"/>
                      <a:pt x="247" y="110"/>
                    </a:cubicBezTo>
                    <a:cubicBezTo>
                      <a:pt x="247" y="111"/>
                      <a:pt x="246" y="112"/>
                      <a:pt x="245" y="112"/>
                    </a:cubicBezTo>
                    <a:cubicBezTo>
                      <a:pt x="244" y="113"/>
                      <a:pt x="242" y="112"/>
                      <a:pt x="241" y="112"/>
                    </a:cubicBezTo>
                    <a:cubicBezTo>
                      <a:pt x="233" y="107"/>
                      <a:pt x="233" y="107"/>
                      <a:pt x="233" y="107"/>
                    </a:cubicBezTo>
                    <a:cubicBezTo>
                      <a:pt x="214" y="105"/>
                      <a:pt x="214" y="105"/>
                      <a:pt x="214" y="105"/>
                    </a:cubicBezTo>
                    <a:cubicBezTo>
                      <a:pt x="212" y="105"/>
                      <a:pt x="211" y="103"/>
                      <a:pt x="210" y="102"/>
                    </a:cubicBezTo>
                    <a:cubicBezTo>
                      <a:pt x="205" y="74"/>
                      <a:pt x="205" y="74"/>
                      <a:pt x="205" y="74"/>
                    </a:cubicBezTo>
                    <a:cubicBezTo>
                      <a:pt x="190" y="69"/>
                      <a:pt x="190" y="69"/>
                      <a:pt x="190" y="69"/>
                    </a:cubicBezTo>
                    <a:cubicBezTo>
                      <a:pt x="188" y="68"/>
                      <a:pt x="187" y="66"/>
                      <a:pt x="188" y="64"/>
                    </a:cubicBezTo>
                    <a:cubicBezTo>
                      <a:pt x="191" y="53"/>
                      <a:pt x="191" y="53"/>
                      <a:pt x="191" y="53"/>
                    </a:cubicBezTo>
                    <a:cubicBezTo>
                      <a:pt x="191" y="53"/>
                      <a:pt x="191" y="52"/>
                      <a:pt x="191" y="52"/>
                    </a:cubicBezTo>
                    <a:cubicBezTo>
                      <a:pt x="198" y="36"/>
                      <a:pt x="198" y="36"/>
                      <a:pt x="198" y="36"/>
                    </a:cubicBezTo>
                    <a:cubicBezTo>
                      <a:pt x="191" y="24"/>
                      <a:pt x="191" y="24"/>
                      <a:pt x="191" y="24"/>
                    </a:cubicBezTo>
                    <a:cubicBezTo>
                      <a:pt x="191" y="22"/>
                      <a:pt x="191" y="20"/>
                      <a:pt x="192" y="19"/>
                    </a:cubicBezTo>
                    <a:cubicBezTo>
                      <a:pt x="197" y="14"/>
                      <a:pt x="197" y="14"/>
                      <a:pt x="197" y="14"/>
                    </a:cubicBezTo>
                    <a:cubicBezTo>
                      <a:pt x="192" y="3"/>
                      <a:pt x="192" y="3"/>
                      <a:pt x="192" y="3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04" y="5"/>
                      <a:pt x="104" y="5"/>
                      <a:pt x="104" y="5"/>
                    </a:cubicBezTo>
                    <a:cubicBezTo>
                      <a:pt x="104" y="5"/>
                      <a:pt x="103" y="6"/>
                      <a:pt x="103" y="6"/>
                    </a:cubicBezTo>
                    <a:cubicBezTo>
                      <a:pt x="81" y="17"/>
                      <a:pt x="81" y="17"/>
                      <a:pt x="81" y="17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1" y="70"/>
                      <a:pt x="2" y="73"/>
                      <a:pt x="2" y="74"/>
                    </a:cubicBezTo>
                    <a:cubicBezTo>
                      <a:pt x="4" y="75"/>
                      <a:pt x="9" y="78"/>
                      <a:pt x="11" y="80"/>
                    </a:cubicBezTo>
                    <a:cubicBezTo>
                      <a:pt x="75" y="80"/>
                      <a:pt x="75" y="80"/>
                      <a:pt x="75" y="80"/>
                    </a:cubicBezTo>
                    <a:cubicBezTo>
                      <a:pt x="86" y="76"/>
                      <a:pt x="86" y="76"/>
                      <a:pt x="86" y="76"/>
                    </a:cubicBezTo>
                    <a:cubicBezTo>
                      <a:pt x="102" y="68"/>
                      <a:pt x="102" y="68"/>
                      <a:pt x="102" y="68"/>
                    </a:cubicBezTo>
                    <a:cubicBezTo>
                      <a:pt x="103" y="68"/>
                      <a:pt x="104" y="68"/>
                      <a:pt x="104" y="68"/>
                    </a:cubicBezTo>
                    <a:cubicBezTo>
                      <a:pt x="115" y="69"/>
                      <a:pt x="115" y="69"/>
                      <a:pt x="115" y="69"/>
                    </a:cubicBezTo>
                    <a:cubicBezTo>
                      <a:pt x="116" y="69"/>
                      <a:pt x="116" y="69"/>
                      <a:pt x="117" y="69"/>
                    </a:cubicBezTo>
                    <a:cubicBezTo>
                      <a:pt x="132" y="77"/>
                      <a:pt x="132" y="77"/>
                      <a:pt x="132" y="77"/>
                    </a:cubicBezTo>
                    <a:cubicBezTo>
                      <a:pt x="145" y="68"/>
                      <a:pt x="145" y="68"/>
                      <a:pt x="145" y="68"/>
                    </a:cubicBezTo>
                    <a:cubicBezTo>
                      <a:pt x="146" y="68"/>
                      <a:pt x="147" y="68"/>
                      <a:pt x="148" y="68"/>
                    </a:cubicBezTo>
                    <a:cubicBezTo>
                      <a:pt x="161" y="71"/>
                      <a:pt x="161" y="71"/>
                      <a:pt x="161" y="71"/>
                    </a:cubicBezTo>
                    <a:cubicBezTo>
                      <a:pt x="162" y="71"/>
                      <a:pt x="163" y="72"/>
                      <a:pt x="164" y="73"/>
                    </a:cubicBezTo>
                    <a:cubicBezTo>
                      <a:pt x="170" y="83"/>
                      <a:pt x="170" y="83"/>
                      <a:pt x="170" y="83"/>
                    </a:cubicBezTo>
                    <a:cubicBezTo>
                      <a:pt x="170" y="84"/>
                      <a:pt x="170" y="85"/>
                      <a:pt x="170" y="86"/>
                    </a:cubicBezTo>
                    <a:cubicBezTo>
                      <a:pt x="168" y="105"/>
                      <a:pt x="168" y="105"/>
                      <a:pt x="168" y="105"/>
                    </a:cubicBezTo>
                    <a:cubicBezTo>
                      <a:pt x="168" y="106"/>
                      <a:pt x="168" y="107"/>
                      <a:pt x="167" y="107"/>
                    </a:cubicBezTo>
                    <a:cubicBezTo>
                      <a:pt x="158" y="115"/>
                      <a:pt x="158" y="115"/>
                      <a:pt x="158" y="115"/>
                    </a:cubicBezTo>
                    <a:cubicBezTo>
                      <a:pt x="157" y="123"/>
                      <a:pt x="157" y="123"/>
                      <a:pt x="157" y="123"/>
                    </a:cubicBezTo>
                    <a:cubicBezTo>
                      <a:pt x="183" y="143"/>
                      <a:pt x="183" y="143"/>
                      <a:pt x="183" y="143"/>
                    </a:cubicBezTo>
                    <a:cubicBezTo>
                      <a:pt x="184" y="144"/>
                      <a:pt x="185" y="145"/>
                      <a:pt x="185" y="146"/>
                    </a:cubicBezTo>
                    <a:cubicBezTo>
                      <a:pt x="185" y="159"/>
                      <a:pt x="185" y="159"/>
                      <a:pt x="185" y="159"/>
                    </a:cubicBezTo>
                    <a:cubicBezTo>
                      <a:pt x="185" y="160"/>
                      <a:pt x="185" y="160"/>
                      <a:pt x="185" y="16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07"/>
              <p:cNvSpPr>
                <a:spLocks/>
              </p:cNvSpPr>
              <p:nvPr/>
            </p:nvSpPr>
            <p:spPr bwMode="auto">
              <a:xfrm>
                <a:off x="1149350" y="2111375"/>
                <a:ext cx="357188" cy="292100"/>
              </a:xfrm>
              <a:custGeom>
                <a:avLst/>
                <a:gdLst>
                  <a:gd name="T0" fmla="*/ 0 w 263"/>
                  <a:gd name="T1" fmla="*/ 109 h 215"/>
                  <a:gd name="T2" fmla="*/ 25 w 263"/>
                  <a:gd name="T3" fmla="*/ 131 h 215"/>
                  <a:gd name="T4" fmla="*/ 40 w 263"/>
                  <a:gd name="T5" fmla="*/ 155 h 215"/>
                  <a:gd name="T6" fmla="*/ 36 w 263"/>
                  <a:gd name="T7" fmla="*/ 171 h 215"/>
                  <a:gd name="T8" fmla="*/ 57 w 263"/>
                  <a:gd name="T9" fmla="*/ 171 h 215"/>
                  <a:gd name="T10" fmla="*/ 63 w 263"/>
                  <a:gd name="T11" fmla="*/ 173 h 215"/>
                  <a:gd name="T12" fmla="*/ 84 w 263"/>
                  <a:gd name="T13" fmla="*/ 215 h 215"/>
                  <a:gd name="T14" fmla="*/ 97 w 263"/>
                  <a:gd name="T15" fmla="*/ 212 h 215"/>
                  <a:gd name="T16" fmla="*/ 148 w 263"/>
                  <a:gd name="T17" fmla="*/ 196 h 215"/>
                  <a:gd name="T18" fmla="*/ 172 w 263"/>
                  <a:gd name="T19" fmla="*/ 191 h 215"/>
                  <a:gd name="T20" fmla="*/ 176 w 263"/>
                  <a:gd name="T21" fmla="*/ 195 h 215"/>
                  <a:gd name="T22" fmla="*/ 179 w 263"/>
                  <a:gd name="T23" fmla="*/ 215 h 215"/>
                  <a:gd name="T24" fmla="*/ 197 w 263"/>
                  <a:gd name="T25" fmla="*/ 203 h 215"/>
                  <a:gd name="T26" fmla="*/ 240 w 263"/>
                  <a:gd name="T27" fmla="*/ 185 h 215"/>
                  <a:gd name="T28" fmla="*/ 241 w 263"/>
                  <a:gd name="T29" fmla="*/ 174 h 215"/>
                  <a:gd name="T30" fmla="*/ 243 w 263"/>
                  <a:gd name="T31" fmla="*/ 165 h 215"/>
                  <a:gd name="T32" fmla="*/ 243 w 263"/>
                  <a:gd name="T33" fmla="*/ 147 h 215"/>
                  <a:gd name="T34" fmla="*/ 253 w 263"/>
                  <a:gd name="T35" fmla="*/ 131 h 215"/>
                  <a:gd name="T36" fmla="*/ 263 w 263"/>
                  <a:gd name="T37" fmla="*/ 128 h 215"/>
                  <a:gd name="T38" fmla="*/ 259 w 263"/>
                  <a:gd name="T39" fmla="*/ 113 h 215"/>
                  <a:gd name="T40" fmla="*/ 235 w 263"/>
                  <a:gd name="T41" fmla="*/ 116 h 215"/>
                  <a:gd name="T42" fmla="*/ 222 w 263"/>
                  <a:gd name="T43" fmla="*/ 124 h 215"/>
                  <a:gd name="T44" fmla="*/ 212 w 263"/>
                  <a:gd name="T45" fmla="*/ 105 h 215"/>
                  <a:gd name="T46" fmla="*/ 224 w 263"/>
                  <a:gd name="T47" fmla="*/ 84 h 215"/>
                  <a:gd name="T48" fmla="*/ 221 w 263"/>
                  <a:gd name="T49" fmla="*/ 62 h 215"/>
                  <a:gd name="T50" fmla="*/ 206 w 263"/>
                  <a:gd name="T51" fmla="*/ 47 h 215"/>
                  <a:gd name="T52" fmla="*/ 195 w 263"/>
                  <a:gd name="T53" fmla="*/ 1 h 215"/>
                  <a:gd name="T54" fmla="*/ 177 w 263"/>
                  <a:gd name="T55" fmla="*/ 8 h 215"/>
                  <a:gd name="T56" fmla="*/ 142 w 263"/>
                  <a:gd name="T57" fmla="*/ 10 h 215"/>
                  <a:gd name="T58" fmla="*/ 137 w 263"/>
                  <a:gd name="T59" fmla="*/ 30 h 215"/>
                  <a:gd name="T60" fmla="*/ 131 w 263"/>
                  <a:gd name="T61" fmla="*/ 45 h 215"/>
                  <a:gd name="T62" fmla="*/ 135 w 263"/>
                  <a:gd name="T63" fmla="*/ 59 h 215"/>
                  <a:gd name="T64" fmla="*/ 102 w 263"/>
                  <a:gd name="T65" fmla="*/ 57 h 215"/>
                  <a:gd name="T66" fmla="*/ 80 w 263"/>
                  <a:gd name="T67" fmla="*/ 75 h 215"/>
                  <a:gd name="T68" fmla="*/ 39 w 263"/>
                  <a:gd name="T69" fmla="*/ 86 h 215"/>
                  <a:gd name="T70" fmla="*/ 17 w 263"/>
                  <a:gd name="T71" fmla="*/ 8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63" h="215">
                    <a:moveTo>
                      <a:pt x="5" y="99"/>
                    </a:moveTo>
                    <a:cubicBezTo>
                      <a:pt x="0" y="109"/>
                      <a:pt x="0" y="109"/>
                      <a:pt x="0" y="109"/>
                    </a:cubicBezTo>
                    <a:cubicBezTo>
                      <a:pt x="12" y="119"/>
                      <a:pt x="12" y="119"/>
                      <a:pt x="12" y="119"/>
                    </a:cubicBezTo>
                    <a:cubicBezTo>
                      <a:pt x="25" y="131"/>
                      <a:pt x="25" y="131"/>
                      <a:pt x="25" y="131"/>
                    </a:cubicBezTo>
                    <a:cubicBezTo>
                      <a:pt x="25" y="131"/>
                      <a:pt x="25" y="131"/>
                      <a:pt x="26" y="131"/>
                    </a:cubicBezTo>
                    <a:cubicBezTo>
                      <a:pt x="41" y="151"/>
                      <a:pt x="41" y="152"/>
                      <a:pt x="40" y="155"/>
                    </a:cubicBezTo>
                    <a:cubicBezTo>
                      <a:pt x="39" y="155"/>
                      <a:pt x="39" y="155"/>
                      <a:pt x="39" y="156"/>
                    </a:cubicBezTo>
                    <a:cubicBezTo>
                      <a:pt x="38" y="158"/>
                      <a:pt x="37" y="165"/>
                      <a:pt x="36" y="171"/>
                    </a:cubicBezTo>
                    <a:cubicBezTo>
                      <a:pt x="41" y="180"/>
                      <a:pt x="41" y="180"/>
                      <a:pt x="41" y="180"/>
                    </a:cubicBezTo>
                    <a:cubicBezTo>
                      <a:pt x="57" y="171"/>
                      <a:pt x="57" y="171"/>
                      <a:pt x="57" y="171"/>
                    </a:cubicBezTo>
                    <a:cubicBezTo>
                      <a:pt x="58" y="170"/>
                      <a:pt x="59" y="170"/>
                      <a:pt x="60" y="171"/>
                    </a:cubicBezTo>
                    <a:cubicBezTo>
                      <a:pt x="61" y="171"/>
                      <a:pt x="62" y="172"/>
                      <a:pt x="63" y="173"/>
                    </a:cubicBezTo>
                    <a:cubicBezTo>
                      <a:pt x="76" y="214"/>
                      <a:pt x="76" y="214"/>
                      <a:pt x="76" y="214"/>
                    </a:cubicBezTo>
                    <a:cubicBezTo>
                      <a:pt x="84" y="215"/>
                      <a:pt x="84" y="215"/>
                      <a:pt x="84" y="215"/>
                    </a:cubicBezTo>
                    <a:cubicBezTo>
                      <a:pt x="95" y="212"/>
                      <a:pt x="95" y="212"/>
                      <a:pt x="95" y="212"/>
                    </a:cubicBezTo>
                    <a:cubicBezTo>
                      <a:pt x="96" y="211"/>
                      <a:pt x="96" y="211"/>
                      <a:pt x="97" y="212"/>
                    </a:cubicBezTo>
                    <a:cubicBezTo>
                      <a:pt x="118" y="215"/>
                      <a:pt x="118" y="215"/>
                      <a:pt x="118" y="215"/>
                    </a:cubicBezTo>
                    <a:cubicBezTo>
                      <a:pt x="148" y="196"/>
                      <a:pt x="148" y="196"/>
                      <a:pt x="148" y="196"/>
                    </a:cubicBezTo>
                    <a:cubicBezTo>
                      <a:pt x="148" y="195"/>
                      <a:pt x="149" y="195"/>
                      <a:pt x="149" y="195"/>
                    </a:cubicBezTo>
                    <a:cubicBezTo>
                      <a:pt x="172" y="191"/>
                      <a:pt x="172" y="191"/>
                      <a:pt x="172" y="191"/>
                    </a:cubicBezTo>
                    <a:cubicBezTo>
                      <a:pt x="173" y="191"/>
                      <a:pt x="174" y="192"/>
                      <a:pt x="175" y="192"/>
                    </a:cubicBezTo>
                    <a:cubicBezTo>
                      <a:pt x="176" y="193"/>
                      <a:pt x="176" y="194"/>
                      <a:pt x="176" y="195"/>
                    </a:cubicBezTo>
                    <a:cubicBezTo>
                      <a:pt x="176" y="214"/>
                      <a:pt x="176" y="214"/>
                      <a:pt x="176" y="214"/>
                    </a:cubicBezTo>
                    <a:cubicBezTo>
                      <a:pt x="179" y="215"/>
                      <a:pt x="179" y="215"/>
                      <a:pt x="179" y="215"/>
                    </a:cubicBezTo>
                    <a:cubicBezTo>
                      <a:pt x="196" y="204"/>
                      <a:pt x="196" y="204"/>
                      <a:pt x="196" y="204"/>
                    </a:cubicBezTo>
                    <a:cubicBezTo>
                      <a:pt x="196" y="203"/>
                      <a:pt x="197" y="203"/>
                      <a:pt x="197" y="203"/>
                    </a:cubicBezTo>
                    <a:cubicBezTo>
                      <a:pt x="226" y="200"/>
                      <a:pt x="226" y="200"/>
                      <a:pt x="226" y="200"/>
                    </a:cubicBezTo>
                    <a:cubicBezTo>
                      <a:pt x="240" y="185"/>
                      <a:pt x="240" y="185"/>
                      <a:pt x="240" y="185"/>
                    </a:cubicBezTo>
                    <a:cubicBezTo>
                      <a:pt x="240" y="176"/>
                      <a:pt x="240" y="176"/>
                      <a:pt x="240" y="176"/>
                    </a:cubicBezTo>
                    <a:cubicBezTo>
                      <a:pt x="240" y="175"/>
                      <a:pt x="241" y="175"/>
                      <a:pt x="241" y="174"/>
                    </a:cubicBezTo>
                    <a:cubicBezTo>
                      <a:pt x="247" y="167"/>
                      <a:pt x="247" y="167"/>
                      <a:pt x="247" y="167"/>
                    </a:cubicBezTo>
                    <a:cubicBezTo>
                      <a:pt x="243" y="165"/>
                      <a:pt x="243" y="165"/>
                      <a:pt x="243" y="165"/>
                    </a:cubicBezTo>
                    <a:cubicBezTo>
                      <a:pt x="242" y="165"/>
                      <a:pt x="241" y="163"/>
                      <a:pt x="241" y="162"/>
                    </a:cubicBezTo>
                    <a:cubicBezTo>
                      <a:pt x="243" y="147"/>
                      <a:pt x="243" y="147"/>
                      <a:pt x="243" y="147"/>
                    </a:cubicBezTo>
                    <a:cubicBezTo>
                      <a:pt x="243" y="146"/>
                      <a:pt x="243" y="145"/>
                      <a:pt x="244" y="145"/>
                    </a:cubicBezTo>
                    <a:cubicBezTo>
                      <a:pt x="253" y="131"/>
                      <a:pt x="253" y="131"/>
                      <a:pt x="253" y="131"/>
                    </a:cubicBezTo>
                    <a:cubicBezTo>
                      <a:pt x="253" y="130"/>
                      <a:pt x="254" y="130"/>
                      <a:pt x="255" y="130"/>
                    </a:cubicBezTo>
                    <a:cubicBezTo>
                      <a:pt x="263" y="128"/>
                      <a:pt x="263" y="128"/>
                      <a:pt x="263" y="128"/>
                    </a:cubicBezTo>
                    <a:cubicBezTo>
                      <a:pt x="263" y="123"/>
                      <a:pt x="263" y="117"/>
                      <a:pt x="263" y="114"/>
                    </a:cubicBezTo>
                    <a:cubicBezTo>
                      <a:pt x="262" y="114"/>
                      <a:pt x="261" y="113"/>
                      <a:pt x="259" y="113"/>
                    </a:cubicBezTo>
                    <a:cubicBezTo>
                      <a:pt x="257" y="112"/>
                      <a:pt x="253" y="109"/>
                      <a:pt x="251" y="109"/>
                    </a:cubicBezTo>
                    <a:cubicBezTo>
                      <a:pt x="249" y="109"/>
                      <a:pt x="241" y="113"/>
                      <a:pt x="235" y="116"/>
                    </a:cubicBezTo>
                    <a:cubicBezTo>
                      <a:pt x="225" y="123"/>
                      <a:pt x="225" y="123"/>
                      <a:pt x="225" y="123"/>
                    </a:cubicBezTo>
                    <a:cubicBezTo>
                      <a:pt x="224" y="124"/>
                      <a:pt x="223" y="124"/>
                      <a:pt x="222" y="124"/>
                    </a:cubicBezTo>
                    <a:cubicBezTo>
                      <a:pt x="220" y="124"/>
                      <a:pt x="220" y="123"/>
                      <a:pt x="219" y="122"/>
                    </a:cubicBezTo>
                    <a:cubicBezTo>
                      <a:pt x="212" y="105"/>
                      <a:pt x="212" y="105"/>
                      <a:pt x="212" y="105"/>
                    </a:cubicBezTo>
                    <a:cubicBezTo>
                      <a:pt x="211" y="104"/>
                      <a:pt x="211" y="102"/>
                      <a:pt x="212" y="101"/>
                    </a:cubicBezTo>
                    <a:cubicBezTo>
                      <a:pt x="224" y="84"/>
                      <a:pt x="224" y="84"/>
                      <a:pt x="224" y="84"/>
                    </a:cubicBezTo>
                    <a:cubicBezTo>
                      <a:pt x="227" y="68"/>
                      <a:pt x="227" y="68"/>
                      <a:pt x="227" y="68"/>
                    </a:cubicBezTo>
                    <a:cubicBezTo>
                      <a:pt x="221" y="62"/>
                      <a:pt x="221" y="62"/>
                      <a:pt x="221" y="62"/>
                    </a:cubicBezTo>
                    <a:cubicBezTo>
                      <a:pt x="208" y="49"/>
                      <a:pt x="208" y="49"/>
                      <a:pt x="208" y="49"/>
                    </a:cubicBezTo>
                    <a:cubicBezTo>
                      <a:pt x="207" y="48"/>
                      <a:pt x="206" y="48"/>
                      <a:pt x="206" y="47"/>
                    </a:cubicBezTo>
                    <a:cubicBezTo>
                      <a:pt x="204" y="12"/>
                      <a:pt x="204" y="12"/>
                      <a:pt x="204" y="12"/>
                    </a:cubicBezTo>
                    <a:cubicBezTo>
                      <a:pt x="195" y="1"/>
                      <a:pt x="195" y="1"/>
                      <a:pt x="195" y="1"/>
                    </a:cubicBezTo>
                    <a:cubicBezTo>
                      <a:pt x="180" y="8"/>
                      <a:pt x="180" y="8"/>
                      <a:pt x="180" y="8"/>
                    </a:cubicBezTo>
                    <a:cubicBezTo>
                      <a:pt x="179" y="8"/>
                      <a:pt x="178" y="8"/>
                      <a:pt x="177" y="8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42" y="10"/>
                      <a:pt x="142" y="10"/>
                      <a:pt x="142" y="10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38" y="28"/>
                      <a:pt x="138" y="29"/>
                      <a:pt x="137" y="30"/>
                    </a:cubicBezTo>
                    <a:cubicBezTo>
                      <a:pt x="131" y="34"/>
                      <a:pt x="131" y="34"/>
                      <a:pt x="131" y="34"/>
                    </a:cubicBezTo>
                    <a:cubicBezTo>
                      <a:pt x="131" y="45"/>
                      <a:pt x="131" y="45"/>
                      <a:pt x="131" y="45"/>
                    </a:cubicBezTo>
                    <a:cubicBezTo>
                      <a:pt x="137" y="54"/>
                      <a:pt x="137" y="54"/>
                      <a:pt x="137" y="54"/>
                    </a:cubicBezTo>
                    <a:cubicBezTo>
                      <a:pt x="138" y="56"/>
                      <a:pt x="137" y="58"/>
                      <a:pt x="135" y="59"/>
                    </a:cubicBezTo>
                    <a:cubicBezTo>
                      <a:pt x="131" y="61"/>
                      <a:pt x="125" y="64"/>
                      <a:pt x="121" y="63"/>
                    </a:cubicBezTo>
                    <a:cubicBezTo>
                      <a:pt x="118" y="62"/>
                      <a:pt x="105" y="58"/>
                      <a:pt x="102" y="57"/>
                    </a:cubicBezTo>
                    <a:cubicBezTo>
                      <a:pt x="100" y="58"/>
                      <a:pt x="97" y="60"/>
                      <a:pt x="94" y="62"/>
                    </a:cubicBezTo>
                    <a:cubicBezTo>
                      <a:pt x="80" y="75"/>
                      <a:pt x="80" y="75"/>
                      <a:pt x="80" y="75"/>
                    </a:cubicBezTo>
                    <a:cubicBezTo>
                      <a:pt x="79" y="76"/>
                      <a:pt x="79" y="76"/>
                      <a:pt x="78" y="76"/>
                    </a:cubicBezTo>
                    <a:cubicBezTo>
                      <a:pt x="39" y="86"/>
                      <a:pt x="39" y="86"/>
                      <a:pt x="39" y="86"/>
                    </a:cubicBezTo>
                    <a:cubicBezTo>
                      <a:pt x="53" y="97"/>
                      <a:pt x="53" y="97"/>
                      <a:pt x="53" y="97"/>
                    </a:cubicBezTo>
                    <a:cubicBezTo>
                      <a:pt x="17" y="83"/>
                      <a:pt x="17" y="83"/>
                      <a:pt x="17" y="83"/>
                    </a:cubicBezTo>
                    <a:lnTo>
                      <a:pt x="5" y="99"/>
                    </a:lnTo>
                    <a:close/>
                  </a:path>
                </a:pathLst>
              </a:custGeom>
              <a:solidFill>
                <a:schemeClr val="accent4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08"/>
              <p:cNvSpPr>
                <a:spLocks/>
              </p:cNvSpPr>
              <p:nvPr/>
            </p:nvSpPr>
            <p:spPr bwMode="auto">
              <a:xfrm>
                <a:off x="2084388" y="2822575"/>
                <a:ext cx="1666875" cy="1800225"/>
              </a:xfrm>
              <a:custGeom>
                <a:avLst/>
                <a:gdLst>
                  <a:gd name="T0" fmla="*/ 1121 w 1225"/>
                  <a:gd name="T1" fmla="*/ 911 h 1323"/>
                  <a:gd name="T2" fmla="*/ 1114 w 1225"/>
                  <a:gd name="T3" fmla="*/ 841 h 1323"/>
                  <a:gd name="T4" fmla="*/ 1086 w 1225"/>
                  <a:gd name="T5" fmla="*/ 754 h 1323"/>
                  <a:gd name="T6" fmla="*/ 1124 w 1225"/>
                  <a:gd name="T7" fmla="*/ 456 h 1323"/>
                  <a:gd name="T8" fmla="*/ 1012 w 1225"/>
                  <a:gd name="T9" fmla="*/ 388 h 1323"/>
                  <a:gd name="T10" fmla="*/ 1007 w 1225"/>
                  <a:gd name="T11" fmla="*/ 294 h 1323"/>
                  <a:gd name="T12" fmla="*/ 983 w 1225"/>
                  <a:gd name="T13" fmla="*/ 241 h 1323"/>
                  <a:gd name="T14" fmla="*/ 885 w 1225"/>
                  <a:gd name="T15" fmla="*/ 161 h 1323"/>
                  <a:gd name="T16" fmla="*/ 943 w 1225"/>
                  <a:gd name="T17" fmla="*/ 76 h 1323"/>
                  <a:gd name="T18" fmla="*/ 799 w 1225"/>
                  <a:gd name="T19" fmla="*/ 50 h 1323"/>
                  <a:gd name="T20" fmla="*/ 737 w 1225"/>
                  <a:gd name="T21" fmla="*/ 26 h 1323"/>
                  <a:gd name="T22" fmla="*/ 663 w 1225"/>
                  <a:gd name="T23" fmla="*/ 31 h 1323"/>
                  <a:gd name="T24" fmla="*/ 586 w 1225"/>
                  <a:gd name="T25" fmla="*/ 65 h 1323"/>
                  <a:gd name="T26" fmla="*/ 510 w 1225"/>
                  <a:gd name="T27" fmla="*/ 122 h 1323"/>
                  <a:gd name="T28" fmla="*/ 443 w 1225"/>
                  <a:gd name="T29" fmla="*/ 194 h 1323"/>
                  <a:gd name="T30" fmla="*/ 420 w 1225"/>
                  <a:gd name="T31" fmla="*/ 273 h 1323"/>
                  <a:gd name="T32" fmla="*/ 331 w 1225"/>
                  <a:gd name="T33" fmla="*/ 247 h 1323"/>
                  <a:gd name="T34" fmla="*/ 285 w 1225"/>
                  <a:gd name="T35" fmla="*/ 248 h 1323"/>
                  <a:gd name="T36" fmla="*/ 235 w 1225"/>
                  <a:gd name="T37" fmla="*/ 254 h 1323"/>
                  <a:gd name="T38" fmla="*/ 179 w 1225"/>
                  <a:gd name="T39" fmla="*/ 284 h 1323"/>
                  <a:gd name="T40" fmla="*/ 177 w 1225"/>
                  <a:gd name="T41" fmla="*/ 335 h 1323"/>
                  <a:gd name="T42" fmla="*/ 136 w 1225"/>
                  <a:gd name="T43" fmla="*/ 352 h 1323"/>
                  <a:gd name="T44" fmla="*/ 87 w 1225"/>
                  <a:gd name="T45" fmla="*/ 371 h 1323"/>
                  <a:gd name="T46" fmla="*/ 34 w 1225"/>
                  <a:gd name="T47" fmla="*/ 433 h 1323"/>
                  <a:gd name="T48" fmla="*/ 34 w 1225"/>
                  <a:gd name="T49" fmla="*/ 466 h 1323"/>
                  <a:gd name="T50" fmla="*/ 68 w 1225"/>
                  <a:gd name="T51" fmla="*/ 506 h 1323"/>
                  <a:gd name="T52" fmla="*/ 51 w 1225"/>
                  <a:gd name="T53" fmla="*/ 603 h 1323"/>
                  <a:gd name="T54" fmla="*/ 47 w 1225"/>
                  <a:gd name="T55" fmla="*/ 673 h 1323"/>
                  <a:gd name="T56" fmla="*/ 69 w 1225"/>
                  <a:gd name="T57" fmla="*/ 702 h 1323"/>
                  <a:gd name="T58" fmla="*/ 122 w 1225"/>
                  <a:gd name="T59" fmla="*/ 729 h 1323"/>
                  <a:gd name="T60" fmla="*/ 166 w 1225"/>
                  <a:gd name="T61" fmla="*/ 787 h 1323"/>
                  <a:gd name="T62" fmla="*/ 126 w 1225"/>
                  <a:gd name="T63" fmla="*/ 849 h 1323"/>
                  <a:gd name="T64" fmla="*/ 70 w 1225"/>
                  <a:gd name="T65" fmla="*/ 912 h 1323"/>
                  <a:gd name="T66" fmla="*/ 120 w 1225"/>
                  <a:gd name="T67" fmla="*/ 1047 h 1323"/>
                  <a:gd name="T68" fmla="*/ 231 w 1225"/>
                  <a:gd name="T69" fmla="*/ 1086 h 1323"/>
                  <a:gd name="T70" fmla="*/ 297 w 1225"/>
                  <a:gd name="T71" fmla="*/ 1189 h 1323"/>
                  <a:gd name="T72" fmla="*/ 385 w 1225"/>
                  <a:gd name="T73" fmla="*/ 1244 h 1323"/>
                  <a:gd name="T74" fmla="*/ 405 w 1225"/>
                  <a:gd name="T75" fmla="*/ 1226 h 1323"/>
                  <a:gd name="T76" fmla="*/ 437 w 1225"/>
                  <a:gd name="T77" fmla="*/ 1192 h 1323"/>
                  <a:gd name="T78" fmla="*/ 436 w 1225"/>
                  <a:gd name="T79" fmla="*/ 1096 h 1323"/>
                  <a:gd name="T80" fmla="*/ 463 w 1225"/>
                  <a:gd name="T81" fmla="*/ 1076 h 1323"/>
                  <a:gd name="T82" fmla="*/ 427 w 1225"/>
                  <a:gd name="T83" fmla="*/ 1008 h 1323"/>
                  <a:gd name="T84" fmla="*/ 477 w 1225"/>
                  <a:gd name="T85" fmla="*/ 998 h 1323"/>
                  <a:gd name="T86" fmla="*/ 499 w 1225"/>
                  <a:gd name="T87" fmla="*/ 949 h 1323"/>
                  <a:gd name="T88" fmla="*/ 644 w 1225"/>
                  <a:gd name="T89" fmla="*/ 936 h 1323"/>
                  <a:gd name="T90" fmla="*/ 666 w 1225"/>
                  <a:gd name="T91" fmla="*/ 1041 h 1323"/>
                  <a:gd name="T92" fmla="*/ 630 w 1225"/>
                  <a:gd name="T93" fmla="*/ 1102 h 1323"/>
                  <a:gd name="T94" fmla="*/ 562 w 1225"/>
                  <a:gd name="T95" fmla="*/ 1173 h 1323"/>
                  <a:gd name="T96" fmla="*/ 502 w 1225"/>
                  <a:gd name="T97" fmla="*/ 1223 h 1323"/>
                  <a:gd name="T98" fmla="*/ 599 w 1225"/>
                  <a:gd name="T99" fmla="*/ 1293 h 1323"/>
                  <a:gd name="T100" fmla="*/ 746 w 1225"/>
                  <a:gd name="T101" fmla="*/ 1264 h 1323"/>
                  <a:gd name="T102" fmla="*/ 835 w 1225"/>
                  <a:gd name="T103" fmla="*/ 1264 h 1323"/>
                  <a:gd name="T104" fmla="*/ 922 w 1225"/>
                  <a:gd name="T105" fmla="*/ 1187 h 1323"/>
                  <a:gd name="T106" fmla="*/ 1052 w 1225"/>
                  <a:gd name="T107" fmla="*/ 1227 h 1323"/>
                  <a:gd name="T108" fmla="*/ 1138 w 1225"/>
                  <a:gd name="T109" fmla="*/ 1215 h 1323"/>
                  <a:gd name="T110" fmla="*/ 1223 w 1225"/>
                  <a:gd name="T111" fmla="*/ 916 h 1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25" h="1323">
                    <a:moveTo>
                      <a:pt x="1221" y="880"/>
                    </a:moveTo>
                    <a:cubicBezTo>
                      <a:pt x="1216" y="864"/>
                      <a:pt x="1216" y="864"/>
                      <a:pt x="1216" y="864"/>
                    </a:cubicBezTo>
                    <a:cubicBezTo>
                      <a:pt x="1213" y="850"/>
                      <a:pt x="1213" y="850"/>
                      <a:pt x="1213" y="850"/>
                    </a:cubicBezTo>
                    <a:cubicBezTo>
                      <a:pt x="1208" y="844"/>
                      <a:pt x="1208" y="844"/>
                      <a:pt x="1208" y="844"/>
                    </a:cubicBezTo>
                    <a:cubicBezTo>
                      <a:pt x="1194" y="855"/>
                      <a:pt x="1194" y="855"/>
                      <a:pt x="1194" y="855"/>
                    </a:cubicBezTo>
                    <a:cubicBezTo>
                      <a:pt x="1150" y="903"/>
                      <a:pt x="1150" y="903"/>
                      <a:pt x="1150" y="903"/>
                    </a:cubicBezTo>
                    <a:cubicBezTo>
                      <a:pt x="1139" y="909"/>
                      <a:pt x="1139" y="909"/>
                      <a:pt x="1139" y="909"/>
                    </a:cubicBezTo>
                    <a:cubicBezTo>
                      <a:pt x="1121" y="911"/>
                      <a:pt x="1121" y="911"/>
                      <a:pt x="1121" y="911"/>
                    </a:cubicBezTo>
                    <a:cubicBezTo>
                      <a:pt x="1106" y="906"/>
                      <a:pt x="1106" y="906"/>
                      <a:pt x="1106" y="906"/>
                    </a:cubicBezTo>
                    <a:cubicBezTo>
                      <a:pt x="1093" y="894"/>
                      <a:pt x="1093" y="894"/>
                      <a:pt x="1093" y="894"/>
                    </a:cubicBezTo>
                    <a:cubicBezTo>
                      <a:pt x="1087" y="877"/>
                      <a:pt x="1087" y="877"/>
                      <a:pt x="1087" y="877"/>
                    </a:cubicBezTo>
                    <a:cubicBezTo>
                      <a:pt x="1090" y="859"/>
                      <a:pt x="1090" y="859"/>
                      <a:pt x="1090" y="859"/>
                    </a:cubicBezTo>
                    <a:cubicBezTo>
                      <a:pt x="1095" y="855"/>
                      <a:pt x="1095" y="855"/>
                      <a:pt x="1095" y="855"/>
                    </a:cubicBezTo>
                    <a:cubicBezTo>
                      <a:pt x="1101" y="852"/>
                      <a:pt x="1101" y="852"/>
                      <a:pt x="1101" y="852"/>
                    </a:cubicBezTo>
                    <a:cubicBezTo>
                      <a:pt x="1108" y="849"/>
                      <a:pt x="1108" y="849"/>
                      <a:pt x="1108" y="849"/>
                    </a:cubicBezTo>
                    <a:cubicBezTo>
                      <a:pt x="1114" y="841"/>
                      <a:pt x="1114" y="841"/>
                      <a:pt x="1114" y="841"/>
                    </a:cubicBezTo>
                    <a:cubicBezTo>
                      <a:pt x="1117" y="828"/>
                      <a:pt x="1117" y="828"/>
                      <a:pt x="1117" y="828"/>
                    </a:cubicBezTo>
                    <a:cubicBezTo>
                      <a:pt x="1113" y="823"/>
                      <a:pt x="1113" y="823"/>
                      <a:pt x="1113" y="823"/>
                    </a:cubicBezTo>
                    <a:cubicBezTo>
                      <a:pt x="1107" y="820"/>
                      <a:pt x="1107" y="820"/>
                      <a:pt x="1107" y="820"/>
                    </a:cubicBezTo>
                    <a:cubicBezTo>
                      <a:pt x="1102" y="798"/>
                      <a:pt x="1102" y="798"/>
                      <a:pt x="1102" y="798"/>
                    </a:cubicBezTo>
                    <a:cubicBezTo>
                      <a:pt x="1098" y="769"/>
                      <a:pt x="1098" y="769"/>
                      <a:pt x="1098" y="769"/>
                    </a:cubicBezTo>
                    <a:cubicBezTo>
                      <a:pt x="1095" y="764"/>
                      <a:pt x="1095" y="764"/>
                      <a:pt x="1095" y="764"/>
                    </a:cubicBezTo>
                    <a:cubicBezTo>
                      <a:pt x="1090" y="761"/>
                      <a:pt x="1090" y="761"/>
                      <a:pt x="1090" y="761"/>
                    </a:cubicBezTo>
                    <a:cubicBezTo>
                      <a:pt x="1086" y="754"/>
                      <a:pt x="1086" y="754"/>
                      <a:pt x="1086" y="754"/>
                    </a:cubicBezTo>
                    <a:cubicBezTo>
                      <a:pt x="1083" y="740"/>
                      <a:pt x="1083" y="740"/>
                      <a:pt x="1083" y="740"/>
                    </a:cubicBezTo>
                    <a:cubicBezTo>
                      <a:pt x="1086" y="637"/>
                      <a:pt x="1086" y="637"/>
                      <a:pt x="1086" y="637"/>
                    </a:cubicBezTo>
                    <a:cubicBezTo>
                      <a:pt x="1090" y="620"/>
                      <a:pt x="1090" y="620"/>
                      <a:pt x="1090" y="620"/>
                    </a:cubicBezTo>
                    <a:cubicBezTo>
                      <a:pt x="1098" y="606"/>
                      <a:pt x="1098" y="606"/>
                      <a:pt x="1098" y="606"/>
                    </a:cubicBezTo>
                    <a:cubicBezTo>
                      <a:pt x="1120" y="580"/>
                      <a:pt x="1120" y="580"/>
                      <a:pt x="1120" y="580"/>
                    </a:cubicBezTo>
                    <a:cubicBezTo>
                      <a:pt x="1124" y="564"/>
                      <a:pt x="1124" y="564"/>
                      <a:pt x="1124" y="564"/>
                    </a:cubicBezTo>
                    <a:cubicBezTo>
                      <a:pt x="1128" y="492"/>
                      <a:pt x="1128" y="492"/>
                      <a:pt x="1128" y="492"/>
                    </a:cubicBezTo>
                    <a:cubicBezTo>
                      <a:pt x="1124" y="456"/>
                      <a:pt x="1124" y="456"/>
                      <a:pt x="1124" y="456"/>
                    </a:cubicBezTo>
                    <a:cubicBezTo>
                      <a:pt x="1115" y="421"/>
                      <a:pt x="1115" y="421"/>
                      <a:pt x="1115" y="421"/>
                    </a:cubicBezTo>
                    <a:cubicBezTo>
                      <a:pt x="1115" y="420"/>
                      <a:pt x="1115" y="420"/>
                      <a:pt x="1115" y="420"/>
                    </a:cubicBezTo>
                    <a:cubicBezTo>
                      <a:pt x="1111" y="417"/>
                      <a:pt x="1105" y="411"/>
                      <a:pt x="1096" y="402"/>
                    </a:cubicBezTo>
                    <a:cubicBezTo>
                      <a:pt x="1089" y="396"/>
                      <a:pt x="1089" y="396"/>
                      <a:pt x="1089" y="396"/>
                    </a:cubicBezTo>
                    <a:cubicBezTo>
                      <a:pt x="1084" y="399"/>
                      <a:pt x="1084" y="399"/>
                      <a:pt x="1084" y="399"/>
                    </a:cubicBezTo>
                    <a:cubicBezTo>
                      <a:pt x="1067" y="412"/>
                      <a:pt x="1067" y="412"/>
                      <a:pt x="1067" y="412"/>
                    </a:cubicBezTo>
                    <a:cubicBezTo>
                      <a:pt x="1066" y="413"/>
                      <a:pt x="1064" y="413"/>
                      <a:pt x="1063" y="412"/>
                    </a:cubicBezTo>
                    <a:cubicBezTo>
                      <a:pt x="1012" y="388"/>
                      <a:pt x="1012" y="388"/>
                      <a:pt x="1012" y="388"/>
                    </a:cubicBezTo>
                    <a:cubicBezTo>
                      <a:pt x="1011" y="387"/>
                      <a:pt x="1010" y="385"/>
                      <a:pt x="1010" y="383"/>
                    </a:cubicBezTo>
                    <a:cubicBezTo>
                      <a:pt x="1013" y="373"/>
                      <a:pt x="1013" y="373"/>
                      <a:pt x="1013" y="373"/>
                    </a:cubicBezTo>
                    <a:cubicBezTo>
                      <a:pt x="1013" y="372"/>
                      <a:pt x="1013" y="372"/>
                      <a:pt x="1013" y="372"/>
                    </a:cubicBezTo>
                    <a:cubicBezTo>
                      <a:pt x="1019" y="359"/>
                      <a:pt x="1019" y="359"/>
                      <a:pt x="1019" y="359"/>
                    </a:cubicBezTo>
                    <a:cubicBezTo>
                      <a:pt x="1007" y="339"/>
                      <a:pt x="1007" y="339"/>
                      <a:pt x="1007" y="339"/>
                    </a:cubicBezTo>
                    <a:cubicBezTo>
                      <a:pt x="1006" y="339"/>
                      <a:pt x="1006" y="338"/>
                      <a:pt x="1006" y="337"/>
                    </a:cubicBezTo>
                    <a:cubicBezTo>
                      <a:pt x="1006" y="296"/>
                      <a:pt x="1006" y="296"/>
                      <a:pt x="1006" y="296"/>
                    </a:cubicBezTo>
                    <a:cubicBezTo>
                      <a:pt x="1006" y="295"/>
                      <a:pt x="1006" y="294"/>
                      <a:pt x="1007" y="294"/>
                    </a:cubicBezTo>
                    <a:cubicBezTo>
                      <a:pt x="1013" y="283"/>
                      <a:pt x="1020" y="271"/>
                      <a:pt x="1022" y="268"/>
                    </a:cubicBezTo>
                    <a:cubicBezTo>
                      <a:pt x="1022" y="266"/>
                      <a:pt x="1022" y="263"/>
                      <a:pt x="1021" y="257"/>
                    </a:cubicBezTo>
                    <a:cubicBezTo>
                      <a:pt x="1012" y="251"/>
                      <a:pt x="1012" y="251"/>
                      <a:pt x="1012" y="251"/>
                    </a:cubicBezTo>
                    <a:cubicBezTo>
                      <a:pt x="1012" y="250"/>
                      <a:pt x="1011" y="249"/>
                      <a:pt x="1011" y="248"/>
                    </a:cubicBezTo>
                    <a:cubicBezTo>
                      <a:pt x="1008" y="225"/>
                      <a:pt x="1008" y="225"/>
                      <a:pt x="1008" y="225"/>
                    </a:cubicBezTo>
                    <a:cubicBezTo>
                      <a:pt x="1007" y="226"/>
                      <a:pt x="1006" y="226"/>
                      <a:pt x="1006" y="226"/>
                    </a:cubicBezTo>
                    <a:cubicBezTo>
                      <a:pt x="1004" y="227"/>
                      <a:pt x="1000" y="231"/>
                      <a:pt x="986" y="241"/>
                    </a:cubicBezTo>
                    <a:cubicBezTo>
                      <a:pt x="985" y="241"/>
                      <a:pt x="984" y="241"/>
                      <a:pt x="983" y="241"/>
                    </a:cubicBezTo>
                    <a:cubicBezTo>
                      <a:pt x="977" y="239"/>
                      <a:pt x="977" y="239"/>
                      <a:pt x="977" y="239"/>
                    </a:cubicBezTo>
                    <a:cubicBezTo>
                      <a:pt x="976" y="239"/>
                      <a:pt x="976" y="239"/>
                      <a:pt x="976" y="239"/>
                    </a:cubicBezTo>
                    <a:cubicBezTo>
                      <a:pt x="959" y="224"/>
                      <a:pt x="959" y="224"/>
                      <a:pt x="959" y="224"/>
                    </a:cubicBezTo>
                    <a:cubicBezTo>
                      <a:pt x="941" y="220"/>
                      <a:pt x="941" y="220"/>
                      <a:pt x="941" y="220"/>
                    </a:cubicBezTo>
                    <a:cubicBezTo>
                      <a:pt x="939" y="219"/>
                      <a:pt x="938" y="219"/>
                      <a:pt x="938" y="217"/>
                    </a:cubicBezTo>
                    <a:cubicBezTo>
                      <a:pt x="923" y="182"/>
                      <a:pt x="923" y="182"/>
                      <a:pt x="923" y="182"/>
                    </a:cubicBezTo>
                    <a:cubicBezTo>
                      <a:pt x="887" y="164"/>
                      <a:pt x="887" y="164"/>
                      <a:pt x="887" y="164"/>
                    </a:cubicBezTo>
                    <a:cubicBezTo>
                      <a:pt x="886" y="164"/>
                      <a:pt x="885" y="162"/>
                      <a:pt x="885" y="161"/>
                    </a:cubicBezTo>
                    <a:cubicBezTo>
                      <a:pt x="879" y="100"/>
                      <a:pt x="879" y="100"/>
                      <a:pt x="879" y="100"/>
                    </a:cubicBezTo>
                    <a:cubicBezTo>
                      <a:pt x="879" y="98"/>
                      <a:pt x="879" y="96"/>
                      <a:pt x="881" y="96"/>
                    </a:cubicBezTo>
                    <a:cubicBezTo>
                      <a:pt x="892" y="90"/>
                      <a:pt x="892" y="90"/>
                      <a:pt x="892" y="90"/>
                    </a:cubicBezTo>
                    <a:cubicBezTo>
                      <a:pt x="892" y="90"/>
                      <a:pt x="892" y="90"/>
                      <a:pt x="892" y="90"/>
                    </a:cubicBezTo>
                    <a:cubicBezTo>
                      <a:pt x="914" y="85"/>
                      <a:pt x="914" y="85"/>
                      <a:pt x="914" y="85"/>
                    </a:cubicBezTo>
                    <a:cubicBezTo>
                      <a:pt x="915" y="85"/>
                      <a:pt x="915" y="85"/>
                      <a:pt x="916" y="85"/>
                    </a:cubicBezTo>
                    <a:cubicBezTo>
                      <a:pt x="935" y="88"/>
                      <a:pt x="935" y="88"/>
                      <a:pt x="935" y="88"/>
                    </a:cubicBezTo>
                    <a:cubicBezTo>
                      <a:pt x="943" y="76"/>
                      <a:pt x="943" y="76"/>
                      <a:pt x="943" y="76"/>
                    </a:cubicBezTo>
                    <a:cubicBezTo>
                      <a:pt x="942" y="68"/>
                      <a:pt x="942" y="68"/>
                      <a:pt x="942" y="68"/>
                    </a:cubicBezTo>
                    <a:cubicBezTo>
                      <a:pt x="933" y="61"/>
                      <a:pt x="924" y="53"/>
                      <a:pt x="922" y="50"/>
                    </a:cubicBezTo>
                    <a:cubicBezTo>
                      <a:pt x="919" y="50"/>
                      <a:pt x="912" y="50"/>
                      <a:pt x="892" y="47"/>
                    </a:cubicBezTo>
                    <a:cubicBezTo>
                      <a:pt x="876" y="61"/>
                      <a:pt x="876" y="61"/>
                      <a:pt x="876" y="61"/>
                    </a:cubicBezTo>
                    <a:cubicBezTo>
                      <a:pt x="875" y="62"/>
                      <a:pt x="873" y="62"/>
                      <a:pt x="872" y="61"/>
                    </a:cubicBezTo>
                    <a:cubicBezTo>
                      <a:pt x="830" y="47"/>
                      <a:pt x="830" y="47"/>
                      <a:pt x="830" y="47"/>
                    </a:cubicBezTo>
                    <a:cubicBezTo>
                      <a:pt x="811" y="46"/>
                      <a:pt x="811" y="46"/>
                      <a:pt x="811" y="46"/>
                    </a:cubicBezTo>
                    <a:cubicBezTo>
                      <a:pt x="799" y="50"/>
                      <a:pt x="799" y="50"/>
                      <a:pt x="799" y="50"/>
                    </a:cubicBezTo>
                    <a:cubicBezTo>
                      <a:pt x="797" y="51"/>
                      <a:pt x="796" y="50"/>
                      <a:pt x="795" y="49"/>
                    </a:cubicBezTo>
                    <a:cubicBezTo>
                      <a:pt x="786" y="40"/>
                      <a:pt x="786" y="40"/>
                      <a:pt x="786" y="40"/>
                    </a:cubicBezTo>
                    <a:cubicBezTo>
                      <a:pt x="780" y="41"/>
                      <a:pt x="780" y="41"/>
                      <a:pt x="780" y="41"/>
                    </a:cubicBezTo>
                    <a:cubicBezTo>
                      <a:pt x="755" y="63"/>
                      <a:pt x="755" y="63"/>
                      <a:pt x="755" y="63"/>
                    </a:cubicBezTo>
                    <a:cubicBezTo>
                      <a:pt x="754" y="64"/>
                      <a:pt x="752" y="65"/>
                      <a:pt x="750" y="64"/>
                    </a:cubicBezTo>
                    <a:cubicBezTo>
                      <a:pt x="742" y="58"/>
                      <a:pt x="742" y="58"/>
                      <a:pt x="742" y="58"/>
                    </a:cubicBezTo>
                    <a:cubicBezTo>
                      <a:pt x="740" y="57"/>
                      <a:pt x="740" y="56"/>
                      <a:pt x="740" y="55"/>
                    </a:cubicBezTo>
                    <a:cubicBezTo>
                      <a:pt x="737" y="26"/>
                      <a:pt x="737" y="26"/>
                      <a:pt x="737" y="26"/>
                    </a:cubicBezTo>
                    <a:cubicBezTo>
                      <a:pt x="712" y="23"/>
                      <a:pt x="712" y="23"/>
                      <a:pt x="712" y="23"/>
                    </a:cubicBezTo>
                    <a:cubicBezTo>
                      <a:pt x="711" y="23"/>
                      <a:pt x="710" y="22"/>
                      <a:pt x="709" y="20"/>
                    </a:cubicBezTo>
                    <a:cubicBezTo>
                      <a:pt x="706" y="12"/>
                      <a:pt x="706" y="12"/>
                      <a:pt x="706" y="12"/>
                    </a:cubicBezTo>
                    <a:cubicBezTo>
                      <a:pt x="705" y="11"/>
                      <a:pt x="705" y="11"/>
                      <a:pt x="705" y="10"/>
                    </a:cubicBezTo>
                    <a:cubicBezTo>
                      <a:pt x="704" y="0"/>
                      <a:pt x="704" y="0"/>
                      <a:pt x="704" y="0"/>
                    </a:cubicBezTo>
                    <a:cubicBezTo>
                      <a:pt x="699" y="0"/>
                      <a:pt x="699" y="0"/>
                      <a:pt x="699" y="0"/>
                    </a:cubicBezTo>
                    <a:cubicBezTo>
                      <a:pt x="663" y="18"/>
                      <a:pt x="663" y="18"/>
                      <a:pt x="663" y="18"/>
                    </a:cubicBezTo>
                    <a:cubicBezTo>
                      <a:pt x="663" y="31"/>
                      <a:pt x="663" y="31"/>
                      <a:pt x="663" y="31"/>
                    </a:cubicBezTo>
                    <a:cubicBezTo>
                      <a:pt x="666" y="58"/>
                      <a:pt x="666" y="58"/>
                      <a:pt x="666" y="58"/>
                    </a:cubicBezTo>
                    <a:cubicBezTo>
                      <a:pt x="666" y="59"/>
                      <a:pt x="666" y="60"/>
                      <a:pt x="665" y="60"/>
                    </a:cubicBezTo>
                    <a:cubicBezTo>
                      <a:pt x="657" y="78"/>
                      <a:pt x="657" y="78"/>
                      <a:pt x="657" y="78"/>
                    </a:cubicBezTo>
                    <a:cubicBezTo>
                      <a:pt x="656" y="80"/>
                      <a:pt x="654" y="81"/>
                      <a:pt x="652" y="80"/>
                    </a:cubicBezTo>
                    <a:cubicBezTo>
                      <a:pt x="633" y="76"/>
                      <a:pt x="633" y="76"/>
                      <a:pt x="633" y="76"/>
                    </a:cubicBezTo>
                    <a:cubicBezTo>
                      <a:pt x="613" y="79"/>
                      <a:pt x="613" y="79"/>
                      <a:pt x="613" y="79"/>
                    </a:cubicBezTo>
                    <a:cubicBezTo>
                      <a:pt x="613" y="79"/>
                      <a:pt x="612" y="79"/>
                      <a:pt x="611" y="78"/>
                    </a:cubicBezTo>
                    <a:cubicBezTo>
                      <a:pt x="586" y="65"/>
                      <a:pt x="586" y="65"/>
                      <a:pt x="586" y="65"/>
                    </a:cubicBezTo>
                    <a:cubicBezTo>
                      <a:pt x="586" y="65"/>
                      <a:pt x="585" y="65"/>
                      <a:pt x="584" y="65"/>
                    </a:cubicBezTo>
                    <a:cubicBezTo>
                      <a:pt x="579" y="71"/>
                      <a:pt x="579" y="71"/>
                      <a:pt x="579" y="71"/>
                    </a:cubicBezTo>
                    <a:cubicBezTo>
                      <a:pt x="578" y="72"/>
                      <a:pt x="577" y="73"/>
                      <a:pt x="576" y="73"/>
                    </a:cubicBezTo>
                    <a:cubicBezTo>
                      <a:pt x="558" y="72"/>
                      <a:pt x="558" y="72"/>
                      <a:pt x="558" y="72"/>
                    </a:cubicBezTo>
                    <a:cubicBezTo>
                      <a:pt x="548" y="89"/>
                      <a:pt x="548" y="89"/>
                      <a:pt x="548" y="89"/>
                    </a:cubicBezTo>
                    <a:cubicBezTo>
                      <a:pt x="548" y="90"/>
                      <a:pt x="548" y="90"/>
                      <a:pt x="547" y="90"/>
                    </a:cubicBezTo>
                    <a:cubicBezTo>
                      <a:pt x="524" y="105"/>
                      <a:pt x="524" y="105"/>
                      <a:pt x="524" y="105"/>
                    </a:cubicBezTo>
                    <a:cubicBezTo>
                      <a:pt x="510" y="122"/>
                      <a:pt x="510" y="122"/>
                      <a:pt x="510" y="122"/>
                    </a:cubicBezTo>
                    <a:cubicBezTo>
                      <a:pt x="509" y="123"/>
                      <a:pt x="508" y="124"/>
                      <a:pt x="507" y="124"/>
                    </a:cubicBezTo>
                    <a:cubicBezTo>
                      <a:pt x="496" y="125"/>
                      <a:pt x="496" y="125"/>
                      <a:pt x="496" y="125"/>
                    </a:cubicBezTo>
                    <a:cubicBezTo>
                      <a:pt x="464" y="155"/>
                      <a:pt x="464" y="155"/>
                      <a:pt x="464" y="155"/>
                    </a:cubicBezTo>
                    <a:cubicBezTo>
                      <a:pt x="453" y="174"/>
                      <a:pt x="453" y="174"/>
                      <a:pt x="453" y="174"/>
                    </a:cubicBezTo>
                    <a:cubicBezTo>
                      <a:pt x="453" y="175"/>
                      <a:pt x="453" y="175"/>
                      <a:pt x="452" y="175"/>
                    </a:cubicBezTo>
                    <a:cubicBezTo>
                      <a:pt x="447" y="179"/>
                      <a:pt x="447" y="179"/>
                      <a:pt x="447" y="179"/>
                    </a:cubicBezTo>
                    <a:cubicBezTo>
                      <a:pt x="445" y="192"/>
                      <a:pt x="445" y="192"/>
                      <a:pt x="445" y="192"/>
                    </a:cubicBezTo>
                    <a:cubicBezTo>
                      <a:pt x="444" y="193"/>
                      <a:pt x="444" y="194"/>
                      <a:pt x="443" y="194"/>
                    </a:cubicBezTo>
                    <a:cubicBezTo>
                      <a:pt x="430" y="204"/>
                      <a:pt x="430" y="204"/>
                      <a:pt x="430" y="204"/>
                    </a:cubicBezTo>
                    <a:cubicBezTo>
                      <a:pt x="430" y="206"/>
                      <a:pt x="430" y="206"/>
                      <a:pt x="430" y="206"/>
                    </a:cubicBezTo>
                    <a:cubicBezTo>
                      <a:pt x="445" y="220"/>
                      <a:pt x="445" y="220"/>
                      <a:pt x="445" y="220"/>
                    </a:cubicBezTo>
                    <a:cubicBezTo>
                      <a:pt x="446" y="221"/>
                      <a:pt x="446" y="222"/>
                      <a:pt x="446" y="223"/>
                    </a:cubicBezTo>
                    <a:cubicBezTo>
                      <a:pt x="446" y="240"/>
                      <a:pt x="446" y="240"/>
                      <a:pt x="446" y="240"/>
                    </a:cubicBezTo>
                    <a:cubicBezTo>
                      <a:pt x="446" y="241"/>
                      <a:pt x="445" y="242"/>
                      <a:pt x="445" y="242"/>
                    </a:cubicBezTo>
                    <a:cubicBezTo>
                      <a:pt x="423" y="272"/>
                      <a:pt x="423" y="272"/>
                      <a:pt x="423" y="272"/>
                    </a:cubicBezTo>
                    <a:cubicBezTo>
                      <a:pt x="422" y="273"/>
                      <a:pt x="421" y="273"/>
                      <a:pt x="420" y="273"/>
                    </a:cubicBezTo>
                    <a:cubicBezTo>
                      <a:pt x="396" y="274"/>
                      <a:pt x="396" y="274"/>
                      <a:pt x="396" y="274"/>
                    </a:cubicBezTo>
                    <a:cubicBezTo>
                      <a:pt x="382" y="285"/>
                      <a:pt x="382" y="285"/>
                      <a:pt x="382" y="285"/>
                    </a:cubicBezTo>
                    <a:cubicBezTo>
                      <a:pt x="382" y="286"/>
                      <a:pt x="381" y="286"/>
                      <a:pt x="380" y="286"/>
                    </a:cubicBezTo>
                    <a:cubicBezTo>
                      <a:pt x="355" y="286"/>
                      <a:pt x="355" y="286"/>
                      <a:pt x="355" y="286"/>
                    </a:cubicBezTo>
                    <a:cubicBezTo>
                      <a:pt x="355" y="286"/>
                      <a:pt x="355" y="286"/>
                      <a:pt x="355" y="286"/>
                    </a:cubicBezTo>
                    <a:cubicBezTo>
                      <a:pt x="353" y="286"/>
                      <a:pt x="352" y="285"/>
                      <a:pt x="351" y="284"/>
                    </a:cubicBezTo>
                    <a:cubicBezTo>
                      <a:pt x="344" y="264"/>
                      <a:pt x="344" y="264"/>
                      <a:pt x="344" y="264"/>
                    </a:cubicBezTo>
                    <a:cubicBezTo>
                      <a:pt x="331" y="247"/>
                      <a:pt x="331" y="247"/>
                      <a:pt x="331" y="247"/>
                    </a:cubicBezTo>
                    <a:cubicBezTo>
                      <a:pt x="312" y="240"/>
                      <a:pt x="312" y="240"/>
                      <a:pt x="312" y="240"/>
                    </a:cubicBezTo>
                    <a:cubicBezTo>
                      <a:pt x="310" y="239"/>
                      <a:pt x="309" y="238"/>
                      <a:pt x="309" y="237"/>
                    </a:cubicBezTo>
                    <a:cubicBezTo>
                      <a:pt x="307" y="223"/>
                      <a:pt x="307" y="223"/>
                      <a:pt x="307" y="223"/>
                    </a:cubicBezTo>
                    <a:cubicBezTo>
                      <a:pt x="302" y="224"/>
                      <a:pt x="302" y="224"/>
                      <a:pt x="302" y="224"/>
                    </a:cubicBezTo>
                    <a:cubicBezTo>
                      <a:pt x="298" y="231"/>
                      <a:pt x="298" y="231"/>
                      <a:pt x="298" y="231"/>
                    </a:cubicBezTo>
                    <a:cubicBezTo>
                      <a:pt x="295" y="240"/>
                      <a:pt x="295" y="240"/>
                      <a:pt x="295" y="240"/>
                    </a:cubicBezTo>
                    <a:cubicBezTo>
                      <a:pt x="295" y="240"/>
                      <a:pt x="294" y="241"/>
                      <a:pt x="294" y="242"/>
                    </a:cubicBezTo>
                    <a:cubicBezTo>
                      <a:pt x="285" y="248"/>
                      <a:pt x="285" y="248"/>
                      <a:pt x="285" y="248"/>
                    </a:cubicBezTo>
                    <a:cubicBezTo>
                      <a:pt x="283" y="269"/>
                      <a:pt x="283" y="269"/>
                      <a:pt x="283" y="269"/>
                    </a:cubicBezTo>
                    <a:cubicBezTo>
                      <a:pt x="283" y="270"/>
                      <a:pt x="283" y="271"/>
                      <a:pt x="282" y="271"/>
                    </a:cubicBezTo>
                    <a:cubicBezTo>
                      <a:pt x="281" y="272"/>
                      <a:pt x="280" y="272"/>
                      <a:pt x="279" y="272"/>
                    </a:cubicBezTo>
                    <a:cubicBezTo>
                      <a:pt x="264" y="271"/>
                      <a:pt x="264" y="271"/>
                      <a:pt x="264" y="271"/>
                    </a:cubicBezTo>
                    <a:cubicBezTo>
                      <a:pt x="263" y="271"/>
                      <a:pt x="263" y="271"/>
                      <a:pt x="262" y="270"/>
                    </a:cubicBezTo>
                    <a:cubicBezTo>
                      <a:pt x="250" y="265"/>
                      <a:pt x="250" y="265"/>
                      <a:pt x="250" y="265"/>
                    </a:cubicBezTo>
                    <a:cubicBezTo>
                      <a:pt x="250" y="265"/>
                      <a:pt x="250" y="264"/>
                      <a:pt x="249" y="264"/>
                    </a:cubicBezTo>
                    <a:cubicBezTo>
                      <a:pt x="235" y="254"/>
                      <a:pt x="235" y="254"/>
                      <a:pt x="235" y="254"/>
                    </a:cubicBezTo>
                    <a:cubicBezTo>
                      <a:pt x="226" y="255"/>
                      <a:pt x="226" y="255"/>
                      <a:pt x="226" y="255"/>
                    </a:cubicBezTo>
                    <a:cubicBezTo>
                      <a:pt x="209" y="281"/>
                      <a:pt x="209" y="281"/>
                      <a:pt x="209" y="281"/>
                    </a:cubicBezTo>
                    <a:cubicBezTo>
                      <a:pt x="208" y="283"/>
                      <a:pt x="207" y="284"/>
                      <a:pt x="205" y="283"/>
                    </a:cubicBezTo>
                    <a:cubicBezTo>
                      <a:pt x="200" y="282"/>
                      <a:pt x="200" y="282"/>
                      <a:pt x="200" y="282"/>
                    </a:cubicBezTo>
                    <a:cubicBezTo>
                      <a:pt x="199" y="282"/>
                      <a:pt x="198" y="281"/>
                      <a:pt x="198" y="281"/>
                    </a:cubicBezTo>
                    <a:cubicBezTo>
                      <a:pt x="188" y="271"/>
                      <a:pt x="188" y="271"/>
                      <a:pt x="188" y="271"/>
                    </a:cubicBezTo>
                    <a:cubicBezTo>
                      <a:pt x="180" y="284"/>
                      <a:pt x="180" y="284"/>
                      <a:pt x="180" y="284"/>
                    </a:cubicBezTo>
                    <a:cubicBezTo>
                      <a:pt x="180" y="284"/>
                      <a:pt x="180" y="284"/>
                      <a:pt x="179" y="284"/>
                    </a:cubicBezTo>
                    <a:cubicBezTo>
                      <a:pt x="172" y="292"/>
                      <a:pt x="172" y="292"/>
                      <a:pt x="172" y="292"/>
                    </a:cubicBezTo>
                    <a:cubicBezTo>
                      <a:pt x="170" y="308"/>
                      <a:pt x="170" y="308"/>
                      <a:pt x="170" y="308"/>
                    </a:cubicBezTo>
                    <a:cubicBezTo>
                      <a:pt x="170" y="308"/>
                      <a:pt x="170" y="309"/>
                      <a:pt x="169" y="310"/>
                    </a:cubicBezTo>
                    <a:cubicBezTo>
                      <a:pt x="167" y="313"/>
                      <a:pt x="167" y="313"/>
                      <a:pt x="167" y="313"/>
                    </a:cubicBezTo>
                    <a:cubicBezTo>
                      <a:pt x="167" y="320"/>
                      <a:pt x="167" y="320"/>
                      <a:pt x="167" y="320"/>
                    </a:cubicBezTo>
                    <a:cubicBezTo>
                      <a:pt x="174" y="326"/>
                      <a:pt x="174" y="326"/>
                      <a:pt x="174" y="326"/>
                    </a:cubicBezTo>
                    <a:cubicBezTo>
                      <a:pt x="174" y="326"/>
                      <a:pt x="175" y="327"/>
                      <a:pt x="175" y="327"/>
                    </a:cubicBezTo>
                    <a:cubicBezTo>
                      <a:pt x="177" y="335"/>
                      <a:pt x="177" y="335"/>
                      <a:pt x="177" y="335"/>
                    </a:cubicBezTo>
                    <a:cubicBezTo>
                      <a:pt x="181" y="344"/>
                      <a:pt x="181" y="344"/>
                      <a:pt x="181" y="344"/>
                    </a:cubicBezTo>
                    <a:cubicBezTo>
                      <a:pt x="183" y="350"/>
                      <a:pt x="183" y="350"/>
                      <a:pt x="183" y="350"/>
                    </a:cubicBezTo>
                    <a:cubicBezTo>
                      <a:pt x="184" y="352"/>
                      <a:pt x="183" y="354"/>
                      <a:pt x="181" y="355"/>
                    </a:cubicBezTo>
                    <a:cubicBezTo>
                      <a:pt x="175" y="357"/>
                      <a:pt x="175" y="357"/>
                      <a:pt x="175" y="357"/>
                    </a:cubicBezTo>
                    <a:cubicBezTo>
                      <a:pt x="175" y="357"/>
                      <a:pt x="174" y="358"/>
                      <a:pt x="174" y="358"/>
                    </a:cubicBezTo>
                    <a:cubicBezTo>
                      <a:pt x="164" y="357"/>
                      <a:pt x="163" y="357"/>
                      <a:pt x="162" y="357"/>
                    </a:cubicBezTo>
                    <a:cubicBezTo>
                      <a:pt x="162" y="356"/>
                      <a:pt x="150" y="352"/>
                      <a:pt x="141" y="349"/>
                    </a:cubicBezTo>
                    <a:cubicBezTo>
                      <a:pt x="136" y="352"/>
                      <a:pt x="136" y="352"/>
                      <a:pt x="136" y="352"/>
                    </a:cubicBezTo>
                    <a:cubicBezTo>
                      <a:pt x="136" y="352"/>
                      <a:pt x="135" y="352"/>
                      <a:pt x="134" y="352"/>
                    </a:cubicBezTo>
                    <a:cubicBezTo>
                      <a:pt x="120" y="351"/>
                      <a:pt x="120" y="351"/>
                      <a:pt x="120" y="351"/>
                    </a:cubicBezTo>
                    <a:cubicBezTo>
                      <a:pt x="119" y="351"/>
                      <a:pt x="118" y="350"/>
                      <a:pt x="117" y="349"/>
                    </a:cubicBezTo>
                    <a:cubicBezTo>
                      <a:pt x="114" y="343"/>
                      <a:pt x="114" y="343"/>
                      <a:pt x="114" y="343"/>
                    </a:cubicBezTo>
                    <a:cubicBezTo>
                      <a:pt x="108" y="344"/>
                      <a:pt x="108" y="344"/>
                      <a:pt x="108" y="344"/>
                    </a:cubicBezTo>
                    <a:cubicBezTo>
                      <a:pt x="105" y="353"/>
                      <a:pt x="105" y="353"/>
                      <a:pt x="105" y="353"/>
                    </a:cubicBezTo>
                    <a:cubicBezTo>
                      <a:pt x="105" y="354"/>
                      <a:pt x="104" y="354"/>
                      <a:pt x="104" y="354"/>
                    </a:cubicBezTo>
                    <a:cubicBezTo>
                      <a:pt x="87" y="371"/>
                      <a:pt x="87" y="371"/>
                      <a:pt x="87" y="371"/>
                    </a:cubicBezTo>
                    <a:cubicBezTo>
                      <a:pt x="86" y="371"/>
                      <a:pt x="86" y="372"/>
                      <a:pt x="85" y="372"/>
                    </a:cubicBezTo>
                    <a:cubicBezTo>
                      <a:pt x="70" y="375"/>
                      <a:pt x="70" y="375"/>
                      <a:pt x="70" y="375"/>
                    </a:cubicBezTo>
                    <a:cubicBezTo>
                      <a:pt x="53" y="384"/>
                      <a:pt x="53" y="384"/>
                      <a:pt x="53" y="384"/>
                    </a:cubicBezTo>
                    <a:cubicBezTo>
                      <a:pt x="51" y="393"/>
                      <a:pt x="51" y="393"/>
                      <a:pt x="51" y="393"/>
                    </a:cubicBezTo>
                    <a:cubicBezTo>
                      <a:pt x="53" y="412"/>
                      <a:pt x="53" y="412"/>
                      <a:pt x="53" y="412"/>
                    </a:cubicBezTo>
                    <a:cubicBezTo>
                      <a:pt x="53" y="413"/>
                      <a:pt x="52" y="415"/>
                      <a:pt x="51" y="415"/>
                    </a:cubicBezTo>
                    <a:cubicBezTo>
                      <a:pt x="37" y="425"/>
                      <a:pt x="37" y="425"/>
                      <a:pt x="37" y="425"/>
                    </a:cubicBezTo>
                    <a:cubicBezTo>
                      <a:pt x="34" y="433"/>
                      <a:pt x="34" y="433"/>
                      <a:pt x="34" y="433"/>
                    </a:cubicBezTo>
                    <a:cubicBezTo>
                      <a:pt x="33" y="433"/>
                      <a:pt x="33" y="433"/>
                      <a:pt x="33" y="434"/>
                    </a:cubicBezTo>
                    <a:cubicBezTo>
                      <a:pt x="21" y="445"/>
                      <a:pt x="21" y="445"/>
                      <a:pt x="21" y="445"/>
                    </a:cubicBezTo>
                    <a:cubicBezTo>
                      <a:pt x="20" y="445"/>
                      <a:pt x="19" y="445"/>
                      <a:pt x="18" y="446"/>
                    </a:cubicBezTo>
                    <a:cubicBezTo>
                      <a:pt x="0" y="447"/>
                      <a:pt x="0" y="447"/>
                      <a:pt x="0" y="447"/>
                    </a:cubicBezTo>
                    <a:cubicBezTo>
                      <a:pt x="0" y="454"/>
                      <a:pt x="0" y="454"/>
                      <a:pt x="0" y="454"/>
                    </a:cubicBezTo>
                    <a:cubicBezTo>
                      <a:pt x="3" y="461"/>
                      <a:pt x="3" y="461"/>
                      <a:pt x="3" y="461"/>
                    </a:cubicBezTo>
                    <a:cubicBezTo>
                      <a:pt x="6" y="465"/>
                      <a:pt x="6" y="465"/>
                      <a:pt x="6" y="465"/>
                    </a:cubicBezTo>
                    <a:cubicBezTo>
                      <a:pt x="34" y="466"/>
                      <a:pt x="34" y="466"/>
                      <a:pt x="34" y="466"/>
                    </a:cubicBezTo>
                    <a:cubicBezTo>
                      <a:pt x="35" y="466"/>
                      <a:pt x="36" y="466"/>
                      <a:pt x="37" y="467"/>
                    </a:cubicBezTo>
                    <a:cubicBezTo>
                      <a:pt x="46" y="475"/>
                      <a:pt x="46" y="475"/>
                      <a:pt x="46" y="475"/>
                    </a:cubicBezTo>
                    <a:cubicBezTo>
                      <a:pt x="46" y="475"/>
                      <a:pt x="46" y="476"/>
                      <a:pt x="47" y="476"/>
                    </a:cubicBezTo>
                    <a:cubicBezTo>
                      <a:pt x="54" y="484"/>
                      <a:pt x="54" y="484"/>
                      <a:pt x="54" y="484"/>
                    </a:cubicBezTo>
                    <a:cubicBezTo>
                      <a:pt x="54" y="484"/>
                      <a:pt x="54" y="485"/>
                      <a:pt x="54" y="485"/>
                    </a:cubicBezTo>
                    <a:cubicBezTo>
                      <a:pt x="58" y="499"/>
                      <a:pt x="58" y="499"/>
                      <a:pt x="58" y="499"/>
                    </a:cubicBezTo>
                    <a:cubicBezTo>
                      <a:pt x="66" y="503"/>
                      <a:pt x="66" y="503"/>
                      <a:pt x="66" y="503"/>
                    </a:cubicBezTo>
                    <a:cubicBezTo>
                      <a:pt x="67" y="503"/>
                      <a:pt x="68" y="504"/>
                      <a:pt x="68" y="506"/>
                    </a:cubicBezTo>
                    <a:cubicBezTo>
                      <a:pt x="72" y="527"/>
                      <a:pt x="71" y="528"/>
                      <a:pt x="69" y="529"/>
                    </a:cubicBezTo>
                    <a:cubicBezTo>
                      <a:pt x="69" y="530"/>
                      <a:pt x="68" y="531"/>
                      <a:pt x="67" y="531"/>
                    </a:cubicBezTo>
                    <a:cubicBezTo>
                      <a:pt x="65" y="531"/>
                      <a:pt x="55" y="536"/>
                      <a:pt x="52" y="538"/>
                    </a:cubicBezTo>
                    <a:cubicBezTo>
                      <a:pt x="52" y="548"/>
                      <a:pt x="52" y="548"/>
                      <a:pt x="52" y="548"/>
                    </a:cubicBezTo>
                    <a:cubicBezTo>
                      <a:pt x="53" y="566"/>
                      <a:pt x="53" y="566"/>
                      <a:pt x="53" y="566"/>
                    </a:cubicBezTo>
                    <a:cubicBezTo>
                      <a:pt x="53" y="567"/>
                      <a:pt x="53" y="567"/>
                      <a:pt x="53" y="567"/>
                    </a:cubicBezTo>
                    <a:cubicBezTo>
                      <a:pt x="50" y="583"/>
                      <a:pt x="50" y="583"/>
                      <a:pt x="50" y="583"/>
                    </a:cubicBezTo>
                    <a:cubicBezTo>
                      <a:pt x="51" y="603"/>
                      <a:pt x="51" y="603"/>
                      <a:pt x="51" y="603"/>
                    </a:cubicBezTo>
                    <a:cubicBezTo>
                      <a:pt x="51" y="604"/>
                      <a:pt x="51" y="605"/>
                      <a:pt x="50" y="605"/>
                    </a:cubicBezTo>
                    <a:cubicBezTo>
                      <a:pt x="43" y="618"/>
                      <a:pt x="43" y="618"/>
                      <a:pt x="43" y="618"/>
                    </a:cubicBezTo>
                    <a:cubicBezTo>
                      <a:pt x="55" y="634"/>
                      <a:pt x="55" y="634"/>
                      <a:pt x="55" y="634"/>
                    </a:cubicBezTo>
                    <a:cubicBezTo>
                      <a:pt x="55" y="635"/>
                      <a:pt x="56" y="636"/>
                      <a:pt x="56" y="637"/>
                    </a:cubicBezTo>
                    <a:cubicBezTo>
                      <a:pt x="55" y="658"/>
                      <a:pt x="55" y="658"/>
                      <a:pt x="55" y="658"/>
                    </a:cubicBezTo>
                    <a:cubicBezTo>
                      <a:pt x="55" y="659"/>
                      <a:pt x="55" y="659"/>
                      <a:pt x="55" y="660"/>
                    </a:cubicBezTo>
                    <a:cubicBezTo>
                      <a:pt x="49" y="671"/>
                      <a:pt x="49" y="671"/>
                      <a:pt x="49" y="671"/>
                    </a:cubicBezTo>
                    <a:cubicBezTo>
                      <a:pt x="49" y="672"/>
                      <a:pt x="48" y="673"/>
                      <a:pt x="47" y="673"/>
                    </a:cubicBezTo>
                    <a:cubicBezTo>
                      <a:pt x="32" y="682"/>
                      <a:pt x="32" y="682"/>
                      <a:pt x="32" y="682"/>
                    </a:cubicBezTo>
                    <a:cubicBezTo>
                      <a:pt x="30" y="708"/>
                      <a:pt x="30" y="708"/>
                      <a:pt x="30" y="708"/>
                    </a:cubicBezTo>
                    <a:cubicBezTo>
                      <a:pt x="38" y="720"/>
                      <a:pt x="38" y="720"/>
                      <a:pt x="38" y="720"/>
                    </a:cubicBezTo>
                    <a:cubicBezTo>
                      <a:pt x="48" y="720"/>
                      <a:pt x="48" y="720"/>
                      <a:pt x="48" y="720"/>
                    </a:cubicBezTo>
                    <a:cubicBezTo>
                      <a:pt x="57" y="710"/>
                      <a:pt x="57" y="710"/>
                      <a:pt x="57" y="710"/>
                    </a:cubicBezTo>
                    <a:cubicBezTo>
                      <a:pt x="62" y="701"/>
                      <a:pt x="62" y="701"/>
                      <a:pt x="62" y="701"/>
                    </a:cubicBezTo>
                    <a:cubicBezTo>
                      <a:pt x="62" y="700"/>
                      <a:pt x="64" y="699"/>
                      <a:pt x="66" y="699"/>
                    </a:cubicBezTo>
                    <a:cubicBezTo>
                      <a:pt x="67" y="700"/>
                      <a:pt x="69" y="701"/>
                      <a:pt x="69" y="702"/>
                    </a:cubicBezTo>
                    <a:cubicBezTo>
                      <a:pt x="72" y="713"/>
                      <a:pt x="72" y="713"/>
                      <a:pt x="72" y="713"/>
                    </a:cubicBezTo>
                    <a:cubicBezTo>
                      <a:pt x="91" y="720"/>
                      <a:pt x="91" y="720"/>
                      <a:pt x="91" y="720"/>
                    </a:cubicBezTo>
                    <a:cubicBezTo>
                      <a:pt x="91" y="720"/>
                      <a:pt x="92" y="720"/>
                      <a:pt x="92" y="721"/>
                    </a:cubicBezTo>
                    <a:cubicBezTo>
                      <a:pt x="104" y="731"/>
                      <a:pt x="104" y="731"/>
                      <a:pt x="104" y="731"/>
                    </a:cubicBezTo>
                    <a:cubicBezTo>
                      <a:pt x="104" y="732"/>
                      <a:pt x="105" y="732"/>
                      <a:pt x="105" y="733"/>
                    </a:cubicBezTo>
                    <a:cubicBezTo>
                      <a:pt x="106" y="739"/>
                      <a:pt x="106" y="739"/>
                      <a:pt x="106" y="739"/>
                    </a:cubicBezTo>
                    <a:cubicBezTo>
                      <a:pt x="110" y="738"/>
                      <a:pt x="110" y="738"/>
                      <a:pt x="110" y="738"/>
                    </a:cubicBezTo>
                    <a:cubicBezTo>
                      <a:pt x="122" y="729"/>
                      <a:pt x="122" y="729"/>
                      <a:pt x="122" y="729"/>
                    </a:cubicBezTo>
                    <a:cubicBezTo>
                      <a:pt x="122" y="729"/>
                      <a:pt x="123" y="729"/>
                      <a:pt x="124" y="729"/>
                    </a:cubicBezTo>
                    <a:cubicBezTo>
                      <a:pt x="147" y="730"/>
                      <a:pt x="147" y="730"/>
                      <a:pt x="147" y="730"/>
                    </a:cubicBezTo>
                    <a:cubicBezTo>
                      <a:pt x="148" y="730"/>
                      <a:pt x="150" y="731"/>
                      <a:pt x="150" y="732"/>
                    </a:cubicBezTo>
                    <a:cubicBezTo>
                      <a:pt x="161" y="748"/>
                      <a:pt x="161" y="748"/>
                      <a:pt x="161" y="748"/>
                    </a:cubicBezTo>
                    <a:cubicBezTo>
                      <a:pt x="172" y="768"/>
                      <a:pt x="172" y="768"/>
                      <a:pt x="172" y="768"/>
                    </a:cubicBezTo>
                    <a:cubicBezTo>
                      <a:pt x="172" y="769"/>
                      <a:pt x="172" y="771"/>
                      <a:pt x="172" y="772"/>
                    </a:cubicBezTo>
                    <a:cubicBezTo>
                      <a:pt x="167" y="785"/>
                      <a:pt x="167" y="785"/>
                      <a:pt x="167" y="785"/>
                    </a:cubicBezTo>
                    <a:cubicBezTo>
                      <a:pt x="167" y="786"/>
                      <a:pt x="167" y="786"/>
                      <a:pt x="166" y="787"/>
                    </a:cubicBezTo>
                    <a:cubicBezTo>
                      <a:pt x="162" y="790"/>
                      <a:pt x="162" y="790"/>
                      <a:pt x="162" y="790"/>
                    </a:cubicBezTo>
                    <a:cubicBezTo>
                      <a:pt x="161" y="792"/>
                      <a:pt x="159" y="792"/>
                      <a:pt x="157" y="791"/>
                    </a:cubicBezTo>
                    <a:cubicBezTo>
                      <a:pt x="143" y="783"/>
                      <a:pt x="143" y="783"/>
                      <a:pt x="143" y="783"/>
                    </a:cubicBezTo>
                    <a:cubicBezTo>
                      <a:pt x="125" y="796"/>
                      <a:pt x="125" y="796"/>
                      <a:pt x="125" y="796"/>
                    </a:cubicBezTo>
                    <a:cubicBezTo>
                      <a:pt x="123" y="803"/>
                      <a:pt x="123" y="803"/>
                      <a:pt x="123" y="803"/>
                    </a:cubicBezTo>
                    <a:cubicBezTo>
                      <a:pt x="130" y="815"/>
                      <a:pt x="130" y="815"/>
                      <a:pt x="130" y="815"/>
                    </a:cubicBezTo>
                    <a:cubicBezTo>
                      <a:pt x="130" y="816"/>
                      <a:pt x="130" y="816"/>
                      <a:pt x="130" y="817"/>
                    </a:cubicBezTo>
                    <a:cubicBezTo>
                      <a:pt x="126" y="849"/>
                      <a:pt x="126" y="849"/>
                      <a:pt x="126" y="849"/>
                    </a:cubicBezTo>
                    <a:cubicBezTo>
                      <a:pt x="126" y="850"/>
                      <a:pt x="126" y="850"/>
                      <a:pt x="125" y="851"/>
                    </a:cubicBezTo>
                    <a:cubicBezTo>
                      <a:pt x="114" y="861"/>
                      <a:pt x="114" y="861"/>
                      <a:pt x="114" y="861"/>
                    </a:cubicBezTo>
                    <a:cubicBezTo>
                      <a:pt x="109" y="878"/>
                      <a:pt x="109" y="878"/>
                      <a:pt x="109" y="878"/>
                    </a:cubicBezTo>
                    <a:cubicBezTo>
                      <a:pt x="109" y="879"/>
                      <a:pt x="109" y="879"/>
                      <a:pt x="109" y="879"/>
                    </a:cubicBezTo>
                    <a:cubicBezTo>
                      <a:pt x="103" y="892"/>
                      <a:pt x="103" y="892"/>
                      <a:pt x="103" y="892"/>
                    </a:cubicBezTo>
                    <a:cubicBezTo>
                      <a:pt x="93" y="910"/>
                      <a:pt x="93" y="910"/>
                      <a:pt x="93" y="910"/>
                    </a:cubicBezTo>
                    <a:cubicBezTo>
                      <a:pt x="93" y="911"/>
                      <a:pt x="91" y="912"/>
                      <a:pt x="90" y="912"/>
                    </a:cubicBezTo>
                    <a:cubicBezTo>
                      <a:pt x="70" y="912"/>
                      <a:pt x="70" y="912"/>
                      <a:pt x="70" y="912"/>
                    </a:cubicBezTo>
                    <a:cubicBezTo>
                      <a:pt x="65" y="918"/>
                      <a:pt x="65" y="918"/>
                      <a:pt x="65" y="918"/>
                    </a:cubicBezTo>
                    <a:cubicBezTo>
                      <a:pt x="101" y="984"/>
                      <a:pt x="101" y="984"/>
                      <a:pt x="101" y="984"/>
                    </a:cubicBezTo>
                    <a:cubicBezTo>
                      <a:pt x="101" y="986"/>
                      <a:pt x="102" y="987"/>
                      <a:pt x="101" y="988"/>
                    </a:cubicBezTo>
                    <a:cubicBezTo>
                      <a:pt x="90" y="1017"/>
                      <a:pt x="90" y="1017"/>
                      <a:pt x="90" y="1017"/>
                    </a:cubicBezTo>
                    <a:cubicBezTo>
                      <a:pt x="90" y="1017"/>
                      <a:pt x="90" y="1018"/>
                      <a:pt x="90" y="1018"/>
                    </a:cubicBezTo>
                    <a:cubicBezTo>
                      <a:pt x="92" y="1037"/>
                      <a:pt x="92" y="1037"/>
                      <a:pt x="92" y="1037"/>
                    </a:cubicBezTo>
                    <a:cubicBezTo>
                      <a:pt x="117" y="1043"/>
                      <a:pt x="117" y="1043"/>
                      <a:pt x="117" y="1043"/>
                    </a:cubicBezTo>
                    <a:cubicBezTo>
                      <a:pt x="119" y="1044"/>
                      <a:pt x="120" y="1045"/>
                      <a:pt x="120" y="1047"/>
                    </a:cubicBezTo>
                    <a:cubicBezTo>
                      <a:pt x="120" y="1061"/>
                      <a:pt x="120" y="1061"/>
                      <a:pt x="120" y="1061"/>
                    </a:cubicBezTo>
                    <a:cubicBezTo>
                      <a:pt x="123" y="1065"/>
                      <a:pt x="123" y="1065"/>
                      <a:pt x="123" y="1065"/>
                    </a:cubicBezTo>
                    <a:cubicBezTo>
                      <a:pt x="147" y="1068"/>
                      <a:pt x="147" y="1068"/>
                      <a:pt x="147" y="1068"/>
                    </a:cubicBezTo>
                    <a:cubicBezTo>
                      <a:pt x="148" y="1068"/>
                      <a:pt x="149" y="1068"/>
                      <a:pt x="149" y="1068"/>
                    </a:cubicBezTo>
                    <a:cubicBezTo>
                      <a:pt x="166" y="1082"/>
                      <a:pt x="166" y="1082"/>
                      <a:pt x="166" y="1082"/>
                    </a:cubicBezTo>
                    <a:cubicBezTo>
                      <a:pt x="180" y="1089"/>
                      <a:pt x="180" y="1089"/>
                      <a:pt x="180" y="1089"/>
                    </a:cubicBezTo>
                    <a:cubicBezTo>
                      <a:pt x="227" y="1084"/>
                      <a:pt x="227" y="1084"/>
                      <a:pt x="227" y="1084"/>
                    </a:cubicBezTo>
                    <a:cubicBezTo>
                      <a:pt x="229" y="1084"/>
                      <a:pt x="230" y="1085"/>
                      <a:pt x="231" y="1086"/>
                    </a:cubicBezTo>
                    <a:cubicBezTo>
                      <a:pt x="242" y="1110"/>
                      <a:pt x="242" y="1110"/>
                      <a:pt x="242" y="1110"/>
                    </a:cubicBezTo>
                    <a:cubicBezTo>
                      <a:pt x="251" y="1127"/>
                      <a:pt x="251" y="1127"/>
                      <a:pt x="251" y="1127"/>
                    </a:cubicBezTo>
                    <a:cubicBezTo>
                      <a:pt x="266" y="1132"/>
                      <a:pt x="266" y="1132"/>
                      <a:pt x="266" y="1132"/>
                    </a:cubicBezTo>
                    <a:cubicBezTo>
                      <a:pt x="267" y="1132"/>
                      <a:pt x="268" y="1133"/>
                      <a:pt x="268" y="1134"/>
                    </a:cubicBezTo>
                    <a:cubicBezTo>
                      <a:pt x="272" y="1147"/>
                      <a:pt x="272" y="1147"/>
                      <a:pt x="272" y="1147"/>
                    </a:cubicBezTo>
                    <a:cubicBezTo>
                      <a:pt x="292" y="1161"/>
                      <a:pt x="292" y="1161"/>
                      <a:pt x="292" y="1161"/>
                    </a:cubicBezTo>
                    <a:cubicBezTo>
                      <a:pt x="292" y="1161"/>
                      <a:pt x="293" y="1162"/>
                      <a:pt x="293" y="1164"/>
                    </a:cubicBezTo>
                    <a:cubicBezTo>
                      <a:pt x="297" y="1189"/>
                      <a:pt x="297" y="1189"/>
                      <a:pt x="297" y="1189"/>
                    </a:cubicBezTo>
                    <a:cubicBezTo>
                      <a:pt x="297" y="1190"/>
                      <a:pt x="297" y="1190"/>
                      <a:pt x="296" y="1191"/>
                    </a:cubicBezTo>
                    <a:cubicBezTo>
                      <a:pt x="285" y="1221"/>
                      <a:pt x="285" y="1221"/>
                      <a:pt x="285" y="1221"/>
                    </a:cubicBezTo>
                    <a:cubicBezTo>
                      <a:pt x="288" y="1242"/>
                      <a:pt x="288" y="1242"/>
                      <a:pt x="288" y="1242"/>
                    </a:cubicBezTo>
                    <a:cubicBezTo>
                      <a:pt x="312" y="1251"/>
                      <a:pt x="312" y="1251"/>
                      <a:pt x="312" y="1251"/>
                    </a:cubicBezTo>
                    <a:cubicBezTo>
                      <a:pt x="356" y="1238"/>
                      <a:pt x="356" y="1238"/>
                      <a:pt x="356" y="1238"/>
                    </a:cubicBezTo>
                    <a:cubicBezTo>
                      <a:pt x="357" y="1237"/>
                      <a:pt x="358" y="1238"/>
                      <a:pt x="359" y="1239"/>
                    </a:cubicBezTo>
                    <a:cubicBezTo>
                      <a:pt x="365" y="1244"/>
                      <a:pt x="365" y="1244"/>
                      <a:pt x="365" y="1244"/>
                    </a:cubicBezTo>
                    <a:cubicBezTo>
                      <a:pt x="385" y="1244"/>
                      <a:pt x="385" y="1244"/>
                      <a:pt x="385" y="1244"/>
                    </a:cubicBezTo>
                    <a:cubicBezTo>
                      <a:pt x="386" y="1244"/>
                      <a:pt x="387" y="1244"/>
                      <a:pt x="388" y="1244"/>
                    </a:cubicBezTo>
                    <a:cubicBezTo>
                      <a:pt x="412" y="1264"/>
                      <a:pt x="412" y="1264"/>
                      <a:pt x="412" y="1264"/>
                    </a:cubicBezTo>
                    <a:cubicBezTo>
                      <a:pt x="416" y="1251"/>
                      <a:pt x="416" y="1251"/>
                      <a:pt x="416" y="1251"/>
                    </a:cubicBezTo>
                    <a:cubicBezTo>
                      <a:pt x="416" y="1251"/>
                      <a:pt x="417" y="1250"/>
                      <a:pt x="417" y="1249"/>
                    </a:cubicBezTo>
                    <a:cubicBezTo>
                      <a:pt x="420" y="1247"/>
                      <a:pt x="423" y="1244"/>
                      <a:pt x="425" y="1242"/>
                    </a:cubicBezTo>
                    <a:cubicBezTo>
                      <a:pt x="424" y="1241"/>
                      <a:pt x="423" y="1238"/>
                      <a:pt x="422" y="1235"/>
                    </a:cubicBezTo>
                    <a:cubicBezTo>
                      <a:pt x="406" y="1227"/>
                      <a:pt x="406" y="1227"/>
                      <a:pt x="406" y="1227"/>
                    </a:cubicBezTo>
                    <a:cubicBezTo>
                      <a:pt x="406" y="1227"/>
                      <a:pt x="405" y="1227"/>
                      <a:pt x="405" y="1226"/>
                    </a:cubicBezTo>
                    <a:cubicBezTo>
                      <a:pt x="394" y="1214"/>
                      <a:pt x="394" y="1214"/>
                      <a:pt x="394" y="1214"/>
                    </a:cubicBezTo>
                    <a:cubicBezTo>
                      <a:pt x="393" y="1213"/>
                      <a:pt x="393" y="1212"/>
                      <a:pt x="393" y="1211"/>
                    </a:cubicBezTo>
                    <a:cubicBezTo>
                      <a:pt x="391" y="1186"/>
                      <a:pt x="391" y="1186"/>
                      <a:pt x="391" y="1186"/>
                    </a:cubicBezTo>
                    <a:cubicBezTo>
                      <a:pt x="391" y="1184"/>
                      <a:pt x="392" y="1182"/>
                      <a:pt x="394" y="1182"/>
                    </a:cubicBezTo>
                    <a:cubicBezTo>
                      <a:pt x="404" y="1180"/>
                      <a:pt x="404" y="1180"/>
                      <a:pt x="404" y="1180"/>
                    </a:cubicBezTo>
                    <a:cubicBezTo>
                      <a:pt x="405" y="1180"/>
                      <a:pt x="406" y="1180"/>
                      <a:pt x="407" y="1180"/>
                    </a:cubicBezTo>
                    <a:cubicBezTo>
                      <a:pt x="423" y="1188"/>
                      <a:pt x="423" y="1188"/>
                      <a:pt x="423" y="1188"/>
                    </a:cubicBezTo>
                    <a:cubicBezTo>
                      <a:pt x="437" y="1192"/>
                      <a:pt x="437" y="1192"/>
                      <a:pt x="437" y="1192"/>
                    </a:cubicBezTo>
                    <a:cubicBezTo>
                      <a:pt x="442" y="1183"/>
                      <a:pt x="442" y="1183"/>
                      <a:pt x="442" y="1183"/>
                    </a:cubicBezTo>
                    <a:cubicBezTo>
                      <a:pt x="441" y="1177"/>
                      <a:pt x="441" y="1170"/>
                      <a:pt x="440" y="1168"/>
                    </a:cubicBezTo>
                    <a:cubicBezTo>
                      <a:pt x="437" y="1166"/>
                      <a:pt x="422" y="1157"/>
                      <a:pt x="413" y="1151"/>
                    </a:cubicBezTo>
                    <a:cubicBezTo>
                      <a:pt x="412" y="1151"/>
                      <a:pt x="412" y="1149"/>
                      <a:pt x="411" y="1148"/>
                    </a:cubicBezTo>
                    <a:cubicBezTo>
                      <a:pt x="410" y="1137"/>
                      <a:pt x="410" y="1137"/>
                      <a:pt x="410" y="1137"/>
                    </a:cubicBezTo>
                    <a:cubicBezTo>
                      <a:pt x="410" y="1136"/>
                      <a:pt x="410" y="1135"/>
                      <a:pt x="410" y="1134"/>
                    </a:cubicBezTo>
                    <a:cubicBezTo>
                      <a:pt x="418" y="1124"/>
                      <a:pt x="421" y="1120"/>
                      <a:pt x="423" y="1119"/>
                    </a:cubicBezTo>
                    <a:cubicBezTo>
                      <a:pt x="425" y="1116"/>
                      <a:pt x="431" y="1105"/>
                      <a:pt x="436" y="1096"/>
                    </a:cubicBezTo>
                    <a:cubicBezTo>
                      <a:pt x="437" y="1094"/>
                      <a:pt x="438" y="1093"/>
                      <a:pt x="440" y="1093"/>
                    </a:cubicBezTo>
                    <a:cubicBezTo>
                      <a:pt x="460" y="1093"/>
                      <a:pt x="460" y="1093"/>
                      <a:pt x="460" y="1093"/>
                    </a:cubicBezTo>
                    <a:cubicBezTo>
                      <a:pt x="462" y="1092"/>
                      <a:pt x="463" y="1091"/>
                      <a:pt x="465" y="1090"/>
                    </a:cubicBezTo>
                    <a:cubicBezTo>
                      <a:pt x="464" y="1089"/>
                      <a:pt x="462" y="1088"/>
                      <a:pt x="462" y="1088"/>
                    </a:cubicBezTo>
                    <a:cubicBezTo>
                      <a:pt x="461" y="1087"/>
                      <a:pt x="460" y="1085"/>
                      <a:pt x="461" y="1084"/>
                    </a:cubicBezTo>
                    <a:cubicBezTo>
                      <a:pt x="462" y="1078"/>
                      <a:pt x="462" y="1078"/>
                      <a:pt x="462" y="1078"/>
                    </a:cubicBezTo>
                    <a:cubicBezTo>
                      <a:pt x="462" y="1078"/>
                      <a:pt x="462" y="1078"/>
                      <a:pt x="462" y="1078"/>
                    </a:cubicBezTo>
                    <a:cubicBezTo>
                      <a:pt x="463" y="1076"/>
                      <a:pt x="463" y="1076"/>
                      <a:pt x="463" y="1076"/>
                    </a:cubicBezTo>
                    <a:cubicBezTo>
                      <a:pt x="458" y="1073"/>
                      <a:pt x="452" y="1070"/>
                      <a:pt x="451" y="1070"/>
                    </a:cubicBezTo>
                    <a:cubicBezTo>
                      <a:pt x="449" y="1069"/>
                      <a:pt x="430" y="1066"/>
                      <a:pt x="418" y="1064"/>
                    </a:cubicBezTo>
                    <a:cubicBezTo>
                      <a:pt x="416" y="1064"/>
                      <a:pt x="415" y="1063"/>
                      <a:pt x="415" y="1062"/>
                    </a:cubicBezTo>
                    <a:cubicBezTo>
                      <a:pt x="408" y="1048"/>
                      <a:pt x="408" y="1048"/>
                      <a:pt x="408" y="1048"/>
                    </a:cubicBezTo>
                    <a:cubicBezTo>
                      <a:pt x="407" y="1047"/>
                      <a:pt x="408" y="1045"/>
                      <a:pt x="409" y="1044"/>
                    </a:cubicBezTo>
                    <a:cubicBezTo>
                      <a:pt x="421" y="1028"/>
                      <a:pt x="421" y="1028"/>
                      <a:pt x="421" y="1028"/>
                    </a:cubicBezTo>
                    <a:cubicBezTo>
                      <a:pt x="427" y="1009"/>
                      <a:pt x="427" y="1009"/>
                      <a:pt x="427" y="1009"/>
                    </a:cubicBezTo>
                    <a:cubicBezTo>
                      <a:pt x="427" y="1009"/>
                      <a:pt x="427" y="1008"/>
                      <a:pt x="427" y="1008"/>
                    </a:cubicBezTo>
                    <a:cubicBezTo>
                      <a:pt x="442" y="991"/>
                      <a:pt x="442" y="991"/>
                      <a:pt x="442" y="991"/>
                    </a:cubicBezTo>
                    <a:cubicBezTo>
                      <a:pt x="442" y="990"/>
                      <a:pt x="443" y="990"/>
                      <a:pt x="444" y="990"/>
                    </a:cubicBezTo>
                    <a:cubicBezTo>
                      <a:pt x="454" y="986"/>
                      <a:pt x="454" y="986"/>
                      <a:pt x="454" y="986"/>
                    </a:cubicBezTo>
                    <a:cubicBezTo>
                      <a:pt x="454" y="986"/>
                      <a:pt x="454" y="986"/>
                      <a:pt x="454" y="986"/>
                    </a:cubicBezTo>
                    <a:cubicBezTo>
                      <a:pt x="467" y="984"/>
                      <a:pt x="467" y="984"/>
                      <a:pt x="467" y="984"/>
                    </a:cubicBezTo>
                    <a:cubicBezTo>
                      <a:pt x="469" y="983"/>
                      <a:pt x="471" y="984"/>
                      <a:pt x="471" y="986"/>
                    </a:cubicBezTo>
                    <a:cubicBezTo>
                      <a:pt x="477" y="994"/>
                      <a:pt x="477" y="994"/>
                      <a:pt x="477" y="994"/>
                    </a:cubicBezTo>
                    <a:cubicBezTo>
                      <a:pt x="477" y="995"/>
                      <a:pt x="477" y="996"/>
                      <a:pt x="477" y="998"/>
                    </a:cubicBezTo>
                    <a:cubicBezTo>
                      <a:pt x="472" y="1011"/>
                      <a:pt x="472" y="1011"/>
                      <a:pt x="472" y="1011"/>
                    </a:cubicBezTo>
                    <a:cubicBezTo>
                      <a:pt x="472" y="1016"/>
                      <a:pt x="472" y="1016"/>
                      <a:pt x="472" y="1016"/>
                    </a:cubicBezTo>
                    <a:cubicBezTo>
                      <a:pt x="484" y="1022"/>
                      <a:pt x="484" y="1022"/>
                      <a:pt x="484" y="1022"/>
                    </a:cubicBezTo>
                    <a:cubicBezTo>
                      <a:pt x="489" y="1024"/>
                      <a:pt x="489" y="1024"/>
                      <a:pt x="489" y="1024"/>
                    </a:cubicBezTo>
                    <a:cubicBezTo>
                      <a:pt x="495" y="1010"/>
                      <a:pt x="495" y="1010"/>
                      <a:pt x="495" y="1010"/>
                    </a:cubicBezTo>
                    <a:cubicBezTo>
                      <a:pt x="508" y="965"/>
                      <a:pt x="508" y="965"/>
                      <a:pt x="508" y="965"/>
                    </a:cubicBezTo>
                    <a:cubicBezTo>
                      <a:pt x="499" y="954"/>
                      <a:pt x="499" y="954"/>
                      <a:pt x="499" y="954"/>
                    </a:cubicBezTo>
                    <a:cubicBezTo>
                      <a:pt x="498" y="952"/>
                      <a:pt x="498" y="951"/>
                      <a:pt x="499" y="949"/>
                    </a:cubicBezTo>
                    <a:cubicBezTo>
                      <a:pt x="516" y="925"/>
                      <a:pt x="516" y="925"/>
                      <a:pt x="516" y="925"/>
                    </a:cubicBezTo>
                    <a:cubicBezTo>
                      <a:pt x="517" y="924"/>
                      <a:pt x="518" y="923"/>
                      <a:pt x="519" y="923"/>
                    </a:cubicBezTo>
                    <a:cubicBezTo>
                      <a:pt x="573" y="921"/>
                      <a:pt x="573" y="921"/>
                      <a:pt x="573" y="921"/>
                    </a:cubicBezTo>
                    <a:cubicBezTo>
                      <a:pt x="589" y="910"/>
                      <a:pt x="589" y="910"/>
                      <a:pt x="589" y="910"/>
                    </a:cubicBezTo>
                    <a:cubicBezTo>
                      <a:pt x="590" y="910"/>
                      <a:pt x="591" y="909"/>
                      <a:pt x="592" y="909"/>
                    </a:cubicBezTo>
                    <a:cubicBezTo>
                      <a:pt x="641" y="916"/>
                      <a:pt x="641" y="916"/>
                      <a:pt x="641" y="916"/>
                    </a:cubicBezTo>
                    <a:cubicBezTo>
                      <a:pt x="643" y="917"/>
                      <a:pt x="644" y="918"/>
                      <a:pt x="644" y="920"/>
                    </a:cubicBezTo>
                    <a:cubicBezTo>
                      <a:pt x="644" y="936"/>
                      <a:pt x="644" y="936"/>
                      <a:pt x="644" y="936"/>
                    </a:cubicBezTo>
                    <a:cubicBezTo>
                      <a:pt x="656" y="947"/>
                      <a:pt x="656" y="947"/>
                      <a:pt x="656" y="947"/>
                    </a:cubicBezTo>
                    <a:cubicBezTo>
                      <a:pt x="657" y="949"/>
                      <a:pt x="658" y="951"/>
                      <a:pt x="657" y="952"/>
                    </a:cubicBezTo>
                    <a:cubicBezTo>
                      <a:pt x="650" y="965"/>
                      <a:pt x="650" y="965"/>
                      <a:pt x="650" y="965"/>
                    </a:cubicBezTo>
                    <a:cubicBezTo>
                      <a:pt x="654" y="978"/>
                      <a:pt x="654" y="978"/>
                      <a:pt x="654" y="978"/>
                    </a:cubicBezTo>
                    <a:cubicBezTo>
                      <a:pt x="668" y="1011"/>
                      <a:pt x="668" y="1011"/>
                      <a:pt x="668" y="1011"/>
                    </a:cubicBezTo>
                    <a:cubicBezTo>
                      <a:pt x="669" y="1012"/>
                      <a:pt x="669" y="1012"/>
                      <a:pt x="669" y="1013"/>
                    </a:cubicBezTo>
                    <a:cubicBezTo>
                      <a:pt x="669" y="1037"/>
                      <a:pt x="669" y="1037"/>
                      <a:pt x="669" y="1037"/>
                    </a:cubicBezTo>
                    <a:cubicBezTo>
                      <a:pt x="669" y="1039"/>
                      <a:pt x="668" y="1040"/>
                      <a:pt x="666" y="1041"/>
                    </a:cubicBezTo>
                    <a:cubicBezTo>
                      <a:pt x="644" y="1052"/>
                      <a:pt x="644" y="1052"/>
                      <a:pt x="644" y="1052"/>
                    </a:cubicBezTo>
                    <a:cubicBezTo>
                      <a:pt x="641" y="1064"/>
                      <a:pt x="641" y="1064"/>
                      <a:pt x="641" y="1064"/>
                    </a:cubicBezTo>
                    <a:cubicBezTo>
                      <a:pt x="640" y="1065"/>
                      <a:pt x="640" y="1066"/>
                      <a:pt x="639" y="1066"/>
                    </a:cubicBezTo>
                    <a:cubicBezTo>
                      <a:pt x="633" y="1070"/>
                      <a:pt x="633" y="1070"/>
                      <a:pt x="633" y="1070"/>
                    </a:cubicBezTo>
                    <a:cubicBezTo>
                      <a:pt x="640" y="1086"/>
                      <a:pt x="640" y="1086"/>
                      <a:pt x="640" y="1086"/>
                    </a:cubicBezTo>
                    <a:cubicBezTo>
                      <a:pt x="640" y="1088"/>
                      <a:pt x="640" y="1089"/>
                      <a:pt x="639" y="1090"/>
                    </a:cubicBezTo>
                    <a:cubicBezTo>
                      <a:pt x="631" y="1101"/>
                      <a:pt x="631" y="1101"/>
                      <a:pt x="631" y="1101"/>
                    </a:cubicBezTo>
                    <a:cubicBezTo>
                      <a:pt x="630" y="1102"/>
                      <a:pt x="630" y="1102"/>
                      <a:pt x="630" y="1102"/>
                    </a:cubicBezTo>
                    <a:cubicBezTo>
                      <a:pt x="616" y="1113"/>
                      <a:pt x="616" y="1113"/>
                      <a:pt x="616" y="1113"/>
                    </a:cubicBezTo>
                    <a:cubicBezTo>
                      <a:pt x="623" y="1146"/>
                      <a:pt x="623" y="1146"/>
                      <a:pt x="623" y="1146"/>
                    </a:cubicBezTo>
                    <a:cubicBezTo>
                      <a:pt x="623" y="1147"/>
                      <a:pt x="623" y="1148"/>
                      <a:pt x="622" y="1148"/>
                    </a:cubicBezTo>
                    <a:cubicBezTo>
                      <a:pt x="616" y="1166"/>
                      <a:pt x="616" y="1166"/>
                      <a:pt x="616" y="1166"/>
                    </a:cubicBezTo>
                    <a:cubicBezTo>
                      <a:pt x="616" y="1166"/>
                      <a:pt x="616" y="1167"/>
                      <a:pt x="615" y="1168"/>
                    </a:cubicBezTo>
                    <a:cubicBezTo>
                      <a:pt x="586" y="1191"/>
                      <a:pt x="586" y="1191"/>
                      <a:pt x="586" y="1191"/>
                    </a:cubicBezTo>
                    <a:cubicBezTo>
                      <a:pt x="584" y="1192"/>
                      <a:pt x="582" y="1192"/>
                      <a:pt x="580" y="1191"/>
                    </a:cubicBezTo>
                    <a:cubicBezTo>
                      <a:pt x="562" y="1173"/>
                      <a:pt x="562" y="1173"/>
                      <a:pt x="562" y="1173"/>
                    </a:cubicBezTo>
                    <a:cubicBezTo>
                      <a:pt x="562" y="1173"/>
                      <a:pt x="561" y="1172"/>
                      <a:pt x="561" y="1172"/>
                    </a:cubicBezTo>
                    <a:cubicBezTo>
                      <a:pt x="557" y="1162"/>
                      <a:pt x="557" y="1162"/>
                      <a:pt x="557" y="1162"/>
                    </a:cubicBezTo>
                    <a:cubicBezTo>
                      <a:pt x="536" y="1169"/>
                      <a:pt x="536" y="1169"/>
                      <a:pt x="536" y="1169"/>
                    </a:cubicBezTo>
                    <a:cubicBezTo>
                      <a:pt x="514" y="1180"/>
                      <a:pt x="514" y="1180"/>
                      <a:pt x="514" y="1180"/>
                    </a:cubicBezTo>
                    <a:cubicBezTo>
                      <a:pt x="518" y="1201"/>
                      <a:pt x="518" y="1201"/>
                      <a:pt x="518" y="1201"/>
                    </a:cubicBezTo>
                    <a:cubicBezTo>
                      <a:pt x="518" y="1202"/>
                      <a:pt x="517" y="1204"/>
                      <a:pt x="516" y="1205"/>
                    </a:cubicBezTo>
                    <a:cubicBezTo>
                      <a:pt x="502" y="1218"/>
                      <a:pt x="502" y="1218"/>
                      <a:pt x="502" y="1218"/>
                    </a:cubicBezTo>
                    <a:cubicBezTo>
                      <a:pt x="502" y="1223"/>
                      <a:pt x="502" y="1223"/>
                      <a:pt x="502" y="1223"/>
                    </a:cubicBezTo>
                    <a:cubicBezTo>
                      <a:pt x="507" y="1218"/>
                      <a:pt x="507" y="1218"/>
                      <a:pt x="507" y="1218"/>
                    </a:cubicBezTo>
                    <a:cubicBezTo>
                      <a:pt x="508" y="1216"/>
                      <a:pt x="510" y="1216"/>
                      <a:pt x="512" y="1217"/>
                    </a:cubicBezTo>
                    <a:cubicBezTo>
                      <a:pt x="518" y="1221"/>
                      <a:pt x="518" y="1221"/>
                      <a:pt x="518" y="1221"/>
                    </a:cubicBezTo>
                    <a:cubicBezTo>
                      <a:pt x="519" y="1221"/>
                      <a:pt x="520" y="1222"/>
                      <a:pt x="520" y="1223"/>
                    </a:cubicBezTo>
                    <a:cubicBezTo>
                      <a:pt x="526" y="1270"/>
                      <a:pt x="526" y="1270"/>
                      <a:pt x="526" y="1270"/>
                    </a:cubicBezTo>
                    <a:cubicBezTo>
                      <a:pt x="564" y="1302"/>
                      <a:pt x="564" y="1302"/>
                      <a:pt x="564" y="1302"/>
                    </a:cubicBezTo>
                    <a:cubicBezTo>
                      <a:pt x="598" y="1293"/>
                      <a:pt x="598" y="1293"/>
                      <a:pt x="598" y="1293"/>
                    </a:cubicBezTo>
                    <a:cubicBezTo>
                      <a:pt x="598" y="1293"/>
                      <a:pt x="599" y="1293"/>
                      <a:pt x="599" y="1293"/>
                    </a:cubicBezTo>
                    <a:cubicBezTo>
                      <a:pt x="643" y="1302"/>
                      <a:pt x="643" y="1302"/>
                      <a:pt x="643" y="1302"/>
                    </a:cubicBezTo>
                    <a:cubicBezTo>
                      <a:pt x="644" y="1302"/>
                      <a:pt x="645" y="1302"/>
                      <a:pt x="646" y="1303"/>
                    </a:cubicBezTo>
                    <a:cubicBezTo>
                      <a:pt x="665" y="1323"/>
                      <a:pt x="665" y="1323"/>
                      <a:pt x="665" y="1323"/>
                    </a:cubicBezTo>
                    <a:cubicBezTo>
                      <a:pt x="671" y="1323"/>
                      <a:pt x="671" y="1323"/>
                      <a:pt x="671" y="1323"/>
                    </a:cubicBezTo>
                    <a:cubicBezTo>
                      <a:pt x="697" y="1294"/>
                      <a:pt x="697" y="1294"/>
                      <a:pt x="697" y="1294"/>
                    </a:cubicBezTo>
                    <a:cubicBezTo>
                      <a:pt x="698" y="1293"/>
                      <a:pt x="699" y="1293"/>
                      <a:pt x="701" y="1293"/>
                    </a:cubicBezTo>
                    <a:cubicBezTo>
                      <a:pt x="715" y="1295"/>
                      <a:pt x="715" y="1295"/>
                      <a:pt x="715" y="1295"/>
                    </a:cubicBezTo>
                    <a:cubicBezTo>
                      <a:pt x="746" y="1264"/>
                      <a:pt x="746" y="1264"/>
                      <a:pt x="746" y="1264"/>
                    </a:cubicBezTo>
                    <a:cubicBezTo>
                      <a:pt x="747" y="1263"/>
                      <a:pt x="748" y="1262"/>
                      <a:pt x="749" y="1263"/>
                    </a:cubicBezTo>
                    <a:cubicBezTo>
                      <a:pt x="791" y="1265"/>
                      <a:pt x="791" y="1265"/>
                      <a:pt x="791" y="1265"/>
                    </a:cubicBezTo>
                    <a:cubicBezTo>
                      <a:pt x="792" y="1265"/>
                      <a:pt x="793" y="1265"/>
                      <a:pt x="793" y="1266"/>
                    </a:cubicBezTo>
                    <a:cubicBezTo>
                      <a:pt x="801" y="1273"/>
                      <a:pt x="801" y="1273"/>
                      <a:pt x="801" y="1273"/>
                    </a:cubicBezTo>
                    <a:cubicBezTo>
                      <a:pt x="815" y="1279"/>
                      <a:pt x="815" y="1279"/>
                      <a:pt x="815" y="1279"/>
                    </a:cubicBezTo>
                    <a:cubicBezTo>
                      <a:pt x="832" y="1266"/>
                      <a:pt x="832" y="1266"/>
                      <a:pt x="832" y="1266"/>
                    </a:cubicBezTo>
                    <a:cubicBezTo>
                      <a:pt x="832" y="1266"/>
                      <a:pt x="833" y="1265"/>
                      <a:pt x="833" y="1265"/>
                    </a:cubicBezTo>
                    <a:cubicBezTo>
                      <a:pt x="834" y="1265"/>
                      <a:pt x="835" y="1264"/>
                      <a:pt x="835" y="1264"/>
                    </a:cubicBezTo>
                    <a:cubicBezTo>
                      <a:pt x="855" y="1261"/>
                      <a:pt x="855" y="1261"/>
                      <a:pt x="855" y="1261"/>
                    </a:cubicBezTo>
                    <a:cubicBezTo>
                      <a:pt x="872" y="1250"/>
                      <a:pt x="872" y="1250"/>
                      <a:pt x="872" y="1250"/>
                    </a:cubicBezTo>
                    <a:cubicBezTo>
                      <a:pt x="867" y="1241"/>
                      <a:pt x="867" y="1241"/>
                      <a:pt x="867" y="1241"/>
                    </a:cubicBezTo>
                    <a:cubicBezTo>
                      <a:pt x="867" y="1241"/>
                      <a:pt x="867" y="1241"/>
                      <a:pt x="867" y="1241"/>
                    </a:cubicBezTo>
                    <a:cubicBezTo>
                      <a:pt x="862" y="1223"/>
                      <a:pt x="862" y="1223"/>
                      <a:pt x="862" y="1223"/>
                    </a:cubicBezTo>
                    <a:cubicBezTo>
                      <a:pt x="861" y="1221"/>
                      <a:pt x="862" y="1219"/>
                      <a:pt x="864" y="1218"/>
                    </a:cubicBezTo>
                    <a:cubicBezTo>
                      <a:pt x="921" y="1188"/>
                      <a:pt x="921" y="1188"/>
                      <a:pt x="921" y="1188"/>
                    </a:cubicBezTo>
                    <a:cubicBezTo>
                      <a:pt x="921" y="1188"/>
                      <a:pt x="922" y="1187"/>
                      <a:pt x="922" y="1187"/>
                    </a:cubicBezTo>
                    <a:cubicBezTo>
                      <a:pt x="954" y="1184"/>
                      <a:pt x="954" y="1184"/>
                      <a:pt x="954" y="1184"/>
                    </a:cubicBezTo>
                    <a:cubicBezTo>
                      <a:pt x="955" y="1184"/>
                      <a:pt x="956" y="1184"/>
                      <a:pt x="956" y="1185"/>
                    </a:cubicBezTo>
                    <a:cubicBezTo>
                      <a:pt x="973" y="1197"/>
                      <a:pt x="973" y="1197"/>
                      <a:pt x="973" y="1197"/>
                    </a:cubicBezTo>
                    <a:cubicBezTo>
                      <a:pt x="999" y="1201"/>
                      <a:pt x="999" y="1201"/>
                      <a:pt x="999" y="1201"/>
                    </a:cubicBezTo>
                    <a:cubicBezTo>
                      <a:pt x="1001" y="1201"/>
                      <a:pt x="1002" y="1203"/>
                      <a:pt x="1002" y="1205"/>
                    </a:cubicBezTo>
                    <a:cubicBezTo>
                      <a:pt x="1002" y="1222"/>
                      <a:pt x="1002" y="1222"/>
                      <a:pt x="1002" y="1222"/>
                    </a:cubicBezTo>
                    <a:cubicBezTo>
                      <a:pt x="1013" y="1241"/>
                      <a:pt x="1013" y="1241"/>
                      <a:pt x="1013" y="1241"/>
                    </a:cubicBezTo>
                    <a:cubicBezTo>
                      <a:pt x="1052" y="1227"/>
                      <a:pt x="1052" y="1227"/>
                      <a:pt x="1052" y="1227"/>
                    </a:cubicBezTo>
                    <a:cubicBezTo>
                      <a:pt x="1064" y="1224"/>
                      <a:pt x="1064" y="1224"/>
                      <a:pt x="1064" y="1224"/>
                    </a:cubicBezTo>
                    <a:cubicBezTo>
                      <a:pt x="1065" y="1223"/>
                      <a:pt x="1066" y="1223"/>
                      <a:pt x="1067" y="1224"/>
                    </a:cubicBezTo>
                    <a:cubicBezTo>
                      <a:pt x="1098" y="1240"/>
                      <a:pt x="1098" y="1240"/>
                      <a:pt x="1098" y="1240"/>
                    </a:cubicBezTo>
                    <a:cubicBezTo>
                      <a:pt x="1114" y="1243"/>
                      <a:pt x="1136" y="1247"/>
                      <a:pt x="1147" y="1249"/>
                    </a:cubicBezTo>
                    <a:cubicBezTo>
                      <a:pt x="1147" y="1249"/>
                      <a:pt x="1147" y="1249"/>
                      <a:pt x="1147" y="1249"/>
                    </a:cubicBezTo>
                    <a:cubicBezTo>
                      <a:pt x="1146" y="1240"/>
                      <a:pt x="1146" y="1240"/>
                      <a:pt x="1146" y="1240"/>
                    </a:cubicBezTo>
                    <a:cubicBezTo>
                      <a:pt x="1139" y="1225"/>
                      <a:pt x="1139" y="1225"/>
                      <a:pt x="1139" y="1225"/>
                    </a:cubicBezTo>
                    <a:cubicBezTo>
                      <a:pt x="1138" y="1215"/>
                      <a:pt x="1138" y="1215"/>
                      <a:pt x="1138" y="1215"/>
                    </a:cubicBezTo>
                    <a:cubicBezTo>
                      <a:pt x="1139" y="1207"/>
                      <a:pt x="1139" y="1207"/>
                      <a:pt x="1139" y="1207"/>
                    </a:cubicBezTo>
                    <a:cubicBezTo>
                      <a:pt x="1152" y="1183"/>
                      <a:pt x="1152" y="1183"/>
                      <a:pt x="1152" y="1183"/>
                    </a:cubicBezTo>
                    <a:cubicBezTo>
                      <a:pt x="1163" y="1124"/>
                      <a:pt x="1163" y="1124"/>
                      <a:pt x="1163" y="1124"/>
                    </a:cubicBezTo>
                    <a:cubicBezTo>
                      <a:pt x="1175" y="1097"/>
                      <a:pt x="1175" y="1097"/>
                      <a:pt x="1175" y="1097"/>
                    </a:cubicBezTo>
                    <a:cubicBezTo>
                      <a:pt x="1190" y="1044"/>
                      <a:pt x="1190" y="1044"/>
                      <a:pt x="1190" y="1044"/>
                    </a:cubicBezTo>
                    <a:cubicBezTo>
                      <a:pt x="1195" y="984"/>
                      <a:pt x="1195" y="984"/>
                      <a:pt x="1195" y="984"/>
                    </a:cubicBezTo>
                    <a:cubicBezTo>
                      <a:pt x="1197" y="975"/>
                      <a:pt x="1197" y="975"/>
                      <a:pt x="1197" y="975"/>
                    </a:cubicBezTo>
                    <a:cubicBezTo>
                      <a:pt x="1223" y="916"/>
                      <a:pt x="1223" y="916"/>
                      <a:pt x="1223" y="916"/>
                    </a:cubicBezTo>
                    <a:cubicBezTo>
                      <a:pt x="1225" y="897"/>
                      <a:pt x="1225" y="897"/>
                      <a:pt x="1225" y="897"/>
                    </a:cubicBezTo>
                    <a:lnTo>
                      <a:pt x="1221" y="880"/>
                    </a:lnTo>
                    <a:close/>
                  </a:path>
                </a:pathLst>
              </a:custGeom>
              <a:solidFill>
                <a:schemeClr val="accent2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09"/>
              <p:cNvSpPr>
                <a:spLocks/>
              </p:cNvSpPr>
              <p:nvPr/>
            </p:nvSpPr>
            <p:spPr bwMode="auto">
              <a:xfrm>
                <a:off x="3195638" y="4445000"/>
                <a:ext cx="449263" cy="396875"/>
              </a:xfrm>
              <a:custGeom>
                <a:avLst/>
                <a:gdLst>
                  <a:gd name="T0" fmla="*/ 278 w 330"/>
                  <a:gd name="T1" fmla="*/ 56 h 292"/>
                  <a:gd name="T2" fmla="*/ 237 w 330"/>
                  <a:gd name="T3" fmla="*/ 43 h 292"/>
                  <a:gd name="T4" fmla="*/ 190 w 330"/>
                  <a:gd name="T5" fmla="*/ 56 h 292"/>
                  <a:gd name="T6" fmla="*/ 177 w 330"/>
                  <a:gd name="T7" fmla="*/ 31 h 292"/>
                  <a:gd name="T8" fmla="*/ 154 w 330"/>
                  <a:gd name="T9" fmla="*/ 13 h 292"/>
                  <a:gd name="T10" fmla="*/ 136 w 330"/>
                  <a:gd name="T11" fmla="*/ 0 h 292"/>
                  <a:gd name="T12" fmla="*/ 53 w 330"/>
                  <a:gd name="T13" fmla="*/ 31 h 292"/>
                  <a:gd name="T14" fmla="*/ 64 w 330"/>
                  <a:gd name="T15" fmla="*/ 57 h 292"/>
                  <a:gd name="T16" fmla="*/ 41 w 330"/>
                  <a:gd name="T17" fmla="*/ 76 h 292"/>
                  <a:gd name="T18" fmla="*/ 23 w 330"/>
                  <a:gd name="T19" fmla="*/ 79 h 292"/>
                  <a:gd name="T20" fmla="*/ 22 w 330"/>
                  <a:gd name="T21" fmla="*/ 94 h 292"/>
                  <a:gd name="T22" fmla="*/ 4 w 330"/>
                  <a:gd name="T23" fmla="*/ 115 h 292"/>
                  <a:gd name="T24" fmla="*/ 12 w 330"/>
                  <a:gd name="T25" fmla="*/ 122 h 292"/>
                  <a:gd name="T26" fmla="*/ 29 w 330"/>
                  <a:gd name="T27" fmla="*/ 136 h 292"/>
                  <a:gd name="T28" fmla="*/ 56 w 330"/>
                  <a:gd name="T29" fmla="*/ 142 h 292"/>
                  <a:gd name="T30" fmla="*/ 75 w 330"/>
                  <a:gd name="T31" fmla="*/ 150 h 292"/>
                  <a:gd name="T32" fmla="*/ 88 w 330"/>
                  <a:gd name="T33" fmla="*/ 169 h 292"/>
                  <a:gd name="T34" fmla="*/ 116 w 330"/>
                  <a:gd name="T35" fmla="*/ 201 h 292"/>
                  <a:gd name="T36" fmla="*/ 123 w 330"/>
                  <a:gd name="T37" fmla="*/ 209 h 292"/>
                  <a:gd name="T38" fmla="*/ 147 w 330"/>
                  <a:gd name="T39" fmla="*/ 208 h 292"/>
                  <a:gd name="T40" fmla="*/ 162 w 330"/>
                  <a:gd name="T41" fmla="*/ 230 h 292"/>
                  <a:gd name="T42" fmla="*/ 156 w 330"/>
                  <a:gd name="T43" fmla="*/ 251 h 292"/>
                  <a:gd name="T44" fmla="*/ 175 w 330"/>
                  <a:gd name="T45" fmla="*/ 251 h 292"/>
                  <a:gd name="T46" fmla="*/ 192 w 330"/>
                  <a:gd name="T47" fmla="*/ 251 h 292"/>
                  <a:gd name="T48" fmla="*/ 204 w 330"/>
                  <a:gd name="T49" fmla="*/ 259 h 292"/>
                  <a:gd name="T50" fmla="*/ 205 w 330"/>
                  <a:gd name="T51" fmla="*/ 273 h 292"/>
                  <a:gd name="T52" fmla="*/ 215 w 330"/>
                  <a:gd name="T53" fmla="*/ 289 h 292"/>
                  <a:gd name="T54" fmla="*/ 231 w 330"/>
                  <a:gd name="T55" fmla="*/ 285 h 292"/>
                  <a:gd name="T56" fmla="*/ 259 w 330"/>
                  <a:gd name="T57" fmla="*/ 251 h 292"/>
                  <a:gd name="T58" fmla="*/ 249 w 330"/>
                  <a:gd name="T59" fmla="*/ 241 h 292"/>
                  <a:gd name="T60" fmla="*/ 260 w 330"/>
                  <a:gd name="T61" fmla="*/ 219 h 292"/>
                  <a:gd name="T62" fmla="*/ 251 w 330"/>
                  <a:gd name="T63" fmla="*/ 187 h 292"/>
                  <a:gd name="T64" fmla="*/ 255 w 330"/>
                  <a:gd name="T65" fmla="*/ 176 h 292"/>
                  <a:gd name="T66" fmla="*/ 270 w 330"/>
                  <a:gd name="T67" fmla="*/ 173 h 292"/>
                  <a:gd name="T68" fmla="*/ 272 w 330"/>
                  <a:gd name="T69" fmla="*/ 149 h 292"/>
                  <a:gd name="T70" fmla="*/ 264 w 330"/>
                  <a:gd name="T71" fmla="*/ 132 h 292"/>
                  <a:gd name="T72" fmla="*/ 261 w 330"/>
                  <a:gd name="T73" fmla="*/ 113 h 292"/>
                  <a:gd name="T74" fmla="*/ 279 w 330"/>
                  <a:gd name="T75" fmla="*/ 130 h 292"/>
                  <a:gd name="T76" fmla="*/ 288 w 330"/>
                  <a:gd name="T77" fmla="*/ 164 h 292"/>
                  <a:gd name="T78" fmla="*/ 309 w 330"/>
                  <a:gd name="T79" fmla="*/ 143 h 292"/>
                  <a:gd name="T80" fmla="*/ 326 w 330"/>
                  <a:gd name="T81" fmla="*/ 95 h 292"/>
                  <a:gd name="T82" fmla="*/ 330 w 330"/>
                  <a:gd name="T83" fmla="*/ 65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30" h="292">
                    <a:moveTo>
                      <a:pt x="279" y="56"/>
                    </a:moveTo>
                    <a:cubicBezTo>
                      <a:pt x="279" y="56"/>
                      <a:pt x="278" y="56"/>
                      <a:pt x="278" y="56"/>
                    </a:cubicBezTo>
                    <a:cubicBezTo>
                      <a:pt x="248" y="40"/>
                      <a:pt x="248" y="40"/>
                      <a:pt x="248" y="40"/>
                    </a:cubicBezTo>
                    <a:cubicBezTo>
                      <a:pt x="237" y="43"/>
                      <a:pt x="237" y="43"/>
                      <a:pt x="237" y="43"/>
                    </a:cubicBezTo>
                    <a:cubicBezTo>
                      <a:pt x="195" y="58"/>
                      <a:pt x="195" y="58"/>
                      <a:pt x="195" y="58"/>
                    </a:cubicBezTo>
                    <a:cubicBezTo>
                      <a:pt x="193" y="58"/>
                      <a:pt x="191" y="58"/>
                      <a:pt x="190" y="56"/>
                    </a:cubicBezTo>
                    <a:cubicBezTo>
                      <a:pt x="178" y="33"/>
                      <a:pt x="178" y="33"/>
                      <a:pt x="178" y="33"/>
                    </a:cubicBezTo>
                    <a:cubicBezTo>
                      <a:pt x="177" y="32"/>
                      <a:pt x="177" y="31"/>
                      <a:pt x="177" y="31"/>
                    </a:cubicBezTo>
                    <a:cubicBezTo>
                      <a:pt x="177" y="16"/>
                      <a:pt x="177" y="16"/>
                      <a:pt x="177" y="16"/>
                    </a:cubicBezTo>
                    <a:cubicBezTo>
                      <a:pt x="154" y="13"/>
                      <a:pt x="154" y="13"/>
                      <a:pt x="154" y="13"/>
                    </a:cubicBezTo>
                    <a:cubicBezTo>
                      <a:pt x="153" y="13"/>
                      <a:pt x="153" y="12"/>
                      <a:pt x="152" y="12"/>
                    </a:cubicBezTo>
                    <a:cubicBezTo>
                      <a:pt x="136" y="0"/>
                      <a:pt x="136" y="0"/>
                      <a:pt x="136" y="0"/>
                    </a:cubicBezTo>
                    <a:cubicBezTo>
                      <a:pt x="107" y="3"/>
                      <a:pt x="107" y="3"/>
                      <a:pt x="107" y="3"/>
                    </a:cubicBezTo>
                    <a:cubicBezTo>
                      <a:pt x="53" y="31"/>
                      <a:pt x="53" y="31"/>
                      <a:pt x="53" y="31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65" y="59"/>
                      <a:pt x="64" y="62"/>
                      <a:pt x="63" y="63"/>
                    </a:cubicBezTo>
                    <a:cubicBezTo>
                      <a:pt x="41" y="76"/>
                      <a:pt x="41" y="76"/>
                      <a:pt x="41" y="76"/>
                    </a:cubicBezTo>
                    <a:cubicBezTo>
                      <a:pt x="41" y="76"/>
                      <a:pt x="40" y="77"/>
                      <a:pt x="40" y="77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3" y="91"/>
                      <a:pt x="23" y="91"/>
                      <a:pt x="23" y="91"/>
                    </a:cubicBezTo>
                    <a:cubicBezTo>
                      <a:pt x="23" y="92"/>
                      <a:pt x="23" y="93"/>
                      <a:pt x="22" y="94"/>
                    </a:cubicBezTo>
                    <a:cubicBezTo>
                      <a:pt x="0" y="112"/>
                      <a:pt x="0" y="112"/>
                      <a:pt x="0" y="112"/>
                    </a:cubicBezTo>
                    <a:cubicBezTo>
                      <a:pt x="4" y="115"/>
                      <a:pt x="4" y="115"/>
                      <a:pt x="4" y="115"/>
                    </a:cubicBezTo>
                    <a:cubicBezTo>
                      <a:pt x="11" y="119"/>
                      <a:pt x="11" y="119"/>
                      <a:pt x="11" y="119"/>
                    </a:cubicBezTo>
                    <a:cubicBezTo>
                      <a:pt x="12" y="120"/>
                      <a:pt x="12" y="121"/>
                      <a:pt x="12" y="122"/>
                    </a:cubicBezTo>
                    <a:cubicBezTo>
                      <a:pt x="13" y="129"/>
                      <a:pt x="13" y="129"/>
                      <a:pt x="13" y="129"/>
                    </a:cubicBezTo>
                    <a:cubicBezTo>
                      <a:pt x="29" y="136"/>
                      <a:pt x="29" y="136"/>
                      <a:pt x="29" y="136"/>
                    </a:cubicBezTo>
                    <a:cubicBezTo>
                      <a:pt x="54" y="140"/>
                      <a:pt x="54" y="140"/>
                      <a:pt x="54" y="140"/>
                    </a:cubicBezTo>
                    <a:cubicBezTo>
                      <a:pt x="55" y="140"/>
                      <a:pt x="56" y="141"/>
                      <a:pt x="56" y="142"/>
                    </a:cubicBezTo>
                    <a:cubicBezTo>
                      <a:pt x="62" y="150"/>
                      <a:pt x="62" y="150"/>
                      <a:pt x="62" y="150"/>
                    </a:cubicBezTo>
                    <a:cubicBezTo>
                      <a:pt x="75" y="150"/>
                      <a:pt x="75" y="150"/>
                      <a:pt x="75" y="150"/>
                    </a:cubicBezTo>
                    <a:cubicBezTo>
                      <a:pt x="76" y="150"/>
                      <a:pt x="78" y="151"/>
                      <a:pt x="78" y="152"/>
                    </a:cubicBezTo>
                    <a:cubicBezTo>
                      <a:pt x="88" y="169"/>
                      <a:pt x="88" y="169"/>
                      <a:pt x="88" y="169"/>
                    </a:cubicBezTo>
                    <a:cubicBezTo>
                      <a:pt x="105" y="194"/>
                      <a:pt x="105" y="194"/>
                      <a:pt x="105" y="194"/>
                    </a:cubicBezTo>
                    <a:cubicBezTo>
                      <a:pt x="116" y="201"/>
                      <a:pt x="116" y="201"/>
                      <a:pt x="116" y="201"/>
                    </a:cubicBezTo>
                    <a:cubicBezTo>
                      <a:pt x="116" y="201"/>
                      <a:pt x="117" y="201"/>
                      <a:pt x="117" y="202"/>
                    </a:cubicBezTo>
                    <a:cubicBezTo>
                      <a:pt x="123" y="209"/>
                      <a:pt x="123" y="209"/>
                      <a:pt x="123" y="209"/>
                    </a:cubicBezTo>
                    <a:cubicBezTo>
                      <a:pt x="143" y="206"/>
                      <a:pt x="143" y="206"/>
                      <a:pt x="143" y="206"/>
                    </a:cubicBezTo>
                    <a:cubicBezTo>
                      <a:pt x="145" y="206"/>
                      <a:pt x="146" y="206"/>
                      <a:pt x="147" y="208"/>
                    </a:cubicBezTo>
                    <a:cubicBezTo>
                      <a:pt x="162" y="226"/>
                      <a:pt x="162" y="226"/>
                      <a:pt x="162" y="226"/>
                    </a:cubicBezTo>
                    <a:cubicBezTo>
                      <a:pt x="162" y="227"/>
                      <a:pt x="163" y="229"/>
                      <a:pt x="162" y="230"/>
                    </a:cubicBezTo>
                    <a:cubicBezTo>
                      <a:pt x="155" y="251"/>
                      <a:pt x="155" y="251"/>
                      <a:pt x="155" y="251"/>
                    </a:cubicBezTo>
                    <a:cubicBezTo>
                      <a:pt x="156" y="251"/>
                      <a:pt x="156" y="251"/>
                      <a:pt x="156" y="251"/>
                    </a:cubicBezTo>
                    <a:cubicBezTo>
                      <a:pt x="165" y="255"/>
                      <a:pt x="165" y="255"/>
                      <a:pt x="165" y="255"/>
                    </a:cubicBezTo>
                    <a:cubicBezTo>
                      <a:pt x="175" y="251"/>
                      <a:pt x="175" y="251"/>
                      <a:pt x="175" y="251"/>
                    </a:cubicBezTo>
                    <a:cubicBezTo>
                      <a:pt x="176" y="251"/>
                      <a:pt x="176" y="251"/>
                      <a:pt x="177" y="251"/>
                    </a:cubicBezTo>
                    <a:cubicBezTo>
                      <a:pt x="192" y="251"/>
                      <a:pt x="192" y="251"/>
                      <a:pt x="192" y="251"/>
                    </a:cubicBezTo>
                    <a:cubicBezTo>
                      <a:pt x="193" y="251"/>
                      <a:pt x="194" y="251"/>
                      <a:pt x="195" y="252"/>
                    </a:cubicBezTo>
                    <a:cubicBezTo>
                      <a:pt x="204" y="259"/>
                      <a:pt x="204" y="259"/>
                      <a:pt x="204" y="259"/>
                    </a:cubicBezTo>
                    <a:cubicBezTo>
                      <a:pt x="205" y="260"/>
                      <a:pt x="205" y="261"/>
                      <a:pt x="205" y="263"/>
                    </a:cubicBezTo>
                    <a:cubicBezTo>
                      <a:pt x="205" y="273"/>
                      <a:pt x="205" y="273"/>
                      <a:pt x="205" y="273"/>
                    </a:cubicBezTo>
                    <a:cubicBezTo>
                      <a:pt x="210" y="280"/>
                      <a:pt x="210" y="283"/>
                      <a:pt x="211" y="284"/>
                    </a:cubicBezTo>
                    <a:cubicBezTo>
                      <a:pt x="211" y="285"/>
                      <a:pt x="213" y="287"/>
                      <a:pt x="215" y="289"/>
                    </a:cubicBezTo>
                    <a:cubicBezTo>
                      <a:pt x="220" y="292"/>
                      <a:pt x="220" y="292"/>
                      <a:pt x="220" y="292"/>
                    </a:cubicBezTo>
                    <a:cubicBezTo>
                      <a:pt x="231" y="285"/>
                      <a:pt x="231" y="285"/>
                      <a:pt x="231" y="285"/>
                    </a:cubicBezTo>
                    <a:cubicBezTo>
                      <a:pt x="251" y="264"/>
                      <a:pt x="251" y="264"/>
                      <a:pt x="251" y="264"/>
                    </a:cubicBezTo>
                    <a:cubicBezTo>
                      <a:pt x="259" y="251"/>
                      <a:pt x="259" y="251"/>
                      <a:pt x="259" y="251"/>
                    </a:cubicBezTo>
                    <a:cubicBezTo>
                      <a:pt x="252" y="245"/>
                      <a:pt x="252" y="245"/>
                      <a:pt x="252" y="245"/>
                    </a:cubicBezTo>
                    <a:cubicBezTo>
                      <a:pt x="249" y="241"/>
                      <a:pt x="249" y="241"/>
                      <a:pt x="249" y="241"/>
                    </a:cubicBezTo>
                    <a:cubicBezTo>
                      <a:pt x="252" y="233"/>
                      <a:pt x="252" y="233"/>
                      <a:pt x="252" y="233"/>
                    </a:cubicBezTo>
                    <a:cubicBezTo>
                      <a:pt x="260" y="219"/>
                      <a:pt x="260" y="219"/>
                      <a:pt x="260" y="219"/>
                    </a:cubicBezTo>
                    <a:cubicBezTo>
                      <a:pt x="258" y="209"/>
                      <a:pt x="258" y="209"/>
                      <a:pt x="258" y="209"/>
                    </a:cubicBezTo>
                    <a:cubicBezTo>
                      <a:pt x="251" y="187"/>
                      <a:pt x="251" y="187"/>
                      <a:pt x="251" y="187"/>
                    </a:cubicBezTo>
                    <a:cubicBezTo>
                      <a:pt x="250" y="181"/>
                      <a:pt x="250" y="181"/>
                      <a:pt x="250" y="181"/>
                    </a:cubicBezTo>
                    <a:cubicBezTo>
                      <a:pt x="255" y="176"/>
                      <a:pt x="255" y="176"/>
                      <a:pt x="255" y="176"/>
                    </a:cubicBezTo>
                    <a:cubicBezTo>
                      <a:pt x="263" y="175"/>
                      <a:pt x="263" y="175"/>
                      <a:pt x="263" y="175"/>
                    </a:cubicBezTo>
                    <a:cubicBezTo>
                      <a:pt x="270" y="173"/>
                      <a:pt x="270" y="173"/>
                      <a:pt x="270" y="173"/>
                    </a:cubicBezTo>
                    <a:cubicBezTo>
                      <a:pt x="273" y="162"/>
                      <a:pt x="273" y="162"/>
                      <a:pt x="273" y="162"/>
                    </a:cubicBezTo>
                    <a:cubicBezTo>
                      <a:pt x="272" y="149"/>
                      <a:pt x="272" y="149"/>
                      <a:pt x="272" y="149"/>
                    </a:cubicBezTo>
                    <a:cubicBezTo>
                      <a:pt x="270" y="139"/>
                      <a:pt x="270" y="139"/>
                      <a:pt x="270" y="139"/>
                    </a:cubicBezTo>
                    <a:cubicBezTo>
                      <a:pt x="264" y="132"/>
                      <a:pt x="264" y="132"/>
                      <a:pt x="264" y="132"/>
                    </a:cubicBezTo>
                    <a:cubicBezTo>
                      <a:pt x="255" y="130"/>
                      <a:pt x="255" y="130"/>
                      <a:pt x="255" y="130"/>
                    </a:cubicBezTo>
                    <a:cubicBezTo>
                      <a:pt x="261" y="113"/>
                      <a:pt x="261" y="113"/>
                      <a:pt x="261" y="113"/>
                    </a:cubicBezTo>
                    <a:cubicBezTo>
                      <a:pt x="270" y="116"/>
                      <a:pt x="270" y="116"/>
                      <a:pt x="270" y="116"/>
                    </a:cubicBezTo>
                    <a:cubicBezTo>
                      <a:pt x="279" y="130"/>
                      <a:pt x="279" y="130"/>
                      <a:pt x="279" y="130"/>
                    </a:cubicBezTo>
                    <a:cubicBezTo>
                      <a:pt x="283" y="150"/>
                      <a:pt x="283" y="150"/>
                      <a:pt x="283" y="150"/>
                    </a:cubicBezTo>
                    <a:cubicBezTo>
                      <a:pt x="288" y="164"/>
                      <a:pt x="288" y="164"/>
                      <a:pt x="288" y="164"/>
                    </a:cubicBezTo>
                    <a:cubicBezTo>
                      <a:pt x="298" y="159"/>
                      <a:pt x="298" y="159"/>
                      <a:pt x="298" y="159"/>
                    </a:cubicBezTo>
                    <a:cubicBezTo>
                      <a:pt x="309" y="143"/>
                      <a:pt x="309" y="143"/>
                      <a:pt x="309" y="143"/>
                    </a:cubicBezTo>
                    <a:cubicBezTo>
                      <a:pt x="316" y="130"/>
                      <a:pt x="316" y="130"/>
                      <a:pt x="316" y="130"/>
                    </a:cubicBezTo>
                    <a:cubicBezTo>
                      <a:pt x="326" y="95"/>
                      <a:pt x="326" y="95"/>
                      <a:pt x="326" y="95"/>
                    </a:cubicBezTo>
                    <a:cubicBezTo>
                      <a:pt x="329" y="77"/>
                      <a:pt x="329" y="77"/>
                      <a:pt x="329" y="77"/>
                    </a:cubicBezTo>
                    <a:cubicBezTo>
                      <a:pt x="330" y="65"/>
                      <a:pt x="330" y="65"/>
                      <a:pt x="330" y="65"/>
                    </a:cubicBezTo>
                    <a:cubicBezTo>
                      <a:pt x="319" y="63"/>
                      <a:pt x="297" y="59"/>
                      <a:pt x="279" y="56"/>
                    </a:cubicBez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10"/>
              <p:cNvSpPr>
                <a:spLocks/>
              </p:cNvSpPr>
              <p:nvPr/>
            </p:nvSpPr>
            <p:spPr bwMode="auto">
              <a:xfrm>
                <a:off x="2171700" y="3533775"/>
                <a:ext cx="1588" cy="1587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11"/>
              <p:cNvSpPr>
                <a:spLocks/>
              </p:cNvSpPr>
              <p:nvPr/>
            </p:nvSpPr>
            <p:spPr bwMode="auto">
              <a:xfrm>
                <a:off x="1928813" y="4216400"/>
                <a:ext cx="1476375" cy="1181100"/>
              </a:xfrm>
              <a:custGeom>
                <a:avLst/>
                <a:gdLst>
                  <a:gd name="T0" fmla="*/ 835 w 1085"/>
                  <a:gd name="T1" fmla="*/ 595 h 868"/>
                  <a:gd name="T2" fmla="*/ 861 w 1085"/>
                  <a:gd name="T3" fmla="*/ 547 h 868"/>
                  <a:gd name="T4" fmla="*/ 958 w 1085"/>
                  <a:gd name="T5" fmla="*/ 514 h 868"/>
                  <a:gd name="T6" fmla="*/ 975 w 1085"/>
                  <a:gd name="T7" fmla="*/ 505 h 868"/>
                  <a:gd name="T8" fmla="*/ 1017 w 1085"/>
                  <a:gd name="T9" fmla="*/ 486 h 868"/>
                  <a:gd name="T10" fmla="*/ 1026 w 1085"/>
                  <a:gd name="T11" fmla="*/ 441 h 868"/>
                  <a:gd name="T12" fmla="*/ 1074 w 1085"/>
                  <a:gd name="T13" fmla="*/ 421 h 868"/>
                  <a:gd name="T14" fmla="*/ 1053 w 1085"/>
                  <a:gd name="T15" fmla="*/ 384 h 868"/>
                  <a:gd name="T16" fmla="*/ 1004 w 1085"/>
                  <a:gd name="T17" fmla="*/ 325 h 868"/>
                  <a:gd name="T18" fmla="*/ 938 w 1085"/>
                  <a:gd name="T19" fmla="*/ 302 h 868"/>
                  <a:gd name="T20" fmla="*/ 921 w 1085"/>
                  <a:gd name="T21" fmla="*/ 278 h 868"/>
                  <a:gd name="T22" fmla="*/ 911 w 1085"/>
                  <a:gd name="T23" fmla="*/ 255 h 868"/>
                  <a:gd name="T24" fmla="*/ 816 w 1085"/>
                  <a:gd name="T25" fmla="*/ 276 h 868"/>
                  <a:gd name="T26" fmla="*/ 713 w 1085"/>
                  <a:gd name="T27" fmla="*/ 276 h 868"/>
                  <a:gd name="T28" fmla="*/ 625 w 1085"/>
                  <a:gd name="T29" fmla="*/ 200 h 868"/>
                  <a:gd name="T30" fmla="*/ 534 w 1085"/>
                  <a:gd name="T31" fmla="*/ 252 h 868"/>
                  <a:gd name="T32" fmla="*/ 427 w 1085"/>
                  <a:gd name="T33" fmla="*/ 234 h 868"/>
                  <a:gd name="T34" fmla="*/ 403 w 1085"/>
                  <a:gd name="T35" fmla="*/ 164 h 868"/>
                  <a:gd name="T36" fmla="*/ 359 w 1085"/>
                  <a:gd name="T37" fmla="*/ 107 h 868"/>
                  <a:gd name="T38" fmla="*/ 276 w 1085"/>
                  <a:gd name="T39" fmla="*/ 63 h 868"/>
                  <a:gd name="T40" fmla="*/ 226 w 1085"/>
                  <a:gd name="T41" fmla="*/ 25 h 868"/>
                  <a:gd name="T42" fmla="*/ 179 w 1085"/>
                  <a:gd name="T43" fmla="*/ 22 h 868"/>
                  <a:gd name="T44" fmla="*/ 106 w 1085"/>
                  <a:gd name="T45" fmla="*/ 60 h 868"/>
                  <a:gd name="T46" fmla="*/ 54 w 1085"/>
                  <a:gd name="T47" fmla="*/ 172 h 868"/>
                  <a:gd name="T48" fmla="*/ 29 w 1085"/>
                  <a:gd name="T49" fmla="*/ 307 h 868"/>
                  <a:gd name="T50" fmla="*/ 56 w 1085"/>
                  <a:gd name="T51" fmla="*/ 389 h 868"/>
                  <a:gd name="T52" fmla="*/ 18 w 1085"/>
                  <a:gd name="T53" fmla="*/ 495 h 868"/>
                  <a:gd name="T54" fmla="*/ 67 w 1085"/>
                  <a:gd name="T55" fmla="*/ 641 h 868"/>
                  <a:gd name="T56" fmla="*/ 131 w 1085"/>
                  <a:gd name="T57" fmla="*/ 746 h 868"/>
                  <a:gd name="T58" fmla="*/ 153 w 1085"/>
                  <a:gd name="T59" fmla="*/ 774 h 868"/>
                  <a:gd name="T60" fmla="*/ 207 w 1085"/>
                  <a:gd name="T61" fmla="*/ 725 h 868"/>
                  <a:gd name="T62" fmla="*/ 264 w 1085"/>
                  <a:gd name="T63" fmla="*/ 697 h 868"/>
                  <a:gd name="T64" fmla="*/ 287 w 1085"/>
                  <a:gd name="T65" fmla="*/ 683 h 868"/>
                  <a:gd name="T66" fmla="*/ 281 w 1085"/>
                  <a:gd name="T67" fmla="*/ 778 h 868"/>
                  <a:gd name="T68" fmla="*/ 327 w 1085"/>
                  <a:gd name="T69" fmla="*/ 791 h 868"/>
                  <a:gd name="T70" fmla="*/ 389 w 1085"/>
                  <a:gd name="T71" fmla="*/ 819 h 868"/>
                  <a:gd name="T72" fmla="*/ 424 w 1085"/>
                  <a:gd name="T73" fmla="*/ 786 h 868"/>
                  <a:gd name="T74" fmla="*/ 476 w 1085"/>
                  <a:gd name="T75" fmla="*/ 809 h 868"/>
                  <a:gd name="T76" fmla="*/ 529 w 1085"/>
                  <a:gd name="T77" fmla="*/ 848 h 868"/>
                  <a:gd name="T78" fmla="*/ 573 w 1085"/>
                  <a:gd name="T79" fmla="*/ 819 h 868"/>
                  <a:gd name="T80" fmla="*/ 549 w 1085"/>
                  <a:gd name="T81" fmla="*/ 785 h 868"/>
                  <a:gd name="T82" fmla="*/ 535 w 1085"/>
                  <a:gd name="T83" fmla="*/ 742 h 868"/>
                  <a:gd name="T84" fmla="*/ 590 w 1085"/>
                  <a:gd name="T85" fmla="*/ 720 h 868"/>
                  <a:gd name="T86" fmla="*/ 502 w 1085"/>
                  <a:gd name="T87" fmla="*/ 716 h 868"/>
                  <a:gd name="T88" fmla="*/ 578 w 1085"/>
                  <a:gd name="T89" fmla="*/ 664 h 868"/>
                  <a:gd name="T90" fmla="*/ 645 w 1085"/>
                  <a:gd name="T91" fmla="*/ 654 h 868"/>
                  <a:gd name="T92" fmla="*/ 669 w 1085"/>
                  <a:gd name="T93" fmla="*/ 682 h 868"/>
                  <a:gd name="T94" fmla="*/ 676 w 1085"/>
                  <a:gd name="T95" fmla="*/ 670 h 868"/>
                  <a:gd name="T96" fmla="*/ 653 w 1085"/>
                  <a:gd name="T97" fmla="*/ 596 h 868"/>
                  <a:gd name="T98" fmla="*/ 672 w 1085"/>
                  <a:gd name="T99" fmla="*/ 573 h 868"/>
                  <a:gd name="T100" fmla="*/ 703 w 1085"/>
                  <a:gd name="T101" fmla="*/ 622 h 868"/>
                  <a:gd name="T102" fmla="*/ 728 w 1085"/>
                  <a:gd name="T103" fmla="*/ 647 h 868"/>
                  <a:gd name="T104" fmla="*/ 801 w 1085"/>
                  <a:gd name="T105" fmla="*/ 642 h 8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85" h="868">
                    <a:moveTo>
                      <a:pt x="832" y="644"/>
                    </a:moveTo>
                    <a:cubicBezTo>
                      <a:pt x="832" y="643"/>
                      <a:pt x="832" y="642"/>
                      <a:pt x="832" y="641"/>
                    </a:cubicBezTo>
                    <a:cubicBezTo>
                      <a:pt x="838" y="631"/>
                      <a:pt x="838" y="631"/>
                      <a:pt x="838" y="631"/>
                    </a:cubicBezTo>
                    <a:cubicBezTo>
                      <a:pt x="826" y="619"/>
                      <a:pt x="826" y="619"/>
                      <a:pt x="826" y="619"/>
                    </a:cubicBezTo>
                    <a:cubicBezTo>
                      <a:pt x="825" y="618"/>
                      <a:pt x="824" y="616"/>
                      <a:pt x="825" y="615"/>
                    </a:cubicBezTo>
                    <a:cubicBezTo>
                      <a:pt x="835" y="595"/>
                      <a:pt x="835" y="595"/>
                      <a:pt x="835" y="595"/>
                    </a:cubicBezTo>
                    <a:cubicBezTo>
                      <a:pt x="825" y="571"/>
                      <a:pt x="825" y="571"/>
                      <a:pt x="825" y="571"/>
                    </a:cubicBezTo>
                    <a:cubicBezTo>
                      <a:pt x="824" y="570"/>
                      <a:pt x="825" y="568"/>
                      <a:pt x="826" y="567"/>
                    </a:cubicBezTo>
                    <a:cubicBezTo>
                      <a:pt x="833" y="559"/>
                      <a:pt x="833" y="559"/>
                      <a:pt x="833" y="559"/>
                    </a:cubicBezTo>
                    <a:cubicBezTo>
                      <a:pt x="834" y="559"/>
                      <a:pt x="835" y="558"/>
                      <a:pt x="836" y="558"/>
                    </a:cubicBezTo>
                    <a:cubicBezTo>
                      <a:pt x="848" y="558"/>
                      <a:pt x="848" y="558"/>
                      <a:pt x="848" y="558"/>
                    </a:cubicBezTo>
                    <a:cubicBezTo>
                      <a:pt x="861" y="547"/>
                      <a:pt x="861" y="547"/>
                      <a:pt x="861" y="547"/>
                    </a:cubicBezTo>
                    <a:cubicBezTo>
                      <a:pt x="871" y="531"/>
                      <a:pt x="871" y="531"/>
                      <a:pt x="871" y="531"/>
                    </a:cubicBezTo>
                    <a:cubicBezTo>
                      <a:pt x="871" y="531"/>
                      <a:pt x="872" y="530"/>
                      <a:pt x="873" y="530"/>
                    </a:cubicBezTo>
                    <a:cubicBezTo>
                      <a:pt x="895" y="525"/>
                      <a:pt x="895" y="525"/>
                      <a:pt x="895" y="525"/>
                    </a:cubicBezTo>
                    <a:cubicBezTo>
                      <a:pt x="895" y="525"/>
                      <a:pt x="895" y="525"/>
                      <a:pt x="895" y="525"/>
                    </a:cubicBezTo>
                    <a:cubicBezTo>
                      <a:pt x="956" y="517"/>
                      <a:pt x="956" y="517"/>
                      <a:pt x="956" y="517"/>
                    </a:cubicBezTo>
                    <a:cubicBezTo>
                      <a:pt x="958" y="514"/>
                      <a:pt x="958" y="514"/>
                      <a:pt x="958" y="514"/>
                    </a:cubicBezTo>
                    <a:cubicBezTo>
                      <a:pt x="959" y="511"/>
                      <a:pt x="959" y="510"/>
                      <a:pt x="960" y="508"/>
                    </a:cubicBezTo>
                    <a:cubicBezTo>
                      <a:pt x="960" y="508"/>
                      <a:pt x="960" y="508"/>
                      <a:pt x="960" y="508"/>
                    </a:cubicBezTo>
                    <a:cubicBezTo>
                      <a:pt x="960" y="508"/>
                      <a:pt x="960" y="508"/>
                      <a:pt x="960" y="508"/>
                    </a:cubicBezTo>
                    <a:cubicBezTo>
                      <a:pt x="961" y="505"/>
                      <a:pt x="963" y="504"/>
                      <a:pt x="965" y="505"/>
                    </a:cubicBezTo>
                    <a:cubicBezTo>
                      <a:pt x="965" y="505"/>
                      <a:pt x="966" y="505"/>
                      <a:pt x="966" y="506"/>
                    </a:cubicBezTo>
                    <a:cubicBezTo>
                      <a:pt x="968" y="506"/>
                      <a:pt x="972" y="505"/>
                      <a:pt x="975" y="505"/>
                    </a:cubicBezTo>
                    <a:cubicBezTo>
                      <a:pt x="990" y="491"/>
                      <a:pt x="992" y="492"/>
                      <a:pt x="994" y="493"/>
                    </a:cubicBezTo>
                    <a:cubicBezTo>
                      <a:pt x="995" y="494"/>
                      <a:pt x="996" y="495"/>
                      <a:pt x="996" y="497"/>
                    </a:cubicBezTo>
                    <a:cubicBezTo>
                      <a:pt x="997" y="497"/>
                      <a:pt x="998" y="497"/>
                      <a:pt x="999" y="497"/>
                    </a:cubicBezTo>
                    <a:cubicBezTo>
                      <a:pt x="1003" y="488"/>
                      <a:pt x="1003" y="488"/>
                      <a:pt x="1003" y="488"/>
                    </a:cubicBezTo>
                    <a:cubicBezTo>
                      <a:pt x="1004" y="487"/>
                      <a:pt x="1005" y="486"/>
                      <a:pt x="1007" y="486"/>
                    </a:cubicBezTo>
                    <a:cubicBezTo>
                      <a:pt x="1017" y="486"/>
                      <a:pt x="1017" y="486"/>
                      <a:pt x="1017" y="486"/>
                    </a:cubicBezTo>
                    <a:cubicBezTo>
                      <a:pt x="1017" y="479"/>
                      <a:pt x="1017" y="479"/>
                      <a:pt x="1017" y="479"/>
                    </a:cubicBezTo>
                    <a:cubicBezTo>
                      <a:pt x="1017" y="478"/>
                      <a:pt x="1017" y="477"/>
                      <a:pt x="1018" y="476"/>
                    </a:cubicBezTo>
                    <a:cubicBezTo>
                      <a:pt x="1023" y="469"/>
                      <a:pt x="1023" y="469"/>
                      <a:pt x="1023" y="469"/>
                    </a:cubicBezTo>
                    <a:cubicBezTo>
                      <a:pt x="1023" y="457"/>
                      <a:pt x="1023" y="457"/>
                      <a:pt x="1023" y="457"/>
                    </a:cubicBezTo>
                    <a:cubicBezTo>
                      <a:pt x="1023" y="456"/>
                      <a:pt x="1023" y="456"/>
                      <a:pt x="1023" y="456"/>
                    </a:cubicBezTo>
                    <a:cubicBezTo>
                      <a:pt x="1026" y="441"/>
                      <a:pt x="1026" y="441"/>
                      <a:pt x="1026" y="441"/>
                    </a:cubicBezTo>
                    <a:cubicBezTo>
                      <a:pt x="1027" y="439"/>
                      <a:pt x="1028" y="438"/>
                      <a:pt x="1030" y="438"/>
                    </a:cubicBezTo>
                    <a:cubicBezTo>
                      <a:pt x="1050" y="438"/>
                      <a:pt x="1050" y="438"/>
                      <a:pt x="1050" y="438"/>
                    </a:cubicBezTo>
                    <a:cubicBezTo>
                      <a:pt x="1050" y="438"/>
                      <a:pt x="1051" y="438"/>
                      <a:pt x="1052" y="438"/>
                    </a:cubicBezTo>
                    <a:cubicBezTo>
                      <a:pt x="1060" y="443"/>
                      <a:pt x="1060" y="443"/>
                      <a:pt x="1060" y="443"/>
                    </a:cubicBezTo>
                    <a:cubicBezTo>
                      <a:pt x="1069" y="439"/>
                      <a:pt x="1069" y="439"/>
                      <a:pt x="1069" y="439"/>
                    </a:cubicBezTo>
                    <a:cubicBezTo>
                      <a:pt x="1074" y="421"/>
                      <a:pt x="1074" y="421"/>
                      <a:pt x="1074" y="421"/>
                    </a:cubicBezTo>
                    <a:cubicBezTo>
                      <a:pt x="1074" y="419"/>
                      <a:pt x="1076" y="418"/>
                      <a:pt x="1078" y="418"/>
                    </a:cubicBezTo>
                    <a:cubicBezTo>
                      <a:pt x="1078" y="418"/>
                      <a:pt x="1078" y="418"/>
                      <a:pt x="1078" y="418"/>
                    </a:cubicBezTo>
                    <a:cubicBezTo>
                      <a:pt x="1078" y="418"/>
                      <a:pt x="1078" y="417"/>
                      <a:pt x="1078" y="417"/>
                    </a:cubicBezTo>
                    <a:cubicBezTo>
                      <a:pt x="1085" y="397"/>
                      <a:pt x="1085" y="397"/>
                      <a:pt x="1085" y="397"/>
                    </a:cubicBezTo>
                    <a:cubicBezTo>
                      <a:pt x="1073" y="381"/>
                      <a:pt x="1073" y="381"/>
                      <a:pt x="1073" y="381"/>
                    </a:cubicBezTo>
                    <a:cubicBezTo>
                      <a:pt x="1053" y="384"/>
                      <a:pt x="1053" y="384"/>
                      <a:pt x="1053" y="384"/>
                    </a:cubicBezTo>
                    <a:cubicBezTo>
                      <a:pt x="1051" y="385"/>
                      <a:pt x="1050" y="384"/>
                      <a:pt x="1049" y="383"/>
                    </a:cubicBezTo>
                    <a:cubicBezTo>
                      <a:pt x="1042" y="374"/>
                      <a:pt x="1042" y="374"/>
                      <a:pt x="1042" y="374"/>
                    </a:cubicBezTo>
                    <a:cubicBezTo>
                      <a:pt x="1031" y="368"/>
                      <a:pt x="1031" y="368"/>
                      <a:pt x="1031" y="368"/>
                    </a:cubicBezTo>
                    <a:cubicBezTo>
                      <a:pt x="1030" y="368"/>
                      <a:pt x="1030" y="367"/>
                      <a:pt x="1029" y="367"/>
                    </a:cubicBezTo>
                    <a:cubicBezTo>
                      <a:pt x="1013" y="340"/>
                      <a:pt x="1013" y="340"/>
                      <a:pt x="1013" y="340"/>
                    </a:cubicBezTo>
                    <a:cubicBezTo>
                      <a:pt x="1004" y="325"/>
                      <a:pt x="1004" y="325"/>
                      <a:pt x="1004" y="325"/>
                    </a:cubicBezTo>
                    <a:cubicBezTo>
                      <a:pt x="991" y="325"/>
                      <a:pt x="991" y="325"/>
                      <a:pt x="991" y="325"/>
                    </a:cubicBezTo>
                    <a:cubicBezTo>
                      <a:pt x="990" y="325"/>
                      <a:pt x="989" y="324"/>
                      <a:pt x="988" y="323"/>
                    </a:cubicBezTo>
                    <a:cubicBezTo>
                      <a:pt x="982" y="315"/>
                      <a:pt x="982" y="315"/>
                      <a:pt x="982" y="315"/>
                    </a:cubicBezTo>
                    <a:cubicBezTo>
                      <a:pt x="958" y="310"/>
                      <a:pt x="958" y="310"/>
                      <a:pt x="958" y="310"/>
                    </a:cubicBezTo>
                    <a:cubicBezTo>
                      <a:pt x="958" y="310"/>
                      <a:pt x="957" y="310"/>
                      <a:pt x="957" y="310"/>
                    </a:cubicBezTo>
                    <a:cubicBezTo>
                      <a:pt x="938" y="302"/>
                      <a:pt x="938" y="302"/>
                      <a:pt x="938" y="302"/>
                    </a:cubicBezTo>
                    <a:cubicBezTo>
                      <a:pt x="937" y="301"/>
                      <a:pt x="936" y="300"/>
                      <a:pt x="936" y="299"/>
                    </a:cubicBezTo>
                    <a:cubicBezTo>
                      <a:pt x="936" y="292"/>
                      <a:pt x="936" y="292"/>
                      <a:pt x="936" y="292"/>
                    </a:cubicBezTo>
                    <a:cubicBezTo>
                      <a:pt x="930" y="288"/>
                      <a:pt x="930" y="288"/>
                      <a:pt x="930" y="288"/>
                    </a:cubicBezTo>
                    <a:cubicBezTo>
                      <a:pt x="930" y="288"/>
                      <a:pt x="929" y="288"/>
                      <a:pt x="929" y="288"/>
                    </a:cubicBezTo>
                    <a:cubicBezTo>
                      <a:pt x="923" y="281"/>
                      <a:pt x="923" y="281"/>
                      <a:pt x="923" y="281"/>
                    </a:cubicBezTo>
                    <a:cubicBezTo>
                      <a:pt x="922" y="280"/>
                      <a:pt x="921" y="279"/>
                      <a:pt x="921" y="278"/>
                    </a:cubicBezTo>
                    <a:cubicBezTo>
                      <a:pt x="921" y="277"/>
                      <a:pt x="922" y="276"/>
                      <a:pt x="923" y="275"/>
                    </a:cubicBezTo>
                    <a:cubicBezTo>
                      <a:pt x="946" y="256"/>
                      <a:pt x="946" y="256"/>
                      <a:pt x="946" y="256"/>
                    </a:cubicBezTo>
                    <a:cubicBezTo>
                      <a:pt x="946" y="251"/>
                      <a:pt x="946" y="251"/>
                      <a:pt x="946" y="251"/>
                    </a:cubicBezTo>
                    <a:cubicBezTo>
                      <a:pt x="932" y="262"/>
                      <a:pt x="932" y="262"/>
                      <a:pt x="932" y="262"/>
                    </a:cubicBezTo>
                    <a:cubicBezTo>
                      <a:pt x="931" y="263"/>
                      <a:pt x="929" y="263"/>
                      <a:pt x="928" y="263"/>
                    </a:cubicBezTo>
                    <a:cubicBezTo>
                      <a:pt x="911" y="255"/>
                      <a:pt x="911" y="255"/>
                      <a:pt x="911" y="255"/>
                    </a:cubicBezTo>
                    <a:cubicBezTo>
                      <a:pt x="911" y="255"/>
                      <a:pt x="910" y="255"/>
                      <a:pt x="910" y="254"/>
                    </a:cubicBezTo>
                    <a:cubicBezTo>
                      <a:pt x="903" y="248"/>
                      <a:pt x="903" y="248"/>
                      <a:pt x="903" y="248"/>
                    </a:cubicBezTo>
                    <a:cubicBezTo>
                      <a:pt x="864" y="246"/>
                      <a:pt x="864" y="246"/>
                      <a:pt x="864" y="246"/>
                    </a:cubicBezTo>
                    <a:cubicBezTo>
                      <a:pt x="833" y="277"/>
                      <a:pt x="833" y="277"/>
                      <a:pt x="833" y="277"/>
                    </a:cubicBezTo>
                    <a:cubicBezTo>
                      <a:pt x="832" y="278"/>
                      <a:pt x="831" y="279"/>
                      <a:pt x="830" y="279"/>
                    </a:cubicBezTo>
                    <a:cubicBezTo>
                      <a:pt x="816" y="276"/>
                      <a:pt x="816" y="276"/>
                      <a:pt x="816" y="276"/>
                    </a:cubicBezTo>
                    <a:cubicBezTo>
                      <a:pt x="790" y="305"/>
                      <a:pt x="790" y="305"/>
                      <a:pt x="790" y="305"/>
                    </a:cubicBezTo>
                    <a:cubicBezTo>
                      <a:pt x="789" y="306"/>
                      <a:pt x="788" y="306"/>
                      <a:pt x="787" y="306"/>
                    </a:cubicBezTo>
                    <a:cubicBezTo>
                      <a:pt x="777" y="306"/>
                      <a:pt x="777" y="306"/>
                      <a:pt x="777" y="306"/>
                    </a:cubicBezTo>
                    <a:cubicBezTo>
                      <a:pt x="776" y="306"/>
                      <a:pt x="775" y="306"/>
                      <a:pt x="774" y="305"/>
                    </a:cubicBezTo>
                    <a:cubicBezTo>
                      <a:pt x="755" y="284"/>
                      <a:pt x="755" y="284"/>
                      <a:pt x="755" y="284"/>
                    </a:cubicBezTo>
                    <a:cubicBezTo>
                      <a:pt x="713" y="276"/>
                      <a:pt x="713" y="276"/>
                      <a:pt x="713" y="276"/>
                    </a:cubicBezTo>
                    <a:cubicBezTo>
                      <a:pt x="678" y="285"/>
                      <a:pt x="678" y="285"/>
                      <a:pt x="678" y="285"/>
                    </a:cubicBezTo>
                    <a:cubicBezTo>
                      <a:pt x="676" y="285"/>
                      <a:pt x="675" y="285"/>
                      <a:pt x="674" y="284"/>
                    </a:cubicBezTo>
                    <a:cubicBezTo>
                      <a:pt x="634" y="250"/>
                      <a:pt x="634" y="250"/>
                      <a:pt x="634" y="250"/>
                    </a:cubicBezTo>
                    <a:cubicBezTo>
                      <a:pt x="633" y="249"/>
                      <a:pt x="633" y="249"/>
                      <a:pt x="633" y="248"/>
                    </a:cubicBezTo>
                    <a:cubicBezTo>
                      <a:pt x="626" y="201"/>
                      <a:pt x="626" y="201"/>
                      <a:pt x="626" y="201"/>
                    </a:cubicBezTo>
                    <a:cubicBezTo>
                      <a:pt x="625" y="200"/>
                      <a:pt x="625" y="200"/>
                      <a:pt x="625" y="200"/>
                    </a:cubicBezTo>
                    <a:cubicBezTo>
                      <a:pt x="618" y="208"/>
                      <a:pt x="618" y="208"/>
                      <a:pt x="618" y="208"/>
                    </a:cubicBezTo>
                    <a:cubicBezTo>
                      <a:pt x="615" y="236"/>
                      <a:pt x="615" y="236"/>
                      <a:pt x="615" y="236"/>
                    </a:cubicBezTo>
                    <a:cubicBezTo>
                      <a:pt x="615" y="237"/>
                      <a:pt x="614" y="238"/>
                      <a:pt x="613" y="239"/>
                    </a:cubicBezTo>
                    <a:cubicBezTo>
                      <a:pt x="612" y="240"/>
                      <a:pt x="611" y="240"/>
                      <a:pt x="610" y="239"/>
                    </a:cubicBezTo>
                    <a:cubicBezTo>
                      <a:pt x="582" y="231"/>
                      <a:pt x="582" y="231"/>
                      <a:pt x="582" y="231"/>
                    </a:cubicBezTo>
                    <a:cubicBezTo>
                      <a:pt x="534" y="252"/>
                      <a:pt x="534" y="252"/>
                      <a:pt x="534" y="252"/>
                    </a:cubicBezTo>
                    <a:cubicBezTo>
                      <a:pt x="533" y="253"/>
                      <a:pt x="531" y="253"/>
                      <a:pt x="530" y="252"/>
                    </a:cubicBezTo>
                    <a:cubicBezTo>
                      <a:pt x="498" y="227"/>
                      <a:pt x="498" y="227"/>
                      <a:pt x="498" y="227"/>
                    </a:cubicBezTo>
                    <a:cubicBezTo>
                      <a:pt x="478" y="227"/>
                      <a:pt x="478" y="227"/>
                      <a:pt x="478" y="227"/>
                    </a:cubicBezTo>
                    <a:cubicBezTo>
                      <a:pt x="477" y="227"/>
                      <a:pt x="476" y="227"/>
                      <a:pt x="475" y="226"/>
                    </a:cubicBezTo>
                    <a:cubicBezTo>
                      <a:pt x="470" y="221"/>
                      <a:pt x="470" y="221"/>
                      <a:pt x="470" y="221"/>
                    </a:cubicBezTo>
                    <a:cubicBezTo>
                      <a:pt x="427" y="234"/>
                      <a:pt x="427" y="234"/>
                      <a:pt x="427" y="234"/>
                    </a:cubicBezTo>
                    <a:cubicBezTo>
                      <a:pt x="427" y="235"/>
                      <a:pt x="426" y="235"/>
                      <a:pt x="425" y="234"/>
                    </a:cubicBezTo>
                    <a:cubicBezTo>
                      <a:pt x="397" y="224"/>
                      <a:pt x="397" y="224"/>
                      <a:pt x="397" y="224"/>
                    </a:cubicBezTo>
                    <a:cubicBezTo>
                      <a:pt x="395" y="223"/>
                      <a:pt x="394" y="222"/>
                      <a:pt x="394" y="221"/>
                    </a:cubicBezTo>
                    <a:cubicBezTo>
                      <a:pt x="391" y="196"/>
                      <a:pt x="391" y="196"/>
                      <a:pt x="391" y="196"/>
                    </a:cubicBezTo>
                    <a:cubicBezTo>
                      <a:pt x="391" y="195"/>
                      <a:pt x="391" y="194"/>
                      <a:pt x="391" y="194"/>
                    </a:cubicBezTo>
                    <a:cubicBezTo>
                      <a:pt x="403" y="164"/>
                      <a:pt x="403" y="164"/>
                      <a:pt x="403" y="164"/>
                    </a:cubicBezTo>
                    <a:cubicBezTo>
                      <a:pt x="399" y="141"/>
                      <a:pt x="399" y="141"/>
                      <a:pt x="399" y="141"/>
                    </a:cubicBezTo>
                    <a:cubicBezTo>
                      <a:pt x="380" y="127"/>
                      <a:pt x="380" y="127"/>
                      <a:pt x="380" y="127"/>
                    </a:cubicBezTo>
                    <a:cubicBezTo>
                      <a:pt x="379" y="127"/>
                      <a:pt x="379" y="126"/>
                      <a:pt x="378" y="125"/>
                    </a:cubicBezTo>
                    <a:cubicBezTo>
                      <a:pt x="375" y="114"/>
                      <a:pt x="375" y="114"/>
                      <a:pt x="375" y="114"/>
                    </a:cubicBezTo>
                    <a:cubicBezTo>
                      <a:pt x="361" y="109"/>
                      <a:pt x="361" y="109"/>
                      <a:pt x="361" y="109"/>
                    </a:cubicBezTo>
                    <a:cubicBezTo>
                      <a:pt x="360" y="109"/>
                      <a:pt x="359" y="108"/>
                      <a:pt x="359" y="107"/>
                    </a:cubicBezTo>
                    <a:cubicBezTo>
                      <a:pt x="349" y="89"/>
                      <a:pt x="349" y="89"/>
                      <a:pt x="349" y="89"/>
                    </a:cubicBezTo>
                    <a:cubicBezTo>
                      <a:pt x="339" y="67"/>
                      <a:pt x="339" y="67"/>
                      <a:pt x="339" y="67"/>
                    </a:cubicBezTo>
                    <a:cubicBezTo>
                      <a:pt x="294" y="73"/>
                      <a:pt x="294" y="73"/>
                      <a:pt x="294" y="73"/>
                    </a:cubicBezTo>
                    <a:cubicBezTo>
                      <a:pt x="293" y="73"/>
                      <a:pt x="292" y="72"/>
                      <a:pt x="291" y="72"/>
                    </a:cubicBezTo>
                    <a:cubicBezTo>
                      <a:pt x="276" y="64"/>
                      <a:pt x="276" y="64"/>
                      <a:pt x="276" y="64"/>
                    </a:cubicBezTo>
                    <a:cubicBezTo>
                      <a:pt x="276" y="63"/>
                      <a:pt x="276" y="63"/>
                      <a:pt x="276" y="63"/>
                    </a:cubicBezTo>
                    <a:cubicBezTo>
                      <a:pt x="259" y="50"/>
                      <a:pt x="259" y="50"/>
                      <a:pt x="259" y="50"/>
                    </a:cubicBezTo>
                    <a:cubicBezTo>
                      <a:pt x="234" y="48"/>
                      <a:pt x="234" y="48"/>
                      <a:pt x="234" y="48"/>
                    </a:cubicBezTo>
                    <a:cubicBezTo>
                      <a:pt x="233" y="48"/>
                      <a:pt x="231" y="47"/>
                      <a:pt x="231" y="46"/>
                    </a:cubicBezTo>
                    <a:cubicBezTo>
                      <a:pt x="227" y="40"/>
                      <a:pt x="227" y="40"/>
                      <a:pt x="227" y="40"/>
                    </a:cubicBezTo>
                    <a:cubicBezTo>
                      <a:pt x="226" y="39"/>
                      <a:pt x="226" y="38"/>
                      <a:pt x="226" y="38"/>
                    </a:cubicBezTo>
                    <a:cubicBezTo>
                      <a:pt x="226" y="25"/>
                      <a:pt x="226" y="25"/>
                      <a:pt x="226" y="25"/>
                    </a:cubicBezTo>
                    <a:cubicBezTo>
                      <a:pt x="202" y="19"/>
                      <a:pt x="202" y="19"/>
                      <a:pt x="202" y="19"/>
                    </a:cubicBezTo>
                    <a:cubicBezTo>
                      <a:pt x="200" y="19"/>
                      <a:pt x="199" y="17"/>
                      <a:pt x="199" y="16"/>
                    </a:cubicBezTo>
                    <a:cubicBezTo>
                      <a:pt x="197" y="0"/>
                      <a:pt x="197" y="0"/>
                      <a:pt x="197" y="0"/>
                    </a:cubicBezTo>
                    <a:cubicBezTo>
                      <a:pt x="185" y="6"/>
                      <a:pt x="185" y="6"/>
                      <a:pt x="185" y="6"/>
                    </a:cubicBezTo>
                    <a:cubicBezTo>
                      <a:pt x="179" y="21"/>
                      <a:pt x="179" y="21"/>
                      <a:pt x="179" y="21"/>
                    </a:cubicBezTo>
                    <a:cubicBezTo>
                      <a:pt x="179" y="21"/>
                      <a:pt x="179" y="22"/>
                      <a:pt x="179" y="22"/>
                    </a:cubicBezTo>
                    <a:cubicBezTo>
                      <a:pt x="156" y="51"/>
                      <a:pt x="156" y="51"/>
                      <a:pt x="156" y="51"/>
                    </a:cubicBezTo>
                    <a:cubicBezTo>
                      <a:pt x="155" y="51"/>
                      <a:pt x="154" y="52"/>
                      <a:pt x="153" y="52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118" y="62"/>
                      <a:pt x="118" y="62"/>
                      <a:pt x="118" y="62"/>
                    </a:cubicBezTo>
                    <a:cubicBezTo>
                      <a:pt x="117" y="63"/>
                      <a:pt x="116" y="63"/>
                      <a:pt x="115" y="62"/>
                    </a:cubicBezTo>
                    <a:cubicBezTo>
                      <a:pt x="106" y="60"/>
                      <a:pt x="106" y="60"/>
                      <a:pt x="106" y="60"/>
                    </a:cubicBezTo>
                    <a:cubicBezTo>
                      <a:pt x="92" y="92"/>
                      <a:pt x="92" y="92"/>
                      <a:pt x="92" y="92"/>
                    </a:cubicBezTo>
                    <a:cubicBezTo>
                      <a:pt x="92" y="93"/>
                      <a:pt x="92" y="93"/>
                      <a:pt x="91" y="94"/>
                    </a:cubicBezTo>
                    <a:cubicBezTo>
                      <a:pt x="62" y="118"/>
                      <a:pt x="62" y="118"/>
                      <a:pt x="62" y="118"/>
                    </a:cubicBezTo>
                    <a:cubicBezTo>
                      <a:pt x="55" y="140"/>
                      <a:pt x="55" y="140"/>
                      <a:pt x="55" y="140"/>
                    </a:cubicBezTo>
                    <a:cubicBezTo>
                      <a:pt x="55" y="170"/>
                      <a:pt x="55" y="170"/>
                      <a:pt x="55" y="170"/>
                    </a:cubicBezTo>
                    <a:cubicBezTo>
                      <a:pt x="55" y="171"/>
                      <a:pt x="55" y="171"/>
                      <a:pt x="54" y="172"/>
                    </a:cubicBezTo>
                    <a:cubicBezTo>
                      <a:pt x="32" y="210"/>
                      <a:pt x="32" y="210"/>
                      <a:pt x="32" y="210"/>
                    </a:cubicBezTo>
                    <a:cubicBezTo>
                      <a:pt x="23" y="241"/>
                      <a:pt x="23" y="241"/>
                      <a:pt x="23" y="241"/>
                    </a:cubicBezTo>
                    <a:cubicBezTo>
                      <a:pt x="17" y="264"/>
                      <a:pt x="17" y="264"/>
                      <a:pt x="17" y="264"/>
                    </a:cubicBezTo>
                    <a:cubicBezTo>
                      <a:pt x="15" y="296"/>
                      <a:pt x="15" y="296"/>
                      <a:pt x="15" y="296"/>
                    </a:cubicBezTo>
                    <a:cubicBezTo>
                      <a:pt x="27" y="304"/>
                      <a:pt x="27" y="304"/>
                      <a:pt x="27" y="304"/>
                    </a:cubicBezTo>
                    <a:cubicBezTo>
                      <a:pt x="28" y="305"/>
                      <a:pt x="29" y="306"/>
                      <a:pt x="29" y="307"/>
                    </a:cubicBezTo>
                    <a:cubicBezTo>
                      <a:pt x="32" y="325"/>
                      <a:pt x="32" y="325"/>
                      <a:pt x="32" y="325"/>
                    </a:cubicBezTo>
                    <a:cubicBezTo>
                      <a:pt x="41" y="338"/>
                      <a:pt x="41" y="338"/>
                      <a:pt x="41" y="338"/>
                    </a:cubicBezTo>
                    <a:cubicBezTo>
                      <a:pt x="42" y="339"/>
                      <a:pt x="42" y="340"/>
                      <a:pt x="42" y="341"/>
                    </a:cubicBezTo>
                    <a:cubicBezTo>
                      <a:pt x="35" y="364"/>
                      <a:pt x="35" y="364"/>
                      <a:pt x="35" y="364"/>
                    </a:cubicBezTo>
                    <a:cubicBezTo>
                      <a:pt x="55" y="385"/>
                      <a:pt x="55" y="385"/>
                      <a:pt x="55" y="385"/>
                    </a:cubicBezTo>
                    <a:cubicBezTo>
                      <a:pt x="55" y="386"/>
                      <a:pt x="56" y="387"/>
                      <a:pt x="56" y="389"/>
                    </a:cubicBezTo>
                    <a:cubicBezTo>
                      <a:pt x="53" y="407"/>
                      <a:pt x="52" y="408"/>
                      <a:pt x="51" y="409"/>
                    </a:cubicBezTo>
                    <a:cubicBezTo>
                      <a:pt x="50" y="410"/>
                      <a:pt x="47" y="419"/>
                      <a:pt x="44" y="427"/>
                    </a:cubicBezTo>
                    <a:cubicBezTo>
                      <a:pt x="44" y="427"/>
                      <a:pt x="43" y="428"/>
                      <a:pt x="43" y="428"/>
                    </a:cubicBezTo>
                    <a:cubicBezTo>
                      <a:pt x="21" y="452"/>
                      <a:pt x="21" y="452"/>
                      <a:pt x="21" y="452"/>
                    </a:cubicBezTo>
                    <a:cubicBezTo>
                      <a:pt x="20" y="492"/>
                      <a:pt x="20" y="492"/>
                      <a:pt x="20" y="492"/>
                    </a:cubicBezTo>
                    <a:cubicBezTo>
                      <a:pt x="20" y="493"/>
                      <a:pt x="19" y="494"/>
                      <a:pt x="18" y="495"/>
                    </a:cubicBezTo>
                    <a:cubicBezTo>
                      <a:pt x="0" y="504"/>
                      <a:pt x="0" y="504"/>
                      <a:pt x="0" y="504"/>
                    </a:cubicBezTo>
                    <a:cubicBezTo>
                      <a:pt x="0" y="512"/>
                      <a:pt x="0" y="512"/>
                      <a:pt x="0" y="512"/>
                    </a:cubicBezTo>
                    <a:cubicBezTo>
                      <a:pt x="20" y="560"/>
                      <a:pt x="20" y="560"/>
                      <a:pt x="20" y="560"/>
                    </a:cubicBezTo>
                    <a:cubicBezTo>
                      <a:pt x="20" y="561"/>
                      <a:pt x="21" y="562"/>
                      <a:pt x="21" y="562"/>
                    </a:cubicBezTo>
                    <a:cubicBezTo>
                      <a:pt x="21" y="597"/>
                      <a:pt x="21" y="597"/>
                      <a:pt x="21" y="597"/>
                    </a:cubicBezTo>
                    <a:cubicBezTo>
                      <a:pt x="67" y="641"/>
                      <a:pt x="67" y="641"/>
                      <a:pt x="67" y="641"/>
                    </a:cubicBezTo>
                    <a:cubicBezTo>
                      <a:pt x="68" y="641"/>
                      <a:pt x="68" y="642"/>
                      <a:pt x="68" y="643"/>
                    </a:cubicBezTo>
                    <a:cubicBezTo>
                      <a:pt x="73" y="677"/>
                      <a:pt x="73" y="677"/>
                      <a:pt x="73" y="677"/>
                    </a:cubicBezTo>
                    <a:cubicBezTo>
                      <a:pt x="115" y="708"/>
                      <a:pt x="115" y="708"/>
                      <a:pt x="115" y="708"/>
                    </a:cubicBezTo>
                    <a:cubicBezTo>
                      <a:pt x="116" y="708"/>
                      <a:pt x="116" y="709"/>
                      <a:pt x="116" y="709"/>
                    </a:cubicBezTo>
                    <a:cubicBezTo>
                      <a:pt x="131" y="744"/>
                      <a:pt x="131" y="744"/>
                      <a:pt x="131" y="744"/>
                    </a:cubicBezTo>
                    <a:cubicBezTo>
                      <a:pt x="131" y="744"/>
                      <a:pt x="131" y="745"/>
                      <a:pt x="131" y="746"/>
                    </a:cubicBezTo>
                    <a:cubicBezTo>
                      <a:pt x="126" y="771"/>
                      <a:pt x="126" y="771"/>
                      <a:pt x="126" y="771"/>
                    </a:cubicBezTo>
                    <a:cubicBezTo>
                      <a:pt x="129" y="774"/>
                      <a:pt x="129" y="774"/>
                      <a:pt x="129" y="774"/>
                    </a:cubicBezTo>
                    <a:cubicBezTo>
                      <a:pt x="134" y="770"/>
                      <a:pt x="134" y="770"/>
                      <a:pt x="134" y="770"/>
                    </a:cubicBezTo>
                    <a:cubicBezTo>
                      <a:pt x="139" y="769"/>
                      <a:pt x="139" y="769"/>
                      <a:pt x="139" y="769"/>
                    </a:cubicBezTo>
                    <a:cubicBezTo>
                      <a:pt x="146" y="771"/>
                      <a:pt x="146" y="771"/>
                      <a:pt x="146" y="771"/>
                    </a:cubicBezTo>
                    <a:cubicBezTo>
                      <a:pt x="153" y="774"/>
                      <a:pt x="153" y="774"/>
                      <a:pt x="153" y="774"/>
                    </a:cubicBezTo>
                    <a:cubicBezTo>
                      <a:pt x="171" y="772"/>
                      <a:pt x="171" y="772"/>
                      <a:pt x="171" y="772"/>
                    </a:cubicBezTo>
                    <a:cubicBezTo>
                      <a:pt x="185" y="759"/>
                      <a:pt x="185" y="759"/>
                      <a:pt x="185" y="759"/>
                    </a:cubicBezTo>
                    <a:cubicBezTo>
                      <a:pt x="193" y="738"/>
                      <a:pt x="193" y="738"/>
                      <a:pt x="193" y="738"/>
                    </a:cubicBezTo>
                    <a:cubicBezTo>
                      <a:pt x="195" y="711"/>
                      <a:pt x="195" y="711"/>
                      <a:pt x="195" y="711"/>
                    </a:cubicBezTo>
                    <a:cubicBezTo>
                      <a:pt x="203" y="717"/>
                      <a:pt x="203" y="717"/>
                      <a:pt x="203" y="717"/>
                    </a:cubicBezTo>
                    <a:cubicBezTo>
                      <a:pt x="207" y="725"/>
                      <a:pt x="207" y="725"/>
                      <a:pt x="207" y="725"/>
                    </a:cubicBezTo>
                    <a:cubicBezTo>
                      <a:pt x="214" y="745"/>
                      <a:pt x="214" y="745"/>
                      <a:pt x="214" y="745"/>
                    </a:cubicBezTo>
                    <a:cubicBezTo>
                      <a:pt x="232" y="734"/>
                      <a:pt x="232" y="734"/>
                      <a:pt x="232" y="734"/>
                    </a:cubicBezTo>
                    <a:cubicBezTo>
                      <a:pt x="251" y="734"/>
                      <a:pt x="251" y="734"/>
                      <a:pt x="251" y="734"/>
                    </a:cubicBezTo>
                    <a:cubicBezTo>
                      <a:pt x="259" y="728"/>
                      <a:pt x="259" y="728"/>
                      <a:pt x="259" y="728"/>
                    </a:cubicBezTo>
                    <a:cubicBezTo>
                      <a:pt x="247" y="699"/>
                      <a:pt x="247" y="699"/>
                      <a:pt x="247" y="699"/>
                    </a:cubicBezTo>
                    <a:cubicBezTo>
                      <a:pt x="264" y="697"/>
                      <a:pt x="264" y="697"/>
                      <a:pt x="264" y="697"/>
                    </a:cubicBezTo>
                    <a:cubicBezTo>
                      <a:pt x="275" y="686"/>
                      <a:pt x="275" y="686"/>
                      <a:pt x="275" y="686"/>
                    </a:cubicBezTo>
                    <a:cubicBezTo>
                      <a:pt x="283" y="671"/>
                      <a:pt x="283" y="671"/>
                      <a:pt x="283" y="671"/>
                    </a:cubicBezTo>
                    <a:cubicBezTo>
                      <a:pt x="294" y="658"/>
                      <a:pt x="294" y="658"/>
                      <a:pt x="294" y="658"/>
                    </a:cubicBezTo>
                    <a:cubicBezTo>
                      <a:pt x="293" y="669"/>
                      <a:pt x="293" y="669"/>
                      <a:pt x="293" y="669"/>
                    </a:cubicBezTo>
                    <a:cubicBezTo>
                      <a:pt x="290" y="676"/>
                      <a:pt x="290" y="676"/>
                      <a:pt x="290" y="676"/>
                    </a:cubicBezTo>
                    <a:cubicBezTo>
                      <a:pt x="287" y="683"/>
                      <a:pt x="287" y="683"/>
                      <a:pt x="287" y="683"/>
                    </a:cubicBezTo>
                    <a:cubicBezTo>
                      <a:pt x="285" y="687"/>
                      <a:pt x="285" y="687"/>
                      <a:pt x="285" y="687"/>
                    </a:cubicBezTo>
                    <a:cubicBezTo>
                      <a:pt x="283" y="697"/>
                      <a:pt x="283" y="697"/>
                      <a:pt x="283" y="697"/>
                    </a:cubicBezTo>
                    <a:cubicBezTo>
                      <a:pt x="285" y="759"/>
                      <a:pt x="285" y="759"/>
                      <a:pt x="285" y="759"/>
                    </a:cubicBezTo>
                    <a:cubicBezTo>
                      <a:pt x="283" y="765"/>
                      <a:pt x="283" y="765"/>
                      <a:pt x="283" y="765"/>
                    </a:cubicBezTo>
                    <a:cubicBezTo>
                      <a:pt x="282" y="772"/>
                      <a:pt x="282" y="772"/>
                      <a:pt x="282" y="772"/>
                    </a:cubicBezTo>
                    <a:cubicBezTo>
                      <a:pt x="281" y="778"/>
                      <a:pt x="281" y="778"/>
                      <a:pt x="281" y="778"/>
                    </a:cubicBezTo>
                    <a:cubicBezTo>
                      <a:pt x="285" y="785"/>
                      <a:pt x="285" y="785"/>
                      <a:pt x="285" y="785"/>
                    </a:cubicBezTo>
                    <a:cubicBezTo>
                      <a:pt x="290" y="788"/>
                      <a:pt x="290" y="788"/>
                      <a:pt x="290" y="788"/>
                    </a:cubicBezTo>
                    <a:cubicBezTo>
                      <a:pt x="306" y="789"/>
                      <a:pt x="306" y="789"/>
                      <a:pt x="306" y="789"/>
                    </a:cubicBezTo>
                    <a:cubicBezTo>
                      <a:pt x="316" y="791"/>
                      <a:pt x="316" y="791"/>
                      <a:pt x="316" y="791"/>
                    </a:cubicBezTo>
                    <a:cubicBezTo>
                      <a:pt x="324" y="790"/>
                      <a:pt x="324" y="790"/>
                      <a:pt x="324" y="790"/>
                    </a:cubicBezTo>
                    <a:cubicBezTo>
                      <a:pt x="327" y="791"/>
                      <a:pt x="327" y="791"/>
                      <a:pt x="327" y="791"/>
                    </a:cubicBezTo>
                    <a:cubicBezTo>
                      <a:pt x="328" y="794"/>
                      <a:pt x="328" y="794"/>
                      <a:pt x="328" y="794"/>
                    </a:cubicBezTo>
                    <a:cubicBezTo>
                      <a:pt x="328" y="806"/>
                      <a:pt x="328" y="806"/>
                      <a:pt x="328" y="806"/>
                    </a:cubicBezTo>
                    <a:cubicBezTo>
                      <a:pt x="330" y="811"/>
                      <a:pt x="330" y="811"/>
                      <a:pt x="330" y="811"/>
                    </a:cubicBezTo>
                    <a:cubicBezTo>
                      <a:pt x="342" y="818"/>
                      <a:pt x="342" y="818"/>
                      <a:pt x="342" y="818"/>
                    </a:cubicBezTo>
                    <a:cubicBezTo>
                      <a:pt x="374" y="816"/>
                      <a:pt x="374" y="816"/>
                      <a:pt x="374" y="816"/>
                    </a:cubicBezTo>
                    <a:cubicBezTo>
                      <a:pt x="389" y="819"/>
                      <a:pt x="389" y="819"/>
                      <a:pt x="389" y="819"/>
                    </a:cubicBezTo>
                    <a:cubicBezTo>
                      <a:pt x="388" y="807"/>
                      <a:pt x="388" y="807"/>
                      <a:pt x="388" y="807"/>
                    </a:cubicBezTo>
                    <a:cubicBezTo>
                      <a:pt x="390" y="794"/>
                      <a:pt x="390" y="794"/>
                      <a:pt x="390" y="794"/>
                    </a:cubicBezTo>
                    <a:cubicBezTo>
                      <a:pt x="394" y="784"/>
                      <a:pt x="394" y="784"/>
                      <a:pt x="394" y="784"/>
                    </a:cubicBezTo>
                    <a:cubicBezTo>
                      <a:pt x="400" y="779"/>
                      <a:pt x="400" y="779"/>
                      <a:pt x="400" y="779"/>
                    </a:cubicBezTo>
                    <a:cubicBezTo>
                      <a:pt x="416" y="781"/>
                      <a:pt x="416" y="781"/>
                      <a:pt x="416" y="781"/>
                    </a:cubicBezTo>
                    <a:cubicBezTo>
                      <a:pt x="424" y="786"/>
                      <a:pt x="424" y="786"/>
                      <a:pt x="424" y="786"/>
                    </a:cubicBezTo>
                    <a:cubicBezTo>
                      <a:pt x="438" y="805"/>
                      <a:pt x="438" y="805"/>
                      <a:pt x="438" y="805"/>
                    </a:cubicBezTo>
                    <a:cubicBezTo>
                      <a:pt x="454" y="804"/>
                      <a:pt x="454" y="804"/>
                      <a:pt x="454" y="804"/>
                    </a:cubicBezTo>
                    <a:cubicBezTo>
                      <a:pt x="466" y="782"/>
                      <a:pt x="466" y="782"/>
                      <a:pt x="466" y="782"/>
                    </a:cubicBezTo>
                    <a:cubicBezTo>
                      <a:pt x="477" y="772"/>
                      <a:pt x="477" y="772"/>
                      <a:pt x="477" y="772"/>
                    </a:cubicBezTo>
                    <a:cubicBezTo>
                      <a:pt x="492" y="803"/>
                      <a:pt x="492" y="803"/>
                      <a:pt x="492" y="803"/>
                    </a:cubicBezTo>
                    <a:cubicBezTo>
                      <a:pt x="476" y="809"/>
                      <a:pt x="476" y="809"/>
                      <a:pt x="476" y="809"/>
                    </a:cubicBezTo>
                    <a:cubicBezTo>
                      <a:pt x="469" y="813"/>
                      <a:pt x="469" y="813"/>
                      <a:pt x="469" y="813"/>
                    </a:cubicBezTo>
                    <a:cubicBezTo>
                      <a:pt x="471" y="820"/>
                      <a:pt x="471" y="820"/>
                      <a:pt x="471" y="820"/>
                    </a:cubicBezTo>
                    <a:cubicBezTo>
                      <a:pt x="481" y="834"/>
                      <a:pt x="481" y="834"/>
                      <a:pt x="481" y="834"/>
                    </a:cubicBezTo>
                    <a:cubicBezTo>
                      <a:pt x="490" y="838"/>
                      <a:pt x="490" y="838"/>
                      <a:pt x="490" y="838"/>
                    </a:cubicBezTo>
                    <a:cubicBezTo>
                      <a:pt x="532" y="842"/>
                      <a:pt x="532" y="842"/>
                      <a:pt x="532" y="842"/>
                    </a:cubicBezTo>
                    <a:cubicBezTo>
                      <a:pt x="529" y="848"/>
                      <a:pt x="529" y="848"/>
                      <a:pt x="529" y="848"/>
                    </a:cubicBezTo>
                    <a:cubicBezTo>
                      <a:pt x="523" y="849"/>
                      <a:pt x="523" y="849"/>
                      <a:pt x="523" y="849"/>
                    </a:cubicBezTo>
                    <a:cubicBezTo>
                      <a:pt x="516" y="848"/>
                      <a:pt x="516" y="848"/>
                      <a:pt x="516" y="848"/>
                    </a:cubicBezTo>
                    <a:cubicBezTo>
                      <a:pt x="528" y="868"/>
                      <a:pt x="528" y="868"/>
                      <a:pt x="528" y="868"/>
                    </a:cubicBezTo>
                    <a:cubicBezTo>
                      <a:pt x="546" y="858"/>
                      <a:pt x="546" y="858"/>
                      <a:pt x="546" y="858"/>
                    </a:cubicBezTo>
                    <a:cubicBezTo>
                      <a:pt x="563" y="836"/>
                      <a:pt x="563" y="836"/>
                      <a:pt x="563" y="836"/>
                    </a:cubicBezTo>
                    <a:cubicBezTo>
                      <a:pt x="573" y="819"/>
                      <a:pt x="573" y="819"/>
                      <a:pt x="573" y="819"/>
                    </a:cubicBezTo>
                    <a:cubicBezTo>
                      <a:pt x="563" y="808"/>
                      <a:pt x="563" y="808"/>
                      <a:pt x="563" y="808"/>
                    </a:cubicBezTo>
                    <a:cubicBezTo>
                      <a:pt x="561" y="816"/>
                      <a:pt x="561" y="816"/>
                      <a:pt x="561" y="816"/>
                    </a:cubicBezTo>
                    <a:cubicBezTo>
                      <a:pt x="557" y="823"/>
                      <a:pt x="557" y="823"/>
                      <a:pt x="557" y="823"/>
                    </a:cubicBezTo>
                    <a:cubicBezTo>
                      <a:pt x="550" y="825"/>
                      <a:pt x="550" y="825"/>
                      <a:pt x="550" y="825"/>
                    </a:cubicBezTo>
                    <a:cubicBezTo>
                      <a:pt x="544" y="819"/>
                      <a:pt x="544" y="819"/>
                      <a:pt x="544" y="819"/>
                    </a:cubicBezTo>
                    <a:cubicBezTo>
                      <a:pt x="549" y="785"/>
                      <a:pt x="549" y="785"/>
                      <a:pt x="549" y="785"/>
                    </a:cubicBezTo>
                    <a:cubicBezTo>
                      <a:pt x="550" y="767"/>
                      <a:pt x="550" y="767"/>
                      <a:pt x="550" y="767"/>
                    </a:cubicBezTo>
                    <a:cubicBezTo>
                      <a:pt x="550" y="761"/>
                      <a:pt x="550" y="761"/>
                      <a:pt x="550" y="761"/>
                    </a:cubicBezTo>
                    <a:cubicBezTo>
                      <a:pt x="549" y="756"/>
                      <a:pt x="549" y="756"/>
                      <a:pt x="549" y="756"/>
                    </a:cubicBezTo>
                    <a:cubicBezTo>
                      <a:pt x="544" y="749"/>
                      <a:pt x="544" y="749"/>
                      <a:pt x="544" y="749"/>
                    </a:cubicBezTo>
                    <a:cubicBezTo>
                      <a:pt x="538" y="746"/>
                      <a:pt x="538" y="746"/>
                      <a:pt x="538" y="746"/>
                    </a:cubicBezTo>
                    <a:cubicBezTo>
                      <a:pt x="535" y="742"/>
                      <a:pt x="535" y="742"/>
                      <a:pt x="535" y="742"/>
                    </a:cubicBezTo>
                    <a:cubicBezTo>
                      <a:pt x="540" y="734"/>
                      <a:pt x="540" y="734"/>
                      <a:pt x="540" y="734"/>
                    </a:cubicBezTo>
                    <a:cubicBezTo>
                      <a:pt x="549" y="737"/>
                      <a:pt x="549" y="737"/>
                      <a:pt x="549" y="737"/>
                    </a:cubicBezTo>
                    <a:cubicBezTo>
                      <a:pt x="562" y="738"/>
                      <a:pt x="562" y="738"/>
                      <a:pt x="562" y="738"/>
                    </a:cubicBezTo>
                    <a:cubicBezTo>
                      <a:pt x="575" y="736"/>
                      <a:pt x="575" y="736"/>
                      <a:pt x="575" y="736"/>
                    </a:cubicBezTo>
                    <a:cubicBezTo>
                      <a:pt x="585" y="731"/>
                      <a:pt x="585" y="731"/>
                      <a:pt x="585" y="731"/>
                    </a:cubicBezTo>
                    <a:cubicBezTo>
                      <a:pt x="590" y="720"/>
                      <a:pt x="590" y="720"/>
                      <a:pt x="590" y="720"/>
                    </a:cubicBezTo>
                    <a:cubicBezTo>
                      <a:pt x="588" y="710"/>
                      <a:pt x="588" y="710"/>
                      <a:pt x="588" y="710"/>
                    </a:cubicBezTo>
                    <a:cubicBezTo>
                      <a:pt x="585" y="699"/>
                      <a:pt x="585" y="699"/>
                      <a:pt x="585" y="699"/>
                    </a:cubicBezTo>
                    <a:cubicBezTo>
                      <a:pt x="582" y="685"/>
                      <a:pt x="582" y="685"/>
                      <a:pt x="582" y="685"/>
                    </a:cubicBezTo>
                    <a:cubicBezTo>
                      <a:pt x="570" y="685"/>
                      <a:pt x="570" y="685"/>
                      <a:pt x="570" y="685"/>
                    </a:cubicBezTo>
                    <a:cubicBezTo>
                      <a:pt x="502" y="722"/>
                      <a:pt x="502" y="722"/>
                      <a:pt x="502" y="722"/>
                    </a:cubicBezTo>
                    <a:cubicBezTo>
                      <a:pt x="502" y="716"/>
                      <a:pt x="502" y="716"/>
                      <a:pt x="502" y="716"/>
                    </a:cubicBezTo>
                    <a:cubicBezTo>
                      <a:pt x="509" y="708"/>
                      <a:pt x="509" y="708"/>
                      <a:pt x="509" y="708"/>
                    </a:cubicBezTo>
                    <a:cubicBezTo>
                      <a:pt x="510" y="697"/>
                      <a:pt x="510" y="697"/>
                      <a:pt x="510" y="697"/>
                    </a:cubicBezTo>
                    <a:cubicBezTo>
                      <a:pt x="514" y="686"/>
                      <a:pt x="514" y="686"/>
                      <a:pt x="514" y="686"/>
                    </a:cubicBezTo>
                    <a:cubicBezTo>
                      <a:pt x="541" y="679"/>
                      <a:pt x="541" y="679"/>
                      <a:pt x="541" y="679"/>
                    </a:cubicBezTo>
                    <a:cubicBezTo>
                      <a:pt x="565" y="667"/>
                      <a:pt x="565" y="667"/>
                      <a:pt x="565" y="667"/>
                    </a:cubicBezTo>
                    <a:cubicBezTo>
                      <a:pt x="578" y="664"/>
                      <a:pt x="578" y="664"/>
                      <a:pt x="578" y="664"/>
                    </a:cubicBezTo>
                    <a:cubicBezTo>
                      <a:pt x="570" y="654"/>
                      <a:pt x="570" y="654"/>
                      <a:pt x="570" y="654"/>
                    </a:cubicBezTo>
                    <a:cubicBezTo>
                      <a:pt x="569" y="647"/>
                      <a:pt x="569" y="647"/>
                      <a:pt x="569" y="647"/>
                    </a:cubicBezTo>
                    <a:cubicBezTo>
                      <a:pt x="575" y="644"/>
                      <a:pt x="575" y="644"/>
                      <a:pt x="575" y="644"/>
                    </a:cubicBezTo>
                    <a:cubicBezTo>
                      <a:pt x="598" y="640"/>
                      <a:pt x="598" y="640"/>
                      <a:pt x="598" y="640"/>
                    </a:cubicBezTo>
                    <a:cubicBezTo>
                      <a:pt x="608" y="641"/>
                      <a:pt x="608" y="641"/>
                      <a:pt x="608" y="641"/>
                    </a:cubicBezTo>
                    <a:cubicBezTo>
                      <a:pt x="645" y="654"/>
                      <a:pt x="645" y="654"/>
                      <a:pt x="645" y="654"/>
                    </a:cubicBezTo>
                    <a:cubicBezTo>
                      <a:pt x="650" y="658"/>
                      <a:pt x="650" y="658"/>
                      <a:pt x="650" y="658"/>
                    </a:cubicBezTo>
                    <a:cubicBezTo>
                      <a:pt x="657" y="664"/>
                      <a:pt x="657" y="664"/>
                      <a:pt x="657" y="664"/>
                    </a:cubicBezTo>
                    <a:cubicBezTo>
                      <a:pt x="659" y="670"/>
                      <a:pt x="659" y="670"/>
                      <a:pt x="659" y="670"/>
                    </a:cubicBezTo>
                    <a:cubicBezTo>
                      <a:pt x="659" y="676"/>
                      <a:pt x="659" y="676"/>
                      <a:pt x="659" y="676"/>
                    </a:cubicBezTo>
                    <a:cubicBezTo>
                      <a:pt x="662" y="680"/>
                      <a:pt x="662" y="680"/>
                      <a:pt x="662" y="680"/>
                    </a:cubicBezTo>
                    <a:cubicBezTo>
                      <a:pt x="669" y="682"/>
                      <a:pt x="669" y="682"/>
                      <a:pt x="669" y="682"/>
                    </a:cubicBezTo>
                    <a:cubicBezTo>
                      <a:pt x="683" y="682"/>
                      <a:pt x="683" y="682"/>
                      <a:pt x="683" y="682"/>
                    </a:cubicBezTo>
                    <a:cubicBezTo>
                      <a:pt x="689" y="680"/>
                      <a:pt x="689" y="680"/>
                      <a:pt x="689" y="680"/>
                    </a:cubicBezTo>
                    <a:cubicBezTo>
                      <a:pt x="695" y="676"/>
                      <a:pt x="695" y="676"/>
                      <a:pt x="695" y="676"/>
                    </a:cubicBezTo>
                    <a:cubicBezTo>
                      <a:pt x="690" y="675"/>
                      <a:pt x="690" y="675"/>
                      <a:pt x="690" y="675"/>
                    </a:cubicBezTo>
                    <a:cubicBezTo>
                      <a:pt x="682" y="671"/>
                      <a:pt x="682" y="671"/>
                      <a:pt x="682" y="671"/>
                    </a:cubicBezTo>
                    <a:cubicBezTo>
                      <a:pt x="676" y="670"/>
                      <a:pt x="676" y="670"/>
                      <a:pt x="676" y="670"/>
                    </a:cubicBezTo>
                    <a:cubicBezTo>
                      <a:pt x="680" y="659"/>
                      <a:pt x="680" y="659"/>
                      <a:pt x="680" y="659"/>
                    </a:cubicBezTo>
                    <a:cubicBezTo>
                      <a:pt x="678" y="652"/>
                      <a:pt x="678" y="652"/>
                      <a:pt x="678" y="652"/>
                    </a:cubicBezTo>
                    <a:cubicBezTo>
                      <a:pt x="667" y="636"/>
                      <a:pt x="667" y="636"/>
                      <a:pt x="667" y="636"/>
                    </a:cubicBezTo>
                    <a:cubicBezTo>
                      <a:pt x="660" y="626"/>
                      <a:pt x="660" y="626"/>
                      <a:pt x="660" y="626"/>
                    </a:cubicBezTo>
                    <a:cubicBezTo>
                      <a:pt x="657" y="618"/>
                      <a:pt x="657" y="618"/>
                      <a:pt x="657" y="618"/>
                    </a:cubicBezTo>
                    <a:cubicBezTo>
                      <a:pt x="653" y="596"/>
                      <a:pt x="653" y="596"/>
                      <a:pt x="653" y="596"/>
                    </a:cubicBezTo>
                    <a:cubicBezTo>
                      <a:pt x="644" y="578"/>
                      <a:pt x="644" y="578"/>
                      <a:pt x="644" y="578"/>
                    </a:cubicBezTo>
                    <a:cubicBezTo>
                      <a:pt x="644" y="569"/>
                      <a:pt x="644" y="569"/>
                      <a:pt x="644" y="569"/>
                    </a:cubicBezTo>
                    <a:cubicBezTo>
                      <a:pt x="653" y="555"/>
                      <a:pt x="653" y="555"/>
                      <a:pt x="653" y="555"/>
                    </a:cubicBezTo>
                    <a:cubicBezTo>
                      <a:pt x="661" y="548"/>
                      <a:pt x="661" y="548"/>
                      <a:pt x="661" y="548"/>
                    </a:cubicBezTo>
                    <a:cubicBezTo>
                      <a:pt x="664" y="551"/>
                      <a:pt x="664" y="551"/>
                      <a:pt x="664" y="551"/>
                    </a:cubicBezTo>
                    <a:cubicBezTo>
                      <a:pt x="672" y="573"/>
                      <a:pt x="672" y="573"/>
                      <a:pt x="672" y="573"/>
                    </a:cubicBezTo>
                    <a:cubicBezTo>
                      <a:pt x="669" y="579"/>
                      <a:pt x="669" y="579"/>
                      <a:pt x="669" y="579"/>
                    </a:cubicBezTo>
                    <a:cubicBezTo>
                      <a:pt x="675" y="596"/>
                      <a:pt x="675" y="596"/>
                      <a:pt x="675" y="596"/>
                    </a:cubicBezTo>
                    <a:cubicBezTo>
                      <a:pt x="672" y="608"/>
                      <a:pt x="672" y="608"/>
                      <a:pt x="672" y="608"/>
                    </a:cubicBezTo>
                    <a:cubicBezTo>
                      <a:pt x="685" y="602"/>
                      <a:pt x="685" y="602"/>
                      <a:pt x="685" y="602"/>
                    </a:cubicBezTo>
                    <a:cubicBezTo>
                      <a:pt x="695" y="610"/>
                      <a:pt x="695" y="610"/>
                      <a:pt x="695" y="610"/>
                    </a:cubicBezTo>
                    <a:cubicBezTo>
                      <a:pt x="703" y="622"/>
                      <a:pt x="703" y="622"/>
                      <a:pt x="703" y="622"/>
                    </a:cubicBezTo>
                    <a:cubicBezTo>
                      <a:pt x="714" y="630"/>
                      <a:pt x="714" y="630"/>
                      <a:pt x="714" y="630"/>
                    </a:cubicBezTo>
                    <a:cubicBezTo>
                      <a:pt x="715" y="617"/>
                      <a:pt x="715" y="617"/>
                      <a:pt x="715" y="617"/>
                    </a:cubicBezTo>
                    <a:cubicBezTo>
                      <a:pt x="720" y="610"/>
                      <a:pt x="720" y="610"/>
                      <a:pt x="720" y="610"/>
                    </a:cubicBezTo>
                    <a:cubicBezTo>
                      <a:pt x="726" y="607"/>
                      <a:pt x="726" y="607"/>
                      <a:pt x="726" y="607"/>
                    </a:cubicBezTo>
                    <a:cubicBezTo>
                      <a:pt x="728" y="610"/>
                      <a:pt x="728" y="610"/>
                      <a:pt x="728" y="610"/>
                    </a:cubicBezTo>
                    <a:cubicBezTo>
                      <a:pt x="728" y="647"/>
                      <a:pt x="728" y="647"/>
                      <a:pt x="728" y="647"/>
                    </a:cubicBezTo>
                    <a:cubicBezTo>
                      <a:pt x="739" y="639"/>
                      <a:pt x="739" y="639"/>
                      <a:pt x="739" y="639"/>
                    </a:cubicBezTo>
                    <a:cubicBezTo>
                      <a:pt x="747" y="640"/>
                      <a:pt x="747" y="640"/>
                      <a:pt x="747" y="640"/>
                    </a:cubicBezTo>
                    <a:cubicBezTo>
                      <a:pt x="756" y="644"/>
                      <a:pt x="756" y="644"/>
                      <a:pt x="756" y="644"/>
                    </a:cubicBezTo>
                    <a:cubicBezTo>
                      <a:pt x="768" y="647"/>
                      <a:pt x="768" y="647"/>
                      <a:pt x="768" y="647"/>
                    </a:cubicBezTo>
                    <a:cubicBezTo>
                      <a:pt x="793" y="640"/>
                      <a:pt x="793" y="640"/>
                      <a:pt x="793" y="640"/>
                    </a:cubicBezTo>
                    <a:cubicBezTo>
                      <a:pt x="801" y="642"/>
                      <a:pt x="801" y="642"/>
                      <a:pt x="801" y="642"/>
                    </a:cubicBezTo>
                    <a:cubicBezTo>
                      <a:pt x="794" y="658"/>
                      <a:pt x="794" y="658"/>
                      <a:pt x="794" y="658"/>
                    </a:cubicBezTo>
                    <a:cubicBezTo>
                      <a:pt x="823" y="648"/>
                      <a:pt x="823" y="648"/>
                      <a:pt x="823" y="648"/>
                    </a:cubicBezTo>
                    <a:cubicBezTo>
                      <a:pt x="833" y="647"/>
                      <a:pt x="833" y="647"/>
                      <a:pt x="833" y="647"/>
                    </a:cubicBezTo>
                    <a:lnTo>
                      <a:pt x="832" y="644"/>
                    </a:lnTo>
                    <a:close/>
                  </a:path>
                </a:pathLst>
              </a:custGeom>
              <a:solidFill>
                <a:schemeClr val="accent6"/>
              </a:solidFill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12"/>
              <p:cNvSpPr>
                <a:spLocks/>
              </p:cNvSpPr>
              <p:nvPr/>
            </p:nvSpPr>
            <p:spPr bwMode="auto">
              <a:xfrm>
                <a:off x="3062288" y="4795838"/>
                <a:ext cx="423863" cy="371475"/>
              </a:xfrm>
              <a:custGeom>
                <a:avLst/>
                <a:gdLst>
                  <a:gd name="T0" fmla="*/ 308 w 311"/>
                  <a:gd name="T1" fmla="*/ 36 h 273"/>
                  <a:gd name="T2" fmla="*/ 296 w 311"/>
                  <a:gd name="T3" fmla="*/ 18 h 273"/>
                  <a:gd name="T4" fmla="*/ 295 w 311"/>
                  <a:gd name="T5" fmla="*/ 5 h 273"/>
                  <a:gd name="T6" fmla="*/ 275 w 311"/>
                  <a:gd name="T7" fmla="*/ 0 h 273"/>
                  <a:gd name="T8" fmla="*/ 262 w 311"/>
                  <a:gd name="T9" fmla="*/ 4 h 273"/>
                  <a:gd name="T10" fmla="*/ 248 w 311"/>
                  <a:gd name="T11" fmla="*/ 0 h 273"/>
                  <a:gd name="T12" fmla="*/ 241 w 311"/>
                  <a:gd name="T13" fmla="*/ 19 h 273"/>
                  <a:gd name="T14" fmla="*/ 225 w 311"/>
                  <a:gd name="T15" fmla="*/ 25 h 273"/>
                  <a:gd name="T16" fmla="*/ 200 w 311"/>
                  <a:gd name="T17" fmla="*/ 20 h 273"/>
                  <a:gd name="T18" fmla="*/ 198 w 311"/>
                  <a:gd name="T19" fmla="*/ 45 h 273"/>
                  <a:gd name="T20" fmla="*/ 192 w 311"/>
                  <a:gd name="T21" fmla="*/ 54 h 273"/>
                  <a:gd name="T22" fmla="*/ 188 w 311"/>
                  <a:gd name="T23" fmla="*/ 68 h 273"/>
                  <a:gd name="T24" fmla="*/ 171 w 311"/>
                  <a:gd name="T25" fmla="*/ 78 h 273"/>
                  <a:gd name="T26" fmla="*/ 157 w 311"/>
                  <a:gd name="T27" fmla="*/ 76 h 273"/>
                  <a:gd name="T28" fmla="*/ 144 w 311"/>
                  <a:gd name="T29" fmla="*/ 87 h 273"/>
                  <a:gd name="T30" fmla="*/ 130 w 311"/>
                  <a:gd name="T31" fmla="*/ 96 h 273"/>
                  <a:gd name="T32" fmla="*/ 63 w 311"/>
                  <a:gd name="T33" fmla="*/ 106 h 273"/>
                  <a:gd name="T34" fmla="*/ 35 w 311"/>
                  <a:gd name="T35" fmla="*/ 126 h 273"/>
                  <a:gd name="T36" fmla="*/ 19 w 311"/>
                  <a:gd name="T37" fmla="*/ 139 h 273"/>
                  <a:gd name="T38" fmla="*/ 4 w 311"/>
                  <a:gd name="T39" fmla="*/ 140 h 273"/>
                  <a:gd name="T40" fmla="*/ 10 w 311"/>
                  <a:gd name="T41" fmla="*/ 168 h 273"/>
                  <a:gd name="T42" fmla="*/ 1 w 311"/>
                  <a:gd name="T43" fmla="*/ 190 h 273"/>
                  <a:gd name="T44" fmla="*/ 13 w 311"/>
                  <a:gd name="T45" fmla="*/ 206 h 273"/>
                  <a:gd name="T46" fmla="*/ 8 w 311"/>
                  <a:gd name="T47" fmla="*/ 219 h 273"/>
                  <a:gd name="T48" fmla="*/ 25 w 311"/>
                  <a:gd name="T49" fmla="*/ 213 h 273"/>
                  <a:gd name="T50" fmla="*/ 37 w 311"/>
                  <a:gd name="T51" fmla="*/ 204 h 273"/>
                  <a:gd name="T52" fmla="*/ 45 w 311"/>
                  <a:gd name="T53" fmla="*/ 219 h 273"/>
                  <a:gd name="T54" fmla="*/ 73 w 311"/>
                  <a:gd name="T55" fmla="*/ 197 h 273"/>
                  <a:gd name="T56" fmla="*/ 85 w 311"/>
                  <a:gd name="T57" fmla="*/ 199 h 273"/>
                  <a:gd name="T58" fmla="*/ 89 w 311"/>
                  <a:gd name="T59" fmla="*/ 227 h 273"/>
                  <a:gd name="T60" fmla="*/ 85 w 311"/>
                  <a:gd name="T61" fmla="*/ 250 h 273"/>
                  <a:gd name="T62" fmla="*/ 89 w 311"/>
                  <a:gd name="T63" fmla="*/ 273 h 273"/>
                  <a:gd name="T64" fmla="*/ 94 w 311"/>
                  <a:gd name="T65" fmla="*/ 263 h 273"/>
                  <a:gd name="T66" fmla="*/ 103 w 311"/>
                  <a:gd name="T67" fmla="*/ 253 h 273"/>
                  <a:gd name="T68" fmla="*/ 113 w 311"/>
                  <a:gd name="T69" fmla="*/ 239 h 273"/>
                  <a:gd name="T70" fmla="*/ 122 w 311"/>
                  <a:gd name="T71" fmla="*/ 250 h 273"/>
                  <a:gd name="T72" fmla="*/ 134 w 311"/>
                  <a:gd name="T73" fmla="*/ 217 h 273"/>
                  <a:gd name="T74" fmla="*/ 152 w 311"/>
                  <a:gd name="T75" fmla="*/ 201 h 273"/>
                  <a:gd name="T76" fmla="*/ 178 w 311"/>
                  <a:gd name="T77" fmla="*/ 215 h 273"/>
                  <a:gd name="T78" fmla="*/ 196 w 311"/>
                  <a:gd name="T79" fmla="*/ 198 h 273"/>
                  <a:gd name="T80" fmla="*/ 189 w 311"/>
                  <a:gd name="T81" fmla="*/ 190 h 273"/>
                  <a:gd name="T82" fmla="*/ 192 w 311"/>
                  <a:gd name="T83" fmla="*/ 176 h 273"/>
                  <a:gd name="T84" fmla="*/ 207 w 311"/>
                  <a:gd name="T85" fmla="*/ 172 h 273"/>
                  <a:gd name="T86" fmla="*/ 223 w 311"/>
                  <a:gd name="T87" fmla="*/ 176 h 273"/>
                  <a:gd name="T88" fmla="*/ 247 w 311"/>
                  <a:gd name="T89" fmla="*/ 160 h 273"/>
                  <a:gd name="T90" fmla="*/ 282 w 311"/>
                  <a:gd name="T91" fmla="*/ 106 h 273"/>
                  <a:gd name="T92" fmla="*/ 278 w 311"/>
                  <a:gd name="T93" fmla="*/ 95 h 273"/>
                  <a:gd name="T94" fmla="*/ 280 w 311"/>
                  <a:gd name="T95" fmla="*/ 85 h 273"/>
                  <a:gd name="T96" fmla="*/ 291 w 311"/>
                  <a:gd name="T97" fmla="*/ 75 h 273"/>
                  <a:gd name="T98" fmla="*/ 302 w 311"/>
                  <a:gd name="T99" fmla="*/ 43 h 273"/>
                  <a:gd name="T100" fmla="*/ 309 w 311"/>
                  <a:gd name="T101" fmla="*/ 3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11" h="273">
                    <a:moveTo>
                      <a:pt x="309" y="37"/>
                    </a:moveTo>
                    <a:cubicBezTo>
                      <a:pt x="309" y="36"/>
                      <a:pt x="308" y="36"/>
                      <a:pt x="308" y="36"/>
                    </a:cubicBezTo>
                    <a:cubicBezTo>
                      <a:pt x="301" y="30"/>
                      <a:pt x="301" y="28"/>
                      <a:pt x="301" y="26"/>
                    </a:cubicBezTo>
                    <a:cubicBezTo>
                      <a:pt x="300" y="25"/>
                      <a:pt x="298" y="21"/>
                      <a:pt x="296" y="18"/>
                    </a:cubicBezTo>
                    <a:cubicBezTo>
                      <a:pt x="295" y="17"/>
                      <a:pt x="295" y="16"/>
                      <a:pt x="295" y="16"/>
                    </a:cubicBezTo>
                    <a:cubicBezTo>
                      <a:pt x="295" y="5"/>
                      <a:pt x="295" y="5"/>
                      <a:pt x="295" y="5"/>
                    </a:cubicBezTo>
                    <a:cubicBezTo>
                      <a:pt x="289" y="0"/>
                      <a:pt x="289" y="0"/>
                      <a:pt x="289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5" y="4"/>
                      <a:pt x="265" y="4"/>
                      <a:pt x="265" y="4"/>
                    </a:cubicBezTo>
                    <a:cubicBezTo>
                      <a:pt x="264" y="5"/>
                      <a:pt x="263" y="5"/>
                      <a:pt x="262" y="4"/>
                    </a:cubicBezTo>
                    <a:cubicBezTo>
                      <a:pt x="252" y="0"/>
                      <a:pt x="252" y="0"/>
                      <a:pt x="252" y="0"/>
                    </a:cubicBezTo>
                    <a:cubicBezTo>
                      <a:pt x="248" y="0"/>
                      <a:pt x="248" y="0"/>
                      <a:pt x="248" y="0"/>
                    </a:cubicBezTo>
                    <a:cubicBezTo>
                      <a:pt x="243" y="17"/>
                      <a:pt x="243" y="17"/>
                      <a:pt x="243" y="17"/>
                    </a:cubicBezTo>
                    <a:cubicBezTo>
                      <a:pt x="243" y="18"/>
                      <a:pt x="242" y="19"/>
                      <a:pt x="241" y="19"/>
                    </a:cubicBezTo>
                    <a:cubicBezTo>
                      <a:pt x="228" y="25"/>
                      <a:pt x="228" y="25"/>
                      <a:pt x="228" y="25"/>
                    </a:cubicBezTo>
                    <a:cubicBezTo>
                      <a:pt x="227" y="26"/>
                      <a:pt x="226" y="26"/>
                      <a:pt x="225" y="25"/>
                    </a:cubicBezTo>
                    <a:cubicBezTo>
                      <a:pt x="216" y="20"/>
                      <a:pt x="216" y="20"/>
                      <a:pt x="216" y="20"/>
                    </a:cubicBezTo>
                    <a:cubicBezTo>
                      <a:pt x="200" y="20"/>
                      <a:pt x="200" y="20"/>
                      <a:pt x="200" y="20"/>
                    </a:cubicBezTo>
                    <a:cubicBezTo>
                      <a:pt x="198" y="31"/>
                      <a:pt x="198" y="31"/>
                      <a:pt x="198" y="31"/>
                    </a:cubicBezTo>
                    <a:cubicBezTo>
                      <a:pt x="198" y="45"/>
                      <a:pt x="198" y="45"/>
                      <a:pt x="198" y="45"/>
                    </a:cubicBezTo>
                    <a:cubicBezTo>
                      <a:pt x="198" y="45"/>
                      <a:pt x="198" y="46"/>
                      <a:pt x="197" y="47"/>
                    </a:cubicBezTo>
                    <a:cubicBezTo>
                      <a:pt x="192" y="54"/>
                      <a:pt x="192" y="54"/>
                      <a:pt x="192" y="54"/>
                    </a:cubicBezTo>
                    <a:cubicBezTo>
                      <a:pt x="192" y="64"/>
                      <a:pt x="192" y="64"/>
                      <a:pt x="192" y="64"/>
                    </a:cubicBezTo>
                    <a:cubicBezTo>
                      <a:pt x="192" y="66"/>
                      <a:pt x="190" y="68"/>
                      <a:pt x="188" y="68"/>
                    </a:cubicBezTo>
                    <a:cubicBezTo>
                      <a:pt x="176" y="68"/>
                      <a:pt x="176" y="68"/>
                      <a:pt x="176" y="68"/>
                    </a:cubicBezTo>
                    <a:cubicBezTo>
                      <a:pt x="171" y="78"/>
                      <a:pt x="171" y="78"/>
                      <a:pt x="171" y="78"/>
                    </a:cubicBezTo>
                    <a:cubicBezTo>
                      <a:pt x="171" y="79"/>
                      <a:pt x="169" y="80"/>
                      <a:pt x="167" y="80"/>
                    </a:cubicBezTo>
                    <a:cubicBezTo>
                      <a:pt x="165" y="80"/>
                      <a:pt x="160" y="79"/>
                      <a:pt x="157" y="76"/>
                    </a:cubicBezTo>
                    <a:cubicBezTo>
                      <a:pt x="155" y="79"/>
                      <a:pt x="150" y="82"/>
                      <a:pt x="146" y="86"/>
                    </a:cubicBezTo>
                    <a:cubicBezTo>
                      <a:pt x="146" y="86"/>
                      <a:pt x="145" y="87"/>
                      <a:pt x="144" y="87"/>
                    </a:cubicBezTo>
                    <a:cubicBezTo>
                      <a:pt x="139" y="88"/>
                      <a:pt x="136" y="88"/>
                      <a:pt x="133" y="88"/>
                    </a:cubicBezTo>
                    <a:cubicBezTo>
                      <a:pt x="132" y="91"/>
                      <a:pt x="130" y="96"/>
                      <a:pt x="130" y="96"/>
                    </a:cubicBezTo>
                    <a:cubicBezTo>
                      <a:pt x="129" y="98"/>
                      <a:pt x="128" y="99"/>
                      <a:pt x="127" y="99"/>
                    </a:cubicBezTo>
                    <a:cubicBezTo>
                      <a:pt x="63" y="106"/>
                      <a:pt x="63" y="106"/>
                      <a:pt x="63" y="106"/>
                    </a:cubicBezTo>
                    <a:cubicBezTo>
                      <a:pt x="44" y="111"/>
                      <a:pt x="44" y="111"/>
                      <a:pt x="44" y="111"/>
                    </a:cubicBezTo>
                    <a:cubicBezTo>
                      <a:pt x="35" y="126"/>
                      <a:pt x="35" y="126"/>
                      <a:pt x="35" y="126"/>
                    </a:cubicBezTo>
                    <a:cubicBezTo>
                      <a:pt x="34" y="127"/>
                      <a:pt x="34" y="127"/>
                      <a:pt x="34" y="127"/>
                    </a:cubicBezTo>
                    <a:cubicBezTo>
                      <a:pt x="19" y="139"/>
                      <a:pt x="19" y="139"/>
                      <a:pt x="19" y="139"/>
                    </a:cubicBezTo>
                    <a:cubicBezTo>
                      <a:pt x="18" y="140"/>
                      <a:pt x="17" y="140"/>
                      <a:pt x="16" y="140"/>
                    </a:cubicBezTo>
                    <a:cubicBezTo>
                      <a:pt x="4" y="140"/>
                      <a:pt x="4" y="140"/>
                      <a:pt x="4" y="140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10" y="168"/>
                      <a:pt x="10" y="168"/>
                      <a:pt x="10" y="168"/>
                    </a:cubicBezTo>
                    <a:cubicBezTo>
                      <a:pt x="11" y="169"/>
                      <a:pt x="11" y="170"/>
                      <a:pt x="10" y="171"/>
                    </a:cubicBezTo>
                    <a:cubicBezTo>
                      <a:pt x="1" y="190"/>
                      <a:pt x="1" y="190"/>
                      <a:pt x="1" y="190"/>
                    </a:cubicBezTo>
                    <a:cubicBezTo>
                      <a:pt x="12" y="201"/>
                      <a:pt x="12" y="201"/>
                      <a:pt x="12" y="201"/>
                    </a:cubicBezTo>
                    <a:cubicBezTo>
                      <a:pt x="14" y="202"/>
                      <a:pt x="14" y="204"/>
                      <a:pt x="13" y="206"/>
                    </a:cubicBezTo>
                    <a:cubicBezTo>
                      <a:pt x="7" y="217"/>
                      <a:pt x="7" y="217"/>
                      <a:pt x="7" y="217"/>
                    </a:cubicBezTo>
                    <a:cubicBezTo>
                      <a:pt x="8" y="219"/>
                      <a:pt x="8" y="219"/>
                      <a:pt x="8" y="219"/>
                    </a:cubicBezTo>
                    <a:cubicBezTo>
                      <a:pt x="13" y="218"/>
                      <a:pt x="13" y="218"/>
                      <a:pt x="13" y="218"/>
                    </a:cubicBezTo>
                    <a:cubicBezTo>
                      <a:pt x="25" y="213"/>
                      <a:pt x="25" y="213"/>
                      <a:pt x="25" y="213"/>
                    </a:cubicBezTo>
                    <a:cubicBezTo>
                      <a:pt x="34" y="208"/>
                      <a:pt x="34" y="208"/>
                      <a:pt x="34" y="208"/>
                    </a:cubicBezTo>
                    <a:cubicBezTo>
                      <a:pt x="37" y="204"/>
                      <a:pt x="37" y="204"/>
                      <a:pt x="37" y="204"/>
                    </a:cubicBezTo>
                    <a:cubicBezTo>
                      <a:pt x="37" y="198"/>
                      <a:pt x="37" y="198"/>
                      <a:pt x="37" y="198"/>
                    </a:cubicBezTo>
                    <a:cubicBezTo>
                      <a:pt x="45" y="219"/>
                      <a:pt x="45" y="219"/>
                      <a:pt x="45" y="219"/>
                    </a:cubicBezTo>
                    <a:cubicBezTo>
                      <a:pt x="58" y="213"/>
                      <a:pt x="58" y="213"/>
                      <a:pt x="58" y="213"/>
                    </a:cubicBezTo>
                    <a:cubicBezTo>
                      <a:pt x="73" y="197"/>
                      <a:pt x="73" y="197"/>
                      <a:pt x="73" y="197"/>
                    </a:cubicBezTo>
                    <a:cubicBezTo>
                      <a:pt x="89" y="187"/>
                      <a:pt x="89" y="187"/>
                      <a:pt x="89" y="187"/>
                    </a:cubicBezTo>
                    <a:cubicBezTo>
                      <a:pt x="85" y="199"/>
                      <a:pt x="85" y="199"/>
                      <a:pt x="85" y="199"/>
                    </a:cubicBezTo>
                    <a:cubicBezTo>
                      <a:pt x="85" y="210"/>
                      <a:pt x="85" y="210"/>
                      <a:pt x="85" y="210"/>
                    </a:cubicBezTo>
                    <a:cubicBezTo>
                      <a:pt x="89" y="227"/>
                      <a:pt x="89" y="227"/>
                      <a:pt x="89" y="227"/>
                    </a:cubicBezTo>
                    <a:cubicBezTo>
                      <a:pt x="87" y="239"/>
                      <a:pt x="87" y="239"/>
                      <a:pt x="87" y="239"/>
                    </a:cubicBezTo>
                    <a:cubicBezTo>
                      <a:pt x="85" y="250"/>
                      <a:pt x="85" y="250"/>
                      <a:pt x="85" y="250"/>
                    </a:cubicBezTo>
                    <a:cubicBezTo>
                      <a:pt x="84" y="261"/>
                      <a:pt x="84" y="261"/>
                      <a:pt x="84" y="261"/>
                    </a:cubicBezTo>
                    <a:cubicBezTo>
                      <a:pt x="89" y="273"/>
                      <a:pt x="89" y="273"/>
                      <a:pt x="89" y="273"/>
                    </a:cubicBezTo>
                    <a:cubicBezTo>
                      <a:pt x="92" y="266"/>
                      <a:pt x="92" y="266"/>
                      <a:pt x="92" y="266"/>
                    </a:cubicBezTo>
                    <a:cubicBezTo>
                      <a:pt x="94" y="263"/>
                      <a:pt x="94" y="263"/>
                      <a:pt x="94" y="263"/>
                    </a:cubicBezTo>
                    <a:cubicBezTo>
                      <a:pt x="103" y="267"/>
                      <a:pt x="103" y="267"/>
                      <a:pt x="103" y="267"/>
                    </a:cubicBezTo>
                    <a:cubicBezTo>
                      <a:pt x="103" y="253"/>
                      <a:pt x="103" y="253"/>
                      <a:pt x="103" y="253"/>
                    </a:cubicBezTo>
                    <a:cubicBezTo>
                      <a:pt x="108" y="241"/>
                      <a:pt x="108" y="241"/>
                      <a:pt x="108" y="241"/>
                    </a:cubicBezTo>
                    <a:cubicBezTo>
                      <a:pt x="113" y="239"/>
                      <a:pt x="113" y="239"/>
                      <a:pt x="113" y="239"/>
                    </a:cubicBezTo>
                    <a:cubicBezTo>
                      <a:pt x="117" y="250"/>
                      <a:pt x="117" y="250"/>
                      <a:pt x="117" y="250"/>
                    </a:cubicBezTo>
                    <a:cubicBezTo>
                      <a:pt x="122" y="250"/>
                      <a:pt x="122" y="250"/>
                      <a:pt x="122" y="250"/>
                    </a:cubicBezTo>
                    <a:cubicBezTo>
                      <a:pt x="125" y="235"/>
                      <a:pt x="125" y="235"/>
                      <a:pt x="125" y="235"/>
                    </a:cubicBezTo>
                    <a:cubicBezTo>
                      <a:pt x="134" y="217"/>
                      <a:pt x="134" y="217"/>
                      <a:pt x="134" y="217"/>
                    </a:cubicBezTo>
                    <a:cubicBezTo>
                      <a:pt x="144" y="203"/>
                      <a:pt x="144" y="203"/>
                      <a:pt x="144" y="203"/>
                    </a:cubicBezTo>
                    <a:cubicBezTo>
                      <a:pt x="152" y="201"/>
                      <a:pt x="152" y="201"/>
                      <a:pt x="152" y="201"/>
                    </a:cubicBezTo>
                    <a:cubicBezTo>
                      <a:pt x="165" y="211"/>
                      <a:pt x="165" y="211"/>
                      <a:pt x="165" y="211"/>
                    </a:cubicBezTo>
                    <a:cubicBezTo>
                      <a:pt x="178" y="215"/>
                      <a:pt x="178" y="215"/>
                      <a:pt x="178" y="215"/>
                    </a:cubicBezTo>
                    <a:cubicBezTo>
                      <a:pt x="189" y="211"/>
                      <a:pt x="189" y="211"/>
                      <a:pt x="189" y="211"/>
                    </a:cubicBezTo>
                    <a:cubicBezTo>
                      <a:pt x="196" y="198"/>
                      <a:pt x="196" y="198"/>
                      <a:pt x="196" y="198"/>
                    </a:cubicBezTo>
                    <a:cubicBezTo>
                      <a:pt x="194" y="195"/>
                      <a:pt x="194" y="195"/>
                      <a:pt x="194" y="195"/>
                    </a:cubicBezTo>
                    <a:cubicBezTo>
                      <a:pt x="189" y="190"/>
                      <a:pt x="189" y="190"/>
                      <a:pt x="189" y="190"/>
                    </a:cubicBezTo>
                    <a:cubicBezTo>
                      <a:pt x="186" y="184"/>
                      <a:pt x="186" y="184"/>
                      <a:pt x="186" y="184"/>
                    </a:cubicBezTo>
                    <a:cubicBezTo>
                      <a:pt x="192" y="176"/>
                      <a:pt x="192" y="176"/>
                      <a:pt x="192" y="176"/>
                    </a:cubicBezTo>
                    <a:cubicBezTo>
                      <a:pt x="200" y="172"/>
                      <a:pt x="200" y="172"/>
                      <a:pt x="200" y="172"/>
                    </a:cubicBezTo>
                    <a:cubicBezTo>
                      <a:pt x="207" y="172"/>
                      <a:pt x="207" y="172"/>
                      <a:pt x="207" y="172"/>
                    </a:cubicBezTo>
                    <a:cubicBezTo>
                      <a:pt x="214" y="174"/>
                      <a:pt x="214" y="174"/>
                      <a:pt x="214" y="174"/>
                    </a:cubicBezTo>
                    <a:cubicBezTo>
                      <a:pt x="223" y="176"/>
                      <a:pt x="223" y="176"/>
                      <a:pt x="223" y="176"/>
                    </a:cubicBezTo>
                    <a:cubicBezTo>
                      <a:pt x="235" y="171"/>
                      <a:pt x="235" y="171"/>
                      <a:pt x="235" y="171"/>
                    </a:cubicBezTo>
                    <a:cubicBezTo>
                      <a:pt x="247" y="160"/>
                      <a:pt x="247" y="160"/>
                      <a:pt x="247" y="160"/>
                    </a:cubicBezTo>
                    <a:cubicBezTo>
                      <a:pt x="268" y="136"/>
                      <a:pt x="268" y="136"/>
                      <a:pt x="268" y="136"/>
                    </a:cubicBezTo>
                    <a:cubicBezTo>
                      <a:pt x="282" y="106"/>
                      <a:pt x="282" y="106"/>
                      <a:pt x="282" y="106"/>
                    </a:cubicBezTo>
                    <a:cubicBezTo>
                      <a:pt x="282" y="101"/>
                      <a:pt x="282" y="101"/>
                      <a:pt x="282" y="101"/>
                    </a:cubicBezTo>
                    <a:cubicBezTo>
                      <a:pt x="278" y="95"/>
                      <a:pt x="278" y="95"/>
                      <a:pt x="278" y="95"/>
                    </a:cubicBezTo>
                    <a:cubicBezTo>
                      <a:pt x="277" y="90"/>
                      <a:pt x="277" y="90"/>
                      <a:pt x="277" y="90"/>
                    </a:cubicBezTo>
                    <a:cubicBezTo>
                      <a:pt x="280" y="85"/>
                      <a:pt x="280" y="85"/>
                      <a:pt x="280" y="85"/>
                    </a:cubicBezTo>
                    <a:cubicBezTo>
                      <a:pt x="289" y="78"/>
                      <a:pt x="289" y="78"/>
                      <a:pt x="289" y="78"/>
                    </a:cubicBezTo>
                    <a:cubicBezTo>
                      <a:pt x="291" y="75"/>
                      <a:pt x="291" y="75"/>
                      <a:pt x="291" y="75"/>
                    </a:cubicBezTo>
                    <a:cubicBezTo>
                      <a:pt x="294" y="55"/>
                      <a:pt x="294" y="55"/>
                      <a:pt x="294" y="55"/>
                    </a:cubicBezTo>
                    <a:cubicBezTo>
                      <a:pt x="302" y="43"/>
                      <a:pt x="302" y="43"/>
                      <a:pt x="302" y="43"/>
                    </a:cubicBezTo>
                    <a:cubicBezTo>
                      <a:pt x="311" y="38"/>
                      <a:pt x="311" y="38"/>
                      <a:pt x="311" y="38"/>
                    </a:cubicBezTo>
                    <a:lnTo>
                      <a:pt x="309" y="37"/>
                    </a:ln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13"/>
              <p:cNvSpPr>
                <a:spLocks/>
              </p:cNvSpPr>
              <p:nvPr/>
            </p:nvSpPr>
            <p:spPr bwMode="auto">
              <a:xfrm>
                <a:off x="2627313" y="4071938"/>
                <a:ext cx="355600" cy="477837"/>
              </a:xfrm>
              <a:custGeom>
                <a:avLst/>
                <a:gdLst>
                  <a:gd name="T0" fmla="*/ 20 w 262"/>
                  <a:gd name="T1" fmla="*/ 351 h 351"/>
                  <a:gd name="T2" fmla="*/ 68 w 262"/>
                  <a:gd name="T3" fmla="*/ 330 h 351"/>
                  <a:gd name="T4" fmla="*/ 95 w 262"/>
                  <a:gd name="T5" fmla="*/ 337 h 351"/>
                  <a:gd name="T6" fmla="*/ 94 w 262"/>
                  <a:gd name="T7" fmla="*/ 300 h 351"/>
                  <a:gd name="T8" fmla="*/ 110 w 262"/>
                  <a:gd name="T9" fmla="*/ 282 h 351"/>
                  <a:gd name="T10" fmla="*/ 109 w 262"/>
                  <a:gd name="T11" fmla="*/ 256 h 351"/>
                  <a:gd name="T12" fmla="*/ 134 w 262"/>
                  <a:gd name="T13" fmla="*/ 244 h 351"/>
                  <a:gd name="T14" fmla="*/ 164 w 262"/>
                  <a:gd name="T15" fmla="*/ 238 h 351"/>
                  <a:gd name="T16" fmla="*/ 184 w 262"/>
                  <a:gd name="T17" fmla="*/ 264 h 351"/>
                  <a:gd name="T18" fmla="*/ 216 w 262"/>
                  <a:gd name="T19" fmla="*/ 229 h 351"/>
                  <a:gd name="T20" fmla="*/ 210 w 262"/>
                  <a:gd name="T21" fmla="*/ 190 h 351"/>
                  <a:gd name="T22" fmla="*/ 232 w 262"/>
                  <a:gd name="T23" fmla="*/ 169 h 351"/>
                  <a:gd name="T24" fmla="*/ 227 w 262"/>
                  <a:gd name="T25" fmla="*/ 148 h 351"/>
                  <a:gd name="T26" fmla="*/ 238 w 262"/>
                  <a:gd name="T27" fmla="*/ 130 h 351"/>
                  <a:gd name="T28" fmla="*/ 262 w 262"/>
                  <a:gd name="T29" fmla="*/ 117 h 351"/>
                  <a:gd name="T30" fmla="*/ 248 w 262"/>
                  <a:gd name="T31" fmla="*/ 63 h 351"/>
                  <a:gd name="T32" fmla="*/ 243 w 262"/>
                  <a:gd name="T33" fmla="*/ 48 h 351"/>
                  <a:gd name="T34" fmla="*/ 249 w 262"/>
                  <a:gd name="T35" fmla="*/ 33 h 351"/>
                  <a:gd name="T36" fmla="*/ 237 w 262"/>
                  <a:gd name="T37" fmla="*/ 20 h 351"/>
                  <a:gd name="T38" fmla="*/ 194 w 262"/>
                  <a:gd name="T39" fmla="*/ 0 h 351"/>
                  <a:gd name="T40" fmla="*/ 176 w 262"/>
                  <a:gd name="T41" fmla="*/ 11 h 351"/>
                  <a:gd name="T42" fmla="*/ 108 w 262"/>
                  <a:gd name="T43" fmla="*/ 33 h 351"/>
                  <a:gd name="T44" fmla="*/ 117 w 262"/>
                  <a:gd name="T45" fmla="*/ 48 h 351"/>
                  <a:gd name="T46" fmla="*/ 95 w 262"/>
                  <a:gd name="T47" fmla="*/ 113 h 351"/>
                  <a:gd name="T48" fmla="*/ 90 w 262"/>
                  <a:gd name="T49" fmla="*/ 115 h 351"/>
                  <a:gd name="T50" fmla="*/ 67 w 262"/>
                  <a:gd name="T51" fmla="*/ 104 h 351"/>
                  <a:gd name="T52" fmla="*/ 65 w 262"/>
                  <a:gd name="T53" fmla="*/ 92 h 351"/>
                  <a:gd name="T54" fmla="*/ 70 w 262"/>
                  <a:gd name="T55" fmla="*/ 78 h 351"/>
                  <a:gd name="T56" fmla="*/ 57 w 262"/>
                  <a:gd name="T57" fmla="*/ 76 h 351"/>
                  <a:gd name="T58" fmla="*/ 35 w 262"/>
                  <a:gd name="T59" fmla="*/ 94 h 351"/>
                  <a:gd name="T60" fmla="*/ 29 w 262"/>
                  <a:gd name="T61" fmla="*/ 115 h 351"/>
                  <a:gd name="T62" fmla="*/ 22 w 262"/>
                  <a:gd name="T63" fmla="*/ 139 h 351"/>
                  <a:gd name="T64" fmla="*/ 71 w 262"/>
                  <a:gd name="T65" fmla="*/ 153 h 351"/>
                  <a:gd name="T66" fmla="*/ 70 w 262"/>
                  <a:gd name="T67" fmla="*/ 163 h 351"/>
                  <a:gd name="T68" fmla="*/ 73 w 262"/>
                  <a:gd name="T69" fmla="*/ 167 h 351"/>
                  <a:gd name="T70" fmla="*/ 64 w 262"/>
                  <a:gd name="T71" fmla="*/ 183 h 351"/>
                  <a:gd name="T72" fmla="*/ 43 w 262"/>
                  <a:gd name="T73" fmla="*/ 183 h 351"/>
                  <a:gd name="T74" fmla="*/ 19 w 262"/>
                  <a:gd name="T75" fmla="*/ 219 h 351"/>
                  <a:gd name="T76" fmla="*/ 47 w 262"/>
                  <a:gd name="T77" fmla="*/ 245 h 351"/>
                  <a:gd name="T78" fmla="*/ 51 w 262"/>
                  <a:gd name="T79" fmla="*/ 268 h 351"/>
                  <a:gd name="T80" fmla="*/ 39 w 262"/>
                  <a:gd name="T81" fmla="*/ 283 h 351"/>
                  <a:gd name="T82" fmla="*/ 21 w 262"/>
                  <a:gd name="T83" fmla="*/ 278 h 351"/>
                  <a:gd name="T84" fmla="*/ 0 w 262"/>
                  <a:gd name="T85" fmla="*/ 271 h 351"/>
                  <a:gd name="T86" fmla="*/ 12 w 262"/>
                  <a:gd name="T87" fmla="*/ 302 h 351"/>
                  <a:gd name="T88" fmla="*/ 30 w 262"/>
                  <a:gd name="T89" fmla="*/ 313 h 351"/>
                  <a:gd name="T90" fmla="*/ 25 w 262"/>
                  <a:gd name="T91" fmla="*/ 337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62" h="351">
                    <a:moveTo>
                      <a:pt x="25" y="337"/>
                    </a:moveTo>
                    <a:cubicBezTo>
                      <a:pt x="20" y="351"/>
                      <a:pt x="20" y="351"/>
                      <a:pt x="20" y="351"/>
                    </a:cubicBezTo>
                    <a:cubicBezTo>
                      <a:pt x="20" y="351"/>
                      <a:pt x="20" y="351"/>
                      <a:pt x="20" y="351"/>
                    </a:cubicBezTo>
                    <a:cubicBezTo>
                      <a:pt x="68" y="330"/>
                      <a:pt x="68" y="330"/>
                      <a:pt x="68" y="330"/>
                    </a:cubicBezTo>
                    <a:cubicBezTo>
                      <a:pt x="68" y="330"/>
                      <a:pt x="69" y="330"/>
                      <a:pt x="70" y="330"/>
                    </a:cubicBezTo>
                    <a:cubicBezTo>
                      <a:pt x="95" y="337"/>
                      <a:pt x="95" y="337"/>
                      <a:pt x="95" y="337"/>
                    </a:cubicBezTo>
                    <a:cubicBezTo>
                      <a:pt x="97" y="315"/>
                      <a:pt x="97" y="315"/>
                      <a:pt x="97" y="315"/>
                    </a:cubicBezTo>
                    <a:cubicBezTo>
                      <a:pt x="94" y="300"/>
                      <a:pt x="94" y="300"/>
                      <a:pt x="94" y="300"/>
                    </a:cubicBezTo>
                    <a:cubicBezTo>
                      <a:pt x="94" y="298"/>
                      <a:pt x="95" y="297"/>
                      <a:pt x="96" y="296"/>
                    </a:cubicBezTo>
                    <a:cubicBezTo>
                      <a:pt x="110" y="282"/>
                      <a:pt x="110" y="282"/>
                      <a:pt x="110" y="282"/>
                    </a:cubicBezTo>
                    <a:cubicBezTo>
                      <a:pt x="107" y="260"/>
                      <a:pt x="107" y="260"/>
                      <a:pt x="107" y="260"/>
                    </a:cubicBezTo>
                    <a:cubicBezTo>
                      <a:pt x="106" y="259"/>
                      <a:pt x="107" y="257"/>
                      <a:pt x="109" y="256"/>
                    </a:cubicBezTo>
                    <a:cubicBezTo>
                      <a:pt x="133" y="244"/>
                      <a:pt x="133" y="244"/>
                      <a:pt x="133" y="244"/>
                    </a:cubicBezTo>
                    <a:cubicBezTo>
                      <a:pt x="133" y="244"/>
                      <a:pt x="134" y="244"/>
                      <a:pt x="134" y="244"/>
                    </a:cubicBezTo>
                    <a:cubicBezTo>
                      <a:pt x="159" y="236"/>
                      <a:pt x="159" y="236"/>
                      <a:pt x="159" y="236"/>
                    </a:cubicBezTo>
                    <a:cubicBezTo>
                      <a:pt x="161" y="235"/>
                      <a:pt x="163" y="236"/>
                      <a:pt x="164" y="238"/>
                    </a:cubicBezTo>
                    <a:cubicBezTo>
                      <a:pt x="169" y="250"/>
                      <a:pt x="169" y="250"/>
                      <a:pt x="169" y="250"/>
                    </a:cubicBezTo>
                    <a:cubicBezTo>
                      <a:pt x="184" y="264"/>
                      <a:pt x="184" y="264"/>
                      <a:pt x="184" y="264"/>
                    </a:cubicBezTo>
                    <a:cubicBezTo>
                      <a:pt x="210" y="244"/>
                      <a:pt x="210" y="244"/>
                      <a:pt x="210" y="244"/>
                    </a:cubicBezTo>
                    <a:cubicBezTo>
                      <a:pt x="216" y="229"/>
                      <a:pt x="216" y="229"/>
                      <a:pt x="216" y="229"/>
                    </a:cubicBezTo>
                    <a:cubicBezTo>
                      <a:pt x="209" y="194"/>
                      <a:pt x="209" y="194"/>
                      <a:pt x="209" y="194"/>
                    </a:cubicBezTo>
                    <a:cubicBezTo>
                      <a:pt x="209" y="193"/>
                      <a:pt x="209" y="191"/>
                      <a:pt x="210" y="190"/>
                    </a:cubicBezTo>
                    <a:cubicBezTo>
                      <a:pt x="226" y="178"/>
                      <a:pt x="226" y="178"/>
                      <a:pt x="226" y="178"/>
                    </a:cubicBezTo>
                    <a:cubicBezTo>
                      <a:pt x="232" y="169"/>
                      <a:pt x="232" y="169"/>
                      <a:pt x="232" y="169"/>
                    </a:cubicBezTo>
                    <a:cubicBezTo>
                      <a:pt x="226" y="153"/>
                      <a:pt x="226" y="153"/>
                      <a:pt x="226" y="153"/>
                    </a:cubicBezTo>
                    <a:cubicBezTo>
                      <a:pt x="225" y="151"/>
                      <a:pt x="226" y="149"/>
                      <a:pt x="227" y="148"/>
                    </a:cubicBezTo>
                    <a:cubicBezTo>
                      <a:pt x="234" y="143"/>
                      <a:pt x="234" y="143"/>
                      <a:pt x="234" y="143"/>
                    </a:cubicBezTo>
                    <a:cubicBezTo>
                      <a:pt x="238" y="130"/>
                      <a:pt x="238" y="130"/>
                      <a:pt x="238" y="130"/>
                    </a:cubicBezTo>
                    <a:cubicBezTo>
                      <a:pt x="238" y="129"/>
                      <a:pt x="239" y="128"/>
                      <a:pt x="240" y="127"/>
                    </a:cubicBezTo>
                    <a:cubicBezTo>
                      <a:pt x="262" y="117"/>
                      <a:pt x="262" y="117"/>
                      <a:pt x="262" y="117"/>
                    </a:cubicBezTo>
                    <a:cubicBezTo>
                      <a:pt x="262" y="96"/>
                      <a:pt x="262" y="96"/>
                      <a:pt x="262" y="96"/>
                    </a:cubicBezTo>
                    <a:cubicBezTo>
                      <a:pt x="248" y="63"/>
                      <a:pt x="248" y="63"/>
                      <a:pt x="248" y="63"/>
                    </a:cubicBezTo>
                    <a:cubicBezTo>
                      <a:pt x="248" y="62"/>
                      <a:pt x="248" y="62"/>
                      <a:pt x="248" y="62"/>
                    </a:cubicBezTo>
                    <a:cubicBezTo>
                      <a:pt x="243" y="48"/>
                      <a:pt x="243" y="48"/>
                      <a:pt x="243" y="48"/>
                    </a:cubicBezTo>
                    <a:cubicBezTo>
                      <a:pt x="243" y="47"/>
                      <a:pt x="243" y="46"/>
                      <a:pt x="243" y="45"/>
                    </a:cubicBezTo>
                    <a:cubicBezTo>
                      <a:pt x="249" y="33"/>
                      <a:pt x="249" y="33"/>
                      <a:pt x="249" y="33"/>
                    </a:cubicBezTo>
                    <a:cubicBezTo>
                      <a:pt x="238" y="23"/>
                      <a:pt x="238" y="23"/>
                      <a:pt x="238" y="23"/>
                    </a:cubicBezTo>
                    <a:cubicBezTo>
                      <a:pt x="237" y="22"/>
                      <a:pt x="237" y="21"/>
                      <a:pt x="237" y="20"/>
                    </a:cubicBezTo>
                    <a:cubicBezTo>
                      <a:pt x="237" y="6"/>
                      <a:pt x="237" y="6"/>
                      <a:pt x="237" y="6"/>
                    </a:cubicBezTo>
                    <a:cubicBezTo>
                      <a:pt x="194" y="0"/>
                      <a:pt x="194" y="0"/>
                      <a:pt x="194" y="0"/>
                    </a:cubicBezTo>
                    <a:cubicBezTo>
                      <a:pt x="178" y="10"/>
                      <a:pt x="178" y="10"/>
                      <a:pt x="178" y="10"/>
                    </a:cubicBezTo>
                    <a:cubicBezTo>
                      <a:pt x="177" y="10"/>
                      <a:pt x="177" y="11"/>
                      <a:pt x="176" y="11"/>
                    </a:cubicBezTo>
                    <a:cubicBezTo>
                      <a:pt x="123" y="13"/>
                      <a:pt x="123" y="13"/>
                      <a:pt x="123" y="13"/>
                    </a:cubicBezTo>
                    <a:cubicBezTo>
                      <a:pt x="108" y="33"/>
                      <a:pt x="108" y="33"/>
                      <a:pt x="108" y="33"/>
                    </a:cubicBezTo>
                    <a:cubicBezTo>
                      <a:pt x="117" y="44"/>
                      <a:pt x="117" y="44"/>
                      <a:pt x="117" y="44"/>
                    </a:cubicBezTo>
                    <a:cubicBezTo>
                      <a:pt x="117" y="45"/>
                      <a:pt x="118" y="46"/>
                      <a:pt x="117" y="48"/>
                    </a:cubicBezTo>
                    <a:cubicBezTo>
                      <a:pt x="103" y="94"/>
                      <a:pt x="103" y="94"/>
                      <a:pt x="103" y="94"/>
                    </a:cubicBezTo>
                    <a:cubicBezTo>
                      <a:pt x="95" y="113"/>
                      <a:pt x="95" y="113"/>
                      <a:pt x="95" y="113"/>
                    </a:cubicBezTo>
                    <a:cubicBezTo>
                      <a:pt x="95" y="114"/>
                      <a:pt x="94" y="115"/>
                      <a:pt x="93" y="115"/>
                    </a:cubicBezTo>
                    <a:cubicBezTo>
                      <a:pt x="92" y="116"/>
                      <a:pt x="91" y="116"/>
                      <a:pt x="90" y="115"/>
                    </a:cubicBezTo>
                    <a:cubicBezTo>
                      <a:pt x="81" y="111"/>
                      <a:pt x="81" y="111"/>
                      <a:pt x="81" y="111"/>
                    </a:cubicBezTo>
                    <a:cubicBezTo>
                      <a:pt x="67" y="104"/>
                      <a:pt x="67" y="104"/>
                      <a:pt x="67" y="104"/>
                    </a:cubicBezTo>
                    <a:cubicBezTo>
                      <a:pt x="66" y="103"/>
                      <a:pt x="65" y="102"/>
                      <a:pt x="65" y="100"/>
                    </a:cubicBezTo>
                    <a:cubicBezTo>
                      <a:pt x="65" y="92"/>
                      <a:pt x="65" y="92"/>
                      <a:pt x="65" y="92"/>
                    </a:cubicBezTo>
                    <a:cubicBezTo>
                      <a:pt x="65" y="92"/>
                      <a:pt x="65" y="91"/>
                      <a:pt x="65" y="91"/>
                    </a:cubicBezTo>
                    <a:cubicBezTo>
                      <a:pt x="70" y="78"/>
                      <a:pt x="70" y="78"/>
                      <a:pt x="70" y="78"/>
                    </a:cubicBezTo>
                    <a:cubicBezTo>
                      <a:pt x="67" y="74"/>
                      <a:pt x="67" y="74"/>
                      <a:pt x="67" y="74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48" y="79"/>
                      <a:pt x="48" y="79"/>
                      <a:pt x="48" y="79"/>
                    </a:cubicBezTo>
                    <a:cubicBezTo>
                      <a:pt x="35" y="94"/>
                      <a:pt x="35" y="94"/>
                      <a:pt x="35" y="94"/>
                    </a:cubicBezTo>
                    <a:cubicBezTo>
                      <a:pt x="29" y="114"/>
                      <a:pt x="29" y="114"/>
                      <a:pt x="29" y="114"/>
                    </a:cubicBezTo>
                    <a:cubicBezTo>
                      <a:pt x="29" y="114"/>
                      <a:pt x="29" y="114"/>
                      <a:pt x="29" y="115"/>
                    </a:cubicBezTo>
                    <a:cubicBezTo>
                      <a:pt x="17" y="129"/>
                      <a:pt x="17" y="129"/>
                      <a:pt x="17" y="129"/>
                    </a:cubicBezTo>
                    <a:cubicBezTo>
                      <a:pt x="22" y="139"/>
                      <a:pt x="22" y="139"/>
                      <a:pt x="22" y="139"/>
                    </a:cubicBezTo>
                    <a:cubicBezTo>
                      <a:pt x="31" y="140"/>
                      <a:pt x="52" y="143"/>
                      <a:pt x="54" y="144"/>
                    </a:cubicBezTo>
                    <a:cubicBezTo>
                      <a:pt x="57" y="145"/>
                      <a:pt x="66" y="150"/>
                      <a:pt x="71" y="153"/>
                    </a:cubicBezTo>
                    <a:cubicBezTo>
                      <a:pt x="73" y="154"/>
                      <a:pt x="74" y="157"/>
                      <a:pt x="73" y="159"/>
                    </a:cubicBezTo>
                    <a:cubicBezTo>
                      <a:pt x="70" y="163"/>
                      <a:pt x="70" y="163"/>
                      <a:pt x="70" y="163"/>
                    </a:cubicBezTo>
                    <a:cubicBezTo>
                      <a:pt x="70" y="165"/>
                      <a:pt x="70" y="165"/>
                      <a:pt x="70" y="165"/>
                    </a:cubicBezTo>
                    <a:cubicBezTo>
                      <a:pt x="71" y="166"/>
                      <a:pt x="73" y="167"/>
                      <a:pt x="73" y="167"/>
                    </a:cubicBezTo>
                    <a:cubicBezTo>
                      <a:pt x="76" y="166"/>
                      <a:pt x="77" y="168"/>
                      <a:pt x="78" y="170"/>
                    </a:cubicBezTo>
                    <a:cubicBezTo>
                      <a:pt x="79" y="173"/>
                      <a:pt x="78" y="175"/>
                      <a:pt x="64" y="183"/>
                    </a:cubicBezTo>
                    <a:cubicBezTo>
                      <a:pt x="63" y="183"/>
                      <a:pt x="63" y="183"/>
                      <a:pt x="62" y="183"/>
                    </a:cubicBezTo>
                    <a:cubicBezTo>
                      <a:pt x="43" y="183"/>
                      <a:pt x="43" y="183"/>
                      <a:pt x="43" y="183"/>
                    </a:cubicBezTo>
                    <a:cubicBezTo>
                      <a:pt x="33" y="203"/>
                      <a:pt x="30" y="208"/>
                      <a:pt x="27" y="208"/>
                    </a:cubicBezTo>
                    <a:cubicBezTo>
                      <a:pt x="26" y="210"/>
                      <a:pt x="22" y="215"/>
                      <a:pt x="19" y="219"/>
                    </a:cubicBezTo>
                    <a:cubicBezTo>
                      <a:pt x="20" y="227"/>
                      <a:pt x="20" y="227"/>
                      <a:pt x="20" y="227"/>
                    </a:cubicBezTo>
                    <a:cubicBezTo>
                      <a:pt x="46" y="243"/>
                      <a:pt x="47" y="244"/>
                      <a:pt x="47" y="245"/>
                    </a:cubicBezTo>
                    <a:cubicBezTo>
                      <a:pt x="48" y="246"/>
                      <a:pt x="49" y="247"/>
                      <a:pt x="51" y="266"/>
                    </a:cubicBezTo>
                    <a:cubicBezTo>
                      <a:pt x="51" y="267"/>
                      <a:pt x="51" y="267"/>
                      <a:pt x="51" y="268"/>
                    </a:cubicBezTo>
                    <a:cubicBezTo>
                      <a:pt x="43" y="281"/>
                      <a:pt x="43" y="281"/>
                      <a:pt x="43" y="281"/>
                    </a:cubicBezTo>
                    <a:cubicBezTo>
                      <a:pt x="42" y="282"/>
                      <a:pt x="40" y="283"/>
                      <a:pt x="39" y="283"/>
                    </a:cubicBezTo>
                    <a:cubicBezTo>
                      <a:pt x="22" y="278"/>
                      <a:pt x="22" y="278"/>
                      <a:pt x="22" y="278"/>
                    </a:cubicBezTo>
                    <a:cubicBezTo>
                      <a:pt x="21" y="278"/>
                      <a:pt x="21" y="278"/>
                      <a:pt x="21" y="278"/>
                    </a:cubicBezTo>
                    <a:cubicBezTo>
                      <a:pt x="5" y="270"/>
                      <a:pt x="5" y="270"/>
                      <a:pt x="5" y="270"/>
                    </a:cubicBezTo>
                    <a:cubicBezTo>
                      <a:pt x="0" y="271"/>
                      <a:pt x="0" y="271"/>
                      <a:pt x="0" y="271"/>
                    </a:cubicBezTo>
                    <a:cubicBezTo>
                      <a:pt x="2" y="291"/>
                      <a:pt x="2" y="291"/>
                      <a:pt x="2" y="291"/>
                    </a:cubicBezTo>
                    <a:cubicBezTo>
                      <a:pt x="12" y="302"/>
                      <a:pt x="12" y="302"/>
                      <a:pt x="12" y="302"/>
                    </a:cubicBezTo>
                    <a:cubicBezTo>
                      <a:pt x="28" y="311"/>
                      <a:pt x="28" y="311"/>
                      <a:pt x="28" y="311"/>
                    </a:cubicBezTo>
                    <a:cubicBezTo>
                      <a:pt x="29" y="311"/>
                      <a:pt x="29" y="312"/>
                      <a:pt x="30" y="313"/>
                    </a:cubicBezTo>
                    <a:cubicBezTo>
                      <a:pt x="34" y="323"/>
                      <a:pt x="34" y="324"/>
                      <a:pt x="34" y="325"/>
                    </a:cubicBezTo>
                    <a:cubicBezTo>
                      <a:pt x="34" y="327"/>
                      <a:pt x="34" y="328"/>
                      <a:pt x="25" y="337"/>
                    </a:cubicBezTo>
                    <a:close/>
                  </a:path>
                </a:pathLst>
              </a:custGeom>
              <a:grpFill/>
              <a:ln w="1270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160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09B3D807-D24E-45E0-B352-70CEC72FD156}"/>
              </a:ext>
            </a:extLst>
          </p:cNvPr>
          <p:cNvGrpSpPr/>
          <p:nvPr/>
        </p:nvGrpSpPr>
        <p:grpSpPr>
          <a:xfrm>
            <a:off x="5154350" y="1562136"/>
            <a:ext cx="3420690" cy="2298526"/>
            <a:chOff x="5154350" y="1562136"/>
            <a:chExt cx="3420690" cy="2298526"/>
          </a:xfrm>
        </p:grpSpPr>
        <p:graphicFrame>
          <p:nvGraphicFramePr>
            <p:cNvPr id="122" name="Chart 121"/>
            <p:cNvGraphicFramePr/>
            <p:nvPr>
              <p:extLst>
                <p:ext uri="{D42A27DB-BD31-4B8C-83A1-F6EECF244321}">
                  <p14:modId xmlns:p14="http://schemas.microsoft.com/office/powerpoint/2010/main" val="3756091849"/>
                </p:ext>
              </p:extLst>
            </p:nvPr>
          </p:nvGraphicFramePr>
          <p:xfrm>
            <a:off x="5201104" y="2004927"/>
            <a:ext cx="3373936" cy="185573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125" name="TextBox 124"/>
            <p:cNvSpPr txBox="1"/>
            <p:nvPr/>
          </p:nvSpPr>
          <p:spPr>
            <a:xfrm>
              <a:off x="5154350" y="1562136"/>
              <a:ext cx="12330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20</a:t>
              </a:r>
              <a:r>
                <a:rPr lang="en-US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21</a:t>
              </a:r>
              <a:r>
                <a:rPr lang="id-ID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Sales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9A820A9B-9FD1-452D-998B-E2E140BE814C}"/>
              </a:ext>
            </a:extLst>
          </p:cNvPr>
          <p:cNvGrpSpPr/>
          <p:nvPr/>
        </p:nvGrpSpPr>
        <p:grpSpPr>
          <a:xfrm>
            <a:off x="5154350" y="3872366"/>
            <a:ext cx="3420690" cy="2243368"/>
            <a:chOff x="5154350" y="3872366"/>
            <a:chExt cx="3420690" cy="2243368"/>
          </a:xfrm>
        </p:grpSpPr>
        <p:graphicFrame>
          <p:nvGraphicFramePr>
            <p:cNvPr id="124" name="Chart 123"/>
            <p:cNvGraphicFramePr/>
            <p:nvPr>
              <p:extLst>
                <p:ext uri="{D42A27DB-BD31-4B8C-83A1-F6EECF244321}">
                  <p14:modId xmlns:p14="http://schemas.microsoft.com/office/powerpoint/2010/main" val="140623143"/>
                </p:ext>
              </p:extLst>
            </p:nvPr>
          </p:nvGraphicFramePr>
          <p:xfrm>
            <a:off x="5201104" y="4259999"/>
            <a:ext cx="3373936" cy="185573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126" name="TextBox 125"/>
            <p:cNvSpPr txBox="1"/>
            <p:nvPr/>
          </p:nvSpPr>
          <p:spPr>
            <a:xfrm>
              <a:off x="5154350" y="3872366"/>
              <a:ext cx="123303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20</a:t>
              </a:r>
              <a:r>
                <a:rPr lang="en-US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22</a:t>
              </a:r>
              <a:r>
                <a:rPr lang="id-ID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Sales</a:t>
              </a:r>
            </a:p>
          </p:txBody>
        </p:sp>
      </p:grpSp>
      <p:sp>
        <p:nvSpPr>
          <p:cNvPr id="127" name="TextBox 126"/>
          <p:cNvSpPr txBox="1"/>
          <p:nvPr/>
        </p:nvSpPr>
        <p:spPr>
          <a:xfrm>
            <a:off x="8575040" y="2927123"/>
            <a:ext cx="2621939" cy="7895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05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Of shopping carts are abandoned right before the transaction its completed. Suitable for all categories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8575040" y="2077825"/>
            <a:ext cx="222689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120,570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8658601" y="5138623"/>
            <a:ext cx="2621939" cy="7895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05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Of shopping carts are abandoned right before the transaction its completed. Suitable for all categories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8658601" y="4289325"/>
            <a:ext cx="222689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4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131,500</a:t>
            </a:r>
          </a:p>
        </p:txBody>
      </p:sp>
    </p:spTree>
    <p:extLst>
      <p:ext uri="{BB962C8B-B14F-4D97-AF65-F5344CB8AC3E}">
        <p14:creationId xmlns:p14="http://schemas.microsoft.com/office/powerpoint/2010/main" val="20446912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000"/>
                            </p:stCondLst>
                            <p:childTnLst>
                              <p:par>
                                <p:cTn id="4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127" grpId="0"/>
      <p:bldP spid="128" grpId="0"/>
      <p:bldP spid="129" grpId="0"/>
      <p:bldP spid="130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r"/>
            <a:r>
              <a:rPr lang="id-ID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Netherlands</a:t>
            </a:r>
            <a:r>
              <a:rPr lang="id-ID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mtClean="0">
                <a:latin typeface="Arial" panose="020B0604020202020204" pitchFamily="34" charset="0"/>
                <a:cs typeface="Arial" panose="020B0604020202020204" pitchFamily="34" charset="0"/>
              </a:rPr>
              <a:t>43</a:t>
            </a:fld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699505" y="1039495"/>
            <a:ext cx="3928389" cy="5180305"/>
            <a:chOff x="699505" y="1039495"/>
            <a:chExt cx="3928389" cy="5180305"/>
          </a:xfrm>
        </p:grpSpPr>
        <p:sp>
          <p:nvSpPr>
            <p:cNvPr id="5" name="Freeform 28"/>
            <p:cNvSpPr>
              <a:spLocks noEditPoints="1"/>
            </p:cNvSpPr>
            <p:nvPr/>
          </p:nvSpPr>
          <p:spPr bwMode="auto">
            <a:xfrm>
              <a:off x="1856331" y="1834987"/>
              <a:ext cx="910082" cy="1819295"/>
            </a:xfrm>
            <a:custGeom>
              <a:avLst/>
              <a:gdLst>
                <a:gd name="T0" fmla="*/ 85 w 793"/>
                <a:gd name="T1" fmla="*/ 1337 h 1514"/>
                <a:gd name="T2" fmla="*/ 69 w 793"/>
                <a:gd name="T3" fmla="*/ 1420 h 1514"/>
                <a:gd name="T4" fmla="*/ 57 w 793"/>
                <a:gd name="T5" fmla="*/ 1486 h 1514"/>
                <a:gd name="T6" fmla="*/ 88 w 793"/>
                <a:gd name="T7" fmla="*/ 1496 h 1514"/>
                <a:gd name="T8" fmla="*/ 209 w 793"/>
                <a:gd name="T9" fmla="*/ 1455 h 1514"/>
                <a:gd name="T10" fmla="*/ 225 w 793"/>
                <a:gd name="T11" fmla="*/ 1491 h 1514"/>
                <a:gd name="T12" fmla="*/ 325 w 793"/>
                <a:gd name="T13" fmla="*/ 1448 h 1514"/>
                <a:gd name="T14" fmla="*/ 405 w 793"/>
                <a:gd name="T15" fmla="*/ 1387 h 1514"/>
                <a:gd name="T16" fmla="*/ 438 w 793"/>
                <a:gd name="T17" fmla="*/ 1377 h 1514"/>
                <a:gd name="T18" fmla="*/ 478 w 793"/>
                <a:gd name="T19" fmla="*/ 1368 h 1514"/>
                <a:gd name="T20" fmla="*/ 509 w 793"/>
                <a:gd name="T21" fmla="*/ 1382 h 1514"/>
                <a:gd name="T22" fmla="*/ 512 w 793"/>
                <a:gd name="T23" fmla="*/ 1406 h 1514"/>
                <a:gd name="T24" fmla="*/ 521 w 793"/>
                <a:gd name="T25" fmla="*/ 1415 h 1514"/>
                <a:gd name="T26" fmla="*/ 533 w 793"/>
                <a:gd name="T27" fmla="*/ 1432 h 1514"/>
                <a:gd name="T28" fmla="*/ 561 w 793"/>
                <a:gd name="T29" fmla="*/ 1467 h 1514"/>
                <a:gd name="T30" fmla="*/ 625 w 793"/>
                <a:gd name="T31" fmla="*/ 1491 h 1514"/>
                <a:gd name="T32" fmla="*/ 675 w 793"/>
                <a:gd name="T33" fmla="*/ 1500 h 1514"/>
                <a:gd name="T34" fmla="*/ 692 w 793"/>
                <a:gd name="T35" fmla="*/ 1439 h 1514"/>
                <a:gd name="T36" fmla="*/ 734 w 793"/>
                <a:gd name="T37" fmla="*/ 1356 h 1514"/>
                <a:gd name="T38" fmla="*/ 663 w 793"/>
                <a:gd name="T39" fmla="*/ 1313 h 1514"/>
                <a:gd name="T40" fmla="*/ 554 w 793"/>
                <a:gd name="T41" fmla="*/ 1271 h 1514"/>
                <a:gd name="T42" fmla="*/ 441 w 793"/>
                <a:gd name="T43" fmla="*/ 1226 h 1514"/>
                <a:gd name="T44" fmla="*/ 462 w 793"/>
                <a:gd name="T45" fmla="*/ 1212 h 1514"/>
                <a:gd name="T46" fmla="*/ 488 w 793"/>
                <a:gd name="T47" fmla="*/ 1219 h 1514"/>
                <a:gd name="T48" fmla="*/ 521 w 793"/>
                <a:gd name="T49" fmla="*/ 1162 h 1514"/>
                <a:gd name="T50" fmla="*/ 528 w 793"/>
                <a:gd name="T51" fmla="*/ 1117 h 1514"/>
                <a:gd name="T52" fmla="*/ 521 w 793"/>
                <a:gd name="T53" fmla="*/ 1074 h 1514"/>
                <a:gd name="T54" fmla="*/ 535 w 793"/>
                <a:gd name="T55" fmla="*/ 1029 h 1514"/>
                <a:gd name="T56" fmla="*/ 471 w 793"/>
                <a:gd name="T57" fmla="*/ 845 h 1514"/>
                <a:gd name="T58" fmla="*/ 547 w 793"/>
                <a:gd name="T59" fmla="*/ 824 h 1514"/>
                <a:gd name="T60" fmla="*/ 647 w 793"/>
                <a:gd name="T61" fmla="*/ 790 h 1514"/>
                <a:gd name="T62" fmla="*/ 713 w 793"/>
                <a:gd name="T63" fmla="*/ 703 h 1514"/>
                <a:gd name="T64" fmla="*/ 692 w 793"/>
                <a:gd name="T65" fmla="*/ 641 h 1514"/>
                <a:gd name="T66" fmla="*/ 604 w 793"/>
                <a:gd name="T67" fmla="*/ 632 h 1514"/>
                <a:gd name="T68" fmla="*/ 561 w 793"/>
                <a:gd name="T69" fmla="*/ 637 h 1514"/>
                <a:gd name="T70" fmla="*/ 519 w 793"/>
                <a:gd name="T71" fmla="*/ 481 h 1514"/>
                <a:gd name="T72" fmla="*/ 521 w 793"/>
                <a:gd name="T73" fmla="*/ 329 h 1514"/>
                <a:gd name="T74" fmla="*/ 561 w 793"/>
                <a:gd name="T75" fmla="*/ 253 h 1514"/>
                <a:gd name="T76" fmla="*/ 386 w 793"/>
                <a:gd name="T77" fmla="*/ 376 h 1514"/>
                <a:gd name="T78" fmla="*/ 254 w 793"/>
                <a:gd name="T79" fmla="*/ 421 h 1514"/>
                <a:gd name="T80" fmla="*/ 225 w 793"/>
                <a:gd name="T81" fmla="*/ 346 h 1514"/>
                <a:gd name="T82" fmla="*/ 152 w 793"/>
                <a:gd name="T83" fmla="*/ 421 h 1514"/>
                <a:gd name="T84" fmla="*/ 109 w 793"/>
                <a:gd name="T85" fmla="*/ 653 h 1514"/>
                <a:gd name="T86" fmla="*/ 59 w 793"/>
                <a:gd name="T87" fmla="*/ 1089 h 1514"/>
                <a:gd name="T88" fmla="*/ 0 w 793"/>
                <a:gd name="T89" fmla="*/ 1328 h 1514"/>
                <a:gd name="T90" fmla="*/ 147 w 793"/>
                <a:gd name="T91" fmla="*/ 286 h 1514"/>
                <a:gd name="T92" fmla="*/ 164 w 793"/>
                <a:gd name="T93" fmla="*/ 126 h 1514"/>
                <a:gd name="T94" fmla="*/ 272 w 793"/>
                <a:gd name="T95" fmla="*/ 0 h 1514"/>
                <a:gd name="T96" fmla="*/ 275 w 793"/>
                <a:gd name="T97" fmla="*/ 31 h 1514"/>
                <a:gd name="T98" fmla="*/ 287 w 793"/>
                <a:gd name="T99" fmla="*/ 114 h 1514"/>
                <a:gd name="T100" fmla="*/ 291 w 793"/>
                <a:gd name="T101" fmla="*/ 168 h 1514"/>
                <a:gd name="T102" fmla="*/ 180 w 793"/>
                <a:gd name="T103" fmla="*/ 298 h 1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3" h="1514">
                  <a:moveTo>
                    <a:pt x="48" y="1346"/>
                  </a:moveTo>
                  <a:lnTo>
                    <a:pt x="48" y="1346"/>
                  </a:lnTo>
                  <a:lnTo>
                    <a:pt x="66" y="1349"/>
                  </a:lnTo>
                  <a:lnTo>
                    <a:pt x="85" y="1337"/>
                  </a:lnTo>
                  <a:lnTo>
                    <a:pt x="107" y="1342"/>
                  </a:lnTo>
                  <a:lnTo>
                    <a:pt x="71" y="1408"/>
                  </a:lnTo>
                  <a:lnTo>
                    <a:pt x="69" y="1413"/>
                  </a:lnTo>
                  <a:lnTo>
                    <a:pt x="69" y="1420"/>
                  </a:lnTo>
                  <a:lnTo>
                    <a:pt x="69" y="1434"/>
                  </a:lnTo>
                  <a:lnTo>
                    <a:pt x="66" y="1455"/>
                  </a:lnTo>
                  <a:lnTo>
                    <a:pt x="55" y="1474"/>
                  </a:lnTo>
                  <a:lnTo>
                    <a:pt x="57" y="1486"/>
                  </a:lnTo>
                  <a:lnTo>
                    <a:pt x="69" y="1486"/>
                  </a:lnTo>
                  <a:lnTo>
                    <a:pt x="78" y="1493"/>
                  </a:lnTo>
                  <a:lnTo>
                    <a:pt x="83" y="1496"/>
                  </a:lnTo>
                  <a:lnTo>
                    <a:pt x="88" y="1496"/>
                  </a:lnTo>
                  <a:lnTo>
                    <a:pt x="111" y="1493"/>
                  </a:lnTo>
                  <a:lnTo>
                    <a:pt x="152" y="1481"/>
                  </a:lnTo>
                  <a:lnTo>
                    <a:pt x="171" y="1469"/>
                  </a:lnTo>
                  <a:lnTo>
                    <a:pt x="209" y="1455"/>
                  </a:lnTo>
                  <a:lnTo>
                    <a:pt x="213" y="1460"/>
                  </a:lnTo>
                  <a:lnTo>
                    <a:pt x="216" y="1460"/>
                  </a:lnTo>
                  <a:lnTo>
                    <a:pt x="220" y="1484"/>
                  </a:lnTo>
                  <a:lnTo>
                    <a:pt x="225" y="1491"/>
                  </a:lnTo>
                  <a:lnTo>
                    <a:pt x="235" y="1496"/>
                  </a:lnTo>
                  <a:lnTo>
                    <a:pt x="263" y="1474"/>
                  </a:lnTo>
                  <a:lnTo>
                    <a:pt x="306" y="1458"/>
                  </a:lnTo>
                  <a:lnTo>
                    <a:pt x="325" y="1448"/>
                  </a:lnTo>
                  <a:lnTo>
                    <a:pt x="336" y="1432"/>
                  </a:lnTo>
                  <a:lnTo>
                    <a:pt x="358" y="1420"/>
                  </a:lnTo>
                  <a:lnTo>
                    <a:pt x="393" y="1413"/>
                  </a:lnTo>
                  <a:lnTo>
                    <a:pt x="405" y="1387"/>
                  </a:lnTo>
                  <a:lnTo>
                    <a:pt x="407" y="1384"/>
                  </a:lnTo>
                  <a:lnTo>
                    <a:pt x="412" y="1382"/>
                  </a:lnTo>
                  <a:lnTo>
                    <a:pt x="422" y="1382"/>
                  </a:lnTo>
                  <a:lnTo>
                    <a:pt x="438" y="1377"/>
                  </a:lnTo>
                  <a:lnTo>
                    <a:pt x="462" y="1363"/>
                  </a:lnTo>
                  <a:lnTo>
                    <a:pt x="469" y="1363"/>
                  </a:lnTo>
                  <a:lnTo>
                    <a:pt x="474" y="1365"/>
                  </a:lnTo>
                  <a:lnTo>
                    <a:pt x="478" y="1368"/>
                  </a:lnTo>
                  <a:lnTo>
                    <a:pt x="483" y="1375"/>
                  </a:lnTo>
                  <a:lnTo>
                    <a:pt x="497" y="1368"/>
                  </a:lnTo>
                  <a:lnTo>
                    <a:pt x="538" y="1368"/>
                  </a:lnTo>
                  <a:lnTo>
                    <a:pt x="509" y="1382"/>
                  </a:lnTo>
                  <a:lnTo>
                    <a:pt x="505" y="1389"/>
                  </a:lnTo>
                  <a:lnTo>
                    <a:pt x="509" y="1396"/>
                  </a:lnTo>
                  <a:lnTo>
                    <a:pt x="509" y="1399"/>
                  </a:lnTo>
                  <a:lnTo>
                    <a:pt x="512" y="1406"/>
                  </a:lnTo>
                  <a:lnTo>
                    <a:pt x="514" y="1408"/>
                  </a:lnTo>
                  <a:lnTo>
                    <a:pt x="516" y="1410"/>
                  </a:lnTo>
                  <a:lnTo>
                    <a:pt x="519" y="1413"/>
                  </a:lnTo>
                  <a:lnTo>
                    <a:pt x="521" y="1415"/>
                  </a:lnTo>
                  <a:lnTo>
                    <a:pt x="523" y="1417"/>
                  </a:lnTo>
                  <a:lnTo>
                    <a:pt x="526" y="1420"/>
                  </a:lnTo>
                  <a:lnTo>
                    <a:pt x="528" y="1422"/>
                  </a:lnTo>
                  <a:lnTo>
                    <a:pt x="533" y="1432"/>
                  </a:lnTo>
                  <a:lnTo>
                    <a:pt x="519" y="1453"/>
                  </a:lnTo>
                  <a:lnTo>
                    <a:pt x="538" y="1465"/>
                  </a:lnTo>
                  <a:lnTo>
                    <a:pt x="542" y="1465"/>
                  </a:lnTo>
                  <a:lnTo>
                    <a:pt x="561" y="1467"/>
                  </a:lnTo>
                  <a:lnTo>
                    <a:pt x="599" y="1462"/>
                  </a:lnTo>
                  <a:lnTo>
                    <a:pt x="618" y="1474"/>
                  </a:lnTo>
                  <a:lnTo>
                    <a:pt x="625" y="1486"/>
                  </a:lnTo>
                  <a:lnTo>
                    <a:pt x="625" y="1491"/>
                  </a:lnTo>
                  <a:lnTo>
                    <a:pt x="623" y="1496"/>
                  </a:lnTo>
                  <a:lnTo>
                    <a:pt x="604" y="1514"/>
                  </a:lnTo>
                  <a:lnTo>
                    <a:pt x="656" y="1514"/>
                  </a:lnTo>
                  <a:lnTo>
                    <a:pt x="675" y="1500"/>
                  </a:lnTo>
                  <a:lnTo>
                    <a:pt x="680" y="1486"/>
                  </a:lnTo>
                  <a:lnTo>
                    <a:pt x="684" y="1469"/>
                  </a:lnTo>
                  <a:lnTo>
                    <a:pt x="689" y="1458"/>
                  </a:lnTo>
                  <a:lnTo>
                    <a:pt x="692" y="1439"/>
                  </a:lnTo>
                  <a:lnTo>
                    <a:pt x="708" y="1391"/>
                  </a:lnTo>
                  <a:lnTo>
                    <a:pt x="722" y="1361"/>
                  </a:lnTo>
                  <a:lnTo>
                    <a:pt x="727" y="1358"/>
                  </a:lnTo>
                  <a:lnTo>
                    <a:pt x="734" y="1356"/>
                  </a:lnTo>
                  <a:lnTo>
                    <a:pt x="793" y="1351"/>
                  </a:lnTo>
                  <a:lnTo>
                    <a:pt x="722" y="1306"/>
                  </a:lnTo>
                  <a:lnTo>
                    <a:pt x="703" y="1306"/>
                  </a:lnTo>
                  <a:lnTo>
                    <a:pt x="663" y="1313"/>
                  </a:lnTo>
                  <a:lnTo>
                    <a:pt x="642" y="1311"/>
                  </a:lnTo>
                  <a:lnTo>
                    <a:pt x="623" y="1306"/>
                  </a:lnTo>
                  <a:lnTo>
                    <a:pt x="573" y="1275"/>
                  </a:lnTo>
                  <a:lnTo>
                    <a:pt x="554" y="1271"/>
                  </a:lnTo>
                  <a:lnTo>
                    <a:pt x="512" y="1271"/>
                  </a:lnTo>
                  <a:lnTo>
                    <a:pt x="497" y="1266"/>
                  </a:lnTo>
                  <a:lnTo>
                    <a:pt x="436" y="1233"/>
                  </a:lnTo>
                  <a:lnTo>
                    <a:pt x="441" y="1226"/>
                  </a:lnTo>
                  <a:lnTo>
                    <a:pt x="445" y="1223"/>
                  </a:lnTo>
                  <a:lnTo>
                    <a:pt x="448" y="1223"/>
                  </a:lnTo>
                  <a:lnTo>
                    <a:pt x="448" y="1212"/>
                  </a:lnTo>
                  <a:lnTo>
                    <a:pt x="462" y="1212"/>
                  </a:lnTo>
                  <a:lnTo>
                    <a:pt x="467" y="1216"/>
                  </a:lnTo>
                  <a:lnTo>
                    <a:pt x="474" y="1221"/>
                  </a:lnTo>
                  <a:lnTo>
                    <a:pt x="471" y="1209"/>
                  </a:lnTo>
                  <a:lnTo>
                    <a:pt x="488" y="1219"/>
                  </a:lnTo>
                  <a:lnTo>
                    <a:pt x="495" y="1205"/>
                  </a:lnTo>
                  <a:lnTo>
                    <a:pt x="500" y="1178"/>
                  </a:lnTo>
                  <a:lnTo>
                    <a:pt x="512" y="1167"/>
                  </a:lnTo>
                  <a:lnTo>
                    <a:pt x="521" y="1162"/>
                  </a:lnTo>
                  <a:lnTo>
                    <a:pt x="531" y="1152"/>
                  </a:lnTo>
                  <a:lnTo>
                    <a:pt x="538" y="1138"/>
                  </a:lnTo>
                  <a:lnTo>
                    <a:pt x="545" y="1124"/>
                  </a:lnTo>
                  <a:lnTo>
                    <a:pt x="528" y="1117"/>
                  </a:lnTo>
                  <a:lnTo>
                    <a:pt x="521" y="1105"/>
                  </a:lnTo>
                  <a:lnTo>
                    <a:pt x="514" y="1091"/>
                  </a:lnTo>
                  <a:lnTo>
                    <a:pt x="502" y="1084"/>
                  </a:lnTo>
                  <a:lnTo>
                    <a:pt x="521" y="1074"/>
                  </a:lnTo>
                  <a:lnTo>
                    <a:pt x="528" y="1072"/>
                  </a:lnTo>
                  <a:lnTo>
                    <a:pt x="521" y="1055"/>
                  </a:lnTo>
                  <a:lnTo>
                    <a:pt x="519" y="1051"/>
                  </a:lnTo>
                  <a:lnTo>
                    <a:pt x="535" y="1029"/>
                  </a:lnTo>
                  <a:lnTo>
                    <a:pt x="526" y="992"/>
                  </a:lnTo>
                  <a:lnTo>
                    <a:pt x="490" y="925"/>
                  </a:lnTo>
                  <a:lnTo>
                    <a:pt x="476" y="883"/>
                  </a:lnTo>
                  <a:lnTo>
                    <a:pt x="471" y="845"/>
                  </a:lnTo>
                  <a:lnTo>
                    <a:pt x="483" y="819"/>
                  </a:lnTo>
                  <a:lnTo>
                    <a:pt x="514" y="809"/>
                  </a:lnTo>
                  <a:lnTo>
                    <a:pt x="540" y="819"/>
                  </a:lnTo>
                  <a:lnTo>
                    <a:pt x="547" y="824"/>
                  </a:lnTo>
                  <a:lnTo>
                    <a:pt x="566" y="838"/>
                  </a:lnTo>
                  <a:lnTo>
                    <a:pt x="578" y="835"/>
                  </a:lnTo>
                  <a:lnTo>
                    <a:pt x="592" y="828"/>
                  </a:lnTo>
                  <a:lnTo>
                    <a:pt x="647" y="790"/>
                  </a:lnTo>
                  <a:lnTo>
                    <a:pt x="661" y="772"/>
                  </a:lnTo>
                  <a:lnTo>
                    <a:pt x="670" y="734"/>
                  </a:lnTo>
                  <a:lnTo>
                    <a:pt x="682" y="722"/>
                  </a:lnTo>
                  <a:lnTo>
                    <a:pt x="713" y="703"/>
                  </a:lnTo>
                  <a:lnTo>
                    <a:pt x="708" y="689"/>
                  </a:lnTo>
                  <a:lnTo>
                    <a:pt x="703" y="667"/>
                  </a:lnTo>
                  <a:lnTo>
                    <a:pt x="699" y="648"/>
                  </a:lnTo>
                  <a:lnTo>
                    <a:pt x="692" y="641"/>
                  </a:lnTo>
                  <a:lnTo>
                    <a:pt x="642" y="625"/>
                  </a:lnTo>
                  <a:lnTo>
                    <a:pt x="628" y="625"/>
                  </a:lnTo>
                  <a:lnTo>
                    <a:pt x="616" y="627"/>
                  </a:lnTo>
                  <a:lnTo>
                    <a:pt x="604" y="632"/>
                  </a:lnTo>
                  <a:lnTo>
                    <a:pt x="597" y="644"/>
                  </a:lnTo>
                  <a:lnTo>
                    <a:pt x="583" y="653"/>
                  </a:lnTo>
                  <a:lnTo>
                    <a:pt x="571" y="646"/>
                  </a:lnTo>
                  <a:lnTo>
                    <a:pt x="561" y="637"/>
                  </a:lnTo>
                  <a:lnTo>
                    <a:pt x="549" y="630"/>
                  </a:lnTo>
                  <a:lnTo>
                    <a:pt x="535" y="611"/>
                  </a:lnTo>
                  <a:lnTo>
                    <a:pt x="526" y="514"/>
                  </a:lnTo>
                  <a:lnTo>
                    <a:pt x="519" y="481"/>
                  </a:lnTo>
                  <a:lnTo>
                    <a:pt x="467" y="391"/>
                  </a:lnTo>
                  <a:lnTo>
                    <a:pt x="445" y="376"/>
                  </a:lnTo>
                  <a:lnTo>
                    <a:pt x="483" y="357"/>
                  </a:lnTo>
                  <a:lnTo>
                    <a:pt x="521" y="329"/>
                  </a:lnTo>
                  <a:lnTo>
                    <a:pt x="571" y="279"/>
                  </a:lnTo>
                  <a:lnTo>
                    <a:pt x="566" y="265"/>
                  </a:lnTo>
                  <a:lnTo>
                    <a:pt x="564" y="260"/>
                  </a:lnTo>
                  <a:lnTo>
                    <a:pt x="561" y="253"/>
                  </a:lnTo>
                  <a:lnTo>
                    <a:pt x="476" y="343"/>
                  </a:lnTo>
                  <a:lnTo>
                    <a:pt x="441" y="360"/>
                  </a:lnTo>
                  <a:lnTo>
                    <a:pt x="403" y="367"/>
                  </a:lnTo>
                  <a:lnTo>
                    <a:pt x="386" y="376"/>
                  </a:lnTo>
                  <a:lnTo>
                    <a:pt x="348" y="412"/>
                  </a:lnTo>
                  <a:lnTo>
                    <a:pt x="329" y="426"/>
                  </a:lnTo>
                  <a:lnTo>
                    <a:pt x="291" y="431"/>
                  </a:lnTo>
                  <a:lnTo>
                    <a:pt x="254" y="421"/>
                  </a:lnTo>
                  <a:lnTo>
                    <a:pt x="230" y="395"/>
                  </a:lnTo>
                  <a:lnTo>
                    <a:pt x="239" y="348"/>
                  </a:lnTo>
                  <a:lnTo>
                    <a:pt x="232" y="336"/>
                  </a:lnTo>
                  <a:lnTo>
                    <a:pt x="225" y="346"/>
                  </a:lnTo>
                  <a:lnTo>
                    <a:pt x="166" y="341"/>
                  </a:lnTo>
                  <a:lnTo>
                    <a:pt x="156" y="355"/>
                  </a:lnTo>
                  <a:lnTo>
                    <a:pt x="152" y="386"/>
                  </a:lnTo>
                  <a:lnTo>
                    <a:pt x="152" y="421"/>
                  </a:lnTo>
                  <a:lnTo>
                    <a:pt x="152" y="450"/>
                  </a:lnTo>
                  <a:lnTo>
                    <a:pt x="147" y="502"/>
                  </a:lnTo>
                  <a:lnTo>
                    <a:pt x="114" y="604"/>
                  </a:lnTo>
                  <a:lnTo>
                    <a:pt x="109" y="653"/>
                  </a:lnTo>
                  <a:lnTo>
                    <a:pt x="107" y="675"/>
                  </a:lnTo>
                  <a:lnTo>
                    <a:pt x="95" y="750"/>
                  </a:lnTo>
                  <a:lnTo>
                    <a:pt x="76" y="1048"/>
                  </a:lnTo>
                  <a:lnTo>
                    <a:pt x="59" y="1089"/>
                  </a:lnTo>
                  <a:lnTo>
                    <a:pt x="59" y="1100"/>
                  </a:lnTo>
                  <a:lnTo>
                    <a:pt x="55" y="1143"/>
                  </a:lnTo>
                  <a:lnTo>
                    <a:pt x="10" y="1311"/>
                  </a:lnTo>
                  <a:lnTo>
                    <a:pt x="0" y="1328"/>
                  </a:lnTo>
                  <a:lnTo>
                    <a:pt x="43" y="1344"/>
                  </a:lnTo>
                  <a:lnTo>
                    <a:pt x="48" y="1346"/>
                  </a:lnTo>
                  <a:moveTo>
                    <a:pt x="147" y="286"/>
                  </a:moveTo>
                  <a:lnTo>
                    <a:pt x="147" y="286"/>
                  </a:lnTo>
                  <a:lnTo>
                    <a:pt x="126" y="251"/>
                  </a:lnTo>
                  <a:lnTo>
                    <a:pt x="128" y="211"/>
                  </a:lnTo>
                  <a:lnTo>
                    <a:pt x="145" y="163"/>
                  </a:lnTo>
                  <a:lnTo>
                    <a:pt x="164" y="126"/>
                  </a:lnTo>
                  <a:lnTo>
                    <a:pt x="206" y="85"/>
                  </a:lnTo>
                  <a:lnTo>
                    <a:pt x="225" y="38"/>
                  </a:lnTo>
                  <a:lnTo>
                    <a:pt x="244" y="0"/>
                  </a:lnTo>
                  <a:lnTo>
                    <a:pt x="272" y="0"/>
                  </a:lnTo>
                  <a:lnTo>
                    <a:pt x="277" y="10"/>
                  </a:lnTo>
                  <a:lnTo>
                    <a:pt x="280" y="17"/>
                  </a:lnTo>
                  <a:lnTo>
                    <a:pt x="280" y="24"/>
                  </a:lnTo>
                  <a:lnTo>
                    <a:pt x="275" y="31"/>
                  </a:lnTo>
                  <a:lnTo>
                    <a:pt x="289" y="52"/>
                  </a:lnTo>
                  <a:lnTo>
                    <a:pt x="301" y="78"/>
                  </a:lnTo>
                  <a:lnTo>
                    <a:pt x="303" y="102"/>
                  </a:lnTo>
                  <a:lnTo>
                    <a:pt x="287" y="114"/>
                  </a:lnTo>
                  <a:lnTo>
                    <a:pt x="289" y="123"/>
                  </a:lnTo>
                  <a:lnTo>
                    <a:pt x="308" y="123"/>
                  </a:lnTo>
                  <a:lnTo>
                    <a:pt x="303" y="142"/>
                  </a:lnTo>
                  <a:lnTo>
                    <a:pt x="291" y="168"/>
                  </a:lnTo>
                  <a:lnTo>
                    <a:pt x="270" y="208"/>
                  </a:lnTo>
                  <a:lnTo>
                    <a:pt x="227" y="246"/>
                  </a:lnTo>
                  <a:lnTo>
                    <a:pt x="211" y="289"/>
                  </a:lnTo>
                  <a:lnTo>
                    <a:pt x="180" y="298"/>
                  </a:lnTo>
                  <a:lnTo>
                    <a:pt x="147" y="286"/>
                  </a:lnTo>
                </a:path>
              </a:pathLst>
            </a:custGeom>
            <a:solidFill>
              <a:schemeClr val="accent2"/>
            </a:solidFill>
            <a:ln w="3175" cap="rnd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3527302" y="1681175"/>
              <a:ext cx="1000746" cy="1075474"/>
            </a:xfrm>
            <a:custGeom>
              <a:avLst/>
              <a:gdLst>
                <a:gd name="T0" fmla="*/ 867 w 872"/>
                <a:gd name="T1" fmla="*/ 495 h 895"/>
                <a:gd name="T2" fmla="*/ 862 w 872"/>
                <a:gd name="T3" fmla="*/ 580 h 895"/>
                <a:gd name="T4" fmla="*/ 855 w 872"/>
                <a:gd name="T5" fmla="*/ 833 h 895"/>
                <a:gd name="T6" fmla="*/ 760 w 872"/>
                <a:gd name="T7" fmla="*/ 831 h 895"/>
                <a:gd name="T8" fmla="*/ 592 w 872"/>
                <a:gd name="T9" fmla="*/ 843 h 895"/>
                <a:gd name="T10" fmla="*/ 564 w 872"/>
                <a:gd name="T11" fmla="*/ 838 h 895"/>
                <a:gd name="T12" fmla="*/ 552 w 872"/>
                <a:gd name="T13" fmla="*/ 819 h 895"/>
                <a:gd name="T14" fmla="*/ 445 w 872"/>
                <a:gd name="T15" fmla="*/ 803 h 895"/>
                <a:gd name="T16" fmla="*/ 389 w 872"/>
                <a:gd name="T17" fmla="*/ 850 h 895"/>
                <a:gd name="T18" fmla="*/ 351 w 872"/>
                <a:gd name="T19" fmla="*/ 878 h 895"/>
                <a:gd name="T20" fmla="*/ 334 w 872"/>
                <a:gd name="T21" fmla="*/ 890 h 895"/>
                <a:gd name="T22" fmla="*/ 318 w 872"/>
                <a:gd name="T23" fmla="*/ 885 h 895"/>
                <a:gd name="T24" fmla="*/ 308 w 872"/>
                <a:gd name="T25" fmla="*/ 876 h 895"/>
                <a:gd name="T26" fmla="*/ 277 w 872"/>
                <a:gd name="T27" fmla="*/ 892 h 895"/>
                <a:gd name="T28" fmla="*/ 266 w 872"/>
                <a:gd name="T29" fmla="*/ 890 h 895"/>
                <a:gd name="T30" fmla="*/ 230 w 872"/>
                <a:gd name="T31" fmla="*/ 845 h 895"/>
                <a:gd name="T32" fmla="*/ 204 w 872"/>
                <a:gd name="T33" fmla="*/ 824 h 895"/>
                <a:gd name="T34" fmla="*/ 121 w 872"/>
                <a:gd name="T35" fmla="*/ 807 h 895"/>
                <a:gd name="T36" fmla="*/ 93 w 872"/>
                <a:gd name="T37" fmla="*/ 810 h 895"/>
                <a:gd name="T38" fmla="*/ 74 w 872"/>
                <a:gd name="T39" fmla="*/ 814 h 895"/>
                <a:gd name="T40" fmla="*/ 60 w 872"/>
                <a:gd name="T41" fmla="*/ 800 h 895"/>
                <a:gd name="T42" fmla="*/ 24 w 872"/>
                <a:gd name="T43" fmla="*/ 698 h 895"/>
                <a:gd name="T44" fmla="*/ 81 w 872"/>
                <a:gd name="T45" fmla="*/ 637 h 895"/>
                <a:gd name="T46" fmla="*/ 52 w 872"/>
                <a:gd name="T47" fmla="*/ 609 h 895"/>
                <a:gd name="T48" fmla="*/ 102 w 872"/>
                <a:gd name="T49" fmla="*/ 452 h 895"/>
                <a:gd name="T50" fmla="*/ 142 w 872"/>
                <a:gd name="T51" fmla="*/ 433 h 895"/>
                <a:gd name="T52" fmla="*/ 237 w 872"/>
                <a:gd name="T53" fmla="*/ 424 h 895"/>
                <a:gd name="T54" fmla="*/ 266 w 872"/>
                <a:gd name="T55" fmla="*/ 365 h 895"/>
                <a:gd name="T56" fmla="*/ 197 w 872"/>
                <a:gd name="T57" fmla="*/ 273 h 895"/>
                <a:gd name="T58" fmla="*/ 185 w 872"/>
                <a:gd name="T59" fmla="*/ 235 h 895"/>
                <a:gd name="T60" fmla="*/ 154 w 872"/>
                <a:gd name="T61" fmla="*/ 211 h 895"/>
                <a:gd name="T62" fmla="*/ 135 w 872"/>
                <a:gd name="T63" fmla="*/ 180 h 895"/>
                <a:gd name="T64" fmla="*/ 173 w 872"/>
                <a:gd name="T65" fmla="*/ 154 h 895"/>
                <a:gd name="T66" fmla="*/ 187 w 872"/>
                <a:gd name="T67" fmla="*/ 102 h 895"/>
                <a:gd name="T68" fmla="*/ 197 w 872"/>
                <a:gd name="T69" fmla="*/ 76 h 895"/>
                <a:gd name="T70" fmla="*/ 235 w 872"/>
                <a:gd name="T71" fmla="*/ 31 h 895"/>
                <a:gd name="T72" fmla="*/ 315 w 872"/>
                <a:gd name="T73" fmla="*/ 17 h 895"/>
                <a:gd name="T74" fmla="*/ 358 w 872"/>
                <a:gd name="T75" fmla="*/ 60 h 895"/>
                <a:gd name="T76" fmla="*/ 377 w 872"/>
                <a:gd name="T77" fmla="*/ 71 h 895"/>
                <a:gd name="T78" fmla="*/ 427 w 872"/>
                <a:gd name="T79" fmla="*/ 135 h 895"/>
                <a:gd name="T80" fmla="*/ 488 w 872"/>
                <a:gd name="T81" fmla="*/ 112 h 895"/>
                <a:gd name="T82" fmla="*/ 528 w 872"/>
                <a:gd name="T83" fmla="*/ 119 h 895"/>
                <a:gd name="T84" fmla="*/ 630 w 872"/>
                <a:gd name="T85" fmla="*/ 211 h 895"/>
                <a:gd name="T86" fmla="*/ 725 w 872"/>
                <a:gd name="T87" fmla="*/ 291 h 895"/>
                <a:gd name="T88" fmla="*/ 831 w 872"/>
                <a:gd name="T89" fmla="*/ 398 h 895"/>
                <a:gd name="T90" fmla="*/ 817 w 872"/>
                <a:gd name="T91" fmla="*/ 464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72" h="895">
                  <a:moveTo>
                    <a:pt x="848" y="476"/>
                  </a:moveTo>
                  <a:lnTo>
                    <a:pt x="848" y="476"/>
                  </a:lnTo>
                  <a:lnTo>
                    <a:pt x="867" y="495"/>
                  </a:lnTo>
                  <a:lnTo>
                    <a:pt x="872" y="502"/>
                  </a:lnTo>
                  <a:lnTo>
                    <a:pt x="865" y="530"/>
                  </a:lnTo>
                  <a:lnTo>
                    <a:pt x="862" y="580"/>
                  </a:lnTo>
                  <a:lnTo>
                    <a:pt x="869" y="746"/>
                  </a:lnTo>
                  <a:lnTo>
                    <a:pt x="869" y="800"/>
                  </a:lnTo>
                  <a:lnTo>
                    <a:pt x="855" y="833"/>
                  </a:lnTo>
                  <a:lnTo>
                    <a:pt x="820" y="826"/>
                  </a:lnTo>
                  <a:lnTo>
                    <a:pt x="805" y="821"/>
                  </a:lnTo>
                  <a:lnTo>
                    <a:pt x="760" y="831"/>
                  </a:lnTo>
                  <a:lnTo>
                    <a:pt x="711" y="821"/>
                  </a:lnTo>
                  <a:lnTo>
                    <a:pt x="623" y="831"/>
                  </a:lnTo>
                  <a:lnTo>
                    <a:pt x="592" y="843"/>
                  </a:lnTo>
                  <a:lnTo>
                    <a:pt x="576" y="855"/>
                  </a:lnTo>
                  <a:lnTo>
                    <a:pt x="566" y="850"/>
                  </a:lnTo>
                  <a:lnTo>
                    <a:pt x="564" y="838"/>
                  </a:lnTo>
                  <a:lnTo>
                    <a:pt x="561" y="826"/>
                  </a:lnTo>
                  <a:lnTo>
                    <a:pt x="559" y="824"/>
                  </a:lnTo>
                  <a:lnTo>
                    <a:pt x="552" y="819"/>
                  </a:lnTo>
                  <a:lnTo>
                    <a:pt x="483" y="793"/>
                  </a:lnTo>
                  <a:lnTo>
                    <a:pt x="472" y="795"/>
                  </a:lnTo>
                  <a:lnTo>
                    <a:pt x="445" y="803"/>
                  </a:lnTo>
                  <a:lnTo>
                    <a:pt x="400" y="829"/>
                  </a:lnTo>
                  <a:lnTo>
                    <a:pt x="391" y="843"/>
                  </a:lnTo>
                  <a:lnTo>
                    <a:pt x="389" y="850"/>
                  </a:lnTo>
                  <a:lnTo>
                    <a:pt x="396" y="895"/>
                  </a:lnTo>
                  <a:lnTo>
                    <a:pt x="355" y="878"/>
                  </a:lnTo>
                  <a:lnTo>
                    <a:pt x="351" y="878"/>
                  </a:lnTo>
                  <a:lnTo>
                    <a:pt x="344" y="878"/>
                  </a:lnTo>
                  <a:lnTo>
                    <a:pt x="341" y="883"/>
                  </a:lnTo>
                  <a:lnTo>
                    <a:pt x="334" y="890"/>
                  </a:lnTo>
                  <a:lnTo>
                    <a:pt x="327" y="890"/>
                  </a:lnTo>
                  <a:lnTo>
                    <a:pt x="322" y="888"/>
                  </a:lnTo>
                  <a:lnTo>
                    <a:pt x="318" y="885"/>
                  </a:lnTo>
                  <a:lnTo>
                    <a:pt x="313" y="878"/>
                  </a:lnTo>
                  <a:lnTo>
                    <a:pt x="310" y="876"/>
                  </a:lnTo>
                  <a:lnTo>
                    <a:pt x="308" y="876"/>
                  </a:lnTo>
                  <a:lnTo>
                    <a:pt x="303" y="881"/>
                  </a:lnTo>
                  <a:lnTo>
                    <a:pt x="299" y="885"/>
                  </a:lnTo>
                  <a:lnTo>
                    <a:pt x="277" y="892"/>
                  </a:lnTo>
                  <a:lnTo>
                    <a:pt x="270" y="895"/>
                  </a:lnTo>
                  <a:lnTo>
                    <a:pt x="266" y="892"/>
                  </a:lnTo>
                  <a:lnTo>
                    <a:pt x="266" y="890"/>
                  </a:lnTo>
                  <a:lnTo>
                    <a:pt x="256" y="871"/>
                  </a:lnTo>
                  <a:lnTo>
                    <a:pt x="247" y="859"/>
                  </a:lnTo>
                  <a:lnTo>
                    <a:pt x="230" y="845"/>
                  </a:lnTo>
                  <a:lnTo>
                    <a:pt x="216" y="833"/>
                  </a:lnTo>
                  <a:lnTo>
                    <a:pt x="206" y="824"/>
                  </a:lnTo>
                  <a:lnTo>
                    <a:pt x="204" y="824"/>
                  </a:lnTo>
                  <a:lnTo>
                    <a:pt x="159" y="826"/>
                  </a:lnTo>
                  <a:lnTo>
                    <a:pt x="149" y="824"/>
                  </a:lnTo>
                  <a:lnTo>
                    <a:pt x="121" y="807"/>
                  </a:lnTo>
                  <a:lnTo>
                    <a:pt x="105" y="803"/>
                  </a:lnTo>
                  <a:lnTo>
                    <a:pt x="100" y="805"/>
                  </a:lnTo>
                  <a:lnTo>
                    <a:pt x="93" y="810"/>
                  </a:lnTo>
                  <a:lnTo>
                    <a:pt x="86" y="817"/>
                  </a:lnTo>
                  <a:lnTo>
                    <a:pt x="81" y="817"/>
                  </a:lnTo>
                  <a:lnTo>
                    <a:pt x="74" y="814"/>
                  </a:lnTo>
                  <a:lnTo>
                    <a:pt x="69" y="812"/>
                  </a:lnTo>
                  <a:lnTo>
                    <a:pt x="67" y="810"/>
                  </a:lnTo>
                  <a:lnTo>
                    <a:pt x="60" y="800"/>
                  </a:lnTo>
                  <a:lnTo>
                    <a:pt x="55" y="795"/>
                  </a:lnTo>
                  <a:lnTo>
                    <a:pt x="15" y="715"/>
                  </a:lnTo>
                  <a:lnTo>
                    <a:pt x="24" y="698"/>
                  </a:lnTo>
                  <a:lnTo>
                    <a:pt x="48" y="684"/>
                  </a:lnTo>
                  <a:lnTo>
                    <a:pt x="76" y="649"/>
                  </a:lnTo>
                  <a:lnTo>
                    <a:pt x="81" y="637"/>
                  </a:lnTo>
                  <a:lnTo>
                    <a:pt x="71" y="623"/>
                  </a:lnTo>
                  <a:lnTo>
                    <a:pt x="60" y="613"/>
                  </a:lnTo>
                  <a:lnTo>
                    <a:pt x="52" y="609"/>
                  </a:lnTo>
                  <a:lnTo>
                    <a:pt x="0" y="556"/>
                  </a:lnTo>
                  <a:lnTo>
                    <a:pt x="74" y="490"/>
                  </a:lnTo>
                  <a:lnTo>
                    <a:pt x="102" y="452"/>
                  </a:lnTo>
                  <a:lnTo>
                    <a:pt x="107" y="445"/>
                  </a:lnTo>
                  <a:lnTo>
                    <a:pt x="116" y="436"/>
                  </a:lnTo>
                  <a:lnTo>
                    <a:pt x="142" y="433"/>
                  </a:lnTo>
                  <a:lnTo>
                    <a:pt x="164" y="438"/>
                  </a:lnTo>
                  <a:lnTo>
                    <a:pt x="194" y="457"/>
                  </a:lnTo>
                  <a:lnTo>
                    <a:pt x="237" y="424"/>
                  </a:lnTo>
                  <a:lnTo>
                    <a:pt x="242" y="417"/>
                  </a:lnTo>
                  <a:lnTo>
                    <a:pt x="263" y="374"/>
                  </a:lnTo>
                  <a:lnTo>
                    <a:pt x="266" y="365"/>
                  </a:lnTo>
                  <a:lnTo>
                    <a:pt x="266" y="358"/>
                  </a:lnTo>
                  <a:lnTo>
                    <a:pt x="254" y="336"/>
                  </a:lnTo>
                  <a:lnTo>
                    <a:pt x="197" y="273"/>
                  </a:lnTo>
                  <a:lnTo>
                    <a:pt x="192" y="256"/>
                  </a:lnTo>
                  <a:lnTo>
                    <a:pt x="185" y="242"/>
                  </a:lnTo>
                  <a:lnTo>
                    <a:pt x="185" y="235"/>
                  </a:lnTo>
                  <a:lnTo>
                    <a:pt x="183" y="225"/>
                  </a:lnTo>
                  <a:lnTo>
                    <a:pt x="180" y="220"/>
                  </a:lnTo>
                  <a:lnTo>
                    <a:pt x="154" y="211"/>
                  </a:lnTo>
                  <a:lnTo>
                    <a:pt x="138" y="204"/>
                  </a:lnTo>
                  <a:lnTo>
                    <a:pt x="135" y="202"/>
                  </a:lnTo>
                  <a:lnTo>
                    <a:pt x="135" y="180"/>
                  </a:lnTo>
                  <a:lnTo>
                    <a:pt x="154" y="185"/>
                  </a:lnTo>
                  <a:lnTo>
                    <a:pt x="161" y="180"/>
                  </a:lnTo>
                  <a:lnTo>
                    <a:pt x="173" y="154"/>
                  </a:lnTo>
                  <a:lnTo>
                    <a:pt x="176" y="138"/>
                  </a:lnTo>
                  <a:lnTo>
                    <a:pt x="180" y="128"/>
                  </a:lnTo>
                  <a:lnTo>
                    <a:pt x="187" y="102"/>
                  </a:lnTo>
                  <a:lnTo>
                    <a:pt x="190" y="95"/>
                  </a:lnTo>
                  <a:lnTo>
                    <a:pt x="190" y="90"/>
                  </a:lnTo>
                  <a:lnTo>
                    <a:pt x="197" y="76"/>
                  </a:lnTo>
                  <a:lnTo>
                    <a:pt x="209" y="57"/>
                  </a:lnTo>
                  <a:lnTo>
                    <a:pt x="218" y="43"/>
                  </a:lnTo>
                  <a:lnTo>
                    <a:pt x="235" y="31"/>
                  </a:lnTo>
                  <a:lnTo>
                    <a:pt x="266" y="0"/>
                  </a:lnTo>
                  <a:lnTo>
                    <a:pt x="296" y="12"/>
                  </a:lnTo>
                  <a:lnTo>
                    <a:pt x="315" y="17"/>
                  </a:lnTo>
                  <a:lnTo>
                    <a:pt x="325" y="15"/>
                  </a:lnTo>
                  <a:lnTo>
                    <a:pt x="341" y="36"/>
                  </a:lnTo>
                  <a:lnTo>
                    <a:pt x="358" y="60"/>
                  </a:lnTo>
                  <a:lnTo>
                    <a:pt x="363" y="62"/>
                  </a:lnTo>
                  <a:lnTo>
                    <a:pt x="367" y="64"/>
                  </a:lnTo>
                  <a:lnTo>
                    <a:pt x="377" y="71"/>
                  </a:lnTo>
                  <a:lnTo>
                    <a:pt x="412" y="109"/>
                  </a:lnTo>
                  <a:lnTo>
                    <a:pt x="424" y="133"/>
                  </a:lnTo>
                  <a:lnTo>
                    <a:pt x="427" y="135"/>
                  </a:lnTo>
                  <a:lnTo>
                    <a:pt x="429" y="138"/>
                  </a:lnTo>
                  <a:lnTo>
                    <a:pt x="434" y="135"/>
                  </a:lnTo>
                  <a:lnTo>
                    <a:pt x="488" y="112"/>
                  </a:lnTo>
                  <a:lnTo>
                    <a:pt x="512" y="112"/>
                  </a:lnTo>
                  <a:lnTo>
                    <a:pt x="521" y="116"/>
                  </a:lnTo>
                  <a:lnTo>
                    <a:pt x="528" y="119"/>
                  </a:lnTo>
                  <a:lnTo>
                    <a:pt x="564" y="152"/>
                  </a:lnTo>
                  <a:lnTo>
                    <a:pt x="606" y="192"/>
                  </a:lnTo>
                  <a:lnTo>
                    <a:pt x="630" y="211"/>
                  </a:lnTo>
                  <a:lnTo>
                    <a:pt x="649" y="225"/>
                  </a:lnTo>
                  <a:lnTo>
                    <a:pt x="685" y="256"/>
                  </a:lnTo>
                  <a:lnTo>
                    <a:pt x="725" y="291"/>
                  </a:lnTo>
                  <a:lnTo>
                    <a:pt x="772" y="346"/>
                  </a:lnTo>
                  <a:lnTo>
                    <a:pt x="824" y="398"/>
                  </a:lnTo>
                  <a:lnTo>
                    <a:pt x="831" y="398"/>
                  </a:lnTo>
                  <a:lnTo>
                    <a:pt x="831" y="405"/>
                  </a:lnTo>
                  <a:lnTo>
                    <a:pt x="831" y="410"/>
                  </a:lnTo>
                  <a:lnTo>
                    <a:pt x="817" y="464"/>
                  </a:lnTo>
                  <a:lnTo>
                    <a:pt x="836" y="469"/>
                  </a:lnTo>
                  <a:lnTo>
                    <a:pt x="848" y="476"/>
                  </a:lnTo>
                  <a:close/>
                </a:path>
              </a:pathLst>
            </a:custGeom>
            <a:solidFill>
              <a:schemeClr val="accent4"/>
            </a:solidFill>
            <a:ln w="3175" cap="rnd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2158163" y="1129619"/>
              <a:ext cx="1674415" cy="1336233"/>
            </a:xfrm>
            <a:custGeom>
              <a:avLst/>
              <a:gdLst>
                <a:gd name="T0" fmla="*/ 845 w 1459"/>
                <a:gd name="T1" fmla="*/ 1068 h 1112"/>
                <a:gd name="T2" fmla="*/ 845 w 1459"/>
                <a:gd name="T3" fmla="*/ 1068 h 1112"/>
                <a:gd name="T4" fmla="*/ 928 w 1459"/>
                <a:gd name="T5" fmla="*/ 1103 h 1112"/>
                <a:gd name="T6" fmla="*/ 968 w 1459"/>
                <a:gd name="T7" fmla="*/ 1103 h 1112"/>
                <a:gd name="T8" fmla="*/ 1006 w 1459"/>
                <a:gd name="T9" fmla="*/ 1068 h 1112"/>
                <a:gd name="T10" fmla="*/ 1032 w 1459"/>
                <a:gd name="T11" fmla="*/ 1051 h 1112"/>
                <a:gd name="T12" fmla="*/ 1047 w 1459"/>
                <a:gd name="T13" fmla="*/ 1046 h 1112"/>
                <a:gd name="T14" fmla="*/ 1108 w 1459"/>
                <a:gd name="T15" fmla="*/ 1070 h 1112"/>
                <a:gd name="T16" fmla="*/ 1122 w 1459"/>
                <a:gd name="T17" fmla="*/ 1044 h 1112"/>
                <a:gd name="T18" fmla="*/ 1193 w 1459"/>
                <a:gd name="T19" fmla="*/ 1015 h 1112"/>
                <a:gd name="T20" fmla="*/ 1309 w 1459"/>
                <a:gd name="T21" fmla="*/ 895 h 1112"/>
                <a:gd name="T22" fmla="*/ 1430 w 1459"/>
                <a:gd name="T23" fmla="*/ 883 h 1112"/>
                <a:gd name="T24" fmla="*/ 1459 w 1459"/>
                <a:gd name="T25" fmla="*/ 817 h 1112"/>
                <a:gd name="T26" fmla="*/ 1378 w 1459"/>
                <a:gd name="T27" fmla="*/ 701 h 1112"/>
                <a:gd name="T28" fmla="*/ 1347 w 1459"/>
                <a:gd name="T29" fmla="*/ 670 h 1112"/>
                <a:gd name="T30" fmla="*/ 1319 w 1459"/>
                <a:gd name="T31" fmla="*/ 637 h 1112"/>
                <a:gd name="T32" fmla="*/ 1222 w 1459"/>
                <a:gd name="T33" fmla="*/ 611 h 1112"/>
                <a:gd name="T34" fmla="*/ 1196 w 1459"/>
                <a:gd name="T35" fmla="*/ 526 h 1112"/>
                <a:gd name="T36" fmla="*/ 1234 w 1459"/>
                <a:gd name="T37" fmla="*/ 448 h 1112"/>
                <a:gd name="T38" fmla="*/ 1226 w 1459"/>
                <a:gd name="T39" fmla="*/ 429 h 1112"/>
                <a:gd name="T40" fmla="*/ 1248 w 1459"/>
                <a:gd name="T41" fmla="*/ 353 h 1112"/>
                <a:gd name="T42" fmla="*/ 1279 w 1459"/>
                <a:gd name="T43" fmla="*/ 313 h 1112"/>
                <a:gd name="T44" fmla="*/ 1267 w 1459"/>
                <a:gd name="T45" fmla="*/ 308 h 1112"/>
                <a:gd name="T46" fmla="*/ 1262 w 1459"/>
                <a:gd name="T47" fmla="*/ 261 h 1112"/>
                <a:gd name="T48" fmla="*/ 1234 w 1459"/>
                <a:gd name="T49" fmla="*/ 261 h 1112"/>
                <a:gd name="T50" fmla="*/ 1222 w 1459"/>
                <a:gd name="T51" fmla="*/ 261 h 1112"/>
                <a:gd name="T52" fmla="*/ 1205 w 1459"/>
                <a:gd name="T53" fmla="*/ 244 h 1112"/>
                <a:gd name="T54" fmla="*/ 1165 w 1459"/>
                <a:gd name="T55" fmla="*/ 185 h 1112"/>
                <a:gd name="T56" fmla="*/ 928 w 1459"/>
                <a:gd name="T57" fmla="*/ 223 h 1112"/>
                <a:gd name="T58" fmla="*/ 706 w 1459"/>
                <a:gd name="T59" fmla="*/ 351 h 1112"/>
                <a:gd name="T60" fmla="*/ 616 w 1459"/>
                <a:gd name="T61" fmla="*/ 410 h 1112"/>
                <a:gd name="T62" fmla="*/ 521 w 1459"/>
                <a:gd name="T63" fmla="*/ 502 h 1112"/>
                <a:gd name="T64" fmla="*/ 455 w 1459"/>
                <a:gd name="T65" fmla="*/ 708 h 1112"/>
                <a:gd name="T66" fmla="*/ 298 w 1459"/>
                <a:gd name="T67" fmla="*/ 840 h 1112"/>
                <a:gd name="T68" fmla="*/ 395 w 1459"/>
                <a:gd name="T69" fmla="*/ 779 h 1112"/>
                <a:gd name="T70" fmla="*/ 500 w 1459"/>
                <a:gd name="T71" fmla="*/ 786 h 1112"/>
                <a:gd name="T72" fmla="*/ 511 w 1459"/>
                <a:gd name="T73" fmla="*/ 847 h 1112"/>
                <a:gd name="T74" fmla="*/ 511 w 1459"/>
                <a:gd name="T75" fmla="*/ 930 h 1112"/>
                <a:gd name="T76" fmla="*/ 495 w 1459"/>
                <a:gd name="T77" fmla="*/ 994 h 1112"/>
                <a:gd name="T78" fmla="*/ 490 w 1459"/>
                <a:gd name="T79" fmla="*/ 1027 h 1112"/>
                <a:gd name="T80" fmla="*/ 530 w 1459"/>
                <a:gd name="T81" fmla="*/ 1056 h 1112"/>
                <a:gd name="T82" fmla="*/ 653 w 1459"/>
                <a:gd name="T83" fmla="*/ 1075 h 1112"/>
                <a:gd name="T84" fmla="*/ 710 w 1459"/>
                <a:gd name="T85" fmla="*/ 1053 h 1112"/>
                <a:gd name="T86" fmla="*/ 819 w 1459"/>
                <a:gd name="T87" fmla="*/ 1068 h 1112"/>
                <a:gd name="T88" fmla="*/ 1106 w 1459"/>
                <a:gd name="T89" fmla="*/ 62 h 1112"/>
                <a:gd name="T90" fmla="*/ 1271 w 1459"/>
                <a:gd name="T91" fmla="*/ 0 h 1112"/>
                <a:gd name="T92" fmla="*/ 1134 w 1459"/>
                <a:gd name="T93" fmla="*/ 81 h 1112"/>
                <a:gd name="T94" fmla="*/ 1118 w 1459"/>
                <a:gd name="T95" fmla="*/ 83 h 1112"/>
                <a:gd name="T96" fmla="*/ 36 w 1459"/>
                <a:gd name="T97" fmla="*/ 483 h 1112"/>
                <a:gd name="T98" fmla="*/ 199 w 1459"/>
                <a:gd name="T99" fmla="*/ 398 h 1112"/>
                <a:gd name="T100" fmla="*/ 71 w 1459"/>
                <a:gd name="T101" fmla="*/ 493 h 1112"/>
                <a:gd name="T102" fmla="*/ 263 w 1459"/>
                <a:gd name="T103" fmla="*/ 317 h 1112"/>
                <a:gd name="T104" fmla="*/ 320 w 1459"/>
                <a:gd name="T105" fmla="*/ 232 h 1112"/>
                <a:gd name="T106" fmla="*/ 488 w 1459"/>
                <a:gd name="T107" fmla="*/ 176 h 1112"/>
                <a:gd name="T108" fmla="*/ 523 w 1459"/>
                <a:gd name="T109" fmla="*/ 187 h 1112"/>
                <a:gd name="T110" fmla="*/ 519 w 1459"/>
                <a:gd name="T111" fmla="*/ 216 h 1112"/>
                <a:gd name="T112" fmla="*/ 289 w 1459"/>
                <a:gd name="T113" fmla="*/ 317 h 1112"/>
                <a:gd name="T114" fmla="*/ 668 w 1459"/>
                <a:gd name="T115" fmla="*/ 145 h 1112"/>
                <a:gd name="T116" fmla="*/ 916 w 1459"/>
                <a:gd name="T117" fmla="*/ 88 h 1112"/>
                <a:gd name="T118" fmla="*/ 751 w 1459"/>
                <a:gd name="T119" fmla="*/ 147 h 1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9" h="1112">
                  <a:moveTo>
                    <a:pt x="883" y="1112"/>
                  </a:moveTo>
                  <a:lnTo>
                    <a:pt x="883" y="1112"/>
                  </a:lnTo>
                  <a:lnTo>
                    <a:pt x="871" y="1091"/>
                  </a:lnTo>
                  <a:lnTo>
                    <a:pt x="845" y="1068"/>
                  </a:lnTo>
                  <a:lnTo>
                    <a:pt x="836" y="1063"/>
                  </a:lnTo>
                  <a:lnTo>
                    <a:pt x="819" y="1068"/>
                  </a:lnTo>
                  <a:lnTo>
                    <a:pt x="836" y="1063"/>
                  </a:lnTo>
                  <a:lnTo>
                    <a:pt x="845" y="1068"/>
                  </a:lnTo>
                  <a:lnTo>
                    <a:pt x="871" y="1091"/>
                  </a:lnTo>
                  <a:lnTo>
                    <a:pt x="883" y="1112"/>
                  </a:lnTo>
                  <a:lnTo>
                    <a:pt x="916" y="1094"/>
                  </a:lnTo>
                  <a:lnTo>
                    <a:pt x="928" y="1103"/>
                  </a:lnTo>
                  <a:lnTo>
                    <a:pt x="931" y="1103"/>
                  </a:lnTo>
                  <a:lnTo>
                    <a:pt x="957" y="1105"/>
                  </a:lnTo>
                  <a:lnTo>
                    <a:pt x="961" y="1105"/>
                  </a:lnTo>
                  <a:lnTo>
                    <a:pt x="968" y="1103"/>
                  </a:lnTo>
                  <a:lnTo>
                    <a:pt x="994" y="1086"/>
                  </a:lnTo>
                  <a:lnTo>
                    <a:pt x="999" y="1082"/>
                  </a:lnTo>
                  <a:lnTo>
                    <a:pt x="1004" y="1075"/>
                  </a:lnTo>
                  <a:lnTo>
                    <a:pt x="1006" y="1068"/>
                  </a:lnTo>
                  <a:lnTo>
                    <a:pt x="1009" y="1063"/>
                  </a:lnTo>
                  <a:lnTo>
                    <a:pt x="1011" y="1058"/>
                  </a:lnTo>
                  <a:lnTo>
                    <a:pt x="1016" y="1056"/>
                  </a:lnTo>
                  <a:lnTo>
                    <a:pt x="1032" y="1051"/>
                  </a:lnTo>
                  <a:lnTo>
                    <a:pt x="1037" y="1049"/>
                  </a:lnTo>
                  <a:lnTo>
                    <a:pt x="1039" y="1044"/>
                  </a:lnTo>
                  <a:lnTo>
                    <a:pt x="1042" y="1044"/>
                  </a:lnTo>
                  <a:lnTo>
                    <a:pt x="1047" y="1046"/>
                  </a:lnTo>
                  <a:lnTo>
                    <a:pt x="1058" y="1063"/>
                  </a:lnTo>
                  <a:lnTo>
                    <a:pt x="1068" y="1070"/>
                  </a:lnTo>
                  <a:lnTo>
                    <a:pt x="1073" y="1070"/>
                  </a:lnTo>
                  <a:lnTo>
                    <a:pt x="1108" y="1070"/>
                  </a:lnTo>
                  <a:lnTo>
                    <a:pt x="1120" y="1053"/>
                  </a:lnTo>
                  <a:lnTo>
                    <a:pt x="1122" y="1051"/>
                  </a:lnTo>
                  <a:lnTo>
                    <a:pt x="1122" y="1046"/>
                  </a:lnTo>
                  <a:lnTo>
                    <a:pt x="1122" y="1044"/>
                  </a:lnTo>
                  <a:lnTo>
                    <a:pt x="1125" y="1041"/>
                  </a:lnTo>
                  <a:lnTo>
                    <a:pt x="1139" y="1037"/>
                  </a:lnTo>
                  <a:lnTo>
                    <a:pt x="1158" y="1032"/>
                  </a:lnTo>
                  <a:lnTo>
                    <a:pt x="1193" y="1015"/>
                  </a:lnTo>
                  <a:lnTo>
                    <a:pt x="1267" y="949"/>
                  </a:lnTo>
                  <a:lnTo>
                    <a:pt x="1295" y="911"/>
                  </a:lnTo>
                  <a:lnTo>
                    <a:pt x="1300" y="904"/>
                  </a:lnTo>
                  <a:lnTo>
                    <a:pt x="1309" y="895"/>
                  </a:lnTo>
                  <a:lnTo>
                    <a:pt x="1335" y="892"/>
                  </a:lnTo>
                  <a:lnTo>
                    <a:pt x="1357" y="897"/>
                  </a:lnTo>
                  <a:lnTo>
                    <a:pt x="1387" y="916"/>
                  </a:lnTo>
                  <a:lnTo>
                    <a:pt x="1430" y="883"/>
                  </a:lnTo>
                  <a:lnTo>
                    <a:pt x="1435" y="876"/>
                  </a:lnTo>
                  <a:lnTo>
                    <a:pt x="1456" y="833"/>
                  </a:lnTo>
                  <a:lnTo>
                    <a:pt x="1459" y="824"/>
                  </a:lnTo>
                  <a:lnTo>
                    <a:pt x="1459" y="817"/>
                  </a:lnTo>
                  <a:lnTo>
                    <a:pt x="1447" y="795"/>
                  </a:lnTo>
                  <a:lnTo>
                    <a:pt x="1390" y="732"/>
                  </a:lnTo>
                  <a:lnTo>
                    <a:pt x="1385" y="715"/>
                  </a:lnTo>
                  <a:lnTo>
                    <a:pt x="1378" y="701"/>
                  </a:lnTo>
                  <a:lnTo>
                    <a:pt x="1378" y="694"/>
                  </a:lnTo>
                  <a:lnTo>
                    <a:pt x="1376" y="684"/>
                  </a:lnTo>
                  <a:lnTo>
                    <a:pt x="1373" y="679"/>
                  </a:lnTo>
                  <a:lnTo>
                    <a:pt x="1347" y="670"/>
                  </a:lnTo>
                  <a:lnTo>
                    <a:pt x="1331" y="663"/>
                  </a:lnTo>
                  <a:lnTo>
                    <a:pt x="1328" y="661"/>
                  </a:lnTo>
                  <a:lnTo>
                    <a:pt x="1328" y="639"/>
                  </a:lnTo>
                  <a:lnTo>
                    <a:pt x="1319" y="637"/>
                  </a:lnTo>
                  <a:lnTo>
                    <a:pt x="1286" y="618"/>
                  </a:lnTo>
                  <a:lnTo>
                    <a:pt x="1269" y="613"/>
                  </a:lnTo>
                  <a:lnTo>
                    <a:pt x="1229" y="613"/>
                  </a:lnTo>
                  <a:lnTo>
                    <a:pt x="1222" y="611"/>
                  </a:lnTo>
                  <a:lnTo>
                    <a:pt x="1208" y="601"/>
                  </a:lnTo>
                  <a:lnTo>
                    <a:pt x="1198" y="590"/>
                  </a:lnTo>
                  <a:lnTo>
                    <a:pt x="1191" y="559"/>
                  </a:lnTo>
                  <a:lnTo>
                    <a:pt x="1196" y="526"/>
                  </a:lnTo>
                  <a:lnTo>
                    <a:pt x="1203" y="504"/>
                  </a:lnTo>
                  <a:lnTo>
                    <a:pt x="1234" y="457"/>
                  </a:lnTo>
                  <a:lnTo>
                    <a:pt x="1234" y="452"/>
                  </a:lnTo>
                  <a:lnTo>
                    <a:pt x="1234" y="448"/>
                  </a:lnTo>
                  <a:lnTo>
                    <a:pt x="1231" y="443"/>
                  </a:lnTo>
                  <a:lnTo>
                    <a:pt x="1231" y="438"/>
                  </a:lnTo>
                  <a:lnTo>
                    <a:pt x="1229" y="436"/>
                  </a:lnTo>
                  <a:lnTo>
                    <a:pt x="1226" y="429"/>
                  </a:lnTo>
                  <a:lnTo>
                    <a:pt x="1224" y="422"/>
                  </a:lnTo>
                  <a:lnTo>
                    <a:pt x="1234" y="398"/>
                  </a:lnTo>
                  <a:lnTo>
                    <a:pt x="1245" y="374"/>
                  </a:lnTo>
                  <a:lnTo>
                    <a:pt x="1248" y="353"/>
                  </a:lnTo>
                  <a:lnTo>
                    <a:pt x="1250" y="346"/>
                  </a:lnTo>
                  <a:lnTo>
                    <a:pt x="1262" y="332"/>
                  </a:lnTo>
                  <a:lnTo>
                    <a:pt x="1276" y="317"/>
                  </a:lnTo>
                  <a:lnTo>
                    <a:pt x="1279" y="313"/>
                  </a:lnTo>
                  <a:lnTo>
                    <a:pt x="1279" y="313"/>
                  </a:lnTo>
                  <a:lnTo>
                    <a:pt x="1271" y="310"/>
                  </a:lnTo>
                  <a:lnTo>
                    <a:pt x="1269" y="308"/>
                  </a:lnTo>
                  <a:lnTo>
                    <a:pt x="1267" y="308"/>
                  </a:lnTo>
                  <a:lnTo>
                    <a:pt x="1267" y="291"/>
                  </a:lnTo>
                  <a:lnTo>
                    <a:pt x="1267" y="273"/>
                  </a:lnTo>
                  <a:lnTo>
                    <a:pt x="1264" y="265"/>
                  </a:lnTo>
                  <a:lnTo>
                    <a:pt x="1262" y="261"/>
                  </a:lnTo>
                  <a:lnTo>
                    <a:pt x="1243" y="256"/>
                  </a:lnTo>
                  <a:lnTo>
                    <a:pt x="1241" y="256"/>
                  </a:lnTo>
                  <a:lnTo>
                    <a:pt x="1238" y="258"/>
                  </a:lnTo>
                  <a:lnTo>
                    <a:pt x="1234" y="261"/>
                  </a:lnTo>
                  <a:lnTo>
                    <a:pt x="1231" y="263"/>
                  </a:lnTo>
                  <a:lnTo>
                    <a:pt x="1229" y="263"/>
                  </a:lnTo>
                  <a:lnTo>
                    <a:pt x="1224" y="263"/>
                  </a:lnTo>
                  <a:lnTo>
                    <a:pt x="1222" y="261"/>
                  </a:lnTo>
                  <a:lnTo>
                    <a:pt x="1217" y="256"/>
                  </a:lnTo>
                  <a:lnTo>
                    <a:pt x="1212" y="249"/>
                  </a:lnTo>
                  <a:lnTo>
                    <a:pt x="1208" y="246"/>
                  </a:lnTo>
                  <a:lnTo>
                    <a:pt x="1205" y="244"/>
                  </a:lnTo>
                  <a:lnTo>
                    <a:pt x="1186" y="242"/>
                  </a:lnTo>
                  <a:lnTo>
                    <a:pt x="1174" y="237"/>
                  </a:lnTo>
                  <a:lnTo>
                    <a:pt x="1163" y="204"/>
                  </a:lnTo>
                  <a:lnTo>
                    <a:pt x="1165" y="185"/>
                  </a:lnTo>
                  <a:lnTo>
                    <a:pt x="1172" y="166"/>
                  </a:lnTo>
                  <a:lnTo>
                    <a:pt x="1075" y="176"/>
                  </a:lnTo>
                  <a:lnTo>
                    <a:pt x="987" y="187"/>
                  </a:lnTo>
                  <a:lnTo>
                    <a:pt x="928" y="223"/>
                  </a:lnTo>
                  <a:lnTo>
                    <a:pt x="907" y="225"/>
                  </a:lnTo>
                  <a:lnTo>
                    <a:pt x="876" y="251"/>
                  </a:lnTo>
                  <a:lnTo>
                    <a:pt x="734" y="322"/>
                  </a:lnTo>
                  <a:lnTo>
                    <a:pt x="706" y="351"/>
                  </a:lnTo>
                  <a:lnTo>
                    <a:pt x="663" y="360"/>
                  </a:lnTo>
                  <a:lnTo>
                    <a:pt x="644" y="370"/>
                  </a:lnTo>
                  <a:lnTo>
                    <a:pt x="630" y="386"/>
                  </a:lnTo>
                  <a:lnTo>
                    <a:pt x="616" y="410"/>
                  </a:lnTo>
                  <a:lnTo>
                    <a:pt x="601" y="426"/>
                  </a:lnTo>
                  <a:lnTo>
                    <a:pt x="571" y="443"/>
                  </a:lnTo>
                  <a:lnTo>
                    <a:pt x="552" y="462"/>
                  </a:lnTo>
                  <a:lnTo>
                    <a:pt x="521" y="502"/>
                  </a:lnTo>
                  <a:lnTo>
                    <a:pt x="507" y="549"/>
                  </a:lnTo>
                  <a:lnTo>
                    <a:pt x="490" y="656"/>
                  </a:lnTo>
                  <a:lnTo>
                    <a:pt x="474" y="694"/>
                  </a:lnTo>
                  <a:lnTo>
                    <a:pt x="455" y="708"/>
                  </a:lnTo>
                  <a:lnTo>
                    <a:pt x="414" y="720"/>
                  </a:lnTo>
                  <a:lnTo>
                    <a:pt x="398" y="736"/>
                  </a:lnTo>
                  <a:lnTo>
                    <a:pt x="386" y="753"/>
                  </a:lnTo>
                  <a:lnTo>
                    <a:pt x="298" y="840"/>
                  </a:lnTo>
                  <a:lnTo>
                    <a:pt x="301" y="847"/>
                  </a:lnTo>
                  <a:lnTo>
                    <a:pt x="303" y="852"/>
                  </a:lnTo>
                  <a:lnTo>
                    <a:pt x="308" y="866"/>
                  </a:lnTo>
                  <a:lnTo>
                    <a:pt x="395" y="779"/>
                  </a:lnTo>
                  <a:lnTo>
                    <a:pt x="469" y="724"/>
                  </a:lnTo>
                  <a:lnTo>
                    <a:pt x="483" y="758"/>
                  </a:lnTo>
                  <a:lnTo>
                    <a:pt x="490" y="772"/>
                  </a:lnTo>
                  <a:lnTo>
                    <a:pt x="500" y="786"/>
                  </a:lnTo>
                  <a:lnTo>
                    <a:pt x="509" y="791"/>
                  </a:lnTo>
                  <a:lnTo>
                    <a:pt x="514" y="810"/>
                  </a:lnTo>
                  <a:lnTo>
                    <a:pt x="514" y="829"/>
                  </a:lnTo>
                  <a:lnTo>
                    <a:pt x="511" y="847"/>
                  </a:lnTo>
                  <a:lnTo>
                    <a:pt x="521" y="864"/>
                  </a:lnTo>
                  <a:lnTo>
                    <a:pt x="526" y="888"/>
                  </a:lnTo>
                  <a:lnTo>
                    <a:pt x="523" y="914"/>
                  </a:lnTo>
                  <a:lnTo>
                    <a:pt x="511" y="930"/>
                  </a:lnTo>
                  <a:lnTo>
                    <a:pt x="526" y="954"/>
                  </a:lnTo>
                  <a:lnTo>
                    <a:pt x="516" y="966"/>
                  </a:lnTo>
                  <a:lnTo>
                    <a:pt x="502" y="975"/>
                  </a:lnTo>
                  <a:lnTo>
                    <a:pt x="495" y="994"/>
                  </a:lnTo>
                  <a:lnTo>
                    <a:pt x="488" y="997"/>
                  </a:lnTo>
                  <a:lnTo>
                    <a:pt x="485" y="1001"/>
                  </a:lnTo>
                  <a:lnTo>
                    <a:pt x="485" y="1018"/>
                  </a:lnTo>
                  <a:lnTo>
                    <a:pt x="490" y="1027"/>
                  </a:lnTo>
                  <a:lnTo>
                    <a:pt x="495" y="1030"/>
                  </a:lnTo>
                  <a:lnTo>
                    <a:pt x="502" y="1034"/>
                  </a:lnTo>
                  <a:lnTo>
                    <a:pt x="509" y="1041"/>
                  </a:lnTo>
                  <a:lnTo>
                    <a:pt x="530" y="1056"/>
                  </a:lnTo>
                  <a:lnTo>
                    <a:pt x="561" y="1063"/>
                  </a:lnTo>
                  <a:lnTo>
                    <a:pt x="618" y="1060"/>
                  </a:lnTo>
                  <a:lnTo>
                    <a:pt x="630" y="1063"/>
                  </a:lnTo>
                  <a:lnTo>
                    <a:pt x="653" y="1075"/>
                  </a:lnTo>
                  <a:lnTo>
                    <a:pt x="668" y="1077"/>
                  </a:lnTo>
                  <a:lnTo>
                    <a:pt x="682" y="1075"/>
                  </a:lnTo>
                  <a:lnTo>
                    <a:pt x="691" y="1070"/>
                  </a:lnTo>
                  <a:lnTo>
                    <a:pt x="710" y="1053"/>
                  </a:lnTo>
                  <a:lnTo>
                    <a:pt x="727" y="1046"/>
                  </a:lnTo>
                  <a:lnTo>
                    <a:pt x="739" y="1046"/>
                  </a:lnTo>
                  <a:lnTo>
                    <a:pt x="807" y="1060"/>
                  </a:lnTo>
                  <a:lnTo>
                    <a:pt x="819" y="1068"/>
                  </a:lnTo>
                  <a:lnTo>
                    <a:pt x="883" y="1112"/>
                  </a:lnTo>
                  <a:close/>
                  <a:moveTo>
                    <a:pt x="1118" y="83"/>
                  </a:moveTo>
                  <a:lnTo>
                    <a:pt x="1118" y="83"/>
                  </a:lnTo>
                  <a:lnTo>
                    <a:pt x="1106" y="62"/>
                  </a:lnTo>
                  <a:lnTo>
                    <a:pt x="1127" y="41"/>
                  </a:lnTo>
                  <a:lnTo>
                    <a:pt x="1160" y="24"/>
                  </a:lnTo>
                  <a:lnTo>
                    <a:pt x="1184" y="15"/>
                  </a:lnTo>
                  <a:lnTo>
                    <a:pt x="1271" y="0"/>
                  </a:lnTo>
                  <a:lnTo>
                    <a:pt x="1298" y="8"/>
                  </a:lnTo>
                  <a:lnTo>
                    <a:pt x="1300" y="17"/>
                  </a:lnTo>
                  <a:lnTo>
                    <a:pt x="1288" y="17"/>
                  </a:lnTo>
                  <a:lnTo>
                    <a:pt x="1134" y="81"/>
                  </a:lnTo>
                  <a:lnTo>
                    <a:pt x="1120" y="105"/>
                  </a:lnTo>
                  <a:lnTo>
                    <a:pt x="1113" y="95"/>
                  </a:lnTo>
                  <a:lnTo>
                    <a:pt x="1113" y="90"/>
                  </a:lnTo>
                  <a:lnTo>
                    <a:pt x="1118" y="83"/>
                  </a:lnTo>
                  <a:close/>
                  <a:moveTo>
                    <a:pt x="31" y="547"/>
                  </a:moveTo>
                  <a:lnTo>
                    <a:pt x="31" y="547"/>
                  </a:lnTo>
                  <a:lnTo>
                    <a:pt x="0" y="535"/>
                  </a:lnTo>
                  <a:lnTo>
                    <a:pt x="36" y="483"/>
                  </a:lnTo>
                  <a:lnTo>
                    <a:pt x="92" y="424"/>
                  </a:lnTo>
                  <a:lnTo>
                    <a:pt x="152" y="384"/>
                  </a:lnTo>
                  <a:lnTo>
                    <a:pt x="199" y="388"/>
                  </a:lnTo>
                  <a:lnTo>
                    <a:pt x="199" y="398"/>
                  </a:lnTo>
                  <a:lnTo>
                    <a:pt x="175" y="400"/>
                  </a:lnTo>
                  <a:lnTo>
                    <a:pt x="163" y="407"/>
                  </a:lnTo>
                  <a:lnTo>
                    <a:pt x="137" y="419"/>
                  </a:lnTo>
                  <a:lnTo>
                    <a:pt x="71" y="493"/>
                  </a:lnTo>
                  <a:lnTo>
                    <a:pt x="52" y="526"/>
                  </a:lnTo>
                  <a:lnTo>
                    <a:pt x="31" y="547"/>
                  </a:lnTo>
                  <a:close/>
                  <a:moveTo>
                    <a:pt x="263" y="317"/>
                  </a:moveTo>
                  <a:lnTo>
                    <a:pt x="263" y="317"/>
                  </a:lnTo>
                  <a:lnTo>
                    <a:pt x="249" y="296"/>
                  </a:lnTo>
                  <a:lnTo>
                    <a:pt x="258" y="268"/>
                  </a:lnTo>
                  <a:lnTo>
                    <a:pt x="305" y="249"/>
                  </a:lnTo>
                  <a:lnTo>
                    <a:pt x="320" y="232"/>
                  </a:lnTo>
                  <a:lnTo>
                    <a:pt x="341" y="232"/>
                  </a:lnTo>
                  <a:lnTo>
                    <a:pt x="462" y="199"/>
                  </a:lnTo>
                  <a:lnTo>
                    <a:pt x="476" y="187"/>
                  </a:lnTo>
                  <a:lnTo>
                    <a:pt x="488" y="176"/>
                  </a:lnTo>
                  <a:lnTo>
                    <a:pt x="620" y="140"/>
                  </a:lnTo>
                  <a:lnTo>
                    <a:pt x="601" y="171"/>
                  </a:lnTo>
                  <a:lnTo>
                    <a:pt x="575" y="183"/>
                  </a:lnTo>
                  <a:lnTo>
                    <a:pt x="523" y="187"/>
                  </a:lnTo>
                  <a:lnTo>
                    <a:pt x="526" y="192"/>
                  </a:lnTo>
                  <a:lnTo>
                    <a:pt x="528" y="204"/>
                  </a:lnTo>
                  <a:lnTo>
                    <a:pt x="530" y="209"/>
                  </a:lnTo>
                  <a:lnTo>
                    <a:pt x="519" y="216"/>
                  </a:lnTo>
                  <a:lnTo>
                    <a:pt x="481" y="223"/>
                  </a:lnTo>
                  <a:lnTo>
                    <a:pt x="443" y="242"/>
                  </a:lnTo>
                  <a:lnTo>
                    <a:pt x="410" y="254"/>
                  </a:lnTo>
                  <a:lnTo>
                    <a:pt x="289" y="317"/>
                  </a:lnTo>
                  <a:lnTo>
                    <a:pt x="263" y="317"/>
                  </a:lnTo>
                  <a:close/>
                  <a:moveTo>
                    <a:pt x="684" y="166"/>
                  </a:moveTo>
                  <a:lnTo>
                    <a:pt x="684" y="166"/>
                  </a:lnTo>
                  <a:lnTo>
                    <a:pt x="668" y="145"/>
                  </a:lnTo>
                  <a:lnTo>
                    <a:pt x="670" y="123"/>
                  </a:lnTo>
                  <a:lnTo>
                    <a:pt x="684" y="109"/>
                  </a:lnTo>
                  <a:lnTo>
                    <a:pt x="698" y="114"/>
                  </a:lnTo>
                  <a:lnTo>
                    <a:pt x="916" y="88"/>
                  </a:lnTo>
                  <a:lnTo>
                    <a:pt x="957" y="105"/>
                  </a:lnTo>
                  <a:lnTo>
                    <a:pt x="867" y="133"/>
                  </a:lnTo>
                  <a:lnTo>
                    <a:pt x="774" y="140"/>
                  </a:lnTo>
                  <a:lnTo>
                    <a:pt x="751" y="147"/>
                  </a:lnTo>
                  <a:lnTo>
                    <a:pt x="708" y="171"/>
                  </a:lnTo>
                  <a:lnTo>
                    <a:pt x="684" y="166"/>
                  </a:ln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2456549" y="2975350"/>
              <a:ext cx="1940667" cy="1492446"/>
            </a:xfrm>
            <a:custGeom>
              <a:avLst/>
              <a:gdLst>
                <a:gd name="T0" fmla="*/ 1627 w 1691"/>
                <a:gd name="T1" fmla="*/ 561 h 1242"/>
                <a:gd name="T2" fmla="*/ 1582 w 1691"/>
                <a:gd name="T3" fmla="*/ 629 h 1242"/>
                <a:gd name="T4" fmla="*/ 1554 w 1691"/>
                <a:gd name="T5" fmla="*/ 679 h 1242"/>
                <a:gd name="T6" fmla="*/ 1686 w 1691"/>
                <a:gd name="T7" fmla="*/ 755 h 1242"/>
                <a:gd name="T8" fmla="*/ 1672 w 1691"/>
                <a:gd name="T9" fmla="*/ 797 h 1242"/>
                <a:gd name="T10" fmla="*/ 1438 w 1691"/>
                <a:gd name="T11" fmla="*/ 932 h 1242"/>
                <a:gd name="T12" fmla="*/ 1307 w 1691"/>
                <a:gd name="T13" fmla="*/ 1001 h 1242"/>
                <a:gd name="T14" fmla="*/ 1213 w 1691"/>
                <a:gd name="T15" fmla="*/ 996 h 1242"/>
                <a:gd name="T16" fmla="*/ 1154 w 1691"/>
                <a:gd name="T17" fmla="*/ 975 h 1242"/>
                <a:gd name="T18" fmla="*/ 1038 w 1691"/>
                <a:gd name="T19" fmla="*/ 958 h 1242"/>
                <a:gd name="T20" fmla="*/ 1021 w 1691"/>
                <a:gd name="T21" fmla="*/ 998 h 1242"/>
                <a:gd name="T22" fmla="*/ 895 w 1691"/>
                <a:gd name="T23" fmla="*/ 1055 h 1242"/>
                <a:gd name="T24" fmla="*/ 919 w 1691"/>
                <a:gd name="T25" fmla="*/ 1157 h 1242"/>
                <a:gd name="T26" fmla="*/ 853 w 1691"/>
                <a:gd name="T27" fmla="*/ 1136 h 1242"/>
                <a:gd name="T28" fmla="*/ 822 w 1691"/>
                <a:gd name="T29" fmla="*/ 1138 h 1242"/>
                <a:gd name="T30" fmla="*/ 628 w 1691"/>
                <a:gd name="T31" fmla="*/ 1110 h 1242"/>
                <a:gd name="T32" fmla="*/ 491 w 1691"/>
                <a:gd name="T33" fmla="*/ 1079 h 1242"/>
                <a:gd name="T34" fmla="*/ 379 w 1691"/>
                <a:gd name="T35" fmla="*/ 1100 h 1242"/>
                <a:gd name="T36" fmla="*/ 327 w 1691"/>
                <a:gd name="T37" fmla="*/ 1202 h 1242"/>
                <a:gd name="T38" fmla="*/ 135 w 1691"/>
                <a:gd name="T39" fmla="*/ 1190 h 1242"/>
                <a:gd name="T40" fmla="*/ 12 w 1691"/>
                <a:gd name="T41" fmla="*/ 1133 h 1242"/>
                <a:gd name="T42" fmla="*/ 8 w 1691"/>
                <a:gd name="T43" fmla="*/ 1098 h 1242"/>
                <a:gd name="T44" fmla="*/ 100 w 1691"/>
                <a:gd name="T45" fmla="*/ 1036 h 1242"/>
                <a:gd name="T46" fmla="*/ 105 w 1691"/>
                <a:gd name="T47" fmla="*/ 1006 h 1242"/>
                <a:gd name="T48" fmla="*/ 195 w 1691"/>
                <a:gd name="T49" fmla="*/ 882 h 1242"/>
                <a:gd name="T50" fmla="*/ 325 w 1691"/>
                <a:gd name="T51" fmla="*/ 861 h 1242"/>
                <a:gd name="T52" fmla="*/ 408 w 1691"/>
                <a:gd name="T53" fmla="*/ 842 h 1242"/>
                <a:gd name="T54" fmla="*/ 571 w 1691"/>
                <a:gd name="T55" fmla="*/ 880 h 1242"/>
                <a:gd name="T56" fmla="*/ 552 w 1691"/>
                <a:gd name="T57" fmla="*/ 823 h 1242"/>
                <a:gd name="T58" fmla="*/ 502 w 1691"/>
                <a:gd name="T59" fmla="*/ 693 h 1242"/>
                <a:gd name="T60" fmla="*/ 481 w 1691"/>
                <a:gd name="T61" fmla="*/ 677 h 1242"/>
                <a:gd name="T62" fmla="*/ 465 w 1691"/>
                <a:gd name="T63" fmla="*/ 698 h 1242"/>
                <a:gd name="T64" fmla="*/ 415 w 1691"/>
                <a:gd name="T65" fmla="*/ 698 h 1242"/>
                <a:gd name="T66" fmla="*/ 431 w 1691"/>
                <a:gd name="T67" fmla="*/ 660 h 1242"/>
                <a:gd name="T68" fmla="*/ 446 w 1691"/>
                <a:gd name="T69" fmla="*/ 634 h 1242"/>
                <a:gd name="T70" fmla="*/ 438 w 1691"/>
                <a:gd name="T71" fmla="*/ 599 h 1242"/>
                <a:gd name="T72" fmla="*/ 391 w 1691"/>
                <a:gd name="T73" fmla="*/ 570 h 1242"/>
                <a:gd name="T74" fmla="*/ 370 w 1691"/>
                <a:gd name="T75" fmla="*/ 544 h 1242"/>
                <a:gd name="T76" fmla="*/ 332 w 1691"/>
                <a:gd name="T77" fmla="*/ 473 h 1242"/>
                <a:gd name="T78" fmla="*/ 488 w 1691"/>
                <a:gd name="T79" fmla="*/ 322 h 1242"/>
                <a:gd name="T80" fmla="*/ 666 w 1691"/>
                <a:gd name="T81" fmla="*/ 177 h 1242"/>
                <a:gd name="T82" fmla="*/ 742 w 1691"/>
                <a:gd name="T83" fmla="*/ 0 h 1242"/>
                <a:gd name="T84" fmla="*/ 805 w 1691"/>
                <a:gd name="T85" fmla="*/ 59 h 1242"/>
                <a:gd name="T86" fmla="*/ 905 w 1691"/>
                <a:gd name="T87" fmla="*/ 12 h 1242"/>
                <a:gd name="T88" fmla="*/ 952 w 1691"/>
                <a:gd name="T89" fmla="*/ 66 h 1242"/>
                <a:gd name="T90" fmla="*/ 997 w 1691"/>
                <a:gd name="T91" fmla="*/ 142 h 1242"/>
                <a:gd name="T92" fmla="*/ 952 w 1691"/>
                <a:gd name="T93" fmla="*/ 215 h 1242"/>
                <a:gd name="T94" fmla="*/ 945 w 1691"/>
                <a:gd name="T95" fmla="*/ 291 h 1242"/>
                <a:gd name="T96" fmla="*/ 1004 w 1691"/>
                <a:gd name="T97" fmla="*/ 362 h 1242"/>
                <a:gd name="T98" fmla="*/ 1021 w 1691"/>
                <a:gd name="T99" fmla="*/ 393 h 1242"/>
                <a:gd name="T100" fmla="*/ 1026 w 1691"/>
                <a:gd name="T101" fmla="*/ 416 h 1242"/>
                <a:gd name="T102" fmla="*/ 1045 w 1691"/>
                <a:gd name="T103" fmla="*/ 431 h 1242"/>
                <a:gd name="T104" fmla="*/ 1137 w 1691"/>
                <a:gd name="T105" fmla="*/ 416 h 1242"/>
                <a:gd name="T106" fmla="*/ 1277 w 1691"/>
                <a:gd name="T107" fmla="*/ 383 h 1242"/>
                <a:gd name="T108" fmla="*/ 1388 w 1691"/>
                <a:gd name="T109" fmla="*/ 473 h 1242"/>
                <a:gd name="T110" fmla="*/ 1464 w 1691"/>
                <a:gd name="T111" fmla="*/ 476 h 1242"/>
                <a:gd name="T112" fmla="*/ 1506 w 1691"/>
                <a:gd name="T113" fmla="*/ 478 h 1242"/>
                <a:gd name="T114" fmla="*/ 1532 w 1691"/>
                <a:gd name="T115" fmla="*/ 494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91" h="1242">
                  <a:moveTo>
                    <a:pt x="1528" y="542"/>
                  </a:moveTo>
                  <a:lnTo>
                    <a:pt x="1528" y="542"/>
                  </a:lnTo>
                  <a:lnTo>
                    <a:pt x="1622" y="554"/>
                  </a:lnTo>
                  <a:lnTo>
                    <a:pt x="1632" y="561"/>
                  </a:lnTo>
                  <a:lnTo>
                    <a:pt x="1627" y="561"/>
                  </a:lnTo>
                  <a:lnTo>
                    <a:pt x="1613" y="570"/>
                  </a:lnTo>
                  <a:lnTo>
                    <a:pt x="1599" y="589"/>
                  </a:lnTo>
                  <a:lnTo>
                    <a:pt x="1594" y="599"/>
                  </a:lnTo>
                  <a:lnTo>
                    <a:pt x="1589" y="618"/>
                  </a:lnTo>
                  <a:lnTo>
                    <a:pt x="1582" y="629"/>
                  </a:lnTo>
                  <a:lnTo>
                    <a:pt x="1573" y="634"/>
                  </a:lnTo>
                  <a:lnTo>
                    <a:pt x="1561" y="636"/>
                  </a:lnTo>
                  <a:lnTo>
                    <a:pt x="1554" y="641"/>
                  </a:lnTo>
                  <a:lnTo>
                    <a:pt x="1549" y="658"/>
                  </a:lnTo>
                  <a:lnTo>
                    <a:pt x="1554" y="679"/>
                  </a:lnTo>
                  <a:lnTo>
                    <a:pt x="1568" y="688"/>
                  </a:lnTo>
                  <a:lnTo>
                    <a:pt x="1589" y="693"/>
                  </a:lnTo>
                  <a:lnTo>
                    <a:pt x="1655" y="724"/>
                  </a:lnTo>
                  <a:lnTo>
                    <a:pt x="1682" y="748"/>
                  </a:lnTo>
                  <a:lnTo>
                    <a:pt x="1686" y="755"/>
                  </a:lnTo>
                  <a:lnTo>
                    <a:pt x="1691" y="764"/>
                  </a:lnTo>
                  <a:lnTo>
                    <a:pt x="1691" y="783"/>
                  </a:lnTo>
                  <a:lnTo>
                    <a:pt x="1686" y="788"/>
                  </a:lnTo>
                  <a:lnTo>
                    <a:pt x="1679" y="790"/>
                  </a:lnTo>
                  <a:lnTo>
                    <a:pt x="1672" y="797"/>
                  </a:lnTo>
                  <a:lnTo>
                    <a:pt x="1655" y="840"/>
                  </a:lnTo>
                  <a:lnTo>
                    <a:pt x="1637" y="866"/>
                  </a:lnTo>
                  <a:lnTo>
                    <a:pt x="1610" y="882"/>
                  </a:lnTo>
                  <a:lnTo>
                    <a:pt x="1528" y="892"/>
                  </a:lnTo>
                  <a:lnTo>
                    <a:pt x="1438" y="932"/>
                  </a:lnTo>
                  <a:lnTo>
                    <a:pt x="1395" y="972"/>
                  </a:lnTo>
                  <a:lnTo>
                    <a:pt x="1378" y="980"/>
                  </a:lnTo>
                  <a:lnTo>
                    <a:pt x="1360" y="982"/>
                  </a:lnTo>
                  <a:lnTo>
                    <a:pt x="1298" y="968"/>
                  </a:lnTo>
                  <a:lnTo>
                    <a:pt x="1307" y="1001"/>
                  </a:lnTo>
                  <a:lnTo>
                    <a:pt x="1305" y="1017"/>
                  </a:lnTo>
                  <a:lnTo>
                    <a:pt x="1272" y="1029"/>
                  </a:lnTo>
                  <a:lnTo>
                    <a:pt x="1267" y="1006"/>
                  </a:lnTo>
                  <a:lnTo>
                    <a:pt x="1251" y="998"/>
                  </a:lnTo>
                  <a:lnTo>
                    <a:pt x="1213" y="996"/>
                  </a:lnTo>
                  <a:lnTo>
                    <a:pt x="1208" y="991"/>
                  </a:lnTo>
                  <a:lnTo>
                    <a:pt x="1196" y="972"/>
                  </a:lnTo>
                  <a:lnTo>
                    <a:pt x="1189" y="968"/>
                  </a:lnTo>
                  <a:lnTo>
                    <a:pt x="1182" y="968"/>
                  </a:lnTo>
                  <a:lnTo>
                    <a:pt x="1154" y="975"/>
                  </a:lnTo>
                  <a:lnTo>
                    <a:pt x="1120" y="965"/>
                  </a:lnTo>
                  <a:lnTo>
                    <a:pt x="1087" y="944"/>
                  </a:lnTo>
                  <a:lnTo>
                    <a:pt x="1056" y="930"/>
                  </a:lnTo>
                  <a:lnTo>
                    <a:pt x="1026" y="951"/>
                  </a:lnTo>
                  <a:lnTo>
                    <a:pt x="1038" y="958"/>
                  </a:lnTo>
                  <a:lnTo>
                    <a:pt x="1075" y="994"/>
                  </a:lnTo>
                  <a:lnTo>
                    <a:pt x="1090" y="1013"/>
                  </a:lnTo>
                  <a:lnTo>
                    <a:pt x="1075" y="1010"/>
                  </a:lnTo>
                  <a:lnTo>
                    <a:pt x="1052" y="1006"/>
                  </a:lnTo>
                  <a:lnTo>
                    <a:pt x="1021" y="998"/>
                  </a:lnTo>
                  <a:lnTo>
                    <a:pt x="983" y="1013"/>
                  </a:lnTo>
                  <a:lnTo>
                    <a:pt x="971" y="1020"/>
                  </a:lnTo>
                  <a:lnTo>
                    <a:pt x="952" y="1036"/>
                  </a:lnTo>
                  <a:lnTo>
                    <a:pt x="933" y="1046"/>
                  </a:lnTo>
                  <a:lnTo>
                    <a:pt x="895" y="1055"/>
                  </a:lnTo>
                  <a:lnTo>
                    <a:pt x="881" y="1067"/>
                  </a:lnTo>
                  <a:lnTo>
                    <a:pt x="879" y="1081"/>
                  </a:lnTo>
                  <a:lnTo>
                    <a:pt x="903" y="1098"/>
                  </a:lnTo>
                  <a:lnTo>
                    <a:pt x="917" y="1126"/>
                  </a:lnTo>
                  <a:lnTo>
                    <a:pt x="919" y="1157"/>
                  </a:lnTo>
                  <a:lnTo>
                    <a:pt x="903" y="1174"/>
                  </a:lnTo>
                  <a:lnTo>
                    <a:pt x="900" y="1176"/>
                  </a:lnTo>
                  <a:lnTo>
                    <a:pt x="874" y="1159"/>
                  </a:lnTo>
                  <a:lnTo>
                    <a:pt x="872" y="1157"/>
                  </a:lnTo>
                  <a:lnTo>
                    <a:pt x="853" y="1136"/>
                  </a:lnTo>
                  <a:lnTo>
                    <a:pt x="848" y="1129"/>
                  </a:lnTo>
                  <a:lnTo>
                    <a:pt x="843" y="1129"/>
                  </a:lnTo>
                  <a:lnTo>
                    <a:pt x="841" y="1129"/>
                  </a:lnTo>
                  <a:lnTo>
                    <a:pt x="832" y="1131"/>
                  </a:lnTo>
                  <a:lnTo>
                    <a:pt x="822" y="1138"/>
                  </a:lnTo>
                  <a:lnTo>
                    <a:pt x="824" y="1159"/>
                  </a:lnTo>
                  <a:lnTo>
                    <a:pt x="727" y="1162"/>
                  </a:lnTo>
                  <a:lnTo>
                    <a:pt x="656" y="1119"/>
                  </a:lnTo>
                  <a:lnTo>
                    <a:pt x="637" y="1117"/>
                  </a:lnTo>
                  <a:lnTo>
                    <a:pt x="628" y="1110"/>
                  </a:lnTo>
                  <a:lnTo>
                    <a:pt x="614" y="1081"/>
                  </a:lnTo>
                  <a:lnTo>
                    <a:pt x="609" y="1077"/>
                  </a:lnTo>
                  <a:lnTo>
                    <a:pt x="566" y="1069"/>
                  </a:lnTo>
                  <a:lnTo>
                    <a:pt x="505" y="1084"/>
                  </a:lnTo>
                  <a:lnTo>
                    <a:pt x="491" y="1079"/>
                  </a:lnTo>
                  <a:lnTo>
                    <a:pt x="472" y="1067"/>
                  </a:lnTo>
                  <a:lnTo>
                    <a:pt x="455" y="1077"/>
                  </a:lnTo>
                  <a:lnTo>
                    <a:pt x="438" y="1091"/>
                  </a:lnTo>
                  <a:lnTo>
                    <a:pt x="420" y="1100"/>
                  </a:lnTo>
                  <a:lnTo>
                    <a:pt x="379" y="1100"/>
                  </a:lnTo>
                  <a:lnTo>
                    <a:pt x="363" y="1112"/>
                  </a:lnTo>
                  <a:lnTo>
                    <a:pt x="356" y="1140"/>
                  </a:lnTo>
                  <a:lnTo>
                    <a:pt x="353" y="1166"/>
                  </a:lnTo>
                  <a:lnTo>
                    <a:pt x="341" y="1188"/>
                  </a:lnTo>
                  <a:lnTo>
                    <a:pt x="327" y="1202"/>
                  </a:lnTo>
                  <a:lnTo>
                    <a:pt x="308" y="1214"/>
                  </a:lnTo>
                  <a:lnTo>
                    <a:pt x="138" y="1242"/>
                  </a:lnTo>
                  <a:lnTo>
                    <a:pt x="128" y="1240"/>
                  </a:lnTo>
                  <a:lnTo>
                    <a:pt x="138" y="1216"/>
                  </a:lnTo>
                  <a:lnTo>
                    <a:pt x="135" y="1190"/>
                  </a:lnTo>
                  <a:lnTo>
                    <a:pt x="100" y="1169"/>
                  </a:lnTo>
                  <a:lnTo>
                    <a:pt x="88" y="1174"/>
                  </a:lnTo>
                  <a:lnTo>
                    <a:pt x="67" y="1174"/>
                  </a:lnTo>
                  <a:lnTo>
                    <a:pt x="29" y="1150"/>
                  </a:lnTo>
                  <a:lnTo>
                    <a:pt x="12" y="1133"/>
                  </a:lnTo>
                  <a:lnTo>
                    <a:pt x="10" y="1121"/>
                  </a:lnTo>
                  <a:lnTo>
                    <a:pt x="8" y="1112"/>
                  </a:lnTo>
                  <a:lnTo>
                    <a:pt x="10" y="1112"/>
                  </a:lnTo>
                  <a:lnTo>
                    <a:pt x="8" y="1112"/>
                  </a:lnTo>
                  <a:lnTo>
                    <a:pt x="8" y="1098"/>
                  </a:lnTo>
                  <a:lnTo>
                    <a:pt x="8" y="1086"/>
                  </a:lnTo>
                  <a:lnTo>
                    <a:pt x="8" y="1084"/>
                  </a:lnTo>
                  <a:lnTo>
                    <a:pt x="0" y="1074"/>
                  </a:lnTo>
                  <a:lnTo>
                    <a:pt x="29" y="1072"/>
                  </a:lnTo>
                  <a:lnTo>
                    <a:pt x="100" y="1036"/>
                  </a:lnTo>
                  <a:lnTo>
                    <a:pt x="109" y="1029"/>
                  </a:lnTo>
                  <a:lnTo>
                    <a:pt x="109" y="1024"/>
                  </a:lnTo>
                  <a:lnTo>
                    <a:pt x="109" y="1020"/>
                  </a:lnTo>
                  <a:lnTo>
                    <a:pt x="107" y="1015"/>
                  </a:lnTo>
                  <a:lnTo>
                    <a:pt x="105" y="1006"/>
                  </a:lnTo>
                  <a:lnTo>
                    <a:pt x="133" y="944"/>
                  </a:lnTo>
                  <a:lnTo>
                    <a:pt x="138" y="937"/>
                  </a:lnTo>
                  <a:lnTo>
                    <a:pt x="157" y="887"/>
                  </a:lnTo>
                  <a:lnTo>
                    <a:pt x="171" y="887"/>
                  </a:lnTo>
                  <a:lnTo>
                    <a:pt x="195" y="882"/>
                  </a:lnTo>
                  <a:lnTo>
                    <a:pt x="209" y="868"/>
                  </a:lnTo>
                  <a:lnTo>
                    <a:pt x="223" y="864"/>
                  </a:lnTo>
                  <a:lnTo>
                    <a:pt x="277" y="890"/>
                  </a:lnTo>
                  <a:lnTo>
                    <a:pt x="299" y="885"/>
                  </a:lnTo>
                  <a:lnTo>
                    <a:pt x="325" y="861"/>
                  </a:lnTo>
                  <a:lnTo>
                    <a:pt x="344" y="854"/>
                  </a:lnTo>
                  <a:lnTo>
                    <a:pt x="370" y="861"/>
                  </a:lnTo>
                  <a:lnTo>
                    <a:pt x="382" y="861"/>
                  </a:lnTo>
                  <a:lnTo>
                    <a:pt x="389" y="856"/>
                  </a:lnTo>
                  <a:lnTo>
                    <a:pt x="408" y="842"/>
                  </a:lnTo>
                  <a:lnTo>
                    <a:pt x="417" y="838"/>
                  </a:lnTo>
                  <a:lnTo>
                    <a:pt x="460" y="845"/>
                  </a:lnTo>
                  <a:lnTo>
                    <a:pt x="536" y="882"/>
                  </a:lnTo>
                  <a:lnTo>
                    <a:pt x="569" y="887"/>
                  </a:lnTo>
                  <a:lnTo>
                    <a:pt x="571" y="880"/>
                  </a:lnTo>
                  <a:lnTo>
                    <a:pt x="569" y="856"/>
                  </a:lnTo>
                  <a:lnTo>
                    <a:pt x="566" y="849"/>
                  </a:lnTo>
                  <a:lnTo>
                    <a:pt x="564" y="842"/>
                  </a:lnTo>
                  <a:lnTo>
                    <a:pt x="562" y="838"/>
                  </a:lnTo>
                  <a:lnTo>
                    <a:pt x="552" y="823"/>
                  </a:lnTo>
                  <a:lnTo>
                    <a:pt x="531" y="804"/>
                  </a:lnTo>
                  <a:lnTo>
                    <a:pt x="519" y="783"/>
                  </a:lnTo>
                  <a:lnTo>
                    <a:pt x="507" y="738"/>
                  </a:lnTo>
                  <a:lnTo>
                    <a:pt x="505" y="700"/>
                  </a:lnTo>
                  <a:lnTo>
                    <a:pt x="502" y="693"/>
                  </a:lnTo>
                  <a:lnTo>
                    <a:pt x="500" y="684"/>
                  </a:lnTo>
                  <a:lnTo>
                    <a:pt x="491" y="653"/>
                  </a:lnTo>
                  <a:lnTo>
                    <a:pt x="476" y="658"/>
                  </a:lnTo>
                  <a:lnTo>
                    <a:pt x="481" y="670"/>
                  </a:lnTo>
                  <a:lnTo>
                    <a:pt x="481" y="677"/>
                  </a:lnTo>
                  <a:lnTo>
                    <a:pt x="479" y="681"/>
                  </a:lnTo>
                  <a:lnTo>
                    <a:pt x="476" y="688"/>
                  </a:lnTo>
                  <a:lnTo>
                    <a:pt x="472" y="693"/>
                  </a:lnTo>
                  <a:lnTo>
                    <a:pt x="469" y="698"/>
                  </a:lnTo>
                  <a:lnTo>
                    <a:pt x="465" y="698"/>
                  </a:lnTo>
                  <a:lnTo>
                    <a:pt x="462" y="698"/>
                  </a:lnTo>
                  <a:lnTo>
                    <a:pt x="453" y="707"/>
                  </a:lnTo>
                  <a:lnTo>
                    <a:pt x="446" y="710"/>
                  </a:lnTo>
                  <a:lnTo>
                    <a:pt x="417" y="700"/>
                  </a:lnTo>
                  <a:lnTo>
                    <a:pt x="415" y="698"/>
                  </a:lnTo>
                  <a:lnTo>
                    <a:pt x="412" y="693"/>
                  </a:lnTo>
                  <a:lnTo>
                    <a:pt x="420" y="686"/>
                  </a:lnTo>
                  <a:lnTo>
                    <a:pt x="424" y="681"/>
                  </a:lnTo>
                  <a:lnTo>
                    <a:pt x="427" y="677"/>
                  </a:lnTo>
                  <a:lnTo>
                    <a:pt x="431" y="660"/>
                  </a:lnTo>
                  <a:lnTo>
                    <a:pt x="436" y="644"/>
                  </a:lnTo>
                  <a:lnTo>
                    <a:pt x="448" y="644"/>
                  </a:lnTo>
                  <a:lnTo>
                    <a:pt x="448" y="641"/>
                  </a:lnTo>
                  <a:lnTo>
                    <a:pt x="448" y="639"/>
                  </a:lnTo>
                  <a:lnTo>
                    <a:pt x="446" y="634"/>
                  </a:lnTo>
                  <a:lnTo>
                    <a:pt x="446" y="625"/>
                  </a:lnTo>
                  <a:lnTo>
                    <a:pt x="448" y="615"/>
                  </a:lnTo>
                  <a:lnTo>
                    <a:pt x="448" y="608"/>
                  </a:lnTo>
                  <a:lnTo>
                    <a:pt x="446" y="606"/>
                  </a:lnTo>
                  <a:lnTo>
                    <a:pt x="438" y="599"/>
                  </a:lnTo>
                  <a:lnTo>
                    <a:pt x="431" y="594"/>
                  </a:lnTo>
                  <a:lnTo>
                    <a:pt x="427" y="591"/>
                  </a:lnTo>
                  <a:lnTo>
                    <a:pt x="417" y="580"/>
                  </a:lnTo>
                  <a:lnTo>
                    <a:pt x="410" y="575"/>
                  </a:lnTo>
                  <a:lnTo>
                    <a:pt x="391" y="570"/>
                  </a:lnTo>
                  <a:lnTo>
                    <a:pt x="367" y="565"/>
                  </a:lnTo>
                  <a:lnTo>
                    <a:pt x="360" y="556"/>
                  </a:lnTo>
                  <a:lnTo>
                    <a:pt x="360" y="551"/>
                  </a:lnTo>
                  <a:lnTo>
                    <a:pt x="363" y="549"/>
                  </a:lnTo>
                  <a:lnTo>
                    <a:pt x="370" y="544"/>
                  </a:lnTo>
                  <a:lnTo>
                    <a:pt x="372" y="537"/>
                  </a:lnTo>
                  <a:lnTo>
                    <a:pt x="372" y="523"/>
                  </a:lnTo>
                  <a:lnTo>
                    <a:pt x="337" y="497"/>
                  </a:lnTo>
                  <a:lnTo>
                    <a:pt x="330" y="490"/>
                  </a:lnTo>
                  <a:lnTo>
                    <a:pt x="332" y="473"/>
                  </a:lnTo>
                  <a:lnTo>
                    <a:pt x="334" y="431"/>
                  </a:lnTo>
                  <a:lnTo>
                    <a:pt x="375" y="433"/>
                  </a:lnTo>
                  <a:lnTo>
                    <a:pt x="453" y="407"/>
                  </a:lnTo>
                  <a:lnTo>
                    <a:pt x="462" y="395"/>
                  </a:lnTo>
                  <a:lnTo>
                    <a:pt x="488" y="322"/>
                  </a:lnTo>
                  <a:lnTo>
                    <a:pt x="526" y="267"/>
                  </a:lnTo>
                  <a:lnTo>
                    <a:pt x="554" y="241"/>
                  </a:lnTo>
                  <a:lnTo>
                    <a:pt x="607" y="222"/>
                  </a:lnTo>
                  <a:lnTo>
                    <a:pt x="637" y="203"/>
                  </a:lnTo>
                  <a:lnTo>
                    <a:pt x="666" y="177"/>
                  </a:lnTo>
                  <a:lnTo>
                    <a:pt x="685" y="154"/>
                  </a:lnTo>
                  <a:lnTo>
                    <a:pt x="718" y="99"/>
                  </a:lnTo>
                  <a:lnTo>
                    <a:pt x="732" y="66"/>
                  </a:lnTo>
                  <a:lnTo>
                    <a:pt x="742" y="31"/>
                  </a:lnTo>
                  <a:lnTo>
                    <a:pt x="742" y="0"/>
                  </a:lnTo>
                  <a:lnTo>
                    <a:pt x="756" y="0"/>
                  </a:lnTo>
                  <a:lnTo>
                    <a:pt x="770" y="17"/>
                  </a:lnTo>
                  <a:lnTo>
                    <a:pt x="791" y="54"/>
                  </a:lnTo>
                  <a:lnTo>
                    <a:pt x="798" y="59"/>
                  </a:lnTo>
                  <a:lnTo>
                    <a:pt x="805" y="59"/>
                  </a:lnTo>
                  <a:lnTo>
                    <a:pt x="834" y="50"/>
                  </a:lnTo>
                  <a:lnTo>
                    <a:pt x="862" y="21"/>
                  </a:lnTo>
                  <a:lnTo>
                    <a:pt x="886" y="5"/>
                  </a:lnTo>
                  <a:lnTo>
                    <a:pt x="898" y="9"/>
                  </a:lnTo>
                  <a:lnTo>
                    <a:pt x="905" y="12"/>
                  </a:lnTo>
                  <a:lnTo>
                    <a:pt x="912" y="21"/>
                  </a:lnTo>
                  <a:lnTo>
                    <a:pt x="921" y="35"/>
                  </a:lnTo>
                  <a:lnTo>
                    <a:pt x="938" y="52"/>
                  </a:lnTo>
                  <a:lnTo>
                    <a:pt x="945" y="57"/>
                  </a:lnTo>
                  <a:lnTo>
                    <a:pt x="952" y="66"/>
                  </a:lnTo>
                  <a:lnTo>
                    <a:pt x="964" y="90"/>
                  </a:lnTo>
                  <a:lnTo>
                    <a:pt x="971" y="106"/>
                  </a:lnTo>
                  <a:lnTo>
                    <a:pt x="993" y="135"/>
                  </a:lnTo>
                  <a:lnTo>
                    <a:pt x="995" y="137"/>
                  </a:lnTo>
                  <a:lnTo>
                    <a:pt x="997" y="142"/>
                  </a:lnTo>
                  <a:lnTo>
                    <a:pt x="997" y="158"/>
                  </a:lnTo>
                  <a:lnTo>
                    <a:pt x="988" y="196"/>
                  </a:lnTo>
                  <a:lnTo>
                    <a:pt x="957" y="211"/>
                  </a:lnTo>
                  <a:lnTo>
                    <a:pt x="955" y="213"/>
                  </a:lnTo>
                  <a:lnTo>
                    <a:pt x="952" y="215"/>
                  </a:lnTo>
                  <a:lnTo>
                    <a:pt x="957" y="225"/>
                  </a:lnTo>
                  <a:lnTo>
                    <a:pt x="959" y="232"/>
                  </a:lnTo>
                  <a:lnTo>
                    <a:pt x="952" y="244"/>
                  </a:lnTo>
                  <a:lnTo>
                    <a:pt x="945" y="279"/>
                  </a:lnTo>
                  <a:lnTo>
                    <a:pt x="945" y="291"/>
                  </a:lnTo>
                  <a:lnTo>
                    <a:pt x="950" y="296"/>
                  </a:lnTo>
                  <a:lnTo>
                    <a:pt x="959" y="308"/>
                  </a:lnTo>
                  <a:lnTo>
                    <a:pt x="964" y="312"/>
                  </a:lnTo>
                  <a:lnTo>
                    <a:pt x="985" y="322"/>
                  </a:lnTo>
                  <a:lnTo>
                    <a:pt x="1004" y="362"/>
                  </a:lnTo>
                  <a:lnTo>
                    <a:pt x="1007" y="376"/>
                  </a:lnTo>
                  <a:lnTo>
                    <a:pt x="1004" y="381"/>
                  </a:lnTo>
                  <a:lnTo>
                    <a:pt x="1007" y="386"/>
                  </a:lnTo>
                  <a:lnTo>
                    <a:pt x="1011" y="388"/>
                  </a:lnTo>
                  <a:lnTo>
                    <a:pt x="1021" y="393"/>
                  </a:lnTo>
                  <a:lnTo>
                    <a:pt x="1026" y="395"/>
                  </a:lnTo>
                  <a:lnTo>
                    <a:pt x="1028" y="402"/>
                  </a:lnTo>
                  <a:lnTo>
                    <a:pt x="1026" y="412"/>
                  </a:lnTo>
                  <a:lnTo>
                    <a:pt x="1026" y="414"/>
                  </a:lnTo>
                  <a:lnTo>
                    <a:pt x="1026" y="416"/>
                  </a:lnTo>
                  <a:lnTo>
                    <a:pt x="1028" y="419"/>
                  </a:lnTo>
                  <a:lnTo>
                    <a:pt x="1030" y="423"/>
                  </a:lnTo>
                  <a:lnTo>
                    <a:pt x="1040" y="431"/>
                  </a:lnTo>
                  <a:lnTo>
                    <a:pt x="1042" y="431"/>
                  </a:lnTo>
                  <a:lnTo>
                    <a:pt x="1045" y="431"/>
                  </a:lnTo>
                  <a:lnTo>
                    <a:pt x="1049" y="419"/>
                  </a:lnTo>
                  <a:lnTo>
                    <a:pt x="1059" y="412"/>
                  </a:lnTo>
                  <a:lnTo>
                    <a:pt x="1061" y="409"/>
                  </a:lnTo>
                  <a:lnTo>
                    <a:pt x="1071" y="409"/>
                  </a:lnTo>
                  <a:lnTo>
                    <a:pt x="1137" y="416"/>
                  </a:lnTo>
                  <a:lnTo>
                    <a:pt x="1196" y="412"/>
                  </a:lnTo>
                  <a:lnTo>
                    <a:pt x="1206" y="409"/>
                  </a:lnTo>
                  <a:lnTo>
                    <a:pt x="1217" y="397"/>
                  </a:lnTo>
                  <a:lnTo>
                    <a:pt x="1248" y="381"/>
                  </a:lnTo>
                  <a:lnTo>
                    <a:pt x="1277" y="383"/>
                  </a:lnTo>
                  <a:lnTo>
                    <a:pt x="1284" y="390"/>
                  </a:lnTo>
                  <a:lnTo>
                    <a:pt x="1284" y="393"/>
                  </a:lnTo>
                  <a:lnTo>
                    <a:pt x="1336" y="454"/>
                  </a:lnTo>
                  <a:lnTo>
                    <a:pt x="1364" y="478"/>
                  </a:lnTo>
                  <a:lnTo>
                    <a:pt x="1388" y="473"/>
                  </a:lnTo>
                  <a:lnTo>
                    <a:pt x="1423" y="476"/>
                  </a:lnTo>
                  <a:lnTo>
                    <a:pt x="1449" y="468"/>
                  </a:lnTo>
                  <a:lnTo>
                    <a:pt x="1454" y="468"/>
                  </a:lnTo>
                  <a:lnTo>
                    <a:pt x="1461" y="468"/>
                  </a:lnTo>
                  <a:lnTo>
                    <a:pt x="1464" y="476"/>
                  </a:lnTo>
                  <a:lnTo>
                    <a:pt x="1466" y="483"/>
                  </a:lnTo>
                  <a:lnTo>
                    <a:pt x="1466" y="487"/>
                  </a:lnTo>
                  <a:lnTo>
                    <a:pt x="1471" y="487"/>
                  </a:lnTo>
                  <a:lnTo>
                    <a:pt x="1473" y="490"/>
                  </a:lnTo>
                  <a:lnTo>
                    <a:pt x="1506" y="478"/>
                  </a:lnTo>
                  <a:lnTo>
                    <a:pt x="1513" y="480"/>
                  </a:lnTo>
                  <a:lnTo>
                    <a:pt x="1523" y="483"/>
                  </a:lnTo>
                  <a:lnTo>
                    <a:pt x="1528" y="485"/>
                  </a:lnTo>
                  <a:lnTo>
                    <a:pt x="1530" y="490"/>
                  </a:lnTo>
                  <a:lnTo>
                    <a:pt x="1532" y="494"/>
                  </a:lnTo>
                  <a:lnTo>
                    <a:pt x="1535" y="509"/>
                  </a:lnTo>
                  <a:lnTo>
                    <a:pt x="1535" y="518"/>
                  </a:lnTo>
                  <a:lnTo>
                    <a:pt x="1528" y="542"/>
                  </a:lnTo>
                  <a:close/>
                </a:path>
              </a:pathLst>
            </a:custGeom>
            <a:solidFill>
              <a:schemeClr val="accent3"/>
            </a:solidFill>
            <a:ln w="3175" cap="rnd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11"/>
            <p:cNvSpPr>
              <a:spLocks noEditPoints="1"/>
            </p:cNvSpPr>
            <p:nvPr/>
          </p:nvSpPr>
          <p:spPr bwMode="auto">
            <a:xfrm>
              <a:off x="3492873" y="1039495"/>
              <a:ext cx="1135021" cy="1244909"/>
            </a:xfrm>
            <a:custGeom>
              <a:avLst/>
              <a:gdLst>
                <a:gd name="T0" fmla="*/ 963 w 989"/>
                <a:gd name="T1" fmla="*/ 506 h 1036"/>
                <a:gd name="T2" fmla="*/ 954 w 989"/>
                <a:gd name="T3" fmla="*/ 416 h 1036"/>
                <a:gd name="T4" fmla="*/ 845 w 989"/>
                <a:gd name="T5" fmla="*/ 392 h 1036"/>
                <a:gd name="T6" fmla="*/ 835 w 989"/>
                <a:gd name="T7" fmla="*/ 350 h 1036"/>
                <a:gd name="T8" fmla="*/ 842 w 989"/>
                <a:gd name="T9" fmla="*/ 326 h 1036"/>
                <a:gd name="T10" fmla="*/ 819 w 989"/>
                <a:gd name="T11" fmla="*/ 340 h 1036"/>
                <a:gd name="T12" fmla="*/ 786 w 989"/>
                <a:gd name="T13" fmla="*/ 338 h 1036"/>
                <a:gd name="T14" fmla="*/ 710 w 989"/>
                <a:gd name="T15" fmla="*/ 307 h 1036"/>
                <a:gd name="T16" fmla="*/ 698 w 989"/>
                <a:gd name="T17" fmla="*/ 293 h 1036"/>
                <a:gd name="T18" fmla="*/ 627 w 989"/>
                <a:gd name="T19" fmla="*/ 156 h 1036"/>
                <a:gd name="T20" fmla="*/ 497 w 989"/>
                <a:gd name="T21" fmla="*/ 125 h 1036"/>
                <a:gd name="T22" fmla="*/ 132 w 989"/>
                <a:gd name="T23" fmla="*/ 246 h 1036"/>
                <a:gd name="T24" fmla="*/ 99 w 989"/>
                <a:gd name="T25" fmla="*/ 234 h 1036"/>
                <a:gd name="T26" fmla="*/ 2 w 989"/>
                <a:gd name="T27" fmla="*/ 260 h 1036"/>
                <a:gd name="T28" fmla="*/ 23 w 989"/>
                <a:gd name="T29" fmla="*/ 317 h 1036"/>
                <a:gd name="T30" fmla="*/ 49 w 989"/>
                <a:gd name="T31" fmla="*/ 324 h 1036"/>
                <a:gd name="T32" fmla="*/ 61 w 989"/>
                <a:gd name="T33" fmla="*/ 338 h 1036"/>
                <a:gd name="T34" fmla="*/ 71 w 989"/>
                <a:gd name="T35" fmla="*/ 336 h 1036"/>
                <a:gd name="T36" fmla="*/ 80 w 989"/>
                <a:gd name="T37" fmla="*/ 331 h 1036"/>
                <a:gd name="T38" fmla="*/ 104 w 989"/>
                <a:gd name="T39" fmla="*/ 348 h 1036"/>
                <a:gd name="T40" fmla="*/ 106 w 989"/>
                <a:gd name="T41" fmla="*/ 383 h 1036"/>
                <a:gd name="T42" fmla="*/ 116 w 989"/>
                <a:gd name="T43" fmla="*/ 388 h 1036"/>
                <a:gd name="T44" fmla="*/ 87 w 989"/>
                <a:gd name="T45" fmla="*/ 421 h 1036"/>
                <a:gd name="T46" fmla="*/ 71 w 989"/>
                <a:gd name="T47" fmla="*/ 473 h 1036"/>
                <a:gd name="T48" fmla="*/ 66 w 989"/>
                <a:gd name="T49" fmla="*/ 511 h 1036"/>
                <a:gd name="T50" fmla="*/ 71 w 989"/>
                <a:gd name="T51" fmla="*/ 523 h 1036"/>
                <a:gd name="T52" fmla="*/ 40 w 989"/>
                <a:gd name="T53" fmla="*/ 579 h 1036"/>
                <a:gd name="T54" fmla="*/ 35 w 989"/>
                <a:gd name="T55" fmla="*/ 665 h 1036"/>
                <a:gd name="T56" fmla="*/ 66 w 989"/>
                <a:gd name="T57" fmla="*/ 688 h 1036"/>
                <a:gd name="T58" fmla="*/ 156 w 989"/>
                <a:gd name="T59" fmla="*/ 712 h 1036"/>
                <a:gd name="T60" fmla="*/ 191 w 989"/>
                <a:gd name="T61" fmla="*/ 714 h 1036"/>
                <a:gd name="T62" fmla="*/ 210 w 989"/>
                <a:gd name="T63" fmla="*/ 662 h 1036"/>
                <a:gd name="T64" fmla="*/ 220 w 989"/>
                <a:gd name="T65" fmla="*/ 624 h 1036"/>
                <a:gd name="T66" fmla="*/ 248 w 989"/>
                <a:gd name="T67" fmla="*/ 577 h 1036"/>
                <a:gd name="T68" fmla="*/ 326 w 989"/>
                <a:gd name="T69" fmla="*/ 546 h 1036"/>
                <a:gd name="T70" fmla="*/ 371 w 989"/>
                <a:gd name="T71" fmla="*/ 570 h 1036"/>
                <a:gd name="T72" fmla="*/ 397 w 989"/>
                <a:gd name="T73" fmla="*/ 598 h 1036"/>
                <a:gd name="T74" fmla="*/ 454 w 989"/>
                <a:gd name="T75" fmla="*/ 667 h 1036"/>
                <a:gd name="T76" fmla="*/ 464 w 989"/>
                <a:gd name="T77" fmla="*/ 669 h 1036"/>
                <a:gd name="T78" fmla="*/ 551 w 989"/>
                <a:gd name="T79" fmla="*/ 650 h 1036"/>
                <a:gd name="T80" fmla="*/ 636 w 989"/>
                <a:gd name="T81" fmla="*/ 726 h 1036"/>
                <a:gd name="T82" fmla="*/ 715 w 989"/>
                <a:gd name="T83" fmla="*/ 790 h 1036"/>
                <a:gd name="T84" fmla="*/ 854 w 989"/>
                <a:gd name="T85" fmla="*/ 932 h 1036"/>
                <a:gd name="T86" fmla="*/ 861 w 989"/>
                <a:gd name="T87" fmla="*/ 944 h 1036"/>
                <a:gd name="T88" fmla="*/ 878 w 989"/>
                <a:gd name="T89" fmla="*/ 1010 h 1036"/>
                <a:gd name="T90" fmla="*/ 906 w 989"/>
                <a:gd name="T91" fmla="*/ 1017 h 1036"/>
                <a:gd name="T92" fmla="*/ 989 w 989"/>
                <a:gd name="T93" fmla="*/ 790 h 1036"/>
                <a:gd name="T94" fmla="*/ 961 w 989"/>
                <a:gd name="T95" fmla="*/ 615 h 1036"/>
                <a:gd name="T96" fmla="*/ 949 w 989"/>
                <a:gd name="T97" fmla="*/ 579 h 1036"/>
                <a:gd name="T98" fmla="*/ 224 w 989"/>
                <a:gd name="T99" fmla="*/ 12 h 1036"/>
                <a:gd name="T100" fmla="*/ 234 w 989"/>
                <a:gd name="T101" fmla="*/ 0 h 1036"/>
                <a:gd name="T102" fmla="*/ 279 w 989"/>
                <a:gd name="T103" fmla="*/ 19 h 1036"/>
                <a:gd name="T104" fmla="*/ 241 w 989"/>
                <a:gd name="T105" fmla="*/ 21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89" h="1036">
                  <a:moveTo>
                    <a:pt x="958" y="532"/>
                  </a:moveTo>
                  <a:lnTo>
                    <a:pt x="958" y="532"/>
                  </a:lnTo>
                  <a:lnTo>
                    <a:pt x="963" y="506"/>
                  </a:lnTo>
                  <a:lnTo>
                    <a:pt x="963" y="482"/>
                  </a:lnTo>
                  <a:lnTo>
                    <a:pt x="958" y="459"/>
                  </a:lnTo>
                  <a:lnTo>
                    <a:pt x="954" y="416"/>
                  </a:lnTo>
                  <a:lnTo>
                    <a:pt x="942" y="416"/>
                  </a:lnTo>
                  <a:lnTo>
                    <a:pt x="876" y="404"/>
                  </a:lnTo>
                  <a:lnTo>
                    <a:pt x="845" y="392"/>
                  </a:lnTo>
                  <a:lnTo>
                    <a:pt x="842" y="366"/>
                  </a:lnTo>
                  <a:lnTo>
                    <a:pt x="835" y="355"/>
                  </a:lnTo>
                  <a:lnTo>
                    <a:pt x="835" y="350"/>
                  </a:lnTo>
                  <a:lnTo>
                    <a:pt x="838" y="343"/>
                  </a:lnTo>
                  <a:lnTo>
                    <a:pt x="845" y="338"/>
                  </a:lnTo>
                  <a:lnTo>
                    <a:pt x="842" y="326"/>
                  </a:lnTo>
                  <a:lnTo>
                    <a:pt x="838" y="326"/>
                  </a:lnTo>
                  <a:lnTo>
                    <a:pt x="831" y="336"/>
                  </a:lnTo>
                  <a:lnTo>
                    <a:pt x="819" y="340"/>
                  </a:lnTo>
                  <a:lnTo>
                    <a:pt x="809" y="338"/>
                  </a:lnTo>
                  <a:lnTo>
                    <a:pt x="800" y="331"/>
                  </a:lnTo>
                  <a:lnTo>
                    <a:pt x="786" y="338"/>
                  </a:lnTo>
                  <a:lnTo>
                    <a:pt x="745" y="319"/>
                  </a:lnTo>
                  <a:lnTo>
                    <a:pt x="717" y="312"/>
                  </a:lnTo>
                  <a:lnTo>
                    <a:pt x="710" y="307"/>
                  </a:lnTo>
                  <a:lnTo>
                    <a:pt x="705" y="300"/>
                  </a:lnTo>
                  <a:lnTo>
                    <a:pt x="700" y="295"/>
                  </a:lnTo>
                  <a:lnTo>
                    <a:pt x="698" y="293"/>
                  </a:lnTo>
                  <a:lnTo>
                    <a:pt x="674" y="279"/>
                  </a:lnTo>
                  <a:lnTo>
                    <a:pt x="670" y="277"/>
                  </a:lnTo>
                  <a:lnTo>
                    <a:pt x="627" y="156"/>
                  </a:lnTo>
                  <a:lnTo>
                    <a:pt x="608" y="142"/>
                  </a:lnTo>
                  <a:lnTo>
                    <a:pt x="589" y="135"/>
                  </a:lnTo>
                  <a:lnTo>
                    <a:pt x="497" y="125"/>
                  </a:lnTo>
                  <a:lnTo>
                    <a:pt x="286" y="177"/>
                  </a:lnTo>
                  <a:lnTo>
                    <a:pt x="156" y="227"/>
                  </a:lnTo>
                  <a:lnTo>
                    <a:pt x="132" y="246"/>
                  </a:lnTo>
                  <a:lnTo>
                    <a:pt x="125" y="251"/>
                  </a:lnTo>
                  <a:lnTo>
                    <a:pt x="116" y="248"/>
                  </a:lnTo>
                  <a:lnTo>
                    <a:pt x="99" y="234"/>
                  </a:lnTo>
                  <a:lnTo>
                    <a:pt x="90" y="232"/>
                  </a:lnTo>
                  <a:lnTo>
                    <a:pt x="9" y="241"/>
                  </a:lnTo>
                  <a:lnTo>
                    <a:pt x="2" y="260"/>
                  </a:lnTo>
                  <a:lnTo>
                    <a:pt x="0" y="279"/>
                  </a:lnTo>
                  <a:lnTo>
                    <a:pt x="11" y="312"/>
                  </a:lnTo>
                  <a:lnTo>
                    <a:pt x="23" y="317"/>
                  </a:lnTo>
                  <a:lnTo>
                    <a:pt x="42" y="319"/>
                  </a:lnTo>
                  <a:lnTo>
                    <a:pt x="45" y="321"/>
                  </a:lnTo>
                  <a:lnTo>
                    <a:pt x="49" y="324"/>
                  </a:lnTo>
                  <a:lnTo>
                    <a:pt x="54" y="331"/>
                  </a:lnTo>
                  <a:lnTo>
                    <a:pt x="59" y="336"/>
                  </a:lnTo>
                  <a:lnTo>
                    <a:pt x="61" y="338"/>
                  </a:lnTo>
                  <a:lnTo>
                    <a:pt x="66" y="338"/>
                  </a:lnTo>
                  <a:lnTo>
                    <a:pt x="68" y="338"/>
                  </a:lnTo>
                  <a:lnTo>
                    <a:pt x="71" y="336"/>
                  </a:lnTo>
                  <a:lnTo>
                    <a:pt x="75" y="333"/>
                  </a:lnTo>
                  <a:lnTo>
                    <a:pt x="78" y="331"/>
                  </a:lnTo>
                  <a:lnTo>
                    <a:pt x="80" y="331"/>
                  </a:lnTo>
                  <a:lnTo>
                    <a:pt x="99" y="336"/>
                  </a:lnTo>
                  <a:lnTo>
                    <a:pt x="101" y="340"/>
                  </a:lnTo>
                  <a:lnTo>
                    <a:pt x="104" y="348"/>
                  </a:lnTo>
                  <a:lnTo>
                    <a:pt x="104" y="366"/>
                  </a:lnTo>
                  <a:lnTo>
                    <a:pt x="104" y="383"/>
                  </a:lnTo>
                  <a:lnTo>
                    <a:pt x="106" y="383"/>
                  </a:lnTo>
                  <a:lnTo>
                    <a:pt x="108" y="385"/>
                  </a:lnTo>
                  <a:lnTo>
                    <a:pt x="116" y="388"/>
                  </a:lnTo>
                  <a:lnTo>
                    <a:pt x="116" y="388"/>
                  </a:lnTo>
                  <a:lnTo>
                    <a:pt x="113" y="392"/>
                  </a:lnTo>
                  <a:lnTo>
                    <a:pt x="99" y="407"/>
                  </a:lnTo>
                  <a:lnTo>
                    <a:pt x="87" y="421"/>
                  </a:lnTo>
                  <a:lnTo>
                    <a:pt x="85" y="428"/>
                  </a:lnTo>
                  <a:lnTo>
                    <a:pt x="82" y="449"/>
                  </a:lnTo>
                  <a:lnTo>
                    <a:pt x="71" y="473"/>
                  </a:lnTo>
                  <a:lnTo>
                    <a:pt x="61" y="497"/>
                  </a:lnTo>
                  <a:lnTo>
                    <a:pt x="63" y="504"/>
                  </a:lnTo>
                  <a:lnTo>
                    <a:pt x="66" y="511"/>
                  </a:lnTo>
                  <a:lnTo>
                    <a:pt x="68" y="513"/>
                  </a:lnTo>
                  <a:lnTo>
                    <a:pt x="68" y="518"/>
                  </a:lnTo>
                  <a:lnTo>
                    <a:pt x="71" y="523"/>
                  </a:lnTo>
                  <a:lnTo>
                    <a:pt x="71" y="527"/>
                  </a:lnTo>
                  <a:lnTo>
                    <a:pt x="71" y="532"/>
                  </a:lnTo>
                  <a:lnTo>
                    <a:pt x="40" y="579"/>
                  </a:lnTo>
                  <a:lnTo>
                    <a:pt x="33" y="601"/>
                  </a:lnTo>
                  <a:lnTo>
                    <a:pt x="28" y="634"/>
                  </a:lnTo>
                  <a:lnTo>
                    <a:pt x="35" y="665"/>
                  </a:lnTo>
                  <a:lnTo>
                    <a:pt x="45" y="676"/>
                  </a:lnTo>
                  <a:lnTo>
                    <a:pt x="59" y="686"/>
                  </a:lnTo>
                  <a:lnTo>
                    <a:pt x="66" y="688"/>
                  </a:lnTo>
                  <a:lnTo>
                    <a:pt x="106" y="688"/>
                  </a:lnTo>
                  <a:lnTo>
                    <a:pt x="123" y="693"/>
                  </a:lnTo>
                  <a:lnTo>
                    <a:pt x="156" y="712"/>
                  </a:lnTo>
                  <a:lnTo>
                    <a:pt x="165" y="714"/>
                  </a:lnTo>
                  <a:lnTo>
                    <a:pt x="184" y="719"/>
                  </a:lnTo>
                  <a:lnTo>
                    <a:pt x="191" y="714"/>
                  </a:lnTo>
                  <a:lnTo>
                    <a:pt x="203" y="688"/>
                  </a:lnTo>
                  <a:lnTo>
                    <a:pt x="206" y="672"/>
                  </a:lnTo>
                  <a:lnTo>
                    <a:pt x="210" y="662"/>
                  </a:lnTo>
                  <a:lnTo>
                    <a:pt x="217" y="636"/>
                  </a:lnTo>
                  <a:lnTo>
                    <a:pt x="220" y="629"/>
                  </a:lnTo>
                  <a:lnTo>
                    <a:pt x="220" y="624"/>
                  </a:lnTo>
                  <a:lnTo>
                    <a:pt x="227" y="610"/>
                  </a:lnTo>
                  <a:lnTo>
                    <a:pt x="239" y="591"/>
                  </a:lnTo>
                  <a:lnTo>
                    <a:pt x="248" y="577"/>
                  </a:lnTo>
                  <a:lnTo>
                    <a:pt x="265" y="565"/>
                  </a:lnTo>
                  <a:lnTo>
                    <a:pt x="296" y="534"/>
                  </a:lnTo>
                  <a:lnTo>
                    <a:pt x="326" y="546"/>
                  </a:lnTo>
                  <a:lnTo>
                    <a:pt x="345" y="551"/>
                  </a:lnTo>
                  <a:lnTo>
                    <a:pt x="355" y="549"/>
                  </a:lnTo>
                  <a:lnTo>
                    <a:pt x="371" y="570"/>
                  </a:lnTo>
                  <a:lnTo>
                    <a:pt x="388" y="594"/>
                  </a:lnTo>
                  <a:lnTo>
                    <a:pt x="393" y="596"/>
                  </a:lnTo>
                  <a:lnTo>
                    <a:pt x="397" y="598"/>
                  </a:lnTo>
                  <a:lnTo>
                    <a:pt x="407" y="605"/>
                  </a:lnTo>
                  <a:lnTo>
                    <a:pt x="442" y="643"/>
                  </a:lnTo>
                  <a:lnTo>
                    <a:pt x="454" y="667"/>
                  </a:lnTo>
                  <a:lnTo>
                    <a:pt x="457" y="669"/>
                  </a:lnTo>
                  <a:lnTo>
                    <a:pt x="459" y="672"/>
                  </a:lnTo>
                  <a:lnTo>
                    <a:pt x="464" y="669"/>
                  </a:lnTo>
                  <a:lnTo>
                    <a:pt x="518" y="646"/>
                  </a:lnTo>
                  <a:lnTo>
                    <a:pt x="542" y="646"/>
                  </a:lnTo>
                  <a:lnTo>
                    <a:pt x="551" y="650"/>
                  </a:lnTo>
                  <a:lnTo>
                    <a:pt x="558" y="653"/>
                  </a:lnTo>
                  <a:lnTo>
                    <a:pt x="594" y="686"/>
                  </a:lnTo>
                  <a:lnTo>
                    <a:pt x="636" y="726"/>
                  </a:lnTo>
                  <a:lnTo>
                    <a:pt x="660" y="745"/>
                  </a:lnTo>
                  <a:lnTo>
                    <a:pt x="679" y="759"/>
                  </a:lnTo>
                  <a:lnTo>
                    <a:pt x="715" y="790"/>
                  </a:lnTo>
                  <a:lnTo>
                    <a:pt x="755" y="825"/>
                  </a:lnTo>
                  <a:lnTo>
                    <a:pt x="802" y="880"/>
                  </a:lnTo>
                  <a:lnTo>
                    <a:pt x="854" y="932"/>
                  </a:lnTo>
                  <a:lnTo>
                    <a:pt x="861" y="932"/>
                  </a:lnTo>
                  <a:lnTo>
                    <a:pt x="861" y="939"/>
                  </a:lnTo>
                  <a:lnTo>
                    <a:pt x="861" y="944"/>
                  </a:lnTo>
                  <a:lnTo>
                    <a:pt x="847" y="998"/>
                  </a:lnTo>
                  <a:lnTo>
                    <a:pt x="866" y="1003"/>
                  </a:lnTo>
                  <a:lnTo>
                    <a:pt x="878" y="1010"/>
                  </a:lnTo>
                  <a:lnTo>
                    <a:pt x="897" y="1029"/>
                  </a:lnTo>
                  <a:lnTo>
                    <a:pt x="902" y="1036"/>
                  </a:lnTo>
                  <a:lnTo>
                    <a:pt x="906" y="1017"/>
                  </a:lnTo>
                  <a:lnTo>
                    <a:pt x="970" y="892"/>
                  </a:lnTo>
                  <a:lnTo>
                    <a:pt x="985" y="837"/>
                  </a:lnTo>
                  <a:lnTo>
                    <a:pt x="989" y="790"/>
                  </a:lnTo>
                  <a:lnTo>
                    <a:pt x="985" y="736"/>
                  </a:lnTo>
                  <a:lnTo>
                    <a:pt x="966" y="627"/>
                  </a:lnTo>
                  <a:lnTo>
                    <a:pt x="961" y="615"/>
                  </a:lnTo>
                  <a:lnTo>
                    <a:pt x="956" y="608"/>
                  </a:lnTo>
                  <a:lnTo>
                    <a:pt x="951" y="598"/>
                  </a:lnTo>
                  <a:lnTo>
                    <a:pt x="949" y="579"/>
                  </a:lnTo>
                  <a:lnTo>
                    <a:pt x="949" y="568"/>
                  </a:lnTo>
                  <a:lnTo>
                    <a:pt x="958" y="532"/>
                  </a:lnTo>
                  <a:close/>
                  <a:moveTo>
                    <a:pt x="224" y="12"/>
                  </a:moveTo>
                  <a:lnTo>
                    <a:pt x="224" y="12"/>
                  </a:lnTo>
                  <a:lnTo>
                    <a:pt x="222" y="2"/>
                  </a:lnTo>
                  <a:lnTo>
                    <a:pt x="234" y="0"/>
                  </a:lnTo>
                  <a:lnTo>
                    <a:pt x="286" y="16"/>
                  </a:lnTo>
                  <a:lnTo>
                    <a:pt x="281" y="16"/>
                  </a:lnTo>
                  <a:lnTo>
                    <a:pt x="279" y="19"/>
                  </a:lnTo>
                  <a:lnTo>
                    <a:pt x="277" y="23"/>
                  </a:lnTo>
                  <a:lnTo>
                    <a:pt x="274" y="28"/>
                  </a:lnTo>
                  <a:lnTo>
                    <a:pt x="241" y="21"/>
                  </a:lnTo>
                  <a:lnTo>
                    <a:pt x="224" y="12"/>
                  </a:ln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13"/>
            <p:cNvSpPr>
              <a:spLocks/>
            </p:cNvSpPr>
            <p:nvPr/>
          </p:nvSpPr>
          <p:spPr bwMode="auto">
            <a:xfrm>
              <a:off x="3135956" y="4332011"/>
              <a:ext cx="696620" cy="1887789"/>
            </a:xfrm>
            <a:custGeom>
              <a:avLst/>
              <a:gdLst>
                <a:gd name="T0" fmla="*/ 311 w 607"/>
                <a:gd name="T1" fmla="*/ 45 h 1571"/>
                <a:gd name="T2" fmla="*/ 344 w 607"/>
                <a:gd name="T3" fmla="*/ 66 h 1571"/>
                <a:gd name="T4" fmla="*/ 379 w 607"/>
                <a:gd name="T5" fmla="*/ 139 h 1571"/>
                <a:gd name="T6" fmla="*/ 457 w 607"/>
                <a:gd name="T7" fmla="*/ 243 h 1571"/>
                <a:gd name="T8" fmla="*/ 588 w 607"/>
                <a:gd name="T9" fmla="*/ 435 h 1571"/>
                <a:gd name="T10" fmla="*/ 590 w 607"/>
                <a:gd name="T11" fmla="*/ 553 h 1571"/>
                <a:gd name="T12" fmla="*/ 599 w 607"/>
                <a:gd name="T13" fmla="*/ 636 h 1571"/>
                <a:gd name="T14" fmla="*/ 517 w 607"/>
                <a:gd name="T15" fmla="*/ 773 h 1571"/>
                <a:gd name="T16" fmla="*/ 483 w 607"/>
                <a:gd name="T17" fmla="*/ 882 h 1571"/>
                <a:gd name="T18" fmla="*/ 585 w 607"/>
                <a:gd name="T19" fmla="*/ 892 h 1571"/>
                <a:gd name="T20" fmla="*/ 566 w 607"/>
                <a:gd name="T21" fmla="*/ 953 h 1571"/>
                <a:gd name="T22" fmla="*/ 403 w 607"/>
                <a:gd name="T23" fmla="*/ 1119 h 1571"/>
                <a:gd name="T24" fmla="*/ 348 w 607"/>
                <a:gd name="T25" fmla="*/ 1112 h 1571"/>
                <a:gd name="T26" fmla="*/ 337 w 607"/>
                <a:gd name="T27" fmla="*/ 1199 h 1571"/>
                <a:gd name="T28" fmla="*/ 391 w 607"/>
                <a:gd name="T29" fmla="*/ 1213 h 1571"/>
                <a:gd name="T30" fmla="*/ 467 w 607"/>
                <a:gd name="T31" fmla="*/ 1223 h 1571"/>
                <a:gd name="T32" fmla="*/ 464 w 607"/>
                <a:gd name="T33" fmla="*/ 1282 h 1571"/>
                <a:gd name="T34" fmla="*/ 528 w 607"/>
                <a:gd name="T35" fmla="*/ 1317 h 1571"/>
                <a:gd name="T36" fmla="*/ 533 w 607"/>
                <a:gd name="T37" fmla="*/ 1379 h 1571"/>
                <a:gd name="T38" fmla="*/ 486 w 607"/>
                <a:gd name="T39" fmla="*/ 1417 h 1571"/>
                <a:gd name="T40" fmla="*/ 481 w 607"/>
                <a:gd name="T41" fmla="*/ 1478 h 1571"/>
                <a:gd name="T42" fmla="*/ 467 w 607"/>
                <a:gd name="T43" fmla="*/ 1521 h 1571"/>
                <a:gd name="T44" fmla="*/ 464 w 607"/>
                <a:gd name="T45" fmla="*/ 1561 h 1571"/>
                <a:gd name="T46" fmla="*/ 277 w 607"/>
                <a:gd name="T47" fmla="*/ 1561 h 1571"/>
                <a:gd name="T48" fmla="*/ 223 w 607"/>
                <a:gd name="T49" fmla="*/ 1568 h 1571"/>
                <a:gd name="T50" fmla="*/ 192 w 607"/>
                <a:gd name="T51" fmla="*/ 1526 h 1571"/>
                <a:gd name="T52" fmla="*/ 133 w 607"/>
                <a:gd name="T53" fmla="*/ 1483 h 1571"/>
                <a:gd name="T54" fmla="*/ 185 w 607"/>
                <a:gd name="T55" fmla="*/ 1339 h 1571"/>
                <a:gd name="T56" fmla="*/ 225 w 607"/>
                <a:gd name="T57" fmla="*/ 1272 h 1571"/>
                <a:gd name="T58" fmla="*/ 195 w 607"/>
                <a:gd name="T59" fmla="*/ 1256 h 1571"/>
                <a:gd name="T60" fmla="*/ 225 w 607"/>
                <a:gd name="T61" fmla="*/ 1119 h 1571"/>
                <a:gd name="T62" fmla="*/ 256 w 607"/>
                <a:gd name="T63" fmla="*/ 1095 h 1571"/>
                <a:gd name="T64" fmla="*/ 261 w 607"/>
                <a:gd name="T65" fmla="*/ 1052 h 1571"/>
                <a:gd name="T66" fmla="*/ 287 w 607"/>
                <a:gd name="T67" fmla="*/ 1036 h 1571"/>
                <a:gd name="T68" fmla="*/ 287 w 607"/>
                <a:gd name="T69" fmla="*/ 974 h 1571"/>
                <a:gd name="T70" fmla="*/ 228 w 607"/>
                <a:gd name="T71" fmla="*/ 958 h 1571"/>
                <a:gd name="T72" fmla="*/ 164 w 607"/>
                <a:gd name="T73" fmla="*/ 913 h 1571"/>
                <a:gd name="T74" fmla="*/ 86 w 607"/>
                <a:gd name="T75" fmla="*/ 910 h 1571"/>
                <a:gd name="T76" fmla="*/ 17 w 607"/>
                <a:gd name="T77" fmla="*/ 868 h 1571"/>
                <a:gd name="T78" fmla="*/ 60 w 607"/>
                <a:gd name="T79" fmla="*/ 849 h 1571"/>
                <a:gd name="T80" fmla="*/ 90 w 607"/>
                <a:gd name="T81" fmla="*/ 745 h 1571"/>
                <a:gd name="T82" fmla="*/ 294 w 607"/>
                <a:gd name="T83" fmla="*/ 645 h 1571"/>
                <a:gd name="T84" fmla="*/ 282 w 607"/>
                <a:gd name="T85" fmla="*/ 504 h 1571"/>
                <a:gd name="T86" fmla="*/ 303 w 607"/>
                <a:gd name="T87" fmla="*/ 336 h 1571"/>
                <a:gd name="T88" fmla="*/ 396 w 607"/>
                <a:gd name="T89" fmla="*/ 310 h 1571"/>
                <a:gd name="T90" fmla="*/ 424 w 607"/>
                <a:gd name="T91" fmla="*/ 286 h 1571"/>
                <a:gd name="T92" fmla="*/ 382 w 607"/>
                <a:gd name="T93" fmla="*/ 198 h 1571"/>
                <a:gd name="T94" fmla="*/ 363 w 607"/>
                <a:gd name="T95" fmla="*/ 163 h 1571"/>
                <a:gd name="T96" fmla="*/ 275 w 607"/>
                <a:gd name="T97" fmla="*/ 82 h 1571"/>
                <a:gd name="T98" fmla="*/ 232 w 607"/>
                <a:gd name="T99" fmla="*/ 30 h 1571"/>
                <a:gd name="T100" fmla="*/ 251 w 607"/>
                <a:gd name="T101" fmla="*/ 0 h 1571"/>
                <a:gd name="T102" fmla="*/ 282 w 607"/>
                <a:gd name="T103" fmla="*/ 30 h 1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07" h="1571">
                  <a:moveTo>
                    <a:pt x="282" y="30"/>
                  </a:moveTo>
                  <a:lnTo>
                    <a:pt x="282" y="30"/>
                  </a:lnTo>
                  <a:lnTo>
                    <a:pt x="308" y="47"/>
                  </a:lnTo>
                  <a:lnTo>
                    <a:pt x="311" y="45"/>
                  </a:lnTo>
                  <a:lnTo>
                    <a:pt x="306" y="49"/>
                  </a:lnTo>
                  <a:lnTo>
                    <a:pt x="308" y="66"/>
                  </a:lnTo>
                  <a:lnTo>
                    <a:pt x="318" y="68"/>
                  </a:lnTo>
                  <a:lnTo>
                    <a:pt x="344" y="66"/>
                  </a:lnTo>
                  <a:lnTo>
                    <a:pt x="356" y="71"/>
                  </a:lnTo>
                  <a:lnTo>
                    <a:pt x="379" y="85"/>
                  </a:lnTo>
                  <a:lnTo>
                    <a:pt x="389" y="94"/>
                  </a:lnTo>
                  <a:lnTo>
                    <a:pt x="379" y="139"/>
                  </a:lnTo>
                  <a:lnTo>
                    <a:pt x="403" y="165"/>
                  </a:lnTo>
                  <a:lnTo>
                    <a:pt x="469" y="186"/>
                  </a:lnTo>
                  <a:lnTo>
                    <a:pt x="462" y="222"/>
                  </a:lnTo>
                  <a:lnTo>
                    <a:pt x="457" y="243"/>
                  </a:lnTo>
                  <a:lnTo>
                    <a:pt x="464" y="262"/>
                  </a:lnTo>
                  <a:lnTo>
                    <a:pt x="535" y="345"/>
                  </a:lnTo>
                  <a:lnTo>
                    <a:pt x="576" y="385"/>
                  </a:lnTo>
                  <a:lnTo>
                    <a:pt x="588" y="435"/>
                  </a:lnTo>
                  <a:lnTo>
                    <a:pt x="595" y="463"/>
                  </a:lnTo>
                  <a:lnTo>
                    <a:pt x="595" y="494"/>
                  </a:lnTo>
                  <a:lnTo>
                    <a:pt x="590" y="525"/>
                  </a:lnTo>
                  <a:lnTo>
                    <a:pt x="590" y="553"/>
                  </a:lnTo>
                  <a:lnTo>
                    <a:pt x="607" y="570"/>
                  </a:lnTo>
                  <a:lnTo>
                    <a:pt x="602" y="584"/>
                  </a:lnTo>
                  <a:lnTo>
                    <a:pt x="602" y="617"/>
                  </a:lnTo>
                  <a:lnTo>
                    <a:pt x="599" y="636"/>
                  </a:lnTo>
                  <a:lnTo>
                    <a:pt x="590" y="650"/>
                  </a:lnTo>
                  <a:lnTo>
                    <a:pt x="566" y="669"/>
                  </a:lnTo>
                  <a:lnTo>
                    <a:pt x="559" y="681"/>
                  </a:lnTo>
                  <a:lnTo>
                    <a:pt x="517" y="773"/>
                  </a:lnTo>
                  <a:lnTo>
                    <a:pt x="498" y="802"/>
                  </a:lnTo>
                  <a:lnTo>
                    <a:pt x="490" y="818"/>
                  </a:lnTo>
                  <a:lnTo>
                    <a:pt x="483" y="849"/>
                  </a:lnTo>
                  <a:lnTo>
                    <a:pt x="483" y="882"/>
                  </a:lnTo>
                  <a:lnTo>
                    <a:pt x="493" y="910"/>
                  </a:lnTo>
                  <a:lnTo>
                    <a:pt x="517" y="922"/>
                  </a:lnTo>
                  <a:lnTo>
                    <a:pt x="562" y="884"/>
                  </a:lnTo>
                  <a:lnTo>
                    <a:pt x="585" y="892"/>
                  </a:lnTo>
                  <a:lnTo>
                    <a:pt x="578" y="896"/>
                  </a:lnTo>
                  <a:lnTo>
                    <a:pt x="557" y="915"/>
                  </a:lnTo>
                  <a:lnTo>
                    <a:pt x="578" y="932"/>
                  </a:lnTo>
                  <a:lnTo>
                    <a:pt x="566" y="953"/>
                  </a:lnTo>
                  <a:lnTo>
                    <a:pt x="514" y="986"/>
                  </a:lnTo>
                  <a:lnTo>
                    <a:pt x="431" y="1062"/>
                  </a:lnTo>
                  <a:lnTo>
                    <a:pt x="419" y="1078"/>
                  </a:lnTo>
                  <a:lnTo>
                    <a:pt x="403" y="1119"/>
                  </a:lnTo>
                  <a:lnTo>
                    <a:pt x="393" y="1133"/>
                  </a:lnTo>
                  <a:lnTo>
                    <a:pt x="374" y="1135"/>
                  </a:lnTo>
                  <a:lnTo>
                    <a:pt x="363" y="1126"/>
                  </a:lnTo>
                  <a:lnTo>
                    <a:pt x="348" y="1112"/>
                  </a:lnTo>
                  <a:lnTo>
                    <a:pt x="334" y="1104"/>
                  </a:lnTo>
                  <a:lnTo>
                    <a:pt x="311" y="1121"/>
                  </a:lnTo>
                  <a:lnTo>
                    <a:pt x="318" y="1157"/>
                  </a:lnTo>
                  <a:lnTo>
                    <a:pt x="337" y="1199"/>
                  </a:lnTo>
                  <a:lnTo>
                    <a:pt x="341" y="1237"/>
                  </a:lnTo>
                  <a:lnTo>
                    <a:pt x="353" y="1232"/>
                  </a:lnTo>
                  <a:lnTo>
                    <a:pt x="377" y="1218"/>
                  </a:lnTo>
                  <a:lnTo>
                    <a:pt x="391" y="1213"/>
                  </a:lnTo>
                  <a:lnTo>
                    <a:pt x="403" y="1216"/>
                  </a:lnTo>
                  <a:lnTo>
                    <a:pt x="429" y="1223"/>
                  </a:lnTo>
                  <a:lnTo>
                    <a:pt x="464" y="1216"/>
                  </a:lnTo>
                  <a:lnTo>
                    <a:pt x="467" y="1223"/>
                  </a:lnTo>
                  <a:lnTo>
                    <a:pt x="462" y="1237"/>
                  </a:lnTo>
                  <a:lnTo>
                    <a:pt x="460" y="1249"/>
                  </a:lnTo>
                  <a:lnTo>
                    <a:pt x="462" y="1270"/>
                  </a:lnTo>
                  <a:lnTo>
                    <a:pt x="464" y="1282"/>
                  </a:lnTo>
                  <a:lnTo>
                    <a:pt x="474" y="1291"/>
                  </a:lnTo>
                  <a:lnTo>
                    <a:pt x="498" y="1303"/>
                  </a:lnTo>
                  <a:lnTo>
                    <a:pt x="528" y="1313"/>
                  </a:lnTo>
                  <a:lnTo>
                    <a:pt x="528" y="1317"/>
                  </a:lnTo>
                  <a:lnTo>
                    <a:pt x="524" y="1327"/>
                  </a:lnTo>
                  <a:lnTo>
                    <a:pt x="524" y="1336"/>
                  </a:lnTo>
                  <a:lnTo>
                    <a:pt x="533" y="1367"/>
                  </a:lnTo>
                  <a:lnTo>
                    <a:pt x="533" y="1379"/>
                  </a:lnTo>
                  <a:lnTo>
                    <a:pt x="531" y="1396"/>
                  </a:lnTo>
                  <a:lnTo>
                    <a:pt x="519" y="1410"/>
                  </a:lnTo>
                  <a:lnTo>
                    <a:pt x="498" y="1410"/>
                  </a:lnTo>
                  <a:lnTo>
                    <a:pt x="486" y="1417"/>
                  </a:lnTo>
                  <a:lnTo>
                    <a:pt x="479" y="1433"/>
                  </a:lnTo>
                  <a:lnTo>
                    <a:pt x="481" y="1448"/>
                  </a:lnTo>
                  <a:lnTo>
                    <a:pt x="483" y="1462"/>
                  </a:lnTo>
                  <a:lnTo>
                    <a:pt x="481" y="1478"/>
                  </a:lnTo>
                  <a:lnTo>
                    <a:pt x="467" y="1493"/>
                  </a:lnTo>
                  <a:lnTo>
                    <a:pt x="453" y="1490"/>
                  </a:lnTo>
                  <a:lnTo>
                    <a:pt x="457" y="1509"/>
                  </a:lnTo>
                  <a:lnTo>
                    <a:pt x="467" y="1521"/>
                  </a:lnTo>
                  <a:lnTo>
                    <a:pt x="476" y="1528"/>
                  </a:lnTo>
                  <a:lnTo>
                    <a:pt x="483" y="1537"/>
                  </a:lnTo>
                  <a:lnTo>
                    <a:pt x="483" y="1556"/>
                  </a:lnTo>
                  <a:lnTo>
                    <a:pt x="464" y="1561"/>
                  </a:lnTo>
                  <a:lnTo>
                    <a:pt x="393" y="1563"/>
                  </a:lnTo>
                  <a:lnTo>
                    <a:pt x="372" y="1559"/>
                  </a:lnTo>
                  <a:lnTo>
                    <a:pt x="287" y="1568"/>
                  </a:lnTo>
                  <a:lnTo>
                    <a:pt x="277" y="1561"/>
                  </a:lnTo>
                  <a:lnTo>
                    <a:pt x="256" y="1540"/>
                  </a:lnTo>
                  <a:lnTo>
                    <a:pt x="247" y="1537"/>
                  </a:lnTo>
                  <a:lnTo>
                    <a:pt x="237" y="1545"/>
                  </a:lnTo>
                  <a:lnTo>
                    <a:pt x="223" y="1568"/>
                  </a:lnTo>
                  <a:lnTo>
                    <a:pt x="213" y="1571"/>
                  </a:lnTo>
                  <a:lnTo>
                    <a:pt x="204" y="1571"/>
                  </a:lnTo>
                  <a:lnTo>
                    <a:pt x="185" y="1561"/>
                  </a:lnTo>
                  <a:lnTo>
                    <a:pt x="192" y="1526"/>
                  </a:lnTo>
                  <a:lnTo>
                    <a:pt x="192" y="1507"/>
                  </a:lnTo>
                  <a:lnTo>
                    <a:pt x="178" y="1504"/>
                  </a:lnTo>
                  <a:lnTo>
                    <a:pt x="157" y="1495"/>
                  </a:lnTo>
                  <a:lnTo>
                    <a:pt x="133" y="1483"/>
                  </a:lnTo>
                  <a:lnTo>
                    <a:pt x="114" y="1459"/>
                  </a:lnTo>
                  <a:lnTo>
                    <a:pt x="109" y="1426"/>
                  </a:lnTo>
                  <a:lnTo>
                    <a:pt x="173" y="1343"/>
                  </a:lnTo>
                  <a:lnTo>
                    <a:pt x="185" y="1339"/>
                  </a:lnTo>
                  <a:lnTo>
                    <a:pt x="197" y="1334"/>
                  </a:lnTo>
                  <a:lnTo>
                    <a:pt x="199" y="1329"/>
                  </a:lnTo>
                  <a:lnTo>
                    <a:pt x="211" y="1310"/>
                  </a:lnTo>
                  <a:lnTo>
                    <a:pt x="225" y="1272"/>
                  </a:lnTo>
                  <a:lnTo>
                    <a:pt x="235" y="1254"/>
                  </a:lnTo>
                  <a:lnTo>
                    <a:pt x="225" y="1249"/>
                  </a:lnTo>
                  <a:lnTo>
                    <a:pt x="216" y="1249"/>
                  </a:lnTo>
                  <a:lnTo>
                    <a:pt x="195" y="1256"/>
                  </a:lnTo>
                  <a:lnTo>
                    <a:pt x="228" y="1194"/>
                  </a:lnTo>
                  <a:lnTo>
                    <a:pt x="240" y="1154"/>
                  </a:lnTo>
                  <a:lnTo>
                    <a:pt x="225" y="1138"/>
                  </a:lnTo>
                  <a:lnTo>
                    <a:pt x="225" y="1119"/>
                  </a:lnTo>
                  <a:lnTo>
                    <a:pt x="230" y="1102"/>
                  </a:lnTo>
                  <a:lnTo>
                    <a:pt x="237" y="1097"/>
                  </a:lnTo>
                  <a:lnTo>
                    <a:pt x="249" y="1107"/>
                  </a:lnTo>
                  <a:lnTo>
                    <a:pt x="256" y="1095"/>
                  </a:lnTo>
                  <a:lnTo>
                    <a:pt x="261" y="1086"/>
                  </a:lnTo>
                  <a:lnTo>
                    <a:pt x="266" y="1064"/>
                  </a:lnTo>
                  <a:lnTo>
                    <a:pt x="263" y="1057"/>
                  </a:lnTo>
                  <a:lnTo>
                    <a:pt x="261" y="1052"/>
                  </a:lnTo>
                  <a:lnTo>
                    <a:pt x="258" y="1043"/>
                  </a:lnTo>
                  <a:lnTo>
                    <a:pt x="268" y="1043"/>
                  </a:lnTo>
                  <a:lnTo>
                    <a:pt x="277" y="1041"/>
                  </a:lnTo>
                  <a:lnTo>
                    <a:pt x="287" y="1036"/>
                  </a:lnTo>
                  <a:lnTo>
                    <a:pt x="296" y="1029"/>
                  </a:lnTo>
                  <a:lnTo>
                    <a:pt x="273" y="1007"/>
                  </a:lnTo>
                  <a:lnTo>
                    <a:pt x="275" y="989"/>
                  </a:lnTo>
                  <a:lnTo>
                    <a:pt x="287" y="974"/>
                  </a:lnTo>
                  <a:lnTo>
                    <a:pt x="285" y="967"/>
                  </a:lnTo>
                  <a:lnTo>
                    <a:pt x="273" y="948"/>
                  </a:lnTo>
                  <a:lnTo>
                    <a:pt x="256" y="948"/>
                  </a:lnTo>
                  <a:lnTo>
                    <a:pt x="228" y="958"/>
                  </a:lnTo>
                  <a:lnTo>
                    <a:pt x="213" y="948"/>
                  </a:lnTo>
                  <a:lnTo>
                    <a:pt x="192" y="922"/>
                  </a:lnTo>
                  <a:lnTo>
                    <a:pt x="176" y="915"/>
                  </a:lnTo>
                  <a:lnTo>
                    <a:pt x="164" y="913"/>
                  </a:lnTo>
                  <a:lnTo>
                    <a:pt x="123" y="925"/>
                  </a:lnTo>
                  <a:lnTo>
                    <a:pt x="107" y="927"/>
                  </a:lnTo>
                  <a:lnTo>
                    <a:pt x="97" y="920"/>
                  </a:lnTo>
                  <a:lnTo>
                    <a:pt x="86" y="910"/>
                  </a:lnTo>
                  <a:lnTo>
                    <a:pt x="74" y="901"/>
                  </a:lnTo>
                  <a:lnTo>
                    <a:pt x="17" y="889"/>
                  </a:lnTo>
                  <a:lnTo>
                    <a:pt x="0" y="877"/>
                  </a:lnTo>
                  <a:lnTo>
                    <a:pt x="17" y="868"/>
                  </a:lnTo>
                  <a:lnTo>
                    <a:pt x="38" y="861"/>
                  </a:lnTo>
                  <a:lnTo>
                    <a:pt x="48" y="861"/>
                  </a:lnTo>
                  <a:lnTo>
                    <a:pt x="55" y="856"/>
                  </a:lnTo>
                  <a:lnTo>
                    <a:pt x="60" y="849"/>
                  </a:lnTo>
                  <a:lnTo>
                    <a:pt x="64" y="837"/>
                  </a:lnTo>
                  <a:lnTo>
                    <a:pt x="69" y="785"/>
                  </a:lnTo>
                  <a:lnTo>
                    <a:pt x="83" y="754"/>
                  </a:lnTo>
                  <a:lnTo>
                    <a:pt x="90" y="745"/>
                  </a:lnTo>
                  <a:lnTo>
                    <a:pt x="107" y="716"/>
                  </a:lnTo>
                  <a:lnTo>
                    <a:pt x="199" y="681"/>
                  </a:lnTo>
                  <a:lnTo>
                    <a:pt x="266" y="655"/>
                  </a:lnTo>
                  <a:lnTo>
                    <a:pt x="294" y="645"/>
                  </a:lnTo>
                  <a:lnTo>
                    <a:pt x="313" y="627"/>
                  </a:lnTo>
                  <a:lnTo>
                    <a:pt x="346" y="593"/>
                  </a:lnTo>
                  <a:lnTo>
                    <a:pt x="320" y="546"/>
                  </a:lnTo>
                  <a:lnTo>
                    <a:pt x="282" y="504"/>
                  </a:lnTo>
                  <a:lnTo>
                    <a:pt x="254" y="418"/>
                  </a:lnTo>
                  <a:lnTo>
                    <a:pt x="232" y="324"/>
                  </a:lnTo>
                  <a:lnTo>
                    <a:pt x="266" y="326"/>
                  </a:lnTo>
                  <a:lnTo>
                    <a:pt x="303" y="336"/>
                  </a:lnTo>
                  <a:lnTo>
                    <a:pt x="315" y="333"/>
                  </a:lnTo>
                  <a:lnTo>
                    <a:pt x="339" y="328"/>
                  </a:lnTo>
                  <a:lnTo>
                    <a:pt x="386" y="310"/>
                  </a:lnTo>
                  <a:lnTo>
                    <a:pt x="396" y="310"/>
                  </a:lnTo>
                  <a:lnTo>
                    <a:pt x="419" y="324"/>
                  </a:lnTo>
                  <a:lnTo>
                    <a:pt x="434" y="310"/>
                  </a:lnTo>
                  <a:lnTo>
                    <a:pt x="431" y="298"/>
                  </a:lnTo>
                  <a:lnTo>
                    <a:pt x="424" y="286"/>
                  </a:lnTo>
                  <a:lnTo>
                    <a:pt x="410" y="241"/>
                  </a:lnTo>
                  <a:lnTo>
                    <a:pt x="405" y="234"/>
                  </a:lnTo>
                  <a:lnTo>
                    <a:pt x="403" y="229"/>
                  </a:lnTo>
                  <a:lnTo>
                    <a:pt x="382" y="198"/>
                  </a:lnTo>
                  <a:lnTo>
                    <a:pt x="374" y="191"/>
                  </a:lnTo>
                  <a:lnTo>
                    <a:pt x="363" y="186"/>
                  </a:lnTo>
                  <a:lnTo>
                    <a:pt x="358" y="179"/>
                  </a:lnTo>
                  <a:lnTo>
                    <a:pt x="363" y="163"/>
                  </a:lnTo>
                  <a:lnTo>
                    <a:pt x="346" y="149"/>
                  </a:lnTo>
                  <a:lnTo>
                    <a:pt x="329" y="94"/>
                  </a:lnTo>
                  <a:lnTo>
                    <a:pt x="315" y="85"/>
                  </a:lnTo>
                  <a:lnTo>
                    <a:pt x="275" y="82"/>
                  </a:lnTo>
                  <a:lnTo>
                    <a:pt x="261" y="75"/>
                  </a:lnTo>
                  <a:lnTo>
                    <a:pt x="249" y="56"/>
                  </a:lnTo>
                  <a:lnTo>
                    <a:pt x="251" y="37"/>
                  </a:lnTo>
                  <a:lnTo>
                    <a:pt x="232" y="30"/>
                  </a:lnTo>
                  <a:lnTo>
                    <a:pt x="230" y="9"/>
                  </a:lnTo>
                  <a:lnTo>
                    <a:pt x="240" y="2"/>
                  </a:lnTo>
                  <a:lnTo>
                    <a:pt x="249" y="0"/>
                  </a:lnTo>
                  <a:lnTo>
                    <a:pt x="251" y="0"/>
                  </a:lnTo>
                  <a:lnTo>
                    <a:pt x="256" y="0"/>
                  </a:lnTo>
                  <a:lnTo>
                    <a:pt x="261" y="7"/>
                  </a:lnTo>
                  <a:lnTo>
                    <a:pt x="280" y="28"/>
                  </a:lnTo>
                  <a:lnTo>
                    <a:pt x="282" y="30"/>
                  </a:ln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15"/>
            <p:cNvSpPr>
              <a:spLocks/>
            </p:cNvSpPr>
            <p:nvPr/>
          </p:nvSpPr>
          <p:spPr bwMode="auto">
            <a:xfrm>
              <a:off x="3171533" y="2349291"/>
              <a:ext cx="1416193" cy="1300183"/>
            </a:xfrm>
            <a:custGeom>
              <a:avLst/>
              <a:gdLst>
                <a:gd name="T0" fmla="*/ 886 w 1234"/>
                <a:gd name="T1" fmla="*/ 299 h 1082"/>
                <a:gd name="T2" fmla="*/ 879 w 1234"/>
                <a:gd name="T3" fmla="*/ 355 h 1082"/>
                <a:gd name="T4" fmla="*/ 871 w 1234"/>
                <a:gd name="T5" fmla="*/ 429 h 1082"/>
                <a:gd name="T6" fmla="*/ 879 w 1234"/>
                <a:gd name="T7" fmla="*/ 509 h 1082"/>
                <a:gd name="T8" fmla="*/ 1006 w 1234"/>
                <a:gd name="T9" fmla="*/ 564 h 1082"/>
                <a:gd name="T10" fmla="*/ 1130 w 1234"/>
                <a:gd name="T11" fmla="*/ 568 h 1082"/>
                <a:gd name="T12" fmla="*/ 1215 w 1234"/>
                <a:gd name="T13" fmla="*/ 632 h 1082"/>
                <a:gd name="T14" fmla="*/ 1210 w 1234"/>
                <a:gd name="T15" fmla="*/ 795 h 1082"/>
                <a:gd name="T16" fmla="*/ 1231 w 1234"/>
                <a:gd name="T17" fmla="*/ 876 h 1082"/>
                <a:gd name="T18" fmla="*/ 1146 w 1234"/>
                <a:gd name="T19" fmla="*/ 973 h 1082"/>
                <a:gd name="T20" fmla="*/ 1066 w 1234"/>
                <a:gd name="T21" fmla="*/ 1070 h 1082"/>
                <a:gd name="T22" fmla="*/ 912 w 1234"/>
                <a:gd name="T23" fmla="*/ 1039 h 1082"/>
                <a:gd name="T24" fmla="*/ 905 w 1234"/>
                <a:gd name="T25" fmla="*/ 1006 h 1082"/>
                <a:gd name="T26" fmla="*/ 850 w 1234"/>
                <a:gd name="T27" fmla="*/ 1011 h 1082"/>
                <a:gd name="T28" fmla="*/ 841 w 1234"/>
                <a:gd name="T29" fmla="*/ 997 h 1082"/>
                <a:gd name="T30" fmla="*/ 800 w 1234"/>
                <a:gd name="T31" fmla="*/ 997 h 1082"/>
                <a:gd name="T32" fmla="*/ 661 w 1234"/>
                <a:gd name="T33" fmla="*/ 914 h 1082"/>
                <a:gd name="T34" fmla="*/ 594 w 1234"/>
                <a:gd name="T35" fmla="*/ 918 h 1082"/>
                <a:gd name="T36" fmla="*/ 448 w 1234"/>
                <a:gd name="T37" fmla="*/ 930 h 1082"/>
                <a:gd name="T38" fmla="*/ 422 w 1234"/>
                <a:gd name="T39" fmla="*/ 952 h 1082"/>
                <a:gd name="T40" fmla="*/ 405 w 1234"/>
                <a:gd name="T41" fmla="*/ 940 h 1082"/>
                <a:gd name="T42" fmla="*/ 405 w 1234"/>
                <a:gd name="T43" fmla="*/ 923 h 1082"/>
                <a:gd name="T44" fmla="*/ 384 w 1234"/>
                <a:gd name="T45" fmla="*/ 907 h 1082"/>
                <a:gd name="T46" fmla="*/ 362 w 1234"/>
                <a:gd name="T47" fmla="*/ 843 h 1082"/>
                <a:gd name="T48" fmla="*/ 322 w 1234"/>
                <a:gd name="T49" fmla="*/ 812 h 1082"/>
                <a:gd name="T50" fmla="*/ 334 w 1234"/>
                <a:gd name="T51" fmla="*/ 746 h 1082"/>
                <a:gd name="T52" fmla="*/ 365 w 1234"/>
                <a:gd name="T53" fmla="*/ 717 h 1082"/>
                <a:gd name="T54" fmla="*/ 370 w 1234"/>
                <a:gd name="T55" fmla="*/ 656 h 1082"/>
                <a:gd name="T56" fmla="*/ 322 w 1234"/>
                <a:gd name="T57" fmla="*/ 578 h 1082"/>
                <a:gd name="T58" fmla="*/ 282 w 1234"/>
                <a:gd name="T59" fmla="*/ 533 h 1082"/>
                <a:gd name="T60" fmla="*/ 211 w 1234"/>
                <a:gd name="T61" fmla="*/ 571 h 1082"/>
                <a:gd name="T62" fmla="*/ 147 w 1234"/>
                <a:gd name="T63" fmla="*/ 538 h 1082"/>
                <a:gd name="T64" fmla="*/ 95 w 1234"/>
                <a:gd name="T65" fmla="*/ 438 h 1082"/>
                <a:gd name="T66" fmla="*/ 137 w 1234"/>
                <a:gd name="T67" fmla="*/ 370 h 1082"/>
                <a:gd name="T68" fmla="*/ 209 w 1234"/>
                <a:gd name="T69" fmla="*/ 353 h 1082"/>
                <a:gd name="T70" fmla="*/ 159 w 1234"/>
                <a:gd name="T71" fmla="*/ 294 h 1082"/>
                <a:gd name="T72" fmla="*/ 154 w 1234"/>
                <a:gd name="T73" fmla="*/ 280 h 1082"/>
                <a:gd name="T74" fmla="*/ 135 w 1234"/>
                <a:gd name="T75" fmla="*/ 185 h 1082"/>
                <a:gd name="T76" fmla="*/ 0 w 1234"/>
                <a:gd name="T77" fmla="*/ 97 h 1082"/>
                <a:gd name="T78" fmla="*/ 74 w 1234"/>
                <a:gd name="T79" fmla="*/ 90 h 1082"/>
                <a:gd name="T80" fmla="*/ 116 w 1234"/>
                <a:gd name="T81" fmla="*/ 67 h 1082"/>
                <a:gd name="T82" fmla="*/ 128 w 1234"/>
                <a:gd name="T83" fmla="*/ 43 h 1082"/>
                <a:gd name="T84" fmla="*/ 156 w 1234"/>
                <a:gd name="T85" fmla="*/ 29 h 1082"/>
                <a:gd name="T86" fmla="*/ 185 w 1234"/>
                <a:gd name="T87" fmla="*/ 55 h 1082"/>
                <a:gd name="T88" fmla="*/ 239 w 1234"/>
                <a:gd name="T89" fmla="*/ 36 h 1082"/>
                <a:gd name="T90" fmla="*/ 256 w 1234"/>
                <a:gd name="T91" fmla="*/ 22 h 1082"/>
                <a:gd name="T92" fmla="*/ 370 w 1234"/>
                <a:gd name="T93" fmla="*/ 57 h 1082"/>
                <a:gd name="T94" fmla="*/ 358 w 1234"/>
                <a:gd name="T95" fmla="*/ 128 h 1082"/>
                <a:gd name="T96" fmla="*/ 370 w 1234"/>
                <a:gd name="T97" fmla="*/ 244 h 1082"/>
                <a:gd name="T98" fmla="*/ 391 w 1234"/>
                <a:gd name="T99" fmla="*/ 261 h 1082"/>
                <a:gd name="T100" fmla="*/ 415 w 1234"/>
                <a:gd name="T101" fmla="*/ 247 h 1082"/>
                <a:gd name="T102" fmla="*/ 514 w 1234"/>
                <a:gd name="T103" fmla="*/ 268 h 1082"/>
                <a:gd name="T104" fmla="*/ 557 w 1234"/>
                <a:gd name="T105" fmla="*/ 303 h 1082"/>
                <a:gd name="T106" fmla="*/ 580 w 1234"/>
                <a:gd name="T107" fmla="*/ 339 h 1082"/>
                <a:gd name="T108" fmla="*/ 618 w 1234"/>
                <a:gd name="T109" fmla="*/ 320 h 1082"/>
                <a:gd name="T110" fmla="*/ 632 w 1234"/>
                <a:gd name="T111" fmla="*/ 332 h 1082"/>
                <a:gd name="T112" fmla="*/ 654 w 1234"/>
                <a:gd name="T113" fmla="*/ 322 h 1082"/>
                <a:gd name="T114" fmla="*/ 699 w 1234"/>
                <a:gd name="T115" fmla="*/ 294 h 1082"/>
                <a:gd name="T116" fmla="*/ 782 w 1234"/>
                <a:gd name="T117" fmla="*/ 239 h 1082"/>
                <a:gd name="T118" fmla="*/ 871 w 1234"/>
                <a:gd name="T119" fmla="*/ 270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34" h="1082">
                  <a:moveTo>
                    <a:pt x="874" y="282"/>
                  </a:moveTo>
                  <a:lnTo>
                    <a:pt x="874" y="282"/>
                  </a:lnTo>
                  <a:lnTo>
                    <a:pt x="876" y="294"/>
                  </a:lnTo>
                  <a:lnTo>
                    <a:pt x="886" y="299"/>
                  </a:lnTo>
                  <a:lnTo>
                    <a:pt x="871" y="313"/>
                  </a:lnTo>
                  <a:lnTo>
                    <a:pt x="881" y="327"/>
                  </a:lnTo>
                  <a:lnTo>
                    <a:pt x="881" y="341"/>
                  </a:lnTo>
                  <a:lnTo>
                    <a:pt x="879" y="355"/>
                  </a:lnTo>
                  <a:lnTo>
                    <a:pt x="879" y="367"/>
                  </a:lnTo>
                  <a:lnTo>
                    <a:pt x="886" y="377"/>
                  </a:lnTo>
                  <a:lnTo>
                    <a:pt x="919" y="400"/>
                  </a:lnTo>
                  <a:lnTo>
                    <a:pt x="871" y="429"/>
                  </a:lnTo>
                  <a:lnTo>
                    <a:pt x="855" y="433"/>
                  </a:lnTo>
                  <a:lnTo>
                    <a:pt x="869" y="455"/>
                  </a:lnTo>
                  <a:lnTo>
                    <a:pt x="874" y="483"/>
                  </a:lnTo>
                  <a:lnTo>
                    <a:pt x="879" y="509"/>
                  </a:lnTo>
                  <a:lnTo>
                    <a:pt x="886" y="530"/>
                  </a:lnTo>
                  <a:lnTo>
                    <a:pt x="907" y="549"/>
                  </a:lnTo>
                  <a:lnTo>
                    <a:pt x="933" y="561"/>
                  </a:lnTo>
                  <a:lnTo>
                    <a:pt x="1006" y="564"/>
                  </a:lnTo>
                  <a:lnTo>
                    <a:pt x="1056" y="578"/>
                  </a:lnTo>
                  <a:lnTo>
                    <a:pt x="1082" y="580"/>
                  </a:lnTo>
                  <a:lnTo>
                    <a:pt x="1108" y="578"/>
                  </a:lnTo>
                  <a:lnTo>
                    <a:pt x="1130" y="568"/>
                  </a:lnTo>
                  <a:lnTo>
                    <a:pt x="1139" y="559"/>
                  </a:lnTo>
                  <a:lnTo>
                    <a:pt x="1144" y="549"/>
                  </a:lnTo>
                  <a:lnTo>
                    <a:pt x="1148" y="545"/>
                  </a:lnTo>
                  <a:lnTo>
                    <a:pt x="1215" y="632"/>
                  </a:lnTo>
                  <a:lnTo>
                    <a:pt x="1231" y="670"/>
                  </a:lnTo>
                  <a:lnTo>
                    <a:pt x="1229" y="727"/>
                  </a:lnTo>
                  <a:lnTo>
                    <a:pt x="1215" y="772"/>
                  </a:lnTo>
                  <a:lnTo>
                    <a:pt x="1210" y="795"/>
                  </a:lnTo>
                  <a:lnTo>
                    <a:pt x="1212" y="824"/>
                  </a:lnTo>
                  <a:lnTo>
                    <a:pt x="1224" y="855"/>
                  </a:lnTo>
                  <a:lnTo>
                    <a:pt x="1234" y="869"/>
                  </a:lnTo>
                  <a:lnTo>
                    <a:pt x="1231" y="876"/>
                  </a:lnTo>
                  <a:lnTo>
                    <a:pt x="1191" y="904"/>
                  </a:lnTo>
                  <a:lnTo>
                    <a:pt x="1182" y="918"/>
                  </a:lnTo>
                  <a:lnTo>
                    <a:pt x="1165" y="954"/>
                  </a:lnTo>
                  <a:lnTo>
                    <a:pt x="1146" y="973"/>
                  </a:lnTo>
                  <a:lnTo>
                    <a:pt x="1108" y="994"/>
                  </a:lnTo>
                  <a:lnTo>
                    <a:pt x="1092" y="1015"/>
                  </a:lnTo>
                  <a:lnTo>
                    <a:pt x="1075" y="1058"/>
                  </a:lnTo>
                  <a:lnTo>
                    <a:pt x="1066" y="1070"/>
                  </a:lnTo>
                  <a:lnTo>
                    <a:pt x="1009" y="1082"/>
                  </a:lnTo>
                  <a:lnTo>
                    <a:pt x="999" y="1075"/>
                  </a:lnTo>
                  <a:lnTo>
                    <a:pt x="905" y="1063"/>
                  </a:lnTo>
                  <a:lnTo>
                    <a:pt x="912" y="1039"/>
                  </a:lnTo>
                  <a:lnTo>
                    <a:pt x="912" y="1030"/>
                  </a:lnTo>
                  <a:lnTo>
                    <a:pt x="909" y="1015"/>
                  </a:lnTo>
                  <a:lnTo>
                    <a:pt x="907" y="1011"/>
                  </a:lnTo>
                  <a:lnTo>
                    <a:pt x="905" y="1006"/>
                  </a:lnTo>
                  <a:lnTo>
                    <a:pt x="900" y="1004"/>
                  </a:lnTo>
                  <a:lnTo>
                    <a:pt x="890" y="1001"/>
                  </a:lnTo>
                  <a:lnTo>
                    <a:pt x="883" y="999"/>
                  </a:lnTo>
                  <a:lnTo>
                    <a:pt x="850" y="1011"/>
                  </a:lnTo>
                  <a:lnTo>
                    <a:pt x="848" y="1008"/>
                  </a:lnTo>
                  <a:lnTo>
                    <a:pt x="843" y="1008"/>
                  </a:lnTo>
                  <a:lnTo>
                    <a:pt x="843" y="1004"/>
                  </a:lnTo>
                  <a:lnTo>
                    <a:pt x="841" y="997"/>
                  </a:lnTo>
                  <a:lnTo>
                    <a:pt x="838" y="989"/>
                  </a:lnTo>
                  <a:lnTo>
                    <a:pt x="831" y="989"/>
                  </a:lnTo>
                  <a:lnTo>
                    <a:pt x="826" y="989"/>
                  </a:lnTo>
                  <a:lnTo>
                    <a:pt x="800" y="997"/>
                  </a:lnTo>
                  <a:lnTo>
                    <a:pt x="765" y="994"/>
                  </a:lnTo>
                  <a:lnTo>
                    <a:pt x="741" y="999"/>
                  </a:lnTo>
                  <a:lnTo>
                    <a:pt x="713" y="975"/>
                  </a:lnTo>
                  <a:lnTo>
                    <a:pt x="661" y="914"/>
                  </a:lnTo>
                  <a:lnTo>
                    <a:pt x="661" y="911"/>
                  </a:lnTo>
                  <a:lnTo>
                    <a:pt x="654" y="904"/>
                  </a:lnTo>
                  <a:lnTo>
                    <a:pt x="625" y="902"/>
                  </a:lnTo>
                  <a:lnTo>
                    <a:pt x="594" y="918"/>
                  </a:lnTo>
                  <a:lnTo>
                    <a:pt x="583" y="930"/>
                  </a:lnTo>
                  <a:lnTo>
                    <a:pt x="573" y="933"/>
                  </a:lnTo>
                  <a:lnTo>
                    <a:pt x="514" y="937"/>
                  </a:lnTo>
                  <a:lnTo>
                    <a:pt x="448" y="930"/>
                  </a:lnTo>
                  <a:lnTo>
                    <a:pt x="438" y="930"/>
                  </a:lnTo>
                  <a:lnTo>
                    <a:pt x="436" y="933"/>
                  </a:lnTo>
                  <a:lnTo>
                    <a:pt x="426" y="940"/>
                  </a:lnTo>
                  <a:lnTo>
                    <a:pt x="422" y="952"/>
                  </a:lnTo>
                  <a:lnTo>
                    <a:pt x="419" y="952"/>
                  </a:lnTo>
                  <a:lnTo>
                    <a:pt x="417" y="952"/>
                  </a:lnTo>
                  <a:lnTo>
                    <a:pt x="407" y="944"/>
                  </a:lnTo>
                  <a:lnTo>
                    <a:pt x="405" y="940"/>
                  </a:lnTo>
                  <a:lnTo>
                    <a:pt x="403" y="937"/>
                  </a:lnTo>
                  <a:lnTo>
                    <a:pt x="403" y="935"/>
                  </a:lnTo>
                  <a:lnTo>
                    <a:pt x="403" y="933"/>
                  </a:lnTo>
                  <a:lnTo>
                    <a:pt x="405" y="923"/>
                  </a:lnTo>
                  <a:lnTo>
                    <a:pt x="403" y="916"/>
                  </a:lnTo>
                  <a:lnTo>
                    <a:pt x="398" y="914"/>
                  </a:lnTo>
                  <a:lnTo>
                    <a:pt x="388" y="909"/>
                  </a:lnTo>
                  <a:lnTo>
                    <a:pt x="384" y="907"/>
                  </a:lnTo>
                  <a:lnTo>
                    <a:pt x="381" y="902"/>
                  </a:lnTo>
                  <a:lnTo>
                    <a:pt x="384" y="897"/>
                  </a:lnTo>
                  <a:lnTo>
                    <a:pt x="381" y="883"/>
                  </a:lnTo>
                  <a:lnTo>
                    <a:pt x="362" y="843"/>
                  </a:lnTo>
                  <a:lnTo>
                    <a:pt x="341" y="833"/>
                  </a:lnTo>
                  <a:lnTo>
                    <a:pt x="336" y="829"/>
                  </a:lnTo>
                  <a:lnTo>
                    <a:pt x="327" y="817"/>
                  </a:lnTo>
                  <a:lnTo>
                    <a:pt x="322" y="812"/>
                  </a:lnTo>
                  <a:lnTo>
                    <a:pt x="322" y="800"/>
                  </a:lnTo>
                  <a:lnTo>
                    <a:pt x="329" y="765"/>
                  </a:lnTo>
                  <a:lnTo>
                    <a:pt x="336" y="753"/>
                  </a:lnTo>
                  <a:lnTo>
                    <a:pt x="334" y="746"/>
                  </a:lnTo>
                  <a:lnTo>
                    <a:pt x="329" y="736"/>
                  </a:lnTo>
                  <a:lnTo>
                    <a:pt x="332" y="734"/>
                  </a:lnTo>
                  <a:lnTo>
                    <a:pt x="334" y="732"/>
                  </a:lnTo>
                  <a:lnTo>
                    <a:pt x="365" y="717"/>
                  </a:lnTo>
                  <a:lnTo>
                    <a:pt x="374" y="679"/>
                  </a:lnTo>
                  <a:lnTo>
                    <a:pt x="374" y="663"/>
                  </a:lnTo>
                  <a:lnTo>
                    <a:pt x="372" y="658"/>
                  </a:lnTo>
                  <a:lnTo>
                    <a:pt x="370" y="656"/>
                  </a:lnTo>
                  <a:lnTo>
                    <a:pt x="348" y="627"/>
                  </a:lnTo>
                  <a:lnTo>
                    <a:pt x="341" y="611"/>
                  </a:lnTo>
                  <a:lnTo>
                    <a:pt x="329" y="587"/>
                  </a:lnTo>
                  <a:lnTo>
                    <a:pt x="322" y="578"/>
                  </a:lnTo>
                  <a:lnTo>
                    <a:pt x="315" y="573"/>
                  </a:lnTo>
                  <a:lnTo>
                    <a:pt x="298" y="556"/>
                  </a:lnTo>
                  <a:lnTo>
                    <a:pt x="289" y="542"/>
                  </a:lnTo>
                  <a:lnTo>
                    <a:pt x="282" y="533"/>
                  </a:lnTo>
                  <a:lnTo>
                    <a:pt x="275" y="530"/>
                  </a:lnTo>
                  <a:lnTo>
                    <a:pt x="263" y="526"/>
                  </a:lnTo>
                  <a:lnTo>
                    <a:pt x="239" y="542"/>
                  </a:lnTo>
                  <a:lnTo>
                    <a:pt x="211" y="571"/>
                  </a:lnTo>
                  <a:lnTo>
                    <a:pt x="182" y="580"/>
                  </a:lnTo>
                  <a:lnTo>
                    <a:pt x="175" y="580"/>
                  </a:lnTo>
                  <a:lnTo>
                    <a:pt x="168" y="575"/>
                  </a:lnTo>
                  <a:lnTo>
                    <a:pt x="147" y="538"/>
                  </a:lnTo>
                  <a:lnTo>
                    <a:pt x="133" y="521"/>
                  </a:lnTo>
                  <a:lnTo>
                    <a:pt x="119" y="521"/>
                  </a:lnTo>
                  <a:lnTo>
                    <a:pt x="111" y="493"/>
                  </a:lnTo>
                  <a:lnTo>
                    <a:pt x="95" y="438"/>
                  </a:lnTo>
                  <a:lnTo>
                    <a:pt x="88" y="412"/>
                  </a:lnTo>
                  <a:lnTo>
                    <a:pt x="76" y="398"/>
                  </a:lnTo>
                  <a:lnTo>
                    <a:pt x="123" y="372"/>
                  </a:lnTo>
                  <a:lnTo>
                    <a:pt x="137" y="370"/>
                  </a:lnTo>
                  <a:lnTo>
                    <a:pt x="142" y="372"/>
                  </a:lnTo>
                  <a:lnTo>
                    <a:pt x="156" y="374"/>
                  </a:lnTo>
                  <a:lnTo>
                    <a:pt x="166" y="372"/>
                  </a:lnTo>
                  <a:lnTo>
                    <a:pt x="209" y="353"/>
                  </a:lnTo>
                  <a:lnTo>
                    <a:pt x="237" y="334"/>
                  </a:lnTo>
                  <a:lnTo>
                    <a:pt x="216" y="313"/>
                  </a:lnTo>
                  <a:lnTo>
                    <a:pt x="197" y="303"/>
                  </a:lnTo>
                  <a:lnTo>
                    <a:pt x="159" y="294"/>
                  </a:lnTo>
                  <a:lnTo>
                    <a:pt x="149" y="291"/>
                  </a:lnTo>
                  <a:lnTo>
                    <a:pt x="147" y="289"/>
                  </a:lnTo>
                  <a:lnTo>
                    <a:pt x="149" y="287"/>
                  </a:lnTo>
                  <a:lnTo>
                    <a:pt x="154" y="280"/>
                  </a:lnTo>
                  <a:lnTo>
                    <a:pt x="156" y="270"/>
                  </a:lnTo>
                  <a:lnTo>
                    <a:pt x="161" y="263"/>
                  </a:lnTo>
                  <a:lnTo>
                    <a:pt x="152" y="223"/>
                  </a:lnTo>
                  <a:lnTo>
                    <a:pt x="135" y="185"/>
                  </a:lnTo>
                  <a:lnTo>
                    <a:pt x="128" y="176"/>
                  </a:lnTo>
                  <a:lnTo>
                    <a:pt x="116" y="161"/>
                  </a:lnTo>
                  <a:lnTo>
                    <a:pt x="71" y="131"/>
                  </a:lnTo>
                  <a:lnTo>
                    <a:pt x="0" y="97"/>
                  </a:lnTo>
                  <a:lnTo>
                    <a:pt x="33" y="79"/>
                  </a:lnTo>
                  <a:lnTo>
                    <a:pt x="45" y="88"/>
                  </a:lnTo>
                  <a:lnTo>
                    <a:pt x="48" y="88"/>
                  </a:lnTo>
                  <a:lnTo>
                    <a:pt x="74" y="90"/>
                  </a:lnTo>
                  <a:lnTo>
                    <a:pt x="78" y="90"/>
                  </a:lnTo>
                  <a:lnTo>
                    <a:pt x="85" y="88"/>
                  </a:lnTo>
                  <a:lnTo>
                    <a:pt x="111" y="71"/>
                  </a:lnTo>
                  <a:lnTo>
                    <a:pt x="116" y="67"/>
                  </a:lnTo>
                  <a:lnTo>
                    <a:pt x="121" y="60"/>
                  </a:lnTo>
                  <a:lnTo>
                    <a:pt x="123" y="53"/>
                  </a:lnTo>
                  <a:lnTo>
                    <a:pt x="126" y="48"/>
                  </a:lnTo>
                  <a:lnTo>
                    <a:pt x="128" y="43"/>
                  </a:lnTo>
                  <a:lnTo>
                    <a:pt x="133" y="41"/>
                  </a:lnTo>
                  <a:lnTo>
                    <a:pt x="149" y="36"/>
                  </a:lnTo>
                  <a:lnTo>
                    <a:pt x="154" y="34"/>
                  </a:lnTo>
                  <a:lnTo>
                    <a:pt x="156" y="29"/>
                  </a:lnTo>
                  <a:lnTo>
                    <a:pt x="159" y="29"/>
                  </a:lnTo>
                  <a:lnTo>
                    <a:pt x="164" y="31"/>
                  </a:lnTo>
                  <a:lnTo>
                    <a:pt x="175" y="48"/>
                  </a:lnTo>
                  <a:lnTo>
                    <a:pt x="185" y="55"/>
                  </a:lnTo>
                  <a:lnTo>
                    <a:pt x="190" y="55"/>
                  </a:lnTo>
                  <a:lnTo>
                    <a:pt x="225" y="55"/>
                  </a:lnTo>
                  <a:lnTo>
                    <a:pt x="237" y="38"/>
                  </a:lnTo>
                  <a:lnTo>
                    <a:pt x="239" y="36"/>
                  </a:lnTo>
                  <a:lnTo>
                    <a:pt x="239" y="31"/>
                  </a:lnTo>
                  <a:lnTo>
                    <a:pt x="239" y="29"/>
                  </a:lnTo>
                  <a:lnTo>
                    <a:pt x="242" y="26"/>
                  </a:lnTo>
                  <a:lnTo>
                    <a:pt x="256" y="22"/>
                  </a:lnTo>
                  <a:lnTo>
                    <a:pt x="275" y="17"/>
                  </a:lnTo>
                  <a:lnTo>
                    <a:pt x="310" y="0"/>
                  </a:lnTo>
                  <a:lnTo>
                    <a:pt x="362" y="53"/>
                  </a:lnTo>
                  <a:lnTo>
                    <a:pt x="370" y="57"/>
                  </a:lnTo>
                  <a:lnTo>
                    <a:pt x="381" y="67"/>
                  </a:lnTo>
                  <a:lnTo>
                    <a:pt x="391" y="81"/>
                  </a:lnTo>
                  <a:lnTo>
                    <a:pt x="386" y="93"/>
                  </a:lnTo>
                  <a:lnTo>
                    <a:pt x="358" y="128"/>
                  </a:lnTo>
                  <a:lnTo>
                    <a:pt x="334" y="142"/>
                  </a:lnTo>
                  <a:lnTo>
                    <a:pt x="325" y="159"/>
                  </a:lnTo>
                  <a:lnTo>
                    <a:pt x="365" y="239"/>
                  </a:lnTo>
                  <a:lnTo>
                    <a:pt x="370" y="244"/>
                  </a:lnTo>
                  <a:lnTo>
                    <a:pt x="377" y="254"/>
                  </a:lnTo>
                  <a:lnTo>
                    <a:pt x="379" y="256"/>
                  </a:lnTo>
                  <a:lnTo>
                    <a:pt x="384" y="258"/>
                  </a:lnTo>
                  <a:lnTo>
                    <a:pt x="391" y="261"/>
                  </a:lnTo>
                  <a:lnTo>
                    <a:pt x="396" y="261"/>
                  </a:lnTo>
                  <a:lnTo>
                    <a:pt x="403" y="254"/>
                  </a:lnTo>
                  <a:lnTo>
                    <a:pt x="410" y="249"/>
                  </a:lnTo>
                  <a:lnTo>
                    <a:pt x="415" y="247"/>
                  </a:lnTo>
                  <a:lnTo>
                    <a:pt x="431" y="251"/>
                  </a:lnTo>
                  <a:lnTo>
                    <a:pt x="459" y="268"/>
                  </a:lnTo>
                  <a:lnTo>
                    <a:pt x="469" y="270"/>
                  </a:lnTo>
                  <a:lnTo>
                    <a:pt x="514" y="268"/>
                  </a:lnTo>
                  <a:lnTo>
                    <a:pt x="516" y="268"/>
                  </a:lnTo>
                  <a:lnTo>
                    <a:pt x="526" y="277"/>
                  </a:lnTo>
                  <a:lnTo>
                    <a:pt x="540" y="289"/>
                  </a:lnTo>
                  <a:lnTo>
                    <a:pt x="557" y="303"/>
                  </a:lnTo>
                  <a:lnTo>
                    <a:pt x="566" y="315"/>
                  </a:lnTo>
                  <a:lnTo>
                    <a:pt x="576" y="334"/>
                  </a:lnTo>
                  <a:lnTo>
                    <a:pt x="576" y="336"/>
                  </a:lnTo>
                  <a:lnTo>
                    <a:pt x="580" y="339"/>
                  </a:lnTo>
                  <a:lnTo>
                    <a:pt x="587" y="336"/>
                  </a:lnTo>
                  <a:lnTo>
                    <a:pt x="609" y="329"/>
                  </a:lnTo>
                  <a:lnTo>
                    <a:pt x="613" y="325"/>
                  </a:lnTo>
                  <a:lnTo>
                    <a:pt x="618" y="320"/>
                  </a:lnTo>
                  <a:lnTo>
                    <a:pt x="620" y="320"/>
                  </a:lnTo>
                  <a:lnTo>
                    <a:pt x="623" y="322"/>
                  </a:lnTo>
                  <a:lnTo>
                    <a:pt x="628" y="329"/>
                  </a:lnTo>
                  <a:lnTo>
                    <a:pt x="632" y="332"/>
                  </a:lnTo>
                  <a:lnTo>
                    <a:pt x="637" y="334"/>
                  </a:lnTo>
                  <a:lnTo>
                    <a:pt x="644" y="334"/>
                  </a:lnTo>
                  <a:lnTo>
                    <a:pt x="651" y="327"/>
                  </a:lnTo>
                  <a:lnTo>
                    <a:pt x="654" y="322"/>
                  </a:lnTo>
                  <a:lnTo>
                    <a:pt x="661" y="322"/>
                  </a:lnTo>
                  <a:lnTo>
                    <a:pt x="665" y="322"/>
                  </a:lnTo>
                  <a:lnTo>
                    <a:pt x="706" y="339"/>
                  </a:lnTo>
                  <a:lnTo>
                    <a:pt x="699" y="294"/>
                  </a:lnTo>
                  <a:lnTo>
                    <a:pt x="701" y="287"/>
                  </a:lnTo>
                  <a:lnTo>
                    <a:pt x="710" y="273"/>
                  </a:lnTo>
                  <a:lnTo>
                    <a:pt x="755" y="247"/>
                  </a:lnTo>
                  <a:lnTo>
                    <a:pt x="782" y="239"/>
                  </a:lnTo>
                  <a:lnTo>
                    <a:pt x="793" y="237"/>
                  </a:lnTo>
                  <a:lnTo>
                    <a:pt x="862" y="263"/>
                  </a:lnTo>
                  <a:lnTo>
                    <a:pt x="869" y="268"/>
                  </a:lnTo>
                  <a:lnTo>
                    <a:pt x="871" y="270"/>
                  </a:lnTo>
                  <a:lnTo>
                    <a:pt x="874" y="282"/>
                  </a:ln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17"/>
            <p:cNvSpPr>
              <a:spLocks noEditPoints="1"/>
            </p:cNvSpPr>
            <p:nvPr/>
          </p:nvSpPr>
          <p:spPr bwMode="auto">
            <a:xfrm>
              <a:off x="2529999" y="2406970"/>
              <a:ext cx="913525" cy="1055048"/>
            </a:xfrm>
            <a:custGeom>
              <a:avLst/>
              <a:gdLst>
                <a:gd name="T0" fmla="*/ 559 w 796"/>
                <a:gd name="T1" fmla="*/ 49 h 878"/>
                <a:gd name="T2" fmla="*/ 521 w 796"/>
                <a:gd name="T3" fmla="*/ 5 h 878"/>
                <a:gd name="T4" fmla="*/ 495 w 796"/>
                <a:gd name="T5" fmla="*/ 5 h 878"/>
                <a:gd name="T6" fmla="*/ 521 w 796"/>
                <a:gd name="T7" fmla="*/ 5 h 878"/>
                <a:gd name="T8" fmla="*/ 559 w 796"/>
                <a:gd name="T9" fmla="*/ 49 h 878"/>
                <a:gd name="T10" fmla="*/ 675 w 796"/>
                <a:gd name="T11" fmla="*/ 113 h 878"/>
                <a:gd name="T12" fmla="*/ 694 w 796"/>
                <a:gd name="T13" fmla="*/ 137 h 878"/>
                <a:gd name="T14" fmla="*/ 720 w 796"/>
                <a:gd name="T15" fmla="*/ 215 h 878"/>
                <a:gd name="T16" fmla="*/ 713 w 796"/>
                <a:gd name="T17" fmla="*/ 232 h 878"/>
                <a:gd name="T18" fmla="*/ 706 w 796"/>
                <a:gd name="T19" fmla="*/ 241 h 878"/>
                <a:gd name="T20" fmla="*/ 718 w 796"/>
                <a:gd name="T21" fmla="*/ 246 h 878"/>
                <a:gd name="T22" fmla="*/ 775 w 796"/>
                <a:gd name="T23" fmla="*/ 265 h 878"/>
                <a:gd name="T24" fmla="*/ 768 w 796"/>
                <a:gd name="T25" fmla="*/ 305 h 878"/>
                <a:gd name="T26" fmla="*/ 715 w 796"/>
                <a:gd name="T27" fmla="*/ 326 h 878"/>
                <a:gd name="T28" fmla="*/ 696 w 796"/>
                <a:gd name="T29" fmla="*/ 322 h 878"/>
                <a:gd name="T30" fmla="*/ 635 w 796"/>
                <a:gd name="T31" fmla="*/ 350 h 878"/>
                <a:gd name="T32" fmla="*/ 604 w 796"/>
                <a:gd name="T33" fmla="*/ 338 h 878"/>
                <a:gd name="T34" fmla="*/ 467 w 796"/>
                <a:gd name="T35" fmla="*/ 350 h 878"/>
                <a:gd name="T36" fmla="*/ 431 w 796"/>
                <a:gd name="T37" fmla="*/ 300 h 878"/>
                <a:gd name="T38" fmla="*/ 401 w 796"/>
                <a:gd name="T39" fmla="*/ 267 h 878"/>
                <a:gd name="T40" fmla="*/ 396 w 796"/>
                <a:gd name="T41" fmla="*/ 144 h 878"/>
                <a:gd name="T42" fmla="*/ 417 w 796"/>
                <a:gd name="T43" fmla="*/ 66 h 878"/>
                <a:gd name="T44" fmla="*/ 462 w 796"/>
                <a:gd name="T45" fmla="*/ 14 h 878"/>
                <a:gd name="T46" fmla="*/ 559 w 796"/>
                <a:gd name="T47" fmla="*/ 49 h 878"/>
                <a:gd name="T48" fmla="*/ 460 w 796"/>
                <a:gd name="T49" fmla="*/ 350 h 878"/>
                <a:gd name="T50" fmla="*/ 393 w 796"/>
                <a:gd name="T51" fmla="*/ 388 h 878"/>
                <a:gd name="T52" fmla="*/ 339 w 796"/>
                <a:gd name="T53" fmla="*/ 442 h 878"/>
                <a:gd name="T54" fmla="*/ 311 w 796"/>
                <a:gd name="T55" fmla="*/ 445 h 878"/>
                <a:gd name="T56" fmla="*/ 287 w 796"/>
                <a:gd name="T57" fmla="*/ 511 h 878"/>
                <a:gd name="T58" fmla="*/ 242 w 796"/>
                <a:gd name="T59" fmla="*/ 537 h 878"/>
                <a:gd name="T60" fmla="*/ 133 w 796"/>
                <a:gd name="T61" fmla="*/ 613 h 878"/>
                <a:gd name="T62" fmla="*/ 41 w 796"/>
                <a:gd name="T63" fmla="*/ 688 h 878"/>
                <a:gd name="T64" fmla="*/ 0 w 796"/>
                <a:gd name="T65" fmla="*/ 726 h 878"/>
                <a:gd name="T66" fmla="*/ 17 w 796"/>
                <a:gd name="T67" fmla="*/ 771 h 878"/>
                <a:gd name="T68" fmla="*/ 45 w 796"/>
                <a:gd name="T69" fmla="*/ 797 h 878"/>
                <a:gd name="T70" fmla="*/ 102 w 796"/>
                <a:gd name="T71" fmla="*/ 795 h 878"/>
                <a:gd name="T72" fmla="*/ 199 w 796"/>
                <a:gd name="T73" fmla="*/ 828 h 878"/>
                <a:gd name="T74" fmla="*/ 285 w 796"/>
                <a:gd name="T75" fmla="*/ 878 h 878"/>
                <a:gd name="T76" fmla="*/ 379 w 796"/>
                <a:gd name="T77" fmla="*/ 856 h 878"/>
                <a:gd name="T78" fmla="*/ 398 w 796"/>
                <a:gd name="T79" fmla="*/ 788 h 878"/>
                <a:gd name="T80" fmla="*/ 412 w 796"/>
                <a:gd name="T81" fmla="*/ 726 h 878"/>
                <a:gd name="T82" fmla="*/ 441 w 796"/>
                <a:gd name="T83" fmla="*/ 719 h 878"/>
                <a:gd name="T84" fmla="*/ 472 w 796"/>
                <a:gd name="T85" fmla="*/ 681 h 878"/>
                <a:gd name="T86" fmla="*/ 507 w 796"/>
                <a:gd name="T87" fmla="*/ 667 h 878"/>
                <a:gd name="T88" fmla="*/ 576 w 796"/>
                <a:gd name="T89" fmla="*/ 636 h 878"/>
                <a:gd name="T90" fmla="*/ 623 w 796"/>
                <a:gd name="T91" fmla="*/ 598 h 878"/>
                <a:gd name="T92" fmla="*/ 654 w 796"/>
                <a:gd name="T93" fmla="*/ 537 h 878"/>
                <a:gd name="T94" fmla="*/ 661 w 796"/>
                <a:gd name="T95" fmla="*/ 466 h 878"/>
                <a:gd name="T96" fmla="*/ 488 w 796"/>
                <a:gd name="T97" fmla="*/ 376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6" h="878">
                  <a:moveTo>
                    <a:pt x="559" y="49"/>
                  </a:moveTo>
                  <a:lnTo>
                    <a:pt x="559" y="49"/>
                  </a:lnTo>
                  <a:lnTo>
                    <a:pt x="547" y="28"/>
                  </a:lnTo>
                  <a:lnTo>
                    <a:pt x="521" y="5"/>
                  </a:lnTo>
                  <a:lnTo>
                    <a:pt x="512" y="0"/>
                  </a:lnTo>
                  <a:lnTo>
                    <a:pt x="495" y="5"/>
                  </a:lnTo>
                  <a:lnTo>
                    <a:pt x="512" y="0"/>
                  </a:lnTo>
                  <a:lnTo>
                    <a:pt x="521" y="5"/>
                  </a:lnTo>
                  <a:lnTo>
                    <a:pt x="547" y="28"/>
                  </a:lnTo>
                  <a:lnTo>
                    <a:pt x="559" y="49"/>
                  </a:lnTo>
                  <a:lnTo>
                    <a:pt x="630" y="83"/>
                  </a:lnTo>
                  <a:lnTo>
                    <a:pt x="675" y="113"/>
                  </a:lnTo>
                  <a:lnTo>
                    <a:pt x="687" y="128"/>
                  </a:lnTo>
                  <a:lnTo>
                    <a:pt x="694" y="137"/>
                  </a:lnTo>
                  <a:lnTo>
                    <a:pt x="711" y="175"/>
                  </a:lnTo>
                  <a:lnTo>
                    <a:pt x="720" y="215"/>
                  </a:lnTo>
                  <a:lnTo>
                    <a:pt x="715" y="222"/>
                  </a:lnTo>
                  <a:lnTo>
                    <a:pt x="713" y="232"/>
                  </a:lnTo>
                  <a:lnTo>
                    <a:pt x="708" y="239"/>
                  </a:lnTo>
                  <a:lnTo>
                    <a:pt x="706" y="241"/>
                  </a:lnTo>
                  <a:lnTo>
                    <a:pt x="708" y="243"/>
                  </a:lnTo>
                  <a:lnTo>
                    <a:pt x="718" y="246"/>
                  </a:lnTo>
                  <a:lnTo>
                    <a:pt x="756" y="255"/>
                  </a:lnTo>
                  <a:lnTo>
                    <a:pt x="775" y="265"/>
                  </a:lnTo>
                  <a:lnTo>
                    <a:pt x="796" y="286"/>
                  </a:lnTo>
                  <a:lnTo>
                    <a:pt x="768" y="305"/>
                  </a:lnTo>
                  <a:lnTo>
                    <a:pt x="725" y="324"/>
                  </a:lnTo>
                  <a:lnTo>
                    <a:pt x="715" y="326"/>
                  </a:lnTo>
                  <a:lnTo>
                    <a:pt x="701" y="324"/>
                  </a:lnTo>
                  <a:lnTo>
                    <a:pt x="696" y="322"/>
                  </a:lnTo>
                  <a:lnTo>
                    <a:pt x="682" y="324"/>
                  </a:lnTo>
                  <a:lnTo>
                    <a:pt x="635" y="350"/>
                  </a:lnTo>
                  <a:lnTo>
                    <a:pt x="621" y="340"/>
                  </a:lnTo>
                  <a:lnTo>
                    <a:pt x="604" y="338"/>
                  </a:lnTo>
                  <a:lnTo>
                    <a:pt x="481" y="355"/>
                  </a:lnTo>
                  <a:lnTo>
                    <a:pt x="467" y="350"/>
                  </a:lnTo>
                  <a:lnTo>
                    <a:pt x="457" y="340"/>
                  </a:lnTo>
                  <a:lnTo>
                    <a:pt x="431" y="300"/>
                  </a:lnTo>
                  <a:lnTo>
                    <a:pt x="419" y="291"/>
                  </a:lnTo>
                  <a:lnTo>
                    <a:pt x="401" y="267"/>
                  </a:lnTo>
                  <a:lnTo>
                    <a:pt x="396" y="208"/>
                  </a:lnTo>
                  <a:lnTo>
                    <a:pt x="396" y="144"/>
                  </a:lnTo>
                  <a:lnTo>
                    <a:pt x="403" y="104"/>
                  </a:lnTo>
                  <a:lnTo>
                    <a:pt x="417" y="66"/>
                  </a:lnTo>
                  <a:lnTo>
                    <a:pt x="438" y="35"/>
                  </a:lnTo>
                  <a:lnTo>
                    <a:pt x="462" y="14"/>
                  </a:lnTo>
                  <a:lnTo>
                    <a:pt x="495" y="5"/>
                  </a:lnTo>
                  <a:lnTo>
                    <a:pt x="559" y="49"/>
                  </a:lnTo>
                  <a:close/>
                  <a:moveTo>
                    <a:pt x="460" y="350"/>
                  </a:moveTo>
                  <a:lnTo>
                    <a:pt x="460" y="350"/>
                  </a:lnTo>
                  <a:lnTo>
                    <a:pt x="446" y="367"/>
                  </a:lnTo>
                  <a:lnTo>
                    <a:pt x="393" y="388"/>
                  </a:lnTo>
                  <a:lnTo>
                    <a:pt x="377" y="400"/>
                  </a:lnTo>
                  <a:lnTo>
                    <a:pt x="339" y="442"/>
                  </a:lnTo>
                  <a:lnTo>
                    <a:pt x="329" y="445"/>
                  </a:lnTo>
                  <a:lnTo>
                    <a:pt x="311" y="445"/>
                  </a:lnTo>
                  <a:lnTo>
                    <a:pt x="303" y="452"/>
                  </a:lnTo>
                  <a:lnTo>
                    <a:pt x="287" y="511"/>
                  </a:lnTo>
                  <a:lnTo>
                    <a:pt x="275" y="520"/>
                  </a:lnTo>
                  <a:lnTo>
                    <a:pt x="242" y="537"/>
                  </a:lnTo>
                  <a:lnTo>
                    <a:pt x="202" y="579"/>
                  </a:lnTo>
                  <a:lnTo>
                    <a:pt x="133" y="613"/>
                  </a:lnTo>
                  <a:lnTo>
                    <a:pt x="97" y="653"/>
                  </a:lnTo>
                  <a:lnTo>
                    <a:pt x="41" y="688"/>
                  </a:lnTo>
                  <a:lnTo>
                    <a:pt x="17" y="717"/>
                  </a:lnTo>
                  <a:lnTo>
                    <a:pt x="0" y="726"/>
                  </a:lnTo>
                  <a:lnTo>
                    <a:pt x="12" y="750"/>
                  </a:lnTo>
                  <a:lnTo>
                    <a:pt x="17" y="771"/>
                  </a:lnTo>
                  <a:lnTo>
                    <a:pt x="24" y="788"/>
                  </a:lnTo>
                  <a:lnTo>
                    <a:pt x="45" y="797"/>
                  </a:lnTo>
                  <a:lnTo>
                    <a:pt x="88" y="792"/>
                  </a:lnTo>
                  <a:lnTo>
                    <a:pt x="102" y="795"/>
                  </a:lnTo>
                  <a:lnTo>
                    <a:pt x="168" y="814"/>
                  </a:lnTo>
                  <a:lnTo>
                    <a:pt x="199" y="828"/>
                  </a:lnTo>
                  <a:lnTo>
                    <a:pt x="258" y="870"/>
                  </a:lnTo>
                  <a:lnTo>
                    <a:pt x="285" y="878"/>
                  </a:lnTo>
                  <a:lnTo>
                    <a:pt x="346" y="870"/>
                  </a:lnTo>
                  <a:lnTo>
                    <a:pt x="379" y="856"/>
                  </a:lnTo>
                  <a:lnTo>
                    <a:pt x="396" y="828"/>
                  </a:lnTo>
                  <a:lnTo>
                    <a:pt x="398" y="788"/>
                  </a:lnTo>
                  <a:lnTo>
                    <a:pt x="389" y="743"/>
                  </a:lnTo>
                  <a:lnTo>
                    <a:pt x="412" y="726"/>
                  </a:lnTo>
                  <a:lnTo>
                    <a:pt x="427" y="721"/>
                  </a:lnTo>
                  <a:lnTo>
                    <a:pt x="441" y="719"/>
                  </a:lnTo>
                  <a:lnTo>
                    <a:pt x="455" y="712"/>
                  </a:lnTo>
                  <a:lnTo>
                    <a:pt x="472" y="681"/>
                  </a:lnTo>
                  <a:lnTo>
                    <a:pt x="481" y="674"/>
                  </a:lnTo>
                  <a:lnTo>
                    <a:pt x="507" y="667"/>
                  </a:lnTo>
                  <a:lnTo>
                    <a:pt x="550" y="643"/>
                  </a:lnTo>
                  <a:lnTo>
                    <a:pt x="576" y="636"/>
                  </a:lnTo>
                  <a:lnTo>
                    <a:pt x="602" y="624"/>
                  </a:lnTo>
                  <a:lnTo>
                    <a:pt x="623" y="598"/>
                  </a:lnTo>
                  <a:lnTo>
                    <a:pt x="642" y="568"/>
                  </a:lnTo>
                  <a:lnTo>
                    <a:pt x="654" y="537"/>
                  </a:lnTo>
                  <a:lnTo>
                    <a:pt x="663" y="497"/>
                  </a:lnTo>
                  <a:lnTo>
                    <a:pt x="661" y="466"/>
                  </a:lnTo>
                  <a:lnTo>
                    <a:pt x="637" y="402"/>
                  </a:lnTo>
                  <a:lnTo>
                    <a:pt x="488" y="376"/>
                  </a:lnTo>
                  <a:lnTo>
                    <a:pt x="460" y="350"/>
                  </a:ln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19"/>
            <p:cNvSpPr>
              <a:spLocks noEditPoints="1"/>
            </p:cNvSpPr>
            <p:nvPr/>
          </p:nvSpPr>
          <p:spPr bwMode="auto">
            <a:xfrm>
              <a:off x="699505" y="4527880"/>
              <a:ext cx="1023700" cy="994965"/>
            </a:xfrm>
            <a:custGeom>
              <a:avLst/>
              <a:gdLst>
                <a:gd name="T0" fmla="*/ 774 w 892"/>
                <a:gd name="T1" fmla="*/ 579 h 828"/>
                <a:gd name="T2" fmla="*/ 700 w 892"/>
                <a:gd name="T3" fmla="*/ 568 h 828"/>
                <a:gd name="T4" fmla="*/ 663 w 892"/>
                <a:gd name="T5" fmla="*/ 523 h 828"/>
                <a:gd name="T6" fmla="*/ 596 w 892"/>
                <a:gd name="T7" fmla="*/ 520 h 828"/>
                <a:gd name="T8" fmla="*/ 466 w 892"/>
                <a:gd name="T9" fmla="*/ 615 h 828"/>
                <a:gd name="T10" fmla="*/ 336 w 892"/>
                <a:gd name="T11" fmla="*/ 575 h 828"/>
                <a:gd name="T12" fmla="*/ 151 w 892"/>
                <a:gd name="T13" fmla="*/ 532 h 828"/>
                <a:gd name="T14" fmla="*/ 9 w 892"/>
                <a:gd name="T15" fmla="*/ 719 h 828"/>
                <a:gd name="T16" fmla="*/ 109 w 892"/>
                <a:gd name="T17" fmla="*/ 797 h 828"/>
                <a:gd name="T18" fmla="*/ 154 w 892"/>
                <a:gd name="T19" fmla="*/ 736 h 828"/>
                <a:gd name="T20" fmla="*/ 229 w 892"/>
                <a:gd name="T21" fmla="*/ 710 h 828"/>
                <a:gd name="T22" fmla="*/ 416 w 892"/>
                <a:gd name="T23" fmla="*/ 755 h 828"/>
                <a:gd name="T24" fmla="*/ 440 w 892"/>
                <a:gd name="T25" fmla="*/ 823 h 828"/>
                <a:gd name="T26" fmla="*/ 629 w 892"/>
                <a:gd name="T27" fmla="*/ 776 h 828"/>
                <a:gd name="T28" fmla="*/ 828 w 892"/>
                <a:gd name="T29" fmla="*/ 601 h 828"/>
                <a:gd name="T30" fmla="*/ 812 w 892"/>
                <a:gd name="T31" fmla="*/ 549 h 828"/>
                <a:gd name="T32" fmla="*/ 892 w 892"/>
                <a:gd name="T33" fmla="*/ 556 h 828"/>
                <a:gd name="T34" fmla="*/ 857 w 892"/>
                <a:gd name="T35" fmla="*/ 516 h 828"/>
                <a:gd name="T36" fmla="*/ 833 w 892"/>
                <a:gd name="T37" fmla="*/ 497 h 828"/>
                <a:gd name="T38" fmla="*/ 686 w 892"/>
                <a:gd name="T39" fmla="*/ 490 h 828"/>
                <a:gd name="T40" fmla="*/ 561 w 892"/>
                <a:gd name="T41" fmla="*/ 447 h 828"/>
                <a:gd name="T42" fmla="*/ 478 w 892"/>
                <a:gd name="T43" fmla="*/ 532 h 828"/>
                <a:gd name="T44" fmla="*/ 416 w 892"/>
                <a:gd name="T45" fmla="*/ 513 h 828"/>
                <a:gd name="T46" fmla="*/ 265 w 892"/>
                <a:gd name="T47" fmla="*/ 468 h 828"/>
                <a:gd name="T48" fmla="*/ 156 w 892"/>
                <a:gd name="T49" fmla="*/ 430 h 828"/>
                <a:gd name="T50" fmla="*/ 85 w 892"/>
                <a:gd name="T51" fmla="*/ 348 h 828"/>
                <a:gd name="T52" fmla="*/ 440 w 892"/>
                <a:gd name="T53" fmla="*/ 206 h 828"/>
                <a:gd name="T54" fmla="*/ 506 w 892"/>
                <a:gd name="T55" fmla="*/ 246 h 828"/>
                <a:gd name="T56" fmla="*/ 485 w 892"/>
                <a:gd name="T57" fmla="*/ 291 h 828"/>
                <a:gd name="T58" fmla="*/ 665 w 892"/>
                <a:gd name="T59" fmla="*/ 355 h 828"/>
                <a:gd name="T60" fmla="*/ 738 w 892"/>
                <a:gd name="T61" fmla="*/ 452 h 828"/>
                <a:gd name="T62" fmla="*/ 857 w 892"/>
                <a:gd name="T63" fmla="*/ 445 h 828"/>
                <a:gd name="T64" fmla="*/ 871 w 892"/>
                <a:gd name="T65" fmla="*/ 471 h 828"/>
                <a:gd name="T66" fmla="*/ 876 w 892"/>
                <a:gd name="T67" fmla="*/ 527 h 828"/>
                <a:gd name="T68" fmla="*/ 840 w 892"/>
                <a:gd name="T69" fmla="*/ 298 h 828"/>
                <a:gd name="T70" fmla="*/ 741 w 892"/>
                <a:gd name="T71" fmla="*/ 307 h 828"/>
                <a:gd name="T72" fmla="*/ 591 w 892"/>
                <a:gd name="T73" fmla="*/ 232 h 828"/>
                <a:gd name="T74" fmla="*/ 776 w 892"/>
                <a:gd name="T75" fmla="*/ 203 h 828"/>
                <a:gd name="T76" fmla="*/ 831 w 892"/>
                <a:gd name="T77" fmla="*/ 255 h 828"/>
                <a:gd name="T78" fmla="*/ 312 w 892"/>
                <a:gd name="T79" fmla="*/ 109 h 828"/>
                <a:gd name="T80" fmla="*/ 331 w 892"/>
                <a:gd name="T81" fmla="*/ 16 h 828"/>
                <a:gd name="T82" fmla="*/ 442 w 892"/>
                <a:gd name="T83" fmla="*/ 7 h 828"/>
                <a:gd name="T84" fmla="*/ 608 w 892"/>
                <a:gd name="T85" fmla="*/ 61 h 828"/>
                <a:gd name="T86" fmla="*/ 672 w 892"/>
                <a:gd name="T87" fmla="*/ 94 h 828"/>
                <a:gd name="T88" fmla="*/ 670 w 892"/>
                <a:gd name="T89" fmla="*/ 158 h 828"/>
                <a:gd name="T90" fmla="*/ 528 w 892"/>
                <a:gd name="T91" fmla="*/ 170 h 828"/>
                <a:gd name="T92" fmla="*/ 473 w 892"/>
                <a:gd name="T93" fmla="*/ 106 h 828"/>
                <a:gd name="T94" fmla="*/ 414 w 892"/>
                <a:gd name="T95" fmla="*/ 73 h 828"/>
                <a:gd name="T96" fmla="*/ 331 w 892"/>
                <a:gd name="T97" fmla="*/ 113 h 828"/>
                <a:gd name="T98" fmla="*/ 779 w 892"/>
                <a:gd name="T99" fmla="*/ 182 h 828"/>
                <a:gd name="T100" fmla="*/ 741 w 892"/>
                <a:gd name="T101" fmla="*/ 182 h 828"/>
                <a:gd name="T102" fmla="*/ 707 w 892"/>
                <a:gd name="T103" fmla="*/ 151 h 828"/>
                <a:gd name="T104" fmla="*/ 743 w 892"/>
                <a:gd name="T105" fmla="*/ 130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92" h="828">
                  <a:moveTo>
                    <a:pt x="795" y="549"/>
                  </a:moveTo>
                  <a:lnTo>
                    <a:pt x="795" y="549"/>
                  </a:lnTo>
                  <a:lnTo>
                    <a:pt x="788" y="553"/>
                  </a:lnTo>
                  <a:lnTo>
                    <a:pt x="774" y="579"/>
                  </a:lnTo>
                  <a:lnTo>
                    <a:pt x="741" y="577"/>
                  </a:lnTo>
                  <a:lnTo>
                    <a:pt x="734" y="575"/>
                  </a:lnTo>
                  <a:lnTo>
                    <a:pt x="724" y="568"/>
                  </a:lnTo>
                  <a:lnTo>
                    <a:pt x="700" y="568"/>
                  </a:lnTo>
                  <a:lnTo>
                    <a:pt x="689" y="563"/>
                  </a:lnTo>
                  <a:lnTo>
                    <a:pt x="681" y="553"/>
                  </a:lnTo>
                  <a:lnTo>
                    <a:pt x="667" y="532"/>
                  </a:lnTo>
                  <a:lnTo>
                    <a:pt x="663" y="523"/>
                  </a:lnTo>
                  <a:lnTo>
                    <a:pt x="648" y="513"/>
                  </a:lnTo>
                  <a:lnTo>
                    <a:pt x="625" y="506"/>
                  </a:lnTo>
                  <a:lnTo>
                    <a:pt x="603" y="506"/>
                  </a:lnTo>
                  <a:lnTo>
                    <a:pt x="596" y="520"/>
                  </a:lnTo>
                  <a:lnTo>
                    <a:pt x="591" y="551"/>
                  </a:lnTo>
                  <a:lnTo>
                    <a:pt x="580" y="568"/>
                  </a:lnTo>
                  <a:lnTo>
                    <a:pt x="490" y="613"/>
                  </a:lnTo>
                  <a:lnTo>
                    <a:pt x="466" y="615"/>
                  </a:lnTo>
                  <a:lnTo>
                    <a:pt x="428" y="608"/>
                  </a:lnTo>
                  <a:lnTo>
                    <a:pt x="390" y="610"/>
                  </a:lnTo>
                  <a:lnTo>
                    <a:pt x="369" y="601"/>
                  </a:lnTo>
                  <a:lnTo>
                    <a:pt x="336" y="575"/>
                  </a:lnTo>
                  <a:lnTo>
                    <a:pt x="241" y="553"/>
                  </a:lnTo>
                  <a:lnTo>
                    <a:pt x="180" y="516"/>
                  </a:lnTo>
                  <a:lnTo>
                    <a:pt x="165" y="520"/>
                  </a:lnTo>
                  <a:lnTo>
                    <a:pt x="151" y="532"/>
                  </a:lnTo>
                  <a:lnTo>
                    <a:pt x="0" y="589"/>
                  </a:lnTo>
                  <a:lnTo>
                    <a:pt x="9" y="646"/>
                  </a:lnTo>
                  <a:lnTo>
                    <a:pt x="7" y="684"/>
                  </a:lnTo>
                  <a:lnTo>
                    <a:pt x="9" y="719"/>
                  </a:lnTo>
                  <a:lnTo>
                    <a:pt x="23" y="757"/>
                  </a:lnTo>
                  <a:lnTo>
                    <a:pt x="47" y="781"/>
                  </a:lnTo>
                  <a:lnTo>
                    <a:pt x="78" y="795"/>
                  </a:lnTo>
                  <a:lnTo>
                    <a:pt x="109" y="797"/>
                  </a:lnTo>
                  <a:lnTo>
                    <a:pt x="154" y="788"/>
                  </a:lnTo>
                  <a:lnTo>
                    <a:pt x="156" y="774"/>
                  </a:lnTo>
                  <a:lnTo>
                    <a:pt x="154" y="755"/>
                  </a:lnTo>
                  <a:lnTo>
                    <a:pt x="154" y="736"/>
                  </a:lnTo>
                  <a:lnTo>
                    <a:pt x="163" y="724"/>
                  </a:lnTo>
                  <a:lnTo>
                    <a:pt x="177" y="721"/>
                  </a:lnTo>
                  <a:lnTo>
                    <a:pt x="191" y="719"/>
                  </a:lnTo>
                  <a:lnTo>
                    <a:pt x="229" y="710"/>
                  </a:lnTo>
                  <a:lnTo>
                    <a:pt x="253" y="707"/>
                  </a:lnTo>
                  <a:lnTo>
                    <a:pt x="279" y="710"/>
                  </a:lnTo>
                  <a:lnTo>
                    <a:pt x="397" y="743"/>
                  </a:lnTo>
                  <a:lnTo>
                    <a:pt x="416" y="755"/>
                  </a:lnTo>
                  <a:lnTo>
                    <a:pt x="423" y="774"/>
                  </a:lnTo>
                  <a:lnTo>
                    <a:pt x="421" y="790"/>
                  </a:lnTo>
                  <a:lnTo>
                    <a:pt x="423" y="807"/>
                  </a:lnTo>
                  <a:lnTo>
                    <a:pt x="440" y="823"/>
                  </a:lnTo>
                  <a:lnTo>
                    <a:pt x="452" y="828"/>
                  </a:lnTo>
                  <a:lnTo>
                    <a:pt x="565" y="821"/>
                  </a:lnTo>
                  <a:lnTo>
                    <a:pt x="587" y="811"/>
                  </a:lnTo>
                  <a:lnTo>
                    <a:pt x="629" y="776"/>
                  </a:lnTo>
                  <a:lnTo>
                    <a:pt x="743" y="710"/>
                  </a:lnTo>
                  <a:lnTo>
                    <a:pt x="790" y="672"/>
                  </a:lnTo>
                  <a:lnTo>
                    <a:pt x="824" y="617"/>
                  </a:lnTo>
                  <a:lnTo>
                    <a:pt x="828" y="601"/>
                  </a:lnTo>
                  <a:lnTo>
                    <a:pt x="833" y="565"/>
                  </a:lnTo>
                  <a:lnTo>
                    <a:pt x="833" y="561"/>
                  </a:lnTo>
                  <a:lnTo>
                    <a:pt x="833" y="561"/>
                  </a:lnTo>
                  <a:lnTo>
                    <a:pt x="812" y="549"/>
                  </a:lnTo>
                  <a:lnTo>
                    <a:pt x="795" y="549"/>
                  </a:lnTo>
                  <a:close/>
                  <a:moveTo>
                    <a:pt x="890" y="544"/>
                  </a:moveTo>
                  <a:lnTo>
                    <a:pt x="890" y="544"/>
                  </a:lnTo>
                  <a:lnTo>
                    <a:pt x="892" y="556"/>
                  </a:lnTo>
                  <a:lnTo>
                    <a:pt x="871" y="556"/>
                  </a:lnTo>
                  <a:lnTo>
                    <a:pt x="868" y="551"/>
                  </a:lnTo>
                  <a:lnTo>
                    <a:pt x="859" y="535"/>
                  </a:lnTo>
                  <a:lnTo>
                    <a:pt x="857" y="516"/>
                  </a:lnTo>
                  <a:lnTo>
                    <a:pt x="854" y="499"/>
                  </a:lnTo>
                  <a:lnTo>
                    <a:pt x="852" y="487"/>
                  </a:lnTo>
                  <a:lnTo>
                    <a:pt x="842" y="482"/>
                  </a:lnTo>
                  <a:lnTo>
                    <a:pt x="833" y="497"/>
                  </a:lnTo>
                  <a:lnTo>
                    <a:pt x="812" y="504"/>
                  </a:lnTo>
                  <a:lnTo>
                    <a:pt x="726" y="506"/>
                  </a:lnTo>
                  <a:lnTo>
                    <a:pt x="705" y="501"/>
                  </a:lnTo>
                  <a:lnTo>
                    <a:pt x="686" y="490"/>
                  </a:lnTo>
                  <a:lnTo>
                    <a:pt x="629" y="447"/>
                  </a:lnTo>
                  <a:lnTo>
                    <a:pt x="615" y="440"/>
                  </a:lnTo>
                  <a:lnTo>
                    <a:pt x="575" y="440"/>
                  </a:lnTo>
                  <a:lnTo>
                    <a:pt x="561" y="447"/>
                  </a:lnTo>
                  <a:lnTo>
                    <a:pt x="535" y="501"/>
                  </a:lnTo>
                  <a:lnTo>
                    <a:pt x="525" y="518"/>
                  </a:lnTo>
                  <a:lnTo>
                    <a:pt x="511" y="527"/>
                  </a:lnTo>
                  <a:lnTo>
                    <a:pt x="478" y="532"/>
                  </a:lnTo>
                  <a:lnTo>
                    <a:pt x="466" y="542"/>
                  </a:lnTo>
                  <a:lnTo>
                    <a:pt x="454" y="544"/>
                  </a:lnTo>
                  <a:lnTo>
                    <a:pt x="445" y="539"/>
                  </a:lnTo>
                  <a:lnTo>
                    <a:pt x="416" y="513"/>
                  </a:lnTo>
                  <a:lnTo>
                    <a:pt x="357" y="487"/>
                  </a:lnTo>
                  <a:lnTo>
                    <a:pt x="319" y="454"/>
                  </a:lnTo>
                  <a:lnTo>
                    <a:pt x="303" y="452"/>
                  </a:lnTo>
                  <a:lnTo>
                    <a:pt x="265" y="468"/>
                  </a:lnTo>
                  <a:lnTo>
                    <a:pt x="243" y="471"/>
                  </a:lnTo>
                  <a:lnTo>
                    <a:pt x="189" y="461"/>
                  </a:lnTo>
                  <a:lnTo>
                    <a:pt x="170" y="452"/>
                  </a:lnTo>
                  <a:lnTo>
                    <a:pt x="156" y="430"/>
                  </a:lnTo>
                  <a:lnTo>
                    <a:pt x="142" y="407"/>
                  </a:lnTo>
                  <a:lnTo>
                    <a:pt x="130" y="390"/>
                  </a:lnTo>
                  <a:lnTo>
                    <a:pt x="97" y="364"/>
                  </a:lnTo>
                  <a:lnTo>
                    <a:pt x="85" y="348"/>
                  </a:lnTo>
                  <a:lnTo>
                    <a:pt x="80" y="324"/>
                  </a:lnTo>
                  <a:lnTo>
                    <a:pt x="90" y="310"/>
                  </a:lnTo>
                  <a:lnTo>
                    <a:pt x="184" y="246"/>
                  </a:lnTo>
                  <a:lnTo>
                    <a:pt x="440" y="206"/>
                  </a:lnTo>
                  <a:lnTo>
                    <a:pt x="461" y="208"/>
                  </a:lnTo>
                  <a:lnTo>
                    <a:pt x="475" y="215"/>
                  </a:lnTo>
                  <a:lnTo>
                    <a:pt x="492" y="229"/>
                  </a:lnTo>
                  <a:lnTo>
                    <a:pt x="506" y="246"/>
                  </a:lnTo>
                  <a:lnTo>
                    <a:pt x="516" y="270"/>
                  </a:lnTo>
                  <a:lnTo>
                    <a:pt x="506" y="272"/>
                  </a:lnTo>
                  <a:lnTo>
                    <a:pt x="490" y="284"/>
                  </a:lnTo>
                  <a:lnTo>
                    <a:pt x="485" y="291"/>
                  </a:lnTo>
                  <a:lnTo>
                    <a:pt x="485" y="300"/>
                  </a:lnTo>
                  <a:lnTo>
                    <a:pt x="577" y="305"/>
                  </a:lnTo>
                  <a:lnTo>
                    <a:pt x="625" y="322"/>
                  </a:lnTo>
                  <a:lnTo>
                    <a:pt x="665" y="355"/>
                  </a:lnTo>
                  <a:lnTo>
                    <a:pt x="679" y="376"/>
                  </a:lnTo>
                  <a:lnTo>
                    <a:pt x="700" y="428"/>
                  </a:lnTo>
                  <a:lnTo>
                    <a:pt x="717" y="447"/>
                  </a:lnTo>
                  <a:lnTo>
                    <a:pt x="738" y="452"/>
                  </a:lnTo>
                  <a:lnTo>
                    <a:pt x="788" y="442"/>
                  </a:lnTo>
                  <a:lnTo>
                    <a:pt x="807" y="452"/>
                  </a:lnTo>
                  <a:lnTo>
                    <a:pt x="826" y="445"/>
                  </a:lnTo>
                  <a:lnTo>
                    <a:pt x="857" y="445"/>
                  </a:lnTo>
                  <a:lnTo>
                    <a:pt x="868" y="442"/>
                  </a:lnTo>
                  <a:lnTo>
                    <a:pt x="868" y="442"/>
                  </a:lnTo>
                  <a:lnTo>
                    <a:pt x="873" y="464"/>
                  </a:lnTo>
                  <a:lnTo>
                    <a:pt x="871" y="471"/>
                  </a:lnTo>
                  <a:lnTo>
                    <a:pt x="871" y="475"/>
                  </a:lnTo>
                  <a:lnTo>
                    <a:pt x="868" y="480"/>
                  </a:lnTo>
                  <a:lnTo>
                    <a:pt x="871" y="497"/>
                  </a:lnTo>
                  <a:lnTo>
                    <a:pt x="876" y="527"/>
                  </a:lnTo>
                  <a:lnTo>
                    <a:pt x="885" y="535"/>
                  </a:lnTo>
                  <a:lnTo>
                    <a:pt x="890" y="544"/>
                  </a:lnTo>
                  <a:close/>
                  <a:moveTo>
                    <a:pt x="840" y="298"/>
                  </a:moveTo>
                  <a:lnTo>
                    <a:pt x="840" y="298"/>
                  </a:lnTo>
                  <a:lnTo>
                    <a:pt x="828" y="329"/>
                  </a:lnTo>
                  <a:lnTo>
                    <a:pt x="795" y="324"/>
                  </a:lnTo>
                  <a:lnTo>
                    <a:pt x="755" y="310"/>
                  </a:lnTo>
                  <a:lnTo>
                    <a:pt x="741" y="307"/>
                  </a:lnTo>
                  <a:lnTo>
                    <a:pt x="710" y="314"/>
                  </a:lnTo>
                  <a:lnTo>
                    <a:pt x="696" y="312"/>
                  </a:lnTo>
                  <a:lnTo>
                    <a:pt x="672" y="300"/>
                  </a:lnTo>
                  <a:lnTo>
                    <a:pt x="591" y="232"/>
                  </a:lnTo>
                  <a:lnTo>
                    <a:pt x="641" y="206"/>
                  </a:lnTo>
                  <a:lnTo>
                    <a:pt x="667" y="199"/>
                  </a:lnTo>
                  <a:lnTo>
                    <a:pt x="752" y="199"/>
                  </a:lnTo>
                  <a:lnTo>
                    <a:pt x="776" y="203"/>
                  </a:lnTo>
                  <a:lnTo>
                    <a:pt x="800" y="222"/>
                  </a:lnTo>
                  <a:lnTo>
                    <a:pt x="802" y="222"/>
                  </a:lnTo>
                  <a:lnTo>
                    <a:pt x="828" y="251"/>
                  </a:lnTo>
                  <a:lnTo>
                    <a:pt x="831" y="255"/>
                  </a:lnTo>
                  <a:lnTo>
                    <a:pt x="840" y="274"/>
                  </a:lnTo>
                  <a:lnTo>
                    <a:pt x="840" y="291"/>
                  </a:lnTo>
                  <a:lnTo>
                    <a:pt x="840" y="298"/>
                  </a:lnTo>
                  <a:close/>
                  <a:moveTo>
                    <a:pt x="312" y="109"/>
                  </a:moveTo>
                  <a:lnTo>
                    <a:pt x="312" y="109"/>
                  </a:lnTo>
                  <a:lnTo>
                    <a:pt x="298" y="90"/>
                  </a:lnTo>
                  <a:lnTo>
                    <a:pt x="298" y="40"/>
                  </a:lnTo>
                  <a:lnTo>
                    <a:pt x="331" y="16"/>
                  </a:lnTo>
                  <a:lnTo>
                    <a:pt x="409" y="2"/>
                  </a:lnTo>
                  <a:lnTo>
                    <a:pt x="414" y="0"/>
                  </a:lnTo>
                  <a:lnTo>
                    <a:pt x="430" y="0"/>
                  </a:lnTo>
                  <a:lnTo>
                    <a:pt x="442" y="7"/>
                  </a:lnTo>
                  <a:lnTo>
                    <a:pt x="535" y="5"/>
                  </a:lnTo>
                  <a:lnTo>
                    <a:pt x="556" y="9"/>
                  </a:lnTo>
                  <a:lnTo>
                    <a:pt x="570" y="19"/>
                  </a:lnTo>
                  <a:lnTo>
                    <a:pt x="608" y="61"/>
                  </a:lnTo>
                  <a:lnTo>
                    <a:pt x="615" y="68"/>
                  </a:lnTo>
                  <a:lnTo>
                    <a:pt x="620" y="78"/>
                  </a:lnTo>
                  <a:lnTo>
                    <a:pt x="632" y="85"/>
                  </a:lnTo>
                  <a:lnTo>
                    <a:pt x="672" y="94"/>
                  </a:lnTo>
                  <a:lnTo>
                    <a:pt x="689" y="106"/>
                  </a:lnTo>
                  <a:lnTo>
                    <a:pt x="693" y="130"/>
                  </a:lnTo>
                  <a:lnTo>
                    <a:pt x="684" y="147"/>
                  </a:lnTo>
                  <a:lnTo>
                    <a:pt x="670" y="158"/>
                  </a:lnTo>
                  <a:lnTo>
                    <a:pt x="653" y="165"/>
                  </a:lnTo>
                  <a:lnTo>
                    <a:pt x="580" y="182"/>
                  </a:lnTo>
                  <a:lnTo>
                    <a:pt x="563" y="182"/>
                  </a:lnTo>
                  <a:lnTo>
                    <a:pt x="528" y="170"/>
                  </a:lnTo>
                  <a:lnTo>
                    <a:pt x="506" y="158"/>
                  </a:lnTo>
                  <a:lnTo>
                    <a:pt x="497" y="137"/>
                  </a:lnTo>
                  <a:lnTo>
                    <a:pt x="487" y="118"/>
                  </a:lnTo>
                  <a:lnTo>
                    <a:pt x="473" y="106"/>
                  </a:lnTo>
                  <a:lnTo>
                    <a:pt x="435" y="94"/>
                  </a:lnTo>
                  <a:lnTo>
                    <a:pt x="428" y="87"/>
                  </a:lnTo>
                  <a:lnTo>
                    <a:pt x="421" y="80"/>
                  </a:lnTo>
                  <a:lnTo>
                    <a:pt x="414" y="73"/>
                  </a:lnTo>
                  <a:lnTo>
                    <a:pt x="400" y="73"/>
                  </a:lnTo>
                  <a:lnTo>
                    <a:pt x="378" y="104"/>
                  </a:lnTo>
                  <a:lnTo>
                    <a:pt x="374" y="109"/>
                  </a:lnTo>
                  <a:lnTo>
                    <a:pt x="331" y="113"/>
                  </a:lnTo>
                  <a:lnTo>
                    <a:pt x="312" y="109"/>
                  </a:lnTo>
                  <a:close/>
                  <a:moveTo>
                    <a:pt x="779" y="182"/>
                  </a:moveTo>
                  <a:lnTo>
                    <a:pt x="779" y="182"/>
                  </a:lnTo>
                  <a:lnTo>
                    <a:pt x="779" y="182"/>
                  </a:lnTo>
                  <a:lnTo>
                    <a:pt x="788" y="154"/>
                  </a:lnTo>
                  <a:lnTo>
                    <a:pt x="779" y="182"/>
                  </a:lnTo>
                  <a:lnTo>
                    <a:pt x="779" y="182"/>
                  </a:lnTo>
                  <a:lnTo>
                    <a:pt x="741" y="182"/>
                  </a:lnTo>
                  <a:lnTo>
                    <a:pt x="731" y="180"/>
                  </a:lnTo>
                  <a:lnTo>
                    <a:pt x="722" y="173"/>
                  </a:lnTo>
                  <a:lnTo>
                    <a:pt x="712" y="165"/>
                  </a:lnTo>
                  <a:lnTo>
                    <a:pt x="707" y="151"/>
                  </a:lnTo>
                  <a:lnTo>
                    <a:pt x="705" y="139"/>
                  </a:lnTo>
                  <a:lnTo>
                    <a:pt x="707" y="137"/>
                  </a:lnTo>
                  <a:lnTo>
                    <a:pt x="722" y="123"/>
                  </a:lnTo>
                  <a:lnTo>
                    <a:pt x="743" y="130"/>
                  </a:lnTo>
                  <a:lnTo>
                    <a:pt x="767" y="144"/>
                  </a:lnTo>
                  <a:lnTo>
                    <a:pt x="788" y="151"/>
                  </a:lnTo>
                  <a:lnTo>
                    <a:pt x="779" y="182"/>
                  </a:ln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21"/>
            <p:cNvSpPr>
              <a:spLocks/>
            </p:cNvSpPr>
            <p:nvPr/>
          </p:nvSpPr>
          <p:spPr bwMode="auto">
            <a:xfrm>
              <a:off x="1593520" y="4257509"/>
              <a:ext cx="2040514" cy="1128348"/>
            </a:xfrm>
            <a:custGeom>
              <a:avLst/>
              <a:gdLst>
                <a:gd name="T0" fmla="*/ 71 w 1778"/>
                <a:gd name="T1" fmla="*/ 383 h 939"/>
                <a:gd name="T2" fmla="*/ 163 w 1778"/>
                <a:gd name="T3" fmla="*/ 334 h 939"/>
                <a:gd name="T4" fmla="*/ 262 w 1778"/>
                <a:gd name="T5" fmla="*/ 267 h 939"/>
                <a:gd name="T6" fmla="*/ 516 w 1778"/>
                <a:gd name="T7" fmla="*/ 211 h 939"/>
                <a:gd name="T8" fmla="*/ 537 w 1778"/>
                <a:gd name="T9" fmla="*/ 199 h 939"/>
                <a:gd name="T10" fmla="*/ 565 w 1778"/>
                <a:gd name="T11" fmla="*/ 168 h 939"/>
                <a:gd name="T12" fmla="*/ 511 w 1778"/>
                <a:gd name="T13" fmla="*/ 140 h 939"/>
                <a:gd name="T14" fmla="*/ 632 w 1778"/>
                <a:gd name="T15" fmla="*/ 80 h 939"/>
                <a:gd name="T16" fmla="*/ 760 w 1778"/>
                <a:gd name="T17" fmla="*/ 45 h 939"/>
                <a:gd name="T18" fmla="*/ 819 w 1778"/>
                <a:gd name="T19" fmla="*/ 107 h 939"/>
                <a:gd name="T20" fmla="*/ 890 w 1778"/>
                <a:gd name="T21" fmla="*/ 149 h 939"/>
                <a:gd name="T22" fmla="*/ 1079 w 1778"/>
                <a:gd name="T23" fmla="*/ 135 h 939"/>
                <a:gd name="T24" fmla="*/ 1115 w 1778"/>
                <a:gd name="T25" fmla="*/ 45 h 939"/>
                <a:gd name="T26" fmla="*/ 1207 w 1778"/>
                <a:gd name="T27" fmla="*/ 10 h 939"/>
                <a:gd name="T28" fmla="*/ 1318 w 1778"/>
                <a:gd name="T29" fmla="*/ 2 h 939"/>
                <a:gd name="T30" fmla="*/ 1389 w 1778"/>
                <a:gd name="T31" fmla="*/ 50 h 939"/>
                <a:gd name="T32" fmla="*/ 1595 w 1778"/>
                <a:gd name="T33" fmla="*/ 99 h 939"/>
                <a:gd name="T34" fmla="*/ 1659 w 1778"/>
                <a:gd name="T35" fmla="*/ 147 h 939"/>
                <a:gd name="T36" fmla="*/ 1702 w 1778"/>
                <a:gd name="T37" fmla="*/ 241 h 939"/>
                <a:gd name="T38" fmla="*/ 1747 w 1778"/>
                <a:gd name="T39" fmla="*/ 291 h 939"/>
                <a:gd name="T40" fmla="*/ 1775 w 1778"/>
                <a:gd name="T41" fmla="*/ 360 h 939"/>
                <a:gd name="T42" fmla="*/ 1730 w 1778"/>
                <a:gd name="T43" fmla="*/ 372 h 939"/>
                <a:gd name="T44" fmla="*/ 1610 w 1778"/>
                <a:gd name="T45" fmla="*/ 388 h 939"/>
                <a:gd name="T46" fmla="*/ 1664 w 1778"/>
                <a:gd name="T47" fmla="*/ 608 h 939"/>
                <a:gd name="T48" fmla="*/ 1610 w 1778"/>
                <a:gd name="T49" fmla="*/ 717 h 939"/>
                <a:gd name="T50" fmla="*/ 1427 w 1778"/>
                <a:gd name="T51" fmla="*/ 816 h 939"/>
                <a:gd name="T52" fmla="*/ 1399 w 1778"/>
                <a:gd name="T53" fmla="*/ 918 h 939"/>
                <a:gd name="T54" fmla="*/ 1344 w 1778"/>
                <a:gd name="T55" fmla="*/ 939 h 939"/>
                <a:gd name="T56" fmla="*/ 1304 w 1778"/>
                <a:gd name="T57" fmla="*/ 847 h 939"/>
                <a:gd name="T58" fmla="*/ 1202 w 1778"/>
                <a:gd name="T59" fmla="*/ 875 h 939"/>
                <a:gd name="T60" fmla="*/ 1018 w 1778"/>
                <a:gd name="T61" fmla="*/ 894 h 939"/>
                <a:gd name="T62" fmla="*/ 940 w 1778"/>
                <a:gd name="T63" fmla="*/ 826 h 939"/>
                <a:gd name="T64" fmla="*/ 899 w 1778"/>
                <a:gd name="T65" fmla="*/ 762 h 939"/>
                <a:gd name="T66" fmla="*/ 866 w 1778"/>
                <a:gd name="T67" fmla="*/ 655 h 939"/>
                <a:gd name="T68" fmla="*/ 814 w 1778"/>
                <a:gd name="T69" fmla="*/ 575 h 939"/>
                <a:gd name="T70" fmla="*/ 788 w 1778"/>
                <a:gd name="T71" fmla="*/ 622 h 939"/>
                <a:gd name="T72" fmla="*/ 712 w 1778"/>
                <a:gd name="T73" fmla="*/ 710 h 939"/>
                <a:gd name="T74" fmla="*/ 568 w 1778"/>
                <a:gd name="T75" fmla="*/ 686 h 939"/>
                <a:gd name="T76" fmla="*/ 617 w 1778"/>
                <a:gd name="T77" fmla="*/ 658 h 939"/>
                <a:gd name="T78" fmla="*/ 610 w 1778"/>
                <a:gd name="T79" fmla="*/ 575 h 939"/>
                <a:gd name="T80" fmla="*/ 530 w 1778"/>
                <a:gd name="T81" fmla="*/ 577 h 939"/>
                <a:gd name="T82" fmla="*/ 426 w 1778"/>
                <a:gd name="T83" fmla="*/ 689 h 939"/>
                <a:gd name="T84" fmla="*/ 336 w 1778"/>
                <a:gd name="T85" fmla="*/ 677 h 939"/>
                <a:gd name="T86" fmla="*/ 336 w 1778"/>
                <a:gd name="T87" fmla="*/ 603 h 939"/>
                <a:gd name="T88" fmla="*/ 196 w 1778"/>
                <a:gd name="T89" fmla="*/ 663 h 939"/>
                <a:gd name="T90" fmla="*/ 203 w 1778"/>
                <a:gd name="T91" fmla="*/ 712 h 939"/>
                <a:gd name="T92" fmla="*/ 236 w 1778"/>
                <a:gd name="T93" fmla="*/ 793 h 939"/>
                <a:gd name="T94" fmla="*/ 120 w 1778"/>
                <a:gd name="T95" fmla="*/ 781 h 939"/>
                <a:gd name="T96" fmla="*/ 97 w 1778"/>
                <a:gd name="T97" fmla="*/ 752 h 939"/>
                <a:gd name="T98" fmla="*/ 92 w 1778"/>
                <a:gd name="T99" fmla="*/ 696 h 939"/>
                <a:gd name="T100" fmla="*/ 108 w 1778"/>
                <a:gd name="T101" fmla="*/ 660 h 939"/>
                <a:gd name="T102" fmla="*/ 59 w 1778"/>
                <a:gd name="T103" fmla="*/ 554 h 939"/>
                <a:gd name="T104" fmla="*/ 61 w 1778"/>
                <a:gd name="T105" fmla="*/ 499 h 939"/>
                <a:gd name="T106" fmla="*/ 21 w 1778"/>
                <a:gd name="T107" fmla="*/ 447 h 939"/>
                <a:gd name="T108" fmla="*/ 0 w 1778"/>
                <a:gd name="T109" fmla="*/ 407 h 939"/>
                <a:gd name="T110" fmla="*/ 0 w 1778"/>
                <a:gd name="T111" fmla="*/ 407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78" h="939">
                  <a:moveTo>
                    <a:pt x="0" y="407"/>
                  </a:moveTo>
                  <a:lnTo>
                    <a:pt x="0" y="407"/>
                  </a:lnTo>
                  <a:lnTo>
                    <a:pt x="9" y="376"/>
                  </a:lnTo>
                  <a:lnTo>
                    <a:pt x="71" y="383"/>
                  </a:lnTo>
                  <a:lnTo>
                    <a:pt x="92" y="381"/>
                  </a:lnTo>
                  <a:lnTo>
                    <a:pt x="111" y="372"/>
                  </a:lnTo>
                  <a:lnTo>
                    <a:pt x="144" y="341"/>
                  </a:lnTo>
                  <a:lnTo>
                    <a:pt x="163" y="334"/>
                  </a:lnTo>
                  <a:lnTo>
                    <a:pt x="177" y="324"/>
                  </a:lnTo>
                  <a:lnTo>
                    <a:pt x="203" y="282"/>
                  </a:lnTo>
                  <a:lnTo>
                    <a:pt x="222" y="267"/>
                  </a:lnTo>
                  <a:lnTo>
                    <a:pt x="262" y="267"/>
                  </a:lnTo>
                  <a:lnTo>
                    <a:pt x="343" y="282"/>
                  </a:lnTo>
                  <a:lnTo>
                    <a:pt x="385" y="270"/>
                  </a:lnTo>
                  <a:lnTo>
                    <a:pt x="435" y="232"/>
                  </a:lnTo>
                  <a:lnTo>
                    <a:pt x="516" y="211"/>
                  </a:lnTo>
                  <a:lnTo>
                    <a:pt x="537" y="211"/>
                  </a:lnTo>
                  <a:lnTo>
                    <a:pt x="584" y="227"/>
                  </a:lnTo>
                  <a:lnTo>
                    <a:pt x="603" y="225"/>
                  </a:lnTo>
                  <a:lnTo>
                    <a:pt x="537" y="199"/>
                  </a:lnTo>
                  <a:lnTo>
                    <a:pt x="535" y="187"/>
                  </a:lnTo>
                  <a:lnTo>
                    <a:pt x="546" y="182"/>
                  </a:lnTo>
                  <a:lnTo>
                    <a:pt x="556" y="175"/>
                  </a:lnTo>
                  <a:lnTo>
                    <a:pt x="565" y="168"/>
                  </a:lnTo>
                  <a:lnTo>
                    <a:pt x="573" y="154"/>
                  </a:lnTo>
                  <a:lnTo>
                    <a:pt x="518" y="159"/>
                  </a:lnTo>
                  <a:lnTo>
                    <a:pt x="499" y="166"/>
                  </a:lnTo>
                  <a:lnTo>
                    <a:pt x="511" y="140"/>
                  </a:lnTo>
                  <a:lnTo>
                    <a:pt x="530" y="116"/>
                  </a:lnTo>
                  <a:lnTo>
                    <a:pt x="556" y="92"/>
                  </a:lnTo>
                  <a:lnTo>
                    <a:pt x="608" y="90"/>
                  </a:lnTo>
                  <a:lnTo>
                    <a:pt x="632" y="80"/>
                  </a:lnTo>
                  <a:lnTo>
                    <a:pt x="665" y="45"/>
                  </a:lnTo>
                  <a:lnTo>
                    <a:pt x="689" y="43"/>
                  </a:lnTo>
                  <a:lnTo>
                    <a:pt x="738" y="50"/>
                  </a:lnTo>
                  <a:lnTo>
                    <a:pt x="760" y="45"/>
                  </a:lnTo>
                  <a:lnTo>
                    <a:pt x="762" y="54"/>
                  </a:lnTo>
                  <a:lnTo>
                    <a:pt x="764" y="66"/>
                  </a:lnTo>
                  <a:lnTo>
                    <a:pt x="781" y="83"/>
                  </a:lnTo>
                  <a:lnTo>
                    <a:pt x="819" y="107"/>
                  </a:lnTo>
                  <a:lnTo>
                    <a:pt x="840" y="107"/>
                  </a:lnTo>
                  <a:lnTo>
                    <a:pt x="852" y="102"/>
                  </a:lnTo>
                  <a:lnTo>
                    <a:pt x="887" y="123"/>
                  </a:lnTo>
                  <a:lnTo>
                    <a:pt x="890" y="149"/>
                  </a:lnTo>
                  <a:lnTo>
                    <a:pt x="880" y="173"/>
                  </a:lnTo>
                  <a:lnTo>
                    <a:pt x="890" y="175"/>
                  </a:lnTo>
                  <a:lnTo>
                    <a:pt x="1060" y="147"/>
                  </a:lnTo>
                  <a:lnTo>
                    <a:pt x="1079" y="135"/>
                  </a:lnTo>
                  <a:lnTo>
                    <a:pt x="1093" y="121"/>
                  </a:lnTo>
                  <a:lnTo>
                    <a:pt x="1105" y="99"/>
                  </a:lnTo>
                  <a:lnTo>
                    <a:pt x="1108" y="73"/>
                  </a:lnTo>
                  <a:lnTo>
                    <a:pt x="1115" y="45"/>
                  </a:lnTo>
                  <a:lnTo>
                    <a:pt x="1131" y="33"/>
                  </a:lnTo>
                  <a:lnTo>
                    <a:pt x="1172" y="33"/>
                  </a:lnTo>
                  <a:lnTo>
                    <a:pt x="1190" y="24"/>
                  </a:lnTo>
                  <a:lnTo>
                    <a:pt x="1207" y="10"/>
                  </a:lnTo>
                  <a:lnTo>
                    <a:pt x="1224" y="0"/>
                  </a:lnTo>
                  <a:lnTo>
                    <a:pt x="1243" y="12"/>
                  </a:lnTo>
                  <a:lnTo>
                    <a:pt x="1257" y="17"/>
                  </a:lnTo>
                  <a:lnTo>
                    <a:pt x="1318" y="2"/>
                  </a:lnTo>
                  <a:lnTo>
                    <a:pt x="1361" y="10"/>
                  </a:lnTo>
                  <a:lnTo>
                    <a:pt x="1366" y="14"/>
                  </a:lnTo>
                  <a:lnTo>
                    <a:pt x="1380" y="43"/>
                  </a:lnTo>
                  <a:lnTo>
                    <a:pt x="1389" y="50"/>
                  </a:lnTo>
                  <a:lnTo>
                    <a:pt x="1408" y="52"/>
                  </a:lnTo>
                  <a:lnTo>
                    <a:pt x="1479" y="95"/>
                  </a:lnTo>
                  <a:lnTo>
                    <a:pt x="1576" y="92"/>
                  </a:lnTo>
                  <a:lnTo>
                    <a:pt x="1595" y="99"/>
                  </a:lnTo>
                  <a:lnTo>
                    <a:pt x="1593" y="118"/>
                  </a:lnTo>
                  <a:lnTo>
                    <a:pt x="1605" y="137"/>
                  </a:lnTo>
                  <a:lnTo>
                    <a:pt x="1619" y="144"/>
                  </a:lnTo>
                  <a:lnTo>
                    <a:pt x="1659" y="147"/>
                  </a:lnTo>
                  <a:lnTo>
                    <a:pt x="1673" y="156"/>
                  </a:lnTo>
                  <a:lnTo>
                    <a:pt x="1690" y="211"/>
                  </a:lnTo>
                  <a:lnTo>
                    <a:pt x="1707" y="225"/>
                  </a:lnTo>
                  <a:lnTo>
                    <a:pt x="1702" y="241"/>
                  </a:lnTo>
                  <a:lnTo>
                    <a:pt x="1707" y="248"/>
                  </a:lnTo>
                  <a:lnTo>
                    <a:pt x="1718" y="253"/>
                  </a:lnTo>
                  <a:lnTo>
                    <a:pt x="1726" y="260"/>
                  </a:lnTo>
                  <a:lnTo>
                    <a:pt x="1747" y="291"/>
                  </a:lnTo>
                  <a:lnTo>
                    <a:pt x="1749" y="296"/>
                  </a:lnTo>
                  <a:lnTo>
                    <a:pt x="1754" y="303"/>
                  </a:lnTo>
                  <a:lnTo>
                    <a:pt x="1768" y="348"/>
                  </a:lnTo>
                  <a:lnTo>
                    <a:pt x="1775" y="360"/>
                  </a:lnTo>
                  <a:lnTo>
                    <a:pt x="1778" y="372"/>
                  </a:lnTo>
                  <a:lnTo>
                    <a:pt x="1763" y="386"/>
                  </a:lnTo>
                  <a:lnTo>
                    <a:pt x="1740" y="372"/>
                  </a:lnTo>
                  <a:lnTo>
                    <a:pt x="1730" y="372"/>
                  </a:lnTo>
                  <a:lnTo>
                    <a:pt x="1683" y="390"/>
                  </a:lnTo>
                  <a:lnTo>
                    <a:pt x="1659" y="395"/>
                  </a:lnTo>
                  <a:lnTo>
                    <a:pt x="1647" y="398"/>
                  </a:lnTo>
                  <a:lnTo>
                    <a:pt x="1610" y="388"/>
                  </a:lnTo>
                  <a:lnTo>
                    <a:pt x="1576" y="386"/>
                  </a:lnTo>
                  <a:lnTo>
                    <a:pt x="1598" y="480"/>
                  </a:lnTo>
                  <a:lnTo>
                    <a:pt x="1626" y="566"/>
                  </a:lnTo>
                  <a:lnTo>
                    <a:pt x="1664" y="608"/>
                  </a:lnTo>
                  <a:lnTo>
                    <a:pt x="1690" y="655"/>
                  </a:lnTo>
                  <a:lnTo>
                    <a:pt x="1657" y="689"/>
                  </a:lnTo>
                  <a:lnTo>
                    <a:pt x="1638" y="707"/>
                  </a:lnTo>
                  <a:lnTo>
                    <a:pt x="1610" y="717"/>
                  </a:lnTo>
                  <a:lnTo>
                    <a:pt x="1543" y="743"/>
                  </a:lnTo>
                  <a:lnTo>
                    <a:pt x="1451" y="778"/>
                  </a:lnTo>
                  <a:lnTo>
                    <a:pt x="1434" y="807"/>
                  </a:lnTo>
                  <a:lnTo>
                    <a:pt x="1427" y="816"/>
                  </a:lnTo>
                  <a:lnTo>
                    <a:pt x="1413" y="847"/>
                  </a:lnTo>
                  <a:lnTo>
                    <a:pt x="1408" y="899"/>
                  </a:lnTo>
                  <a:lnTo>
                    <a:pt x="1404" y="911"/>
                  </a:lnTo>
                  <a:lnTo>
                    <a:pt x="1399" y="918"/>
                  </a:lnTo>
                  <a:lnTo>
                    <a:pt x="1392" y="923"/>
                  </a:lnTo>
                  <a:lnTo>
                    <a:pt x="1382" y="923"/>
                  </a:lnTo>
                  <a:lnTo>
                    <a:pt x="1361" y="930"/>
                  </a:lnTo>
                  <a:lnTo>
                    <a:pt x="1344" y="939"/>
                  </a:lnTo>
                  <a:lnTo>
                    <a:pt x="1337" y="935"/>
                  </a:lnTo>
                  <a:lnTo>
                    <a:pt x="1333" y="899"/>
                  </a:lnTo>
                  <a:lnTo>
                    <a:pt x="1323" y="871"/>
                  </a:lnTo>
                  <a:lnTo>
                    <a:pt x="1304" y="847"/>
                  </a:lnTo>
                  <a:lnTo>
                    <a:pt x="1280" y="835"/>
                  </a:lnTo>
                  <a:lnTo>
                    <a:pt x="1259" y="835"/>
                  </a:lnTo>
                  <a:lnTo>
                    <a:pt x="1240" y="845"/>
                  </a:lnTo>
                  <a:lnTo>
                    <a:pt x="1202" y="875"/>
                  </a:lnTo>
                  <a:lnTo>
                    <a:pt x="1183" y="885"/>
                  </a:lnTo>
                  <a:lnTo>
                    <a:pt x="1070" y="887"/>
                  </a:lnTo>
                  <a:lnTo>
                    <a:pt x="1034" y="899"/>
                  </a:lnTo>
                  <a:lnTo>
                    <a:pt x="1018" y="894"/>
                  </a:lnTo>
                  <a:lnTo>
                    <a:pt x="1013" y="842"/>
                  </a:lnTo>
                  <a:lnTo>
                    <a:pt x="994" y="821"/>
                  </a:lnTo>
                  <a:lnTo>
                    <a:pt x="977" y="821"/>
                  </a:lnTo>
                  <a:lnTo>
                    <a:pt x="940" y="826"/>
                  </a:lnTo>
                  <a:lnTo>
                    <a:pt x="923" y="819"/>
                  </a:lnTo>
                  <a:lnTo>
                    <a:pt x="918" y="809"/>
                  </a:lnTo>
                  <a:lnTo>
                    <a:pt x="906" y="776"/>
                  </a:lnTo>
                  <a:lnTo>
                    <a:pt x="899" y="762"/>
                  </a:lnTo>
                  <a:lnTo>
                    <a:pt x="864" y="729"/>
                  </a:lnTo>
                  <a:lnTo>
                    <a:pt x="857" y="715"/>
                  </a:lnTo>
                  <a:lnTo>
                    <a:pt x="857" y="681"/>
                  </a:lnTo>
                  <a:lnTo>
                    <a:pt x="866" y="655"/>
                  </a:lnTo>
                  <a:lnTo>
                    <a:pt x="868" y="629"/>
                  </a:lnTo>
                  <a:lnTo>
                    <a:pt x="847" y="596"/>
                  </a:lnTo>
                  <a:lnTo>
                    <a:pt x="816" y="577"/>
                  </a:lnTo>
                  <a:lnTo>
                    <a:pt x="814" y="575"/>
                  </a:lnTo>
                  <a:lnTo>
                    <a:pt x="800" y="580"/>
                  </a:lnTo>
                  <a:lnTo>
                    <a:pt x="795" y="589"/>
                  </a:lnTo>
                  <a:lnTo>
                    <a:pt x="793" y="603"/>
                  </a:lnTo>
                  <a:lnTo>
                    <a:pt x="788" y="622"/>
                  </a:lnTo>
                  <a:lnTo>
                    <a:pt x="774" y="648"/>
                  </a:lnTo>
                  <a:lnTo>
                    <a:pt x="755" y="679"/>
                  </a:lnTo>
                  <a:lnTo>
                    <a:pt x="731" y="705"/>
                  </a:lnTo>
                  <a:lnTo>
                    <a:pt x="712" y="710"/>
                  </a:lnTo>
                  <a:lnTo>
                    <a:pt x="674" y="696"/>
                  </a:lnTo>
                  <a:lnTo>
                    <a:pt x="655" y="693"/>
                  </a:lnTo>
                  <a:lnTo>
                    <a:pt x="589" y="693"/>
                  </a:lnTo>
                  <a:lnTo>
                    <a:pt x="568" y="686"/>
                  </a:lnTo>
                  <a:lnTo>
                    <a:pt x="573" y="667"/>
                  </a:lnTo>
                  <a:lnTo>
                    <a:pt x="582" y="665"/>
                  </a:lnTo>
                  <a:lnTo>
                    <a:pt x="625" y="684"/>
                  </a:lnTo>
                  <a:lnTo>
                    <a:pt x="617" y="658"/>
                  </a:lnTo>
                  <a:lnTo>
                    <a:pt x="620" y="634"/>
                  </a:lnTo>
                  <a:lnTo>
                    <a:pt x="625" y="610"/>
                  </a:lnTo>
                  <a:lnTo>
                    <a:pt x="620" y="589"/>
                  </a:lnTo>
                  <a:lnTo>
                    <a:pt x="610" y="575"/>
                  </a:lnTo>
                  <a:lnTo>
                    <a:pt x="594" y="566"/>
                  </a:lnTo>
                  <a:lnTo>
                    <a:pt x="575" y="561"/>
                  </a:lnTo>
                  <a:lnTo>
                    <a:pt x="561" y="561"/>
                  </a:lnTo>
                  <a:lnTo>
                    <a:pt x="530" y="577"/>
                  </a:lnTo>
                  <a:lnTo>
                    <a:pt x="464" y="672"/>
                  </a:lnTo>
                  <a:lnTo>
                    <a:pt x="454" y="681"/>
                  </a:lnTo>
                  <a:lnTo>
                    <a:pt x="440" y="686"/>
                  </a:lnTo>
                  <a:lnTo>
                    <a:pt x="426" y="689"/>
                  </a:lnTo>
                  <a:lnTo>
                    <a:pt x="395" y="681"/>
                  </a:lnTo>
                  <a:lnTo>
                    <a:pt x="369" y="689"/>
                  </a:lnTo>
                  <a:lnTo>
                    <a:pt x="355" y="689"/>
                  </a:lnTo>
                  <a:lnTo>
                    <a:pt x="336" y="677"/>
                  </a:lnTo>
                  <a:lnTo>
                    <a:pt x="338" y="663"/>
                  </a:lnTo>
                  <a:lnTo>
                    <a:pt x="343" y="641"/>
                  </a:lnTo>
                  <a:lnTo>
                    <a:pt x="343" y="618"/>
                  </a:lnTo>
                  <a:lnTo>
                    <a:pt x="336" y="603"/>
                  </a:lnTo>
                  <a:lnTo>
                    <a:pt x="324" y="603"/>
                  </a:lnTo>
                  <a:lnTo>
                    <a:pt x="295" y="608"/>
                  </a:lnTo>
                  <a:lnTo>
                    <a:pt x="246" y="632"/>
                  </a:lnTo>
                  <a:lnTo>
                    <a:pt x="196" y="663"/>
                  </a:lnTo>
                  <a:lnTo>
                    <a:pt x="210" y="674"/>
                  </a:lnTo>
                  <a:lnTo>
                    <a:pt x="208" y="686"/>
                  </a:lnTo>
                  <a:lnTo>
                    <a:pt x="203" y="698"/>
                  </a:lnTo>
                  <a:lnTo>
                    <a:pt x="203" y="712"/>
                  </a:lnTo>
                  <a:lnTo>
                    <a:pt x="210" y="726"/>
                  </a:lnTo>
                  <a:lnTo>
                    <a:pt x="234" y="750"/>
                  </a:lnTo>
                  <a:lnTo>
                    <a:pt x="241" y="767"/>
                  </a:lnTo>
                  <a:lnTo>
                    <a:pt x="236" y="793"/>
                  </a:lnTo>
                  <a:lnTo>
                    <a:pt x="220" y="802"/>
                  </a:lnTo>
                  <a:lnTo>
                    <a:pt x="175" y="802"/>
                  </a:lnTo>
                  <a:lnTo>
                    <a:pt x="156" y="797"/>
                  </a:lnTo>
                  <a:lnTo>
                    <a:pt x="120" y="781"/>
                  </a:lnTo>
                  <a:lnTo>
                    <a:pt x="113" y="781"/>
                  </a:lnTo>
                  <a:lnTo>
                    <a:pt x="111" y="769"/>
                  </a:lnTo>
                  <a:lnTo>
                    <a:pt x="106" y="760"/>
                  </a:lnTo>
                  <a:lnTo>
                    <a:pt x="97" y="752"/>
                  </a:lnTo>
                  <a:lnTo>
                    <a:pt x="92" y="722"/>
                  </a:lnTo>
                  <a:lnTo>
                    <a:pt x="89" y="705"/>
                  </a:lnTo>
                  <a:lnTo>
                    <a:pt x="92" y="700"/>
                  </a:lnTo>
                  <a:lnTo>
                    <a:pt x="92" y="696"/>
                  </a:lnTo>
                  <a:lnTo>
                    <a:pt x="94" y="689"/>
                  </a:lnTo>
                  <a:lnTo>
                    <a:pt x="89" y="667"/>
                  </a:lnTo>
                  <a:lnTo>
                    <a:pt x="89" y="667"/>
                  </a:lnTo>
                  <a:lnTo>
                    <a:pt x="108" y="660"/>
                  </a:lnTo>
                  <a:lnTo>
                    <a:pt x="118" y="625"/>
                  </a:lnTo>
                  <a:lnTo>
                    <a:pt x="108" y="592"/>
                  </a:lnTo>
                  <a:lnTo>
                    <a:pt x="87" y="568"/>
                  </a:lnTo>
                  <a:lnTo>
                    <a:pt x="59" y="554"/>
                  </a:lnTo>
                  <a:lnTo>
                    <a:pt x="49" y="554"/>
                  </a:lnTo>
                  <a:lnTo>
                    <a:pt x="61" y="523"/>
                  </a:lnTo>
                  <a:lnTo>
                    <a:pt x="61" y="516"/>
                  </a:lnTo>
                  <a:lnTo>
                    <a:pt x="61" y="499"/>
                  </a:lnTo>
                  <a:lnTo>
                    <a:pt x="52" y="480"/>
                  </a:lnTo>
                  <a:lnTo>
                    <a:pt x="49" y="476"/>
                  </a:lnTo>
                  <a:lnTo>
                    <a:pt x="23" y="447"/>
                  </a:lnTo>
                  <a:lnTo>
                    <a:pt x="21" y="447"/>
                  </a:lnTo>
                  <a:lnTo>
                    <a:pt x="23" y="447"/>
                  </a:lnTo>
                  <a:lnTo>
                    <a:pt x="16" y="419"/>
                  </a:lnTo>
                  <a:lnTo>
                    <a:pt x="4" y="407"/>
                  </a:lnTo>
                  <a:lnTo>
                    <a:pt x="0" y="407"/>
                  </a:lnTo>
                  <a:lnTo>
                    <a:pt x="0" y="407"/>
                  </a:lnTo>
                  <a:lnTo>
                    <a:pt x="9" y="379"/>
                  </a:lnTo>
                  <a:lnTo>
                    <a:pt x="0" y="407"/>
                  </a:lnTo>
                  <a:lnTo>
                    <a:pt x="0" y="407"/>
                  </a:lnTo>
                  <a:close/>
                </a:path>
              </a:pathLst>
            </a:custGeom>
            <a:solidFill>
              <a:schemeClr val="accent1"/>
            </a:solidFill>
            <a:ln w="3175" cap="rnd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23"/>
            <p:cNvSpPr>
              <a:spLocks/>
            </p:cNvSpPr>
            <p:nvPr/>
          </p:nvSpPr>
          <p:spPr bwMode="auto">
            <a:xfrm>
              <a:off x="2158163" y="3458412"/>
              <a:ext cx="953694" cy="651293"/>
            </a:xfrm>
            <a:custGeom>
              <a:avLst/>
              <a:gdLst>
                <a:gd name="T0" fmla="*/ 552 w 831"/>
                <a:gd name="T1" fmla="*/ 12 h 542"/>
                <a:gd name="T2" fmla="*/ 590 w 831"/>
                <a:gd name="T3" fmla="*/ 88 h 542"/>
                <a:gd name="T4" fmla="*/ 632 w 831"/>
                <a:gd name="T5" fmla="*/ 135 h 542"/>
                <a:gd name="T6" fmla="*/ 620 w 831"/>
                <a:gd name="T7" fmla="*/ 149 h 542"/>
                <a:gd name="T8" fmla="*/ 651 w 831"/>
                <a:gd name="T9" fmla="*/ 168 h 542"/>
                <a:gd name="T10" fmla="*/ 687 w 831"/>
                <a:gd name="T11" fmla="*/ 189 h 542"/>
                <a:gd name="T12" fmla="*/ 706 w 831"/>
                <a:gd name="T13" fmla="*/ 204 h 542"/>
                <a:gd name="T14" fmla="*/ 706 w 831"/>
                <a:gd name="T15" fmla="*/ 223 h 542"/>
                <a:gd name="T16" fmla="*/ 708 w 831"/>
                <a:gd name="T17" fmla="*/ 239 h 542"/>
                <a:gd name="T18" fmla="*/ 691 w 831"/>
                <a:gd name="T19" fmla="*/ 258 h 542"/>
                <a:gd name="T20" fmla="*/ 680 w 831"/>
                <a:gd name="T21" fmla="*/ 284 h 542"/>
                <a:gd name="T22" fmla="*/ 677 w 831"/>
                <a:gd name="T23" fmla="*/ 298 h 542"/>
                <a:gd name="T24" fmla="*/ 722 w 831"/>
                <a:gd name="T25" fmla="*/ 296 h 542"/>
                <a:gd name="T26" fmla="*/ 732 w 831"/>
                <a:gd name="T27" fmla="*/ 291 h 542"/>
                <a:gd name="T28" fmla="*/ 741 w 831"/>
                <a:gd name="T29" fmla="*/ 275 h 542"/>
                <a:gd name="T30" fmla="*/ 751 w 831"/>
                <a:gd name="T31" fmla="*/ 251 h 542"/>
                <a:gd name="T32" fmla="*/ 765 w 831"/>
                <a:gd name="T33" fmla="*/ 298 h 542"/>
                <a:gd name="T34" fmla="*/ 791 w 831"/>
                <a:gd name="T35" fmla="*/ 402 h 542"/>
                <a:gd name="T36" fmla="*/ 824 w 831"/>
                <a:gd name="T37" fmla="*/ 440 h 542"/>
                <a:gd name="T38" fmla="*/ 831 w 831"/>
                <a:gd name="T39" fmla="*/ 478 h 542"/>
                <a:gd name="T40" fmla="*/ 720 w 831"/>
                <a:gd name="T41" fmla="*/ 443 h 542"/>
                <a:gd name="T42" fmla="*/ 649 w 831"/>
                <a:gd name="T43" fmla="*/ 454 h 542"/>
                <a:gd name="T44" fmla="*/ 604 w 831"/>
                <a:gd name="T45" fmla="*/ 452 h 542"/>
                <a:gd name="T46" fmla="*/ 537 w 831"/>
                <a:gd name="T47" fmla="*/ 488 h 542"/>
                <a:gd name="T48" fmla="*/ 455 w 831"/>
                <a:gd name="T49" fmla="*/ 480 h 542"/>
                <a:gd name="T50" fmla="*/ 407 w 831"/>
                <a:gd name="T51" fmla="*/ 485 h 542"/>
                <a:gd name="T52" fmla="*/ 365 w 831"/>
                <a:gd name="T53" fmla="*/ 445 h 542"/>
                <a:gd name="T54" fmla="*/ 331 w 831"/>
                <a:gd name="T55" fmla="*/ 438 h 542"/>
                <a:gd name="T56" fmla="*/ 294 w 831"/>
                <a:gd name="T57" fmla="*/ 459 h 542"/>
                <a:gd name="T58" fmla="*/ 232 w 831"/>
                <a:gd name="T59" fmla="*/ 476 h 542"/>
                <a:gd name="T60" fmla="*/ 178 w 831"/>
                <a:gd name="T61" fmla="*/ 528 h 542"/>
                <a:gd name="T62" fmla="*/ 142 w 831"/>
                <a:gd name="T63" fmla="*/ 542 h 542"/>
                <a:gd name="T64" fmla="*/ 76 w 831"/>
                <a:gd name="T65" fmla="*/ 462 h 542"/>
                <a:gd name="T66" fmla="*/ 92 w 831"/>
                <a:gd name="T67" fmla="*/ 450 h 542"/>
                <a:gd name="T68" fmla="*/ 95 w 831"/>
                <a:gd name="T69" fmla="*/ 426 h 542"/>
                <a:gd name="T70" fmla="*/ 114 w 831"/>
                <a:gd name="T71" fmla="*/ 355 h 542"/>
                <a:gd name="T72" fmla="*/ 178 w 831"/>
                <a:gd name="T73" fmla="*/ 303 h 542"/>
                <a:gd name="T74" fmla="*/ 45 w 831"/>
                <a:gd name="T75" fmla="*/ 286 h 542"/>
                <a:gd name="T76" fmla="*/ 59 w 831"/>
                <a:gd name="T77" fmla="*/ 244 h 542"/>
                <a:gd name="T78" fmla="*/ 71 w 831"/>
                <a:gd name="T79" fmla="*/ 242 h 542"/>
                <a:gd name="T80" fmla="*/ 95 w 831"/>
                <a:gd name="T81" fmla="*/ 251 h 542"/>
                <a:gd name="T82" fmla="*/ 99 w 831"/>
                <a:gd name="T83" fmla="*/ 244 h 542"/>
                <a:gd name="T84" fmla="*/ 88 w 831"/>
                <a:gd name="T85" fmla="*/ 206 h 542"/>
                <a:gd name="T86" fmla="*/ 26 w 831"/>
                <a:gd name="T87" fmla="*/ 154 h 542"/>
                <a:gd name="T88" fmla="*/ 0 w 831"/>
                <a:gd name="T89" fmla="*/ 123 h 542"/>
                <a:gd name="T90" fmla="*/ 73 w 831"/>
                <a:gd name="T91" fmla="*/ 81 h 542"/>
                <a:gd name="T92" fmla="*/ 142 w 831"/>
                <a:gd name="T93" fmla="*/ 36 h 542"/>
                <a:gd name="T94" fmla="*/ 159 w 831"/>
                <a:gd name="T95" fmla="*/ 31 h 542"/>
                <a:gd name="T96" fmla="*/ 206 w 831"/>
                <a:gd name="T97" fmla="*/ 12 h 542"/>
                <a:gd name="T98" fmla="*/ 220 w 831"/>
                <a:gd name="T99" fmla="*/ 24 h 542"/>
                <a:gd name="T100" fmla="*/ 246 w 831"/>
                <a:gd name="T101" fmla="*/ 31 h 542"/>
                <a:gd name="T102" fmla="*/ 246 w 831"/>
                <a:gd name="T103" fmla="*/ 48 h 542"/>
                <a:gd name="T104" fmla="*/ 253 w 831"/>
                <a:gd name="T105" fmla="*/ 59 h 542"/>
                <a:gd name="T106" fmla="*/ 260 w 831"/>
                <a:gd name="T107" fmla="*/ 66 h 542"/>
                <a:gd name="T108" fmla="*/ 270 w 831"/>
                <a:gd name="T109" fmla="*/ 81 h 542"/>
                <a:gd name="T110" fmla="*/ 279 w 831"/>
                <a:gd name="T111" fmla="*/ 114 h 542"/>
                <a:gd name="T112" fmla="*/ 355 w 831"/>
                <a:gd name="T113" fmla="*/ 123 h 542"/>
                <a:gd name="T114" fmla="*/ 360 w 831"/>
                <a:gd name="T115" fmla="*/ 145 h 542"/>
                <a:gd name="T116" fmla="*/ 412 w 831"/>
                <a:gd name="T117" fmla="*/ 149 h 542"/>
                <a:gd name="T118" fmla="*/ 426 w 831"/>
                <a:gd name="T119" fmla="*/ 107 h 542"/>
                <a:gd name="T120" fmla="*/ 459 w 831"/>
                <a:gd name="T121" fmla="*/ 10 h 542"/>
                <a:gd name="T122" fmla="*/ 530 w 831"/>
                <a:gd name="T123" fmla="*/ 0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31" h="542">
                  <a:moveTo>
                    <a:pt x="530" y="0"/>
                  </a:moveTo>
                  <a:lnTo>
                    <a:pt x="530" y="0"/>
                  </a:lnTo>
                  <a:lnTo>
                    <a:pt x="552" y="12"/>
                  </a:lnTo>
                  <a:lnTo>
                    <a:pt x="594" y="29"/>
                  </a:lnTo>
                  <a:lnTo>
                    <a:pt x="592" y="71"/>
                  </a:lnTo>
                  <a:lnTo>
                    <a:pt x="590" y="88"/>
                  </a:lnTo>
                  <a:lnTo>
                    <a:pt x="597" y="95"/>
                  </a:lnTo>
                  <a:lnTo>
                    <a:pt x="632" y="121"/>
                  </a:lnTo>
                  <a:lnTo>
                    <a:pt x="632" y="135"/>
                  </a:lnTo>
                  <a:lnTo>
                    <a:pt x="630" y="142"/>
                  </a:lnTo>
                  <a:lnTo>
                    <a:pt x="623" y="147"/>
                  </a:lnTo>
                  <a:lnTo>
                    <a:pt x="620" y="149"/>
                  </a:lnTo>
                  <a:lnTo>
                    <a:pt x="620" y="154"/>
                  </a:lnTo>
                  <a:lnTo>
                    <a:pt x="627" y="163"/>
                  </a:lnTo>
                  <a:lnTo>
                    <a:pt x="651" y="168"/>
                  </a:lnTo>
                  <a:lnTo>
                    <a:pt x="670" y="173"/>
                  </a:lnTo>
                  <a:lnTo>
                    <a:pt x="677" y="178"/>
                  </a:lnTo>
                  <a:lnTo>
                    <a:pt x="687" y="189"/>
                  </a:lnTo>
                  <a:lnTo>
                    <a:pt x="691" y="192"/>
                  </a:lnTo>
                  <a:lnTo>
                    <a:pt x="698" y="197"/>
                  </a:lnTo>
                  <a:lnTo>
                    <a:pt x="706" y="204"/>
                  </a:lnTo>
                  <a:lnTo>
                    <a:pt x="708" y="206"/>
                  </a:lnTo>
                  <a:lnTo>
                    <a:pt x="708" y="213"/>
                  </a:lnTo>
                  <a:lnTo>
                    <a:pt x="706" y="223"/>
                  </a:lnTo>
                  <a:lnTo>
                    <a:pt x="706" y="232"/>
                  </a:lnTo>
                  <a:lnTo>
                    <a:pt x="708" y="237"/>
                  </a:lnTo>
                  <a:lnTo>
                    <a:pt x="708" y="239"/>
                  </a:lnTo>
                  <a:lnTo>
                    <a:pt x="708" y="242"/>
                  </a:lnTo>
                  <a:lnTo>
                    <a:pt x="696" y="242"/>
                  </a:lnTo>
                  <a:lnTo>
                    <a:pt x="691" y="258"/>
                  </a:lnTo>
                  <a:lnTo>
                    <a:pt x="687" y="275"/>
                  </a:lnTo>
                  <a:lnTo>
                    <a:pt x="684" y="279"/>
                  </a:lnTo>
                  <a:lnTo>
                    <a:pt x="680" y="284"/>
                  </a:lnTo>
                  <a:lnTo>
                    <a:pt x="672" y="291"/>
                  </a:lnTo>
                  <a:lnTo>
                    <a:pt x="675" y="296"/>
                  </a:lnTo>
                  <a:lnTo>
                    <a:pt x="677" y="298"/>
                  </a:lnTo>
                  <a:lnTo>
                    <a:pt x="706" y="308"/>
                  </a:lnTo>
                  <a:lnTo>
                    <a:pt x="713" y="305"/>
                  </a:lnTo>
                  <a:lnTo>
                    <a:pt x="722" y="296"/>
                  </a:lnTo>
                  <a:lnTo>
                    <a:pt x="725" y="296"/>
                  </a:lnTo>
                  <a:lnTo>
                    <a:pt x="729" y="296"/>
                  </a:lnTo>
                  <a:lnTo>
                    <a:pt x="732" y="291"/>
                  </a:lnTo>
                  <a:lnTo>
                    <a:pt x="736" y="286"/>
                  </a:lnTo>
                  <a:lnTo>
                    <a:pt x="739" y="279"/>
                  </a:lnTo>
                  <a:lnTo>
                    <a:pt x="741" y="275"/>
                  </a:lnTo>
                  <a:lnTo>
                    <a:pt x="741" y="268"/>
                  </a:lnTo>
                  <a:lnTo>
                    <a:pt x="736" y="256"/>
                  </a:lnTo>
                  <a:lnTo>
                    <a:pt x="751" y="251"/>
                  </a:lnTo>
                  <a:lnTo>
                    <a:pt x="760" y="282"/>
                  </a:lnTo>
                  <a:lnTo>
                    <a:pt x="762" y="291"/>
                  </a:lnTo>
                  <a:lnTo>
                    <a:pt x="765" y="298"/>
                  </a:lnTo>
                  <a:lnTo>
                    <a:pt x="767" y="336"/>
                  </a:lnTo>
                  <a:lnTo>
                    <a:pt x="779" y="381"/>
                  </a:lnTo>
                  <a:lnTo>
                    <a:pt x="791" y="402"/>
                  </a:lnTo>
                  <a:lnTo>
                    <a:pt x="812" y="421"/>
                  </a:lnTo>
                  <a:lnTo>
                    <a:pt x="822" y="436"/>
                  </a:lnTo>
                  <a:lnTo>
                    <a:pt x="824" y="440"/>
                  </a:lnTo>
                  <a:lnTo>
                    <a:pt x="826" y="447"/>
                  </a:lnTo>
                  <a:lnTo>
                    <a:pt x="829" y="454"/>
                  </a:lnTo>
                  <a:lnTo>
                    <a:pt x="831" y="478"/>
                  </a:lnTo>
                  <a:lnTo>
                    <a:pt x="829" y="485"/>
                  </a:lnTo>
                  <a:lnTo>
                    <a:pt x="796" y="480"/>
                  </a:lnTo>
                  <a:lnTo>
                    <a:pt x="720" y="443"/>
                  </a:lnTo>
                  <a:lnTo>
                    <a:pt x="677" y="436"/>
                  </a:lnTo>
                  <a:lnTo>
                    <a:pt x="668" y="440"/>
                  </a:lnTo>
                  <a:lnTo>
                    <a:pt x="649" y="454"/>
                  </a:lnTo>
                  <a:lnTo>
                    <a:pt x="642" y="459"/>
                  </a:lnTo>
                  <a:lnTo>
                    <a:pt x="630" y="459"/>
                  </a:lnTo>
                  <a:lnTo>
                    <a:pt x="604" y="452"/>
                  </a:lnTo>
                  <a:lnTo>
                    <a:pt x="585" y="459"/>
                  </a:lnTo>
                  <a:lnTo>
                    <a:pt x="559" y="483"/>
                  </a:lnTo>
                  <a:lnTo>
                    <a:pt x="537" y="488"/>
                  </a:lnTo>
                  <a:lnTo>
                    <a:pt x="483" y="462"/>
                  </a:lnTo>
                  <a:lnTo>
                    <a:pt x="469" y="466"/>
                  </a:lnTo>
                  <a:lnTo>
                    <a:pt x="455" y="480"/>
                  </a:lnTo>
                  <a:lnTo>
                    <a:pt x="431" y="485"/>
                  </a:lnTo>
                  <a:lnTo>
                    <a:pt x="417" y="485"/>
                  </a:lnTo>
                  <a:lnTo>
                    <a:pt x="407" y="485"/>
                  </a:lnTo>
                  <a:lnTo>
                    <a:pt x="391" y="476"/>
                  </a:lnTo>
                  <a:lnTo>
                    <a:pt x="379" y="466"/>
                  </a:lnTo>
                  <a:lnTo>
                    <a:pt x="365" y="445"/>
                  </a:lnTo>
                  <a:lnTo>
                    <a:pt x="353" y="436"/>
                  </a:lnTo>
                  <a:lnTo>
                    <a:pt x="341" y="433"/>
                  </a:lnTo>
                  <a:lnTo>
                    <a:pt x="331" y="438"/>
                  </a:lnTo>
                  <a:lnTo>
                    <a:pt x="324" y="445"/>
                  </a:lnTo>
                  <a:lnTo>
                    <a:pt x="303" y="452"/>
                  </a:lnTo>
                  <a:lnTo>
                    <a:pt x="294" y="459"/>
                  </a:lnTo>
                  <a:lnTo>
                    <a:pt x="282" y="478"/>
                  </a:lnTo>
                  <a:lnTo>
                    <a:pt x="272" y="483"/>
                  </a:lnTo>
                  <a:lnTo>
                    <a:pt x="232" y="476"/>
                  </a:lnTo>
                  <a:lnTo>
                    <a:pt x="232" y="478"/>
                  </a:lnTo>
                  <a:lnTo>
                    <a:pt x="201" y="497"/>
                  </a:lnTo>
                  <a:lnTo>
                    <a:pt x="178" y="528"/>
                  </a:lnTo>
                  <a:lnTo>
                    <a:pt x="168" y="533"/>
                  </a:lnTo>
                  <a:lnTo>
                    <a:pt x="147" y="533"/>
                  </a:lnTo>
                  <a:lnTo>
                    <a:pt x="142" y="542"/>
                  </a:lnTo>
                  <a:lnTo>
                    <a:pt x="118" y="511"/>
                  </a:lnTo>
                  <a:lnTo>
                    <a:pt x="85" y="473"/>
                  </a:lnTo>
                  <a:lnTo>
                    <a:pt x="76" y="462"/>
                  </a:lnTo>
                  <a:lnTo>
                    <a:pt x="78" y="457"/>
                  </a:lnTo>
                  <a:lnTo>
                    <a:pt x="85" y="454"/>
                  </a:lnTo>
                  <a:lnTo>
                    <a:pt x="92" y="450"/>
                  </a:lnTo>
                  <a:lnTo>
                    <a:pt x="99" y="445"/>
                  </a:lnTo>
                  <a:lnTo>
                    <a:pt x="99" y="438"/>
                  </a:lnTo>
                  <a:lnTo>
                    <a:pt x="95" y="426"/>
                  </a:lnTo>
                  <a:lnTo>
                    <a:pt x="109" y="407"/>
                  </a:lnTo>
                  <a:lnTo>
                    <a:pt x="121" y="372"/>
                  </a:lnTo>
                  <a:lnTo>
                    <a:pt x="114" y="355"/>
                  </a:lnTo>
                  <a:lnTo>
                    <a:pt x="118" y="343"/>
                  </a:lnTo>
                  <a:lnTo>
                    <a:pt x="173" y="313"/>
                  </a:lnTo>
                  <a:lnTo>
                    <a:pt x="178" y="303"/>
                  </a:lnTo>
                  <a:lnTo>
                    <a:pt x="161" y="294"/>
                  </a:lnTo>
                  <a:lnTo>
                    <a:pt x="102" y="313"/>
                  </a:lnTo>
                  <a:lnTo>
                    <a:pt x="45" y="286"/>
                  </a:lnTo>
                  <a:lnTo>
                    <a:pt x="33" y="275"/>
                  </a:lnTo>
                  <a:lnTo>
                    <a:pt x="38" y="268"/>
                  </a:lnTo>
                  <a:lnTo>
                    <a:pt x="59" y="244"/>
                  </a:lnTo>
                  <a:lnTo>
                    <a:pt x="62" y="242"/>
                  </a:lnTo>
                  <a:lnTo>
                    <a:pt x="69" y="242"/>
                  </a:lnTo>
                  <a:lnTo>
                    <a:pt x="71" y="242"/>
                  </a:lnTo>
                  <a:lnTo>
                    <a:pt x="73" y="244"/>
                  </a:lnTo>
                  <a:lnTo>
                    <a:pt x="78" y="244"/>
                  </a:lnTo>
                  <a:lnTo>
                    <a:pt x="95" y="251"/>
                  </a:lnTo>
                  <a:lnTo>
                    <a:pt x="99" y="249"/>
                  </a:lnTo>
                  <a:lnTo>
                    <a:pt x="102" y="246"/>
                  </a:lnTo>
                  <a:lnTo>
                    <a:pt x="99" y="244"/>
                  </a:lnTo>
                  <a:lnTo>
                    <a:pt x="99" y="239"/>
                  </a:lnTo>
                  <a:lnTo>
                    <a:pt x="92" y="223"/>
                  </a:lnTo>
                  <a:lnTo>
                    <a:pt x="88" y="206"/>
                  </a:lnTo>
                  <a:lnTo>
                    <a:pt x="95" y="199"/>
                  </a:lnTo>
                  <a:lnTo>
                    <a:pt x="47" y="161"/>
                  </a:lnTo>
                  <a:lnTo>
                    <a:pt x="26" y="154"/>
                  </a:lnTo>
                  <a:lnTo>
                    <a:pt x="19" y="149"/>
                  </a:lnTo>
                  <a:lnTo>
                    <a:pt x="14" y="142"/>
                  </a:lnTo>
                  <a:lnTo>
                    <a:pt x="0" y="123"/>
                  </a:lnTo>
                  <a:lnTo>
                    <a:pt x="43" y="107"/>
                  </a:lnTo>
                  <a:lnTo>
                    <a:pt x="62" y="97"/>
                  </a:lnTo>
                  <a:lnTo>
                    <a:pt x="73" y="81"/>
                  </a:lnTo>
                  <a:lnTo>
                    <a:pt x="95" y="69"/>
                  </a:lnTo>
                  <a:lnTo>
                    <a:pt x="130" y="62"/>
                  </a:lnTo>
                  <a:lnTo>
                    <a:pt x="142" y="36"/>
                  </a:lnTo>
                  <a:lnTo>
                    <a:pt x="144" y="33"/>
                  </a:lnTo>
                  <a:lnTo>
                    <a:pt x="149" y="31"/>
                  </a:lnTo>
                  <a:lnTo>
                    <a:pt x="159" y="31"/>
                  </a:lnTo>
                  <a:lnTo>
                    <a:pt x="175" y="26"/>
                  </a:lnTo>
                  <a:lnTo>
                    <a:pt x="199" y="12"/>
                  </a:lnTo>
                  <a:lnTo>
                    <a:pt x="206" y="12"/>
                  </a:lnTo>
                  <a:lnTo>
                    <a:pt x="211" y="14"/>
                  </a:lnTo>
                  <a:lnTo>
                    <a:pt x="215" y="17"/>
                  </a:lnTo>
                  <a:lnTo>
                    <a:pt x="220" y="24"/>
                  </a:lnTo>
                  <a:lnTo>
                    <a:pt x="234" y="17"/>
                  </a:lnTo>
                  <a:lnTo>
                    <a:pt x="275" y="17"/>
                  </a:lnTo>
                  <a:lnTo>
                    <a:pt x="246" y="31"/>
                  </a:lnTo>
                  <a:lnTo>
                    <a:pt x="242" y="38"/>
                  </a:lnTo>
                  <a:lnTo>
                    <a:pt x="246" y="45"/>
                  </a:lnTo>
                  <a:lnTo>
                    <a:pt x="246" y="48"/>
                  </a:lnTo>
                  <a:lnTo>
                    <a:pt x="249" y="55"/>
                  </a:lnTo>
                  <a:lnTo>
                    <a:pt x="251" y="57"/>
                  </a:lnTo>
                  <a:lnTo>
                    <a:pt x="253" y="59"/>
                  </a:lnTo>
                  <a:lnTo>
                    <a:pt x="256" y="62"/>
                  </a:lnTo>
                  <a:lnTo>
                    <a:pt x="258" y="64"/>
                  </a:lnTo>
                  <a:lnTo>
                    <a:pt x="260" y="66"/>
                  </a:lnTo>
                  <a:lnTo>
                    <a:pt x="263" y="69"/>
                  </a:lnTo>
                  <a:lnTo>
                    <a:pt x="265" y="71"/>
                  </a:lnTo>
                  <a:lnTo>
                    <a:pt x="270" y="81"/>
                  </a:lnTo>
                  <a:lnTo>
                    <a:pt x="256" y="102"/>
                  </a:lnTo>
                  <a:lnTo>
                    <a:pt x="275" y="114"/>
                  </a:lnTo>
                  <a:lnTo>
                    <a:pt x="279" y="114"/>
                  </a:lnTo>
                  <a:lnTo>
                    <a:pt x="298" y="116"/>
                  </a:lnTo>
                  <a:lnTo>
                    <a:pt x="336" y="111"/>
                  </a:lnTo>
                  <a:lnTo>
                    <a:pt x="355" y="123"/>
                  </a:lnTo>
                  <a:lnTo>
                    <a:pt x="362" y="135"/>
                  </a:lnTo>
                  <a:lnTo>
                    <a:pt x="362" y="140"/>
                  </a:lnTo>
                  <a:lnTo>
                    <a:pt x="360" y="145"/>
                  </a:lnTo>
                  <a:lnTo>
                    <a:pt x="341" y="163"/>
                  </a:lnTo>
                  <a:lnTo>
                    <a:pt x="393" y="163"/>
                  </a:lnTo>
                  <a:lnTo>
                    <a:pt x="412" y="149"/>
                  </a:lnTo>
                  <a:lnTo>
                    <a:pt x="417" y="135"/>
                  </a:lnTo>
                  <a:lnTo>
                    <a:pt x="421" y="118"/>
                  </a:lnTo>
                  <a:lnTo>
                    <a:pt x="426" y="107"/>
                  </a:lnTo>
                  <a:lnTo>
                    <a:pt x="429" y="88"/>
                  </a:lnTo>
                  <a:lnTo>
                    <a:pt x="445" y="40"/>
                  </a:lnTo>
                  <a:lnTo>
                    <a:pt x="459" y="10"/>
                  </a:lnTo>
                  <a:lnTo>
                    <a:pt x="464" y="7"/>
                  </a:lnTo>
                  <a:lnTo>
                    <a:pt x="471" y="5"/>
                  </a:lnTo>
                  <a:lnTo>
                    <a:pt x="530" y="0"/>
                  </a:ln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25"/>
            <p:cNvSpPr>
              <a:spLocks/>
            </p:cNvSpPr>
            <p:nvPr/>
          </p:nvSpPr>
          <p:spPr bwMode="auto">
            <a:xfrm>
              <a:off x="1220536" y="3430776"/>
              <a:ext cx="1416193" cy="1286964"/>
            </a:xfrm>
            <a:custGeom>
              <a:avLst/>
              <a:gdLst>
                <a:gd name="T0" fmla="*/ 1234 w 1234"/>
                <a:gd name="T1" fmla="*/ 508 h 1071"/>
                <a:gd name="T2" fmla="*/ 1182 w 1234"/>
                <a:gd name="T3" fmla="*/ 627 h 1071"/>
                <a:gd name="T4" fmla="*/ 1186 w 1234"/>
                <a:gd name="T5" fmla="*/ 645 h 1071"/>
                <a:gd name="T6" fmla="*/ 1106 w 1234"/>
                <a:gd name="T7" fmla="*/ 693 h 1071"/>
                <a:gd name="T8" fmla="*/ 1085 w 1234"/>
                <a:gd name="T9" fmla="*/ 707 h 1071"/>
                <a:gd name="T10" fmla="*/ 1063 w 1234"/>
                <a:gd name="T11" fmla="*/ 738 h 1071"/>
                <a:gd name="T12" fmla="*/ 957 w 1234"/>
                <a:gd name="T13" fmla="*/ 768 h 1071"/>
                <a:gd name="T14" fmla="*/ 855 w 1234"/>
                <a:gd name="T15" fmla="*/ 804 h 1071"/>
                <a:gd name="T16" fmla="*/ 843 w 1234"/>
                <a:gd name="T17" fmla="*/ 847 h 1071"/>
                <a:gd name="T18" fmla="*/ 881 w 1234"/>
                <a:gd name="T19" fmla="*/ 863 h 1071"/>
                <a:gd name="T20" fmla="*/ 862 w 1234"/>
                <a:gd name="T21" fmla="*/ 887 h 1071"/>
                <a:gd name="T22" fmla="*/ 862 w 1234"/>
                <a:gd name="T23" fmla="*/ 899 h 1071"/>
                <a:gd name="T24" fmla="*/ 710 w 1234"/>
                <a:gd name="T25" fmla="*/ 958 h 1071"/>
                <a:gd name="T26" fmla="*/ 547 w 1234"/>
                <a:gd name="T27" fmla="*/ 955 h 1071"/>
                <a:gd name="T28" fmla="*/ 488 w 1234"/>
                <a:gd name="T29" fmla="*/ 1022 h 1071"/>
                <a:gd name="T30" fmla="*/ 417 w 1234"/>
                <a:gd name="T31" fmla="*/ 1069 h 1071"/>
                <a:gd name="T32" fmla="*/ 313 w 1234"/>
                <a:gd name="T33" fmla="*/ 1057 h 1071"/>
                <a:gd name="T34" fmla="*/ 253 w 1234"/>
                <a:gd name="T35" fmla="*/ 1050 h 1071"/>
                <a:gd name="T36" fmla="*/ 249 w 1234"/>
                <a:gd name="T37" fmla="*/ 1029 h 1071"/>
                <a:gd name="T38" fmla="*/ 277 w 1234"/>
                <a:gd name="T39" fmla="*/ 996 h 1071"/>
                <a:gd name="T40" fmla="*/ 275 w 1234"/>
                <a:gd name="T41" fmla="*/ 965 h 1071"/>
                <a:gd name="T42" fmla="*/ 182 w 1234"/>
                <a:gd name="T43" fmla="*/ 880 h 1071"/>
                <a:gd name="T44" fmla="*/ 114 w 1234"/>
                <a:gd name="T45" fmla="*/ 811 h 1071"/>
                <a:gd name="T46" fmla="*/ 47 w 1234"/>
                <a:gd name="T47" fmla="*/ 835 h 1071"/>
                <a:gd name="T48" fmla="*/ 21 w 1234"/>
                <a:gd name="T49" fmla="*/ 849 h 1071"/>
                <a:gd name="T50" fmla="*/ 26 w 1234"/>
                <a:gd name="T51" fmla="*/ 787 h 1071"/>
                <a:gd name="T52" fmla="*/ 111 w 1234"/>
                <a:gd name="T53" fmla="*/ 752 h 1071"/>
                <a:gd name="T54" fmla="*/ 175 w 1234"/>
                <a:gd name="T55" fmla="*/ 771 h 1071"/>
                <a:gd name="T56" fmla="*/ 199 w 1234"/>
                <a:gd name="T57" fmla="*/ 759 h 1071"/>
                <a:gd name="T58" fmla="*/ 168 w 1234"/>
                <a:gd name="T59" fmla="*/ 709 h 1071"/>
                <a:gd name="T60" fmla="*/ 154 w 1234"/>
                <a:gd name="T61" fmla="*/ 690 h 1071"/>
                <a:gd name="T62" fmla="*/ 161 w 1234"/>
                <a:gd name="T63" fmla="*/ 662 h 1071"/>
                <a:gd name="T64" fmla="*/ 137 w 1234"/>
                <a:gd name="T65" fmla="*/ 577 h 1071"/>
                <a:gd name="T66" fmla="*/ 137 w 1234"/>
                <a:gd name="T67" fmla="*/ 530 h 1071"/>
                <a:gd name="T68" fmla="*/ 249 w 1234"/>
                <a:gd name="T69" fmla="*/ 506 h 1071"/>
                <a:gd name="T70" fmla="*/ 554 w 1234"/>
                <a:gd name="T71" fmla="*/ 0 h 1071"/>
                <a:gd name="T72" fmla="*/ 620 w 1234"/>
                <a:gd name="T73" fmla="*/ 21 h 1071"/>
                <a:gd name="T74" fmla="*/ 625 w 1234"/>
                <a:gd name="T75" fmla="*/ 80 h 1071"/>
                <a:gd name="T76" fmla="*/ 623 w 1234"/>
                <a:gd name="T77" fmla="*/ 106 h 1071"/>
                <a:gd name="T78" fmla="*/ 611 w 1234"/>
                <a:gd name="T79" fmla="*/ 158 h 1071"/>
                <a:gd name="T80" fmla="*/ 637 w 1234"/>
                <a:gd name="T81" fmla="*/ 168 h 1071"/>
                <a:gd name="T82" fmla="*/ 706 w 1234"/>
                <a:gd name="T83" fmla="*/ 153 h 1071"/>
                <a:gd name="T84" fmla="*/ 767 w 1234"/>
                <a:gd name="T85" fmla="*/ 132 h 1071"/>
                <a:gd name="T86" fmla="*/ 779 w 1234"/>
                <a:gd name="T87" fmla="*/ 163 h 1071"/>
                <a:gd name="T88" fmla="*/ 831 w 1234"/>
                <a:gd name="T89" fmla="*/ 165 h 1071"/>
                <a:gd name="T90" fmla="*/ 864 w 1234"/>
                <a:gd name="T91" fmla="*/ 184 h 1071"/>
                <a:gd name="T92" fmla="*/ 909 w 1234"/>
                <a:gd name="T93" fmla="*/ 246 h 1071"/>
                <a:gd name="T94" fmla="*/ 919 w 1234"/>
                <a:gd name="T95" fmla="*/ 269 h 1071"/>
                <a:gd name="T96" fmla="*/ 895 w 1234"/>
                <a:gd name="T97" fmla="*/ 267 h 1071"/>
                <a:gd name="T98" fmla="*/ 886 w 1234"/>
                <a:gd name="T99" fmla="*/ 265 h 1071"/>
                <a:gd name="T100" fmla="*/ 855 w 1234"/>
                <a:gd name="T101" fmla="*/ 291 h 1071"/>
                <a:gd name="T102" fmla="*/ 919 w 1234"/>
                <a:gd name="T103" fmla="*/ 336 h 1071"/>
                <a:gd name="T104" fmla="*/ 990 w 1234"/>
                <a:gd name="T105" fmla="*/ 336 h 1071"/>
                <a:gd name="T106" fmla="*/ 938 w 1234"/>
                <a:gd name="T107" fmla="*/ 395 h 1071"/>
                <a:gd name="T108" fmla="*/ 916 w 1234"/>
                <a:gd name="T109" fmla="*/ 461 h 1071"/>
                <a:gd name="T110" fmla="*/ 902 w 1234"/>
                <a:gd name="T111" fmla="*/ 477 h 1071"/>
                <a:gd name="T112" fmla="*/ 902 w 1234"/>
                <a:gd name="T113" fmla="*/ 496 h 1071"/>
                <a:gd name="T114" fmla="*/ 964 w 1234"/>
                <a:gd name="T115" fmla="*/ 556 h 1071"/>
                <a:gd name="T116" fmla="*/ 1018 w 1234"/>
                <a:gd name="T117" fmla="*/ 520 h 1071"/>
                <a:gd name="T118" fmla="*/ 1089 w 1234"/>
                <a:gd name="T119" fmla="*/ 506 h 1071"/>
                <a:gd name="T120" fmla="*/ 1120 w 1234"/>
                <a:gd name="T121" fmla="*/ 475 h 1071"/>
                <a:gd name="T122" fmla="*/ 1158 w 1234"/>
                <a:gd name="T123" fmla="*/ 456 h 1071"/>
                <a:gd name="T124" fmla="*/ 1196 w 1234"/>
                <a:gd name="T125" fmla="*/ 489 h 1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4" h="1071">
                  <a:moveTo>
                    <a:pt x="1224" y="508"/>
                  </a:moveTo>
                  <a:lnTo>
                    <a:pt x="1224" y="508"/>
                  </a:lnTo>
                  <a:lnTo>
                    <a:pt x="1234" y="508"/>
                  </a:lnTo>
                  <a:lnTo>
                    <a:pt x="1215" y="558"/>
                  </a:lnTo>
                  <a:lnTo>
                    <a:pt x="1210" y="565"/>
                  </a:lnTo>
                  <a:lnTo>
                    <a:pt x="1182" y="627"/>
                  </a:lnTo>
                  <a:lnTo>
                    <a:pt x="1184" y="636"/>
                  </a:lnTo>
                  <a:lnTo>
                    <a:pt x="1186" y="641"/>
                  </a:lnTo>
                  <a:lnTo>
                    <a:pt x="1186" y="645"/>
                  </a:lnTo>
                  <a:lnTo>
                    <a:pt x="1186" y="650"/>
                  </a:lnTo>
                  <a:lnTo>
                    <a:pt x="1177" y="657"/>
                  </a:lnTo>
                  <a:lnTo>
                    <a:pt x="1106" y="693"/>
                  </a:lnTo>
                  <a:lnTo>
                    <a:pt x="1077" y="695"/>
                  </a:lnTo>
                  <a:lnTo>
                    <a:pt x="1085" y="705"/>
                  </a:lnTo>
                  <a:lnTo>
                    <a:pt x="1085" y="707"/>
                  </a:lnTo>
                  <a:lnTo>
                    <a:pt x="1085" y="719"/>
                  </a:lnTo>
                  <a:lnTo>
                    <a:pt x="1085" y="733"/>
                  </a:lnTo>
                  <a:lnTo>
                    <a:pt x="1063" y="738"/>
                  </a:lnTo>
                  <a:lnTo>
                    <a:pt x="1014" y="731"/>
                  </a:lnTo>
                  <a:lnTo>
                    <a:pt x="990" y="733"/>
                  </a:lnTo>
                  <a:lnTo>
                    <a:pt x="957" y="768"/>
                  </a:lnTo>
                  <a:lnTo>
                    <a:pt x="933" y="778"/>
                  </a:lnTo>
                  <a:lnTo>
                    <a:pt x="881" y="780"/>
                  </a:lnTo>
                  <a:lnTo>
                    <a:pt x="855" y="804"/>
                  </a:lnTo>
                  <a:lnTo>
                    <a:pt x="836" y="828"/>
                  </a:lnTo>
                  <a:lnTo>
                    <a:pt x="824" y="854"/>
                  </a:lnTo>
                  <a:lnTo>
                    <a:pt x="843" y="847"/>
                  </a:lnTo>
                  <a:lnTo>
                    <a:pt x="898" y="842"/>
                  </a:lnTo>
                  <a:lnTo>
                    <a:pt x="890" y="856"/>
                  </a:lnTo>
                  <a:lnTo>
                    <a:pt x="881" y="863"/>
                  </a:lnTo>
                  <a:lnTo>
                    <a:pt x="871" y="870"/>
                  </a:lnTo>
                  <a:lnTo>
                    <a:pt x="860" y="875"/>
                  </a:lnTo>
                  <a:lnTo>
                    <a:pt x="862" y="887"/>
                  </a:lnTo>
                  <a:lnTo>
                    <a:pt x="928" y="913"/>
                  </a:lnTo>
                  <a:lnTo>
                    <a:pt x="909" y="915"/>
                  </a:lnTo>
                  <a:lnTo>
                    <a:pt x="862" y="899"/>
                  </a:lnTo>
                  <a:lnTo>
                    <a:pt x="841" y="899"/>
                  </a:lnTo>
                  <a:lnTo>
                    <a:pt x="760" y="920"/>
                  </a:lnTo>
                  <a:lnTo>
                    <a:pt x="710" y="958"/>
                  </a:lnTo>
                  <a:lnTo>
                    <a:pt x="668" y="970"/>
                  </a:lnTo>
                  <a:lnTo>
                    <a:pt x="587" y="955"/>
                  </a:lnTo>
                  <a:lnTo>
                    <a:pt x="547" y="955"/>
                  </a:lnTo>
                  <a:lnTo>
                    <a:pt x="528" y="970"/>
                  </a:lnTo>
                  <a:lnTo>
                    <a:pt x="502" y="1012"/>
                  </a:lnTo>
                  <a:lnTo>
                    <a:pt x="488" y="1022"/>
                  </a:lnTo>
                  <a:lnTo>
                    <a:pt x="469" y="1029"/>
                  </a:lnTo>
                  <a:lnTo>
                    <a:pt x="436" y="1060"/>
                  </a:lnTo>
                  <a:lnTo>
                    <a:pt x="417" y="1069"/>
                  </a:lnTo>
                  <a:lnTo>
                    <a:pt x="396" y="1071"/>
                  </a:lnTo>
                  <a:lnTo>
                    <a:pt x="334" y="1064"/>
                  </a:lnTo>
                  <a:lnTo>
                    <a:pt x="313" y="1057"/>
                  </a:lnTo>
                  <a:lnTo>
                    <a:pt x="289" y="1043"/>
                  </a:lnTo>
                  <a:lnTo>
                    <a:pt x="268" y="1036"/>
                  </a:lnTo>
                  <a:lnTo>
                    <a:pt x="253" y="1050"/>
                  </a:lnTo>
                  <a:lnTo>
                    <a:pt x="251" y="1052"/>
                  </a:lnTo>
                  <a:lnTo>
                    <a:pt x="249" y="1048"/>
                  </a:lnTo>
                  <a:lnTo>
                    <a:pt x="249" y="1029"/>
                  </a:lnTo>
                  <a:lnTo>
                    <a:pt x="251" y="1017"/>
                  </a:lnTo>
                  <a:lnTo>
                    <a:pt x="261" y="1003"/>
                  </a:lnTo>
                  <a:lnTo>
                    <a:pt x="277" y="996"/>
                  </a:lnTo>
                  <a:lnTo>
                    <a:pt x="310" y="991"/>
                  </a:lnTo>
                  <a:lnTo>
                    <a:pt x="298" y="981"/>
                  </a:lnTo>
                  <a:lnTo>
                    <a:pt x="275" y="965"/>
                  </a:lnTo>
                  <a:lnTo>
                    <a:pt x="206" y="948"/>
                  </a:lnTo>
                  <a:lnTo>
                    <a:pt x="192" y="929"/>
                  </a:lnTo>
                  <a:lnTo>
                    <a:pt x="182" y="880"/>
                  </a:lnTo>
                  <a:lnTo>
                    <a:pt x="166" y="849"/>
                  </a:lnTo>
                  <a:lnTo>
                    <a:pt x="142" y="828"/>
                  </a:lnTo>
                  <a:lnTo>
                    <a:pt x="114" y="811"/>
                  </a:lnTo>
                  <a:lnTo>
                    <a:pt x="97" y="825"/>
                  </a:lnTo>
                  <a:lnTo>
                    <a:pt x="74" y="835"/>
                  </a:lnTo>
                  <a:lnTo>
                    <a:pt x="47" y="835"/>
                  </a:lnTo>
                  <a:lnTo>
                    <a:pt x="31" y="842"/>
                  </a:lnTo>
                  <a:lnTo>
                    <a:pt x="26" y="847"/>
                  </a:lnTo>
                  <a:lnTo>
                    <a:pt x="21" y="849"/>
                  </a:lnTo>
                  <a:lnTo>
                    <a:pt x="12" y="849"/>
                  </a:lnTo>
                  <a:lnTo>
                    <a:pt x="0" y="806"/>
                  </a:lnTo>
                  <a:lnTo>
                    <a:pt x="26" y="787"/>
                  </a:lnTo>
                  <a:lnTo>
                    <a:pt x="85" y="766"/>
                  </a:lnTo>
                  <a:lnTo>
                    <a:pt x="92" y="754"/>
                  </a:lnTo>
                  <a:lnTo>
                    <a:pt x="111" y="752"/>
                  </a:lnTo>
                  <a:lnTo>
                    <a:pt x="142" y="759"/>
                  </a:lnTo>
                  <a:lnTo>
                    <a:pt x="171" y="771"/>
                  </a:lnTo>
                  <a:lnTo>
                    <a:pt x="175" y="771"/>
                  </a:lnTo>
                  <a:lnTo>
                    <a:pt x="182" y="771"/>
                  </a:lnTo>
                  <a:lnTo>
                    <a:pt x="192" y="766"/>
                  </a:lnTo>
                  <a:lnTo>
                    <a:pt x="199" y="759"/>
                  </a:lnTo>
                  <a:lnTo>
                    <a:pt x="201" y="754"/>
                  </a:lnTo>
                  <a:lnTo>
                    <a:pt x="194" y="742"/>
                  </a:lnTo>
                  <a:lnTo>
                    <a:pt x="168" y="709"/>
                  </a:lnTo>
                  <a:lnTo>
                    <a:pt x="161" y="705"/>
                  </a:lnTo>
                  <a:lnTo>
                    <a:pt x="156" y="700"/>
                  </a:lnTo>
                  <a:lnTo>
                    <a:pt x="154" y="690"/>
                  </a:lnTo>
                  <a:lnTo>
                    <a:pt x="154" y="679"/>
                  </a:lnTo>
                  <a:lnTo>
                    <a:pt x="159" y="669"/>
                  </a:lnTo>
                  <a:lnTo>
                    <a:pt x="161" y="662"/>
                  </a:lnTo>
                  <a:lnTo>
                    <a:pt x="164" y="657"/>
                  </a:lnTo>
                  <a:lnTo>
                    <a:pt x="159" y="634"/>
                  </a:lnTo>
                  <a:lnTo>
                    <a:pt x="137" y="577"/>
                  </a:lnTo>
                  <a:lnTo>
                    <a:pt x="126" y="551"/>
                  </a:lnTo>
                  <a:lnTo>
                    <a:pt x="130" y="539"/>
                  </a:lnTo>
                  <a:lnTo>
                    <a:pt x="137" y="530"/>
                  </a:lnTo>
                  <a:lnTo>
                    <a:pt x="182" y="537"/>
                  </a:lnTo>
                  <a:lnTo>
                    <a:pt x="218" y="527"/>
                  </a:lnTo>
                  <a:lnTo>
                    <a:pt x="249" y="506"/>
                  </a:lnTo>
                  <a:lnTo>
                    <a:pt x="374" y="336"/>
                  </a:lnTo>
                  <a:lnTo>
                    <a:pt x="478" y="160"/>
                  </a:lnTo>
                  <a:lnTo>
                    <a:pt x="554" y="0"/>
                  </a:lnTo>
                  <a:lnTo>
                    <a:pt x="597" y="16"/>
                  </a:lnTo>
                  <a:lnTo>
                    <a:pt x="602" y="18"/>
                  </a:lnTo>
                  <a:lnTo>
                    <a:pt x="620" y="21"/>
                  </a:lnTo>
                  <a:lnTo>
                    <a:pt x="639" y="9"/>
                  </a:lnTo>
                  <a:lnTo>
                    <a:pt x="661" y="14"/>
                  </a:lnTo>
                  <a:lnTo>
                    <a:pt x="625" y="80"/>
                  </a:lnTo>
                  <a:lnTo>
                    <a:pt x="623" y="85"/>
                  </a:lnTo>
                  <a:lnTo>
                    <a:pt x="623" y="92"/>
                  </a:lnTo>
                  <a:lnTo>
                    <a:pt x="623" y="106"/>
                  </a:lnTo>
                  <a:lnTo>
                    <a:pt x="620" y="127"/>
                  </a:lnTo>
                  <a:lnTo>
                    <a:pt x="609" y="146"/>
                  </a:lnTo>
                  <a:lnTo>
                    <a:pt x="611" y="158"/>
                  </a:lnTo>
                  <a:lnTo>
                    <a:pt x="623" y="158"/>
                  </a:lnTo>
                  <a:lnTo>
                    <a:pt x="632" y="165"/>
                  </a:lnTo>
                  <a:lnTo>
                    <a:pt x="637" y="168"/>
                  </a:lnTo>
                  <a:lnTo>
                    <a:pt x="642" y="168"/>
                  </a:lnTo>
                  <a:lnTo>
                    <a:pt x="665" y="165"/>
                  </a:lnTo>
                  <a:lnTo>
                    <a:pt x="706" y="153"/>
                  </a:lnTo>
                  <a:lnTo>
                    <a:pt x="725" y="141"/>
                  </a:lnTo>
                  <a:lnTo>
                    <a:pt x="763" y="127"/>
                  </a:lnTo>
                  <a:lnTo>
                    <a:pt x="767" y="132"/>
                  </a:lnTo>
                  <a:lnTo>
                    <a:pt x="770" y="132"/>
                  </a:lnTo>
                  <a:lnTo>
                    <a:pt x="774" y="156"/>
                  </a:lnTo>
                  <a:lnTo>
                    <a:pt x="779" y="163"/>
                  </a:lnTo>
                  <a:lnTo>
                    <a:pt x="789" y="168"/>
                  </a:lnTo>
                  <a:lnTo>
                    <a:pt x="817" y="146"/>
                  </a:lnTo>
                  <a:lnTo>
                    <a:pt x="831" y="165"/>
                  </a:lnTo>
                  <a:lnTo>
                    <a:pt x="836" y="172"/>
                  </a:lnTo>
                  <a:lnTo>
                    <a:pt x="843" y="177"/>
                  </a:lnTo>
                  <a:lnTo>
                    <a:pt x="864" y="184"/>
                  </a:lnTo>
                  <a:lnTo>
                    <a:pt x="912" y="222"/>
                  </a:lnTo>
                  <a:lnTo>
                    <a:pt x="905" y="229"/>
                  </a:lnTo>
                  <a:lnTo>
                    <a:pt x="909" y="246"/>
                  </a:lnTo>
                  <a:lnTo>
                    <a:pt x="916" y="262"/>
                  </a:lnTo>
                  <a:lnTo>
                    <a:pt x="916" y="267"/>
                  </a:lnTo>
                  <a:lnTo>
                    <a:pt x="919" y="269"/>
                  </a:lnTo>
                  <a:lnTo>
                    <a:pt x="916" y="272"/>
                  </a:lnTo>
                  <a:lnTo>
                    <a:pt x="912" y="274"/>
                  </a:lnTo>
                  <a:lnTo>
                    <a:pt x="895" y="267"/>
                  </a:lnTo>
                  <a:lnTo>
                    <a:pt x="890" y="267"/>
                  </a:lnTo>
                  <a:lnTo>
                    <a:pt x="888" y="265"/>
                  </a:lnTo>
                  <a:lnTo>
                    <a:pt x="886" y="265"/>
                  </a:lnTo>
                  <a:lnTo>
                    <a:pt x="879" y="265"/>
                  </a:lnTo>
                  <a:lnTo>
                    <a:pt x="876" y="267"/>
                  </a:lnTo>
                  <a:lnTo>
                    <a:pt x="855" y="291"/>
                  </a:lnTo>
                  <a:lnTo>
                    <a:pt x="850" y="298"/>
                  </a:lnTo>
                  <a:lnTo>
                    <a:pt x="862" y="309"/>
                  </a:lnTo>
                  <a:lnTo>
                    <a:pt x="919" y="336"/>
                  </a:lnTo>
                  <a:lnTo>
                    <a:pt x="978" y="317"/>
                  </a:lnTo>
                  <a:lnTo>
                    <a:pt x="995" y="326"/>
                  </a:lnTo>
                  <a:lnTo>
                    <a:pt x="990" y="336"/>
                  </a:lnTo>
                  <a:lnTo>
                    <a:pt x="935" y="366"/>
                  </a:lnTo>
                  <a:lnTo>
                    <a:pt x="931" y="378"/>
                  </a:lnTo>
                  <a:lnTo>
                    <a:pt x="938" y="395"/>
                  </a:lnTo>
                  <a:lnTo>
                    <a:pt x="926" y="430"/>
                  </a:lnTo>
                  <a:lnTo>
                    <a:pt x="912" y="449"/>
                  </a:lnTo>
                  <a:lnTo>
                    <a:pt x="916" y="461"/>
                  </a:lnTo>
                  <a:lnTo>
                    <a:pt x="916" y="468"/>
                  </a:lnTo>
                  <a:lnTo>
                    <a:pt x="909" y="473"/>
                  </a:lnTo>
                  <a:lnTo>
                    <a:pt x="902" y="477"/>
                  </a:lnTo>
                  <a:lnTo>
                    <a:pt x="895" y="480"/>
                  </a:lnTo>
                  <a:lnTo>
                    <a:pt x="893" y="485"/>
                  </a:lnTo>
                  <a:lnTo>
                    <a:pt x="902" y="496"/>
                  </a:lnTo>
                  <a:lnTo>
                    <a:pt x="935" y="534"/>
                  </a:lnTo>
                  <a:lnTo>
                    <a:pt x="959" y="565"/>
                  </a:lnTo>
                  <a:lnTo>
                    <a:pt x="964" y="556"/>
                  </a:lnTo>
                  <a:lnTo>
                    <a:pt x="985" y="556"/>
                  </a:lnTo>
                  <a:lnTo>
                    <a:pt x="995" y="551"/>
                  </a:lnTo>
                  <a:lnTo>
                    <a:pt x="1018" y="520"/>
                  </a:lnTo>
                  <a:lnTo>
                    <a:pt x="1049" y="501"/>
                  </a:lnTo>
                  <a:lnTo>
                    <a:pt x="1049" y="499"/>
                  </a:lnTo>
                  <a:lnTo>
                    <a:pt x="1089" y="506"/>
                  </a:lnTo>
                  <a:lnTo>
                    <a:pt x="1099" y="501"/>
                  </a:lnTo>
                  <a:lnTo>
                    <a:pt x="1111" y="482"/>
                  </a:lnTo>
                  <a:lnTo>
                    <a:pt x="1120" y="475"/>
                  </a:lnTo>
                  <a:lnTo>
                    <a:pt x="1141" y="468"/>
                  </a:lnTo>
                  <a:lnTo>
                    <a:pt x="1148" y="461"/>
                  </a:lnTo>
                  <a:lnTo>
                    <a:pt x="1158" y="456"/>
                  </a:lnTo>
                  <a:lnTo>
                    <a:pt x="1170" y="459"/>
                  </a:lnTo>
                  <a:lnTo>
                    <a:pt x="1182" y="468"/>
                  </a:lnTo>
                  <a:lnTo>
                    <a:pt x="1196" y="489"/>
                  </a:lnTo>
                  <a:lnTo>
                    <a:pt x="1208" y="499"/>
                  </a:lnTo>
                  <a:lnTo>
                    <a:pt x="1224" y="508"/>
                  </a:lnTo>
                  <a:close/>
                </a:path>
              </a:pathLst>
            </a:custGeom>
            <a:solidFill>
              <a:schemeClr val="accent6"/>
            </a:solidFill>
            <a:ln w="3175" cap="rnd">
              <a:solidFill>
                <a:schemeClr val="bg1">
                  <a:lumMod val="50000"/>
                </a:schemeClr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aphicFrame>
        <p:nvGraphicFramePr>
          <p:cNvPr id="42" name="Chart 41"/>
          <p:cNvGraphicFramePr/>
          <p:nvPr>
            <p:extLst>
              <p:ext uri="{D42A27DB-BD31-4B8C-83A1-F6EECF244321}">
                <p14:modId xmlns:p14="http://schemas.microsoft.com/office/powerpoint/2010/main" val="1966625920"/>
              </p:ext>
            </p:extLst>
          </p:nvPr>
        </p:nvGraphicFramePr>
        <p:xfrm>
          <a:off x="5260245" y="1991360"/>
          <a:ext cx="2959195" cy="20826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4" name="Chart 43"/>
          <p:cNvGraphicFramePr/>
          <p:nvPr>
            <p:extLst>
              <p:ext uri="{D42A27DB-BD31-4B8C-83A1-F6EECF244321}">
                <p14:modId xmlns:p14="http://schemas.microsoft.com/office/powerpoint/2010/main" val="1713047191"/>
              </p:ext>
            </p:extLst>
          </p:nvPr>
        </p:nvGraphicFramePr>
        <p:xfrm>
          <a:off x="8219440" y="4137575"/>
          <a:ext cx="2959195" cy="20826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5" name="TextBox 44"/>
          <p:cNvSpPr txBox="1"/>
          <p:nvPr/>
        </p:nvSpPr>
        <p:spPr>
          <a:xfrm>
            <a:off x="8575040" y="2927123"/>
            <a:ext cx="2621939" cy="8540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Of shopping carts are abandoned right before the transaction its completed. Suitable for all categories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8575040" y="2077825"/>
            <a:ext cx="2419252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8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120,570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5245327" y="5025919"/>
            <a:ext cx="2621939" cy="8540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Of shopping carts are abandoned right before the transaction its completed. Suitable for all categories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5245327" y="4176621"/>
            <a:ext cx="2419252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800" b="1" dirty="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110,570</a:t>
            </a:r>
          </a:p>
        </p:txBody>
      </p:sp>
    </p:spTree>
    <p:extLst>
      <p:ext uri="{BB962C8B-B14F-4D97-AF65-F5344CB8AC3E}">
        <p14:creationId xmlns:p14="http://schemas.microsoft.com/office/powerpoint/2010/main" val="11828353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42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2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42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42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42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500"/>
                            </p:stCondLst>
                            <p:childTnLst>
                              <p:par>
                                <p:cTn id="4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500"/>
                                        <p:tgtEl>
                                          <p:spTgt spid="44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44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500"/>
                            </p:stCondLst>
                            <p:childTnLst>
                              <p:par>
                                <p:cTn id="5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44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000"/>
                            </p:stCondLst>
                            <p:childTnLst>
                              <p:par>
                                <p:cTn id="5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00"/>
                                        <p:tgtEl>
                                          <p:spTgt spid="44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500"/>
                            </p:stCondLst>
                            <p:childTnLst>
                              <p:par>
                                <p:cTn id="6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44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000"/>
                            </p:stCondLst>
                            <p:childTnLst>
                              <p:par>
                                <p:cTn id="6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500"/>
                            </p:stCondLst>
                            <p:childTnLst>
                              <p:par>
                                <p:cTn id="7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Graphic spid="42" grpId="0">
        <p:bldSub>
          <a:bldChart bld="series"/>
        </p:bldSub>
      </p:bldGraphic>
      <p:bldGraphic spid="44" grpId="0">
        <p:bldSub>
          <a:bldChart bld="series"/>
        </p:bldSub>
      </p:bldGraphic>
      <p:bldP spid="45" grpId="0"/>
      <p:bldP spid="46" grpId="0"/>
      <p:bldP spid="47" grpId="0"/>
      <p:bldP spid="48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d-ID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Portugal Map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44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8518802" y="1313987"/>
            <a:ext cx="2311400" cy="4776787"/>
            <a:chOff x="6234113" y="1004888"/>
            <a:chExt cx="2311400" cy="4776787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5" name="Freeform 15"/>
            <p:cNvSpPr>
              <a:spLocks/>
            </p:cNvSpPr>
            <p:nvPr/>
          </p:nvSpPr>
          <p:spPr bwMode="auto">
            <a:xfrm>
              <a:off x="6837363" y="3892550"/>
              <a:ext cx="1141413" cy="796925"/>
            </a:xfrm>
            <a:custGeom>
              <a:avLst/>
              <a:gdLst/>
              <a:ahLst/>
              <a:cxnLst>
                <a:cxn ang="0">
                  <a:pos x="474" y="85"/>
                </a:cxn>
                <a:cxn ang="0">
                  <a:pos x="443" y="78"/>
                </a:cxn>
                <a:cxn ang="0">
                  <a:pos x="418" y="87"/>
                </a:cxn>
                <a:cxn ang="0">
                  <a:pos x="401" y="55"/>
                </a:cxn>
                <a:cxn ang="0">
                  <a:pos x="392" y="32"/>
                </a:cxn>
                <a:cxn ang="0">
                  <a:pos x="370" y="7"/>
                </a:cxn>
                <a:cxn ang="0">
                  <a:pos x="357" y="25"/>
                </a:cxn>
                <a:cxn ang="0">
                  <a:pos x="329" y="44"/>
                </a:cxn>
                <a:cxn ang="0">
                  <a:pos x="298" y="43"/>
                </a:cxn>
                <a:cxn ang="0">
                  <a:pos x="261" y="51"/>
                </a:cxn>
                <a:cxn ang="0">
                  <a:pos x="243" y="29"/>
                </a:cxn>
                <a:cxn ang="0">
                  <a:pos x="221" y="35"/>
                </a:cxn>
                <a:cxn ang="0">
                  <a:pos x="208" y="17"/>
                </a:cxn>
                <a:cxn ang="0">
                  <a:pos x="191" y="2"/>
                </a:cxn>
                <a:cxn ang="0">
                  <a:pos x="180" y="18"/>
                </a:cxn>
                <a:cxn ang="0">
                  <a:pos x="152" y="13"/>
                </a:cxn>
                <a:cxn ang="0">
                  <a:pos x="132" y="40"/>
                </a:cxn>
                <a:cxn ang="0">
                  <a:pos x="163" y="60"/>
                </a:cxn>
                <a:cxn ang="0">
                  <a:pos x="159" y="76"/>
                </a:cxn>
                <a:cxn ang="0">
                  <a:pos x="177" y="95"/>
                </a:cxn>
                <a:cxn ang="0">
                  <a:pos x="151" y="89"/>
                </a:cxn>
                <a:cxn ang="0">
                  <a:pos x="125" y="80"/>
                </a:cxn>
                <a:cxn ang="0">
                  <a:pos x="110" y="67"/>
                </a:cxn>
                <a:cxn ang="0">
                  <a:pos x="84" y="80"/>
                </a:cxn>
                <a:cxn ang="0">
                  <a:pos x="67" y="93"/>
                </a:cxn>
                <a:cxn ang="0">
                  <a:pos x="43" y="100"/>
                </a:cxn>
                <a:cxn ang="0">
                  <a:pos x="47" y="123"/>
                </a:cxn>
                <a:cxn ang="0">
                  <a:pos x="52" y="147"/>
                </a:cxn>
                <a:cxn ang="0">
                  <a:pos x="24" y="155"/>
                </a:cxn>
                <a:cxn ang="0">
                  <a:pos x="1" y="176"/>
                </a:cxn>
                <a:cxn ang="0">
                  <a:pos x="14" y="200"/>
                </a:cxn>
                <a:cxn ang="0">
                  <a:pos x="53" y="205"/>
                </a:cxn>
                <a:cxn ang="0">
                  <a:pos x="86" y="203"/>
                </a:cxn>
                <a:cxn ang="0">
                  <a:pos x="106" y="224"/>
                </a:cxn>
                <a:cxn ang="0">
                  <a:pos x="113" y="263"/>
                </a:cxn>
                <a:cxn ang="0">
                  <a:pos x="130" y="283"/>
                </a:cxn>
                <a:cxn ang="0">
                  <a:pos x="161" y="296"/>
                </a:cxn>
                <a:cxn ang="0">
                  <a:pos x="191" y="299"/>
                </a:cxn>
                <a:cxn ang="0">
                  <a:pos x="223" y="299"/>
                </a:cxn>
                <a:cxn ang="0">
                  <a:pos x="252" y="317"/>
                </a:cxn>
                <a:cxn ang="0">
                  <a:pos x="285" y="326"/>
                </a:cxn>
                <a:cxn ang="0">
                  <a:pos x="329" y="343"/>
                </a:cxn>
                <a:cxn ang="0">
                  <a:pos x="371" y="350"/>
                </a:cxn>
                <a:cxn ang="0">
                  <a:pos x="388" y="339"/>
                </a:cxn>
                <a:cxn ang="0">
                  <a:pos x="403" y="317"/>
                </a:cxn>
                <a:cxn ang="0">
                  <a:pos x="422" y="301"/>
                </a:cxn>
                <a:cxn ang="0">
                  <a:pos x="453" y="306"/>
                </a:cxn>
                <a:cxn ang="0">
                  <a:pos x="475" y="330"/>
                </a:cxn>
                <a:cxn ang="0">
                  <a:pos x="483" y="361"/>
                </a:cxn>
                <a:cxn ang="0">
                  <a:pos x="518" y="354"/>
                </a:cxn>
                <a:cxn ang="0">
                  <a:pos x="499" y="342"/>
                </a:cxn>
                <a:cxn ang="0">
                  <a:pos x="479" y="316"/>
                </a:cxn>
                <a:cxn ang="0">
                  <a:pos x="454" y="275"/>
                </a:cxn>
                <a:cxn ang="0">
                  <a:pos x="434" y="248"/>
                </a:cxn>
                <a:cxn ang="0">
                  <a:pos x="430" y="240"/>
                </a:cxn>
                <a:cxn ang="0">
                  <a:pos x="431" y="217"/>
                </a:cxn>
                <a:cxn ang="0">
                  <a:pos x="442" y="189"/>
                </a:cxn>
                <a:cxn ang="0">
                  <a:pos x="446" y="169"/>
                </a:cxn>
                <a:cxn ang="0">
                  <a:pos x="445" y="138"/>
                </a:cxn>
                <a:cxn ang="0">
                  <a:pos x="467" y="113"/>
                </a:cxn>
              </a:cxnLst>
              <a:rect l="0" t="0" r="r" b="b"/>
              <a:pathLst>
                <a:path w="519" h="363">
                  <a:moveTo>
                    <a:pt x="468" y="100"/>
                  </a:moveTo>
                  <a:cubicBezTo>
                    <a:pt x="468" y="98"/>
                    <a:pt x="468" y="96"/>
                    <a:pt x="469" y="95"/>
                  </a:cubicBezTo>
                  <a:cubicBezTo>
                    <a:pt x="470" y="94"/>
                    <a:pt x="471" y="93"/>
                    <a:pt x="472" y="93"/>
                  </a:cubicBezTo>
                  <a:cubicBezTo>
                    <a:pt x="473" y="93"/>
                    <a:pt x="474" y="92"/>
                    <a:pt x="474" y="91"/>
                  </a:cubicBezTo>
                  <a:cubicBezTo>
                    <a:pt x="475" y="89"/>
                    <a:pt x="474" y="87"/>
                    <a:pt x="474" y="85"/>
                  </a:cubicBezTo>
                  <a:cubicBezTo>
                    <a:pt x="473" y="83"/>
                    <a:pt x="471" y="81"/>
                    <a:pt x="468" y="79"/>
                  </a:cubicBezTo>
                  <a:cubicBezTo>
                    <a:pt x="465" y="78"/>
                    <a:pt x="462" y="77"/>
                    <a:pt x="460" y="78"/>
                  </a:cubicBezTo>
                  <a:cubicBezTo>
                    <a:pt x="458" y="78"/>
                    <a:pt x="456" y="79"/>
                    <a:pt x="456" y="80"/>
                  </a:cubicBezTo>
                  <a:cubicBezTo>
                    <a:pt x="455" y="81"/>
                    <a:pt x="453" y="81"/>
                    <a:pt x="450" y="80"/>
                  </a:cubicBezTo>
                  <a:cubicBezTo>
                    <a:pt x="447" y="80"/>
                    <a:pt x="444" y="79"/>
                    <a:pt x="443" y="78"/>
                  </a:cubicBezTo>
                  <a:cubicBezTo>
                    <a:pt x="441" y="78"/>
                    <a:pt x="439" y="79"/>
                    <a:pt x="438" y="81"/>
                  </a:cubicBezTo>
                  <a:cubicBezTo>
                    <a:pt x="436" y="83"/>
                    <a:pt x="435" y="86"/>
                    <a:pt x="435" y="87"/>
                  </a:cubicBezTo>
                  <a:cubicBezTo>
                    <a:pt x="435" y="89"/>
                    <a:pt x="433" y="91"/>
                    <a:pt x="431" y="92"/>
                  </a:cubicBezTo>
                  <a:cubicBezTo>
                    <a:pt x="430" y="93"/>
                    <a:pt x="427" y="94"/>
                    <a:pt x="426" y="93"/>
                  </a:cubicBezTo>
                  <a:cubicBezTo>
                    <a:pt x="425" y="92"/>
                    <a:pt x="421" y="90"/>
                    <a:pt x="418" y="87"/>
                  </a:cubicBezTo>
                  <a:cubicBezTo>
                    <a:pt x="415" y="85"/>
                    <a:pt x="411" y="82"/>
                    <a:pt x="410" y="80"/>
                  </a:cubicBezTo>
                  <a:cubicBezTo>
                    <a:pt x="409" y="78"/>
                    <a:pt x="407" y="75"/>
                    <a:pt x="406" y="73"/>
                  </a:cubicBezTo>
                  <a:cubicBezTo>
                    <a:pt x="406" y="71"/>
                    <a:pt x="405" y="67"/>
                    <a:pt x="405" y="65"/>
                  </a:cubicBezTo>
                  <a:cubicBezTo>
                    <a:pt x="405" y="63"/>
                    <a:pt x="405" y="60"/>
                    <a:pt x="404" y="59"/>
                  </a:cubicBezTo>
                  <a:cubicBezTo>
                    <a:pt x="403" y="58"/>
                    <a:pt x="402" y="57"/>
                    <a:pt x="401" y="55"/>
                  </a:cubicBezTo>
                  <a:cubicBezTo>
                    <a:pt x="401" y="54"/>
                    <a:pt x="401" y="51"/>
                    <a:pt x="401" y="50"/>
                  </a:cubicBezTo>
                  <a:cubicBezTo>
                    <a:pt x="401" y="48"/>
                    <a:pt x="400" y="46"/>
                    <a:pt x="399" y="46"/>
                  </a:cubicBezTo>
                  <a:cubicBezTo>
                    <a:pt x="398" y="46"/>
                    <a:pt x="396" y="45"/>
                    <a:pt x="395" y="44"/>
                  </a:cubicBezTo>
                  <a:cubicBezTo>
                    <a:pt x="394" y="43"/>
                    <a:pt x="392" y="41"/>
                    <a:pt x="392" y="39"/>
                  </a:cubicBezTo>
                  <a:cubicBezTo>
                    <a:pt x="391" y="38"/>
                    <a:pt x="391" y="35"/>
                    <a:pt x="392" y="32"/>
                  </a:cubicBezTo>
                  <a:cubicBezTo>
                    <a:pt x="393" y="30"/>
                    <a:pt x="394" y="27"/>
                    <a:pt x="393" y="26"/>
                  </a:cubicBezTo>
                  <a:cubicBezTo>
                    <a:pt x="392" y="24"/>
                    <a:pt x="390" y="22"/>
                    <a:pt x="388" y="21"/>
                  </a:cubicBezTo>
                  <a:cubicBezTo>
                    <a:pt x="386" y="20"/>
                    <a:pt x="383" y="19"/>
                    <a:pt x="381" y="18"/>
                  </a:cubicBezTo>
                  <a:cubicBezTo>
                    <a:pt x="378" y="18"/>
                    <a:pt x="375" y="15"/>
                    <a:pt x="374" y="14"/>
                  </a:cubicBezTo>
                  <a:cubicBezTo>
                    <a:pt x="373" y="12"/>
                    <a:pt x="371" y="9"/>
                    <a:pt x="370" y="7"/>
                  </a:cubicBezTo>
                  <a:cubicBezTo>
                    <a:pt x="369" y="5"/>
                    <a:pt x="368" y="4"/>
                    <a:pt x="367" y="4"/>
                  </a:cubicBezTo>
                  <a:cubicBezTo>
                    <a:pt x="366" y="4"/>
                    <a:pt x="364" y="5"/>
                    <a:pt x="363" y="6"/>
                  </a:cubicBezTo>
                  <a:cubicBezTo>
                    <a:pt x="362" y="8"/>
                    <a:pt x="361" y="11"/>
                    <a:pt x="360" y="13"/>
                  </a:cubicBezTo>
                  <a:cubicBezTo>
                    <a:pt x="360" y="16"/>
                    <a:pt x="360" y="19"/>
                    <a:pt x="360" y="20"/>
                  </a:cubicBezTo>
                  <a:cubicBezTo>
                    <a:pt x="359" y="22"/>
                    <a:pt x="358" y="24"/>
                    <a:pt x="357" y="25"/>
                  </a:cubicBezTo>
                  <a:cubicBezTo>
                    <a:pt x="355" y="26"/>
                    <a:pt x="352" y="28"/>
                    <a:pt x="350" y="29"/>
                  </a:cubicBezTo>
                  <a:cubicBezTo>
                    <a:pt x="348" y="30"/>
                    <a:pt x="345" y="32"/>
                    <a:pt x="344" y="34"/>
                  </a:cubicBezTo>
                  <a:cubicBezTo>
                    <a:pt x="342" y="35"/>
                    <a:pt x="340" y="39"/>
                    <a:pt x="340" y="42"/>
                  </a:cubicBezTo>
                  <a:cubicBezTo>
                    <a:pt x="339" y="44"/>
                    <a:pt x="337" y="46"/>
                    <a:pt x="335" y="46"/>
                  </a:cubicBezTo>
                  <a:cubicBezTo>
                    <a:pt x="333" y="46"/>
                    <a:pt x="330" y="45"/>
                    <a:pt x="329" y="44"/>
                  </a:cubicBezTo>
                  <a:cubicBezTo>
                    <a:pt x="327" y="42"/>
                    <a:pt x="324" y="41"/>
                    <a:pt x="321" y="42"/>
                  </a:cubicBezTo>
                  <a:cubicBezTo>
                    <a:pt x="319" y="43"/>
                    <a:pt x="315" y="42"/>
                    <a:pt x="313" y="42"/>
                  </a:cubicBezTo>
                  <a:cubicBezTo>
                    <a:pt x="312" y="41"/>
                    <a:pt x="309" y="39"/>
                    <a:pt x="308" y="37"/>
                  </a:cubicBezTo>
                  <a:cubicBezTo>
                    <a:pt x="307" y="36"/>
                    <a:pt x="305" y="36"/>
                    <a:pt x="303" y="37"/>
                  </a:cubicBezTo>
                  <a:cubicBezTo>
                    <a:pt x="301" y="38"/>
                    <a:pt x="299" y="41"/>
                    <a:pt x="298" y="43"/>
                  </a:cubicBezTo>
                  <a:cubicBezTo>
                    <a:pt x="297" y="44"/>
                    <a:pt x="294" y="47"/>
                    <a:pt x="292" y="49"/>
                  </a:cubicBezTo>
                  <a:cubicBezTo>
                    <a:pt x="290" y="51"/>
                    <a:pt x="287" y="53"/>
                    <a:pt x="286" y="53"/>
                  </a:cubicBezTo>
                  <a:cubicBezTo>
                    <a:pt x="284" y="52"/>
                    <a:pt x="281" y="52"/>
                    <a:pt x="278" y="51"/>
                  </a:cubicBezTo>
                  <a:cubicBezTo>
                    <a:pt x="276" y="50"/>
                    <a:pt x="272" y="50"/>
                    <a:pt x="270" y="50"/>
                  </a:cubicBezTo>
                  <a:cubicBezTo>
                    <a:pt x="268" y="51"/>
                    <a:pt x="264" y="51"/>
                    <a:pt x="261" y="51"/>
                  </a:cubicBezTo>
                  <a:cubicBezTo>
                    <a:pt x="259" y="50"/>
                    <a:pt x="257" y="49"/>
                    <a:pt x="257" y="48"/>
                  </a:cubicBezTo>
                  <a:cubicBezTo>
                    <a:pt x="257" y="47"/>
                    <a:pt x="256" y="45"/>
                    <a:pt x="255" y="43"/>
                  </a:cubicBezTo>
                  <a:cubicBezTo>
                    <a:pt x="254" y="42"/>
                    <a:pt x="252" y="40"/>
                    <a:pt x="251" y="40"/>
                  </a:cubicBezTo>
                  <a:cubicBezTo>
                    <a:pt x="249" y="39"/>
                    <a:pt x="247" y="37"/>
                    <a:pt x="246" y="36"/>
                  </a:cubicBezTo>
                  <a:cubicBezTo>
                    <a:pt x="244" y="34"/>
                    <a:pt x="243" y="31"/>
                    <a:pt x="243" y="29"/>
                  </a:cubicBezTo>
                  <a:cubicBezTo>
                    <a:pt x="243" y="27"/>
                    <a:pt x="242" y="25"/>
                    <a:pt x="240" y="24"/>
                  </a:cubicBezTo>
                  <a:cubicBezTo>
                    <a:pt x="239" y="23"/>
                    <a:pt x="236" y="24"/>
                    <a:pt x="235" y="24"/>
                  </a:cubicBezTo>
                  <a:cubicBezTo>
                    <a:pt x="234" y="25"/>
                    <a:pt x="232" y="27"/>
                    <a:pt x="231" y="28"/>
                  </a:cubicBezTo>
                  <a:cubicBezTo>
                    <a:pt x="230" y="29"/>
                    <a:pt x="227" y="31"/>
                    <a:pt x="226" y="33"/>
                  </a:cubicBezTo>
                  <a:cubicBezTo>
                    <a:pt x="225" y="34"/>
                    <a:pt x="222" y="35"/>
                    <a:pt x="221" y="35"/>
                  </a:cubicBezTo>
                  <a:cubicBezTo>
                    <a:pt x="219" y="36"/>
                    <a:pt x="216" y="35"/>
                    <a:pt x="214" y="35"/>
                  </a:cubicBezTo>
                  <a:cubicBezTo>
                    <a:pt x="212" y="34"/>
                    <a:pt x="209" y="32"/>
                    <a:pt x="208" y="30"/>
                  </a:cubicBezTo>
                  <a:cubicBezTo>
                    <a:pt x="207" y="28"/>
                    <a:pt x="207" y="26"/>
                    <a:pt x="208" y="25"/>
                  </a:cubicBezTo>
                  <a:cubicBezTo>
                    <a:pt x="208" y="24"/>
                    <a:pt x="209" y="22"/>
                    <a:pt x="209" y="21"/>
                  </a:cubicBezTo>
                  <a:cubicBezTo>
                    <a:pt x="210" y="20"/>
                    <a:pt x="209" y="18"/>
                    <a:pt x="208" y="17"/>
                  </a:cubicBezTo>
                  <a:cubicBezTo>
                    <a:pt x="206" y="16"/>
                    <a:pt x="204" y="14"/>
                    <a:pt x="202" y="14"/>
                  </a:cubicBezTo>
                  <a:cubicBezTo>
                    <a:pt x="201" y="13"/>
                    <a:pt x="199" y="11"/>
                    <a:pt x="199" y="9"/>
                  </a:cubicBezTo>
                  <a:cubicBezTo>
                    <a:pt x="199" y="8"/>
                    <a:pt x="199" y="5"/>
                    <a:pt x="198" y="4"/>
                  </a:cubicBezTo>
                  <a:cubicBezTo>
                    <a:pt x="198" y="2"/>
                    <a:pt x="196" y="1"/>
                    <a:pt x="195" y="1"/>
                  </a:cubicBezTo>
                  <a:cubicBezTo>
                    <a:pt x="193" y="0"/>
                    <a:pt x="191" y="1"/>
                    <a:pt x="191" y="2"/>
                  </a:cubicBezTo>
                  <a:cubicBezTo>
                    <a:pt x="190" y="3"/>
                    <a:pt x="189" y="6"/>
                    <a:pt x="189" y="8"/>
                  </a:cubicBezTo>
                  <a:cubicBezTo>
                    <a:pt x="189" y="9"/>
                    <a:pt x="189" y="13"/>
                    <a:pt x="190" y="15"/>
                  </a:cubicBezTo>
                  <a:cubicBezTo>
                    <a:pt x="190" y="18"/>
                    <a:pt x="189" y="21"/>
                    <a:pt x="188" y="23"/>
                  </a:cubicBezTo>
                  <a:cubicBezTo>
                    <a:pt x="187" y="24"/>
                    <a:pt x="185" y="25"/>
                    <a:pt x="183" y="24"/>
                  </a:cubicBezTo>
                  <a:cubicBezTo>
                    <a:pt x="182" y="24"/>
                    <a:pt x="180" y="21"/>
                    <a:pt x="180" y="18"/>
                  </a:cubicBezTo>
                  <a:cubicBezTo>
                    <a:pt x="179" y="15"/>
                    <a:pt x="177" y="11"/>
                    <a:pt x="176" y="8"/>
                  </a:cubicBezTo>
                  <a:cubicBezTo>
                    <a:pt x="174" y="6"/>
                    <a:pt x="172" y="4"/>
                    <a:pt x="170" y="3"/>
                  </a:cubicBezTo>
                  <a:cubicBezTo>
                    <a:pt x="169" y="3"/>
                    <a:pt x="166" y="3"/>
                    <a:pt x="164" y="5"/>
                  </a:cubicBezTo>
                  <a:cubicBezTo>
                    <a:pt x="162" y="6"/>
                    <a:pt x="159" y="8"/>
                    <a:pt x="158" y="9"/>
                  </a:cubicBezTo>
                  <a:cubicBezTo>
                    <a:pt x="156" y="10"/>
                    <a:pt x="154" y="12"/>
                    <a:pt x="152" y="13"/>
                  </a:cubicBezTo>
                  <a:cubicBezTo>
                    <a:pt x="151" y="14"/>
                    <a:pt x="147" y="15"/>
                    <a:pt x="144" y="16"/>
                  </a:cubicBezTo>
                  <a:cubicBezTo>
                    <a:pt x="142" y="16"/>
                    <a:pt x="139" y="16"/>
                    <a:pt x="139" y="16"/>
                  </a:cubicBezTo>
                  <a:cubicBezTo>
                    <a:pt x="139" y="16"/>
                    <a:pt x="139" y="18"/>
                    <a:pt x="139" y="21"/>
                  </a:cubicBezTo>
                  <a:cubicBezTo>
                    <a:pt x="139" y="24"/>
                    <a:pt x="138" y="28"/>
                    <a:pt x="136" y="31"/>
                  </a:cubicBezTo>
                  <a:cubicBezTo>
                    <a:pt x="135" y="33"/>
                    <a:pt x="133" y="38"/>
                    <a:pt x="132" y="40"/>
                  </a:cubicBezTo>
                  <a:cubicBezTo>
                    <a:pt x="131" y="42"/>
                    <a:pt x="131" y="46"/>
                    <a:pt x="132" y="47"/>
                  </a:cubicBezTo>
                  <a:cubicBezTo>
                    <a:pt x="133" y="48"/>
                    <a:pt x="135" y="51"/>
                    <a:pt x="137" y="52"/>
                  </a:cubicBezTo>
                  <a:cubicBezTo>
                    <a:pt x="138" y="53"/>
                    <a:pt x="141" y="55"/>
                    <a:pt x="144" y="56"/>
                  </a:cubicBezTo>
                  <a:cubicBezTo>
                    <a:pt x="147" y="57"/>
                    <a:pt x="152" y="58"/>
                    <a:pt x="155" y="58"/>
                  </a:cubicBezTo>
                  <a:cubicBezTo>
                    <a:pt x="159" y="59"/>
                    <a:pt x="162" y="59"/>
                    <a:pt x="163" y="60"/>
                  </a:cubicBezTo>
                  <a:cubicBezTo>
                    <a:pt x="164" y="60"/>
                    <a:pt x="164" y="62"/>
                    <a:pt x="164" y="63"/>
                  </a:cubicBezTo>
                  <a:cubicBezTo>
                    <a:pt x="164" y="64"/>
                    <a:pt x="163" y="66"/>
                    <a:pt x="161" y="67"/>
                  </a:cubicBezTo>
                  <a:cubicBezTo>
                    <a:pt x="159" y="68"/>
                    <a:pt x="157" y="70"/>
                    <a:pt x="157" y="70"/>
                  </a:cubicBezTo>
                  <a:cubicBezTo>
                    <a:pt x="156" y="71"/>
                    <a:pt x="155" y="72"/>
                    <a:pt x="155" y="73"/>
                  </a:cubicBezTo>
                  <a:cubicBezTo>
                    <a:pt x="155" y="74"/>
                    <a:pt x="157" y="75"/>
                    <a:pt x="159" y="76"/>
                  </a:cubicBezTo>
                  <a:cubicBezTo>
                    <a:pt x="162" y="76"/>
                    <a:pt x="163" y="78"/>
                    <a:pt x="164" y="79"/>
                  </a:cubicBezTo>
                  <a:cubicBezTo>
                    <a:pt x="164" y="80"/>
                    <a:pt x="165" y="83"/>
                    <a:pt x="166" y="84"/>
                  </a:cubicBezTo>
                  <a:cubicBezTo>
                    <a:pt x="167" y="85"/>
                    <a:pt x="170" y="86"/>
                    <a:pt x="171" y="86"/>
                  </a:cubicBezTo>
                  <a:cubicBezTo>
                    <a:pt x="173" y="86"/>
                    <a:pt x="175" y="88"/>
                    <a:pt x="176" y="89"/>
                  </a:cubicBezTo>
                  <a:cubicBezTo>
                    <a:pt x="177" y="90"/>
                    <a:pt x="177" y="93"/>
                    <a:pt x="177" y="95"/>
                  </a:cubicBezTo>
                  <a:cubicBezTo>
                    <a:pt x="176" y="96"/>
                    <a:pt x="174" y="98"/>
                    <a:pt x="172" y="99"/>
                  </a:cubicBezTo>
                  <a:cubicBezTo>
                    <a:pt x="170" y="100"/>
                    <a:pt x="167" y="100"/>
                    <a:pt x="165" y="100"/>
                  </a:cubicBezTo>
                  <a:cubicBezTo>
                    <a:pt x="163" y="100"/>
                    <a:pt x="161" y="99"/>
                    <a:pt x="160" y="98"/>
                  </a:cubicBezTo>
                  <a:cubicBezTo>
                    <a:pt x="159" y="96"/>
                    <a:pt x="157" y="94"/>
                    <a:pt x="156" y="94"/>
                  </a:cubicBezTo>
                  <a:cubicBezTo>
                    <a:pt x="154" y="93"/>
                    <a:pt x="152" y="91"/>
                    <a:pt x="151" y="89"/>
                  </a:cubicBezTo>
                  <a:cubicBezTo>
                    <a:pt x="150" y="88"/>
                    <a:pt x="148" y="85"/>
                    <a:pt x="147" y="84"/>
                  </a:cubicBezTo>
                  <a:cubicBezTo>
                    <a:pt x="146" y="83"/>
                    <a:pt x="143" y="82"/>
                    <a:pt x="142" y="82"/>
                  </a:cubicBezTo>
                  <a:cubicBezTo>
                    <a:pt x="140" y="82"/>
                    <a:pt x="138" y="82"/>
                    <a:pt x="136" y="83"/>
                  </a:cubicBezTo>
                  <a:cubicBezTo>
                    <a:pt x="135" y="83"/>
                    <a:pt x="132" y="83"/>
                    <a:pt x="130" y="83"/>
                  </a:cubicBezTo>
                  <a:cubicBezTo>
                    <a:pt x="127" y="82"/>
                    <a:pt x="125" y="81"/>
                    <a:pt x="125" y="80"/>
                  </a:cubicBezTo>
                  <a:cubicBezTo>
                    <a:pt x="125" y="79"/>
                    <a:pt x="124" y="77"/>
                    <a:pt x="124" y="75"/>
                  </a:cubicBezTo>
                  <a:cubicBezTo>
                    <a:pt x="123" y="74"/>
                    <a:pt x="122" y="71"/>
                    <a:pt x="121" y="70"/>
                  </a:cubicBezTo>
                  <a:cubicBezTo>
                    <a:pt x="121" y="68"/>
                    <a:pt x="119" y="66"/>
                    <a:pt x="117" y="65"/>
                  </a:cubicBezTo>
                  <a:cubicBezTo>
                    <a:pt x="116" y="63"/>
                    <a:pt x="114" y="63"/>
                    <a:pt x="113" y="63"/>
                  </a:cubicBezTo>
                  <a:cubicBezTo>
                    <a:pt x="112" y="63"/>
                    <a:pt x="110" y="65"/>
                    <a:pt x="110" y="67"/>
                  </a:cubicBezTo>
                  <a:cubicBezTo>
                    <a:pt x="109" y="69"/>
                    <a:pt x="107" y="70"/>
                    <a:pt x="106" y="69"/>
                  </a:cubicBezTo>
                  <a:cubicBezTo>
                    <a:pt x="105" y="69"/>
                    <a:pt x="101" y="68"/>
                    <a:pt x="99" y="68"/>
                  </a:cubicBezTo>
                  <a:cubicBezTo>
                    <a:pt x="97" y="68"/>
                    <a:pt x="93" y="68"/>
                    <a:pt x="92" y="69"/>
                  </a:cubicBezTo>
                  <a:cubicBezTo>
                    <a:pt x="90" y="69"/>
                    <a:pt x="88" y="70"/>
                    <a:pt x="87" y="72"/>
                  </a:cubicBezTo>
                  <a:cubicBezTo>
                    <a:pt x="87" y="74"/>
                    <a:pt x="85" y="78"/>
                    <a:pt x="84" y="80"/>
                  </a:cubicBezTo>
                  <a:cubicBezTo>
                    <a:pt x="83" y="83"/>
                    <a:pt x="82" y="85"/>
                    <a:pt x="82" y="84"/>
                  </a:cubicBezTo>
                  <a:cubicBezTo>
                    <a:pt x="81" y="83"/>
                    <a:pt x="80" y="83"/>
                    <a:pt x="78" y="84"/>
                  </a:cubicBezTo>
                  <a:cubicBezTo>
                    <a:pt x="76" y="84"/>
                    <a:pt x="73" y="85"/>
                    <a:pt x="72" y="86"/>
                  </a:cubicBezTo>
                  <a:cubicBezTo>
                    <a:pt x="70" y="86"/>
                    <a:pt x="69" y="88"/>
                    <a:pt x="69" y="89"/>
                  </a:cubicBezTo>
                  <a:cubicBezTo>
                    <a:pt x="69" y="90"/>
                    <a:pt x="68" y="91"/>
                    <a:pt x="67" y="93"/>
                  </a:cubicBezTo>
                  <a:cubicBezTo>
                    <a:pt x="66" y="94"/>
                    <a:pt x="63" y="94"/>
                    <a:pt x="61" y="94"/>
                  </a:cubicBezTo>
                  <a:cubicBezTo>
                    <a:pt x="58" y="93"/>
                    <a:pt x="55" y="92"/>
                    <a:pt x="53" y="92"/>
                  </a:cubicBezTo>
                  <a:cubicBezTo>
                    <a:pt x="51" y="92"/>
                    <a:pt x="48" y="93"/>
                    <a:pt x="47" y="95"/>
                  </a:cubicBezTo>
                  <a:cubicBezTo>
                    <a:pt x="45" y="96"/>
                    <a:pt x="44" y="97"/>
                    <a:pt x="44" y="97"/>
                  </a:cubicBezTo>
                  <a:cubicBezTo>
                    <a:pt x="44" y="97"/>
                    <a:pt x="44" y="98"/>
                    <a:pt x="43" y="100"/>
                  </a:cubicBezTo>
                  <a:cubicBezTo>
                    <a:pt x="42" y="102"/>
                    <a:pt x="42" y="104"/>
                    <a:pt x="42" y="105"/>
                  </a:cubicBezTo>
                  <a:cubicBezTo>
                    <a:pt x="41" y="107"/>
                    <a:pt x="42" y="108"/>
                    <a:pt x="42" y="109"/>
                  </a:cubicBezTo>
                  <a:cubicBezTo>
                    <a:pt x="43" y="110"/>
                    <a:pt x="44" y="111"/>
                    <a:pt x="45" y="112"/>
                  </a:cubicBezTo>
                  <a:cubicBezTo>
                    <a:pt x="45" y="112"/>
                    <a:pt x="46" y="114"/>
                    <a:pt x="46" y="116"/>
                  </a:cubicBezTo>
                  <a:cubicBezTo>
                    <a:pt x="47" y="117"/>
                    <a:pt x="47" y="121"/>
                    <a:pt x="47" y="123"/>
                  </a:cubicBezTo>
                  <a:cubicBezTo>
                    <a:pt x="47" y="125"/>
                    <a:pt x="48" y="127"/>
                    <a:pt x="49" y="128"/>
                  </a:cubicBezTo>
                  <a:cubicBezTo>
                    <a:pt x="51" y="129"/>
                    <a:pt x="53" y="131"/>
                    <a:pt x="53" y="132"/>
                  </a:cubicBezTo>
                  <a:cubicBezTo>
                    <a:pt x="54" y="133"/>
                    <a:pt x="55" y="136"/>
                    <a:pt x="55" y="137"/>
                  </a:cubicBezTo>
                  <a:cubicBezTo>
                    <a:pt x="55" y="139"/>
                    <a:pt x="55" y="141"/>
                    <a:pt x="55" y="143"/>
                  </a:cubicBezTo>
                  <a:cubicBezTo>
                    <a:pt x="54" y="144"/>
                    <a:pt x="53" y="146"/>
                    <a:pt x="52" y="147"/>
                  </a:cubicBezTo>
                  <a:cubicBezTo>
                    <a:pt x="51" y="148"/>
                    <a:pt x="49" y="148"/>
                    <a:pt x="48" y="148"/>
                  </a:cubicBezTo>
                  <a:cubicBezTo>
                    <a:pt x="46" y="148"/>
                    <a:pt x="43" y="148"/>
                    <a:pt x="42" y="148"/>
                  </a:cubicBezTo>
                  <a:cubicBezTo>
                    <a:pt x="41" y="148"/>
                    <a:pt x="38" y="148"/>
                    <a:pt x="36" y="148"/>
                  </a:cubicBezTo>
                  <a:cubicBezTo>
                    <a:pt x="34" y="148"/>
                    <a:pt x="31" y="150"/>
                    <a:pt x="29" y="151"/>
                  </a:cubicBezTo>
                  <a:cubicBezTo>
                    <a:pt x="27" y="152"/>
                    <a:pt x="25" y="154"/>
                    <a:pt x="24" y="155"/>
                  </a:cubicBezTo>
                  <a:cubicBezTo>
                    <a:pt x="23" y="156"/>
                    <a:pt x="21" y="156"/>
                    <a:pt x="21" y="156"/>
                  </a:cubicBezTo>
                  <a:cubicBezTo>
                    <a:pt x="20" y="156"/>
                    <a:pt x="17" y="158"/>
                    <a:pt x="14" y="159"/>
                  </a:cubicBezTo>
                  <a:cubicBezTo>
                    <a:pt x="12" y="160"/>
                    <a:pt x="8" y="163"/>
                    <a:pt x="6" y="164"/>
                  </a:cubicBezTo>
                  <a:cubicBezTo>
                    <a:pt x="5" y="165"/>
                    <a:pt x="2" y="167"/>
                    <a:pt x="1" y="169"/>
                  </a:cubicBezTo>
                  <a:cubicBezTo>
                    <a:pt x="0" y="171"/>
                    <a:pt x="0" y="174"/>
                    <a:pt x="1" y="176"/>
                  </a:cubicBezTo>
                  <a:cubicBezTo>
                    <a:pt x="2" y="177"/>
                    <a:pt x="3" y="180"/>
                    <a:pt x="4" y="182"/>
                  </a:cubicBezTo>
                  <a:cubicBezTo>
                    <a:pt x="5" y="184"/>
                    <a:pt x="5" y="187"/>
                    <a:pt x="5" y="189"/>
                  </a:cubicBezTo>
                  <a:cubicBezTo>
                    <a:pt x="5" y="191"/>
                    <a:pt x="5" y="193"/>
                    <a:pt x="6" y="194"/>
                  </a:cubicBezTo>
                  <a:cubicBezTo>
                    <a:pt x="6" y="194"/>
                    <a:pt x="7" y="196"/>
                    <a:pt x="9" y="198"/>
                  </a:cubicBezTo>
                  <a:cubicBezTo>
                    <a:pt x="10" y="199"/>
                    <a:pt x="13" y="200"/>
                    <a:pt x="14" y="200"/>
                  </a:cubicBezTo>
                  <a:cubicBezTo>
                    <a:pt x="16" y="200"/>
                    <a:pt x="19" y="202"/>
                    <a:pt x="22" y="204"/>
                  </a:cubicBezTo>
                  <a:cubicBezTo>
                    <a:pt x="25" y="207"/>
                    <a:pt x="28" y="209"/>
                    <a:pt x="30" y="209"/>
                  </a:cubicBezTo>
                  <a:cubicBezTo>
                    <a:pt x="32" y="210"/>
                    <a:pt x="35" y="211"/>
                    <a:pt x="38" y="211"/>
                  </a:cubicBezTo>
                  <a:cubicBezTo>
                    <a:pt x="40" y="212"/>
                    <a:pt x="44" y="211"/>
                    <a:pt x="46" y="210"/>
                  </a:cubicBezTo>
                  <a:cubicBezTo>
                    <a:pt x="48" y="208"/>
                    <a:pt x="52" y="206"/>
                    <a:pt x="53" y="205"/>
                  </a:cubicBezTo>
                  <a:cubicBezTo>
                    <a:pt x="55" y="204"/>
                    <a:pt x="58" y="204"/>
                    <a:pt x="61" y="204"/>
                  </a:cubicBezTo>
                  <a:cubicBezTo>
                    <a:pt x="63" y="204"/>
                    <a:pt x="66" y="205"/>
                    <a:pt x="69" y="207"/>
                  </a:cubicBezTo>
                  <a:cubicBezTo>
                    <a:pt x="71" y="208"/>
                    <a:pt x="74" y="210"/>
                    <a:pt x="77" y="210"/>
                  </a:cubicBezTo>
                  <a:cubicBezTo>
                    <a:pt x="79" y="210"/>
                    <a:pt x="81" y="208"/>
                    <a:pt x="82" y="207"/>
                  </a:cubicBezTo>
                  <a:cubicBezTo>
                    <a:pt x="82" y="205"/>
                    <a:pt x="84" y="203"/>
                    <a:pt x="86" y="203"/>
                  </a:cubicBezTo>
                  <a:cubicBezTo>
                    <a:pt x="88" y="202"/>
                    <a:pt x="91" y="203"/>
                    <a:pt x="92" y="204"/>
                  </a:cubicBezTo>
                  <a:cubicBezTo>
                    <a:pt x="94" y="205"/>
                    <a:pt x="96" y="208"/>
                    <a:pt x="96" y="209"/>
                  </a:cubicBezTo>
                  <a:cubicBezTo>
                    <a:pt x="97" y="211"/>
                    <a:pt x="98" y="213"/>
                    <a:pt x="99" y="214"/>
                  </a:cubicBezTo>
                  <a:cubicBezTo>
                    <a:pt x="100" y="215"/>
                    <a:pt x="102" y="217"/>
                    <a:pt x="103" y="217"/>
                  </a:cubicBezTo>
                  <a:cubicBezTo>
                    <a:pt x="103" y="218"/>
                    <a:pt x="105" y="221"/>
                    <a:pt x="106" y="224"/>
                  </a:cubicBezTo>
                  <a:cubicBezTo>
                    <a:pt x="107" y="227"/>
                    <a:pt x="108" y="230"/>
                    <a:pt x="109" y="231"/>
                  </a:cubicBezTo>
                  <a:cubicBezTo>
                    <a:pt x="109" y="233"/>
                    <a:pt x="109" y="236"/>
                    <a:pt x="108" y="238"/>
                  </a:cubicBezTo>
                  <a:cubicBezTo>
                    <a:pt x="107" y="241"/>
                    <a:pt x="108" y="244"/>
                    <a:pt x="110" y="246"/>
                  </a:cubicBezTo>
                  <a:cubicBezTo>
                    <a:pt x="111" y="248"/>
                    <a:pt x="113" y="252"/>
                    <a:pt x="114" y="255"/>
                  </a:cubicBezTo>
                  <a:cubicBezTo>
                    <a:pt x="114" y="257"/>
                    <a:pt x="114" y="261"/>
                    <a:pt x="113" y="263"/>
                  </a:cubicBezTo>
                  <a:cubicBezTo>
                    <a:pt x="113" y="264"/>
                    <a:pt x="111" y="267"/>
                    <a:pt x="110" y="269"/>
                  </a:cubicBezTo>
                  <a:cubicBezTo>
                    <a:pt x="109" y="271"/>
                    <a:pt x="110" y="273"/>
                    <a:pt x="112" y="274"/>
                  </a:cubicBezTo>
                  <a:cubicBezTo>
                    <a:pt x="113" y="275"/>
                    <a:pt x="116" y="277"/>
                    <a:pt x="118" y="277"/>
                  </a:cubicBezTo>
                  <a:cubicBezTo>
                    <a:pt x="120" y="277"/>
                    <a:pt x="122" y="278"/>
                    <a:pt x="123" y="279"/>
                  </a:cubicBezTo>
                  <a:cubicBezTo>
                    <a:pt x="123" y="280"/>
                    <a:pt x="127" y="282"/>
                    <a:pt x="130" y="283"/>
                  </a:cubicBezTo>
                  <a:cubicBezTo>
                    <a:pt x="134" y="284"/>
                    <a:pt x="138" y="285"/>
                    <a:pt x="139" y="286"/>
                  </a:cubicBezTo>
                  <a:cubicBezTo>
                    <a:pt x="141" y="286"/>
                    <a:pt x="144" y="287"/>
                    <a:pt x="145" y="288"/>
                  </a:cubicBezTo>
                  <a:cubicBezTo>
                    <a:pt x="147" y="288"/>
                    <a:pt x="150" y="290"/>
                    <a:pt x="151" y="291"/>
                  </a:cubicBezTo>
                  <a:cubicBezTo>
                    <a:pt x="152" y="293"/>
                    <a:pt x="155" y="294"/>
                    <a:pt x="157" y="295"/>
                  </a:cubicBezTo>
                  <a:cubicBezTo>
                    <a:pt x="159" y="295"/>
                    <a:pt x="161" y="296"/>
                    <a:pt x="161" y="296"/>
                  </a:cubicBezTo>
                  <a:cubicBezTo>
                    <a:pt x="161" y="296"/>
                    <a:pt x="163" y="296"/>
                    <a:pt x="166" y="296"/>
                  </a:cubicBezTo>
                  <a:cubicBezTo>
                    <a:pt x="168" y="297"/>
                    <a:pt x="172" y="297"/>
                    <a:pt x="174" y="297"/>
                  </a:cubicBezTo>
                  <a:cubicBezTo>
                    <a:pt x="175" y="296"/>
                    <a:pt x="178" y="297"/>
                    <a:pt x="179" y="298"/>
                  </a:cubicBezTo>
                  <a:cubicBezTo>
                    <a:pt x="180" y="299"/>
                    <a:pt x="182" y="300"/>
                    <a:pt x="184" y="300"/>
                  </a:cubicBezTo>
                  <a:cubicBezTo>
                    <a:pt x="186" y="300"/>
                    <a:pt x="190" y="299"/>
                    <a:pt x="191" y="299"/>
                  </a:cubicBezTo>
                  <a:cubicBezTo>
                    <a:pt x="193" y="298"/>
                    <a:pt x="196" y="298"/>
                    <a:pt x="197" y="299"/>
                  </a:cubicBezTo>
                  <a:cubicBezTo>
                    <a:pt x="199" y="300"/>
                    <a:pt x="201" y="302"/>
                    <a:pt x="203" y="303"/>
                  </a:cubicBezTo>
                  <a:cubicBezTo>
                    <a:pt x="204" y="304"/>
                    <a:pt x="207" y="305"/>
                    <a:pt x="208" y="304"/>
                  </a:cubicBezTo>
                  <a:cubicBezTo>
                    <a:pt x="209" y="303"/>
                    <a:pt x="213" y="301"/>
                    <a:pt x="215" y="300"/>
                  </a:cubicBezTo>
                  <a:cubicBezTo>
                    <a:pt x="218" y="299"/>
                    <a:pt x="222" y="299"/>
                    <a:pt x="223" y="299"/>
                  </a:cubicBezTo>
                  <a:cubicBezTo>
                    <a:pt x="225" y="299"/>
                    <a:pt x="227" y="300"/>
                    <a:pt x="228" y="301"/>
                  </a:cubicBezTo>
                  <a:cubicBezTo>
                    <a:pt x="229" y="302"/>
                    <a:pt x="232" y="303"/>
                    <a:pt x="234" y="304"/>
                  </a:cubicBezTo>
                  <a:cubicBezTo>
                    <a:pt x="237" y="305"/>
                    <a:pt x="240" y="308"/>
                    <a:pt x="241" y="309"/>
                  </a:cubicBezTo>
                  <a:cubicBezTo>
                    <a:pt x="243" y="311"/>
                    <a:pt x="245" y="313"/>
                    <a:pt x="247" y="314"/>
                  </a:cubicBezTo>
                  <a:cubicBezTo>
                    <a:pt x="248" y="315"/>
                    <a:pt x="251" y="317"/>
                    <a:pt x="252" y="317"/>
                  </a:cubicBezTo>
                  <a:cubicBezTo>
                    <a:pt x="253" y="318"/>
                    <a:pt x="255" y="320"/>
                    <a:pt x="256" y="321"/>
                  </a:cubicBezTo>
                  <a:cubicBezTo>
                    <a:pt x="256" y="322"/>
                    <a:pt x="258" y="324"/>
                    <a:pt x="260" y="325"/>
                  </a:cubicBezTo>
                  <a:cubicBezTo>
                    <a:pt x="261" y="326"/>
                    <a:pt x="265" y="327"/>
                    <a:pt x="269" y="327"/>
                  </a:cubicBezTo>
                  <a:cubicBezTo>
                    <a:pt x="272" y="327"/>
                    <a:pt x="276" y="326"/>
                    <a:pt x="277" y="326"/>
                  </a:cubicBezTo>
                  <a:cubicBezTo>
                    <a:pt x="279" y="325"/>
                    <a:pt x="282" y="325"/>
                    <a:pt x="285" y="326"/>
                  </a:cubicBezTo>
                  <a:cubicBezTo>
                    <a:pt x="287" y="326"/>
                    <a:pt x="291" y="329"/>
                    <a:pt x="294" y="331"/>
                  </a:cubicBezTo>
                  <a:cubicBezTo>
                    <a:pt x="296" y="333"/>
                    <a:pt x="300" y="336"/>
                    <a:pt x="301" y="338"/>
                  </a:cubicBezTo>
                  <a:cubicBezTo>
                    <a:pt x="303" y="339"/>
                    <a:pt x="307" y="341"/>
                    <a:pt x="310" y="343"/>
                  </a:cubicBezTo>
                  <a:cubicBezTo>
                    <a:pt x="312" y="344"/>
                    <a:pt x="317" y="345"/>
                    <a:pt x="320" y="345"/>
                  </a:cubicBezTo>
                  <a:cubicBezTo>
                    <a:pt x="323" y="344"/>
                    <a:pt x="327" y="344"/>
                    <a:pt x="329" y="343"/>
                  </a:cubicBezTo>
                  <a:cubicBezTo>
                    <a:pt x="332" y="343"/>
                    <a:pt x="335" y="342"/>
                    <a:pt x="336" y="342"/>
                  </a:cubicBezTo>
                  <a:cubicBezTo>
                    <a:pt x="337" y="342"/>
                    <a:pt x="340" y="344"/>
                    <a:pt x="342" y="345"/>
                  </a:cubicBezTo>
                  <a:cubicBezTo>
                    <a:pt x="344" y="346"/>
                    <a:pt x="347" y="348"/>
                    <a:pt x="349" y="349"/>
                  </a:cubicBezTo>
                  <a:cubicBezTo>
                    <a:pt x="352" y="350"/>
                    <a:pt x="356" y="350"/>
                    <a:pt x="360" y="351"/>
                  </a:cubicBezTo>
                  <a:cubicBezTo>
                    <a:pt x="364" y="351"/>
                    <a:pt x="368" y="351"/>
                    <a:pt x="371" y="350"/>
                  </a:cubicBezTo>
                  <a:cubicBezTo>
                    <a:pt x="373" y="349"/>
                    <a:pt x="375" y="349"/>
                    <a:pt x="375" y="349"/>
                  </a:cubicBezTo>
                  <a:cubicBezTo>
                    <a:pt x="375" y="349"/>
                    <a:pt x="375" y="348"/>
                    <a:pt x="376" y="348"/>
                  </a:cubicBezTo>
                  <a:cubicBezTo>
                    <a:pt x="377" y="347"/>
                    <a:pt x="379" y="345"/>
                    <a:pt x="381" y="344"/>
                  </a:cubicBezTo>
                  <a:cubicBezTo>
                    <a:pt x="382" y="343"/>
                    <a:pt x="384" y="342"/>
                    <a:pt x="385" y="341"/>
                  </a:cubicBezTo>
                  <a:cubicBezTo>
                    <a:pt x="385" y="340"/>
                    <a:pt x="387" y="339"/>
                    <a:pt x="388" y="339"/>
                  </a:cubicBezTo>
                  <a:cubicBezTo>
                    <a:pt x="390" y="338"/>
                    <a:pt x="391" y="336"/>
                    <a:pt x="392" y="335"/>
                  </a:cubicBezTo>
                  <a:cubicBezTo>
                    <a:pt x="393" y="334"/>
                    <a:pt x="394" y="331"/>
                    <a:pt x="395" y="328"/>
                  </a:cubicBezTo>
                  <a:cubicBezTo>
                    <a:pt x="396" y="326"/>
                    <a:pt x="398" y="323"/>
                    <a:pt x="399" y="322"/>
                  </a:cubicBezTo>
                  <a:cubicBezTo>
                    <a:pt x="400" y="320"/>
                    <a:pt x="401" y="319"/>
                    <a:pt x="401" y="319"/>
                  </a:cubicBezTo>
                  <a:cubicBezTo>
                    <a:pt x="401" y="319"/>
                    <a:pt x="402" y="318"/>
                    <a:pt x="403" y="317"/>
                  </a:cubicBezTo>
                  <a:cubicBezTo>
                    <a:pt x="405" y="315"/>
                    <a:pt x="407" y="313"/>
                    <a:pt x="407" y="312"/>
                  </a:cubicBezTo>
                  <a:cubicBezTo>
                    <a:pt x="408" y="311"/>
                    <a:pt x="409" y="309"/>
                    <a:pt x="409" y="308"/>
                  </a:cubicBezTo>
                  <a:cubicBezTo>
                    <a:pt x="409" y="306"/>
                    <a:pt x="411" y="304"/>
                    <a:pt x="412" y="302"/>
                  </a:cubicBezTo>
                  <a:cubicBezTo>
                    <a:pt x="414" y="301"/>
                    <a:pt x="416" y="300"/>
                    <a:pt x="417" y="300"/>
                  </a:cubicBezTo>
                  <a:cubicBezTo>
                    <a:pt x="418" y="300"/>
                    <a:pt x="421" y="301"/>
                    <a:pt x="422" y="301"/>
                  </a:cubicBezTo>
                  <a:cubicBezTo>
                    <a:pt x="424" y="301"/>
                    <a:pt x="426" y="300"/>
                    <a:pt x="428" y="298"/>
                  </a:cubicBezTo>
                  <a:cubicBezTo>
                    <a:pt x="429" y="295"/>
                    <a:pt x="432" y="293"/>
                    <a:pt x="433" y="293"/>
                  </a:cubicBezTo>
                  <a:cubicBezTo>
                    <a:pt x="435" y="292"/>
                    <a:pt x="438" y="292"/>
                    <a:pt x="440" y="292"/>
                  </a:cubicBezTo>
                  <a:cubicBezTo>
                    <a:pt x="442" y="292"/>
                    <a:pt x="445" y="294"/>
                    <a:pt x="447" y="297"/>
                  </a:cubicBezTo>
                  <a:cubicBezTo>
                    <a:pt x="450" y="300"/>
                    <a:pt x="452" y="304"/>
                    <a:pt x="453" y="306"/>
                  </a:cubicBezTo>
                  <a:cubicBezTo>
                    <a:pt x="454" y="307"/>
                    <a:pt x="455" y="311"/>
                    <a:pt x="456" y="313"/>
                  </a:cubicBezTo>
                  <a:cubicBezTo>
                    <a:pt x="457" y="315"/>
                    <a:pt x="459" y="318"/>
                    <a:pt x="461" y="319"/>
                  </a:cubicBezTo>
                  <a:cubicBezTo>
                    <a:pt x="462" y="320"/>
                    <a:pt x="465" y="321"/>
                    <a:pt x="466" y="322"/>
                  </a:cubicBezTo>
                  <a:cubicBezTo>
                    <a:pt x="468" y="323"/>
                    <a:pt x="471" y="324"/>
                    <a:pt x="472" y="325"/>
                  </a:cubicBezTo>
                  <a:cubicBezTo>
                    <a:pt x="474" y="326"/>
                    <a:pt x="475" y="328"/>
                    <a:pt x="475" y="330"/>
                  </a:cubicBezTo>
                  <a:cubicBezTo>
                    <a:pt x="474" y="332"/>
                    <a:pt x="474" y="334"/>
                    <a:pt x="473" y="336"/>
                  </a:cubicBezTo>
                  <a:cubicBezTo>
                    <a:pt x="473" y="337"/>
                    <a:pt x="473" y="340"/>
                    <a:pt x="474" y="342"/>
                  </a:cubicBezTo>
                  <a:cubicBezTo>
                    <a:pt x="475" y="344"/>
                    <a:pt x="476" y="347"/>
                    <a:pt x="477" y="349"/>
                  </a:cubicBezTo>
                  <a:cubicBezTo>
                    <a:pt x="478" y="351"/>
                    <a:pt x="479" y="354"/>
                    <a:pt x="480" y="356"/>
                  </a:cubicBezTo>
                  <a:cubicBezTo>
                    <a:pt x="481" y="358"/>
                    <a:pt x="482" y="360"/>
                    <a:pt x="483" y="361"/>
                  </a:cubicBezTo>
                  <a:cubicBezTo>
                    <a:pt x="484" y="363"/>
                    <a:pt x="486" y="363"/>
                    <a:pt x="487" y="361"/>
                  </a:cubicBezTo>
                  <a:cubicBezTo>
                    <a:pt x="488" y="360"/>
                    <a:pt x="490" y="358"/>
                    <a:pt x="493" y="357"/>
                  </a:cubicBezTo>
                  <a:cubicBezTo>
                    <a:pt x="495" y="356"/>
                    <a:pt x="499" y="356"/>
                    <a:pt x="502" y="356"/>
                  </a:cubicBezTo>
                  <a:cubicBezTo>
                    <a:pt x="504" y="356"/>
                    <a:pt x="509" y="357"/>
                    <a:pt x="512" y="357"/>
                  </a:cubicBezTo>
                  <a:cubicBezTo>
                    <a:pt x="514" y="357"/>
                    <a:pt x="517" y="356"/>
                    <a:pt x="518" y="354"/>
                  </a:cubicBezTo>
                  <a:cubicBezTo>
                    <a:pt x="519" y="352"/>
                    <a:pt x="519" y="351"/>
                    <a:pt x="519" y="351"/>
                  </a:cubicBezTo>
                  <a:cubicBezTo>
                    <a:pt x="519" y="351"/>
                    <a:pt x="518" y="351"/>
                    <a:pt x="517" y="352"/>
                  </a:cubicBezTo>
                  <a:cubicBezTo>
                    <a:pt x="516" y="352"/>
                    <a:pt x="512" y="352"/>
                    <a:pt x="509" y="352"/>
                  </a:cubicBezTo>
                  <a:cubicBezTo>
                    <a:pt x="506" y="351"/>
                    <a:pt x="503" y="350"/>
                    <a:pt x="502" y="348"/>
                  </a:cubicBezTo>
                  <a:cubicBezTo>
                    <a:pt x="501" y="347"/>
                    <a:pt x="499" y="344"/>
                    <a:pt x="499" y="342"/>
                  </a:cubicBezTo>
                  <a:cubicBezTo>
                    <a:pt x="498" y="339"/>
                    <a:pt x="497" y="336"/>
                    <a:pt x="496" y="334"/>
                  </a:cubicBezTo>
                  <a:cubicBezTo>
                    <a:pt x="495" y="332"/>
                    <a:pt x="493" y="329"/>
                    <a:pt x="491" y="328"/>
                  </a:cubicBezTo>
                  <a:cubicBezTo>
                    <a:pt x="489" y="327"/>
                    <a:pt x="488" y="325"/>
                    <a:pt x="488" y="323"/>
                  </a:cubicBezTo>
                  <a:cubicBezTo>
                    <a:pt x="487" y="322"/>
                    <a:pt x="486" y="320"/>
                    <a:pt x="485" y="319"/>
                  </a:cubicBezTo>
                  <a:cubicBezTo>
                    <a:pt x="483" y="318"/>
                    <a:pt x="481" y="317"/>
                    <a:pt x="479" y="316"/>
                  </a:cubicBezTo>
                  <a:cubicBezTo>
                    <a:pt x="478" y="316"/>
                    <a:pt x="476" y="313"/>
                    <a:pt x="475" y="311"/>
                  </a:cubicBezTo>
                  <a:cubicBezTo>
                    <a:pt x="475" y="309"/>
                    <a:pt x="473" y="304"/>
                    <a:pt x="471" y="301"/>
                  </a:cubicBezTo>
                  <a:cubicBezTo>
                    <a:pt x="470" y="297"/>
                    <a:pt x="468" y="293"/>
                    <a:pt x="466" y="292"/>
                  </a:cubicBezTo>
                  <a:cubicBezTo>
                    <a:pt x="465" y="291"/>
                    <a:pt x="463" y="288"/>
                    <a:pt x="461" y="285"/>
                  </a:cubicBezTo>
                  <a:cubicBezTo>
                    <a:pt x="459" y="282"/>
                    <a:pt x="456" y="277"/>
                    <a:pt x="454" y="275"/>
                  </a:cubicBezTo>
                  <a:cubicBezTo>
                    <a:pt x="452" y="273"/>
                    <a:pt x="449" y="270"/>
                    <a:pt x="448" y="267"/>
                  </a:cubicBezTo>
                  <a:cubicBezTo>
                    <a:pt x="446" y="265"/>
                    <a:pt x="445" y="261"/>
                    <a:pt x="444" y="259"/>
                  </a:cubicBezTo>
                  <a:cubicBezTo>
                    <a:pt x="444" y="256"/>
                    <a:pt x="443" y="254"/>
                    <a:pt x="443" y="253"/>
                  </a:cubicBezTo>
                  <a:cubicBezTo>
                    <a:pt x="442" y="252"/>
                    <a:pt x="440" y="250"/>
                    <a:pt x="439" y="250"/>
                  </a:cubicBezTo>
                  <a:cubicBezTo>
                    <a:pt x="438" y="249"/>
                    <a:pt x="436" y="248"/>
                    <a:pt x="434" y="248"/>
                  </a:cubicBezTo>
                  <a:cubicBezTo>
                    <a:pt x="433" y="247"/>
                    <a:pt x="430" y="247"/>
                    <a:pt x="427" y="247"/>
                  </a:cubicBezTo>
                  <a:cubicBezTo>
                    <a:pt x="425" y="248"/>
                    <a:pt x="423" y="248"/>
                    <a:pt x="423" y="248"/>
                  </a:cubicBezTo>
                  <a:cubicBezTo>
                    <a:pt x="423" y="248"/>
                    <a:pt x="423" y="247"/>
                    <a:pt x="424" y="246"/>
                  </a:cubicBezTo>
                  <a:cubicBezTo>
                    <a:pt x="425" y="245"/>
                    <a:pt x="427" y="243"/>
                    <a:pt x="427" y="242"/>
                  </a:cubicBezTo>
                  <a:cubicBezTo>
                    <a:pt x="428" y="242"/>
                    <a:pt x="429" y="240"/>
                    <a:pt x="430" y="240"/>
                  </a:cubicBezTo>
                  <a:cubicBezTo>
                    <a:pt x="431" y="239"/>
                    <a:pt x="432" y="238"/>
                    <a:pt x="432" y="237"/>
                  </a:cubicBezTo>
                  <a:cubicBezTo>
                    <a:pt x="433" y="236"/>
                    <a:pt x="433" y="234"/>
                    <a:pt x="432" y="233"/>
                  </a:cubicBezTo>
                  <a:cubicBezTo>
                    <a:pt x="431" y="231"/>
                    <a:pt x="430" y="229"/>
                    <a:pt x="430" y="227"/>
                  </a:cubicBezTo>
                  <a:cubicBezTo>
                    <a:pt x="429" y="226"/>
                    <a:pt x="429" y="223"/>
                    <a:pt x="429" y="222"/>
                  </a:cubicBezTo>
                  <a:cubicBezTo>
                    <a:pt x="430" y="220"/>
                    <a:pt x="430" y="218"/>
                    <a:pt x="431" y="217"/>
                  </a:cubicBezTo>
                  <a:cubicBezTo>
                    <a:pt x="431" y="215"/>
                    <a:pt x="432" y="213"/>
                    <a:pt x="432" y="211"/>
                  </a:cubicBezTo>
                  <a:cubicBezTo>
                    <a:pt x="433" y="209"/>
                    <a:pt x="434" y="206"/>
                    <a:pt x="435" y="205"/>
                  </a:cubicBezTo>
                  <a:cubicBezTo>
                    <a:pt x="435" y="204"/>
                    <a:pt x="436" y="201"/>
                    <a:pt x="436" y="200"/>
                  </a:cubicBezTo>
                  <a:cubicBezTo>
                    <a:pt x="437" y="198"/>
                    <a:pt x="437" y="195"/>
                    <a:pt x="438" y="194"/>
                  </a:cubicBezTo>
                  <a:cubicBezTo>
                    <a:pt x="439" y="192"/>
                    <a:pt x="441" y="190"/>
                    <a:pt x="442" y="189"/>
                  </a:cubicBezTo>
                  <a:cubicBezTo>
                    <a:pt x="444" y="188"/>
                    <a:pt x="445" y="187"/>
                    <a:pt x="446" y="186"/>
                  </a:cubicBezTo>
                  <a:cubicBezTo>
                    <a:pt x="446" y="185"/>
                    <a:pt x="447" y="183"/>
                    <a:pt x="447" y="182"/>
                  </a:cubicBezTo>
                  <a:cubicBezTo>
                    <a:pt x="448" y="181"/>
                    <a:pt x="448" y="179"/>
                    <a:pt x="449" y="178"/>
                  </a:cubicBezTo>
                  <a:cubicBezTo>
                    <a:pt x="450" y="177"/>
                    <a:pt x="450" y="175"/>
                    <a:pt x="449" y="173"/>
                  </a:cubicBezTo>
                  <a:cubicBezTo>
                    <a:pt x="449" y="172"/>
                    <a:pt x="448" y="170"/>
                    <a:pt x="446" y="169"/>
                  </a:cubicBezTo>
                  <a:cubicBezTo>
                    <a:pt x="445" y="168"/>
                    <a:pt x="444" y="166"/>
                    <a:pt x="444" y="164"/>
                  </a:cubicBezTo>
                  <a:cubicBezTo>
                    <a:pt x="444" y="163"/>
                    <a:pt x="444" y="160"/>
                    <a:pt x="444" y="159"/>
                  </a:cubicBezTo>
                  <a:cubicBezTo>
                    <a:pt x="444" y="158"/>
                    <a:pt x="444" y="155"/>
                    <a:pt x="444" y="153"/>
                  </a:cubicBezTo>
                  <a:cubicBezTo>
                    <a:pt x="445" y="151"/>
                    <a:pt x="445" y="148"/>
                    <a:pt x="445" y="146"/>
                  </a:cubicBezTo>
                  <a:cubicBezTo>
                    <a:pt x="445" y="143"/>
                    <a:pt x="445" y="140"/>
                    <a:pt x="445" y="138"/>
                  </a:cubicBezTo>
                  <a:cubicBezTo>
                    <a:pt x="445" y="136"/>
                    <a:pt x="446" y="133"/>
                    <a:pt x="446" y="131"/>
                  </a:cubicBezTo>
                  <a:cubicBezTo>
                    <a:pt x="446" y="130"/>
                    <a:pt x="448" y="127"/>
                    <a:pt x="449" y="126"/>
                  </a:cubicBezTo>
                  <a:cubicBezTo>
                    <a:pt x="451" y="124"/>
                    <a:pt x="453" y="122"/>
                    <a:pt x="455" y="121"/>
                  </a:cubicBezTo>
                  <a:cubicBezTo>
                    <a:pt x="457" y="120"/>
                    <a:pt x="459" y="119"/>
                    <a:pt x="460" y="118"/>
                  </a:cubicBezTo>
                  <a:cubicBezTo>
                    <a:pt x="462" y="117"/>
                    <a:pt x="465" y="114"/>
                    <a:pt x="467" y="113"/>
                  </a:cubicBezTo>
                  <a:cubicBezTo>
                    <a:pt x="469" y="111"/>
                    <a:pt x="471" y="110"/>
                    <a:pt x="471" y="110"/>
                  </a:cubicBezTo>
                  <a:cubicBezTo>
                    <a:pt x="471" y="110"/>
                    <a:pt x="471" y="108"/>
                    <a:pt x="470" y="106"/>
                  </a:cubicBezTo>
                  <a:cubicBezTo>
                    <a:pt x="469" y="104"/>
                    <a:pt x="468" y="102"/>
                    <a:pt x="468" y="100"/>
                  </a:cubicBezTo>
                  <a:close/>
                </a:path>
              </a:pathLst>
            </a:custGeom>
            <a:solidFill>
              <a:schemeClr val="accent1"/>
            </a:solidFill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16"/>
            <p:cNvSpPr>
              <a:spLocks/>
            </p:cNvSpPr>
            <p:nvPr/>
          </p:nvSpPr>
          <p:spPr bwMode="auto">
            <a:xfrm>
              <a:off x="7078663" y="3292475"/>
              <a:ext cx="950913" cy="841375"/>
            </a:xfrm>
            <a:custGeom>
              <a:avLst/>
              <a:gdLst/>
              <a:ahLst/>
              <a:cxnLst>
                <a:cxn ang="0">
                  <a:pos x="219" y="17"/>
                </a:cxn>
                <a:cxn ang="0">
                  <a:pos x="194" y="18"/>
                </a:cxn>
                <a:cxn ang="0">
                  <a:pos x="178" y="40"/>
                </a:cxn>
                <a:cxn ang="0">
                  <a:pos x="166" y="52"/>
                </a:cxn>
                <a:cxn ang="0">
                  <a:pos x="151" y="65"/>
                </a:cxn>
                <a:cxn ang="0">
                  <a:pos x="139" y="57"/>
                </a:cxn>
                <a:cxn ang="0">
                  <a:pos x="118" y="50"/>
                </a:cxn>
                <a:cxn ang="0">
                  <a:pos x="107" y="75"/>
                </a:cxn>
                <a:cxn ang="0">
                  <a:pos x="117" y="97"/>
                </a:cxn>
                <a:cxn ang="0">
                  <a:pos x="121" y="120"/>
                </a:cxn>
                <a:cxn ang="0">
                  <a:pos x="96" y="136"/>
                </a:cxn>
                <a:cxn ang="0">
                  <a:pos x="77" y="162"/>
                </a:cxn>
                <a:cxn ang="0">
                  <a:pos x="56" y="177"/>
                </a:cxn>
                <a:cxn ang="0">
                  <a:pos x="37" y="196"/>
                </a:cxn>
                <a:cxn ang="0">
                  <a:pos x="8" y="218"/>
                </a:cxn>
                <a:cxn ang="0">
                  <a:pos x="4" y="237"/>
                </a:cxn>
                <a:cxn ang="0">
                  <a:pos x="20" y="269"/>
                </a:cxn>
                <a:cxn ang="0">
                  <a:pos x="29" y="289"/>
                </a:cxn>
                <a:cxn ang="0">
                  <a:pos x="54" y="278"/>
                </a:cxn>
                <a:cxn ang="0">
                  <a:pos x="73" y="297"/>
                </a:cxn>
                <a:cxn ang="0">
                  <a:pos x="81" y="275"/>
                </a:cxn>
                <a:cxn ang="0">
                  <a:pos x="92" y="287"/>
                </a:cxn>
                <a:cxn ang="0">
                  <a:pos x="98" y="303"/>
                </a:cxn>
                <a:cxn ang="0">
                  <a:pos x="121" y="301"/>
                </a:cxn>
                <a:cxn ang="0">
                  <a:pos x="136" y="309"/>
                </a:cxn>
                <a:cxn ang="0">
                  <a:pos x="151" y="324"/>
                </a:cxn>
                <a:cxn ang="0">
                  <a:pos x="182" y="322"/>
                </a:cxn>
                <a:cxn ang="0">
                  <a:pos x="203" y="315"/>
                </a:cxn>
                <a:cxn ang="0">
                  <a:pos x="230" y="315"/>
                </a:cxn>
                <a:cxn ang="0">
                  <a:pos x="250" y="293"/>
                </a:cxn>
                <a:cxn ang="0">
                  <a:pos x="260" y="280"/>
                </a:cxn>
                <a:cxn ang="0">
                  <a:pos x="283" y="299"/>
                </a:cxn>
                <a:cxn ang="0">
                  <a:pos x="289" y="319"/>
                </a:cxn>
                <a:cxn ang="0">
                  <a:pos x="295" y="338"/>
                </a:cxn>
                <a:cxn ang="0">
                  <a:pos x="316" y="366"/>
                </a:cxn>
                <a:cxn ang="0">
                  <a:pos x="333" y="351"/>
                </a:cxn>
                <a:cxn ang="0">
                  <a:pos x="358" y="352"/>
                </a:cxn>
                <a:cxn ang="0">
                  <a:pos x="359" y="368"/>
                </a:cxn>
                <a:cxn ang="0">
                  <a:pos x="364" y="381"/>
                </a:cxn>
                <a:cxn ang="0">
                  <a:pos x="380" y="363"/>
                </a:cxn>
                <a:cxn ang="0">
                  <a:pos x="401" y="353"/>
                </a:cxn>
                <a:cxn ang="0">
                  <a:pos x="417" y="341"/>
                </a:cxn>
                <a:cxn ang="0">
                  <a:pos x="408" y="317"/>
                </a:cxn>
                <a:cxn ang="0">
                  <a:pos x="421" y="291"/>
                </a:cxn>
                <a:cxn ang="0">
                  <a:pos x="432" y="258"/>
                </a:cxn>
                <a:cxn ang="0">
                  <a:pos x="409" y="234"/>
                </a:cxn>
                <a:cxn ang="0">
                  <a:pos x="380" y="240"/>
                </a:cxn>
                <a:cxn ang="0">
                  <a:pos x="371" y="216"/>
                </a:cxn>
                <a:cxn ang="0">
                  <a:pos x="350" y="203"/>
                </a:cxn>
                <a:cxn ang="0">
                  <a:pos x="340" y="179"/>
                </a:cxn>
                <a:cxn ang="0">
                  <a:pos x="333" y="155"/>
                </a:cxn>
                <a:cxn ang="0">
                  <a:pos x="317" y="136"/>
                </a:cxn>
                <a:cxn ang="0">
                  <a:pos x="317" y="114"/>
                </a:cxn>
                <a:cxn ang="0">
                  <a:pos x="324" y="85"/>
                </a:cxn>
                <a:cxn ang="0">
                  <a:pos x="303" y="68"/>
                </a:cxn>
                <a:cxn ang="0">
                  <a:pos x="278" y="45"/>
                </a:cxn>
                <a:cxn ang="0">
                  <a:pos x="258" y="26"/>
                </a:cxn>
                <a:cxn ang="0">
                  <a:pos x="250" y="0"/>
                </a:cxn>
              </a:cxnLst>
              <a:rect l="0" t="0" r="r" b="b"/>
              <a:pathLst>
                <a:path w="432" h="383">
                  <a:moveTo>
                    <a:pt x="236" y="5"/>
                  </a:moveTo>
                  <a:cubicBezTo>
                    <a:pt x="234" y="6"/>
                    <a:pt x="231" y="8"/>
                    <a:pt x="230" y="9"/>
                  </a:cubicBezTo>
                  <a:cubicBezTo>
                    <a:pt x="229" y="11"/>
                    <a:pt x="227" y="13"/>
                    <a:pt x="226" y="15"/>
                  </a:cubicBezTo>
                  <a:cubicBezTo>
                    <a:pt x="224" y="17"/>
                    <a:pt x="221" y="18"/>
                    <a:pt x="219" y="17"/>
                  </a:cubicBezTo>
                  <a:cubicBezTo>
                    <a:pt x="217" y="16"/>
                    <a:pt x="214" y="15"/>
                    <a:pt x="212" y="15"/>
                  </a:cubicBezTo>
                  <a:cubicBezTo>
                    <a:pt x="210" y="14"/>
                    <a:pt x="207" y="13"/>
                    <a:pt x="205" y="13"/>
                  </a:cubicBezTo>
                  <a:cubicBezTo>
                    <a:pt x="204" y="13"/>
                    <a:pt x="201" y="14"/>
                    <a:pt x="199" y="15"/>
                  </a:cubicBezTo>
                  <a:cubicBezTo>
                    <a:pt x="198" y="15"/>
                    <a:pt x="196" y="17"/>
                    <a:pt x="194" y="18"/>
                  </a:cubicBezTo>
                  <a:cubicBezTo>
                    <a:pt x="193" y="19"/>
                    <a:pt x="192" y="21"/>
                    <a:pt x="191" y="23"/>
                  </a:cubicBezTo>
                  <a:cubicBezTo>
                    <a:pt x="191" y="25"/>
                    <a:pt x="190" y="28"/>
                    <a:pt x="188" y="31"/>
                  </a:cubicBezTo>
                  <a:cubicBezTo>
                    <a:pt x="187" y="33"/>
                    <a:pt x="185" y="36"/>
                    <a:pt x="184" y="37"/>
                  </a:cubicBezTo>
                  <a:cubicBezTo>
                    <a:pt x="182" y="38"/>
                    <a:pt x="180" y="39"/>
                    <a:pt x="178" y="40"/>
                  </a:cubicBezTo>
                  <a:cubicBezTo>
                    <a:pt x="176" y="41"/>
                    <a:pt x="174" y="42"/>
                    <a:pt x="173" y="43"/>
                  </a:cubicBezTo>
                  <a:cubicBezTo>
                    <a:pt x="173" y="44"/>
                    <a:pt x="172" y="45"/>
                    <a:pt x="172" y="45"/>
                  </a:cubicBezTo>
                  <a:cubicBezTo>
                    <a:pt x="172" y="45"/>
                    <a:pt x="171" y="47"/>
                    <a:pt x="170" y="48"/>
                  </a:cubicBezTo>
                  <a:cubicBezTo>
                    <a:pt x="169" y="50"/>
                    <a:pt x="167" y="52"/>
                    <a:pt x="166" y="52"/>
                  </a:cubicBezTo>
                  <a:cubicBezTo>
                    <a:pt x="165" y="53"/>
                    <a:pt x="162" y="54"/>
                    <a:pt x="160" y="55"/>
                  </a:cubicBezTo>
                  <a:cubicBezTo>
                    <a:pt x="158" y="56"/>
                    <a:pt x="157" y="58"/>
                    <a:pt x="156" y="59"/>
                  </a:cubicBezTo>
                  <a:cubicBezTo>
                    <a:pt x="156" y="60"/>
                    <a:pt x="155" y="62"/>
                    <a:pt x="154" y="62"/>
                  </a:cubicBezTo>
                  <a:cubicBezTo>
                    <a:pt x="153" y="63"/>
                    <a:pt x="152" y="64"/>
                    <a:pt x="151" y="65"/>
                  </a:cubicBezTo>
                  <a:cubicBezTo>
                    <a:pt x="150" y="66"/>
                    <a:pt x="149" y="67"/>
                    <a:pt x="149" y="67"/>
                  </a:cubicBezTo>
                  <a:cubicBezTo>
                    <a:pt x="149" y="67"/>
                    <a:pt x="149" y="66"/>
                    <a:pt x="148" y="65"/>
                  </a:cubicBezTo>
                  <a:cubicBezTo>
                    <a:pt x="147" y="64"/>
                    <a:pt x="145" y="62"/>
                    <a:pt x="145" y="61"/>
                  </a:cubicBezTo>
                  <a:cubicBezTo>
                    <a:pt x="144" y="60"/>
                    <a:pt x="142" y="58"/>
                    <a:pt x="139" y="57"/>
                  </a:cubicBezTo>
                  <a:cubicBezTo>
                    <a:pt x="137" y="57"/>
                    <a:pt x="133" y="55"/>
                    <a:pt x="130" y="55"/>
                  </a:cubicBezTo>
                  <a:cubicBezTo>
                    <a:pt x="128" y="54"/>
                    <a:pt x="125" y="52"/>
                    <a:pt x="124" y="51"/>
                  </a:cubicBezTo>
                  <a:cubicBezTo>
                    <a:pt x="124" y="50"/>
                    <a:pt x="122" y="49"/>
                    <a:pt x="121" y="48"/>
                  </a:cubicBezTo>
                  <a:cubicBezTo>
                    <a:pt x="119" y="48"/>
                    <a:pt x="118" y="49"/>
                    <a:pt x="118" y="50"/>
                  </a:cubicBezTo>
                  <a:cubicBezTo>
                    <a:pt x="117" y="52"/>
                    <a:pt x="117" y="54"/>
                    <a:pt x="117" y="56"/>
                  </a:cubicBezTo>
                  <a:cubicBezTo>
                    <a:pt x="117" y="58"/>
                    <a:pt x="116" y="61"/>
                    <a:pt x="114" y="63"/>
                  </a:cubicBezTo>
                  <a:cubicBezTo>
                    <a:pt x="113" y="65"/>
                    <a:pt x="111" y="67"/>
                    <a:pt x="110" y="69"/>
                  </a:cubicBezTo>
                  <a:cubicBezTo>
                    <a:pt x="108" y="71"/>
                    <a:pt x="107" y="73"/>
                    <a:pt x="107" y="75"/>
                  </a:cubicBezTo>
                  <a:cubicBezTo>
                    <a:pt x="107" y="77"/>
                    <a:pt x="107" y="80"/>
                    <a:pt x="107" y="82"/>
                  </a:cubicBezTo>
                  <a:cubicBezTo>
                    <a:pt x="107" y="84"/>
                    <a:pt x="108" y="87"/>
                    <a:pt x="108" y="89"/>
                  </a:cubicBezTo>
                  <a:cubicBezTo>
                    <a:pt x="109" y="91"/>
                    <a:pt x="111" y="93"/>
                    <a:pt x="112" y="93"/>
                  </a:cubicBezTo>
                  <a:cubicBezTo>
                    <a:pt x="113" y="94"/>
                    <a:pt x="116" y="96"/>
                    <a:pt x="117" y="97"/>
                  </a:cubicBezTo>
                  <a:cubicBezTo>
                    <a:pt x="118" y="99"/>
                    <a:pt x="120" y="101"/>
                    <a:pt x="121" y="103"/>
                  </a:cubicBezTo>
                  <a:cubicBezTo>
                    <a:pt x="122" y="104"/>
                    <a:pt x="123" y="107"/>
                    <a:pt x="123" y="109"/>
                  </a:cubicBezTo>
                  <a:cubicBezTo>
                    <a:pt x="122" y="111"/>
                    <a:pt x="122" y="114"/>
                    <a:pt x="122" y="115"/>
                  </a:cubicBezTo>
                  <a:cubicBezTo>
                    <a:pt x="122" y="116"/>
                    <a:pt x="121" y="119"/>
                    <a:pt x="121" y="120"/>
                  </a:cubicBezTo>
                  <a:cubicBezTo>
                    <a:pt x="120" y="122"/>
                    <a:pt x="118" y="124"/>
                    <a:pt x="115" y="124"/>
                  </a:cubicBezTo>
                  <a:cubicBezTo>
                    <a:pt x="113" y="124"/>
                    <a:pt x="110" y="125"/>
                    <a:pt x="109" y="125"/>
                  </a:cubicBezTo>
                  <a:cubicBezTo>
                    <a:pt x="107" y="126"/>
                    <a:pt x="105" y="127"/>
                    <a:pt x="103" y="129"/>
                  </a:cubicBezTo>
                  <a:cubicBezTo>
                    <a:pt x="101" y="131"/>
                    <a:pt x="98" y="134"/>
                    <a:pt x="96" y="136"/>
                  </a:cubicBezTo>
                  <a:cubicBezTo>
                    <a:pt x="94" y="138"/>
                    <a:pt x="92" y="141"/>
                    <a:pt x="91" y="143"/>
                  </a:cubicBezTo>
                  <a:cubicBezTo>
                    <a:pt x="90" y="145"/>
                    <a:pt x="88" y="148"/>
                    <a:pt x="87" y="150"/>
                  </a:cubicBezTo>
                  <a:cubicBezTo>
                    <a:pt x="86" y="152"/>
                    <a:pt x="84" y="155"/>
                    <a:pt x="83" y="157"/>
                  </a:cubicBezTo>
                  <a:cubicBezTo>
                    <a:pt x="82" y="160"/>
                    <a:pt x="79" y="161"/>
                    <a:pt x="77" y="162"/>
                  </a:cubicBezTo>
                  <a:cubicBezTo>
                    <a:pt x="75" y="162"/>
                    <a:pt x="71" y="162"/>
                    <a:pt x="69" y="162"/>
                  </a:cubicBezTo>
                  <a:cubicBezTo>
                    <a:pt x="68" y="162"/>
                    <a:pt x="64" y="163"/>
                    <a:pt x="62" y="163"/>
                  </a:cubicBezTo>
                  <a:cubicBezTo>
                    <a:pt x="60" y="164"/>
                    <a:pt x="58" y="167"/>
                    <a:pt x="57" y="169"/>
                  </a:cubicBezTo>
                  <a:cubicBezTo>
                    <a:pt x="57" y="171"/>
                    <a:pt x="56" y="175"/>
                    <a:pt x="56" y="177"/>
                  </a:cubicBezTo>
                  <a:cubicBezTo>
                    <a:pt x="55" y="180"/>
                    <a:pt x="54" y="182"/>
                    <a:pt x="52" y="183"/>
                  </a:cubicBezTo>
                  <a:cubicBezTo>
                    <a:pt x="50" y="184"/>
                    <a:pt x="47" y="186"/>
                    <a:pt x="44" y="186"/>
                  </a:cubicBezTo>
                  <a:cubicBezTo>
                    <a:pt x="41" y="187"/>
                    <a:pt x="39" y="189"/>
                    <a:pt x="39" y="191"/>
                  </a:cubicBezTo>
                  <a:cubicBezTo>
                    <a:pt x="39" y="193"/>
                    <a:pt x="38" y="195"/>
                    <a:pt x="37" y="196"/>
                  </a:cubicBezTo>
                  <a:cubicBezTo>
                    <a:pt x="37" y="197"/>
                    <a:pt x="34" y="199"/>
                    <a:pt x="32" y="201"/>
                  </a:cubicBezTo>
                  <a:cubicBezTo>
                    <a:pt x="29" y="202"/>
                    <a:pt x="25" y="204"/>
                    <a:pt x="23" y="205"/>
                  </a:cubicBezTo>
                  <a:cubicBezTo>
                    <a:pt x="20" y="206"/>
                    <a:pt x="16" y="209"/>
                    <a:pt x="14" y="211"/>
                  </a:cubicBezTo>
                  <a:cubicBezTo>
                    <a:pt x="12" y="214"/>
                    <a:pt x="9" y="217"/>
                    <a:pt x="8" y="218"/>
                  </a:cubicBezTo>
                  <a:cubicBezTo>
                    <a:pt x="6" y="220"/>
                    <a:pt x="5" y="223"/>
                    <a:pt x="4" y="224"/>
                  </a:cubicBezTo>
                  <a:cubicBezTo>
                    <a:pt x="3" y="226"/>
                    <a:pt x="2" y="229"/>
                    <a:pt x="1" y="230"/>
                  </a:cubicBezTo>
                  <a:cubicBezTo>
                    <a:pt x="0" y="231"/>
                    <a:pt x="0" y="233"/>
                    <a:pt x="1" y="234"/>
                  </a:cubicBezTo>
                  <a:cubicBezTo>
                    <a:pt x="1" y="235"/>
                    <a:pt x="3" y="237"/>
                    <a:pt x="4" y="237"/>
                  </a:cubicBezTo>
                  <a:cubicBezTo>
                    <a:pt x="6" y="238"/>
                    <a:pt x="8" y="241"/>
                    <a:pt x="9" y="243"/>
                  </a:cubicBezTo>
                  <a:cubicBezTo>
                    <a:pt x="10" y="245"/>
                    <a:pt x="11" y="249"/>
                    <a:pt x="12" y="252"/>
                  </a:cubicBezTo>
                  <a:cubicBezTo>
                    <a:pt x="13" y="254"/>
                    <a:pt x="15" y="258"/>
                    <a:pt x="17" y="261"/>
                  </a:cubicBezTo>
                  <a:cubicBezTo>
                    <a:pt x="18" y="264"/>
                    <a:pt x="20" y="267"/>
                    <a:pt x="20" y="269"/>
                  </a:cubicBezTo>
                  <a:cubicBezTo>
                    <a:pt x="20" y="271"/>
                    <a:pt x="21" y="273"/>
                    <a:pt x="21" y="275"/>
                  </a:cubicBezTo>
                  <a:cubicBezTo>
                    <a:pt x="21" y="276"/>
                    <a:pt x="22" y="279"/>
                    <a:pt x="23" y="280"/>
                  </a:cubicBezTo>
                  <a:cubicBezTo>
                    <a:pt x="23" y="282"/>
                    <a:pt x="25" y="285"/>
                    <a:pt x="27" y="286"/>
                  </a:cubicBezTo>
                  <a:cubicBezTo>
                    <a:pt x="28" y="288"/>
                    <a:pt x="29" y="289"/>
                    <a:pt x="29" y="289"/>
                  </a:cubicBezTo>
                  <a:cubicBezTo>
                    <a:pt x="29" y="289"/>
                    <a:pt x="32" y="289"/>
                    <a:pt x="34" y="289"/>
                  </a:cubicBezTo>
                  <a:cubicBezTo>
                    <a:pt x="37" y="288"/>
                    <a:pt x="41" y="287"/>
                    <a:pt x="42" y="286"/>
                  </a:cubicBezTo>
                  <a:cubicBezTo>
                    <a:pt x="44" y="285"/>
                    <a:pt x="46" y="283"/>
                    <a:pt x="48" y="282"/>
                  </a:cubicBezTo>
                  <a:cubicBezTo>
                    <a:pt x="49" y="281"/>
                    <a:pt x="52" y="279"/>
                    <a:pt x="54" y="278"/>
                  </a:cubicBezTo>
                  <a:cubicBezTo>
                    <a:pt x="56" y="276"/>
                    <a:pt x="59" y="276"/>
                    <a:pt x="60" y="276"/>
                  </a:cubicBezTo>
                  <a:cubicBezTo>
                    <a:pt x="62" y="277"/>
                    <a:pt x="64" y="279"/>
                    <a:pt x="66" y="281"/>
                  </a:cubicBezTo>
                  <a:cubicBezTo>
                    <a:pt x="67" y="284"/>
                    <a:pt x="69" y="288"/>
                    <a:pt x="70" y="291"/>
                  </a:cubicBezTo>
                  <a:cubicBezTo>
                    <a:pt x="70" y="294"/>
                    <a:pt x="72" y="297"/>
                    <a:pt x="73" y="297"/>
                  </a:cubicBezTo>
                  <a:cubicBezTo>
                    <a:pt x="75" y="298"/>
                    <a:pt x="77" y="297"/>
                    <a:pt x="78" y="296"/>
                  </a:cubicBezTo>
                  <a:cubicBezTo>
                    <a:pt x="79" y="294"/>
                    <a:pt x="80" y="291"/>
                    <a:pt x="80" y="288"/>
                  </a:cubicBezTo>
                  <a:cubicBezTo>
                    <a:pt x="79" y="286"/>
                    <a:pt x="79" y="282"/>
                    <a:pt x="79" y="281"/>
                  </a:cubicBezTo>
                  <a:cubicBezTo>
                    <a:pt x="79" y="279"/>
                    <a:pt x="80" y="276"/>
                    <a:pt x="81" y="275"/>
                  </a:cubicBezTo>
                  <a:cubicBezTo>
                    <a:pt x="81" y="274"/>
                    <a:pt x="83" y="273"/>
                    <a:pt x="85" y="274"/>
                  </a:cubicBezTo>
                  <a:cubicBezTo>
                    <a:pt x="86" y="274"/>
                    <a:pt x="88" y="275"/>
                    <a:pt x="88" y="277"/>
                  </a:cubicBezTo>
                  <a:cubicBezTo>
                    <a:pt x="89" y="278"/>
                    <a:pt x="89" y="281"/>
                    <a:pt x="89" y="282"/>
                  </a:cubicBezTo>
                  <a:cubicBezTo>
                    <a:pt x="89" y="284"/>
                    <a:pt x="91" y="286"/>
                    <a:pt x="92" y="287"/>
                  </a:cubicBezTo>
                  <a:cubicBezTo>
                    <a:pt x="94" y="287"/>
                    <a:pt x="96" y="289"/>
                    <a:pt x="98" y="290"/>
                  </a:cubicBezTo>
                  <a:cubicBezTo>
                    <a:pt x="99" y="291"/>
                    <a:pt x="100" y="293"/>
                    <a:pt x="99" y="294"/>
                  </a:cubicBezTo>
                  <a:cubicBezTo>
                    <a:pt x="99" y="295"/>
                    <a:pt x="98" y="297"/>
                    <a:pt x="98" y="298"/>
                  </a:cubicBezTo>
                  <a:cubicBezTo>
                    <a:pt x="97" y="299"/>
                    <a:pt x="97" y="301"/>
                    <a:pt x="98" y="303"/>
                  </a:cubicBezTo>
                  <a:cubicBezTo>
                    <a:pt x="99" y="305"/>
                    <a:pt x="102" y="307"/>
                    <a:pt x="104" y="308"/>
                  </a:cubicBezTo>
                  <a:cubicBezTo>
                    <a:pt x="106" y="308"/>
                    <a:pt x="109" y="309"/>
                    <a:pt x="111" y="308"/>
                  </a:cubicBezTo>
                  <a:cubicBezTo>
                    <a:pt x="112" y="308"/>
                    <a:pt x="115" y="307"/>
                    <a:pt x="116" y="306"/>
                  </a:cubicBezTo>
                  <a:cubicBezTo>
                    <a:pt x="117" y="304"/>
                    <a:pt x="120" y="302"/>
                    <a:pt x="121" y="301"/>
                  </a:cubicBezTo>
                  <a:cubicBezTo>
                    <a:pt x="122" y="300"/>
                    <a:pt x="124" y="298"/>
                    <a:pt x="125" y="297"/>
                  </a:cubicBezTo>
                  <a:cubicBezTo>
                    <a:pt x="126" y="297"/>
                    <a:pt x="129" y="296"/>
                    <a:pt x="130" y="297"/>
                  </a:cubicBezTo>
                  <a:cubicBezTo>
                    <a:pt x="132" y="298"/>
                    <a:pt x="133" y="300"/>
                    <a:pt x="133" y="302"/>
                  </a:cubicBezTo>
                  <a:cubicBezTo>
                    <a:pt x="133" y="304"/>
                    <a:pt x="134" y="307"/>
                    <a:pt x="136" y="309"/>
                  </a:cubicBezTo>
                  <a:cubicBezTo>
                    <a:pt x="137" y="310"/>
                    <a:pt x="139" y="312"/>
                    <a:pt x="141" y="313"/>
                  </a:cubicBezTo>
                  <a:cubicBezTo>
                    <a:pt x="142" y="313"/>
                    <a:pt x="144" y="315"/>
                    <a:pt x="145" y="316"/>
                  </a:cubicBezTo>
                  <a:cubicBezTo>
                    <a:pt x="146" y="318"/>
                    <a:pt x="147" y="320"/>
                    <a:pt x="147" y="321"/>
                  </a:cubicBezTo>
                  <a:cubicBezTo>
                    <a:pt x="147" y="322"/>
                    <a:pt x="149" y="323"/>
                    <a:pt x="151" y="324"/>
                  </a:cubicBezTo>
                  <a:cubicBezTo>
                    <a:pt x="154" y="324"/>
                    <a:pt x="158" y="324"/>
                    <a:pt x="160" y="323"/>
                  </a:cubicBezTo>
                  <a:cubicBezTo>
                    <a:pt x="162" y="323"/>
                    <a:pt x="166" y="323"/>
                    <a:pt x="168" y="324"/>
                  </a:cubicBezTo>
                  <a:cubicBezTo>
                    <a:pt x="171" y="325"/>
                    <a:pt x="174" y="325"/>
                    <a:pt x="176" y="326"/>
                  </a:cubicBezTo>
                  <a:cubicBezTo>
                    <a:pt x="177" y="326"/>
                    <a:pt x="180" y="324"/>
                    <a:pt x="182" y="322"/>
                  </a:cubicBezTo>
                  <a:cubicBezTo>
                    <a:pt x="184" y="320"/>
                    <a:pt x="187" y="317"/>
                    <a:pt x="188" y="316"/>
                  </a:cubicBezTo>
                  <a:cubicBezTo>
                    <a:pt x="189" y="314"/>
                    <a:pt x="191" y="311"/>
                    <a:pt x="193" y="310"/>
                  </a:cubicBezTo>
                  <a:cubicBezTo>
                    <a:pt x="195" y="309"/>
                    <a:pt x="197" y="309"/>
                    <a:pt x="198" y="310"/>
                  </a:cubicBezTo>
                  <a:cubicBezTo>
                    <a:pt x="199" y="312"/>
                    <a:pt x="202" y="314"/>
                    <a:pt x="203" y="315"/>
                  </a:cubicBezTo>
                  <a:cubicBezTo>
                    <a:pt x="205" y="315"/>
                    <a:pt x="209" y="316"/>
                    <a:pt x="211" y="315"/>
                  </a:cubicBezTo>
                  <a:cubicBezTo>
                    <a:pt x="214" y="314"/>
                    <a:pt x="217" y="315"/>
                    <a:pt x="219" y="317"/>
                  </a:cubicBezTo>
                  <a:cubicBezTo>
                    <a:pt x="220" y="318"/>
                    <a:pt x="223" y="319"/>
                    <a:pt x="225" y="319"/>
                  </a:cubicBezTo>
                  <a:cubicBezTo>
                    <a:pt x="227" y="319"/>
                    <a:pt x="229" y="317"/>
                    <a:pt x="230" y="315"/>
                  </a:cubicBezTo>
                  <a:cubicBezTo>
                    <a:pt x="230" y="312"/>
                    <a:pt x="232" y="308"/>
                    <a:pt x="234" y="307"/>
                  </a:cubicBezTo>
                  <a:cubicBezTo>
                    <a:pt x="235" y="305"/>
                    <a:pt x="238" y="303"/>
                    <a:pt x="240" y="302"/>
                  </a:cubicBezTo>
                  <a:cubicBezTo>
                    <a:pt x="242" y="301"/>
                    <a:pt x="245" y="299"/>
                    <a:pt x="247" y="298"/>
                  </a:cubicBezTo>
                  <a:cubicBezTo>
                    <a:pt x="248" y="297"/>
                    <a:pt x="249" y="295"/>
                    <a:pt x="250" y="293"/>
                  </a:cubicBezTo>
                  <a:cubicBezTo>
                    <a:pt x="250" y="292"/>
                    <a:pt x="250" y="289"/>
                    <a:pt x="250" y="286"/>
                  </a:cubicBezTo>
                  <a:cubicBezTo>
                    <a:pt x="251" y="284"/>
                    <a:pt x="252" y="281"/>
                    <a:pt x="253" y="279"/>
                  </a:cubicBezTo>
                  <a:cubicBezTo>
                    <a:pt x="254" y="278"/>
                    <a:pt x="256" y="277"/>
                    <a:pt x="257" y="277"/>
                  </a:cubicBezTo>
                  <a:cubicBezTo>
                    <a:pt x="258" y="277"/>
                    <a:pt x="259" y="278"/>
                    <a:pt x="260" y="280"/>
                  </a:cubicBezTo>
                  <a:cubicBezTo>
                    <a:pt x="261" y="282"/>
                    <a:pt x="263" y="285"/>
                    <a:pt x="264" y="287"/>
                  </a:cubicBezTo>
                  <a:cubicBezTo>
                    <a:pt x="265" y="288"/>
                    <a:pt x="268" y="291"/>
                    <a:pt x="271" y="291"/>
                  </a:cubicBezTo>
                  <a:cubicBezTo>
                    <a:pt x="273" y="292"/>
                    <a:pt x="276" y="293"/>
                    <a:pt x="278" y="294"/>
                  </a:cubicBezTo>
                  <a:cubicBezTo>
                    <a:pt x="280" y="295"/>
                    <a:pt x="282" y="297"/>
                    <a:pt x="283" y="299"/>
                  </a:cubicBezTo>
                  <a:cubicBezTo>
                    <a:pt x="284" y="300"/>
                    <a:pt x="283" y="303"/>
                    <a:pt x="282" y="305"/>
                  </a:cubicBezTo>
                  <a:cubicBezTo>
                    <a:pt x="281" y="308"/>
                    <a:pt x="281" y="311"/>
                    <a:pt x="282" y="312"/>
                  </a:cubicBezTo>
                  <a:cubicBezTo>
                    <a:pt x="282" y="314"/>
                    <a:pt x="284" y="316"/>
                    <a:pt x="285" y="317"/>
                  </a:cubicBezTo>
                  <a:cubicBezTo>
                    <a:pt x="286" y="318"/>
                    <a:pt x="288" y="319"/>
                    <a:pt x="289" y="319"/>
                  </a:cubicBezTo>
                  <a:cubicBezTo>
                    <a:pt x="290" y="319"/>
                    <a:pt x="291" y="321"/>
                    <a:pt x="291" y="323"/>
                  </a:cubicBezTo>
                  <a:cubicBezTo>
                    <a:pt x="291" y="324"/>
                    <a:pt x="291" y="327"/>
                    <a:pt x="291" y="328"/>
                  </a:cubicBezTo>
                  <a:cubicBezTo>
                    <a:pt x="292" y="330"/>
                    <a:pt x="293" y="331"/>
                    <a:pt x="294" y="332"/>
                  </a:cubicBezTo>
                  <a:cubicBezTo>
                    <a:pt x="295" y="333"/>
                    <a:pt x="295" y="336"/>
                    <a:pt x="295" y="338"/>
                  </a:cubicBezTo>
                  <a:cubicBezTo>
                    <a:pt x="295" y="340"/>
                    <a:pt x="296" y="344"/>
                    <a:pt x="296" y="346"/>
                  </a:cubicBezTo>
                  <a:cubicBezTo>
                    <a:pt x="297" y="348"/>
                    <a:pt x="299" y="351"/>
                    <a:pt x="300" y="353"/>
                  </a:cubicBezTo>
                  <a:cubicBezTo>
                    <a:pt x="301" y="355"/>
                    <a:pt x="305" y="358"/>
                    <a:pt x="308" y="360"/>
                  </a:cubicBezTo>
                  <a:cubicBezTo>
                    <a:pt x="311" y="363"/>
                    <a:pt x="315" y="365"/>
                    <a:pt x="316" y="366"/>
                  </a:cubicBezTo>
                  <a:cubicBezTo>
                    <a:pt x="317" y="367"/>
                    <a:pt x="320" y="366"/>
                    <a:pt x="321" y="365"/>
                  </a:cubicBezTo>
                  <a:cubicBezTo>
                    <a:pt x="323" y="364"/>
                    <a:pt x="325" y="362"/>
                    <a:pt x="325" y="360"/>
                  </a:cubicBezTo>
                  <a:cubicBezTo>
                    <a:pt x="325" y="359"/>
                    <a:pt x="326" y="356"/>
                    <a:pt x="328" y="354"/>
                  </a:cubicBezTo>
                  <a:cubicBezTo>
                    <a:pt x="329" y="352"/>
                    <a:pt x="331" y="351"/>
                    <a:pt x="333" y="351"/>
                  </a:cubicBezTo>
                  <a:cubicBezTo>
                    <a:pt x="334" y="352"/>
                    <a:pt x="337" y="353"/>
                    <a:pt x="340" y="353"/>
                  </a:cubicBezTo>
                  <a:cubicBezTo>
                    <a:pt x="343" y="354"/>
                    <a:pt x="345" y="354"/>
                    <a:pt x="346" y="353"/>
                  </a:cubicBezTo>
                  <a:cubicBezTo>
                    <a:pt x="346" y="352"/>
                    <a:pt x="348" y="351"/>
                    <a:pt x="350" y="351"/>
                  </a:cubicBezTo>
                  <a:cubicBezTo>
                    <a:pt x="352" y="350"/>
                    <a:pt x="355" y="351"/>
                    <a:pt x="358" y="352"/>
                  </a:cubicBezTo>
                  <a:cubicBezTo>
                    <a:pt x="361" y="354"/>
                    <a:pt x="363" y="356"/>
                    <a:pt x="364" y="358"/>
                  </a:cubicBezTo>
                  <a:cubicBezTo>
                    <a:pt x="364" y="360"/>
                    <a:pt x="365" y="362"/>
                    <a:pt x="364" y="364"/>
                  </a:cubicBezTo>
                  <a:cubicBezTo>
                    <a:pt x="364" y="365"/>
                    <a:pt x="363" y="366"/>
                    <a:pt x="362" y="366"/>
                  </a:cubicBezTo>
                  <a:cubicBezTo>
                    <a:pt x="361" y="366"/>
                    <a:pt x="360" y="367"/>
                    <a:pt x="359" y="368"/>
                  </a:cubicBezTo>
                  <a:cubicBezTo>
                    <a:pt x="358" y="369"/>
                    <a:pt x="358" y="371"/>
                    <a:pt x="358" y="373"/>
                  </a:cubicBezTo>
                  <a:cubicBezTo>
                    <a:pt x="358" y="375"/>
                    <a:pt x="359" y="377"/>
                    <a:pt x="360" y="379"/>
                  </a:cubicBezTo>
                  <a:cubicBezTo>
                    <a:pt x="361" y="381"/>
                    <a:pt x="361" y="383"/>
                    <a:pt x="361" y="383"/>
                  </a:cubicBezTo>
                  <a:cubicBezTo>
                    <a:pt x="361" y="383"/>
                    <a:pt x="363" y="382"/>
                    <a:pt x="364" y="381"/>
                  </a:cubicBezTo>
                  <a:cubicBezTo>
                    <a:pt x="365" y="380"/>
                    <a:pt x="368" y="377"/>
                    <a:pt x="370" y="375"/>
                  </a:cubicBezTo>
                  <a:cubicBezTo>
                    <a:pt x="372" y="373"/>
                    <a:pt x="374" y="370"/>
                    <a:pt x="375" y="369"/>
                  </a:cubicBezTo>
                  <a:cubicBezTo>
                    <a:pt x="375" y="368"/>
                    <a:pt x="376" y="366"/>
                    <a:pt x="377" y="365"/>
                  </a:cubicBezTo>
                  <a:cubicBezTo>
                    <a:pt x="378" y="364"/>
                    <a:pt x="379" y="363"/>
                    <a:pt x="380" y="363"/>
                  </a:cubicBezTo>
                  <a:cubicBezTo>
                    <a:pt x="382" y="362"/>
                    <a:pt x="384" y="361"/>
                    <a:pt x="386" y="360"/>
                  </a:cubicBezTo>
                  <a:cubicBezTo>
                    <a:pt x="387" y="359"/>
                    <a:pt x="390" y="358"/>
                    <a:pt x="392" y="358"/>
                  </a:cubicBezTo>
                  <a:cubicBezTo>
                    <a:pt x="394" y="358"/>
                    <a:pt x="397" y="358"/>
                    <a:pt x="398" y="357"/>
                  </a:cubicBezTo>
                  <a:cubicBezTo>
                    <a:pt x="399" y="356"/>
                    <a:pt x="400" y="355"/>
                    <a:pt x="401" y="353"/>
                  </a:cubicBezTo>
                  <a:cubicBezTo>
                    <a:pt x="402" y="352"/>
                    <a:pt x="403" y="350"/>
                    <a:pt x="405" y="349"/>
                  </a:cubicBezTo>
                  <a:cubicBezTo>
                    <a:pt x="406" y="348"/>
                    <a:pt x="408" y="346"/>
                    <a:pt x="410" y="345"/>
                  </a:cubicBezTo>
                  <a:cubicBezTo>
                    <a:pt x="411" y="344"/>
                    <a:pt x="413" y="343"/>
                    <a:pt x="414" y="342"/>
                  </a:cubicBezTo>
                  <a:cubicBezTo>
                    <a:pt x="416" y="342"/>
                    <a:pt x="417" y="341"/>
                    <a:pt x="417" y="341"/>
                  </a:cubicBezTo>
                  <a:cubicBezTo>
                    <a:pt x="417" y="341"/>
                    <a:pt x="415" y="339"/>
                    <a:pt x="413" y="337"/>
                  </a:cubicBezTo>
                  <a:cubicBezTo>
                    <a:pt x="411" y="335"/>
                    <a:pt x="408" y="331"/>
                    <a:pt x="407" y="328"/>
                  </a:cubicBezTo>
                  <a:cubicBezTo>
                    <a:pt x="406" y="326"/>
                    <a:pt x="406" y="323"/>
                    <a:pt x="406" y="322"/>
                  </a:cubicBezTo>
                  <a:cubicBezTo>
                    <a:pt x="407" y="321"/>
                    <a:pt x="408" y="319"/>
                    <a:pt x="408" y="317"/>
                  </a:cubicBezTo>
                  <a:cubicBezTo>
                    <a:pt x="408" y="315"/>
                    <a:pt x="409" y="313"/>
                    <a:pt x="409" y="311"/>
                  </a:cubicBezTo>
                  <a:cubicBezTo>
                    <a:pt x="410" y="309"/>
                    <a:pt x="411" y="306"/>
                    <a:pt x="412" y="305"/>
                  </a:cubicBezTo>
                  <a:cubicBezTo>
                    <a:pt x="413" y="303"/>
                    <a:pt x="415" y="300"/>
                    <a:pt x="416" y="297"/>
                  </a:cubicBezTo>
                  <a:cubicBezTo>
                    <a:pt x="418" y="295"/>
                    <a:pt x="420" y="292"/>
                    <a:pt x="421" y="291"/>
                  </a:cubicBezTo>
                  <a:cubicBezTo>
                    <a:pt x="422" y="289"/>
                    <a:pt x="424" y="286"/>
                    <a:pt x="425" y="285"/>
                  </a:cubicBezTo>
                  <a:cubicBezTo>
                    <a:pt x="425" y="283"/>
                    <a:pt x="427" y="280"/>
                    <a:pt x="429" y="277"/>
                  </a:cubicBezTo>
                  <a:cubicBezTo>
                    <a:pt x="431" y="275"/>
                    <a:pt x="432" y="271"/>
                    <a:pt x="432" y="268"/>
                  </a:cubicBezTo>
                  <a:cubicBezTo>
                    <a:pt x="432" y="265"/>
                    <a:pt x="432" y="261"/>
                    <a:pt x="432" y="258"/>
                  </a:cubicBezTo>
                  <a:cubicBezTo>
                    <a:pt x="431" y="255"/>
                    <a:pt x="430" y="252"/>
                    <a:pt x="429" y="250"/>
                  </a:cubicBezTo>
                  <a:cubicBezTo>
                    <a:pt x="428" y="248"/>
                    <a:pt x="425" y="245"/>
                    <a:pt x="423" y="244"/>
                  </a:cubicBezTo>
                  <a:cubicBezTo>
                    <a:pt x="420" y="242"/>
                    <a:pt x="417" y="239"/>
                    <a:pt x="415" y="238"/>
                  </a:cubicBezTo>
                  <a:cubicBezTo>
                    <a:pt x="414" y="237"/>
                    <a:pt x="411" y="235"/>
                    <a:pt x="409" y="234"/>
                  </a:cubicBezTo>
                  <a:cubicBezTo>
                    <a:pt x="408" y="234"/>
                    <a:pt x="405" y="234"/>
                    <a:pt x="403" y="235"/>
                  </a:cubicBezTo>
                  <a:cubicBezTo>
                    <a:pt x="401" y="236"/>
                    <a:pt x="398" y="237"/>
                    <a:pt x="396" y="238"/>
                  </a:cubicBezTo>
                  <a:cubicBezTo>
                    <a:pt x="394" y="238"/>
                    <a:pt x="390" y="239"/>
                    <a:pt x="388" y="240"/>
                  </a:cubicBezTo>
                  <a:cubicBezTo>
                    <a:pt x="386" y="240"/>
                    <a:pt x="383" y="241"/>
                    <a:pt x="380" y="240"/>
                  </a:cubicBezTo>
                  <a:cubicBezTo>
                    <a:pt x="378" y="240"/>
                    <a:pt x="375" y="239"/>
                    <a:pt x="374" y="237"/>
                  </a:cubicBezTo>
                  <a:cubicBezTo>
                    <a:pt x="373" y="235"/>
                    <a:pt x="372" y="233"/>
                    <a:pt x="372" y="231"/>
                  </a:cubicBezTo>
                  <a:cubicBezTo>
                    <a:pt x="371" y="229"/>
                    <a:pt x="372" y="226"/>
                    <a:pt x="372" y="224"/>
                  </a:cubicBezTo>
                  <a:cubicBezTo>
                    <a:pt x="372" y="222"/>
                    <a:pt x="372" y="218"/>
                    <a:pt x="371" y="216"/>
                  </a:cubicBezTo>
                  <a:cubicBezTo>
                    <a:pt x="371" y="214"/>
                    <a:pt x="369" y="213"/>
                    <a:pt x="368" y="212"/>
                  </a:cubicBezTo>
                  <a:cubicBezTo>
                    <a:pt x="366" y="212"/>
                    <a:pt x="364" y="212"/>
                    <a:pt x="363" y="211"/>
                  </a:cubicBezTo>
                  <a:cubicBezTo>
                    <a:pt x="361" y="210"/>
                    <a:pt x="358" y="209"/>
                    <a:pt x="356" y="207"/>
                  </a:cubicBezTo>
                  <a:cubicBezTo>
                    <a:pt x="354" y="206"/>
                    <a:pt x="351" y="204"/>
                    <a:pt x="350" y="203"/>
                  </a:cubicBezTo>
                  <a:cubicBezTo>
                    <a:pt x="348" y="202"/>
                    <a:pt x="346" y="199"/>
                    <a:pt x="345" y="198"/>
                  </a:cubicBezTo>
                  <a:cubicBezTo>
                    <a:pt x="344" y="197"/>
                    <a:pt x="343" y="194"/>
                    <a:pt x="343" y="192"/>
                  </a:cubicBezTo>
                  <a:cubicBezTo>
                    <a:pt x="343" y="191"/>
                    <a:pt x="342" y="188"/>
                    <a:pt x="342" y="186"/>
                  </a:cubicBezTo>
                  <a:cubicBezTo>
                    <a:pt x="341" y="185"/>
                    <a:pt x="341" y="181"/>
                    <a:pt x="340" y="179"/>
                  </a:cubicBezTo>
                  <a:cubicBezTo>
                    <a:pt x="340" y="177"/>
                    <a:pt x="340" y="173"/>
                    <a:pt x="340" y="171"/>
                  </a:cubicBezTo>
                  <a:cubicBezTo>
                    <a:pt x="341" y="168"/>
                    <a:pt x="340" y="166"/>
                    <a:pt x="339" y="165"/>
                  </a:cubicBezTo>
                  <a:cubicBezTo>
                    <a:pt x="338" y="164"/>
                    <a:pt x="337" y="162"/>
                    <a:pt x="336" y="161"/>
                  </a:cubicBezTo>
                  <a:cubicBezTo>
                    <a:pt x="335" y="160"/>
                    <a:pt x="334" y="157"/>
                    <a:pt x="333" y="155"/>
                  </a:cubicBezTo>
                  <a:cubicBezTo>
                    <a:pt x="332" y="153"/>
                    <a:pt x="329" y="150"/>
                    <a:pt x="327" y="148"/>
                  </a:cubicBezTo>
                  <a:cubicBezTo>
                    <a:pt x="325" y="146"/>
                    <a:pt x="323" y="144"/>
                    <a:pt x="322" y="144"/>
                  </a:cubicBezTo>
                  <a:cubicBezTo>
                    <a:pt x="321" y="143"/>
                    <a:pt x="319" y="141"/>
                    <a:pt x="319" y="140"/>
                  </a:cubicBezTo>
                  <a:cubicBezTo>
                    <a:pt x="318" y="139"/>
                    <a:pt x="317" y="137"/>
                    <a:pt x="317" y="136"/>
                  </a:cubicBezTo>
                  <a:cubicBezTo>
                    <a:pt x="317" y="135"/>
                    <a:pt x="317" y="133"/>
                    <a:pt x="317" y="132"/>
                  </a:cubicBezTo>
                  <a:cubicBezTo>
                    <a:pt x="317" y="131"/>
                    <a:pt x="316" y="127"/>
                    <a:pt x="314" y="124"/>
                  </a:cubicBezTo>
                  <a:cubicBezTo>
                    <a:pt x="313" y="121"/>
                    <a:pt x="312" y="117"/>
                    <a:pt x="313" y="116"/>
                  </a:cubicBezTo>
                  <a:cubicBezTo>
                    <a:pt x="313" y="115"/>
                    <a:pt x="315" y="114"/>
                    <a:pt x="317" y="114"/>
                  </a:cubicBezTo>
                  <a:cubicBezTo>
                    <a:pt x="318" y="114"/>
                    <a:pt x="320" y="112"/>
                    <a:pt x="321" y="109"/>
                  </a:cubicBezTo>
                  <a:cubicBezTo>
                    <a:pt x="321" y="107"/>
                    <a:pt x="323" y="103"/>
                    <a:pt x="324" y="101"/>
                  </a:cubicBezTo>
                  <a:cubicBezTo>
                    <a:pt x="325" y="98"/>
                    <a:pt x="325" y="94"/>
                    <a:pt x="325" y="93"/>
                  </a:cubicBezTo>
                  <a:cubicBezTo>
                    <a:pt x="325" y="91"/>
                    <a:pt x="325" y="88"/>
                    <a:pt x="324" y="85"/>
                  </a:cubicBezTo>
                  <a:cubicBezTo>
                    <a:pt x="323" y="83"/>
                    <a:pt x="321" y="81"/>
                    <a:pt x="320" y="80"/>
                  </a:cubicBezTo>
                  <a:cubicBezTo>
                    <a:pt x="319" y="79"/>
                    <a:pt x="317" y="77"/>
                    <a:pt x="316" y="76"/>
                  </a:cubicBezTo>
                  <a:cubicBezTo>
                    <a:pt x="315" y="74"/>
                    <a:pt x="312" y="73"/>
                    <a:pt x="310" y="72"/>
                  </a:cubicBezTo>
                  <a:cubicBezTo>
                    <a:pt x="308" y="71"/>
                    <a:pt x="305" y="69"/>
                    <a:pt x="303" y="68"/>
                  </a:cubicBezTo>
                  <a:cubicBezTo>
                    <a:pt x="302" y="67"/>
                    <a:pt x="300" y="63"/>
                    <a:pt x="298" y="61"/>
                  </a:cubicBezTo>
                  <a:cubicBezTo>
                    <a:pt x="297" y="59"/>
                    <a:pt x="295" y="56"/>
                    <a:pt x="293" y="55"/>
                  </a:cubicBezTo>
                  <a:cubicBezTo>
                    <a:pt x="291" y="55"/>
                    <a:pt x="287" y="53"/>
                    <a:pt x="285" y="51"/>
                  </a:cubicBezTo>
                  <a:cubicBezTo>
                    <a:pt x="283" y="50"/>
                    <a:pt x="279" y="47"/>
                    <a:pt x="278" y="45"/>
                  </a:cubicBezTo>
                  <a:cubicBezTo>
                    <a:pt x="277" y="43"/>
                    <a:pt x="274" y="41"/>
                    <a:pt x="272" y="39"/>
                  </a:cubicBezTo>
                  <a:cubicBezTo>
                    <a:pt x="270" y="37"/>
                    <a:pt x="267" y="35"/>
                    <a:pt x="266" y="34"/>
                  </a:cubicBezTo>
                  <a:cubicBezTo>
                    <a:pt x="264" y="33"/>
                    <a:pt x="262" y="31"/>
                    <a:pt x="261" y="30"/>
                  </a:cubicBezTo>
                  <a:cubicBezTo>
                    <a:pt x="260" y="29"/>
                    <a:pt x="258" y="27"/>
                    <a:pt x="258" y="26"/>
                  </a:cubicBezTo>
                  <a:cubicBezTo>
                    <a:pt x="258" y="25"/>
                    <a:pt x="256" y="22"/>
                    <a:pt x="255" y="21"/>
                  </a:cubicBezTo>
                  <a:cubicBezTo>
                    <a:pt x="254" y="19"/>
                    <a:pt x="253" y="16"/>
                    <a:pt x="252" y="14"/>
                  </a:cubicBezTo>
                  <a:cubicBezTo>
                    <a:pt x="252" y="12"/>
                    <a:pt x="252" y="8"/>
                    <a:pt x="251" y="5"/>
                  </a:cubicBezTo>
                  <a:cubicBezTo>
                    <a:pt x="250" y="2"/>
                    <a:pt x="250" y="0"/>
                    <a:pt x="250" y="0"/>
                  </a:cubicBezTo>
                  <a:cubicBezTo>
                    <a:pt x="250" y="0"/>
                    <a:pt x="248" y="1"/>
                    <a:pt x="245" y="1"/>
                  </a:cubicBezTo>
                  <a:cubicBezTo>
                    <a:pt x="242" y="2"/>
                    <a:pt x="238" y="4"/>
                    <a:pt x="236" y="5"/>
                  </a:cubicBezTo>
                  <a:close/>
                </a:path>
              </a:pathLst>
            </a:custGeom>
            <a:grpFill/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17"/>
            <p:cNvSpPr>
              <a:spLocks/>
            </p:cNvSpPr>
            <p:nvPr/>
          </p:nvSpPr>
          <p:spPr bwMode="auto">
            <a:xfrm>
              <a:off x="6708775" y="4533900"/>
              <a:ext cx="1349375" cy="952500"/>
            </a:xfrm>
            <a:custGeom>
              <a:avLst/>
              <a:gdLst/>
              <a:ahLst/>
              <a:cxnLst>
                <a:cxn ang="0">
                  <a:pos x="541" y="69"/>
                </a:cxn>
                <a:cxn ang="0">
                  <a:pos x="533" y="38"/>
                </a:cxn>
                <a:cxn ang="0">
                  <a:pos x="511" y="14"/>
                </a:cxn>
                <a:cxn ang="0">
                  <a:pos x="480" y="9"/>
                </a:cxn>
                <a:cxn ang="0">
                  <a:pos x="461" y="25"/>
                </a:cxn>
                <a:cxn ang="0">
                  <a:pos x="446" y="47"/>
                </a:cxn>
                <a:cxn ang="0">
                  <a:pos x="429" y="58"/>
                </a:cxn>
                <a:cxn ang="0">
                  <a:pos x="387" y="51"/>
                </a:cxn>
                <a:cxn ang="0">
                  <a:pos x="343" y="34"/>
                </a:cxn>
                <a:cxn ang="0">
                  <a:pos x="310" y="25"/>
                </a:cxn>
                <a:cxn ang="0">
                  <a:pos x="281" y="7"/>
                </a:cxn>
                <a:cxn ang="0">
                  <a:pos x="249" y="7"/>
                </a:cxn>
                <a:cxn ang="0">
                  <a:pos x="219" y="4"/>
                </a:cxn>
                <a:cxn ang="0">
                  <a:pos x="229" y="42"/>
                </a:cxn>
                <a:cxn ang="0">
                  <a:pos x="209" y="58"/>
                </a:cxn>
                <a:cxn ang="0">
                  <a:pos x="183" y="61"/>
                </a:cxn>
                <a:cxn ang="0">
                  <a:pos x="161" y="71"/>
                </a:cxn>
                <a:cxn ang="0">
                  <a:pos x="149" y="85"/>
                </a:cxn>
                <a:cxn ang="0">
                  <a:pos x="134" y="101"/>
                </a:cxn>
                <a:cxn ang="0">
                  <a:pos x="141" y="124"/>
                </a:cxn>
                <a:cxn ang="0">
                  <a:pos x="168" y="133"/>
                </a:cxn>
                <a:cxn ang="0">
                  <a:pos x="172" y="173"/>
                </a:cxn>
                <a:cxn ang="0">
                  <a:pos x="159" y="204"/>
                </a:cxn>
                <a:cxn ang="0">
                  <a:pos x="128" y="199"/>
                </a:cxn>
                <a:cxn ang="0">
                  <a:pos x="93" y="202"/>
                </a:cxn>
                <a:cxn ang="0">
                  <a:pos x="80" y="222"/>
                </a:cxn>
                <a:cxn ang="0">
                  <a:pos x="72" y="243"/>
                </a:cxn>
                <a:cxn ang="0">
                  <a:pos x="37" y="232"/>
                </a:cxn>
                <a:cxn ang="0">
                  <a:pos x="5" y="219"/>
                </a:cxn>
                <a:cxn ang="0">
                  <a:pos x="3" y="251"/>
                </a:cxn>
                <a:cxn ang="0">
                  <a:pos x="22" y="255"/>
                </a:cxn>
                <a:cxn ang="0">
                  <a:pos x="22" y="264"/>
                </a:cxn>
                <a:cxn ang="0">
                  <a:pos x="6" y="277"/>
                </a:cxn>
                <a:cxn ang="0">
                  <a:pos x="1" y="306"/>
                </a:cxn>
                <a:cxn ang="0">
                  <a:pos x="6" y="334"/>
                </a:cxn>
                <a:cxn ang="0">
                  <a:pos x="3" y="380"/>
                </a:cxn>
                <a:cxn ang="0">
                  <a:pos x="24" y="390"/>
                </a:cxn>
                <a:cxn ang="0">
                  <a:pos x="45" y="402"/>
                </a:cxn>
                <a:cxn ang="0">
                  <a:pos x="73" y="399"/>
                </a:cxn>
                <a:cxn ang="0">
                  <a:pos x="113" y="405"/>
                </a:cxn>
                <a:cxn ang="0">
                  <a:pos x="144" y="388"/>
                </a:cxn>
                <a:cxn ang="0">
                  <a:pos x="179" y="393"/>
                </a:cxn>
                <a:cxn ang="0">
                  <a:pos x="204" y="421"/>
                </a:cxn>
                <a:cxn ang="0">
                  <a:pos x="242" y="432"/>
                </a:cxn>
                <a:cxn ang="0">
                  <a:pos x="268" y="419"/>
                </a:cxn>
                <a:cxn ang="0">
                  <a:pos x="303" y="393"/>
                </a:cxn>
                <a:cxn ang="0">
                  <a:pos x="347" y="366"/>
                </a:cxn>
                <a:cxn ang="0">
                  <a:pos x="380" y="355"/>
                </a:cxn>
                <a:cxn ang="0">
                  <a:pos x="419" y="345"/>
                </a:cxn>
                <a:cxn ang="0">
                  <a:pos x="430" y="331"/>
                </a:cxn>
                <a:cxn ang="0">
                  <a:pos x="440" y="304"/>
                </a:cxn>
                <a:cxn ang="0">
                  <a:pos x="455" y="275"/>
                </a:cxn>
                <a:cxn ang="0">
                  <a:pos x="466" y="242"/>
                </a:cxn>
                <a:cxn ang="0">
                  <a:pos x="488" y="224"/>
                </a:cxn>
                <a:cxn ang="0">
                  <a:pos x="506" y="195"/>
                </a:cxn>
                <a:cxn ang="0">
                  <a:pos x="513" y="164"/>
                </a:cxn>
                <a:cxn ang="0">
                  <a:pos x="526" y="141"/>
                </a:cxn>
                <a:cxn ang="0">
                  <a:pos x="553" y="130"/>
                </a:cxn>
                <a:cxn ang="0">
                  <a:pos x="581" y="128"/>
                </a:cxn>
                <a:cxn ang="0">
                  <a:pos x="592" y="102"/>
                </a:cxn>
                <a:cxn ang="0">
                  <a:pos x="600" y="66"/>
                </a:cxn>
                <a:cxn ang="0">
                  <a:pos x="605" y="51"/>
                </a:cxn>
                <a:cxn ang="0">
                  <a:pos x="576" y="62"/>
                </a:cxn>
              </a:cxnLst>
              <a:rect l="0" t="0" r="r" b="b"/>
              <a:pathLst>
                <a:path w="613" h="434">
                  <a:moveTo>
                    <a:pt x="570" y="65"/>
                  </a:moveTo>
                  <a:cubicBezTo>
                    <a:pt x="567" y="65"/>
                    <a:pt x="562" y="64"/>
                    <a:pt x="560" y="64"/>
                  </a:cubicBezTo>
                  <a:cubicBezTo>
                    <a:pt x="557" y="64"/>
                    <a:pt x="553" y="64"/>
                    <a:pt x="551" y="65"/>
                  </a:cubicBezTo>
                  <a:cubicBezTo>
                    <a:pt x="548" y="66"/>
                    <a:pt x="546" y="68"/>
                    <a:pt x="545" y="69"/>
                  </a:cubicBezTo>
                  <a:cubicBezTo>
                    <a:pt x="544" y="71"/>
                    <a:pt x="542" y="71"/>
                    <a:pt x="541" y="69"/>
                  </a:cubicBezTo>
                  <a:cubicBezTo>
                    <a:pt x="540" y="68"/>
                    <a:pt x="539" y="66"/>
                    <a:pt x="538" y="64"/>
                  </a:cubicBezTo>
                  <a:cubicBezTo>
                    <a:pt x="537" y="62"/>
                    <a:pt x="536" y="59"/>
                    <a:pt x="535" y="57"/>
                  </a:cubicBezTo>
                  <a:cubicBezTo>
                    <a:pt x="534" y="55"/>
                    <a:pt x="533" y="52"/>
                    <a:pt x="532" y="50"/>
                  </a:cubicBezTo>
                  <a:cubicBezTo>
                    <a:pt x="531" y="48"/>
                    <a:pt x="531" y="45"/>
                    <a:pt x="531" y="44"/>
                  </a:cubicBezTo>
                  <a:cubicBezTo>
                    <a:pt x="532" y="42"/>
                    <a:pt x="532" y="40"/>
                    <a:pt x="533" y="38"/>
                  </a:cubicBezTo>
                  <a:cubicBezTo>
                    <a:pt x="533" y="36"/>
                    <a:pt x="532" y="34"/>
                    <a:pt x="530" y="33"/>
                  </a:cubicBezTo>
                  <a:cubicBezTo>
                    <a:pt x="529" y="32"/>
                    <a:pt x="526" y="31"/>
                    <a:pt x="524" y="30"/>
                  </a:cubicBezTo>
                  <a:cubicBezTo>
                    <a:pt x="523" y="29"/>
                    <a:pt x="520" y="28"/>
                    <a:pt x="519" y="27"/>
                  </a:cubicBezTo>
                  <a:cubicBezTo>
                    <a:pt x="517" y="26"/>
                    <a:pt x="515" y="23"/>
                    <a:pt x="514" y="21"/>
                  </a:cubicBezTo>
                  <a:cubicBezTo>
                    <a:pt x="513" y="19"/>
                    <a:pt x="512" y="15"/>
                    <a:pt x="511" y="14"/>
                  </a:cubicBezTo>
                  <a:cubicBezTo>
                    <a:pt x="510" y="12"/>
                    <a:pt x="508" y="8"/>
                    <a:pt x="505" y="5"/>
                  </a:cubicBezTo>
                  <a:cubicBezTo>
                    <a:pt x="503" y="2"/>
                    <a:pt x="500" y="0"/>
                    <a:pt x="498" y="0"/>
                  </a:cubicBezTo>
                  <a:cubicBezTo>
                    <a:pt x="496" y="0"/>
                    <a:pt x="493" y="0"/>
                    <a:pt x="491" y="1"/>
                  </a:cubicBezTo>
                  <a:cubicBezTo>
                    <a:pt x="490" y="1"/>
                    <a:pt x="487" y="3"/>
                    <a:pt x="486" y="6"/>
                  </a:cubicBezTo>
                  <a:cubicBezTo>
                    <a:pt x="484" y="8"/>
                    <a:pt x="482" y="9"/>
                    <a:pt x="480" y="9"/>
                  </a:cubicBezTo>
                  <a:cubicBezTo>
                    <a:pt x="479" y="9"/>
                    <a:pt x="476" y="8"/>
                    <a:pt x="475" y="8"/>
                  </a:cubicBezTo>
                  <a:cubicBezTo>
                    <a:pt x="474" y="8"/>
                    <a:pt x="472" y="9"/>
                    <a:pt x="470" y="10"/>
                  </a:cubicBezTo>
                  <a:cubicBezTo>
                    <a:pt x="469" y="12"/>
                    <a:pt x="467" y="14"/>
                    <a:pt x="467" y="16"/>
                  </a:cubicBezTo>
                  <a:cubicBezTo>
                    <a:pt x="467" y="17"/>
                    <a:pt x="466" y="19"/>
                    <a:pt x="465" y="20"/>
                  </a:cubicBezTo>
                  <a:cubicBezTo>
                    <a:pt x="465" y="21"/>
                    <a:pt x="463" y="23"/>
                    <a:pt x="461" y="25"/>
                  </a:cubicBezTo>
                  <a:cubicBezTo>
                    <a:pt x="460" y="26"/>
                    <a:pt x="459" y="27"/>
                    <a:pt x="459" y="27"/>
                  </a:cubicBezTo>
                  <a:cubicBezTo>
                    <a:pt x="459" y="27"/>
                    <a:pt x="458" y="28"/>
                    <a:pt x="457" y="30"/>
                  </a:cubicBezTo>
                  <a:cubicBezTo>
                    <a:pt x="456" y="31"/>
                    <a:pt x="454" y="34"/>
                    <a:pt x="453" y="36"/>
                  </a:cubicBezTo>
                  <a:cubicBezTo>
                    <a:pt x="452" y="39"/>
                    <a:pt x="451" y="42"/>
                    <a:pt x="450" y="43"/>
                  </a:cubicBezTo>
                  <a:cubicBezTo>
                    <a:pt x="449" y="44"/>
                    <a:pt x="448" y="46"/>
                    <a:pt x="446" y="47"/>
                  </a:cubicBezTo>
                  <a:cubicBezTo>
                    <a:pt x="445" y="47"/>
                    <a:pt x="443" y="48"/>
                    <a:pt x="443" y="49"/>
                  </a:cubicBezTo>
                  <a:cubicBezTo>
                    <a:pt x="442" y="50"/>
                    <a:pt x="440" y="51"/>
                    <a:pt x="439" y="52"/>
                  </a:cubicBezTo>
                  <a:cubicBezTo>
                    <a:pt x="437" y="53"/>
                    <a:pt x="435" y="55"/>
                    <a:pt x="434" y="56"/>
                  </a:cubicBezTo>
                  <a:cubicBezTo>
                    <a:pt x="433" y="56"/>
                    <a:pt x="433" y="57"/>
                    <a:pt x="433" y="57"/>
                  </a:cubicBezTo>
                  <a:cubicBezTo>
                    <a:pt x="433" y="57"/>
                    <a:pt x="431" y="57"/>
                    <a:pt x="429" y="58"/>
                  </a:cubicBezTo>
                  <a:cubicBezTo>
                    <a:pt x="426" y="59"/>
                    <a:pt x="422" y="59"/>
                    <a:pt x="418" y="59"/>
                  </a:cubicBezTo>
                  <a:cubicBezTo>
                    <a:pt x="414" y="58"/>
                    <a:pt x="410" y="58"/>
                    <a:pt x="407" y="57"/>
                  </a:cubicBezTo>
                  <a:cubicBezTo>
                    <a:pt x="405" y="56"/>
                    <a:pt x="402" y="54"/>
                    <a:pt x="400" y="53"/>
                  </a:cubicBezTo>
                  <a:cubicBezTo>
                    <a:pt x="398" y="52"/>
                    <a:pt x="395" y="50"/>
                    <a:pt x="394" y="50"/>
                  </a:cubicBezTo>
                  <a:cubicBezTo>
                    <a:pt x="393" y="50"/>
                    <a:pt x="390" y="51"/>
                    <a:pt x="387" y="51"/>
                  </a:cubicBezTo>
                  <a:cubicBezTo>
                    <a:pt x="385" y="52"/>
                    <a:pt x="381" y="52"/>
                    <a:pt x="378" y="53"/>
                  </a:cubicBezTo>
                  <a:cubicBezTo>
                    <a:pt x="375" y="53"/>
                    <a:pt x="370" y="52"/>
                    <a:pt x="368" y="51"/>
                  </a:cubicBezTo>
                  <a:cubicBezTo>
                    <a:pt x="365" y="49"/>
                    <a:pt x="361" y="47"/>
                    <a:pt x="359" y="46"/>
                  </a:cubicBezTo>
                  <a:cubicBezTo>
                    <a:pt x="358" y="44"/>
                    <a:pt x="354" y="41"/>
                    <a:pt x="352" y="39"/>
                  </a:cubicBezTo>
                  <a:cubicBezTo>
                    <a:pt x="349" y="37"/>
                    <a:pt x="345" y="34"/>
                    <a:pt x="343" y="34"/>
                  </a:cubicBezTo>
                  <a:cubicBezTo>
                    <a:pt x="340" y="33"/>
                    <a:pt x="337" y="33"/>
                    <a:pt x="335" y="34"/>
                  </a:cubicBezTo>
                  <a:cubicBezTo>
                    <a:pt x="334" y="34"/>
                    <a:pt x="330" y="35"/>
                    <a:pt x="327" y="35"/>
                  </a:cubicBezTo>
                  <a:cubicBezTo>
                    <a:pt x="323" y="35"/>
                    <a:pt x="319" y="34"/>
                    <a:pt x="318" y="33"/>
                  </a:cubicBezTo>
                  <a:cubicBezTo>
                    <a:pt x="316" y="32"/>
                    <a:pt x="314" y="30"/>
                    <a:pt x="314" y="29"/>
                  </a:cubicBezTo>
                  <a:cubicBezTo>
                    <a:pt x="313" y="28"/>
                    <a:pt x="311" y="26"/>
                    <a:pt x="310" y="25"/>
                  </a:cubicBezTo>
                  <a:cubicBezTo>
                    <a:pt x="309" y="25"/>
                    <a:pt x="306" y="23"/>
                    <a:pt x="305" y="22"/>
                  </a:cubicBezTo>
                  <a:cubicBezTo>
                    <a:pt x="303" y="21"/>
                    <a:pt x="301" y="19"/>
                    <a:pt x="299" y="17"/>
                  </a:cubicBezTo>
                  <a:cubicBezTo>
                    <a:pt x="298" y="16"/>
                    <a:pt x="295" y="13"/>
                    <a:pt x="292" y="12"/>
                  </a:cubicBezTo>
                  <a:cubicBezTo>
                    <a:pt x="290" y="11"/>
                    <a:pt x="287" y="10"/>
                    <a:pt x="286" y="9"/>
                  </a:cubicBezTo>
                  <a:cubicBezTo>
                    <a:pt x="285" y="8"/>
                    <a:pt x="283" y="7"/>
                    <a:pt x="281" y="7"/>
                  </a:cubicBezTo>
                  <a:cubicBezTo>
                    <a:pt x="280" y="7"/>
                    <a:pt x="276" y="7"/>
                    <a:pt x="273" y="8"/>
                  </a:cubicBezTo>
                  <a:cubicBezTo>
                    <a:pt x="271" y="9"/>
                    <a:pt x="267" y="11"/>
                    <a:pt x="266" y="12"/>
                  </a:cubicBezTo>
                  <a:cubicBezTo>
                    <a:pt x="265" y="13"/>
                    <a:pt x="262" y="12"/>
                    <a:pt x="261" y="11"/>
                  </a:cubicBezTo>
                  <a:cubicBezTo>
                    <a:pt x="259" y="10"/>
                    <a:pt x="257" y="8"/>
                    <a:pt x="255" y="7"/>
                  </a:cubicBezTo>
                  <a:cubicBezTo>
                    <a:pt x="254" y="6"/>
                    <a:pt x="251" y="6"/>
                    <a:pt x="249" y="7"/>
                  </a:cubicBezTo>
                  <a:cubicBezTo>
                    <a:pt x="248" y="7"/>
                    <a:pt x="244" y="8"/>
                    <a:pt x="242" y="8"/>
                  </a:cubicBezTo>
                  <a:cubicBezTo>
                    <a:pt x="240" y="8"/>
                    <a:pt x="238" y="7"/>
                    <a:pt x="237" y="6"/>
                  </a:cubicBezTo>
                  <a:cubicBezTo>
                    <a:pt x="236" y="5"/>
                    <a:pt x="233" y="4"/>
                    <a:pt x="232" y="5"/>
                  </a:cubicBezTo>
                  <a:cubicBezTo>
                    <a:pt x="230" y="5"/>
                    <a:pt x="226" y="5"/>
                    <a:pt x="224" y="4"/>
                  </a:cubicBezTo>
                  <a:cubicBezTo>
                    <a:pt x="221" y="4"/>
                    <a:pt x="219" y="4"/>
                    <a:pt x="219" y="4"/>
                  </a:cubicBezTo>
                  <a:cubicBezTo>
                    <a:pt x="219" y="4"/>
                    <a:pt x="220" y="6"/>
                    <a:pt x="222" y="9"/>
                  </a:cubicBezTo>
                  <a:cubicBezTo>
                    <a:pt x="224" y="11"/>
                    <a:pt x="227" y="15"/>
                    <a:pt x="227" y="17"/>
                  </a:cubicBezTo>
                  <a:cubicBezTo>
                    <a:pt x="228" y="19"/>
                    <a:pt x="229" y="24"/>
                    <a:pt x="229" y="27"/>
                  </a:cubicBezTo>
                  <a:cubicBezTo>
                    <a:pt x="229" y="30"/>
                    <a:pt x="229" y="34"/>
                    <a:pt x="229" y="35"/>
                  </a:cubicBezTo>
                  <a:cubicBezTo>
                    <a:pt x="229" y="37"/>
                    <a:pt x="229" y="40"/>
                    <a:pt x="229" y="42"/>
                  </a:cubicBezTo>
                  <a:cubicBezTo>
                    <a:pt x="229" y="45"/>
                    <a:pt x="228" y="48"/>
                    <a:pt x="226" y="49"/>
                  </a:cubicBezTo>
                  <a:cubicBezTo>
                    <a:pt x="224" y="50"/>
                    <a:pt x="221" y="50"/>
                    <a:pt x="220" y="50"/>
                  </a:cubicBezTo>
                  <a:cubicBezTo>
                    <a:pt x="219" y="50"/>
                    <a:pt x="216" y="51"/>
                    <a:pt x="215" y="51"/>
                  </a:cubicBezTo>
                  <a:cubicBezTo>
                    <a:pt x="213" y="52"/>
                    <a:pt x="212" y="54"/>
                    <a:pt x="211" y="56"/>
                  </a:cubicBezTo>
                  <a:cubicBezTo>
                    <a:pt x="211" y="56"/>
                    <a:pt x="211" y="56"/>
                    <a:pt x="20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4" y="60"/>
                    <a:pt x="199" y="61"/>
                    <a:pt x="197" y="60"/>
                  </a:cubicBezTo>
                  <a:cubicBezTo>
                    <a:pt x="194" y="60"/>
                    <a:pt x="192" y="59"/>
                    <a:pt x="191" y="59"/>
                  </a:cubicBezTo>
                  <a:cubicBezTo>
                    <a:pt x="190" y="59"/>
                    <a:pt x="188" y="58"/>
                    <a:pt x="187" y="58"/>
                  </a:cubicBezTo>
                  <a:cubicBezTo>
                    <a:pt x="186" y="58"/>
                    <a:pt x="184" y="60"/>
                    <a:pt x="183" y="61"/>
                  </a:cubicBezTo>
                  <a:cubicBezTo>
                    <a:pt x="182" y="62"/>
                    <a:pt x="180" y="65"/>
                    <a:pt x="179" y="66"/>
                  </a:cubicBezTo>
                  <a:cubicBezTo>
                    <a:pt x="178" y="67"/>
                    <a:pt x="175" y="68"/>
                    <a:pt x="174" y="68"/>
                  </a:cubicBezTo>
                  <a:cubicBezTo>
                    <a:pt x="172" y="68"/>
                    <a:pt x="169" y="68"/>
                    <a:pt x="167" y="69"/>
                  </a:cubicBezTo>
                  <a:cubicBezTo>
                    <a:pt x="166" y="69"/>
                    <a:pt x="164" y="69"/>
                    <a:pt x="164" y="69"/>
                  </a:cubicBezTo>
                  <a:cubicBezTo>
                    <a:pt x="164" y="69"/>
                    <a:pt x="163" y="70"/>
                    <a:pt x="161" y="71"/>
                  </a:cubicBezTo>
                  <a:cubicBezTo>
                    <a:pt x="160" y="72"/>
                    <a:pt x="158" y="73"/>
                    <a:pt x="158" y="74"/>
                  </a:cubicBezTo>
                  <a:cubicBezTo>
                    <a:pt x="157" y="75"/>
                    <a:pt x="157" y="77"/>
                    <a:pt x="156" y="78"/>
                  </a:cubicBezTo>
                  <a:cubicBezTo>
                    <a:pt x="156" y="79"/>
                    <a:pt x="155" y="80"/>
                    <a:pt x="154" y="81"/>
                  </a:cubicBezTo>
                  <a:cubicBezTo>
                    <a:pt x="153" y="82"/>
                    <a:pt x="152" y="83"/>
                    <a:pt x="151" y="83"/>
                  </a:cubicBezTo>
                  <a:cubicBezTo>
                    <a:pt x="151" y="84"/>
                    <a:pt x="149" y="85"/>
                    <a:pt x="149" y="85"/>
                  </a:cubicBezTo>
                  <a:cubicBezTo>
                    <a:pt x="148" y="86"/>
                    <a:pt x="147" y="88"/>
                    <a:pt x="147" y="89"/>
                  </a:cubicBezTo>
                  <a:cubicBezTo>
                    <a:pt x="147" y="90"/>
                    <a:pt x="147" y="92"/>
                    <a:pt x="146" y="93"/>
                  </a:cubicBezTo>
                  <a:cubicBezTo>
                    <a:pt x="145" y="94"/>
                    <a:pt x="143" y="94"/>
                    <a:pt x="142" y="95"/>
                  </a:cubicBezTo>
                  <a:cubicBezTo>
                    <a:pt x="141" y="95"/>
                    <a:pt x="139" y="96"/>
                    <a:pt x="138" y="96"/>
                  </a:cubicBezTo>
                  <a:cubicBezTo>
                    <a:pt x="137" y="97"/>
                    <a:pt x="135" y="99"/>
                    <a:pt x="134" y="101"/>
                  </a:cubicBezTo>
                  <a:cubicBezTo>
                    <a:pt x="133" y="102"/>
                    <a:pt x="132" y="105"/>
                    <a:pt x="132" y="108"/>
                  </a:cubicBezTo>
                  <a:cubicBezTo>
                    <a:pt x="132" y="110"/>
                    <a:pt x="132" y="113"/>
                    <a:pt x="132" y="115"/>
                  </a:cubicBezTo>
                  <a:cubicBezTo>
                    <a:pt x="133" y="116"/>
                    <a:pt x="134" y="119"/>
                    <a:pt x="135" y="121"/>
                  </a:cubicBezTo>
                  <a:cubicBezTo>
                    <a:pt x="136" y="123"/>
                    <a:pt x="137" y="124"/>
                    <a:pt x="137" y="124"/>
                  </a:cubicBezTo>
                  <a:cubicBezTo>
                    <a:pt x="137" y="124"/>
                    <a:pt x="139" y="124"/>
                    <a:pt x="141" y="124"/>
                  </a:cubicBezTo>
                  <a:cubicBezTo>
                    <a:pt x="144" y="124"/>
                    <a:pt x="147" y="124"/>
                    <a:pt x="149" y="124"/>
                  </a:cubicBezTo>
                  <a:cubicBezTo>
                    <a:pt x="152" y="124"/>
                    <a:pt x="155" y="123"/>
                    <a:pt x="156" y="123"/>
                  </a:cubicBezTo>
                  <a:cubicBezTo>
                    <a:pt x="158" y="123"/>
                    <a:pt x="160" y="123"/>
                    <a:pt x="161" y="124"/>
                  </a:cubicBezTo>
                  <a:cubicBezTo>
                    <a:pt x="161" y="125"/>
                    <a:pt x="162" y="127"/>
                    <a:pt x="163" y="128"/>
                  </a:cubicBezTo>
                  <a:cubicBezTo>
                    <a:pt x="163" y="129"/>
                    <a:pt x="165" y="131"/>
                    <a:pt x="168" y="133"/>
                  </a:cubicBezTo>
                  <a:cubicBezTo>
                    <a:pt x="171" y="135"/>
                    <a:pt x="173" y="138"/>
                    <a:pt x="173" y="139"/>
                  </a:cubicBezTo>
                  <a:cubicBezTo>
                    <a:pt x="173" y="141"/>
                    <a:pt x="173" y="144"/>
                    <a:pt x="173" y="146"/>
                  </a:cubicBezTo>
                  <a:cubicBezTo>
                    <a:pt x="173" y="148"/>
                    <a:pt x="173" y="152"/>
                    <a:pt x="173" y="155"/>
                  </a:cubicBezTo>
                  <a:cubicBezTo>
                    <a:pt x="173" y="157"/>
                    <a:pt x="173" y="162"/>
                    <a:pt x="173" y="164"/>
                  </a:cubicBezTo>
                  <a:cubicBezTo>
                    <a:pt x="173" y="166"/>
                    <a:pt x="173" y="170"/>
                    <a:pt x="172" y="173"/>
                  </a:cubicBezTo>
                  <a:cubicBezTo>
                    <a:pt x="172" y="175"/>
                    <a:pt x="171" y="179"/>
                    <a:pt x="170" y="181"/>
                  </a:cubicBezTo>
                  <a:cubicBezTo>
                    <a:pt x="170" y="184"/>
                    <a:pt x="169" y="187"/>
                    <a:pt x="169" y="188"/>
                  </a:cubicBezTo>
                  <a:cubicBezTo>
                    <a:pt x="169" y="190"/>
                    <a:pt x="168" y="191"/>
                    <a:pt x="166" y="192"/>
                  </a:cubicBezTo>
                  <a:cubicBezTo>
                    <a:pt x="165" y="193"/>
                    <a:pt x="163" y="195"/>
                    <a:pt x="163" y="197"/>
                  </a:cubicBezTo>
                  <a:cubicBezTo>
                    <a:pt x="162" y="200"/>
                    <a:pt x="160" y="203"/>
                    <a:pt x="159" y="204"/>
                  </a:cubicBezTo>
                  <a:cubicBezTo>
                    <a:pt x="158" y="205"/>
                    <a:pt x="156" y="205"/>
                    <a:pt x="155" y="204"/>
                  </a:cubicBezTo>
                  <a:cubicBezTo>
                    <a:pt x="153" y="204"/>
                    <a:pt x="151" y="202"/>
                    <a:pt x="149" y="201"/>
                  </a:cubicBezTo>
                  <a:cubicBezTo>
                    <a:pt x="147" y="200"/>
                    <a:pt x="144" y="199"/>
                    <a:pt x="142" y="198"/>
                  </a:cubicBezTo>
                  <a:cubicBezTo>
                    <a:pt x="140" y="197"/>
                    <a:pt x="137" y="196"/>
                    <a:pt x="135" y="197"/>
                  </a:cubicBezTo>
                  <a:cubicBezTo>
                    <a:pt x="133" y="197"/>
                    <a:pt x="130" y="198"/>
                    <a:pt x="128" y="199"/>
                  </a:cubicBezTo>
                  <a:cubicBezTo>
                    <a:pt x="127" y="200"/>
                    <a:pt x="123" y="201"/>
                    <a:pt x="120" y="202"/>
                  </a:cubicBezTo>
                  <a:cubicBezTo>
                    <a:pt x="117" y="203"/>
                    <a:pt x="113" y="203"/>
                    <a:pt x="110" y="202"/>
                  </a:cubicBezTo>
                  <a:cubicBezTo>
                    <a:pt x="108" y="201"/>
                    <a:pt x="105" y="201"/>
                    <a:pt x="103" y="201"/>
                  </a:cubicBezTo>
                  <a:cubicBezTo>
                    <a:pt x="101" y="201"/>
                    <a:pt x="99" y="201"/>
                    <a:pt x="98" y="201"/>
                  </a:cubicBezTo>
                  <a:cubicBezTo>
                    <a:pt x="97" y="201"/>
                    <a:pt x="95" y="202"/>
                    <a:pt x="93" y="202"/>
                  </a:cubicBezTo>
                  <a:cubicBezTo>
                    <a:pt x="91" y="203"/>
                    <a:pt x="90" y="205"/>
                    <a:pt x="89" y="206"/>
                  </a:cubicBezTo>
                  <a:cubicBezTo>
                    <a:pt x="88" y="208"/>
                    <a:pt x="88" y="210"/>
                    <a:pt x="89" y="212"/>
                  </a:cubicBezTo>
                  <a:cubicBezTo>
                    <a:pt x="89" y="213"/>
                    <a:pt x="88" y="215"/>
                    <a:pt x="87" y="216"/>
                  </a:cubicBezTo>
                  <a:cubicBezTo>
                    <a:pt x="86" y="216"/>
                    <a:pt x="84" y="217"/>
                    <a:pt x="83" y="218"/>
                  </a:cubicBezTo>
                  <a:cubicBezTo>
                    <a:pt x="81" y="218"/>
                    <a:pt x="80" y="220"/>
                    <a:pt x="80" y="222"/>
                  </a:cubicBezTo>
                  <a:cubicBezTo>
                    <a:pt x="79" y="225"/>
                    <a:pt x="80" y="228"/>
                    <a:pt x="80" y="230"/>
                  </a:cubicBezTo>
                  <a:cubicBezTo>
                    <a:pt x="80" y="231"/>
                    <a:pt x="81" y="235"/>
                    <a:pt x="80" y="237"/>
                  </a:cubicBezTo>
                  <a:cubicBezTo>
                    <a:pt x="80" y="239"/>
                    <a:pt x="80" y="241"/>
                    <a:pt x="79" y="242"/>
                  </a:cubicBezTo>
                  <a:cubicBezTo>
                    <a:pt x="79" y="243"/>
                    <a:pt x="77" y="244"/>
                    <a:pt x="76" y="244"/>
                  </a:cubicBezTo>
                  <a:cubicBezTo>
                    <a:pt x="74" y="244"/>
                    <a:pt x="72" y="244"/>
                    <a:pt x="72" y="243"/>
                  </a:cubicBezTo>
                  <a:cubicBezTo>
                    <a:pt x="71" y="242"/>
                    <a:pt x="69" y="241"/>
                    <a:pt x="67" y="241"/>
                  </a:cubicBezTo>
                  <a:cubicBezTo>
                    <a:pt x="64" y="242"/>
                    <a:pt x="61" y="242"/>
                    <a:pt x="58" y="243"/>
                  </a:cubicBezTo>
                  <a:cubicBezTo>
                    <a:pt x="56" y="243"/>
                    <a:pt x="52" y="243"/>
                    <a:pt x="50" y="243"/>
                  </a:cubicBezTo>
                  <a:cubicBezTo>
                    <a:pt x="48" y="242"/>
                    <a:pt x="45" y="241"/>
                    <a:pt x="43" y="239"/>
                  </a:cubicBezTo>
                  <a:cubicBezTo>
                    <a:pt x="41" y="238"/>
                    <a:pt x="38" y="235"/>
                    <a:pt x="37" y="232"/>
                  </a:cubicBezTo>
                  <a:cubicBezTo>
                    <a:pt x="36" y="229"/>
                    <a:pt x="33" y="225"/>
                    <a:pt x="31" y="224"/>
                  </a:cubicBezTo>
                  <a:cubicBezTo>
                    <a:pt x="29" y="222"/>
                    <a:pt x="25" y="220"/>
                    <a:pt x="23" y="220"/>
                  </a:cubicBezTo>
                  <a:cubicBezTo>
                    <a:pt x="21" y="220"/>
                    <a:pt x="18" y="219"/>
                    <a:pt x="15" y="218"/>
                  </a:cubicBezTo>
                  <a:cubicBezTo>
                    <a:pt x="13" y="217"/>
                    <a:pt x="10" y="217"/>
                    <a:pt x="8" y="218"/>
                  </a:cubicBezTo>
                  <a:cubicBezTo>
                    <a:pt x="6" y="219"/>
                    <a:pt x="5" y="219"/>
                    <a:pt x="5" y="219"/>
                  </a:cubicBezTo>
                  <a:cubicBezTo>
                    <a:pt x="5" y="221"/>
                    <a:pt x="5" y="224"/>
                    <a:pt x="5" y="226"/>
                  </a:cubicBezTo>
                  <a:cubicBezTo>
                    <a:pt x="5" y="229"/>
                    <a:pt x="5" y="231"/>
                    <a:pt x="5" y="233"/>
                  </a:cubicBezTo>
                  <a:cubicBezTo>
                    <a:pt x="5" y="234"/>
                    <a:pt x="4" y="236"/>
                    <a:pt x="4" y="237"/>
                  </a:cubicBezTo>
                  <a:cubicBezTo>
                    <a:pt x="3" y="238"/>
                    <a:pt x="3" y="241"/>
                    <a:pt x="3" y="243"/>
                  </a:cubicBezTo>
                  <a:cubicBezTo>
                    <a:pt x="3" y="245"/>
                    <a:pt x="3" y="248"/>
                    <a:pt x="3" y="251"/>
                  </a:cubicBezTo>
                  <a:cubicBezTo>
                    <a:pt x="4" y="253"/>
                    <a:pt x="4" y="256"/>
                    <a:pt x="4" y="257"/>
                  </a:cubicBezTo>
                  <a:cubicBezTo>
                    <a:pt x="5" y="258"/>
                    <a:pt x="6" y="260"/>
                    <a:pt x="7" y="261"/>
                  </a:cubicBezTo>
                  <a:cubicBezTo>
                    <a:pt x="8" y="262"/>
                    <a:pt x="10" y="262"/>
                    <a:pt x="12" y="261"/>
                  </a:cubicBezTo>
                  <a:cubicBezTo>
                    <a:pt x="14" y="260"/>
                    <a:pt x="17" y="259"/>
                    <a:pt x="19" y="258"/>
                  </a:cubicBezTo>
                  <a:cubicBezTo>
                    <a:pt x="21" y="258"/>
                    <a:pt x="22" y="256"/>
                    <a:pt x="22" y="255"/>
                  </a:cubicBezTo>
                  <a:cubicBezTo>
                    <a:pt x="23" y="254"/>
                    <a:pt x="23" y="253"/>
                    <a:pt x="24" y="253"/>
                  </a:cubicBezTo>
                  <a:cubicBezTo>
                    <a:pt x="25" y="252"/>
                    <a:pt x="26" y="252"/>
                    <a:pt x="26" y="253"/>
                  </a:cubicBezTo>
                  <a:cubicBezTo>
                    <a:pt x="26" y="254"/>
                    <a:pt x="26" y="256"/>
                    <a:pt x="26" y="257"/>
                  </a:cubicBezTo>
                  <a:cubicBezTo>
                    <a:pt x="26" y="259"/>
                    <a:pt x="25" y="260"/>
                    <a:pt x="24" y="261"/>
                  </a:cubicBezTo>
                  <a:cubicBezTo>
                    <a:pt x="24" y="262"/>
                    <a:pt x="23" y="263"/>
                    <a:pt x="22" y="264"/>
                  </a:cubicBezTo>
                  <a:cubicBezTo>
                    <a:pt x="22" y="264"/>
                    <a:pt x="20" y="264"/>
                    <a:pt x="19" y="264"/>
                  </a:cubicBezTo>
                  <a:cubicBezTo>
                    <a:pt x="18" y="263"/>
                    <a:pt x="16" y="264"/>
                    <a:pt x="15" y="264"/>
                  </a:cubicBezTo>
                  <a:cubicBezTo>
                    <a:pt x="13" y="265"/>
                    <a:pt x="11" y="267"/>
                    <a:pt x="10" y="268"/>
                  </a:cubicBezTo>
                  <a:cubicBezTo>
                    <a:pt x="9" y="269"/>
                    <a:pt x="8" y="271"/>
                    <a:pt x="8" y="272"/>
                  </a:cubicBezTo>
                  <a:cubicBezTo>
                    <a:pt x="7" y="273"/>
                    <a:pt x="6" y="275"/>
                    <a:pt x="6" y="277"/>
                  </a:cubicBezTo>
                  <a:cubicBezTo>
                    <a:pt x="5" y="279"/>
                    <a:pt x="5" y="282"/>
                    <a:pt x="4" y="284"/>
                  </a:cubicBezTo>
                  <a:cubicBezTo>
                    <a:pt x="4" y="285"/>
                    <a:pt x="4" y="289"/>
                    <a:pt x="4" y="291"/>
                  </a:cubicBezTo>
                  <a:cubicBezTo>
                    <a:pt x="3" y="293"/>
                    <a:pt x="3" y="296"/>
                    <a:pt x="3" y="297"/>
                  </a:cubicBezTo>
                  <a:cubicBezTo>
                    <a:pt x="3" y="298"/>
                    <a:pt x="3" y="300"/>
                    <a:pt x="3" y="301"/>
                  </a:cubicBezTo>
                  <a:cubicBezTo>
                    <a:pt x="2" y="302"/>
                    <a:pt x="2" y="304"/>
                    <a:pt x="1" y="306"/>
                  </a:cubicBezTo>
                  <a:cubicBezTo>
                    <a:pt x="1" y="307"/>
                    <a:pt x="0" y="310"/>
                    <a:pt x="0" y="311"/>
                  </a:cubicBezTo>
                  <a:cubicBezTo>
                    <a:pt x="0" y="312"/>
                    <a:pt x="0" y="315"/>
                    <a:pt x="0" y="317"/>
                  </a:cubicBezTo>
                  <a:cubicBezTo>
                    <a:pt x="1" y="319"/>
                    <a:pt x="2" y="321"/>
                    <a:pt x="2" y="323"/>
                  </a:cubicBezTo>
                  <a:cubicBezTo>
                    <a:pt x="3" y="324"/>
                    <a:pt x="4" y="326"/>
                    <a:pt x="4" y="328"/>
                  </a:cubicBezTo>
                  <a:cubicBezTo>
                    <a:pt x="5" y="330"/>
                    <a:pt x="6" y="332"/>
                    <a:pt x="6" y="334"/>
                  </a:cubicBezTo>
                  <a:cubicBezTo>
                    <a:pt x="7" y="336"/>
                    <a:pt x="7" y="339"/>
                    <a:pt x="7" y="341"/>
                  </a:cubicBezTo>
                  <a:cubicBezTo>
                    <a:pt x="7" y="343"/>
                    <a:pt x="7" y="348"/>
                    <a:pt x="6" y="351"/>
                  </a:cubicBezTo>
                  <a:cubicBezTo>
                    <a:pt x="6" y="354"/>
                    <a:pt x="5" y="359"/>
                    <a:pt x="5" y="362"/>
                  </a:cubicBezTo>
                  <a:cubicBezTo>
                    <a:pt x="5" y="365"/>
                    <a:pt x="5" y="369"/>
                    <a:pt x="5" y="371"/>
                  </a:cubicBezTo>
                  <a:cubicBezTo>
                    <a:pt x="5" y="373"/>
                    <a:pt x="4" y="377"/>
                    <a:pt x="3" y="380"/>
                  </a:cubicBezTo>
                  <a:cubicBezTo>
                    <a:pt x="3" y="383"/>
                    <a:pt x="2" y="387"/>
                    <a:pt x="1" y="389"/>
                  </a:cubicBezTo>
                  <a:cubicBezTo>
                    <a:pt x="1" y="389"/>
                    <a:pt x="3" y="388"/>
                    <a:pt x="6" y="387"/>
                  </a:cubicBezTo>
                  <a:cubicBezTo>
                    <a:pt x="8" y="386"/>
                    <a:pt x="12" y="385"/>
                    <a:pt x="15" y="384"/>
                  </a:cubicBezTo>
                  <a:cubicBezTo>
                    <a:pt x="18" y="383"/>
                    <a:pt x="21" y="384"/>
                    <a:pt x="22" y="385"/>
                  </a:cubicBezTo>
                  <a:cubicBezTo>
                    <a:pt x="23" y="387"/>
                    <a:pt x="24" y="389"/>
                    <a:pt x="24" y="390"/>
                  </a:cubicBezTo>
                  <a:cubicBezTo>
                    <a:pt x="25" y="391"/>
                    <a:pt x="25" y="394"/>
                    <a:pt x="26" y="397"/>
                  </a:cubicBezTo>
                  <a:cubicBezTo>
                    <a:pt x="27" y="399"/>
                    <a:pt x="28" y="402"/>
                    <a:pt x="29" y="403"/>
                  </a:cubicBezTo>
                  <a:cubicBezTo>
                    <a:pt x="30" y="405"/>
                    <a:pt x="32" y="405"/>
                    <a:pt x="34" y="404"/>
                  </a:cubicBezTo>
                  <a:cubicBezTo>
                    <a:pt x="35" y="403"/>
                    <a:pt x="38" y="402"/>
                    <a:pt x="39" y="402"/>
                  </a:cubicBezTo>
                  <a:cubicBezTo>
                    <a:pt x="40" y="402"/>
                    <a:pt x="43" y="402"/>
                    <a:pt x="45" y="402"/>
                  </a:cubicBezTo>
                  <a:cubicBezTo>
                    <a:pt x="47" y="402"/>
                    <a:pt x="50" y="402"/>
                    <a:pt x="51" y="403"/>
                  </a:cubicBezTo>
                  <a:cubicBezTo>
                    <a:pt x="52" y="403"/>
                    <a:pt x="54" y="404"/>
                    <a:pt x="55" y="405"/>
                  </a:cubicBezTo>
                  <a:cubicBezTo>
                    <a:pt x="56" y="406"/>
                    <a:pt x="58" y="406"/>
                    <a:pt x="60" y="405"/>
                  </a:cubicBezTo>
                  <a:cubicBezTo>
                    <a:pt x="61" y="404"/>
                    <a:pt x="63" y="402"/>
                    <a:pt x="65" y="401"/>
                  </a:cubicBezTo>
                  <a:cubicBezTo>
                    <a:pt x="66" y="400"/>
                    <a:pt x="70" y="399"/>
                    <a:pt x="73" y="399"/>
                  </a:cubicBezTo>
                  <a:cubicBezTo>
                    <a:pt x="76" y="398"/>
                    <a:pt x="80" y="398"/>
                    <a:pt x="83" y="398"/>
                  </a:cubicBezTo>
                  <a:cubicBezTo>
                    <a:pt x="86" y="399"/>
                    <a:pt x="90" y="400"/>
                    <a:pt x="91" y="402"/>
                  </a:cubicBezTo>
                  <a:cubicBezTo>
                    <a:pt x="92" y="403"/>
                    <a:pt x="95" y="404"/>
                    <a:pt x="98" y="405"/>
                  </a:cubicBezTo>
                  <a:cubicBezTo>
                    <a:pt x="100" y="405"/>
                    <a:pt x="103" y="405"/>
                    <a:pt x="105" y="404"/>
                  </a:cubicBezTo>
                  <a:cubicBezTo>
                    <a:pt x="106" y="404"/>
                    <a:pt x="110" y="404"/>
                    <a:pt x="113" y="405"/>
                  </a:cubicBezTo>
                  <a:cubicBezTo>
                    <a:pt x="117" y="406"/>
                    <a:pt x="121" y="406"/>
                    <a:pt x="123" y="405"/>
                  </a:cubicBezTo>
                  <a:cubicBezTo>
                    <a:pt x="125" y="404"/>
                    <a:pt x="127" y="402"/>
                    <a:pt x="129" y="400"/>
                  </a:cubicBezTo>
                  <a:cubicBezTo>
                    <a:pt x="131" y="398"/>
                    <a:pt x="133" y="395"/>
                    <a:pt x="135" y="393"/>
                  </a:cubicBezTo>
                  <a:cubicBezTo>
                    <a:pt x="136" y="391"/>
                    <a:pt x="138" y="389"/>
                    <a:pt x="139" y="388"/>
                  </a:cubicBezTo>
                  <a:cubicBezTo>
                    <a:pt x="140" y="388"/>
                    <a:pt x="143" y="388"/>
                    <a:pt x="144" y="388"/>
                  </a:cubicBezTo>
                  <a:cubicBezTo>
                    <a:pt x="146" y="389"/>
                    <a:pt x="149" y="389"/>
                    <a:pt x="151" y="389"/>
                  </a:cubicBezTo>
                  <a:cubicBezTo>
                    <a:pt x="153" y="388"/>
                    <a:pt x="156" y="387"/>
                    <a:pt x="158" y="386"/>
                  </a:cubicBezTo>
                  <a:cubicBezTo>
                    <a:pt x="160" y="385"/>
                    <a:pt x="163" y="384"/>
                    <a:pt x="164" y="384"/>
                  </a:cubicBezTo>
                  <a:cubicBezTo>
                    <a:pt x="166" y="384"/>
                    <a:pt x="169" y="386"/>
                    <a:pt x="171" y="387"/>
                  </a:cubicBezTo>
                  <a:cubicBezTo>
                    <a:pt x="173" y="388"/>
                    <a:pt x="177" y="391"/>
                    <a:pt x="179" y="393"/>
                  </a:cubicBezTo>
                  <a:cubicBezTo>
                    <a:pt x="181" y="394"/>
                    <a:pt x="182" y="397"/>
                    <a:pt x="182" y="399"/>
                  </a:cubicBezTo>
                  <a:cubicBezTo>
                    <a:pt x="182" y="401"/>
                    <a:pt x="184" y="404"/>
                    <a:pt x="186" y="404"/>
                  </a:cubicBezTo>
                  <a:cubicBezTo>
                    <a:pt x="188" y="405"/>
                    <a:pt x="191" y="407"/>
                    <a:pt x="192" y="408"/>
                  </a:cubicBezTo>
                  <a:cubicBezTo>
                    <a:pt x="193" y="410"/>
                    <a:pt x="195" y="412"/>
                    <a:pt x="196" y="414"/>
                  </a:cubicBezTo>
                  <a:cubicBezTo>
                    <a:pt x="198" y="416"/>
                    <a:pt x="202" y="419"/>
                    <a:pt x="204" y="421"/>
                  </a:cubicBezTo>
                  <a:cubicBezTo>
                    <a:pt x="207" y="423"/>
                    <a:pt x="211" y="425"/>
                    <a:pt x="213" y="426"/>
                  </a:cubicBezTo>
                  <a:cubicBezTo>
                    <a:pt x="215" y="427"/>
                    <a:pt x="218" y="428"/>
                    <a:pt x="220" y="428"/>
                  </a:cubicBezTo>
                  <a:cubicBezTo>
                    <a:pt x="223" y="428"/>
                    <a:pt x="226" y="428"/>
                    <a:pt x="228" y="428"/>
                  </a:cubicBezTo>
                  <a:cubicBezTo>
                    <a:pt x="229" y="428"/>
                    <a:pt x="232" y="428"/>
                    <a:pt x="235" y="429"/>
                  </a:cubicBezTo>
                  <a:cubicBezTo>
                    <a:pt x="237" y="429"/>
                    <a:pt x="240" y="430"/>
                    <a:pt x="242" y="432"/>
                  </a:cubicBezTo>
                  <a:cubicBezTo>
                    <a:pt x="244" y="433"/>
                    <a:pt x="247" y="434"/>
                    <a:pt x="249" y="434"/>
                  </a:cubicBezTo>
                  <a:cubicBezTo>
                    <a:pt x="251" y="433"/>
                    <a:pt x="253" y="431"/>
                    <a:pt x="254" y="429"/>
                  </a:cubicBezTo>
                  <a:cubicBezTo>
                    <a:pt x="256" y="427"/>
                    <a:pt x="258" y="424"/>
                    <a:pt x="259" y="423"/>
                  </a:cubicBezTo>
                  <a:cubicBezTo>
                    <a:pt x="260" y="422"/>
                    <a:pt x="262" y="422"/>
                    <a:pt x="263" y="422"/>
                  </a:cubicBezTo>
                  <a:cubicBezTo>
                    <a:pt x="264" y="422"/>
                    <a:pt x="266" y="420"/>
                    <a:pt x="268" y="419"/>
                  </a:cubicBezTo>
                  <a:cubicBezTo>
                    <a:pt x="270" y="418"/>
                    <a:pt x="271" y="414"/>
                    <a:pt x="272" y="412"/>
                  </a:cubicBezTo>
                  <a:cubicBezTo>
                    <a:pt x="272" y="409"/>
                    <a:pt x="272" y="406"/>
                    <a:pt x="272" y="404"/>
                  </a:cubicBezTo>
                  <a:cubicBezTo>
                    <a:pt x="272" y="403"/>
                    <a:pt x="275" y="401"/>
                    <a:pt x="278" y="399"/>
                  </a:cubicBezTo>
                  <a:cubicBezTo>
                    <a:pt x="281" y="398"/>
                    <a:pt x="287" y="397"/>
                    <a:pt x="291" y="396"/>
                  </a:cubicBezTo>
                  <a:cubicBezTo>
                    <a:pt x="295" y="396"/>
                    <a:pt x="301" y="395"/>
                    <a:pt x="303" y="393"/>
                  </a:cubicBezTo>
                  <a:cubicBezTo>
                    <a:pt x="306" y="392"/>
                    <a:pt x="309" y="389"/>
                    <a:pt x="311" y="386"/>
                  </a:cubicBezTo>
                  <a:cubicBezTo>
                    <a:pt x="312" y="384"/>
                    <a:pt x="315" y="381"/>
                    <a:pt x="317" y="380"/>
                  </a:cubicBezTo>
                  <a:cubicBezTo>
                    <a:pt x="319" y="380"/>
                    <a:pt x="323" y="378"/>
                    <a:pt x="326" y="377"/>
                  </a:cubicBezTo>
                  <a:cubicBezTo>
                    <a:pt x="329" y="376"/>
                    <a:pt x="334" y="373"/>
                    <a:pt x="338" y="371"/>
                  </a:cubicBezTo>
                  <a:cubicBezTo>
                    <a:pt x="341" y="369"/>
                    <a:pt x="345" y="367"/>
                    <a:pt x="347" y="366"/>
                  </a:cubicBezTo>
                  <a:cubicBezTo>
                    <a:pt x="349" y="365"/>
                    <a:pt x="352" y="364"/>
                    <a:pt x="354" y="363"/>
                  </a:cubicBezTo>
                  <a:cubicBezTo>
                    <a:pt x="356" y="363"/>
                    <a:pt x="359" y="362"/>
                    <a:pt x="361" y="360"/>
                  </a:cubicBezTo>
                  <a:cubicBezTo>
                    <a:pt x="362" y="358"/>
                    <a:pt x="365" y="356"/>
                    <a:pt x="366" y="356"/>
                  </a:cubicBezTo>
                  <a:cubicBezTo>
                    <a:pt x="367" y="355"/>
                    <a:pt x="370" y="355"/>
                    <a:pt x="372" y="355"/>
                  </a:cubicBezTo>
                  <a:cubicBezTo>
                    <a:pt x="374" y="355"/>
                    <a:pt x="378" y="355"/>
                    <a:pt x="380" y="355"/>
                  </a:cubicBezTo>
                  <a:cubicBezTo>
                    <a:pt x="383" y="354"/>
                    <a:pt x="386" y="354"/>
                    <a:pt x="389" y="355"/>
                  </a:cubicBezTo>
                  <a:cubicBezTo>
                    <a:pt x="391" y="356"/>
                    <a:pt x="395" y="357"/>
                    <a:pt x="397" y="358"/>
                  </a:cubicBezTo>
                  <a:cubicBezTo>
                    <a:pt x="399" y="358"/>
                    <a:pt x="403" y="357"/>
                    <a:pt x="404" y="355"/>
                  </a:cubicBezTo>
                  <a:cubicBezTo>
                    <a:pt x="406" y="354"/>
                    <a:pt x="409" y="351"/>
                    <a:pt x="411" y="349"/>
                  </a:cubicBezTo>
                  <a:cubicBezTo>
                    <a:pt x="413" y="348"/>
                    <a:pt x="416" y="346"/>
                    <a:pt x="419" y="345"/>
                  </a:cubicBezTo>
                  <a:cubicBezTo>
                    <a:pt x="421" y="344"/>
                    <a:pt x="425" y="343"/>
                    <a:pt x="427" y="343"/>
                  </a:cubicBezTo>
                  <a:cubicBezTo>
                    <a:pt x="430" y="343"/>
                    <a:pt x="431" y="343"/>
                    <a:pt x="431" y="343"/>
                  </a:cubicBezTo>
                  <a:cubicBezTo>
                    <a:pt x="431" y="343"/>
                    <a:pt x="431" y="342"/>
                    <a:pt x="432" y="340"/>
                  </a:cubicBezTo>
                  <a:cubicBezTo>
                    <a:pt x="432" y="338"/>
                    <a:pt x="432" y="336"/>
                    <a:pt x="432" y="335"/>
                  </a:cubicBezTo>
                  <a:cubicBezTo>
                    <a:pt x="431" y="334"/>
                    <a:pt x="431" y="333"/>
                    <a:pt x="430" y="331"/>
                  </a:cubicBezTo>
                  <a:cubicBezTo>
                    <a:pt x="430" y="330"/>
                    <a:pt x="429" y="329"/>
                    <a:pt x="429" y="329"/>
                  </a:cubicBezTo>
                  <a:cubicBezTo>
                    <a:pt x="429" y="329"/>
                    <a:pt x="430" y="327"/>
                    <a:pt x="432" y="324"/>
                  </a:cubicBezTo>
                  <a:cubicBezTo>
                    <a:pt x="433" y="322"/>
                    <a:pt x="435" y="318"/>
                    <a:pt x="436" y="317"/>
                  </a:cubicBezTo>
                  <a:cubicBezTo>
                    <a:pt x="437" y="315"/>
                    <a:pt x="437" y="312"/>
                    <a:pt x="437" y="311"/>
                  </a:cubicBezTo>
                  <a:cubicBezTo>
                    <a:pt x="437" y="309"/>
                    <a:pt x="438" y="306"/>
                    <a:pt x="440" y="304"/>
                  </a:cubicBezTo>
                  <a:cubicBezTo>
                    <a:pt x="441" y="301"/>
                    <a:pt x="443" y="299"/>
                    <a:pt x="444" y="297"/>
                  </a:cubicBezTo>
                  <a:cubicBezTo>
                    <a:pt x="446" y="296"/>
                    <a:pt x="448" y="294"/>
                    <a:pt x="449" y="293"/>
                  </a:cubicBezTo>
                  <a:cubicBezTo>
                    <a:pt x="450" y="291"/>
                    <a:pt x="452" y="289"/>
                    <a:pt x="452" y="287"/>
                  </a:cubicBezTo>
                  <a:cubicBezTo>
                    <a:pt x="452" y="285"/>
                    <a:pt x="453" y="282"/>
                    <a:pt x="454" y="281"/>
                  </a:cubicBezTo>
                  <a:cubicBezTo>
                    <a:pt x="454" y="280"/>
                    <a:pt x="455" y="277"/>
                    <a:pt x="455" y="275"/>
                  </a:cubicBezTo>
                  <a:cubicBezTo>
                    <a:pt x="455" y="273"/>
                    <a:pt x="456" y="270"/>
                    <a:pt x="456" y="267"/>
                  </a:cubicBezTo>
                  <a:cubicBezTo>
                    <a:pt x="457" y="264"/>
                    <a:pt x="458" y="261"/>
                    <a:pt x="459" y="260"/>
                  </a:cubicBezTo>
                  <a:cubicBezTo>
                    <a:pt x="459" y="259"/>
                    <a:pt x="460" y="257"/>
                    <a:pt x="461" y="255"/>
                  </a:cubicBezTo>
                  <a:cubicBezTo>
                    <a:pt x="462" y="254"/>
                    <a:pt x="462" y="250"/>
                    <a:pt x="463" y="248"/>
                  </a:cubicBezTo>
                  <a:cubicBezTo>
                    <a:pt x="464" y="246"/>
                    <a:pt x="465" y="243"/>
                    <a:pt x="466" y="242"/>
                  </a:cubicBezTo>
                  <a:cubicBezTo>
                    <a:pt x="468" y="242"/>
                    <a:pt x="470" y="240"/>
                    <a:pt x="471" y="240"/>
                  </a:cubicBezTo>
                  <a:cubicBezTo>
                    <a:pt x="472" y="239"/>
                    <a:pt x="474" y="238"/>
                    <a:pt x="475" y="237"/>
                  </a:cubicBezTo>
                  <a:cubicBezTo>
                    <a:pt x="475" y="236"/>
                    <a:pt x="477" y="234"/>
                    <a:pt x="479" y="232"/>
                  </a:cubicBezTo>
                  <a:cubicBezTo>
                    <a:pt x="480" y="230"/>
                    <a:pt x="482" y="228"/>
                    <a:pt x="483" y="227"/>
                  </a:cubicBezTo>
                  <a:cubicBezTo>
                    <a:pt x="484" y="226"/>
                    <a:pt x="486" y="225"/>
                    <a:pt x="488" y="224"/>
                  </a:cubicBezTo>
                  <a:cubicBezTo>
                    <a:pt x="489" y="223"/>
                    <a:pt x="491" y="221"/>
                    <a:pt x="492" y="219"/>
                  </a:cubicBezTo>
                  <a:cubicBezTo>
                    <a:pt x="493" y="218"/>
                    <a:pt x="494" y="215"/>
                    <a:pt x="495" y="213"/>
                  </a:cubicBezTo>
                  <a:cubicBezTo>
                    <a:pt x="496" y="211"/>
                    <a:pt x="499" y="208"/>
                    <a:pt x="500" y="207"/>
                  </a:cubicBezTo>
                  <a:cubicBezTo>
                    <a:pt x="501" y="206"/>
                    <a:pt x="504" y="204"/>
                    <a:pt x="505" y="202"/>
                  </a:cubicBezTo>
                  <a:cubicBezTo>
                    <a:pt x="506" y="201"/>
                    <a:pt x="507" y="198"/>
                    <a:pt x="506" y="195"/>
                  </a:cubicBezTo>
                  <a:cubicBezTo>
                    <a:pt x="506" y="193"/>
                    <a:pt x="506" y="189"/>
                    <a:pt x="506" y="187"/>
                  </a:cubicBezTo>
                  <a:cubicBezTo>
                    <a:pt x="506" y="185"/>
                    <a:pt x="506" y="182"/>
                    <a:pt x="507" y="180"/>
                  </a:cubicBezTo>
                  <a:cubicBezTo>
                    <a:pt x="508" y="178"/>
                    <a:pt x="509" y="176"/>
                    <a:pt x="510" y="174"/>
                  </a:cubicBezTo>
                  <a:cubicBezTo>
                    <a:pt x="511" y="173"/>
                    <a:pt x="512" y="171"/>
                    <a:pt x="513" y="170"/>
                  </a:cubicBezTo>
                  <a:cubicBezTo>
                    <a:pt x="513" y="170"/>
                    <a:pt x="513" y="167"/>
                    <a:pt x="513" y="164"/>
                  </a:cubicBezTo>
                  <a:cubicBezTo>
                    <a:pt x="513" y="160"/>
                    <a:pt x="513" y="156"/>
                    <a:pt x="512" y="155"/>
                  </a:cubicBezTo>
                  <a:cubicBezTo>
                    <a:pt x="512" y="153"/>
                    <a:pt x="512" y="150"/>
                    <a:pt x="513" y="148"/>
                  </a:cubicBezTo>
                  <a:cubicBezTo>
                    <a:pt x="513" y="146"/>
                    <a:pt x="515" y="145"/>
                    <a:pt x="516" y="145"/>
                  </a:cubicBezTo>
                  <a:cubicBezTo>
                    <a:pt x="518" y="145"/>
                    <a:pt x="520" y="145"/>
                    <a:pt x="521" y="144"/>
                  </a:cubicBezTo>
                  <a:cubicBezTo>
                    <a:pt x="523" y="143"/>
                    <a:pt x="525" y="142"/>
                    <a:pt x="526" y="141"/>
                  </a:cubicBezTo>
                  <a:cubicBezTo>
                    <a:pt x="527" y="140"/>
                    <a:pt x="530" y="139"/>
                    <a:pt x="532" y="139"/>
                  </a:cubicBezTo>
                  <a:cubicBezTo>
                    <a:pt x="535" y="138"/>
                    <a:pt x="538" y="138"/>
                    <a:pt x="539" y="139"/>
                  </a:cubicBezTo>
                  <a:cubicBezTo>
                    <a:pt x="540" y="140"/>
                    <a:pt x="542" y="140"/>
                    <a:pt x="543" y="138"/>
                  </a:cubicBezTo>
                  <a:cubicBezTo>
                    <a:pt x="545" y="137"/>
                    <a:pt x="547" y="135"/>
                    <a:pt x="549" y="135"/>
                  </a:cubicBezTo>
                  <a:cubicBezTo>
                    <a:pt x="550" y="134"/>
                    <a:pt x="552" y="132"/>
                    <a:pt x="553" y="130"/>
                  </a:cubicBezTo>
                  <a:cubicBezTo>
                    <a:pt x="554" y="128"/>
                    <a:pt x="556" y="125"/>
                    <a:pt x="557" y="124"/>
                  </a:cubicBezTo>
                  <a:cubicBezTo>
                    <a:pt x="558" y="122"/>
                    <a:pt x="560" y="120"/>
                    <a:pt x="563" y="120"/>
                  </a:cubicBezTo>
                  <a:cubicBezTo>
                    <a:pt x="565" y="120"/>
                    <a:pt x="568" y="120"/>
                    <a:pt x="569" y="121"/>
                  </a:cubicBezTo>
                  <a:cubicBezTo>
                    <a:pt x="571" y="122"/>
                    <a:pt x="573" y="124"/>
                    <a:pt x="575" y="125"/>
                  </a:cubicBezTo>
                  <a:cubicBezTo>
                    <a:pt x="576" y="126"/>
                    <a:pt x="579" y="128"/>
                    <a:pt x="581" y="128"/>
                  </a:cubicBezTo>
                  <a:cubicBezTo>
                    <a:pt x="583" y="128"/>
                    <a:pt x="586" y="127"/>
                    <a:pt x="589" y="126"/>
                  </a:cubicBezTo>
                  <a:cubicBezTo>
                    <a:pt x="591" y="125"/>
                    <a:pt x="593" y="123"/>
                    <a:pt x="592" y="120"/>
                  </a:cubicBezTo>
                  <a:cubicBezTo>
                    <a:pt x="592" y="118"/>
                    <a:pt x="591" y="115"/>
                    <a:pt x="590" y="113"/>
                  </a:cubicBezTo>
                  <a:cubicBezTo>
                    <a:pt x="589" y="112"/>
                    <a:pt x="589" y="109"/>
                    <a:pt x="589" y="108"/>
                  </a:cubicBezTo>
                  <a:cubicBezTo>
                    <a:pt x="590" y="106"/>
                    <a:pt x="591" y="104"/>
                    <a:pt x="592" y="102"/>
                  </a:cubicBezTo>
                  <a:cubicBezTo>
                    <a:pt x="593" y="101"/>
                    <a:pt x="595" y="98"/>
                    <a:pt x="596" y="95"/>
                  </a:cubicBezTo>
                  <a:cubicBezTo>
                    <a:pt x="597" y="93"/>
                    <a:pt x="598" y="89"/>
                    <a:pt x="598" y="87"/>
                  </a:cubicBezTo>
                  <a:cubicBezTo>
                    <a:pt x="599" y="85"/>
                    <a:pt x="599" y="82"/>
                    <a:pt x="599" y="81"/>
                  </a:cubicBezTo>
                  <a:cubicBezTo>
                    <a:pt x="599" y="80"/>
                    <a:pt x="599" y="76"/>
                    <a:pt x="599" y="74"/>
                  </a:cubicBezTo>
                  <a:cubicBezTo>
                    <a:pt x="599" y="72"/>
                    <a:pt x="599" y="68"/>
                    <a:pt x="600" y="66"/>
                  </a:cubicBezTo>
                  <a:cubicBezTo>
                    <a:pt x="600" y="64"/>
                    <a:pt x="601" y="62"/>
                    <a:pt x="602" y="60"/>
                  </a:cubicBezTo>
                  <a:cubicBezTo>
                    <a:pt x="603" y="59"/>
                    <a:pt x="605" y="57"/>
                    <a:pt x="606" y="56"/>
                  </a:cubicBezTo>
                  <a:cubicBezTo>
                    <a:pt x="608" y="55"/>
                    <a:pt x="610" y="53"/>
                    <a:pt x="611" y="52"/>
                  </a:cubicBezTo>
                  <a:cubicBezTo>
                    <a:pt x="613" y="50"/>
                    <a:pt x="613" y="49"/>
                    <a:pt x="611" y="49"/>
                  </a:cubicBezTo>
                  <a:cubicBezTo>
                    <a:pt x="610" y="50"/>
                    <a:pt x="607" y="50"/>
                    <a:pt x="605" y="51"/>
                  </a:cubicBezTo>
                  <a:cubicBezTo>
                    <a:pt x="603" y="51"/>
                    <a:pt x="599" y="53"/>
                    <a:pt x="596" y="54"/>
                  </a:cubicBezTo>
                  <a:cubicBezTo>
                    <a:pt x="593" y="55"/>
                    <a:pt x="589" y="56"/>
                    <a:pt x="587" y="57"/>
                  </a:cubicBezTo>
                  <a:cubicBezTo>
                    <a:pt x="586" y="58"/>
                    <a:pt x="583" y="59"/>
                    <a:pt x="581" y="59"/>
                  </a:cubicBezTo>
                  <a:cubicBezTo>
                    <a:pt x="579" y="59"/>
                    <a:pt x="577" y="59"/>
                    <a:pt x="577" y="59"/>
                  </a:cubicBezTo>
                  <a:cubicBezTo>
                    <a:pt x="577" y="59"/>
                    <a:pt x="577" y="60"/>
                    <a:pt x="576" y="62"/>
                  </a:cubicBezTo>
                  <a:cubicBezTo>
                    <a:pt x="575" y="64"/>
                    <a:pt x="572" y="65"/>
                    <a:pt x="570" y="65"/>
                  </a:cubicBezTo>
                  <a:close/>
                </a:path>
              </a:pathLst>
            </a:custGeom>
            <a:grpFill/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18"/>
            <p:cNvSpPr>
              <a:spLocks/>
            </p:cNvSpPr>
            <p:nvPr/>
          </p:nvSpPr>
          <p:spPr bwMode="auto">
            <a:xfrm>
              <a:off x="6578600" y="5286375"/>
              <a:ext cx="1165225" cy="495300"/>
            </a:xfrm>
            <a:custGeom>
              <a:avLst/>
              <a:gdLst/>
              <a:ahLst/>
              <a:cxnLst>
                <a:cxn ang="0">
                  <a:pos x="456" y="15"/>
                </a:cxn>
                <a:cxn ang="0">
                  <a:pos x="425" y="13"/>
                </a:cxn>
                <a:cxn ang="0">
                  <a:pos x="397" y="28"/>
                </a:cxn>
                <a:cxn ang="0">
                  <a:pos x="362" y="50"/>
                </a:cxn>
                <a:cxn ang="0">
                  <a:pos x="331" y="69"/>
                </a:cxn>
                <a:cxn ang="0">
                  <a:pos x="313" y="86"/>
                </a:cxn>
                <a:cxn ang="0">
                  <a:pos x="287" y="85"/>
                </a:cxn>
                <a:cxn ang="0">
                  <a:pos x="255" y="71"/>
                </a:cxn>
                <a:cxn ang="0">
                  <a:pos x="238" y="50"/>
                </a:cxn>
                <a:cxn ang="0">
                  <a:pos x="210" y="46"/>
                </a:cxn>
                <a:cxn ang="0">
                  <a:pos x="188" y="57"/>
                </a:cxn>
                <a:cxn ang="0">
                  <a:pos x="157" y="62"/>
                </a:cxn>
                <a:cxn ang="0">
                  <a:pos x="124" y="58"/>
                </a:cxn>
                <a:cxn ang="0">
                  <a:pos x="104" y="59"/>
                </a:cxn>
                <a:cxn ang="0">
                  <a:pos x="85" y="54"/>
                </a:cxn>
                <a:cxn ang="0">
                  <a:pos x="65" y="44"/>
                </a:cxn>
                <a:cxn ang="0">
                  <a:pos x="51" y="67"/>
                </a:cxn>
                <a:cxn ang="0">
                  <a:pos x="39" y="98"/>
                </a:cxn>
                <a:cxn ang="0">
                  <a:pos x="35" y="122"/>
                </a:cxn>
                <a:cxn ang="0">
                  <a:pos x="27" y="140"/>
                </a:cxn>
                <a:cxn ang="0">
                  <a:pos x="21" y="163"/>
                </a:cxn>
                <a:cxn ang="0">
                  <a:pos x="3" y="196"/>
                </a:cxn>
                <a:cxn ang="0">
                  <a:pos x="6" y="209"/>
                </a:cxn>
                <a:cxn ang="0">
                  <a:pos x="21" y="215"/>
                </a:cxn>
                <a:cxn ang="0">
                  <a:pos x="33" y="205"/>
                </a:cxn>
                <a:cxn ang="0">
                  <a:pos x="44" y="198"/>
                </a:cxn>
                <a:cxn ang="0">
                  <a:pos x="64" y="194"/>
                </a:cxn>
                <a:cxn ang="0">
                  <a:pos x="85" y="186"/>
                </a:cxn>
                <a:cxn ang="0">
                  <a:pos x="105" y="184"/>
                </a:cxn>
                <a:cxn ang="0">
                  <a:pos x="121" y="170"/>
                </a:cxn>
                <a:cxn ang="0">
                  <a:pos x="149" y="169"/>
                </a:cxn>
                <a:cxn ang="0">
                  <a:pos x="181" y="183"/>
                </a:cxn>
                <a:cxn ang="0">
                  <a:pos x="208" y="180"/>
                </a:cxn>
                <a:cxn ang="0">
                  <a:pos x="236" y="189"/>
                </a:cxn>
                <a:cxn ang="0">
                  <a:pos x="275" y="187"/>
                </a:cxn>
                <a:cxn ang="0">
                  <a:pos x="310" y="200"/>
                </a:cxn>
                <a:cxn ang="0">
                  <a:pos x="335" y="223"/>
                </a:cxn>
                <a:cxn ang="0">
                  <a:pos x="339" y="217"/>
                </a:cxn>
                <a:cxn ang="0">
                  <a:pos x="358" y="217"/>
                </a:cxn>
                <a:cxn ang="0">
                  <a:pos x="385" y="221"/>
                </a:cxn>
                <a:cxn ang="0">
                  <a:pos x="398" y="216"/>
                </a:cxn>
                <a:cxn ang="0">
                  <a:pos x="417" y="202"/>
                </a:cxn>
                <a:cxn ang="0">
                  <a:pos x="449" y="179"/>
                </a:cxn>
                <a:cxn ang="0">
                  <a:pos x="489" y="150"/>
                </a:cxn>
                <a:cxn ang="0">
                  <a:pos x="522" y="146"/>
                </a:cxn>
                <a:cxn ang="0">
                  <a:pos x="526" y="139"/>
                </a:cxn>
                <a:cxn ang="0">
                  <a:pos x="521" y="118"/>
                </a:cxn>
                <a:cxn ang="0">
                  <a:pos x="519" y="93"/>
                </a:cxn>
                <a:cxn ang="0">
                  <a:pos x="516" y="65"/>
                </a:cxn>
                <a:cxn ang="0">
                  <a:pos x="511" y="40"/>
                </a:cxn>
                <a:cxn ang="0">
                  <a:pos x="505" y="21"/>
                </a:cxn>
                <a:cxn ang="0">
                  <a:pos x="493" y="2"/>
                </a:cxn>
              </a:cxnLst>
              <a:rect l="0" t="0" r="r" b="b"/>
              <a:pathLst>
                <a:path w="529" h="225">
                  <a:moveTo>
                    <a:pt x="478" y="2"/>
                  </a:moveTo>
                  <a:cubicBezTo>
                    <a:pt x="475" y="3"/>
                    <a:pt x="472" y="5"/>
                    <a:pt x="470" y="6"/>
                  </a:cubicBezTo>
                  <a:cubicBezTo>
                    <a:pt x="468" y="8"/>
                    <a:pt x="465" y="11"/>
                    <a:pt x="463" y="12"/>
                  </a:cubicBezTo>
                  <a:cubicBezTo>
                    <a:pt x="462" y="14"/>
                    <a:pt x="458" y="15"/>
                    <a:pt x="456" y="15"/>
                  </a:cubicBezTo>
                  <a:cubicBezTo>
                    <a:pt x="454" y="14"/>
                    <a:pt x="450" y="13"/>
                    <a:pt x="448" y="12"/>
                  </a:cubicBezTo>
                  <a:cubicBezTo>
                    <a:pt x="445" y="11"/>
                    <a:pt x="442" y="11"/>
                    <a:pt x="439" y="12"/>
                  </a:cubicBezTo>
                  <a:cubicBezTo>
                    <a:pt x="437" y="12"/>
                    <a:pt x="433" y="12"/>
                    <a:pt x="431" y="12"/>
                  </a:cubicBezTo>
                  <a:cubicBezTo>
                    <a:pt x="429" y="12"/>
                    <a:pt x="426" y="12"/>
                    <a:pt x="425" y="13"/>
                  </a:cubicBezTo>
                  <a:cubicBezTo>
                    <a:pt x="424" y="13"/>
                    <a:pt x="421" y="15"/>
                    <a:pt x="420" y="17"/>
                  </a:cubicBezTo>
                  <a:cubicBezTo>
                    <a:pt x="418" y="19"/>
                    <a:pt x="415" y="20"/>
                    <a:pt x="413" y="20"/>
                  </a:cubicBezTo>
                  <a:cubicBezTo>
                    <a:pt x="411" y="21"/>
                    <a:pt x="408" y="22"/>
                    <a:pt x="406" y="23"/>
                  </a:cubicBezTo>
                  <a:cubicBezTo>
                    <a:pt x="404" y="24"/>
                    <a:pt x="400" y="26"/>
                    <a:pt x="397" y="28"/>
                  </a:cubicBezTo>
                  <a:cubicBezTo>
                    <a:pt x="393" y="30"/>
                    <a:pt x="388" y="33"/>
                    <a:pt x="385" y="34"/>
                  </a:cubicBezTo>
                  <a:cubicBezTo>
                    <a:pt x="382" y="35"/>
                    <a:pt x="378" y="37"/>
                    <a:pt x="376" y="37"/>
                  </a:cubicBezTo>
                  <a:cubicBezTo>
                    <a:pt x="374" y="38"/>
                    <a:pt x="371" y="41"/>
                    <a:pt x="370" y="43"/>
                  </a:cubicBezTo>
                  <a:cubicBezTo>
                    <a:pt x="368" y="46"/>
                    <a:pt x="365" y="49"/>
                    <a:pt x="362" y="50"/>
                  </a:cubicBezTo>
                  <a:cubicBezTo>
                    <a:pt x="360" y="52"/>
                    <a:pt x="354" y="53"/>
                    <a:pt x="350" y="53"/>
                  </a:cubicBezTo>
                  <a:cubicBezTo>
                    <a:pt x="346" y="54"/>
                    <a:pt x="340" y="55"/>
                    <a:pt x="337" y="56"/>
                  </a:cubicBezTo>
                  <a:cubicBezTo>
                    <a:pt x="334" y="58"/>
                    <a:pt x="331" y="60"/>
                    <a:pt x="331" y="61"/>
                  </a:cubicBezTo>
                  <a:cubicBezTo>
                    <a:pt x="331" y="63"/>
                    <a:pt x="331" y="66"/>
                    <a:pt x="331" y="69"/>
                  </a:cubicBezTo>
                  <a:cubicBezTo>
                    <a:pt x="330" y="71"/>
                    <a:pt x="329" y="75"/>
                    <a:pt x="327" y="76"/>
                  </a:cubicBezTo>
                  <a:cubicBezTo>
                    <a:pt x="325" y="77"/>
                    <a:pt x="323" y="79"/>
                    <a:pt x="322" y="79"/>
                  </a:cubicBezTo>
                  <a:cubicBezTo>
                    <a:pt x="321" y="79"/>
                    <a:pt x="319" y="79"/>
                    <a:pt x="318" y="80"/>
                  </a:cubicBezTo>
                  <a:cubicBezTo>
                    <a:pt x="317" y="81"/>
                    <a:pt x="315" y="84"/>
                    <a:pt x="313" y="86"/>
                  </a:cubicBezTo>
                  <a:cubicBezTo>
                    <a:pt x="312" y="88"/>
                    <a:pt x="310" y="90"/>
                    <a:pt x="308" y="91"/>
                  </a:cubicBezTo>
                  <a:cubicBezTo>
                    <a:pt x="306" y="91"/>
                    <a:pt x="303" y="90"/>
                    <a:pt x="301" y="89"/>
                  </a:cubicBezTo>
                  <a:cubicBezTo>
                    <a:pt x="299" y="87"/>
                    <a:pt x="296" y="86"/>
                    <a:pt x="294" y="86"/>
                  </a:cubicBezTo>
                  <a:cubicBezTo>
                    <a:pt x="291" y="85"/>
                    <a:pt x="288" y="85"/>
                    <a:pt x="287" y="85"/>
                  </a:cubicBezTo>
                  <a:cubicBezTo>
                    <a:pt x="285" y="85"/>
                    <a:pt x="282" y="85"/>
                    <a:pt x="279" y="85"/>
                  </a:cubicBezTo>
                  <a:cubicBezTo>
                    <a:pt x="277" y="85"/>
                    <a:pt x="274" y="84"/>
                    <a:pt x="272" y="83"/>
                  </a:cubicBezTo>
                  <a:cubicBezTo>
                    <a:pt x="270" y="82"/>
                    <a:pt x="266" y="80"/>
                    <a:pt x="263" y="78"/>
                  </a:cubicBezTo>
                  <a:cubicBezTo>
                    <a:pt x="261" y="76"/>
                    <a:pt x="257" y="73"/>
                    <a:pt x="255" y="71"/>
                  </a:cubicBezTo>
                  <a:cubicBezTo>
                    <a:pt x="254" y="69"/>
                    <a:pt x="252" y="67"/>
                    <a:pt x="251" y="65"/>
                  </a:cubicBezTo>
                  <a:cubicBezTo>
                    <a:pt x="250" y="64"/>
                    <a:pt x="247" y="62"/>
                    <a:pt x="245" y="61"/>
                  </a:cubicBezTo>
                  <a:cubicBezTo>
                    <a:pt x="243" y="61"/>
                    <a:pt x="241" y="58"/>
                    <a:pt x="241" y="56"/>
                  </a:cubicBezTo>
                  <a:cubicBezTo>
                    <a:pt x="241" y="54"/>
                    <a:pt x="240" y="51"/>
                    <a:pt x="238" y="50"/>
                  </a:cubicBezTo>
                  <a:cubicBezTo>
                    <a:pt x="236" y="48"/>
                    <a:pt x="232" y="45"/>
                    <a:pt x="230" y="44"/>
                  </a:cubicBezTo>
                  <a:cubicBezTo>
                    <a:pt x="228" y="43"/>
                    <a:pt x="225" y="41"/>
                    <a:pt x="223" y="41"/>
                  </a:cubicBezTo>
                  <a:cubicBezTo>
                    <a:pt x="222" y="41"/>
                    <a:pt x="219" y="42"/>
                    <a:pt x="217" y="43"/>
                  </a:cubicBezTo>
                  <a:cubicBezTo>
                    <a:pt x="215" y="44"/>
                    <a:pt x="212" y="45"/>
                    <a:pt x="210" y="46"/>
                  </a:cubicBezTo>
                  <a:cubicBezTo>
                    <a:pt x="208" y="46"/>
                    <a:pt x="205" y="46"/>
                    <a:pt x="203" y="45"/>
                  </a:cubicBezTo>
                  <a:cubicBezTo>
                    <a:pt x="202" y="45"/>
                    <a:pt x="199" y="45"/>
                    <a:pt x="198" y="45"/>
                  </a:cubicBezTo>
                  <a:cubicBezTo>
                    <a:pt x="197" y="46"/>
                    <a:pt x="195" y="48"/>
                    <a:pt x="194" y="50"/>
                  </a:cubicBezTo>
                  <a:cubicBezTo>
                    <a:pt x="192" y="52"/>
                    <a:pt x="190" y="55"/>
                    <a:pt x="188" y="57"/>
                  </a:cubicBezTo>
                  <a:cubicBezTo>
                    <a:pt x="186" y="59"/>
                    <a:pt x="184" y="61"/>
                    <a:pt x="182" y="62"/>
                  </a:cubicBezTo>
                  <a:cubicBezTo>
                    <a:pt x="180" y="63"/>
                    <a:pt x="176" y="63"/>
                    <a:pt x="172" y="62"/>
                  </a:cubicBezTo>
                  <a:cubicBezTo>
                    <a:pt x="169" y="61"/>
                    <a:pt x="165" y="61"/>
                    <a:pt x="164" y="61"/>
                  </a:cubicBezTo>
                  <a:cubicBezTo>
                    <a:pt x="162" y="62"/>
                    <a:pt x="159" y="62"/>
                    <a:pt x="157" y="62"/>
                  </a:cubicBezTo>
                  <a:cubicBezTo>
                    <a:pt x="154" y="61"/>
                    <a:pt x="151" y="60"/>
                    <a:pt x="150" y="59"/>
                  </a:cubicBezTo>
                  <a:cubicBezTo>
                    <a:pt x="149" y="57"/>
                    <a:pt x="145" y="56"/>
                    <a:pt x="142" y="55"/>
                  </a:cubicBezTo>
                  <a:cubicBezTo>
                    <a:pt x="139" y="55"/>
                    <a:pt x="135" y="55"/>
                    <a:pt x="132" y="56"/>
                  </a:cubicBezTo>
                  <a:cubicBezTo>
                    <a:pt x="129" y="56"/>
                    <a:pt x="125" y="57"/>
                    <a:pt x="124" y="58"/>
                  </a:cubicBezTo>
                  <a:cubicBezTo>
                    <a:pt x="122" y="59"/>
                    <a:pt x="120" y="61"/>
                    <a:pt x="119" y="62"/>
                  </a:cubicBezTo>
                  <a:cubicBezTo>
                    <a:pt x="117" y="63"/>
                    <a:pt x="115" y="63"/>
                    <a:pt x="114" y="62"/>
                  </a:cubicBezTo>
                  <a:cubicBezTo>
                    <a:pt x="113" y="61"/>
                    <a:pt x="111" y="60"/>
                    <a:pt x="110" y="60"/>
                  </a:cubicBezTo>
                  <a:cubicBezTo>
                    <a:pt x="109" y="59"/>
                    <a:pt x="106" y="59"/>
                    <a:pt x="104" y="59"/>
                  </a:cubicBezTo>
                  <a:cubicBezTo>
                    <a:pt x="102" y="59"/>
                    <a:pt x="99" y="59"/>
                    <a:pt x="98" y="59"/>
                  </a:cubicBezTo>
                  <a:cubicBezTo>
                    <a:pt x="97" y="59"/>
                    <a:pt x="94" y="60"/>
                    <a:pt x="93" y="61"/>
                  </a:cubicBezTo>
                  <a:cubicBezTo>
                    <a:pt x="91" y="62"/>
                    <a:pt x="89" y="62"/>
                    <a:pt x="88" y="60"/>
                  </a:cubicBezTo>
                  <a:cubicBezTo>
                    <a:pt x="87" y="59"/>
                    <a:pt x="86" y="56"/>
                    <a:pt x="85" y="54"/>
                  </a:cubicBezTo>
                  <a:cubicBezTo>
                    <a:pt x="84" y="51"/>
                    <a:pt x="84" y="48"/>
                    <a:pt x="83" y="47"/>
                  </a:cubicBezTo>
                  <a:cubicBezTo>
                    <a:pt x="83" y="46"/>
                    <a:pt x="82" y="44"/>
                    <a:pt x="81" y="42"/>
                  </a:cubicBezTo>
                  <a:cubicBezTo>
                    <a:pt x="80" y="41"/>
                    <a:pt x="77" y="40"/>
                    <a:pt x="74" y="41"/>
                  </a:cubicBezTo>
                  <a:cubicBezTo>
                    <a:pt x="71" y="42"/>
                    <a:pt x="67" y="43"/>
                    <a:pt x="65" y="44"/>
                  </a:cubicBezTo>
                  <a:cubicBezTo>
                    <a:pt x="62" y="45"/>
                    <a:pt x="60" y="46"/>
                    <a:pt x="60" y="46"/>
                  </a:cubicBezTo>
                  <a:cubicBezTo>
                    <a:pt x="59" y="48"/>
                    <a:pt x="58" y="51"/>
                    <a:pt x="57" y="53"/>
                  </a:cubicBezTo>
                  <a:cubicBezTo>
                    <a:pt x="56" y="54"/>
                    <a:pt x="55" y="57"/>
                    <a:pt x="54" y="59"/>
                  </a:cubicBezTo>
                  <a:cubicBezTo>
                    <a:pt x="54" y="61"/>
                    <a:pt x="52" y="65"/>
                    <a:pt x="51" y="67"/>
                  </a:cubicBezTo>
                  <a:cubicBezTo>
                    <a:pt x="49" y="70"/>
                    <a:pt x="46" y="74"/>
                    <a:pt x="45" y="76"/>
                  </a:cubicBezTo>
                  <a:cubicBezTo>
                    <a:pt x="43" y="79"/>
                    <a:pt x="41" y="82"/>
                    <a:pt x="41" y="83"/>
                  </a:cubicBezTo>
                  <a:cubicBezTo>
                    <a:pt x="41" y="84"/>
                    <a:pt x="40" y="87"/>
                    <a:pt x="40" y="89"/>
                  </a:cubicBezTo>
                  <a:cubicBezTo>
                    <a:pt x="39" y="92"/>
                    <a:pt x="39" y="95"/>
                    <a:pt x="39" y="98"/>
                  </a:cubicBezTo>
                  <a:cubicBezTo>
                    <a:pt x="40" y="100"/>
                    <a:pt x="40" y="103"/>
                    <a:pt x="41" y="105"/>
                  </a:cubicBezTo>
                  <a:cubicBezTo>
                    <a:pt x="41" y="107"/>
                    <a:pt x="41" y="109"/>
                    <a:pt x="41" y="110"/>
                  </a:cubicBezTo>
                  <a:cubicBezTo>
                    <a:pt x="41" y="111"/>
                    <a:pt x="40" y="114"/>
                    <a:pt x="39" y="116"/>
                  </a:cubicBezTo>
                  <a:cubicBezTo>
                    <a:pt x="38" y="118"/>
                    <a:pt x="36" y="121"/>
                    <a:pt x="35" y="122"/>
                  </a:cubicBezTo>
                  <a:cubicBezTo>
                    <a:pt x="34" y="124"/>
                    <a:pt x="33" y="126"/>
                    <a:pt x="32" y="128"/>
                  </a:cubicBezTo>
                  <a:cubicBezTo>
                    <a:pt x="32" y="129"/>
                    <a:pt x="31" y="131"/>
                    <a:pt x="30" y="132"/>
                  </a:cubicBezTo>
                  <a:cubicBezTo>
                    <a:pt x="30" y="134"/>
                    <a:pt x="29" y="135"/>
                    <a:pt x="28" y="136"/>
                  </a:cubicBezTo>
                  <a:cubicBezTo>
                    <a:pt x="27" y="137"/>
                    <a:pt x="27" y="138"/>
                    <a:pt x="27" y="140"/>
                  </a:cubicBezTo>
                  <a:cubicBezTo>
                    <a:pt x="28" y="141"/>
                    <a:pt x="28" y="143"/>
                    <a:pt x="28" y="145"/>
                  </a:cubicBezTo>
                  <a:cubicBezTo>
                    <a:pt x="29" y="147"/>
                    <a:pt x="29" y="150"/>
                    <a:pt x="28" y="151"/>
                  </a:cubicBezTo>
                  <a:cubicBezTo>
                    <a:pt x="27" y="153"/>
                    <a:pt x="26" y="155"/>
                    <a:pt x="25" y="157"/>
                  </a:cubicBezTo>
                  <a:cubicBezTo>
                    <a:pt x="24" y="159"/>
                    <a:pt x="23" y="161"/>
                    <a:pt x="21" y="163"/>
                  </a:cubicBezTo>
                  <a:cubicBezTo>
                    <a:pt x="20" y="165"/>
                    <a:pt x="18" y="168"/>
                    <a:pt x="17" y="170"/>
                  </a:cubicBezTo>
                  <a:cubicBezTo>
                    <a:pt x="15" y="172"/>
                    <a:pt x="13" y="176"/>
                    <a:pt x="12" y="178"/>
                  </a:cubicBezTo>
                  <a:cubicBezTo>
                    <a:pt x="10" y="180"/>
                    <a:pt x="8" y="184"/>
                    <a:pt x="7" y="187"/>
                  </a:cubicBezTo>
                  <a:cubicBezTo>
                    <a:pt x="5" y="190"/>
                    <a:pt x="4" y="194"/>
                    <a:pt x="3" y="196"/>
                  </a:cubicBezTo>
                  <a:cubicBezTo>
                    <a:pt x="3" y="198"/>
                    <a:pt x="2" y="201"/>
                    <a:pt x="1" y="202"/>
                  </a:cubicBezTo>
                  <a:cubicBezTo>
                    <a:pt x="1" y="204"/>
                    <a:pt x="0" y="206"/>
                    <a:pt x="0" y="207"/>
                  </a:cubicBezTo>
                  <a:cubicBezTo>
                    <a:pt x="0" y="208"/>
                    <a:pt x="1" y="209"/>
                    <a:pt x="2" y="209"/>
                  </a:cubicBezTo>
                  <a:cubicBezTo>
                    <a:pt x="3" y="209"/>
                    <a:pt x="5" y="209"/>
                    <a:pt x="6" y="209"/>
                  </a:cubicBezTo>
                  <a:cubicBezTo>
                    <a:pt x="7" y="210"/>
                    <a:pt x="9" y="211"/>
                    <a:pt x="10" y="211"/>
                  </a:cubicBezTo>
                  <a:cubicBezTo>
                    <a:pt x="11" y="212"/>
                    <a:pt x="12" y="214"/>
                    <a:pt x="13" y="215"/>
                  </a:cubicBezTo>
                  <a:cubicBezTo>
                    <a:pt x="14" y="216"/>
                    <a:pt x="15" y="217"/>
                    <a:pt x="17" y="217"/>
                  </a:cubicBezTo>
                  <a:cubicBezTo>
                    <a:pt x="18" y="216"/>
                    <a:pt x="20" y="216"/>
                    <a:pt x="21" y="215"/>
                  </a:cubicBezTo>
                  <a:cubicBezTo>
                    <a:pt x="22" y="214"/>
                    <a:pt x="23" y="213"/>
                    <a:pt x="23" y="212"/>
                  </a:cubicBezTo>
                  <a:cubicBezTo>
                    <a:pt x="24" y="211"/>
                    <a:pt x="25" y="210"/>
                    <a:pt x="26" y="210"/>
                  </a:cubicBezTo>
                  <a:cubicBezTo>
                    <a:pt x="27" y="209"/>
                    <a:pt x="29" y="209"/>
                    <a:pt x="30" y="208"/>
                  </a:cubicBezTo>
                  <a:cubicBezTo>
                    <a:pt x="31" y="208"/>
                    <a:pt x="33" y="206"/>
                    <a:pt x="33" y="205"/>
                  </a:cubicBezTo>
                  <a:cubicBezTo>
                    <a:pt x="33" y="204"/>
                    <a:pt x="35" y="203"/>
                    <a:pt x="36" y="202"/>
                  </a:cubicBezTo>
                  <a:cubicBezTo>
                    <a:pt x="37" y="202"/>
                    <a:pt x="38" y="201"/>
                    <a:pt x="39" y="201"/>
                  </a:cubicBezTo>
                  <a:cubicBezTo>
                    <a:pt x="40" y="201"/>
                    <a:pt x="41" y="201"/>
                    <a:pt x="42" y="200"/>
                  </a:cubicBezTo>
                  <a:cubicBezTo>
                    <a:pt x="42" y="200"/>
                    <a:pt x="43" y="199"/>
                    <a:pt x="44" y="198"/>
                  </a:cubicBezTo>
                  <a:cubicBezTo>
                    <a:pt x="44" y="197"/>
                    <a:pt x="45" y="196"/>
                    <a:pt x="47" y="196"/>
                  </a:cubicBezTo>
                  <a:cubicBezTo>
                    <a:pt x="48" y="195"/>
                    <a:pt x="51" y="194"/>
                    <a:pt x="53" y="194"/>
                  </a:cubicBezTo>
                  <a:cubicBezTo>
                    <a:pt x="55" y="194"/>
                    <a:pt x="58" y="193"/>
                    <a:pt x="59" y="194"/>
                  </a:cubicBezTo>
                  <a:cubicBezTo>
                    <a:pt x="60" y="194"/>
                    <a:pt x="63" y="194"/>
                    <a:pt x="64" y="194"/>
                  </a:cubicBezTo>
                  <a:cubicBezTo>
                    <a:pt x="65" y="194"/>
                    <a:pt x="68" y="193"/>
                    <a:pt x="69" y="192"/>
                  </a:cubicBezTo>
                  <a:cubicBezTo>
                    <a:pt x="70" y="191"/>
                    <a:pt x="73" y="189"/>
                    <a:pt x="74" y="188"/>
                  </a:cubicBezTo>
                  <a:cubicBezTo>
                    <a:pt x="76" y="187"/>
                    <a:pt x="79" y="187"/>
                    <a:pt x="81" y="187"/>
                  </a:cubicBezTo>
                  <a:cubicBezTo>
                    <a:pt x="83" y="187"/>
                    <a:pt x="85" y="187"/>
                    <a:pt x="85" y="186"/>
                  </a:cubicBezTo>
                  <a:cubicBezTo>
                    <a:pt x="86" y="185"/>
                    <a:pt x="88" y="185"/>
                    <a:pt x="90" y="185"/>
                  </a:cubicBezTo>
                  <a:cubicBezTo>
                    <a:pt x="93" y="185"/>
                    <a:pt x="95" y="185"/>
                    <a:pt x="96" y="185"/>
                  </a:cubicBezTo>
                  <a:cubicBezTo>
                    <a:pt x="97" y="185"/>
                    <a:pt x="100" y="185"/>
                    <a:pt x="101" y="186"/>
                  </a:cubicBezTo>
                  <a:cubicBezTo>
                    <a:pt x="103" y="186"/>
                    <a:pt x="105" y="185"/>
                    <a:pt x="105" y="184"/>
                  </a:cubicBezTo>
                  <a:cubicBezTo>
                    <a:pt x="106" y="183"/>
                    <a:pt x="107" y="181"/>
                    <a:pt x="107" y="180"/>
                  </a:cubicBezTo>
                  <a:cubicBezTo>
                    <a:pt x="108" y="178"/>
                    <a:pt x="109" y="176"/>
                    <a:pt x="110" y="175"/>
                  </a:cubicBezTo>
                  <a:cubicBezTo>
                    <a:pt x="111" y="174"/>
                    <a:pt x="113" y="173"/>
                    <a:pt x="115" y="172"/>
                  </a:cubicBezTo>
                  <a:cubicBezTo>
                    <a:pt x="117" y="171"/>
                    <a:pt x="119" y="170"/>
                    <a:pt x="121" y="170"/>
                  </a:cubicBezTo>
                  <a:cubicBezTo>
                    <a:pt x="122" y="170"/>
                    <a:pt x="125" y="169"/>
                    <a:pt x="127" y="169"/>
                  </a:cubicBezTo>
                  <a:cubicBezTo>
                    <a:pt x="130" y="169"/>
                    <a:pt x="133" y="169"/>
                    <a:pt x="136" y="169"/>
                  </a:cubicBezTo>
                  <a:cubicBezTo>
                    <a:pt x="138" y="169"/>
                    <a:pt x="141" y="169"/>
                    <a:pt x="143" y="169"/>
                  </a:cubicBezTo>
                  <a:cubicBezTo>
                    <a:pt x="144" y="169"/>
                    <a:pt x="147" y="169"/>
                    <a:pt x="149" y="169"/>
                  </a:cubicBezTo>
                  <a:cubicBezTo>
                    <a:pt x="151" y="169"/>
                    <a:pt x="153" y="170"/>
                    <a:pt x="154" y="171"/>
                  </a:cubicBezTo>
                  <a:cubicBezTo>
                    <a:pt x="155" y="172"/>
                    <a:pt x="157" y="174"/>
                    <a:pt x="159" y="175"/>
                  </a:cubicBezTo>
                  <a:cubicBezTo>
                    <a:pt x="161" y="177"/>
                    <a:pt x="166" y="179"/>
                    <a:pt x="170" y="180"/>
                  </a:cubicBezTo>
                  <a:cubicBezTo>
                    <a:pt x="174" y="182"/>
                    <a:pt x="179" y="183"/>
                    <a:pt x="181" y="183"/>
                  </a:cubicBezTo>
                  <a:cubicBezTo>
                    <a:pt x="184" y="183"/>
                    <a:pt x="187" y="183"/>
                    <a:pt x="189" y="183"/>
                  </a:cubicBezTo>
                  <a:cubicBezTo>
                    <a:pt x="191" y="183"/>
                    <a:pt x="194" y="183"/>
                    <a:pt x="196" y="183"/>
                  </a:cubicBezTo>
                  <a:cubicBezTo>
                    <a:pt x="197" y="182"/>
                    <a:pt x="200" y="181"/>
                    <a:pt x="201" y="181"/>
                  </a:cubicBezTo>
                  <a:cubicBezTo>
                    <a:pt x="203" y="180"/>
                    <a:pt x="206" y="180"/>
                    <a:pt x="208" y="180"/>
                  </a:cubicBezTo>
                  <a:cubicBezTo>
                    <a:pt x="210" y="180"/>
                    <a:pt x="213" y="181"/>
                    <a:pt x="215" y="181"/>
                  </a:cubicBezTo>
                  <a:cubicBezTo>
                    <a:pt x="217" y="182"/>
                    <a:pt x="220" y="183"/>
                    <a:pt x="222" y="184"/>
                  </a:cubicBezTo>
                  <a:cubicBezTo>
                    <a:pt x="225" y="186"/>
                    <a:pt x="228" y="187"/>
                    <a:pt x="230" y="188"/>
                  </a:cubicBezTo>
                  <a:cubicBezTo>
                    <a:pt x="232" y="189"/>
                    <a:pt x="234" y="190"/>
                    <a:pt x="236" y="189"/>
                  </a:cubicBezTo>
                  <a:cubicBezTo>
                    <a:pt x="237" y="189"/>
                    <a:pt x="240" y="188"/>
                    <a:pt x="242" y="188"/>
                  </a:cubicBezTo>
                  <a:cubicBezTo>
                    <a:pt x="245" y="187"/>
                    <a:pt x="249" y="187"/>
                    <a:pt x="253" y="186"/>
                  </a:cubicBezTo>
                  <a:cubicBezTo>
                    <a:pt x="257" y="186"/>
                    <a:pt x="262" y="186"/>
                    <a:pt x="266" y="186"/>
                  </a:cubicBezTo>
                  <a:cubicBezTo>
                    <a:pt x="269" y="187"/>
                    <a:pt x="273" y="187"/>
                    <a:pt x="275" y="187"/>
                  </a:cubicBezTo>
                  <a:cubicBezTo>
                    <a:pt x="277" y="188"/>
                    <a:pt x="281" y="188"/>
                    <a:pt x="283" y="189"/>
                  </a:cubicBezTo>
                  <a:cubicBezTo>
                    <a:pt x="285" y="190"/>
                    <a:pt x="289" y="191"/>
                    <a:pt x="291" y="192"/>
                  </a:cubicBezTo>
                  <a:cubicBezTo>
                    <a:pt x="294" y="193"/>
                    <a:pt x="298" y="194"/>
                    <a:pt x="301" y="195"/>
                  </a:cubicBezTo>
                  <a:cubicBezTo>
                    <a:pt x="303" y="196"/>
                    <a:pt x="307" y="198"/>
                    <a:pt x="310" y="200"/>
                  </a:cubicBezTo>
                  <a:cubicBezTo>
                    <a:pt x="313" y="202"/>
                    <a:pt x="317" y="206"/>
                    <a:pt x="320" y="208"/>
                  </a:cubicBezTo>
                  <a:cubicBezTo>
                    <a:pt x="323" y="210"/>
                    <a:pt x="326" y="213"/>
                    <a:pt x="327" y="214"/>
                  </a:cubicBezTo>
                  <a:cubicBezTo>
                    <a:pt x="329" y="215"/>
                    <a:pt x="331" y="218"/>
                    <a:pt x="332" y="219"/>
                  </a:cubicBezTo>
                  <a:cubicBezTo>
                    <a:pt x="333" y="220"/>
                    <a:pt x="334" y="222"/>
                    <a:pt x="335" y="223"/>
                  </a:cubicBezTo>
                  <a:cubicBezTo>
                    <a:pt x="336" y="224"/>
                    <a:pt x="337" y="225"/>
                    <a:pt x="339" y="224"/>
                  </a:cubicBezTo>
                  <a:cubicBezTo>
                    <a:pt x="340" y="224"/>
                    <a:pt x="340" y="223"/>
                    <a:pt x="340" y="222"/>
                  </a:cubicBezTo>
                  <a:cubicBezTo>
                    <a:pt x="339" y="221"/>
                    <a:pt x="338" y="219"/>
                    <a:pt x="338" y="218"/>
                  </a:cubicBezTo>
                  <a:cubicBezTo>
                    <a:pt x="338" y="217"/>
                    <a:pt x="338" y="216"/>
                    <a:pt x="339" y="217"/>
                  </a:cubicBezTo>
                  <a:cubicBezTo>
                    <a:pt x="339" y="218"/>
                    <a:pt x="341" y="218"/>
                    <a:pt x="342" y="219"/>
                  </a:cubicBezTo>
                  <a:cubicBezTo>
                    <a:pt x="344" y="219"/>
                    <a:pt x="346" y="219"/>
                    <a:pt x="347" y="218"/>
                  </a:cubicBezTo>
                  <a:cubicBezTo>
                    <a:pt x="349" y="217"/>
                    <a:pt x="351" y="217"/>
                    <a:pt x="352" y="217"/>
                  </a:cubicBezTo>
                  <a:cubicBezTo>
                    <a:pt x="354" y="218"/>
                    <a:pt x="356" y="218"/>
                    <a:pt x="358" y="217"/>
                  </a:cubicBezTo>
                  <a:cubicBezTo>
                    <a:pt x="360" y="217"/>
                    <a:pt x="363" y="216"/>
                    <a:pt x="365" y="216"/>
                  </a:cubicBezTo>
                  <a:cubicBezTo>
                    <a:pt x="367" y="216"/>
                    <a:pt x="371" y="216"/>
                    <a:pt x="373" y="216"/>
                  </a:cubicBezTo>
                  <a:cubicBezTo>
                    <a:pt x="375" y="217"/>
                    <a:pt x="378" y="218"/>
                    <a:pt x="380" y="218"/>
                  </a:cubicBezTo>
                  <a:cubicBezTo>
                    <a:pt x="382" y="219"/>
                    <a:pt x="384" y="220"/>
                    <a:pt x="385" y="221"/>
                  </a:cubicBezTo>
                  <a:cubicBezTo>
                    <a:pt x="386" y="221"/>
                    <a:pt x="388" y="222"/>
                    <a:pt x="388" y="222"/>
                  </a:cubicBezTo>
                  <a:cubicBezTo>
                    <a:pt x="389" y="222"/>
                    <a:pt x="390" y="221"/>
                    <a:pt x="391" y="220"/>
                  </a:cubicBezTo>
                  <a:cubicBezTo>
                    <a:pt x="392" y="218"/>
                    <a:pt x="394" y="217"/>
                    <a:pt x="395" y="217"/>
                  </a:cubicBezTo>
                  <a:cubicBezTo>
                    <a:pt x="396" y="216"/>
                    <a:pt x="397" y="216"/>
                    <a:pt x="398" y="216"/>
                  </a:cubicBezTo>
                  <a:cubicBezTo>
                    <a:pt x="399" y="216"/>
                    <a:pt x="401" y="215"/>
                    <a:pt x="403" y="214"/>
                  </a:cubicBezTo>
                  <a:cubicBezTo>
                    <a:pt x="404" y="213"/>
                    <a:pt x="406" y="212"/>
                    <a:pt x="407" y="211"/>
                  </a:cubicBezTo>
                  <a:cubicBezTo>
                    <a:pt x="408" y="210"/>
                    <a:pt x="410" y="208"/>
                    <a:pt x="411" y="207"/>
                  </a:cubicBezTo>
                  <a:cubicBezTo>
                    <a:pt x="413" y="205"/>
                    <a:pt x="416" y="203"/>
                    <a:pt x="417" y="202"/>
                  </a:cubicBezTo>
                  <a:cubicBezTo>
                    <a:pt x="419" y="201"/>
                    <a:pt x="421" y="199"/>
                    <a:pt x="422" y="198"/>
                  </a:cubicBezTo>
                  <a:cubicBezTo>
                    <a:pt x="422" y="197"/>
                    <a:pt x="426" y="195"/>
                    <a:pt x="429" y="193"/>
                  </a:cubicBezTo>
                  <a:cubicBezTo>
                    <a:pt x="432" y="191"/>
                    <a:pt x="437" y="188"/>
                    <a:pt x="439" y="187"/>
                  </a:cubicBezTo>
                  <a:cubicBezTo>
                    <a:pt x="442" y="185"/>
                    <a:pt x="446" y="182"/>
                    <a:pt x="449" y="179"/>
                  </a:cubicBezTo>
                  <a:cubicBezTo>
                    <a:pt x="452" y="177"/>
                    <a:pt x="457" y="173"/>
                    <a:pt x="460" y="170"/>
                  </a:cubicBezTo>
                  <a:cubicBezTo>
                    <a:pt x="464" y="168"/>
                    <a:pt x="469" y="165"/>
                    <a:pt x="472" y="164"/>
                  </a:cubicBezTo>
                  <a:cubicBezTo>
                    <a:pt x="474" y="162"/>
                    <a:pt x="478" y="159"/>
                    <a:pt x="480" y="157"/>
                  </a:cubicBezTo>
                  <a:cubicBezTo>
                    <a:pt x="482" y="155"/>
                    <a:pt x="486" y="151"/>
                    <a:pt x="489" y="150"/>
                  </a:cubicBezTo>
                  <a:cubicBezTo>
                    <a:pt x="492" y="149"/>
                    <a:pt x="497" y="147"/>
                    <a:pt x="499" y="147"/>
                  </a:cubicBezTo>
                  <a:cubicBezTo>
                    <a:pt x="501" y="146"/>
                    <a:pt x="505" y="146"/>
                    <a:pt x="507" y="146"/>
                  </a:cubicBezTo>
                  <a:cubicBezTo>
                    <a:pt x="509" y="146"/>
                    <a:pt x="512" y="146"/>
                    <a:pt x="515" y="145"/>
                  </a:cubicBezTo>
                  <a:cubicBezTo>
                    <a:pt x="517" y="145"/>
                    <a:pt x="520" y="145"/>
                    <a:pt x="522" y="146"/>
                  </a:cubicBezTo>
                  <a:cubicBezTo>
                    <a:pt x="523" y="147"/>
                    <a:pt x="525" y="148"/>
                    <a:pt x="527" y="148"/>
                  </a:cubicBezTo>
                  <a:cubicBezTo>
                    <a:pt x="528" y="149"/>
                    <a:pt x="529" y="148"/>
                    <a:pt x="529" y="146"/>
                  </a:cubicBezTo>
                  <a:cubicBezTo>
                    <a:pt x="529" y="145"/>
                    <a:pt x="528" y="143"/>
                    <a:pt x="528" y="142"/>
                  </a:cubicBezTo>
                  <a:cubicBezTo>
                    <a:pt x="527" y="140"/>
                    <a:pt x="526" y="139"/>
                    <a:pt x="526" y="139"/>
                  </a:cubicBezTo>
                  <a:cubicBezTo>
                    <a:pt x="526" y="139"/>
                    <a:pt x="526" y="138"/>
                    <a:pt x="526" y="136"/>
                  </a:cubicBezTo>
                  <a:cubicBezTo>
                    <a:pt x="525" y="134"/>
                    <a:pt x="525" y="130"/>
                    <a:pt x="524" y="128"/>
                  </a:cubicBezTo>
                  <a:cubicBezTo>
                    <a:pt x="524" y="126"/>
                    <a:pt x="523" y="123"/>
                    <a:pt x="523" y="122"/>
                  </a:cubicBezTo>
                  <a:cubicBezTo>
                    <a:pt x="523" y="121"/>
                    <a:pt x="522" y="119"/>
                    <a:pt x="521" y="118"/>
                  </a:cubicBezTo>
                  <a:cubicBezTo>
                    <a:pt x="521" y="117"/>
                    <a:pt x="520" y="114"/>
                    <a:pt x="520" y="112"/>
                  </a:cubicBezTo>
                  <a:cubicBezTo>
                    <a:pt x="520" y="109"/>
                    <a:pt x="520" y="106"/>
                    <a:pt x="520" y="105"/>
                  </a:cubicBezTo>
                  <a:cubicBezTo>
                    <a:pt x="520" y="103"/>
                    <a:pt x="520" y="101"/>
                    <a:pt x="520" y="99"/>
                  </a:cubicBezTo>
                  <a:cubicBezTo>
                    <a:pt x="520" y="97"/>
                    <a:pt x="520" y="95"/>
                    <a:pt x="519" y="93"/>
                  </a:cubicBezTo>
                  <a:cubicBezTo>
                    <a:pt x="518" y="91"/>
                    <a:pt x="517" y="88"/>
                    <a:pt x="517" y="87"/>
                  </a:cubicBezTo>
                  <a:cubicBezTo>
                    <a:pt x="517" y="85"/>
                    <a:pt x="517" y="81"/>
                    <a:pt x="517" y="79"/>
                  </a:cubicBezTo>
                  <a:cubicBezTo>
                    <a:pt x="517" y="77"/>
                    <a:pt x="517" y="73"/>
                    <a:pt x="517" y="71"/>
                  </a:cubicBezTo>
                  <a:cubicBezTo>
                    <a:pt x="516" y="69"/>
                    <a:pt x="516" y="67"/>
                    <a:pt x="516" y="65"/>
                  </a:cubicBezTo>
                  <a:cubicBezTo>
                    <a:pt x="516" y="63"/>
                    <a:pt x="516" y="60"/>
                    <a:pt x="515" y="57"/>
                  </a:cubicBezTo>
                  <a:cubicBezTo>
                    <a:pt x="514" y="55"/>
                    <a:pt x="513" y="52"/>
                    <a:pt x="512" y="51"/>
                  </a:cubicBezTo>
                  <a:cubicBezTo>
                    <a:pt x="511" y="50"/>
                    <a:pt x="511" y="47"/>
                    <a:pt x="511" y="45"/>
                  </a:cubicBezTo>
                  <a:cubicBezTo>
                    <a:pt x="511" y="43"/>
                    <a:pt x="511" y="41"/>
                    <a:pt x="511" y="40"/>
                  </a:cubicBezTo>
                  <a:cubicBezTo>
                    <a:pt x="511" y="39"/>
                    <a:pt x="511" y="37"/>
                    <a:pt x="511" y="35"/>
                  </a:cubicBezTo>
                  <a:cubicBezTo>
                    <a:pt x="511" y="34"/>
                    <a:pt x="511" y="31"/>
                    <a:pt x="510" y="29"/>
                  </a:cubicBezTo>
                  <a:cubicBezTo>
                    <a:pt x="509" y="27"/>
                    <a:pt x="508" y="25"/>
                    <a:pt x="507" y="25"/>
                  </a:cubicBezTo>
                  <a:cubicBezTo>
                    <a:pt x="506" y="24"/>
                    <a:pt x="506" y="22"/>
                    <a:pt x="505" y="21"/>
                  </a:cubicBezTo>
                  <a:cubicBezTo>
                    <a:pt x="505" y="20"/>
                    <a:pt x="505" y="18"/>
                    <a:pt x="505" y="17"/>
                  </a:cubicBezTo>
                  <a:cubicBezTo>
                    <a:pt x="504" y="15"/>
                    <a:pt x="504" y="13"/>
                    <a:pt x="503" y="11"/>
                  </a:cubicBezTo>
                  <a:cubicBezTo>
                    <a:pt x="502" y="10"/>
                    <a:pt x="500" y="7"/>
                    <a:pt x="499" y="6"/>
                  </a:cubicBezTo>
                  <a:cubicBezTo>
                    <a:pt x="497" y="5"/>
                    <a:pt x="495" y="3"/>
                    <a:pt x="493" y="2"/>
                  </a:cubicBezTo>
                  <a:cubicBezTo>
                    <a:pt x="492" y="1"/>
                    <a:pt x="490" y="0"/>
                    <a:pt x="490" y="0"/>
                  </a:cubicBezTo>
                  <a:cubicBezTo>
                    <a:pt x="490" y="0"/>
                    <a:pt x="489" y="0"/>
                    <a:pt x="486" y="0"/>
                  </a:cubicBezTo>
                  <a:cubicBezTo>
                    <a:pt x="484" y="0"/>
                    <a:pt x="480" y="1"/>
                    <a:pt x="478" y="2"/>
                  </a:cubicBezTo>
                  <a:close/>
                </a:path>
              </a:pathLst>
            </a:custGeom>
            <a:solidFill>
              <a:schemeClr val="accent2"/>
            </a:solidFill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19"/>
            <p:cNvSpPr>
              <a:spLocks/>
            </p:cNvSpPr>
            <p:nvPr/>
          </p:nvSpPr>
          <p:spPr bwMode="auto">
            <a:xfrm>
              <a:off x="7237413" y="1198563"/>
              <a:ext cx="647700" cy="736600"/>
            </a:xfrm>
            <a:custGeom>
              <a:avLst/>
              <a:gdLst/>
              <a:ahLst/>
              <a:cxnLst>
                <a:cxn ang="0">
                  <a:pos x="18" y="66"/>
                </a:cxn>
                <a:cxn ang="0">
                  <a:pos x="10" y="88"/>
                </a:cxn>
                <a:cxn ang="0">
                  <a:pos x="1" y="102"/>
                </a:cxn>
                <a:cxn ang="0">
                  <a:pos x="24" y="101"/>
                </a:cxn>
                <a:cxn ang="0">
                  <a:pos x="37" y="113"/>
                </a:cxn>
                <a:cxn ang="0">
                  <a:pos x="34" y="132"/>
                </a:cxn>
                <a:cxn ang="0">
                  <a:pos x="48" y="142"/>
                </a:cxn>
                <a:cxn ang="0">
                  <a:pos x="70" y="145"/>
                </a:cxn>
                <a:cxn ang="0">
                  <a:pos x="88" y="149"/>
                </a:cxn>
                <a:cxn ang="0">
                  <a:pos x="85" y="167"/>
                </a:cxn>
                <a:cxn ang="0">
                  <a:pos x="70" y="179"/>
                </a:cxn>
                <a:cxn ang="0">
                  <a:pos x="56" y="192"/>
                </a:cxn>
                <a:cxn ang="0">
                  <a:pos x="47" y="217"/>
                </a:cxn>
                <a:cxn ang="0">
                  <a:pos x="37" y="234"/>
                </a:cxn>
                <a:cxn ang="0">
                  <a:pos x="47" y="242"/>
                </a:cxn>
                <a:cxn ang="0">
                  <a:pos x="47" y="256"/>
                </a:cxn>
                <a:cxn ang="0">
                  <a:pos x="68" y="265"/>
                </a:cxn>
                <a:cxn ang="0">
                  <a:pos x="66" y="284"/>
                </a:cxn>
                <a:cxn ang="0">
                  <a:pos x="75" y="301"/>
                </a:cxn>
                <a:cxn ang="0">
                  <a:pos x="76" y="320"/>
                </a:cxn>
                <a:cxn ang="0">
                  <a:pos x="78" y="334"/>
                </a:cxn>
                <a:cxn ang="0">
                  <a:pos x="105" y="334"/>
                </a:cxn>
                <a:cxn ang="0">
                  <a:pos x="136" y="328"/>
                </a:cxn>
                <a:cxn ang="0">
                  <a:pos x="159" y="327"/>
                </a:cxn>
                <a:cxn ang="0">
                  <a:pos x="173" y="321"/>
                </a:cxn>
                <a:cxn ang="0">
                  <a:pos x="191" y="313"/>
                </a:cxn>
                <a:cxn ang="0">
                  <a:pos x="211" y="308"/>
                </a:cxn>
                <a:cxn ang="0">
                  <a:pos x="217" y="297"/>
                </a:cxn>
                <a:cxn ang="0">
                  <a:pos x="225" y="280"/>
                </a:cxn>
                <a:cxn ang="0">
                  <a:pos x="236" y="262"/>
                </a:cxn>
                <a:cxn ang="0">
                  <a:pos x="246" y="252"/>
                </a:cxn>
                <a:cxn ang="0">
                  <a:pos x="241" y="232"/>
                </a:cxn>
                <a:cxn ang="0">
                  <a:pos x="235" y="206"/>
                </a:cxn>
                <a:cxn ang="0">
                  <a:pos x="253" y="193"/>
                </a:cxn>
                <a:cxn ang="0">
                  <a:pos x="269" y="177"/>
                </a:cxn>
                <a:cxn ang="0">
                  <a:pos x="270" y="159"/>
                </a:cxn>
                <a:cxn ang="0">
                  <a:pos x="274" y="133"/>
                </a:cxn>
                <a:cxn ang="0">
                  <a:pos x="281" y="101"/>
                </a:cxn>
                <a:cxn ang="0">
                  <a:pos x="293" y="79"/>
                </a:cxn>
                <a:cxn ang="0">
                  <a:pos x="284" y="55"/>
                </a:cxn>
                <a:cxn ang="0">
                  <a:pos x="285" y="28"/>
                </a:cxn>
                <a:cxn ang="0">
                  <a:pos x="270" y="21"/>
                </a:cxn>
                <a:cxn ang="0">
                  <a:pos x="236" y="35"/>
                </a:cxn>
                <a:cxn ang="0">
                  <a:pos x="215" y="45"/>
                </a:cxn>
                <a:cxn ang="0">
                  <a:pos x="198" y="33"/>
                </a:cxn>
                <a:cxn ang="0">
                  <a:pos x="177" y="24"/>
                </a:cxn>
                <a:cxn ang="0">
                  <a:pos x="164" y="38"/>
                </a:cxn>
                <a:cxn ang="0">
                  <a:pos x="148" y="34"/>
                </a:cxn>
                <a:cxn ang="0">
                  <a:pos x="141" y="18"/>
                </a:cxn>
                <a:cxn ang="0">
                  <a:pos x="119" y="10"/>
                </a:cxn>
                <a:cxn ang="0">
                  <a:pos x="93" y="14"/>
                </a:cxn>
                <a:cxn ang="0">
                  <a:pos x="68" y="28"/>
                </a:cxn>
                <a:cxn ang="0">
                  <a:pos x="62" y="5"/>
                </a:cxn>
                <a:cxn ang="0">
                  <a:pos x="51" y="9"/>
                </a:cxn>
                <a:cxn ang="0">
                  <a:pos x="32" y="23"/>
                </a:cxn>
                <a:cxn ang="0">
                  <a:pos x="21" y="38"/>
                </a:cxn>
              </a:cxnLst>
              <a:rect l="0" t="0" r="r" b="b"/>
              <a:pathLst>
                <a:path w="294" h="335">
                  <a:moveTo>
                    <a:pt x="21" y="50"/>
                  </a:moveTo>
                  <a:cubicBezTo>
                    <a:pt x="20" y="52"/>
                    <a:pt x="19" y="54"/>
                    <a:pt x="19" y="55"/>
                  </a:cubicBezTo>
                  <a:cubicBezTo>
                    <a:pt x="18" y="56"/>
                    <a:pt x="18" y="58"/>
                    <a:pt x="18" y="60"/>
                  </a:cubicBezTo>
                  <a:cubicBezTo>
                    <a:pt x="18" y="62"/>
                    <a:pt x="18" y="65"/>
                    <a:pt x="18" y="66"/>
                  </a:cubicBezTo>
                  <a:cubicBezTo>
                    <a:pt x="18" y="68"/>
                    <a:pt x="16" y="70"/>
                    <a:pt x="15" y="71"/>
                  </a:cubicBezTo>
                  <a:cubicBezTo>
                    <a:pt x="14" y="72"/>
                    <a:pt x="13" y="74"/>
                    <a:pt x="13" y="76"/>
                  </a:cubicBezTo>
                  <a:cubicBezTo>
                    <a:pt x="13" y="77"/>
                    <a:pt x="13" y="80"/>
                    <a:pt x="12" y="82"/>
                  </a:cubicBezTo>
                  <a:cubicBezTo>
                    <a:pt x="12" y="84"/>
                    <a:pt x="11" y="87"/>
                    <a:pt x="10" y="88"/>
                  </a:cubicBezTo>
                  <a:cubicBezTo>
                    <a:pt x="9" y="90"/>
                    <a:pt x="8" y="92"/>
                    <a:pt x="7" y="93"/>
                  </a:cubicBezTo>
                  <a:cubicBezTo>
                    <a:pt x="6" y="94"/>
                    <a:pt x="4" y="95"/>
                    <a:pt x="3" y="96"/>
                  </a:cubicBezTo>
                  <a:cubicBezTo>
                    <a:pt x="2" y="97"/>
                    <a:pt x="1" y="99"/>
                    <a:pt x="0" y="100"/>
                  </a:cubicBezTo>
                  <a:cubicBezTo>
                    <a:pt x="0" y="100"/>
                    <a:pt x="0" y="101"/>
                    <a:pt x="1" y="102"/>
                  </a:cubicBezTo>
                  <a:cubicBezTo>
                    <a:pt x="2" y="103"/>
                    <a:pt x="3" y="103"/>
                    <a:pt x="5" y="103"/>
                  </a:cubicBezTo>
                  <a:cubicBezTo>
                    <a:pt x="7" y="102"/>
                    <a:pt x="10" y="102"/>
                    <a:pt x="13" y="102"/>
                  </a:cubicBezTo>
                  <a:cubicBezTo>
                    <a:pt x="16" y="102"/>
                    <a:pt x="19" y="102"/>
                    <a:pt x="20" y="102"/>
                  </a:cubicBezTo>
                  <a:cubicBezTo>
                    <a:pt x="21" y="101"/>
                    <a:pt x="23" y="101"/>
                    <a:pt x="24" y="101"/>
                  </a:cubicBezTo>
                  <a:cubicBezTo>
                    <a:pt x="26" y="101"/>
                    <a:pt x="28" y="102"/>
                    <a:pt x="29" y="103"/>
                  </a:cubicBezTo>
                  <a:cubicBezTo>
                    <a:pt x="31" y="105"/>
                    <a:pt x="33" y="106"/>
                    <a:pt x="34" y="107"/>
                  </a:cubicBezTo>
                  <a:cubicBezTo>
                    <a:pt x="35" y="107"/>
                    <a:pt x="36" y="108"/>
                    <a:pt x="36" y="109"/>
                  </a:cubicBezTo>
                  <a:cubicBezTo>
                    <a:pt x="36" y="110"/>
                    <a:pt x="37" y="112"/>
                    <a:pt x="37" y="113"/>
                  </a:cubicBezTo>
                  <a:cubicBezTo>
                    <a:pt x="37" y="115"/>
                    <a:pt x="37" y="117"/>
                    <a:pt x="37" y="118"/>
                  </a:cubicBezTo>
                  <a:cubicBezTo>
                    <a:pt x="37" y="119"/>
                    <a:pt x="37" y="121"/>
                    <a:pt x="37" y="122"/>
                  </a:cubicBezTo>
                  <a:cubicBezTo>
                    <a:pt x="38" y="124"/>
                    <a:pt x="37" y="126"/>
                    <a:pt x="37" y="128"/>
                  </a:cubicBezTo>
                  <a:cubicBezTo>
                    <a:pt x="36" y="129"/>
                    <a:pt x="35" y="131"/>
                    <a:pt x="34" y="132"/>
                  </a:cubicBezTo>
                  <a:cubicBezTo>
                    <a:pt x="33" y="133"/>
                    <a:pt x="33" y="134"/>
                    <a:pt x="33" y="135"/>
                  </a:cubicBezTo>
                  <a:cubicBezTo>
                    <a:pt x="33" y="136"/>
                    <a:pt x="34" y="138"/>
                    <a:pt x="35" y="138"/>
                  </a:cubicBezTo>
                  <a:cubicBezTo>
                    <a:pt x="37" y="139"/>
                    <a:pt x="40" y="140"/>
                    <a:pt x="42" y="140"/>
                  </a:cubicBezTo>
                  <a:cubicBezTo>
                    <a:pt x="44" y="141"/>
                    <a:pt x="47" y="141"/>
                    <a:pt x="48" y="142"/>
                  </a:cubicBezTo>
                  <a:cubicBezTo>
                    <a:pt x="49" y="143"/>
                    <a:pt x="51" y="144"/>
                    <a:pt x="52" y="144"/>
                  </a:cubicBezTo>
                  <a:cubicBezTo>
                    <a:pt x="53" y="145"/>
                    <a:pt x="56" y="146"/>
                    <a:pt x="57" y="146"/>
                  </a:cubicBezTo>
                  <a:cubicBezTo>
                    <a:pt x="59" y="147"/>
                    <a:pt x="62" y="147"/>
                    <a:pt x="64" y="147"/>
                  </a:cubicBezTo>
                  <a:cubicBezTo>
                    <a:pt x="66" y="147"/>
                    <a:pt x="69" y="146"/>
                    <a:pt x="70" y="145"/>
                  </a:cubicBezTo>
                  <a:cubicBezTo>
                    <a:pt x="71" y="144"/>
                    <a:pt x="74" y="143"/>
                    <a:pt x="75" y="142"/>
                  </a:cubicBezTo>
                  <a:cubicBezTo>
                    <a:pt x="76" y="141"/>
                    <a:pt x="79" y="141"/>
                    <a:pt x="80" y="141"/>
                  </a:cubicBezTo>
                  <a:cubicBezTo>
                    <a:pt x="82" y="141"/>
                    <a:pt x="84" y="142"/>
                    <a:pt x="85" y="143"/>
                  </a:cubicBezTo>
                  <a:cubicBezTo>
                    <a:pt x="86" y="145"/>
                    <a:pt x="87" y="147"/>
                    <a:pt x="88" y="149"/>
                  </a:cubicBezTo>
                  <a:cubicBezTo>
                    <a:pt x="88" y="151"/>
                    <a:pt x="89" y="153"/>
                    <a:pt x="90" y="154"/>
                  </a:cubicBezTo>
                  <a:cubicBezTo>
                    <a:pt x="91" y="154"/>
                    <a:pt x="91" y="156"/>
                    <a:pt x="91" y="157"/>
                  </a:cubicBezTo>
                  <a:cubicBezTo>
                    <a:pt x="91" y="159"/>
                    <a:pt x="91" y="161"/>
                    <a:pt x="90" y="162"/>
                  </a:cubicBezTo>
                  <a:cubicBezTo>
                    <a:pt x="89" y="164"/>
                    <a:pt x="87" y="166"/>
                    <a:pt x="85" y="167"/>
                  </a:cubicBezTo>
                  <a:cubicBezTo>
                    <a:pt x="84" y="168"/>
                    <a:pt x="82" y="170"/>
                    <a:pt x="80" y="171"/>
                  </a:cubicBezTo>
                  <a:cubicBezTo>
                    <a:pt x="79" y="172"/>
                    <a:pt x="77" y="175"/>
                    <a:pt x="76" y="176"/>
                  </a:cubicBezTo>
                  <a:cubicBezTo>
                    <a:pt x="74" y="177"/>
                    <a:pt x="73" y="178"/>
                    <a:pt x="73" y="178"/>
                  </a:cubicBezTo>
                  <a:cubicBezTo>
                    <a:pt x="73" y="178"/>
                    <a:pt x="72" y="179"/>
                    <a:pt x="70" y="179"/>
                  </a:cubicBezTo>
                  <a:cubicBezTo>
                    <a:pt x="68" y="179"/>
                    <a:pt x="66" y="181"/>
                    <a:pt x="65" y="182"/>
                  </a:cubicBezTo>
                  <a:cubicBezTo>
                    <a:pt x="65" y="183"/>
                    <a:pt x="63" y="185"/>
                    <a:pt x="63" y="186"/>
                  </a:cubicBezTo>
                  <a:cubicBezTo>
                    <a:pt x="62" y="188"/>
                    <a:pt x="61" y="189"/>
                    <a:pt x="60" y="190"/>
                  </a:cubicBezTo>
                  <a:cubicBezTo>
                    <a:pt x="59" y="190"/>
                    <a:pt x="57" y="191"/>
                    <a:pt x="56" y="192"/>
                  </a:cubicBezTo>
                  <a:cubicBezTo>
                    <a:pt x="55" y="193"/>
                    <a:pt x="52" y="196"/>
                    <a:pt x="51" y="198"/>
                  </a:cubicBezTo>
                  <a:cubicBezTo>
                    <a:pt x="50" y="201"/>
                    <a:pt x="49" y="204"/>
                    <a:pt x="49" y="206"/>
                  </a:cubicBezTo>
                  <a:cubicBezTo>
                    <a:pt x="49" y="208"/>
                    <a:pt x="49" y="210"/>
                    <a:pt x="49" y="211"/>
                  </a:cubicBezTo>
                  <a:cubicBezTo>
                    <a:pt x="49" y="213"/>
                    <a:pt x="48" y="215"/>
                    <a:pt x="47" y="217"/>
                  </a:cubicBezTo>
                  <a:cubicBezTo>
                    <a:pt x="46" y="218"/>
                    <a:pt x="44" y="220"/>
                    <a:pt x="43" y="221"/>
                  </a:cubicBezTo>
                  <a:cubicBezTo>
                    <a:pt x="42" y="222"/>
                    <a:pt x="41" y="224"/>
                    <a:pt x="40" y="225"/>
                  </a:cubicBezTo>
                  <a:cubicBezTo>
                    <a:pt x="39" y="226"/>
                    <a:pt x="38" y="228"/>
                    <a:pt x="37" y="229"/>
                  </a:cubicBezTo>
                  <a:cubicBezTo>
                    <a:pt x="37" y="231"/>
                    <a:pt x="37" y="233"/>
                    <a:pt x="37" y="234"/>
                  </a:cubicBezTo>
                  <a:cubicBezTo>
                    <a:pt x="37" y="236"/>
                    <a:pt x="37" y="237"/>
                    <a:pt x="37" y="238"/>
                  </a:cubicBezTo>
                  <a:cubicBezTo>
                    <a:pt x="37" y="239"/>
                    <a:pt x="37" y="239"/>
                    <a:pt x="37" y="239"/>
                  </a:cubicBezTo>
                  <a:cubicBezTo>
                    <a:pt x="37" y="239"/>
                    <a:pt x="39" y="239"/>
                    <a:pt x="41" y="240"/>
                  </a:cubicBezTo>
                  <a:cubicBezTo>
                    <a:pt x="44" y="241"/>
                    <a:pt x="46" y="242"/>
                    <a:pt x="47" y="242"/>
                  </a:cubicBezTo>
                  <a:cubicBezTo>
                    <a:pt x="48" y="243"/>
                    <a:pt x="49" y="245"/>
                    <a:pt x="49" y="246"/>
                  </a:cubicBezTo>
                  <a:cubicBezTo>
                    <a:pt x="49" y="248"/>
                    <a:pt x="49" y="250"/>
                    <a:pt x="49" y="251"/>
                  </a:cubicBezTo>
                  <a:cubicBezTo>
                    <a:pt x="49" y="252"/>
                    <a:pt x="48" y="253"/>
                    <a:pt x="48" y="253"/>
                  </a:cubicBezTo>
                  <a:cubicBezTo>
                    <a:pt x="47" y="254"/>
                    <a:pt x="47" y="255"/>
                    <a:pt x="47" y="256"/>
                  </a:cubicBezTo>
                  <a:cubicBezTo>
                    <a:pt x="47" y="257"/>
                    <a:pt x="48" y="259"/>
                    <a:pt x="50" y="260"/>
                  </a:cubicBezTo>
                  <a:cubicBezTo>
                    <a:pt x="51" y="261"/>
                    <a:pt x="54" y="262"/>
                    <a:pt x="56" y="262"/>
                  </a:cubicBezTo>
                  <a:cubicBezTo>
                    <a:pt x="57" y="262"/>
                    <a:pt x="61" y="262"/>
                    <a:pt x="63" y="262"/>
                  </a:cubicBezTo>
                  <a:cubicBezTo>
                    <a:pt x="65" y="263"/>
                    <a:pt x="68" y="264"/>
                    <a:pt x="68" y="265"/>
                  </a:cubicBezTo>
                  <a:cubicBezTo>
                    <a:pt x="68" y="266"/>
                    <a:pt x="68" y="267"/>
                    <a:pt x="67" y="268"/>
                  </a:cubicBezTo>
                  <a:cubicBezTo>
                    <a:pt x="66" y="269"/>
                    <a:pt x="64" y="272"/>
                    <a:pt x="63" y="273"/>
                  </a:cubicBezTo>
                  <a:cubicBezTo>
                    <a:pt x="63" y="275"/>
                    <a:pt x="63" y="278"/>
                    <a:pt x="63" y="280"/>
                  </a:cubicBezTo>
                  <a:cubicBezTo>
                    <a:pt x="64" y="282"/>
                    <a:pt x="65" y="284"/>
                    <a:pt x="66" y="284"/>
                  </a:cubicBezTo>
                  <a:cubicBezTo>
                    <a:pt x="67" y="285"/>
                    <a:pt x="70" y="286"/>
                    <a:pt x="72" y="288"/>
                  </a:cubicBezTo>
                  <a:cubicBezTo>
                    <a:pt x="74" y="290"/>
                    <a:pt x="76" y="292"/>
                    <a:pt x="77" y="293"/>
                  </a:cubicBezTo>
                  <a:cubicBezTo>
                    <a:pt x="78" y="294"/>
                    <a:pt x="78" y="295"/>
                    <a:pt x="77" y="296"/>
                  </a:cubicBezTo>
                  <a:cubicBezTo>
                    <a:pt x="77" y="297"/>
                    <a:pt x="76" y="299"/>
                    <a:pt x="75" y="301"/>
                  </a:cubicBezTo>
                  <a:cubicBezTo>
                    <a:pt x="74" y="302"/>
                    <a:pt x="73" y="305"/>
                    <a:pt x="72" y="306"/>
                  </a:cubicBezTo>
                  <a:cubicBezTo>
                    <a:pt x="71" y="307"/>
                    <a:pt x="72" y="310"/>
                    <a:pt x="73" y="311"/>
                  </a:cubicBezTo>
                  <a:cubicBezTo>
                    <a:pt x="74" y="312"/>
                    <a:pt x="75" y="315"/>
                    <a:pt x="76" y="316"/>
                  </a:cubicBezTo>
                  <a:cubicBezTo>
                    <a:pt x="77" y="317"/>
                    <a:pt x="77" y="319"/>
                    <a:pt x="76" y="320"/>
                  </a:cubicBezTo>
                  <a:cubicBezTo>
                    <a:pt x="76" y="321"/>
                    <a:pt x="75" y="323"/>
                    <a:pt x="75" y="324"/>
                  </a:cubicBezTo>
                  <a:cubicBezTo>
                    <a:pt x="75" y="325"/>
                    <a:pt x="75" y="328"/>
                    <a:pt x="75" y="330"/>
                  </a:cubicBezTo>
                  <a:cubicBezTo>
                    <a:pt x="74" y="332"/>
                    <a:pt x="74" y="334"/>
                    <a:pt x="74" y="334"/>
                  </a:cubicBezTo>
                  <a:cubicBezTo>
                    <a:pt x="74" y="334"/>
                    <a:pt x="76" y="334"/>
                    <a:pt x="78" y="334"/>
                  </a:cubicBezTo>
                  <a:cubicBezTo>
                    <a:pt x="80" y="334"/>
                    <a:pt x="83" y="334"/>
                    <a:pt x="86" y="334"/>
                  </a:cubicBezTo>
                  <a:cubicBezTo>
                    <a:pt x="88" y="333"/>
                    <a:pt x="91" y="333"/>
                    <a:pt x="93" y="333"/>
                  </a:cubicBezTo>
                  <a:cubicBezTo>
                    <a:pt x="94" y="333"/>
                    <a:pt x="97" y="333"/>
                    <a:pt x="99" y="333"/>
                  </a:cubicBezTo>
                  <a:cubicBezTo>
                    <a:pt x="101" y="333"/>
                    <a:pt x="104" y="333"/>
                    <a:pt x="105" y="334"/>
                  </a:cubicBezTo>
                  <a:cubicBezTo>
                    <a:pt x="107" y="334"/>
                    <a:pt x="111" y="334"/>
                    <a:pt x="113" y="335"/>
                  </a:cubicBezTo>
                  <a:cubicBezTo>
                    <a:pt x="116" y="335"/>
                    <a:pt x="120" y="334"/>
                    <a:pt x="122" y="334"/>
                  </a:cubicBezTo>
                  <a:cubicBezTo>
                    <a:pt x="125" y="333"/>
                    <a:pt x="128" y="332"/>
                    <a:pt x="130" y="331"/>
                  </a:cubicBezTo>
                  <a:cubicBezTo>
                    <a:pt x="132" y="330"/>
                    <a:pt x="135" y="329"/>
                    <a:pt x="136" y="328"/>
                  </a:cubicBezTo>
                  <a:cubicBezTo>
                    <a:pt x="138" y="328"/>
                    <a:pt x="140" y="327"/>
                    <a:pt x="142" y="327"/>
                  </a:cubicBezTo>
                  <a:cubicBezTo>
                    <a:pt x="143" y="327"/>
                    <a:pt x="145" y="326"/>
                    <a:pt x="146" y="326"/>
                  </a:cubicBezTo>
                  <a:cubicBezTo>
                    <a:pt x="147" y="326"/>
                    <a:pt x="150" y="326"/>
                    <a:pt x="152" y="327"/>
                  </a:cubicBezTo>
                  <a:cubicBezTo>
                    <a:pt x="154" y="327"/>
                    <a:pt x="157" y="327"/>
                    <a:pt x="159" y="327"/>
                  </a:cubicBezTo>
                  <a:cubicBezTo>
                    <a:pt x="161" y="326"/>
                    <a:pt x="163" y="326"/>
                    <a:pt x="164" y="325"/>
                  </a:cubicBezTo>
                  <a:cubicBezTo>
                    <a:pt x="165" y="325"/>
                    <a:pt x="166" y="325"/>
                    <a:pt x="167" y="325"/>
                  </a:cubicBezTo>
                  <a:cubicBezTo>
                    <a:pt x="168" y="325"/>
                    <a:pt x="169" y="325"/>
                    <a:pt x="170" y="324"/>
                  </a:cubicBezTo>
                  <a:cubicBezTo>
                    <a:pt x="171" y="323"/>
                    <a:pt x="172" y="321"/>
                    <a:pt x="173" y="321"/>
                  </a:cubicBezTo>
                  <a:cubicBezTo>
                    <a:pt x="173" y="320"/>
                    <a:pt x="175" y="320"/>
                    <a:pt x="177" y="319"/>
                  </a:cubicBezTo>
                  <a:cubicBezTo>
                    <a:pt x="178" y="319"/>
                    <a:pt x="181" y="319"/>
                    <a:pt x="182" y="319"/>
                  </a:cubicBezTo>
                  <a:cubicBezTo>
                    <a:pt x="183" y="318"/>
                    <a:pt x="186" y="317"/>
                    <a:pt x="187" y="316"/>
                  </a:cubicBezTo>
                  <a:cubicBezTo>
                    <a:pt x="188" y="315"/>
                    <a:pt x="190" y="314"/>
                    <a:pt x="191" y="313"/>
                  </a:cubicBezTo>
                  <a:cubicBezTo>
                    <a:pt x="192" y="312"/>
                    <a:pt x="194" y="312"/>
                    <a:pt x="195" y="312"/>
                  </a:cubicBezTo>
                  <a:cubicBezTo>
                    <a:pt x="196" y="312"/>
                    <a:pt x="198" y="311"/>
                    <a:pt x="200" y="311"/>
                  </a:cubicBezTo>
                  <a:cubicBezTo>
                    <a:pt x="202" y="311"/>
                    <a:pt x="205" y="310"/>
                    <a:pt x="206" y="310"/>
                  </a:cubicBezTo>
                  <a:cubicBezTo>
                    <a:pt x="207" y="309"/>
                    <a:pt x="210" y="309"/>
                    <a:pt x="211" y="308"/>
                  </a:cubicBezTo>
                  <a:cubicBezTo>
                    <a:pt x="212" y="308"/>
                    <a:pt x="213" y="308"/>
                    <a:pt x="213" y="308"/>
                  </a:cubicBezTo>
                  <a:cubicBezTo>
                    <a:pt x="217" y="303"/>
                    <a:pt x="217" y="303"/>
                    <a:pt x="217" y="303"/>
                  </a:cubicBezTo>
                  <a:cubicBezTo>
                    <a:pt x="217" y="303"/>
                    <a:pt x="216" y="302"/>
                    <a:pt x="216" y="301"/>
                  </a:cubicBezTo>
                  <a:cubicBezTo>
                    <a:pt x="216" y="300"/>
                    <a:pt x="216" y="298"/>
                    <a:pt x="217" y="297"/>
                  </a:cubicBezTo>
                  <a:cubicBezTo>
                    <a:pt x="218" y="296"/>
                    <a:pt x="219" y="294"/>
                    <a:pt x="220" y="293"/>
                  </a:cubicBezTo>
                  <a:cubicBezTo>
                    <a:pt x="221" y="292"/>
                    <a:pt x="222" y="290"/>
                    <a:pt x="223" y="289"/>
                  </a:cubicBezTo>
                  <a:cubicBezTo>
                    <a:pt x="223" y="288"/>
                    <a:pt x="224" y="286"/>
                    <a:pt x="225" y="285"/>
                  </a:cubicBezTo>
                  <a:cubicBezTo>
                    <a:pt x="225" y="284"/>
                    <a:pt x="225" y="281"/>
                    <a:pt x="225" y="280"/>
                  </a:cubicBezTo>
                  <a:cubicBezTo>
                    <a:pt x="225" y="279"/>
                    <a:pt x="226" y="277"/>
                    <a:pt x="226" y="276"/>
                  </a:cubicBezTo>
                  <a:cubicBezTo>
                    <a:pt x="226" y="274"/>
                    <a:pt x="227" y="272"/>
                    <a:pt x="228" y="270"/>
                  </a:cubicBezTo>
                  <a:cubicBezTo>
                    <a:pt x="229" y="269"/>
                    <a:pt x="231" y="267"/>
                    <a:pt x="232" y="266"/>
                  </a:cubicBezTo>
                  <a:cubicBezTo>
                    <a:pt x="233" y="265"/>
                    <a:pt x="235" y="263"/>
                    <a:pt x="236" y="262"/>
                  </a:cubicBezTo>
                  <a:cubicBezTo>
                    <a:pt x="238" y="261"/>
                    <a:pt x="239" y="259"/>
                    <a:pt x="240" y="258"/>
                  </a:cubicBezTo>
                  <a:cubicBezTo>
                    <a:pt x="241" y="258"/>
                    <a:pt x="243" y="256"/>
                    <a:pt x="245" y="255"/>
                  </a:cubicBezTo>
                  <a:cubicBezTo>
                    <a:pt x="247" y="254"/>
                    <a:pt x="248" y="254"/>
                    <a:pt x="248" y="254"/>
                  </a:cubicBezTo>
                  <a:cubicBezTo>
                    <a:pt x="248" y="254"/>
                    <a:pt x="247" y="253"/>
                    <a:pt x="246" y="252"/>
                  </a:cubicBezTo>
                  <a:cubicBezTo>
                    <a:pt x="245" y="251"/>
                    <a:pt x="244" y="249"/>
                    <a:pt x="243" y="248"/>
                  </a:cubicBezTo>
                  <a:cubicBezTo>
                    <a:pt x="242" y="246"/>
                    <a:pt x="241" y="244"/>
                    <a:pt x="242" y="243"/>
                  </a:cubicBezTo>
                  <a:cubicBezTo>
                    <a:pt x="242" y="241"/>
                    <a:pt x="242" y="239"/>
                    <a:pt x="241" y="237"/>
                  </a:cubicBezTo>
                  <a:cubicBezTo>
                    <a:pt x="241" y="236"/>
                    <a:pt x="241" y="233"/>
                    <a:pt x="241" y="232"/>
                  </a:cubicBezTo>
                  <a:cubicBezTo>
                    <a:pt x="241" y="230"/>
                    <a:pt x="241" y="227"/>
                    <a:pt x="240" y="226"/>
                  </a:cubicBezTo>
                  <a:cubicBezTo>
                    <a:pt x="240" y="224"/>
                    <a:pt x="239" y="221"/>
                    <a:pt x="239" y="220"/>
                  </a:cubicBezTo>
                  <a:cubicBezTo>
                    <a:pt x="238" y="219"/>
                    <a:pt x="237" y="216"/>
                    <a:pt x="237" y="214"/>
                  </a:cubicBezTo>
                  <a:cubicBezTo>
                    <a:pt x="236" y="211"/>
                    <a:pt x="235" y="208"/>
                    <a:pt x="235" y="206"/>
                  </a:cubicBezTo>
                  <a:cubicBezTo>
                    <a:pt x="235" y="204"/>
                    <a:pt x="236" y="202"/>
                    <a:pt x="238" y="202"/>
                  </a:cubicBezTo>
                  <a:cubicBezTo>
                    <a:pt x="239" y="202"/>
                    <a:pt x="242" y="201"/>
                    <a:pt x="244" y="201"/>
                  </a:cubicBezTo>
                  <a:cubicBezTo>
                    <a:pt x="246" y="201"/>
                    <a:pt x="248" y="199"/>
                    <a:pt x="250" y="198"/>
                  </a:cubicBezTo>
                  <a:cubicBezTo>
                    <a:pt x="251" y="197"/>
                    <a:pt x="253" y="195"/>
                    <a:pt x="253" y="193"/>
                  </a:cubicBezTo>
                  <a:cubicBezTo>
                    <a:pt x="254" y="191"/>
                    <a:pt x="255" y="187"/>
                    <a:pt x="255" y="185"/>
                  </a:cubicBezTo>
                  <a:cubicBezTo>
                    <a:pt x="256" y="183"/>
                    <a:pt x="257" y="181"/>
                    <a:pt x="258" y="179"/>
                  </a:cubicBezTo>
                  <a:cubicBezTo>
                    <a:pt x="259" y="178"/>
                    <a:pt x="261" y="177"/>
                    <a:pt x="263" y="177"/>
                  </a:cubicBezTo>
                  <a:cubicBezTo>
                    <a:pt x="264" y="177"/>
                    <a:pt x="267" y="177"/>
                    <a:pt x="269" y="177"/>
                  </a:cubicBezTo>
                  <a:cubicBezTo>
                    <a:pt x="271" y="177"/>
                    <a:pt x="273" y="177"/>
                    <a:pt x="274" y="176"/>
                  </a:cubicBezTo>
                  <a:cubicBezTo>
                    <a:pt x="275" y="176"/>
                    <a:pt x="275" y="174"/>
                    <a:pt x="274" y="173"/>
                  </a:cubicBezTo>
                  <a:cubicBezTo>
                    <a:pt x="273" y="171"/>
                    <a:pt x="272" y="168"/>
                    <a:pt x="272" y="166"/>
                  </a:cubicBezTo>
                  <a:cubicBezTo>
                    <a:pt x="272" y="164"/>
                    <a:pt x="271" y="161"/>
                    <a:pt x="270" y="159"/>
                  </a:cubicBezTo>
                  <a:cubicBezTo>
                    <a:pt x="269" y="158"/>
                    <a:pt x="268" y="155"/>
                    <a:pt x="268" y="154"/>
                  </a:cubicBezTo>
                  <a:cubicBezTo>
                    <a:pt x="268" y="153"/>
                    <a:pt x="269" y="150"/>
                    <a:pt x="270" y="148"/>
                  </a:cubicBezTo>
                  <a:cubicBezTo>
                    <a:pt x="271" y="146"/>
                    <a:pt x="272" y="143"/>
                    <a:pt x="273" y="141"/>
                  </a:cubicBezTo>
                  <a:cubicBezTo>
                    <a:pt x="273" y="139"/>
                    <a:pt x="274" y="136"/>
                    <a:pt x="274" y="133"/>
                  </a:cubicBezTo>
                  <a:cubicBezTo>
                    <a:pt x="274" y="131"/>
                    <a:pt x="275" y="127"/>
                    <a:pt x="276" y="126"/>
                  </a:cubicBezTo>
                  <a:cubicBezTo>
                    <a:pt x="277" y="124"/>
                    <a:pt x="279" y="121"/>
                    <a:pt x="279" y="118"/>
                  </a:cubicBezTo>
                  <a:cubicBezTo>
                    <a:pt x="280" y="116"/>
                    <a:pt x="281" y="112"/>
                    <a:pt x="281" y="109"/>
                  </a:cubicBezTo>
                  <a:cubicBezTo>
                    <a:pt x="281" y="107"/>
                    <a:pt x="281" y="103"/>
                    <a:pt x="281" y="101"/>
                  </a:cubicBezTo>
                  <a:cubicBezTo>
                    <a:pt x="281" y="100"/>
                    <a:pt x="283" y="97"/>
                    <a:pt x="284" y="94"/>
                  </a:cubicBezTo>
                  <a:cubicBezTo>
                    <a:pt x="286" y="92"/>
                    <a:pt x="289" y="90"/>
                    <a:pt x="290" y="89"/>
                  </a:cubicBezTo>
                  <a:cubicBezTo>
                    <a:pt x="291" y="88"/>
                    <a:pt x="293" y="86"/>
                    <a:pt x="293" y="84"/>
                  </a:cubicBezTo>
                  <a:cubicBezTo>
                    <a:pt x="294" y="82"/>
                    <a:pt x="293" y="80"/>
                    <a:pt x="293" y="79"/>
                  </a:cubicBezTo>
                  <a:cubicBezTo>
                    <a:pt x="292" y="77"/>
                    <a:pt x="292" y="75"/>
                    <a:pt x="292" y="72"/>
                  </a:cubicBezTo>
                  <a:cubicBezTo>
                    <a:pt x="292" y="70"/>
                    <a:pt x="292" y="67"/>
                    <a:pt x="292" y="66"/>
                  </a:cubicBezTo>
                  <a:cubicBezTo>
                    <a:pt x="292" y="65"/>
                    <a:pt x="290" y="62"/>
                    <a:pt x="289" y="61"/>
                  </a:cubicBezTo>
                  <a:cubicBezTo>
                    <a:pt x="287" y="59"/>
                    <a:pt x="285" y="56"/>
                    <a:pt x="284" y="55"/>
                  </a:cubicBezTo>
                  <a:cubicBezTo>
                    <a:pt x="283" y="54"/>
                    <a:pt x="282" y="51"/>
                    <a:pt x="282" y="50"/>
                  </a:cubicBezTo>
                  <a:cubicBezTo>
                    <a:pt x="282" y="48"/>
                    <a:pt x="283" y="45"/>
                    <a:pt x="284" y="43"/>
                  </a:cubicBezTo>
                  <a:cubicBezTo>
                    <a:pt x="285" y="41"/>
                    <a:pt x="285" y="38"/>
                    <a:pt x="285" y="36"/>
                  </a:cubicBezTo>
                  <a:cubicBezTo>
                    <a:pt x="285" y="34"/>
                    <a:pt x="285" y="31"/>
                    <a:pt x="285" y="28"/>
                  </a:cubicBezTo>
                  <a:cubicBezTo>
                    <a:pt x="285" y="25"/>
                    <a:pt x="284" y="20"/>
                    <a:pt x="283" y="17"/>
                  </a:cubicBezTo>
                  <a:cubicBezTo>
                    <a:pt x="282" y="15"/>
                    <a:pt x="281" y="12"/>
                    <a:pt x="281" y="12"/>
                  </a:cubicBezTo>
                  <a:cubicBezTo>
                    <a:pt x="281" y="12"/>
                    <a:pt x="280" y="14"/>
                    <a:pt x="278" y="15"/>
                  </a:cubicBezTo>
                  <a:cubicBezTo>
                    <a:pt x="276" y="17"/>
                    <a:pt x="272" y="20"/>
                    <a:pt x="270" y="21"/>
                  </a:cubicBezTo>
                  <a:cubicBezTo>
                    <a:pt x="268" y="23"/>
                    <a:pt x="265" y="25"/>
                    <a:pt x="263" y="26"/>
                  </a:cubicBezTo>
                  <a:cubicBezTo>
                    <a:pt x="262" y="27"/>
                    <a:pt x="258" y="30"/>
                    <a:pt x="256" y="31"/>
                  </a:cubicBezTo>
                  <a:cubicBezTo>
                    <a:pt x="253" y="33"/>
                    <a:pt x="248" y="34"/>
                    <a:pt x="245" y="35"/>
                  </a:cubicBezTo>
                  <a:cubicBezTo>
                    <a:pt x="242" y="35"/>
                    <a:pt x="238" y="35"/>
                    <a:pt x="236" y="35"/>
                  </a:cubicBezTo>
                  <a:cubicBezTo>
                    <a:pt x="234" y="35"/>
                    <a:pt x="230" y="35"/>
                    <a:pt x="228" y="35"/>
                  </a:cubicBezTo>
                  <a:cubicBezTo>
                    <a:pt x="225" y="35"/>
                    <a:pt x="223" y="35"/>
                    <a:pt x="222" y="36"/>
                  </a:cubicBezTo>
                  <a:cubicBezTo>
                    <a:pt x="221" y="37"/>
                    <a:pt x="219" y="38"/>
                    <a:pt x="218" y="40"/>
                  </a:cubicBezTo>
                  <a:cubicBezTo>
                    <a:pt x="217" y="41"/>
                    <a:pt x="216" y="43"/>
                    <a:pt x="215" y="45"/>
                  </a:cubicBezTo>
                  <a:cubicBezTo>
                    <a:pt x="214" y="46"/>
                    <a:pt x="211" y="47"/>
                    <a:pt x="209" y="46"/>
                  </a:cubicBezTo>
                  <a:cubicBezTo>
                    <a:pt x="206" y="45"/>
                    <a:pt x="204" y="44"/>
                    <a:pt x="203" y="43"/>
                  </a:cubicBezTo>
                  <a:cubicBezTo>
                    <a:pt x="203" y="42"/>
                    <a:pt x="201" y="40"/>
                    <a:pt x="201" y="39"/>
                  </a:cubicBezTo>
                  <a:cubicBezTo>
                    <a:pt x="200" y="38"/>
                    <a:pt x="199" y="35"/>
                    <a:pt x="198" y="33"/>
                  </a:cubicBezTo>
                  <a:cubicBezTo>
                    <a:pt x="197" y="32"/>
                    <a:pt x="195" y="29"/>
                    <a:pt x="193" y="28"/>
                  </a:cubicBezTo>
                  <a:cubicBezTo>
                    <a:pt x="192" y="27"/>
                    <a:pt x="189" y="26"/>
                    <a:pt x="187" y="25"/>
                  </a:cubicBezTo>
                  <a:cubicBezTo>
                    <a:pt x="186" y="25"/>
                    <a:pt x="184" y="24"/>
                    <a:pt x="182" y="23"/>
                  </a:cubicBezTo>
                  <a:cubicBezTo>
                    <a:pt x="181" y="23"/>
                    <a:pt x="179" y="23"/>
                    <a:pt x="177" y="24"/>
                  </a:cubicBezTo>
                  <a:cubicBezTo>
                    <a:pt x="176" y="25"/>
                    <a:pt x="175" y="28"/>
                    <a:pt x="174" y="29"/>
                  </a:cubicBezTo>
                  <a:cubicBezTo>
                    <a:pt x="174" y="31"/>
                    <a:pt x="173" y="33"/>
                    <a:pt x="173" y="35"/>
                  </a:cubicBezTo>
                  <a:cubicBezTo>
                    <a:pt x="172" y="36"/>
                    <a:pt x="170" y="37"/>
                    <a:pt x="169" y="38"/>
                  </a:cubicBezTo>
                  <a:cubicBezTo>
                    <a:pt x="168" y="39"/>
                    <a:pt x="165" y="39"/>
                    <a:pt x="164" y="38"/>
                  </a:cubicBezTo>
                  <a:cubicBezTo>
                    <a:pt x="163" y="37"/>
                    <a:pt x="159" y="38"/>
                    <a:pt x="157" y="38"/>
                  </a:cubicBezTo>
                  <a:cubicBezTo>
                    <a:pt x="155" y="39"/>
                    <a:pt x="151" y="40"/>
                    <a:pt x="149" y="40"/>
                  </a:cubicBezTo>
                  <a:cubicBezTo>
                    <a:pt x="147" y="40"/>
                    <a:pt x="145" y="40"/>
                    <a:pt x="145" y="39"/>
                  </a:cubicBezTo>
                  <a:cubicBezTo>
                    <a:pt x="145" y="38"/>
                    <a:pt x="146" y="36"/>
                    <a:pt x="148" y="34"/>
                  </a:cubicBezTo>
                  <a:cubicBezTo>
                    <a:pt x="149" y="32"/>
                    <a:pt x="151" y="30"/>
                    <a:pt x="152" y="28"/>
                  </a:cubicBezTo>
                  <a:cubicBezTo>
                    <a:pt x="153" y="27"/>
                    <a:pt x="154" y="24"/>
                    <a:pt x="154" y="23"/>
                  </a:cubicBezTo>
                  <a:cubicBezTo>
                    <a:pt x="153" y="22"/>
                    <a:pt x="152" y="20"/>
                    <a:pt x="149" y="19"/>
                  </a:cubicBezTo>
                  <a:cubicBezTo>
                    <a:pt x="147" y="19"/>
                    <a:pt x="143" y="18"/>
                    <a:pt x="141" y="18"/>
                  </a:cubicBezTo>
                  <a:cubicBezTo>
                    <a:pt x="139" y="17"/>
                    <a:pt x="135" y="17"/>
                    <a:pt x="134" y="17"/>
                  </a:cubicBezTo>
                  <a:cubicBezTo>
                    <a:pt x="132" y="17"/>
                    <a:pt x="129" y="16"/>
                    <a:pt x="128" y="15"/>
                  </a:cubicBezTo>
                  <a:cubicBezTo>
                    <a:pt x="127" y="14"/>
                    <a:pt x="124" y="12"/>
                    <a:pt x="123" y="11"/>
                  </a:cubicBezTo>
                  <a:cubicBezTo>
                    <a:pt x="122" y="10"/>
                    <a:pt x="120" y="10"/>
                    <a:pt x="119" y="10"/>
                  </a:cubicBezTo>
                  <a:cubicBezTo>
                    <a:pt x="118" y="11"/>
                    <a:pt x="116" y="11"/>
                    <a:pt x="115" y="11"/>
                  </a:cubicBezTo>
                  <a:cubicBezTo>
                    <a:pt x="114" y="11"/>
                    <a:pt x="111" y="11"/>
                    <a:pt x="110" y="11"/>
                  </a:cubicBezTo>
                  <a:cubicBezTo>
                    <a:pt x="108" y="11"/>
                    <a:pt x="105" y="12"/>
                    <a:pt x="102" y="12"/>
                  </a:cubicBezTo>
                  <a:cubicBezTo>
                    <a:pt x="100" y="13"/>
                    <a:pt x="96" y="14"/>
                    <a:pt x="93" y="14"/>
                  </a:cubicBezTo>
                  <a:cubicBezTo>
                    <a:pt x="90" y="15"/>
                    <a:pt x="86" y="16"/>
                    <a:pt x="84" y="16"/>
                  </a:cubicBezTo>
                  <a:cubicBezTo>
                    <a:pt x="83" y="17"/>
                    <a:pt x="80" y="19"/>
                    <a:pt x="79" y="20"/>
                  </a:cubicBezTo>
                  <a:cubicBezTo>
                    <a:pt x="77" y="21"/>
                    <a:pt x="75" y="24"/>
                    <a:pt x="73" y="25"/>
                  </a:cubicBezTo>
                  <a:cubicBezTo>
                    <a:pt x="71" y="27"/>
                    <a:pt x="69" y="28"/>
                    <a:pt x="68" y="28"/>
                  </a:cubicBezTo>
                  <a:cubicBezTo>
                    <a:pt x="66" y="28"/>
                    <a:pt x="65" y="26"/>
                    <a:pt x="64" y="25"/>
                  </a:cubicBezTo>
                  <a:cubicBezTo>
                    <a:pt x="63" y="24"/>
                    <a:pt x="63" y="21"/>
                    <a:pt x="63" y="19"/>
                  </a:cubicBezTo>
                  <a:cubicBezTo>
                    <a:pt x="64" y="17"/>
                    <a:pt x="64" y="14"/>
                    <a:pt x="63" y="12"/>
                  </a:cubicBezTo>
                  <a:cubicBezTo>
                    <a:pt x="62" y="10"/>
                    <a:pt x="62" y="7"/>
                    <a:pt x="62" y="5"/>
                  </a:cubicBezTo>
                  <a:cubicBezTo>
                    <a:pt x="61" y="3"/>
                    <a:pt x="61" y="1"/>
                    <a:pt x="60" y="1"/>
                  </a:cubicBezTo>
                  <a:cubicBezTo>
                    <a:pt x="59" y="0"/>
                    <a:pt x="58" y="0"/>
                    <a:pt x="57" y="0"/>
                  </a:cubicBezTo>
                  <a:cubicBezTo>
                    <a:pt x="56" y="1"/>
                    <a:pt x="54" y="2"/>
                    <a:pt x="54" y="4"/>
                  </a:cubicBezTo>
                  <a:cubicBezTo>
                    <a:pt x="53" y="5"/>
                    <a:pt x="52" y="8"/>
                    <a:pt x="51" y="9"/>
                  </a:cubicBezTo>
                  <a:cubicBezTo>
                    <a:pt x="51" y="11"/>
                    <a:pt x="49" y="14"/>
                    <a:pt x="47" y="15"/>
                  </a:cubicBezTo>
                  <a:cubicBezTo>
                    <a:pt x="46" y="17"/>
                    <a:pt x="44" y="19"/>
                    <a:pt x="43" y="20"/>
                  </a:cubicBezTo>
                  <a:cubicBezTo>
                    <a:pt x="42" y="21"/>
                    <a:pt x="39" y="22"/>
                    <a:pt x="38" y="21"/>
                  </a:cubicBezTo>
                  <a:cubicBezTo>
                    <a:pt x="36" y="21"/>
                    <a:pt x="34" y="22"/>
                    <a:pt x="32" y="23"/>
                  </a:cubicBezTo>
                  <a:cubicBezTo>
                    <a:pt x="31" y="24"/>
                    <a:pt x="29" y="25"/>
                    <a:pt x="28" y="26"/>
                  </a:cubicBezTo>
                  <a:cubicBezTo>
                    <a:pt x="27" y="27"/>
                    <a:pt x="26" y="29"/>
                    <a:pt x="25" y="30"/>
                  </a:cubicBezTo>
                  <a:cubicBezTo>
                    <a:pt x="25" y="31"/>
                    <a:pt x="24" y="33"/>
                    <a:pt x="24" y="34"/>
                  </a:cubicBezTo>
                  <a:cubicBezTo>
                    <a:pt x="23" y="35"/>
                    <a:pt x="22" y="37"/>
                    <a:pt x="21" y="38"/>
                  </a:cubicBezTo>
                  <a:cubicBezTo>
                    <a:pt x="21" y="39"/>
                    <a:pt x="20" y="40"/>
                    <a:pt x="20" y="40"/>
                  </a:cubicBezTo>
                  <a:cubicBezTo>
                    <a:pt x="20" y="40"/>
                    <a:pt x="20" y="41"/>
                    <a:pt x="21" y="44"/>
                  </a:cubicBezTo>
                  <a:cubicBezTo>
                    <a:pt x="21" y="46"/>
                    <a:pt x="21" y="49"/>
                    <a:pt x="21" y="50"/>
                  </a:cubicBezTo>
                  <a:close/>
                </a:path>
              </a:pathLst>
            </a:custGeom>
            <a:grpFill/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20"/>
            <p:cNvSpPr>
              <a:spLocks/>
            </p:cNvSpPr>
            <p:nvPr/>
          </p:nvSpPr>
          <p:spPr bwMode="auto">
            <a:xfrm>
              <a:off x="7102475" y="2595563"/>
              <a:ext cx="993775" cy="795338"/>
            </a:xfrm>
            <a:custGeom>
              <a:avLst/>
              <a:gdLst/>
              <a:ahLst/>
              <a:cxnLst>
                <a:cxn ang="0">
                  <a:pos x="385" y="52"/>
                </a:cxn>
                <a:cxn ang="0">
                  <a:pos x="374" y="46"/>
                </a:cxn>
                <a:cxn ang="0">
                  <a:pos x="360" y="60"/>
                </a:cxn>
                <a:cxn ang="0">
                  <a:pos x="338" y="64"/>
                </a:cxn>
                <a:cxn ang="0">
                  <a:pos x="318" y="57"/>
                </a:cxn>
                <a:cxn ang="0">
                  <a:pos x="321" y="37"/>
                </a:cxn>
                <a:cxn ang="0">
                  <a:pos x="327" y="8"/>
                </a:cxn>
                <a:cxn ang="0">
                  <a:pos x="305" y="5"/>
                </a:cxn>
                <a:cxn ang="0">
                  <a:pos x="279" y="8"/>
                </a:cxn>
                <a:cxn ang="0">
                  <a:pos x="262" y="10"/>
                </a:cxn>
                <a:cxn ang="0">
                  <a:pos x="250" y="30"/>
                </a:cxn>
                <a:cxn ang="0">
                  <a:pos x="233" y="42"/>
                </a:cxn>
                <a:cxn ang="0">
                  <a:pos x="217" y="45"/>
                </a:cxn>
                <a:cxn ang="0">
                  <a:pos x="188" y="66"/>
                </a:cxn>
                <a:cxn ang="0">
                  <a:pos x="169" y="77"/>
                </a:cxn>
                <a:cxn ang="0">
                  <a:pos x="160" y="92"/>
                </a:cxn>
                <a:cxn ang="0">
                  <a:pos x="170" y="112"/>
                </a:cxn>
                <a:cxn ang="0">
                  <a:pos x="179" y="129"/>
                </a:cxn>
                <a:cxn ang="0">
                  <a:pos x="166" y="147"/>
                </a:cxn>
                <a:cxn ang="0">
                  <a:pos x="152" y="155"/>
                </a:cxn>
                <a:cxn ang="0">
                  <a:pos x="141" y="159"/>
                </a:cxn>
                <a:cxn ang="0">
                  <a:pos x="128" y="174"/>
                </a:cxn>
                <a:cxn ang="0">
                  <a:pos x="106" y="189"/>
                </a:cxn>
                <a:cxn ang="0">
                  <a:pos x="79" y="198"/>
                </a:cxn>
                <a:cxn ang="0">
                  <a:pos x="59" y="208"/>
                </a:cxn>
                <a:cxn ang="0">
                  <a:pos x="45" y="229"/>
                </a:cxn>
                <a:cxn ang="0">
                  <a:pos x="28" y="241"/>
                </a:cxn>
                <a:cxn ang="0">
                  <a:pos x="11" y="250"/>
                </a:cxn>
                <a:cxn ang="0">
                  <a:pos x="0" y="265"/>
                </a:cxn>
                <a:cxn ang="0">
                  <a:pos x="7" y="280"/>
                </a:cxn>
                <a:cxn ang="0">
                  <a:pos x="15" y="300"/>
                </a:cxn>
                <a:cxn ang="0">
                  <a:pos x="16" y="318"/>
                </a:cxn>
                <a:cxn ang="0">
                  <a:pos x="22" y="334"/>
                </a:cxn>
                <a:cxn ang="0">
                  <a:pos x="50" y="341"/>
                </a:cxn>
                <a:cxn ang="0">
                  <a:pos x="76" y="339"/>
                </a:cxn>
                <a:cxn ang="0">
                  <a:pos x="80" y="317"/>
                </a:cxn>
                <a:cxn ang="0">
                  <a:pos x="83" y="291"/>
                </a:cxn>
                <a:cxn ang="0">
                  <a:pos x="101" y="294"/>
                </a:cxn>
                <a:cxn ang="0">
                  <a:pos x="111" y="297"/>
                </a:cxn>
                <a:cxn ang="0">
                  <a:pos x="119" y="322"/>
                </a:cxn>
                <a:cxn ang="0">
                  <a:pos x="133" y="325"/>
                </a:cxn>
                <a:cxn ang="0">
                  <a:pos x="150" y="340"/>
                </a:cxn>
                <a:cxn ang="0">
                  <a:pos x="161" y="362"/>
                </a:cxn>
                <a:cxn ang="0">
                  <a:pos x="177" y="348"/>
                </a:cxn>
                <a:cxn ang="0">
                  <a:pos x="194" y="330"/>
                </a:cxn>
                <a:cxn ang="0">
                  <a:pos x="219" y="326"/>
                </a:cxn>
                <a:cxn ang="0">
                  <a:pos x="242" y="316"/>
                </a:cxn>
                <a:cxn ang="0">
                  <a:pos x="281" y="319"/>
                </a:cxn>
                <a:cxn ang="0">
                  <a:pos x="310" y="318"/>
                </a:cxn>
                <a:cxn ang="0">
                  <a:pos x="343" y="315"/>
                </a:cxn>
                <a:cxn ang="0">
                  <a:pos x="372" y="314"/>
                </a:cxn>
                <a:cxn ang="0">
                  <a:pos x="400" y="313"/>
                </a:cxn>
                <a:cxn ang="0">
                  <a:pos x="416" y="297"/>
                </a:cxn>
                <a:cxn ang="0">
                  <a:pos x="422" y="267"/>
                </a:cxn>
                <a:cxn ang="0">
                  <a:pos x="430" y="250"/>
                </a:cxn>
                <a:cxn ang="0">
                  <a:pos x="443" y="230"/>
                </a:cxn>
                <a:cxn ang="0">
                  <a:pos x="450" y="194"/>
                </a:cxn>
                <a:cxn ang="0">
                  <a:pos x="443" y="152"/>
                </a:cxn>
                <a:cxn ang="0">
                  <a:pos x="428" y="129"/>
                </a:cxn>
                <a:cxn ang="0">
                  <a:pos x="406" y="115"/>
                </a:cxn>
                <a:cxn ang="0">
                  <a:pos x="407" y="83"/>
                </a:cxn>
                <a:cxn ang="0">
                  <a:pos x="428" y="67"/>
                </a:cxn>
              </a:cxnLst>
              <a:rect l="0" t="0" r="r" b="b"/>
              <a:pathLst>
                <a:path w="451" h="362">
                  <a:moveTo>
                    <a:pt x="405" y="55"/>
                  </a:moveTo>
                  <a:cubicBezTo>
                    <a:pt x="400" y="56"/>
                    <a:pt x="394" y="57"/>
                    <a:pt x="393" y="57"/>
                  </a:cubicBezTo>
                  <a:cubicBezTo>
                    <a:pt x="392" y="57"/>
                    <a:pt x="390" y="57"/>
                    <a:pt x="389" y="56"/>
                  </a:cubicBezTo>
                  <a:cubicBezTo>
                    <a:pt x="388" y="55"/>
                    <a:pt x="386" y="54"/>
                    <a:pt x="385" y="52"/>
                  </a:cubicBezTo>
                  <a:cubicBezTo>
                    <a:pt x="383" y="50"/>
                    <a:pt x="382" y="47"/>
                    <a:pt x="381" y="45"/>
                  </a:cubicBezTo>
                  <a:cubicBezTo>
                    <a:pt x="380" y="43"/>
                    <a:pt x="379" y="41"/>
                    <a:pt x="378" y="40"/>
                  </a:cubicBezTo>
                  <a:cubicBezTo>
                    <a:pt x="378" y="39"/>
                    <a:pt x="377" y="40"/>
                    <a:pt x="376" y="41"/>
                  </a:cubicBezTo>
                  <a:cubicBezTo>
                    <a:pt x="375" y="43"/>
                    <a:pt x="375" y="45"/>
                    <a:pt x="374" y="46"/>
                  </a:cubicBezTo>
                  <a:cubicBezTo>
                    <a:pt x="373" y="47"/>
                    <a:pt x="373" y="50"/>
                    <a:pt x="373" y="51"/>
                  </a:cubicBezTo>
                  <a:cubicBezTo>
                    <a:pt x="374" y="53"/>
                    <a:pt x="373" y="56"/>
                    <a:pt x="372" y="58"/>
                  </a:cubicBezTo>
                  <a:cubicBezTo>
                    <a:pt x="371" y="60"/>
                    <a:pt x="368" y="62"/>
                    <a:pt x="366" y="61"/>
                  </a:cubicBezTo>
                  <a:cubicBezTo>
                    <a:pt x="363" y="61"/>
                    <a:pt x="361" y="60"/>
                    <a:pt x="360" y="60"/>
                  </a:cubicBezTo>
                  <a:cubicBezTo>
                    <a:pt x="359" y="59"/>
                    <a:pt x="356" y="57"/>
                    <a:pt x="355" y="56"/>
                  </a:cubicBezTo>
                  <a:cubicBezTo>
                    <a:pt x="354" y="55"/>
                    <a:pt x="351" y="55"/>
                    <a:pt x="350" y="55"/>
                  </a:cubicBezTo>
                  <a:cubicBezTo>
                    <a:pt x="348" y="56"/>
                    <a:pt x="346" y="58"/>
                    <a:pt x="344" y="60"/>
                  </a:cubicBezTo>
                  <a:cubicBezTo>
                    <a:pt x="343" y="62"/>
                    <a:pt x="340" y="64"/>
                    <a:pt x="338" y="64"/>
                  </a:cubicBezTo>
                  <a:cubicBezTo>
                    <a:pt x="335" y="64"/>
                    <a:pt x="333" y="63"/>
                    <a:pt x="332" y="63"/>
                  </a:cubicBezTo>
                  <a:cubicBezTo>
                    <a:pt x="332" y="62"/>
                    <a:pt x="330" y="61"/>
                    <a:pt x="329" y="61"/>
                  </a:cubicBezTo>
                  <a:cubicBezTo>
                    <a:pt x="327" y="60"/>
                    <a:pt x="325" y="60"/>
                    <a:pt x="323" y="60"/>
                  </a:cubicBezTo>
                  <a:cubicBezTo>
                    <a:pt x="321" y="60"/>
                    <a:pt x="319" y="58"/>
                    <a:pt x="318" y="57"/>
                  </a:cubicBezTo>
                  <a:cubicBezTo>
                    <a:pt x="317" y="56"/>
                    <a:pt x="315" y="53"/>
                    <a:pt x="315" y="52"/>
                  </a:cubicBezTo>
                  <a:cubicBezTo>
                    <a:pt x="314" y="50"/>
                    <a:pt x="314" y="48"/>
                    <a:pt x="314" y="46"/>
                  </a:cubicBezTo>
                  <a:cubicBezTo>
                    <a:pt x="314" y="44"/>
                    <a:pt x="316" y="42"/>
                    <a:pt x="317" y="41"/>
                  </a:cubicBezTo>
                  <a:cubicBezTo>
                    <a:pt x="318" y="40"/>
                    <a:pt x="320" y="38"/>
                    <a:pt x="321" y="37"/>
                  </a:cubicBezTo>
                  <a:cubicBezTo>
                    <a:pt x="322" y="36"/>
                    <a:pt x="324" y="33"/>
                    <a:pt x="324" y="30"/>
                  </a:cubicBezTo>
                  <a:cubicBezTo>
                    <a:pt x="325" y="27"/>
                    <a:pt x="326" y="23"/>
                    <a:pt x="326" y="22"/>
                  </a:cubicBezTo>
                  <a:cubicBezTo>
                    <a:pt x="326" y="20"/>
                    <a:pt x="326" y="17"/>
                    <a:pt x="326" y="15"/>
                  </a:cubicBezTo>
                  <a:cubicBezTo>
                    <a:pt x="326" y="13"/>
                    <a:pt x="326" y="10"/>
                    <a:pt x="327" y="8"/>
                  </a:cubicBezTo>
                  <a:cubicBezTo>
                    <a:pt x="328" y="6"/>
                    <a:pt x="328" y="4"/>
                    <a:pt x="328" y="3"/>
                  </a:cubicBezTo>
                  <a:cubicBezTo>
                    <a:pt x="328" y="1"/>
                    <a:pt x="327" y="0"/>
                    <a:pt x="324" y="0"/>
                  </a:cubicBezTo>
                  <a:cubicBezTo>
                    <a:pt x="322" y="0"/>
                    <a:pt x="318" y="0"/>
                    <a:pt x="315" y="1"/>
                  </a:cubicBezTo>
                  <a:cubicBezTo>
                    <a:pt x="312" y="2"/>
                    <a:pt x="307" y="4"/>
                    <a:pt x="305" y="5"/>
                  </a:cubicBezTo>
                  <a:cubicBezTo>
                    <a:pt x="302" y="6"/>
                    <a:pt x="298" y="8"/>
                    <a:pt x="296" y="9"/>
                  </a:cubicBezTo>
                  <a:cubicBezTo>
                    <a:pt x="294" y="9"/>
                    <a:pt x="290" y="11"/>
                    <a:pt x="289" y="12"/>
                  </a:cubicBezTo>
                  <a:cubicBezTo>
                    <a:pt x="287" y="13"/>
                    <a:pt x="285" y="14"/>
                    <a:pt x="283" y="13"/>
                  </a:cubicBezTo>
                  <a:cubicBezTo>
                    <a:pt x="282" y="12"/>
                    <a:pt x="280" y="9"/>
                    <a:pt x="279" y="8"/>
                  </a:cubicBezTo>
                  <a:cubicBezTo>
                    <a:pt x="278" y="6"/>
                    <a:pt x="276" y="3"/>
                    <a:pt x="275" y="2"/>
                  </a:cubicBezTo>
                  <a:cubicBezTo>
                    <a:pt x="274" y="1"/>
                    <a:pt x="272" y="1"/>
                    <a:pt x="272" y="2"/>
                  </a:cubicBezTo>
                  <a:cubicBezTo>
                    <a:pt x="271" y="2"/>
                    <a:pt x="269" y="4"/>
                    <a:pt x="268" y="5"/>
                  </a:cubicBezTo>
                  <a:cubicBezTo>
                    <a:pt x="266" y="7"/>
                    <a:pt x="264" y="9"/>
                    <a:pt x="262" y="10"/>
                  </a:cubicBezTo>
                  <a:cubicBezTo>
                    <a:pt x="260" y="12"/>
                    <a:pt x="257" y="14"/>
                    <a:pt x="256" y="16"/>
                  </a:cubicBezTo>
                  <a:cubicBezTo>
                    <a:pt x="255" y="17"/>
                    <a:pt x="254" y="19"/>
                    <a:pt x="253" y="20"/>
                  </a:cubicBezTo>
                  <a:cubicBezTo>
                    <a:pt x="252" y="21"/>
                    <a:pt x="252" y="23"/>
                    <a:pt x="251" y="25"/>
                  </a:cubicBezTo>
                  <a:cubicBezTo>
                    <a:pt x="251" y="26"/>
                    <a:pt x="251" y="28"/>
                    <a:pt x="250" y="30"/>
                  </a:cubicBezTo>
                  <a:cubicBezTo>
                    <a:pt x="249" y="32"/>
                    <a:pt x="249" y="35"/>
                    <a:pt x="248" y="36"/>
                  </a:cubicBezTo>
                  <a:cubicBezTo>
                    <a:pt x="248" y="37"/>
                    <a:pt x="246" y="38"/>
                    <a:pt x="245" y="38"/>
                  </a:cubicBezTo>
                  <a:cubicBezTo>
                    <a:pt x="243" y="38"/>
                    <a:pt x="240" y="38"/>
                    <a:pt x="238" y="39"/>
                  </a:cubicBezTo>
                  <a:cubicBezTo>
                    <a:pt x="237" y="40"/>
                    <a:pt x="234" y="41"/>
                    <a:pt x="233" y="42"/>
                  </a:cubicBezTo>
                  <a:cubicBezTo>
                    <a:pt x="231" y="43"/>
                    <a:pt x="229" y="42"/>
                    <a:pt x="228" y="41"/>
                  </a:cubicBezTo>
                  <a:cubicBezTo>
                    <a:pt x="227" y="40"/>
                    <a:pt x="225" y="38"/>
                    <a:pt x="224" y="38"/>
                  </a:cubicBezTo>
                  <a:cubicBezTo>
                    <a:pt x="223" y="37"/>
                    <a:pt x="222" y="38"/>
                    <a:pt x="221" y="39"/>
                  </a:cubicBezTo>
                  <a:cubicBezTo>
                    <a:pt x="221" y="40"/>
                    <a:pt x="219" y="43"/>
                    <a:pt x="217" y="45"/>
                  </a:cubicBezTo>
                  <a:cubicBezTo>
                    <a:pt x="216" y="47"/>
                    <a:pt x="212" y="51"/>
                    <a:pt x="210" y="53"/>
                  </a:cubicBezTo>
                  <a:cubicBezTo>
                    <a:pt x="208" y="56"/>
                    <a:pt x="204" y="58"/>
                    <a:pt x="203" y="59"/>
                  </a:cubicBezTo>
                  <a:cubicBezTo>
                    <a:pt x="201" y="60"/>
                    <a:pt x="198" y="61"/>
                    <a:pt x="196" y="62"/>
                  </a:cubicBezTo>
                  <a:cubicBezTo>
                    <a:pt x="194" y="63"/>
                    <a:pt x="191" y="64"/>
                    <a:pt x="188" y="66"/>
                  </a:cubicBezTo>
                  <a:cubicBezTo>
                    <a:pt x="186" y="68"/>
                    <a:pt x="184" y="71"/>
                    <a:pt x="184" y="72"/>
                  </a:cubicBezTo>
                  <a:cubicBezTo>
                    <a:pt x="184" y="73"/>
                    <a:pt x="182" y="75"/>
                    <a:pt x="181" y="75"/>
                  </a:cubicBezTo>
                  <a:cubicBezTo>
                    <a:pt x="179" y="75"/>
                    <a:pt x="176" y="76"/>
                    <a:pt x="175" y="76"/>
                  </a:cubicBezTo>
                  <a:cubicBezTo>
                    <a:pt x="174" y="76"/>
                    <a:pt x="171" y="76"/>
                    <a:pt x="169" y="77"/>
                  </a:cubicBezTo>
                  <a:cubicBezTo>
                    <a:pt x="167" y="77"/>
                    <a:pt x="165" y="77"/>
                    <a:pt x="165" y="77"/>
                  </a:cubicBezTo>
                  <a:cubicBezTo>
                    <a:pt x="165" y="77"/>
                    <a:pt x="165" y="79"/>
                    <a:pt x="164" y="81"/>
                  </a:cubicBezTo>
                  <a:cubicBezTo>
                    <a:pt x="164" y="83"/>
                    <a:pt x="163" y="86"/>
                    <a:pt x="163" y="87"/>
                  </a:cubicBezTo>
                  <a:cubicBezTo>
                    <a:pt x="162" y="88"/>
                    <a:pt x="161" y="90"/>
                    <a:pt x="160" y="92"/>
                  </a:cubicBezTo>
                  <a:cubicBezTo>
                    <a:pt x="160" y="93"/>
                    <a:pt x="159" y="96"/>
                    <a:pt x="159" y="97"/>
                  </a:cubicBezTo>
                  <a:cubicBezTo>
                    <a:pt x="160" y="99"/>
                    <a:pt x="161" y="102"/>
                    <a:pt x="162" y="104"/>
                  </a:cubicBezTo>
                  <a:cubicBezTo>
                    <a:pt x="163" y="105"/>
                    <a:pt x="165" y="108"/>
                    <a:pt x="166" y="108"/>
                  </a:cubicBezTo>
                  <a:cubicBezTo>
                    <a:pt x="168" y="109"/>
                    <a:pt x="169" y="111"/>
                    <a:pt x="170" y="112"/>
                  </a:cubicBezTo>
                  <a:cubicBezTo>
                    <a:pt x="170" y="114"/>
                    <a:pt x="171" y="116"/>
                    <a:pt x="171" y="118"/>
                  </a:cubicBezTo>
                  <a:cubicBezTo>
                    <a:pt x="171" y="119"/>
                    <a:pt x="173" y="122"/>
                    <a:pt x="176" y="123"/>
                  </a:cubicBezTo>
                  <a:cubicBezTo>
                    <a:pt x="178" y="124"/>
                    <a:pt x="180" y="126"/>
                    <a:pt x="180" y="126"/>
                  </a:cubicBezTo>
                  <a:cubicBezTo>
                    <a:pt x="180" y="126"/>
                    <a:pt x="179" y="127"/>
                    <a:pt x="179" y="129"/>
                  </a:cubicBezTo>
                  <a:cubicBezTo>
                    <a:pt x="178" y="130"/>
                    <a:pt x="177" y="133"/>
                    <a:pt x="176" y="134"/>
                  </a:cubicBezTo>
                  <a:cubicBezTo>
                    <a:pt x="175" y="135"/>
                    <a:pt x="173" y="137"/>
                    <a:pt x="172" y="139"/>
                  </a:cubicBezTo>
                  <a:cubicBezTo>
                    <a:pt x="171" y="140"/>
                    <a:pt x="170" y="142"/>
                    <a:pt x="170" y="143"/>
                  </a:cubicBezTo>
                  <a:cubicBezTo>
                    <a:pt x="170" y="145"/>
                    <a:pt x="168" y="146"/>
                    <a:pt x="166" y="147"/>
                  </a:cubicBezTo>
                  <a:cubicBezTo>
                    <a:pt x="165" y="148"/>
                    <a:pt x="161" y="148"/>
                    <a:pt x="159" y="148"/>
                  </a:cubicBezTo>
                  <a:cubicBezTo>
                    <a:pt x="157" y="147"/>
                    <a:pt x="154" y="147"/>
                    <a:pt x="153" y="148"/>
                  </a:cubicBezTo>
                  <a:cubicBezTo>
                    <a:pt x="152" y="149"/>
                    <a:pt x="152" y="150"/>
                    <a:pt x="152" y="151"/>
                  </a:cubicBezTo>
                  <a:cubicBezTo>
                    <a:pt x="152" y="152"/>
                    <a:pt x="152" y="153"/>
                    <a:pt x="152" y="155"/>
                  </a:cubicBezTo>
                  <a:cubicBezTo>
                    <a:pt x="152" y="156"/>
                    <a:pt x="152" y="158"/>
                    <a:pt x="152" y="160"/>
                  </a:cubicBezTo>
                  <a:cubicBezTo>
                    <a:pt x="152" y="161"/>
                    <a:pt x="152" y="162"/>
                    <a:pt x="152" y="162"/>
                  </a:cubicBezTo>
                  <a:cubicBezTo>
                    <a:pt x="152" y="162"/>
                    <a:pt x="150" y="161"/>
                    <a:pt x="148" y="160"/>
                  </a:cubicBezTo>
                  <a:cubicBezTo>
                    <a:pt x="146" y="159"/>
                    <a:pt x="143" y="158"/>
                    <a:pt x="141" y="159"/>
                  </a:cubicBezTo>
                  <a:cubicBezTo>
                    <a:pt x="140" y="159"/>
                    <a:pt x="137" y="160"/>
                    <a:pt x="136" y="161"/>
                  </a:cubicBezTo>
                  <a:cubicBezTo>
                    <a:pt x="134" y="162"/>
                    <a:pt x="132" y="164"/>
                    <a:pt x="131" y="165"/>
                  </a:cubicBezTo>
                  <a:cubicBezTo>
                    <a:pt x="129" y="166"/>
                    <a:pt x="128" y="168"/>
                    <a:pt x="128" y="170"/>
                  </a:cubicBezTo>
                  <a:cubicBezTo>
                    <a:pt x="128" y="172"/>
                    <a:pt x="128" y="174"/>
                    <a:pt x="128" y="174"/>
                  </a:cubicBezTo>
                  <a:cubicBezTo>
                    <a:pt x="128" y="174"/>
                    <a:pt x="128" y="175"/>
                    <a:pt x="127" y="176"/>
                  </a:cubicBezTo>
                  <a:cubicBezTo>
                    <a:pt x="126" y="177"/>
                    <a:pt x="123" y="180"/>
                    <a:pt x="121" y="181"/>
                  </a:cubicBezTo>
                  <a:cubicBezTo>
                    <a:pt x="119" y="182"/>
                    <a:pt x="115" y="185"/>
                    <a:pt x="113" y="186"/>
                  </a:cubicBezTo>
                  <a:cubicBezTo>
                    <a:pt x="111" y="187"/>
                    <a:pt x="108" y="188"/>
                    <a:pt x="106" y="189"/>
                  </a:cubicBezTo>
                  <a:cubicBezTo>
                    <a:pt x="105" y="189"/>
                    <a:pt x="101" y="190"/>
                    <a:pt x="98" y="191"/>
                  </a:cubicBezTo>
                  <a:cubicBezTo>
                    <a:pt x="96" y="192"/>
                    <a:pt x="92" y="193"/>
                    <a:pt x="91" y="193"/>
                  </a:cubicBezTo>
                  <a:cubicBezTo>
                    <a:pt x="90" y="193"/>
                    <a:pt x="87" y="194"/>
                    <a:pt x="85" y="195"/>
                  </a:cubicBezTo>
                  <a:cubicBezTo>
                    <a:pt x="83" y="196"/>
                    <a:pt x="80" y="197"/>
                    <a:pt x="79" y="198"/>
                  </a:cubicBezTo>
                  <a:cubicBezTo>
                    <a:pt x="77" y="198"/>
                    <a:pt x="75" y="200"/>
                    <a:pt x="73" y="201"/>
                  </a:cubicBezTo>
                  <a:cubicBezTo>
                    <a:pt x="72" y="203"/>
                    <a:pt x="70" y="204"/>
                    <a:pt x="69" y="204"/>
                  </a:cubicBezTo>
                  <a:cubicBezTo>
                    <a:pt x="67" y="205"/>
                    <a:pt x="65" y="206"/>
                    <a:pt x="63" y="207"/>
                  </a:cubicBezTo>
                  <a:cubicBezTo>
                    <a:pt x="61" y="208"/>
                    <a:pt x="59" y="208"/>
                    <a:pt x="59" y="208"/>
                  </a:cubicBezTo>
                  <a:cubicBezTo>
                    <a:pt x="59" y="208"/>
                    <a:pt x="58" y="209"/>
                    <a:pt x="57" y="211"/>
                  </a:cubicBezTo>
                  <a:cubicBezTo>
                    <a:pt x="56" y="212"/>
                    <a:pt x="54" y="214"/>
                    <a:pt x="53" y="216"/>
                  </a:cubicBezTo>
                  <a:cubicBezTo>
                    <a:pt x="52" y="217"/>
                    <a:pt x="50" y="220"/>
                    <a:pt x="49" y="222"/>
                  </a:cubicBezTo>
                  <a:cubicBezTo>
                    <a:pt x="48" y="225"/>
                    <a:pt x="46" y="227"/>
                    <a:pt x="45" y="229"/>
                  </a:cubicBezTo>
                  <a:cubicBezTo>
                    <a:pt x="45" y="230"/>
                    <a:pt x="43" y="232"/>
                    <a:pt x="41" y="233"/>
                  </a:cubicBezTo>
                  <a:cubicBezTo>
                    <a:pt x="40" y="234"/>
                    <a:pt x="37" y="235"/>
                    <a:pt x="36" y="236"/>
                  </a:cubicBezTo>
                  <a:cubicBezTo>
                    <a:pt x="34" y="236"/>
                    <a:pt x="32" y="238"/>
                    <a:pt x="31" y="239"/>
                  </a:cubicBezTo>
                  <a:cubicBezTo>
                    <a:pt x="30" y="240"/>
                    <a:pt x="29" y="241"/>
                    <a:pt x="28" y="241"/>
                  </a:cubicBezTo>
                  <a:cubicBezTo>
                    <a:pt x="28" y="242"/>
                    <a:pt x="26" y="243"/>
                    <a:pt x="26" y="244"/>
                  </a:cubicBezTo>
                  <a:cubicBezTo>
                    <a:pt x="25" y="244"/>
                    <a:pt x="23" y="245"/>
                    <a:pt x="22" y="246"/>
                  </a:cubicBezTo>
                  <a:cubicBezTo>
                    <a:pt x="21" y="246"/>
                    <a:pt x="19" y="247"/>
                    <a:pt x="17" y="248"/>
                  </a:cubicBezTo>
                  <a:cubicBezTo>
                    <a:pt x="15" y="248"/>
                    <a:pt x="12" y="250"/>
                    <a:pt x="11" y="250"/>
                  </a:cubicBezTo>
                  <a:cubicBezTo>
                    <a:pt x="10" y="251"/>
                    <a:pt x="9" y="253"/>
                    <a:pt x="7" y="254"/>
                  </a:cubicBezTo>
                  <a:cubicBezTo>
                    <a:pt x="6" y="255"/>
                    <a:pt x="4" y="256"/>
                    <a:pt x="4" y="257"/>
                  </a:cubicBezTo>
                  <a:cubicBezTo>
                    <a:pt x="3" y="258"/>
                    <a:pt x="2" y="260"/>
                    <a:pt x="1" y="262"/>
                  </a:cubicBezTo>
                  <a:cubicBezTo>
                    <a:pt x="1" y="263"/>
                    <a:pt x="0" y="265"/>
                    <a:pt x="0" y="265"/>
                  </a:cubicBezTo>
                  <a:cubicBezTo>
                    <a:pt x="0" y="265"/>
                    <a:pt x="0" y="266"/>
                    <a:pt x="0" y="268"/>
                  </a:cubicBezTo>
                  <a:cubicBezTo>
                    <a:pt x="0" y="270"/>
                    <a:pt x="0" y="272"/>
                    <a:pt x="1" y="274"/>
                  </a:cubicBezTo>
                  <a:cubicBezTo>
                    <a:pt x="2" y="275"/>
                    <a:pt x="3" y="277"/>
                    <a:pt x="4" y="277"/>
                  </a:cubicBezTo>
                  <a:cubicBezTo>
                    <a:pt x="5" y="277"/>
                    <a:pt x="6" y="279"/>
                    <a:pt x="7" y="280"/>
                  </a:cubicBezTo>
                  <a:cubicBezTo>
                    <a:pt x="8" y="281"/>
                    <a:pt x="10" y="283"/>
                    <a:pt x="11" y="285"/>
                  </a:cubicBezTo>
                  <a:cubicBezTo>
                    <a:pt x="12" y="286"/>
                    <a:pt x="14" y="288"/>
                    <a:pt x="14" y="290"/>
                  </a:cubicBezTo>
                  <a:cubicBezTo>
                    <a:pt x="15" y="291"/>
                    <a:pt x="16" y="293"/>
                    <a:pt x="16" y="294"/>
                  </a:cubicBezTo>
                  <a:cubicBezTo>
                    <a:pt x="16" y="295"/>
                    <a:pt x="16" y="298"/>
                    <a:pt x="15" y="300"/>
                  </a:cubicBezTo>
                  <a:cubicBezTo>
                    <a:pt x="15" y="301"/>
                    <a:pt x="15" y="304"/>
                    <a:pt x="15" y="306"/>
                  </a:cubicBezTo>
                  <a:cubicBezTo>
                    <a:pt x="14" y="308"/>
                    <a:pt x="14" y="310"/>
                    <a:pt x="14" y="311"/>
                  </a:cubicBezTo>
                  <a:cubicBezTo>
                    <a:pt x="14" y="312"/>
                    <a:pt x="15" y="313"/>
                    <a:pt x="16" y="314"/>
                  </a:cubicBezTo>
                  <a:cubicBezTo>
                    <a:pt x="16" y="315"/>
                    <a:pt x="17" y="317"/>
                    <a:pt x="16" y="318"/>
                  </a:cubicBezTo>
                  <a:cubicBezTo>
                    <a:pt x="16" y="319"/>
                    <a:pt x="15" y="322"/>
                    <a:pt x="15" y="324"/>
                  </a:cubicBezTo>
                  <a:cubicBezTo>
                    <a:pt x="14" y="325"/>
                    <a:pt x="14" y="327"/>
                    <a:pt x="14" y="327"/>
                  </a:cubicBezTo>
                  <a:cubicBezTo>
                    <a:pt x="14" y="327"/>
                    <a:pt x="15" y="329"/>
                    <a:pt x="16" y="331"/>
                  </a:cubicBezTo>
                  <a:cubicBezTo>
                    <a:pt x="17" y="333"/>
                    <a:pt x="20" y="334"/>
                    <a:pt x="22" y="334"/>
                  </a:cubicBezTo>
                  <a:cubicBezTo>
                    <a:pt x="25" y="334"/>
                    <a:pt x="27" y="334"/>
                    <a:pt x="28" y="334"/>
                  </a:cubicBezTo>
                  <a:cubicBezTo>
                    <a:pt x="29" y="334"/>
                    <a:pt x="32" y="334"/>
                    <a:pt x="35" y="334"/>
                  </a:cubicBezTo>
                  <a:cubicBezTo>
                    <a:pt x="38" y="335"/>
                    <a:pt x="41" y="336"/>
                    <a:pt x="42" y="338"/>
                  </a:cubicBezTo>
                  <a:cubicBezTo>
                    <a:pt x="43" y="339"/>
                    <a:pt x="47" y="341"/>
                    <a:pt x="50" y="341"/>
                  </a:cubicBezTo>
                  <a:cubicBezTo>
                    <a:pt x="53" y="342"/>
                    <a:pt x="57" y="342"/>
                    <a:pt x="59" y="342"/>
                  </a:cubicBezTo>
                  <a:cubicBezTo>
                    <a:pt x="61" y="342"/>
                    <a:pt x="64" y="342"/>
                    <a:pt x="66" y="342"/>
                  </a:cubicBezTo>
                  <a:cubicBezTo>
                    <a:pt x="68" y="342"/>
                    <a:pt x="71" y="342"/>
                    <a:pt x="72" y="342"/>
                  </a:cubicBezTo>
                  <a:cubicBezTo>
                    <a:pt x="73" y="342"/>
                    <a:pt x="75" y="341"/>
                    <a:pt x="76" y="339"/>
                  </a:cubicBezTo>
                  <a:cubicBezTo>
                    <a:pt x="76" y="338"/>
                    <a:pt x="77" y="336"/>
                    <a:pt x="76" y="335"/>
                  </a:cubicBezTo>
                  <a:cubicBezTo>
                    <a:pt x="75" y="334"/>
                    <a:pt x="75" y="331"/>
                    <a:pt x="74" y="329"/>
                  </a:cubicBezTo>
                  <a:cubicBezTo>
                    <a:pt x="74" y="327"/>
                    <a:pt x="75" y="324"/>
                    <a:pt x="76" y="322"/>
                  </a:cubicBezTo>
                  <a:cubicBezTo>
                    <a:pt x="78" y="320"/>
                    <a:pt x="80" y="318"/>
                    <a:pt x="80" y="317"/>
                  </a:cubicBezTo>
                  <a:cubicBezTo>
                    <a:pt x="81" y="316"/>
                    <a:pt x="82" y="314"/>
                    <a:pt x="81" y="313"/>
                  </a:cubicBezTo>
                  <a:cubicBezTo>
                    <a:pt x="81" y="311"/>
                    <a:pt x="81" y="308"/>
                    <a:pt x="81" y="305"/>
                  </a:cubicBezTo>
                  <a:cubicBezTo>
                    <a:pt x="82" y="303"/>
                    <a:pt x="82" y="299"/>
                    <a:pt x="82" y="297"/>
                  </a:cubicBezTo>
                  <a:cubicBezTo>
                    <a:pt x="83" y="295"/>
                    <a:pt x="83" y="292"/>
                    <a:pt x="83" y="291"/>
                  </a:cubicBezTo>
                  <a:cubicBezTo>
                    <a:pt x="82" y="289"/>
                    <a:pt x="83" y="288"/>
                    <a:pt x="85" y="288"/>
                  </a:cubicBezTo>
                  <a:cubicBezTo>
                    <a:pt x="86" y="288"/>
                    <a:pt x="89" y="290"/>
                    <a:pt x="91" y="291"/>
                  </a:cubicBezTo>
                  <a:cubicBezTo>
                    <a:pt x="93" y="292"/>
                    <a:pt x="95" y="294"/>
                    <a:pt x="96" y="294"/>
                  </a:cubicBezTo>
                  <a:cubicBezTo>
                    <a:pt x="97" y="295"/>
                    <a:pt x="99" y="295"/>
                    <a:pt x="101" y="294"/>
                  </a:cubicBezTo>
                  <a:cubicBezTo>
                    <a:pt x="102" y="293"/>
                    <a:pt x="105" y="292"/>
                    <a:pt x="106" y="292"/>
                  </a:cubicBezTo>
                  <a:cubicBezTo>
                    <a:pt x="107" y="291"/>
                    <a:pt x="108" y="290"/>
                    <a:pt x="109" y="290"/>
                  </a:cubicBezTo>
                  <a:cubicBezTo>
                    <a:pt x="110" y="290"/>
                    <a:pt x="110" y="290"/>
                    <a:pt x="111" y="291"/>
                  </a:cubicBezTo>
                  <a:cubicBezTo>
                    <a:pt x="111" y="292"/>
                    <a:pt x="111" y="294"/>
                    <a:pt x="111" y="297"/>
                  </a:cubicBezTo>
                  <a:cubicBezTo>
                    <a:pt x="111" y="300"/>
                    <a:pt x="112" y="303"/>
                    <a:pt x="113" y="304"/>
                  </a:cubicBezTo>
                  <a:cubicBezTo>
                    <a:pt x="114" y="305"/>
                    <a:pt x="114" y="308"/>
                    <a:pt x="114" y="311"/>
                  </a:cubicBezTo>
                  <a:cubicBezTo>
                    <a:pt x="114" y="313"/>
                    <a:pt x="114" y="317"/>
                    <a:pt x="114" y="319"/>
                  </a:cubicBezTo>
                  <a:cubicBezTo>
                    <a:pt x="114" y="320"/>
                    <a:pt x="116" y="322"/>
                    <a:pt x="119" y="322"/>
                  </a:cubicBezTo>
                  <a:cubicBezTo>
                    <a:pt x="122" y="323"/>
                    <a:pt x="124" y="322"/>
                    <a:pt x="124" y="321"/>
                  </a:cubicBezTo>
                  <a:cubicBezTo>
                    <a:pt x="125" y="320"/>
                    <a:pt x="126" y="319"/>
                    <a:pt x="127" y="318"/>
                  </a:cubicBezTo>
                  <a:cubicBezTo>
                    <a:pt x="128" y="317"/>
                    <a:pt x="130" y="318"/>
                    <a:pt x="130" y="319"/>
                  </a:cubicBezTo>
                  <a:cubicBezTo>
                    <a:pt x="131" y="320"/>
                    <a:pt x="132" y="323"/>
                    <a:pt x="133" y="325"/>
                  </a:cubicBezTo>
                  <a:cubicBezTo>
                    <a:pt x="134" y="327"/>
                    <a:pt x="135" y="329"/>
                    <a:pt x="135" y="330"/>
                  </a:cubicBezTo>
                  <a:cubicBezTo>
                    <a:pt x="136" y="331"/>
                    <a:pt x="138" y="332"/>
                    <a:pt x="140" y="332"/>
                  </a:cubicBezTo>
                  <a:cubicBezTo>
                    <a:pt x="142" y="332"/>
                    <a:pt x="144" y="333"/>
                    <a:pt x="146" y="334"/>
                  </a:cubicBezTo>
                  <a:cubicBezTo>
                    <a:pt x="147" y="336"/>
                    <a:pt x="149" y="338"/>
                    <a:pt x="150" y="340"/>
                  </a:cubicBezTo>
                  <a:cubicBezTo>
                    <a:pt x="150" y="341"/>
                    <a:pt x="151" y="344"/>
                    <a:pt x="151" y="345"/>
                  </a:cubicBezTo>
                  <a:cubicBezTo>
                    <a:pt x="151" y="346"/>
                    <a:pt x="152" y="349"/>
                    <a:pt x="154" y="350"/>
                  </a:cubicBezTo>
                  <a:cubicBezTo>
                    <a:pt x="156" y="352"/>
                    <a:pt x="158" y="355"/>
                    <a:pt x="159" y="358"/>
                  </a:cubicBezTo>
                  <a:cubicBezTo>
                    <a:pt x="160" y="360"/>
                    <a:pt x="161" y="362"/>
                    <a:pt x="161" y="362"/>
                  </a:cubicBezTo>
                  <a:cubicBezTo>
                    <a:pt x="161" y="362"/>
                    <a:pt x="162" y="361"/>
                    <a:pt x="162" y="360"/>
                  </a:cubicBezTo>
                  <a:cubicBezTo>
                    <a:pt x="163" y="359"/>
                    <a:pt x="165" y="358"/>
                    <a:pt x="167" y="357"/>
                  </a:cubicBezTo>
                  <a:cubicBezTo>
                    <a:pt x="169" y="356"/>
                    <a:pt x="171" y="355"/>
                    <a:pt x="173" y="354"/>
                  </a:cubicBezTo>
                  <a:cubicBezTo>
                    <a:pt x="174" y="353"/>
                    <a:pt x="176" y="350"/>
                    <a:pt x="177" y="348"/>
                  </a:cubicBezTo>
                  <a:cubicBezTo>
                    <a:pt x="179" y="345"/>
                    <a:pt x="180" y="342"/>
                    <a:pt x="180" y="340"/>
                  </a:cubicBezTo>
                  <a:cubicBezTo>
                    <a:pt x="181" y="338"/>
                    <a:pt x="182" y="336"/>
                    <a:pt x="183" y="335"/>
                  </a:cubicBezTo>
                  <a:cubicBezTo>
                    <a:pt x="185" y="334"/>
                    <a:pt x="187" y="332"/>
                    <a:pt x="188" y="332"/>
                  </a:cubicBezTo>
                  <a:cubicBezTo>
                    <a:pt x="190" y="331"/>
                    <a:pt x="193" y="330"/>
                    <a:pt x="194" y="330"/>
                  </a:cubicBezTo>
                  <a:cubicBezTo>
                    <a:pt x="196" y="330"/>
                    <a:pt x="199" y="331"/>
                    <a:pt x="201" y="332"/>
                  </a:cubicBezTo>
                  <a:cubicBezTo>
                    <a:pt x="203" y="332"/>
                    <a:pt x="206" y="333"/>
                    <a:pt x="208" y="334"/>
                  </a:cubicBezTo>
                  <a:cubicBezTo>
                    <a:pt x="210" y="335"/>
                    <a:pt x="213" y="334"/>
                    <a:pt x="215" y="332"/>
                  </a:cubicBezTo>
                  <a:cubicBezTo>
                    <a:pt x="216" y="330"/>
                    <a:pt x="218" y="328"/>
                    <a:pt x="219" y="326"/>
                  </a:cubicBezTo>
                  <a:cubicBezTo>
                    <a:pt x="220" y="325"/>
                    <a:pt x="223" y="323"/>
                    <a:pt x="225" y="322"/>
                  </a:cubicBezTo>
                  <a:cubicBezTo>
                    <a:pt x="227" y="321"/>
                    <a:pt x="231" y="319"/>
                    <a:pt x="234" y="318"/>
                  </a:cubicBezTo>
                  <a:cubicBezTo>
                    <a:pt x="237" y="318"/>
                    <a:pt x="239" y="317"/>
                    <a:pt x="239" y="317"/>
                  </a:cubicBezTo>
                  <a:cubicBezTo>
                    <a:pt x="239" y="317"/>
                    <a:pt x="241" y="317"/>
                    <a:pt x="242" y="316"/>
                  </a:cubicBezTo>
                  <a:cubicBezTo>
                    <a:pt x="244" y="316"/>
                    <a:pt x="248" y="315"/>
                    <a:pt x="251" y="315"/>
                  </a:cubicBezTo>
                  <a:cubicBezTo>
                    <a:pt x="253" y="315"/>
                    <a:pt x="258" y="315"/>
                    <a:pt x="262" y="316"/>
                  </a:cubicBezTo>
                  <a:cubicBezTo>
                    <a:pt x="265" y="316"/>
                    <a:pt x="270" y="317"/>
                    <a:pt x="272" y="318"/>
                  </a:cubicBezTo>
                  <a:cubicBezTo>
                    <a:pt x="274" y="319"/>
                    <a:pt x="278" y="319"/>
                    <a:pt x="281" y="319"/>
                  </a:cubicBezTo>
                  <a:cubicBezTo>
                    <a:pt x="283" y="319"/>
                    <a:pt x="287" y="319"/>
                    <a:pt x="290" y="319"/>
                  </a:cubicBezTo>
                  <a:cubicBezTo>
                    <a:pt x="292" y="319"/>
                    <a:pt x="296" y="319"/>
                    <a:pt x="298" y="320"/>
                  </a:cubicBezTo>
                  <a:cubicBezTo>
                    <a:pt x="300" y="321"/>
                    <a:pt x="303" y="321"/>
                    <a:pt x="305" y="320"/>
                  </a:cubicBezTo>
                  <a:cubicBezTo>
                    <a:pt x="306" y="320"/>
                    <a:pt x="309" y="319"/>
                    <a:pt x="310" y="318"/>
                  </a:cubicBezTo>
                  <a:cubicBezTo>
                    <a:pt x="312" y="317"/>
                    <a:pt x="315" y="315"/>
                    <a:pt x="317" y="314"/>
                  </a:cubicBezTo>
                  <a:cubicBezTo>
                    <a:pt x="319" y="314"/>
                    <a:pt x="322" y="313"/>
                    <a:pt x="325" y="313"/>
                  </a:cubicBezTo>
                  <a:cubicBezTo>
                    <a:pt x="327" y="312"/>
                    <a:pt x="331" y="313"/>
                    <a:pt x="334" y="313"/>
                  </a:cubicBezTo>
                  <a:cubicBezTo>
                    <a:pt x="336" y="314"/>
                    <a:pt x="340" y="314"/>
                    <a:pt x="343" y="315"/>
                  </a:cubicBezTo>
                  <a:cubicBezTo>
                    <a:pt x="346" y="315"/>
                    <a:pt x="349" y="316"/>
                    <a:pt x="351" y="316"/>
                  </a:cubicBezTo>
                  <a:cubicBezTo>
                    <a:pt x="353" y="317"/>
                    <a:pt x="357" y="318"/>
                    <a:pt x="359" y="317"/>
                  </a:cubicBezTo>
                  <a:cubicBezTo>
                    <a:pt x="362" y="317"/>
                    <a:pt x="365" y="316"/>
                    <a:pt x="367" y="316"/>
                  </a:cubicBezTo>
                  <a:cubicBezTo>
                    <a:pt x="368" y="315"/>
                    <a:pt x="370" y="314"/>
                    <a:pt x="372" y="314"/>
                  </a:cubicBezTo>
                  <a:cubicBezTo>
                    <a:pt x="374" y="314"/>
                    <a:pt x="377" y="314"/>
                    <a:pt x="379" y="314"/>
                  </a:cubicBezTo>
                  <a:cubicBezTo>
                    <a:pt x="381" y="314"/>
                    <a:pt x="384" y="314"/>
                    <a:pt x="385" y="314"/>
                  </a:cubicBezTo>
                  <a:cubicBezTo>
                    <a:pt x="387" y="314"/>
                    <a:pt x="390" y="314"/>
                    <a:pt x="393" y="315"/>
                  </a:cubicBezTo>
                  <a:cubicBezTo>
                    <a:pt x="395" y="315"/>
                    <a:pt x="398" y="314"/>
                    <a:pt x="400" y="313"/>
                  </a:cubicBezTo>
                  <a:cubicBezTo>
                    <a:pt x="401" y="312"/>
                    <a:pt x="404" y="311"/>
                    <a:pt x="406" y="311"/>
                  </a:cubicBezTo>
                  <a:cubicBezTo>
                    <a:pt x="409" y="310"/>
                    <a:pt x="410" y="310"/>
                    <a:pt x="410" y="310"/>
                  </a:cubicBezTo>
                  <a:cubicBezTo>
                    <a:pt x="410" y="310"/>
                    <a:pt x="411" y="308"/>
                    <a:pt x="413" y="305"/>
                  </a:cubicBezTo>
                  <a:cubicBezTo>
                    <a:pt x="414" y="302"/>
                    <a:pt x="415" y="299"/>
                    <a:pt x="416" y="297"/>
                  </a:cubicBezTo>
                  <a:cubicBezTo>
                    <a:pt x="416" y="296"/>
                    <a:pt x="417" y="293"/>
                    <a:pt x="418" y="292"/>
                  </a:cubicBezTo>
                  <a:cubicBezTo>
                    <a:pt x="419" y="290"/>
                    <a:pt x="420" y="288"/>
                    <a:pt x="420" y="286"/>
                  </a:cubicBezTo>
                  <a:cubicBezTo>
                    <a:pt x="420" y="284"/>
                    <a:pt x="420" y="280"/>
                    <a:pt x="421" y="276"/>
                  </a:cubicBezTo>
                  <a:cubicBezTo>
                    <a:pt x="422" y="273"/>
                    <a:pt x="422" y="268"/>
                    <a:pt x="422" y="267"/>
                  </a:cubicBezTo>
                  <a:cubicBezTo>
                    <a:pt x="421" y="266"/>
                    <a:pt x="421" y="263"/>
                    <a:pt x="421" y="262"/>
                  </a:cubicBezTo>
                  <a:cubicBezTo>
                    <a:pt x="421" y="260"/>
                    <a:pt x="422" y="258"/>
                    <a:pt x="422" y="256"/>
                  </a:cubicBezTo>
                  <a:cubicBezTo>
                    <a:pt x="423" y="255"/>
                    <a:pt x="425" y="253"/>
                    <a:pt x="426" y="253"/>
                  </a:cubicBezTo>
                  <a:cubicBezTo>
                    <a:pt x="427" y="253"/>
                    <a:pt x="429" y="251"/>
                    <a:pt x="430" y="250"/>
                  </a:cubicBezTo>
                  <a:cubicBezTo>
                    <a:pt x="432" y="249"/>
                    <a:pt x="434" y="247"/>
                    <a:pt x="435" y="246"/>
                  </a:cubicBezTo>
                  <a:cubicBezTo>
                    <a:pt x="436" y="244"/>
                    <a:pt x="437" y="242"/>
                    <a:pt x="438" y="241"/>
                  </a:cubicBezTo>
                  <a:cubicBezTo>
                    <a:pt x="439" y="239"/>
                    <a:pt x="441" y="237"/>
                    <a:pt x="442" y="236"/>
                  </a:cubicBezTo>
                  <a:cubicBezTo>
                    <a:pt x="442" y="234"/>
                    <a:pt x="443" y="231"/>
                    <a:pt x="443" y="230"/>
                  </a:cubicBezTo>
                  <a:cubicBezTo>
                    <a:pt x="442" y="228"/>
                    <a:pt x="442" y="225"/>
                    <a:pt x="442" y="222"/>
                  </a:cubicBezTo>
                  <a:cubicBezTo>
                    <a:pt x="442" y="220"/>
                    <a:pt x="442" y="216"/>
                    <a:pt x="443" y="214"/>
                  </a:cubicBezTo>
                  <a:cubicBezTo>
                    <a:pt x="443" y="212"/>
                    <a:pt x="445" y="207"/>
                    <a:pt x="446" y="204"/>
                  </a:cubicBezTo>
                  <a:cubicBezTo>
                    <a:pt x="448" y="200"/>
                    <a:pt x="449" y="196"/>
                    <a:pt x="450" y="194"/>
                  </a:cubicBezTo>
                  <a:cubicBezTo>
                    <a:pt x="450" y="191"/>
                    <a:pt x="450" y="187"/>
                    <a:pt x="451" y="184"/>
                  </a:cubicBezTo>
                  <a:cubicBezTo>
                    <a:pt x="451" y="181"/>
                    <a:pt x="451" y="175"/>
                    <a:pt x="451" y="172"/>
                  </a:cubicBezTo>
                  <a:cubicBezTo>
                    <a:pt x="451" y="169"/>
                    <a:pt x="450" y="163"/>
                    <a:pt x="448" y="160"/>
                  </a:cubicBezTo>
                  <a:cubicBezTo>
                    <a:pt x="446" y="157"/>
                    <a:pt x="444" y="154"/>
                    <a:pt x="443" y="152"/>
                  </a:cubicBezTo>
                  <a:cubicBezTo>
                    <a:pt x="442" y="151"/>
                    <a:pt x="440" y="148"/>
                    <a:pt x="439" y="146"/>
                  </a:cubicBezTo>
                  <a:cubicBezTo>
                    <a:pt x="438" y="144"/>
                    <a:pt x="437" y="140"/>
                    <a:pt x="436" y="138"/>
                  </a:cubicBezTo>
                  <a:cubicBezTo>
                    <a:pt x="435" y="136"/>
                    <a:pt x="434" y="133"/>
                    <a:pt x="433" y="131"/>
                  </a:cubicBezTo>
                  <a:cubicBezTo>
                    <a:pt x="431" y="130"/>
                    <a:pt x="429" y="129"/>
                    <a:pt x="428" y="129"/>
                  </a:cubicBezTo>
                  <a:cubicBezTo>
                    <a:pt x="426" y="129"/>
                    <a:pt x="423" y="129"/>
                    <a:pt x="420" y="129"/>
                  </a:cubicBezTo>
                  <a:cubicBezTo>
                    <a:pt x="417" y="128"/>
                    <a:pt x="413" y="127"/>
                    <a:pt x="411" y="125"/>
                  </a:cubicBezTo>
                  <a:cubicBezTo>
                    <a:pt x="408" y="123"/>
                    <a:pt x="406" y="121"/>
                    <a:pt x="406" y="120"/>
                  </a:cubicBezTo>
                  <a:cubicBezTo>
                    <a:pt x="406" y="119"/>
                    <a:pt x="406" y="116"/>
                    <a:pt x="406" y="115"/>
                  </a:cubicBezTo>
                  <a:cubicBezTo>
                    <a:pt x="406" y="113"/>
                    <a:pt x="406" y="110"/>
                    <a:pt x="406" y="108"/>
                  </a:cubicBezTo>
                  <a:cubicBezTo>
                    <a:pt x="406" y="106"/>
                    <a:pt x="406" y="103"/>
                    <a:pt x="405" y="100"/>
                  </a:cubicBezTo>
                  <a:cubicBezTo>
                    <a:pt x="405" y="97"/>
                    <a:pt x="405" y="93"/>
                    <a:pt x="405" y="90"/>
                  </a:cubicBezTo>
                  <a:cubicBezTo>
                    <a:pt x="406" y="87"/>
                    <a:pt x="406" y="84"/>
                    <a:pt x="407" y="83"/>
                  </a:cubicBezTo>
                  <a:cubicBezTo>
                    <a:pt x="407" y="81"/>
                    <a:pt x="409" y="79"/>
                    <a:pt x="411" y="77"/>
                  </a:cubicBezTo>
                  <a:cubicBezTo>
                    <a:pt x="413" y="76"/>
                    <a:pt x="416" y="74"/>
                    <a:pt x="418" y="73"/>
                  </a:cubicBezTo>
                  <a:cubicBezTo>
                    <a:pt x="420" y="73"/>
                    <a:pt x="423" y="72"/>
                    <a:pt x="424" y="71"/>
                  </a:cubicBezTo>
                  <a:cubicBezTo>
                    <a:pt x="426" y="70"/>
                    <a:pt x="428" y="68"/>
                    <a:pt x="428" y="67"/>
                  </a:cubicBezTo>
                  <a:cubicBezTo>
                    <a:pt x="429" y="66"/>
                    <a:pt x="429" y="64"/>
                    <a:pt x="429" y="64"/>
                  </a:cubicBezTo>
                  <a:cubicBezTo>
                    <a:pt x="429" y="64"/>
                    <a:pt x="426" y="62"/>
                    <a:pt x="422" y="59"/>
                  </a:cubicBezTo>
                  <a:cubicBezTo>
                    <a:pt x="418" y="56"/>
                    <a:pt x="411" y="54"/>
                    <a:pt x="405" y="55"/>
                  </a:cubicBez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21"/>
            <p:cNvSpPr>
              <a:spLocks/>
            </p:cNvSpPr>
            <p:nvPr/>
          </p:nvSpPr>
          <p:spPr bwMode="auto">
            <a:xfrm>
              <a:off x="7429500" y="1909763"/>
              <a:ext cx="731838" cy="855663"/>
            </a:xfrm>
            <a:custGeom>
              <a:avLst/>
              <a:gdLst/>
              <a:ahLst/>
              <a:cxnLst>
                <a:cxn ang="0">
                  <a:pos x="247" y="49"/>
                </a:cxn>
                <a:cxn ang="0">
                  <a:pos x="228" y="33"/>
                </a:cxn>
                <a:cxn ang="0">
                  <a:pos x="226" y="16"/>
                </a:cxn>
                <a:cxn ang="0">
                  <a:pos x="220" y="2"/>
                </a:cxn>
                <a:cxn ang="0">
                  <a:pos x="213" y="4"/>
                </a:cxn>
                <a:cxn ang="0">
                  <a:pos x="195" y="13"/>
                </a:cxn>
                <a:cxn ang="0">
                  <a:pos x="174" y="9"/>
                </a:cxn>
                <a:cxn ang="0">
                  <a:pos x="159" y="15"/>
                </a:cxn>
                <a:cxn ang="0">
                  <a:pos x="155" y="44"/>
                </a:cxn>
                <a:cxn ang="0">
                  <a:pos x="144" y="62"/>
                </a:cxn>
                <a:cxn ang="0">
                  <a:pos x="153" y="76"/>
                </a:cxn>
                <a:cxn ang="0">
                  <a:pos x="147" y="101"/>
                </a:cxn>
                <a:cxn ang="0">
                  <a:pos x="128" y="108"/>
                </a:cxn>
                <a:cxn ang="0">
                  <a:pos x="124" y="137"/>
                </a:cxn>
                <a:cxn ang="0">
                  <a:pos x="109" y="133"/>
                </a:cxn>
                <a:cxn ang="0">
                  <a:pos x="81" y="122"/>
                </a:cxn>
                <a:cxn ang="0">
                  <a:pos x="71" y="142"/>
                </a:cxn>
                <a:cxn ang="0">
                  <a:pos x="68" y="160"/>
                </a:cxn>
                <a:cxn ang="0">
                  <a:pos x="76" y="187"/>
                </a:cxn>
                <a:cxn ang="0">
                  <a:pos x="92" y="204"/>
                </a:cxn>
                <a:cxn ang="0">
                  <a:pos x="85" y="214"/>
                </a:cxn>
                <a:cxn ang="0">
                  <a:pos x="82" y="232"/>
                </a:cxn>
                <a:cxn ang="0">
                  <a:pos x="66" y="251"/>
                </a:cxn>
                <a:cxn ang="0">
                  <a:pos x="55" y="260"/>
                </a:cxn>
                <a:cxn ang="0">
                  <a:pos x="32" y="266"/>
                </a:cxn>
                <a:cxn ang="0">
                  <a:pos x="16" y="278"/>
                </a:cxn>
                <a:cxn ang="0">
                  <a:pos x="12" y="294"/>
                </a:cxn>
                <a:cxn ang="0">
                  <a:pos x="0" y="311"/>
                </a:cxn>
                <a:cxn ang="0">
                  <a:pos x="15" y="327"/>
                </a:cxn>
                <a:cxn ang="0">
                  <a:pos x="22" y="348"/>
                </a:cxn>
                <a:cxn ang="0">
                  <a:pos x="4" y="370"/>
                </a:cxn>
                <a:cxn ang="0">
                  <a:pos x="17" y="389"/>
                </a:cxn>
                <a:cxn ang="0">
                  <a:pos x="36" y="384"/>
                </a:cxn>
                <a:cxn ang="0">
                  <a:pos x="62" y="365"/>
                </a:cxn>
                <a:cxn ang="0">
                  <a:pos x="80" y="353"/>
                </a:cxn>
                <a:cxn ang="0">
                  <a:pos x="100" y="348"/>
                </a:cxn>
                <a:cxn ang="0">
                  <a:pos x="108" y="328"/>
                </a:cxn>
                <a:cxn ang="0">
                  <a:pos x="127" y="314"/>
                </a:cxn>
                <a:cxn ang="0">
                  <a:pos x="148" y="321"/>
                </a:cxn>
                <a:cxn ang="0">
                  <a:pos x="180" y="315"/>
                </a:cxn>
                <a:cxn ang="0">
                  <a:pos x="176" y="342"/>
                </a:cxn>
                <a:cxn ang="0">
                  <a:pos x="167" y="364"/>
                </a:cxn>
                <a:cxn ang="0">
                  <a:pos x="184" y="375"/>
                </a:cxn>
                <a:cxn ang="0">
                  <a:pos x="207" y="368"/>
                </a:cxn>
                <a:cxn ang="0">
                  <a:pos x="225" y="363"/>
                </a:cxn>
                <a:cxn ang="0">
                  <a:pos x="233" y="357"/>
                </a:cxn>
                <a:cxn ang="0">
                  <a:pos x="257" y="367"/>
                </a:cxn>
                <a:cxn ang="0">
                  <a:pos x="288" y="374"/>
                </a:cxn>
                <a:cxn ang="0">
                  <a:pos x="311" y="359"/>
                </a:cxn>
                <a:cxn ang="0">
                  <a:pos x="327" y="345"/>
                </a:cxn>
                <a:cxn ang="0">
                  <a:pos x="323" y="322"/>
                </a:cxn>
                <a:cxn ang="0">
                  <a:pos x="313" y="297"/>
                </a:cxn>
                <a:cxn ang="0">
                  <a:pos x="325" y="272"/>
                </a:cxn>
                <a:cxn ang="0">
                  <a:pos x="317" y="249"/>
                </a:cxn>
                <a:cxn ang="0">
                  <a:pos x="322" y="219"/>
                </a:cxn>
                <a:cxn ang="0">
                  <a:pos x="317" y="185"/>
                </a:cxn>
                <a:cxn ang="0">
                  <a:pos x="317" y="155"/>
                </a:cxn>
                <a:cxn ang="0">
                  <a:pos x="319" y="127"/>
                </a:cxn>
                <a:cxn ang="0">
                  <a:pos x="311" y="113"/>
                </a:cxn>
                <a:cxn ang="0">
                  <a:pos x="295" y="84"/>
                </a:cxn>
                <a:cxn ang="0">
                  <a:pos x="281" y="59"/>
                </a:cxn>
              </a:cxnLst>
              <a:rect l="0" t="0" r="r" b="b"/>
              <a:pathLst>
                <a:path w="333" h="389">
                  <a:moveTo>
                    <a:pt x="270" y="53"/>
                  </a:moveTo>
                  <a:cubicBezTo>
                    <a:pt x="268" y="54"/>
                    <a:pt x="265" y="54"/>
                    <a:pt x="263" y="54"/>
                  </a:cubicBezTo>
                  <a:cubicBezTo>
                    <a:pt x="261" y="54"/>
                    <a:pt x="257" y="53"/>
                    <a:pt x="255" y="52"/>
                  </a:cubicBezTo>
                  <a:cubicBezTo>
                    <a:pt x="252" y="51"/>
                    <a:pt x="249" y="50"/>
                    <a:pt x="247" y="49"/>
                  </a:cubicBezTo>
                  <a:cubicBezTo>
                    <a:pt x="246" y="49"/>
                    <a:pt x="243" y="47"/>
                    <a:pt x="242" y="46"/>
                  </a:cubicBezTo>
                  <a:cubicBezTo>
                    <a:pt x="240" y="45"/>
                    <a:pt x="238" y="43"/>
                    <a:pt x="237" y="42"/>
                  </a:cubicBezTo>
                  <a:cubicBezTo>
                    <a:pt x="235" y="41"/>
                    <a:pt x="233" y="39"/>
                    <a:pt x="232" y="38"/>
                  </a:cubicBezTo>
                  <a:cubicBezTo>
                    <a:pt x="230" y="37"/>
                    <a:pt x="229" y="35"/>
                    <a:pt x="228" y="33"/>
                  </a:cubicBezTo>
                  <a:cubicBezTo>
                    <a:pt x="227" y="32"/>
                    <a:pt x="227" y="30"/>
                    <a:pt x="227" y="28"/>
                  </a:cubicBezTo>
                  <a:cubicBezTo>
                    <a:pt x="227" y="27"/>
                    <a:pt x="227" y="25"/>
                    <a:pt x="227" y="24"/>
                  </a:cubicBezTo>
                  <a:cubicBezTo>
                    <a:pt x="227" y="23"/>
                    <a:pt x="227" y="21"/>
                    <a:pt x="228" y="19"/>
                  </a:cubicBezTo>
                  <a:cubicBezTo>
                    <a:pt x="228" y="18"/>
                    <a:pt x="227" y="17"/>
                    <a:pt x="226" y="16"/>
                  </a:cubicBezTo>
                  <a:cubicBezTo>
                    <a:pt x="224" y="15"/>
                    <a:pt x="222" y="14"/>
                    <a:pt x="221" y="13"/>
                  </a:cubicBezTo>
                  <a:cubicBezTo>
                    <a:pt x="219" y="12"/>
                    <a:pt x="218" y="10"/>
                    <a:pt x="218" y="9"/>
                  </a:cubicBezTo>
                  <a:cubicBezTo>
                    <a:pt x="218" y="8"/>
                    <a:pt x="219" y="7"/>
                    <a:pt x="219" y="6"/>
                  </a:cubicBezTo>
                  <a:cubicBezTo>
                    <a:pt x="219" y="5"/>
                    <a:pt x="220" y="3"/>
                    <a:pt x="220" y="2"/>
                  </a:cubicBezTo>
                  <a:cubicBezTo>
                    <a:pt x="220" y="1"/>
                    <a:pt x="220" y="0"/>
                    <a:pt x="219" y="0"/>
                  </a:cubicBezTo>
                  <a:cubicBezTo>
                    <a:pt x="219" y="0"/>
                    <a:pt x="218" y="0"/>
                    <a:pt x="217" y="0"/>
                  </a:cubicBezTo>
                  <a:cubicBezTo>
                    <a:pt x="217" y="1"/>
                    <a:pt x="216" y="2"/>
                    <a:pt x="216" y="2"/>
                  </a:cubicBezTo>
                  <a:cubicBezTo>
                    <a:pt x="215" y="3"/>
                    <a:pt x="214" y="4"/>
                    <a:pt x="213" y="4"/>
                  </a:cubicBezTo>
                  <a:cubicBezTo>
                    <a:pt x="211" y="4"/>
                    <a:pt x="210" y="5"/>
                    <a:pt x="209" y="6"/>
                  </a:cubicBezTo>
                  <a:cubicBezTo>
                    <a:pt x="208" y="7"/>
                    <a:pt x="207" y="9"/>
                    <a:pt x="207" y="10"/>
                  </a:cubicBezTo>
                  <a:cubicBezTo>
                    <a:pt x="206" y="11"/>
                    <a:pt x="204" y="13"/>
                    <a:pt x="203" y="13"/>
                  </a:cubicBezTo>
                  <a:cubicBezTo>
                    <a:pt x="201" y="13"/>
                    <a:pt x="197" y="13"/>
                    <a:pt x="195" y="13"/>
                  </a:cubicBezTo>
                  <a:cubicBezTo>
                    <a:pt x="192" y="12"/>
                    <a:pt x="188" y="11"/>
                    <a:pt x="187" y="11"/>
                  </a:cubicBezTo>
                  <a:cubicBezTo>
                    <a:pt x="186" y="10"/>
                    <a:pt x="184" y="10"/>
                    <a:pt x="183" y="9"/>
                  </a:cubicBezTo>
                  <a:cubicBezTo>
                    <a:pt x="182" y="9"/>
                    <a:pt x="180" y="9"/>
                    <a:pt x="178" y="9"/>
                  </a:cubicBezTo>
                  <a:cubicBezTo>
                    <a:pt x="177" y="9"/>
                    <a:pt x="175" y="9"/>
                    <a:pt x="174" y="9"/>
                  </a:cubicBezTo>
                  <a:cubicBezTo>
                    <a:pt x="173" y="10"/>
                    <a:pt x="171" y="10"/>
                    <a:pt x="169" y="10"/>
                  </a:cubicBezTo>
                  <a:cubicBezTo>
                    <a:pt x="167" y="10"/>
                    <a:pt x="164" y="10"/>
                    <a:pt x="163" y="10"/>
                  </a:cubicBezTo>
                  <a:cubicBezTo>
                    <a:pt x="161" y="10"/>
                    <a:pt x="160" y="10"/>
                    <a:pt x="160" y="10"/>
                  </a:cubicBezTo>
                  <a:cubicBezTo>
                    <a:pt x="160" y="10"/>
                    <a:pt x="159" y="12"/>
                    <a:pt x="159" y="15"/>
                  </a:cubicBezTo>
                  <a:cubicBezTo>
                    <a:pt x="159" y="17"/>
                    <a:pt x="158" y="21"/>
                    <a:pt x="158" y="23"/>
                  </a:cubicBezTo>
                  <a:cubicBezTo>
                    <a:pt x="158" y="25"/>
                    <a:pt x="158" y="28"/>
                    <a:pt x="158" y="30"/>
                  </a:cubicBezTo>
                  <a:cubicBezTo>
                    <a:pt x="158" y="31"/>
                    <a:pt x="158" y="34"/>
                    <a:pt x="157" y="36"/>
                  </a:cubicBezTo>
                  <a:cubicBezTo>
                    <a:pt x="156" y="38"/>
                    <a:pt x="155" y="41"/>
                    <a:pt x="155" y="44"/>
                  </a:cubicBezTo>
                  <a:cubicBezTo>
                    <a:pt x="154" y="46"/>
                    <a:pt x="154" y="49"/>
                    <a:pt x="154" y="52"/>
                  </a:cubicBezTo>
                  <a:cubicBezTo>
                    <a:pt x="154" y="54"/>
                    <a:pt x="154" y="56"/>
                    <a:pt x="154" y="57"/>
                  </a:cubicBezTo>
                  <a:cubicBezTo>
                    <a:pt x="153" y="58"/>
                    <a:pt x="152" y="59"/>
                    <a:pt x="150" y="60"/>
                  </a:cubicBezTo>
                  <a:cubicBezTo>
                    <a:pt x="148" y="61"/>
                    <a:pt x="145" y="61"/>
                    <a:pt x="144" y="62"/>
                  </a:cubicBezTo>
                  <a:cubicBezTo>
                    <a:pt x="143" y="63"/>
                    <a:pt x="142" y="65"/>
                    <a:pt x="141" y="67"/>
                  </a:cubicBezTo>
                  <a:cubicBezTo>
                    <a:pt x="141" y="69"/>
                    <a:pt x="143" y="71"/>
                    <a:pt x="145" y="71"/>
                  </a:cubicBezTo>
                  <a:cubicBezTo>
                    <a:pt x="148" y="71"/>
                    <a:pt x="150" y="72"/>
                    <a:pt x="151" y="73"/>
                  </a:cubicBezTo>
                  <a:cubicBezTo>
                    <a:pt x="152" y="73"/>
                    <a:pt x="153" y="75"/>
                    <a:pt x="153" y="76"/>
                  </a:cubicBezTo>
                  <a:cubicBezTo>
                    <a:pt x="154" y="77"/>
                    <a:pt x="154" y="79"/>
                    <a:pt x="154" y="80"/>
                  </a:cubicBezTo>
                  <a:cubicBezTo>
                    <a:pt x="154" y="82"/>
                    <a:pt x="154" y="84"/>
                    <a:pt x="155" y="86"/>
                  </a:cubicBezTo>
                  <a:cubicBezTo>
                    <a:pt x="155" y="88"/>
                    <a:pt x="154" y="91"/>
                    <a:pt x="153" y="94"/>
                  </a:cubicBezTo>
                  <a:cubicBezTo>
                    <a:pt x="151" y="96"/>
                    <a:pt x="149" y="99"/>
                    <a:pt x="147" y="101"/>
                  </a:cubicBezTo>
                  <a:cubicBezTo>
                    <a:pt x="146" y="102"/>
                    <a:pt x="143" y="103"/>
                    <a:pt x="142" y="103"/>
                  </a:cubicBezTo>
                  <a:cubicBezTo>
                    <a:pt x="141" y="103"/>
                    <a:pt x="138" y="102"/>
                    <a:pt x="137" y="102"/>
                  </a:cubicBezTo>
                  <a:cubicBezTo>
                    <a:pt x="136" y="101"/>
                    <a:pt x="133" y="101"/>
                    <a:pt x="131" y="103"/>
                  </a:cubicBezTo>
                  <a:cubicBezTo>
                    <a:pt x="130" y="104"/>
                    <a:pt x="128" y="106"/>
                    <a:pt x="128" y="108"/>
                  </a:cubicBezTo>
                  <a:cubicBezTo>
                    <a:pt x="128" y="110"/>
                    <a:pt x="129" y="113"/>
                    <a:pt x="130" y="115"/>
                  </a:cubicBezTo>
                  <a:cubicBezTo>
                    <a:pt x="130" y="117"/>
                    <a:pt x="130" y="121"/>
                    <a:pt x="129" y="123"/>
                  </a:cubicBezTo>
                  <a:cubicBezTo>
                    <a:pt x="127" y="126"/>
                    <a:pt x="126" y="130"/>
                    <a:pt x="125" y="132"/>
                  </a:cubicBezTo>
                  <a:cubicBezTo>
                    <a:pt x="125" y="134"/>
                    <a:pt x="124" y="136"/>
                    <a:pt x="124" y="137"/>
                  </a:cubicBezTo>
                  <a:cubicBezTo>
                    <a:pt x="124" y="138"/>
                    <a:pt x="124" y="139"/>
                    <a:pt x="123" y="140"/>
                  </a:cubicBezTo>
                  <a:cubicBezTo>
                    <a:pt x="122" y="141"/>
                    <a:pt x="120" y="141"/>
                    <a:pt x="119" y="140"/>
                  </a:cubicBezTo>
                  <a:cubicBezTo>
                    <a:pt x="117" y="140"/>
                    <a:pt x="115" y="139"/>
                    <a:pt x="114" y="138"/>
                  </a:cubicBezTo>
                  <a:cubicBezTo>
                    <a:pt x="114" y="137"/>
                    <a:pt x="111" y="135"/>
                    <a:pt x="109" y="133"/>
                  </a:cubicBezTo>
                  <a:cubicBezTo>
                    <a:pt x="107" y="131"/>
                    <a:pt x="104" y="129"/>
                    <a:pt x="102" y="127"/>
                  </a:cubicBezTo>
                  <a:cubicBezTo>
                    <a:pt x="100" y="126"/>
                    <a:pt x="96" y="124"/>
                    <a:pt x="94" y="124"/>
                  </a:cubicBezTo>
                  <a:cubicBezTo>
                    <a:pt x="92" y="123"/>
                    <a:pt x="88" y="122"/>
                    <a:pt x="87" y="122"/>
                  </a:cubicBezTo>
                  <a:cubicBezTo>
                    <a:pt x="85" y="121"/>
                    <a:pt x="82" y="121"/>
                    <a:pt x="81" y="122"/>
                  </a:cubicBezTo>
                  <a:cubicBezTo>
                    <a:pt x="80" y="122"/>
                    <a:pt x="78" y="123"/>
                    <a:pt x="78" y="125"/>
                  </a:cubicBezTo>
                  <a:cubicBezTo>
                    <a:pt x="78" y="126"/>
                    <a:pt x="77" y="128"/>
                    <a:pt x="76" y="130"/>
                  </a:cubicBezTo>
                  <a:cubicBezTo>
                    <a:pt x="76" y="131"/>
                    <a:pt x="74" y="134"/>
                    <a:pt x="74" y="136"/>
                  </a:cubicBezTo>
                  <a:cubicBezTo>
                    <a:pt x="73" y="139"/>
                    <a:pt x="72" y="141"/>
                    <a:pt x="71" y="142"/>
                  </a:cubicBezTo>
                  <a:cubicBezTo>
                    <a:pt x="71" y="143"/>
                    <a:pt x="69" y="145"/>
                    <a:pt x="68" y="146"/>
                  </a:cubicBezTo>
                  <a:cubicBezTo>
                    <a:pt x="67" y="146"/>
                    <a:pt x="65" y="148"/>
                    <a:pt x="64" y="149"/>
                  </a:cubicBezTo>
                  <a:cubicBezTo>
                    <a:pt x="63" y="151"/>
                    <a:pt x="63" y="153"/>
                    <a:pt x="63" y="154"/>
                  </a:cubicBezTo>
                  <a:cubicBezTo>
                    <a:pt x="64" y="156"/>
                    <a:pt x="66" y="158"/>
                    <a:pt x="68" y="160"/>
                  </a:cubicBezTo>
                  <a:cubicBezTo>
                    <a:pt x="70" y="161"/>
                    <a:pt x="73" y="163"/>
                    <a:pt x="74" y="165"/>
                  </a:cubicBezTo>
                  <a:cubicBezTo>
                    <a:pt x="76" y="166"/>
                    <a:pt x="78" y="169"/>
                    <a:pt x="79" y="171"/>
                  </a:cubicBezTo>
                  <a:cubicBezTo>
                    <a:pt x="79" y="173"/>
                    <a:pt x="79" y="176"/>
                    <a:pt x="78" y="179"/>
                  </a:cubicBezTo>
                  <a:cubicBezTo>
                    <a:pt x="77" y="182"/>
                    <a:pt x="76" y="185"/>
                    <a:pt x="76" y="187"/>
                  </a:cubicBezTo>
                  <a:cubicBezTo>
                    <a:pt x="76" y="188"/>
                    <a:pt x="77" y="191"/>
                    <a:pt x="79" y="192"/>
                  </a:cubicBezTo>
                  <a:cubicBezTo>
                    <a:pt x="81" y="193"/>
                    <a:pt x="85" y="194"/>
                    <a:pt x="87" y="195"/>
                  </a:cubicBezTo>
                  <a:cubicBezTo>
                    <a:pt x="90" y="195"/>
                    <a:pt x="92" y="197"/>
                    <a:pt x="92" y="199"/>
                  </a:cubicBezTo>
                  <a:cubicBezTo>
                    <a:pt x="92" y="200"/>
                    <a:pt x="92" y="203"/>
                    <a:pt x="92" y="204"/>
                  </a:cubicBezTo>
                  <a:cubicBezTo>
                    <a:pt x="92" y="205"/>
                    <a:pt x="92" y="207"/>
                    <a:pt x="91" y="208"/>
                  </a:cubicBezTo>
                  <a:cubicBezTo>
                    <a:pt x="91" y="209"/>
                    <a:pt x="91" y="211"/>
                    <a:pt x="91" y="212"/>
                  </a:cubicBezTo>
                  <a:cubicBezTo>
                    <a:pt x="91" y="213"/>
                    <a:pt x="90" y="214"/>
                    <a:pt x="89" y="214"/>
                  </a:cubicBezTo>
                  <a:cubicBezTo>
                    <a:pt x="88" y="214"/>
                    <a:pt x="86" y="214"/>
                    <a:pt x="85" y="214"/>
                  </a:cubicBezTo>
                  <a:cubicBezTo>
                    <a:pt x="84" y="215"/>
                    <a:pt x="83" y="216"/>
                    <a:pt x="83" y="217"/>
                  </a:cubicBezTo>
                  <a:cubicBezTo>
                    <a:pt x="83" y="219"/>
                    <a:pt x="83" y="221"/>
                    <a:pt x="83" y="222"/>
                  </a:cubicBezTo>
                  <a:cubicBezTo>
                    <a:pt x="83" y="224"/>
                    <a:pt x="83" y="226"/>
                    <a:pt x="82" y="227"/>
                  </a:cubicBezTo>
                  <a:cubicBezTo>
                    <a:pt x="82" y="229"/>
                    <a:pt x="82" y="231"/>
                    <a:pt x="82" y="232"/>
                  </a:cubicBezTo>
                  <a:cubicBezTo>
                    <a:pt x="82" y="233"/>
                    <a:pt x="82" y="235"/>
                    <a:pt x="81" y="236"/>
                  </a:cubicBezTo>
                  <a:cubicBezTo>
                    <a:pt x="80" y="237"/>
                    <a:pt x="78" y="239"/>
                    <a:pt x="77" y="240"/>
                  </a:cubicBezTo>
                  <a:cubicBezTo>
                    <a:pt x="76" y="242"/>
                    <a:pt x="73" y="244"/>
                    <a:pt x="71" y="246"/>
                  </a:cubicBezTo>
                  <a:cubicBezTo>
                    <a:pt x="69" y="248"/>
                    <a:pt x="67" y="250"/>
                    <a:pt x="66" y="251"/>
                  </a:cubicBezTo>
                  <a:cubicBezTo>
                    <a:pt x="65" y="253"/>
                    <a:pt x="63" y="255"/>
                    <a:pt x="62" y="256"/>
                  </a:cubicBezTo>
                  <a:cubicBezTo>
                    <a:pt x="61" y="257"/>
                    <a:pt x="60" y="258"/>
                    <a:pt x="60" y="258"/>
                  </a:cubicBezTo>
                  <a:cubicBezTo>
                    <a:pt x="60" y="258"/>
                    <a:pt x="60" y="258"/>
                    <a:pt x="59" y="258"/>
                  </a:cubicBezTo>
                  <a:cubicBezTo>
                    <a:pt x="58" y="258"/>
                    <a:pt x="56" y="259"/>
                    <a:pt x="55" y="260"/>
                  </a:cubicBezTo>
                  <a:cubicBezTo>
                    <a:pt x="53" y="261"/>
                    <a:pt x="51" y="262"/>
                    <a:pt x="50" y="262"/>
                  </a:cubicBezTo>
                  <a:cubicBezTo>
                    <a:pt x="49" y="262"/>
                    <a:pt x="47" y="262"/>
                    <a:pt x="45" y="262"/>
                  </a:cubicBezTo>
                  <a:cubicBezTo>
                    <a:pt x="43" y="262"/>
                    <a:pt x="40" y="263"/>
                    <a:pt x="38" y="264"/>
                  </a:cubicBezTo>
                  <a:cubicBezTo>
                    <a:pt x="35" y="264"/>
                    <a:pt x="33" y="265"/>
                    <a:pt x="32" y="266"/>
                  </a:cubicBezTo>
                  <a:cubicBezTo>
                    <a:pt x="31" y="266"/>
                    <a:pt x="28" y="267"/>
                    <a:pt x="27" y="268"/>
                  </a:cubicBezTo>
                  <a:cubicBezTo>
                    <a:pt x="26" y="269"/>
                    <a:pt x="23" y="271"/>
                    <a:pt x="22" y="271"/>
                  </a:cubicBezTo>
                  <a:cubicBezTo>
                    <a:pt x="21" y="272"/>
                    <a:pt x="19" y="273"/>
                    <a:pt x="19" y="274"/>
                  </a:cubicBezTo>
                  <a:cubicBezTo>
                    <a:pt x="18" y="275"/>
                    <a:pt x="17" y="277"/>
                    <a:pt x="16" y="278"/>
                  </a:cubicBezTo>
                  <a:cubicBezTo>
                    <a:pt x="15" y="279"/>
                    <a:pt x="12" y="280"/>
                    <a:pt x="11" y="281"/>
                  </a:cubicBezTo>
                  <a:cubicBezTo>
                    <a:pt x="9" y="281"/>
                    <a:pt x="8" y="282"/>
                    <a:pt x="8" y="282"/>
                  </a:cubicBezTo>
                  <a:cubicBezTo>
                    <a:pt x="8" y="282"/>
                    <a:pt x="9" y="284"/>
                    <a:pt x="10" y="286"/>
                  </a:cubicBezTo>
                  <a:cubicBezTo>
                    <a:pt x="11" y="289"/>
                    <a:pt x="12" y="292"/>
                    <a:pt x="12" y="294"/>
                  </a:cubicBezTo>
                  <a:cubicBezTo>
                    <a:pt x="12" y="295"/>
                    <a:pt x="11" y="297"/>
                    <a:pt x="10" y="297"/>
                  </a:cubicBezTo>
                  <a:cubicBezTo>
                    <a:pt x="9" y="298"/>
                    <a:pt x="7" y="299"/>
                    <a:pt x="6" y="300"/>
                  </a:cubicBezTo>
                  <a:cubicBezTo>
                    <a:pt x="5" y="300"/>
                    <a:pt x="3" y="302"/>
                    <a:pt x="1" y="304"/>
                  </a:cubicBezTo>
                  <a:cubicBezTo>
                    <a:pt x="0" y="306"/>
                    <a:pt x="0" y="309"/>
                    <a:pt x="0" y="311"/>
                  </a:cubicBezTo>
                  <a:cubicBezTo>
                    <a:pt x="1" y="313"/>
                    <a:pt x="3" y="315"/>
                    <a:pt x="4" y="316"/>
                  </a:cubicBezTo>
                  <a:cubicBezTo>
                    <a:pt x="5" y="316"/>
                    <a:pt x="8" y="317"/>
                    <a:pt x="10" y="318"/>
                  </a:cubicBezTo>
                  <a:cubicBezTo>
                    <a:pt x="12" y="319"/>
                    <a:pt x="15" y="320"/>
                    <a:pt x="15" y="322"/>
                  </a:cubicBezTo>
                  <a:cubicBezTo>
                    <a:pt x="15" y="323"/>
                    <a:pt x="16" y="326"/>
                    <a:pt x="15" y="327"/>
                  </a:cubicBezTo>
                  <a:cubicBezTo>
                    <a:pt x="15" y="329"/>
                    <a:pt x="15" y="331"/>
                    <a:pt x="15" y="333"/>
                  </a:cubicBezTo>
                  <a:cubicBezTo>
                    <a:pt x="15" y="334"/>
                    <a:pt x="16" y="336"/>
                    <a:pt x="16" y="337"/>
                  </a:cubicBezTo>
                  <a:cubicBezTo>
                    <a:pt x="17" y="339"/>
                    <a:pt x="19" y="341"/>
                    <a:pt x="20" y="342"/>
                  </a:cubicBezTo>
                  <a:cubicBezTo>
                    <a:pt x="21" y="344"/>
                    <a:pt x="22" y="346"/>
                    <a:pt x="22" y="348"/>
                  </a:cubicBezTo>
                  <a:cubicBezTo>
                    <a:pt x="22" y="350"/>
                    <a:pt x="21" y="352"/>
                    <a:pt x="19" y="353"/>
                  </a:cubicBezTo>
                  <a:cubicBezTo>
                    <a:pt x="17" y="354"/>
                    <a:pt x="14" y="356"/>
                    <a:pt x="12" y="357"/>
                  </a:cubicBezTo>
                  <a:cubicBezTo>
                    <a:pt x="11" y="358"/>
                    <a:pt x="8" y="361"/>
                    <a:pt x="7" y="363"/>
                  </a:cubicBezTo>
                  <a:cubicBezTo>
                    <a:pt x="6" y="365"/>
                    <a:pt x="4" y="368"/>
                    <a:pt x="4" y="370"/>
                  </a:cubicBezTo>
                  <a:cubicBezTo>
                    <a:pt x="3" y="372"/>
                    <a:pt x="4" y="375"/>
                    <a:pt x="6" y="377"/>
                  </a:cubicBezTo>
                  <a:cubicBezTo>
                    <a:pt x="8" y="378"/>
                    <a:pt x="10" y="380"/>
                    <a:pt x="11" y="381"/>
                  </a:cubicBezTo>
                  <a:cubicBezTo>
                    <a:pt x="12" y="382"/>
                    <a:pt x="14" y="384"/>
                    <a:pt x="15" y="386"/>
                  </a:cubicBezTo>
                  <a:cubicBezTo>
                    <a:pt x="16" y="388"/>
                    <a:pt x="17" y="389"/>
                    <a:pt x="17" y="389"/>
                  </a:cubicBezTo>
                  <a:cubicBezTo>
                    <a:pt x="17" y="389"/>
                    <a:pt x="19" y="389"/>
                    <a:pt x="21" y="389"/>
                  </a:cubicBezTo>
                  <a:cubicBezTo>
                    <a:pt x="23" y="388"/>
                    <a:pt x="26" y="388"/>
                    <a:pt x="27" y="388"/>
                  </a:cubicBezTo>
                  <a:cubicBezTo>
                    <a:pt x="28" y="388"/>
                    <a:pt x="31" y="387"/>
                    <a:pt x="33" y="387"/>
                  </a:cubicBezTo>
                  <a:cubicBezTo>
                    <a:pt x="34" y="387"/>
                    <a:pt x="36" y="385"/>
                    <a:pt x="36" y="384"/>
                  </a:cubicBezTo>
                  <a:cubicBezTo>
                    <a:pt x="36" y="383"/>
                    <a:pt x="38" y="380"/>
                    <a:pt x="40" y="378"/>
                  </a:cubicBezTo>
                  <a:cubicBezTo>
                    <a:pt x="43" y="376"/>
                    <a:pt x="46" y="375"/>
                    <a:pt x="48" y="374"/>
                  </a:cubicBezTo>
                  <a:cubicBezTo>
                    <a:pt x="50" y="373"/>
                    <a:pt x="53" y="372"/>
                    <a:pt x="55" y="371"/>
                  </a:cubicBezTo>
                  <a:cubicBezTo>
                    <a:pt x="56" y="370"/>
                    <a:pt x="60" y="368"/>
                    <a:pt x="62" y="365"/>
                  </a:cubicBezTo>
                  <a:cubicBezTo>
                    <a:pt x="64" y="363"/>
                    <a:pt x="68" y="359"/>
                    <a:pt x="69" y="357"/>
                  </a:cubicBezTo>
                  <a:cubicBezTo>
                    <a:pt x="71" y="355"/>
                    <a:pt x="73" y="352"/>
                    <a:pt x="73" y="351"/>
                  </a:cubicBezTo>
                  <a:cubicBezTo>
                    <a:pt x="74" y="350"/>
                    <a:pt x="75" y="349"/>
                    <a:pt x="76" y="350"/>
                  </a:cubicBezTo>
                  <a:cubicBezTo>
                    <a:pt x="77" y="350"/>
                    <a:pt x="79" y="352"/>
                    <a:pt x="80" y="353"/>
                  </a:cubicBezTo>
                  <a:cubicBezTo>
                    <a:pt x="81" y="354"/>
                    <a:pt x="83" y="355"/>
                    <a:pt x="85" y="354"/>
                  </a:cubicBezTo>
                  <a:cubicBezTo>
                    <a:pt x="86" y="353"/>
                    <a:pt x="89" y="352"/>
                    <a:pt x="90" y="351"/>
                  </a:cubicBezTo>
                  <a:cubicBezTo>
                    <a:pt x="92" y="350"/>
                    <a:pt x="95" y="350"/>
                    <a:pt x="97" y="350"/>
                  </a:cubicBezTo>
                  <a:cubicBezTo>
                    <a:pt x="98" y="350"/>
                    <a:pt x="100" y="349"/>
                    <a:pt x="100" y="348"/>
                  </a:cubicBezTo>
                  <a:cubicBezTo>
                    <a:pt x="101" y="347"/>
                    <a:pt x="101" y="344"/>
                    <a:pt x="102" y="342"/>
                  </a:cubicBezTo>
                  <a:cubicBezTo>
                    <a:pt x="103" y="340"/>
                    <a:pt x="103" y="338"/>
                    <a:pt x="103" y="337"/>
                  </a:cubicBezTo>
                  <a:cubicBezTo>
                    <a:pt x="104" y="335"/>
                    <a:pt x="104" y="333"/>
                    <a:pt x="105" y="332"/>
                  </a:cubicBezTo>
                  <a:cubicBezTo>
                    <a:pt x="106" y="331"/>
                    <a:pt x="107" y="329"/>
                    <a:pt x="108" y="328"/>
                  </a:cubicBezTo>
                  <a:cubicBezTo>
                    <a:pt x="109" y="326"/>
                    <a:pt x="112" y="324"/>
                    <a:pt x="114" y="322"/>
                  </a:cubicBezTo>
                  <a:cubicBezTo>
                    <a:pt x="116" y="321"/>
                    <a:pt x="118" y="319"/>
                    <a:pt x="120" y="317"/>
                  </a:cubicBezTo>
                  <a:cubicBezTo>
                    <a:pt x="121" y="316"/>
                    <a:pt x="123" y="314"/>
                    <a:pt x="124" y="314"/>
                  </a:cubicBezTo>
                  <a:cubicBezTo>
                    <a:pt x="124" y="313"/>
                    <a:pt x="126" y="313"/>
                    <a:pt x="127" y="314"/>
                  </a:cubicBezTo>
                  <a:cubicBezTo>
                    <a:pt x="128" y="315"/>
                    <a:pt x="130" y="318"/>
                    <a:pt x="131" y="320"/>
                  </a:cubicBezTo>
                  <a:cubicBezTo>
                    <a:pt x="132" y="321"/>
                    <a:pt x="134" y="324"/>
                    <a:pt x="135" y="325"/>
                  </a:cubicBezTo>
                  <a:cubicBezTo>
                    <a:pt x="137" y="326"/>
                    <a:pt x="139" y="325"/>
                    <a:pt x="141" y="324"/>
                  </a:cubicBezTo>
                  <a:cubicBezTo>
                    <a:pt x="142" y="323"/>
                    <a:pt x="146" y="321"/>
                    <a:pt x="148" y="321"/>
                  </a:cubicBezTo>
                  <a:cubicBezTo>
                    <a:pt x="150" y="320"/>
                    <a:pt x="154" y="318"/>
                    <a:pt x="157" y="317"/>
                  </a:cubicBezTo>
                  <a:cubicBezTo>
                    <a:pt x="159" y="316"/>
                    <a:pt x="164" y="314"/>
                    <a:pt x="167" y="313"/>
                  </a:cubicBezTo>
                  <a:cubicBezTo>
                    <a:pt x="170" y="312"/>
                    <a:pt x="174" y="312"/>
                    <a:pt x="176" y="312"/>
                  </a:cubicBezTo>
                  <a:cubicBezTo>
                    <a:pt x="179" y="312"/>
                    <a:pt x="180" y="313"/>
                    <a:pt x="180" y="315"/>
                  </a:cubicBezTo>
                  <a:cubicBezTo>
                    <a:pt x="180" y="316"/>
                    <a:pt x="180" y="318"/>
                    <a:pt x="179" y="320"/>
                  </a:cubicBezTo>
                  <a:cubicBezTo>
                    <a:pt x="178" y="322"/>
                    <a:pt x="178" y="325"/>
                    <a:pt x="178" y="327"/>
                  </a:cubicBezTo>
                  <a:cubicBezTo>
                    <a:pt x="178" y="329"/>
                    <a:pt x="178" y="332"/>
                    <a:pt x="178" y="334"/>
                  </a:cubicBezTo>
                  <a:cubicBezTo>
                    <a:pt x="178" y="335"/>
                    <a:pt x="177" y="339"/>
                    <a:pt x="176" y="342"/>
                  </a:cubicBezTo>
                  <a:cubicBezTo>
                    <a:pt x="176" y="345"/>
                    <a:pt x="174" y="348"/>
                    <a:pt x="173" y="349"/>
                  </a:cubicBezTo>
                  <a:cubicBezTo>
                    <a:pt x="172" y="350"/>
                    <a:pt x="170" y="352"/>
                    <a:pt x="169" y="353"/>
                  </a:cubicBezTo>
                  <a:cubicBezTo>
                    <a:pt x="168" y="354"/>
                    <a:pt x="166" y="356"/>
                    <a:pt x="166" y="358"/>
                  </a:cubicBezTo>
                  <a:cubicBezTo>
                    <a:pt x="166" y="360"/>
                    <a:pt x="166" y="362"/>
                    <a:pt x="167" y="364"/>
                  </a:cubicBezTo>
                  <a:cubicBezTo>
                    <a:pt x="167" y="365"/>
                    <a:pt x="169" y="368"/>
                    <a:pt x="170" y="369"/>
                  </a:cubicBezTo>
                  <a:cubicBezTo>
                    <a:pt x="171" y="370"/>
                    <a:pt x="173" y="372"/>
                    <a:pt x="175" y="372"/>
                  </a:cubicBezTo>
                  <a:cubicBezTo>
                    <a:pt x="177" y="372"/>
                    <a:pt x="179" y="372"/>
                    <a:pt x="181" y="373"/>
                  </a:cubicBezTo>
                  <a:cubicBezTo>
                    <a:pt x="182" y="373"/>
                    <a:pt x="184" y="374"/>
                    <a:pt x="184" y="375"/>
                  </a:cubicBezTo>
                  <a:cubicBezTo>
                    <a:pt x="185" y="375"/>
                    <a:pt x="187" y="376"/>
                    <a:pt x="190" y="376"/>
                  </a:cubicBezTo>
                  <a:cubicBezTo>
                    <a:pt x="192" y="376"/>
                    <a:pt x="195" y="374"/>
                    <a:pt x="196" y="372"/>
                  </a:cubicBezTo>
                  <a:cubicBezTo>
                    <a:pt x="198" y="370"/>
                    <a:pt x="200" y="368"/>
                    <a:pt x="202" y="367"/>
                  </a:cubicBezTo>
                  <a:cubicBezTo>
                    <a:pt x="203" y="367"/>
                    <a:pt x="206" y="367"/>
                    <a:pt x="207" y="368"/>
                  </a:cubicBezTo>
                  <a:cubicBezTo>
                    <a:pt x="208" y="369"/>
                    <a:pt x="211" y="371"/>
                    <a:pt x="212" y="372"/>
                  </a:cubicBezTo>
                  <a:cubicBezTo>
                    <a:pt x="213" y="372"/>
                    <a:pt x="215" y="373"/>
                    <a:pt x="218" y="373"/>
                  </a:cubicBezTo>
                  <a:cubicBezTo>
                    <a:pt x="220" y="374"/>
                    <a:pt x="223" y="372"/>
                    <a:pt x="224" y="370"/>
                  </a:cubicBezTo>
                  <a:cubicBezTo>
                    <a:pt x="225" y="368"/>
                    <a:pt x="226" y="365"/>
                    <a:pt x="225" y="363"/>
                  </a:cubicBezTo>
                  <a:cubicBezTo>
                    <a:pt x="225" y="362"/>
                    <a:pt x="225" y="359"/>
                    <a:pt x="226" y="358"/>
                  </a:cubicBezTo>
                  <a:cubicBezTo>
                    <a:pt x="227" y="357"/>
                    <a:pt x="227" y="355"/>
                    <a:pt x="228" y="353"/>
                  </a:cubicBezTo>
                  <a:cubicBezTo>
                    <a:pt x="229" y="352"/>
                    <a:pt x="230" y="351"/>
                    <a:pt x="230" y="352"/>
                  </a:cubicBezTo>
                  <a:cubicBezTo>
                    <a:pt x="231" y="353"/>
                    <a:pt x="232" y="355"/>
                    <a:pt x="233" y="357"/>
                  </a:cubicBezTo>
                  <a:cubicBezTo>
                    <a:pt x="234" y="359"/>
                    <a:pt x="235" y="362"/>
                    <a:pt x="237" y="364"/>
                  </a:cubicBezTo>
                  <a:cubicBezTo>
                    <a:pt x="238" y="366"/>
                    <a:pt x="240" y="367"/>
                    <a:pt x="241" y="368"/>
                  </a:cubicBezTo>
                  <a:cubicBezTo>
                    <a:pt x="242" y="369"/>
                    <a:pt x="244" y="369"/>
                    <a:pt x="245" y="369"/>
                  </a:cubicBezTo>
                  <a:cubicBezTo>
                    <a:pt x="246" y="369"/>
                    <a:pt x="252" y="368"/>
                    <a:pt x="257" y="367"/>
                  </a:cubicBezTo>
                  <a:cubicBezTo>
                    <a:pt x="263" y="366"/>
                    <a:pt x="270" y="368"/>
                    <a:pt x="274" y="371"/>
                  </a:cubicBezTo>
                  <a:cubicBezTo>
                    <a:pt x="278" y="374"/>
                    <a:pt x="281" y="376"/>
                    <a:pt x="281" y="376"/>
                  </a:cubicBezTo>
                  <a:cubicBezTo>
                    <a:pt x="281" y="376"/>
                    <a:pt x="282" y="376"/>
                    <a:pt x="283" y="375"/>
                  </a:cubicBezTo>
                  <a:cubicBezTo>
                    <a:pt x="284" y="374"/>
                    <a:pt x="286" y="374"/>
                    <a:pt x="288" y="374"/>
                  </a:cubicBezTo>
                  <a:cubicBezTo>
                    <a:pt x="290" y="374"/>
                    <a:pt x="293" y="373"/>
                    <a:pt x="296" y="373"/>
                  </a:cubicBezTo>
                  <a:cubicBezTo>
                    <a:pt x="298" y="373"/>
                    <a:pt x="302" y="372"/>
                    <a:pt x="305" y="371"/>
                  </a:cubicBezTo>
                  <a:cubicBezTo>
                    <a:pt x="307" y="370"/>
                    <a:pt x="309" y="367"/>
                    <a:pt x="310" y="366"/>
                  </a:cubicBezTo>
                  <a:cubicBezTo>
                    <a:pt x="310" y="364"/>
                    <a:pt x="311" y="361"/>
                    <a:pt x="311" y="359"/>
                  </a:cubicBezTo>
                  <a:cubicBezTo>
                    <a:pt x="312" y="357"/>
                    <a:pt x="314" y="355"/>
                    <a:pt x="315" y="354"/>
                  </a:cubicBezTo>
                  <a:cubicBezTo>
                    <a:pt x="316" y="353"/>
                    <a:pt x="318" y="351"/>
                    <a:pt x="319" y="350"/>
                  </a:cubicBezTo>
                  <a:cubicBezTo>
                    <a:pt x="320" y="350"/>
                    <a:pt x="322" y="348"/>
                    <a:pt x="323" y="347"/>
                  </a:cubicBezTo>
                  <a:cubicBezTo>
                    <a:pt x="325" y="346"/>
                    <a:pt x="326" y="345"/>
                    <a:pt x="327" y="345"/>
                  </a:cubicBezTo>
                  <a:cubicBezTo>
                    <a:pt x="328" y="344"/>
                    <a:pt x="330" y="343"/>
                    <a:pt x="331" y="340"/>
                  </a:cubicBezTo>
                  <a:cubicBezTo>
                    <a:pt x="332" y="338"/>
                    <a:pt x="333" y="335"/>
                    <a:pt x="332" y="332"/>
                  </a:cubicBezTo>
                  <a:cubicBezTo>
                    <a:pt x="332" y="330"/>
                    <a:pt x="330" y="327"/>
                    <a:pt x="329" y="326"/>
                  </a:cubicBezTo>
                  <a:cubicBezTo>
                    <a:pt x="328" y="325"/>
                    <a:pt x="325" y="323"/>
                    <a:pt x="323" y="322"/>
                  </a:cubicBezTo>
                  <a:cubicBezTo>
                    <a:pt x="321" y="321"/>
                    <a:pt x="319" y="319"/>
                    <a:pt x="318" y="316"/>
                  </a:cubicBezTo>
                  <a:cubicBezTo>
                    <a:pt x="317" y="314"/>
                    <a:pt x="315" y="311"/>
                    <a:pt x="314" y="309"/>
                  </a:cubicBezTo>
                  <a:cubicBezTo>
                    <a:pt x="314" y="308"/>
                    <a:pt x="313" y="305"/>
                    <a:pt x="313" y="303"/>
                  </a:cubicBezTo>
                  <a:cubicBezTo>
                    <a:pt x="312" y="301"/>
                    <a:pt x="312" y="298"/>
                    <a:pt x="313" y="297"/>
                  </a:cubicBezTo>
                  <a:cubicBezTo>
                    <a:pt x="313" y="295"/>
                    <a:pt x="314" y="292"/>
                    <a:pt x="315" y="290"/>
                  </a:cubicBezTo>
                  <a:cubicBezTo>
                    <a:pt x="316" y="288"/>
                    <a:pt x="318" y="285"/>
                    <a:pt x="319" y="284"/>
                  </a:cubicBezTo>
                  <a:cubicBezTo>
                    <a:pt x="321" y="283"/>
                    <a:pt x="322" y="280"/>
                    <a:pt x="323" y="278"/>
                  </a:cubicBezTo>
                  <a:cubicBezTo>
                    <a:pt x="323" y="276"/>
                    <a:pt x="324" y="274"/>
                    <a:pt x="325" y="272"/>
                  </a:cubicBezTo>
                  <a:cubicBezTo>
                    <a:pt x="326" y="271"/>
                    <a:pt x="327" y="268"/>
                    <a:pt x="327" y="267"/>
                  </a:cubicBezTo>
                  <a:cubicBezTo>
                    <a:pt x="328" y="266"/>
                    <a:pt x="327" y="263"/>
                    <a:pt x="326" y="260"/>
                  </a:cubicBezTo>
                  <a:cubicBezTo>
                    <a:pt x="325" y="258"/>
                    <a:pt x="323" y="255"/>
                    <a:pt x="322" y="254"/>
                  </a:cubicBezTo>
                  <a:cubicBezTo>
                    <a:pt x="321" y="252"/>
                    <a:pt x="318" y="250"/>
                    <a:pt x="317" y="249"/>
                  </a:cubicBezTo>
                  <a:cubicBezTo>
                    <a:pt x="316" y="248"/>
                    <a:pt x="314" y="245"/>
                    <a:pt x="314" y="244"/>
                  </a:cubicBezTo>
                  <a:cubicBezTo>
                    <a:pt x="313" y="242"/>
                    <a:pt x="313" y="239"/>
                    <a:pt x="314" y="237"/>
                  </a:cubicBezTo>
                  <a:cubicBezTo>
                    <a:pt x="315" y="236"/>
                    <a:pt x="316" y="232"/>
                    <a:pt x="317" y="230"/>
                  </a:cubicBezTo>
                  <a:cubicBezTo>
                    <a:pt x="318" y="227"/>
                    <a:pt x="320" y="222"/>
                    <a:pt x="322" y="219"/>
                  </a:cubicBezTo>
                  <a:cubicBezTo>
                    <a:pt x="324" y="216"/>
                    <a:pt x="324" y="211"/>
                    <a:pt x="323" y="208"/>
                  </a:cubicBezTo>
                  <a:cubicBezTo>
                    <a:pt x="322" y="205"/>
                    <a:pt x="322" y="200"/>
                    <a:pt x="321" y="197"/>
                  </a:cubicBezTo>
                  <a:cubicBezTo>
                    <a:pt x="321" y="195"/>
                    <a:pt x="320" y="191"/>
                    <a:pt x="319" y="190"/>
                  </a:cubicBezTo>
                  <a:cubicBezTo>
                    <a:pt x="318" y="189"/>
                    <a:pt x="318" y="186"/>
                    <a:pt x="317" y="185"/>
                  </a:cubicBezTo>
                  <a:cubicBezTo>
                    <a:pt x="317" y="184"/>
                    <a:pt x="317" y="181"/>
                    <a:pt x="316" y="178"/>
                  </a:cubicBezTo>
                  <a:cubicBezTo>
                    <a:pt x="315" y="176"/>
                    <a:pt x="316" y="173"/>
                    <a:pt x="316" y="172"/>
                  </a:cubicBezTo>
                  <a:cubicBezTo>
                    <a:pt x="317" y="170"/>
                    <a:pt x="318" y="167"/>
                    <a:pt x="318" y="164"/>
                  </a:cubicBezTo>
                  <a:cubicBezTo>
                    <a:pt x="318" y="162"/>
                    <a:pt x="318" y="158"/>
                    <a:pt x="317" y="155"/>
                  </a:cubicBezTo>
                  <a:cubicBezTo>
                    <a:pt x="317" y="152"/>
                    <a:pt x="316" y="148"/>
                    <a:pt x="315" y="146"/>
                  </a:cubicBezTo>
                  <a:cubicBezTo>
                    <a:pt x="314" y="144"/>
                    <a:pt x="314" y="140"/>
                    <a:pt x="314" y="138"/>
                  </a:cubicBezTo>
                  <a:cubicBezTo>
                    <a:pt x="314" y="136"/>
                    <a:pt x="315" y="134"/>
                    <a:pt x="316" y="132"/>
                  </a:cubicBezTo>
                  <a:cubicBezTo>
                    <a:pt x="317" y="131"/>
                    <a:pt x="318" y="129"/>
                    <a:pt x="319" y="127"/>
                  </a:cubicBezTo>
                  <a:cubicBezTo>
                    <a:pt x="320" y="126"/>
                    <a:pt x="321" y="124"/>
                    <a:pt x="320" y="124"/>
                  </a:cubicBezTo>
                  <a:cubicBezTo>
                    <a:pt x="319" y="123"/>
                    <a:pt x="318" y="121"/>
                    <a:pt x="317" y="120"/>
                  </a:cubicBezTo>
                  <a:cubicBezTo>
                    <a:pt x="316" y="119"/>
                    <a:pt x="315" y="117"/>
                    <a:pt x="314" y="117"/>
                  </a:cubicBezTo>
                  <a:cubicBezTo>
                    <a:pt x="313" y="117"/>
                    <a:pt x="312" y="115"/>
                    <a:pt x="311" y="113"/>
                  </a:cubicBezTo>
                  <a:cubicBezTo>
                    <a:pt x="310" y="111"/>
                    <a:pt x="309" y="107"/>
                    <a:pt x="309" y="106"/>
                  </a:cubicBezTo>
                  <a:cubicBezTo>
                    <a:pt x="308" y="104"/>
                    <a:pt x="306" y="101"/>
                    <a:pt x="305" y="99"/>
                  </a:cubicBezTo>
                  <a:cubicBezTo>
                    <a:pt x="303" y="98"/>
                    <a:pt x="300" y="94"/>
                    <a:pt x="299" y="92"/>
                  </a:cubicBezTo>
                  <a:cubicBezTo>
                    <a:pt x="298" y="90"/>
                    <a:pt x="296" y="86"/>
                    <a:pt x="295" y="84"/>
                  </a:cubicBezTo>
                  <a:cubicBezTo>
                    <a:pt x="294" y="82"/>
                    <a:pt x="292" y="79"/>
                    <a:pt x="291" y="77"/>
                  </a:cubicBezTo>
                  <a:cubicBezTo>
                    <a:pt x="289" y="75"/>
                    <a:pt x="288" y="72"/>
                    <a:pt x="287" y="71"/>
                  </a:cubicBezTo>
                  <a:cubicBezTo>
                    <a:pt x="286" y="70"/>
                    <a:pt x="284" y="67"/>
                    <a:pt x="284" y="65"/>
                  </a:cubicBezTo>
                  <a:cubicBezTo>
                    <a:pt x="283" y="64"/>
                    <a:pt x="282" y="61"/>
                    <a:pt x="281" y="59"/>
                  </a:cubicBezTo>
                  <a:cubicBezTo>
                    <a:pt x="281" y="57"/>
                    <a:pt x="280" y="56"/>
                    <a:pt x="280" y="56"/>
                  </a:cubicBezTo>
                  <a:cubicBezTo>
                    <a:pt x="280" y="56"/>
                    <a:pt x="279" y="55"/>
                    <a:pt x="277" y="54"/>
                  </a:cubicBezTo>
                  <a:cubicBezTo>
                    <a:pt x="275" y="54"/>
                    <a:pt x="272" y="53"/>
                    <a:pt x="270" y="53"/>
                  </a:cubicBezTo>
                  <a:close/>
                </a:path>
              </a:pathLst>
            </a:custGeom>
            <a:grpFill/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22"/>
            <p:cNvSpPr>
              <a:spLocks/>
            </p:cNvSpPr>
            <p:nvPr/>
          </p:nvSpPr>
          <p:spPr bwMode="auto">
            <a:xfrm>
              <a:off x="7705725" y="1139825"/>
              <a:ext cx="839788" cy="893763"/>
            </a:xfrm>
            <a:custGeom>
              <a:avLst/>
              <a:gdLst/>
              <a:ahLst/>
              <a:cxnLst>
                <a:cxn ang="0">
                  <a:pos x="69" y="77"/>
                </a:cxn>
                <a:cxn ang="0">
                  <a:pos x="79" y="99"/>
                </a:cxn>
                <a:cxn ang="0">
                  <a:pos x="71" y="121"/>
                </a:cxn>
                <a:cxn ang="0">
                  <a:pos x="63" y="153"/>
                </a:cxn>
                <a:cxn ang="0">
                  <a:pos x="55" y="181"/>
                </a:cxn>
                <a:cxn ang="0">
                  <a:pos x="61" y="203"/>
                </a:cxn>
                <a:cxn ang="0">
                  <a:pos x="42" y="212"/>
                </a:cxn>
                <a:cxn ang="0">
                  <a:pos x="25" y="229"/>
                </a:cxn>
                <a:cxn ang="0">
                  <a:pos x="27" y="253"/>
                </a:cxn>
                <a:cxn ang="0">
                  <a:pos x="30" y="275"/>
                </a:cxn>
                <a:cxn ang="0">
                  <a:pos x="27" y="285"/>
                </a:cxn>
                <a:cxn ang="0">
                  <a:pos x="13" y="303"/>
                </a:cxn>
                <a:cxn ang="0">
                  <a:pos x="7" y="320"/>
                </a:cxn>
                <a:cxn ang="0">
                  <a:pos x="0" y="335"/>
                </a:cxn>
                <a:cxn ang="0">
                  <a:pos x="11" y="352"/>
                </a:cxn>
                <a:cxn ang="0">
                  <a:pos x="26" y="360"/>
                </a:cxn>
                <a:cxn ang="0">
                  <a:pos x="43" y="361"/>
                </a:cxn>
                <a:cxn ang="0">
                  <a:pos x="61" y="362"/>
                </a:cxn>
                <a:cxn ang="0">
                  <a:pos x="83" y="357"/>
                </a:cxn>
                <a:cxn ang="0">
                  <a:pos x="93" y="351"/>
                </a:cxn>
                <a:cxn ang="0">
                  <a:pos x="95" y="364"/>
                </a:cxn>
                <a:cxn ang="0">
                  <a:pos x="101" y="379"/>
                </a:cxn>
                <a:cxn ang="0">
                  <a:pos x="116" y="397"/>
                </a:cxn>
                <a:cxn ang="0">
                  <a:pos x="144" y="404"/>
                </a:cxn>
                <a:cxn ang="0">
                  <a:pos x="162" y="404"/>
                </a:cxn>
                <a:cxn ang="0">
                  <a:pos x="190" y="403"/>
                </a:cxn>
                <a:cxn ang="0">
                  <a:pos x="202" y="385"/>
                </a:cxn>
                <a:cxn ang="0">
                  <a:pos x="208" y="363"/>
                </a:cxn>
                <a:cxn ang="0">
                  <a:pos x="226" y="343"/>
                </a:cxn>
                <a:cxn ang="0">
                  <a:pos x="247" y="313"/>
                </a:cxn>
                <a:cxn ang="0">
                  <a:pos x="283" y="306"/>
                </a:cxn>
                <a:cxn ang="0">
                  <a:pos x="305" y="287"/>
                </a:cxn>
                <a:cxn ang="0">
                  <a:pos x="320" y="268"/>
                </a:cxn>
                <a:cxn ang="0">
                  <a:pos x="327" y="254"/>
                </a:cxn>
                <a:cxn ang="0">
                  <a:pos x="344" y="242"/>
                </a:cxn>
                <a:cxn ang="0">
                  <a:pos x="355" y="218"/>
                </a:cxn>
                <a:cxn ang="0">
                  <a:pos x="372" y="191"/>
                </a:cxn>
                <a:cxn ang="0">
                  <a:pos x="381" y="172"/>
                </a:cxn>
                <a:cxn ang="0">
                  <a:pos x="361" y="149"/>
                </a:cxn>
                <a:cxn ang="0">
                  <a:pos x="340" y="136"/>
                </a:cxn>
                <a:cxn ang="0">
                  <a:pos x="313" y="130"/>
                </a:cxn>
                <a:cxn ang="0">
                  <a:pos x="289" y="137"/>
                </a:cxn>
                <a:cxn ang="0">
                  <a:pos x="275" y="115"/>
                </a:cxn>
                <a:cxn ang="0">
                  <a:pos x="274" y="83"/>
                </a:cxn>
                <a:cxn ang="0">
                  <a:pos x="274" y="47"/>
                </a:cxn>
                <a:cxn ang="0">
                  <a:pos x="261" y="38"/>
                </a:cxn>
                <a:cxn ang="0">
                  <a:pos x="256" y="13"/>
                </a:cxn>
                <a:cxn ang="0">
                  <a:pos x="229" y="22"/>
                </a:cxn>
                <a:cxn ang="0">
                  <a:pos x="200" y="10"/>
                </a:cxn>
                <a:cxn ang="0">
                  <a:pos x="187" y="3"/>
                </a:cxn>
                <a:cxn ang="0">
                  <a:pos x="171" y="19"/>
                </a:cxn>
                <a:cxn ang="0">
                  <a:pos x="145" y="13"/>
                </a:cxn>
                <a:cxn ang="0">
                  <a:pos x="124" y="16"/>
                </a:cxn>
                <a:cxn ang="0">
                  <a:pos x="99" y="8"/>
                </a:cxn>
                <a:cxn ang="0">
                  <a:pos x="77" y="5"/>
                </a:cxn>
                <a:cxn ang="0">
                  <a:pos x="70" y="17"/>
                </a:cxn>
                <a:cxn ang="0">
                  <a:pos x="68" y="39"/>
                </a:cxn>
              </a:cxnLst>
              <a:rect l="0" t="0" r="r" b="b"/>
              <a:pathLst>
                <a:path w="381" h="407">
                  <a:moveTo>
                    <a:pt x="72" y="55"/>
                  </a:moveTo>
                  <a:cubicBezTo>
                    <a:pt x="72" y="58"/>
                    <a:pt x="72" y="61"/>
                    <a:pt x="72" y="63"/>
                  </a:cubicBezTo>
                  <a:cubicBezTo>
                    <a:pt x="72" y="65"/>
                    <a:pt x="72" y="68"/>
                    <a:pt x="71" y="70"/>
                  </a:cubicBezTo>
                  <a:cubicBezTo>
                    <a:pt x="70" y="72"/>
                    <a:pt x="69" y="75"/>
                    <a:pt x="69" y="77"/>
                  </a:cubicBezTo>
                  <a:cubicBezTo>
                    <a:pt x="69" y="78"/>
                    <a:pt x="70" y="81"/>
                    <a:pt x="71" y="82"/>
                  </a:cubicBezTo>
                  <a:cubicBezTo>
                    <a:pt x="72" y="83"/>
                    <a:pt x="74" y="86"/>
                    <a:pt x="76" y="88"/>
                  </a:cubicBezTo>
                  <a:cubicBezTo>
                    <a:pt x="77" y="89"/>
                    <a:pt x="79" y="92"/>
                    <a:pt x="79" y="93"/>
                  </a:cubicBezTo>
                  <a:cubicBezTo>
                    <a:pt x="79" y="94"/>
                    <a:pt x="79" y="97"/>
                    <a:pt x="79" y="99"/>
                  </a:cubicBezTo>
                  <a:cubicBezTo>
                    <a:pt x="79" y="102"/>
                    <a:pt x="79" y="104"/>
                    <a:pt x="80" y="106"/>
                  </a:cubicBezTo>
                  <a:cubicBezTo>
                    <a:pt x="80" y="107"/>
                    <a:pt x="81" y="109"/>
                    <a:pt x="80" y="111"/>
                  </a:cubicBezTo>
                  <a:cubicBezTo>
                    <a:pt x="80" y="113"/>
                    <a:pt x="78" y="115"/>
                    <a:pt x="77" y="116"/>
                  </a:cubicBezTo>
                  <a:cubicBezTo>
                    <a:pt x="76" y="117"/>
                    <a:pt x="73" y="119"/>
                    <a:pt x="71" y="121"/>
                  </a:cubicBezTo>
                  <a:cubicBezTo>
                    <a:pt x="70" y="124"/>
                    <a:pt x="68" y="127"/>
                    <a:pt x="68" y="128"/>
                  </a:cubicBezTo>
                  <a:cubicBezTo>
                    <a:pt x="68" y="130"/>
                    <a:pt x="68" y="134"/>
                    <a:pt x="68" y="136"/>
                  </a:cubicBezTo>
                  <a:cubicBezTo>
                    <a:pt x="68" y="139"/>
                    <a:pt x="67" y="143"/>
                    <a:pt x="66" y="145"/>
                  </a:cubicBezTo>
                  <a:cubicBezTo>
                    <a:pt x="66" y="148"/>
                    <a:pt x="64" y="151"/>
                    <a:pt x="63" y="153"/>
                  </a:cubicBezTo>
                  <a:cubicBezTo>
                    <a:pt x="62" y="154"/>
                    <a:pt x="61" y="158"/>
                    <a:pt x="61" y="160"/>
                  </a:cubicBezTo>
                  <a:cubicBezTo>
                    <a:pt x="61" y="163"/>
                    <a:pt x="60" y="166"/>
                    <a:pt x="60" y="168"/>
                  </a:cubicBezTo>
                  <a:cubicBezTo>
                    <a:pt x="59" y="170"/>
                    <a:pt x="58" y="173"/>
                    <a:pt x="57" y="175"/>
                  </a:cubicBezTo>
                  <a:cubicBezTo>
                    <a:pt x="56" y="177"/>
                    <a:pt x="55" y="180"/>
                    <a:pt x="55" y="181"/>
                  </a:cubicBezTo>
                  <a:cubicBezTo>
                    <a:pt x="55" y="182"/>
                    <a:pt x="56" y="185"/>
                    <a:pt x="57" y="186"/>
                  </a:cubicBezTo>
                  <a:cubicBezTo>
                    <a:pt x="58" y="188"/>
                    <a:pt x="59" y="191"/>
                    <a:pt x="59" y="193"/>
                  </a:cubicBezTo>
                  <a:cubicBezTo>
                    <a:pt x="59" y="195"/>
                    <a:pt x="60" y="198"/>
                    <a:pt x="61" y="200"/>
                  </a:cubicBezTo>
                  <a:cubicBezTo>
                    <a:pt x="62" y="201"/>
                    <a:pt x="62" y="203"/>
                    <a:pt x="61" y="203"/>
                  </a:cubicBezTo>
                  <a:cubicBezTo>
                    <a:pt x="60" y="204"/>
                    <a:pt x="58" y="204"/>
                    <a:pt x="56" y="204"/>
                  </a:cubicBezTo>
                  <a:cubicBezTo>
                    <a:pt x="54" y="204"/>
                    <a:pt x="51" y="204"/>
                    <a:pt x="50" y="204"/>
                  </a:cubicBezTo>
                  <a:cubicBezTo>
                    <a:pt x="48" y="204"/>
                    <a:pt x="46" y="205"/>
                    <a:pt x="45" y="206"/>
                  </a:cubicBezTo>
                  <a:cubicBezTo>
                    <a:pt x="44" y="208"/>
                    <a:pt x="43" y="210"/>
                    <a:pt x="42" y="212"/>
                  </a:cubicBezTo>
                  <a:cubicBezTo>
                    <a:pt x="42" y="214"/>
                    <a:pt x="41" y="218"/>
                    <a:pt x="40" y="220"/>
                  </a:cubicBezTo>
                  <a:cubicBezTo>
                    <a:pt x="40" y="222"/>
                    <a:pt x="38" y="224"/>
                    <a:pt x="37" y="225"/>
                  </a:cubicBezTo>
                  <a:cubicBezTo>
                    <a:pt x="35" y="226"/>
                    <a:pt x="33" y="228"/>
                    <a:pt x="31" y="228"/>
                  </a:cubicBezTo>
                  <a:cubicBezTo>
                    <a:pt x="29" y="228"/>
                    <a:pt x="26" y="229"/>
                    <a:pt x="25" y="229"/>
                  </a:cubicBezTo>
                  <a:cubicBezTo>
                    <a:pt x="23" y="229"/>
                    <a:pt x="22" y="231"/>
                    <a:pt x="22" y="233"/>
                  </a:cubicBezTo>
                  <a:cubicBezTo>
                    <a:pt x="22" y="235"/>
                    <a:pt x="23" y="238"/>
                    <a:pt x="24" y="241"/>
                  </a:cubicBezTo>
                  <a:cubicBezTo>
                    <a:pt x="24" y="243"/>
                    <a:pt x="25" y="246"/>
                    <a:pt x="26" y="247"/>
                  </a:cubicBezTo>
                  <a:cubicBezTo>
                    <a:pt x="26" y="248"/>
                    <a:pt x="27" y="251"/>
                    <a:pt x="27" y="253"/>
                  </a:cubicBezTo>
                  <a:cubicBezTo>
                    <a:pt x="28" y="254"/>
                    <a:pt x="28" y="257"/>
                    <a:pt x="28" y="259"/>
                  </a:cubicBezTo>
                  <a:cubicBezTo>
                    <a:pt x="28" y="260"/>
                    <a:pt x="28" y="263"/>
                    <a:pt x="28" y="264"/>
                  </a:cubicBezTo>
                  <a:cubicBezTo>
                    <a:pt x="29" y="266"/>
                    <a:pt x="29" y="268"/>
                    <a:pt x="29" y="270"/>
                  </a:cubicBezTo>
                  <a:cubicBezTo>
                    <a:pt x="28" y="271"/>
                    <a:pt x="29" y="273"/>
                    <a:pt x="30" y="275"/>
                  </a:cubicBezTo>
                  <a:cubicBezTo>
                    <a:pt x="31" y="276"/>
                    <a:pt x="32" y="278"/>
                    <a:pt x="33" y="279"/>
                  </a:cubicBezTo>
                  <a:cubicBezTo>
                    <a:pt x="34" y="280"/>
                    <a:pt x="35" y="281"/>
                    <a:pt x="35" y="281"/>
                  </a:cubicBezTo>
                  <a:cubicBezTo>
                    <a:pt x="35" y="281"/>
                    <a:pt x="34" y="281"/>
                    <a:pt x="32" y="282"/>
                  </a:cubicBezTo>
                  <a:cubicBezTo>
                    <a:pt x="30" y="283"/>
                    <a:pt x="28" y="285"/>
                    <a:pt x="27" y="285"/>
                  </a:cubicBezTo>
                  <a:cubicBezTo>
                    <a:pt x="26" y="286"/>
                    <a:pt x="25" y="288"/>
                    <a:pt x="23" y="289"/>
                  </a:cubicBezTo>
                  <a:cubicBezTo>
                    <a:pt x="22" y="290"/>
                    <a:pt x="20" y="292"/>
                    <a:pt x="19" y="293"/>
                  </a:cubicBezTo>
                  <a:cubicBezTo>
                    <a:pt x="18" y="294"/>
                    <a:pt x="16" y="296"/>
                    <a:pt x="15" y="297"/>
                  </a:cubicBezTo>
                  <a:cubicBezTo>
                    <a:pt x="14" y="299"/>
                    <a:pt x="13" y="301"/>
                    <a:pt x="13" y="303"/>
                  </a:cubicBezTo>
                  <a:cubicBezTo>
                    <a:pt x="13" y="304"/>
                    <a:pt x="12" y="306"/>
                    <a:pt x="12" y="307"/>
                  </a:cubicBezTo>
                  <a:cubicBezTo>
                    <a:pt x="12" y="308"/>
                    <a:pt x="12" y="311"/>
                    <a:pt x="12" y="312"/>
                  </a:cubicBezTo>
                  <a:cubicBezTo>
                    <a:pt x="11" y="313"/>
                    <a:pt x="10" y="315"/>
                    <a:pt x="10" y="316"/>
                  </a:cubicBezTo>
                  <a:cubicBezTo>
                    <a:pt x="9" y="317"/>
                    <a:pt x="8" y="319"/>
                    <a:pt x="7" y="320"/>
                  </a:cubicBezTo>
                  <a:cubicBezTo>
                    <a:pt x="6" y="321"/>
                    <a:pt x="5" y="323"/>
                    <a:pt x="4" y="324"/>
                  </a:cubicBezTo>
                  <a:cubicBezTo>
                    <a:pt x="3" y="325"/>
                    <a:pt x="3" y="327"/>
                    <a:pt x="3" y="328"/>
                  </a:cubicBezTo>
                  <a:cubicBezTo>
                    <a:pt x="3" y="329"/>
                    <a:pt x="4" y="330"/>
                    <a:pt x="4" y="330"/>
                  </a:cubicBezTo>
                  <a:cubicBezTo>
                    <a:pt x="0" y="335"/>
                    <a:pt x="0" y="335"/>
                    <a:pt x="0" y="335"/>
                  </a:cubicBezTo>
                  <a:cubicBezTo>
                    <a:pt x="0" y="335"/>
                    <a:pt x="0" y="335"/>
                    <a:pt x="1" y="336"/>
                  </a:cubicBezTo>
                  <a:cubicBezTo>
                    <a:pt x="2" y="337"/>
                    <a:pt x="4" y="339"/>
                    <a:pt x="5" y="341"/>
                  </a:cubicBezTo>
                  <a:cubicBezTo>
                    <a:pt x="6" y="342"/>
                    <a:pt x="8" y="345"/>
                    <a:pt x="8" y="347"/>
                  </a:cubicBezTo>
                  <a:cubicBezTo>
                    <a:pt x="9" y="348"/>
                    <a:pt x="10" y="351"/>
                    <a:pt x="11" y="352"/>
                  </a:cubicBezTo>
                  <a:cubicBezTo>
                    <a:pt x="12" y="354"/>
                    <a:pt x="13" y="355"/>
                    <a:pt x="14" y="356"/>
                  </a:cubicBezTo>
                  <a:cubicBezTo>
                    <a:pt x="14" y="357"/>
                    <a:pt x="16" y="358"/>
                    <a:pt x="17" y="359"/>
                  </a:cubicBezTo>
                  <a:cubicBezTo>
                    <a:pt x="18" y="360"/>
                    <a:pt x="20" y="361"/>
                    <a:pt x="21" y="361"/>
                  </a:cubicBezTo>
                  <a:cubicBezTo>
                    <a:pt x="22" y="361"/>
                    <a:pt x="24" y="360"/>
                    <a:pt x="26" y="360"/>
                  </a:cubicBezTo>
                  <a:cubicBezTo>
                    <a:pt x="28" y="360"/>
                    <a:pt x="30" y="360"/>
                    <a:pt x="31" y="360"/>
                  </a:cubicBezTo>
                  <a:cubicBezTo>
                    <a:pt x="33" y="361"/>
                    <a:pt x="34" y="361"/>
                    <a:pt x="34" y="361"/>
                  </a:cubicBezTo>
                  <a:cubicBezTo>
                    <a:pt x="34" y="361"/>
                    <a:pt x="35" y="361"/>
                    <a:pt x="37" y="361"/>
                  </a:cubicBezTo>
                  <a:cubicBezTo>
                    <a:pt x="38" y="361"/>
                    <a:pt x="41" y="361"/>
                    <a:pt x="43" y="361"/>
                  </a:cubicBezTo>
                  <a:cubicBezTo>
                    <a:pt x="45" y="361"/>
                    <a:pt x="47" y="361"/>
                    <a:pt x="48" y="360"/>
                  </a:cubicBezTo>
                  <a:cubicBezTo>
                    <a:pt x="49" y="360"/>
                    <a:pt x="51" y="360"/>
                    <a:pt x="52" y="360"/>
                  </a:cubicBezTo>
                  <a:cubicBezTo>
                    <a:pt x="54" y="360"/>
                    <a:pt x="56" y="360"/>
                    <a:pt x="57" y="360"/>
                  </a:cubicBezTo>
                  <a:cubicBezTo>
                    <a:pt x="58" y="361"/>
                    <a:pt x="60" y="361"/>
                    <a:pt x="61" y="362"/>
                  </a:cubicBezTo>
                  <a:cubicBezTo>
                    <a:pt x="62" y="362"/>
                    <a:pt x="66" y="363"/>
                    <a:pt x="69" y="364"/>
                  </a:cubicBezTo>
                  <a:cubicBezTo>
                    <a:pt x="71" y="364"/>
                    <a:pt x="75" y="364"/>
                    <a:pt x="77" y="364"/>
                  </a:cubicBezTo>
                  <a:cubicBezTo>
                    <a:pt x="78" y="364"/>
                    <a:pt x="80" y="362"/>
                    <a:pt x="81" y="361"/>
                  </a:cubicBezTo>
                  <a:cubicBezTo>
                    <a:pt x="81" y="360"/>
                    <a:pt x="82" y="358"/>
                    <a:pt x="83" y="357"/>
                  </a:cubicBezTo>
                  <a:cubicBezTo>
                    <a:pt x="84" y="356"/>
                    <a:pt x="85" y="355"/>
                    <a:pt x="87" y="355"/>
                  </a:cubicBezTo>
                  <a:cubicBezTo>
                    <a:pt x="88" y="355"/>
                    <a:pt x="89" y="354"/>
                    <a:pt x="90" y="353"/>
                  </a:cubicBezTo>
                  <a:cubicBezTo>
                    <a:pt x="90" y="353"/>
                    <a:pt x="91" y="352"/>
                    <a:pt x="91" y="351"/>
                  </a:cubicBezTo>
                  <a:cubicBezTo>
                    <a:pt x="92" y="351"/>
                    <a:pt x="93" y="351"/>
                    <a:pt x="93" y="351"/>
                  </a:cubicBezTo>
                  <a:cubicBezTo>
                    <a:pt x="94" y="351"/>
                    <a:pt x="94" y="352"/>
                    <a:pt x="94" y="353"/>
                  </a:cubicBezTo>
                  <a:cubicBezTo>
                    <a:pt x="94" y="354"/>
                    <a:pt x="93" y="356"/>
                    <a:pt x="93" y="357"/>
                  </a:cubicBezTo>
                  <a:cubicBezTo>
                    <a:pt x="93" y="358"/>
                    <a:pt x="92" y="359"/>
                    <a:pt x="92" y="360"/>
                  </a:cubicBezTo>
                  <a:cubicBezTo>
                    <a:pt x="92" y="361"/>
                    <a:pt x="93" y="363"/>
                    <a:pt x="95" y="364"/>
                  </a:cubicBezTo>
                  <a:cubicBezTo>
                    <a:pt x="96" y="365"/>
                    <a:pt x="98" y="366"/>
                    <a:pt x="100" y="367"/>
                  </a:cubicBezTo>
                  <a:cubicBezTo>
                    <a:pt x="101" y="368"/>
                    <a:pt x="102" y="369"/>
                    <a:pt x="102" y="370"/>
                  </a:cubicBezTo>
                  <a:cubicBezTo>
                    <a:pt x="101" y="372"/>
                    <a:pt x="101" y="374"/>
                    <a:pt x="101" y="375"/>
                  </a:cubicBezTo>
                  <a:cubicBezTo>
                    <a:pt x="101" y="376"/>
                    <a:pt x="101" y="378"/>
                    <a:pt x="101" y="379"/>
                  </a:cubicBezTo>
                  <a:cubicBezTo>
                    <a:pt x="101" y="381"/>
                    <a:pt x="101" y="383"/>
                    <a:pt x="102" y="384"/>
                  </a:cubicBezTo>
                  <a:cubicBezTo>
                    <a:pt x="103" y="386"/>
                    <a:pt x="104" y="388"/>
                    <a:pt x="106" y="389"/>
                  </a:cubicBezTo>
                  <a:cubicBezTo>
                    <a:pt x="107" y="390"/>
                    <a:pt x="109" y="392"/>
                    <a:pt x="111" y="393"/>
                  </a:cubicBezTo>
                  <a:cubicBezTo>
                    <a:pt x="112" y="394"/>
                    <a:pt x="114" y="396"/>
                    <a:pt x="116" y="397"/>
                  </a:cubicBezTo>
                  <a:cubicBezTo>
                    <a:pt x="117" y="398"/>
                    <a:pt x="120" y="400"/>
                    <a:pt x="121" y="400"/>
                  </a:cubicBezTo>
                  <a:cubicBezTo>
                    <a:pt x="123" y="401"/>
                    <a:pt x="126" y="402"/>
                    <a:pt x="129" y="403"/>
                  </a:cubicBezTo>
                  <a:cubicBezTo>
                    <a:pt x="131" y="404"/>
                    <a:pt x="135" y="405"/>
                    <a:pt x="137" y="405"/>
                  </a:cubicBezTo>
                  <a:cubicBezTo>
                    <a:pt x="139" y="405"/>
                    <a:pt x="142" y="405"/>
                    <a:pt x="144" y="404"/>
                  </a:cubicBezTo>
                  <a:cubicBezTo>
                    <a:pt x="146" y="404"/>
                    <a:pt x="149" y="405"/>
                    <a:pt x="151" y="405"/>
                  </a:cubicBezTo>
                  <a:cubicBezTo>
                    <a:pt x="153" y="406"/>
                    <a:pt x="154" y="407"/>
                    <a:pt x="154" y="407"/>
                  </a:cubicBezTo>
                  <a:cubicBezTo>
                    <a:pt x="154" y="407"/>
                    <a:pt x="155" y="406"/>
                    <a:pt x="157" y="405"/>
                  </a:cubicBezTo>
                  <a:cubicBezTo>
                    <a:pt x="158" y="405"/>
                    <a:pt x="161" y="404"/>
                    <a:pt x="162" y="404"/>
                  </a:cubicBezTo>
                  <a:cubicBezTo>
                    <a:pt x="164" y="404"/>
                    <a:pt x="168" y="404"/>
                    <a:pt x="170" y="404"/>
                  </a:cubicBezTo>
                  <a:cubicBezTo>
                    <a:pt x="172" y="405"/>
                    <a:pt x="176" y="405"/>
                    <a:pt x="178" y="405"/>
                  </a:cubicBezTo>
                  <a:cubicBezTo>
                    <a:pt x="180" y="405"/>
                    <a:pt x="183" y="405"/>
                    <a:pt x="184" y="405"/>
                  </a:cubicBezTo>
                  <a:cubicBezTo>
                    <a:pt x="185" y="404"/>
                    <a:pt x="187" y="404"/>
                    <a:pt x="190" y="403"/>
                  </a:cubicBezTo>
                  <a:cubicBezTo>
                    <a:pt x="192" y="403"/>
                    <a:pt x="194" y="402"/>
                    <a:pt x="194" y="400"/>
                  </a:cubicBezTo>
                  <a:cubicBezTo>
                    <a:pt x="195" y="399"/>
                    <a:pt x="195" y="397"/>
                    <a:pt x="196" y="395"/>
                  </a:cubicBezTo>
                  <a:cubicBezTo>
                    <a:pt x="196" y="393"/>
                    <a:pt x="197" y="391"/>
                    <a:pt x="198" y="390"/>
                  </a:cubicBezTo>
                  <a:cubicBezTo>
                    <a:pt x="199" y="388"/>
                    <a:pt x="201" y="386"/>
                    <a:pt x="202" y="385"/>
                  </a:cubicBezTo>
                  <a:cubicBezTo>
                    <a:pt x="203" y="384"/>
                    <a:pt x="205" y="382"/>
                    <a:pt x="206" y="381"/>
                  </a:cubicBezTo>
                  <a:cubicBezTo>
                    <a:pt x="207" y="381"/>
                    <a:pt x="208" y="379"/>
                    <a:pt x="209" y="377"/>
                  </a:cubicBezTo>
                  <a:cubicBezTo>
                    <a:pt x="209" y="376"/>
                    <a:pt x="209" y="373"/>
                    <a:pt x="209" y="371"/>
                  </a:cubicBezTo>
                  <a:cubicBezTo>
                    <a:pt x="209" y="368"/>
                    <a:pt x="209" y="365"/>
                    <a:pt x="208" y="363"/>
                  </a:cubicBezTo>
                  <a:cubicBezTo>
                    <a:pt x="207" y="361"/>
                    <a:pt x="208" y="358"/>
                    <a:pt x="208" y="356"/>
                  </a:cubicBezTo>
                  <a:cubicBezTo>
                    <a:pt x="209" y="355"/>
                    <a:pt x="211" y="353"/>
                    <a:pt x="214" y="352"/>
                  </a:cubicBezTo>
                  <a:cubicBezTo>
                    <a:pt x="216" y="351"/>
                    <a:pt x="219" y="349"/>
                    <a:pt x="221" y="348"/>
                  </a:cubicBezTo>
                  <a:cubicBezTo>
                    <a:pt x="222" y="347"/>
                    <a:pt x="225" y="344"/>
                    <a:pt x="226" y="343"/>
                  </a:cubicBezTo>
                  <a:cubicBezTo>
                    <a:pt x="227" y="341"/>
                    <a:pt x="228" y="337"/>
                    <a:pt x="229" y="335"/>
                  </a:cubicBezTo>
                  <a:cubicBezTo>
                    <a:pt x="230" y="333"/>
                    <a:pt x="233" y="329"/>
                    <a:pt x="234" y="327"/>
                  </a:cubicBezTo>
                  <a:cubicBezTo>
                    <a:pt x="236" y="324"/>
                    <a:pt x="239" y="321"/>
                    <a:pt x="240" y="319"/>
                  </a:cubicBezTo>
                  <a:cubicBezTo>
                    <a:pt x="242" y="317"/>
                    <a:pt x="245" y="314"/>
                    <a:pt x="247" y="313"/>
                  </a:cubicBezTo>
                  <a:cubicBezTo>
                    <a:pt x="250" y="312"/>
                    <a:pt x="254" y="311"/>
                    <a:pt x="257" y="311"/>
                  </a:cubicBezTo>
                  <a:cubicBezTo>
                    <a:pt x="259" y="311"/>
                    <a:pt x="264" y="311"/>
                    <a:pt x="267" y="311"/>
                  </a:cubicBezTo>
                  <a:cubicBezTo>
                    <a:pt x="270" y="311"/>
                    <a:pt x="275" y="310"/>
                    <a:pt x="276" y="309"/>
                  </a:cubicBezTo>
                  <a:cubicBezTo>
                    <a:pt x="278" y="308"/>
                    <a:pt x="281" y="307"/>
                    <a:pt x="283" y="306"/>
                  </a:cubicBezTo>
                  <a:cubicBezTo>
                    <a:pt x="284" y="305"/>
                    <a:pt x="287" y="304"/>
                    <a:pt x="288" y="303"/>
                  </a:cubicBezTo>
                  <a:cubicBezTo>
                    <a:pt x="289" y="302"/>
                    <a:pt x="291" y="299"/>
                    <a:pt x="294" y="298"/>
                  </a:cubicBezTo>
                  <a:cubicBezTo>
                    <a:pt x="296" y="297"/>
                    <a:pt x="299" y="294"/>
                    <a:pt x="300" y="293"/>
                  </a:cubicBezTo>
                  <a:cubicBezTo>
                    <a:pt x="301" y="291"/>
                    <a:pt x="304" y="289"/>
                    <a:pt x="305" y="287"/>
                  </a:cubicBezTo>
                  <a:cubicBezTo>
                    <a:pt x="307" y="286"/>
                    <a:pt x="309" y="283"/>
                    <a:pt x="310" y="282"/>
                  </a:cubicBezTo>
                  <a:cubicBezTo>
                    <a:pt x="311" y="281"/>
                    <a:pt x="313" y="278"/>
                    <a:pt x="313" y="277"/>
                  </a:cubicBezTo>
                  <a:cubicBezTo>
                    <a:pt x="313" y="276"/>
                    <a:pt x="315" y="274"/>
                    <a:pt x="316" y="272"/>
                  </a:cubicBezTo>
                  <a:cubicBezTo>
                    <a:pt x="317" y="271"/>
                    <a:pt x="319" y="269"/>
                    <a:pt x="320" y="268"/>
                  </a:cubicBezTo>
                  <a:cubicBezTo>
                    <a:pt x="321" y="267"/>
                    <a:pt x="323" y="267"/>
                    <a:pt x="324" y="266"/>
                  </a:cubicBezTo>
                  <a:cubicBezTo>
                    <a:pt x="326" y="266"/>
                    <a:pt x="327" y="265"/>
                    <a:pt x="326" y="263"/>
                  </a:cubicBezTo>
                  <a:cubicBezTo>
                    <a:pt x="326" y="261"/>
                    <a:pt x="326" y="259"/>
                    <a:pt x="326" y="257"/>
                  </a:cubicBezTo>
                  <a:cubicBezTo>
                    <a:pt x="326" y="256"/>
                    <a:pt x="326" y="254"/>
                    <a:pt x="327" y="254"/>
                  </a:cubicBezTo>
                  <a:cubicBezTo>
                    <a:pt x="328" y="253"/>
                    <a:pt x="331" y="253"/>
                    <a:pt x="333" y="253"/>
                  </a:cubicBezTo>
                  <a:cubicBezTo>
                    <a:pt x="335" y="254"/>
                    <a:pt x="338" y="253"/>
                    <a:pt x="339" y="252"/>
                  </a:cubicBezTo>
                  <a:cubicBezTo>
                    <a:pt x="341" y="251"/>
                    <a:pt x="342" y="249"/>
                    <a:pt x="343" y="247"/>
                  </a:cubicBezTo>
                  <a:cubicBezTo>
                    <a:pt x="343" y="245"/>
                    <a:pt x="344" y="243"/>
                    <a:pt x="344" y="242"/>
                  </a:cubicBezTo>
                  <a:cubicBezTo>
                    <a:pt x="344" y="241"/>
                    <a:pt x="345" y="239"/>
                    <a:pt x="346" y="238"/>
                  </a:cubicBezTo>
                  <a:cubicBezTo>
                    <a:pt x="347" y="237"/>
                    <a:pt x="350" y="234"/>
                    <a:pt x="351" y="232"/>
                  </a:cubicBezTo>
                  <a:cubicBezTo>
                    <a:pt x="352" y="231"/>
                    <a:pt x="354" y="228"/>
                    <a:pt x="354" y="226"/>
                  </a:cubicBezTo>
                  <a:cubicBezTo>
                    <a:pt x="354" y="224"/>
                    <a:pt x="354" y="220"/>
                    <a:pt x="355" y="218"/>
                  </a:cubicBezTo>
                  <a:cubicBezTo>
                    <a:pt x="356" y="216"/>
                    <a:pt x="358" y="212"/>
                    <a:pt x="360" y="210"/>
                  </a:cubicBezTo>
                  <a:cubicBezTo>
                    <a:pt x="362" y="208"/>
                    <a:pt x="364" y="205"/>
                    <a:pt x="365" y="203"/>
                  </a:cubicBezTo>
                  <a:cubicBezTo>
                    <a:pt x="366" y="201"/>
                    <a:pt x="367" y="198"/>
                    <a:pt x="368" y="196"/>
                  </a:cubicBezTo>
                  <a:cubicBezTo>
                    <a:pt x="369" y="194"/>
                    <a:pt x="371" y="192"/>
                    <a:pt x="372" y="191"/>
                  </a:cubicBezTo>
                  <a:cubicBezTo>
                    <a:pt x="374" y="190"/>
                    <a:pt x="376" y="187"/>
                    <a:pt x="376" y="185"/>
                  </a:cubicBezTo>
                  <a:cubicBezTo>
                    <a:pt x="377" y="183"/>
                    <a:pt x="378" y="180"/>
                    <a:pt x="379" y="179"/>
                  </a:cubicBezTo>
                  <a:cubicBezTo>
                    <a:pt x="380" y="177"/>
                    <a:pt x="381" y="176"/>
                    <a:pt x="381" y="176"/>
                  </a:cubicBezTo>
                  <a:cubicBezTo>
                    <a:pt x="381" y="176"/>
                    <a:pt x="381" y="174"/>
                    <a:pt x="381" y="172"/>
                  </a:cubicBezTo>
                  <a:cubicBezTo>
                    <a:pt x="381" y="170"/>
                    <a:pt x="379" y="167"/>
                    <a:pt x="377" y="166"/>
                  </a:cubicBezTo>
                  <a:cubicBezTo>
                    <a:pt x="375" y="165"/>
                    <a:pt x="372" y="162"/>
                    <a:pt x="370" y="160"/>
                  </a:cubicBezTo>
                  <a:cubicBezTo>
                    <a:pt x="368" y="159"/>
                    <a:pt x="365" y="156"/>
                    <a:pt x="364" y="155"/>
                  </a:cubicBezTo>
                  <a:cubicBezTo>
                    <a:pt x="363" y="153"/>
                    <a:pt x="362" y="151"/>
                    <a:pt x="361" y="149"/>
                  </a:cubicBezTo>
                  <a:cubicBezTo>
                    <a:pt x="360" y="148"/>
                    <a:pt x="359" y="145"/>
                    <a:pt x="358" y="144"/>
                  </a:cubicBezTo>
                  <a:cubicBezTo>
                    <a:pt x="357" y="142"/>
                    <a:pt x="355" y="140"/>
                    <a:pt x="353" y="139"/>
                  </a:cubicBezTo>
                  <a:cubicBezTo>
                    <a:pt x="352" y="139"/>
                    <a:pt x="349" y="138"/>
                    <a:pt x="347" y="138"/>
                  </a:cubicBezTo>
                  <a:cubicBezTo>
                    <a:pt x="345" y="138"/>
                    <a:pt x="342" y="137"/>
                    <a:pt x="340" y="136"/>
                  </a:cubicBezTo>
                  <a:cubicBezTo>
                    <a:pt x="339" y="135"/>
                    <a:pt x="336" y="133"/>
                    <a:pt x="334" y="132"/>
                  </a:cubicBezTo>
                  <a:cubicBezTo>
                    <a:pt x="332" y="131"/>
                    <a:pt x="329" y="130"/>
                    <a:pt x="326" y="130"/>
                  </a:cubicBezTo>
                  <a:cubicBezTo>
                    <a:pt x="324" y="130"/>
                    <a:pt x="321" y="130"/>
                    <a:pt x="320" y="130"/>
                  </a:cubicBezTo>
                  <a:cubicBezTo>
                    <a:pt x="318" y="130"/>
                    <a:pt x="315" y="131"/>
                    <a:pt x="313" y="130"/>
                  </a:cubicBezTo>
                  <a:cubicBezTo>
                    <a:pt x="311" y="130"/>
                    <a:pt x="308" y="130"/>
                    <a:pt x="306" y="129"/>
                  </a:cubicBezTo>
                  <a:cubicBezTo>
                    <a:pt x="304" y="129"/>
                    <a:pt x="302" y="130"/>
                    <a:pt x="301" y="131"/>
                  </a:cubicBezTo>
                  <a:cubicBezTo>
                    <a:pt x="299" y="132"/>
                    <a:pt x="297" y="133"/>
                    <a:pt x="295" y="134"/>
                  </a:cubicBezTo>
                  <a:cubicBezTo>
                    <a:pt x="294" y="135"/>
                    <a:pt x="291" y="136"/>
                    <a:pt x="289" y="137"/>
                  </a:cubicBezTo>
                  <a:cubicBezTo>
                    <a:pt x="288" y="138"/>
                    <a:pt x="284" y="137"/>
                    <a:pt x="282" y="135"/>
                  </a:cubicBezTo>
                  <a:cubicBezTo>
                    <a:pt x="279" y="134"/>
                    <a:pt x="276" y="132"/>
                    <a:pt x="274" y="130"/>
                  </a:cubicBezTo>
                  <a:cubicBezTo>
                    <a:pt x="272" y="129"/>
                    <a:pt x="272" y="126"/>
                    <a:pt x="273" y="123"/>
                  </a:cubicBezTo>
                  <a:cubicBezTo>
                    <a:pt x="275" y="120"/>
                    <a:pt x="275" y="116"/>
                    <a:pt x="275" y="115"/>
                  </a:cubicBezTo>
                  <a:cubicBezTo>
                    <a:pt x="274" y="114"/>
                    <a:pt x="273" y="111"/>
                    <a:pt x="272" y="109"/>
                  </a:cubicBezTo>
                  <a:cubicBezTo>
                    <a:pt x="271" y="107"/>
                    <a:pt x="270" y="103"/>
                    <a:pt x="270" y="101"/>
                  </a:cubicBezTo>
                  <a:cubicBezTo>
                    <a:pt x="271" y="98"/>
                    <a:pt x="272" y="95"/>
                    <a:pt x="272" y="92"/>
                  </a:cubicBezTo>
                  <a:cubicBezTo>
                    <a:pt x="273" y="89"/>
                    <a:pt x="274" y="85"/>
                    <a:pt x="274" y="83"/>
                  </a:cubicBezTo>
                  <a:cubicBezTo>
                    <a:pt x="274" y="81"/>
                    <a:pt x="276" y="76"/>
                    <a:pt x="277" y="73"/>
                  </a:cubicBezTo>
                  <a:cubicBezTo>
                    <a:pt x="278" y="69"/>
                    <a:pt x="280" y="64"/>
                    <a:pt x="280" y="61"/>
                  </a:cubicBezTo>
                  <a:cubicBezTo>
                    <a:pt x="280" y="58"/>
                    <a:pt x="279" y="54"/>
                    <a:pt x="278" y="52"/>
                  </a:cubicBezTo>
                  <a:cubicBezTo>
                    <a:pt x="278" y="50"/>
                    <a:pt x="276" y="48"/>
                    <a:pt x="274" y="47"/>
                  </a:cubicBezTo>
                  <a:cubicBezTo>
                    <a:pt x="272" y="46"/>
                    <a:pt x="270" y="46"/>
                    <a:pt x="268" y="46"/>
                  </a:cubicBezTo>
                  <a:cubicBezTo>
                    <a:pt x="266" y="46"/>
                    <a:pt x="263" y="46"/>
                    <a:pt x="262" y="46"/>
                  </a:cubicBezTo>
                  <a:cubicBezTo>
                    <a:pt x="260" y="47"/>
                    <a:pt x="259" y="45"/>
                    <a:pt x="259" y="44"/>
                  </a:cubicBezTo>
                  <a:cubicBezTo>
                    <a:pt x="259" y="43"/>
                    <a:pt x="260" y="40"/>
                    <a:pt x="261" y="38"/>
                  </a:cubicBezTo>
                  <a:cubicBezTo>
                    <a:pt x="262" y="36"/>
                    <a:pt x="264" y="32"/>
                    <a:pt x="265" y="29"/>
                  </a:cubicBezTo>
                  <a:cubicBezTo>
                    <a:pt x="266" y="27"/>
                    <a:pt x="267" y="23"/>
                    <a:pt x="266" y="21"/>
                  </a:cubicBezTo>
                  <a:cubicBezTo>
                    <a:pt x="266" y="19"/>
                    <a:pt x="264" y="16"/>
                    <a:pt x="262" y="15"/>
                  </a:cubicBezTo>
                  <a:cubicBezTo>
                    <a:pt x="259" y="14"/>
                    <a:pt x="257" y="13"/>
                    <a:pt x="256" y="13"/>
                  </a:cubicBezTo>
                  <a:cubicBezTo>
                    <a:pt x="255" y="13"/>
                    <a:pt x="252" y="14"/>
                    <a:pt x="251" y="15"/>
                  </a:cubicBezTo>
                  <a:cubicBezTo>
                    <a:pt x="249" y="15"/>
                    <a:pt x="246" y="17"/>
                    <a:pt x="245" y="18"/>
                  </a:cubicBezTo>
                  <a:cubicBezTo>
                    <a:pt x="243" y="19"/>
                    <a:pt x="240" y="20"/>
                    <a:pt x="238" y="21"/>
                  </a:cubicBezTo>
                  <a:cubicBezTo>
                    <a:pt x="237" y="21"/>
                    <a:pt x="232" y="22"/>
                    <a:pt x="229" y="22"/>
                  </a:cubicBezTo>
                  <a:cubicBezTo>
                    <a:pt x="226" y="22"/>
                    <a:pt x="221" y="23"/>
                    <a:pt x="219" y="23"/>
                  </a:cubicBezTo>
                  <a:cubicBezTo>
                    <a:pt x="216" y="23"/>
                    <a:pt x="212" y="22"/>
                    <a:pt x="211" y="21"/>
                  </a:cubicBezTo>
                  <a:cubicBezTo>
                    <a:pt x="209" y="21"/>
                    <a:pt x="206" y="19"/>
                    <a:pt x="205" y="17"/>
                  </a:cubicBezTo>
                  <a:cubicBezTo>
                    <a:pt x="203" y="16"/>
                    <a:pt x="201" y="13"/>
                    <a:pt x="200" y="10"/>
                  </a:cubicBezTo>
                  <a:cubicBezTo>
                    <a:pt x="199" y="8"/>
                    <a:pt x="198" y="5"/>
                    <a:pt x="198" y="3"/>
                  </a:cubicBezTo>
                  <a:cubicBezTo>
                    <a:pt x="197" y="2"/>
                    <a:pt x="196" y="1"/>
                    <a:pt x="196" y="0"/>
                  </a:cubicBezTo>
                  <a:cubicBezTo>
                    <a:pt x="195" y="0"/>
                    <a:pt x="193" y="0"/>
                    <a:pt x="191" y="0"/>
                  </a:cubicBezTo>
                  <a:cubicBezTo>
                    <a:pt x="189" y="1"/>
                    <a:pt x="187" y="2"/>
                    <a:pt x="187" y="3"/>
                  </a:cubicBezTo>
                  <a:cubicBezTo>
                    <a:pt x="187" y="5"/>
                    <a:pt x="186" y="8"/>
                    <a:pt x="186" y="10"/>
                  </a:cubicBezTo>
                  <a:cubicBezTo>
                    <a:pt x="186" y="12"/>
                    <a:pt x="186" y="15"/>
                    <a:pt x="185" y="17"/>
                  </a:cubicBezTo>
                  <a:cubicBezTo>
                    <a:pt x="184" y="18"/>
                    <a:pt x="181" y="20"/>
                    <a:pt x="179" y="19"/>
                  </a:cubicBezTo>
                  <a:cubicBezTo>
                    <a:pt x="177" y="19"/>
                    <a:pt x="173" y="19"/>
                    <a:pt x="171" y="19"/>
                  </a:cubicBezTo>
                  <a:cubicBezTo>
                    <a:pt x="169" y="20"/>
                    <a:pt x="165" y="20"/>
                    <a:pt x="163" y="21"/>
                  </a:cubicBezTo>
                  <a:cubicBezTo>
                    <a:pt x="161" y="21"/>
                    <a:pt x="156" y="21"/>
                    <a:pt x="153" y="21"/>
                  </a:cubicBezTo>
                  <a:cubicBezTo>
                    <a:pt x="150" y="21"/>
                    <a:pt x="147" y="20"/>
                    <a:pt x="147" y="18"/>
                  </a:cubicBezTo>
                  <a:cubicBezTo>
                    <a:pt x="147" y="17"/>
                    <a:pt x="146" y="14"/>
                    <a:pt x="145" y="13"/>
                  </a:cubicBezTo>
                  <a:cubicBezTo>
                    <a:pt x="144" y="11"/>
                    <a:pt x="142" y="9"/>
                    <a:pt x="141" y="8"/>
                  </a:cubicBezTo>
                  <a:cubicBezTo>
                    <a:pt x="140" y="7"/>
                    <a:pt x="139" y="7"/>
                    <a:pt x="138" y="8"/>
                  </a:cubicBezTo>
                  <a:cubicBezTo>
                    <a:pt x="137" y="10"/>
                    <a:pt x="134" y="12"/>
                    <a:pt x="131" y="13"/>
                  </a:cubicBezTo>
                  <a:cubicBezTo>
                    <a:pt x="129" y="14"/>
                    <a:pt x="126" y="16"/>
                    <a:pt x="124" y="16"/>
                  </a:cubicBezTo>
                  <a:cubicBezTo>
                    <a:pt x="123" y="16"/>
                    <a:pt x="120" y="17"/>
                    <a:pt x="117" y="17"/>
                  </a:cubicBezTo>
                  <a:cubicBezTo>
                    <a:pt x="114" y="17"/>
                    <a:pt x="111" y="16"/>
                    <a:pt x="109" y="15"/>
                  </a:cubicBezTo>
                  <a:cubicBezTo>
                    <a:pt x="107" y="15"/>
                    <a:pt x="104" y="13"/>
                    <a:pt x="103" y="12"/>
                  </a:cubicBezTo>
                  <a:cubicBezTo>
                    <a:pt x="102" y="10"/>
                    <a:pt x="101" y="9"/>
                    <a:pt x="99" y="8"/>
                  </a:cubicBezTo>
                  <a:cubicBezTo>
                    <a:pt x="98" y="7"/>
                    <a:pt x="95" y="5"/>
                    <a:pt x="93" y="4"/>
                  </a:cubicBezTo>
                  <a:cubicBezTo>
                    <a:pt x="91" y="3"/>
                    <a:pt x="89" y="2"/>
                    <a:pt x="87" y="2"/>
                  </a:cubicBezTo>
                  <a:cubicBezTo>
                    <a:pt x="86" y="1"/>
                    <a:pt x="84" y="2"/>
                    <a:pt x="82" y="3"/>
                  </a:cubicBezTo>
                  <a:cubicBezTo>
                    <a:pt x="80" y="4"/>
                    <a:pt x="78" y="5"/>
                    <a:pt x="77" y="5"/>
                  </a:cubicBezTo>
                  <a:cubicBezTo>
                    <a:pt x="76" y="5"/>
                    <a:pt x="74" y="5"/>
                    <a:pt x="73" y="5"/>
                  </a:cubicBezTo>
                  <a:cubicBezTo>
                    <a:pt x="71" y="5"/>
                    <a:pt x="69" y="6"/>
                    <a:pt x="68" y="7"/>
                  </a:cubicBezTo>
                  <a:cubicBezTo>
                    <a:pt x="68" y="7"/>
                    <a:pt x="67" y="9"/>
                    <a:pt x="68" y="11"/>
                  </a:cubicBezTo>
                  <a:cubicBezTo>
                    <a:pt x="69" y="12"/>
                    <a:pt x="70" y="15"/>
                    <a:pt x="70" y="17"/>
                  </a:cubicBezTo>
                  <a:cubicBezTo>
                    <a:pt x="71" y="18"/>
                    <a:pt x="72" y="22"/>
                    <a:pt x="73" y="24"/>
                  </a:cubicBezTo>
                  <a:cubicBezTo>
                    <a:pt x="73" y="27"/>
                    <a:pt x="74" y="30"/>
                    <a:pt x="74" y="32"/>
                  </a:cubicBezTo>
                  <a:cubicBezTo>
                    <a:pt x="74" y="33"/>
                    <a:pt x="73" y="36"/>
                    <a:pt x="71" y="37"/>
                  </a:cubicBezTo>
                  <a:cubicBezTo>
                    <a:pt x="70" y="38"/>
                    <a:pt x="68" y="39"/>
                    <a:pt x="68" y="39"/>
                  </a:cubicBezTo>
                  <a:cubicBezTo>
                    <a:pt x="68" y="39"/>
                    <a:pt x="69" y="42"/>
                    <a:pt x="70" y="44"/>
                  </a:cubicBezTo>
                  <a:cubicBezTo>
                    <a:pt x="71" y="47"/>
                    <a:pt x="72" y="52"/>
                    <a:pt x="72" y="55"/>
                  </a:cubicBezTo>
                  <a:close/>
                </a:path>
              </a:pathLst>
            </a:custGeom>
            <a:solidFill>
              <a:schemeClr val="accent4"/>
            </a:solidFill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23"/>
            <p:cNvSpPr>
              <a:spLocks/>
            </p:cNvSpPr>
            <p:nvPr/>
          </p:nvSpPr>
          <p:spPr bwMode="auto">
            <a:xfrm>
              <a:off x="6310313" y="2914650"/>
              <a:ext cx="931863" cy="801688"/>
            </a:xfrm>
            <a:custGeom>
              <a:avLst/>
              <a:gdLst/>
              <a:ahLst/>
              <a:cxnLst>
                <a:cxn ang="0">
                  <a:pos x="54" y="325"/>
                </a:cxn>
                <a:cxn ang="0">
                  <a:pos x="64" y="350"/>
                </a:cxn>
                <a:cxn ang="0">
                  <a:pos x="80" y="357"/>
                </a:cxn>
                <a:cxn ang="0">
                  <a:pos x="99" y="328"/>
                </a:cxn>
                <a:cxn ang="0">
                  <a:pos x="130" y="325"/>
                </a:cxn>
                <a:cxn ang="0">
                  <a:pos x="132" y="296"/>
                </a:cxn>
                <a:cxn ang="0">
                  <a:pos x="156" y="273"/>
                </a:cxn>
                <a:cxn ang="0">
                  <a:pos x="179" y="254"/>
                </a:cxn>
                <a:cxn ang="0">
                  <a:pos x="206" y="255"/>
                </a:cxn>
                <a:cxn ang="0">
                  <a:pos x="221" y="234"/>
                </a:cxn>
                <a:cxn ang="0">
                  <a:pos x="234" y="212"/>
                </a:cxn>
                <a:cxn ang="0">
                  <a:pos x="229" y="186"/>
                </a:cxn>
                <a:cxn ang="0">
                  <a:pos x="249" y="165"/>
                </a:cxn>
                <a:cxn ang="0">
                  <a:pos x="238" y="142"/>
                </a:cxn>
                <a:cxn ang="0">
                  <a:pos x="251" y="123"/>
                </a:cxn>
                <a:cxn ang="0">
                  <a:pos x="284" y="114"/>
                </a:cxn>
                <a:cxn ang="0">
                  <a:pos x="306" y="111"/>
                </a:cxn>
                <a:cxn ang="0">
                  <a:pos x="311" y="140"/>
                </a:cxn>
                <a:cxn ang="0">
                  <a:pos x="326" y="136"/>
                </a:cxn>
                <a:cxn ang="0">
                  <a:pos x="350" y="133"/>
                </a:cxn>
                <a:cxn ang="0">
                  <a:pos x="358" y="119"/>
                </a:cxn>
                <a:cxn ang="0">
                  <a:pos x="371" y="105"/>
                </a:cxn>
                <a:cxn ang="0">
                  <a:pos x="391" y="94"/>
                </a:cxn>
                <a:cxn ang="0">
                  <a:pos x="413" y="71"/>
                </a:cxn>
                <a:cxn ang="0">
                  <a:pos x="423" y="46"/>
                </a:cxn>
                <a:cxn ang="0">
                  <a:pos x="406" y="20"/>
                </a:cxn>
                <a:cxn ang="0">
                  <a:pos x="398" y="1"/>
                </a:cxn>
                <a:cxn ang="0">
                  <a:pos x="377" y="12"/>
                </a:cxn>
                <a:cxn ang="0">
                  <a:pos x="371" y="41"/>
                </a:cxn>
                <a:cxn ang="0">
                  <a:pos x="356" y="40"/>
                </a:cxn>
                <a:cxn ang="0">
                  <a:pos x="333" y="58"/>
                </a:cxn>
                <a:cxn ang="0">
                  <a:pos x="321" y="29"/>
                </a:cxn>
                <a:cxn ang="0">
                  <a:pos x="288" y="43"/>
                </a:cxn>
                <a:cxn ang="0">
                  <a:pos x="276" y="29"/>
                </a:cxn>
                <a:cxn ang="0">
                  <a:pos x="257" y="34"/>
                </a:cxn>
                <a:cxn ang="0">
                  <a:pos x="246" y="25"/>
                </a:cxn>
                <a:cxn ang="0">
                  <a:pos x="215" y="18"/>
                </a:cxn>
                <a:cxn ang="0">
                  <a:pos x="185" y="22"/>
                </a:cxn>
                <a:cxn ang="0">
                  <a:pos x="160" y="28"/>
                </a:cxn>
                <a:cxn ang="0">
                  <a:pos x="144" y="74"/>
                </a:cxn>
                <a:cxn ang="0">
                  <a:pos x="131" y="112"/>
                </a:cxn>
                <a:cxn ang="0">
                  <a:pos x="113" y="148"/>
                </a:cxn>
                <a:cxn ang="0">
                  <a:pos x="98" y="187"/>
                </a:cxn>
                <a:cxn ang="0">
                  <a:pos x="93" y="217"/>
                </a:cxn>
                <a:cxn ang="0">
                  <a:pos x="83" y="235"/>
                </a:cxn>
                <a:cxn ang="0">
                  <a:pos x="65" y="250"/>
                </a:cxn>
                <a:cxn ang="0">
                  <a:pos x="60" y="276"/>
                </a:cxn>
                <a:cxn ang="0">
                  <a:pos x="57" y="285"/>
                </a:cxn>
                <a:cxn ang="0">
                  <a:pos x="43" y="277"/>
                </a:cxn>
                <a:cxn ang="0">
                  <a:pos x="16" y="297"/>
                </a:cxn>
                <a:cxn ang="0">
                  <a:pos x="1" y="301"/>
                </a:cxn>
                <a:cxn ang="0">
                  <a:pos x="15" y="328"/>
                </a:cxn>
              </a:cxnLst>
              <a:rect l="0" t="0" r="r" b="b"/>
              <a:pathLst>
                <a:path w="423" h="365">
                  <a:moveTo>
                    <a:pt x="28" y="330"/>
                  </a:moveTo>
                  <a:cubicBezTo>
                    <a:pt x="30" y="330"/>
                    <a:pt x="33" y="330"/>
                    <a:pt x="35" y="329"/>
                  </a:cubicBezTo>
                  <a:cubicBezTo>
                    <a:pt x="37" y="329"/>
                    <a:pt x="40" y="328"/>
                    <a:pt x="41" y="326"/>
                  </a:cubicBezTo>
                  <a:cubicBezTo>
                    <a:pt x="42" y="325"/>
                    <a:pt x="45" y="324"/>
                    <a:pt x="47" y="324"/>
                  </a:cubicBezTo>
                  <a:cubicBezTo>
                    <a:pt x="48" y="324"/>
                    <a:pt x="51" y="324"/>
                    <a:pt x="54" y="325"/>
                  </a:cubicBezTo>
                  <a:cubicBezTo>
                    <a:pt x="56" y="326"/>
                    <a:pt x="59" y="327"/>
                    <a:pt x="60" y="327"/>
                  </a:cubicBezTo>
                  <a:cubicBezTo>
                    <a:pt x="62" y="328"/>
                    <a:pt x="64" y="330"/>
                    <a:pt x="65" y="331"/>
                  </a:cubicBezTo>
                  <a:cubicBezTo>
                    <a:pt x="67" y="332"/>
                    <a:pt x="67" y="334"/>
                    <a:pt x="67" y="337"/>
                  </a:cubicBezTo>
                  <a:cubicBezTo>
                    <a:pt x="67" y="339"/>
                    <a:pt x="66" y="342"/>
                    <a:pt x="65" y="344"/>
                  </a:cubicBezTo>
                  <a:cubicBezTo>
                    <a:pt x="65" y="346"/>
                    <a:pt x="64" y="349"/>
                    <a:pt x="64" y="350"/>
                  </a:cubicBezTo>
                  <a:cubicBezTo>
                    <a:pt x="64" y="351"/>
                    <a:pt x="65" y="354"/>
                    <a:pt x="65" y="357"/>
                  </a:cubicBezTo>
                  <a:cubicBezTo>
                    <a:pt x="66" y="359"/>
                    <a:pt x="67" y="362"/>
                    <a:pt x="67" y="363"/>
                  </a:cubicBezTo>
                  <a:cubicBezTo>
                    <a:pt x="67" y="364"/>
                    <a:pt x="69" y="365"/>
                    <a:pt x="71" y="365"/>
                  </a:cubicBezTo>
                  <a:cubicBezTo>
                    <a:pt x="72" y="365"/>
                    <a:pt x="75" y="364"/>
                    <a:pt x="76" y="362"/>
                  </a:cubicBezTo>
                  <a:cubicBezTo>
                    <a:pt x="78" y="360"/>
                    <a:pt x="80" y="358"/>
                    <a:pt x="80" y="357"/>
                  </a:cubicBezTo>
                  <a:cubicBezTo>
                    <a:pt x="81" y="356"/>
                    <a:pt x="84" y="353"/>
                    <a:pt x="86" y="352"/>
                  </a:cubicBezTo>
                  <a:cubicBezTo>
                    <a:pt x="89" y="351"/>
                    <a:pt x="92" y="348"/>
                    <a:pt x="92" y="346"/>
                  </a:cubicBezTo>
                  <a:cubicBezTo>
                    <a:pt x="93" y="345"/>
                    <a:pt x="94" y="342"/>
                    <a:pt x="94" y="341"/>
                  </a:cubicBezTo>
                  <a:cubicBezTo>
                    <a:pt x="94" y="339"/>
                    <a:pt x="94" y="336"/>
                    <a:pt x="94" y="334"/>
                  </a:cubicBezTo>
                  <a:cubicBezTo>
                    <a:pt x="95" y="332"/>
                    <a:pt x="97" y="330"/>
                    <a:pt x="99" y="328"/>
                  </a:cubicBezTo>
                  <a:cubicBezTo>
                    <a:pt x="102" y="327"/>
                    <a:pt x="105" y="326"/>
                    <a:pt x="107" y="325"/>
                  </a:cubicBezTo>
                  <a:cubicBezTo>
                    <a:pt x="109" y="325"/>
                    <a:pt x="112" y="325"/>
                    <a:pt x="114" y="325"/>
                  </a:cubicBezTo>
                  <a:cubicBezTo>
                    <a:pt x="115" y="326"/>
                    <a:pt x="118" y="327"/>
                    <a:pt x="119" y="328"/>
                  </a:cubicBezTo>
                  <a:cubicBezTo>
                    <a:pt x="121" y="329"/>
                    <a:pt x="124" y="328"/>
                    <a:pt x="126" y="327"/>
                  </a:cubicBezTo>
                  <a:cubicBezTo>
                    <a:pt x="128" y="326"/>
                    <a:pt x="130" y="325"/>
                    <a:pt x="130" y="325"/>
                  </a:cubicBezTo>
                  <a:cubicBezTo>
                    <a:pt x="130" y="325"/>
                    <a:pt x="130" y="324"/>
                    <a:pt x="131" y="323"/>
                  </a:cubicBezTo>
                  <a:cubicBezTo>
                    <a:pt x="132" y="322"/>
                    <a:pt x="133" y="319"/>
                    <a:pt x="133" y="318"/>
                  </a:cubicBezTo>
                  <a:cubicBezTo>
                    <a:pt x="133" y="316"/>
                    <a:pt x="133" y="313"/>
                    <a:pt x="132" y="311"/>
                  </a:cubicBezTo>
                  <a:cubicBezTo>
                    <a:pt x="131" y="308"/>
                    <a:pt x="131" y="305"/>
                    <a:pt x="131" y="303"/>
                  </a:cubicBezTo>
                  <a:cubicBezTo>
                    <a:pt x="131" y="301"/>
                    <a:pt x="132" y="298"/>
                    <a:pt x="132" y="296"/>
                  </a:cubicBezTo>
                  <a:cubicBezTo>
                    <a:pt x="133" y="294"/>
                    <a:pt x="135" y="292"/>
                    <a:pt x="137" y="292"/>
                  </a:cubicBezTo>
                  <a:cubicBezTo>
                    <a:pt x="138" y="292"/>
                    <a:pt x="141" y="292"/>
                    <a:pt x="142" y="292"/>
                  </a:cubicBezTo>
                  <a:cubicBezTo>
                    <a:pt x="143" y="292"/>
                    <a:pt x="145" y="290"/>
                    <a:pt x="146" y="289"/>
                  </a:cubicBezTo>
                  <a:cubicBezTo>
                    <a:pt x="147" y="287"/>
                    <a:pt x="150" y="284"/>
                    <a:pt x="151" y="282"/>
                  </a:cubicBezTo>
                  <a:cubicBezTo>
                    <a:pt x="153" y="280"/>
                    <a:pt x="155" y="276"/>
                    <a:pt x="156" y="273"/>
                  </a:cubicBezTo>
                  <a:cubicBezTo>
                    <a:pt x="157" y="271"/>
                    <a:pt x="158" y="267"/>
                    <a:pt x="159" y="264"/>
                  </a:cubicBezTo>
                  <a:cubicBezTo>
                    <a:pt x="160" y="262"/>
                    <a:pt x="162" y="259"/>
                    <a:pt x="163" y="257"/>
                  </a:cubicBezTo>
                  <a:cubicBezTo>
                    <a:pt x="165" y="255"/>
                    <a:pt x="168" y="254"/>
                    <a:pt x="169" y="253"/>
                  </a:cubicBezTo>
                  <a:cubicBezTo>
                    <a:pt x="170" y="252"/>
                    <a:pt x="173" y="252"/>
                    <a:pt x="174" y="252"/>
                  </a:cubicBezTo>
                  <a:cubicBezTo>
                    <a:pt x="175" y="252"/>
                    <a:pt x="178" y="253"/>
                    <a:pt x="179" y="254"/>
                  </a:cubicBezTo>
                  <a:cubicBezTo>
                    <a:pt x="181" y="255"/>
                    <a:pt x="183" y="256"/>
                    <a:pt x="184" y="255"/>
                  </a:cubicBezTo>
                  <a:cubicBezTo>
                    <a:pt x="184" y="254"/>
                    <a:pt x="186" y="253"/>
                    <a:pt x="188" y="253"/>
                  </a:cubicBezTo>
                  <a:cubicBezTo>
                    <a:pt x="189" y="252"/>
                    <a:pt x="192" y="252"/>
                    <a:pt x="193" y="253"/>
                  </a:cubicBezTo>
                  <a:cubicBezTo>
                    <a:pt x="194" y="254"/>
                    <a:pt x="197" y="255"/>
                    <a:pt x="199" y="255"/>
                  </a:cubicBezTo>
                  <a:cubicBezTo>
                    <a:pt x="201" y="256"/>
                    <a:pt x="204" y="256"/>
                    <a:pt x="206" y="255"/>
                  </a:cubicBezTo>
                  <a:cubicBezTo>
                    <a:pt x="209" y="254"/>
                    <a:pt x="211" y="253"/>
                    <a:pt x="213" y="252"/>
                  </a:cubicBezTo>
                  <a:cubicBezTo>
                    <a:pt x="214" y="250"/>
                    <a:pt x="215" y="248"/>
                    <a:pt x="215" y="246"/>
                  </a:cubicBezTo>
                  <a:cubicBezTo>
                    <a:pt x="214" y="244"/>
                    <a:pt x="214" y="242"/>
                    <a:pt x="214" y="240"/>
                  </a:cubicBezTo>
                  <a:cubicBezTo>
                    <a:pt x="213" y="239"/>
                    <a:pt x="214" y="237"/>
                    <a:pt x="215" y="236"/>
                  </a:cubicBezTo>
                  <a:cubicBezTo>
                    <a:pt x="216" y="235"/>
                    <a:pt x="219" y="234"/>
                    <a:pt x="221" y="234"/>
                  </a:cubicBezTo>
                  <a:cubicBezTo>
                    <a:pt x="223" y="234"/>
                    <a:pt x="227" y="233"/>
                    <a:pt x="228" y="233"/>
                  </a:cubicBezTo>
                  <a:cubicBezTo>
                    <a:pt x="230" y="232"/>
                    <a:pt x="233" y="230"/>
                    <a:pt x="234" y="229"/>
                  </a:cubicBezTo>
                  <a:cubicBezTo>
                    <a:pt x="235" y="228"/>
                    <a:pt x="236" y="225"/>
                    <a:pt x="236" y="224"/>
                  </a:cubicBezTo>
                  <a:cubicBezTo>
                    <a:pt x="236" y="223"/>
                    <a:pt x="236" y="220"/>
                    <a:pt x="236" y="218"/>
                  </a:cubicBezTo>
                  <a:cubicBezTo>
                    <a:pt x="235" y="216"/>
                    <a:pt x="234" y="213"/>
                    <a:pt x="234" y="212"/>
                  </a:cubicBezTo>
                  <a:cubicBezTo>
                    <a:pt x="233" y="211"/>
                    <a:pt x="232" y="209"/>
                    <a:pt x="232" y="208"/>
                  </a:cubicBezTo>
                  <a:cubicBezTo>
                    <a:pt x="232" y="206"/>
                    <a:pt x="232" y="202"/>
                    <a:pt x="232" y="200"/>
                  </a:cubicBezTo>
                  <a:cubicBezTo>
                    <a:pt x="231" y="197"/>
                    <a:pt x="230" y="194"/>
                    <a:pt x="229" y="194"/>
                  </a:cubicBezTo>
                  <a:cubicBezTo>
                    <a:pt x="227" y="193"/>
                    <a:pt x="226" y="191"/>
                    <a:pt x="227" y="190"/>
                  </a:cubicBezTo>
                  <a:cubicBezTo>
                    <a:pt x="227" y="189"/>
                    <a:pt x="228" y="187"/>
                    <a:pt x="229" y="186"/>
                  </a:cubicBezTo>
                  <a:cubicBezTo>
                    <a:pt x="230" y="185"/>
                    <a:pt x="233" y="183"/>
                    <a:pt x="234" y="182"/>
                  </a:cubicBezTo>
                  <a:cubicBezTo>
                    <a:pt x="236" y="181"/>
                    <a:pt x="240" y="180"/>
                    <a:pt x="242" y="180"/>
                  </a:cubicBezTo>
                  <a:cubicBezTo>
                    <a:pt x="245" y="179"/>
                    <a:pt x="248" y="177"/>
                    <a:pt x="249" y="176"/>
                  </a:cubicBezTo>
                  <a:cubicBezTo>
                    <a:pt x="251" y="175"/>
                    <a:pt x="251" y="172"/>
                    <a:pt x="251" y="170"/>
                  </a:cubicBezTo>
                  <a:cubicBezTo>
                    <a:pt x="250" y="169"/>
                    <a:pt x="250" y="166"/>
                    <a:pt x="249" y="165"/>
                  </a:cubicBezTo>
                  <a:cubicBezTo>
                    <a:pt x="249" y="164"/>
                    <a:pt x="249" y="162"/>
                    <a:pt x="249" y="160"/>
                  </a:cubicBezTo>
                  <a:cubicBezTo>
                    <a:pt x="248" y="159"/>
                    <a:pt x="246" y="157"/>
                    <a:pt x="243" y="156"/>
                  </a:cubicBezTo>
                  <a:cubicBezTo>
                    <a:pt x="241" y="155"/>
                    <a:pt x="238" y="154"/>
                    <a:pt x="237" y="153"/>
                  </a:cubicBezTo>
                  <a:cubicBezTo>
                    <a:pt x="237" y="152"/>
                    <a:pt x="237" y="150"/>
                    <a:pt x="238" y="148"/>
                  </a:cubicBezTo>
                  <a:cubicBezTo>
                    <a:pt x="238" y="146"/>
                    <a:pt x="239" y="143"/>
                    <a:pt x="238" y="142"/>
                  </a:cubicBezTo>
                  <a:cubicBezTo>
                    <a:pt x="237" y="141"/>
                    <a:pt x="237" y="138"/>
                    <a:pt x="236" y="137"/>
                  </a:cubicBezTo>
                  <a:cubicBezTo>
                    <a:pt x="236" y="136"/>
                    <a:pt x="236" y="134"/>
                    <a:pt x="236" y="132"/>
                  </a:cubicBezTo>
                  <a:cubicBezTo>
                    <a:pt x="237" y="130"/>
                    <a:pt x="238" y="128"/>
                    <a:pt x="240" y="127"/>
                  </a:cubicBezTo>
                  <a:cubicBezTo>
                    <a:pt x="242" y="126"/>
                    <a:pt x="244" y="125"/>
                    <a:pt x="246" y="124"/>
                  </a:cubicBezTo>
                  <a:cubicBezTo>
                    <a:pt x="247" y="124"/>
                    <a:pt x="250" y="123"/>
                    <a:pt x="251" y="123"/>
                  </a:cubicBezTo>
                  <a:cubicBezTo>
                    <a:pt x="252" y="122"/>
                    <a:pt x="256" y="123"/>
                    <a:pt x="259" y="124"/>
                  </a:cubicBezTo>
                  <a:cubicBezTo>
                    <a:pt x="261" y="126"/>
                    <a:pt x="265" y="127"/>
                    <a:pt x="266" y="126"/>
                  </a:cubicBezTo>
                  <a:cubicBezTo>
                    <a:pt x="268" y="126"/>
                    <a:pt x="270" y="125"/>
                    <a:pt x="272" y="125"/>
                  </a:cubicBezTo>
                  <a:cubicBezTo>
                    <a:pt x="274" y="124"/>
                    <a:pt x="276" y="122"/>
                    <a:pt x="278" y="120"/>
                  </a:cubicBezTo>
                  <a:cubicBezTo>
                    <a:pt x="280" y="119"/>
                    <a:pt x="282" y="116"/>
                    <a:pt x="284" y="114"/>
                  </a:cubicBezTo>
                  <a:cubicBezTo>
                    <a:pt x="286" y="112"/>
                    <a:pt x="288" y="109"/>
                    <a:pt x="289" y="109"/>
                  </a:cubicBezTo>
                  <a:cubicBezTo>
                    <a:pt x="290" y="108"/>
                    <a:pt x="291" y="107"/>
                    <a:pt x="292" y="107"/>
                  </a:cubicBezTo>
                  <a:cubicBezTo>
                    <a:pt x="293" y="107"/>
                    <a:pt x="295" y="107"/>
                    <a:pt x="297" y="107"/>
                  </a:cubicBezTo>
                  <a:cubicBezTo>
                    <a:pt x="298" y="106"/>
                    <a:pt x="301" y="107"/>
                    <a:pt x="302" y="108"/>
                  </a:cubicBezTo>
                  <a:cubicBezTo>
                    <a:pt x="304" y="109"/>
                    <a:pt x="306" y="110"/>
                    <a:pt x="306" y="111"/>
                  </a:cubicBezTo>
                  <a:cubicBezTo>
                    <a:pt x="306" y="112"/>
                    <a:pt x="305" y="115"/>
                    <a:pt x="305" y="117"/>
                  </a:cubicBezTo>
                  <a:cubicBezTo>
                    <a:pt x="305" y="119"/>
                    <a:pt x="305" y="122"/>
                    <a:pt x="305" y="123"/>
                  </a:cubicBezTo>
                  <a:cubicBezTo>
                    <a:pt x="305" y="125"/>
                    <a:pt x="306" y="127"/>
                    <a:pt x="307" y="129"/>
                  </a:cubicBezTo>
                  <a:cubicBezTo>
                    <a:pt x="308" y="131"/>
                    <a:pt x="310" y="133"/>
                    <a:pt x="310" y="135"/>
                  </a:cubicBezTo>
                  <a:cubicBezTo>
                    <a:pt x="311" y="136"/>
                    <a:pt x="311" y="139"/>
                    <a:pt x="311" y="140"/>
                  </a:cubicBezTo>
                  <a:cubicBezTo>
                    <a:pt x="310" y="141"/>
                    <a:pt x="310" y="144"/>
                    <a:pt x="311" y="145"/>
                  </a:cubicBezTo>
                  <a:cubicBezTo>
                    <a:pt x="311" y="146"/>
                    <a:pt x="313" y="147"/>
                    <a:pt x="315" y="146"/>
                  </a:cubicBezTo>
                  <a:cubicBezTo>
                    <a:pt x="317" y="145"/>
                    <a:pt x="319" y="143"/>
                    <a:pt x="320" y="142"/>
                  </a:cubicBezTo>
                  <a:cubicBezTo>
                    <a:pt x="320" y="141"/>
                    <a:pt x="321" y="139"/>
                    <a:pt x="322" y="138"/>
                  </a:cubicBezTo>
                  <a:cubicBezTo>
                    <a:pt x="323" y="137"/>
                    <a:pt x="325" y="136"/>
                    <a:pt x="326" y="136"/>
                  </a:cubicBezTo>
                  <a:cubicBezTo>
                    <a:pt x="327" y="136"/>
                    <a:pt x="329" y="136"/>
                    <a:pt x="330" y="136"/>
                  </a:cubicBezTo>
                  <a:cubicBezTo>
                    <a:pt x="331" y="136"/>
                    <a:pt x="333" y="137"/>
                    <a:pt x="335" y="136"/>
                  </a:cubicBezTo>
                  <a:cubicBezTo>
                    <a:pt x="336" y="136"/>
                    <a:pt x="339" y="136"/>
                    <a:pt x="340" y="135"/>
                  </a:cubicBezTo>
                  <a:cubicBezTo>
                    <a:pt x="342" y="134"/>
                    <a:pt x="345" y="134"/>
                    <a:pt x="346" y="134"/>
                  </a:cubicBezTo>
                  <a:cubicBezTo>
                    <a:pt x="348" y="135"/>
                    <a:pt x="349" y="134"/>
                    <a:pt x="350" y="133"/>
                  </a:cubicBezTo>
                  <a:cubicBezTo>
                    <a:pt x="351" y="133"/>
                    <a:pt x="351" y="131"/>
                    <a:pt x="351" y="130"/>
                  </a:cubicBezTo>
                  <a:cubicBezTo>
                    <a:pt x="351" y="129"/>
                    <a:pt x="351" y="127"/>
                    <a:pt x="350" y="126"/>
                  </a:cubicBezTo>
                  <a:cubicBezTo>
                    <a:pt x="349" y="124"/>
                    <a:pt x="349" y="122"/>
                    <a:pt x="350" y="121"/>
                  </a:cubicBezTo>
                  <a:cubicBezTo>
                    <a:pt x="350" y="120"/>
                    <a:pt x="351" y="119"/>
                    <a:pt x="353" y="119"/>
                  </a:cubicBezTo>
                  <a:cubicBezTo>
                    <a:pt x="354" y="119"/>
                    <a:pt x="356" y="119"/>
                    <a:pt x="358" y="119"/>
                  </a:cubicBezTo>
                  <a:cubicBezTo>
                    <a:pt x="359" y="120"/>
                    <a:pt x="360" y="120"/>
                    <a:pt x="360" y="120"/>
                  </a:cubicBezTo>
                  <a:cubicBezTo>
                    <a:pt x="360" y="120"/>
                    <a:pt x="361" y="118"/>
                    <a:pt x="361" y="117"/>
                  </a:cubicBezTo>
                  <a:cubicBezTo>
                    <a:pt x="362" y="115"/>
                    <a:pt x="363" y="113"/>
                    <a:pt x="364" y="112"/>
                  </a:cubicBezTo>
                  <a:cubicBezTo>
                    <a:pt x="364" y="111"/>
                    <a:pt x="366" y="110"/>
                    <a:pt x="367" y="109"/>
                  </a:cubicBezTo>
                  <a:cubicBezTo>
                    <a:pt x="369" y="108"/>
                    <a:pt x="370" y="106"/>
                    <a:pt x="371" y="105"/>
                  </a:cubicBezTo>
                  <a:cubicBezTo>
                    <a:pt x="372" y="105"/>
                    <a:pt x="375" y="103"/>
                    <a:pt x="377" y="103"/>
                  </a:cubicBezTo>
                  <a:cubicBezTo>
                    <a:pt x="379" y="102"/>
                    <a:pt x="381" y="101"/>
                    <a:pt x="382" y="101"/>
                  </a:cubicBezTo>
                  <a:cubicBezTo>
                    <a:pt x="383" y="100"/>
                    <a:pt x="385" y="99"/>
                    <a:pt x="386" y="99"/>
                  </a:cubicBezTo>
                  <a:cubicBezTo>
                    <a:pt x="386" y="98"/>
                    <a:pt x="388" y="97"/>
                    <a:pt x="388" y="96"/>
                  </a:cubicBezTo>
                  <a:cubicBezTo>
                    <a:pt x="389" y="96"/>
                    <a:pt x="390" y="95"/>
                    <a:pt x="391" y="94"/>
                  </a:cubicBezTo>
                  <a:cubicBezTo>
                    <a:pt x="392" y="93"/>
                    <a:pt x="394" y="91"/>
                    <a:pt x="396" y="91"/>
                  </a:cubicBezTo>
                  <a:cubicBezTo>
                    <a:pt x="397" y="90"/>
                    <a:pt x="400" y="89"/>
                    <a:pt x="401" y="88"/>
                  </a:cubicBezTo>
                  <a:cubicBezTo>
                    <a:pt x="403" y="87"/>
                    <a:pt x="405" y="85"/>
                    <a:pt x="405" y="84"/>
                  </a:cubicBezTo>
                  <a:cubicBezTo>
                    <a:pt x="406" y="82"/>
                    <a:pt x="408" y="80"/>
                    <a:pt x="409" y="77"/>
                  </a:cubicBezTo>
                  <a:cubicBezTo>
                    <a:pt x="410" y="75"/>
                    <a:pt x="412" y="72"/>
                    <a:pt x="413" y="71"/>
                  </a:cubicBezTo>
                  <a:cubicBezTo>
                    <a:pt x="414" y="69"/>
                    <a:pt x="416" y="67"/>
                    <a:pt x="417" y="66"/>
                  </a:cubicBezTo>
                  <a:cubicBezTo>
                    <a:pt x="418" y="64"/>
                    <a:pt x="419" y="63"/>
                    <a:pt x="419" y="63"/>
                  </a:cubicBezTo>
                  <a:cubicBezTo>
                    <a:pt x="419" y="63"/>
                    <a:pt x="420" y="61"/>
                    <a:pt x="420" y="59"/>
                  </a:cubicBezTo>
                  <a:cubicBezTo>
                    <a:pt x="421" y="56"/>
                    <a:pt x="422" y="53"/>
                    <a:pt x="423" y="52"/>
                  </a:cubicBezTo>
                  <a:cubicBezTo>
                    <a:pt x="423" y="50"/>
                    <a:pt x="423" y="48"/>
                    <a:pt x="423" y="46"/>
                  </a:cubicBezTo>
                  <a:cubicBezTo>
                    <a:pt x="422" y="44"/>
                    <a:pt x="421" y="40"/>
                    <a:pt x="420" y="38"/>
                  </a:cubicBezTo>
                  <a:cubicBezTo>
                    <a:pt x="420" y="36"/>
                    <a:pt x="419" y="34"/>
                    <a:pt x="418" y="33"/>
                  </a:cubicBezTo>
                  <a:cubicBezTo>
                    <a:pt x="418" y="32"/>
                    <a:pt x="416" y="30"/>
                    <a:pt x="415" y="29"/>
                  </a:cubicBezTo>
                  <a:cubicBezTo>
                    <a:pt x="414" y="28"/>
                    <a:pt x="411" y="26"/>
                    <a:pt x="409" y="25"/>
                  </a:cubicBezTo>
                  <a:cubicBezTo>
                    <a:pt x="407" y="24"/>
                    <a:pt x="406" y="21"/>
                    <a:pt x="406" y="20"/>
                  </a:cubicBezTo>
                  <a:cubicBezTo>
                    <a:pt x="406" y="18"/>
                    <a:pt x="406" y="16"/>
                    <a:pt x="407" y="15"/>
                  </a:cubicBezTo>
                  <a:cubicBezTo>
                    <a:pt x="408" y="14"/>
                    <a:pt x="408" y="12"/>
                    <a:pt x="408" y="10"/>
                  </a:cubicBezTo>
                  <a:cubicBezTo>
                    <a:pt x="408" y="9"/>
                    <a:pt x="408" y="6"/>
                    <a:pt x="407" y="4"/>
                  </a:cubicBezTo>
                  <a:cubicBezTo>
                    <a:pt x="406" y="3"/>
                    <a:pt x="404" y="1"/>
                    <a:pt x="403" y="0"/>
                  </a:cubicBezTo>
                  <a:cubicBezTo>
                    <a:pt x="401" y="0"/>
                    <a:pt x="399" y="0"/>
                    <a:pt x="398" y="1"/>
                  </a:cubicBezTo>
                  <a:cubicBezTo>
                    <a:pt x="396" y="2"/>
                    <a:pt x="394" y="5"/>
                    <a:pt x="392" y="6"/>
                  </a:cubicBezTo>
                  <a:cubicBezTo>
                    <a:pt x="390" y="7"/>
                    <a:pt x="388" y="7"/>
                    <a:pt x="387" y="6"/>
                  </a:cubicBezTo>
                  <a:cubicBezTo>
                    <a:pt x="386" y="5"/>
                    <a:pt x="385" y="3"/>
                    <a:pt x="383" y="4"/>
                  </a:cubicBezTo>
                  <a:cubicBezTo>
                    <a:pt x="382" y="4"/>
                    <a:pt x="381" y="5"/>
                    <a:pt x="380" y="7"/>
                  </a:cubicBezTo>
                  <a:cubicBezTo>
                    <a:pt x="379" y="8"/>
                    <a:pt x="378" y="11"/>
                    <a:pt x="377" y="12"/>
                  </a:cubicBezTo>
                  <a:cubicBezTo>
                    <a:pt x="376" y="13"/>
                    <a:pt x="374" y="15"/>
                    <a:pt x="373" y="16"/>
                  </a:cubicBezTo>
                  <a:cubicBezTo>
                    <a:pt x="371" y="17"/>
                    <a:pt x="369" y="18"/>
                    <a:pt x="368" y="20"/>
                  </a:cubicBezTo>
                  <a:cubicBezTo>
                    <a:pt x="367" y="21"/>
                    <a:pt x="366" y="23"/>
                    <a:pt x="366" y="25"/>
                  </a:cubicBezTo>
                  <a:cubicBezTo>
                    <a:pt x="366" y="27"/>
                    <a:pt x="366" y="30"/>
                    <a:pt x="367" y="33"/>
                  </a:cubicBezTo>
                  <a:cubicBezTo>
                    <a:pt x="368" y="36"/>
                    <a:pt x="370" y="40"/>
                    <a:pt x="371" y="41"/>
                  </a:cubicBezTo>
                  <a:cubicBezTo>
                    <a:pt x="372" y="43"/>
                    <a:pt x="372" y="45"/>
                    <a:pt x="371" y="46"/>
                  </a:cubicBezTo>
                  <a:cubicBezTo>
                    <a:pt x="370" y="48"/>
                    <a:pt x="368" y="49"/>
                    <a:pt x="367" y="49"/>
                  </a:cubicBezTo>
                  <a:cubicBezTo>
                    <a:pt x="366" y="49"/>
                    <a:pt x="363" y="49"/>
                    <a:pt x="362" y="48"/>
                  </a:cubicBezTo>
                  <a:cubicBezTo>
                    <a:pt x="361" y="47"/>
                    <a:pt x="360" y="44"/>
                    <a:pt x="359" y="43"/>
                  </a:cubicBezTo>
                  <a:cubicBezTo>
                    <a:pt x="359" y="41"/>
                    <a:pt x="357" y="40"/>
                    <a:pt x="356" y="40"/>
                  </a:cubicBezTo>
                  <a:cubicBezTo>
                    <a:pt x="355" y="40"/>
                    <a:pt x="353" y="42"/>
                    <a:pt x="353" y="44"/>
                  </a:cubicBezTo>
                  <a:cubicBezTo>
                    <a:pt x="352" y="45"/>
                    <a:pt x="351" y="48"/>
                    <a:pt x="350" y="50"/>
                  </a:cubicBezTo>
                  <a:cubicBezTo>
                    <a:pt x="349" y="51"/>
                    <a:pt x="347" y="53"/>
                    <a:pt x="346" y="53"/>
                  </a:cubicBezTo>
                  <a:cubicBezTo>
                    <a:pt x="344" y="54"/>
                    <a:pt x="341" y="55"/>
                    <a:pt x="339" y="55"/>
                  </a:cubicBezTo>
                  <a:cubicBezTo>
                    <a:pt x="337" y="56"/>
                    <a:pt x="334" y="57"/>
                    <a:pt x="333" y="58"/>
                  </a:cubicBezTo>
                  <a:cubicBezTo>
                    <a:pt x="331" y="59"/>
                    <a:pt x="330" y="58"/>
                    <a:pt x="330" y="56"/>
                  </a:cubicBezTo>
                  <a:cubicBezTo>
                    <a:pt x="331" y="55"/>
                    <a:pt x="331" y="52"/>
                    <a:pt x="330" y="50"/>
                  </a:cubicBezTo>
                  <a:cubicBezTo>
                    <a:pt x="330" y="49"/>
                    <a:pt x="329" y="46"/>
                    <a:pt x="328" y="44"/>
                  </a:cubicBezTo>
                  <a:cubicBezTo>
                    <a:pt x="328" y="42"/>
                    <a:pt x="327" y="38"/>
                    <a:pt x="326" y="36"/>
                  </a:cubicBezTo>
                  <a:cubicBezTo>
                    <a:pt x="325" y="34"/>
                    <a:pt x="323" y="31"/>
                    <a:pt x="321" y="29"/>
                  </a:cubicBezTo>
                  <a:cubicBezTo>
                    <a:pt x="319" y="27"/>
                    <a:pt x="315" y="27"/>
                    <a:pt x="312" y="28"/>
                  </a:cubicBezTo>
                  <a:cubicBezTo>
                    <a:pt x="309" y="29"/>
                    <a:pt x="305" y="31"/>
                    <a:pt x="303" y="33"/>
                  </a:cubicBezTo>
                  <a:cubicBezTo>
                    <a:pt x="301" y="36"/>
                    <a:pt x="298" y="37"/>
                    <a:pt x="296" y="37"/>
                  </a:cubicBezTo>
                  <a:cubicBezTo>
                    <a:pt x="295" y="37"/>
                    <a:pt x="292" y="38"/>
                    <a:pt x="291" y="39"/>
                  </a:cubicBezTo>
                  <a:cubicBezTo>
                    <a:pt x="290" y="40"/>
                    <a:pt x="288" y="42"/>
                    <a:pt x="288" y="43"/>
                  </a:cubicBezTo>
                  <a:cubicBezTo>
                    <a:pt x="287" y="44"/>
                    <a:pt x="285" y="47"/>
                    <a:pt x="284" y="48"/>
                  </a:cubicBezTo>
                  <a:cubicBezTo>
                    <a:pt x="283" y="50"/>
                    <a:pt x="282" y="49"/>
                    <a:pt x="281" y="47"/>
                  </a:cubicBezTo>
                  <a:cubicBezTo>
                    <a:pt x="280" y="45"/>
                    <a:pt x="280" y="41"/>
                    <a:pt x="280" y="40"/>
                  </a:cubicBezTo>
                  <a:cubicBezTo>
                    <a:pt x="280" y="38"/>
                    <a:pt x="279" y="36"/>
                    <a:pt x="279" y="35"/>
                  </a:cubicBezTo>
                  <a:cubicBezTo>
                    <a:pt x="278" y="34"/>
                    <a:pt x="277" y="31"/>
                    <a:pt x="276" y="29"/>
                  </a:cubicBezTo>
                  <a:cubicBezTo>
                    <a:pt x="275" y="27"/>
                    <a:pt x="273" y="25"/>
                    <a:pt x="272" y="25"/>
                  </a:cubicBezTo>
                  <a:cubicBezTo>
                    <a:pt x="271" y="24"/>
                    <a:pt x="269" y="25"/>
                    <a:pt x="268" y="26"/>
                  </a:cubicBezTo>
                  <a:cubicBezTo>
                    <a:pt x="267" y="27"/>
                    <a:pt x="264" y="29"/>
                    <a:pt x="263" y="29"/>
                  </a:cubicBezTo>
                  <a:cubicBezTo>
                    <a:pt x="262" y="29"/>
                    <a:pt x="260" y="30"/>
                    <a:pt x="259" y="31"/>
                  </a:cubicBezTo>
                  <a:cubicBezTo>
                    <a:pt x="259" y="32"/>
                    <a:pt x="258" y="33"/>
                    <a:pt x="257" y="34"/>
                  </a:cubicBezTo>
                  <a:cubicBezTo>
                    <a:pt x="256" y="35"/>
                    <a:pt x="255" y="36"/>
                    <a:pt x="254" y="36"/>
                  </a:cubicBezTo>
                  <a:cubicBezTo>
                    <a:pt x="253" y="36"/>
                    <a:pt x="251" y="35"/>
                    <a:pt x="250" y="35"/>
                  </a:cubicBezTo>
                  <a:cubicBezTo>
                    <a:pt x="249" y="34"/>
                    <a:pt x="248" y="33"/>
                    <a:pt x="248" y="32"/>
                  </a:cubicBezTo>
                  <a:cubicBezTo>
                    <a:pt x="248" y="32"/>
                    <a:pt x="248" y="30"/>
                    <a:pt x="248" y="28"/>
                  </a:cubicBezTo>
                  <a:cubicBezTo>
                    <a:pt x="248" y="27"/>
                    <a:pt x="247" y="25"/>
                    <a:pt x="246" y="25"/>
                  </a:cubicBezTo>
                  <a:cubicBezTo>
                    <a:pt x="245" y="25"/>
                    <a:pt x="243" y="24"/>
                    <a:pt x="242" y="23"/>
                  </a:cubicBezTo>
                  <a:cubicBezTo>
                    <a:pt x="241" y="21"/>
                    <a:pt x="238" y="20"/>
                    <a:pt x="236" y="19"/>
                  </a:cubicBezTo>
                  <a:cubicBezTo>
                    <a:pt x="234" y="19"/>
                    <a:pt x="230" y="19"/>
                    <a:pt x="228" y="19"/>
                  </a:cubicBezTo>
                  <a:cubicBezTo>
                    <a:pt x="225" y="19"/>
                    <a:pt x="222" y="20"/>
                    <a:pt x="220" y="20"/>
                  </a:cubicBezTo>
                  <a:cubicBezTo>
                    <a:pt x="219" y="21"/>
                    <a:pt x="216" y="20"/>
                    <a:pt x="215" y="18"/>
                  </a:cubicBezTo>
                  <a:cubicBezTo>
                    <a:pt x="214" y="17"/>
                    <a:pt x="212" y="15"/>
                    <a:pt x="211" y="15"/>
                  </a:cubicBezTo>
                  <a:cubicBezTo>
                    <a:pt x="209" y="15"/>
                    <a:pt x="206" y="17"/>
                    <a:pt x="204" y="19"/>
                  </a:cubicBezTo>
                  <a:cubicBezTo>
                    <a:pt x="202" y="20"/>
                    <a:pt x="199" y="23"/>
                    <a:pt x="197" y="24"/>
                  </a:cubicBezTo>
                  <a:cubicBezTo>
                    <a:pt x="195" y="26"/>
                    <a:pt x="192" y="26"/>
                    <a:pt x="190" y="25"/>
                  </a:cubicBezTo>
                  <a:cubicBezTo>
                    <a:pt x="189" y="24"/>
                    <a:pt x="186" y="23"/>
                    <a:pt x="185" y="22"/>
                  </a:cubicBezTo>
                  <a:cubicBezTo>
                    <a:pt x="183" y="21"/>
                    <a:pt x="180" y="20"/>
                    <a:pt x="179" y="19"/>
                  </a:cubicBezTo>
                  <a:cubicBezTo>
                    <a:pt x="177" y="18"/>
                    <a:pt x="174" y="17"/>
                    <a:pt x="172" y="16"/>
                  </a:cubicBezTo>
                  <a:cubicBezTo>
                    <a:pt x="170" y="14"/>
                    <a:pt x="168" y="13"/>
                    <a:pt x="168" y="13"/>
                  </a:cubicBezTo>
                  <a:cubicBezTo>
                    <a:pt x="167" y="16"/>
                    <a:pt x="165" y="19"/>
                    <a:pt x="164" y="21"/>
                  </a:cubicBezTo>
                  <a:cubicBezTo>
                    <a:pt x="163" y="23"/>
                    <a:pt x="161" y="26"/>
                    <a:pt x="160" y="28"/>
                  </a:cubicBezTo>
                  <a:cubicBezTo>
                    <a:pt x="159" y="31"/>
                    <a:pt x="157" y="35"/>
                    <a:pt x="156" y="38"/>
                  </a:cubicBezTo>
                  <a:cubicBezTo>
                    <a:pt x="155" y="40"/>
                    <a:pt x="154" y="44"/>
                    <a:pt x="153" y="47"/>
                  </a:cubicBezTo>
                  <a:cubicBezTo>
                    <a:pt x="152" y="49"/>
                    <a:pt x="151" y="52"/>
                    <a:pt x="150" y="55"/>
                  </a:cubicBezTo>
                  <a:cubicBezTo>
                    <a:pt x="149" y="57"/>
                    <a:pt x="147" y="61"/>
                    <a:pt x="147" y="63"/>
                  </a:cubicBezTo>
                  <a:cubicBezTo>
                    <a:pt x="146" y="66"/>
                    <a:pt x="145" y="71"/>
                    <a:pt x="144" y="74"/>
                  </a:cubicBezTo>
                  <a:cubicBezTo>
                    <a:pt x="143" y="77"/>
                    <a:pt x="142" y="82"/>
                    <a:pt x="141" y="85"/>
                  </a:cubicBezTo>
                  <a:cubicBezTo>
                    <a:pt x="140" y="88"/>
                    <a:pt x="139" y="91"/>
                    <a:pt x="138" y="93"/>
                  </a:cubicBezTo>
                  <a:cubicBezTo>
                    <a:pt x="138" y="95"/>
                    <a:pt x="137" y="97"/>
                    <a:pt x="136" y="99"/>
                  </a:cubicBezTo>
                  <a:cubicBezTo>
                    <a:pt x="136" y="101"/>
                    <a:pt x="134" y="104"/>
                    <a:pt x="134" y="106"/>
                  </a:cubicBezTo>
                  <a:cubicBezTo>
                    <a:pt x="133" y="107"/>
                    <a:pt x="132" y="110"/>
                    <a:pt x="131" y="112"/>
                  </a:cubicBezTo>
                  <a:cubicBezTo>
                    <a:pt x="130" y="114"/>
                    <a:pt x="129" y="117"/>
                    <a:pt x="128" y="119"/>
                  </a:cubicBezTo>
                  <a:cubicBezTo>
                    <a:pt x="127" y="121"/>
                    <a:pt x="127" y="124"/>
                    <a:pt x="126" y="126"/>
                  </a:cubicBezTo>
                  <a:cubicBezTo>
                    <a:pt x="125" y="128"/>
                    <a:pt x="124" y="131"/>
                    <a:pt x="123" y="133"/>
                  </a:cubicBezTo>
                  <a:cubicBezTo>
                    <a:pt x="121" y="135"/>
                    <a:pt x="119" y="138"/>
                    <a:pt x="118" y="140"/>
                  </a:cubicBezTo>
                  <a:cubicBezTo>
                    <a:pt x="117" y="142"/>
                    <a:pt x="115" y="145"/>
                    <a:pt x="113" y="148"/>
                  </a:cubicBezTo>
                  <a:cubicBezTo>
                    <a:pt x="112" y="150"/>
                    <a:pt x="110" y="154"/>
                    <a:pt x="109" y="156"/>
                  </a:cubicBezTo>
                  <a:cubicBezTo>
                    <a:pt x="108" y="158"/>
                    <a:pt x="107" y="162"/>
                    <a:pt x="106" y="164"/>
                  </a:cubicBezTo>
                  <a:cubicBezTo>
                    <a:pt x="106" y="167"/>
                    <a:pt x="105" y="171"/>
                    <a:pt x="104" y="173"/>
                  </a:cubicBezTo>
                  <a:cubicBezTo>
                    <a:pt x="104" y="176"/>
                    <a:pt x="103" y="179"/>
                    <a:pt x="101" y="181"/>
                  </a:cubicBezTo>
                  <a:cubicBezTo>
                    <a:pt x="100" y="182"/>
                    <a:pt x="99" y="185"/>
                    <a:pt x="98" y="187"/>
                  </a:cubicBezTo>
                  <a:cubicBezTo>
                    <a:pt x="98" y="189"/>
                    <a:pt x="98" y="192"/>
                    <a:pt x="98" y="194"/>
                  </a:cubicBezTo>
                  <a:cubicBezTo>
                    <a:pt x="98" y="196"/>
                    <a:pt x="98" y="199"/>
                    <a:pt x="99" y="201"/>
                  </a:cubicBezTo>
                  <a:cubicBezTo>
                    <a:pt x="99" y="202"/>
                    <a:pt x="98" y="205"/>
                    <a:pt x="98" y="207"/>
                  </a:cubicBezTo>
                  <a:cubicBezTo>
                    <a:pt x="97" y="208"/>
                    <a:pt x="96" y="211"/>
                    <a:pt x="95" y="213"/>
                  </a:cubicBezTo>
                  <a:cubicBezTo>
                    <a:pt x="94" y="214"/>
                    <a:pt x="93" y="216"/>
                    <a:pt x="93" y="217"/>
                  </a:cubicBezTo>
                  <a:cubicBezTo>
                    <a:pt x="92" y="218"/>
                    <a:pt x="92" y="221"/>
                    <a:pt x="92" y="222"/>
                  </a:cubicBezTo>
                  <a:cubicBezTo>
                    <a:pt x="92" y="223"/>
                    <a:pt x="91" y="225"/>
                    <a:pt x="90" y="226"/>
                  </a:cubicBezTo>
                  <a:cubicBezTo>
                    <a:pt x="89" y="227"/>
                    <a:pt x="88" y="228"/>
                    <a:pt x="87" y="229"/>
                  </a:cubicBezTo>
                  <a:cubicBezTo>
                    <a:pt x="86" y="229"/>
                    <a:pt x="85" y="230"/>
                    <a:pt x="84" y="231"/>
                  </a:cubicBezTo>
                  <a:cubicBezTo>
                    <a:pt x="84" y="232"/>
                    <a:pt x="83" y="234"/>
                    <a:pt x="83" y="235"/>
                  </a:cubicBezTo>
                  <a:cubicBezTo>
                    <a:pt x="82" y="235"/>
                    <a:pt x="82" y="237"/>
                    <a:pt x="82" y="238"/>
                  </a:cubicBezTo>
                  <a:cubicBezTo>
                    <a:pt x="81" y="239"/>
                    <a:pt x="80" y="240"/>
                    <a:pt x="79" y="239"/>
                  </a:cubicBezTo>
                  <a:cubicBezTo>
                    <a:pt x="78" y="239"/>
                    <a:pt x="76" y="239"/>
                    <a:pt x="75" y="239"/>
                  </a:cubicBezTo>
                  <a:cubicBezTo>
                    <a:pt x="74" y="239"/>
                    <a:pt x="73" y="241"/>
                    <a:pt x="71" y="243"/>
                  </a:cubicBezTo>
                  <a:cubicBezTo>
                    <a:pt x="70" y="245"/>
                    <a:pt x="67" y="248"/>
                    <a:pt x="65" y="250"/>
                  </a:cubicBezTo>
                  <a:cubicBezTo>
                    <a:pt x="63" y="252"/>
                    <a:pt x="61" y="255"/>
                    <a:pt x="60" y="256"/>
                  </a:cubicBezTo>
                  <a:cubicBezTo>
                    <a:pt x="59" y="258"/>
                    <a:pt x="57" y="260"/>
                    <a:pt x="56" y="261"/>
                  </a:cubicBezTo>
                  <a:cubicBezTo>
                    <a:pt x="56" y="262"/>
                    <a:pt x="55" y="264"/>
                    <a:pt x="54" y="266"/>
                  </a:cubicBezTo>
                  <a:cubicBezTo>
                    <a:pt x="54" y="267"/>
                    <a:pt x="55" y="269"/>
                    <a:pt x="56" y="271"/>
                  </a:cubicBezTo>
                  <a:cubicBezTo>
                    <a:pt x="57" y="272"/>
                    <a:pt x="59" y="274"/>
                    <a:pt x="60" y="276"/>
                  </a:cubicBezTo>
                  <a:cubicBezTo>
                    <a:pt x="61" y="277"/>
                    <a:pt x="62" y="279"/>
                    <a:pt x="63" y="280"/>
                  </a:cubicBezTo>
                  <a:cubicBezTo>
                    <a:pt x="64" y="281"/>
                    <a:pt x="64" y="282"/>
                    <a:pt x="64" y="283"/>
                  </a:cubicBezTo>
                  <a:cubicBezTo>
                    <a:pt x="64" y="284"/>
                    <a:pt x="64" y="285"/>
                    <a:pt x="63" y="286"/>
                  </a:cubicBezTo>
                  <a:cubicBezTo>
                    <a:pt x="62" y="287"/>
                    <a:pt x="60" y="287"/>
                    <a:pt x="59" y="287"/>
                  </a:cubicBezTo>
                  <a:cubicBezTo>
                    <a:pt x="58" y="287"/>
                    <a:pt x="58" y="286"/>
                    <a:pt x="57" y="285"/>
                  </a:cubicBezTo>
                  <a:cubicBezTo>
                    <a:pt x="57" y="285"/>
                    <a:pt x="57" y="283"/>
                    <a:pt x="56" y="282"/>
                  </a:cubicBezTo>
                  <a:cubicBezTo>
                    <a:pt x="56" y="280"/>
                    <a:pt x="55" y="279"/>
                    <a:pt x="54" y="278"/>
                  </a:cubicBezTo>
                  <a:cubicBezTo>
                    <a:pt x="53" y="277"/>
                    <a:pt x="51" y="276"/>
                    <a:pt x="50" y="276"/>
                  </a:cubicBezTo>
                  <a:cubicBezTo>
                    <a:pt x="49" y="275"/>
                    <a:pt x="48" y="275"/>
                    <a:pt x="47" y="275"/>
                  </a:cubicBezTo>
                  <a:cubicBezTo>
                    <a:pt x="46" y="275"/>
                    <a:pt x="44" y="276"/>
                    <a:pt x="43" y="277"/>
                  </a:cubicBezTo>
                  <a:cubicBezTo>
                    <a:pt x="42" y="278"/>
                    <a:pt x="41" y="280"/>
                    <a:pt x="40" y="281"/>
                  </a:cubicBezTo>
                  <a:cubicBezTo>
                    <a:pt x="39" y="282"/>
                    <a:pt x="36" y="284"/>
                    <a:pt x="35" y="285"/>
                  </a:cubicBezTo>
                  <a:cubicBezTo>
                    <a:pt x="34" y="286"/>
                    <a:pt x="31" y="288"/>
                    <a:pt x="28" y="290"/>
                  </a:cubicBezTo>
                  <a:cubicBezTo>
                    <a:pt x="26" y="291"/>
                    <a:pt x="23" y="293"/>
                    <a:pt x="21" y="294"/>
                  </a:cubicBezTo>
                  <a:cubicBezTo>
                    <a:pt x="20" y="295"/>
                    <a:pt x="17" y="296"/>
                    <a:pt x="16" y="297"/>
                  </a:cubicBezTo>
                  <a:cubicBezTo>
                    <a:pt x="14" y="297"/>
                    <a:pt x="12" y="297"/>
                    <a:pt x="10" y="297"/>
                  </a:cubicBezTo>
                  <a:cubicBezTo>
                    <a:pt x="8" y="297"/>
                    <a:pt x="6" y="297"/>
                    <a:pt x="5" y="296"/>
                  </a:cubicBezTo>
                  <a:cubicBezTo>
                    <a:pt x="4" y="296"/>
                    <a:pt x="2" y="296"/>
                    <a:pt x="2" y="296"/>
                  </a:cubicBezTo>
                  <a:cubicBezTo>
                    <a:pt x="1" y="297"/>
                    <a:pt x="0" y="297"/>
                    <a:pt x="0" y="298"/>
                  </a:cubicBezTo>
                  <a:cubicBezTo>
                    <a:pt x="0" y="299"/>
                    <a:pt x="0" y="301"/>
                    <a:pt x="1" y="301"/>
                  </a:cubicBezTo>
                  <a:cubicBezTo>
                    <a:pt x="1" y="302"/>
                    <a:pt x="3" y="303"/>
                    <a:pt x="5" y="304"/>
                  </a:cubicBezTo>
                  <a:cubicBezTo>
                    <a:pt x="6" y="305"/>
                    <a:pt x="8" y="307"/>
                    <a:pt x="9" y="309"/>
                  </a:cubicBezTo>
                  <a:cubicBezTo>
                    <a:pt x="10" y="311"/>
                    <a:pt x="12" y="313"/>
                    <a:pt x="12" y="315"/>
                  </a:cubicBezTo>
                  <a:cubicBezTo>
                    <a:pt x="13" y="317"/>
                    <a:pt x="14" y="319"/>
                    <a:pt x="14" y="321"/>
                  </a:cubicBezTo>
                  <a:cubicBezTo>
                    <a:pt x="15" y="323"/>
                    <a:pt x="15" y="326"/>
                    <a:pt x="15" y="328"/>
                  </a:cubicBezTo>
                  <a:cubicBezTo>
                    <a:pt x="15" y="328"/>
                    <a:pt x="17" y="329"/>
                    <a:pt x="20" y="329"/>
                  </a:cubicBezTo>
                  <a:cubicBezTo>
                    <a:pt x="22" y="330"/>
                    <a:pt x="25" y="331"/>
                    <a:pt x="28" y="330"/>
                  </a:cubicBezTo>
                  <a:close/>
                </a:path>
              </a:pathLst>
            </a:custGeom>
            <a:grpFill/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24"/>
            <p:cNvSpPr>
              <a:spLocks/>
            </p:cNvSpPr>
            <p:nvPr/>
          </p:nvSpPr>
          <p:spPr bwMode="auto">
            <a:xfrm>
              <a:off x="6669088" y="2501900"/>
              <a:ext cx="830263" cy="550863"/>
            </a:xfrm>
            <a:custGeom>
              <a:avLst/>
              <a:gdLst/>
              <a:ahLst/>
              <a:cxnLst>
                <a:cxn ang="0">
                  <a:pos x="34" y="212"/>
                </a:cxn>
                <a:cxn ang="0">
                  <a:pos x="57" y="208"/>
                </a:cxn>
                <a:cxn ang="0">
                  <a:pos x="83" y="213"/>
                </a:cxn>
                <a:cxn ang="0">
                  <a:pos x="91" y="224"/>
                </a:cxn>
                <a:cxn ang="0">
                  <a:pos x="105" y="214"/>
                </a:cxn>
                <a:cxn ang="0">
                  <a:pos x="117" y="228"/>
                </a:cxn>
                <a:cxn ang="0">
                  <a:pos x="128" y="227"/>
                </a:cxn>
                <a:cxn ang="0">
                  <a:pos x="158" y="217"/>
                </a:cxn>
                <a:cxn ang="0">
                  <a:pos x="167" y="244"/>
                </a:cxn>
                <a:cxn ang="0">
                  <a:pos x="187" y="238"/>
                </a:cxn>
                <a:cxn ang="0">
                  <a:pos x="199" y="236"/>
                </a:cxn>
                <a:cxn ang="0">
                  <a:pos x="204" y="221"/>
                </a:cxn>
                <a:cxn ang="0">
                  <a:pos x="214" y="200"/>
                </a:cxn>
                <a:cxn ang="0">
                  <a:pos x="229" y="194"/>
                </a:cxn>
                <a:cxn ang="0">
                  <a:pos x="245" y="198"/>
                </a:cxn>
                <a:cxn ang="0">
                  <a:pos x="252" y="217"/>
                </a:cxn>
                <a:cxn ang="0">
                  <a:pos x="260" y="240"/>
                </a:cxn>
                <a:cxn ang="0">
                  <a:pos x="266" y="247"/>
                </a:cxn>
                <a:cxn ang="0">
                  <a:pos x="288" y="236"/>
                </a:cxn>
                <a:cxn ang="0">
                  <a:pos x="318" y="224"/>
                </a:cxn>
                <a:cxn ang="0">
                  <a:pos x="328" y="208"/>
                </a:cxn>
                <a:cxn ang="0">
                  <a:pos x="349" y="205"/>
                </a:cxn>
                <a:cxn ang="0">
                  <a:pos x="350" y="191"/>
                </a:cxn>
                <a:cxn ang="0">
                  <a:pos x="369" y="182"/>
                </a:cxn>
                <a:cxn ang="0">
                  <a:pos x="373" y="166"/>
                </a:cxn>
                <a:cxn ang="0">
                  <a:pos x="359" y="147"/>
                </a:cxn>
                <a:cxn ang="0">
                  <a:pos x="361" y="124"/>
                </a:cxn>
                <a:cxn ang="0">
                  <a:pos x="351" y="108"/>
                </a:cxn>
                <a:cxn ang="0">
                  <a:pos x="364" y="84"/>
                </a:cxn>
                <a:cxn ang="0">
                  <a:pos x="360" y="64"/>
                </a:cxn>
                <a:cxn ang="0">
                  <a:pos x="349" y="47"/>
                </a:cxn>
                <a:cxn ang="0">
                  <a:pos x="355" y="28"/>
                </a:cxn>
                <a:cxn ang="0">
                  <a:pos x="349" y="14"/>
                </a:cxn>
                <a:cxn ang="0">
                  <a:pos x="323" y="30"/>
                </a:cxn>
                <a:cxn ang="0">
                  <a:pos x="292" y="56"/>
                </a:cxn>
                <a:cxn ang="0">
                  <a:pos x="262" y="72"/>
                </a:cxn>
                <a:cxn ang="0">
                  <a:pos x="236" y="84"/>
                </a:cxn>
                <a:cxn ang="0">
                  <a:pos x="216" y="82"/>
                </a:cxn>
                <a:cxn ang="0">
                  <a:pos x="198" y="66"/>
                </a:cxn>
                <a:cxn ang="0">
                  <a:pos x="180" y="69"/>
                </a:cxn>
                <a:cxn ang="0">
                  <a:pos x="164" y="71"/>
                </a:cxn>
                <a:cxn ang="0">
                  <a:pos x="148" y="93"/>
                </a:cxn>
                <a:cxn ang="0">
                  <a:pos x="132" y="97"/>
                </a:cxn>
                <a:cxn ang="0">
                  <a:pos x="126" y="87"/>
                </a:cxn>
                <a:cxn ang="0">
                  <a:pos x="138" y="66"/>
                </a:cxn>
                <a:cxn ang="0">
                  <a:pos x="133" y="45"/>
                </a:cxn>
                <a:cxn ang="0">
                  <a:pos x="112" y="52"/>
                </a:cxn>
                <a:cxn ang="0">
                  <a:pos x="110" y="29"/>
                </a:cxn>
                <a:cxn ang="0">
                  <a:pos x="94" y="16"/>
                </a:cxn>
                <a:cxn ang="0">
                  <a:pos x="89" y="31"/>
                </a:cxn>
                <a:cxn ang="0">
                  <a:pos x="79" y="38"/>
                </a:cxn>
                <a:cxn ang="0">
                  <a:pos x="68" y="23"/>
                </a:cxn>
                <a:cxn ang="0">
                  <a:pos x="48" y="10"/>
                </a:cxn>
                <a:cxn ang="0">
                  <a:pos x="37" y="9"/>
                </a:cxn>
                <a:cxn ang="0">
                  <a:pos x="31" y="45"/>
                </a:cxn>
                <a:cxn ang="0">
                  <a:pos x="22" y="83"/>
                </a:cxn>
                <a:cxn ang="0">
                  <a:pos x="3" y="135"/>
                </a:cxn>
                <a:cxn ang="0">
                  <a:pos x="4" y="157"/>
                </a:cxn>
                <a:cxn ang="0">
                  <a:pos x="32" y="164"/>
                </a:cxn>
                <a:cxn ang="0">
                  <a:pos x="35" y="175"/>
                </a:cxn>
                <a:cxn ang="0">
                  <a:pos x="19" y="171"/>
                </a:cxn>
                <a:cxn ang="0">
                  <a:pos x="9" y="185"/>
                </a:cxn>
                <a:cxn ang="0">
                  <a:pos x="16" y="207"/>
                </a:cxn>
              </a:cxnLst>
              <a:rect l="0" t="0" r="r" b="b"/>
              <a:pathLst>
                <a:path w="377" h="251">
                  <a:moveTo>
                    <a:pt x="16" y="207"/>
                  </a:moveTo>
                  <a:cubicBezTo>
                    <a:pt x="17" y="208"/>
                    <a:pt x="20" y="209"/>
                    <a:pt x="22" y="210"/>
                  </a:cubicBezTo>
                  <a:cubicBezTo>
                    <a:pt x="23" y="211"/>
                    <a:pt x="26" y="212"/>
                    <a:pt x="27" y="213"/>
                  </a:cubicBezTo>
                  <a:cubicBezTo>
                    <a:pt x="29" y="214"/>
                    <a:pt x="32" y="214"/>
                    <a:pt x="34" y="212"/>
                  </a:cubicBezTo>
                  <a:cubicBezTo>
                    <a:pt x="36" y="211"/>
                    <a:pt x="39" y="208"/>
                    <a:pt x="41" y="207"/>
                  </a:cubicBezTo>
                  <a:cubicBezTo>
                    <a:pt x="43" y="205"/>
                    <a:pt x="46" y="203"/>
                    <a:pt x="48" y="203"/>
                  </a:cubicBezTo>
                  <a:cubicBezTo>
                    <a:pt x="49" y="203"/>
                    <a:pt x="51" y="205"/>
                    <a:pt x="52" y="206"/>
                  </a:cubicBezTo>
                  <a:cubicBezTo>
                    <a:pt x="53" y="208"/>
                    <a:pt x="56" y="209"/>
                    <a:pt x="57" y="208"/>
                  </a:cubicBezTo>
                  <a:cubicBezTo>
                    <a:pt x="59" y="208"/>
                    <a:pt x="62" y="207"/>
                    <a:pt x="65" y="207"/>
                  </a:cubicBezTo>
                  <a:cubicBezTo>
                    <a:pt x="67" y="207"/>
                    <a:pt x="71" y="207"/>
                    <a:pt x="73" y="207"/>
                  </a:cubicBezTo>
                  <a:cubicBezTo>
                    <a:pt x="75" y="208"/>
                    <a:pt x="78" y="209"/>
                    <a:pt x="79" y="211"/>
                  </a:cubicBezTo>
                  <a:cubicBezTo>
                    <a:pt x="80" y="212"/>
                    <a:pt x="82" y="213"/>
                    <a:pt x="83" y="213"/>
                  </a:cubicBezTo>
                  <a:cubicBezTo>
                    <a:pt x="84" y="213"/>
                    <a:pt x="85" y="215"/>
                    <a:pt x="85" y="216"/>
                  </a:cubicBezTo>
                  <a:cubicBezTo>
                    <a:pt x="85" y="218"/>
                    <a:pt x="85" y="220"/>
                    <a:pt x="85" y="220"/>
                  </a:cubicBezTo>
                  <a:cubicBezTo>
                    <a:pt x="85" y="221"/>
                    <a:pt x="86" y="222"/>
                    <a:pt x="87" y="223"/>
                  </a:cubicBezTo>
                  <a:cubicBezTo>
                    <a:pt x="88" y="223"/>
                    <a:pt x="90" y="224"/>
                    <a:pt x="91" y="224"/>
                  </a:cubicBezTo>
                  <a:cubicBezTo>
                    <a:pt x="92" y="224"/>
                    <a:pt x="93" y="223"/>
                    <a:pt x="94" y="222"/>
                  </a:cubicBezTo>
                  <a:cubicBezTo>
                    <a:pt x="95" y="221"/>
                    <a:pt x="96" y="220"/>
                    <a:pt x="96" y="219"/>
                  </a:cubicBezTo>
                  <a:cubicBezTo>
                    <a:pt x="97" y="218"/>
                    <a:pt x="99" y="217"/>
                    <a:pt x="100" y="217"/>
                  </a:cubicBezTo>
                  <a:cubicBezTo>
                    <a:pt x="101" y="217"/>
                    <a:pt x="104" y="215"/>
                    <a:pt x="105" y="214"/>
                  </a:cubicBezTo>
                  <a:cubicBezTo>
                    <a:pt x="106" y="213"/>
                    <a:pt x="108" y="212"/>
                    <a:pt x="109" y="213"/>
                  </a:cubicBezTo>
                  <a:cubicBezTo>
                    <a:pt x="110" y="213"/>
                    <a:pt x="112" y="215"/>
                    <a:pt x="113" y="217"/>
                  </a:cubicBezTo>
                  <a:cubicBezTo>
                    <a:pt x="114" y="219"/>
                    <a:pt x="115" y="222"/>
                    <a:pt x="116" y="223"/>
                  </a:cubicBezTo>
                  <a:cubicBezTo>
                    <a:pt x="116" y="224"/>
                    <a:pt x="117" y="226"/>
                    <a:pt x="117" y="228"/>
                  </a:cubicBezTo>
                  <a:cubicBezTo>
                    <a:pt x="117" y="229"/>
                    <a:pt x="117" y="233"/>
                    <a:pt x="118" y="235"/>
                  </a:cubicBezTo>
                  <a:cubicBezTo>
                    <a:pt x="119" y="237"/>
                    <a:pt x="120" y="238"/>
                    <a:pt x="121" y="236"/>
                  </a:cubicBezTo>
                  <a:cubicBezTo>
                    <a:pt x="122" y="235"/>
                    <a:pt x="124" y="232"/>
                    <a:pt x="125" y="231"/>
                  </a:cubicBezTo>
                  <a:cubicBezTo>
                    <a:pt x="125" y="230"/>
                    <a:pt x="127" y="228"/>
                    <a:pt x="128" y="227"/>
                  </a:cubicBezTo>
                  <a:cubicBezTo>
                    <a:pt x="129" y="226"/>
                    <a:pt x="132" y="225"/>
                    <a:pt x="133" y="225"/>
                  </a:cubicBezTo>
                  <a:cubicBezTo>
                    <a:pt x="135" y="225"/>
                    <a:pt x="138" y="224"/>
                    <a:pt x="140" y="221"/>
                  </a:cubicBezTo>
                  <a:cubicBezTo>
                    <a:pt x="142" y="219"/>
                    <a:pt x="146" y="217"/>
                    <a:pt x="149" y="216"/>
                  </a:cubicBezTo>
                  <a:cubicBezTo>
                    <a:pt x="152" y="215"/>
                    <a:pt x="156" y="215"/>
                    <a:pt x="158" y="217"/>
                  </a:cubicBezTo>
                  <a:cubicBezTo>
                    <a:pt x="160" y="219"/>
                    <a:pt x="162" y="222"/>
                    <a:pt x="163" y="224"/>
                  </a:cubicBezTo>
                  <a:cubicBezTo>
                    <a:pt x="164" y="226"/>
                    <a:pt x="165" y="230"/>
                    <a:pt x="165" y="232"/>
                  </a:cubicBezTo>
                  <a:cubicBezTo>
                    <a:pt x="166" y="234"/>
                    <a:pt x="167" y="237"/>
                    <a:pt x="167" y="238"/>
                  </a:cubicBezTo>
                  <a:cubicBezTo>
                    <a:pt x="168" y="240"/>
                    <a:pt x="168" y="243"/>
                    <a:pt x="167" y="244"/>
                  </a:cubicBezTo>
                  <a:cubicBezTo>
                    <a:pt x="167" y="246"/>
                    <a:pt x="168" y="247"/>
                    <a:pt x="170" y="246"/>
                  </a:cubicBezTo>
                  <a:cubicBezTo>
                    <a:pt x="171" y="245"/>
                    <a:pt x="174" y="244"/>
                    <a:pt x="176" y="243"/>
                  </a:cubicBezTo>
                  <a:cubicBezTo>
                    <a:pt x="178" y="243"/>
                    <a:pt x="181" y="242"/>
                    <a:pt x="183" y="241"/>
                  </a:cubicBezTo>
                  <a:cubicBezTo>
                    <a:pt x="184" y="241"/>
                    <a:pt x="186" y="239"/>
                    <a:pt x="187" y="238"/>
                  </a:cubicBezTo>
                  <a:cubicBezTo>
                    <a:pt x="188" y="236"/>
                    <a:pt x="189" y="233"/>
                    <a:pt x="190" y="232"/>
                  </a:cubicBezTo>
                  <a:cubicBezTo>
                    <a:pt x="190" y="230"/>
                    <a:pt x="192" y="228"/>
                    <a:pt x="193" y="228"/>
                  </a:cubicBezTo>
                  <a:cubicBezTo>
                    <a:pt x="194" y="228"/>
                    <a:pt x="196" y="229"/>
                    <a:pt x="196" y="231"/>
                  </a:cubicBezTo>
                  <a:cubicBezTo>
                    <a:pt x="197" y="232"/>
                    <a:pt x="198" y="235"/>
                    <a:pt x="199" y="236"/>
                  </a:cubicBezTo>
                  <a:cubicBezTo>
                    <a:pt x="200" y="237"/>
                    <a:pt x="203" y="237"/>
                    <a:pt x="204" y="237"/>
                  </a:cubicBezTo>
                  <a:cubicBezTo>
                    <a:pt x="205" y="237"/>
                    <a:pt x="207" y="236"/>
                    <a:pt x="208" y="234"/>
                  </a:cubicBezTo>
                  <a:cubicBezTo>
                    <a:pt x="209" y="233"/>
                    <a:pt x="209" y="231"/>
                    <a:pt x="208" y="229"/>
                  </a:cubicBezTo>
                  <a:cubicBezTo>
                    <a:pt x="207" y="228"/>
                    <a:pt x="205" y="224"/>
                    <a:pt x="204" y="221"/>
                  </a:cubicBezTo>
                  <a:cubicBezTo>
                    <a:pt x="203" y="218"/>
                    <a:pt x="203" y="215"/>
                    <a:pt x="203" y="213"/>
                  </a:cubicBezTo>
                  <a:cubicBezTo>
                    <a:pt x="203" y="211"/>
                    <a:pt x="204" y="209"/>
                    <a:pt x="205" y="208"/>
                  </a:cubicBezTo>
                  <a:cubicBezTo>
                    <a:pt x="206" y="206"/>
                    <a:pt x="208" y="205"/>
                    <a:pt x="210" y="204"/>
                  </a:cubicBezTo>
                  <a:cubicBezTo>
                    <a:pt x="211" y="203"/>
                    <a:pt x="213" y="201"/>
                    <a:pt x="214" y="200"/>
                  </a:cubicBezTo>
                  <a:cubicBezTo>
                    <a:pt x="215" y="199"/>
                    <a:pt x="216" y="196"/>
                    <a:pt x="217" y="195"/>
                  </a:cubicBezTo>
                  <a:cubicBezTo>
                    <a:pt x="218" y="193"/>
                    <a:pt x="219" y="192"/>
                    <a:pt x="220" y="192"/>
                  </a:cubicBezTo>
                  <a:cubicBezTo>
                    <a:pt x="222" y="191"/>
                    <a:pt x="223" y="193"/>
                    <a:pt x="224" y="194"/>
                  </a:cubicBezTo>
                  <a:cubicBezTo>
                    <a:pt x="225" y="195"/>
                    <a:pt x="227" y="195"/>
                    <a:pt x="229" y="194"/>
                  </a:cubicBezTo>
                  <a:cubicBezTo>
                    <a:pt x="231" y="193"/>
                    <a:pt x="233" y="190"/>
                    <a:pt x="235" y="189"/>
                  </a:cubicBezTo>
                  <a:cubicBezTo>
                    <a:pt x="236" y="188"/>
                    <a:pt x="238" y="188"/>
                    <a:pt x="240" y="188"/>
                  </a:cubicBezTo>
                  <a:cubicBezTo>
                    <a:pt x="241" y="189"/>
                    <a:pt x="243" y="191"/>
                    <a:pt x="244" y="192"/>
                  </a:cubicBezTo>
                  <a:cubicBezTo>
                    <a:pt x="245" y="194"/>
                    <a:pt x="245" y="197"/>
                    <a:pt x="245" y="198"/>
                  </a:cubicBezTo>
                  <a:cubicBezTo>
                    <a:pt x="245" y="200"/>
                    <a:pt x="245" y="202"/>
                    <a:pt x="244" y="203"/>
                  </a:cubicBezTo>
                  <a:cubicBezTo>
                    <a:pt x="243" y="204"/>
                    <a:pt x="243" y="206"/>
                    <a:pt x="243" y="208"/>
                  </a:cubicBezTo>
                  <a:cubicBezTo>
                    <a:pt x="243" y="209"/>
                    <a:pt x="244" y="212"/>
                    <a:pt x="246" y="213"/>
                  </a:cubicBezTo>
                  <a:cubicBezTo>
                    <a:pt x="248" y="214"/>
                    <a:pt x="251" y="216"/>
                    <a:pt x="252" y="217"/>
                  </a:cubicBezTo>
                  <a:cubicBezTo>
                    <a:pt x="253" y="218"/>
                    <a:pt x="255" y="220"/>
                    <a:pt x="255" y="221"/>
                  </a:cubicBezTo>
                  <a:cubicBezTo>
                    <a:pt x="256" y="222"/>
                    <a:pt x="257" y="224"/>
                    <a:pt x="257" y="226"/>
                  </a:cubicBezTo>
                  <a:cubicBezTo>
                    <a:pt x="258" y="228"/>
                    <a:pt x="259" y="232"/>
                    <a:pt x="260" y="234"/>
                  </a:cubicBezTo>
                  <a:cubicBezTo>
                    <a:pt x="260" y="236"/>
                    <a:pt x="260" y="238"/>
                    <a:pt x="260" y="240"/>
                  </a:cubicBezTo>
                  <a:cubicBezTo>
                    <a:pt x="259" y="241"/>
                    <a:pt x="258" y="244"/>
                    <a:pt x="257" y="247"/>
                  </a:cubicBezTo>
                  <a:cubicBezTo>
                    <a:pt x="257" y="249"/>
                    <a:pt x="256" y="251"/>
                    <a:pt x="256" y="251"/>
                  </a:cubicBezTo>
                  <a:cubicBezTo>
                    <a:pt x="256" y="251"/>
                    <a:pt x="258" y="251"/>
                    <a:pt x="260" y="250"/>
                  </a:cubicBezTo>
                  <a:cubicBezTo>
                    <a:pt x="262" y="249"/>
                    <a:pt x="264" y="248"/>
                    <a:pt x="266" y="247"/>
                  </a:cubicBezTo>
                  <a:cubicBezTo>
                    <a:pt x="267" y="247"/>
                    <a:pt x="269" y="246"/>
                    <a:pt x="270" y="244"/>
                  </a:cubicBezTo>
                  <a:cubicBezTo>
                    <a:pt x="272" y="243"/>
                    <a:pt x="274" y="241"/>
                    <a:pt x="276" y="241"/>
                  </a:cubicBezTo>
                  <a:cubicBezTo>
                    <a:pt x="277" y="240"/>
                    <a:pt x="280" y="239"/>
                    <a:pt x="282" y="238"/>
                  </a:cubicBezTo>
                  <a:cubicBezTo>
                    <a:pt x="284" y="237"/>
                    <a:pt x="287" y="236"/>
                    <a:pt x="288" y="236"/>
                  </a:cubicBezTo>
                  <a:cubicBezTo>
                    <a:pt x="289" y="236"/>
                    <a:pt x="293" y="235"/>
                    <a:pt x="295" y="234"/>
                  </a:cubicBezTo>
                  <a:cubicBezTo>
                    <a:pt x="298" y="233"/>
                    <a:pt x="302" y="232"/>
                    <a:pt x="303" y="232"/>
                  </a:cubicBezTo>
                  <a:cubicBezTo>
                    <a:pt x="305" y="231"/>
                    <a:pt x="308" y="230"/>
                    <a:pt x="310" y="229"/>
                  </a:cubicBezTo>
                  <a:cubicBezTo>
                    <a:pt x="312" y="228"/>
                    <a:pt x="316" y="225"/>
                    <a:pt x="318" y="224"/>
                  </a:cubicBezTo>
                  <a:cubicBezTo>
                    <a:pt x="320" y="223"/>
                    <a:pt x="323" y="220"/>
                    <a:pt x="324" y="219"/>
                  </a:cubicBezTo>
                  <a:cubicBezTo>
                    <a:pt x="325" y="218"/>
                    <a:pt x="325" y="217"/>
                    <a:pt x="325" y="217"/>
                  </a:cubicBezTo>
                  <a:cubicBezTo>
                    <a:pt x="325" y="217"/>
                    <a:pt x="325" y="215"/>
                    <a:pt x="325" y="213"/>
                  </a:cubicBezTo>
                  <a:cubicBezTo>
                    <a:pt x="325" y="211"/>
                    <a:pt x="326" y="209"/>
                    <a:pt x="328" y="208"/>
                  </a:cubicBezTo>
                  <a:cubicBezTo>
                    <a:pt x="329" y="207"/>
                    <a:pt x="331" y="205"/>
                    <a:pt x="333" y="204"/>
                  </a:cubicBezTo>
                  <a:cubicBezTo>
                    <a:pt x="334" y="203"/>
                    <a:pt x="337" y="202"/>
                    <a:pt x="338" y="202"/>
                  </a:cubicBezTo>
                  <a:cubicBezTo>
                    <a:pt x="340" y="201"/>
                    <a:pt x="343" y="202"/>
                    <a:pt x="345" y="203"/>
                  </a:cubicBezTo>
                  <a:cubicBezTo>
                    <a:pt x="347" y="204"/>
                    <a:pt x="349" y="205"/>
                    <a:pt x="349" y="205"/>
                  </a:cubicBezTo>
                  <a:cubicBezTo>
                    <a:pt x="349" y="205"/>
                    <a:pt x="349" y="204"/>
                    <a:pt x="349" y="203"/>
                  </a:cubicBezTo>
                  <a:cubicBezTo>
                    <a:pt x="349" y="201"/>
                    <a:pt x="349" y="199"/>
                    <a:pt x="349" y="198"/>
                  </a:cubicBezTo>
                  <a:cubicBezTo>
                    <a:pt x="349" y="196"/>
                    <a:pt x="349" y="195"/>
                    <a:pt x="349" y="194"/>
                  </a:cubicBezTo>
                  <a:cubicBezTo>
                    <a:pt x="349" y="193"/>
                    <a:pt x="349" y="192"/>
                    <a:pt x="350" y="191"/>
                  </a:cubicBezTo>
                  <a:cubicBezTo>
                    <a:pt x="351" y="190"/>
                    <a:pt x="354" y="190"/>
                    <a:pt x="356" y="191"/>
                  </a:cubicBezTo>
                  <a:cubicBezTo>
                    <a:pt x="358" y="191"/>
                    <a:pt x="362" y="191"/>
                    <a:pt x="363" y="190"/>
                  </a:cubicBezTo>
                  <a:cubicBezTo>
                    <a:pt x="365" y="189"/>
                    <a:pt x="367" y="188"/>
                    <a:pt x="367" y="186"/>
                  </a:cubicBezTo>
                  <a:cubicBezTo>
                    <a:pt x="367" y="185"/>
                    <a:pt x="368" y="183"/>
                    <a:pt x="369" y="182"/>
                  </a:cubicBezTo>
                  <a:cubicBezTo>
                    <a:pt x="370" y="180"/>
                    <a:pt x="372" y="178"/>
                    <a:pt x="373" y="177"/>
                  </a:cubicBezTo>
                  <a:cubicBezTo>
                    <a:pt x="374" y="176"/>
                    <a:pt x="375" y="173"/>
                    <a:pt x="376" y="172"/>
                  </a:cubicBezTo>
                  <a:cubicBezTo>
                    <a:pt x="376" y="170"/>
                    <a:pt x="377" y="169"/>
                    <a:pt x="377" y="169"/>
                  </a:cubicBezTo>
                  <a:cubicBezTo>
                    <a:pt x="377" y="169"/>
                    <a:pt x="375" y="167"/>
                    <a:pt x="373" y="166"/>
                  </a:cubicBezTo>
                  <a:cubicBezTo>
                    <a:pt x="370" y="165"/>
                    <a:pt x="368" y="162"/>
                    <a:pt x="368" y="161"/>
                  </a:cubicBezTo>
                  <a:cubicBezTo>
                    <a:pt x="368" y="159"/>
                    <a:pt x="367" y="157"/>
                    <a:pt x="367" y="155"/>
                  </a:cubicBezTo>
                  <a:cubicBezTo>
                    <a:pt x="366" y="154"/>
                    <a:pt x="365" y="152"/>
                    <a:pt x="363" y="151"/>
                  </a:cubicBezTo>
                  <a:cubicBezTo>
                    <a:pt x="362" y="151"/>
                    <a:pt x="360" y="148"/>
                    <a:pt x="359" y="147"/>
                  </a:cubicBezTo>
                  <a:cubicBezTo>
                    <a:pt x="358" y="145"/>
                    <a:pt x="357" y="142"/>
                    <a:pt x="356" y="140"/>
                  </a:cubicBezTo>
                  <a:cubicBezTo>
                    <a:pt x="356" y="139"/>
                    <a:pt x="357" y="136"/>
                    <a:pt x="357" y="135"/>
                  </a:cubicBezTo>
                  <a:cubicBezTo>
                    <a:pt x="358" y="133"/>
                    <a:pt x="359" y="131"/>
                    <a:pt x="360" y="130"/>
                  </a:cubicBezTo>
                  <a:cubicBezTo>
                    <a:pt x="360" y="129"/>
                    <a:pt x="361" y="126"/>
                    <a:pt x="361" y="124"/>
                  </a:cubicBezTo>
                  <a:cubicBezTo>
                    <a:pt x="362" y="122"/>
                    <a:pt x="362" y="120"/>
                    <a:pt x="362" y="120"/>
                  </a:cubicBezTo>
                  <a:cubicBezTo>
                    <a:pt x="362" y="120"/>
                    <a:pt x="361" y="119"/>
                    <a:pt x="360" y="117"/>
                  </a:cubicBezTo>
                  <a:cubicBezTo>
                    <a:pt x="359" y="115"/>
                    <a:pt x="357" y="113"/>
                    <a:pt x="356" y="112"/>
                  </a:cubicBezTo>
                  <a:cubicBezTo>
                    <a:pt x="355" y="111"/>
                    <a:pt x="353" y="109"/>
                    <a:pt x="351" y="108"/>
                  </a:cubicBezTo>
                  <a:cubicBezTo>
                    <a:pt x="349" y="106"/>
                    <a:pt x="348" y="103"/>
                    <a:pt x="349" y="101"/>
                  </a:cubicBezTo>
                  <a:cubicBezTo>
                    <a:pt x="349" y="99"/>
                    <a:pt x="351" y="96"/>
                    <a:pt x="352" y="94"/>
                  </a:cubicBezTo>
                  <a:cubicBezTo>
                    <a:pt x="353" y="92"/>
                    <a:pt x="356" y="89"/>
                    <a:pt x="357" y="88"/>
                  </a:cubicBezTo>
                  <a:cubicBezTo>
                    <a:pt x="359" y="87"/>
                    <a:pt x="362" y="85"/>
                    <a:pt x="364" y="84"/>
                  </a:cubicBezTo>
                  <a:cubicBezTo>
                    <a:pt x="366" y="83"/>
                    <a:pt x="367" y="81"/>
                    <a:pt x="367" y="79"/>
                  </a:cubicBezTo>
                  <a:cubicBezTo>
                    <a:pt x="367" y="77"/>
                    <a:pt x="366" y="75"/>
                    <a:pt x="365" y="73"/>
                  </a:cubicBezTo>
                  <a:cubicBezTo>
                    <a:pt x="364" y="72"/>
                    <a:pt x="362" y="70"/>
                    <a:pt x="361" y="68"/>
                  </a:cubicBezTo>
                  <a:cubicBezTo>
                    <a:pt x="361" y="67"/>
                    <a:pt x="360" y="65"/>
                    <a:pt x="360" y="64"/>
                  </a:cubicBezTo>
                  <a:cubicBezTo>
                    <a:pt x="360" y="62"/>
                    <a:pt x="360" y="60"/>
                    <a:pt x="360" y="58"/>
                  </a:cubicBezTo>
                  <a:cubicBezTo>
                    <a:pt x="361" y="57"/>
                    <a:pt x="360" y="54"/>
                    <a:pt x="360" y="53"/>
                  </a:cubicBezTo>
                  <a:cubicBezTo>
                    <a:pt x="360" y="51"/>
                    <a:pt x="357" y="50"/>
                    <a:pt x="355" y="49"/>
                  </a:cubicBezTo>
                  <a:cubicBezTo>
                    <a:pt x="353" y="48"/>
                    <a:pt x="350" y="47"/>
                    <a:pt x="349" y="47"/>
                  </a:cubicBezTo>
                  <a:cubicBezTo>
                    <a:pt x="348" y="46"/>
                    <a:pt x="346" y="44"/>
                    <a:pt x="345" y="42"/>
                  </a:cubicBezTo>
                  <a:cubicBezTo>
                    <a:pt x="345" y="40"/>
                    <a:pt x="345" y="37"/>
                    <a:pt x="346" y="35"/>
                  </a:cubicBezTo>
                  <a:cubicBezTo>
                    <a:pt x="348" y="33"/>
                    <a:pt x="350" y="31"/>
                    <a:pt x="351" y="31"/>
                  </a:cubicBezTo>
                  <a:cubicBezTo>
                    <a:pt x="352" y="30"/>
                    <a:pt x="354" y="29"/>
                    <a:pt x="355" y="28"/>
                  </a:cubicBezTo>
                  <a:cubicBezTo>
                    <a:pt x="356" y="28"/>
                    <a:pt x="357" y="26"/>
                    <a:pt x="357" y="25"/>
                  </a:cubicBezTo>
                  <a:cubicBezTo>
                    <a:pt x="357" y="23"/>
                    <a:pt x="356" y="20"/>
                    <a:pt x="355" y="17"/>
                  </a:cubicBezTo>
                  <a:cubicBezTo>
                    <a:pt x="354" y="15"/>
                    <a:pt x="353" y="13"/>
                    <a:pt x="353" y="13"/>
                  </a:cubicBezTo>
                  <a:cubicBezTo>
                    <a:pt x="353" y="13"/>
                    <a:pt x="351" y="13"/>
                    <a:pt x="349" y="14"/>
                  </a:cubicBezTo>
                  <a:cubicBezTo>
                    <a:pt x="347" y="14"/>
                    <a:pt x="344" y="15"/>
                    <a:pt x="342" y="16"/>
                  </a:cubicBezTo>
                  <a:cubicBezTo>
                    <a:pt x="340" y="17"/>
                    <a:pt x="336" y="18"/>
                    <a:pt x="334" y="19"/>
                  </a:cubicBezTo>
                  <a:cubicBezTo>
                    <a:pt x="331" y="20"/>
                    <a:pt x="328" y="22"/>
                    <a:pt x="327" y="24"/>
                  </a:cubicBezTo>
                  <a:cubicBezTo>
                    <a:pt x="326" y="26"/>
                    <a:pt x="324" y="29"/>
                    <a:pt x="323" y="30"/>
                  </a:cubicBezTo>
                  <a:cubicBezTo>
                    <a:pt x="321" y="31"/>
                    <a:pt x="319" y="34"/>
                    <a:pt x="317" y="36"/>
                  </a:cubicBezTo>
                  <a:cubicBezTo>
                    <a:pt x="315" y="38"/>
                    <a:pt x="311" y="41"/>
                    <a:pt x="309" y="43"/>
                  </a:cubicBezTo>
                  <a:cubicBezTo>
                    <a:pt x="306" y="44"/>
                    <a:pt x="302" y="47"/>
                    <a:pt x="299" y="49"/>
                  </a:cubicBezTo>
                  <a:cubicBezTo>
                    <a:pt x="297" y="52"/>
                    <a:pt x="294" y="54"/>
                    <a:pt x="292" y="56"/>
                  </a:cubicBezTo>
                  <a:cubicBezTo>
                    <a:pt x="291" y="57"/>
                    <a:pt x="288" y="59"/>
                    <a:pt x="286" y="60"/>
                  </a:cubicBezTo>
                  <a:cubicBezTo>
                    <a:pt x="283" y="61"/>
                    <a:pt x="280" y="62"/>
                    <a:pt x="277" y="62"/>
                  </a:cubicBezTo>
                  <a:cubicBezTo>
                    <a:pt x="275" y="63"/>
                    <a:pt x="272" y="65"/>
                    <a:pt x="269" y="66"/>
                  </a:cubicBezTo>
                  <a:cubicBezTo>
                    <a:pt x="267" y="68"/>
                    <a:pt x="264" y="71"/>
                    <a:pt x="262" y="72"/>
                  </a:cubicBezTo>
                  <a:cubicBezTo>
                    <a:pt x="260" y="74"/>
                    <a:pt x="257" y="76"/>
                    <a:pt x="256" y="78"/>
                  </a:cubicBezTo>
                  <a:cubicBezTo>
                    <a:pt x="254" y="79"/>
                    <a:pt x="251" y="80"/>
                    <a:pt x="249" y="80"/>
                  </a:cubicBezTo>
                  <a:cubicBezTo>
                    <a:pt x="246" y="80"/>
                    <a:pt x="243" y="81"/>
                    <a:pt x="242" y="82"/>
                  </a:cubicBezTo>
                  <a:cubicBezTo>
                    <a:pt x="240" y="83"/>
                    <a:pt x="238" y="83"/>
                    <a:pt x="236" y="84"/>
                  </a:cubicBezTo>
                  <a:cubicBezTo>
                    <a:pt x="235" y="84"/>
                    <a:pt x="232" y="84"/>
                    <a:pt x="230" y="83"/>
                  </a:cubicBezTo>
                  <a:cubicBezTo>
                    <a:pt x="227" y="83"/>
                    <a:pt x="224" y="83"/>
                    <a:pt x="223" y="83"/>
                  </a:cubicBezTo>
                  <a:cubicBezTo>
                    <a:pt x="221" y="83"/>
                    <a:pt x="220" y="83"/>
                    <a:pt x="220" y="83"/>
                  </a:cubicBezTo>
                  <a:cubicBezTo>
                    <a:pt x="220" y="83"/>
                    <a:pt x="218" y="83"/>
                    <a:pt x="216" y="82"/>
                  </a:cubicBezTo>
                  <a:cubicBezTo>
                    <a:pt x="214" y="82"/>
                    <a:pt x="211" y="81"/>
                    <a:pt x="210" y="81"/>
                  </a:cubicBezTo>
                  <a:cubicBezTo>
                    <a:pt x="209" y="80"/>
                    <a:pt x="207" y="79"/>
                    <a:pt x="206" y="77"/>
                  </a:cubicBezTo>
                  <a:cubicBezTo>
                    <a:pt x="205" y="76"/>
                    <a:pt x="204" y="73"/>
                    <a:pt x="203" y="71"/>
                  </a:cubicBezTo>
                  <a:cubicBezTo>
                    <a:pt x="202" y="69"/>
                    <a:pt x="200" y="67"/>
                    <a:pt x="198" y="66"/>
                  </a:cubicBezTo>
                  <a:cubicBezTo>
                    <a:pt x="196" y="65"/>
                    <a:pt x="193" y="64"/>
                    <a:pt x="191" y="63"/>
                  </a:cubicBezTo>
                  <a:cubicBezTo>
                    <a:pt x="190" y="62"/>
                    <a:pt x="187" y="63"/>
                    <a:pt x="185" y="64"/>
                  </a:cubicBezTo>
                  <a:cubicBezTo>
                    <a:pt x="183" y="65"/>
                    <a:pt x="181" y="65"/>
                    <a:pt x="181" y="65"/>
                  </a:cubicBezTo>
                  <a:cubicBezTo>
                    <a:pt x="181" y="65"/>
                    <a:pt x="181" y="67"/>
                    <a:pt x="180" y="69"/>
                  </a:cubicBezTo>
                  <a:cubicBezTo>
                    <a:pt x="179" y="70"/>
                    <a:pt x="178" y="73"/>
                    <a:pt x="177" y="73"/>
                  </a:cubicBezTo>
                  <a:cubicBezTo>
                    <a:pt x="176" y="74"/>
                    <a:pt x="174" y="74"/>
                    <a:pt x="172" y="73"/>
                  </a:cubicBezTo>
                  <a:cubicBezTo>
                    <a:pt x="171" y="73"/>
                    <a:pt x="169" y="71"/>
                    <a:pt x="168" y="70"/>
                  </a:cubicBezTo>
                  <a:cubicBezTo>
                    <a:pt x="167" y="69"/>
                    <a:pt x="166" y="70"/>
                    <a:pt x="164" y="71"/>
                  </a:cubicBezTo>
                  <a:cubicBezTo>
                    <a:pt x="163" y="72"/>
                    <a:pt x="161" y="74"/>
                    <a:pt x="159" y="76"/>
                  </a:cubicBezTo>
                  <a:cubicBezTo>
                    <a:pt x="158" y="78"/>
                    <a:pt x="156" y="81"/>
                    <a:pt x="155" y="82"/>
                  </a:cubicBezTo>
                  <a:cubicBezTo>
                    <a:pt x="154" y="84"/>
                    <a:pt x="152" y="86"/>
                    <a:pt x="151" y="87"/>
                  </a:cubicBezTo>
                  <a:cubicBezTo>
                    <a:pt x="150" y="88"/>
                    <a:pt x="148" y="91"/>
                    <a:pt x="148" y="93"/>
                  </a:cubicBezTo>
                  <a:cubicBezTo>
                    <a:pt x="147" y="94"/>
                    <a:pt x="146" y="97"/>
                    <a:pt x="145" y="99"/>
                  </a:cubicBezTo>
                  <a:cubicBezTo>
                    <a:pt x="145" y="100"/>
                    <a:pt x="143" y="101"/>
                    <a:pt x="141" y="101"/>
                  </a:cubicBezTo>
                  <a:cubicBezTo>
                    <a:pt x="140" y="101"/>
                    <a:pt x="138" y="100"/>
                    <a:pt x="137" y="99"/>
                  </a:cubicBezTo>
                  <a:cubicBezTo>
                    <a:pt x="136" y="98"/>
                    <a:pt x="134" y="97"/>
                    <a:pt x="132" y="97"/>
                  </a:cubicBezTo>
                  <a:cubicBezTo>
                    <a:pt x="131" y="97"/>
                    <a:pt x="128" y="97"/>
                    <a:pt x="127" y="97"/>
                  </a:cubicBezTo>
                  <a:cubicBezTo>
                    <a:pt x="126" y="97"/>
                    <a:pt x="124" y="96"/>
                    <a:pt x="123" y="94"/>
                  </a:cubicBezTo>
                  <a:cubicBezTo>
                    <a:pt x="123" y="93"/>
                    <a:pt x="122" y="91"/>
                    <a:pt x="122" y="89"/>
                  </a:cubicBezTo>
                  <a:cubicBezTo>
                    <a:pt x="122" y="88"/>
                    <a:pt x="124" y="87"/>
                    <a:pt x="126" y="87"/>
                  </a:cubicBezTo>
                  <a:cubicBezTo>
                    <a:pt x="129" y="87"/>
                    <a:pt x="132" y="86"/>
                    <a:pt x="134" y="84"/>
                  </a:cubicBezTo>
                  <a:cubicBezTo>
                    <a:pt x="136" y="83"/>
                    <a:pt x="137" y="81"/>
                    <a:pt x="137" y="79"/>
                  </a:cubicBezTo>
                  <a:cubicBezTo>
                    <a:pt x="137" y="77"/>
                    <a:pt x="137" y="74"/>
                    <a:pt x="137" y="73"/>
                  </a:cubicBezTo>
                  <a:cubicBezTo>
                    <a:pt x="137" y="71"/>
                    <a:pt x="137" y="68"/>
                    <a:pt x="138" y="66"/>
                  </a:cubicBezTo>
                  <a:cubicBezTo>
                    <a:pt x="138" y="64"/>
                    <a:pt x="138" y="62"/>
                    <a:pt x="138" y="61"/>
                  </a:cubicBezTo>
                  <a:cubicBezTo>
                    <a:pt x="139" y="60"/>
                    <a:pt x="137" y="57"/>
                    <a:pt x="136" y="56"/>
                  </a:cubicBezTo>
                  <a:cubicBezTo>
                    <a:pt x="135" y="55"/>
                    <a:pt x="133" y="52"/>
                    <a:pt x="133" y="51"/>
                  </a:cubicBezTo>
                  <a:cubicBezTo>
                    <a:pt x="133" y="50"/>
                    <a:pt x="133" y="47"/>
                    <a:pt x="133" y="45"/>
                  </a:cubicBezTo>
                  <a:cubicBezTo>
                    <a:pt x="132" y="43"/>
                    <a:pt x="131" y="42"/>
                    <a:pt x="129" y="42"/>
                  </a:cubicBezTo>
                  <a:cubicBezTo>
                    <a:pt x="127" y="42"/>
                    <a:pt x="124" y="43"/>
                    <a:pt x="121" y="44"/>
                  </a:cubicBezTo>
                  <a:cubicBezTo>
                    <a:pt x="119" y="46"/>
                    <a:pt x="117" y="48"/>
                    <a:pt x="116" y="49"/>
                  </a:cubicBezTo>
                  <a:cubicBezTo>
                    <a:pt x="115" y="51"/>
                    <a:pt x="113" y="52"/>
                    <a:pt x="112" y="52"/>
                  </a:cubicBezTo>
                  <a:cubicBezTo>
                    <a:pt x="111" y="51"/>
                    <a:pt x="111" y="50"/>
                    <a:pt x="111" y="49"/>
                  </a:cubicBezTo>
                  <a:cubicBezTo>
                    <a:pt x="111" y="47"/>
                    <a:pt x="110" y="45"/>
                    <a:pt x="110" y="43"/>
                  </a:cubicBezTo>
                  <a:cubicBezTo>
                    <a:pt x="110" y="42"/>
                    <a:pt x="109" y="39"/>
                    <a:pt x="109" y="37"/>
                  </a:cubicBezTo>
                  <a:cubicBezTo>
                    <a:pt x="109" y="34"/>
                    <a:pt x="109" y="31"/>
                    <a:pt x="110" y="29"/>
                  </a:cubicBezTo>
                  <a:cubicBezTo>
                    <a:pt x="111" y="27"/>
                    <a:pt x="110" y="24"/>
                    <a:pt x="108" y="23"/>
                  </a:cubicBezTo>
                  <a:cubicBezTo>
                    <a:pt x="106" y="21"/>
                    <a:pt x="104" y="19"/>
                    <a:pt x="103" y="18"/>
                  </a:cubicBezTo>
                  <a:cubicBezTo>
                    <a:pt x="102" y="17"/>
                    <a:pt x="100" y="16"/>
                    <a:pt x="98" y="16"/>
                  </a:cubicBezTo>
                  <a:cubicBezTo>
                    <a:pt x="97" y="16"/>
                    <a:pt x="95" y="16"/>
                    <a:pt x="94" y="16"/>
                  </a:cubicBezTo>
                  <a:cubicBezTo>
                    <a:pt x="93" y="17"/>
                    <a:pt x="92" y="18"/>
                    <a:pt x="91" y="19"/>
                  </a:cubicBezTo>
                  <a:cubicBezTo>
                    <a:pt x="91" y="20"/>
                    <a:pt x="91" y="23"/>
                    <a:pt x="91" y="24"/>
                  </a:cubicBezTo>
                  <a:cubicBezTo>
                    <a:pt x="91" y="25"/>
                    <a:pt x="90" y="27"/>
                    <a:pt x="90" y="28"/>
                  </a:cubicBezTo>
                  <a:cubicBezTo>
                    <a:pt x="89" y="28"/>
                    <a:pt x="89" y="30"/>
                    <a:pt x="89" y="31"/>
                  </a:cubicBezTo>
                  <a:cubicBezTo>
                    <a:pt x="89" y="32"/>
                    <a:pt x="89" y="34"/>
                    <a:pt x="89" y="36"/>
                  </a:cubicBezTo>
                  <a:cubicBezTo>
                    <a:pt x="90" y="38"/>
                    <a:pt x="89" y="41"/>
                    <a:pt x="89" y="42"/>
                  </a:cubicBezTo>
                  <a:cubicBezTo>
                    <a:pt x="88" y="43"/>
                    <a:pt x="85" y="43"/>
                    <a:pt x="83" y="42"/>
                  </a:cubicBezTo>
                  <a:cubicBezTo>
                    <a:pt x="81" y="41"/>
                    <a:pt x="79" y="40"/>
                    <a:pt x="79" y="38"/>
                  </a:cubicBezTo>
                  <a:cubicBezTo>
                    <a:pt x="79" y="37"/>
                    <a:pt x="78" y="35"/>
                    <a:pt x="77" y="34"/>
                  </a:cubicBezTo>
                  <a:cubicBezTo>
                    <a:pt x="76" y="33"/>
                    <a:pt x="74" y="32"/>
                    <a:pt x="73" y="31"/>
                  </a:cubicBezTo>
                  <a:cubicBezTo>
                    <a:pt x="72" y="31"/>
                    <a:pt x="70" y="29"/>
                    <a:pt x="70" y="28"/>
                  </a:cubicBezTo>
                  <a:cubicBezTo>
                    <a:pt x="70" y="26"/>
                    <a:pt x="69" y="24"/>
                    <a:pt x="68" y="23"/>
                  </a:cubicBezTo>
                  <a:cubicBezTo>
                    <a:pt x="67" y="21"/>
                    <a:pt x="66" y="19"/>
                    <a:pt x="64" y="19"/>
                  </a:cubicBezTo>
                  <a:cubicBezTo>
                    <a:pt x="63" y="18"/>
                    <a:pt x="61" y="17"/>
                    <a:pt x="59" y="17"/>
                  </a:cubicBezTo>
                  <a:cubicBezTo>
                    <a:pt x="57" y="17"/>
                    <a:pt x="55" y="16"/>
                    <a:pt x="53" y="14"/>
                  </a:cubicBezTo>
                  <a:cubicBezTo>
                    <a:pt x="51" y="13"/>
                    <a:pt x="49" y="11"/>
                    <a:pt x="48" y="10"/>
                  </a:cubicBezTo>
                  <a:cubicBezTo>
                    <a:pt x="47" y="8"/>
                    <a:pt x="46" y="6"/>
                    <a:pt x="44" y="5"/>
                  </a:cubicBezTo>
                  <a:cubicBezTo>
                    <a:pt x="43" y="4"/>
                    <a:pt x="41" y="3"/>
                    <a:pt x="40" y="1"/>
                  </a:cubicBezTo>
                  <a:cubicBezTo>
                    <a:pt x="39" y="0"/>
                    <a:pt x="38" y="0"/>
                    <a:pt x="38" y="0"/>
                  </a:cubicBezTo>
                  <a:cubicBezTo>
                    <a:pt x="37" y="2"/>
                    <a:pt x="37" y="6"/>
                    <a:pt x="37" y="9"/>
                  </a:cubicBezTo>
                  <a:cubicBezTo>
                    <a:pt x="37" y="12"/>
                    <a:pt x="37" y="17"/>
                    <a:pt x="37" y="20"/>
                  </a:cubicBezTo>
                  <a:cubicBezTo>
                    <a:pt x="36" y="23"/>
                    <a:pt x="35" y="28"/>
                    <a:pt x="35" y="30"/>
                  </a:cubicBezTo>
                  <a:cubicBezTo>
                    <a:pt x="34" y="32"/>
                    <a:pt x="33" y="35"/>
                    <a:pt x="32" y="37"/>
                  </a:cubicBezTo>
                  <a:cubicBezTo>
                    <a:pt x="32" y="38"/>
                    <a:pt x="31" y="42"/>
                    <a:pt x="31" y="45"/>
                  </a:cubicBezTo>
                  <a:cubicBezTo>
                    <a:pt x="31" y="48"/>
                    <a:pt x="31" y="52"/>
                    <a:pt x="30" y="54"/>
                  </a:cubicBezTo>
                  <a:cubicBezTo>
                    <a:pt x="30" y="56"/>
                    <a:pt x="29" y="59"/>
                    <a:pt x="28" y="62"/>
                  </a:cubicBezTo>
                  <a:cubicBezTo>
                    <a:pt x="27" y="65"/>
                    <a:pt x="26" y="69"/>
                    <a:pt x="25" y="72"/>
                  </a:cubicBezTo>
                  <a:cubicBezTo>
                    <a:pt x="24" y="74"/>
                    <a:pt x="23" y="80"/>
                    <a:pt x="22" y="83"/>
                  </a:cubicBezTo>
                  <a:cubicBezTo>
                    <a:pt x="21" y="86"/>
                    <a:pt x="19" y="93"/>
                    <a:pt x="18" y="97"/>
                  </a:cubicBezTo>
                  <a:cubicBezTo>
                    <a:pt x="16" y="101"/>
                    <a:pt x="13" y="109"/>
                    <a:pt x="12" y="114"/>
                  </a:cubicBezTo>
                  <a:cubicBezTo>
                    <a:pt x="10" y="119"/>
                    <a:pt x="8" y="125"/>
                    <a:pt x="6" y="128"/>
                  </a:cubicBezTo>
                  <a:cubicBezTo>
                    <a:pt x="5" y="130"/>
                    <a:pt x="4" y="133"/>
                    <a:pt x="3" y="135"/>
                  </a:cubicBezTo>
                  <a:cubicBezTo>
                    <a:pt x="3" y="137"/>
                    <a:pt x="2" y="139"/>
                    <a:pt x="2" y="140"/>
                  </a:cubicBezTo>
                  <a:cubicBezTo>
                    <a:pt x="1" y="142"/>
                    <a:pt x="1" y="144"/>
                    <a:pt x="0" y="146"/>
                  </a:cubicBezTo>
                  <a:cubicBezTo>
                    <a:pt x="0" y="147"/>
                    <a:pt x="0" y="150"/>
                    <a:pt x="1" y="152"/>
                  </a:cubicBezTo>
                  <a:cubicBezTo>
                    <a:pt x="1" y="153"/>
                    <a:pt x="3" y="156"/>
                    <a:pt x="4" y="157"/>
                  </a:cubicBezTo>
                  <a:cubicBezTo>
                    <a:pt x="5" y="158"/>
                    <a:pt x="8" y="159"/>
                    <a:pt x="10" y="160"/>
                  </a:cubicBezTo>
                  <a:cubicBezTo>
                    <a:pt x="12" y="161"/>
                    <a:pt x="16" y="162"/>
                    <a:pt x="18" y="162"/>
                  </a:cubicBezTo>
                  <a:cubicBezTo>
                    <a:pt x="21" y="162"/>
                    <a:pt x="24" y="162"/>
                    <a:pt x="26" y="162"/>
                  </a:cubicBezTo>
                  <a:cubicBezTo>
                    <a:pt x="28" y="163"/>
                    <a:pt x="30" y="163"/>
                    <a:pt x="32" y="164"/>
                  </a:cubicBezTo>
                  <a:cubicBezTo>
                    <a:pt x="33" y="165"/>
                    <a:pt x="35" y="166"/>
                    <a:pt x="36" y="168"/>
                  </a:cubicBezTo>
                  <a:cubicBezTo>
                    <a:pt x="37" y="169"/>
                    <a:pt x="38" y="171"/>
                    <a:pt x="38" y="172"/>
                  </a:cubicBezTo>
                  <a:cubicBezTo>
                    <a:pt x="39" y="173"/>
                    <a:pt x="39" y="174"/>
                    <a:pt x="39" y="174"/>
                  </a:cubicBezTo>
                  <a:cubicBezTo>
                    <a:pt x="39" y="174"/>
                    <a:pt x="37" y="174"/>
                    <a:pt x="35" y="175"/>
                  </a:cubicBezTo>
                  <a:cubicBezTo>
                    <a:pt x="34" y="176"/>
                    <a:pt x="31" y="176"/>
                    <a:pt x="29" y="176"/>
                  </a:cubicBezTo>
                  <a:cubicBezTo>
                    <a:pt x="27" y="176"/>
                    <a:pt x="25" y="176"/>
                    <a:pt x="24" y="175"/>
                  </a:cubicBezTo>
                  <a:cubicBezTo>
                    <a:pt x="23" y="174"/>
                    <a:pt x="22" y="174"/>
                    <a:pt x="21" y="173"/>
                  </a:cubicBezTo>
                  <a:cubicBezTo>
                    <a:pt x="21" y="172"/>
                    <a:pt x="19" y="172"/>
                    <a:pt x="19" y="171"/>
                  </a:cubicBezTo>
                  <a:cubicBezTo>
                    <a:pt x="18" y="171"/>
                    <a:pt x="17" y="171"/>
                    <a:pt x="16" y="171"/>
                  </a:cubicBezTo>
                  <a:cubicBezTo>
                    <a:pt x="15" y="171"/>
                    <a:pt x="14" y="172"/>
                    <a:pt x="13" y="173"/>
                  </a:cubicBezTo>
                  <a:cubicBezTo>
                    <a:pt x="13" y="175"/>
                    <a:pt x="12" y="177"/>
                    <a:pt x="11" y="179"/>
                  </a:cubicBezTo>
                  <a:cubicBezTo>
                    <a:pt x="11" y="180"/>
                    <a:pt x="10" y="183"/>
                    <a:pt x="9" y="185"/>
                  </a:cubicBezTo>
                  <a:cubicBezTo>
                    <a:pt x="9" y="186"/>
                    <a:pt x="8" y="190"/>
                    <a:pt x="8" y="192"/>
                  </a:cubicBezTo>
                  <a:cubicBezTo>
                    <a:pt x="7" y="195"/>
                    <a:pt x="6" y="199"/>
                    <a:pt x="5" y="201"/>
                  </a:cubicBezTo>
                  <a:cubicBezTo>
                    <a:pt x="5" y="201"/>
                    <a:pt x="7" y="202"/>
                    <a:pt x="9" y="204"/>
                  </a:cubicBezTo>
                  <a:cubicBezTo>
                    <a:pt x="11" y="205"/>
                    <a:pt x="14" y="206"/>
                    <a:pt x="16" y="207"/>
                  </a:cubicBezTo>
                  <a:close/>
                </a:path>
              </a:pathLst>
            </a:custGeom>
            <a:grpFill/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26"/>
            <p:cNvSpPr>
              <a:spLocks/>
            </p:cNvSpPr>
            <p:nvPr/>
          </p:nvSpPr>
          <p:spPr bwMode="auto">
            <a:xfrm>
              <a:off x="6389688" y="4062413"/>
              <a:ext cx="823913" cy="1006475"/>
            </a:xfrm>
            <a:custGeom>
              <a:avLst/>
              <a:gdLst/>
              <a:ahLst/>
              <a:cxnLst>
                <a:cxn ang="0">
                  <a:pos x="188" y="453"/>
                </a:cxn>
                <a:cxn ang="0">
                  <a:pos x="221" y="458"/>
                </a:cxn>
                <a:cxn ang="0">
                  <a:pos x="228" y="432"/>
                </a:cxn>
                <a:cxn ang="0">
                  <a:pos x="243" y="415"/>
                </a:cxn>
                <a:cxn ang="0">
                  <a:pos x="280" y="411"/>
                </a:cxn>
                <a:cxn ang="0">
                  <a:pos x="308" y="411"/>
                </a:cxn>
                <a:cxn ang="0">
                  <a:pos x="318" y="378"/>
                </a:cxn>
                <a:cxn ang="0">
                  <a:pos x="308" y="342"/>
                </a:cxn>
                <a:cxn ang="0">
                  <a:pos x="282" y="338"/>
                </a:cxn>
                <a:cxn ang="0">
                  <a:pos x="283" y="310"/>
                </a:cxn>
                <a:cxn ang="0">
                  <a:pos x="296" y="297"/>
                </a:cxn>
                <a:cxn ang="0">
                  <a:pos x="309" y="283"/>
                </a:cxn>
                <a:cxn ang="0">
                  <a:pos x="332" y="272"/>
                </a:cxn>
                <a:cxn ang="0">
                  <a:pos x="356" y="270"/>
                </a:cxn>
                <a:cxn ang="0">
                  <a:pos x="374" y="249"/>
                </a:cxn>
                <a:cxn ang="0">
                  <a:pos x="360" y="217"/>
                </a:cxn>
                <a:cxn ang="0">
                  <a:pos x="326" y="201"/>
                </a:cxn>
                <a:cxn ang="0">
                  <a:pos x="317" y="177"/>
                </a:cxn>
                <a:cxn ang="0">
                  <a:pos x="306" y="139"/>
                </a:cxn>
                <a:cxn ang="0">
                  <a:pos x="285" y="129"/>
                </a:cxn>
                <a:cxn ang="0">
                  <a:pos x="249" y="132"/>
                </a:cxn>
                <a:cxn ang="0">
                  <a:pos x="212" y="120"/>
                </a:cxn>
                <a:cxn ang="0">
                  <a:pos x="204" y="91"/>
                </a:cxn>
                <a:cxn ang="0">
                  <a:pos x="232" y="73"/>
                </a:cxn>
                <a:cxn ang="0">
                  <a:pos x="258" y="65"/>
                </a:cxn>
                <a:cxn ang="0">
                  <a:pos x="249" y="38"/>
                </a:cxn>
                <a:cxn ang="0">
                  <a:pos x="247" y="19"/>
                </a:cxn>
                <a:cxn ang="0">
                  <a:pos x="202" y="10"/>
                </a:cxn>
                <a:cxn ang="0">
                  <a:pos x="179" y="15"/>
                </a:cxn>
                <a:cxn ang="0">
                  <a:pos x="175" y="43"/>
                </a:cxn>
                <a:cxn ang="0">
                  <a:pos x="143" y="34"/>
                </a:cxn>
                <a:cxn ang="0">
                  <a:pos x="112" y="34"/>
                </a:cxn>
                <a:cxn ang="0">
                  <a:pos x="90" y="37"/>
                </a:cxn>
                <a:cxn ang="0">
                  <a:pos x="74" y="54"/>
                </a:cxn>
                <a:cxn ang="0">
                  <a:pos x="60" y="67"/>
                </a:cxn>
                <a:cxn ang="0">
                  <a:pos x="42" y="69"/>
                </a:cxn>
                <a:cxn ang="0">
                  <a:pos x="12" y="66"/>
                </a:cxn>
                <a:cxn ang="0">
                  <a:pos x="6" y="82"/>
                </a:cxn>
                <a:cxn ang="0">
                  <a:pos x="26" y="127"/>
                </a:cxn>
                <a:cxn ang="0">
                  <a:pos x="17" y="168"/>
                </a:cxn>
                <a:cxn ang="0">
                  <a:pos x="28" y="176"/>
                </a:cxn>
                <a:cxn ang="0">
                  <a:pos x="52" y="166"/>
                </a:cxn>
                <a:cxn ang="0">
                  <a:pos x="76" y="163"/>
                </a:cxn>
                <a:cxn ang="0">
                  <a:pos x="102" y="148"/>
                </a:cxn>
                <a:cxn ang="0">
                  <a:pos x="126" y="139"/>
                </a:cxn>
                <a:cxn ang="0">
                  <a:pos x="151" y="154"/>
                </a:cxn>
                <a:cxn ang="0">
                  <a:pos x="158" y="137"/>
                </a:cxn>
                <a:cxn ang="0">
                  <a:pos x="167" y="119"/>
                </a:cxn>
                <a:cxn ang="0">
                  <a:pos x="176" y="139"/>
                </a:cxn>
                <a:cxn ang="0">
                  <a:pos x="176" y="166"/>
                </a:cxn>
                <a:cxn ang="0">
                  <a:pos x="199" y="177"/>
                </a:cxn>
                <a:cxn ang="0">
                  <a:pos x="211" y="183"/>
                </a:cxn>
                <a:cxn ang="0">
                  <a:pos x="172" y="179"/>
                </a:cxn>
                <a:cxn ang="0">
                  <a:pos x="159" y="178"/>
                </a:cxn>
                <a:cxn ang="0">
                  <a:pos x="136" y="164"/>
                </a:cxn>
                <a:cxn ang="0">
                  <a:pos x="114" y="148"/>
                </a:cxn>
                <a:cxn ang="0">
                  <a:pos x="121" y="162"/>
                </a:cxn>
                <a:cxn ang="0">
                  <a:pos x="140" y="181"/>
                </a:cxn>
                <a:cxn ang="0">
                  <a:pos x="155" y="241"/>
                </a:cxn>
                <a:cxn ang="0">
                  <a:pos x="152" y="300"/>
                </a:cxn>
                <a:cxn ang="0">
                  <a:pos x="133" y="359"/>
                </a:cxn>
                <a:cxn ang="0">
                  <a:pos x="126" y="378"/>
                </a:cxn>
                <a:cxn ang="0">
                  <a:pos x="149" y="403"/>
                </a:cxn>
              </a:cxnLst>
              <a:rect l="0" t="0" r="r" b="b"/>
              <a:pathLst>
                <a:path w="374" h="458">
                  <a:moveTo>
                    <a:pt x="160" y="432"/>
                  </a:moveTo>
                  <a:cubicBezTo>
                    <a:pt x="163" y="433"/>
                    <a:pt x="166" y="434"/>
                    <a:pt x="168" y="434"/>
                  </a:cubicBezTo>
                  <a:cubicBezTo>
                    <a:pt x="170" y="434"/>
                    <a:pt x="174" y="436"/>
                    <a:pt x="176" y="438"/>
                  </a:cubicBezTo>
                  <a:cubicBezTo>
                    <a:pt x="178" y="439"/>
                    <a:pt x="181" y="443"/>
                    <a:pt x="182" y="446"/>
                  </a:cubicBezTo>
                  <a:cubicBezTo>
                    <a:pt x="183" y="449"/>
                    <a:pt x="186" y="452"/>
                    <a:pt x="188" y="453"/>
                  </a:cubicBezTo>
                  <a:cubicBezTo>
                    <a:pt x="190" y="455"/>
                    <a:pt x="193" y="456"/>
                    <a:pt x="195" y="457"/>
                  </a:cubicBezTo>
                  <a:cubicBezTo>
                    <a:pt x="197" y="457"/>
                    <a:pt x="201" y="457"/>
                    <a:pt x="203" y="457"/>
                  </a:cubicBezTo>
                  <a:cubicBezTo>
                    <a:pt x="206" y="456"/>
                    <a:pt x="209" y="456"/>
                    <a:pt x="212" y="455"/>
                  </a:cubicBezTo>
                  <a:cubicBezTo>
                    <a:pt x="214" y="455"/>
                    <a:pt x="216" y="456"/>
                    <a:pt x="217" y="457"/>
                  </a:cubicBezTo>
                  <a:cubicBezTo>
                    <a:pt x="217" y="458"/>
                    <a:pt x="219" y="458"/>
                    <a:pt x="221" y="458"/>
                  </a:cubicBezTo>
                  <a:cubicBezTo>
                    <a:pt x="222" y="458"/>
                    <a:pt x="224" y="457"/>
                    <a:pt x="224" y="456"/>
                  </a:cubicBezTo>
                  <a:cubicBezTo>
                    <a:pt x="225" y="455"/>
                    <a:pt x="225" y="453"/>
                    <a:pt x="225" y="451"/>
                  </a:cubicBezTo>
                  <a:cubicBezTo>
                    <a:pt x="226" y="449"/>
                    <a:pt x="225" y="445"/>
                    <a:pt x="225" y="444"/>
                  </a:cubicBezTo>
                  <a:cubicBezTo>
                    <a:pt x="225" y="442"/>
                    <a:pt x="224" y="439"/>
                    <a:pt x="225" y="436"/>
                  </a:cubicBezTo>
                  <a:cubicBezTo>
                    <a:pt x="225" y="434"/>
                    <a:pt x="226" y="432"/>
                    <a:pt x="228" y="432"/>
                  </a:cubicBezTo>
                  <a:cubicBezTo>
                    <a:pt x="229" y="431"/>
                    <a:pt x="231" y="430"/>
                    <a:pt x="232" y="430"/>
                  </a:cubicBezTo>
                  <a:cubicBezTo>
                    <a:pt x="233" y="429"/>
                    <a:pt x="234" y="427"/>
                    <a:pt x="234" y="426"/>
                  </a:cubicBezTo>
                  <a:cubicBezTo>
                    <a:pt x="233" y="424"/>
                    <a:pt x="233" y="422"/>
                    <a:pt x="234" y="420"/>
                  </a:cubicBezTo>
                  <a:cubicBezTo>
                    <a:pt x="235" y="419"/>
                    <a:pt x="236" y="417"/>
                    <a:pt x="238" y="416"/>
                  </a:cubicBezTo>
                  <a:cubicBezTo>
                    <a:pt x="240" y="416"/>
                    <a:pt x="242" y="415"/>
                    <a:pt x="243" y="415"/>
                  </a:cubicBezTo>
                  <a:cubicBezTo>
                    <a:pt x="244" y="415"/>
                    <a:pt x="246" y="415"/>
                    <a:pt x="248" y="415"/>
                  </a:cubicBezTo>
                  <a:cubicBezTo>
                    <a:pt x="250" y="415"/>
                    <a:pt x="253" y="415"/>
                    <a:pt x="255" y="416"/>
                  </a:cubicBezTo>
                  <a:cubicBezTo>
                    <a:pt x="258" y="417"/>
                    <a:pt x="262" y="417"/>
                    <a:pt x="265" y="416"/>
                  </a:cubicBezTo>
                  <a:cubicBezTo>
                    <a:pt x="268" y="415"/>
                    <a:pt x="272" y="414"/>
                    <a:pt x="273" y="413"/>
                  </a:cubicBezTo>
                  <a:cubicBezTo>
                    <a:pt x="275" y="412"/>
                    <a:pt x="278" y="411"/>
                    <a:pt x="280" y="411"/>
                  </a:cubicBezTo>
                  <a:cubicBezTo>
                    <a:pt x="282" y="410"/>
                    <a:pt x="285" y="411"/>
                    <a:pt x="287" y="412"/>
                  </a:cubicBezTo>
                  <a:cubicBezTo>
                    <a:pt x="289" y="413"/>
                    <a:pt x="292" y="414"/>
                    <a:pt x="294" y="415"/>
                  </a:cubicBezTo>
                  <a:cubicBezTo>
                    <a:pt x="296" y="416"/>
                    <a:pt x="298" y="418"/>
                    <a:pt x="300" y="418"/>
                  </a:cubicBezTo>
                  <a:cubicBezTo>
                    <a:pt x="301" y="419"/>
                    <a:pt x="303" y="419"/>
                    <a:pt x="304" y="418"/>
                  </a:cubicBezTo>
                  <a:cubicBezTo>
                    <a:pt x="305" y="417"/>
                    <a:pt x="307" y="414"/>
                    <a:pt x="308" y="411"/>
                  </a:cubicBezTo>
                  <a:cubicBezTo>
                    <a:pt x="308" y="409"/>
                    <a:pt x="310" y="407"/>
                    <a:pt x="311" y="406"/>
                  </a:cubicBezTo>
                  <a:cubicBezTo>
                    <a:pt x="313" y="405"/>
                    <a:pt x="314" y="404"/>
                    <a:pt x="314" y="402"/>
                  </a:cubicBezTo>
                  <a:cubicBezTo>
                    <a:pt x="314" y="401"/>
                    <a:pt x="315" y="398"/>
                    <a:pt x="315" y="395"/>
                  </a:cubicBezTo>
                  <a:cubicBezTo>
                    <a:pt x="316" y="393"/>
                    <a:pt x="317" y="389"/>
                    <a:pt x="317" y="387"/>
                  </a:cubicBezTo>
                  <a:cubicBezTo>
                    <a:pt x="318" y="384"/>
                    <a:pt x="318" y="380"/>
                    <a:pt x="318" y="378"/>
                  </a:cubicBezTo>
                  <a:cubicBezTo>
                    <a:pt x="318" y="376"/>
                    <a:pt x="318" y="371"/>
                    <a:pt x="318" y="369"/>
                  </a:cubicBezTo>
                  <a:cubicBezTo>
                    <a:pt x="318" y="366"/>
                    <a:pt x="318" y="362"/>
                    <a:pt x="318" y="360"/>
                  </a:cubicBezTo>
                  <a:cubicBezTo>
                    <a:pt x="318" y="358"/>
                    <a:pt x="318" y="355"/>
                    <a:pt x="318" y="353"/>
                  </a:cubicBezTo>
                  <a:cubicBezTo>
                    <a:pt x="318" y="352"/>
                    <a:pt x="316" y="349"/>
                    <a:pt x="313" y="347"/>
                  </a:cubicBezTo>
                  <a:cubicBezTo>
                    <a:pt x="310" y="345"/>
                    <a:pt x="308" y="343"/>
                    <a:pt x="308" y="342"/>
                  </a:cubicBezTo>
                  <a:cubicBezTo>
                    <a:pt x="307" y="341"/>
                    <a:pt x="306" y="339"/>
                    <a:pt x="306" y="338"/>
                  </a:cubicBezTo>
                  <a:cubicBezTo>
                    <a:pt x="305" y="337"/>
                    <a:pt x="303" y="337"/>
                    <a:pt x="301" y="337"/>
                  </a:cubicBezTo>
                  <a:cubicBezTo>
                    <a:pt x="300" y="337"/>
                    <a:pt x="297" y="338"/>
                    <a:pt x="294" y="338"/>
                  </a:cubicBezTo>
                  <a:cubicBezTo>
                    <a:pt x="292" y="338"/>
                    <a:pt x="289" y="338"/>
                    <a:pt x="286" y="338"/>
                  </a:cubicBezTo>
                  <a:cubicBezTo>
                    <a:pt x="284" y="338"/>
                    <a:pt x="282" y="338"/>
                    <a:pt x="282" y="338"/>
                  </a:cubicBezTo>
                  <a:cubicBezTo>
                    <a:pt x="282" y="338"/>
                    <a:pt x="281" y="337"/>
                    <a:pt x="280" y="335"/>
                  </a:cubicBezTo>
                  <a:cubicBezTo>
                    <a:pt x="279" y="333"/>
                    <a:pt x="278" y="330"/>
                    <a:pt x="277" y="329"/>
                  </a:cubicBezTo>
                  <a:cubicBezTo>
                    <a:pt x="277" y="327"/>
                    <a:pt x="277" y="324"/>
                    <a:pt x="277" y="322"/>
                  </a:cubicBezTo>
                  <a:cubicBezTo>
                    <a:pt x="277" y="319"/>
                    <a:pt x="278" y="316"/>
                    <a:pt x="279" y="315"/>
                  </a:cubicBezTo>
                  <a:cubicBezTo>
                    <a:pt x="280" y="313"/>
                    <a:pt x="282" y="311"/>
                    <a:pt x="283" y="310"/>
                  </a:cubicBezTo>
                  <a:cubicBezTo>
                    <a:pt x="284" y="310"/>
                    <a:pt x="286" y="309"/>
                    <a:pt x="287" y="309"/>
                  </a:cubicBezTo>
                  <a:cubicBezTo>
                    <a:pt x="288" y="308"/>
                    <a:pt x="290" y="308"/>
                    <a:pt x="291" y="307"/>
                  </a:cubicBezTo>
                  <a:cubicBezTo>
                    <a:pt x="292" y="306"/>
                    <a:pt x="292" y="304"/>
                    <a:pt x="292" y="303"/>
                  </a:cubicBezTo>
                  <a:cubicBezTo>
                    <a:pt x="292" y="302"/>
                    <a:pt x="293" y="300"/>
                    <a:pt x="294" y="299"/>
                  </a:cubicBezTo>
                  <a:cubicBezTo>
                    <a:pt x="294" y="299"/>
                    <a:pt x="296" y="298"/>
                    <a:pt x="296" y="297"/>
                  </a:cubicBezTo>
                  <a:cubicBezTo>
                    <a:pt x="297" y="297"/>
                    <a:pt x="298" y="296"/>
                    <a:pt x="299" y="295"/>
                  </a:cubicBezTo>
                  <a:cubicBezTo>
                    <a:pt x="300" y="294"/>
                    <a:pt x="301" y="293"/>
                    <a:pt x="301" y="292"/>
                  </a:cubicBezTo>
                  <a:cubicBezTo>
                    <a:pt x="302" y="291"/>
                    <a:pt x="302" y="289"/>
                    <a:pt x="303" y="288"/>
                  </a:cubicBezTo>
                  <a:cubicBezTo>
                    <a:pt x="303" y="287"/>
                    <a:pt x="305" y="286"/>
                    <a:pt x="306" y="285"/>
                  </a:cubicBezTo>
                  <a:cubicBezTo>
                    <a:pt x="308" y="284"/>
                    <a:pt x="309" y="283"/>
                    <a:pt x="309" y="283"/>
                  </a:cubicBezTo>
                  <a:cubicBezTo>
                    <a:pt x="309" y="283"/>
                    <a:pt x="311" y="283"/>
                    <a:pt x="312" y="283"/>
                  </a:cubicBezTo>
                  <a:cubicBezTo>
                    <a:pt x="314" y="282"/>
                    <a:pt x="317" y="282"/>
                    <a:pt x="319" y="282"/>
                  </a:cubicBezTo>
                  <a:cubicBezTo>
                    <a:pt x="320" y="282"/>
                    <a:pt x="323" y="281"/>
                    <a:pt x="324" y="280"/>
                  </a:cubicBezTo>
                  <a:cubicBezTo>
                    <a:pt x="325" y="279"/>
                    <a:pt x="327" y="276"/>
                    <a:pt x="328" y="275"/>
                  </a:cubicBezTo>
                  <a:cubicBezTo>
                    <a:pt x="329" y="274"/>
                    <a:pt x="331" y="272"/>
                    <a:pt x="332" y="272"/>
                  </a:cubicBezTo>
                  <a:cubicBezTo>
                    <a:pt x="333" y="272"/>
                    <a:pt x="335" y="273"/>
                    <a:pt x="336" y="273"/>
                  </a:cubicBezTo>
                  <a:cubicBezTo>
                    <a:pt x="337" y="273"/>
                    <a:pt x="339" y="274"/>
                    <a:pt x="342" y="274"/>
                  </a:cubicBezTo>
                  <a:cubicBezTo>
                    <a:pt x="344" y="275"/>
                    <a:pt x="349" y="274"/>
                    <a:pt x="352" y="274"/>
                  </a:cubicBezTo>
                  <a:cubicBezTo>
                    <a:pt x="352" y="274"/>
                    <a:pt x="352" y="274"/>
                    <a:pt x="354" y="272"/>
                  </a:cubicBezTo>
                  <a:cubicBezTo>
                    <a:pt x="356" y="270"/>
                    <a:pt x="356" y="270"/>
                    <a:pt x="356" y="270"/>
                  </a:cubicBezTo>
                  <a:cubicBezTo>
                    <a:pt x="357" y="268"/>
                    <a:pt x="358" y="266"/>
                    <a:pt x="360" y="265"/>
                  </a:cubicBezTo>
                  <a:cubicBezTo>
                    <a:pt x="361" y="265"/>
                    <a:pt x="364" y="264"/>
                    <a:pt x="365" y="264"/>
                  </a:cubicBezTo>
                  <a:cubicBezTo>
                    <a:pt x="366" y="264"/>
                    <a:pt x="369" y="264"/>
                    <a:pt x="371" y="263"/>
                  </a:cubicBezTo>
                  <a:cubicBezTo>
                    <a:pt x="373" y="262"/>
                    <a:pt x="374" y="259"/>
                    <a:pt x="374" y="256"/>
                  </a:cubicBezTo>
                  <a:cubicBezTo>
                    <a:pt x="374" y="254"/>
                    <a:pt x="374" y="251"/>
                    <a:pt x="374" y="249"/>
                  </a:cubicBezTo>
                  <a:cubicBezTo>
                    <a:pt x="374" y="248"/>
                    <a:pt x="374" y="244"/>
                    <a:pt x="374" y="241"/>
                  </a:cubicBezTo>
                  <a:cubicBezTo>
                    <a:pt x="374" y="238"/>
                    <a:pt x="373" y="233"/>
                    <a:pt x="372" y="231"/>
                  </a:cubicBezTo>
                  <a:cubicBezTo>
                    <a:pt x="372" y="229"/>
                    <a:pt x="369" y="225"/>
                    <a:pt x="367" y="223"/>
                  </a:cubicBezTo>
                  <a:cubicBezTo>
                    <a:pt x="365" y="220"/>
                    <a:pt x="364" y="218"/>
                    <a:pt x="364" y="218"/>
                  </a:cubicBezTo>
                  <a:cubicBezTo>
                    <a:pt x="364" y="218"/>
                    <a:pt x="362" y="217"/>
                    <a:pt x="360" y="217"/>
                  </a:cubicBezTo>
                  <a:cubicBezTo>
                    <a:pt x="358" y="216"/>
                    <a:pt x="355" y="215"/>
                    <a:pt x="354" y="213"/>
                  </a:cubicBezTo>
                  <a:cubicBezTo>
                    <a:pt x="353" y="212"/>
                    <a:pt x="350" y="210"/>
                    <a:pt x="348" y="210"/>
                  </a:cubicBezTo>
                  <a:cubicBezTo>
                    <a:pt x="347" y="209"/>
                    <a:pt x="344" y="208"/>
                    <a:pt x="342" y="208"/>
                  </a:cubicBezTo>
                  <a:cubicBezTo>
                    <a:pt x="341" y="207"/>
                    <a:pt x="337" y="206"/>
                    <a:pt x="333" y="205"/>
                  </a:cubicBezTo>
                  <a:cubicBezTo>
                    <a:pt x="330" y="204"/>
                    <a:pt x="326" y="202"/>
                    <a:pt x="326" y="201"/>
                  </a:cubicBezTo>
                  <a:cubicBezTo>
                    <a:pt x="325" y="200"/>
                    <a:pt x="323" y="199"/>
                    <a:pt x="321" y="199"/>
                  </a:cubicBezTo>
                  <a:cubicBezTo>
                    <a:pt x="319" y="199"/>
                    <a:pt x="316" y="197"/>
                    <a:pt x="315" y="196"/>
                  </a:cubicBezTo>
                  <a:cubicBezTo>
                    <a:pt x="313" y="195"/>
                    <a:pt x="312" y="193"/>
                    <a:pt x="313" y="191"/>
                  </a:cubicBezTo>
                  <a:cubicBezTo>
                    <a:pt x="314" y="189"/>
                    <a:pt x="316" y="186"/>
                    <a:pt x="316" y="185"/>
                  </a:cubicBezTo>
                  <a:cubicBezTo>
                    <a:pt x="317" y="183"/>
                    <a:pt x="317" y="179"/>
                    <a:pt x="317" y="177"/>
                  </a:cubicBezTo>
                  <a:cubicBezTo>
                    <a:pt x="316" y="174"/>
                    <a:pt x="314" y="170"/>
                    <a:pt x="313" y="168"/>
                  </a:cubicBezTo>
                  <a:cubicBezTo>
                    <a:pt x="311" y="166"/>
                    <a:pt x="310" y="163"/>
                    <a:pt x="311" y="160"/>
                  </a:cubicBezTo>
                  <a:cubicBezTo>
                    <a:pt x="312" y="158"/>
                    <a:pt x="312" y="155"/>
                    <a:pt x="312" y="153"/>
                  </a:cubicBezTo>
                  <a:cubicBezTo>
                    <a:pt x="311" y="152"/>
                    <a:pt x="310" y="149"/>
                    <a:pt x="309" y="146"/>
                  </a:cubicBezTo>
                  <a:cubicBezTo>
                    <a:pt x="308" y="143"/>
                    <a:pt x="306" y="140"/>
                    <a:pt x="306" y="139"/>
                  </a:cubicBezTo>
                  <a:cubicBezTo>
                    <a:pt x="305" y="139"/>
                    <a:pt x="303" y="137"/>
                    <a:pt x="302" y="136"/>
                  </a:cubicBezTo>
                  <a:cubicBezTo>
                    <a:pt x="301" y="135"/>
                    <a:pt x="300" y="133"/>
                    <a:pt x="299" y="131"/>
                  </a:cubicBezTo>
                  <a:cubicBezTo>
                    <a:pt x="299" y="130"/>
                    <a:pt x="297" y="127"/>
                    <a:pt x="295" y="126"/>
                  </a:cubicBezTo>
                  <a:cubicBezTo>
                    <a:pt x="294" y="125"/>
                    <a:pt x="291" y="124"/>
                    <a:pt x="289" y="125"/>
                  </a:cubicBezTo>
                  <a:cubicBezTo>
                    <a:pt x="287" y="125"/>
                    <a:pt x="285" y="127"/>
                    <a:pt x="285" y="129"/>
                  </a:cubicBezTo>
                  <a:cubicBezTo>
                    <a:pt x="284" y="130"/>
                    <a:pt x="282" y="132"/>
                    <a:pt x="280" y="132"/>
                  </a:cubicBezTo>
                  <a:cubicBezTo>
                    <a:pt x="277" y="132"/>
                    <a:pt x="274" y="130"/>
                    <a:pt x="272" y="129"/>
                  </a:cubicBezTo>
                  <a:cubicBezTo>
                    <a:pt x="269" y="127"/>
                    <a:pt x="266" y="126"/>
                    <a:pt x="264" y="126"/>
                  </a:cubicBezTo>
                  <a:cubicBezTo>
                    <a:pt x="261" y="126"/>
                    <a:pt x="258" y="126"/>
                    <a:pt x="256" y="127"/>
                  </a:cubicBezTo>
                  <a:cubicBezTo>
                    <a:pt x="255" y="128"/>
                    <a:pt x="251" y="130"/>
                    <a:pt x="249" y="132"/>
                  </a:cubicBezTo>
                  <a:cubicBezTo>
                    <a:pt x="247" y="133"/>
                    <a:pt x="243" y="134"/>
                    <a:pt x="241" y="133"/>
                  </a:cubicBezTo>
                  <a:cubicBezTo>
                    <a:pt x="238" y="133"/>
                    <a:pt x="235" y="132"/>
                    <a:pt x="233" y="131"/>
                  </a:cubicBezTo>
                  <a:cubicBezTo>
                    <a:pt x="231" y="131"/>
                    <a:pt x="228" y="129"/>
                    <a:pt x="225" y="126"/>
                  </a:cubicBezTo>
                  <a:cubicBezTo>
                    <a:pt x="222" y="124"/>
                    <a:pt x="219" y="122"/>
                    <a:pt x="217" y="122"/>
                  </a:cubicBezTo>
                  <a:cubicBezTo>
                    <a:pt x="216" y="122"/>
                    <a:pt x="213" y="121"/>
                    <a:pt x="212" y="120"/>
                  </a:cubicBezTo>
                  <a:cubicBezTo>
                    <a:pt x="210" y="118"/>
                    <a:pt x="209" y="116"/>
                    <a:pt x="209" y="116"/>
                  </a:cubicBezTo>
                  <a:cubicBezTo>
                    <a:pt x="208" y="115"/>
                    <a:pt x="208" y="113"/>
                    <a:pt x="208" y="111"/>
                  </a:cubicBezTo>
                  <a:cubicBezTo>
                    <a:pt x="208" y="109"/>
                    <a:pt x="208" y="106"/>
                    <a:pt x="207" y="104"/>
                  </a:cubicBezTo>
                  <a:cubicBezTo>
                    <a:pt x="206" y="102"/>
                    <a:pt x="205" y="99"/>
                    <a:pt x="204" y="98"/>
                  </a:cubicBezTo>
                  <a:cubicBezTo>
                    <a:pt x="203" y="96"/>
                    <a:pt x="203" y="93"/>
                    <a:pt x="204" y="91"/>
                  </a:cubicBezTo>
                  <a:cubicBezTo>
                    <a:pt x="205" y="89"/>
                    <a:pt x="208" y="87"/>
                    <a:pt x="209" y="86"/>
                  </a:cubicBezTo>
                  <a:cubicBezTo>
                    <a:pt x="211" y="85"/>
                    <a:pt x="215" y="82"/>
                    <a:pt x="217" y="81"/>
                  </a:cubicBezTo>
                  <a:cubicBezTo>
                    <a:pt x="220" y="80"/>
                    <a:pt x="223" y="78"/>
                    <a:pt x="224" y="78"/>
                  </a:cubicBezTo>
                  <a:cubicBezTo>
                    <a:pt x="224" y="78"/>
                    <a:pt x="226" y="78"/>
                    <a:pt x="227" y="77"/>
                  </a:cubicBezTo>
                  <a:cubicBezTo>
                    <a:pt x="228" y="76"/>
                    <a:pt x="230" y="74"/>
                    <a:pt x="232" y="73"/>
                  </a:cubicBezTo>
                  <a:cubicBezTo>
                    <a:pt x="234" y="72"/>
                    <a:pt x="237" y="70"/>
                    <a:pt x="239" y="70"/>
                  </a:cubicBezTo>
                  <a:cubicBezTo>
                    <a:pt x="241" y="70"/>
                    <a:pt x="244" y="70"/>
                    <a:pt x="245" y="70"/>
                  </a:cubicBezTo>
                  <a:cubicBezTo>
                    <a:pt x="246" y="70"/>
                    <a:pt x="249" y="70"/>
                    <a:pt x="251" y="70"/>
                  </a:cubicBezTo>
                  <a:cubicBezTo>
                    <a:pt x="252" y="70"/>
                    <a:pt x="254" y="70"/>
                    <a:pt x="255" y="69"/>
                  </a:cubicBezTo>
                  <a:cubicBezTo>
                    <a:pt x="256" y="68"/>
                    <a:pt x="257" y="66"/>
                    <a:pt x="258" y="65"/>
                  </a:cubicBezTo>
                  <a:cubicBezTo>
                    <a:pt x="258" y="63"/>
                    <a:pt x="258" y="61"/>
                    <a:pt x="258" y="59"/>
                  </a:cubicBezTo>
                  <a:cubicBezTo>
                    <a:pt x="258" y="58"/>
                    <a:pt x="257" y="55"/>
                    <a:pt x="256" y="54"/>
                  </a:cubicBezTo>
                  <a:cubicBezTo>
                    <a:pt x="256" y="53"/>
                    <a:pt x="254" y="51"/>
                    <a:pt x="252" y="50"/>
                  </a:cubicBezTo>
                  <a:cubicBezTo>
                    <a:pt x="251" y="49"/>
                    <a:pt x="250" y="47"/>
                    <a:pt x="250" y="45"/>
                  </a:cubicBezTo>
                  <a:cubicBezTo>
                    <a:pt x="250" y="43"/>
                    <a:pt x="250" y="39"/>
                    <a:pt x="249" y="38"/>
                  </a:cubicBezTo>
                  <a:cubicBezTo>
                    <a:pt x="249" y="36"/>
                    <a:pt x="248" y="34"/>
                    <a:pt x="248" y="34"/>
                  </a:cubicBezTo>
                  <a:cubicBezTo>
                    <a:pt x="247" y="33"/>
                    <a:pt x="246" y="32"/>
                    <a:pt x="245" y="31"/>
                  </a:cubicBezTo>
                  <a:cubicBezTo>
                    <a:pt x="245" y="30"/>
                    <a:pt x="244" y="29"/>
                    <a:pt x="245" y="27"/>
                  </a:cubicBezTo>
                  <a:cubicBezTo>
                    <a:pt x="245" y="26"/>
                    <a:pt x="245" y="24"/>
                    <a:pt x="246" y="22"/>
                  </a:cubicBezTo>
                  <a:cubicBezTo>
                    <a:pt x="247" y="20"/>
                    <a:pt x="247" y="19"/>
                    <a:pt x="247" y="19"/>
                  </a:cubicBezTo>
                  <a:cubicBezTo>
                    <a:pt x="247" y="19"/>
                    <a:pt x="245" y="18"/>
                    <a:pt x="242" y="18"/>
                  </a:cubicBezTo>
                  <a:cubicBezTo>
                    <a:pt x="239" y="17"/>
                    <a:pt x="235" y="16"/>
                    <a:pt x="232" y="15"/>
                  </a:cubicBezTo>
                  <a:cubicBezTo>
                    <a:pt x="230" y="15"/>
                    <a:pt x="226" y="14"/>
                    <a:pt x="224" y="13"/>
                  </a:cubicBezTo>
                  <a:cubicBezTo>
                    <a:pt x="222" y="12"/>
                    <a:pt x="217" y="12"/>
                    <a:pt x="213" y="12"/>
                  </a:cubicBezTo>
                  <a:cubicBezTo>
                    <a:pt x="210" y="12"/>
                    <a:pt x="205" y="11"/>
                    <a:pt x="202" y="10"/>
                  </a:cubicBezTo>
                  <a:cubicBezTo>
                    <a:pt x="199" y="9"/>
                    <a:pt x="196" y="7"/>
                    <a:pt x="195" y="5"/>
                  </a:cubicBezTo>
                  <a:cubicBezTo>
                    <a:pt x="194" y="4"/>
                    <a:pt x="192" y="2"/>
                    <a:pt x="190" y="1"/>
                  </a:cubicBezTo>
                  <a:cubicBezTo>
                    <a:pt x="188" y="0"/>
                    <a:pt x="186" y="0"/>
                    <a:pt x="185" y="2"/>
                  </a:cubicBezTo>
                  <a:cubicBezTo>
                    <a:pt x="184" y="4"/>
                    <a:pt x="183" y="7"/>
                    <a:pt x="182" y="9"/>
                  </a:cubicBezTo>
                  <a:cubicBezTo>
                    <a:pt x="182" y="11"/>
                    <a:pt x="180" y="14"/>
                    <a:pt x="179" y="15"/>
                  </a:cubicBezTo>
                  <a:cubicBezTo>
                    <a:pt x="177" y="16"/>
                    <a:pt x="176" y="18"/>
                    <a:pt x="175" y="20"/>
                  </a:cubicBezTo>
                  <a:cubicBezTo>
                    <a:pt x="174" y="21"/>
                    <a:pt x="173" y="24"/>
                    <a:pt x="173" y="26"/>
                  </a:cubicBezTo>
                  <a:cubicBezTo>
                    <a:pt x="173" y="27"/>
                    <a:pt x="174" y="30"/>
                    <a:pt x="175" y="31"/>
                  </a:cubicBezTo>
                  <a:cubicBezTo>
                    <a:pt x="176" y="33"/>
                    <a:pt x="177" y="35"/>
                    <a:pt x="178" y="37"/>
                  </a:cubicBezTo>
                  <a:cubicBezTo>
                    <a:pt x="178" y="39"/>
                    <a:pt x="177" y="42"/>
                    <a:pt x="175" y="43"/>
                  </a:cubicBezTo>
                  <a:cubicBezTo>
                    <a:pt x="172" y="45"/>
                    <a:pt x="169" y="45"/>
                    <a:pt x="168" y="44"/>
                  </a:cubicBezTo>
                  <a:cubicBezTo>
                    <a:pt x="167" y="43"/>
                    <a:pt x="164" y="42"/>
                    <a:pt x="161" y="42"/>
                  </a:cubicBezTo>
                  <a:cubicBezTo>
                    <a:pt x="159" y="42"/>
                    <a:pt x="155" y="41"/>
                    <a:pt x="153" y="41"/>
                  </a:cubicBezTo>
                  <a:cubicBezTo>
                    <a:pt x="151" y="41"/>
                    <a:pt x="149" y="39"/>
                    <a:pt x="148" y="38"/>
                  </a:cubicBezTo>
                  <a:cubicBezTo>
                    <a:pt x="147" y="36"/>
                    <a:pt x="145" y="35"/>
                    <a:pt x="143" y="34"/>
                  </a:cubicBezTo>
                  <a:cubicBezTo>
                    <a:pt x="141" y="34"/>
                    <a:pt x="138" y="35"/>
                    <a:pt x="137" y="36"/>
                  </a:cubicBezTo>
                  <a:cubicBezTo>
                    <a:pt x="136" y="37"/>
                    <a:pt x="133" y="39"/>
                    <a:pt x="131" y="40"/>
                  </a:cubicBezTo>
                  <a:cubicBezTo>
                    <a:pt x="128" y="41"/>
                    <a:pt x="125" y="42"/>
                    <a:pt x="123" y="42"/>
                  </a:cubicBezTo>
                  <a:cubicBezTo>
                    <a:pt x="121" y="42"/>
                    <a:pt x="118" y="41"/>
                    <a:pt x="117" y="40"/>
                  </a:cubicBezTo>
                  <a:cubicBezTo>
                    <a:pt x="115" y="39"/>
                    <a:pt x="113" y="36"/>
                    <a:pt x="112" y="34"/>
                  </a:cubicBezTo>
                  <a:cubicBezTo>
                    <a:pt x="110" y="32"/>
                    <a:pt x="109" y="30"/>
                    <a:pt x="109" y="30"/>
                  </a:cubicBezTo>
                  <a:cubicBezTo>
                    <a:pt x="108" y="31"/>
                    <a:pt x="106" y="32"/>
                    <a:pt x="105" y="31"/>
                  </a:cubicBezTo>
                  <a:cubicBezTo>
                    <a:pt x="104" y="31"/>
                    <a:pt x="101" y="32"/>
                    <a:pt x="99" y="33"/>
                  </a:cubicBezTo>
                  <a:cubicBezTo>
                    <a:pt x="97" y="34"/>
                    <a:pt x="95" y="35"/>
                    <a:pt x="94" y="36"/>
                  </a:cubicBezTo>
                  <a:cubicBezTo>
                    <a:pt x="93" y="37"/>
                    <a:pt x="91" y="38"/>
                    <a:pt x="90" y="37"/>
                  </a:cubicBezTo>
                  <a:cubicBezTo>
                    <a:pt x="89" y="37"/>
                    <a:pt x="87" y="38"/>
                    <a:pt x="86" y="38"/>
                  </a:cubicBezTo>
                  <a:cubicBezTo>
                    <a:pt x="85" y="39"/>
                    <a:pt x="83" y="40"/>
                    <a:pt x="81" y="41"/>
                  </a:cubicBezTo>
                  <a:cubicBezTo>
                    <a:pt x="80" y="42"/>
                    <a:pt x="78" y="44"/>
                    <a:pt x="77" y="46"/>
                  </a:cubicBezTo>
                  <a:cubicBezTo>
                    <a:pt x="76" y="47"/>
                    <a:pt x="75" y="49"/>
                    <a:pt x="75" y="50"/>
                  </a:cubicBezTo>
                  <a:cubicBezTo>
                    <a:pt x="74" y="51"/>
                    <a:pt x="74" y="53"/>
                    <a:pt x="74" y="54"/>
                  </a:cubicBezTo>
                  <a:cubicBezTo>
                    <a:pt x="74" y="56"/>
                    <a:pt x="74" y="58"/>
                    <a:pt x="75" y="59"/>
                  </a:cubicBezTo>
                  <a:cubicBezTo>
                    <a:pt x="75" y="60"/>
                    <a:pt x="75" y="62"/>
                    <a:pt x="74" y="63"/>
                  </a:cubicBezTo>
                  <a:cubicBezTo>
                    <a:pt x="74" y="64"/>
                    <a:pt x="72" y="65"/>
                    <a:pt x="71" y="66"/>
                  </a:cubicBezTo>
                  <a:cubicBezTo>
                    <a:pt x="70" y="66"/>
                    <a:pt x="67" y="66"/>
                    <a:pt x="65" y="66"/>
                  </a:cubicBezTo>
                  <a:cubicBezTo>
                    <a:pt x="64" y="66"/>
                    <a:pt x="61" y="67"/>
                    <a:pt x="60" y="67"/>
                  </a:cubicBezTo>
                  <a:cubicBezTo>
                    <a:pt x="59" y="67"/>
                    <a:pt x="58" y="69"/>
                    <a:pt x="58" y="70"/>
                  </a:cubicBezTo>
                  <a:cubicBezTo>
                    <a:pt x="58" y="71"/>
                    <a:pt x="57" y="73"/>
                    <a:pt x="56" y="74"/>
                  </a:cubicBezTo>
                  <a:cubicBezTo>
                    <a:pt x="56" y="75"/>
                    <a:pt x="54" y="76"/>
                    <a:pt x="52" y="75"/>
                  </a:cubicBezTo>
                  <a:cubicBezTo>
                    <a:pt x="51" y="74"/>
                    <a:pt x="48" y="73"/>
                    <a:pt x="47" y="72"/>
                  </a:cubicBezTo>
                  <a:cubicBezTo>
                    <a:pt x="46" y="71"/>
                    <a:pt x="43" y="69"/>
                    <a:pt x="42" y="69"/>
                  </a:cubicBezTo>
                  <a:cubicBezTo>
                    <a:pt x="40" y="68"/>
                    <a:pt x="38" y="67"/>
                    <a:pt x="37" y="67"/>
                  </a:cubicBezTo>
                  <a:cubicBezTo>
                    <a:pt x="36" y="67"/>
                    <a:pt x="34" y="66"/>
                    <a:pt x="32" y="65"/>
                  </a:cubicBezTo>
                  <a:cubicBezTo>
                    <a:pt x="30" y="65"/>
                    <a:pt x="27" y="64"/>
                    <a:pt x="25" y="64"/>
                  </a:cubicBezTo>
                  <a:cubicBezTo>
                    <a:pt x="23" y="64"/>
                    <a:pt x="20" y="65"/>
                    <a:pt x="19" y="65"/>
                  </a:cubicBezTo>
                  <a:cubicBezTo>
                    <a:pt x="17" y="65"/>
                    <a:pt x="14" y="66"/>
                    <a:pt x="12" y="66"/>
                  </a:cubicBezTo>
                  <a:cubicBezTo>
                    <a:pt x="11" y="66"/>
                    <a:pt x="8" y="66"/>
                    <a:pt x="6" y="67"/>
                  </a:cubicBezTo>
                  <a:cubicBezTo>
                    <a:pt x="5" y="68"/>
                    <a:pt x="3" y="69"/>
                    <a:pt x="2" y="69"/>
                  </a:cubicBezTo>
                  <a:cubicBezTo>
                    <a:pt x="1" y="68"/>
                    <a:pt x="0" y="70"/>
                    <a:pt x="0" y="71"/>
                  </a:cubicBezTo>
                  <a:cubicBezTo>
                    <a:pt x="0" y="73"/>
                    <a:pt x="1" y="75"/>
                    <a:pt x="2" y="77"/>
                  </a:cubicBezTo>
                  <a:cubicBezTo>
                    <a:pt x="3" y="78"/>
                    <a:pt x="5" y="80"/>
                    <a:pt x="6" y="82"/>
                  </a:cubicBezTo>
                  <a:cubicBezTo>
                    <a:pt x="7" y="84"/>
                    <a:pt x="9" y="87"/>
                    <a:pt x="10" y="89"/>
                  </a:cubicBezTo>
                  <a:cubicBezTo>
                    <a:pt x="11" y="91"/>
                    <a:pt x="13" y="94"/>
                    <a:pt x="15" y="96"/>
                  </a:cubicBezTo>
                  <a:cubicBezTo>
                    <a:pt x="16" y="98"/>
                    <a:pt x="18" y="102"/>
                    <a:pt x="19" y="106"/>
                  </a:cubicBezTo>
                  <a:cubicBezTo>
                    <a:pt x="20" y="109"/>
                    <a:pt x="22" y="114"/>
                    <a:pt x="23" y="116"/>
                  </a:cubicBezTo>
                  <a:cubicBezTo>
                    <a:pt x="24" y="118"/>
                    <a:pt x="25" y="123"/>
                    <a:pt x="26" y="127"/>
                  </a:cubicBezTo>
                  <a:cubicBezTo>
                    <a:pt x="26" y="130"/>
                    <a:pt x="27" y="134"/>
                    <a:pt x="27" y="136"/>
                  </a:cubicBezTo>
                  <a:cubicBezTo>
                    <a:pt x="27" y="138"/>
                    <a:pt x="27" y="143"/>
                    <a:pt x="26" y="146"/>
                  </a:cubicBezTo>
                  <a:cubicBezTo>
                    <a:pt x="25" y="149"/>
                    <a:pt x="24" y="154"/>
                    <a:pt x="24" y="155"/>
                  </a:cubicBezTo>
                  <a:cubicBezTo>
                    <a:pt x="23" y="157"/>
                    <a:pt x="21" y="160"/>
                    <a:pt x="20" y="162"/>
                  </a:cubicBezTo>
                  <a:cubicBezTo>
                    <a:pt x="19" y="165"/>
                    <a:pt x="17" y="167"/>
                    <a:pt x="17" y="168"/>
                  </a:cubicBezTo>
                  <a:cubicBezTo>
                    <a:pt x="16" y="169"/>
                    <a:pt x="15" y="171"/>
                    <a:pt x="15" y="172"/>
                  </a:cubicBezTo>
                  <a:cubicBezTo>
                    <a:pt x="15" y="172"/>
                    <a:pt x="15" y="174"/>
                    <a:pt x="15" y="175"/>
                  </a:cubicBezTo>
                  <a:cubicBezTo>
                    <a:pt x="16" y="176"/>
                    <a:pt x="17" y="177"/>
                    <a:pt x="19" y="177"/>
                  </a:cubicBezTo>
                  <a:cubicBezTo>
                    <a:pt x="20" y="177"/>
                    <a:pt x="22" y="178"/>
                    <a:pt x="23" y="177"/>
                  </a:cubicBezTo>
                  <a:cubicBezTo>
                    <a:pt x="25" y="177"/>
                    <a:pt x="27" y="176"/>
                    <a:pt x="28" y="176"/>
                  </a:cubicBezTo>
                  <a:cubicBezTo>
                    <a:pt x="29" y="175"/>
                    <a:pt x="31" y="174"/>
                    <a:pt x="32" y="173"/>
                  </a:cubicBezTo>
                  <a:cubicBezTo>
                    <a:pt x="33" y="172"/>
                    <a:pt x="35" y="171"/>
                    <a:pt x="36" y="170"/>
                  </a:cubicBezTo>
                  <a:cubicBezTo>
                    <a:pt x="37" y="170"/>
                    <a:pt x="40" y="170"/>
                    <a:pt x="41" y="170"/>
                  </a:cubicBezTo>
                  <a:cubicBezTo>
                    <a:pt x="42" y="170"/>
                    <a:pt x="45" y="169"/>
                    <a:pt x="46" y="169"/>
                  </a:cubicBezTo>
                  <a:cubicBezTo>
                    <a:pt x="48" y="168"/>
                    <a:pt x="50" y="167"/>
                    <a:pt x="52" y="166"/>
                  </a:cubicBezTo>
                  <a:cubicBezTo>
                    <a:pt x="53" y="166"/>
                    <a:pt x="55" y="165"/>
                    <a:pt x="56" y="165"/>
                  </a:cubicBezTo>
                  <a:cubicBezTo>
                    <a:pt x="57" y="165"/>
                    <a:pt x="59" y="165"/>
                    <a:pt x="61" y="165"/>
                  </a:cubicBezTo>
                  <a:cubicBezTo>
                    <a:pt x="63" y="166"/>
                    <a:pt x="66" y="166"/>
                    <a:pt x="66" y="166"/>
                  </a:cubicBezTo>
                  <a:cubicBezTo>
                    <a:pt x="67" y="166"/>
                    <a:pt x="69" y="165"/>
                    <a:pt x="70" y="164"/>
                  </a:cubicBezTo>
                  <a:cubicBezTo>
                    <a:pt x="71" y="164"/>
                    <a:pt x="74" y="163"/>
                    <a:pt x="76" y="163"/>
                  </a:cubicBezTo>
                  <a:cubicBezTo>
                    <a:pt x="78" y="162"/>
                    <a:pt x="80" y="162"/>
                    <a:pt x="82" y="161"/>
                  </a:cubicBezTo>
                  <a:cubicBezTo>
                    <a:pt x="84" y="160"/>
                    <a:pt x="86" y="158"/>
                    <a:pt x="87" y="157"/>
                  </a:cubicBezTo>
                  <a:cubicBezTo>
                    <a:pt x="89" y="156"/>
                    <a:pt x="91" y="154"/>
                    <a:pt x="92" y="153"/>
                  </a:cubicBezTo>
                  <a:cubicBezTo>
                    <a:pt x="94" y="152"/>
                    <a:pt x="96" y="151"/>
                    <a:pt x="97" y="150"/>
                  </a:cubicBezTo>
                  <a:cubicBezTo>
                    <a:pt x="99" y="150"/>
                    <a:pt x="101" y="149"/>
                    <a:pt x="102" y="148"/>
                  </a:cubicBezTo>
                  <a:cubicBezTo>
                    <a:pt x="103" y="148"/>
                    <a:pt x="105" y="146"/>
                    <a:pt x="106" y="145"/>
                  </a:cubicBezTo>
                  <a:cubicBezTo>
                    <a:pt x="106" y="144"/>
                    <a:pt x="108" y="142"/>
                    <a:pt x="110" y="141"/>
                  </a:cubicBezTo>
                  <a:cubicBezTo>
                    <a:pt x="112" y="139"/>
                    <a:pt x="114" y="138"/>
                    <a:pt x="116" y="138"/>
                  </a:cubicBezTo>
                  <a:cubicBezTo>
                    <a:pt x="118" y="138"/>
                    <a:pt x="120" y="138"/>
                    <a:pt x="121" y="138"/>
                  </a:cubicBezTo>
                  <a:cubicBezTo>
                    <a:pt x="122" y="138"/>
                    <a:pt x="124" y="138"/>
                    <a:pt x="126" y="139"/>
                  </a:cubicBezTo>
                  <a:cubicBezTo>
                    <a:pt x="128" y="140"/>
                    <a:pt x="130" y="142"/>
                    <a:pt x="131" y="142"/>
                  </a:cubicBezTo>
                  <a:cubicBezTo>
                    <a:pt x="133" y="143"/>
                    <a:pt x="135" y="145"/>
                    <a:pt x="136" y="146"/>
                  </a:cubicBezTo>
                  <a:cubicBezTo>
                    <a:pt x="138" y="147"/>
                    <a:pt x="140" y="149"/>
                    <a:pt x="141" y="150"/>
                  </a:cubicBezTo>
                  <a:cubicBezTo>
                    <a:pt x="142" y="151"/>
                    <a:pt x="144" y="152"/>
                    <a:pt x="145" y="153"/>
                  </a:cubicBezTo>
                  <a:cubicBezTo>
                    <a:pt x="147" y="153"/>
                    <a:pt x="149" y="154"/>
                    <a:pt x="151" y="154"/>
                  </a:cubicBezTo>
                  <a:cubicBezTo>
                    <a:pt x="153" y="154"/>
                    <a:pt x="156" y="154"/>
                    <a:pt x="158" y="154"/>
                  </a:cubicBezTo>
                  <a:cubicBezTo>
                    <a:pt x="160" y="153"/>
                    <a:pt x="162" y="152"/>
                    <a:pt x="162" y="150"/>
                  </a:cubicBezTo>
                  <a:cubicBezTo>
                    <a:pt x="163" y="148"/>
                    <a:pt x="163" y="146"/>
                    <a:pt x="163" y="144"/>
                  </a:cubicBezTo>
                  <a:cubicBezTo>
                    <a:pt x="163" y="143"/>
                    <a:pt x="162" y="141"/>
                    <a:pt x="161" y="140"/>
                  </a:cubicBezTo>
                  <a:cubicBezTo>
                    <a:pt x="160" y="139"/>
                    <a:pt x="159" y="138"/>
                    <a:pt x="158" y="137"/>
                  </a:cubicBezTo>
                  <a:cubicBezTo>
                    <a:pt x="157" y="137"/>
                    <a:pt x="156" y="136"/>
                    <a:pt x="155" y="135"/>
                  </a:cubicBezTo>
                  <a:cubicBezTo>
                    <a:pt x="155" y="134"/>
                    <a:pt x="156" y="133"/>
                    <a:pt x="157" y="133"/>
                  </a:cubicBezTo>
                  <a:cubicBezTo>
                    <a:pt x="158" y="133"/>
                    <a:pt x="159" y="131"/>
                    <a:pt x="160" y="129"/>
                  </a:cubicBezTo>
                  <a:cubicBezTo>
                    <a:pt x="161" y="128"/>
                    <a:pt x="162" y="125"/>
                    <a:pt x="163" y="123"/>
                  </a:cubicBezTo>
                  <a:cubicBezTo>
                    <a:pt x="164" y="122"/>
                    <a:pt x="166" y="120"/>
                    <a:pt x="167" y="119"/>
                  </a:cubicBezTo>
                  <a:cubicBezTo>
                    <a:pt x="168" y="118"/>
                    <a:pt x="168" y="119"/>
                    <a:pt x="168" y="121"/>
                  </a:cubicBezTo>
                  <a:cubicBezTo>
                    <a:pt x="168" y="123"/>
                    <a:pt x="169" y="125"/>
                    <a:pt x="169" y="127"/>
                  </a:cubicBezTo>
                  <a:cubicBezTo>
                    <a:pt x="169" y="128"/>
                    <a:pt x="170" y="130"/>
                    <a:pt x="171" y="132"/>
                  </a:cubicBezTo>
                  <a:cubicBezTo>
                    <a:pt x="172" y="133"/>
                    <a:pt x="173" y="135"/>
                    <a:pt x="174" y="136"/>
                  </a:cubicBezTo>
                  <a:cubicBezTo>
                    <a:pt x="175" y="136"/>
                    <a:pt x="176" y="138"/>
                    <a:pt x="176" y="139"/>
                  </a:cubicBezTo>
                  <a:cubicBezTo>
                    <a:pt x="176" y="140"/>
                    <a:pt x="175" y="142"/>
                    <a:pt x="174" y="142"/>
                  </a:cubicBezTo>
                  <a:cubicBezTo>
                    <a:pt x="173" y="143"/>
                    <a:pt x="172" y="145"/>
                    <a:pt x="172" y="148"/>
                  </a:cubicBezTo>
                  <a:cubicBezTo>
                    <a:pt x="172" y="150"/>
                    <a:pt x="172" y="153"/>
                    <a:pt x="173" y="155"/>
                  </a:cubicBezTo>
                  <a:cubicBezTo>
                    <a:pt x="173" y="157"/>
                    <a:pt x="173" y="160"/>
                    <a:pt x="174" y="161"/>
                  </a:cubicBezTo>
                  <a:cubicBezTo>
                    <a:pt x="174" y="162"/>
                    <a:pt x="175" y="165"/>
                    <a:pt x="176" y="166"/>
                  </a:cubicBezTo>
                  <a:cubicBezTo>
                    <a:pt x="177" y="167"/>
                    <a:pt x="179" y="168"/>
                    <a:pt x="181" y="169"/>
                  </a:cubicBezTo>
                  <a:cubicBezTo>
                    <a:pt x="183" y="169"/>
                    <a:pt x="185" y="170"/>
                    <a:pt x="186" y="171"/>
                  </a:cubicBezTo>
                  <a:cubicBezTo>
                    <a:pt x="187" y="172"/>
                    <a:pt x="189" y="174"/>
                    <a:pt x="190" y="175"/>
                  </a:cubicBezTo>
                  <a:cubicBezTo>
                    <a:pt x="191" y="177"/>
                    <a:pt x="193" y="178"/>
                    <a:pt x="194" y="178"/>
                  </a:cubicBezTo>
                  <a:cubicBezTo>
                    <a:pt x="196" y="178"/>
                    <a:pt x="198" y="178"/>
                    <a:pt x="199" y="177"/>
                  </a:cubicBezTo>
                  <a:cubicBezTo>
                    <a:pt x="200" y="177"/>
                    <a:pt x="201" y="178"/>
                    <a:pt x="202" y="178"/>
                  </a:cubicBezTo>
                  <a:cubicBezTo>
                    <a:pt x="203" y="179"/>
                    <a:pt x="206" y="180"/>
                    <a:pt x="207" y="180"/>
                  </a:cubicBezTo>
                  <a:cubicBezTo>
                    <a:pt x="209" y="180"/>
                    <a:pt x="211" y="181"/>
                    <a:pt x="213" y="181"/>
                  </a:cubicBezTo>
                  <a:cubicBezTo>
                    <a:pt x="214" y="182"/>
                    <a:pt x="215" y="182"/>
                    <a:pt x="215" y="182"/>
                  </a:cubicBezTo>
                  <a:cubicBezTo>
                    <a:pt x="215" y="182"/>
                    <a:pt x="213" y="183"/>
                    <a:pt x="211" y="183"/>
                  </a:cubicBezTo>
                  <a:cubicBezTo>
                    <a:pt x="209" y="184"/>
                    <a:pt x="205" y="184"/>
                    <a:pt x="203" y="184"/>
                  </a:cubicBezTo>
                  <a:cubicBezTo>
                    <a:pt x="201" y="184"/>
                    <a:pt x="198" y="184"/>
                    <a:pt x="195" y="184"/>
                  </a:cubicBezTo>
                  <a:cubicBezTo>
                    <a:pt x="193" y="184"/>
                    <a:pt x="189" y="183"/>
                    <a:pt x="187" y="183"/>
                  </a:cubicBezTo>
                  <a:cubicBezTo>
                    <a:pt x="184" y="182"/>
                    <a:pt x="181" y="182"/>
                    <a:pt x="178" y="181"/>
                  </a:cubicBezTo>
                  <a:cubicBezTo>
                    <a:pt x="176" y="181"/>
                    <a:pt x="173" y="180"/>
                    <a:pt x="172" y="179"/>
                  </a:cubicBezTo>
                  <a:cubicBezTo>
                    <a:pt x="171" y="178"/>
                    <a:pt x="170" y="177"/>
                    <a:pt x="169" y="176"/>
                  </a:cubicBezTo>
                  <a:cubicBezTo>
                    <a:pt x="168" y="176"/>
                    <a:pt x="167" y="175"/>
                    <a:pt x="166" y="174"/>
                  </a:cubicBezTo>
                  <a:cubicBezTo>
                    <a:pt x="166" y="174"/>
                    <a:pt x="164" y="174"/>
                    <a:pt x="164" y="175"/>
                  </a:cubicBezTo>
                  <a:cubicBezTo>
                    <a:pt x="163" y="175"/>
                    <a:pt x="162" y="176"/>
                    <a:pt x="162" y="177"/>
                  </a:cubicBezTo>
                  <a:cubicBezTo>
                    <a:pt x="161" y="178"/>
                    <a:pt x="160" y="178"/>
                    <a:pt x="159" y="178"/>
                  </a:cubicBezTo>
                  <a:cubicBezTo>
                    <a:pt x="158" y="177"/>
                    <a:pt x="157" y="176"/>
                    <a:pt x="157" y="175"/>
                  </a:cubicBezTo>
                  <a:cubicBezTo>
                    <a:pt x="158" y="174"/>
                    <a:pt x="157" y="172"/>
                    <a:pt x="156" y="172"/>
                  </a:cubicBezTo>
                  <a:cubicBezTo>
                    <a:pt x="156" y="171"/>
                    <a:pt x="153" y="170"/>
                    <a:pt x="151" y="169"/>
                  </a:cubicBezTo>
                  <a:cubicBezTo>
                    <a:pt x="149" y="169"/>
                    <a:pt x="146" y="168"/>
                    <a:pt x="144" y="168"/>
                  </a:cubicBezTo>
                  <a:cubicBezTo>
                    <a:pt x="141" y="167"/>
                    <a:pt x="138" y="166"/>
                    <a:pt x="136" y="164"/>
                  </a:cubicBezTo>
                  <a:cubicBezTo>
                    <a:pt x="133" y="163"/>
                    <a:pt x="131" y="161"/>
                    <a:pt x="129" y="161"/>
                  </a:cubicBezTo>
                  <a:cubicBezTo>
                    <a:pt x="128" y="160"/>
                    <a:pt x="126" y="158"/>
                    <a:pt x="126" y="157"/>
                  </a:cubicBezTo>
                  <a:cubicBezTo>
                    <a:pt x="125" y="156"/>
                    <a:pt x="124" y="154"/>
                    <a:pt x="123" y="153"/>
                  </a:cubicBezTo>
                  <a:cubicBezTo>
                    <a:pt x="123" y="152"/>
                    <a:pt x="121" y="151"/>
                    <a:pt x="119" y="150"/>
                  </a:cubicBezTo>
                  <a:cubicBezTo>
                    <a:pt x="117" y="149"/>
                    <a:pt x="115" y="148"/>
                    <a:pt x="114" y="148"/>
                  </a:cubicBezTo>
                  <a:cubicBezTo>
                    <a:pt x="113" y="149"/>
                    <a:pt x="112" y="150"/>
                    <a:pt x="111" y="151"/>
                  </a:cubicBezTo>
                  <a:cubicBezTo>
                    <a:pt x="111" y="152"/>
                    <a:pt x="111" y="153"/>
                    <a:pt x="112" y="153"/>
                  </a:cubicBezTo>
                  <a:cubicBezTo>
                    <a:pt x="113" y="153"/>
                    <a:pt x="114" y="154"/>
                    <a:pt x="115" y="154"/>
                  </a:cubicBezTo>
                  <a:cubicBezTo>
                    <a:pt x="115" y="155"/>
                    <a:pt x="116" y="157"/>
                    <a:pt x="117" y="158"/>
                  </a:cubicBezTo>
                  <a:cubicBezTo>
                    <a:pt x="117" y="159"/>
                    <a:pt x="119" y="161"/>
                    <a:pt x="121" y="162"/>
                  </a:cubicBezTo>
                  <a:cubicBezTo>
                    <a:pt x="122" y="163"/>
                    <a:pt x="125" y="165"/>
                    <a:pt x="126" y="166"/>
                  </a:cubicBezTo>
                  <a:cubicBezTo>
                    <a:pt x="127" y="167"/>
                    <a:pt x="129" y="168"/>
                    <a:pt x="130" y="169"/>
                  </a:cubicBezTo>
                  <a:cubicBezTo>
                    <a:pt x="131" y="169"/>
                    <a:pt x="133" y="171"/>
                    <a:pt x="134" y="172"/>
                  </a:cubicBezTo>
                  <a:cubicBezTo>
                    <a:pt x="134" y="173"/>
                    <a:pt x="136" y="175"/>
                    <a:pt x="136" y="176"/>
                  </a:cubicBezTo>
                  <a:cubicBezTo>
                    <a:pt x="137" y="178"/>
                    <a:pt x="139" y="180"/>
                    <a:pt x="140" y="181"/>
                  </a:cubicBezTo>
                  <a:cubicBezTo>
                    <a:pt x="142" y="183"/>
                    <a:pt x="143" y="185"/>
                    <a:pt x="143" y="186"/>
                  </a:cubicBezTo>
                  <a:cubicBezTo>
                    <a:pt x="143" y="188"/>
                    <a:pt x="144" y="191"/>
                    <a:pt x="145" y="193"/>
                  </a:cubicBezTo>
                  <a:cubicBezTo>
                    <a:pt x="146" y="195"/>
                    <a:pt x="148" y="201"/>
                    <a:pt x="149" y="207"/>
                  </a:cubicBezTo>
                  <a:cubicBezTo>
                    <a:pt x="150" y="213"/>
                    <a:pt x="152" y="221"/>
                    <a:pt x="152" y="226"/>
                  </a:cubicBezTo>
                  <a:cubicBezTo>
                    <a:pt x="153" y="230"/>
                    <a:pt x="154" y="237"/>
                    <a:pt x="155" y="241"/>
                  </a:cubicBezTo>
                  <a:cubicBezTo>
                    <a:pt x="155" y="245"/>
                    <a:pt x="156" y="251"/>
                    <a:pt x="156" y="255"/>
                  </a:cubicBezTo>
                  <a:cubicBezTo>
                    <a:pt x="156" y="258"/>
                    <a:pt x="156" y="264"/>
                    <a:pt x="155" y="268"/>
                  </a:cubicBezTo>
                  <a:cubicBezTo>
                    <a:pt x="155" y="272"/>
                    <a:pt x="155" y="278"/>
                    <a:pt x="155" y="281"/>
                  </a:cubicBezTo>
                  <a:cubicBezTo>
                    <a:pt x="156" y="284"/>
                    <a:pt x="155" y="288"/>
                    <a:pt x="155" y="290"/>
                  </a:cubicBezTo>
                  <a:cubicBezTo>
                    <a:pt x="154" y="293"/>
                    <a:pt x="153" y="297"/>
                    <a:pt x="152" y="300"/>
                  </a:cubicBezTo>
                  <a:cubicBezTo>
                    <a:pt x="151" y="304"/>
                    <a:pt x="149" y="310"/>
                    <a:pt x="148" y="314"/>
                  </a:cubicBezTo>
                  <a:cubicBezTo>
                    <a:pt x="147" y="319"/>
                    <a:pt x="144" y="326"/>
                    <a:pt x="143" y="331"/>
                  </a:cubicBezTo>
                  <a:cubicBezTo>
                    <a:pt x="142" y="336"/>
                    <a:pt x="140" y="342"/>
                    <a:pt x="139" y="344"/>
                  </a:cubicBezTo>
                  <a:cubicBezTo>
                    <a:pt x="139" y="346"/>
                    <a:pt x="137" y="350"/>
                    <a:pt x="136" y="352"/>
                  </a:cubicBezTo>
                  <a:cubicBezTo>
                    <a:pt x="135" y="355"/>
                    <a:pt x="134" y="358"/>
                    <a:pt x="133" y="359"/>
                  </a:cubicBezTo>
                  <a:cubicBezTo>
                    <a:pt x="132" y="361"/>
                    <a:pt x="131" y="363"/>
                    <a:pt x="131" y="364"/>
                  </a:cubicBezTo>
                  <a:cubicBezTo>
                    <a:pt x="132" y="365"/>
                    <a:pt x="131" y="367"/>
                    <a:pt x="130" y="367"/>
                  </a:cubicBezTo>
                  <a:cubicBezTo>
                    <a:pt x="130" y="367"/>
                    <a:pt x="128" y="369"/>
                    <a:pt x="126" y="370"/>
                  </a:cubicBezTo>
                  <a:cubicBezTo>
                    <a:pt x="125" y="371"/>
                    <a:pt x="124" y="373"/>
                    <a:pt x="124" y="374"/>
                  </a:cubicBezTo>
                  <a:cubicBezTo>
                    <a:pt x="124" y="375"/>
                    <a:pt x="125" y="377"/>
                    <a:pt x="126" y="378"/>
                  </a:cubicBezTo>
                  <a:cubicBezTo>
                    <a:pt x="127" y="379"/>
                    <a:pt x="130" y="381"/>
                    <a:pt x="131" y="382"/>
                  </a:cubicBezTo>
                  <a:cubicBezTo>
                    <a:pt x="132" y="383"/>
                    <a:pt x="135" y="385"/>
                    <a:pt x="136" y="385"/>
                  </a:cubicBezTo>
                  <a:cubicBezTo>
                    <a:pt x="137" y="385"/>
                    <a:pt x="140" y="387"/>
                    <a:pt x="142" y="388"/>
                  </a:cubicBezTo>
                  <a:cubicBezTo>
                    <a:pt x="144" y="390"/>
                    <a:pt x="146" y="392"/>
                    <a:pt x="147" y="394"/>
                  </a:cubicBezTo>
                  <a:cubicBezTo>
                    <a:pt x="148" y="396"/>
                    <a:pt x="149" y="400"/>
                    <a:pt x="149" y="403"/>
                  </a:cubicBezTo>
                  <a:cubicBezTo>
                    <a:pt x="150" y="405"/>
                    <a:pt x="150" y="413"/>
                    <a:pt x="150" y="419"/>
                  </a:cubicBezTo>
                  <a:cubicBezTo>
                    <a:pt x="149" y="425"/>
                    <a:pt x="149" y="432"/>
                    <a:pt x="150" y="433"/>
                  </a:cubicBezTo>
                  <a:cubicBezTo>
                    <a:pt x="150" y="433"/>
                    <a:pt x="151" y="433"/>
                    <a:pt x="153" y="432"/>
                  </a:cubicBezTo>
                  <a:cubicBezTo>
                    <a:pt x="155" y="431"/>
                    <a:pt x="158" y="431"/>
                    <a:pt x="160" y="432"/>
                  </a:cubicBezTo>
                  <a:close/>
                </a:path>
              </a:pathLst>
            </a:custGeom>
            <a:grpFill/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6" name="Group 157"/>
            <p:cNvGrpSpPr/>
            <p:nvPr/>
          </p:nvGrpSpPr>
          <p:grpSpPr>
            <a:xfrm>
              <a:off x="6234113" y="3625850"/>
              <a:ext cx="531813" cy="584200"/>
              <a:chOff x="6234113" y="3625850"/>
              <a:chExt cx="531813" cy="584200"/>
            </a:xfrm>
            <a:grpFill/>
          </p:grpSpPr>
          <p:sp>
            <p:nvSpPr>
              <p:cNvPr id="23" name="Freeform 25"/>
              <p:cNvSpPr>
                <a:spLocks/>
              </p:cNvSpPr>
              <p:nvPr/>
            </p:nvSpPr>
            <p:spPr bwMode="auto">
              <a:xfrm>
                <a:off x="6234113" y="3625850"/>
                <a:ext cx="531813" cy="584200"/>
              </a:xfrm>
              <a:custGeom>
                <a:avLst/>
                <a:gdLst/>
                <a:ahLst/>
                <a:cxnLst>
                  <a:cxn ang="0">
                    <a:pos x="221" y="79"/>
                  </a:cxn>
                  <a:cxn ang="0">
                    <a:pos x="203" y="69"/>
                  </a:cxn>
                  <a:cxn ang="0">
                    <a:pos x="195" y="59"/>
                  </a:cxn>
                  <a:cxn ang="0">
                    <a:pos x="206" y="55"/>
                  </a:cxn>
                  <a:cxn ang="0">
                    <a:pos x="227" y="48"/>
                  </a:cxn>
                  <a:cxn ang="0">
                    <a:pos x="223" y="39"/>
                  </a:cxn>
                  <a:cxn ang="0">
                    <a:pos x="210" y="26"/>
                  </a:cxn>
                  <a:cxn ang="0">
                    <a:pos x="199" y="27"/>
                  </a:cxn>
                  <a:cxn ang="0">
                    <a:pos x="182" y="24"/>
                  </a:cxn>
                  <a:cxn ang="0">
                    <a:pos x="169" y="16"/>
                  </a:cxn>
                  <a:cxn ang="0">
                    <a:pos x="165" y="1"/>
                  </a:cxn>
                  <a:cxn ang="0">
                    <a:pos x="149" y="1"/>
                  </a:cxn>
                  <a:cxn ang="0">
                    <a:pos x="129" y="10"/>
                  </a:cxn>
                  <a:cxn ang="0">
                    <a:pos x="121" y="28"/>
                  </a:cxn>
                  <a:cxn ang="0">
                    <a:pos x="106" y="41"/>
                  </a:cxn>
                  <a:cxn ang="0">
                    <a:pos x="99" y="26"/>
                  </a:cxn>
                  <a:cxn ang="0">
                    <a:pos x="100" y="7"/>
                  </a:cxn>
                  <a:cxn ang="0">
                    <a:pos x="82" y="0"/>
                  </a:cxn>
                  <a:cxn ang="0">
                    <a:pos x="63" y="6"/>
                  </a:cxn>
                  <a:cxn ang="0">
                    <a:pos x="51" y="11"/>
                  </a:cxn>
                  <a:cxn ang="0">
                    <a:pos x="52" y="30"/>
                  </a:cxn>
                  <a:cxn ang="0">
                    <a:pos x="46" y="45"/>
                  </a:cxn>
                  <a:cxn ang="0">
                    <a:pos x="40" y="62"/>
                  </a:cxn>
                  <a:cxn ang="0">
                    <a:pos x="32" y="77"/>
                  </a:cxn>
                  <a:cxn ang="0">
                    <a:pos x="26" y="108"/>
                  </a:cxn>
                  <a:cxn ang="0">
                    <a:pos x="24" y="142"/>
                  </a:cxn>
                  <a:cxn ang="0">
                    <a:pos x="14" y="181"/>
                  </a:cxn>
                  <a:cxn ang="0">
                    <a:pos x="5" y="207"/>
                  </a:cxn>
                  <a:cxn ang="0">
                    <a:pos x="3" y="229"/>
                  </a:cxn>
                  <a:cxn ang="0">
                    <a:pos x="4" y="246"/>
                  </a:cxn>
                  <a:cxn ang="0">
                    <a:pos x="7" y="257"/>
                  </a:cxn>
                  <a:cxn ang="0">
                    <a:pos x="24" y="257"/>
                  </a:cxn>
                  <a:cxn ang="0">
                    <a:pos x="36" y="260"/>
                  </a:cxn>
                  <a:cxn ang="0">
                    <a:pos x="54" y="264"/>
                  </a:cxn>
                  <a:cxn ang="0">
                    <a:pos x="75" y="259"/>
                  </a:cxn>
                  <a:cxn ang="0">
                    <a:pos x="98" y="258"/>
                  </a:cxn>
                  <a:cxn ang="0">
                    <a:pos x="113" y="253"/>
                  </a:cxn>
                  <a:cxn ang="0">
                    <a:pos x="125" y="240"/>
                  </a:cxn>
                  <a:cxn ang="0">
                    <a:pos x="131" y="209"/>
                  </a:cxn>
                  <a:cxn ang="0">
                    <a:pos x="141" y="190"/>
                  </a:cxn>
                  <a:cxn ang="0">
                    <a:pos x="156" y="171"/>
                  </a:cxn>
                  <a:cxn ang="0">
                    <a:pos x="166" y="150"/>
                  </a:cxn>
                  <a:cxn ang="0">
                    <a:pos x="179" y="128"/>
                  </a:cxn>
                  <a:cxn ang="0">
                    <a:pos x="200" y="113"/>
                  </a:cxn>
                  <a:cxn ang="0">
                    <a:pos x="219" y="110"/>
                  </a:cxn>
                  <a:cxn ang="0">
                    <a:pos x="233" y="98"/>
                  </a:cxn>
                  <a:cxn ang="0">
                    <a:pos x="238" y="94"/>
                  </a:cxn>
                </a:cxnLst>
                <a:rect l="0" t="0" r="r" b="b"/>
                <a:pathLst>
                  <a:path w="242" h="266">
                    <a:moveTo>
                      <a:pt x="232" y="92"/>
                    </a:moveTo>
                    <a:cubicBezTo>
                      <a:pt x="231" y="92"/>
                      <a:pt x="229" y="89"/>
                      <a:pt x="227" y="86"/>
                    </a:cubicBezTo>
                    <a:cubicBezTo>
                      <a:pt x="225" y="84"/>
                      <a:pt x="223" y="80"/>
                      <a:pt x="221" y="79"/>
                    </a:cubicBezTo>
                    <a:cubicBezTo>
                      <a:pt x="220" y="78"/>
                      <a:pt x="217" y="77"/>
                      <a:pt x="215" y="77"/>
                    </a:cubicBezTo>
                    <a:cubicBezTo>
                      <a:pt x="212" y="76"/>
                      <a:pt x="209" y="75"/>
                      <a:pt x="207" y="74"/>
                    </a:cubicBezTo>
                    <a:cubicBezTo>
                      <a:pt x="206" y="73"/>
                      <a:pt x="204" y="71"/>
                      <a:pt x="203" y="69"/>
                    </a:cubicBezTo>
                    <a:cubicBezTo>
                      <a:pt x="203" y="67"/>
                      <a:pt x="202" y="65"/>
                      <a:pt x="200" y="64"/>
                    </a:cubicBezTo>
                    <a:cubicBezTo>
                      <a:pt x="199" y="64"/>
                      <a:pt x="197" y="63"/>
                      <a:pt x="196" y="62"/>
                    </a:cubicBezTo>
                    <a:cubicBezTo>
                      <a:pt x="195" y="61"/>
                      <a:pt x="195" y="60"/>
                      <a:pt x="195" y="59"/>
                    </a:cubicBezTo>
                    <a:cubicBezTo>
                      <a:pt x="195" y="58"/>
                      <a:pt x="196" y="56"/>
                      <a:pt x="197" y="56"/>
                    </a:cubicBezTo>
                    <a:cubicBezTo>
                      <a:pt x="197" y="55"/>
                      <a:pt x="199" y="55"/>
                      <a:pt x="201" y="55"/>
                    </a:cubicBezTo>
                    <a:cubicBezTo>
                      <a:pt x="202" y="55"/>
                      <a:pt x="205" y="55"/>
                      <a:pt x="206" y="55"/>
                    </a:cubicBezTo>
                    <a:cubicBezTo>
                      <a:pt x="207" y="56"/>
                      <a:pt x="210" y="55"/>
                      <a:pt x="212" y="54"/>
                    </a:cubicBezTo>
                    <a:cubicBezTo>
                      <a:pt x="213" y="53"/>
                      <a:pt x="217" y="52"/>
                      <a:pt x="220" y="51"/>
                    </a:cubicBezTo>
                    <a:cubicBezTo>
                      <a:pt x="222" y="51"/>
                      <a:pt x="226" y="49"/>
                      <a:pt x="227" y="48"/>
                    </a:cubicBezTo>
                    <a:cubicBezTo>
                      <a:pt x="228" y="47"/>
                      <a:pt x="229" y="46"/>
                      <a:pt x="229" y="45"/>
                    </a:cubicBezTo>
                    <a:cubicBezTo>
                      <a:pt x="229" y="44"/>
                      <a:pt x="228" y="42"/>
                      <a:pt x="227" y="42"/>
                    </a:cubicBezTo>
                    <a:cubicBezTo>
                      <a:pt x="226" y="42"/>
                      <a:pt x="224" y="40"/>
                      <a:pt x="223" y="39"/>
                    </a:cubicBezTo>
                    <a:cubicBezTo>
                      <a:pt x="222" y="37"/>
                      <a:pt x="219" y="35"/>
                      <a:pt x="217" y="34"/>
                    </a:cubicBezTo>
                    <a:cubicBezTo>
                      <a:pt x="216" y="33"/>
                      <a:pt x="213" y="32"/>
                      <a:pt x="213" y="31"/>
                    </a:cubicBezTo>
                    <a:cubicBezTo>
                      <a:pt x="212" y="30"/>
                      <a:pt x="211" y="28"/>
                      <a:pt x="210" y="26"/>
                    </a:cubicBezTo>
                    <a:cubicBezTo>
                      <a:pt x="210" y="25"/>
                      <a:pt x="208" y="23"/>
                      <a:pt x="207" y="23"/>
                    </a:cubicBezTo>
                    <a:cubicBezTo>
                      <a:pt x="206" y="23"/>
                      <a:pt x="205" y="23"/>
                      <a:pt x="204" y="24"/>
                    </a:cubicBezTo>
                    <a:cubicBezTo>
                      <a:pt x="203" y="25"/>
                      <a:pt x="201" y="26"/>
                      <a:pt x="199" y="27"/>
                    </a:cubicBezTo>
                    <a:cubicBezTo>
                      <a:pt x="197" y="28"/>
                      <a:pt x="194" y="29"/>
                      <a:pt x="193" y="29"/>
                    </a:cubicBezTo>
                    <a:cubicBezTo>
                      <a:pt x="192" y="29"/>
                      <a:pt x="189" y="28"/>
                      <a:pt x="188" y="27"/>
                    </a:cubicBezTo>
                    <a:cubicBezTo>
                      <a:pt x="187" y="26"/>
                      <a:pt x="184" y="25"/>
                      <a:pt x="182" y="24"/>
                    </a:cubicBezTo>
                    <a:cubicBezTo>
                      <a:pt x="180" y="23"/>
                      <a:pt x="177" y="22"/>
                      <a:pt x="175" y="22"/>
                    </a:cubicBezTo>
                    <a:cubicBezTo>
                      <a:pt x="174" y="22"/>
                      <a:pt x="171" y="21"/>
                      <a:pt x="171" y="20"/>
                    </a:cubicBezTo>
                    <a:cubicBezTo>
                      <a:pt x="170" y="19"/>
                      <a:pt x="169" y="17"/>
                      <a:pt x="169" y="16"/>
                    </a:cubicBezTo>
                    <a:cubicBezTo>
                      <a:pt x="168" y="14"/>
                      <a:pt x="168" y="12"/>
                      <a:pt x="168" y="11"/>
                    </a:cubicBezTo>
                    <a:cubicBezTo>
                      <a:pt x="168" y="10"/>
                      <a:pt x="167" y="7"/>
                      <a:pt x="166" y="5"/>
                    </a:cubicBezTo>
                    <a:cubicBezTo>
                      <a:pt x="165" y="3"/>
                      <a:pt x="165" y="1"/>
                      <a:pt x="165" y="1"/>
                    </a:cubicBezTo>
                    <a:cubicBezTo>
                      <a:pt x="165" y="1"/>
                      <a:pt x="163" y="2"/>
                      <a:pt x="161" y="3"/>
                    </a:cubicBezTo>
                    <a:cubicBezTo>
                      <a:pt x="159" y="4"/>
                      <a:pt x="156" y="5"/>
                      <a:pt x="154" y="4"/>
                    </a:cubicBezTo>
                    <a:cubicBezTo>
                      <a:pt x="153" y="3"/>
                      <a:pt x="150" y="2"/>
                      <a:pt x="149" y="1"/>
                    </a:cubicBezTo>
                    <a:cubicBezTo>
                      <a:pt x="147" y="1"/>
                      <a:pt x="144" y="1"/>
                      <a:pt x="142" y="1"/>
                    </a:cubicBezTo>
                    <a:cubicBezTo>
                      <a:pt x="140" y="2"/>
                      <a:pt x="137" y="3"/>
                      <a:pt x="134" y="4"/>
                    </a:cubicBezTo>
                    <a:cubicBezTo>
                      <a:pt x="132" y="6"/>
                      <a:pt x="130" y="8"/>
                      <a:pt x="129" y="10"/>
                    </a:cubicBezTo>
                    <a:cubicBezTo>
                      <a:pt x="129" y="12"/>
                      <a:pt x="129" y="15"/>
                      <a:pt x="129" y="17"/>
                    </a:cubicBezTo>
                    <a:cubicBezTo>
                      <a:pt x="129" y="18"/>
                      <a:pt x="128" y="21"/>
                      <a:pt x="127" y="22"/>
                    </a:cubicBezTo>
                    <a:cubicBezTo>
                      <a:pt x="127" y="24"/>
                      <a:pt x="124" y="27"/>
                      <a:pt x="121" y="28"/>
                    </a:cubicBezTo>
                    <a:cubicBezTo>
                      <a:pt x="119" y="29"/>
                      <a:pt x="116" y="32"/>
                      <a:pt x="115" y="33"/>
                    </a:cubicBezTo>
                    <a:cubicBezTo>
                      <a:pt x="115" y="34"/>
                      <a:pt x="113" y="36"/>
                      <a:pt x="111" y="38"/>
                    </a:cubicBezTo>
                    <a:cubicBezTo>
                      <a:pt x="110" y="40"/>
                      <a:pt x="107" y="41"/>
                      <a:pt x="106" y="41"/>
                    </a:cubicBezTo>
                    <a:cubicBezTo>
                      <a:pt x="104" y="41"/>
                      <a:pt x="102" y="40"/>
                      <a:pt x="102" y="39"/>
                    </a:cubicBezTo>
                    <a:cubicBezTo>
                      <a:pt x="102" y="38"/>
                      <a:pt x="101" y="35"/>
                      <a:pt x="100" y="33"/>
                    </a:cubicBezTo>
                    <a:cubicBezTo>
                      <a:pt x="100" y="30"/>
                      <a:pt x="99" y="27"/>
                      <a:pt x="99" y="26"/>
                    </a:cubicBezTo>
                    <a:cubicBezTo>
                      <a:pt x="99" y="25"/>
                      <a:pt x="100" y="22"/>
                      <a:pt x="100" y="20"/>
                    </a:cubicBezTo>
                    <a:cubicBezTo>
                      <a:pt x="101" y="18"/>
                      <a:pt x="102" y="15"/>
                      <a:pt x="102" y="13"/>
                    </a:cubicBezTo>
                    <a:cubicBezTo>
                      <a:pt x="102" y="10"/>
                      <a:pt x="102" y="8"/>
                      <a:pt x="100" y="7"/>
                    </a:cubicBezTo>
                    <a:cubicBezTo>
                      <a:pt x="99" y="6"/>
                      <a:pt x="97" y="4"/>
                      <a:pt x="95" y="3"/>
                    </a:cubicBezTo>
                    <a:cubicBezTo>
                      <a:pt x="94" y="3"/>
                      <a:pt x="91" y="2"/>
                      <a:pt x="89" y="1"/>
                    </a:cubicBezTo>
                    <a:cubicBezTo>
                      <a:pt x="86" y="0"/>
                      <a:pt x="83" y="0"/>
                      <a:pt x="82" y="0"/>
                    </a:cubicBezTo>
                    <a:cubicBezTo>
                      <a:pt x="80" y="0"/>
                      <a:pt x="77" y="1"/>
                      <a:pt x="76" y="2"/>
                    </a:cubicBezTo>
                    <a:cubicBezTo>
                      <a:pt x="75" y="4"/>
                      <a:pt x="72" y="5"/>
                      <a:pt x="70" y="5"/>
                    </a:cubicBezTo>
                    <a:cubicBezTo>
                      <a:pt x="68" y="6"/>
                      <a:pt x="65" y="6"/>
                      <a:pt x="63" y="6"/>
                    </a:cubicBezTo>
                    <a:cubicBezTo>
                      <a:pt x="60" y="7"/>
                      <a:pt x="57" y="6"/>
                      <a:pt x="55" y="5"/>
                    </a:cubicBezTo>
                    <a:cubicBezTo>
                      <a:pt x="52" y="5"/>
                      <a:pt x="50" y="4"/>
                      <a:pt x="50" y="4"/>
                    </a:cubicBezTo>
                    <a:cubicBezTo>
                      <a:pt x="51" y="6"/>
                      <a:pt x="51" y="9"/>
                      <a:pt x="51" y="11"/>
                    </a:cubicBezTo>
                    <a:cubicBezTo>
                      <a:pt x="52" y="13"/>
                      <a:pt x="52" y="16"/>
                      <a:pt x="52" y="19"/>
                    </a:cubicBezTo>
                    <a:cubicBezTo>
                      <a:pt x="53" y="21"/>
                      <a:pt x="52" y="24"/>
                      <a:pt x="52" y="25"/>
                    </a:cubicBezTo>
                    <a:cubicBezTo>
                      <a:pt x="52" y="26"/>
                      <a:pt x="51" y="28"/>
                      <a:pt x="52" y="30"/>
                    </a:cubicBezTo>
                    <a:cubicBezTo>
                      <a:pt x="52" y="31"/>
                      <a:pt x="52" y="34"/>
                      <a:pt x="52" y="35"/>
                    </a:cubicBezTo>
                    <a:cubicBezTo>
                      <a:pt x="51" y="36"/>
                      <a:pt x="50" y="39"/>
                      <a:pt x="49" y="40"/>
                    </a:cubicBezTo>
                    <a:cubicBezTo>
                      <a:pt x="48" y="42"/>
                      <a:pt x="47" y="44"/>
                      <a:pt x="46" y="45"/>
                    </a:cubicBezTo>
                    <a:cubicBezTo>
                      <a:pt x="46" y="46"/>
                      <a:pt x="45" y="48"/>
                      <a:pt x="44" y="49"/>
                    </a:cubicBezTo>
                    <a:cubicBezTo>
                      <a:pt x="44" y="51"/>
                      <a:pt x="43" y="54"/>
                      <a:pt x="42" y="56"/>
                    </a:cubicBezTo>
                    <a:cubicBezTo>
                      <a:pt x="41" y="58"/>
                      <a:pt x="40" y="61"/>
                      <a:pt x="40" y="62"/>
                    </a:cubicBezTo>
                    <a:cubicBezTo>
                      <a:pt x="40" y="63"/>
                      <a:pt x="39" y="66"/>
                      <a:pt x="38" y="67"/>
                    </a:cubicBezTo>
                    <a:cubicBezTo>
                      <a:pt x="37" y="68"/>
                      <a:pt x="35" y="70"/>
                      <a:pt x="35" y="72"/>
                    </a:cubicBezTo>
                    <a:cubicBezTo>
                      <a:pt x="34" y="73"/>
                      <a:pt x="33" y="75"/>
                      <a:pt x="32" y="77"/>
                    </a:cubicBezTo>
                    <a:cubicBezTo>
                      <a:pt x="31" y="79"/>
                      <a:pt x="30" y="82"/>
                      <a:pt x="30" y="85"/>
                    </a:cubicBezTo>
                    <a:cubicBezTo>
                      <a:pt x="29" y="88"/>
                      <a:pt x="28" y="93"/>
                      <a:pt x="27" y="96"/>
                    </a:cubicBezTo>
                    <a:cubicBezTo>
                      <a:pt x="27" y="100"/>
                      <a:pt x="26" y="105"/>
                      <a:pt x="26" y="108"/>
                    </a:cubicBezTo>
                    <a:cubicBezTo>
                      <a:pt x="25" y="111"/>
                      <a:pt x="25" y="115"/>
                      <a:pt x="24" y="116"/>
                    </a:cubicBezTo>
                    <a:cubicBezTo>
                      <a:pt x="24" y="118"/>
                      <a:pt x="24" y="122"/>
                      <a:pt x="24" y="126"/>
                    </a:cubicBezTo>
                    <a:cubicBezTo>
                      <a:pt x="24" y="131"/>
                      <a:pt x="25" y="138"/>
                      <a:pt x="24" y="142"/>
                    </a:cubicBezTo>
                    <a:cubicBezTo>
                      <a:pt x="24" y="147"/>
                      <a:pt x="23" y="153"/>
                      <a:pt x="23" y="155"/>
                    </a:cubicBezTo>
                    <a:cubicBezTo>
                      <a:pt x="22" y="158"/>
                      <a:pt x="20" y="163"/>
                      <a:pt x="19" y="167"/>
                    </a:cubicBezTo>
                    <a:cubicBezTo>
                      <a:pt x="17" y="171"/>
                      <a:pt x="15" y="177"/>
                      <a:pt x="14" y="181"/>
                    </a:cubicBezTo>
                    <a:cubicBezTo>
                      <a:pt x="12" y="185"/>
                      <a:pt x="11" y="190"/>
                      <a:pt x="10" y="193"/>
                    </a:cubicBezTo>
                    <a:cubicBezTo>
                      <a:pt x="9" y="196"/>
                      <a:pt x="8" y="200"/>
                      <a:pt x="8" y="201"/>
                    </a:cubicBezTo>
                    <a:cubicBezTo>
                      <a:pt x="8" y="203"/>
                      <a:pt x="6" y="205"/>
                      <a:pt x="5" y="207"/>
                    </a:cubicBezTo>
                    <a:cubicBezTo>
                      <a:pt x="4" y="209"/>
                      <a:pt x="2" y="212"/>
                      <a:pt x="1" y="214"/>
                    </a:cubicBezTo>
                    <a:cubicBezTo>
                      <a:pt x="0" y="216"/>
                      <a:pt x="0" y="219"/>
                      <a:pt x="0" y="221"/>
                    </a:cubicBezTo>
                    <a:cubicBezTo>
                      <a:pt x="0" y="224"/>
                      <a:pt x="2" y="227"/>
                      <a:pt x="3" y="229"/>
                    </a:cubicBezTo>
                    <a:cubicBezTo>
                      <a:pt x="4" y="232"/>
                      <a:pt x="5" y="235"/>
                      <a:pt x="5" y="236"/>
                    </a:cubicBezTo>
                    <a:cubicBezTo>
                      <a:pt x="5" y="237"/>
                      <a:pt x="5" y="240"/>
                      <a:pt x="5" y="241"/>
                    </a:cubicBezTo>
                    <a:cubicBezTo>
                      <a:pt x="5" y="243"/>
                      <a:pt x="4" y="245"/>
                      <a:pt x="4" y="246"/>
                    </a:cubicBezTo>
                    <a:cubicBezTo>
                      <a:pt x="3" y="247"/>
                      <a:pt x="3" y="249"/>
                      <a:pt x="3" y="250"/>
                    </a:cubicBezTo>
                    <a:cubicBezTo>
                      <a:pt x="3" y="251"/>
                      <a:pt x="3" y="253"/>
                      <a:pt x="4" y="254"/>
                    </a:cubicBezTo>
                    <a:cubicBezTo>
                      <a:pt x="4" y="256"/>
                      <a:pt x="6" y="257"/>
                      <a:pt x="7" y="257"/>
                    </a:cubicBezTo>
                    <a:cubicBezTo>
                      <a:pt x="9" y="257"/>
                      <a:pt x="11" y="257"/>
                      <a:pt x="12" y="257"/>
                    </a:cubicBezTo>
                    <a:cubicBezTo>
                      <a:pt x="14" y="257"/>
                      <a:pt x="16" y="258"/>
                      <a:pt x="18" y="258"/>
                    </a:cubicBezTo>
                    <a:cubicBezTo>
                      <a:pt x="20" y="258"/>
                      <a:pt x="22" y="258"/>
                      <a:pt x="24" y="257"/>
                    </a:cubicBezTo>
                    <a:cubicBezTo>
                      <a:pt x="25" y="257"/>
                      <a:pt x="27" y="256"/>
                      <a:pt x="28" y="256"/>
                    </a:cubicBezTo>
                    <a:cubicBezTo>
                      <a:pt x="29" y="255"/>
                      <a:pt x="30" y="256"/>
                      <a:pt x="31" y="257"/>
                    </a:cubicBezTo>
                    <a:cubicBezTo>
                      <a:pt x="32" y="257"/>
                      <a:pt x="34" y="259"/>
                      <a:pt x="36" y="260"/>
                    </a:cubicBezTo>
                    <a:cubicBezTo>
                      <a:pt x="38" y="262"/>
                      <a:pt x="41" y="263"/>
                      <a:pt x="43" y="263"/>
                    </a:cubicBezTo>
                    <a:cubicBezTo>
                      <a:pt x="45" y="264"/>
                      <a:pt x="47" y="264"/>
                      <a:pt x="49" y="265"/>
                    </a:cubicBezTo>
                    <a:cubicBezTo>
                      <a:pt x="50" y="266"/>
                      <a:pt x="52" y="265"/>
                      <a:pt x="54" y="264"/>
                    </a:cubicBezTo>
                    <a:cubicBezTo>
                      <a:pt x="55" y="263"/>
                      <a:pt x="57" y="262"/>
                      <a:pt x="58" y="261"/>
                    </a:cubicBezTo>
                    <a:cubicBezTo>
                      <a:pt x="59" y="260"/>
                      <a:pt x="62" y="260"/>
                      <a:pt x="64" y="260"/>
                    </a:cubicBezTo>
                    <a:cubicBezTo>
                      <a:pt x="67" y="259"/>
                      <a:pt x="72" y="259"/>
                      <a:pt x="75" y="259"/>
                    </a:cubicBezTo>
                    <a:cubicBezTo>
                      <a:pt x="78" y="259"/>
                      <a:pt x="82" y="259"/>
                      <a:pt x="84" y="259"/>
                    </a:cubicBezTo>
                    <a:cubicBezTo>
                      <a:pt x="86" y="258"/>
                      <a:pt x="89" y="258"/>
                      <a:pt x="91" y="258"/>
                    </a:cubicBezTo>
                    <a:cubicBezTo>
                      <a:pt x="93" y="259"/>
                      <a:pt x="96" y="259"/>
                      <a:pt x="98" y="258"/>
                    </a:cubicBezTo>
                    <a:cubicBezTo>
                      <a:pt x="100" y="258"/>
                      <a:pt x="102" y="258"/>
                      <a:pt x="104" y="257"/>
                    </a:cubicBezTo>
                    <a:cubicBezTo>
                      <a:pt x="105" y="257"/>
                      <a:pt x="107" y="256"/>
                      <a:pt x="108" y="255"/>
                    </a:cubicBezTo>
                    <a:cubicBezTo>
                      <a:pt x="110" y="255"/>
                      <a:pt x="112" y="254"/>
                      <a:pt x="113" y="253"/>
                    </a:cubicBezTo>
                    <a:cubicBezTo>
                      <a:pt x="114" y="252"/>
                      <a:pt x="117" y="251"/>
                      <a:pt x="118" y="251"/>
                    </a:cubicBezTo>
                    <a:cubicBezTo>
                      <a:pt x="120" y="250"/>
                      <a:pt x="122" y="248"/>
                      <a:pt x="123" y="247"/>
                    </a:cubicBezTo>
                    <a:cubicBezTo>
                      <a:pt x="124" y="246"/>
                      <a:pt x="125" y="243"/>
                      <a:pt x="125" y="240"/>
                    </a:cubicBezTo>
                    <a:cubicBezTo>
                      <a:pt x="125" y="237"/>
                      <a:pt x="126" y="232"/>
                      <a:pt x="126" y="229"/>
                    </a:cubicBezTo>
                    <a:cubicBezTo>
                      <a:pt x="127" y="225"/>
                      <a:pt x="128" y="220"/>
                      <a:pt x="129" y="218"/>
                    </a:cubicBezTo>
                    <a:cubicBezTo>
                      <a:pt x="130" y="215"/>
                      <a:pt x="131" y="211"/>
                      <a:pt x="131" y="209"/>
                    </a:cubicBezTo>
                    <a:cubicBezTo>
                      <a:pt x="132" y="206"/>
                      <a:pt x="132" y="203"/>
                      <a:pt x="133" y="202"/>
                    </a:cubicBezTo>
                    <a:cubicBezTo>
                      <a:pt x="133" y="200"/>
                      <a:pt x="134" y="197"/>
                      <a:pt x="135" y="196"/>
                    </a:cubicBezTo>
                    <a:cubicBezTo>
                      <a:pt x="136" y="195"/>
                      <a:pt x="139" y="192"/>
                      <a:pt x="141" y="190"/>
                    </a:cubicBezTo>
                    <a:cubicBezTo>
                      <a:pt x="143" y="188"/>
                      <a:pt x="145" y="186"/>
                      <a:pt x="146" y="184"/>
                    </a:cubicBezTo>
                    <a:cubicBezTo>
                      <a:pt x="147" y="183"/>
                      <a:pt x="149" y="180"/>
                      <a:pt x="151" y="178"/>
                    </a:cubicBezTo>
                    <a:cubicBezTo>
                      <a:pt x="152" y="176"/>
                      <a:pt x="155" y="173"/>
                      <a:pt x="156" y="171"/>
                    </a:cubicBezTo>
                    <a:cubicBezTo>
                      <a:pt x="157" y="168"/>
                      <a:pt x="159" y="165"/>
                      <a:pt x="159" y="163"/>
                    </a:cubicBezTo>
                    <a:cubicBezTo>
                      <a:pt x="160" y="160"/>
                      <a:pt x="161" y="157"/>
                      <a:pt x="162" y="156"/>
                    </a:cubicBezTo>
                    <a:cubicBezTo>
                      <a:pt x="164" y="154"/>
                      <a:pt x="165" y="152"/>
                      <a:pt x="166" y="150"/>
                    </a:cubicBezTo>
                    <a:cubicBezTo>
                      <a:pt x="167" y="149"/>
                      <a:pt x="169" y="147"/>
                      <a:pt x="170" y="145"/>
                    </a:cubicBezTo>
                    <a:cubicBezTo>
                      <a:pt x="171" y="143"/>
                      <a:pt x="173" y="140"/>
                      <a:pt x="174" y="137"/>
                    </a:cubicBezTo>
                    <a:cubicBezTo>
                      <a:pt x="176" y="134"/>
                      <a:pt x="178" y="130"/>
                      <a:pt x="179" y="128"/>
                    </a:cubicBezTo>
                    <a:cubicBezTo>
                      <a:pt x="180" y="125"/>
                      <a:pt x="182" y="122"/>
                      <a:pt x="184" y="119"/>
                    </a:cubicBezTo>
                    <a:cubicBezTo>
                      <a:pt x="186" y="117"/>
                      <a:pt x="190" y="115"/>
                      <a:pt x="192" y="114"/>
                    </a:cubicBezTo>
                    <a:cubicBezTo>
                      <a:pt x="194" y="114"/>
                      <a:pt x="197" y="113"/>
                      <a:pt x="200" y="113"/>
                    </a:cubicBezTo>
                    <a:cubicBezTo>
                      <a:pt x="202" y="113"/>
                      <a:pt x="206" y="113"/>
                      <a:pt x="207" y="113"/>
                    </a:cubicBezTo>
                    <a:cubicBezTo>
                      <a:pt x="209" y="113"/>
                      <a:pt x="212" y="113"/>
                      <a:pt x="213" y="113"/>
                    </a:cubicBezTo>
                    <a:cubicBezTo>
                      <a:pt x="215" y="112"/>
                      <a:pt x="217" y="111"/>
                      <a:pt x="219" y="110"/>
                    </a:cubicBezTo>
                    <a:cubicBezTo>
                      <a:pt x="220" y="108"/>
                      <a:pt x="222" y="106"/>
                      <a:pt x="223" y="105"/>
                    </a:cubicBezTo>
                    <a:cubicBezTo>
                      <a:pt x="224" y="104"/>
                      <a:pt x="226" y="102"/>
                      <a:pt x="227" y="101"/>
                    </a:cubicBezTo>
                    <a:cubicBezTo>
                      <a:pt x="228" y="100"/>
                      <a:pt x="231" y="99"/>
                      <a:pt x="233" y="98"/>
                    </a:cubicBezTo>
                    <a:cubicBezTo>
                      <a:pt x="235" y="97"/>
                      <a:pt x="238" y="96"/>
                      <a:pt x="239" y="95"/>
                    </a:cubicBezTo>
                    <a:cubicBezTo>
                      <a:pt x="241" y="95"/>
                      <a:pt x="242" y="94"/>
                      <a:pt x="242" y="94"/>
                    </a:cubicBezTo>
                    <a:cubicBezTo>
                      <a:pt x="242" y="94"/>
                      <a:pt x="240" y="94"/>
                      <a:pt x="238" y="94"/>
                    </a:cubicBezTo>
                    <a:cubicBezTo>
                      <a:pt x="236" y="93"/>
                      <a:pt x="233" y="93"/>
                      <a:pt x="232" y="92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2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27"/>
              <p:cNvSpPr>
                <a:spLocks/>
              </p:cNvSpPr>
              <p:nvPr/>
            </p:nvSpPr>
            <p:spPr bwMode="auto">
              <a:xfrm>
                <a:off x="6588125" y="3881438"/>
                <a:ext cx="114300" cy="179388"/>
              </a:xfrm>
              <a:custGeom>
                <a:avLst/>
                <a:gdLst/>
                <a:ahLst/>
                <a:cxnLst>
                  <a:cxn ang="0">
                    <a:pos x="18" y="76"/>
                  </a:cxn>
                  <a:cxn ang="0">
                    <a:pos x="20" y="72"/>
                  </a:cxn>
                  <a:cxn ang="0">
                    <a:pos x="23" y="67"/>
                  </a:cxn>
                  <a:cxn ang="0">
                    <a:pos x="25" y="62"/>
                  </a:cxn>
                  <a:cxn ang="0">
                    <a:pos x="28" y="57"/>
                  </a:cxn>
                  <a:cxn ang="0">
                    <a:pos x="32" y="50"/>
                  </a:cxn>
                  <a:cxn ang="0">
                    <a:pos x="35" y="43"/>
                  </a:cxn>
                  <a:cxn ang="0">
                    <a:pos x="38" y="37"/>
                  </a:cxn>
                  <a:cxn ang="0">
                    <a:pos x="43" y="33"/>
                  </a:cxn>
                  <a:cxn ang="0">
                    <a:pos x="46" y="30"/>
                  </a:cxn>
                  <a:cxn ang="0">
                    <a:pos x="47" y="28"/>
                  </a:cxn>
                  <a:cxn ang="0">
                    <a:pos x="47" y="25"/>
                  </a:cxn>
                  <a:cxn ang="0">
                    <a:pos x="46" y="21"/>
                  </a:cxn>
                  <a:cxn ang="0">
                    <a:pos x="47" y="16"/>
                  </a:cxn>
                  <a:cxn ang="0">
                    <a:pos x="49" y="12"/>
                  </a:cxn>
                  <a:cxn ang="0">
                    <a:pos x="51" y="6"/>
                  </a:cxn>
                  <a:cxn ang="0">
                    <a:pos x="52" y="3"/>
                  </a:cxn>
                  <a:cxn ang="0">
                    <a:pos x="50" y="3"/>
                  </a:cxn>
                  <a:cxn ang="0">
                    <a:pos x="45" y="1"/>
                  </a:cxn>
                  <a:cxn ang="0">
                    <a:pos x="41" y="0"/>
                  </a:cxn>
                  <a:cxn ang="0">
                    <a:pos x="36" y="0"/>
                  </a:cxn>
                  <a:cxn ang="0">
                    <a:pos x="30" y="3"/>
                  </a:cxn>
                  <a:cxn ang="0">
                    <a:pos x="24" y="7"/>
                  </a:cxn>
                  <a:cxn ang="0">
                    <a:pos x="20" y="13"/>
                  </a:cxn>
                  <a:cxn ang="0">
                    <a:pos x="17" y="20"/>
                  </a:cxn>
                  <a:cxn ang="0">
                    <a:pos x="14" y="27"/>
                  </a:cxn>
                  <a:cxn ang="0">
                    <a:pos x="11" y="33"/>
                  </a:cxn>
                  <a:cxn ang="0">
                    <a:pos x="5" y="40"/>
                  </a:cxn>
                  <a:cxn ang="0">
                    <a:pos x="1" y="47"/>
                  </a:cxn>
                  <a:cxn ang="0">
                    <a:pos x="0" y="53"/>
                  </a:cxn>
                  <a:cxn ang="0">
                    <a:pos x="1" y="59"/>
                  </a:cxn>
                  <a:cxn ang="0">
                    <a:pos x="2" y="66"/>
                  </a:cxn>
                  <a:cxn ang="0">
                    <a:pos x="3" y="73"/>
                  </a:cxn>
                  <a:cxn ang="0">
                    <a:pos x="5" y="79"/>
                  </a:cxn>
                  <a:cxn ang="0">
                    <a:pos x="9" y="82"/>
                  </a:cxn>
                  <a:cxn ang="0">
                    <a:pos x="12" y="81"/>
                  </a:cxn>
                  <a:cxn ang="0">
                    <a:pos x="14" y="81"/>
                  </a:cxn>
                  <a:cxn ang="0">
                    <a:pos x="15" y="80"/>
                  </a:cxn>
                  <a:cxn ang="0">
                    <a:pos x="18" y="76"/>
                  </a:cxn>
                </a:cxnLst>
                <a:rect l="0" t="0" r="r" b="b"/>
                <a:pathLst>
                  <a:path w="52" h="82">
                    <a:moveTo>
                      <a:pt x="18" y="76"/>
                    </a:moveTo>
                    <a:cubicBezTo>
                      <a:pt x="19" y="75"/>
                      <a:pt x="20" y="73"/>
                      <a:pt x="20" y="72"/>
                    </a:cubicBezTo>
                    <a:cubicBezTo>
                      <a:pt x="21" y="71"/>
                      <a:pt x="22" y="69"/>
                      <a:pt x="23" y="67"/>
                    </a:cubicBezTo>
                    <a:cubicBezTo>
                      <a:pt x="23" y="66"/>
                      <a:pt x="24" y="64"/>
                      <a:pt x="25" y="62"/>
                    </a:cubicBezTo>
                    <a:cubicBezTo>
                      <a:pt x="25" y="61"/>
                      <a:pt x="26" y="58"/>
                      <a:pt x="28" y="57"/>
                    </a:cubicBezTo>
                    <a:cubicBezTo>
                      <a:pt x="29" y="55"/>
                      <a:pt x="31" y="52"/>
                      <a:pt x="32" y="50"/>
                    </a:cubicBezTo>
                    <a:cubicBezTo>
                      <a:pt x="33" y="48"/>
                      <a:pt x="34" y="45"/>
                      <a:pt x="35" y="43"/>
                    </a:cubicBezTo>
                    <a:cubicBezTo>
                      <a:pt x="35" y="41"/>
                      <a:pt x="36" y="39"/>
                      <a:pt x="38" y="37"/>
                    </a:cubicBezTo>
                    <a:cubicBezTo>
                      <a:pt x="39" y="36"/>
                      <a:pt x="41" y="34"/>
                      <a:pt x="43" y="33"/>
                    </a:cubicBezTo>
                    <a:cubicBezTo>
                      <a:pt x="44" y="32"/>
                      <a:pt x="45" y="31"/>
                      <a:pt x="46" y="30"/>
                    </a:cubicBezTo>
                    <a:cubicBezTo>
                      <a:pt x="46" y="30"/>
                      <a:pt x="47" y="29"/>
                      <a:pt x="47" y="28"/>
                    </a:cubicBezTo>
                    <a:cubicBezTo>
                      <a:pt x="48" y="28"/>
                      <a:pt x="47" y="26"/>
                      <a:pt x="47" y="25"/>
                    </a:cubicBezTo>
                    <a:cubicBezTo>
                      <a:pt x="46" y="24"/>
                      <a:pt x="46" y="22"/>
                      <a:pt x="46" y="21"/>
                    </a:cubicBezTo>
                    <a:cubicBezTo>
                      <a:pt x="46" y="20"/>
                      <a:pt x="47" y="18"/>
                      <a:pt x="47" y="16"/>
                    </a:cubicBezTo>
                    <a:cubicBezTo>
                      <a:pt x="48" y="15"/>
                      <a:pt x="48" y="13"/>
                      <a:pt x="49" y="12"/>
                    </a:cubicBezTo>
                    <a:cubicBezTo>
                      <a:pt x="50" y="10"/>
                      <a:pt x="51" y="8"/>
                      <a:pt x="51" y="6"/>
                    </a:cubicBezTo>
                    <a:cubicBezTo>
                      <a:pt x="52" y="5"/>
                      <a:pt x="52" y="3"/>
                      <a:pt x="52" y="3"/>
                    </a:cubicBezTo>
                    <a:cubicBezTo>
                      <a:pt x="52" y="3"/>
                      <a:pt x="51" y="3"/>
                      <a:pt x="50" y="3"/>
                    </a:cubicBezTo>
                    <a:cubicBezTo>
                      <a:pt x="48" y="2"/>
                      <a:pt x="46" y="2"/>
                      <a:pt x="45" y="1"/>
                    </a:cubicBezTo>
                    <a:cubicBezTo>
                      <a:pt x="44" y="0"/>
                      <a:pt x="43" y="0"/>
                      <a:pt x="41" y="0"/>
                    </a:cubicBezTo>
                    <a:cubicBezTo>
                      <a:pt x="40" y="0"/>
                      <a:pt x="38" y="0"/>
                      <a:pt x="36" y="0"/>
                    </a:cubicBezTo>
                    <a:cubicBezTo>
                      <a:pt x="35" y="1"/>
                      <a:pt x="32" y="2"/>
                      <a:pt x="30" y="3"/>
                    </a:cubicBezTo>
                    <a:cubicBezTo>
                      <a:pt x="28" y="4"/>
                      <a:pt x="25" y="6"/>
                      <a:pt x="24" y="7"/>
                    </a:cubicBezTo>
                    <a:cubicBezTo>
                      <a:pt x="23" y="8"/>
                      <a:pt x="21" y="11"/>
                      <a:pt x="20" y="13"/>
                    </a:cubicBezTo>
                    <a:cubicBezTo>
                      <a:pt x="19" y="14"/>
                      <a:pt x="18" y="18"/>
                      <a:pt x="17" y="20"/>
                    </a:cubicBezTo>
                    <a:cubicBezTo>
                      <a:pt x="16" y="22"/>
                      <a:pt x="15" y="25"/>
                      <a:pt x="14" y="27"/>
                    </a:cubicBezTo>
                    <a:cubicBezTo>
                      <a:pt x="13" y="29"/>
                      <a:pt x="12" y="31"/>
                      <a:pt x="11" y="33"/>
                    </a:cubicBezTo>
                    <a:cubicBezTo>
                      <a:pt x="9" y="35"/>
                      <a:pt x="7" y="38"/>
                      <a:pt x="5" y="40"/>
                    </a:cubicBezTo>
                    <a:cubicBezTo>
                      <a:pt x="4" y="42"/>
                      <a:pt x="2" y="45"/>
                      <a:pt x="1" y="47"/>
                    </a:cubicBezTo>
                    <a:cubicBezTo>
                      <a:pt x="1" y="49"/>
                      <a:pt x="0" y="52"/>
                      <a:pt x="0" y="53"/>
                    </a:cubicBezTo>
                    <a:cubicBezTo>
                      <a:pt x="0" y="55"/>
                      <a:pt x="0" y="57"/>
                      <a:pt x="1" y="59"/>
                    </a:cubicBezTo>
                    <a:cubicBezTo>
                      <a:pt x="1" y="61"/>
                      <a:pt x="2" y="64"/>
                      <a:pt x="2" y="66"/>
                    </a:cubicBezTo>
                    <a:cubicBezTo>
                      <a:pt x="2" y="68"/>
                      <a:pt x="2" y="71"/>
                      <a:pt x="3" y="73"/>
                    </a:cubicBezTo>
                    <a:cubicBezTo>
                      <a:pt x="3" y="75"/>
                      <a:pt x="4" y="78"/>
                      <a:pt x="5" y="79"/>
                    </a:cubicBezTo>
                    <a:cubicBezTo>
                      <a:pt x="6" y="80"/>
                      <a:pt x="7" y="81"/>
                      <a:pt x="9" y="82"/>
                    </a:cubicBezTo>
                    <a:cubicBezTo>
                      <a:pt x="10" y="82"/>
                      <a:pt x="12" y="82"/>
                      <a:pt x="12" y="81"/>
                    </a:cubicBezTo>
                    <a:cubicBezTo>
                      <a:pt x="13" y="81"/>
                      <a:pt x="14" y="81"/>
                      <a:pt x="14" y="81"/>
                    </a:cubicBezTo>
                    <a:cubicBezTo>
                      <a:pt x="14" y="81"/>
                      <a:pt x="14" y="80"/>
                      <a:pt x="15" y="80"/>
                    </a:cubicBezTo>
                    <a:cubicBezTo>
                      <a:pt x="16" y="79"/>
                      <a:pt x="17" y="78"/>
                      <a:pt x="18" y="76"/>
                    </a:cubicBezTo>
                    <a:close/>
                  </a:path>
                </a:pathLst>
              </a:custGeom>
              <a:grpFill/>
              <a:ln w="12700">
                <a:solidFill>
                  <a:schemeClr val="bg2">
                    <a:lumMod val="95000"/>
                  </a:schemeClr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" name="Freeform 28"/>
            <p:cNvSpPr>
              <a:spLocks/>
            </p:cNvSpPr>
            <p:nvPr/>
          </p:nvSpPr>
          <p:spPr bwMode="auto">
            <a:xfrm>
              <a:off x="6596063" y="3146425"/>
              <a:ext cx="862013" cy="1016000"/>
            </a:xfrm>
            <a:custGeom>
              <a:avLst/>
              <a:gdLst/>
              <a:ahLst/>
              <a:cxnLst>
                <a:cxn ang="0">
                  <a:pos x="54" y="455"/>
                </a:cxn>
                <a:cxn ang="0">
                  <a:pos x="81" y="448"/>
                </a:cxn>
                <a:cxn ang="0">
                  <a:pos x="96" y="418"/>
                </a:cxn>
                <a:cxn ang="0">
                  <a:pos x="148" y="435"/>
                </a:cxn>
                <a:cxn ang="0">
                  <a:pos x="178" y="428"/>
                </a:cxn>
                <a:cxn ang="0">
                  <a:pos x="201" y="408"/>
                </a:cxn>
                <a:cxn ang="0">
                  <a:pos x="230" y="409"/>
                </a:cxn>
                <a:cxn ang="0">
                  <a:pos x="256" y="423"/>
                </a:cxn>
                <a:cxn ang="0">
                  <a:pos x="286" y="434"/>
                </a:cxn>
                <a:cxn ang="0">
                  <a:pos x="264" y="412"/>
                </a:cxn>
                <a:cxn ang="0">
                  <a:pos x="253" y="395"/>
                </a:cxn>
                <a:cxn ang="0">
                  <a:pos x="248" y="355"/>
                </a:cxn>
                <a:cxn ang="0">
                  <a:pos x="231" y="318"/>
                </a:cxn>
                <a:cxn ang="0">
                  <a:pos x="227" y="284"/>
                </a:cxn>
                <a:cxn ang="0">
                  <a:pos x="263" y="252"/>
                </a:cxn>
                <a:cxn ang="0">
                  <a:pos x="296" y="228"/>
                </a:cxn>
                <a:cxn ang="0">
                  <a:pos x="328" y="191"/>
                </a:cxn>
                <a:cxn ang="0">
                  <a:pos x="336" y="163"/>
                </a:cxn>
                <a:cxn ang="0">
                  <a:pos x="333" y="129"/>
                </a:cxn>
                <a:cxn ang="0">
                  <a:pos x="358" y="123"/>
                </a:cxn>
                <a:cxn ang="0">
                  <a:pos x="375" y="125"/>
                </a:cxn>
                <a:cxn ang="0">
                  <a:pos x="384" y="99"/>
                </a:cxn>
                <a:cxn ang="0">
                  <a:pos x="363" y="74"/>
                </a:cxn>
                <a:cxn ang="0">
                  <a:pos x="344" y="60"/>
                </a:cxn>
                <a:cxn ang="0">
                  <a:pos x="331" y="43"/>
                </a:cxn>
                <a:cxn ang="0">
                  <a:pos x="311" y="54"/>
                </a:cxn>
                <a:cxn ang="0">
                  <a:pos x="306" y="88"/>
                </a:cxn>
                <a:cxn ang="0">
                  <a:pos x="265" y="83"/>
                </a:cxn>
                <a:cxn ang="0">
                  <a:pos x="246" y="67"/>
                </a:cxn>
                <a:cxn ang="0">
                  <a:pos x="244" y="39"/>
                </a:cxn>
                <a:cxn ang="0">
                  <a:pos x="230" y="14"/>
                </a:cxn>
                <a:cxn ang="0">
                  <a:pos x="220" y="27"/>
                </a:cxn>
                <a:cxn ang="0">
                  <a:pos x="192" y="32"/>
                </a:cxn>
                <a:cxn ang="0">
                  <a:pos x="177" y="23"/>
                </a:cxn>
                <a:cxn ang="0">
                  <a:pos x="162" y="1"/>
                </a:cxn>
                <a:cxn ang="0">
                  <a:pos x="129" y="18"/>
                </a:cxn>
                <a:cxn ang="0">
                  <a:pos x="108" y="36"/>
                </a:cxn>
                <a:cxn ang="0">
                  <a:pos x="121" y="64"/>
                </a:cxn>
                <a:cxn ang="0">
                  <a:pos x="99" y="88"/>
                </a:cxn>
                <a:cxn ang="0">
                  <a:pos x="104" y="123"/>
                </a:cxn>
                <a:cxn ang="0">
                  <a:pos x="83" y="146"/>
                </a:cxn>
                <a:cxn ang="0">
                  <a:pos x="49" y="148"/>
                </a:cxn>
                <a:cxn ang="0">
                  <a:pos x="21" y="176"/>
                </a:cxn>
                <a:cxn ang="0">
                  <a:pos x="2" y="205"/>
                </a:cxn>
                <a:cxn ang="0">
                  <a:pos x="4" y="234"/>
                </a:cxn>
                <a:cxn ang="0">
                  <a:pos x="34" y="245"/>
                </a:cxn>
                <a:cxn ang="0">
                  <a:pos x="58" y="257"/>
                </a:cxn>
                <a:cxn ang="0">
                  <a:pos x="41" y="273"/>
                </a:cxn>
                <a:cxn ang="0">
                  <a:pos x="38" y="287"/>
                </a:cxn>
                <a:cxn ang="0">
                  <a:pos x="73" y="312"/>
                </a:cxn>
                <a:cxn ang="0">
                  <a:pos x="53" y="335"/>
                </a:cxn>
                <a:cxn ang="0">
                  <a:pos x="42" y="355"/>
                </a:cxn>
                <a:cxn ang="0">
                  <a:pos x="31" y="377"/>
                </a:cxn>
                <a:cxn ang="0">
                  <a:pos x="14" y="410"/>
                </a:cxn>
                <a:cxn ang="0">
                  <a:pos x="13" y="435"/>
                </a:cxn>
              </a:cxnLst>
              <a:rect l="0" t="0" r="r" b="b"/>
              <a:pathLst>
                <a:path w="391" h="462">
                  <a:moveTo>
                    <a:pt x="23" y="457"/>
                  </a:moveTo>
                  <a:cubicBezTo>
                    <a:pt x="24" y="458"/>
                    <a:pt x="27" y="459"/>
                    <a:pt x="29" y="459"/>
                  </a:cubicBezTo>
                  <a:cubicBezTo>
                    <a:pt x="31" y="459"/>
                    <a:pt x="34" y="458"/>
                    <a:pt x="37" y="457"/>
                  </a:cubicBezTo>
                  <a:cubicBezTo>
                    <a:pt x="39" y="456"/>
                    <a:pt x="42" y="454"/>
                    <a:pt x="43" y="453"/>
                  </a:cubicBezTo>
                  <a:cubicBezTo>
                    <a:pt x="44" y="452"/>
                    <a:pt x="47" y="451"/>
                    <a:pt x="49" y="451"/>
                  </a:cubicBezTo>
                  <a:cubicBezTo>
                    <a:pt x="51" y="452"/>
                    <a:pt x="53" y="453"/>
                    <a:pt x="54" y="455"/>
                  </a:cubicBezTo>
                  <a:cubicBezTo>
                    <a:pt x="55" y="456"/>
                    <a:pt x="57" y="458"/>
                    <a:pt x="59" y="458"/>
                  </a:cubicBezTo>
                  <a:cubicBezTo>
                    <a:pt x="61" y="458"/>
                    <a:pt x="65" y="459"/>
                    <a:pt x="67" y="459"/>
                  </a:cubicBezTo>
                  <a:cubicBezTo>
                    <a:pt x="70" y="459"/>
                    <a:pt x="73" y="460"/>
                    <a:pt x="74" y="461"/>
                  </a:cubicBezTo>
                  <a:cubicBezTo>
                    <a:pt x="75" y="462"/>
                    <a:pt x="78" y="462"/>
                    <a:pt x="81" y="460"/>
                  </a:cubicBezTo>
                  <a:cubicBezTo>
                    <a:pt x="83" y="459"/>
                    <a:pt x="84" y="456"/>
                    <a:pt x="84" y="454"/>
                  </a:cubicBezTo>
                  <a:cubicBezTo>
                    <a:pt x="83" y="452"/>
                    <a:pt x="82" y="450"/>
                    <a:pt x="81" y="448"/>
                  </a:cubicBezTo>
                  <a:cubicBezTo>
                    <a:pt x="80" y="447"/>
                    <a:pt x="79" y="444"/>
                    <a:pt x="79" y="443"/>
                  </a:cubicBezTo>
                  <a:cubicBezTo>
                    <a:pt x="79" y="441"/>
                    <a:pt x="80" y="438"/>
                    <a:pt x="81" y="437"/>
                  </a:cubicBezTo>
                  <a:cubicBezTo>
                    <a:pt x="82" y="435"/>
                    <a:pt x="83" y="433"/>
                    <a:pt x="85" y="432"/>
                  </a:cubicBezTo>
                  <a:cubicBezTo>
                    <a:pt x="86" y="431"/>
                    <a:pt x="88" y="428"/>
                    <a:pt x="88" y="426"/>
                  </a:cubicBezTo>
                  <a:cubicBezTo>
                    <a:pt x="89" y="424"/>
                    <a:pt x="90" y="421"/>
                    <a:pt x="91" y="419"/>
                  </a:cubicBezTo>
                  <a:cubicBezTo>
                    <a:pt x="92" y="417"/>
                    <a:pt x="94" y="417"/>
                    <a:pt x="96" y="418"/>
                  </a:cubicBezTo>
                  <a:cubicBezTo>
                    <a:pt x="98" y="419"/>
                    <a:pt x="100" y="421"/>
                    <a:pt x="101" y="422"/>
                  </a:cubicBezTo>
                  <a:cubicBezTo>
                    <a:pt x="102" y="424"/>
                    <a:pt x="105" y="426"/>
                    <a:pt x="108" y="427"/>
                  </a:cubicBezTo>
                  <a:cubicBezTo>
                    <a:pt x="111" y="428"/>
                    <a:pt x="116" y="429"/>
                    <a:pt x="119" y="429"/>
                  </a:cubicBezTo>
                  <a:cubicBezTo>
                    <a:pt x="123" y="429"/>
                    <a:pt x="128" y="429"/>
                    <a:pt x="130" y="430"/>
                  </a:cubicBezTo>
                  <a:cubicBezTo>
                    <a:pt x="132" y="431"/>
                    <a:pt x="136" y="432"/>
                    <a:pt x="138" y="432"/>
                  </a:cubicBezTo>
                  <a:cubicBezTo>
                    <a:pt x="141" y="433"/>
                    <a:pt x="145" y="434"/>
                    <a:pt x="148" y="435"/>
                  </a:cubicBezTo>
                  <a:cubicBezTo>
                    <a:pt x="151" y="435"/>
                    <a:pt x="153" y="436"/>
                    <a:pt x="153" y="436"/>
                  </a:cubicBezTo>
                  <a:cubicBezTo>
                    <a:pt x="153" y="436"/>
                    <a:pt x="154" y="435"/>
                    <a:pt x="156" y="434"/>
                  </a:cubicBezTo>
                  <a:cubicBezTo>
                    <a:pt x="157" y="432"/>
                    <a:pt x="160" y="431"/>
                    <a:pt x="162" y="431"/>
                  </a:cubicBezTo>
                  <a:cubicBezTo>
                    <a:pt x="164" y="431"/>
                    <a:pt x="167" y="432"/>
                    <a:pt x="170" y="433"/>
                  </a:cubicBezTo>
                  <a:cubicBezTo>
                    <a:pt x="172" y="433"/>
                    <a:pt x="175" y="433"/>
                    <a:pt x="176" y="432"/>
                  </a:cubicBezTo>
                  <a:cubicBezTo>
                    <a:pt x="177" y="430"/>
                    <a:pt x="178" y="429"/>
                    <a:pt x="178" y="428"/>
                  </a:cubicBezTo>
                  <a:cubicBezTo>
                    <a:pt x="178" y="427"/>
                    <a:pt x="179" y="425"/>
                    <a:pt x="181" y="425"/>
                  </a:cubicBezTo>
                  <a:cubicBezTo>
                    <a:pt x="182" y="424"/>
                    <a:pt x="185" y="423"/>
                    <a:pt x="187" y="423"/>
                  </a:cubicBezTo>
                  <a:cubicBezTo>
                    <a:pt x="189" y="422"/>
                    <a:pt x="190" y="422"/>
                    <a:pt x="191" y="423"/>
                  </a:cubicBezTo>
                  <a:cubicBezTo>
                    <a:pt x="191" y="424"/>
                    <a:pt x="192" y="422"/>
                    <a:pt x="193" y="419"/>
                  </a:cubicBezTo>
                  <a:cubicBezTo>
                    <a:pt x="194" y="417"/>
                    <a:pt x="196" y="413"/>
                    <a:pt x="196" y="411"/>
                  </a:cubicBezTo>
                  <a:cubicBezTo>
                    <a:pt x="197" y="409"/>
                    <a:pt x="199" y="408"/>
                    <a:pt x="201" y="408"/>
                  </a:cubicBezTo>
                  <a:cubicBezTo>
                    <a:pt x="202" y="407"/>
                    <a:pt x="206" y="407"/>
                    <a:pt x="208" y="407"/>
                  </a:cubicBezTo>
                  <a:cubicBezTo>
                    <a:pt x="210" y="407"/>
                    <a:pt x="214" y="408"/>
                    <a:pt x="215" y="408"/>
                  </a:cubicBezTo>
                  <a:cubicBezTo>
                    <a:pt x="216" y="409"/>
                    <a:pt x="218" y="408"/>
                    <a:pt x="219" y="406"/>
                  </a:cubicBezTo>
                  <a:cubicBezTo>
                    <a:pt x="219" y="404"/>
                    <a:pt x="221" y="402"/>
                    <a:pt x="222" y="402"/>
                  </a:cubicBezTo>
                  <a:cubicBezTo>
                    <a:pt x="223" y="402"/>
                    <a:pt x="225" y="402"/>
                    <a:pt x="226" y="404"/>
                  </a:cubicBezTo>
                  <a:cubicBezTo>
                    <a:pt x="228" y="405"/>
                    <a:pt x="230" y="407"/>
                    <a:pt x="230" y="409"/>
                  </a:cubicBezTo>
                  <a:cubicBezTo>
                    <a:pt x="231" y="410"/>
                    <a:pt x="232" y="413"/>
                    <a:pt x="233" y="414"/>
                  </a:cubicBezTo>
                  <a:cubicBezTo>
                    <a:pt x="233" y="416"/>
                    <a:pt x="234" y="418"/>
                    <a:pt x="234" y="419"/>
                  </a:cubicBezTo>
                  <a:cubicBezTo>
                    <a:pt x="234" y="420"/>
                    <a:pt x="236" y="421"/>
                    <a:pt x="239" y="422"/>
                  </a:cubicBezTo>
                  <a:cubicBezTo>
                    <a:pt x="241" y="422"/>
                    <a:pt x="244" y="422"/>
                    <a:pt x="245" y="422"/>
                  </a:cubicBezTo>
                  <a:cubicBezTo>
                    <a:pt x="247" y="421"/>
                    <a:pt x="249" y="421"/>
                    <a:pt x="251" y="421"/>
                  </a:cubicBezTo>
                  <a:cubicBezTo>
                    <a:pt x="252" y="421"/>
                    <a:pt x="255" y="422"/>
                    <a:pt x="256" y="423"/>
                  </a:cubicBezTo>
                  <a:cubicBezTo>
                    <a:pt x="257" y="424"/>
                    <a:pt x="259" y="427"/>
                    <a:pt x="260" y="428"/>
                  </a:cubicBezTo>
                  <a:cubicBezTo>
                    <a:pt x="261" y="430"/>
                    <a:pt x="263" y="432"/>
                    <a:pt x="265" y="433"/>
                  </a:cubicBezTo>
                  <a:cubicBezTo>
                    <a:pt x="266" y="433"/>
                    <a:pt x="268" y="435"/>
                    <a:pt x="269" y="437"/>
                  </a:cubicBezTo>
                  <a:cubicBezTo>
                    <a:pt x="270" y="438"/>
                    <a:pt x="272" y="439"/>
                    <a:pt x="274" y="439"/>
                  </a:cubicBezTo>
                  <a:cubicBezTo>
                    <a:pt x="276" y="439"/>
                    <a:pt x="279" y="439"/>
                    <a:pt x="281" y="438"/>
                  </a:cubicBezTo>
                  <a:cubicBezTo>
                    <a:pt x="283" y="437"/>
                    <a:pt x="285" y="435"/>
                    <a:pt x="286" y="434"/>
                  </a:cubicBezTo>
                  <a:cubicBezTo>
                    <a:pt x="286" y="432"/>
                    <a:pt x="286" y="429"/>
                    <a:pt x="285" y="428"/>
                  </a:cubicBezTo>
                  <a:cubicBezTo>
                    <a:pt x="284" y="427"/>
                    <a:pt x="282" y="425"/>
                    <a:pt x="280" y="425"/>
                  </a:cubicBezTo>
                  <a:cubicBezTo>
                    <a:pt x="279" y="425"/>
                    <a:pt x="276" y="424"/>
                    <a:pt x="275" y="423"/>
                  </a:cubicBezTo>
                  <a:cubicBezTo>
                    <a:pt x="274" y="422"/>
                    <a:pt x="273" y="419"/>
                    <a:pt x="273" y="418"/>
                  </a:cubicBezTo>
                  <a:cubicBezTo>
                    <a:pt x="272" y="417"/>
                    <a:pt x="271" y="415"/>
                    <a:pt x="268" y="415"/>
                  </a:cubicBezTo>
                  <a:cubicBezTo>
                    <a:pt x="266" y="414"/>
                    <a:pt x="264" y="413"/>
                    <a:pt x="264" y="412"/>
                  </a:cubicBezTo>
                  <a:cubicBezTo>
                    <a:pt x="264" y="411"/>
                    <a:pt x="265" y="410"/>
                    <a:pt x="266" y="409"/>
                  </a:cubicBezTo>
                  <a:cubicBezTo>
                    <a:pt x="266" y="409"/>
                    <a:pt x="268" y="407"/>
                    <a:pt x="270" y="406"/>
                  </a:cubicBezTo>
                  <a:cubicBezTo>
                    <a:pt x="272" y="405"/>
                    <a:pt x="273" y="403"/>
                    <a:pt x="273" y="402"/>
                  </a:cubicBezTo>
                  <a:cubicBezTo>
                    <a:pt x="273" y="401"/>
                    <a:pt x="273" y="399"/>
                    <a:pt x="272" y="399"/>
                  </a:cubicBezTo>
                  <a:cubicBezTo>
                    <a:pt x="271" y="398"/>
                    <a:pt x="268" y="398"/>
                    <a:pt x="264" y="397"/>
                  </a:cubicBezTo>
                  <a:cubicBezTo>
                    <a:pt x="261" y="397"/>
                    <a:pt x="256" y="396"/>
                    <a:pt x="253" y="395"/>
                  </a:cubicBezTo>
                  <a:cubicBezTo>
                    <a:pt x="250" y="394"/>
                    <a:pt x="247" y="392"/>
                    <a:pt x="246" y="391"/>
                  </a:cubicBezTo>
                  <a:cubicBezTo>
                    <a:pt x="244" y="390"/>
                    <a:pt x="242" y="387"/>
                    <a:pt x="241" y="386"/>
                  </a:cubicBezTo>
                  <a:cubicBezTo>
                    <a:pt x="240" y="385"/>
                    <a:pt x="240" y="381"/>
                    <a:pt x="241" y="379"/>
                  </a:cubicBezTo>
                  <a:cubicBezTo>
                    <a:pt x="242" y="377"/>
                    <a:pt x="244" y="372"/>
                    <a:pt x="245" y="370"/>
                  </a:cubicBezTo>
                  <a:cubicBezTo>
                    <a:pt x="247" y="367"/>
                    <a:pt x="248" y="363"/>
                    <a:pt x="248" y="360"/>
                  </a:cubicBezTo>
                  <a:cubicBezTo>
                    <a:pt x="248" y="357"/>
                    <a:pt x="248" y="355"/>
                    <a:pt x="248" y="355"/>
                  </a:cubicBezTo>
                  <a:cubicBezTo>
                    <a:pt x="248" y="355"/>
                    <a:pt x="247" y="354"/>
                    <a:pt x="246" y="352"/>
                  </a:cubicBezTo>
                  <a:cubicBezTo>
                    <a:pt x="244" y="351"/>
                    <a:pt x="242" y="348"/>
                    <a:pt x="242" y="346"/>
                  </a:cubicBezTo>
                  <a:cubicBezTo>
                    <a:pt x="241" y="345"/>
                    <a:pt x="240" y="342"/>
                    <a:pt x="240" y="341"/>
                  </a:cubicBezTo>
                  <a:cubicBezTo>
                    <a:pt x="240" y="339"/>
                    <a:pt x="239" y="337"/>
                    <a:pt x="239" y="335"/>
                  </a:cubicBezTo>
                  <a:cubicBezTo>
                    <a:pt x="239" y="333"/>
                    <a:pt x="237" y="330"/>
                    <a:pt x="236" y="327"/>
                  </a:cubicBezTo>
                  <a:cubicBezTo>
                    <a:pt x="234" y="324"/>
                    <a:pt x="232" y="320"/>
                    <a:pt x="231" y="318"/>
                  </a:cubicBezTo>
                  <a:cubicBezTo>
                    <a:pt x="230" y="315"/>
                    <a:pt x="229" y="311"/>
                    <a:pt x="228" y="309"/>
                  </a:cubicBezTo>
                  <a:cubicBezTo>
                    <a:pt x="227" y="307"/>
                    <a:pt x="225" y="304"/>
                    <a:pt x="223" y="303"/>
                  </a:cubicBezTo>
                  <a:cubicBezTo>
                    <a:pt x="222" y="303"/>
                    <a:pt x="220" y="301"/>
                    <a:pt x="220" y="300"/>
                  </a:cubicBezTo>
                  <a:cubicBezTo>
                    <a:pt x="219" y="299"/>
                    <a:pt x="219" y="297"/>
                    <a:pt x="220" y="296"/>
                  </a:cubicBezTo>
                  <a:cubicBezTo>
                    <a:pt x="221" y="295"/>
                    <a:pt x="222" y="292"/>
                    <a:pt x="223" y="290"/>
                  </a:cubicBezTo>
                  <a:cubicBezTo>
                    <a:pt x="224" y="289"/>
                    <a:pt x="225" y="286"/>
                    <a:pt x="227" y="284"/>
                  </a:cubicBezTo>
                  <a:cubicBezTo>
                    <a:pt x="228" y="283"/>
                    <a:pt x="231" y="280"/>
                    <a:pt x="233" y="277"/>
                  </a:cubicBezTo>
                  <a:cubicBezTo>
                    <a:pt x="235" y="275"/>
                    <a:pt x="239" y="272"/>
                    <a:pt x="242" y="271"/>
                  </a:cubicBezTo>
                  <a:cubicBezTo>
                    <a:pt x="244" y="270"/>
                    <a:pt x="248" y="268"/>
                    <a:pt x="251" y="267"/>
                  </a:cubicBezTo>
                  <a:cubicBezTo>
                    <a:pt x="253" y="265"/>
                    <a:pt x="256" y="263"/>
                    <a:pt x="256" y="262"/>
                  </a:cubicBezTo>
                  <a:cubicBezTo>
                    <a:pt x="257" y="261"/>
                    <a:pt x="258" y="259"/>
                    <a:pt x="258" y="257"/>
                  </a:cubicBezTo>
                  <a:cubicBezTo>
                    <a:pt x="258" y="255"/>
                    <a:pt x="260" y="253"/>
                    <a:pt x="263" y="252"/>
                  </a:cubicBezTo>
                  <a:cubicBezTo>
                    <a:pt x="266" y="252"/>
                    <a:pt x="269" y="250"/>
                    <a:pt x="271" y="249"/>
                  </a:cubicBezTo>
                  <a:cubicBezTo>
                    <a:pt x="273" y="248"/>
                    <a:pt x="274" y="246"/>
                    <a:pt x="275" y="243"/>
                  </a:cubicBezTo>
                  <a:cubicBezTo>
                    <a:pt x="275" y="241"/>
                    <a:pt x="276" y="237"/>
                    <a:pt x="276" y="235"/>
                  </a:cubicBezTo>
                  <a:cubicBezTo>
                    <a:pt x="277" y="233"/>
                    <a:pt x="279" y="230"/>
                    <a:pt x="281" y="229"/>
                  </a:cubicBezTo>
                  <a:cubicBezTo>
                    <a:pt x="283" y="229"/>
                    <a:pt x="287" y="228"/>
                    <a:pt x="288" y="228"/>
                  </a:cubicBezTo>
                  <a:cubicBezTo>
                    <a:pt x="290" y="228"/>
                    <a:pt x="294" y="228"/>
                    <a:pt x="296" y="228"/>
                  </a:cubicBezTo>
                  <a:cubicBezTo>
                    <a:pt x="298" y="227"/>
                    <a:pt x="301" y="226"/>
                    <a:pt x="302" y="223"/>
                  </a:cubicBezTo>
                  <a:cubicBezTo>
                    <a:pt x="303" y="221"/>
                    <a:pt x="305" y="218"/>
                    <a:pt x="306" y="216"/>
                  </a:cubicBezTo>
                  <a:cubicBezTo>
                    <a:pt x="307" y="214"/>
                    <a:pt x="309" y="211"/>
                    <a:pt x="310" y="209"/>
                  </a:cubicBezTo>
                  <a:cubicBezTo>
                    <a:pt x="311" y="207"/>
                    <a:pt x="313" y="204"/>
                    <a:pt x="315" y="202"/>
                  </a:cubicBezTo>
                  <a:cubicBezTo>
                    <a:pt x="317" y="200"/>
                    <a:pt x="320" y="197"/>
                    <a:pt x="322" y="195"/>
                  </a:cubicBezTo>
                  <a:cubicBezTo>
                    <a:pt x="324" y="193"/>
                    <a:pt x="326" y="192"/>
                    <a:pt x="328" y="191"/>
                  </a:cubicBezTo>
                  <a:cubicBezTo>
                    <a:pt x="329" y="191"/>
                    <a:pt x="332" y="190"/>
                    <a:pt x="334" y="190"/>
                  </a:cubicBezTo>
                  <a:cubicBezTo>
                    <a:pt x="337" y="190"/>
                    <a:pt x="339" y="188"/>
                    <a:pt x="340" y="186"/>
                  </a:cubicBezTo>
                  <a:cubicBezTo>
                    <a:pt x="340" y="185"/>
                    <a:pt x="341" y="182"/>
                    <a:pt x="341" y="181"/>
                  </a:cubicBezTo>
                  <a:cubicBezTo>
                    <a:pt x="341" y="180"/>
                    <a:pt x="341" y="177"/>
                    <a:pt x="342" y="175"/>
                  </a:cubicBezTo>
                  <a:cubicBezTo>
                    <a:pt x="342" y="173"/>
                    <a:pt x="341" y="170"/>
                    <a:pt x="340" y="169"/>
                  </a:cubicBezTo>
                  <a:cubicBezTo>
                    <a:pt x="339" y="167"/>
                    <a:pt x="337" y="165"/>
                    <a:pt x="336" y="163"/>
                  </a:cubicBezTo>
                  <a:cubicBezTo>
                    <a:pt x="335" y="162"/>
                    <a:pt x="332" y="160"/>
                    <a:pt x="331" y="159"/>
                  </a:cubicBezTo>
                  <a:cubicBezTo>
                    <a:pt x="330" y="159"/>
                    <a:pt x="328" y="157"/>
                    <a:pt x="327" y="155"/>
                  </a:cubicBezTo>
                  <a:cubicBezTo>
                    <a:pt x="327" y="153"/>
                    <a:pt x="326" y="150"/>
                    <a:pt x="326" y="148"/>
                  </a:cubicBezTo>
                  <a:cubicBezTo>
                    <a:pt x="326" y="146"/>
                    <a:pt x="326" y="143"/>
                    <a:pt x="326" y="141"/>
                  </a:cubicBezTo>
                  <a:cubicBezTo>
                    <a:pt x="326" y="139"/>
                    <a:pt x="327" y="137"/>
                    <a:pt x="329" y="135"/>
                  </a:cubicBezTo>
                  <a:cubicBezTo>
                    <a:pt x="330" y="133"/>
                    <a:pt x="332" y="131"/>
                    <a:pt x="333" y="129"/>
                  </a:cubicBezTo>
                  <a:cubicBezTo>
                    <a:pt x="335" y="127"/>
                    <a:pt x="336" y="124"/>
                    <a:pt x="336" y="122"/>
                  </a:cubicBezTo>
                  <a:cubicBezTo>
                    <a:pt x="336" y="120"/>
                    <a:pt x="336" y="118"/>
                    <a:pt x="337" y="116"/>
                  </a:cubicBezTo>
                  <a:cubicBezTo>
                    <a:pt x="337" y="115"/>
                    <a:pt x="338" y="114"/>
                    <a:pt x="340" y="114"/>
                  </a:cubicBezTo>
                  <a:cubicBezTo>
                    <a:pt x="341" y="115"/>
                    <a:pt x="343" y="116"/>
                    <a:pt x="343" y="117"/>
                  </a:cubicBezTo>
                  <a:cubicBezTo>
                    <a:pt x="344" y="118"/>
                    <a:pt x="347" y="120"/>
                    <a:pt x="349" y="121"/>
                  </a:cubicBezTo>
                  <a:cubicBezTo>
                    <a:pt x="352" y="121"/>
                    <a:pt x="356" y="123"/>
                    <a:pt x="358" y="123"/>
                  </a:cubicBezTo>
                  <a:cubicBezTo>
                    <a:pt x="361" y="124"/>
                    <a:pt x="363" y="126"/>
                    <a:pt x="364" y="127"/>
                  </a:cubicBezTo>
                  <a:cubicBezTo>
                    <a:pt x="364" y="128"/>
                    <a:pt x="366" y="130"/>
                    <a:pt x="367" y="131"/>
                  </a:cubicBezTo>
                  <a:cubicBezTo>
                    <a:pt x="368" y="132"/>
                    <a:pt x="368" y="133"/>
                    <a:pt x="368" y="133"/>
                  </a:cubicBezTo>
                  <a:cubicBezTo>
                    <a:pt x="368" y="133"/>
                    <a:pt x="369" y="132"/>
                    <a:pt x="370" y="131"/>
                  </a:cubicBezTo>
                  <a:cubicBezTo>
                    <a:pt x="371" y="130"/>
                    <a:pt x="372" y="129"/>
                    <a:pt x="373" y="128"/>
                  </a:cubicBezTo>
                  <a:cubicBezTo>
                    <a:pt x="374" y="128"/>
                    <a:pt x="375" y="126"/>
                    <a:pt x="375" y="125"/>
                  </a:cubicBezTo>
                  <a:cubicBezTo>
                    <a:pt x="376" y="124"/>
                    <a:pt x="377" y="122"/>
                    <a:pt x="379" y="121"/>
                  </a:cubicBezTo>
                  <a:cubicBezTo>
                    <a:pt x="381" y="120"/>
                    <a:pt x="384" y="119"/>
                    <a:pt x="385" y="118"/>
                  </a:cubicBezTo>
                  <a:cubicBezTo>
                    <a:pt x="386" y="118"/>
                    <a:pt x="388" y="116"/>
                    <a:pt x="389" y="114"/>
                  </a:cubicBezTo>
                  <a:cubicBezTo>
                    <a:pt x="390" y="113"/>
                    <a:pt x="391" y="111"/>
                    <a:pt x="391" y="111"/>
                  </a:cubicBezTo>
                  <a:cubicBezTo>
                    <a:pt x="391" y="111"/>
                    <a:pt x="390" y="109"/>
                    <a:pt x="389" y="107"/>
                  </a:cubicBezTo>
                  <a:cubicBezTo>
                    <a:pt x="388" y="104"/>
                    <a:pt x="386" y="101"/>
                    <a:pt x="384" y="99"/>
                  </a:cubicBezTo>
                  <a:cubicBezTo>
                    <a:pt x="382" y="98"/>
                    <a:pt x="381" y="95"/>
                    <a:pt x="381" y="94"/>
                  </a:cubicBezTo>
                  <a:cubicBezTo>
                    <a:pt x="381" y="93"/>
                    <a:pt x="380" y="90"/>
                    <a:pt x="380" y="89"/>
                  </a:cubicBezTo>
                  <a:cubicBezTo>
                    <a:pt x="379" y="87"/>
                    <a:pt x="377" y="85"/>
                    <a:pt x="376" y="83"/>
                  </a:cubicBezTo>
                  <a:cubicBezTo>
                    <a:pt x="374" y="82"/>
                    <a:pt x="372" y="81"/>
                    <a:pt x="370" y="81"/>
                  </a:cubicBezTo>
                  <a:cubicBezTo>
                    <a:pt x="368" y="81"/>
                    <a:pt x="366" y="80"/>
                    <a:pt x="365" y="79"/>
                  </a:cubicBezTo>
                  <a:cubicBezTo>
                    <a:pt x="365" y="78"/>
                    <a:pt x="364" y="76"/>
                    <a:pt x="363" y="74"/>
                  </a:cubicBezTo>
                  <a:cubicBezTo>
                    <a:pt x="362" y="72"/>
                    <a:pt x="361" y="69"/>
                    <a:pt x="360" y="68"/>
                  </a:cubicBezTo>
                  <a:cubicBezTo>
                    <a:pt x="360" y="67"/>
                    <a:pt x="358" y="66"/>
                    <a:pt x="357" y="67"/>
                  </a:cubicBezTo>
                  <a:cubicBezTo>
                    <a:pt x="356" y="68"/>
                    <a:pt x="355" y="69"/>
                    <a:pt x="354" y="70"/>
                  </a:cubicBezTo>
                  <a:cubicBezTo>
                    <a:pt x="354" y="71"/>
                    <a:pt x="352" y="72"/>
                    <a:pt x="349" y="71"/>
                  </a:cubicBezTo>
                  <a:cubicBezTo>
                    <a:pt x="346" y="71"/>
                    <a:pt x="344" y="69"/>
                    <a:pt x="344" y="68"/>
                  </a:cubicBezTo>
                  <a:cubicBezTo>
                    <a:pt x="344" y="66"/>
                    <a:pt x="344" y="62"/>
                    <a:pt x="344" y="60"/>
                  </a:cubicBezTo>
                  <a:cubicBezTo>
                    <a:pt x="344" y="57"/>
                    <a:pt x="344" y="54"/>
                    <a:pt x="343" y="53"/>
                  </a:cubicBezTo>
                  <a:cubicBezTo>
                    <a:pt x="342" y="52"/>
                    <a:pt x="341" y="49"/>
                    <a:pt x="341" y="46"/>
                  </a:cubicBezTo>
                  <a:cubicBezTo>
                    <a:pt x="341" y="43"/>
                    <a:pt x="341" y="41"/>
                    <a:pt x="341" y="40"/>
                  </a:cubicBezTo>
                  <a:cubicBezTo>
                    <a:pt x="340" y="39"/>
                    <a:pt x="340" y="39"/>
                    <a:pt x="339" y="39"/>
                  </a:cubicBezTo>
                  <a:cubicBezTo>
                    <a:pt x="338" y="39"/>
                    <a:pt x="337" y="40"/>
                    <a:pt x="336" y="41"/>
                  </a:cubicBezTo>
                  <a:cubicBezTo>
                    <a:pt x="335" y="41"/>
                    <a:pt x="332" y="42"/>
                    <a:pt x="331" y="43"/>
                  </a:cubicBezTo>
                  <a:cubicBezTo>
                    <a:pt x="329" y="44"/>
                    <a:pt x="327" y="44"/>
                    <a:pt x="326" y="43"/>
                  </a:cubicBezTo>
                  <a:cubicBezTo>
                    <a:pt x="325" y="43"/>
                    <a:pt x="323" y="41"/>
                    <a:pt x="321" y="40"/>
                  </a:cubicBezTo>
                  <a:cubicBezTo>
                    <a:pt x="319" y="39"/>
                    <a:pt x="316" y="37"/>
                    <a:pt x="315" y="37"/>
                  </a:cubicBezTo>
                  <a:cubicBezTo>
                    <a:pt x="313" y="37"/>
                    <a:pt x="312" y="38"/>
                    <a:pt x="313" y="40"/>
                  </a:cubicBezTo>
                  <a:cubicBezTo>
                    <a:pt x="313" y="41"/>
                    <a:pt x="313" y="44"/>
                    <a:pt x="312" y="46"/>
                  </a:cubicBezTo>
                  <a:cubicBezTo>
                    <a:pt x="312" y="48"/>
                    <a:pt x="312" y="52"/>
                    <a:pt x="311" y="54"/>
                  </a:cubicBezTo>
                  <a:cubicBezTo>
                    <a:pt x="311" y="57"/>
                    <a:pt x="311" y="60"/>
                    <a:pt x="311" y="62"/>
                  </a:cubicBezTo>
                  <a:cubicBezTo>
                    <a:pt x="312" y="63"/>
                    <a:pt x="311" y="65"/>
                    <a:pt x="310" y="66"/>
                  </a:cubicBezTo>
                  <a:cubicBezTo>
                    <a:pt x="310" y="67"/>
                    <a:pt x="308" y="69"/>
                    <a:pt x="306" y="71"/>
                  </a:cubicBezTo>
                  <a:cubicBezTo>
                    <a:pt x="305" y="73"/>
                    <a:pt x="304" y="76"/>
                    <a:pt x="304" y="78"/>
                  </a:cubicBezTo>
                  <a:cubicBezTo>
                    <a:pt x="305" y="80"/>
                    <a:pt x="305" y="83"/>
                    <a:pt x="306" y="84"/>
                  </a:cubicBezTo>
                  <a:cubicBezTo>
                    <a:pt x="307" y="85"/>
                    <a:pt x="306" y="87"/>
                    <a:pt x="306" y="88"/>
                  </a:cubicBezTo>
                  <a:cubicBezTo>
                    <a:pt x="305" y="90"/>
                    <a:pt x="303" y="91"/>
                    <a:pt x="302" y="91"/>
                  </a:cubicBezTo>
                  <a:cubicBezTo>
                    <a:pt x="301" y="91"/>
                    <a:pt x="298" y="91"/>
                    <a:pt x="296" y="91"/>
                  </a:cubicBezTo>
                  <a:cubicBezTo>
                    <a:pt x="294" y="91"/>
                    <a:pt x="291" y="91"/>
                    <a:pt x="289" y="91"/>
                  </a:cubicBezTo>
                  <a:cubicBezTo>
                    <a:pt x="287" y="91"/>
                    <a:pt x="283" y="91"/>
                    <a:pt x="280" y="90"/>
                  </a:cubicBezTo>
                  <a:cubicBezTo>
                    <a:pt x="277" y="90"/>
                    <a:pt x="273" y="88"/>
                    <a:pt x="272" y="87"/>
                  </a:cubicBezTo>
                  <a:cubicBezTo>
                    <a:pt x="271" y="85"/>
                    <a:pt x="268" y="84"/>
                    <a:pt x="265" y="83"/>
                  </a:cubicBezTo>
                  <a:cubicBezTo>
                    <a:pt x="262" y="83"/>
                    <a:pt x="259" y="83"/>
                    <a:pt x="258" y="83"/>
                  </a:cubicBezTo>
                  <a:cubicBezTo>
                    <a:pt x="257" y="83"/>
                    <a:pt x="255" y="83"/>
                    <a:pt x="252" y="83"/>
                  </a:cubicBezTo>
                  <a:cubicBezTo>
                    <a:pt x="250" y="83"/>
                    <a:pt x="247" y="82"/>
                    <a:pt x="246" y="80"/>
                  </a:cubicBezTo>
                  <a:cubicBezTo>
                    <a:pt x="245" y="78"/>
                    <a:pt x="244" y="76"/>
                    <a:pt x="244" y="76"/>
                  </a:cubicBezTo>
                  <a:cubicBezTo>
                    <a:pt x="244" y="76"/>
                    <a:pt x="244" y="74"/>
                    <a:pt x="245" y="73"/>
                  </a:cubicBezTo>
                  <a:cubicBezTo>
                    <a:pt x="245" y="71"/>
                    <a:pt x="246" y="68"/>
                    <a:pt x="246" y="67"/>
                  </a:cubicBezTo>
                  <a:cubicBezTo>
                    <a:pt x="247" y="66"/>
                    <a:pt x="246" y="64"/>
                    <a:pt x="246" y="63"/>
                  </a:cubicBezTo>
                  <a:cubicBezTo>
                    <a:pt x="245" y="62"/>
                    <a:pt x="244" y="61"/>
                    <a:pt x="244" y="60"/>
                  </a:cubicBezTo>
                  <a:cubicBezTo>
                    <a:pt x="244" y="59"/>
                    <a:pt x="244" y="57"/>
                    <a:pt x="245" y="55"/>
                  </a:cubicBezTo>
                  <a:cubicBezTo>
                    <a:pt x="245" y="53"/>
                    <a:pt x="245" y="50"/>
                    <a:pt x="245" y="49"/>
                  </a:cubicBezTo>
                  <a:cubicBezTo>
                    <a:pt x="246" y="47"/>
                    <a:pt x="246" y="44"/>
                    <a:pt x="246" y="43"/>
                  </a:cubicBezTo>
                  <a:cubicBezTo>
                    <a:pt x="246" y="42"/>
                    <a:pt x="245" y="40"/>
                    <a:pt x="244" y="39"/>
                  </a:cubicBezTo>
                  <a:cubicBezTo>
                    <a:pt x="244" y="37"/>
                    <a:pt x="242" y="35"/>
                    <a:pt x="241" y="34"/>
                  </a:cubicBezTo>
                  <a:cubicBezTo>
                    <a:pt x="240" y="32"/>
                    <a:pt x="238" y="30"/>
                    <a:pt x="237" y="29"/>
                  </a:cubicBezTo>
                  <a:cubicBezTo>
                    <a:pt x="236" y="28"/>
                    <a:pt x="235" y="26"/>
                    <a:pt x="234" y="26"/>
                  </a:cubicBezTo>
                  <a:cubicBezTo>
                    <a:pt x="233" y="26"/>
                    <a:pt x="232" y="24"/>
                    <a:pt x="231" y="23"/>
                  </a:cubicBezTo>
                  <a:cubicBezTo>
                    <a:pt x="230" y="21"/>
                    <a:pt x="230" y="19"/>
                    <a:pt x="230" y="17"/>
                  </a:cubicBezTo>
                  <a:cubicBezTo>
                    <a:pt x="230" y="15"/>
                    <a:pt x="230" y="14"/>
                    <a:pt x="230" y="14"/>
                  </a:cubicBezTo>
                  <a:cubicBezTo>
                    <a:pt x="230" y="14"/>
                    <a:pt x="229" y="14"/>
                    <a:pt x="228" y="13"/>
                  </a:cubicBezTo>
                  <a:cubicBezTo>
                    <a:pt x="226" y="13"/>
                    <a:pt x="224" y="13"/>
                    <a:pt x="223" y="13"/>
                  </a:cubicBezTo>
                  <a:cubicBezTo>
                    <a:pt x="221" y="13"/>
                    <a:pt x="220" y="14"/>
                    <a:pt x="220" y="15"/>
                  </a:cubicBezTo>
                  <a:cubicBezTo>
                    <a:pt x="219" y="16"/>
                    <a:pt x="219" y="18"/>
                    <a:pt x="220" y="20"/>
                  </a:cubicBezTo>
                  <a:cubicBezTo>
                    <a:pt x="221" y="21"/>
                    <a:pt x="221" y="23"/>
                    <a:pt x="221" y="24"/>
                  </a:cubicBezTo>
                  <a:cubicBezTo>
                    <a:pt x="221" y="25"/>
                    <a:pt x="221" y="27"/>
                    <a:pt x="220" y="27"/>
                  </a:cubicBezTo>
                  <a:cubicBezTo>
                    <a:pt x="219" y="28"/>
                    <a:pt x="218" y="29"/>
                    <a:pt x="216" y="28"/>
                  </a:cubicBezTo>
                  <a:cubicBezTo>
                    <a:pt x="215" y="28"/>
                    <a:pt x="212" y="28"/>
                    <a:pt x="210" y="29"/>
                  </a:cubicBezTo>
                  <a:cubicBezTo>
                    <a:pt x="209" y="30"/>
                    <a:pt x="206" y="30"/>
                    <a:pt x="205" y="30"/>
                  </a:cubicBezTo>
                  <a:cubicBezTo>
                    <a:pt x="203" y="31"/>
                    <a:pt x="201" y="30"/>
                    <a:pt x="200" y="30"/>
                  </a:cubicBezTo>
                  <a:cubicBezTo>
                    <a:pt x="199" y="30"/>
                    <a:pt x="197" y="30"/>
                    <a:pt x="196" y="30"/>
                  </a:cubicBezTo>
                  <a:cubicBezTo>
                    <a:pt x="195" y="30"/>
                    <a:pt x="193" y="31"/>
                    <a:pt x="192" y="32"/>
                  </a:cubicBezTo>
                  <a:cubicBezTo>
                    <a:pt x="191" y="33"/>
                    <a:pt x="190" y="35"/>
                    <a:pt x="190" y="36"/>
                  </a:cubicBezTo>
                  <a:cubicBezTo>
                    <a:pt x="189" y="37"/>
                    <a:pt x="187" y="39"/>
                    <a:pt x="185" y="40"/>
                  </a:cubicBezTo>
                  <a:cubicBezTo>
                    <a:pt x="183" y="41"/>
                    <a:pt x="181" y="40"/>
                    <a:pt x="181" y="39"/>
                  </a:cubicBezTo>
                  <a:cubicBezTo>
                    <a:pt x="180" y="38"/>
                    <a:pt x="180" y="35"/>
                    <a:pt x="181" y="34"/>
                  </a:cubicBezTo>
                  <a:cubicBezTo>
                    <a:pt x="181" y="33"/>
                    <a:pt x="181" y="30"/>
                    <a:pt x="180" y="29"/>
                  </a:cubicBezTo>
                  <a:cubicBezTo>
                    <a:pt x="180" y="27"/>
                    <a:pt x="178" y="25"/>
                    <a:pt x="177" y="23"/>
                  </a:cubicBezTo>
                  <a:cubicBezTo>
                    <a:pt x="176" y="21"/>
                    <a:pt x="175" y="19"/>
                    <a:pt x="175" y="17"/>
                  </a:cubicBezTo>
                  <a:cubicBezTo>
                    <a:pt x="175" y="16"/>
                    <a:pt x="175" y="13"/>
                    <a:pt x="175" y="11"/>
                  </a:cubicBezTo>
                  <a:cubicBezTo>
                    <a:pt x="175" y="9"/>
                    <a:pt x="176" y="6"/>
                    <a:pt x="176" y="5"/>
                  </a:cubicBezTo>
                  <a:cubicBezTo>
                    <a:pt x="176" y="4"/>
                    <a:pt x="174" y="3"/>
                    <a:pt x="172" y="2"/>
                  </a:cubicBezTo>
                  <a:cubicBezTo>
                    <a:pt x="171" y="1"/>
                    <a:pt x="168" y="0"/>
                    <a:pt x="167" y="1"/>
                  </a:cubicBezTo>
                  <a:cubicBezTo>
                    <a:pt x="165" y="1"/>
                    <a:pt x="163" y="1"/>
                    <a:pt x="162" y="1"/>
                  </a:cubicBezTo>
                  <a:cubicBezTo>
                    <a:pt x="161" y="1"/>
                    <a:pt x="160" y="2"/>
                    <a:pt x="159" y="3"/>
                  </a:cubicBezTo>
                  <a:cubicBezTo>
                    <a:pt x="158" y="3"/>
                    <a:pt x="156" y="6"/>
                    <a:pt x="154" y="8"/>
                  </a:cubicBezTo>
                  <a:cubicBezTo>
                    <a:pt x="152" y="10"/>
                    <a:pt x="150" y="13"/>
                    <a:pt x="148" y="14"/>
                  </a:cubicBezTo>
                  <a:cubicBezTo>
                    <a:pt x="146" y="16"/>
                    <a:pt x="144" y="18"/>
                    <a:pt x="142" y="19"/>
                  </a:cubicBezTo>
                  <a:cubicBezTo>
                    <a:pt x="140" y="19"/>
                    <a:pt x="138" y="20"/>
                    <a:pt x="136" y="20"/>
                  </a:cubicBezTo>
                  <a:cubicBezTo>
                    <a:pt x="135" y="21"/>
                    <a:pt x="131" y="20"/>
                    <a:pt x="129" y="18"/>
                  </a:cubicBezTo>
                  <a:cubicBezTo>
                    <a:pt x="126" y="17"/>
                    <a:pt x="122" y="16"/>
                    <a:pt x="121" y="17"/>
                  </a:cubicBezTo>
                  <a:cubicBezTo>
                    <a:pt x="120" y="17"/>
                    <a:pt x="117" y="18"/>
                    <a:pt x="116" y="18"/>
                  </a:cubicBezTo>
                  <a:cubicBezTo>
                    <a:pt x="114" y="19"/>
                    <a:pt x="112" y="20"/>
                    <a:pt x="110" y="21"/>
                  </a:cubicBezTo>
                  <a:cubicBezTo>
                    <a:pt x="108" y="22"/>
                    <a:pt x="107" y="24"/>
                    <a:pt x="106" y="26"/>
                  </a:cubicBezTo>
                  <a:cubicBezTo>
                    <a:pt x="106" y="28"/>
                    <a:pt x="106" y="30"/>
                    <a:pt x="106" y="31"/>
                  </a:cubicBezTo>
                  <a:cubicBezTo>
                    <a:pt x="107" y="32"/>
                    <a:pt x="107" y="35"/>
                    <a:pt x="108" y="36"/>
                  </a:cubicBezTo>
                  <a:cubicBezTo>
                    <a:pt x="109" y="37"/>
                    <a:pt x="108" y="40"/>
                    <a:pt x="108" y="42"/>
                  </a:cubicBezTo>
                  <a:cubicBezTo>
                    <a:pt x="107" y="44"/>
                    <a:pt x="107" y="46"/>
                    <a:pt x="107" y="47"/>
                  </a:cubicBezTo>
                  <a:cubicBezTo>
                    <a:pt x="108" y="48"/>
                    <a:pt x="111" y="49"/>
                    <a:pt x="113" y="50"/>
                  </a:cubicBezTo>
                  <a:cubicBezTo>
                    <a:pt x="116" y="51"/>
                    <a:pt x="118" y="53"/>
                    <a:pt x="119" y="54"/>
                  </a:cubicBezTo>
                  <a:cubicBezTo>
                    <a:pt x="119" y="56"/>
                    <a:pt x="119" y="58"/>
                    <a:pt x="119" y="59"/>
                  </a:cubicBezTo>
                  <a:cubicBezTo>
                    <a:pt x="120" y="60"/>
                    <a:pt x="120" y="63"/>
                    <a:pt x="121" y="64"/>
                  </a:cubicBezTo>
                  <a:cubicBezTo>
                    <a:pt x="121" y="66"/>
                    <a:pt x="121" y="69"/>
                    <a:pt x="119" y="70"/>
                  </a:cubicBezTo>
                  <a:cubicBezTo>
                    <a:pt x="118" y="71"/>
                    <a:pt x="115" y="73"/>
                    <a:pt x="112" y="74"/>
                  </a:cubicBezTo>
                  <a:cubicBezTo>
                    <a:pt x="110" y="74"/>
                    <a:pt x="106" y="75"/>
                    <a:pt x="104" y="76"/>
                  </a:cubicBezTo>
                  <a:cubicBezTo>
                    <a:pt x="103" y="77"/>
                    <a:pt x="100" y="79"/>
                    <a:pt x="99" y="80"/>
                  </a:cubicBezTo>
                  <a:cubicBezTo>
                    <a:pt x="98" y="81"/>
                    <a:pt x="97" y="83"/>
                    <a:pt x="97" y="84"/>
                  </a:cubicBezTo>
                  <a:cubicBezTo>
                    <a:pt x="96" y="85"/>
                    <a:pt x="97" y="87"/>
                    <a:pt x="99" y="88"/>
                  </a:cubicBezTo>
                  <a:cubicBezTo>
                    <a:pt x="100" y="88"/>
                    <a:pt x="101" y="91"/>
                    <a:pt x="102" y="94"/>
                  </a:cubicBezTo>
                  <a:cubicBezTo>
                    <a:pt x="102" y="96"/>
                    <a:pt x="102" y="100"/>
                    <a:pt x="102" y="102"/>
                  </a:cubicBezTo>
                  <a:cubicBezTo>
                    <a:pt x="102" y="103"/>
                    <a:pt x="103" y="105"/>
                    <a:pt x="104" y="106"/>
                  </a:cubicBezTo>
                  <a:cubicBezTo>
                    <a:pt x="104" y="107"/>
                    <a:pt x="105" y="110"/>
                    <a:pt x="106" y="112"/>
                  </a:cubicBezTo>
                  <a:cubicBezTo>
                    <a:pt x="106" y="114"/>
                    <a:pt x="106" y="117"/>
                    <a:pt x="106" y="118"/>
                  </a:cubicBezTo>
                  <a:cubicBezTo>
                    <a:pt x="106" y="119"/>
                    <a:pt x="105" y="122"/>
                    <a:pt x="104" y="123"/>
                  </a:cubicBezTo>
                  <a:cubicBezTo>
                    <a:pt x="103" y="124"/>
                    <a:pt x="100" y="126"/>
                    <a:pt x="98" y="127"/>
                  </a:cubicBezTo>
                  <a:cubicBezTo>
                    <a:pt x="97" y="127"/>
                    <a:pt x="93" y="128"/>
                    <a:pt x="91" y="128"/>
                  </a:cubicBezTo>
                  <a:cubicBezTo>
                    <a:pt x="89" y="128"/>
                    <a:pt x="86" y="129"/>
                    <a:pt x="85" y="130"/>
                  </a:cubicBezTo>
                  <a:cubicBezTo>
                    <a:pt x="84" y="131"/>
                    <a:pt x="83" y="133"/>
                    <a:pt x="84" y="134"/>
                  </a:cubicBezTo>
                  <a:cubicBezTo>
                    <a:pt x="84" y="136"/>
                    <a:pt x="84" y="138"/>
                    <a:pt x="85" y="140"/>
                  </a:cubicBezTo>
                  <a:cubicBezTo>
                    <a:pt x="85" y="142"/>
                    <a:pt x="84" y="144"/>
                    <a:pt x="83" y="146"/>
                  </a:cubicBezTo>
                  <a:cubicBezTo>
                    <a:pt x="81" y="147"/>
                    <a:pt x="79" y="148"/>
                    <a:pt x="76" y="149"/>
                  </a:cubicBezTo>
                  <a:cubicBezTo>
                    <a:pt x="74" y="150"/>
                    <a:pt x="71" y="150"/>
                    <a:pt x="69" y="149"/>
                  </a:cubicBezTo>
                  <a:cubicBezTo>
                    <a:pt x="67" y="149"/>
                    <a:pt x="64" y="148"/>
                    <a:pt x="63" y="147"/>
                  </a:cubicBezTo>
                  <a:cubicBezTo>
                    <a:pt x="62" y="146"/>
                    <a:pt x="59" y="146"/>
                    <a:pt x="58" y="147"/>
                  </a:cubicBezTo>
                  <a:cubicBezTo>
                    <a:pt x="56" y="147"/>
                    <a:pt x="54" y="148"/>
                    <a:pt x="54" y="149"/>
                  </a:cubicBezTo>
                  <a:cubicBezTo>
                    <a:pt x="53" y="150"/>
                    <a:pt x="51" y="149"/>
                    <a:pt x="49" y="148"/>
                  </a:cubicBezTo>
                  <a:cubicBezTo>
                    <a:pt x="48" y="147"/>
                    <a:pt x="45" y="146"/>
                    <a:pt x="44" y="146"/>
                  </a:cubicBezTo>
                  <a:cubicBezTo>
                    <a:pt x="43" y="146"/>
                    <a:pt x="40" y="146"/>
                    <a:pt x="39" y="147"/>
                  </a:cubicBezTo>
                  <a:cubicBezTo>
                    <a:pt x="38" y="148"/>
                    <a:pt x="35" y="149"/>
                    <a:pt x="33" y="151"/>
                  </a:cubicBezTo>
                  <a:cubicBezTo>
                    <a:pt x="32" y="153"/>
                    <a:pt x="30" y="156"/>
                    <a:pt x="29" y="158"/>
                  </a:cubicBezTo>
                  <a:cubicBezTo>
                    <a:pt x="28" y="161"/>
                    <a:pt x="27" y="165"/>
                    <a:pt x="26" y="167"/>
                  </a:cubicBezTo>
                  <a:cubicBezTo>
                    <a:pt x="25" y="170"/>
                    <a:pt x="23" y="174"/>
                    <a:pt x="21" y="176"/>
                  </a:cubicBezTo>
                  <a:cubicBezTo>
                    <a:pt x="20" y="178"/>
                    <a:pt x="17" y="181"/>
                    <a:pt x="16" y="183"/>
                  </a:cubicBezTo>
                  <a:cubicBezTo>
                    <a:pt x="15" y="184"/>
                    <a:pt x="13" y="186"/>
                    <a:pt x="12" y="186"/>
                  </a:cubicBezTo>
                  <a:cubicBezTo>
                    <a:pt x="11" y="186"/>
                    <a:pt x="8" y="186"/>
                    <a:pt x="7" y="186"/>
                  </a:cubicBezTo>
                  <a:cubicBezTo>
                    <a:pt x="5" y="186"/>
                    <a:pt x="3" y="188"/>
                    <a:pt x="2" y="190"/>
                  </a:cubicBezTo>
                  <a:cubicBezTo>
                    <a:pt x="2" y="192"/>
                    <a:pt x="1" y="195"/>
                    <a:pt x="1" y="197"/>
                  </a:cubicBezTo>
                  <a:cubicBezTo>
                    <a:pt x="1" y="199"/>
                    <a:pt x="1" y="202"/>
                    <a:pt x="2" y="205"/>
                  </a:cubicBezTo>
                  <a:cubicBezTo>
                    <a:pt x="3" y="207"/>
                    <a:pt x="3" y="210"/>
                    <a:pt x="3" y="212"/>
                  </a:cubicBezTo>
                  <a:cubicBezTo>
                    <a:pt x="3" y="213"/>
                    <a:pt x="2" y="216"/>
                    <a:pt x="1" y="217"/>
                  </a:cubicBezTo>
                  <a:cubicBezTo>
                    <a:pt x="0" y="218"/>
                    <a:pt x="0" y="219"/>
                    <a:pt x="0" y="219"/>
                  </a:cubicBezTo>
                  <a:cubicBezTo>
                    <a:pt x="0" y="219"/>
                    <a:pt x="0" y="221"/>
                    <a:pt x="1" y="223"/>
                  </a:cubicBezTo>
                  <a:cubicBezTo>
                    <a:pt x="2" y="225"/>
                    <a:pt x="3" y="228"/>
                    <a:pt x="3" y="229"/>
                  </a:cubicBezTo>
                  <a:cubicBezTo>
                    <a:pt x="3" y="230"/>
                    <a:pt x="3" y="232"/>
                    <a:pt x="4" y="234"/>
                  </a:cubicBezTo>
                  <a:cubicBezTo>
                    <a:pt x="4" y="235"/>
                    <a:pt x="5" y="237"/>
                    <a:pt x="6" y="238"/>
                  </a:cubicBezTo>
                  <a:cubicBezTo>
                    <a:pt x="6" y="239"/>
                    <a:pt x="9" y="240"/>
                    <a:pt x="10" y="240"/>
                  </a:cubicBezTo>
                  <a:cubicBezTo>
                    <a:pt x="12" y="240"/>
                    <a:pt x="15" y="241"/>
                    <a:pt x="17" y="242"/>
                  </a:cubicBezTo>
                  <a:cubicBezTo>
                    <a:pt x="19" y="243"/>
                    <a:pt x="22" y="244"/>
                    <a:pt x="23" y="245"/>
                  </a:cubicBezTo>
                  <a:cubicBezTo>
                    <a:pt x="24" y="246"/>
                    <a:pt x="27" y="247"/>
                    <a:pt x="28" y="247"/>
                  </a:cubicBezTo>
                  <a:cubicBezTo>
                    <a:pt x="29" y="247"/>
                    <a:pt x="32" y="246"/>
                    <a:pt x="34" y="245"/>
                  </a:cubicBezTo>
                  <a:cubicBezTo>
                    <a:pt x="36" y="244"/>
                    <a:pt x="38" y="243"/>
                    <a:pt x="39" y="242"/>
                  </a:cubicBezTo>
                  <a:cubicBezTo>
                    <a:pt x="40" y="241"/>
                    <a:pt x="41" y="241"/>
                    <a:pt x="42" y="241"/>
                  </a:cubicBezTo>
                  <a:cubicBezTo>
                    <a:pt x="43" y="241"/>
                    <a:pt x="45" y="243"/>
                    <a:pt x="45" y="244"/>
                  </a:cubicBezTo>
                  <a:cubicBezTo>
                    <a:pt x="46" y="246"/>
                    <a:pt x="47" y="248"/>
                    <a:pt x="48" y="249"/>
                  </a:cubicBezTo>
                  <a:cubicBezTo>
                    <a:pt x="48" y="250"/>
                    <a:pt x="51" y="251"/>
                    <a:pt x="52" y="252"/>
                  </a:cubicBezTo>
                  <a:cubicBezTo>
                    <a:pt x="54" y="253"/>
                    <a:pt x="57" y="255"/>
                    <a:pt x="58" y="257"/>
                  </a:cubicBezTo>
                  <a:cubicBezTo>
                    <a:pt x="59" y="258"/>
                    <a:pt x="61" y="260"/>
                    <a:pt x="62" y="260"/>
                  </a:cubicBezTo>
                  <a:cubicBezTo>
                    <a:pt x="63" y="260"/>
                    <a:pt x="64" y="262"/>
                    <a:pt x="64" y="263"/>
                  </a:cubicBezTo>
                  <a:cubicBezTo>
                    <a:pt x="64" y="264"/>
                    <a:pt x="63" y="265"/>
                    <a:pt x="62" y="266"/>
                  </a:cubicBezTo>
                  <a:cubicBezTo>
                    <a:pt x="61" y="267"/>
                    <a:pt x="57" y="269"/>
                    <a:pt x="55" y="269"/>
                  </a:cubicBezTo>
                  <a:cubicBezTo>
                    <a:pt x="52" y="270"/>
                    <a:pt x="48" y="271"/>
                    <a:pt x="47" y="272"/>
                  </a:cubicBezTo>
                  <a:cubicBezTo>
                    <a:pt x="45" y="273"/>
                    <a:pt x="42" y="274"/>
                    <a:pt x="41" y="273"/>
                  </a:cubicBezTo>
                  <a:cubicBezTo>
                    <a:pt x="40" y="273"/>
                    <a:pt x="37" y="273"/>
                    <a:pt x="36" y="273"/>
                  </a:cubicBezTo>
                  <a:cubicBezTo>
                    <a:pt x="34" y="273"/>
                    <a:pt x="32" y="273"/>
                    <a:pt x="32" y="274"/>
                  </a:cubicBezTo>
                  <a:cubicBezTo>
                    <a:pt x="31" y="274"/>
                    <a:pt x="30" y="276"/>
                    <a:pt x="30" y="277"/>
                  </a:cubicBezTo>
                  <a:cubicBezTo>
                    <a:pt x="30" y="278"/>
                    <a:pt x="30" y="279"/>
                    <a:pt x="31" y="280"/>
                  </a:cubicBezTo>
                  <a:cubicBezTo>
                    <a:pt x="32" y="281"/>
                    <a:pt x="34" y="282"/>
                    <a:pt x="35" y="282"/>
                  </a:cubicBezTo>
                  <a:cubicBezTo>
                    <a:pt x="37" y="283"/>
                    <a:pt x="38" y="285"/>
                    <a:pt x="38" y="287"/>
                  </a:cubicBezTo>
                  <a:cubicBezTo>
                    <a:pt x="39" y="289"/>
                    <a:pt x="41" y="291"/>
                    <a:pt x="42" y="292"/>
                  </a:cubicBezTo>
                  <a:cubicBezTo>
                    <a:pt x="44" y="293"/>
                    <a:pt x="47" y="294"/>
                    <a:pt x="50" y="295"/>
                  </a:cubicBezTo>
                  <a:cubicBezTo>
                    <a:pt x="52" y="295"/>
                    <a:pt x="55" y="296"/>
                    <a:pt x="56" y="297"/>
                  </a:cubicBezTo>
                  <a:cubicBezTo>
                    <a:pt x="58" y="298"/>
                    <a:pt x="60" y="302"/>
                    <a:pt x="62" y="304"/>
                  </a:cubicBezTo>
                  <a:cubicBezTo>
                    <a:pt x="64" y="307"/>
                    <a:pt x="66" y="310"/>
                    <a:pt x="67" y="310"/>
                  </a:cubicBezTo>
                  <a:cubicBezTo>
                    <a:pt x="68" y="311"/>
                    <a:pt x="71" y="311"/>
                    <a:pt x="73" y="312"/>
                  </a:cubicBezTo>
                  <a:cubicBezTo>
                    <a:pt x="75" y="312"/>
                    <a:pt x="77" y="312"/>
                    <a:pt x="77" y="312"/>
                  </a:cubicBezTo>
                  <a:cubicBezTo>
                    <a:pt x="77" y="312"/>
                    <a:pt x="76" y="314"/>
                    <a:pt x="74" y="316"/>
                  </a:cubicBezTo>
                  <a:cubicBezTo>
                    <a:pt x="73" y="318"/>
                    <a:pt x="71" y="320"/>
                    <a:pt x="70" y="321"/>
                  </a:cubicBezTo>
                  <a:cubicBezTo>
                    <a:pt x="69" y="322"/>
                    <a:pt x="66" y="325"/>
                    <a:pt x="65" y="326"/>
                  </a:cubicBezTo>
                  <a:cubicBezTo>
                    <a:pt x="63" y="327"/>
                    <a:pt x="60" y="330"/>
                    <a:pt x="59" y="331"/>
                  </a:cubicBezTo>
                  <a:cubicBezTo>
                    <a:pt x="57" y="333"/>
                    <a:pt x="55" y="335"/>
                    <a:pt x="53" y="335"/>
                  </a:cubicBezTo>
                  <a:cubicBezTo>
                    <a:pt x="52" y="336"/>
                    <a:pt x="50" y="337"/>
                    <a:pt x="50" y="337"/>
                  </a:cubicBezTo>
                  <a:cubicBezTo>
                    <a:pt x="49" y="337"/>
                    <a:pt x="48" y="337"/>
                    <a:pt x="48" y="337"/>
                  </a:cubicBezTo>
                  <a:cubicBezTo>
                    <a:pt x="48" y="337"/>
                    <a:pt x="48" y="339"/>
                    <a:pt x="47" y="340"/>
                  </a:cubicBezTo>
                  <a:cubicBezTo>
                    <a:pt x="47" y="342"/>
                    <a:pt x="46" y="344"/>
                    <a:pt x="45" y="346"/>
                  </a:cubicBezTo>
                  <a:cubicBezTo>
                    <a:pt x="44" y="347"/>
                    <a:pt x="44" y="349"/>
                    <a:pt x="43" y="350"/>
                  </a:cubicBezTo>
                  <a:cubicBezTo>
                    <a:pt x="43" y="352"/>
                    <a:pt x="42" y="354"/>
                    <a:pt x="42" y="355"/>
                  </a:cubicBezTo>
                  <a:cubicBezTo>
                    <a:pt x="42" y="356"/>
                    <a:pt x="42" y="358"/>
                    <a:pt x="43" y="359"/>
                  </a:cubicBezTo>
                  <a:cubicBezTo>
                    <a:pt x="43" y="360"/>
                    <a:pt x="44" y="362"/>
                    <a:pt x="43" y="362"/>
                  </a:cubicBezTo>
                  <a:cubicBezTo>
                    <a:pt x="43" y="363"/>
                    <a:pt x="42" y="364"/>
                    <a:pt x="42" y="364"/>
                  </a:cubicBezTo>
                  <a:cubicBezTo>
                    <a:pt x="41" y="365"/>
                    <a:pt x="40" y="366"/>
                    <a:pt x="39" y="367"/>
                  </a:cubicBezTo>
                  <a:cubicBezTo>
                    <a:pt x="37" y="368"/>
                    <a:pt x="35" y="370"/>
                    <a:pt x="34" y="371"/>
                  </a:cubicBezTo>
                  <a:cubicBezTo>
                    <a:pt x="32" y="373"/>
                    <a:pt x="31" y="375"/>
                    <a:pt x="31" y="377"/>
                  </a:cubicBezTo>
                  <a:cubicBezTo>
                    <a:pt x="30" y="379"/>
                    <a:pt x="29" y="382"/>
                    <a:pt x="28" y="384"/>
                  </a:cubicBezTo>
                  <a:cubicBezTo>
                    <a:pt x="27" y="386"/>
                    <a:pt x="25" y="389"/>
                    <a:pt x="24" y="391"/>
                  </a:cubicBezTo>
                  <a:cubicBezTo>
                    <a:pt x="22" y="392"/>
                    <a:pt x="21" y="395"/>
                    <a:pt x="21" y="396"/>
                  </a:cubicBezTo>
                  <a:cubicBezTo>
                    <a:pt x="20" y="398"/>
                    <a:pt x="19" y="400"/>
                    <a:pt x="19" y="401"/>
                  </a:cubicBezTo>
                  <a:cubicBezTo>
                    <a:pt x="18" y="403"/>
                    <a:pt x="17" y="405"/>
                    <a:pt x="16" y="406"/>
                  </a:cubicBezTo>
                  <a:cubicBezTo>
                    <a:pt x="16" y="407"/>
                    <a:pt x="15" y="409"/>
                    <a:pt x="14" y="410"/>
                  </a:cubicBezTo>
                  <a:cubicBezTo>
                    <a:pt x="13" y="412"/>
                    <a:pt x="12" y="413"/>
                    <a:pt x="11" y="414"/>
                  </a:cubicBezTo>
                  <a:cubicBezTo>
                    <a:pt x="10" y="414"/>
                    <a:pt x="10" y="415"/>
                    <a:pt x="10" y="415"/>
                  </a:cubicBezTo>
                  <a:cubicBezTo>
                    <a:pt x="10" y="415"/>
                    <a:pt x="9" y="416"/>
                    <a:pt x="9" y="418"/>
                  </a:cubicBezTo>
                  <a:cubicBezTo>
                    <a:pt x="8" y="419"/>
                    <a:pt x="8" y="422"/>
                    <a:pt x="8" y="424"/>
                  </a:cubicBezTo>
                  <a:cubicBezTo>
                    <a:pt x="9" y="425"/>
                    <a:pt x="9" y="428"/>
                    <a:pt x="10" y="429"/>
                  </a:cubicBezTo>
                  <a:cubicBezTo>
                    <a:pt x="11" y="431"/>
                    <a:pt x="12" y="433"/>
                    <a:pt x="13" y="435"/>
                  </a:cubicBezTo>
                  <a:cubicBezTo>
                    <a:pt x="14" y="437"/>
                    <a:pt x="15" y="440"/>
                    <a:pt x="15" y="442"/>
                  </a:cubicBezTo>
                  <a:cubicBezTo>
                    <a:pt x="16" y="443"/>
                    <a:pt x="16" y="446"/>
                    <a:pt x="15" y="447"/>
                  </a:cubicBezTo>
                  <a:cubicBezTo>
                    <a:pt x="15" y="447"/>
                    <a:pt x="16" y="449"/>
                    <a:pt x="18" y="451"/>
                  </a:cubicBezTo>
                  <a:cubicBezTo>
                    <a:pt x="19" y="453"/>
                    <a:pt x="21" y="456"/>
                    <a:pt x="23" y="457"/>
                  </a:cubicBezTo>
                  <a:close/>
                </a:path>
              </a:pathLst>
            </a:custGeom>
            <a:grpFill/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30"/>
            <p:cNvSpPr>
              <a:spLocks/>
            </p:cNvSpPr>
            <p:nvPr/>
          </p:nvSpPr>
          <p:spPr bwMode="auto">
            <a:xfrm>
              <a:off x="6732588" y="1285875"/>
              <a:ext cx="704850" cy="479425"/>
            </a:xfrm>
            <a:custGeom>
              <a:avLst/>
              <a:gdLst/>
              <a:ahLst/>
              <a:cxnLst>
                <a:cxn ang="0">
                  <a:pos x="196" y="14"/>
                </a:cxn>
                <a:cxn ang="0">
                  <a:pos x="175" y="25"/>
                </a:cxn>
                <a:cxn ang="0">
                  <a:pos x="155" y="30"/>
                </a:cxn>
                <a:cxn ang="0">
                  <a:pos x="138" y="33"/>
                </a:cxn>
                <a:cxn ang="0">
                  <a:pos x="121" y="42"/>
                </a:cxn>
                <a:cxn ang="0">
                  <a:pos x="105" y="44"/>
                </a:cxn>
                <a:cxn ang="0">
                  <a:pos x="97" y="64"/>
                </a:cxn>
                <a:cxn ang="0">
                  <a:pos x="94" y="83"/>
                </a:cxn>
                <a:cxn ang="0">
                  <a:pos x="85" y="86"/>
                </a:cxn>
                <a:cxn ang="0">
                  <a:pos x="69" y="80"/>
                </a:cxn>
                <a:cxn ang="0">
                  <a:pos x="63" y="83"/>
                </a:cxn>
                <a:cxn ang="0">
                  <a:pos x="52" y="89"/>
                </a:cxn>
                <a:cxn ang="0">
                  <a:pos x="31" y="91"/>
                </a:cxn>
                <a:cxn ang="0">
                  <a:pos x="11" y="96"/>
                </a:cxn>
                <a:cxn ang="0">
                  <a:pos x="1" y="98"/>
                </a:cxn>
                <a:cxn ang="0">
                  <a:pos x="7" y="119"/>
                </a:cxn>
                <a:cxn ang="0">
                  <a:pos x="12" y="133"/>
                </a:cxn>
                <a:cxn ang="0">
                  <a:pos x="9" y="136"/>
                </a:cxn>
                <a:cxn ang="0">
                  <a:pos x="11" y="147"/>
                </a:cxn>
                <a:cxn ang="0">
                  <a:pos x="21" y="156"/>
                </a:cxn>
                <a:cxn ang="0">
                  <a:pos x="39" y="161"/>
                </a:cxn>
                <a:cxn ang="0">
                  <a:pos x="54" y="164"/>
                </a:cxn>
                <a:cxn ang="0">
                  <a:pos x="62" y="175"/>
                </a:cxn>
                <a:cxn ang="0">
                  <a:pos x="78" y="183"/>
                </a:cxn>
                <a:cxn ang="0">
                  <a:pos x="70" y="195"/>
                </a:cxn>
                <a:cxn ang="0">
                  <a:pos x="76" y="205"/>
                </a:cxn>
                <a:cxn ang="0">
                  <a:pos x="96" y="210"/>
                </a:cxn>
                <a:cxn ang="0">
                  <a:pos x="110" y="201"/>
                </a:cxn>
                <a:cxn ang="0">
                  <a:pos x="127" y="203"/>
                </a:cxn>
                <a:cxn ang="0">
                  <a:pos x="136" y="193"/>
                </a:cxn>
                <a:cxn ang="0">
                  <a:pos x="148" y="201"/>
                </a:cxn>
                <a:cxn ang="0">
                  <a:pos x="165" y="198"/>
                </a:cxn>
                <a:cxn ang="0">
                  <a:pos x="188" y="193"/>
                </a:cxn>
                <a:cxn ang="0">
                  <a:pos x="196" y="183"/>
                </a:cxn>
                <a:cxn ang="0">
                  <a:pos x="212" y="189"/>
                </a:cxn>
                <a:cxn ang="0">
                  <a:pos x="218" y="201"/>
                </a:cxn>
                <a:cxn ang="0">
                  <a:pos x="227" y="209"/>
                </a:cxn>
                <a:cxn ang="0">
                  <a:pos x="238" y="217"/>
                </a:cxn>
                <a:cxn ang="0">
                  <a:pos x="252" y="218"/>
                </a:cxn>
                <a:cxn ang="0">
                  <a:pos x="260" y="205"/>
                </a:cxn>
                <a:cxn ang="0">
                  <a:pos x="266" y="198"/>
                </a:cxn>
                <a:cxn ang="0">
                  <a:pos x="269" y="185"/>
                </a:cxn>
                <a:cxn ang="0">
                  <a:pos x="278" y="171"/>
                </a:cxn>
                <a:cxn ang="0">
                  <a:pos x="285" y="152"/>
                </a:cxn>
                <a:cxn ang="0">
                  <a:pos x="294" y="142"/>
                </a:cxn>
                <a:cxn ang="0">
                  <a:pos x="305" y="136"/>
                </a:cxn>
                <a:cxn ang="0">
                  <a:pos x="319" y="122"/>
                </a:cxn>
                <a:cxn ang="0">
                  <a:pos x="317" y="109"/>
                </a:cxn>
                <a:cxn ang="0">
                  <a:pos x="304" y="102"/>
                </a:cxn>
                <a:cxn ang="0">
                  <a:pos x="286" y="106"/>
                </a:cxn>
                <a:cxn ang="0">
                  <a:pos x="271" y="100"/>
                </a:cxn>
                <a:cxn ang="0">
                  <a:pos x="263" y="92"/>
                </a:cxn>
                <a:cxn ang="0">
                  <a:pos x="266" y="78"/>
                </a:cxn>
                <a:cxn ang="0">
                  <a:pos x="263" y="67"/>
                </a:cxn>
                <a:cxn ang="0">
                  <a:pos x="249" y="62"/>
                </a:cxn>
                <a:cxn ang="0">
                  <a:pos x="230" y="62"/>
                </a:cxn>
                <a:cxn ang="0">
                  <a:pos x="236" y="53"/>
                </a:cxn>
                <a:cxn ang="0">
                  <a:pos x="242" y="36"/>
                </a:cxn>
                <a:cxn ang="0">
                  <a:pos x="247" y="20"/>
                </a:cxn>
                <a:cxn ang="0">
                  <a:pos x="250" y="4"/>
                </a:cxn>
                <a:cxn ang="0">
                  <a:pos x="243" y="3"/>
                </a:cxn>
                <a:cxn ang="0">
                  <a:pos x="231" y="9"/>
                </a:cxn>
                <a:cxn ang="0">
                  <a:pos x="217" y="8"/>
                </a:cxn>
              </a:cxnLst>
              <a:rect l="0" t="0" r="r" b="b"/>
              <a:pathLst>
                <a:path w="320" h="218">
                  <a:moveTo>
                    <a:pt x="207" y="11"/>
                  </a:moveTo>
                  <a:cubicBezTo>
                    <a:pt x="205" y="11"/>
                    <a:pt x="202" y="11"/>
                    <a:pt x="201" y="11"/>
                  </a:cubicBezTo>
                  <a:cubicBezTo>
                    <a:pt x="199" y="12"/>
                    <a:pt x="197" y="13"/>
                    <a:pt x="196" y="14"/>
                  </a:cubicBezTo>
                  <a:cubicBezTo>
                    <a:pt x="195" y="15"/>
                    <a:pt x="193" y="17"/>
                    <a:pt x="192" y="19"/>
                  </a:cubicBezTo>
                  <a:cubicBezTo>
                    <a:pt x="190" y="20"/>
                    <a:pt x="187" y="22"/>
                    <a:pt x="184" y="23"/>
                  </a:cubicBezTo>
                  <a:cubicBezTo>
                    <a:pt x="181" y="24"/>
                    <a:pt x="177" y="25"/>
                    <a:pt x="175" y="25"/>
                  </a:cubicBezTo>
                  <a:cubicBezTo>
                    <a:pt x="173" y="26"/>
                    <a:pt x="170" y="28"/>
                    <a:pt x="168" y="29"/>
                  </a:cubicBezTo>
                  <a:cubicBezTo>
                    <a:pt x="166" y="31"/>
                    <a:pt x="164" y="32"/>
                    <a:pt x="162" y="32"/>
                  </a:cubicBezTo>
                  <a:cubicBezTo>
                    <a:pt x="160" y="31"/>
                    <a:pt x="157" y="31"/>
                    <a:pt x="155" y="30"/>
                  </a:cubicBezTo>
                  <a:cubicBezTo>
                    <a:pt x="153" y="30"/>
                    <a:pt x="150" y="30"/>
                    <a:pt x="148" y="29"/>
                  </a:cubicBezTo>
                  <a:cubicBezTo>
                    <a:pt x="147" y="29"/>
                    <a:pt x="144" y="29"/>
                    <a:pt x="143" y="30"/>
                  </a:cubicBezTo>
                  <a:cubicBezTo>
                    <a:pt x="142" y="30"/>
                    <a:pt x="139" y="31"/>
                    <a:pt x="138" y="33"/>
                  </a:cubicBezTo>
                  <a:cubicBezTo>
                    <a:pt x="137" y="34"/>
                    <a:pt x="134" y="35"/>
                    <a:pt x="133" y="36"/>
                  </a:cubicBezTo>
                  <a:cubicBezTo>
                    <a:pt x="131" y="36"/>
                    <a:pt x="128" y="37"/>
                    <a:pt x="127" y="38"/>
                  </a:cubicBezTo>
                  <a:cubicBezTo>
                    <a:pt x="125" y="39"/>
                    <a:pt x="123" y="41"/>
                    <a:pt x="121" y="42"/>
                  </a:cubicBezTo>
                  <a:cubicBezTo>
                    <a:pt x="120" y="42"/>
                    <a:pt x="118" y="43"/>
                    <a:pt x="116" y="43"/>
                  </a:cubicBezTo>
                  <a:cubicBezTo>
                    <a:pt x="114" y="43"/>
                    <a:pt x="111" y="43"/>
                    <a:pt x="110" y="43"/>
                  </a:cubicBezTo>
                  <a:cubicBezTo>
                    <a:pt x="109" y="44"/>
                    <a:pt x="106" y="44"/>
                    <a:pt x="105" y="44"/>
                  </a:cubicBezTo>
                  <a:cubicBezTo>
                    <a:pt x="103" y="44"/>
                    <a:pt x="101" y="45"/>
                    <a:pt x="100" y="46"/>
                  </a:cubicBezTo>
                  <a:cubicBezTo>
                    <a:pt x="99" y="47"/>
                    <a:pt x="98" y="51"/>
                    <a:pt x="98" y="54"/>
                  </a:cubicBezTo>
                  <a:cubicBezTo>
                    <a:pt x="98" y="57"/>
                    <a:pt x="98" y="61"/>
                    <a:pt x="97" y="64"/>
                  </a:cubicBezTo>
                  <a:cubicBezTo>
                    <a:pt x="96" y="66"/>
                    <a:pt x="96" y="70"/>
                    <a:pt x="96" y="71"/>
                  </a:cubicBezTo>
                  <a:cubicBezTo>
                    <a:pt x="96" y="72"/>
                    <a:pt x="96" y="75"/>
                    <a:pt x="96" y="77"/>
                  </a:cubicBezTo>
                  <a:cubicBezTo>
                    <a:pt x="96" y="79"/>
                    <a:pt x="95" y="82"/>
                    <a:pt x="94" y="83"/>
                  </a:cubicBezTo>
                  <a:cubicBezTo>
                    <a:pt x="94" y="84"/>
                    <a:pt x="93" y="87"/>
                    <a:pt x="92" y="88"/>
                  </a:cubicBezTo>
                  <a:cubicBezTo>
                    <a:pt x="91" y="89"/>
                    <a:pt x="90" y="90"/>
                    <a:pt x="89" y="90"/>
                  </a:cubicBezTo>
                  <a:cubicBezTo>
                    <a:pt x="88" y="89"/>
                    <a:pt x="86" y="88"/>
                    <a:pt x="85" y="86"/>
                  </a:cubicBezTo>
                  <a:cubicBezTo>
                    <a:pt x="83" y="85"/>
                    <a:pt x="81" y="84"/>
                    <a:pt x="79" y="84"/>
                  </a:cubicBezTo>
                  <a:cubicBezTo>
                    <a:pt x="77" y="84"/>
                    <a:pt x="74" y="83"/>
                    <a:pt x="73" y="83"/>
                  </a:cubicBezTo>
                  <a:cubicBezTo>
                    <a:pt x="72" y="83"/>
                    <a:pt x="70" y="81"/>
                    <a:pt x="69" y="80"/>
                  </a:cubicBezTo>
                  <a:cubicBezTo>
                    <a:pt x="69" y="78"/>
                    <a:pt x="67" y="77"/>
                    <a:pt x="66" y="77"/>
                  </a:cubicBezTo>
                  <a:cubicBezTo>
                    <a:pt x="65" y="77"/>
                    <a:pt x="63" y="78"/>
                    <a:pt x="63" y="79"/>
                  </a:cubicBezTo>
                  <a:cubicBezTo>
                    <a:pt x="63" y="80"/>
                    <a:pt x="63" y="82"/>
                    <a:pt x="63" y="83"/>
                  </a:cubicBezTo>
                  <a:cubicBezTo>
                    <a:pt x="63" y="84"/>
                    <a:pt x="62" y="87"/>
                    <a:pt x="61" y="88"/>
                  </a:cubicBezTo>
                  <a:cubicBezTo>
                    <a:pt x="60" y="90"/>
                    <a:pt x="57" y="91"/>
                    <a:pt x="56" y="91"/>
                  </a:cubicBezTo>
                  <a:cubicBezTo>
                    <a:pt x="55" y="91"/>
                    <a:pt x="53" y="90"/>
                    <a:pt x="52" y="89"/>
                  </a:cubicBezTo>
                  <a:cubicBezTo>
                    <a:pt x="51" y="87"/>
                    <a:pt x="49" y="86"/>
                    <a:pt x="46" y="86"/>
                  </a:cubicBezTo>
                  <a:cubicBezTo>
                    <a:pt x="44" y="86"/>
                    <a:pt x="41" y="87"/>
                    <a:pt x="39" y="88"/>
                  </a:cubicBezTo>
                  <a:cubicBezTo>
                    <a:pt x="37" y="89"/>
                    <a:pt x="34" y="90"/>
                    <a:pt x="31" y="91"/>
                  </a:cubicBezTo>
                  <a:cubicBezTo>
                    <a:pt x="29" y="91"/>
                    <a:pt x="26" y="93"/>
                    <a:pt x="25" y="94"/>
                  </a:cubicBezTo>
                  <a:cubicBezTo>
                    <a:pt x="23" y="95"/>
                    <a:pt x="20" y="96"/>
                    <a:pt x="18" y="96"/>
                  </a:cubicBezTo>
                  <a:cubicBezTo>
                    <a:pt x="15" y="96"/>
                    <a:pt x="12" y="96"/>
                    <a:pt x="11" y="96"/>
                  </a:cubicBezTo>
                  <a:cubicBezTo>
                    <a:pt x="9" y="95"/>
                    <a:pt x="6" y="95"/>
                    <a:pt x="4" y="94"/>
                  </a:cubicBezTo>
                  <a:cubicBezTo>
                    <a:pt x="2" y="94"/>
                    <a:pt x="0" y="94"/>
                    <a:pt x="0" y="94"/>
                  </a:cubicBezTo>
                  <a:cubicBezTo>
                    <a:pt x="0" y="95"/>
                    <a:pt x="1" y="97"/>
                    <a:pt x="1" y="98"/>
                  </a:cubicBezTo>
                  <a:cubicBezTo>
                    <a:pt x="2" y="100"/>
                    <a:pt x="3" y="103"/>
                    <a:pt x="4" y="105"/>
                  </a:cubicBezTo>
                  <a:cubicBezTo>
                    <a:pt x="5" y="107"/>
                    <a:pt x="6" y="110"/>
                    <a:pt x="6" y="112"/>
                  </a:cubicBezTo>
                  <a:cubicBezTo>
                    <a:pt x="6" y="114"/>
                    <a:pt x="6" y="117"/>
                    <a:pt x="7" y="119"/>
                  </a:cubicBezTo>
                  <a:cubicBezTo>
                    <a:pt x="7" y="120"/>
                    <a:pt x="7" y="123"/>
                    <a:pt x="7" y="124"/>
                  </a:cubicBezTo>
                  <a:cubicBezTo>
                    <a:pt x="8" y="126"/>
                    <a:pt x="8" y="128"/>
                    <a:pt x="9" y="129"/>
                  </a:cubicBezTo>
                  <a:cubicBezTo>
                    <a:pt x="10" y="130"/>
                    <a:pt x="11" y="132"/>
                    <a:pt x="12" y="133"/>
                  </a:cubicBezTo>
                  <a:cubicBezTo>
                    <a:pt x="13" y="134"/>
                    <a:pt x="14" y="135"/>
                    <a:pt x="13" y="136"/>
                  </a:cubicBezTo>
                  <a:cubicBezTo>
                    <a:pt x="13" y="137"/>
                    <a:pt x="12" y="137"/>
                    <a:pt x="12" y="137"/>
                  </a:cubicBezTo>
                  <a:cubicBezTo>
                    <a:pt x="11" y="137"/>
                    <a:pt x="10" y="137"/>
                    <a:pt x="9" y="136"/>
                  </a:cubicBezTo>
                  <a:cubicBezTo>
                    <a:pt x="9" y="136"/>
                    <a:pt x="9" y="137"/>
                    <a:pt x="9" y="138"/>
                  </a:cubicBezTo>
                  <a:cubicBezTo>
                    <a:pt x="9" y="139"/>
                    <a:pt x="10" y="140"/>
                    <a:pt x="10" y="141"/>
                  </a:cubicBezTo>
                  <a:cubicBezTo>
                    <a:pt x="10" y="142"/>
                    <a:pt x="11" y="145"/>
                    <a:pt x="11" y="147"/>
                  </a:cubicBezTo>
                  <a:cubicBezTo>
                    <a:pt x="11" y="149"/>
                    <a:pt x="12" y="152"/>
                    <a:pt x="12" y="154"/>
                  </a:cubicBezTo>
                  <a:cubicBezTo>
                    <a:pt x="12" y="154"/>
                    <a:pt x="14" y="155"/>
                    <a:pt x="16" y="155"/>
                  </a:cubicBezTo>
                  <a:cubicBezTo>
                    <a:pt x="18" y="155"/>
                    <a:pt x="20" y="156"/>
                    <a:pt x="21" y="156"/>
                  </a:cubicBezTo>
                  <a:cubicBezTo>
                    <a:pt x="22" y="156"/>
                    <a:pt x="25" y="157"/>
                    <a:pt x="27" y="157"/>
                  </a:cubicBezTo>
                  <a:cubicBezTo>
                    <a:pt x="29" y="157"/>
                    <a:pt x="32" y="158"/>
                    <a:pt x="33" y="158"/>
                  </a:cubicBezTo>
                  <a:cubicBezTo>
                    <a:pt x="34" y="159"/>
                    <a:pt x="37" y="160"/>
                    <a:pt x="39" y="161"/>
                  </a:cubicBezTo>
                  <a:cubicBezTo>
                    <a:pt x="41" y="162"/>
                    <a:pt x="43" y="163"/>
                    <a:pt x="44" y="163"/>
                  </a:cubicBezTo>
                  <a:cubicBezTo>
                    <a:pt x="45" y="164"/>
                    <a:pt x="47" y="164"/>
                    <a:pt x="49" y="164"/>
                  </a:cubicBezTo>
                  <a:cubicBezTo>
                    <a:pt x="51" y="164"/>
                    <a:pt x="54" y="164"/>
                    <a:pt x="54" y="164"/>
                  </a:cubicBezTo>
                  <a:cubicBezTo>
                    <a:pt x="55" y="164"/>
                    <a:pt x="56" y="164"/>
                    <a:pt x="57" y="165"/>
                  </a:cubicBezTo>
                  <a:cubicBezTo>
                    <a:pt x="58" y="166"/>
                    <a:pt x="59" y="168"/>
                    <a:pt x="59" y="170"/>
                  </a:cubicBezTo>
                  <a:cubicBezTo>
                    <a:pt x="59" y="172"/>
                    <a:pt x="61" y="174"/>
                    <a:pt x="62" y="175"/>
                  </a:cubicBezTo>
                  <a:cubicBezTo>
                    <a:pt x="63" y="176"/>
                    <a:pt x="66" y="177"/>
                    <a:pt x="67" y="177"/>
                  </a:cubicBezTo>
                  <a:cubicBezTo>
                    <a:pt x="68" y="178"/>
                    <a:pt x="71" y="179"/>
                    <a:pt x="74" y="180"/>
                  </a:cubicBezTo>
                  <a:cubicBezTo>
                    <a:pt x="76" y="180"/>
                    <a:pt x="78" y="182"/>
                    <a:pt x="78" y="183"/>
                  </a:cubicBezTo>
                  <a:cubicBezTo>
                    <a:pt x="78" y="185"/>
                    <a:pt x="77" y="186"/>
                    <a:pt x="75" y="186"/>
                  </a:cubicBezTo>
                  <a:cubicBezTo>
                    <a:pt x="74" y="187"/>
                    <a:pt x="72" y="188"/>
                    <a:pt x="72" y="190"/>
                  </a:cubicBezTo>
                  <a:cubicBezTo>
                    <a:pt x="71" y="192"/>
                    <a:pt x="70" y="194"/>
                    <a:pt x="70" y="195"/>
                  </a:cubicBezTo>
                  <a:cubicBezTo>
                    <a:pt x="70" y="197"/>
                    <a:pt x="70" y="198"/>
                    <a:pt x="70" y="199"/>
                  </a:cubicBezTo>
                  <a:cubicBezTo>
                    <a:pt x="70" y="200"/>
                    <a:pt x="71" y="202"/>
                    <a:pt x="71" y="202"/>
                  </a:cubicBezTo>
                  <a:cubicBezTo>
                    <a:pt x="71" y="203"/>
                    <a:pt x="74" y="204"/>
                    <a:pt x="76" y="205"/>
                  </a:cubicBezTo>
                  <a:cubicBezTo>
                    <a:pt x="78" y="206"/>
                    <a:pt x="82" y="207"/>
                    <a:pt x="83" y="208"/>
                  </a:cubicBezTo>
                  <a:cubicBezTo>
                    <a:pt x="84" y="208"/>
                    <a:pt x="88" y="209"/>
                    <a:pt x="90" y="209"/>
                  </a:cubicBezTo>
                  <a:cubicBezTo>
                    <a:pt x="92" y="209"/>
                    <a:pt x="95" y="210"/>
                    <a:pt x="96" y="210"/>
                  </a:cubicBezTo>
                  <a:cubicBezTo>
                    <a:pt x="97" y="211"/>
                    <a:pt x="98" y="210"/>
                    <a:pt x="98" y="208"/>
                  </a:cubicBezTo>
                  <a:cubicBezTo>
                    <a:pt x="99" y="207"/>
                    <a:pt x="101" y="205"/>
                    <a:pt x="103" y="204"/>
                  </a:cubicBezTo>
                  <a:cubicBezTo>
                    <a:pt x="105" y="204"/>
                    <a:pt x="108" y="202"/>
                    <a:pt x="110" y="201"/>
                  </a:cubicBezTo>
                  <a:cubicBezTo>
                    <a:pt x="113" y="200"/>
                    <a:pt x="116" y="200"/>
                    <a:pt x="117" y="200"/>
                  </a:cubicBezTo>
                  <a:cubicBezTo>
                    <a:pt x="119" y="200"/>
                    <a:pt x="121" y="200"/>
                    <a:pt x="122" y="201"/>
                  </a:cubicBezTo>
                  <a:cubicBezTo>
                    <a:pt x="123" y="202"/>
                    <a:pt x="125" y="202"/>
                    <a:pt x="127" y="203"/>
                  </a:cubicBezTo>
                  <a:cubicBezTo>
                    <a:pt x="128" y="203"/>
                    <a:pt x="130" y="202"/>
                    <a:pt x="131" y="201"/>
                  </a:cubicBezTo>
                  <a:cubicBezTo>
                    <a:pt x="132" y="199"/>
                    <a:pt x="133" y="197"/>
                    <a:pt x="134" y="196"/>
                  </a:cubicBezTo>
                  <a:cubicBezTo>
                    <a:pt x="134" y="195"/>
                    <a:pt x="135" y="194"/>
                    <a:pt x="136" y="193"/>
                  </a:cubicBezTo>
                  <a:cubicBezTo>
                    <a:pt x="136" y="193"/>
                    <a:pt x="138" y="194"/>
                    <a:pt x="139" y="196"/>
                  </a:cubicBezTo>
                  <a:cubicBezTo>
                    <a:pt x="141" y="197"/>
                    <a:pt x="142" y="199"/>
                    <a:pt x="143" y="200"/>
                  </a:cubicBezTo>
                  <a:cubicBezTo>
                    <a:pt x="144" y="201"/>
                    <a:pt x="146" y="202"/>
                    <a:pt x="148" y="201"/>
                  </a:cubicBezTo>
                  <a:cubicBezTo>
                    <a:pt x="150" y="200"/>
                    <a:pt x="153" y="200"/>
                    <a:pt x="155" y="200"/>
                  </a:cubicBezTo>
                  <a:cubicBezTo>
                    <a:pt x="157" y="200"/>
                    <a:pt x="159" y="199"/>
                    <a:pt x="160" y="198"/>
                  </a:cubicBezTo>
                  <a:cubicBezTo>
                    <a:pt x="161" y="198"/>
                    <a:pt x="164" y="198"/>
                    <a:pt x="165" y="198"/>
                  </a:cubicBezTo>
                  <a:cubicBezTo>
                    <a:pt x="167" y="199"/>
                    <a:pt x="171" y="199"/>
                    <a:pt x="175" y="198"/>
                  </a:cubicBezTo>
                  <a:cubicBezTo>
                    <a:pt x="178" y="198"/>
                    <a:pt x="182" y="196"/>
                    <a:pt x="183" y="195"/>
                  </a:cubicBezTo>
                  <a:cubicBezTo>
                    <a:pt x="185" y="194"/>
                    <a:pt x="187" y="193"/>
                    <a:pt x="188" y="193"/>
                  </a:cubicBezTo>
                  <a:cubicBezTo>
                    <a:pt x="189" y="192"/>
                    <a:pt x="191" y="191"/>
                    <a:pt x="192" y="190"/>
                  </a:cubicBezTo>
                  <a:cubicBezTo>
                    <a:pt x="193" y="190"/>
                    <a:pt x="194" y="188"/>
                    <a:pt x="194" y="187"/>
                  </a:cubicBezTo>
                  <a:cubicBezTo>
                    <a:pt x="194" y="186"/>
                    <a:pt x="195" y="184"/>
                    <a:pt x="196" y="183"/>
                  </a:cubicBezTo>
                  <a:cubicBezTo>
                    <a:pt x="196" y="182"/>
                    <a:pt x="199" y="181"/>
                    <a:pt x="201" y="182"/>
                  </a:cubicBezTo>
                  <a:cubicBezTo>
                    <a:pt x="203" y="183"/>
                    <a:pt x="205" y="184"/>
                    <a:pt x="207" y="185"/>
                  </a:cubicBezTo>
                  <a:cubicBezTo>
                    <a:pt x="208" y="186"/>
                    <a:pt x="211" y="188"/>
                    <a:pt x="212" y="189"/>
                  </a:cubicBezTo>
                  <a:cubicBezTo>
                    <a:pt x="214" y="190"/>
                    <a:pt x="216" y="191"/>
                    <a:pt x="217" y="192"/>
                  </a:cubicBezTo>
                  <a:cubicBezTo>
                    <a:pt x="218" y="193"/>
                    <a:pt x="218" y="195"/>
                    <a:pt x="218" y="197"/>
                  </a:cubicBezTo>
                  <a:cubicBezTo>
                    <a:pt x="218" y="198"/>
                    <a:pt x="218" y="200"/>
                    <a:pt x="218" y="201"/>
                  </a:cubicBezTo>
                  <a:cubicBezTo>
                    <a:pt x="218" y="203"/>
                    <a:pt x="219" y="204"/>
                    <a:pt x="220" y="205"/>
                  </a:cubicBezTo>
                  <a:cubicBezTo>
                    <a:pt x="220" y="206"/>
                    <a:pt x="221" y="207"/>
                    <a:pt x="222" y="207"/>
                  </a:cubicBezTo>
                  <a:cubicBezTo>
                    <a:pt x="223" y="208"/>
                    <a:pt x="225" y="208"/>
                    <a:pt x="227" y="209"/>
                  </a:cubicBezTo>
                  <a:cubicBezTo>
                    <a:pt x="229" y="210"/>
                    <a:pt x="231" y="211"/>
                    <a:pt x="232" y="212"/>
                  </a:cubicBezTo>
                  <a:cubicBezTo>
                    <a:pt x="232" y="213"/>
                    <a:pt x="233" y="214"/>
                    <a:pt x="234" y="215"/>
                  </a:cubicBezTo>
                  <a:cubicBezTo>
                    <a:pt x="235" y="216"/>
                    <a:pt x="236" y="216"/>
                    <a:pt x="238" y="217"/>
                  </a:cubicBezTo>
                  <a:cubicBezTo>
                    <a:pt x="239" y="217"/>
                    <a:pt x="242" y="216"/>
                    <a:pt x="243" y="216"/>
                  </a:cubicBezTo>
                  <a:cubicBezTo>
                    <a:pt x="245" y="215"/>
                    <a:pt x="248" y="215"/>
                    <a:pt x="249" y="216"/>
                  </a:cubicBezTo>
                  <a:cubicBezTo>
                    <a:pt x="251" y="217"/>
                    <a:pt x="252" y="218"/>
                    <a:pt x="252" y="218"/>
                  </a:cubicBezTo>
                  <a:cubicBezTo>
                    <a:pt x="252" y="218"/>
                    <a:pt x="253" y="216"/>
                    <a:pt x="254" y="215"/>
                  </a:cubicBezTo>
                  <a:cubicBezTo>
                    <a:pt x="255" y="213"/>
                    <a:pt x="256" y="211"/>
                    <a:pt x="257" y="210"/>
                  </a:cubicBezTo>
                  <a:cubicBezTo>
                    <a:pt x="258" y="209"/>
                    <a:pt x="260" y="207"/>
                    <a:pt x="260" y="205"/>
                  </a:cubicBezTo>
                  <a:cubicBezTo>
                    <a:pt x="261" y="204"/>
                    <a:pt x="263" y="202"/>
                    <a:pt x="264" y="201"/>
                  </a:cubicBezTo>
                  <a:cubicBezTo>
                    <a:pt x="265" y="200"/>
                    <a:pt x="266" y="199"/>
                    <a:pt x="266" y="199"/>
                  </a:cubicBezTo>
                  <a:cubicBezTo>
                    <a:pt x="266" y="199"/>
                    <a:pt x="266" y="199"/>
                    <a:pt x="266" y="198"/>
                  </a:cubicBezTo>
                  <a:cubicBezTo>
                    <a:pt x="266" y="197"/>
                    <a:pt x="266" y="196"/>
                    <a:pt x="266" y="194"/>
                  </a:cubicBezTo>
                  <a:cubicBezTo>
                    <a:pt x="266" y="193"/>
                    <a:pt x="266" y="191"/>
                    <a:pt x="266" y="189"/>
                  </a:cubicBezTo>
                  <a:cubicBezTo>
                    <a:pt x="267" y="188"/>
                    <a:pt x="268" y="186"/>
                    <a:pt x="269" y="185"/>
                  </a:cubicBezTo>
                  <a:cubicBezTo>
                    <a:pt x="270" y="184"/>
                    <a:pt x="271" y="182"/>
                    <a:pt x="272" y="181"/>
                  </a:cubicBezTo>
                  <a:cubicBezTo>
                    <a:pt x="273" y="180"/>
                    <a:pt x="275" y="178"/>
                    <a:pt x="276" y="177"/>
                  </a:cubicBezTo>
                  <a:cubicBezTo>
                    <a:pt x="277" y="175"/>
                    <a:pt x="278" y="173"/>
                    <a:pt x="278" y="171"/>
                  </a:cubicBezTo>
                  <a:cubicBezTo>
                    <a:pt x="278" y="170"/>
                    <a:pt x="278" y="168"/>
                    <a:pt x="278" y="166"/>
                  </a:cubicBezTo>
                  <a:cubicBezTo>
                    <a:pt x="278" y="164"/>
                    <a:pt x="279" y="161"/>
                    <a:pt x="280" y="158"/>
                  </a:cubicBezTo>
                  <a:cubicBezTo>
                    <a:pt x="281" y="156"/>
                    <a:pt x="284" y="153"/>
                    <a:pt x="285" y="152"/>
                  </a:cubicBezTo>
                  <a:cubicBezTo>
                    <a:pt x="286" y="151"/>
                    <a:pt x="288" y="150"/>
                    <a:pt x="289" y="150"/>
                  </a:cubicBezTo>
                  <a:cubicBezTo>
                    <a:pt x="290" y="149"/>
                    <a:pt x="291" y="148"/>
                    <a:pt x="292" y="146"/>
                  </a:cubicBezTo>
                  <a:cubicBezTo>
                    <a:pt x="292" y="145"/>
                    <a:pt x="294" y="143"/>
                    <a:pt x="294" y="142"/>
                  </a:cubicBezTo>
                  <a:cubicBezTo>
                    <a:pt x="295" y="141"/>
                    <a:pt x="297" y="139"/>
                    <a:pt x="299" y="139"/>
                  </a:cubicBezTo>
                  <a:cubicBezTo>
                    <a:pt x="301" y="139"/>
                    <a:pt x="302" y="138"/>
                    <a:pt x="302" y="138"/>
                  </a:cubicBezTo>
                  <a:cubicBezTo>
                    <a:pt x="302" y="138"/>
                    <a:pt x="303" y="137"/>
                    <a:pt x="305" y="136"/>
                  </a:cubicBezTo>
                  <a:cubicBezTo>
                    <a:pt x="306" y="135"/>
                    <a:pt x="308" y="132"/>
                    <a:pt x="309" y="131"/>
                  </a:cubicBezTo>
                  <a:cubicBezTo>
                    <a:pt x="311" y="130"/>
                    <a:pt x="313" y="128"/>
                    <a:pt x="314" y="127"/>
                  </a:cubicBezTo>
                  <a:cubicBezTo>
                    <a:pt x="316" y="126"/>
                    <a:pt x="318" y="124"/>
                    <a:pt x="319" y="122"/>
                  </a:cubicBezTo>
                  <a:cubicBezTo>
                    <a:pt x="320" y="121"/>
                    <a:pt x="320" y="119"/>
                    <a:pt x="320" y="117"/>
                  </a:cubicBezTo>
                  <a:cubicBezTo>
                    <a:pt x="320" y="116"/>
                    <a:pt x="320" y="114"/>
                    <a:pt x="319" y="114"/>
                  </a:cubicBezTo>
                  <a:cubicBezTo>
                    <a:pt x="318" y="113"/>
                    <a:pt x="317" y="111"/>
                    <a:pt x="317" y="109"/>
                  </a:cubicBezTo>
                  <a:cubicBezTo>
                    <a:pt x="316" y="107"/>
                    <a:pt x="315" y="105"/>
                    <a:pt x="314" y="103"/>
                  </a:cubicBezTo>
                  <a:cubicBezTo>
                    <a:pt x="313" y="102"/>
                    <a:pt x="311" y="101"/>
                    <a:pt x="309" y="101"/>
                  </a:cubicBezTo>
                  <a:cubicBezTo>
                    <a:pt x="308" y="101"/>
                    <a:pt x="305" y="101"/>
                    <a:pt x="304" y="102"/>
                  </a:cubicBezTo>
                  <a:cubicBezTo>
                    <a:pt x="303" y="103"/>
                    <a:pt x="300" y="104"/>
                    <a:pt x="299" y="105"/>
                  </a:cubicBezTo>
                  <a:cubicBezTo>
                    <a:pt x="298" y="106"/>
                    <a:pt x="295" y="107"/>
                    <a:pt x="293" y="107"/>
                  </a:cubicBezTo>
                  <a:cubicBezTo>
                    <a:pt x="291" y="107"/>
                    <a:pt x="288" y="107"/>
                    <a:pt x="286" y="106"/>
                  </a:cubicBezTo>
                  <a:cubicBezTo>
                    <a:pt x="285" y="106"/>
                    <a:pt x="282" y="105"/>
                    <a:pt x="281" y="104"/>
                  </a:cubicBezTo>
                  <a:cubicBezTo>
                    <a:pt x="280" y="104"/>
                    <a:pt x="278" y="103"/>
                    <a:pt x="277" y="102"/>
                  </a:cubicBezTo>
                  <a:cubicBezTo>
                    <a:pt x="276" y="101"/>
                    <a:pt x="273" y="101"/>
                    <a:pt x="271" y="100"/>
                  </a:cubicBezTo>
                  <a:cubicBezTo>
                    <a:pt x="269" y="100"/>
                    <a:pt x="266" y="99"/>
                    <a:pt x="264" y="98"/>
                  </a:cubicBezTo>
                  <a:cubicBezTo>
                    <a:pt x="263" y="98"/>
                    <a:pt x="262" y="96"/>
                    <a:pt x="262" y="95"/>
                  </a:cubicBezTo>
                  <a:cubicBezTo>
                    <a:pt x="262" y="94"/>
                    <a:pt x="262" y="93"/>
                    <a:pt x="263" y="92"/>
                  </a:cubicBezTo>
                  <a:cubicBezTo>
                    <a:pt x="264" y="91"/>
                    <a:pt x="265" y="89"/>
                    <a:pt x="266" y="88"/>
                  </a:cubicBezTo>
                  <a:cubicBezTo>
                    <a:pt x="266" y="86"/>
                    <a:pt x="267" y="84"/>
                    <a:pt x="266" y="82"/>
                  </a:cubicBezTo>
                  <a:cubicBezTo>
                    <a:pt x="266" y="81"/>
                    <a:pt x="266" y="79"/>
                    <a:pt x="266" y="78"/>
                  </a:cubicBezTo>
                  <a:cubicBezTo>
                    <a:pt x="266" y="77"/>
                    <a:pt x="266" y="75"/>
                    <a:pt x="266" y="73"/>
                  </a:cubicBezTo>
                  <a:cubicBezTo>
                    <a:pt x="266" y="72"/>
                    <a:pt x="265" y="70"/>
                    <a:pt x="265" y="69"/>
                  </a:cubicBezTo>
                  <a:cubicBezTo>
                    <a:pt x="265" y="68"/>
                    <a:pt x="264" y="67"/>
                    <a:pt x="263" y="67"/>
                  </a:cubicBezTo>
                  <a:cubicBezTo>
                    <a:pt x="262" y="66"/>
                    <a:pt x="260" y="65"/>
                    <a:pt x="258" y="63"/>
                  </a:cubicBezTo>
                  <a:cubicBezTo>
                    <a:pt x="257" y="62"/>
                    <a:pt x="255" y="61"/>
                    <a:pt x="253" y="61"/>
                  </a:cubicBezTo>
                  <a:cubicBezTo>
                    <a:pt x="252" y="61"/>
                    <a:pt x="250" y="61"/>
                    <a:pt x="249" y="62"/>
                  </a:cubicBezTo>
                  <a:cubicBezTo>
                    <a:pt x="248" y="62"/>
                    <a:pt x="245" y="62"/>
                    <a:pt x="242" y="62"/>
                  </a:cubicBezTo>
                  <a:cubicBezTo>
                    <a:pt x="239" y="62"/>
                    <a:pt x="236" y="62"/>
                    <a:pt x="234" y="63"/>
                  </a:cubicBezTo>
                  <a:cubicBezTo>
                    <a:pt x="232" y="63"/>
                    <a:pt x="231" y="63"/>
                    <a:pt x="230" y="62"/>
                  </a:cubicBezTo>
                  <a:cubicBezTo>
                    <a:pt x="229" y="61"/>
                    <a:pt x="229" y="60"/>
                    <a:pt x="229" y="60"/>
                  </a:cubicBezTo>
                  <a:cubicBezTo>
                    <a:pt x="230" y="59"/>
                    <a:pt x="231" y="57"/>
                    <a:pt x="232" y="56"/>
                  </a:cubicBezTo>
                  <a:cubicBezTo>
                    <a:pt x="233" y="55"/>
                    <a:pt x="235" y="54"/>
                    <a:pt x="236" y="53"/>
                  </a:cubicBezTo>
                  <a:cubicBezTo>
                    <a:pt x="237" y="52"/>
                    <a:pt x="238" y="50"/>
                    <a:pt x="239" y="48"/>
                  </a:cubicBezTo>
                  <a:cubicBezTo>
                    <a:pt x="240" y="47"/>
                    <a:pt x="241" y="44"/>
                    <a:pt x="241" y="42"/>
                  </a:cubicBezTo>
                  <a:cubicBezTo>
                    <a:pt x="242" y="40"/>
                    <a:pt x="242" y="37"/>
                    <a:pt x="242" y="36"/>
                  </a:cubicBezTo>
                  <a:cubicBezTo>
                    <a:pt x="242" y="34"/>
                    <a:pt x="243" y="32"/>
                    <a:pt x="244" y="31"/>
                  </a:cubicBezTo>
                  <a:cubicBezTo>
                    <a:pt x="245" y="30"/>
                    <a:pt x="247" y="28"/>
                    <a:pt x="247" y="26"/>
                  </a:cubicBezTo>
                  <a:cubicBezTo>
                    <a:pt x="247" y="25"/>
                    <a:pt x="247" y="22"/>
                    <a:pt x="247" y="20"/>
                  </a:cubicBezTo>
                  <a:cubicBezTo>
                    <a:pt x="247" y="18"/>
                    <a:pt x="247" y="16"/>
                    <a:pt x="248" y="15"/>
                  </a:cubicBezTo>
                  <a:cubicBezTo>
                    <a:pt x="248" y="14"/>
                    <a:pt x="249" y="12"/>
                    <a:pt x="250" y="10"/>
                  </a:cubicBezTo>
                  <a:cubicBezTo>
                    <a:pt x="250" y="9"/>
                    <a:pt x="250" y="6"/>
                    <a:pt x="250" y="4"/>
                  </a:cubicBezTo>
                  <a:cubicBezTo>
                    <a:pt x="249" y="1"/>
                    <a:pt x="249" y="0"/>
                    <a:pt x="249" y="0"/>
                  </a:cubicBezTo>
                  <a:cubicBezTo>
                    <a:pt x="249" y="0"/>
                    <a:pt x="248" y="0"/>
                    <a:pt x="247" y="1"/>
                  </a:cubicBezTo>
                  <a:cubicBezTo>
                    <a:pt x="246" y="1"/>
                    <a:pt x="244" y="2"/>
                    <a:pt x="243" y="3"/>
                  </a:cubicBezTo>
                  <a:cubicBezTo>
                    <a:pt x="241" y="4"/>
                    <a:pt x="240" y="5"/>
                    <a:pt x="239" y="6"/>
                  </a:cubicBezTo>
                  <a:cubicBezTo>
                    <a:pt x="238" y="7"/>
                    <a:pt x="236" y="8"/>
                    <a:pt x="235" y="9"/>
                  </a:cubicBezTo>
                  <a:cubicBezTo>
                    <a:pt x="233" y="9"/>
                    <a:pt x="232" y="9"/>
                    <a:pt x="231" y="9"/>
                  </a:cubicBezTo>
                  <a:cubicBezTo>
                    <a:pt x="230" y="8"/>
                    <a:pt x="228" y="8"/>
                    <a:pt x="227" y="8"/>
                  </a:cubicBezTo>
                  <a:cubicBezTo>
                    <a:pt x="225" y="8"/>
                    <a:pt x="223" y="8"/>
                    <a:pt x="221" y="8"/>
                  </a:cubicBezTo>
                  <a:cubicBezTo>
                    <a:pt x="219" y="8"/>
                    <a:pt x="217" y="8"/>
                    <a:pt x="217" y="8"/>
                  </a:cubicBezTo>
                  <a:cubicBezTo>
                    <a:pt x="217" y="8"/>
                    <a:pt x="216" y="9"/>
                    <a:pt x="214" y="10"/>
                  </a:cubicBezTo>
                  <a:cubicBezTo>
                    <a:pt x="212" y="10"/>
                    <a:pt x="209" y="11"/>
                    <a:pt x="207" y="11"/>
                  </a:cubicBezTo>
                  <a:close/>
                </a:path>
              </a:pathLst>
            </a:custGeom>
            <a:grpFill/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31"/>
            <p:cNvSpPr>
              <a:spLocks/>
            </p:cNvSpPr>
            <p:nvPr/>
          </p:nvSpPr>
          <p:spPr bwMode="auto">
            <a:xfrm>
              <a:off x="6684963" y="1004888"/>
              <a:ext cx="552450" cy="492125"/>
            </a:xfrm>
            <a:custGeom>
              <a:avLst/>
              <a:gdLst/>
              <a:ahLst/>
              <a:cxnLst>
                <a:cxn ang="0">
                  <a:pos x="42" y="96"/>
                </a:cxn>
                <a:cxn ang="0">
                  <a:pos x="25" y="112"/>
                </a:cxn>
                <a:cxn ang="0">
                  <a:pos x="12" y="126"/>
                </a:cxn>
                <a:cxn ang="0">
                  <a:pos x="6" y="138"/>
                </a:cxn>
                <a:cxn ang="0">
                  <a:pos x="6" y="151"/>
                </a:cxn>
                <a:cxn ang="0">
                  <a:pos x="0" y="165"/>
                </a:cxn>
                <a:cxn ang="0">
                  <a:pos x="7" y="182"/>
                </a:cxn>
                <a:cxn ang="0">
                  <a:pos x="19" y="193"/>
                </a:cxn>
                <a:cxn ang="0">
                  <a:pos x="42" y="191"/>
                </a:cxn>
                <a:cxn ang="0">
                  <a:pos x="57" y="185"/>
                </a:cxn>
                <a:cxn ang="0">
                  <a:pos x="59" y="187"/>
                </a:cxn>
                <a:cxn ang="0">
                  <a:pos x="44" y="194"/>
                </a:cxn>
                <a:cxn ang="0">
                  <a:pos x="27" y="199"/>
                </a:cxn>
                <a:cxn ang="0">
                  <a:pos x="20" y="211"/>
                </a:cxn>
                <a:cxn ang="0">
                  <a:pos x="26" y="222"/>
                </a:cxn>
                <a:cxn ang="0">
                  <a:pos x="47" y="222"/>
                </a:cxn>
                <a:cxn ang="0">
                  <a:pos x="68" y="214"/>
                </a:cxn>
                <a:cxn ang="0">
                  <a:pos x="83" y="216"/>
                </a:cxn>
                <a:cxn ang="0">
                  <a:pos x="88" y="205"/>
                </a:cxn>
                <a:cxn ang="0">
                  <a:pos x="101" y="212"/>
                </a:cxn>
                <a:cxn ang="0">
                  <a:pos x="114" y="216"/>
                </a:cxn>
                <a:cxn ang="0">
                  <a:pos x="118" y="199"/>
                </a:cxn>
                <a:cxn ang="0">
                  <a:pos x="122" y="174"/>
                </a:cxn>
                <a:cxn ang="0">
                  <a:pos x="138" y="171"/>
                </a:cxn>
                <a:cxn ang="0">
                  <a:pos x="155" y="164"/>
                </a:cxn>
                <a:cxn ang="0">
                  <a:pos x="170" y="157"/>
                </a:cxn>
                <a:cxn ang="0">
                  <a:pos x="190" y="157"/>
                </a:cxn>
                <a:cxn ang="0">
                  <a:pos x="214" y="147"/>
                </a:cxn>
                <a:cxn ang="0">
                  <a:pos x="229" y="139"/>
                </a:cxn>
                <a:cxn ang="0">
                  <a:pos x="237" y="136"/>
                </a:cxn>
                <a:cxn ang="0">
                  <a:pos x="229" y="120"/>
                </a:cxn>
                <a:cxn ang="0">
                  <a:pos x="221" y="108"/>
                </a:cxn>
                <a:cxn ang="0">
                  <a:pos x="208" y="97"/>
                </a:cxn>
                <a:cxn ang="0">
                  <a:pos x="220" y="75"/>
                </a:cxn>
                <a:cxn ang="0">
                  <a:pos x="234" y="53"/>
                </a:cxn>
                <a:cxn ang="0">
                  <a:pos x="251" y="43"/>
                </a:cxn>
                <a:cxn ang="0">
                  <a:pos x="241" y="23"/>
                </a:cxn>
                <a:cxn ang="0">
                  <a:pos x="221" y="23"/>
                </a:cxn>
                <a:cxn ang="0">
                  <a:pos x="219" y="2"/>
                </a:cxn>
                <a:cxn ang="0">
                  <a:pos x="210" y="3"/>
                </a:cxn>
                <a:cxn ang="0">
                  <a:pos x="197" y="9"/>
                </a:cxn>
                <a:cxn ang="0">
                  <a:pos x="186" y="17"/>
                </a:cxn>
                <a:cxn ang="0">
                  <a:pos x="173" y="24"/>
                </a:cxn>
                <a:cxn ang="0">
                  <a:pos x="157" y="28"/>
                </a:cxn>
                <a:cxn ang="0">
                  <a:pos x="141" y="27"/>
                </a:cxn>
                <a:cxn ang="0">
                  <a:pos x="125" y="32"/>
                </a:cxn>
                <a:cxn ang="0">
                  <a:pos x="109" y="40"/>
                </a:cxn>
                <a:cxn ang="0">
                  <a:pos x="89" y="40"/>
                </a:cxn>
                <a:cxn ang="0">
                  <a:pos x="78" y="54"/>
                </a:cxn>
                <a:cxn ang="0">
                  <a:pos x="69" y="66"/>
                </a:cxn>
                <a:cxn ang="0">
                  <a:pos x="60" y="70"/>
                </a:cxn>
                <a:cxn ang="0">
                  <a:pos x="48" y="81"/>
                </a:cxn>
              </a:cxnLst>
              <a:rect l="0" t="0" r="r" b="b"/>
              <a:pathLst>
                <a:path w="251" h="224">
                  <a:moveTo>
                    <a:pt x="47" y="87"/>
                  </a:moveTo>
                  <a:cubicBezTo>
                    <a:pt x="47" y="88"/>
                    <a:pt x="46" y="91"/>
                    <a:pt x="45" y="92"/>
                  </a:cubicBezTo>
                  <a:cubicBezTo>
                    <a:pt x="45" y="93"/>
                    <a:pt x="43" y="95"/>
                    <a:pt x="42" y="96"/>
                  </a:cubicBezTo>
                  <a:cubicBezTo>
                    <a:pt x="41" y="98"/>
                    <a:pt x="39" y="100"/>
                    <a:pt x="37" y="102"/>
                  </a:cubicBezTo>
                  <a:cubicBezTo>
                    <a:pt x="36" y="103"/>
                    <a:pt x="33" y="105"/>
                    <a:pt x="31" y="107"/>
                  </a:cubicBezTo>
                  <a:cubicBezTo>
                    <a:pt x="29" y="108"/>
                    <a:pt x="26" y="110"/>
                    <a:pt x="25" y="112"/>
                  </a:cubicBezTo>
                  <a:cubicBezTo>
                    <a:pt x="23" y="113"/>
                    <a:pt x="21" y="115"/>
                    <a:pt x="20" y="117"/>
                  </a:cubicBezTo>
                  <a:cubicBezTo>
                    <a:pt x="19" y="118"/>
                    <a:pt x="17" y="120"/>
                    <a:pt x="16" y="121"/>
                  </a:cubicBezTo>
                  <a:cubicBezTo>
                    <a:pt x="15" y="122"/>
                    <a:pt x="13" y="124"/>
                    <a:pt x="12" y="126"/>
                  </a:cubicBezTo>
                  <a:cubicBezTo>
                    <a:pt x="11" y="127"/>
                    <a:pt x="10" y="130"/>
                    <a:pt x="9" y="131"/>
                  </a:cubicBezTo>
                  <a:cubicBezTo>
                    <a:pt x="8" y="132"/>
                    <a:pt x="7" y="133"/>
                    <a:pt x="7" y="134"/>
                  </a:cubicBezTo>
                  <a:cubicBezTo>
                    <a:pt x="6" y="135"/>
                    <a:pt x="6" y="137"/>
                    <a:pt x="6" y="138"/>
                  </a:cubicBezTo>
                  <a:cubicBezTo>
                    <a:pt x="6" y="139"/>
                    <a:pt x="7" y="141"/>
                    <a:pt x="7" y="143"/>
                  </a:cubicBezTo>
                  <a:cubicBezTo>
                    <a:pt x="7" y="144"/>
                    <a:pt x="8" y="146"/>
                    <a:pt x="8" y="147"/>
                  </a:cubicBezTo>
                  <a:cubicBezTo>
                    <a:pt x="8" y="148"/>
                    <a:pt x="7" y="150"/>
                    <a:pt x="6" y="151"/>
                  </a:cubicBezTo>
                  <a:cubicBezTo>
                    <a:pt x="6" y="152"/>
                    <a:pt x="4" y="154"/>
                    <a:pt x="4" y="155"/>
                  </a:cubicBezTo>
                  <a:cubicBezTo>
                    <a:pt x="3" y="156"/>
                    <a:pt x="2" y="159"/>
                    <a:pt x="2" y="160"/>
                  </a:cubicBezTo>
                  <a:cubicBezTo>
                    <a:pt x="1" y="161"/>
                    <a:pt x="1" y="164"/>
                    <a:pt x="0" y="165"/>
                  </a:cubicBezTo>
                  <a:cubicBezTo>
                    <a:pt x="0" y="167"/>
                    <a:pt x="0" y="170"/>
                    <a:pt x="1" y="172"/>
                  </a:cubicBezTo>
                  <a:cubicBezTo>
                    <a:pt x="2" y="173"/>
                    <a:pt x="4" y="176"/>
                    <a:pt x="4" y="177"/>
                  </a:cubicBezTo>
                  <a:cubicBezTo>
                    <a:pt x="5" y="179"/>
                    <a:pt x="6" y="181"/>
                    <a:pt x="7" y="182"/>
                  </a:cubicBezTo>
                  <a:cubicBezTo>
                    <a:pt x="8" y="183"/>
                    <a:pt x="10" y="186"/>
                    <a:pt x="11" y="187"/>
                  </a:cubicBezTo>
                  <a:cubicBezTo>
                    <a:pt x="12" y="188"/>
                    <a:pt x="13" y="190"/>
                    <a:pt x="14" y="191"/>
                  </a:cubicBezTo>
                  <a:cubicBezTo>
                    <a:pt x="15" y="192"/>
                    <a:pt x="18" y="193"/>
                    <a:pt x="19" y="193"/>
                  </a:cubicBezTo>
                  <a:cubicBezTo>
                    <a:pt x="21" y="194"/>
                    <a:pt x="24" y="194"/>
                    <a:pt x="26" y="194"/>
                  </a:cubicBezTo>
                  <a:cubicBezTo>
                    <a:pt x="29" y="194"/>
                    <a:pt x="32" y="193"/>
                    <a:pt x="35" y="193"/>
                  </a:cubicBezTo>
                  <a:cubicBezTo>
                    <a:pt x="37" y="193"/>
                    <a:pt x="41" y="192"/>
                    <a:pt x="42" y="191"/>
                  </a:cubicBezTo>
                  <a:cubicBezTo>
                    <a:pt x="44" y="190"/>
                    <a:pt x="47" y="189"/>
                    <a:pt x="48" y="188"/>
                  </a:cubicBezTo>
                  <a:cubicBezTo>
                    <a:pt x="49" y="188"/>
                    <a:pt x="52" y="187"/>
                    <a:pt x="53" y="186"/>
                  </a:cubicBezTo>
                  <a:cubicBezTo>
                    <a:pt x="54" y="185"/>
                    <a:pt x="56" y="185"/>
                    <a:pt x="57" y="185"/>
                  </a:cubicBezTo>
                  <a:cubicBezTo>
                    <a:pt x="58" y="184"/>
                    <a:pt x="59" y="184"/>
                    <a:pt x="60" y="184"/>
                  </a:cubicBezTo>
                  <a:cubicBezTo>
                    <a:pt x="61" y="184"/>
                    <a:pt x="62" y="184"/>
                    <a:pt x="62" y="184"/>
                  </a:cubicBezTo>
                  <a:cubicBezTo>
                    <a:pt x="62" y="184"/>
                    <a:pt x="60" y="186"/>
                    <a:pt x="59" y="187"/>
                  </a:cubicBezTo>
                  <a:cubicBezTo>
                    <a:pt x="58" y="188"/>
                    <a:pt x="55" y="190"/>
                    <a:pt x="54" y="191"/>
                  </a:cubicBezTo>
                  <a:cubicBezTo>
                    <a:pt x="53" y="192"/>
                    <a:pt x="51" y="193"/>
                    <a:pt x="50" y="193"/>
                  </a:cubicBezTo>
                  <a:cubicBezTo>
                    <a:pt x="48" y="194"/>
                    <a:pt x="46" y="194"/>
                    <a:pt x="44" y="194"/>
                  </a:cubicBezTo>
                  <a:cubicBezTo>
                    <a:pt x="43" y="194"/>
                    <a:pt x="40" y="195"/>
                    <a:pt x="39" y="196"/>
                  </a:cubicBezTo>
                  <a:cubicBezTo>
                    <a:pt x="37" y="197"/>
                    <a:pt x="34" y="198"/>
                    <a:pt x="33" y="198"/>
                  </a:cubicBezTo>
                  <a:cubicBezTo>
                    <a:pt x="31" y="199"/>
                    <a:pt x="28" y="199"/>
                    <a:pt x="27" y="199"/>
                  </a:cubicBezTo>
                  <a:cubicBezTo>
                    <a:pt x="26" y="199"/>
                    <a:pt x="23" y="200"/>
                    <a:pt x="22" y="201"/>
                  </a:cubicBezTo>
                  <a:cubicBezTo>
                    <a:pt x="21" y="202"/>
                    <a:pt x="20" y="204"/>
                    <a:pt x="20" y="205"/>
                  </a:cubicBezTo>
                  <a:cubicBezTo>
                    <a:pt x="20" y="206"/>
                    <a:pt x="20" y="209"/>
                    <a:pt x="20" y="211"/>
                  </a:cubicBezTo>
                  <a:cubicBezTo>
                    <a:pt x="20" y="212"/>
                    <a:pt x="20" y="215"/>
                    <a:pt x="21" y="218"/>
                  </a:cubicBezTo>
                  <a:cubicBezTo>
                    <a:pt x="21" y="219"/>
                    <a:pt x="21" y="220"/>
                    <a:pt x="22" y="222"/>
                  </a:cubicBezTo>
                  <a:cubicBezTo>
                    <a:pt x="22" y="222"/>
                    <a:pt x="24" y="222"/>
                    <a:pt x="26" y="222"/>
                  </a:cubicBezTo>
                  <a:cubicBezTo>
                    <a:pt x="28" y="223"/>
                    <a:pt x="31" y="223"/>
                    <a:pt x="33" y="224"/>
                  </a:cubicBezTo>
                  <a:cubicBezTo>
                    <a:pt x="34" y="224"/>
                    <a:pt x="37" y="224"/>
                    <a:pt x="40" y="224"/>
                  </a:cubicBezTo>
                  <a:cubicBezTo>
                    <a:pt x="42" y="224"/>
                    <a:pt x="45" y="223"/>
                    <a:pt x="47" y="222"/>
                  </a:cubicBezTo>
                  <a:cubicBezTo>
                    <a:pt x="48" y="221"/>
                    <a:pt x="51" y="219"/>
                    <a:pt x="53" y="219"/>
                  </a:cubicBezTo>
                  <a:cubicBezTo>
                    <a:pt x="56" y="218"/>
                    <a:pt x="59" y="217"/>
                    <a:pt x="61" y="216"/>
                  </a:cubicBezTo>
                  <a:cubicBezTo>
                    <a:pt x="63" y="215"/>
                    <a:pt x="66" y="214"/>
                    <a:pt x="68" y="214"/>
                  </a:cubicBezTo>
                  <a:cubicBezTo>
                    <a:pt x="71" y="214"/>
                    <a:pt x="73" y="215"/>
                    <a:pt x="74" y="217"/>
                  </a:cubicBezTo>
                  <a:cubicBezTo>
                    <a:pt x="75" y="218"/>
                    <a:pt x="77" y="219"/>
                    <a:pt x="78" y="219"/>
                  </a:cubicBezTo>
                  <a:cubicBezTo>
                    <a:pt x="79" y="219"/>
                    <a:pt x="82" y="218"/>
                    <a:pt x="83" y="216"/>
                  </a:cubicBezTo>
                  <a:cubicBezTo>
                    <a:pt x="84" y="215"/>
                    <a:pt x="85" y="212"/>
                    <a:pt x="85" y="211"/>
                  </a:cubicBezTo>
                  <a:cubicBezTo>
                    <a:pt x="85" y="210"/>
                    <a:pt x="85" y="208"/>
                    <a:pt x="85" y="207"/>
                  </a:cubicBezTo>
                  <a:cubicBezTo>
                    <a:pt x="85" y="206"/>
                    <a:pt x="87" y="205"/>
                    <a:pt x="88" y="205"/>
                  </a:cubicBezTo>
                  <a:cubicBezTo>
                    <a:pt x="89" y="205"/>
                    <a:pt x="91" y="206"/>
                    <a:pt x="91" y="208"/>
                  </a:cubicBezTo>
                  <a:cubicBezTo>
                    <a:pt x="92" y="209"/>
                    <a:pt x="94" y="211"/>
                    <a:pt x="95" y="211"/>
                  </a:cubicBezTo>
                  <a:cubicBezTo>
                    <a:pt x="96" y="211"/>
                    <a:pt x="99" y="212"/>
                    <a:pt x="101" y="212"/>
                  </a:cubicBezTo>
                  <a:cubicBezTo>
                    <a:pt x="103" y="212"/>
                    <a:pt x="105" y="213"/>
                    <a:pt x="107" y="214"/>
                  </a:cubicBezTo>
                  <a:cubicBezTo>
                    <a:pt x="108" y="216"/>
                    <a:pt x="110" y="217"/>
                    <a:pt x="111" y="218"/>
                  </a:cubicBezTo>
                  <a:cubicBezTo>
                    <a:pt x="112" y="218"/>
                    <a:pt x="113" y="217"/>
                    <a:pt x="114" y="216"/>
                  </a:cubicBezTo>
                  <a:cubicBezTo>
                    <a:pt x="115" y="215"/>
                    <a:pt x="116" y="212"/>
                    <a:pt x="116" y="211"/>
                  </a:cubicBezTo>
                  <a:cubicBezTo>
                    <a:pt x="117" y="210"/>
                    <a:pt x="118" y="207"/>
                    <a:pt x="118" y="205"/>
                  </a:cubicBezTo>
                  <a:cubicBezTo>
                    <a:pt x="118" y="203"/>
                    <a:pt x="118" y="200"/>
                    <a:pt x="118" y="199"/>
                  </a:cubicBezTo>
                  <a:cubicBezTo>
                    <a:pt x="118" y="198"/>
                    <a:pt x="118" y="194"/>
                    <a:pt x="119" y="192"/>
                  </a:cubicBezTo>
                  <a:cubicBezTo>
                    <a:pt x="120" y="189"/>
                    <a:pt x="120" y="185"/>
                    <a:pt x="120" y="182"/>
                  </a:cubicBezTo>
                  <a:cubicBezTo>
                    <a:pt x="120" y="179"/>
                    <a:pt x="121" y="175"/>
                    <a:pt x="122" y="174"/>
                  </a:cubicBezTo>
                  <a:cubicBezTo>
                    <a:pt x="123" y="173"/>
                    <a:pt x="125" y="172"/>
                    <a:pt x="127" y="172"/>
                  </a:cubicBezTo>
                  <a:cubicBezTo>
                    <a:pt x="128" y="172"/>
                    <a:pt x="131" y="172"/>
                    <a:pt x="132" y="171"/>
                  </a:cubicBezTo>
                  <a:cubicBezTo>
                    <a:pt x="133" y="171"/>
                    <a:pt x="136" y="171"/>
                    <a:pt x="138" y="171"/>
                  </a:cubicBezTo>
                  <a:cubicBezTo>
                    <a:pt x="140" y="171"/>
                    <a:pt x="142" y="170"/>
                    <a:pt x="143" y="170"/>
                  </a:cubicBezTo>
                  <a:cubicBezTo>
                    <a:pt x="145" y="169"/>
                    <a:pt x="147" y="167"/>
                    <a:pt x="149" y="166"/>
                  </a:cubicBezTo>
                  <a:cubicBezTo>
                    <a:pt x="150" y="165"/>
                    <a:pt x="153" y="164"/>
                    <a:pt x="155" y="164"/>
                  </a:cubicBezTo>
                  <a:cubicBezTo>
                    <a:pt x="156" y="163"/>
                    <a:pt x="159" y="162"/>
                    <a:pt x="160" y="161"/>
                  </a:cubicBezTo>
                  <a:cubicBezTo>
                    <a:pt x="161" y="159"/>
                    <a:pt x="164" y="158"/>
                    <a:pt x="165" y="158"/>
                  </a:cubicBezTo>
                  <a:cubicBezTo>
                    <a:pt x="166" y="157"/>
                    <a:pt x="169" y="157"/>
                    <a:pt x="170" y="157"/>
                  </a:cubicBezTo>
                  <a:cubicBezTo>
                    <a:pt x="172" y="158"/>
                    <a:pt x="175" y="158"/>
                    <a:pt x="177" y="158"/>
                  </a:cubicBezTo>
                  <a:cubicBezTo>
                    <a:pt x="179" y="159"/>
                    <a:pt x="182" y="159"/>
                    <a:pt x="184" y="160"/>
                  </a:cubicBezTo>
                  <a:cubicBezTo>
                    <a:pt x="186" y="160"/>
                    <a:pt x="188" y="159"/>
                    <a:pt x="190" y="157"/>
                  </a:cubicBezTo>
                  <a:cubicBezTo>
                    <a:pt x="192" y="156"/>
                    <a:pt x="195" y="154"/>
                    <a:pt x="197" y="153"/>
                  </a:cubicBezTo>
                  <a:cubicBezTo>
                    <a:pt x="199" y="153"/>
                    <a:pt x="203" y="152"/>
                    <a:pt x="206" y="151"/>
                  </a:cubicBezTo>
                  <a:cubicBezTo>
                    <a:pt x="209" y="150"/>
                    <a:pt x="212" y="148"/>
                    <a:pt x="214" y="147"/>
                  </a:cubicBezTo>
                  <a:cubicBezTo>
                    <a:pt x="215" y="145"/>
                    <a:pt x="217" y="143"/>
                    <a:pt x="218" y="142"/>
                  </a:cubicBezTo>
                  <a:cubicBezTo>
                    <a:pt x="219" y="141"/>
                    <a:pt x="221" y="140"/>
                    <a:pt x="223" y="139"/>
                  </a:cubicBezTo>
                  <a:cubicBezTo>
                    <a:pt x="224" y="139"/>
                    <a:pt x="227" y="139"/>
                    <a:pt x="229" y="139"/>
                  </a:cubicBezTo>
                  <a:cubicBezTo>
                    <a:pt x="231" y="139"/>
                    <a:pt x="234" y="138"/>
                    <a:pt x="236" y="138"/>
                  </a:cubicBezTo>
                  <a:cubicBezTo>
                    <a:pt x="238" y="137"/>
                    <a:pt x="239" y="136"/>
                    <a:pt x="239" y="136"/>
                  </a:cubicBezTo>
                  <a:cubicBezTo>
                    <a:pt x="239" y="136"/>
                    <a:pt x="238" y="136"/>
                    <a:pt x="237" y="136"/>
                  </a:cubicBezTo>
                  <a:cubicBezTo>
                    <a:pt x="235" y="135"/>
                    <a:pt x="233" y="134"/>
                    <a:pt x="232" y="132"/>
                  </a:cubicBezTo>
                  <a:cubicBezTo>
                    <a:pt x="231" y="131"/>
                    <a:pt x="230" y="128"/>
                    <a:pt x="230" y="127"/>
                  </a:cubicBezTo>
                  <a:cubicBezTo>
                    <a:pt x="230" y="125"/>
                    <a:pt x="230" y="122"/>
                    <a:pt x="229" y="120"/>
                  </a:cubicBezTo>
                  <a:cubicBezTo>
                    <a:pt x="229" y="118"/>
                    <a:pt x="228" y="116"/>
                    <a:pt x="227" y="114"/>
                  </a:cubicBezTo>
                  <a:cubicBezTo>
                    <a:pt x="226" y="113"/>
                    <a:pt x="224" y="111"/>
                    <a:pt x="224" y="109"/>
                  </a:cubicBezTo>
                  <a:cubicBezTo>
                    <a:pt x="223" y="108"/>
                    <a:pt x="222" y="107"/>
                    <a:pt x="221" y="108"/>
                  </a:cubicBezTo>
                  <a:cubicBezTo>
                    <a:pt x="220" y="108"/>
                    <a:pt x="218" y="108"/>
                    <a:pt x="216" y="108"/>
                  </a:cubicBezTo>
                  <a:cubicBezTo>
                    <a:pt x="214" y="108"/>
                    <a:pt x="211" y="106"/>
                    <a:pt x="209" y="104"/>
                  </a:cubicBezTo>
                  <a:cubicBezTo>
                    <a:pt x="208" y="102"/>
                    <a:pt x="207" y="99"/>
                    <a:pt x="208" y="97"/>
                  </a:cubicBezTo>
                  <a:cubicBezTo>
                    <a:pt x="208" y="96"/>
                    <a:pt x="210" y="93"/>
                    <a:pt x="211" y="91"/>
                  </a:cubicBezTo>
                  <a:cubicBezTo>
                    <a:pt x="212" y="89"/>
                    <a:pt x="214" y="85"/>
                    <a:pt x="216" y="83"/>
                  </a:cubicBezTo>
                  <a:cubicBezTo>
                    <a:pt x="218" y="81"/>
                    <a:pt x="219" y="77"/>
                    <a:pt x="220" y="75"/>
                  </a:cubicBezTo>
                  <a:cubicBezTo>
                    <a:pt x="220" y="73"/>
                    <a:pt x="221" y="70"/>
                    <a:pt x="222" y="68"/>
                  </a:cubicBezTo>
                  <a:cubicBezTo>
                    <a:pt x="223" y="66"/>
                    <a:pt x="225" y="63"/>
                    <a:pt x="227" y="61"/>
                  </a:cubicBezTo>
                  <a:cubicBezTo>
                    <a:pt x="228" y="59"/>
                    <a:pt x="231" y="55"/>
                    <a:pt x="234" y="53"/>
                  </a:cubicBezTo>
                  <a:cubicBezTo>
                    <a:pt x="236" y="51"/>
                    <a:pt x="240" y="50"/>
                    <a:pt x="243" y="49"/>
                  </a:cubicBezTo>
                  <a:cubicBezTo>
                    <a:pt x="246" y="49"/>
                    <a:pt x="249" y="48"/>
                    <a:pt x="250" y="47"/>
                  </a:cubicBezTo>
                  <a:cubicBezTo>
                    <a:pt x="251" y="46"/>
                    <a:pt x="251" y="44"/>
                    <a:pt x="251" y="43"/>
                  </a:cubicBezTo>
                  <a:cubicBezTo>
                    <a:pt x="251" y="42"/>
                    <a:pt x="250" y="39"/>
                    <a:pt x="250" y="36"/>
                  </a:cubicBezTo>
                  <a:cubicBezTo>
                    <a:pt x="250" y="33"/>
                    <a:pt x="248" y="29"/>
                    <a:pt x="247" y="27"/>
                  </a:cubicBezTo>
                  <a:cubicBezTo>
                    <a:pt x="246" y="25"/>
                    <a:pt x="243" y="23"/>
                    <a:pt x="241" y="23"/>
                  </a:cubicBezTo>
                  <a:cubicBezTo>
                    <a:pt x="240" y="22"/>
                    <a:pt x="236" y="22"/>
                    <a:pt x="234" y="23"/>
                  </a:cubicBezTo>
                  <a:cubicBezTo>
                    <a:pt x="232" y="24"/>
                    <a:pt x="228" y="24"/>
                    <a:pt x="226" y="24"/>
                  </a:cubicBezTo>
                  <a:cubicBezTo>
                    <a:pt x="225" y="24"/>
                    <a:pt x="222" y="23"/>
                    <a:pt x="221" y="23"/>
                  </a:cubicBezTo>
                  <a:cubicBezTo>
                    <a:pt x="220" y="22"/>
                    <a:pt x="220" y="20"/>
                    <a:pt x="220" y="17"/>
                  </a:cubicBezTo>
                  <a:cubicBezTo>
                    <a:pt x="220" y="14"/>
                    <a:pt x="220" y="11"/>
                    <a:pt x="220" y="8"/>
                  </a:cubicBezTo>
                  <a:cubicBezTo>
                    <a:pt x="220" y="6"/>
                    <a:pt x="219" y="3"/>
                    <a:pt x="219" y="2"/>
                  </a:cubicBezTo>
                  <a:cubicBezTo>
                    <a:pt x="218" y="1"/>
                    <a:pt x="218" y="0"/>
                    <a:pt x="218" y="0"/>
                  </a:cubicBezTo>
                  <a:cubicBezTo>
                    <a:pt x="218" y="0"/>
                    <a:pt x="216" y="1"/>
                    <a:pt x="215" y="1"/>
                  </a:cubicBezTo>
                  <a:cubicBezTo>
                    <a:pt x="214" y="2"/>
                    <a:pt x="211" y="3"/>
                    <a:pt x="210" y="3"/>
                  </a:cubicBezTo>
                  <a:cubicBezTo>
                    <a:pt x="208" y="4"/>
                    <a:pt x="206" y="5"/>
                    <a:pt x="205" y="6"/>
                  </a:cubicBezTo>
                  <a:cubicBezTo>
                    <a:pt x="204" y="6"/>
                    <a:pt x="203" y="7"/>
                    <a:pt x="201" y="7"/>
                  </a:cubicBezTo>
                  <a:cubicBezTo>
                    <a:pt x="200" y="8"/>
                    <a:pt x="198" y="8"/>
                    <a:pt x="197" y="9"/>
                  </a:cubicBezTo>
                  <a:cubicBezTo>
                    <a:pt x="196" y="10"/>
                    <a:pt x="194" y="11"/>
                    <a:pt x="194" y="11"/>
                  </a:cubicBezTo>
                  <a:cubicBezTo>
                    <a:pt x="193" y="12"/>
                    <a:pt x="192" y="13"/>
                    <a:pt x="191" y="14"/>
                  </a:cubicBezTo>
                  <a:cubicBezTo>
                    <a:pt x="190" y="14"/>
                    <a:pt x="188" y="16"/>
                    <a:pt x="186" y="17"/>
                  </a:cubicBezTo>
                  <a:cubicBezTo>
                    <a:pt x="185" y="18"/>
                    <a:pt x="183" y="19"/>
                    <a:pt x="182" y="21"/>
                  </a:cubicBezTo>
                  <a:cubicBezTo>
                    <a:pt x="181" y="22"/>
                    <a:pt x="179" y="23"/>
                    <a:pt x="177" y="23"/>
                  </a:cubicBezTo>
                  <a:cubicBezTo>
                    <a:pt x="176" y="24"/>
                    <a:pt x="174" y="24"/>
                    <a:pt x="173" y="24"/>
                  </a:cubicBezTo>
                  <a:cubicBezTo>
                    <a:pt x="172" y="24"/>
                    <a:pt x="170" y="24"/>
                    <a:pt x="169" y="25"/>
                  </a:cubicBezTo>
                  <a:cubicBezTo>
                    <a:pt x="167" y="26"/>
                    <a:pt x="165" y="27"/>
                    <a:pt x="163" y="27"/>
                  </a:cubicBezTo>
                  <a:cubicBezTo>
                    <a:pt x="161" y="28"/>
                    <a:pt x="158" y="28"/>
                    <a:pt x="157" y="28"/>
                  </a:cubicBezTo>
                  <a:cubicBezTo>
                    <a:pt x="156" y="28"/>
                    <a:pt x="153" y="28"/>
                    <a:pt x="151" y="28"/>
                  </a:cubicBezTo>
                  <a:cubicBezTo>
                    <a:pt x="150" y="28"/>
                    <a:pt x="147" y="28"/>
                    <a:pt x="146" y="27"/>
                  </a:cubicBezTo>
                  <a:cubicBezTo>
                    <a:pt x="144" y="27"/>
                    <a:pt x="142" y="27"/>
                    <a:pt x="141" y="27"/>
                  </a:cubicBezTo>
                  <a:cubicBezTo>
                    <a:pt x="139" y="27"/>
                    <a:pt x="137" y="27"/>
                    <a:pt x="135" y="28"/>
                  </a:cubicBezTo>
                  <a:cubicBezTo>
                    <a:pt x="134" y="28"/>
                    <a:pt x="131" y="29"/>
                    <a:pt x="130" y="29"/>
                  </a:cubicBezTo>
                  <a:cubicBezTo>
                    <a:pt x="128" y="30"/>
                    <a:pt x="126" y="31"/>
                    <a:pt x="125" y="32"/>
                  </a:cubicBezTo>
                  <a:cubicBezTo>
                    <a:pt x="124" y="32"/>
                    <a:pt x="122" y="34"/>
                    <a:pt x="121" y="35"/>
                  </a:cubicBezTo>
                  <a:cubicBezTo>
                    <a:pt x="120" y="36"/>
                    <a:pt x="118" y="37"/>
                    <a:pt x="116" y="38"/>
                  </a:cubicBezTo>
                  <a:cubicBezTo>
                    <a:pt x="115" y="38"/>
                    <a:pt x="111" y="39"/>
                    <a:pt x="109" y="40"/>
                  </a:cubicBezTo>
                  <a:cubicBezTo>
                    <a:pt x="107" y="40"/>
                    <a:pt x="104" y="40"/>
                    <a:pt x="102" y="40"/>
                  </a:cubicBezTo>
                  <a:cubicBezTo>
                    <a:pt x="101" y="40"/>
                    <a:pt x="98" y="39"/>
                    <a:pt x="96" y="39"/>
                  </a:cubicBezTo>
                  <a:cubicBezTo>
                    <a:pt x="95" y="39"/>
                    <a:pt x="91" y="39"/>
                    <a:pt x="89" y="40"/>
                  </a:cubicBezTo>
                  <a:cubicBezTo>
                    <a:pt x="87" y="41"/>
                    <a:pt x="84" y="43"/>
                    <a:pt x="83" y="44"/>
                  </a:cubicBezTo>
                  <a:cubicBezTo>
                    <a:pt x="82" y="45"/>
                    <a:pt x="81" y="48"/>
                    <a:pt x="80" y="49"/>
                  </a:cubicBezTo>
                  <a:cubicBezTo>
                    <a:pt x="80" y="50"/>
                    <a:pt x="78" y="53"/>
                    <a:pt x="78" y="54"/>
                  </a:cubicBezTo>
                  <a:cubicBezTo>
                    <a:pt x="77" y="55"/>
                    <a:pt x="76" y="57"/>
                    <a:pt x="75" y="59"/>
                  </a:cubicBezTo>
                  <a:cubicBezTo>
                    <a:pt x="74" y="60"/>
                    <a:pt x="73" y="62"/>
                    <a:pt x="72" y="63"/>
                  </a:cubicBezTo>
                  <a:cubicBezTo>
                    <a:pt x="71" y="64"/>
                    <a:pt x="70" y="65"/>
                    <a:pt x="69" y="66"/>
                  </a:cubicBezTo>
                  <a:cubicBezTo>
                    <a:pt x="69" y="66"/>
                    <a:pt x="68" y="67"/>
                    <a:pt x="67" y="67"/>
                  </a:cubicBezTo>
                  <a:cubicBezTo>
                    <a:pt x="66" y="68"/>
                    <a:pt x="64" y="68"/>
                    <a:pt x="63" y="68"/>
                  </a:cubicBezTo>
                  <a:cubicBezTo>
                    <a:pt x="62" y="68"/>
                    <a:pt x="61" y="69"/>
                    <a:pt x="60" y="70"/>
                  </a:cubicBezTo>
                  <a:cubicBezTo>
                    <a:pt x="59" y="70"/>
                    <a:pt x="56" y="72"/>
                    <a:pt x="55" y="73"/>
                  </a:cubicBezTo>
                  <a:cubicBezTo>
                    <a:pt x="53" y="74"/>
                    <a:pt x="51" y="76"/>
                    <a:pt x="50" y="78"/>
                  </a:cubicBezTo>
                  <a:cubicBezTo>
                    <a:pt x="49" y="79"/>
                    <a:pt x="48" y="81"/>
                    <a:pt x="48" y="81"/>
                  </a:cubicBezTo>
                  <a:cubicBezTo>
                    <a:pt x="48" y="81"/>
                    <a:pt x="48" y="82"/>
                    <a:pt x="48" y="83"/>
                  </a:cubicBezTo>
                  <a:cubicBezTo>
                    <a:pt x="48" y="84"/>
                    <a:pt x="47" y="86"/>
                    <a:pt x="47" y="87"/>
                  </a:cubicBezTo>
                  <a:close/>
                </a:path>
              </a:pathLst>
            </a:custGeom>
            <a:grpFill/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41"/>
            <p:cNvSpPr>
              <a:spLocks/>
            </p:cNvSpPr>
            <p:nvPr/>
          </p:nvSpPr>
          <p:spPr bwMode="auto">
            <a:xfrm>
              <a:off x="6759575" y="1625600"/>
              <a:ext cx="649288" cy="425450"/>
            </a:xfrm>
            <a:custGeom>
              <a:avLst/>
              <a:gdLst/>
              <a:ahLst/>
              <a:cxnLst>
                <a:cxn ang="0">
                  <a:pos x="64" y="190"/>
                </a:cxn>
                <a:cxn ang="0">
                  <a:pos x="78" y="185"/>
                </a:cxn>
                <a:cxn ang="0">
                  <a:pos x="91" y="192"/>
                </a:cxn>
                <a:cxn ang="0">
                  <a:pos x="98" y="183"/>
                </a:cxn>
                <a:cxn ang="0">
                  <a:pos x="99" y="179"/>
                </a:cxn>
                <a:cxn ang="0">
                  <a:pos x="105" y="176"/>
                </a:cxn>
                <a:cxn ang="0">
                  <a:pos x="112" y="180"/>
                </a:cxn>
                <a:cxn ang="0">
                  <a:pos x="120" y="192"/>
                </a:cxn>
                <a:cxn ang="0">
                  <a:pos x="128" y="187"/>
                </a:cxn>
                <a:cxn ang="0">
                  <a:pos x="130" y="177"/>
                </a:cxn>
                <a:cxn ang="0">
                  <a:pos x="140" y="176"/>
                </a:cxn>
                <a:cxn ang="0">
                  <a:pos x="150" y="172"/>
                </a:cxn>
                <a:cxn ang="0">
                  <a:pos x="162" y="172"/>
                </a:cxn>
                <a:cxn ang="0">
                  <a:pos x="174" y="169"/>
                </a:cxn>
                <a:cxn ang="0">
                  <a:pos x="189" y="164"/>
                </a:cxn>
                <a:cxn ang="0">
                  <a:pos x="208" y="165"/>
                </a:cxn>
                <a:cxn ang="0">
                  <a:pos x="223" y="162"/>
                </a:cxn>
                <a:cxn ang="0">
                  <a:pos x="246" y="157"/>
                </a:cxn>
                <a:cxn ang="0">
                  <a:pos x="267" y="153"/>
                </a:cxn>
                <a:cxn ang="0">
                  <a:pos x="288" y="140"/>
                </a:cxn>
                <a:cxn ang="0">
                  <a:pos x="292" y="130"/>
                </a:cxn>
                <a:cxn ang="0">
                  <a:pos x="290" y="117"/>
                </a:cxn>
                <a:cxn ang="0">
                  <a:pos x="294" y="102"/>
                </a:cxn>
                <a:cxn ang="0">
                  <a:pos x="283" y="90"/>
                </a:cxn>
                <a:cxn ang="0">
                  <a:pos x="284" y="74"/>
                </a:cxn>
                <a:cxn ang="0">
                  <a:pos x="273" y="68"/>
                </a:cxn>
                <a:cxn ang="0">
                  <a:pos x="265" y="59"/>
                </a:cxn>
                <a:cxn ang="0">
                  <a:pos x="264" y="48"/>
                </a:cxn>
                <a:cxn ang="0">
                  <a:pos x="252" y="47"/>
                </a:cxn>
                <a:cxn ang="0">
                  <a:pos x="242" y="61"/>
                </a:cxn>
                <a:cxn ang="0">
                  <a:pos x="231" y="62"/>
                </a:cxn>
                <a:cxn ang="0">
                  <a:pos x="220" y="58"/>
                </a:cxn>
                <a:cxn ang="0">
                  <a:pos x="208" y="51"/>
                </a:cxn>
                <a:cxn ang="0">
                  <a:pos x="205" y="38"/>
                </a:cxn>
                <a:cxn ang="0">
                  <a:pos x="189" y="28"/>
                </a:cxn>
                <a:cxn ang="0">
                  <a:pos x="180" y="36"/>
                </a:cxn>
                <a:cxn ang="0">
                  <a:pos x="163" y="44"/>
                </a:cxn>
                <a:cxn ang="0">
                  <a:pos x="143" y="46"/>
                </a:cxn>
                <a:cxn ang="0">
                  <a:pos x="127" y="42"/>
                </a:cxn>
                <a:cxn ang="0">
                  <a:pos x="119" y="47"/>
                </a:cxn>
                <a:cxn ang="0">
                  <a:pos x="105" y="46"/>
                </a:cxn>
                <a:cxn ang="0">
                  <a:pos x="86" y="54"/>
                </a:cxn>
                <a:cxn ang="0">
                  <a:pos x="71" y="54"/>
                </a:cxn>
                <a:cxn ang="0">
                  <a:pos x="58" y="45"/>
                </a:cxn>
                <a:cxn ang="0">
                  <a:pos x="63" y="32"/>
                </a:cxn>
                <a:cxn ang="0">
                  <a:pos x="55" y="23"/>
                </a:cxn>
                <a:cxn ang="0">
                  <a:pos x="45" y="11"/>
                </a:cxn>
                <a:cxn ang="0">
                  <a:pos x="32" y="9"/>
                </a:cxn>
                <a:cxn ang="0">
                  <a:pos x="15" y="3"/>
                </a:cxn>
                <a:cxn ang="0">
                  <a:pos x="0" y="0"/>
                </a:cxn>
                <a:cxn ang="0">
                  <a:pos x="2" y="20"/>
                </a:cxn>
                <a:cxn ang="0">
                  <a:pos x="2" y="36"/>
                </a:cxn>
                <a:cxn ang="0">
                  <a:pos x="5" y="48"/>
                </a:cxn>
                <a:cxn ang="0">
                  <a:pos x="10" y="61"/>
                </a:cxn>
                <a:cxn ang="0">
                  <a:pos x="14" y="74"/>
                </a:cxn>
                <a:cxn ang="0">
                  <a:pos x="17" y="96"/>
                </a:cxn>
                <a:cxn ang="0">
                  <a:pos x="22" y="116"/>
                </a:cxn>
                <a:cxn ang="0">
                  <a:pos x="37" y="138"/>
                </a:cxn>
                <a:cxn ang="0">
                  <a:pos x="41" y="143"/>
                </a:cxn>
                <a:cxn ang="0">
                  <a:pos x="37" y="154"/>
                </a:cxn>
                <a:cxn ang="0">
                  <a:pos x="39" y="174"/>
                </a:cxn>
                <a:cxn ang="0">
                  <a:pos x="45" y="189"/>
                </a:cxn>
              </a:cxnLst>
              <a:rect l="0" t="0" r="r" b="b"/>
              <a:pathLst>
                <a:path w="295" h="194">
                  <a:moveTo>
                    <a:pt x="52" y="189"/>
                  </a:moveTo>
                  <a:cubicBezTo>
                    <a:pt x="54" y="189"/>
                    <a:pt x="56" y="189"/>
                    <a:pt x="58" y="189"/>
                  </a:cubicBezTo>
                  <a:cubicBezTo>
                    <a:pt x="59" y="189"/>
                    <a:pt x="62" y="190"/>
                    <a:pt x="64" y="190"/>
                  </a:cubicBezTo>
                  <a:cubicBezTo>
                    <a:pt x="66" y="191"/>
                    <a:pt x="68" y="191"/>
                    <a:pt x="70" y="191"/>
                  </a:cubicBezTo>
                  <a:cubicBezTo>
                    <a:pt x="71" y="191"/>
                    <a:pt x="73" y="189"/>
                    <a:pt x="75" y="188"/>
                  </a:cubicBezTo>
                  <a:cubicBezTo>
                    <a:pt x="76" y="187"/>
                    <a:pt x="77" y="185"/>
                    <a:pt x="78" y="185"/>
                  </a:cubicBezTo>
                  <a:cubicBezTo>
                    <a:pt x="79" y="184"/>
                    <a:pt x="80" y="184"/>
                    <a:pt x="81" y="183"/>
                  </a:cubicBezTo>
                  <a:cubicBezTo>
                    <a:pt x="83" y="183"/>
                    <a:pt x="84" y="184"/>
                    <a:pt x="85" y="186"/>
                  </a:cubicBezTo>
                  <a:cubicBezTo>
                    <a:pt x="86" y="188"/>
                    <a:pt x="89" y="191"/>
                    <a:pt x="91" y="192"/>
                  </a:cubicBezTo>
                  <a:cubicBezTo>
                    <a:pt x="93" y="193"/>
                    <a:pt x="96" y="194"/>
                    <a:pt x="97" y="193"/>
                  </a:cubicBezTo>
                  <a:cubicBezTo>
                    <a:pt x="99" y="192"/>
                    <a:pt x="100" y="190"/>
                    <a:pt x="99" y="188"/>
                  </a:cubicBezTo>
                  <a:cubicBezTo>
                    <a:pt x="99" y="186"/>
                    <a:pt x="99" y="184"/>
                    <a:pt x="98" y="183"/>
                  </a:cubicBezTo>
                  <a:cubicBezTo>
                    <a:pt x="98" y="181"/>
                    <a:pt x="98" y="180"/>
                    <a:pt x="99" y="179"/>
                  </a:cubicBezTo>
                  <a:cubicBezTo>
                    <a:pt x="99" y="178"/>
                    <a:pt x="100" y="177"/>
                    <a:pt x="100" y="177"/>
                  </a:cubicBezTo>
                  <a:cubicBezTo>
                    <a:pt x="100" y="177"/>
                    <a:pt x="99" y="178"/>
                    <a:pt x="99" y="179"/>
                  </a:cubicBezTo>
                  <a:cubicBezTo>
                    <a:pt x="105" y="176"/>
                    <a:pt x="105" y="176"/>
                    <a:pt x="105" y="176"/>
                  </a:cubicBezTo>
                  <a:cubicBezTo>
                    <a:pt x="105" y="176"/>
                    <a:pt x="104" y="176"/>
                    <a:pt x="104" y="176"/>
                  </a:cubicBezTo>
                  <a:cubicBezTo>
                    <a:pt x="104" y="176"/>
                    <a:pt x="105" y="176"/>
                    <a:pt x="105" y="176"/>
                  </a:cubicBezTo>
                  <a:cubicBezTo>
                    <a:pt x="106" y="176"/>
                    <a:pt x="107" y="176"/>
                    <a:pt x="108" y="177"/>
                  </a:cubicBezTo>
                  <a:cubicBezTo>
                    <a:pt x="109" y="177"/>
                    <a:pt x="110" y="178"/>
                    <a:pt x="111" y="179"/>
                  </a:cubicBezTo>
                  <a:cubicBezTo>
                    <a:pt x="112" y="180"/>
                    <a:pt x="112" y="180"/>
                    <a:pt x="112" y="180"/>
                  </a:cubicBezTo>
                  <a:cubicBezTo>
                    <a:pt x="112" y="180"/>
                    <a:pt x="113" y="182"/>
                    <a:pt x="114" y="184"/>
                  </a:cubicBezTo>
                  <a:cubicBezTo>
                    <a:pt x="115" y="185"/>
                    <a:pt x="117" y="188"/>
                    <a:pt x="118" y="189"/>
                  </a:cubicBezTo>
                  <a:cubicBezTo>
                    <a:pt x="119" y="190"/>
                    <a:pt x="120" y="191"/>
                    <a:pt x="120" y="192"/>
                  </a:cubicBezTo>
                  <a:cubicBezTo>
                    <a:pt x="121" y="193"/>
                    <a:pt x="122" y="193"/>
                    <a:pt x="123" y="193"/>
                  </a:cubicBezTo>
                  <a:cubicBezTo>
                    <a:pt x="124" y="194"/>
                    <a:pt x="126" y="193"/>
                    <a:pt x="126" y="192"/>
                  </a:cubicBezTo>
                  <a:cubicBezTo>
                    <a:pt x="127" y="191"/>
                    <a:pt x="128" y="188"/>
                    <a:pt x="128" y="187"/>
                  </a:cubicBezTo>
                  <a:cubicBezTo>
                    <a:pt x="128" y="186"/>
                    <a:pt x="129" y="183"/>
                    <a:pt x="129" y="182"/>
                  </a:cubicBezTo>
                  <a:cubicBezTo>
                    <a:pt x="130" y="181"/>
                    <a:pt x="130" y="179"/>
                    <a:pt x="130" y="178"/>
                  </a:cubicBezTo>
                  <a:cubicBezTo>
                    <a:pt x="130" y="178"/>
                    <a:pt x="130" y="177"/>
                    <a:pt x="130" y="177"/>
                  </a:cubicBezTo>
                  <a:cubicBezTo>
                    <a:pt x="130" y="177"/>
                    <a:pt x="131" y="177"/>
                    <a:pt x="132" y="177"/>
                  </a:cubicBezTo>
                  <a:cubicBezTo>
                    <a:pt x="133" y="177"/>
                    <a:pt x="135" y="177"/>
                    <a:pt x="136" y="177"/>
                  </a:cubicBezTo>
                  <a:cubicBezTo>
                    <a:pt x="137" y="176"/>
                    <a:pt x="139" y="176"/>
                    <a:pt x="140" y="176"/>
                  </a:cubicBezTo>
                  <a:cubicBezTo>
                    <a:pt x="140" y="175"/>
                    <a:pt x="141" y="174"/>
                    <a:pt x="142" y="174"/>
                  </a:cubicBezTo>
                  <a:cubicBezTo>
                    <a:pt x="142" y="173"/>
                    <a:pt x="143" y="172"/>
                    <a:pt x="144" y="173"/>
                  </a:cubicBezTo>
                  <a:cubicBezTo>
                    <a:pt x="145" y="173"/>
                    <a:pt x="148" y="172"/>
                    <a:pt x="150" y="172"/>
                  </a:cubicBezTo>
                  <a:cubicBezTo>
                    <a:pt x="152" y="171"/>
                    <a:pt x="153" y="170"/>
                    <a:pt x="153" y="170"/>
                  </a:cubicBezTo>
                  <a:cubicBezTo>
                    <a:pt x="153" y="170"/>
                    <a:pt x="154" y="170"/>
                    <a:pt x="156" y="171"/>
                  </a:cubicBezTo>
                  <a:cubicBezTo>
                    <a:pt x="158" y="171"/>
                    <a:pt x="160" y="171"/>
                    <a:pt x="162" y="172"/>
                  </a:cubicBezTo>
                  <a:cubicBezTo>
                    <a:pt x="164" y="172"/>
                    <a:pt x="167" y="172"/>
                    <a:pt x="168" y="172"/>
                  </a:cubicBezTo>
                  <a:cubicBezTo>
                    <a:pt x="170" y="171"/>
                    <a:pt x="172" y="171"/>
                    <a:pt x="172" y="171"/>
                  </a:cubicBezTo>
                  <a:cubicBezTo>
                    <a:pt x="172" y="171"/>
                    <a:pt x="173" y="170"/>
                    <a:pt x="174" y="169"/>
                  </a:cubicBezTo>
                  <a:cubicBezTo>
                    <a:pt x="175" y="168"/>
                    <a:pt x="178" y="167"/>
                    <a:pt x="179" y="167"/>
                  </a:cubicBezTo>
                  <a:cubicBezTo>
                    <a:pt x="180" y="167"/>
                    <a:pt x="183" y="166"/>
                    <a:pt x="184" y="166"/>
                  </a:cubicBezTo>
                  <a:cubicBezTo>
                    <a:pt x="185" y="165"/>
                    <a:pt x="187" y="165"/>
                    <a:pt x="189" y="164"/>
                  </a:cubicBezTo>
                  <a:cubicBezTo>
                    <a:pt x="190" y="164"/>
                    <a:pt x="193" y="164"/>
                    <a:pt x="195" y="164"/>
                  </a:cubicBezTo>
                  <a:cubicBezTo>
                    <a:pt x="196" y="164"/>
                    <a:pt x="199" y="165"/>
                    <a:pt x="201" y="165"/>
                  </a:cubicBezTo>
                  <a:cubicBezTo>
                    <a:pt x="203" y="165"/>
                    <a:pt x="206" y="166"/>
                    <a:pt x="208" y="165"/>
                  </a:cubicBezTo>
                  <a:cubicBezTo>
                    <a:pt x="210" y="165"/>
                    <a:pt x="212" y="164"/>
                    <a:pt x="213" y="163"/>
                  </a:cubicBezTo>
                  <a:cubicBezTo>
                    <a:pt x="214" y="162"/>
                    <a:pt x="216" y="161"/>
                    <a:pt x="218" y="161"/>
                  </a:cubicBezTo>
                  <a:cubicBezTo>
                    <a:pt x="219" y="161"/>
                    <a:pt x="222" y="162"/>
                    <a:pt x="223" y="162"/>
                  </a:cubicBezTo>
                  <a:cubicBezTo>
                    <a:pt x="225" y="163"/>
                    <a:pt x="228" y="163"/>
                    <a:pt x="231" y="162"/>
                  </a:cubicBezTo>
                  <a:cubicBezTo>
                    <a:pt x="233" y="161"/>
                    <a:pt x="237" y="160"/>
                    <a:pt x="239" y="159"/>
                  </a:cubicBezTo>
                  <a:cubicBezTo>
                    <a:pt x="241" y="158"/>
                    <a:pt x="244" y="157"/>
                    <a:pt x="246" y="157"/>
                  </a:cubicBezTo>
                  <a:cubicBezTo>
                    <a:pt x="248" y="157"/>
                    <a:pt x="251" y="156"/>
                    <a:pt x="254" y="155"/>
                  </a:cubicBezTo>
                  <a:cubicBezTo>
                    <a:pt x="256" y="154"/>
                    <a:pt x="259" y="154"/>
                    <a:pt x="260" y="153"/>
                  </a:cubicBezTo>
                  <a:cubicBezTo>
                    <a:pt x="262" y="153"/>
                    <a:pt x="265" y="153"/>
                    <a:pt x="267" y="153"/>
                  </a:cubicBezTo>
                  <a:cubicBezTo>
                    <a:pt x="269" y="152"/>
                    <a:pt x="273" y="151"/>
                    <a:pt x="274" y="149"/>
                  </a:cubicBezTo>
                  <a:cubicBezTo>
                    <a:pt x="276" y="147"/>
                    <a:pt x="279" y="144"/>
                    <a:pt x="281" y="143"/>
                  </a:cubicBezTo>
                  <a:cubicBezTo>
                    <a:pt x="283" y="142"/>
                    <a:pt x="286" y="141"/>
                    <a:pt x="288" y="140"/>
                  </a:cubicBezTo>
                  <a:cubicBezTo>
                    <a:pt x="290" y="140"/>
                    <a:pt x="291" y="140"/>
                    <a:pt x="291" y="140"/>
                  </a:cubicBezTo>
                  <a:cubicBezTo>
                    <a:pt x="291" y="140"/>
                    <a:pt x="291" y="138"/>
                    <a:pt x="292" y="136"/>
                  </a:cubicBezTo>
                  <a:cubicBezTo>
                    <a:pt x="292" y="134"/>
                    <a:pt x="292" y="131"/>
                    <a:pt x="292" y="130"/>
                  </a:cubicBezTo>
                  <a:cubicBezTo>
                    <a:pt x="292" y="129"/>
                    <a:pt x="293" y="127"/>
                    <a:pt x="293" y="126"/>
                  </a:cubicBezTo>
                  <a:cubicBezTo>
                    <a:pt x="294" y="125"/>
                    <a:pt x="294" y="123"/>
                    <a:pt x="293" y="122"/>
                  </a:cubicBezTo>
                  <a:cubicBezTo>
                    <a:pt x="292" y="121"/>
                    <a:pt x="291" y="118"/>
                    <a:pt x="290" y="117"/>
                  </a:cubicBezTo>
                  <a:cubicBezTo>
                    <a:pt x="289" y="116"/>
                    <a:pt x="288" y="113"/>
                    <a:pt x="289" y="112"/>
                  </a:cubicBezTo>
                  <a:cubicBezTo>
                    <a:pt x="290" y="111"/>
                    <a:pt x="291" y="108"/>
                    <a:pt x="292" y="107"/>
                  </a:cubicBezTo>
                  <a:cubicBezTo>
                    <a:pt x="293" y="105"/>
                    <a:pt x="294" y="103"/>
                    <a:pt x="294" y="102"/>
                  </a:cubicBezTo>
                  <a:cubicBezTo>
                    <a:pt x="295" y="101"/>
                    <a:pt x="295" y="100"/>
                    <a:pt x="294" y="99"/>
                  </a:cubicBezTo>
                  <a:cubicBezTo>
                    <a:pt x="293" y="98"/>
                    <a:pt x="291" y="96"/>
                    <a:pt x="289" y="94"/>
                  </a:cubicBezTo>
                  <a:cubicBezTo>
                    <a:pt x="287" y="92"/>
                    <a:pt x="284" y="91"/>
                    <a:pt x="283" y="90"/>
                  </a:cubicBezTo>
                  <a:cubicBezTo>
                    <a:pt x="282" y="90"/>
                    <a:pt x="281" y="88"/>
                    <a:pt x="280" y="86"/>
                  </a:cubicBezTo>
                  <a:cubicBezTo>
                    <a:pt x="280" y="84"/>
                    <a:pt x="280" y="81"/>
                    <a:pt x="280" y="79"/>
                  </a:cubicBezTo>
                  <a:cubicBezTo>
                    <a:pt x="281" y="78"/>
                    <a:pt x="283" y="75"/>
                    <a:pt x="284" y="74"/>
                  </a:cubicBezTo>
                  <a:cubicBezTo>
                    <a:pt x="285" y="73"/>
                    <a:pt x="285" y="72"/>
                    <a:pt x="285" y="71"/>
                  </a:cubicBezTo>
                  <a:cubicBezTo>
                    <a:pt x="285" y="70"/>
                    <a:pt x="282" y="69"/>
                    <a:pt x="280" y="68"/>
                  </a:cubicBezTo>
                  <a:cubicBezTo>
                    <a:pt x="278" y="68"/>
                    <a:pt x="274" y="68"/>
                    <a:pt x="273" y="68"/>
                  </a:cubicBezTo>
                  <a:cubicBezTo>
                    <a:pt x="271" y="68"/>
                    <a:pt x="268" y="67"/>
                    <a:pt x="267" y="66"/>
                  </a:cubicBezTo>
                  <a:cubicBezTo>
                    <a:pt x="265" y="65"/>
                    <a:pt x="264" y="63"/>
                    <a:pt x="264" y="62"/>
                  </a:cubicBezTo>
                  <a:cubicBezTo>
                    <a:pt x="264" y="61"/>
                    <a:pt x="264" y="60"/>
                    <a:pt x="265" y="59"/>
                  </a:cubicBezTo>
                  <a:cubicBezTo>
                    <a:pt x="265" y="59"/>
                    <a:pt x="266" y="58"/>
                    <a:pt x="266" y="57"/>
                  </a:cubicBezTo>
                  <a:cubicBezTo>
                    <a:pt x="266" y="56"/>
                    <a:pt x="266" y="54"/>
                    <a:pt x="266" y="52"/>
                  </a:cubicBezTo>
                  <a:cubicBezTo>
                    <a:pt x="266" y="51"/>
                    <a:pt x="265" y="49"/>
                    <a:pt x="264" y="48"/>
                  </a:cubicBezTo>
                  <a:cubicBezTo>
                    <a:pt x="263" y="48"/>
                    <a:pt x="261" y="47"/>
                    <a:pt x="258" y="46"/>
                  </a:cubicBezTo>
                  <a:cubicBezTo>
                    <a:pt x="256" y="45"/>
                    <a:pt x="254" y="45"/>
                    <a:pt x="254" y="45"/>
                  </a:cubicBezTo>
                  <a:cubicBezTo>
                    <a:pt x="254" y="45"/>
                    <a:pt x="253" y="46"/>
                    <a:pt x="252" y="47"/>
                  </a:cubicBezTo>
                  <a:cubicBezTo>
                    <a:pt x="251" y="48"/>
                    <a:pt x="249" y="50"/>
                    <a:pt x="248" y="51"/>
                  </a:cubicBezTo>
                  <a:cubicBezTo>
                    <a:pt x="248" y="53"/>
                    <a:pt x="246" y="55"/>
                    <a:pt x="245" y="56"/>
                  </a:cubicBezTo>
                  <a:cubicBezTo>
                    <a:pt x="244" y="57"/>
                    <a:pt x="243" y="59"/>
                    <a:pt x="242" y="61"/>
                  </a:cubicBezTo>
                  <a:cubicBezTo>
                    <a:pt x="241" y="62"/>
                    <a:pt x="240" y="64"/>
                    <a:pt x="240" y="64"/>
                  </a:cubicBezTo>
                  <a:cubicBezTo>
                    <a:pt x="240" y="64"/>
                    <a:pt x="239" y="63"/>
                    <a:pt x="237" y="62"/>
                  </a:cubicBezTo>
                  <a:cubicBezTo>
                    <a:pt x="236" y="61"/>
                    <a:pt x="233" y="61"/>
                    <a:pt x="231" y="62"/>
                  </a:cubicBezTo>
                  <a:cubicBezTo>
                    <a:pt x="230" y="62"/>
                    <a:pt x="227" y="63"/>
                    <a:pt x="226" y="63"/>
                  </a:cubicBezTo>
                  <a:cubicBezTo>
                    <a:pt x="224" y="62"/>
                    <a:pt x="223" y="62"/>
                    <a:pt x="222" y="61"/>
                  </a:cubicBezTo>
                  <a:cubicBezTo>
                    <a:pt x="221" y="60"/>
                    <a:pt x="220" y="59"/>
                    <a:pt x="220" y="58"/>
                  </a:cubicBezTo>
                  <a:cubicBezTo>
                    <a:pt x="219" y="57"/>
                    <a:pt x="217" y="56"/>
                    <a:pt x="215" y="55"/>
                  </a:cubicBezTo>
                  <a:cubicBezTo>
                    <a:pt x="213" y="54"/>
                    <a:pt x="211" y="54"/>
                    <a:pt x="210" y="53"/>
                  </a:cubicBezTo>
                  <a:cubicBezTo>
                    <a:pt x="209" y="53"/>
                    <a:pt x="208" y="52"/>
                    <a:pt x="208" y="51"/>
                  </a:cubicBezTo>
                  <a:cubicBezTo>
                    <a:pt x="207" y="50"/>
                    <a:pt x="206" y="49"/>
                    <a:pt x="206" y="47"/>
                  </a:cubicBezTo>
                  <a:cubicBezTo>
                    <a:pt x="206" y="46"/>
                    <a:pt x="206" y="44"/>
                    <a:pt x="206" y="43"/>
                  </a:cubicBezTo>
                  <a:cubicBezTo>
                    <a:pt x="206" y="41"/>
                    <a:pt x="206" y="39"/>
                    <a:pt x="205" y="38"/>
                  </a:cubicBezTo>
                  <a:cubicBezTo>
                    <a:pt x="204" y="37"/>
                    <a:pt x="202" y="36"/>
                    <a:pt x="200" y="35"/>
                  </a:cubicBezTo>
                  <a:cubicBezTo>
                    <a:pt x="199" y="34"/>
                    <a:pt x="196" y="32"/>
                    <a:pt x="195" y="31"/>
                  </a:cubicBezTo>
                  <a:cubicBezTo>
                    <a:pt x="193" y="30"/>
                    <a:pt x="191" y="29"/>
                    <a:pt x="189" y="28"/>
                  </a:cubicBezTo>
                  <a:cubicBezTo>
                    <a:pt x="187" y="27"/>
                    <a:pt x="184" y="28"/>
                    <a:pt x="184" y="29"/>
                  </a:cubicBezTo>
                  <a:cubicBezTo>
                    <a:pt x="183" y="30"/>
                    <a:pt x="182" y="32"/>
                    <a:pt x="182" y="33"/>
                  </a:cubicBezTo>
                  <a:cubicBezTo>
                    <a:pt x="182" y="34"/>
                    <a:pt x="181" y="36"/>
                    <a:pt x="180" y="36"/>
                  </a:cubicBezTo>
                  <a:cubicBezTo>
                    <a:pt x="179" y="37"/>
                    <a:pt x="177" y="38"/>
                    <a:pt x="176" y="39"/>
                  </a:cubicBezTo>
                  <a:cubicBezTo>
                    <a:pt x="175" y="39"/>
                    <a:pt x="173" y="40"/>
                    <a:pt x="171" y="41"/>
                  </a:cubicBezTo>
                  <a:cubicBezTo>
                    <a:pt x="170" y="42"/>
                    <a:pt x="166" y="44"/>
                    <a:pt x="163" y="44"/>
                  </a:cubicBezTo>
                  <a:cubicBezTo>
                    <a:pt x="159" y="45"/>
                    <a:pt x="155" y="45"/>
                    <a:pt x="153" y="44"/>
                  </a:cubicBezTo>
                  <a:cubicBezTo>
                    <a:pt x="152" y="44"/>
                    <a:pt x="149" y="44"/>
                    <a:pt x="148" y="44"/>
                  </a:cubicBezTo>
                  <a:cubicBezTo>
                    <a:pt x="147" y="45"/>
                    <a:pt x="145" y="46"/>
                    <a:pt x="143" y="46"/>
                  </a:cubicBezTo>
                  <a:cubicBezTo>
                    <a:pt x="141" y="46"/>
                    <a:pt x="138" y="46"/>
                    <a:pt x="136" y="47"/>
                  </a:cubicBezTo>
                  <a:cubicBezTo>
                    <a:pt x="134" y="48"/>
                    <a:pt x="132" y="47"/>
                    <a:pt x="131" y="46"/>
                  </a:cubicBezTo>
                  <a:cubicBezTo>
                    <a:pt x="130" y="45"/>
                    <a:pt x="129" y="43"/>
                    <a:pt x="127" y="42"/>
                  </a:cubicBezTo>
                  <a:cubicBezTo>
                    <a:pt x="126" y="40"/>
                    <a:pt x="124" y="39"/>
                    <a:pt x="124" y="39"/>
                  </a:cubicBezTo>
                  <a:cubicBezTo>
                    <a:pt x="123" y="40"/>
                    <a:pt x="122" y="41"/>
                    <a:pt x="122" y="42"/>
                  </a:cubicBezTo>
                  <a:cubicBezTo>
                    <a:pt x="121" y="43"/>
                    <a:pt x="120" y="45"/>
                    <a:pt x="119" y="47"/>
                  </a:cubicBezTo>
                  <a:cubicBezTo>
                    <a:pt x="118" y="48"/>
                    <a:pt x="116" y="49"/>
                    <a:pt x="115" y="49"/>
                  </a:cubicBezTo>
                  <a:cubicBezTo>
                    <a:pt x="113" y="48"/>
                    <a:pt x="111" y="48"/>
                    <a:pt x="110" y="47"/>
                  </a:cubicBezTo>
                  <a:cubicBezTo>
                    <a:pt x="109" y="46"/>
                    <a:pt x="107" y="46"/>
                    <a:pt x="105" y="46"/>
                  </a:cubicBezTo>
                  <a:cubicBezTo>
                    <a:pt x="104" y="46"/>
                    <a:pt x="101" y="46"/>
                    <a:pt x="98" y="47"/>
                  </a:cubicBezTo>
                  <a:cubicBezTo>
                    <a:pt x="96" y="48"/>
                    <a:pt x="93" y="50"/>
                    <a:pt x="91" y="50"/>
                  </a:cubicBezTo>
                  <a:cubicBezTo>
                    <a:pt x="89" y="51"/>
                    <a:pt x="87" y="53"/>
                    <a:pt x="86" y="54"/>
                  </a:cubicBezTo>
                  <a:cubicBezTo>
                    <a:pt x="86" y="56"/>
                    <a:pt x="85" y="57"/>
                    <a:pt x="84" y="56"/>
                  </a:cubicBezTo>
                  <a:cubicBezTo>
                    <a:pt x="83" y="56"/>
                    <a:pt x="80" y="55"/>
                    <a:pt x="78" y="55"/>
                  </a:cubicBezTo>
                  <a:cubicBezTo>
                    <a:pt x="76" y="55"/>
                    <a:pt x="72" y="54"/>
                    <a:pt x="71" y="54"/>
                  </a:cubicBezTo>
                  <a:cubicBezTo>
                    <a:pt x="70" y="53"/>
                    <a:pt x="66" y="52"/>
                    <a:pt x="64" y="51"/>
                  </a:cubicBezTo>
                  <a:cubicBezTo>
                    <a:pt x="62" y="50"/>
                    <a:pt x="59" y="49"/>
                    <a:pt x="59" y="48"/>
                  </a:cubicBezTo>
                  <a:cubicBezTo>
                    <a:pt x="59" y="48"/>
                    <a:pt x="58" y="46"/>
                    <a:pt x="58" y="45"/>
                  </a:cubicBezTo>
                  <a:cubicBezTo>
                    <a:pt x="58" y="44"/>
                    <a:pt x="58" y="43"/>
                    <a:pt x="58" y="41"/>
                  </a:cubicBezTo>
                  <a:cubicBezTo>
                    <a:pt x="58" y="40"/>
                    <a:pt x="59" y="38"/>
                    <a:pt x="60" y="36"/>
                  </a:cubicBezTo>
                  <a:cubicBezTo>
                    <a:pt x="60" y="34"/>
                    <a:pt x="62" y="33"/>
                    <a:pt x="63" y="32"/>
                  </a:cubicBezTo>
                  <a:cubicBezTo>
                    <a:pt x="65" y="32"/>
                    <a:pt x="66" y="31"/>
                    <a:pt x="66" y="29"/>
                  </a:cubicBezTo>
                  <a:cubicBezTo>
                    <a:pt x="66" y="28"/>
                    <a:pt x="64" y="26"/>
                    <a:pt x="62" y="26"/>
                  </a:cubicBezTo>
                  <a:cubicBezTo>
                    <a:pt x="59" y="25"/>
                    <a:pt x="56" y="24"/>
                    <a:pt x="55" y="23"/>
                  </a:cubicBezTo>
                  <a:cubicBezTo>
                    <a:pt x="54" y="23"/>
                    <a:pt x="51" y="22"/>
                    <a:pt x="50" y="21"/>
                  </a:cubicBezTo>
                  <a:cubicBezTo>
                    <a:pt x="49" y="20"/>
                    <a:pt x="47" y="18"/>
                    <a:pt x="47" y="16"/>
                  </a:cubicBezTo>
                  <a:cubicBezTo>
                    <a:pt x="47" y="14"/>
                    <a:pt x="46" y="12"/>
                    <a:pt x="45" y="11"/>
                  </a:cubicBezTo>
                  <a:cubicBezTo>
                    <a:pt x="44" y="10"/>
                    <a:pt x="43" y="10"/>
                    <a:pt x="42" y="10"/>
                  </a:cubicBezTo>
                  <a:cubicBezTo>
                    <a:pt x="42" y="10"/>
                    <a:pt x="39" y="10"/>
                    <a:pt x="37" y="10"/>
                  </a:cubicBezTo>
                  <a:cubicBezTo>
                    <a:pt x="35" y="10"/>
                    <a:pt x="33" y="10"/>
                    <a:pt x="32" y="9"/>
                  </a:cubicBezTo>
                  <a:cubicBezTo>
                    <a:pt x="31" y="9"/>
                    <a:pt x="29" y="8"/>
                    <a:pt x="27" y="7"/>
                  </a:cubicBezTo>
                  <a:cubicBezTo>
                    <a:pt x="25" y="6"/>
                    <a:pt x="22" y="5"/>
                    <a:pt x="21" y="4"/>
                  </a:cubicBezTo>
                  <a:cubicBezTo>
                    <a:pt x="20" y="4"/>
                    <a:pt x="17" y="3"/>
                    <a:pt x="15" y="3"/>
                  </a:cubicBezTo>
                  <a:cubicBezTo>
                    <a:pt x="13" y="3"/>
                    <a:pt x="10" y="2"/>
                    <a:pt x="9" y="2"/>
                  </a:cubicBezTo>
                  <a:cubicBezTo>
                    <a:pt x="8" y="2"/>
                    <a:pt x="6" y="1"/>
                    <a:pt x="4" y="1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3"/>
                    <a:pt x="1" y="6"/>
                    <a:pt x="1" y="7"/>
                  </a:cubicBezTo>
                  <a:cubicBezTo>
                    <a:pt x="1" y="9"/>
                    <a:pt x="2" y="12"/>
                    <a:pt x="2" y="13"/>
                  </a:cubicBezTo>
                  <a:cubicBezTo>
                    <a:pt x="2" y="14"/>
                    <a:pt x="2" y="17"/>
                    <a:pt x="2" y="20"/>
                  </a:cubicBezTo>
                  <a:cubicBezTo>
                    <a:pt x="2" y="22"/>
                    <a:pt x="1" y="25"/>
                    <a:pt x="1" y="26"/>
                  </a:cubicBezTo>
                  <a:cubicBezTo>
                    <a:pt x="1" y="27"/>
                    <a:pt x="0" y="29"/>
                    <a:pt x="1" y="31"/>
                  </a:cubicBezTo>
                  <a:cubicBezTo>
                    <a:pt x="1" y="32"/>
                    <a:pt x="1" y="35"/>
                    <a:pt x="2" y="36"/>
                  </a:cubicBezTo>
                  <a:cubicBezTo>
                    <a:pt x="3" y="37"/>
                    <a:pt x="3" y="39"/>
                    <a:pt x="3" y="40"/>
                  </a:cubicBezTo>
                  <a:cubicBezTo>
                    <a:pt x="3" y="41"/>
                    <a:pt x="3" y="43"/>
                    <a:pt x="3" y="44"/>
                  </a:cubicBezTo>
                  <a:cubicBezTo>
                    <a:pt x="4" y="45"/>
                    <a:pt x="4" y="47"/>
                    <a:pt x="5" y="48"/>
                  </a:cubicBezTo>
                  <a:cubicBezTo>
                    <a:pt x="5" y="49"/>
                    <a:pt x="7" y="51"/>
                    <a:pt x="8" y="52"/>
                  </a:cubicBezTo>
                  <a:cubicBezTo>
                    <a:pt x="9" y="54"/>
                    <a:pt x="10" y="56"/>
                    <a:pt x="9" y="57"/>
                  </a:cubicBezTo>
                  <a:cubicBezTo>
                    <a:pt x="9" y="58"/>
                    <a:pt x="9" y="60"/>
                    <a:pt x="10" y="61"/>
                  </a:cubicBezTo>
                  <a:cubicBezTo>
                    <a:pt x="10" y="62"/>
                    <a:pt x="11" y="63"/>
                    <a:pt x="12" y="63"/>
                  </a:cubicBezTo>
                  <a:cubicBezTo>
                    <a:pt x="13" y="64"/>
                    <a:pt x="14" y="66"/>
                    <a:pt x="14" y="67"/>
                  </a:cubicBezTo>
                  <a:cubicBezTo>
                    <a:pt x="14" y="68"/>
                    <a:pt x="14" y="71"/>
                    <a:pt x="14" y="74"/>
                  </a:cubicBezTo>
                  <a:cubicBezTo>
                    <a:pt x="14" y="76"/>
                    <a:pt x="14" y="80"/>
                    <a:pt x="15" y="83"/>
                  </a:cubicBezTo>
                  <a:cubicBezTo>
                    <a:pt x="16" y="85"/>
                    <a:pt x="17" y="89"/>
                    <a:pt x="17" y="90"/>
                  </a:cubicBezTo>
                  <a:cubicBezTo>
                    <a:pt x="17" y="92"/>
                    <a:pt x="18" y="94"/>
                    <a:pt x="17" y="96"/>
                  </a:cubicBezTo>
                  <a:cubicBezTo>
                    <a:pt x="17" y="97"/>
                    <a:pt x="17" y="100"/>
                    <a:pt x="18" y="102"/>
                  </a:cubicBezTo>
                  <a:cubicBezTo>
                    <a:pt x="18" y="103"/>
                    <a:pt x="19" y="106"/>
                    <a:pt x="20" y="108"/>
                  </a:cubicBezTo>
                  <a:cubicBezTo>
                    <a:pt x="20" y="110"/>
                    <a:pt x="21" y="114"/>
                    <a:pt x="22" y="116"/>
                  </a:cubicBezTo>
                  <a:cubicBezTo>
                    <a:pt x="22" y="118"/>
                    <a:pt x="24" y="123"/>
                    <a:pt x="25" y="126"/>
                  </a:cubicBezTo>
                  <a:cubicBezTo>
                    <a:pt x="26" y="129"/>
                    <a:pt x="29" y="133"/>
                    <a:pt x="31" y="134"/>
                  </a:cubicBezTo>
                  <a:cubicBezTo>
                    <a:pt x="33" y="136"/>
                    <a:pt x="35" y="138"/>
                    <a:pt x="37" y="138"/>
                  </a:cubicBezTo>
                  <a:cubicBezTo>
                    <a:pt x="38" y="139"/>
                    <a:pt x="40" y="140"/>
                    <a:pt x="41" y="140"/>
                  </a:cubicBezTo>
                  <a:cubicBezTo>
                    <a:pt x="42" y="141"/>
                    <a:pt x="43" y="141"/>
                    <a:pt x="43" y="141"/>
                  </a:cubicBezTo>
                  <a:cubicBezTo>
                    <a:pt x="43" y="141"/>
                    <a:pt x="42" y="142"/>
                    <a:pt x="41" y="143"/>
                  </a:cubicBezTo>
                  <a:cubicBezTo>
                    <a:pt x="39" y="144"/>
                    <a:pt x="38" y="146"/>
                    <a:pt x="37" y="147"/>
                  </a:cubicBezTo>
                  <a:cubicBezTo>
                    <a:pt x="37" y="148"/>
                    <a:pt x="36" y="149"/>
                    <a:pt x="37" y="150"/>
                  </a:cubicBezTo>
                  <a:cubicBezTo>
                    <a:pt x="37" y="151"/>
                    <a:pt x="37" y="153"/>
                    <a:pt x="37" y="154"/>
                  </a:cubicBezTo>
                  <a:cubicBezTo>
                    <a:pt x="38" y="155"/>
                    <a:pt x="38" y="158"/>
                    <a:pt x="38" y="160"/>
                  </a:cubicBezTo>
                  <a:cubicBezTo>
                    <a:pt x="38" y="163"/>
                    <a:pt x="38" y="166"/>
                    <a:pt x="38" y="168"/>
                  </a:cubicBezTo>
                  <a:cubicBezTo>
                    <a:pt x="39" y="170"/>
                    <a:pt x="39" y="172"/>
                    <a:pt x="39" y="174"/>
                  </a:cubicBezTo>
                  <a:cubicBezTo>
                    <a:pt x="39" y="176"/>
                    <a:pt x="39" y="179"/>
                    <a:pt x="40" y="181"/>
                  </a:cubicBezTo>
                  <a:cubicBezTo>
                    <a:pt x="40" y="183"/>
                    <a:pt x="40" y="187"/>
                    <a:pt x="41" y="189"/>
                  </a:cubicBezTo>
                  <a:cubicBezTo>
                    <a:pt x="41" y="189"/>
                    <a:pt x="43" y="189"/>
                    <a:pt x="45" y="189"/>
                  </a:cubicBezTo>
                  <a:cubicBezTo>
                    <a:pt x="48" y="189"/>
                    <a:pt x="51" y="189"/>
                    <a:pt x="52" y="189"/>
                  </a:cubicBezTo>
                  <a:close/>
                </a:path>
              </a:pathLst>
            </a:custGeom>
            <a:grpFill/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42"/>
            <p:cNvSpPr>
              <a:spLocks/>
            </p:cNvSpPr>
            <p:nvPr/>
          </p:nvSpPr>
          <p:spPr bwMode="auto">
            <a:xfrm>
              <a:off x="6753225" y="1998663"/>
              <a:ext cx="511175" cy="723900"/>
            </a:xfrm>
            <a:custGeom>
              <a:avLst/>
              <a:gdLst/>
              <a:ahLst/>
              <a:cxnLst>
                <a:cxn ang="0">
                  <a:pos x="151" y="257"/>
                </a:cxn>
                <a:cxn ang="0">
                  <a:pos x="159" y="241"/>
                </a:cxn>
                <a:cxn ang="0">
                  <a:pos x="168" y="225"/>
                </a:cxn>
                <a:cxn ang="0">
                  <a:pos x="161" y="200"/>
                </a:cxn>
                <a:cxn ang="0">
                  <a:pos x="166" y="184"/>
                </a:cxn>
                <a:cxn ang="0">
                  <a:pos x="158" y="156"/>
                </a:cxn>
                <a:cxn ang="0">
                  <a:pos x="157" y="135"/>
                </a:cxn>
                <a:cxn ang="0">
                  <a:pos x="170" y="115"/>
                </a:cxn>
                <a:cxn ang="0">
                  <a:pos x="182" y="89"/>
                </a:cxn>
                <a:cxn ang="0">
                  <a:pos x="205" y="85"/>
                </a:cxn>
                <a:cxn ang="0">
                  <a:pos x="218" y="94"/>
                </a:cxn>
                <a:cxn ang="0">
                  <a:pos x="215" y="66"/>
                </a:cxn>
                <a:cxn ang="0">
                  <a:pos x="224" y="39"/>
                </a:cxn>
                <a:cxn ang="0">
                  <a:pos x="223" y="28"/>
                </a:cxn>
                <a:cxn ang="0">
                  <a:pos x="197" y="34"/>
                </a:cxn>
                <a:cxn ang="0">
                  <a:pos x="180" y="23"/>
                </a:cxn>
                <a:cxn ang="0">
                  <a:pos x="175" y="1"/>
                </a:cxn>
                <a:cxn ang="0">
                  <a:pos x="153" y="2"/>
                </a:cxn>
                <a:cxn ang="0">
                  <a:pos x="135" y="7"/>
                </a:cxn>
                <a:cxn ang="0">
                  <a:pos x="129" y="22"/>
                </a:cxn>
                <a:cxn ang="0">
                  <a:pos x="115" y="10"/>
                </a:cxn>
                <a:cxn ang="0">
                  <a:pos x="101" y="13"/>
                </a:cxn>
                <a:cxn ang="0">
                  <a:pos x="84" y="13"/>
                </a:cxn>
                <a:cxn ang="0">
                  <a:pos x="61" y="19"/>
                </a:cxn>
                <a:cxn ang="0">
                  <a:pos x="44" y="28"/>
                </a:cxn>
                <a:cxn ang="0">
                  <a:pos x="42" y="52"/>
                </a:cxn>
                <a:cxn ang="0">
                  <a:pos x="32" y="100"/>
                </a:cxn>
                <a:cxn ang="0">
                  <a:pos x="20" y="148"/>
                </a:cxn>
                <a:cxn ang="0">
                  <a:pos x="14" y="175"/>
                </a:cxn>
                <a:cxn ang="0">
                  <a:pos x="21" y="163"/>
                </a:cxn>
                <a:cxn ang="0">
                  <a:pos x="31" y="127"/>
                </a:cxn>
                <a:cxn ang="0">
                  <a:pos x="42" y="110"/>
                </a:cxn>
                <a:cxn ang="0">
                  <a:pos x="48" y="108"/>
                </a:cxn>
                <a:cxn ang="0">
                  <a:pos x="34" y="127"/>
                </a:cxn>
                <a:cxn ang="0">
                  <a:pos x="49" y="143"/>
                </a:cxn>
                <a:cxn ang="0">
                  <a:pos x="67" y="140"/>
                </a:cxn>
                <a:cxn ang="0">
                  <a:pos x="44" y="149"/>
                </a:cxn>
                <a:cxn ang="0">
                  <a:pos x="46" y="164"/>
                </a:cxn>
                <a:cxn ang="0">
                  <a:pos x="35" y="170"/>
                </a:cxn>
                <a:cxn ang="0">
                  <a:pos x="26" y="180"/>
                </a:cxn>
                <a:cxn ang="0">
                  <a:pos x="15" y="187"/>
                </a:cxn>
                <a:cxn ang="0">
                  <a:pos x="3" y="211"/>
                </a:cxn>
                <a:cxn ang="0">
                  <a:pos x="10" y="239"/>
                </a:cxn>
                <a:cxn ang="0">
                  <a:pos x="32" y="257"/>
                </a:cxn>
                <a:cxn ang="0">
                  <a:pos x="51" y="271"/>
                </a:cxn>
                <a:cxn ang="0">
                  <a:pos x="53" y="248"/>
                </a:cxn>
                <a:cxn ang="0">
                  <a:pos x="72" y="258"/>
                </a:cxn>
                <a:cxn ang="0">
                  <a:pos x="78" y="278"/>
                </a:cxn>
                <a:cxn ang="0">
                  <a:pos x="98" y="285"/>
                </a:cxn>
                <a:cxn ang="0">
                  <a:pos x="96" y="313"/>
                </a:cxn>
                <a:cxn ang="0">
                  <a:pos x="94" y="326"/>
                </a:cxn>
                <a:cxn ang="0">
                  <a:pos x="113" y="316"/>
                </a:cxn>
                <a:cxn ang="0">
                  <a:pos x="134" y="302"/>
                </a:cxn>
                <a:cxn ang="0">
                  <a:pos x="145" y="281"/>
                </a:cxn>
              </a:cxnLst>
              <a:rect l="0" t="0" r="r" b="b"/>
              <a:pathLst>
                <a:path w="232" h="330">
                  <a:moveTo>
                    <a:pt x="145" y="281"/>
                  </a:moveTo>
                  <a:cubicBezTo>
                    <a:pt x="145" y="279"/>
                    <a:pt x="145" y="276"/>
                    <a:pt x="145" y="274"/>
                  </a:cubicBezTo>
                  <a:cubicBezTo>
                    <a:pt x="145" y="273"/>
                    <a:pt x="145" y="270"/>
                    <a:pt x="146" y="268"/>
                  </a:cubicBezTo>
                  <a:cubicBezTo>
                    <a:pt x="146" y="266"/>
                    <a:pt x="148" y="264"/>
                    <a:pt x="149" y="262"/>
                  </a:cubicBezTo>
                  <a:cubicBezTo>
                    <a:pt x="150" y="261"/>
                    <a:pt x="151" y="259"/>
                    <a:pt x="151" y="257"/>
                  </a:cubicBezTo>
                  <a:cubicBezTo>
                    <a:pt x="151" y="256"/>
                    <a:pt x="150" y="253"/>
                    <a:pt x="149" y="252"/>
                  </a:cubicBezTo>
                  <a:cubicBezTo>
                    <a:pt x="149" y="250"/>
                    <a:pt x="148" y="248"/>
                    <a:pt x="149" y="247"/>
                  </a:cubicBezTo>
                  <a:cubicBezTo>
                    <a:pt x="150" y="247"/>
                    <a:pt x="150" y="246"/>
                    <a:pt x="151" y="245"/>
                  </a:cubicBezTo>
                  <a:cubicBezTo>
                    <a:pt x="151" y="244"/>
                    <a:pt x="152" y="243"/>
                    <a:pt x="153" y="242"/>
                  </a:cubicBezTo>
                  <a:cubicBezTo>
                    <a:pt x="154" y="242"/>
                    <a:pt x="157" y="241"/>
                    <a:pt x="159" y="241"/>
                  </a:cubicBezTo>
                  <a:cubicBezTo>
                    <a:pt x="162" y="241"/>
                    <a:pt x="164" y="241"/>
                    <a:pt x="166" y="242"/>
                  </a:cubicBezTo>
                  <a:cubicBezTo>
                    <a:pt x="167" y="242"/>
                    <a:pt x="169" y="242"/>
                    <a:pt x="171" y="241"/>
                  </a:cubicBezTo>
                  <a:cubicBezTo>
                    <a:pt x="173" y="241"/>
                    <a:pt x="174" y="239"/>
                    <a:pt x="174" y="237"/>
                  </a:cubicBezTo>
                  <a:cubicBezTo>
                    <a:pt x="174" y="235"/>
                    <a:pt x="173" y="232"/>
                    <a:pt x="173" y="230"/>
                  </a:cubicBezTo>
                  <a:cubicBezTo>
                    <a:pt x="172" y="228"/>
                    <a:pt x="170" y="226"/>
                    <a:pt x="168" y="225"/>
                  </a:cubicBezTo>
                  <a:cubicBezTo>
                    <a:pt x="166" y="224"/>
                    <a:pt x="164" y="221"/>
                    <a:pt x="163" y="220"/>
                  </a:cubicBezTo>
                  <a:cubicBezTo>
                    <a:pt x="163" y="218"/>
                    <a:pt x="162" y="215"/>
                    <a:pt x="161" y="213"/>
                  </a:cubicBezTo>
                  <a:cubicBezTo>
                    <a:pt x="160" y="211"/>
                    <a:pt x="158" y="208"/>
                    <a:pt x="157" y="207"/>
                  </a:cubicBezTo>
                  <a:cubicBezTo>
                    <a:pt x="157" y="205"/>
                    <a:pt x="157" y="203"/>
                    <a:pt x="157" y="202"/>
                  </a:cubicBezTo>
                  <a:cubicBezTo>
                    <a:pt x="158" y="201"/>
                    <a:pt x="160" y="200"/>
                    <a:pt x="161" y="200"/>
                  </a:cubicBezTo>
                  <a:cubicBezTo>
                    <a:pt x="163" y="200"/>
                    <a:pt x="165" y="200"/>
                    <a:pt x="167" y="200"/>
                  </a:cubicBezTo>
                  <a:cubicBezTo>
                    <a:pt x="168" y="200"/>
                    <a:pt x="170" y="199"/>
                    <a:pt x="172" y="197"/>
                  </a:cubicBezTo>
                  <a:cubicBezTo>
                    <a:pt x="173" y="196"/>
                    <a:pt x="174" y="194"/>
                    <a:pt x="175" y="192"/>
                  </a:cubicBezTo>
                  <a:cubicBezTo>
                    <a:pt x="175" y="191"/>
                    <a:pt x="174" y="189"/>
                    <a:pt x="173" y="188"/>
                  </a:cubicBezTo>
                  <a:cubicBezTo>
                    <a:pt x="171" y="187"/>
                    <a:pt x="168" y="185"/>
                    <a:pt x="166" y="184"/>
                  </a:cubicBezTo>
                  <a:cubicBezTo>
                    <a:pt x="163" y="183"/>
                    <a:pt x="161" y="181"/>
                    <a:pt x="161" y="180"/>
                  </a:cubicBezTo>
                  <a:cubicBezTo>
                    <a:pt x="161" y="179"/>
                    <a:pt x="161" y="176"/>
                    <a:pt x="161" y="175"/>
                  </a:cubicBezTo>
                  <a:cubicBezTo>
                    <a:pt x="161" y="174"/>
                    <a:pt x="161" y="171"/>
                    <a:pt x="161" y="169"/>
                  </a:cubicBezTo>
                  <a:cubicBezTo>
                    <a:pt x="162" y="167"/>
                    <a:pt x="162" y="164"/>
                    <a:pt x="162" y="162"/>
                  </a:cubicBezTo>
                  <a:cubicBezTo>
                    <a:pt x="161" y="160"/>
                    <a:pt x="160" y="157"/>
                    <a:pt x="158" y="156"/>
                  </a:cubicBezTo>
                  <a:cubicBezTo>
                    <a:pt x="157" y="154"/>
                    <a:pt x="154" y="151"/>
                    <a:pt x="152" y="150"/>
                  </a:cubicBezTo>
                  <a:cubicBezTo>
                    <a:pt x="151" y="149"/>
                    <a:pt x="149" y="147"/>
                    <a:pt x="149" y="146"/>
                  </a:cubicBezTo>
                  <a:cubicBezTo>
                    <a:pt x="149" y="145"/>
                    <a:pt x="149" y="143"/>
                    <a:pt x="149" y="142"/>
                  </a:cubicBezTo>
                  <a:cubicBezTo>
                    <a:pt x="149" y="141"/>
                    <a:pt x="150" y="139"/>
                    <a:pt x="151" y="138"/>
                  </a:cubicBezTo>
                  <a:cubicBezTo>
                    <a:pt x="152" y="137"/>
                    <a:pt x="154" y="136"/>
                    <a:pt x="157" y="135"/>
                  </a:cubicBezTo>
                  <a:cubicBezTo>
                    <a:pt x="159" y="134"/>
                    <a:pt x="161" y="133"/>
                    <a:pt x="162" y="132"/>
                  </a:cubicBezTo>
                  <a:cubicBezTo>
                    <a:pt x="166" y="129"/>
                    <a:pt x="166" y="129"/>
                    <a:pt x="166" y="129"/>
                  </a:cubicBezTo>
                  <a:cubicBezTo>
                    <a:pt x="166" y="129"/>
                    <a:pt x="166" y="128"/>
                    <a:pt x="167" y="126"/>
                  </a:cubicBezTo>
                  <a:cubicBezTo>
                    <a:pt x="167" y="124"/>
                    <a:pt x="168" y="122"/>
                    <a:pt x="168" y="120"/>
                  </a:cubicBezTo>
                  <a:cubicBezTo>
                    <a:pt x="169" y="119"/>
                    <a:pt x="170" y="117"/>
                    <a:pt x="170" y="115"/>
                  </a:cubicBezTo>
                  <a:cubicBezTo>
                    <a:pt x="170" y="114"/>
                    <a:pt x="172" y="112"/>
                    <a:pt x="173" y="110"/>
                  </a:cubicBezTo>
                  <a:cubicBezTo>
                    <a:pt x="174" y="109"/>
                    <a:pt x="176" y="107"/>
                    <a:pt x="178" y="107"/>
                  </a:cubicBezTo>
                  <a:cubicBezTo>
                    <a:pt x="179" y="106"/>
                    <a:pt x="180" y="104"/>
                    <a:pt x="180" y="103"/>
                  </a:cubicBezTo>
                  <a:cubicBezTo>
                    <a:pt x="180" y="102"/>
                    <a:pt x="180" y="99"/>
                    <a:pt x="181" y="97"/>
                  </a:cubicBezTo>
                  <a:cubicBezTo>
                    <a:pt x="182" y="95"/>
                    <a:pt x="182" y="91"/>
                    <a:pt x="182" y="89"/>
                  </a:cubicBezTo>
                  <a:cubicBezTo>
                    <a:pt x="182" y="87"/>
                    <a:pt x="183" y="85"/>
                    <a:pt x="184" y="85"/>
                  </a:cubicBezTo>
                  <a:cubicBezTo>
                    <a:pt x="186" y="85"/>
                    <a:pt x="188" y="86"/>
                    <a:pt x="190" y="86"/>
                  </a:cubicBezTo>
                  <a:cubicBezTo>
                    <a:pt x="191" y="87"/>
                    <a:pt x="193" y="88"/>
                    <a:pt x="194" y="88"/>
                  </a:cubicBezTo>
                  <a:cubicBezTo>
                    <a:pt x="195" y="88"/>
                    <a:pt x="197" y="88"/>
                    <a:pt x="199" y="87"/>
                  </a:cubicBezTo>
                  <a:cubicBezTo>
                    <a:pt x="202" y="86"/>
                    <a:pt x="204" y="85"/>
                    <a:pt x="205" y="85"/>
                  </a:cubicBezTo>
                  <a:cubicBezTo>
                    <a:pt x="206" y="85"/>
                    <a:pt x="208" y="84"/>
                    <a:pt x="209" y="85"/>
                  </a:cubicBezTo>
                  <a:cubicBezTo>
                    <a:pt x="210" y="85"/>
                    <a:pt x="211" y="86"/>
                    <a:pt x="211" y="87"/>
                  </a:cubicBezTo>
                  <a:cubicBezTo>
                    <a:pt x="211" y="89"/>
                    <a:pt x="211" y="90"/>
                    <a:pt x="211" y="91"/>
                  </a:cubicBezTo>
                  <a:cubicBezTo>
                    <a:pt x="211" y="92"/>
                    <a:pt x="212" y="94"/>
                    <a:pt x="213" y="94"/>
                  </a:cubicBezTo>
                  <a:cubicBezTo>
                    <a:pt x="214" y="95"/>
                    <a:pt x="217" y="95"/>
                    <a:pt x="218" y="94"/>
                  </a:cubicBezTo>
                  <a:cubicBezTo>
                    <a:pt x="219" y="94"/>
                    <a:pt x="221" y="92"/>
                    <a:pt x="221" y="90"/>
                  </a:cubicBezTo>
                  <a:cubicBezTo>
                    <a:pt x="221" y="88"/>
                    <a:pt x="220" y="85"/>
                    <a:pt x="220" y="83"/>
                  </a:cubicBezTo>
                  <a:cubicBezTo>
                    <a:pt x="219" y="81"/>
                    <a:pt x="218" y="78"/>
                    <a:pt x="217" y="77"/>
                  </a:cubicBezTo>
                  <a:cubicBezTo>
                    <a:pt x="217" y="76"/>
                    <a:pt x="216" y="74"/>
                    <a:pt x="215" y="72"/>
                  </a:cubicBezTo>
                  <a:cubicBezTo>
                    <a:pt x="215" y="70"/>
                    <a:pt x="215" y="68"/>
                    <a:pt x="215" y="66"/>
                  </a:cubicBezTo>
                  <a:cubicBezTo>
                    <a:pt x="216" y="65"/>
                    <a:pt x="216" y="62"/>
                    <a:pt x="216" y="61"/>
                  </a:cubicBezTo>
                  <a:cubicBezTo>
                    <a:pt x="216" y="59"/>
                    <a:pt x="216" y="57"/>
                    <a:pt x="216" y="56"/>
                  </a:cubicBezTo>
                  <a:cubicBezTo>
                    <a:pt x="215" y="55"/>
                    <a:pt x="215" y="52"/>
                    <a:pt x="215" y="50"/>
                  </a:cubicBezTo>
                  <a:cubicBezTo>
                    <a:pt x="215" y="47"/>
                    <a:pt x="217" y="45"/>
                    <a:pt x="218" y="43"/>
                  </a:cubicBezTo>
                  <a:cubicBezTo>
                    <a:pt x="219" y="42"/>
                    <a:pt x="222" y="40"/>
                    <a:pt x="224" y="39"/>
                  </a:cubicBezTo>
                  <a:cubicBezTo>
                    <a:pt x="226" y="38"/>
                    <a:pt x="228" y="36"/>
                    <a:pt x="230" y="36"/>
                  </a:cubicBezTo>
                  <a:cubicBezTo>
                    <a:pt x="231" y="35"/>
                    <a:pt x="232" y="33"/>
                    <a:pt x="232" y="31"/>
                  </a:cubicBezTo>
                  <a:cubicBezTo>
                    <a:pt x="232" y="29"/>
                    <a:pt x="232" y="27"/>
                    <a:pt x="232" y="26"/>
                  </a:cubicBezTo>
                  <a:cubicBezTo>
                    <a:pt x="232" y="26"/>
                    <a:pt x="231" y="25"/>
                    <a:pt x="229" y="26"/>
                  </a:cubicBezTo>
                  <a:cubicBezTo>
                    <a:pt x="227" y="26"/>
                    <a:pt x="224" y="27"/>
                    <a:pt x="223" y="28"/>
                  </a:cubicBezTo>
                  <a:cubicBezTo>
                    <a:pt x="221" y="29"/>
                    <a:pt x="219" y="31"/>
                    <a:pt x="219" y="32"/>
                  </a:cubicBezTo>
                  <a:cubicBezTo>
                    <a:pt x="218" y="33"/>
                    <a:pt x="216" y="35"/>
                    <a:pt x="215" y="36"/>
                  </a:cubicBezTo>
                  <a:cubicBezTo>
                    <a:pt x="214" y="37"/>
                    <a:pt x="211" y="38"/>
                    <a:pt x="210" y="38"/>
                  </a:cubicBezTo>
                  <a:cubicBezTo>
                    <a:pt x="209" y="38"/>
                    <a:pt x="206" y="37"/>
                    <a:pt x="204" y="36"/>
                  </a:cubicBezTo>
                  <a:cubicBezTo>
                    <a:pt x="202" y="36"/>
                    <a:pt x="199" y="34"/>
                    <a:pt x="197" y="34"/>
                  </a:cubicBezTo>
                  <a:cubicBezTo>
                    <a:pt x="196" y="33"/>
                    <a:pt x="194" y="32"/>
                    <a:pt x="194" y="31"/>
                  </a:cubicBezTo>
                  <a:cubicBezTo>
                    <a:pt x="194" y="31"/>
                    <a:pt x="192" y="30"/>
                    <a:pt x="191" y="29"/>
                  </a:cubicBezTo>
                  <a:cubicBezTo>
                    <a:pt x="190" y="29"/>
                    <a:pt x="188" y="28"/>
                    <a:pt x="187" y="28"/>
                  </a:cubicBezTo>
                  <a:cubicBezTo>
                    <a:pt x="185" y="28"/>
                    <a:pt x="183" y="27"/>
                    <a:pt x="182" y="26"/>
                  </a:cubicBezTo>
                  <a:cubicBezTo>
                    <a:pt x="181" y="25"/>
                    <a:pt x="180" y="24"/>
                    <a:pt x="180" y="23"/>
                  </a:cubicBezTo>
                  <a:cubicBezTo>
                    <a:pt x="180" y="22"/>
                    <a:pt x="180" y="20"/>
                    <a:pt x="181" y="19"/>
                  </a:cubicBezTo>
                  <a:cubicBezTo>
                    <a:pt x="182" y="18"/>
                    <a:pt x="182" y="16"/>
                    <a:pt x="182" y="14"/>
                  </a:cubicBezTo>
                  <a:cubicBezTo>
                    <a:pt x="183" y="12"/>
                    <a:pt x="182" y="9"/>
                    <a:pt x="181" y="8"/>
                  </a:cubicBezTo>
                  <a:cubicBezTo>
                    <a:pt x="180" y="7"/>
                    <a:pt x="178" y="5"/>
                    <a:pt x="177" y="3"/>
                  </a:cubicBezTo>
                  <a:cubicBezTo>
                    <a:pt x="176" y="2"/>
                    <a:pt x="175" y="1"/>
                    <a:pt x="175" y="1"/>
                  </a:cubicBezTo>
                  <a:cubicBezTo>
                    <a:pt x="175" y="1"/>
                    <a:pt x="173" y="1"/>
                    <a:pt x="171" y="2"/>
                  </a:cubicBezTo>
                  <a:cubicBezTo>
                    <a:pt x="170" y="2"/>
                    <a:pt x="167" y="2"/>
                    <a:pt x="165" y="2"/>
                  </a:cubicBezTo>
                  <a:cubicBezTo>
                    <a:pt x="163" y="1"/>
                    <a:pt x="161" y="1"/>
                    <a:pt x="159" y="1"/>
                  </a:cubicBezTo>
                  <a:cubicBezTo>
                    <a:pt x="157" y="0"/>
                    <a:pt x="156" y="0"/>
                    <a:pt x="156" y="0"/>
                  </a:cubicBezTo>
                  <a:cubicBezTo>
                    <a:pt x="156" y="0"/>
                    <a:pt x="155" y="1"/>
                    <a:pt x="153" y="2"/>
                  </a:cubicBezTo>
                  <a:cubicBezTo>
                    <a:pt x="151" y="2"/>
                    <a:pt x="148" y="3"/>
                    <a:pt x="147" y="3"/>
                  </a:cubicBezTo>
                  <a:cubicBezTo>
                    <a:pt x="146" y="2"/>
                    <a:pt x="145" y="3"/>
                    <a:pt x="145" y="4"/>
                  </a:cubicBezTo>
                  <a:cubicBezTo>
                    <a:pt x="144" y="4"/>
                    <a:pt x="143" y="5"/>
                    <a:pt x="143" y="6"/>
                  </a:cubicBezTo>
                  <a:cubicBezTo>
                    <a:pt x="142" y="6"/>
                    <a:pt x="140" y="6"/>
                    <a:pt x="139" y="7"/>
                  </a:cubicBezTo>
                  <a:cubicBezTo>
                    <a:pt x="138" y="7"/>
                    <a:pt x="136" y="7"/>
                    <a:pt x="135" y="7"/>
                  </a:cubicBezTo>
                  <a:cubicBezTo>
                    <a:pt x="134" y="7"/>
                    <a:pt x="133" y="7"/>
                    <a:pt x="133" y="7"/>
                  </a:cubicBezTo>
                  <a:cubicBezTo>
                    <a:pt x="133" y="7"/>
                    <a:pt x="133" y="8"/>
                    <a:pt x="133" y="8"/>
                  </a:cubicBezTo>
                  <a:cubicBezTo>
                    <a:pt x="133" y="9"/>
                    <a:pt x="133" y="11"/>
                    <a:pt x="132" y="12"/>
                  </a:cubicBezTo>
                  <a:cubicBezTo>
                    <a:pt x="132" y="13"/>
                    <a:pt x="131" y="16"/>
                    <a:pt x="131" y="17"/>
                  </a:cubicBezTo>
                  <a:cubicBezTo>
                    <a:pt x="131" y="18"/>
                    <a:pt x="130" y="21"/>
                    <a:pt x="129" y="22"/>
                  </a:cubicBezTo>
                  <a:cubicBezTo>
                    <a:pt x="129" y="23"/>
                    <a:pt x="127" y="24"/>
                    <a:pt x="126" y="23"/>
                  </a:cubicBezTo>
                  <a:cubicBezTo>
                    <a:pt x="125" y="23"/>
                    <a:pt x="124" y="23"/>
                    <a:pt x="123" y="22"/>
                  </a:cubicBezTo>
                  <a:cubicBezTo>
                    <a:pt x="123" y="21"/>
                    <a:pt x="122" y="20"/>
                    <a:pt x="121" y="19"/>
                  </a:cubicBezTo>
                  <a:cubicBezTo>
                    <a:pt x="120" y="18"/>
                    <a:pt x="118" y="15"/>
                    <a:pt x="117" y="14"/>
                  </a:cubicBezTo>
                  <a:cubicBezTo>
                    <a:pt x="116" y="12"/>
                    <a:pt x="115" y="10"/>
                    <a:pt x="115" y="10"/>
                  </a:cubicBezTo>
                  <a:cubicBezTo>
                    <a:pt x="115" y="10"/>
                    <a:pt x="115" y="10"/>
                    <a:pt x="114" y="9"/>
                  </a:cubicBezTo>
                  <a:cubicBezTo>
                    <a:pt x="113" y="8"/>
                    <a:pt x="112" y="7"/>
                    <a:pt x="111" y="7"/>
                  </a:cubicBezTo>
                  <a:cubicBezTo>
                    <a:pt x="110" y="6"/>
                    <a:pt x="109" y="6"/>
                    <a:pt x="108" y="6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1" y="10"/>
                    <a:pt x="101" y="11"/>
                    <a:pt x="101" y="13"/>
                  </a:cubicBezTo>
                  <a:cubicBezTo>
                    <a:pt x="102" y="14"/>
                    <a:pt x="102" y="16"/>
                    <a:pt x="102" y="18"/>
                  </a:cubicBezTo>
                  <a:cubicBezTo>
                    <a:pt x="103" y="20"/>
                    <a:pt x="102" y="22"/>
                    <a:pt x="100" y="23"/>
                  </a:cubicBezTo>
                  <a:cubicBezTo>
                    <a:pt x="99" y="24"/>
                    <a:pt x="96" y="23"/>
                    <a:pt x="94" y="22"/>
                  </a:cubicBezTo>
                  <a:cubicBezTo>
                    <a:pt x="92" y="21"/>
                    <a:pt x="89" y="18"/>
                    <a:pt x="88" y="16"/>
                  </a:cubicBezTo>
                  <a:cubicBezTo>
                    <a:pt x="87" y="14"/>
                    <a:pt x="86" y="13"/>
                    <a:pt x="84" y="13"/>
                  </a:cubicBezTo>
                  <a:cubicBezTo>
                    <a:pt x="83" y="14"/>
                    <a:pt x="82" y="14"/>
                    <a:pt x="81" y="15"/>
                  </a:cubicBezTo>
                  <a:cubicBezTo>
                    <a:pt x="80" y="15"/>
                    <a:pt x="79" y="17"/>
                    <a:pt x="78" y="18"/>
                  </a:cubicBezTo>
                  <a:cubicBezTo>
                    <a:pt x="76" y="19"/>
                    <a:pt x="74" y="21"/>
                    <a:pt x="73" y="21"/>
                  </a:cubicBezTo>
                  <a:cubicBezTo>
                    <a:pt x="71" y="21"/>
                    <a:pt x="69" y="21"/>
                    <a:pt x="67" y="20"/>
                  </a:cubicBezTo>
                  <a:cubicBezTo>
                    <a:pt x="65" y="20"/>
                    <a:pt x="62" y="19"/>
                    <a:pt x="61" y="19"/>
                  </a:cubicBezTo>
                  <a:cubicBezTo>
                    <a:pt x="59" y="19"/>
                    <a:pt x="57" y="19"/>
                    <a:pt x="55" y="19"/>
                  </a:cubicBezTo>
                  <a:cubicBezTo>
                    <a:pt x="54" y="19"/>
                    <a:pt x="51" y="19"/>
                    <a:pt x="48" y="19"/>
                  </a:cubicBezTo>
                  <a:cubicBezTo>
                    <a:pt x="46" y="19"/>
                    <a:pt x="44" y="19"/>
                    <a:pt x="44" y="19"/>
                  </a:cubicBezTo>
                  <a:cubicBezTo>
                    <a:pt x="44" y="21"/>
                    <a:pt x="44" y="23"/>
                    <a:pt x="44" y="24"/>
                  </a:cubicBezTo>
                  <a:cubicBezTo>
                    <a:pt x="44" y="24"/>
                    <a:pt x="44" y="26"/>
                    <a:pt x="44" y="28"/>
                  </a:cubicBezTo>
                  <a:cubicBezTo>
                    <a:pt x="45" y="30"/>
                    <a:pt x="45" y="32"/>
                    <a:pt x="45" y="33"/>
                  </a:cubicBezTo>
                  <a:cubicBezTo>
                    <a:pt x="45" y="35"/>
                    <a:pt x="45" y="37"/>
                    <a:pt x="44" y="38"/>
                  </a:cubicBezTo>
                  <a:cubicBezTo>
                    <a:pt x="44" y="39"/>
                    <a:pt x="44" y="41"/>
                    <a:pt x="44" y="42"/>
                  </a:cubicBezTo>
                  <a:cubicBezTo>
                    <a:pt x="43" y="43"/>
                    <a:pt x="43" y="45"/>
                    <a:pt x="43" y="46"/>
                  </a:cubicBezTo>
                  <a:cubicBezTo>
                    <a:pt x="43" y="48"/>
                    <a:pt x="43" y="50"/>
                    <a:pt x="42" y="52"/>
                  </a:cubicBezTo>
                  <a:cubicBezTo>
                    <a:pt x="42" y="54"/>
                    <a:pt x="41" y="58"/>
                    <a:pt x="40" y="61"/>
                  </a:cubicBezTo>
                  <a:cubicBezTo>
                    <a:pt x="39" y="64"/>
                    <a:pt x="38" y="68"/>
                    <a:pt x="37" y="71"/>
                  </a:cubicBezTo>
                  <a:cubicBezTo>
                    <a:pt x="37" y="73"/>
                    <a:pt x="37" y="77"/>
                    <a:pt x="37" y="79"/>
                  </a:cubicBezTo>
                  <a:cubicBezTo>
                    <a:pt x="37" y="82"/>
                    <a:pt x="37" y="86"/>
                    <a:pt x="36" y="89"/>
                  </a:cubicBezTo>
                  <a:cubicBezTo>
                    <a:pt x="35" y="92"/>
                    <a:pt x="33" y="97"/>
                    <a:pt x="32" y="100"/>
                  </a:cubicBezTo>
                  <a:cubicBezTo>
                    <a:pt x="31" y="104"/>
                    <a:pt x="30" y="109"/>
                    <a:pt x="29" y="113"/>
                  </a:cubicBezTo>
                  <a:cubicBezTo>
                    <a:pt x="29" y="116"/>
                    <a:pt x="28" y="121"/>
                    <a:pt x="27" y="123"/>
                  </a:cubicBezTo>
                  <a:cubicBezTo>
                    <a:pt x="27" y="125"/>
                    <a:pt x="26" y="130"/>
                    <a:pt x="25" y="133"/>
                  </a:cubicBezTo>
                  <a:cubicBezTo>
                    <a:pt x="24" y="136"/>
                    <a:pt x="23" y="140"/>
                    <a:pt x="22" y="142"/>
                  </a:cubicBezTo>
                  <a:cubicBezTo>
                    <a:pt x="22" y="143"/>
                    <a:pt x="21" y="146"/>
                    <a:pt x="20" y="148"/>
                  </a:cubicBezTo>
                  <a:cubicBezTo>
                    <a:pt x="20" y="150"/>
                    <a:pt x="19" y="153"/>
                    <a:pt x="19" y="155"/>
                  </a:cubicBezTo>
                  <a:cubicBezTo>
                    <a:pt x="18" y="156"/>
                    <a:pt x="18" y="159"/>
                    <a:pt x="18" y="161"/>
                  </a:cubicBezTo>
                  <a:cubicBezTo>
                    <a:pt x="17" y="162"/>
                    <a:pt x="17" y="165"/>
                    <a:pt x="16" y="167"/>
                  </a:cubicBezTo>
                  <a:cubicBezTo>
                    <a:pt x="16" y="169"/>
                    <a:pt x="15" y="171"/>
                    <a:pt x="15" y="172"/>
                  </a:cubicBezTo>
                  <a:cubicBezTo>
                    <a:pt x="14" y="173"/>
                    <a:pt x="14" y="174"/>
                    <a:pt x="14" y="175"/>
                  </a:cubicBezTo>
                  <a:cubicBezTo>
                    <a:pt x="13" y="176"/>
                    <a:pt x="14" y="177"/>
                    <a:pt x="14" y="178"/>
                  </a:cubicBezTo>
                  <a:cubicBezTo>
                    <a:pt x="15" y="178"/>
                    <a:pt x="16" y="178"/>
                    <a:pt x="17" y="177"/>
                  </a:cubicBezTo>
                  <a:cubicBezTo>
                    <a:pt x="17" y="176"/>
                    <a:pt x="18" y="174"/>
                    <a:pt x="19" y="173"/>
                  </a:cubicBezTo>
                  <a:cubicBezTo>
                    <a:pt x="20" y="172"/>
                    <a:pt x="20" y="169"/>
                    <a:pt x="20" y="168"/>
                  </a:cubicBezTo>
                  <a:cubicBezTo>
                    <a:pt x="20" y="167"/>
                    <a:pt x="20" y="165"/>
                    <a:pt x="21" y="163"/>
                  </a:cubicBezTo>
                  <a:cubicBezTo>
                    <a:pt x="21" y="162"/>
                    <a:pt x="22" y="159"/>
                    <a:pt x="23" y="157"/>
                  </a:cubicBezTo>
                  <a:cubicBezTo>
                    <a:pt x="24" y="154"/>
                    <a:pt x="26" y="151"/>
                    <a:pt x="27" y="148"/>
                  </a:cubicBezTo>
                  <a:cubicBezTo>
                    <a:pt x="27" y="146"/>
                    <a:pt x="28" y="143"/>
                    <a:pt x="28" y="141"/>
                  </a:cubicBezTo>
                  <a:cubicBezTo>
                    <a:pt x="29" y="139"/>
                    <a:pt x="29" y="135"/>
                    <a:pt x="29" y="133"/>
                  </a:cubicBezTo>
                  <a:cubicBezTo>
                    <a:pt x="30" y="131"/>
                    <a:pt x="30" y="128"/>
                    <a:pt x="31" y="127"/>
                  </a:cubicBezTo>
                  <a:cubicBezTo>
                    <a:pt x="31" y="125"/>
                    <a:pt x="32" y="122"/>
                    <a:pt x="32" y="121"/>
                  </a:cubicBezTo>
                  <a:cubicBezTo>
                    <a:pt x="33" y="119"/>
                    <a:pt x="34" y="116"/>
                    <a:pt x="35" y="115"/>
                  </a:cubicBezTo>
                  <a:cubicBezTo>
                    <a:pt x="35" y="114"/>
                    <a:pt x="37" y="113"/>
                    <a:pt x="38" y="113"/>
                  </a:cubicBezTo>
                  <a:cubicBezTo>
                    <a:pt x="40" y="113"/>
                    <a:pt x="41" y="113"/>
                    <a:pt x="41" y="113"/>
                  </a:cubicBezTo>
                  <a:cubicBezTo>
                    <a:pt x="41" y="112"/>
                    <a:pt x="42" y="111"/>
                    <a:pt x="42" y="110"/>
                  </a:cubicBezTo>
                  <a:cubicBezTo>
                    <a:pt x="43" y="109"/>
                    <a:pt x="44" y="107"/>
                    <a:pt x="44" y="106"/>
                  </a:cubicBezTo>
                  <a:cubicBezTo>
                    <a:pt x="44" y="106"/>
                    <a:pt x="45" y="104"/>
                    <a:pt x="44" y="103"/>
                  </a:cubicBezTo>
                  <a:cubicBezTo>
                    <a:pt x="44" y="102"/>
                    <a:pt x="45" y="102"/>
                    <a:pt x="46" y="102"/>
                  </a:cubicBezTo>
                  <a:cubicBezTo>
                    <a:pt x="47" y="103"/>
                    <a:pt x="48" y="104"/>
                    <a:pt x="48" y="105"/>
                  </a:cubicBezTo>
                  <a:cubicBezTo>
                    <a:pt x="48" y="106"/>
                    <a:pt x="49" y="107"/>
                    <a:pt x="48" y="108"/>
                  </a:cubicBezTo>
                  <a:cubicBezTo>
                    <a:pt x="48" y="109"/>
                    <a:pt x="47" y="110"/>
                    <a:pt x="46" y="111"/>
                  </a:cubicBezTo>
                  <a:cubicBezTo>
                    <a:pt x="45" y="112"/>
                    <a:pt x="43" y="113"/>
                    <a:pt x="42" y="114"/>
                  </a:cubicBezTo>
                  <a:cubicBezTo>
                    <a:pt x="41" y="115"/>
                    <a:pt x="40" y="117"/>
                    <a:pt x="39" y="118"/>
                  </a:cubicBezTo>
                  <a:cubicBezTo>
                    <a:pt x="38" y="119"/>
                    <a:pt x="36" y="121"/>
                    <a:pt x="35" y="123"/>
                  </a:cubicBezTo>
                  <a:cubicBezTo>
                    <a:pt x="35" y="124"/>
                    <a:pt x="34" y="126"/>
                    <a:pt x="34" y="127"/>
                  </a:cubicBezTo>
                  <a:cubicBezTo>
                    <a:pt x="35" y="129"/>
                    <a:pt x="35" y="131"/>
                    <a:pt x="35" y="132"/>
                  </a:cubicBezTo>
                  <a:cubicBezTo>
                    <a:pt x="36" y="134"/>
                    <a:pt x="36" y="136"/>
                    <a:pt x="37" y="137"/>
                  </a:cubicBezTo>
                  <a:cubicBezTo>
                    <a:pt x="38" y="138"/>
                    <a:pt x="38" y="140"/>
                    <a:pt x="39" y="141"/>
                  </a:cubicBezTo>
                  <a:cubicBezTo>
                    <a:pt x="40" y="142"/>
                    <a:pt x="41" y="143"/>
                    <a:pt x="43" y="143"/>
                  </a:cubicBezTo>
                  <a:cubicBezTo>
                    <a:pt x="45" y="144"/>
                    <a:pt x="47" y="143"/>
                    <a:pt x="49" y="143"/>
                  </a:cubicBezTo>
                  <a:cubicBezTo>
                    <a:pt x="50" y="143"/>
                    <a:pt x="53" y="142"/>
                    <a:pt x="54" y="142"/>
                  </a:cubicBezTo>
                  <a:cubicBezTo>
                    <a:pt x="56" y="142"/>
                    <a:pt x="58" y="141"/>
                    <a:pt x="60" y="140"/>
                  </a:cubicBezTo>
                  <a:cubicBezTo>
                    <a:pt x="61" y="139"/>
                    <a:pt x="63" y="138"/>
                    <a:pt x="64" y="138"/>
                  </a:cubicBezTo>
                  <a:cubicBezTo>
                    <a:pt x="65" y="138"/>
                    <a:pt x="66" y="138"/>
                    <a:pt x="67" y="138"/>
                  </a:cubicBezTo>
                  <a:cubicBezTo>
                    <a:pt x="67" y="139"/>
                    <a:pt x="67" y="139"/>
                    <a:pt x="67" y="140"/>
                  </a:cubicBezTo>
                  <a:cubicBezTo>
                    <a:pt x="66" y="141"/>
                    <a:pt x="64" y="142"/>
                    <a:pt x="62" y="143"/>
                  </a:cubicBezTo>
                  <a:cubicBezTo>
                    <a:pt x="60" y="145"/>
                    <a:pt x="57" y="146"/>
                    <a:pt x="56" y="147"/>
                  </a:cubicBezTo>
                  <a:cubicBezTo>
                    <a:pt x="55" y="148"/>
                    <a:pt x="54" y="149"/>
                    <a:pt x="53" y="148"/>
                  </a:cubicBezTo>
                  <a:cubicBezTo>
                    <a:pt x="52" y="148"/>
                    <a:pt x="50" y="148"/>
                    <a:pt x="48" y="148"/>
                  </a:cubicBezTo>
                  <a:cubicBezTo>
                    <a:pt x="47" y="148"/>
                    <a:pt x="45" y="149"/>
                    <a:pt x="44" y="149"/>
                  </a:cubicBezTo>
                  <a:cubicBezTo>
                    <a:pt x="43" y="150"/>
                    <a:pt x="41" y="151"/>
                    <a:pt x="41" y="152"/>
                  </a:cubicBezTo>
                  <a:cubicBezTo>
                    <a:pt x="40" y="153"/>
                    <a:pt x="39" y="154"/>
                    <a:pt x="39" y="155"/>
                  </a:cubicBezTo>
                  <a:cubicBezTo>
                    <a:pt x="39" y="156"/>
                    <a:pt x="40" y="158"/>
                    <a:pt x="41" y="159"/>
                  </a:cubicBezTo>
                  <a:cubicBezTo>
                    <a:pt x="42" y="160"/>
                    <a:pt x="44" y="161"/>
                    <a:pt x="45" y="161"/>
                  </a:cubicBezTo>
                  <a:cubicBezTo>
                    <a:pt x="46" y="162"/>
                    <a:pt x="46" y="163"/>
                    <a:pt x="46" y="164"/>
                  </a:cubicBezTo>
                  <a:cubicBezTo>
                    <a:pt x="46" y="164"/>
                    <a:pt x="45" y="166"/>
                    <a:pt x="45" y="167"/>
                  </a:cubicBezTo>
                  <a:cubicBezTo>
                    <a:pt x="44" y="168"/>
                    <a:pt x="44" y="169"/>
                    <a:pt x="43" y="170"/>
                  </a:cubicBezTo>
                  <a:cubicBezTo>
                    <a:pt x="42" y="171"/>
                    <a:pt x="41" y="172"/>
                    <a:pt x="41" y="172"/>
                  </a:cubicBezTo>
                  <a:cubicBezTo>
                    <a:pt x="40" y="172"/>
                    <a:pt x="39" y="172"/>
                    <a:pt x="38" y="171"/>
                  </a:cubicBezTo>
                  <a:cubicBezTo>
                    <a:pt x="37" y="170"/>
                    <a:pt x="36" y="170"/>
                    <a:pt x="35" y="170"/>
                  </a:cubicBezTo>
                  <a:cubicBezTo>
                    <a:pt x="34" y="170"/>
                    <a:pt x="33" y="170"/>
                    <a:pt x="32" y="171"/>
                  </a:cubicBezTo>
                  <a:cubicBezTo>
                    <a:pt x="32" y="171"/>
                    <a:pt x="31" y="173"/>
                    <a:pt x="31" y="174"/>
                  </a:cubicBezTo>
                  <a:cubicBezTo>
                    <a:pt x="31" y="175"/>
                    <a:pt x="31" y="177"/>
                    <a:pt x="31" y="178"/>
                  </a:cubicBezTo>
                  <a:cubicBezTo>
                    <a:pt x="31" y="179"/>
                    <a:pt x="31" y="180"/>
                    <a:pt x="30" y="180"/>
                  </a:cubicBezTo>
                  <a:cubicBezTo>
                    <a:pt x="29" y="179"/>
                    <a:pt x="27" y="179"/>
                    <a:pt x="26" y="180"/>
                  </a:cubicBezTo>
                  <a:cubicBezTo>
                    <a:pt x="24" y="181"/>
                    <a:pt x="23" y="182"/>
                    <a:pt x="22" y="183"/>
                  </a:cubicBezTo>
                  <a:cubicBezTo>
                    <a:pt x="21" y="185"/>
                    <a:pt x="20" y="187"/>
                    <a:pt x="19" y="188"/>
                  </a:cubicBezTo>
                  <a:cubicBezTo>
                    <a:pt x="18" y="189"/>
                    <a:pt x="17" y="191"/>
                    <a:pt x="17" y="191"/>
                  </a:cubicBezTo>
                  <a:cubicBezTo>
                    <a:pt x="16" y="191"/>
                    <a:pt x="15" y="191"/>
                    <a:pt x="15" y="190"/>
                  </a:cubicBezTo>
                  <a:cubicBezTo>
                    <a:pt x="15" y="189"/>
                    <a:pt x="15" y="188"/>
                    <a:pt x="15" y="187"/>
                  </a:cubicBezTo>
                  <a:cubicBezTo>
                    <a:pt x="15" y="186"/>
                    <a:pt x="15" y="185"/>
                    <a:pt x="14" y="185"/>
                  </a:cubicBezTo>
                  <a:cubicBezTo>
                    <a:pt x="13" y="185"/>
                    <a:pt x="11" y="186"/>
                    <a:pt x="10" y="187"/>
                  </a:cubicBezTo>
                  <a:cubicBezTo>
                    <a:pt x="9" y="189"/>
                    <a:pt x="8" y="192"/>
                    <a:pt x="8" y="194"/>
                  </a:cubicBezTo>
                  <a:cubicBezTo>
                    <a:pt x="7" y="197"/>
                    <a:pt x="6" y="201"/>
                    <a:pt x="5" y="203"/>
                  </a:cubicBezTo>
                  <a:cubicBezTo>
                    <a:pt x="5" y="205"/>
                    <a:pt x="4" y="209"/>
                    <a:pt x="3" y="211"/>
                  </a:cubicBezTo>
                  <a:cubicBezTo>
                    <a:pt x="3" y="213"/>
                    <a:pt x="2" y="217"/>
                    <a:pt x="1" y="220"/>
                  </a:cubicBezTo>
                  <a:cubicBezTo>
                    <a:pt x="1" y="223"/>
                    <a:pt x="0" y="227"/>
                    <a:pt x="0" y="229"/>
                  </a:cubicBezTo>
                  <a:cubicBezTo>
                    <a:pt x="0" y="229"/>
                    <a:pt x="1" y="229"/>
                    <a:pt x="2" y="230"/>
                  </a:cubicBezTo>
                  <a:cubicBezTo>
                    <a:pt x="3" y="232"/>
                    <a:pt x="5" y="233"/>
                    <a:pt x="6" y="234"/>
                  </a:cubicBezTo>
                  <a:cubicBezTo>
                    <a:pt x="8" y="235"/>
                    <a:pt x="9" y="237"/>
                    <a:pt x="10" y="239"/>
                  </a:cubicBezTo>
                  <a:cubicBezTo>
                    <a:pt x="11" y="240"/>
                    <a:pt x="13" y="242"/>
                    <a:pt x="15" y="243"/>
                  </a:cubicBezTo>
                  <a:cubicBezTo>
                    <a:pt x="17" y="245"/>
                    <a:pt x="19" y="246"/>
                    <a:pt x="21" y="246"/>
                  </a:cubicBezTo>
                  <a:cubicBezTo>
                    <a:pt x="23" y="246"/>
                    <a:pt x="25" y="247"/>
                    <a:pt x="26" y="248"/>
                  </a:cubicBezTo>
                  <a:cubicBezTo>
                    <a:pt x="28" y="248"/>
                    <a:pt x="29" y="250"/>
                    <a:pt x="30" y="252"/>
                  </a:cubicBezTo>
                  <a:cubicBezTo>
                    <a:pt x="31" y="253"/>
                    <a:pt x="32" y="255"/>
                    <a:pt x="32" y="257"/>
                  </a:cubicBezTo>
                  <a:cubicBezTo>
                    <a:pt x="32" y="258"/>
                    <a:pt x="34" y="260"/>
                    <a:pt x="35" y="260"/>
                  </a:cubicBezTo>
                  <a:cubicBezTo>
                    <a:pt x="36" y="261"/>
                    <a:pt x="38" y="262"/>
                    <a:pt x="39" y="263"/>
                  </a:cubicBezTo>
                  <a:cubicBezTo>
                    <a:pt x="40" y="264"/>
                    <a:pt x="41" y="266"/>
                    <a:pt x="41" y="267"/>
                  </a:cubicBezTo>
                  <a:cubicBezTo>
                    <a:pt x="41" y="269"/>
                    <a:pt x="43" y="270"/>
                    <a:pt x="45" y="271"/>
                  </a:cubicBezTo>
                  <a:cubicBezTo>
                    <a:pt x="47" y="272"/>
                    <a:pt x="50" y="272"/>
                    <a:pt x="51" y="271"/>
                  </a:cubicBezTo>
                  <a:cubicBezTo>
                    <a:pt x="51" y="270"/>
                    <a:pt x="52" y="267"/>
                    <a:pt x="51" y="265"/>
                  </a:cubicBezTo>
                  <a:cubicBezTo>
                    <a:pt x="51" y="263"/>
                    <a:pt x="51" y="261"/>
                    <a:pt x="51" y="260"/>
                  </a:cubicBezTo>
                  <a:cubicBezTo>
                    <a:pt x="51" y="259"/>
                    <a:pt x="51" y="257"/>
                    <a:pt x="52" y="257"/>
                  </a:cubicBezTo>
                  <a:cubicBezTo>
                    <a:pt x="52" y="256"/>
                    <a:pt x="53" y="254"/>
                    <a:pt x="53" y="253"/>
                  </a:cubicBezTo>
                  <a:cubicBezTo>
                    <a:pt x="53" y="252"/>
                    <a:pt x="53" y="249"/>
                    <a:pt x="53" y="248"/>
                  </a:cubicBezTo>
                  <a:cubicBezTo>
                    <a:pt x="54" y="247"/>
                    <a:pt x="55" y="246"/>
                    <a:pt x="56" y="245"/>
                  </a:cubicBezTo>
                  <a:cubicBezTo>
                    <a:pt x="57" y="245"/>
                    <a:pt x="59" y="245"/>
                    <a:pt x="60" y="245"/>
                  </a:cubicBezTo>
                  <a:cubicBezTo>
                    <a:pt x="62" y="245"/>
                    <a:pt x="64" y="246"/>
                    <a:pt x="65" y="247"/>
                  </a:cubicBezTo>
                  <a:cubicBezTo>
                    <a:pt x="66" y="248"/>
                    <a:pt x="68" y="250"/>
                    <a:pt x="70" y="252"/>
                  </a:cubicBezTo>
                  <a:cubicBezTo>
                    <a:pt x="72" y="253"/>
                    <a:pt x="73" y="256"/>
                    <a:pt x="72" y="258"/>
                  </a:cubicBezTo>
                  <a:cubicBezTo>
                    <a:pt x="71" y="260"/>
                    <a:pt x="71" y="263"/>
                    <a:pt x="71" y="266"/>
                  </a:cubicBezTo>
                  <a:cubicBezTo>
                    <a:pt x="71" y="268"/>
                    <a:pt x="72" y="271"/>
                    <a:pt x="72" y="272"/>
                  </a:cubicBezTo>
                  <a:cubicBezTo>
                    <a:pt x="72" y="274"/>
                    <a:pt x="73" y="276"/>
                    <a:pt x="73" y="278"/>
                  </a:cubicBezTo>
                  <a:cubicBezTo>
                    <a:pt x="73" y="279"/>
                    <a:pt x="73" y="280"/>
                    <a:pt x="74" y="281"/>
                  </a:cubicBezTo>
                  <a:cubicBezTo>
                    <a:pt x="75" y="281"/>
                    <a:pt x="77" y="280"/>
                    <a:pt x="78" y="278"/>
                  </a:cubicBezTo>
                  <a:cubicBezTo>
                    <a:pt x="79" y="277"/>
                    <a:pt x="81" y="275"/>
                    <a:pt x="83" y="273"/>
                  </a:cubicBezTo>
                  <a:cubicBezTo>
                    <a:pt x="86" y="272"/>
                    <a:pt x="89" y="271"/>
                    <a:pt x="91" y="271"/>
                  </a:cubicBezTo>
                  <a:cubicBezTo>
                    <a:pt x="93" y="271"/>
                    <a:pt x="94" y="272"/>
                    <a:pt x="95" y="274"/>
                  </a:cubicBezTo>
                  <a:cubicBezTo>
                    <a:pt x="95" y="276"/>
                    <a:pt x="95" y="279"/>
                    <a:pt x="95" y="280"/>
                  </a:cubicBezTo>
                  <a:cubicBezTo>
                    <a:pt x="95" y="281"/>
                    <a:pt x="97" y="284"/>
                    <a:pt x="98" y="285"/>
                  </a:cubicBezTo>
                  <a:cubicBezTo>
                    <a:pt x="99" y="286"/>
                    <a:pt x="101" y="289"/>
                    <a:pt x="100" y="290"/>
                  </a:cubicBezTo>
                  <a:cubicBezTo>
                    <a:pt x="100" y="291"/>
                    <a:pt x="100" y="293"/>
                    <a:pt x="100" y="295"/>
                  </a:cubicBezTo>
                  <a:cubicBezTo>
                    <a:pt x="99" y="297"/>
                    <a:pt x="99" y="300"/>
                    <a:pt x="99" y="302"/>
                  </a:cubicBezTo>
                  <a:cubicBezTo>
                    <a:pt x="99" y="303"/>
                    <a:pt x="99" y="306"/>
                    <a:pt x="99" y="308"/>
                  </a:cubicBezTo>
                  <a:cubicBezTo>
                    <a:pt x="99" y="310"/>
                    <a:pt x="98" y="312"/>
                    <a:pt x="96" y="313"/>
                  </a:cubicBezTo>
                  <a:cubicBezTo>
                    <a:pt x="94" y="315"/>
                    <a:pt x="91" y="316"/>
                    <a:pt x="88" y="316"/>
                  </a:cubicBezTo>
                  <a:cubicBezTo>
                    <a:pt x="86" y="316"/>
                    <a:pt x="84" y="317"/>
                    <a:pt x="84" y="318"/>
                  </a:cubicBezTo>
                  <a:cubicBezTo>
                    <a:pt x="84" y="320"/>
                    <a:pt x="85" y="322"/>
                    <a:pt x="85" y="323"/>
                  </a:cubicBezTo>
                  <a:cubicBezTo>
                    <a:pt x="86" y="325"/>
                    <a:pt x="88" y="326"/>
                    <a:pt x="89" y="326"/>
                  </a:cubicBezTo>
                  <a:cubicBezTo>
                    <a:pt x="90" y="326"/>
                    <a:pt x="93" y="326"/>
                    <a:pt x="94" y="326"/>
                  </a:cubicBezTo>
                  <a:cubicBezTo>
                    <a:pt x="96" y="326"/>
                    <a:pt x="98" y="327"/>
                    <a:pt x="99" y="328"/>
                  </a:cubicBezTo>
                  <a:cubicBezTo>
                    <a:pt x="100" y="329"/>
                    <a:pt x="102" y="330"/>
                    <a:pt x="103" y="330"/>
                  </a:cubicBezTo>
                  <a:cubicBezTo>
                    <a:pt x="105" y="330"/>
                    <a:pt x="107" y="329"/>
                    <a:pt x="107" y="328"/>
                  </a:cubicBezTo>
                  <a:cubicBezTo>
                    <a:pt x="108" y="326"/>
                    <a:pt x="109" y="323"/>
                    <a:pt x="110" y="322"/>
                  </a:cubicBezTo>
                  <a:cubicBezTo>
                    <a:pt x="110" y="320"/>
                    <a:pt x="112" y="317"/>
                    <a:pt x="113" y="316"/>
                  </a:cubicBezTo>
                  <a:cubicBezTo>
                    <a:pt x="114" y="315"/>
                    <a:pt x="116" y="313"/>
                    <a:pt x="117" y="311"/>
                  </a:cubicBezTo>
                  <a:cubicBezTo>
                    <a:pt x="118" y="310"/>
                    <a:pt x="120" y="307"/>
                    <a:pt x="121" y="305"/>
                  </a:cubicBezTo>
                  <a:cubicBezTo>
                    <a:pt x="123" y="303"/>
                    <a:pt x="125" y="301"/>
                    <a:pt x="126" y="300"/>
                  </a:cubicBezTo>
                  <a:cubicBezTo>
                    <a:pt x="128" y="299"/>
                    <a:pt x="129" y="298"/>
                    <a:pt x="130" y="299"/>
                  </a:cubicBezTo>
                  <a:cubicBezTo>
                    <a:pt x="131" y="300"/>
                    <a:pt x="133" y="302"/>
                    <a:pt x="134" y="302"/>
                  </a:cubicBezTo>
                  <a:cubicBezTo>
                    <a:pt x="136" y="303"/>
                    <a:pt x="138" y="303"/>
                    <a:pt x="139" y="302"/>
                  </a:cubicBezTo>
                  <a:cubicBezTo>
                    <a:pt x="140" y="302"/>
                    <a:pt x="141" y="299"/>
                    <a:pt x="142" y="298"/>
                  </a:cubicBezTo>
                  <a:cubicBezTo>
                    <a:pt x="143" y="296"/>
                    <a:pt x="143" y="294"/>
                    <a:pt x="143" y="294"/>
                  </a:cubicBezTo>
                  <a:cubicBezTo>
                    <a:pt x="143" y="294"/>
                    <a:pt x="144" y="292"/>
                    <a:pt x="144" y="290"/>
                  </a:cubicBezTo>
                  <a:cubicBezTo>
                    <a:pt x="144" y="288"/>
                    <a:pt x="145" y="284"/>
                    <a:pt x="145" y="281"/>
                  </a:cubicBezTo>
                  <a:close/>
                </a:path>
              </a:pathLst>
            </a:custGeom>
            <a:grpFill/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43"/>
            <p:cNvSpPr>
              <a:spLocks/>
            </p:cNvSpPr>
            <p:nvPr/>
          </p:nvSpPr>
          <p:spPr bwMode="auto">
            <a:xfrm>
              <a:off x="7067550" y="1874838"/>
              <a:ext cx="712788" cy="811213"/>
            </a:xfrm>
            <a:custGeom>
              <a:avLst/>
              <a:gdLst/>
              <a:ahLst/>
              <a:cxnLst>
                <a:cxn ang="0">
                  <a:pos x="307" y="24"/>
                </a:cxn>
                <a:cxn ang="0">
                  <a:pos x="295" y="6"/>
                </a:cxn>
                <a:cxn ang="0">
                  <a:pos x="283" y="2"/>
                </a:cxn>
                <a:cxn ang="0">
                  <a:pos x="264" y="8"/>
                </a:cxn>
                <a:cxn ang="0">
                  <a:pos x="247" y="16"/>
                </a:cxn>
                <a:cxn ang="0">
                  <a:pos x="229" y="19"/>
                </a:cxn>
                <a:cxn ang="0">
                  <a:pos x="207" y="23"/>
                </a:cxn>
                <a:cxn ang="0">
                  <a:pos x="176" y="25"/>
                </a:cxn>
                <a:cxn ang="0">
                  <a:pos x="151" y="26"/>
                </a:cxn>
                <a:cxn ang="0">
                  <a:pos x="127" y="39"/>
                </a:cxn>
                <a:cxn ang="0">
                  <a:pos x="99" y="45"/>
                </a:cxn>
                <a:cxn ang="0">
                  <a:pos x="73" y="49"/>
                </a:cxn>
                <a:cxn ang="0">
                  <a:pos x="49" y="50"/>
                </a:cxn>
                <a:cxn ang="0">
                  <a:pos x="32" y="57"/>
                </a:cxn>
                <a:cxn ang="0">
                  <a:pos x="38" y="75"/>
                </a:cxn>
                <a:cxn ang="0">
                  <a:pos x="48" y="85"/>
                </a:cxn>
                <a:cxn ang="0">
                  <a:pos x="67" y="94"/>
                </a:cxn>
                <a:cxn ang="0">
                  <a:pos x="86" y="82"/>
                </a:cxn>
                <a:cxn ang="0">
                  <a:pos x="81" y="95"/>
                </a:cxn>
                <a:cxn ang="0">
                  <a:pos x="73" y="117"/>
                </a:cxn>
                <a:cxn ang="0">
                  <a:pos x="77" y="139"/>
                </a:cxn>
                <a:cxn ang="0">
                  <a:pos x="68" y="147"/>
                </a:cxn>
                <a:cxn ang="0">
                  <a:pos x="56" y="143"/>
                </a:cxn>
                <a:cxn ang="0">
                  <a:pos x="39" y="145"/>
                </a:cxn>
                <a:cxn ang="0">
                  <a:pos x="30" y="166"/>
                </a:cxn>
                <a:cxn ang="0">
                  <a:pos x="23" y="185"/>
                </a:cxn>
                <a:cxn ang="0">
                  <a:pos x="14" y="191"/>
                </a:cxn>
                <a:cxn ang="0">
                  <a:pos x="9" y="206"/>
                </a:cxn>
                <a:cxn ang="0">
                  <a:pos x="18" y="231"/>
                </a:cxn>
                <a:cxn ang="0">
                  <a:pos x="32" y="248"/>
                </a:cxn>
                <a:cxn ang="0">
                  <a:pos x="14" y="258"/>
                </a:cxn>
                <a:cxn ang="0">
                  <a:pos x="25" y="281"/>
                </a:cxn>
                <a:cxn ang="0">
                  <a:pos x="23" y="298"/>
                </a:cxn>
                <a:cxn ang="0">
                  <a:pos x="6" y="303"/>
                </a:cxn>
                <a:cxn ang="0">
                  <a:pos x="3" y="324"/>
                </a:cxn>
                <a:cxn ang="0">
                  <a:pos x="0" y="350"/>
                </a:cxn>
                <a:cxn ang="0">
                  <a:pos x="22" y="356"/>
                </a:cxn>
                <a:cxn ang="0">
                  <a:pos x="39" y="368"/>
                </a:cxn>
                <a:cxn ang="0">
                  <a:pos x="61" y="367"/>
                </a:cxn>
                <a:cxn ang="0">
                  <a:pos x="88" y="351"/>
                </a:cxn>
                <a:cxn ang="0">
                  <a:pos x="118" y="334"/>
                </a:cxn>
                <a:cxn ang="0">
                  <a:pos x="146" y="309"/>
                </a:cxn>
                <a:cxn ang="0">
                  <a:pos x="172" y="298"/>
                </a:cxn>
                <a:cxn ang="0">
                  <a:pos x="186" y="287"/>
                </a:cxn>
                <a:cxn ang="0">
                  <a:pos x="209" y="278"/>
                </a:cxn>
                <a:cxn ang="0">
                  <a:pos x="224" y="274"/>
                </a:cxn>
                <a:cxn ang="0">
                  <a:pos x="241" y="256"/>
                </a:cxn>
                <a:cxn ang="0">
                  <a:pos x="247" y="238"/>
                </a:cxn>
                <a:cxn ang="0">
                  <a:pos x="255" y="228"/>
                </a:cxn>
                <a:cxn ang="0">
                  <a:pos x="251" y="211"/>
                </a:cxn>
                <a:cxn ang="0">
                  <a:pos x="243" y="187"/>
                </a:cxn>
                <a:cxn ang="0">
                  <a:pos x="228" y="165"/>
                </a:cxn>
                <a:cxn ang="0">
                  <a:pos x="240" y="146"/>
                </a:cxn>
                <a:cxn ang="0">
                  <a:pos x="258" y="140"/>
                </a:cxn>
                <a:cxn ang="0">
                  <a:pos x="283" y="156"/>
                </a:cxn>
                <a:cxn ang="0">
                  <a:pos x="293" y="139"/>
                </a:cxn>
                <a:cxn ang="0">
                  <a:pos x="301" y="118"/>
                </a:cxn>
                <a:cxn ang="0">
                  <a:pos x="319" y="102"/>
                </a:cxn>
                <a:cxn ang="0">
                  <a:pos x="309" y="87"/>
                </a:cxn>
                <a:cxn ang="0">
                  <a:pos x="318" y="73"/>
                </a:cxn>
                <a:cxn ang="0">
                  <a:pos x="322" y="46"/>
                </a:cxn>
                <a:cxn ang="0">
                  <a:pos x="321" y="25"/>
                </a:cxn>
              </a:cxnLst>
              <a:rect l="0" t="0" r="r" b="b"/>
              <a:pathLst>
                <a:path w="324" h="369">
                  <a:moveTo>
                    <a:pt x="321" y="25"/>
                  </a:moveTo>
                  <a:cubicBezTo>
                    <a:pt x="320" y="25"/>
                    <a:pt x="318" y="25"/>
                    <a:pt x="316" y="25"/>
                  </a:cubicBezTo>
                  <a:cubicBezTo>
                    <a:pt x="314" y="25"/>
                    <a:pt x="312" y="26"/>
                    <a:pt x="311" y="26"/>
                  </a:cubicBezTo>
                  <a:cubicBezTo>
                    <a:pt x="310" y="26"/>
                    <a:pt x="308" y="25"/>
                    <a:pt x="307" y="24"/>
                  </a:cubicBezTo>
                  <a:cubicBezTo>
                    <a:pt x="306" y="23"/>
                    <a:pt x="304" y="22"/>
                    <a:pt x="304" y="21"/>
                  </a:cubicBezTo>
                  <a:cubicBezTo>
                    <a:pt x="303" y="20"/>
                    <a:pt x="302" y="19"/>
                    <a:pt x="301" y="17"/>
                  </a:cubicBezTo>
                  <a:cubicBezTo>
                    <a:pt x="300" y="16"/>
                    <a:pt x="299" y="13"/>
                    <a:pt x="298" y="12"/>
                  </a:cubicBezTo>
                  <a:cubicBezTo>
                    <a:pt x="298" y="10"/>
                    <a:pt x="296" y="7"/>
                    <a:pt x="295" y="6"/>
                  </a:cubicBezTo>
                  <a:cubicBezTo>
                    <a:pt x="294" y="4"/>
                    <a:pt x="292" y="2"/>
                    <a:pt x="291" y="1"/>
                  </a:cubicBezTo>
                  <a:cubicBezTo>
                    <a:pt x="290" y="0"/>
                    <a:pt x="290" y="0"/>
                    <a:pt x="290" y="0"/>
                  </a:cubicBezTo>
                  <a:cubicBezTo>
                    <a:pt x="290" y="0"/>
                    <a:pt x="289" y="0"/>
                    <a:pt x="288" y="0"/>
                  </a:cubicBezTo>
                  <a:cubicBezTo>
                    <a:pt x="287" y="1"/>
                    <a:pt x="284" y="1"/>
                    <a:pt x="283" y="2"/>
                  </a:cubicBezTo>
                  <a:cubicBezTo>
                    <a:pt x="282" y="2"/>
                    <a:pt x="279" y="3"/>
                    <a:pt x="277" y="3"/>
                  </a:cubicBezTo>
                  <a:cubicBezTo>
                    <a:pt x="275" y="3"/>
                    <a:pt x="273" y="4"/>
                    <a:pt x="272" y="4"/>
                  </a:cubicBezTo>
                  <a:cubicBezTo>
                    <a:pt x="271" y="4"/>
                    <a:pt x="269" y="4"/>
                    <a:pt x="268" y="5"/>
                  </a:cubicBezTo>
                  <a:cubicBezTo>
                    <a:pt x="267" y="6"/>
                    <a:pt x="265" y="7"/>
                    <a:pt x="264" y="8"/>
                  </a:cubicBezTo>
                  <a:cubicBezTo>
                    <a:pt x="263" y="9"/>
                    <a:pt x="260" y="10"/>
                    <a:pt x="259" y="11"/>
                  </a:cubicBezTo>
                  <a:cubicBezTo>
                    <a:pt x="258" y="11"/>
                    <a:pt x="255" y="11"/>
                    <a:pt x="254" y="11"/>
                  </a:cubicBezTo>
                  <a:cubicBezTo>
                    <a:pt x="252" y="12"/>
                    <a:pt x="250" y="12"/>
                    <a:pt x="250" y="13"/>
                  </a:cubicBezTo>
                  <a:cubicBezTo>
                    <a:pt x="249" y="13"/>
                    <a:pt x="248" y="15"/>
                    <a:pt x="247" y="16"/>
                  </a:cubicBezTo>
                  <a:cubicBezTo>
                    <a:pt x="246" y="17"/>
                    <a:pt x="245" y="17"/>
                    <a:pt x="244" y="17"/>
                  </a:cubicBezTo>
                  <a:cubicBezTo>
                    <a:pt x="243" y="17"/>
                    <a:pt x="242" y="17"/>
                    <a:pt x="241" y="17"/>
                  </a:cubicBezTo>
                  <a:cubicBezTo>
                    <a:pt x="240" y="18"/>
                    <a:pt x="238" y="18"/>
                    <a:pt x="236" y="19"/>
                  </a:cubicBezTo>
                  <a:cubicBezTo>
                    <a:pt x="234" y="19"/>
                    <a:pt x="231" y="19"/>
                    <a:pt x="229" y="19"/>
                  </a:cubicBezTo>
                  <a:cubicBezTo>
                    <a:pt x="227" y="18"/>
                    <a:pt x="224" y="18"/>
                    <a:pt x="223" y="18"/>
                  </a:cubicBezTo>
                  <a:cubicBezTo>
                    <a:pt x="222" y="18"/>
                    <a:pt x="220" y="19"/>
                    <a:pt x="219" y="19"/>
                  </a:cubicBezTo>
                  <a:cubicBezTo>
                    <a:pt x="217" y="19"/>
                    <a:pt x="215" y="20"/>
                    <a:pt x="213" y="20"/>
                  </a:cubicBezTo>
                  <a:cubicBezTo>
                    <a:pt x="212" y="21"/>
                    <a:pt x="209" y="22"/>
                    <a:pt x="207" y="23"/>
                  </a:cubicBezTo>
                  <a:cubicBezTo>
                    <a:pt x="205" y="24"/>
                    <a:pt x="202" y="25"/>
                    <a:pt x="199" y="26"/>
                  </a:cubicBezTo>
                  <a:cubicBezTo>
                    <a:pt x="197" y="26"/>
                    <a:pt x="193" y="27"/>
                    <a:pt x="190" y="27"/>
                  </a:cubicBezTo>
                  <a:cubicBezTo>
                    <a:pt x="188" y="26"/>
                    <a:pt x="184" y="26"/>
                    <a:pt x="182" y="26"/>
                  </a:cubicBezTo>
                  <a:cubicBezTo>
                    <a:pt x="181" y="25"/>
                    <a:pt x="178" y="25"/>
                    <a:pt x="176" y="25"/>
                  </a:cubicBezTo>
                  <a:cubicBezTo>
                    <a:pt x="174" y="25"/>
                    <a:pt x="171" y="25"/>
                    <a:pt x="170" y="25"/>
                  </a:cubicBezTo>
                  <a:cubicBezTo>
                    <a:pt x="168" y="25"/>
                    <a:pt x="165" y="25"/>
                    <a:pt x="163" y="26"/>
                  </a:cubicBezTo>
                  <a:cubicBezTo>
                    <a:pt x="160" y="26"/>
                    <a:pt x="157" y="26"/>
                    <a:pt x="155" y="26"/>
                  </a:cubicBezTo>
                  <a:cubicBezTo>
                    <a:pt x="153" y="26"/>
                    <a:pt x="151" y="26"/>
                    <a:pt x="151" y="26"/>
                  </a:cubicBezTo>
                  <a:cubicBezTo>
                    <a:pt x="151" y="26"/>
                    <a:pt x="150" y="26"/>
                    <a:pt x="148" y="26"/>
                  </a:cubicBezTo>
                  <a:cubicBezTo>
                    <a:pt x="146" y="27"/>
                    <a:pt x="143" y="28"/>
                    <a:pt x="141" y="29"/>
                  </a:cubicBezTo>
                  <a:cubicBezTo>
                    <a:pt x="139" y="30"/>
                    <a:pt x="136" y="33"/>
                    <a:pt x="134" y="35"/>
                  </a:cubicBezTo>
                  <a:cubicBezTo>
                    <a:pt x="133" y="37"/>
                    <a:pt x="129" y="38"/>
                    <a:pt x="127" y="39"/>
                  </a:cubicBezTo>
                  <a:cubicBezTo>
                    <a:pt x="125" y="39"/>
                    <a:pt x="122" y="39"/>
                    <a:pt x="120" y="39"/>
                  </a:cubicBezTo>
                  <a:cubicBezTo>
                    <a:pt x="119" y="40"/>
                    <a:pt x="116" y="40"/>
                    <a:pt x="114" y="41"/>
                  </a:cubicBezTo>
                  <a:cubicBezTo>
                    <a:pt x="111" y="42"/>
                    <a:pt x="108" y="43"/>
                    <a:pt x="106" y="43"/>
                  </a:cubicBezTo>
                  <a:cubicBezTo>
                    <a:pt x="104" y="43"/>
                    <a:pt x="101" y="44"/>
                    <a:pt x="99" y="45"/>
                  </a:cubicBezTo>
                  <a:cubicBezTo>
                    <a:pt x="97" y="46"/>
                    <a:pt x="93" y="47"/>
                    <a:pt x="91" y="48"/>
                  </a:cubicBezTo>
                  <a:cubicBezTo>
                    <a:pt x="88" y="49"/>
                    <a:pt x="85" y="49"/>
                    <a:pt x="83" y="48"/>
                  </a:cubicBezTo>
                  <a:cubicBezTo>
                    <a:pt x="82" y="48"/>
                    <a:pt x="79" y="47"/>
                    <a:pt x="78" y="47"/>
                  </a:cubicBezTo>
                  <a:cubicBezTo>
                    <a:pt x="76" y="47"/>
                    <a:pt x="74" y="48"/>
                    <a:pt x="73" y="49"/>
                  </a:cubicBezTo>
                  <a:cubicBezTo>
                    <a:pt x="72" y="50"/>
                    <a:pt x="70" y="51"/>
                    <a:pt x="68" y="51"/>
                  </a:cubicBezTo>
                  <a:cubicBezTo>
                    <a:pt x="66" y="52"/>
                    <a:pt x="63" y="51"/>
                    <a:pt x="61" y="51"/>
                  </a:cubicBezTo>
                  <a:cubicBezTo>
                    <a:pt x="59" y="51"/>
                    <a:pt x="56" y="50"/>
                    <a:pt x="55" y="50"/>
                  </a:cubicBezTo>
                  <a:cubicBezTo>
                    <a:pt x="53" y="50"/>
                    <a:pt x="50" y="50"/>
                    <a:pt x="49" y="50"/>
                  </a:cubicBezTo>
                  <a:cubicBezTo>
                    <a:pt x="47" y="51"/>
                    <a:pt x="45" y="51"/>
                    <a:pt x="44" y="52"/>
                  </a:cubicBezTo>
                  <a:cubicBezTo>
                    <a:pt x="43" y="52"/>
                    <a:pt x="40" y="53"/>
                    <a:pt x="39" y="53"/>
                  </a:cubicBezTo>
                  <a:cubicBezTo>
                    <a:pt x="38" y="53"/>
                    <a:pt x="35" y="54"/>
                    <a:pt x="34" y="55"/>
                  </a:cubicBezTo>
                  <a:cubicBezTo>
                    <a:pt x="33" y="56"/>
                    <a:pt x="32" y="57"/>
                    <a:pt x="32" y="57"/>
                  </a:cubicBezTo>
                  <a:cubicBezTo>
                    <a:pt x="32" y="57"/>
                    <a:pt x="33" y="58"/>
                    <a:pt x="34" y="59"/>
                  </a:cubicBezTo>
                  <a:cubicBezTo>
                    <a:pt x="35" y="61"/>
                    <a:pt x="37" y="63"/>
                    <a:pt x="38" y="64"/>
                  </a:cubicBezTo>
                  <a:cubicBezTo>
                    <a:pt x="39" y="65"/>
                    <a:pt x="40" y="68"/>
                    <a:pt x="39" y="70"/>
                  </a:cubicBezTo>
                  <a:cubicBezTo>
                    <a:pt x="39" y="72"/>
                    <a:pt x="39" y="74"/>
                    <a:pt x="38" y="75"/>
                  </a:cubicBezTo>
                  <a:cubicBezTo>
                    <a:pt x="37" y="76"/>
                    <a:pt x="37" y="78"/>
                    <a:pt x="37" y="79"/>
                  </a:cubicBezTo>
                  <a:cubicBezTo>
                    <a:pt x="37" y="80"/>
                    <a:pt x="38" y="81"/>
                    <a:pt x="39" y="82"/>
                  </a:cubicBezTo>
                  <a:cubicBezTo>
                    <a:pt x="40" y="83"/>
                    <a:pt x="42" y="84"/>
                    <a:pt x="44" y="84"/>
                  </a:cubicBezTo>
                  <a:cubicBezTo>
                    <a:pt x="45" y="84"/>
                    <a:pt x="47" y="85"/>
                    <a:pt x="48" y="85"/>
                  </a:cubicBezTo>
                  <a:cubicBezTo>
                    <a:pt x="49" y="86"/>
                    <a:pt x="51" y="87"/>
                    <a:pt x="51" y="87"/>
                  </a:cubicBezTo>
                  <a:cubicBezTo>
                    <a:pt x="51" y="88"/>
                    <a:pt x="53" y="89"/>
                    <a:pt x="54" y="90"/>
                  </a:cubicBezTo>
                  <a:cubicBezTo>
                    <a:pt x="56" y="90"/>
                    <a:pt x="59" y="92"/>
                    <a:pt x="61" y="92"/>
                  </a:cubicBezTo>
                  <a:cubicBezTo>
                    <a:pt x="63" y="93"/>
                    <a:pt x="66" y="94"/>
                    <a:pt x="67" y="94"/>
                  </a:cubicBezTo>
                  <a:cubicBezTo>
                    <a:pt x="68" y="94"/>
                    <a:pt x="71" y="93"/>
                    <a:pt x="72" y="92"/>
                  </a:cubicBezTo>
                  <a:cubicBezTo>
                    <a:pt x="73" y="91"/>
                    <a:pt x="75" y="89"/>
                    <a:pt x="76" y="88"/>
                  </a:cubicBezTo>
                  <a:cubicBezTo>
                    <a:pt x="76" y="87"/>
                    <a:pt x="78" y="85"/>
                    <a:pt x="80" y="84"/>
                  </a:cubicBezTo>
                  <a:cubicBezTo>
                    <a:pt x="81" y="83"/>
                    <a:pt x="84" y="82"/>
                    <a:pt x="86" y="82"/>
                  </a:cubicBezTo>
                  <a:cubicBezTo>
                    <a:pt x="88" y="81"/>
                    <a:pt x="89" y="82"/>
                    <a:pt x="89" y="82"/>
                  </a:cubicBezTo>
                  <a:cubicBezTo>
                    <a:pt x="89" y="83"/>
                    <a:pt x="89" y="85"/>
                    <a:pt x="89" y="87"/>
                  </a:cubicBezTo>
                  <a:cubicBezTo>
                    <a:pt x="89" y="89"/>
                    <a:pt x="88" y="91"/>
                    <a:pt x="87" y="92"/>
                  </a:cubicBezTo>
                  <a:cubicBezTo>
                    <a:pt x="85" y="92"/>
                    <a:pt x="83" y="94"/>
                    <a:pt x="81" y="95"/>
                  </a:cubicBezTo>
                  <a:cubicBezTo>
                    <a:pt x="79" y="96"/>
                    <a:pt x="76" y="98"/>
                    <a:pt x="75" y="99"/>
                  </a:cubicBezTo>
                  <a:cubicBezTo>
                    <a:pt x="74" y="101"/>
                    <a:pt x="72" y="103"/>
                    <a:pt x="72" y="106"/>
                  </a:cubicBezTo>
                  <a:cubicBezTo>
                    <a:pt x="72" y="108"/>
                    <a:pt x="72" y="111"/>
                    <a:pt x="73" y="112"/>
                  </a:cubicBezTo>
                  <a:cubicBezTo>
                    <a:pt x="73" y="113"/>
                    <a:pt x="73" y="115"/>
                    <a:pt x="73" y="117"/>
                  </a:cubicBezTo>
                  <a:cubicBezTo>
                    <a:pt x="73" y="118"/>
                    <a:pt x="73" y="121"/>
                    <a:pt x="72" y="122"/>
                  </a:cubicBezTo>
                  <a:cubicBezTo>
                    <a:pt x="72" y="124"/>
                    <a:pt x="72" y="126"/>
                    <a:pt x="72" y="128"/>
                  </a:cubicBezTo>
                  <a:cubicBezTo>
                    <a:pt x="73" y="130"/>
                    <a:pt x="74" y="132"/>
                    <a:pt x="74" y="133"/>
                  </a:cubicBezTo>
                  <a:cubicBezTo>
                    <a:pt x="75" y="134"/>
                    <a:pt x="76" y="137"/>
                    <a:pt x="77" y="139"/>
                  </a:cubicBezTo>
                  <a:cubicBezTo>
                    <a:pt x="77" y="141"/>
                    <a:pt x="78" y="144"/>
                    <a:pt x="78" y="146"/>
                  </a:cubicBezTo>
                  <a:cubicBezTo>
                    <a:pt x="78" y="148"/>
                    <a:pt x="76" y="150"/>
                    <a:pt x="75" y="150"/>
                  </a:cubicBezTo>
                  <a:cubicBezTo>
                    <a:pt x="74" y="151"/>
                    <a:pt x="71" y="151"/>
                    <a:pt x="70" y="150"/>
                  </a:cubicBezTo>
                  <a:cubicBezTo>
                    <a:pt x="69" y="150"/>
                    <a:pt x="68" y="148"/>
                    <a:pt x="68" y="147"/>
                  </a:cubicBezTo>
                  <a:cubicBezTo>
                    <a:pt x="68" y="146"/>
                    <a:pt x="68" y="145"/>
                    <a:pt x="68" y="143"/>
                  </a:cubicBezTo>
                  <a:cubicBezTo>
                    <a:pt x="68" y="142"/>
                    <a:pt x="67" y="141"/>
                    <a:pt x="66" y="141"/>
                  </a:cubicBezTo>
                  <a:cubicBezTo>
                    <a:pt x="65" y="140"/>
                    <a:pt x="63" y="141"/>
                    <a:pt x="62" y="141"/>
                  </a:cubicBezTo>
                  <a:cubicBezTo>
                    <a:pt x="61" y="141"/>
                    <a:pt x="59" y="142"/>
                    <a:pt x="56" y="143"/>
                  </a:cubicBezTo>
                  <a:cubicBezTo>
                    <a:pt x="54" y="144"/>
                    <a:pt x="52" y="144"/>
                    <a:pt x="51" y="144"/>
                  </a:cubicBezTo>
                  <a:cubicBezTo>
                    <a:pt x="50" y="144"/>
                    <a:pt x="48" y="143"/>
                    <a:pt x="47" y="142"/>
                  </a:cubicBezTo>
                  <a:cubicBezTo>
                    <a:pt x="45" y="142"/>
                    <a:pt x="43" y="141"/>
                    <a:pt x="41" y="141"/>
                  </a:cubicBezTo>
                  <a:cubicBezTo>
                    <a:pt x="40" y="141"/>
                    <a:pt x="39" y="143"/>
                    <a:pt x="39" y="145"/>
                  </a:cubicBezTo>
                  <a:cubicBezTo>
                    <a:pt x="39" y="147"/>
                    <a:pt x="39" y="151"/>
                    <a:pt x="38" y="153"/>
                  </a:cubicBezTo>
                  <a:cubicBezTo>
                    <a:pt x="37" y="155"/>
                    <a:pt x="37" y="158"/>
                    <a:pt x="37" y="159"/>
                  </a:cubicBezTo>
                  <a:cubicBezTo>
                    <a:pt x="37" y="160"/>
                    <a:pt x="36" y="162"/>
                    <a:pt x="35" y="163"/>
                  </a:cubicBezTo>
                  <a:cubicBezTo>
                    <a:pt x="33" y="163"/>
                    <a:pt x="31" y="165"/>
                    <a:pt x="30" y="166"/>
                  </a:cubicBezTo>
                  <a:cubicBezTo>
                    <a:pt x="29" y="168"/>
                    <a:pt x="27" y="170"/>
                    <a:pt x="27" y="171"/>
                  </a:cubicBezTo>
                  <a:cubicBezTo>
                    <a:pt x="27" y="173"/>
                    <a:pt x="26" y="175"/>
                    <a:pt x="25" y="176"/>
                  </a:cubicBezTo>
                  <a:cubicBezTo>
                    <a:pt x="25" y="178"/>
                    <a:pt x="24" y="180"/>
                    <a:pt x="24" y="182"/>
                  </a:cubicBezTo>
                  <a:cubicBezTo>
                    <a:pt x="23" y="184"/>
                    <a:pt x="23" y="185"/>
                    <a:pt x="23" y="185"/>
                  </a:cubicBezTo>
                  <a:cubicBezTo>
                    <a:pt x="19" y="188"/>
                    <a:pt x="19" y="188"/>
                    <a:pt x="19" y="188"/>
                  </a:cubicBezTo>
                  <a:cubicBezTo>
                    <a:pt x="19" y="188"/>
                    <a:pt x="20" y="188"/>
                    <a:pt x="20" y="188"/>
                  </a:cubicBezTo>
                  <a:cubicBezTo>
                    <a:pt x="20" y="188"/>
                    <a:pt x="19" y="188"/>
                    <a:pt x="19" y="188"/>
                  </a:cubicBezTo>
                  <a:cubicBezTo>
                    <a:pt x="18" y="189"/>
                    <a:pt x="16" y="190"/>
                    <a:pt x="14" y="191"/>
                  </a:cubicBezTo>
                  <a:cubicBezTo>
                    <a:pt x="11" y="192"/>
                    <a:pt x="9" y="193"/>
                    <a:pt x="8" y="194"/>
                  </a:cubicBezTo>
                  <a:cubicBezTo>
                    <a:pt x="7" y="195"/>
                    <a:pt x="6" y="197"/>
                    <a:pt x="6" y="198"/>
                  </a:cubicBezTo>
                  <a:cubicBezTo>
                    <a:pt x="6" y="199"/>
                    <a:pt x="6" y="201"/>
                    <a:pt x="6" y="202"/>
                  </a:cubicBezTo>
                  <a:cubicBezTo>
                    <a:pt x="6" y="203"/>
                    <a:pt x="8" y="205"/>
                    <a:pt x="9" y="206"/>
                  </a:cubicBezTo>
                  <a:cubicBezTo>
                    <a:pt x="11" y="207"/>
                    <a:pt x="14" y="210"/>
                    <a:pt x="15" y="212"/>
                  </a:cubicBezTo>
                  <a:cubicBezTo>
                    <a:pt x="17" y="213"/>
                    <a:pt x="18" y="216"/>
                    <a:pt x="19" y="218"/>
                  </a:cubicBezTo>
                  <a:cubicBezTo>
                    <a:pt x="19" y="220"/>
                    <a:pt x="19" y="223"/>
                    <a:pt x="18" y="225"/>
                  </a:cubicBezTo>
                  <a:cubicBezTo>
                    <a:pt x="18" y="227"/>
                    <a:pt x="18" y="230"/>
                    <a:pt x="18" y="231"/>
                  </a:cubicBezTo>
                  <a:cubicBezTo>
                    <a:pt x="18" y="232"/>
                    <a:pt x="18" y="235"/>
                    <a:pt x="18" y="236"/>
                  </a:cubicBezTo>
                  <a:cubicBezTo>
                    <a:pt x="18" y="237"/>
                    <a:pt x="20" y="239"/>
                    <a:pt x="23" y="240"/>
                  </a:cubicBezTo>
                  <a:cubicBezTo>
                    <a:pt x="25" y="241"/>
                    <a:pt x="28" y="243"/>
                    <a:pt x="30" y="244"/>
                  </a:cubicBezTo>
                  <a:cubicBezTo>
                    <a:pt x="31" y="245"/>
                    <a:pt x="32" y="247"/>
                    <a:pt x="32" y="248"/>
                  </a:cubicBezTo>
                  <a:cubicBezTo>
                    <a:pt x="31" y="250"/>
                    <a:pt x="30" y="252"/>
                    <a:pt x="29" y="253"/>
                  </a:cubicBezTo>
                  <a:cubicBezTo>
                    <a:pt x="27" y="255"/>
                    <a:pt x="25" y="256"/>
                    <a:pt x="24" y="256"/>
                  </a:cubicBezTo>
                  <a:cubicBezTo>
                    <a:pt x="22" y="256"/>
                    <a:pt x="20" y="256"/>
                    <a:pt x="18" y="256"/>
                  </a:cubicBezTo>
                  <a:cubicBezTo>
                    <a:pt x="17" y="256"/>
                    <a:pt x="15" y="257"/>
                    <a:pt x="14" y="258"/>
                  </a:cubicBezTo>
                  <a:cubicBezTo>
                    <a:pt x="14" y="259"/>
                    <a:pt x="14" y="261"/>
                    <a:pt x="14" y="263"/>
                  </a:cubicBezTo>
                  <a:cubicBezTo>
                    <a:pt x="15" y="264"/>
                    <a:pt x="17" y="267"/>
                    <a:pt x="18" y="269"/>
                  </a:cubicBezTo>
                  <a:cubicBezTo>
                    <a:pt x="19" y="271"/>
                    <a:pt x="20" y="274"/>
                    <a:pt x="20" y="276"/>
                  </a:cubicBezTo>
                  <a:cubicBezTo>
                    <a:pt x="21" y="277"/>
                    <a:pt x="23" y="280"/>
                    <a:pt x="25" y="281"/>
                  </a:cubicBezTo>
                  <a:cubicBezTo>
                    <a:pt x="27" y="282"/>
                    <a:pt x="29" y="284"/>
                    <a:pt x="30" y="286"/>
                  </a:cubicBezTo>
                  <a:cubicBezTo>
                    <a:pt x="30" y="288"/>
                    <a:pt x="31" y="291"/>
                    <a:pt x="31" y="293"/>
                  </a:cubicBezTo>
                  <a:cubicBezTo>
                    <a:pt x="31" y="295"/>
                    <a:pt x="30" y="297"/>
                    <a:pt x="28" y="297"/>
                  </a:cubicBezTo>
                  <a:cubicBezTo>
                    <a:pt x="26" y="298"/>
                    <a:pt x="24" y="298"/>
                    <a:pt x="23" y="298"/>
                  </a:cubicBezTo>
                  <a:cubicBezTo>
                    <a:pt x="21" y="297"/>
                    <a:pt x="19" y="297"/>
                    <a:pt x="16" y="297"/>
                  </a:cubicBezTo>
                  <a:cubicBezTo>
                    <a:pt x="14" y="297"/>
                    <a:pt x="11" y="298"/>
                    <a:pt x="10" y="298"/>
                  </a:cubicBezTo>
                  <a:cubicBezTo>
                    <a:pt x="9" y="299"/>
                    <a:pt x="8" y="300"/>
                    <a:pt x="8" y="301"/>
                  </a:cubicBezTo>
                  <a:cubicBezTo>
                    <a:pt x="7" y="302"/>
                    <a:pt x="7" y="303"/>
                    <a:pt x="6" y="303"/>
                  </a:cubicBezTo>
                  <a:cubicBezTo>
                    <a:pt x="5" y="304"/>
                    <a:pt x="6" y="306"/>
                    <a:pt x="6" y="308"/>
                  </a:cubicBezTo>
                  <a:cubicBezTo>
                    <a:pt x="7" y="309"/>
                    <a:pt x="8" y="312"/>
                    <a:pt x="8" y="313"/>
                  </a:cubicBezTo>
                  <a:cubicBezTo>
                    <a:pt x="8" y="315"/>
                    <a:pt x="7" y="317"/>
                    <a:pt x="6" y="318"/>
                  </a:cubicBezTo>
                  <a:cubicBezTo>
                    <a:pt x="5" y="320"/>
                    <a:pt x="3" y="322"/>
                    <a:pt x="3" y="324"/>
                  </a:cubicBezTo>
                  <a:cubicBezTo>
                    <a:pt x="2" y="326"/>
                    <a:pt x="2" y="329"/>
                    <a:pt x="2" y="330"/>
                  </a:cubicBezTo>
                  <a:cubicBezTo>
                    <a:pt x="2" y="332"/>
                    <a:pt x="2" y="335"/>
                    <a:pt x="2" y="337"/>
                  </a:cubicBezTo>
                  <a:cubicBezTo>
                    <a:pt x="2" y="340"/>
                    <a:pt x="1" y="344"/>
                    <a:pt x="1" y="346"/>
                  </a:cubicBezTo>
                  <a:cubicBezTo>
                    <a:pt x="1" y="348"/>
                    <a:pt x="0" y="350"/>
                    <a:pt x="0" y="350"/>
                  </a:cubicBezTo>
                  <a:cubicBezTo>
                    <a:pt x="0" y="350"/>
                    <a:pt x="2" y="350"/>
                    <a:pt x="4" y="349"/>
                  </a:cubicBezTo>
                  <a:cubicBezTo>
                    <a:pt x="6" y="348"/>
                    <a:pt x="9" y="347"/>
                    <a:pt x="10" y="348"/>
                  </a:cubicBezTo>
                  <a:cubicBezTo>
                    <a:pt x="12" y="349"/>
                    <a:pt x="15" y="350"/>
                    <a:pt x="17" y="351"/>
                  </a:cubicBezTo>
                  <a:cubicBezTo>
                    <a:pt x="19" y="352"/>
                    <a:pt x="21" y="354"/>
                    <a:pt x="22" y="356"/>
                  </a:cubicBezTo>
                  <a:cubicBezTo>
                    <a:pt x="23" y="358"/>
                    <a:pt x="24" y="361"/>
                    <a:pt x="25" y="362"/>
                  </a:cubicBezTo>
                  <a:cubicBezTo>
                    <a:pt x="26" y="364"/>
                    <a:pt x="28" y="365"/>
                    <a:pt x="29" y="366"/>
                  </a:cubicBezTo>
                  <a:cubicBezTo>
                    <a:pt x="30" y="366"/>
                    <a:pt x="33" y="367"/>
                    <a:pt x="35" y="367"/>
                  </a:cubicBezTo>
                  <a:cubicBezTo>
                    <a:pt x="37" y="368"/>
                    <a:pt x="39" y="368"/>
                    <a:pt x="39" y="368"/>
                  </a:cubicBezTo>
                  <a:cubicBezTo>
                    <a:pt x="39" y="368"/>
                    <a:pt x="40" y="368"/>
                    <a:pt x="42" y="368"/>
                  </a:cubicBezTo>
                  <a:cubicBezTo>
                    <a:pt x="43" y="368"/>
                    <a:pt x="46" y="368"/>
                    <a:pt x="49" y="368"/>
                  </a:cubicBezTo>
                  <a:cubicBezTo>
                    <a:pt x="51" y="369"/>
                    <a:pt x="54" y="369"/>
                    <a:pt x="55" y="369"/>
                  </a:cubicBezTo>
                  <a:cubicBezTo>
                    <a:pt x="57" y="368"/>
                    <a:pt x="59" y="368"/>
                    <a:pt x="61" y="367"/>
                  </a:cubicBezTo>
                  <a:cubicBezTo>
                    <a:pt x="62" y="366"/>
                    <a:pt x="65" y="365"/>
                    <a:pt x="68" y="365"/>
                  </a:cubicBezTo>
                  <a:cubicBezTo>
                    <a:pt x="70" y="365"/>
                    <a:pt x="73" y="364"/>
                    <a:pt x="75" y="363"/>
                  </a:cubicBezTo>
                  <a:cubicBezTo>
                    <a:pt x="76" y="361"/>
                    <a:pt x="79" y="359"/>
                    <a:pt x="81" y="357"/>
                  </a:cubicBezTo>
                  <a:cubicBezTo>
                    <a:pt x="83" y="356"/>
                    <a:pt x="86" y="353"/>
                    <a:pt x="88" y="351"/>
                  </a:cubicBezTo>
                  <a:cubicBezTo>
                    <a:pt x="91" y="350"/>
                    <a:pt x="94" y="348"/>
                    <a:pt x="96" y="347"/>
                  </a:cubicBezTo>
                  <a:cubicBezTo>
                    <a:pt x="99" y="347"/>
                    <a:pt x="102" y="346"/>
                    <a:pt x="105" y="345"/>
                  </a:cubicBezTo>
                  <a:cubicBezTo>
                    <a:pt x="107" y="344"/>
                    <a:pt x="110" y="342"/>
                    <a:pt x="111" y="341"/>
                  </a:cubicBezTo>
                  <a:cubicBezTo>
                    <a:pt x="113" y="339"/>
                    <a:pt x="116" y="337"/>
                    <a:pt x="118" y="334"/>
                  </a:cubicBezTo>
                  <a:cubicBezTo>
                    <a:pt x="121" y="332"/>
                    <a:pt x="125" y="329"/>
                    <a:pt x="128" y="328"/>
                  </a:cubicBezTo>
                  <a:cubicBezTo>
                    <a:pt x="130" y="326"/>
                    <a:pt x="134" y="323"/>
                    <a:pt x="136" y="321"/>
                  </a:cubicBezTo>
                  <a:cubicBezTo>
                    <a:pt x="138" y="319"/>
                    <a:pt x="140" y="316"/>
                    <a:pt x="142" y="315"/>
                  </a:cubicBezTo>
                  <a:cubicBezTo>
                    <a:pt x="143" y="314"/>
                    <a:pt x="145" y="311"/>
                    <a:pt x="146" y="309"/>
                  </a:cubicBezTo>
                  <a:cubicBezTo>
                    <a:pt x="147" y="307"/>
                    <a:pt x="150" y="305"/>
                    <a:pt x="153" y="304"/>
                  </a:cubicBezTo>
                  <a:cubicBezTo>
                    <a:pt x="155" y="303"/>
                    <a:pt x="159" y="302"/>
                    <a:pt x="161" y="301"/>
                  </a:cubicBezTo>
                  <a:cubicBezTo>
                    <a:pt x="163" y="300"/>
                    <a:pt x="166" y="299"/>
                    <a:pt x="168" y="299"/>
                  </a:cubicBezTo>
                  <a:cubicBezTo>
                    <a:pt x="170" y="298"/>
                    <a:pt x="172" y="298"/>
                    <a:pt x="172" y="298"/>
                  </a:cubicBezTo>
                  <a:cubicBezTo>
                    <a:pt x="172" y="298"/>
                    <a:pt x="173" y="297"/>
                    <a:pt x="175" y="297"/>
                  </a:cubicBezTo>
                  <a:cubicBezTo>
                    <a:pt x="176" y="296"/>
                    <a:pt x="179" y="295"/>
                    <a:pt x="180" y="294"/>
                  </a:cubicBezTo>
                  <a:cubicBezTo>
                    <a:pt x="181" y="293"/>
                    <a:pt x="182" y="291"/>
                    <a:pt x="183" y="290"/>
                  </a:cubicBezTo>
                  <a:cubicBezTo>
                    <a:pt x="183" y="289"/>
                    <a:pt x="185" y="288"/>
                    <a:pt x="186" y="287"/>
                  </a:cubicBezTo>
                  <a:cubicBezTo>
                    <a:pt x="187" y="287"/>
                    <a:pt x="190" y="285"/>
                    <a:pt x="191" y="284"/>
                  </a:cubicBezTo>
                  <a:cubicBezTo>
                    <a:pt x="192" y="283"/>
                    <a:pt x="195" y="282"/>
                    <a:pt x="196" y="282"/>
                  </a:cubicBezTo>
                  <a:cubicBezTo>
                    <a:pt x="197" y="281"/>
                    <a:pt x="199" y="280"/>
                    <a:pt x="202" y="280"/>
                  </a:cubicBezTo>
                  <a:cubicBezTo>
                    <a:pt x="204" y="279"/>
                    <a:pt x="207" y="278"/>
                    <a:pt x="209" y="278"/>
                  </a:cubicBezTo>
                  <a:cubicBezTo>
                    <a:pt x="211" y="278"/>
                    <a:pt x="213" y="278"/>
                    <a:pt x="214" y="278"/>
                  </a:cubicBezTo>
                  <a:cubicBezTo>
                    <a:pt x="215" y="278"/>
                    <a:pt x="217" y="277"/>
                    <a:pt x="219" y="276"/>
                  </a:cubicBezTo>
                  <a:cubicBezTo>
                    <a:pt x="220" y="275"/>
                    <a:pt x="222" y="274"/>
                    <a:pt x="223" y="274"/>
                  </a:cubicBezTo>
                  <a:cubicBezTo>
                    <a:pt x="224" y="274"/>
                    <a:pt x="224" y="274"/>
                    <a:pt x="224" y="274"/>
                  </a:cubicBezTo>
                  <a:cubicBezTo>
                    <a:pt x="224" y="274"/>
                    <a:pt x="225" y="273"/>
                    <a:pt x="226" y="272"/>
                  </a:cubicBezTo>
                  <a:cubicBezTo>
                    <a:pt x="227" y="271"/>
                    <a:pt x="229" y="269"/>
                    <a:pt x="230" y="267"/>
                  </a:cubicBezTo>
                  <a:cubicBezTo>
                    <a:pt x="231" y="266"/>
                    <a:pt x="233" y="264"/>
                    <a:pt x="235" y="262"/>
                  </a:cubicBezTo>
                  <a:cubicBezTo>
                    <a:pt x="237" y="260"/>
                    <a:pt x="240" y="258"/>
                    <a:pt x="241" y="256"/>
                  </a:cubicBezTo>
                  <a:cubicBezTo>
                    <a:pt x="242" y="255"/>
                    <a:pt x="244" y="253"/>
                    <a:pt x="245" y="252"/>
                  </a:cubicBezTo>
                  <a:cubicBezTo>
                    <a:pt x="246" y="251"/>
                    <a:pt x="246" y="249"/>
                    <a:pt x="246" y="248"/>
                  </a:cubicBezTo>
                  <a:cubicBezTo>
                    <a:pt x="246" y="247"/>
                    <a:pt x="246" y="245"/>
                    <a:pt x="246" y="243"/>
                  </a:cubicBezTo>
                  <a:cubicBezTo>
                    <a:pt x="247" y="242"/>
                    <a:pt x="247" y="240"/>
                    <a:pt x="247" y="238"/>
                  </a:cubicBezTo>
                  <a:cubicBezTo>
                    <a:pt x="247" y="237"/>
                    <a:pt x="247" y="235"/>
                    <a:pt x="247" y="233"/>
                  </a:cubicBezTo>
                  <a:cubicBezTo>
                    <a:pt x="247" y="232"/>
                    <a:pt x="248" y="231"/>
                    <a:pt x="249" y="230"/>
                  </a:cubicBezTo>
                  <a:cubicBezTo>
                    <a:pt x="250" y="230"/>
                    <a:pt x="252" y="230"/>
                    <a:pt x="253" y="230"/>
                  </a:cubicBezTo>
                  <a:cubicBezTo>
                    <a:pt x="254" y="230"/>
                    <a:pt x="255" y="229"/>
                    <a:pt x="255" y="228"/>
                  </a:cubicBezTo>
                  <a:cubicBezTo>
                    <a:pt x="255" y="227"/>
                    <a:pt x="255" y="225"/>
                    <a:pt x="255" y="224"/>
                  </a:cubicBezTo>
                  <a:cubicBezTo>
                    <a:pt x="256" y="223"/>
                    <a:pt x="256" y="221"/>
                    <a:pt x="256" y="220"/>
                  </a:cubicBezTo>
                  <a:cubicBezTo>
                    <a:pt x="256" y="219"/>
                    <a:pt x="256" y="216"/>
                    <a:pt x="256" y="215"/>
                  </a:cubicBezTo>
                  <a:cubicBezTo>
                    <a:pt x="256" y="213"/>
                    <a:pt x="254" y="211"/>
                    <a:pt x="251" y="211"/>
                  </a:cubicBezTo>
                  <a:cubicBezTo>
                    <a:pt x="249" y="210"/>
                    <a:pt x="245" y="209"/>
                    <a:pt x="243" y="208"/>
                  </a:cubicBezTo>
                  <a:cubicBezTo>
                    <a:pt x="241" y="207"/>
                    <a:pt x="240" y="204"/>
                    <a:pt x="240" y="203"/>
                  </a:cubicBezTo>
                  <a:cubicBezTo>
                    <a:pt x="240" y="201"/>
                    <a:pt x="241" y="198"/>
                    <a:pt x="242" y="195"/>
                  </a:cubicBezTo>
                  <a:cubicBezTo>
                    <a:pt x="243" y="192"/>
                    <a:pt x="243" y="189"/>
                    <a:pt x="243" y="187"/>
                  </a:cubicBezTo>
                  <a:cubicBezTo>
                    <a:pt x="242" y="185"/>
                    <a:pt x="240" y="182"/>
                    <a:pt x="238" y="181"/>
                  </a:cubicBezTo>
                  <a:cubicBezTo>
                    <a:pt x="237" y="179"/>
                    <a:pt x="234" y="177"/>
                    <a:pt x="232" y="176"/>
                  </a:cubicBezTo>
                  <a:cubicBezTo>
                    <a:pt x="230" y="174"/>
                    <a:pt x="228" y="172"/>
                    <a:pt x="227" y="170"/>
                  </a:cubicBezTo>
                  <a:cubicBezTo>
                    <a:pt x="227" y="169"/>
                    <a:pt x="227" y="167"/>
                    <a:pt x="228" y="165"/>
                  </a:cubicBezTo>
                  <a:cubicBezTo>
                    <a:pt x="229" y="164"/>
                    <a:pt x="231" y="162"/>
                    <a:pt x="232" y="162"/>
                  </a:cubicBezTo>
                  <a:cubicBezTo>
                    <a:pt x="233" y="161"/>
                    <a:pt x="235" y="159"/>
                    <a:pt x="235" y="158"/>
                  </a:cubicBezTo>
                  <a:cubicBezTo>
                    <a:pt x="236" y="157"/>
                    <a:pt x="237" y="155"/>
                    <a:pt x="238" y="152"/>
                  </a:cubicBezTo>
                  <a:cubicBezTo>
                    <a:pt x="238" y="150"/>
                    <a:pt x="240" y="147"/>
                    <a:pt x="240" y="146"/>
                  </a:cubicBezTo>
                  <a:cubicBezTo>
                    <a:pt x="241" y="144"/>
                    <a:pt x="242" y="142"/>
                    <a:pt x="242" y="141"/>
                  </a:cubicBezTo>
                  <a:cubicBezTo>
                    <a:pt x="242" y="139"/>
                    <a:pt x="244" y="138"/>
                    <a:pt x="245" y="138"/>
                  </a:cubicBezTo>
                  <a:cubicBezTo>
                    <a:pt x="246" y="137"/>
                    <a:pt x="249" y="137"/>
                    <a:pt x="251" y="138"/>
                  </a:cubicBezTo>
                  <a:cubicBezTo>
                    <a:pt x="252" y="138"/>
                    <a:pt x="256" y="139"/>
                    <a:pt x="258" y="140"/>
                  </a:cubicBezTo>
                  <a:cubicBezTo>
                    <a:pt x="260" y="140"/>
                    <a:pt x="264" y="142"/>
                    <a:pt x="266" y="143"/>
                  </a:cubicBezTo>
                  <a:cubicBezTo>
                    <a:pt x="268" y="145"/>
                    <a:pt x="271" y="147"/>
                    <a:pt x="273" y="149"/>
                  </a:cubicBezTo>
                  <a:cubicBezTo>
                    <a:pt x="275" y="151"/>
                    <a:pt x="278" y="153"/>
                    <a:pt x="278" y="154"/>
                  </a:cubicBezTo>
                  <a:cubicBezTo>
                    <a:pt x="279" y="155"/>
                    <a:pt x="281" y="156"/>
                    <a:pt x="283" y="156"/>
                  </a:cubicBezTo>
                  <a:cubicBezTo>
                    <a:pt x="284" y="157"/>
                    <a:pt x="286" y="157"/>
                    <a:pt x="287" y="156"/>
                  </a:cubicBezTo>
                  <a:cubicBezTo>
                    <a:pt x="288" y="155"/>
                    <a:pt x="288" y="154"/>
                    <a:pt x="288" y="153"/>
                  </a:cubicBezTo>
                  <a:cubicBezTo>
                    <a:pt x="288" y="152"/>
                    <a:pt x="289" y="150"/>
                    <a:pt x="289" y="148"/>
                  </a:cubicBezTo>
                  <a:cubicBezTo>
                    <a:pt x="290" y="146"/>
                    <a:pt x="291" y="142"/>
                    <a:pt x="293" y="139"/>
                  </a:cubicBezTo>
                  <a:cubicBezTo>
                    <a:pt x="294" y="137"/>
                    <a:pt x="294" y="133"/>
                    <a:pt x="294" y="131"/>
                  </a:cubicBezTo>
                  <a:cubicBezTo>
                    <a:pt x="293" y="129"/>
                    <a:pt x="292" y="126"/>
                    <a:pt x="292" y="124"/>
                  </a:cubicBezTo>
                  <a:cubicBezTo>
                    <a:pt x="292" y="122"/>
                    <a:pt x="294" y="120"/>
                    <a:pt x="295" y="119"/>
                  </a:cubicBezTo>
                  <a:cubicBezTo>
                    <a:pt x="297" y="117"/>
                    <a:pt x="300" y="117"/>
                    <a:pt x="301" y="118"/>
                  </a:cubicBezTo>
                  <a:cubicBezTo>
                    <a:pt x="302" y="118"/>
                    <a:pt x="305" y="119"/>
                    <a:pt x="306" y="119"/>
                  </a:cubicBezTo>
                  <a:cubicBezTo>
                    <a:pt x="307" y="119"/>
                    <a:pt x="310" y="118"/>
                    <a:pt x="311" y="117"/>
                  </a:cubicBezTo>
                  <a:cubicBezTo>
                    <a:pt x="313" y="115"/>
                    <a:pt x="315" y="112"/>
                    <a:pt x="317" y="110"/>
                  </a:cubicBezTo>
                  <a:cubicBezTo>
                    <a:pt x="318" y="107"/>
                    <a:pt x="319" y="104"/>
                    <a:pt x="319" y="102"/>
                  </a:cubicBezTo>
                  <a:cubicBezTo>
                    <a:pt x="318" y="100"/>
                    <a:pt x="318" y="98"/>
                    <a:pt x="318" y="96"/>
                  </a:cubicBezTo>
                  <a:cubicBezTo>
                    <a:pt x="318" y="95"/>
                    <a:pt x="318" y="93"/>
                    <a:pt x="317" y="92"/>
                  </a:cubicBezTo>
                  <a:cubicBezTo>
                    <a:pt x="317" y="91"/>
                    <a:pt x="316" y="89"/>
                    <a:pt x="315" y="89"/>
                  </a:cubicBezTo>
                  <a:cubicBezTo>
                    <a:pt x="314" y="88"/>
                    <a:pt x="312" y="87"/>
                    <a:pt x="309" y="87"/>
                  </a:cubicBezTo>
                  <a:cubicBezTo>
                    <a:pt x="307" y="87"/>
                    <a:pt x="305" y="85"/>
                    <a:pt x="305" y="83"/>
                  </a:cubicBezTo>
                  <a:cubicBezTo>
                    <a:pt x="306" y="81"/>
                    <a:pt x="307" y="79"/>
                    <a:pt x="308" y="78"/>
                  </a:cubicBezTo>
                  <a:cubicBezTo>
                    <a:pt x="309" y="77"/>
                    <a:pt x="312" y="77"/>
                    <a:pt x="314" y="76"/>
                  </a:cubicBezTo>
                  <a:cubicBezTo>
                    <a:pt x="316" y="75"/>
                    <a:pt x="317" y="74"/>
                    <a:pt x="318" y="73"/>
                  </a:cubicBezTo>
                  <a:cubicBezTo>
                    <a:pt x="318" y="72"/>
                    <a:pt x="318" y="70"/>
                    <a:pt x="318" y="68"/>
                  </a:cubicBezTo>
                  <a:cubicBezTo>
                    <a:pt x="318" y="65"/>
                    <a:pt x="318" y="62"/>
                    <a:pt x="319" y="60"/>
                  </a:cubicBezTo>
                  <a:cubicBezTo>
                    <a:pt x="319" y="57"/>
                    <a:pt x="320" y="54"/>
                    <a:pt x="321" y="52"/>
                  </a:cubicBezTo>
                  <a:cubicBezTo>
                    <a:pt x="322" y="50"/>
                    <a:pt x="322" y="47"/>
                    <a:pt x="322" y="46"/>
                  </a:cubicBezTo>
                  <a:cubicBezTo>
                    <a:pt x="322" y="44"/>
                    <a:pt x="322" y="41"/>
                    <a:pt x="322" y="39"/>
                  </a:cubicBezTo>
                  <a:cubicBezTo>
                    <a:pt x="322" y="37"/>
                    <a:pt x="323" y="33"/>
                    <a:pt x="323" y="31"/>
                  </a:cubicBezTo>
                  <a:cubicBezTo>
                    <a:pt x="323" y="28"/>
                    <a:pt x="324" y="26"/>
                    <a:pt x="324" y="26"/>
                  </a:cubicBezTo>
                  <a:cubicBezTo>
                    <a:pt x="324" y="26"/>
                    <a:pt x="323" y="26"/>
                    <a:pt x="321" y="25"/>
                  </a:cubicBezTo>
                  <a:close/>
                </a:path>
              </a:pathLst>
            </a:custGeom>
            <a:grpFill/>
            <a:ln w="12700">
              <a:solidFill>
                <a:schemeClr val="bg2">
                  <a:lumMod val="95000"/>
                </a:schemeClr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aphicFrame>
        <p:nvGraphicFramePr>
          <p:cNvPr id="25" name="Chart 24"/>
          <p:cNvGraphicFramePr/>
          <p:nvPr>
            <p:extLst>
              <p:ext uri="{D42A27DB-BD31-4B8C-83A1-F6EECF244321}">
                <p14:modId xmlns:p14="http://schemas.microsoft.com/office/powerpoint/2010/main" val="3109796320"/>
              </p:ext>
            </p:extLst>
          </p:nvPr>
        </p:nvGraphicFramePr>
        <p:xfrm>
          <a:off x="247927" y="3099619"/>
          <a:ext cx="8128000" cy="3245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6" name="TextBox 25"/>
          <p:cNvSpPr txBox="1"/>
          <p:nvPr/>
        </p:nvSpPr>
        <p:spPr>
          <a:xfrm>
            <a:off x="1321625" y="1595446"/>
            <a:ext cx="1314784" cy="4205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1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Fun Fact</a:t>
            </a:r>
            <a:endParaRPr lang="id-ID" sz="2133" b="1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Box 34"/>
          <p:cNvSpPr txBox="1"/>
          <p:nvPr/>
        </p:nvSpPr>
        <p:spPr>
          <a:xfrm>
            <a:off x="3148161" y="1994699"/>
            <a:ext cx="428227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 and personal presentation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beatae vitae dicta sunt explicabo. Suitable for all categories 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business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personal presentation.</a:t>
            </a:r>
            <a:endParaRPr lang="id-ID" sz="12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>
              <a:lnSpc>
                <a:spcPct val="150000"/>
              </a:lnSpc>
            </a:pPr>
            <a:endParaRPr lang="id-ID" sz="12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218661" y="1966803"/>
            <a:ext cx="1933543" cy="9130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333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$12M</a:t>
            </a:r>
            <a:endParaRPr lang="id-ID" sz="5333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927205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8" presetClass="entr" presetSubtype="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2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500"/>
                            </p:stCondLst>
                            <p:childTnLst>
                              <p:par>
                                <p:cTn id="4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000"/>
                            </p:stCondLst>
                            <p:childTnLst>
                              <p:par>
                                <p:cTn id="4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5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5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5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0"/>
                            </p:stCondLst>
                            <p:childTnLst>
                              <p:par>
                                <p:cTn id="60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Graphic spid="25" grpId="0">
        <p:bldSub>
          <a:bldChart bld="series"/>
        </p:bldSub>
      </p:bldGraphic>
      <p:bldP spid="26" grpId="0"/>
      <p:bldP spid="27" grpId="0"/>
      <p:bldP spid="28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id-ID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Spain</a:t>
            </a:r>
            <a:r>
              <a:rPr lang="id-ID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45</a:t>
            </a:fld>
            <a:endParaRPr lang="en-US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838200" y="1121549"/>
            <a:ext cx="6248378" cy="5253451"/>
            <a:chOff x="0" y="0"/>
            <a:chExt cx="10139199" cy="8525300"/>
          </a:xfrm>
          <a:solidFill>
            <a:schemeClr val="bg2">
              <a:lumMod val="75000"/>
            </a:schemeClr>
          </a:solidFill>
        </p:grpSpPr>
        <p:sp>
          <p:nvSpPr>
            <p:cNvPr id="5" name="AutoShape 16"/>
            <p:cNvSpPr>
              <a:spLocks/>
            </p:cNvSpPr>
            <p:nvPr/>
          </p:nvSpPr>
          <p:spPr bwMode="auto">
            <a:xfrm>
              <a:off x="2258095" y="431555"/>
              <a:ext cx="1977639" cy="90334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5506" y="10064"/>
                  </a:moveTo>
                  <a:lnTo>
                    <a:pt x="15602" y="10917"/>
                  </a:lnTo>
                  <a:lnTo>
                    <a:pt x="15885" y="11425"/>
                  </a:lnTo>
                  <a:lnTo>
                    <a:pt x="15903" y="12191"/>
                  </a:lnTo>
                  <a:lnTo>
                    <a:pt x="16292" y="12440"/>
                  </a:lnTo>
                  <a:lnTo>
                    <a:pt x="16693" y="12595"/>
                  </a:lnTo>
                  <a:lnTo>
                    <a:pt x="17013" y="12775"/>
                  </a:lnTo>
                  <a:lnTo>
                    <a:pt x="17325" y="13274"/>
                  </a:lnTo>
                  <a:lnTo>
                    <a:pt x="17562" y="13634"/>
                  </a:lnTo>
                  <a:lnTo>
                    <a:pt x="17864" y="13842"/>
                  </a:lnTo>
                  <a:lnTo>
                    <a:pt x="18122" y="14069"/>
                  </a:lnTo>
                  <a:lnTo>
                    <a:pt x="18410" y="14388"/>
                  </a:lnTo>
                  <a:lnTo>
                    <a:pt x="18690" y="14877"/>
                  </a:lnTo>
                  <a:lnTo>
                    <a:pt x="19110" y="15263"/>
                  </a:lnTo>
                  <a:lnTo>
                    <a:pt x="19460" y="15845"/>
                  </a:lnTo>
                  <a:lnTo>
                    <a:pt x="19840" y="16290"/>
                  </a:lnTo>
                  <a:lnTo>
                    <a:pt x="20398" y="16745"/>
                  </a:lnTo>
                  <a:lnTo>
                    <a:pt x="20853" y="17044"/>
                  </a:lnTo>
                  <a:lnTo>
                    <a:pt x="21348" y="17618"/>
                  </a:lnTo>
                  <a:lnTo>
                    <a:pt x="21600" y="17895"/>
                  </a:lnTo>
                  <a:lnTo>
                    <a:pt x="20963" y="18239"/>
                  </a:lnTo>
                  <a:lnTo>
                    <a:pt x="20841" y="18863"/>
                  </a:lnTo>
                  <a:lnTo>
                    <a:pt x="20852" y="19694"/>
                  </a:lnTo>
                  <a:lnTo>
                    <a:pt x="20700" y="20106"/>
                  </a:lnTo>
                  <a:lnTo>
                    <a:pt x="20404" y="20108"/>
                  </a:lnTo>
                  <a:lnTo>
                    <a:pt x="20062" y="19929"/>
                  </a:lnTo>
                  <a:lnTo>
                    <a:pt x="19563" y="20082"/>
                  </a:lnTo>
                  <a:lnTo>
                    <a:pt x="19166" y="20189"/>
                  </a:lnTo>
                  <a:lnTo>
                    <a:pt x="19086" y="20719"/>
                  </a:lnTo>
                  <a:lnTo>
                    <a:pt x="18964" y="21376"/>
                  </a:lnTo>
                  <a:lnTo>
                    <a:pt x="18600" y="21600"/>
                  </a:lnTo>
                  <a:lnTo>
                    <a:pt x="18286" y="21275"/>
                  </a:lnTo>
                  <a:lnTo>
                    <a:pt x="17919" y="21359"/>
                  </a:lnTo>
                  <a:lnTo>
                    <a:pt x="18066" y="20713"/>
                  </a:lnTo>
                  <a:lnTo>
                    <a:pt x="17996" y="19981"/>
                  </a:lnTo>
                  <a:lnTo>
                    <a:pt x="17599" y="19563"/>
                  </a:lnTo>
                  <a:lnTo>
                    <a:pt x="17327" y="19575"/>
                  </a:lnTo>
                  <a:lnTo>
                    <a:pt x="16988" y="19985"/>
                  </a:lnTo>
                  <a:lnTo>
                    <a:pt x="16733" y="20288"/>
                  </a:lnTo>
                  <a:lnTo>
                    <a:pt x="16431" y="19943"/>
                  </a:lnTo>
                  <a:lnTo>
                    <a:pt x="16106" y="20157"/>
                  </a:lnTo>
                  <a:lnTo>
                    <a:pt x="15789" y="20820"/>
                  </a:lnTo>
                  <a:lnTo>
                    <a:pt x="15624" y="21465"/>
                  </a:lnTo>
                  <a:lnTo>
                    <a:pt x="15322" y="21285"/>
                  </a:lnTo>
                  <a:lnTo>
                    <a:pt x="14983" y="21054"/>
                  </a:lnTo>
                  <a:lnTo>
                    <a:pt x="14429" y="21533"/>
                  </a:lnTo>
                  <a:lnTo>
                    <a:pt x="14081" y="21190"/>
                  </a:lnTo>
                  <a:lnTo>
                    <a:pt x="13699" y="21151"/>
                  </a:lnTo>
                  <a:lnTo>
                    <a:pt x="13651" y="20482"/>
                  </a:lnTo>
                  <a:lnTo>
                    <a:pt x="13285" y="20602"/>
                  </a:lnTo>
                  <a:lnTo>
                    <a:pt x="13168" y="21135"/>
                  </a:lnTo>
                  <a:lnTo>
                    <a:pt x="12846" y="21515"/>
                  </a:lnTo>
                  <a:lnTo>
                    <a:pt x="12509" y="20947"/>
                  </a:lnTo>
                  <a:lnTo>
                    <a:pt x="12211" y="20909"/>
                  </a:lnTo>
                  <a:lnTo>
                    <a:pt x="11972" y="21537"/>
                  </a:lnTo>
                  <a:lnTo>
                    <a:pt x="11566" y="21248"/>
                  </a:lnTo>
                  <a:lnTo>
                    <a:pt x="11336" y="20492"/>
                  </a:lnTo>
                  <a:lnTo>
                    <a:pt x="11083" y="20112"/>
                  </a:lnTo>
                  <a:lnTo>
                    <a:pt x="10751" y="19567"/>
                  </a:lnTo>
                  <a:lnTo>
                    <a:pt x="10396" y="19263"/>
                  </a:lnTo>
                  <a:lnTo>
                    <a:pt x="10166" y="19852"/>
                  </a:lnTo>
                  <a:lnTo>
                    <a:pt x="9996" y="20616"/>
                  </a:lnTo>
                  <a:lnTo>
                    <a:pt x="9715" y="21081"/>
                  </a:lnTo>
                  <a:lnTo>
                    <a:pt x="9228" y="20911"/>
                  </a:lnTo>
                  <a:lnTo>
                    <a:pt x="8668" y="19896"/>
                  </a:lnTo>
                  <a:lnTo>
                    <a:pt x="8370" y="18944"/>
                  </a:lnTo>
                  <a:lnTo>
                    <a:pt x="8577" y="18172"/>
                  </a:lnTo>
                  <a:lnTo>
                    <a:pt x="8329" y="17572"/>
                  </a:lnTo>
                  <a:lnTo>
                    <a:pt x="7998" y="17766"/>
                  </a:lnTo>
                  <a:lnTo>
                    <a:pt x="7563" y="17036"/>
                  </a:lnTo>
                  <a:lnTo>
                    <a:pt x="7145" y="17679"/>
                  </a:lnTo>
                  <a:lnTo>
                    <a:pt x="6761" y="17244"/>
                  </a:lnTo>
                  <a:lnTo>
                    <a:pt x="6442" y="16943"/>
                  </a:lnTo>
                  <a:lnTo>
                    <a:pt x="6205" y="17404"/>
                  </a:lnTo>
                  <a:lnTo>
                    <a:pt x="5808" y="16812"/>
                  </a:lnTo>
                  <a:lnTo>
                    <a:pt x="5576" y="16086"/>
                  </a:lnTo>
                  <a:lnTo>
                    <a:pt x="5127" y="15571"/>
                  </a:lnTo>
                  <a:lnTo>
                    <a:pt x="4763" y="16240"/>
                  </a:lnTo>
                  <a:lnTo>
                    <a:pt x="4767" y="17127"/>
                  </a:lnTo>
                  <a:lnTo>
                    <a:pt x="4475" y="17216"/>
                  </a:lnTo>
                  <a:lnTo>
                    <a:pt x="4255" y="16925"/>
                  </a:lnTo>
                  <a:lnTo>
                    <a:pt x="4176" y="17458"/>
                  </a:lnTo>
                  <a:lnTo>
                    <a:pt x="4368" y="18279"/>
                  </a:lnTo>
                  <a:lnTo>
                    <a:pt x="3990" y="18408"/>
                  </a:lnTo>
                  <a:lnTo>
                    <a:pt x="3691" y="18227"/>
                  </a:lnTo>
                  <a:lnTo>
                    <a:pt x="3093" y="18123"/>
                  </a:lnTo>
                  <a:lnTo>
                    <a:pt x="2523" y="17220"/>
                  </a:lnTo>
                  <a:lnTo>
                    <a:pt x="1973" y="17117"/>
                  </a:lnTo>
                  <a:lnTo>
                    <a:pt x="1605" y="17638"/>
                  </a:lnTo>
                  <a:lnTo>
                    <a:pt x="1433" y="17125"/>
                  </a:lnTo>
                  <a:lnTo>
                    <a:pt x="1083" y="16409"/>
                  </a:lnTo>
                  <a:lnTo>
                    <a:pt x="1195" y="15593"/>
                  </a:lnTo>
                  <a:lnTo>
                    <a:pt x="1058" y="14786"/>
                  </a:lnTo>
                  <a:lnTo>
                    <a:pt x="873" y="14303"/>
                  </a:lnTo>
                  <a:lnTo>
                    <a:pt x="446" y="13824"/>
                  </a:lnTo>
                  <a:lnTo>
                    <a:pt x="0" y="13588"/>
                  </a:lnTo>
                  <a:lnTo>
                    <a:pt x="207" y="12682"/>
                  </a:lnTo>
                  <a:lnTo>
                    <a:pt x="518" y="12425"/>
                  </a:lnTo>
                  <a:lnTo>
                    <a:pt x="824" y="12636"/>
                  </a:lnTo>
                  <a:lnTo>
                    <a:pt x="1090" y="12191"/>
                  </a:lnTo>
                  <a:lnTo>
                    <a:pt x="1358" y="11991"/>
                  </a:lnTo>
                  <a:lnTo>
                    <a:pt x="1671" y="11817"/>
                  </a:lnTo>
                  <a:lnTo>
                    <a:pt x="1874" y="11512"/>
                  </a:lnTo>
                  <a:lnTo>
                    <a:pt x="1790" y="10327"/>
                  </a:lnTo>
                  <a:lnTo>
                    <a:pt x="1590" y="9990"/>
                  </a:lnTo>
                  <a:lnTo>
                    <a:pt x="1399" y="10619"/>
                  </a:lnTo>
                  <a:lnTo>
                    <a:pt x="1075" y="10765"/>
                  </a:lnTo>
                  <a:lnTo>
                    <a:pt x="750" y="10815"/>
                  </a:lnTo>
                  <a:lnTo>
                    <a:pt x="698" y="9926"/>
                  </a:lnTo>
                  <a:lnTo>
                    <a:pt x="1035" y="9532"/>
                  </a:lnTo>
                  <a:lnTo>
                    <a:pt x="1052" y="8845"/>
                  </a:lnTo>
                  <a:lnTo>
                    <a:pt x="685" y="8005"/>
                  </a:lnTo>
                  <a:lnTo>
                    <a:pt x="442" y="7625"/>
                  </a:lnTo>
                  <a:lnTo>
                    <a:pt x="426" y="6768"/>
                  </a:lnTo>
                  <a:lnTo>
                    <a:pt x="781" y="5657"/>
                  </a:lnTo>
                  <a:lnTo>
                    <a:pt x="391" y="5686"/>
                  </a:lnTo>
                  <a:lnTo>
                    <a:pt x="227" y="4997"/>
                  </a:lnTo>
                  <a:lnTo>
                    <a:pt x="310" y="4230"/>
                  </a:lnTo>
                  <a:lnTo>
                    <a:pt x="278" y="3704"/>
                  </a:lnTo>
                  <a:lnTo>
                    <a:pt x="89" y="3149"/>
                  </a:lnTo>
                  <a:lnTo>
                    <a:pt x="228" y="2343"/>
                  </a:lnTo>
                  <a:lnTo>
                    <a:pt x="511" y="2560"/>
                  </a:lnTo>
                  <a:lnTo>
                    <a:pt x="829" y="2469"/>
                  </a:lnTo>
                  <a:lnTo>
                    <a:pt x="1162" y="1827"/>
                  </a:lnTo>
                  <a:lnTo>
                    <a:pt x="1624" y="1674"/>
                  </a:lnTo>
                  <a:lnTo>
                    <a:pt x="1811" y="824"/>
                  </a:lnTo>
                  <a:lnTo>
                    <a:pt x="1851" y="0"/>
                  </a:lnTo>
                  <a:lnTo>
                    <a:pt x="2417" y="130"/>
                  </a:lnTo>
                  <a:lnTo>
                    <a:pt x="2925" y="72"/>
                  </a:lnTo>
                  <a:lnTo>
                    <a:pt x="3260" y="848"/>
                  </a:lnTo>
                  <a:lnTo>
                    <a:pt x="3624" y="1058"/>
                  </a:lnTo>
                  <a:lnTo>
                    <a:pt x="3925" y="1199"/>
                  </a:lnTo>
                  <a:lnTo>
                    <a:pt x="4191" y="1533"/>
                  </a:lnTo>
                  <a:lnTo>
                    <a:pt x="4652" y="1590"/>
                  </a:lnTo>
                  <a:lnTo>
                    <a:pt x="4948" y="1489"/>
                  </a:lnTo>
                  <a:lnTo>
                    <a:pt x="5158" y="2145"/>
                  </a:lnTo>
                  <a:lnTo>
                    <a:pt x="5436" y="2691"/>
                  </a:lnTo>
                  <a:lnTo>
                    <a:pt x="5850" y="2804"/>
                  </a:lnTo>
                  <a:lnTo>
                    <a:pt x="6075" y="3049"/>
                  </a:lnTo>
                  <a:lnTo>
                    <a:pt x="6497" y="3388"/>
                  </a:lnTo>
                  <a:lnTo>
                    <a:pt x="7009" y="3607"/>
                  </a:lnTo>
                  <a:lnTo>
                    <a:pt x="7325" y="3902"/>
                  </a:lnTo>
                  <a:lnTo>
                    <a:pt x="7767" y="4074"/>
                  </a:lnTo>
                  <a:lnTo>
                    <a:pt x="8067" y="3645"/>
                  </a:lnTo>
                  <a:lnTo>
                    <a:pt x="8368" y="3999"/>
                  </a:lnTo>
                  <a:lnTo>
                    <a:pt x="8724" y="4549"/>
                  </a:lnTo>
                  <a:lnTo>
                    <a:pt x="9000" y="5044"/>
                  </a:lnTo>
                  <a:lnTo>
                    <a:pt x="9436" y="5202"/>
                  </a:lnTo>
                  <a:lnTo>
                    <a:pt x="9850" y="5032"/>
                  </a:lnTo>
                  <a:lnTo>
                    <a:pt x="10223" y="5262"/>
                  </a:lnTo>
                  <a:lnTo>
                    <a:pt x="10715" y="4997"/>
                  </a:lnTo>
                  <a:lnTo>
                    <a:pt x="11157" y="4393"/>
                  </a:lnTo>
                  <a:lnTo>
                    <a:pt x="11474" y="3979"/>
                  </a:lnTo>
                  <a:lnTo>
                    <a:pt x="11654" y="4654"/>
                  </a:lnTo>
                  <a:lnTo>
                    <a:pt x="11898" y="5276"/>
                  </a:lnTo>
                  <a:lnTo>
                    <a:pt x="12077" y="5788"/>
                  </a:lnTo>
                  <a:lnTo>
                    <a:pt x="12053" y="6461"/>
                  </a:lnTo>
                  <a:lnTo>
                    <a:pt x="12290" y="6877"/>
                  </a:lnTo>
                  <a:lnTo>
                    <a:pt x="12540" y="7530"/>
                  </a:lnTo>
                  <a:lnTo>
                    <a:pt x="12811" y="7769"/>
                  </a:lnTo>
                  <a:lnTo>
                    <a:pt x="13486" y="8521"/>
                  </a:lnTo>
                  <a:lnTo>
                    <a:pt x="14286" y="8979"/>
                  </a:lnTo>
                  <a:lnTo>
                    <a:pt x="14592" y="8688"/>
                  </a:lnTo>
                  <a:lnTo>
                    <a:pt x="14779" y="9192"/>
                  </a:lnTo>
                  <a:lnTo>
                    <a:pt x="14908" y="9733"/>
                  </a:lnTo>
                  <a:lnTo>
                    <a:pt x="15314" y="9782"/>
                  </a:lnTo>
                  <a:lnTo>
                    <a:pt x="15506" y="10064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6" name="AutoShape 17"/>
            <p:cNvSpPr>
              <a:spLocks/>
            </p:cNvSpPr>
            <p:nvPr/>
          </p:nvSpPr>
          <p:spPr bwMode="auto">
            <a:xfrm>
              <a:off x="484305" y="0"/>
              <a:ext cx="1962650" cy="208418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5555" y="119"/>
                  </a:moveTo>
                  <a:lnTo>
                    <a:pt x="15480" y="377"/>
                  </a:lnTo>
                  <a:lnTo>
                    <a:pt x="15203" y="608"/>
                  </a:lnTo>
                  <a:lnTo>
                    <a:pt x="15279" y="920"/>
                  </a:lnTo>
                  <a:lnTo>
                    <a:pt x="15733" y="762"/>
                  </a:lnTo>
                  <a:lnTo>
                    <a:pt x="15947" y="572"/>
                  </a:lnTo>
                  <a:lnTo>
                    <a:pt x="16454" y="760"/>
                  </a:lnTo>
                  <a:lnTo>
                    <a:pt x="16990" y="412"/>
                  </a:lnTo>
                  <a:lnTo>
                    <a:pt x="17424" y="270"/>
                  </a:lnTo>
                  <a:lnTo>
                    <a:pt x="17413" y="595"/>
                  </a:lnTo>
                  <a:lnTo>
                    <a:pt x="17053" y="775"/>
                  </a:lnTo>
                  <a:lnTo>
                    <a:pt x="17193" y="962"/>
                  </a:lnTo>
                  <a:lnTo>
                    <a:pt x="17269" y="1640"/>
                  </a:lnTo>
                  <a:lnTo>
                    <a:pt x="17608" y="1407"/>
                  </a:lnTo>
                  <a:lnTo>
                    <a:pt x="18070" y="1301"/>
                  </a:lnTo>
                  <a:lnTo>
                    <a:pt x="18369" y="1430"/>
                  </a:lnTo>
                  <a:lnTo>
                    <a:pt x="18609" y="1827"/>
                  </a:lnTo>
                  <a:lnTo>
                    <a:pt x="19010" y="2133"/>
                  </a:lnTo>
                  <a:lnTo>
                    <a:pt x="19198" y="2306"/>
                  </a:lnTo>
                  <a:lnTo>
                    <a:pt x="19357" y="2784"/>
                  </a:lnTo>
                  <a:lnTo>
                    <a:pt x="19316" y="3241"/>
                  </a:lnTo>
                  <a:lnTo>
                    <a:pt x="19641" y="3570"/>
                  </a:lnTo>
                  <a:lnTo>
                    <a:pt x="19546" y="3933"/>
                  </a:lnTo>
                  <a:lnTo>
                    <a:pt x="20031" y="3905"/>
                  </a:lnTo>
                  <a:lnTo>
                    <a:pt x="20467" y="4165"/>
                  </a:lnTo>
                  <a:lnTo>
                    <a:pt x="20881" y="4465"/>
                  </a:lnTo>
                  <a:lnTo>
                    <a:pt x="21494" y="4498"/>
                  </a:lnTo>
                  <a:lnTo>
                    <a:pt x="21484" y="4797"/>
                  </a:lnTo>
                  <a:lnTo>
                    <a:pt x="21296" y="5226"/>
                  </a:lnTo>
                  <a:lnTo>
                    <a:pt x="20756" y="5329"/>
                  </a:lnTo>
                  <a:lnTo>
                    <a:pt x="20468" y="5638"/>
                  </a:lnTo>
                  <a:lnTo>
                    <a:pt x="20064" y="5685"/>
                  </a:lnTo>
                  <a:lnTo>
                    <a:pt x="19820" y="5613"/>
                  </a:lnTo>
                  <a:lnTo>
                    <a:pt x="19813" y="5842"/>
                  </a:lnTo>
                  <a:lnTo>
                    <a:pt x="19977" y="6061"/>
                  </a:lnTo>
                  <a:lnTo>
                    <a:pt x="19998" y="6325"/>
                  </a:lnTo>
                  <a:lnTo>
                    <a:pt x="19867" y="6627"/>
                  </a:lnTo>
                  <a:lnTo>
                    <a:pt x="19994" y="6844"/>
                  </a:lnTo>
                  <a:lnTo>
                    <a:pt x="20474" y="6865"/>
                  </a:lnTo>
                  <a:lnTo>
                    <a:pt x="20102" y="7393"/>
                  </a:lnTo>
                  <a:lnTo>
                    <a:pt x="20127" y="7691"/>
                  </a:lnTo>
                  <a:lnTo>
                    <a:pt x="20732" y="8307"/>
                  </a:lnTo>
                  <a:lnTo>
                    <a:pt x="20728" y="8649"/>
                  </a:lnTo>
                  <a:lnTo>
                    <a:pt x="20369" y="8789"/>
                  </a:lnTo>
                  <a:lnTo>
                    <a:pt x="20365" y="9084"/>
                  </a:lnTo>
                  <a:lnTo>
                    <a:pt x="20653" y="9024"/>
                  </a:lnTo>
                  <a:lnTo>
                    <a:pt x="20899" y="8960"/>
                  </a:lnTo>
                  <a:lnTo>
                    <a:pt x="21153" y="8647"/>
                  </a:lnTo>
                  <a:lnTo>
                    <a:pt x="21519" y="8887"/>
                  </a:lnTo>
                  <a:lnTo>
                    <a:pt x="21600" y="9469"/>
                  </a:lnTo>
                  <a:lnTo>
                    <a:pt x="21194" y="9706"/>
                  </a:lnTo>
                  <a:lnTo>
                    <a:pt x="20747" y="9818"/>
                  </a:lnTo>
                  <a:lnTo>
                    <a:pt x="20441" y="10021"/>
                  </a:lnTo>
                  <a:lnTo>
                    <a:pt x="20056" y="9937"/>
                  </a:lnTo>
                  <a:lnTo>
                    <a:pt x="19834" y="10024"/>
                  </a:lnTo>
                  <a:lnTo>
                    <a:pt x="19672" y="10244"/>
                  </a:lnTo>
                  <a:lnTo>
                    <a:pt x="20022" y="10337"/>
                  </a:lnTo>
                  <a:lnTo>
                    <a:pt x="20443" y="10568"/>
                  </a:lnTo>
                  <a:lnTo>
                    <a:pt x="20826" y="10995"/>
                  </a:lnTo>
                  <a:lnTo>
                    <a:pt x="20878" y="11245"/>
                  </a:lnTo>
                  <a:lnTo>
                    <a:pt x="20720" y="11575"/>
                  </a:lnTo>
                  <a:lnTo>
                    <a:pt x="20603" y="11803"/>
                  </a:lnTo>
                  <a:lnTo>
                    <a:pt x="20410" y="11956"/>
                  </a:lnTo>
                  <a:lnTo>
                    <a:pt x="20114" y="11901"/>
                  </a:lnTo>
                  <a:lnTo>
                    <a:pt x="19990" y="12192"/>
                  </a:lnTo>
                  <a:lnTo>
                    <a:pt x="20111" y="12476"/>
                  </a:lnTo>
                  <a:lnTo>
                    <a:pt x="19987" y="12769"/>
                  </a:lnTo>
                  <a:lnTo>
                    <a:pt x="19649" y="12843"/>
                  </a:lnTo>
                  <a:lnTo>
                    <a:pt x="19511" y="13083"/>
                  </a:lnTo>
                  <a:lnTo>
                    <a:pt x="19090" y="13089"/>
                  </a:lnTo>
                  <a:lnTo>
                    <a:pt x="18798" y="13139"/>
                  </a:lnTo>
                  <a:lnTo>
                    <a:pt x="18604" y="13278"/>
                  </a:lnTo>
                  <a:lnTo>
                    <a:pt x="18360" y="13211"/>
                  </a:lnTo>
                  <a:lnTo>
                    <a:pt x="18139" y="13448"/>
                  </a:lnTo>
                  <a:lnTo>
                    <a:pt x="18125" y="13847"/>
                  </a:lnTo>
                  <a:lnTo>
                    <a:pt x="18089" y="14102"/>
                  </a:lnTo>
                  <a:lnTo>
                    <a:pt x="17766" y="14123"/>
                  </a:lnTo>
                  <a:lnTo>
                    <a:pt x="17668" y="14465"/>
                  </a:lnTo>
                  <a:lnTo>
                    <a:pt x="17660" y="14782"/>
                  </a:lnTo>
                  <a:lnTo>
                    <a:pt x="17374" y="14911"/>
                  </a:lnTo>
                  <a:lnTo>
                    <a:pt x="17110" y="15220"/>
                  </a:lnTo>
                  <a:lnTo>
                    <a:pt x="17370" y="15456"/>
                  </a:lnTo>
                  <a:lnTo>
                    <a:pt x="17776" y="15520"/>
                  </a:lnTo>
                  <a:lnTo>
                    <a:pt x="18132" y="15531"/>
                  </a:lnTo>
                  <a:lnTo>
                    <a:pt x="18554" y="15758"/>
                  </a:lnTo>
                  <a:lnTo>
                    <a:pt x="18708" y="16035"/>
                  </a:lnTo>
                  <a:lnTo>
                    <a:pt x="19046" y="16118"/>
                  </a:lnTo>
                  <a:lnTo>
                    <a:pt x="19233" y="16299"/>
                  </a:lnTo>
                  <a:lnTo>
                    <a:pt x="19083" y="16521"/>
                  </a:lnTo>
                  <a:lnTo>
                    <a:pt x="18844" y="16749"/>
                  </a:lnTo>
                  <a:lnTo>
                    <a:pt x="18783" y="17079"/>
                  </a:lnTo>
                  <a:lnTo>
                    <a:pt x="19009" y="17268"/>
                  </a:lnTo>
                  <a:lnTo>
                    <a:pt x="19251" y="17495"/>
                  </a:lnTo>
                  <a:lnTo>
                    <a:pt x="19228" y="17797"/>
                  </a:lnTo>
                  <a:lnTo>
                    <a:pt x="19336" y="18029"/>
                  </a:lnTo>
                  <a:lnTo>
                    <a:pt x="19162" y="18389"/>
                  </a:lnTo>
                  <a:lnTo>
                    <a:pt x="18930" y="18606"/>
                  </a:lnTo>
                  <a:lnTo>
                    <a:pt x="18585" y="18727"/>
                  </a:lnTo>
                  <a:lnTo>
                    <a:pt x="18390" y="19010"/>
                  </a:lnTo>
                  <a:lnTo>
                    <a:pt x="18033" y="18851"/>
                  </a:lnTo>
                  <a:lnTo>
                    <a:pt x="17630" y="18922"/>
                  </a:lnTo>
                  <a:lnTo>
                    <a:pt x="17517" y="19178"/>
                  </a:lnTo>
                  <a:lnTo>
                    <a:pt x="17195" y="19190"/>
                  </a:lnTo>
                  <a:lnTo>
                    <a:pt x="16885" y="19327"/>
                  </a:lnTo>
                  <a:lnTo>
                    <a:pt x="16398" y="19679"/>
                  </a:lnTo>
                  <a:lnTo>
                    <a:pt x="16043" y="19804"/>
                  </a:lnTo>
                  <a:lnTo>
                    <a:pt x="15793" y="20023"/>
                  </a:lnTo>
                  <a:lnTo>
                    <a:pt x="16097" y="20227"/>
                  </a:lnTo>
                  <a:lnTo>
                    <a:pt x="16386" y="20227"/>
                  </a:lnTo>
                  <a:lnTo>
                    <a:pt x="16427" y="20582"/>
                  </a:lnTo>
                  <a:lnTo>
                    <a:pt x="16191" y="20762"/>
                  </a:lnTo>
                  <a:lnTo>
                    <a:pt x="15866" y="21045"/>
                  </a:lnTo>
                  <a:lnTo>
                    <a:pt x="15807" y="21287"/>
                  </a:lnTo>
                  <a:lnTo>
                    <a:pt x="15324" y="21338"/>
                  </a:lnTo>
                  <a:lnTo>
                    <a:pt x="14915" y="21202"/>
                  </a:lnTo>
                  <a:lnTo>
                    <a:pt x="14942" y="20880"/>
                  </a:lnTo>
                  <a:lnTo>
                    <a:pt x="14680" y="20534"/>
                  </a:lnTo>
                  <a:lnTo>
                    <a:pt x="14314" y="20470"/>
                  </a:lnTo>
                  <a:lnTo>
                    <a:pt x="14089" y="20899"/>
                  </a:lnTo>
                  <a:lnTo>
                    <a:pt x="13968" y="21316"/>
                  </a:lnTo>
                  <a:lnTo>
                    <a:pt x="13571" y="21561"/>
                  </a:lnTo>
                  <a:lnTo>
                    <a:pt x="13200" y="21526"/>
                  </a:lnTo>
                  <a:lnTo>
                    <a:pt x="12779" y="21529"/>
                  </a:lnTo>
                  <a:lnTo>
                    <a:pt x="12425" y="21537"/>
                  </a:lnTo>
                  <a:lnTo>
                    <a:pt x="11999" y="21600"/>
                  </a:lnTo>
                  <a:lnTo>
                    <a:pt x="11706" y="21524"/>
                  </a:lnTo>
                  <a:lnTo>
                    <a:pt x="11598" y="21290"/>
                  </a:lnTo>
                  <a:lnTo>
                    <a:pt x="11323" y="20967"/>
                  </a:lnTo>
                  <a:lnTo>
                    <a:pt x="11078" y="21017"/>
                  </a:lnTo>
                  <a:lnTo>
                    <a:pt x="10539" y="21143"/>
                  </a:lnTo>
                  <a:lnTo>
                    <a:pt x="10205" y="20896"/>
                  </a:lnTo>
                  <a:lnTo>
                    <a:pt x="10503" y="20690"/>
                  </a:lnTo>
                  <a:lnTo>
                    <a:pt x="10304" y="20363"/>
                  </a:lnTo>
                  <a:lnTo>
                    <a:pt x="10094" y="20197"/>
                  </a:lnTo>
                  <a:lnTo>
                    <a:pt x="10023" y="19926"/>
                  </a:lnTo>
                  <a:lnTo>
                    <a:pt x="9708" y="19941"/>
                  </a:lnTo>
                  <a:lnTo>
                    <a:pt x="9478" y="20088"/>
                  </a:lnTo>
                  <a:lnTo>
                    <a:pt x="9286" y="19888"/>
                  </a:lnTo>
                  <a:lnTo>
                    <a:pt x="9032" y="19884"/>
                  </a:lnTo>
                  <a:lnTo>
                    <a:pt x="8784" y="19989"/>
                  </a:lnTo>
                  <a:lnTo>
                    <a:pt x="8419" y="20136"/>
                  </a:lnTo>
                  <a:lnTo>
                    <a:pt x="8138" y="19925"/>
                  </a:lnTo>
                  <a:lnTo>
                    <a:pt x="8398" y="19674"/>
                  </a:lnTo>
                  <a:lnTo>
                    <a:pt x="8519" y="19343"/>
                  </a:lnTo>
                  <a:lnTo>
                    <a:pt x="8246" y="19017"/>
                  </a:lnTo>
                  <a:lnTo>
                    <a:pt x="8012" y="19455"/>
                  </a:lnTo>
                  <a:lnTo>
                    <a:pt x="7494" y="19636"/>
                  </a:lnTo>
                  <a:lnTo>
                    <a:pt x="7244" y="19651"/>
                  </a:lnTo>
                  <a:lnTo>
                    <a:pt x="7046" y="19823"/>
                  </a:lnTo>
                  <a:lnTo>
                    <a:pt x="6646" y="20010"/>
                  </a:lnTo>
                  <a:lnTo>
                    <a:pt x="6316" y="19972"/>
                  </a:lnTo>
                  <a:lnTo>
                    <a:pt x="6019" y="20068"/>
                  </a:lnTo>
                  <a:lnTo>
                    <a:pt x="5759" y="19642"/>
                  </a:lnTo>
                  <a:lnTo>
                    <a:pt x="5766" y="19287"/>
                  </a:lnTo>
                  <a:lnTo>
                    <a:pt x="5938" y="19105"/>
                  </a:lnTo>
                  <a:lnTo>
                    <a:pt x="5676" y="18735"/>
                  </a:lnTo>
                  <a:lnTo>
                    <a:pt x="5751" y="18444"/>
                  </a:lnTo>
                  <a:lnTo>
                    <a:pt x="6359" y="18174"/>
                  </a:lnTo>
                  <a:lnTo>
                    <a:pt x="6753" y="18011"/>
                  </a:lnTo>
                  <a:lnTo>
                    <a:pt x="7208" y="17876"/>
                  </a:lnTo>
                  <a:lnTo>
                    <a:pt x="7207" y="17542"/>
                  </a:lnTo>
                  <a:lnTo>
                    <a:pt x="7077" y="17153"/>
                  </a:lnTo>
                  <a:lnTo>
                    <a:pt x="6711" y="17066"/>
                  </a:lnTo>
                  <a:lnTo>
                    <a:pt x="6445" y="16968"/>
                  </a:lnTo>
                  <a:lnTo>
                    <a:pt x="6553" y="16581"/>
                  </a:lnTo>
                  <a:lnTo>
                    <a:pt x="6642" y="16202"/>
                  </a:lnTo>
                  <a:lnTo>
                    <a:pt x="6323" y="16068"/>
                  </a:lnTo>
                  <a:lnTo>
                    <a:pt x="5808" y="16166"/>
                  </a:lnTo>
                  <a:lnTo>
                    <a:pt x="5226" y="16240"/>
                  </a:lnTo>
                  <a:lnTo>
                    <a:pt x="4935" y="16348"/>
                  </a:lnTo>
                  <a:lnTo>
                    <a:pt x="4607" y="16137"/>
                  </a:lnTo>
                  <a:lnTo>
                    <a:pt x="4225" y="15971"/>
                  </a:lnTo>
                  <a:lnTo>
                    <a:pt x="3806" y="15838"/>
                  </a:lnTo>
                  <a:lnTo>
                    <a:pt x="3600" y="16121"/>
                  </a:lnTo>
                  <a:lnTo>
                    <a:pt x="3262" y="16125"/>
                  </a:lnTo>
                  <a:lnTo>
                    <a:pt x="2971" y="15865"/>
                  </a:lnTo>
                  <a:lnTo>
                    <a:pt x="2656" y="15926"/>
                  </a:lnTo>
                  <a:lnTo>
                    <a:pt x="2373" y="16155"/>
                  </a:lnTo>
                  <a:lnTo>
                    <a:pt x="2185" y="16338"/>
                  </a:lnTo>
                  <a:lnTo>
                    <a:pt x="1955" y="16446"/>
                  </a:lnTo>
                  <a:lnTo>
                    <a:pt x="1681" y="16376"/>
                  </a:lnTo>
                  <a:lnTo>
                    <a:pt x="1413" y="16497"/>
                  </a:lnTo>
                  <a:lnTo>
                    <a:pt x="1137" y="16702"/>
                  </a:lnTo>
                  <a:lnTo>
                    <a:pt x="768" y="16815"/>
                  </a:lnTo>
                  <a:lnTo>
                    <a:pt x="362" y="16729"/>
                  </a:lnTo>
                  <a:lnTo>
                    <a:pt x="0" y="16998"/>
                  </a:lnTo>
                  <a:lnTo>
                    <a:pt x="73" y="16510"/>
                  </a:lnTo>
                  <a:lnTo>
                    <a:pt x="334" y="16043"/>
                  </a:lnTo>
                  <a:lnTo>
                    <a:pt x="487" y="15594"/>
                  </a:lnTo>
                  <a:lnTo>
                    <a:pt x="543" y="15093"/>
                  </a:lnTo>
                  <a:lnTo>
                    <a:pt x="716" y="14556"/>
                  </a:lnTo>
                  <a:lnTo>
                    <a:pt x="973" y="14357"/>
                  </a:lnTo>
                  <a:lnTo>
                    <a:pt x="1244" y="14703"/>
                  </a:lnTo>
                  <a:lnTo>
                    <a:pt x="1553" y="14674"/>
                  </a:lnTo>
                  <a:lnTo>
                    <a:pt x="1561" y="14275"/>
                  </a:lnTo>
                  <a:lnTo>
                    <a:pt x="1714" y="14031"/>
                  </a:lnTo>
                  <a:lnTo>
                    <a:pt x="2088" y="13830"/>
                  </a:lnTo>
                  <a:lnTo>
                    <a:pt x="2441" y="13613"/>
                  </a:lnTo>
                  <a:lnTo>
                    <a:pt x="2798" y="13512"/>
                  </a:lnTo>
                  <a:lnTo>
                    <a:pt x="3227" y="13513"/>
                  </a:lnTo>
                  <a:lnTo>
                    <a:pt x="3769" y="13476"/>
                  </a:lnTo>
                  <a:lnTo>
                    <a:pt x="4087" y="12903"/>
                  </a:lnTo>
                  <a:lnTo>
                    <a:pt x="3635" y="13097"/>
                  </a:lnTo>
                  <a:lnTo>
                    <a:pt x="2803" y="13283"/>
                  </a:lnTo>
                  <a:lnTo>
                    <a:pt x="2193" y="13334"/>
                  </a:lnTo>
                  <a:lnTo>
                    <a:pt x="1574" y="13114"/>
                  </a:lnTo>
                  <a:lnTo>
                    <a:pt x="1874" y="12599"/>
                  </a:lnTo>
                  <a:lnTo>
                    <a:pt x="2058" y="12842"/>
                  </a:lnTo>
                  <a:lnTo>
                    <a:pt x="2233" y="12446"/>
                  </a:lnTo>
                  <a:lnTo>
                    <a:pt x="2615" y="12442"/>
                  </a:lnTo>
                  <a:lnTo>
                    <a:pt x="3034" y="12529"/>
                  </a:lnTo>
                  <a:lnTo>
                    <a:pt x="3255" y="12146"/>
                  </a:lnTo>
                  <a:lnTo>
                    <a:pt x="3613" y="12218"/>
                  </a:lnTo>
                  <a:lnTo>
                    <a:pt x="3952" y="11920"/>
                  </a:lnTo>
                  <a:lnTo>
                    <a:pt x="3664" y="11762"/>
                  </a:lnTo>
                  <a:lnTo>
                    <a:pt x="2858" y="11988"/>
                  </a:lnTo>
                  <a:lnTo>
                    <a:pt x="2400" y="11866"/>
                  </a:lnTo>
                  <a:lnTo>
                    <a:pt x="2126" y="11690"/>
                  </a:lnTo>
                  <a:lnTo>
                    <a:pt x="2266" y="11399"/>
                  </a:lnTo>
                  <a:lnTo>
                    <a:pt x="2171" y="11026"/>
                  </a:lnTo>
                  <a:lnTo>
                    <a:pt x="1837" y="10878"/>
                  </a:lnTo>
                  <a:lnTo>
                    <a:pt x="2087" y="10660"/>
                  </a:lnTo>
                  <a:lnTo>
                    <a:pt x="2540" y="10510"/>
                  </a:lnTo>
                  <a:lnTo>
                    <a:pt x="2686" y="10816"/>
                  </a:lnTo>
                  <a:lnTo>
                    <a:pt x="2657" y="11082"/>
                  </a:lnTo>
                  <a:lnTo>
                    <a:pt x="2973" y="10857"/>
                  </a:lnTo>
                  <a:lnTo>
                    <a:pt x="2967" y="10322"/>
                  </a:lnTo>
                  <a:lnTo>
                    <a:pt x="3096" y="9996"/>
                  </a:lnTo>
                  <a:lnTo>
                    <a:pt x="3614" y="10036"/>
                  </a:lnTo>
                  <a:lnTo>
                    <a:pt x="3937" y="9670"/>
                  </a:lnTo>
                  <a:lnTo>
                    <a:pt x="4083" y="9310"/>
                  </a:lnTo>
                  <a:lnTo>
                    <a:pt x="3771" y="9361"/>
                  </a:lnTo>
                  <a:lnTo>
                    <a:pt x="3464" y="9131"/>
                  </a:lnTo>
                  <a:lnTo>
                    <a:pt x="3209" y="9265"/>
                  </a:lnTo>
                  <a:lnTo>
                    <a:pt x="3167" y="9536"/>
                  </a:lnTo>
                  <a:lnTo>
                    <a:pt x="2878" y="9438"/>
                  </a:lnTo>
                  <a:lnTo>
                    <a:pt x="2826" y="9131"/>
                  </a:lnTo>
                  <a:lnTo>
                    <a:pt x="2533" y="9178"/>
                  </a:lnTo>
                  <a:lnTo>
                    <a:pt x="2487" y="9398"/>
                  </a:lnTo>
                  <a:lnTo>
                    <a:pt x="2428" y="9655"/>
                  </a:lnTo>
                  <a:lnTo>
                    <a:pt x="2098" y="9566"/>
                  </a:lnTo>
                  <a:lnTo>
                    <a:pt x="1853" y="9609"/>
                  </a:lnTo>
                  <a:lnTo>
                    <a:pt x="1782" y="9901"/>
                  </a:lnTo>
                  <a:lnTo>
                    <a:pt x="1389" y="9961"/>
                  </a:lnTo>
                  <a:lnTo>
                    <a:pt x="1103" y="9929"/>
                  </a:lnTo>
                  <a:lnTo>
                    <a:pt x="1309" y="9615"/>
                  </a:lnTo>
                  <a:lnTo>
                    <a:pt x="939" y="9287"/>
                  </a:lnTo>
                  <a:lnTo>
                    <a:pt x="1288" y="9005"/>
                  </a:lnTo>
                  <a:lnTo>
                    <a:pt x="1669" y="8643"/>
                  </a:lnTo>
                  <a:lnTo>
                    <a:pt x="1819" y="8329"/>
                  </a:lnTo>
                  <a:lnTo>
                    <a:pt x="1981" y="8107"/>
                  </a:lnTo>
                  <a:lnTo>
                    <a:pt x="2372" y="7882"/>
                  </a:lnTo>
                  <a:lnTo>
                    <a:pt x="2751" y="7724"/>
                  </a:lnTo>
                  <a:lnTo>
                    <a:pt x="3076" y="7731"/>
                  </a:lnTo>
                  <a:lnTo>
                    <a:pt x="3448" y="7605"/>
                  </a:lnTo>
                  <a:lnTo>
                    <a:pt x="3441" y="7256"/>
                  </a:lnTo>
                  <a:lnTo>
                    <a:pt x="3135" y="7384"/>
                  </a:lnTo>
                  <a:lnTo>
                    <a:pt x="2541" y="7414"/>
                  </a:lnTo>
                  <a:lnTo>
                    <a:pt x="2262" y="7180"/>
                  </a:lnTo>
                  <a:lnTo>
                    <a:pt x="2071" y="7510"/>
                  </a:lnTo>
                  <a:lnTo>
                    <a:pt x="1771" y="7607"/>
                  </a:lnTo>
                  <a:lnTo>
                    <a:pt x="1583" y="7098"/>
                  </a:lnTo>
                  <a:lnTo>
                    <a:pt x="1506" y="6610"/>
                  </a:lnTo>
                  <a:lnTo>
                    <a:pt x="1940" y="6604"/>
                  </a:lnTo>
                  <a:lnTo>
                    <a:pt x="1811" y="6201"/>
                  </a:lnTo>
                  <a:lnTo>
                    <a:pt x="1788" y="5934"/>
                  </a:lnTo>
                  <a:lnTo>
                    <a:pt x="2015" y="5699"/>
                  </a:lnTo>
                  <a:lnTo>
                    <a:pt x="1922" y="5280"/>
                  </a:lnTo>
                  <a:lnTo>
                    <a:pt x="1597" y="5364"/>
                  </a:lnTo>
                  <a:lnTo>
                    <a:pt x="1346" y="5288"/>
                  </a:lnTo>
                  <a:lnTo>
                    <a:pt x="1104" y="5302"/>
                  </a:lnTo>
                  <a:lnTo>
                    <a:pt x="959" y="5596"/>
                  </a:lnTo>
                  <a:lnTo>
                    <a:pt x="693" y="5417"/>
                  </a:lnTo>
                  <a:lnTo>
                    <a:pt x="782" y="5019"/>
                  </a:lnTo>
                  <a:lnTo>
                    <a:pt x="1055" y="4785"/>
                  </a:lnTo>
                  <a:lnTo>
                    <a:pt x="1303" y="4571"/>
                  </a:lnTo>
                  <a:lnTo>
                    <a:pt x="1398" y="4362"/>
                  </a:lnTo>
                  <a:lnTo>
                    <a:pt x="1254" y="3991"/>
                  </a:lnTo>
                  <a:lnTo>
                    <a:pt x="1443" y="3782"/>
                  </a:lnTo>
                  <a:lnTo>
                    <a:pt x="1896" y="3478"/>
                  </a:lnTo>
                  <a:lnTo>
                    <a:pt x="2233" y="3372"/>
                  </a:lnTo>
                  <a:lnTo>
                    <a:pt x="2406" y="3628"/>
                  </a:lnTo>
                  <a:lnTo>
                    <a:pt x="2669" y="3517"/>
                  </a:lnTo>
                  <a:lnTo>
                    <a:pt x="2328" y="3036"/>
                  </a:lnTo>
                  <a:lnTo>
                    <a:pt x="2403" y="2758"/>
                  </a:lnTo>
                  <a:lnTo>
                    <a:pt x="2718" y="2845"/>
                  </a:lnTo>
                  <a:lnTo>
                    <a:pt x="3133" y="2539"/>
                  </a:lnTo>
                  <a:lnTo>
                    <a:pt x="3545" y="2776"/>
                  </a:lnTo>
                  <a:lnTo>
                    <a:pt x="4179" y="2975"/>
                  </a:lnTo>
                  <a:lnTo>
                    <a:pt x="4417" y="2678"/>
                  </a:lnTo>
                  <a:lnTo>
                    <a:pt x="4757" y="2825"/>
                  </a:lnTo>
                  <a:lnTo>
                    <a:pt x="4785" y="2467"/>
                  </a:lnTo>
                  <a:lnTo>
                    <a:pt x="4466" y="2302"/>
                  </a:lnTo>
                  <a:lnTo>
                    <a:pt x="4596" y="2094"/>
                  </a:lnTo>
                  <a:lnTo>
                    <a:pt x="5487" y="2168"/>
                  </a:lnTo>
                  <a:lnTo>
                    <a:pt x="5977" y="2012"/>
                  </a:lnTo>
                  <a:lnTo>
                    <a:pt x="6319" y="2169"/>
                  </a:lnTo>
                  <a:lnTo>
                    <a:pt x="6582" y="2550"/>
                  </a:lnTo>
                  <a:lnTo>
                    <a:pt x="7022" y="2668"/>
                  </a:lnTo>
                  <a:lnTo>
                    <a:pt x="7683" y="2724"/>
                  </a:lnTo>
                  <a:lnTo>
                    <a:pt x="8106" y="2912"/>
                  </a:lnTo>
                  <a:lnTo>
                    <a:pt x="8383" y="3177"/>
                  </a:lnTo>
                  <a:lnTo>
                    <a:pt x="8583" y="2869"/>
                  </a:lnTo>
                  <a:lnTo>
                    <a:pt x="8854" y="2676"/>
                  </a:lnTo>
                  <a:lnTo>
                    <a:pt x="9285" y="2763"/>
                  </a:lnTo>
                  <a:lnTo>
                    <a:pt x="9734" y="2599"/>
                  </a:lnTo>
                  <a:lnTo>
                    <a:pt x="10030" y="2561"/>
                  </a:lnTo>
                  <a:lnTo>
                    <a:pt x="10421" y="2647"/>
                  </a:lnTo>
                  <a:lnTo>
                    <a:pt x="10402" y="3053"/>
                  </a:lnTo>
                  <a:lnTo>
                    <a:pt x="10777" y="3127"/>
                  </a:lnTo>
                  <a:lnTo>
                    <a:pt x="10871" y="3675"/>
                  </a:lnTo>
                  <a:lnTo>
                    <a:pt x="11225" y="3970"/>
                  </a:lnTo>
                  <a:lnTo>
                    <a:pt x="11176" y="3302"/>
                  </a:lnTo>
                  <a:lnTo>
                    <a:pt x="11665" y="3063"/>
                  </a:lnTo>
                  <a:lnTo>
                    <a:pt x="11431" y="2773"/>
                  </a:lnTo>
                  <a:lnTo>
                    <a:pt x="11076" y="2796"/>
                  </a:lnTo>
                  <a:lnTo>
                    <a:pt x="10877" y="2476"/>
                  </a:lnTo>
                  <a:lnTo>
                    <a:pt x="11066" y="2217"/>
                  </a:lnTo>
                  <a:lnTo>
                    <a:pt x="10536" y="2132"/>
                  </a:lnTo>
                  <a:lnTo>
                    <a:pt x="10338" y="1882"/>
                  </a:lnTo>
                  <a:lnTo>
                    <a:pt x="10832" y="1650"/>
                  </a:lnTo>
                  <a:lnTo>
                    <a:pt x="11230" y="1515"/>
                  </a:lnTo>
                  <a:lnTo>
                    <a:pt x="11375" y="1219"/>
                  </a:lnTo>
                  <a:lnTo>
                    <a:pt x="11898" y="1228"/>
                  </a:lnTo>
                  <a:lnTo>
                    <a:pt x="12415" y="893"/>
                  </a:lnTo>
                  <a:lnTo>
                    <a:pt x="12924" y="696"/>
                  </a:lnTo>
                  <a:lnTo>
                    <a:pt x="13367" y="701"/>
                  </a:lnTo>
                  <a:lnTo>
                    <a:pt x="13562" y="373"/>
                  </a:lnTo>
                  <a:lnTo>
                    <a:pt x="13813" y="175"/>
                  </a:lnTo>
                  <a:lnTo>
                    <a:pt x="14186" y="309"/>
                  </a:lnTo>
                  <a:lnTo>
                    <a:pt x="14662" y="248"/>
                  </a:lnTo>
                  <a:lnTo>
                    <a:pt x="14868" y="12"/>
                  </a:lnTo>
                  <a:lnTo>
                    <a:pt x="15223" y="0"/>
                  </a:lnTo>
                  <a:lnTo>
                    <a:pt x="15555" y="119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7" name="AutoShape 18"/>
            <p:cNvSpPr>
              <a:spLocks/>
            </p:cNvSpPr>
            <p:nvPr/>
          </p:nvSpPr>
          <p:spPr bwMode="auto">
            <a:xfrm>
              <a:off x="1465421" y="1068793"/>
              <a:ext cx="4326852" cy="334408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3081" y="6431"/>
                  </a:moveTo>
                  <a:lnTo>
                    <a:pt x="3101" y="6717"/>
                  </a:lnTo>
                  <a:lnTo>
                    <a:pt x="3208" y="6946"/>
                  </a:lnTo>
                  <a:lnTo>
                    <a:pt x="3509" y="6994"/>
                  </a:lnTo>
                  <a:lnTo>
                    <a:pt x="3769" y="6929"/>
                  </a:lnTo>
                  <a:lnTo>
                    <a:pt x="3892" y="7131"/>
                  </a:lnTo>
                  <a:lnTo>
                    <a:pt x="3791" y="7279"/>
                  </a:lnTo>
                  <a:lnTo>
                    <a:pt x="3719" y="7459"/>
                  </a:lnTo>
                  <a:lnTo>
                    <a:pt x="3841" y="7640"/>
                  </a:lnTo>
                  <a:lnTo>
                    <a:pt x="3916" y="7820"/>
                  </a:lnTo>
                  <a:lnTo>
                    <a:pt x="3745" y="8021"/>
                  </a:lnTo>
                  <a:lnTo>
                    <a:pt x="3583" y="8185"/>
                  </a:lnTo>
                  <a:lnTo>
                    <a:pt x="3515" y="8422"/>
                  </a:lnTo>
                  <a:lnTo>
                    <a:pt x="3490" y="8698"/>
                  </a:lnTo>
                  <a:lnTo>
                    <a:pt x="3505" y="8945"/>
                  </a:lnTo>
                  <a:lnTo>
                    <a:pt x="3612" y="9114"/>
                  </a:lnTo>
                  <a:lnTo>
                    <a:pt x="3799" y="9042"/>
                  </a:lnTo>
                  <a:lnTo>
                    <a:pt x="3938" y="8989"/>
                  </a:lnTo>
                  <a:lnTo>
                    <a:pt x="4148" y="9190"/>
                  </a:lnTo>
                  <a:lnTo>
                    <a:pt x="4230" y="9302"/>
                  </a:lnTo>
                  <a:lnTo>
                    <a:pt x="4394" y="9464"/>
                  </a:lnTo>
                  <a:lnTo>
                    <a:pt x="4552" y="9779"/>
                  </a:lnTo>
                  <a:lnTo>
                    <a:pt x="4707" y="9998"/>
                  </a:lnTo>
                  <a:lnTo>
                    <a:pt x="4595" y="10193"/>
                  </a:lnTo>
                  <a:lnTo>
                    <a:pt x="4407" y="10308"/>
                  </a:lnTo>
                  <a:lnTo>
                    <a:pt x="4242" y="10484"/>
                  </a:lnTo>
                  <a:lnTo>
                    <a:pt x="4051" y="10735"/>
                  </a:lnTo>
                  <a:lnTo>
                    <a:pt x="3953" y="10876"/>
                  </a:lnTo>
                  <a:lnTo>
                    <a:pt x="3812" y="10990"/>
                  </a:lnTo>
                  <a:lnTo>
                    <a:pt x="3600" y="10924"/>
                  </a:lnTo>
                  <a:lnTo>
                    <a:pt x="3551" y="11166"/>
                  </a:lnTo>
                  <a:lnTo>
                    <a:pt x="3389" y="11316"/>
                  </a:lnTo>
                  <a:lnTo>
                    <a:pt x="3220" y="11466"/>
                  </a:lnTo>
                  <a:lnTo>
                    <a:pt x="3050" y="11588"/>
                  </a:lnTo>
                  <a:lnTo>
                    <a:pt x="2866" y="11611"/>
                  </a:lnTo>
                  <a:lnTo>
                    <a:pt x="2618" y="11726"/>
                  </a:lnTo>
                  <a:lnTo>
                    <a:pt x="2488" y="11623"/>
                  </a:lnTo>
                  <a:lnTo>
                    <a:pt x="2354" y="11561"/>
                  </a:lnTo>
                  <a:lnTo>
                    <a:pt x="2204" y="11692"/>
                  </a:lnTo>
                  <a:lnTo>
                    <a:pt x="2032" y="11851"/>
                  </a:lnTo>
                  <a:lnTo>
                    <a:pt x="1845" y="11939"/>
                  </a:lnTo>
                  <a:lnTo>
                    <a:pt x="1670" y="12122"/>
                  </a:lnTo>
                  <a:lnTo>
                    <a:pt x="1661" y="12388"/>
                  </a:lnTo>
                  <a:lnTo>
                    <a:pt x="1523" y="12507"/>
                  </a:lnTo>
                  <a:lnTo>
                    <a:pt x="1335" y="12635"/>
                  </a:lnTo>
                  <a:lnTo>
                    <a:pt x="1195" y="12618"/>
                  </a:lnTo>
                  <a:lnTo>
                    <a:pt x="1101" y="12436"/>
                  </a:lnTo>
                  <a:lnTo>
                    <a:pt x="934" y="12388"/>
                  </a:lnTo>
                  <a:lnTo>
                    <a:pt x="948" y="12752"/>
                  </a:lnTo>
                  <a:lnTo>
                    <a:pt x="1067" y="13005"/>
                  </a:lnTo>
                  <a:lnTo>
                    <a:pt x="1089" y="13278"/>
                  </a:lnTo>
                  <a:lnTo>
                    <a:pt x="1043" y="13549"/>
                  </a:lnTo>
                  <a:lnTo>
                    <a:pt x="1121" y="13836"/>
                  </a:lnTo>
                  <a:lnTo>
                    <a:pt x="990" y="14027"/>
                  </a:lnTo>
                  <a:lnTo>
                    <a:pt x="884" y="14253"/>
                  </a:lnTo>
                  <a:lnTo>
                    <a:pt x="866" y="14508"/>
                  </a:lnTo>
                  <a:lnTo>
                    <a:pt x="828" y="14828"/>
                  </a:lnTo>
                  <a:lnTo>
                    <a:pt x="842" y="15140"/>
                  </a:lnTo>
                  <a:lnTo>
                    <a:pt x="721" y="15355"/>
                  </a:lnTo>
                  <a:lnTo>
                    <a:pt x="553" y="15456"/>
                  </a:lnTo>
                  <a:lnTo>
                    <a:pt x="518" y="15685"/>
                  </a:lnTo>
                  <a:lnTo>
                    <a:pt x="648" y="15885"/>
                  </a:lnTo>
                  <a:lnTo>
                    <a:pt x="554" y="16099"/>
                  </a:lnTo>
                  <a:lnTo>
                    <a:pt x="378" y="16214"/>
                  </a:lnTo>
                  <a:lnTo>
                    <a:pt x="288" y="16418"/>
                  </a:lnTo>
                  <a:lnTo>
                    <a:pt x="304" y="16680"/>
                  </a:lnTo>
                  <a:lnTo>
                    <a:pt x="357" y="16884"/>
                  </a:lnTo>
                  <a:lnTo>
                    <a:pt x="370" y="17073"/>
                  </a:lnTo>
                  <a:lnTo>
                    <a:pt x="194" y="17190"/>
                  </a:lnTo>
                  <a:lnTo>
                    <a:pt x="51" y="17336"/>
                  </a:lnTo>
                  <a:lnTo>
                    <a:pt x="0" y="17564"/>
                  </a:lnTo>
                  <a:lnTo>
                    <a:pt x="80" y="17768"/>
                  </a:lnTo>
                  <a:lnTo>
                    <a:pt x="386" y="17911"/>
                  </a:lnTo>
                  <a:lnTo>
                    <a:pt x="705" y="17967"/>
                  </a:lnTo>
                  <a:lnTo>
                    <a:pt x="1026" y="18043"/>
                  </a:lnTo>
                  <a:lnTo>
                    <a:pt x="1218" y="17951"/>
                  </a:lnTo>
                  <a:lnTo>
                    <a:pt x="1246" y="17683"/>
                  </a:lnTo>
                  <a:lnTo>
                    <a:pt x="1467" y="17608"/>
                  </a:lnTo>
                  <a:lnTo>
                    <a:pt x="1693" y="17587"/>
                  </a:lnTo>
                  <a:lnTo>
                    <a:pt x="1879" y="17592"/>
                  </a:lnTo>
                  <a:lnTo>
                    <a:pt x="1978" y="17393"/>
                  </a:lnTo>
                  <a:lnTo>
                    <a:pt x="2156" y="17493"/>
                  </a:lnTo>
                  <a:lnTo>
                    <a:pt x="2254" y="17360"/>
                  </a:lnTo>
                  <a:lnTo>
                    <a:pt x="2384" y="17231"/>
                  </a:lnTo>
                  <a:lnTo>
                    <a:pt x="2559" y="17300"/>
                  </a:lnTo>
                  <a:lnTo>
                    <a:pt x="2712" y="17226"/>
                  </a:lnTo>
                  <a:lnTo>
                    <a:pt x="2904" y="17159"/>
                  </a:lnTo>
                  <a:lnTo>
                    <a:pt x="3030" y="17406"/>
                  </a:lnTo>
                  <a:lnTo>
                    <a:pt x="3146" y="17732"/>
                  </a:lnTo>
                  <a:lnTo>
                    <a:pt x="3193" y="17987"/>
                  </a:lnTo>
                  <a:lnTo>
                    <a:pt x="3056" y="18045"/>
                  </a:lnTo>
                  <a:lnTo>
                    <a:pt x="3036" y="18227"/>
                  </a:lnTo>
                  <a:lnTo>
                    <a:pt x="3246" y="18358"/>
                  </a:lnTo>
                  <a:lnTo>
                    <a:pt x="3369" y="18550"/>
                  </a:lnTo>
                  <a:lnTo>
                    <a:pt x="3481" y="18813"/>
                  </a:lnTo>
                  <a:lnTo>
                    <a:pt x="3633" y="19012"/>
                  </a:lnTo>
                  <a:lnTo>
                    <a:pt x="3777" y="18956"/>
                  </a:lnTo>
                  <a:lnTo>
                    <a:pt x="3955" y="18823"/>
                  </a:lnTo>
                  <a:lnTo>
                    <a:pt x="4126" y="18797"/>
                  </a:lnTo>
                  <a:lnTo>
                    <a:pt x="4306" y="18721"/>
                  </a:lnTo>
                  <a:lnTo>
                    <a:pt x="4252" y="18971"/>
                  </a:lnTo>
                  <a:lnTo>
                    <a:pt x="4147" y="19117"/>
                  </a:lnTo>
                  <a:lnTo>
                    <a:pt x="4243" y="19374"/>
                  </a:lnTo>
                  <a:lnTo>
                    <a:pt x="4412" y="19279"/>
                  </a:lnTo>
                  <a:lnTo>
                    <a:pt x="4615" y="19308"/>
                  </a:lnTo>
                  <a:lnTo>
                    <a:pt x="4701" y="19555"/>
                  </a:lnTo>
                  <a:lnTo>
                    <a:pt x="4710" y="19782"/>
                  </a:lnTo>
                  <a:lnTo>
                    <a:pt x="4824" y="19989"/>
                  </a:lnTo>
                  <a:lnTo>
                    <a:pt x="5021" y="20082"/>
                  </a:lnTo>
                  <a:lnTo>
                    <a:pt x="5254" y="19980"/>
                  </a:lnTo>
                  <a:lnTo>
                    <a:pt x="5502" y="20013"/>
                  </a:lnTo>
                  <a:lnTo>
                    <a:pt x="5635" y="20222"/>
                  </a:lnTo>
                  <a:lnTo>
                    <a:pt x="5660" y="20488"/>
                  </a:lnTo>
                  <a:lnTo>
                    <a:pt x="5628" y="20702"/>
                  </a:lnTo>
                  <a:lnTo>
                    <a:pt x="5596" y="21079"/>
                  </a:lnTo>
                  <a:lnTo>
                    <a:pt x="5863" y="21074"/>
                  </a:lnTo>
                  <a:lnTo>
                    <a:pt x="6035" y="21288"/>
                  </a:lnTo>
                  <a:lnTo>
                    <a:pt x="6173" y="21455"/>
                  </a:lnTo>
                  <a:lnTo>
                    <a:pt x="6452" y="21397"/>
                  </a:lnTo>
                  <a:lnTo>
                    <a:pt x="6617" y="21244"/>
                  </a:lnTo>
                  <a:lnTo>
                    <a:pt x="6794" y="21123"/>
                  </a:lnTo>
                  <a:lnTo>
                    <a:pt x="6969" y="21228"/>
                  </a:lnTo>
                  <a:lnTo>
                    <a:pt x="6976" y="21445"/>
                  </a:lnTo>
                  <a:lnTo>
                    <a:pt x="7216" y="21511"/>
                  </a:lnTo>
                  <a:lnTo>
                    <a:pt x="7473" y="21431"/>
                  </a:lnTo>
                  <a:lnTo>
                    <a:pt x="7434" y="21242"/>
                  </a:lnTo>
                  <a:lnTo>
                    <a:pt x="7671" y="21136"/>
                  </a:lnTo>
                  <a:lnTo>
                    <a:pt x="7844" y="21046"/>
                  </a:lnTo>
                  <a:lnTo>
                    <a:pt x="7887" y="20840"/>
                  </a:lnTo>
                  <a:lnTo>
                    <a:pt x="8111" y="20851"/>
                  </a:lnTo>
                  <a:lnTo>
                    <a:pt x="8277" y="20877"/>
                  </a:lnTo>
                  <a:lnTo>
                    <a:pt x="8397" y="20874"/>
                  </a:lnTo>
                  <a:lnTo>
                    <a:pt x="8343" y="21127"/>
                  </a:lnTo>
                  <a:lnTo>
                    <a:pt x="8326" y="21322"/>
                  </a:lnTo>
                  <a:lnTo>
                    <a:pt x="8504" y="21457"/>
                  </a:lnTo>
                  <a:lnTo>
                    <a:pt x="8690" y="21526"/>
                  </a:lnTo>
                  <a:lnTo>
                    <a:pt x="8833" y="21600"/>
                  </a:lnTo>
                  <a:lnTo>
                    <a:pt x="8815" y="21340"/>
                  </a:lnTo>
                  <a:lnTo>
                    <a:pt x="8960" y="21171"/>
                  </a:lnTo>
                  <a:lnTo>
                    <a:pt x="9112" y="20945"/>
                  </a:lnTo>
                  <a:lnTo>
                    <a:pt x="9076" y="20736"/>
                  </a:lnTo>
                  <a:lnTo>
                    <a:pt x="9376" y="20878"/>
                  </a:lnTo>
                  <a:lnTo>
                    <a:pt x="9497" y="20712"/>
                  </a:lnTo>
                  <a:lnTo>
                    <a:pt x="9633" y="20482"/>
                  </a:lnTo>
                  <a:lnTo>
                    <a:pt x="9751" y="20452"/>
                  </a:lnTo>
                  <a:lnTo>
                    <a:pt x="9888" y="20539"/>
                  </a:lnTo>
                  <a:lnTo>
                    <a:pt x="10065" y="20557"/>
                  </a:lnTo>
                  <a:lnTo>
                    <a:pt x="10096" y="20257"/>
                  </a:lnTo>
                  <a:lnTo>
                    <a:pt x="10137" y="20093"/>
                  </a:lnTo>
                  <a:lnTo>
                    <a:pt x="10244" y="19801"/>
                  </a:lnTo>
                  <a:lnTo>
                    <a:pt x="10354" y="19635"/>
                  </a:lnTo>
                  <a:lnTo>
                    <a:pt x="10403" y="19448"/>
                  </a:lnTo>
                  <a:lnTo>
                    <a:pt x="10380" y="19219"/>
                  </a:lnTo>
                  <a:lnTo>
                    <a:pt x="10531" y="19168"/>
                  </a:lnTo>
                  <a:lnTo>
                    <a:pt x="10557" y="19406"/>
                  </a:lnTo>
                  <a:lnTo>
                    <a:pt x="10796" y="19395"/>
                  </a:lnTo>
                  <a:lnTo>
                    <a:pt x="10904" y="19252"/>
                  </a:lnTo>
                  <a:lnTo>
                    <a:pt x="11020" y="18983"/>
                  </a:lnTo>
                  <a:lnTo>
                    <a:pt x="11153" y="18782"/>
                  </a:lnTo>
                  <a:lnTo>
                    <a:pt x="11357" y="18583"/>
                  </a:lnTo>
                  <a:lnTo>
                    <a:pt x="11583" y="18420"/>
                  </a:lnTo>
                  <a:lnTo>
                    <a:pt x="11692" y="18513"/>
                  </a:lnTo>
                  <a:lnTo>
                    <a:pt x="11846" y="18515"/>
                  </a:lnTo>
                  <a:lnTo>
                    <a:pt x="11947" y="18378"/>
                  </a:lnTo>
                  <a:lnTo>
                    <a:pt x="12069" y="18150"/>
                  </a:lnTo>
                  <a:lnTo>
                    <a:pt x="12138" y="17870"/>
                  </a:lnTo>
                  <a:lnTo>
                    <a:pt x="12322" y="17629"/>
                  </a:lnTo>
                  <a:lnTo>
                    <a:pt x="12530" y="17603"/>
                  </a:lnTo>
                  <a:lnTo>
                    <a:pt x="12645" y="17406"/>
                  </a:lnTo>
                  <a:lnTo>
                    <a:pt x="12827" y="17358"/>
                  </a:lnTo>
                  <a:lnTo>
                    <a:pt x="13000" y="17447"/>
                  </a:lnTo>
                  <a:lnTo>
                    <a:pt x="13179" y="17188"/>
                  </a:lnTo>
                  <a:lnTo>
                    <a:pt x="13326" y="16953"/>
                  </a:lnTo>
                  <a:lnTo>
                    <a:pt x="13526" y="16919"/>
                  </a:lnTo>
                  <a:lnTo>
                    <a:pt x="13750" y="16783"/>
                  </a:lnTo>
                  <a:lnTo>
                    <a:pt x="13840" y="16693"/>
                  </a:lnTo>
                  <a:lnTo>
                    <a:pt x="14083" y="16713"/>
                  </a:lnTo>
                  <a:lnTo>
                    <a:pt x="14312" y="16696"/>
                  </a:lnTo>
                  <a:lnTo>
                    <a:pt x="14568" y="16496"/>
                  </a:lnTo>
                  <a:lnTo>
                    <a:pt x="14725" y="16317"/>
                  </a:lnTo>
                  <a:lnTo>
                    <a:pt x="14669" y="16118"/>
                  </a:lnTo>
                  <a:lnTo>
                    <a:pt x="14944" y="16181"/>
                  </a:lnTo>
                  <a:lnTo>
                    <a:pt x="15236" y="16256"/>
                  </a:lnTo>
                  <a:lnTo>
                    <a:pt x="15509" y="16281"/>
                  </a:lnTo>
                  <a:lnTo>
                    <a:pt x="15738" y="16176"/>
                  </a:lnTo>
                  <a:lnTo>
                    <a:pt x="15877" y="16402"/>
                  </a:lnTo>
                  <a:lnTo>
                    <a:pt x="16026" y="16513"/>
                  </a:lnTo>
                  <a:lnTo>
                    <a:pt x="16297" y="16587"/>
                  </a:lnTo>
                  <a:lnTo>
                    <a:pt x="16490" y="16633"/>
                  </a:lnTo>
                  <a:lnTo>
                    <a:pt x="16700" y="16468"/>
                  </a:lnTo>
                  <a:lnTo>
                    <a:pt x="16820" y="16384"/>
                  </a:lnTo>
                  <a:lnTo>
                    <a:pt x="16880" y="16608"/>
                  </a:lnTo>
                  <a:lnTo>
                    <a:pt x="16840" y="16797"/>
                  </a:lnTo>
                  <a:lnTo>
                    <a:pt x="16938" y="17034"/>
                  </a:lnTo>
                  <a:lnTo>
                    <a:pt x="17130" y="17139"/>
                  </a:lnTo>
                  <a:lnTo>
                    <a:pt x="17295" y="17009"/>
                  </a:lnTo>
                  <a:lnTo>
                    <a:pt x="17447" y="17116"/>
                  </a:lnTo>
                  <a:lnTo>
                    <a:pt x="17497" y="17360"/>
                  </a:lnTo>
                  <a:lnTo>
                    <a:pt x="17717" y="17550"/>
                  </a:lnTo>
                  <a:lnTo>
                    <a:pt x="17808" y="17712"/>
                  </a:lnTo>
                  <a:lnTo>
                    <a:pt x="17722" y="17961"/>
                  </a:lnTo>
                  <a:lnTo>
                    <a:pt x="17783" y="18193"/>
                  </a:lnTo>
                  <a:lnTo>
                    <a:pt x="18022" y="18306"/>
                  </a:lnTo>
                  <a:lnTo>
                    <a:pt x="18105" y="18592"/>
                  </a:lnTo>
                  <a:lnTo>
                    <a:pt x="18237" y="18896"/>
                  </a:lnTo>
                  <a:lnTo>
                    <a:pt x="18395" y="18921"/>
                  </a:lnTo>
                  <a:lnTo>
                    <a:pt x="18604" y="19003"/>
                  </a:lnTo>
                  <a:lnTo>
                    <a:pt x="18852" y="19084"/>
                  </a:lnTo>
                  <a:lnTo>
                    <a:pt x="19004" y="18918"/>
                  </a:lnTo>
                  <a:lnTo>
                    <a:pt x="19150" y="18946"/>
                  </a:lnTo>
                  <a:lnTo>
                    <a:pt x="19265" y="19001"/>
                  </a:lnTo>
                  <a:lnTo>
                    <a:pt x="19398" y="18825"/>
                  </a:lnTo>
                  <a:lnTo>
                    <a:pt x="19542" y="19045"/>
                  </a:lnTo>
                  <a:lnTo>
                    <a:pt x="19632" y="19280"/>
                  </a:lnTo>
                  <a:lnTo>
                    <a:pt x="19758" y="18956"/>
                  </a:lnTo>
                  <a:lnTo>
                    <a:pt x="19802" y="18767"/>
                  </a:lnTo>
                  <a:lnTo>
                    <a:pt x="19646" y="18596"/>
                  </a:lnTo>
                  <a:lnTo>
                    <a:pt x="19506" y="18481"/>
                  </a:lnTo>
                  <a:lnTo>
                    <a:pt x="19452" y="18282"/>
                  </a:lnTo>
                  <a:lnTo>
                    <a:pt x="19516" y="17932"/>
                  </a:lnTo>
                  <a:lnTo>
                    <a:pt x="19566" y="17720"/>
                  </a:lnTo>
                  <a:lnTo>
                    <a:pt x="19459" y="17512"/>
                  </a:lnTo>
                  <a:lnTo>
                    <a:pt x="19557" y="17347"/>
                  </a:lnTo>
                  <a:lnTo>
                    <a:pt x="19803" y="17271"/>
                  </a:lnTo>
                  <a:lnTo>
                    <a:pt x="19860" y="16976"/>
                  </a:lnTo>
                  <a:lnTo>
                    <a:pt x="19898" y="16754"/>
                  </a:lnTo>
                  <a:lnTo>
                    <a:pt x="20095" y="16725"/>
                  </a:lnTo>
                  <a:lnTo>
                    <a:pt x="20175" y="16953"/>
                  </a:lnTo>
                  <a:lnTo>
                    <a:pt x="20078" y="17178"/>
                  </a:lnTo>
                  <a:lnTo>
                    <a:pt x="20193" y="17288"/>
                  </a:lnTo>
                  <a:lnTo>
                    <a:pt x="20467" y="17141"/>
                  </a:lnTo>
                  <a:lnTo>
                    <a:pt x="20527" y="16896"/>
                  </a:lnTo>
                  <a:lnTo>
                    <a:pt x="20497" y="16642"/>
                  </a:lnTo>
                  <a:lnTo>
                    <a:pt x="20530" y="16441"/>
                  </a:lnTo>
                  <a:lnTo>
                    <a:pt x="20753" y="16117"/>
                  </a:lnTo>
                  <a:lnTo>
                    <a:pt x="20693" y="15849"/>
                  </a:lnTo>
                  <a:lnTo>
                    <a:pt x="20845" y="15820"/>
                  </a:lnTo>
                  <a:lnTo>
                    <a:pt x="21003" y="15860"/>
                  </a:lnTo>
                  <a:lnTo>
                    <a:pt x="21210" y="15628"/>
                  </a:lnTo>
                  <a:lnTo>
                    <a:pt x="21362" y="15661"/>
                  </a:lnTo>
                  <a:lnTo>
                    <a:pt x="21479" y="15470"/>
                  </a:lnTo>
                  <a:lnTo>
                    <a:pt x="21488" y="15219"/>
                  </a:lnTo>
                  <a:lnTo>
                    <a:pt x="21414" y="14949"/>
                  </a:lnTo>
                  <a:lnTo>
                    <a:pt x="21379" y="14707"/>
                  </a:lnTo>
                  <a:lnTo>
                    <a:pt x="21490" y="14593"/>
                  </a:lnTo>
                  <a:lnTo>
                    <a:pt x="21530" y="14173"/>
                  </a:lnTo>
                  <a:lnTo>
                    <a:pt x="21561" y="13889"/>
                  </a:lnTo>
                  <a:lnTo>
                    <a:pt x="21600" y="13682"/>
                  </a:lnTo>
                  <a:lnTo>
                    <a:pt x="21348" y="13819"/>
                  </a:lnTo>
                  <a:lnTo>
                    <a:pt x="21142" y="13839"/>
                  </a:lnTo>
                  <a:lnTo>
                    <a:pt x="21052" y="13679"/>
                  </a:lnTo>
                  <a:lnTo>
                    <a:pt x="20945" y="13500"/>
                  </a:lnTo>
                  <a:lnTo>
                    <a:pt x="20725" y="13493"/>
                  </a:lnTo>
                  <a:lnTo>
                    <a:pt x="20615" y="13375"/>
                  </a:lnTo>
                  <a:lnTo>
                    <a:pt x="20667" y="13169"/>
                  </a:lnTo>
                  <a:lnTo>
                    <a:pt x="20713" y="12951"/>
                  </a:lnTo>
                  <a:lnTo>
                    <a:pt x="20612" y="12847"/>
                  </a:lnTo>
                  <a:lnTo>
                    <a:pt x="20588" y="12659"/>
                  </a:lnTo>
                  <a:lnTo>
                    <a:pt x="20678" y="12533"/>
                  </a:lnTo>
                  <a:lnTo>
                    <a:pt x="20609" y="12280"/>
                  </a:lnTo>
                  <a:lnTo>
                    <a:pt x="20412" y="12301"/>
                  </a:lnTo>
                  <a:lnTo>
                    <a:pt x="20275" y="12317"/>
                  </a:lnTo>
                  <a:lnTo>
                    <a:pt x="20189" y="12150"/>
                  </a:lnTo>
                  <a:lnTo>
                    <a:pt x="20158" y="11932"/>
                  </a:lnTo>
                  <a:lnTo>
                    <a:pt x="19966" y="11869"/>
                  </a:lnTo>
                  <a:lnTo>
                    <a:pt x="19749" y="11741"/>
                  </a:lnTo>
                  <a:lnTo>
                    <a:pt x="19533" y="11712"/>
                  </a:lnTo>
                  <a:lnTo>
                    <a:pt x="19359" y="11820"/>
                  </a:lnTo>
                  <a:lnTo>
                    <a:pt x="19174" y="11876"/>
                  </a:lnTo>
                  <a:lnTo>
                    <a:pt x="19226" y="12043"/>
                  </a:lnTo>
                  <a:lnTo>
                    <a:pt x="19170" y="12215"/>
                  </a:lnTo>
                  <a:lnTo>
                    <a:pt x="19013" y="12276"/>
                  </a:lnTo>
                  <a:lnTo>
                    <a:pt x="18927" y="12477"/>
                  </a:lnTo>
                  <a:lnTo>
                    <a:pt x="18777" y="12440"/>
                  </a:lnTo>
                  <a:lnTo>
                    <a:pt x="18681" y="12365"/>
                  </a:lnTo>
                  <a:lnTo>
                    <a:pt x="18533" y="12419"/>
                  </a:lnTo>
                  <a:lnTo>
                    <a:pt x="18506" y="12188"/>
                  </a:lnTo>
                  <a:lnTo>
                    <a:pt x="18301" y="12193"/>
                  </a:lnTo>
                  <a:lnTo>
                    <a:pt x="18324" y="11937"/>
                  </a:lnTo>
                  <a:lnTo>
                    <a:pt x="18542" y="11726"/>
                  </a:lnTo>
                  <a:lnTo>
                    <a:pt x="18444" y="11398"/>
                  </a:lnTo>
                  <a:lnTo>
                    <a:pt x="18240" y="11515"/>
                  </a:lnTo>
                  <a:lnTo>
                    <a:pt x="18191" y="11757"/>
                  </a:lnTo>
                  <a:lnTo>
                    <a:pt x="18092" y="11951"/>
                  </a:lnTo>
                  <a:lnTo>
                    <a:pt x="17994" y="11874"/>
                  </a:lnTo>
                  <a:lnTo>
                    <a:pt x="17844" y="11963"/>
                  </a:lnTo>
                  <a:lnTo>
                    <a:pt x="17721" y="11942"/>
                  </a:lnTo>
                  <a:lnTo>
                    <a:pt x="17649" y="11768"/>
                  </a:lnTo>
                  <a:lnTo>
                    <a:pt x="17740" y="11555"/>
                  </a:lnTo>
                  <a:lnTo>
                    <a:pt x="17688" y="11412"/>
                  </a:lnTo>
                  <a:lnTo>
                    <a:pt x="17492" y="11334"/>
                  </a:lnTo>
                  <a:lnTo>
                    <a:pt x="17334" y="11295"/>
                  </a:lnTo>
                  <a:lnTo>
                    <a:pt x="17273" y="11011"/>
                  </a:lnTo>
                  <a:lnTo>
                    <a:pt x="17186" y="10856"/>
                  </a:lnTo>
                  <a:lnTo>
                    <a:pt x="17078" y="10676"/>
                  </a:lnTo>
                  <a:lnTo>
                    <a:pt x="17120" y="10383"/>
                  </a:lnTo>
                  <a:lnTo>
                    <a:pt x="17284" y="10174"/>
                  </a:lnTo>
                  <a:lnTo>
                    <a:pt x="17388" y="10008"/>
                  </a:lnTo>
                  <a:lnTo>
                    <a:pt x="17378" y="9751"/>
                  </a:lnTo>
                  <a:lnTo>
                    <a:pt x="17366" y="9537"/>
                  </a:lnTo>
                  <a:lnTo>
                    <a:pt x="17503" y="9395"/>
                  </a:lnTo>
                  <a:lnTo>
                    <a:pt x="17659" y="9324"/>
                  </a:lnTo>
                  <a:lnTo>
                    <a:pt x="17678" y="9052"/>
                  </a:lnTo>
                  <a:lnTo>
                    <a:pt x="17767" y="8805"/>
                  </a:lnTo>
                  <a:lnTo>
                    <a:pt x="17729" y="8642"/>
                  </a:lnTo>
                  <a:lnTo>
                    <a:pt x="17628" y="8526"/>
                  </a:lnTo>
                  <a:lnTo>
                    <a:pt x="17778" y="8385"/>
                  </a:lnTo>
                  <a:lnTo>
                    <a:pt x="17623" y="8210"/>
                  </a:lnTo>
                  <a:lnTo>
                    <a:pt x="17713" y="8062"/>
                  </a:lnTo>
                  <a:lnTo>
                    <a:pt x="17899" y="7933"/>
                  </a:lnTo>
                  <a:lnTo>
                    <a:pt x="17891" y="7731"/>
                  </a:lnTo>
                  <a:lnTo>
                    <a:pt x="17889" y="7570"/>
                  </a:lnTo>
                  <a:lnTo>
                    <a:pt x="18211" y="7590"/>
                  </a:lnTo>
                  <a:lnTo>
                    <a:pt x="18352" y="7763"/>
                  </a:lnTo>
                  <a:lnTo>
                    <a:pt x="18523" y="7946"/>
                  </a:lnTo>
                  <a:lnTo>
                    <a:pt x="18483" y="8155"/>
                  </a:lnTo>
                  <a:lnTo>
                    <a:pt x="18682" y="7987"/>
                  </a:lnTo>
                  <a:lnTo>
                    <a:pt x="18702" y="7720"/>
                  </a:lnTo>
                  <a:lnTo>
                    <a:pt x="18619" y="7460"/>
                  </a:lnTo>
                  <a:lnTo>
                    <a:pt x="18542" y="7306"/>
                  </a:lnTo>
                  <a:lnTo>
                    <a:pt x="18354" y="7035"/>
                  </a:lnTo>
                  <a:lnTo>
                    <a:pt x="18164" y="6861"/>
                  </a:lnTo>
                  <a:lnTo>
                    <a:pt x="18036" y="6701"/>
                  </a:lnTo>
                  <a:lnTo>
                    <a:pt x="17936" y="6542"/>
                  </a:lnTo>
                  <a:lnTo>
                    <a:pt x="17839" y="6421"/>
                  </a:lnTo>
                  <a:lnTo>
                    <a:pt x="17913" y="6246"/>
                  </a:lnTo>
                  <a:lnTo>
                    <a:pt x="18041" y="6117"/>
                  </a:lnTo>
                  <a:lnTo>
                    <a:pt x="18125" y="5894"/>
                  </a:lnTo>
                  <a:lnTo>
                    <a:pt x="17926" y="5966"/>
                  </a:lnTo>
                  <a:lnTo>
                    <a:pt x="17794" y="5967"/>
                  </a:lnTo>
                  <a:lnTo>
                    <a:pt x="17714" y="6086"/>
                  </a:lnTo>
                  <a:lnTo>
                    <a:pt x="17601" y="6120"/>
                  </a:lnTo>
                  <a:lnTo>
                    <a:pt x="17536" y="5804"/>
                  </a:lnTo>
                  <a:lnTo>
                    <a:pt x="17473" y="5608"/>
                  </a:lnTo>
                  <a:lnTo>
                    <a:pt x="17655" y="5437"/>
                  </a:lnTo>
                  <a:lnTo>
                    <a:pt x="17795" y="5358"/>
                  </a:lnTo>
                  <a:lnTo>
                    <a:pt x="17958" y="5312"/>
                  </a:lnTo>
                  <a:lnTo>
                    <a:pt x="17977" y="5589"/>
                  </a:lnTo>
                  <a:lnTo>
                    <a:pt x="18068" y="5673"/>
                  </a:lnTo>
                  <a:lnTo>
                    <a:pt x="18319" y="5870"/>
                  </a:lnTo>
                  <a:lnTo>
                    <a:pt x="18597" y="5847"/>
                  </a:lnTo>
                  <a:lnTo>
                    <a:pt x="18691" y="5677"/>
                  </a:lnTo>
                  <a:lnTo>
                    <a:pt x="18525" y="5554"/>
                  </a:lnTo>
                  <a:lnTo>
                    <a:pt x="18471" y="5431"/>
                  </a:lnTo>
                  <a:lnTo>
                    <a:pt x="18494" y="5199"/>
                  </a:lnTo>
                  <a:lnTo>
                    <a:pt x="18340" y="5127"/>
                  </a:lnTo>
                  <a:lnTo>
                    <a:pt x="18151" y="4994"/>
                  </a:lnTo>
                  <a:lnTo>
                    <a:pt x="18207" y="4765"/>
                  </a:lnTo>
                  <a:lnTo>
                    <a:pt x="18332" y="4555"/>
                  </a:lnTo>
                  <a:lnTo>
                    <a:pt x="18326" y="4306"/>
                  </a:lnTo>
                  <a:lnTo>
                    <a:pt x="18489" y="4199"/>
                  </a:lnTo>
                  <a:lnTo>
                    <a:pt x="18337" y="4012"/>
                  </a:lnTo>
                  <a:lnTo>
                    <a:pt x="18175" y="4006"/>
                  </a:lnTo>
                  <a:lnTo>
                    <a:pt x="18140" y="3764"/>
                  </a:lnTo>
                  <a:lnTo>
                    <a:pt x="18001" y="3633"/>
                  </a:lnTo>
                  <a:lnTo>
                    <a:pt x="17844" y="3675"/>
                  </a:lnTo>
                  <a:lnTo>
                    <a:pt x="17695" y="3805"/>
                  </a:lnTo>
                  <a:lnTo>
                    <a:pt x="17418" y="3867"/>
                  </a:lnTo>
                  <a:lnTo>
                    <a:pt x="17083" y="3766"/>
                  </a:lnTo>
                  <a:lnTo>
                    <a:pt x="16801" y="3537"/>
                  </a:lnTo>
                  <a:lnTo>
                    <a:pt x="16595" y="3370"/>
                  </a:lnTo>
                  <a:lnTo>
                    <a:pt x="16438" y="3405"/>
                  </a:lnTo>
                  <a:lnTo>
                    <a:pt x="16299" y="3613"/>
                  </a:lnTo>
                  <a:lnTo>
                    <a:pt x="16162" y="3726"/>
                  </a:lnTo>
                  <a:lnTo>
                    <a:pt x="15912" y="3611"/>
                  </a:lnTo>
                  <a:lnTo>
                    <a:pt x="15678" y="3668"/>
                  </a:lnTo>
                  <a:lnTo>
                    <a:pt x="15426" y="3766"/>
                  </a:lnTo>
                  <a:lnTo>
                    <a:pt x="15294" y="3925"/>
                  </a:lnTo>
                  <a:lnTo>
                    <a:pt x="15133" y="4057"/>
                  </a:lnTo>
                  <a:lnTo>
                    <a:pt x="15022" y="4360"/>
                  </a:lnTo>
                  <a:lnTo>
                    <a:pt x="14951" y="4605"/>
                  </a:lnTo>
                  <a:lnTo>
                    <a:pt x="15084" y="4624"/>
                  </a:lnTo>
                  <a:lnTo>
                    <a:pt x="15288" y="4506"/>
                  </a:lnTo>
                  <a:lnTo>
                    <a:pt x="15442" y="4493"/>
                  </a:lnTo>
                  <a:lnTo>
                    <a:pt x="15486" y="4850"/>
                  </a:lnTo>
                  <a:lnTo>
                    <a:pt x="15322" y="4999"/>
                  </a:lnTo>
                  <a:lnTo>
                    <a:pt x="15401" y="5232"/>
                  </a:lnTo>
                  <a:lnTo>
                    <a:pt x="15424" y="5404"/>
                  </a:lnTo>
                  <a:lnTo>
                    <a:pt x="15338" y="5561"/>
                  </a:lnTo>
                  <a:lnTo>
                    <a:pt x="15172" y="5393"/>
                  </a:lnTo>
                  <a:lnTo>
                    <a:pt x="15057" y="5518"/>
                  </a:lnTo>
                  <a:lnTo>
                    <a:pt x="14852" y="5529"/>
                  </a:lnTo>
                  <a:lnTo>
                    <a:pt x="14634" y="5522"/>
                  </a:lnTo>
                  <a:lnTo>
                    <a:pt x="14399" y="5371"/>
                  </a:lnTo>
                  <a:lnTo>
                    <a:pt x="14224" y="5235"/>
                  </a:lnTo>
                  <a:lnTo>
                    <a:pt x="14038" y="5155"/>
                  </a:lnTo>
                  <a:lnTo>
                    <a:pt x="14003" y="4919"/>
                  </a:lnTo>
                  <a:lnTo>
                    <a:pt x="14170" y="4921"/>
                  </a:lnTo>
                  <a:lnTo>
                    <a:pt x="14305" y="4805"/>
                  </a:lnTo>
                  <a:lnTo>
                    <a:pt x="14269" y="4608"/>
                  </a:lnTo>
                  <a:lnTo>
                    <a:pt x="14100" y="4597"/>
                  </a:lnTo>
                  <a:lnTo>
                    <a:pt x="14007" y="4437"/>
                  </a:lnTo>
                  <a:lnTo>
                    <a:pt x="14002" y="4197"/>
                  </a:lnTo>
                  <a:lnTo>
                    <a:pt x="14033" y="3984"/>
                  </a:lnTo>
                  <a:lnTo>
                    <a:pt x="13954" y="3781"/>
                  </a:lnTo>
                  <a:lnTo>
                    <a:pt x="13751" y="3744"/>
                  </a:lnTo>
                  <a:lnTo>
                    <a:pt x="13663" y="3670"/>
                  </a:lnTo>
                  <a:lnTo>
                    <a:pt x="13569" y="3271"/>
                  </a:lnTo>
                  <a:lnTo>
                    <a:pt x="13472" y="3051"/>
                  </a:lnTo>
                  <a:lnTo>
                    <a:pt x="13328" y="2968"/>
                  </a:lnTo>
                  <a:lnTo>
                    <a:pt x="13161" y="3011"/>
                  </a:lnTo>
                  <a:lnTo>
                    <a:pt x="12963" y="3062"/>
                  </a:lnTo>
                  <a:lnTo>
                    <a:pt x="12738" y="2893"/>
                  </a:lnTo>
                  <a:lnTo>
                    <a:pt x="12470" y="2847"/>
                  </a:lnTo>
                  <a:lnTo>
                    <a:pt x="12355" y="2595"/>
                  </a:lnTo>
                  <a:lnTo>
                    <a:pt x="12341" y="2417"/>
                  </a:lnTo>
                  <a:lnTo>
                    <a:pt x="12180" y="2264"/>
                  </a:lnTo>
                  <a:lnTo>
                    <a:pt x="12066" y="2047"/>
                  </a:lnTo>
                  <a:lnTo>
                    <a:pt x="12102" y="1775"/>
                  </a:lnTo>
                  <a:lnTo>
                    <a:pt x="12211" y="1602"/>
                  </a:lnTo>
                  <a:lnTo>
                    <a:pt x="12297" y="1390"/>
                  </a:lnTo>
                  <a:lnTo>
                    <a:pt x="12193" y="1193"/>
                  </a:lnTo>
                  <a:lnTo>
                    <a:pt x="11927" y="1063"/>
                  </a:lnTo>
                  <a:lnTo>
                    <a:pt x="11716" y="1175"/>
                  </a:lnTo>
                  <a:lnTo>
                    <a:pt x="11602" y="1277"/>
                  </a:lnTo>
                  <a:lnTo>
                    <a:pt x="11454" y="1202"/>
                  </a:lnTo>
                  <a:lnTo>
                    <a:pt x="11214" y="1335"/>
                  </a:lnTo>
                  <a:lnTo>
                    <a:pt x="11115" y="1504"/>
                  </a:lnTo>
                  <a:lnTo>
                    <a:pt x="11012" y="1580"/>
                  </a:lnTo>
                  <a:lnTo>
                    <a:pt x="10817" y="1482"/>
                  </a:lnTo>
                  <a:lnTo>
                    <a:pt x="10557" y="1638"/>
                  </a:lnTo>
                  <a:lnTo>
                    <a:pt x="10384" y="1535"/>
                  </a:lnTo>
                  <a:lnTo>
                    <a:pt x="10244" y="1525"/>
                  </a:lnTo>
                  <a:lnTo>
                    <a:pt x="10237" y="1353"/>
                  </a:lnTo>
                  <a:lnTo>
                    <a:pt x="9989" y="1417"/>
                  </a:lnTo>
                  <a:lnTo>
                    <a:pt x="9955" y="1565"/>
                  </a:lnTo>
                  <a:lnTo>
                    <a:pt x="9820" y="1648"/>
                  </a:lnTo>
                  <a:lnTo>
                    <a:pt x="9671" y="1491"/>
                  </a:lnTo>
                  <a:lnTo>
                    <a:pt x="9509" y="1439"/>
                  </a:lnTo>
                  <a:lnTo>
                    <a:pt x="9435" y="1625"/>
                  </a:lnTo>
                  <a:lnTo>
                    <a:pt x="9282" y="1577"/>
                  </a:lnTo>
                  <a:lnTo>
                    <a:pt x="9182" y="1358"/>
                  </a:lnTo>
                  <a:lnTo>
                    <a:pt x="8895" y="1104"/>
                  </a:lnTo>
                  <a:lnTo>
                    <a:pt x="8682" y="1010"/>
                  </a:lnTo>
                  <a:lnTo>
                    <a:pt x="8531" y="1218"/>
                  </a:lnTo>
                  <a:lnTo>
                    <a:pt x="8505" y="1398"/>
                  </a:lnTo>
                  <a:lnTo>
                    <a:pt x="8397" y="1527"/>
                  </a:lnTo>
                  <a:lnTo>
                    <a:pt x="8226" y="1488"/>
                  </a:lnTo>
                  <a:lnTo>
                    <a:pt x="7986" y="1256"/>
                  </a:lnTo>
                  <a:lnTo>
                    <a:pt x="7843" y="969"/>
                  </a:lnTo>
                  <a:lnTo>
                    <a:pt x="7949" y="795"/>
                  </a:lnTo>
                  <a:lnTo>
                    <a:pt x="7759" y="533"/>
                  </a:lnTo>
                  <a:lnTo>
                    <a:pt x="7621" y="636"/>
                  </a:lnTo>
                  <a:lnTo>
                    <a:pt x="7413" y="417"/>
                  </a:lnTo>
                  <a:lnTo>
                    <a:pt x="7224" y="603"/>
                  </a:lnTo>
                  <a:lnTo>
                    <a:pt x="6919" y="370"/>
                  </a:lnTo>
                  <a:lnTo>
                    <a:pt x="6803" y="511"/>
                  </a:lnTo>
                  <a:lnTo>
                    <a:pt x="6656" y="388"/>
                  </a:lnTo>
                  <a:lnTo>
                    <a:pt x="6549" y="178"/>
                  </a:lnTo>
                  <a:lnTo>
                    <a:pt x="6304" y="0"/>
                  </a:lnTo>
                  <a:lnTo>
                    <a:pt x="6062" y="242"/>
                  </a:lnTo>
                  <a:lnTo>
                    <a:pt x="6104" y="460"/>
                  </a:lnTo>
                  <a:lnTo>
                    <a:pt x="5993" y="472"/>
                  </a:lnTo>
                  <a:lnTo>
                    <a:pt x="5859" y="379"/>
                  </a:lnTo>
                  <a:lnTo>
                    <a:pt x="5807" y="631"/>
                  </a:lnTo>
                  <a:lnTo>
                    <a:pt x="5900" y="772"/>
                  </a:lnTo>
                  <a:lnTo>
                    <a:pt x="5774" y="797"/>
                  </a:lnTo>
                  <a:lnTo>
                    <a:pt x="5534" y="717"/>
                  </a:lnTo>
                  <a:lnTo>
                    <a:pt x="5363" y="713"/>
                  </a:lnTo>
                  <a:lnTo>
                    <a:pt x="5134" y="476"/>
                  </a:lnTo>
                  <a:lnTo>
                    <a:pt x="4881" y="460"/>
                  </a:lnTo>
                  <a:lnTo>
                    <a:pt x="4702" y="568"/>
                  </a:lnTo>
                  <a:lnTo>
                    <a:pt x="4544" y="350"/>
                  </a:lnTo>
                  <a:lnTo>
                    <a:pt x="4443" y="297"/>
                  </a:lnTo>
                  <a:lnTo>
                    <a:pt x="4344" y="475"/>
                  </a:lnTo>
                  <a:lnTo>
                    <a:pt x="4208" y="427"/>
                  </a:lnTo>
                  <a:lnTo>
                    <a:pt x="4106" y="689"/>
                  </a:lnTo>
                  <a:lnTo>
                    <a:pt x="4166" y="846"/>
                  </a:lnTo>
                  <a:lnTo>
                    <a:pt x="4121" y="980"/>
                  </a:lnTo>
                  <a:lnTo>
                    <a:pt x="3964" y="1018"/>
                  </a:lnTo>
                  <a:lnTo>
                    <a:pt x="3924" y="1192"/>
                  </a:lnTo>
                  <a:lnTo>
                    <a:pt x="3777" y="1196"/>
                  </a:lnTo>
                  <a:lnTo>
                    <a:pt x="3612" y="1225"/>
                  </a:lnTo>
                  <a:lnTo>
                    <a:pt x="3536" y="1333"/>
                  </a:lnTo>
                  <a:lnTo>
                    <a:pt x="3398" y="1270"/>
                  </a:lnTo>
                  <a:lnTo>
                    <a:pt x="3261" y="1482"/>
                  </a:lnTo>
                  <a:lnTo>
                    <a:pt x="3270" y="1836"/>
                  </a:lnTo>
                  <a:lnTo>
                    <a:pt x="3111" y="1857"/>
                  </a:lnTo>
                  <a:lnTo>
                    <a:pt x="3034" y="2136"/>
                  </a:lnTo>
                  <a:lnTo>
                    <a:pt x="3086" y="2262"/>
                  </a:lnTo>
                  <a:lnTo>
                    <a:pt x="2941" y="2346"/>
                  </a:lnTo>
                  <a:lnTo>
                    <a:pt x="2809" y="2568"/>
                  </a:lnTo>
                  <a:lnTo>
                    <a:pt x="2951" y="2816"/>
                  </a:lnTo>
                  <a:lnTo>
                    <a:pt x="3260" y="2843"/>
                  </a:lnTo>
                  <a:lnTo>
                    <a:pt x="3471" y="2957"/>
                  </a:lnTo>
                  <a:lnTo>
                    <a:pt x="3549" y="3161"/>
                  </a:lnTo>
                  <a:lnTo>
                    <a:pt x="3719" y="3191"/>
                  </a:lnTo>
                  <a:lnTo>
                    <a:pt x="3791" y="3310"/>
                  </a:lnTo>
                  <a:lnTo>
                    <a:pt x="3633" y="3438"/>
                  </a:lnTo>
                  <a:lnTo>
                    <a:pt x="3548" y="3745"/>
                  </a:lnTo>
                  <a:lnTo>
                    <a:pt x="3763" y="3984"/>
                  </a:lnTo>
                  <a:lnTo>
                    <a:pt x="3760" y="4184"/>
                  </a:lnTo>
                  <a:lnTo>
                    <a:pt x="3835" y="4325"/>
                  </a:lnTo>
                  <a:lnTo>
                    <a:pt x="3732" y="4562"/>
                  </a:lnTo>
                  <a:lnTo>
                    <a:pt x="3507" y="4680"/>
                  </a:lnTo>
                  <a:lnTo>
                    <a:pt x="3423" y="4850"/>
                  </a:lnTo>
                  <a:lnTo>
                    <a:pt x="3288" y="4781"/>
                  </a:lnTo>
                  <a:lnTo>
                    <a:pt x="3063" y="4805"/>
                  </a:lnTo>
                  <a:lnTo>
                    <a:pt x="3006" y="4971"/>
                  </a:lnTo>
                  <a:lnTo>
                    <a:pt x="2838" y="5027"/>
                  </a:lnTo>
                  <a:lnTo>
                    <a:pt x="2653" y="5107"/>
                  </a:lnTo>
                  <a:lnTo>
                    <a:pt x="2544" y="5267"/>
                  </a:lnTo>
                  <a:lnTo>
                    <a:pt x="2392" y="5371"/>
                  </a:lnTo>
                  <a:lnTo>
                    <a:pt x="2237" y="5516"/>
                  </a:lnTo>
                  <a:lnTo>
                    <a:pt x="2283" y="5709"/>
                  </a:lnTo>
                  <a:lnTo>
                    <a:pt x="2387" y="5794"/>
                  </a:lnTo>
                  <a:lnTo>
                    <a:pt x="2499" y="5768"/>
                  </a:lnTo>
                  <a:lnTo>
                    <a:pt x="2501" y="5918"/>
                  </a:lnTo>
                  <a:lnTo>
                    <a:pt x="2332" y="6062"/>
                  </a:lnTo>
                  <a:lnTo>
                    <a:pt x="2260" y="6221"/>
                  </a:lnTo>
                  <a:lnTo>
                    <a:pt x="2358" y="6414"/>
                  </a:lnTo>
                  <a:lnTo>
                    <a:pt x="2447" y="6615"/>
                  </a:lnTo>
                  <a:lnTo>
                    <a:pt x="2625" y="6701"/>
                  </a:lnTo>
                  <a:lnTo>
                    <a:pt x="2788" y="6729"/>
                  </a:lnTo>
                  <a:lnTo>
                    <a:pt x="2857" y="6596"/>
                  </a:lnTo>
                  <a:lnTo>
                    <a:pt x="2963" y="6545"/>
                  </a:lnTo>
                  <a:lnTo>
                    <a:pt x="3081" y="6431"/>
                  </a:lnTo>
                  <a:close/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8" name="AutoShape 19"/>
            <p:cNvSpPr>
              <a:spLocks/>
            </p:cNvSpPr>
            <p:nvPr/>
          </p:nvSpPr>
          <p:spPr bwMode="auto">
            <a:xfrm>
              <a:off x="3875303" y="1173033"/>
              <a:ext cx="1335480" cy="77197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066" y="1040"/>
                  </a:moveTo>
                  <a:lnTo>
                    <a:pt x="10973" y="1061"/>
                  </a:lnTo>
                  <a:lnTo>
                    <a:pt x="11452" y="1548"/>
                  </a:lnTo>
                  <a:lnTo>
                    <a:pt x="12082" y="1396"/>
                  </a:lnTo>
                  <a:lnTo>
                    <a:pt x="12548" y="907"/>
                  </a:lnTo>
                  <a:lnTo>
                    <a:pt x="13206" y="1034"/>
                  </a:lnTo>
                  <a:lnTo>
                    <a:pt x="13522" y="1521"/>
                  </a:lnTo>
                  <a:lnTo>
                    <a:pt x="13346" y="2609"/>
                  </a:lnTo>
                  <a:lnTo>
                    <a:pt x="13629" y="3718"/>
                  </a:lnTo>
                  <a:lnTo>
                    <a:pt x="14319" y="3380"/>
                  </a:lnTo>
                  <a:lnTo>
                    <a:pt x="14719" y="2424"/>
                  </a:lnTo>
                  <a:lnTo>
                    <a:pt x="15337" y="2456"/>
                  </a:lnTo>
                  <a:lnTo>
                    <a:pt x="16101" y="2273"/>
                  </a:lnTo>
                  <a:lnTo>
                    <a:pt x="16437" y="1465"/>
                  </a:lnTo>
                  <a:lnTo>
                    <a:pt x="17240" y="2125"/>
                  </a:lnTo>
                  <a:lnTo>
                    <a:pt x="17618" y="3181"/>
                  </a:lnTo>
                  <a:lnTo>
                    <a:pt x="18046" y="3422"/>
                  </a:lnTo>
                  <a:lnTo>
                    <a:pt x="18613" y="4101"/>
                  </a:lnTo>
                  <a:lnTo>
                    <a:pt x="18486" y="4987"/>
                  </a:lnTo>
                  <a:lnTo>
                    <a:pt x="17899" y="4580"/>
                  </a:lnTo>
                  <a:lnTo>
                    <a:pt x="17420" y="4596"/>
                  </a:lnTo>
                  <a:lnTo>
                    <a:pt x="17631" y="5367"/>
                  </a:lnTo>
                  <a:lnTo>
                    <a:pt x="17844" y="6217"/>
                  </a:lnTo>
                  <a:lnTo>
                    <a:pt x="18825" y="5377"/>
                  </a:lnTo>
                  <a:lnTo>
                    <a:pt x="19480" y="5928"/>
                  </a:lnTo>
                  <a:lnTo>
                    <a:pt x="19786" y="6921"/>
                  </a:lnTo>
                  <a:lnTo>
                    <a:pt x="20259" y="7005"/>
                  </a:lnTo>
                  <a:lnTo>
                    <a:pt x="20745" y="8021"/>
                  </a:lnTo>
                  <a:lnTo>
                    <a:pt x="21236" y="8941"/>
                  </a:lnTo>
                  <a:lnTo>
                    <a:pt x="21600" y="9043"/>
                  </a:lnTo>
                  <a:lnTo>
                    <a:pt x="21164" y="9925"/>
                  </a:lnTo>
                  <a:lnTo>
                    <a:pt x="20696" y="10442"/>
                  </a:lnTo>
                  <a:lnTo>
                    <a:pt x="20052" y="10103"/>
                  </a:lnTo>
                  <a:lnTo>
                    <a:pt x="19579" y="10013"/>
                  </a:lnTo>
                  <a:lnTo>
                    <a:pt x="18943" y="10161"/>
                  </a:lnTo>
                  <a:lnTo>
                    <a:pt x="18457" y="9874"/>
                  </a:lnTo>
                  <a:lnTo>
                    <a:pt x="17817" y="10537"/>
                  </a:lnTo>
                  <a:lnTo>
                    <a:pt x="17371" y="10608"/>
                  </a:lnTo>
                  <a:lnTo>
                    <a:pt x="17199" y="11611"/>
                  </a:lnTo>
                  <a:lnTo>
                    <a:pt x="17218" y="12656"/>
                  </a:lnTo>
                  <a:lnTo>
                    <a:pt x="17214" y="13999"/>
                  </a:lnTo>
                  <a:lnTo>
                    <a:pt x="16278" y="13737"/>
                  </a:lnTo>
                  <a:lnTo>
                    <a:pt x="14891" y="11945"/>
                  </a:lnTo>
                  <a:lnTo>
                    <a:pt x="14455" y="12035"/>
                  </a:lnTo>
                  <a:lnTo>
                    <a:pt x="13938" y="12915"/>
                  </a:lnTo>
                  <a:lnTo>
                    <a:pt x="13357" y="13543"/>
                  </a:lnTo>
                  <a:lnTo>
                    <a:pt x="12488" y="12927"/>
                  </a:lnTo>
                  <a:lnTo>
                    <a:pt x="11175" y="13404"/>
                  </a:lnTo>
                  <a:lnTo>
                    <a:pt x="10149" y="14729"/>
                  </a:lnTo>
                  <a:lnTo>
                    <a:pt x="9712" y="16577"/>
                  </a:lnTo>
                  <a:lnTo>
                    <a:pt x="10095" y="16732"/>
                  </a:lnTo>
                  <a:lnTo>
                    <a:pt x="10588" y="16208"/>
                  </a:lnTo>
                  <a:lnTo>
                    <a:pt x="11231" y="16498"/>
                  </a:lnTo>
                  <a:lnTo>
                    <a:pt x="11391" y="18142"/>
                  </a:lnTo>
                  <a:lnTo>
                    <a:pt x="10968" y="18772"/>
                  </a:lnTo>
                  <a:lnTo>
                    <a:pt x="11113" y="19597"/>
                  </a:lnTo>
                  <a:lnTo>
                    <a:pt x="11142" y="20681"/>
                  </a:lnTo>
                  <a:lnTo>
                    <a:pt x="10783" y="21600"/>
                  </a:lnTo>
                  <a:lnTo>
                    <a:pt x="10275" y="20954"/>
                  </a:lnTo>
                  <a:lnTo>
                    <a:pt x="9829" y="21343"/>
                  </a:lnTo>
                  <a:lnTo>
                    <a:pt x="8412" y="21278"/>
                  </a:lnTo>
                  <a:lnTo>
                    <a:pt x="6951" y="19956"/>
                  </a:lnTo>
                  <a:lnTo>
                    <a:pt x="6378" y="19580"/>
                  </a:lnTo>
                  <a:lnTo>
                    <a:pt x="6225" y="18189"/>
                  </a:lnTo>
                  <a:lnTo>
                    <a:pt x="6847" y="18175"/>
                  </a:lnTo>
                  <a:lnTo>
                    <a:pt x="7241" y="17635"/>
                  </a:lnTo>
                  <a:lnTo>
                    <a:pt x="6647" y="17209"/>
                  </a:lnTo>
                  <a:lnTo>
                    <a:pt x="6186" y="16317"/>
                  </a:lnTo>
                  <a:lnTo>
                    <a:pt x="6279" y="14268"/>
                  </a:lnTo>
                  <a:lnTo>
                    <a:pt x="5993" y="13696"/>
                  </a:lnTo>
                  <a:lnTo>
                    <a:pt x="5422" y="13605"/>
                  </a:lnTo>
                  <a:lnTo>
                    <a:pt x="4973" y="13140"/>
                  </a:lnTo>
                  <a:lnTo>
                    <a:pt x="4863" y="11493"/>
                  </a:lnTo>
                  <a:lnTo>
                    <a:pt x="4570" y="10530"/>
                  </a:lnTo>
                  <a:lnTo>
                    <a:pt x="4165" y="10154"/>
                  </a:lnTo>
                  <a:lnTo>
                    <a:pt x="2994" y="10752"/>
                  </a:lnTo>
                  <a:lnTo>
                    <a:pt x="2285" y="9918"/>
                  </a:lnTo>
                  <a:lnTo>
                    <a:pt x="1268" y="9807"/>
                  </a:lnTo>
                  <a:lnTo>
                    <a:pt x="779" y="8626"/>
                  </a:lnTo>
                  <a:lnTo>
                    <a:pt x="844" y="7632"/>
                  </a:lnTo>
                  <a:lnTo>
                    <a:pt x="335" y="7053"/>
                  </a:lnTo>
                  <a:lnTo>
                    <a:pt x="0" y="6050"/>
                  </a:lnTo>
                  <a:lnTo>
                    <a:pt x="1" y="4642"/>
                  </a:lnTo>
                  <a:lnTo>
                    <a:pt x="478" y="3936"/>
                  </a:lnTo>
                  <a:lnTo>
                    <a:pt x="1124" y="3744"/>
                  </a:lnTo>
                  <a:lnTo>
                    <a:pt x="1364" y="4304"/>
                  </a:lnTo>
                  <a:lnTo>
                    <a:pt x="1800" y="3950"/>
                  </a:lnTo>
                  <a:lnTo>
                    <a:pt x="2094" y="2644"/>
                  </a:lnTo>
                  <a:lnTo>
                    <a:pt x="3559" y="2280"/>
                  </a:lnTo>
                  <a:lnTo>
                    <a:pt x="4276" y="2570"/>
                  </a:lnTo>
                  <a:lnTo>
                    <a:pt x="4645" y="2139"/>
                  </a:lnTo>
                  <a:lnTo>
                    <a:pt x="4536" y="1270"/>
                  </a:lnTo>
                  <a:lnTo>
                    <a:pt x="4811" y="325"/>
                  </a:lnTo>
                  <a:lnTo>
                    <a:pt x="5531" y="0"/>
                  </a:lnTo>
                  <a:lnTo>
                    <a:pt x="6195" y="325"/>
                  </a:lnTo>
                  <a:lnTo>
                    <a:pt x="7296" y="744"/>
                  </a:lnTo>
                  <a:lnTo>
                    <a:pt x="7923" y="1089"/>
                  </a:lnTo>
                  <a:lnTo>
                    <a:pt x="8494" y="985"/>
                  </a:lnTo>
                  <a:lnTo>
                    <a:pt x="9172" y="1224"/>
                  </a:lnTo>
                  <a:lnTo>
                    <a:pt x="9635" y="1474"/>
                  </a:lnTo>
                  <a:lnTo>
                    <a:pt x="10066" y="1040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9" name="AutoShape 20"/>
            <p:cNvSpPr>
              <a:spLocks/>
            </p:cNvSpPr>
            <p:nvPr/>
          </p:nvSpPr>
          <p:spPr bwMode="auto">
            <a:xfrm>
              <a:off x="4924726" y="1455914"/>
              <a:ext cx="1302102" cy="107135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9241" y="18822"/>
                  </a:moveTo>
                  <a:lnTo>
                    <a:pt x="9773" y="18543"/>
                  </a:lnTo>
                  <a:lnTo>
                    <a:pt x="10240" y="17743"/>
                  </a:lnTo>
                  <a:lnTo>
                    <a:pt x="10641" y="18180"/>
                  </a:lnTo>
                  <a:lnTo>
                    <a:pt x="10598" y="18773"/>
                  </a:lnTo>
                  <a:lnTo>
                    <a:pt x="11340" y="18910"/>
                  </a:lnTo>
                  <a:lnTo>
                    <a:pt x="11860" y="18234"/>
                  </a:lnTo>
                  <a:lnTo>
                    <a:pt x="11819" y="17323"/>
                  </a:lnTo>
                  <a:lnTo>
                    <a:pt x="12200" y="16803"/>
                  </a:lnTo>
                  <a:lnTo>
                    <a:pt x="12764" y="16239"/>
                  </a:lnTo>
                  <a:lnTo>
                    <a:pt x="13228" y="15509"/>
                  </a:lnTo>
                  <a:lnTo>
                    <a:pt x="13330" y="14658"/>
                  </a:lnTo>
                  <a:lnTo>
                    <a:pt x="13514" y="13692"/>
                  </a:lnTo>
                  <a:lnTo>
                    <a:pt x="14097" y="12948"/>
                  </a:lnTo>
                  <a:lnTo>
                    <a:pt x="14609" y="13445"/>
                  </a:lnTo>
                  <a:lnTo>
                    <a:pt x="15236" y="13396"/>
                  </a:lnTo>
                  <a:lnTo>
                    <a:pt x="15762" y="12797"/>
                  </a:lnTo>
                  <a:lnTo>
                    <a:pt x="16250" y="12950"/>
                  </a:lnTo>
                  <a:lnTo>
                    <a:pt x="16819" y="12609"/>
                  </a:lnTo>
                  <a:lnTo>
                    <a:pt x="17022" y="11602"/>
                  </a:lnTo>
                  <a:lnTo>
                    <a:pt x="17690" y="11141"/>
                  </a:lnTo>
                  <a:lnTo>
                    <a:pt x="18420" y="10926"/>
                  </a:lnTo>
                  <a:lnTo>
                    <a:pt x="18681" y="10064"/>
                  </a:lnTo>
                  <a:lnTo>
                    <a:pt x="18667" y="9310"/>
                  </a:lnTo>
                  <a:lnTo>
                    <a:pt x="19099" y="8797"/>
                  </a:lnTo>
                  <a:lnTo>
                    <a:pt x="19788" y="8923"/>
                  </a:lnTo>
                  <a:lnTo>
                    <a:pt x="20314" y="8791"/>
                  </a:lnTo>
                  <a:lnTo>
                    <a:pt x="20746" y="8010"/>
                  </a:lnTo>
                  <a:lnTo>
                    <a:pt x="21123" y="7506"/>
                  </a:lnTo>
                  <a:lnTo>
                    <a:pt x="21600" y="7226"/>
                  </a:lnTo>
                  <a:lnTo>
                    <a:pt x="21414" y="6245"/>
                  </a:lnTo>
                  <a:lnTo>
                    <a:pt x="21182" y="5459"/>
                  </a:lnTo>
                  <a:lnTo>
                    <a:pt x="20622" y="5368"/>
                  </a:lnTo>
                  <a:lnTo>
                    <a:pt x="19817" y="5914"/>
                  </a:lnTo>
                  <a:lnTo>
                    <a:pt x="19158" y="5857"/>
                  </a:lnTo>
                  <a:lnTo>
                    <a:pt x="18530" y="5847"/>
                  </a:lnTo>
                  <a:lnTo>
                    <a:pt x="17402" y="5966"/>
                  </a:lnTo>
                  <a:lnTo>
                    <a:pt x="16500" y="6079"/>
                  </a:lnTo>
                  <a:lnTo>
                    <a:pt x="15820" y="5665"/>
                  </a:lnTo>
                  <a:lnTo>
                    <a:pt x="15270" y="5425"/>
                  </a:lnTo>
                  <a:lnTo>
                    <a:pt x="14387" y="5497"/>
                  </a:lnTo>
                  <a:lnTo>
                    <a:pt x="13549" y="4874"/>
                  </a:lnTo>
                  <a:lnTo>
                    <a:pt x="12830" y="3675"/>
                  </a:lnTo>
                  <a:lnTo>
                    <a:pt x="12172" y="2896"/>
                  </a:lnTo>
                  <a:lnTo>
                    <a:pt x="11669" y="2722"/>
                  </a:lnTo>
                  <a:lnTo>
                    <a:pt x="11186" y="2119"/>
                  </a:lnTo>
                  <a:lnTo>
                    <a:pt x="10609" y="1388"/>
                  </a:lnTo>
                  <a:lnTo>
                    <a:pt x="10271" y="1872"/>
                  </a:lnTo>
                  <a:lnTo>
                    <a:pt x="10022" y="1208"/>
                  </a:lnTo>
                  <a:lnTo>
                    <a:pt x="9780" y="364"/>
                  </a:lnTo>
                  <a:lnTo>
                    <a:pt x="8712" y="420"/>
                  </a:lnTo>
                  <a:lnTo>
                    <a:pt x="7805" y="0"/>
                  </a:lnTo>
                  <a:lnTo>
                    <a:pt x="7158" y="101"/>
                  </a:lnTo>
                  <a:lnTo>
                    <a:pt x="6537" y="537"/>
                  </a:lnTo>
                  <a:lnTo>
                    <a:pt x="6064" y="692"/>
                  </a:lnTo>
                  <a:lnTo>
                    <a:pt x="6092" y="1441"/>
                  </a:lnTo>
                  <a:lnTo>
                    <a:pt x="5823" y="1848"/>
                  </a:lnTo>
                  <a:lnTo>
                    <a:pt x="5449" y="1206"/>
                  </a:lnTo>
                  <a:lnTo>
                    <a:pt x="5179" y="740"/>
                  </a:lnTo>
                  <a:lnTo>
                    <a:pt x="4615" y="834"/>
                  </a:lnTo>
                  <a:lnTo>
                    <a:pt x="3987" y="1386"/>
                  </a:lnTo>
                  <a:lnTo>
                    <a:pt x="3651" y="1610"/>
                  </a:lnTo>
                  <a:lnTo>
                    <a:pt x="2941" y="1319"/>
                  </a:lnTo>
                  <a:lnTo>
                    <a:pt x="2355" y="1369"/>
                  </a:lnTo>
                  <a:lnTo>
                    <a:pt x="1998" y="1496"/>
                  </a:lnTo>
                  <a:lnTo>
                    <a:pt x="1370" y="1239"/>
                  </a:lnTo>
                  <a:lnTo>
                    <a:pt x="935" y="1683"/>
                  </a:lnTo>
                  <a:lnTo>
                    <a:pt x="167" y="1767"/>
                  </a:lnTo>
                  <a:lnTo>
                    <a:pt x="0" y="2541"/>
                  </a:lnTo>
                  <a:lnTo>
                    <a:pt x="113" y="4375"/>
                  </a:lnTo>
                  <a:lnTo>
                    <a:pt x="606" y="4477"/>
                  </a:lnTo>
                  <a:lnTo>
                    <a:pt x="1447" y="4301"/>
                  </a:lnTo>
                  <a:lnTo>
                    <a:pt x="1978" y="3876"/>
                  </a:lnTo>
                  <a:lnTo>
                    <a:pt x="2422" y="3752"/>
                  </a:lnTo>
                  <a:lnTo>
                    <a:pt x="2786" y="4061"/>
                  </a:lnTo>
                  <a:lnTo>
                    <a:pt x="2857" y="4814"/>
                  </a:lnTo>
                  <a:lnTo>
                    <a:pt x="3497" y="4907"/>
                  </a:lnTo>
                  <a:lnTo>
                    <a:pt x="3829" y="5273"/>
                  </a:lnTo>
                  <a:lnTo>
                    <a:pt x="3338" y="5455"/>
                  </a:lnTo>
                  <a:lnTo>
                    <a:pt x="3439" y="6342"/>
                  </a:lnTo>
                  <a:lnTo>
                    <a:pt x="3059" y="6823"/>
                  </a:lnTo>
                  <a:lnTo>
                    <a:pt x="2748" y="7849"/>
                  </a:lnTo>
                  <a:lnTo>
                    <a:pt x="3415" y="8348"/>
                  </a:lnTo>
                  <a:lnTo>
                    <a:pt x="3910" y="8560"/>
                  </a:lnTo>
                  <a:lnTo>
                    <a:pt x="3855" y="9084"/>
                  </a:lnTo>
                  <a:lnTo>
                    <a:pt x="4070" y="9740"/>
                  </a:lnTo>
                  <a:lnTo>
                    <a:pt x="4498" y="10000"/>
                  </a:lnTo>
                  <a:lnTo>
                    <a:pt x="4209" y="10302"/>
                  </a:lnTo>
                  <a:lnTo>
                    <a:pt x="3628" y="10324"/>
                  </a:lnTo>
                  <a:lnTo>
                    <a:pt x="2449" y="9545"/>
                  </a:lnTo>
                  <a:lnTo>
                    <a:pt x="2373" y="8619"/>
                  </a:lnTo>
                  <a:lnTo>
                    <a:pt x="1569" y="8755"/>
                  </a:lnTo>
                  <a:lnTo>
                    <a:pt x="484" y="9653"/>
                  </a:lnTo>
                  <a:lnTo>
                    <a:pt x="725" y="10266"/>
                  </a:lnTo>
                  <a:lnTo>
                    <a:pt x="1001" y="11574"/>
                  </a:lnTo>
                  <a:lnTo>
                    <a:pt x="1540" y="11484"/>
                  </a:lnTo>
                  <a:lnTo>
                    <a:pt x="1795" y="11018"/>
                  </a:lnTo>
                  <a:lnTo>
                    <a:pt x="2251" y="10992"/>
                  </a:lnTo>
                  <a:lnTo>
                    <a:pt x="2681" y="10781"/>
                  </a:lnTo>
                  <a:lnTo>
                    <a:pt x="2335" y="11561"/>
                  </a:lnTo>
                  <a:lnTo>
                    <a:pt x="1923" y="11738"/>
                  </a:lnTo>
                  <a:lnTo>
                    <a:pt x="1757" y="12285"/>
                  </a:lnTo>
                  <a:lnTo>
                    <a:pt x="2211" y="12969"/>
                  </a:lnTo>
                  <a:lnTo>
                    <a:pt x="2905" y="13862"/>
                  </a:lnTo>
                  <a:lnTo>
                    <a:pt x="3607" y="14466"/>
                  </a:lnTo>
                  <a:lnTo>
                    <a:pt x="4077" y="15275"/>
                  </a:lnTo>
                  <a:lnTo>
                    <a:pt x="4440" y="15914"/>
                  </a:lnTo>
                  <a:lnTo>
                    <a:pt x="4574" y="16654"/>
                  </a:lnTo>
                  <a:lnTo>
                    <a:pt x="4566" y="17163"/>
                  </a:lnTo>
                  <a:lnTo>
                    <a:pt x="4987" y="17849"/>
                  </a:lnTo>
                  <a:lnTo>
                    <a:pt x="5403" y="18448"/>
                  </a:lnTo>
                  <a:lnTo>
                    <a:pt x="5847" y="18151"/>
                  </a:lnTo>
                  <a:lnTo>
                    <a:pt x="6012" y="17497"/>
                  </a:lnTo>
                  <a:lnTo>
                    <a:pt x="6565" y="17972"/>
                  </a:lnTo>
                  <a:lnTo>
                    <a:pt x="6668" y="18638"/>
                  </a:lnTo>
                  <a:lnTo>
                    <a:pt x="6372" y="19369"/>
                  </a:lnTo>
                  <a:lnTo>
                    <a:pt x="6161" y="20015"/>
                  </a:lnTo>
                  <a:lnTo>
                    <a:pt x="6791" y="20634"/>
                  </a:lnTo>
                  <a:lnTo>
                    <a:pt x="7200" y="20580"/>
                  </a:lnTo>
                  <a:lnTo>
                    <a:pt x="7523" y="21058"/>
                  </a:lnTo>
                  <a:lnTo>
                    <a:pt x="8043" y="21121"/>
                  </a:lnTo>
                  <a:lnTo>
                    <a:pt x="8432" y="20849"/>
                  </a:lnTo>
                  <a:lnTo>
                    <a:pt x="8882" y="21405"/>
                  </a:lnTo>
                  <a:lnTo>
                    <a:pt x="9432" y="21600"/>
                  </a:lnTo>
                  <a:lnTo>
                    <a:pt x="9937" y="21555"/>
                  </a:lnTo>
                  <a:lnTo>
                    <a:pt x="10169" y="20212"/>
                  </a:lnTo>
                  <a:lnTo>
                    <a:pt x="10385" y="19376"/>
                  </a:lnTo>
                  <a:lnTo>
                    <a:pt x="9792" y="19371"/>
                  </a:lnTo>
                  <a:lnTo>
                    <a:pt x="9402" y="19598"/>
                  </a:lnTo>
                  <a:lnTo>
                    <a:pt x="8934" y="19337"/>
                  </a:lnTo>
                  <a:lnTo>
                    <a:pt x="9241" y="18822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10" name="AutoShape 21"/>
            <p:cNvSpPr>
              <a:spLocks/>
            </p:cNvSpPr>
            <p:nvPr/>
          </p:nvSpPr>
          <p:spPr bwMode="auto">
            <a:xfrm>
              <a:off x="5251924" y="2133555"/>
              <a:ext cx="226131" cy="21112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5520" y="6483"/>
                  </a:moveTo>
                  <a:lnTo>
                    <a:pt x="12490" y="4273"/>
                  </a:lnTo>
                  <a:lnTo>
                    <a:pt x="9305" y="1473"/>
                  </a:lnTo>
                  <a:lnTo>
                    <a:pt x="5805" y="2080"/>
                  </a:lnTo>
                  <a:lnTo>
                    <a:pt x="3339" y="0"/>
                  </a:lnTo>
                  <a:lnTo>
                    <a:pt x="825" y="2157"/>
                  </a:lnTo>
                  <a:lnTo>
                    <a:pt x="0" y="4325"/>
                  </a:lnTo>
                  <a:lnTo>
                    <a:pt x="1087" y="7322"/>
                  </a:lnTo>
                  <a:lnTo>
                    <a:pt x="3589" y="9642"/>
                  </a:lnTo>
                  <a:lnTo>
                    <a:pt x="4529" y="13428"/>
                  </a:lnTo>
                  <a:lnTo>
                    <a:pt x="5767" y="16816"/>
                  </a:lnTo>
                  <a:lnTo>
                    <a:pt x="8850" y="16044"/>
                  </a:lnTo>
                  <a:lnTo>
                    <a:pt x="12098" y="14292"/>
                  </a:lnTo>
                  <a:lnTo>
                    <a:pt x="13705" y="18712"/>
                  </a:lnTo>
                  <a:lnTo>
                    <a:pt x="15163" y="20770"/>
                  </a:lnTo>
                  <a:lnTo>
                    <a:pt x="18315" y="20854"/>
                  </a:lnTo>
                  <a:lnTo>
                    <a:pt x="20713" y="21600"/>
                  </a:lnTo>
                  <a:lnTo>
                    <a:pt x="21600" y="19152"/>
                  </a:lnTo>
                  <a:lnTo>
                    <a:pt x="17463" y="17027"/>
                  </a:lnTo>
                  <a:lnTo>
                    <a:pt x="15690" y="15012"/>
                  </a:lnTo>
                  <a:lnTo>
                    <a:pt x="18245" y="12548"/>
                  </a:lnTo>
                  <a:lnTo>
                    <a:pt x="21301" y="11929"/>
                  </a:lnTo>
                  <a:lnTo>
                    <a:pt x="20485" y="8499"/>
                  </a:lnTo>
                  <a:lnTo>
                    <a:pt x="18799" y="7018"/>
                  </a:lnTo>
                  <a:lnTo>
                    <a:pt x="15520" y="648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11" name="AutoShape 22"/>
            <p:cNvSpPr>
              <a:spLocks/>
            </p:cNvSpPr>
            <p:nvPr/>
          </p:nvSpPr>
          <p:spPr bwMode="auto">
            <a:xfrm>
              <a:off x="5453821" y="1811310"/>
              <a:ext cx="1419016" cy="149808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524" y="10839"/>
                  </a:moveTo>
                  <a:lnTo>
                    <a:pt x="2372" y="11417"/>
                  </a:lnTo>
                  <a:lnTo>
                    <a:pt x="2606" y="11897"/>
                  </a:lnTo>
                  <a:lnTo>
                    <a:pt x="2885" y="12235"/>
                  </a:lnTo>
                  <a:lnTo>
                    <a:pt x="3631" y="12212"/>
                  </a:lnTo>
                  <a:lnTo>
                    <a:pt x="3951" y="12398"/>
                  </a:lnTo>
                  <a:lnTo>
                    <a:pt x="3839" y="12815"/>
                  </a:lnTo>
                  <a:lnTo>
                    <a:pt x="4189" y="13197"/>
                  </a:lnTo>
                  <a:lnTo>
                    <a:pt x="4170" y="13543"/>
                  </a:lnTo>
                  <a:lnTo>
                    <a:pt x="4708" y="13312"/>
                  </a:lnTo>
                  <a:lnTo>
                    <a:pt x="5087" y="13433"/>
                  </a:lnTo>
                  <a:lnTo>
                    <a:pt x="5226" y="13899"/>
                  </a:lnTo>
                  <a:lnTo>
                    <a:pt x="5719" y="14303"/>
                  </a:lnTo>
                  <a:lnTo>
                    <a:pt x="5887" y="14610"/>
                  </a:lnTo>
                  <a:lnTo>
                    <a:pt x="5919" y="15251"/>
                  </a:lnTo>
                  <a:lnTo>
                    <a:pt x="6116" y="15597"/>
                  </a:lnTo>
                  <a:lnTo>
                    <a:pt x="6669" y="15727"/>
                  </a:lnTo>
                  <a:lnTo>
                    <a:pt x="7203" y="16151"/>
                  </a:lnTo>
                  <a:lnTo>
                    <a:pt x="7624" y="16726"/>
                  </a:lnTo>
                  <a:lnTo>
                    <a:pt x="7914" y="17097"/>
                  </a:lnTo>
                  <a:lnTo>
                    <a:pt x="7724" y="17552"/>
                  </a:lnTo>
                  <a:lnTo>
                    <a:pt x="7073" y="17230"/>
                  </a:lnTo>
                  <a:lnTo>
                    <a:pt x="6453" y="17086"/>
                  </a:lnTo>
                  <a:lnTo>
                    <a:pt x="6073" y="17353"/>
                  </a:lnTo>
                  <a:lnTo>
                    <a:pt x="5818" y="17631"/>
                  </a:lnTo>
                  <a:lnTo>
                    <a:pt x="5279" y="17871"/>
                  </a:lnTo>
                  <a:lnTo>
                    <a:pt x="5059" y="18280"/>
                  </a:lnTo>
                  <a:lnTo>
                    <a:pt x="5121" y="18961"/>
                  </a:lnTo>
                  <a:lnTo>
                    <a:pt x="5664" y="19323"/>
                  </a:lnTo>
                  <a:lnTo>
                    <a:pt x="6351" y="19585"/>
                  </a:lnTo>
                  <a:lnTo>
                    <a:pt x="6502" y="20095"/>
                  </a:lnTo>
                  <a:lnTo>
                    <a:pt x="6954" y="20503"/>
                  </a:lnTo>
                  <a:lnTo>
                    <a:pt x="7409" y="20451"/>
                  </a:lnTo>
                  <a:lnTo>
                    <a:pt x="7881" y="20839"/>
                  </a:lnTo>
                  <a:lnTo>
                    <a:pt x="8162" y="21365"/>
                  </a:lnTo>
                  <a:lnTo>
                    <a:pt x="8561" y="21459"/>
                  </a:lnTo>
                  <a:lnTo>
                    <a:pt x="9164" y="21355"/>
                  </a:lnTo>
                  <a:lnTo>
                    <a:pt x="9770" y="21536"/>
                  </a:lnTo>
                  <a:lnTo>
                    <a:pt x="10225" y="21600"/>
                  </a:lnTo>
                  <a:lnTo>
                    <a:pt x="10545" y="21255"/>
                  </a:lnTo>
                  <a:lnTo>
                    <a:pt x="10878" y="20643"/>
                  </a:lnTo>
                  <a:lnTo>
                    <a:pt x="11656" y="20205"/>
                  </a:lnTo>
                  <a:lnTo>
                    <a:pt x="12128" y="19763"/>
                  </a:lnTo>
                  <a:lnTo>
                    <a:pt x="11558" y="19412"/>
                  </a:lnTo>
                  <a:lnTo>
                    <a:pt x="11334" y="18748"/>
                  </a:lnTo>
                  <a:lnTo>
                    <a:pt x="11547" y="18264"/>
                  </a:lnTo>
                  <a:lnTo>
                    <a:pt x="11853" y="17724"/>
                  </a:lnTo>
                  <a:lnTo>
                    <a:pt x="11509" y="17264"/>
                  </a:lnTo>
                  <a:lnTo>
                    <a:pt x="11453" y="16855"/>
                  </a:lnTo>
                  <a:lnTo>
                    <a:pt x="11918" y="16343"/>
                  </a:lnTo>
                  <a:lnTo>
                    <a:pt x="12466" y="15870"/>
                  </a:lnTo>
                  <a:lnTo>
                    <a:pt x="12760" y="15662"/>
                  </a:lnTo>
                  <a:lnTo>
                    <a:pt x="12743" y="15160"/>
                  </a:lnTo>
                  <a:lnTo>
                    <a:pt x="12630" y="14671"/>
                  </a:lnTo>
                  <a:lnTo>
                    <a:pt x="13183" y="14213"/>
                  </a:lnTo>
                  <a:lnTo>
                    <a:pt x="13596" y="13893"/>
                  </a:lnTo>
                  <a:lnTo>
                    <a:pt x="13894" y="13457"/>
                  </a:lnTo>
                  <a:cubicBezTo>
                    <a:pt x="13875" y="13354"/>
                    <a:pt x="13879" y="13248"/>
                    <a:pt x="13905" y="13146"/>
                  </a:cubicBezTo>
                  <a:cubicBezTo>
                    <a:pt x="13980" y="12853"/>
                    <a:pt x="14220" y="12624"/>
                    <a:pt x="14529" y="12551"/>
                  </a:cubicBezTo>
                  <a:lnTo>
                    <a:pt x="15383" y="12370"/>
                  </a:lnTo>
                  <a:lnTo>
                    <a:pt x="15933" y="11840"/>
                  </a:lnTo>
                  <a:cubicBezTo>
                    <a:pt x="16138" y="11836"/>
                    <a:pt x="16344" y="11833"/>
                    <a:pt x="16550" y="11831"/>
                  </a:cubicBezTo>
                  <a:cubicBezTo>
                    <a:pt x="16745" y="11828"/>
                    <a:pt x="16941" y="11827"/>
                    <a:pt x="17136" y="11826"/>
                  </a:cubicBezTo>
                  <a:lnTo>
                    <a:pt x="17396" y="11431"/>
                  </a:lnTo>
                  <a:lnTo>
                    <a:pt x="17815" y="11162"/>
                  </a:lnTo>
                  <a:lnTo>
                    <a:pt x="18374" y="11105"/>
                  </a:lnTo>
                  <a:lnTo>
                    <a:pt x="18884" y="10881"/>
                  </a:lnTo>
                  <a:lnTo>
                    <a:pt x="19101" y="10636"/>
                  </a:lnTo>
                  <a:lnTo>
                    <a:pt x="19582" y="10555"/>
                  </a:lnTo>
                  <a:lnTo>
                    <a:pt x="19855" y="10273"/>
                  </a:lnTo>
                  <a:lnTo>
                    <a:pt x="20229" y="9690"/>
                  </a:lnTo>
                  <a:lnTo>
                    <a:pt x="20338" y="9254"/>
                  </a:lnTo>
                  <a:lnTo>
                    <a:pt x="20759" y="8864"/>
                  </a:lnTo>
                  <a:lnTo>
                    <a:pt x="21313" y="8542"/>
                  </a:lnTo>
                  <a:lnTo>
                    <a:pt x="21600" y="8329"/>
                  </a:lnTo>
                  <a:lnTo>
                    <a:pt x="21412" y="7902"/>
                  </a:lnTo>
                  <a:lnTo>
                    <a:pt x="20703" y="7789"/>
                  </a:lnTo>
                  <a:lnTo>
                    <a:pt x="19932" y="7692"/>
                  </a:lnTo>
                  <a:lnTo>
                    <a:pt x="18945" y="7081"/>
                  </a:lnTo>
                  <a:lnTo>
                    <a:pt x="17680" y="5997"/>
                  </a:lnTo>
                  <a:lnTo>
                    <a:pt x="16231" y="5189"/>
                  </a:lnTo>
                  <a:lnTo>
                    <a:pt x="15398" y="4868"/>
                  </a:lnTo>
                  <a:lnTo>
                    <a:pt x="14770" y="5081"/>
                  </a:lnTo>
                  <a:lnTo>
                    <a:pt x="13929" y="4440"/>
                  </a:lnTo>
                  <a:lnTo>
                    <a:pt x="13771" y="3999"/>
                  </a:lnTo>
                  <a:lnTo>
                    <a:pt x="14642" y="3662"/>
                  </a:lnTo>
                  <a:lnTo>
                    <a:pt x="15191" y="3069"/>
                  </a:lnTo>
                  <a:lnTo>
                    <a:pt x="15492" y="2538"/>
                  </a:lnTo>
                  <a:lnTo>
                    <a:pt x="15259" y="1975"/>
                  </a:lnTo>
                  <a:lnTo>
                    <a:pt x="14396" y="1410"/>
                  </a:lnTo>
                  <a:lnTo>
                    <a:pt x="13800" y="1003"/>
                  </a:lnTo>
                  <a:lnTo>
                    <a:pt x="13339" y="1312"/>
                  </a:lnTo>
                  <a:lnTo>
                    <a:pt x="12950" y="1509"/>
                  </a:lnTo>
                  <a:lnTo>
                    <a:pt x="12591" y="961"/>
                  </a:lnTo>
                  <a:lnTo>
                    <a:pt x="12750" y="510"/>
                  </a:lnTo>
                  <a:lnTo>
                    <a:pt x="12405" y="268"/>
                  </a:lnTo>
                  <a:lnTo>
                    <a:pt x="11743" y="0"/>
                  </a:lnTo>
                  <a:lnTo>
                    <a:pt x="11212" y="195"/>
                  </a:lnTo>
                  <a:lnTo>
                    <a:pt x="10777" y="630"/>
                  </a:lnTo>
                  <a:lnTo>
                    <a:pt x="10523" y="976"/>
                  </a:lnTo>
                  <a:lnTo>
                    <a:pt x="10090" y="1149"/>
                  </a:lnTo>
                  <a:lnTo>
                    <a:pt x="9512" y="1033"/>
                  </a:lnTo>
                  <a:lnTo>
                    <a:pt x="8915" y="1512"/>
                  </a:lnTo>
                  <a:lnTo>
                    <a:pt x="9029" y="2040"/>
                  </a:lnTo>
                  <a:lnTo>
                    <a:pt x="8810" y="2550"/>
                  </a:lnTo>
                  <a:lnTo>
                    <a:pt x="8277" y="2730"/>
                  </a:lnTo>
                  <a:lnTo>
                    <a:pt x="7412" y="3092"/>
                  </a:lnTo>
                  <a:lnTo>
                    <a:pt x="7227" y="3728"/>
                  </a:lnTo>
                  <a:lnTo>
                    <a:pt x="6855" y="4034"/>
                  </a:lnTo>
                  <a:lnTo>
                    <a:pt x="6294" y="3926"/>
                  </a:lnTo>
                  <a:lnTo>
                    <a:pt x="5948" y="4279"/>
                  </a:lnTo>
                  <a:lnTo>
                    <a:pt x="5454" y="4381"/>
                  </a:lnTo>
                  <a:lnTo>
                    <a:pt x="4838" y="4000"/>
                  </a:lnTo>
                  <a:lnTo>
                    <a:pt x="4153" y="4671"/>
                  </a:lnTo>
                  <a:lnTo>
                    <a:pt x="3954" y="5951"/>
                  </a:lnTo>
                  <a:lnTo>
                    <a:pt x="3520" y="6414"/>
                  </a:lnTo>
                  <a:lnTo>
                    <a:pt x="3005" y="6775"/>
                  </a:lnTo>
                  <a:lnTo>
                    <a:pt x="2639" y="7234"/>
                  </a:lnTo>
                  <a:lnTo>
                    <a:pt x="2682" y="7818"/>
                  </a:lnTo>
                  <a:lnTo>
                    <a:pt x="2405" y="8239"/>
                  </a:lnTo>
                  <a:lnTo>
                    <a:pt x="1812" y="8225"/>
                  </a:lnTo>
                  <a:lnTo>
                    <a:pt x="1799" y="7836"/>
                  </a:lnTo>
                  <a:lnTo>
                    <a:pt x="1424" y="7418"/>
                  </a:lnTo>
                  <a:lnTo>
                    <a:pt x="940" y="7962"/>
                  </a:lnTo>
                  <a:lnTo>
                    <a:pt x="240" y="8323"/>
                  </a:lnTo>
                  <a:lnTo>
                    <a:pt x="0" y="8820"/>
                  </a:lnTo>
                  <a:lnTo>
                    <a:pt x="510" y="9047"/>
                  </a:lnTo>
                  <a:lnTo>
                    <a:pt x="899" y="8862"/>
                  </a:lnTo>
                  <a:lnTo>
                    <a:pt x="1268" y="8888"/>
                  </a:lnTo>
                  <a:lnTo>
                    <a:pt x="1047" y="9760"/>
                  </a:lnTo>
                  <a:lnTo>
                    <a:pt x="779" y="10255"/>
                  </a:lnTo>
                  <a:lnTo>
                    <a:pt x="1067" y="10603"/>
                  </a:lnTo>
                  <a:lnTo>
                    <a:pt x="1524" y="10839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12" name="AutoShape 23"/>
            <p:cNvSpPr>
              <a:spLocks/>
            </p:cNvSpPr>
            <p:nvPr/>
          </p:nvSpPr>
          <p:spPr bwMode="auto">
            <a:xfrm>
              <a:off x="4876268" y="2232732"/>
              <a:ext cx="1110471" cy="98646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365" y="5132"/>
                  </a:moveTo>
                  <a:lnTo>
                    <a:pt x="2379" y="5798"/>
                  </a:lnTo>
                  <a:lnTo>
                    <a:pt x="1782" y="6233"/>
                  </a:lnTo>
                  <a:lnTo>
                    <a:pt x="1142" y="6814"/>
                  </a:lnTo>
                  <a:lnTo>
                    <a:pt x="1197" y="8286"/>
                  </a:lnTo>
                  <a:lnTo>
                    <a:pt x="197" y="9566"/>
                  </a:lnTo>
                  <a:lnTo>
                    <a:pt x="0" y="10653"/>
                  </a:lnTo>
                  <a:lnTo>
                    <a:pt x="651" y="11757"/>
                  </a:lnTo>
                  <a:lnTo>
                    <a:pt x="966" y="12953"/>
                  </a:lnTo>
                  <a:lnTo>
                    <a:pt x="2399" y="13323"/>
                  </a:lnTo>
                  <a:lnTo>
                    <a:pt x="2592" y="13747"/>
                  </a:lnTo>
                  <a:lnTo>
                    <a:pt x="2188" y="14521"/>
                  </a:lnTo>
                  <a:lnTo>
                    <a:pt x="2636" y="15420"/>
                  </a:lnTo>
                  <a:lnTo>
                    <a:pt x="3212" y="15489"/>
                  </a:lnTo>
                  <a:lnTo>
                    <a:pt x="3754" y="15114"/>
                  </a:lnTo>
                  <a:lnTo>
                    <a:pt x="4262" y="15311"/>
                  </a:lnTo>
                  <a:lnTo>
                    <a:pt x="4712" y="14557"/>
                  </a:lnTo>
                  <a:lnTo>
                    <a:pt x="4847" y="13689"/>
                  </a:lnTo>
                  <a:lnTo>
                    <a:pt x="5510" y="13357"/>
                  </a:lnTo>
                  <a:lnTo>
                    <a:pt x="5714" y="14171"/>
                  </a:lnTo>
                  <a:lnTo>
                    <a:pt x="4914" y="14985"/>
                  </a:lnTo>
                  <a:lnTo>
                    <a:pt x="4854" y="16069"/>
                  </a:lnTo>
                  <a:lnTo>
                    <a:pt x="5626" y="16029"/>
                  </a:lnTo>
                  <a:lnTo>
                    <a:pt x="5807" y="16774"/>
                  </a:lnTo>
                  <a:lnTo>
                    <a:pt x="6465" y="16683"/>
                  </a:lnTo>
                  <a:lnTo>
                    <a:pt x="7420" y="17100"/>
                  </a:lnTo>
                  <a:lnTo>
                    <a:pt x="7945" y="16270"/>
                  </a:lnTo>
                  <a:lnTo>
                    <a:pt x="8487" y="16069"/>
                  </a:lnTo>
                  <a:lnTo>
                    <a:pt x="8750" y="15304"/>
                  </a:lnTo>
                  <a:lnTo>
                    <a:pt x="8557" y="14698"/>
                  </a:lnTo>
                  <a:lnTo>
                    <a:pt x="9362" y="14722"/>
                  </a:lnTo>
                  <a:lnTo>
                    <a:pt x="9857" y="14370"/>
                  </a:lnTo>
                  <a:lnTo>
                    <a:pt x="10494" y="14383"/>
                  </a:lnTo>
                  <a:lnTo>
                    <a:pt x="11370" y="15046"/>
                  </a:lnTo>
                  <a:lnTo>
                    <a:pt x="12082" y="15117"/>
                  </a:lnTo>
                  <a:lnTo>
                    <a:pt x="12135" y="15724"/>
                  </a:lnTo>
                  <a:lnTo>
                    <a:pt x="12582" y="16404"/>
                  </a:lnTo>
                  <a:lnTo>
                    <a:pt x="13796" y="16382"/>
                  </a:lnTo>
                  <a:lnTo>
                    <a:pt x="13959" y="16948"/>
                  </a:lnTo>
                  <a:lnTo>
                    <a:pt x="13709" y="17343"/>
                  </a:lnTo>
                  <a:lnTo>
                    <a:pt x="13784" y="18383"/>
                  </a:lnTo>
                  <a:lnTo>
                    <a:pt x="14118" y="18742"/>
                  </a:lnTo>
                  <a:lnTo>
                    <a:pt x="13754" y="19837"/>
                  </a:lnTo>
                  <a:lnTo>
                    <a:pt x="14136" y="20467"/>
                  </a:lnTo>
                  <a:lnTo>
                    <a:pt x="15213" y="20518"/>
                  </a:lnTo>
                  <a:lnTo>
                    <a:pt x="15804" y="21413"/>
                  </a:lnTo>
                  <a:lnTo>
                    <a:pt x="16763" y="21600"/>
                  </a:lnTo>
                  <a:lnTo>
                    <a:pt x="17609" y="21163"/>
                  </a:lnTo>
                  <a:lnTo>
                    <a:pt x="18397" y="19842"/>
                  </a:lnTo>
                  <a:lnTo>
                    <a:pt x="18029" y="19358"/>
                  </a:lnTo>
                  <a:lnTo>
                    <a:pt x="17866" y="18642"/>
                  </a:lnTo>
                  <a:lnTo>
                    <a:pt x="18143" y="18051"/>
                  </a:lnTo>
                  <a:lnTo>
                    <a:pt x="18743" y="17669"/>
                  </a:lnTo>
                  <a:lnTo>
                    <a:pt x="19570" y="16812"/>
                  </a:lnTo>
                  <a:lnTo>
                    <a:pt x="20277" y="17123"/>
                  </a:lnTo>
                  <a:lnTo>
                    <a:pt x="21171" y="17584"/>
                  </a:lnTo>
                  <a:lnTo>
                    <a:pt x="21600" y="16665"/>
                  </a:lnTo>
                  <a:lnTo>
                    <a:pt x="20665" y="15139"/>
                  </a:lnTo>
                  <a:lnTo>
                    <a:pt x="19937" y="14495"/>
                  </a:lnTo>
                  <a:lnTo>
                    <a:pt x="19243" y="14358"/>
                  </a:lnTo>
                  <a:lnTo>
                    <a:pt x="18950" y="13863"/>
                  </a:lnTo>
                  <a:lnTo>
                    <a:pt x="18952" y="12937"/>
                  </a:lnTo>
                  <a:lnTo>
                    <a:pt x="18757" y="12308"/>
                  </a:lnTo>
                  <a:lnTo>
                    <a:pt x="18104" y="11761"/>
                  </a:lnTo>
                  <a:lnTo>
                    <a:pt x="17909" y="11121"/>
                  </a:lnTo>
                  <a:lnTo>
                    <a:pt x="17248" y="10766"/>
                  </a:lnTo>
                  <a:lnTo>
                    <a:pt x="16736" y="10980"/>
                  </a:lnTo>
                  <a:lnTo>
                    <a:pt x="16339" y="10269"/>
                  </a:lnTo>
                  <a:lnTo>
                    <a:pt x="16425" y="9379"/>
                  </a:lnTo>
                  <a:lnTo>
                    <a:pt x="15989" y="9093"/>
                  </a:lnTo>
                  <a:lnTo>
                    <a:pt x="15057" y="9133"/>
                  </a:lnTo>
                  <a:lnTo>
                    <a:pt x="14601" y="8669"/>
                  </a:lnTo>
                  <a:lnTo>
                    <a:pt x="14388" y="7962"/>
                  </a:lnTo>
                  <a:lnTo>
                    <a:pt x="13351" y="7028"/>
                  </a:lnTo>
                  <a:lnTo>
                    <a:pt x="12806" y="6814"/>
                  </a:lnTo>
                  <a:lnTo>
                    <a:pt x="12400" y="6184"/>
                  </a:lnTo>
                  <a:lnTo>
                    <a:pt x="11924" y="6216"/>
                  </a:lnTo>
                  <a:lnTo>
                    <a:pt x="11407" y="6046"/>
                  </a:lnTo>
                  <a:lnTo>
                    <a:pt x="10898" y="5366"/>
                  </a:lnTo>
                  <a:lnTo>
                    <a:pt x="10413" y="5664"/>
                  </a:lnTo>
                  <a:lnTo>
                    <a:pt x="9861" y="5716"/>
                  </a:lnTo>
                  <a:lnTo>
                    <a:pt x="9541" y="5064"/>
                  </a:lnTo>
                  <a:lnTo>
                    <a:pt x="8952" y="5178"/>
                  </a:lnTo>
                  <a:lnTo>
                    <a:pt x="8367" y="4687"/>
                  </a:lnTo>
                  <a:lnTo>
                    <a:pt x="8940" y="3427"/>
                  </a:lnTo>
                  <a:lnTo>
                    <a:pt x="8886" y="2390"/>
                  </a:lnTo>
                  <a:lnTo>
                    <a:pt x="7874" y="1612"/>
                  </a:lnTo>
                  <a:lnTo>
                    <a:pt x="7724" y="2469"/>
                  </a:lnTo>
                  <a:lnTo>
                    <a:pt x="7327" y="2704"/>
                  </a:lnTo>
                  <a:lnTo>
                    <a:pt x="6384" y="1454"/>
                  </a:lnTo>
                  <a:cubicBezTo>
                    <a:pt x="6308" y="1499"/>
                    <a:pt x="6231" y="1544"/>
                    <a:pt x="6155" y="1589"/>
                  </a:cubicBezTo>
                  <a:cubicBezTo>
                    <a:pt x="6078" y="1634"/>
                    <a:pt x="6001" y="1679"/>
                    <a:pt x="5925" y="1723"/>
                  </a:cubicBezTo>
                  <a:lnTo>
                    <a:pt x="5905" y="1116"/>
                  </a:lnTo>
                  <a:lnTo>
                    <a:pt x="4614" y="65"/>
                  </a:lnTo>
                  <a:lnTo>
                    <a:pt x="3173" y="0"/>
                  </a:lnTo>
                  <a:lnTo>
                    <a:pt x="3268" y="1186"/>
                  </a:lnTo>
                  <a:lnTo>
                    <a:pt x="2636" y="1637"/>
                  </a:lnTo>
                  <a:lnTo>
                    <a:pt x="2062" y="2342"/>
                  </a:lnTo>
                  <a:lnTo>
                    <a:pt x="2631" y="2866"/>
                  </a:lnTo>
                  <a:lnTo>
                    <a:pt x="2100" y="3393"/>
                  </a:lnTo>
                  <a:lnTo>
                    <a:pt x="2601" y="3980"/>
                  </a:lnTo>
                  <a:lnTo>
                    <a:pt x="2590" y="4578"/>
                  </a:lnTo>
                  <a:lnTo>
                    <a:pt x="2365" y="5132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13" name="AutoShape 24"/>
            <p:cNvSpPr>
              <a:spLocks/>
            </p:cNvSpPr>
            <p:nvPr/>
          </p:nvSpPr>
          <p:spPr bwMode="auto">
            <a:xfrm>
              <a:off x="5343735" y="2388669"/>
              <a:ext cx="2591919" cy="315473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412" y="10947"/>
                  </a:moveTo>
                  <a:lnTo>
                    <a:pt x="1513" y="11135"/>
                  </a:lnTo>
                  <a:lnTo>
                    <a:pt x="1695" y="11159"/>
                  </a:lnTo>
                  <a:lnTo>
                    <a:pt x="1788" y="11416"/>
                  </a:lnTo>
                  <a:lnTo>
                    <a:pt x="1978" y="11530"/>
                  </a:lnTo>
                  <a:lnTo>
                    <a:pt x="2179" y="11664"/>
                  </a:lnTo>
                  <a:lnTo>
                    <a:pt x="2274" y="11891"/>
                  </a:lnTo>
                  <a:lnTo>
                    <a:pt x="2325" y="12114"/>
                  </a:lnTo>
                  <a:lnTo>
                    <a:pt x="2561" y="12243"/>
                  </a:lnTo>
                  <a:lnTo>
                    <a:pt x="2743" y="12424"/>
                  </a:lnTo>
                  <a:lnTo>
                    <a:pt x="2815" y="12634"/>
                  </a:lnTo>
                  <a:lnTo>
                    <a:pt x="2906" y="12896"/>
                  </a:lnTo>
                  <a:lnTo>
                    <a:pt x="3107" y="13015"/>
                  </a:lnTo>
                  <a:lnTo>
                    <a:pt x="2912" y="13146"/>
                  </a:lnTo>
                  <a:lnTo>
                    <a:pt x="2795" y="13369"/>
                  </a:lnTo>
                  <a:lnTo>
                    <a:pt x="3007" y="13676"/>
                  </a:lnTo>
                  <a:lnTo>
                    <a:pt x="3166" y="13907"/>
                  </a:lnTo>
                  <a:lnTo>
                    <a:pt x="3138" y="14131"/>
                  </a:lnTo>
                  <a:lnTo>
                    <a:pt x="2972" y="14300"/>
                  </a:lnTo>
                  <a:lnTo>
                    <a:pt x="2804" y="14393"/>
                  </a:lnTo>
                  <a:lnTo>
                    <a:pt x="2928" y="14604"/>
                  </a:lnTo>
                  <a:lnTo>
                    <a:pt x="2946" y="14788"/>
                  </a:lnTo>
                  <a:lnTo>
                    <a:pt x="2878" y="14966"/>
                  </a:lnTo>
                  <a:lnTo>
                    <a:pt x="2679" y="15200"/>
                  </a:lnTo>
                  <a:lnTo>
                    <a:pt x="2707" y="15460"/>
                  </a:lnTo>
                  <a:lnTo>
                    <a:pt x="2527" y="15551"/>
                  </a:lnTo>
                  <a:lnTo>
                    <a:pt x="2224" y="15552"/>
                  </a:lnTo>
                  <a:lnTo>
                    <a:pt x="2081" y="15359"/>
                  </a:lnTo>
                  <a:lnTo>
                    <a:pt x="1894" y="15367"/>
                  </a:lnTo>
                  <a:lnTo>
                    <a:pt x="1707" y="15594"/>
                  </a:lnTo>
                  <a:lnTo>
                    <a:pt x="1518" y="15764"/>
                  </a:lnTo>
                  <a:lnTo>
                    <a:pt x="1350" y="15988"/>
                  </a:lnTo>
                  <a:lnTo>
                    <a:pt x="1089" y="16105"/>
                  </a:lnTo>
                  <a:lnTo>
                    <a:pt x="817" y="16143"/>
                  </a:lnTo>
                  <a:lnTo>
                    <a:pt x="754" y="16328"/>
                  </a:lnTo>
                  <a:lnTo>
                    <a:pt x="793" y="16706"/>
                  </a:lnTo>
                  <a:lnTo>
                    <a:pt x="1020" y="16997"/>
                  </a:lnTo>
                  <a:lnTo>
                    <a:pt x="1023" y="17163"/>
                  </a:lnTo>
                  <a:lnTo>
                    <a:pt x="857" y="17312"/>
                  </a:lnTo>
                  <a:lnTo>
                    <a:pt x="979" y="17451"/>
                  </a:lnTo>
                  <a:lnTo>
                    <a:pt x="1193" y="17397"/>
                  </a:lnTo>
                  <a:lnTo>
                    <a:pt x="1349" y="17531"/>
                  </a:lnTo>
                  <a:lnTo>
                    <a:pt x="1478" y="17720"/>
                  </a:lnTo>
                  <a:lnTo>
                    <a:pt x="1647" y="17950"/>
                  </a:lnTo>
                  <a:lnTo>
                    <a:pt x="1839" y="18118"/>
                  </a:lnTo>
                  <a:lnTo>
                    <a:pt x="1967" y="18405"/>
                  </a:lnTo>
                  <a:lnTo>
                    <a:pt x="1964" y="18712"/>
                  </a:lnTo>
                  <a:lnTo>
                    <a:pt x="2237" y="18849"/>
                  </a:lnTo>
                  <a:lnTo>
                    <a:pt x="2463" y="18926"/>
                  </a:lnTo>
                  <a:lnTo>
                    <a:pt x="2544" y="19126"/>
                  </a:lnTo>
                  <a:lnTo>
                    <a:pt x="2476" y="19347"/>
                  </a:lnTo>
                  <a:lnTo>
                    <a:pt x="2499" y="19605"/>
                  </a:lnTo>
                  <a:lnTo>
                    <a:pt x="2614" y="19863"/>
                  </a:lnTo>
                  <a:lnTo>
                    <a:pt x="2808" y="19887"/>
                  </a:lnTo>
                  <a:lnTo>
                    <a:pt x="3068" y="19866"/>
                  </a:lnTo>
                  <a:lnTo>
                    <a:pt x="3223" y="20037"/>
                  </a:lnTo>
                  <a:lnTo>
                    <a:pt x="3462" y="20095"/>
                  </a:lnTo>
                  <a:lnTo>
                    <a:pt x="3769" y="20050"/>
                  </a:lnTo>
                  <a:lnTo>
                    <a:pt x="4105" y="20079"/>
                  </a:lnTo>
                  <a:lnTo>
                    <a:pt x="4084" y="20282"/>
                  </a:lnTo>
                  <a:lnTo>
                    <a:pt x="4022" y="20441"/>
                  </a:lnTo>
                  <a:lnTo>
                    <a:pt x="4272" y="20465"/>
                  </a:lnTo>
                  <a:lnTo>
                    <a:pt x="4628" y="20457"/>
                  </a:lnTo>
                  <a:lnTo>
                    <a:pt x="4880" y="20527"/>
                  </a:lnTo>
                  <a:lnTo>
                    <a:pt x="5251" y="20643"/>
                  </a:lnTo>
                  <a:lnTo>
                    <a:pt x="5332" y="20823"/>
                  </a:lnTo>
                  <a:lnTo>
                    <a:pt x="5545" y="20872"/>
                  </a:lnTo>
                  <a:lnTo>
                    <a:pt x="5429" y="21075"/>
                  </a:lnTo>
                  <a:lnTo>
                    <a:pt x="5453" y="21309"/>
                  </a:lnTo>
                  <a:lnTo>
                    <a:pt x="5499" y="21490"/>
                  </a:lnTo>
                  <a:lnTo>
                    <a:pt x="5725" y="21600"/>
                  </a:lnTo>
                  <a:lnTo>
                    <a:pt x="6091" y="21569"/>
                  </a:lnTo>
                  <a:lnTo>
                    <a:pt x="6173" y="21399"/>
                  </a:lnTo>
                  <a:lnTo>
                    <a:pt x="5981" y="21093"/>
                  </a:lnTo>
                  <a:lnTo>
                    <a:pt x="6232" y="20746"/>
                  </a:lnTo>
                  <a:lnTo>
                    <a:pt x="6559" y="20690"/>
                  </a:lnTo>
                  <a:lnTo>
                    <a:pt x="6718" y="20586"/>
                  </a:lnTo>
                  <a:lnTo>
                    <a:pt x="6761" y="20440"/>
                  </a:lnTo>
                  <a:lnTo>
                    <a:pt x="7012" y="20564"/>
                  </a:lnTo>
                  <a:lnTo>
                    <a:pt x="7415" y="20461"/>
                  </a:lnTo>
                  <a:lnTo>
                    <a:pt x="7647" y="20473"/>
                  </a:lnTo>
                  <a:lnTo>
                    <a:pt x="7846" y="20393"/>
                  </a:lnTo>
                  <a:lnTo>
                    <a:pt x="7781" y="20175"/>
                  </a:lnTo>
                  <a:lnTo>
                    <a:pt x="7915" y="20074"/>
                  </a:lnTo>
                  <a:lnTo>
                    <a:pt x="8162" y="19996"/>
                  </a:lnTo>
                  <a:lnTo>
                    <a:pt x="8272" y="19831"/>
                  </a:lnTo>
                  <a:lnTo>
                    <a:pt x="8377" y="19569"/>
                  </a:lnTo>
                  <a:lnTo>
                    <a:pt x="8504" y="19244"/>
                  </a:lnTo>
                  <a:lnTo>
                    <a:pt x="8697" y="19310"/>
                  </a:lnTo>
                  <a:lnTo>
                    <a:pt x="8828" y="19431"/>
                  </a:lnTo>
                  <a:lnTo>
                    <a:pt x="9148" y="19389"/>
                  </a:lnTo>
                  <a:lnTo>
                    <a:pt x="9420" y="19416"/>
                  </a:lnTo>
                  <a:lnTo>
                    <a:pt x="9613" y="19160"/>
                  </a:lnTo>
                  <a:lnTo>
                    <a:pt x="9848" y="19104"/>
                  </a:lnTo>
                  <a:lnTo>
                    <a:pt x="10217" y="18941"/>
                  </a:lnTo>
                  <a:lnTo>
                    <a:pt x="10470" y="18779"/>
                  </a:lnTo>
                  <a:lnTo>
                    <a:pt x="10603" y="18655"/>
                  </a:lnTo>
                  <a:lnTo>
                    <a:pt x="10361" y="18480"/>
                  </a:lnTo>
                  <a:lnTo>
                    <a:pt x="10145" y="18342"/>
                  </a:lnTo>
                  <a:lnTo>
                    <a:pt x="10209" y="18155"/>
                  </a:lnTo>
                  <a:lnTo>
                    <a:pt x="10557" y="18027"/>
                  </a:lnTo>
                  <a:lnTo>
                    <a:pt x="10807" y="17942"/>
                  </a:lnTo>
                  <a:lnTo>
                    <a:pt x="10759" y="17728"/>
                  </a:lnTo>
                  <a:lnTo>
                    <a:pt x="10734" y="17573"/>
                  </a:lnTo>
                  <a:lnTo>
                    <a:pt x="10927" y="17248"/>
                  </a:lnTo>
                  <a:lnTo>
                    <a:pt x="10964" y="16983"/>
                  </a:lnTo>
                  <a:lnTo>
                    <a:pt x="10599" y="17031"/>
                  </a:lnTo>
                  <a:lnTo>
                    <a:pt x="10457" y="16813"/>
                  </a:lnTo>
                  <a:lnTo>
                    <a:pt x="10577" y="16564"/>
                  </a:lnTo>
                  <a:lnTo>
                    <a:pt x="10868" y="16436"/>
                  </a:lnTo>
                  <a:lnTo>
                    <a:pt x="11083" y="16582"/>
                  </a:lnTo>
                  <a:lnTo>
                    <a:pt x="11367" y="16544"/>
                  </a:lnTo>
                  <a:lnTo>
                    <a:pt x="11562" y="16269"/>
                  </a:lnTo>
                  <a:lnTo>
                    <a:pt x="11716" y="16074"/>
                  </a:lnTo>
                  <a:lnTo>
                    <a:pt x="11969" y="15989"/>
                  </a:lnTo>
                  <a:lnTo>
                    <a:pt x="12122" y="16087"/>
                  </a:lnTo>
                  <a:lnTo>
                    <a:pt x="12527" y="16311"/>
                  </a:lnTo>
                  <a:lnTo>
                    <a:pt x="12646" y="16455"/>
                  </a:lnTo>
                  <a:lnTo>
                    <a:pt x="12958" y="16456"/>
                  </a:lnTo>
                  <a:lnTo>
                    <a:pt x="13214" y="16537"/>
                  </a:lnTo>
                  <a:lnTo>
                    <a:pt x="13246" y="16741"/>
                  </a:lnTo>
                  <a:lnTo>
                    <a:pt x="13558" y="16667"/>
                  </a:lnTo>
                  <a:lnTo>
                    <a:pt x="13963" y="16703"/>
                  </a:lnTo>
                  <a:lnTo>
                    <a:pt x="14277" y="16769"/>
                  </a:lnTo>
                  <a:lnTo>
                    <a:pt x="14396" y="16543"/>
                  </a:lnTo>
                  <a:lnTo>
                    <a:pt x="14792" y="16441"/>
                  </a:lnTo>
                  <a:lnTo>
                    <a:pt x="15004" y="16243"/>
                  </a:lnTo>
                  <a:lnTo>
                    <a:pt x="14965" y="16003"/>
                  </a:lnTo>
                  <a:lnTo>
                    <a:pt x="14920" y="15711"/>
                  </a:lnTo>
                  <a:lnTo>
                    <a:pt x="15191" y="15328"/>
                  </a:lnTo>
                  <a:lnTo>
                    <a:pt x="15356" y="15080"/>
                  </a:lnTo>
                  <a:lnTo>
                    <a:pt x="15461" y="14842"/>
                  </a:lnTo>
                  <a:lnTo>
                    <a:pt x="15290" y="14657"/>
                  </a:lnTo>
                  <a:lnTo>
                    <a:pt x="15035" y="14524"/>
                  </a:lnTo>
                  <a:lnTo>
                    <a:pt x="15096" y="14176"/>
                  </a:lnTo>
                  <a:lnTo>
                    <a:pt x="15201" y="13906"/>
                  </a:lnTo>
                  <a:lnTo>
                    <a:pt x="15535" y="13958"/>
                  </a:lnTo>
                  <a:lnTo>
                    <a:pt x="15751" y="13839"/>
                  </a:lnTo>
                  <a:lnTo>
                    <a:pt x="15798" y="13542"/>
                  </a:lnTo>
                  <a:lnTo>
                    <a:pt x="16217" y="13458"/>
                  </a:lnTo>
                  <a:lnTo>
                    <a:pt x="16466" y="13294"/>
                  </a:lnTo>
                  <a:lnTo>
                    <a:pt x="16726" y="13011"/>
                  </a:lnTo>
                  <a:lnTo>
                    <a:pt x="16773" y="12851"/>
                  </a:lnTo>
                  <a:lnTo>
                    <a:pt x="16653" y="12563"/>
                  </a:lnTo>
                  <a:lnTo>
                    <a:pt x="16506" y="12242"/>
                  </a:lnTo>
                  <a:lnTo>
                    <a:pt x="16494" y="11977"/>
                  </a:lnTo>
                  <a:lnTo>
                    <a:pt x="16688" y="11850"/>
                  </a:lnTo>
                  <a:lnTo>
                    <a:pt x="16682" y="11656"/>
                  </a:lnTo>
                  <a:lnTo>
                    <a:pt x="16894" y="11553"/>
                  </a:lnTo>
                  <a:lnTo>
                    <a:pt x="17226" y="11476"/>
                  </a:lnTo>
                  <a:lnTo>
                    <a:pt x="17441" y="11338"/>
                  </a:lnTo>
                  <a:lnTo>
                    <a:pt x="17641" y="11163"/>
                  </a:lnTo>
                  <a:lnTo>
                    <a:pt x="17502" y="11040"/>
                  </a:lnTo>
                  <a:lnTo>
                    <a:pt x="17364" y="10938"/>
                  </a:lnTo>
                  <a:lnTo>
                    <a:pt x="17083" y="10833"/>
                  </a:lnTo>
                  <a:lnTo>
                    <a:pt x="16939" y="10750"/>
                  </a:lnTo>
                  <a:lnTo>
                    <a:pt x="17080" y="10530"/>
                  </a:lnTo>
                  <a:lnTo>
                    <a:pt x="17022" y="10299"/>
                  </a:lnTo>
                  <a:lnTo>
                    <a:pt x="17022" y="10086"/>
                  </a:lnTo>
                  <a:lnTo>
                    <a:pt x="17240" y="9883"/>
                  </a:lnTo>
                  <a:lnTo>
                    <a:pt x="17288" y="9702"/>
                  </a:lnTo>
                  <a:lnTo>
                    <a:pt x="17799" y="9530"/>
                  </a:lnTo>
                  <a:lnTo>
                    <a:pt x="18279" y="9314"/>
                  </a:lnTo>
                  <a:lnTo>
                    <a:pt x="18653" y="9250"/>
                  </a:lnTo>
                  <a:lnTo>
                    <a:pt x="18860" y="9249"/>
                  </a:lnTo>
                  <a:lnTo>
                    <a:pt x="19065" y="9178"/>
                  </a:lnTo>
                  <a:lnTo>
                    <a:pt x="19111" y="8993"/>
                  </a:lnTo>
                  <a:lnTo>
                    <a:pt x="18910" y="8676"/>
                  </a:lnTo>
                  <a:lnTo>
                    <a:pt x="19070" y="8472"/>
                  </a:lnTo>
                  <a:lnTo>
                    <a:pt x="19260" y="8327"/>
                  </a:lnTo>
                  <a:lnTo>
                    <a:pt x="19655" y="8172"/>
                  </a:lnTo>
                  <a:lnTo>
                    <a:pt x="19811" y="8013"/>
                  </a:lnTo>
                  <a:lnTo>
                    <a:pt x="19957" y="7769"/>
                  </a:lnTo>
                  <a:lnTo>
                    <a:pt x="20123" y="7508"/>
                  </a:lnTo>
                  <a:lnTo>
                    <a:pt x="20327" y="7318"/>
                  </a:lnTo>
                  <a:lnTo>
                    <a:pt x="20261" y="7078"/>
                  </a:lnTo>
                  <a:lnTo>
                    <a:pt x="20458" y="6904"/>
                  </a:lnTo>
                  <a:lnTo>
                    <a:pt x="20754" y="6586"/>
                  </a:lnTo>
                  <a:lnTo>
                    <a:pt x="20831" y="6422"/>
                  </a:lnTo>
                  <a:lnTo>
                    <a:pt x="20960" y="6109"/>
                  </a:lnTo>
                  <a:lnTo>
                    <a:pt x="20941" y="5784"/>
                  </a:lnTo>
                  <a:lnTo>
                    <a:pt x="20983" y="5547"/>
                  </a:lnTo>
                  <a:lnTo>
                    <a:pt x="20877" y="5266"/>
                  </a:lnTo>
                  <a:lnTo>
                    <a:pt x="20829" y="4896"/>
                  </a:lnTo>
                  <a:lnTo>
                    <a:pt x="21058" y="4841"/>
                  </a:lnTo>
                  <a:lnTo>
                    <a:pt x="21357" y="4686"/>
                  </a:lnTo>
                  <a:lnTo>
                    <a:pt x="21556" y="4401"/>
                  </a:lnTo>
                  <a:lnTo>
                    <a:pt x="21600" y="4226"/>
                  </a:lnTo>
                  <a:lnTo>
                    <a:pt x="21567" y="4031"/>
                  </a:lnTo>
                  <a:lnTo>
                    <a:pt x="21321" y="3957"/>
                  </a:lnTo>
                  <a:lnTo>
                    <a:pt x="21299" y="3643"/>
                  </a:lnTo>
                  <a:lnTo>
                    <a:pt x="21126" y="3386"/>
                  </a:lnTo>
                  <a:lnTo>
                    <a:pt x="20483" y="3284"/>
                  </a:lnTo>
                  <a:lnTo>
                    <a:pt x="20042" y="3183"/>
                  </a:lnTo>
                  <a:lnTo>
                    <a:pt x="19689" y="3120"/>
                  </a:lnTo>
                  <a:lnTo>
                    <a:pt x="19328" y="2820"/>
                  </a:lnTo>
                  <a:lnTo>
                    <a:pt x="18997" y="2938"/>
                  </a:lnTo>
                  <a:lnTo>
                    <a:pt x="18752" y="3081"/>
                  </a:lnTo>
                  <a:lnTo>
                    <a:pt x="18444" y="2967"/>
                  </a:lnTo>
                  <a:lnTo>
                    <a:pt x="18375" y="2722"/>
                  </a:lnTo>
                  <a:lnTo>
                    <a:pt x="18218" y="2552"/>
                  </a:lnTo>
                  <a:lnTo>
                    <a:pt x="17987" y="2554"/>
                  </a:lnTo>
                  <a:lnTo>
                    <a:pt x="17794" y="2595"/>
                  </a:lnTo>
                  <a:lnTo>
                    <a:pt x="17330" y="2639"/>
                  </a:lnTo>
                  <a:lnTo>
                    <a:pt x="16829" y="2639"/>
                  </a:lnTo>
                  <a:lnTo>
                    <a:pt x="16470" y="2514"/>
                  </a:lnTo>
                  <a:lnTo>
                    <a:pt x="16335" y="2258"/>
                  </a:lnTo>
                  <a:lnTo>
                    <a:pt x="16193" y="1883"/>
                  </a:lnTo>
                  <a:lnTo>
                    <a:pt x="16091" y="1695"/>
                  </a:lnTo>
                  <a:lnTo>
                    <a:pt x="15790" y="1668"/>
                  </a:lnTo>
                  <a:lnTo>
                    <a:pt x="15544" y="1401"/>
                  </a:lnTo>
                  <a:lnTo>
                    <a:pt x="15210" y="1291"/>
                  </a:lnTo>
                  <a:cubicBezTo>
                    <a:pt x="15144" y="1256"/>
                    <a:pt x="15070" y="1233"/>
                    <a:pt x="14991" y="1226"/>
                  </a:cubicBezTo>
                  <a:cubicBezTo>
                    <a:pt x="14847" y="1212"/>
                    <a:pt x="14702" y="1249"/>
                    <a:pt x="14592" y="1328"/>
                  </a:cubicBezTo>
                  <a:cubicBezTo>
                    <a:pt x="14526" y="1359"/>
                    <a:pt x="14448" y="1372"/>
                    <a:pt x="14372" y="1363"/>
                  </a:cubicBezTo>
                  <a:cubicBezTo>
                    <a:pt x="14257" y="1350"/>
                    <a:pt x="14157" y="1292"/>
                    <a:pt x="14104" y="1208"/>
                  </a:cubicBezTo>
                  <a:lnTo>
                    <a:pt x="13906" y="993"/>
                  </a:lnTo>
                  <a:lnTo>
                    <a:pt x="13668" y="1218"/>
                  </a:lnTo>
                  <a:lnTo>
                    <a:pt x="13471" y="1132"/>
                  </a:lnTo>
                  <a:lnTo>
                    <a:pt x="13251" y="947"/>
                  </a:lnTo>
                  <a:lnTo>
                    <a:pt x="12901" y="350"/>
                  </a:lnTo>
                  <a:lnTo>
                    <a:pt x="12616" y="0"/>
                  </a:lnTo>
                  <a:lnTo>
                    <a:pt x="12143" y="262"/>
                  </a:lnTo>
                  <a:lnTo>
                    <a:pt x="11981" y="418"/>
                  </a:lnTo>
                  <a:lnTo>
                    <a:pt x="11909" y="650"/>
                  </a:lnTo>
                  <a:lnTo>
                    <a:pt x="11648" y="1029"/>
                  </a:lnTo>
                  <a:lnTo>
                    <a:pt x="11338" y="1032"/>
                  </a:lnTo>
                  <a:lnTo>
                    <a:pt x="11147" y="1209"/>
                  </a:lnTo>
                  <a:lnTo>
                    <a:pt x="10878" y="1263"/>
                  </a:lnTo>
                  <a:lnTo>
                    <a:pt x="10591" y="1302"/>
                  </a:lnTo>
                  <a:lnTo>
                    <a:pt x="10353" y="1396"/>
                  </a:lnTo>
                  <a:lnTo>
                    <a:pt x="10255" y="1587"/>
                  </a:lnTo>
                  <a:lnTo>
                    <a:pt x="9582" y="1642"/>
                  </a:lnTo>
                  <a:lnTo>
                    <a:pt x="9300" y="1886"/>
                  </a:lnTo>
                  <a:lnTo>
                    <a:pt x="8965" y="1903"/>
                  </a:lnTo>
                  <a:lnTo>
                    <a:pt x="8645" y="1974"/>
                  </a:lnTo>
                  <a:lnTo>
                    <a:pt x="8470" y="2204"/>
                  </a:lnTo>
                  <a:lnTo>
                    <a:pt x="8395" y="2446"/>
                  </a:lnTo>
                  <a:lnTo>
                    <a:pt x="8217" y="2636"/>
                  </a:lnTo>
                  <a:lnTo>
                    <a:pt x="7726" y="3000"/>
                  </a:lnTo>
                  <a:lnTo>
                    <a:pt x="7780" y="3425"/>
                  </a:lnTo>
                  <a:lnTo>
                    <a:pt x="7602" y="3635"/>
                  </a:lnTo>
                  <a:lnTo>
                    <a:pt x="7180" y="3923"/>
                  </a:lnTo>
                  <a:lnTo>
                    <a:pt x="7120" y="4234"/>
                  </a:lnTo>
                  <a:lnTo>
                    <a:pt x="7326" y="4460"/>
                  </a:lnTo>
                  <a:lnTo>
                    <a:pt x="7156" y="4667"/>
                  </a:lnTo>
                  <a:lnTo>
                    <a:pt x="7048" y="4912"/>
                  </a:lnTo>
                  <a:lnTo>
                    <a:pt x="7153" y="5303"/>
                  </a:lnTo>
                  <a:lnTo>
                    <a:pt x="7420" y="5424"/>
                  </a:lnTo>
                  <a:lnTo>
                    <a:pt x="7232" y="5601"/>
                  </a:lnTo>
                  <a:lnTo>
                    <a:pt x="6795" y="5797"/>
                  </a:lnTo>
                  <a:lnTo>
                    <a:pt x="6700" y="6004"/>
                  </a:lnTo>
                  <a:lnTo>
                    <a:pt x="6530" y="6239"/>
                  </a:lnTo>
                  <a:lnTo>
                    <a:pt x="5974" y="6139"/>
                  </a:lnTo>
                  <a:lnTo>
                    <a:pt x="5675" y="6176"/>
                  </a:lnTo>
                  <a:lnTo>
                    <a:pt x="5472" y="6171"/>
                  </a:lnTo>
                  <a:lnTo>
                    <a:pt x="5324" y="5952"/>
                  </a:lnTo>
                  <a:lnTo>
                    <a:pt x="5017" y="5727"/>
                  </a:lnTo>
                  <a:lnTo>
                    <a:pt x="4768" y="5719"/>
                  </a:lnTo>
                  <a:lnTo>
                    <a:pt x="4560" y="5589"/>
                  </a:lnTo>
                  <a:lnTo>
                    <a:pt x="4457" y="5316"/>
                  </a:lnTo>
                  <a:lnTo>
                    <a:pt x="4096" y="5160"/>
                  </a:lnTo>
                  <a:lnTo>
                    <a:pt x="3907" y="5103"/>
                  </a:lnTo>
                  <a:lnTo>
                    <a:pt x="3608" y="5514"/>
                  </a:lnTo>
                  <a:lnTo>
                    <a:pt x="3556" y="5932"/>
                  </a:lnTo>
                  <a:lnTo>
                    <a:pt x="3510" y="6355"/>
                  </a:lnTo>
                  <a:lnTo>
                    <a:pt x="3292" y="6568"/>
                  </a:lnTo>
                  <a:lnTo>
                    <a:pt x="3375" y="6877"/>
                  </a:lnTo>
                  <a:lnTo>
                    <a:pt x="3463" y="7098"/>
                  </a:lnTo>
                  <a:lnTo>
                    <a:pt x="3458" y="7304"/>
                  </a:lnTo>
                  <a:lnTo>
                    <a:pt x="3296" y="7490"/>
                  </a:lnTo>
                  <a:lnTo>
                    <a:pt x="3088" y="7468"/>
                  </a:lnTo>
                  <a:lnTo>
                    <a:pt x="2777" y="7704"/>
                  </a:lnTo>
                  <a:lnTo>
                    <a:pt x="2512" y="7698"/>
                  </a:lnTo>
                  <a:lnTo>
                    <a:pt x="2153" y="7731"/>
                  </a:lnTo>
                  <a:lnTo>
                    <a:pt x="2252" y="8018"/>
                  </a:lnTo>
                  <a:lnTo>
                    <a:pt x="1880" y="8356"/>
                  </a:lnTo>
                  <a:lnTo>
                    <a:pt x="1813" y="8648"/>
                  </a:lnTo>
                  <a:lnTo>
                    <a:pt x="1872" y="8837"/>
                  </a:lnTo>
                  <a:lnTo>
                    <a:pt x="1784" y="9086"/>
                  </a:lnTo>
                  <a:lnTo>
                    <a:pt x="1492" y="9218"/>
                  </a:lnTo>
                  <a:lnTo>
                    <a:pt x="1305" y="9175"/>
                  </a:lnTo>
                  <a:lnTo>
                    <a:pt x="1442" y="8970"/>
                  </a:lnTo>
                  <a:lnTo>
                    <a:pt x="1299" y="8619"/>
                  </a:lnTo>
                  <a:lnTo>
                    <a:pt x="845" y="8657"/>
                  </a:lnTo>
                  <a:lnTo>
                    <a:pt x="690" y="9208"/>
                  </a:lnTo>
                  <a:lnTo>
                    <a:pt x="304" y="9292"/>
                  </a:lnTo>
                  <a:lnTo>
                    <a:pt x="0" y="9554"/>
                  </a:lnTo>
                  <a:lnTo>
                    <a:pt x="289" y="9771"/>
                  </a:lnTo>
                  <a:lnTo>
                    <a:pt x="75" y="10256"/>
                  </a:lnTo>
                  <a:lnTo>
                    <a:pt x="209" y="10616"/>
                  </a:lnTo>
                  <a:lnTo>
                    <a:pt x="698" y="10864"/>
                  </a:lnTo>
                  <a:lnTo>
                    <a:pt x="990" y="10879"/>
                  </a:lnTo>
                  <a:lnTo>
                    <a:pt x="1412" y="10947"/>
                  </a:lnTo>
                  <a:close/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14" name="AutoShape 25"/>
            <p:cNvSpPr>
              <a:spLocks/>
            </p:cNvSpPr>
            <p:nvPr/>
          </p:nvSpPr>
          <p:spPr bwMode="auto">
            <a:xfrm>
              <a:off x="7048703" y="2709741"/>
              <a:ext cx="2762797" cy="239119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6879" y="0"/>
                  </a:moveTo>
                  <a:lnTo>
                    <a:pt x="7445" y="482"/>
                  </a:lnTo>
                  <a:lnTo>
                    <a:pt x="7859" y="878"/>
                  </a:lnTo>
                  <a:lnTo>
                    <a:pt x="8428" y="1206"/>
                  </a:lnTo>
                  <a:lnTo>
                    <a:pt x="8924" y="1226"/>
                  </a:lnTo>
                  <a:lnTo>
                    <a:pt x="9254" y="1586"/>
                  </a:lnTo>
                  <a:lnTo>
                    <a:pt x="9273" y="2122"/>
                  </a:lnTo>
                  <a:lnTo>
                    <a:pt x="9807" y="2133"/>
                  </a:lnTo>
                  <a:lnTo>
                    <a:pt x="10307" y="2248"/>
                  </a:lnTo>
                  <a:lnTo>
                    <a:pt x="10602" y="2676"/>
                  </a:lnTo>
                  <a:lnTo>
                    <a:pt x="10750" y="3137"/>
                  </a:lnTo>
                  <a:lnTo>
                    <a:pt x="10753" y="3569"/>
                  </a:lnTo>
                  <a:lnTo>
                    <a:pt x="10679" y="3914"/>
                  </a:lnTo>
                  <a:lnTo>
                    <a:pt x="10738" y="4293"/>
                  </a:lnTo>
                  <a:lnTo>
                    <a:pt x="10655" y="4508"/>
                  </a:lnTo>
                  <a:lnTo>
                    <a:pt x="10495" y="4824"/>
                  </a:lnTo>
                  <a:lnTo>
                    <a:pt x="10783" y="5191"/>
                  </a:lnTo>
                  <a:lnTo>
                    <a:pt x="11257" y="5212"/>
                  </a:lnTo>
                  <a:lnTo>
                    <a:pt x="11749" y="5046"/>
                  </a:lnTo>
                  <a:lnTo>
                    <a:pt x="12214" y="4954"/>
                  </a:lnTo>
                  <a:lnTo>
                    <a:pt x="12651" y="5118"/>
                  </a:lnTo>
                  <a:lnTo>
                    <a:pt x="12940" y="5241"/>
                  </a:lnTo>
                  <a:lnTo>
                    <a:pt x="13186" y="5391"/>
                  </a:lnTo>
                  <a:lnTo>
                    <a:pt x="13492" y="5696"/>
                  </a:lnTo>
                  <a:lnTo>
                    <a:pt x="13668" y="6155"/>
                  </a:lnTo>
                  <a:lnTo>
                    <a:pt x="13777" y="6542"/>
                  </a:lnTo>
                  <a:lnTo>
                    <a:pt x="14108" y="6821"/>
                  </a:lnTo>
                  <a:lnTo>
                    <a:pt x="14462" y="6651"/>
                  </a:lnTo>
                  <a:lnTo>
                    <a:pt x="14837" y="6290"/>
                  </a:lnTo>
                  <a:lnTo>
                    <a:pt x="15285" y="6352"/>
                  </a:lnTo>
                  <a:lnTo>
                    <a:pt x="15700" y="6507"/>
                  </a:lnTo>
                  <a:lnTo>
                    <a:pt x="16086" y="6779"/>
                  </a:lnTo>
                  <a:lnTo>
                    <a:pt x="16466" y="7049"/>
                  </a:lnTo>
                  <a:lnTo>
                    <a:pt x="16729" y="7420"/>
                  </a:lnTo>
                  <a:lnTo>
                    <a:pt x="17275" y="7733"/>
                  </a:lnTo>
                  <a:lnTo>
                    <a:pt x="17662" y="7726"/>
                  </a:lnTo>
                  <a:lnTo>
                    <a:pt x="17792" y="7372"/>
                  </a:lnTo>
                  <a:lnTo>
                    <a:pt x="17804" y="7064"/>
                  </a:lnTo>
                  <a:lnTo>
                    <a:pt x="18215" y="7026"/>
                  </a:lnTo>
                  <a:lnTo>
                    <a:pt x="18557" y="7133"/>
                  </a:lnTo>
                  <a:lnTo>
                    <a:pt x="18851" y="7040"/>
                  </a:lnTo>
                  <a:lnTo>
                    <a:pt x="19038" y="6740"/>
                  </a:lnTo>
                  <a:lnTo>
                    <a:pt x="19320" y="6807"/>
                  </a:lnTo>
                  <a:lnTo>
                    <a:pt x="19672" y="6835"/>
                  </a:lnTo>
                  <a:lnTo>
                    <a:pt x="19945" y="6912"/>
                  </a:lnTo>
                  <a:lnTo>
                    <a:pt x="20159" y="7218"/>
                  </a:lnTo>
                  <a:lnTo>
                    <a:pt x="20487" y="7326"/>
                  </a:lnTo>
                  <a:lnTo>
                    <a:pt x="20803" y="7369"/>
                  </a:lnTo>
                  <a:lnTo>
                    <a:pt x="20713" y="7710"/>
                  </a:lnTo>
                  <a:lnTo>
                    <a:pt x="20742" y="8070"/>
                  </a:lnTo>
                  <a:lnTo>
                    <a:pt x="20937" y="8209"/>
                  </a:lnTo>
                  <a:lnTo>
                    <a:pt x="21172" y="8338"/>
                  </a:lnTo>
                  <a:lnTo>
                    <a:pt x="21342" y="8623"/>
                  </a:lnTo>
                  <a:lnTo>
                    <a:pt x="21600" y="8710"/>
                  </a:lnTo>
                  <a:lnTo>
                    <a:pt x="21535" y="9015"/>
                  </a:lnTo>
                  <a:lnTo>
                    <a:pt x="21202" y="9078"/>
                  </a:lnTo>
                  <a:lnTo>
                    <a:pt x="20822" y="9020"/>
                  </a:lnTo>
                  <a:lnTo>
                    <a:pt x="20463" y="9110"/>
                  </a:lnTo>
                  <a:lnTo>
                    <a:pt x="20227" y="9567"/>
                  </a:lnTo>
                  <a:lnTo>
                    <a:pt x="20152" y="10023"/>
                  </a:lnTo>
                  <a:lnTo>
                    <a:pt x="20301" y="10445"/>
                  </a:lnTo>
                  <a:lnTo>
                    <a:pt x="20531" y="10765"/>
                  </a:lnTo>
                  <a:lnTo>
                    <a:pt x="20735" y="11102"/>
                  </a:lnTo>
                  <a:lnTo>
                    <a:pt x="20548" y="11289"/>
                  </a:lnTo>
                  <a:lnTo>
                    <a:pt x="20382" y="11397"/>
                  </a:lnTo>
                  <a:lnTo>
                    <a:pt x="20368" y="11806"/>
                  </a:lnTo>
                  <a:lnTo>
                    <a:pt x="20671" y="12001"/>
                  </a:lnTo>
                  <a:lnTo>
                    <a:pt x="20569" y="12292"/>
                  </a:lnTo>
                  <a:lnTo>
                    <a:pt x="20290" y="12420"/>
                  </a:lnTo>
                  <a:lnTo>
                    <a:pt x="20114" y="12664"/>
                  </a:lnTo>
                  <a:lnTo>
                    <a:pt x="19939" y="12869"/>
                  </a:lnTo>
                  <a:lnTo>
                    <a:pt x="19629" y="12999"/>
                  </a:lnTo>
                  <a:lnTo>
                    <a:pt x="19457" y="13160"/>
                  </a:lnTo>
                  <a:lnTo>
                    <a:pt x="19245" y="13363"/>
                  </a:lnTo>
                  <a:lnTo>
                    <a:pt x="18753" y="13764"/>
                  </a:lnTo>
                  <a:lnTo>
                    <a:pt x="18356" y="13875"/>
                  </a:lnTo>
                  <a:lnTo>
                    <a:pt x="17934" y="13980"/>
                  </a:lnTo>
                  <a:lnTo>
                    <a:pt x="17567" y="14148"/>
                  </a:lnTo>
                  <a:lnTo>
                    <a:pt x="17233" y="14396"/>
                  </a:lnTo>
                  <a:lnTo>
                    <a:pt x="16828" y="14524"/>
                  </a:lnTo>
                  <a:lnTo>
                    <a:pt x="16309" y="14479"/>
                  </a:lnTo>
                  <a:lnTo>
                    <a:pt x="15948" y="14615"/>
                  </a:lnTo>
                  <a:lnTo>
                    <a:pt x="15706" y="14762"/>
                  </a:lnTo>
                  <a:lnTo>
                    <a:pt x="15382" y="14925"/>
                  </a:lnTo>
                  <a:lnTo>
                    <a:pt x="14990" y="15142"/>
                  </a:lnTo>
                  <a:lnTo>
                    <a:pt x="14602" y="15251"/>
                  </a:lnTo>
                  <a:lnTo>
                    <a:pt x="14075" y="15422"/>
                  </a:lnTo>
                  <a:lnTo>
                    <a:pt x="13736" y="15586"/>
                  </a:lnTo>
                  <a:lnTo>
                    <a:pt x="13408" y="16027"/>
                  </a:lnTo>
                  <a:lnTo>
                    <a:pt x="13192" y="16333"/>
                  </a:lnTo>
                  <a:lnTo>
                    <a:pt x="12998" y="16508"/>
                  </a:lnTo>
                  <a:lnTo>
                    <a:pt x="12725" y="16753"/>
                  </a:lnTo>
                  <a:lnTo>
                    <a:pt x="12321" y="16839"/>
                  </a:lnTo>
                  <a:lnTo>
                    <a:pt x="12073" y="16893"/>
                  </a:lnTo>
                  <a:lnTo>
                    <a:pt x="10972" y="16933"/>
                  </a:lnTo>
                  <a:lnTo>
                    <a:pt x="9923" y="17084"/>
                  </a:lnTo>
                  <a:lnTo>
                    <a:pt x="9024" y="17135"/>
                  </a:lnTo>
                  <a:lnTo>
                    <a:pt x="8289" y="17199"/>
                  </a:lnTo>
                  <a:lnTo>
                    <a:pt x="7570" y="17182"/>
                  </a:lnTo>
                  <a:lnTo>
                    <a:pt x="7199" y="17188"/>
                  </a:lnTo>
                  <a:lnTo>
                    <a:pt x="6877" y="17431"/>
                  </a:lnTo>
                  <a:lnTo>
                    <a:pt x="6698" y="17763"/>
                  </a:lnTo>
                  <a:lnTo>
                    <a:pt x="6367" y="17653"/>
                  </a:lnTo>
                  <a:lnTo>
                    <a:pt x="6091" y="17482"/>
                  </a:lnTo>
                  <a:lnTo>
                    <a:pt x="5741" y="17539"/>
                  </a:lnTo>
                  <a:lnTo>
                    <a:pt x="5296" y="17631"/>
                  </a:lnTo>
                  <a:lnTo>
                    <a:pt x="4779" y="18026"/>
                  </a:lnTo>
                  <a:lnTo>
                    <a:pt x="4095" y="18779"/>
                  </a:lnTo>
                  <a:lnTo>
                    <a:pt x="3507" y="19133"/>
                  </a:lnTo>
                  <a:lnTo>
                    <a:pt x="3257" y="19459"/>
                  </a:lnTo>
                  <a:lnTo>
                    <a:pt x="3533" y="19721"/>
                  </a:lnTo>
                  <a:lnTo>
                    <a:pt x="3790" y="19617"/>
                  </a:lnTo>
                  <a:lnTo>
                    <a:pt x="3921" y="19972"/>
                  </a:lnTo>
                  <a:lnTo>
                    <a:pt x="4003" y="20244"/>
                  </a:lnTo>
                  <a:lnTo>
                    <a:pt x="4248" y="20330"/>
                  </a:lnTo>
                  <a:lnTo>
                    <a:pt x="4449" y="20226"/>
                  </a:lnTo>
                  <a:lnTo>
                    <a:pt x="4418" y="20471"/>
                  </a:lnTo>
                  <a:lnTo>
                    <a:pt x="4167" y="20651"/>
                  </a:lnTo>
                  <a:lnTo>
                    <a:pt x="3944" y="20807"/>
                  </a:lnTo>
                  <a:lnTo>
                    <a:pt x="3585" y="20837"/>
                  </a:lnTo>
                  <a:lnTo>
                    <a:pt x="3298" y="20950"/>
                  </a:lnTo>
                  <a:lnTo>
                    <a:pt x="3108" y="21247"/>
                  </a:lnTo>
                  <a:lnTo>
                    <a:pt x="2926" y="21424"/>
                  </a:lnTo>
                  <a:lnTo>
                    <a:pt x="2570" y="21460"/>
                  </a:lnTo>
                  <a:lnTo>
                    <a:pt x="2234" y="21345"/>
                  </a:lnTo>
                  <a:lnTo>
                    <a:pt x="2527" y="21197"/>
                  </a:lnTo>
                  <a:lnTo>
                    <a:pt x="2803" y="21165"/>
                  </a:lnTo>
                  <a:lnTo>
                    <a:pt x="3127" y="20905"/>
                  </a:lnTo>
                  <a:lnTo>
                    <a:pt x="2742" y="20882"/>
                  </a:lnTo>
                  <a:lnTo>
                    <a:pt x="2448" y="20895"/>
                  </a:lnTo>
                  <a:lnTo>
                    <a:pt x="2194" y="20990"/>
                  </a:lnTo>
                  <a:lnTo>
                    <a:pt x="1946" y="21201"/>
                  </a:lnTo>
                  <a:lnTo>
                    <a:pt x="1607" y="21600"/>
                  </a:lnTo>
                  <a:lnTo>
                    <a:pt x="1321" y="21425"/>
                  </a:lnTo>
                  <a:lnTo>
                    <a:pt x="1282" y="21072"/>
                  </a:lnTo>
                  <a:lnTo>
                    <a:pt x="1058" y="20759"/>
                  </a:lnTo>
                  <a:lnTo>
                    <a:pt x="699" y="20541"/>
                  </a:lnTo>
                  <a:lnTo>
                    <a:pt x="453" y="20205"/>
                  </a:lnTo>
                  <a:lnTo>
                    <a:pt x="296" y="19623"/>
                  </a:lnTo>
                  <a:lnTo>
                    <a:pt x="138" y="19382"/>
                  </a:lnTo>
                  <a:lnTo>
                    <a:pt x="0" y="19145"/>
                  </a:lnTo>
                  <a:lnTo>
                    <a:pt x="84" y="18833"/>
                  </a:lnTo>
                  <a:lnTo>
                    <a:pt x="472" y="18736"/>
                  </a:lnTo>
                  <a:lnTo>
                    <a:pt x="702" y="18425"/>
                  </a:lnTo>
                  <a:lnTo>
                    <a:pt x="597" y="17780"/>
                  </a:lnTo>
                  <a:lnTo>
                    <a:pt x="1132" y="16695"/>
                  </a:lnTo>
                  <a:lnTo>
                    <a:pt x="970" y="16517"/>
                  </a:lnTo>
                  <a:lnTo>
                    <a:pt x="698" y="16359"/>
                  </a:lnTo>
                  <a:lnTo>
                    <a:pt x="755" y="15682"/>
                  </a:lnTo>
                  <a:lnTo>
                    <a:pt x="872" y="15354"/>
                  </a:lnTo>
                  <a:lnTo>
                    <a:pt x="1211" y="15426"/>
                  </a:lnTo>
                  <a:lnTo>
                    <a:pt x="1378" y="15278"/>
                  </a:lnTo>
                  <a:lnTo>
                    <a:pt x="1415" y="14921"/>
                  </a:lnTo>
                  <a:lnTo>
                    <a:pt x="1829" y="14795"/>
                  </a:lnTo>
                  <a:lnTo>
                    <a:pt x="2088" y="14532"/>
                  </a:lnTo>
                  <a:lnTo>
                    <a:pt x="2353" y="14100"/>
                  </a:lnTo>
                  <a:lnTo>
                    <a:pt x="2091" y="13295"/>
                  </a:lnTo>
                  <a:lnTo>
                    <a:pt x="2038" y="12863"/>
                  </a:lnTo>
                  <a:lnTo>
                    <a:pt x="2280" y="12687"/>
                  </a:lnTo>
                  <a:lnTo>
                    <a:pt x="2273" y="12379"/>
                  </a:lnTo>
                  <a:lnTo>
                    <a:pt x="2588" y="12184"/>
                  </a:lnTo>
                  <a:lnTo>
                    <a:pt x="2865" y="12100"/>
                  </a:lnTo>
                  <a:lnTo>
                    <a:pt x="3105" y="11808"/>
                  </a:lnTo>
                  <a:lnTo>
                    <a:pt x="2924" y="11598"/>
                  </a:lnTo>
                  <a:lnTo>
                    <a:pt x="2516" y="11354"/>
                  </a:lnTo>
                  <a:lnTo>
                    <a:pt x="2653" y="10925"/>
                  </a:lnTo>
                  <a:lnTo>
                    <a:pt x="2552" y="10670"/>
                  </a:lnTo>
                  <a:lnTo>
                    <a:pt x="2554" y="10352"/>
                  </a:lnTo>
                  <a:lnTo>
                    <a:pt x="2826" y="10058"/>
                  </a:lnTo>
                  <a:lnTo>
                    <a:pt x="2863" y="9784"/>
                  </a:lnTo>
                  <a:lnTo>
                    <a:pt x="3227" y="9647"/>
                  </a:lnTo>
                  <a:lnTo>
                    <a:pt x="3647" y="9419"/>
                  </a:lnTo>
                  <a:lnTo>
                    <a:pt x="3885" y="9268"/>
                  </a:lnTo>
                  <a:lnTo>
                    <a:pt x="4197" y="9215"/>
                  </a:lnTo>
                  <a:lnTo>
                    <a:pt x="4501" y="9146"/>
                  </a:lnTo>
                  <a:lnTo>
                    <a:pt x="4501" y="8879"/>
                  </a:lnTo>
                  <a:lnTo>
                    <a:pt x="4370" y="8541"/>
                  </a:lnTo>
                  <a:lnTo>
                    <a:pt x="4552" y="8104"/>
                  </a:lnTo>
                  <a:lnTo>
                    <a:pt x="4769" y="7959"/>
                  </a:lnTo>
                  <a:lnTo>
                    <a:pt x="5111" y="7740"/>
                  </a:lnTo>
                  <a:lnTo>
                    <a:pt x="5354" y="7193"/>
                  </a:lnTo>
                  <a:lnTo>
                    <a:pt x="5693" y="6668"/>
                  </a:lnTo>
                  <a:lnTo>
                    <a:pt x="5608" y="6383"/>
                  </a:lnTo>
                  <a:lnTo>
                    <a:pt x="5932" y="5974"/>
                  </a:lnTo>
                  <a:lnTo>
                    <a:pt x="6151" y="5570"/>
                  </a:lnTo>
                  <a:lnTo>
                    <a:pt x="6266" y="5106"/>
                  </a:lnTo>
                  <a:lnTo>
                    <a:pt x="6256" y="4430"/>
                  </a:lnTo>
                  <a:lnTo>
                    <a:pt x="6142" y="3919"/>
                  </a:lnTo>
                  <a:lnTo>
                    <a:pt x="6129" y="3477"/>
                  </a:lnTo>
                  <a:lnTo>
                    <a:pt x="6471" y="3334"/>
                  </a:lnTo>
                  <a:lnTo>
                    <a:pt x="6755" y="3067"/>
                  </a:lnTo>
                  <a:lnTo>
                    <a:pt x="6875" y="2667"/>
                  </a:lnTo>
                  <a:lnTo>
                    <a:pt x="6788" y="2449"/>
                  </a:lnTo>
                  <a:lnTo>
                    <a:pt x="6560" y="2374"/>
                  </a:lnTo>
                  <a:lnTo>
                    <a:pt x="6617" y="1991"/>
                  </a:lnTo>
                  <a:lnTo>
                    <a:pt x="6471" y="1673"/>
                  </a:lnTo>
                  <a:lnTo>
                    <a:pt x="6489" y="1243"/>
                  </a:lnTo>
                  <a:lnTo>
                    <a:pt x="6476" y="681"/>
                  </a:lnTo>
                  <a:lnTo>
                    <a:pt x="6496" y="304"/>
                  </a:lnTo>
                  <a:lnTo>
                    <a:pt x="6665" y="58"/>
                  </a:lnTo>
                  <a:lnTo>
                    <a:pt x="6879" y="0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15" name="AutoShape 26"/>
            <p:cNvSpPr>
              <a:spLocks/>
            </p:cNvSpPr>
            <p:nvPr/>
          </p:nvSpPr>
          <p:spPr bwMode="auto">
            <a:xfrm>
              <a:off x="5401726" y="4707284"/>
              <a:ext cx="1858360" cy="301229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3099" y="7831"/>
                  </a:moveTo>
                  <a:lnTo>
                    <a:pt x="14655" y="7014"/>
                  </a:lnTo>
                  <a:lnTo>
                    <a:pt x="15747" y="6414"/>
                  </a:lnTo>
                  <a:lnTo>
                    <a:pt x="16231" y="5937"/>
                  </a:lnTo>
                  <a:lnTo>
                    <a:pt x="16777" y="5631"/>
                  </a:lnTo>
                  <a:lnTo>
                    <a:pt x="17552" y="5276"/>
                  </a:lnTo>
                  <a:lnTo>
                    <a:pt x="18288" y="4881"/>
                  </a:lnTo>
                  <a:lnTo>
                    <a:pt x="18951" y="4572"/>
                  </a:lnTo>
                  <a:lnTo>
                    <a:pt x="19610" y="4153"/>
                  </a:lnTo>
                  <a:lnTo>
                    <a:pt x="20044" y="3899"/>
                  </a:lnTo>
                  <a:lnTo>
                    <a:pt x="20622" y="3555"/>
                  </a:lnTo>
                  <a:lnTo>
                    <a:pt x="20893" y="3229"/>
                  </a:lnTo>
                  <a:lnTo>
                    <a:pt x="21600" y="2758"/>
                  </a:lnTo>
                  <a:lnTo>
                    <a:pt x="21213" y="2629"/>
                  </a:lnTo>
                  <a:lnTo>
                    <a:pt x="21187" y="2370"/>
                  </a:lnTo>
                  <a:lnTo>
                    <a:pt x="20838" y="2079"/>
                  </a:lnTo>
                  <a:lnTo>
                    <a:pt x="20318" y="1919"/>
                  </a:lnTo>
                  <a:lnTo>
                    <a:pt x="19932" y="1688"/>
                  </a:lnTo>
                  <a:lnTo>
                    <a:pt x="19683" y="1152"/>
                  </a:lnTo>
                  <a:lnTo>
                    <a:pt x="19168" y="797"/>
                  </a:lnTo>
                  <a:lnTo>
                    <a:pt x="18238" y="730"/>
                  </a:lnTo>
                  <a:lnTo>
                    <a:pt x="17904" y="837"/>
                  </a:lnTo>
                  <a:lnTo>
                    <a:pt x="17783" y="637"/>
                  </a:lnTo>
                  <a:lnTo>
                    <a:pt x="17450" y="519"/>
                  </a:lnTo>
                  <a:lnTo>
                    <a:pt x="17101" y="512"/>
                  </a:lnTo>
                  <a:lnTo>
                    <a:pt x="16858" y="366"/>
                  </a:lnTo>
                  <a:lnTo>
                    <a:pt x="16117" y="0"/>
                  </a:lnTo>
                  <a:lnTo>
                    <a:pt x="15555" y="145"/>
                  </a:lnTo>
                  <a:lnTo>
                    <a:pt x="15178" y="581"/>
                  </a:lnTo>
                  <a:lnTo>
                    <a:pt x="14882" y="635"/>
                  </a:lnTo>
                  <a:lnTo>
                    <a:pt x="14600" y="487"/>
                  </a:lnTo>
                  <a:lnTo>
                    <a:pt x="13970" y="681"/>
                  </a:lnTo>
                  <a:lnTo>
                    <a:pt x="13738" y="974"/>
                  </a:lnTo>
                  <a:lnTo>
                    <a:pt x="13963" y="1329"/>
                  </a:lnTo>
                  <a:lnTo>
                    <a:pt x="14490" y="1242"/>
                  </a:lnTo>
                  <a:lnTo>
                    <a:pt x="14416" y="1418"/>
                  </a:lnTo>
                  <a:lnTo>
                    <a:pt x="14125" y="1656"/>
                  </a:lnTo>
                  <a:lnTo>
                    <a:pt x="14267" y="2093"/>
                  </a:lnTo>
                  <a:lnTo>
                    <a:pt x="13507" y="2315"/>
                  </a:lnTo>
                  <a:lnTo>
                    <a:pt x="13352" y="2610"/>
                  </a:lnTo>
                  <a:lnTo>
                    <a:pt x="13986" y="2925"/>
                  </a:lnTo>
                  <a:lnTo>
                    <a:pt x="13651" y="3117"/>
                  </a:lnTo>
                  <a:lnTo>
                    <a:pt x="13162" y="3273"/>
                  </a:lnTo>
                  <a:lnTo>
                    <a:pt x="12714" y="3346"/>
                  </a:lnTo>
                  <a:lnTo>
                    <a:pt x="12433" y="3622"/>
                  </a:lnTo>
                  <a:lnTo>
                    <a:pt x="12040" y="3601"/>
                  </a:lnTo>
                  <a:lnTo>
                    <a:pt x="11644" y="3682"/>
                  </a:lnTo>
                  <a:lnTo>
                    <a:pt x="11525" y="3498"/>
                  </a:lnTo>
                  <a:lnTo>
                    <a:pt x="11127" y="3487"/>
                  </a:lnTo>
                  <a:lnTo>
                    <a:pt x="10924" y="3859"/>
                  </a:lnTo>
                  <a:lnTo>
                    <a:pt x="10721" y="4226"/>
                  </a:lnTo>
                  <a:lnTo>
                    <a:pt x="10295" y="4362"/>
                  </a:lnTo>
                  <a:lnTo>
                    <a:pt x="10040" y="4541"/>
                  </a:lnTo>
                  <a:lnTo>
                    <a:pt x="10194" y="4701"/>
                  </a:lnTo>
                  <a:lnTo>
                    <a:pt x="9927" y="4772"/>
                  </a:lnTo>
                  <a:lnTo>
                    <a:pt x="9626" y="4754"/>
                  </a:lnTo>
                  <a:lnTo>
                    <a:pt x="9192" y="4862"/>
                  </a:lnTo>
                  <a:lnTo>
                    <a:pt x="8691" y="4712"/>
                  </a:lnTo>
                  <a:lnTo>
                    <a:pt x="8635" y="4915"/>
                  </a:lnTo>
                  <a:lnTo>
                    <a:pt x="8358" y="5055"/>
                  </a:lnTo>
                  <a:lnTo>
                    <a:pt x="7922" y="5050"/>
                  </a:lnTo>
                  <a:lnTo>
                    <a:pt x="7551" y="5461"/>
                  </a:lnTo>
                  <a:lnTo>
                    <a:pt x="7798" y="5760"/>
                  </a:lnTo>
                  <a:lnTo>
                    <a:pt x="7569" y="5886"/>
                  </a:lnTo>
                  <a:lnTo>
                    <a:pt x="7243" y="5875"/>
                  </a:lnTo>
                  <a:lnTo>
                    <a:pt x="6991" y="5551"/>
                  </a:lnTo>
                  <a:lnTo>
                    <a:pt x="7186" y="5183"/>
                  </a:lnTo>
                  <a:lnTo>
                    <a:pt x="6892" y="5120"/>
                  </a:lnTo>
                  <a:lnTo>
                    <a:pt x="6701" y="4912"/>
                  </a:lnTo>
                  <a:lnTo>
                    <a:pt x="5885" y="4720"/>
                  </a:lnTo>
                  <a:lnTo>
                    <a:pt x="4930" y="4712"/>
                  </a:lnTo>
                  <a:lnTo>
                    <a:pt x="4496" y="4881"/>
                  </a:lnTo>
                  <a:lnTo>
                    <a:pt x="4211" y="4934"/>
                  </a:lnTo>
                  <a:lnTo>
                    <a:pt x="4212" y="5249"/>
                  </a:lnTo>
                  <a:lnTo>
                    <a:pt x="4105" y="5478"/>
                  </a:lnTo>
                  <a:lnTo>
                    <a:pt x="3876" y="5798"/>
                  </a:lnTo>
                  <a:lnTo>
                    <a:pt x="3595" y="6008"/>
                  </a:lnTo>
                  <a:lnTo>
                    <a:pt x="3266" y="6208"/>
                  </a:lnTo>
                  <a:lnTo>
                    <a:pt x="3137" y="6392"/>
                  </a:lnTo>
                  <a:lnTo>
                    <a:pt x="3055" y="6613"/>
                  </a:lnTo>
                  <a:lnTo>
                    <a:pt x="2893" y="6785"/>
                  </a:lnTo>
                  <a:lnTo>
                    <a:pt x="2502" y="6747"/>
                  </a:lnTo>
                  <a:lnTo>
                    <a:pt x="2119" y="6635"/>
                  </a:lnTo>
                  <a:lnTo>
                    <a:pt x="1734" y="6715"/>
                  </a:lnTo>
                  <a:lnTo>
                    <a:pt x="1387" y="6882"/>
                  </a:lnTo>
                  <a:lnTo>
                    <a:pt x="1155" y="7105"/>
                  </a:lnTo>
                  <a:lnTo>
                    <a:pt x="879" y="7372"/>
                  </a:lnTo>
                  <a:lnTo>
                    <a:pt x="521" y="7763"/>
                  </a:lnTo>
                  <a:lnTo>
                    <a:pt x="312" y="7889"/>
                  </a:lnTo>
                  <a:lnTo>
                    <a:pt x="0" y="8091"/>
                  </a:lnTo>
                  <a:lnTo>
                    <a:pt x="61" y="8313"/>
                  </a:lnTo>
                  <a:lnTo>
                    <a:pt x="349" y="8424"/>
                  </a:lnTo>
                  <a:lnTo>
                    <a:pt x="451" y="8663"/>
                  </a:lnTo>
                  <a:lnTo>
                    <a:pt x="500" y="8887"/>
                  </a:lnTo>
                  <a:lnTo>
                    <a:pt x="768" y="8867"/>
                  </a:lnTo>
                  <a:lnTo>
                    <a:pt x="1023" y="8987"/>
                  </a:lnTo>
                  <a:lnTo>
                    <a:pt x="1362" y="9161"/>
                  </a:lnTo>
                  <a:lnTo>
                    <a:pt x="1760" y="9348"/>
                  </a:lnTo>
                  <a:lnTo>
                    <a:pt x="2234" y="9441"/>
                  </a:lnTo>
                  <a:lnTo>
                    <a:pt x="2540" y="9450"/>
                  </a:lnTo>
                  <a:lnTo>
                    <a:pt x="2721" y="9655"/>
                  </a:lnTo>
                  <a:lnTo>
                    <a:pt x="2635" y="10085"/>
                  </a:lnTo>
                  <a:lnTo>
                    <a:pt x="2444" y="10357"/>
                  </a:lnTo>
                  <a:lnTo>
                    <a:pt x="2248" y="10702"/>
                  </a:lnTo>
                  <a:lnTo>
                    <a:pt x="1930" y="10794"/>
                  </a:lnTo>
                  <a:lnTo>
                    <a:pt x="1616" y="10970"/>
                  </a:lnTo>
                  <a:lnTo>
                    <a:pt x="1289" y="11209"/>
                  </a:lnTo>
                  <a:lnTo>
                    <a:pt x="1112" y="11427"/>
                  </a:lnTo>
                  <a:lnTo>
                    <a:pt x="1363" y="11622"/>
                  </a:lnTo>
                  <a:lnTo>
                    <a:pt x="1647" y="11846"/>
                  </a:lnTo>
                  <a:lnTo>
                    <a:pt x="1827" y="12162"/>
                  </a:lnTo>
                  <a:lnTo>
                    <a:pt x="1957" y="12474"/>
                  </a:lnTo>
                  <a:lnTo>
                    <a:pt x="2372" y="12639"/>
                  </a:lnTo>
                  <a:lnTo>
                    <a:pt x="2901" y="12599"/>
                  </a:lnTo>
                  <a:lnTo>
                    <a:pt x="3305" y="12514"/>
                  </a:lnTo>
                  <a:lnTo>
                    <a:pt x="3764" y="12734"/>
                  </a:lnTo>
                  <a:lnTo>
                    <a:pt x="3868" y="13049"/>
                  </a:lnTo>
                  <a:lnTo>
                    <a:pt x="3862" y="13366"/>
                  </a:lnTo>
                  <a:lnTo>
                    <a:pt x="3762" y="13677"/>
                  </a:lnTo>
                  <a:lnTo>
                    <a:pt x="3332" y="13816"/>
                  </a:lnTo>
                  <a:lnTo>
                    <a:pt x="3151" y="14049"/>
                  </a:lnTo>
                  <a:lnTo>
                    <a:pt x="3293" y="14355"/>
                  </a:lnTo>
                  <a:lnTo>
                    <a:pt x="3440" y="14618"/>
                  </a:lnTo>
                  <a:lnTo>
                    <a:pt x="3240" y="14778"/>
                  </a:lnTo>
                  <a:lnTo>
                    <a:pt x="2899" y="14799"/>
                  </a:lnTo>
                  <a:lnTo>
                    <a:pt x="2531" y="14764"/>
                  </a:lnTo>
                  <a:lnTo>
                    <a:pt x="2182" y="14696"/>
                  </a:lnTo>
                  <a:lnTo>
                    <a:pt x="2200" y="15092"/>
                  </a:lnTo>
                  <a:lnTo>
                    <a:pt x="2176" y="15361"/>
                  </a:lnTo>
                  <a:lnTo>
                    <a:pt x="1894" y="15589"/>
                  </a:lnTo>
                  <a:lnTo>
                    <a:pt x="1796" y="15820"/>
                  </a:lnTo>
                  <a:lnTo>
                    <a:pt x="1347" y="16131"/>
                  </a:lnTo>
                  <a:lnTo>
                    <a:pt x="989" y="16225"/>
                  </a:lnTo>
                  <a:lnTo>
                    <a:pt x="900" y="16414"/>
                  </a:lnTo>
                  <a:lnTo>
                    <a:pt x="943" y="16616"/>
                  </a:lnTo>
                  <a:lnTo>
                    <a:pt x="857" y="16824"/>
                  </a:lnTo>
                  <a:lnTo>
                    <a:pt x="958" y="17015"/>
                  </a:lnTo>
                  <a:lnTo>
                    <a:pt x="1242" y="17139"/>
                  </a:lnTo>
                  <a:lnTo>
                    <a:pt x="1513" y="17253"/>
                  </a:lnTo>
                  <a:lnTo>
                    <a:pt x="1597" y="17504"/>
                  </a:lnTo>
                  <a:lnTo>
                    <a:pt x="1508" y="17793"/>
                  </a:lnTo>
                  <a:lnTo>
                    <a:pt x="1309" y="18053"/>
                  </a:lnTo>
                  <a:lnTo>
                    <a:pt x="1035" y="18335"/>
                  </a:lnTo>
                  <a:lnTo>
                    <a:pt x="690" y="18567"/>
                  </a:lnTo>
                  <a:lnTo>
                    <a:pt x="511" y="18808"/>
                  </a:lnTo>
                  <a:lnTo>
                    <a:pt x="560" y="19167"/>
                  </a:lnTo>
                  <a:lnTo>
                    <a:pt x="752" y="19489"/>
                  </a:lnTo>
                  <a:lnTo>
                    <a:pt x="958" y="19890"/>
                  </a:lnTo>
                  <a:lnTo>
                    <a:pt x="1076" y="20105"/>
                  </a:lnTo>
                  <a:lnTo>
                    <a:pt x="1302" y="20543"/>
                  </a:lnTo>
                  <a:lnTo>
                    <a:pt x="1579" y="20766"/>
                  </a:lnTo>
                  <a:lnTo>
                    <a:pt x="1943" y="21116"/>
                  </a:lnTo>
                  <a:lnTo>
                    <a:pt x="2213" y="21291"/>
                  </a:lnTo>
                  <a:lnTo>
                    <a:pt x="2133" y="21600"/>
                  </a:lnTo>
                  <a:lnTo>
                    <a:pt x="2489" y="21142"/>
                  </a:lnTo>
                  <a:lnTo>
                    <a:pt x="2501" y="20862"/>
                  </a:lnTo>
                  <a:lnTo>
                    <a:pt x="3014" y="20542"/>
                  </a:lnTo>
                  <a:lnTo>
                    <a:pt x="3210" y="20354"/>
                  </a:lnTo>
                  <a:lnTo>
                    <a:pt x="3062" y="20227"/>
                  </a:lnTo>
                  <a:lnTo>
                    <a:pt x="2986" y="19992"/>
                  </a:lnTo>
                  <a:lnTo>
                    <a:pt x="3322" y="19812"/>
                  </a:lnTo>
                  <a:lnTo>
                    <a:pt x="3653" y="19961"/>
                  </a:lnTo>
                  <a:lnTo>
                    <a:pt x="4071" y="19923"/>
                  </a:lnTo>
                  <a:lnTo>
                    <a:pt x="4109" y="19658"/>
                  </a:lnTo>
                  <a:lnTo>
                    <a:pt x="4232" y="19356"/>
                  </a:lnTo>
                  <a:lnTo>
                    <a:pt x="4538" y="19026"/>
                  </a:lnTo>
                  <a:lnTo>
                    <a:pt x="4965" y="18817"/>
                  </a:lnTo>
                  <a:lnTo>
                    <a:pt x="5491" y="18831"/>
                  </a:lnTo>
                  <a:lnTo>
                    <a:pt x="5843" y="18750"/>
                  </a:lnTo>
                  <a:lnTo>
                    <a:pt x="5929" y="18477"/>
                  </a:lnTo>
                  <a:lnTo>
                    <a:pt x="5853" y="18213"/>
                  </a:lnTo>
                  <a:lnTo>
                    <a:pt x="6301" y="17937"/>
                  </a:lnTo>
                  <a:lnTo>
                    <a:pt x="6823" y="17902"/>
                  </a:lnTo>
                  <a:lnTo>
                    <a:pt x="7274" y="17905"/>
                  </a:lnTo>
                  <a:lnTo>
                    <a:pt x="7207" y="17635"/>
                  </a:lnTo>
                  <a:lnTo>
                    <a:pt x="7256" y="17473"/>
                  </a:lnTo>
                  <a:lnTo>
                    <a:pt x="7826" y="17291"/>
                  </a:lnTo>
                  <a:lnTo>
                    <a:pt x="8322" y="17141"/>
                  </a:lnTo>
                  <a:lnTo>
                    <a:pt x="8726" y="17080"/>
                  </a:lnTo>
                  <a:lnTo>
                    <a:pt x="9107" y="17011"/>
                  </a:lnTo>
                  <a:lnTo>
                    <a:pt x="9601" y="16930"/>
                  </a:lnTo>
                  <a:lnTo>
                    <a:pt x="10223" y="16925"/>
                  </a:lnTo>
                  <a:lnTo>
                    <a:pt x="10788" y="16875"/>
                  </a:lnTo>
                  <a:lnTo>
                    <a:pt x="11043" y="16675"/>
                  </a:lnTo>
                  <a:lnTo>
                    <a:pt x="11182" y="16543"/>
                  </a:lnTo>
                  <a:lnTo>
                    <a:pt x="11676" y="16476"/>
                  </a:lnTo>
                  <a:lnTo>
                    <a:pt x="12090" y="16408"/>
                  </a:lnTo>
                  <a:lnTo>
                    <a:pt x="12452" y="16372"/>
                  </a:lnTo>
                  <a:lnTo>
                    <a:pt x="12816" y="16245"/>
                  </a:lnTo>
                  <a:lnTo>
                    <a:pt x="13082" y="16198"/>
                  </a:lnTo>
                  <a:lnTo>
                    <a:pt x="13524" y="16125"/>
                  </a:lnTo>
                  <a:lnTo>
                    <a:pt x="13831" y="15940"/>
                  </a:lnTo>
                  <a:lnTo>
                    <a:pt x="14190" y="15828"/>
                  </a:lnTo>
                  <a:lnTo>
                    <a:pt x="14153" y="15605"/>
                  </a:lnTo>
                  <a:lnTo>
                    <a:pt x="14022" y="15465"/>
                  </a:lnTo>
                  <a:cubicBezTo>
                    <a:pt x="14063" y="15415"/>
                    <a:pt x="14084" y="15360"/>
                    <a:pt x="14083" y="15304"/>
                  </a:cubicBezTo>
                  <a:cubicBezTo>
                    <a:pt x="14079" y="15093"/>
                    <a:pt x="13802" y="14924"/>
                    <a:pt x="13461" y="14923"/>
                  </a:cubicBezTo>
                  <a:lnTo>
                    <a:pt x="13111" y="14742"/>
                  </a:lnTo>
                  <a:lnTo>
                    <a:pt x="12691" y="14671"/>
                  </a:lnTo>
                  <a:lnTo>
                    <a:pt x="12458" y="14626"/>
                  </a:lnTo>
                  <a:lnTo>
                    <a:pt x="12137" y="14430"/>
                  </a:lnTo>
                  <a:lnTo>
                    <a:pt x="11448" y="13797"/>
                  </a:lnTo>
                  <a:lnTo>
                    <a:pt x="11063" y="13313"/>
                  </a:lnTo>
                  <a:lnTo>
                    <a:pt x="10962" y="12780"/>
                  </a:lnTo>
                  <a:lnTo>
                    <a:pt x="10923" y="12309"/>
                  </a:lnTo>
                  <a:lnTo>
                    <a:pt x="10957" y="11952"/>
                  </a:lnTo>
                  <a:lnTo>
                    <a:pt x="11092" y="11782"/>
                  </a:lnTo>
                  <a:lnTo>
                    <a:pt x="11045" y="11505"/>
                  </a:lnTo>
                  <a:lnTo>
                    <a:pt x="10898" y="11126"/>
                  </a:lnTo>
                  <a:lnTo>
                    <a:pt x="10972" y="10789"/>
                  </a:lnTo>
                  <a:lnTo>
                    <a:pt x="10874" y="10333"/>
                  </a:lnTo>
                  <a:lnTo>
                    <a:pt x="10929" y="9909"/>
                  </a:lnTo>
                  <a:lnTo>
                    <a:pt x="11139" y="9466"/>
                  </a:lnTo>
                  <a:lnTo>
                    <a:pt x="11524" y="9087"/>
                  </a:lnTo>
                  <a:lnTo>
                    <a:pt x="11955" y="8779"/>
                  </a:lnTo>
                  <a:lnTo>
                    <a:pt x="12547" y="8447"/>
                  </a:lnTo>
                  <a:lnTo>
                    <a:pt x="12936" y="8103"/>
                  </a:lnTo>
                  <a:lnTo>
                    <a:pt x="13099" y="7831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16" name="AutoShape 27"/>
            <p:cNvSpPr>
              <a:spLocks/>
            </p:cNvSpPr>
            <p:nvPr/>
          </p:nvSpPr>
          <p:spPr bwMode="auto">
            <a:xfrm>
              <a:off x="3221555" y="3640857"/>
              <a:ext cx="1170750" cy="1266256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746" y="845"/>
                  </a:moveTo>
                  <a:lnTo>
                    <a:pt x="19823" y="1623"/>
                  </a:lnTo>
                  <a:lnTo>
                    <a:pt x="20389" y="1960"/>
                  </a:lnTo>
                  <a:lnTo>
                    <a:pt x="20849" y="2117"/>
                  </a:lnTo>
                  <a:lnTo>
                    <a:pt x="20569" y="2634"/>
                  </a:lnTo>
                  <a:lnTo>
                    <a:pt x="20767" y="3180"/>
                  </a:lnTo>
                  <a:lnTo>
                    <a:pt x="20618" y="3623"/>
                  </a:lnTo>
                  <a:lnTo>
                    <a:pt x="20236" y="4164"/>
                  </a:lnTo>
                  <a:lnTo>
                    <a:pt x="19714" y="4852"/>
                  </a:lnTo>
                  <a:lnTo>
                    <a:pt x="19222" y="5579"/>
                  </a:lnTo>
                  <a:lnTo>
                    <a:pt x="18708" y="6127"/>
                  </a:lnTo>
                  <a:lnTo>
                    <a:pt x="18117" y="6977"/>
                  </a:lnTo>
                  <a:lnTo>
                    <a:pt x="18744" y="7211"/>
                  </a:lnTo>
                  <a:lnTo>
                    <a:pt x="18723" y="7715"/>
                  </a:lnTo>
                  <a:lnTo>
                    <a:pt x="18549" y="8151"/>
                  </a:lnTo>
                  <a:lnTo>
                    <a:pt x="18174" y="8490"/>
                  </a:lnTo>
                  <a:lnTo>
                    <a:pt x="18622" y="8963"/>
                  </a:lnTo>
                  <a:lnTo>
                    <a:pt x="19063" y="8967"/>
                  </a:lnTo>
                  <a:lnTo>
                    <a:pt x="19429" y="9138"/>
                  </a:lnTo>
                  <a:lnTo>
                    <a:pt x="19427" y="9709"/>
                  </a:lnTo>
                  <a:lnTo>
                    <a:pt x="19933" y="9928"/>
                  </a:lnTo>
                  <a:lnTo>
                    <a:pt x="19714" y="10634"/>
                  </a:lnTo>
                  <a:lnTo>
                    <a:pt x="19610" y="11124"/>
                  </a:lnTo>
                  <a:lnTo>
                    <a:pt x="19884" y="11447"/>
                  </a:lnTo>
                  <a:lnTo>
                    <a:pt x="20091" y="11794"/>
                  </a:lnTo>
                  <a:lnTo>
                    <a:pt x="20589" y="12294"/>
                  </a:lnTo>
                  <a:lnTo>
                    <a:pt x="20852" y="12616"/>
                  </a:lnTo>
                  <a:lnTo>
                    <a:pt x="21101" y="13143"/>
                  </a:lnTo>
                  <a:lnTo>
                    <a:pt x="20942" y="13640"/>
                  </a:lnTo>
                  <a:lnTo>
                    <a:pt x="20516" y="14053"/>
                  </a:lnTo>
                  <a:lnTo>
                    <a:pt x="20737" y="14698"/>
                  </a:lnTo>
                  <a:lnTo>
                    <a:pt x="21305" y="14593"/>
                  </a:lnTo>
                  <a:lnTo>
                    <a:pt x="21481" y="14930"/>
                  </a:lnTo>
                  <a:lnTo>
                    <a:pt x="21296" y="15345"/>
                  </a:lnTo>
                  <a:lnTo>
                    <a:pt x="20847" y="15769"/>
                  </a:lnTo>
                  <a:lnTo>
                    <a:pt x="20518" y="16293"/>
                  </a:lnTo>
                  <a:lnTo>
                    <a:pt x="20243" y="16966"/>
                  </a:lnTo>
                  <a:lnTo>
                    <a:pt x="19921" y="17657"/>
                  </a:lnTo>
                  <a:lnTo>
                    <a:pt x="20710" y="17764"/>
                  </a:lnTo>
                  <a:lnTo>
                    <a:pt x="21042" y="17328"/>
                  </a:lnTo>
                  <a:lnTo>
                    <a:pt x="21600" y="17510"/>
                  </a:lnTo>
                  <a:lnTo>
                    <a:pt x="21393" y="18334"/>
                  </a:lnTo>
                  <a:lnTo>
                    <a:pt x="21018" y="18780"/>
                  </a:lnTo>
                  <a:lnTo>
                    <a:pt x="21162" y="19217"/>
                  </a:lnTo>
                  <a:lnTo>
                    <a:pt x="20797" y="19650"/>
                  </a:lnTo>
                  <a:lnTo>
                    <a:pt x="20894" y="20239"/>
                  </a:lnTo>
                  <a:lnTo>
                    <a:pt x="20877" y="20641"/>
                  </a:lnTo>
                  <a:lnTo>
                    <a:pt x="20156" y="20891"/>
                  </a:lnTo>
                  <a:lnTo>
                    <a:pt x="19567" y="20760"/>
                  </a:lnTo>
                  <a:lnTo>
                    <a:pt x="19309" y="20476"/>
                  </a:lnTo>
                  <a:lnTo>
                    <a:pt x="18765" y="20588"/>
                  </a:lnTo>
                  <a:lnTo>
                    <a:pt x="18224" y="20740"/>
                  </a:lnTo>
                  <a:lnTo>
                    <a:pt x="17613" y="20647"/>
                  </a:lnTo>
                  <a:lnTo>
                    <a:pt x="17176" y="20181"/>
                  </a:lnTo>
                  <a:lnTo>
                    <a:pt x="16653" y="20071"/>
                  </a:lnTo>
                  <a:lnTo>
                    <a:pt x="16250" y="20226"/>
                  </a:lnTo>
                  <a:lnTo>
                    <a:pt x="16004" y="20543"/>
                  </a:lnTo>
                  <a:cubicBezTo>
                    <a:pt x="15800" y="20553"/>
                    <a:pt x="15595" y="20535"/>
                    <a:pt x="15396" y="20489"/>
                  </a:cubicBezTo>
                  <a:cubicBezTo>
                    <a:pt x="15195" y="20442"/>
                    <a:pt x="15003" y="20368"/>
                    <a:pt x="14826" y="20269"/>
                  </a:cubicBezTo>
                  <a:lnTo>
                    <a:pt x="14006" y="19978"/>
                  </a:lnTo>
                  <a:lnTo>
                    <a:pt x="13506" y="19938"/>
                  </a:lnTo>
                  <a:lnTo>
                    <a:pt x="12891" y="20249"/>
                  </a:lnTo>
                  <a:lnTo>
                    <a:pt x="12396" y="20242"/>
                  </a:lnTo>
                  <a:lnTo>
                    <a:pt x="11995" y="20569"/>
                  </a:lnTo>
                  <a:lnTo>
                    <a:pt x="11680" y="20785"/>
                  </a:lnTo>
                  <a:lnTo>
                    <a:pt x="11074" y="20822"/>
                  </a:lnTo>
                  <a:lnTo>
                    <a:pt x="10399" y="20960"/>
                  </a:lnTo>
                  <a:lnTo>
                    <a:pt x="9858" y="21233"/>
                  </a:lnTo>
                  <a:lnTo>
                    <a:pt x="9506" y="21600"/>
                  </a:lnTo>
                  <a:lnTo>
                    <a:pt x="8906" y="21385"/>
                  </a:lnTo>
                  <a:lnTo>
                    <a:pt x="8446" y="20989"/>
                  </a:lnTo>
                  <a:lnTo>
                    <a:pt x="8833" y="20538"/>
                  </a:lnTo>
                  <a:lnTo>
                    <a:pt x="9475" y="20620"/>
                  </a:lnTo>
                  <a:lnTo>
                    <a:pt x="10084" y="20445"/>
                  </a:lnTo>
                  <a:lnTo>
                    <a:pt x="10813" y="20170"/>
                  </a:lnTo>
                  <a:lnTo>
                    <a:pt x="11061" y="19832"/>
                  </a:lnTo>
                  <a:lnTo>
                    <a:pt x="11576" y="19523"/>
                  </a:lnTo>
                  <a:lnTo>
                    <a:pt x="12297" y="19529"/>
                  </a:lnTo>
                  <a:lnTo>
                    <a:pt x="12796" y="19049"/>
                  </a:lnTo>
                  <a:lnTo>
                    <a:pt x="13171" y="18618"/>
                  </a:lnTo>
                  <a:lnTo>
                    <a:pt x="12703" y="18096"/>
                  </a:lnTo>
                  <a:lnTo>
                    <a:pt x="12104" y="17753"/>
                  </a:lnTo>
                  <a:lnTo>
                    <a:pt x="11666" y="17559"/>
                  </a:lnTo>
                  <a:lnTo>
                    <a:pt x="11324" y="17738"/>
                  </a:lnTo>
                  <a:lnTo>
                    <a:pt x="11008" y="17209"/>
                  </a:lnTo>
                  <a:lnTo>
                    <a:pt x="10864" y="16749"/>
                  </a:lnTo>
                  <a:lnTo>
                    <a:pt x="10270" y="16583"/>
                  </a:lnTo>
                  <a:lnTo>
                    <a:pt x="9787" y="16328"/>
                  </a:lnTo>
                  <a:lnTo>
                    <a:pt x="9509" y="15920"/>
                  </a:lnTo>
                  <a:lnTo>
                    <a:pt x="8883" y="15786"/>
                  </a:lnTo>
                  <a:lnTo>
                    <a:pt x="8393" y="15546"/>
                  </a:lnTo>
                  <a:lnTo>
                    <a:pt x="7998" y="15224"/>
                  </a:lnTo>
                  <a:lnTo>
                    <a:pt x="7946" y="14758"/>
                  </a:lnTo>
                  <a:lnTo>
                    <a:pt x="7525" y="14473"/>
                  </a:lnTo>
                  <a:lnTo>
                    <a:pt x="6942" y="14241"/>
                  </a:lnTo>
                  <a:lnTo>
                    <a:pt x="6111" y="13745"/>
                  </a:lnTo>
                  <a:lnTo>
                    <a:pt x="5733" y="13525"/>
                  </a:lnTo>
                  <a:lnTo>
                    <a:pt x="5200" y="13397"/>
                  </a:lnTo>
                  <a:lnTo>
                    <a:pt x="4660" y="13579"/>
                  </a:lnTo>
                  <a:lnTo>
                    <a:pt x="4172" y="13826"/>
                  </a:lnTo>
                  <a:lnTo>
                    <a:pt x="3773" y="13774"/>
                  </a:lnTo>
                  <a:lnTo>
                    <a:pt x="3439" y="13350"/>
                  </a:lnTo>
                  <a:lnTo>
                    <a:pt x="3525" y="12768"/>
                  </a:lnTo>
                  <a:lnTo>
                    <a:pt x="3554" y="12291"/>
                  </a:lnTo>
                  <a:lnTo>
                    <a:pt x="2913" y="12204"/>
                  </a:lnTo>
                  <a:lnTo>
                    <a:pt x="2404" y="12711"/>
                  </a:lnTo>
                  <a:lnTo>
                    <a:pt x="2012" y="12905"/>
                  </a:lnTo>
                  <a:lnTo>
                    <a:pt x="1400" y="12929"/>
                  </a:lnTo>
                  <a:lnTo>
                    <a:pt x="819" y="13001"/>
                  </a:lnTo>
                  <a:lnTo>
                    <a:pt x="416" y="13405"/>
                  </a:lnTo>
                  <a:lnTo>
                    <a:pt x="0" y="12994"/>
                  </a:lnTo>
                  <a:lnTo>
                    <a:pt x="37" y="12211"/>
                  </a:lnTo>
                  <a:lnTo>
                    <a:pt x="1119" y="11436"/>
                  </a:lnTo>
                  <a:lnTo>
                    <a:pt x="1025" y="10656"/>
                  </a:lnTo>
                  <a:lnTo>
                    <a:pt x="2218" y="11012"/>
                  </a:lnTo>
                  <a:lnTo>
                    <a:pt x="3059" y="10074"/>
                  </a:lnTo>
                  <a:lnTo>
                    <a:pt x="3636" y="9889"/>
                  </a:lnTo>
                  <a:lnTo>
                    <a:pt x="4126" y="10185"/>
                  </a:lnTo>
                  <a:lnTo>
                    <a:pt x="4631" y="10202"/>
                  </a:lnTo>
                  <a:lnTo>
                    <a:pt x="4852" y="9157"/>
                  </a:lnTo>
                  <a:lnTo>
                    <a:pt x="5257" y="8355"/>
                  </a:lnTo>
                  <a:lnTo>
                    <a:pt x="5914" y="7476"/>
                  </a:lnTo>
                  <a:lnTo>
                    <a:pt x="5829" y="6802"/>
                  </a:lnTo>
                  <a:lnTo>
                    <a:pt x="6624" y="6571"/>
                  </a:lnTo>
                  <a:lnTo>
                    <a:pt x="6818" y="7228"/>
                  </a:lnTo>
                  <a:lnTo>
                    <a:pt x="7433" y="7166"/>
                  </a:lnTo>
                  <a:lnTo>
                    <a:pt x="7966" y="6663"/>
                  </a:lnTo>
                  <a:lnTo>
                    <a:pt x="8531" y="5733"/>
                  </a:lnTo>
                  <a:lnTo>
                    <a:pt x="9519" y="5059"/>
                  </a:lnTo>
                  <a:lnTo>
                    <a:pt x="10417" y="4435"/>
                  </a:lnTo>
                  <a:lnTo>
                    <a:pt x="10849" y="4826"/>
                  </a:lnTo>
                  <a:lnTo>
                    <a:pt x="11356" y="4760"/>
                  </a:lnTo>
                  <a:lnTo>
                    <a:pt x="12148" y="4002"/>
                  </a:lnTo>
                  <a:lnTo>
                    <a:pt x="12271" y="3186"/>
                  </a:lnTo>
                  <a:lnTo>
                    <a:pt x="13119" y="2427"/>
                  </a:lnTo>
                  <a:lnTo>
                    <a:pt x="13884" y="2470"/>
                  </a:lnTo>
                  <a:lnTo>
                    <a:pt x="14399" y="1806"/>
                  </a:lnTo>
                  <a:lnTo>
                    <a:pt x="14978" y="1757"/>
                  </a:lnTo>
                  <a:lnTo>
                    <a:pt x="15644" y="2032"/>
                  </a:lnTo>
                  <a:lnTo>
                    <a:pt x="16819" y="668"/>
                  </a:lnTo>
                  <a:lnTo>
                    <a:pt x="17507" y="602"/>
                  </a:lnTo>
                  <a:lnTo>
                    <a:pt x="18531" y="0"/>
                  </a:lnTo>
                  <a:lnTo>
                    <a:pt x="19576" y="100"/>
                  </a:lnTo>
                  <a:lnTo>
                    <a:pt x="19746" y="845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17" name="AutoShape 28"/>
            <p:cNvSpPr>
              <a:spLocks/>
            </p:cNvSpPr>
            <p:nvPr/>
          </p:nvSpPr>
          <p:spPr bwMode="auto">
            <a:xfrm>
              <a:off x="2392228" y="3560554"/>
              <a:ext cx="3459390" cy="35916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73" y="13584"/>
                  </a:moveTo>
                  <a:lnTo>
                    <a:pt x="410" y="13549"/>
                  </a:lnTo>
                  <a:lnTo>
                    <a:pt x="563" y="13271"/>
                  </a:lnTo>
                  <a:lnTo>
                    <a:pt x="671" y="12914"/>
                  </a:lnTo>
                  <a:lnTo>
                    <a:pt x="895" y="12690"/>
                  </a:lnTo>
                  <a:lnTo>
                    <a:pt x="1217" y="12744"/>
                  </a:lnTo>
                  <a:lnTo>
                    <a:pt x="1496" y="12726"/>
                  </a:lnTo>
                  <a:lnTo>
                    <a:pt x="1468" y="12501"/>
                  </a:lnTo>
                  <a:lnTo>
                    <a:pt x="1175" y="12344"/>
                  </a:lnTo>
                  <a:lnTo>
                    <a:pt x="1066" y="12170"/>
                  </a:lnTo>
                  <a:lnTo>
                    <a:pt x="1113" y="11766"/>
                  </a:lnTo>
                  <a:lnTo>
                    <a:pt x="1160" y="11568"/>
                  </a:lnTo>
                  <a:lnTo>
                    <a:pt x="1377" y="11781"/>
                  </a:lnTo>
                  <a:lnTo>
                    <a:pt x="1665" y="11841"/>
                  </a:lnTo>
                  <a:lnTo>
                    <a:pt x="1669" y="11646"/>
                  </a:lnTo>
                  <a:lnTo>
                    <a:pt x="1503" y="11516"/>
                  </a:lnTo>
                  <a:lnTo>
                    <a:pt x="1677" y="11327"/>
                  </a:lnTo>
                  <a:lnTo>
                    <a:pt x="1799" y="11107"/>
                  </a:lnTo>
                  <a:lnTo>
                    <a:pt x="2078" y="10941"/>
                  </a:lnTo>
                  <a:lnTo>
                    <a:pt x="2313" y="11080"/>
                  </a:lnTo>
                  <a:lnTo>
                    <a:pt x="2695" y="11079"/>
                  </a:lnTo>
                  <a:lnTo>
                    <a:pt x="2673" y="10838"/>
                  </a:lnTo>
                  <a:lnTo>
                    <a:pt x="2488" y="10507"/>
                  </a:lnTo>
                  <a:lnTo>
                    <a:pt x="2617" y="10216"/>
                  </a:lnTo>
                  <a:lnTo>
                    <a:pt x="2865" y="10125"/>
                  </a:lnTo>
                  <a:lnTo>
                    <a:pt x="3175" y="9855"/>
                  </a:lnTo>
                  <a:lnTo>
                    <a:pt x="3110" y="9637"/>
                  </a:lnTo>
                  <a:lnTo>
                    <a:pt x="2895" y="9699"/>
                  </a:lnTo>
                  <a:lnTo>
                    <a:pt x="2683" y="9670"/>
                  </a:lnTo>
                  <a:lnTo>
                    <a:pt x="2767" y="9381"/>
                  </a:lnTo>
                  <a:lnTo>
                    <a:pt x="2847" y="9134"/>
                  </a:lnTo>
                  <a:lnTo>
                    <a:pt x="2669" y="8821"/>
                  </a:lnTo>
                  <a:lnTo>
                    <a:pt x="2478" y="8724"/>
                  </a:lnTo>
                  <a:lnTo>
                    <a:pt x="2235" y="9010"/>
                  </a:lnTo>
                  <a:lnTo>
                    <a:pt x="2010" y="9227"/>
                  </a:lnTo>
                  <a:lnTo>
                    <a:pt x="1820" y="9362"/>
                  </a:lnTo>
                  <a:lnTo>
                    <a:pt x="1675" y="9199"/>
                  </a:lnTo>
                  <a:lnTo>
                    <a:pt x="1475" y="8931"/>
                  </a:lnTo>
                  <a:lnTo>
                    <a:pt x="1318" y="8762"/>
                  </a:lnTo>
                  <a:lnTo>
                    <a:pt x="1153" y="8490"/>
                  </a:lnTo>
                  <a:lnTo>
                    <a:pt x="1042" y="8213"/>
                  </a:lnTo>
                  <a:lnTo>
                    <a:pt x="836" y="8030"/>
                  </a:lnTo>
                  <a:lnTo>
                    <a:pt x="1168" y="7737"/>
                  </a:lnTo>
                  <a:lnTo>
                    <a:pt x="1310" y="7521"/>
                  </a:lnTo>
                  <a:lnTo>
                    <a:pt x="1454" y="7178"/>
                  </a:lnTo>
                  <a:lnTo>
                    <a:pt x="1441" y="6964"/>
                  </a:lnTo>
                  <a:lnTo>
                    <a:pt x="1428" y="6761"/>
                  </a:lnTo>
                  <a:lnTo>
                    <a:pt x="1183" y="6870"/>
                  </a:lnTo>
                  <a:lnTo>
                    <a:pt x="885" y="6937"/>
                  </a:lnTo>
                  <a:lnTo>
                    <a:pt x="733" y="6738"/>
                  </a:lnTo>
                  <a:lnTo>
                    <a:pt x="760" y="6481"/>
                  </a:lnTo>
                  <a:lnTo>
                    <a:pt x="977" y="6326"/>
                  </a:lnTo>
                  <a:lnTo>
                    <a:pt x="912" y="6061"/>
                  </a:lnTo>
                  <a:lnTo>
                    <a:pt x="686" y="5954"/>
                  </a:lnTo>
                  <a:lnTo>
                    <a:pt x="521" y="5925"/>
                  </a:lnTo>
                  <a:lnTo>
                    <a:pt x="616" y="5661"/>
                  </a:lnTo>
                  <a:lnTo>
                    <a:pt x="787" y="5488"/>
                  </a:lnTo>
                  <a:lnTo>
                    <a:pt x="943" y="5156"/>
                  </a:lnTo>
                  <a:lnTo>
                    <a:pt x="977" y="4891"/>
                  </a:lnTo>
                  <a:lnTo>
                    <a:pt x="1039" y="4684"/>
                  </a:lnTo>
                  <a:lnTo>
                    <a:pt x="1249" y="4590"/>
                  </a:lnTo>
                  <a:lnTo>
                    <a:pt x="1639" y="4584"/>
                  </a:lnTo>
                  <a:lnTo>
                    <a:pt x="1889" y="4902"/>
                  </a:lnTo>
                  <a:lnTo>
                    <a:pt x="2242" y="4887"/>
                  </a:lnTo>
                  <a:lnTo>
                    <a:pt x="2748" y="4612"/>
                  </a:lnTo>
                  <a:lnTo>
                    <a:pt x="3023" y="4736"/>
                  </a:lnTo>
                  <a:lnTo>
                    <a:pt x="2998" y="4917"/>
                  </a:lnTo>
                  <a:lnTo>
                    <a:pt x="3214" y="4986"/>
                  </a:lnTo>
                  <a:lnTo>
                    <a:pt x="3474" y="4935"/>
                  </a:lnTo>
                  <a:lnTo>
                    <a:pt x="3415" y="4773"/>
                  </a:lnTo>
                  <a:lnTo>
                    <a:pt x="3908" y="4605"/>
                  </a:lnTo>
                  <a:lnTo>
                    <a:pt x="4064" y="4378"/>
                  </a:lnTo>
                  <a:lnTo>
                    <a:pt x="4777" y="4405"/>
                  </a:lnTo>
                  <a:lnTo>
                    <a:pt x="4702" y="4784"/>
                  </a:lnTo>
                  <a:lnTo>
                    <a:pt x="4830" y="4916"/>
                  </a:lnTo>
                  <a:lnTo>
                    <a:pt x="5208" y="5049"/>
                  </a:lnTo>
                  <a:lnTo>
                    <a:pt x="5342" y="5129"/>
                  </a:lnTo>
                  <a:lnTo>
                    <a:pt x="5437" y="5008"/>
                  </a:lnTo>
                  <a:lnTo>
                    <a:pt x="5849" y="4976"/>
                  </a:lnTo>
                  <a:lnTo>
                    <a:pt x="6207" y="4710"/>
                  </a:lnTo>
                  <a:lnTo>
                    <a:pt x="6484" y="4764"/>
                  </a:lnTo>
                  <a:lnTo>
                    <a:pt x="6413" y="5104"/>
                  </a:lnTo>
                  <a:lnTo>
                    <a:pt x="6493" y="5268"/>
                  </a:lnTo>
                  <a:lnTo>
                    <a:pt x="6970" y="5142"/>
                  </a:lnTo>
                  <a:lnTo>
                    <a:pt x="7392" y="5322"/>
                  </a:lnTo>
                  <a:lnTo>
                    <a:pt x="7942" y="5634"/>
                  </a:lnTo>
                  <a:lnTo>
                    <a:pt x="7935" y="5855"/>
                  </a:lnTo>
                  <a:lnTo>
                    <a:pt x="8165" y="5999"/>
                  </a:lnTo>
                  <a:lnTo>
                    <a:pt x="8472" y="6014"/>
                  </a:lnTo>
                  <a:lnTo>
                    <a:pt x="8510" y="6218"/>
                  </a:lnTo>
                  <a:lnTo>
                    <a:pt x="8786" y="6301"/>
                  </a:lnTo>
                  <a:lnTo>
                    <a:pt x="8949" y="6375"/>
                  </a:lnTo>
                  <a:lnTo>
                    <a:pt x="9023" y="6627"/>
                  </a:lnTo>
                  <a:lnTo>
                    <a:pt x="9228" y="6606"/>
                  </a:lnTo>
                  <a:lnTo>
                    <a:pt x="9668" y="6952"/>
                  </a:lnTo>
                  <a:lnTo>
                    <a:pt x="9747" y="7081"/>
                  </a:lnTo>
                  <a:lnTo>
                    <a:pt x="9428" y="7389"/>
                  </a:lnTo>
                  <a:lnTo>
                    <a:pt x="9104" y="7449"/>
                  </a:lnTo>
                  <a:lnTo>
                    <a:pt x="8963" y="7538"/>
                  </a:lnTo>
                  <a:lnTo>
                    <a:pt x="8812" y="7671"/>
                  </a:lnTo>
                  <a:lnTo>
                    <a:pt x="8428" y="7802"/>
                  </a:lnTo>
                  <a:lnTo>
                    <a:pt x="8207" y="7787"/>
                  </a:lnTo>
                  <a:lnTo>
                    <a:pt x="8093" y="7909"/>
                  </a:lnTo>
                  <a:lnTo>
                    <a:pt x="8375" y="8041"/>
                  </a:lnTo>
                  <a:lnTo>
                    <a:pt x="8556" y="7908"/>
                  </a:lnTo>
                  <a:lnTo>
                    <a:pt x="9024" y="7755"/>
                  </a:lnTo>
                  <a:lnTo>
                    <a:pt x="9362" y="7541"/>
                  </a:lnTo>
                  <a:lnTo>
                    <a:pt x="9590" y="7518"/>
                  </a:lnTo>
                  <a:lnTo>
                    <a:pt x="9819" y="7420"/>
                  </a:lnTo>
                  <a:lnTo>
                    <a:pt x="10083" y="7489"/>
                  </a:lnTo>
                  <a:lnTo>
                    <a:pt x="10470" y="7651"/>
                  </a:lnTo>
                  <a:lnTo>
                    <a:pt x="10709" y="7559"/>
                  </a:lnTo>
                  <a:lnTo>
                    <a:pt x="10990" y="7506"/>
                  </a:lnTo>
                  <a:lnTo>
                    <a:pt x="11165" y="7645"/>
                  </a:lnTo>
                  <a:lnTo>
                    <a:pt x="11362" y="7739"/>
                  </a:lnTo>
                  <a:lnTo>
                    <a:pt x="11654" y="7642"/>
                  </a:lnTo>
                  <a:lnTo>
                    <a:pt x="11818" y="7642"/>
                  </a:lnTo>
                  <a:lnTo>
                    <a:pt x="11936" y="7757"/>
                  </a:lnTo>
                  <a:lnTo>
                    <a:pt x="12160" y="7732"/>
                  </a:lnTo>
                  <a:lnTo>
                    <a:pt x="12144" y="7486"/>
                  </a:lnTo>
                  <a:lnTo>
                    <a:pt x="12286" y="7239"/>
                  </a:lnTo>
                  <a:lnTo>
                    <a:pt x="12209" y="7051"/>
                  </a:lnTo>
                  <a:lnTo>
                    <a:pt x="12342" y="6903"/>
                  </a:lnTo>
                  <a:lnTo>
                    <a:pt x="12403" y="6681"/>
                  </a:lnTo>
                  <a:lnTo>
                    <a:pt x="12192" y="6804"/>
                  </a:lnTo>
                  <a:lnTo>
                    <a:pt x="11864" y="6782"/>
                  </a:lnTo>
                  <a:lnTo>
                    <a:pt x="11922" y="6471"/>
                  </a:lnTo>
                  <a:lnTo>
                    <a:pt x="12062" y="6151"/>
                  </a:lnTo>
                  <a:lnTo>
                    <a:pt x="12321" y="5866"/>
                  </a:lnTo>
                  <a:lnTo>
                    <a:pt x="12375" y="5713"/>
                  </a:lnTo>
                  <a:lnTo>
                    <a:pt x="12167" y="5726"/>
                  </a:lnTo>
                  <a:lnTo>
                    <a:pt x="12030" y="5443"/>
                  </a:lnTo>
                  <a:lnTo>
                    <a:pt x="12164" y="5265"/>
                  </a:lnTo>
                  <a:lnTo>
                    <a:pt x="12206" y="5064"/>
                  </a:lnTo>
                  <a:lnTo>
                    <a:pt x="11991" y="4735"/>
                  </a:lnTo>
                  <a:lnTo>
                    <a:pt x="11719" y="4399"/>
                  </a:lnTo>
                  <a:lnTo>
                    <a:pt x="11870" y="4019"/>
                  </a:lnTo>
                  <a:lnTo>
                    <a:pt x="11706" y="3989"/>
                  </a:lnTo>
                  <a:lnTo>
                    <a:pt x="11691" y="3743"/>
                  </a:lnTo>
                  <a:lnTo>
                    <a:pt x="11543" y="3705"/>
                  </a:lnTo>
                  <a:lnTo>
                    <a:pt x="11216" y="3488"/>
                  </a:lnTo>
                  <a:lnTo>
                    <a:pt x="11385" y="3299"/>
                  </a:lnTo>
                  <a:lnTo>
                    <a:pt x="11452" y="3052"/>
                  </a:lnTo>
                  <a:lnTo>
                    <a:pt x="11206" y="2937"/>
                  </a:lnTo>
                  <a:lnTo>
                    <a:pt x="11607" y="2435"/>
                  </a:lnTo>
                  <a:lnTo>
                    <a:pt x="11922" y="1919"/>
                  </a:lnTo>
                  <a:lnTo>
                    <a:pt x="12125" y="1618"/>
                  </a:lnTo>
                  <a:lnTo>
                    <a:pt x="12081" y="1373"/>
                  </a:lnTo>
                  <a:lnTo>
                    <a:pt x="12163" y="1239"/>
                  </a:lnTo>
                  <a:lnTo>
                    <a:pt x="11812" y="1127"/>
                  </a:lnTo>
                  <a:lnTo>
                    <a:pt x="11718" y="520"/>
                  </a:lnTo>
                  <a:lnTo>
                    <a:pt x="12029" y="505"/>
                  </a:lnTo>
                  <a:lnTo>
                    <a:pt x="12393" y="280"/>
                  </a:lnTo>
                  <a:lnTo>
                    <a:pt x="12518" y="196"/>
                  </a:lnTo>
                  <a:lnTo>
                    <a:pt x="12458" y="0"/>
                  </a:lnTo>
                  <a:lnTo>
                    <a:pt x="13055" y="39"/>
                  </a:lnTo>
                  <a:lnTo>
                    <a:pt x="13516" y="115"/>
                  </a:lnTo>
                  <a:lnTo>
                    <a:pt x="13940" y="4"/>
                  </a:lnTo>
                  <a:lnTo>
                    <a:pt x="14117" y="183"/>
                  </a:lnTo>
                  <a:lnTo>
                    <a:pt x="14363" y="340"/>
                  </a:lnTo>
                  <a:lnTo>
                    <a:pt x="14830" y="406"/>
                  </a:lnTo>
                  <a:lnTo>
                    <a:pt x="15344" y="198"/>
                  </a:lnTo>
                  <a:lnTo>
                    <a:pt x="15441" y="430"/>
                  </a:lnTo>
                  <a:lnTo>
                    <a:pt x="15378" y="599"/>
                  </a:lnTo>
                  <a:lnTo>
                    <a:pt x="15427" y="768"/>
                  </a:lnTo>
                  <a:lnTo>
                    <a:pt x="15603" y="912"/>
                  </a:lnTo>
                  <a:lnTo>
                    <a:pt x="15851" y="771"/>
                  </a:lnTo>
                  <a:lnTo>
                    <a:pt x="16134" y="943"/>
                  </a:lnTo>
                  <a:lnTo>
                    <a:pt x="16159" y="1140"/>
                  </a:lnTo>
                  <a:lnTo>
                    <a:pt x="16461" y="1302"/>
                  </a:lnTo>
                  <a:lnTo>
                    <a:pt x="16585" y="1482"/>
                  </a:lnTo>
                  <a:lnTo>
                    <a:pt x="16471" y="1755"/>
                  </a:lnTo>
                  <a:lnTo>
                    <a:pt x="16515" y="1911"/>
                  </a:lnTo>
                  <a:lnTo>
                    <a:pt x="16845" y="2042"/>
                  </a:lnTo>
                  <a:lnTo>
                    <a:pt x="16948" y="2318"/>
                  </a:lnTo>
                  <a:lnTo>
                    <a:pt x="17080" y="2533"/>
                  </a:lnTo>
                  <a:lnTo>
                    <a:pt x="17386" y="2630"/>
                  </a:lnTo>
                  <a:lnTo>
                    <a:pt x="17756" y="2726"/>
                  </a:lnTo>
                  <a:lnTo>
                    <a:pt x="17942" y="2544"/>
                  </a:lnTo>
                  <a:lnTo>
                    <a:pt x="18308" y="2635"/>
                  </a:lnTo>
                  <a:lnTo>
                    <a:pt x="18494" y="2468"/>
                  </a:lnTo>
                  <a:lnTo>
                    <a:pt x="18700" y="2619"/>
                  </a:lnTo>
                  <a:lnTo>
                    <a:pt x="18776" y="2807"/>
                  </a:lnTo>
                  <a:lnTo>
                    <a:pt x="18965" y="2433"/>
                  </a:lnTo>
                  <a:lnTo>
                    <a:pt x="19543" y="2516"/>
                  </a:lnTo>
                  <a:lnTo>
                    <a:pt x="19598" y="2665"/>
                  </a:lnTo>
                  <a:lnTo>
                    <a:pt x="19780" y="2724"/>
                  </a:lnTo>
                  <a:lnTo>
                    <a:pt x="19839" y="2949"/>
                  </a:lnTo>
                  <a:lnTo>
                    <a:pt x="20138" y="3173"/>
                  </a:lnTo>
                  <a:lnTo>
                    <a:pt x="20193" y="3496"/>
                  </a:lnTo>
                  <a:lnTo>
                    <a:pt x="20361" y="3613"/>
                  </a:lnTo>
                  <a:lnTo>
                    <a:pt x="20523" y="3874"/>
                  </a:lnTo>
                  <a:lnTo>
                    <a:pt x="20619" y="4125"/>
                  </a:lnTo>
                  <a:lnTo>
                    <a:pt x="20745" y="4319"/>
                  </a:lnTo>
                  <a:lnTo>
                    <a:pt x="20841" y="4423"/>
                  </a:lnTo>
                  <a:lnTo>
                    <a:pt x="20693" y="4570"/>
                  </a:lnTo>
                  <a:lnTo>
                    <a:pt x="20643" y="4762"/>
                  </a:lnTo>
                  <a:lnTo>
                    <a:pt x="20920" y="5167"/>
                  </a:lnTo>
                  <a:lnTo>
                    <a:pt x="20868" y="5442"/>
                  </a:lnTo>
                  <a:lnTo>
                    <a:pt x="20623" y="5633"/>
                  </a:lnTo>
                  <a:lnTo>
                    <a:pt x="20703" y="5865"/>
                  </a:lnTo>
                  <a:lnTo>
                    <a:pt x="20680" y="6086"/>
                  </a:lnTo>
                  <a:lnTo>
                    <a:pt x="20533" y="6295"/>
                  </a:lnTo>
                  <a:lnTo>
                    <a:pt x="20517" y="6525"/>
                  </a:lnTo>
                  <a:lnTo>
                    <a:pt x="20419" y="6665"/>
                  </a:lnTo>
                  <a:lnTo>
                    <a:pt x="20088" y="6679"/>
                  </a:lnTo>
                  <a:lnTo>
                    <a:pt x="19920" y="6529"/>
                  </a:lnTo>
                  <a:lnTo>
                    <a:pt x="19804" y="6647"/>
                  </a:lnTo>
                  <a:lnTo>
                    <a:pt x="19627" y="6865"/>
                  </a:lnTo>
                  <a:lnTo>
                    <a:pt x="19515" y="7036"/>
                  </a:lnTo>
                  <a:lnTo>
                    <a:pt x="19350" y="7138"/>
                  </a:lnTo>
                  <a:lnTo>
                    <a:pt x="19087" y="7179"/>
                  </a:lnTo>
                  <a:lnTo>
                    <a:pt x="19074" y="7446"/>
                  </a:lnTo>
                  <a:lnTo>
                    <a:pt x="19106" y="7651"/>
                  </a:lnTo>
                  <a:lnTo>
                    <a:pt x="19243" y="7828"/>
                  </a:lnTo>
                  <a:lnTo>
                    <a:pt x="19285" y="8000"/>
                  </a:lnTo>
                  <a:lnTo>
                    <a:pt x="19151" y="8139"/>
                  </a:lnTo>
                  <a:lnTo>
                    <a:pt x="19226" y="8250"/>
                  </a:lnTo>
                  <a:lnTo>
                    <a:pt x="19391" y="8166"/>
                  </a:lnTo>
                  <a:lnTo>
                    <a:pt x="19531" y="8395"/>
                  </a:lnTo>
                  <a:lnTo>
                    <a:pt x="19725" y="8672"/>
                  </a:lnTo>
                  <a:lnTo>
                    <a:pt x="19919" y="8855"/>
                  </a:lnTo>
                  <a:lnTo>
                    <a:pt x="19999" y="9075"/>
                  </a:lnTo>
                  <a:lnTo>
                    <a:pt x="19972" y="9320"/>
                  </a:lnTo>
                  <a:lnTo>
                    <a:pt x="20178" y="9466"/>
                  </a:lnTo>
                  <a:lnTo>
                    <a:pt x="20357" y="9556"/>
                  </a:lnTo>
                  <a:lnTo>
                    <a:pt x="20434" y="9749"/>
                  </a:lnTo>
                  <a:lnTo>
                    <a:pt x="20362" y="9929"/>
                  </a:lnTo>
                  <a:lnTo>
                    <a:pt x="20384" y="10159"/>
                  </a:lnTo>
                  <a:lnTo>
                    <a:pt x="20438" y="10306"/>
                  </a:lnTo>
                  <a:lnTo>
                    <a:pt x="20748" y="10376"/>
                  </a:lnTo>
                  <a:lnTo>
                    <a:pt x="20887" y="10497"/>
                  </a:lnTo>
                  <a:lnTo>
                    <a:pt x="21165" y="10524"/>
                  </a:lnTo>
                  <a:lnTo>
                    <a:pt x="21500" y="10511"/>
                  </a:lnTo>
                  <a:lnTo>
                    <a:pt x="21600" y="10602"/>
                  </a:lnTo>
                  <a:lnTo>
                    <a:pt x="21576" y="10894"/>
                  </a:lnTo>
                  <a:lnTo>
                    <a:pt x="21446" y="10987"/>
                  </a:lnTo>
                  <a:lnTo>
                    <a:pt x="21145" y="11091"/>
                  </a:lnTo>
                  <a:lnTo>
                    <a:pt x="21136" y="11340"/>
                  </a:lnTo>
                  <a:lnTo>
                    <a:pt x="20993" y="11648"/>
                  </a:lnTo>
                  <a:lnTo>
                    <a:pt x="20861" y="11902"/>
                  </a:lnTo>
                  <a:lnTo>
                    <a:pt x="20714" y="12099"/>
                  </a:lnTo>
                  <a:lnTo>
                    <a:pt x="20559" y="12227"/>
                  </a:lnTo>
                  <a:lnTo>
                    <a:pt x="20515" y="12505"/>
                  </a:lnTo>
                  <a:lnTo>
                    <a:pt x="20377" y="12669"/>
                  </a:lnTo>
                  <a:lnTo>
                    <a:pt x="20088" y="12686"/>
                  </a:lnTo>
                  <a:lnTo>
                    <a:pt x="19941" y="12531"/>
                  </a:lnTo>
                  <a:lnTo>
                    <a:pt x="19705" y="12609"/>
                  </a:lnTo>
                  <a:lnTo>
                    <a:pt x="19534" y="12803"/>
                  </a:lnTo>
                  <a:lnTo>
                    <a:pt x="19401" y="13087"/>
                  </a:lnTo>
                  <a:lnTo>
                    <a:pt x="19230" y="13350"/>
                  </a:lnTo>
                  <a:lnTo>
                    <a:pt x="19062" y="13561"/>
                  </a:lnTo>
                  <a:lnTo>
                    <a:pt x="18889" y="13653"/>
                  </a:lnTo>
                  <a:lnTo>
                    <a:pt x="18898" y="13815"/>
                  </a:lnTo>
                  <a:lnTo>
                    <a:pt x="19043" y="13915"/>
                  </a:lnTo>
                  <a:lnTo>
                    <a:pt x="19097" y="14084"/>
                  </a:lnTo>
                  <a:lnTo>
                    <a:pt x="19140" y="14242"/>
                  </a:lnTo>
                  <a:lnTo>
                    <a:pt x="19294" y="14260"/>
                  </a:lnTo>
                  <a:lnTo>
                    <a:pt x="19464" y="14443"/>
                  </a:lnTo>
                  <a:lnTo>
                    <a:pt x="19624" y="14622"/>
                  </a:lnTo>
                  <a:lnTo>
                    <a:pt x="19861" y="14711"/>
                  </a:lnTo>
                  <a:lnTo>
                    <a:pt x="20079" y="14774"/>
                  </a:lnTo>
                  <a:lnTo>
                    <a:pt x="20237" y="14790"/>
                  </a:lnTo>
                  <a:lnTo>
                    <a:pt x="20350" y="15017"/>
                  </a:lnTo>
                  <a:lnTo>
                    <a:pt x="20281" y="15277"/>
                  </a:lnTo>
                  <a:lnTo>
                    <a:pt x="20240" y="15521"/>
                  </a:lnTo>
                  <a:lnTo>
                    <a:pt x="20135" y="15807"/>
                  </a:lnTo>
                  <a:lnTo>
                    <a:pt x="20065" y="15934"/>
                  </a:lnTo>
                  <a:lnTo>
                    <a:pt x="19847" y="16044"/>
                  </a:lnTo>
                  <a:lnTo>
                    <a:pt x="19666" y="16208"/>
                  </a:lnTo>
                  <a:lnTo>
                    <a:pt x="19461" y="16465"/>
                  </a:lnTo>
                  <a:lnTo>
                    <a:pt x="19671" y="16691"/>
                  </a:lnTo>
                  <a:lnTo>
                    <a:pt x="19791" y="16946"/>
                  </a:lnTo>
                  <a:lnTo>
                    <a:pt x="19899" y="17225"/>
                  </a:lnTo>
                  <a:lnTo>
                    <a:pt x="20053" y="17432"/>
                  </a:lnTo>
                  <a:lnTo>
                    <a:pt x="20267" y="17416"/>
                  </a:lnTo>
                  <a:lnTo>
                    <a:pt x="20550" y="17305"/>
                  </a:lnTo>
                  <a:lnTo>
                    <a:pt x="20741" y="17417"/>
                  </a:lnTo>
                  <a:lnTo>
                    <a:pt x="20916" y="17612"/>
                  </a:lnTo>
                  <a:lnTo>
                    <a:pt x="20983" y="17916"/>
                  </a:lnTo>
                  <a:lnTo>
                    <a:pt x="20962" y="18320"/>
                  </a:lnTo>
                  <a:lnTo>
                    <a:pt x="20836" y="18508"/>
                  </a:lnTo>
                  <a:lnTo>
                    <a:pt x="20690" y="18553"/>
                  </a:lnTo>
                  <a:lnTo>
                    <a:pt x="20622" y="18704"/>
                  </a:lnTo>
                  <a:lnTo>
                    <a:pt x="20700" y="18921"/>
                  </a:lnTo>
                  <a:lnTo>
                    <a:pt x="20730" y="19133"/>
                  </a:lnTo>
                  <a:lnTo>
                    <a:pt x="20642" y="19290"/>
                  </a:lnTo>
                  <a:lnTo>
                    <a:pt x="20432" y="19384"/>
                  </a:lnTo>
                  <a:lnTo>
                    <a:pt x="20188" y="19330"/>
                  </a:lnTo>
                  <a:lnTo>
                    <a:pt x="19968" y="19183"/>
                  </a:lnTo>
                  <a:lnTo>
                    <a:pt x="19821" y="19032"/>
                  </a:lnTo>
                  <a:lnTo>
                    <a:pt x="19776" y="18813"/>
                  </a:lnTo>
                  <a:lnTo>
                    <a:pt x="19686" y="18672"/>
                  </a:lnTo>
                  <a:lnTo>
                    <a:pt x="19495" y="18494"/>
                  </a:lnTo>
                  <a:lnTo>
                    <a:pt x="19248" y="18445"/>
                  </a:lnTo>
                  <a:lnTo>
                    <a:pt x="19055" y="18513"/>
                  </a:lnTo>
                  <a:lnTo>
                    <a:pt x="18826" y="18654"/>
                  </a:lnTo>
                  <a:lnTo>
                    <a:pt x="18530" y="18756"/>
                  </a:lnTo>
                  <a:lnTo>
                    <a:pt x="18379" y="18614"/>
                  </a:lnTo>
                  <a:lnTo>
                    <a:pt x="17906" y="18690"/>
                  </a:lnTo>
                  <a:lnTo>
                    <a:pt x="17762" y="18864"/>
                  </a:lnTo>
                  <a:lnTo>
                    <a:pt x="17579" y="19235"/>
                  </a:lnTo>
                  <a:lnTo>
                    <a:pt x="17374" y="19532"/>
                  </a:lnTo>
                  <a:lnTo>
                    <a:pt x="17317" y="19865"/>
                  </a:lnTo>
                  <a:lnTo>
                    <a:pt x="17251" y="20195"/>
                  </a:lnTo>
                  <a:lnTo>
                    <a:pt x="17047" y="20410"/>
                  </a:lnTo>
                  <a:lnTo>
                    <a:pt x="16878" y="20584"/>
                  </a:lnTo>
                  <a:lnTo>
                    <a:pt x="16646" y="20787"/>
                  </a:lnTo>
                  <a:lnTo>
                    <a:pt x="16328" y="20730"/>
                  </a:lnTo>
                  <a:lnTo>
                    <a:pt x="16131" y="20627"/>
                  </a:lnTo>
                  <a:lnTo>
                    <a:pt x="16211" y="20391"/>
                  </a:lnTo>
                  <a:lnTo>
                    <a:pt x="16161" y="20218"/>
                  </a:lnTo>
                  <a:lnTo>
                    <a:pt x="15887" y="20184"/>
                  </a:lnTo>
                  <a:lnTo>
                    <a:pt x="15668" y="20117"/>
                  </a:lnTo>
                  <a:lnTo>
                    <a:pt x="15526" y="20261"/>
                  </a:lnTo>
                  <a:lnTo>
                    <a:pt x="15339" y="20419"/>
                  </a:lnTo>
                  <a:lnTo>
                    <a:pt x="15070" y="20448"/>
                  </a:lnTo>
                  <a:lnTo>
                    <a:pt x="14645" y="20444"/>
                  </a:lnTo>
                  <a:lnTo>
                    <a:pt x="14413" y="20347"/>
                  </a:lnTo>
                  <a:lnTo>
                    <a:pt x="14216" y="20283"/>
                  </a:lnTo>
                  <a:lnTo>
                    <a:pt x="13980" y="20506"/>
                  </a:lnTo>
                  <a:lnTo>
                    <a:pt x="13721" y="20491"/>
                  </a:lnTo>
                  <a:lnTo>
                    <a:pt x="13345" y="20559"/>
                  </a:lnTo>
                  <a:lnTo>
                    <a:pt x="13160" y="20736"/>
                  </a:lnTo>
                  <a:lnTo>
                    <a:pt x="12963" y="20878"/>
                  </a:lnTo>
                  <a:lnTo>
                    <a:pt x="12867" y="21131"/>
                  </a:lnTo>
                  <a:lnTo>
                    <a:pt x="12633" y="21209"/>
                  </a:lnTo>
                  <a:lnTo>
                    <a:pt x="12487" y="21372"/>
                  </a:lnTo>
                  <a:lnTo>
                    <a:pt x="12375" y="21600"/>
                  </a:lnTo>
                  <a:lnTo>
                    <a:pt x="11963" y="21447"/>
                  </a:lnTo>
                  <a:lnTo>
                    <a:pt x="11660" y="21264"/>
                  </a:lnTo>
                  <a:lnTo>
                    <a:pt x="11383" y="21036"/>
                  </a:lnTo>
                  <a:lnTo>
                    <a:pt x="11603" y="20724"/>
                  </a:lnTo>
                  <a:lnTo>
                    <a:pt x="11871" y="20570"/>
                  </a:lnTo>
                  <a:lnTo>
                    <a:pt x="12083" y="20315"/>
                  </a:lnTo>
                  <a:lnTo>
                    <a:pt x="12110" y="20094"/>
                  </a:lnTo>
                  <a:lnTo>
                    <a:pt x="12296" y="19958"/>
                  </a:lnTo>
                  <a:lnTo>
                    <a:pt x="12161" y="19755"/>
                  </a:lnTo>
                  <a:lnTo>
                    <a:pt x="12038" y="19611"/>
                  </a:lnTo>
                  <a:lnTo>
                    <a:pt x="12172" y="19331"/>
                  </a:lnTo>
                  <a:lnTo>
                    <a:pt x="12246" y="19085"/>
                  </a:lnTo>
                  <a:lnTo>
                    <a:pt x="12032" y="18994"/>
                  </a:lnTo>
                  <a:lnTo>
                    <a:pt x="11888" y="18900"/>
                  </a:lnTo>
                  <a:lnTo>
                    <a:pt x="11915" y="18633"/>
                  </a:lnTo>
                  <a:lnTo>
                    <a:pt x="11978" y="18398"/>
                  </a:lnTo>
                  <a:lnTo>
                    <a:pt x="11906" y="18190"/>
                  </a:lnTo>
                  <a:lnTo>
                    <a:pt x="11636" y="18195"/>
                  </a:lnTo>
                  <a:lnTo>
                    <a:pt x="11391" y="18199"/>
                  </a:lnTo>
                  <a:lnTo>
                    <a:pt x="11178" y="17988"/>
                  </a:lnTo>
                  <a:lnTo>
                    <a:pt x="10928" y="17900"/>
                  </a:lnTo>
                  <a:lnTo>
                    <a:pt x="10710" y="18039"/>
                  </a:lnTo>
                  <a:lnTo>
                    <a:pt x="10466" y="18109"/>
                  </a:lnTo>
                  <a:lnTo>
                    <a:pt x="10073" y="17989"/>
                  </a:lnTo>
                  <a:lnTo>
                    <a:pt x="9824" y="17935"/>
                  </a:lnTo>
                  <a:lnTo>
                    <a:pt x="9807" y="18229"/>
                  </a:lnTo>
                  <a:lnTo>
                    <a:pt x="9655" y="18204"/>
                  </a:lnTo>
                  <a:lnTo>
                    <a:pt x="9623" y="17939"/>
                  </a:lnTo>
                  <a:lnTo>
                    <a:pt x="9517" y="17798"/>
                  </a:lnTo>
                  <a:lnTo>
                    <a:pt x="9261" y="17852"/>
                  </a:lnTo>
                  <a:lnTo>
                    <a:pt x="9047" y="17869"/>
                  </a:lnTo>
                  <a:lnTo>
                    <a:pt x="8822" y="17770"/>
                  </a:lnTo>
                  <a:lnTo>
                    <a:pt x="8474" y="17609"/>
                  </a:lnTo>
                  <a:lnTo>
                    <a:pt x="8191" y="17531"/>
                  </a:lnTo>
                  <a:lnTo>
                    <a:pt x="7874" y="17558"/>
                  </a:lnTo>
                  <a:lnTo>
                    <a:pt x="7675" y="17637"/>
                  </a:lnTo>
                  <a:lnTo>
                    <a:pt x="7404" y="17663"/>
                  </a:lnTo>
                  <a:lnTo>
                    <a:pt x="7127" y="17592"/>
                  </a:lnTo>
                  <a:lnTo>
                    <a:pt x="7019" y="17468"/>
                  </a:lnTo>
                  <a:lnTo>
                    <a:pt x="7001" y="17324"/>
                  </a:lnTo>
                  <a:lnTo>
                    <a:pt x="6772" y="17319"/>
                  </a:lnTo>
                  <a:lnTo>
                    <a:pt x="6645" y="17571"/>
                  </a:lnTo>
                  <a:lnTo>
                    <a:pt x="6091" y="17398"/>
                  </a:lnTo>
                  <a:lnTo>
                    <a:pt x="5785" y="17221"/>
                  </a:lnTo>
                  <a:lnTo>
                    <a:pt x="5590" y="17110"/>
                  </a:lnTo>
                  <a:lnTo>
                    <a:pt x="5349" y="17236"/>
                  </a:lnTo>
                  <a:lnTo>
                    <a:pt x="5296" y="17405"/>
                  </a:lnTo>
                  <a:lnTo>
                    <a:pt x="4889" y="17276"/>
                  </a:lnTo>
                  <a:lnTo>
                    <a:pt x="4606" y="17232"/>
                  </a:lnTo>
                  <a:lnTo>
                    <a:pt x="4349" y="17063"/>
                  </a:lnTo>
                  <a:lnTo>
                    <a:pt x="4067" y="16983"/>
                  </a:lnTo>
                  <a:lnTo>
                    <a:pt x="3769" y="16869"/>
                  </a:lnTo>
                  <a:lnTo>
                    <a:pt x="3438" y="16747"/>
                  </a:lnTo>
                  <a:lnTo>
                    <a:pt x="3237" y="16653"/>
                  </a:lnTo>
                  <a:lnTo>
                    <a:pt x="3146" y="16807"/>
                  </a:lnTo>
                  <a:lnTo>
                    <a:pt x="3045" y="16896"/>
                  </a:lnTo>
                  <a:lnTo>
                    <a:pt x="2768" y="16741"/>
                  </a:lnTo>
                  <a:lnTo>
                    <a:pt x="2363" y="16437"/>
                  </a:lnTo>
                  <a:lnTo>
                    <a:pt x="2168" y="16086"/>
                  </a:lnTo>
                  <a:lnTo>
                    <a:pt x="2007" y="15774"/>
                  </a:lnTo>
                  <a:lnTo>
                    <a:pt x="1884" y="15643"/>
                  </a:lnTo>
                  <a:lnTo>
                    <a:pt x="1710" y="15480"/>
                  </a:lnTo>
                  <a:lnTo>
                    <a:pt x="1576" y="15278"/>
                  </a:lnTo>
                  <a:lnTo>
                    <a:pt x="1425" y="15125"/>
                  </a:lnTo>
                  <a:lnTo>
                    <a:pt x="1217" y="14776"/>
                  </a:lnTo>
                  <a:lnTo>
                    <a:pt x="950" y="14634"/>
                  </a:lnTo>
                  <a:lnTo>
                    <a:pt x="777" y="14622"/>
                  </a:lnTo>
                  <a:lnTo>
                    <a:pt x="604" y="14401"/>
                  </a:lnTo>
                  <a:lnTo>
                    <a:pt x="797" y="14162"/>
                  </a:lnTo>
                  <a:cubicBezTo>
                    <a:pt x="797" y="14092"/>
                    <a:pt x="763" y="14027"/>
                    <a:pt x="704" y="13987"/>
                  </a:cubicBezTo>
                  <a:cubicBezTo>
                    <a:pt x="620" y="13930"/>
                    <a:pt x="507" y="13934"/>
                    <a:pt x="428" y="13997"/>
                  </a:cubicBezTo>
                  <a:lnTo>
                    <a:pt x="141" y="13854"/>
                  </a:lnTo>
                  <a:lnTo>
                    <a:pt x="0" y="13696"/>
                  </a:lnTo>
                  <a:lnTo>
                    <a:pt x="73" y="13584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18" name="AutoShape 29"/>
            <p:cNvSpPr>
              <a:spLocks/>
            </p:cNvSpPr>
            <p:nvPr/>
          </p:nvSpPr>
          <p:spPr bwMode="auto">
            <a:xfrm>
              <a:off x="4372766" y="6618602"/>
              <a:ext cx="1229954" cy="1349597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92" y="10574"/>
                  </a:moveTo>
                  <a:lnTo>
                    <a:pt x="351" y="9671"/>
                  </a:lnTo>
                  <a:lnTo>
                    <a:pt x="234" y="9116"/>
                  </a:lnTo>
                  <a:lnTo>
                    <a:pt x="0" y="8657"/>
                  </a:lnTo>
                  <a:lnTo>
                    <a:pt x="174" y="7781"/>
                  </a:lnTo>
                  <a:lnTo>
                    <a:pt x="672" y="7314"/>
                  </a:lnTo>
                  <a:lnTo>
                    <a:pt x="1300" y="7139"/>
                  </a:lnTo>
                  <a:lnTo>
                    <a:pt x="1432" y="6514"/>
                  </a:lnTo>
                  <a:lnTo>
                    <a:pt x="2109" y="6166"/>
                  </a:lnTo>
                  <a:lnTo>
                    <a:pt x="2633" y="5599"/>
                  </a:lnTo>
                  <a:lnTo>
                    <a:pt x="3570" y="5398"/>
                  </a:lnTo>
                  <a:lnTo>
                    <a:pt x="4458" y="5438"/>
                  </a:lnTo>
                  <a:lnTo>
                    <a:pt x="5228" y="4802"/>
                  </a:lnTo>
                  <a:lnTo>
                    <a:pt x="6259" y="5281"/>
                  </a:lnTo>
                  <a:lnTo>
                    <a:pt x="7532" y="5274"/>
                  </a:lnTo>
                  <a:lnTo>
                    <a:pt x="8252" y="5261"/>
                  </a:lnTo>
                  <a:lnTo>
                    <a:pt x="9267" y="4381"/>
                  </a:lnTo>
                  <a:lnTo>
                    <a:pt x="9960" y="4675"/>
                  </a:lnTo>
                  <a:lnTo>
                    <a:pt x="10949" y="4778"/>
                  </a:lnTo>
                  <a:lnTo>
                    <a:pt x="11099" y="5265"/>
                  </a:lnTo>
                  <a:lnTo>
                    <a:pt x="10739" y="5825"/>
                  </a:lnTo>
                  <a:lnTo>
                    <a:pt x="11172" y="6109"/>
                  </a:lnTo>
                  <a:lnTo>
                    <a:pt x="11975" y="6224"/>
                  </a:lnTo>
                  <a:lnTo>
                    <a:pt x="13592" y="4702"/>
                  </a:lnTo>
                  <a:lnTo>
                    <a:pt x="13943" y="2910"/>
                  </a:lnTo>
                  <a:lnTo>
                    <a:pt x="14690" y="1958"/>
                  </a:lnTo>
                  <a:lnTo>
                    <a:pt x="15415" y="606"/>
                  </a:lnTo>
                  <a:lnTo>
                    <a:pt x="16983" y="333"/>
                  </a:lnTo>
                  <a:lnTo>
                    <a:pt x="17498" y="780"/>
                  </a:lnTo>
                  <a:lnTo>
                    <a:pt x="18156" y="457"/>
                  </a:lnTo>
                  <a:lnTo>
                    <a:pt x="19069" y="0"/>
                  </a:lnTo>
                  <a:lnTo>
                    <a:pt x="19919" y="44"/>
                  </a:lnTo>
                  <a:lnTo>
                    <a:pt x="20660" y="506"/>
                  </a:lnTo>
                  <a:lnTo>
                    <a:pt x="21225" y="1522"/>
                  </a:lnTo>
                  <a:lnTo>
                    <a:pt x="21564" y="2039"/>
                  </a:lnTo>
                  <a:lnTo>
                    <a:pt x="21600" y="2521"/>
                  </a:lnTo>
                  <a:lnTo>
                    <a:pt x="21577" y="3528"/>
                  </a:lnTo>
                  <a:lnTo>
                    <a:pt x="21359" y="4139"/>
                  </a:lnTo>
                  <a:lnTo>
                    <a:pt x="21024" y="4577"/>
                  </a:lnTo>
                  <a:lnTo>
                    <a:pt x="20765" y="5071"/>
                  </a:lnTo>
                  <a:lnTo>
                    <a:pt x="20213" y="5590"/>
                  </a:lnTo>
                  <a:lnTo>
                    <a:pt x="19734" y="5760"/>
                  </a:lnTo>
                  <a:lnTo>
                    <a:pt x="19640" y="6237"/>
                  </a:lnTo>
                  <a:lnTo>
                    <a:pt x="19690" y="6787"/>
                  </a:lnTo>
                  <a:lnTo>
                    <a:pt x="19621" y="7239"/>
                  </a:lnTo>
                  <a:lnTo>
                    <a:pt x="20514" y="7911"/>
                  </a:lnTo>
                  <a:lnTo>
                    <a:pt x="20575" y="8361"/>
                  </a:lnTo>
                  <a:lnTo>
                    <a:pt x="20509" y="9243"/>
                  </a:lnTo>
                  <a:lnTo>
                    <a:pt x="20121" y="9926"/>
                  </a:lnTo>
                  <a:lnTo>
                    <a:pt x="19856" y="10464"/>
                  </a:lnTo>
                  <a:lnTo>
                    <a:pt x="19448" y="10880"/>
                  </a:lnTo>
                  <a:lnTo>
                    <a:pt x="19075" y="11275"/>
                  </a:lnTo>
                  <a:lnTo>
                    <a:pt x="19062" y="11851"/>
                  </a:lnTo>
                  <a:lnTo>
                    <a:pt x="19245" y="12487"/>
                  </a:lnTo>
                  <a:lnTo>
                    <a:pt x="19469" y="13196"/>
                  </a:lnTo>
                  <a:lnTo>
                    <a:pt x="19785" y="14034"/>
                  </a:lnTo>
                  <a:lnTo>
                    <a:pt x="20192" y="14827"/>
                  </a:lnTo>
                  <a:lnTo>
                    <a:pt x="20564" y="15628"/>
                  </a:lnTo>
                  <a:lnTo>
                    <a:pt x="21061" y="16281"/>
                  </a:lnTo>
                  <a:lnTo>
                    <a:pt x="21479" y="16790"/>
                  </a:lnTo>
                  <a:lnTo>
                    <a:pt x="21523" y="17420"/>
                  </a:lnTo>
                  <a:lnTo>
                    <a:pt x="21203" y="17802"/>
                  </a:lnTo>
                  <a:lnTo>
                    <a:pt x="20652" y="17981"/>
                  </a:lnTo>
                  <a:lnTo>
                    <a:pt x="19916" y="18409"/>
                  </a:lnTo>
                  <a:lnTo>
                    <a:pt x="19572" y="18851"/>
                  </a:lnTo>
                  <a:lnTo>
                    <a:pt x="19674" y="19574"/>
                  </a:lnTo>
                  <a:lnTo>
                    <a:pt x="20514" y="20257"/>
                  </a:lnTo>
                  <a:lnTo>
                    <a:pt x="21171" y="20303"/>
                  </a:lnTo>
                  <a:lnTo>
                    <a:pt x="21048" y="19557"/>
                  </a:lnTo>
                  <a:lnTo>
                    <a:pt x="21130" y="18801"/>
                  </a:lnTo>
                  <a:lnTo>
                    <a:pt x="21532" y="18451"/>
                  </a:lnTo>
                  <a:lnTo>
                    <a:pt x="21589" y="19041"/>
                  </a:lnTo>
                  <a:lnTo>
                    <a:pt x="21437" y="19662"/>
                  </a:lnTo>
                  <a:lnTo>
                    <a:pt x="21584" y="20348"/>
                  </a:lnTo>
                  <a:lnTo>
                    <a:pt x="21327" y="20690"/>
                  </a:lnTo>
                  <a:lnTo>
                    <a:pt x="20449" y="21044"/>
                  </a:lnTo>
                  <a:lnTo>
                    <a:pt x="19919" y="21022"/>
                  </a:lnTo>
                  <a:lnTo>
                    <a:pt x="19204" y="20764"/>
                  </a:lnTo>
                  <a:lnTo>
                    <a:pt x="18741" y="20871"/>
                  </a:lnTo>
                  <a:lnTo>
                    <a:pt x="18268" y="20960"/>
                  </a:lnTo>
                  <a:lnTo>
                    <a:pt x="17480" y="21048"/>
                  </a:lnTo>
                  <a:lnTo>
                    <a:pt x="17339" y="20414"/>
                  </a:lnTo>
                  <a:lnTo>
                    <a:pt x="16211" y="20296"/>
                  </a:lnTo>
                  <a:lnTo>
                    <a:pt x="15528" y="20258"/>
                  </a:lnTo>
                  <a:lnTo>
                    <a:pt x="15005" y="20683"/>
                  </a:lnTo>
                  <a:lnTo>
                    <a:pt x="14288" y="20344"/>
                  </a:lnTo>
                  <a:lnTo>
                    <a:pt x="14033" y="19822"/>
                  </a:lnTo>
                  <a:lnTo>
                    <a:pt x="13284" y="19764"/>
                  </a:lnTo>
                  <a:lnTo>
                    <a:pt x="12596" y="19941"/>
                  </a:lnTo>
                  <a:lnTo>
                    <a:pt x="12084" y="19653"/>
                  </a:lnTo>
                  <a:lnTo>
                    <a:pt x="11238" y="19984"/>
                  </a:lnTo>
                  <a:lnTo>
                    <a:pt x="10378" y="20304"/>
                  </a:lnTo>
                  <a:lnTo>
                    <a:pt x="9543" y="20569"/>
                  </a:lnTo>
                  <a:lnTo>
                    <a:pt x="9608" y="21114"/>
                  </a:lnTo>
                  <a:lnTo>
                    <a:pt x="9369" y="21524"/>
                  </a:lnTo>
                  <a:lnTo>
                    <a:pt x="8913" y="21222"/>
                  </a:lnTo>
                  <a:lnTo>
                    <a:pt x="8172" y="21301"/>
                  </a:lnTo>
                  <a:lnTo>
                    <a:pt x="7698" y="21313"/>
                  </a:lnTo>
                  <a:lnTo>
                    <a:pt x="6871" y="21600"/>
                  </a:lnTo>
                  <a:lnTo>
                    <a:pt x="6284" y="20863"/>
                  </a:lnTo>
                  <a:lnTo>
                    <a:pt x="5480" y="20134"/>
                  </a:lnTo>
                  <a:lnTo>
                    <a:pt x="4708" y="19887"/>
                  </a:lnTo>
                  <a:lnTo>
                    <a:pt x="4441" y="19111"/>
                  </a:lnTo>
                  <a:lnTo>
                    <a:pt x="4106" y="18533"/>
                  </a:lnTo>
                  <a:lnTo>
                    <a:pt x="3615" y="18024"/>
                  </a:lnTo>
                  <a:lnTo>
                    <a:pt x="3400" y="17324"/>
                  </a:lnTo>
                  <a:lnTo>
                    <a:pt x="3415" y="16852"/>
                  </a:lnTo>
                  <a:lnTo>
                    <a:pt x="3063" y="16219"/>
                  </a:lnTo>
                  <a:lnTo>
                    <a:pt x="2937" y="15743"/>
                  </a:lnTo>
                  <a:lnTo>
                    <a:pt x="3366" y="15215"/>
                  </a:lnTo>
                  <a:lnTo>
                    <a:pt x="3505" y="14783"/>
                  </a:lnTo>
                  <a:lnTo>
                    <a:pt x="3411" y="14297"/>
                  </a:lnTo>
                  <a:lnTo>
                    <a:pt x="3817" y="14054"/>
                  </a:lnTo>
                  <a:lnTo>
                    <a:pt x="3562" y="13367"/>
                  </a:lnTo>
                  <a:lnTo>
                    <a:pt x="3938" y="12792"/>
                  </a:lnTo>
                  <a:lnTo>
                    <a:pt x="4474" y="12427"/>
                  </a:lnTo>
                  <a:lnTo>
                    <a:pt x="3947" y="12054"/>
                  </a:lnTo>
                  <a:lnTo>
                    <a:pt x="3058" y="11933"/>
                  </a:lnTo>
                  <a:lnTo>
                    <a:pt x="2645" y="11296"/>
                  </a:lnTo>
                  <a:lnTo>
                    <a:pt x="1849" y="11088"/>
                  </a:lnTo>
                  <a:lnTo>
                    <a:pt x="1092" y="10574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19" name="AutoShape 30"/>
            <p:cNvSpPr>
              <a:spLocks/>
            </p:cNvSpPr>
            <p:nvPr/>
          </p:nvSpPr>
          <p:spPr bwMode="auto">
            <a:xfrm>
              <a:off x="0" y="5795214"/>
              <a:ext cx="4774592" cy="2730086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299" y="17476"/>
                  </a:moveTo>
                  <a:lnTo>
                    <a:pt x="21069" y="17882"/>
                  </a:lnTo>
                  <a:lnTo>
                    <a:pt x="20844" y="18141"/>
                  </a:lnTo>
                  <a:lnTo>
                    <a:pt x="20649" y="18363"/>
                  </a:lnTo>
                  <a:lnTo>
                    <a:pt x="20483" y="18795"/>
                  </a:lnTo>
                  <a:lnTo>
                    <a:pt x="20344" y="19182"/>
                  </a:lnTo>
                  <a:lnTo>
                    <a:pt x="20304" y="19509"/>
                  </a:lnTo>
                  <a:lnTo>
                    <a:pt x="20143" y="19770"/>
                  </a:lnTo>
                  <a:lnTo>
                    <a:pt x="20075" y="20032"/>
                  </a:lnTo>
                  <a:lnTo>
                    <a:pt x="20096" y="20248"/>
                  </a:lnTo>
                  <a:lnTo>
                    <a:pt x="19989" y="20343"/>
                  </a:lnTo>
                  <a:lnTo>
                    <a:pt x="19857" y="20389"/>
                  </a:lnTo>
                  <a:lnTo>
                    <a:pt x="19762" y="20599"/>
                  </a:lnTo>
                  <a:lnTo>
                    <a:pt x="19644" y="20702"/>
                  </a:lnTo>
                  <a:lnTo>
                    <a:pt x="19591" y="20918"/>
                  </a:lnTo>
                  <a:lnTo>
                    <a:pt x="19508" y="21006"/>
                  </a:lnTo>
                  <a:lnTo>
                    <a:pt x="19377" y="20980"/>
                  </a:lnTo>
                  <a:lnTo>
                    <a:pt x="19281" y="21224"/>
                  </a:lnTo>
                  <a:lnTo>
                    <a:pt x="19232" y="21385"/>
                  </a:lnTo>
                  <a:lnTo>
                    <a:pt x="19066" y="21485"/>
                  </a:lnTo>
                  <a:lnTo>
                    <a:pt x="18922" y="21595"/>
                  </a:lnTo>
                  <a:lnTo>
                    <a:pt x="18702" y="21600"/>
                  </a:lnTo>
                  <a:lnTo>
                    <a:pt x="18589" y="21236"/>
                  </a:lnTo>
                  <a:lnTo>
                    <a:pt x="18564" y="20962"/>
                  </a:lnTo>
                  <a:lnTo>
                    <a:pt x="18441" y="20604"/>
                  </a:lnTo>
                  <a:lnTo>
                    <a:pt x="18263" y="20482"/>
                  </a:lnTo>
                  <a:lnTo>
                    <a:pt x="18046" y="20435"/>
                  </a:lnTo>
                  <a:lnTo>
                    <a:pt x="17799" y="20385"/>
                  </a:lnTo>
                  <a:cubicBezTo>
                    <a:pt x="17737" y="20300"/>
                    <a:pt x="17663" y="20245"/>
                    <a:pt x="17585" y="20225"/>
                  </a:cubicBezTo>
                  <a:cubicBezTo>
                    <a:pt x="17514" y="20208"/>
                    <a:pt x="17443" y="20220"/>
                    <a:pt x="17375" y="20260"/>
                  </a:cubicBezTo>
                  <a:lnTo>
                    <a:pt x="17229" y="20466"/>
                  </a:lnTo>
                  <a:lnTo>
                    <a:pt x="17083" y="20874"/>
                  </a:lnTo>
                  <a:lnTo>
                    <a:pt x="16962" y="21013"/>
                  </a:lnTo>
                  <a:lnTo>
                    <a:pt x="16787" y="20977"/>
                  </a:lnTo>
                  <a:lnTo>
                    <a:pt x="16625" y="20971"/>
                  </a:lnTo>
                  <a:lnTo>
                    <a:pt x="16491" y="20893"/>
                  </a:lnTo>
                  <a:lnTo>
                    <a:pt x="16411" y="20654"/>
                  </a:lnTo>
                  <a:lnTo>
                    <a:pt x="16248" y="20679"/>
                  </a:lnTo>
                  <a:lnTo>
                    <a:pt x="16124" y="20621"/>
                  </a:lnTo>
                  <a:lnTo>
                    <a:pt x="16043" y="20223"/>
                  </a:lnTo>
                  <a:lnTo>
                    <a:pt x="15911" y="20054"/>
                  </a:lnTo>
                  <a:lnTo>
                    <a:pt x="15676" y="20085"/>
                  </a:lnTo>
                  <a:lnTo>
                    <a:pt x="15491" y="19893"/>
                  </a:lnTo>
                  <a:lnTo>
                    <a:pt x="15285" y="19673"/>
                  </a:lnTo>
                  <a:lnTo>
                    <a:pt x="15056" y="19686"/>
                  </a:lnTo>
                  <a:lnTo>
                    <a:pt x="14866" y="19581"/>
                  </a:lnTo>
                  <a:lnTo>
                    <a:pt x="14735" y="19478"/>
                  </a:lnTo>
                  <a:lnTo>
                    <a:pt x="14465" y="19465"/>
                  </a:lnTo>
                  <a:cubicBezTo>
                    <a:pt x="14387" y="19502"/>
                    <a:pt x="14309" y="19539"/>
                    <a:pt x="14232" y="19577"/>
                  </a:cubicBezTo>
                  <a:cubicBezTo>
                    <a:pt x="14154" y="19615"/>
                    <a:pt x="14075" y="19654"/>
                    <a:pt x="13995" y="19629"/>
                  </a:cubicBezTo>
                  <a:cubicBezTo>
                    <a:pt x="13911" y="19602"/>
                    <a:pt x="13839" y="19506"/>
                    <a:pt x="13801" y="19370"/>
                  </a:cubicBezTo>
                  <a:lnTo>
                    <a:pt x="13689" y="19175"/>
                  </a:lnTo>
                  <a:lnTo>
                    <a:pt x="13522" y="19032"/>
                  </a:lnTo>
                  <a:lnTo>
                    <a:pt x="13357" y="18871"/>
                  </a:lnTo>
                  <a:lnTo>
                    <a:pt x="13189" y="18857"/>
                  </a:lnTo>
                  <a:lnTo>
                    <a:pt x="13021" y="18857"/>
                  </a:lnTo>
                  <a:lnTo>
                    <a:pt x="12745" y="18619"/>
                  </a:lnTo>
                  <a:lnTo>
                    <a:pt x="12514" y="18384"/>
                  </a:lnTo>
                  <a:lnTo>
                    <a:pt x="12226" y="18364"/>
                  </a:lnTo>
                  <a:lnTo>
                    <a:pt x="12003" y="18384"/>
                  </a:lnTo>
                  <a:lnTo>
                    <a:pt x="11776" y="18161"/>
                  </a:lnTo>
                  <a:lnTo>
                    <a:pt x="11632" y="18055"/>
                  </a:lnTo>
                  <a:lnTo>
                    <a:pt x="11374" y="18125"/>
                  </a:lnTo>
                  <a:lnTo>
                    <a:pt x="11098" y="18069"/>
                  </a:lnTo>
                  <a:lnTo>
                    <a:pt x="10835" y="17834"/>
                  </a:lnTo>
                  <a:cubicBezTo>
                    <a:pt x="10744" y="17729"/>
                    <a:pt x="10641" y="17662"/>
                    <a:pt x="10533" y="17641"/>
                  </a:cubicBezTo>
                  <a:cubicBezTo>
                    <a:pt x="10452" y="17624"/>
                    <a:pt x="10369" y="17634"/>
                    <a:pt x="10289" y="17669"/>
                  </a:cubicBezTo>
                  <a:lnTo>
                    <a:pt x="10117" y="17935"/>
                  </a:lnTo>
                  <a:lnTo>
                    <a:pt x="9967" y="18311"/>
                  </a:lnTo>
                  <a:lnTo>
                    <a:pt x="9714" y="18461"/>
                  </a:lnTo>
                  <a:lnTo>
                    <a:pt x="9366" y="18550"/>
                  </a:lnTo>
                  <a:lnTo>
                    <a:pt x="9194" y="18851"/>
                  </a:lnTo>
                  <a:lnTo>
                    <a:pt x="8920" y="18980"/>
                  </a:lnTo>
                  <a:lnTo>
                    <a:pt x="8693" y="18875"/>
                  </a:lnTo>
                  <a:lnTo>
                    <a:pt x="8466" y="18575"/>
                  </a:lnTo>
                  <a:lnTo>
                    <a:pt x="8263" y="18480"/>
                  </a:lnTo>
                  <a:lnTo>
                    <a:pt x="8073" y="18573"/>
                  </a:lnTo>
                  <a:lnTo>
                    <a:pt x="7835" y="18629"/>
                  </a:lnTo>
                  <a:lnTo>
                    <a:pt x="7626" y="18610"/>
                  </a:lnTo>
                  <a:lnTo>
                    <a:pt x="7401" y="18567"/>
                  </a:lnTo>
                  <a:lnTo>
                    <a:pt x="7228" y="18600"/>
                  </a:lnTo>
                  <a:lnTo>
                    <a:pt x="7065" y="18739"/>
                  </a:lnTo>
                  <a:lnTo>
                    <a:pt x="6660" y="19183"/>
                  </a:lnTo>
                  <a:lnTo>
                    <a:pt x="6514" y="19561"/>
                  </a:lnTo>
                  <a:lnTo>
                    <a:pt x="6409" y="19781"/>
                  </a:lnTo>
                  <a:lnTo>
                    <a:pt x="6200" y="19981"/>
                  </a:lnTo>
                  <a:lnTo>
                    <a:pt x="6154" y="20151"/>
                  </a:lnTo>
                  <a:lnTo>
                    <a:pt x="6015" y="20107"/>
                  </a:lnTo>
                  <a:lnTo>
                    <a:pt x="5864" y="20050"/>
                  </a:lnTo>
                  <a:lnTo>
                    <a:pt x="5705" y="20182"/>
                  </a:lnTo>
                  <a:lnTo>
                    <a:pt x="5667" y="20417"/>
                  </a:lnTo>
                  <a:lnTo>
                    <a:pt x="5734" y="20739"/>
                  </a:lnTo>
                  <a:lnTo>
                    <a:pt x="5692" y="20918"/>
                  </a:lnTo>
                  <a:lnTo>
                    <a:pt x="5545" y="20907"/>
                  </a:lnTo>
                  <a:lnTo>
                    <a:pt x="5379" y="20891"/>
                  </a:lnTo>
                  <a:lnTo>
                    <a:pt x="5231" y="20961"/>
                  </a:lnTo>
                  <a:lnTo>
                    <a:pt x="5064" y="21074"/>
                  </a:lnTo>
                  <a:lnTo>
                    <a:pt x="4907" y="21049"/>
                  </a:lnTo>
                  <a:lnTo>
                    <a:pt x="4819" y="20736"/>
                  </a:lnTo>
                  <a:lnTo>
                    <a:pt x="4682" y="20470"/>
                  </a:lnTo>
                  <a:lnTo>
                    <a:pt x="4555" y="20309"/>
                  </a:lnTo>
                  <a:lnTo>
                    <a:pt x="4371" y="20174"/>
                  </a:lnTo>
                  <a:lnTo>
                    <a:pt x="4220" y="20058"/>
                  </a:lnTo>
                  <a:lnTo>
                    <a:pt x="4243" y="19760"/>
                  </a:lnTo>
                  <a:lnTo>
                    <a:pt x="4192" y="19404"/>
                  </a:lnTo>
                  <a:lnTo>
                    <a:pt x="4050" y="19142"/>
                  </a:lnTo>
                  <a:lnTo>
                    <a:pt x="3864" y="19037"/>
                  </a:lnTo>
                  <a:lnTo>
                    <a:pt x="3736" y="18983"/>
                  </a:lnTo>
                  <a:lnTo>
                    <a:pt x="3634" y="18773"/>
                  </a:lnTo>
                  <a:lnTo>
                    <a:pt x="3493" y="18631"/>
                  </a:lnTo>
                  <a:lnTo>
                    <a:pt x="3475" y="18252"/>
                  </a:lnTo>
                  <a:lnTo>
                    <a:pt x="3451" y="17779"/>
                  </a:lnTo>
                  <a:lnTo>
                    <a:pt x="3365" y="17662"/>
                  </a:lnTo>
                  <a:lnTo>
                    <a:pt x="3315" y="17459"/>
                  </a:lnTo>
                  <a:lnTo>
                    <a:pt x="3339" y="17180"/>
                  </a:lnTo>
                  <a:lnTo>
                    <a:pt x="3303" y="16905"/>
                  </a:lnTo>
                  <a:lnTo>
                    <a:pt x="3220" y="16742"/>
                  </a:lnTo>
                  <a:lnTo>
                    <a:pt x="3175" y="16374"/>
                  </a:lnTo>
                  <a:lnTo>
                    <a:pt x="3150" y="15913"/>
                  </a:lnTo>
                  <a:lnTo>
                    <a:pt x="3195" y="15568"/>
                  </a:lnTo>
                  <a:cubicBezTo>
                    <a:pt x="3206" y="15659"/>
                    <a:pt x="3231" y="15743"/>
                    <a:pt x="3267" y="15810"/>
                  </a:cubicBezTo>
                  <a:cubicBezTo>
                    <a:pt x="3310" y="15891"/>
                    <a:pt x="3368" y="15945"/>
                    <a:pt x="3430" y="15964"/>
                  </a:cubicBezTo>
                  <a:lnTo>
                    <a:pt x="3525" y="15797"/>
                  </a:lnTo>
                  <a:lnTo>
                    <a:pt x="3413" y="15563"/>
                  </a:lnTo>
                  <a:lnTo>
                    <a:pt x="3366" y="15338"/>
                  </a:lnTo>
                  <a:lnTo>
                    <a:pt x="3425" y="15123"/>
                  </a:lnTo>
                  <a:lnTo>
                    <a:pt x="3318" y="14940"/>
                  </a:lnTo>
                  <a:lnTo>
                    <a:pt x="3214" y="14677"/>
                  </a:lnTo>
                  <a:lnTo>
                    <a:pt x="3098" y="14605"/>
                  </a:lnTo>
                  <a:lnTo>
                    <a:pt x="2924" y="14562"/>
                  </a:lnTo>
                  <a:lnTo>
                    <a:pt x="2901" y="14228"/>
                  </a:lnTo>
                  <a:cubicBezTo>
                    <a:pt x="2823" y="14071"/>
                    <a:pt x="2799" y="13851"/>
                    <a:pt x="2840" y="13655"/>
                  </a:cubicBezTo>
                  <a:cubicBezTo>
                    <a:pt x="2858" y="13569"/>
                    <a:pt x="2888" y="13492"/>
                    <a:pt x="2928" y="13431"/>
                  </a:cubicBezTo>
                  <a:lnTo>
                    <a:pt x="3145" y="13267"/>
                  </a:lnTo>
                  <a:lnTo>
                    <a:pt x="3190" y="13078"/>
                  </a:lnTo>
                  <a:lnTo>
                    <a:pt x="3133" y="12194"/>
                  </a:lnTo>
                  <a:lnTo>
                    <a:pt x="2989" y="11545"/>
                  </a:lnTo>
                  <a:lnTo>
                    <a:pt x="2707" y="10776"/>
                  </a:lnTo>
                  <a:lnTo>
                    <a:pt x="2496" y="10203"/>
                  </a:lnTo>
                  <a:lnTo>
                    <a:pt x="2177" y="9658"/>
                  </a:lnTo>
                  <a:lnTo>
                    <a:pt x="1933" y="9220"/>
                  </a:lnTo>
                  <a:lnTo>
                    <a:pt x="1681" y="8451"/>
                  </a:lnTo>
                  <a:lnTo>
                    <a:pt x="1707" y="8897"/>
                  </a:lnTo>
                  <a:lnTo>
                    <a:pt x="1452" y="8559"/>
                  </a:lnTo>
                  <a:lnTo>
                    <a:pt x="1243" y="8278"/>
                  </a:lnTo>
                  <a:lnTo>
                    <a:pt x="957" y="8132"/>
                  </a:lnTo>
                  <a:lnTo>
                    <a:pt x="666" y="8019"/>
                  </a:lnTo>
                  <a:lnTo>
                    <a:pt x="332" y="7929"/>
                  </a:lnTo>
                  <a:lnTo>
                    <a:pt x="95" y="7917"/>
                  </a:lnTo>
                  <a:lnTo>
                    <a:pt x="0" y="7607"/>
                  </a:lnTo>
                  <a:lnTo>
                    <a:pt x="98" y="7049"/>
                  </a:lnTo>
                  <a:cubicBezTo>
                    <a:pt x="122" y="6851"/>
                    <a:pt x="142" y="6651"/>
                    <a:pt x="156" y="6450"/>
                  </a:cubicBezTo>
                  <a:cubicBezTo>
                    <a:pt x="174" y="6203"/>
                    <a:pt x="184" y="5954"/>
                    <a:pt x="187" y="5705"/>
                  </a:cubicBezTo>
                  <a:lnTo>
                    <a:pt x="168" y="5205"/>
                  </a:lnTo>
                  <a:cubicBezTo>
                    <a:pt x="111" y="5054"/>
                    <a:pt x="88" y="4871"/>
                    <a:pt x="102" y="4692"/>
                  </a:cubicBezTo>
                  <a:cubicBezTo>
                    <a:pt x="124" y="4424"/>
                    <a:pt x="226" y="4197"/>
                    <a:pt x="369" y="4095"/>
                  </a:cubicBezTo>
                  <a:lnTo>
                    <a:pt x="607" y="3711"/>
                  </a:lnTo>
                  <a:cubicBezTo>
                    <a:pt x="646" y="3513"/>
                    <a:pt x="713" y="3335"/>
                    <a:pt x="802" y="3193"/>
                  </a:cubicBezTo>
                  <a:cubicBezTo>
                    <a:pt x="899" y="3038"/>
                    <a:pt x="1018" y="2933"/>
                    <a:pt x="1147" y="2888"/>
                  </a:cubicBezTo>
                  <a:lnTo>
                    <a:pt x="1435" y="2670"/>
                  </a:lnTo>
                  <a:lnTo>
                    <a:pt x="1648" y="2122"/>
                  </a:lnTo>
                  <a:lnTo>
                    <a:pt x="1796" y="1709"/>
                  </a:lnTo>
                  <a:lnTo>
                    <a:pt x="2014" y="1597"/>
                  </a:lnTo>
                  <a:lnTo>
                    <a:pt x="2222" y="1750"/>
                  </a:lnTo>
                  <a:lnTo>
                    <a:pt x="2406" y="1588"/>
                  </a:lnTo>
                  <a:lnTo>
                    <a:pt x="2555" y="1829"/>
                  </a:lnTo>
                  <a:lnTo>
                    <a:pt x="2788" y="1778"/>
                  </a:lnTo>
                  <a:lnTo>
                    <a:pt x="2876" y="1450"/>
                  </a:lnTo>
                  <a:lnTo>
                    <a:pt x="2970" y="1116"/>
                  </a:lnTo>
                  <a:lnTo>
                    <a:pt x="3113" y="780"/>
                  </a:lnTo>
                  <a:lnTo>
                    <a:pt x="3329" y="606"/>
                  </a:lnTo>
                  <a:lnTo>
                    <a:pt x="3442" y="759"/>
                  </a:lnTo>
                  <a:lnTo>
                    <a:pt x="3574" y="1135"/>
                  </a:lnTo>
                  <a:lnTo>
                    <a:pt x="3608" y="1612"/>
                  </a:lnTo>
                  <a:lnTo>
                    <a:pt x="3697" y="1897"/>
                  </a:lnTo>
                  <a:lnTo>
                    <a:pt x="3905" y="1909"/>
                  </a:lnTo>
                  <a:lnTo>
                    <a:pt x="4099" y="1912"/>
                  </a:lnTo>
                  <a:lnTo>
                    <a:pt x="4281" y="2067"/>
                  </a:lnTo>
                  <a:lnTo>
                    <a:pt x="4306" y="2304"/>
                  </a:lnTo>
                  <a:lnTo>
                    <a:pt x="4250" y="2587"/>
                  </a:lnTo>
                  <a:lnTo>
                    <a:pt x="4321" y="2808"/>
                  </a:lnTo>
                  <a:lnTo>
                    <a:pt x="4493" y="2937"/>
                  </a:lnTo>
                  <a:lnTo>
                    <a:pt x="4596" y="3098"/>
                  </a:lnTo>
                  <a:lnTo>
                    <a:pt x="4684" y="2864"/>
                  </a:lnTo>
                  <a:lnTo>
                    <a:pt x="4864" y="2836"/>
                  </a:lnTo>
                  <a:lnTo>
                    <a:pt x="4968" y="2950"/>
                  </a:lnTo>
                  <a:lnTo>
                    <a:pt x="5107" y="3339"/>
                  </a:lnTo>
                  <a:lnTo>
                    <a:pt x="5230" y="3639"/>
                  </a:lnTo>
                  <a:lnTo>
                    <a:pt x="5407" y="3717"/>
                  </a:lnTo>
                  <a:lnTo>
                    <a:pt x="5555" y="3952"/>
                  </a:lnTo>
                  <a:lnTo>
                    <a:pt x="5722" y="4090"/>
                  </a:lnTo>
                  <a:lnTo>
                    <a:pt x="5914" y="4044"/>
                  </a:lnTo>
                  <a:lnTo>
                    <a:pt x="6136" y="4057"/>
                  </a:lnTo>
                  <a:lnTo>
                    <a:pt x="6347" y="4127"/>
                  </a:lnTo>
                  <a:lnTo>
                    <a:pt x="6518" y="4276"/>
                  </a:lnTo>
                  <a:lnTo>
                    <a:pt x="6648" y="4490"/>
                  </a:lnTo>
                  <a:lnTo>
                    <a:pt x="6645" y="4075"/>
                  </a:lnTo>
                  <a:lnTo>
                    <a:pt x="6646" y="3901"/>
                  </a:lnTo>
                  <a:lnTo>
                    <a:pt x="6790" y="3893"/>
                  </a:lnTo>
                  <a:lnTo>
                    <a:pt x="6783" y="3619"/>
                  </a:lnTo>
                  <a:lnTo>
                    <a:pt x="6775" y="3388"/>
                  </a:lnTo>
                  <a:lnTo>
                    <a:pt x="6966" y="3293"/>
                  </a:lnTo>
                  <a:lnTo>
                    <a:pt x="7088" y="3270"/>
                  </a:lnTo>
                  <a:lnTo>
                    <a:pt x="7170" y="3022"/>
                  </a:lnTo>
                  <a:lnTo>
                    <a:pt x="7319" y="2969"/>
                  </a:lnTo>
                  <a:lnTo>
                    <a:pt x="7457" y="3050"/>
                  </a:lnTo>
                  <a:lnTo>
                    <a:pt x="7543" y="3179"/>
                  </a:lnTo>
                  <a:lnTo>
                    <a:pt x="7626" y="3341"/>
                  </a:lnTo>
                  <a:lnTo>
                    <a:pt x="7611" y="3604"/>
                  </a:lnTo>
                  <a:lnTo>
                    <a:pt x="7579" y="3809"/>
                  </a:lnTo>
                  <a:lnTo>
                    <a:pt x="7751" y="3815"/>
                  </a:lnTo>
                  <a:lnTo>
                    <a:pt x="7922" y="3728"/>
                  </a:lnTo>
                  <a:lnTo>
                    <a:pt x="8130" y="3748"/>
                  </a:lnTo>
                  <a:lnTo>
                    <a:pt x="8368" y="3411"/>
                  </a:lnTo>
                  <a:lnTo>
                    <a:pt x="8431" y="3191"/>
                  </a:lnTo>
                  <a:lnTo>
                    <a:pt x="8433" y="2886"/>
                  </a:lnTo>
                  <a:cubicBezTo>
                    <a:pt x="8405" y="2785"/>
                    <a:pt x="8388" y="2676"/>
                    <a:pt x="8384" y="2564"/>
                  </a:cubicBezTo>
                  <a:cubicBezTo>
                    <a:pt x="8377" y="2384"/>
                    <a:pt x="8403" y="2205"/>
                    <a:pt x="8457" y="2052"/>
                  </a:cubicBezTo>
                  <a:lnTo>
                    <a:pt x="8426" y="1848"/>
                  </a:lnTo>
                  <a:lnTo>
                    <a:pt x="8393" y="1612"/>
                  </a:lnTo>
                  <a:cubicBezTo>
                    <a:pt x="8431" y="1551"/>
                    <a:pt x="8477" y="1507"/>
                    <a:pt x="8526" y="1483"/>
                  </a:cubicBezTo>
                  <a:cubicBezTo>
                    <a:pt x="8577" y="1457"/>
                    <a:pt x="8630" y="1453"/>
                    <a:pt x="8681" y="1471"/>
                  </a:cubicBezTo>
                  <a:lnTo>
                    <a:pt x="8890" y="1367"/>
                  </a:lnTo>
                  <a:lnTo>
                    <a:pt x="8973" y="1230"/>
                  </a:lnTo>
                  <a:lnTo>
                    <a:pt x="9244" y="1118"/>
                  </a:lnTo>
                  <a:lnTo>
                    <a:pt x="9320" y="857"/>
                  </a:lnTo>
                  <a:lnTo>
                    <a:pt x="9473" y="807"/>
                  </a:lnTo>
                  <a:lnTo>
                    <a:pt x="9622" y="909"/>
                  </a:lnTo>
                  <a:lnTo>
                    <a:pt x="9776" y="692"/>
                  </a:lnTo>
                  <a:lnTo>
                    <a:pt x="9934" y="534"/>
                  </a:lnTo>
                  <a:lnTo>
                    <a:pt x="10130" y="447"/>
                  </a:lnTo>
                  <a:lnTo>
                    <a:pt x="10353" y="343"/>
                  </a:lnTo>
                  <a:lnTo>
                    <a:pt x="10329" y="52"/>
                  </a:lnTo>
                  <a:lnTo>
                    <a:pt x="10426" y="0"/>
                  </a:lnTo>
                  <a:lnTo>
                    <a:pt x="10574" y="154"/>
                  </a:lnTo>
                  <a:lnTo>
                    <a:pt x="10742" y="175"/>
                  </a:lnTo>
                  <a:lnTo>
                    <a:pt x="10915" y="206"/>
                  </a:lnTo>
                  <a:lnTo>
                    <a:pt x="10913" y="440"/>
                  </a:lnTo>
                  <a:lnTo>
                    <a:pt x="11073" y="639"/>
                  </a:lnTo>
                  <a:lnTo>
                    <a:pt x="11259" y="595"/>
                  </a:lnTo>
                  <a:lnTo>
                    <a:pt x="11454" y="747"/>
                  </a:lnTo>
                  <a:lnTo>
                    <a:pt x="11475" y="1022"/>
                  </a:lnTo>
                  <a:lnTo>
                    <a:pt x="11310" y="1273"/>
                  </a:lnTo>
                  <a:lnTo>
                    <a:pt x="11409" y="1459"/>
                  </a:lnTo>
                  <a:lnTo>
                    <a:pt x="11570" y="1542"/>
                  </a:lnTo>
                  <a:lnTo>
                    <a:pt x="11738" y="1697"/>
                  </a:lnTo>
                  <a:lnTo>
                    <a:pt x="11892" y="2133"/>
                  </a:lnTo>
                  <a:lnTo>
                    <a:pt x="12088" y="2645"/>
                  </a:lnTo>
                  <a:lnTo>
                    <a:pt x="12345" y="3067"/>
                  </a:lnTo>
                  <a:lnTo>
                    <a:pt x="12564" y="3946"/>
                  </a:lnTo>
                  <a:lnTo>
                    <a:pt x="13010" y="4468"/>
                  </a:lnTo>
                  <a:lnTo>
                    <a:pt x="13135" y="4148"/>
                  </a:lnTo>
                  <a:lnTo>
                    <a:pt x="13828" y="4634"/>
                  </a:lnTo>
                  <a:lnTo>
                    <a:pt x="14020" y="4722"/>
                  </a:lnTo>
                  <a:lnTo>
                    <a:pt x="14139" y="4907"/>
                  </a:lnTo>
                  <a:lnTo>
                    <a:pt x="14383" y="4993"/>
                  </a:lnTo>
                  <a:lnTo>
                    <a:pt x="14605" y="5108"/>
                  </a:lnTo>
                  <a:lnTo>
                    <a:pt x="14651" y="4920"/>
                  </a:lnTo>
                  <a:lnTo>
                    <a:pt x="14883" y="4747"/>
                  </a:lnTo>
                  <a:lnTo>
                    <a:pt x="15224" y="5147"/>
                  </a:lnTo>
                  <a:lnTo>
                    <a:pt x="15612" y="5330"/>
                  </a:lnTo>
                  <a:lnTo>
                    <a:pt x="15688" y="5031"/>
                  </a:lnTo>
                  <a:lnTo>
                    <a:pt x="15957" y="5038"/>
                  </a:lnTo>
                  <a:lnTo>
                    <a:pt x="15952" y="5248"/>
                  </a:lnTo>
                  <a:lnTo>
                    <a:pt x="16048" y="5404"/>
                  </a:lnTo>
                  <a:lnTo>
                    <a:pt x="16250" y="5462"/>
                  </a:lnTo>
                  <a:lnTo>
                    <a:pt x="16492" y="5290"/>
                  </a:lnTo>
                  <a:lnTo>
                    <a:pt x="16809" y="5268"/>
                  </a:lnTo>
                  <a:lnTo>
                    <a:pt x="17404" y="5738"/>
                  </a:lnTo>
                  <a:lnTo>
                    <a:pt x="17572" y="5690"/>
                  </a:lnTo>
                  <a:lnTo>
                    <a:pt x="17741" y="5626"/>
                  </a:lnTo>
                  <a:lnTo>
                    <a:pt x="17844" y="5850"/>
                  </a:lnTo>
                  <a:lnTo>
                    <a:pt x="17844" y="6244"/>
                  </a:lnTo>
                  <a:lnTo>
                    <a:pt x="17942" y="5814"/>
                  </a:lnTo>
                  <a:lnTo>
                    <a:pt x="18407" y="6084"/>
                  </a:lnTo>
                  <a:lnTo>
                    <a:pt x="18578" y="5969"/>
                  </a:lnTo>
                  <a:lnTo>
                    <a:pt x="18734" y="5777"/>
                  </a:lnTo>
                  <a:lnTo>
                    <a:pt x="18959" y="5918"/>
                  </a:lnTo>
                  <a:lnTo>
                    <a:pt x="19108" y="6187"/>
                  </a:lnTo>
                  <a:lnTo>
                    <a:pt x="19471" y="6167"/>
                  </a:lnTo>
                  <a:lnTo>
                    <a:pt x="19565" y="6556"/>
                  </a:lnTo>
                  <a:lnTo>
                    <a:pt x="19501" y="6778"/>
                  </a:lnTo>
                  <a:lnTo>
                    <a:pt x="19473" y="7143"/>
                  </a:lnTo>
                  <a:lnTo>
                    <a:pt x="19749" y="7411"/>
                  </a:lnTo>
                  <a:lnTo>
                    <a:pt x="19693" y="7844"/>
                  </a:lnTo>
                  <a:lnTo>
                    <a:pt x="19593" y="8108"/>
                  </a:lnTo>
                  <a:lnTo>
                    <a:pt x="19790" y="8609"/>
                  </a:lnTo>
                  <a:lnTo>
                    <a:pt x="19657" y="8794"/>
                  </a:lnTo>
                  <a:lnTo>
                    <a:pt x="19634" y="9081"/>
                  </a:lnTo>
                  <a:lnTo>
                    <a:pt x="19469" y="9468"/>
                  </a:lnTo>
                  <a:lnTo>
                    <a:pt x="19264" y="9654"/>
                  </a:lnTo>
                  <a:lnTo>
                    <a:pt x="19138" y="9965"/>
                  </a:lnTo>
                  <a:lnTo>
                    <a:pt x="19325" y="10228"/>
                  </a:lnTo>
                  <a:lnTo>
                    <a:pt x="19552" y="10445"/>
                  </a:lnTo>
                  <a:lnTo>
                    <a:pt x="19841" y="10679"/>
                  </a:lnTo>
                  <a:lnTo>
                    <a:pt x="19857" y="10878"/>
                  </a:lnTo>
                  <a:lnTo>
                    <a:pt x="19920" y="11271"/>
                  </a:lnTo>
                  <a:lnTo>
                    <a:pt x="20062" y="11607"/>
                  </a:lnTo>
                  <a:lnTo>
                    <a:pt x="20214" y="11838"/>
                  </a:lnTo>
                  <a:lnTo>
                    <a:pt x="20491" y="12040"/>
                  </a:lnTo>
                  <a:lnTo>
                    <a:pt x="20582" y="12320"/>
                  </a:lnTo>
                  <a:lnTo>
                    <a:pt x="20832" y="12389"/>
                  </a:lnTo>
                  <a:lnTo>
                    <a:pt x="21003" y="12706"/>
                  </a:lnTo>
                  <a:lnTo>
                    <a:pt x="20858" y="12873"/>
                  </a:lnTo>
                  <a:lnTo>
                    <a:pt x="20763" y="13143"/>
                  </a:lnTo>
                  <a:lnTo>
                    <a:pt x="20832" y="13474"/>
                  </a:lnTo>
                  <a:lnTo>
                    <a:pt x="20714" y="13621"/>
                  </a:lnTo>
                  <a:lnTo>
                    <a:pt x="20747" y="13918"/>
                  </a:lnTo>
                  <a:lnTo>
                    <a:pt x="20680" y="14149"/>
                  </a:lnTo>
                  <a:lnTo>
                    <a:pt x="20593" y="14322"/>
                  </a:lnTo>
                  <a:lnTo>
                    <a:pt x="20668" y="14677"/>
                  </a:lnTo>
                  <a:lnTo>
                    <a:pt x="20730" y="14941"/>
                  </a:lnTo>
                  <a:lnTo>
                    <a:pt x="20752" y="15241"/>
                  </a:lnTo>
                  <a:lnTo>
                    <a:pt x="20844" y="15507"/>
                  </a:lnTo>
                  <a:lnTo>
                    <a:pt x="20939" y="15770"/>
                  </a:lnTo>
                  <a:lnTo>
                    <a:pt x="20966" y="16063"/>
                  </a:lnTo>
                  <a:lnTo>
                    <a:pt x="21026" y="16272"/>
                  </a:lnTo>
                  <a:lnTo>
                    <a:pt x="21249" y="16404"/>
                  </a:lnTo>
                  <a:lnTo>
                    <a:pt x="21395" y="16751"/>
                  </a:lnTo>
                  <a:lnTo>
                    <a:pt x="21556" y="17080"/>
                  </a:lnTo>
                  <a:lnTo>
                    <a:pt x="21600" y="17161"/>
                  </a:lnTo>
                  <a:lnTo>
                    <a:pt x="21299" y="17476"/>
                  </a:ln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20" name="AutoShape 31"/>
            <p:cNvSpPr>
              <a:spLocks/>
            </p:cNvSpPr>
            <p:nvPr/>
          </p:nvSpPr>
          <p:spPr bwMode="auto">
            <a:xfrm>
              <a:off x="469574" y="3721034"/>
              <a:ext cx="2441406" cy="265043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8568" y="598"/>
                  </a:moveTo>
                  <a:lnTo>
                    <a:pt x="7902" y="502"/>
                  </a:lnTo>
                  <a:lnTo>
                    <a:pt x="7540" y="618"/>
                  </a:lnTo>
                  <a:lnTo>
                    <a:pt x="7353" y="984"/>
                  </a:lnTo>
                  <a:lnTo>
                    <a:pt x="7321" y="1261"/>
                  </a:lnTo>
                  <a:lnTo>
                    <a:pt x="7410" y="1427"/>
                  </a:lnTo>
                  <a:lnTo>
                    <a:pt x="7686" y="1720"/>
                  </a:lnTo>
                  <a:lnTo>
                    <a:pt x="7760" y="1977"/>
                  </a:lnTo>
                  <a:lnTo>
                    <a:pt x="7828" y="2307"/>
                  </a:lnTo>
                  <a:lnTo>
                    <a:pt x="7799" y="2564"/>
                  </a:lnTo>
                  <a:lnTo>
                    <a:pt x="7736" y="2848"/>
                  </a:lnTo>
                  <a:lnTo>
                    <a:pt x="7556" y="3066"/>
                  </a:lnTo>
                  <a:lnTo>
                    <a:pt x="7358" y="3409"/>
                  </a:lnTo>
                  <a:lnTo>
                    <a:pt x="7267" y="3596"/>
                  </a:lnTo>
                  <a:lnTo>
                    <a:pt x="7126" y="3801"/>
                  </a:lnTo>
                  <a:lnTo>
                    <a:pt x="6931" y="3863"/>
                  </a:lnTo>
                  <a:lnTo>
                    <a:pt x="6709" y="3956"/>
                  </a:lnTo>
                  <a:lnTo>
                    <a:pt x="6541" y="4161"/>
                  </a:lnTo>
                  <a:lnTo>
                    <a:pt x="6372" y="4392"/>
                  </a:lnTo>
                  <a:lnTo>
                    <a:pt x="6217" y="4711"/>
                  </a:lnTo>
                  <a:lnTo>
                    <a:pt x="6068" y="4989"/>
                  </a:lnTo>
                  <a:lnTo>
                    <a:pt x="5924" y="5139"/>
                  </a:lnTo>
                  <a:lnTo>
                    <a:pt x="5608" y="5187"/>
                  </a:lnTo>
                  <a:lnTo>
                    <a:pt x="5342" y="5085"/>
                  </a:lnTo>
                  <a:lnTo>
                    <a:pt x="4815" y="4907"/>
                  </a:lnTo>
                  <a:lnTo>
                    <a:pt x="4383" y="4757"/>
                  </a:lnTo>
                  <a:lnTo>
                    <a:pt x="3897" y="4792"/>
                  </a:lnTo>
                  <a:lnTo>
                    <a:pt x="3528" y="4798"/>
                  </a:lnTo>
                  <a:lnTo>
                    <a:pt x="3256" y="4529"/>
                  </a:lnTo>
                  <a:lnTo>
                    <a:pt x="3004" y="4387"/>
                  </a:lnTo>
                  <a:lnTo>
                    <a:pt x="2664" y="4245"/>
                  </a:lnTo>
                  <a:lnTo>
                    <a:pt x="2431" y="4202"/>
                  </a:lnTo>
                  <a:lnTo>
                    <a:pt x="2305" y="4359"/>
                  </a:lnTo>
                  <a:lnTo>
                    <a:pt x="2323" y="4589"/>
                  </a:lnTo>
                  <a:lnTo>
                    <a:pt x="2445" y="4895"/>
                  </a:lnTo>
                  <a:lnTo>
                    <a:pt x="2571" y="5178"/>
                  </a:lnTo>
                  <a:lnTo>
                    <a:pt x="2661" y="5416"/>
                  </a:lnTo>
                  <a:lnTo>
                    <a:pt x="2726" y="5628"/>
                  </a:lnTo>
                  <a:lnTo>
                    <a:pt x="2738" y="5866"/>
                  </a:lnTo>
                  <a:lnTo>
                    <a:pt x="2865" y="6041"/>
                  </a:lnTo>
                  <a:lnTo>
                    <a:pt x="3042" y="6164"/>
                  </a:lnTo>
                  <a:lnTo>
                    <a:pt x="3267" y="6322"/>
                  </a:lnTo>
                  <a:lnTo>
                    <a:pt x="3299" y="6542"/>
                  </a:lnTo>
                  <a:lnTo>
                    <a:pt x="3154" y="6667"/>
                  </a:lnTo>
                  <a:lnTo>
                    <a:pt x="2918" y="6823"/>
                  </a:lnTo>
                  <a:lnTo>
                    <a:pt x="2779" y="7081"/>
                  </a:lnTo>
                  <a:lnTo>
                    <a:pt x="2872" y="7368"/>
                  </a:lnTo>
                  <a:lnTo>
                    <a:pt x="3034" y="7632"/>
                  </a:lnTo>
                  <a:lnTo>
                    <a:pt x="3081" y="7865"/>
                  </a:lnTo>
                  <a:lnTo>
                    <a:pt x="3004" y="8104"/>
                  </a:lnTo>
                  <a:lnTo>
                    <a:pt x="2892" y="8356"/>
                  </a:lnTo>
                  <a:lnTo>
                    <a:pt x="2946" y="8634"/>
                  </a:lnTo>
                  <a:lnTo>
                    <a:pt x="3262" y="8883"/>
                  </a:lnTo>
                  <a:lnTo>
                    <a:pt x="3488" y="9018"/>
                  </a:lnTo>
                  <a:lnTo>
                    <a:pt x="3607" y="9231"/>
                  </a:lnTo>
                  <a:lnTo>
                    <a:pt x="3478" y="9445"/>
                  </a:lnTo>
                  <a:lnTo>
                    <a:pt x="3504" y="9587"/>
                  </a:lnTo>
                  <a:lnTo>
                    <a:pt x="3707" y="9702"/>
                  </a:lnTo>
                  <a:lnTo>
                    <a:pt x="3977" y="9679"/>
                  </a:lnTo>
                  <a:lnTo>
                    <a:pt x="4184" y="9803"/>
                  </a:lnTo>
                  <a:lnTo>
                    <a:pt x="4393" y="10093"/>
                  </a:lnTo>
                  <a:lnTo>
                    <a:pt x="4461" y="10437"/>
                  </a:lnTo>
                  <a:lnTo>
                    <a:pt x="4395" y="10674"/>
                  </a:lnTo>
                  <a:lnTo>
                    <a:pt x="4188" y="10850"/>
                  </a:lnTo>
                  <a:lnTo>
                    <a:pt x="3880" y="10982"/>
                  </a:lnTo>
                  <a:lnTo>
                    <a:pt x="3626" y="11136"/>
                  </a:lnTo>
                  <a:lnTo>
                    <a:pt x="3465" y="11360"/>
                  </a:lnTo>
                  <a:lnTo>
                    <a:pt x="3434" y="11626"/>
                  </a:lnTo>
                  <a:lnTo>
                    <a:pt x="3276" y="11842"/>
                  </a:lnTo>
                  <a:lnTo>
                    <a:pt x="3046" y="11881"/>
                  </a:lnTo>
                  <a:lnTo>
                    <a:pt x="2793" y="12023"/>
                  </a:lnTo>
                  <a:lnTo>
                    <a:pt x="2481" y="12063"/>
                  </a:lnTo>
                  <a:lnTo>
                    <a:pt x="2282" y="12150"/>
                  </a:lnTo>
                  <a:lnTo>
                    <a:pt x="1962" y="12243"/>
                  </a:lnTo>
                  <a:lnTo>
                    <a:pt x="1523" y="12439"/>
                  </a:lnTo>
                  <a:lnTo>
                    <a:pt x="1284" y="12732"/>
                  </a:lnTo>
                  <a:lnTo>
                    <a:pt x="1133" y="13011"/>
                  </a:lnTo>
                  <a:lnTo>
                    <a:pt x="1078" y="13258"/>
                  </a:lnTo>
                  <a:lnTo>
                    <a:pt x="1129" y="13461"/>
                  </a:lnTo>
                  <a:lnTo>
                    <a:pt x="912" y="13718"/>
                  </a:lnTo>
                  <a:lnTo>
                    <a:pt x="638" y="13858"/>
                  </a:lnTo>
                  <a:lnTo>
                    <a:pt x="396" y="14090"/>
                  </a:lnTo>
                  <a:lnTo>
                    <a:pt x="204" y="14335"/>
                  </a:lnTo>
                  <a:lnTo>
                    <a:pt x="0" y="14638"/>
                  </a:lnTo>
                  <a:lnTo>
                    <a:pt x="164" y="14805"/>
                  </a:lnTo>
                  <a:lnTo>
                    <a:pt x="308" y="15035"/>
                  </a:lnTo>
                  <a:lnTo>
                    <a:pt x="483" y="15571"/>
                  </a:lnTo>
                  <a:lnTo>
                    <a:pt x="385" y="15806"/>
                  </a:lnTo>
                  <a:lnTo>
                    <a:pt x="484" y="16086"/>
                  </a:lnTo>
                  <a:lnTo>
                    <a:pt x="606" y="16296"/>
                  </a:lnTo>
                  <a:lnTo>
                    <a:pt x="715" y="16581"/>
                  </a:lnTo>
                  <a:lnTo>
                    <a:pt x="868" y="17003"/>
                  </a:lnTo>
                  <a:lnTo>
                    <a:pt x="966" y="17329"/>
                  </a:lnTo>
                  <a:lnTo>
                    <a:pt x="1101" y="17459"/>
                  </a:lnTo>
                  <a:lnTo>
                    <a:pt x="1389" y="17456"/>
                  </a:lnTo>
                  <a:lnTo>
                    <a:pt x="1703" y="17375"/>
                  </a:lnTo>
                  <a:lnTo>
                    <a:pt x="1971" y="17375"/>
                  </a:lnTo>
                  <a:lnTo>
                    <a:pt x="2216" y="17659"/>
                  </a:lnTo>
                  <a:lnTo>
                    <a:pt x="2363" y="17592"/>
                  </a:lnTo>
                  <a:lnTo>
                    <a:pt x="2531" y="17742"/>
                  </a:lnTo>
                  <a:lnTo>
                    <a:pt x="2777" y="18108"/>
                  </a:lnTo>
                  <a:lnTo>
                    <a:pt x="2836" y="18552"/>
                  </a:lnTo>
                  <a:lnTo>
                    <a:pt x="3058" y="18888"/>
                  </a:lnTo>
                  <a:lnTo>
                    <a:pt x="3860" y="18927"/>
                  </a:lnTo>
                  <a:lnTo>
                    <a:pt x="4164" y="19066"/>
                  </a:lnTo>
                  <a:lnTo>
                    <a:pt x="4206" y="19256"/>
                  </a:lnTo>
                  <a:lnTo>
                    <a:pt x="4090" y="19559"/>
                  </a:lnTo>
                  <a:lnTo>
                    <a:pt x="4261" y="19841"/>
                  </a:lnTo>
                  <a:lnTo>
                    <a:pt x="4626" y="19974"/>
                  </a:lnTo>
                  <a:lnTo>
                    <a:pt x="4845" y="20180"/>
                  </a:lnTo>
                  <a:lnTo>
                    <a:pt x="5040" y="19919"/>
                  </a:lnTo>
                  <a:lnTo>
                    <a:pt x="5337" y="19895"/>
                  </a:lnTo>
                  <a:lnTo>
                    <a:pt x="5532" y="19989"/>
                  </a:lnTo>
                  <a:lnTo>
                    <a:pt x="6060" y="20736"/>
                  </a:lnTo>
                  <a:lnTo>
                    <a:pt x="6398" y="20780"/>
                  </a:lnTo>
                  <a:lnTo>
                    <a:pt x="6663" y="21001"/>
                  </a:lnTo>
                  <a:lnTo>
                    <a:pt x="7067" y="21177"/>
                  </a:lnTo>
                  <a:lnTo>
                    <a:pt x="7391" y="21119"/>
                  </a:lnTo>
                  <a:lnTo>
                    <a:pt x="7725" y="21126"/>
                  </a:lnTo>
                  <a:lnTo>
                    <a:pt x="8095" y="21179"/>
                  </a:lnTo>
                  <a:lnTo>
                    <a:pt x="8372" y="21250"/>
                  </a:lnTo>
                  <a:lnTo>
                    <a:pt x="8609" y="21381"/>
                  </a:lnTo>
                  <a:lnTo>
                    <a:pt x="8886" y="21600"/>
                  </a:lnTo>
                  <a:lnTo>
                    <a:pt x="8893" y="20980"/>
                  </a:lnTo>
                  <a:lnTo>
                    <a:pt x="9192" y="20941"/>
                  </a:lnTo>
                  <a:lnTo>
                    <a:pt x="9183" y="20438"/>
                  </a:lnTo>
                  <a:lnTo>
                    <a:pt x="9472" y="20352"/>
                  </a:lnTo>
                  <a:lnTo>
                    <a:pt x="9728" y="20340"/>
                  </a:lnTo>
                  <a:lnTo>
                    <a:pt x="9925" y="20041"/>
                  </a:lnTo>
                  <a:lnTo>
                    <a:pt x="10174" y="20009"/>
                  </a:lnTo>
                  <a:lnTo>
                    <a:pt x="10382" y="20094"/>
                  </a:lnTo>
                  <a:lnTo>
                    <a:pt x="10581" y="20258"/>
                  </a:lnTo>
                  <a:lnTo>
                    <a:pt x="10714" y="20386"/>
                  </a:lnTo>
                  <a:lnTo>
                    <a:pt x="10676" y="20584"/>
                  </a:lnTo>
                  <a:lnTo>
                    <a:pt x="10614" y="20868"/>
                  </a:lnTo>
                  <a:lnTo>
                    <a:pt x="10975" y="20886"/>
                  </a:lnTo>
                  <a:lnTo>
                    <a:pt x="11327" y="20801"/>
                  </a:lnTo>
                  <a:lnTo>
                    <a:pt x="11759" y="20815"/>
                  </a:lnTo>
                  <a:lnTo>
                    <a:pt x="12240" y="20449"/>
                  </a:lnTo>
                  <a:lnTo>
                    <a:pt x="12392" y="20243"/>
                  </a:lnTo>
                  <a:lnTo>
                    <a:pt x="12427" y="19865"/>
                  </a:lnTo>
                  <a:lnTo>
                    <a:pt x="12312" y="19654"/>
                  </a:lnTo>
                  <a:lnTo>
                    <a:pt x="12309" y="19381"/>
                  </a:lnTo>
                  <a:lnTo>
                    <a:pt x="12444" y="19016"/>
                  </a:lnTo>
                  <a:lnTo>
                    <a:pt x="12319" y="18576"/>
                  </a:lnTo>
                  <a:lnTo>
                    <a:pt x="12535" y="18468"/>
                  </a:lnTo>
                  <a:lnTo>
                    <a:pt x="12820" y="18480"/>
                  </a:lnTo>
                  <a:lnTo>
                    <a:pt x="13250" y="18374"/>
                  </a:lnTo>
                  <a:lnTo>
                    <a:pt x="13438" y="18221"/>
                  </a:lnTo>
                  <a:lnTo>
                    <a:pt x="13988" y="18126"/>
                  </a:lnTo>
                  <a:lnTo>
                    <a:pt x="14097" y="17845"/>
                  </a:lnTo>
                  <a:lnTo>
                    <a:pt x="14342" y="17799"/>
                  </a:lnTo>
                  <a:lnTo>
                    <a:pt x="14665" y="17896"/>
                  </a:lnTo>
                  <a:lnTo>
                    <a:pt x="15035" y="17664"/>
                  </a:lnTo>
                  <a:lnTo>
                    <a:pt x="15308" y="17488"/>
                  </a:lnTo>
                  <a:lnTo>
                    <a:pt x="16152" y="17302"/>
                  </a:lnTo>
                  <a:lnTo>
                    <a:pt x="16112" y="16971"/>
                  </a:lnTo>
                  <a:lnTo>
                    <a:pt x="16241" y="16959"/>
                  </a:lnTo>
                  <a:lnTo>
                    <a:pt x="16473" y="17143"/>
                  </a:lnTo>
                  <a:lnTo>
                    <a:pt x="17233" y="17186"/>
                  </a:lnTo>
                  <a:lnTo>
                    <a:pt x="17641" y="17132"/>
                  </a:lnTo>
                  <a:lnTo>
                    <a:pt x="17920" y="16674"/>
                  </a:lnTo>
                  <a:lnTo>
                    <a:pt x="18043" y="16228"/>
                  </a:lnTo>
                  <a:lnTo>
                    <a:pt x="18327" y="15982"/>
                  </a:lnTo>
                  <a:lnTo>
                    <a:pt x="18636" y="16028"/>
                  </a:lnTo>
                  <a:lnTo>
                    <a:pt x="19237" y="15999"/>
                  </a:lnTo>
                  <a:lnTo>
                    <a:pt x="19154" y="15571"/>
                  </a:lnTo>
                  <a:lnTo>
                    <a:pt x="18748" y="15392"/>
                  </a:lnTo>
                  <a:lnTo>
                    <a:pt x="18610" y="15146"/>
                  </a:lnTo>
                  <a:lnTo>
                    <a:pt x="18628" y="14668"/>
                  </a:lnTo>
                  <a:lnTo>
                    <a:pt x="18671" y="14498"/>
                  </a:lnTo>
                  <a:lnTo>
                    <a:pt x="18940" y="14731"/>
                  </a:lnTo>
                  <a:lnTo>
                    <a:pt x="19467" y="14835"/>
                  </a:lnTo>
                  <a:lnTo>
                    <a:pt x="19433" y="14464"/>
                  </a:lnTo>
                  <a:lnTo>
                    <a:pt x="19234" y="14315"/>
                  </a:lnTo>
                  <a:lnTo>
                    <a:pt x="19416" y="14120"/>
                  </a:lnTo>
                  <a:lnTo>
                    <a:pt x="19626" y="13786"/>
                  </a:lnTo>
                  <a:lnTo>
                    <a:pt x="19935" y="13603"/>
                  </a:lnTo>
                  <a:lnTo>
                    <a:pt x="20249" y="13803"/>
                  </a:lnTo>
                  <a:lnTo>
                    <a:pt x="20873" y="13790"/>
                  </a:lnTo>
                  <a:lnTo>
                    <a:pt x="20886" y="13365"/>
                  </a:lnTo>
                  <a:lnTo>
                    <a:pt x="20634" y="12932"/>
                  </a:lnTo>
                  <a:lnTo>
                    <a:pt x="20757" y="12604"/>
                  </a:lnTo>
                  <a:lnTo>
                    <a:pt x="21159" y="12448"/>
                  </a:lnTo>
                  <a:lnTo>
                    <a:pt x="21600" y="12058"/>
                  </a:lnTo>
                  <a:lnTo>
                    <a:pt x="21474" y="11694"/>
                  </a:lnTo>
                  <a:lnTo>
                    <a:pt x="21166" y="11792"/>
                  </a:lnTo>
                  <a:lnTo>
                    <a:pt x="20908" y="11770"/>
                  </a:lnTo>
                  <a:lnTo>
                    <a:pt x="20717" y="11860"/>
                  </a:lnTo>
                  <a:lnTo>
                    <a:pt x="20141" y="11982"/>
                  </a:lnTo>
                  <a:lnTo>
                    <a:pt x="19721" y="11694"/>
                  </a:lnTo>
                  <a:lnTo>
                    <a:pt x="19588" y="11337"/>
                  </a:lnTo>
                  <a:lnTo>
                    <a:pt x="19169" y="10781"/>
                  </a:lnTo>
                  <a:lnTo>
                    <a:pt x="18919" y="10501"/>
                  </a:lnTo>
                  <a:lnTo>
                    <a:pt x="18691" y="10179"/>
                  </a:lnTo>
                  <a:lnTo>
                    <a:pt x="18562" y="9775"/>
                  </a:lnTo>
                  <a:lnTo>
                    <a:pt x="18274" y="9545"/>
                  </a:lnTo>
                  <a:lnTo>
                    <a:pt x="18683" y="9255"/>
                  </a:lnTo>
                  <a:lnTo>
                    <a:pt x="18927" y="8879"/>
                  </a:lnTo>
                  <a:lnTo>
                    <a:pt x="19119" y="8440"/>
                  </a:lnTo>
                  <a:lnTo>
                    <a:pt x="19072" y="7776"/>
                  </a:lnTo>
                  <a:lnTo>
                    <a:pt x="18631" y="7967"/>
                  </a:lnTo>
                  <a:lnTo>
                    <a:pt x="18312" y="8019"/>
                  </a:lnTo>
                  <a:lnTo>
                    <a:pt x="18103" y="7779"/>
                  </a:lnTo>
                  <a:lnTo>
                    <a:pt x="18144" y="7535"/>
                  </a:lnTo>
                  <a:lnTo>
                    <a:pt x="18457" y="7309"/>
                  </a:lnTo>
                  <a:lnTo>
                    <a:pt x="18341" y="6828"/>
                  </a:lnTo>
                  <a:lnTo>
                    <a:pt x="18028" y="6686"/>
                  </a:lnTo>
                  <a:lnTo>
                    <a:pt x="17845" y="6659"/>
                  </a:lnTo>
                  <a:lnTo>
                    <a:pt x="17947" y="6393"/>
                  </a:lnTo>
                  <a:lnTo>
                    <a:pt x="18208" y="6149"/>
                  </a:lnTo>
                  <a:lnTo>
                    <a:pt x="18396" y="5754"/>
                  </a:lnTo>
                  <a:lnTo>
                    <a:pt x="18498" y="5335"/>
                  </a:lnTo>
                  <a:lnTo>
                    <a:pt x="18562" y="5068"/>
                  </a:lnTo>
                  <a:lnTo>
                    <a:pt x="18803" y="4964"/>
                  </a:lnTo>
                  <a:lnTo>
                    <a:pt x="18876" y="4475"/>
                  </a:lnTo>
                  <a:lnTo>
                    <a:pt x="18912" y="4278"/>
                  </a:lnTo>
                  <a:lnTo>
                    <a:pt x="18883" y="3881"/>
                  </a:lnTo>
                  <a:lnTo>
                    <a:pt x="18607" y="3595"/>
                  </a:lnTo>
                  <a:lnTo>
                    <a:pt x="18123" y="3533"/>
                  </a:lnTo>
                  <a:lnTo>
                    <a:pt x="17746" y="3644"/>
                  </a:lnTo>
                  <a:lnTo>
                    <a:pt x="17458" y="3544"/>
                  </a:lnTo>
                  <a:lnTo>
                    <a:pt x="17251" y="3311"/>
                  </a:lnTo>
                  <a:lnTo>
                    <a:pt x="17211" y="3007"/>
                  </a:lnTo>
                  <a:lnTo>
                    <a:pt x="17055" y="2663"/>
                  </a:lnTo>
                  <a:lnTo>
                    <a:pt x="16579" y="2645"/>
                  </a:lnTo>
                  <a:lnTo>
                    <a:pt x="16365" y="2742"/>
                  </a:lnTo>
                  <a:lnTo>
                    <a:pt x="16250" y="2512"/>
                  </a:lnTo>
                  <a:lnTo>
                    <a:pt x="16421" y="2385"/>
                  </a:lnTo>
                  <a:lnTo>
                    <a:pt x="16532" y="1947"/>
                  </a:lnTo>
                  <a:lnTo>
                    <a:pt x="16113" y="2066"/>
                  </a:lnTo>
                  <a:lnTo>
                    <a:pt x="15766" y="2103"/>
                  </a:lnTo>
                  <a:lnTo>
                    <a:pt x="15511" y="2273"/>
                  </a:lnTo>
                  <a:lnTo>
                    <a:pt x="15233" y="2300"/>
                  </a:lnTo>
                  <a:lnTo>
                    <a:pt x="15012" y="2063"/>
                  </a:lnTo>
                  <a:lnTo>
                    <a:pt x="14846" y="1757"/>
                  </a:lnTo>
                  <a:lnTo>
                    <a:pt x="14613" y="1515"/>
                  </a:lnTo>
                  <a:lnTo>
                    <a:pt x="14272" y="1329"/>
                  </a:lnTo>
                  <a:lnTo>
                    <a:pt x="14283" y="1214"/>
                  </a:lnTo>
                  <a:lnTo>
                    <a:pt x="14568" y="1109"/>
                  </a:lnTo>
                  <a:lnTo>
                    <a:pt x="14464" y="730"/>
                  </a:lnTo>
                  <a:lnTo>
                    <a:pt x="14192" y="333"/>
                  </a:lnTo>
                  <a:lnTo>
                    <a:pt x="13975" y="0"/>
                  </a:lnTo>
                  <a:lnTo>
                    <a:pt x="13367" y="132"/>
                  </a:lnTo>
                  <a:lnTo>
                    <a:pt x="13047" y="47"/>
                  </a:lnTo>
                  <a:lnTo>
                    <a:pt x="12737" y="217"/>
                  </a:lnTo>
                  <a:lnTo>
                    <a:pt x="12637" y="404"/>
                  </a:lnTo>
                  <a:lnTo>
                    <a:pt x="12287" y="267"/>
                  </a:lnTo>
                  <a:lnTo>
                    <a:pt x="12103" y="502"/>
                  </a:lnTo>
                  <a:lnTo>
                    <a:pt x="11454" y="516"/>
                  </a:lnTo>
                  <a:lnTo>
                    <a:pt x="10965" y="621"/>
                  </a:lnTo>
                  <a:lnTo>
                    <a:pt x="10912" y="963"/>
                  </a:lnTo>
                  <a:lnTo>
                    <a:pt x="10677" y="1093"/>
                  </a:lnTo>
                  <a:lnTo>
                    <a:pt x="9532" y="899"/>
                  </a:lnTo>
                  <a:lnTo>
                    <a:pt x="9004" y="735"/>
                  </a:lnTo>
                  <a:lnTo>
                    <a:pt x="8865" y="570"/>
                  </a:lnTo>
                  <a:lnTo>
                    <a:pt x="8568" y="598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21" name="AutoShape 32"/>
            <p:cNvSpPr>
              <a:spLocks/>
            </p:cNvSpPr>
            <p:nvPr/>
          </p:nvSpPr>
          <p:spPr bwMode="auto">
            <a:xfrm>
              <a:off x="2680462" y="4994907"/>
              <a:ext cx="179634" cy="206296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4030" y="9153"/>
                  </a:moveTo>
                  <a:lnTo>
                    <a:pt x="9151" y="4641"/>
                  </a:lnTo>
                  <a:lnTo>
                    <a:pt x="12786" y="0"/>
                  </a:lnTo>
                  <a:lnTo>
                    <a:pt x="17820" y="2667"/>
                  </a:lnTo>
                  <a:lnTo>
                    <a:pt x="21600" y="8184"/>
                  </a:lnTo>
                  <a:lnTo>
                    <a:pt x="18159" y="18457"/>
                  </a:lnTo>
                  <a:lnTo>
                    <a:pt x="15764" y="19722"/>
                  </a:lnTo>
                  <a:lnTo>
                    <a:pt x="7804" y="21600"/>
                  </a:lnTo>
                  <a:lnTo>
                    <a:pt x="1208" y="17319"/>
                  </a:lnTo>
                  <a:lnTo>
                    <a:pt x="0" y="11824"/>
                  </a:lnTo>
                  <a:lnTo>
                    <a:pt x="4030" y="915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22" name="AutoShape 33"/>
            <p:cNvSpPr>
              <a:spLocks/>
            </p:cNvSpPr>
            <p:nvPr/>
          </p:nvSpPr>
          <p:spPr bwMode="auto">
            <a:xfrm>
              <a:off x="8515595" y="6117925"/>
              <a:ext cx="925485" cy="72897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580" y="19537"/>
                  </a:moveTo>
                  <a:lnTo>
                    <a:pt x="10662" y="18644"/>
                  </a:lnTo>
                  <a:lnTo>
                    <a:pt x="10231" y="17769"/>
                  </a:lnTo>
                  <a:lnTo>
                    <a:pt x="9228" y="17884"/>
                  </a:lnTo>
                  <a:lnTo>
                    <a:pt x="8137" y="17617"/>
                  </a:lnTo>
                  <a:lnTo>
                    <a:pt x="7114" y="17163"/>
                  </a:lnTo>
                  <a:lnTo>
                    <a:pt x="6345" y="16432"/>
                  </a:lnTo>
                  <a:lnTo>
                    <a:pt x="6139" y="15393"/>
                  </a:lnTo>
                  <a:lnTo>
                    <a:pt x="6381" y="14195"/>
                  </a:lnTo>
                  <a:lnTo>
                    <a:pt x="6765" y="12926"/>
                  </a:lnTo>
                  <a:lnTo>
                    <a:pt x="6559" y="11863"/>
                  </a:lnTo>
                  <a:lnTo>
                    <a:pt x="5604" y="11049"/>
                  </a:lnTo>
                  <a:lnTo>
                    <a:pt x="4458" y="11103"/>
                  </a:lnTo>
                  <a:lnTo>
                    <a:pt x="3244" y="11154"/>
                  </a:lnTo>
                  <a:lnTo>
                    <a:pt x="2790" y="12527"/>
                  </a:lnTo>
                  <a:lnTo>
                    <a:pt x="2544" y="13129"/>
                  </a:lnTo>
                  <a:lnTo>
                    <a:pt x="1825" y="12252"/>
                  </a:lnTo>
                  <a:lnTo>
                    <a:pt x="1766" y="11324"/>
                  </a:lnTo>
                  <a:lnTo>
                    <a:pt x="1622" y="10173"/>
                  </a:lnTo>
                  <a:lnTo>
                    <a:pt x="841" y="10593"/>
                  </a:lnTo>
                  <a:lnTo>
                    <a:pt x="120" y="10140"/>
                  </a:lnTo>
                  <a:lnTo>
                    <a:pt x="77" y="9483"/>
                  </a:lnTo>
                  <a:lnTo>
                    <a:pt x="0" y="8515"/>
                  </a:lnTo>
                  <a:lnTo>
                    <a:pt x="1214" y="7469"/>
                  </a:lnTo>
                  <a:lnTo>
                    <a:pt x="2716" y="6816"/>
                  </a:lnTo>
                  <a:lnTo>
                    <a:pt x="3916" y="5893"/>
                  </a:lnTo>
                  <a:lnTo>
                    <a:pt x="5110" y="5002"/>
                  </a:lnTo>
                  <a:lnTo>
                    <a:pt x="6685" y="3609"/>
                  </a:lnTo>
                  <a:lnTo>
                    <a:pt x="7825" y="2892"/>
                  </a:lnTo>
                  <a:lnTo>
                    <a:pt x="9195" y="2051"/>
                  </a:lnTo>
                  <a:lnTo>
                    <a:pt x="10749" y="1507"/>
                  </a:lnTo>
                  <a:lnTo>
                    <a:pt x="11772" y="1225"/>
                  </a:lnTo>
                  <a:lnTo>
                    <a:pt x="12976" y="880"/>
                  </a:lnTo>
                  <a:lnTo>
                    <a:pt x="13973" y="527"/>
                  </a:lnTo>
                  <a:lnTo>
                    <a:pt x="14846" y="771"/>
                  </a:lnTo>
                  <a:lnTo>
                    <a:pt x="15568" y="1059"/>
                  </a:lnTo>
                  <a:lnTo>
                    <a:pt x="16775" y="42"/>
                  </a:lnTo>
                  <a:lnTo>
                    <a:pt x="17506" y="0"/>
                  </a:lnTo>
                  <a:lnTo>
                    <a:pt x="17795" y="734"/>
                  </a:lnTo>
                  <a:lnTo>
                    <a:pt x="17171" y="1265"/>
                  </a:lnTo>
                  <a:lnTo>
                    <a:pt x="16305" y="1845"/>
                  </a:lnTo>
                  <a:lnTo>
                    <a:pt x="15269" y="1844"/>
                  </a:lnTo>
                  <a:lnTo>
                    <a:pt x="14724" y="2586"/>
                  </a:lnTo>
                  <a:lnTo>
                    <a:pt x="14986" y="3256"/>
                  </a:lnTo>
                  <a:lnTo>
                    <a:pt x="15936" y="3028"/>
                  </a:lnTo>
                  <a:lnTo>
                    <a:pt x="16741" y="2647"/>
                  </a:lnTo>
                  <a:lnTo>
                    <a:pt x="17257" y="3176"/>
                  </a:lnTo>
                  <a:cubicBezTo>
                    <a:pt x="17292" y="3534"/>
                    <a:pt x="17175" y="3888"/>
                    <a:pt x="16950" y="4107"/>
                  </a:cubicBezTo>
                  <a:cubicBezTo>
                    <a:pt x="16651" y="4396"/>
                    <a:pt x="16236" y="4392"/>
                    <a:pt x="15941" y="4095"/>
                  </a:cubicBezTo>
                  <a:lnTo>
                    <a:pt x="15258" y="4357"/>
                  </a:lnTo>
                  <a:lnTo>
                    <a:pt x="15479" y="5527"/>
                  </a:lnTo>
                  <a:lnTo>
                    <a:pt x="15867" y="6556"/>
                  </a:lnTo>
                  <a:lnTo>
                    <a:pt x="16642" y="7398"/>
                  </a:lnTo>
                  <a:lnTo>
                    <a:pt x="17320" y="7825"/>
                  </a:lnTo>
                  <a:lnTo>
                    <a:pt x="18362" y="7660"/>
                  </a:lnTo>
                  <a:lnTo>
                    <a:pt x="19235" y="6841"/>
                  </a:lnTo>
                  <a:lnTo>
                    <a:pt x="19822" y="7025"/>
                  </a:lnTo>
                  <a:lnTo>
                    <a:pt x="20872" y="8423"/>
                  </a:lnTo>
                  <a:lnTo>
                    <a:pt x="21600" y="9237"/>
                  </a:lnTo>
                  <a:lnTo>
                    <a:pt x="21068" y="10395"/>
                  </a:lnTo>
                  <a:lnTo>
                    <a:pt x="20865" y="11147"/>
                  </a:lnTo>
                  <a:lnTo>
                    <a:pt x="20338" y="11706"/>
                  </a:lnTo>
                  <a:lnTo>
                    <a:pt x="19542" y="11786"/>
                  </a:lnTo>
                  <a:lnTo>
                    <a:pt x="19413" y="12831"/>
                  </a:lnTo>
                  <a:cubicBezTo>
                    <a:pt x="19486" y="13160"/>
                    <a:pt x="19427" y="13513"/>
                    <a:pt x="19254" y="13775"/>
                  </a:cubicBezTo>
                  <a:cubicBezTo>
                    <a:pt x="19049" y="14086"/>
                    <a:pt x="18720" y="14219"/>
                    <a:pt x="18410" y="14115"/>
                  </a:cubicBezTo>
                  <a:lnTo>
                    <a:pt x="17402" y="14816"/>
                  </a:lnTo>
                  <a:lnTo>
                    <a:pt x="16828" y="16291"/>
                  </a:lnTo>
                  <a:lnTo>
                    <a:pt x="15917" y="18309"/>
                  </a:lnTo>
                  <a:lnTo>
                    <a:pt x="14601" y="19607"/>
                  </a:lnTo>
                  <a:lnTo>
                    <a:pt x="13548" y="19646"/>
                  </a:lnTo>
                  <a:lnTo>
                    <a:pt x="12843" y="20621"/>
                  </a:lnTo>
                  <a:lnTo>
                    <a:pt x="11938" y="21600"/>
                  </a:lnTo>
                  <a:lnTo>
                    <a:pt x="11458" y="20967"/>
                  </a:lnTo>
                  <a:lnTo>
                    <a:pt x="11088" y="20083"/>
                  </a:lnTo>
                  <a:lnTo>
                    <a:pt x="10580" y="19537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23" name="AutoShape 34"/>
            <p:cNvSpPr>
              <a:spLocks/>
            </p:cNvSpPr>
            <p:nvPr/>
          </p:nvSpPr>
          <p:spPr bwMode="auto">
            <a:xfrm>
              <a:off x="7452052" y="6747773"/>
              <a:ext cx="360637" cy="27272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5768" y="6896"/>
                  </a:moveTo>
                  <a:lnTo>
                    <a:pt x="5768" y="5104"/>
                  </a:lnTo>
                  <a:lnTo>
                    <a:pt x="6906" y="3129"/>
                  </a:lnTo>
                  <a:lnTo>
                    <a:pt x="9314" y="2369"/>
                  </a:lnTo>
                  <a:lnTo>
                    <a:pt x="11571" y="1914"/>
                  </a:lnTo>
                  <a:cubicBezTo>
                    <a:pt x="12616" y="1591"/>
                    <a:pt x="13657" y="1252"/>
                    <a:pt x="14695" y="895"/>
                  </a:cubicBezTo>
                  <a:cubicBezTo>
                    <a:pt x="15532" y="608"/>
                    <a:pt x="16367" y="309"/>
                    <a:pt x="17199" y="0"/>
                  </a:cubicBezTo>
                  <a:lnTo>
                    <a:pt x="18575" y="1158"/>
                  </a:lnTo>
                  <a:lnTo>
                    <a:pt x="19442" y="2148"/>
                  </a:lnTo>
                  <a:lnTo>
                    <a:pt x="20701" y="2592"/>
                  </a:lnTo>
                  <a:lnTo>
                    <a:pt x="20392" y="4547"/>
                  </a:lnTo>
                  <a:lnTo>
                    <a:pt x="21049" y="6277"/>
                  </a:lnTo>
                  <a:lnTo>
                    <a:pt x="21600" y="8777"/>
                  </a:lnTo>
                  <a:lnTo>
                    <a:pt x="20583" y="9441"/>
                  </a:lnTo>
                  <a:lnTo>
                    <a:pt x="19662" y="10298"/>
                  </a:lnTo>
                  <a:lnTo>
                    <a:pt x="19174" y="11801"/>
                  </a:lnTo>
                  <a:lnTo>
                    <a:pt x="17382" y="11426"/>
                  </a:lnTo>
                  <a:lnTo>
                    <a:pt x="16578" y="12702"/>
                  </a:lnTo>
                  <a:lnTo>
                    <a:pt x="15246" y="15914"/>
                  </a:lnTo>
                  <a:lnTo>
                    <a:pt x="13091" y="16438"/>
                  </a:lnTo>
                  <a:lnTo>
                    <a:pt x="10294" y="16561"/>
                  </a:lnTo>
                  <a:lnTo>
                    <a:pt x="9310" y="18602"/>
                  </a:lnTo>
                  <a:lnTo>
                    <a:pt x="9197" y="21600"/>
                  </a:lnTo>
                  <a:lnTo>
                    <a:pt x="6932" y="21149"/>
                  </a:lnTo>
                  <a:lnTo>
                    <a:pt x="6983" y="18991"/>
                  </a:lnTo>
                  <a:lnTo>
                    <a:pt x="4828" y="18147"/>
                  </a:lnTo>
                  <a:lnTo>
                    <a:pt x="3503" y="17269"/>
                  </a:lnTo>
                  <a:lnTo>
                    <a:pt x="1444" y="18160"/>
                  </a:lnTo>
                  <a:lnTo>
                    <a:pt x="452" y="16552"/>
                  </a:lnTo>
                  <a:lnTo>
                    <a:pt x="0" y="13960"/>
                  </a:lnTo>
                  <a:lnTo>
                    <a:pt x="1666" y="12243"/>
                  </a:lnTo>
                  <a:lnTo>
                    <a:pt x="1437" y="9922"/>
                  </a:lnTo>
                  <a:lnTo>
                    <a:pt x="2139" y="7515"/>
                  </a:lnTo>
                  <a:lnTo>
                    <a:pt x="3883" y="7677"/>
                  </a:lnTo>
                  <a:lnTo>
                    <a:pt x="5768" y="6896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24" name="AutoShape 35"/>
            <p:cNvSpPr>
              <a:spLocks/>
            </p:cNvSpPr>
            <p:nvPr/>
          </p:nvSpPr>
          <p:spPr bwMode="auto">
            <a:xfrm>
              <a:off x="7530597" y="7125855"/>
              <a:ext cx="179956" cy="129902"/>
            </a:xfrm>
            <a:custGeom>
              <a:avLst/>
              <a:gdLst>
                <a:gd name="T0" fmla="*/ 10800 w 21600"/>
                <a:gd name="T1" fmla="*/ 10631 h 21263"/>
                <a:gd name="T2" fmla="*/ 10800 w 21600"/>
                <a:gd name="T3" fmla="*/ 10631 h 21263"/>
                <a:gd name="T4" fmla="*/ 10800 w 21600"/>
                <a:gd name="T5" fmla="*/ 10631 h 21263"/>
                <a:gd name="T6" fmla="*/ 10800 w 21600"/>
                <a:gd name="T7" fmla="*/ 10631 h 21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263">
                  <a:moveTo>
                    <a:pt x="6435" y="2819"/>
                  </a:moveTo>
                  <a:lnTo>
                    <a:pt x="4434" y="1508"/>
                  </a:lnTo>
                  <a:lnTo>
                    <a:pt x="1712" y="2836"/>
                  </a:lnTo>
                  <a:lnTo>
                    <a:pt x="1006" y="9177"/>
                  </a:lnTo>
                  <a:lnTo>
                    <a:pt x="0" y="14949"/>
                  </a:lnTo>
                  <a:lnTo>
                    <a:pt x="1468" y="18390"/>
                  </a:lnTo>
                  <a:lnTo>
                    <a:pt x="4713" y="16304"/>
                  </a:lnTo>
                  <a:lnTo>
                    <a:pt x="6637" y="12411"/>
                  </a:lnTo>
                  <a:lnTo>
                    <a:pt x="8933" y="11905"/>
                  </a:lnTo>
                  <a:lnTo>
                    <a:pt x="12221" y="15871"/>
                  </a:lnTo>
                  <a:lnTo>
                    <a:pt x="15362" y="20368"/>
                  </a:lnTo>
                  <a:cubicBezTo>
                    <a:pt x="16781" y="21600"/>
                    <a:pt x="18602" y="21557"/>
                    <a:pt x="19989" y="20260"/>
                  </a:cubicBezTo>
                  <a:cubicBezTo>
                    <a:pt x="20775" y="19524"/>
                    <a:pt x="21346" y="18434"/>
                    <a:pt x="21600" y="17180"/>
                  </a:cubicBezTo>
                  <a:lnTo>
                    <a:pt x="20658" y="13269"/>
                  </a:lnTo>
                  <a:lnTo>
                    <a:pt x="16892" y="14208"/>
                  </a:lnTo>
                  <a:lnTo>
                    <a:pt x="14391" y="12899"/>
                  </a:lnTo>
                  <a:lnTo>
                    <a:pt x="11514" y="7732"/>
                  </a:lnTo>
                  <a:lnTo>
                    <a:pt x="10867" y="3188"/>
                  </a:lnTo>
                  <a:lnTo>
                    <a:pt x="8381" y="0"/>
                  </a:lnTo>
                  <a:lnTo>
                    <a:pt x="6435" y="2819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  <p:sp>
          <p:nvSpPr>
            <p:cNvPr id="25" name="AutoShape 36"/>
            <p:cNvSpPr>
              <a:spLocks/>
            </p:cNvSpPr>
            <p:nvPr/>
          </p:nvSpPr>
          <p:spPr bwMode="auto">
            <a:xfrm>
              <a:off x="9754451" y="6117162"/>
              <a:ext cx="384748" cy="3113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8956" y="1182"/>
                  </a:moveTo>
                  <a:lnTo>
                    <a:pt x="10456" y="1572"/>
                  </a:lnTo>
                  <a:lnTo>
                    <a:pt x="12692" y="1963"/>
                  </a:lnTo>
                  <a:lnTo>
                    <a:pt x="13232" y="0"/>
                  </a:lnTo>
                  <a:lnTo>
                    <a:pt x="14774" y="505"/>
                  </a:lnTo>
                  <a:lnTo>
                    <a:pt x="13824" y="2714"/>
                  </a:lnTo>
                  <a:lnTo>
                    <a:pt x="15087" y="3556"/>
                  </a:lnTo>
                  <a:lnTo>
                    <a:pt x="16167" y="2071"/>
                  </a:lnTo>
                  <a:lnTo>
                    <a:pt x="16577" y="2978"/>
                  </a:lnTo>
                  <a:lnTo>
                    <a:pt x="17705" y="4808"/>
                  </a:lnTo>
                  <a:lnTo>
                    <a:pt x="18356" y="6101"/>
                  </a:lnTo>
                  <a:lnTo>
                    <a:pt x="19068" y="8555"/>
                  </a:lnTo>
                  <a:lnTo>
                    <a:pt x="20372" y="10614"/>
                  </a:lnTo>
                  <a:lnTo>
                    <a:pt x="20785" y="12387"/>
                  </a:lnTo>
                  <a:lnTo>
                    <a:pt x="21153" y="14794"/>
                  </a:lnTo>
                  <a:lnTo>
                    <a:pt x="21600" y="17003"/>
                  </a:lnTo>
                  <a:lnTo>
                    <a:pt x="21373" y="20058"/>
                  </a:lnTo>
                  <a:lnTo>
                    <a:pt x="20241" y="21600"/>
                  </a:lnTo>
                  <a:lnTo>
                    <a:pt x="17113" y="20436"/>
                  </a:lnTo>
                  <a:lnTo>
                    <a:pt x="14925" y="17811"/>
                  </a:lnTo>
                  <a:lnTo>
                    <a:pt x="12479" y="15334"/>
                  </a:lnTo>
                  <a:lnTo>
                    <a:pt x="10579" y="13547"/>
                  </a:lnTo>
                  <a:lnTo>
                    <a:pt x="8319" y="11579"/>
                  </a:lnTo>
                  <a:lnTo>
                    <a:pt x="6196" y="10504"/>
                  </a:lnTo>
                  <a:lnTo>
                    <a:pt x="3564" y="10224"/>
                  </a:lnTo>
                  <a:lnTo>
                    <a:pt x="1289" y="11166"/>
                  </a:lnTo>
                  <a:lnTo>
                    <a:pt x="127" y="9623"/>
                  </a:lnTo>
                  <a:lnTo>
                    <a:pt x="453" y="7927"/>
                  </a:lnTo>
                  <a:lnTo>
                    <a:pt x="476" y="5022"/>
                  </a:lnTo>
                  <a:lnTo>
                    <a:pt x="0" y="2940"/>
                  </a:lnTo>
                  <a:lnTo>
                    <a:pt x="1131" y="1152"/>
                  </a:lnTo>
                  <a:lnTo>
                    <a:pt x="3175" y="360"/>
                  </a:lnTo>
                  <a:lnTo>
                    <a:pt x="5359" y="748"/>
                  </a:lnTo>
                  <a:lnTo>
                    <a:pt x="6807" y="851"/>
                  </a:lnTo>
                  <a:lnTo>
                    <a:pt x="8956" y="1182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12700" cap="flat" cmpd="sng">
              <a:solidFill>
                <a:schemeClr val="bg2"/>
              </a:solidFill>
              <a:prstDash val="solid"/>
              <a:miter lim="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154340" tIns="154340" rIns="154340" bIns="154340" anchor="ctr"/>
            <a:lstStyle>
              <a:lvl1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1pPr>
              <a:lvl2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2pPr>
              <a:lvl3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3pPr>
              <a:lvl4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4pPr>
              <a:lvl5pPr defTabSz="584200"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5pPr>
              <a:lvl6pPr marL="4572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6pPr>
              <a:lvl7pPr marL="9144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7pPr>
              <a:lvl8pPr marL="13716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8pPr>
              <a:lvl9pPr marL="1828800" indent="914400" defTabSz="584200" fontAlgn="base" hangingPunct="0">
                <a:spcBef>
                  <a:spcPct val="0"/>
                </a:spcBef>
                <a:spcAft>
                  <a:spcPct val="0"/>
                </a:spcAft>
                <a:defRPr sz="2500">
                  <a:solidFill>
                    <a:srgbClr val="53585F"/>
                  </a:solidFill>
                  <a:latin typeface="Lato Light" charset="0"/>
                  <a:ea typeface="Lato Light" charset="0"/>
                  <a:cs typeface="Lato Light" charset="0"/>
                  <a:sym typeface="Lato Light" charset="0"/>
                </a:defRPr>
              </a:lvl9pPr>
            </a:lstStyle>
            <a:p>
              <a:pPr algn="ctr"/>
              <a:endParaRPr lang="ru-RU" altLang="ru-RU" sz="6889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Helvetica Light" charset="0"/>
                <a:cs typeface="Arial" panose="020B0604020202020204" pitchFamily="34" charset="0"/>
                <a:sym typeface="Helvetica Light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F02FC0BB-B1C8-49BA-BC38-E9340A074AB8}"/>
              </a:ext>
            </a:extLst>
          </p:cNvPr>
          <p:cNvGrpSpPr/>
          <p:nvPr/>
        </p:nvGrpSpPr>
        <p:grpSpPr>
          <a:xfrm>
            <a:off x="7658916" y="1569517"/>
            <a:ext cx="1414022" cy="1414022"/>
            <a:chOff x="7658916" y="1569517"/>
            <a:chExt cx="1414022" cy="1414022"/>
          </a:xfrm>
        </p:grpSpPr>
        <p:sp>
          <p:nvSpPr>
            <p:cNvPr id="32" name="Oval 31"/>
            <p:cNvSpPr/>
            <p:nvPr/>
          </p:nvSpPr>
          <p:spPr>
            <a:xfrm>
              <a:off x="7658916" y="1569517"/>
              <a:ext cx="1414022" cy="1414022"/>
            </a:xfrm>
            <a:prstGeom prst="ellipse">
              <a:avLst/>
            </a:prstGeom>
            <a:solidFill>
              <a:schemeClr val="tx1">
                <a:lumMod val="20000"/>
                <a:lumOff val="80000"/>
                <a:alpha val="90000"/>
              </a:schemeClr>
            </a:solidFill>
            <a:ln w="15875"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Pie 16"/>
            <p:cNvSpPr/>
            <p:nvPr/>
          </p:nvSpPr>
          <p:spPr>
            <a:xfrm flipH="1">
              <a:off x="7658916" y="1569517"/>
              <a:ext cx="1414022" cy="1414022"/>
            </a:xfrm>
            <a:prstGeom prst="pie">
              <a:avLst>
                <a:gd name="adj1" fmla="val 4886424"/>
                <a:gd name="adj2" fmla="val 16200000"/>
              </a:avLst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Oval 33"/>
            <p:cNvSpPr/>
            <p:nvPr/>
          </p:nvSpPr>
          <p:spPr>
            <a:xfrm>
              <a:off x="7771726" y="1682327"/>
              <a:ext cx="1188402" cy="1188402"/>
            </a:xfrm>
            <a:prstGeom prst="ellipse">
              <a:avLst/>
            </a:prstGeom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7823142" y="1915217"/>
              <a:ext cx="1128598" cy="5305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32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53%</a:t>
              </a:r>
            </a:p>
          </p:txBody>
        </p:sp>
        <p:sp>
          <p:nvSpPr>
            <p:cNvPr id="49" name="TextBox 3"/>
            <p:cNvSpPr txBox="1">
              <a:spLocks noChangeArrowheads="1"/>
            </p:cNvSpPr>
            <p:nvPr/>
          </p:nvSpPr>
          <p:spPr bwMode="auto">
            <a:xfrm>
              <a:off x="7954796" y="2337577"/>
              <a:ext cx="865291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0EB8812E-9FBD-425B-A8A4-4E03CB5C11E4}"/>
              </a:ext>
            </a:extLst>
          </p:cNvPr>
          <p:cNvGrpSpPr/>
          <p:nvPr/>
        </p:nvGrpSpPr>
        <p:grpSpPr>
          <a:xfrm>
            <a:off x="7658916" y="3230239"/>
            <a:ext cx="1414022" cy="1414022"/>
            <a:chOff x="7658916" y="3230239"/>
            <a:chExt cx="1414022" cy="1414022"/>
          </a:xfrm>
        </p:grpSpPr>
        <p:sp>
          <p:nvSpPr>
            <p:cNvPr id="36" name="Oval 35"/>
            <p:cNvSpPr/>
            <p:nvPr/>
          </p:nvSpPr>
          <p:spPr>
            <a:xfrm>
              <a:off x="7658916" y="3230239"/>
              <a:ext cx="1414022" cy="1414022"/>
            </a:xfrm>
            <a:prstGeom prst="ellipse">
              <a:avLst/>
            </a:prstGeom>
            <a:solidFill>
              <a:schemeClr val="tx1">
                <a:lumMod val="20000"/>
                <a:lumOff val="80000"/>
                <a:alpha val="90000"/>
              </a:schemeClr>
            </a:solidFill>
            <a:ln w="15875">
              <a:solidFill>
                <a:schemeClr val="accent2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" name="Pie 23"/>
            <p:cNvSpPr/>
            <p:nvPr/>
          </p:nvSpPr>
          <p:spPr>
            <a:xfrm flipH="1">
              <a:off x="7658916" y="3230239"/>
              <a:ext cx="1414022" cy="1414022"/>
            </a:xfrm>
            <a:prstGeom prst="pie">
              <a:avLst>
                <a:gd name="adj1" fmla="val 10777218"/>
                <a:gd name="adj2" fmla="val 16200000"/>
              </a:avLst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Oval 37"/>
            <p:cNvSpPr/>
            <p:nvPr/>
          </p:nvSpPr>
          <p:spPr>
            <a:xfrm>
              <a:off x="7771726" y="3343049"/>
              <a:ext cx="1188402" cy="1188402"/>
            </a:xfrm>
            <a:prstGeom prst="ellipse">
              <a:avLst/>
            </a:prstGeom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7813531" y="3588315"/>
              <a:ext cx="1128598" cy="5305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32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25%</a:t>
              </a:r>
            </a:p>
          </p:txBody>
        </p:sp>
        <p:sp>
          <p:nvSpPr>
            <p:cNvPr id="51" name="TextBox 3"/>
            <p:cNvSpPr txBox="1">
              <a:spLocks noChangeArrowheads="1"/>
            </p:cNvSpPr>
            <p:nvPr/>
          </p:nvSpPr>
          <p:spPr bwMode="auto">
            <a:xfrm>
              <a:off x="7945185" y="4010675"/>
              <a:ext cx="865291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FD71F2A-CA8C-43E3-A300-183072D8D467}"/>
              </a:ext>
            </a:extLst>
          </p:cNvPr>
          <p:cNvGrpSpPr/>
          <p:nvPr/>
        </p:nvGrpSpPr>
        <p:grpSpPr>
          <a:xfrm>
            <a:off x="9485948" y="1569517"/>
            <a:ext cx="1414022" cy="1414022"/>
            <a:chOff x="9485948" y="1569517"/>
            <a:chExt cx="1414022" cy="1414022"/>
          </a:xfrm>
        </p:grpSpPr>
        <p:sp>
          <p:nvSpPr>
            <p:cNvPr id="40" name="Oval 39"/>
            <p:cNvSpPr/>
            <p:nvPr/>
          </p:nvSpPr>
          <p:spPr>
            <a:xfrm>
              <a:off x="9485948" y="1569517"/>
              <a:ext cx="1414022" cy="1414022"/>
            </a:xfrm>
            <a:prstGeom prst="ellipse">
              <a:avLst/>
            </a:prstGeom>
            <a:solidFill>
              <a:schemeClr val="tx1">
                <a:lumMod val="20000"/>
                <a:lumOff val="80000"/>
                <a:alpha val="90000"/>
              </a:schemeClr>
            </a:solidFill>
            <a:ln w="15875">
              <a:solidFill>
                <a:schemeClr val="accent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" name="Pie 27"/>
            <p:cNvSpPr/>
            <p:nvPr/>
          </p:nvSpPr>
          <p:spPr>
            <a:xfrm flipH="1">
              <a:off x="9485948" y="1569517"/>
              <a:ext cx="1414022" cy="1414022"/>
            </a:xfrm>
            <a:prstGeom prst="pie">
              <a:avLst>
                <a:gd name="adj1" fmla="val 18249504"/>
                <a:gd name="adj2" fmla="val 16200000"/>
              </a:avLst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Oval 41"/>
            <p:cNvSpPr/>
            <p:nvPr/>
          </p:nvSpPr>
          <p:spPr>
            <a:xfrm>
              <a:off x="9598758" y="1682327"/>
              <a:ext cx="1188402" cy="1188402"/>
            </a:xfrm>
            <a:prstGeom prst="ellipse">
              <a:avLst/>
            </a:prstGeom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2" name="TextBox 51"/>
            <p:cNvSpPr txBox="1"/>
            <p:nvPr/>
          </p:nvSpPr>
          <p:spPr>
            <a:xfrm>
              <a:off x="9621650" y="1952041"/>
              <a:ext cx="1128598" cy="5305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32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90%</a:t>
              </a:r>
            </a:p>
          </p:txBody>
        </p:sp>
        <p:sp>
          <p:nvSpPr>
            <p:cNvPr id="53" name="TextBox 3"/>
            <p:cNvSpPr txBox="1">
              <a:spLocks noChangeArrowheads="1"/>
            </p:cNvSpPr>
            <p:nvPr/>
          </p:nvSpPr>
          <p:spPr bwMode="auto">
            <a:xfrm>
              <a:off x="9753304" y="2374401"/>
              <a:ext cx="865291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3A2C0532-F2CC-4C24-B3D9-54C09EFD76EA}"/>
              </a:ext>
            </a:extLst>
          </p:cNvPr>
          <p:cNvGrpSpPr/>
          <p:nvPr/>
        </p:nvGrpSpPr>
        <p:grpSpPr>
          <a:xfrm>
            <a:off x="9485948" y="3238961"/>
            <a:ext cx="1414022" cy="1414022"/>
            <a:chOff x="9485948" y="3238961"/>
            <a:chExt cx="1414022" cy="1414022"/>
          </a:xfrm>
        </p:grpSpPr>
        <p:sp>
          <p:nvSpPr>
            <p:cNvPr id="44" name="Oval 43"/>
            <p:cNvSpPr/>
            <p:nvPr/>
          </p:nvSpPr>
          <p:spPr>
            <a:xfrm>
              <a:off x="9485948" y="3238961"/>
              <a:ext cx="1414022" cy="1414022"/>
            </a:xfrm>
            <a:prstGeom prst="ellipse">
              <a:avLst/>
            </a:prstGeom>
            <a:solidFill>
              <a:schemeClr val="tx1">
                <a:lumMod val="20000"/>
                <a:lumOff val="80000"/>
                <a:alpha val="90000"/>
              </a:schemeClr>
            </a:solidFill>
            <a:ln w="15875">
              <a:solidFill>
                <a:schemeClr val="accent4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Pie 31"/>
            <p:cNvSpPr/>
            <p:nvPr/>
          </p:nvSpPr>
          <p:spPr>
            <a:xfrm flipH="1">
              <a:off x="9485948" y="3238961"/>
              <a:ext cx="1414022" cy="1414022"/>
            </a:xfrm>
            <a:prstGeom prst="pie">
              <a:avLst>
                <a:gd name="adj1" fmla="val 21561913"/>
                <a:gd name="adj2" fmla="val 16200000"/>
              </a:avLst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" name="Oval 45"/>
            <p:cNvSpPr/>
            <p:nvPr/>
          </p:nvSpPr>
          <p:spPr>
            <a:xfrm>
              <a:off x="9598758" y="3351771"/>
              <a:ext cx="1188402" cy="1188402"/>
            </a:xfrm>
            <a:prstGeom prst="ellipse">
              <a:avLst/>
            </a:prstGeom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algn="ctr"/>
              <a:endParaRPr lang="en-US" sz="105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9626841" y="3622823"/>
              <a:ext cx="1128598" cy="5305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9000"/>
                </a:lnSpc>
              </a:pPr>
              <a:r>
                <a:rPr lang="en-US" sz="3200" b="1" dirty="0">
                  <a:solidFill>
                    <a:schemeClr val="bg1"/>
                  </a:solidFill>
                  <a:latin typeface="Arial" panose="020B0604020202020204" pitchFamily="34" charset="0"/>
                  <a:ea typeface="Open Sans" panose="020B0606030504020204" pitchFamily="34" charset="0"/>
                  <a:cs typeface="Arial" panose="020B0604020202020204" pitchFamily="34" charset="0"/>
                </a:rPr>
                <a:t>75%</a:t>
              </a:r>
            </a:p>
          </p:txBody>
        </p:sp>
        <p:sp>
          <p:nvSpPr>
            <p:cNvPr id="55" name="TextBox 3"/>
            <p:cNvSpPr txBox="1">
              <a:spLocks noChangeArrowheads="1"/>
            </p:cNvSpPr>
            <p:nvPr/>
          </p:nvSpPr>
          <p:spPr bwMode="auto">
            <a:xfrm>
              <a:off x="9758495" y="4045183"/>
              <a:ext cx="865291" cy="2470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61749" tIns="30875" rIns="61749" bIns="30875">
              <a:spAutoFit/>
            </a:bodyPr>
            <a:lstStyle/>
            <a:p>
              <a:pPr algn="ctr" eaLnBrk="1" hangingPunct="1"/>
              <a:r>
                <a:rPr lang="en-US" sz="12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</a:p>
          </p:txBody>
        </p:sp>
      </p:grpSp>
      <p:sp>
        <p:nvSpPr>
          <p:cNvPr id="59" name="TextBox 58"/>
          <p:cNvSpPr txBox="1"/>
          <p:nvPr/>
        </p:nvSpPr>
        <p:spPr>
          <a:xfrm>
            <a:off x="7553006" y="4810944"/>
            <a:ext cx="1268296" cy="37965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67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Fun Facts</a:t>
            </a:r>
            <a:endParaRPr lang="id-ID" sz="1867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7553005" y="5106461"/>
            <a:ext cx="33699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Something project  you should know</a:t>
            </a:r>
            <a:endParaRPr lang="en-US" sz="12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1" name="TextBox 34"/>
          <p:cNvSpPr txBox="1"/>
          <p:nvPr/>
        </p:nvSpPr>
        <p:spPr>
          <a:xfrm>
            <a:off x="7563005" y="5372477"/>
            <a:ext cx="4070195" cy="10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id-ID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Eaque ipsa quae ab illo inventore veritatis et architecto beatae explicabo. Suitable for all categories </a:t>
            </a:r>
            <a:r>
              <a:rPr lang="id-ID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business</a:t>
            </a:r>
            <a:r>
              <a:rPr lang="id-ID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</a:t>
            </a:r>
            <a:r>
              <a:rPr lang="id-ID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personal presentation,</a:t>
            </a:r>
            <a:r>
              <a:rPr lang="id-ID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6733026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000"/>
                            </p:stCondLst>
                            <p:childTnLst>
                              <p:par>
                                <p:cTn id="4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500"/>
                            </p:stCondLst>
                            <p:childTnLst>
                              <p:par>
                                <p:cTn id="4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000"/>
                            </p:stCondLst>
                            <p:childTnLst>
                              <p:par>
                                <p:cTn id="5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60" grpId="0"/>
      <p:bldP spid="61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d-ID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Indonesia </a:t>
            </a:r>
            <a:r>
              <a:rPr lang="id-ID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Map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46</a:t>
            </a:fld>
            <a:endParaRPr lang="en-US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511706" y="2210653"/>
            <a:ext cx="9680294" cy="3545894"/>
            <a:chOff x="3474130" y="2257898"/>
            <a:chExt cx="5552862" cy="2034015"/>
          </a:xfrm>
          <a:solidFill>
            <a:schemeClr val="bg2">
              <a:lumMod val="40000"/>
              <a:lumOff val="60000"/>
            </a:schemeClr>
          </a:solidFill>
        </p:grpSpPr>
        <p:sp>
          <p:nvSpPr>
            <p:cNvPr id="5" name="Freeform 5"/>
            <p:cNvSpPr>
              <a:spLocks noEditPoints="1"/>
            </p:cNvSpPr>
            <p:nvPr/>
          </p:nvSpPr>
          <p:spPr bwMode="auto">
            <a:xfrm>
              <a:off x="3474130" y="2257898"/>
              <a:ext cx="396633" cy="469857"/>
            </a:xfrm>
            <a:custGeom>
              <a:avLst/>
              <a:gdLst/>
              <a:ahLst/>
              <a:cxnLst>
                <a:cxn ang="0">
                  <a:pos x="32" y="15"/>
                </a:cxn>
                <a:cxn ang="0">
                  <a:pos x="26" y="0"/>
                </a:cxn>
                <a:cxn ang="0">
                  <a:pos x="15" y="26"/>
                </a:cxn>
                <a:cxn ang="0">
                  <a:pos x="0" y="22"/>
                </a:cxn>
                <a:cxn ang="0">
                  <a:pos x="8" y="22"/>
                </a:cxn>
                <a:cxn ang="0">
                  <a:pos x="17" y="39"/>
                </a:cxn>
                <a:cxn ang="0">
                  <a:pos x="17" y="30"/>
                </a:cxn>
                <a:cxn ang="0">
                  <a:pos x="360" y="438"/>
                </a:cxn>
                <a:cxn ang="0">
                  <a:pos x="340" y="436"/>
                </a:cxn>
                <a:cxn ang="0">
                  <a:pos x="314" y="413"/>
                </a:cxn>
                <a:cxn ang="0">
                  <a:pos x="312" y="378"/>
                </a:cxn>
                <a:cxn ang="0">
                  <a:pos x="306" y="361"/>
                </a:cxn>
                <a:cxn ang="0">
                  <a:pos x="286" y="354"/>
                </a:cxn>
                <a:cxn ang="0">
                  <a:pos x="271" y="333"/>
                </a:cxn>
                <a:cxn ang="0">
                  <a:pos x="267" y="318"/>
                </a:cxn>
                <a:cxn ang="0">
                  <a:pos x="241" y="289"/>
                </a:cxn>
                <a:cxn ang="0">
                  <a:pos x="202" y="257"/>
                </a:cxn>
                <a:cxn ang="0">
                  <a:pos x="181" y="257"/>
                </a:cxn>
                <a:cxn ang="0">
                  <a:pos x="157" y="233"/>
                </a:cxn>
                <a:cxn ang="0">
                  <a:pos x="140" y="212"/>
                </a:cxn>
                <a:cxn ang="0">
                  <a:pos x="118" y="201"/>
                </a:cxn>
                <a:cxn ang="0">
                  <a:pos x="62" y="147"/>
                </a:cxn>
                <a:cxn ang="0">
                  <a:pos x="26" y="76"/>
                </a:cxn>
                <a:cxn ang="0">
                  <a:pos x="32" y="41"/>
                </a:cxn>
                <a:cxn ang="0">
                  <a:pos x="71" y="35"/>
                </a:cxn>
                <a:cxn ang="0">
                  <a:pos x="105" y="54"/>
                </a:cxn>
                <a:cxn ang="0">
                  <a:pos x="127" y="73"/>
                </a:cxn>
                <a:cxn ang="0">
                  <a:pos x="196" y="82"/>
                </a:cxn>
                <a:cxn ang="0">
                  <a:pos x="215" y="76"/>
                </a:cxn>
                <a:cxn ang="0">
                  <a:pos x="254" y="84"/>
                </a:cxn>
                <a:cxn ang="0">
                  <a:pos x="260" y="91"/>
                </a:cxn>
                <a:cxn ang="0">
                  <a:pos x="295" y="80"/>
                </a:cxn>
                <a:cxn ang="0">
                  <a:pos x="310" y="95"/>
                </a:cxn>
                <a:cxn ang="0">
                  <a:pos x="349" y="132"/>
                </a:cxn>
                <a:cxn ang="0">
                  <a:pos x="353" y="147"/>
                </a:cxn>
                <a:cxn ang="0">
                  <a:pos x="388" y="177"/>
                </a:cxn>
                <a:cxn ang="0">
                  <a:pos x="364" y="207"/>
                </a:cxn>
                <a:cxn ang="0">
                  <a:pos x="340" y="272"/>
                </a:cxn>
                <a:cxn ang="0">
                  <a:pos x="351" y="326"/>
                </a:cxn>
                <a:cxn ang="0">
                  <a:pos x="368" y="374"/>
                </a:cxn>
                <a:cxn ang="0">
                  <a:pos x="174" y="421"/>
                </a:cxn>
                <a:cxn ang="0">
                  <a:pos x="157" y="421"/>
                </a:cxn>
                <a:cxn ang="0">
                  <a:pos x="120" y="393"/>
                </a:cxn>
                <a:cxn ang="0">
                  <a:pos x="82" y="369"/>
                </a:cxn>
                <a:cxn ang="0">
                  <a:pos x="105" y="356"/>
                </a:cxn>
                <a:cxn ang="0">
                  <a:pos x="127" y="374"/>
                </a:cxn>
                <a:cxn ang="0">
                  <a:pos x="153" y="397"/>
                </a:cxn>
                <a:cxn ang="0">
                  <a:pos x="174" y="421"/>
                </a:cxn>
                <a:cxn ang="0">
                  <a:pos x="271" y="456"/>
                </a:cxn>
                <a:cxn ang="0">
                  <a:pos x="247" y="438"/>
                </a:cxn>
                <a:cxn ang="0">
                  <a:pos x="271" y="438"/>
                </a:cxn>
                <a:cxn ang="0">
                  <a:pos x="194" y="447"/>
                </a:cxn>
                <a:cxn ang="0">
                  <a:pos x="189" y="441"/>
                </a:cxn>
                <a:cxn ang="0">
                  <a:pos x="196" y="454"/>
                </a:cxn>
                <a:cxn ang="0">
                  <a:pos x="189" y="451"/>
                </a:cxn>
                <a:cxn ang="0">
                  <a:pos x="196" y="449"/>
                </a:cxn>
                <a:cxn ang="0">
                  <a:pos x="196" y="454"/>
                </a:cxn>
                <a:cxn ang="0">
                  <a:pos x="243" y="456"/>
                </a:cxn>
                <a:cxn ang="0">
                  <a:pos x="254" y="456"/>
                </a:cxn>
              </a:cxnLst>
              <a:rect l="0" t="0" r="r" b="b"/>
              <a:pathLst>
                <a:path w="390" h="462">
                  <a:moveTo>
                    <a:pt x="45" y="9"/>
                  </a:moveTo>
                  <a:lnTo>
                    <a:pt x="45" y="11"/>
                  </a:lnTo>
                  <a:lnTo>
                    <a:pt x="45" y="13"/>
                  </a:lnTo>
                  <a:lnTo>
                    <a:pt x="41" y="17"/>
                  </a:lnTo>
                  <a:lnTo>
                    <a:pt x="38" y="17"/>
                  </a:lnTo>
                  <a:lnTo>
                    <a:pt x="38" y="17"/>
                  </a:lnTo>
                  <a:lnTo>
                    <a:pt x="34" y="15"/>
                  </a:lnTo>
                  <a:lnTo>
                    <a:pt x="32" y="15"/>
                  </a:lnTo>
                  <a:lnTo>
                    <a:pt x="32" y="15"/>
                  </a:lnTo>
                  <a:lnTo>
                    <a:pt x="26" y="4"/>
                  </a:lnTo>
                  <a:lnTo>
                    <a:pt x="23" y="4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5" y="9"/>
                  </a:lnTo>
                  <a:close/>
                  <a:moveTo>
                    <a:pt x="13" y="26"/>
                  </a:moveTo>
                  <a:lnTo>
                    <a:pt x="15" y="26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13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8" y="22"/>
                  </a:lnTo>
                  <a:lnTo>
                    <a:pt x="13" y="26"/>
                  </a:lnTo>
                  <a:lnTo>
                    <a:pt x="13" y="26"/>
                  </a:lnTo>
                  <a:close/>
                  <a:moveTo>
                    <a:pt x="19" y="35"/>
                  </a:moveTo>
                  <a:lnTo>
                    <a:pt x="21" y="37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7" y="39"/>
                  </a:lnTo>
                  <a:lnTo>
                    <a:pt x="17" y="39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3" y="37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5" y="30"/>
                  </a:lnTo>
                  <a:lnTo>
                    <a:pt x="15" y="30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9" y="35"/>
                  </a:lnTo>
                  <a:lnTo>
                    <a:pt x="19" y="35"/>
                  </a:lnTo>
                  <a:close/>
                  <a:moveTo>
                    <a:pt x="372" y="445"/>
                  </a:moveTo>
                  <a:lnTo>
                    <a:pt x="370" y="445"/>
                  </a:lnTo>
                  <a:lnTo>
                    <a:pt x="368" y="443"/>
                  </a:lnTo>
                  <a:lnTo>
                    <a:pt x="366" y="441"/>
                  </a:lnTo>
                  <a:lnTo>
                    <a:pt x="360" y="438"/>
                  </a:lnTo>
                  <a:lnTo>
                    <a:pt x="349" y="432"/>
                  </a:lnTo>
                  <a:lnTo>
                    <a:pt x="347" y="432"/>
                  </a:lnTo>
                  <a:lnTo>
                    <a:pt x="347" y="432"/>
                  </a:lnTo>
                  <a:lnTo>
                    <a:pt x="344" y="432"/>
                  </a:lnTo>
                  <a:lnTo>
                    <a:pt x="342" y="434"/>
                  </a:lnTo>
                  <a:lnTo>
                    <a:pt x="342" y="434"/>
                  </a:lnTo>
                  <a:lnTo>
                    <a:pt x="340" y="436"/>
                  </a:lnTo>
                  <a:lnTo>
                    <a:pt x="340" y="436"/>
                  </a:lnTo>
                  <a:lnTo>
                    <a:pt x="338" y="436"/>
                  </a:lnTo>
                  <a:lnTo>
                    <a:pt x="327" y="432"/>
                  </a:lnTo>
                  <a:lnTo>
                    <a:pt x="325" y="432"/>
                  </a:lnTo>
                  <a:lnTo>
                    <a:pt x="325" y="432"/>
                  </a:lnTo>
                  <a:lnTo>
                    <a:pt x="314" y="417"/>
                  </a:lnTo>
                  <a:lnTo>
                    <a:pt x="314" y="417"/>
                  </a:lnTo>
                  <a:lnTo>
                    <a:pt x="314" y="415"/>
                  </a:lnTo>
                  <a:lnTo>
                    <a:pt x="314" y="413"/>
                  </a:lnTo>
                  <a:lnTo>
                    <a:pt x="312" y="408"/>
                  </a:lnTo>
                  <a:lnTo>
                    <a:pt x="312" y="406"/>
                  </a:lnTo>
                  <a:lnTo>
                    <a:pt x="314" y="406"/>
                  </a:lnTo>
                  <a:lnTo>
                    <a:pt x="314" y="404"/>
                  </a:lnTo>
                  <a:lnTo>
                    <a:pt x="314" y="393"/>
                  </a:lnTo>
                  <a:lnTo>
                    <a:pt x="314" y="391"/>
                  </a:lnTo>
                  <a:lnTo>
                    <a:pt x="314" y="389"/>
                  </a:lnTo>
                  <a:lnTo>
                    <a:pt x="312" y="378"/>
                  </a:lnTo>
                  <a:lnTo>
                    <a:pt x="310" y="374"/>
                  </a:lnTo>
                  <a:lnTo>
                    <a:pt x="310" y="372"/>
                  </a:lnTo>
                  <a:lnTo>
                    <a:pt x="308" y="365"/>
                  </a:lnTo>
                  <a:lnTo>
                    <a:pt x="308" y="363"/>
                  </a:lnTo>
                  <a:lnTo>
                    <a:pt x="308" y="361"/>
                  </a:lnTo>
                  <a:lnTo>
                    <a:pt x="306" y="361"/>
                  </a:lnTo>
                  <a:lnTo>
                    <a:pt x="306" y="361"/>
                  </a:lnTo>
                  <a:lnTo>
                    <a:pt x="306" y="361"/>
                  </a:lnTo>
                  <a:lnTo>
                    <a:pt x="303" y="361"/>
                  </a:lnTo>
                  <a:lnTo>
                    <a:pt x="303" y="361"/>
                  </a:lnTo>
                  <a:lnTo>
                    <a:pt x="301" y="361"/>
                  </a:lnTo>
                  <a:lnTo>
                    <a:pt x="301" y="361"/>
                  </a:lnTo>
                  <a:lnTo>
                    <a:pt x="301" y="361"/>
                  </a:lnTo>
                  <a:lnTo>
                    <a:pt x="299" y="361"/>
                  </a:lnTo>
                  <a:lnTo>
                    <a:pt x="288" y="356"/>
                  </a:lnTo>
                  <a:lnTo>
                    <a:pt x="286" y="354"/>
                  </a:lnTo>
                  <a:lnTo>
                    <a:pt x="286" y="354"/>
                  </a:lnTo>
                  <a:lnTo>
                    <a:pt x="282" y="350"/>
                  </a:lnTo>
                  <a:lnTo>
                    <a:pt x="280" y="348"/>
                  </a:lnTo>
                  <a:lnTo>
                    <a:pt x="275" y="343"/>
                  </a:lnTo>
                  <a:lnTo>
                    <a:pt x="273" y="339"/>
                  </a:lnTo>
                  <a:lnTo>
                    <a:pt x="273" y="339"/>
                  </a:lnTo>
                  <a:lnTo>
                    <a:pt x="271" y="335"/>
                  </a:lnTo>
                  <a:lnTo>
                    <a:pt x="271" y="333"/>
                  </a:lnTo>
                  <a:lnTo>
                    <a:pt x="271" y="330"/>
                  </a:lnTo>
                  <a:lnTo>
                    <a:pt x="271" y="328"/>
                  </a:lnTo>
                  <a:lnTo>
                    <a:pt x="271" y="326"/>
                  </a:lnTo>
                  <a:lnTo>
                    <a:pt x="269" y="324"/>
                  </a:lnTo>
                  <a:lnTo>
                    <a:pt x="269" y="324"/>
                  </a:lnTo>
                  <a:lnTo>
                    <a:pt x="267" y="320"/>
                  </a:lnTo>
                  <a:lnTo>
                    <a:pt x="267" y="320"/>
                  </a:lnTo>
                  <a:lnTo>
                    <a:pt x="267" y="318"/>
                  </a:lnTo>
                  <a:lnTo>
                    <a:pt x="265" y="318"/>
                  </a:lnTo>
                  <a:lnTo>
                    <a:pt x="260" y="318"/>
                  </a:lnTo>
                  <a:lnTo>
                    <a:pt x="258" y="318"/>
                  </a:lnTo>
                  <a:lnTo>
                    <a:pt x="256" y="315"/>
                  </a:lnTo>
                  <a:lnTo>
                    <a:pt x="256" y="315"/>
                  </a:lnTo>
                  <a:lnTo>
                    <a:pt x="256" y="315"/>
                  </a:lnTo>
                  <a:lnTo>
                    <a:pt x="245" y="298"/>
                  </a:lnTo>
                  <a:lnTo>
                    <a:pt x="241" y="289"/>
                  </a:lnTo>
                  <a:lnTo>
                    <a:pt x="239" y="287"/>
                  </a:lnTo>
                  <a:lnTo>
                    <a:pt x="237" y="283"/>
                  </a:lnTo>
                  <a:lnTo>
                    <a:pt x="222" y="266"/>
                  </a:lnTo>
                  <a:lnTo>
                    <a:pt x="222" y="266"/>
                  </a:lnTo>
                  <a:lnTo>
                    <a:pt x="219" y="264"/>
                  </a:lnTo>
                  <a:lnTo>
                    <a:pt x="213" y="259"/>
                  </a:lnTo>
                  <a:lnTo>
                    <a:pt x="211" y="257"/>
                  </a:lnTo>
                  <a:lnTo>
                    <a:pt x="202" y="257"/>
                  </a:lnTo>
                  <a:lnTo>
                    <a:pt x="198" y="257"/>
                  </a:lnTo>
                  <a:lnTo>
                    <a:pt x="194" y="257"/>
                  </a:lnTo>
                  <a:lnTo>
                    <a:pt x="189" y="257"/>
                  </a:lnTo>
                  <a:lnTo>
                    <a:pt x="187" y="257"/>
                  </a:lnTo>
                  <a:lnTo>
                    <a:pt x="185" y="259"/>
                  </a:lnTo>
                  <a:lnTo>
                    <a:pt x="183" y="259"/>
                  </a:lnTo>
                  <a:lnTo>
                    <a:pt x="181" y="259"/>
                  </a:lnTo>
                  <a:lnTo>
                    <a:pt x="181" y="257"/>
                  </a:lnTo>
                  <a:lnTo>
                    <a:pt x="179" y="257"/>
                  </a:lnTo>
                  <a:lnTo>
                    <a:pt x="176" y="255"/>
                  </a:lnTo>
                  <a:lnTo>
                    <a:pt x="172" y="253"/>
                  </a:lnTo>
                  <a:lnTo>
                    <a:pt x="168" y="248"/>
                  </a:lnTo>
                  <a:lnTo>
                    <a:pt x="168" y="246"/>
                  </a:lnTo>
                  <a:lnTo>
                    <a:pt x="163" y="244"/>
                  </a:lnTo>
                  <a:lnTo>
                    <a:pt x="159" y="238"/>
                  </a:lnTo>
                  <a:lnTo>
                    <a:pt x="157" y="233"/>
                  </a:lnTo>
                  <a:lnTo>
                    <a:pt x="155" y="231"/>
                  </a:lnTo>
                  <a:lnTo>
                    <a:pt x="155" y="231"/>
                  </a:lnTo>
                  <a:lnTo>
                    <a:pt x="153" y="227"/>
                  </a:lnTo>
                  <a:lnTo>
                    <a:pt x="150" y="225"/>
                  </a:lnTo>
                  <a:lnTo>
                    <a:pt x="148" y="223"/>
                  </a:lnTo>
                  <a:lnTo>
                    <a:pt x="140" y="214"/>
                  </a:lnTo>
                  <a:lnTo>
                    <a:pt x="140" y="214"/>
                  </a:lnTo>
                  <a:lnTo>
                    <a:pt x="140" y="212"/>
                  </a:lnTo>
                  <a:lnTo>
                    <a:pt x="138" y="212"/>
                  </a:lnTo>
                  <a:lnTo>
                    <a:pt x="138" y="212"/>
                  </a:lnTo>
                  <a:lnTo>
                    <a:pt x="135" y="212"/>
                  </a:lnTo>
                  <a:lnTo>
                    <a:pt x="133" y="212"/>
                  </a:lnTo>
                  <a:lnTo>
                    <a:pt x="129" y="207"/>
                  </a:lnTo>
                  <a:lnTo>
                    <a:pt x="125" y="203"/>
                  </a:lnTo>
                  <a:lnTo>
                    <a:pt x="120" y="203"/>
                  </a:lnTo>
                  <a:lnTo>
                    <a:pt x="118" y="201"/>
                  </a:lnTo>
                  <a:lnTo>
                    <a:pt x="112" y="194"/>
                  </a:lnTo>
                  <a:lnTo>
                    <a:pt x="110" y="194"/>
                  </a:lnTo>
                  <a:lnTo>
                    <a:pt x="105" y="188"/>
                  </a:lnTo>
                  <a:lnTo>
                    <a:pt x="97" y="177"/>
                  </a:lnTo>
                  <a:lnTo>
                    <a:pt x="77" y="160"/>
                  </a:lnTo>
                  <a:lnTo>
                    <a:pt x="75" y="158"/>
                  </a:lnTo>
                  <a:lnTo>
                    <a:pt x="69" y="153"/>
                  </a:lnTo>
                  <a:lnTo>
                    <a:pt x="62" y="147"/>
                  </a:lnTo>
                  <a:lnTo>
                    <a:pt x="49" y="127"/>
                  </a:lnTo>
                  <a:lnTo>
                    <a:pt x="32" y="95"/>
                  </a:lnTo>
                  <a:lnTo>
                    <a:pt x="34" y="93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26" y="76"/>
                  </a:lnTo>
                  <a:lnTo>
                    <a:pt x="30" y="63"/>
                  </a:lnTo>
                  <a:lnTo>
                    <a:pt x="30" y="61"/>
                  </a:lnTo>
                  <a:lnTo>
                    <a:pt x="28" y="61"/>
                  </a:lnTo>
                  <a:lnTo>
                    <a:pt x="28" y="56"/>
                  </a:lnTo>
                  <a:lnTo>
                    <a:pt x="26" y="52"/>
                  </a:lnTo>
                  <a:lnTo>
                    <a:pt x="26" y="41"/>
                  </a:lnTo>
                  <a:lnTo>
                    <a:pt x="28" y="41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4" y="41"/>
                  </a:lnTo>
                  <a:lnTo>
                    <a:pt x="38" y="37"/>
                  </a:lnTo>
                  <a:lnTo>
                    <a:pt x="47" y="32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71" y="35"/>
                  </a:lnTo>
                  <a:lnTo>
                    <a:pt x="71" y="35"/>
                  </a:lnTo>
                  <a:lnTo>
                    <a:pt x="86" y="39"/>
                  </a:lnTo>
                  <a:lnTo>
                    <a:pt x="97" y="45"/>
                  </a:lnTo>
                  <a:lnTo>
                    <a:pt x="103" y="50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6"/>
                  </a:lnTo>
                  <a:lnTo>
                    <a:pt x="107" y="56"/>
                  </a:lnTo>
                  <a:lnTo>
                    <a:pt x="110" y="61"/>
                  </a:lnTo>
                  <a:lnTo>
                    <a:pt x="114" y="65"/>
                  </a:lnTo>
                  <a:lnTo>
                    <a:pt x="125" y="73"/>
                  </a:lnTo>
                  <a:lnTo>
                    <a:pt x="127" y="73"/>
                  </a:lnTo>
                  <a:lnTo>
                    <a:pt x="129" y="76"/>
                  </a:lnTo>
                  <a:lnTo>
                    <a:pt x="131" y="76"/>
                  </a:lnTo>
                  <a:lnTo>
                    <a:pt x="159" y="82"/>
                  </a:lnTo>
                  <a:lnTo>
                    <a:pt x="166" y="84"/>
                  </a:lnTo>
                  <a:lnTo>
                    <a:pt x="168" y="84"/>
                  </a:lnTo>
                  <a:lnTo>
                    <a:pt x="185" y="84"/>
                  </a:lnTo>
                  <a:lnTo>
                    <a:pt x="187" y="84"/>
                  </a:lnTo>
                  <a:lnTo>
                    <a:pt x="196" y="82"/>
                  </a:lnTo>
                  <a:lnTo>
                    <a:pt x="200" y="82"/>
                  </a:lnTo>
                  <a:lnTo>
                    <a:pt x="202" y="80"/>
                  </a:lnTo>
                  <a:lnTo>
                    <a:pt x="204" y="80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3" y="76"/>
                  </a:lnTo>
                  <a:lnTo>
                    <a:pt x="215" y="76"/>
                  </a:lnTo>
                  <a:lnTo>
                    <a:pt x="217" y="76"/>
                  </a:lnTo>
                  <a:lnTo>
                    <a:pt x="235" y="78"/>
                  </a:lnTo>
                  <a:lnTo>
                    <a:pt x="241" y="78"/>
                  </a:lnTo>
                  <a:lnTo>
                    <a:pt x="241" y="78"/>
                  </a:lnTo>
                  <a:lnTo>
                    <a:pt x="247" y="80"/>
                  </a:lnTo>
                  <a:lnTo>
                    <a:pt x="252" y="82"/>
                  </a:lnTo>
                  <a:lnTo>
                    <a:pt x="252" y="82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4" y="86"/>
                  </a:lnTo>
                  <a:lnTo>
                    <a:pt x="256" y="86"/>
                  </a:lnTo>
                  <a:lnTo>
                    <a:pt x="256" y="89"/>
                  </a:lnTo>
                  <a:lnTo>
                    <a:pt x="256" y="91"/>
                  </a:lnTo>
                  <a:lnTo>
                    <a:pt x="258" y="91"/>
                  </a:lnTo>
                  <a:lnTo>
                    <a:pt x="258" y="91"/>
                  </a:lnTo>
                  <a:lnTo>
                    <a:pt x="260" y="91"/>
                  </a:lnTo>
                  <a:lnTo>
                    <a:pt x="263" y="91"/>
                  </a:lnTo>
                  <a:lnTo>
                    <a:pt x="265" y="91"/>
                  </a:lnTo>
                  <a:lnTo>
                    <a:pt x="267" y="89"/>
                  </a:lnTo>
                  <a:lnTo>
                    <a:pt x="282" y="84"/>
                  </a:lnTo>
                  <a:lnTo>
                    <a:pt x="286" y="82"/>
                  </a:lnTo>
                  <a:lnTo>
                    <a:pt x="288" y="82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297" y="80"/>
                  </a:lnTo>
                  <a:lnTo>
                    <a:pt x="301" y="84"/>
                  </a:lnTo>
                  <a:lnTo>
                    <a:pt x="303" y="86"/>
                  </a:lnTo>
                  <a:lnTo>
                    <a:pt x="306" y="89"/>
                  </a:lnTo>
                  <a:lnTo>
                    <a:pt x="308" y="93"/>
                  </a:lnTo>
                  <a:lnTo>
                    <a:pt x="310" y="95"/>
                  </a:lnTo>
                  <a:lnTo>
                    <a:pt x="312" y="99"/>
                  </a:lnTo>
                  <a:lnTo>
                    <a:pt x="316" y="102"/>
                  </a:lnTo>
                  <a:lnTo>
                    <a:pt x="327" y="110"/>
                  </a:lnTo>
                  <a:lnTo>
                    <a:pt x="342" y="121"/>
                  </a:lnTo>
                  <a:lnTo>
                    <a:pt x="344" y="123"/>
                  </a:lnTo>
                  <a:lnTo>
                    <a:pt x="347" y="123"/>
                  </a:lnTo>
                  <a:lnTo>
                    <a:pt x="349" y="130"/>
                  </a:lnTo>
                  <a:lnTo>
                    <a:pt x="349" y="132"/>
                  </a:lnTo>
                  <a:lnTo>
                    <a:pt x="351" y="134"/>
                  </a:lnTo>
                  <a:lnTo>
                    <a:pt x="351" y="136"/>
                  </a:lnTo>
                  <a:lnTo>
                    <a:pt x="351" y="136"/>
                  </a:lnTo>
                  <a:lnTo>
                    <a:pt x="351" y="138"/>
                  </a:lnTo>
                  <a:lnTo>
                    <a:pt x="351" y="138"/>
                  </a:lnTo>
                  <a:lnTo>
                    <a:pt x="351" y="140"/>
                  </a:lnTo>
                  <a:lnTo>
                    <a:pt x="351" y="145"/>
                  </a:lnTo>
                  <a:lnTo>
                    <a:pt x="353" y="147"/>
                  </a:lnTo>
                  <a:lnTo>
                    <a:pt x="357" y="162"/>
                  </a:lnTo>
                  <a:lnTo>
                    <a:pt x="362" y="162"/>
                  </a:lnTo>
                  <a:lnTo>
                    <a:pt x="364" y="162"/>
                  </a:lnTo>
                  <a:lnTo>
                    <a:pt x="368" y="164"/>
                  </a:lnTo>
                  <a:lnTo>
                    <a:pt x="372" y="166"/>
                  </a:lnTo>
                  <a:lnTo>
                    <a:pt x="375" y="166"/>
                  </a:lnTo>
                  <a:lnTo>
                    <a:pt x="379" y="169"/>
                  </a:lnTo>
                  <a:lnTo>
                    <a:pt x="388" y="177"/>
                  </a:lnTo>
                  <a:lnTo>
                    <a:pt x="388" y="177"/>
                  </a:lnTo>
                  <a:lnTo>
                    <a:pt x="388" y="179"/>
                  </a:lnTo>
                  <a:lnTo>
                    <a:pt x="390" y="186"/>
                  </a:lnTo>
                  <a:lnTo>
                    <a:pt x="390" y="186"/>
                  </a:lnTo>
                  <a:lnTo>
                    <a:pt x="385" y="190"/>
                  </a:lnTo>
                  <a:lnTo>
                    <a:pt x="375" y="192"/>
                  </a:lnTo>
                  <a:lnTo>
                    <a:pt x="370" y="199"/>
                  </a:lnTo>
                  <a:lnTo>
                    <a:pt x="364" y="207"/>
                  </a:lnTo>
                  <a:lnTo>
                    <a:pt x="357" y="216"/>
                  </a:lnTo>
                  <a:lnTo>
                    <a:pt x="353" y="223"/>
                  </a:lnTo>
                  <a:lnTo>
                    <a:pt x="347" y="229"/>
                  </a:lnTo>
                  <a:lnTo>
                    <a:pt x="336" y="244"/>
                  </a:lnTo>
                  <a:lnTo>
                    <a:pt x="334" y="248"/>
                  </a:lnTo>
                  <a:lnTo>
                    <a:pt x="332" y="253"/>
                  </a:lnTo>
                  <a:lnTo>
                    <a:pt x="332" y="259"/>
                  </a:lnTo>
                  <a:lnTo>
                    <a:pt x="340" y="272"/>
                  </a:lnTo>
                  <a:lnTo>
                    <a:pt x="347" y="279"/>
                  </a:lnTo>
                  <a:lnTo>
                    <a:pt x="349" y="283"/>
                  </a:lnTo>
                  <a:lnTo>
                    <a:pt x="353" y="298"/>
                  </a:lnTo>
                  <a:lnTo>
                    <a:pt x="357" y="302"/>
                  </a:lnTo>
                  <a:lnTo>
                    <a:pt x="355" y="309"/>
                  </a:lnTo>
                  <a:lnTo>
                    <a:pt x="351" y="315"/>
                  </a:lnTo>
                  <a:lnTo>
                    <a:pt x="349" y="320"/>
                  </a:lnTo>
                  <a:lnTo>
                    <a:pt x="351" y="326"/>
                  </a:lnTo>
                  <a:lnTo>
                    <a:pt x="355" y="333"/>
                  </a:lnTo>
                  <a:lnTo>
                    <a:pt x="353" y="337"/>
                  </a:lnTo>
                  <a:lnTo>
                    <a:pt x="351" y="341"/>
                  </a:lnTo>
                  <a:lnTo>
                    <a:pt x="349" y="350"/>
                  </a:lnTo>
                  <a:lnTo>
                    <a:pt x="353" y="356"/>
                  </a:lnTo>
                  <a:lnTo>
                    <a:pt x="362" y="361"/>
                  </a:lnTo>
                  <a:lnTo>
                    <a:pt x="366" y="365"/>
                  </a:lnTo>
                  <a:lnTo>
                    <a:pt x="368" y="374"/>
                  </a:lnTo>
                  <a:lnTo>
                    <a:pt x="362" y="404"/>
                  </a:lnTo>
                  <a:lnTo>
                    <a:pt x="364" y="406"/>
                  </a:lnTo>
                  <a:lnTo>
                    <a:pt x="375" y="415"/>
                  </a:lnTo>
                  <a:lnTo>
                    <a:pt x="379" y="423"/>
                  </a:lnTo>
                  <a:lnTo>
                    <a:pt x="379" y="430"/>
                  </a:lnTo>
                  <a:lnTo>
                    <a:pt x="372" y="445"/>
                  </a:lnTo>
                  <a:lnTo>
                    <a:pt x="372" y="445"/>
                  </a:lnTo>
                  <a:close/>
                  <a:moveTo>
                    <a:pt x="174" y="421"/>
                  </a:moveTo>
                  <a:lnTo>
                    <a:pt x="174" y="421"/>
                  </a:lnTo>
                  <a:lnTo>
                    <a:pt x="174" y="421"/>
                  </a:lnTo>
                  <a:lnTo>
                    <a:pt x="174" y="421"/>
                  </a:lnTo>
                  <a:lnTo>
                    <a:pt x="168" y="423"/>
                  </a:lnTo>
                  <a:lnTo>
                    <a:pt x="168" y="423"/>
                  </a:lnTo>
                  <a:lnTo>
                    <a:pt x="157" y="423"/>
                  </a:lnTo>
                  <a:lnTo>
                    <a:pt x="157" y="423"/>
                  </a:lnTo>
                  <a:lnTo>
                    <a:pt x="157" y="421"/>
                  </a:lnTo>
                  <a:lnTo>
                    <a:pt x="155" y="421"/>
                  </a:lnTo>
                  <a:lnTo>
                    <a:pt x="155" y="419"/>
                  </a:lnTo>
                  <a:lnTo>
                    <a:pt x="153" y="417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25" y="395"/>
                  </a:lnTo>
                  <a:lnTo>
                    <a:pt x="120" y="393"/>
                  </a:lnTo>
                  <a:lnTo>
                    <a:pt x="120" y="393"/>
                  </a:lnTo>
                  <a:lnTo>
                    <a:pt x="103" y="389"/>
                  </a:lnTo>
                  <a:lnTo>
                    <a:pt x="101" y="387"/>
                  </a:lnTo>
                  <a:lnTo>
                    <a:pt x="97" y="387"/>
                  </a:lnTo>
                  <a:lnTo>
                    <a:pt x="82" y="374"/>
                  </a:lnTo>
                  <a:lnTo>
                    <a:pt x="82" y="372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7"/>
                  </a:lnTo>
                  <a:lnTo>
                    <a:pt x="82" y="365"/>
                  </a:lnTo>
                  <a:lnTo>
                    <a:pt x="92" y="354"/>
                  </a:lnTo>
                  <a:lnTo>
                    <a:pt x="92" y="352"/>
                  </a:lnTo>
                  <a:lnTo>
                    <a:pt x="103" y="354"/>
                  </a:lnTo>
                  <a:lnTo>
                    <a:pt x="103" y="356"/>
                  </a:lnTo>
                  <a:lnTo>
                    <a:pt x="105" y="356"/>
                  </a:lnTo>
                  <a:lnTo>
                    <a:pt x="105" y="356"/>
                  </a:lnTo>
                  <a:lnTo>
                    <a:pt x="107" y="359"/>
                  </a:lnTo>
                  <a:lnTo>
                    <a:pt x="107" y="361"/>
                  </a:lnTo>
                  <a:lnTo>
                    <a:pt x="114" y="369"/>
                  </a:lnTo>
                  <a:lnTo>
                    <a:pt x="116" y="372"/>
                  </a:lnTo>
                  <a:lnTo>
                    <a:pt x="118" y="374"/>
                  </a:lnTo>
                  <a:lnTo>
                    <a:pt x="120" y="374"/>
                  </a:lnTo>
                  <a:lnTo>
                    <a:pt x="122" y="374"/>
                  </a:lnTo>
                  <a:lnTo>
                    <a:pt x="127" y="374"/>
                  </a:lnTo>
                  <a:lnTo>
                    <a:pt x="127" y="374"/>
                  </a:lnTo>
                  <a:lnTo>
                    <a:pt x="127" y="374"/>
                  </a:lnTo>
                  <a:lnTo>
                    <a:pt x="129" y="376"/>
                  </a:lnTo>
                  <a:lnTo>
                    <a:pt x="131" y="376"/>
                  </a:lnTo>
                  <a:lnTo>
                    <a:pt x="131" y="378"/>
                  </a:lnTo>
                  <a:lnTo>
                    <a:pt x="138" y="384"/>
                  </a:lnTo>
                  <a:lnTo>
                    <a:pt x="142" y="389"/>
                  </a:lnTo>
                  <a:lnTo>
                    <a:pt x="153" y="397"/>
                  </a:lnTo>
                  <a:lnTo>
                    <a:pt x="159" y="400"/>
                  </a:lnTo>
                  <a:lnTo>
                    <a:pt x="166" y="404"/>
                  </a:lnTo>
                  <a:lnTo>
                    <a:pt x="168" y="404"/>
                  </a:lnTo>
                  <a:lnTo>
                    <a:pt x="172" y="410"/>
                  </a:lnTo>
                  <a:lnTo>
                    <a:pt x="172" y="413"/>
                  </a:lnTo>
                  <a:lnTo>
                    <a:pt x="174" y="417"/>
                  </a:lnTo>
                  <a:lnTo>
                    <a:pt x="174" y="421"/>
                  </a:lnTo>
                  <a:lnTo>
                    <a:pt x="174" y="421"/>
                  </a:lnTo>
                  <a:close/>
                  <a:moveTo>
                    <a:pt x="278" y="458"/>
                  </a:moveTo>
                  <a:lnTo>
                    <a:pt x="275" y="460"/>
                  </a:lnTo>
                  <a:lnTo>
                    <a:pt x="275" y="460"/>
                  </a:lnTo>
                  <a:lnTo>
                    <a:pt x="275" y="460"/>
                  </a:lnTo>
                  <a:lnTo>
                    <a:pt x="273" y="460"/>
                  </a:lnTo>
                  <a:lnTo>
                    <a:pt x="273" y="458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69" y="454"/>
                  </a:lnTo>
                  <a:lnTo>
                    <a:pt x="265" y="447"/>
                  </a:lnTo>
                  <a:lnTo>
                    <a:pt x="260" y="443"/>
                  </a:lnTo>
                  <a:lnTo>
                    <a:pt x="260" y="443"/>
                  </a:lnTo>
                  <a:lnTo>
                    <a:pt x="254" y="441"/>
                  </a:lnTo>
                  <a:lnTo>
                    <a:pt x="250" y="441"/>
                  </a:lnTo>
                  <a:lnTo>
                    <a:pt x="247" y="441"/>
                  </a:lnTo>
                  <a:lnTo>
                    <a:pt x="247" y="438"/>
                  </a:lnTo>
                  <a:lnTo>
                    <a:pt x="247" y="438"/>
                  </a:lnTo>
                  <a:lnTo>
                    <a:pt x="247" y="438"/>
                  </a:lnTo>
                  <a:lnTo>
                    <a:pt x="250" y="438"/>
                  </a:lnTo>
                  <a:lnTo>
                    <a:pt x="256" y="436"/>
                  </a:lnTo>
                  <a:lnTo>
                    <a:pt x="256" y="436"/>
                  </a:lnTo>
                  <a:lnTo>
                    <a:pt x="269" y="436"/>
                  </a:lnTo>
                  <a:lnTo>
                    <a:pt x="269" y="436"/>
                  </a:lnTo>
                  <a:lnTo>
                    <a:pt x="271" y="438"/>
                  </a:lnTo>
                  <a:lnTo>
                    <a:pt x="275" y="445"/>
                  </a:lnTo>
                  <a:lnTo>
                    <a:pt x="275" y="445"/>
                  </a:lnTo>
                  <a:lnTo>
                    <a:pt x="278" y="451"/>
                  </a:lnTo>
                  <a:lnTo>
                    <a:pt x="278" y="458"/>
                  </a:lnTo>
                  <a:lnTo>
                    <a:pt x="278" y="458"/>
                  </a:lnTo>
                  <a:lnTo>
                    <a:pt x="278" y="458"/>
                  </a:lnTo>
                  <a:close/>
                  <a:moveTo>
                    <a:pt x="196" y="445"/>
                  </a:moveTo>
                  <a:lnTo>
                    <a:pt x="194" y="447"/>
                  </a:lnTo>
                  <a:lnTo>
                    <a:pt x="191" y="447"/>
                  </a:lnTo>
                  <a:lnTo>
                    <a:pt x="191" y="447"/>
                  </a:lnTo>
                  <a:lnTo>
                    <a:pt x="191" y="445"/>
                  </a:lnTo>
                  <a:lnTo>
                    <a:pt x="189" y="443"/>
                  </a:lnTo>
                  <a:lnTo>
                    <a:pt x="187" y="443"/>
                  </a:lnTo>
                  <a:lnTo>
                    <a:pt x="187" y="443"/>
                  </a:lnTo>
                  <a:lnTo>
                    <a:pt x="189" y="441"/>
                  </a:lnTo>
                  <a:lnTo>
                    <a:pt x="189" y="441"/>
                  </a:lnTo>
                  <a:lnTo>
                    <a:pt x="189" y="441"/>
                  </a:lnTo>
                  <a:lnTo>
                    <a:pt x="189" y="441"/>
                  </a:lnTo>
                  <a:lnTo>
                    <a:pt x="194" y="443"/>
                  </a:lnTo>
                  <a:lnTo>
                    <a:pt x="196" y="443"/>
                  </a:lnTo>
                  <a:lnTo>
                    <a:pt x="196" y="445"/>
                  </a:lnTo>
                  <a:lnTo>
                    <a:pt x="196" y="445"/>
                  </a:lnTo>
                  <a:lnTo>
                    <a:pt x="196" y="445"/>
                  </a:lnTo>
                  <a:close/>
                  <a:moveTo>
                    <a:pt x="196" y="454"/>
                  </a:moveTo>
                  <a:lnTo>
                    <a:pt x="196" y="456"/>
                  </a:lnTo>
                  <a:lnTo>
                    <a:pt x="194" y="456"/>
                  </a:lnTo>
                  <a:lnTo>
                    <a:pt x="194" y="456"/>
                  </a:lnTo>
                  <a:lnTo>
                    <a:pt x="191" y="456"/>
                  </a:lnTo>
                  <a:lnTo>
                    <a:pt x="191" y="456"/>
                  </a:lnTo>
                  <a:lnTo>
                    <a:pt x="189" y="454"/>
                  </a:lnTo>
                  <a:lnTo>
                    <a:pt x="189" y="451"/>
                  </a:lnTo>
                  <a:lnTo>
                    <a:pt x="189" y="451"/>
                  </a:lnTo>
                  <a:lnTo>
                    <a:pt x="189" y="451"/>
                  </a:lnTo>
                  <a:lnTo>
                    <a:pt x="189" y="449"/>
                  </a:lnTo>
                  <a:lnTo>
                    <a:pt x="189" y="449"/>
                  </a:lnTo>
                  <a:lnTo>
                    <a:pt x="191" y="449"/>
                  </a:lnTo>
                  <a:lnTo>
                    <a:pt x="191" y="449"/>
                  </a:lnTo>
                  <a:lnTo>
                    <a:pt x="194" y="449"/>
                  </a:lnTo>
                  <a:lnTo>
                    <a:pt x="196" y="449"/>
                  </a:lnTo>
                  <a:lnTo>
                    <a:pt x="196" y="449"/>
                  </a:lnTo>
                  <a:lnTo>
                    <a:pt x="196" y="449"/>
                  </a:lnTo>
                  <a:lnTo>
                    <a:pt x="198" y="451"/>
                  </a:lnTo>
                  <a:lnTo>
                    <a:pt x="198" y="451"/>
                  </a:lnTo>
                  <a:lnTo>
                    <a:pt x="198" y="454"/>
                  </a:lnTo>
                  <a:lnTo>
                    <a:pt x="198" y="454"/>
                  </a:lnTo>
                  <a:lnTo>
                    <a:pt x="196" y="454"/>
                  </a:lnTo>
                  <a:lnTo>
                    <a:pt x="196" y="454"/>
                  </a:lnTo>
                  <a:lnTo>
                    <a:pt x="196" y="454"/>
                  </a:lnTo>
                  <a:close/>
                  <a:moveTo>
                    <a:pt x="254" y="458"/>
                  </a:moveTo>
                  <a:lnTo>
                    <a:pt x="252" y="462"/>
                  </a:lnTo>
                  <a:lnTo>
                    <a:pt x="250" y="462"/>
                  </a:lnTo>
                  <a:lnTo>
                    <a:pt x="250" y="462"/>
                  </a:lnTo>
                  <a:lnTo>
                    <a:pt x="250" y="462"/>
                  </a:lnTo>
                  <a:lnTo>
                    <a:pt x="247" y="462"/>
                  </a:lnTo>
                  <a:lnTo>
                    <a:pt x="247" y="460"/>
                  </a:lnTo>
                  <a:lnTo>
                    <a:pt x="243" y="456"/>
                  </a:lnTo>
                  <a:lnTo>
                    <a:pt x="243" y="456"/>
                  </a:lnTo>
                  <a:lnTo>
                    <a:pt x="243" y="454"/>
                  </a:lnTo>
                  <a:lnTo>
                    <a:pt x="247" y="451"/>
                  </a:lnTo>
                  <a:lnTo>
                    <a:pt x="250" y="451"/>
                  </a:lnTo>
                  <a:lnTo>
                    <a:pt x="252" y="451"/>
                  </a:lnTo>
                  <a:lnTo>
                    <a:pt x="252" y="451"/>
                  </a:lnTo>
                  <a:lnTo>
                    <a:pt x="254" y="454"/>
                  </a:lnTo>
                  <a:lnTo>
                    <a:pt x="254" y="456"/>
                  </a:lnTo>
                  <a:lnTo>
                    <a:pt x="254" y="458"/>
                  </a:lnTo>
                  <a:lnTo>
                    <a:pt x="254" y="45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5821384" y="3942062"/>
              <a:ext cx="152551" cy="96616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34" y="11"/>
                </a:cxn>
                <a:cxn ang="0">
                  <a:pos x="38" y="13"/>
                </a:cxn>
                <a:cxn ang="0">
                  <a:pos x="64" y="16"/>
                </a:cxn>
                <a:cxn ang="0">
                  <a:pos x="66" y="13"/>
                </a:cxn>
                <a:cxn ang="0">
                  <a:pos x="77" y="7"/>
                </a:cxn>
                <a:cxn ang="0">
                  <a:pos x="84" y="0"/>
                </a:cxn>
                <a:cxn ang="0">
                  <a:pos x="86" y="0"/>
                </a:cxn>
                <a:cxn ang="0">
                  <a:pos x="107" y="7"/>
                </a:cxn>
                <a:cxn ang="0">
                  <a:pos x="124" y="13"/>
                </a:cxn>
                <a:cxn ang="0">
                  <a:pos x="131" y="20"/>
                </a:cxn>
                <a:cxn ang="0">
                  <a:pos x="150" y="37"/>
                </a:cxn>
                <a:cxn ang="0">
                  <a:pos x="148" y="41"/>
                </a:cxn>
                <a:cxn ang="0">
                  <a:pos x="137" y="52"/>
                </a:cxn>
                <a:cxn ang="0">
                  <a:pos x="112" y="63"/>
                </a:cxn>
                <a:cxn ang="0">
                  <a:pos x="105" y="67"/>
                </a:cxn>
                <a:cxn ang="0">
                  <a:pos x="99" y="72"/>
                </a:cxn>
                <a:cxn ang="0">
                  <a:pos x="96" y="78"/>
                </a:cxn>
                <a:cxn ang="0">
                  <a:pos x="88" y="82"/>
                </a:cxn>
                <a:cxn ang="0">
                  <a:pos x="90" y="87"/>
                </a:cxn>
                <a:cxn ang="0">
                  <a:pos x="90" y="85"/>
                </a:cxn>
                <a:cxn ang="0">
                  <a:pos x="92" y="85"/>
                </a:cxn>
                <a:cxn ang="0">
                  <a:pos x="94" y="89"/>
                </a:cxn>
                <a:cxn ang="0">
                  <a:pos x="90" y="93"/>
                </a:cxn>
                <a:cxn ang="0">
                  <a:pos x="84" y="95"/>
                </a:cxn>
                <a:cxn ang="0">
                  <a:pos x="77" y="93"/>
                </a:cxn>
                <a:cxn ang="0">
                  <a:pos x="75" y="91"/>
                </a:cxn>
                <a:cxn ang="0">
                  <a:pos x="79" y="89"/>
                </a:cxn>
                <a:cxn ang="0">
                  <a:pos x="84" y="87"/>
                </a:cxn>
                <a:cxn ang="0">
                  <a:pos x="86" y="82"/>
                </a:cxn>
                <a:cxn ang="0">
                  <a:pos x="86" y="78"/>
                </a:cxn>
                <a:cxn ang="0">
                  <a:pos x="81" y="72"/>
                </a:cxn>
                <a:cxn ang="0">
                  <a:pos x="56" y="48"/>
                </a:cxn>
                <a:cxn ang="0">
                  <a:pos x="40" y="41"/>
                </a:cxn>
                <a:cxn ang="0">
                  <a:pos x="30" y="39"/>
                </a:cxn>
                <a:cxn ang="0">
                  <a:pos x="21" y="41"/>
                </a:cxn>
                <a:cxn ang="0">
                  <a:pos x="17" y="39"/>
                </a:cxn>
                <a:cxn ang="0">
                  <a:pos x="8" y="28"/>
                </a:cxn>
                <a:cxn ang="0">
                  <a:pos x="4" y="24"/>
                </a:cxn>
                <a:cxn ang="0">
                  <a:pos x="2" y="16"/>
                </a:cxn>
                <a:cxn ang="0">
                  <a:pos x="0" y="7"/>
                </a:cxn>
                <a:cxn ang="0">
                  <a:pos x="0" y="5"/>
                </a:cxn>
                <a:cxn ang="0">
                  <a:pos x="4" y="3"/>
                </a:cxn>
                <a:cxn ang="0">
                  <a:pos x="133" y="89"/>
                </a:cxn>
                <a:cxn ang="0">
                  <a:pos x="124" y="85"/>
                </a:cxn>
                <a:cxn ang="0">
                  <a:pos x="120" y="80"/>
                </a:cxn>
                <a:cxn ang="0">
                  <a:pos x="120" y="78"/>
                </a:cxn>
                <a:cxn ang="0">
                  <a:pos x="124" y="74"/>
                </a:cxn>
                <a:cxn ang="0">
                  <a:pos x="131" y="72"/>
                </a:cxn>
                <a:cxn ang="0">
                  <a:pos x="133" y="74"/>
                </a:cxn>
                <a:cxn ang="0">
                  <a:pos x="137" y="78"/>
                </a:cxn>
                <a:cxn ang="0">
                  <a:pos x="137" y="85"/>
                </a:cxn>
                <a:cxn ang="0">
                  <a:pos x="135" y="89"/>
                </a:cxn>
                <a:cxn ang="0">
                  <a:pos x="135" y="89"/>
                </a:cxn>
              </a:cxnLst>
              <a:rect l="0" t="0" r="r" b="b"/>
              <a:pathLst>
                <a:path w="150" h="95">
                  <a:moveTo>
                    <a:pt x="4" y="3"/>
                  </a:moveTo>
                  <a:lnTo>
                    <a:pt x="4" y="5"/>
                  </a:lnTo>
                  <a:lnTo>
                    <a:pt x="6" y="5"/>
                  </a:lnTo>
                  <a:lnTo>
                    <a:pt x="30" y="9"/>
                  </a:lnTo>
                  <a:lnTo>
                    <a:pt x="32" y="9"/>
                  </a:lnTo>
                  <a:lnTo>
                    <a:pt x="34" y="11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38" y="13"/>
                  </a:lnTo>
                  <a:lnTo>
                    <a:pt x="45" y="16"/>
                  </a:lnTo>
                  <a:lnTo>
                    <a:pt x="51" y="16"/>
                  </a:lnTo>
                  <a:lnTo>
                    <a:pt x="64" y="16"/>
                  </a:lnTo>
                  <a:lnTo>
                    <a:pt x="64" y="16"/>
                  </a:lnTo>
                  <a:lnTo>
                    <a:pt x="66" y="16"/>
                  </a:lnTo>
                  <a:lnTo>
                    <a:pt x="66" y="13"/>
                  </a:lnTo>
                  <a:lnTo>
                    <a:pt x="68" y="13"/>
                  </a:lnTo>
                  <a:lnTo>
                    <a:pt x="71" y="11"/>
                  </a:lnTo>
                  <a:lnTo>
                    <a:pt x="77" y="7"/>
                  </a:lnTo>
                  <a:lnTo>
                    <a:pt x="79" y="3"/>
                  </a:lnTo>
                  <a:lnTo>
                    <a:pt x="81" y="0"/>
                  </a:lnTo>
                  <a:lnTo>
                    <a:pt x="84" y="0"/>
                  </a:lnTo>
                  <a:lnTo>
                    <a:pt x="84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7" y="7"/>
                  </a:lnTo>
                  <a:lnTo>
                    <a:pt x="112" y="9"/>
                  </a:lnTo>
                  <a:lnTo>
                    <a:pt x="120" y="11"/>
                  </a:lnTo>
                  <a:lnTo>
                    <a:pt x="124" y="13"/>
                  </a:lnTo>
                  <a:lnTo>
                    <a:pt x="127" y="16"/>
                  </a:lnTo>
                  <a:lnTo>
                    <a:pt x="131" y="18"/>
                  </a:lnTo>
                  <a:lnTo>
                    <a:pt x="131" y="20"/>
                  </a:lnTo>
                  <a:lnTo>
                    <a:pt x="148" y="35"/>
                  </a:lnTo>
                  <a:lnTo>
                    <a:pt x="148" y="37"/>
                  </a:lnTo>
                  <a:lnTo>
                    <a:pt x="150" y="37"/>
                  </a:lnTo>
                  <a:lnTo>
                    <a:pt x="150" y="39"/>
                  </a:lnTo>
                  <a:lnTo>
                    <a:pt x="148" y="41"/>
                  </a:lnTo>
                  <a:lnTo>
                    <a:pt x="148" y="41"/>
                  </a:lnTo>
                  <a:lnTo>
                    <a:pt x="148" y="44"/>
                  </a:lnTo>
                  <a:lnTo>
                    <a:pt x="146" y="46"/>
                  </a:lnTo>
                  <a:lnTo>
                    <a:pt x="137" y="52"/>
                  </a:lnTo>
                  <a:lnTo>
                    <a:pt x="124" y="59"/>
                  </a:lnTo>
                  <a:lnTo>
                    <a:pt x="118" y="61"/>
                  </a:lnTo>
                  <a:lnTo>
                    <a:pt x="112" y="63"/>
                  </a:lnTo>
                  <a:lnTo>
                    <a:pt x="109" y="63"/>
                  </a:lnTo>
                  <a:lnTo>
                    <a:pt x="105" y="65"/>
                  </a:lnTo>
                  <a:lnTo>
                    <a:pt x="105" y="67"/>
                  </a:lnTo>
                  <a:lnTo>
                    <a:pt x="103" y="67"/>
                  </a:lnTo>
                  <a:lnTo>
                    <a:pt x="101" y="70"/>
                  </a:lnTo>
                  <a:lnTo>
                    <a:pt x="99" y="72"/>
                  </a:lnTo>
                  <a:lnTo>
                    <a:pt x="96" y="76"/>
                  </a:lnTo>
                  <a:lnTo>
                    <a:pt x="96" y="78"/>
                  </a:lnTo>
                  <a:lnTo>
                    <a:pt x="96" y="78"/>
                  </a:lnTo>
                  <a:lnTo>
                    <a:pt x="92" y="80"/>
                  </a:lnTo>
                  <a:lnTo>
                    <a:pt x="90" y="80"/>
                  </a:lnTo>
                  <a:lnTo>
                    <a:pt x="88" y="82"/>
                  </a:lnTo>
                  <a:lnTo>
                    <a:pt x="88" y="85"/>
                  </a:lnTo>
                  <a:lnTo>
                    <a:pt x="90" y="87"/>
                  </a:lnTo>
                  <a:lnTo>
                    <a:pt x="90" y="87"/>
                  </a:lnTo>
                  <a:lnTo>
                    <a:pt x="92" y="87"/>
                  </a:lnTo>
                  <a:lnTo>
                    <a:pt x="90" y="85"/>
                  </a:lnTo>
                  <a:lnTo>
                    <a:pt x="90" y="85"/>
                  </a:lnTo>
                  <a:lnTo>
                    <a:pt x="92" y="82"/>
                  </a:lnTo>
                  <a:lnTo>
                    <a:pt x="92" y="82"/>
                  </a:lnTo>
                  <a:lnTo>
                    <a:pt x="92" y="85"/>
                  </a:lnTo>
                  <a:lnTo>
                    <a:pt x="92" y="85"/>
                  </a:lnTo>
                  <a:lnTo>
                    <a:pt x="94" y="87"/>
                  </a:lnTo>
                  <a:lnTo>
                    <a:pt x="94" y="89"/>
                  </a:lnTo>
                  <a:lnTo>
                    <a:pt x="92" y="89"/>
                  </a:lnTo>
                  <a:lnTo>
                    <a:pt x="92" y="91"/>
                  </a:lnTo>
                  <a:lnTo>
                    <a:pt x="90" y="93"/>
                  </a:lnTo>
                  <a:lnTo>
                    <a:pt x="90" y="93"/>
                  </a:lnTo>
                  <a:lnTo>
                    <a:pt x="90" y="93"/>
                  </a:lnTo>
                  <a:lnTo>
                    <a:pt x="84" y="95"/>
                  </a:lnTo>
                  <a:lnTo>
                    <a:pt x="81" y="95"/>
                  </a:lnTo>
                  <a:lnTo>
                    <a:pt x="79" y="95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5" y="93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79" y="89"/>
                  </a:lnTo>
                  <a:lnTo>
                    <a:pt x="81" y="87"/>
                  </a:lnTo>
                  <a:lnTo>
                    <a:pt x="81" y="87"/>
                  </a:lnTo>
                  <a:lnTo>
                    <a:pt x="84" y="87"/>
                  </a:lnTo>
                  <a:lnTo>
                    <a:pt x="86" y="87"/>
                  </a:lnTo>
                  <a:lnTo>
                    <a:pt x="86" y="85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78"/>
                  </a:lnTo>
                  <a:lnTo>
                    <a:pt x="86" y="78"/>
                  </a:lnTo>
                  <a:lnTo>
                    <a:pt x="86" y="76"/>
                  </a:lnTo>
                  <a:lnTo>
                    <a:pt x="84" y="74"/>
                  </a:lnTo>
                  <a:lnTo>
                    <a:pt x="81" y="72"/>
                  </a:lnTo>
                  <a:lnTo>
                    <a:pt x="73" y="63"/>
                  </a:lnTo>
                  <a:lnTo>
                    <a:pt x="60" y="52"/>
                  </a:lnTo>
                  <a:lnTo>
                    <a:pt x="56" y="48"/>
                  </a:lnTo>
                  <a:lnTo>
                    <a:pt x="51" y="46"/>
                  </a:lnTo>
                  <a:lnTo>
                    <a:pt x="49" y="46"/>
                  </a:lnTo>
                  <a:lnTo>
                    <a:pt x="40" y="41"/>
                  </a:lnTo>
                  <a:lnTo>
                    <a:pt x="36" y="41"/>
                  </a:lnTo>
                  <a:lnTo>
                    <a:pt x="32" y="39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23" y="39"/>
                  </a:lnTo>
                  <a:lnTo>
                    <a:pt x="21" y="41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17" y="39"/>
                  </a:lnTo>
                  <a:lnTo>
                    <a:pt x="15" y="35"/>
                  </a:lnTo>
                  <a:lnTo>
                    <a:pt x="10" y="31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3"/>
                  </a:lnTo>
                  <a:lnTo>
                    <a:pt x="4" y="3"/>
                  </a:lnTo>
                  <a:lnTo>
                    <a:pt x="4" y="3"/>
                  </a:lnTo>
                  <a:close/>
                  <a:moveTo>
                    <a:pt x="135" y="89"/>
                  </a:moveTo>
                  <a:lnTo>
                    <a:pt x="133" y="89"/>
                  </a:lnTo>
                  <a:lnTo>
                    <a:pt x="131" y="89"/>
                  </a:lnTo>
                  <a:lnTo>
                    <a:pt x="129" y="87"/>
                  </a:lnTo>
                  <a:lnTo>
                    <a:pt x="124" y="85"/>
                  </a:lnTo>
                  <a:lnTo>
                    <a:pt x="124" y="85"/>
                  </a:lnTo>
                  <a:lnTo>
                    <a:pt x="122" y="82"/>
                  </a:lnTo>
                  <a:lnTo>
                    <a:pt x="120" y="80"/>
                  </a:lnTo>
                  <a:lnTo>
                    <a:pt x="120" y="80"/>
                  </a:lnTo>
                  <a:lnTo>
                    <a:pt x="120" y="80"/>
                  </a:lnTo>
                  <a:lnTo>
                    <a:pt x="120" y="78"/>
                  </a:lnTo>
                  <a:lnTo>
                    <a:pt x="124" y="74"/>
                  </a:lnTo>
                  <a:lnTo>
                    <a:pt x="124" y="74"/>
                  </a:lnTo>
                  <a:lnTo>
                    <a:pt x="124" y="74"/>
                  </a:lnTo>
                  <a:lnTo>
                    <a:pt x="127" y="72"/>
                  </a:lnTo>
                  <a:lnTo>
                    <a:pt x="127" y="72"/>
                  </a:lnTo>
                  <a:lnTo>
                    <a:pt x="131" y="72"/>
                  </a:lnTo>
                  <a:lnTo>
                    <a:pt x="131" y="74"/>
                  </a:lnTo>
                  <a:lnTo>
                    <a:pt x="133" y="74"/>
                  </a:lnTo>
                  <a:lnTo>
                    <a:pt x="133" y="74"/>
                  </a:lnTo>
                  <a:lnTo>
                    <a:pt x="135" y="76"/>
                  </a:lnTo>
                  <a:lnTo>
                    <a:pt x="135" y="76"/>
                  </a:lnTo>
                  <a:lnTo>
                    <a:pt x="137" y="78"/>
                  </a:lnTo>
                  <a:lnTo>
                    <a:pt x="137" y="80"/>
                  </a:lnTo>
                  <a:lnTo>
                    <a:pt x="137" y="82"/>
                  </a:lnTo>
                  <a:lnTo>
                    <a:pt x="137" y="85"/>
                  </a:lnTo>
                  <a:lnTo>
                    <a:pt x="137" y="85"/>
                  </a:lnTo>
                  <a:lnTo>
                    <a:pt x="137" y="87"/>
                  </a:lnTo>
                  <a:lnTo>
                    <a:pt x="135" y="89"/>
                  </a:lnTo>
                  <a:lnTo>
                    <a:pt x="135" y="89"/>
                  </a:lnTo>
                  <a:lnTo>
                    <a:pt x="135" y="89"/>
                  </a:lnTo>
                  <a:lnTo>
                    <a:pt x="135" y="89"/>
                  </a:lnTo>
                  <a:close/>
                </a:path>
              </a:pathLst>
            </a:custGeom>
            <a:solidFill>
              <a:srgbClr val="8D6FFF"/>
            </a:solidFill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4197223" y="3239311"/>
              <a:ext cx="332562" cy="391548"/>
            </a:xfrm>
            <a:custGeom>
              <a:avLst/>
              <a:gdLst/>
              <a:ahLst/>
              <a:cxnLst>
                <a:cxn ang="0">
                  <a:pos x="140" y="74"/>
                </a:cxn>
                <a:cxn ang="0">
                  <a:pos x="157" y="95"/>
                </a:cxn>
                <a:cxn ang="0">
                  <a:pos x="200" y="136"/>
                </a:cxn>
                <a:cxn ang="0">
                  <a:pos x="228" y="136"/>
                </a:cxn>
                <a:cxn ang="0">
                  <a:pos x="239" y="149"/>
                </a:cxn>
                <a:cxn ang="0">
                  <a:pos x="222" y="164"/>
                </a:cxn>
                <a:cxn ang="0">
                  <a:pos x="202" y="184"/>
                </a:cxn>
                <a:cxn ang="0">
                  <a:pos x="226" y="216"/>
                </a:cxn>
                <a:cxn ang="0">
                  <a:pos x="260" y="231"/>
                </a:cxn>
                <a:cxn ang="0">
                  <a:pos x="289" y="251"/>
                </a:cxn>
                <a:cxn ang="0">
                  <a:pos x="310" y="285"/>
                </a:cxn>
                <a:cxn ang="0">
                  <a:pos x="327" y="303"/>
                </a:cxn>
                <a:cxn ang="0">
                  <a:pos x="304" y="316"/>
                </a:cxn>
                <a:cxn ang="0">
                  <a:pos x="280" y="303"/>
                </a:cxn>
                <a:cxn ang="0">
                  <a:pos x="271" y="294"/>
                </a:cxn>
                <a:cxn ang="0">
                  <a:pos x="265" y="288"/>
                </a:cxn>
                <a:cxn ang="0">
                  <a:pos x="243" y="272"/>
                </a:cxn>
                <a:cxn ang="0">
                  <a:pos x="220" y="255"/>
                </a:cxn>
                <a:cxn ang="0">
                  <a:pos x="204" y="242"/>
                </a:cxn>
                <a:cxn ang="0">
                  <a:pos x="189" y="231"/>
                </a:cxn>
                <a:cxn ang="0">
                  <a:pos x="176" y="223"/>
                </a:cxn>
                <a:cxn ang="0">
                  <a:pos x="157" y="210"/>
                </a:cxn>
                <a:cxn ang="0">
                  <a:pos x="153" y="203"/>
                </a:cxn>
                <a:cxn ang="0">
                  <a:pos x="151" y="199"/>
                </a:cxn>
                <a:cxn ang="0">
                  <a:pos x="146" y="171"/>
                </a:cxn>
                <a:cxn ang="0">
                  <a:pos x="146" y="167"/>
                </a:cxn>
                <a:cxn ang="0">
                  <a:pos x="144" y="164"/>
                </a:cxn>
                <a:cxn ang="0">
                  <a:pos x="103" y="141"/>
                </a:cxn>
                <a:cxn ang="0">
                  <a:pos x="75" y="119"/>
                </a:cxn>
                <a:cxn ang="0">
                  <a:pos x="58" y="95"/>
                </a:cxn>
                <a:cxn ang="0">
                  <a:pos x="47" y="76"/>
                </a:cxn>
                <a:cxn ang="0">
                  <a:pos x="36" y="57"/>
                </a:cxn>
                <a:cxn ang="0">
                  <a:pos x="32" y="52"/>
                </a:cxn>
                <a:cxn ang="0">
                  <a:pos x="23" y="50"/>
                </a:cxn>
                <a:cxn ang="0">
                  <a:pos x="15" y="44"/>
                </a:cxn>
                <a:cxn ang="0">
                  <a:pos x="11" y="39"/>
                </a:cxn>
                <a:cxn ang="0">
                  <a:pos x="0" y="26"/>
                </a:cxn>
                <a:cxn ang="0">
                  <a:pos x="54" y="13"/>
                </a:cxn>
                <a:cxn ang="0">
                  <a:pos x="64" y="26"/>
                </a:cxn>
                <a:cxn ang="0">
                  <a:pos x="90" y="48"/>
                </a:cxn>
                <a:cxn ang="0">
                  <a:pos x="110" y="48"/>
                </a:cxn>
                <a:cxn ang="0">
                  <a:pos x="125" y="52"/>
                </a:cxn>
                <a:cxn ang="0">
                  <a:pos x="4" y="212"/>
                </a:cxn>
                <a:cxn ang="0">
                  <a:pos x="2" y="210"/>
                </a:cxn>
                <a:cxn ang="0">
                  <a:pos x="4" y="208"/>
                </a:cxn>
                <a:cxn ang="0">
                  <a:pos x="6" y="208"/>
                </a:cxn>
                <a:cxn ang="0">
                  <a:pos x="6" y="210"/>
                </a:cxn>
                <a:cxn ang="0">
                  <a:pos x="164" y="385"/>
                </a:cxn>
                <a:cxn ang="0">
                  <a:pos x="131" y="367"/>
                </a:cxn>
                <a:cxn ang="0">
                  <a:pos x="138" y="361"/>
                </a:cxn>
                <a:cxn ang="0">
                  <a:pos x="140" y="361"/>
                </a:cxn>
                <a:cxn ang="0">
                  <a:pos x="166" y="372"/>
                </a:cxn>
                <a:cxn ang="0">
                  <a:pos x="166" y="385"/>
                </a:cxn>
                <a:cxn ang="0">
                  <a:pos x="164" y="385"/>
                </a:cxn>
              </a:cxnLst>
              <a:rect l="0" t="0" r="r" b="b"/>
              <a:pathLst>
                <a:path w="327" h="385">
                  <a:moveTo>
                    <a:pt x="125" y="52"/>
                  </a:moveTo>
                  <a:lnTo>
                    <a:pt x="131" y="63"/>
                  </a:lnTo>
                  <a:lnTo>
                    <a:pt x="140" y="74"/>
                  </a:lnTo>
                  <a:lnTo>
                    <a:pt x="142" y="82"/>
                  </a:lnTo>
                  <a:lnTo>
                    <a:pt x="148" y="91"/>
                  </a:lnTo>
                  <a:lnTo>
                    <a:pt x="157" y="95"/>
                  </a:lnTo>
                  <a:lnTo>
                    <a:pt x="166" y="102"/>
                  </a:lnTo>
                  <a:lnTo>
                    <a:pt x="187" y="128"/>
                  </a:lnTo>
                  <a:lnTo>
                    <a:pt x="200" y="136"/>
                  </a:lnTo>
                  <a:lnTo>
                    <a:pt x="211" y="141"/>
                  </a:lnTo>
                  <a:lnTo>
                    <a:pt x="222" y="139"/>
                  </a:lnTo>
                  <a:lnTo>
                    <a:pt x="228" y="136"/>
                  </a:lnTo>
                  <a:lnTo>
                    <a:pt x="232" y="141"/>
                  </a:lnTo>
                  <a:lnTo>
                    <a:pt x="237" y="143"/>
                  </a:lnTo>
                  <a:lnTo>
                    <a:pt x="239" y="149"/>
                  </a:lnTo>
                  <a:lnTo>
                    <a:pt x="237" y="156"/>
                  </a:lnTo>
                  <a:lnTo>
                    <a:pt x="230" y="162"/>
                  </a:lnTo>
                  <a:lnTo>
                    <a:pt x="222" y="164"/>
                  </a:lnTo>
                  <a:lnTo>
                    <a:pt x="213" y="171"/>
                  </a:lnTo>
                  <a:lnTo>
                    <a:pt x="207" y="177"/>
                  </a:lnTo>
                  <a:lnTo>
                    <a:pt x="202" y="184"/>
                  </a:lnTo>
                  <a:lnTo>
                    <a:pt x="200" y="193"/>
                  </a:lnTo>
                  <a:lnTo>
                    <a:pt x="209" y="203"/>
                  </a:lnTo>
                  <a:lnTo>
                    <a:pt x="226" y="216"/>
                  </a:lnTo>
                  <a:lnTo>
                    <a:pt x="237" y="221"/>
                  </a:lnTo>
                  <a:lnTo>
                    <a:pt x="252" y="225"/>
                  </a:lnTo>
                  <a:lnTo>
                    <a:pt x="260" y="231"/>
                  </a:lnTo>
                  <a:lnTo>
                    <a:pt x="273" y="240"/>
                  </a:lnTo>
                  <a:lnTo>
                    <a:pt x="280" y="247"/>
                  </a:lnTo>
                  <a:lnTo>
                    <a:pt x="289" y="251"/>
                  </a:lnTo>
                  <a:lnTo>
                    <a:pt x="295" y="255"/>
                  </a:lnTo>
                  <a:lnTo>
                    <a:pt x="306" y="275"/>
                  </a:lnTo>
                  <a:lnTo>
                    <a:pt x="310" y="285"/>
                  </a:lnTo>
                  <a:lnTo>
                    <a:pt x="314" y="292"/>
                  </a:lnTo>
                  <a:lnTo>
                    <a:pt x="323" y="298"/>
                  </a:lnTo>
                  <a:lnTo>
                    <a:pt x="327" y="303"/>
                  </a:lnTo>
                  <a:lnTo>
                    <a:pt x="310" y="318"/>
                  </a:lnTo>
                  <a:lnTo>
                    <a:pt x="306" y="316"/>
                  </a:lnTo>
                  <a:lnTo>
                    <a:pt x="304" y="316"/>
                  </a:lnTo>
                  <a:lnTo>
                    <a:pt x="291" y="311"/>
                  </a:lnTo>
                  <a:lnTo>
                    <a:pt x="286" y="307"/>
                  </a:lnTo>
                  <a:lnTo>
                    <a:pt x="280" y="303"/>
                  </a:lnTo>
                  <a:lnTo>
                    <a:pt x="273" y="296"/>
                  </a:lnTo>
                  <a:lnTo>
                    <a:pt x="271" y="296"/>
                  </a:lnTo>
                  <a:lnTo>
                    <a:pt x="271" y="294"/>
                  </a:lnTo>
                  <a:lnTo>
                    <a:pt x="269" y="292"/>
                  </a:lnTo>
                  <a:lnTo>
                    <a:pt x="265" y="288"/>
                  </a:lnTo>
                  <a:lnTo>
                    <a:pt x="265" y="288"/>
                  </a:lnTo>
                  <a:lnTo>
                    <a:pt x="252" y="279"/>
                  </a:lnTo>
                  <a:lnTo>
                    <a:pt x="250" y="277"/>
                  </a:lnTo>
                  <a:lnTo>
                    <a:pt x="243" y="272"/>
                  </a:lnTo>
                  <a:lnTo>
                    <a:pt x="241" y="270"/>
                  </a:lnTo>
                  <a:lnTo>
                    <a:pt x="222" y="257"/>
                  </a:lnTo>
                  <a:lnTo>
                    <a:pt x="220" y="255"/>
                  </a:lnTo>
                  <a:lnTo>
                    <a:pt x="217" y="253"/>
                  </a:lnTo>
                  <a:lnTo>
                    <a:pt x="204" y="242"/>
                  </a:lnTo>
                  <a:lnTo>
                    <a:pt x="204" y="242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89" y="231"/>
                  </a:lnTo>
                  <a:lnTo>
                    <a:pt x="185" y="227"/>
                  </a:lnTo>
                  <a:lnTo>
                    <a:pt x="183" y="227"/>
                  </a:lnTo>
                  <a:lnTo>
                    <a:pt x="176" y="223"/>
                  </a:lnTo>
                  <a:lnTo>
                    <a:pt x="172" y="221"/>
                  </a:lnTo>
                  <a:lnTo>
                    <a:pt x="159" y="210"/>
                  </a:lnTo>
                  <a:lnTo>
                    <a:pt x="157" y="210"/>
                  </a:lnTo>
                  <a:lnTo>
                    <a:pt x="155" y="208"/>
                  </a:lnTo>
                  <a:lnTo>
                    <a:pt x="155" y="206"/>
                  </a:lnTo>
                  <a:lnTo>
                    <a:pt x="153" y="203"/>
                  </a:lnTo>
                  <a:lnTo>
                    <a:pt x="153" y="203"/>
                  </a:lnTo>
                  <a:lnTo>
                    <a:pt x="153" y="201"/>
                  </a:lnTo>
                  <a:lnTo>
                    <a:pt x="151" y="199"/>
                  </a:lnTo>
                  <a:lnTo>
                    <a:pt x="153" y="199"/>
                  </a:lnTo>
                  <a:lnTo>
                    <a:pt x="151" y="186"/>
                  </a:lnTo>
                  <a:lnTo>
                    <a:pt x="146" y="171"/>
                  </a:lnTo>
                  <a:lnTo>
                    <a:pt x="146" y="169"/>
                  </a:lnTo>
                  <a:lnTo>
                    <a:pt x="146" y="169"/>
                  </a:lnTo>
                  <a:lnTo>
                    <a:pt x="146" y="167"/>
                  </a:lnTo>
                  <a:lnTo>
                    <a:pt x="144" y="167"/>
                  </a:lnTo>
                  <a:lnTo>
                    <a:pt x="144" y="167"/>
                  </a:lnTo>
                  <a:lnTo>
                    <a:pt x="144" y="164"/>
                  </a:lnTo>
                  <a:lnTo>
                    <a:pt x="131" y="158"/>
                  </a:lnTo>
                  <a:lnTo>
                    <a:pt x="118" y="149"/>
                  </a:lnTo>
                  <a:lnTo>
                    <a:pt x="103" y="141"/>
                  </a:lnTo>
                  <a:lnTo>
                    <a:pt x="77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3" y="117"/>
                  </a:lnTo>
                  <a:lnTo>
                    <a:pt x="58" y="98"/>
                  </a:lnTo>
                  <a:lnTo>
                    <a:pt x="58" y="95"/>
                  </a:lnTo>
                  <a:lnTo>
                    <a:pt x="56" y="93"/>
                  </a:lnTo>
                  <a:lnTo>
                    <a:pt x="54" y="91"/>
                  </a:lnTo>
                  <a:lnTo>
                    <a:pt x="47" y="76"/>
                  </a:lnTo>
                  <a:lnTo>
                    <a:pt x="39" y="59"/>
                  </a:lnTo>
                  <a:lnTo>
                    <a:pt x="36" y="57"/>
                  </a:lnTo>
                  <a:lnTo>
                    <a:pt x="36" y="5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32" y="52"/>
                  </a:lnTo>
                  <a:lnTo>
                    <a:pt x="30" y="52"/>
                  </a:lnTo>
                  <a:lnTo>
                    <a:pt x="30" y="52"/>
                  </a:lnTo>
                  <a:lnTo>
                    <a:pt x="23" y="50"/>
                  </a:lnTo>
                  <a:lnTo>
                    <a:pt x="21" y="48"/>
                  </a:lnTo>
                  <a:lnTo>
                    <a:pt x="17" y="46"/>
                  </a:lnTo>
                  <a:lnTo>
                    <a:pt x="15" y="44"/>
                  </a:lnTo>
                  <a:lnTo>
                    <a:pt x="13" y="41"/>
                  </a:lnTo>
                  <a:lnTo>
                    <a:pt x="11" y="41"/>
                  </a:lnTo>
                  <a:lnTo>
                    <a:pt x="11" y="39"/>
                  </a:lnTo>
                  <a:lnTo>
                    <a:pt x="4" y="31"/>
                  </a:lnTo>
                  <a:lnTo>
                    <a:pt x="2" y="28"/>
                  </a:lnTo>
                  <a:lnTo>
                    <a:pt x="0" y="26"/>
                  </a:lnTo>
                  <a:lnTo>
                    <a:pt x="15" y="15"/>
                  </a:lnTo>
                  <a:lnTo>
                    <a:pt x="39" y="0"/>
                  </a:lnTo>
                  <a:lnTo>
                    <a:pt x="54" y="13"/>
                  </a:lnTo>
                  <a:lnTo>
                    <a:pt x="58" y="18"/>
                  </a:lnTo>
                  <a:lnTo>
                    <a:pt x="60" y="24"/>
                  </a:lnTo>
                  <a:lnTo>
                    <a:pt x="64" y="26"/>
                  </a:lnTo>
                  <a:lnTo>
                    <a:pt x="69" y="24"/>
                  </a:lnTo>
                  <a:lnTo>
                    <a:pt x="75" y="26"/>
                  </a:lnTo>
                  <a:lnTo>
                    <a:pt x="90" y="48"/>
                  </a:lnTo>
                  <a:lnTo>
                    <a:pt x="97" y="50"/>
                  </a:lnTo>
                  <a:lnTo>
                    <a:pt x="101" y="48"/>
                  </a:lnTo>
                  <a:lnTo>
                    <a:pt x="110" y="48"/>
                  </a:lnTo>
                  <a:lnTo>
                    <a:pt x="114" y="50"/>
                  </a:lnTo>
                  <a:lnTo>
                    <a:pt x="125" y="52"/>
                  </a:lnTo>
                  <a:lnTo>
                    <a:pt x="125" y="52"/>
                  </a:lnTo>
                  <a:close/>
                  <a:moveTo>
                    <a:pt x="6" y="210"/>
                  </a:moveTo>
                  <a:lnTo>
                    <a:pt x="4" y="212"/>
                  </a:lnTo>
                  <a:lnTo>
                    <a:pt x="4" y="212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2" y="210"/>
                  </a:lnTo>
                  <a:lnTo>
                    <a:pt x="4" y="210"/>
                  </a:lnTo>
                  <a:lnTo>
                    <a:pt x="4" y="208"/>
                  </a:lnTo>
                  <a:lnTo>
                    <a:pt x="4" y="208"/>
                  </a:lnTo>
                  <a:lnTo>
                    <a:pt x="4" y="208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6" y="210"/>
                  </a:lnTo>
                  <a:lnTo>
                    <a:pt x="6" y="210"/>
                  </a:lnTo>
                  <a:lnTo>
                    <a:pt x="6" y="210"/>
                  </a:lnTo>
                  <a:lnTo>
                    <a:pt x="6" y="210"/>
                  </a:lnTo>
                  <a:close/>
                  <a:moveTo>
                    <a:pt x="164" y="385"/>
                  </a:moveTo>
                  <a:lnTo>
                    <a:pt x="157" y="383"/>
                  </a:lnTo>
                  <a:lnTo>
                    <a:pt x="148" y="380"/>
                  </a:lnTo>
                  <a:lnTo>
                    <a:pt x="131" y="367"/>
                  </a:lnTo>
                  <a:lnTo>
                    <a:pt x="131" y="367"/>
                  </a:lnTo>
                  <a:lnTo>
                    <a:pt x="131" y="365"/>
                  </a:lnTo>
                  <a:lnTo>
                    <a:pt x="138" y="361"/>
                  </a:lnTo>
                  <a:lnTo>
                    <a:pt x="138" y="359"/>
                  </a:lnTo>
                  <a:lnTo>
                    <a:pt x="140" y="359"/>
                  </a:lnTo>
                  <a:lnTo>
                    <a:pt x="140" y="361"/>
                  </a:lnTo>
                  <a:lnTo>
                    <a:pt x="151" y="365"/>
                  </a:lnTo>
                  <a:lnTo>
                    <a:pt x="164" y="372"/>
                  </a:lnTo>
                  <a:lnTo>
                    <a:pt x="166" y="372"/>
                  </a:lnTo>
                  <a:lnTo>
                    <a:pt x="166" y="374"/>
                  </a:lnTo>
                  <a:lnTo>
                    <a:pt x="166" y="376"/>
                  </a:lnTo>
                  <a:lnTo>
                    <a:pt x="166" y="385"/>
                  </a:lnTo>
                  <a:lnTo>
                    <a:pt x="164" y="385"/>
                  </a:lnTo>
                  <a:lnTo>
                    <a:pt x="164" y="385"/>
                  </a:lnTo>
                  <a:lnTo>
                    <a:pt x="164" y="38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4889805" y="3703066"/>
              <a:ext cx="23391" cy="28476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8" y="2"/>
                </a:cxn>
                <a:cxn ang="0">
                  <a:pos x="19" y="0"/>
                </a:cxn>
                <a:cxn ang="0">
                  <a:pos x="23" y="0"/>
                </a:cxn>
                <a:cxn ang="0">
                  <a:pos x="23" y="11"/>
                </a:cxn>
                <a:cxn ang="0">
                  <a:pos x="21" y="19"/>
                </a:cxn>
                <a:cxn ang="0">
                  <a:pos x="21" y="22"/>
                </a:cxn>
                <a:cxn ang="0">
                  <a:pos x="19" y="24"/>
                </a:cxn>
                <a:cxn ang="0">
                  <a:pos x="15" y="28"/>
                </a:cxn>
                <a:cxn ang="0">
                  <a:pos x="10" y="28"/>
                </a:cxn>
                <a:cxn ang="0">
                  <a:pos x="6" y="28"/>
                </a:cxn>
                <a:cxn ang="0">
                  <a:pos x="4" y="28"/>
                </a:cxn>
                <a:cxn ang="0">
                  <a:pos x="2" y="26"/>
                </a:cxn>
                <a:cxn ang="0">
                  <a:pos x="0" y="22"/>
                </a:cxn>
                <a:cxn ang="0">
                  <a:pos x="0" y="17"/>
                </a:cxn>
                <a:cxn ang="0">
                  <a:pos x="2" y="13"/>
                </a:cxn>
                <a:cxn ang="0">
                  <a:pos x="2" y="6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23" h="28">
                  <a:moveTo>
                    <a:pt x="2" y="2"/>
                  </a:moveTo>
                  <a:lnTo>
                    <a:pt x="8" y="2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3" y="11"/>
                  </a:lnTo>
                  <a:lnTo>
                    <a:pt x="21" y="19"/>
                  </a:lnTo>
                  <a:lnTo>
                    <a:pt x="21" y="22"/>
                  </a:lnTo>
                  <a:lnTo>
                    <a:pt x="19" y="24"/>
                  </a:lnTo>
                  <a:lnTo>
                    <a:pt x="15" y="28"/>
                  </a:lnTo>
                  <a:lnTo>
                    <a:pt x="10" y="28"/>
                  </a:lnTo>
                  <a:lnTo>
                    <a:pt x="6" y="28"/>
                  </a:lnTo>
                  <a:lnTo>
                    <a:pt x="4" y="28"/>
                  </a:lnTo>
                  <a:lnTo>
                    <a:pt x="2" y="26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2" y="13"/>
                  </a:lnTo>
                  <a:lnTo>
                    <a:pt x="2" y="6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4210444" y="3061334"/>
              <a:ext cx="406803" cy="230861"/>
            </a:xfrm>
            <a:custGeom>
              <a:avLst/>
              <a:gdLst/>
              <a:ahLst/>
              <a:cxnLst>
                <a:cxn ang="0">
                  <a:pos x="90" y="20"/>
                </a:cxn>
                <a:cxn ang="0">
                  <a:pos x="103" y="11"/>
                </a:cxn>
                <a:cxn ang="0">
                  <a:pos x="123" y="20"/>
                </a:cxn>
                <a:cxn ang="0">
                  <a:pos x="157" y="41"/>
                </a:cxn>
                <a:cxn ang="0">
                  <a:pos x="181" y="50"/>
                </a:cxn>
                <a:cxn ang="0">
                  <a:pos x="196" y="31"/>
                </a:cxn>
                <a:cxn ang="0">
                  <a:pos x="219" y="13"/>
                </a:cxn>
                <a:cxn ang="0">
                  <a:pos x="239" y="5"/>
                </a:cxn>
                <a:cxn ang="0">
                  <a:pos x="263" y="11"/>
                </a:cxn>
                <a:cxn ang="0">
                  <a:pos x="280" y="3"/>
                </a:cxn>
                <a:cxn ang="0">
                  <a:pos x="301" y="22"/>
                </a:cxn>
                <a:cxn ang="0">
                  <a:pos x="312" y="29"/>
                </a:cxn>
                <a:cxn ang="0">
                  <a:pos x="327" y="31"/>
                </a:cxn>
                <a:cxn ang="0">
                  <a:pos x="336" y="26"/>
                </a:cxn>
                <a:cxn ang="0">
                  <a:pos x="355" y="33"/>
                </a:cxn>
                <a:cxn ang="0">
                  <a:pos x="370" y="35"/>
                </a:cxn>
                <a:cxn ang="0">
                  <a:pos x="388" y="33"/>
                </a:cxn>
                <a:cxn ang="0">
                  <a:pos x="388" y="35"/>
                </a:cxn>
                <a:cxn ang="0">
                  <a:pos x="392" y="48"/>
                </a:cxn>
                <a:cxn ang="0">
                  <a:pos x="390" y="52"/>
                </a:cxn>
                <a:cxn ang="0">
                  <a:pos x="392" y="59"/>
                </a:cxn>
                <a:cxn ang="0">
                  <a:pos x="392" y="61"/>
                </a:cxn>
                <a:cxn ang="0">
                  <a:pos x="396" y="67"/>
                </a:cxn>
                <a:cxn ang="0">
                  <a:pos x="398" y="72"/>
                </a:cxn>
                <a:cxn ang="0">
                  <a:pos x="396" y="78"/>
                </a:cxn>
                <a:cxn ang="0">
                  <a:pos x="396" y="83"/>
                </a:cxn>
                <a:cxn ang="0">
                  <a:pos x="398" y="95"/>
                </a:cxn>
                <a:cxn ang="0">
                  <a:pos x="388" y="108"/>
                </a:cxn>
                <a:cxn ang="0">
                  <a:pos x="364" y="111"/>
                </a:cxn>
                <a:cxn ang="0">
                  <a:pos x="336" y="117"/>
                </a:cxn>
                <a:cxn ang="0">
                  <a:pos x="286" y="126"/>
                </a:cxn>
                <a:cxn ang="0">
                  <a:pos x="278" y="141"/>
                </a:cxn>
                <a:cxn ang="0">
                  <a:pos x="276" y="160"/>
                </a:cxn>
                <a:cxn ang="0">
                  <a:pos x="269" y="178"/>
                </a:cxn>
                <a:cxn ang="0">
                  <a:pos x="256" y="171"/>
                </a:cxn>
                <a:cxn ang="0">
                  <a:pos x="245" y="160"/>
                </a:cxn>
                <a:cxn ang="0">
                  <a:pos x="237" y="175"/>
                </a:cxn>
                <a:cxn ang="0">
                  <a:pos x="213" y="178"/>
                </a:cxn>
                <a:cxn ang="0">
                  <a:pos x="198" y="190"/>
                </a:cxn>
                <a:cxn ang="0">
                  <a:pos x="189" y="212"/>
                </a:cxn>
                <a:cxn ang="0">
                  <a:pos x="151" y="221"/>
                </a:cxn>
                <a:cxn ang="0">
                  <a:pos x="125" y="223"/>
                </a:cxn>
                <a:cxn ang="0">
                  <a:pos x="101" y="225"/>
                </a:cxn>
                <a:cxn ang="0">
                  <a:pos x="84" y="225"/>
                </a:cxn>
                <a:cxn ang="0">
                  <a:pos x="56" y="199"/>
                </a:cxn>
                <a:cxn ang="0">
                  <a:pos x="45" y="193"/>
                </a:cxn>
                <a:cxn ang="0">
                  <a:pos x="4" y="149"/>
                </a:cxn>
                <a:cxn ang="0">
                  <a:pos x="2" y="132"/>
                </a:cxn>
                <a:cxn ang="0">
                  <a:pos x="13" y="119"/>
                </a:cxn>
                <a:cxn ang="0">
                  <a:pos x="36" y="108"/>
                </a:cxn>
                <a:cxn ang="0">
                  <a:pos x="62" y="87"/>
                </a:cxn>
                <a:cxn ang="0">
                  <a:pos x="60" y="70"/>
                </a:cxn>
                <a:cxn ang="0">
                  <a:pos x="84" y="52"/>
                </a:cxn>
                <a:cxn ang="0">
                  <a:pos x="75" y="18"/>
                </a:cxn>
                <a:cxn ang="0">
                  <a:pos x="372" y="31"/>
                </a:cxn>
                <a:cxn ang="0">
                  <a:pos x="368" y="33"/>
                </a:cxn>
                <a:cxn ang="0">
                  <a:pos x="368" y="33"/>
                </a:cxn>
                <a:cxn ang="0">
                  <a:pos x="370" y="31"/>
                </a:cxn>
              </a:cxnLst>
              <a:rect l="0" t="0" r="r" b="b"/>
              <a:pathLst>
                <a:path w="400" h="227">
                  <a:moveTo>
                    <a:pt x="75" y="18"/>
                  </a:moveTo>
                  <a:lnTo>
                    <a:pt x="84" y="20"/>
                  </a:lnTo>
                  <a:lnTo>
                    <a:pt x="90" y="20"/>
                  </a:lnTo>
                  <a:lnTo>
                    <a:pt x="95" y="16"/>
                  </a:lnTo>
                  <a:lnTo>
                    <a:pt x="99" y="11"/>
                  </a:lnTo>
                  <a:lnTo>
                    <a:pt x="103" y="11"/>
                  </a:lnTo>
                  <a:lnTo>
                    <a:pt x="107" y="16"/>
                  </a:lnTo>
                  <a:lnTo>
                    <a:pt x="110" y="18"/>
                  </a:lnTo>
                  <a:lnTo>
                    <a:pt x="123" y="20"/>
                  </a:lnTo>
                  <a:lnTo>
                    <a:pt x="129" y="22"/>
                  </a:lnTo>
                  <a:lnTo>
                    <a:pt x="146" y="33"/>
                  </a:lnTo>
                  <a:lnTo>
                    <a:pt x="157" y="41"/>
                  </a:lnTo>
                  <a:lnTo>
                    <a:pt x="168" y="48"/>
                  </a:lnTo>
                  <a:lnTo>
                    <a:pt x="176" y="50"/>
                  </a:lnTo>
                  <a:lnTo>
                    <a:pt x="181" y="50"/>
                  </a:lnTo>
                  <a:lnTo>
                    <a:pt x="191" y="41"/>
                  </a:lnTo>
                  <a:lnTo>
                    <a:pt x="194" y="35"/>
                  </a:lnTo>
                  <a:lnTo>
                    <a:pt x="196" y="31"/>
                  </a:lnTo>
                  <a:lnTo>
                    <a:pt x="207" y="26"/>
                  </a:lnTo>
                  <a:lnTo>
                    <a:pt x="215" y="18"/>
                  </a:lnTo>
                  <a:lnTo>
                    <a:pt x="219" y="13"/>
                  </a:lnTo>
                  <a:lnTo>
                    <a:pt x="224" y="7"/>
                  </a:lnTo>
                  <a:lnTo>
                    <a:pt x="230" y="5"/>
                  </a:lnTo>
                  <a:lnTo>
                    <a:pt x="239" y="5"/>
                  </a:lnTo>
                  <a:lnTo>
                    <a:pt x="247" y="9"/>
                  </a:lnTo>
                  <a:lnTo>
                    <a:pt x="256" y="11"/>
                  </a:lnTo>
                  <a:lnTo>
                    <a:pt x="263" y="11"/>
                  </a:lnTo>
                  <a:lnTo>
                    <a:pt x="271" y="7"/>
                  </a:lnTo>
                  <a:lnTo>
                    <a:pt x="280" y="0"/>
                  </a:lnTo>
                  <a:lnTo>
                    <a:pt x="280" y="3"/>
                  </a:lnTo>
                  <a:lnTo>
                    <a:pt x="288" y="13"/>
                  </a:lnTo>
                  <a:lnTo>
                    <a:pt x="291" y="13"/>
                  </a:lnTo>
                  <a:lnTo>
                    <a:pt x="301" y="22"/>
                  </a:lnTo>
                  <a:lnTo>
                    <a:pt x="304" y="22"/>
                  </a:lnTo>
                  <a:lnTo>
                    <a:pt x="312" y="29"/>
                  </a:lnTo>
                  <a:lnTo>
                    <a:pt x="312" y="29"/>
                  </a:lnTo>
                  <a:lnTo>
                    <a:pt x="325" y="33"/>
                  </a:lnTo>
                  <a:lnTo>
                    <a:pt x="325" y="31"/>
                  </a:lnTo>
                  <a:lnTo>
                    <a:pt x="327" y="31"/>
                  </a:lnTo>
                  <a:lnTo>
                    <a:pt x="329" y="29"/>
                  </a:lnTo>
                  <a:lnTo>
                    <a:pt x="334" y="26"/>
                  </a:lnTo>
                  <a:lnTo>
                    <a:pt x="336" y="26"/>
                  </a:lnTo>
                  <a:lnTo>
                    <a:pt x="338" y="26"/>
                  </a:lnTo>
                  <a:lnTo>
                    <a:pt x="340" y="26"/>
                  </a:lnTo>
                  <a:lnTo>
                    <a:pt x="355" y="33"/>
                  </a:lnTo>
                  <a:lnTo>
                    <a:pt x="357" y="33"/>
                  </a:lnTo>
                  <a:lnTo>
                    <a:pt x="368" y="37"/>
                  </a:lnTo>
                  <a:lnTo>
                    <a:pt x="370" y="35"/>
                  </a:lnTo>
                  <a:lnTo>
                    <a:pt x="383" y="31"/>
                  </a:lnTo>
                  <a:lnTo>
                    <a:pt x="385" y="33"/>
                  </a:lnTo>
                  <a:lnTo>
                    <a:pt x="388" y="33"/>
                  </a:lnTo>
                  <a:lnTo>
                    <a:pt x="388" y="33"/>
                  </a:lnTo>
                  <a:lnTo>
                    <a:pt x="388" y="33"/>
                  </a:lnTo>
                  <a:lnTo>
                    <a:pt x="388" y="35"/>
                  </a:lnTo>
                  <a:lnTo>
                    <a:pt x="392" y="44"/>
                  </a:lnTo>
                  <a:lnTo>
                    <a:pt x="392" y="46"/>
                  </a:lnTo>
                  <a:lnTo>
                    <a:pt x="392" y="48"/>
                  </a:lnTo>
                  <a:lnTo>
                    <a:pt x="390" y="48"/>
                  </a:lnTo>
                  <a:lnTo>
                    <a:pt x="390" y="50"/>
                  </a:lnTo>
                  <a:lnTo>
                    <a:pt x="390" y="52"/>
                  </a:lnTo>
                  <a:lnTo>
                    <a:pt x="390" y="54"/>
                  </a:lnTo>
                  <a:lnTo>
                    <a:pt x="390" y="57"/>
                  </a:lnTo>
                  <a:lnTo>
                    <a:pt x="392" y="59"/>
                  </a:lnTo>
                  <a:lnTo>
                    <a:pt x="392" y="59"/>
                  </a:lnTo>
                  <a:lnTo>
                    <a:pt x="392" y="61"/>
                  </a:lnTo>
                  <a:lnTo>
                    <a:pt x="392" y="61"/>
                  </a:lnTo>
                  <a:lnTo>
                    <a:pt x="394" y="63"/>
                  </a:lnTo>
                  <a:lnTo>
                    <a:pt x="396" y="65"/>
                  </a:lnTo>
                  <a:lnTo>
                    <a:pt x="396" y="67"/>
                  </a:lnTo>
                  <a:lnTo>
                    <a:pt x="396" y="67"/>
                  </a:lnTo>
                  <a:lnTo>
                    <a:pt x="396" y="70"/>
                  </a:lnTo>
                  <a:lnTo>
                    <a:pt x="398" y="72"/>
                  </a:lnTo>
                  <a:lnTo>
                    <a:pt x="398" y="76"/>
                  </a:lnTo>
                  <a:lnTo>
                    <a:pt x="396" y="76"/>
                  </a:lnTo>
                  <a:lnTo>
                    <a:pt x="396" y="78"/>
                  </a:lnTo>
                  <a:lnTo>
                    <a:pt x="396" y="80"/>
                  </a:lnTo>
                  <a:lnTo>
                    <a:pt x="396" y="83"/>
                  </a:lnTo>
                  <a:lnTo>
                    <a:pt x="396" y="83"/>
                  </a:lnTo>
                  <a:lnTo>
                    <a:pt x="396" y="89"/>
                  </a:lnTo>
                  <a:lnTo>
                    <a:pt x="396" y="89"/>
                  </a:lnTo>
                  <a:lnTo>
                    <a:pt x="398" y="95"/>
                  </a:lnTo>
                  <a:lnTo>
                    <a:pt x="398" y="98"/>
                  </a:lnTo>
                  <a:lnTo>
                    <a:pt x="400" y="104"/>
                  </a:lnTo>
                  <a:lnTo>
                    <a:pt x="388" y="108"/>
                  </a:lnTo>
                  <a:lnTo>
                    <a:pt x="379" y="108"/>
                  </a:lnTo>
                  <a:lnTo>
                    <a:pt x="370" y="108"/>
                  </a:lnTo>
                  <a:lnTo>
                    <a:pt x="364" y="111"/>
                  </a:lnTo>
                  <a:lnTo>
                    <a:pt x="357" y="115"/>
                  </a:lnTo>
                  <a:lnTo>
                    <a:pt x="353" y="119"/>
                  </a:lnTo>
                  <a:lnTo>
                    <a:pt x="336" y="117"/>
                  </a:lnTo>
                  <a:lnTo>
                    <a:pt x="312" y="121"/>
                  </a:lnTo>
                  <a:lnTo>
                    <a:pt x="297" y="124"/>
                  </a:lnTo>
                  <a:lnTo>
                    <a:pt x="286" y="126"/>
                  </a:lnTo>
                  <a:lnTo>
                    <a:pt x="278" y="128"/>
                  </a:lnTo>
                  <a:lnTo>
                    <a:pt x="273" y="132"/>
                  </a:lnTo>
                  <a:lnTo>
                    <a:pt x="278" y="141"/>
                  </a:lnTo>
                  <a:lnTo>
                    <a:pt x="280" y="147"/>
                  </a:lnTo>
                  <a:lnTo>
                    <a:pt x="280" y="154"/>
                  </a:lnTo>
                  <a:lnTo>
                    <a:pt x="276" y="160"/>
                  </a:lnTo>
                  <a:lnTo>
                    <a:pt x="271" y="162"/>
                  </a:lnTo>
                  <a:lnTo>
                    <a:pt x="269" y="167"/>
                  </a:lnTo>
                  <a:lnTo>
                    <a:pt x="269" y="178"/>
                  </a:lnTo>
                  <a:lnTo>
                    <a:pt x="265" y="180"/>
                  </a:lnTo>
                  <a:lnTo>
                    <a:pt x="260" y="175"/>
                  </a:lnTo>
                  <a:lnTo>
                    <a:pt x="256" y="171"/>
                  </a:lnTo>
                  <a:lnTo>
                    <a:pt x="252" y="165"/>
                  </a:lnTo>
                  <a:lnTo>
                    <a:pt x="252" y="158"/>
                  </a:lnTo>
                  <a:lnTo>
                    <a:pt x="245" y="160"/>
                  </a:lnTo>
                  <a:lnTo>
                    <a:pt x="241" y="162"/>
                  </a:lnTo>
                  <a:lnTo>
                    <a:pt x="239" y="171"/>
                  </a:lnTo>
                  <a:lnTo>
                    <a:pt x="237" y="175"/>
                  </a:lnTo>
                  <a:lnTo>
                    <a:pt x="232" y="180"/>
                  </a:lnTo>
                  <a:lnTo>
                    <a:pt x="224" y="178"/>
                  </a:lnTo>
                  <a:lnTo>
                    <a:pt x="213" y="178"/>
                  </a:lnTo>
                  <a:lnTo>
                    <a:pt x="202" y="178"/>
                  </a:lnTo>
                  <a:lnTo>
                    <a:pt x="198" y="180"/>
                  </a:lnTo>
                  <a:lnTo>
                    <a:pt x="198" y="190"/>
                  </a:lnTo>
                  <a:lnTo>
                    <a:pt x="198" y="203"/>
                  </a:lnTo>
                  <a:lnTo>
                    <a:pt x="196" y="208"/>
                  </a:lnTo>
                  <a:lnTo>
                    <a:pt x="189" y="212"/>
                  </a:lnTo>
                  <a:lnTo>
                    <a:pt x="183" y="219"/>
                  </a:lnTo>
                  <a:lnTo>
                    <a:pt x="166" y="223"/>
                  </a:lnTo>
                  <a:lnTo>
                    <a:pt x="151" y="221"/>
                  </a:lnTo>
                  <a:lnTo>
                    <a:pt x="142" y="216"/>
                  </a:lnTo>
                  <a:lnTo>
                    <a:pt x="133" y="219"/>
                  </a:lnTo>
                  <a:lnTo>
                    <a:pt x="125" y="223"/>
                  </a:lnTo>
                  <a:lnTo>
                    <a:pt x="118" y="227"/>
                  </a:lnTo>
                  <a:lnTo>
                    <a:pt x="112" y="227"/>
                  </a:lnTo>
                  <a:lnTo>
                    <a:pt x="101" y="225"/>
                  </a:lnTo>
                  <a:lnTo>
                    <a:pt x="97" y="223"/>
                  </a:lnTo>
                  <a:lnTo>
                    <a:pt x="88" y="223"/>
                  </a:lnTo>
                  <a:lnTo>
                    <a:pt x="84" y="225"/>
                  </a:lnTo>
                  <a:lnTo>
                    <a:pt x="77" y="223"/>
                  </a:lnTo>
                  <a:lnTo>
                    <a:pt x="62" y="201"/>
                  </a:lnTo>
                  <a:lnTo>
                    <a:pt x="56" y="199"/>
                  </a:lnTo>
                  <a:lnTo>
                    <a:pt x="51" y="201"/>
                  </a:lnTo>
                  <a:lnTo>
                    <a:pt x="47" y="199"/>
                  </a:lnTo>
                  <a:lnTo>
                    <a:pt x="45" y="193"/>
                  </a:lnTo>
                  <a:lnTo>
                    <a:pt x="41" y="188"/>
                  </a:lnTo>
                  <a:lnTo>
                    <a:pt x="26" y="175"/>
                  </a:lnTo>
                  <a:lnTo>
                    <a:pt x="4" y="149"/>
                  </a:lnTo>
                  <a:lnTo>
                    <a:pt x="0" y="139"/>
                  </a:lnTo>
                  <a:lnTo>
                    <a:pt x="0" y="134"/>
                  </a:lnTo>
                  <a:lnTo>
                    <a:pt x="2" y="132"/>
                  </a:lnTo>
                  <a:lnTo>
                    <a:pt x="6" y="128"/>
                  </a:lnTo>
                  <a:lnTo>
                    <a:pt x="8" y="124"/>
                  </a:lnTo>
                  <a:lnTo>
                    <a:pt x="13" y="119"/>
                  </a:lnTo>
                  <a:lnTo>
                    <a:pt x="21" y="119"/>
                  </a:lnTo>
                  <a:lnTo>
                    <a:pt x="26" y="117"/>
                  </a:lnTo>
                  <a:lnTo>
                    <a:pt x="36" y="108"/>
                  </a:lnTo>
                  <a:lnTo>
                    <a:pt x="49" y="98"/>
                  </a:lnTo>
                  <a:lnTo>
                    <a:pt x="54" y="91"/>
                  </a:lnTo>
                  <a:lnTo>
                    <a:pt x="62" y="87"/>
                  </a:lnTo>
                  <a:lnTo>
                    <a:pt x="62" y="80"/>
                  </a:lnTo>
                  <a:lnTo>
                    <a:pt x="62" y="76"/>
                  </a:lnTo>
                  <a:lnTo>
                    <a:pt x="60" y="70"/>
                  </a:lnTo>
                  <a:lnTo>
                    <a:pt x="64" y="65"/>
                  </a:lnTo>
                  <a:lnTo>
                    <a:pt x="75" y="59"/>
                  </a:lnTo>
                  <a:lnTo>
                    <a:pt x="84" y="52"/>
                  </a:lnTo>
                  <a:lnTo>
                    <a:pt x="84" y="46"/>
                  </a:lnTo>
                  <a:lnTo>
                    <a:pt x="82" y="35"/>
                  </a:lnTo>
                  <a:lnTo>
                    <a:pt x="75" y="18"/>
                  </a:lnTo>
                  <a:lnTo>
                    <a:pt x="75" y="18"/>
                  </a:lnTo>
                  <a:close/>
                  <a:moveTo>
                    <a:pt x="370" y="31"/>
                  </a:moveTo>
                  <a:lnTo>
                    <a:pt x="372" y="31"/>
                  </a:lnTo>
                  <a:lnTo>
                    <a:pt x="372" y="33"/>
                  </a:lnTo>
                  <a:lnTo>
                    <a:pt x="372" y="33"/>
                  </a:lnTo>
                  <a:lnTo>
                    <a:pt x="368" y="33"/>
                  </a:lnTo>
                  <a:lnTo>
                    <a:pt x="366" y="33"/>
                  </a:lnTo>
                  <a:lnTo>
                    <a:pt x="366" y="33"/>
                  </a:lnTo>
                  <a:lnTo>
                    <a:pt x="368" y="33"/>
                  </a:lnTo>
                  <a:lnTo>
                    <a:pt x="370" y="31"/>
                  </a:lnTo>
                  <a:lnTo>
                    <a:pt x="370" y="31"/>
                  </a:lnTo>
                  <a:lnTo>
                    <a:pt x="370" y="31"/>
                  </a:lnTo>
                  <a:lnTo>
                    <a:pt x="370" y="31"/>
                  </a:lnTo>
                  <a:lnTo>
                    <a:pt x="370" y="3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10"/>
            <p:cNvSpPr>
              <a:spLocks noEditPoints="1"/>
            </p:cNvSpPr>
            <p:nvPr/>
          </p:nvSpPr>
          <p:spPr bwMode="auto">
            <a:xfrm>
              <a:off x="4694539" y="3678658"/>
              <a:ext cx="442399" cy="232895"/>
            </a:xfrm>
            <a:custGeom>
              <a:avLst/>
              <a:gdLst/>
              <a:ahLst/>
              <a:cxnLst>
                <a:cxn ang="0">
                  <a:pos x="299" y="203"/>
                </a:cxn>
                <a:cxn ang="0">
                  <a:pos x="271" y="190"/>
                </a:cxn>
                <a:cxn ang="0">
                  <a:pos x="174" y="182"/>
                </a:cxn>
                <a:cxn ang="0">
                  <a:pos x="151" y="169"/>
                </a:cxn>
                <a:cxn ang="0">
                  <a:pos x="159" y="149"/>
                </a:cxn>
                <a:cxn ang="0">
                  <a:pos x="168" y="143"/>
                </a:cxn>
                <a:cxn ang="0">
                  <a:pos x="168" y="132"/>
                </a:cxn>
                <a:cxn ang="0">
                  <a:pos x="157" y="130"/>
                </a:cxn>
                <a:cxn ang="0">
                  <a:pos x="146" y="134"/>
                </a:cxn>
                <a:cxn ang="0">
                  <a:pos x="121" y="119"/>
                </a:cxn>
                <a:cxn ang="0">
                  <a:pos x="106" y="113"/>
                </a:cxn>
                <a:cxn ang="0">
                  <a:pos x="54" y="117"/>
                </a:cxn>
                <a:cxn ang="0">
                  <a:pos x="39" y="115"/>
                </a:cxn>
                <a:cxn ang="0">
                  <a:pos x="15" y="110"/>
                </a:cxn>
                <a:cxn ang="0">
                  <a:pos x="24" y="100"/>
                </a:cxn>
                <a:cxn ang="0">
                  <a:pos x="41" y="110"/>
                </a:cxn>
                <a:cxn ang="0">
                  <a:pos x="60" y="89"/>
                </a:cxn>
                <a:cxn ang="0">
                  <a:pos x="60" y="69"/>
                </a:cxn>
                <a:cxn ang="0">
                  <a:pos x="67" y="69"/>
                </a:cxn>
                <a:cxn ang="0">
                  <a:pos x="71" y="76"/>
                </a:cxn>
                <a:cxn ang="0">
                  <a:pos x="82" y="65"/>
                </a:cxn>
                <a:cxn ang="0">
                  <a:pos x="84" y="46"/>
                </a:cxn>
                <a:cxn ang="0">
                  <a:pos x="103" y="5"/>
                </a:cxn>
                <a:cxn ang="0">
                  <a:pos x="114" y="0"/>
                </a:cxn>
                <a:cxn ang="0">
                  <a:pos x="118" y="5"/>
                </a:cxn>
                <a:cxn ang="0">
                  <a:pos x="118" y="13"/>
                </a:cxn>
                <a:cxn ang="0">
                  <a:pos x="127" y="15"/>
                </a:cxn>
                <a:cxn ang="0">
                  <a:pos x="134" y="7"/>
                </a:cxn>
                <a:cxn ang="0">
                  <a:pos x="144" y="11"/>
                </a:cxn>
                <a:cxn ang="0">
                  <a:pos x="166" y="18"/>
                </a:cxn>
                <a:cxn ang="0">
                  <a:pos x="190" y="15"/>
                </a:cxn>
                <a:cxn ang="0">
                  <a:pos x="194" y="26"/>
                </a:cxn>
                <a:cxn ang="0">
                  <a:pos x="196" y="52"/>
                </a:cxn>
                <a:cxn ang="0">
                  <a:pos x="213" y="43"/>
                </a:cxn>
                <a:cxn ang="0">
                  <a:pos x="224" y="22"/>
                </a:cxn>
                <a:cxn ang="0">
                  <a:pos x="224" y="5"/>
                </a:cxn>
                <a:cxn ang="0">
                  <a:pos x="237" y="7"/>
                </a:cxn>
                <a:cxn ang="0">
                  <a:pos x="241" y="11"/>
                </a:cxn>
                <a:cxn ang="0">
                  <a:pos x="256" y="9"/>
                </a:cxn>
                <a:cxn ang="0">
                  <a:pos x="265" y="11"/>
                </a:cxn>
                <a:cxn ang="0">
                  <a:pos x="299" y="43"/>
                </a:cxn>
                <a:cxn ang="0">
                  <a:pos x="312" y="43"/>
                </a:cxn>
                <a:cxn ang="0">
                  <a:pos x="358" y="54"/>
                </a:cxn>
                <a:cxn ang="0">
                  <a:pos x="364" y="52"/>
                </a:cxn>
                <a:cxn ang="0">
                  <a:pos x="368" y="43"/>
                </a:cxn>
                <a:cxn ang="0">
                  <a:pos x="381" y="48"/>
                </a:cxn>
                <a:cxn ang="0">
                  <a:pos x="396" y="67"/>
                </a:cxn>
                <a:cxn ang="0">
                  <a:pos x="407" y="74"/>
                </a:cxn>
                <a:cxn ang="0">
                  <a:pos x="411" y="102"/>
                </a:cxn>
                <a:cxn ang="0">
                  <a:pos x="429" y="110"/>
                </a:cxn>
                <a:cxn ang="0">
                  <a:pos x="431" y="136"/>
                </a:cxn>
                <a:cxn ang="0">
                  <a:pos x="416" y="158"/>
                </a:cxn>
                <a:cxn ang="0">
                  <a:pos x="431" y="203"/>
                </a:cxn>
                <a:cxn ang="0">
                  <a:pos x="405" y="216"/>
                </a:cxn>
                <a:cxn ang="0">
                  <a:pos x="403" y="223"/>
                </a:cxn>
                <a:cxn ang="0">
                  <a:pos x="396" y="229"/>
                </a:cxn>
                <a:cxn ang="0">
                  <a:pos x="351" y="223"/>
                </a:cxn>
                <a:cxn ang="0">
                  <a:pos x="17" y="78"/>
                </a:cxn>
                <a:cxn ang="0">
                  <a:pos x="9" y="95"/>
                </a:cxn>
                <a:cxn ang="0">
                  <a:pos x="0" y="87"/>
                </a:cxn>
                <a:cxn ang="0">
                  <a:pos x="17" y="76"/>
                </a:cxn>
              </a:cxnLst>
              <a:rect l="0" t="0" r="r" b="b"/>
              <a:pathLst>
                <a:path w="435" h="229">
                  <a:moveTo>
                    <a:pt x="319" y="212"/>
                  </a:moveTo>
                  <a:lnTo>
                    <a:pt x="317" y="212"/>
                  </a:lnTo>
                  <a:lnTo>
                    <a:pt x="306" y="208"/>
                  </a:lnTo>
                  <a:lnTo>
                    <a:pt x="304" y="208"/>
                  </a:lnTo>
                  <a:lnTo>
                    <a:pt x="304" y="208"/>
                  </a:lnTo>
                  <a:lnTo>
                    <a:pt x="299" y="203"/>
                  </a:lnTo>
                  <a:lnTo>
                    <a:pt x="297" y="201"/>
                  </a:lnTo>
                  <a:lnTo>
                    <a:pt x="291" y="199"/>
                  </a:lnTo>
                  <a:lnTo>
                    <a:pt x="289" y="197"/>
                  </a:lnTo>
                  <a:lnTo>
                    <a:pt x="280" y="192"/>
                  </a:lnTo>
                  <a:lnTo>
                    <a:pt x="278" y="192"/>
                  </a:lnTo>
                  <a:lnTo>
                    <a:pt x="271" y="190"/>
                  </a:lnTo>
                  <a:lnTo>
                    <a:pt x="269" y="190"/>
                  </a:lnTo>
                  <a:lnTo>
                    <a:pt x="261" y="190"/>
                  </a:lnTo>
                  <a:lnTo>
                    <a:pt x="248" y="188"/>
                  </a:lnTo>
                  <a:lnTo>
                    <a:pt x="233" y="186"/>
                  </a:lnTo>
                  <a:lnTo>
                    <a:pt x="190" y="182"/>
                  </a:lnTo>
                  <a:lnTo>
                    <a:pt x="174" y="182"/>
                  </a:lnTo>
                  <a:lnTo>
                    <a:pt x="172" y="182"/>
                  </a:lnTo>
                  <a:lnTo>
                    <a:pt x="172" y="182"/>
                  </a:lnTo>
                  <a:lnTo>
                    <a:pt x="155" y="177"/>
                  </a:lnTo>
                  <a:lnTo>
                    <a:pt x="153" y="175"/>
                  </a:lnTo>
                  <a:lnTo>
                    <a:pt x="151" y="171"/>
                  </a:lnTo>
                  <a:lnTo>
                    <a:pt x="151" y="169"/>
                  </a:lnTo>
                  <a:lnTo>
                    <a:pt x="151" y="169"/>
                  </a:lnTo>
                  <a:lnTo>
                    <a:pt x="149" y="162"/>
                  </a:lnTo>
                  <a:lnTo>
                    <a:pt x="149" y="162"/>
                  </a:lnTo>
                  <a:lnTo>
                    <a:pt x="153" y="158"/>
                  </a:lnTo>
                  <a:lnTo>
                    <a:pt x="153" y="156"/>
                  </a:lnTo>
                  <a:lnTo>
                    <a:pt x="159" y="149"/>
                  </a:lnTo>
                  <a:lnTo>
                    <a:pt x="162" y="147"/>
                  </a:lnTo>
                  <a:lnTo>
                    <a:pt x="162" y="147"/>
                  </a:lnTo>
                  <a:lnTo>
                    <a:pt x="164" y="147"/>
                  </a:lnTo>
                  <a:lnTo>
                    <a:pt x="166" y="145"/>
                  </a:lnTo>
                  <a:lnTo>
                    <a:pt x="166" y="143"/>
                  </a:lnTo>
                  <a:lnTo>
                    <a:pt x="168" y="143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38"/>
                  </a:lnTo>
                  <a:lnTo>
                    <a:pt x="168" y="134"/>
                  </a:lnTo>
                  <a:lnTo>
                    <a:pt x="168" y="132"/>
                  </a:lnTo>
                  <a:lnTo>
                    <a:pt x="168" y="132"/>
                  </a:lnTo>
                  <a:lnTo>
                    <a:pt x="168" y="132"/>
                  </a:lnTo>
                  <a:lnTo>
                    <a:pt x="166" y="130"/>
                  </a:lnTo>
                  <a:lnTo>
                    <a:pt x="164" y="130"/>
                  </a:lnTo>
                  <a:lnTo>
                    <a:pt x="157" y="128"/>
                  </a:lnTo>
                  <a:lnTo>
                    <a:pt x="157" y="128"/>
                  </a:lnTo>
                  <a:lnTo>
                    <a:pt x="157" y="130"/>
                  </a:lnTo>
                  <a:lnTo>
                    <a:pt x="155" y="130"/>
                  </a:lnTo>
                  <a:lnTo>
                    <a:pt x="155" y="130"/>
                  </a:lnTo>
                  <a:lnTo>
                    <a:pt x="153" y="132"/>
                  </a:lnTo>
                  <a:lnTo>
                    <a:pt x="151" y="132"/>
                  </a:lnTo>
                  <a:lnTo>
                    <a:pt x="149" y="134"/>
                  </a:lnTo>
                  <a:lnTo>
                    <a:pt x="146" y="134"/>
                  </a:lnTo>
                  <a:lnTo>
                    <a:pt x="144" y="132"/>
                  </a:lnTo>
                  <a:lnTo>
                    <a:pt x="142" y="132"/>
                  </a:lnTo>
                  <a:lnTo>
                    <a:pt x="138" y="132"/>
                  </a:lnTo>
                  <a:lnTo>
                    <a:pt x="125" y="123"/>
                  </a:lnTo>
                  <a:lnTo>
                    <a:pt x="123" y="121"/>
                  </a:lnTo>
                  <a:lnTo>
                    <a:pt x="121" y="119"/>
                  </a:lnTo>
                  <a:lnTo>
                    <a:pt x="116" y="117"/>
                  </a:lnTo>
                  <a:lnTo>
                    <a:pt x="114" y="115"/>
                  </a:lnTo>
                  <a:lnTo>
                    <a:pt x="110" y="113"/>
                  </a:lnTo>
                  <a:lnTo>
                    <a:pt x="108" y="113"/>
                  </a:lnTo>
                  <a:lnTo>
                    <a:pt x="108" y="113"/>
                  </a:lnTo>
                  <a:lnTo>
                    <a:pt x="106" y="113"/>
                  </a:lnTo>
                  <a:lnTo>
                    <a:pt x="97" y="113"/>
                  </a:lnTo>
                  <a:lnTo>
                    <a:pt x="95" y="113"/>
                  </a:lnTo>
                  <a:lnTo>
                    <a:pt x="67" y="115"/>
                  </a:lnTo>
                  <a:lnTo>
                    <a:pt x="58" y="115"/>
                  </a:lnTo>
                  <a:lnTo>
                    <a:pt x="56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49" y="117"/>
                  </a:lnTo>
                  <a:lnTo>
                    <a:pt x="43" y="117"/>
                  </a:lnTo>
                  <a:lnTo>
                    <a:pt x="43" y="117"/>
                  </a:lnTo>
                  <a:lnTo>
                    <a:pt x="41" y="117"/>
                  </a:lnTo>
                  <a:lnTo>
                    <a:pt x="39" y="115"/>
                  </a:lnTo>
                  <a:lnTo>
                    <a:pt x="30" y="110"/>
                  </a:lnTo>
                  <a:lnTo>
                    <a:pt x="28" y="110"/>
                  </a:lnTo>
                  <a:lnTo>
                    <a:pt x="24" y="110"/>
                  </a:lnTo>
                  <a:lnTo>
                    <a:pt x="21" y="110"/>
                  </a:lnTo>
                  <a:lnTo>
                    <a:pt x="21" y="110"/>
                  </a:lnTo>
                  <a:lnTo>
                    <a:pt x="15" y="110"/>
                  </a:lnTo>
                  <a:lnTo>
                    <a:pt x="11" y="106"/>
                  </a:lnTo>
                  <a:lnTo>
                    <a:pt x="15" y="106"/>
                  </a:lnTo>
                  <a:lnTo>
                    <a:pt x="17" y="106"/>
                  </a:lnTo>
                  <a:lnTo>
                    <a:pt x="17" y="104"/>
                  </a:lnTo>
                  <a:lnTo>
                    <a:pt x="19" y="104"/>
                  </a:lnTo>
                  <a:lnTo>
                    <a:pt x="24" y="100"/>
                  </a:lnTo>
                  <a:lnTo>
                    <a:pt x="34" y="102"/>
                  </a:lnTo>
                  <a:lnTo>
                    <a:pt x="37" y="106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58" y="91"/>
                  </a:lnTo>
                  <a:lnTo>
                    <a:pt x="60" y="89"/>
                  </a:lnTo>
                  <a:lnTo>
                    <a:pt x="60" y="89"/>
                  </a:lnTo>
                  <a:lnTo>
                    <a:pt x="60" y="87"/>
                  </a:lnTo>
                  <a:lnTo>
                    <a:pt x="60" y="87"/>
                  </a:lnTo>
                  <a:lnTo>
                    <a:pt x="60" y="80"/>
                  </a:lnTo>
                  <a:lnTo>
                    <a:pt x="60" y="72"/>
                  </a:lnTo>
                  <a:lnTo>
                    <a:pt x="60" y="72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7"/>
                  </a:lnTo>
                  <a:lnTo>
                    <a:pt x="65" y="67"/>
                  </a:lnTo>
                  <a:lnTo>
                    <a:pt x="65" y="67"/>
                  </a:lnTo>
                  <a:lnTo>
                    <a:pt x="65" y="67"/>
                  </a:lnTo>
                  <a:lnTo>
                    <a:pt x="67" y="69"/>
                  </a:lnTo>
                  <a:lnTo>
                    <a:pt x="67" y="69"/>
                  </a:lnTo>
                  <a:lnTo>
                    <a:pt x="67" y="72"/>
                  </a:lnTo>
                  <a:lnTo>
                    <a:pt x="67" y="74"/>
                  </a:lnTo>
                  <a:lnTo>
                    <a:pt x="69" y="74"/>
                  </a:lnTo>
                  <a:lnTo>
                    <a:pt x="69" y="76"/>
                  </a:lnTo>
                  <a:lnTo>
                    <a:pt x="71" y="76"/>
                  </a:lnTo>
                  <a:lnTo>
                    <a:pt x="71" y="76"/>
                  </a:lnTo>
                  <a:lnTo>
                    <a:pt x="77" y="74"/>
                  </a:lnTo>
                  <a:lnTo>
                    <a:pt x="77" y="72"/>
                  </a:lnTo>
                  <a:lnTo>
                    <a:pt x="82" y="69"/>
                  </a:lnTo>
                  <a:lnTo>
                    <a:pt x="82" y="67"/>
                  </a:lnTo>
                  <a:lnTo>
                    <a:pt x="82" y="65"/>
                  </a:lnTo>
                  <a:lnTo>
                    <a:pt x="84" y="63"/>
                  </a:lnTo>
                  <a:lnTo>
                    <a:pt x="84" y="63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48"/>
                  </a:lnTo>
                  <a:lnTo>
                    <a:pt x="84" y="46"/>
                  </a:lnTo>
                  <a:lnTo>
                    <a:pt x="84" y="43"/>
                  </a:lnTo>
                  <a:lnTo>
                    <a:pt x="84" y="41"/>
                  </a:lnTo>
                  <a:lnTo>
                    <a:pt x="86" y="39"/>
                  </a:lnTo>
                  <a:lnTo>
                    <a:pt x="90" y="24"/>
                  </a:lnTo>
                  <a:lnTo>
                    <a:pt x="90" y="22"/>
                  </a:lnTo>
                  <a:lnTo>
                    <a:pt x="103" y="5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8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6" y="0"/>
                  </a:lnTo>
                  <a:lnTo>
                    <a:pt x="116" y="2"/>
                  </a:lnTo>
                  <a:lnTo>
                    <a:pt x="116" y="2"/>
                  </a:lnTo>
                  <a:lnTo>
                    <a:pt x="116" y="2"/>
                  </a:lnTo>
                  <a:lnTo>
                    <a:pt x="118" y="5"/>
                  </a:lnTo>
                  <a:lnTo>
                    <a:pt x="118" y="7"/>
                  </a:lnTo>
                  <a:lnTo>
                    <a:pt x="116" y="9"/>
                  </a:lnTo>
                  <a:lnTo>
                    <a:pt x="116" y="11"/>
                  </a:lnTo>
                  <a:lnTo>
                    <a:pt x="118" y="11"/>
                  </a:lnTo>
                  <a:lnTo>
                    <a:pt x="118" y="13"/>
                  </a:lnTo>
                  <a:lnTo>
                    <a:pt x="118" y="13"/>
                  </a:lnTo>
                  <a:lnTo>
                    <a:pt x="121" y="13"/>
                  </a:lnTo>
                  <a:lnTo>
                    <a:pt x="121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31" y="9"/>
                  </a:lnTo>
                  <a:lnTo>
                    <a:pt x="134" y="9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6" y="7"/>
                  </a:lnTo>
                  <a:lnTo>
                    <a:pt x="136" y="7"/>
                  </a:lnTo>
                  <a:lnTo>
                    <a:pt x="138" y="7"/>
                  </a:lnTo>
                  <a:lnTo>
                    <a:pt x="138" y="7"/>
                  </a:lnTo>
                  <a:lnTo>
                    <a:pt x="144" y="11"/>
                  </a:lnTo>
                  <a:lnTo>
                    <a:pt x="159" y="18"/>
                  </a:lnTo>
                  <a:lnTo>
                    <a:pt x="162" y="18"/>
                  </a:lnTo>
                  <a:lnTo>
                    <a:pt x="162" y="20"/>
                  </a:lnTo>
                  <a:lnTo>
                    <a:pt x="164" y="20"/>
                  </a:lnTo>
                  <a:lnTo>
                    <a:pt x="164" y="20"/>
                  </a:lnTo>
                  <a:lnTo>
                    <a:pt x="166" y="18"/>
                  </a:lnTo>
                  <a:lnTo>
                    <a:pt x="166" y="15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87" y="15"/>
                  </a:lnTo>
                  <a:lnTo>
                    <a:pt x="187" y="15"/>
                  </a:lnTo>
                  <a:lnTo>
                    <a:pt x="190" y="15"/>
                  </a:lnTo>
                  <a:lnTo>
                    <a:pt x="190" y="18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4"/>
                  </a:lnTo>
                  <a:lnTo>
                    <a:pt x="192" y="24"/>
                  </a:lnTo>
                  <a:lnTo>
                    <a:pt x="194" y="26"/>
                  </a:lnTo>
                  <a:lnTo>
                    <a:pt x="194" y="30"/>
                  </a:lnTo>
                  <a:lnTo>
                    <a:pt x="194" y="37"/>
                  </a:lnTo>
                  <a:lnTo>
                    <a:pt x="192" y="41"/>
                  </a:lnTo>
                  <a:lnTo>
                    <a:pt x="192" y="46"/>
                  </a:lnTo>
                  <a:lnTo>
                    <a:pt x="194" y="50"/>
                  </a:lnTo>
                  <a:lnTo>
                    <a:pt x="196" y="52"/>
                  </a:lnTo>
                  <a:lnTo>
                    <a:pt x="198" y="52"/>
                  </a:lnTo>
                  <a:lnTo>
                    <a:pt x="202" y="52"/>
                  </a:lnTo>
                  <a:lnTo>
                    <a:pt x="207" y="52"/>
                  </a:lnTo>
                  <a:lnTo>
                    <a:pt x="211" y="48"/>
                  </a:lnTo>
                  <a:lnTo>
                    <a:pt x="213" y="46"/>
                  </a:lnTo>
                  <a:lnTo>
                    <a:pt x="213" y="43"/>
                  </a:lnTo>
                  <a:lnTo>
                    <a:pt x="215" y="35"/>
                  </a:lnTo>
                  <a:lnTo>
                    <a:pt x="215" y="24"/>
                  </a:lnTo>
                  <a:lnTo>
                    <a:pt x="218" y="24"/>
                  </a:lnTo>
                  <a:lnTo>
                    <a:pt x="222" y="24"/>
                  </a:lnTo>
                  <a:lnTo>
                    <a:pt x="222" y="24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4" y="20"/>
                  </a:lnTo>
                  <a:lnTo>
                    <a:pt x="226" y="18"/>
                  </a:lnTo>
                  <a:lnTo>
                    <a:pt x="226" y="11"/>
                  </a:lnTo>
                  <a:lnTo>
                    <a:pt x="224" y="5"/>
                  </a:lnTo>
                  <a:lnTo>
                    <a:pt x="224" y="5"/>
                  </a:lnTo>
                  <a:lnTo>
                    <a:pt x="226" y="5"/>
                  </a:lnTo>
                  <a:lnTo>
                    <a:pt x="226" y="2"/>
                  </a:lnTo>
                  <a:lnTo>
                    <a:pt x="228" y="5"/>
                  </a:lnTo>
                  <a:lnTo>
                    <a:pt x="235" y="7"/>
                  </a:lnTo>
                  <a:lnTo>
                    <a:pt x="235" y="7"/>
                  </a:lnTo>
                  <a:lnTo>
                    <a:pt x="237" y="7"/>
                  </a:lnTo>
                  <a:lnTo>
                    <a:pt x="237" y="7"/>
                  </a:lnTo>
                  <a:lnTo>
                    <a:pt x="237" y="9"/>
                  </a:lnTo>
                  <a:lnTo>
                    <a:pt x="237" y="9"/>
                  </a:lnTo>
                  <a:lnTo>
                    <a:pt x="239" y="11"/>
                  </a:lnTo>
                  <a:lnTo>
                    <a:pt x="241" y="11"/>
                  </a:lnTo>
                  <a:lnTo>
                    <a:pt x="241" y="11"/>
                  </a:lnTo>
                  <a:lnTo>
                    <a:pt x="243" y="11"/>
                  </a:lnTo>
                  <a:lnTo>
                    <a:pt x="246" y="11"/>
                  </a:lnTo>
                  <a:lnTo>
                    <a:pt x="248" y="11"/>
                  </a:lnTo>
                  <a:lnTo>
                    <a:pt x="250" y="11"/>
                  </a:lnTo>
                  <a:lnTo>
                    <a:pt x="254" y="9"/>
                  </a:lnTo>
                  <a:lnTo>
                    <a:pt x="256" y="9"/>
                  </a:lnTo>
                  <a:lnTo>
                    <a:pt x="258" y="9"/>
                  </a:lnTo>
                  <a:lnTo>
                    <a:pt x="258" y="9"/>
                  </a:lnTo>
                  <a:lnTo>
                    <a:pt x="261" y="9"/>
                  </a:lnTo>
                  <a:lnTo>
                    <a:pt x="261" y="9"/>
                  </a:lnTo>
                  <a:lnTo>
                    <a:pt x="263" y="9"/>
                  </a:lnTo>
                  <a:lnTo>
                    <a:pt x="265" y="11"/>
                  </a:lnTo>
                  <a:lnTo>
                    <a:pt x="267" y="13"/>
                  </a:lnTo>
                  <a:lnTo>
                    <a:pt x="269" y="15"/>
                  </a:lnTo>
                  <a:lnTo>
                    <a:pt x="271" y="18"/>
                  </a:lnTo>
                  <a:lnTo>
                    <a:pt x="276" y="24"/>
                  </a:lnTo>
                  <a:lnTo>
                    <a:pt x="289" y="35"/>
                  </a:lnTo>
                  <a:lnTo>
                    <a:pt x="299" y="43"/>
                  </a:lnTo>
                  <a:lnTo>
                    <a:pt x="299" y="43"/>
                  </a:lnTo>
                  <a:lnTo>
                    <a:pt x="302" y="43"/>
                  </a:lnTo>
                  <a:lnTo>
                    <a:pt x="306" y="43"/>
                  </a:lnTo>
                  <a:lnTo>
                    <a:pt x="308" y="43"/>
                  </a:lnTo>
                  <a:lnTo>
                    <a:pt x="310" y="43"/>
                  </a:lnTo>
                  <a:lnTo>
                    <a:pt x="312" y="43"/>
                  </a:lnTo>
                  <a:lnTo>
                    <a:pt x="327" y="41"/>
                  </a:lnTo>
                  <a:lnTo>
                    <a:pt x="327" y="41"/>
                  </a:lnTo>
                  <a:lnTo>
                    <a:pt x="349" y="54"/>
                  </a:lnTo>
                  <a:lnTo>
                    <a:pt x="353" y="54"/>
                  </a:lnTo>
                  <a:lnTo>
                    <a:pt x="353" y="54"/>
                  </a:lnTo>
                  <a:lnTo>
                    <a:pt x="358" y="54"/>
                  </a:lnTo>
                  <a:lnTo>
                    <a:pt x="360" y="54"/>
                  </a:lnTo>
                  <a:lnTo>
                    <a:pt x="362" y="54"/>
                  </a:lnTo>
                  <a:lnTo>
                    <a:pt x="364" y="54"/>
                  </a:lnTo>
                  <a:lnTo>
                    <a:pt x="364" y="54"/>
                  </a:lnTo>
                  <a:lnTo>
                    <a:pt x="364" y="54"/>
                  </a:lnTo>
                  <a:lnTo>
                    <a:pt x="364" y="52"/>
                  </a:lnTo>
                  <a:lnTo>
                    <a:pt x="364" y="52"/>
                  </a:lnTo>
                  <a:lnTo>
                    <a:pt x="364" y="50"/>
                  </a:lnTo>
                  <a:lnTo>
                    <a:pt x="364" y="50"/>
                  </a:lnTo>
                  <a:lnTo>
                    <a:pt x="364" y="50"/>
                  </a:lnTo>
                  <a:lnTo>
                    <a:pt x="366" y="46"/>
                  </a:lnTo>
                  <a:lnTo>
                    <a:pt x="368" y="43"/>
                  </a:lnTo>
                  <a:lnTo>
                    <a:pt x="371" y="43"/>
                  </a:lnTo>
                  <a:lnTo>
                    <a:pt x="377" y="43"/>
                  </a:lnTo>
                  <a:lnTo>
                    <a:pt x="379" y="46"/>
                  </a:lnTo>
                  <a:lnTo>
                    <a:pt x="379" y="46"/>
                  </a:lnTo>
                  <a:lnTo>
                    <a:pt x="381" y="46"/>
                  </a:lnTo>
                  <a:lnTo>
                    <a:pt x="381" y="48"/>
                  </a:lnTo>
                  <a:lnTo>
                    <a:pt x="383" y="52"/>
                  </a:lnTo>
                  <a:lnTo>
                    <a:pt x="390" y="61"/>
                  </a:lnTo>
                  <a:lnTo>
                    <a:pt x="392" y="61"/>
                  </a:lnTo>
                  <a:lnTo>
                    <a:pt x="392" y="63"/>
                  </a:lnTo>
                  <a:lnTo>
                    <a:pt x="394" y="65"/>
                  </a:lnTo>
                  <a:lnTo>
                    <a:pt x="396" y="67"/>
                  </a:lnTo>
                  <a:lnTo>
                    <a:pt x="399" y="69"/>
                  </a:lnTo>
                  <a:lnTo>
                    <a:pt x="401" y="69"/>
                  </a:lnTo>
                  <a:lnTo>
                    <a:pt x="405" y="72"/>
                  </a:lnTo>
                  <a:lnTo>
                    <a:pt x="405" y="72"/>
                  </a:lnTo>
                  <a:lnTo>
                    <a:pt x="407" y="74"/>
                  </a:lnTo>
                  <a:lnTo>
                    <a:pt x="407" y="74"/>
                  </a:lnTo>
                  <a:lnTo>
                    <a:pt x="407" y="80"/>
                  </a:lnTo>
                  <a:lnTo>
                    <a:pt x="409" y="91"/>
                  </a:lnTo>
                  <a:lnTo>
                    <a:pt x="409" y="91"/>
                  </a:lnTo>
                  <a:lnTo>
                    <a:pt x="409" y="95"/>
                  </a:lnTo>
                  <a:lnTo>
                    <a:pt x="409" y="97"/>
                  </a:lnTo>
                  <a:lnTo>
                    <a:pt x="411" y="102"/>
                  </a:lnTo>
                  <a:lnTo>
                    <a:pt x="411" y="102"/>
                  </a:lnTo>
                  <a:lnTo>
                    <a:pt x="414" y="104"/>
                  </a:lnTo>
                  <a:lnTo>
                    <a:pt x="416" y="106"/>
                  </a:lnTo>
                  <a:lnTo>
                    <a:pt x="416" y="106"/>
                  </a:lnTo>
                  <a:lnTo>
                    <a:pt x="427" y="110"/>
                  </a:lnTo>
                  <a:lnTo>
                    <a:pt x="429" y="110"/>
                  </a:lnTo>
                  <a:lnTo>
                    <a:pt x="429" y="110"/>
                  </a:lnTo>
                  <a:lnTo>
                    <a:pt x="433" y="110"/>
                  </a:lnTo>
                  <a:lnTo>
                    <a:pt x="435" y="110"/>
                  </a:lnTo>
                  <a:lnTo>
                    <a:pt x="435" y="121"/>
                  </a:lnTo>
                  <a:lnTo>
                    <a:pt x="431" y="130"/>
                  </a:lnTo>
                  <a:lnTo>
                    <a:pt x="431" y="136"/>
                  </a:lnTo>
                  <a:lnTo>
                    <a:pt x="433" y="138"/>
                  </a:lnTo>
                  <a:lnTo>
                    <a:pt x="433" y="145"/>
                  </a:lnTo>
                  <a:lnTo>
                    <a:pt x="431" y="149"/>
                  </a:lnTo>
                  <a:lnTo>
                    <a:pt x="424" y="149"/>
                  </a:lnTo>
                  <a:lnTo>
                    <a:pt x="420" y="151"/>
                  </a:lnTo>
                  <a:lnTo>
                    <a:pt x="416" y="158"/>
                  </a:lnTo>
                  <a:lnTo>
                    <a:pt x="418" y="162"/>
                  </a:lnTo>
                  <a:lnTo>
                    <a:pt x="422" y="173"/>
                  </a:lnTo>
                  <a:lnTo>
                    <a:pt x="424" y="180"/>
                  </a:lnTo>
                  <a:lnTo>
                    <a:pt x="424" y="188"/>
                  </a:lnTo>
                  <a:lnTo>
                    <a:pt x="427" y="195"/>
                  </a:lnTo>
                  <a:lnTo>
                    <a:pt x="431" y="203"/>
                  </a:lnTo>
                  <a:lnTo>
                    <a:pt x="435" y="214"/>
                  </a:lnTo>
                  <a:lnTo>
                    <a:pt x="422" y="214"/>
                  </a:lnTo>
                  <a:lnTo>
                    <a:pt x="411" y="214"/>
                  </a:lnTo>
                  <a:lnTo>
                    <a:pt x="409" y="214"/>
                  </a:lnTo>
                  <a:lnTo>
                    <a:pt x="405" y="216"/>
                  </a:lnTo>
                  <a:lnTo>
                    <a:pt x="405" y="216"/>
                  </a:lnTo>
                  <a:lnTo>
                    <a:pt x="403" y="216"/>
                  </a:lnTo>
                  <a:lnTo>
                    <a:pt x="403" y="218"/>
                  </a:lnTo>
                  <a:lnTo>
                    <a:pt x="401" y="218"/>
                  </a:lnTo>
                  <a:lnTo>
                    <a:pt x="401" y="218"/>
                  </a:lnTo>
                  <a:lnTo>
                    <a:pt x="401" y="221"/>
                  </a:lnTo>
                  <a:lnTo>
                    <a:pt x="403" y="223"/>
                  </a:lnTo>
                  <a:lnTo>
                    <a:pt x="403" y="223"/>
                  </a:lnTo>
                  <a:lnTo>
                    <a:pt x="401" y="225"/>
                  </a:lnTo>
                  <a:lnTo>
                    <a:pt x="401" y="227"/>
                  </a:lnTo>
                  <a:lnTo>
                    <a:pt x="399" y="229"/>
                  </a:lnTo>
                  <a:lnTo>
                    <a:pt x="399" y="229"/>
                  </a:lnTo>
                  <a:lnTo>
                    <a:pt x="396" y="229"/>
                  </a:lnTo>
                  <a:lnTo>
                    <a:pt x="392" y="229"/>
                  </a:lnTo>
                  <a:lnTo>
                    <a:pt x="388" y="229"/>
                  </a:lnTo>
                  <a:lnTo>
                    <a:pt x="364" y="227"/>
                  </a:lnTo>
                  <a:lnTo>
                    <a:pt x="362" y="225"/>
                  </a:lnTo>
                  <a:lnTo>
                    <a:pt x="358" y="225"/>
                  </a:lnTo>
                  <a:lnTo>
                    <a:pt x="351" y="223"/>
                  </a:lnTo>
                  <a:lnTo>
                    <a:pt x="332" y="218"/>
                  </a:lnTo>
                  <a:lnTo>
                    <a:pt x="321" y="214"/>
                  </a:lnTo>
                  <a:lnTo>
                    <a:pt x="319" y="212"/>
                  </a:lnTo>
                  <a:lnTo>
                    <a:pt x="319" y="212"/>
                  </a:lnTo>
                  <a:close/>
                  <a:moveTo>
                    <a:pt x="17" y="78"/>
                  </a:moveTo>
                  <a:lnTo>
                    <a:pt x="17" y="78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5" y="89"/>
                  </a:lnTo>
                  <a:lnTo>
                    <a:pt x="15" y="91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6" y="95"/>
                  </a:lnTo>
                  <a:lnTo>
                    <a:pt x="0" y="89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4" y="80"/>
                  </a:lnTo>
                  <a:lnTo>
                    <a:pt x="9" y="80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7" y="76"/>
                  </a:lnTo>
                  <a:lnTo>
                    <a:pt x="17" y="78"/>
                  </a:lnTo>
                  <a:lnTo>
                    <a:pt x="17" y="78"/>
                  </a:lnTo>
                  <a:close/>
                </a:path>
              </a:pathLst>
            </a:custGeom>
            <a:solidFill>
              <a:schemeClr val="bg2">
                <a:lumMod val="40000"/>
                <a:lumOff val="60000"/>
              </a:schemeClr>
            </a:solidFill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5117614" y="3742729"/>
              <a:ext cx="374259" cy="217640"/>
            </a:xfrm>
            <a:custGeom>
              <a:avLst/>
              <a:gdLst/>
              <a:ahLst/>
              <a:cxnLst>
                <a:cxn ang="0">
                  <a:pos x="250" y="173"/>
                </a:cxn>
                <a:cxn ang="0">
                  <a:pos x="224" y="160"/>
                </a:cxn>
                <a:cxn ang="0">
                  <a:pos x="209" y="136"/>
                </a:cxn>
                <a:cxn ang="0">
                  <a:pos x="185" y="142"/>
                </a:cxn>
                <a:cxn ang="0">
                  <a:pos x="172" y="164"/>
                </a:cxn>
                <a:cxn ang="0">
                  <a:pos x="127" y="164"/>
                </a:cxn>
                <a:cxn ang="0">
                  <a:pos x="92" y="155"/>
                </a:cxn>
                <a:cxn ang="0">
                  <a:pos x="62" y="151"/>
                </a:cxn>
                <a:cxn ang="0">
                  <a:pos x="49" y="155"/>
                </a:cxn>
                <a:cxn ang="0">
                  <a:pos x="32" y="151"/>
                </a:cxn>
                <a:cxn ang="0">
                  <a:pos x="19" y="151"/>
                </a:cxn>
                <a:cxn ang="0">
                  <a:pos x="8" y="117"/>
                </a:cxn>
                <a:cxn ang="0">
                  <a:pos x="4" y="88"/>
                </a:cxn>
                <a:cxn ang="0">
                  <a:pos x="17" y="75"/>
                </a:cxn>
                <a:cxn ang="0">
                  <a:pos x="19" y="47"/>
                </a:cxn>
                <a:cxn ang="0">
                  <a:pos x="30" y="45"/>
                </a:cxn>
                <a:cxn ang="0">
                  <a:pos x="77" y="56"/>
                </a:cxn>
                <a:cxn ang="0">
                  <a:pos x="95" y="54"/>
                </a:cxn>
                <a:cxn ang="0">
                  <a:pos x="99" y="52"/>
                </a:cxn>
                <a:cxn ang="0">
                  <a:pos x="138" y="56"/>
                </a:cxn>
                <a:cxn ang="0">
                  <a:pos x="161" y="60"/>
                </a:cxn>
                <a:cxn ang="0">
                  <a:pos x="179" y="58"/>
                </a:cxn>
                <a:cxn ang="0">
                  <a:pos x="187" y="58"/>
                </a:cxn>
                <a:cxn ang="0">
                  <a:pos x="205" y="67"/>
                </a:cxn>
                <a:cxn ang="0">
                  <a:pos x="211" y="67"/>
                </a:cxn>
                <a:cxn ang="0">
                  <a:pos x="224" y="60"/>
                </a:cxn>
                <a:cxn ang="0">
                  <a:pos x="237" y="39"/>
                </a:cxn>
                <a:cxn ang="0">
                  <a:pos x="241" y="30"/>
                </a:cxn>
                <a:cxn ang="0">
                  <a:pos x="241" y="17"/>
                </a:cxn>
                <a:cxn ang="0">
                  <a:pos x="250" y="6"/>
                </a:cxn>
                <a:cxn ang="0">
                  <a:pos x="254" y="2"/>
                </a:cxn>
                <a:cxn ang="0">
                  <a:pos x="273" y="0"/>
                </a:cxn>
                <a:cxn ang="0">
                  <a:pos x="289" y="6"/>
                </a:cxn>
                <a:cxn ang="0">
                  <a:pos x="293" y="19"/>
                </a:cxn>
                <a:cxn ang="0">
                  <a:pos x="295" y="26"/>
                </a:cxn>
                <a:cxn ang="0">
                  <a:pos x="299" y="34"/>
                </a:cxn>
                <a:cxn ang="0">
                  <a:pos x="327" y="34"/>
                </a:cxn>
                <a:cxn ang="0">
                  <a:pos x="334" y="32"/>
                </a:cxn>
                <a:cxn ang="0">
                  <a:pos x="336" y="28"/>
                </a:cxn>
                <a:cxn ang="0">
                  <a:pos x="340" y="26"/>
                </a:cxn>
                <a:cxn ang="0">
                  <a:pos x="351" y="28"/>
                </a:cxn>
                <a:cxn ang="0">
                  <a:pos x="358" y="34"/>
                </a:cxn>
                <a:cxn ang="0">
                  <a:pos x="364" y="41"/>
                </a:cxn>
                <a:cxn ang="0">
                  <a:pos x="349" y="54"/>
                </a:cxn>
                <a:cxn ang="0">
                  <a:pos x="355" y="86"/>
                </a:cxn>
                <a:cxn ang="0">
                  <a:pos x="319" y="101"/>
                </a:cxn>
                <a:cxn ang="0">
                  <a:pos x="295" y="97"/>
                </a:cxn>
                <a:cxn ang="0">
                  <a:pos x="291" y="119"/>
                </a:cxn>
                <a:cxn ang="0">
                  <a:pos x="306" y="145"/>
                </a:cxn>
                <a:cxn ang="0">
                  <a:pos x="312" y="162"/>
                </a:cxn>
                <a:cxn ang="0">
                  <a:pos x="312" y="179"/>
                </a:cxn>
                <a:cxn ang="0">
                  <a:pos x="291" y="183"/>
                </a:cxn>
                <a:cxn ang="0">
                  <a:pos x="269" y="203"/>
                </a:cxn>
                <a:cxn ang="0">
                  <a:pos x="254" y="212"/>
                </a:cxn>
              </a:cxnLst>
              <a:rect l="0" t="0" r="r" b="b"/>
              <a:pathLst>
                <a:path w="368" h="214">
                  <a:moveTo>
                    <a:pt x="254" y="212"/>
                  </a:moveTo>
                  <a:lnTo>
                    <a:pt x="256" y="199"/>
                  </a:lnTo>
                  <a:lnTo>
                    <a:pt x="254" y="188"/>
                  </a:lnTo>
                  <a:lnTo>
                    <a:pt x="250" y="173"/>
                  </a:lnTo>
                  <a:lnTo>
                    <a:pt x="245" y="166"/>
                  </a:lnTo>
                  <a:lnTo>
                    <a:pt x="239" y="164"/>
                  </a:lnTo>
                  <a:lnTo>
                    <a:pt x="230" y="162"/>
                  </a:lnTo>
                  <a:lnTo>
                    <a:pt x="224" y="160"/>
                  </a:lnTo>
                  <a:lnTo>
                    <a:pt x="222" y="155"/>
                  </a:lnTo>
                  <a:lnTo>
                    <a:pt x="220" y="149"/>
                  </a:lnTo>
                  <a:lnTo>
                    <a:pt x="215" y="142"/>
                  </a:lnTo>
                  <a:lnTo>
                    <a:pt x="209" y="136"/>
                  </a:lnTo>
                  <a:lnTo>
                    <a:pt x="205" y="142"/>
                  </a:lnTo>
                  <a:lnTo>
                    <a:pt x="196" y="147"/>
                  </a:lnTo>
                  <a:lnTo>
                    <a:pt x="192" y="145"/>
                  </a:lnTo>
                  <a:lnTo>
                    <a:pt x="185" y="142"/>
                  </a:lnTo>
                  <a:lnTo>
                    <a:pt x="179" y="145"/>
                  </a:lnTo>
                  <a:lnTo>
                    <a:pt x="177" y="149"/>
                  </a:lnTo>
                  <a:lnTo>
                    <a:pt x="174" y="155"/>
                  </a:lnTo>
                  <a:lnTo>
                    <a:pt x="172" y="164"/>
                  </a:lnTo>
                  <a:lnTo>
                    <a:pt x="170" y="177"/>
                  </a:lnTo>
                  <a:lnTo>
                    <a:pt x="168" y="175"/>
                  </a:lnTo>
                  <a:lnTo>
                    <a:pt x="153" y="170"/>
                  </a:lnTo>
                  <a:lnTo>
                    <a:pt x="127" y="164"/>
                  </a:lnTo>
                  <a:lnTo>
                    <a:pt x="114" y="162"/>
                  </a:lnTo>
                  <a:lnTo>
                    <a:pt x="105" y="162"/>
                  </a:lnTo>
                  <a:lnTo>
                    <a:pt x="92" y="155"/>
                  </a:lnTo>
                  <a:lnTo>
                    <a:pt x="92" y="155"/>
                  </a:lnTo>
                  <a:lnTo>
                    <a:pt x="92" y="155"/>
                  </a:lnTo>
                  <a:lnTo>
                    <a:pt x="80" y="153"/>
                  </a:lnTo>
                  <a:lnTo>
                    <a:pt x="75" y="153"/>
                  </a:lnTo>
                  <a:lnTo>
                    <a:pt x="62" y="151"/>
                  </a:lnTo>
                  <a:lnTo>
                    <a:pt x="58" y="151"/>
                  </a:lnTo>
                  <a:lnTo>
                    <a:pt x="54" y="153"/>
                  </a:lnTo>
                  <a:lnTo>
                    <a:pt x="52" y="153"/>
                  </a:lnTo>
                  <a:lnTo>
                    <a:pt x="49" y="155"/>
                  </a:lnTo>
                  <a:lnTo>
                    <a:pt x="43" y="155"/>
                  </a:lnTo>
                  <a:lnTo>
                    <a:pt x="32" y="153"/>
                  </a:lnTo>
                  <a:lnTo>
                    <a:pt x="32" y="151"/>
                  </a:lnTo>
                  <a:lnTo>
                    <a:pt x="32" y="151"/>
                  </a:lnTo>
                  <a:lnTo>
                    <a:pt x="30" y="149"/>
                  </a:lnTo>
                  <a:lnTo>
                    <a:pt x="30" y="147"/>
                  </a:lnTo>
                  <a:lnTo>
                    <a:pt x="21" y="147"/>
                  </a:lnTo>
                  <a:lnTo>
                    <a:pt x="19" y="151"/>
                  </a:lnTo>
                  <a:lnTo>
                    <a:pt x="15" y="140"/>
                  </a:lnTo>
                  <a:lnTo>
                    <a:pt x="11" y="132"/>
                  </a:lnTo>
                  <a:lnTo>
                    <a:pt x="8" y="125"/>
                  </a:lnTo>
                  <a:lnTo>
                    <a:pt x="8" y="117"/>
                  </a:lnTo>
                  <a:lnTo>
                    <a:pt x="6" y="110"/>
                  </a:lnTo>
                  <a:lnTo>
                    <a:pt x="2" y="99"/>
                  </a:lnTo>
                  <a:lnTo>
                    <a:pt x="0" y="95"/>
                  </a:lnTo>
                  <a:lnTo>
                    <a:pt x="4" y="88"/>
                  </a:lnTo>
                  <a:lnTo>
                    <a:pt x="8" y="86"/>
                  </a:lnTo>
                  <a:lnTo>
                    <a:pt x="15" y="86"/>
                  </a:lnTo>
                  <a:lnTo>
                    <a:pt x="17" y="82"/>
                  </a:lnTo>
                  <a:lnTo>
                    <a:pt x="17" y="75"/>
                  </a:lnTo>
                  <a:lnTo>
                    <a:pt x="15" y="73"/>
                  </a:lnTo>
                  <a:lnTo>
                    <a:pt x="15" y="67"/>
                  </a:lnTo>
                  <a:lnTo>
                    <a:pt x="19" y="58"/>
                  </a:lnTo>
                  <a:lnTo>
                    <a:pt x="19" y="47"/>
                  </a:lnTo>
                  <a:lnTo>
                    <a:pt x="24" y="45"/>
                  </a:lnTo>
                  <a:lnTo>
                    <a:pt x="24" y="45"/>
                  </a:lnTo>
                  <a:lnTo>
                    <a:pt x="30" y="45"/>
                  </a:lnTo>
                  <a:lnTo>
                    <a:pt x="30" y="45"/>
                  </a:lnTo>
                  <a:lnTo>
                    <a:pt x="32" y="47"/>
                  </a:lnTo>
                  <a:lnTo>
                    <a:pt x="32" y="47"/>
                  </a:lnTo>
                  <a:lnTo>
                    <a:pt x="43" y="50"/>
                  </a:lnTo>
                  <a:lnTo>
                    <a:pt x="77" y="56"/>
                  </a:lnTo>
                  <a:lnTo>
                    <a:pt x="82" y="56"/>
                  </a:lnTo>
                  <a:lnTo>
                    <a:pt x="82" y="56"/>
                  </a:lnTo>
                  <a:lnTo>
                    <a:pt x="92" y="54"/>
                  </a:lnTo>
                  <a:lnTo>
                    <a:pt x="95" y="54"/>
                  </a:lnTo>
                  <a:lnTo>
                    <a:pt x="97" y="54"/>
                  </a:lnTo>
                  <a:lnTo>
                    <a:pt x="97" y="52"/>
                  </a:lnTo>
                  <a:lnTo>
                    <a:pt x="99" y="52"/>
                  </a:lnTo>
                  <a:lnTo>
                    <a:pt x="99" y="52"/>
                  </a:lnTo>
                  <a:lnTo>
                    <a:pt x="99" y="52"/>
                  </a:lnTo>
                  <a:lnTo>
                    <a:pt x="108" y="50"/>
                  </a:lnTo>
                  <a:lnTo>
                    <a:pt x="120" y="52"/>
                  </a:lnTo>
                  <a:lnTo>
                    <a:pt x="138" y="56"/>
                  </a:lnTo>
                  <a:lnTo>
                    <a:pt x="142" y="58"/>
                  </a:lnTo>
                  <a:lnTo>
                    <a:pt x="148" y="60"/>
                  </a:lnTo>
                  <a:lnTo>
                    <a:pt x="155" y="60"/>
                  </a:lnTo>
                  <a:lnTo>
                    <a:pt x="161" y="60"/>
                  </a:lnTo>
                  <a:lnTo>
                    <a:pt x="164" y="60"/>
                  </a:lnTo>
                  <a:lnTo>
                    <a:pt x="174" y="58"/>
                  </a:lnTo>
                  <a:lnTo>
                    <a:pt x="177" y="58"/>
                  </a:lnTo>
                  <a:lnTo>
                    <a:pt x="179" y="58"/>
                  </a:lnTo>
                  <a:lnTo>
                    <a:pt x="179" y="58"/>
                  </a:lnTo>
                  <a:lnTo>
                    <a:pt x="179" y="58"/>
                  </a:lnTo>
                  <a:lnTo>
                    <a:pt x="181" y="56"/>
                  </a:lnTo>
                  <a:lnTo>
                    <a:pt x="187" y="58"/>
                  </a:lnTo>
                  <a:lnTo>
                    <a:pt x="187" y="58"/>
                  </a:lnTo>
                  <a:lnTo>
                    <a:pt x="202" y="65"/>
                  </a:lnTo>
                  <a:lnTo>
                    <a:pt x="205" y="67"/>
                  </a:lnTo>
                  <a:lnTo>
                    <a:pt x="205" y="67"/>
                  </a:lnTo>
                  <a:lnTo>
                    <a:pt x="207" y="67"/>
                  </a:lnTo>
                  <a:lnTo>
                    <a:pt x="209" y="67"/>
                  </a:lnTo>
                  <a:lnTo>
                    <a:pt x="209" y="67"/>
                  </a:lnTo>
                  <a:lnTo>
                    <a:pt x="211" y="67"/>
                  </a:lnTo>
                  <a:lnTo>
                    <a:pt x="220" y="65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0"/>
                  </a:lnTo>
                  <a:lnTo>
                    <a:pt x="230" y="52"/>
                  </a:lnTo>
                  <a:lnTo>
                    <a:pt x="230" y="52"/>
                  </a:lnTo>
                  <a:lnTo>
                    <a:pt x="233" y="50"/>
                  </a:lnTo>
                  <a:lnTo>
                    <a:pt x="237" y="39"/>
                  </a:lnTo>
                  <a:lnTo>
                    <a:pt x="237" y="37"/>
                  </a:lnTo>
                  <a:lnTo>
                    <a:pt x="239" y="32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24"/>
                  </a:lnTo>
                  <a:lnTo>
                    <a:pt x="241" y="21"/>
                  </a:lnTo>
                  <a:lnTo>
                    <a:pt x="241" y="19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3" y="13"/>
                  </a:lnTo>
                  <a:lnTo>
                    <a:pt x="248" y="9"/>
                  </a:lnTo>
                  <a:lnTo>
                    <a:pt x="250" y="6"/>
                  </a:lnTo>
                  <a:lnTo>
                    <a:pt x="250" y="6"/>
                  </a:lnTo>
                  <a:lnTo>
                    <a:pt x="250" y="4"/>
                  </a:lnTo>
                  <a:lnTo>
                    <a:pt x="254" y="4"/>
                  </a:lnTo>
                  <a:lnTo>
                    <a:pt x="254" y="2"/>
                  </a:lnTo>
                  <a:lnTo>
                    <a:pt x="265" y="0"/>
                  </a:lnTo>
                  <a:lnTo>
                    <a:pt x="265" y="0"/>
                  </a:lnTo>
                  <a:lnTo>
                    <a:pt x="273" y="0"/>
                  </a:lnTo>
                  <a:lnTo>
                    <a:pt x="273" y="0"/>
                  </a:lnTo>
                  <a:lnTo>
                    <a:pt x="273" y="0"/>
                  </a:lnTo>
                  <a:lnTo>
                    <a:pt x="284" y="2"/>
                  </a:lnTo>
                  <a:lnTo>
                    <a:pt x="289" y="6"/>
                  </a:lnTo>
                  <a:lnTo>
                    <a:pt x="289" y="6"/>
                  </a:lnTo>
                  <a:lnTo>
                    <a:pt x="293" y="15"/>
                  </a:lnTo>
                  <a:lnTo>
                    <a:pt x="293" y="17"/>
                  </a:lnTo>
                  <a:lnTo>
                    <a:pt x="293" y="17"/>
                  </a:lnTo>
                  <a:lnTo>
                    <a:pt x="293" y="19"/>
                  </a:lnTo>
                  <a:lnTo>
                    <a:pt x="293" y="21"/>
                  </a:lnTo>
                  <a:lnTo>
                    <a:pt x="293" y="24"/>
                  </a:lnTo>
                  <a:lnTo>
                    <a:pt x="295" y="24"/>
                  </a:lnTo>
                  <a:lnTo>
                    <a:pt x="295" y="26"/>
                  </a:lnTo>
                  <a:lnTo>
                    <a:pt x="297" y="30"/>
                  </a:lnTo>
                  <a:lnTo>
                    <a:pt x="299" y="32"/>
                  </a:lnTo>
                  <a:lnTo>
                    <a:pt x="299" y="34"/>
                  </a:lnTo>
                  <a:lnTo>
                    <a:pt x="299" y="34"/>
                  </a:lnTo>
                  <a:lnTo>
                    <a:pt x="306" y="34"/>
                  </a:lnTo>
                  <a:lnTo>
                    <a:pt x="323" y="37"/>
                  </a:lnTo>
                  <a:lnTo>
                    <a:pt x="325" y="37"/>
                  </a:lnTo>
                  <a:lnTo>
                    <a:pt x="327" y="34"/>
                  </a:lnTo>
                  <a:lnTo>
                    <a:pt x="332" y="34"/>
                  </a:lnTo>
                  <a:lnTo>
                    <a:pt x="334" y="34"/>
                  </a:lnTo>
                  <a:lnTo>
                    <a:pt x="334" y="32"/>
                  </a:lnTo>
                  <a:lnTo>
                    <a:pt x="334" y="32"/>
                  </a:lnTo>
                  <a:lnTo>
                    <a:pt x="336" y="32"/>
                  </a:lnTo>
                  <a:lnTo>
                    <a:pt x="336" y="30"/>
                  </a:lnTo>
                  <a:lnTo>
                    <a:pt x="336" y="30"/>
                  </a:lnTo>
                  <a:lnTo>
                    <a:pt x="336" y="28"/>
                  </a:lnTo>
                  <a:lnTo>
                    <a:pt x="338" y="28"/>
                  </a:lnTo>
                  <a:lnTo>
                    <a:pt x="338" y="26"/>
                  </a:lnTo>
                  <a:lnTo>
                    <a:pt x="338" y="26"/>
                  </a:lnTo>
                  <a:lnTo>
                    <a:pt x="340" y="26"/>
                  </a:lnTo>
                  <a:lnTo>
                    <a:pt x="340" y="26"/>
                  </a:lnTo>
                  <a:lnTo>
                    <a:pt x="340" y="26"/>
                  </a:lnTo>
                  <a:lnTo>
                    <a:pt x="351" y="28"/>
                  </a:lnTo>
                  <a:lnTo>
                    <a:pt x="351" y="28"/>
                  </a:lnTo>
                  <a:lnTo>
                    <a:pt x="355" y="30"/>
                  </a:lnTo>
                  <a:lnTo>
                    <a:pt x="355" y="32"/>
                  </a:lnTo>
                  <a:lnTo>
                    <a:pt x="358" y="34"/>
                  </a:lnTo>
                  <a:lnTo>
                    <a:pt x="358" y="34"/>
                  </a:lnTo>
                  <a:lnTo>
                    <a:pt x="360" y="34"/>
                  </a:lnTo>
                  <a:lnTo>
                    <a:pt x="360" y="37"/>
                  </a:lnTo>
                  <a:lnTo>
                    <a:pt x="362" y="39"/>
                  </a:lnTo>
                  <a:lnTo>
                    <a:pt x="364" y="41"/>
                  </a:lnTo>
                  <a:lnTo>
                    <a:pt x="366" y="43"/>
                  </a:lnTo>
                  <a:lnTo>
                    <a:pt x="368" y="43"/>
                  </a:lnTo>
                  <a:lnTo>
                    <a:pt x="360" y="50"/>
                  </a:lnTo>
                  <a:lnTo>
                    <a:pt x="349" y="54"/>
                  </a:lnTo>
                  <a:lnTo>
                    <a:pt x="349" y="58"/>
                  </a:lnTo>
                  <a:lnTo>
                    <a:pt x="353" y="78"/>
                  </a:lnTo>
                  <a:lnTo>
                    <a:pt x="355" y="82"/>
                  </a:lnTo>
                  <a:lnTo>
                    <a:pt x="355" y="86"/>
                  </a:lnTo>
                  <a:lnTo>
                    <a:pt x="342" y="97"/>
                  </a:lnTo>
                  <a:lnTo>
                    <a:pt x="334" y="104"/>
                  </a:lnTo>
                  <a:lnTo>
                    <a:pt x="325" y="106"/>
                  </a:lnTo>
                  <a:lnTo>
                    <a:pt x="319" y="101"/>
                  </a:lnTo>
                  <a:lnTo>
                    <a:pt x="314" y="99"/>
                  </a:lnTo>
                  <a:lnTo>
                    <a:pt x="308" y="97"/>
                  </a:lnTo>
                  <a:lnTo>
                    <a:pt x="301" y="97"/>
                  </a:lnTo>
                  <a:lnTo>
                    <a:pt x="295" y="97"/>
                  </a:lnTo>
                  <a:lnTo>
                    <a:pt x="291" y="97"/>
                  </a:lnTo>
                  <a:lnTo>
                    <a:pt x="289" y="104"/>
                  </a:lnTo>
                  <a:lnTo>
                    <a:pt x="289" y="110"/>
                  </a:lnTo>
                  <a:lnTo>
                    <a:pt x="291" y="119"/>
                  </a:lnTo>
                  <a:lnTo>
                    <a:pt x="295" y="125"/>
                  </a:lnTo>
                  <a:lnTo>
                    <a:pt x="301" y="132"/>
                  </a:lnTo>
                  <a:lnTo>
                    <a:pt x="304" y="136"/>
                  </a:lnTo>
                  <a:lnTo>
                    <a:pt x="306" y="145"/>
                  </a:lnTo>
                  <a:lnTo>
                    <a:pt x="306" y="151"/>
                  </a:lnTo>
                  <a:lnTo>
                    <a:pt x="306" y="155"/>
                  </a:lnTo>
                  <a:lnTo>
                    <a:pt x="310" y="160"/>
                  </a:lnTo>
                  <a:lnTo>
                    <a:pt x="312" y="162"/>
                  </a:lnTo>
                  <a:lnTo>
                    <a:pt x="314" y="166"/>
                  </a:lnTo>
                  <a:lnTo>
                    <a:pt x="314" y="173"/>
                  </a:lnTo>
                  <a:lnTo>
                    <a:pt x="314" y="177"/>
                  </a:lnTo>
                  <a:lnTo>
                    <a:pt x="312" y="179"/>
                  </a:lnTo>
                  <a:lnTo>
                    <a:pt x="306" y="181"/>
                  </a:lnTo>
                  <a:lnTo>
                    <a:pt x="297" y="179"/>
                  </a:lnTo>
                  <a:lnTo>
                    <a:pt x="293" y="179"/>
                  </a:lnTo>
                  <a:lnTo>
                    <a:pt x="291" y="183"/>
                  </a:lnTo>
                  <a:lnTo>
                    <a:pt x="289" y="190"/>
                  </a:lnTo>
                  <a:lnTo>
                    <a:pt x="284" y="192"/>
                  </a:lnTo>
                  <a:lnTo>
                    <a:pt x="276" y="196"/>
                  </a:lnTo>
                  <a:lnTo>
                    <a:pt x="269" y="203"/>
                  </a:lnTo>
                  <a:lnTo>
                    <a:pt x="263" y="214"/>
                  </a:lnTo>
                  <a:lnTo>
                    <a:pt x="256" y="212"/>
                  </a:lnTo>
                  <a:lnTo>
                    <a:pt x="254" y="212"/>
                  </a:lnTo>
                  <a:lnTo>
                    <a:pt x="254" y="2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5385088" y="3659334"/>
              <a:ext cx="571558" cy="371208"/>
            </a:xfrm>
            <a:custGeom>
              <a:avLst/>
              <a:gdLst/>
              <a:ahLst/>
              <a:cxnLst>
                <a:cxn ang="0">
                  <a:pos x="224" y="13"/>
                </a:cxn>
                <a:cxn ang="0">
                  <a:pos x="207" y="15"/>
                </a:cxn>
                <a:cxn ang="0">
                  <a:pos x="219" y="0"/>
                </a:cxn>
                <a:cxn ang="0">
                  <a:pos x="133" y="125"/>
                </a:cxn>
                <a:cxn ang="0">
                  <a:pos x="146" y="138"/>
                </a:cxn>
                <a:cxn ang="0">
                  <a:pos x="159" y="140"/>
                </a:cxn>
                <a:cxn ang="0">
                  <a:pos x="211" y="157"/>
                </a:cxn>
                <a:cxn ang="0">
                  <a:pos x="217" y="177"/>
                </a:cxn>
                <a:cxn ang="0">
                  <a:pos x="209" y="177"/>
                </a:cxn>
                <a:cxn ang="0">
                  <a:pos x="224" y="181"/>
                </a:cxn>
                <a:cxn ang="0">
                  <a:pos x="230" y="177"/>
                </a:cxn>
                <a:cxn ang="0">
                  <a:pos x="235" y="199"/>
                </a:cxn>
                <a:cxn ang="0">
                  <a:pos x="228" y="214"/>
                </a:cxn>
                <a:cxn ang="0">
                  <a:pos x="267" y="235"/>
                </a:cxn>
                <a:cxn ang="0">
                  <a:pos x="299" y="244"/>
                </a:cxn>
                <a:cxn ang="0">
                  <a:pos x="327" y="237"/>
                </a:cxn>
                <a:cxn ang="0">
                  <a:pos x="375" y="227"/>
                </a:cxn>
                <a:cxn ang="0">
                  <a:pos x="385" y="229"/>
                </a:cxn>
                <a:cxn ang="0">
                  <a:pos x="411" y="242"/>
                </a:cxn>
                <a:cxn ang="0">
                  <a:pos x="431" y="257"/>
                </a:cxn>
                <a:cxn ang="0">
                  <a:pos x="418" y="313"/>
                </a:cxn>
                <a:cxn ang="0">
                  <a:pos x="431" y="345"/>
                </a:cxn>
                <a:cxn ang="0">
                  <a:pos x="448" y="354"/>
                </a:cxn>
                <a:cxn ang="0">
                  <a:pos x="446" y="363"/>
                </a:cxn>
                <a:cxn ang="0">
                  <a:pos x="422" y="352"/>
                </a:cxn>
                <a:cxn ang="0">
                  <a:pos x="407" y="343"/>
                </a:cxn>
                <a:cxn ang="0">
                  <a:pos x="383" y="348"/>
                </a:cxn>
                <a:cxn ang="0">
                  <a:pos x="334" y="328"/>
                </a:cxn>
                <a:cxn ang="0">
                  <a:pos x="295" y="306"/>
                </a:cxn>
                <a:cxn ang="0">
                  <a:pos x="265" y="306"/>
                </a:cxn>
                <a:cxn ang="0">
                  <a:pos x="250" y="315"/>
                </a:cxn>
                <a:cxn ang="0">
                  <a:pos x="181" y="311"/>
                </a:cxn>
                <a:cxn ang="0">
                  <a:pos x="103" y="306"/>
                </a:cxn>
                <a:cxn ang="0">
                  <a:pos x="64" y="304"/>
                </a:cxn>
                <a:cxn ang="0">
                  <a:pos x="6" y="285"/>
                </a:cxn>
                <a:cxn ang="0">
                  <a:pos x="49" y="261"/>
                </a:cxn>
                <a:cxn ang="0">
                  <a:pos x="43" y="227"/>
                </a:cxn>
                <a:cxn ang="0">
                  <a:pos x="32" y="179"/>
                </a:cxn>
                <a:cxn ang="0">
                  <a:pos x="92" y="168"/>
                </a:cxn>
                <a:cxn ang="0">
                  <a:pos x="528" y="132"/>
                </a:cxn>
                <a:cxn ang="0">
                  <a:pos x="558" y="138"/>
                </a:cxn>
                <a:cxn ang="0">
                  <a:pos x="560" y="147"/>
                </a:cxn>
                <a:cxn ang="0">
                  <a:pos x="534" y="142"/>
                </a:cxn>
                <a:cxn ang="0">
                  <a:pos x="541" y="147"/>
                </a:cxn>
                <a:cxn ang="0">
                  <a:pos x="528" y="151"/>
                </a:cxn>
                <a:cxn ang="0">
                  <a:pos x="523" y="132"/>
                </a:cxn>
                <a:cxn ang="0">
                  <a:pos x="293" y="138"/>
                </a:cxn>
                <a:cxn ang="0">
                  <a:pos x="372" y="136"/>
                </a:cxn>
                <a:cxn ang="0">
                  <a:pos x="390" y="149"/>
                </a:cxn>
                <a:cxn ang="0">
                  <a:pos x="360" y="157"/>
                </a:cxn>
                <a:cxn ang="0">
                  <a:pos x="336" y="166"/>
                </a:cxn>
                <a:cxn ang="0">
                  <a:pos x="308" y="179"/>
                </a:cxn>
                <a:cxn ang="0">
                  <a:pos x="254" y="175"/>
                </a:cxn>
                <a:cxn ang="0">
                  <a:pos x="224" y="170"/>
                </a:cxn>
                <a:cxn ang="0">
                  <a:pos x="224" y="155"/>
                </a:cxn>
                <a:cxn ang="0">
                  <a:pos x="237" y="140"/>
                </a:cxn>
                <a:cxn ang="0">
                  <a:pos x="418" y="160"/>
                </a:cxn>
                <a:cxn ang="0">
                  <a:pos x="422" y="173"/>
                </a:cxn>
                <a:cxn ang="0">
                  <a:pos x="409" y="162"/>
                </a:cxn>
                <a:cxn ang="0">
                  <a:pos x="291" y="330"/>
                </a:cxn>
                <a:cxn ang="0">
                  <a:pos x="304" y="324"/>
                </a:cxn>
                <a:cxn ang="0">
                  <a:pos x="304" y="330"/>
                </a:cxn>
              </a:cxnLst>
              <a:rect l="0" t="0" r="r" b="b"/>
              <a:pathLst>
                <a:path w="562" h="365">
                  <a:moveTo>
                    <a:pt x="219" y="0"/>
                  </a:moveTo>
                  <a:lnTo>
                    <a:pt x="222" y="2"/>
                  </a:lnTo>
                  <a:lnTo>
                    <a:pt x="224" y="2"/>
                  </a:lnTo>
                  <a:lnTo>
                    <a:pt x="224" y="2"/>
                  </a:lnTo>
                  <a:lnTo>
                    <a:pt x="224" y="2"/>
                  </a:lnTo>
                  <a:lnTo>
                    <a:pt x="226" y="6"/>
                  </a:lnTo>
                  <a:lnTo>
                    <a:pt x="226" y="8"/>
                  </a:lnTo>
                  <a:lnTo>
                    <a:pt x="224" y="13"/>
                  </a:lnTo>
                  <a:lnTo>
                    <a:pt x="224" y="13"/>
                  </a:lnTo>
                  <a:lnTo>
                    <a:pt x="224" y="13"/>
                  </a:lnTo>
                  <a:lnTo>
                    <a:pt x="224" y="15"/>
                  </a:lnTo>
                  <a:lnTo>
                    <a:pt x="219" y="15"/>
                  </a:lnTo>
                  <a:lnTo>
                    <a:pt x="211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7" y="15"/>
                  </a:lnTo>
                  <a:lnTo>
                    <a:pt x="207" y="13"/>
                  </a:lnTo>
                  <a:lnTo>
                    <a:pt x="207" y="8"/>
                  </a:lnTo>
                  <a:lnTo>
                    <a:pt x="207" y="6"/>
                  </a:lnTo>
                  <a:lnTo>
                    <a:pt x="207" y="6"/>
                  </a:lnTo>
                  <a:lnTo>
                    <a:pt x="213" y="2"/>
                  </a:lnTo>
                  <a:lnTo>
                    <a:pt x="213" y="2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19" y="0"/>
                  </a:lnTo>
                  <a:close/>
                  <a:moveTo>
                    <a:pt x="105" y="125"/>
                  </a:moveTo>
                  <a:lnTo>
                    <a:pt x="107" y="125"/>
                  </a:lnTo>
                  <a:lnTo>
                    <a:pt x="127" y="127"/>
                  </a:lnTo>
                  <a:lnTo>
                    <a:pt x="129" y="127"/>
                  </a:lnTo>
                  <a:lnTo>
                    <a:pt x="131" y="125"/>
                  </a:lnTo>
                  <a:lnTo>
                    <a:pt x="133" y="125"/>
                  </a:lnTo>
                  <a:lnTo>
                    <a:pt x="133" y="125"/>
                  </a:lnTo>
                  <a:lnTo>
                    <a:pt x="135" y="127"/>
                  </a:lnTo>
                  <a:lnTo>
                    <a:pt x="138" y="127"/>
                  </a:lnTo>
                  <a:lnTo>
                    <a:pt x="140" y="132"/>
                  </a:lnTo>
                  <a:lnTo>
                    <a:pt x="142" y="134"/>
                  </a:lnTo>
                  <a:lnTo>
                    <a:pt x="142" y="136"/>
                  </a:lnTo>
                  <a:lnTo>
                    <a:pt x="144" y="138"/>
                  </a:lnTo>
                  <a:lnTo>
                    <a:pt x="146" y="138"/>
                  </a:lnTo>
                  <a:lnTo>
                    <a:pt x="146" y="140"/>
                  </a:lnTo>
                  <a:lnTo>
                    <a:pt x="146" y="140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51" y="140"/>
                  </a:lnTo>
                  <a:lnTo>
                    <a:pt x="153" y="142"/>
                  </a:lnTo>
                  <a:lnTo>
                    <a:pt x="157" y="140"/>
                  </a:lnTo>
                  <a:lnTo>
                    <a:pt x="159" y="140"/>
                  </a:lnTo>
                  <a:lnTo>
                    <a:pt x="163" y="140"/>
                  </a:lnTo>
                  <a:lnTo>
                    <a:pt x="170" y="138"/>
                  </a:lnTo>
                  <a:lnTo>
                    <a:pt x="176" y="136"/>
                  </a:lnTo>
                  <a:lnTo>
                    <a:pt x="179" y="136"/>
                  </a:lnTo>
                  <a:lnTo>
                    <a:pt x="189" y="136"/>
                  </a:lnTo>
                  <a:lnTo>
                    <a:pt x="191" y="136"/>
                  </a:lnTo>
                  <a:lnTo>
                    <a:pt x="204" y="140"/>
                  </a:lnTo>
                  <a:lnTo>
                    <a:pt x="211" y="157"/>
                  </a:lnTo>
                  <a:lnTo>
                    <a:pt x="217" y="170"/>
                  </a:lnTo>
                  <a:lnTo>
                    <a:pt x="219" y="173"/>
                  </a:lnTo>
                  <a:lnTo>
                    <a:pt x="219" y="173"/>
                  </a:lnTo>
                  <a:lnTo>
                    <a:pt x="217" y="175"/>
                  </a:lnTo>
                  <a:lnTo>
                    <a:pt x="217" y="175"/>
                  </a:lnTo>
                  <a:lnTo>
                    <a:pt x="217" y="175"/>
                  </a:lnTo>
                  <a:lnTo>
                    <a:pt x="217" y="175"/>
                  </a:lnTo>
                  <a:lnTo>
                    <a:pt x="217" y="177"/>
                  </a:lnTo>
                  <a:lnTo>
                    <a:pt x="215" y="175"/>
                  </a:lnTo>
                  <a:lnTo>
                    <a:pt x="213" y="175"/>
                  </a:lnTo>
                  <a:lnTo>
                    <a:pt x="211" y="175"/>
                  </a:lnTo>
                  <a:lnTo>
                    <a:pt x="211" y="175"/>
                  </a:lnTo>
                  <a:lnTo>
                    <a:pt x="209" y="175"/>
                  </a:lnTo>
                  <a:lnTo>
                    <a:pt x="209" y="175"/>
                  </a:lnTo>
                  <a:lnTo>
                    <a:pt x="209" y="175"/>
                  </a:lnTo>
                  <a:lnTo>
                    <a:pt x="209" y="177"/>
                  </a:lnTo>
                  <a:lnTo>
                    <a:pt x="211" y="177"/>
                  </a:lnTo>
                  <a:lnTo>
                    <a:pt x="215" y="179"/>
                  </a:lnTo>
                  <a:lnTo>
                    <a:pt x="217" y="181"/>
                  </a:lnTo>
                  <a:lnTo>
                    <a:pt x="217" y="181"/>
                  </a:lnTo>
                  <a:lnTo>
                    <a:pt x="219" y="181"/>
                  </a:lnTo>
                  <a:lnTo>
                    <a:pt x="222" y="181"/>
                  </a:lnTo>
                  <a:lnTo>
                    <a:pt x="222" y="181"/>
                  </a:lnTo>
                  <a:lnTo>
                    <a:pt x="224" y="181"/>
                  </a:lnTo>
                  <a:lnTo>
                    <a:pt x="224" y="179"/>
                  </a:lnTo>
                  <a:lnTo>
                    <a:pt x="224" y="177"/>
                  </a:lnTo>
                  <a:lnTo>
                    <a:pt x="224" y="177"/>
                  </a:lnTo>
                  <a:lnTo>
                    <a:pt x="226" y="177"/>
                  </a:lnTo>
                  <a:lnTo>
                    <a:pt x="226" y="177"/>
                  </a:lnTo>
                  <a:lnTo>
                    <a:pt x="228" y="175"/>
                  </a:lnTo>
                  <a:lnTo>
                    <a:pt x="228" y="177"/>
                  </a:lnTo>
                  <a:lnTo>
                    <a:pt x="230" y="177"/>
                  </a:lnTo>
                  <a:lnTo>
                    <a:pt x="230" y="177"/>
                  </a:lnTo>
                  <a:lnTo>
                    <a:pt x="232" y="179"/>
                  </a:lnTo>
                  <a:lnTo>
                    <a:pt x="235" y="181"/>
                  </a:lnTo>
                  <a:lnTo>
                    <a:pt x="235" y="181"/>
                  </a:lnTo>
                  <a:lnTo>
                    <a:pt x="237" y="186"/>
                  </a:lnTo>
                  <a:lnTo>
                    <a:pt x="237" y="186"/>
                  </a:lnTo>
                  <a:lnTo>
                    <a:pt x="237" y="188"/>
                  </a:lnTo>
                  <a:lnTo>
                    <a:pt x="235" y="199"/>
                  </a:lnTo>
                  <a:lnTo>
                    <a:pt x="232" y="201"/>
                  </a:lnTo>
                  <a:lnTo>
                    <a:pt x="230" y="203"/>
                  </a:lnTo>
                  <a:lnTo>
                    <a:pt x="228" y="203"/>
                  </a:lnTo>
                  <a:lnTo>
                    <a:pt x="228" y="203"/>
                  </a:lnTo>
                  <a:lnTo>
                    <a:pt x="228" y="205"/>
                  </a:lnTo>
                  <a:lnTo>
                    <a:pt x="228" y="205"/>
                  </a:lnTo>
                  <a:lnTo>
                    <a:pt x="228" y="205"/>
                  </a:lnTo>
                  <a:lnTo>
                    <a:pt x="228" y="214"/>
                  </a:lnTo>
                  <a:lnTo>
                    <a:pt x="230" y="216"/>
                  </a:lnTo>
                  <a:lnTo>
                    <a:pt x="235" y="220"/>
                  </a:lnTo>
                  <a:lnTo>
                    <a:pt x="237" y="222"/>
                  </a:lnTo>
                  <a:lnTo>
                    <a:pt x="239" y="222"/>
                  </a:lnTo>
                  <a:lnTo>
                    <a:pt x="239" y="222"/>
                  </a:lnTo>
                  <a:lnTo>
                    <a:pt x="252" y="229"/>
                  </a:lnTo>
                  <a:lnTo>
                    <a:pt x="267" y="235"/>
                  </a:lnTo>
                  <a:lnTo>
                    <a:pt x="267" y="235"/>
                  </a:lnTo>
                  <a:lnTo>
                    <a:pt x="269" y="237"/>
                  </a:lnTo>
                  <a:lnTo>
                    <a:pt x="278" y="240"/>
                  </a:lnTo>
                  <a:lnTo>
                    <a:pt x="291" y="246"/>
                  </a:lnTo>
                  <a:lnTo>
                    <a:pt x="291" y="246"/>
                  </a:lnTo>
                  <a:lnTo>
                    <a:pt x="293" y="246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299" y="244"/>
                  </a:lnTo>
                  <a:lnTo>
                    <a:pt x="299" y="242"/>
                  </a:lnTo>
                  <a:lnTo>
                    <a:pt x="301" y="242"/>
                  </a:lnTo>
                  <a:lnTo>
                    <a:pt x="304" y="242"/>
                  </a:lnTo>
                  <a:lnTo>
                    <a:pt x="304" y="240"/>
                  </a:lnTo>
                  <a:lnTo>
                    <a:pt x="314" y="235"/>
                  </a:lnTo>
                  <a:lnTo>
                    <a:pt x="316" y="235"/>
                  </a:lnTo>
                  <a:lnTo>
                    <a:pt x="323" y="235"/>
                  </a:lnTo>
                  <a:lnTo>
                    <a:pt x="327" y="237"/>
                  </a:lnTo>
                  <a:lnTo>
                    <a:pt x="338" y="237"/>
                  </a:lnTo>
                  <a:lnTo>
                    <a:pt x="347" y="240"/>
                  </a:lnTo>
                  <a:lnTo>
                    <a:pt x="349" y="240"/>
                  </a:lnTo>
                  <a:lnTo>
                    <a:pt x="366" y="233"/>
                  </a:lnTo>
                  <a:lnTo>
                    <a:pt x="368" y="233"/>
                  </a:lnTo>
                  <a:lnTo>
                    <a:pt x="368" y="233"/>
                  </a:lnTo>
                  <a:lnTo>
                    <a:pt x="370" y="231"/>
                  </a:lnTo>
                  <a:lnTo>
                    <a:pt x="375" y="227"/>
                  </a:lnTo>
                  <a:lnTo>
                    <a:pt x="377" y="224"/>
                  </a:lnTo>
                  <a:lnTo>
                    <a:pt x="379" y="224"/>
                  </a:lnTo>
                  <a:lnTo>
                    <a:pt x="379" y="224"/>
                  </a:lnTo>
                  <a:lnTo>
                    <a:pt x="379" y="224"/>
                  </a:lnTo>
                  <a:lnTo>
                    <a:pt x="381" y="227"/>
                  </a:lnTo>
                  <a:lnTo>
                    <a:pt x="383" y="227"/>
                  </a:lnTo>
                  <a:lnTo>
                    <a:pt x="383" y="227"/>
                  </a:lnTo>
                  <a:lnTo>
                    <a:pt x="385" y="229"/>
                  </a:lnTo>
                  <a:lnTo>
                    <a:pt x="385" y="229"/>
                  </a:lnTo>
                  <a:lnTo>
                    <a:pt x="385" y="229"/>
                  </a:lnTo>
                  <a:lnTo>
                    <a:pt x="385" y="231"/>
                  </a:lnTo>
                  <a:lnTo>
                    <a:pt x="388" y="231"/>
                  </a:lnTo>
                  <a:lnTo>
                    <a:pt x="390" y="235"/>
                  </a:lnTo>
                  <a:lnTo>
                    <a:pt x="392" y="235"/>
                  </a:lnTo>
                  <a:lnTo>
                    <a:pt x="392" y="235"/>
                  </a:lnTo>
                  <a:lnTo>
                    <a:pt x="411" y="242"/>
                  </a:lnTo>
                  <a:lnTo>
                    <a:pt x="418" y="242"/>
                  </a:lnTo>
                  <a:lnTo>
                    <a:pt x="420" y="242"/>
                  </a:lnTo>
                  <a:lnTo>
                    <a:pt x="420" y="242"/>
                  </a:lnTo>
                  <a:lnTo>
                    <a:pt x="426" y="246"/>
                  </a:lnTo>
                  <a:lnTo>
                    <a:pt x="429" y="246"/>
                  </a:lnTo>
                  <a:lnTo>
                    <a:pt x="431" y="250"/>
                  </a:lnTo>
                  <a:lnTo>
                    <a:pt x="431" y="250"/>
                  </a:lnTo>
                  <a:lnTo>
                    <a:pt x="431" y="257"/>
                  </a:lnTo>
                  <a:lnTo>
                    <a:pt x="431" y="257"/>
                  </a:lnTo>
                  <a:lnTo>
                    <a:pt x="422" y="296"/>
                  </a:lnTo>
                  <a:lnTo>
                    <a:pt x="422" y="300"/>
                  </a:lnTo>
                  <a:lnTo>
                    <a:pt x="420" y="304"/>
                  </a:lnTo>
                  <a:lnTo>
                    <a:pt x="420" y="304"/>
                  </a:lnTo>
                  <a:lnTo>
                    <a:pt x="420" y="306"/>
                  </a:lnTo>
                  <a:lnTo>
                    <a:pt x="420" y="311"/>
                  </a:lnTo>
                  <a:lnTo>
                    <a:pt x="418" y="313"/>
                  </a:lnTo>
                  <a:lnTo>
                    <a:pt x="418" y="322"/>
                  </a:lnTo>
                  <a:lnTo>
                    <a:pt x="418" y="322"/>
                  </a:lnTo>
                  <a:lnTo>
                    <a:pt x="418" y="324"/>
                  </a:lnTo>
                  <a:lnTo>
                    <a:pt x="420" y="332"/>
                  </a:lnTo>
                  <a:lnTo>
                    <a:pt x="420" y="335"/>
                  </a:lnTo>
                  <a:lnTo>
                    <a:pt x="431" y="345"/>
                  </a:lnTo>
                  <a:lnTo>
                    <a:pt x="431" y="345"/>
                  </a:lnTo>
                  <a:lnTo>
                    <a:pt x="431" y="345"/>
                  </a:lnTo>
                  <a:lnTo>
                    <a:pt x="431" y="345"/>
                  </a:lnTo>
                  <a:lnTo>
                    <a:pt x="433" y="345"/>
                  </a:lnTo>
                  <a:lnTo>
                    <a:pt x="433" y="345"/>
                  </a:lnTo>
                  <a:lnTo>
                    <a:pt x="435" y="345"/>
                  </a:lnTo>
                  <a:lnTo>
                    <a:pt x="444" y="350"/>
                  </a:lnTo>
                  <a:lnTo>
                    <a:pt x="444" y="350"/>
                  </a:lnTo>
                  <a:lnTo>
                    <a:pt x="448" y="352"/>
                  </a:lnTo>
                  <a:lnTo>
                    <a:pt x="448" y="354"/>
                  </a:lnTo>
                  <a:lnTo>
                    <a:pt x="448" y="354"/>
                  </a:lnTo>
                  <a:lnTo>
                    <a:pt x="448" y="356"/>
                  </a:lnTo>
                  <a:lnTo>
                    <a:pt x="450" y="356"/>
                  </a:lnTo>
                  <a:lnTo>
                    <a:pt x="448" y="358"/>
                  </a:lnTo>
                  <a:lnTo>
                    <a:pt x="448" y="360"/>
                  </a:lnTo>
                  <a:lnTo>
                    <a:pt x="448" y="363"/>
                  </a:lnTo>
                  <a:lnTo>
                    <a:pt x="446" y="363"/>
                  </a:lnTo>
                  <a:lnTo>
                    <a:pt x="446" y="363"/>
                  </a:lnTo>
                  <a:lnTo>
                    <a:pt x="441" y="365"/>
                  </a:lnTo>
                  <a:lnTo>
                    <a:pt x="441" y="365"/>
                  </a:lnTo>
                  <a:lnTo>
                    <a:pt x="439" y="363"/>
                  </a:lnTo>
                  <a:lnTo>
                    <a:pt x="424" y="360"/>
                  </a:lnTo>
                  <a:lnTo>
                    <a:pt x="420" y="356"/>
                  </a:lnTo>
                  <a:lnTo>
                    <a:pt x="422" y="356"/>
                  </a:lnTo>
                  <a:lnTo>
                    <a:pt x="422" y="354"/>
                  </a:lnTo>
                  <a:lnTo>
                    <a:pt x="422" y="352"/>
                  </a:lnTo>
                  <a:lnTo>
                    <a:pt x="422" y="352"/>
                  </a:lnTo>
                  <a:lnTo>
                    <a:pt x="422" y="350"/>
                  </a:lnTo>
                  <a:lnTo>
                    <a:pt x="420" y="350"/>
                  </a:lnTo>
                  <a:lnTo>
                    <a:pt x="418" y="348"/>
                  </a:lnTo>
                  <a:lnTo>
                    <a:pt x="418" y="348"/>
                  </a:lnTo>
                  <a:lnTo>
                    <a:pt x="409" y="343"/>
                  </a:lnTo>
                  <a:lnTo>
                    <a:pt x="409" y="343"/>
                  </a:lnTo>
                  <a:lnTo>
                    <a:pt x="407" y="343"/>
                  </a:lnTo>
                  <a:lnTo>
                    <a:pt x="407" y="343"/>
                  </a:lnTo>
                  <a:lnTo>
                    <a:pt x="405" y="345"/>
                  </a:lnTo>
                  <a:lnTo>
                    <a:pt x="405" y="345"/>
                  </a:lnTo>
                  <a:lnTo>
                    <a:pt x="403" y="348"/>
                  </a:lnTo>
                  <a:lnTo>
                    <a:pt x="400" y="348"/>
                  </a:lnTo>
                  <a:lnTo>
                    <a:pt x="400" y="348"/>
                  </a:lnTo>
                  <a:lnTo>
                    <a:pt x="388" y="348"/>
                  </a:lnTo>
                  <a:lnTo>
                    <a:pt x="383" y="348"/>
                  </a:lnTo>
                  <a:lnTo>
                    <a:pt x="370" y="343"/>
                  </a:lnTo>
                  <a:lnTo>
                    <a:pt x="360" y="339"/>
                  </a:lnTo>
                  <a:lnTo>
                    <a:pt x="344" y="335"/>
                  </a:lnTo>
                  <a:lnTo>
                    <a:pt x="342" y="335"/>
                  </a:lnTo>
                  <a:lnTo>
                    <a:pt x="342" y="335"/>
                  </a:lnTo>
                  <a:lnTo>
                    <a:pt x="336" y="330"/>
                  </a:lnTo>
                  <a:lnTo>
                    <a:pt x="334" y="330"/>
                  </a:lnTo>
                  <a:lnTo>
                    <a:pt x="334" y="328"/>
                  </a:lnTo>
                  <a:lnTo>
                    <a:pt x="334" y="328"/>
                  </a:lnTo>
                  <a:lnTo>
                    <a:pt x="334" y="326"/>
                  </a:lnTo>
                  <a:lnTo>
                    <a:pt x="334" y="326"/>
                  </a:lnTo>
                  <a:lnTo>
                    <a:pt x="332" y="326"/>
                  </a:lnTo>
                  <a:lnTo>
                    <a:pt x="329" y="324"/>
                  </a:lnTo>
                  <a:lnTo>
                    <a:pt x="323" y="324"/>
                  </a:lnTo>
                  <a:lnTo>
                    <a:pt x="308" y="315"/>
                  </a:lnTo>
                  <a:lnTo>
                    <a:pt x="295" y="306"/>
                  </a:lnTo>
                  <a:lnTo>
                    <a:pt x="291" y="306"/>
                  </a:lnTo>
                  <a:lnTo>
                    <a:pt x="288" y="306"/>
                  </a:lnTo>
                  <a:lnTo>
                    <a:pt x="284" y="304"/>
                  </a:lnTo>
                  <a:lnTo>
                    <a:pt x="280" y="304"/>
                  </a:lnTo>
                  <a:lnTo>
                    <a:pt x="278" y="304"/>
                  </a:lnTo>
                  <a:lnTo>
                    <a:pt x="276" y="304"/>
                  </a:lnTo>
                  <a:lnTo>
                    <a:pt x="269" y="304"/>
                  </a:lnTo>
                  <a:lnTo>
                    <a:pt x="265" y="306"/>
                  </a:lnTo>
                  <a:lnTo>
                    <a:pt x="260" y="306"/>
                  </a:lnTo>
                  <a:lnTo>
                    <a:pt x="260" y="306"/>
                  </a:lnTo>
                  <a:lnTo>
                    <a:pt x="258" y="306"/>
                  </a:lnTo>
                  <a:lnTo>
                    <a:pt x="254" y="309"/>
                  </a:lnTo>
                  <a:lnTo>
                    <a:pt x="254" y="311"/>
                  </a:lnTo>
                  <a:lnTo>
                    <a:pt x="252" y="311"/>
                  </a:lnTo>
                  <a:lnTo>
                    <a:pt x="252" y="313"/>
                  </a:lnTo>
                  <a:lnTo>
                    <a:pt x="250" y="315"/>
                  </a:lnTo>
                  <a:lnTo>
                    <a:pt x="250" y="315"/>
                  </a:lnTo>
                  <a:lnTo>
                    <a:pt x="250" y="317"/>
                  </a:lnTo>
                  <a:lnTo>
                    <a:pt x="248" y="317"/>
                  </a:lnTo>
                  <a:lnTo>
                    <a:pt x="248" y="317"/>
                  </a:lnTo>
                  <a:lnTo>
                    <a:pt x="245" y="319"/>
                  </a:lnTo>
                  <a:lnTo>
                    <a:pt x="215" y="322"/>
                  </a:lnTo>
                  <a:lnTo>
                    <a:pt x="200" y="317"/>
                  </a:lnTo>
                  <a:lnTo>
                    <a:pt x="181" y="311"/>
                  </a:lnTo>
                  <a:lnTo>
                    <a:pt x="172" y="311"/>
                  </a:lnTo>
                  <a:lnTo>
                    <a:pt x="157" y="309"/>
                  </a:lnTo>
                  <a:lnTo>
                    <a:pt x="131" y="304"/>
                  </a:lnTo>
                  <a:lnTo>
                    <a:pt x="120" y="302"/>
                  </a:lnTo>
                  <a:lnTo>
                    <a:pt x="114" y="302"/>
                  </a:lnTo>
                  <a:lnTo>
                    <a:pt x="112" y="302"/>
                  </a:lnTo>
                  <a:lnTo>
                    <a:pt x="112" y="302"/>
                  </a:lnTo>
                  <a:lnTo>
                    <a:pt x="103" y="306"/>
                  </a:lnTo>
                  <a:lnTo>
                    <a:pt x="103" y="306"/>
                  </a:lnTo>
                  <a:lnTo>
                    <a:pt x="101" y="311"/>
                  </a:lnTo>
                  <a:lnTo>
                    <a:pt x="101" y="311"/>
                  </a:lnTo>
                  <a:lnTo>
                    <a:pt x="101" y="311"/>
                  </a:lnTo>
                  <a:lnTo>
                    <a:pt x="103" y="313"/>
                  </a:lnTo>
                  <a:lnTo>
                    <a:pt x="97" y="315"/>
                  </a:lnTo>
                  <a:lnTo>
                    <a:pt x="73" y="309"/>
                  </a:lnTo>
                  <a:lnTo>
                    <a:pt x="64" y="304"/>
                  </a:lnTo>
                  <a:lnTo>
                    <a:pt x="32" y="300"/>
                  </a:lnTo>
                  <a:lnTo>
                    <a:pt x="28" y="300"/>
                  </a:lnTo>
                  <a:lnTo>
                    <a:pt x="28" y="300"/>
                  </a:lnTo>
                  <a:lnTo>
                    <a:pt x="23" y="302"/>
                  </a:lnTo>
                  <a:lnTo>
                    <a:pt x="21" y="302"/>
                  </a:lnTo>
                  <a:lnTo>
                    <a:pt x="8" y="298"/>
                  </a:lnTo>
                  <a:lnTo>
                    <a:pt x="0" y="296"/>
                  </a:lnTo>
                  <a:lnTo>
                    <a:pt x="6" y="285"/>
                  </a:lnTo>
                  <a:lnTo>
                    <a:pt x="13" y="278"/>
                  </a:lnTo>
                  <a:lnTo>
                    <a:pt x="21" y="274"/>
                  </a:lnTo>
                  <a:lnTo>
                    <a:pt x="26" y="272"/>
                  </a:lnTo>
                  <a:lnTo>
                    <a:pt x="28" y="265"/>
                  </a:lnTo>
                  <a:lnTo>
                    <a:pt x="30" y="261"/>
                  </a:lnTo>
                  <a:lnTo>
                    <a:pt x="34" y="261"/>
                  </a:lnTo>
                  <a:lnTo>
                    <a:pt x="43" y="263"/>
                  </a:lnTo>
                  <a:lnTo>
                    <a:pt x="49" y="261"/>
                  </a:lnTo>
                  <a:lnTo>
                    <a:pt x="51" y="259"/>
                  </a:lnTo>
                  <a:lnTo>
                    <a:pt x="51" y="255"/>
                  </a:lnTo>
                  <a:lnTo>
                    <a:pt x="51" y="248"/>
                  </a:lnTo>
                  <a:lnTo>
                    <a:pt x="49" y="244"/>
                  </a:lnTo>
                  <a:lnTo>
                    <a:pt x="47" y="242"/>
                  </a:lnTo>
                  <a:lnTo>
                    <a:pt x="43" y="237"/>
                  </a:lnTo>
                  <a:lnTo>
                    <a:pt x="43" y="233"/>
                  </a:lnTo>
                  <a:lnTo>
                    <a:pt x="43" y="227"/>
                  </a:lnTo>
                  <a:lnTo>
                    <a:pt x="41" y="218"/>
                  </a:lnTo>
                  <a:lnTo>
                    <a:pt x="38" y="214"/>
                  </a:lnTo>
                  <a:lnTo>
                    <a:pt x="32" y="207"/>
                  </a:lnTo>
                  <a:lnTo>
                    <a:pt x="28" y="201"/>
                  </a:lnTo>
                  <a:lnTo>
                    <a:pt x="26" y="192"/>
                  </a:lnTo>
                  <a:lnTo>
                    <a:pt x="26" y="186"/>
                  </a:lnTo>
                  <a:lnTo>
                    <a:pt x="28" y="179"/>
                  </a:lnTo>
                  <a:lnTo>
                    <a:pt x="32" y="179"/>
                  </a:lnTo>
                  <a:lnTo>
                    <a:pt x="38" y="179"/>
                  </a:lnTo>
                  <a:lnTo>
                    <a:pt x="45" y="179"/>
                  </a:lnTo>
                  <a:lnTo>
                    <a:pt x="51" y="181"/>
                  </a:lnTo>
                  <a:lnTo>
                    <a:pt x="56" y="183"/>
                  </a:lnTo>
                  <a:lnTo>
                    <a:pt x="62" y="188"/>
                  </a:lnTo>
                  <a:lnTo>
                    <a:pt x="71" y="186"/>
                  </a:lnTo>
                  <a:lnTo>
                    <a:pt x="79" y="179"/>
                  </a:lnTo>
                  <a:lnTo>
                    <a:pt x="92" y="168"/>
                  </a:lnTo>
                  <a:lnTo>
                    <a:pt x="92" y="164"/>
                  </a:lnTo>
                  <a:lnTo>
                    <a:pt x="90" y="160"/>
                  </a:lnTo>
                  <a:lnTo>
                    <a:pt x="86" y="140"/>
                  </a:lnTo>
                  <a:lnTo>
                    <a:pt x="86" y="136"/>
                  </a:lnTo>
                  <a:lnTo>
                    <a:pt x="97" y="132"/>
                  </a:lnTo>
                  <a:lnTo>
                    <a:pt x="105" y="125"/>
                  </a:lnTo>
                  <a:lnTo>
                    <a:pt x="105" y="125"/>
                  </a:lnTo>
                  <a:close/>
                  <a:moveTo>
                    <a:pt x="528" y="132"/>
                  </a:moveTo>
                  <a:lnTo>
                    <a:pt x="532" y="132"/>
                  </a:lnTo>
                  <a:lnTo>
                    <a:pt x="532" y="132"/>
                  </a:lnTo>
                  <a:lnTo>
                    <a:pt x="536" y="132"/>
                  </a:lnTo>
                  <a:lnTo>
                    <a:pt x="541" y="134"/>
                  </a:lnTo>
                  <a:lnTo>
                    <a:pt x="545" y="134"/>
                  </a:lnTo>
                  <a:lnTo>
                    <a:pt x="549" y="134"/>
                  </a:lnTo>
                  <a:lnTo>
                    <a:pt x="551" y="136"/>
                  </a:lnTo>
                  <a:lnTo>
                    <a:pt x="558" y="138"/>
                  </a:lnTo>
                  <a:lnTo>
                    <a:pt x="560" y="140"/>
                  </a:lnTo>
                  <a:lnTo>
                    <a:pt x="560" y="140"/>
                  </a:lnTo>
                  <a:lnTo>
                    <a:pt x="562" y="142"/>
                  </a:lnTo>
                  <a:lnTo>
                    <a:pt x="562" y="142"/>
                  </a:lnTo>
                  <a:lnTo>
                    <a:pt x="562" y="142"/>
                  </a:lnTo>
                  <a:lnTo>
                    <a:pt x="560" y="145"/>
                  </a:lnTo>
                  <a:lnTo>
                    <a:pt x="560" y="145"/>
                  </a:lnTo>
                  <a:lnTo>
                    <a:pt x="560" y="147"/>
                  </a:lnTo>
                  <a:lnTo>
                    <a:pt x="558" y="147"/>
                  </a:lnTo>
                  <a:lnTo>
                    <a:pt x="558" y="147"/>
                  </a:lnTo>
                  <a:lnTo>
                    <a:pt x="553" y="145"/>
                  </a:lnTo>
                  <a:lnTo>
                    <a:pt x="549" y="142"/>
                  </a:lnTo>
                  <a:lnTo>
                    <a:pt x="547" y="142"/>
                  </a:lnTo>
                  <a:lnTo>
                    <a:pt x="547" y="142"/>
                  </a:lnTo>
                  <a:lnTo>
                    <a:pt x="541" y="140"/>
                  </a:lnTo>
                  <a:lnTo>
                    <a:pt x="534" y="142"/>
                  </a:lnTo>
                  <a:lnTo>
                    <a:pt x="534" y="145"/>
                  </a:lnTo>
                  <a:lnTo>
                    <a:pt x="534" y="145"/>
                  </a:lnTo>
                  <a:lnTo>
                    <a:pt x="534" y="145"/>
                  </a:lnTo>
                  <a:lnTo>
                    <a:pt x="534" y="145"/>
                  </a:lnTo>
                  <a:lnTo>
                    <a:pt x="536" y="147"/>
                  </a:lnTo>
                  <a:lnTo>
                    <a:pt x="538" y="147"/>
                  </a:lnTo>
                  <a:lnTo>
                    <a:pt x="541" y="147"/>
                  </a:lnTo>
                  <a:lnTo>
                    <a:pt x="541" y="147"/>
                  </a:lnTo>
                  <a:lnTo>
                    <a:pt x="541" y="149"/>
                  </a:lnTo>
                  <a:lnTo>
                    <a:pt x="541" y="149"/>
                  </a:lnTo>
                  <a:lnTo>
                    <a:pt x="541" y="149"/>
                  </a:lnTo>
                  <a:lnTo>
                    <a:pt x="541" y="151"/>
                  </a:lnTo>
                  <a:lnTo>
                    <a:pt x="530" y="153"/>
                  </a:lnTo>
                  <a:lnTo>
                    <a:pt x="530" y="153"/>
                  </a:lnTo>
                  <a:lnTo>
                    <a:pt x="528" y="153"/>
                  </a:lnTo>
                  <a:lnTo>
                    <a:pt x="528" y="151"/>
                  </a:lnTo>
                  <a:lnTo>
                    <a:pt x="525" y="151"/>
                  </a:lnTo>
                  <a:lnTo>
                    <a:pt x="525" y="151"/>
                  </a:lnTo>
                  <a:lnTo>
                    <a:pt x="519" y="145"/>
                  </a:lnTo>
                  <a:lnTo>
                    <a:pt x="519" y="142"/>
                  </a:lnTo>
                  <a:lnTo>
                    <a:pt x="519" y="140"/>
                  </a:lnTo>
                  <a:lnTo>
                    <a:pt x="519" y="140"/>
                  </a:lnTo>
                  <a:lnTo>
                    <a:pt x="523" y="134"/>
                  </a:lnTo>
                  <a:lnTo>
                    <a:pt x="523" y="132"/>
                  </a:lnTo>
                  <a:lnTo>
                    <a:pt x="523" y="132"/>
                  </a:lnTo>
                  <a:lnTo>
                    <a:pt x="525" y="132"/>
                  </a:lnTo>
                  <a:lnTo>
                    <a:pt x="528" y="132"/>
                  </a:lnTo>
                  <a:lnTo>
                    <a:pt x="528" y="132"/>
                  </a:lnTo>
                  <a:close/>
                  <a:moveTo>
                    <a:pt x="250" y="138"/>
                  </a:moveTo>
                  <a:lnTo>
                    <a:pt x="256" y="138"/>
                  </a:lnTo>
                  <a:lnTo>
                    <a:pt x="269" y="138"/>
                  </a:lnTo>
                  <a:lnTo>
                    <a:pt x="293" y="138"/>
                  </a:lnTo>
                  <a:lnTo>
                    <a:pt x="321" y="140"/>
                  </a:lnTo>
                  <a:lnTo>
                    <a:pt x="347" y="138"/>
                  </a:lnTo>
                  <a:lnTo>
                    <a:pt x="360" y="136"/>
                  </a:lnTo>
                  <a:lnTo>
                    <a:pt x="364" y="136"/>
                  </a:lnTo>
                  <a:lnTo>
                    <a:pt x="364" y="136"/>
                  </a:lnTo>
                  <a:lnTo>
                    <a:pt x="366" y="136"/>
                  </a:lnTo>
                  <a:lnTo>
                    <a:pt x="368" y="136"/>
                  </a:lnTo>
                  <a:lnTo>
                    <a:pt x="372" y="136"/>
                  </a:lnTo>
                  <a:lnTo>
                    <a:pt x="375" y="138"/>
                  </a:lnTo>
                  <a:lnTo>
                    <a:pt x="388" y="142"/>
                  </a:lnTo>
                  <a:lnTo>
                    <a:pt x="388" y="145"/>
                  </a:lnTo>
                  <a:lnTo>
                    <a:pt x="390" y="145"/>
                  </a:lnTo>
                  <a:lnTo>
                    <a:pt x="390" y="147"/>
                  </a:lnTo>
                  <a:lnTo>
                    <a:pt x="390" y="147"/>
                  </a:lnTo>
                  <a:lnTo>
                    <a:pt x="390" y="147"/>
                  </a:lnTo>
                  <a:lnTo>
                    <a:pt x="390" y="149"/>
                  </a:lnTo>
                  <a:lnTo>
                    <a:pt x="390" y="149"/>
                  </a:lnTo>
                  <a:lnTo>
                    <a:pt x="390" y="149"/>
                  </a:lnTo>
                  <a:lnTo>
                    <a:pt x="383" y="151"/>
                  </a:lnTo>
                  <a:lnTo>
                    <a:pt x="383" y="153"/>
                  </a:lnTo>
                  <a:lnTo>
                    <a:pt x="381" y="153"/>
                  </a:lnTo>
                  <a:lnTo>
                    <a:pt x="372" y="153"/>
                  </a:lnTo>
                  <a:lnTo>
                    <a:pt x="362" y="155"/>
                  </a:lnTo>
                  <a:lnTo>
                    <a:pt x="360" y="157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2"/>
                  </a:lnTo>
                  <a:lnTo>
                    <a:pt x="355" y="166"/>
                  </a:lnTo>
                  <a:lnTo>
                    <a:pt x="344" y="166"/>
                  </a:lnTo>
                  <a:lnTo>
                    <a:pt x="340" y="164"/>
                  </a:lnTo>
                  <a:lnTo>
                    <a:pt x="336" y="166"/>
                  </a:lnTo>
                  <a:lnTo>
                    <a:pt x="332" y="166"/>
                  </a:lnTo>
                  <a:lnTo>
                    <a:pt x="329" y="166"/>
                  </a:lnTo>
                  <a:lnTo>
                    <a:pt x="323" y="170"/>
                  </a:lnTo>
                  <a:lnTo>
                    <a:pt x="323" y="173"/>
                  </a:lnTo>
                  <a:lnTo>
                    <a:pt x="321" y="175"/>
                  </a:lnTo>
                  <a:lnTo>
                    <a:pt x="321" y="175"/>
                  </a:lnTo>
                  <a:lnTo>
                    <a:pt x="316" y="179"/>
                  </a:lnTo>
                  <a:lnTo>
                    <a:pt x="308" y="179"/>
                  </a:lnTo>
                  <a:lnTo>
                    <a:pt x="304" y="179"/>
                  </a:lnTo>
                  <a:lnTo>
                    <a:pt x="278" y="179"/>
                  </a:lnTo>
                  <a:lnTo>
                    <a:pt x="276" y="179"/>
                  </a:lnTo>
                  <a:lnTo>
                    <a:pt x="276" y="177"/>
                  </a:lnTo>
                  <a:lnTo>
                    <a:pt x="276" y="177"/>
                  </a:lnTo>
                  <a:lnTo>
                    <a:pt x="276" y="177"/>
                  </a:lnTo>
                  <a:lnTo>
                    <a:pt x="269" y="175"/>
                  </a:lnTo>
                  <a:lnTo>
                    <a:pt x="254" y="175"/>
                  </a:lnTo>
                  <a:lnTo>
                    <a:pt x="239" y="173"/>
                  </a:lnTo>
                  <a:lnTo>
                    <a:pt x="235" y="170"/>
                  </a:lnTo>
                  <a:lnTo>
                    <a:pt x="232" y="170"/>
                  </a:lnTo>
                  <a:lnTo>
                    <a:pt x="230" y="170"/>
                  </a:lnTo>
                  <a:lnTo>
                    <a:pt x="226" y="170"/>
                  </a:lnTo>
                  <a:lnTo>
                    <a:pt x="226" y="170"/>
                  </a:lnTo>
                  <a:lnTo>
                    <a:pt x="224" y="170"/>
                  </a:lnTo>
                  <a:lnTo>
                    <a:pt x="224" y="170"/>
                  </a:lnTo>
                  <a:lnTo>
                    <a:pt x="222" y="168"/>
                  </a:lnTo>
                  <a:lnTo>
                    <a:pt x="219" y="162"/>
                  </a:lnTo>
                  <a:lnTo>
                    <a:pt x="219" y="157"/>
                  </a:lnTo>
                  <a:lnTo>
                    <a:pt x="219" y="157"/>
                  </a:lnTo>
                  <a:lnTo>
                    <a:pt x="219" y="155"/>
                  </a:lnTo>
                  <a:lnTo>
                    <a:pt x="219" y="155"/>
                  </a:lnTo>
                  <a:lnTo>
                    <a:pt x="222" y="155"/>
                  </a:lnTo>
                  <a:lnTo>
                    <a:pt x="224" y="155"/>
                  </a:lnTo>
                  <a:lnTo>
                    <a:pt x="226" y="155"/>
                  </a:lnTo>
                  <a:lnTo>
                    <a:pt x="226" y="155"/>
                  </a:lnTo>
                  <a:lnTo>
                    <a:pt x="228" y="153"/>
                  </a:lnTo>
                  <a:lnTo>
                    <a:pt x="230" y="151"/>
                  </a:lnTo>
                  <a:lnTo>
                    <a:pt x="235" y="147"/>
                  </a:lnTo>
                  <a:lnTo>
                    <a:pt x="237" y="142"/>
                  </a:lnTo>
                  <a:lnTo>
                    <a:pt x="237" y="140"/>
                  </a:lnTo>
                  <a:lnTo>
                    <a:pt x="237" y="140"/>
                  </a:lnTo>
                  <a:lnTo>
                    <a:pt x="239" y="140"/>
                  </a:lnTo>
                  <a:lnTo>
                    <a:pt x="248" y="138"/>
                  </a:lnTo>
                  <a:lnTo>
                    <a:pt x="250" y="138"/>
                  </a:lnTo>
                  <a:lnTo>
                    <a:pt x="250" y="138"/>
                  </a:lnTo>
                  <a:close/>
                  <a:moveTo>
                    <a:pt x="413" y="160"/>
                  </a:moveTo>
                  <a:lnTo>
                    <a:pt x="416" y="160"/>
                  </a:lnTo>
                  <a:lnTo>
                    <a:pt x="418" y="160"/>
                  </a:lnTo>
                  <a:lnTo>
                    <a:pt x="418" y="160"/>
                  </a:lnTo>
                  <a:lnTo>
                    <a:pt x="420" y="160"/>
                  </a:lnTo>
                  <a:lnTo>
                    <a:pt x="420" y="162"/>
                  </a:lnTo>
                  <a:lnTo>
                    <a:pt x="422" y="164"/>
                  </a:lnTo>
                  <a:lnTo>
                    <a:pt x="424" y="166"/>
                  </a:lnTo>
                  <a:lnTo>
                    <a:pt x="424" y="170"/>
                  </a:lnTo>
                  <a:lnTo>
                    <a:pt x="424" y="173"/>
                  </a:lnTo>
                  <a:lnTo>
                    <a:pt x="422" y="173"/>
                  </a:lnTo>
                  <a:lnTo>
                    <a:pt x="422" y="173"/>
                  </a:lnTo>
                  <a:lnTo>
                    <a:pt x="420" y="173"/>
                  </a:lnTo>
                  <a:lnTo>
                    <a:pt x="413" y="170"/>
                  </a:lnTo>
                  <a:lnTo>
                    <a:pt x="413" y="170"/>
                  </a:lnTo>
                  <a:lnTo>
                    <a:pt x="411" y="164"/>
                  </a:lnTo>
                  <a:lnTo>
                    <a:pt x="409" y="164"/>
                  </a:lnTo>
                  <a:lnTo>
                    <a:pt x="409" y="162"/>
                  </a:lnTo>
                  <a:lnTo>
                    <a:pt x="409" y="162"/>
                  </a:lnTo>
                  <a:lnTo>
                    <a:pt x="409" y="162"/>
                  </a:lnTo>
                  <a:lnTo>
                    <a:pt x="411" y="160"/>
                  </a:lnTo>
                  <a:lnTo>
                    <a:pt x="411" y="160"/>
                  </a:lnTo>
                  <a:lnTo>
                    <a:pt x="411" y="160"/>
                  </a:lnTo>
                  <a:lnTo>
                    <a:pt x="413" y="160"/>
                  </a:lnTo>
                  <a:lnTo>
                    <a:pt x="413" y="160"/>
                  </a:lnTo>
                  <a:close/>
                  <a:moveTo>
                    <a:pt x="293" y="330"/>
                  </a:moveTo>
                  <a:lnTo>
                    <a:pt x="291" y="330"/>
                  </a:lnTo>
                  <a:lnTo>
                    <a:pt x="291" y="330"/>
                  </a:lnTo>
                  <a:lnTo>
                    <a:pt x="291" y="328"/>
                  </a:lnTo>
                  <a:lnTo>
                    <a:pt x="288" y="328"/>
                  </a:lnTo>
                  <a:lnTo>
                    <a:pt x="288" y="328"/>
                  </a:lnTo>
                  <a:lnTo>
                    <a:pt x="288" y="326"/>
                  </a:lnTo>
                  <a:lnTo>
                    <a:pt x="291" y="324"/>
                  </a:lnTo>
                  <a:lnTo>
                    <a:pt x="291" y="324"/>
                  </a:lnTo>
                  <a:lnTo>
                    <a:pt x="304" y="324"/>
                  </a:lnTo>
                  <a:lnTo>
                    <a:pt x="304" y="324"/>
                  </a:lnTo>
                  <a:lnTo>
                    <a:pt x="304" y="326"/>
                  </a:lnTo>
                  <a:lnTo>
                    <a:pt x="306" y="326"/>
                  </a:lnTo>
                  <a:lnTo>
                    <a:pt x="306" y="326"/>
                  </a:lnTo>
                  <a:lnTo>
                    <a:pt x="306" y="328"/>
                  </a:lnTo>
                  <a:lnTo>
                    <a:pt x="306" y="328"/>
                  </a:lnTo>
                  <a:lnTo>
                    <a:pt x="306" y="328"/>
                  </a:lnTo>
                  <a:lnTo>
                    <a:pt x="304" y="330"/>
                  </a:lnTo>
                  <a:lnTo>
                    <a:pt x="304" y="330"/>
                  </a:lnTo>
                  <a:lnTo>
                    <a:pt x="293" y="330"/>
                  </a:lnTo>
                  <a:lnTo>
                    <a:pt x="293" y="330"/>
                  </a:lnTo>
                  <a:close/>
                </a:path>
              </a:pathLst>
            </a:custGeom>
            <a:solidFill>
              <a:schemeClr val="accent1"/>
            </a:solidFill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13"/>
            <p:cNvSpPr>
              <a:spLocks/>
            </p:cNvSpPr>
            <p:nvPr/>
          </p:nvSpPr>
          <p:spPr bwMode="auto">
            <a:xfrm>
              <a:off x="5290506" y="3881042"/>
              <a:ext cx="87463" cy="77293"/>
            </a:xfrm>
            <a:custGeom>
              <a:avLst/>
              <a:gdLst/>
              <a:ahLst/>
              <a:cxnLst>
                <a:cxn ang="0">
                  <a:pos x="84" y="76"/>
                </a:cxn>
                <a:cxn ang="0">
                  <a:pos x="80" y="76"/>
                </a:cxn>
                <a:cxn ang="0">
                  <a:pos x="78" y="76"/>
                </a:cxn>
                <a:cxn ang="0">
                  <a:pos x="50" y="65"/>
                </a:cxn>
                <a:cxn ang="0">
                  <a:pos x="39" y="63"/>
                </a:cxn>
                <a:cxn ang="0">
                  <a:pos x="37" y="60"/>
                </a:cxn>
                <a:cxn ang="0">
                  <a:pos x="37" y="60"/>
                </a:cxn>
                <a:cxn ang="0">
                  <a:pos x="19" y="50"/>
                </a:cxn>
                <a:cxn ang="0">
                  <a:pos x="7" y="45"/>
                </a:cxn>
                <a:cxn ang="0">
                  <a:pos x="2" y="43"/>
                </a:cxn>
                <a:cxn ang="0">
                  <a:pos x="0" y="41"/>
                </a:cxn>
                <a:cxn ang="0">
                  <a:pos x="2" y="28"/>
                </a:cxn>
                <a:cxn ang="0">
                  <a:pos x="4" y="19"/>
                </a:cxn>
                <a:cxn ang="0">
                  <a:pos x="7" y="13"/>
                </a:cxn>
                <a:cxn ang="0">
                  <a:pos x="9" y="9"/>
                </a:cxn>
                <a:cxn ang="0">
                  <a:pos x="15" y="6"/>
                </a:cxn>
                <a:cxn ang="0">
                  <a:pos x="22" y="9"/>
                </a:cxn>
                <a:cxn ang="0">
                  <a:pos x="26" y="11"/>
                </a:cxn>
                <a:cxn ang="0">
                  <a:pos x="35" y="6"/>
                </a:cxn>
                <a:cxn ang="0">
                  <a:pos x="39" y="0"/>
                </a:cxn>
                <a:cxn ang="0">
                  <a:pos x="45" y="6"/>
                </a:cxn>
                <a:cxn ang="0">
                  <a:pos x="50" y="13"/>
                </a:cxn>
                <a:cxn ang="0">
                  <a:pos x="52" y="19"/>
                </a:cxn>
                <a:cxn ang="0">
                  <a:pos x="54" y="24"/>
                </a:cxn>
                <a:cxn ang="0">
                  <a:pos x="60" y="26"/>
                </a:cxn>
                <a:cxn ang="0">
                  <a:pos x="69" y="28"/>
                </a:cxn>
                <a:cxn ang="0">
                  <a:pos x="75" y="30"/>
                </a:cxn>
                <a:cxn ang="0">
                  <a:pos x="80" y="37"/>
                </a:cxn>
                <a:cxn ang="0">
                  <a:pos x="84" y="52"/>
                </a:cxn>
                <a:cxn ang="0">
                  <a:pos x="86" y="63"/>
                </a:cxn>
                <a:cxn ang="0">
                  <a:pos x="84" y="76"/>
                </a:cxn>
                <a:cxn ang="0">
                  <a:pos x="84" y="76"/>
                </a:cxn>
              </a:cxnLst>
              <a:rect l="0" t="0" r="r" b="b"/>
              <a:pathLst>
                <a:path w="86" h="76">
                  <a:moveTo>
                    <a:pt x="84" y="76"/>
                  </a:moveTo>
                  <a:lnTo>
                    <a:pt x="80" y="76"/>
                  </a:lnTo>
                  <a:lnTo>
                    <a:pt x="78" y="76"/>
                  </a:lnTo>
                  <a:lnTo>
                    <a:pt x="50" y="65"/>
                  </a:lnTo>
                  <a:lnTo>
                    <a:pt x="39" y="63"/>
                  </a:lnTo>
                  <a:lnTo>
                    <a:pt x="37" y="60"/>
                  </a:lnTo>
                  <a:lnTo>
                    <a:pt x="37" y="60"/>
                  </a:lnTo>
                  <a:lnTo>
                    <a:pt x="19" y="50"/>
                  </a:lnTo>
                  <a:lnTo>
                    <a:pt x="7" y="45"/>
                  </a:lnTo>
                  <a:lnTo>
                    <a:pt x="2" y="4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4" y="19"/>
                  </a:lnTo>
                  <a:lnTo>
                    <a:pt x="7" y="13"/>
                  </a:lnTo>
                  <a:lnTo>
                    <a:pt x="9" y="9"/>
                  </a:lnTo>
                  <a:lnTo>
                    <a:pt x="15" y="6"/>
                  </a:lnTo>
                  <a:lnTo>
                    <a:pt x="22" y="9"/>
                  </a:lnTo>
                  <a:lnTo>
                    <a:pt x="26" y="11"/>
                  </a:lnTo>
                  <a:lnTo>
                    <a:pt x="35" y="6"/>
                  </a:lnTo>
                  <a:lnTo>
                    <a:pt x="39" y="0"/>
                  </a:lnTo>
                  <a:lnTo>
                    <a:pt x="45" y="6"/>
                  </a:lnTo>
                  <a:lnTo>
                    <a:pt x="50" y="13"/>
                  </a:lnTo>
                  <a:lnTo>
                    <a:pt x="52" y="19"/>
                  </a:lnTo>
                  <a:lnTo>
                    <a:pt x="54" y="24"/>
                  </a:lnTo>
                  <a:lnTo>
                    <a:pt x="60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0" y="37"/>
                  </a:lnTo>
                  <a:lnTo>
                    <a:pt x="84" y="52"/>
                  </a:lnTo>
                  <a:lnTo>
                    <a:pt x="86" y="63"/>
                  </a:lnTo>
                  <a:lnTo>
                    <a:pt x="84" y="76"/>
                  </a:lnTo>
                  <a:lnTo>
                    <a:pt x="84" y="7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14"/>
            <p:cNvSpPr>
              <a:spLocks noEditPoints="1"/>
            </p:cNvSpPr>
            <p:nvPr/>
          </p:nvSpPr>
          <p:spPr bwMode="auto">
            <a:xfrm>
              <a:off x="5123716" y="2721653"/>
              <a:ext cx="655970" cy="619358"/>
            </a:xfrm>
            <a:custGeom>
              <a:avLst/>
              <a:gdLst/>
              <a:ahLst/>
              <a:cxnLst>
                <a:cxn ang="0">
                  <a:pos x="168" y="509"/>
                </a:cxn>
                <a:cxn ang="0">
                  <a:pos x="168" y="475"/>
                </a:cxn>
                <a:cxn ang="0">
                  <a:pos x="147" y="455"/>
                </a:cxn>
                <a:cxn ang="0">
                  <a:pos x="155" y="449"/>
                </a:cxn>
                <a:cxn ang="0">
                  <a:pos x="164" y="401"/>
                </a:cxn>
                <a:cxn ang="0">
                  <a:pos x="108" y="352"/>
                </a:cxn>
                <a:cxn ang="0">
                  <a:pos x="89" y="345"/>
                </a:cxn>
                <a:cxn ang="0">
                  <a:pos x="86" y="352"/>
                </a:cxn>
                <a:cxn ang="0">
                  <a:pos x="69" y="324"/>
                </a:cxn>
                <a:cxn ang="0">
                  <a:pos x="86" y="315"/>
                </a:cxn>
                <a:cxn ang="0">
                  <a:pos x="56" y="309"/>
                </a:cxn>
                <a:cxn ang="0">
                  <a:pos x="46" y="272"/>
                </a:cxn>
                <a:cxn ang="0">
                  <a:pos x="58" y="233"/>
                </a:cxn>
                <a:cxn ang="0">
                  <a:pos x="37" y="209"/>
                </a:cxn>
                <a:cxn ang="0">
                  <a:pos x="30" y="198"/>
                </a:cxn>
                <a:cxn ang="0">
                  <a:pos x="20" y="149"/>
                </a:cxn>
                <a:cxn ang="0">
                  <a:pos x="35" y="136"/>
                </a:cxn>
                <a:cxn ang="0">
                  <a:pos x="50" y="101"/>
                </a:cxn>
                <a:cxn ang="0">
                  <a:pos x="56" y="93"/>
                </a:cxn>
                <a:cxn ang="0">
                  <a:pos x="39" y="95"/>
                </a:cxn>
                <a:cxn ang="0">
                  <a:pos x="46" y="71"/>
                </a:cxn>
                <a:cxn ang="0">
                  <a:pos x="58" y="54"/>
                </a:cxn>
                <a:cxn ang="0">
                  <a:pos x="78" y="21"/>
                </a:cxn>
                <a:cxn ang="0">
                  <a:pos x="108" y="32"/>
                </a:cxn>
                <a:cxn ang="0">
                  <a:pos x="127" y="62"/>
                </a:cxn>
                <a:cxn ang="0">
                  <a:pos x="173" y="103"/>
                </a:cxn>
                <a:cxn ang="0">
                  <a:pos x="222" y="144"/>
                </a:cxn>
                <a:cxn ang="0">
                  <a:pos x="255" y="131"/>
                </a:cxn>
                <a:cxn ang="0">
                  <a:pos x="306" y="118"/>
                </a:cxn>
                <a:cxn ang="0">
                  <a:pos x="356" y="123"/>
                </a:cxn>
                <a:cxn ang="0">
                  <a:pos x="380" y="121"/>
                </a:cxn>
                <a:cxn ang="0">
                  <a:pos x="408" y="110"/>
                </a:cxn>
                <a:cxn ang="0">
                  <a:pos x="418" y="80"/>
                </a:cxn>
                <a:cxn ang="0">
                  <a:pos x="455" y="58"/>
                </a:cxn>
                <a:cxn ang="0">
                  <a:pos x="528" y="75"/>
                </a:cxn>
                <a:cxn ang="0">
                  <a:pos x="591" y="99"/>
                </a:cxn>
                <a:cxn ang="0">
                  <a:pos x="623" y="73"/>
                </a:cxn>
                <a:cxn ang="0">
                  <a:pos x="608" y="125"/>
                </a:cxn>
                <a:cxn ang="0">
                  <a:pos x="578" y="207"/>
                </a:cxn>
                <a:cxn ang="0">
                  <a:pos x="537" y="283"/>
                </a:cxn>
                <a:cxn ang="0">
                  <a:pos x="487" y="313"/>
                </a:cxn>
                <a:cxn ang="0">
                  <a:pos x="392" y="341"/>
                </a:cxn>
                <a:cxn ang="0">
                  <a:pos x="319" y="399"/>
                </a:cxn>
                <a:cxn ang="0">
                  <a:pos x="274" y="453"/>
                </a:cxn>
                <a:cxn ang="0">
                  <a:pos x="287" y="522"/>
                </a:cxn>
                <a:cxn ang="0">
                  <a:pos x="272" y="585"/>
                </a:cxn>
                <a:cxn ang="0">
                  <a:pos x="242" y="604"/>
                </a:cxn>
                <a:cxn ang="0">
                  <a:pos x="231" y="604"/>
                </a:cxn>
                <a:cxn ang="0">
                  <a:pos x="229" y="585"/>
                </a:cxn>
                <a:cxn ang="0">
                  <a:pos x="194" y="598"/>
                </a:cxn>
                <a:cxn ang="0">
                  <a:pos x="183" y="585"/>
                </a:cxn>
                <a:cxn ang="0">
                  <a:pos x="127" y="373"/>
                </a:cxn>
                <a:cxn ang="0">
                  <a:pos x="97" y="399"/>
                </a:cxn>
                <a:cxn ang="0">
                  <a:pos x="91" y="384"/>
                </a:cxn>
                <a:cxn ang="0">
                  <a:pos x="125" y="363"/>
                </a:cxn>
                <a:cxn ang="0">
                  <a:pos x="33" y="436"/>
                </a:cxn>
                <a:cxn ang="0">
                  <a:pos x="15" y="432"/>
                </a:cxn>
                <a:cxn ang="0">
                  <a:pos x="33" y="429"/>
                </a:cxn>
                <a:cxn ang="0">
                  <a:pos x="0" y="447"/>
                </a:cxn>
              </a:cxnLst>
              <a:rect l="0" t="0" r="r" b="b"/>
              <a:pathLst>
                <a:path w="645" h="609">
                  <a:moveTo>
                    <a:pt x="183" y="572"/>
                  </a:moveTo>
                  <a:lnTo>
                    <a:pt x="183" y="566"/>
                  </a:lnTo>
                  <a:lnTo>
                    <a:pt x="181" y="542"/>
                  </a:lnTo>
                  <a:lnTo>
                    <a:pt x="175" y="516"/>
                  </a:lnTo>
                  <a:lnTo>
                    <a:pt x="173" y="514"/>
                  </a:lnTo>
                  <a:lnTo>
                    <a:pt x="173" y="514"/>
                  </a:lnTo>
                  <a:lnTo>
                    <a:pt x="173" y="512"/>
                  </a:lnTo>
                  <a:lnTo>
                    <a:pt x="168" y="509"/>
                  </a:lnTo>
                  <a:lnTo>
                    <a:pt x="168" y="509"/>
                  </a:lnTo>
                  <a:lnTo>
                    <a:pt x="168" y="509"/>
                  </a:lnTo>
                  <a:lnTo>
                    <a:pt x="168" y="509"/>
                  </a:lnTo>
                  <a:lnTo>
                    <a:pt x="168" y="503"/>
                  </a:lnTo>
                  <a:lnTo>
                    <a:pt x="168" y="501"/>
                  </a:lnTo>
                  <a:lnTo>
                    <a:pt x="168" y="499"/>
                  </a:lnTo>
                  <a:lnTo>
                    <a:pt x="171" y="496"/>
                  </a:lnTo>
                  <a:lnTo>
                    <a:pt x="173" y="492"/>
                  </a:lnTo>
                  <a:lnTo>
                    <a:pt x="173" y="490"/>
                  </a:lnTo>
                  <a:lnTo>
                    <a:pt x="173" y="488"/>
                  </a:lnTo>
                  <a:lnTo>
                    <a:pt x="173" y="488"/>
                  </a:lnTo>
                  <a:lnTo>
                    <a:pt x="173" y="486"/>
                  </a:lnTo>
                  <a:lnTo>
                    <a:pt x="171" y="483"/>
                  </a:lnTo>
                  <a:lnTo>
                    <a:pt x="168" y="475"/>
                  </a:lnTo>
                  <a:lnTo>
                    <a:pt x="168" y="475"/>
                  </a:lnTo>
                  <a:lnTo>
                    <a:pt x="166" y="473"/>
                  </a:lnTo>
                  <a:lnTo>
                    <a:pt x="164" y="473"/>
                  </a:lnTo>
                  <a:lnTo>
                    <a:pt x="162" y="470"/>
                  </a:lnTo>
                  <a:lnTo>
                    <a:pt x="158" y="468"/>
                  </a:lnTo>
                  <a:lnTo>
                    <a:pt x="153" y="466"/>
                  </a:lnTo>
                  <a:lnTo>
                    <a:pt x="151" y="466"/>
                  </a:lnTo>
                  <a:lnTo>
                    <a:pt x="149" y="464"/>
                  </a:lnTo>
                  <a:lnTo>
                    <a:pt x="147" y="462"/>
                  </a:lnTo>
                  <a:lnTo>
                    <a:pt x="147" y="460"/>
                  </a:lnTo>
                  <a:lnTo>
                    <a:pt x="147" y="455"/>
                  </a:lnTo>
                  <a:lnTo>
                    <a:pt x="147" y="455"/>
                  </a:lnTo>
                  <a:lnTo>
                    <a:pt x="147" y="455"/>
                  </a:lnTo>
                  <a:lnTo>
                    <a:pt x="147" y="455"/>
                  </a:lnTo>
                  <a:lnTo>
                    <a:pt x="147" y="453"/>
                  </a:lnTo>
                  <a:lnTo>
                    <a:pt x="149" y="453"/>
                  </a:lnTo>
                  <a:lnTo>
                    <a:pt x="149" y="453"/>
                  </a:lnTo>
                  <a:lnTo>
                    <a:pt x="151" y="453"/>
                  </a:lnTo>
                  <a:lnTo>
                    <a:pt x="151" y="451"/>
                  </a:lnTo>
                  <a:lnTo>
                    <a:pt x="155" y="451"/>
                  </a:lnTo>
                  <a:lnTo>
                    <a:pt x="155" y="451"/>
                  </a:lnTo>
                  <a:lnTo>
                    <a:pt x="155" y="449"/>
                  </a:lnTo>
                  <a:lnTo>
                    <a:pt x="158" y="447"/>
                  </a:lnTo>
                  <a:lnTo>
                    <a:pt x="160" y="445"/>
                  </a:lnTo>
                  <a:lnTo>
                    <a:pt x="162" y="440"/>
                  </a:lnTo>
                  <a:lnTo>
                    <a:pt x="162" y="438"/>
                  </a:lnTo>
                  <a:lnTo>
                    <a:pt x="166" y="419"/>
                  </a:lnTo>
                  <a:lnTo>
                    <a:pt x="166" y="410"/>
                  </a:lnTo>
                  <a:lnTo>
                    <a:pt x="166" y="408"/>
                  </a:lnTo>
                  <a:lnTo>
                    <a:pt x="166" y="408"/>
                  </a:lnTo>
                  <a:lnTo>
                    <a:pt x="166" y="406"/>
                  </a:lnTo>
                  <a:lnTo>
                    <a:pt x="164" y="401"/>
                  </a:lnTo>
                  <a:lnTo>
                    <a:pt x="164" y="401"/>
                  </a:lnTo>
                  <a:lnTo>
                    <a:pt x="162" y="399"/>
                  </a:lnTo>
                  <a:lnTo>
                    <a:pt x="162" y="397"/>
                  </a:lnTo>
                  <a:lnTo>
                    <a:pt x="158" y="395"/>
                  </a:lnTo>
                  <a:lnTo>
                    <a:pt x="147" y="384"/>
                  </a:lnTo>
                  <a:lnTo>
                    <a:pt x="142" y="373"/>
                  </a:lnTo>
                  <a:lnTo>
                    <a:pt x="125" y="358"/>
                  </a:lnTo>
                  <a:lnTo>
                    <a:pt x="119" y="360"/>
                  </a:lnTo>
                  <a:lnTo>
                    <a:pt x="119" y="360"/>
                  </a:lnTo>
                  <a:lnTo>
                    <a:pt x="117" y="360"/>
                  </a:lnTo>
                  <a:lnTo>
                    <a:pt x="112" y="358"/>
                  </a:lnTo>
                  <a:lnTo>
                    <a:pt x="108" y="352"/>
                  </a:lnTo>
                  <a:lnTo>
                    <a:pt x="108" y="352"/>
                  </a:lnTo>
                  <a:lnTo>
                    <a:pt x="108" y="350"/>
                  </a:lnTo>
                  <a:lnTo>
                    <a:pt x="106" y="350"/>
                  </a:lnTo>
                  <a:lnTo>
                    <a:pt x="106" y="347"/>
                  </a:lnTo>
                  <a:lnTo>
                    <a:pt x="104" y="347"/>
                  </a:lnTo>
                  <a:lnTo>
                    <a:pt x="95" y="345"/>
                  </a:lnTo>
                  <a:lnTo>
                    <a:pt x="91" y="345"/>
                  </a:lnTo>
                  <a:lnTo>
                    <a:pt x="91" y="345"/>
                  </a:lnTo>
                  <a:lnTo>
                    <a:pt x="89" y="345"/>
                  </a:lnTo>
                  <a:lnTo>
                    <a:pt x="89" y="345"/>
                  </a:lnTo>
                  <a:lnTo>
                    <a:pt x="89" y="345"/>
                  </a:lnTo>
                  <a:lnTo>
                    <a:pt x="86" y="345"/>
                  </a:lnTo>
                  <a:lnTo>
                    <a:pt x="86" y="347"/>
                  </a:lnTo>
                  <a:lnTo>
                    <a:pt x="86" y="347"/>
                  </a:lnTo>
                  <a:lnTo>
                    <a:pt x="89" y="347"/>
                  </a:lnTo>
                  <a:lnTo>
                    <a:pt x="89" y="347"/>
                  </a:lnTo>
                  <a:lnTo>
                    <a:pt x="89" y="350"/>
                  </a:lnTo>
                  <a:lnTo>
                    <a:pt x="89" y="350"/>
                  </a:lnTo>
                  <a:lnTo>
                    <a:pt x="89" y="352"/>
                  </a:lnTo>
                  <a:lnTo>
                    <a:pt x="89" y="352"/>
                  </a:lnTo>
                  <a:lnTo>
                    <a:pt x="86" y="352"/>
                  </a:lnTo>
                  <a:lnTo>
                    <a:pt x="86" y="352"/>
                  </a:lnTo>
                  <a:lnTo>
                    <a:pt x="86" y="354"/>
                  </a:lnTo>
                  <a:lnTo>
                    <a:pt x="84" y="354"/>
                  </a:lnTo>
                  <a:lnTo>
                    <a:pt x="84" y="352"/>
                  </a:lnTo>
                  <a:lnTo>
                    <a:pt x="74" y="347"/>
                  </a:lnTo>
                  <a:lnTo>
                    <a:pt x="71" y="347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3"/>
                  </a:lnTo>
                  <a:lnTo>
                    <a:pt x="67" y="328"/>
                  </a:lnTo>
                  <a:lnTo>
                    <a:pt x="67" y="326"/>
                  </a:lnTo>
                  <a:lnTo>
                    <a:pt x="69" y="324"/>
                  </a:lnTo>
                  <a:lnTo>
                    <a:pt x="69" y="324"/>
                  </a:lnTo>
                  <a:lnTo>
                    <a:pt x="69" y="324"/>
                  </a:lnTo>
                  <a:lnTo>
                    <a:pt x="69" y="324"/>
                  </a:lnTo>
                  <a:lnTo>
                    <a:pt x="69" y="324"/>
                  </a:lnTo>
                  <a:lnTo>
                    <a:pt x="95" y="332"/>
                  </a:lnTo>
                  <a:lnTo>
                    <a:pt x="95" y="332"/>
                  </a:lnTo>
                  <a:lnTo>
                    <a:pt x="97" y="332"/>
                  </a:lnTo>
                  <a:lnTo>
                    <a:pt x="99" y="330"/>
                  </a:lnTo>
                  <a:lnTo>
                    <a:pt x="89" y="317"/>
                  </a:lnTo>
                  <a:lnTo>
                    <a:pt x="89" y="317"/>
                  </a:lnTo>
                  <a:lnTo>
                    <a:pt x="86" y="315"/>
                  </a:lnTo>
                  <a:lnTo>
                    <a:pt x="82" y="313"/>
                  </a:lnTo>
                  <a:lnTo>
                    <a:pt x="82" y="313"/>
                  </a:lnTo>
                  <a:lnTo>
                    <a:pt x="82" y="313"/>
                  </a:lnTo>
                  <a:lnTo>
                    <a:pt x="80" y="313"/>
                  </a:lnTo>
                  <a:lnTo>
                    <a:pt x="74" y="313"/>
                  </a:lnTo>
                  <a:lnTo>
                    <a:pt x="71" y="315"/>
                  </a:lnTo>
                  <a:lnTo>
                    <a:pt x="69" y="315"/>
                  </a:lnTo>
                  <a:lnTo>
                    <a:pt x="69" y="315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6" y="309"/>
                  </a:lnTo>
                  <a:lnTo>
                    <a:pt x="56" y="309"/>
                  </a:lnTo>
                  <a:lnTo>
                    <a:pt x="54" y="306"/>
                  </a:lnTo>
                  <a:lnTo>
                    <a:pt x="54" y="304"/>
                  </a:lnTo>
                  <a:lnTo>
                    <a:pt x="52" y="304"/>
                  </a:lnTo>
                  <a:lnTo>
                    <a:pt x="50" y="291"/>
                  </a:lnTo>
                  <a:lnTo>
                    <a:pt x="43" y="276"/>
                  </a:lnTo>
                  <a:lnTo>
                    <a:pt x="43" y="274"/>
                  </a:lnTo>
                  <a:lnTo>
                    <a:pt x="43" y="274"/>
                  </a:lnTo>
                  <a:lnTo>
                    <a:pt x="43" y="272"/>
                  </a:lnTo>
                  <a:lnTo>
                    <a:pt x="43" y="272"/>
                  </a:lnTo>
                  <a:lnTo>
                    <a:pt x="46" y="272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48" y="270"/>
                  </a:lnTo>
                  <a:lnTo>
                    <a:pt x="48" y="270"/>
                  </a:lnTo>
                  <a:lnTo>
                    <a:pt x="52" y="270"/>
                  </a:lnTo>
                  <a:lnTo>
                    <a:pt x="52" y="270"/>
                  </a:lnTo>
                  <a:lnTo>
                    <a:pt x="58" y="270"/>
                  </a:lnTo>
                  <a:lnTo>
                    <a:pt x="61" y="268"/>
                  </a:lnTo>
                  <a:lnTo>
                    <a:pt x="61" y="261"/>
                  </a:lnTo>
                  <a:lnTo>
                    <a:pt x="61" y="242"/>
                  </a:lnTo>
                  <a:lnTo>
                    <a:pt x="58" y="233"/>
                  </a:lnTo>
                  <a:lnTo>
                    <a:pt x="52" y="220"/>
                  </a:lnTo>
                  <a:lnTo>
                    <a:pt x="52" y="220"/>
                  </a:lnTo>
                  <a:lnTo>
                    <a:pt x="50" y="216"/>
                  </a:lnTo>
                  <a:lnTo>
                    <a:pt x="48" y="214"/>
                  </a:lnTo>
                  <a:lnTo>
                    <a:pt x="46" y="211"/>
                  </a:lnTo>
                  <a:lnTo>
                    <a:pt x="46" y="211"/>
                  </a:lnTo>
                  <a:lnTo>
                    <a:pt x="43" y="209"/>
                  </a:lnTo>
                  <a:lnTo>
                    <a:pt x="43" y="209"/>
                  </a:lnTo>
                  <a:lnTo>
                    <a:pt x="41" y="209"/>
                  </a:lnTo>
                  <a:lnTo>
                    <a:pt x="39" y="209"/>
                  </a:lnTo>
                  <a:lnTo>
                    <a:pt x="37" y="209"/>
                  </a:lnTo>
                  <a:lnTo>
                    <a:pt x="35" y="209"/>
                  </a:lnTo>
                  <a:lnTo>
                    <a:pt x="33" y="209"/>
                  </a:lnTo>
                  <a:lnTo>
                    <a:pt x="30" y="209"/>
                  </a:lnTo>
                  <a:lnTo>
                    <a:pt x="30" y="209"/>
                  </a:lnTo>
                  <a:lnTo>
                    <a:pt x="28" y="207"/>
                  </a:lnTo>
                  <a:lnTo>
                    <a:pt x="28" y="207"/>
                  </a:lnTo>
                  <a:lnTo>
                    <a:pt x="28" y="205"/>
                  </a:lnTo>
                  <a:lnTo>
                    <a:pt x="28" y="205"/>
                  </a:lnTo>
                  <a:lnTo>
                    <a:pt x="28" y="203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6"/>
                  </a:lnTo>
                  <a:lnTo>
                    <a:pt x="33" y="194"/>
                  </a:lnTo>
                  <a:lnTo>
                    <a:pt x="30" y="172"/>
                  </a:lnTo>
                  <a:lnTo>
                    <a:pt x="28" y="168"/>
                  </a:lnTo>
                  <a:lnTo>
                    <a:pt x="26" y="155"/>
                  </a:lnTo>
                  <a:lnTo>
                    <a:pt x="24" y="153"/>
                  </a:lnTo>
                  <a:lnTo>
                    <a:pt x="24" y="153"/>
                  </a:lnTo>
                  <a:lnTo>
                    <a:pt x="22" y="151"/>
                  </a:lnTo>
                  <a:lnTo>
                    <a:pt x="20" y="149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2" y="147"/>
                  </a:lnTo>
                  <a:lnTo>
                    <a:pt x="26" y="142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28" y="142"/>
                  </a:lnTo>
                  <a:lnTo>
                    <a:pt x="30" y="142"/>
                  </a:lnTo>
                  <a:lnTo>
                    <a:pt x="33" y="140"/>
                  </a:lnTo>
                  <a:lnTo>
                    <a:pt x="35" y="138"/>
                  </a:lnTo>
                  <a:lnTo>
                    <a:pt x="35" y="136"/>
                  </a:lnTo>
                  <a:lnTo>
                    <a:pt x="37" y="134"/>
                  </a:lnTo>
                  <a:lnTo>
                    <a:pt x="37" y="131"/>
                  </a:lnTo>
                  <a:lnTo>
                    <a:pt x="37" y="129"/>
                  </a:lnTo>
                  <a:lnTo>
                    <a:pt x="37" y="127"/>
                  </a:lnTo>
                  <a:lnTo>
                    <a:pt x="37" y="125"/>
                  </a:lnTo>
                  <a:lnTo>
                    <a:pt x="35" y="123"/>
                  </a:lnTo>
                  <a:lnTo>
                    <a:pt x="35" y="121"/>
                  </a:lnTo>
                  <a:lnTo>
                    <a:pt x="33" y="106"/>
                  </a:lnTo>
                  <a:lnTo>
                    <a:pt x="46" y="103"/>
                  </a:lnTo>
                  <a:lnTo>
                    <a:pt x="48" y="101"/>
                  </a:lnTo>
                  <a:lnTo>
                    <a:pt x="50" y="101"/>
                  </a:lnTo>
                  <a:lnTo>
                    <a:pt x="56" y="97"/>
                  </a:lnTo>
                  <a:lnTo>
                    <a:pt x="58" y="95"/>
                  </a:lnTo>
                  <a:lnTo>
                    <a:pt x="58" y="9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67" y="77"/>
                  </a:lnTo>
                  <a:lnTo>
                    <a:pt x="67" y="80"/>
                  </a:lnTo>
                  <a:lnTo>
                    <a:pt x="65" y="80"/>
                  </a:lnTo>
                  <a:lnTo>
                    <a:pt x="58" y="88"/>
                  </a:lnTo>
                  <a:lnTo>
                    <a:pt x="58" y="90"/>
                  </a:lnTo>
                  <a:lnTo>
                    <a:pt x="56" y="93"/>
                  </a:lnTo>
                  <a:lnTo>
                    <a:pt x="56" y="95"/>
                  </a:lnTo>
                  <a:lnTo>
                    <a:pt x="54" y="95"/>
                  </a:lnTo>
                  <a:lnTo>
                    <a:pt x="46" y="101"/>
                  </a:lnTo>
                  <a:lnTo>
                    <a:pt x="46" y="101"/>
                  </a:lnTo>
                  <a:lnTo>
                    <a:pt x="43" y="101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99"/>
                  </a:lnTo>
                  <a:lnTo>
                    <a:pt x="37" y="99"/>
                  </a:lnTo>
                  <a:lnTo>
                    <a:pt x="37" y="99"/>
                  </a:lnTo>
                  <a:lnTo>
                    <a:pt x="39" y="95"/>
                  </a:lnTo>
                  <a:lnTo>
                    <a:pt x="39" y="95"/>
                  </a:lnTo>
                  <a:lnTo>
                    <a:pt x="39" y="95"/>
                  </a:lnTo>
                  <a:lnTo>
                    <a:pt x="41" y="90"/>
                  </a:lnTo>
                  <a:lnTo>
                    <a:pt x="43" y="88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46" y="82"/>
                  </a:lnTo>
                  <a:lnTo>
                    <a:pt x="46" y="82"/>
                  </a:lnTo>
                  <a:lnTo>
                    <a:pt x="46" y="75"/>
                  </a:lnTo>
                  <a:lnTo>
                    <a:pt x="46" y="73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6" y="67"/>
                  </a:lnTo>
                  <a:lnTo>
                    <a:pt x="46" y="65"/>
                  </a:lnTo>
                  <a:lnTo>
                    <a:pt x="46" y="65"/>
                  </a:lnTo>
                  <a:lnTo>
                    <a:pt x="48" y="62"/>
                  </a:lnTo>
                  <a:lnTo>
                    <a:pt x="48" y="62"/>
                  </a:lnTo>
                  <a:lnTo>
                    <a:pt x="50" y="60"/>
                  </a:lnTo>
                  <a:lnTo>
                    <a:pt x="52" y="58"/>
                  </a:lnTo>
                  <a:lnTo>
                    <a:pt x="56" y="56"/>
                  </a:lnTo>
                  <a:lnTo>
                    <a:pt x="58" y="56"/>
                  </a:lnTo>
                  <a:lnTo>
                    <a:pt x="58" y="54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49"/>
                  </a:lnTo>
                  <a:lnTo>
                    <a:pt x="67" y="49"/>
                  </a:lnTo>
                  <a:lnTo>
                    <a:pt x="69" y="45"/>
                  </a:lnTo>
                  <a:lnTo>
                    <a:pt x="71" y="45"/>
                  </a:lnTo>
                  <a:lnTo>
                    <a:pt x="71" y="43"/>
                  </a:lnTo>
                  <a:lnTo>
                    <a:pt x="78" y="32"/>
                  </a:lnTo>
                  <a:lnTo>
                    <a:pt x="78" y="30"/>
                  </a:lnTo>
                  <a:lnTo>
                    <a:pt x="78" y="21"/>
                  </a:lnTo>
                  <a:lnTo>
                    <a:pt x="78" y="21"/>
                  </a:lnTo>
                  <a:lnTo>
                    <a:pt x="91" y="13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8"/>
                  </a:lnTo>
                  <a:lnTo>
                    <a:pt x="114" y="0"/>
                  </a:lnTo>
                  <a:lnTo>
                    <a:pt x="114" y="4"/>
                  </a:lnTo>
                  <a:lnTo>
                    <a:pt x="104" y="19"/>
                  </a:lnTo>
                  <a:lnTo>
                    <a:pt x="104" y="19"/>
                  </a:lnTo>
                  <a:lnTo>
                    <a:pt x="106" y="28"/>
                  </a:lnTo>
                  <a:lnTo>
                    <a:pt x="108" y="32"/>
                  </a:lnTo>
                  <a:lnTo>
                    <a:pt x="108" y="32"/>
                  </a:lnTo>
                  <a:lnTo>
                    <a:pt x="108" y="32"/>
                  </a:lnTo>
                  <a:lnTo>
                    <a:pt x="110" y="32"/>
                  </a:lnTo>
                  <a:lnTo>
                    <a:pt x="112" y="32"/>
                  </a:lnTo>
                  <a:lnTo>
                    <a:pt x="119" y="43"/>
                  </a:lnTo>
                  <a:lnTo>
                    <a:pt x="119" y="52"/>
                  </a:lnTo>
                  <a:lnTo>
                    <a:pt x="119" y="54"/>
                  </a:lnTo>
                  <a:lnTo>
                    <a:pt x="119" y="54"/>
                  </a:lnTo>
                  <a:lnTo>
                    <a:pt x="121" y="58"/>
                  </a:lnTo>
                  <a:lnTo>
                    <a:pt x="123" y="60"/>
                  </a:lnTo>
                  <a:lnTo>
                    <a:pt x="125" y="60"/>
                  </a:lnTo>
                  <a:lnTo>
                    <a:pt x="127" y="62"/>
                  </a:lnTo>
                  <a:lnTo>
                    <a:pt x="136" y="71"/>
                  </a:lnTo>
                  <a:lnTo>
                    <a:pt x="149" y="77"/>
                  </a:lnTo>
                  <a:lnTo>
                    <a:pt x="155" y="88"/>
                  </a:lnTo>
                  <a:lnTo>
                    <a:pt x="155" y="90"/>
                  </a:lnTo>
                  <a:lnTo>
                    <a:pt x="158" y="93"/>
                  </a:lnTo>
                  <a:lnTo>
                    <a:pt x="158" y="93"/>
                  </a:lnTo>
                  <a:lnTo>
                    <a:pt x="166" y="101"/>
                  </a:lnTo>
                  <a:lnTo>
                    <a:pt x="166" y="101"/>
                  </a:lnTo>
                  <a:lnTo>
                    <a:pt x="168" y="103"/>
                  </a:lnTo>
                  <a:lnTo>
                    <a:pt x="171" y="103"/>
                  </a:lnTo>
                  <a:lnTo>
                    <a:pt x="173" y="103"/>
                  </a:lnTo>
                  <a:lnTo>
                    <a:pt x="175" y="103"/>
                  </a:lnTo>
                  <a:lnTo>
                    <a:pt x="177" y="103"/>
                  </a:lnTo>
                  <a:lnTo>
                    <a:pt x="179" y="103"/>
                  </a:lnTo>
                  <a:lnTo>
                    <a:pt x="179" y="103"/>
                  </a:lnTo>
                  <a:lnTo>
                    <a:pt x="181" y="106"/>
                  </a:lnTo>
                  <a:lnTo>
                    <a:pt x="196" y="127"/>
                  </a:lnTo>
                  <a:lnTo>
                    <a:pt x="211" y="138"/>
                  </a:lnTo>
                  <a:lnTo>
                    <a:pt x="218" y="142"/>
                  </a:lnTo>
                  <a:lnTo>
                    <a:pt x="220" y="142"/>
                  </a:lnTo>
                  <a:lnTo>
                    <a:pt x="222" y="142"/>
                  </a:lnTo>
                  <a:lnTo>
                    <a:pt x="222" y="144"/>
                  </a:lnTo>
                  <a:lnTo>
                    <a:pt x="224" y="144"/>
                  </a:lnTo>
                  <a:lnTo>
                    <a:pt x="229" y="142"/>
                  </a:lnTo>
                  <a:lnTo>
                    <a:pt x="242" y="140"/>
                  </a:lnTo>
                  <a:lnTo>
                    <a:pt x="252" y="138"/>
                  </a:lnTo>
                  <a:lnTo>
                    <a:pt x="252" y="138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5" y="134"/>
                  </a:lnTo>
                  <a:lnTo>
                    <a:pt x="255" y="134"/>
                  </a:lnTo>
                  <a:lnTo>
                    <a:pt x="255" y="131"/>
                  </a:lnTo>
                  <a:lnTo>
                    <a:pt x="255" y="131"/>
                  </a:lnTo>
                  <a:lnTo>
                    <a:pt x="263" y="125"/>
                  </a:lnTo>
                  <a:lnTo>
                    <a:pt x="265" y="125"/>
                  </a:lnTo>
                  <a:lnTo>
                    <a:pt x="265" y="125"/>
                  </a:lnTo>
                  <a:lnTo>
                    <a:pt x="270" y="125"/>
                  </a:lnTo>
                  <a:lnTo>
                    <a:pt x="276" y="125"/>
                  </a:lnTo>
                  <a:lnTo>
                    <a:pt x="276" y="123"/>
                  </a:lnTo>
                  <a:lnTo>
                    <a:pt x="278" y="123"/>
                  </a:lnTo>
                  <a:lnTo>
                    <a:pt x="300" y="118"/>
                  </a:lnTo>
                  <a:lnTo>
                    <a:pt x="300" y="118"/>
                  </a:lnTo>
                  <a:lnTo>
                    <a:pt x="302" y="118"/>
                  </a:lnTo>
                  <a:lnTo>
                    <a:pt x="306" y="118"/>
                  </a:lnTo>
                  <a:lnTo>
                    <a:pt x="313" y="121"/>
                  </a:lnTo>
                  <a:lnTo>
                    <a:pt x="323" y="125"/>
                  </a:lnTo>
                  <a:lnTo>
                    <a:pt x="323" y="125"/>
                  </a:lnTo>
                  <a:lnTo>
                    <a:pt x="326" y="125"/>
                  </a:lnTo>
                  <a:lnTo>
                    <a:pt x="343" y="127"/>
                  </a:lnTo>
                  <a:lnTo>
                    <a:pt x="343" y="127"/>
                  </a:lnTo>
                  <a:lnTo>
                    <a:pt x="352" y="123"/>
                  </a:lnTo>
                  <a:lnTo>
                    <a:pt x="354" y="123"/>
                  </a:lnTo>
                  <a:lnTo>
                    <a:pt x="356" y="121"/>
                  </a:lnTo>
                  <a:lnTo>
                    <a:pt x="356" y="123"/>
                  </a:lnTo>
                  <a:lnTo>
                    <a:pt x="356" y="123"/>
                  </a:lnTo>
                  <a:lnTo>
                    <a:pt x="358" y="123"/>
                  </a:lnTo>
                  <a:lnTo>
                    <a:pt x="362" y="125"/>
                  </a:lnTo>
                  <a:lnTo>
                    <a:pt x="362" y="125"/>
                  </a:lnTo>
                  <a:lnTo>
                    <a:pt x="371" y="127"/>
                  </a:lnTo>
                  <a:lnTo>
                    <a:pt x="373" y="127"/>
                  </a:lnTo>
                  <a:lnTo>
                    <a:pt x="373" y="127"/>
                  </a:lnTo>
                  <a:lnTo>
                    <a:pt x="377" y="125"/>
                  </a:lnTo>
                  <a:lnTo>
                    <a:pt x="377" y="125"/>
                  </a:lnTo>
                  <a:lnTo>
                    <a:pt x="377" y="123"/>
                  </a:lnTo>
                  <a:lnTo>
                    <a:pt x="380" y="121"/>
                  </a:lnTo>
                  <a:lnTo>
                    <a:pt x="380" y="121"/>
                  </a:lnTo>
                  <a:lnTo>
                    <a:pt x="382" y="118"/>
                  </a:lnTo>
                  <a:lnTo>
                    <a:pt x="382" y="116"/>
                  </a:lnTo>
                  <a:lnTo>
                    <a:pt x="388" y="112"/>
                  </a:lnTo>
                  <a:lnTo>
                    <a:pt x="388" y="112"/>
                  </a:lnTo>
                  <a:lnTo>
                    <a:pt x="390" y="110"/>
                  </a:lnTo>
                  <a:lnTo>
                    <a:pt x="390" y="110"/>
                  </a:lnTo>
                  <a:lnTo>
                    <a:pt x="392" y="110"/>
                  </a:lnTo>
                  <a:lnTo>
                    <a:pt x="399" y="110"/>
                  </a:lnTo>
                  <a:lnTo>
                    <a:pt x="401" y="110"/>
                  </a:lnTo>
                  <a:lnTo>
                    <a:pt x="403" y="110"/>
                  </a:lnTo>
                  <a:lnTo>
                    <a:pt x="408" y="110"/>
                  </a:lnTo>
                  <a:lnTo>
                    <a:pt x="410" y="110"/>
                  </a:lnTo>
                  <a:lnTo>
                    <a:pt x="410" y="110"/>
                  </a:lnTo>
                  <a:lnTo>
                    <a:pt x="410" y="108"/>
                  </a:lnTo>
                  <a:lnTo>
                    <a:pt x="412" y="108"/>
                  </a:lnTo>
                  <a:lnTo>
                    <a:pt x="420" y="82"/>
                  </a:lnTo>
                  <a:lnTo>
                    <a:pt x="420" y="82"/>
                  </a:lnTo>
                  <a:lnTo>
                    <a:pt x="420" y="80"/>
                  </a:lnTo>
                  <a:lnTo>
                    <a:pt x="420" y="80"/>
                  </a:lnTo>
                  <a:lnTo>
                    <a:pt x="420" y="80"/>
                  </a:lnTo>
                  <a:lnTo>
                    <a:pt x="418" y="80"/>
                  </a:lnTo>
                  <a:lnTo>
                    <a:pt x="418" y="80"/>
                  </a:lnTo>
                  <a:lnTo>
                    <a:pt x="416" y="80"/>
                  </a:lnTo>
                  <a:lnTo>
                    <a:pt x="416" y="77"/>
                  </a:lnTo>
                  <a:lnTo>
                    <a:pt x="416" y="77"/>
                  </a:lnTo>
                  <a:lnTo>
                    <a:pt x="416" y="77"/>
                  </a:lnTo>
                  <a:lnTo>
                    <a:pt x="416" y="75"/>
                  </a:lnTo>
                  <a:lnTo>
                    <a:pt x="418" y="73"/>
                  </a:lnTo>
                  <a:lnTo>
                    <a:pt x="418" y="73"/>
                  </a:lnTo>
                  <a:lnTo>
                    <a:pt x="431" y="67"/>
                  </a:lnTo>
                  <a:lnTo>
                    <a:pt x="451" y="60"/>
                  </a:lnTo>
                  <a:lnTo>
                    <a:pt x="453" y="58"/>
                  </a:lnTo>
                  <a:lnTo>
                    <a:pt x="455" y="58"/>
                  </a:lnTo>
                  <a:lnTo>
                    <a:pt x="455" y="58"/>
                  </a:lnTo>
                  <a:lnTo>
                    <a:pt x="474" y="60"/>
                  </a:lnTo>
                  <a:lnTo>
                    <a:pt x="500" y="56"/>
                  </a:lnTo>
                  <a:lnTo>
                    <a:pt x="500" y="56"/>
                  </a:lnTo>
                  <a:lnTo>
                    <a:pt x="511" y="58"/>
                  </a:lnTo>
                  <a:lnTo>
                    <a:pt x="513" y="58"/>
                  </a:lnTo>
                  <a:lnTo>
                    <a:pt x="517" y="60"/>
                  </a:lnTo>
                  <a:lnTo>
                    <a:pt x="520" y="62"/>
                  </a:lnTo>
                  <a:lnTo>
                    <a:pt x="520" y="62"/>
                  </a:lnTo>
                  <a:lnTo>
                    <a:pt x="520" y="62"/>
                  </a:lnTo>
                  <a:lnTo>
                    <a:pt x="528" y="75"/>
                  </a:lnTo>
                  <a:lnTo>
                    <a:pt x="554" y="84"/>
                  </a:lnTo>
                  <a:lnTo>
                    <a:pt x="556" y="84"/>
                  </a:lnTo>
                  <a:lnTo>
                    <a:pt x="556" y="84"/>
                  </a:lnTo>
                  <a:lnTo>
                    <a:pt x="558" y="86"/>
                  </a:lnTo>
                  <a:lnTo>
                    <a:pt x="567" y="93"/>
                  </a:lnTo>
                  <a:lnTo>
                    <a:pt x="582" y="93"/>
                  </a:lnTo>
                  <a:lnTo>
                    <a:pt x="586" y="97"/>
                  </a:lnTo>
                  <a:lnTo>
                    <a:pt x="589" y="99"/>
                  </a:lnTo>
                  <a:lnTo>
                    <a:pt x="589" y="99"/>
                  </a:lnTo>
                  <a:lnTo>
                    <a:pt x="591" y="99"/>
                  </a:lnTo>
                  <a:lnTo>
                    <a:pt x="591" y="99"/>
                  </a:lnTo>
                  <a:lnTo>
                    <a:pt x="593" y="99"/>
                  </a:lnTo>
                  <a:lnTo>
                    <a:pt x="606" y="90"/>
                  </a:lnTo>
                  <a:lnTo>
                    <a:pt x="608" y="90"/>
                  </a:lnTo>
                  <a:lnTo>
                    <a:pt x="612" y="86"/>
                  </a:lnTo>
                  <a:lnTo>
                    <a:pt x="617" y="82"/>
                  </a:lnTo>
                  <a:lnTo>
                    <a:pt x="617" y="80"/>
                  </a:lnTo>
                  <a:lnTo>
                    <a:pt x="619" y="80"/>
                  </a:lnTo>
                  <a:lnTo>
                    <a:pt x="619" y="77"/>
                  </a:lnTo>
                  <a:lnTo>
                    <a:pt x="623" y="75"/>
                  </a:lnTo>
                  <a:lnTo>
                    <a:pt x="623" y="73"/>
                  </a:lnTo>
                  <a:lnTo>
                    <a:pt x="623" y="73"/>
                  </a:lnTo>
                  <a:lnTo>
                    <a:pt x="627" y="73"/>
                  </a:lnTo>
                  <a:lnTo>
                    <a:pt x="629" y="73"/>
                  </a:lnTo>
                  <a:lnTo>
                    <a:pt x="632" y="73"/>
                  </a:lnTo>
                  <a:lnTo>
                    <a:pt x="636" y="73"/>
                  </a:lnTo>
                  <a:lnTo>
                    <a:pt x="642" y="71"/>
                  </a:lnTo>
                  <a:lnTo>
                    <a:pt x="645" y="82"/>
                  </a:lnTo>
                  <a:lnTo>
                    <a:pt x="645" y="90"/>
                  </a:lnTo>
                  <a:lnTo>
                    <a:pt x="642" y="97"/>
                  </a:lnTo>
                  <a:lnTo>
                    <a:pt x="627" y="114"/>
                  </a:lnTo>
                  <a:lnTo>
                    <a:pt x="617" y="123"/>
                  </a:lnTo>
                  <a:lnTo>
                    <a:pt x="608" y="125"/>
                  </a:lnTo>
                  <a:lnTo>
                    <a:pt x="606" y="131"/>
                  </a:lnTo>
                  <a:lnTo>
                    <a:pt x="608" y="140"/>
                  </a:lnTo>
                  <a:lnTo>
                    <a:pt x="612" y="142"/>
                  </a:lnTo>
                  <a:lnTo>
                    <a:pt x="619" y="144"/>
                  </a:lnTo>
                  <a:lnTo>
                    <a:pt x="621" y="147"/>
                  </a:lnTo>
                  <a:lnTo>
                    <a:pt x="619" y="153"/>
                  </a:lnTo>
                  <a:lnTo>
                    <a:pt x="612" y="160"/>
                  </a:lnTo>
                  <a:lnTo>
                    <a:pt x="599" y="177"/>
                  </a:lnTo>
                  <a:lnTo>
                    <a:pt x="593" y="185"/>
                  </a:lnTo>
                  <a:lnTo>
                    <a:pt x="586" y="190"/>
                  </a:lnTo>
                  <a:lnTo>
                    <a:pt x="578" y="207"/>
                  </a:lnTo>
                  <a:lnTo>
                    <a:pt x="567" y="216"/>
                  </a:lnTo>
                  <a:lnTo>
                    <a:pt x="554" y="218"/>
                  </a:lnTo>
                  <a:lnTo>
                    <a:pt x="545" y="218"/>
                  </a:lnTo>
                  <a:lnTo>
                    <a:pt x="545" y="224"/>
                  </a:lnTo>
                  <a:lnTo>
                    <a:pt x="561" y="242"/>
                  </a:lnTo>
                  <a:lnTo>
                    <a:pt x="561" y="248"/>
                  </a:lnTo>
                  <a:lnTo>
                    <a:pt x="558" y="259"/>
                  </a:lnTo>
                  <a:lnTo>
                    <a:pt x="556" y="270"/>
                  </a:lnTo>
                  <a:lnTo>
                    <a:pt x="554" y="274"/>
                  </a:lnTo>
                  <a:lnTo>
                    <a:pt x="543" y="278"/>
                  </a:lnTo>
                  <a:lnTo>
                    <a:pt x="537" y="283"/>
                  </a:lnTo>
                  <a:lnTo>
                    <a:pt x="535" y="287"/>
                  </a:lnTo>
                  <a:lnTo>
                    <a:pt x="537" y="291"/>
                  </a:lnTo>
                  <a:lnTo>
                    <a:pt x="537" y="298"/>
                  </a:lnTo>
                  <a:lnTo>
                    <a:pt x="535" y="306"/>
                  </a:lnTo>
                  <a:lnTo>
                    <a:pt x="528" y="306"/>
                  </a:lnTo>
                  <a:lnTo>
                    <a:pt x="524" y="302"/>
                  </a:lnTo>
                  <a:lnTo>
                    <a:pt x="520" y="302"/>
                  </a:lnTo>
                  <a:lnTo>
                    <a:pt x="513" y="304"/>
                  </a:lnTo>
                  <a:lnTo>
                    <a:pt x="502" y="306"/>
                  </a:lnTo>
                  <a:lnTo>
                    <a:pt x="494" y="313"/>
                  </a:lnTo>
                  <a:lnTo>
                    <a:pt x="487" y="313"/>
                  </a:lnTo>
                  <a:lnTo>
                    <a:pt x="483" y="313"/>
                  </a:lnTo>
                  <a:lnTo>
                    <a:pt x="474" y="321"/>
                  </a:lnTo>
                  <a:lnTo>
                    <a:pt x="468" y="324"/>
                  </a:lnTo>
                  <a:lnTo>
                    <a:pt x="448" y="328"/>
                  </a:lnTo>
                  <a:lnTo>
                    <a:pt x="431" y="328"/>
                  </a:lnTo>
                  <a:lnTo>
                    <a:pt x="414" y="324"/>
                  </a:lnTo>
                  <a:lnTo>
                    <a:pt x="412" y="326"/>
                  </a:lnTo>
                  <a:lnTo>
                    <a:pt x="405" y="330"/>
                  </a:lnTo>
                  <a:lnTo>
                    <a:pt x="399" y="332"/>
                  </a:lnTo>
                  <a:lnTo>
                    <a:pt x="399" y="334"/>
                  </a:lnTo>
                  <a:lnTo>
                    <a:pt x="392" y="341"/>
                  </a:lnTo>
                  <a:lnTo>
                    <a:pt x="388" y="341"/>
                  </a:lnTo>
                  <a:lnTo>
                    <a:pt x="380" y="343"/>
                  </a:lnTo>
                  <a:lnTo>
                    <a:pt x="367" y="354"/>
                  </a:lnTo>
                  <a:lnTo>
                    <a:pt x="349" y="363"/>
                  </a:lnTo>
                  <a:lnTo>
                    <a:pt x="345" y="369"/>
                  </a:lnTo>
                  <a:lnTo>
                    <a:pt x="341" y="375"/>
                  </a:lnTo>
                  <a:lnTo>
                    <a:pt x="339" y="382"/>
                  </a:lnTo>
                  <a:lnTo>
                    <a:pt x="339" y="388"/>
                  </a:lnTo>
                  <a:lnTo>
                    <a:pt x="334" y="393"/>
                  </a:lnTo>
                  <a:lnTo>
                    <a:pt x="330" y="393"/>
                  </a:lnTo>
                  <a:lnTo>
                    <a:pt x="319" y="399"/>
                  </a:lnTo>
                  <a:lnTo>
                    <a:pt x="311" y="410"/>
                  </a:lnTo>
                  <a:lnTo>
                    <a:pt x="298" y="412"/>
                  </a:lnTo>
                  <a:lnTo>
                    <a:pt x="291" y="417"/>
                  </a:lnTo>
                  <a:lnTo>
                    <a:pt x="285" y="425"/>
                  </a:lnTo>
                  <a:lnTo>
                    <a:pt x="278" y="425"/>
                  </a:lnTo>
                  <a:lnTo>
                    <a:pt x="270" y="432"/>
                  </a:lnTo>
                  <a:lnTo>
                    <a:pt x="263" y="436"/>
                  </a:lnTo>
                  <a:lnTo>
                    <a:pt x="265" y="440"/>
                  </a:lnTo>
                  <a:lnTo>
                    <a:pt x="267" y="442"/>
                  </a:lnTo>
                  <a:lnTo>
                    <a:pt x="272" y="447"/>
                  </a:lnTo>
                  <a:lnTo>
                    <a:pt x="274" y="453"/>
                  </a:lnTo>
                  <a:lnTo>
                    <a:pt x="274" y="458"/>
                  </a:lnTo>
                  <a:lnTo>
                    <a:pt x="274" y="466"/>
                  </a:lnTo>
                  <a:lnTo>
                    <a:pt x="276" y="470"/>
                  </a:lnTo>
                  <a:lnTo>
                    <a:pt x="280" y="473"/>
                  </a:lnTo>
                  <a:lnTo>
                    <a:pt x="285" y="479"/>
                  </a:lnTo>
                  <a:lnTo>
                    <a:pt x="285" y="483"/>
                  </a:lnTo>
                  <a:lnTo>
                    <a:pt x="283" y="488"/>
                  </a:lnTo>
                  <a:lnTo>
                    <a:pt x="280" y="496"/>
                  </a:lnTo>
                  <a:lnTo>
                    <a:pt x="280" y="509"/>
                  </a:lnTo>
                  <a:lnTo>
                    <a:pt x="283" y="516"/>
                  </a:lnTo>
                  <a:lnTo>
                    <a:pt x="287" y="522"/>
                  </a:lnTo>
                  <a:lnTo>
                    <a:pt x="287" y="529"/>
                  </a:lnTo>
                  <a:lnTo>
                    <a:pt x="289" y="535"/>
                  </a:lnTo>
                  <a:lnTo>
                    <a:pt x="291" y="546"/>
                  </a:lnTo>
                  <a:lnTo>
                    <a:pt x="295" y="555"/>
                  </a:lnTo>
                  <a:lnTo>
                    <a:pt x="298" y="566"/>
                  </a:lnTo>
                  <a:lnTo>
                    <a:pt x="295" y="572"/>
                  </a:lnTo>
                  <a:lnTo>
                    <a:pt x="287" y="574"/>
                  </a:lnTo>
                  <a:lnTo>
                    <a:pt x="278" y="578"/>
                  </a:lnTo>
                  <a:lnTo>
                    <a:pt x="272" y="587"/>
                  </a:lnTo>
                  <a:lnTo>
                    <a:pt x="272" y="585"/>
                  </a:lnTo>
                  <a:lnTo>
                    <a:pt x="272" y="585"/>
                  </a:lnTo>
                  <a:lnTo>
                    <a:pt x="270" y="585"/>
                  </a:lnTo>
                  <a:lnTo>
                    <a:pt x="267" y="585"/>
                  </a:lnTo>
                  <a:lnTo>
                    <a:pt x="265" y="585"/>
                  </a:lnTo>
                  <a:lnTo>
                    <a:pt x="265" y="587"/>
                  </a:lnTo>
                  <a:lnTo>
                    <a:pt x="252" y="591"/>
                  </a:lnTo>
                  <a:lnTo>
                    <a:pt x="250" y="594"/>
                  </a:lnTo>
                  <a:lnTo>
                    <a:pt x="250" y="594"/>
                  </a:lnTo>
                  <a:lnTo>
                    <a:pt x="246" y="598"/>
                  </a:lnTo>
                  <a:lnTo>
                    <a:pt x="244" y="602"/>
                  </a:lnTo>
                  <a:lnTo>
                    <a:pt x="244" y="604"/>
                  </a:lnTo>
                  <a:lnTo>
                    <a:pt x="242" y="604"/>
                  </a:lnTo>
                  <a:lnTo>
                    <a:pt x="242" y="607"/>
                  </a:lnTo>
                  <a:lnTo>
                    <a:pt x="239" y="607"/>
                  </a:lnTo>
                  <a:lnTo>
                    <a:pt x="237" y="609"/>
                  </a:lnTo>
                  <a:lnTo>
                    <a:pt x="237" y="609"/>
                  </a:lnTo>
                  <a:lnTo>
                    <a:pt x="235" y="609"/>
                  </a:lnTo>
                  <a:lnTo>
                    <a:pt x="235" y="609"/>
                  </a:lnTo>
                  <a:lnTo>
                    <a:pt x="233" y="607"/>
                  </a:lnTo>
                  <a:lnTo>
                    <a:pt x="231" y="604"/>
                  </a:lnTo>
                  <a:lnTo>
                    <a:pt x="231" y="604"/>
                  </a:lnTo>
                  <a:lnTo>
                    <a:pt x="231" y="604"/>
                  </a:lnTo>
                  <a:lnTo>
                    <a:pt x="231" y="604"/>
                  </a:lnTo>
                  <a:lnTo>
                    <a:pt x="233" y="604"/>
                  </a:lnTo>
                  <a:lnTo>
                    <a:pt x="233" y="604"/>
                  </a:lnTo>
                  <a:lnTo>
                    <a:pt x="233" y="602"/>
                  </a:lnTo>
                  <a:lnTo>
                    <a:pt x="233" y="602"/>
                  </a:lnTo>
                  <a:lnTo>
                    <a:pt x="233" y="602"/>
                  </a:lnTo>
                  <a:lnTo>
                    <a:pt x="233" y="600"/>
                  </a:lnTo>
                  <a:lnTo>
                    <a:pt x="231" y="589"/>
                  </a:lnTo>
                  <a:lnTo>
                    <a:pt x="231" y="589"/>
                  </a:lnTo>
                  <a:lnTo>
                    <a:pt x="229" y="587"/>
                  </a:lnTo>
                  <a:lnTo>
                    <a:pt x="229" y="585"/>
                  </a:lnTo>
                  <a:lnTo>
                    <a:pt x="229" y="585"/>
                  </a:lnTo>
                  <a:lnTo>
                    <a:pt x="227" y="585"/>
                  </a:lnTo>
                  <a:lnTo>
                    <a:pt x="224" y="583"/>
                  </a:lnTo>
                  <a:lnTo>
                    <a:pt x="222" y="583"/>
                  </a:lnTo>
                  <a:lnTo>
                    <a:pt x="220" y="583"/>
                  </a:lnTo>
                  <a:lnTo>
                    <a:pt x="218" y="585"/>
                  </a:lnTo>
                  <a:lnTo>
                    <a:pt x="216" y="585"/>
                  </a:lnTo>
                  <a:lnTo>
                    <a:pt x="201" y="594"/>
                  </a:lnTo>
                  <a:lnTo>
                    <a:pt x="199" y="594"/>
                  </a:lnTo>
                  <a:lnTo>
                    <a:pt x="196" y="596"/>
                  </a:lnTo>
                  <a:lnTo>
                    <a:pt x="196" y="596"/>
                  </a:lnTo>
                  <a:lnTo>
                    <a:pt x="194" y="598"/>
                  </a:lnTo>
                  <a:lnTo>
                    <a:pt x="192" y="600"/>
                  </a:lnTo>
                  <a:lnTo>
                    <a:pt x="190" y="600"/>
                  </a:lnTo>
                  <a:lnTo>
                    <a:pt x="190" y="600"/>
                  </a:lnTo>
                  <a:lnTo>
                    <a:pt x="188" y="600"/>
                  </a:lnTo>
                  <a:lnTo>
                    <a:pt x="186" y="598"/>
                  </a:lnTo>
                  <a:lnTo>
                    <a:pt x="186" y="596"/>
                  </a:lnTo>
                  <a:lnTo>
                    <a:pt x="186" y="596"/>
                  </a:lnTo>
                  <a:lnTo>
                    <a:pt x="181" y="587"/>
                  </a:lnTo>
                  <a:lnTo>
                    <a:pt x="181" y="587"/>
                  </a:lnTo>
                  <a:lnTo>
                    <a:pt x="183" y="585"/>
                  </a:lnTo>
                  <a:lnTo>
                    <a:pt x="183" y="585"/>
                  </a:lnTo>
                  <a:lnTo>
                    <a:pt x="183" y="583"/>
                  </a:lnTo>
                  <a:lnTo>
                    <a:pt x="186" y="578"/>
                  </a:lnTo>
                  <a:lnTo>
                    <a:pt x="188" y="576"/>
                  </a:lnTo>
                  <a:lnTo>
                    <a:pt x="188" y="574"/>
                  </a:lnTo>
                  <a:lnTo>
                    <a:pt x="186" y="574"/>
                  </a:lnTo>
                  <a:lnTo>
                    <a:pt x="186" y="572"/>
                  </a:lnTo>
                  <a:lnTo>
                    <a:pt x="183" y="572"/>
                  </a:lnTo>
                  <a:lnTo>
                    <a:pt x="183" y="572"/>
                  </a:lnTo>
                  <a:close/>
                  <a:moveTo>
                    <a:pt x="127" y="367"/>
                  </a:moveTo>
                  <a:lnTo>
                    <a:pt x="127" y="373"/>
                  </a:lnTo>
                  <a:lnTo>
                    <a:pt x="127" y="373"/>
                  </a:lnTo>
                  <a:lnTo>
                    <a:pt x="127" y="375"/>
                  </a:lnTo>
                  <a:lnTo>
                    <a:pt x="130" y="375"/>
                  </a:lnTo>
                  <a:lnTo>
                    <a:pt x="130" y="375"/>
                  </a:lnTo>
                  <a:lnTo>
                    <a:pt x="130" y="378"/>
                  </a:lnTo>
                  <a:lnTo>
                    <a:pt x="132" y="378"/>
                  </a:lnTo>
                  <a:lnTo>
                    <a:pt x="132" y="380"/>
                  </a:lnTo>
                  <a:lnTo>
                    <a:pt x="130" y="380"/>
                  </a:lnTo>
                  <a:lnTo>
                    <a:pt x="117" y="388"/>
                  </a:lnTo>
                  <a:lnTo>
                    <a:pt x="99" y="397"/>
                  </a:lnTo>
                  <a:lnTo>
                    <a:pt x="97" y="397"/>
                  </a:lnTo>
                  <a:lnTo>
                    <a:pt x="97" y="399"/>
                  </a:lnTo>
                  <a:lnTo>
                    <a:pt x="95" y="399"/>
                  </a:lnTo>
                  <a:lnTo>
                    <a:pt x="93" y="397"/>
                  </a:lnTo>
                  <a:lnTo>
                    <a:pt x="93" y="397"/>
                  </a:lnTo>
                  <a:lnTo>
                    <a:pt x="91" y="397"/>
                  </a:lnTo>
                  <a:lnTo>
                    <a:pt x="89" y="395"/>
                  </a:lnTo>
                  <a:lnTo>
                    <a:pt x="89" y="393"/>
                  </a:lnTo>
                  <a:lnTo>
                    <a:pt x="89" y="393"/>
                  </a:lnTo>
                  <a:lnTo>
                    <a:pt x="89" y="391"/>
                  </a:lnTo>
                  <a:lnTo>
                    <a:pt x="89" y="388"/>
                  </a:lnTo>
                  <a:lnTo>
                    <a:pt x="91" y="386"/>
                  </a:lnTo>
                  <a:lnTo>
                    <a:pt x="91" y="384"/>
                  </a:lnTo>
                  <a:lnTo>
                    <a:pt x="91" y="378"/>
                  </a:lnTo>
                  <a:lnTo>
                    <a:pt x="91" y="375"/>
                  </a:lnTo>
                  <a:lnTo>
                    <a:pt x="93" y="371"/>
                  </a:lnTo>
                  <a:lnTo>
                    <a:pt x="93" y="369"/>
                  </a:lnTo>
                  <a:lnTo>
                    <a:pt x="93" y="367"/>
                  </a:lnTo>
                  <a:lnTo>
                    <a:pt x="97" y="360"/>
                  </a:lnTo>
                  <a:lnTo>
                    <a:pt x="108" y="360"/>
                  </a:lnTo>
                  <a:lnTo>
                    <a:pt x="112" y="360"/>
                  </a:lnTo>
                  <a:lnTo>
                    <a:pt x="119" y="363"/>
                  </a:lnTo>
                  <a:lnTo>
                    <a:pt x="123" y="360"/>
                  </a:lnTo>
                  <a:lnTo>
                    <a:pt x="125" y="363"/>
                  </a:lnTo>
                  <a:lnTo>
                    <a:pt x="127" y="363"/>
                  </a:lnTo>
                  <a:lnTo>
                    <a:pt x="127" y="365"/>
                  </a:lnTo>
                  <a:lnTo>
                    <a:pt x="127" y="367"/>
                  </a:lnTo>
                  <a:lnTo>
                    <a:pt x="127" y="367"/>
                  </a:lnTo>
                  <a:close/>
                  <a:moveTo>
                    <a:pt x="33" y="429"/>
                  </a:moveTo>
                  <a:lnTo>
                    <a:pt x="35" y="432"/>
                  </a:lnTo>
                  <a:lnTo>
                    <a:pt x="35" y="432"/>
                  </a:lnTo>
                  <a:lnTo>
                    <a:pt x="35" y="432"/>
                  </a:lnTo>
                  <a:lnTo>
                    <a:pt x="35" y="434"/>
                  </a:lnTo>
                  <a:lnTo>
                    <a:pt x="35" y="434"/>
                  </a:lnTo>
                  <a:lnTo>
                    <a:pt x="33" y="436"/>
                  </a:lnTo>
                  <a:lnTo>
                    <a:pt x="33" y="436"/>
                  </a:lnTo>
                  <a:lnTo>
                    <a:pt x="33" y="438"/>
                  </a:lnTo>
                  <a:lnTo>
                    <a:pt x="33" y="438"/>
                  </a:lnTo>
                  <a:lnTo>
                    <a:pt x="30" y="438"/>
                  </a:lnTo>
                  <a:lnTo>
                    <a:pt x="22" y="442"/>
                  </a:lnTo>
                  <a:lnTo>
                    <a:pt x="20" y="442"/>
                  </a:lnTo>
                  <a:lnTo>
                    <a:pt x="20" y="442"/>
                  </a:lnTo>
                  <a:lnTo>
                    <a:pt x="20" y="442"/>
                  </a:lnTo>
                  <a:lnTo>
                    <a:pt x="18" y="442"/>
                  </a:lnTo>
                  <a:lnTo>
                    <a:pt x="18" y="440"/>
                  </a:lnTo>
                  <a:lnTo>
                    <a:pt x="15" y="432"/>
                  </a:lnTo>
                  <a:lnTo>
                    <a:pt x="13" y="432"/>
                  </a:lnTo>
                  <a:lnTo>
                    <a:pt x="13" y="432"/>
                  </a:lnTo>
                  <a:lnTo>
                    <a:pt x="15" y="429"/>
                  </a:lnTo>
                  <a:lnTo>
                    <a:pt x="15" y="429"/>
                  </a:lnTo>
                  <a:lnTo>
                    <a:pt x="15" y="429"/>
                  </a:lnTo>
                  <a:lnTo>
                    <a:pt x="26" y="425"/>
                  </a:lnTo>
                  <a:lnTo>
                    <a:pt x="28" y="427"/>
                  </a:lnTo>
                  <a:lnTo>
                    <a:pt x="30" y="427"/>
                  </a:lnTo>
                  <a:lnTo>
                    <a:pt x="30" y="427"/>
                  </a:lnTo>
                  <a:lnTo>
                    <a:pt x="33" y="429"/>
                  </a:lnTo>
                  <a:lnTo>
                    <a:pt x="33" y="429"/>
                  </a:lnTo>
                  <a:close/>
                  <a:moveTo>
                    <a:pt x="13" y="447"/>
                  </a:moveTo>
                  <a:lnTo>
                    <a:pt x="11" y="447"/>
                  </a:lnTo>
                  <a:lnTo>
                    <a:pt x="11" y="447"/>
                  </a:lnTo>
                  <a:lnTo>
                    <a:pt x="11" y="449"/>
                  </a:lnTo>
                  <a:lnTo>
                    <a:pt x="9" y="449"/>
                  </a:lnTo>
                  <a:lnTo>
                    <a:pt x="2" y="449"/>
                  </a:lnTo>
                  <a:lnTo>
                    <a:pt x="0" y="449"/>
                  </a:lnTo>
                  <a:lnTo>
                    <a:pt x="0" y="449"/>
                  </a:lnTo>
                  <a:lnTo>
                    <a:pt x="0" y="447"/>
                  </a:lnTo>
                  <a:lnTo>
                    <a:pt x="0" y="447"/>
                  </a:lnTo>
                  <a:lnTo>
                    <a:pt x="0" y="447"/>
                  </a:lnTo>
                  <a:lnTo>
                    <a:pt x="0" y="445"/>
                  </a:lnTo>
                  <a:lnTo>
                    <a:pt x="2" y="445"/>
                  </a:lnTo>
                  <a:lnTo>
                    <a:pt x="2" y="445"/>
                  </a:lnTo>
                  <a:lnTo>
                    <a:pt x="2" y="445"/>
                  </a:lnTo>
                  <a:lnTo>
                    <a:pt x="11" y="445"/>
                  </a:lnTo>
                  <a:lnTo>
                    <a:pt x="13" y="447"/>
                  </a:lnTo>
                  <a:lnTo>
                    <a:pt x="13" y="447"/>
                  </a:lnTo>
                  <a:lnTo>
                    <a:pt x="13" y="44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15"/>
            <p:cNvSpPr>
              <a:spLocks noEditPoints="1"/>
            </p:cNvSpPr>
            <p:nvPr/>
          </p:nvSpPr>
          <p:spPr bwMode="auto">
            <a:xfrm>
              <a:off x="5812231" y="3147780"/>
              <a:ext cx="267473" cy="326460"/>
            </a:xfrm>
            <a:custGeom>
              <a:avLst/>
              <a:gdLst/>
              <a:ahLst/>
              <a:cxnLst>
                <a:cxn ang="0">
                  <a:pos x="43" y="159"/>
                </a:cxn>
                <a:cxn ang="0">
                  <a:pos x="93" y="97"/>
                </a:cxn>
                <a:cxn ang="0">
                  <a:pos x="118" y="51"/>
                </a:cxn>
                <a:cxn ang="0">
                  <a:pos x="121" y="8"/>
                </a:cxn>
                <a:cxn ang="0">
                  <a:pos x="162" y="32"/>
                </a:cxn>
                <a:cxn ang="0">
                  <a:pos x="192" y="73"/>
                </a:cxn>
                <a:cxn ang="0">
                  <a:pos x="263" y="95"/>
                </a:cxn>
                <a:cxn ang="0">
                  <a:pos x="258" y="114"/>
                </a:cxn>
                <a:cxn ang="0">
                  <a:pos x="254" y="125"/>
                </a:cxn>
                <a:cxn ang="0">
                  <a:pos x="250" y="129"/>
                </a:cxn>
                <a:cxn ang="0">
                  <a:pos x="248" y="127"/>
                </a:cxn>
                <a:cxn ang="0">
                  <a:pos x="248" y="123"/>
                </a:cxn>
                <a:cxn ang="0">
                  <a:pos x="243" y="121"/>
                </a:cxn>
                <a:cxn ang="0">
                  <a:pos x="228" y="125"/>
                </a:cxn>
                <a:cxn ang="0">
                  <a:pos x="228" y="134"/>
                </a:cxn>
                <a:cxn ang="0">
                  <a:pos x="237" y="164"/>
                </a:cxn>
                <a:cxn ang="0">
                  <a:pos x="228" y="177"/>
                </a:cxn>
                <a:cxn ang="0">
                  <a:pos x="222" y="181"/>
                </a:cxn>
                <a:cxn ang="0">
                  <a:pos x="220" y="181"/>
                </a:cxn>
                <a:cxn ang="0">
                  <a:pos x="218" y="172"/>
                </a:cxn>
                <a:cxn ang="0">
                  <a:pos x="209" y="157"/>
                </a:cxn>
                <a:cxn ang="0">
                  <a:pos x="207" y="177"/>
                </a:cxn>
                <a:cxn ang="0">
                  <a:pos x="218" y="198"/>
                </a:cxn>
                <a:cxn ang="0">
                  <a:pos x="202" y="213"/>
                </a:cxn>
                <a:cxn ang="0">
                  <a:pos x="194" y="237"/>
                </a:cxn>
                <a:cxn ang="0">
                  <a:pos x="190" y="250"/>
                </a:cxn>
                <a:cxn ang="0">
                  <a:pos x="187" y="252"/>
                </a:cxn>
                <a:cxn ang="0">
                  <a:pos x="174" y="254"/>
                </a:cxn>
                <a:cxn ang="0">
                  <a:pos x="170" y="257"/>
                </a:cxn>
                <a:cxn ang="0">
                  <a:pos x="164" y="263"/>
                </a:cxn>
                <a:cxn ang="0">
                  <a:pos x="118" y="283"/>
                </a:cxn>
                <a:cxn ang="0">
                  <a:pos x="77" y="298"/>
                </a:cxn>
                <a:cxn ang="0">
                  <a:pos x="62" y="304"/>
                </a:cxn>
                <a:cxn ang="0">
                  <a:pos x="45" y="317"/>
                </a:cxn>
                <a:cxn ang="0">
                  <a:pos x="30" y="321"/>
                </a:cxn>
                <a:cxn ang="0">
                  <a:pos x="28" y="317"/>
                </a:cxn>
                <a:cxn ang="0">
                  <a:pos x="28" y="287"/>
                </a:cxn>
                <a:cxn ang="0">
                  <a:pos x="28" y="261"/>
                </a:cxn>
                <a:cxn ang="0">
                  <a:pos x="17" y="244"/>
                </a:cxn>
                <a:cxn ang="0">
                  <a:pos x="6" y="239"/>
                </a:cxn>
                <a:cxn ang="0">
                  <a:pos x="0" y="235"/>
                </a:cxn>
                <a:cxn ang="0">
                  <a:pos x="224" y="244"/>
                </a:cxn>
                <a:cxn ang="0">
                  <a:pos x="228" y="287"/>
                </a:cxn>
                <a:cxn ang="0">
                  <a:pos x="209" y="302"/>
                </a:cxn>
                <a:cxn ang="0">
                  <a:pos x="198" y="304"/>
                </a:cxn>
                <a:cxn ang="0">
                  <a:pos x="198" y="298"/>
                </a:cxn>
                <a:cxn ang="0">
                  <a:pos x="202" y="278"/>
                </a:cxn>
                <a:cxn ang="0">
                  <a:pos x="198" y="272"/>
                </a:cxn>
                <a:cxn ang="0">
                  <a:pos x="196" y="267"/>
                </a:cxn>
                <a:cxn ang="0">
                  <a:pos x="194" y="259"/>
                </a:cxn>
                <a:cxn ang="0">
                  <a:pos x="207" y="220"/>
                </a:cxn>
                <a:cxn ang="0">
                  <a:pos x="224" y="207"/>
                </a:cxn>
                <a:cxn ang="0">
                  <a:pos x="226" y="209"/>
                </a:cxn>
                <a:cxn ang="0">
                  <a:pos x="243" y="233"/>
                </a:cxn>
                <a:cxn ang="0">
                  <a:pos x="239" y="254"/>
                </a:cxn>
                <a:cxn ang="0">
                  <a:pos x="237" y="257"/>
                </a:cxn>
                <a:cxn ang="0">
                  <a:pos x="235" y="231"/>
                </a:cxn>
                <a:cxn ang="0">
                  <a:pos x="241" y="224"/>
                </a:cxn>
                <a:cxn ang="0">
                  <a:pos x="243" y="229"/>
                </a:cxn>
              </a:cxnLst>
              <a:rect l="0" t="0" r="r" b="b"/>
              <a:pathLst>
                <a:path w="263" h="321">
                  <a:moveTo>
                    <a:pt x="0" y="235"/>
                  </a:moveTo>
                  <a:lnTo>
                    <a:pt x="13" y="196"/>
                  </a:lnTo>
                  <a:lnTo>
                    <a:pt x="24" y="175"/>
                  </a:lnTo>
                  <a:lnTo>
                    <a:pt x="43" y="159"/>
                  </a:lnTo>
                  <a:lnTo>
                    <a:pt x="71" y="125"/>
                  </a:lnTo>
                  <a:lnTo>
                    <a:pt x="80" y="110"/>
                  </a:lnTo>
                  <a:lnTo>
                    <a:pt x="82" y="99"/>
                  </a:lnTo>
                  <a:lnTo>
                    <a:pt x="93" y="97"/>
                  </a:lnTo>
                  <a:lnTo>
                    <a:pt x="95" y="90"/>
                  </a:lnTo>
                  <a:lnTo>
                    <a:pt x="103" y="80"/>
                  </a:lnTo>
                  <a:lnTo>
                    <a:pt x="112" y="62"/>
                  </a:lnTo>
                  <a:lnTo>
                    <a:pt x="118" y="51"/>
                  </a:lnTo>
                  <a:lnTo>
                    <a:pt x="118" y="43"/>
                  </a:lnTo>
                  <a:lnTo>
                    <a:pt x="116" y="30"/>
                  </a:lnTo>
                  <a:lnTo>
                    <a:pt x="116" y="19"/>
                  </a:lnTo>
                  <a:lnTo>
                    <a:pt x="121" y="8"/>
                  </a:lnTo>
                  <a:lnTo>
                    <a:pt x="127" y="2"/>
                  </a:lnTo>
                  <a:lnTo>
                    <a:pt x="133" y="0"/>
                  </a:lnTo>
                  <a:lnTo>
                    <a:pt x="149" y="2"/>
                  </a:lnTo>
                  <a:lnTo>
                    <a:pt x="162" y="32"/>
                  </a:lnTo>
                  <a:lnTo>
                    <a:pt x="170" y="51"/>
                  </a:lnTo>
                  <a:lnTo>
                    <a:pt x="177" y="60"/>
                  </a:lnTo>
                  <a:lnTo>
                    <a:pt x="183" y="67"/>
                  </a:lnTo>
                  <a:lnTo>
                    <a:pt x="192" y="73"/>
                  </a:lnTo>
                  <a:lnTo>
                    <a:pt x="211" y="82"/>
                  </a:lnTo>
                  <a:lnTo>
                    <a:pt x="235" y="90"/>
                  </a:lnTo>
                  <a:lnTo>
                    <a:pt x="248" y="93"/>
                  </a:lnTo>
                  <a:lnTo>
                    <a:pt x="263" y="95"/>
                  </a:lnTo>
                  <a:lnTo>
                    <a:pt x="263" y="95"/>
                  </a:lnTo>
                  <a:lnTo>
                    <a:pt x="261" y="103"/>
                  </a:lnTo>
                  <a:lnTo>
                    <a:pt x="261" y="105"/>
                  </a:lnTo>
                  <a:lnTo>
                    <a:pt x="258" y="114"/>
                  </a:lnTo>
                  <a:lnTo>
                    <a:pt x="256" y="118"/>
                  </a:lnTo>
                  <a:lnTo>
                    <a:pt x="256" y="121"/>
                  </a:lnTo>
                  <a:lnTo>
                    <a:pt x="256" y="123"/>
                  </a:lnTo>
                  <a:lnTo>
                    <a:pt x="254" y="125"/>
                  </a:lnTo>
                  <a:lnTo>
                    <a:pt x="254" y="127"/>
                  </a:lnTo>
                  <a:lnTo>
                    <a:pt x="254" y="127"/>
                  </a:lnTo>
                  <a:lnTo>
                    <a:pt x="252" y="129"/>
                  </a:lnTo>
                  <a:lnTo>
                    <a:pt x="250" y="129"/>
                  </a:lnTo>
                  <a:lnTo>
                    <a:pt x="250" y="129"/>
                  </a:lnTo>
                  <a:lnTo>
                    <a:pt x="248" y="129"/>
                  </a:lnTo>
                  <a:lnTo>
                    <a:pt x="248" y="127"/>
                  </a:lnTo>
                  <a:lnTo>
                    <a:pt x="248" y="127"/>
                  </a:lnTo>
                  <a:lnTo>
                    <a:pt x="248" y="125"/>
                  </a:lnTo>
                  <a:lnTo>
                    <a:pt x="248" y="125"/>
                  </a:lnTo>
                  <a:lnTo>
                    <a:pt x="248" y="123"/>
                  </a:lnTo>
                  <a:lnTo>
                    <a:pt x="248" y="123"/>
                  </a:lnTo>
                  <a:lnTo>
                    <a:pt x="248" y="123"/>
                  </a:lnTo>
                  <a:lnTo>
                    <a:pt x="246" y="121"/>
                  </a:lnTo>
                  <a:lnTo>
                    <a:pt x="243" y="121"/>
                  </a:lnTo>
                  <a:lnTo>
                    <a:pt x="243" y="121"/>
                  </a:lnTo>
                  <a:lnTo>
                    <a:pt x="241" y="121"/>
                  </a:lnTo>
                  <a:lnTo>
                    <a:pt x="228" y="123"/>
                  </a:lnTo>
                  <a:lnTo>
                    <a:pt x="228" y="123"/>
                  </a:lnTo>
                  <a:lnTo>
                    <a:pt x="228" y="125"/>
                  </a:lnTo>
                  <a:lnTo>
                    <a:pt x="228" y="134"/>
                  </a:lnTo>
                  <a:lnTo>
                    <a:pt x="228" y="134"/>
                  </a:lnTo>
                  <a:lnTo>
                    <a:pt x="228" y="134"/>
                  </a:lnTo>
                  <a:lnTo>
                    <a:pt x="228" y="134"/>
                  </a:lnTo>
                  <a:lnTo>
                    <a:pt x="235" y="140"/>
                  </a:lnTo>
                  <a:lnTo>
                    <a:pt x="237" y="159"/>
                  </a:lnTo>
                  <a:lnTo>
                    <a:pt x="237" y="162"/>
                  </a:lnTo>
                  <a:lnTo>
                    <a:pt x="237" y="164"/>
                  </a:lnTo>
                  <a:lnTo>
                    <a:pt x="235" y="168"/>
                  </a:lnTo>
                  <a:lnTo>
                    <a:pt x="233" y="170"/>
                  </a:lnTo>
                  <a:lnTo>
                    <a:pt x="233" y="170"/>
                  </a:lnTo>
                  <a:lnTo>
                    <a:pt x="228" y="177"/>
                  </a:lnTo>
                  <a:lnTo>
                    <a:pt x="226" y="179"/>
                  </a:lnTo>
                  <a:lnTo>
                    <a:pt x="224" y="181"/>
                  </a:lnTo>
                  <a:lnTo>
                    <a:pt x="224" y="181"/>
                  </a:lnTo>
                  <a:lnTo>
                    <a:pt x="222" y="181"/>
                  </a:lnTo>
                  <a:lnTo>
                    <a:pt x="222" y="181"/>
                  </a:lnTo>
                  <a:lnTo>
                    <a:pt x="220" y="181"/>
                  </a:lnTo>
                  <a:lnTo>
                    <a:pt x="220" y="181"/>
                  </a:lnTo>
                  <a:lnTo>
                    <a:pt x="220" y="181"/>
                  </a:lnTo>
                  <a:lnTo>
                    <a:pt x="218" y="179"/>
                  </a:lnTo>
                  <a:lnTo>
                    <a:pt x="218" y="177"/>
                  </a:lnTo>
                  <a:lnTo>
                    <a:pt x="218" y="175"/>
                  </a:lnTo>
                  <a:lnTo>
                    <a:pt x="218" y="172"/>
                  </a:lnTo>
                  <a:lnTo>
                    <a:pt x="218" y="170"/>
                  </a:lnTo>
                  <a:lnTo>
                    <a:pt x="211" y="159"/>
                  </a:lnTo>
                  <a:lnTo>
                    <a:pt x="209" y="157"/>
                  </a:lnTo>
                  <a:lnTo>
                    <a:pt x="209" y="157"/>
                  </a:lnTo>
                  <a:lnTo>
                    <a:pt x="209" y="159"/>
                  </a:lnTo>
                  <a:lnTo>
                    <a:pt x="205" y="170"/>
                  </a:lnTo>
                  <a:lnTo>
                    <a:pt x="205" y="172"/>
                  </a:lnTo>
                  <a:lnTo>
                    <a:pt x="207" y="177"/>
                  </a:lnTo>
                  <a:lnTo>
                    <a:pt x="213" y="188"/>
                  </a:lnTo>
                  <a:lnTo>
                    <a:pt x="218" y="190"/>
                  </a:lnTo>
                  <a:lnTo>
                    <a:pt x="218" y="196"/>
                  </a:lnTo>
                  <a:lnTo>
                    <a:pt x="218" y="198"/>
                  </a:lnTo>
                  <a:lnTo>
                    <a:pt x="213" y="201"/>
                  </a:lnTo>
                  <a:lnTo>
                    <a:pt x="205" y="211"/>
                  </a:lnTo>
                  <a:lnTo>
                    <a:pt x="205" y="213"/>
                  </a:lnTo>
                  <a:lnTo>
                    <a:pt x="202" y="213"/>
                  </a:lnTo>
                  <a:lnTo>
                    <a:pt x="194" y="231"/>
                  </a:lnTo>
                  <a:lnTo>
                    <a:pt x="194" y="233"/>
                  </a:lnTo>
                  <a:lnTo>
                    <a:pt x="194" y="233"/>
                  </a:lnTo>
                  <a:lnTo>
                    <a:pt x="194" y="237"/>
                  </a:lnTo>
                  <a:lnTo>
                    <a:pt x="192" y="239"/>
                  </a:lnTo>
                  <a:lnTo>
                    <a:pt x="192" y="244"/>
                  </a:lnTo>
                  <a:lnTo>
                    <a:pt x="192" y="248"/>
                  </a:lnTo>
                  <a:lnTo>
                    <a:pt x="190" y="250"/>
                  </a:lnTo>
                  <a:lnTo>
                    <a:pt x="190" y="250"/>
                  </a:lnTo>
                  <a:lnTo>
                    <a:pt x="190" y="252"/>
                  </a:lnTo>
                  <a:lnTo>
                    <a:pt x="187" y="252"/>
                  </a:lnTo>
                  <a:lnTo>
                    <a:pt x="187" y="252"/>
                  </a:lnTo>
                  <a:lnTo>
                    <a:pt x="185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4" y="254"/>
                  </a:lnTo>
                  <a:lnTo>
                    <a:pt x="172" y="254"/>
                  </a:lnTo>
                  <a:lnTo>
                    <a:pt x="172" y="254"/>
                  </a:lnTo>
                  <a:lnTo>
                    <a:pt x="172" y="257"/>
                  </a:lnTo>
                  <a:lnTo>
                    <a:pt x="170" y="257"/>
                  </a:lnTo>
                  <a:lnTo>
                    <a:pt x="170" y="259"/>
                  </a:lnTo>
                  <a:lnTo>
                    <a:pt x="166" y="261"/>
                  </a:lnTo>
                  <a:lnTo>
                    <a:pt x="166" y="263"/>
                  </a:lnTo>
                  <a:lnTo>
                    <a:pt x="164" y="263"/>
                  </a:lnTo>
                  <a:lnTo>
                    <a:pt x="164" y="265"/>
                  </a:lnTo>
                  <a:lnTo>
                    <a:pt x="162" y="265"/>
                  </a:lnTo>
                  <a:lnTo>
                    <a:pt x="138" y="274"/>
                  </a:lnTo>
                  <a:lnTo>
                    <a:pt x="118" y="283"/>
                  </a:lnTo>
                  <a:lnTo>
                    <a:pt x="112" y="285"/>
                  </a:lnTo>
                  <a:lnTo>
                    <a:pt x="108" y="285"/>
                  </a:lnTo>
                  <a:lnTo>
                    <a:pt x="95" y="291"/>
                  </a:lnTo>
                  <a:lnTo>
                    <a:pt x="77" y="298"/>
                  </a:lnTo>
                  <a:lnTo>
                    <a:pt x="71" y="300"/>
                  </a:lnTo>
                  <a:lnTo>
                    <a:pt x="67" y="304"/>
                  </a:lnTo>
                  <a:lnTo>
                    <a:pt x="65" y="304"/>
                  </a:lnTo>
                  <a:lnTo>
                    <a:pt x="62" y="304"/>
                  </a:lnTo>
                  <a:lnTo>
                    <a:pt x="60" y="306"/>
                  </a:lnTo>
                  <a:lnTo>
                    <a:pt x="49" y="313"/>
                  </a:lnTo>
                  <a:lnTo>
                    <a:pt x="45" y="315"/>
                  </a:lnTo>
                  <a:lnTo>
                    <a:pt x="45" y="317"/>
                  </a:lnTo>
                  <a:lnTo>
                    <a:pt x="39" y="319"/>
                  </a:lnTo>
                  <a:lnTo>
                    <a:pt x="39" y="319"/>
                  </a:lnTo>
                  <a:lnTo>
                    <a:pt x="37" y="319"/>
                  </a:lnTo>
                  <a:lnTo>
                    <a:pt x="30" y="321"/>
                  </a:lnTo>
                  <a:lnTo>
                    <a:pt x="30" y="319"/>
                  </a:lnTo>
                  <a:lnTo>
                    <a:pt x="30" y="319"/>
                  </a:lnTo>
                  <a:lnTo>
                    <a:pt x="30" y="319"/>
                  </a:lnTo>
                  <a:lnTo>
                    <a:pt x="28" y="317"/>
                  </a:lnTo>
                  <a:lnTo>
                    <a:pt x="28" y="315"/>
                  </a:lnTo>
                  <a:lnTo>
                    <a:pt x="28" y="313"/>
                  </a:lnTo>
                  <a:lnTo>
                    <a:pt x="28" y="308"/>
                  </a:lnTo>
                  <a:lnTo>
                    <a:pt x="28" y="287"/>
                  </a:lnTo>
                  <a:lnTo>
                    <a:pt x="28" y="265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1"/>
                  </a:lnTo>
                  <a:lnTo>
                    <a:pt x="26" y="257"/>
                  </a:lnTo>
                  <a:lnTo>
                    <a:pt x="26" y="254"/>
                  </a:lnTo>
                  <a:lnTo>
                    <a:pt x="24" y="252"/>
                  </a:lnTo>
                  <a:lnTo>
                    <a:pt x="17" y="244"/>
                  </a:lnTo>
                  <a:lnTo>
                    <a:pt x="13" y="239"/>
                  </a:lnTo>
                  <a:lnTo>
                    <a:pt x="11" y="239"/>
                  </a:lnTo>
                  <a:lnTo>
                    <a:pt x="11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0" y="235"/>
                  </a:lnTo>
                  <a:lnTo>
                    <a:pt x="0" y="235"/>
                  </a:lnTo>
                  <a:close/>
                  <a:moveTo>
                    <a:pt x="224" y="213"/>
                  </a:moveTo>
                  <a:lnTo>
                    <a:pt x="224" y="222"/>
                  </a:lnTo>
                  <a:lnTo>
                    <a:pt x="222" y="224"/>
                  </a:lnTo>
                  <a:lnTo>
                    <a:pt x="224" y="244"/>
                  </a:lnTo>
                  <a:lnTo>
                    <a:pt x="226" y="254"/>
                  </a:lnTo>
                  <a:lnTo>
                    <a:pt x="228" y="259"/>
                  </a:lnTo>
                  <a:lnTo>
                    <a:pt x="230" y="272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11" y="300"/>
                  </a:lnTo>
                  <a:lnTo>
                    <a:pt x="209" y="302"/>
                  </a:lnTo>
                  <a:lnTo>
                    <a:pt x="209" y="302"/>
                  </a:lnTo>
                  <a:lnTo>
                    <a:pt x="207" y="302"/>
                  </a:lnTo>
                  <a:lnTo>
                    <a:pt x="202" y="304"/>
                  </a:lnTo>
                  <a:lnTo>
                    <a:pt x="198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0"/>
                  </a:lnTo>
                  <a:lnTo>
                    <a:pt x="198" y="298"/>
                  </a:lnTo>
                  <a:lnTo>
                    <a:pt x="200" y="293"/>
                  </a:lnTo>
                  <a:lnTo>
                    <a:pt x="200" y="293"/>
                  </a:lnTo>
                  <a:lnTo>
                    <a:pt x="202" y="287"/>
                  </a:lnTo>
                  <a:lnTo>
                    <a:pt x="202" y="278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4"/>
                  </a:lnTo>
                  <a:lnTo>
                    <a:pt x="198" y="272"/>
                  </a:lnTo>
                  <a:lnTo>
                    <a:pt x="198" y="272"/>
                  </a:lnTo>
                  <a:lnTo>
                    <a:pt x="196" y="270"/>
                  </a:lnTo>
                  <a:lnTo>
                    <a:pt x="196" y="270"/>
                  </a:lnTo>
                  <a:lnTo>
                    <a:pt x="196" y="267"/>
                  </a:lnTo>
                  <a:lnTo>
                    <a:pt x="194" y="263"/>
                  </a:lnTo>
                  <a:lnTo>
                    <a:pt x="194" y="261"/>
                  </a:lnTo>
                  <a:lnTo>
                    <a:pt x="194" y="261"/>
                  </a:lnTo>
                  <a:lnTo>
                    <a:pt x="194" y="259"/>
                  </a:lnTo>
                  <a:lnTo>
                    <a:pt x="194" y="257"/>
                  </a:lnTo>
                  <a:lnTo>
                    <a:pt x="194" y="254"/>
                  </a:lnTo>
                  <a:lnTo>
                    <a:pt x="200" y="233"/>
                  </a:lnTo>
                  <a:lnTo>
                    <a:pt x="207" y="220"/>
                  </a:lnTo>
                  <a:lnTo>
                    <a:pt x="207" y="218"/>
                  </a:lnTo>
                  <a:lnTo>
                    <a:pt x="224" y="207"/>
                  </a:lnTo>
                  <a:lnTo>
                    <a:pt x="224" y="207"/>
                  </a:lnTo>
                  <a:lnTo>
                    <a:pt x="224" y="207"/>
                  </a:lnTo>
                  <a:lnTo>
                    <a:pt x="224" y="207"/>
                  </a:lnTo>
                  <a:lnTo>
                    <a:pt x="226" y="207"/>
                  </a:lnTo>
                  <a:lnTo>
                    <a:pt x="226" y="207"/>
                  </a:lnTo>
                  <a:lnTo>
                    <a:pt x="226" y="209"/>
                  </a:lnTo>
                  <a:lnTo>
                    <a:pt x="224" y="213"/>
                  </a:lnTo>
                  <a:lnTo>
                    <a:pt x="224" y="213"/>
                  </a:lnTo>
                  <a:close/>
                  <a:moveTo>
                    <a:pt x="243" y="229"/>
                  </a:moveTo>
                  <a:lnTo>
                    <a:pt x="243" y="233"/>
                  </a:lnTo>
                  <a:lnTo>
                    <a:pt x="243" y="233"/>
                  </a:lnTo>
                  <a:lnTo>
                    <a:pt x="241" y="250"/>
                  </a:lnTo>
                  <a:lnTo>
                    <a:pt x="239" y="252"/>
                  </a:lnTo>
                  <a:lnTo>
                    <a:pt x="239" y="254"/>
                  </a:lnTo>
                  <a:lnTo>
                    <a:pt x="239" y="257"/>
                  </a:lnTo>
                  <a:lnTo>
                    <a:pt x="237" y="257"/>
                  </a:lnTo>
                  <a:lnTo>
                    <a:pt x="237" y="257"/>
                  </a:lnTo>
                  <a:lnTo>
                    <a:pt x="237" y="257"/>
                  </a:lnTo>
                  <a:lnTo>
                    <a:pt x="230" y="244"/>
                  </a:lnTo>
                  <a:lnTo>
                    <a:pt x="230" y="244"/>
                  </a:lnTo>
                  <a:lnTo>
                    <a:pt x="235" y="233"/>
                  </a:lnTo>
                  <a:lnTo>
                    <a:pt x="235" y="231"/>
                  </a:lnTo>
                  <a:lnTo>
                    <a:pt x="241" y="226"/>
                  </a:lnTo>
                  <a:lnTo>
                    <a:pt x="241" y="224"/>
                  </a:lnTo>
                  <a:lnTo>
                    <a:pt x="241" y="224"/>
                  </a:lnTo>
                  <a:lnTo>
                    <a:pt x="241" y="224"/>
                  </a:lnTo>
                  <a:lnTo>
                    <a:pt x="243" y="224"/>
                  </a:lnTo>
                  <a:lnTo>
                    <a:pt x="243" y="226"/>
                  </a:lnTo>
                  <a:lnTo>
                    <a:pt x="243" y="229"/>
                  </a:lnTo>
                  <a:lnTo>
                    <a:pt x="243" y="22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16"/>
            <p:cNvSpPr>
              <a:spLocks/>
            </p:cNvSpPr>
            <p:nvPr/>
          </p:nvSpPr>
          <p:spPr bwMode="auto">
            <a:xfrm>
              <a:off x="5373900" y="2879290"/>
              <a:ext cx="605120" cy="520708"/>
            </a:xfrm>
            <a:custGeom>
              <a:avLst/>
              <a:gdLst/>
              <a:ahLst/>
              <a:cxnLst>
                <a:cxn ang="0">
                  <a:pos x="125" y="506"/>
                </a:cxn>
                <a:cxn ang="0">
                  <a:pos x="129" y="493"/>
                </a:cxn>
                <a:cxn ang="0">
                  <a:pos x="127" y="477"/>
                </a:cxn>
                <a:cxn ang="0">
                  <a:pos x="129" y="454"/>
                </a:cxn>
                <a:cxn ang="0">
                  <a:pos x="125" y="441"/>
                </a:cxn>
                <a:cxn ang="0">
                  <a:pos x="116" y="421"/>
                </a:cxn>
                <a:cxn ang="0">
                  <a:pos x="118" y="413"/>
                </a:cxn>
                <a:cxn ang="0">
                  <a:pos x="112" y="430"/>
                </a:cxn>
                <a:cxn ang="0">
                  <a:pos x="112" y="439"/>
                </a:cxn>
                <a:cxn ang="0">
                  <a:pos x="95" y="447"/>
                </a:cxn>
                <a:cxn ang="0">
                  <a:pos x="88" y="439"/>
                </a:cxn>
                <a:cxn ang="0">
                  <a:pos x="69" y="434"/>
                </a:cxn>
                <a:cxn ang="0">
                  <a:pos x="47" y="447"/>
                </a:cxn>
                <a:cxn ang="0">
                  <a:pos x="21" y="456"/>
                </a:cxn>
                <a:cxn ang="0">
                  <a:pos x="0" y="445"/>
                </a:cxn>
                <a:cxn ang="0">
                  <a:pos x="11" y="439"/>
                </a:cxn>
                <a:cxn ang="0">
                  <a:pos x="32" y="423"/>
                </a:cxn>
                <a:cxn ang="0">
                  <a:pos x="43" y="380"/>
                </a:cxn>
                <a:cxn ang="0">
                  <a:pos x="37" y="333"/>
                </a:cxn>
                <a:cxn ang="0">
                  <a:pos x="28" y="303"/>
                </a:cxn>
                <a:cxn ang="0">
                  <a:pos x="24" y="277"/>
                </a:cxn>
                <a:cxn ang="0">
                  <a:pos x="73" y="244"/>
                </a:cxn>
                <a:cxn ang="0">
                  <a:pos x="99" y="214"/>
                </a:cxn>
                <a:cxn ang="0">
                  <a:pos x="153" y="179"/>
                </a:cxn>
                <a:cxn ang="0">
                  <a:pos x="202" y="173"/>
                </a:cxn>
                <a:cxn ang="0">
                  <a:pos x="256" y="151"/>
                </a:cxn>
                <a:cxn ang="0">
                  <a:pos x="291" y="143"/>
                </a:cxn>
                <a:cxn ang="0">
                  <a:pos x="310" y="115"/>
                </a:cxn>
                <a:cxn ang="0">
                  <a:pos x="308" y="63"/>
                </a:cxn>
                <a:cxn ang="0">
                  <a:pos x="366" y="24"/>
                </a:cxn>
                <a:cxn ang="0">
                  <a:pos x="429" y="26"/>
                </a:cxn>
                <a:cxn ang="0">
                  <a:pos x="487" y="0"/>
                </a:cxn>
                <a:cxn ang="0">
                  <a:pos x="491" y="54"/>
                </a:cxn>
                <a:cxn ang="0">
                  <a:pos x="504" y="113"/>
                </a:cxn>
                <a:cxn ang="0">
                  <a:pos x="539" y="108"/>
                </a:cxn>
                <a:cxn ang="0">
                  <a:pos x="549" y="171"/>
                </a:cxn>
                <a:cxn ang="0">
                  <a:pos x="580" y="208"/>
                </a:cxn>
                <a:cxn ang="0">
                  <a:pos x="564" y="264"/>
                </a:cxn>
                <a:cxn ang="0">
                  <a:pos x="549" y="315"/>
                </a:cxn>
                <a:cxn ang="0">
                  <a:pos x="511" y="374"/>
                </a:cxn>
                <a:cxn ang="0">
                  <a:pos x="424" y="497"/>
                </a:cxn>
                <a:cxn ang="0">
                  <a:pos x="390" y="486"/>
                </a:cxn>
                <a:cxn ang="0">
                  <a:pos x="353" y="501"/>
                </a:cxn>
                <a:cxn ang="0">
                  <a:pos x="340" y="497"/>
                </a:cxn>
                <a:cxn ang="0">
                  <a:pos x="343" y="486"/>
                </a:cxn>
                <a:cxn ang="0">
                  <a:pos x="343" y="469"/>
                </a:cxn>
                <a:cxn ang="0">
                  <a:pos x="323" y="467"/>
                </a:cxn>
                <a:cxn ang="0">
                  <a:pos x="319" y="473"/>
                </a:cxn>
                <a:cxn ang="0">
                  <a:pos x="295" y="465"/>
                </a:cxn>
                <a:cxn ang="0">
                  <a:pos x="261" y="454"/>
                </a:cxn>
                <a:cxn ang="0">
                  <a:pos x="263" y="460"/>
                </a:cxn>
                <a:cxn ang="0">
                  <a:pos x="246" y="480"/>
                </a:cxn>
                <a:cxn ang="0">
                  <a:pos x="228" y="493"/>
                </a:cxn>
                <a:cxn ang="0">
                  <a:pos x="211" y="497"/>
                </a:cxn>
                <a:cxn ang="0">
                  <a:pos x="192" y="484"/>
                </a:cxn>
                <a:cxn ang="0">
                  <a:pos x="172" y="484"/>
                </a:cxn>
                <a:cxn ang="0">
                  <a:pos x="144" y="508"/>
                </a:cxn>
              </a:cxnLst>
              <a:rect l="0" t="0" r="r" b="b"/>
              <a:pathLst>
                <a:path w="595" h="512">
                  <a:moveTo>
                    <a:pt x="136" y="512"/>
                  </a:moveTo>
                  <a:lnTo>
                    <a:pt x="136" y="512"/>
                  </a:lnTo>
                  <a:lnTo>
                    <a:pt x="134" y="512"/>
                  </a:lnTo>
                  <a:lnTo>
                    <a:pt x="125" y="508"/>
                  </a:lnTo>
                  <a:lnTo>
                    <a:pt x="125" y="508"/>
                  </a:lnTo>
                  <a:lnTo>
                    <a:pt x="125" y="506"/>
                  </a:lnTo>
                  <a:lnTo>
                    <a:pt x="127" y="503"/>
                  </a:lnTo>
                  <a:lnTo>
                    <a:pt x="127" y="503"/>
                  </a:lnTo>
                  <a:lnTo>
                    <a:pt x="129" y="499"/>
                  </a:lnTo>
                  <a:lnTo>
                    <a:pt x="129" y="495"/>
                  </a:lnTo>
                  <a:lnTo>
                    <a:pt x="129" y="495"/>
                  </a:lnTo>
                  <a:lnTo>
                    <a:pt x="129" y="493"/>
                  </a:lnTo>
                  <a:lnTo>
                    <a:pt x="129" y="488"/>
                  </a:lnTo>
                  <a:lnTo>
                    <a:pt x="129" y="488"/>
                  </a:lnTo>
                  <a:lnTo>
                    <a:pt x="129" y="486"/>
                  </a:lnTo>
                  <a:lnTo>
                    <a:pt x="129" y="480"/>
                  </a:lnTo>
                  <a:lnTo>
                    <a:pt x="129" y="480"/>
                  </a:lnTo>
                  <a:lnTo>
                    <a:pt x="127" y="477"/>
                  </a:lnTo>
                  <a:lnTo>
                    <a:pt x="127" y="467"/>
                  </a:lnTo>
                  <a:lnTo>
                    <a:pt x="127" y="462"/>
                  </a:lnTo>
                  <a:lnTo>
                    <a:pt x="127" y="460"/>
                  </a:lnTo>
                  <a:lnTo>
                    <a:pt x="127" y="458"/>
                  </a:lnTo>
                  <a:lnTo>
                    <a:pt x="129" y="454"/>
                  </a:lnTo>
                  <a:lnTo>
                    <a:pt x="129" y="454"/>
                  </a:lnTo>
                  <a:lnTo>
                    <a:pt x="129" y="452"/>
                  </a:lnTo>
                  <a:lnTo>
                    <a:pt x="129" y="449"/>
                  </a:lnTo>
                  <a:lnTo>
                    <a:pt x="127" y="447"/>
                  </a:lnTo>
                  <a:lnTo>
                    <a:pt x="127" y="445"/>
                  </a:lnTo>
                  <a:lnTo>
                    <a:pt x="125" y="443"/>
                  </a:lnTo>
                  <a:lnTo>
                    <a:pt x="125" y="441"/>
                  </a:lnTo>
                  <a:lnTo>
                    <a:pt x="121" y="434"/>
                  </a:lnTo>
                  <a:lnTo>
                    <a:pt x="121" y="434"/>
                  </a:lnTo>
                  <a:lnTo>
                    <a:pt x="118" y="432"/>
                  </a:lnTo>
                  <a:lnTo>
                    <a:pt x="116" y="421"/>
                  </a:lnTo>
                  <a:lnTo>
                    <a:pt x="116" y="421"/>
                  </a:lnTo>
                  <a:lnTo>
                    <a:pt x="116" y="421"/>
                  </a:lnTo>
                  <a:lnTo>
                    <a:pt x="116" y="419"/>
                  </a:lnTo>
                  <a:lnTo>
                    <a:pt x="118" y="417"/>
                  </a:lnTo>
                  <a:lnTo>
                    <a:pt x="118" y="415"/>
                  </a:lnTo>
                  <a:lnTo>
                    <a:pt x="118" y="415"/>
                  </a:lnTo>
                  <a:lnTo>
                    <a:pt x="118" y="415"/>
                  </a:lnTo>
                  <a:lnTo>
                    <a:pt x="118" y="413"/>
                  </a:lnTo>
                  <a:lnTo>
                    <a:pt x="118" y="415"/>
                  </a:lnTo>
                  <a:lnTo>
                    <a:pt x="116" y="415"/>
                  </a:lnTo>
                  <a:lnTo>
                    <a:pt x="114" y="417"/>
                  </a:lnTo>
                  <a:lnTo>
                    <a:pt x="114" y="419"/>
                  </a:lnTo>
                  <a:lnTo>
                    <a:pt x="114" y="419"/>
                  </a:lnTo>
                  <a:lnTo>
                    <a:pt x="112" y="430"/>
                  </a:lnTo>
                  <a:lnTo>
                    <a:pt x="112" y="436"/>
                  </a:lnTo>
                  <a:lnTo>
                    <a:pt x="114" y="436"/>
                  </a:lnTo>
                  <a:lnTo>
                    <a:pt x="114" y="436"/>
                  </a:lnTo>
                  <a:lnTo>
                    <a:pt x="114" y="436"/>
                  </a:lnTo>
                  <a:lnTo>
                    <a:pt x="114" y="436"/>
                  </a:lnTo>
                  <a:lnTo>
                    <a:pt x="112" y="439"/>
                  </a:lnTo>
                  <a:lnTo>
                    <a:pt x="99" y="445"/>
                  </a:lnTo>
                  <a:lnTo>
                    <a:pt x="99" y="445"/>
                  </a:lnTo>
                  <a:lnTo>
                    <a:pt x="97" y="447"/>
                  </a:lnTo>
                  <a:lnTo>
                    <a:pt x="95" y="447"/>
                  </a:lnTo>
                  <a:lnTo>
                    <a:pt x="95" y="447"/>
                  </a:lnTo>
                  <a:lnTo>
                    <a:pt x="95" y="447"/>
                  </a:lnTo>
                  <a:lnTo>
                    <a:pt x="93" y="447"/>
                  </a:lnTo>
                  <a:lnTo>
                    <a:pt x="93" y="445"/>
                  </a:lnTo>
                  <a:lnTo>
                    <a:pt x="93" y="443"/>
                  </a:lnTo>
                  <a:lnTo>
                    <a:pt x="90" y="441"/>
                  </a:lnTo>
                  <a:lnTo>
                    <a:pt x="88" y="439"/>
                  </a:lnTo>
                  <a:lnTo>
                    <a:pt x="88" y="439"/>
                  </a:lnTo>
                  <a:lnTo>
                    <a:pt x="86" y="436"/>
                  </a:lnTo>
                  <a:lnTo>
                    <a:pt x="86" y="436"/>
                  </a:lnTo>
                  <a:lnTo>
                    <a:pt x="84" y="436"/>
                  </a:lnTo>
                  <a:lnTo>
                    <a:pt x="80" y="436"/>
                  </a:lnTo>
                  <a:lnTo>
                    <a:pt x="69" y="434"/>
                  </a:lnTo>
                  <a:lnTo>
                    <a:pt x="69" y="434"/>
                  </a:lnTo>
                  <a:lnTo>
                    <a:pt x="67" y="436"/>
                  </a:lnTo>
                  <a:lnTo>
                    <a:pt x="58" y="441"/>
                  </a:lnTo>
                  <a:lnTo>
                    <a:pt x="49" y="445"/>
                  </a:lnTo>
                  <a:lnTo>
                    <a:pt x="49" y="445"/>
                  </a:lnTo>
                  <a:lnTo>
                    <a:pt x="47" y="445"/>
                  </a:lnTo>
                  <a:lnTo>
                    <a:pt x="47" y="447"/>
                  </a:lnTo>
                  <a:lnTo>
                    <a:pt x="39" y="452"/>
                  </a:lnTo>
                  <a:lnTo>
                    <a:pt x="37" y="452"/>
                  </a:lnTo>
                  <a:lnTo>
                    <a:pt x="34" y="454"/>
                  </a:lnTo>
                  <a:lnTo>
                    <a:pt x="26" y="456"/>
                  </a:lnTo>
                  <a:lnTo>
                    <a:pt x="24" y="456"/>
                  </a:lnTo>
                  <a:lnTo>
                    <a:pt x="21" y="456"/>
                  </a:lnTo>
                  <a:lnTo>
                    <a:pt x="19" y="456"/>
                  </a:lnTo>
                  <a:lnTo>
                    <a:pt x="2" y="447"/>
                  </a:lnTo>
                  <a:lnTo>
                    <a:pt x="0" y="447"/>
                  </a:lnTo>
                  <a:lnTo>
                    <a:pt x="0" y="447"/>
                  </a:lnTo>
                  <a:lnTo>
                    <a:pt x="0" y="447"/>
                  </a:lnTo>
                  <a:lnTo>
                    <a:pt x="0" y="445"/>
                  </a:lnTo>
                  <a:lnTo>
                    <a:pt x="2" y="443"/>
                  </a:lnTo>
                  <a:lnTo>
                    <a:pt x="4" y="443"/>
                  </a:lnTo>
                  <a:lnTo>
                    <a:pt x="4" y="441"/>
                  </a:lnTo>
                  <a:lnTo>
                    <a:pt x="6" y="441"/>
                  </a:lnTo>
                  <a:lnTo>
                    <a:pt x="9" y="439"/>
                  </a:lnTo>
                  <a:lnTo>
                    <a:pt x="11" y="439"/>
                  </a:lnTo>
                  <a:lnTo>
                    <a:pt x="15" y="436"/>
                  </a:lnTo>
                  <a:lnTo>
                    <a:pt x="15" y="436"/>
                  </a:lnTo>
                  <a:lnTo>
                    <a:pt x="26" y="432"/>
                  </a:lnTo>
                  <a:lnTo>
                    <a:pt x="26" y="432"/>
                  </a:lnTo>
                  <a:lnTo>
                    <a:pt x="26" y="432"/>
                  </a:lnTo>
                  <a:lnTo>
                    <a:pt x="32" y="423"/>
                  </a:lnTo>
                  <a:lnTo>
                    <a:pt x="41" y="419"/>
                  </a:lnTo>
                  <a:lnTo>
                    <a:pt x="49" y="417"/>
                  </a:lnTo>
                  <a:lnTo>
                    <a:pt x="52" y="411"/>
                  </a:lnTo>
                  <a:lnTo>
                    <a:pt x="49" y="400"/>
                  </a:lnTo>
                  <a:lnTo>
                    <a:pt x="45" y="391"/>
                  </a:lnTo>
                  <a:lnTo>
                    <a:pt x="43" y="380"/>
                  </a:lnTo>
                  <a:lnTo>
                    <a:pt x="41" y="374"/>
                  </a:lnTo>
                  <a:lnTo>
                    <a:pt x="41" y="367"/>
                  </a:lnTo>
                  <a:lnTo>
                    <a:pt x="37" y="361"/>
                  </a:lnTo>
                  <a:lnTo>
                    <a:pt x="34" y="354"/>
                  </a:lnTo>
                  <a:lnTo>
                    <a:pt x="34" y="341"/>
                  </a:lnTo>
                  <a:lnTo>
                    <a:pt x="37" y="333"/>
                  </a:lnTo>
                  <a:lnTo>
                    <a:pt x="39" y="328"/>
                  </a:lnTo>
                  <a:lnTo>
                    <a:pt x="39" y="324"/>
                  </a:lnTo>
                  <a:lnTo>
                    <a:pt x="34" y="318"/>
                  </a:lnTo>
                  <a:lnTo>
                    <a:pt x="30" y="315"/>
                  </a:lnTo>
                  <a:lnTo>
                    <a:pt x="28" y="311"/>
                  </a:lnTo>
                  <a:lnTo>
                    <a:pt x="28" y="303"/>
                  </a:lnTo>
                  <a:lnTo>
                    <a:pt x="28" y="298"/>
                  </a:lnTo>
                  <a:lnTo>
                    <a:pt x="26" y="292"/>
                  </a:lnTo>
                  <a:lnTo>
                    <a:pt x="21" y="287"/>
                  </a:lnTo>
                  <a:lnTo>
                    <a:pt x="19" y="285"/>
                  </a:lnTo>
                  <a:lnTo>
                    <a:pt x="17" y="281"/>
                  </a:lnTo>
                  <a:lnTo>
                    <a:pt x="24" y="277"/>
                  </a:lnTo>
                  <a:lnTo>
                    <a:pt x="32" y="270"/>
                  </a:lnTo>
                  <a:lnTo>
                    <a:pt x="39" y="270"/>
                  </a:lnTo>
                  <a:lnTo>
                    <a:pt x="45" y="262"/>
                  </a:lnTo>
                  <a:lnTo>
                    <a:pt x="52" y="257"/>
                  </a:lnTo>
                  <a:lnTo>
                    <a:pt x="65" y="255"/>
                  </a:lnTo>
                  <a:lnTo>
                    <a:pt x="73" y="244"/>
                  </a:lnTo>
                  <a:lnTo>
                    <a:pt x="84" y="238"/>
                  </a:lnTo>
                  <a:lnTo>
                    <a:pt x="88" y="238"/>
                  </a:lnTo>
                  <a:lnTo>
                    <a:pt x="93" y="233"/>
                  </a:lnTo>
                  <a:lnTo>
                    <a:pt x="93" y="227"/>
                  </a:lnTo>
                  <a:lnTo>
                    <a:pt x="95" y="220"/>
                  </a:lnTo>
                  <a:lnTo>
                    <a:pt x="99" y="214"/>
                  </a:lnTo>
                  <a:lnTo>
                    <a:pt x="103" y="208"/>
                  </a:lnTo>
                  <a:lnTo>
                    <a:pt x="121" y="199"/>
                  </a:lnTo>
                  <a:lnTo>
                    <a:pt x="134" y="188"/>
                  </a:lnTo>
                  <a:lnTo>
                    <a:pt x="142" y="186"/>
                  </a:lnTo>
                  <a:lnTo>
                    <a:pt x="146" y="186"/>
                  </a:lnTo>
                  <a:lnTo>
                    <a:pt x="153" y="179"/>
                  </a:lnTo>
                  <a:lnTo>
                    <a:pt x="153" y="177"/>
                  </a:lnTo>
                  <a:lnTo>
                    <a:pt x="159" y="175"/>
                  </a:lnTo>
                  <a:lnTo>
                    <a:pt x="166" y="171"/>
                  </a:lnTo>
                  <a:lnTo>
                    <a:pt x="168" y="169"/>
                  </a:lnTo>
                  <a:lnTo>
                    <a:pt x="185" y="173"/>
                  </a:lnTo>
                  <a:lnTo>
                    <a:pt x="202" y="173"/>
                  </a:lnTo>
                  <a:lnTo>
                    <a:pt x="222" y="169"/>
                  </a:lnTo>
                  <a:lnTo>
                    <a:pt x="228" y="166"/>
                  </a:lnTo>
                  <a:lnTo>
                    <a:pt x="237" y="158"/>
                  </a:lnTo>
                  <a:lnTo>
                    <a:pt x="241" y="158"/>
                  </a:lnTo>
                  <a:lnTo>
                    <a:pt x="248" y="158"/>
                  </a:lnTo>
                  <a:lnTo>
                    <a:pt x="256" y="151"/>
                  </a:lnTo>
                  <a:lnTo>
                    <a:pt x="267" y="149"/>
                  </a:lnTo>
                  <a:lnTo>
                    <a:pt x="274" y="147"/>
                  </a:lnTo>
                  <a:lnTo>
                    <a:pt x="278" y="147"/>
                  </a:lnTo>
                  <a:lnTo>
                    <a:pt x="282" y="151"/>
                  </a:lnTo>
                  <a:lnTo>
                    <a:pt x="289" y="151"/>
                  </a:lnTo>
                  <a:lnTo>
                    <a:pt x="291" y="143"/>
                  </a:lnTo>
                  <a:lnTo>
                    <a:pt x="291" y="136"/>
                  </a:lnTo>
                  <a:lnTo>
                    <a:pt x="289" y="132"/>
                  </a:lnTo>
                  <a:lnTo>
                    <a:pt x="291" y="128"/>
                  </a:lnTo>
                  <a:lnTo>
                    <a:pt x="297" y="123"/>
                  </a:lnTo>
                  <a:lnTo>
                    <a:pt x="308" y="119"/>
                  </a:lnTo>
                  <a:lnTo>
                    <a:pt x="310" y="115"/>
                  </a:lnTo>
                  <a:lnTo>
                    <a:pt x="312" y="104"/>
                  </a:lnTo>
                  <a:lnTo>
                    <a:pt x="315" y="93"/>
                  </a:lnTo>
                  <a:lnTo>
                    <a:pt x="315" y="87"/>
                  </a:lnTo>
                  <a:lnTo>
                    <a:pt x="299" y="69"/>
                  </a:lnTo>
                  <a:lnTo>
                    <a:pt x="299" y="63"/>
                  </a:lnTo>
                  <a:lnTo>
                    <a:pt x="308" y="63"/>
                  </a:lnTo>
                  <a:lnTo>
                    <a:pt x="321" y="61"/>
                  </a:lnTo>
                  <a:lnTo>
                    <a:pt x="332" y="52"/>
                  </a:lnTo>
                  <a:lnTo>
                    <a:pt x="340" y="35"/>
                  </a:lnTo>
                  <a:lnTo>
                    <a:pt x="347" y="30"/>
                  </a:lnTo>
                  <a:lnTo>
                    <a:pt x="353" y="22"/>
                  </a:lnTo>
                  <a:lnTo>
                    <a:pt x="366" y="24"/>
                  </a:lnTo>
                  <a:lnTo>
                    <a:pt x="379" y="20"/>
                  </a:lnTo>
                  <a:lnTo>
                    <a:pt x="388" y="15"/>
                  </a:lnTo>
                  <a:lnTo>
                    <a:pt x="392" y="15"/>
                  </a:lnTo>
                  <a:lnTo>
                    <a:pt x="403" y="20"/>
                  </a:lnTo>
                  <a:lnTo>
                    <a:pt x="416" y="22"/>
                  </a:lnTo>
                  <a:lnTo>
                    <a:pt x="429" y="26"/>
                  </a:lnTo>
                  <a:lnTo>
                    <a:pt x="440" y="22"/>
                  </a:lnTo>
                  <a:lnTo>
                    <a:pt x="457" y="17"/>
                  </a:lnTo>
                  <a:lnTo>
                    <a:pt x="468" y="11"/>
                  </a:lnTo>
                  <a:lnTo>
                    <a:pt x="474" y="7"/>
                  </a:lnTo>
                  <a:lnTo>
                    <a:pt x="483" y="2"/>
                  </a:lnTo>
                  <a:lnTo>
                    <a:pt x="487" y="0"/>
                  </a:lnTo>
                  <a:lnTo>
                    <a:pt x="493" y="0"/>
                  </a:lnTo>
                  <a:lnTo>
                    <a:pt x="498" y="5"/>
                  </a:lnTo>
                  <a:lnTo>
                    <a:pt x="515" y="35"/>
                  </a:lnTo>
                  <a:lnTo>
                    <a:pt x="515" y="41"/>
                  </a:lnTo>
                  <a:lnTo>
                    <a:pt x="511" y="46"/>
                  </a:lnTo>
                  <a:lnTo>
                    <a:pt x="491" y="54"/>
                  </a:lnTo>
                  <a:lnTo>
                    <a:pt x="487" y="69"/>
                  </a:lnTo>
                  <a:lnTo>
                    <a:pt x="485" y="78"/>
                  </a:lnTo>
                  <a:lnTo>
                    <a:pt x="485" y="87"/>
                  </a:lnTo>
                  <a:lnTo>
                    <a:pt x="491" y="106"/>
                  </a:lnTo>
                  <a:lnTo>
                    <a:pt x="496" y="110"/>
                  </a:lnTo>
                  <a:lnTo>
                    <a:pt x="504" y="113"/>
                  </a:lnTo>
                  <a:lnTo>
                    <a:pt x="511" y="110"/>
                  </a:lnTo>
                  <a:lnTo>
                    <a:pt x="521" y="95"/>
                  </a:lnTo>
                  <a:lnTo>
                    <a:pt x="528" y="91"/>
                  </a:lnTo>
                  <a:lnTo>
                    <a:pt x="536" y="89"/>
                  </a:lnTo>
                  <a:lnTo>
                    <a:pt x="543" y="97"/>
                  </a:lnTo>
                  <a:lnTo>
                    <a:pt x="539" y="108"/>
                  </a:lnTo>
                  <a:lnTo>
                    <a:pt x="534" y="117"/>
                  </a:lnTo>
                  <a:lnTo>
                    <a:pt x="532" y="125"/>
                  </a:lnTo>
                  <a:lnTo>
                    <a:pt x="536" y="136"/>
                  </a:lnTo>
                  <a:lnTo>
                    <a:pt x="543" y="147"/>
                  </a:lnTo>
                  <a:lnTo>
                    <a:pt x="547" y="160"/>
                  </a:lnTo>
                  <a:lnTo>
                    <a:pt x="549" y="171"/>
                  </a:lnTo>
                  <a:lnTo>
                    <a:pt x="552" y="184"/>
                  </a:lnTo>
                  <a:lnTo>
                    <a:pt x="552" y="188"/>
                  </a:lnTo>
                  <a:lnTo>
                    <a:pt x="564" y="190"/>
                  </a:lnTo>
                  <a:lnTo>
                    <a:pt x="569" y="195"/>
                  </a:lnTo>
                  <a:lnTo>
                    <a:pt x="571" y="199"/>
                  </a:lnTo>
                  <a:lnTo>
                    <a:pt x="580" y="208"/>
                  </a:lnTo>
                  <a:lnTo>
                    <a:pt x="588" y="218"/>
                  </a:lnTo>
                  <a:lnTo>
                    <a:pt x="595" y="231"/>
                  </a:lnTo>
                  <a:lnTo>
                    <a:pt x="595" y="238"/>
                  </a:lnTo>
                  <a:lnTo>
                    <a:pt x="586" y="255"/>
                  </a:lnTo>
                  <a:lnTo>
                    <a:pt x="580" y="266"/>
                  </a:lnTo>
                  <a:lnTo>
                    <a:pt x="564" y="264"/>
                  </a:lnTo>
                  <a:lnTo>
                    <a:pt x="558" y="266"/>
                  </a:lnTo>
                  <a:lnTo>
                    <a:pt x="552" y="272"/>
                  </a:lnTo>
                  <a:lnTo>
                    <a:pt x="547" y="283"/>
                  </a:lnTo>
                  <a:lnTo>
                    <a:pt x="547" y="294"/>
                  </a:lnTo>
                  <a:lnTo>
                    <a:pt x="549" y="307"/>
                  </a:lnTo>
                  <a:lnTo>
                    <a:pt x="549" y="315"/>
                  </a:lnTo>
                  <a:lnTo>
                    <a:pt x="543" y="326"/>
                  </a:lnTo>
                  <a:lnTo>
                    <a:pt x="534" y="344"/>
                  </a:lnTo>
                  <a:lnTo>
                    <a:pt x="526" y="354"/>
                  </a:lnTo>
                  <a:lnTo>
                    <a:pt x="524" y="361"/>
                  </a:lnTo>
                  <a:lnTo>
                    <a:pt x="513" y="363"/>
                  </a:lnTo>
                  <a:lnTo>
                    <a:pt x="511" y="374"/>
                  </a:lnTo>
                  <a:lnTo>
                    <a:pt x="502" y="389"/>
                  </a:lnTo>
                  <a:lnTo>
                    <a:pt x="474" y="423"/>
                  </a:lnTo>
                  <a:lnTo>
                    <a:pt x="455" y="439"/>
                  </a:lnTo>
                  <a:lnTo>
                    <a:pt x="444" y="460"/>
                  </a:lnTo>
                  <a:lnTo>
                    <a:pt x="431" y="499"/>
                  </a:lnTo>
                  <a:lnTo>
                    <a:pt x="424" y="497"/>
                  </a:lnTo>
                  <a:lnTo>
                    <a:pt x="422" y="495"/>
                  </a:lnTo>
                  <a:lnTo>
                    <a:pt x="420" y="495"/>
                  </a:lnTo>
                  <a:lnTo>
                    <a:pt x="418" y="493"/>
                  </a:lnTo>
                  <a:lnTo>
                    <a:pt x="411" y="490"/>
                  </a:lnTo>
                  <a:lnTo>
                    <a:pt x="399" y="486"/>
                  </a:lnTo>
                  <a:lnTo>
                    <a:pt x="390" y="486"/>
                  </a:lnTo>
                  <a:lnTo>
                    <a:pt x="371" y="497"/>
                  </a:lnTo>
                  <a:lnTo>
                    <a:pt x="368" y="497"/>
                  </a:lnTo>
                  <a:lnTo>
                    <a:pt x="364" y="499"/>
                  </a:lnTo>
                  <a:lnTo>
                    <a:pt x="360" y="499"/>
                  </a:lnTo>
                  <a:lnTo>
                    <a:pt x="355" y="501"/>
                  </a:lnTo>
                  <a:lnTo>
                    <a:pt x="353" y="501"/>
                  </a:lnTo>
                  <a:lnTo>
                    <a:pt x="349" y="501"/>
                  </a:lnTo>
                  <a:lnTo>
                    <a:pt x="347" y="501"/>
                  </a:lnTo>
                  <a:lnTo>
                    <a:pt x="345" y="499"/>
                  </a:lnTo>
                  <a:lnTo>
                    <a:pt x="343" y="499"/>
                  </a:lnTo>
                  <a:lnTo>
                    <a:pt x="340" y="497"/>
                  </a:lnTo>
                  <a:lnTo>
                    <a:pt x="340" y="497"/>
                  </a:lnTo>
                  <a:lnTo>
                    <a:pt x="340" y="497"/>
                  </a:lnTo>
                  <a:lnTo>
                    <a:pt x="340" y="495"/>
                  </a:lnTo>
                  <a:lnTo>
                    <a:pt x="340" y="495"/>
                  </a:lnTo>
                  <a:lnTo>
                    <a:pt x="340" y="495"/>
                  </a:lnTo>
                  <a:lnTo>
                    <a:pt x="340" y="490"/>
                  </a:lnTo>
                  <a:lnTo>
                    <a:pt x="343" y="486"/>
                  </a:lnTo>
                  <a:lnTo>
                    <a:pt x="343" y="486"/>
                  </a:lnTo>
                  <a:lnTo>
                    <a:pt x="343" y="482"/>
                  </a:lnTo>
                  <a:lnTo>
                    <a:pt x="343" y="475"/>
                  </a:lnTo>
                  <a:lnTo>
                    <a:pt x="343" y="473"/>
                  </a:lnTo>
                  <a:lnTo>
                    <a:pt x="343" y="469"/>
                  </a:lnTo>
                  <a:lnTo>
                    <a:pt x="343" y="469"/>
                  </a:lnTo>
                  <a:lnTo>
                    <a:pt x="340" y="465"/>
                  </a:lnTo>
                  <a:lnTo>
                    <a:pt x="340" y="465"/>
                  </a:lnTo>
                  <a:lnTo>
                    <a:pt x="338" y="465"/>
                  </a:lnTo>
                  <a:lnTo>
                    <a:pt x="327" y="465"/>
                  </a:lnTo>
                  <a:lnTo>
                    <a:pt x="323" y="465"/>
                  </a:lnTo>
                  <a:lnTo>
                    <a:pt x="323" y="467"/>
                  </a:lnTo>
                  <a:lnTo>
                    <a:pt x="321" y="467"/>
                  </a:lnTo>
                  <a:lnTo>
                    <a:pt x="321" y="469"/>
                  </a:lnTo>
                  <a:lnTo>
                    <a:pt x="321" y="471"/>
                  </a:lnTo>
                  <a:lnTo>
                    <a:pt x="321" y="471"/>
                  </a:lnTo>
                  <a:lnTo>
                    <a:pt x="319" y="473"/>
                  </a:lnTo>
                  <a:lnTo>
                    <a:pt x="319" y="473"/>
                  </a:lnTo>
                  <a:lnTo>
                    <a:pt x="310" y="475"/>
                  </a:lnTo>
                  <a:lnTo>
                    <a:pt x="310" y="475"/>
                  </a:lnTo>
                  <a:lnTo>
                    <a:pt x="310" y="475"/>
                  </a:lnTo>
                  <a:lnTo>
                    <a:pt x="304" y="471"/>
                  </a:lnTo>
                  <a:lnTo>
                    <a:pt x="297" y="467"/>
                  </a:lnTo>
                  <a:lnTo>
                    <a:pt x="295" y="465"/>
                  </a:lnTo>
                  <a:lnTo>
                    <a:pt x="295" y="462"/>
                  </a:lnTo>
                  <a:lnTo>
                    <a:pt x="284" y="452"/>
                  </a:lnTo>
                  <a:lnTo>
                    <a:pt x="276" y="443"/>
                  </a:lnTo>
                  <a:lnTo>
                    <a:pt x="271" y="443"/>
                  </a:lnTo>
                  <a:lnTo>
                    <a:pt x="265" y="449"/>
                  </a:lnTo>
                  <a:lnTo>
                    <a:pt x="261" y="454"/>
                  </a:lnTo>
                  <a:lnTo>
                    <a:pt x="261" y="456"/>
                  </a:lnTo>
                  <a:lnTo>
                    <a:pt x="261" y="456"/>
                  </a:lnTo>
                  <a:lnTo>
                    <a:pt x="261" y="458"/>
                  </a:lnTo>
                  <a:lnTo>
                    <a:pt x="261" y="460"/>
                  </a:lnTo>
                  <a:lnTo>
                    <a:pt x="263" y="460"/>
                  </a:lnTo>
                  <a:lnTo>
                    <a:pt x="263" y="460"/>
                  </a:lnTo>
                  <a:lnTo>
                    <a:pt x="263" y="462"/>
                  </a:lnTo>
                  <a:lnTo>
                    <a:pt x="265" y="462"/>
                  </a:lnTo>
                  <a:lnTo>
                    <a:pt x="261" y="469"/>
                  </a:lnTo>
                  <a:lnTo>
                    <a:pt x="259" y="471"/>
                  </a:lnTo>
                  <a:lnTo>
                    <a:pt x="248" y="477"/>
                  </a:lnTo>
                  <a:lnTo>
                    <a:pt x="246" y="480"/>
                  </a:lnTo>
                  <a:lnTo>
                    <a:pt x="239" y="482"/>
                  </a:lnTo>
                  <a:lnTo>
                    <a:pt x="230" y="488"/>
                  </a:lnTo>
                  <a:lnTo>
                    <a:pt x="230" y="488"/>
                  </a:lnTo>
                  <a:lnTo>
                    <a:pt x="228" y="490"/>
                  </a:lnTo>
                  <a:lnTo>
                    <a:pt x="228" y="490"/>
                  </a:lnTo>
                  <a:lnTo>
                    <a:pt x="228" y="493"/>
                  </a:lnTo>
                  <a:lnTo>
                    <a:pt x="226" y="493"/>
                  </a:lnTo>
                  <a:lnTo>
                    <a:pt x="224" y="495"/>
                  </a:lnTo>
                  <a:lnTo>
                    <a:pt x="215" y="497"/>
                  </a:lnTo>
                  <a:lnTo>
                    <a:pt x="213" y="497"/>
                  </a:lnTo>
                  <a:lnTo>
                    <a:pt x="213" y="497"/>
                  </a:lnTo>
                  <a:lnTo>
                    <a:pt x="211" y="497"/>
                  </a:lnTo>
                  <a:lnTo>
                    <a:pt x="209" y="495"/>
                  </a:lnTo>
                  <a:lnTo>
                    <a:pt x="205" y="493"/>
                  </a:lnTo>
                  <a:lnTo>
                    <a:pt x="202" y="490"/>
                  </a:lnTo>
                  <a:lnTo>
                    <a:pt x="200" y="488"/>
                  </a:lnTo>
                  <a:lnTo>
                    <a:pt x="198" y="486"/>
                  </a:lnTo>
                  <a:lnTo>
                    <a:pt x="192" y="484"/>
                  </a:lnTo>
                  <a:lnTo>
                    <a:pt x="187" y="482"/>
                  </a:lnTo>
                  <a:lnTo>
                    <a:pt x="185" y="482"/>
                  </a:lnTo>
                  <a:lnTo>
                    <a:pt x="183" y="482"/>
                  </a:lnTo>
                  <a:lnTo>
                    <a:pt x="179" y="482"/>
                  </a:lnTo>
                  <a:lnTo>
                    <a:pt x="177" y="482"/>
                  </a:lnTo>
                  <a:lnTo>
                    <a:pt x="172" y="484"/>
                  </a:lnTo>
                  <a:lnTo>
                    <a:pt x="170" y="484"/>
                  </a:lnTo>
                  <a:lnTo>
                    <a:pt x="170" y="484"/>
                  </a:lnTo>
                  <a:lnTo>
                    <a:pt x="168" y="486"/>
                  </a:lnTo>
                  <a:lnTo>
                    <a:pt x="166" y="486"/>
                  </a:lnTo>
                  <a:lnTo>
                    <a:pt x="157" y="495"/>
                  </a:lnTo>
                  <a:lnTo>
                    <a:pt x="144" y="508"/>
                  </a:lnTo>
                  <a:lnTo>
                    <a:pt x="142" y="510"/>
                  </a:lnTo>
                  <a:lnTo>
                    <a:pt x="138" y="512"/>
                  </a:lnTo>
                  <a:lnTo>
                    <a:pt x="138" y="512"/>
                  </a:lnTo>
                  <a:lnTo>
                    <a:pt x="136" y="512"/>
                  </a:lnTo>
                  <a:lnTo>
                    <a:pt x="136" y="5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17"/>
            <p:cNvSpPr>
              <a:spLocks noEditPoints="1"/>
            </p:cNvSpPr>
            <p:nvPr/>
          </p:nvSpPr>
          <p:spPr bwMode="auto">
            <a:xfrm>
              <a:off x="5732904" y="2445027"/>
              <a:ext cx="637664" cy="799368"/>
            </a:xfrm>
            <a:custGeom>
              <a:avLst/>
              <a:gdLst/>
              <a:ahLst/>
              <a:cxnLst>
                <a:cxn ang="0">
                  <a:pos x="227" y="635"/>
                </a:cxn>
                <a:cxn ang="0">
                  <a:pos x="175" y="518"/>
                </a:cxn>
                <a:cxn ang="0">
                  <a:pos x="134" y="427"/>
                </a:cxn>
                <a:cxn ang="0">
                  <a:pos x="20" y="425"/>
                </a:cxn>
                <a:cxn ang="0">
                  <a:pos x="67" y="343"/>
                </a:cxn>
                <a:cxn ang="0">
                  <a:pos x="99" y="347"/>
                </a:cxn>
                <a:cxn ang="0">
                  <a:pos x="136" y="274"/>
                </a:cxn>
                <a:cxn ang="0">
                  <a:pos x="136" y="248"/>
                </a:cxn>
                <a:cxn ang="0">
                  <a:pos x="179" y="218"/>
                </a:cxn>
                <a:cxn ang="0">
                  <a:pos x="162" y="207"/>
                </a:cxn>
                <a:cxn ang="0">
                  <a:pos x="211" y="157"/>
                </a:cxn>
                <a:cxn ang="0">
                  <a:pos x="222" y="112"/>
                </a:cxn>
                <a:cxn ang="0">
                  <a:pos x="220" y="73"/>
                </a:cxn>
                <a:cxn ang="0">
                  <a:pos x="257" y="0"/>
                </a:cxn>
                <a:cxn ang="0">
                  <a:pos x="278" y="10"/>
                </a:cxn>
                <a:cxn ang="0">
                  <a:pos x="347" y="4"/>
                </a:cxn>
                <a:cxn ang="0">
                  <a:pos x="414" y="2"/>
                </a:cxn>
                <a:cxn ang="0">
                  <a:pos x="446" y="21"/>
                </a:cxn>
                <a:cxn ang="0">
                  <a:pos x="457" y="51"/>
                </a:cxn>
                <a:cxn ang="0">
                  <a:pos x="472" y="58"/>
                </a:cxn>
                <a:cxn ang="0">
                  <a:pos x="451" y="88"/>
                </a:cxn>
                <a:cxn ang="0">
                  <a:pos x="401" y="88"/>
                </a:cxn>
                <a:cxn ang="0">
                  <a:pos x="418" y="103"/>
                </a:cxn>
                <a:cxn ang="0">
                  <a:pos x="423" y="131"/>
                </a:cxn>
                <a:cxn ang="0">
                  <a:pos x="470" y="166"/>
                </a:cxn>
                <a:cxn ang="0">
                  <a:pos x="485" y="203"/>
                </a:cxn>
                <a:cxn ang="0">
                  <a:pos x="520" y="248"/>
                </a:cxn>
                <a:cxn ang="0">
                  <a:pos x="492" y="295"/>
                </a:cxn>
                <a:cxn ang="0">
                  <a:pos x="574" y="354"/>
                </a:cxn>
                <a:cxn ang="0">
                  <a:pos x="617" y="390"/>
                </a:cxn>
                <a:cxn ang="0">
                  <a:pos x="602" y="423"/>
                </a:cxn>
                <a:cxn ang="0">
                  <a:pos x="530" y="414"/>
                </a:cxn>
                <a:cxn ang="0">
                  <a:pos x="498" y="384"/>
                </a:cxn>
                <a:cxn ang="0">
                  <a:pos x="511" y="421"/>
                </a:cxn>
                <a:cxn ang="0">
                  <a:pos x="496" y="419"/>
                </a:cxn>
                <a:cxn ang="0">
                  <a:pos x="457" y="470"/>
                </a:cxn>
                <a:cxn ang="0">
                  <a:pos x="449" y="527"/>
                </a:cxn>
                <a:cxn ang="0">
                  <a:pos x="442" y="578"/>
                </a:cxn>
                <a:cxn ang="0">
                  <a:pos x="464" y="604"/>
                </a:cxn>
                <a:cxn ang="0">
                  <a:pos x="393" y="656"/>
                </a:cxn>
                <a:cxn ang="0">
                  <a:pos x="358" y="643"/>
                </a:cxn>
                <a:cxn ang="0">
                  <a:pos x="354" y="647"/>
                </a:cxn>
                <a:cxn ang="0">
                  <a:pos x="352" y="682"/>
                </a:cxn>
                <a:cxn ang="0">
                  <a:pos x="336" y="699"/>
                </a:cxn>
                <a:cxn ang="0">
                  <a:pos x="298" y="730"/>
                </a:cxn>
                <a:cxn ang="0">
                  <a:pos x="324" y="727"/>
                </a:cxn>
                <a:cxn ang="0">
                  <a:pos x="319" y="777"/>
                </a:cxn>
                <a:cxn ang="0">
                  <a:pos x="496" y="23"/>
                </a:cxn>
                <a:cxn ang="0">
                  <a:pos x="485" y="36"/>
                </a:cxn>
                <a:cxn ang="0">
                  <a:pos x="468" y="28"/>
                </a:cxn>
                <a:cxn ang="0">
                  <a:pos x="461" y="41"/>
                </a:cxn>
                <a:cxn ang="0">
                  <a:pos x="489" y="67"/>
                </a:cxn>
                <a:cxn ang="0">
                  <a:pos x="481" y="58"/>
                </a:cxn>
                <a:cxn ang="0">
                  <a:pos x="485" y="73"/>
                </a:cxn>
                <a:cxn ang="0">
                  <a:pos x="446" y="110"/>
                </a:cxn>
                <a:cxn ang="0">
                  <a:pos x="421" y="103"/>
                </a:cxn>
                <a:cxn ang="0">
                  <a:pos x="487" y="92"/>
                </a:cxn>
                <a:cxn ang="0">
                  <a:pos x="481" y="99"/>
                </a:cxn>
                <a:cxn ang="0">
                  <a:pos x="464" y="103"/>
                </a:cxn>
                <a:cxn ang="0">
                  <a:pos x="442" y="95"/>
                </a:cxn>
                <a:cxn ang="0">
                  <a:pos x="468" y="129"/>
                </a:cxn>
                <a:cxn ang="0">
                  <a:pos x="442" y="121"/>
                </a:cxn>
                <a:cxn ang="0">
                  <a:pos x="438" y="127"/>
                </a:cxn>
              </a:cxnLst>
              <a:rect l="0" t="0" r="r" b="b"/>
              <a:pathLst>
                <a:path w="627" h="786">
                  <a:moveTo>
                    <a:pt x="341" y="786"/>
                  </a:moveTo>
                  <a:lnTo>
                    <a:pt x="326" y="784"/>
                  </a:lnTo>
                  <a:lnTo>
                    <a:pt x="313" y="781"/>
                  </a:lnTo>
                  <a:lnTo>
                    <a:pt x="289" y="773"/>
                  </a:lnTo>
                  <a:lnTo>
                    <a:pt x="270" y="764"/>
                  </a:lnTo>
                  <a:lnTo>
                    <a:pt x="261" y="758"/>
                  </a:lnTo>
                  <a:lnTo>
                    <a:pt x="255" y="751"/>
                  </a:lnTo>
                  <a:lnTo>
                    <a:pt x="248" y="742"/>
                  </a:lnTo>
                  <a:lnTo>
                    <a:pt x="240" y="723"/>
                  </a:lnTo>
                  <a:lnTo>
                    <a:pt x="227" y="693"/>
                  </a:lnTo>
                  <a:lnTo>
                    <a:pt x="233" y="682"/>
                  </a:lnTo>
                  <a:lnTo>
                    <a:pt x="242" y="665"/>
                  </a:lnTo>
                  <a:lnTo>
                    <a:pt x="242" y="658"/>
                  </a:lnTo>
                  <a:lnTo>
                    <a:pt x="235" y="645"/>
                  </a:lnTo>
                  <a:lnTo>
                    <a:pt x="227" y="635"/>
                  </a:lnTo>
                  <a:lnTo>
                    <a:pt x="218" y="626"/>
                  </a:lnTo>
                  <a:lnTo>
                    <a:pt x="216" y="622"/>
                  </a:lnTo>
                  <a:lnTo>
                    <a:pt x="211" y="617"/>
                  </a:lnTo>
                  <a:lnTo>
                    <a:pt x="199" y="615"/>
                  </a:lnTo>
                  <a:lnTo>
                    <a:pt x="199" y="611"/>
                  </a:lnTo>
                  <a:lnTo>
                    <a:pt x="196" y="598"/>
                  </a:lnTo>
                  <a:lnTo>
                    <a:pt x="194" y="587"/>
                  </a:lnTo>
                  <a:lnTo>
                    <a:pt x="190" y="574"/>
                  </a:lnTo>
                  <a:lnTo>
                    <a:pt x="183" y="563"/>
                  </a:lnTo>
                  <a:lnTo>
                    <a:pt x="179" y="552"/>
                  </a:lnTo>
                  <a:lnTo>
                    <a:pt x="181" y="544"/>
                  </a:lnTo>
                  <a:lnTo>
                    <a:pt x="186" y="535"/>
                  </a:lnTo>
                  <a:lnTo>
                    <a:pt x="190" y="524"/>
                  </a:lnTo>
                  <a:lnTo>
                    <a:pt x="183" y="516"/>
                  </a:lnTo>
                  <a:lnTo>
                    <a:pt x="175" y="518"/>
                  </a:lnTo>
                  <a:lnTo>
                    <a:pt x="168" y="522"/>
                  </a:lnTo>
                  <a:lnTo>
                    <a:pt x="158" y="537"/>
                  </a:lnTo>
                  <a:lnTo>
                    <a:pt x="151" y="540"/>
                  </a:lnTo>
                  <a:lnTo>
                    <a:pt x="143" y="537"/>
                  </a:lnTo>
                  <a:lnTo>
                    <a:pt x="138" y="533"/>
                  </a:lnTo>
                  <a:lnTo>
                    <a:pt x="132" y="514"/>
                  </a:lnTo>
                  <a:lnTo>
                    <a:pt x="132" y="505"/>
                  </a:lnTo>
                  <a:lnTo>
                    <a:pt x="134" y="496"/>
                  </a:lnTo>
                  <a:lnTo>
                    <a:pt x="138" y="481"/>
                  </a:lnTo>
                  <a:lnTo>
                    <a:pt x="158" y="473"/>
                  </a:lnTo>
                  <a:lnTo>
                    <a:pt x="162" y="468"/>
                  </a:lnTo>
                  <a:lnTo>
                    <a:pt x="162" y="462"/>
                  </a:lnTo>
                  <a:lnTo>
                    <a:pt x="145" y="432"/>
                  </a:lnTo>
                  <a:lnTo>
                    <a:pt x="140" y="427"/>
                  </a:lnTo>
                  <a:lnTo>
                    <a:pt x="134" y="427"/>
                  </a:lnTo>
                  <a:lnTo>
                    <a:pt x="130" y="429"/>
                  </a:lnTo>
                  <a:lnTo>
                    <a:pt x="121" y="434"/>
                  </a:lnTo>
                  <a:lnTo>
                    <a:pt x="115" y="438"/>
                  </a:lnTo>
                  <a:lnTo>
                    <a:pt x="104" y="444"/>
                  </a:lnTo>
                  <a:lnTo>
                    <a:pt x="87" y="449"/>
                  </a:lnTo>
                  <a:lnTo>
                    <a:pt x="76" y="453"/>
                  </a:lnTo>
                  <a:lnTo>
                    <a:pt x="63" y="449"/>
                  </a:lnTo>
                  <a:lnTo>
                    <a:pt x="50" y="447"/>
                  </a:lnTo>
                  <a:lnTo>
                    <a:pt x="39" y="442"/>
                  </a:lnTo>
                  <a:lnTo>
                    <a:pt x="35" y="442"/>
                  </a:lnTo>
                  <a:lnTo>
                    <a:pt x="26" y="447"/>
                  </a:lnTo>
                  <a:lnTo>
                    <a:pt x="13" y="451"/>
                  </a:lnTo>
                  <a:lnTo>
                    <a:pt x="0" y="449"/>
                  </a:lnTo>
                  <a:lnTo>
                    <a:pt x="13" y="432"/>
                  </a:lnTo>
                  <a:lnTo>
                    <a:pt x="20" y="425"/>
                  </a:lnTo>
                  <a:lnTo>
                    <a:pt x="22" y="419"/>
                  </a:lnTo>
                  <a:lnTo>
                    <a:pt x="20" y="416"/>
                  </a:lnTo>
                  <a:lnTo>
                    <a:pt x="13" y="414"/>
                  </a:lnTo>
                  <a:lnTo>
                    <a:pt x="9" y="412"/>
                  </a:lnTo>
                  <a:lnTo>
                    <a:pt x="7" y="403"/>
                  </a:lnTo>
                  <a:lnTo>
                    <a:pt x="9" y="397"/>
                  </a:lnTo>
                  <a:lnTo>
                    <a:pt x="18" y="395"/>
                  </a:lnTo>
                  <a:lnTo>
                    <a:pt x="28" y="386"/>
                  </a:lnTo>
                  <a:lnTo>
                    <a:pt x="43" y="369"/>
                  </a:lnTo>
                  <a:lnTo>
                    <a:pt x="46" y="362"/>
                  </a:lnTo>
                  <a:lnTo>
                    <a:pt x="46" y="354"/>
                  </a:lnTo>
                  <a:lnTo>
                    <a:pt x="43" y="343"/>
                  </a:lnTo>
                  <a:lnTo>
                    <a:pt x="61" y="345"/>
                  </a:lnTo>
                  <a:lnTo>
                    <a:pt x="61" y="345"/>
                  </a:lnTo>
                  <a:lnTo>
                    <a:pt x="67" y="343"/>
                  </a:lnTo>
                  <a:lnTo>
                    <a:pt x="80" y="339"/>
                  </a:lnTo>
                  <a:lnTo>
                    <a:pt x="80" y="339"/>
                  </a:lnTo>
                  <a:lnTo>
                    <a:pt x="82" y="339"/>
                  </a:lnTo>
                  <a:lnTo>
                    <a:pt x="84" y="339"/>
                  </a:lnTo>
                  <a:lnTo>
                    <a:pt x="87" y="339"/>
                  </a:lnTo>
                  <a:lnTo>
                    <a:pt x="87" y="341"/>
                  </a:lnTo>
                  <a:lnTo>
                    <a:pt x="89" y="341"/>
                  </a:lnTo>
                  <a:lnTo>
                    <a:pt x="89" y="343"/>
                  </a:lnTo>
                  <a:lnTo>
                    <a:pt x="91" y="343"/>
                  </a:lnTo>
                  <a:lnTo>
                    <a:pt x="91" y="343"/>
                  </a:lnTo>
                  <a:lnTo>
                    <a:pt x="93" y="345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99" y="347"/>
                  </a:lnTo>
                  <a:lnTo>
                    <a:pt x="99" y="347"/>
                  </a:lnTo>
                  <a:lnTo>
                    <a:pt x="102" y="347"/>
                  </a:lnTo>
                  <a:lnTo>
                    <a:pt x="102" y="345"/>
                  </a:lnTo>
                  <a:lnTo>
                    <a:pt x="104" y="345"/>
                  </a:lnTo>
                  <a:lnTo>
                    <a:pt x="104" y="345"/>
                  </a:lnTo>
                  <a:lnTo>
                    <a:pt x="112" y="321"/>
                  </a:lnTo>
                  <a:lnTo>
                    <a:pt x="117" y="306"/>
                  </a:lnTo>
                  <a:lnTo>
                    <a:pt x="125" y="295"/>
                  </a:lnTo>
                  <a:lnTo>
                    <a:pt x="134" y="293"/>
                  </a:lnTo>
                  <a:lnTo>
                    <a:pt x="134" y="293"/>
                  </a:lnTo>
                  <a:lnTo>
                    <a:pt x="136" y="291"/>
                  </a:lnTo>
                  <a:lnTo>
                    <a:pt x="136" y="291"/>
                  </a:lnTo>
                  <a:lnTo>
                    <a:pt x="136" y="278"/>
                  </a:lnTo>
                  <a:lnTo>
                    <a:pt x="136" y="278"/>
                  </a:lnTo>
                  <a:lnTo>
                    <a:pt x="136" y="274"/>
                  </a:lnTo>
                  <a:lnTo>
                    <a:pt x="136" y="274"/>
                  </a:lnTo>
                  <a:lnTo>
                    <a:pt x="136" y="274"/>
                  </a:lnTo>
                  <a:lnTo>
                    <a:pt x="134" y="274"/>
                  </a:lnTo>
                  <a:lnTo>
                    <a:pt x="134" y="274"/>
                  </a:lnTo>
                  <a:lnTo>
                    <a:pt x="132" y="274"/>
                  </a:lnTo>
                  <a:lnTo>
                    <a:pt x="127" y="272"/>
                  </a:lnTo>
                  <a:lnTo>
                    <a:pt x="125" y="263"/>
                  </a:lnTo>
                  <a:lnTo>
                    <a:pt x="125" y="261"/>
                  </a:lnTo>
                  <a:lnTo>
                    <a:pt x="125" y="261"/>
                  </a:lnTo>
                  <a:lnTo>
                    <a:pt x="127" y="254"/>
                  </a:lnTo>
                  <a:lnTo>
                    <a:pt x="127" y="254"/>
                  </a:lnTo>
                  <a:lnTo>
                    <a:pt x="127" y="250"/>
                  </a:lnTo>
                  <a:lnTo>
                    <a:pt x="130" y="250"/>
                  </a:lnTo>
                  <a:lnTo>
                    <a:pt x="130" y="248"/>
                  </a:lnTo>
                  <a:lnTo>
                    <a:pt x="136" y="248"/>
                  </a:lnTo>
                  <a:lnTo>
                    <a:pt x="136" y="248"/>
                  </a:lnTo>
                  <a:lnTo>
                    <a:pt x="140" y="248"/>
                  </a:lnTo>
                  <a:lnTo>
                    <a:pt x="140" y="248"/>
                  </a:lnTo>
                  <a:lnTo>
                    <a:pt x="143" y="246"/>
                  </a:lnTo>
                  <a:lnTo>
                    <a:pt x="145" y="246"/>
                  </a:lnTo>
                  <a:lnTo>
                    <a:pt x="145" y="246"/>
                  </a:lnTo>
                  <a:lnTo>
                    <a:pt x="147" y="246"/>
                  </a:lnTo>
                  <a:lnTo>
                    <a:pt x="151" y="237"/>
                  </a:lnTo>
                  <a:lnTo>
                    <a:pt x="162" y="231"/>
                  </a:lnTo>
                  <a:lnTo>
                    <a:pt x="175" y="222"/>
                  </a:lnTo>
                  <a:lnTo>
                    <a:pt x="175" y="222"/>
                  </a:lnTo>
                  <a:lnTo>
                    <a:pt x="177" y="222"/>
                  </a:lnTo>
                  <a:lnTo>
                    <a:pt x="177" y="222"/>
                  </a:lnTo>
                  <a:lnTo>
                    <a:pt x="179" y="220"/>
                  </a:lnTo>
                  <a:lnTo>
                    <a:pt x="179" y="218"/>
                  </a:lnTo>
                  <a:lnTo>
                    <a:pt x="179" y="218"/>
                  </a:lnTo>
                  <a:lnTo>
                    <a:pt x="179" y="218"/>
                  </a:lnTo>
                  <a:lnTo>
                    <a:pt x="175" y="211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68" y="207"/>
                  </a:lnTo>
                  <a:lnTo>
                    <a:pt x="166" y="207"/>
                  </a:lnTo>
                  <a:lnTo>
                    <a:pt x="166" y="209"/>
                  </a:lnTo>
                  <a:lnTo>
                    <a:pt x="166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7"/>
                  </a:lnTo>
                  <a:lnTo>
                    <a:pt x="162" y="207"/>
                  </a:lnTo>
                  <a:lnTo>
                    <a:pt x="166" y="179"/>
                  </a:lnTo>
                  <a:lnTo>
                    <a:pt x="168" y="172"/>
                  </a:lnTo>
                  <a:lnTo>
                    <a:pt x="168" y="172"/>
                  </a:lnTo>
                  <a:lnTo>
                    <a:pt x="171" y="170"/>
                  </a:lnTo>
                  <a:lnTo>
                    <a:pt x="181" y="162"/>
                  </a:lnTo>
                  <a:lnTo>
                    <a:pt x="188" y="159"/>
                  </a:lnTo>
                  <a:lnTo>
                    <a:pt x="188" y="162"/>
                  </a:lnTo>
                  <a:lnTo>
                    <a:pt x="188" y="162"/>
                  </a:lnTo>
                  <a:lnTo>
                    <a:pt x="190" y="164"/>
                  </a:lnTo>
                  <a:lnTo>
                    <a:pt x="190" y="164"/>
                  </a:lnTo>
                  <a:lnTo>
                    <a:pt x="196" y="164"/>
                  </a:lnTo>
                  <a:lnTo>
                    <a:pt x="196" y="164"/>
                  </a:lnTo>
                  <a:lnTo>
                    <a:pt x="209" y="159"/>
                  </a:lnTo>
                  <a:lnTo>
                    <a:pt x="211" y="157"/>
                  </a:lnTo>
                  <a:lnTo>
                    <a:pt x="211" y="155"/>
                  </a:lnTo>
                  <a:lnTo>
                    <a:pt x="214" y="140"/>
                  </a:lnTo>
                  <a:lnTo>
                    <a:pt x="214" y="140"/>
                  </a:lnTo>
                  <a:lnTo>
                    <a:pt x="211" y="140"/>
                  </a:lnTo>
                  <a:lnTo>
                    <a:pt x="211" y="138"/>
                  </a:lnTo>
                  <a:lnTo>
                    <a:pt x="211" y="138"/>
                  </a:lnTo>
                  <a:lnTo>
                    <a:pt x="214" y="127"/>
                  </a:lnTo>
                  <a:lnTo>
                    <a:pt x="216" y="125"/>
                  </a:lnTo>
                  <a:lnTo>
                    <a:pt x="216" y="123"/>
                  </a:lnTo>
                  <a:lnTo>
                    <a:pt x="218" y="118"/>
                  </a:lnTo>
                  <a:lnTo>
                    <a:pt x="218" y="116"/>
                  </a:lnTo>
                  <a:lnTo>
                    <a:pt x="220" y="112"/>
                  </a:lnTo>
                  <a:lnTo>
                    <a:pt x="220" y="112"/>
                  </a:lnTo>
                  <a:lnTo>
                    <a:pt x="220" y="112"/>
                  </a:lnTo>
                  <a:lnTo>
                    <a:pt x="222" y="112"/>
                  </a:lnTo>
                  <a:lnTo>
                    <a:pt x="222" y="112"/>
                  </a:lnTo>
                  <a:lnTo>
                    <a:pt x="224" y="112"/>
                  </a:lnTo>
                  <a:lnTo>
                    <a:pt x="224" y="112"/>
                  </a:lnTo>
                  <a:lnTo>
                    <a:pt x="224" y="112"/>
                  </a:lnTo>
                  <a:lnTo>
                    <a:pt x="227" y="112"/>
                  </a:lnTo>
                  <a:lnTo>
                    <a:pt x="227" y="110"/>
                  </a:lnTo>
                  <a:lnTo>
                    <a:pt x="227" y="110"/>
                  </a:lnTo>
                  <a:lnTo>
                    <a:pt x="227" y="108"/>
                  </a:lnTo>
                  <a:lnTo>
                    <a:pt x="222" y="99"/>
                  </a:lnTo>
                  <a:lnTo>
                    <a:pt x="220" y="92"/>
                  </a:lnTo>
                  <a:lnTo>
                    <a:pt x="220" y="92"/>
                  </a:lnTo>
                  <a:lnTo>
                    <a:pt x="220" y="90"/>
                  </a:lnTo>
                  <a:lnTo>
                    <a:pt x="220" y="84"/>
                  </a:lnTo>
                  <a:lnTo>
                    <a:pt x="220" y="77"/>
                  </a:lnTo>
                  <a:lnTo>
                    <a:pt x="220" y="73"/>
                  </a:lnTo>
                  <a:lnTo>
                    <a:pt x="224" y="60"/>
                  </a:lnTo>
                  <a:lnTo>
                    <a:pt x="231" y="34"/>
                  </a:lnTo>
                  <a:lnTo>
                    <a:pt x="231" y="32"/>
                  </a:lnTo>
                  <a:lnTo>
                    <a:pt x="231" y="30"/>
                  </a:lnTo>
                  <a:lnTo>
                    <a:pt x="233" y="23"/>
                  </a:lnTo>
                  <a:lnTo>
                    <a:pt x="233" y="23"/>
                  </a:lnTo>
                  <a:lnTo>
                    <a:pt x="233" y="21"/>
                  </a:lnTo>
                  <a:lnTo>
                    <a:pt x="242" y="15"/>
                  </a:lnTo>
                  <a:lnTo>
                    <a:pt x="244" y="15"/>
                  </a:lnTo>
                  <a:lnTo>
                    <a:pt x="252" y="6"/>
                  </a:lnTo>
                  <a:lnTo>
                    <a:pt x="252" y="4"/>
                  </a:lnTo>
                  <a:lnTo>
                    <a:pt x="252" y="2"/>
                  </a:lnTo>
                  <a:lnTo>
                    <a:pt x="255" y="2"/>
                  </a:lnTo>
                  <a:lnTo>
                    <a:pt x="255" y="2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68" y="2"/>
                  </a:lnTo>
                  <a:lnTo>
                    <a:pt x="270" y="4"/>
                  </a:lnTo>
                  <a:lnTo>
                    <a:pt x="270" y="4"/>
                  </a:lnTo>
                  <a:lnTo>
                    <a:pt x="272" y="4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10"/>
                  </a:lnTo>
                  <a:lnTo>
                    <a:pt x="278" y="10"/>
                  </a:lnTo>
                  <a:lnTo>
                    <a:pt x="278" y="10"/>
                  </a:lnTo>
                  <a:lnTo>
                    <a:pt x="287" y="4"/>
                  </a:lnTo>
                  <a:lnTo>
                    <a:pt x="287" y="4"/>
                  </a:lnTo>
                  <a:lnTo>
                    <a:pt x="289" y="2"/>
                  </a:lnTo>
                  <a:lnTo>
                    <a:pt x="289" y="2"/>
                  </a:lnTo>
                  <a:lnTo>
                    <a:pt x="308" y="2"/>
                  </a:lnTo>
                  <a:lnTo>
                    <a:pt x="321" y="6"/>
                  </a:lnTo>
                  <a:lnTo>
                    <a:pt x="324" y="8"/>
                  </a:lnTo>
                  <a:lnTo>
                    <a:pt x="324" y="8"/>
                  </a:lnTo>
                  <a:lnTo>
                    <a:pt x="326" y="8"/>
                  </a:lnTo>
                  <a:lnTo>
                    <a:pt x="326" y="8"/>
                  </a:lnTo>
                  <a:lnTo>
                    <a:pt x="326" y="8"/>
                  </a:lnTo>
                  <a:lnTo>
                    <a:pt x="332" y="6"/>
                  </a:lnTo>
                  <a:lnTo>
                    <a:pt x="332" y="6"/>
                  </a:lnTo>
                  <a:lnTo>
                    <a:pt x="334" y="4"/>
                  </a:lnTo>
                  <a:lnTo>
                    <a:pt x="347" y="4"/>
                  </a:lnTo>
                  <a:lnTo>
                    <a:pt x="352" y="4"/>
                  </a:lnTo>
                  <a:lnTo>
                    <a:pt x="369" y="4"/>
                  </a:lnTo>
                  <a:lnTo>
                    <a:pt x="371" y="4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75" y="2"/>
                  </a:lnTo>
                  <a:lnTo>
                    <a:pt x="380" y="2"/>
                  </a:lnTo>
                  <a:lnTo>
                    <a:pt x="380" y="2"/>
                  </a:lnTo>
                  <a:lnTo>
                    <a:pt x="382" y="2"/>
                  </a:lnTo>
                  <a:lnTo>
                    <a:pt x="395" y="4"/>
                  </a:lnTo>
                  <a:lnTo>
                    <a:pt x="410" y="4"/>
                  </a:lnTo>
                  <a:lnTo>
                    <a:pt x="412" y="4"/>
                  </a:lnTo>
                  <a:lnTo>
                    <a:pt x="412" y="4"/>
                  </a:lnTo>
                  <a:lnTo>
                    <a:pt x="414" y="2"/>
                  </a:lnTo>
                  <a:lnTo>
                    <a:pt x="414" y="2"/>
                  </a:lnTo>
                  <a:lnTo>
                    <a:pt x="414" y="2"/>
                  </a:lnTo>
                  <a:lnTo>
                    <a:pt x="416" y="2"/>
                  </a:lnTo>
                  <a:lnTo>
                    <a:pt x="416" y="2"/>
                  </a:lnTo>
                  <a:lnTo>
                    <a:pt x="418" y="2"/>
                  </a:lnTo>
                  <a:lnTo>
                    <a:pt x="418" y="2"/>
                  </a:lnTo>
                  <a:lnTo>
                    <a:pt x="418" y="2"/>
                  </a:lnTo>
                  <a:lnTo>
                    <a:pt x="436" y="13"/>
                  </a:lnTo>
                  <a:lnTo>
                    <a:pt x="438" y="15"/>
                  </a:lnTo>
                  <a:lnTo>
                    <a:pt x="438" y="15"/>
                  </a:lnTo>
                  <a:lnTo>
                    <a:pt x="440" y="17"/>
                  </a:lnTo>
                  <a:lnTo>
                    <a:pt x="440" y="19"/>
                  </a:lnTo>
                  <a:lnTo>
                    <a:pt x="440" y="19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6" y="21"/>
                  </a:lnTo>
                  <a:lnTo>
                    <a:pt x="449" y="23"/>
                  </a:lnTo>
                  <a:lnTo>
                    <a:pt x="453" y="23"/>
                  </a:lnTo>
                  <a:lnTo>
                    <a:pt x="459" y="23"/>
                  </a:lnTo>
                  <a:lnTo>
                    <a:pt x="453" y="28"/>
                  </a:lnTo>
                  <a:lnTo>
                    <a:pt x="449" y="28"/>
                  </a:lnTo>
                  <a:lnTo>
                    <a:pt x="438" y="26"/>
                  </a:lnTo>
                  <a:lnTo>
                    <a:pt x="436" y="28"/>
                  </a:lnTo>
                  <a:lnTo>
                    <a:pt x="436" y="30"/>
                  </a:lnTo>
                  <a:lnTo>
                    <a:pt x="436" y="32"/>
                  </a:lnTo>
                  <a:lnTo>
                    <a:pt x="438" y="32"/>
                  </a:lnTo>
                  <a:lnTo>
                    <a:pt x="438" y="32"/>
                  </a:lnTo>
                  <a:lnTo>
                    <a:pt x="444" y="34"/>
                  </a:lnTo>
                  <a:lnTo>
                    <a:pt x="453" y="41"/>
                  </a:lnTo>
                  <a:lnTo>
                    <a:pt x="464" y="49"/>
                  </a:lnTo>
                  <a:lnTo>
                    <a:pt x="457" y="51"/>
                  </a:lnTo>
                  <a:lnTo>
                    <a:pt x="455" y="51"/>
                  </a:lnTo>
                  <a:lnTo>
                    <a:pt x="455" y="51"/>
                  </a:lnTo>
                  <a:lnTo>
                    <a:pt x="453" y="51"/>
                  </a:lnTo>
                  <a:lnTo>
                    <a:pt x="451" y="51"/>
                  </a:lnTo>
                  <a:lnTo>
                    <a:pt x="451" y="51"/>
                  </a:lnTo>
                  <a:lnTo>
                    <a:pt x="451" y="51"/>
                  </a:lnTo>
                  <a:lnTo>
                    <a:pt x="461" y="58"/>
                  </a:lnTo>
                  <a:lnTo>
                    <a:pt x="464" y="58"/>
                  </a:lnTo>
                  <a:lnTo>
                    <a:pt x="464" y="58"/>
                  </a:lnTo>
                  <a:lnTo>
                    <a:pt x="466" y="58"/>
                  </a:lnTo>
                  <a:lnTo>
                    <a:pt x="466" y="58"/>
                  </a:lnTo>
                  <a:lnTo>
                    <a:pt x="468" y="58"/>
                  </a:lnTo>
                  <a:lnTo>
                    <a:pt x="470" y="58"/>
                  </a:lnTo>
                  <a:lnTo>
                    <a:pt x="472" y="58"/>
                  </a:lnTo>
                  <a:lnTo>
                    <a:pt x="472" y="58"/>
                  </a:lnTo>
                  <a:lnTo>
                    <a:pt x="474" y="60"/>
                  </a:lnTo>
                  <a:lnTo>
                    <a:pt x="483" y="69"/>
                  </a:lnTo>
                  <a:lnTo>
                    <a:pt x="483" y="69"/>
                  </a:lnTo>
                  <a:lnTo>
                    <a:pt x="483" y="71"/>
                  </a:lnTo>
                  <a:lnTo>
                    <a:pt x="481" y="75"/>
                  </a:lnTo>
                  <a:lnTo>
                    <a:pt x="483" y="75"/>
                  </a:lnTo>
                  <a:lnTo>
                    <a:pt x="487" y="77"/>
                  </a:lnTo>
                  <a:lnTo>
                    <a:pt x="487" y="77"/>
                  </a:lnTo>
                  <a:lnTo>
                    <a:pt x="487" y="77"/>
                  </a:lnTo>
                  <a:lnTo>
                    <a:pt x="487" y="77"/>
                  </a:lnTo>
                  <a:lnTo>
                    <a:pt x="487" y="80"/>
                  </a:lnTo>
                  <a:lnTo>
                    <a:pt x="479" y="86"/>
                  </a:lnTo>
                  <a:lnTo>
                    <a:pt x="479" y="86"/>
                  </a:lnTo>
                  <a:lnTo>
                    <a:pt x="472" y="88"/>
                  </a:lnTo>
                  <a:lnTo>
                    <a:pt x="451" y="88"/>
                  </a:lnTo>
                  <a:lnTo>
                    <a:pt x="431" y="86"/>
                  </a:lnTo>
                  <a:lnTo>
                    <a:pt x="410" y="86"/>
                  </a:lnTo>
                  <a:lnTo>
                    <a:pt x="408" y="86"/>
                  </a:lnTo>
                  <a:lnTo>
                    <a:pt x="399" y="86"/>
                  </a:lnTo>
                  <a:lnTo>
                    <a:pt x="397" y="86"/>
                  </a:lnTo>
                  <a:lnTo>
                    <a:pt x="397" y="86"/>
                  </a:lnTo>
                  <a:lnTo>
                    <a:pt x="395" y="86"/>
                  </a:lnTo>
                  <a:lnTo>
                    <a:pt x="395" y="86"/>
                  </a:lnTo>
                  <a:lnTo>
                    <a:pt x="395" y="88"/>
                  </a:lnTo>
                  <a:lnTo>
                    <a:pt x="393" y="90"/>
                  </a:lnTo>
                  <a:lnTo>
                    <a:pt x="393" y="90"/>
                  </a:lnTo>
                  <a:lnTo>
                    <a:pt x="393" y="92"/>
                  </a:lnTo>
                  <a:lnTo>
                    <a:pt x="395" y="90"/>
                  </a:lnTo>
                  <a:lnTo>
                    <a:pt x="399" y="90"/>
                  </a:lnTo>
                  <a:lnTo>
                    <a:pt x="401" y="88"/>
                  </a:lnTo>
                  <a:lnTo>
                    <a:pt x="401" y="88"/>
                  </a:lnTo>
                  <a:lnTo>
                    <a:pt x="403" y="88"/>
                  </a:lnTo>
                  <a:lnTo>
                    <a:pt x="412" y="88"/>
                  </a:lnTo>
                  <a:lnTo>
                    <a:pt x="414" y="88"/>
                  </a:lnTo>
                  <a:lnTo>
                    <a:pt x="414" y="90"/>
                  </a:lnTo>
                  <a:lnTo>
                    <a:pt x="414" y="90"/>
                  </a:lnTo>
                  <a:lnTo>
                    <a:pt x="414" y="92"/>
                  </a:lnTo>
                  <a:lnTo>
                    <a:pt x="414" y="95"/>
                  </a:lnTo>
                  <a:lnTo>
                    <a:pt x="414" y="95"/>
                  </a:lnTo>
                  <a:lnTo>
                    <a:pt x="414" y="97"/>
                  </a:lnTo>
                  <a:lnTo>
                    <a:pt x="414" y="99"/>
                  </a:lnTo>
                  <a:lnTo>
                    <a:pt x="414" y="101"/>
                  </a:lnTo>
                  <a:lnTo>
                    <a:pt x="416" y="103"/>
                  </a:lnTo>
                  <a:lnTo>
                    <a:pt x="416" y="103"/>
                  </a:lnTo>
                  <a:lnTo>
                    <a:pt x="418" y="103"/>
                  </a:lnTo>
                  <a:lnTo>
                    <a:pt x="427" y="110"/>
                  </a:lnTo>
                  <a:lnTo>
                    <a:pt x="427" y="110"/>
                  </a:lnTo>
                  <a:lnTo>
                    <a:pt x="431" y="110"/>
                  </a:lnTo>
                  <a:lnTo>
                    <a:pt x="436" y="110"/>
                  </a:lnTo>
                  <a:lnTo>
                    <a:pt x="436" y="110"/>
                  </a:lnTo>
                  <a:lnTo>
                    <a:pt x="442" y="110"/>
                  </a:lnTo>
                  <a:lnTo>
                    <a:pt x="442" y="112"/>
                  </a:lnTo>
                  <a:lnTo>
                    <a:pt x="442" y="112"/>
                  </a:lnTo>
                  <a:lnTo>
                    <a:pt x="442" y="112"/>
                  </a:lnTo>
                  <a:lnTo>
                    <a:pt x="442" y="116"/>
                  </a:lnTo>
                  <a:lnTo>
                    <a:pt x="442" y="118"/>
                  </a:lnTo>
                  <a:lnTo>
                    <a:pt x="440" y="118"/>
                  </a:lnTo>
                  <a:lnTo>
                    <a:pt x="431" y="129"/>
                  </a:lnTo>
                  <a:lnTo>
                    <a:pt x="427" y="134"/>
                  </a:lnTo>
                  <a:lnTo>
                    <a:pt x="423" y="131"/>
                  </a:lnTo>
                  <a:lnTo>
                    <a:pt x="423" y="131"/>
                  </a:lnTo>
                  <a:lnTo>
                    <a:pt x="421" y="131"/>
                  </a:lnTo>
                  <a:lnTo>
                    <a:pt x="421" y="131"/>
                  </a:lnTo>
                  <a:lnTo>
                    <a:pt x="421" y="131"/>
                  </a:lnTo>
                  <a:lnTo>
                    <a:pt x="421" y="131"/>
                  </a:lnTo>
                  <a:lnTo>
                    <a:pt x="421" y="131"/>
                  </a:lnTo>
                  <a:lnTo>
                    <a:pt x="421" y="136"/>
                  </a:lnTo>
                  <a:lnTo>
                    <a:pt x="423" y="136"/>
                  </a:lnTo>
                  <a:lnTo>
                    <a:pt x="423" y="136"/>
                  </a:lnTo>
                  <a:lnTo>
                    <a:pt x="429" y="140"/>
                  </a:lnTo>
                  <a:lnTo>
                    <a:pt x="444" y="142"/>
                  </a:lnTo>
                  <a:lnTo>
                    <a:pt x="461" y="151"/>
                  </a:lnTo>
                  <a:lnTo>
                    <a:pt x="464" y="151"/>
                  </a:lnTo>
                  <a:lnTo>
                    <a:pt x="464" y="153"/>
                  </a:lnTo>
                  <a:lnTo>
                    <a:pt x="470" y="166"/>
                  </a:lnTo>
                  <a:lnTo>
                    <a:pt x="470" y="166"/>
                  </a:lnTo>
                  <a:lnTo>
                    <a:pt x="470" y="166"/>
                  </a:lnTo>
                  <a:lnTo>
                    <a:pt x="468" y="177"/>
                  </a:lnTo>
                  <a:lnTo>
                    <a:pt x="468" y="185"/>
                  </a:lnTo>
                  <a:lnTo>
                    <a:pt x="474" y="185"/>
                  </a:lnTo>
                  <a:lnTo>
                    <a:pt x="477" y="188"/>
                  </a:lnTo>
                  <a:lnTo>
                    <a:pt x="479" y="188"/>
                  </a:lnTo>
                  <a:lnTo>
                    <a:pt x="481" y="190"/>
                  </a:lnTo>
                  <a:lnTo>
                    <a:pt x="481" y="190"/>
                  </a:lnTo>
                  <a:lnTo>
                    <a:pt x="483" y="192"/>
                  </a:lnTo>
                  <a:lnTo>
                    <a:pt x="483" y="192"/>
                  </a:lnTo>
                  <a:lnTo>
                    <a:pt x="483" y="194"/>
                  </a:lnTo>
                  <a:lnTo>
                    <a:pt x="483" y="198"/>
                  </a:lnTo>
                  <a:lnTo>
                    <a:pt x="483" y="200"/>
                  </a:lnTo>
                  <a:lnTo>
                    <a:pt x="485" y="203"/>
                  </a:lnTo>
                  <a:lnTo>
                    <a:pt x="485" y="205"/>
                  </a:lnTo>
                  <a:lnTo>
                    <a:pt x="485" y="207"/>
                  </a:lnTo>
                  <a:lnTo>
                    <a:pt x="485" y="207"/>
                  </a:lnTo>
                  <a:lnTo>
                    <a:pt x="489" y="211"/>
                  </a:lnTo>
                  <a:lnTo>
                    <a:pt x="494" y="216"/>
                  </a:lnTo>
                  <a:lnTo>
                    <a:pt x="500" y="222"/>
                  </a:lnTo>
                  <a:lnTo>
                    <a:pt x="502" y="224"/>
                  </a:lnTo>
                  <a:lnTo>
                    <a:pt x="507" y="229"/>
                  </a:lnTo>
                  <a:lnTo>
                    <a:pt x="515" y="235"/>
                  </a:lnTo>
                  <a:lnTo>
                    <a:pt x="520" y="244"/>
                  </a:lnTo>
                  <a:lnTo>
                    <a:pt x="520" y="244"/>
                  </a:lnTo>
                  <a:lnTo>
                    <a:pt x="520" y="244"/>
                  </a:lnTo>
                  <a:lnTo>
                    <a:pt x="520" y="246"/>
                  </a:lnTo>
                  <a:lnTo>
                    <a:pt x="520" y="248"/>
                  </a:lnTo>
                  <a:lnTo>
                    <a:pt x="520" y="248"/>
                  </a:lnTo>
                  <a:lnTo>
                    <a:pt x="517" y="252"/>
                  </a:lnTo>
                  <a:lnTo>
                    <a:pt x="515" y="252"/>
                  </a:lnTo>
                  <a:lnTo>
                    <a:pt x="515" y="254"/>
                  </a:lnTo>
                  <a:lnTo>
                    <a:pt x="500" y="267"/>
                  </a:lnTo>
                  <a:lnTo>
                    <a:pt x="496" y="270"/>
                  </a:lnTo>
                  <a:lnTo>
                    <a:pt x="489" y="267"/>
                  </a:lnTo>
                  <a:lnTo>
                    <a:pt x="487" y="267"/>
                  </a:lnTo>
                  <a:lnTo>
                    <a:pt x="487" y="267"/>
                  </a:lnTo>
                  <a:lnTo>
                    <a:pt x="487" y="267"/>
                  </a:lnTo>
                  <a:lnTo>
                    <a:pt x="487" y="270"/>
                  </a:lnTo>
                  <a:lnTo>
                    <a:pt x="489" y="270"/>
                  </a:lnTo>
                  <a:lnTo>
                    <a:pt x="492" y="272"/>
                  </a:lnTo>
                  <a:lnTo>
                    <a:pt x="492" y="276"/>
                  </a:lnTo>
                  <a:lnTo>
                    <a:pt x="492" y="291"/>
                  </a:lnTo>
                  <a:lnTo>
                    <a:pt x="492" y="295"/>
                  </a:lnTo>
                  <a:lnTo>
                    <a:pt x="498" y="300"/>
                  </a:lnTo>
                  <a:lnTo>
                    <a:pt x="498" y="302"/>
                  </a:lnTo>
                  <a:lnTo>
                    <a:pt x="513" y="313"/>
                  </a:lnTo>
                  <a:lnTo>
                    <a:pt x="522" y="321"/>
                  </a:lnTo>
                  <a:lnTo>
                    <a:pt x="524" y="321"/>
                  </a:lnTo>
                  <a:lnTo>
                    <a:pt x="541" y="332"/>
                  </a:lnTo>
                  <a:lnTo>
                    <a:pt x="541" y="332"/>
                  </a:lnTo>
                  <a:lnTo>
                    <a:pt x="558" y="341"/>
                  </a:lnTo>
                  <a:lnTo>
                    <a:pt x="561" y="352"/>
                  </a:lnTo>
                  <a:lnTo>
                    <a:pt x="561" y="352"/>
                  </a:lnTo>
                  <a:lnTo>
                    <a:pt x="561" y="352"/>
                  </a:lnTo>
                  <a:lnTo>
                    <a:pt x="569" y="356"/>
                  </a:lnTo>
                  <a:lnTo>
                    <a:pt x="571" y="356"/>
                  </a:lnTo>
                  <a:lnTo>
                    <a:pt x="571" y="356"/>
                  </a:lnTo>
                  <a:lnTo>
                    <a:pt x="574" y="354"/>
                  </a:lnTo>
                  <a:lnTo>
                    <a:pt x="576" y="354"/>
                  </a:lnTo>
                  <a:lnTo>
                    <a:pt x="576" y="356"/>
                  </a:lnTo>
                  <a:lnTo>
                    <a:pt x="578" y="356"/>
                  </a:lnTo>
                  <a:lnTo>
                    <a:pt x="593" y="369"/>
                  </a:lnTo>
                  <a:lnTo>
                    <a:pt x="599" y="373"/>
                  </a:lnTo>
                  <a:lnTo>
                    <a:pt x="599" y="375"/>
                  </a:lnTo>
                  <a:lnTo>
                    <a:pt x="602" y="375"/>
                  </a:lnTo>
                  <a:lnTo>
                    <a:pt x="602" y="375"/>
                  </a:lnTo>
                  <a:lnTo>
                    <a:pt x="602" y="378"/>
                  </a:lnTo>
                  <a:lnTo>
                    <a:pt x="599" y="378"/>
                  </a:lnTo>
                  <a:lnTo>
                    <a:pt x="602" y="380"/>
                  </a:lnTo>
                  <a:lnTo>
                    <a:pt x="608" y="386"/>
                  </a:lnTo>
                  <a:lnTo>
                    <a:pt x="614" y="390"/>
                  </a:lnTo>
                  <a:lnTo>
                    <a:pt x="617" y="390"/>
                  </a:lnTo>
                  <a:lnTo>
                    <a:pt x="617" y="390"/>
                  </a:lnTo>
                  <a:lnTo>
                    <a:pt x="621" y="390"/>
                  </a:lnTo>
                  <a:lnTo>
                    <a:pt x="625" y="393"/>
                  </a:lnTo>
                  <a:lnTo>
                    <a:pt x="627" y="393"/>
                  </a:lnTo>
                  <a:lnTo>
                    <a:pt x="627" y="399"/>
                  </a:lnTo>
                  <a:lnTo>
                    <a:pt x="627" y="399"/>
                  </a:lnTo>
                  <a:lnTo>
                    <a:pt x="627" y="401"/>
                  </a:lnTo>
                  <a:lnTo>
                    <a:pt x="627" y="401"/>
                  </a:lnTo>
                  <a:lnTo>
                    <a:pt x="627" y="403"/>
                  </a:lnTo>
                  <a:lnTo>
                    <a:pt x="623" y="406"/>
                  </a:lnTo>
                  <a:lnTo>
                    <a:pt x="621" y="410"/>
                  </a:lnTo>
                  <a:lnTo>
                    <a:pt x="619" y="410"/>
                  </a:lnTo>
                  <a:lnTo>
                    <a:pt x="606" y="421"/>
                  </a:lnTo>
                  <a:lnTo>
                    <a:pt x="604" y="421"/>
                  </a:lnTo>
                  <a:lnTo>
                    <a:pt x="602" y="423"/>
                  </a:lnTo>
                  <a:lnTo>
                    <a:pt x="602" y="423"/>
                  </a:lnTo>
                  <a:lnTo>
                    <a:pt x="599" y="423"/>
                  </a:lnTo>
                  <a:lnTo>
                    <a:pt x="599" y="421"/>
                  </a:lnTo>
                  <a:lnTo>
                    <a:pt x="599" y="421"/>
                  </a:lnTo>
                  <a:lnTo>
                    <a:pt x="597" y="421"/>
                  </a:lnTo>
                  <a:lnTo>
                    <a:pt x="595" y="421"/>
                  </a:lnTo>
                  <a:lnTo>
                    <a:pt x="591" y="416"/>
                  </a:lnTo>
                  <a:lnTo>
                    <a:pt x="591" y="416"/>
                  </a:lnTo>
                  <a:lnTo>
                    <a:pt x="589" y="416"/>
                  </a:lnTo>
                  <a:lnTo>
                    <a:pt x="589" y="416"/>
                  </a:lnTo>
                  <a:lnTo>
                    <a:pt x="586" y="416"/>
                  </a:lnTo>
                  <a:lnTo>
                    <a:pt x="584" y="416"/>
                  </a:lnTo>
                  <a:lnTo>
                    <a:pt x="584" y="416"/>
                  </a:lnTo>
                  <a:lnTo>
                    <a:pt x="567" y="419"/>
                  </a:lnTo>
                  <a:lnTo>
                    <a:pt x="548" y="416"/>
                  </a:lnTo>
                  <a:lnTo>
                    <a:pt x="530" y="414"/>
                  </a:lnTo>
                  <a:lnTo>
                    <a:pt x="528" y="412"/>
                  </a:lnTo>
                  <a:lnTo>
                    <a:pt x="524" y="412"/>
                  </a:lnTo>
                  <a:lnTo>
                    <a:pt x="522" y="410"/>
                  </a:lnTo>
                  <a:lnTo>
                    <a:pt x="520" y="410"/>
                  </a:lnTo>
                  <a:lnTo>
                    <a:pt x="515" y="408"/>
                  </a:lnTo>
                  <a:lnTo>
                    <a:pt x="515" y="408"/>
                  </a:lnTo>
                  <a:lnTo>
                    <a:pt x="511" y="403"/>
                  </a:lnTo>
                  <a:lnTo>
                    <a:pt x="511" y="401"/>
                  </a:lnTo>
                  <a:lnTo>
                    <a:pt x="509" y="397"/>
                  </a:lnTo>
                  <a:lnTo>
                    <a:pt x="507" y="393"/>
                  </a:lnTo>
                  <a:lnTo>
                    <a:pt x="507" y="390"/>
                  </a:lnTo>
                  <a:lnTo>
                    <a:pt x="507" y="390"/>
                  </a:lnTo>
                  <a:lnTo>
                    <a:pt x="502" y="386"/>
                  </a:lnTo>
                  <a:lnTo>
                    <a:pt x="502" y="386"/>
                  </a:lnTo>
                  <a:lnTo>
                    <a:pt x="498" y="384"/>
                  </a:lnTo>
                  <a:lnTo>
                    <a:pt x="496" y="384"/>
                  </a:lnTo>
                  <a:lnTo>
                    <a:pt x="496" y="384"/>
                  </a:lnTo>
                  <a:lnTo>
                    <a:pt x="496" y="384"/>
                  </a:lnTo>
                  <a:lnTo>
                    <a:pt x="496" y="384"/>
                  </a:lnTo>
                  <a:lnTo>
                    <a:pt x="494" y="386"/>
                  </a:lnTo>
                  <a:lnTo>
                    <a:pt x="494" y="386"/>
                  </a:lnTo>
                  <a:lnTo>
                    <a:pt x="496" y="388"/>
                  </a:lnTo>
                  <a:lnTo>
                    <a:pt x="496" y="388"/>
                  </a:lnTo>
                  <a:lnTo>
                    <a:pt x="500" y="395"/>
                  </a:lnTo>
                  <a:lnTo>
                    <a:pt x="507" y="406"/>
                  </a:lnTo>
                  <a:lnTo>
                    <a:pt x="511" y="414"/>
                  </a:lnTo>
                  <a:lnTo>
                    <a:pt x="511" y="416"/>
                  </a:lnTo>
                  <a:lnTo>
                    <a:pt x="511" y="416"/>
                  </a:lnTo>
                  <a:lnTo>
                    <a:pt x="513" y="419"/>
                  </a:lnTo>
                  <a:lnTo>
                    <a:pt x="511" y="421"/>
                  </a:lnTo>
                  <a:lnTo>
                    <a:pt x="511" y="423"/>
                  </a:lnTo>
                  <a:lnTo>
                    <a:pt x="511" y="423"/>
                  </a:lnTo>
                  <a:lnTo>
                    <a:pt x="509" y="423"/>
                  </a:lnTo>
                  <a:lnTo>
                    <a:pt x="507" y="423"/>
                  </a:lnTo>
                  <a:lnTo>
                    <a:pt x="507" y="423"/>
                  </a:lnTo>
                  <a:lnTo>
                    <a:pt x="505" y="423"/>
                  </a:lnTo>
                  <a:lnTo>
                    <a:pt x="505" y="423"/>
                  </a:lnTo>
                  <a:lnTo>
                    <a:pt x="502" y="421"/>
                  </a:lnTo>
                  <a:lnTo>
                    <a:pt x="502" y="421"/>
                  </a:lnTo>
                  <a:lnTo>
                    <a:pt x="502" y="421"/>
                  </a:lnTo>
                  <a:lnTo>
                    <a:pt x="500" y="419"/>
                  </a:lnTo>
                  <a:lnTo>
                    <a:pt x="500" y="419"/>
                  </a:lnTo>
                  <a:lnTo>
                    <a:pt x="498" y="419"/>
                  </a:lnTo>
                  <a:lnTo>
                    <a:pt x="498" y="416"/>
                  </a:lnTo>
                  <a:lnTo>
                    <a:pt x="496" y="419"/>
                  </a:lnTo>
                  <a:lnTo>
                    <a:pt x="487" y="421"/>
                  </a:lnTo>
                  <a:lnTo>
                    <a:pt x="485" y="421"/>
                  </a:lnTo>
                  <a:lnTo>
                    <a:pt x="485" y="421"/>
                  </a:lnTo>
                  <a:lnTo>
                    <a:pt x="483" y="423"/>
                  </a:lnTo>
                  <a:lnTo>
                    <a:pt x="477" y="429"/>
                  </a:lnTo>
                  <a:lnTo>
                    <a:pt x="477" y="432"/>
                  </a:lnTo>
                  <a:lnTo>
                    <a:pt x="474" y="434"/>
                  </a:lnTo>
                  <a:lnTo>
                    <a:pt x="474" y="434"/>
                  </a:lnTo>
                  <a:lnTo>
                    <a:pt x="474" y="438"/>
                  </a:lnTo>
                  <a:lnTo>
                    <a:pt x="474" y="438"/>
                  </a:lnTo>
                  <a:lnTo>
                    <a:pt x="474" y="440"/>
                  </a:lnTo>
                  <a:lnTo>
                    <a:pt x="474" y="440"/>
                  </a:lnTo>
                  <a:lnTo>
                    <a:pt x="464" y="464"/>
                  </a:lnTo>
                  <a:lnTo>
                    <a:pt x="457" y="468"/>
                  </a:lnTo>
                  <a:lnTo>
                    <a:pt x="457" y="470"/>
                  </a:lnTo>
                  <a:lnTo>
                    <a:pt x="455" y="473"/>
                  </a:lnTo>
                  <a:lnTo>
                    <a:pt x="451" y="481"/>
                  </a:lnTo>
                  <a:lnTo>
                    <a:pt x="446" y="496"/>
                  </a:lnTo>
                  <a:lnTo>
                    <a:pt x="444" y="505"/>
                  </a:lnTo>
                  <a:lnTo>
                    <a:pt x="446" y="507"/>
                  </a:lnTo>
                  <a:lnTo>
                    <a:pt x="449" y="514"/>
                  </a:lnTo>
                  <a:lnTo>
                    <a:pt x="449" y="514"/>
                  </a:lnTo>
                  <a:lnTo>
                    <a:pt x="451" y="516"/>
                  </a:lnTo>
                  <a:lnTo>
                    <a:pt x="451" y="516"/>
                  </a:lnTo>
                  <a:lnTo>
                    <a:pt x="453" y="520"/>
                  </a:lnTo>
                  <a:lnTo>
                    <a:pt x="453" y="520"/>
                  </a:lnTo>
                  <a:lnTo>
                    <a:pt x="451" y="522"/>
                  </a:lnTo>
                  <a:lnTo>
                    <a:pt x="451" y="522"/>
                  </a:lnTo>
                  <a:lnTo>
                    <a:pt x="449" y="524"/>
                  </a:lnTo>
                  <a:lnTo>
                    <a:pt x="449" y="527"/>
                  </a:lnTo>
                  <a:lnTo>
                    <a:pt x="446" y="527"/>
                  </a:lnTo>
                  <a:lnTo>
                    <a:pt x="446" y="529"/>
                  </a:lnTo>
                  <a:lnTo>
                    <a:pt x="444" y="533"/>
                  </a:lnTo>
                  <a:lnTo>
                    <a:pt x="444" y="535"/>
                  </a:lnTo>
                  <a:lnTo>
                    <a:pt x="444" y="535"/>
                  </a:lnTo>
                  <a:lnTo>
                    <a:pt x="444" y="537"/>
                  </a:lnTo>
                  <a:lnTo>
                    <a:pt x="442" y="542"/>
                  </a:lnTo>
                  <a:lnTo>
                    <a:pt x="440" y="544"/>
                  </a:lnTo>
                  <a:lnTo>
                    <a:pt x="440" y="546"/>
                  </a:lnTo>
                  <a:lnTo>
                    <a:pt x="440" y="546"/>
                  </a:lnTo>
                  <a:lnTo>
                    <a:pt x="440" y="548"/>
                  </a:lnTo>
                  <a:lnTo>
                    <a:pt x="444" y="557"/>
                  </a:lnTo>
                  <a:lnTo>
                    <a:pt x="444" y="557"/>
                  </a:lnTo>
                  <a:lnTo>
                    <a:pt x="444" y="568"/>
                  </a:lnTo>
                  <a:lnTo>
                    <a:pt x="442" y="578"/>
                  </a:lnTo>
                  <a:lnTo>
                    <a:pt x="442" y="578"/>
                  </a:lnTo>
                  <a:lnTo>
                    <a:pt x="442" y="578"/>
                  </a:lnTo>
                  <a:lnTo>
                    <a:pt x="451" y="574"/>
                  </a:lnTo>
                  <a:lnTo>
                    <a:pt x="451" y="572"/>
                  </a:lnTo>
                  <a:lnTo>
                    <a:pt x="459" y="568"/>
                  </a:lnTo>
                  <a:lnTo>
                    <a:pt x="461" y="565"/>
                  </a:lnTo>
                  <a:lnTo>
                    <a:pt x="464" y="565"/>
                  </a:lnTo>
                  <a:lnTo>
                    <a:pt x="464" y="565"/>
                  </a:lnTo>
                  <a:lnTo>
                    <a:pt x="464" y="568"/>
                  </a:lnTo>
                  <a:lnTo>
                    <a:pt x="464" y="568"/>
                  </a:lnTo>
                  <a:lnTo>
                    <a:pt x="464" y="570"/>
                  </a:lnTo>
                  <a:lnTo>
                    <a:pt x="457" y="591"/>
                  </a:lnTo>
                  <a:lnTo>
                    <a:pt x="457" y="593"/>
                  </a:lnTo>
                  <a:lnTo>
                    <a:pt x="461" y="604"/>
                  </a:lnTo>
                  <a:lnTo>
                    <a:pt x="464" y="604"/>
                  </a:lnTo>
                  <a:lnTo>
                    <a:pt x="464" y="606"/>
                  </a:lnTo>
                  <a:lnTo>
                    <a:pt x="464" y="609"/>
                  </a:lnTo>
                  <a:lnTo>
                    <a:pt x="464" y="609"/>
                  </a:lnTo>
                  <a:lnTo>
                    <a:pt x="461" y="609"/>
                  </a:lnTo>
                  <a:lnTo>
                    <a:pt x="461" y="611"/>
                  </a:lnTo>
                  <a:lnTo>
                    <a:pt x="442" y="617"/>
                  </a:lnTo>
                  <a:lnTo>
                    <a:pt x="429" y="617"/>
                  </a:lnTo>
                  <a:lnTo>
                    <a:pt x="423" y="611"/>
                  </a:lnTo>
                  <a:lnTo>
                    <a:pt x="421" y="613"/>
                  </a:lnTo>
                  <a:lnTo>
                    <a:pt x="421" y="619"/>
                  </a:lnTo>
                  <a:lnTo>
                    <a:pt x="410" y="630"/>
                  </a:lnTo>
                  <a:lnTo>
                    <a:pt x="405" y="635"/>
                  </a:lnTo>
                  <a:lnTo>
                    <a:pt x="403" y="639"/>
                  </a:lnTo>
                  <a:lnTo>
                    <a:pt x="397" y="647"/>
                  </a:lnTo>
                  <a:lnTo>
                    <a:pt x="393" y="656"/>
                  </a:lnTo>
                  <a:lnTo>
                    <a:pt x="393" y="658"/>
                  </a:lnTo>
                  <a:lnTo>
                    <a:pt x="393" y="658"/>
                  </a:lnTo>
                  <a:lnTo>
                    <a:pt x="390" y="660"/>
                  </a:lnTo>
                  <a:lnTo>
                    <a:pt x="388" y="660"/>
                  </a:lnTo>
                  <a:lnTo>
                    <a:pt x="380" y="665"/>
                  </a:lnTo>
                  <a:lnTo>
                    <a:pt x="375" y="667"/>
                  </a:lnTo>
                  <a:lnTo>
                    <a:pt x="369" y="667"/>
                  </a:lnTo>
                  <a:lnTo>
                    <a:pt x="369" y="667"/>
                  </a:lnTo>
                  <a:lnTo>
                    <a:pt x="367" y="667"/>
                  </a:lnTo>
                  <a:lnTo>
                    <a:pt x="367" y="667"/>
                  </a:lnTo>
                  <a:lnTo>
                    <a:pt x="358" y="647"/>
                  </a:lnTo>
                  <a:lnTo>
                    <a:pt x="358" y="647"/>
                  </a:lnTo>
                  <a:lnTo>
                    <a:pt x="358" y="645"/>
                  </a:lnTo>
                  <a:lnTo>
                    <a:pt x="358" y="643"/>
                  </a:lnTo>
                  <a:lnTo>
                    <a:pt x="358" y="643"/>
                  </a:lnTo>
                  <a:lnTo>
                    <a:pt x="360" y="641"/>
                  </a:lnTo>
                  <a:lnTo>
                    <a:pt x="360" y="641"/>
                  </a:lnTo>
                  <a:lnTo>
                    <a:pt x="360" y="641"/>
                  </a:lnTo>
                  <a:lnTo>
                    <a:pt x="360" y="639"/>
                  </a:lnTo>
                  <a:lnTo>
                    <a:pt x="360" y="639"/>
                  </a:lnTo>
                  <a:lnTo>
                    <a:pt x="360" y="637"/>
                  </a:lnTo>
                  <a:lnTo>
                    <a:pt x="360" y="637"/>
                  </a:lnTo>
                  <a:lnTo>
                    <a:pt x="360" y="637"/>
                  </a:lnTo>
                  <a:lnTo>
                    <a:pt x="358" y="637"/>
                  </a:lnTo>
                  <a:lnTo>
                    <a:pt x="358" y="639"/>
                  </a:lnTo>
                  <a:lnTo>
                    <a:pt x="358" y="639"/>
                  </a:lnTo>
                  <a:lnTo>
                    <a:pt x="356" y="641"/>
                  </a:lnTo>
                  <a:lnTo>
                    <a:pt x="356" y="645"/>
                  </a:lnTo>
                  <a:lnTo>
                    <a:pt x="356" y="647"/>
                  </a:lnTo>
                  <a:lnTo>
                    <a:pt x="354" y="647"/>
                  </a:lnTo>
                  <a:lnTo>
                    <a:pt x="354" y="650"/>
                  </a:lnTo>
                  <a:lnTo>
                    <a:pt x="356" y="650"/>
                  </a:lnTo>
                  <a:lnTo>
                    <a:pt x="356" y="650"/>
                  </a:lnTo>
                  <a:lnTo>
                    <a:pt x="356" y="652"/>
                  </a:lnTo>
                  <a:lnTo>
                    <a:pt x="358" y="652"/>
                  </a:lnTo>
                  <a:lnTo>
                    <a:pt x="358" y="654"/>
                  </a:lnTo>
                  <a:lnTo>
                    <a:pt x="360" y="654"/>
                  </a:lnTo>
                  <a:lnTo>
                    <a:pt x="360" y="656"/>
                  </a:lnTo>
                  <a:lnTo>
                    <a:pt x="364" y="665"/>
                  </a:lnTo>
                  <a:lnTo>
                    <a:pt x="364" y="665"/>
                  </a:lnTo>
                  <a:lnTo>
                    <a:pt x="360" y="676"/>
                  </a:lnTo>
                  <a:lnTo>
                    <a:pt x="360" y="678"/>
                  </a:lnTo>
                  <a:lnTo>
                    <a:pt x="360" y="678"/>
                  </a:lnTo>
                  <a:lnTo>
                    <a:pt x="358" y="680"/>
                  </a:lnTo>
                  <a:lnTo>
                    <a:pt x="352" y="682"/>
                  </a:lnTo>
                  <a:lnTo>
                    <a:pt x="347" y="682"/>
                  </a:lnTo>
                  <a:lnTo>
                    <a:pt x="345" y="684"/>
                  </a:lnTo>
                  <a:lnTo>
                    <a:pt x="345" y="684"/>
                  </a:lnTo>
                  <a:lnTo>
                    <a:pt x="343" y="684"/>
                  </a:lnTo>
                  <a:lnTo>
                    <a:pt x="341" y="686"/>
                  </a:lnTo>
                  <a:lnTo>
                    <a:pt x="336" y="689"/>
                  </a:lnTo>
                  <a:lnTo>
                    <a:pt x="334" y="691"/>
                  </a:lnTo>
                  <a:lnTo>
                    <a:pt x="334" y="691"/>
                  </a:lnTo>
                  <a:lnTo>
                    <a:pt x="334" y="691"/>
                  </a:lnTo>
                  <a:lnTo>
                    <a:pt x="334" y="693"/>
                  </a:lnTo>
                  <a:lnTo>
                    <a:pt x="334" y="693"/>
                  </a:lnTo>
                  <a:lnTo>
                    <a:pt x="334" y="695"/>
                  </a:lnTo>
                  <a:lnTo>
                    <a:pt x="334" y="697"/>
                  </a:lnTo>
                  <a:lnTo>
                    <a:pt x="334" y="699"/>
                  </a:lnTo>
                  <a:lnTo>
                    <a:pt x="336" y="699"/>
                  </a:lnTo>
                  <a:lnTo>
                    <a:pt x="336" y="701"/>
                  </a:lnTo>
                  <a:lnTo>
                    <a:pt x="336" y="701"/>
                  </a:lnTo>
                  <a:lnTo>
                    <a:pt x="336" y="704"/>
                  </a:lnTo>
                  <a:lnTo>
                    <a:pt x="336" y="704"/>
                  </a:lnTo>
                  <a:lnTo>
                    <a:pt x="336" y="706"/>
                  </a:lnTo>
                  <a:lnTo>
                    <a:pt x="336" y="708"/>
                  </a:lnTo>
                  <a:lnTo>
                    <a:pt x="334" y="708"/>
                  </a:lnTo>
                  <a:lnTo>
                    <a:pt x="332" y="710"/>
                  </a:lnTo>
                  <a:lnTo>
                    <a:pt x="319" y="714"/>
                  </a:lnTo>
                  <a:lnTo>
                    <a:pt x="306" y="721"/>
                  </a:lnTo>
                  <a:lnTo>
                    <a:pt x="298" y="725"/>
                  </a:lnTo>
                  <a:lnTo>
                    <a:pt x="298" y="727"/>
                  </a:lnTo>
                  <a:lnTo>
                    <a:pt x="298" y="727"/>
                  </a:lnTo>
                  <a:lnTo>
                    <a:pt x="298" y="727"/>
                  </a:lnTo>
                  <a:lnTo>
                    <a:pt x="298" y="730"/>
                  </a:lnTo>
                  <a:lnTo>
                    <a:pt x="300" y="730"/>
                  </a:lnTo>
                  <a:lnTo>
                    <a:pt x="300" y="730"/>
                  </a:lnTo>
                  <a:lnTo>
                    <a:pt x="302" y="732"/>
                  </a:lnTo>
                  <a:lnTo>
                    <a:pt x="302" y="732"/>
                  </a:lnTo>
                  <a:lnTo>
                    <a:pt x="304" y="730"/>
                  </a:lnTo>
                  <a:lnTo>
                    <a:pt x="304" y="730"/>
                  </a:lnTo>
                  <a:lnTo>
                    <a:pt x="306" y="730"/>
                  </a:lnTo>
                  <a:lnTo>
                    <a:pt x="306" y="730"/>
                  </a:lnTo>
                  <a:lnTo>
                    <a:pt x="308" y="727"/>
                  </a:lnTo>
                  <a:lnTo>
                    <a:pt x="311" y="727"/>
                  </a:lnTo>
                  <a:lnTo>
                    <a:pt x="315" y="725"/>
                  </a:lnTo>
                  <a:lnTo>
                    <a:pt x="317" y="725"/>
                  </a:lnTo>
                  <a:lnTo>
                    <a:pt x="319" y="725"/>
                  </a:lnTo>
                  <a:lnTo>
                    <a:pt x="321" y="725"/>
                  </a:lnTo>
                  <a:lnTo>
                    <a:pt x="324" y="727"/>
                  </a:lnTo>
                  <a:lnTo>
                    <a:pt x="324" y="727"/>
                  </a:lnTo>
                  <a:lnTo>
                    <a:pt x="324" y="727"/>
                  </a:lnTo>
                  <a:lnTo>
                    <a:pt x="326" y="742"/>
                  </a:lnTo>
                  <a:lnTo>
                    <a:pt x="326" y="742"/>
                  </a:lnTo>
                  <a:lnTo>
                    <a:pt x="326" y="758"/>
                  </a:lnTo>
                  <a:lnTo>
                    <a:pt x="324" y="760"/>
                  </a:lnTo>
                  <a:lnTo>
                    <a:pt x="324" y="760"/>
                  </a:lnTo>
                  <a:lnTo>
                    <a:pt x="321" y="762"/>
                  </a:lnTo>
                  <a:lnTo>
                    <a:pt x="321" y="762"/>
                  </a:lnTo>
                  <a:lnTo>
                    <a:pt x="319" y="762"/>
                  </a:lnTo>
                  <a:lnTo>
                    <a:pt x="315" y="764"/>
                  </a:lnTo>
                  <a:lnTo>
                    <a:pt x="308" y="771"/>
                  </a:lnTo>
                  <a:lnTo>
                    <a:pt x="319" y="777"/>
                  </a:lnTo>
                  <a:lnTo>
                    <a:pt x="319" y="777"/>
                  </a:lnTo>
                  <a:lnTo>
                    <a:pt x="319" y="777"/>
                  </a:lnTo>
                  <a:lnTo>
                    <a:pt x="319" y="777"/>
                  </a:lnTo>
                  <a:lnTo>
                    <a:pt x="321" y="777"/>
                  </a:lnTo>
                  <a:lnTo>
                    <a:pt x="326" y="775"/>
                  </a:lnTo>
                  <a:lnTo>
                    <a:pt x="328" y="773"/>
                  </a:lnTo>
                  <a:lnTo>
                    <a:pt x="330" y="773"/>
                  </a:lnTo>
                  <a:lnTo>
                    <a:pt x="332" y="773"/>
                  </a:lnTo>
                  <a:lnTo>
                    <a:pt x="334" y="773"/>
                  </a:lnTo>
                  <a:lnTo>
                    <a:pt x="343" y="775"/>
                  </a:lnTo>
                  <a:lnTo>
                    <a:pt x="343" y="775"/>
                  </a:lnTo>
                  <a:lnTo>
                    <a:pt x="343" y="777"/>
                  </a:lnTo>
                  <a:lnTo>
                    <a:pt x="343" y="777"/>
                  </a:lnTo>
                  <a:lnTo>
                    <a:pt x="343" y="779"/>
                  </a:lnTo>
                  <a:lnTo>
                    <a:pt x="341" y="786"/>
                  </a:lnTo>
                  <a:lnTo>
                    <a:pt x="341" y="786"/>
                  </a:lnTo>
                  <a:close/>
                  <a:moveTo>
                    <a:pt x="496" y="23"/>
                  </a:moveTo>
                  <a:lnTo>
                    <a:pt x="496" y="23"/>
                  </a:lnTo>
                  <a:lnTo>
                    <a:pt x="498" y="28"/>
                  </a:lnTo>
                  <a:lnTo>
                    <a:pt x="500" y="36"/>
                  </a:lnTo>
                  <a:lnTo>
                    <a:pt x="500" y="36"/>
                  </a:lnTo>
                  <a:lnTo>
                    <a:pt x="498" y="39"/>
                  </a:lnTo>
                  <a:lnTo>
                    <a:pt x="498" y="39"/>
                  </a:lnTo>
                  <a:lnTo>
                    <a:pt x="496" y="41"/>
                  </a:lnTo>
                  <a:lnTo>
                    <a:pt x="494" y="41"/>
                  </a:lnTo>
                  <a:lnTo>
                    <a:pt x="494" y="41"/>
                  </a:lnTo>
                  <a:lnTo>
                    <a:pt x="492" y="41"/>
                  </a:lnTo>
                  <a:lnTo>
                    <a:pt x="492" y="41"/>
                  </a:lnTo>
                  <a:lnTo>
                    <a:pt x="489" y="41"/>
                  </a:lnTo>
                  <a:lnTo>
                    <a:pt x="489" y="39"/>
                  </a:lnTo>
                  <a:lnTo>
                    <a:pt x="487" y="39"/>
                  </a:lnTo>
                  <a:lnTo>
                    <a:pt x="485" y="36"/>
                  </a:lnTo>
                  <a:lnTo>
                    <a:pt x="474" y="26"/>
                  </a:lnTo>
                  <a:lnTo>
                    <a:pt x="470" y="23"/>
                  </a:lnTo>
                  <a:lnTo>
                    <a:pt x="474" y="23"/>
                  </a:lnTo>
                  <a:lnTo>
                    <a:pt x="489" y="23"/>
                  </a:lnTo>
                  <a:lnTo>
                    <a:pt x="494" y="23"/>
                  </a:lnTo>
                  <a:lnTo>
                    <a:pt x="496" y="23"/>
                  </a:lnTo>
                  <a:lnTo>
                    <a:pt x="496" y="23"/>
                  </a:lnTo>
                  <a:close/>
                  <a:moveTo>
                    <a:pt x="461" y="32"/>
                  </a:moveTo>
                  <a:lnTo>
                    <a:pt x="461" y="30"/>
                  </a:lnTo>
                  <a:lnTo>
                    <a:pt x="464" y="28"/>
                  </a:lnTo>
                  <a:lnTo>
                    <a:pt x="466" y="28"/>
                  </a:lnTo>
                  <a:lnTo>
                    <a:pt x="466" y="28"/>
                  </a:lnTo>
                  <a:lnTo>
                    <a:pt x="468" y="28"/>
                  </a:lnTo>
                  <a:lnTo>
                    <a:pt x="468" y="28"/>
                  </a:lnTo>
                  <a:lnTo>
                    <a:pt x="468" y="28"/>
                  </a:lnTo>
                  <a:lnTo>
                    <a:pt x="470" y="28"/>
                  </a:lnTo>
                  <a:lnTo>
                    <a:pt x="477" y="34"/>
                  </a:lnTo>
                  <a:lnTo>
                    <a:pt x="479" y="36"/>
                  </a:lnTo>
                  <a:lnTo>
                    <a:pt x="479" y="36"/>
                  </a:lnTo>
                  <a:lnTo>
                    <a:pt x="479" y="39"/>
                  </a:lnTo>
                  <a:lnTo>
                    <a:pt x="477" y="43"/>
                  </a:lnTo>
                  <a:lnTo>
                    <a:pt x="474" y="43"/>
                  </a:lnTo>
                  <a:lnTo>
                    <a:pt x="474" y="45"/>
                  </a:lnTo>
                  <a:lnTo>
                    <a:pt x="470" y="47"/>
                  </a:lnTo>
                  <a:lnTo>
                    <a:pt x="470" y="47"/>
                  </a:lnTo>
                  <a:lnTo>
                    <a:pt x="470" y="47"/>
                  </a:lnTo>
                  <a:lnTo>
                    <a:pt x="468" y="47"/>
                  </a:lnTo>
                  <a:lnTo>
                    <a:pt x="468" y="45"/>
                  </a:lnTo>
                  <a:lnTo>
                    <a:pt x="461" y="41"/>
                  </a:lnTo>
                  <a:lnTo>
                    <a:pt x="461" y="41"/>
                  </a:lnTo>
                  <a:lnTo>
                    <a:pt x="461" y="41"/>
                  </a:lnTo>
                  <a:lnTo>
                    <a:pt x="459" y="39"/>
                  </a:lnTo>
                  <a:lnTo>
                    <a:pt x="459" y="36"/>
                  </a:lnTo>
                  <a:lnTo>
                    <a:pt x="459" y="34"/>
                  </a:lnTo>
                  <a:lnTo>
                    <a:pt x="459" y="32"/>
                  </a:lnTo>
                  <a:lnTo>
                    <a:pt x="461" y="32"/>
                  </a:lnTo>
                  <a:lnTo>
                    <a:pt x="461" y="32"/>
                  </a:lnTo>
                  <a:lnTo>
                    <a:pt x="461" y="32"/>
                  </a:lnTo>
                  <a:close/>
                  <a:moveTo>
                    <a:pt x="481" y="58"/>
                  </a:moveTo>
                  <a:lnTo>
                    <a:pt x="483" y="60"/>
                  </a:lnTo>
                  <a:lnTo>
                    <a:pt x="485" y="60"/>
                  </a:lnTo>
                  <a:lnTo>
                    <a:pt x="487" y="62"/>
                  </a:lnTo>
                  <a:lnTo>
                    <a:pt x="489" y="64"/>
                  </a:lnTo>
                  <a:lnTo>
                    <a:pt x="489" y="64"/>
                  </a:lnTo>
                  <a:lnTo>
                    <a:pt x="489" y="67"/>
                  </a:lnTo>
                  <a:lnTo>
                    <a:pt x="489" y="67"/>
                  </a:lnTo>
                  <a:lnTo>
                    <a:pt x="489" y="67"/>
                  </a:lnTo>
                  <a:lnTo>
                    <a:pt x="489" y="67"/>
                  </a:lnTo>
                  <a:lnTo>
                    <a:pt x="489" y="67"/>
                  </a:lnTo>
                  <a:lnTo>
                    <a:pt x="485" y="67"/>
                  </a:lnTo>
                  <a:lnTo>
                    <a:pt x="483" y="67"/>
                  </a:lnTo>
                  <a:lnTo>
                    <a:pt x="483" y="67"/>
                  </a:lnTo>
                  <a:lnTo>
                    <a:pt x="479" y="64"/>
                  </a:lnTo>
                  <a:lnTo>
                    <a:pt x="479" y="64"/>
                  </a:lnTo>
                  <a:lnTo>
                    <a:pt x="477" y="60"/>
                  </a:lnTo>
                  <a:lnTo>
                    <a:pt x="477" y="60"/>
                  </a:lnTo>
                  <a:lnTo>
                    <a:pt x="479" y="58"/>
                  </a:lnTo>
                  <a:lnTo>
                    <a:pt x="479" y="58"/>
                  </a:lnTo>
                  <a:lnTo>
                    <a:pt x="479" y="58"/>
                  </a:lnTo>
                  <a:lnTo>
                    <a:pt x="481" y="58"/>
                  </a:lnTo>
                  <a:lnTo>
                    <a:pt x="481" y="58"/>
                  </a:lnTo>
                  <a:close/>
                  <a:moveTo>
                    <a:pt x="485" y="73"/>
                  </a:moveTo>
                  <a:lnTo>
                    <a:pt x="485" y="73"/>
                  </a:lnTo>
                  <a:lnTo>
                    <a:pt x="487" y="73"/>
                  </a:lnTo>
                  <a:lnTo>
                    <a:pt x="487" y="73"/>
                  </a:lnTo>
                  <a:lnTo>
                    <a:pt x="487" y="75"/>
                  </a:lnTo>
                  <a:lnTo>
                    <a:pt x="487" y="75"/>
                  </a:lnTo>
                  <a:lnTo>
                    <a:pt x="485" y="73"/>
                  </a:lnTo>
                  <a:lnTo>
                    <a:pt x="483" y="73"/>
                  </a:lnTo>
                  <a:lnTo>
                    <a:pt x="483" y="73"/>
                  </a:lnTo>
                  <a:lnTo>
                    <a:pt x="483" y="73"/>
                  </a:lnTo>
                  <a:lnTo>
                    <a:pt x="483" y="73"/>
                  </a:lnTo>
                  <a:lnTo>
                    <a:pt x="483" y="73"/>
                  </a:lnTo>
                  <a:lnTo>
                    <a:pt x="485" y="73"/>
                  </a:lnTo>
                  <a:lnTo>
                    <a:pt x="485" y="73"/>
                  </a:lnTo>
                  <a:close/>
                  <a:moveTo>
                    <a:pt x="416" y="92"/>
                  </a:moveTo>
                  <a:lnTo>
                    <a:pt x="418" y="92"/>
                  </a:lnTo>
                  <a:lnTo>
                    <a:pt x="418" y="92"/>
                  </a:lnTo>
                  <a:lnTo>
                    <a:pt x="421" y="92"/>
                  </a:lnTo>
                  <a:lnTo>
                    <a:pt x="423" y="92"/>
                  </a:lnTo>
                  <a:lnTo>
                    <a:pt x="436" y="95"/>
                  </a:lnTo>
                  <a:lnTo>
                    <a:pt x="451" y="103"/>
                  </a:lnTo>
                  <a:lnTo>
                    <a:pt x="451" y="103"/>
                  </a:lnTo>
                  <a:lnTo>
                    <a:pt x="451" y="105"/>
                  </a:lnTo>
                  <a:lnTo>
                    <a:pt x="451" y="105"/>
                  </a:lnTo>
                  <a:lnTo>
                    <a:pt x="451" y="105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6" y="110"/>
                  </a:lnTo>
                  <a:lnTo>
                    <a:pt x="446" y="110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2" y="108"/>
                  </a:lnTo>
                  <a:lnTo>
                    <a:pt x="440" y="105"/>
                  </a:lnTo>
                  <a:lnTo>
                    <a:pt x="438" y="105"/>
                  </a:lnTo>
                  <a:lnTo>
                    <a:pt x="436" y="103"/>
                  </a:lnTo>
                  <a:lnTo>
                    <a:pt x="436" y="103"/>
                  </a:lnTo>
                  <a:lnTo>
                    <a:pt x="431" y="103"/>
                  </a:lnTo>
                  <a:lnTo>
                    <a:pt x="431" y="103"/>
                  </a:lnTo>
                  <a:lnTo>
                    <a:pt x="429" y="103"/>
                  </a:lnTo>
                  <a:lnTo>
                    <a:pt x="427" y="103"/>
                  </a:lnTo>
                  <a:lnTo>
                    <a:pt x="423" y="103"/>
                  </a:lnTo>
                  <a:lnTo>
                    <a:pt x="423" y="103"/>
                  </a:lnTo>
                  <a:lnTo>
                    <a:pt x="421" y="103"/>
                  </a:lnTo>
                  <a:lnTo>
                    <a:pt x="418" y="101"/>
                  </a:lnTo>
                  <a:lnTo>
                    <a:pt x="418" y="101"/>
                  </a:lnTo>
                  <a:lnTo>
                    <a:pt x="416" y="99"/>
                  </a:lnTo>
                  <a:lnTo>
                    <a:pt x="414" y="97"/>
                  </a:lnTo>
                  <a:lnTo>
                    <a:pt x="414" y="97"/>
                  </a:lnTo>
                  <a:lnTo>
                    <a:pt x="416" y="95"/>
                  </a:lnTo>
                  <a:lnTo>
                    <a:pt x="416" y="95"/>
                  </a:lnTo>
                  <a:lnTo>
                    <a:pt x="416" y="92"/>
                  </a:lnTo>
                  <a:lnTo>
                    <a:pt x="416" y="92"/>
                  </a:lnTo>
                  <a:close/>
                  <a:moveTo>
                    <a:pt x="483" y="95"/>
                  </a:moveTo>
                  <a:lnTo>
                    <a:pt x="483" y="92"/>
                  </a:lnTo>
                  <a:lnTo>
                    <a:pt x="483" y="92"/>
                  </a:lnTo>
                  <a:lnTo>
                    <a:pt x="485" y="92"/>
                  </a:lnTo>
                  <a:lnTo>
                    <a:pt x="485" y="92"/>
                  </a:lnTo>
                  <a:lnTo>
                    <a:pt x="487" y="92"/>
                  </a:lnTo>
                  <a:lnTo>
                    <a:pt x="489" y="92"/>
                  </a:lnTo>
                  <a:lnTo>
                    <a:pt x="489" y="95"/>
                  </a:lnTo>
                  <a:lnTo>
                    <a:pt x="492" y="97"/>
                  </a:lnTo>
                  <a:lnTo>
                    <a:pt x="492" y="97"/>
                  </a:lnTo>
                  <a:lnTo>
                    <a:pt x="496" y="103"/>
                  </a:lnTo>
                  <a:lnTo>
                    <a:pt x="496" y="105"/>
                  </a:lnTo>
                  <a:lnTo>
                    <a:pt x="496" y="105"/>
                  </a:lnTo>
                  <a:lnTo>
                    <a:pt x="496" y="108"/>
                  </a:lnTo>
                  <a:lnTo>
                    <a:pt x="496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94" y="108"/>
                  </a:lnTo>
                  <a:lnTo>
                    <a:pt x="485" y="103"/>
                  </a:lnTo>
                  <a:lnTo>
                    <a:pt x="483" y="101"/>
                  </a:lnTo>
                  <a:lnTo>
                    <a:pt x="481" y="99"/>
                  </a:lnTo>
                  <a:lnTo>
                    <a:pt x="481" y="99"/>
                  </a:lnTo>
                  <a:lnTo>
                    <a:pt x="481" y="97"/>
                  </a:lnTo>
                  <a:lnTo>
                    <a:pt x="481" y="97"/>
                  </a:lnTo>
                  <a:lnTo>
                    <a:pt x="481" y="95"/>
                  </a:lnTo>
                  <a:lnTo>
                    <a:pt x="483" y="95"/>
                  </a:lnTo>
                  <a:lnTo>
                    <a:pt x="483" y="95"/>
                  </a:lnTo>
                  <a:lnTo>
                    <a:pt x="483" y="95"/>
                  </a:lnTo>
                  <a:close/>
                  <a:moveTo>
                    <a:pt x="446" y="97"/>
                  </a:moveTo>
                  <a:lnTo>
                    <a:pt x="446" y="97"/>
                  </a:lnTo>
                  <a:lnTo>
                    <a:pt x="455" y="99"/>
                  </a:lnTo>
                  <a:lnTo>
                    <a:pt x="457" y="99"/>
                  </a:lnTo>
                  <a:lnTo>
                    <a:pt x="459" y="99"/>
                  </a:lnTo>
                  <a:lnTo>
                    <a:pt x="464" y="101"/>
                  </a:lnTo>
                  <a:lnTo>
                    <a:pt x="464" y="103"/>
                  </a:lnTo>
                  <a:lnTo>
                    <a:pt x="464" y="103"/>
                  </a:lnTo>
                  <a:lnTo>
                    <a:pt x="464" y="103"/>
                  </a:lnTo>
                  <a:lnTo>
                    <a:pt x="461" y="105"/>
                  </a:lnTo>
                  <a:lnTo>
                    <a:pt x="461" y="105"/>
                  </a:lnTo>
                  <a:lnTo>
                    <a:pt x="459" y="105"/>
                  </a:lnTo>
                  <a:lnTo>
                    <a:pt x="459" y="105"/>
                  </a:lnTo>
                  <a:lnTo>
                    <a:pt x="457" y="105"/>
                  </a:lnTo>
                  <a:lnTo>
                    <a:pt x="446" y="101"/>
                  </a:lnTo>
                  <a:lnTo>
                    <a:pt x="444" y="101"/>
                  </a:lnTo>
                  <a:lnTo>
                    <a:pt x="444" y="99"/>
                  </a:lnTo>
                  <a:lnTo>
                    <a:pt x="440" y="97"/>
                  </a:lnTo>
                  <a:lnTo>
                    <a:pt x="440" y="97"/>
                  </a:lnTo>
                  <a:lnTo>
                    <a:pt x="440" y="95"/>
                  </a:lnTo>
                  <a:lnTo>
                    <a:pt x="442" y="95"/>
                  </a:lnTo>
                  <a:lnTo>
                    <a:pt x="442" y="95"/>
                  </a:lnTo>
                  <a:lnTo>
                    <a:pt x="442" y="95"/>
                  </a:lnTo>
                  <a:lnTo>
                    <a:pt x="446" y="97"/>
                  </a:lnTo>
                  <a:lnTo>
                    <a:pt x="446" y="97"/>
                  </a:lnTo>
                  <a:lnTo>
                    <a:pt x="446" y="97"/>
                  </a:lnTo>
                  <a:close/>
                  <a:moveTo>
                    <a:pt x="455" y="110"/>
                  </a:moveTo>
                  <a:lnTo>
                    <a:pt x="461" y="110"/>
                  </a:lnTo>
                  <a:lnTo>
                    <a:pt x="461" y="110"/>
                  </a:lnTo>
                  <a:lnTo>
                    <a:pt x="464" y="110"/>
                  </a:lnTo>
                  <a:lnTo>
                    <a:pt x="466" y="112"/>
                  </a:lnTo>
                  <a:lnTo>
                    <a:pt x="468" y="112"/>
                  </a:lnTo>
                  <a:lnTo>
                    <a:pt x="468" y="112"/>
                  </a:lnTo>
                  <a:lnTo>
                    <a:pt x="468" y="112"/>
                  </a:lnTo>
                  <a:lnTo>
                    <a:pt x="470" y="114"/>
                  </a:lnTo>
                  <a:lnTo>
                    <a:pt x="470" y="114"/>
                  </a:lnTo>
                  <a:lnTo>
                    <a:pt x="470" y="116"/>
                  </a:lnTo>
                  <a:lnTo>
                    <a:pt x="468" y="129"/>
                  </a:lnTo>
                  <a:lnTo>
                    <a:pt x="464" y="131"/>
                  </a:lnTo>
                  <a:lnTo>
                    <a:pt x="455" y="125"/>
                  </a:lnTo>
                  <a:lnTo>
                    <a:pt x="455" y="125"/>
                  </a:lnTo>
                  <a:lnTo>
                    <a:pt x="453" y="116"/>
                  </a:lnTo>
                  <a:lnTo>
                    <a:pt x="453" y="116"/>
                  </a:lnTo>
                  <a:lnTo>
                    <a:pt x="453" y="114"/>
                  </a:lnTo>
                  <a:lnTo>
                    <a:pt x="453" y="112"/>
                  </a:lnTo>
                  <a:lnTo>
                    <a:pt x="453" y="112"/>
                  </a:lnTo>
                  <a:lnTo>
                    <a:pt x="453" y="112"/>
                  </a:lnTo>
                  <a:lnTo>
                    <a:pt x="453" y="112"/>
                  </a:lnTo>
                  <a:lnTo>
                    <a:pt x="455" y="110"/>
                  </a:lnTo>
                  <a:lnTo>
                    <a:pt x="455" y="110"/>
                  </a:lnTo>
                  <a:close/>
                  <a:moveTo>
                    <a:pt x="440" y="123"/>
                  </a:moveTo>
                  <a:lnTo>
                    <a:pt x="442" y="121"/>
                  </a:lnTo>
                  <a:lnTo>
                    <a:pt x="442" y="121"/>
                  </a:lnTo>
                  <a:lnTo>
                    <a:pt x="444" y="121"/>
                  </a:lnTo>
                  <a:lnTo>
                    <a:pt x="444" y="121"/>
                  </a:lnTo>
                  <a:lnTo>
                    <a:pt x="451" y="123"/>
                  </a:lnTo>
                  <a:lnTo>
                    <a:pt x="451" y="123"/>
                  </a:lnTo>
                  <a:lnTo>
                    <a:pt x="451" y="125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1" y="127"/>
                  </a:lnTo>
                  <a:lnTo>
                    <a:pt x="451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5"/>
                  </a:lnTo>
                  <a:lnTo>
                    <a:pt x="438" y="123"/>
                  </a:lnTo>
                  <a:lnTo>
                    <a:pt x="440" y="123"/>
                  </a:lnTo>
                  <a:lnTo>
                    <a:pt x="440" y="123"/>
                  </a:lnTo>
                  <a:lnTo>
                    <a:pt x="440" y="123"/>
                  </a:lnTo>
                  <a:close/>
                </a:path>
              </a:pathLst>
            </a:custGeom>
            <a:solidFill>
              <a:schemeClr val="accent2"/>
            </a:solidFill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4512495" y="3417287"/>
              <a:ext cx="276626" cy="268490"/>
            </a:xfrm>
            <a:custGeom>
              <a:avLst/>
              <a:gdLst/>
              <a:ahLst/>
              <a:cxnLst>
                <a:cxn ang="0">
                  <a:pos x="26" y="130"/>
                </a:cxn>
                <a:cxn ang="0">
                  <a:pos x="52" y="145"/>
                </a:cxn>
                <a:cxn ang="0">
                  <a:pos x="67" y="132"/>
                </a:cxn>
                <a:cxn ang="0">
                  <a:pos x="73" y="97"/>
                </a:cxn>
                <a:cxn ang="0">
                  <a:pos x="101" y="76"/>
                </a:cxn>
                <a:cxn ang="0">
                  <a:pos x="140" y="63"/>
                </a:cxn>
                <a:cxn ang="0">
                  <a:pos x="172" y="28"/>
                </a:cxn>
                <a:cxn ang="0">
                  <a:pos x="200" y="0"/>
                </a:cxn>
                <a:cxn ang="0">
                  <a:pos x="231" y="18"/>
                </a:cxn>
                <a:cxn ang="0">
                  <a:pos x="241" y="43"/>
                </a:cxn>
                <a:cxn ang="0">
                  <a:pos x="256" y="50"/>
                </a:cxn>
                <a:cxn ang="0">
                  <a:pos x="261" y="56"/>
                </a:cxn>
                <a:cxn ang="0">
                  <a:pos x="261" y="67"/>
                </a:cxn>
                <a:cxn ang="0">
                  <a:pos x="263" y="74"/>
                </a:cxn>
                <a:cxn ang="0">
                  <a:pos x="272" y="87"/>
                </a:cxn>
                <a:cxn ang="0">
                  <a:pos x="272" y="89"/>
                </a:cxn>
                <a:cxn ang="0">
                  <a:pos x="269" y="119"/>
                </a:cxn>
                <a:cxn ang="0">
                  <a:pos x="267" y="128"/>
                </a:cxn>
                <a:cxn ang="0">
                  <a:pos x="269" y="138"/>
                </a:cxn>
                <a:cxn ang="0">
                  <a:pos x="261" y="216"/>
                </a:cxn>
                <a:cxn ang="0">
                  <a:pos x="263" y="221"/>
                </a:cxn>
                <a:cxn ang="0">
                  <a:pos x="265" y="223"/>
                </a:cxn>
                <a:cxn ang="0">
                  <a:pos x="261" y="244"/>
                </a:cxn>
                <a:cxn ang="0">
                  <a:pos x="256" y="251"/>
                </a:cxn>
                <a:cxn ang="0">
                  <a:pos x="250" y="259"/>
                </a:cxn>
                <a:cxn ang="0">
                  <a:pos x="200" y="205"/>
                </a:cxn>
                <a:cxn ang="0">
                  <a:pos x="196" y="205"/>
                </a:cxn>
                <a:cxn ang="0">
                  <a:pos x="185" y="221"/>
                </a:cxn>
                <a:cxn ang="0">
                  <a:pos x="190" y="242"/>
                </a:cxn>
                <a:cxn ang="0">
                  <a:pos x="190" y="244"/>
                </a:cxn>
                <a:cxn ang="0">
                  <a:pos x="181" y="246"/>
                </a:cxn>
                <a:cxn ang="0">
                  <a:pos x="172" y="240"/>
                </a:cxn>
                <a:cxn ang="0">
                  <a:pos x="138" y="223"/>
                </a:cxn>
                <a:cxn ang="0">
                  <a:pos x="132" y="216"/>
                </a:cxn>
                <a:cxn ang="0">
                  <a:pos x="129" y="214"/>
                </a:cxn>
                <a:cxn ang="0">
                  <a:pos x="125" y="212"/>
                </a:cxn>
                <a:cxn ang="0">
                  <a:pos x="119" y="210"/>
                </a:cxn>
                <a:cxn ang="0">
                  <a:pos x="110" y="212"/>
                </a:cxn>
                <a:cxn ang="0">
                  <a:pos x="110" y="214"/>
                </a:cxn>
                <a:cxn ang="0">
                  <a:pos x="110" y="221"/>
                </a:cxn>
                <a:cxn ang="0">
                  <a:pos x="114" y="227"/>
                </a:cxn>
                <a:cxn ang="0">
                  <a:pos x="121" y="236"/>
                </a:cxn>
                <a:cxn ang="0">
                  <a:pos x="127" y="249"/>
                </a:cxn>
                <a:cxn ang="0">
                  <a:pos x="132" y="262"/>
                </a:cxn>
                <a:cxn ang="0">
                  <a:pos x="127" y="264"/>
                </a:cxn>
                <a:cxn ang="0">
                  <a:pos x="114" y="262"/>
                </a:cxn>
                <a:cxn ang="0">
                  <a:pos x="112" y="255"/>
                </a:cxn>
                <a:cxn ang="0">
                  <a:pos x="108" y="251"/>
                </a:cxn>
                <a:cxn ang="0">
                  <a:pos x="82" y="225"/>
                </a:cxn>
                <a:cxn ang="0">
                  <a:pos x="82" y="225"/>
                </a:cxn>
                <a:cxn ang="0">
                  <a:pos x="82" y="221"/>
                </a:cxn>
                <a:cxn ang="0">
                  <a:pos x="67" y="210"/>
                </a:cxn>
                <a:cxn ang="0">
                  <a:pos x="47" y="184"/>
                </a:cxn>
                <a:cxn ang="0">
                  <a:pos x="35" y="167"/>
                </a:cxn>
                <a:cxn ang="0">
                  <a:pos x="13" y="147"/>
                </a:cxn>
                <a:cxn ang="0">
                  <a:pos x="2" y="143"/>
                </a:cxn>
              </a:cxnLst>
              <a:rect l="0" t="0" r="r" b="b"/>
              <a:pathLst>
                <a:path w="272" h="264">
                  <a:moveTo>
                    <a:pt x="0" y="143"/>
                  </a:moveTo>
                  <a:lnTo>
                    <a:pt x="17" y="128"/>
                  </a:lnTo>
                  <a:lnTo>
                    <a:pt x="26" y="130"/>
                  </a:lnTo>
                  <a:lnTo>
                    <a:pt x="37" y="136"/>
                  </a:lnTo>
                  <a:lnTo>
                    <a:pt x="43" y="143"/>
                  </a:lnTo>
                  <a:lnTo>
                    <a:pt x="52" y="145"/>
                  </a:lnTo>
                  <a:lnTo>
                    <a:pt x="58" y="147"/>
                  </a:lnTo>
                  <a:lnTo>
                    <a:pt x="65" y="143"/>
                  </a:lnTo>
                  <a:lnTo>
                    <a:pt x="67" y="132"/>
                  </a:lnTo>
                  <a:lnTo>
                    <a:pt x="69" y="119"/>
                  </a:lnTo>
                  <a:lnTo>
                    <a:pt x="69" y="108"/>
                  </a:lnTo>
                  <a:lnTo>
                    <a:pt x="73" y="97"/>
                  </a:lnTo>
                  <a:lnTo>
                    <a:pt x="80" y="89"/>
                  </a:lnTo>
                  <a:lnTo>
                    <a:pt x="88" y="82"/>
                  </a:lnTo>
                  <a:lnTo>
                    <a:pt x="101" y="76"/>
                  </a:lnTo>
                  <a:lnTo>
                    <a:pt x="121" y="67"/>
                  </a:lnTo>
                  <a:lnTo>
                    <a:pt x="134" y="65"/>
                  </a:lnTo>
                  <a:lnTo>
                    <a:pt x="140" y="63"/>
                  </a:lnTo>
                  <a:lnTo>
                    <a:pt x="151" y="56"/>
                  </a:lnTo>
                  <a:lnTo>
                    <a:pt x="160" y="46"/>
                  </a:lnTo>
                  <a:lnTo>
                    <a:pt x="172" y="28"/>
                  </a:lnTo>
                  <a:lnTo>
                    <a:pt x="181" y="11"/>
                  </a:lnTo>
                  <a:lnTo>
                    <a:pt x="190" y="2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22" y="9"/>
                  </a:lnTo>
                  <a:lnTo>
                    <a:pt x="231" y="18"/>
                  </a:lnTo>
                  <a:lnTo>
                    <a:pt x="233" y="33"/>
                  </a:lnTo>
                  <a:lnTo>
                    <a:pt x="237" y="37"/>
                  </a:lnTo>
                  <a:lnTo>
                    <a:pt x="241" y="43"/>
                  </a:lnTo>
                  <a:lnTo>
                    <a:pt x="246" y="50"/>
                  </a:lnTo>
                  <a:lnTo>
                    <a:pt x="250" y="52"/>
                  </a:lnTo>
                  <a:lnTo>
                    <a:pt x="256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1" y="56"/>
                  </a:lnTo>
                  <a:lnTo>
                    <a:pt x="261" y="59"/>
                  </a:lnTo>
                  <a:lnTo>
                    <a:pt x="261" y="63"/>
                  </a:lnTo>
                  <a:lnTo>
                    <a:pt x="261" y="67"/>
                  </a:lnTo>
                  <a:lnTo>
                    <a:pt x="261" y="69"/>
                  </a:lnTo>
                  <a:lnTo>
                    <a:pt x="261" y="72"/>
                  </a:lnTo>
                  <a:lnTo>
                    <a:pt x="263" y="74"/>
                  </a:lnTo>
                  <a:lnTo>
                    <a:pt x="263" y="74"/>
                  </a:lnTo>
                  <a:lnTo>
                    <a:pt x="267" y="80"/>
                  </a:lnTo>
                  <a:lnTo>
                    <a:pt x="272" y="87"/>
                  </a:lnTo>
                  <a:lnTo>
                    <a:pt x="272" y="87"/>
                  </a:lnTo>
                  <a:lnTo>
                    <a:pt x="272" y="89"/>
                  </a:lnTo>
                  <a:lnTo>
                    <a:pt x="272" y="89"/>
                  </a:lnTo>
                  <a:lnTo>
                    <a:pt x="272" y="97"/>
                  </a:lnTo>
                  <a:lnTo>
                    <a:pt x="272" y="115"/>
                  </a:lnTo>
                  <a:lnTo>
                    <a:pt x="269" y="119"/>
                  </a:lnTo>
                  <a:lnTo>
                    <a:pt x="267" y="126"/>
                  </a:lnTo>
                  <a:lnTo>
                    <a:pt x="267" y="126"/>
                  </a:lnTo>
                  <a:lnTo>
                    <a:pt x="267" y="128"/>
                  </a:lnTo>
                  <a:lnTo>
                    <a:pt x="267" y="132"/>
                  </a:lnTo>
                  <a:lnTo>
                    <a:pt x="269" y="134"/>
                  </a:lnTo>
                  <a:lnTo>
                    <a:pt x="269" y="138"/>
                  </a:lnTo>
                  <a:lnTo>
                    <a:pt x="269" y="151"/>
                  </a:lnTo>
                  <a:lnTo>
                    <a:pt x="267" y="169"/>
                  </a:lnTo>
                  <a:lnTo>
                    <a:pt x="261" y="216"/>
                  </a:lnTo>
                  <a:lnTo>
                    <a:pt x="261" y="216"/>
                  </a:lnTo>
                  <a:lnTo>
                    <a:pt x="263" y="218"/>
                  </a:lnTo>
                  <a:lnTo>
                    <a:pt x="263" y="221"/>
                  </a:lnTo>
                  <a:lnTo>
                    <a:pt x="263" y="221"/>
                  </a:lnTo>
                  <a:lnTo>
                    <a:pt x="265" y="223"/>
                  </a:lnTo>
                  <a:lnTo>
                    <a:pt x="265" y="223"/>
                  </a:lnTo>
                  <a:lnTo>
                    <a:pt x="263" y="225"/>
                  </a:lnTo>
                  <a:lnTo>
                    <a:pt x="263" y="227"/>
                  </a:lnTo>
                  <a:lnTo>
                    <a:pt x="261" y="244"/>
                  </a:lnTo>
                  <a:lnTo>
                    <a:pt x="259" y="246"/>
                  </a:lnTo>
                  <a:lnTo>
                    <a:pt x="259" y="249"/>
                  </a:lnTo>
                  <a:lnTo>
                    <a:pt x="256" y="251"/>
                  </a:lnTo>
                  <a:lnTo>
                    <a:pt x="252" y="259"/>
                  </a:lnTo>
                  <a:lnTo>
                    <a:pt x="252" y="259"/>
                  </a:lnTo>
                  <a:lnTo>
                    <a:pt x="250" y="259"/>
                  </a:lnTo>
                  <a:lnTo>
                    <a:pt x="239" y="249"/>
                  </a:lnTo>
                  <a:lnTo>
                    <a:pt x="205" y="212"/>
                  </a:lnTo>
                  <a:lnTo>
                    <a:pt x="200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85" y="221"/>
                  </a:lnTo>
                  <a:lnTo>
                    <a:pt x="185" y="223"/>
                  </a:lnTo>
                  <a:lnTo>
                    <a:pt x="188" y="234"/>
                  </a:lnTo>
                  <a:lnTo>
                    <a:pt x="190" y="242"/>
                  </a:lnTo>
                  <a:lnTo>
                    <a:pt x="190" y="242"/>
                  </a:lnTo>
                  <a:lnTo>
                    <a:pt x="190" y="242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188" y="244"/>
                  </a:lnTo>
                  <a:lnTo>
                    <a:pt x="181" y="246"/>
                  </a:lnTo>
                  <a:lnTo>
                    <a:pt x="181" y="246"/>
                  </a:lnTo>
                  <a:lnTo>
                    <a:pt x="181" y="246"/>
                  </a:lnTo>
                  <a:lnTo>
                    <a:pt x="172" y="240"/>
                  </a:lnTo>
                  <a:lnTo>
                    <a:pt x="162" y="236"/>
                  </a:lnTo>
                  <a:lnTo>
                    <a:pt x="153" y="231"/>
                  </a:lnTo>
                  <a:lnTo>
                    <a:pt x="138" y="223"/>
                  </a:lnTo>
                  <a:lnTo>
                    <a:pt x="136" y="223"/>
                  </a:lnTo>
                  <a:lnTo>
                    <a:pt x="134" y="221"/>
                  </a:lnTo>
                  <a:lnTo>
                    <a:pt x="132" y="216"/>
                  </a:lnTo>
                  <a:lnTo>
                    <a:pt x="132" y="216"/>
                  </a:lnTo>
                  <a:lnTo>
                    <a:pt x="132" y="216"/>
                  </a:lnTo>
                  <a:lnTo>
                    <a:pt x="129" y="214"/>
                  </a:lnTo>
                  <a:lnTo>
                    <a:pt x="127" y="212"/>
                  </a:lnTo>
                  <a:lnTo>
                    <a:pt x="127" y="212"/>
                  </a:lnTo>
                  <a:lnTo>
                    <a:pt x="125" y="212"/>
                  </a:lnTo>
                  <a:lnTo>
                    <a:pt x="125" y="212"/>
                  </a:lnTo>
                  <a:lnTo>
                    <a:pt x="121" y="210"/>
                  </a:lnTo>
                  <a:lnTo>
                    <a:pt x="119" y="210"/>
                  </a:lnTo>
                  <a:lnTo>
                    <a:pt x="112" y="212"/>
                  </a:lnTo>
                  <a:lnTo>
                    <a:pt x="112" y="212"/>
                  </a:lnTo>
                  <a:lnTo>
                    <a:pt x="110" y="212"/>
                  </a:lnTo>
                  <a:lnTo>
                    <a:pt x="110" y="212"/>
                  </a:lnTo>
                  <a:lnTo>
                    <a:pt x="110" y="214"/>
                  </a:lnTo>
                  <a:lnTo>
                    <a:pt x="110" y="214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10" y="221"/>
                  </a:lnTo>
                  <a:lnTo>
                    <a:pt x="112" y="223"/>
                  </a:lnTo>
                  <a:lnTo>
                    <a:pt x="112" y="225"/>
                  </a:lnTo>
                  <a:lnTo>
                    <a:pt x="114" y="227"/>
                  </a:lnTo>
                  <a:lnTo>
                    <a:pt x="116" y="231"/>
                  </a:lnTo>
                  <a:lnTo>
                    <a:pt x="119" y="234"/>
                  </a:lnTo>
                  <a:lnTo>
                    <a:pt x="121" y="236"/>
                  </a:lnTo>
                  <a:lnTo>
                    <a:pt x="121" y="238"/>
                  </a:lnTo>
                  <a:lnTo>
                    <a:pt x="127" y="246"/>
                  </a:lnTo>
                  <a:lnTo>
                    <a:pt x="127" y="249"/>
                  </a:lnTo>
                  <a:lnTo>
                    <a:pt x="129" y="251"/>
                  </a:lnTo>
                  <a:lnTo>
                    <a:pt x="132" y="262"/>
                  </a:lnTo>
                  <a:lnTo>
                    <a:pt x="132" y="262"/>
                  </a:lnTo>
                  <a:lnTo>
                    <a:pt x="132" y="262"/>
                  </a:lnTo>
                  <a:lnTo>
                    <a:pt x="129" y="262"/>
                  </a:lnTo>
                  <a:lnTo>
                    <a:pt x="127" y="264"/>
                  </a:lnTo>
                  <a:lnTo>
                    <a:pt x="127" y="264"/>
                  </a:lnTo>
                  <a:lnTo>
                    <a:pt x="121" y="264"/>
                  </a:lnTo>
                  <a:lnTo>
                    <a:pt x="114" y="262"/>
                  </a:lnTo>
                  <a:lnTo>
                    <a:pt x="112" y="262"/>
                  </a:lnTo>
                  <a:lnTo>
                    <a:pt x="112" y="255"/>
                  </a:lnTo>
                  <a:lnTo>
                    <a:pt x="112" y="255"/>
                  </a:lnTo>
                  <a:lnTo>
                    <a:pt x="110" y="253"/>
                  </a:lnTo>
                  <a:lnTo>
                    <a:pt x="110" y="251"/>
                  </a:lnTo>
                  <a:lnTo>
                    <a:pt x="108" y="251"/>
                  </a:lnTo>
                  <a:lnTo>
                    <a:pt x="99" y="242"/>
                  </a:lnTo>
                  <a:lnTo>
                    <a:pt x="86" y="231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5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2" y="221"/>
                  </a:lnTo>
                  <a:lnTo>
                    <a:pt x="78" y="216"/>
                  </a:lnTo>
                  <a:lnTo>
                    <a:pt x="73" y="214"/>
                  </a:lnTo>
                  <a:lnTo>
                    <a:pt x="67" y="210"/>
                  </a:lnTo>
                  <a:lnTo>
                    <a:pt x="58" y="203"/>
                  </a:lnTo>
                  <a:lnTo>
                    <a:pt x="47" y="190"/>
                  </a:lnTo>
                  <a:lnTo>
                    <a:pt x="47" y="184"/>
                  </a:lnTo>
                  <a:lnTo>
                    <a:pt x="45" y="184"/>
                  </a:lnTo>
                  <a:lnTo>
                    <a:pt x="45" y="184"/>
                  </a:lnTo>
                  <a:lnTo>
                    <a:pt x="35" y="167"/>
                  </a:lnTo>
                  <a:lnTo>
                    <a:pt x="32" y="164"/>
                  </a:lnTo>
                  <a:lnTo>
                    <a:pt x="13" y="147"/>
                  </a:lnTo>
                  <a:lnTo>
                    <a:pt x="13" y="147"/>
                  </a:lnTo>
                  <a:lnTo>
                    <a:pt x="11" y="147"/>
                  </a:lnTo>
                  <a:lnTo>
                    <a:pt x="11" y="147"/>
                  </a:lnTo>
                  <a:lnTo>
                    <a:pt x="2" y="143"/>
                  </a:lnTo>
                  <a:lnTo>
                    <a:pt x="0" y="143"/>
                  </a:lnTo>
                  <a:lnTo>
                    <a:pt x="0" y="14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9" name="Group 349"/>
            <p:cNvGrpSpPr/>
            <p:nvPr/>
          </p:nvGrpSpPr>
          <p:grpSpPr>
            <a:xfrm>
              <a:off x="7013317" y="2653514"/>
              <a:ext cx="633596" cy="614272"/>
              <a:chOff x="7013317" y="2653514"/>
              <a:chExt cx="633596" cy="614272"/>
            </a:xfrm>
            <a:grpFill/>
          </p:grpSpPr>
          <p:sp>
            <p:nvSpPr>
              <p:cNvPr id="108" name="Freeform 19"/>
              <p:cNvSpPr>
                <a:spLocks/>
              </p:cNvSpPr>
              <p:nvPr/>
            </p:nvSpPr>
            <p:spPr bwMode="auto">
              <a:xfrm>
                <a:off x="7484192" y="2653514"/>
                <a:ext cx="56952" cy="74242"/>
              </a:xfrm>
              <a:custGeom>
                <a:avLst/>
                <a:gdLst/>
                <a:ahLst/>
                <a:cxnLst>
                  <a:cxn ang="0">
                    <a:pos x="7" y="73"/>
                  </a:cxn>
                  <a:cxn ang="0">
                    <a:pos x="2" y="65"/>
                  </a:cxn>
                  <a:cxn ang="0">
                    <a:pos x="2" y="62"/>
                  </a:cxn>
                  <a:cxn ang="0">
                    <a:pos x="0" y="45"/>
                  </a:cxn>
                  <a:cxn ang="0">
                    <a:pos x="0" y="39"/>
                  </a:cxn>
                  <a:cxn ang="0">
                    <a:pos x="7" y="26"/>
                  </a:cxn>
                  <a:cxn ang="0">
                    <a:pos x="9" y="24"/>
                  </a:cxn>
                  <a:cxn ang="0">
                    <a:pos x="13" y="17"/>
                  </a:cxn>
                  <a:cxn ang="0">
                    <a:pos x="24" y="8"/>
                  </a:cxn>
                  <a:cxn ang="0">
                    <a:pos x="28" y="6"/>
                  </a:cxn>
                  <a:cxn ang="0">
                    <a:pos x="39" y="0"/>
                  </a:cxn>
                  <a:cxn ang="0">
                    <a:pos x="39" y="0"/>
                  </a:cxn>
                  <a:cxn ang="0">
                    <a:pos x="41" y="0"/>
                  </a:cxn>
                  <a:cxn ang="0">
                    <a:pos x="41" y="0"/>
                  </a:cxn>
                  <a:cxn ang="0">
                    <a:pos x="41" y="2"/>
                  </a:cxn>
                  <a:cxn ang="0">
                    <a:pos x="54" y="19"/>
                  </a:cxn>
                  <a:cxn ang="0">
                    <a:pos x="54" y="21"/>
                  </a:cxn>
                  <a:cxn ang="0">
                    <a:pos x="56" y="21"/>
                  </a:cxn>
                  <a:cxn ang="0">
                    <a:pos x="56" y="24"/>
                  </a:cxn>
                  <a:cxn ang="0">
                    <a:pos x="54" y="26"/>
                  </a:cxn>
                  <a:cxn ang="0">
                    <a:pos x="50" y="43"/>
                  </a:cxn>
                  <a:cxn ang="0">
                    <a:pos x="50" y="43"/>
                  </a:cxn>
                  <a:cxn ang="0">
                    <a:pos x="47" y="47"/>
                  </a:cxn>
                  <a:cxn ang="0">
                    <a:pos x="45" y="49"/>
                  </a:cxn>
                  <a:cxn ang="0">
                    <a:pos x="41" y="60"/>
                  </a:cxn>
                  <a:cxn ang="0">
                    <a:pos x="35" y="67"/>
                  </a:cxn>
                  <a:cxn ang="0">
                    <a:pos x="35" y="69"/>
                  </a:cxn>
                  <a:cxn ang="0">
                    <a:pos x="32" y="69"/>
                  </a:cxn>
                  <a:cxn ang="0">
                    <a:pos x="32" y="69"/>
                  </a:cxn>
                  <a:cxn ang="0">
                    <a:pos x="28" y="69"/>
                  </a:cxn>
                  <a:cxn ang="0">
                    <a:pos x="28" y="69"/>
                  </a:cxn>
                  <a:cxn ang="0">
                    <a:pos x="28" y="69"/>
                  </a:cxn>
                  <a:cxn ang="0">
                    <a:pos x="26" y="69"/>
                  </a:cxn>
                  <a:cxn ang="0">
                    <a:pos x="22" y="69"/>
                  </a:cxn>
                  <a:cxn ang="0">
                    <a:pos x="19" y="69"/>
                  </a:cxn>
                  <a:cxn ang="0">
                    <a:pos x="19" y="69"/>
                  </a:cxn>
                  <a:cxn ang="0">
                    <a:pos x="13" y="71"/>
                  </a:cxn>
                  <a:cxn ang="0">
                    <a:pos x="7" y="73"/>
                  </a:cxn>
                  <a:cxn ang="0">
                    <a:pos x="7" y="73"/>
                  </a:cxn>
                </a:cxnLst>
                <a:rect l="0" t="0" r="r" b="b"/>
                <a:pathLst>
                  <a:path w="56" h="73">
                    <a:moveTo>
                      <a:pt x="7" y="73"/>
                    </a:moveTo>
                    <a:lnTo>
                      <a:pt x="2" y="65"/>
                    </a:lnTo>
                    <a:lnTo>
                      <a:pt x="2" y="62"/>
                    </a:lnTo>
                    <a:lnTo>
                      <a:pt x="0" y="45"/>
                    </a:lnTo>
                    <a:lnTo>
                      <a:pt x="0" y="39"/>
                    </a:lnTo>
                    <a:lnTo>
                      <a:pt x="7" y="26"/>
                    </a:lnTo>
                    <a:lnTo>
                      <a:pt x="9" y="24"/>
                    </a:lnTo>
                    <a:lnTo>
                      <a:pt x="13" y="17"/>
                    </a:lnTo>
                    <a:lnTo>
                      <a:pt x="24" y="8"/>
                    </a:lnTo>
                    <a:lnTo>
                      <a:pt x="28" y="6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41" y="0"/>
                    </a:lnTo>
                    <a:lnTo>
                      <a:pt x="41" y="2"/>
                    </a:lnTo>
                    <a:lnTo>
                      <a:pt x="54" y="19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4"/>
                    </a:lnTo>
                    <a:lnTo>
                      <a:pt x="54" y="26"/>
                    </a:lnTo>
                    <a:lnTo>
                      <a:pt x="50" y="43"/>
                    </a:lnTo>
                    <a:lnTo>
                      <a:pt x="50" y="43"/>
                    </a:lnTo>
                    <a:lnTo>
                      <a:pt x="47" y="47"/>
                    </a:lnTo>
                    <a:lnTo>
                      <a:pt x="45" y="49"/>
                    </a:lnTo>
                    <a:lnTo>
                      <a:pt x="41" y="60"/>
                    </a:lnTo>
                    <a:lnTo>
                      <a:pt x="35" y="67"/>
                    </a:lnTo>
                    <a:lnTo>
                      <a:pt x="35" y="69"/>
                    </a:lnTo>
                    <a:lnTo>
                      <a:pt x="32" y="69"/>
                    </a:lnTo>
                    <a:lnTo>
                      <a:pt x="32" y="69"/>
                    </a:lnTo>
                    <a:lnTo>
                      <a:pt x="28" y="69"/>
                    </a:lnTo>
                    <a:lnTo>
                      <a:pt x="28" y="69"/>
                    </a:lnTo>
                    <a:lnTo>
                      <a:pt x="28" y="69"/>
                    </a:lnTo>
                    <a:lnTo>
                      <a:pt x="26" y="69"/>
                    </a:lnTo>
                    <a:lnTo>
                      <a:pt x="22" y="69"/>
                    </a:lnTo>
                    <a:lnTo>
                      <a:pt x="19" y="69"/>
                    </a:lnTo>
                    <a:lnTo>
                      <a:pt x="19" y="69"/>
                    </a:lnTo>
                    <a:lnTo>
                      <a:pt x="13" y="71"/>
                    </a:lnTo>
                    <a:lnTo>
                      <a:pt x="7" y="73"/>
                    </a:lnTo>
                    <a:lnTo>
                      <a:pt x="7" y="7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20"/>
              <p:cNvSpPr>
                <a:spLocks/>
              </p:cNvSpPr>
              <p:nvPr/>
            </p:nvSpPr>
            <p:spPr bwMode="auto">
              <a:xfrm>
                <a:off x="7383508" y="2706399"/>
                <a:ext cx="182045" cy="371208"/>
              </a:xfrm>
              <a:custGeom>
                <a:avLst/>
                <a:gdLst/>
                <a:ahLst/>
                <a:cxnLst>
                  <a:cxn ang="0">
                    <a:pos x="60" y="159"/>
                  </a:cxn>
                  <a:cxn ang="0">
                    <a:pos x="62" y="142"/>
                  </a:cxn>
                  <a:cxn ang="0">
                    <a:pos x="82" y="127"/>
                  </a:cxn>
                  <a:cxn ang="0">
                    <a:pos x="88" y="127"/>
                  </a:cxn>
                  <a:cxn ang="0">
                    <a:pos x="95" y="121"/>
                  </a:cxn>
                  <a:cxn ang="0">
                    <a:pos x="93" y="114"/>
                  </a:cxn>
                  <a:cxn ang="0">
                    <a:pos x="95" y="97"/>
                  </a:cxn>
                  <a:cxn ang="0">
                    <a:pos x="138" y="75"/>
                  </a:cxn>
                  <a:cxn ang="0">
                    <a:pos x="155" y="73"/>
                  </a:cxn>
                  <a:cxn ang="0">
                    <a:pos x="155" y="129"/>
                  </a:cxn>
                  <a:cxn ang="0">
                    <a:pos x="118" y="151"/>
                  </a:cxn>
                  <a:cxn ang="0">
                    <a:pos x="106" y="155"/>
                  </a:cxn>
                  <a:cxn ang="0">
                    <a:pos x="97" y="168"/>
                  </a:cxn>
                  <a:cxn ang="0">
                    <a:pos x="110" y="181"/>
                  </a:cxn>
                  <a:cxn ang="0">
                    <a:pos x="146" y="194"/>
                  </a:cxn>
                  <a:cxn ang="0">
                    <a:pos x="153" y="211"/>
                  </a:cxn>
                  <a:cxn ang="0">
                    <a:pos x="153" y="218"/>
                  </a:cxn>
                  <a:cxn ang="0">
                    <a:pos x="166" y="222"/>
                  </a:cxn>
                  <a:cxn ang="0">
                    <a:pos x="179" y="235"/>
                  </a:cxn>
                  <a:cxn ang="0">
                    <a:pos x="162" y="226"/>
                  </a:cxn>
                  <a:cxn ang="0">
                    <a:pos x="140" y="222"/>
                  </a:cxn>
                  <a:cxn ang="0">
                    <a:pos x="127" y="213"/>
                  </a:cxn>
                  <a:cxn ang="0">
                    <a:pos x="110" y="213"/>
                  </a:cxn>
                  <a:cxn ang="0">
                    <a:pos x="93" y="209"/>
                  </a:cxn>
                  <a:cxn ang="0">
                    <a:pos x="90" y="207"/>
                  </a:cxn>
                  <a:cxn ang="0">
                    <a:pos x="62" y="207"/>
                  </a:cxn>
                  <a:cxn ang="0">
                    <a:pos x="58" y="224"/>
                  </a:cxn>
                  <a:cxn ang="0">
                    <a:pos x="62" y="244"/>
                  </a:cxn>
                  <a:cxn ang="0">
                    <a:pos x="58" y="252"/>
                  </a:cxn>
                  <a:cxn ang="0">
                    <a:pos x="75" y="306"/>
                  </a:cxn>
                  <a:cxn ang="0">
                    <a:pos x="93" y="332"/>
                  </a:cxn>
                  <a:cxn ang="0">
                    <a:pos x="118" y="365"/>
                  </a:cxn>
                  <a:cxn ang="0">
                    <a:pos x="99" y="360"/>
                  </a:cxn>
                  <a:cxn ang="0">
                    <a:pos x="101" y="358"/>
                  </a:cxn>
                  <a:cxn ang="0">
                    <a:pos x="73" y="341"/>
                  </a:cxn>
                  <a:cxn ang="0">
                    <a:pos x="60" y="313"/>
                  </a:cxn>
                  <a:cxn ang="0">
                    <a:pos x="49" y="302"/>
                  </a:cxn>
                  <a:cxn ang="0">
                    <a:pos x="37" y="293"/>
                  </a:cxn>
                  <a:cxn ang="0">
                    <a:pos x="32" y="278"/>
                  </a:cxn>
                  <a:cxn ang="0">
                    <a:pos x="26" y="218"/>
                  </a:cxn>
                  <a:cxn ang="0">
                    <a:pos x="15" y="190"/>
                  </a:cxn>
                  <a:cxn ang="0">
                    <a:pos x="21" y="170"/>
                  </a:cxn>
                  <a:cxn ang="0">
                    <a:pos x="26" y="162"/>
                  </a:cxn>
                  <a:cxn ang="0">
                    <a:pos x="24" y="157"/>
                  </a:cxn>
                  <a:cxn ang="0">
                    <a:pos x="11" y="153"/>
                  </a:cxn>
                  <a:cxn ang="0">
                    <a:pos x="11" y="136"/>
                  </a:cxn>
                  <a:cxn ang="0">
                    <a:pos x="4" y="136"/>
                  </a:cxn>
                  <a:cxn ang="0">
                    <a:pos x="0" y="136"/>
                  </a:cxn>
                  <a:cxn ang="0">
                    <a:pos x="2" y="112"/>
                  </a:cxn>
                  <a:cxn ang="0">
                    <a:pos x="15" y="90"/>
                  </a:cxn>
                  <a:cxn ang="0">
                    <a:pos x="15" y="80"/>
                  </a:cxn>
                  <a:cxn ang="0">
                    <a:pos x="34" y="32"/>
                  </a:cxn>
                  <a:cxn ang="0">
                    <a:pos x="78" y="0"/>
                  </a:cxn>
                  <a:cxn ang="0">
                    <a:pos x="78" y="8"/>
                  </a:cxn>
                  <a:cxn ang="0">
                    <a:pos x="62" y="28"/>
                  </a:cxn>
                  <a:cxn ang="0">
                    <a:pos x="54" y="34"/>
                  </a:cxn>
                  <a:cxn ang="0">
                    <a:pos x="56" y="47"/>
                  </a:cxn>
                  <a:cxn ang="0">
                    <a:pos x="62" y="47"/>
                  </a:cxn>
                  <a:cxn ang="0">
                    <a:pos x="73" y="56"/>
                  </a:cxn>
                  <a:cxn ang="0">
                    <a:pos x="60" y="118"/>
                  </a:cxn>
                  <a:cxn ang="0">
                    <a:pos x="28" y="142"/>
                  </a:cxn>
                  <a:cxn ang="0">
                    <a:pos x="30" y="155"/>
                  </a:cxn>
                </a:cxnLst>
                <a:rect l="0" t="0" r="r" b="b"/>
                <a:pathLst>
                  <a:path w="179" h="365">
                    <a:moveTo>
                      <a:pt x="49" y="166"/>
                    </a:moveTo>
                    <a:lnTo>
                      <a:pt x="54" y="164"/>
                    </a:lnTo>
                    <a:lnTo>
                      <a:pt x="54" y="164"/>
                    </a:lnTo>
                    <a:lnTo>
                      <a:pt x="56" y="164"/>
                    </a:lnTo>
                    <a:lnTo>
                      <a:pt x="56" y="162"/>
                    </a:lnTo>
                    <a:lnTo>
                      <a:pt x="60" y="159"/>
                    </a:lnTo>
                    <a:lnTo>
                      <a:pt x="62" y="159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2" y="149"/>
                    </a:lnTo>
                    <a:lnTo>
                      <a:pt x="62" y="142"/>
                    </a:lnTo>
                    <a:lnTo>
                      <a:pt x="62" y="142"/>
                    </a:lnTo>
                    <a:lnTo>
                      <a:pt x="69" y="133"/>
                    </a:lnTo>
                    <a:lnTo>
                      <a:pt x="69" y="133"/>
                    </a:lnTo>
                    <a:lnTo>
                      <a:pt x="75" y="127"/>
                    </a:lnTo>
                    <a:lnTo>
                      <a:pt x="82" y="127"/>
                    </a:lnTo>
                    <a:lnTo>
                      <a:pt x="82" y="127"/>
                    </a:lnTo>
                    <a:lnTo>
                      <a:pt x="82" y="127"/>
                    </a:lnTo>
                    <a:lnTo>
                      <a:pt x="84" y="127"/>
                    </a:lnTo>
                    <a:lnTo>
                      <a:pt x="86" y="127"/>
                    </a:lnTo>
                    <a:lnTo>
                      <a:pt x="86" y="127"/>
                    </a:lnTo>
                    <a:lnTo>
                      <a:pt x="86" y="127"/>
                    </a:lnTo>
                    <a:lnTo>
                      <a:pt x="88" y="127"/>
                    </a:lnTo>
                    <a:lnTo>
                      <a:pt x="88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3" y="125"/>
                    </a:lnTo>
                    <a:lnTo>
                      <a:pt x="93" y="125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5" y="118"/>
                    </a:lnTo>
                    <a:lnTo>
                      <a:pt x="95" y="118"/>
                    </a:lnTo>
                    <a:lnTo>
                      <a:pt x="95" y="116"/>
                    </a:lnTo>
                    <a:lnTo>
                      <a:pt x="95" y="116"/>
                    </a:lnTo>
                    <a:lnTo>
                      <a:pt x="93" y="114"/>
                    </a:lnTo>
                    <a:lnTo>
                      <a:pt x="93" y="114"/>
                    </a:lnTo>
                    <a:lnTo>
                      <a:pt x="90" y="114"/>
                    </a:lnTo>
                    <a:lnTo>
                      <a:pt x="88" y="114"/>
                    </a:lnTo>
                    <a:lnTo>
                      <a:pt x="88" y="114"/>
                    </a:lnTo>
                    <a:lnTo>
                      <a:pt x="86" y="108"/>
                    </a:lnTo>
                    <a:lnTo>
                      <a:pt x="93" y="101"/>
                    </a:lnTo>
                    <a:lnTo>
                      <a:pt x="95" y="97"/>
                    </a:lnTo>
                    <a:lnTo>
                      <a:pt x="97" y="95"/>
                    </a:lnTo>
                    <a:lnTo>
                      <a:pt x="116" y="82"/>
                    </a:lnTo>
                    <a:lnTo>
                      <a:pt x="121" y="80"/>
                    </a:lnTo>
                    <a:lnTo>
                      <a:pt x="125" y="77"/>
                    </a:lnTo>
                    <a:lnTo>
                      <a:pt x="127" y="77"/>
                    </a:lnTo>
                    <a:lnTo>
                      <a:pt x="138" y="75"/>
                    </a:lnTo>
                    <a:lnTo>
                      <a:pt x="146" y="73"/>
                    </a:lnTo>
                    <a:lnTo>
                      <a:pt x="149" y="73"/>
                    </a:lnTo>
                    <a:lnTo>
                      <a:pt x="151" y="73"/>
                    </a:lnTo>
                    <a:lnTo>
                      <a:pt x="153" y="73"/>
                    </a:lnTo>
                    <a:lnTo>
                      <a:pt x="155" y="73"/>
                    </a:lnTo>
                    <a:lnTo>
                      <a:pt x="155" y="73"/>
                    </a:lnTo>
                    <a:lnTo>
                      <a:pt x="157" y="73"/>
                    </a:lnTo>
                    <a:lnTo>
                      <a:pt x="157" y="75"/>
                    </a:lnTo>
                    <a:lnTo>
                      <a:pt x="157" y="75"/>
                    </a:lnTo>
                    <a:lnTo>
                      <a:pt x="157" y="75"/>
                    </a:lnTo>
                    <a:lnTo>
                      <a:pt x="157" y="77"/>
                    </a:lnTo>
                    <a:lnTo>
                      <a:pt x="155" y="129"/>
                    </a:lnTo>
                    <a:lnTo>
                      <a:pt x="151" y="133"/>
                    </a:lnTo>
                    <a:lnTo>
                      <a:pt x="125" y="149"/>
                    </a:lnTo>
                    <a:lnTo>
                      <a:pt x="123" y="149"/>
                    </a:lnTo>
                    <a:lnTo>
                      <a:pt x="121" y="151"/>
                    </a:lnTo>
                    <a:lnTo>
                      <a:pt x="121" y="151"/>
                    </a:lnTo>
                    <a:lnTo>
                      <a:pt x="118" y="151"/>
                    </a:lnTo>
                    <a:lnTo>
                      <a:pt x="114" y="153"/>
                    </a:lnTo>
                    <a:lnTo>
                      <a:pt x="110" y="153"/>
                    </a:lnTo>
                    <a:lnTo>
                      <a:pt x="108" y="153"/>
                    </a:lnTo>
                    <a:lnTo>
                      <a:pt x="108" y="153"/>
                    </a:lnTo>
                    <a:lnTo>
                      <a:pt x="108" y="155"/>
                    </a:lnTo>
                    <a:lnTo>
                      <a:pt x="106" y="155"/>
                    </a:lnTo>
                    <a:lnTo>
                      <a:pt x="97" y="164"/>
                    </a:lnTo>
                    <a:lnTo>
                      <a:pt x="97" y="164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9" y="172"/>
                    </a:lnTo>
                    <a:lnTo>
                      <a:pt x="99" y="172"/>
                    </a:lnTo>
                    <a:lnTo>
                      <a:pt x="101" y="175"/>
                    </a:lnTo>
                    <a:lnTo>
                      <a:pt x="106" y="179"/>
                    </a:lnTo>
                    <a:lnTo>
                      <a:pt x="108" y="181"/>
                    </a:lnTo>
                    <a:lnTo>
                      <a:pt x="110" y="181"/>
                    </a:lnTo>
                    <a:lnTo>
                      <a:pt x="114" y="183"/>
                    </a:lnTo>
                    <a:lnTo>
                      <a:pt x="116" y="183"/>
                    </a:lnTo>
                    <a:lnTo>
                      <a:pt x="131" y="190"/>
                    </a:lnTo>
                    <a:lnTo>
                      <a:pt x="140" y="194"/>
                    </a:lnTo>
                    <a:lnTo>
                      <a:pt x="142" y="194"/>
                    </a:lnTo>
                    <a:lnTo>
                      <a:pt x="146" y="194"/>
                    </a:lnTo>
                    <a:lnTo>
                      <a:pt x="151" y="194"/>
                    </a:lnTo>
                    <a:lnTo>
                      <a:pt x="151" y="194"/>
                    </a:lnTo>
                    <a:lnTo>
                      <a:pt x="153" y="194"/>
                    </a:lnTo>
                    <a:lnTo>
                      <a:pt x="153" y="196"/>
                    </a:lnTo>
                    <a:lnTo>
                      <a:pt x="153" y="196"/>
                    </a:lnTo>
                    <a:lnTo>
                      <a:pt x="153" y="211"/>
                    </a:lnTo>
                    <a:lnTo>
                      <a:pt x="153" y="213"/>
                    </a:lnTo>
                    <a:lnTo>
                      <a:pt x="153" y="216"/>
                    </a:lnTo>
                    <a:lnTo>
                      <a:pt x="153" y="216"/>
                    </a:lnTo>
                    <a:lnTo>
                      <a:pt x="153" y="218"/>
                    </a:lnTo>
                    <a:lnTo>
                      <a:pt x="153" y="218"/>
                    </a:lnTo>
                    <a:lnTo>
                      <a:pt x="153" y="218"/>
                    </a:lnTo>
                    <a:lnTo>
                      <a:pt x="157" y="220"/>
                    </a:lnTo>
                    <a:lnTo>
                      <a:pt x="157" y="220"/>
                    </a:lnTo>
                    <a:lnTo>
                      <a:pt x="157" y="220"/>
                    </a:lnTo>
                    <a:lnTo>
                      <a:pt x="159" y="222"/>
                    </a:lnTo>
                    <a:lnTo>
                      <a:pt x="164" y="222"/>
                    </a:lnTo>
                    <a:lnTo>
                      <a:pt x="166" y="222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4" y="229"/>
                    </a:lnTo>
                    <a:lnTo>
                      <a:pt x="179" y="235"/>
                    </a:lnTo>
                    <a:lnTo>
                      <a:pt x="179" y="235"/>
                    </a:lnTo>
                    <a:lnTo>
                      <a:pt x="179" y="235"/>
                    </a:lnTo>
                    <a:lnTo>
                      <a:pt x="177" y="233"/>
                    </a:lnTo>
                    <a:lnTo>
                      <a:pt x="174" y="231"/>
                    </a:lnTo>
                    <a:lnTo>
                      <a:pt x="172" y="231"/>
                    </a:lnTo>
                    <a:lnTo>
                      <a:pt x="172" y="231"/>
                    </a:lnTo>
                    <a:lnTo>
                      <a:pt x="168" y="229"/>
                    </a:lnTo>
                    <a:lnTo>
                      <a:pt x="162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46" y="224"/>
                    </a:lnTo>
                    <a:lnTo>
                      <a:pt x="142" y="222"/>
                    </a:lnTo>
                    <a:lnTo>
                      <a:pt x="140" y="222"/>
                    </a:lnTo>
                    <a:lnTo>
                      <a:pt x="140" y="222"/>
                    </a:lnTo>
                    <a:lnTo>
                      <a:pt x="136" y="222"/>
                    </a:lnTo>
                    <a:lnTo>
                      <a:pt x="136" y="222"/>
                    </a:lnTo>
                    <a:lnTo>
                      <a:pt x="131" y="218"/>
                    </a:lnTo>
                    <a:lnTo>
                      <a:pt x="129" y="218"/>
                    </a:lnTo>
                    <a:lnTo>
                      <a:pt x="129" y="216"/>
                    </a:lnTo>
                    <a:lnTo>
                      <a:pt x="127" y="213"/>
                    </a:lnTo>
                    <a:lnTo>
                      <a:pt x="127" y="213"/>
                    </a:lnTo>
                    <a:lnTo>
                      <a:pt x="125" y="213"/>
                    </a:lnTo>
                    <a:lnTo>
                      <a:pt x="114" y="213"/>
                    </a:lnTo>
                    <a:lnTo>
                      <a:pt x="114" y="213"/>
                    </a:lnTo>
                    <a:lnTo>
                      <a:pt x="110" y="213"/>
                    </a:lnTo>
                    <a:lnTo>
                      <a:pt x="110" y="213"/>
                    </a:lnTo>
                    <a:lnTo>
                      <a:pt x="106" y="213"/>
                    </a:lnTo>
                    <a:lnTo>
                      <a:pt x="106" y="213"/>
                    </a:lnTo>
                    <a:lnTo>
                      <a:pt x="103" y="213"/>
                    </a:lnTo>
                    <a:lnTo>
                      <a:pt x="97" y="211"/>
                    </a:lnTo>
                    <a:lnTo>
                      <a:pt x="95" y="211"/>
                    </a:lnTo>
                    <a:lnTo>
                      <a:pt x="93" y="209"/>
                    </a:lnTo>
                    <a:lnTo>
                      <a:pt x="93" y="209"/>
                    </a:lnTo>
                    <a:lnTo>
                      <a:pt x="93" y="209"/>
                    </a:lnTo>
                    <a:lnTo>
                      <a:pt x="93" y="207"/>
                    </a:lnTo>
                    <a:lnTo>
                      <a:pt x="93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5"/>
                    </a:lnTo>
                    <a:lnTo>
                      <a:pt x="80" y="205"/>
                    </a:lnTo>
                    <a:lnTo>
                      <a:pt x="71" y="203"/>
                    </a:lnTo>
                    <a:lnTo>
                      <a:pt x="67" y="203"/>
                    </a:lnTo>
                    <a:lnTo>
                      <a:pt x="62" y="205"/>
                    </a:lnTo>
                    <a:lnTo>
                      <a:pt x="62" y="207"/>
                    </a:lnTo>
                    <a:lnTo>
                      <a:pt x="60" y="207"/>
                    </a:lnTo>
                    <a:lnTo>
                      <a:pt x="60" y="209"/>
                    </a:lnTo>
                    <a:lnTo>
                      <a:pt x="58" y="222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58" y="224"/>
                    </a:lnTo>
                    <a:lnTo>
                      <a:pt x="60" y="226"/>
                    </a:lnTo>
                    <a:lnTo>
                      <a:pt x="60" y="226"/>
                    </a:lnTo>
                    <a:lnTo>
                      <a:pt x="60" y="226"/>
                    </a:lnTo>
                    <a:lnTo>
                      <a:pt x="60" y="229"/>
                    </a:lnTo>
                    <a:lnTo>
                      <a:pt x="62" y="244"/>
                    </a:lnTo>
                    <a:lnTo>
                      <a:pt x="62" y="244"/>
                    </a:lnTo>
                    <a:lnTo>
                      <a:pt x="62" y="246"/>
                    </a:lnTo>
                    <a:lnTo>
                      <a:pt x="60" y="246"/>
                    </a:lnTo>
                    <a:lnTo>
                      <a:pt x="60" y="248"/>
                    </a:lnTo>
                    <a:lnTo>
                      <a:pt x="58" y="248"/>
                    </a:lnTo>
                    <a:lnTo>
                      <a:pt x="58" y="250"/>
                    </a:lnTo>
                    <a:lnTo>
                      <a:pt x="58" y="252"/>
                    </a:lnTo>
                    <a:lnTo>
                      <a:pt x="58" y="254"/>
                    </a:lnTo>
                    <a:lnTo>
                      <a:pt x="58" y="259"/>
                    </a:lnTo>
                    <a:lnTo>
                      <a:pt x="58" y="261"/>
                    </a:lnTo>
                    <a:lnTo>
                      <a:pt x="58" y="263"/>
                    </a:lnTo>
                    <a:lnTo>
                      <a:pt x="69" y="291"/>
                    </a:lnTo>
                    <a:lnTo>
                      <a:pt x="75" y="306"/>
                    </a:lnTo>
                    <a:lnTo>
                      <a:pt x="78" y="311"/>
                    </a:lnTo>
                    <a:lnTo>
                      <a:pt x="80" y="315"/>
                    </a:lnTo>
                    <a:lnTo>
                      <a:pt x="80" y="315"/>
                    </a:lnTo>
                    <a:lnTo>
                      <a:pt x="84" y="319"/>
                    </a:lnTo>
                    <a:lnTo>
                      <a:pt x="88" y="328"/>
                    </a:lnTo>
                    <a:lnTo>
                      <a:pt x="93" y="332"/>
                    </a:lnTo>
                    <a:lnTo>
                      <a:pt x="97" y="341"/>
                    </a:lnTo>
                    <a:lnTo>
                      <a:pt x="97" y="343"/>
                    </a:lnTo>
                    <a:lnTo>
                      <a:pt x="108" y="354"/>
                    </a:lnTo>
                    <a:lnTo>
                      <a:pt x="114" y="360"/>
                    </a:lnTo>
                    <a:lnTo>
                      <a:pt x="121" y="365"/>
                    </a:lnTo>
                    <a:lnTo>
                      <a:pt x="118" y="365"/>
                    </a:lnTo>
                    <a:lnTo>
                      <a:pt x="106" y="365"/>
                    </a:lnTo>
                    <a:lnTo>
                      <a:pt x="106" y="365"/>
                    </a:lnTo>
                    <a:lnTo>
                      <a:pt x="103" y="362"/>
                    </a:lnTo>
                    <a:lnTo>
                      <a:pt x="101" y="362"/>
                    </a:lnTo>
                    <a:lnTo>
                      <a:pt x="99" y="360"/>
                    </a:lnTo>
                    <a:lnTo>
                      <a:pt x="99" y="360"/>
                    </a:lnTo>
                    <a:lnTo>
                      <a:pt x="99" y="360"/>
                    </a:lnTo>
                    <a:lnTo>
                      <a:pt x="99" y="358"/>
                    </a:lnTo>
                    <a:lnTo>
                      <a:pt x="99" y="358"/>
                    </a:lnTo>
                    <a:lnTo>
                      <a:pt x="99" y="358"/>
                    </a:lnTo>
                    <a:lnTo>
                      <a:pt x="101" y="358"/>
                    </a:lnTo>
                    <a:lnTo>
                      <a:pt x="101" y="358"/>
                    </a:lnTo>
                    <a:lnTo>
                      <a:pt x="88" y="349"/>
                    </a:lnTo>
                    <a:lnTo>
                      <a:pt x="80" y="345"/>
                    </a:lnTo>
                    <a:lnTo>
                      <a:pt x="78" y="345"/>
                    </a:lnTo>
                    <a:lnTo>
                      <a:pt x="75" y="343"/>
                    </a:lnTo>
                    <a:lnTo>
                      <a:pt x="75" y="341"/>
                    </a:lnTo>
                    <a:lnTo>
                      <a:pt x="73" y="341"/>
                    </a:lnTo>
                    <a:lnTo>
                      <a:pt x="73" y="339"/>
                    </a:lnTo>
                    <a:lnTo>
                      <a:pt x="71" y="334"/>
                    </a:lnTo>
                    <a:lnTo>
                      <a:pt x="71" y="332"/>
                    </a:lnTo>
                    <a:lnTo>
                      <a:pt x="65" y="321"/>
                    </a:lnTo>
                    <a:lnTo>
                      <a:pt x="65" y="319"/>
                    </a:lnTo>
                    <a:lnTo>
                      <a:pt x="60" y="313"/>
                    </a:lnTo>
                    <a:lnTo>
                      <a:pt x="58" y="311"/>
                    </a:lnTo>
                    <a:lnTo>
                      <a:pt x="58" y="308"/>
                    </a:lnTo>
                    <a:lnTo>
                      <a:pt x="56" y="304"/>
                    </a:lnTo>
                    <a:lnTo>
                      <a:pt x="54" y="304"/>
                    </a:lnTo>
                    <a:lnTo>
                      <a:pt x="52" y="302"/>
                    </a:lnTo>
                    <a:lnTo>
                      <a:pt x="49" y="302"/>
                    </a:lnTo>
                    <a:lnTo>
                      <a:pt x="49" y="300"/>
                    </a:lnTo>
                    <a:lnTo>
                      <a:pt x="47" y="300"/>
                    </a:lnTo>
                    <a:lnTo>
                      <a:pt x="45" y="300"/>
                    </a:lnTo>
                    <a:lnTo>
                      <a:pt x="39" y="295"/>
                    </a:lnTo>
                    <a:lnTo>
                      <a:pt x="39" y="295"/>
                    </a:lnTo>
                    <a:lnTo>
                      <a:pt x="37" y="293"/>
                    </a:lnTo>
                    <a:lnTo>
                      <a:pt x="37" y="291"/>
                    </a:lnTo>
                    <a:lnTo>
                      <a:pt x="32" y="287"/>
                    </a:lnTo>
                    <a:lnTo>
                      <a:pt x="32" y="285"/>
                    </a:lnTo>
                    <a:lnTo>
                      <a:pt x="32" y="285"/>
                    </a:lnTo>
                    <a:lnTo>
                      <a:pt x="32" y="283"/>
                    </a:lnTo>
                    <a:lnTo>
                      <a:pt x="32" y="278"/>
                    </a:lnTo>
                    <a:lnTo>
                      <a:pt x="37" y="252"/>
                    </a:lnTo>
                    <a:lnTo>
                      <a:pt x="37" y="252"/>
                    </a:lnTo>
                    <a:lnTo>
                      <a:pt x="34" y="237"/>
                    </a:lnTo>
                    <a:lnTo>
                      <a:pt x="32" y="220"/>
                    </a:lnTo>
                    <a:lnTo>
                      <a:pt x="30" y="220"/>
                    </a:lnTo>
                    <a:lnTo>
                      <a:pt x="26" y="218"/>
                    </a:lnTo>
                    <a:lnTo>
                      <a:pt x="26" y="218"/>
                    </a:lnTo>
                    <a:lnTo>
                      <a:pt x="21" y="211"/>
                    </a:lnTo>
                    <a:lnTo>
                      <a:pt x="21" y="211"/>
                    </a:lnTo>
                    <a:lnTo>
                      <a:pt x="15" y="196"/>
                    </a:lnTo>
                    <a:lnTo>
                      <a:pt x="15" y="194"/>
                    </a:lnTo>
                    <a:lnTo>
                      <a:pt x="15" y="190"/>
                    </a:lnTo>
                    <a:lnTo>
                      <a:pt x="15" y="187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9" y="172"/>
                    </a:lnTo>
                    <a:lnTo>
                      <a:pt x="21" y="170"/>
                    </a:lnTo>
                    <a:lnTo>
                      <a:pt x="21" y="170"/>
                    </a:lnTo>
                    <a:lnTo>
                      <a:pt x="21" y="170"/>
                    </a:lnTo>
                    <a:lnTo>
                      <a:pt x="24" y="170"/>
                    </a:lnTo>
                    <a:lnTo>
                      <a:pt x="24" y="168"/>
                    </a:lnTo>
                    <a:lnTo>
                      <a:pt x="26" y="164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6" y="159"/>
                    </a:lnTo>
                    <a:lnTo>
                      <a:pt x="26" y="157"/>
                    </a:lnTo>
                    <a:lnTo>
                      <a:pt x="24" y="157"/>
                    </a:lnTo>
                    <a:lnTo>
                      <a:pt x="21" y="157"/>
                    </a:lnTo>
                    <a:lnTo>
                      <a:pt x="19" y="157"/>
                    </a:lnTo>
                    <a:lnTo>
                      <a:pt x="13" y="155"/>
                    </a:lnTo>
                    <a:lnTo>
                      <a:pt x="13" y="155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1" y="151"/>
                    </a:lnTo>
                    <a:lnTo>
                      <a:pt x="13" y="146"/>
                    </a:lnTo>
                    <a:lnTo>
                      <a:pt x="13" y="146"/>
                    </a:lnTo>
                    <a:lnTo>
                      <a:pt x="13" y="144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1" y="133"/>
                    </a:lnTo>
                    <a:lnTo>
                      <a:pt x="9" y="133"/>
                    </a:lnTo>
                    <a:lnTo>
                      <a:pt x="9" y="133"/>
                    </a:lnTo>
                    <a:lnTo>
                      <a:pt x="6" y="136"/>
                    </a:lnTo>
                    <a:lnTo>
                      <a:pt x="6" y="136"/>
                    </a:lnTo>
                    <a:lnTo>
                      <a:pt x="4" y="136"/>
                    </a:lnTo>
                    <a:lnTo>
                      <a:pt x="2" y="138"/>
                    </a:lnTo>
                    <a:lnTo>
                      <a:pt x="2" y="138"/>
                    </a:lnTo>
                    <a:lnTo>
                      <a:pt x="2" y="138"/>
                    </a:lnTo>
                    <a:lnTo>
                      <a:pt x="0" y="136"/>
                    </a:lnTo>
                    <a:lnTo>
                      <a:pt x="0" y="136"/>
                    </a:lnTo>
                    <a:lnTo>
                      <a:pt x="0" y="136"/>
                    </a:lnTo>
                    <a:lnTo>
                      <a:pt x="0" y="133"/>
                    </a:lnTo>
                    <a:lnTo>
                      <a:pt x="0" y="118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2" y="114"/>
                    </a:lnTo>
                    <a:lnTo>
                      <a:pt x="2" y="112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6" y="105"/>
                    </a:lnTo>
                    <a:lnTo>
                      <a:pt x="9" y="101"/>
                    </a:lnTo>
                    <a:lnTo>
                      <a:pt x="15" y="92"/>
                    </a:lnTo>
                    <a:lnTo>
                      <a:pt x="15" y="90"/>
                    </a:lnTo>
                    <a:lnTo>
                      <a:pt x="15" y="88"/>
                    </a:lnTo>
                    <a:lnTo>
                      <a:pt x="15" y="88"/>
                    </a:lnTo>
                    <a:lnTo>
                      <a:pt x="17" y="86"/>
                    </a:lnTo>
                    <a:lnTo>
                      <a:pt x="17" y="82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21" y="54"/>
                    </a:lnTo>
                    <a:lnTo>
                      <a:pt x="21" y="54"/>
                    </a:lnTo>
                    <a:lnTo>
                      <a:pt x="30" y="38"/>
                    </a:lnTo>
                    <a:lnTo>
                      <a:pt x="32" y="38"/>
                    </a:lnTo>
                    <a:lnTo>
                      <a:pt x="32" y="34"/>
                    </a:lnTo>
                    <a:lnTo>
                      <a:pt x="34" y="32"/>
                    </a:lnTo>
                    <a:lnTo>
                      <a:pt x="37" y="32"/>
                    </a:lnTo>
                    <a:lnTo>
                      <a:pt x="60" y="4"/>
                    </a:lnTo>
                    <a:lnTo>
                      <a:pt x="65" y="2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78" y="0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78" y="6"/>
                    </a:lnTo>
                    <a:lnTo>
                      <a:pt x="78" y="8"/>
                    </a:lnTo>
                    <a:lnTo>
                      <a:pt x="75" y="10"/>
                    </a:lnTo>
                    <a:lnTo>
                      <a:pt x="67" y="23"/>
                    </a:lnTo>
                    <a:lnTo>
                      <a:pt x="65" y="26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0" y="30"/>
                    </a:lnTo>
                    <a:lnTo>
                      <a:pt x="58" y="30"/>
                    </a:lnTo>
                    <a:lnTo>
                      <a:pt x="56" y="32"/>
                    </a:lnTo>
                    <a:lnTo>
                      <a:pt x="54" y="32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5"/>
                    </a:lnTo>
                    <a:lnTo>
                      <a:pt x="54" y="45"/>
                    </a:lnTo>
                    <a:lnTo>
                      <a:pt x="56" y="45"/>
                    </a:lnTo>
                    <a:lnTo>
                      <a:pt x="56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2" y="47"/>
                    </a:lnTo>
                    <a:lnTo>
                      <a:pt x="62" y="47"/>
                    </a:lnTo>
                    <a:lnTo>
                      <a:pt x="62" y="47"/>
                    </a:lnTo>
                    <a:lnTo>
                      <a:pt x="65" y="47"/>
                    </a:lnTo>
                    <a:lnTo>
                      <a:pt x="65" y="47"/>
                    </a:lnTo>
                    <a:lnTo>
                      <a:pt x="69" y="51"/>
                    </a:lnTo>
                    <a:lnTo>
                      <a:pt x="71" y="51"/>
                    </a:lnTo>
                    <a:lnTo>
                      <a:pt x="71" y="54"/>
                    </a:lnTo>
                    <a:lnTo>
                      <a:pt x="73" y="56"/>
                    </a:lnTo>
                    <a:lnTo>
                      <a:pt x="73" y="58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1" y="101"/>
                    </a:lnTo>
                    <a:lnTo>
                      <a:pt x="62" y="114"/>
                    </a:lnTo>
                    <a:lnTo>
                      <a:pt x="60" y="118"/>
                    </a:lnTo>
                    <a:lnTo>
                      <a:pt x="52" y="125"/>
                    </a:lnTo>
                    <a:lnTo>
                      <a:pt x="32" y="138"/>
                    </a:lnTo>
                    <a:lnTo>
                      <a:pt x="30" y="140"/>
                    </a:lnTo>
                    <a:lnTo>
                      <a:pt x="30" y="140"/>
                    </a:lnTo>
                    <a:lnTo>
                      <a:pt x="30" y="140"/>
                    </a:lnTo>
                    <a:lnTo>
                      <a:pt x="28" y="142"/>
                    </a:lnTo>
                    <a:lnTo>
                      <a:pt x="28" y="144"/>
                    </a:lnTo>
                    <a:lnTo>
                      <a:pt x="28" y="146"/>
                    </a:lnTo>
                    <a:lnTo>
                      <a:pt x="28" y="146"/>
                    </a:lnTo>
                    <a:lnTo>
                      <a:pt x="28" y="151"/>
                    </a:lnTo>
                    <a:lnTo>
                      <a:pt x="28" y="151"/>
                    </a:lnTo>
                    <a:lnTo>
                      <a:pt x="30" y="155"/>
                    </a:lnTo>
                    <a:lnTo>
                      <a:pt x="32" y="155"/>
                    </a:lnTo>
                    <a:lnTo>
                      <a:pt x="43" y="164"/>
                    </a:lnTo>
                    <a:lnTo>
                      <a:pt x="47" y="166"/>
                    </a:lnTo>
                    <a:lnTo>
                      <a:pt x="49" y="166"/>
                    </a:lnTo>
                    <a:lnTo>
                      <a:pt x="49" y="16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21"/>
              <p:cNvSpPr>
                <a:spLocks/>
              </p:cNvSpPr>
              <p:nvPr/>
            </p:nvSpPr>
            <p:spPr bwMode="auto">
              <a:xfrm>
                <a:off x="7383508" y="2951497"/>
                <a:ext cx="6102" cy="24408"/>
              </a:xfrm>
              <a:custGeom>
                <a:avLst/>
                <a:gdLst/>
                <a:ahLst/>
                <a:cxnLst>
                  <a:cxn ang="0">
                    <a:pos x="6" y="24"/>
                  </a:cxn>
                  <a:cxn ang="0">
                    <a:pos x="0" y="18"/>
                  </a:cxn>
                  <a:cxn ang="0">
                    <a:pos x="0" y="18"/>
                  </a:cxn>
                  <a:cxn ang="0">
                    <a:pos x="0" y="16"/>
                  </a:cxn>
                  <a:cxn ang="0">
                    <a:pos x="0" y="13"/>
                  </a:cxn>
                  <a:cxn ang="0">
                    <a:pos x="0" y="9"/>
                  </a:cxn>
                  <a:cxn ang="0">
                    <a:pos x="0" y="3"/>
                  </a:cxn>
                  <a:cxn ang="0">
                    <a:pos x="2" y="3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6" y="3"/>
                  </a:cxn>
                  <a:cxn ang="0">
                    <a:pos x="6" y="3"/>
                  </a:cxn>
                  <a:cxn ang="0">
                    <a:pos x="6" y="20"/>
                  </a:cxn>
                  <a:cxn ang="0">
                    <a:pos x="6" y="24"/>
                  </a:cxn>
                  <a:cxn ang="0">
                    <a:pos x="6" y="24"/>
                  </a:cxn>
                </a:cxnLst>
                <a:rect l="0" t="0" r="r" b="b"/>
                <a:pathLst>
                  <a:path w="6" h="24">
                    <a:moveTo>
                      <a:pt x="6" y="24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22"/>
              <p:cNvSpPr>
                <a:spLocks/>
              </p:cNvSpPr>
              <p:nvPr/>
            </p:nvSpPr>
            <p:spPr bwMode="auto">
              <a:xfrm>
                <a:off x="7611317" y="2964719"/>
                <a:ext cx="35596" cy="33562"/>
              </a:xfrm>
              <a:custGeom>
                <a:avLst/>
                <a:gdLst/>
                <a:ahLst/>
                <a:cxnLst>
                  <a:cxn ang="0">
                    <a:pos x="30" y="33"/>
                  </a:cxn>
                  <a:cxn ang="0">
                    <a:pos x="24" y="24"/>
                  </a:cxn>
                  <a:cxn ang="0">
                    <a:pos x="11" y="11"/>
                  </a:cxn>
                  <a:cxn ang="0">
                    <a:pos x="2" y="3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7" y="3"/>
                  </a:cxn>
                  <a:cxn ang="0">
                    <a:pos x="9" y="5"/>
                  </a:cxn>
                  <a:cxn ang="0">
                    <a:pos x="30" y="22"/>
                  </a:cxn>
                  <a:cxn ang="0">
                    <a:pos x="30" y="22"/>
                  </a:cxn>
                  <a:cxn ang="0">
                    <a:pos x="35" y="26"/>
                  </a:cxn>
                  <a:cxn ang="0">
                    <a:pos x="35" y="29"/>
                  </a:cxn>
                  <a:cxn ang="0">
                    <a:pos x="35" y="29"/>
                  </a:cxn>
                  <a:cxn ang="0">
                    <a:pos x="35" y="31"/>
                  </a:cxn>
                  <a:cxn ang="0">
                    <a:pos x="32" y="31"/>
                  </a:cxn>
                  <a:cxn ang="0">
                    <a:pos x="30" y="33"/>
                  </a:cxn>
                  <a:cxn ang="0">
                    <a:pos x="30" y="33"/>
                  </a:cxn>
                </a:cxnLst>
                <a:rect l="0" t="0" r="r" b="b"/>
                <a:pathLst>
                  <a:path w="35" h="33">
                    <a:moveTo>
                      <a:pt x="30" y="33"/>
                    </a:moveTo>
                    <a:lnTo>
                      <a:pt x="24" y="24"/>
                    </a:lnTo>
                    <a:lnTo>
                      <a:pt x="11" y="11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7" y="3"/>
                    </a:lnTo>
                    <a:lnTo>
                      <a:pt x="9" y="5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5" y="26"/>
                    </a:lnTo>
                    <a:lnTo>
                      <a:pt x="35" y="29"/>
                    </a:lnTo>
                    <a:lnTo>
                      <a:pt x="35" y="29"/>
                    </a:lnTo>
                    <a:lnTo>
                      <a:pt x="35" y="31"/>
                    </a:lnTo>
                    <a:lnTo>
                      <a:pt x="32" y="31"/>
                    </a:lnTo>
                    <a:lnTo>
                      <a:pt x="30" y="33"/>
                    </a:lnTo>
                    <a:lnTo>
                      <a:pt x="30" y="3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23"/>
              <p:cNvSpPr>
                <a:spLocks/>
              </p:cNvSpPr>
              <p:nvPr/>
            </p:nvSpPr>
            <p:spPr bwMode="auto">
              <a:xfrm>
                <a:off x="7347913" y="3000313"/>
                <a:ext cx="22374" cy="32544"/>
              </a:xfrm>
              <a:custGeom>
                <a:avLst/>
                <a:gdLst/>
                <a:ahLst/>
                <a:cxnLst>
                  <a:cxn ang="0">
                    <a:pos x="18" y="2"/>
                  </a:cxn>
                  <a:cxn ang="0">
                    <a:pos x="20" y="4"/>
                  </a:cxn>
                  <a:cxn ang="0">
                    <a:pos x="22" y="15"/>
                  </a:cxn>
                  <a:cxn ang="0">
                    <a:pos x="22" y="15"/>
                  </a:cxn>
                  <a:cxn ang="0">
                    <a:pos x="20" y="26"/>
                  </a:cxn>
                  <a:cxn ang="0">
                    <a:pos x="18" y="28"/>
                  </a:cxn>
                  <a:cxn ang="0">
                    <a:pos x="18" y="30"/>
                  </a:cxn>
                  <a:cxn ang="0">
                    <a:pos x="13" y="32"/>
                  </a:cxn>
                  <a:cxn ang="0">
                    <a:pos x="11" y="32"/>
                  </a:cxn>
                  <a:cxn ang="0">
                    <a:pos x="9" y="32"/>
                  </a:cxn>
                  <a:cxn ang="0">
                    <a:pos x="7" y="32"/>
                  </a:cxn>
                  <a:cxn ang="0">
                    <a:pos x="3" y="32"/>
                  </a:cxn>
                  <a:cxn ang="0">
                    <a:pos x="3" y="32"/>
                  </a:cxn>
                  <a:cxn ang="0">
                    <a:pos x="0" y="30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7" y="2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18" y="2"/>
                  </a:cxn>
                  <a:cxn ang="0">
                    <a:pos x="18" y="2"/>
                  </a:cxn>
                </a:cxnLst>
                <a:rect l="0" t="0" r="r" b="b"/>
                <a:pathLst>
                  <a:path w="22" h="32">
                    <a:moveTo>
                      <a:pt x="18" y="2"/>
                    </a:moveTo>
                    <a:lnTo>
                      <a:pt x="20" y="4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0" y="26"/>
                    </a:lnTo>
                    <a:lnTo>
                      <a:pt x="18" y="28"/>
                    </a:lnTo>
                    <a:lnTo>
                      <a:pt x="18" y="30"/>
                    </a:lnTo>
                    <a:lnTo>
                      <a:pt x="13" y="32"/>
                    </a:lnTo>
                    <a:lnTo>
                      <a:pt x="11" y="32"/>
                    </a:lnTo>
                    <a:lnTo>
                      <a:pt x="9" y="32"/>
                    </a:lnTo>
                    <a:lnTo>
                      <a:pt x="7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0" y="30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18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24"/>
              <p:cNvSpPr>
                <a:spLocks/>
              </p:cNvSpPr>
              <p:nvPr/>
            </p:nvSpPr>
            <p:spPr bwMode="auto">
              <a:xfrm>
                <a:off x="7370287" y="3006416"/>
                <a:ext cx="74242" cy="71191"/>
              </a:xfrm>
              <a:custGeom>
                <a:avLst/>
                <a:gdLst/>
                <a:ahLst/>
                <a:cxnLst>
                  <a:cxn ang="0">
                    <a:pos x="32" y="3"/>
                  </a:cxn>
                  <a:cxn ang="0">
                    <a:pos x="34" y="3"/>
                  </a:cxn>
                  <a:cxn ang="0">
                    <a:pos x="43" y="16"/>
                  </a:cxn>
                  <a:cxn ang="0">
                    <a:pos x="47" y="20"/>
                  </a:cxn>
                  <a:cxn ang="0">
                    <a:pos x="45" y="24"/>
                  </a:cxn>
                  <a:cxn ang="0">
                    <a:pos x="45" y="26"/>
                  </a:cxn>
                  <a:cxn ang="0">
                    <a:pos x="41" y="29"/>
                  </a:cxn>
                  <a:cxn ang="0">
                    <a:pos x="39" y="33"/>
                  </a:cxn>
                  <a:cxn ang="0">
                    <a:pos x="39" y="35"/>
                  </a:cxn>
                  <a:cxn ang="0">
                    <a:pos x="37" y="37"/>
                  </a:cxn>
                  <a:cxn ang="0">
                    <a:pos x="39" y="39"/>
                  </a:cxn>
                  <a:cxn ang="0">
                    <a:pos x="43" y="48"/>
                  </a:cxn>
                  <a:cxn ang="0">
                    <a:pos x="47" y="50"/>
                  </a:cxn>
                  <a:cxn ang="0">
                    <a:pos x="47" y="50"/>
                  </a:cxn>
                  <a:cxn ang="0">
                    <a:pos x="50" y="48"/>
                  </a:cxn>
                  <a:cxn ang="0">
                    <a:pos x="58" y="46"/>
                  </a:cxn>
                  <a:cxn ang="0">
                    <a:pos x="67" y="50"/>
                  </a:cxn>
                  <a:cxn ang="0">
                    <a:pos x="69" y="50"/>
                  </a:cxn>
                  <a:cxn ang="0">
                    <a:pos x="73" y="57"/>
                  </a:cxn>
                  <a:cxn ang="0">
                    <a:pos x="71" y="61"/>
                  </a:cxn>
                  <a:cxn ang="0">
                    <a:pos x="65" y="67"/>
                  </a:cxn>
                  <a:cxn ang="0">
                    <a:pos x="62" y="67"/>
                  </a:cxn>
                  <a:cxn ang="0">
                    <a:pos x="54" y="70"/>
                  </a:cxn>
                  <a:cxn ang="0">
                    <a:pos x="45" y="65"/>
                  </a:cxn>
                  <a:cxn ang="0">
                    <a:pos x="43" y="63"/>
                  </a:cxn>
                  <a:cxn ang="0">
                    <a:pos x="39" y="54"/>
                  </a:cxn>
                  <a:cxn ang="0">
                    <a:pos x="24" y="61"/>
                  </a:cxn>
                  <a:cxn ang="0">
                    <a:pos x="22" y="61"/>
                  </a:cxn>
                  <a:cxn ang="0">
                    <a:pos x="22" y="61"/>
                  </a:cxn>
                  <a:cxn ang="0">
                    <a:pos x="19" y="57"/>
                  </a:cxn>
                  <a:cxn ang="0">
                    <a:pos x="17" y="54"/>
                  </a:cxn>
                  <a:cxn ang="0">
                    <a:pos x="15" y="37"/>
                  </a:cxn>
                  <a:cxn ang="0">
                    <a:pos x="11" y="35"/>
                  </a:cxn>
                  <a:cxn ang="0">
                    <a:pos x="2" y="26"/>
                  </a:cxn>
                  <a:cxn ang="0">
                    <a:pos x="0" y="20"/>
                  </a:cxn>
                  <a:cxn ang="0">
                    <a:pos x="0" y="18"/>
                  </a:cxn>
                  <a:cxn ang="0">
                    <a:pos x="4" y="5"/>
                  </a:cxn>
                  <a:cxn ang="0">
                    <a:pos x="9" y="3"/>
                  </a:cxn>
                  <a:cxn ang="0">
                    <a:pos x="11" y="3"/>
                  </a:cxn>
                  <a:cxn ang="0">
                    <a:pos x="13" y="7"/>
                  </a:cxn>
                  <a:cxn ang="0">
                    <a:pos x="24" y="7"/>
                  </a:cxn>
                  <a:cxn ang="0">
                    <a:pos x="30" y="0"/>
                  </a:cxn>
                </a:cxnLst>
                <a:rect l="0" t="0" r="r" b="b"/>
                <a:pathLst>
                  <a:path w="73" h="70">
                    <a:moveTo>
                      <a:pt x="30" y="0"/>
                    </a:moveTo>
                    <a:lnTo>
                      <a:pt x="32" y="3"/>
                    </a:lnTo>
                    <a:lnTo>
                      <a:pt x="34" y="3"/>
                    </a:lnTo>
                    <a:lnTo>
                      <a:pt x="34" y="3"/>
                    </a:lnTo>
                    <a:lnTo>
                      <a:pt x="43" y="13"/>
                    </a:lnTo>
                    <a:lnTo>
                      <a:pt x="43" y="16"/>
                    </a:lnTo>
                    <a:lnTo>
                      <a:pt x="47" y="18"/>
                    </a:lnTo>
                    <a:lnTo>
                      <a:pt x="47" y="20"/>
                    </a:lnTo>
                    <a:lnTo>
                      <a:pt x="47" y="22"/>
                    </a:lnTo>
                    <a:lnTo>
                      <a:pt x="45" y="24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3" y="29"/>
                    </a:lnTo>
                    <a:lnTo>
                      <a:pt x="41" y="29"/>
                    </a:lnTo>
                    <a:lnTo>
                      <a:pt x="41" y="31"/>
                    </a:lnTo>
                    <a:lnTo>
                      <a:pt x="39" y="33"/>
                    </a:lnTo>
                    <a:lnTo>
                      <a:pt x="39" y="33"/>
                    </a:lnTo>
                    <a:lnTo>
                      <a:pt x="39" y="35"/>
                    </a:lnTo>
                    <a:lnTo>
                      <a:pt x="39" y="37"/>
                    </a:lnTo>
                    <a:lnTo>
                      <a:pt x="37" y="37"/>
                    </a:lnTo>
                    <a:lnTo>
                      <a:pt x="37" y="39"/>
                    </a:lnTo>
                    <a:lnTo>
                      <a:pt x="39" y="39"/>
                    </a:lnTo>
                    <a:lnTo>
                      <a:pt x="43" y="48"/>
                    </a:lnTo>
                    <a:lnTo>
                      <a:pt x="43" y="48"/>
                    </a:lnTo>
                    <a:lnTo>
                      <a:pt x="45" y="50"/>
                    </a:lnTo>
                    <a:lnTo>
                      <a:pt x="47" y="50"/>
                    </a:lnTo>
                    <a:lnTo>
                      <a:pt x="47" y="50"/>
                    </a:lnTo>
                    <a:lnTo>
                      <a:pt x="47" y="50"/>
                    </a:lnTo>
                    <a:lnTo>
                      <a:pt x="47" y="50"/>
                    </a:lnTo>
                    <a:lnTo>
                      <a:pt x="50" y="48"/>
                    </a:lnTo>
                    <a:lnTo>
                      <a:pt x="52" y="48"/>
                    </a:lnTo>
                    <a:lnTo>
                      <a:pt x="58" y="46"/>
                    </a:lnTo>
                    <a:lnTo>
                      <a:pt x="60" y="46"/>
                    </a:lnTo>
                    <a:lnTo>
                      <a:pt x="67" y="50"/>
                    </a:lnTo>
                    <a:lnTo>
                      <a:pt x="67" y="50"/>
                    </a:lnTo>
                    <a:lnTo>
                      <a:pt x="69" y="50"/>
                    </a:lnTo>
                    <a:lnTo>
                      <a:pt x="71" y="57"/>
                    </a:lnTo>
                    <a:lnTo>
                      <a:pt x="73" y="57"/>
                    </a:lnTo>
                    <a:lnTo>
                      <a:pt x="73" y="57"/>
                    </a:lnTo>
                    <a:lnTo>
                      <a:pt x="71" y="61"/>
                    </a:lnTo>
                    <a:lnTo>
                      <a:pt x="65" y="65"/>
                    </a:lnTo>
                    <a:lnTo>
                      <a:pt x="65" y="67"/>
                    </a:lnTo>
                    <a:lnTo>
                      <a:pt x="62" y="67"/>
                    </a:lnTo>
                    <a:lnTo>
                      <a:pt x="62" y="67"/>
                    </a:lnTo>
                    <a:lnTo>
                      <a:pt x="56" y="70"/>
                    </a:lnTo>
                    <a:lnTo>
                      <a:pt x="54" y="70"/>
                    </a:lnTo>
                    <a:lnTo>
                      <a:pt x="54" y="70"/>
                    </a:lnTo>
                    <a:lnTo>
                      <a:pt x="45" y="65"/>
                    </a:lnTo>
                    <a:lnTo>
                      <a:pt x="43" y="63"/>
                    </a:lnTo>
                    <a:lnTo>
                      <a:pt x="43" y="63"/>
                    </a:lnTo>
                    <a:lnTo>
                      <a:pt x="43" y="61"/>
                    </a:lnTo>
                    <a:lnTo>
                      <a:pt x="39" y="54"/>
                    </a:lnTo>
                    <a:lnTo>
                      <a:pt x="30" y="59"/>
                    </a:lnTo>
                    <a:lnTo>
                      <a:pt x="24" y="61"/>
                    </a:lnTo>
                    <a:lnTo>
                      <a:pt x="24" y="61"/>
                    </a:lnTo>
                    <a:lnTo>
                      <a:pt x="22" y="61"/>
                    </a:lnTo>
                    <a:lnTo>
                      <a:pt x="22" y="61"/>
                    </a:lnTo>
                    <a:lnTo>
                      <a:pt x="22" y="61"/>
                    </a:lnTo>
                    <a:lnTo>
                      <a:pt x="19" y="61"/>
                    </a:lnTo>
                    <a:lnTo>
                      <a:pt x="19" y="57"/>
                    </a:lnTo>
                    <a:lnTo>
                      <a:pt x="17" y="57"/>
                    </a:lnTo>
                    <a:lnTo>
                      <a:pt x="17" y="54"/>
                    </a:lnTo>
                    <a:lnTo>
                      <a:pt x="17" y="52"/>
                    </a:lnTo>
                    <a:lnTo>
                      <a:pt x="15" y="37"/>
                    </a:lnTo>
                    <a:lnTo>
                      <a:pt x="13" y="37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24" y="7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25"/>
              <p:cNvSpPr>
                <a:spLocks/>
              </p:cNvSpPr>
              <p:nvPr/>
            </p:nvSpPr>
            <p:spPr bwMode="auto">
              <a:xfrm>
                <a:off x="7355031" y="3044045"/>
                <a:ext cx="19323" cy="24408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5" y="9"/>
                  </a:cxn>
                  <a:cxn ang="0">
                    <a:pos x="15" y="9"/>
                  </a:cxn>
                  <a:cxn ang="0">
                    <a:pos x="19" y="20"/>
                  </a:cxn>
                  <a:cxn ang="0">
                    <a:pos x="19" y="22"/>
                  </a:cxn>
                  <a:cxn ang="0">
                    <a:pos x="19" y="22"/>
                  </a:cxn>
                  <a:cxn ang="0">
                    <a:pos x="19" y="22"/>
                  </a:cxn>
                  <a:cxn ang="0">
                    <a:pos x="15" y="24"/>
                  </a:cxn>
                  <a:cxn ang="0">
                    <a:pos x="13" y="24"/>
                  </a:cxn>
                  <a:cxn ang="0">
                    <a:pos x="4" y="22"/>
                  </a:cxn>
                  <a:cxn ang="0">
                    <a:pos x="2" y="22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0" y="17"/>
                  </a:cxn>
                  <a:cxn ang="0">
                    <a:pos x="0" y="17"/>
                  </a:cxn>
                  <a:cxn ang="0">
                    <a:pos x="0" y="15"/>
                  </a:cxn>
                  <a:cxn ang="0">
                    <a:pos x="0" y="15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19" h="24">
                    <a:moveTo>
                      <a:pt x="9" y="0"/>
                    </a:moveTo>
                    <a:lnTo>
                      <a:pt x="11" y="0"/>
                    </a:lnTo>
                    <a:lnTo>
                      <a:pt x="11" y="0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9" y="20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15" y="24"/>
                    </a:lnTo>
                    <a:lnTo>
                      <a:pt x="13" y="24"/>
                    </a:lnTo>
                    <a:lnTo>
                      <a:pt x="4" y="22"/>
                    </a:lnTo>
                    <a:lnTo>
                      <a:pt x="2" y="22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26"/>
              <p:cNvSpPr>
                <a:spLocks/>
              </p:cNvSpPr>
              <p:nvPr/>
            </p:nvSpPr>
            <p:spPr bwMode="auto">
              <a:xfrm>
                <a:off x="7389610" y="3110150"/>
                <a:ext cx="24408" cy="13221"/>
              </a:xfrm>
              <a:custGeom>
                <a:avLst/>
                <a:gdLst/>
                <a:ahLst/>
                <a:cxnLst>
                  <a:cxn ang="0">
                    <a:pos x="13" y="2"/>
                  </a:cxn>
                  <a:cxn ang="0">
                    <a:pos x="15" y="2"/>
                  </a:cxn>
                  <a:cxn ang="0">
                    <a:pos x="15" y="2"/>
                  </a:cxn>
                  <a:cxn ang="0">
                    <a:pos x="15" y="2"/>
                  </a:cxn>
                  <a:cxn ang="0">
                    <a:pos x="22" y="4"/>
                  </a:cxn>
                  <a:cxn ang="0">
                    <a:pos x="24" y="6"/>
                  </a:cxn>
                  <a:cxn ang="0">
                    <a:pos x="20" y="11"/>
                  </a:cxn>
                  <a:cxn ang="0">
                    <a:pos x="7" y="13"/>
                  </a:cxn>
                  <a:cxn ang="0">
                    <a:pos x="5" y="11"/>
                  </a:cxn>
                  <a:cxn ang="0">
                    <a:pos x="3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7" y="2"/>
                  </a:cxn>
                  <a:cxn ang="0">
                    <a:pos x="7" y="2"/>
                  </a:cxn>
                  <a:cxn ang="0">
                    <a:pos x="9" y="2"/>
                  </a:cxn>
                  <a:cxn ang="0">
                    <a:pos x="11" y="2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2"/>
                  </a:cxn>
                  <a:cxn ang="0">
                    <a:pos x="13" y="2"/>
                  </a:cxn>
                  <a:cxn ang="0">
                    <a:pos x="13" y="2"/>
                  </a:cxn>
                </a:cxnLst>
                <a:rect l="0" t="0" r="r" b="b"/>
                <a:pathLst>
                  <a:path w="24" h="13">
                    <a:moveTo>
                      <a:pt x="13" y="2"/>
                    </a:moveTo>
                    <a:lnTo>
                      <a:pt x="15" y="2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22" y="4"/>
                    </a:lnTo>
                    <a:lnTo>
                      <a:pt x="24" y="6"/>
                    </a:lnTo>
                    <a:lnTo>
                      <a:pt x="20" y="11"/>
                    </a:lnTo>
                    <a:lnTo>
                      <a:pt x="7" y="13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27"/>
              <p:cNvSpPr>
                <a:spLocks/>
              </p:cNvSpPr>
              <p:nvPr/>
            </p:nvSpPr>
            <p:spPr bwMode="auto">
              <a:xfrm>
                <a:off x="7381474" y="3129474"/>
                <a:ext cx="93565" cy="50850"/>
              </a:xfrm>
              <a:custGeom>
                <a:avLst/>
                <a:gdLst/>
                <a:ahLst/>
                <a:cxnLst>
                  <a:cxn ang="0">
                    <a:pos x="11" y="13"/>
                  </a:cxn>
                  <a:cxn ang="0">
                    <a:pos x="21" y="7"/>
                  </a:cxn>
                  <a:cxn ang="0">
                    <a:pos x="26" y="3"/>
                  </a:cxn>
                  <a:cxn ang="0">
                    <a:pos x="28" y="3"/>
                  </a:cxn>
                  <a:cxn ang="0">
                    <a:pos x="30" y="0"/>
                  </a:cxn>
                  <a:cxn ang="0">
                    <a:pos x="30" y="0"/>
                  </a:cxn>
                  <a:cxn ang="0">
                    <a:pos x="32" y="0"/>
                  </a:cxn>
                  <a:cxn ang="0">
                    <a:pos x="36" y="3"/>
                  </a:cxn>
                  <a:cxn ang="0">
                    <a:pos x="41" y="3"/>
                  </a:cxn>
                  <a:cxn ang="0">
                    <a:pos x="41" y="3"/>
                  </a:cxn>
                  <a:cxn ang="0">
                    <a:pos x="60" y="11"/>
                  </a:cxn>
                  <a:cxn ang="0">
                    <a:pos x="86" y="28"/>
                  </a:cxn>
                  <a:cxn ang="0">
                    <a:pos x="90" y="31"/>
                  </a:cxn>
                  <a:cxn ang="0">
                    <a:pos x="92" y="33"/>
                  </a:cxn>
                  <a:cxn ang="0">
                    <a:pos x="92" y="35"/>
                  </a:cxn>
                  <a:cxn ang="0">
                    <a:pos x="92" y="35"/>
                  </a:cxn>
                  <a:cxn ang="0">
                    <a:pos x="92" y="37"/>
                  </a:cxn>
                  <a:cxn ang="0">
                    <a:pos x="92" y="37"/>
                  </a:cxn>
                  <a:cxn ang="0">
                    <a:pos x="92" y="39"/>
                  </a:cxn>
                  <a:cxn ang="0">
                    <a:pos x="90" y="41"/>
                  </a:cxn>
                  <a:cxn ang="0">
                    <a:pos x="90" y="41"/>
                  </a:cxn>
                  <a:cxn ang="0">
                    <a:pos x="90" y="44"/>
                  </a:cxn>
                  <a:cxn ang="0">
                    <a:pos x="88" y="44"/>
                  </a:cxn>
                  <a:cxn ang="0">
                    <a:pos x="88" y="44"/>
                  </a:cxn>
                  <a:cxn ang="0">
                    <a:pos x="86" y="46"/>
                  </a:cxn>
                  <a:cxn ang="0">
                    <a:pos x="84" y="46"/>
                  </a:cxn>
                  <a:cxn ang="0">
                    <a:pos x="84" y="46"/>
                  </a:cxn>
                  <a:cxn ang="0">
                    <a:pos x="82" y="46"/>
                  </a:cxn>
                  <a:cxn ang="0">
                    <a:pos x="75" y="46"/>
                  </a:cxn>
                  <a:cxn ang="0">
                    <a:pos x="58" y="44"/>
                  </a:cxn>
                  <a:cxn ang="0">
                    <a:pos x="41" y="44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6" y="44"/>
                  </a:cxn>
                  <a:cxn ang="0">
                    <a:pos x="34" y="46"/>
                  </a:cxn>
                  <a:cxn ang="0">
                    <a:pos x="32" y="46"/>
                  </a:cxn>
                  <a:cxn ang="0">
                    <a:pos x="32" y="48"/>
                  </a:cxn>
                  <a:cxn ang="0">
                    <a:pos x="30" y="48"/>
                  </a:cxn>
                  <a:cxn ang="0">
                    <a:pos x="21" y="50"/>
                  </a:cxn>
                  <a:cxn ang="0">
                    <a:pos x="19" y="50"/>
                  </a:cxn>
                  <a:cxn ang="0">
                    <a:pos x="19" y="50"/>
                  </a:cxn>
                  <a:cxn ang="0">
                    <a:pos x="15" y="48"/>
                  </a:cxn>
                  <a:cxn ang="0">
                    <a:pos x="8" y="44"/>
                  </a:cxn>
                  <a:cxn ang="0">
                    <a:pos x="6" y="44"/>
                  </a:cxn>
                  <a:cxn ang="0">
                    <a:pos x="2" y="39"/>
                  </a:cxn>
                  <a:cxn ang="0">
                    <a:pos x="0" y="37"/>
                  </a:cxn>
                  <a:cxn ang="0">
                    <a:pos x="0" y="37"/>
                  </a:cxn>
                  <a:cxn ang="0">
                    <a:pos x="0" y="35"/>
                  </a:cxn>
                  <a:cxn ang="0">
                    <a:pos x="0" y="33"/>
                  </a:cxn>
                  <a:cxn ang="0">
                    <a:pos x="2" y="28"/>
                  </a:cxn>
                  <a:cxn ang="0">
                    <a:pos x="2" y="26"/>
                  </a:cxn>
                  <a:cxn ang="0">
                    <a:pos x="2" y="26"/>
                  </a:cxn>
                  <a:cxn ang="0">
                    <a:pos x="2" y="20"/>
                  </a:cxn>
                  <a:cxn ang="0">
                    <a:pos x="4" y="18"/>
                  </a:cxn>
                  <a:cxn ang="0">
                    <a:pos x="6" y="13"/>
                  </a:cxn>
                  <a:cxn ang="0">
                    <a:pos x="8" y="11"/>
                  </a:cxn>
                  <a:cxn ang="0">
                    <a:pos x="11" y="13"/>
                  </a:cxn>
                  <a:cxn ang="0">
                    <a:pos x="11" y="13"/>
                  </a:cxn>
                </a:cxnLst>
                <a:rect l="0" t="0" r="r" b="b"/>
                <a:pathLst>
                  <a:path w="92" h="50">
                    <a:moveTo>
                      <a:pt x="11" y="13"/>
                    </a:moveTo>
                    <a:lnTo>
                      <a:pt x="21" y="7"/>
                    </a:lnTo>
                    <a:lnTo>
                      <a:pt x="26" y="3"/>
                    </a:lnTo>
                    <a:lnTo>
                      <a:pt x="28" y="3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36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60" y="11"/>
                    </a:lnTo>
                    <a:lnTo>
                      <a:pt x="86" y="28"/>
                    </a:lnTo>
                    <a:lnTo>
                      <a:pt x="90" y="31"/>
                    </a:lnTo>
                    <a:lnTo>
                      <a:pt x="92" y="33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7"/>
                    </a:lnTo>
                    <a:lnTo>
                      <a:pt x="92" y="37"/>
                    </a:lnTo>
                    <a:lnTo>
                      <a:pt x="92" y="39"/>
                    </a:lnTo>
                    <a:lnTo>
                      <a:pt x="90" y="41"/>
                    </a:lnTo>
                    <a:lnTo>
                      <a:pt x="90" y="41"/>
                    </a:lnTo>
                    <a:lnTo>
                      <a:pt x="90" y="44"/>
                    </a:lnTo>
                    <a:lnTo>
                      <a:pt x="88" y="44"/>
                    </a:lnTo>
                    <a:lnTo>
                      <a:pt x="88" y="44"/>
                    </a:lnTo>
                    <a:lnTo>
                      <a:pt x="86" y="46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2" y="46"/>
                    </a:lnTo>
                    <a:lnTo>
                      <a:pt x="75" y="46"/>
                    </a:lnTo>
                    <a:lnTo>
                      <a:pt x="58" y="44"/>
                    </a:lnTo>
                    <a:lnTo>
                      <a:pt x="41" y="44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6" y="44"/>
                    </a:lnTo>
                    <a:lnTo>
                      <a:pt x="34" y="46"/>
                    </a:lnTo>
                    <a:lnTo>
                      <a:pt x="32" y="46"/>
                    </a:lnTo>
                    <a:lnTo>
                      <a:pt x="32" y="48"/>
                    </a:lnTo>
                    <a:lnTo>
                      <a:pt x="30" y="48"/>
                    </a:lnTo>
                    <a:lnTo>
                      <a:pt x="21" y="50"/>
                    </a:lnTo>
                    <a:lnTo>
                      <a:pt x="19" y="50"/>
                    </a:lnTo>
                    <a:lnTo>
                      <a:pt x="19" y="50"/>
                    </a:lnTo>
                    <a:lnTo>
                      <a:pt x="15" y="48"/>
                    </a:lnTo>
                    <a:lnTo>
                      <a:pt x="8" y="44"/>
                    </a:lnTo>
                    <a:lnTo>
                      <a:pt x="6" y="44"/>
                    </a:lnTo>
                    <a:lnTo>
                      <a:pt x="2" y="39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1" y="1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28"/>
              <p:cNvSpPr>
                <a:spLocks/>
              </p:cNvSpPr>
              <p:nvPr/>
            </p:nvSpPr>
            <p:spPr bwMode="auto">
              <a:xfrm>
                <a:off x="7135358" y="3182358"/>
                <a:ext cx="121024" cy="20340"/>
              </a:xfrm>
              <a:custGeom>
                <a:avLst/>
                <a:gdLst/>
                <a:ahLst/>
                <a:cxnLst>
                  <a:cxn ang="0">
                    <a:pos x="9" y="2"/>
                  </a:cxn>
                  <a:cxn ang="0">
                    <a:pos x="9" y="2"/>
                  </a:cxn>
                  <a:cxn ang="0">
                    <a:pos x="9" y="5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37" y="7"/>
                  </a:cxn>
                  <a:cxn ang="0">
                    <a:pos x="37" y="7"/>
                  </a:cxn>
                  <a:cxn ang="0">
                    <a:pos x="41" y="7"/>
                  </a:cxn>
                  <a:cxn ang="0">
                    <a:pos x="46" y="7"/>
                  </a:cxn>
                  <a:cxn ang="0">
                    <a:pos x="46" y="7"/>
                  </a:cxn>
                  <a:cxn ang="0">
                    <a:pos x="46" y="7"/>
                  </a:cxn>
                  <a:cxn ang="0">
                    <a:pos x="48" y="5"/>
                  </a:cxn>
                  <a:cxn ang="0">
                    <a:pos x="50" y="5"/>
                  </a:cxn>
                  <a:cxn ang="0">
                    <a:pos x="50" y="5"/>
                  </a:cxn>
                  <a:cxn ang="0">
                    <a:pos x="69" y="2"/>
                  </a:cxn>
                  <a:cxn ang="0">
                    <a:pos x="78" y="2"/>
                  </a:cxn>
                  <a:cxn ang="0">
                    <a:pos x="80" y="2"/>
                  </a:cxn>
                  <a:cxn ang="0">
                    <a:pos x="84" y="2"/>
                  </a:cxn>
                  <a:cxn ang="0">
                    <a:pos x="97" y="5"/>
                  </a:cxn>
                  <a:cxn ang="0">
                    <a:pos x="110" y="7"/>
                  </a:cxn>
                  <a:cxn ang="0">
                    <a:pos x="119" y="7"/>
                  </a:cxn>
                  <a:cxn ang="0">
                    <a:pos x="119" y="7"/>
                  </a:cxn>
                  <a:cxn ang="0">
                    <a:pos x="119" y="7"/>
                  </a:cxn>
                  <a:cxn ang="0">
                    <a:pos x="119" y="7"/>
                  </a:cxn>
                  <a:cxn ang="0">
                    <a:pos x="119" y="9"/>
                  </a:cxn>
                  <a:cxn ang="0">
                    <a:pos x="119" y="9"/>
                  </a:cxn>
                  <a:cxn ang="0">
                    <a:pos x="112" y="11"/>
                  </a:cxn>
                  <a:cxn ang="0">
                    <a:pos x="110" y="13"/>
                  </a:cxn>
                  <a:cxn ang="0">
                    <a:pos x="108" y="13"/>
                  </a:cxn>
                  <a:cxn ang="0">
                    <a:pos x="76" y="17"/>
                  </a:cxn>
                  <a:cxn ang="0">
                    <a:pos x="59" y="17"/>
                  </a:cxn>
                  <a:cxn ang="0">
                    <a:pos x="16" y="20"/>
                  </a:cxn>
                  <a:cxn ang="0">
                    <a:pos x="11" y="20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9" y="0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9" y="2"/>
                  </a:cxn>
                </a:cxnLst>
                <a:rect l="0" t="0" r="r" b="b"/>
                <a:pathLst>
                  <a:path w="119" h="20">
                    <a:moveTo>
                      <a:pt x="9" y="2"/>
                    </a:moveTo>
                    <a:lnTo>
                      <a:pt x="9" y="2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37" y="7"/>
                    </a:lnTo>
                    <a:lnTo>
                      <a:pt x="37" y="7"/>
                    </a:lnTo>
                    <a:lnTo>
                      <a:pt x="41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5"/>
                    </a:lnTo>
                    <a:lnTo>
                      <a:pt x="50" y="5"/>
                    </a:lnTo>
                    <a:lnTo>
                      <a:pt x="50" y="5"/>
                    </a:lnTo>
                    <a:lnTo>
                      <a:pt x="69" y="2"/>
                    </a:lnTo>
                    <a:lnTo>
                      <a:pt x="78" y="2"/>
                    </a:lnTo>
                    <a:lnTo>
                      <a:pt x="80" y="2"/>
                    </a:lnTo>
                    <a:lnTo>
                      <a:pt x="84" y="2"/>
                    </a:lnTo>
                    <a:lnTo>
                      <a:pt x="97" y="5"/>
                    </a:lnTo>
                    <a:lnTo>
                      <a:pt x="110" y="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19" y="7"/>
                    </a:lnTo>
                    <a:lnTo>
                      <a:pt x="119" y="9"/>
                    </a:lnTo>
                    <a:lnTo>
                      <a:pt x="119" y="9"/>
                    </a:lnTo>
                    <a:lnTo>
                      <a:pt x="112" y="11"/>
                    </a:lnTo>
                    <a:lnTo>
                      <a:pt x="110" y="13"/>
                    </a:lnTo>
                    <a:lnTo>
                      <a:pt x="108" y="13"/>
                    </a:lnTo>
                    <a:lnTo>
                      <a:pt x="76" y="17"/>
                    </a:lnTo>
                    <a:lnTo>
                      <a:pt x="59" y="17"/>
                    </a:lnTo>
                    <a:lnTo>
                      <a:pt x="16" y="20"/>
                    </a:lnTo>
                    <a:lnTo>
                      <a:pt x="11" y="20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29"/>
              <p:cNvSpPr>
                <a:spLocks/>
              </p:cNvSpPr>
              <p:nvPr/>
            </p:nvSpPr>
            <p:spPr bwMode="auto">
              <a:xfrm>
                <a:off x="7197395" y="3206766"/>
                <a:ext cx="28476" cy="61020"/>
              </a:xfrm>
              <a:custGeom>
                <a:avLst/>
                <a:gdLst/>
                <a:ahLst/>
                <a:cxnLst>
                  <a:cxn ang="0">
                    <a:pos x="13" y="2"/>
                  </a:cxn>
                  <a:cxn ang="0">
                    <a:pos x="15" y="2"/>
                  </a:cxn>
                  <a:cxn ang="0">
                    <a:pos x="17" y="4"/>
                  </a:cxn>
                  <a:cxn ang="0">
                    <a:pos x="17" y="4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7" y="9"/>
                  </a:cxn>
                  <a:cxn ang="0">
                    <a:pos x="17" y="11"/>
                  </a:cxn>
                  <a:cxn ang="0">
                    <a:pos x="17" y="13"/>
                  </a:cxn>
                  <a:cxn ang="0">
                    <a:pos x="15" y="15"/>
                  </a:cxn>
                  <a:cxn ang="0">
                    <a:pos x="15" y="19"/>
                  </a:cxn>
                  <a:cxn ang="0">
                    <a:pos x="13" y="22"/>
                  </a:cxn>
                  <a:cxn ang="0">
                    <a:pos x="13" y="22"/>
                  </a:cxn>
                  <a:cxn ang="0">
                    <a:pos x="13" y="24"/>
                  </a:cxn>
                  <a:cxn ang="0">
                    <a:pos x="15" y="26"/>
                  </a:cxn>
                  <a:cxn ang="0">
                    <a:pos x="15" y="26"/>
                  </a:cxn>
                  <a:cxn ang="0">
                    <a:pos x="15" y="28"/>
                  </a:cxn>
                  <a:cxn ang="0">
                    <a:pos x="17" y="30"/>
                  </a:cxn>
                  <a:cxn ang="0">
                    <a:pos x="19" y="35"/>
                  </a:cxn>
                  <a:cxn ang="0">
                    <a:pos x="28" y="54"/>
                  </a:cxn>
                  <a:cxn ang="0">
                    <a:pos x="28" y="54"/>
                  </a:cxn>
                  <a:cxn ang="0">
                    <a:pos x="28" y="54"/>
                  </a:cxn>
                  <a:cxn ang="0">
                    <a:pos x="28" y="56"/>
                  </a:cxn>
                  <a:cxn ang="0">
                    <a:pos x="28" y="58"/>
                  </a:cxn>
                  <a:cxn ang="0">
                    <a:pos x="26" y="58"/>
                  </a:cxn>
                  <a:cxn ang="0">
                    <a:pos x="26" y="60"/>
                  </a:cxn>
                  <a:cxn ang="0">
                    <a:pos x="26" y="60"/>
                  </a:cxn>
                  <a:cxn ang="0">
                    <a:pos x="23" y="60"/>
                  </a:cxn>
                  <a:cxn ang="0">
                    <a:pos x="23" y="60"/>
                  </a:cxn>
                  <a:cxn ang="0">
                    <a:pos x="21" y="60"/>
                  </a:cxn>
                  <a:cxn ang="0">
                    <a:pos x="19" y="58"/>
                  </a:cxn>
                  <a:cxn ang="0">
                    <a:pos x="17" y="58"/>
                  </a:cxn>
                  <a:cxn ang="0">
                    <a:pos x="15" y="54"/>
                  </a:cxn>
                  <a:cxn ang="0">
                    <a:pos x="13" y="52"/>
                  </a:cxn>
                  <a:cxn ang="0">
                    <a:pos x="13" y="52"/>
                  </a:cxn>
                  <a:cxn ang="0">
                    <a:pos x="13" y="50"/>
                  </a:cxn>
                  <a:cxn ang="0">
                    <a:pos x="13" y="47"/>
                  </a:cxn>
                  <a:cxn ang="0">
                    <a:pos x="13" y="43"/>
                  </a:cxn>
                  <a:cxn ang="0">
                    <a:pos x="13" y="41"/>
                  </a:cxn>
                  <a:cxn ang="0">
                    <a:pos x="13" y="41"/>
                  </a:cxn>
                  <a:cxn ang="0">
                    <a:pos x="11" y="39"/>
                  </a:cxn>
                  <a:cxn ang="0">
                    <a:pos x="11" y="37"/>
                  </a:cxn>
                  <a:cxn ang="0">
                    <a:pos x="8" y="35"/>
                  </a:cxn>
                  <a:cxn ang="0">
                    <a:pos x="8" y="32"/>
                  </a:cxn>
                  <a:cxn ang="0">
                    <a:pos x="6" y="32"/>
                  </a:cxn>
                  <a:cxn ang="0">
                    <a:pos x="4" y="30"/>
                  </a:cxn>
                  <a:cxn ang="0">
                    <a:pos x="4" y="28"/>
                  </a:cxn>
                  <a:cxn ang="0">
                    <a:pos x="2" y="15"/>
                  </a:cxn>
                  <a:cxn ang="0">
                    <a:pos x="2" y="13"/>
                  </a:cxn>
                  <a:cxn ang="0">
                    <a:pos x="0" y="13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4" y="4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3" y="2"/>
                  </a:cxn>
                  <a:cxn ang="0">
                    <a:pos x="13" y="2"/>
                  </a:cxn>
                  <a:cxn ang="0">
                    <a:pos x="13" y="2"/>
                  </a:cxn>
                </a:cxnLst>
                <a:rect l="0" t="0" r="r" b="b"/>
                <a:pathLst>
                  <a:path w="28" h="60">
                    <a:moveTo>
                      <a:pt x="13" y="2"/>
                    </a:moveTo>
                    <a:lnTo>
                      <a:pt x="15" y="2"/>
                    </a:lnTo>
                    <a:lnTo>
                      <a:pt x="17" y="4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9"/>
                    </a:lnTo>
                    <a:lnTo>
                      <a:pt x="17" y="11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5" y="19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5" y="26"/>
                    </a:lnTo>
                    <a:lnTo>
                      <a:pt x="15" y="28"/>
                    </a:lnTo>
                    <a:lnTo>
                      <a:pt x="17" y="30"/>
                    </a:lnTo>
                    <a:lnTo>
                      <a:pt x="19" y="35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28" y="56"/>
                    </a:lnTo>
                    <a:lnTo>
                      <a:pt x="28" y="58"/>
                    </a:lnTo>
                    <a:lnTo>
                      <a:pt x="26" y="58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3" y="60"/>
                    </a:lnTo>
                    <a:lnTo>
                      <a:pt x="23" y="60"/>
                    </a:lnTo>
                    <a:lnTo>
                      <a:pt x="21" y="60"/>
                    </a:lnTo>
                    <a:lnTo>
                      <a:pt x="19" y="58"/>
                    </a:lnTo>
                    <a:lnTo>
                      <a:pt x="17" y="58"/>
                    </a:lnTo>
                    <a:lnTo>
                      <a:pt x="15" y="54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0"/>
                    </a:lnTo>
                    <a:lnTo>
                      <a:pt x="13" y="47"/>
                    </a:lnTo>
                    <a:lnTo>
                      <a:pt x="13" y="43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1" y="39"/>
                    </a:lnTo>
                    <a:lnTo>
                      <a:pt x="11" y="37"/>
                    </a:lnTo>
                    <a:lnTo>
                      <a:pt x="8" y="35"/>
                    </a:lnTo>
                    <a:lnTo>
                      <a:pt x="8" y="32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4" y="28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30"/>
              <p:cNvSpPr>
                <a:spLocks/>
              </p:cNvSpPr>
              <p:nvPr/>
            </p:nvSpPr>
            <p:spPr bwMode="auto">
              <a:xfrm>
                <a:off x="7013317" y="3167103"/>
                <a:ext cx="120007" cy="45766"/>
              </a:xfrm>
              <a:custGeom>
                <a:avLst/>
                <a:gdLst/>
                <a:ahLst/>
                <a:cxnLst>
                  <a:cxn ang="0">
                    <a:pos x="23" y="0"/>
                  </a:cxn>
                  <a:cxn ang="0">
                    <a:pos x="36" y="0"/>
                  </a:cxn>
                  <a:cxn ang="0">
                    <a:pos x="41" y="0"/>
                  </a:cxn>
                  <a:cxn ang="0">
                    <a:pos x="75" y="7"/>
                  </a:cxn>
                  <a:cxn ang="0">
                    <a:pos x="82" y="11"/>
                  </a:cxn>
                  <a:cxn ang="0">
                    <a:pos x="95" y="7"/>
                  </a:cxn>
                  <a:cxn ang="0">
                    <a:pos x="95" y="7"/>
                  </a:cxn>
                  <a:cxn ang="0">
                    <a:pos x="114" y="11"/>
                  </a:cxn>
                  <a:cxn ang="0">
                    <a:pos x="114" y="11"/>
                  </a:cxn>
                  <a:cxn ang="0">
                    <a:pos x="118" y="17"/>
                  </a:cxn>
                  <a:cxn ang="0">
                    <a:pos x="118" y="30"/>
                  </a:cxn>
                  <a:cxn ang="0">
                    <a:pos x="116" y="30"/>
                  </a:cxn>
                  <a:cxn ang="0">
                    <a:pos x="114" y="28"/>
                  </a:cxn>
                  <a:cxn ang="0">
                    <a:pos x="99" y="28"/>
                  </a:cxn>
                  <a:cxn ang="0">
                    <a:pos x="84" y="30"/>
                  </a:cxn>
                  <a:cxn ang="0">
                    <a:pos x="82" y="32"/>
                  </a:cxn>
                  <a:cxn ang="0">
                    <a:pos x="82" y="35"/>
                  </a:cxn>
                  <a:cxn ang="0">
                    <a:pos x="82" y="37"/>
                  </a:cxn>
                  <a:cxn ang="0">
                    <a:pos x="82" y="37"/>
                  </a:cxn>
                  <a:cxn ang="0">
                    <a:pos x="79" y="37"/>
                  </a:cxn>
                  <a:cxn ang="0">
                    <a:pos x="75" y="35"/>
                  </a:cxn>
                  <a:cxn ang="0">
                    <a:pos x="64" y="30"/>
                  </a:cxn>
                  <a:cxn ang="0">
                    <a:pos x="60" y="30"/>
                  </a:cxn>
                  <a:cxn ang="0">
                    <a:pos x="54" y="32"/>
                  </a:cxn>
                  <a:cxn ang="0">
                    <a:pos x="45" y="37"/>
                  </a:cxn>
                  <a:cxn ang="0">
                    <a:pos x="43" y="39"/>
                  </a:cxn>
                  <a:cxn ang="0">
                    <a:pos x="23" y="43"/>
                  </a:cxn>
                  <a:cxn ang="0">
                    <a:pos x="8" y="45"/>
                  </a:cxn>
                  <a:cxn ang="0">
                    <a:pos x="0" y="28"/>
                  </a:cxn>
                  <a:cxn ang="0">
                    <a:pos x="0" y="22"/>
                  </a:cxn>
                  <a:cxn ang="0">
                    <a:pos x="6" y="4"/>
                  </a:cxn>
                  <a:cxn ang="0">
                    <a:pos x="6" y="4"/>
                  </a:cxn>
                  <a:cxn ang="0">
                    <a:pos x="8" y="2"/>
                  </a:cxn>
                  <a:cxn ang="0">
                    <a:pos x="11" y="2"/>
                  </a:cxn>
                </a:cxnLst>
                <a:rect l="0" t="0" r="r" b="b"/>
                <a:pathLst>
                  <a:path w="118" h="45">
                    <a:moveTo>
                      <a:pt x="11" y="2"/>
                    </a:moveTo>
                    <a:lnTo>
                      <a:pt x="23" y="0"/>
                    </a:lnTo>
                    <a:lnTo>
                      <a:pt x="32" y="0"/>
                    </a:lnTo>
                    <a:lnTo>
                      <a:pt x="36" y="0"/>
                    </a:lnTo>
                    <a:lnTo>
                      <a:pt x="39" y="0"/>
                    </a:lnTo>
                    <a:lnTo>
                      <a:pt x="41" y="0"/>
                    </a:lnTo>
                    <a:lnTo>
                      <a:pt x="73" y="7"/>
                    </a:lnTo>
                    <a:lnTo>
                      <a:pt x="75" y="7"/>
                    </a:lnTo>
                    <a:lnTo>
                      <a:pt x="79" y="9"/>
                    </a:lnTo>
                    <a:lnTo>
                      <a:pt x="82" y="11"/>
                    </a:lnTo>
                    <a:lnTo>
                      <a:pt x="92" y="7"/>
                    </a:lnTo>
                    <a:lnTo>
                      <a:pt x="95" y="7"/>
                    </a:lnTo>
                    <a:lnTo>
                      <a:pt x="95" y="7"/>
                    </a:lnTo>
                    <a:lnTo>
                      <a:pt x="95" y="7"/>
                    </a:lnTo>
                    <a:lnTo>
                      <a:pt x="95" y="7"/>
                    </a:lnTo>
                    <a:lnTo>
                      <a:pt x="114" y="11"/>
                    </a:lnTo>
                    <a:lnTo>
                      <a:pt x="114" y="11"/>
                    </a:lnTo>
                    <a:lnTo>
                      <a:pt x="114" y="11"/>
                    </a:lnTo>
                    <a:lnTo>
                      <a:pt x="118" y="17"/>
                    </a:lnTo>
                    <a:lnTo>
                      <a:pt x="118" y="17"/>
                    </a:lnTo>
                    <a:lnTo>
                      <a:pt x="118" y="28"/>
                    </a:lnTo>
                    <a:lnTo>
                      <a:pt x="118" y="30"/>
                    </a:lnTo>
                    <a:lnTo>
                      <a:pt x="118" y="30"/>
                    </a:lnTo>
                    <a:lnTo>
                      <a:pt x="116" y="30"/>
                    </a:lnTo>
                    <a:lnTo>
                      <a:pt x="116" y="28"/>
                    </a:lnTo>
                    <a:lnTo>
                      <a:pt x="114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86" y="30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82" y="37"/>
                    </a:lnTo>
                    <a:lnTo>
                      <a:pt x="82" y="37"/>
                    </a:lnTo>
                    <a:lnTo>
                      <a:pt x="82" y="37"/>
                    </a:lnTo>
                    <a:lnTo>
                      <a:pt x="79" y="37"/>
                    </a:lnTo>
                    <a:lnTo>
                      <a:pt x="79" y="37"/>
                    </a:lnTo>
                    <a:lnTo>
                      <a:pt x="77" y="37"/>
                    </a:lnTo>
                    <a:lnTo>
                      <a:pt x="75" y="35"/>
                    </a:lnTo>
                    <a:lnTo>
                      <a:pt x="71" y="32"/>
                    </a:lnTo>
                    <a:lnTo>
                      <a:pt x="64" y="30"/>
                    </a:lnTo>
                    <a:lnTo>
                      <a:pt x="62" y="30"/>
                    </a:lnTo>
                    <a:lnTo>
                      <a:pt x="60" y="30"/>
                    </a:lnTo>
                    <a:lnTo>
                      <a:pt x="56" y="32"/>
                    </a:lnTo>
                    <a:lnTo>
                      <a:pt x="54" y="32"/>
                    </a:lnTo>
                    <a:lnTo>
                      <a:pt x="47" y="37"/>
                    </a:lnTo>
                    <a:lnTo>
                      <a:pt x="45" y="37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3"/>
                    </a:lnTo>
                    <a:lnTo>
                      <a:pt x="23" y="43"/>
                    </a:lnTo>
                    <a:lnTo>
                      <a:pt x="11" y="45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4" y="7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1" y="2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0" name="Group 350"/>
            <p:cNvGrpSpPr/>
            <p:nvPr/>
          </p:nvGrpSpPr>
          <p:grpSpPr>
            <a:xfrm>
              <a:off x="7216718" y="3305416"/>
              <a:ext cx="587831" cy="130177"/>
              <a:chOff x="7216718" y="3305416"/>
              <a:chExt cx="587831" cy="130177"/>
            </a:xfrm>
            <a:grpFill/>
          </p:grpSpPr>
          <p:sp>
            <p:nvSpPr>
              <p:cNvPr id="100" name="Freeform 31"/>
              <p:cNvSpPr>
                <a:spLocks/>
              </p:cNvSpPr>
              <p:nvPr/>
            </p:nvSpPr>
            <p:spPr bwMode="auto">
              <a:xfrm>
                <a:off x="7438426" y="3305416"/>
                <a:ext cx="366123" cy="130177"/>
              </a:xfrm>
              <a:custGeom>
                <a:avLst/>
                <a:gdLst/>
                <a:ahLst/>
                <a:cxnLst>
                  <a:cxn ang="0">
                    <a:pos x="6" y="84"/>
                  </a:cxn>
                  <a:cxn ang="0">
                    <a:pos x="8" y="76"/>
                  </a:cxn>
                  <a:cxn ang="0">
                    <a:pos x="11" y="67"/>
                  </a:cxn>
                  <a:cxn ang="0">
                    <a:pos x="6" y="58"/>
                  </a:cxn>
                  <a:cxn ang="0">
                    <a:pos x="4" y="43"/>
                  </a:cxn>
                  <a:cxn ang="0">
                    <a:pos x="39" y="9"/>
                  </a:cxn>
                  <a:cxn ang="0">
                    <a:pos x="118" y="9"/>
                  </a:cxn>
                  <a:cxn ang="0">
                    <a:pos x="144" y="13"/>
                  </a:cxn>
                  <a:cxn ang="0">
                    <a:pos x="151" y="20"/>
                  </a:cxn>
                  <a:cxn ang="0">
                    <a:pos x="161" y="20"/>
                  </a:cxn>
                  <a:cxn ang="0">
                    <a:pos x="181" y="7"/>
                  </a:cxn>
                  <a:cxn ang="0">
                    <a:pos x="183" y="0"/>
                  </a:cxn>
                  <a:cxn ang="0">
                    <a:pos x="228" y="9"/>
                  </a:cxn>
                  <a:cxn ang="0">
                    <a:pos x="230" y="13"/>
                  </a:cxn>
                  <a:cxn ang="0">
                    <a:pos x="254" y="24"/>
                  </a:cxn>
                  <a:cxn ang="0">
                    <a:pos x="265" y="26"/>
                  </a:cxn>
                  <a:cxn ang="0">
                    <a:pos x="295" y="22"/>
                  </a:cxn>
                  <a:cxn ang="0">
                    <a:pos x="299" y="24"/>
                  </a:cxn>
                  <a:cxn ang="0">
                    <a:pos x="325" y="41"/>
                  </a:cxn>
                  <a:cxn ang="0">
                    <a:pos x="329" y="58"/>
                  </a:cxn>
                  <a:cxn ang="0">
                    <a:pos x="329" y="65"/>
                  </a:cxn>
                  <a:cxn ang="0">
                    <a:pos x="334" y="74"/>
                  </a:cxn>
                  <a:cxn ang="0">
                    <a:pos x="340" y="74"/>
                  </a:cxn>
                  <a:cxn ang="0">
                    <a:pos x="349" y="74"/>
                  </a:cxn>
                  <a:cxn ang="0">
                    <a:pos x="353" y="80"/>
                  </a:cxn>
                  <a:cxn ang="0">
                    <a:pos x="358" y="99"/>
                  </a:cxn>
                  <a:cxn ang="0">
                    <a:pos x="353" y="106"/>
                  </a:cxn>
                  <a:cxn ang="0">
                    <a:pos x="351" y="128"/>
                  </a:cxn>
                  <a:cxn ang="0">
                    <a:pos x="327" y="117"/>
                  </a:cxn>
                  <a:cxn ang="0">
                    <a:pos x="321" y="110"/>
                  </a:cxn>
                  <a:cxn ang="0">
                    <a:pos x="293" y="95"/>
                  </a:cxn>
                  <a:cxn ang="0">
                    <a:pos x="269" y="89"/>
                  </a:cxn>
                  <a:cxn ang="0">
                    <a:pos x="252" y="78"/>
                  </a:cxn>
                  <a:cxn ang="0">
                    <a:pos x="250" y="71"/>
                  </a:cxn>
                  <a:cxn ang="0">
                    <a:pos x="250" y="69"/>
                  </a:cxn>
                  <a:cxn ang="0">
                    <a:pos x="241" y="65"/>
                  </a:cxn>
                  <a:cxn ang="0">
                    <a:pos x="198" y="61"/>
                  </a:cxn>
                  <a:cxn ang="0">
                    <a:pos x="196" y="63"/>
                  </a:cxn>
                  <a:cxn ang="0">
                    <a:pos x="200" y="69"/>
                  </a:cxn>
                  <a:cxn ang="0">
                    <a:pos x="202" y="76"/>
                  </a:cxn>
                  <a:cxn ang="0">
                    <a:pos x="200" y="80"/>
                  </a:cxn>
                  <a:cxn ang="0">
                    <a:pos x="196" y="80"/>
                  </a:cxn>
                  <a:cxn ang="0">
                    <a:pos x="172" y="74"/>
                  </a:cxn>
                  <a:cxn ang="0">
                    <a:pos x="159" y="71"/>
                  </a:cxn>
                  <a:cxn ang="0">
                    <a:pos x="148" y="67"/>
                  </a:cxn>
                  <a:cxn ang="0">
                    <a:pos x="133" y="67"/>
                  </a:cxn>
                  <a:cxn ang="0">
                    <a:pos x="133" y="54"/>
                  </a:cxn>
                  <a:cxn ang="0">
                    <a:pos x="129" y="50"/>
                  </a:cxn>
                  <a:cxn ang="0">
                    <a:pos x="123" y="50"/>
                  </a:cxn>
                  <a:cxn ang="0">
                    <a:pos x="101" y="67"/>
                  </a:cxn>
                  <a:cxn ang="0">
                    <a:pos x="97" y="71"/>
                  </a:cxn>
                  <a:cxn ang="0">
                    <a:pos x="77" y="80"/>
                  </a:cxn>
                  <a:cxn ang="0">
                    <a:pos x="69" y="78"/>
                  </a:cxn>
                  <a:cxn ang="0">
                    <a:pos x="60" y="67"/>
                  </a:cxn>
                  <a:cxn ang="0">
                    <a:pos x="41" y="39"/>
                  </a:cxn>
                  <a:cxn ang="0">
                    <a:pos x="39" y="35"/>
                  </a:cxn>
                  <a:cxn ang="0">
                    <a:pos x="36" y="33"/>
                  </a:cxn>
                  <a:cxn ang="0">
                    <a:pos x="30" y="39"/>
                  </a:cxn>
                  <a:cxn ang="0">
                    <a:pos x="26" y="46"/>
                  </a:cxn>
                  <a:cxn ang="0">
                    <a:pos x="24" y="61"/>
                  </a:cxn>
                  <a:cxn ang="0">
                    <a:pos x="24" y="65"/>
                  </a:cxn>
                  <a:cxn ang="0">
                    <a:pos x="17" y="69"/>
                  </a:cxn>
                  <a:cxn ang="0">
                    <a:pos x="11" y="82"/>
                  </a:cxn>
                </a:cxnLst>
                <a:rect l="0" t="0" r="r" b="b"/>
                <a:pathLst>
                  <a:path w="360" h="128">
                    <a:moveTo>
                      <a:pt x="8" y="91"/>
                    </a:moveTo>
                    <a:lnTo>
                      <a:pt x="6" y="91"/>
                    </a:lnTo>
                    <a:lnTo>
                      <a:pt x="6" y="89"/>
                    </a:lnTo>
                    <a:lnTo>
                      <a:pt x="6" y="84"/>
                    </a:lnTo>
                    <a:lnTo>
                      <a:pt x="6" y="82"/>
                    </a:lnTo>
                    <a:lnTo>
                      <a:pt x="6" y="82"/>
                    </a:lnTo>
                    <a:lnTo>
                      <a:pt x="6" y="78"/>
                    </a:lnTo>
                    <a:lnTo>
                      <a:pt x="8" y="76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11" y="69"/>
                    </a:lnTo>
                    <a:lnTo>
                      <a:pt x="11" y="67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8" y="63"/>
                    </a:lnTo>
                    <a:lnTo>
                      <a:pt x="6" y="58"/>
                    </a:lnTo>
                    <a:lnTo>
                      <a:pt x="4" y="56"/>
                    </a:lnTo>
                    <a:lnTo>
                      <a:pt x="4" y="56"/>
                    </a:lnTo>
                    <a:lnTo>
                      <a:pt x="0" y="48"/>
                    </a:lnTo>
                    <a:lnTo>
                      <a:pt x="4" y="43"/>
                    </a:lnTo>
                    <a:lnTo>
                      <a:pt x="15" y="35"/>
                    </a:lnTo>
                    <a:lnTo>
                      <a:pt x="26" y="24"/>
                    </a:lnTo>
                    <a:lnTo>
                      <a:pt x="39" y="9"/>
                    </a:lnTo>
                    <a:lnTo>
                      <a:pt x="39" y="9"/>
                    </a:lnTo>
                    <a:lnTo>
                      <a:pt x="49" y="9"/>
                    </a:lnTo>
                    <a:lnTo>
                      <a:pt x="64" y="9"/>
                    </a:lnTo>
                    <a:lnTo>
                      <a:pt x="84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3" y="9"/>
                    </a:lnTo>
                    <a:lnTo>
                      <a:pt x="127" y="9"/>
                    </a:lnTo>
                    <a:lnTo>
                      <a:pt x="144" y="13"/>
                    </a:lnTo>
                    <a:lnTo>
                      <a:pt x="146" y="17"/>
                    </a:lnTo>
                    <a:lnTo>
                      <a:pt x="148" y="17"/>
                    </a:lnTo>
                    <a:lnTo>
                      <a:pt x="148" y="20"/>
                    </a:lnTo>
                    <a:lnTo>
                      <a:pt x="151" y="20"/>
                    </a:lnTo>
                    <a:lnTo>
                      <a:pt x="153" y="22"/>
                    </a:lnTo>
                    <a:lnTo>
                      <a:pt x="153" y="22"/>
                    </a:lnTo>
                    <a:lnTo>
                      <a:pt x="153" y="22"/>
                    </a:lnTo>
                    <a:lnTo>
                      <a:pt x="161" y="20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3" y="0"/>
                    </a:lnTo>
                    <a:lnTo>
                      <a:pt x="183" y="0"/>
                    </a:lnTo>
                    <a:lnTo>
                      <a:pt x="185" y="0"/>
                    </a:lnTo>
                    <a:lnTo>
                      <a:pt x="198" y="0"/>
                    </a:lnTo>
                    <a:lnTo>
                      <a:pt x="211" y="2"/>
                    </a:lnTo>
                    <a:lnTo>
                      <a:pt x="228" y="9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30" y="13"/>
                    </a:lnTo>
                    <a:lnTo>
                      <a:pt x="230" y="13"/>
                    </a:lnTo>
                    <a:lnTo>
                      <a:pt x="230" y="15"/>
                    </a:lnTo>
                    <a:lnTo>
                      <a:pt x="233" y="15"/>
                    </a:lnTo>
                    <a:lnTo>
                      <a:pt x="233" y="15"/>
                    </a:lnTo>
                    <a:lnTo>
                      <a:pt x="254" y="24"/>
                    </a:lnTo>
                    <a:lnTo>
                      <a:pt x="258" y="24"/>
                    </a:lnTo>
                    <a:lnTo>
                      <a:pt x="261" y="26"/>
                    </a:lnTo>
                    <a:lnTo>
                      <a:pt x="263" y="26"/>
                    </a:lnTo>
                    <a:lnTo>
                      <a:pt x="265" y="26"/>
                    </a:lnTo>
                    <a:lnTo>
                      <a:pt x="267" y="26"/>
                    </a:lnTo>
                    <a:lnTo>
                      <a:pt x="276" y="24"/>
                    </a:lnTo>
                    <a:lnTo>
                      <a:pt x="284" y="24"/>
                    </a:lnTo>
                    <a:lnTo>
                      <a:pt x="295" y="22"/>
                    </a:lnTo>
                    <a:lnTo>
                      <a:pt x="295" y="22"/>
                    </a:lnTo>
                    <a:lnTo>
                      <a:pt x="297" y="24"/>
                    </a:lnTo>
                    <a:lnTo>
                      <a:pt x="299" y="24"/>
                    </a:lnTo>
                    <a:lnTo>
                      <a:pt x="299" y="24"/>
                    </a:lnTo>
                    <a:lnTo>
                      <a:pt x="301" y="26"/>
                    </a:lnTo>
                    <a:lnTo>
                      <a:pt x="325" y="41"/>
                    </a:lnTo>
                    <a:lnTo>
                      <a:pt x="325" y="41"/>
                    </a:lnTo>
                    <a:lnTo>
                      <a:pt x="325" y="41"/>
                    </a:lnTo>
                    <a:lnTo>
                      <a:pt x="325" y="43"/>
                    </a:lnTo>
                    <a:lnTo>
                      <a:pt x="329" y="54"/>
                    </a:lnTo>
                    <a:lnTo>
                      <a:pt x="329" y="56"/>
                    </a:lnTo>
                    <a:lnTo>
                      <a:pt x="329" y="58"/>
                    </a:lnTo>
                    <a:lnTo>
                      <a:pt x="329" y="58"/>
                    </a:lnTo>
                    <a:lnTo>
                      <a:pt x="329" y="61"/>
                    </a:lnTo>
                    <a:lnTo>
                      <a:pt x="329" y="63"/>
                    </a:lnTo>
                    <a:lnTo>
                      <a:pt x="329" y="65"/>
                    </a:lnTo>
                    <a:lnTo>
                      <a:pt x="332" y="67"/>
                    </a:lnTo>
                    <a:lnTo>
                      <a:pt x="332" y="69"/>
                    </a:lnTo>
                    <a:lnTo>
                      <a:pt x="334" y="74"/>
                    </a:lnTo>
                    <a:lnTo>
                      <a:pt x="334" y="74"/>
                    </a:lnTo>
                    <a:lnTo>
                      <a:pt x="336" y="74"/>
                    </a:lnTo>
                    <a:lnTo>
                      <a:pt x="336" y="74"/>
                    </a:lnTo>
                    <a:lnTo>
                      <a:pt x="338" y="74"/>
                    </a:lnTo>
                    <a:lnTo>
                      <a:pt x="340" y="74"/>
                    </a:lnTo>
                    <a:lnTo>
                      <a:pt x="342" y="74"/>
                    </a:lnTo>
                    <a:lnTo>
                      <a:pt x="347" y="74"/>
                    </a:lnTo>
                    <a:lnTo>
                      <a:pt x="347" y="74"/>
                    </a:lnTo>
                    <a:lnTo>
                      <a:pt x="349" y="74"/>
                    </a:lnTo>
                    <a:lnTo>
                      <a:pt x="349" y="76"/>
                    </a:lnTo>
                    <a:lnTo>
                      <a:pt x="351" y="76"/>
                    </a:lnTo>
                    <a:lnTo>
                      <a:pt x="353" y="78"/>
                    </a:lnTo>
                    <a:lnTo>
                      <a:pt x="353" y="80"/>
                    </a:lnTo>
                    <a:lnTo>
                      <a:pt x="360" y="95"/>
                    </a:lnTo>
                    <a:lnTo>
                      <a:pt x="360" y="95"/>
                    </a:lnTo>
                    <a:lnTo>
                      <a:pt x="360" y="97"/>
                    </a:lnTo>
                    <a:lnTo>
                      <a:pt x="358" y="99"/>
                    </a:lnTo>
                    <a:lnTo>
                      <a:pt x="358" y="99"/>
                    </a:lnTo>
                    <a:lnTo>
                      <a:pt x="358" y="102"/>
                    </a:lnTo>
                    <a:lnTo>
                      <a:pt x="355" y="104"/>
                    </a:lnTo>
                    <a:lnTo>
                      <a:pt x="353" y="106"/>
                    </a:lnTo>
                    <a:lnTo>
                      <a:pt x="353" y="106"/>
                    </a:lnTo>
                    <a:lnTo>
                      <a:pt x="353" y="123"/>
                    </a:lnTo>
                    <a:lnTo>
                      <a:pt x="353" y="128"/>
                    </a:lnTo>
                    <a:lnTo>
                      <a:pt x="351" y="128"/>
                    </a:lnTo>
                    <a:lnTo>
                      <a:pt x="329" y="119"/>
                    </a:lnTo>
                    <a:lnTo>
                      <a:pt x="327" y="119"/>
                    </a:lnTo>
                    <a:lnTo>
                      <a:pt x="327" y="119"/>
                    </a:lnTo>
                    <a:lnTo>
                      <a:pt x="327" y="117"/>
                    </a:lnTo>
                    <a:lnTo>
                      <a:pt x="325" y="117"/>
                    </a:lnTo>
                    <a:lnTo>
                      <a:pt x="325" y="115"/>
                    </a:lnTo>
                    <a:lnTo>
                      <a:pt x="323" y="112"/>
                    </a:lnTo>
                    <a:lnTo>
                      <a:pt x="321" y="110"/>
                    </a:lnTo>
                    <a:lnTo>
                      <a:pt x="321" y="110"/>
                    </a:lnTo>
                    <a:lnTo>
                      <a:pt x="308" y="102"/>
                    </a:lnTo>
                    <a:lnTo>
                      <a:pt x="301" y="99"/>
                    </a:lnTo>
                    <a:lnTo>
                      <a:pt x="293" y="95"/>
                    </a:lnTo>
                    <a:lnTo>
                      <a:pt x="284" y="93"/>
                    </a:lnTo>
                    <a:lnTo>
                      <a:pt x="282" y="93"/>
                    </a:lnTo>
                    <a:lnTo>
                      <a:pt x="271" y="91"/>
                    </a:lnTo>
                    <a:lnTo>
                      <a:pt x="269" y="89"/>
                    </a:lnTo>
                    <a:lnTo>
                      <a:pt x="256" y="82"/>
                    </a:lnTo>
                    <a:lnTo>
                      <a:pt x="254" y="80"/>
                    </a:lnTo>
                    <a:lnTo>
                      <a:pt x="252" y="80"/>
                    </a:lnTo>
                    <a:lnTo>
                      <a:pt x="252" y="78"/>
                    </a:lnTo>
                    <a:lnTo>
                      <a:pt x="250" y="76"/>
                    </a:lnTo>
                    <a:lnTo>
                      <a:pt x="250" y="76"/>
                    </a:lnTo>
                    <a:lnTo>
                      <a:pt x="250" y="74"/>
                    </a:lnTo>
                    <a:lnTo>
                      <a:pt x="250" y="71"/>
                    </a:lnTo>
                    <a:lnTo>
                      <a:pt x="250" y="71"/>
                    </a:lnTo>
                    <a:lnTo>
                      <a:pt x="250" y="69"/>
                    </a:lnTo>
                    <a:lnTo>
                      <a:pt x="250" y="69"/>
                    </a:lnTo>
                    <a:lnTo>
                      <a:pt x="250" y="69"/>
                    </a:lnTo>
                    <a:lnTo>
                      <a:pt x="248" y="67"/>
                    </a:lnTo>
                    <a:lnTo>
                      <a:pt x="245" y="65"/>
                    </a:lnTo>
                    <a:lnTo>
                      <a:pt x="243" y="65"/>
                    </a:lnTo>
                    <a:lnTo>
                      <a:pt x="241" y="65"/>
                    </a:lnTo>
                    <a:lnTo>
                      <a:pt x="233" y="65"/>
                    </a:lnTo>
                    <a:lnTo>
                      <a:pt x="213" y="63"/>
                    </a:lnTo>
                    <a:lnTo>
                      <a:pt x="198" y="61"/>
                    </a:lnTo>
                    <a:lnTo>
                      <a:pt x="198" y="61"/>
                    </a:lnTo>
                    <a:lnTo>
                      <a:pt x="196" y="61"/>
                    </a:lnTo>
                    <a:lnTo>
                      <a:pt x="196" y="61"/>
                    </a:lnTo>
                    <a:lnTo>
                      <a:pt x="196" y="63"/>
                    </a:lnTo>
                    <a:lnTo>
                      <a:pt x="196" y="63"/>
                    </a:lnTo>
                    <a:lnTo>
                      <a:pt x="196" y="65"/>
                    </a:lnTo>
                    <a:lnTo>
                      <a:pt x="196" y="65"/>
                    </a:lnTo>
                    <a:lnTo>
                      <a:pt x="198" y="67"/>
                    </a:lnTo>
                    <a:lnTo>
                      <a:pt x="200" y="69"/>
                    </a:lnTo>
                    <a:lnTo>
                      <a:pt x="200" y="71"/>
                    </a:lnTo>
                    <a:lnTo>
                      <a:pt x="202" y="74"/>
                    </a:lnTo>
                    <a:lnTo>
                      <a:pt x="202" y="74"/>
                    </a:lnTo>
                    <a:lnTo>
                      <a:pt x="202" y="76"/>
                    </a:lnTo>
                    <a:lnTo>
                      <a:pt x="202" y="76"/>
                    </a:lnTo>
                    <a:lnTo>
                      <a:pt x="202" y="78"/>
                    </a:lnTo>
                    <a:lnTo>
                      <a:pt x="202" y="80"/>
                    </a:lnTo>
                    <a:lnTo>
                      <a:pt x="200" y="80"/>
                    </a:lnTo>
                    <a:lnTo>
                      <a:pt x="200" y="80"/>
                    </a:lnTo>
                    <a:lnTo>
                      <a:pt x="198" y="80"/>
                    </a:lnTo>
                    <a:lnTo>
                      <a:pt x="198" y="80"/>
                    </a:lnTo>
                    <a:lnTo>
                      <a:pt x="196" y="80"/>
                    </a:lnTo>
                    <a:lnTo>
                      <a:pt x="194" y="80"/>
                    </a:lnTo>
                    <a:lnTo>
                      <a:pt x="194" y="80"/>
                    </a:lnTo>
                    <a:lnTo>
                      <a:pt x="189" y="78"/>
                    </a:lnTo>
                    <a:lnTo>
                      <a:pt x="172" y="74"/>
                    </a:lnTo>
                    <a:lnTo>
                      <a:pt x="166" y="74"/>
                    </a:lnTo>
                    <a:lnTo>
                      <a:pt x="164" y="74"/>
                    </a:lnTo>
                    <a:lnTo>
                      <a:pt x="161" y="74"/>
                    </a:lnTo>
                    <a:lnTo>
                      <a:pt x="159" y="71"/>
                    </a:lnTo>
                    <a:lnTo>
                      <a:pt x="155" y="69"/>
                    </a:lnTo>
                    <a:lnTo>
                      <a:pt x="153" y="69"/>
                    </a:lnTo>
                    <a:lnTo>
                      <a:pt x="151" y="67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6" y="67"/>
                    </a:lnTo>
                    <a:lnTo>
                      <a:pt x="138" y="67"/>
                    </a:lnTo>
                    <a:lnTo>
                      <a:pt x="133" y="67"/>
                    </a:lnTo>
                    <a:lnTo>
                      <a:pt x="133" y="56"/>
                    </a:lnTo>
                    <a:lnTo>
                      <a:pt x="133" y="56"/>
                    </a:lnTo>
                    <a:lnTo>
                      <a:pt x="133" y="56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1" y="52"/>
                    </a:lnTo>
                    <a:lnTo>
                      <a:pt x="131" y="52"/>
                    </a:lnTo>
                    <a:lnTo>
                      <a:pt x="129" y="50"/>
                    </a:lnTo>
                    <a:lnTo>
                      <a:pt x="129" y="50"/>
                    </a:lnTo>
                    <a:lnTo>
                      <a:pt x="125" y="50"/>
                    </a:lnTo>
                    <a:lnTo>
                      <a:pt x="123" y="50"/>
                    </a:lnTo>
                    <a:lnTo>
                      <a:pt x="123" y="50"/>
                    </a:lnTo>
                    <a:lnTo>
                      <a:pt x="120" y="50"/>
                    </a:lnTo>
                    <a:lnTo>
                      <a:pt x="110" y="58"/>
                    </a:lnTo>
                    <a:lnTo>
                      <a:pt x="110" y="58"/>
                    </a:lnTo>
                    <a:lnTo>
                      <a:pt x="101" y="67"/>
                    </a:lnTo>
                    <a:lnTo>
                      <a:pt x="99" y="67"/>
                    </a:lnTo>
                    <a:lnTo>
                      <a:pt x="99" y="69"/>
                    </a:lnTo>
                    <a:lnTo>
                      <a:pt x="97" y="69"/>
                    </a:lnTo>
                    <a:lnTo>
                      <a:pt x="97" y="71"/>
                    </a:lnTo>
                    <a:lnTo>
                      <a:pt x="97" y="71"/>
                    </a:lnTo>
                    <a:lnTo>
                      <a:pt x="97" y="71"/>
                    </a:lnTo>
                    <a:lnTo>
                      <a:pt x="90" y="76"/>
                    </a:lnTo>
                    <a:lnTo>
                      <a:pt x="77" y="80"/>
                    </a:lnTo>
                    <a:lnTo>
                      <a:pt x="75" y="80"/>
                    </a:lnTo>
                    <a:lnTo>
                      <a:pt x="73" y="80"/>
                    </a:lnTo>
                    <a:lnTo>
                      <a:pt x="69" y="78"/>
                    </a:lnTo>
                    <a:lnTo>
                      <a:pt x="69" y="78"/>
                    </a:lnTo>
                    <a:lnTo>
                      <a:pt x="69" y="78"/>
                    </a:lnTo>
                    <a:lnTo>
                      <a:pt x="67" y="76"/>
                    </a:lnTo>
                    <a:lnTo>
                      <a:pt x="64" y="74"/>
                    </a:lnTo>
                    <a:lnTo>
                      <a:pt x="60" y="67"/>
                    </a:lnTo>
                    <a:lnTo>
                      <a:pt x="54" y="56"/>
                    </a:lnTo>
                    <a:lnTo>
                      <a:pt x="43" y="50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1" y="37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39" y="35"/>
                    </a:lnTo>
                    <a:lnTo>
                      <a:pt x="39" y="33"/>
                    </a:lnTo>
                    <a:lnTo>
                      <a:pt x="39" y="33"/>
                    </a:lnTo>
                    <a:lnTo>
                      <a:pt x="36" y="33"/>
                    </a:lnTo>
                    <a:lnTo>
                      <a:pt x="36" y="33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0" y="39"/>
                    </a:lnTo>
                    <a:lnTo>
                      <a:pt x="28" y="41"/>
                    </a:lnTo>
                    <a:lnTo>
                      <a:pt x="28" y="43"/>
                    </a:lnTo>
                    <a:lnTo>
                      <a:pt x="26" y="46"/>
                    </a:lnTo>
                    <a:lnTo>
                      <a:pt x="26" y="46"/>
                    </a:lnTo>
                    <a:lnTo>
                      <a:pt x="26" y="50"/>
                    </a:lnTo>
                    <a:lnTo>
                      <a:pt x="24" y="54"/>
                    </a:lnTo>
                    <a:lnTo>
                      <a:pt x="24" y="58"/>
                    </a:lnTo>
                    <a:lnTo>
                      <a:pt x="24" y="61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5"/>
                    </a:lnTo>
                    <a:lnTo>
                      <a:pt x="24" y="65"/>
                    </a:lnTo>
                    <a:lnTo>
                      <a:pt x="21" y="67"/>
                    </a:lnTo>
                    <a:lnTo>
                      <a:pt x="19" y="69"/>
                    </a:lnTo>
                    <a:lnTo>
                      <a:pt x="19" y="69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5" y="71"/>
                    </a:lnTo>
                    <a:lnTo>
                      <a:pt x="11" y="80"/>
                    </a:lnTo>
                    <a:lnTo>
                      <a:pt x="11" y="82"/>
                    </a:lnTo>
                    <a:lnTo>
                      <a:pt x="8" y="91"/>
                    </a:lnTo>
                    <a:lnTo>
                      <a:pt x="8" y="9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32"/>
              <p:cNvSpPr>
                <a:spLocks/>
              </p:cNvSpPr>
              <p:nvPr/>
            </p:nvSpPr>
            <p:spPr bwMode="auto">
              <a:xfrm>
                <a:off x="7433341" y="3320671"/>
                <a:ext cx="22374" cy="15255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8" y="0"/>
                  </a:cxn>
                  <a:cxn ang="0">
                    <a:pos x="20" y="0"/>
                  </a:cxn>
                  <a:cxn ang="0">
                    <a:pos x="22" y="2"/>
                  </a:cxn>
                  <a:cxn ang="0">
                    <a:pos x="22" y="2"/>
                  </a:cxn>
                  <a:cxn ang="0">
                    <a:pos x="22" y="2"/>
                  </a:cxn>
                  <a:cxn ang="0">
                    <a:pos x="22" y="2"/>
                  </a:cxn>
                  <a:cxn ang="0">
                    <a:pos x="18" y="11"/>
                  </a:cxn>
                  <a:cxn ang="0">
                    <a:pos x="16" y="11"/>
                  </a:cxn>
                  <a:cxn ang="0">
                    <a:pos x="16" y="13"/>
                  </a:cxn>
                  <a:cxn ang="0">
                    <a:pos x="16" y="13"/>
                  </a:cxn>
                  <a:cxn ang="0">
                    <a:pos x="13" y="13"/>
                  </a:cxn>
                  <a:cxn ang="0">
                    <a:pos x="11" y="15"/>
                  </a:cxn>
                  <a:cxn ang="0">
                    <a:pos x="9" y="15"/>
                  </a:cxn>
                  <a:cxn ang="0">
                    <a:pos x="5" y="15"/>
                  </a:cxn>
                  <a:cxn ang="0">
                    <a:pos x="3" y="15"/>
                  </a:cxn>
                  <a:cxn ang="0">
                    <a:pos x="3" y="13"/>
                  </a:cxn>
                  <a:cxn ang="0">
                    <a:pos x="3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3" y="13"/>
                  </a:cxn>
                  <a:cxn ang="0">
                    <a:pos x="5" y="11"/>
                  </a:cxn>
                  <a:cxn ang="0">
                    <a:pos x="5" y="9"/>
                  </a:cxn>
                  <a:cxn ang="0">
                    <a:pos x="9" y="9"/>
                  </a:cxn>
                  <a:cxn ang="0">
                    <a:pos x="13" y="7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8" y="0"/>
                  </a:cxn>
                  <a:cxn ang="0">
                    <a:pos x="18" y="0"/>
                  </a:cxn>
                </a:cxnLst>
                <a:rect l="0" t="0" r="r" b="b"/>
                <a:pathLst>
                  <a:path w="22" h="15">
                    <a:moveTo>
                      <a:pt x="18" y="0"/>
                    </a:moveTo>
                    <a:lnTo>
                      <a:pt x="18" y="0"/>
                    </a:lnTo>
                    <a:lnTo>
                      <a:pt x="20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8" y="11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3" y="13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9" y="9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8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33"/>
              <p:cNvSpPr>
                <a:spLocks/>
              </p:cNvSpPr>
              <p:nvPr/>
            </p:nvSpPr>
            <p:spPr bwMode="auto">
              <a:xfrm>
                <a:off x="7216718" y="3338977"/>
                <a:ext cx="151534" cy="91531"/>
              </a:xfrm>
              <a:custGeom>
                <a:avLst/>
                <a:gdLst/>
                <a:ahLst/>
                <a:cxnLst>
                  <a:cxn ang="0">
                    <a:pos x="15" y="8"/>
                  </a:cxn>
                  <a:cxn ang="0">
                    <a:pos x="20" y="13"/>
                  </a:cxn>
                  <a:cxn ang="0">
                    <a:pos x="20" y="13"/>
                  </a:cxn>
                  <a:cxn ang="0">
                    <a:pos x="24" y="13"/>
                  </a:cxn>
                  <a:cxn ang="0">
                    <a:pos x="24" y="13"/>
                  </a:cxn>
                  <a:cxn ang="0">
                    <a:pos x="28" y="8"/>
                  </a:cxn>
                  <a:cxn ang="0">
                    <a:pos x="32" y="4"/>
                  </a:cxn>
                  <a:cxn ang="0">
                    <a:pos x="48" y="2"/>
                  </a:cxn>
                  <a:cxn ang="0">
                    <a:pos x="71" y="0"/>
                  </a:cxn>
                  <a:cxn ang="0">
                    <a:pos x="84" y="0"/>
                  </a:cxn>
                  <a:cxn ang="0">
                    <a:pos x="89" y="0"/>
                  </a:cxn>
                  <a:cxn ang="0">
                    <a:pos x="97" y="2"/>
                  </a:cxn>
                  <a:cxn ang="0">
                    <a:pos x="127" y="15"/>
                  </a:cxn>
                  <a:cxn ang="0">
                    <a:pos x="129" y="17"/>
                  </a:cxn>
                  <a:cxn ang="0">
                    <a:pos x="129" y="19"/>
                  </a:cxn>
                  <a:cxn ang="0">
                    <a:pos x="132" y="23"/>
                  </a:cxn>
                  <a:cxn ang="0">
                    <a:pos x="129" y="25"/>
                  </a:cxn>
                  <a:cxn ang="0">
                    <a:pos x="129" y="25"/>
                  </a:cxn>
                  <a:cxn ang="0">
                    <a:pos x="127" y="23"/>
                  </a:cxn>
                  <a:cxn ang="0">
                    <a:pos x="125" y="23"/>
                  </a:cxn>
                  <a:cxn ang="0">
                    <a:pos x="123" y="23"/>
                  </a:cxn>
                  <a:cxn ang="0">
                    <a:pos x="123" y="25"/>
                  </a:cxn>
                  <a:cxn ang="0">
                    <a:pos x="123" y="28"/>
                  </a:cxn>
                  <a:cxn ang="0">
                    <a:pos x="123" y="32"/>
                  </a:cxn>
                  <a:cxn ang="0">
                    <a:pos x="127" y="36"/>
                  </a:cxn>
                  <a:cxn ang="0">
                    <a:pos x="129" y="36"/>
                  </a:cxn>
                  <a:cxn ang="0">
                    <a:pos x="132" y="36"/>
                  </a:cxn>
                  <a:cxn ang="0">
                    <a:pos x="132" y="34"/>
                  </a:cxn>
                  <a:cxn ang="0">
                    <a:pos x="134" y="32"/>
                  </a:cxn>
                  <a:cxn ang="0">
                    <a:pos x="134" y="32"/>
                  </a:cxn>
                  <a:cxn ang="0">
                    <a:pos x="136" y="32"/>
                  </a:cxn>
                  <a:cxn ang="0">
                    <a:pos x="149" y="36"/>
                  </a:cxn>
                  <a:cxn ang="0">
                    <a:pos x="147" y="62"/>
                  </a:cxn>
                  <a:cxn ang="0">
                    <a:pos x="145" y="69"/>
                  </a:cxn>
                  <a:cxn ang="0">
                    <a:pos x="142" y="71"/>
                  </a:cxn>
                  <a:cxn ang="0">
                    <a:pos x="140" y="71"/>
                  </a:cxn>
                  <a:cxn ang="0">
                    <a:pos x="138" y="71"/>
                  </a:cxn>
                  <a:cxn ang="0">
                    <a:pos x="136" y="69"/>
                  </a:cxn>
                  <a:cxn ang="0">
                    <a:pos x="134" y="69"/>
                  </a:cxn>
                  <a:cxn ang="0">
                    <a:pos x="129" y="71"/>
                  </a:cxn>
                  <a:cxn ang="0">
                    <a:pos x="117" y="77"/>
                  </a:cxn>
                  <a:cxn ang="0">
                    <a:pos x="84" y="90"/>
                  </a:cxn>
                  <a:cxn ang="0">
                    <a:pos x="80" y="90"/>
                  </a:cxn>
                  <a:cxn ang="0">
                    <a:pos x="58" y="84"/>
                  </a:cxn>
                  <a:cxn ang="0">
                    <a:pos x="28" y="64"/>
                  </a:cxn>
                  <a:cxn ang="0">
                    <a:pos x="4" y="43"/>
                  </a:cxn>
                  <a:cxn ang="0">
                    <a:pos x="0" y="34"/>
                  </a:cxn>
                  <a:cxn ang="0">
                    <a:pos x="0" y="15"/>
                  </a:cxn>
                  <a:cxn ang="0">
                    <a:pos x="0" y="10"/>
                  </a:cxn>
                  <a:cxn ang="0">
                    <a:pos x="2" y="10"/>
                  </a:cxn>
                  <a:cxn ang="0">
                    <a:pos x="7" y="6"/>
                  </a:cxn>
                  <a:cxn ang="0">
                    <a:pos x="11" y="4"/>
                  </a:cxn>
                  <a:cxn ang="0">
                    <a:pos x="13" y="4"/>
                  </a:cxn>
                  <a:cxn ang="0">
                    <a:pos x="13" y="6"/>
                  </a:cxn>
                  <a:cxn ang="0">
                    <a:pos x="13" y="6"/>
                  </a:cxn>
                </a:cxnLst>
                <a:rect l="0" t="0" r="r" b="b"/>
                <a:pathLst>
                  <a:path w="149" h="90">
                    <a:moveTo>
                      <a:pt x="13" y="6"/>
                    </a:moveTo>
                    <a:lnTo>
                      <a:pt x="15" y="8"/>
                    </a:lnTo>
                    <a:lnTo>
                      <a:pt x="17" y="10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6" y="10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71" y="0"/>
                    </a:lnTo>
                    <a:lnTo>
                      <a:pt x="76" y="0"/>
                    </a:lnTo>
                    <a:lnTo>
                      <a:pt x="84" y="0"/>
                    </a:lnTo>
                    <a:lnTo>
                      <a:pt x="86" y="0"/>
                    </a:lnTo>
                    <a:lnTo>
                      <a:pt x="89" y="0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117" y="8"/>
                    </a:lnTo>
                    <a:lnTo>
                      <a:pt x="127" y="15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29" y="19"/>
                    </a:lnTo>
                    <a:lnTo>
                      <a:pt x="132" y="23"/>
                    </a:lnTo>
                    <a:lnTo>
                      <a:pt x="132" y="23"/>
                    </a:lnTo>
                    <a:lnTo>
                      <a:pt x="132" y="25"/>
                    </a:lnTo>
                    <a:lnTo>
                      <a:pt x="129" y="25"/>
                    </a:lnTo>
                    <a:lnTo>
                      <a:pt x="129" y="25"/>
                    </a:lnTo>
                    <a:lnTo>
                      <a:pt x="129" y="25"/>
                    </a:lnTo>
                    <a:lnTo>
                      <a:pt x="127" y="23"/>
                    </a:lnTo>
                    <a:lnTo>
                      <a:pt x="127" y="23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3" y="32"/>
                    </a:lnTo>
                    <a:lnTo>
                      <a:pt x="123" y="32"/>
                    </a:lnTo>
                    <a:lnTo>
                      <a:pt x="127" y="36"/>
                    </a:lnTo>
                    <a:lnTo>
                      <a:pt x="129" y="36"/>
                    </a:lnTo>
                    <a:lnTo>
                      <a:pt x="129" y="36"/>
                    </a:lnTo>
                    <a:lnTo>
                      <a:pt x="129" y="36"/>
                    </a:lnTo>
                    <a:lnTo>
                      <a:pt x="132" y="36"/>
                    </a:lnTo>
                    <a:lnTo>
                      <a:pt x="132" y="36"/>
                    </a:lnTo>
                    <a:lnTo>
                      <a:pt x="132" y="34"/>
                    </a:lnTo>
                    <a:lnTo>
                      <a:pt x="132" y="34"/>
                    </a:lnTo>
                    <a:lnTo>
                      <a:pt x="134" y="32"/>
                    </a:lnTo>
                    <a:lnTo>
                      <a:pt x="134" y="32"/>
                    </a:lnTo>
                    <a:lnTo>
                      <a:pt x="134" y="32"/>
                    </a:lnTo>
                    <a:lnTo>
                      <a:pt x="134" y="32"/>
                    </a:lnTo>
                    <a:lnTo>
                      <a:pt x="136" y="32"/>
                    </a:lnTo>
                    <a:lnTo>
                      <a:pt x="147" y="36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7" y="62"/>
                    </a:lnTo>
                    <a:lnTo>
                      <a:pt x="145" y="64"/>
                    </a:lnTo>
                    <a:lnTo>
                      <a:pt x="145" y="69"/>
                    </a:lnTo>
                    <a:lnTo>
                      <a:pt x="142" y="69"/>
                    </a:lnTo>
                    <a:lnTo>
                      <a:pt x="142" y="71"/>
                    </a:lnTo>
                    <a:lnTo>
                      <a:pt x="142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6" y="69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29" y="71"/>
                    </a:lnTo>
                    <a:lnTo>
                      <a:pt x="129" y="71"/>
                    </a:lnTo>
                    <a:lnTo>
                      <a:pt x="119" y="75"/>
                    </a:lnTo>
                    <a:lnTo>
                      <a:pt x="117" y="77"/>
                    </a:lnTo>
                    <a:lnTo>
                      <a:pt x="101" y="84"/>
                    </a:lnTo>
                    <a:lnTo>
                      <a:pt x="84" y="90"/>
                    </a:lnTo>
                    <a:lnTo>
                      <a:pt x="82" y="90"/>
                    </a:lnTo>
                    <a:lnTo>
                      <a:pt x="80" y="90"/>
                    </a:lnTo>
                    <a:lnTo>
                      <a:pt x="80" y="90"/>
                    </a:lnTo>
                    <a:lnTo>
                      <a:pt x="58" y="84"/>
                    </a:lnTo>
                    <a:lnTo>
                      <a:pt x="43" y="75"/>
                    </a:lnTo>
                    <a:lnTo>
                      <a:pt x="28" y="64"/>
                    </a:lnTo>
                    <a:lnTo>
                      <a:pt x="7" y="45"/>
                    </a:lnTo>
                    <a:lnTo>
                      <a:pt x="4" y="43"/>
                    </a:lnTo>
                    <a:lnTo>
                      <a:pt x="2" y="43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7" y="6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13" y="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34"/>
              <p:cNvSpPr>
                <a:spLocks/>
              </p:cNvSpPr>
              <p:nvPr/>
            </p:nvSpPr>
            <p:spPr bwMode="auto">
              <a:xfrm>
                <a:off x="7411984" y="3349147"/>
                <a:ext cx="19323" cy="13221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1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9" y="3"/>
                  </a:cxn>
                  <a:cxn ang="0">
                    <a:pos x="19" y="3"/>
                  </a:cxn>
                  <a:cxn ang="0">
                    <a:pos x="19" y="5"/>
                  </a:cxn>
                  <a:cxn ang="0">
                    <a:pos x="19" y="7"/>
                  </a:cxn>
                  <a:cxn ang="0">
                    <a:pos x="19" y="11"/>
                  </a:cxn>
                  <a:cxn ang="0">
                    <a:pos x="19" y="11"/>
                  </a:cxn>
                  <a:cxn ang="0">
                    <a:pos x="19" y="11"/>
                  </a:cxn>
                  <a:cxn ang="0">
                    <a:pos x="17" y="11"/>
                  </a:cxn>
                  <a:cxn ang="0">
                    <a:pos x="17" y="11"/>
                  </a:cxn>
                  <a:cxn ang="0">
                    <a:pos x="9" y="13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2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2" y="7"/>
                  </a:cxn>
                  <a:cxn ang="0">
                    <a:pos x="4" y="7"/>
                  </a:cxn>
                  <a:cxn ang="0">
                    <a:pos x="9" y="3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19" h="13">
                    <a:moveTo>
                      <a:pt x="9" y="0"/>
                    </a:moveTo>
                    <a:lnTo>
                      <a:pt x="11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9" y="3"/>
                    </a:lnTo>
                    <a:lnTo>
                      <a:pt x="19" y="3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7" y="11"/>
                    </a:lnTo>
                    <a:lnTo>
                      <a:pt x="17" y="11"/>
                    </a:lnTo>
                    <a:lnTo>
                      <a:pt x="9" y="13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35"/>
              <p:cNvSpPr>
                <a:spLocks/>
              </p:cNvSpPr>
              <p:nvPr/>
            </p:nvSpPr>
            <p:spPr bwMode="auto">
              <a:xfrm>
                <a:off x="7394695" y="3362368"/>
                <a:ext cx="19323" cy="13221"/>
              </a:xfrm>
              <a:custGeom>
                <a:avLst/>
                <a:gdLst/>
                <a:ahLst/>
                <a:cxnLst>
                  <a:cxn ang="0">
                    <a:pos x="10" y="0"/>
                  </a:cxn>
                  <a:cxn ang="0">
                    <a:pos x="17" y="7"/>
                  </a:cxn>
                  <a:cxn ang="0">
                    <a:pos x="19" y="11"/>
                  </a:cxn>
                  <a:cxn ang="0">
                    <a:pos x="19" y="11"/>
                  </a:cxn>
                  <a:cxn ang="0">
                    <a:pos x="19" y="11"/>
                  </a:cxn>
                  <a:cxn ang="0">
                    <a:pos x="17" y="13"/>
                  </a:cxn>
                  <a:cxn ang="0">
                    <a:pos x="15" y="13"/>
                  </a:cxn>
                  <a:cxn ang="0">
                    <a:pos x="15" y="13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2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8" y="0"/>
                  </a:cxn>
                  <a:cxn ang="0">
                    <a:pos x="10" y="0"/>
                  </a:cxn>
                  <a:cxn ang="0">
                    <a:pos x="10" y="0"/>
                  </a:cxn>
                  <a:cxn ang="0">
                    <a:pos x="10" y="0"/>
                  </a:cxn>
                </a:cxnLst>
                <a:rect l="0" t="0" r="r" b="b"/>
                <a:pathLst>
                  <a:path w="19" h="13">
                    <a:moveTo>
                      <a:pt x="10" y="0"/>
                    </a:moveTo>
                    <a:lnTo>
                      <a:pt x="17" y="7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17" y="13"/>
                    </a:lnTo>
                    <a:lnTo>
                      <a:pt x="15" y="13"/>
                    </a:lnTo>
                    <a:lnTo>
                      <a:pt x="15" y="1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36"/>
              <p:cNvSpPr>
                <a:spLocks/>
              </p:cNvSpPr>
              <p:nvPr/>
            </p:nvSpPr>
            <p:spPr bwMode="auto">
              <a:xfrm>
                <a:off x="7523855" y="3390844"/>
                <a:ext cx="19323" cy="15255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8" y="3"/>
                  </a:cxn>
                  <a:cxn ang="0">
                    <a:pos x="8" y="3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3" y="5"/>
                  </a:cxn>
                  <a:cxn ang="0">
                    <a:pos x="15" y="3"/>
                  </a:cxn>
                  <a:cxn ang="0">
                    <a:pos x="15" y="3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7" y="0"/>
                  </a:cxn>
                  <a:cxn ang="0">
                    <a:pos x="17" y="0"/>
                  </a:cxn>
                  <a:cxn ang="0">
                    <a:pos x="19" y="0"/>
                  </a:cxn>
                  <a:cxn ang="0">
                    <a:pos x="19" y="3"/>
                  </a:cxn>
                  <a:cxn ang="0">
                    <a:pos x="19" y="7"/>
                  </a:cxn>
                  <a:cxn ang="0">
                    <a:pos x="19" y="11"/>
                  </a:cxn>
                  <a:cxn ang="0">
                    <a:pos x="19" y="13"/>
                  </a:cxn>
                  <a:cxn ang="0">
                    <a:pos x="19" y="13"/>
                  </a:cxn>
                  <a:cxn ang="0">
                    <a:pos x="19" y="13"/>
                  </a:cxn>
                  <a:cxn ang="0">
                    <a:pos x="11" y="15"/>
                  </a:cxn>
                  <a:cxn ang="0">
                    <a:pos x="8" y="15"/>
                  </a:cxn>
                  <a:cxn ang="0">
                    <a:pos x="8" y="15"/>
                  </a:cxn>
                  <a:cxn ang="0">
                    <a:pos x="8" y="15"/>
                  </a:cxn>
                  <a:cxn ang="0">
                    <a:pos x="8" y="15"/>
                  </a:cxn>
                  <a:cxn ang="0">
                    <a:pos x="6" y="13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</a:cxnLst>
                <a:rect l="0" t="0" r="r" b="b"/>
                <a:pathLst>
                  <a:path w="19" h="15">
                    <a:moveTo>
                      <a:pt x="2" y="0"/>
                    </a:moveTo>
                    <a:lnTo>
                      <a:pt x="8" y="3"/>
                    </a:lnTo>
                    <a:lnTo>
                      <a:pt x="8" y="3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19" y="3"/>
                    </a:lnTo>
                    <a:lnTo>
                      <a:pt x="19" y="7"/>
                    </a:lnTo>
                    <a:lnTo>
                      <a:pt x="19" y="11"/>
                    </a:lnTo>
                    <a:lnTo>
                      <a:pt x="19" y="13"/>
                    </a:lnTo>
                    <a:lnTo>
                      <a:pt x="19" y="13"/>
                    </a:lnTo>
                    <a:lnTo>
                      <a:pt x="19" y="13"/>
                    </a:lnTo>
                    <a:lnTo>
                      <a:pt x="11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6" y="13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37"/>
              <p:cNvSpPr>
                <a:spLocks/>
              </p:cNvSpPr>
              <p:nvPr/>
            </p:nvSpPr>
            <p:spPr bwMode="auto">
              <a:xfrm>
                <a:off x="7446562" y="3390844"/>
                <a:ext cx="50850" cy="33562"/>
              </a:xfrm>
              <a:custGeom>
                <a:avLst/>
                <a:gdLst/>
                <a:ahLst/>
                <a:cxnLst>
                  <a:cxn ang="0">
                    <a:pos x="13" y="11"/>
                  </a:cxn>
                  <a:cxn ang="0">
                    <a:pos x="20" y="11"/>
                  </a:cxn>
                  <a:cxn ang="0">
                    <a:pos x="33" y="7"/>
                  </a:cxn>
                  <a:cxn ang="0">
                    <a:pos x="33" y="7"/>
                  </a:cxn>
                  <a:cxn ang="0">
                    <a:pos x="35" y="7"/>
                  </a:cxn>
                  <a:cxn ang="0">
                    <a:pos x="37" y="5"/>
                  </a:cxn>
                  <a:cxn ang="0">
                    <a:pos x="37" y="5"/>
                  </a:cxn>
                  <a:cxn ang="0">
                    <a:pos x="37" y="3"/>
                  </a:cxn>
                  <a:cxn ang="0">
                    <a:pos x="41" y="3"/>
                  </a:cxn>
                  <a:cxn ang="0">
                    <a:pos x="44" y="3"/>
                  </a:cxn>
                  <a:cxn ang="0">
                    <a:pos x="46" y="0"/>
                  </a:cxn>
                  <a:cxn ang="0">
                    <a:pos x="50" y="3"/>
                  </a:cxn>
                  <a:cxn ang="0">
                    <a:pos x="50" y="3"/>
                  </a:cxn>
                  <a:cxn ang="0">
                    <a:pos x="50" y="3"/>
                  </a:cxn>
                  <a:cxn ang="0">
                    <a:pos x="50" y="5"/>
                  </a:cxn>
                  <a:cxn ang="0">
                    <a:pos x="50" y="5"/>
                  </a:cxn>
                  <a:cxn ang="0">
                    <a:pos x="50" y="13"/>
                  </a:cxn>
                  <a:cxn ang="0">
                    <a:pos x="50" y="15"/>
                  </a:cxn>
                  <a:cxn ang="0">
                    <a:pos x="44" y="22"/>
                  </a:cxn>
                  <a:cxn ang="0">
                    <a:pos x="37" y="28"/>
                  </a:cxn>
                  <a:cxn ang="0">
                    <a:pos x="26" y="33"/>
                  </a:cxn>
                  <a:cxn ang="0">
                    <a:pos x="24" y="33"/>
                  </a:cxn>
                  <a:cxn ang="0">
                    <a:pos x="22" y="33"/>
                  </a:cxn>
                  <a:cxn ang="0">
                    <a:pos x="22" y="33"/>
                  </a:cxn>
                  <a:cxn ang="0">
                    <a:pos x="22" y="33"/>
                  </a:cxn>
                  <a:cxn ang="0">
                    <a:pos x="22" y="33"/>
                  </a:cxn>
                  <a:cxn ang="0">
                    <a:pos x="26" y="28"/>
                  </a:cxn>
                  <a:cxn ang="0">
                    <a:pos x="33" y="22"/>
                  </a:cxn>
                  <a:cxn ang="0">
                    <a:pos x="35" y="20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35" y="18"/>
                  </a:cxn>
                  <a:cxn ang="0">
                    <a:pos x="33" y="18"/>
                  </a:cxn>
                  <a:cxn ang="0">
                    <a:pos x="33" y="18"/>
                  </a:cxn>
                  <a:cxn ang="0">
                    <a:pos x="20" y="26"/>
                  </a:cxn>
                  <a:cxn ang="0">
                    <a:pos x="9" y="33"/>
                  </a:cxn>
                  <a:cxn ang="0">
                    <a:pos x="9" y="33"/>
                  </a:cxn>
                  <a:cxn ang="0">
                    <a:pos x="7" y="33"/>
                  </a:cxn>
                  <a:cxn ang="0">
                    <a:pos x="5" y="33"/>
                  </a:cxn>
                  <a:cxn ang="0">
                    <a:pos x="5" y="33"/>
                  </a:cxn>
                  <a:cxn ang="0">
                    <a:pos x="5" y="33"/>
                  </a:cxn>
                  <a:cxn ang="0">
                    <a:pos x="3" y="33"/>
                  </a:cxn>
                  <a:cxn ang="0">
                    <a:pos x="0" y="31"/>
                  </a:cxn>
                  <a:cxn ang="0">
                    <a:pos x="0" y="31"/>
                  </a:cxn>
                  <a:cxn ang="0">
                    <a:pos x="0" y="28"/>
                  </a:cxn>
                  <a:cxn ang="0">
                    <a:pos x="0" y="28"/>
                  </a:cxn>
                  <a:cxn ang="0">
                    <a:pos x="0" y="24"/>
                  </a:cxn>
                  <a:cxn ang="0">
                    <a:pos x="0" y="22"/>
                  </a:cxn>
                  <a:cxn ang="0">
                    <a:pos x="0" y="22"/>
                  </a:cxn>
                  <a:cxn ang="0">
                    <a:pos x="3" y="20"/>
                  </a:cxn>
                  <a:cxn ang="0">
                    <a:pos x="5" y="18"/>
                  </a:cxn>
                  <a:cxn ang="0">
                    <a:pos x="5" y="15"/>
                  </a:cxn>
                  <a:cxn ang="0">
                    <a:pos x="7" y="15"/>
                  </a:cxn>
                  <a:cxn ang="0">
                    <a:pos x="11" y="13"/>
                  </a:cxn>
                  <a:cxn ang="0">
                    <a:pos x="13" y="11"/>
                  </a:cxn>
                  <a:cxn ang="0">
                    <a:pos x="13" y="11"/>
                  </a:cxn>
                  <a:cxn ang="0">
                    <a:pos x="13" y="11"/>
                  </a:cxn>
                </a:cxnLst>
                <a:rect l="0" t="0" r="r" b="b"/>
                <a:pathLst>
                  <a:path w="50" h="33">
                    <a:moveTo>
                      <a:pt x="13" y="11"/>
                    </a:moveTo>
                    <a:lnTo>
                      <a:pt x="20" y="11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5" y="7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3"/>
                    </a:lnTo>
                    <a:lnTo>
                      <a:pt x="41" y="3"/>
                    </a:lnTo>
                    <a:lnTo>
                      <a:pt x="44" y="3"/>
                    </a:lnTo>
                    <a:lnTo>
                      <a:pt x="46" y="0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50" y="3"/>
                    </a:lnTo>
                    <a:lnTo>
                      <a:pt x="50" y="5"/>
                    </a:lnTo>
                    <a:lnTo>
                      <a:pt x="50" y="5"/>
                    </a:lnTo>
                    <a:lnTo>
                      <a:pt x="50" y="13"/>
                    </a:lnTo>
                    <a:lnTo>
                      <a:pt x="50" y="15"/>
                    </a:lnTo>
                    <a:lnTo>
                      <a:pt x="44" y="22"/>
                    </a:lnTo>
                    <a:lnTo>
                      <a:pt x="37" y="28"/>
                    </a:lnTo>
                    <a:lnTo>
                      <a:pt x="26" y="33"/>
                    </a:lnTo>
                    <a:lnTo>
                      <a:pt x="24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2" y="33"/>
                    </a:lnTo>
                    <a:lnTo>
                      <a:pt x="26" y="28"/>
                    </a:lnTo>
                    <a:lnTo>
                      <a:pt x="33" y="22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3" y="18"/>
                    </a:lnTo>
                    <a:lnTo>
                      <a:pt x="20" y="26"/>
                    </a:lnTo>
                    <a:lnTo>
                      <a:pt x="9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3" y="33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3" y="20"/>
                    </a:lnTo>
                    <a:lnTo>
                      <a:pt x="5" y="18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11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38"/>
              <p:cNvSpPr>
                <a:spLocks/>
              </p:cNvSpPr>
              <p:nvPr/>
            </p:nvSpPr>
            <p:spPr bwMode="auto">
              <a:xfrm>
                <a:off x="7501480" y="3393896"/>
                <a:ext cx="22374" cy="15255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20" y="2"/>
                  </a:cxn>
                  <a:cxn ang="0">
                    <a:pos x="22" y="6"/>
                  </a:cxn>
                  <a:cxn ang="0">
                    <a:pos x="22" y="6"/>
                  </a:cxn>
                  <a:cxn ang="0">
                    <a:pos x="22" y="6"/>
                  </a:cxn>
                  <a:cxn ang="0">
                    <a:pos x="22" y="8"/>
                  </a:cxn>
                  <a:cxn ang="0">
                    <a:pos x="22" y="8"/>
                  </a:cxn>
                  <a:cxn ang="0">
                    <a:pos x="22" y="10"/>
                  </a:cxn>
                  <a:cxn ang="0">
                    <a:pos x="18" y="10"/>
                  </a:cxn>
                  <a:cxn ang="0">
                    <a:pos x="5" y="15"/>
                  </a:cxn>
                  <a:cxn ang="0">
                    <a:pos x="2" y="15"/>
                  </a:cxn>
                  <a:cxn ang="0">
                    <a:pos x="2" y="15"/>
                  </a:cxn>
                  <a:cxn ang="0">
                    <a:pos x="0" y="12"/>
                  </a:cxn>
                  <a:cxn ang="0">
                    <a:pos x="2" y="1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22" h="15">
                    <a:moveTo>
                      <a:pt x="9" y="0"/>
                    </a:moveTo>
                    <a:lnTo>
                      <a:pt x="11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10"/>
                    </a:lnTo>
                    <a:lnTo>
                      <a:pt x="18" y="10"/>
                    </a:lnTo>
                    <a:lnTo>
                      <a:pt x="5" y="15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" name="Group 351"/>
            <p:cNvGrpSpPr/>
            <p:nvPr/>
          </p:nvGrpSpPr>
          <p:grpSpPr>
            <a:xfrm>
              <a:off x="7188242" y="3606450"/>
              <a:ext cx="1100403" cy="371208"/>
              <a:chOff x="7188242" y="3606450"/>
              <a:chExt cx="1100403" cy="371208"/>
            </a:xfrm>
            <a:grpFill/>
          </p:grpSpPr>
          <p:sp>
            <p:nvSpPr>
              <p:cNvPr id="72" name="Freeform 39"/>
              <p:cNvSpPr>
                <a:spLocks/>
              </p:cNvSpPr>
              <p:nvPr/>
            </p:nvSpPr>
            <p:spPr bwMode="auto">
              <a:xfrm>
                <a:off x="8040495" y="3606450"/>
                <a:ext cx="41698" cy="85429"/>
              </a:xfrm>
              <a:custGeom>
                <a:avLst/>
                <a:gdLst/>
                <a:ahLst/>
                <a:cxnLst>
                  <a:cxn ang="0">
                    <a:pos x="41" y="2"/>
                  </a:cxn>
                  <a:cxn ang="0">
                    <a:pos x="41" y="4"/>
                  </a:cxn>
                  <a:cxn ang="0">
                    <a:pos x="41" y="4"/>
                  </a:cxn>
                  <a:cxn ang="0">
                    <a:pos x="41" y="6"/>
                  </a:cxn>
                  <a:cxn ang="0">
                    <a:pos x="41" y="6"/>
                  </a:cxn>
                  <a:cxn ang="0">
                    <a:pos x="41" y="9"/>
                  </a:cxn>
                  <a:cxn ang="0">
                    <a:pos x="35" y="30"/>
                  </a:cxn>
                  <a:cxn ang="0">
                    <a:pos x="33" y="37"/>
                  </a:cxn>
                  <a:cxn ang="0">
                    <a:pos x="33" y="37"/>
                  </a:cxn>
                  <a:cxn ang="0">
                    <a:pos x="31" y="39"/>
                  </a:cxn>
                  <a:cxn ang="0">
                    <a:pos x="28" y="41"/>
                  </a:cxn>
                  <a:cxn ang="0">
                    <a:pos x="28" y="41"/>
                  </a:cxn>
                  <a:cxn ang="0">
                    <a:pos x="24" y="43"/>
                  </a:cxn>
                  <a:cxn ang="0">
                    <a:pos x="24" y="43"/>
                  </a:cxn>
                  <a:cxn ang="0">
                    <a:pos x="22" y="43"/>
                  </a:cxn>
                  <a:cxn ang="0">
                    <a:pos x="20" y="48"/>
                  </a:cxn>
                  <a:cxn ang="0">
                    <a:pos x="20" y="48"/>
                  </a:cxn>
                  <a:cxn ang="0">
                    <a:pos x="15" y="56"/>
                  </a:cxn>
                  <a:cxn ang="0">
                    <a:pos x="13" y="56"/>
                  </a:cxn>
                  <a:cxn ang="0">
                    <a:pos x="13" y="60"/>
                  </a:cxn>
                  <a:cxn ang="0">
                    <a:pos x="13" y="63"/>
                  </a:cxn>
                  <a:cxn ang="0">
                    <a:pos x="13" y="63"/>
                  </a:cxn>
                  <a:cxn ang="0">
                    <a:pos x="13" y="65"/>
                  </a:cxn>
                  <a:cxn ang="0">
                    <a:pos x="13" y="65"/>
                  </a:cxn>
                  <a:cxn ang="0">
                    <a:pos x="13" y="67"/>
                  </a:cxn>
                  <a:cxn ang="0">
                    <a:pos x="13" y="69"/>
                  </a:cxn>
                  <a:cxn ang="0">
                    <a:pos x="13" y="69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2"/>
                  </a:cxn>
                  <a:cxn ang="0">
                    <a:pos x="5" y="71"/>
                  </a:cxn>
                  <a:cxn ang="0">
                    <a:pos x="5" y="65"/>
                  </a:cxn>
                  <a:cxn ang="0">
                    <a:pos x="11" y="48"/>
                  </a:cxn>
                  <a:cxn ang="0">
                    <a:pos x="11" y="48"/>
                  </a:cxn>
                  <a:cxn ang="0">
                    <a:pos x="13" y="43"/>
                  </a:cxn>
                  <a:cxn ang="0">
                    <a:pos x="15" y="43"/>
                  </a:cxn>
                  <a:cxn ang="0">
                    <a:pos x="15" y="43"/>
                  </a:cxn>
                  <a:cxn ang="0">
                    <a:pos x="15" y="41"/>
                  </a:cxn>
                  <a:cxn ang="0">
                    <a:pos x="18" y="41"/>
                  </a:cxn>
                  <a:cxn ang="0">
                    <a:pos x="22" y="32"/>
                  </a:cxn>
                  <a:cxn ang="0">
                    <a:pos x="22" y="30"/>
                  </a:cxn>
                  <a:cxn ang="0">
                    <a:pos x="33" y="4"/>
                  </a:cxn>
                  <a:cxn ang="0">
                    <a:pos x="33" y="2"/>
                  </a:cxn>
                  <a:cxn ang="0">
                    <a:pos x="33" y="0"/>
                  </a:cxn>
                  <a:cxn ang="0">
                    <a:pos x="35" y="0"/>
                  </a:cxn>
                  <a:cxn ang="0">
                    <a:pos x="35" y="0"/>
                  </a:cxn>
                  <a:cxn ang="0">
                    <a:pos x="37" y="0"/>
                  </a:cxn>
                  <a:cxn ang="0">
                    <a:pos x="39" y="0"/>
                  </a:cxn>
                  <a:cxn ang="0">
                    <a:pos x="39" y="2"/>
                  </a:cxn>
                  <a:cxn ang="0">
                    <a:pos x="41" y="2"/>
                  </a:cxn>
                  <a:cxn ang="0">
                    <a:pos x="41" y="2"/>
                  </a:cxn>
                </a:cxnLst>
                <a:rect l="0" t="0" r="r" b="b"/>
                <a:pathLst>
                  <a:path w="41" h="84">
                    <a:moveTo>
                      <a:pt x="41" y="2"/>
                    </a:moveTo>
                    <a:lnTo>
                      <a:pt x="41" y="4"/>
                    </a:lnTo>
                    <a:lnTo>
                      <a:pt x="41" y="4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1" y="9"/>
                    </a:lnTo>
                    <a:lnTo>
                      <a:pt x="35" y="30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1" y="39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4" y="43"/>
                    </a:lnTo>
                    <a:lnTo>
                      <a:pt x="24" y="43"/>
                    </a:lnTo>
                    <a:lnTo>
                      <a:pt x="22" y="43"/>
                    </a:lnTo>
                    <a:lnTo>
                      <a:pt x="20" y="48"/>
                    </a:lnTo>
                    <a:lnTo>
                      <a:pt x="20" y="48"/>
                    </a:lnTo>
                    <a:lnTo>
                      <a:pt x="15" y="56"/>
                    </a:lnTo>
                    <a:lnTo>
                      <a:pt x="13" y="56"/>
                    </a:lnTo>
                    <a:lnTo>
                      <a:pt x="13" y="60"/>
                    </a:lnTo>
                    <a:lnTo>
                      <a:pt x="13" y="63"/>
                    </a:lnTo>
                    <a:lnTo>
                      <a:pt x="13" y="63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2"/>
                    </a:lnTo>
                    <a:lnTo>
                      <a:pt x="5" y="71"/>
                    </a:lnTo>
                    <a:lnTo>
                      <a:pt x="5" y="65"/>
                    </a:lnTo>
                    <a:lnTo>
                      <a:pt x="11" y="48"/>
                    </a:lnTo>
                    <a:lnTo>
                      <a:pt x="11" y="48"/>
                    </a:lnTo>
                    <a:lnTo>
                      <a:pt x="13" y="43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5" y="41"/>
                    </a:lnTo>
                    <a:lnTo>
                      <a:pt x="18" y="41"/>
                    </a:lnTo>
                    <a:lnTo>
                      <a:pt x="22" y="32"/>
                    </a:lnTo>
                    <a:lnTo>
                      <a:pt x="22" y="30"/>
                    </a:lnTo>
                    <a:lnTo>
                      <a:pt x="33" y="4"/>
                    </a:lnTo>
                    <a:lnTo>
                      <a:pt x="33" y="2"/>
                    </a:lnTo>
                    <a:lnTo>
                      <a:pt x="33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7" y="0"/>
                    </a:lnTo>
                    <a:lnTo>
                      <a:pt x="39" y="0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40"/>
              <p:cNvSpPr>
                <a:spLocks/>
              </p:cNvSpPr>
              <p:nvPr/>
            </p:nvSpPr>
            <p:spPr bwMode="auto">
              <a:xfrm>
                <a:off x="8205250" y="3623739"/>
                <a:ext cx="68140" cy="73225"/>
              </a:xfrm>
              <a:custGeom>
                <a:avLst/>
                <a:gdLst/>
                <a:ahLst/>
                <a:cxnLst>
                  <a:cxn ang="0">
                    <a:pos x="43" y="0"/>
                  </a:cxn>
                  <a:cxn ang="0">
                    <a:pos x="45" y="0"/>
                  </a:cxn>
                  <a:cxn ang="0">
                    <a:pos x="52" y="2"/>
                  </a:cxn>
                  <a:cxn ang="0">
                    <a:pos x="58" y="11"/>
                  </a:cxn>
                  <a:cxn ang="0">
                    <a:pos x="62" y="37"/>
                  </a:cxn>
                  <a:cxn ang="0">
                    <a:pos x="65" y="52"/>
                  </a:cxn>
                  <a:cxn ang="0">
                    <a:pos x="67" y="54"/>
                  </a:cxn>
                  <a:cxn ang="0">
                    <a:pos x="62" y="65"/>
                  </a:cxn>
                  <a:cxn ang="0">
                    <a:pos x="60" y="65"/>
                  </a:cxn>
                  <a:cxn ang="0">
                    <a:pos x="56" y="63"/>
                  </a:cxn>
                  <a:cxn ang="0">
                    <a:pos x="56" y="63"/>
                  </a:cxn>
                  <a:cxn ang="0">
                    <a:pos x="54" y="61"/>
                  </a:cxn>
                  <a:cxn ang="0">
                    <a:pos x="54" y="59"/>
                  </a:cxn>
                  <a:cxn ang="0">
                    <a:pos x="50" y="61"/>
                  </a:cxn>
                  <a:cxn ang="0">
                    <a:pos x="37" y="63"/>
                  </a:cxn>
                  <a:cxn ang="0">
                    <a:pos x="32" y="65"/>
                  </a:cxn>
                  <a:cxn ang="0">
                    <a:pos x="28" y="67"/>
                  </a:cxn>
                  <a:cxn ang="0">
                    <a:pos x="24" y="69"/>
                  </a:cxn>
                  <a:cxn ang="0">
                    <a:pos x="17" y="72"/>
                  </a:cxn>
                  <a:cxn ang="0">
                    <a:pos x="13" y="72"/>
                  </a:cxn>
                  <a:cxn ang="0">
                    <a:pos x="11" y="69"/>
                  </a:cxn>
                  <a:cxn ang="0">
                    <a:pos x="11" y="56"/>
                  </a:cxn>
                  <a:cxn ang="0">
                    <a:pos x="19" y="50"/>
                  </a:cxn>
                  <a:cxn ang="0">
                    <a:pos x="22" y="46"/>
                  </a:cxn>
                  <a:cxn ang="0">
                    <a:pos x="19" y="43"/>
                  </a:cxn>
                  <a:cxn ang="0">
                    <a:pos x="9" y="39"/>
                  </a:cxn>
                  <a:cxn ang="0">
                    <a:pos x="6" y="41"/>
                  </a:cxn>
                  <a:cxn ang="0">
                    <a:pos x="6" y="39"/>
                  </a:cxn>
                  <a:cxn ang="0">
                    <a:pos x="0" y="37"/>
                  </a:cxn>
                  <a:cxn ang="0">
                    <a:pos x="0" y="35"/>
                  </a:cxn>
                  <a:cxn ang="0">
                    <a:pos x="0" y="33"/>
                  </a:cxn>
                  <a:cxn ang="0">
                    <a:pos x="2" y="31"/>
                  </a:cxn>
                  <a:cxn ang="0">
                    <a:pos x="4" y="31"/>
                  </a:cxn>
                  <a:cxn ang="0">
                    <a:pos x="4" y="28"/>
                  </a:cxn>
                  <a:cxn ang="0">
                    <a:pos x="9" y="31"/>
                  </a:cxn>
                  <a:cxn ang="0">
                    <a:pos x="13" y="33"/>
                  </a:cxn>
                  <a:cxn ang="0">
                    <a:pos x="24" y="24"/>
                  </a:cxn>
                  <a:cxn ang="0">
                    <a:pos x="34" y="0"/>
                  </a:cxn>
                  <a:cxn ang="0">
                    <a:pos x="34" y="0"/>
                  </a:cxn>
                  <a:cxn ang="0">
                    <a:pos x="37" y="0"/>
                  </a:cxn>
                  <a:cxn ang="0">
                    <a:pos x="37" y="0"/>
                  </a:cxn>
                </a:cxnLst>
                <a:rect l="0" t="0" r="r" b="b"/>
                <a:pathLst>
                  <a:path w="67" h="72">
                    <a:moveTo>
                      <a:pt x="37" y="0"/>
                    </a:moveTo>
                    <a:lnTo>
                      <a:pt x="43" y="0"/>
                    </a:lnTo>
                    <a:lnTo>
                      <a:pt x="43" y="0"/>
                    </a:lnTo>
                    <a:lnTo>
                      <a:pt x="45" y="0"/>
                    </a:lnTo>
                    <a:lnTo>
                      <a:pt x="50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8" y="11"/>
                    </a:lnTo>
                    <a:lnTo>
                      <a:pt x="56" y="20"/>
                    </a:lnTo>
                    <a:lnTo>
                      <a:pt x="62" y="37"/>
                    </a:lnTo>
                    <a:lnTo>
                      <a:pt x="62" y="50"/>
                    </a:lnTo>
                    <a:lnTo>
                      <a:pt x="65" y="52"/>
                    </a:lnTo>
                    <a:lnTo>
                      <a:pt x="67" y="54"/>
                    </a:lnTo>
                    <a:lnTo>
                      <a:pt x="67" y="54"/>
                    </a:lnTo>
                    <a:lnTo>
                      <a:pt x="67" y="56"/>
                    </a:lnTo>
                    <a:lnTo>
                      <a:pt x="62" y="65"/>
                    </a:lnTo>
                    <a:lnTo>
                      <a:pt x="62" y="65"/>
                    </a:lnTo>
                    <a:lnTo>
                      <a:pt x="60" y="65"/>
                    </a:lnTo>
                    <a:lnTo>
                      <a:pt x="60" y="65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4" y="61"/>
                    </a:lnTo>
                    <a:lnTo>
                      <a:pt x="54" y="61"/>
                    </a:lnTo>
                    <a:lnTo>
                      <a:pt x="54" y="61"/>
                    </a:lnTo>
                    <a:lnTo>
                      <a:pt x="54" y="59"/>
                    </a:lnTo>
                    <a:lnTo>
                      <a:pt x="52" y="61"/>
                    </a:lnTo>
                    <a:lnTo>
                      <a:pt x="50" y="61"/>
                    </a:lnTo>
                    <a:lnTo>
                      <a:pt x="39" y="63"/>
                    </a:lnTo>
                    <a:lnTo>
                      <a:pt x="37" y="63"/>
                    </a:lnTo>
                    <a:lnTo>
                      <a:pt x="34" y="65"/>
                    </a:lnTo>
                    <a:lnTo>
                      <a:pt x="32" y="65"/>
                    </a:lnTo>
                    <a:lnTo>
                      <a:pt x="30" y="67"/>
                    </a:lnTo>
                    <a:lnTo>
                      <a:pt x="28" y="67"/>
                    </a:lnTo>
                    <a:lnTo>
                      <a:pt x="26" y="69"/>
                    </a:lnTo>
                    <a:lnTo>
                      <a:pt x="24" y="69"/>
                    </a:lnTo>
                    <a:lnTo>
                      <a:pt x="22" y="72"/>
                    </a:lnTo>
                    <a:lnTo>
                      <a:pt x="17" y="72"/>
                    </a:lnTo>
                    <a:lnTo>
                      <a:pt x="15" y="72"/>
                    </a:lnTo>
                    <a:lnTo>
                      <a:pt x="13" y="72"/>
                    </a:lnTo>
                    <a:lnTo>
                      <a:pt x="11" y="72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1" y="56"/>
                    </a:lnTo>
                    <a:lnTo>
                      <a:pt x="13" y="56"/>
                    </a:lnTo>
                    <a:lnTo>
                      <a:pt x="19" y="50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22" y="43"/>
                    </a:lnTo>
                    <a:lnTo>
                      <a:pt x="19" y="43"/>
                    </a:lnTo>
                    <a:lnTo>
                      <a:pt x="11" y="39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6" y="41"/>
                    </a:lnTo>
                    <a:lnTo>
                      <a:pt x="6" y="39"/>
                    </a:lnTo>
                    <a:lnTo>
                      <a:pt x="6" y="39"/>
                    </a:lnTo>
                    <a:lnTo>
                      <a:pt x="2" y="37"/>
                    </a:lnTo>
                    <a:lnTo>
                      <a:pt x="0" y="37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1"/>
                    </a:lnTo>
                    <a:lnTo>
                      <a:pt x="2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6" y="31"/>
                    </a:lnTo>
                    <a:lnTo>
                      <a:pt x="9" y="31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32" y="7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7" y="0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41"/>
              <p:cNvSpPr>
                <a:spLocks/>
              </p:cNvSpPr>
              <p:nvPr/>
            </p:nvSpPr>
            <p:spPr bwMode="auto">
              <a:xfrm>
                <a:off x="8027274" y="3636960"/>
                <a:ext cx="9153" cy="18306"/>
              </a:xfrm>
              <a:custGeom>
                <a:avLst/>
                <a:gdLst/>
                <a:ahLst/>
                <a:cxnLst>
                  <a:cxn ang="0">
                    <a:pos x="9" y="5"/>
                  </a:cxn>
                  <a:cxn ang="0">
                    <a:pos x="9" y="5"/>
                  </a:cxn>
                  <a:cxn ang="0">
                    <a:pos x="7" y="7"/>
                  </a:cxn>
                  <a:cxn ang="0">
                    <a:pos x="7" y="9"/>
                  </a:cxn>
                  <a:cxn ang="0">
                    <a:pos x="7" y="9"/>
                  </a:cxn>
                  <a:cxn ang="0">
                    <a:pos x="7" y="11"/>
                  </a:cxn>
                  <a:cxn ang="0">
                    <a:pos x="9" y="13"/>
                  </a:cxn>
                  <a:cxn ang="0">
                    <a:pos x="9" y="15"/>
                  </a:cxn>
                  <a:cxn ang="0">
                    <a:pos x="9" y="18"/>
                  </a:cxn>
                  <a:cxn ang="0">
                    <a:pos x="9" y="18"/>
                  </a:cxn>
                  <a:cxn ang="0">
                    <a:pos x="7" y="18"/>
                  </a:cxn>
                  <a:cxn ang="0">
                    <a:pos x="5" y="18"/>
                  </a:cxn>
                  <a:cxn ang="0">
                    <a:pos x="5" y="18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3" y="5"/>
                  </a:cxn>
                  <a:cxn ang="0">
                    <a:pos x="5" y="2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9" y="2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9" y="5"/>
                  </a:cxn>
                </a:cxnLst>
                <a:rect l="0" t="0" r="r" b="b"/>
                <a:pathLst>
                  <a:path w="9" h="18">
                    <a:moveTo>
                      <a:pt x="9" y="5"/>
                    </a:moveTo>
                    <a:lnTo>
                      <a:pt x="9" y="5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42"/>
              <p:cNvSpPr>
                <a:spLocks/>
              </p:cNvSpPr>
              <p:nvPr/>
            </p:nvSpPr>
            <p:spPr bwMode="auto">
              <a:xfrm>
                <a:off x="8015070" y="3644080"/>
                <a:ext cx="21357" cy="43732"/>
              </a:xfrm>
              <a:custGeom>
                <a:avLst/>
                <a:gdLst/>
                <a:ahLst/>
                <a:cxnLst>
                  <a:cxn ang="0">
                    <a:pos x="12" y="11"/>
                  </a:cxn>
                  <a:cxn ang="0">
                    <a:pos x="21" y="23"/>
                  </a:cxn>
                  <a:cxn ang="0">
                    <a:pos x="21" y="26"/>
                  </a:cxn>
                  <a:cxn ang="0">
                    <a:pos x="21" y="26"/>
                  </a:cxn>
                  <a:cxn ang="0">
                    <a:pos x="21" y="28"/>
                  </a:cxn>
                  <a:cxn ang="0">
                    <a:pos x="21" y="30"/>
                  </a:cxn>
                  <a:cxn ang="0">
                    <a:pos x="21" y="32"/>
                  </a:cxn>
                  <a:cxn ang="0">
                    <a:pos x="19" y="39"/>
                  </a:cxn>
                  <a:cxn ang="0">
                    <a:pos x="19" y="39"/>
                  </a:cxn>
                  <a:cxn ang="0">
                    <a:pos x="19" y="39"/>
                  </a:cxn>
                  <a:cxn ang="0">
                    <a:pos x="17" y="41"/>
                  </a:cxn>
                  <a:cxn ang="0">
                    <a:pos x="15" y="41"/>
                  </a:cxn>
                  <a:cxn ang="0">
                    <a:pos x="12" y="41"/>
                  </a:cxn>
                  <a:cxn ang="0">
                    <a:pos x="12" y="43"/>
                  </a:cxn>
                  <a:cxn ang="0">
                    <a:pos x="8" y="41"/>
                  </a:cxn>
                  <a:cxn ang="0">
                    <a:pos x="4" y="36"/>
                  </a:cxn>
                  <a:cxn ang="0">
                    <a:pos x="4" y="36"/>
                  </a:cxn>
                  <a:cxn ang="0">
                    <a:pos x="4" y="32"/>
                  </a:cxn>
                  <a:cxn ang="0">
                    <a:pos x="6" y="28"/>
                  </a:cxn>
                  <a:cxn ang="0">
                    <a:pos x="4" y="13"/>
                  </a:cxn>
                  <a:cxn ang="0">
                    <a:pos x="2" y="8"/>
                  </a:cxn>
                  <a:cxn ang="0">
                    <a:pos x="0" y="4"/>
                  </a:cxn>
                  <a:cxn ang="0">
                    <a:pos x="2" y="2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12" y="6"/>
                  </a:cxn>
                  <a:cxn ang="0">
                    <a:pos x="12" y="8"/>
                  </a:cxn>
                  <a:cxn ang="0">
                    <a:pos x="12" y="11"/>
                  </a:cxn>
                  <a:cxn ang="0">
                    <a:pos x="12" y="11"/>
                  </a:cxn>
                </a:cxnLst>
                <a:rect l="0" t="0" r="r" b="b"/>
                <a:pathLst>
                  <a:path w="21" h="43">
                    <a:moveTo>
                      <a:pt x="12" y="11"/>
                    </a:moveTo>
                    <a:lnTo>
                      <a:pt x="21" y="23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8"/>
                    </a:lnTo>
                    <a:lnTo>
                      <a:pt x="21" y="30"/>
                    </a:lnTo>
                    <a:lnTo>
                      <a:pt x="21" y="32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7" y="41"/>
                    </a:lnTo>
                    <a:lnTo>
                      <a:pt x="15" y="41"/>
                    </a:lnTo>
                    <a:lnTo>
                      <a:pt x="12" y="41"/>
                    </a:lnTo>
                    <a:lnTo>
                      <a:pt x="12" y="43"/>
                    </a:lnTo>
                    <a:lnTo>
                      <a:pt x="8" y="41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2"/>
                    </a:lnTo>
                    <a:lnTo>
                      <a:pt x="6" y="28"/>
                    </a:lnTo>
                    <a:lnTo>
                      <a:pt x="4" y="13"/>
                    </a:lnTo>
                    <a:lnTo>
                      <a:pt x="2" y="8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11"/>
                    </a:lnTo>
                    <a:lnTo>
                      <a:pt x="12" y="1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43"/>
              <p:cNvSpPr>
                <a:spLocks/>
              </p:cNvSpPr>
              <p:nvPr/>
            </p:nvSpPr>
            <p:spPr bwMode="auto">
              <a:xfrm>
                <a:off x="8214403" y="3685777"/>
                <a:ext cx="58986" cy="52884"/>
              </a:xfrm>
              <a:custGeom>
                <a:avLst/>
                <a:gdLst/>
                <a:ahLst/>
                <a:cxnLst>
                  <a:cxn ang="0">
                    <a:pos x="23" y="6"/>
                  </a:cxn>
                  <a:cxn ang="0">
                    <a:pos x="25" y="4"/>
                  </a:cxn>
                  <a:cxn ang="0">
                    <a:pos x="28" y="4"/>
                  </a:cxn>
                  <a:cxn ang="0">
                    <a:pos x="30" y="4"/>
                  </a:cxn>
                  <a:cxn ang="0">
                    <a:pos x="38" y="2"/>
                  </a:cxn>
                  <a:cxn ang="0">
                    <a:pos x="43" y="0"/>
                  </a:cxn>
                  <a:cxn ang="0">
                    <a:pos x="43" y="0"/>
                  </a:cxn>
                  <a:cxn ang="0">
                    <a:pos x="43" y="2"/>
                  </a:cxn>
                  <a:cxn ang="0">
                    <a:pos x="53" y="11"/>
                  </a:cxn>
                  <a:cxn ang="0">
                    <a:pos x="53" y="11"/>
                  </a:cxn>
                  <a:cxn ang="0">
                    <a:pos x="56" y="15"/>
                  </a:cxn>
                  <a:cxn ang="0">
                    <a:pos x="56" y="15"/>
                  </a:cxn>
                  <a:cxn ang="0">
                    <a:pos x="58" y="17"/>
                  </a:cxn>
                  <a:cxn ang="0">
                    <a:pos x="58" y="19"/>
                  </a:cxn>
                  <a:cxn ang="0">
                    <a:pos x="58" y="19"/>
                  </a:cxn>
                  <a:cxn ang="0">
                    <a:pos x="56" y="34"/>
                  </a:cxn>
                  <a:cxn ang="0">
                    <a:pos x="56" y="36"/>
                  </a:cxn>
                  <a:cxn ang="0">
                    <a:pos x="51" y="41"/>
                  </a:cxn>
                  <a:cxn ang="0">
                    <a:pos x="51" y="43"/>
                  </a:cxn>
                  <a:cxn ang="0">
                    <a:pos x="49" y="45"/>
                  </a:cxn>
                  <a:cxn ang="0">
                    <a:pos x="47" y="47"/>
                  </a:cxn>
                  <a:cxn ang="0">
                    <a:pos x="38" y="49"/>
                  </a:cxn>
                  <a:cxn ang="0">
                    <a:pos x="38" y="52"/>
                  </a:cxn>
                  <a:cxn ang="0">
                    <a:pos x="32" y="49"/>
                  </a:cxn>
                  <a:cxn ang="0">
                    <a:pos x="32" y="49"/>
                  </a:cxn>
                  <a:cxn ang="0">
                    <a:pos x="30" y="47"/>
                  </a:cxn>
                  <a:cxn ang="0">
                    <a:pos x="30" y="45"/>
                  </a:cxn>
                  <a:cxn ang="0">
                    <a:pos x="25" y="41"/>
                  </a:cxn>
                  <a:cxn ang="0">
                    <a:pos x="17" y="39"/>
                  </a:cxn>
                  <a:cxn ang="0">
                    <a:pos x="15" y="39"/>
                  </a:cxn>
                  <a:cxn ang="0">
                    <a:pos x="15" y="36"/>
                  </a:cxn>
                  <a:cxn ang="0">
                    <a:pos x="6" y="34"/>
                  </a:cxn>
                  <a:cxn ang="0">
                    <a:pos x="6" y="32"/>
                  </a:cxn>
                  <a:cxn ang="0">
                    <a:pos x="2" y="26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0" y="19"/>
                  </a:cxn>
                  <a:cxn ang="0">
                    <a:pos x="0" y="19"/>
                  </a:cxn>
                  <a:cxn ang="0">
                    <a:pos x="2" y="15"/>
                  </a:cxn>
                  <a:cxn ang="0">
                    <a:pos x="2" y="13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4" y="13"/>
                  </a:cxn>
                  <a:cxn ang="0">
                    <a:pos x="10" y="11"/>
                  </a:cxn>
                  <a:cxn ang="0">
                    <a:pos x="17" y="8"/>
                  </a:cxn>
                  <a:cxn ang="0">
                    <a:pos x="19" y="8"/>
                  </a:cxn>
                  <a:cxn ang="0">
                    <a:pos x="23" y="6"/>
                  </a:cxn>
                  <a:cxn ang="0">
                    <a:pos x="23" y="6"/>
                  </a:cxn>
                </a:cxnLst>
                <a:rect l="0" t="0" r="r" b="b"/>
                <a:pathLst>
                  <a:path w="58" h="52">
                    <a:moveTo>
                      <a:pt x="23" y="6"/>
                    </a:moveTo>
                    <a:lnTo>
                      <a:pt x="25" y="4"/>
                    </a:lnTo>
                    <a:lnTo>
                      <a:pt x="28" y="4"/>
                    </a:lnTo>
                    <a:lnTo>
                      <a:pt x="30" y="4"/>
                    </a:lnTo>
                    <a:lnTo>
                      <a:pt x="38" y="2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3" y="2"/>
                    </a:lnTo>
                    <a:lnTo>
                      <a:pt x="53" y="11"/>
                    </a:lnTo>
                    <a:lnTo>
                      <a:pt x="53" y="11"/>
                    </a:lnTo>
                    <a:lnTo>
                      <a:pt x="56" y="15"/>
                    </a:lnTo>
                    <a:lnTo>
                      <a:pt x="56" y="15"/>
                    </a:lnTo>
                    <a:lnTo>
                      <a:pt x="58" y="17"/>
                    </a:lnTo>
                    <a:lnTo>
                      <a:pt x="58" y="19"/>
                    </a:lnTo>
                    <a:lnTo>
                      <a:pt x="58" y="19"/>
                    </a:lnTo>
                    <a:lnTo>
                      <a:pt x="56" y="34"/>
                    </a:lnTo>
                    <a:lnTo>
                      <a:pt x="56" y="36"/>
                    </a:lnTo>
                    <a:lnTo>
                      <a:pt x="51" y="41"/>
                    </a:lnTo>
                    <a:lnTo>
                      <a:pt x="51" y="43"/>
                    </a:lnTo>
                    <a:lnTo>
                      <a:pt x="49" y="45"/>
                    </a:lnTo>
                    <a:lnTo>
                      <a:pt x="47" y="47"/>
                    </a:lnTo>
                    <a:lnTo>
                      <a:pt x="38" y="49"/>
                    </a:lnTo>
                    <a:lnTo>
                      <a:pt x="38" y="52"/>
                    </a:lnTo>
                    <a:lnTo>
                      <a:pt x="32" y="49"/>
                    </a:lnTo>
                    <a:lnTo>
                      <a:pt x="32" y="49"/>
                    </a:lnTo>
                    <a:lnTo>
                      <a:pt x="30" y="47"/>
                    </a:lnTo>
                    <a:lnTo>
                      <a:pt x="30" y="45"/>
                    </a:lnTo>
                    <a:lnTo>
                      <a:pt x="25" y="41"/>
                    </a:lnTo>
                    <a:lnTo>
                      <a:pt x="17" y="39"/>
                    </a:lnTo>
                    <a:lnTo>
                      <a:pt x="15" y="39"/>
                    </a:lnTo>
                    <a:lnTo>
                      <a:pt x="15" y="36"/>
                    </a:lnTo>
                    <a:lnTo>
                      <a:pt x="6" y="34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10" y="11"/>
                    </a:lnTo>
                    <a:lnTo>
                      <a:pt x="17" y="8"/>
                    </a:lnTo>
                    <a:lnTo>
                      <a:pt x="19" y="8"/>
                    </a:lnTo>
                    <a:lnTo>
                      <a:pt x="23" y="6"/>
                    </a:lnTo>
                    <a:lnTo>
                      <a:pt x="23" y="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44"/>
              <p:cNvSpPr>
                <a:spLocks/>
              </p:cNvSpPr>
              <p:nvPr/>
            </p:nvSpPr>
            <p:spPr bwMode="auto">
              <a:xfrm>
                <a:off x="8194063" y="3693913"/>
                <a:ext cx="35596" cy="37630"/>
              </a:xfrm>
              <a:custGeom>
                <a:avLst/>
                <a:gdLst/>
                <a:ahLst/>
                <a:cxnLst>
                  <a:cxn ang="0">
                    <a:pos x="13" y="3"/>
                  </a:cxn>
                  <a:cxn ang="0">
                    <a:pos x="13" y="3"/>
                  </a:cxn>
                  <a:cxn ang="0">
                    <a:pos x="13" y="3"/>
                  </a:cxn>
                  <a:cxn ang="0">
                    <a:pos x="13" y="3"/>
                  </a:cxn>
                  <a:cxn ang="0">
                    <a:pos x="13" y="3"/>
                  </a:cxn>
                  <a:cxn ang="0">
                    <a:pos x="15" y="7"/>
                  </a:cxn>
                  <a:cxn ang="0">
                    <a:pos x="15" y="9"/>
                  </a:cxn>
                  <a:cxn ang="0">
                    <a:pos x="15" y="11"/>
                  </a:cxn>
                  <a:cxn ang="0">
                    <a:pos x="13" y="13"/>
                  </a:cxn>
                  <a:cxn ang="0">
                    <a:pos x="13" y="13"/>
                  </a:cxn>
                  <a:cxn ang="0">
                    <a:pos x="13" y="15"/>
                  </a:cxn>
                  <a:cxn ang="0">
                    <a:pos x="15" y="15"/>
                  </a:cxn>
                  <a:cxn ang="0">
                    <a:pos x="26" y="26"/>
                  </a:cxn>
                  <a:cxn ang="0">
                    <a:pos x="26" y="28"/>
                  </a:cxn>
                  <a:cxn ang="0">
                    <a:pos x="30" y="28"/>
                  </a:cxn>
                  <a:cxn ang="0">
                    <a:pos x="35" y="31"/>
                  </a:cxn>
                  <a:cxn ang="0">
                    <a:pos x="35" y="33"/>
                  </a:cxn>
                  <a:cxn ang="0">
                    <a:pos x="30" y="35"/>
                  </a:cxn>
                  <a:cxn ang="0">
                    <a:pos x="26" y="37"/>
                  </a:cxn>
                  <a:cxn ang="0">
                    <a:pos x="15" y="28"/>
                  </a:cxn>
                  <a:cxn ang="0">
                    <a:pos x="2" y="18"/>
                  </a:cxn>
                  <a:cxn ang="0">
                    <a:pos x="2" y="15"/>
                  </a:cxn>
                  <a:cxn ang="0">
                    <a:pos x="0" y="15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0" y="5"/>
                  </a:cxn>
                  <a:cxn ang="0">
                    <a:pos x="2" y="5"/>
                  </a:cxn>
                  <a:cxn ang="0">
                    <a:pos x="2" y="3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5" y="3"/>
                  </a:cxn>
                  <a:cxn ang="0">
                    <a:pos x="5" y="3"/>
                  </a:cxn>
                  <a:cxn ang="0">
                    <a:pos x="5" y="5"/>
                  </a:cxn>
                  <a:cxn ang="0">
                    <a:pos x="5" y="5"/>
                  </a:cxn>
                  <a:cxn ang="0">
                    <a:pos x="7" y="5"/>
                  </a:cxn>
                  <a:cxn ang="0">
                    <a:pos x="9" y="5"/>
                  </a:cxn>
                  <a:cxn ang="0">
                    <a:pos x="9" y="5"/>
                  </a:cxn>
                  <a:cxn ang="0">
                    <a:pos x="13" y="3"/>
                  </a:cxn>
                  <a:cxn ang="0">
                    <a:pos x="13" y="3"/>
                  </a:cxn>
                </a:cxnLst>
                <a:rect l="0" t="0" r="r" b="b"/>
                <a:pathLst>
                  <a:path w="35" h="37">
                    <a:moveTo>
                      <a:pt x="13" y="3"/>
                    </a:move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26" y="26"/>
                    </a:lnTo>
                    <a:lnTo>
                      <a:pt x="26" y="28"/>
                    </a:lnTo>
                    <a:lnTo>
                      <a:pt x="30" y="28"/>
                    </a:lnTo>
                    <a:lnTo>
                      <a:pt x="35" y="31"/>
                    </a:lnTo>
                    <a:lnTo>
                      <a:pt x="35" y="33"/>
                    </a:lnTo>
                    <a:lnTo>
                      <a:pt x="30" y="35"/>
                    </a:lnTo>
                    <a:lnTo>
                      <a:pt x="26" y="37"/>
                    </a:lnTo>
                    <a:lnTo>
                      <a:pt x="15" y="28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9" y="5"/>
                    </a:lnTo>
                    <a:lnTo>
                      <a:pt x="13" y="3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45"/>
              <p:cNvSpPr>
                <a:spLocks/>
              </p:cNvSpPr>
              <p:nvPr/>
            </p:nvSpPr>
            <p:spPr bwMode="auto">
              <a:xfrm>
                <a:off x="8187961" y="3714253"/>
                <a:ext cx="54918" cy="89497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15" y="6"/>
                  </a:cxn>
                  <a:cxn ang="0">
                    <a:pos x="19" y="6"/>
                  </a:cxn>
                  <a:cxn ang="0">
                    <a:pos x="19" y="6"/>
                  </a:cxn>
                  <a:cxn ang="0">
                    <a:pos x="26" y="15"/>
                  </a:cxn>
                  <a:cxn ang="0">
                    <a:pos x="28" y="15"/>
                  </a:cxn>
                  <a:cxn ang="0">
                    <a:pos x="28" y="17"/>
                  </a:cxn>
                  <a:cxn ang="0">
                    <a:pos x="28" y="19"/>
                  </a:cxn>
                  <a:cxn ang="0">
                    <a:pos x="30" y="21"/>
                  </a:cxn>
                  <a:cxn ang="0">
                    <a:pos x="32" y="26"/>
                  </a:cxn>
                  <a:cxn ang="0">
                    <a:pos x="39" y="28"/>
                  </a:cxn>
                  <a:cxn ang="0">
                    <a:pos x="41" y="28"/>
                  </a:cxn>
                  <a:cxn ang="0">
                    <a:pos x="43" y="32"/>
                  </a:cxn>
                  <a:cxn ang="0">
                    <a:pos x="47" y="32"/>
                  </a:cxn>
                  <a:cxn ang="0">
                    <a:pos x="47" y="32"/>
                  </a:cxn>
                  <a:cxn ang="0">
                    <a:pos x="47" y="32"/>
                  </a:cxn>
                  <a:cxn ang="0">
                    <a:pos x="54" y="47"/>
                  </a:cxn>
                  <a:cxn ang="0">
                    <a:pos x="54" y="49"/>
                  </a:cxn>
                  <a:cxn ang="0">
                    <a:pos x="54" y="49"/>
                  </a:cxn>
                  <a:cxn ang="0">
                    <a:pos x="54" y="52"/>
                  </a:cxn>
                  <a:cxn ang="0">
                    <a:pos x="51" y="56"/>
                  </a:cxn>
                  <a:cxn ang="0">
                    <a:pos x="49" y="56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47" y="58"/>
                  </a:cxn>
                  <a:cxn ang="0">
                    <a:pos x="47" y="58"/>
                  </a:cxn>
                  <a:cxn ang="0">
                    <a:pos x="45" y="60"/>
                  </a:cxn>
                  <a:cxn ang="0">
                    <a:pos x="41" y="65"/>
                  </a:cxn>
                  <a:cxn ang="0">
                    <a:pos x="34" y="73"/>
                  </a:cxn>
                  <a:cxn ang="0">
                    <a:pos x="34" y="73"/>
                  </a:cxn>
                  <a:cxn ang="0">
                    <a:pos x="34" y="75"/>
                  </a:cxn>
                  <a:cxn ang="0">
                    <a:pos x="34" y="75"/>
                  </a:cxn>
                  <a:cxn ang="0">
                    <a:pos x="36" y="75"/>
                  </a:cxn>
                  <a:cxn ang="0">
                    <a:pos x="36" y="75"/>
                  </a:cxn>
                  <a:cxn ang="0">
                    <a:pos x="36" y="75"/>
                  </a:cxn>
                  <a:cxn ang="0">
                    <a:pos x="36" y="75"/>
                  </a:cxn>
                  <a:cxn ang="0">
                    <a:pos x="32" y="80"/>
                  </a:cxn>
                  <a:cxn ang="0">
                    <a:pos x="17" y="88"/>
                  </a:cxn>
                  <a:cxn ang="0">
                    <a:pos x="17" y="88"/>
                  </a:cxn>
                  <a:cxn ang="0">
                    <a:pos x="15" y="88"/>
                  </a:cxn>
                  <a:cxn ang="0">
                    <a:pos x="15" y="88"/>
                  </a:cxn>
                  <a:cxn ang="0">
                    <a:pos x="2" y="78"/>
                  </a:cxn>
                  <a:cxn ang="0">
                    <a:pos x="2" y="78"/>
                  </a:cxn>
                  <a:cxn ang="0">
                    <a:pos x="0" y="71"/>
                  </a:cxn>
                  <a:cxn ang="0">
                    <a:pos x="0" y="71"/>
                  </a:cxn>
                  <a:cxn ang="0">
                    <a:pos x="0" y="69"/>
                  </a:cxn>
                  <a:cxn ang="0">
                    <a:pos x="4" y="41"/>
                  </a:cxn>
                  <a:cxn ang="0">
                    <a:pos x="8" y="32"/>
                  </a:cxn>
                  <a:cxn ang="0">
                    <a:pos x="8" y="19"/>
                  </a:cxn>
                  <a:cxn ang="0">
                    <a:pos x="8" y="15"/>
                  </a:cxn>
                  <a:cxn ang="0">
                    <a:pos x="8" y="13"/>
                  </a:cxn>
                  <a:cxn ang="0">
                    <a:pos x="6" y="8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4" y="4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</a:cxnLst>
                <a:rect l="0" t="0" r="r" b="b"/>
                <a:pathLst>
                  <a:path w="54" h="88">
                    <a:moveTo>
                      <a:pt x="6" y="0"/>
                    </a:moveTo>
                    <a:lnTo>
                      <a:pt x="15" y="6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28" y="17"/>
                    </a:lnTo>
                    <a:lnTo>
                      <a:pt x="28" y="19"/>
                    </a:lnTo>
                    <a:lnTo>
                      <a:pt x="30" y="21"/>
                    </a:lnTo>
                    <a:lnTo>
                      <a:pt x="32" y="26"/>
                    </a:lnTo>
                    <a:lnTo>
                      <a:pt x="39" y="28"/>
                    </a:lnTo>
                    <a:lnTo>
                      <a:pt x="41" y="28"/>
                    </a:lnTo>
                    <a:lnTo>
                      <a:pt x="43" y="32"/>
                    </a:lnTo>
                    <a:lnTo>
                      <a:pt x="47" y="32"/>
                    </a:lnTo>
                    <a:lnTo>
                      <a:pt x="47" y="32"/>
                    </a:lnTo>
                    <a:lnTo>
                      <a:pt x="47" y="32"/>
                    </a:lnTo>
                    <a:lnTo>
                      <a:pt x="54" y="47"/>
                    </a:lnTo>
                    <a:lnTo>
                      <a:pt x="54" y="49"/>
                    </a:lnTo>
                    <a:lnTo>
                      <a:pt x="54" y="49"/>
                    </a:lnTo>
                    <a:lnTo>
                      <a:pt x="54" y="52"/>
                    </a:lnTo>
                    <a:lnTo>
                      <a:pt x="51" y="56"/>
                    </a:lnTo>
                    <a:lnTo>
                      <a:pt x="49" y="56"/>
                    </a:lnTo>
                    <a:lnTo>
                      <a:pt x="49" y="58"/>
                    </a:lnTo>
                    <a:lnTo>
                      <a:pt x="49" y="58"/>
                    </a:lnTo>
                    <a:lnTo>
                      <a:pt x="47" y="58"/>
                    </a:lnTo>
                    <a:lnTo>
                      <a:pt x="47" y="58"/>
                    </a:lnTo>
                    <a:lnTo>
                      <a:pt x="45" y="60"/>
                    </a:lnTo>
                    <a:lnTo>
                      <a:pt x="41" y="65"/>
                    </a:lnTo>
                    <a:lnTo>
                      <a:pt x="34" y="73"/>
                    </a:lnTo>
                    <a:lnTo>
                      <a:pt x="34" y="73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2" y="80"/>
                    </a:lnTo>
                    <a:lnTo>
                      <a:pt x="17" y="88"/>
                    </a:lnTo>
                    <a:lnTo>
                      <a:pt x="17" y="88"/>
                    </a:lnTo>
                    <a:lnTo>
                      <a:pt x="15" y="88"/>
                    </a:lnTo>
                    <a:lnTo>
                      <a:pt x="15" y="88"/>
                    </a:lnTo>
                    <a:lnTo>
                      <a:pt x="2" y="78"/>
                    </a:lnTo>
                    <a:lnTo>
                      <a:pt x="2" y="78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4" y="41"/>
                    </a:lnTo>
                    <a:lnTo>
                      <a:pt x="8" y="32"/>
                    </a:lnTo>
                    <a:lnTo>
                      <a:pt x="8" y="19"/>
                    </a:lnTo>
                    <a:lnTo>
                      <a:pt x="8" y="15"/>
                    </a:lnTo>
                    <a:lnTo>
                      <a:pt x="8" y="13"/>
                    </a:lnTo>
                    <a:lnTo>
                      <a:pt x="6" y="8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46"/>
              <p:cNvSpPr>
                <a:spLocks/>
              </p:cNvSpPr>
              <p:nvPr/>
            </p:nvSpPr>
            <p:spPr bwMode="auto">
              <a:xfrm>
                <a:off x="8222539" y="3727474"/>
                <a:ext cx="30510" cy="30510"/>
              </a:xfrm>
              <a:custGeom>
                <a:avLst/>
                <a:gdLst/>
                <a:ahLst/>
                <a:cxnLst>
                  <a:cxn ang="0">
                    <a:pos x="13" y="0"/>
                  </a:cxn>
                  <a:cxn ang="0">
                    <a:pos x="13" y="0"/>
                  </a:cxn>
                  <a:cxn ang="0">
                    <a:pos x="13" y="2"/>
                  </a:cxn>
                  <a:cxn ang="0">
                    <a:pos x="26" y="11"/>
                  </a:cxn>
                  <a:cxn ang="0">
                    <a:pos x="26" y="11"/>
                  </a:cxn>
                  <a:cxn ang="0">
                    <a:pos x="28" y="11"/>
                  </a:cxn>
                  <a:cxn ang="0">
                    <a:pos x="28" y="13"/>
                  </a:cxn>
                  <a:cxn ang="0">
                    <a:pos x="28" y="13"/>
                  </a:cxn>
                  <a:cxn ang="0">
                    <a:pos x="30" y="15"/>
                  </a:cxn>
                  <a:cxn ang="0">
                    <a:pos x="30" y="15"/>
                  </a:cxn>
                  <a:cxn ang="0">
                    <a:pos x="30" y="17"/>
                  </a:cxn>
                  <a:cxn ang="0">
                    <a:pos x="30" y="19"/>
                  </a:cxn>
                  <a:cxn ang="0">
                    <a:pos x="24" y="28"/>
                  </a:cxn>
                  <a:cxn ang="0">
                    <a:pos x="24" y="30"/>
                  </a:cxn>
                  <a:cxn ang="0">
                    <a:pos x="24" y="30"/>
                  </a:cxn>
                  <a:cxn ang="0">
                    <a:pos x="22" y="30"/>
                  </a:cxn>
                  <a:cxn ang="0">
                    <a:pos x="22" y="28"/>
                  </a:cxn>
                  <a:cxn ang="0">
                    <a:pos x="20" y="28"/>
                  </a:cxn>
                  <a:cxn ang="0">
                    <a:pos x="20" y="28"/>
                  </a:cxn>
                  <a:cxn ang="0">
                    <a:pos x="17" y="21"/>
                  </a:cxn>
                  <a:cxn ang="0">
                    <a:pos x="13" y="17"/>
                  </a:cxn>
                  <a:cxn ang="0">
                    <a:pos x="11" y="17"/>
                  </a:cxn>
                  <a:cxn ang="0">
                    <a:pos x="5" y="13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5" y="4"/>
                  </a:cxn>
                  <a:cxn ang="0">
                    <a:pos x="7" y="2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0"/>
                  </a:cxn>
                </a:cxnLst>
                <a:rect l="0" t="0" r="r" b="b"/>
                <a:pathLst>
                  <a:path w="30" h="30">
                    <a:moveTo>
                      <a:pt x="13" y="0"/>
                    </a:moveTo>
                    <a:lnTo>
                      <a:pt x="13" y="0"/>
                    </a:lnTo>
                    <a:lnTo>
                      <a:pt x="13" y="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8" y="11"/>
                    </a:lnTo>
                    <a:lnTo>
                      <a:pt x="28" y="13"/>
                    </a:lnTo>
                    <a:lnTo>
                      <a:pt x="28" y="13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7"/>
                    </a:lnTo>
                    <a:lnTo>
                      <a:pt x="30" y="19"/>
                    </a:lnTo>
                    <a:lnTo>
                      <a:pt x="24" y="28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2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7" y="21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47"/>
              <p:cNvSpPr>
                <a:spLocks/>
              </p:cNvSpPr>
              <p:nvPr/>
            </p:nvSpPr>
            <p:spPr bwMode="auto">
              <a:xfrm>
                <a:off x="8275424" y="3727474"/>
                <a:ext cx="13221" cy="21357"/>
              </a:xfrm>
              <a:custGeom>
                <a:avLst/>
                <a:gdLst/>
                <a:ahLst/>
                <a:cxnLst>
                  <a:cxn ang="0">
                    <a:pos x="13" y="2"/>
                  </a:cxn>
                  <a:cxn ang="0">
                    <a:pos x="13" y="4"/>
                  </a:cxn>
                  <a:cxn ang="0">
                    <a:pos x="13" y="6"/>
                  </a:cxn>
                  <a:cxn ang="0">
                    <a:pos x="13" y="6"/>
                  </a:cxn>
                  <a:cxn ang="0">
                    <a:pos x="6" y="21"/>
                  </a:cxn>
                  <a:cxn ang="0">
                    <a:pos x="6" y="21"/>
                  </a:cxn>
                  <a:cxn ang="0">
                    <a:pos x="6" y="21"/>
                  </a:cxn>
                  <a:cxn ang="0">
                    <a:pos x="4" y="21"/>
                  </a:cxn>
                  <a:cxn ang="0">
                    <a:pos x="4" y="21"/>
                  </a:cxn>
                  <a:cxn ang="0">
                    <a:pos x="2" y="21"/>
                  </a:cxn>
                  <a:cxn ang="0">
                    <a:pos x="2" y="19"/>
                  </a:cxn>
                  <a:cxn ang="0">
                    <a:pos x="2" y="19"/>
                  </a:cxn>
                  <a:cxn ang="0">
                    <a:pos x="0" y="19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2" y="11"/>
                  </a:cxn>
                  <a:cxn ang="0">
                    <a:pos x="6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2"/>
                  </a:cxn>
                  <a:cxn ang="0">
                    <a:pos x="13" y="2"/>
                  </a:cxn>
                  <a:cxn ang="0">
                    <a:pos x="13" y="2"/>
                  </a:cxn>
                  <a:cxn ang="0">
                    <a:pos x="13" y="2"/>
                  </a:cxn>
                </a:cxnLst>
                <a:rect l="0" t="0" r="r" b="b"/>
                <a:pathLst>
                  <a:path w="13" h="21">
                    <a:moveTo>
                      <a:pt x="13" y="2"/>
                    </a:moveTo>
                    <a:lnTo>
                      <a:pt x="13" y="4"/>
                    </a:lnTo>
                    <a:lnTo>
                      <a:pt x="13" y="6"/>
                    </a:lnTo>
                    <a:lnTo>
                      <a:pt x="13" y="6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6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3" y="2"/>
                    </a:lnTo>
                    <a:lnTo>
                      <a:pt x="13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48"/>
              <p:cNvSpPr>
                <a:spLocks/>
              </p:cNvSpPr>
              <p:nvPr/>
            </p:nvSpPr>
            <p:spPr bwMode="auto">
              <a:xfrm>
                <a:off x="8258134" y="3746797"/>
                <a:ext cx="13221" cy="1322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6" y="0"/>
                  </a:cxn>
                  <a:cxn ang="0">
                    <a:pos x="8" y="2"/>
                  </a:cxn>
                  <a:cxn ang="0">
                    <a:pos x="10" y="5"/>
                  </a:cxn>
                  <a:cxn ang="0">
                    <a:pos x="10" y="5"/>
                  </a:cxn>
                  <a:cxn ang="0">
                    <a:pos x="13" y="9"/>
                  </a:cxn>
                  <a:cxn ang="0">
                    <a:pos x="13" y="11"/>
                  </a:cxn>
                  <a:cxn ang="0">
                    <a:pos x="13" y="11"/>
                  </a:cxn>
                  <a:cxn ang="0">
                    <a:pos x="10" y="11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</a:cxnLst>
                <a:rect l="0" t="0" r="r" b="b"/>
                <a:pathLst>
                  <a:path w="13" h="13">
                    <a:moveTo>
                      <a:pt x="6" y="0"/>
                    </a:moveTo>
                    <a:lnTo>
                      <a:pt x="6" y="0"/>
                    </a:lnTo>
                    <a:lnTo>
                      <a:pt x="8" y="2"/>
                    </a:lnTo>
                    <a:lnTo>
                      <a:pt x="10" y="5"/>
                    </a:lnTo>
                    <a:lnTo>
                      <a:pt x="10" y="5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0" y="11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49"/>
              <p:cNvSpPr>
                <a:spLocks/>
              </p:cNvSpPr>
              <p:nvPr/>
            </p:nvSpPr>
            <p:spPr bwMode="auto">
              <a:xfrm>
                <a:off x="8256100" y="3762052"/>
                <a:ext cx="15255" cy="24408"/>
              </a:xfrm>
              <a:custGeom>
                <a:avLst/>
                <a:gdLst/>
                <a:ahLst/>
                <a:cxnLst>
                  <a:cxn ang="0">
                    <a:pos x="10" y="2"/>
                  </a:cxn>
                  <a:cxn ang="0">
                    <a:pos x="10" y="2"/>
                  </a:cxn>
                  <a:cxn ang="0">
                    <a:pos x="10" y="2"/>
                  </a:cxn>
                  <a:cxn ang="0">
                    <a:pos x="12" y="5"/>
                  </a:cxn>
                  <a:cxn ang="0">
                    <a:pos x="15" y="5"/>
                  </a:cxn>
                  <a:cxn ang="0">
                    <a:pos x="15" y="7"/>
                  </a:cxn>
                  <a:cxn ang="0">
                    <a:pos x="12" y="13"/>
                  </a:cxn>
                  <a:cxn ang="0">
                    <a:pos x="6" y="24"/>
                  </a:cxn>
                  <a:cxn ang="0">
                    <a:pos x="6" y="24"/>
                  </a:cxn>
                  <a:cxn ang="0">
                    <a:pos x="4" y="24"/>
                  </a:cxn>
                  <a:cxn ang="0">
                    <a:pos x="4" y="24"/>
                  </a:cxn>
                  <a:cxn ang="0">
                    <a:pos x="2" y="24"/>
                  </a:cxn>
                  <a:cxn ang="0">
                    <a:pos x="0" y="22"/>
                  </a:cxn>
                  <a:cxn ang="0">
                    <a:pos x="0" y="20"/>
                  </a:cxn>
                  <a:cxn ang="0">
                    <a:pos x="0" y="18"/>
                  </a:cxn>
                  <a:cxn ang="0">
                    <a:pos x="6" y="5"/>
                  </a:cxn>
                  <a:cxn ang="0">
                    <a:pos x="6" y="2"/>
                  </a:cxn>
                  <a:cxn ang="0">
                    <a:pos x="8" y="2"/>
                  </a:cxn>
                  <a:cxn ang="0">
                    <a:pos x="8" y="2"/>
                  </a:cxn>
                  <a:cxn ang="0">
                    <a:pos x="8" y="0"/>
                  </a:cxn>
                  <a:cxn ang="0">
                    <a:pos x="10" y="2"/>
                  </a:cxn>
                  <a:cxn ang="0">
                    <a:pos x="10" y="2"/>
                  </a:cxn>
                  <a:cxn ang="0">
                    <a:pos x="10" y="2"/>
                  </a:cxn>
                </a:cxnLst>
                <a:rect l="0" t="0" r="r" b="b"/>
                <a:pathLst>
                  <a:path w="15" h="24">
                    <a:moveTo>
                      <a:pt x="10" y="2"/>
                    </a:moveTo>
                    <a:lnTo>
                      <a:pt x="10" y="2"/>
                    </a:lnTo>
                    <a:lnTo>
                      <a:pt x="10" y="2"/>
                    </a:lnTo>
                    <a:lnTo>
                      <a:pt x="12" y="5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2" y="13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2" y="24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50"/>
              <p:cNvSpPr>
                <a:spLocks/>
              </p:cNvSpPr>
              <p:nvPr/>
            </p:nvSpPr>
            <p:spPr bwMode="auto">
              <a:xfrm>
                <a:off x="7880825" y="3775273"/>
                <a:ext cx="13221" cy="13221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0"/>
                  </a:cxn>
                  <a:cxn ang="0">
                    <a:pos x="13" y="2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9" y="11"/>
                  </a:cxn>
                  <a:cxn ang="0">
                    <a:pos x="4" y="13"/>
                  </a:cxn>
                  <a:cxn ang="0">
                    <a:pos x="4" y="13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2" y="9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13" h="13">
                    <a:moveTo>
                      <a:pt x="9" y="0"/>
                    </a:moveTo>
                    <a:lnTo>
                      <a:pt x="11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9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51"/>
              <p:cNvSpPr>
                <a:spLocks/>
              </p:cNvSpPr>
              <p:nvPr/>
            </p:nvSpPr>
            <p:spPr bwMode="auto">
              <a:xfrm>
                <a:off x="7519787" y="3822056"/>
                <a:ext cx="21357" cy="17289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21" y="4"/>
                  </a:cxn>
                  <a:cxn ang="0">
                    <a:pos x="21" y="4"/>
                  </a:cxn>
                  <a:cxn ang="0">
                    <a:pos x="21" y="4"/>
                  </a:cxn>
                  <a:cxn ang="0">
                    <a:pos x="21" y="6"/>
                  </a:cxn>
                  <a:cxn ang="0">
                    <a:pos x="21" y="6"/>
                  </a:cxn>
                  <a:cxn ang="0">
                    <a:pos x="19" y="13"/>
                  </a:cxn>
                  <a:cxn ang="0">
                    <a:pos x="17" y="17"/>
                  </a:cxn>
                  <a:cxn ang="0">
                    <a:pos x="15" y="17"/>
                  </a:cxn>
                  <a:cxn ang="0">
                    <a:pos x="15" y="17"/>
                  </a:cxn>
                  <a:cxn ang="0">
                    <a:pos x="15" y="17"/>
                  </a:cxn>
                  <a:cxn ang="0">
                    <a:pos x="12" y="17"/>
                  </a:cxn>
                  <a:cxn ang="0">
                    <a:pos x="12" y="17"/>
                  </a:cxn>
                  <a:cxn ang="0">
                    <a:pos x="12" y="17"/>
                  </a:cxn>
                  <a:cxn ang="0">
                    <a:pos x="2" y="13"/>
                  </a:cxn>
                  <a:cxn ang="0">
                    <a:pos x="2" y="10"/>
                  </a:cxn>
                  <a:cxn ang="0">
                    <a:pos x="2" y="10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2" y="6"/>
                  </a:cxn>
                  <a:cxn ang="0">
                    <a:pos x="4" y="4"/>
                  </a:cxn>
                  <a:cxn ang="0">
                    <a:pos x="8" y="2"/>
                  </a:cxn>
                  <a:cxn ang="0">
                    <a:pos x="8" y="0"/>
                  </a:cxn>
                  <a:cxn ang="0">
                    <a:pos x="10" y="0"/>
                  </a:cxn>
                  <a:cxn ang="0">
                    <a:pos x="12" y="0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21" h="17">
                    <a:moveTo>
                      <a:pt x="12" y="0"/>
                    </a:moveTo>
                    <a:lnTo>
                      <a:pt x="21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21" y="6"/>
                    </a:lnTo>
                    <a:lnTo>
                      <a:pt x="21" y="6"/>
                    </a:lnTo>
                    <a:lnTo>
                      <a:pt x="19" y="13"/>
                    </a:lnTo>
                    <a:lnTo>
                      <a:pt x="17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12" y="17"/>
                    </a:lnTo>
                    <a:lnTo>
                      <a:pt x="2" y="13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52"/>
              <p:cNvSpPr>
                <a:spLocks/>
              </p:cNvSpPr>
              <p:nvPr/>
            </p:nvSpPr>
            <p:spPr bwMode="auto">
              <a:xfrm>
                <a:off x="7907267" y="3826124"/>
                <a:ext cx="30510" cy="17289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21" y="0"/>
                  </a:cxn>
                  <a:cxn ang="0">
                    <a:pos x="24" y="0"/>
                  </a:cxn>
                  <a:cxn ang="0">
                    <a:pos x="28" y="9"/>
                  </a:cxn>
                  <a:cxn ang="0">
                    <a:pos x="30" y="9"/>
                  </a:cxn>
                  <a:cxn ang="0">
                    <a:pos x="30" y="13"/>
                  </a:cxn>
                  <a:cxn ang="0">
                    <a:pos x="30" y="13"/>
                  </a:cxn>
                  <a:cxn ang="0">
                    <a:pos x="30" y="15"/>
                  </a:cxn>
                  <a:cxn ang="0">
                    <a:pos x="28" y="17"/>
                  </a:cxn>
                  <a:cxn ang="0">
                    <a:pos x="28" y="17"/>
                  </a:cxn>
                  <a:cxn ang="0">
                    <a:pos x="28" y="17"/>
                  </a:cxn>
                  <a:cxn ang="0">
                    <a:pos x="21" y="15"/>
                  </a:cxn>
                  <a:cxn ang="0">
                    <a:pos x="21" y="13"/>
                  </a:cxn>
                  <a:cxn ang="0">
                    <a:pos x="19" y="13"/>
                  </a:cxn>
                  <a:cxn ang="0">
                    <a:pos x="19" y="11"/>
                  </a:cxn>
                  <a:cxn ang="0">
                    <a:pos x="19" y="9"/>
                  </a:cxn>
                  <a:cxn ang="0">
                    <a:pos x="19" y="9"/>
                  </a:cxn>
                  <a:cxn ang="0">
                    <a:pos x="19" y="9"/>
                  </a:cxn>
                  <a:cxn ang="0">
                    <a:pos x="17" y="6"/>
                  </a:cxn>
                  <a:cxn ang="0">
                    <a:pos x="11" y="6"/>
                  </a:cxn>
                  <a:cxn ang="0">
                    <a:pos x="11" y="6"/>
                  </a:cxn>
                  <a:cxn ang="0">
                    <a:pos x="9" y="6"/>
                  </a:cxn>
                  <a:cxn ang="0">
                    <a:pos x="4" y="9"/>
                  </a:cxn>
                  <a:cxn ang="0">
                    <a:pos x="4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</a:cxnLst>
                <a:rect l="0" t="0" r="r" b="b"/>
                <a:pathLst>
                  <a:path w="30" h="17">
                    <a:moveTo>
                      <a:pt x="2" y="2"/>
                    </a:moveTo>
                    <a:lnTo>
                      <a:pt x="21" y="0"/>
                    </a:lnTo>
                    <a:lnTo>
                      <a:pt x="24" y="0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0" y="15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1" y="15"/>
                    </a:lnTo>
                    <a:lnTo>
                      <a:pt x="21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9" y="9"/>
                    </a:lnTo>
                    <a:lnTo>
                      <a:pt x="17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9" y="6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53"/>
              <p:cNvSpPr>
                <a:spLocks/>
              </p:cNvSpPr>
              <p:nvPr/>
            </p:nvSpPr>
            <p:spPr bwMode="auto">
              <a:xfrm>
                <a:off x="7827940" y="3828158"/>
                <a:ext cx="79327" cy="109837"/>
              </a:xfrm>
              <a:custGeom>
                <a:avLst/>
                <a:gdLst/>
                <a:ahLst/>
                <a:cxnLst>
                  <a:cxn ang="0">
                    <a:pos x="67" y="0"/>
                  </a:cxn>
                  <a:cxn ang="0">
                    <a:pos x="76" y="2"/>
                  </a:cxn>
                  <a:cxn ang="0">
                    <a:pos x="78" y="11"/>
                  </a:cxn>
                  <a:cxn ang="0">
                    <a:pos x="78" y="11"/>
                  </a:cxn>
                  <a:cxn ang="0">
                    <a:pos x="74" y="13"/>
                  </a:cxn>
                  <a:cxn ang="0">
                    <a:pos x="71" y="11"/>
                  </a:cxn>
                  <a:cxn ang="0">
                    <a:pos x="69" y="13"/>
                  </a:cxn>
                  <a:cxn ang="0">
                    <a:pos x="67" y="15"/>
                  </a:cxn>
                  <a:cxn ang="0">
                    <a:pos x="69" y="33"/>
                  </a:cxn>
                  <a:cxn ang="0">
                    <a:pos x="71" y="35"/>
                  </a:cxn>
                  <a:cxn ang="0">
                    <a:pos x="71" y="39"/>
                  </a:cxn>
                  <a:cxn ang="0">
                    <a:pos x="65" y="61"/>
                  </a:cxn>
                  <a:cxn ang="0">
                    <a:pos x="59" y="69"/>
                  </a:cxn>
                  <a:cxn ang="0">
                    <a:pos x="39" y="84"/>
                  </a:cxn>
                  <a:cxn ang="0">
                    <a:pos x="35" y="89"/>
                  </a:cxn>
                  <a:cxn ang="0">
                    <a:pos x="31" y="95"/>
                  </a:cxn>
                  <a:cxn ang="0">
                    <a:pos x="33" y="102"/>
                  </a:cxn>
                  <a:cxn ang="0">
                    <a:pos x="31" y="104"/>
                  </a:cxn>
                  <a:cxn ang="0">
                    <a:pos x="28" y="108"/>
                  </a:cxn>
                  <a:cxn ang="0">
                    <a:pos x="26" y="108"/>
                  </a:cxn>
                  <a:cxn ang="0">
                    <a:pos x="7" y="106"/>
                  </a:cxn>
                  <a:cxn ang="0">
                    <a:pos x="3" y="104"/>
                  </a:cxn>
                  <a:cxn ang="0">
                    <a:pos x="0" y="89"/>
                  </a:cxn>
                  <a:cxn ang="0">
                    <a:pos x="0" y="86"/>
                  </a:cxn>
                  <a:cxn ang="0">
                    <a:pos x="13" y="67"/>
                  </a:cxn>
                  <a:cxn ang="0">
                    <a:pos x="11" y="63"/>
                  </a:cxn>
                  <a:cxn ang="0">
                    <a:pos x="15" y="56"/>
                  </a:cxn>
                  <a:cxn ang="0">
                    <a:pos x="20" y="43"/>
                  </a:cxn>
                  <a:cxn ang="0">
                    <a:pos x="26" y="37"/>
                  </a:cxn>
                  <a:cxn ang="0">
                    <a:pos x="31" y="35"/>
                  </a:cxn>
                  <a:cxn ang="0">
                    <a:pos x="31" y="37"/>
                  </a:cxn>
                  <a:cxn ang="0">
                    <a:pos x="46" y="20"/>
                  </a:cxn>
                  <a:cxn ang="0">
                    <a:pos x="54" y="2"/>
                  </a:cxn>
                  <a:cxn ang="0">
                    <a:pos x="59" y="0"/>
                  </a:cxn>
                  <a:cxn ang="0">
                    <a:pos x="67" y="0"/>
                  </a:cxn>
                </a:cxnLst>
                <a:rect l="0" t="0" r="r" b="b"/>
                <a:pathLst>
                  <a:path w="78" h="108">
                    <a:moveTo>
                      <a:pt x="67" y="0"/>
                    </a:moveTo>
                    <a:lnTo>
                      <a:pt x="67" y="0"/>
                    </a:lnTo>
                    <a:lnTo>
                      <a:pt x="69" y="0"/>
                    </a:lnTo>
                    <a:lnTo>
                      <a:pt x="76" y="2"/>
                    </a:lnTo>
                    <a:lnTo>
                      <a:pt x="78" y="9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4" y="13"/>
                    </a:lnTo>
                    <a:lnTo>
                      <a:pt x="71" y="11"/>
                    </a:lnTo>
                    <a:lnTo>
                      <a:pt x="71" y="11"/>
                    </a:lnTo>
                    <a:lnTo>
                      <a:pt x="69" y="13"/>
                    </a:lnTo>
                    <a:lnTo>
                      <a:pt x="67" y="15"/>
                    </a:lnTo>
                    <a:lnTo>
                      <a:pt x="67" y="15"/>
                    </a:lnTo>
                    <a:lnTo>
                      <a:pt x="67" y="17"/>
                    </a:lnTo>
                    <a:lnTo>
                      <a:pt x="69" y="33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9"/>
                    </a:lnTo>
                    <a:lnTo>
                      <a:pt x="71" y="43"/>
                    </a:lnTo>
                    <a:lnTo>
                      <a:pt x="65" y="61"/>
                    </a:lnTo>
                    <a:lnTo>
                      <a:pt x="65" y="61"/>
                    </a:lnTo>
                    <a:lnTo>
                      <a:pt x="59" y="69"/>
                    </a:lnTo>
                    <a:lnTo>
                      <a:pt x="48" y="78"/>
                    </a:lnTo>
                    <a:lnTo>
                      <a:pt x="39" y="84"/>
                    </a:lnTo>
                    <a:lnTo>
                      <a:pt x="39" y="84"/>
                    </a:lnTo>
                    <a:lnTo>
                      <a:pt x="35" y="89"/>
                    </a:lnTo>
                    <a:lnTo>
                      <a:pt x="33" y="95"/>
                    </a:lnTo>
                    <a:lnTo>
                      <a:pt x="31" y="95"/>
                    </a:lnTo>
                    <a:lnTo>
                      <a:pt x="31" y="97"/>
                    </a:lnTo>
                    <a:lnTo>
                      <a:pt x="33" y="102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1" y="106"/>
                    </a:lnTo>
                    <a:lnTo>
                      <a:pt x="28" y="108"/>
                    </a:lnTo>
                    <a:lnTo>
                      <a:pt x="26" y="108"/>
                    </a:lnTo>
                    <a:lnTo>
                      <a:pt x="26" y="108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5" y="106"/>
                    </a:lnTo>
                    <a:lnTo>
                      <a:pt x="3" y="104"/>
                    </a:lnTo>
                    <a:lnTo>
                      <a:pt x="0" y="91"/>
                    </a:lnTo>
                    <a:lnTo>
                      <a:pt x="0" y="89"/>
                    </a:lnTo>
                    <a:lnTo>
                      <a:pt x="0" y="89"/>
                    </a:lnTo>
                    <a:lnTo>
                      <a:pt x="0" y="86"/>
                    </a:lnTo>
                    <a:lnTo>
                      <a:pt x="3" y="86"/>
                    </a:lnTo>
                    <a:lnTo>
                      <a:pt x="13" y="67"/>
                    </a:lnTo>
                    <a:lnTo>
                      <a:pt x="11" y="65"/>
                    </a:lnTo>
                    <a:lnTo>
                      <a:pt x="11" y="63"/>
                    </a:lnTo>
                    <a:lnTo>
                      <a:pt x="13" y="58"/>
                    </a:lnTo>
                    <a:lnTo>
                      <a:pt x="15" y="56"/>
                    </a:lnTo>
                    <a:lnTo>
                      <a:pt x="18" y="45"/>
                    </a:lnTo>
                    <a:lnTo>
                      <a:pt x="20" y="43"/>
                    </a:lnTo>
                    <a:lnTo>
                      <a:pt x="20" y="43"/>
                    </a:lnTo>
                    <a:lnTo>
                      <a:pt x="26" y="37"/>
                    </a:lnTo>
                    <a:lnTo>
                      <a:pt x="28" y="37"/>
                    </a:lnTo>
                    <a:lnTo>
                      <a:pt x="31" y="35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7" y="30"/>
                    </a:lnTo>
                    <a:lnTo>
                      <a:pt x="46" y="20"/>
                    </a:lnTo>
                    <a:lnTo>
                      <a:pt x="54" y="4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67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54"/>
              <p:cNvSpPr>
                <a:spLocks/>
              </p:cNvSpPr>
              <p:nvPr/>
            </p:nvSpPr>
            <p:spPr bwMode="auto">
              <a:xfrm>
                <a:off x="7846246" y="3850532"/>
                <a:ext cx="8136" cy="8136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8" y="2"/>
                  </a:cxn>
                  <a:cxn ang="0">
                    <a:pos x="8" y="2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6" y="8"/>
                  </a:cxn>
                  <a:cxn ang="0">
                    <a:pos x="4" y="8"/>
                  </a:cxn>
                  <a:cxn ang="0">
                    <a:pos x="0" y="8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8" y="2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55"/>
              <p:cNvSpPr>
                <a:spLocks/>
              </p:cNvSpPr>
              <p:nvPr/>
            </p:nvSpPr>
            <p:spPr bwMode="auto">
              <a:xfrm>
                <a:off x="7817770" y="3863753"/>
                <a:ext cx="21357" cy="13221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19" y="0"/>
                  </a:cxn>
                  <a:cxn ang="0">
                    <a:pos x="21" y="0"/>
                  </a:cxn>
                  <a:cxn ang="0">
                    <a:pos x="21" y="0"/>
                  </a:cxn>
                  <a:cxn ang="0">
                    <a:pos x="21" y="0"/>
                  </a:cxn>
                  <a:cxn ang="0">
                    <a:pos x="21" y="0"/>
                  </a:cxn>
                  <a:cxn ang="0">
                    <a:pos x="21" y="0"/>
                  </a:cxn>
                  <a:cxn ang="0">
                    <a:pos x="21" y="2"/>
                  </a:cxn>
                  <a:cxn ang="0">
                    <a:pos x="17" y="6"/>
                  </a:cxn>
                  <a:cxn ang="0">
                    <a:pos x="10" y="10"/>
                  </a:cxn>
                  <a:cxn ang="0">
                    <a:pos x="8" y="13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</a:cxnLst>
                <a:rect l="0" t="0" r="r" b="b"/>
                <a:pathLst>
                  <a:path w="21" h="13">
                    <a:moveTo>
                      <a:pt x="6" y="0"/>
                    </a:moveTo>
                    <a:lnTo>
                      <a:pt x="19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17" y="6"/>
                    </a:lnTo>
                    <a:lnTo>
                      <a:pt x="10" y="10"/>
                    </a:lnTo>
                    <a:lnTo>
                      <a:pt x="8" y="1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56"/>
              <p:cNvSpPr>
                <a:spLocks/>
              </p:cNvSpPr>
              <p:nvPr/>
            </p:nvSpPr>
            <p:spPr bwMode="auto">
              <a:xfrm>
                <a:off x="7799464" y="3871889"/>
                <a:ext cx="18306" cy="9153"/>
              </a:xfrm>
              <a:custGeom>
                <a:avLst/>
                <a:gdLst/>
                <a:ahLst/>
                <a:cxnLst>
                  <a:cxn ang="0">
                    <a:pos x="5" y="2"/>
                  </a:cxn>
                  <a:cxn ang="0">
                    <a:pos x="5" y="2"/>
                  </a:cxn>
                  <a:cxn ang="0">
                    <a:pos x="15" y="2"/>
                  </a:cxn>
                  <a:cxn ang="0">
                    <a:pos x="18" y="5"/>
                  </a:cxn>
                  <a:cxn ang="0">
                    <a:pos x="18" y="5"/>
                  </a:cxn>
                  <a:cxn ang="0">
                    <a:pos x="15" y="7"/>
                  </a:cxn>
                  <a:cxn ang="0">
                    <a:pos x="13" y="7"/>
                  </a:cxn>
                  <a:cxn ang="0">
                    <a:pos x="11" y="9"/>
                  </a:cxn>
                  <a:cxn ang="0">
                    <a:pos x="11" y="9"/>
                  </a:cxn>
                  <a:cxn ang="0">
                    <a:pos x="9" y="9"/>
                  </a:cxn>
                  <a:cxn ang="0">
                    <a:pos x="0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3" y="2"/>
                  </a:cxn>
                  <a:cxn ang="0">
                    <a:pos x="3" y="0"/>
                  </a:cxn>
                  <a:cxn ang="0">
                    <a:pos x="3" y="2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5" y="2"/>
                  </a:cxn>
                </a:cxnLst>
                <a:rect l="0" t="0" r="r" b="b"/>
                <a:pathLst>
                  <a:path w="18" h="9">
                    <a:moveTo>
                      <a:pt x="5" y="2"/>
                    </a:moveTo>
                    <a:lnTo>
                      <a:pt x="5" y="2"/>
                    </a:lnTo>
                    <a:lnTo>
                      <a:pt x="15" y="2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1" y="9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57"/>
              <p:cNvSpPr>
                <a:spLocks/>
              </p:cNvSpPr>
              <p:nvPr/>
            </p:nvSpPr>
            <p:spPr bwMode="auto">
              <a:xfrm>
                <a:off x="7376389" y="3873923"/>
                <a:ext cx="18306" cy="20340"/>
              </a:xfrm>
              <a:custGeom>
                <a:avLst/>
                <a:gdLst/>
                <a:ahLst/>
                <a:cxnLst>
                  <a:cxn ang="0">
                    <a:pos x="9" y="3"/>
                  </a:cxn>
                  <a:cxn ang="0">
                    <a:pos x="18" y="3"/>
                  </a:cxn>
                  <a:cxn ang="0">
                    <a:pos x="18" y="5"/>
                  </a:cxn>
                  <a:cxn ang="0">
                    <a:pos x="18" y="5"/>
                  </a:cxn>
                  <a:cxn ang="0">
                    <a:pos x="18" y="7"/>
                  </a:cxn>
                  <a:cxn ang="0">
                    <a:pos x="18" y="9"/>
                  </a:cxn>
                  <a:cxn ang="0">
                    <a:pos x="18" y="9"/>
                  </a:cxn>
                  <a:cxn ang="0">
                    <a:pos x="18" y="11"/>
                  </a:cxn>
                  <a:cxn ang="0">
                    <a:pos x="13" y="13"/>
                  </a:cxn>
                  <a:cxn ang="0">
                    <a:pos x="7" y="18"/>
                  </a:cxn>
                  <a:cxn ang="0">
                    <a:pos x="5" y="18"/>
                  </a:cxn>
                  <a:cxn ang="0">
                    <a:pos x="5" y="20"/>
                  </a:cxn>
                  <a:cxn ang="0">
                    <a:pos x="5" y="20"/>
                  </a:cxn>
                  <a:cxn ang="0">
                    <a:pos x="3" y="20"/>
                  </a:cxn>
                  <a:cxn ang="0">
                    <a:pos x="3" y="18"/>
                  </a:cxn>
                  <a:cxn ang="0">
                    <a:pos x="3" y="18"/>
                  </a:cxn>
                  <a:cxn ang="0">
                    <a:pos x="0" y="18"/>
                  </a:cxn>
                  <a:cxn ang="0">
                    <a:pos x="0" y="16"/>
                  </a:cxn>
                  <a:cxn ang="0">
                    <a:pos x="0" y="16"/>
                  </a:cxn>
                  <a:cxn ang="0">
                    <a:pos x="0" y="13"/>
                  </a:cxn>
                  <a:cxn ang="0">
                    <a:pos x="3" y="3"/>
                  </a:cxn>
                  <a:cxn ang="0">
                    <a:pos x="5" y="3"/>
                  </a:cxn>
                  <a:cxn ang="0">
                    <a:pos x="5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9" y="3"/>
                  </a:cxn>
                  <a:cxn ang="0">
                    <a:pos x="9" y="3"/>
                  </a:cxn>
                </a:cxnLst>
                <a:rect l="0" t="0" r="r" b="b"/>
                <a:pathLst>
                  <a:path w="18" h="20">
                    <a:moveTo>
                      <a:pt x="9" y="3"/>
                    </a:moveTo>
                    <a:lnTo>
                      <a:pt x="18" y="3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3" y="13"/>
                    </a:lnTo>
                    <a:lnTo>
                      <a:pt x="7" y="18"/>
                    </a:lnTo>
                    <a:lnTo>
                      <a:pt x="5" y="18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3"/>
                    </a:lnTo>
                    <a:lnTo>
                      <a:pt x="9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58"/>
              <p:cNvSpPr>
                <a:spLocks/>
              </p:cNvSpPr>
              <p:nvPr/>
            </p:nvSpPr>
            <p:spPr bwMode="auto">
              <a:xfrm>
                <a:off x="7188242" y="3881042"/>
                <a:ext cx="123058" cy="56952"/>
              </a:xfrm>
              <a:custGeom>
                <a:avLst/>
                <a:gdLst/>
                <a:ahLst/>
                <a:cxnLst>
                  <a:cxn ang="0">
                    <a:pos x="28" y="13"/>
                  </a:cxn>
                  <a:cxn ang="0">
                    <a:pos x="48" y="19"/>
                  </a:cxn>
                  <a:cxn ang="0">
                    <a:pos x="67" y="17"/>
                  </a:cxn>
                  <a:cxn ang="0">
                    <a:pos x="71" y="15"/>
                  </a:cxn>
                  <a:cxn ang="0">
                    <a:pos x="71" y="13"/>
                  </a:cxn>
                  <a:cxn ang="0">
                    <a:pos x="76" y="9"/>
                  </a:cxn>
                  <a:cxn ang="0">
                    <a:pos x="91" y="2"/>
                  </a:cxn>
                  <a:cxn ang="0">
                    <a:pos x="99" y="0"/>
                  </a:cxn>
                  <a:cxn ang="0">
                    <a:pos x="101" y="2"/>
                  </a:cxn>
                  <a:cxn ang="0">
                    <a:pos x="101" y="4"/>
                  </a:cxn>
                  <a:cxn ang="0">
                    <a:pos x="101" y="6"/>
                  </a:cxn>
                  <a:cxn ang="0">
                    <a:pos x="112" y="13"/>
                  </a:cxn>
                  <a:cxn ang="0">
                    <a:pos x="114" y="13"/>
                  </a:cxn>
                  <a:cxn ang="0">
                    <a:pos x="121" y="24"/>
                  </a:cxn>
                  <a:cxn ang="0">
                    <a:pos x="110" y="24"/>
                  </a:cxn>
                  <a:cxn ang="0">
                    <a:pos x="106" y="24"/>
                  </a:cxn>
                  <a:cxn ang="0">
                    <a:pos x="99" y="28"/>
                  </a:cxn>
                  <a:cxn ang="0">
                    <a:pos x="93" y="32"/>
                  </a:cxn>
                  <a:cxn ang="0">
                    <a:pos x="88" y="34"/>
                  </a:cxn>
                  <a:cxn ang="0">
                    <a:pos x="86" y="39"/>
                  </a:cxn>
                  <a:cxn ang="0">
                    <a:pos x="76" y="45"/>
                  </a:cxn>
                  <a:cxn ang="0">
                    <a:pos x="41" y="39"/>
                  </a:cxn>
                  <a:cxn ang="0">
                    <a:pos x="35" y="39"/>
                  </a:cxn>
                  <a:cxn ang="0">
                    <a:pos x="20" y="41"/>
                  </a:cxn>
                  <a:cxn ang="0">
                    <a:pos x="17" y="43"/>
                  </a:cxn>
                  <a:cxn ang="0">
                    <a:pos x="15" y="45"/>
                  </a:cxn>
                  <a:cxn ang="0">
                    <a:pos x="2" y="54"/>
                  </a:cxn>
                  <a:cxn ang="0">
                    <a:pos x="0" y="56"/>
                  </a:cxn>
                  <a:cxn ang="0">
                    <a:pos x="0" y="54"/>
                  </a:cxn>
                  <a:cxn ang="0">
                    <a:pos x="0" y="54"/>
                  </a:cxn>
                  <a:cxn ang="0">
                    <a:pos x="4" y="34"/>
                  </a:cxn>
                  <a:cxn ang="0">
                    <a:pos x="24" y="13"/>
                  </a:cxn>
                </a:cxnLst>
                <a:rect l="0" t="0" r="r" b="b"/>
                <a:pathLst>
                  <a:path w="121" h="56">
                    <a:moveTo>
                      <a:pt x="24" y="13"/>
                    </a:moveTo>
                    <a:lnTo>
                      <a:pt x="28" y="13"/>
                    </a:lnTo>
                    <a:lnTo>
                      <a:pt x="39" y="17"/>
                    </a:lnTo>
                    <a:lnTo>
                      <a:pt x="48" y="19"/>
                    </a:lnTo>
                    <a:lnTo>
                      <a:pt x="50" y="19"/>
                    </a:lnTo>
                    <a:lnTo>
                      <a:pt x="67" y="17"/>
                    </a:lnTo>
                    <a:lnTo>
                      <a:pt x="69" y="15"/>
                    </a:lnTo>
                    <a:lnTo>
                      <a:pt x="71" y="15"/>
                    </a:lnTo>
                    <a:lnTo>
                      <a:pt x="71" y="13"/>
                    </a:lnTo>
                    <a:lnTo>
                      <a:pt x="71" y="13"/>
                    </a:lnTo>
                    <a:lnTo>
                      <a:pt x="71" y="11"/>
                    </a:lnTo>
                    <a:lnTo>
                      <a:pt x="76" y="9"/>
                    </a:lnTo>
                    <a:lnTo>
                      <a:pt x="84" y="4"/>
                    </a:lnTo>
                    <a:lnTo>
                      <a:pt x="91" y="2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101" y="2"/>
                    </a:lnTo>
                    <a:lnTo>
                      <a:pt x="101" y="2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101" y="6"/>
                    </a:lnTo>
                    <a:lnTo>
                      <a:pt x="101" y="6"/>
                    </a:lnTo>
                    <a:lnTo>
                      <a:pt x="112" y="13"/>
                    </a:lnTo>
                    <a:lnTo>
                      <a:pt x="112" y="13"/>
                    </a:lnTo>
                    <a:lnTo>
                      <a:pt x="114" y="13"/>
                    </a:lnTo>
                    <a:lnTo>
                      <a:pt x="117" y="13"/>
                    </a:lnTo>
                    <a:lnTo>
                      <a:pt x="121" y="24"/>
                    </a:lnTo>
                    <a:lnTo>
                      <a:pt x="119" y="24"/>
                    </a:lnTo>
                    <a:lnTo>
                      <a:pt x="110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99" y="26"/>
                    </a:lnTo>
                    <a:lnTo>
                      <a:pt x="99" y="28"/>
                    </a:lnTo>
                    <a:lnTo>
                      <a:pt x="93" y="30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88" y="34"/>
                    </a:lnTo>
                    <a:lnTo>
                      <a:pt x="88" y="37"/>
                    </a:lnTo>
                    <a:lnTo>
                      <a:pt x="86" y="39"/>
                    </a:lnTo>
                    <a:lnTo>
                      <a:pt x="86" y="39"/>
                    </a:lnTo>
                    <a:lnTo>
                      <a:pt x="76" y="45"/>
                    </a:lnTo>
                    <a:lnTo>
                      <a:pt x="58" y="43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35" y="39"/>
                    </a:lnTo>
                    <a:lnTo>
                      <a:pt x="26" y="41"/>
                    </a:lnTo>
                    <a:lnTo>
                      <a:pt x="20" y="41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7" y="43"/>
                    </a:lnTo>
                    <a:lnTo>
                      <a:pt x="15" y="45"/>
                    </a:lnTo>
                    <a:lnTo>
                      <a:pt x="7" y="52"/>
                    </a:lnTo>
                    <a:lnTo>
                      <a:pt x="2" y="54"/>
                    </a:lnTo>
                    <a:lnTo>
                      <a:pt x="2" y="54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4" y="37"/>
                    </a:lnTo>
                    <a:lnTo>
                      <a:pt x="4" y="34"/>
                    </a:lnTo>
                    <a:lnTo>
                      <a:pt x="15" y="22"/>
                    </a:lnTo>
                    <a:lnTo>
                      <a:pt x="24" y="13"/>
                    </a:lnTo>
                    <a:lnTo>
                      <a:pt x="24" y="1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59"/>
              <p:cNvSpPr>
                <a:spLocks/>
              </p:cNvSpPr>
              <p:nvPr/>
            </p:nvSpPr>
            <p:spPr bwMode="auto">
              <a:xfrm>
                <a:off x="7814719" y="3890195"/>
                <a:ext cx="20340" cy="10170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20" y="0"/>
                  </a:cxn>
                  <a:cxn ang="0">
                    <a:pos x="18" y="4"/>
                  </a:cxn>
                  <a:cxn ang="0">
                    <a:pos x="18" y="4"/>
                  </a:cxn>
                  <a:cxn ang="0">
                    <a:pos x="16" y="6"/>
                  </a:cxn>
                  <a:cxn ang="0">
                    <a:pos x="16" y="6"/>
                  </a:cxn>
                  <a:cxn ang="0">
                    <a:pos x="13" y="8"/>
                  </a:cxn>
                  <a:cxn ang="0">
                    <a:pos x="7" y="10"/>
                  </a:cxn>
                  <a:cxn ang="0">
                    <a:pos x="3" y="10"/>
                  </a:cxn>
                  <a:cxn ang="0">
                    <a:pos x="3" y="10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8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3" y="4"/>
                  </a:cxn>
                  <a:cxn ang="0">
                    <a:pos x="5" y="4"/>
                  </a:cxn>
                  <a:cxn ang="0">
                    <a:pos x="5" y="4"/>
                  </a:cxn>
                  <a:cxn ang="0">
                    <a:pos x="16" y="0"/>
                  </a:cxn>
                  <a:cxn ang="0">
                    <a:pos x="18" y="0"/>
                  </a:cxn>
                  <a:cxn ang="0">
                    <a:pos x="18" y="0"/>
                  </a:cxn>
                </a:cxnLst>
                <a:rect l="0" t="0" r="r" b="b"/>
                <a:pathLst>
                  <a:path w="20" h="10">
                    <a:moveTo>
                      <a:pt x="18" y="0"/>
                    </a:moveTo>
                    <a:lnTo>
                      <a:pt x="20" y="0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3" y="8"/>
                    </a:lnTo>
                    <a:lnTo>
                      <a:pt x="7" y="10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60"/>
              <p:cNvSpPr>
                <a:spLocks/>
              </p:cNvSpPr>
              <p:nvPr/>
            </p:nvSpPr>
            <p:spPr bwMode="auto">
              <a:xfrm>
                <a:off x="7646913" y="3909518"/>
                <a:ext cx="34578" cy="32544"/>
              </a:xfrm>
              <a:custGeom>
                <a:avLst/>
                <a:gdLst/>
                <a:ahLst/>
                <a:cxnLst>
                  <a:cxn ang="0">
                    <a:pos x="6" y="0"/>
                  </a:cxn>
                  <a:cxn ang="0">
                    <a:pos x="10" y="0"/>
                  </a:cxn>
                  <a:cxn ang="0">
                    <a:pos x="12" y="0"/>
                  </a:cxn>
                  <a:cxn ang="0">
                    <a:pos x="12" y="0"/>
                  </a:cxn>
                  <a:cxn ang="0">
                    <a:pos x="15" y="0"/>
                  </a:cxn>
                  <a:cxn ang="0">
                    <a:pos x="30" y="4"/>
                  </a:cxn>
                  <a:cxn ang="0">
                    <a:pos x="30" y="4"/>
                  </a:cxn>
                  <a:cxn ang="0">
                    <a:pos x="32" y="6"/>
                  </a:cxn>
                  <a:cxn ang="0">
                    <a:pos x="32" y="6"/>
                  </a:cxn>
                  <a:cxn ang="0">
                    <a:pos x="34" y="13"/>
                  </a:cxn>
                  <a:cxn ang="0">
                    <a:pos x="34" y="15"/>
                  </a:cxn>
                  <a:cxn ang="0">
                    <a:pos x="34" y="15"/>
                  </a:cxn>
                  <a:cxn ang="0">
                    <a:pos x="34" y="15"/>
                  </a:cxn>
                  <a:cxn ang="0">
                    <a:pos x="34" y="17"/>
                  </a:cxn>
                  <a:cxn ang="0">
                    <a:pos x="32" y="19"/>
                  </a:cxn>
                  <a:cxn ang="0">
                    <a:pos x="23" y="30"/>
                  </a:cxn>
                  <a:cxn ang="0">
                    <a:pos x="23" y="32"/>
                  </a:cxn>
                  <a:cxn ang="0">
                    <a:pos x="23" y="32"/>
                  </a:cxn>
                  <a:cxn ang="0">
                    <a:pos x="23" y="32"/>
                  </a:cxn>
                  <a:cxn ang="0">
                    <a:pos x="21" y="32"/>
                  </a:cxn>
                  <a:cxn ang="0">
                    <a:pos x="21" y="32"/>
                  </a:cxn>
                  <a:cxn ang="0">
                    <a:pos x="15" y="30"/>
                  </a:cxn>
                  <a:cxn ang="0">
                    <a:pos x="12" y="30"/>
                  </a:cxn>
                  <a:cxn ang="0">
                    <a:pos x="12" y="28"/>
                  </a:cxn>
                  <a:cxn ang="0">
                    <a:pos x="4" y="17"/>
                  </a:cxn>
                  <a:cxn ang="0">
                    <a:pos x="2" y="15"/>
                  </a:cxn>
                  <a:cxn ang="0">
                    <a:pos x="2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2" y="6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</a:cxnLst>
                <a:rect l="0" t="0" r="r" b="b"/>
                <a:pathLst>
                  <a:path w="34" h="32">
                    <a:moveTo>
                      <a:pt x="6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4" y="13"/>
                    </a:lnTo>
                    <a:lnTo>
                      <a:pt x="34" y="15"/>
                    </a:lnTo>
                    <a:lnTo>
                      <a:pt x="34" y="15"/>
                    </a:lnTo>
                    <a:lnTo>
                      <a:pt x="34" y="15"/>
                    </a:lnTo>
                    <a:lnTo>
                      <a:pt x="34" y="17"/>
                    </a:lnTo>
                    <a:lnTo>
                      <a:pt x="32" y="19"/>
                    </a:lnTo>
                    <a:lnTo>
                      <a:pt x="23" y="30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3" y="32"/>
                    </a:lnTo>
                    <a:lnTo>
                      <a:pt x="21" y="32"/>
                    </a:lnTo>
                    <a:lnTo>
                      <a:pt x="21" y="32"/>
                    </a:lnTo>
                    <a:lnTo>
                      <a:pt x="15" y="30"/>
                    </a:lnTo>
                    <a:lnTo>
                      <a:pt x="12" y="30"/>
                    </a:lnTo>
                    <a:lnTo>
                      <a:pt x="12" y="28"/>
                    </a:lnTo>
                    <a:lnTo>
                      <a:pt x="4" y="17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61"/>
              <p:cNvSpPr>
                <a:spLocks/>
              </p:cNvSpPr>
              <p:nvPr/>
            </p:nvSpPr>
            <p:spPr bwMode="auto">
              <a:xfrm>
                <a:off x="7355031" y="3937994"/>
                <a:ext cx="9153" cy="11187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9"/>
                  </a:cxn>
                  <a:cxn ang="0">
                    <a:pos x="9" y="11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2" y="11"/>
                  </a:cxn>
                  <a:cxn ang="0">
                    <a:pos x="2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9" h="11">
                    <a:moveTo>
                      <a:pt x="4" y="0"/>
                    </a:moveTo>
                    <a:lnTo>
                      <a:pt x="6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9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62"/>
              <p:cNvSpPr>
                <a:spLocks/>
              </p:cNvSpPr>
              <p:nvPr/>
            </p:nvSpPr>
            <p:spPr bwMode="auto">
              <a:xfrm>
                <a:off x="7791328" y="3945114"/>
                <a:ext cx="49834" cy="32544"/>
              </a:xfrm>
              <a:custGeom>
                <a:avLst/>
                <a:gdLst/>
                <a:ahLst/>
                <a:cxnLst>
                  <a:cxn ang="0">
                    <a:pos x="0" y="32"/>
                  </a:cxn>
                  <a:cxn ang="0">
                    <a:pos x="0" y="30"/>
                  </a:cxn>
                  <a:cxn ang="0">
                    <a:pos x="8" y="21"/>
                  </a:cxn>
                  <a:cxn ang="0">
                    <a:pos x="11" y="19"/>
                  </a:cxn>
                  <a:cxn ang="0">
                    <a:pos x="11" y="17"/>
                  </a:cxn>
                  <a:cxn ang="0">
                    <a:pos x="19" y="15"/>
                  </a:cxn>
                  <a:cxn ang="0">
                    <a:pos x="21" y="8"/>
                  </a:cxn>
                  <a:cxn ang="0">
                    <a:pos x="28" y="2"/>
                  </a:cxn>
                  <a:cxn ang="0">
                    <a:pos x="28" y="0"/>
                  </a:cxn>
                  <a:cxn ang="0">
                    <a:pos x="30" y="0"/>
                  </a:cxn>
                  <a:cxn ang="0">
                    <a:pos x="30" y="0"/>
                  </a:cxn>
                  <a:cxn ang="0">
                    <a:pos x="32" y="0"/>
                  </a:cxn>
                  <a:cxn ang="0">
                    <a:pos x="47" y="4"/>
                  </a:cxn>
                  <a:cxn ang="0">
                    <a:pos x="47" y="4"/>
                  </a:cxn>
                  <a:cxn ang="0">
                    <a:pos x="49" y="6"/>
                  </a:cxn>
                  <a:cxn ang="0">
                    <a:pos x="47" y="6"/>
                  </a:cxn>
                  <a:cxn ang="0">
                    <a:pos x="45" y="8"/>
                  </a:cxn>
                  <a:cxn ang="0">
                    <a:pos x="43" y="10"/>
                  </a:cxn>
                  <a:cxn ang="0">
                    <a:pos x="32" y="15"/>
                  </a:cxn>
                  <a:cxn ang="0">
                    <a:pos x="21" y="19"/>
                  </a:cxn>
                  <a:cxn ang="0">
                    <a:pos x="15" y="23"/>
                  </a:cxn>
                  <a:cxn ang="0">
                    <a:pos x="15" y="25"/>
                  </a:cxn>
                  <a:cxn ang="0">
                    <a:pos x="15" y="25"/>
                  </a:cxn>
                  <a:cxn ang="0">
                    <a:pos x="13" y="25"/>
                  </a:cxn>
                  <a:cxn ang="0">
                    <a:pos x="6" y="32"/>
                  </a:cxn>
                  <a:cxn ang="0">
                    <a:pos x="4" y="32"/>
                  </a:cxn>
                  <a:cxn ang="0">
                    <a:pos x="0" y="32"/>
                  </a:cxn>
                  <a:cxn ang="0">
                    <a:pos x="0" y="32"/>
                  </a:cxn>
                </a:cxnLst>
                <a:rect l="0" t="0" r="r" b="b"/>
                <a:pathLst>
                  <a:path w="49" h="32">
                    <a:moveTo>
                      <a:pt x="0" y="32"/>
                    </a:moveTo>
                    <a:lnTo>
                      <a:pt x="0" y="30"/>
                    </a:lnTo>
                    <a:lnTo>
                      <a:pt x="8" y="21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9" y="15"/>
                    </a:lnTo>
                    <a:lnTo>
                      <a:pt x="21" y="8"/>
                    </a:lnTo>
                    <a:lnTo>
                      <a:pt x="28" y="2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9" y="6"/>
                    </a:lnTo>
                    <a:lnTo>
                      <a:pt x="47" y="6"/>
                    </a:lnTo>
                    <a:lnTo>
                      <a:pt x="45" y="8"/>
                    </a:lnTo>
                    <a:lnTo>
                      <a:pt x="43" y="10"/>
                    </a:lnTo>
                    <a:lnTo>
                      <a:pt x="32" y="15"/>
                    </a:lnTo>
                    <a:lnTo>
                      <a:pt x="21" y="19"/>
                    </a:lnTo>
                    <a:lnTo>
                      <a:pt x="15" y="23"/>
                    </a:lnTo>
                    <a:lnTo>
                      <a:pt x="15" y="25"/>
                    </a:lnTo>
                    <a:lnTo>
                      <a:pt x="15" y="25"/>
                    </a:lnTo>
                    <a:lnTo>
                      <a:pt x="13" y="25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0" y="32"/>
                    </a:lnTo>
                    <a:lnTo>
                      <a:pt x="0" y="3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63"/>
              <p:cNvSpPr>
                <a:spLocks/>
              </p:cNvSpPr>
              <p:nvPr/>
            </p:nvSpPr>
            <p:spPr bwMode="auto">
              <a:xfrm>
                <a:off x="7427239" y="3947148"/>
                <a:ext cx="43732" cy="1932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" y="0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5" y="2"/>
                  </a:cxn>
                  <a:cxn ang="0">
                    <a:pos x="15" y="2"/>
                  </a:cxn>
                  <a:cxn ang="0">
                    <a:pos x="17" y="2"/>
                  </a:cxn>
                  <a:cxn ang="0">
                    <a:pos x="19" y="4"/>
                  </a:cxn>
                  <a:cxn ang="0">
                    <a:pos x="24" y="4"/>
                  </a:cxn>
                  <a:cxn ang="0">
                    <a:pos x="26" y="4"/>
                  </a:cxn>
                  <a:cxn ang="0">
                    <a:pos x="35" y="6"/>
                  </a:cxn>
                  <a:cxn ang="0">
                    <a:pos x="37" y="4"/>
                  </a:cxn>
                  <a:cxn ang="0">
                    <a:pos x="37" y="4"/>
                  </a:cxn>
                  <a:cxn ang="0">
                    <a:pos x="37" y="4"/>
                  </a:cxn>
                  <a:cxn ang="0">
                    <a:pos x="39" y="4"/>
                  </a:cxn>
                  <a:cxn ang="0">
                    <a:pos x="39" y="4"/>
                  </a:cxn>
                  <a:cxn ang="0">
                    <a:pos x="41" y="4"/>
                  </a:cxn>
                  <a:cxn ang="0">
                    <a:pos x="43" y="4"/>
                  </a:cxn>
                  <a:cxn ang="0">
                    <a:pos x="43" y="6"/>
                  </a:cxn>
                  <a:cxn ang="0">
                    <a:pos x="43" y="6"/>
                  </a:cxn>
                  <a:cxn ang="0">
                    <a:pos x="43" y="8"/>
                  </a:cxn>
                  <a:cxn ang="0">
                    <a:pos x="43" y="8"/>
                  </a:cxn>
                  <a:cxn ang="0">
                    <a:pos x="43" y="8"/>
                  </a:cxn>
                  <a:cxn ang="0">
                    <a:pos x="35" y="19"/>
                  </a:cxn>
                  <a:cxn ang="0">
                    <a:pos x="32" y="19"/>
                  </a:cxn>
                  <a:cxn ang="0">
                    <a:pos x="32" y="19"/>
                  </a:cxn>
                  <a:cxn ang="0">
                    <a:pos x="30" y="19"/>
                  </a:cxn>
                  <a:cxn ang="0">
                    <a:pos x="9" y="13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6" y="11"/>
                  </a:cxn>
                  <a:cxn ang="0">
                    <a:pos x="4" y="11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43" h="19">
                    <a:moveTo>
                      <a:pt x="4" y="0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9" y="4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35" y="6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1" y="4"/>
                    </a:lnTo>
                    <a:lnTo>
                      <a:pt x="43" y="4"/>
                    </a:lnTo>
                    <a:lnTo>
                      <a:pt x="43" y="6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35" y="19"/>
                    </a:lnTo>
                    <a:lnTo>
                      <a:pt x="32" y="19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9" y="13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64"/>
              <p:cNvSpPr>
                <a:spLocks/>
              </p:cNvSpPr>
              <p:nvPr/>
            </p:nvSpPr>
            <p:spPr bwMode="auto">
              <a:xfrm>
                <a:off x="7409950" y="3953250"/>
                <a:ext cx="19323" cy="11187"/>
              </a:xfrm>
              <a:custGeom>
                <a:avLst/>
                <a:gdLst/>
                <a:ahLst/>
                <a:cxnLst>
                  <a:cxn ang="0">
                    <a:pos x="6" y="2"/>
                  </a:cxn>
                  <a:cxn ang="0">
                    <a:pos x="6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5" y="0"/>
                  </a:cxn>
                  <a:cxn ang="0">
                    <a:pos x="17" y="2"/>
                  </a:cxn>
                  <a:cxn ang="0">
                    <a:pos x="17" y="2"/>
                  </a:cxn>
                  <a:cxn ang="0">
                    <a:pos x="19" y="5"/>
                  </a:cxn>
                  <a:cxn ang="0">
                    <a:pos x="19" y="5"/>
                  </a:cxn>
                  <a:cxn ang="0">
                    <a:pos x="19" y="7"/>
                  </a:cxn>
                  <a:cxn ang="0">
                    <a:pos x="19" y="7"/>
                  </a:cxn>
                  <a:cxn ang="0">
                    <a:pos x="17" y="7"/>
                  </a:cxn>
                  <a:cxn ang="0">
                    <a:pos x="17" y="7"/>
                  </a:cxn>
                  <a:cxn ang="0">
                    <a:pos x="17" y="9"/>
                  </a:cxn>
                  <a:cxn ang="0">
                    <a:pos x="11" y="11"/>
                  </a:cxn>
                  <a:cxn ang="0">
                    <a:pos x="8" y="11"/>
                  </a:cxn>
                  <a:cxn ang="0">
                    <a:pos x="6" y="11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0" y="7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6" y="2"/>
                  </a:cxn>
                </a:cxnLst>
                <a:rect l="0" t="0" r="r" b="b"/>
                <a:pathLst>
                  <a:path w="19" h="11">
                    <a:moveTo>
                      <a:pt x="6" y="2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7" y="9"/>
                    </a:lnTo>
                    <a:lnTo>
                      <a:pt x="11" y="11"/>
                    </a:lnTo>
                    <a:lnTo>
                      <a:pt x="8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0" y="7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65"/>
              <p:cNvSpPr>
                <a:spLocks/>
              </p:cNvSpPr>
              <p:nvPr/>
            </p:nvSpPr>
            <p:spPr bwMode="auto">
              <a:xfrm>
                <a:off x="7556399" y="3955284"/>
                <a:ext cx="24408" cy="11187"/>
              </a:xfrm>
              <a:custGeom>
                <a:avLst/>
                <a:gdLst/>
                <a:ahLst/>
                <a:cxnLst>
                  <a:cxn ang="0">
                    <a:pos x="4" y="3"/>
                  </a:cxn>
                  <a:cxn ang="0">
                    <a:pos x="4" y="3"/>
                  </a:cxn>
                  <a:cxn ang="0">
                    <a:pos x="7" y="0"/>
                  </a:cxn>
                  <a:cxn ang="0">
                    <a:pos x="13" y="0"/>
                  </a:cxn>
                  <a:cxn ang="0">
                    <a:pos x="17" y="3"/>
                  </a:cxn>
                  <a:cxn ang="0">
                    <a:pos x="17" y="3"/>
                  </a:cxn>
                  <a:cxn ang="0">
                    <a:pos x="24" y="5"/>
                  </a:cxn>
                  <a:cxn ang="0">
                    <a:pos x="24" y="5"/>
                  </a:cxn>
                  <a:cxn ang="0">
                    <a:pos x="24" y="7"/>
                  </a:cxn>
                  <a:cxn ang="0">
                    <a:pos x="24" y="9"/>
                  </a:cxn>
                  <a:cxn ang="0">
                    <a:pos x="24" y="9"/>
                  </a:cxn>
                  <a:cxn ang="0">
                    <a:pos x="22" y="11"/>
                  </a:cxn>
                  <a:cxn ang="0">
                    <a:pos x="22" y="11"/>
                  </a:cxn>
                  <a:cxn ang="0">
                    <a:pos x="22" y="11"/>
                  </a:cxn>
                  <a:cxn ang="0">
                    <a:pos x="22" y="11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7" y="9"/>
                  </a:cxn>
                  <a:cxn ang="0">
                    <a:pos x="2" y="7"/>
                  </a:cxn>
                  <a:cxn ang="0">
                    <a:pos x="2" y="7"/>
                  </a:cxn>
                  <a:cxn ang="0">
                    <a:pos x="0" y="5"/>
                  </a:cxn>
                  <a:cxn ang="0">
                    <a:pos x="0" y="5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4" y="3"/>
                  </a:cxn>
                  <a:cxn ang="0">
                    <a:pos x="4" y="3"/>
                  </a:cxn>
                </a:cxnLst>
                <a:rect l="0" t="0" r="r" b="b"/>
                <a:pathLst>
                  <a:path w="24" h="11">
                    <a:moveTo>
                      <a:pt x="4" y="3"/>
                    </a:moveTo>
                    <a:lnTo>
                      <a:pt x="4" y="3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7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22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7" y="9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66"/>
              <p:cNvSpPr>
                <a:spLocks/>
              </p:cNvSpPr>
              <p:nvPr/>
            </p:nvSpPr>
            <p:spPr bwMode="auto">
              <a:xfrm>
                <a:off x="7466902" y="3960369"/>
                <a:ext cx="17289" cy="8136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8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3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7" y="6"/>
                  </a:cxn>
                  <a:cxn ang="0">
                    <a:pos x="17" y="6"/>
                  </a:cxn>
                  <a:cxn ang="0">
                    <a:pos x="17" y="8"/>
                  </a:cxn>
                  <a:cxn ang="0">
                    <a:pos x="15" y="8"/>
                  </a:cxn>
                  <a:cxn ang="0">
                    <a:pos x="15" y="8"/>
                  </a:cxn>
                  <a:cxn ang="0">
                    <a:pos x="13" y="8"/>
                  </a:cxn>
                  <a:cxn ang="0">
                    <a:pos x="4" y="8"/>
                  </a:cxn>
                  <a:cxn ang="0">
                    <a:pos x="4" y="8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17" h="8">
                    <a:moveTo>
                      <a:pt x="4" y="0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7" y="6"/>
                    </a:lnTo>
                    <a:lnTo>
                      <a:pt x="17" y="6"/>
                    </a:lnTo>
                    <a:lnTo>
                      <a:pt x="17" y="8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" name="Freeform 67"/>
            <p:cNvSpPr>
              <a:spLocks noEditPoints="1"/>
            </p:cNvSpPr>
            <p:nvPr/>
          </p:nvSpPr>
          <p:spPr bwMode="auto">
            <a:xfrm>
              <a:off x="5989190" y="3945114"/>
              <a:ext cx="403752" cy="125092"/>
            </a:xfrm>
            <a:custGeom>
              <a:avLst/>
              <a:gdLst/>
              <a:ahLst/>
              <a:cxnLst>
                <a:cxn ang="0">
                  <a:pos x="302" y="84"/>
                </a:cxn>
                <a:cxn ang="0">
                  <a:pos x="306" y="75"/>
                </a:cxn>
                <a:cxn ang="0">
                  <a:pos x="302" y="67"/>
                </a:cxn>
                <a:cxn ang="0">
                  <a:pos x="270" y="95"/>
                </a:cxn>
                <a:cxn ang="0">
                  <a:pos x="259" y="92"/>
                </a:cxn>
                <a:cxn ang="0">
                  <a:pos x="222" y="99"/>
                </a:cxn>
                <a:cxn ang="0">
                  <a:pos x="212" y="105"/>
                </a:cxn>
                <a:cxn ang="0">
                  <a:pos x="179" y="116"/>
                </a:cxn>
                <a:cxn ang="0">
                  <a:pos x="166" y="112"/>
                </a:cxn>
                <a:cxn ang="0">
                  <a:pos x="156" y="120"/>
                </a:cxn>
                <a:cxn ang="0">
                  <a:pos x="115" y="114"/>
                </a:cxn>
                <a:cxn ang="0">
                  <a:pos x="108" y="95"/>
                </a:cxn>
                <a:cxn ang="0">
                  <a:pos x="123" y="51"/>
                </a:cxn>
                <a:cxn ang="0">
                  <a:pos x="149" y="38"/>
                </a:cxn>
                <a:cxn ang="0">
                  <a:pos x="188" y="45"/>
                </a:cxn>
                <a:cxn ang="0">
                  <a:pos x="205" y="41"/>
                </a:cxn>
                <a:cxn ang="0">
                  <a:pos x="214" y="58"/>
                </a:cxn>
                <a:cxn ang="0">
                  <a:pos x="261" y="73"/>
                </a:cxn>
                <a:cxn ang="0">
                  <a:pos x="276" y="69"/>
                </a:cxn>
                <a:cxn ang="0">
                  <a:pos x="289" y="67"/>
                </a:cxn>
                <a:cxn ang="0">
                  <a:pos x="263" y="45"/>
                </a:cxn>
                <a:cxn ang="0">
                  <a:pos x="235" y="34"/>
                </a:cxn>
                <a:cxn ang="0">
                  <a:pos x="222" y="10"/>
                </a:cxn>
                <a:cxn ang="0">
                  <a:pos x="265" y="2"/>
                </a:cxn>
                <a:cxn ang="0">
                  <a:pos x="276" y="8"/>
                </a:cxn>
                <a:cxn ang="0">
                  <a:pos x="287" y="32"/>
                </a:cxn>
                <a:cxn ang="0">
                  <a:pos x="309" y="21"/>
                </a:cxn>
                <a:cxn ang="0">
                  <a:pos x="332" y="25"/>
                </a:cxn>
                <a:cxn ang="0">
                  <a:pos x="334" y="47"/>
                </a:cxn>
                <a:cxn ang="0">
                  <a:pos x="339" y="49"/>
                </a:cxn>
                <a:cxn ang="0">
                  <a:pos x="341" y="36"/>
                </a:cxn>
                <a:cxn ang="0">
                  <a:pos x="352" y="25"/>
                </a:cxn>
                <a:cxn ang="0">
                  <a:pos x="375" y="28"/>
                </a:cxn>
                <a:cxn ang="0">
                  <a:pos x="378" y="56"/>
                </a:cxn>
                <a:cxn ang="0">
                  <a:pos x="395" y="67"/>
                </a:cxn>
                <a:cxn ang="0">
                  <a:pos x="371" y="82"/>
                </a:cxn>
                <a:cxn ang="0">
                  <a:pos x="362" y="73"/>
                </a:cxn>
                <a:cxn ang="0">
                  <a:pos x="339" y="79"/>
                </a:cxn>
                <a:cxn ang="0">
                  <a:pos x="345" y="82"/>
                </a:cxn>
                <a:cxn ang="0">
                  <a:pos x="369" y="90"/>
                </a:cxn>
                <a:cxn ang="0">
                  <a:pos x="352" y="88"/>
                </a:cxn>
                <a:cxn ang="0">
                  <a:pos x="332" y="88"/>
                </a:cxn>
                <a:cxn ang="0">
                  <a:pos x="390" y="10"/>
                </a:cxn>
                <a:cxn ang="0">
                  <a:pos x="386" y="21"/>
                </a:cxn>
                <a:cxn ang="0">
                  <a:pos x="375" y="15"/>
                </a:cxn>
                <a:cxn ang="0">
                  <a:pos x="384" y="6"/>
                </a:cxn>
                <a:cxn ang="0">
                  <a:pos x="194" y="32"/>
                </a:cxn>
                <a:cxn ang="0">
                  <a:pos x="205" y="6"/>
                </a:cxn>
                <a:cxn ang="0">
                  <a:pos x="218" y="13"/>
                </a:cxn>
                <a:cxn ang="0">
                  <a:pos x="205" y="32"/>
                </a:cxn>
                <a:cxn ang="0">
                  <a:pos x="63" y="15"/>
                </a:cxn>
                <a:cxn ang="0">
                  <a:pos x="104" y="32"/>
                </a:cxn>
                <a:cxn ang="0">
                  <a:pos x="84" y="82"/>
                </a:cxn>
                <a:cxn ang="0">
                  <a:pos x="87" y="97"/>
                </a:cxn>
                <a:cxn ang="0">
                  <a:pos x="74" y="97"/>
                </a:cxn>
                <a:cxn ang="0">
                  <a:pos x="76" y="88"/>
                </a:cxn>
                <a:cxn ang="0">
                  <a:pos x="41" y="99"/>
                </a:cxn>
                <a:cxn ang="0">
                  <a:pos x="22" y="95"/>
                </a:cxn>
                <a:cxn ang="0">
                  <a:pos x="3" y="77"/>
                </a:cxn>
                <a:cxn ang="0">
                  <a:pos x="13" y="84"/>
                </a:cxn>
                <a:cxn ang="0">
                  <a:pos x="26" y="51"/>
                </a:cxn>
                <a:cxn ang="0">
                  <a:pos x="59" y="17"/>
                </a:cxn>
              </a:cxnLst>
              <a:rect l="0" t="0" r="r" b="b"/>
              <a:pathLst>
                <a:path w="397" h="123">
                  <a:moveTo>
                    <a:pt x="311" y="95"/>
                  </a:moveTo>
                  <a:lnTo>
                    <a:pt x="311" y="95"/>
                  </a:lnTo>
                  <a:lnTo>
                    <a:pt x="306" y="92"/>
                  </a:lnTo>
                  <a:lnTo>
                    <a:pt x="306" y="92"/>
                  </a:lnTo>
                  <a:lnTo>
                    <a:pt x="304" y="90"/>
                  </a:lnTo>
                  <a:lnTo>
                    <a:pt x="304" y="90"/>
                  </a:lnTo>
                  <a:lnTo>
                    <a:pt x="302" y="86"/>
                  </a:lnTo>
                  <a:lnTo>
                    <a:pt x="302" y="84"/>
                  </a:lnTo>
                  <a:lnTo>
                    <a:pt x="302" y="84"/>
                  </a:lnTo>
                  <a:lnTo>
                    <a:pt x="302" y="82"/>
                  </a:lnTo>
                  <a:lnTo>
                    <a:pt x="302" y="82"/>
                  </a:lnTo>
                  <a:lnTo>
                    <a:pt x="302" y="82"/>
                  </a:lnTo>
                  <a:lnTo>
                    <a:pt x="304" y="79"/>
                  </a:lnTo>
                  <a:lnTo>
                    <a:pt x="306" y="77"/>
                  </a:lnTo>
                  <a:lnTo>
                    <a:pt x="306" y="77"/>
                  </a:lnTo>
                  <a:lnTo>
                    <a:pt x="306" y="75"/>
                  </a:lnTo>
                  <a:lnTo>
                    <a:pt x="309" y="69"/>
                  </a:lnTo>
                  <a:lnTo>
                    <a:pt x="306" y="67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4" y="60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7"/>
                  </a:lnTo>
                  <a:lnTo>
                    <a:pt x="283" y="88"/>
                  </a:lnTo>
                  <a:lnTo>
                    <a:pt x="283" y="88"/>
                  </a:lnTo>
                  <a:lnTo>
                    <a:pt x="278" y="92"/>
                  </a:lnTo>
                  <a:lnTo>
                    <a:pt x="276" y="92"/>
                  </a:lnTo>
                  <a:lnTo>
                    <a:pt x="276" y="92"/>
                  </a:lnTo>
                  <a:lnTo>
                    <a:pt x="274" y="95"/>
                  </a:lnTo>
                  <a:lnTo>
                    <a:pt x="272" y="95"/>
                  </a:lnTo>
                  <a:lnTo>
                    <a:pt x="270" y="95"/>
                  </a:lnTo>
                  <a:lnTo>
                    <a:pt x="270" y="92"/>
                  </a:lnTo>
                  <a:lnTo>
                    <a:pt x="270" y="92"/>
                  </a:lnTo>
                  <a:lnTo>
                    <a:pt x="268" y="92"/>
                  </a:lnTo>
                  <a:lnTo>
                    <a:pt x="268" y="92"/>
                  </a:lnTo>
                  <a:lnTo>
                    <a:pt x="268" y="90"/>
                  </a:lnTo>
                  <a:lnTo>
                    <a:pt x="268" y="90"/>
                  </a:lnTo>
                  <a:lnTo>
                    <a:pt x="265" y="90"/>
                  </a:lnTo>
                  <a:lnTo>
                    <a:pt x="259" y="92"/>
                  </a:lnTo>
                  <a:lnTo>
                    <a:pt x="257" y="92"/>
                  </a:lnTo>
                  <a:lnTo>
                    <a:pt x="250" y="97"/>
                  </a:lnTo>
                  <a:lnTo>
                    <a:pt x="242" y="101"/>
                  </a:lnTo>
                  <a:lnTo>
                    <a:pt x="231" y="101"/>
                  </a:lnTo>
                  <a:lnTo>
                    <a:pt x="225" y="99"/>
                  </a:lnTo>
                  <a:lnTo>
                    <a:pt x="225" y="99"/>
                  </a:lnTo>
                  <a:lnTo>
                    <a:pt x="222" y="99"/>
                  </a:lnTo>
                  <a:lnTo>
                    <a:pt x="222" y="99"/>
                  </a:lnTo>
                  <a:lnTo>
                    <a:pt x="216" y="101"/>
                  </a:lnTo>
                  <a:lnTo>
                    <a:pt x="214" y="103"/>
                  </a:lnTo>
                  <a:lnTo>
                    <a:pt x="214" y="103"/>
                  </a:lnTo>
                  <a:lnTo>
                    <a:pt x="214" y="103"/>
                  </a:lnTo>
                  <a:lnTo>
                    <a:pt x="214" y="103"/>
                  </a:lnTo>
                  <a:lnTo>
                    <a:pt x="214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03" y="110"/>
                  </a:lnTo>
                  <a:lnTo>
                    <a:pt x="201" y="110"/>
                  </a:lnTo>
                  <a:lnTo>
                    <a:pt x="201" y="112"/>
                  </a:lnTo>
                  <a:lnTo>
                    <a:pt x="190" y="114"/>
                  </a:lnTo>
                  <a:lnTo>
                    <a:pt x="186" y="114"/>
                  </a:lnTo>
                  <a:lnTo>
                    <a:pt x="186" y="116"/>
                  </a:lnTo>
                  <a:lnTo>
                    <a:pt x="184" y="116"/>
                  </a:lnTo>
                  <a:lnTo>
                    <a:pt x="179" y="116"/>
                  </a:lnTo>
                  <a:lnTo>
                    <a:pt x="177" y="116"/>
                  </a:lnTo>
                  <a:lnTo>
                    <a:pt x="175" y="114"/>
                  </a:lnTo>
                  <a:lnTo>
                    <a:pt x="173" y="114"/>
                  </a:lnTo>
                  <a:lnTo>
                    <a:pt x="173" y="114"/>
                  </a:lnTo>
                  <a:lnTo>
                    <a:pt x="171" y="112"/>
                  </a:lnTo>
                  <a:lnTo>
                    <a:pt x="171" y="112"/>
                  </a:lnTo>
                  <a:lnTo>
                    <a:pt x="171" y="112"/>
                  </a:lnTo>
                  <a:lnTo>
                    <a:pt x="166" y="112"/>
                  </a:lnTo>
                  <a:lnTo>
                    <a:pt x="166" y="112"/>
                  </a:lnTo>
                  <a:lnTo>
                    <a:pt x="164" y="112"/>
                  </a:lnTo>
                  <a:lnTo>
                    <a:pt x="162" y="112"/>
                  </a:lnTo>
                  <a:lnTo>
                    <a:pt x="162" y="114"/>
                  </a:lnTo>
                  <a:lnTo>
                    <a:pt x="160" y="114"/>
                  </a:lnTo>
                  <a:lnTo>
                    <a:pt x="158" y="116"/>
                  </a:lnTo>
                  <a:lnTo>
                    <a:pt x="158" y="118"/>
                  </a:lnTo>
                  <a:lnTo>
                    <a:pt x="156" y="120"/>
                  </a:lnTo>
                  <a:lnTo>
                    <a:pt x="156" y="120"/>
                  </a:lnTo>
                  <a:lnTo>
                    <a:pt x="156" y="120"/>
                  </a:lnTo>
                  <a:lnTo>
                    <a:pt x="153" y="120"/>
                  </a:lnTo>
                  <a:lnTo>
                    <a:pt x="149" y="123"/>
                  </a:lnTo>
                  <a:lnTo>
                    <a:pt x="143" y="123"/>
                  </a:lnTo>
                  <a:lnTo>
                    <a:pt x="143" y="123"/>
                  </a:lnTo>
                  <a:lnTo>
                    <a:pt x="143" y="123"/>
                  </a:lnTo>
                  <a:lnTo>
                    <a:pt x="115" y="114"/>
                  </a:lnTo>
                  <a:lnTo>
                    <a:pt x="115" y="114"/>
                  </a:lnTo>
                  <a:lnTo>
                    <a:pt x="108" y="112"/>
                  </a:lnTo>
                  <a:lnTo>
                    <a:pt x="108" y="112"/>
                  </a:lnTo>
                  <a:lnTo>
                    <a:pt x="108" y="110"/>
                  </a:lnTo>
                  <a:lnTo>
                    <a:pt x="106" y="108"/>
                  </a:lnTo>
                  <a:lnTo>
                    <a:pt x="106" y="108"/>
                  </a:lnTo>
                  <a:lnTo>
                    <a:pt x="108" y="95"/>
                  </a:lnTo>
                  <a:lnTo>
                    <a:pt x="108" y="95"/>
                  </a:lnTo>
                  <a:lnTo>
                    <a:pt x="108" y="95"/>
                  </a:lnTo>
                  <a:lnTo>
                    <a:pt x="112" y="88"/>
                  </a:lnTo>
                  <a:lnTo>
                    <a:pt x="110" y="71"/>
                  </a:lnTo>
                  <a:lnTo>
                    <a:pt x="112" y="60"/>
                  </a:lnTo>
                  <a:lnTo>
                    <a:pt x="115" y="60"/>
                  </a:lnTo>
                  <a:lnTo>
                    <a:pt x="115" y="60"/>
                  </a:lnTo>
                  <a:lnTo>
                    <a:pt x="121" y="54"/>
                  </a:lnTo>
                  <a:lnTo>
                    <a:pt x="123" y="51"/>
                  </a:lnTo>
                  <a:lnTo>
                    <a:pt x="123" y="51"/>
                  </a:lnTo>
                  <a:lnTo>
                    <a:pt x="128" y="51"/>
                  </a:lnTo>
                  <a:lnTo>
                    <a:pt x="130" y="51"/>
                  </a:lnTo>
                  <a:lnTo>
                    <a:pt x="132" y="51"/>
                  </a:lnTo>
                  <a:lnTo>
                    <a:pt x="138" y="47"/>
                  </a:lnTo>
                  <a:lnTo>
                    <a:pt x="147" y="43"/>
                  </a:lnTo>
                  <a:lnTo>
                    <a:pt x="147" y="41"/>
                  </a:lnTo>
                  <a:lnTo>
                    <a:pt x="149" y="38"/>
                  </a:lnTo>
                  <a:lnTo>
                    <a:pt x="151" y="36"/>
                  </a:lnTo>
                  <a:lnTo>
                    <a:pt x="151" y="34"/>
                  </a:lnTo>
                  <a:lnTo>
                    <a:pt x="156" y="34"/>
                  </a:lnTo>
                  <a:lnTo>
                    <a:pt x="156" y="34"/>
                  </a:lnTo>
                  <a:lnTo>
                    <a:pt x="160" y="34"/>
                  </a:lnTo>
                  <a:lnTo>
                    <a:pt x="169" y="36"/>
                  </a:lnTo>
                  <a:lnTo>
                    <a:pt x="188" y="45"/>
                  </a:lnTo>
                  <a:lnTo>
                    <a:pt x="188" y="45"/>
                  </a:lnTo>
                  <a:lnTo>
                    <a:pt x="188" y="45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1"/>
                  </a:lnTo>
                  <a:lnTo>
                    <a:pt x="205" y="41"/>
                  </a:lnTo>
                  <a:lnTo>
                    <a:pt x="205" y="43"/>
                  </a:lnTo>
                  <a:lnTo>
                    <a:pt x="203" y="43"/>
                  </a:lnTo>
                  <a:lnTo>
                    <a:pt x="203" y="45"/>
                  </a:lnTo>
                  <a:lnTo>
                    <a:pt x="205" y="47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207" y="51"/>
                  </a:lnTo>
                  <a:lnTo>
                    <a:pt x="214" y="58"/>
                  </a:lnTo>
                  <a:lnTo>
                    <a:pt x="227" y="67"/>
                  </a:lnTo>
                  <a:lnTo>
                    <a:pt x="237" y="75"/>
                  </a:lnTo>
                  <a:lnTo>
                    <a:pt x="244" y="73"/>
                  </a:lnTo>
                  <a:lnTo>
                    <a:pt x="250" y="77"/>
                  </a:lnTo>
                  <a:lnTo>
                    <a:pt x="253" y="79"/>
                  </a:lnTo>
                  <a:lnTo>
                    <a:pt x="253" y="79"/>
                  </a:lnTo>
                  <a:lnTo>
                    <a:pt x="259" y="75"/>
                  </a:lnTo>
                  <a:lnTo>
                    <a:pt x="261" y="73"/>
                  </a:lnTo>
                  <a:lnTo>
                    <a:pt x="261" y="71"/>
                  </a:lnTo>
                  <a:lnTo>
                    <a:pt x="263" y="69"/>
                  </a:lnTo>
                  <a:lnTo>
                    <a:pt x="265" y="69"/>
                  </a:lnTo>
                  <a:lnTo>
                    <a:pt x="265" y="69"/>
                  </a:lnTo>
                  <a:lnTo>
                    <a:pt x="272" y="67"/>
                  </a:lnTo>
                  <a:lnTo>
                    <a:pt x="274" y="67"/>
                  </a:lnTo>
                  <a:lnTo>
                    <a:pt x="274" y="67"/>
                  </a:lnTo>
                  <a:lnTo>
                    <a:pt x="276" y="69"/>
                  </a:lnTo>
                  <a:lnTo>
                    <a:pt x="278" y="69"/>
                  </a:lnTo>
                  <a:lnTo>
                    <a:pt x="281" y="69"/>
                  </a:lnTo>
                  <a:lnTo>
                    <a:pt x="281" y="69"/>
                  </a:lnTo>
                  <a:lnTo>
                    <a:pt x="285" y="69"/>
                  </a:lnTo>
                  <a:lnTo>
                    <a:pt x="287" y="69"/>
                  </a:lnTo>
                  <a:lnTo>
                    <a:pt x="287" y="69"/>
                  </a:lnTo>
                  <a:lnTo>
                    <a:pt x="289" y="67"/>
                  </a:lnTo>
                  <a:lnTo>
                    <a:pt x="289" y="67"/>
                  </a:lnTo>
                  <a:lnTo>
                    <a:pt x="289" y="64"/>
                  </a:lnTo>
                  <a:lnTo>
                    <a:pt x="289" y="64"/>
                  </a:lnTo>
                  <a:lnTo>
                    <a:pt x="289" y="62"/>
                  </a:lnTo>
                  <a:lnTo>
                    <a:pt x="289" y="60"/>
                  </a:lnTo>
                  <a:lnTo>
                    <a:pt x="289" y="60"/>
                  </a:lnTo>
                  <a:lnTo>
                    <a:pt x="283" y="56"/>
                  </a:lnTo>
                  <a:lnTo>
                    <a:pt x="265" y="45"/>
                  </a:lnTo>
                  <a:lnTo>
                    <a:pt x="263" y="45"/>
                  </a:lnTo>
                  <a:lnTo>
                    <a:pt x="261" y="45"/>
                  </a:lnTo>
                  <a:lnTo>
                    <a:pt x="261" y="45"/>
                  </a:lnTo>
                  <a:lnTo>
                    <a:pt x="259" y="45"/>
                  </a:lnTo>
                  <a:lnTo>
                    <a:pt x="257" y="47"/>
                  </a:lnTo>
                  <a:lnTo>
                    <a:pt x="255" y="47"/>
                  </a:lnTo>
                  <a:lnTo>
                    <a:pt x="255" y="47"/>
                  </a:lnTo>
                  <a:lnTo>
                    <a:pt x="255" y="47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2" y="15"/>
                  </a:lnTo>
                  <a:lnTo>
                    <a:pt x="222" y="13"/>
                  </a:lnTo>
                  <a:lnTo>
                    <a:pt x="222" y="10"/>
                  </a:lnTo>
                  <a:lnTo>
                    <a:pt x="222" y="10"/>
                  </a:lnTo>
                  <a:lnTo>
                    <a:pt x="225" y="8"/>
                  </a:lnTo>
                  <a:lnTo>
                    <a:pt x="225" y="8"/>
                  </a:lnTo>
                  <a:lnTo>
                    <a:pt x="227" y="6"/>
                  </a:lnTo>
                  <a:lnTo>
                    <a:pt x="233" y="4"/>
                  </a:lnTo>
                  <a:lnTo>
                    <a:pt x="246" y="0"/>
                  </a:lnTo>
                  <a:lnTo>
                    <a:pt x="248" y="0"/>
                  </a:lnTo>
                  <a:lnTo>
                    <a:pt x="250" y="0"/>
                  </a:lnTo>
                  <a:lnTo>
                    <a:pt x="265" y="2"/>
                  </a:lnTo>
                  <a:lnTo>
                    <a:pt x="268" y="2"/>
                  </a:lnTo>
                  <a:lnTo>
                    <a:pt x="270" y="4"/>
                  </a:lnTo>
                  <a:lnTo>
                    <a:pt x="270" y="4"/>
                  </a:lnTo>
                  <a:lnTo>
                    <a:pt x="272" y="6"/>
                  </a:lnTo>
                  <a:lnTo>
                    <a:pt x="274" y="6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276" y="8"/>
                  </a:lnTo>
                  <a:lnTo>
                    <a:pt x="276" y="10"/>
                  </a:lnTo>
                  <a:lnTo>
                    <a:pt x="276" y="15"/>
                  </a:lnTo>
                  <a:lnTo>
                    <a:pt x="276" y="15"/>
                  </a:lnTo>
                  <a:lnTo>
                    <a:pt x="276" y="15"/>
                  </a:lnTo>
                  <a:lnTo>
                    <a:pt x="278" y="21"/>
                  </a:lnTo>
                  <a:lnTo>
                    <a:pt x="278" y="23"/>
                  </a:lnTo>
                  <a:lnTo>
                    <a:pt x="285" y="30"/>
                  </a:lnTo>
                  <a:lnTo>
                    <a:pt x="287" y="32"/>
                  </a:lnTo>
                  <a:lnTo>
                    <a:pt x="293" y="34"/>
                  </a:lnTo>
                  <a:lnTo>
                    <a:pt x="293" y="34"/>
                  </a:lnTo>
                  <a:lnTo>
                    <a:pt x="293" y="34"/>
                  </a:lnTo>
                  <a:lnTo>
                    <a:pt x="300" y="30"/>
                  </a:lnTo>
                  <a:lnTo>
                    <a:pt x="300" y="30"/>
                  </a:lnTo>
                  <a:lnTo>
                    <a:pt x="302" y="28"/>
                  </a:lnTo>
                  <a:lnTo>
                    <a:pt x="304" y="25"/>
                  </a:lnTo>
                  <a:lnTo>
                    <a:pt x="309" y="21"/>
                  </a:lnTo>
                  <a:lnTo>
                    <a:pt x="309" y="21"/>
                  </a:lnTo>
                  <a:lnTo>
                    <a:pt x="311" y="19"/>
                  </a:lnTo>
                  <a:lnTo>
                    <a:pt x="311" y="19"/>
                  </a:lnTo>
                  <a:lnTo>
                    <a:pt x="313" y="19"/>
                  </a:lnTo>
                  <a:lnTo>
                    <a:pt x="315" y="19"/>
                  </a:lnTo>
                  <a:lnTo>
                    <a:pt x="326" y="21"/>
                  </a:lnTo>
                  <a:lnTo>
                    <a:pt x="332" y="25"/>
                  </a:lnTo>
                  <a:lnTo>
                    <a:pt x="332" y="25"/>
                  </a:lnTo>
                  <a:lnTo>
                    <a:pt x="334" y="25"/>
                  </a:lnTo>
                  <a:lnTo>
                    <a:pt x="337" y="32"/>
                  </a:lnTo>
                  <a:lnTo>
                    <a:pt x="339" y="34"/>
                  </a:lnTo>
                  <a:lnTo>
                    <a:pt x="339" y="34"/>
                  </a:lnTo>
                  <a:lnTo>
                    <a:pt x="337" y="38"/>
                  </a:lnTo>
                  <a:lnTo>
                    <a:pt x="337" y="43"/>
                  </a:lnTo>
                  <a:lnTo>
                    <a:pt x="337" y="45"/>
                  </a:lnTo>
                  <a:lnTo>
                    <a:pt x="334" y="47"/>
                  </a:lnTo>
                  <a:lnTo>
                    <a:pt x="334" y="49"/>
                  </a:lnTo>
                  <a:lnTo>
                    <a:pt x="332" y="54"/>
                  </a:lnTo>
                  <a:lnTo>
                    <a:pt x="334" y="56"/>
                  </a:lnTo>
                  <a:lnTo>
                    <a:pt x="334" y="56"/>
                  </a:lnTo>
                  <a:lnTo>
                    <a:pt x="334" y="56"/>
                  </a:lnTo>
                  <a:lnTo>
                    <a:pt x="337" y="54"/>
                  </a:lnTo>
                  <a:lnTo>
                    <a:pt x="337" y="54"/>
                  </a:lnTo>
                  <a:lnTo>
                    <a:pt x="339" y="49"/>
                  </a:lnTo>
                  <a:lnTo>
                    <a:pt x="341" y="45"/>
                  </a:lnTo>
                  <a:lnTo>
                    <a:pt x="341" y="45"/>
                  </a:lnTo>
                  <a:lnTo>
                    <a:pt x="341" y="43"/>
                  </a:lnTo>
                  <a:lnTo>
                    <a:pt x="341" y="41"/>
                  </a:lnTo>
                  <a:lnTo>
                    <a:pt x="341" y="41"/>
                  </a:lnTo>
                  <a:lnTo>
                    <a:pt x="341" y="38"/>
                  </a:lnTo>
                  <a:lnTo>
                    <a:pt x="341" y="36"/>
                  </a:lnTo>
                  <a:lnTo>
                    <a:pt x="341" y="36"/>
                  </a:lnTo>
                  <a:lnTo>
                    <a:pt x="343" y="32"/>
                  </a:lnTo>
                  <a:lnTo>
                    <a:pt x="343" y="30"/>
                  </a:lnTo>
                  <a:lnTo>
                    <a:pt x="345" y="30"/>
                  </a:lnTo>
                  <a:lnTo>
                    <a:pt x="347" y="28"/>
                  </a:lnTo>
                  <a:lnTo>
                    <a:pt x="347" y="28"/>
                  </a:lnTo>
                  <a:lnTo>
                    <a:pt x="350" y="25"/>
                  </a:lnTo>
                  <a:lnTo>
                    <a:pt x="350" y="25"/>
                  </a:lnTo>
                  <a:lnTo>
                    <a:pt x="352" y="25"/>
                  </a:lnTo>
                  <a:lnTo>
                    <a:pt x="352" y="25"/>
                  </a:lnTo>
                  <a:lnTo>
                    <a:pt x="360" y="23"/>
                  </a:lnTo>
                  <a:lnTo>
                    <a:pt x="362" y="23"/>
                  </a:lnTo>
                  <a:lnTo>
                    <a:pt x="367" y="25"/>
                  </a:lnTo>
                  <a:lnTo>
                    <a:pt x="369" y="25"/>
                  </a:lnTo>
                  <a:lnTo>
                    <a:pt x="369" y="25"/>
                  </a:lnTo>
                  <a:lnTo>
                    <a:pt x="373" y="28"/>
                  </a:lnTo>
                  <a:lnTo>
                    <a:pt x="375" y="28"/>
                  </a:lnTo>
                  <a:lnTo>
                    <a:pt x="375" y="28"/>
                  </a:lnTo>
                  <a:lnTo>
                    <a:pt x="380" y="45"/>
                  </a:lnTo>
                  <a:lnTo>
                    <a:pt x="380" y="47"/>
                  </a:lnTo>
                  <a:lnTo>
                    <a:pt x="380" y="49"/>
                  </a:lnTo>
                  <a:lnTo>
                    <a:pt x="380" y="54"/>
                  </a:lnTo>
                  <a:lnTo>
                    <a:pt x="380" y="54"/>
                  </a:lnTo>
                  <a:lnTo>
                    <a:pt x="378" y="56"/>
                  </a:lnTo>
                  <a:lnTo>
                    <a:pt x="378" y="56"/>
                  </a:lnTo>
                  <a:lnTo>
                    <a:pt x="378" y="60"/>
                  </a:lnTo>
                  <a:lnTo>
                    <a:pt x="380" y="64"/>
                  </a:lnTo>
                  <a:lnTo>
                    <a:pt x="380" y="67"/>
                  </a:lnTo>
                  <a:lnTo>
                    <a:pt x="382" y="69"/>
                  </a:lnTo>
                  <a:lnTo>
                    <a:pt x="384" y="69"/>
                  </a:lnTo>
                  <a:lnTo>
                    <a:pt x="390" y="67"/>
                  </a:lnTo>
                  <a:lnTo>
                    <a:pt x="390" y="67"/>
                  </a:lnTo>
                  <a:lnTo>
                    <a:pt x="395" y="67"/>
                  </a:lnTo>
                  <a:lnTo>
                    <a:pt x="397" y="73"/>
                  </a:lnTo>
                  <a:lnTo>
                    <a:pt x="395" y="75"/>
                  </a:lnTo>
                  <a:lnTo>
                    <a:pt x="395" y="77"/>
                  </a:lnTo>
                  <a:lnTo>
                    <a:pt x="393" y="79"/>
                  </a:lnTo>
                  <a:lnTo>
                    <a:pt x="393" y="79"/>
                  </a:lnTo>
                  <a:lnTo>
                    <a:pt x="386" y="79"/>
                  </a:lnTo>
                  <a:lnTo>
                    <a:pt x="373" y="82"/>
                  </a:lnTo>
                  <a:lnTo>
                    <a:pt x="371" y="82"/>
                  </a:lnTo>
                  <a:lnTo>
                    <a:pt x="371" y="79"/>
                  </a:lnTo>
                  <a:lnTo>
                    <a:pt x="371" y="79"/>
                  </a:lnTo>
                  <a:lnTo>
                    <a:pt x="369" y="79"/>
                  </a:lnTo>
                  <a:lnTo>
                    <a:pt x="367" y="75"/>
                  </a:lnTo>
                  <a:lnTo>
                    <a:pt x="365" y="73"/>
                  </a:lnTo>
                  <a:lnTo>
                    <a:pt x="365" y="73"/>
                  </a:lnTo>
                  <a:lnTo>
                    <a:pt x="362" y="73"/>
                  </a:lnTo>
                  <a:lnTo>
                    <a:pt x="362" y="73"/>
                  </a:lnTo>
                  <a:lnTo>
                    <a:pt x="360" y="73"/>
                  </a:lnTo>
                  <a:lnTo>
                    <a:pt x="354" y="75"/>
                  </a:lnTo>
                  <a:lnTo>
                    <a:pt x="352" y="75"/>
                  </a:lnTo>
                  <a:lnTo>
                    <a:pt x="345" y="75"/>
                  </a:lnTo>
                  <a:lnTo>
                    <a:pt x="345" y="75"/>
                  </a:lnTo>
                  <a:lnTo>
                    <a:pt x="345" y="75"/>
                  </a:lnTo>
                  <a:lnTo>
                    <a:pt x="343" y="75"/>
                  </a:lnTo>
                  <a:lnTo>
                    <a:pt x="339" y="79"/>
                  </a:lnTo>
                  <a:lnTo>
                    <a:pt x="339" y="79"/>
                  </a:lnTo>
                  <a:lnTo>
                    <a:pt x="339" y="79"/>
                  </a:lnTo>
                  <a:lnTo>
                    <a:pt x="343" y="79"/>
                  </a:lnTo>
                  <a:lnTo>
                    <a:pt x="343" y="82"/>
                  </a:lnTo>
                  <a:lnTo>
                    <a:pt x="343" y="82"/>
                  </a:lnTo>
                  <a:lnTo>
                    <a:pt x="345" y="82"/>
                  </a:lnTo>
                  <a:lnTo>
                    <a:pt x="345" y="82"/>
                  </a:lnTo>
                  <a:lnTo>
                    <a:pt x="345" y="82"/>
                  </a:lnTo>
                  <a:lnTo>
                    <a:pt x="347" y="82"/>
                  </a:lnTo>
                  <a:lnTo>
                    <a:pt x="356" y="82"/>
                  </a:lnTo>
                  <a:lnTo>
                    <a:pt x="360" y="84"/>
                  </a:lnTo>
                  <a:lnTo>
                    <a:pt x="362" y="84"/>
                  </a:lnTo>
                  <a:lnTo>
                    <a:pt x="367" y="86"/>
                  </a:lnTo>
                  <a:lnTo>
                    <a:pt x="367" y="86"/>
                  </a:lnTo>
                  <a:lnTo>
                    <a:pt x="369" y="90"/>
                  </a:lnTo>
                  <a:lnTo>
                    <a:pt x="369" y="90"/>
                  </a:lnTo>
                  <a:lnTo>
                    <a:pt x="369" y="90"/>
                  </a:lnTo>
                  <a:lnTo>
                    <a:pt x="367" y="90"/>
                  </a:lnTo>
                  <a:lnTo>
                    <a:pt x="365" y="92"/>
                  </a:lnTo>
                  <a:lnTo>
                    <a:pt x="362" y="92"/>
                  </a:lnTo>
                  <a:lnTo>
                    <a:pt x="354" y="92"/>
                  </a:lnTo>
                  <a:lnTo>
                    <a:pt x="354" y="92"/>
                  </a:lnTo>
                  <a:lnTo>
                    <a:pt x="354" y="90"/>
                  </a:lnTo>
                  <a:lnTo>
                    <a:pt x="352" y="88"/>
                  </a:lnTo>
                  <a:lnTo>
                    <a:pt x="350" y="88"/>
                  </a:lnTo>
                  <a:lnTo>
                    <a:pt x="350" y="88"/>
                  </a:lnTo>
                  <a:lnTo>
                    <a:pt x="345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1" y="86"/>
                  </a:lnTo>
                  <a:lnTo>
                    <a:pt x="337" y="86"/>
                  </a:lnTo>
                  <a:lnTo>
                    <a:pt x="332" y="88"/>
                  </a:lnTo>
                  <a:lnTo>
                    <a:pt x="326" y="90"/>
                  </a:lnTo>
                  <a:lnTo>
                    <a:pt x="311" y="95"/>
                  </a:lnTo>
                  <a:lnTo>
                    <a:pt x="311" y="95"/>
                  </a:lnTo>
                  <a:close/>
                  <a:moveTo>
                    <a:pt x="384" y="6"/>
                  </a:moveTo>
                  <a:lnTo>
                    <a:pt x="386" y="6"/>
                  </a:lnTo>
                  <a:lnTo>
                    <a:pt x="388" y="8"/>
                  </a:lnTo>
                  <a:lnTo>
                    <a:pt x="388" y="8"/>
                  </a:lnTo>
                  <a:lnTo>
                    <a:pt x="390" y="10"/>
                  </a:lnTo>
                  <a:lnTo>
                    <a:pt x="390" y="10"/>
                  </a:lnTo>
                  <a:lnTo>
                    <a:pt x="390" y="13"/>
                  </a:lnTo>
                  <a:lnTo>
                    <a:pt x="390" y="13"/>
                  </a:lnTo>
                  <a:lnTo>
                    <a:pt x="390" y="15"/>
                  </a:lnTo>
                  <a:lnTo>
                    <a:pt x="390" y="17"/>
                  </a:lnTo>
                  <a:lnTo>
                    <a:pt x="390" y="17"/>
                  </a:lnTo>
                  <a:lnTo>
                    <a:pt x="386" y="19"/>
                  </a:lnTo>
                  <a:lnTo>
                    <a:pt x="386" y="21"/>
                  </a:lnTo>
                  <a:lnTo>
                    <a:pt x="384" y="21"/>
                  </a:lnTo>
                  <a:lnTo>
                    <a:pt x="384" y="21"/>
                  </a:lnTo>
                  <a:lnTo>
                    <a:pt x="382" y="21"/>
                  </a:lnTo>
                  <a:lnTo>
                    <a:pt x="380" y="21"/>
                  </a:lnTo>
                  <a:lnTo>
                    <a:pt x="380" y="21"/>
                  </a:lnTo>
                  <a:lnTo>
                    <a:pt x="380" y="21"/>
                  </a:lnTo>
                  <a:lnTo>
                    <a:pt x="378" y="19"/>
                  </a:lnTo>
                  <a:lnTo>
                    <a:pt x="375" y="15"/>
                  </a:lnTo>
                  <a:lnTo>
                    <a:pt x="375" y="15"/>
                  </a:lnTo>
                  <a:lnTo>
                    <a:pt x="378" y="10"/>
                  </a:lnTo>
                  <a:lnTo>
                    <a:pt x="378" y="8"/>
                  </a:lnTo>
                  <a:lnTo>
                    <a:pt x="380" y="8"/>
                  </a:lnTo>
                  <a:lnTo>
                    <a:pt x="380" y="6"/>
                  </a:lnTo>
                  <a:lnTo>
                    <a:pt x="382" y="6"/>
                  </a:lnTo>
                  <a:lnTo>
                    <a:pt x="384" y="6"/>
                  </a:lnTo>
                  <a:lnTo>
                    <a:pt x="384" y="6"/>
                  </a:lnTo>
                  <a:lnTo>
                    <a:pt x="384" y="6"/>
                  </a:lnTo>
                  <a:lnTo>
                    <a:pt x="384" y="6"/>
                  </a:lnTo>
                  <a:close/>
                  <a:moveTo>
                    <a:pt x="201" y="36"/>
                  </a:moveTo>
                  <a:lnTo>
                    <a:pt x="199" y="36"/>
                  </a:lnTo>
                  <a:lnTo>
                    <a:pt x="194" y="34"/>
                  </a:lnTo>
                  <a:lnTo>
                    <a:pt x="194" y="32"/>
                  </a:lnTo>
                  <a:lnTo>
                    <a:pt x="194" y="32"/>
                  </a:lnTo>
                  <a:lnTo>
                    <a:pt x="194" y="32"/>
                  </a:lnTo>
                  <a:lnTo>
                    <a:pt x="194" y="19"/>
                  </a:lnTo>
                  <a:lnTo>
                    <a:pt x="194" y="15"/>
                  </a:lnTo>
                  <a:lnTo>
                    <a:pt x="194" y="13"/>
                  </a:lnTo>
                  <a:lnTo>
                    <a:pt x="201" y="8"/>
                  </a:lnTo>
                  <a:lnTo>
                    <a:pt x="203" y="8"/>
                  </a:lnTo>
                  <a:lnTo>
                    <a:pt x="203" y="8"/>
                  </a:lnTo>
                  <a:lnTo>
                    <a:pt x="205" y="6"/>
                  </a:lnTo>
                  <a:lnTo>
                    <a:pt x="205" y="6"/>
                  </a:lnTo>
                  <a:lnTo>
                    <a:pt x="216" y="8"/>
                  </a:lnTo>
                  <a:lnTo>
                    <a:pt x="216" y="8"/>
                  </a:lnTo>
                  <a:lnTo>
                    <a:pt x="218" y="8"/>
                  </a:lnTo>
                  <a:lnTo>
                    <a:pt x="218" y="8"/>
                  </a:lnTo>
                  <a:lnTo>
                    <a:pt x="218" y="10"/>
                  </a:lnTo>
                  <a:lnTo>
                    <a:pt x="220" y="10"/>
                  </a:lnTo>
                  <a:lnTo>
                    <a:pt x="218" y="13"/>
                  </a:lnTo>
                  <a:lnTo>
                    <a:pt x="218" y="13"/>
                  </a:lnTo>
                  <a:lnTo>
                    <a:pt x="218" y="13"/>
                  </a:lnTo>
                  <a:lnTo>
                    <a:pt x="214" y="17"/>
                  </a:lnTo>
                  <a:lnTo>
                    <a:pt x="212" y="17"/>
                  </a:lnTo>
                  <a:lnTo>
                    <a:pt x="212" y="19"/>
                  </a:lnTo>
                  <a:lnTo>
                    <a:pt x="212" y="19"/>
                  </a:lnTo>
                  <a:lnTo>
                    <a:pt x="207" y="25"/>
                  </a:lnTo>
                  <a:lnTo>
                    <a:pt x="205" y="32"/>
                  </a:lnTo>
                  <a:lnTo>
                    <a:pt x="205" y="32"/>
                  </a:lnTo>
                  <a:lnTo>
                    <a:pt x="203" y="34"/>
                  </a:lnTo>
                  <a:lnTo>
                    <a:pt x="201" y="36"/>
                  </a:lnTo>
                  <a:lnTo>
                    <a:pt x="201" y="36"/>
                  </a:lnTo>
                  <a:lnTo>
                    <a:pt x="201" y="36"/>
                  </a:lnTo>
                  <a:lnTo>
                    <a:pt x="201" y="36"/>
                  </a:lnTo>
                  <a:close/>
                  <a:moveTo>
                    <a:pt x="59" y="17"/>
                  </a:moveTo>
                  <a:lnTo>
                    <a:pt x="63" y="15"/>
                  </a:lnTo>
                  <a:lnTo>
                    <a:pt x="63" y="15"/>
                  </a:lnTo>
                  <a:lnTo>
                    <a:pt x="65" y="15"/>
                  </a:lnTo>
                  <a:lnTo>
                    <a:pt x="74" y="17"/>
                  </a:lnTo>
                  <a:lnTo>
                    <a:pt x="95" y="23"/>
                  </a:lnTo>
                  <a:lnTo>
                    <a:pt x="97" y="23"/>
                  </a:lnTo>
                  <a:lnTo>
                    <a:pt x="97" y="25"/>
                  </a:lnTo>
                  <a:lnTo>
                    <a:pt x="104" y="30"/>
                  </a:lnTo>
                  <a:lnTo>
                    <a:pt x="104" y="30"/>
                  </a:lnTo>
                  <a:lnTo>
                    <a:pt x="104" y="32"/>
                  </a:lnTo>
                  <a:lnTo>
                    <a:pt x="106" y="34"/>
                  </a:lnTo>
                  <a:lnTo>
                    <a:pt x="106" y="34"/>
                  </a:lnTo>
                  <a:lnTo>
                    <a:pt x="106" y="36"/>
                  </a:lnTo>
                  <a:lnTo>
                    <a:pt x="106" y="36"/>
                  </a:lnTo>
                  <a:lnTo>
                    <a:pt x="106" y="38"/>
                  </a:lnTo>
                  <a:lnTo>
                    <a:pt x="100" y="56"/>
                  </a:lnTo>
                  <a:lnTo>
                    <a:pt x="89" y="73"/>
                  </a:lnTo>
                  <a:lnTo>
                    <a:pt x="84" y="82"/>
                  </a:lnTo>
                  <a:lnTo>
                    <a:pt x="84" y="92"/>
                  </a:lnTo>
                  <a:lnTo>
                    <a:pt x="89" y="95"/>
                  </a:lnTo>
                  <a:lnTo>
                    <a:pt x="91" y="95"/>
                  </a:lnTo>
                  <a:lnTo>
                    <a:pt x="89" y="95"/>
                  </a:lnTo>
                  <a:lnTo>
                    <a:pt x="89" y="95"/>
                  </a:lnTo>
                  <a:lnTo>
                    <a:pt x="89" y="97"/>
                  </a:lnTo>
                  <a:lnTo>
                    <a:pt x="87" y="97"/>
                  </a:lnTo>
                  <a:lnTo>
                    <a:pt x="87" y="97"/>
                  </a:lnTo>
                  <a:lnTo>
                    <a:pt x="82" y="99"/>
                  </a:lnTo>
                  <a:lnTo>
                    <a:pt x="76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74" y="97"/>
                  </a:lnTo>
                  <a:lnTo>
                    <a:pt x="74" y="97"/>
                  </a:lnTo>
                  <a:lnTo>
                    <a:pt x="76" y="95"/>
                  </a:lnTo>
                  <a:lnTo>
                    <a:pt x="76" y="95"/>
                  </a:lnTo>
                  <a:lnTo>
                    <a:pt x="76" y="92"/>
                  </a:lnTo>
                  <a:lnTo>
                    <a:pt x="76" y="90"/>
                  </a:lnTo>
                  <a:lnTo>
                    <a:pt x="76" y="90"/>
                  </a:lnTo>
                  <a:lnTo>
                    <a:pt x="76" y="90"/>
                  </a:lnTo>
                  <a:lnTo>
                    <a:pt x="76" y="88"/>
                  </a:lnTo>
                  <a:lnTo>
                    <a:pt x="76" y="88"/>
                  </a:lnTo>
                  <a:lnTo>
                    <a:pt x="72" y="90"/>
                  </a:lnTo>
                  <a:lnTo>
                    <a:pt x="72" y="90"/>
                  </a:lnTo>
                  <a:lnTo>
                    <a:pt x="67" y="92"/>
                  </a:lnTo>
                  <a:lnTo>
                    <a:pt x="67" y="92"/>
                  </a:lnTo>
                  <a:lnTo>
                    <a:pt x="63" y="99"/>
                  </a:lnTo>
                  <a:lnTo>
                    <a:pt x="50" y="101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41" y="99"/>
                  </a:lnTo>
                  <a:lnTo>
                    <a:pt x="37" y="95"/>
                  </a:lnTo>
                  <a:lnTo>
                    <a:pt x="28" y="92"/>
                  </a:lnTo>
                  <a:lnTo>
                    <a:pt x="24" y="92"/>
                  </a:lnTo>
                  <a:lnTo>
                    <a:pt x="24" y="92"/>
                  </a:lnTo>
                  <a:lnTo>
                    <a:pt x="22" y="95"/>
                  </a:lnTo>
                  <a:lnTo>
                    <a:pt x="22" y="95"/>
                  </a:lnTo>
                  <a:lnTo>
                    <a:pt x="22" y="95"/>
                  </a:lnTo>
                  <a:lnTo>
                    <a:pt x="18" y="97"/>
                  </a:lnTo>
                  <a:lnTo>
                    <a:pt x="3" y="88"/>
                  </a:lnTo>
                  <a:lnTo>
                    <a:pt x="0" y="88"/>
                  </a:lnTo>
                  <a:lnTo>
                    <a:pt x="0" y="86"/>
                  </a:lnTo>
                  <a:lnTo>
                    <a:pt x="0" y="82"/>
                  </a:lnTo>
                  <a:lnTo>
                    <a:pt x="0" y="79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5" y="77"/>
                  </a:lnTo>
                  <a:lnTo>
                    <a:pt x="5" y="77"/>
                  </a:lnTo>
                  <a:lnTo>
                    <a:pt x="5" y="77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11" y="82"/>
                  </a:lnTo>
                  <a:lnTo>
                    <a:pt x="11" y="84"/>
                  </a:lnTo>
                  <a:lnTo>
                    <a:pt x="13" y="84"/>
                  </a:lnTo>
                  <a:lnTo>
                    <a:pt x="13" y="82"/>
                  </a:lnTo>
                  <a:lnTo>
                    <a:pt x="16" y="82"/>
                  </a:lnTo>
                  <a:lnTo>
                    <a:pt x="26" y="77"/>
                  </a:lnTo>
                  <a:lnTo>
                    <a:pt x="28" y="64"/>
                  </a:lnTo>
                  <a:lnTo>
                    <a:pt x="28" y="62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26" y="51"/>
                  </a:lnTo>
                  <a:lnTo>
                    <a:pt x="31" y="38"/>
                  </a:lnTo>
                  <a:lnTo>
                    <a:pt x="50" y="19"/>
                  </a:lnTo>
                  <a:lnTo>
                    <a:pt x="52" y="19"/>
                  </a:lnTo>
                  <a:lnTo>
                    <a:pt x="52" y="19"/>
                  </a:lnTo>
                  <a:lnTo>
                    <a:pt x="54" y="17"/>
                  </a:lnTo>
                  <a:lnTo>
                    <a:pt x="56" y="17"/>
                  </a:lnTo>
                  <a:lnTo>
                    <a:pt x="59" y="17"/>
                  </a:lnTo>
                  <a:lnTo>
                    <a:pt x="59" y="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68"/>
            <p:cNvSpPr>
              <a:spLocks noEditPoints="1"/>
            </p:cNvSpPr>
            <p:nvPr/>
          </p:nvSpPr>
          <p:spPr bwMode="auto">
            <a:xfrm>
              <a:off x="6362432" y="3942062"/>
              <a:ext cx="751569" cy="349851"/>
            </a:xfrm>
            <a:custGeom>
              <a:avLst/>
              <a:gdLst/>
              <a:ahLst/>
              <a:cxnLst>
                <a:cxn ang="0">
                  <a:pos x="420" y="80"/>
                </a:cxn>
                <a:cxn ang="0">
                  <a:pos x="312" y="91"/>
                </a:cxn>
                <a:cxn ang="0">
                  <a:pos x="289" y="100"/>
                </a:cxn>
                <a:cxn ang="0">
                  <a:pos x="258" y="102"/>
                </a:cxn>
                <a:cxn ang="0">
                  <a:pos x="213" y="98"/>
                </a:cxn>
                <a:cxn ang="0">
                  <a:pos x="166" y="91"/>
                </a:cxn>
                <a:cxn ang="0">
                  <a:pos x="101" y="78"/>
                </a:cxn>
                <a:cxn ang="0">
                  <a:pos x="159" y="24"/>
                </a:cxn>
                <a:cxn ang="0">
                  <a:pos x="280" y="50"/>
                </a:cxn>
                <a:cxn ang="0">
                  <a:pos x="314" y="57"/>
                </a:cxn>
                <a:cxn ang="0">
                  <a:pos x="413" y="65"/>
                </a:cxn>
                <a:cxn ang="0">
                  <a:pos x="446" y="39"/>
                </a:cxn>
                <a:cxn ang="0">
                  <a:pos x="459" y="20"/>
                </a:cxn>
                <a:cxn ang="0">
                  <a:pos x="478" y="9"/>
                </a:cxn>
                <a:cxn ang="0">
                  <a:pos x="459" y="46"/>
                </a:cxn>
                <a:cxn ang="0">
                  <a:pos x="661" y="9"/>
                </a:cxn>
                <a:cxn ang="0">
                  <a:pos x="737" y="20"/>
                </a:cxn>
                <a:cxn ang="0">
                  <a:pos x="642" y="48"/>
                </a:cxn>
                <a:cxn ang="0">
                  <a:pos x="605" y="31"/>
                </a:cxn>
                <a:cxn ang="0">
                  <a:pos x="633" y="16"/>
                </a:cxn>
                <a:cxn ang="0">
                  <a:pos x="610" y="59"/>
                </a:cxn>
                <a:cxn ang="0">
                  <a:pos x="601" y="44"/>
                </a:cxn>
                <a:cxn ang="0">
                  <a:pos x="597" y="35"/>
                </a:cxn>
                <a:cxn ang="0">
                  <a:pos x="526" y="41"/>
                </a:cxn>
                <a:cxn ang="0">
                  <a:pos x="530" y="31"/>
                </a:cxn>
                <a:cxn ang="0">
                  <a:pos x="547" y="28"/>
                </a:cxn>
                <a:cxn ang="0">
                  <a:pos x="575" y="16"/>
                </a:cxn>
                <a:cxn ang="0">
                  <a:pos x="573" y="33"/>
                </a:cxn>
                <a:cxn ang="0">
                  <a:pos x="523" y="26"/>
                </a:cxn>
                <a:cxn ang="0">
                  <a:pos x="487" y="33"/>
                </a:cxn>
                <a:cxn ang="0">
                  <a:pos x="75" y="63"/>
                </a:cxn>
                <a:cxn ang="0">
                  <a:pos x="60" y="78"/>
                </a:cxn>
                <a:cxn ang="0">
                  <a:pos x="56" y="72"/>
                </a:cxn>
                <a:cxn ang="0">
                  <a:pos x="472" y="54"/>
                </a:cxn>
                <a:cxn ang="0">
                  <a:pos x="502" y="50"/>
                </a:cxn>
                <a:cxn ang="0">
                  <a:pos x="92" y="87"/>
                </a:cxn>
                <a:cxn ang="0">
                  <a:pos x="90" y="78"/>
                </a:cxn>
                <a:cxn ang="0">
                  <a:pos x="672" y="132"/>
                </a:cxn>
                <a:cxn ang="0">
                  <a:pos x="737" y="115"/>
                </a:cxn>
                <a:cxn ang="0">
                  <a:pos x="719" y="177"/>
                </a:cxn>
                <a:cxn ang="0">
                  <a:pos x="668" y="234"/>
                </a:cxn>
                <a:cxn ang="0">
                  <a:pos x="635" y="253"/>
                </a:cxn>
                <a:cxn ang="0">
                  <a:pos x="590" y="270"/>
                </a:cxn>
                <a:cxn ang="0">
                  <a:pos x="554" y="251"/>
                </a:cxn>
                <a:cxn ang="0">
                  <a:pos x="571" y="238"/>
                </a:cxn>
                <a:cxn ang="0">
                  <a:pos x="551" y="236"/>
                </a:cxn>
                <a:cxn ang="0">
                  <a:pos x="562" y="193"/>
                </a:cxn>
                <a:cxn ang="0">
                  <a:pos x="13" y="195"/>
                </a:cxn>
                <a:cxn ang="0">
                  <a:pos x="54" y="158"/>
                </a:cxn>
                <a:cxn ang="0">
                  <a:pos x="105" y="158"/>
                </a:cxn>
                <a:cxn ang="0">
                  <a:pos x="142" y="169"/>
                </a:cxn>
                <a:cxn ang="0">
                  <a:pos x="166" y="193"/>
                </a:cxn>
                <a:cxn ang="0">
                  <a:pos x="200" y="212"/>
                </a:cxn>
                <a:cxn ang="0">
                  <a:pos x="226" y="238"/>
                </a:cxn>
                <a:cxn ang="0">
                  <a:pos x="146" y="260"/>
                </a:cxn>
                <a:cxn ang="0">
                  <a:pos x="101" y="221"/>
                </a:cxn>
                <a:cxn ang="0">
                  <a:pos x="34" y="201"/>
                </a:cxn>
                <a:cxn ang="0">
                  <a:pos x="521" y="272"/>
                </a:cxn>
                <a:cxn ang="0">
                  <a:pos x="347" y="285"/>
                </a:cxn>
                <a:cxn ang="0">
                  <a:pos x="347" y="305"/>
                </a:cxn>
                <a:cxn ang="0">
                  <a:pos x="493" y="314"/>
                </a:cxn>
                <a:cxn ang="0">
                  <a:pos x="508" y="329"/>
                </a:cxn>
                <a:cxn ang="0">
                  <a:pos x="465" y="344"/>
                </a:cxn>
              </a:cxnLst>
              <a:rect l="0" t="0" r="r" b="b"/>
              <a:pathLst>
                <a:path w="739" h="344">
                  <a:moveTo>
                    <a:pt x="463" y="65"/>
                  </a:moveTo>
                  <a:lnTo>
                    <a:pt x="463" y="65"/>
                  </a:lnTo>
                  <a:lnTo>
                    <a:pt x="461" y="65"/>
                  </a:lnTo>
                  <a:lnTo>
                    <a:pt x="459" y="65"/>
                  </a:lnTo>
                  <a:lnTo>
                    <a:pt x="457" y="67"/>
                  </a:lnTo>
                  <a:lnTo>
                    <a:pt x="452" y="67"/>
                  </a:lnTo>
                  <a:lnTo>
                    <a:pt x="444" y="70"/>
                  </a:lnTo>
                  <a:lnTo>
                    <a:pt x="431" y="72"/>
                  </a:lnTo>
                  <a:lnTo>
                    <a:pt x="431" y="74"/>
                  </a:lnTo>
                  <a:lnTo>
                    <a:pt x="429" y="74"/>
                  </a:lnTo>
                  <a:lnTo>
                    <a:pt x="429" y="74"/>
                  </a:lnTo>
                  <a:lnTo>
                    <a:pt x="426" y="76"/>
                  </a:lnTo>
                  <a:lnTo>
                    <a:pt x="426" y="78"/>
                  </a:lnTo>
                  <a:lnTo>
                    <a:pt x="424" y="78"/>
                  </a:lnTo>
                  <a:lnTo>
                    <a:pt x="424" y="78"/>
                  </a:lnTo>
                  <a:lnTo>
                    <a:pt x="420" y="80"/>
                  </a:lnTo>
                  <a:lnTo>
                    <a:pt x="418" y="80"/>
                  </a:lnTo>
                  <a:lnTo>
                    <a:pt x="409" y="82"/>
                  </a:lnTo>
                  <a:lnTo>
                    <a:pt x="409" y="82"/>
                  </a:lnTo>
                  <a:lnTo>
                    <a:pt x="407" y="82"/>
                  </a:lnTo>
                  <a:lnTo>
                    <a:pt x="394" y="82"/>
                  </a:lnTo>
                  <a:lnTo>
                    <a:pt x="390" y="82"/>
                  </a:lnTo>
                  <a:lnTo>
                    <a:pt x="385" y="80"/>
                  </a:lnTo>
                  <a:lnTo>
                    <a:pt x="353" y="91"/>
                  </a:lnTo>
                  <a:lnTo>
                    <a:pt x="340" y="98"/>
                  </a:lnTo>
                  <a:lnTo>
                    <a:pt x="338" y="98"/>
                  </a:lnTo>
                  <a:lnTo>
                    <a:pt x="338" y="100"/>
                  </a:lnTo>
                  <a:lnTo>
                    <a:pt x="336" y="100"/>
                  </a:lnTo>
                  <a:lnTo>
                    <a:pt x="336" y="100"/>
                  </a:lnTo>
                  <a:lnTo>
                    <a:pt x="334" y="100"/>
                  </a:lnTo>
                  <a:lnTo>
                    <a:pt x="319" y="93"/>
                  </a:lnTo>
                  <a:lnTo>
                    <a:pt x="312" y="91"/>
                  </a:lnTo>
                  <a:lnTo>
                    <a:pt x="312" y="91"/>
                  </a:lnTo>
                  <a:lnTo>
                    <a:pt x="312" y="89"/>
                  </a:lnTo>
                  <a:lnTo>
                    <a:pt x="293" y="89"/>
                  </a:lnTo>
                  <a:lnTo>
                    <a:pt x="291" y="89"/>
                  </a:lnTo>
                  <a:lnTo>
                    <a:pt x="291" y="89"/>
                  </a:lnTo>
                  <a:lnTo>
                    <a:pt x="289" y="89"/>
                  </a:lnTo>
                  <a:lnTo>
                    <a:pt x="289" y="89"/>
                  </a:lnTo>
                  <a:lnTo>
                    <a:pt x="289" y="91"/>
                  </a:lnTo>
                  <a:lnTo>
                    <a:pt x="289" y="91"/>
                  </a:lnTo>
                  <a:lnTo>
                    <a:pt x="289" y="93"/>
                  </a:lnTo>
                  <a:lnTo>
                    <a:pt x="289" y="93"/>
                  </a:lnTo>
                  <a:lnTo>
                    <a:pt x="289" y="95"/>
                  </a:lnTo>
                  <a:lnTo>
                    <a:pt x="291" y="98"/>
                  </a:lnTo>
                  <a:lnTo>
                    <a:pt x="289" y="98"/>
                  </a:lnTo>
                  <a:lnTo>
                    <a:pt x="289" y="98"/>
                  </a:lnTo>
                  <a:lnTo>
                    <a:pt x="289" y="100"/>
                  </a:lnTo>
                  <a:lnTo>
                    <a:pt x="289" y="100"/>
                  </a:lnTo>
                  <a:lnTo>
                    <a:pt x="286" y="102"/>
                  </a:lnTo>
                  <a:lnTo>
                    <a:pt x="286" y="102"/>
                  </a:lnTo>
                  <a:lnTo>
                    <a:pt x="284" y="104"/>
                  </a:lnTo>
                  <a:lnTo>
                    <a:pt x="282" y="104"/>
                  </a:lnTo>
                  <a:lnTo>
                    <a:pt x="280" y="104"/>
                  </a:lnTo>
                  <a:lnTo>
                    <a:pt x="280" y="102"/>
                  </a:lnTo>
                  <a:lnTo>
                    <a:pt x="278" y="102"/>
                  </a:lnTo>
                  <a:lnTo>
                    <a:pt x="276" y="102"/>
                  </a:lnTo>
                  <a:lnTo>
                    <a:pt x="276" y="100"/>
                  </a:lnTo>
                  <a:lnTo>
                    <a:pt x="271" y="100"/>
                  </a:lnTo>
                  <a:lnTo>
                    <a:pt x="269" y="100"/>
                  </a:lnTo>
                  <a:lnTo>
                    <a:pt x="267" y="100"/>
                  </a:lnTo>
                  <a:lnTo>
                    <a:pt x="265" y="100"/>
                  </a:lnTo>
                  <a:lnTo>
                    <a:pt x="261" y="102"/>
                  </a:lnTo>
                  <a:lnTo>
                    <a:pt x="258" y="102"/>
                  </a:lnTo>
                  <a:lnTo>
                    <a:pt x="256" y="104"/>
                  </a:lnTo>
                  <a:lnTo>
                    <a:pt x="250" y="106"/>
                  </a:lnTo>
                  <a:lnTo>
                    <a:pt x="248" y="106"/>
                  </a:lnTo>
                  <a:lnTo>
                    <a:pt x="248" y="106"/>
                  </a:lnTo>
                  <a:lnTo>
                    <a:pt x="245" y="106"/>
                  </a:lnTo>
                  <a:lnTo>
                    <a:pt x="235" y="104"/>
                  </a:lnTo>
                  <a:lnTo>
                    <a:pt x="235" y="104"/>
                  </a:lnTo>
                  <a:lnTo>
                    <a:pt x="228" y="98"/>
                  </a:lnTo>
                  <a:lnTo>
                    <a:pt x="228" y="95"/>
                  </a:lnTo>
                  <a:lnTo>
                    <a:pt x="217" y="95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04" y="93"/>
                  </a:lnTo>
                  <a:lnTo>
                    <a:pt x="202" y="93"/>
                  </a:lnTo>
                  <a:lnTo>
                    <a:pt x="200" y="93"/>
                  </a:lnTo>
                  <a:lnTo>
                    <a:pt x="200" y="91"/>
                  </a:lnTo>
                  <a:lnTo>
                    <a:pt x="200" y="91"/>
                  </a:lnTo>
                  <a:lnTo>
                    <a:pt x="198" y="89"/>
                  </a:lnTo>
                  <a:lnTo>
                    <a:pt x="198" y="89"/>
                  </a:lnTo>
                  <a:lnTo>
                    <a:pt x="196" y="89"/>
                  </a:lnTo>
                  <a:lnTo>
                    <a:pt x="196" y="87"/>
                  </a:lnTo>
                  <a:lnTo>
                    <a:pt x="194" y="87"/>
                  </a:lnTo>
                  <a:lnTo>
                    <a:pt x="189" y="87"/>
                  </a:lnTo>
                  <a:lnTo>
                    <a:pt x="179" y="87"/>
                  </a:lnTo>
                  <a:lnTo>
                    <a:pt x="172" y="89"/>
                  </a:lnTo>
                  <a:lnTo>
                    <a:pt x="168" y="89"/>
                  </a:lnTo>
                  <a:lnTo>
                    <a:pt x="168" y="89"/>
                  </a:lnTo>
                  <a:lnTo>
                    <a:pt x="166" y="91"/>
                  </a:lnTo>
                  <a:lnTo>
                    <a:pt x="166" y="91"/>
                  </a:lnTo>
                  <a:lnTo>
                    <a:pt x="164" y="93"/>
                  </a:lnTo>
                  <a:lnTo>
                    <a:pt x="164" y="93"/>
                  </a:lnTo>
                  <a:lnTo>
                    <a:pt x="157" y="91"/>
                  </a:lnTo>
                  <a:lnTo>
                    <a:pt x="155" y="91"/>
                  </a:lnTo>
                  <a:lnTo>
                    <a:pt x="151" y="89"/>
                  </a:lnTo>
                  <a:lnTo>
                    <a:pt x="151" y="89"/>
                  </a:lnTo>
                  <a:lnTo>
                    <a:pt x="138" y="89"/>
                  </a:lnTo>
                  <a:lnTo>
                    <a:pt x="133" y="89"/>
                  </a:lnTo>
                  <a:lnTo>
                    <a:pt x="118" y="93"/>
                  </a:lnTo>
                  <a:lnTo>
                    <a:pt x="114" y="93"/>
                  </a:lnTo>
                  <a:lnTo>
                    <a:pt x="108" y="89"/>
                  </a:lnTo>
                  <a:lnTo>
                    <a:pt x="103" y="87"/>
                  </a:lnTo>
                  <a:lnTo>
                    <a:pt x="103" y="85"/>
                  </a:lnTo>
                  <a:lnTo>
                    <a:pt x="103" y="82"/>
                  </a:lnTo>
                  <a:lnTo>
                    <a:pt x="101" y="78"/>
                  </a:lnTo>
                  <a:lnTo>
                    <a:pt x="103" y="74"/>
                  </a:lnTo>
                  <a:lnTo>
                    <a:pt x="103" y="74"/>
                  </a:lnTo>
                  <a:lnTo>
                    <a:pt x="103" y="72"/>
                  </a:lnTo>
                  <a:lnTo>
                    <a:pt x="103" y="70"/>
                  </a:lnTo>
                  <a:lnTo>
                    <a:pt x="103" y="67"/>
                  </a:lnTo>
                  <a:lnTo>
                    <a:pt x="103" y="65"/>
                  </a:lnTo>
                  <a:lnTo>
                    <a:pt x="103" y="63"/>
                  </a:lnTo>
                  <a:lnTo>
                    <a:pt x="103" y="61"/>
                  </a:lnTo>
                  <a:lnTo>
                    <a:pt x="105" y="59"/>
                  </a:lnTo>
                  <a:lnTo>
                    <a:pt x="116" y="48"/>
                  </a:lnTo>
                  <a:lnTo>
                    <a:pt x="127" y="41"/>
                  </a:lnTo>
                  <a:lnTo>
                    <a:pt x="136" y="39"/>
                  </a:lnTo>
                  <a:lnTo>
                    <a:pt x="148" y="31"/>
                  </a:lnTo>
                  <a:lnTo>
                    <a:pt x="151" y="28"/>
                  </a:lnTo>
                  <a:lnTo>
                    <a:pt x="157" y="26"/>
                  </a:lnTo>
                  <a:lnTo>
                    <a:pt x="159" y="24"/>
                  </a:lnTo>
                  <a:lnTo>
                    <a:pt x="187" y="24"/>
                  </a:lnTo>
                  <a:lnTo>
                    <a:pt x="204" y="26"/>
                  </a:lnTo>
                  <a:lnTo>
                    <a:pt x="215" y="33"/>
                  </a:lnTo>
                  <a:lnTo>
                    <a:pt x="228" y="33"/>
                  </a:lnTo>
                  <a:lnTo>
                    <a:pt x="235" y="35"/>
                  </a:lnTo>
                  <a:lnTo>
                    <a:pt x="248" y="39"/>
                  </a:lnTo>
                  <a:lnTo>
                    <a:pt x="248" y="39"/>
                  </a:lnTo>
                  <a:lnTo>
                    <a:pt x="250" y="41"/>
                  </a:lnTo>
                  <a:lnTo>
                    <a:pt x="250" y="41"/>
                  </a:lnTo>
                  <a:lnTo>
                    <a:pt x="256" y="44"/>
                  </a:lnTo>
                  <a:lnTo>
                    <a:pt x="265" y="46"/>
                  </a:lnTo>
                  <a:lnTo>
                    <a:pt x="267" y="46"/>
                  </a:lnTo>
                  <a:lnTo>
                    <a:pt x="269" y="46"/>
                  </a:lnTo>
                  <a:lnTo>
                    <a:pt x="269" y="46"/>
                  </a:lnTo>
                  <a:lnTo>
                    <a:pt x="278" y="48"/>
                  </a:lnTo>
                  <a:lnTo>
                    <a:pt x="280" y="50"/>
                  </a:lnTo>
                  <a:lnTo>
                    <a:pt x="280" y="52"/>
                  </a:lnTo>
                  <a:lnTo>
                    <a:pt x="282" y="52"/>
                  </a:lnTo>
                  <a:lnTo>
                    <a:pt x="282" y="54"/>
                  </a:lnTo>
                  <a:lnTo>
                    <a:pt x="282" y="54"/>
                  </a:lnTo>
                  <a:lnTo>
                    <a:pt x="282" y="54"/>
                  </a:lnTo>
                  <a:lnTo>
                    <a:pt x="284" y="57"/>
                  </a:lnTo>
                  <a:lnTo>
                    <a:pt x="286" y="59"/>
                  </a:lnTo>
                  <a:lnTo>
                    <a:pt x="291" y="61"/>
                  </a:lnTo>
                  <a:lnTo>
                    <a:pt x="291" y="63"/>
                  </a:lnTo>
                  <a:lnTo>
                    <a:pt x="293" y="63"/>
                  </a:lnTo>
                  <a:lnTo>
                    <a:pt x="293" y="63"/>
                  </a:lnTo>
                  <a:lnTo>
                    <a:pt x="306" y="65"/>
                  </a:lnTo>
                  <a:lnTo>
                    <a:pt x="306" y="65"/>
                  </a:lnTo>
                  <a:lnTo>
                    <a:pt x="312" y="61"/>
                  </a:lnTo>
                  <a:lnTo>
                    <a:pt x="312" y="61"/>
                  </a:lnTo>
                  <a:lnTo>
                    <a:pt x="314" y="57"/>
                  </a:lnTo>
                  <a:lnTo>
                    <a:pt x="317" y="57"/>
                  </a:lnTo>
                  <a:lnTo>
                    <a:pt x="321" y="50"/>
                  </a:lnTo>
                  <a:lnTo>
                    <a:pt x="336" y="50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3" y="52"/>
                  </a:lnTo>
                  <a:lnTo>
                    <a:pt x="368" y="46"/>
                  </a:lnTo>
                  <a:lnTo>
                    <a:pt x="377" y="57"/>
                  </a:lnTo>
                  <a:lnTo>
                    <a:pt x="392" y="67"/>
                  </a:lnTo>
                  <a:lnTo>
                    <a:pt x="392" y="70"/>
                  </a:lnTo>
                  <a:lnTo>
                    <a:pt x="394" y="70"/>
                  </a:lnTo>
                  <a:lnTo>
                    <a:pt x="396" y="70"/>
                  </a:lnTo>
                  <a:lnTo>
                    <a:pt x="398" y="70"/>
                  </a:lnTo>
                  <a:lnTo>
                    <a:pt x="405" y="67"/>
                  </a:lnTo>
                  <a:lnTo>
                    <a:pt x="407" y="67"/>
                  </a:lnTo>
                  <a:lnTo>
                    <a:pt x="413" y="65"/>
                  </a:lnTo>
                  <a:lnTo>
                    <a:pt x="416" y="65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0" y="52"/>
                  </a:lnTo>
                  <a:lnTo>
                    <a:pt x="420" y="52"/>
                  </a:lnTo>
                  <a:lnTo>
                    <a:pt x="422" y="50"/>
                  </a:lnTo>
                  <a:lnTo>
                    <a:pt x="422" y="50"/>
                  </a:lnTo>
                  <a:lnTo>
                    <a:pt x="435" y="39"/>
                  </a:lnTo>
                  <a:lnTo>
                    <a:pt x="435" y="39"/>
                  </a:lnTo>
                  <a:lnTo>
                    <a:pt x="437" y="39"/>
                  </a:lnTo>
                  <a:lnTo>
                    <a:pt x="444" y="39"/>
                  </a:lnTo>
                  <a:lnTo>
                    <a:pt x="444" y="39"/>
                  </a:lnTo>
                  <a:lnTo>
                    <a:pt x="446" y="39"/>
                  </a:lnTo>
                  <a:lnTo>
                    <a:pt x="446" y="39"/>
                  </a:lnTo>
                  <a:lnTo>
                    <a:pt x="454" y="35"/>
                  </a:lnTo>
                  <a:lnTo>
                    <a:pt x="454" y="35"/>
                  </a:lnTo>
                  <a:lnTo>
                    <a:pt x="467" y="28"/>
                  </a:lnTo>
                  <a:lnTo>
                    <a:pt x="470" y="26"/>
                  </a:lnTo>
                  <a:lnTo>
                    <a:pt x="470" y="26"/>
                  </a:lnTo>
                  <a:lnTo>
                    <a:pt x="476" y="18"/>
                  </a:lnTo>
                  <a:lnTo>
                    <a:pt x="476" y="18"/>
                  </a:lnTo>
                  <a:lnTo>
                    <a:pt x="476" y="18"/>
                  </a:lnTo>
                  <a:lnTo>
                    <a:pt x="474" y="16"/>
                  </a:lnTo>
                  <a:lnTo>
                    <a:pt x="472" y="16"/>
                  </a:lnTo>
                  <a:lnTo>
                    <a:pt x="470" y="16"/>
                  </a:lnTo>
                  <a:lnTo>
                    <a:pt x="470" y="16"/>
                  </a:lnTo>
                  <a:lnTo>
                    <a:pt x="467" y="16"/>
                  </a:lnTo>
                  <a:lnTo>
                    <a:pt x="461" y="18"/>
                  </a:lnTo>
                  <a:lnTo>
                    <a:pt x="461" y="18"/>
                  </a:lnTo>
                  <a:lnTo>
                    <a:pt x="459" y="20"/>
                  </a:lnTo>
                  <a:lnTo>
                    <a:pt x="459" y="20"/>
                  </a:lnTo>
                  <a:lnTo>
                    <a:pt x="459" y="20"/>
                  </a:lnTo>
                  <a:lnTo>
                    <a:pt x="457" y="20"/>
                  </a:lnTo>
                  <a:lnTo>
                    <a:pt x="457" y="20"/>
                  </a:lnTo>
                  <a:lnTo>
                    <a:pt x="452" y="20"/>
                  </a:lnTo>
                  <a:lnTo>
                    <a:pt x="452" y="20"/>
                  </a:lnTo>
                  <a:lnTo>
                    <a:pt x="452" y="20"/>
                  </a:lnTo>
                  <a:lnTo>
                    <a:pt x="450" y="20"/>
                  </a:lnTo>
                  <a:lnTo>
                    <a:pt x="450" y="20"/>
                  </a:lnTo>
                  <a:lnTo>
                    <a:pt x="452" y="18"/>
                  </a:lnTo>
                  <a:lnTo>
                    <a:pt x="459" y="7"/>
                  </a:lnTo>
                  <a:lnTo>
                    <a:pt x="465" y="3"/>
                  </a:lnTo>
                  <a:lnTo>
                    <a:pt x="465" y="0"/>
                  </a:lnTo>
                  <a:lnTo>
                    <a:pt x="467" y="0"/>
                  </a:lnTo>
                  <a:lnTo>
                    <a:pt x="467" y="0"/>
                  </a:lnTo>
                  <a:lnTo>
                    <a:pt x="478" y="9"/>
                  </a:lnTo>
                  <a:lnTo>
                    <a:pt x="480" y="9"/>
                  </a:lnTo>
                  <a:lnTo>
                    <a:pt x="480" y="11"/>
                  </a:lnTo>
                  <a:lnTo>
                    <a:pt x="487" y="28"/>
                  </a:lnTo>
                  <a:lnTo>
                    <a:pt x="487" y="28"/>
                  </a:lnTo>
                  <a:lnTo>
                    <a:pt x="487" y="31"/>
                  </a:lnTo>
                  <a:lnTo>
                    <a:pt x="485" y="31"/>
                  </a:lnTo>
                  <a:lnTo>
                    <a:pt x="485" y="33"/>
                  </a:lnTo>
                  <a:lnTo>
                    <a:pt x="480" y="35"/>
                  </a:lnTo>
                  <a:lnTo>
                    <a:pt x="480" y="35"/>
                  </a:lnTo>
                  <a:lnTo>
                    <a:pt x="480" y="35"/>
                  </a:lnTo>
                  <a:lnTo>
                    <a:pt x="478" y="35"/>
                  </a:lnTo>
                  <a:lnTo>
                    <a:pt x="470" y="39"/>
                  </a:lnTo>
                  <a:lnTo>
                    <a:pt x="459" y="44"/>
                  </a:lnTo>
                  <a:lnTo>
                    <a:pt x="459" y="44"/>
                  </a:lnTo>
                  <a:lnTo>
                    <a:pt x="459" y="46"/>
                  </a:lnTo>
                  <a:lnTo>
                    <a:pt x="459" y="46"/>
                  </a:lnTo>
                  <a:lnTo>
                    <a:pt x="459" y="48"/>
                  </a:lnTo>
                  <a:lnTo>
                    <a:pt x="459" y="50"/>
                  </a:lnTo>
                  <a:lnTo>
                    <a:pt x="459" y="50"/>
                  </a:lnTo>
                  <a:lnTo>
                    <a:pt x="459" y="52"/>
                  </a:lnTo>
                  <a:lnTo>
                    <a:pt x="461" y="52"/>
                  </a:lnTo>
                  <a:lnTo>
                    <a:pt x="463" y="54"/>
                  </a:lnTo>
                  <a:lnTo>
                    <a:pt x="463" y="57"/>
                  </a:lnTo>
                  <a:lnTo>
                    <a:pt x="465" y="59"/>
                  </a:lnTo>
                  <a:lnTo>
                    <a:pt x="465" y="61"/>
                  </a:lnTo>
                  <a:lnTo>
                    <a:pt x="465" y="61"/>
                  </a:lnTo>
                  <a:lnTo>
                    <a:pt x="465" y="63"/>
                  </a:lnTo>
                  <a:lnTo>
                    <a:pt x="463" y="63"/>
                  </a:lnTo>
                  <a:lnTo>
                    <a:pt x="463" y="65"/>
                  </a:lnTo>
                  <a:lnTo>
                    <a:pt x="463" y="65"/>
                  </a:lnTo>
                  <a:close/>
                  <a:moveTo>
                    <a:pt x="657" y="9"/>
                  </a:moveTo>
                  <a:lnTo>
                    <a:pt x="661" y="9"/>
                  </a:lnTo>
                  <a:lnTo>
                    <a:pt x="661" y="9"/>
                  </a:lnTo>
                  <a:lnTo>
                    <a:pt x="666" y="9"/>
                  </a:lnTo>
                  <a:lnTo>
                    <a:pt x="668" y="9"/>
                  </a:lnTo>
                  <a:lnTo>
                    <a:pt x="670" y="9"/>
                  </a:lnTo>
                  <a:lnTo>
                    <a:pt x="670" y="9"/>
                  </a:lnTo>
                  <a:lnTo>
                    <a:pt x="681" y="13"/>
                  </a:lnTo>
                  <a:lnTo>
                    <a:pt x="702" y="13"/>
                  </a:lnTo>
                  <a:lnTo>
                    <a:pt x="711" y="13"/>
                  </a:lnTo>
                  <a:lnTo>
                    <a:pt x="711" y="13"/>
                  </a:lnTo>
                  <a:lnTo>
                    <a:pt x="711" y="11"/>
                  </a:lnTo>
                  <a:lnTo>
                    <a:pt x="730" y="11"/>
                  </a:lnTo>
                  <a:lnTo>
                    <a:pt x="730" y="11"/>
                  </a:lnTo>
                  <a:lnTo>
                    <a:pt x="730" y="11"/>
                  </a:lnTo>
                  <a:lnTo>
                    <a:pt x="732" y="13"/>
                  </a:lnTo>
                  <a:lnTo>
                    <a:pt x="735" y="20"/>
                  </a:lnTo>
                  <a:lnTo>
                    <a:pt x="737" y="20"/>
                  </a:lnTo>
                  <a:lnTo>
                    <a:pt x="737" y="20"/>
                  </a:lnTo>
                  <a:lnTo>
                    <a:pt x="737" y="22"/>
                  </a:lnTo>
                  <a:lnTo>
                    <a:pt x="737" y="31"/>
                  </a:lnTo>
                  <a:lnTo>
                    <a:pt x="737" y="33"/>
                  </a:lnTo>
                  <a:lnTo>
                    <a:pt x="735" y="33"/>
                  </a:lnTo>
                  <a:lnTo>
                    <a:pt x="735" y="35"/>
                  </a:lnTo>
                  <a:lnTo>
                    <a:pt x="735" y="35"/>
                  </a:lnTo>
                  <a:lnTo>
                    <a:pt x="732" y="35"/>
                  </a:lnTo>
                  <a:lnTo>
                    <a:pt x="726" y="37"/>
                  </a:lnTo>
                  <a:lnTo>
                    <a:pt x="724" y="37"/>
                  </a:lnTo>
                  <a:lnTo>
                    <a:pt x="698" y="41"/>
                  </a:lnTo>
                  <a:lnTo>
                    <a:pt x="672" y="44"/>
                  </a:lnTo>
                  <a:lnTo>
                    <a:pt x="651" y="48"/>
                  </a:lnTo>
                  <a:lnTo>
                    <a:pt x="651" y="50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42" y="46"/>
                  </a:lnTo>
                  <a:lnTo>
                    <a:pt x="642" y="46"/>
                  </a:lnTo>
                  <a:lnTo>
                    <a:pt x="642" y="44"/>
                  </a:lnTo>
                  <a:lnTo>
                    <a:pt x="640" y="44"/>
                  </a:lnTo>
                  <a:lnTo>
                    <a:pt x="640" y="41"/>
                  </a:lnTo>
                  <a:lnTo>
                    <a:pt x="648" y="20"/>
                  </a:lnTo>
                  <a:lnTo>
                    <a:pt x="648" y="20"/>
                  </a:lnTo>
                  <a:lnTo>
                    <a:pt x="655" y="11"/>
                  </a:lnTo>
                  <a:lnTo>
                    <a:pt x="655" y="9"/>
                  </a:lnTo>
                  <a:lnTo>
                    <a:pt x="657" y="9"/>
                  </a:lnTo>
                  <a:lnTo>
                    <a:pt x="657" y="9"/>
                  </a:lnTo>
                  <a:lnTo>
                    <a:pt x="657" y="9"/>
                  </a:lnTo>
                  <a:lnTo>
                    <a:pt x="657" y="9"/>
                  </a:lnTo>
                  <a:close/>
                  <a:moveTo>
                    <a:pt x="599" y="33"/>
                  </a:moveTo>
                  <a:lnTo>
                    <a:pt x="599" y="33"/>
                  </a:lnTo>
                  <a:lnTo>
                    <a:pt x="605" y="31"/>
                  </a:lnTo>
                  <a:lnTo>
                    <a:pt x="607" y="28"/>
                  </a:lnTo>
                  <a:lnTo>
                    <a:pt x="610" y="31"/>
                  </a:lnTo>
                  <a:lnTo>
                    <a:pt x="610" y="31"/>
                  </a:lnTo>
                  <a:lnTo>
                    <a:pt x="610" y="31"/>
                  </a:lnTo>
                  <a:lnTo>
                    <a:pt x="610" y="33"/>
                  </a:lnTo>
                  <a:lnTo>
                    <a:pt x="614" y="37"/>
                  </a:lnTo>
                  <a:lnTo>
                    <a:pt x="618" y="33"/>
                  </a:lnTo>
                  <a:lnTo>
                    <a:pt x="620" y="31"/>
                  </a:lnTo>
                  <a:lnTo>
                    <a:pt x="623" y="26"/>
                  </a:lnTo>
                  <a:lnTo>
                    <a:pt x="625" y="22"/>
                  </a:lnTo>
                  <a:lnTo>
                    <a:pt x="629" y="16"/>
                  </a:lnTo>
                  <a:lnTo>
                    <a:pt x="631" y="16"/>
                  </a:lnTo>
                  <a:lnTo>
                    <a:pt x="631" y="16"/>
                  </a:lnTo>
                  <a:lnTo>
                    <a:pt x="633" y="13"/>
                  </a:lnTo>
                  <a:lnTo>
                    <a:pt x="633" y="13"/>
                  </a:lnTo>
                  <a:lnTo>
                    <a:pt x="633" y="16"/>
                  </a:lnTo>
                  <a:lnTo>
                    <a:pt x="635" y="16"/>
                  </a:lnTo>
                  <a:lnTo>
                    <a:pt x="635" y="16"/>
                  </a:lnTo>
                  <a:lnTo>
                    <a:pt x="635" y="18"/>
                  </a:lnTo>
                  <a:lnTo>
                    <a:pt x="635" y="18"/>
                  </a:lnTo>
                  <a:lnTo>
                    <a:pt x="638" y="18"/>
                  </a:lnTo>
                  <a:lnTo>
                    <a:pt x="638" y="20"/>
                  </a:lnTo>
                  <a:lnTo>
                    <a:pt x="635" y="28"/>
                  </a:lnTo>
                  <a:lnTo>
                    <a:pt x="635" y="31"/>
                  </a:lnTo>
                  <a:lnTo>
                    <a:pt x="635" y="33"/>
                  </a:lnTo>
                  <a:lnTo>
                    <a:pt x="623" y="52"/>
                  </a:lnTo>
                  <a:lnTo>
                    <a:pt x="620" y="57"/>
                  </a:lnTo>
                  <a:lnTo>
                    <a:pt x="618" y="57"/>
                  </a:lnTo>
                  <a:lnTo>
                    <a:pt x="618" y="59"/>
                  </a:lnTo>
                  <a:lnTo>
                    <a:pt x="616" y="59"/>
                  </a:lnTo>
                  <a:lnTo>
                    <a:pt x="614" y="59"/>
                  </a:lnTo>
                  <a:lnTo>
                    <a:pt x="610" y="59"/>
                  </a:lnTo>
                  <a:lnTo>
                    <a:pt x="610" y="59"/>
                  </a:lnTo>
                  <a:lnTo>
                    <a:pt x="610" y="59"/>
                  </a:lnTo>
                  <a:lnTo>
                    <a:pt x="607" y="59"/>
                  </a:lnTo>
                  <a:lnTo>
                    <a:pt x="607" y="59"/>
                  </a:lnTo>
                  <a:lnTo>
                    <a:pt x="607" y="57"/>
                  </a:lnTo>
                  <a:lnTo>
                    <a:pt x="607" y="57"/>
                  </a:lnTo>
                  <a:lnTo>
                    <a:pt x="607" y="54"/>
                  </a:lnTo>
                  <a:lnTo>
                    <a:pt x="607" y="52"/>
                  </a:lnTo>
                  <a:lnTo>
                    <a:pt x="607" y="52"/>
                  </a:lnTo>
                  <a:lnTo>
                    <a:pt x="607" y="50"/>
                  </a:lnTo>
                  <a:lnTo>
                    <a:pt x="607" y="50"/>
                  </a:lnTo>
                  <a:lnTo>
                    <a:pt x="605" y="48"/>
                  </a:lnTo>
                  <a:lnTo>
                    <a:pt x="603" y="46"/>
                  </a:lnTo>
                  <a:lnTo>
                    <a:pt x="603" y="44"/>
                  </a:lnTo>
                  <a:lnTo>
                    <a:pt x="601" y="44"/>
                  </a:lnTo>
                  <a:lnTo>
                    <a:pt x="601" y="44"/>
                  </a:lnTo>
                  <a:lnTo>
                    <a:pt x="601" y="44"/>
                  </a:lnTo>
                  <a:lnTo>
                    <a:pt x="599" y="46"/>
                  </a:lnTo>
                  <a:lnTo>
                    <a:pt x="597" y="46"/>
                  </a:lnTo>
                  <a:lnTo>
                    <a:pt x="597" y="46"/>
                  </a:lnTo>
                  <a:lnTo>
                    <a:pt x="595" y="48"/>
                  </a:lnTo>
                  <a:lnTo>
                    <a:pt x="595" y="48"/>
                  </a:lnTo>
                  <a:lnTo>
                    <a:pt x="595" y="48"/>
                  </a:lnTo>
                  <a:lnTo>
                    <a:pt x="592" y="48"/>
                  </a:lnTo>
                  <a:lnTo>
                    <a:pt x="592" y="48"/>
                  </a:lnTo>
                  <a:lnTo>
                    <a:pt x="592" y="48"/>
                  </a:lnTo>
                  <a:lnTo>
                    <a:pt x="590" y="48"/>
                  </a:lnTo>
                  <a:lnTo>
                    <a:pt x="590" y="48"/>
                  </a:lnTo>
                  <a:lnTo>
                    <a:pt x="590" y="46"/>
                  </a:lnTo>
                  <a:lnTo>
                    <a:pt x="590" y="46"/>
                  </a:lnTo>
                  <a:lnTo>
                    <a:pt x="590" y="46"/>
                  </a:lnTo>
                  <a:lnTo>
                    <a:pt x="597" y="35"/>
                  </a:lnTo>
                  <a:lnTo>
                    <a:pt x="599" y="35"/>
                  </a:lnTo>
                  <a:lnTo>
                    <a:pt x="599" y="33"/>
                  </a:lnTo>
                  <a:lnTo>
                    <a:pt x="599" y="33"/>
                  </a:lnTo>
                  <a:close/>
                  <a:moveTo>
                    <a:pt x="530" y="63"/>
                  </a:moveTo>
                  <a:lnTo>
                    <a:pt x="528" y="61"/>
                  </a:lnTo>
                  <a:lnTo>
                    <a:pt x="519" y="59"/>
                  </a:lnTo>
                  <a:lnTo>
                    <a:pt x="517" y="59"/>
                  </a:lnTo>
                  <a:lnTo>
                    <a:pt x="517" y="59"/>
                  </a:lnTo>
                  <a:lnTo>
                    <a:pt x="510" y="59"/>
                  </a:lnTo>
                  <a:lnTo>
                    <a:pt x="510" y="59"/>
                  </a:lnTo>
                  <a:lnTo>
                    <a:pt x="508" y="59"/>
                  </a:lnTo>
                  <a:lnTo>
                    <a:pt x="508" y="57"/>
                  </a:lnTo>
                  <a:lnTo>
                    <a:pt x="508" y="57"/>
                  </a:lnTo>
                  <a:lnTo>
                    <a:pt x="508" y="54"/>
                  </a:lnTo>
                  <a:lnTo>
                    <a:pt x="523" y="41"/>
                  </a:lnTo>
                  <a:lnTo>
                    <a:pt x="526" y="41"/>
                  </a:lnTo>
                  <a:lnTo>
                    <a:pt x="528" y="41"/>
                  </a:lnTo>
                  <a:lnTo>
                    <a:pt x="530" y="39"/>
                  </a:lnTo>
                  <a:lnTo>
                    <a:pt x="534" y="39"/>
                  </a:lnTo>
                  <a:lnTo>
                    <a:pt x="536" y="37"/>
                  </a:lnTo>
                  <a:lnTo>
                    <a:pt x="538" y="35"/>
                  </a:lnTo>
                  <a:lnTo>
                    <a:pt x="538" y="35"/>
                  </a:lnTo>
                  <a:lnTo>
                    <a:pt x="538" y="35"/>
                  </a:lnTo>
                  <a:lnTo>
                    <a:pt x="538" y="35"/>
                  </a:lnTo>
                  <a:lnTo>
                    <a:pt x="538" y="33"/>
                  </a:lnTo>
                  <a:lnTo>
                    <a:pt x="538" y="33"/>
                  </a:lnTo>
                  <a:lnTo>
                    <a:pt x="538" y="33"/>
                  </a:lnTo>
                  <a:lnTo>
                    <a:pt x="538" y="33"/>
                  </a:lnTo>
                  <a:lnTo>
                    <a:pt x="538" y="31"/>
                  </a:lnTo>
                  <a:lnTo>
                    <a:pt x="532" y="31"/>
                  </a:lnTo>
                  <a:lnTo>
                    <a:pt x="530" y="31"/>
                  </a:lnTo>
                  <a:lnTo>
                    <a:pt x="530" y="31"/>
                  </a:lnTo>
                  <a:lnTo>
                    <a:pt x="526" y="31"/>
                  </a:lnTo>
                  <a:lnTo>
                    <a:pt x="526" y="31"/>
                  </a:lnTo>
                  <a:lnTo>
                    <a:pt x="526" y="28"/>
                  </a:lnTo>
                  <a:lnTo>
                    <a:pt x="528" y="26"/>
                  </a:lnTo>
                  <a:lnTo>
                    <a:pt x="530" y="26"/>
                  </a:lnTo>
                  <a:lnTo>
                    <a:pt x="532" y="24"/>
                  </a:lnTo>
                  <a:lnTo>
                    <a:pt x="545" y="22"/>
                  </a:lnTo>
                  <a:lnTo>
                    <a:pt x="545" y="22"/>
                  </a:lnTo>
                  <a:lnTo>
                    <a:pt x="545" y="22"/>
                  </a:lnTo>
                  <a:lnTo>
                    <a:pt x="547" y="22"/>
                  </a:lnTo>
                  <a:lnTo>
                    <a:pt x="549" y="22"/>
                  </a:lnTo>
                  <a:lnTo>
                    <a:pt x="549" y="24"/>
                  </a:lnTo>
                  <a:lnTo>
                    <a:pt x="549" y="24"/>
                  </a:lnTo>
                  <a:lnTo>
                    <a:pt x="549" y="26"/>
                  </a:lnTo>
                  <a:lnTo>
                    <a:pt x="547" y="28"/>
                  </a:lnTo>
                  <a:lnTo>
                    <a:pt x="547" y="28"/>
                  </a:lnTo>
                  <a:lnTo>
                    <a:pt x="547" y="28"/>
                  </a:lnTo>
                  <a:lnTo>
                    <a:pt x="545" y="33"/>
                  </a:lnTo>
                  <a:lnTo>
                    <a:pt x="545" y="33"/>
                  </a:lnTo>
                  <a:lnTo>
                    <a:pt x="545" y="33"/>
                  </a:lnTo>
                  <a:lnTo>
                    <a:pt x="545" y="35"/>
                  </a:lnTo>
                  <a:lnTo>
                    <a:pt x="545" y="35"/>
                  </a:lnTo>
                  <a:lnTo>
                    <a:pt x="545" y="35"/>
                  </a:lnTo>
                  <a:lnTo>
                    <a:pt x="547" y="37"/>
                  </a:lnTo>
                  <a:lnTo>
                    <a:pt x="547" y="37"/>
                  </a:lnTo>
                  <a:lnTo>
                    <a:pt x="549" y="37"/>
                  </a:lnTo>
                  <a:lnTo>
                    <a:pt x="551" y="37"/>
                  </a:lnTo>
                  <a:lnTo>
                    <a:pt x="554" y="37"/>
                  </a:lnTo>
                  <a:lnTo>
                    <a:pt x="554" y="37"/>
                  </a:lnTo>
                  <a:lnTo>
                    <a:pt x="554" y="37"/>
                  </a:lnTo>
                  <a:lnTo>
                    <a:pt x="558" y="28"/>
                  </a:lnTo>
                  <a:lnTo>
                    <a:pt x="575" y="16"/>
                  </a:lnTo>
                  <a:lnTo>
                    <a:pt x="575" y="16"/>
                  </a:lnTo>
                  <a:lnTo>
                    <a:pt x="575" y="16"/>
                  </a:lnTo>
                  <a:lnTo>
                    <a:pt x="577" y="13"/>
                  </a:lnTo>
                  <a:lnTo>
                    <a:pt x="577" y="13"/>
                  </a:lnTo>
                  <a:lnTo>
                    <a:pt x="592" y="20"/>
                  </a:lnTo>
                  <a:lnTo>
                    <a:pt x="592" y="20"/>
                  </a:lnTo>
                  <a:lnTo>
                    <a:pt x="592" y="20"/>
                  </a:lnTo>
                  <a:lnTo>
                    <a:pt x="595" y="22"/>
                  </a:lnTo>
                  <a:lnTo>
                    <a:pt x="595" y="22"/>
                  </a:lnTo>
                  <a:lnTo>
                    <a:pt x="595" y="24"/>
                  </a:lnTo>
                  <a:lnTo>
                    <a:pt x="595" y="24"/>
                  </a:lnTo>
                  <a:lnTo>
                    <a:pt x="592" y="24"/>
                  </a:lnTo>
                  <a:lnTo>
                    <a:pt x="592" y="26"/>
                  </a:lnTo>
                  <a:lnTo>
                    <a:pt x="588" y="26"/>
                  </a:lnTo>
                  <a:lnTo>
                    <a:pt x="584" y="28"/>
                  </a:lnTo>
                  <a:lnTo>
                    <a:pt x="573" y="33"/>
                  </a:lnTo>
                  <a:lnTo>
                    <a:pt x="562" y="44"/>
                  </a:lnTo>
                  <a:lnTo>
                    <a:pt x="545" y="61"/>
                  </a:lnTo>
                  <a:lnTo>
                    <a:pt x="536" y="61"/>
                  </a:lnTo>
                  <a:lnTo>
                    <a:pt x="530" y="63"/>
                  </a:lnTo>
                  <a:lnTo>
                    <a:pt x="530" y="63"/>
                  </a:lnTo>
                  <a:close/>
                  <a:moveTo>
                    <a:pt x="493" y="26"/>
                  </a:moveTo>
                  <a:lnTo>
                    <a:pt x="500" y="22"/>
                  </a:lnTo>
                  <a:lnTo>
                    <a:pt x="502" y="22"/>
                  </a:lnTo>
                  <a:lnTo>
                    <a:pt x="508" y="20"/>
                  </a:lnTo>
                  <a:lnTo>
                    <a:pt x="508" y="20"/>
                  </a:lnTo>
                  <a:lnTo>
                    <a:pt x="513" y="22"/>
                  </a:lnTo>
                  <a:lnTo>
                    <a:pt x="513" y="22"/>
                  </a:lnTo>
                  <a:lnTo>
                    <a:pt x="521" y="24"/>
                  </a:lnTo>
                  <a:lnTo>
                    <a:pt x="523" y="24"/>
                  </a:lnTo>
                  <a:lnTo>
                    <a:pt x="523" y="24"/>
                  </a:lnTo>
                  <a:lnTo>
                    <a:pt x="523" y="26"/>
                  </a:lnTo>
                  <a:lnTo>
                    <a:pt x="523" y="26"/>
                  </a:lnTo>
                  <a:lnTo>
                    <a:pt x="521" y="37"/>
                  </a:lnTo>
                  <a:lnTo>
                    <a:pt x="521" y="37"/>
                  </a:lnTo>
                  <a:lnTo>
                    <a:pt x="521" y="39"/>
                  </a:lnTo>
                  <a:lnTo>
                    <a:pt x="519" y="39"/>
                  </a:lnTo>
                  <a:lnTo>
                    <a:pt x="519" y="41"/>
                  </a:lnTo>
                  <a:lnTo>
                    <a:pt x="517" y="41"/>
                  </a:lnTo>
                  <a:lnTo>
                    <a:pt x="515" y="41"/>
                  </a:lnTo>
                  <a:lnTo>
                    <a:pt x="493" y="41"/>
                  </a:lnTo>
                  <a:lnTo>
                    <a:pt x="485" y="41"/>
                  </a:lnTo>
                  <a:lnTo>
                    <a:pt x="485" y="41"/>
                  </a:lnTo>
                  <a:lnTo>
                    <a:pt x="485" y="41"/>
                  </a:lnTo>
                  <a:lnTo>
                    <a:pt x="485" y="37"/>
                  </a:lnTo>
                  <a:lnTo>
                    <a:pt x="485" y="37"/>
                  </a:lnTo>
                  <a:lnTo>
                    <a:pt x="485" y="37"/>
                  </a:lnTo>
                  <a:lnTo>
                    <a:pt x="487" y="33"/>
                  </a:lnTo>
                  <a:lnTo>
                    <a:pt x="489" y="31"/>
                  </a:lnTo>
                  <a:lnTo>
                    <a:pt x="491" y="28"/>
                  </a:lnTo>
                  <a:lnTo>
                    <a:pt x="493" y="26"/>
                  </a:lnTo>
                  <a:lnTo>
                    <a:pt x="493" y="26"/>
                  </a:lnTo>
                  <a:lnTo>
                    <a:pt x="493" y="26"/>
                  </a:lnTo>
                  <a:close/>
                  <a:moveTo>
                    <a:pt x="62" y="44"/>
                  </a:moveTo>
                  <a:lnTo>
                    <a:pt x="62" y="46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71" y="50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7" y="59"/>
                  </a:lnTo>
                  <a:lnTo>
                    <a:pt x="77" y="61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3" y="65"/>
                  </a:lnTo>
                  <a:lnTo>
                    <a:pt x="73" y="65"/>
                  </a:lnTo>
                  <a:lnTo>
                    <a:pt x="71" y="65"/>
                  </a:lnTo>
                  <a:lnTo>
                    <a:pt x="71" y="65"/>
                  </a:lnTo>
                  <a:lnTo>
                    <a:pt x="71" y="65"/>
                  </a:lnTo>
                  <a:lnTo>
                    <a:pt x="71" y="63"/>
                  </a:lnTo>
                  <a:lnTo>
                    <a:pt x="71" y="63"/>
                  </a:lnTo>
                  <a:lnTo>
                    <a:pt x="69" y="63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7" y="61"/>
                  </a:lnTo>
                  <a:lnTo>
                    <a:pt x="62" y="65"/>
                  </a:lnTo>
                  <a:lnTo>
                    <a:pt x="60" y="74"/>
                  </a:lnTo>
                  <a:lnTo>
                    <a:pt x="60" y="74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2" y="80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0" y="82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54" y="78"/>
                  </a:lnTo>
                  <a:lnTo>
                    <a:pt x="56" y="74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6" y="72"/>
                  </a:lnTo>
                  <a:lnTo>
                    <a:pt x="54" y="70"/>
                  </a:lnTo>
                  <a:lnTo>
                    <a:pt x="56" y="46"/>
                  </a:lnTo>
                  <a:lnTo>
                    <a:pt x="58" y="46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2" y="44"/>
                  </a:lnTo>
                  <a:lnTo>
                    <a:pt x="62" y="44"/>
                  </a:lnTo>
                  <a:close/>
                  <a:moveTo>
                    <a:pt x="472" y="65"/>
                  </a:moveTo>
                  <a:lnTo>
                    <a:pt x="470" y="65"/>
                  </a:lnTo>
                  <a:lnTo>
                    <a:pt x="470" y="65"/>
                  </a:lnTo>
                  <a:lnTo>
                    <a:pt x="470" y="63"/>
                  </a:lnTo>
                  <a:lnTo>
                    <a:pt x="470" y="61"/>
                  </a:lnTo>
                  <a:lnTo>
                    <a:pt x="470" y="57"/>
                  </a:lnTo>
                  <a:lnTo>
                    <a:pt x="470" y="57"/>
                  </a:lnTo>
                  <a:lnTo>
                    <a:pt x="472" y="54"/>
                  </a:lnTo>
                  <a:lnTo>
                    <a:pt x="472" y="54"/>
                  </a:lnTo>
                  <a:lnTo>
                    <a:pt x="480" y="48"/>
                  </a:lnTo>
                  <a:lnTo>
                    <a:pt x="482" y="46"/>
                  </a:lnTo>
                  <a:lnTo>
                    <a:pt x="482" y="46"/>
                  </a:lnTo>
                  <a:lnTo>
                    <a:pt x="500" y="44"/>
                  </a:lnTo>
                  <a:lnTo>
                    <a:pt x="502" y="44"/>
                  </a:lnTo>
                  <a:lnTo>
                    <a:pt x="502" y="44"/>
                  </a:lnTo>
                  <a:lnTo>
                    <a:pt x="502" y="46"/>
                  </a:lnTo>
                  <a:lnTo>
                    <a:pt x="504" y="46"/>
                  </a:lnTo>
                  <a:lnTo>
                    <a:pt x="504" y="46"/>
                  </a:lnTo>
                  <a:lnTo>
                    <a:pt x="504" y="48"/>
                  </a:lnTo>
                  <a:lnTo>
                    <a:pt x="504" y="48"/>
                  </a:lnTo>
                  <a:lnTo>
                    <a:pt x="504" y="48"/>
                  </a:lnTo>
                  <a:lnTo>
                    <a:pt x="502" y="48"/>
                  </a:lnTo>
                  <a:lnTo>
                    <a:pt x="502" y="50"/>
                  </a:lnTo>
                  <a:lnTo>
                    <a:pt x="502" y="50"/>
                  </a:lnTo>
                  <a:lnTo>
                    <a:pt x="500" y="50"/>
                  </a:lnTo>
                  <a:lnTo>
                    <a:pt x="491" y="52"/>
                  </a:lnTo>
                  <a:lnTo>
                    <a:pt x="491" y="52"/>
                  </a:lnTo>
                  <a:lnTo>
                    <a:pt x="478" y="61"/>
                  </a:lnTo>
                  <a:lnTo>
                    <a:pt x="474" y="65"/>
                  </a:lnTo>
                  <a:lnTo>
                    <a:pt x="472" y="65"/>
                  </a:lnTo>
                  <a:lnTo>
                    <a:pt x="472" y="65"/>
                  </a:lnTo>
                  <a:close/>
                  <a:moveTo>
                    <a:pt x="90" y="78"/>
                  </a:moveTo>
                  <a:lnTo>
                    <a:pt x="92" y="80"/>
                  </a:lnTo>
                  <a:lnTo>
                    <a:pt x="92" y="80"/>
                  </a:lnTo>
                  <a:lnTo>
                    <a:pt x="95" y="80"/>
                  </a:lnTo>
                  <a:lnTo>
                    <a:pt x="95" y="82"/>
                  </a:lnTo>
                  <a:lnTo>
                    <a:pt x="95" y="82"/>
                  </a:lnTo>
                  <a:lnTo>
                    <a:pt x="92" y="85"/>
                  </a:lnTo>
                  <a:lnTo>
                    <a:pt x="92" y="87"/>
                  </a:lnTo>
                  <a:lnTo>
                    <a:pt x="92" y="87"/>
                  </a:lnTo>
                  <a:lnTo>
                    <a:pt x="90" y="89"/>
                  </a:lnTo>
                  <a:lnTo>
                    <a:pt x="88" y="89"/>
                  </a:lnTo>
                  <a:lnTo>
                    <a:pt x="88" y="89"/>
                  </a:lnTo>
                  <a:lnTo>
                    <a:pt x="79" y="87"/>
                  </a:lnTo>
                  <a:lnTo>
                    <a:pt x="79" y="87"/>
                  </a:lnTo>
                  <a:lnTo>
                    <a:pt x="79" y="85"/>
                  </a:lnTo>
                  <a:lnTo>
                    <a:pt x="79" y="82"/>
                  </a:lnTo>
                  <a:lnTo>
                    <a:pt x="79" y="80"/>
                  </a:lnTo>
                  <a:lnTo>
                    <a:pt x="82" y="80"/>
                  </a:lnTo>
                  <a:lnTo>
                    <a:pt x="82" y="80"/>
                  </a:lnTo>
                  <a:lnTo>
                    <a:pt x="84" y="74"/>
                  </a:lnTo>
                  <a:lnTo>
                    <a:pt x="82" y="65"/>
                  </a:lnTo>
                  <a:lnTo>
                    <a:pt x="86" y="67"/>
                  </a:lnTo>
                  <a:lnTo>
                    <a:pt x="92" y="74"/>
                  </a:lnTo>
                  <a:lnTo>
                    <a:pt x="90" y="78"/>
                  </a:lnTo>
                  <a:lnTo>
                    <a:pt x="90" y="78"/>
                  </a:lnTo>
                  <a:close/>
                  <a:moveTo>
                    <a:pt x="607" y="154"/>
                  </a:moveTo>
                  <a:lnTo>
                    <a:pt x="610" y="160"/>
                  </a:lnTo>
                  <a:lnTo>
                    <a:pt x="616" y="165"/>
                  </a:lnTo>
                  <a:lnTo>
                    <a:pt x="623" y="162"/>
                  </a:lnTo>
                  <a:lnTo>
                    <a:pt x="625" y="160"/>
                  </a:lnTo>
                  <a:lnTo>
                    <a:pt x="631" y="160"/>
                  </a:lnTo>
                  <a:lnTo>
                    <a:pt x="631" y="162"/>
                  </a:lnTo>
                  <a:lnTo>
                    <a:pt x="635" y="167"/>
                  </a:lnTo>
                  <a:lnTo>
                    <a:pt x="642" y="167"/>
                  </a:lnTo>
                  <a:lnTo>
                    <a:pt x="644" y="165"/>
                  </a:lnTo>
                  <a:lnTo>
                    <a:pt x="655" y="145"/>
                  </a:lnTo>
                  <a:lnTo>
                    <a:pt x="655" y="134"/>
                  </a:lnTo>
                  <a:lnTo>
                    <a:pt x="661" y="134"/>
                  </a:lnTo>
                  <a:lnTo>
                    <a:pt x="663" y="134"/>
                  </a:lnTo>
                  <a:lnTo>
                    <a:pt x="666" y="134"/>
                  </a:lnTo>
                  <a:lnTo>
                    <a:pt x="672" y="132"/>
                  </a:lnTo>
                  <a:lnTo>
                    <a:pt x="672" y="132"/>
                  </a:lnTo>
                  <a:lnTo>
                    <a:pt x="679" y="128"/>
                  </a:lnTo>
                  <a:lnTo>
                    <a:pt x="681" y="126"/>
                  </a:lnTo>
                  <a:lnTo>
                    <a:pt x="681" y="126"/>
                  </a:lnTo>
                  <a:lnTo>
                    <a:pt x="689" y="119"/>
                  </a:lnTo>
                  <a:lnTo>
                    <a:pt x="696" y="115"/>
                  </a:lnTo>
                  <a:lnTo>
                    <a:pt x="698" y="113"/>
                  </a:lnTo>
                  <a:lnTo>
                    <a:pt x="700" y="113"/>
                  </a:lnTo>
                  <a:lnTo>
                    <a:pt x="702" y="113"/>
                  </a:lnTo>
                  <a:lnTo>
                    <a:pt x="711" y="108"/>
                  </a:lnTo>
                  <a:lnTo>
                    <a:pt x="713" y="106"/>
                  </a:lnTo>
                  <a:lnTo>
                    <a:pt x="713" y="113"/>
                  </a:lnTo>
                  <a:lnTo>
                    <a:pt x="715" y="117"/>
                  </a:lnTo>
                  <a:lnTo>
                    <a:pt x="722" y="117"/>
                  </a:lnTo>
                  <a:lnTo>
                    <a:pt x="730" y="113"/>
                  </a:lnTo>
                  <a:lnTo>
                    <a:pt x="737" y="115"/>
                  </a:lnTo>
                  <a:lnTo>
                    <a:pt x="739" y="121"/>
                  </a:lnTo>
                  <a:lnTo>
                    <a:pt x="739" y="126"/>
                  </a:lnTo>
                  <a:lnTo>
                    <a:pt x="737" y="130"/>
                  </a:lnTo>
                  <a:lnTo>
                    <a:pt x="728" y="132"/>
                  </a:lnTo>
                  <a:lnTo>
                    <a:pt x="722" y="132"/>
                  </a:lnTo>
                  <a:lnTo>
                    <a:pt x="717" y="136"/>
                  </a:lnTo>
                  <a:lnTo>
                    <a:pt x="715" y="139"/>
                  </a:lnTo>
                  <a:lnTo>
                    <a:pt x="715" y="145"/>
                  </a:lnTo>
                  <a:lnTo>
                    <a:pt x="722" y="152"/>
                  </a:lnTo>
                  <a:lnTo>
                    <a:pt x="728" y="156"/>
                  </a:lnTo>
                  <a:lnTo>
                    <a:pt x="735" y="165"/>
                  </a:lnTo>
                  <a:lnTo>
                    <a:pt x="735" y="165"/>
                  </a:lnTo>
                  <a:lnTo>
                    <a:pt x="732" y="167"/>
                  </a:lnTo>
                  <a:lnTo>
                    <a:pt x="724" y="171"/>
                  </a:lnTo>
                  <a:lnTo>
                    <a:pt x="719" y="175"/>
                  </a:lnTo>
                  <a:lnTo>
                    <a:pt x="719" y="177"/>
                  </a:lnTo>
                  <a:lnTo>
                    <a:pt x="719" y="177"/>
                  </a:lnTo>
                  <a:lnTo>
                    <a:pt x="717" y="180"/>
                  </a:lnTo>
                  <a:lnTo>
                    <a:pt x="717" y="182"/>
                  </a:lnTo>
                  <a:lnTo>
                    <a:pt x="717" y="184"/>
                  </a:lnTo>
                  <a:lnTo>
                    <a:pt x="717" y="184"/>
                  </a:lnTo>
                  <a:lnTo>
                    <a:pt x="717" y="186"/>
                  </a:lnTo>
                  <a:lnTo>
                    <a:pt x="717" y="188"/>
                  </a:lnTo>
                  <a:lnTo>
                    <a:pt x="717" y="190"/>
                  </a:lnTo>
                  <a:lnTo>
                    <a:pt x="717" y="190"/>
                  </a:lnTo>
                  <a:lnTo>
                    <a:pt x="717" y="190"/>
                  </a:lnTo>
                  <a:lnTo>
                    <a:pt x="715" y="193"/>
                  </a:lnTo>
                  <a:lnTo>
                    <a:pt x="711" y="195"/>
                  </a:lnTo>
                  <a:lnTo>
                    <a:pt x="694" y="212"/>
                  </a:lnTo>
                  <a:lnTo>
                    <a:pt x="679" y="227"/>
                  </a:lnTo>
                  <a:lnTo>
                    <a:pt x="672" y="231"/>
                  </a:lnTo>
                  <a:lnTo>
                    <a:pt x="668" y="234"/>
                  </a:lnTo>
                  <a:lnTo>
                    <a:pt x="666" y="236"/>
                  </a:lnTo>
                  <a:lnTo>
                    <a:pt x="666" y="238"/>
                  </a:lnTo>
                  <a:lnTo>
                    <a:pt x="666" y="238"/>
                  </a:lnTo>
                  <a:lnTo>
                    <a:pt x="663" y="238"/>
                  </a:lnTo>
                  <a:lnTo>
                    <a:pt x="663" y="240"/>
                  </a:lnTo>
                  <a:lnTo>
                    <a:pt x="663" y="242"/>
                  </a:lnTo>
                  <a:lnTo>
                    <a:pt x="661" y="244"/>
                  </a:lnTo>
                  <a:lnTo>
                    <a:pt x="659" y="247"/>
                  </a:lnTo>
                  <a:lnTo>
                    <a:pt x="655" y="251"/>
                  </a:lnTo>
                  <a:lnTo>
                    <a:pt x="653" y="251"/>
                  </a:lnTo>
                  <a:lnTo>
                    <a:pt x="651" y="253"/>
                  </a:lnTo>
                  <a:lnTo>
                    <a:pt x="651" y="253"/>
                  </a:lnTo>
                  <a:lnTo>
                    <a:pt x="648" y="253"/>
                  </a:lnTo>
                  <a:lnTo>
                    <a:pt x="646" y="253"/>
                  </a:lnTo>
                  <a:lnTo>
                    <a:pt x="644" y="253"/>
                  </a:lnTo>
                  <a:lnTo>
                    <a:pt x="635" y="253"/>
                  </a:lnTo>
                  <a:lnTo>
                    <a:pt x="633" y="253"/>
                  </a:lnTo>
                  <a:lnTo>
                    <a:pt x="616" y="253"/>
                  </a:lnTo>
                  <a:lnTo>
                    <a:pt x="614" y="253"/>
                  </a:lnTo>
                  <a:lnTo>
                    <a:pt x="614" y="253"/>
                  </a:lnTo>
                  <a:lnTo>
                    <a:pt x="614" y="255"/>
                  </a:lnTo>
                  <a:lnTo>
                    <a:pt x="614" y="255"/>
                  </a:lnTo>
                  <a:lnTo>
                    <a:pt x="612" y="257"/>
                  </a:lnTo>
                  <a:lnTo>
                    <a:pt x="612" y="257"/>
                  </a:lnTo>
                  <a:lnTo>
                    <a:pt x="610" y="260"/>
                  </a:lnTo>
                  <a:lnTo>
                    <a:pt x="605" y="266"/>
                  </a:lnTo>
                  <a:lnTo>
                    <a:pt x="603" y="266"/>
                  </a:lnTo>
                  <a:lnTo>
                    <a:pt x="601" y="266"/>
                  </a:lnTo>
                  <a:lnTo>
                    <a:pt x="599" y="266"/>
                  </a:lnTo>
                  <a:lnTo>
                    <a:pt x="595" y="266"/>
                  </a:lnTo>
                  <a:lnTo>
                    <a:pt x="595" y="268"/>
                  </a:lnTo>
                  <a:lnTo>
                    <a:pt x="590" y="270"/>
                  </a:lnTo>
                  <a:lnTo>
                    <a:pt x="588" y="270"/>
                  </a:lnTo>
                  <a:lnTo>
                    <a:pt x="586" y="272"/>
                  </a:lnTo>
                  <a:lnTo>
                    <a:pt x="584" y="275"/>
                  </a:lnTo>
                  <a:lnTo>
                    <a:pt x="582" y="275"/>
                  </a:lnTo>
                  <a:lnTo>
                    <a:pt x="582" y="277"/>
                  </a:lnTo>
                  <a:lnTo>
                    <a:pt x="579" y="277"/>
                  </a:lnTo>
                  <a:lnTo>
                    <a:pt x="556" y="277"/>
                  </a:lnTo>
                  <a:lnTo>
                    <a:pt x="554" y="277"/>
                  </a:lnTo>
                  <a:lnTo>
                    <a:pt x="545" y="272"/>
                  </a:lnTo>
                  <a:lnTo>
                    <a:pt x="541" y="270"/>
                  </a:lnTo>
                  <a:lnTo>
                    <a:pt x="541" y="262"/>
                  </a:lnTo>
                  <a:lnTo>
                    <a:pt x="541" y="262"/>
                  </a:lnTo>
                  <a:lnTo>
                    <a:pt x="541" y="260"/>
                  </a:lnTo>
                  <a:lnTo>
                    <a:pt x="545" y="255"/>
                  </a:lnTo>
                  <a:lnTo>
                    <a:pt x="545" y="255"/>
                  </a:lnTo>
                  <a:lnTo>
                    <a:pt x="554" y="251"/>
                  </a:lnTo>
                  <a:lnTo>
                    <a:pt x="556" y="251"/>
                  </a:lnTo>
                  <a:lnTo>
                    <a:pt x="556" y="251"/>
                  </a:lnTo>
                  <a:lnTo>
                    <a:pt x="558" y="251"/>
                  </a:lnTo>
                  <a:lnTo>
                    <a:pt x="560" y="251"/>
                  </a:lnTo>
                  <a:lnTo>
                    <a:pt x="560" y="251"/>
                  </a:lnTo>
                  <a:lnTo>
                    <a:pt x="562" y="249"/>
                  </a:lnTo>
                  <a:lnTo>
                    <a:pt x="564" y="249"/>
                  </a:lnTo>
                  <a:lnTo>
                    <a:pt x="569" y="247"/>
                  </a:lnTo>
                  <a:lnTo>
                    <a:pt x="571" y="244"/>
                  </a:lnTo>
                  <a:lnTo>
                    <a:pt x="571" y="244"/>
                  </a:lnTo>
                  <a:lnTo>
                    <a:pt x="573" y="242"/>
                  </a:lnTo>
                  <a:lnTo>
                    <a:pt x="573" y="242"/>
                  </a:lnTo>
                  <a:lnTo>
                    <a:pt x="573" y="240"/>
                  </a:lnTo>
                  <a:lnTo>
                    <a:pt x="573" y="240"/>
                  </a:lnTo>
                  <a:lnTo>
                    <a:pt x="573" y="238"/>
                  </a:lnTo>
                  <a:lnTo>
                    <a:pt x="571" y="238"/>
                  </a:lnTo>
                  <a:lnTo>
                    <a:pt x="566" y="236"/>
                  </a:lnTo>
                  <a:lnTo>
                    <a:pt x="564" y="236"/>
                  </a:lnTo>
                  <a:lnTo>
                    <a:pt x="564" y="236"/>
                  </a:lnTo>
                  <a:lnTo>
                    <a:pt x="560" y="236"/>
                  </a:lnTo>
                  <a:lnTo>
                    <a:pt x="560" y="236"/>
                  </a:lnTo>
                  <a:lnTo>
                    <a:pt x="558" y="236"/>
                  </a:lnTo>
                  <a:lnTo>
                    <a:pt x="558" y="236"/>
                  </a:lnTo>
                  <a:lnTo>
                    <a:pt x="556" y="238"/>
                  </a:lnTo>
                  <a:lnTo>
                    <a:pt x="556" y="238"/>
                  </a:lnTo>
                  <a:lnTo>
                    <a:pt x="554" y="238"/>
                  </a:lnTo>
                  <a:lnTo>
                    <a:pt x="554" y="240"/>
                  </a:lnTo>
                  <a:lnTo>
                    <a:pt x="554" y="240"/>
                  </a:lnTo>
                  <a:lnTo>
                    <a:pt x="554" y="238"/>
                  </a:lnTo>
                  <a:lnTo>
                    <a:pt x="551" y="238"/>
                  </a:lnTo>
                  <a:lnTo>
                    <a:pt x="551" y="236"/>
                  </a:lnTo>
                  <a:lnTo>
                    <a:pt x="551" y="236"/>
                  </a:lnTo>
                  <a:lnTo>
                    <a:pt x="551" y="234"/>
                  </a:lnTo>
                  <a:lnTo>
                    <a:pt x="551" y="225"/>
                  </a:lnTo>
                  <a:lnTo>
                    <a:pt x="551" y="225"/>
                  </a:lnTo>
                  <a:lnTo>
                    <a:pt x="551" y="223"/>
                  </a:lnTo>
                  <a:lnTo>
                    <a:pt x="554" y="223"/>
                  </a:lnTo>
                  <a:lnTo>
                    <a:pt x="558" y="221"/>
                  </a:lnTo>
                  <a:lnTo>
                    <a:pt x="558" y="221"/>
                  </a:lnTo>
                  <a:lnTo>
                    <a:pt x="560" y="221"/>
                  </a:lnTo>
                  <a:lnTo>
                    <a:pt x="560" y="219"/>
                  </a:lnTo>
                  <a:lnTo>
                    <a:pt x="560" y="216"/>
                  </a:lnTo>
                  <a:lnTo>
                    <a:pt x="562" y="214"/>
                  </a:lnTo>
                  <a:lnTo>
                    <a:pt x="562" y="214"/>
                  </a:lnTo>
                  <a:lnTo>
                    <a:pt x="562" y="199"/>
                  </a:lnTo>
                  <a:lnTo>
                    <a:pt x="562" y="195"/>
                  </a:lnTo>
                  <a:lnTo>
                    <a:pt x="562" y="193"/>
                  </a:lnTo>
                  <a:lnTo>
                    <a:pt x="562" y="193"/>
                  </a:lnTo>
                  <a:lnTo>
                    <a:pt x="560" y="190"/>
                  </a:lnTo>
                  <a:lnTo>
                    <a:pt x="562" y="188"/>
                  </a:lnTo>
                  <a:lnTo>
                    <a:pt x="575" y="173"/>
                  </a:lnTo>
                  <a:lnTo>
                    <a:pt x="599" y="156"/>
                  </a:lnTo>
                  <a:lnTo>
                    <a:pt x="599" y="156"/>
                  </a:lnTo>
                  <a:lnTo>
                    <a:pt x="601" y="154"/>
                  </a:lnTo>
                  <a:lnTo>
                    <a:pt x="607" y="154"/>
                  </a:lnTo>
                  <a:lnTo>
                    <a:pt x="607" y="154"/>
                  </a:lnTo>
                  <a:close/>
                  <a:moveTo>
                    <a:pt x="32" y="201"/>
                  </a:moveTo>
                  <a:lnTo>
                    <a:pt x="30" y="201"/>
                  </a:lnTo>
                  <a:lnTo>
                    <a:pt x="30" y="201"/>
                  </a:lnTo>
                  <a:lnTo>
                    <a:pt x="21" y="199"/>
                  </a:lnTo>
                  <a:lnTo>
                    <a:pt x="17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3" y="195"/>
                  </a:lnTo>
                  <a:lnTo>
                    <a:pt x="0" y="180"/>
                  </a:lnTo>
                  <a:lnTo>
                    <a:pt x="0" y="180"/>
                  </a:lnTo>
                  <a:lnTo>
                    <a:pt x="0" y="177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7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3" y="162"/>
                  </a:lnTo>
                  <a:lnTo>
                    <a:pt x="26" y="160"/>
                  </a:lnTo>
                  <a:lnTo>
                    <a:pt x="41" y="156"/>
                  </a:lnTo>
                  <a:lnTo>
                    <a:pt x="41" y="156"/>
                  </a:lnTo>
                  <a:lnTo>
                    <a:pt x="43" y="156"/>
                  </a:lnTo>
                  <a:lnTo>
                    <a:pt x="45" y="156"/>
                  </a:lnTo>
                  <a:lnTo>
                    <a:pt x="47" y="158"/>
                  </a:lnTo>
                  <a:lnTo>
                    <a:pt x="54" y="158"/>
                  </a:lnTo>
                  <a:lnTo>
                    <a:pt x="77" y="154"/>
                  </a:lnTo>
                  <a:lnTo>
                    <a:pt x="79" y="154"/>
                  </a:lnTo>
                  <a:lnTo>
                    <a:pt x="82" y="154"/>
                  </a:lnTo>
                  <a:lnTo>
                    <a:pt x="84" y="154"/>
                  </a:lnTo>
                  <a:lnTo>
                    <a:pt x="84" y="154"/>
                  </a:lnTo>
                  <a:lnTo>
                    <a:pt x="84" y="154"/>
                  </a:lnTo>
                  <a:lnTo>
                    <a:pt x="86" y="154"/>
                  </a:lnTo>
                  <a:lnTo>
                    <a:pt x="86" y="154"/>
                  </a:lnTo>
                  <a:lnTo>
                    <a:pt x="86" y="156"/>
                  </a:lnTo>
                  <a:lnTo>
                    <a:pt x="88" y="156"/>
                  </a:lnTo>
                  <a:lnTo>
                    <a:pt x="92" y="158"/>
                  </a:lnTo>
                  <a:lnTo>
                    <a:pt x="95" y="158"/>
                  </a:lnTo>
                  <a:lnTo>
                    <a:pt x="103" y="158"/>
                  </a:lnTo>
                  <a:lnTo>
                    <a:pt x="103" y="158"/>
                  </a:lnTo>
                  <a:lnTo>
                    <a:pt x="105" y="158"/>
                  </a:lnTo>
                  <a:lnTo>
                    <a:pt x="105" y="158"/>
                  </a:lnTo>
                  <a:lnTo>
                    <a:pt x="116" y="152"/>
                  </a:lnTo>
                  <a:lnTo>
                    <a:pt x="118" y="149"/>
                  </a:lnTo>
                  <a:lnTo>
                    <a:pt x="118" y="147"/>
                  </a:lnTo>
                  <a:lnTo>
                    <a:pt x="120" y="147"/>
                  </a:lnTo>
                  <a:lnTo>
                    <a:pt x="120" y="147"/>
                  </a:lnTo>
                  <a:lnTo>
                    <a:pt x="127" y="154"/>
                  </a:lnTo>
                  <a:lnTo>
                    <a:pt x="127" y="156"/>
                  </a:lnTo>
                  <a:lnTo>
                    <a:pt x="129" y="158"/>
                  </a:lnTo>
                  <a:lnTo>
                    <a:pt x="133" y="162"/>
                  </a:lnTo>
                  <a:lnTo>
                    <a:pt x="136" y="165"/>
                  </a:lnTo>
                  <a:lnTo>
                    <a:pt x="136" y="167"/>
                  </a:lnTo>
                  <a:lnTo>
                    <a:pt x="136" y="167"/>
                  </a:lnTo>
                  <a:lnTo>
                    <a:pt x="138" y="167"/>
                  </a:lnTo>
                  <a:lnTo>
                    <a:pt x="140" y="169"/>
                  </a:lnTo>
                  <a:lnTo>
                    <a:pt x="142" y="169"/>
                  </a:lnTo>
                  <a:lnTo>
                    <a:pt x="142" y="169"/>
                  </a:lnTo>
                  <a:lnTo>
                    <a:pt x="144" y="169"/>
                  </a:lnTo>
                  <a:lnTo>
                    <a:pt x="144" y="169"/>
                  </a:lnTo>
                  <a:lnTo>
                    <a:pt x="148" y="169"/>
                  </a:lnTo>
                  <a:lnTo>
                    <a:pt x="148" y="169"/>
                  </a:lnTo>
                  <a:lnTo>
                    <a:pt x="148" y="169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73"/>
                  </a:lnTo>
                  <a:lnTo>
                    <a:pt x="155" y="182"/>
                  </a:lnTo>
                  <a:lnTo>
                    <a:pt x="155" y="182"/>
                  </a:lnTo>
                  <a:lnTo>
                    <a:pt x="155" y="186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66" y="193"/>
                  </a:lnTo>
                  <a:lnTo>
                    <a:pt x="166" y="193"/>
                  </a:lnTo>
                  <a:lnTo>
                    <a:pt x="168" y="193"/>
                  </a:lnTo>
                  <a:lnTo>
                    <a:pt x="168" y="193"/>
                  </a:lnTo>
                  <a:lnTo>
                    <a:pt x="168" y="190"/>
                  </a:lnTo>
                  <a:lnTo>
                    <a:pt x="170" y="190"/>
                  </a:lnTo>
                  <a:lnTo>
                    <a:pt x="172" y="188"/>
                  </a:lnTo>
                  <a:lnTo>
                    <a:pt x="179" y="188"/>
                  </a:lnTo>
                  <a:lnTo>
                    <a:pt x="181" y="188"/>
                  </a:lnTo>
                  <a:lnTo>
                    <a:pt x="181" y="188"/>
                  </a:lnTo>
                  <a:lnTo>
                    <a:pt x="181" y="188"/>
                  </a:lnTo>
                  <a:lnTo>
                    <a:pt x="196" y="201"/>
                  </a:lnTo>
                  <a:lnTo>
                    <a:pt x="196" y="201"/>
                  </a:lnTo>
                  <a:lnTo>
                    <a:pt x="198" y="201"/>
                  </a:lnTo>
                  <a:lnTo>
                    <a:pt x="200" y="208"/>
                  </a:lnTo>
                  <a:lnTo>
                    <a:pt x="200" y="208"/>
                  </a:lnTo>
                  <a:lnTo>
                    <a:pt x="200" y="210"/>
                  </a:lnTo>
                  <a:lnTo>
                    <a:pt x="200" y="212"/>
                  </a:lnTo>
                  <a:lnTo>
                    <a:pt x="200" y="212"/>
                  </a:lnTo>
                  <a:lnTo>
                    <a:pt x="204" y="219"/>
                  </a:lnTo>
                  <a:lnTo>
                    <a:pt x="207" y="219"/>
                  </a:lnTo>
                  <a:lnTo>
                    <a:pt x="207" y="221"/>
                  </a:lnTo>
                  <a:lnTo>
                    <a:pt x="211" y="223"/>
                  </a:lnTo>
                  <a:lnTo>
                    <a:pt x="213" y="223"/>
                  </a:lnTo>
                  <a:lnTo>
                    <a:pt x="213" y="223"/>
                  </a:lnTo>
                  <a:lnTo>
                    <a:pt x="215" y="223"/>
                  </a:lnTo>
                  <a:lnTo>
                    <a:pt x="217" y="225"/>
                  </a:lnTo>
                  <a:lnTo>
                    <a:pt x="217" y="225"/>
                  </a:lnTo>
                  <a:lnTo>
                    <a:pt x="220" y="225"/>
                  </a:lnTo>
                  <a:lnTo>
                    <a:pt x="220" y="227"/>
                  </a:lnTo>
                  <a:lnTo>
                    <a:pt x="222" y="229"/>
                  </a:lnTo>
                  <a:lnTo>
                    <a:pt x="224" y="231"/>
                  </a:lnTo>
                  <a:lnTo>
                    <a:pt x="224" y="234"/>
                  </a:lnTo>
                  <a:lnTo>
                    <a:pt x="226" y="238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4"/>
                  </a:lnTo>
                  <a:lnTo>
                    <a:pt x="213" y="255"/>
                  </a:lnTo>
                  <a:lnTo>
                    <a:pt x="213" y="255"/>
                  </a:lnTo>
                  <a:lnTo>
                    <a:pt x="211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02" y="260"/>
                  </a:lnTo>
                  <a:lnTo>
                    <a:pt x="200" y="262"/>
                  </a:lnTo>
                  <a:lnTo>
                    <a:pt x="185" y="264"/>
                  </a:lnTo>
                  <a:lnTo>
                    <a:pt x="172" y="264"/>
                  </a:lnTo>
                  <a:lnTo>
                    <a:pt x="153" y="262"/>
                  </a:lnTo>
                  <a:lnTo>
                    <a:pt x="146" y="260"/>
                  </a:lnTo>
                  <a:lnTo>
                    <a:pt x="144" y="260"/>
                  </a:lnTo>
                  <a:lnTo>
                    <a:pt x="138" y="253"/>
                  </a:lnTo>
                  <a:lnTo>
                    <a:pt x="131" y="247"/>
                  </a:lnTo>
                  <a:lnTo>
                    <a:pt x="129" y="242"/>
                  </a:lnTo>
                  <a:lnTo>
                    <a:pt x="129" y="240"/>
                  </a:lnTo>
                  <a:lnTo>
                    <a:pt x="129" y="238"/>
                  </a:lnTo>
                  <a:lnTo>
                    <a:pt x="127" y="238"/>
                  </a:lnTo>
                  <a:lnTo>
                    <a:pt x="125" y="231"/>
                  </a:lnTo>
                  <a:lnTo>
                    <a:pt x="120" y="229"/>
                  </a:lnTo>
                  <a:lnTo>
                    <a:pt x="120" y="229"/>
                  </a:lnTo>
                  <a:lnTo>
                    <a:pt x="120" y="229"/>
                  </a:lnTo>
                  <a:lnTo>
                    <a:pt x="120" y="229"/>
                  </a:lnTo>
                  <a:lnTo>
                    <a:pt x="118" y="229"/>
                  </a:lnTo>
                  <a:lnTo>
                    <a:pt x="116" y="229"/>
                  </a:lnTo>
                  <a:lnTo>
                    <a:pt x="116" y="229"/>
                  </a:lnTo>
                  <a:lnTo>
                    <a:pt x="101" y="221"/>
                  </a:lnTo>
                  <a:lnTo>
                    <a:pt x="95" y="216"/>
                  </a:lnTo>
                  <a:lnTo>
                    <a:pt x="92" y="216"/>
                  </a:lnTo>
                  <a:lnTo>
                    <a:pt x="90" y="214"/>
                  </a:lnTo>
                  <a:lnTo>
                    <a:pt x="88" y="214"/>
                  </a:lnTo>
                  <a:lnTo>
                    <a:pt x="88" y="212"/>
                  </a:lnTo>
                  <a:lnTo>
                    <a:pt x="88" y="212"/>
                  </a:lnTo>
                  <a:lnTo>
                    <a:pt x="88" y="210"/>
                  </a:lnTo>
                  <a:lnTo>
                    <a:pt x="88" y="210"/>
                  </a:lnTo>
                  <a:lnTo>
                    <a:pt x="88" y="210"/>
                  </a:lnTo>
                  <a:lnTo>
                    <a:pt x="88" y="208"/>
                  </a:lnTo>
                  <a:lnTo>
                    <a:pt x="82" y="206"/>
                  </a:lnTo>
                  <a:lnTo>
                    <a:pt x="82" y="206"/>
                  </a:lnTo>
                  <a:lnTo>
                    <a:pt x="64" y="201"/>
                  </a:lnTo>
                  <a:lnTo>
                    <a:pt x="64" y="201"/>
                  </a:lnTo>
                  <a:lnTo>
                    <a:pt x="34" y="201"/>
                  </a:lnTo>
                  <a:lnTo>
                    <a:pt x="34" y="201"/>
                  </a:lnTo>
                  <a:lnTo>
                    <a:pt x="32" y="201"/>
                  </a:lnTo>
                  <a:lnTo>
                    <a:pt x="32" y="201"/>
                  </a:lnTo>
                  <a:close/>
                  <a:moveTo>
                    <a:pt x="532" y="251"/>
                  </a:moveTo>
                  <a:lnTo>
                    <a:pt x="534" y="249"/>
                  </a:lnTo>
                  <a:lnTo>
                    <a:pt x="534" y="249"/>
                  </a:lnTo>
                  <a:lnTo>
                    <a:pt x="536" y="249"/>
                  </a:lnTo>
                  <a:lnTo>
                    <a:pt x="536" y="249"/>
                  </a:lnTo>
                  <a:lnTo>
                    <a:pt x="543" y="253"/>
                  </a:lnTo>
                  <a:lnTo>
                    <a:pt x="543" y="253"/>
                  </a:lnTo>
                  <a:lnTo>
                    <a:pt x="543" y="253"/>
                  </a:lnTo>
                  <a:lnTo>
                    <a:pt x="543" y="255"/>
                  </a:lnTo>
                  <a:lnTo>
                    <a:pt x="532" y="272"/>
                  </a:lnTo>
                  <a:lnTo>
                    <a:pt x="532" y="272"/>
                  </a:lnTo>
                  <a:lnTo>
                    <a:pt x="530" y="272"/>
                  </a:lnTo>
                  <a:lnTo>
                    <a:pt x="530" y="272"/>
                  </a:lnTo>
                  <a:lnTo>
                    <a:pt x="521" y="272"/>
                  </a:lnTo>
                  <a:lnTo>
                    <a:pt x="519" y="272"/>
                  </a:lnTo>
                  <a:lnTo>
                    <a:pt x="519" y="270"/>
                  </a:lnTo>
                  <a:lnTo>
                    <a:pt x="519" y="270"/>
                  </a:lnTo>
                  <a:lnTo>
                    <a:pt x="519" y="266"/>
                  </a:lnTo>
                  <a:lnTo>
                    <a:pt x="519" y="266"/>
                  </a:lnTo>
                  <a:lnTo>
                    <a:pt x="519" y="264"/>
                  </a:lnTo>
                  <a:lnTo>
                    <a:pt x="519" y="264"/>
                  </a:lnTo>
                  <a:lnTo>
                    <a:pt x="530" y="253"/>
                  </a:lnTo>
                  <a:lnTo>
                    <a:pt x="532" y="251"/>
                  </a:lnTo>
                  <a:lnTo>
                    <a:pt x="532" y="251"/>
                  </a:lnTo>
                  <a:close/>
                  <a:moveTo>
                    <a:pt x="332" y="298"/>
                  </a:moveTo>
                  <a:lnTo>
                    <a:pt x="336" y="294"/>
                  </a:lnTo>
                  <a:lnTo>
                    <a:pt x="345" y="288"/>
                  </a:lnTo>
                  <a:lnTo>
                    <a:pt x="347" y="285"/>
                  </a:lnTo>
                  <a:lnTo>
                    <a:pt x="347" y="285"/>
                  </a:lnTo>
                  <a:lnTo>
                    <a:pt x="347" y="285"/>
                  </a:lnTo>
                  <a:lnTo>
                    <a:pt x="349" y="283"/>
                  </a:lnTo>
                  <a:lnTo>
                    <a:pt x="351" y="283"/>
                  </a:lnTo>
                  <a:lnTo>
                    <a:pt x="353" y="283"/>
                  </a:lnTo>
                  <a:lnTo>
                    <a:pt x="353" y="283"/>
                  </a:lnTo>
                  <a:lnTo>
                    <a:pt x="362" y="285"/>
                  </a:lnTo>
                  <a:lnTo>
                    <a:pt x="362" y="285"/>
                  </a:lnTo>
                  <a:lnTo>
                    <a:pt x="364" y="285"/>
                  </a:lnTo>
                  <a:lnTo>
                    <a:pt x="364" y="285"/>
                  </a:lnTo>
                  <a:lnTo>
                    <a:pt x="364" y="288"/>
                  </a:lnTo>
                  <a:lnTo>
                    <a:pt x="364" y="288"/>
                  </a:lnTo>
                  <a:lnTo>
                    <a:pt x="364" y="294"/>
                  </a:lnTo>
                  <a:lnTo>
                    <a:pt x="362" y="294"/>
                  </a:lnTo>
                  <a:lnTo>
                    <a:pt x="362" y="296"/>
                  </a:lnTo>
                  <a:lnTo>
                    <a:pt x="360" y="296"/>
                  </a:lnTo>
                  <a:lnTo>
                    <a:pt x="349" y="305"/>
                  </a:lnTo>
                  <a:lnTo>
                    <a:pt x="347" y="305"/>
                  </a:lnTo>
                  <a:lnTo>
                    <a:pt x="345" y="305"/>
                  </a:lnTo>
                  <a:lnTo>
                    <a:pt x="334" y="305"/>
                  </a:lnTo>
                  <a:lnTo>
                    <a:pt x="332" y="305"/>
                  </a:lnTo>
                  <a:lnTo>
                    <a:pt x="329" y="303"/>
                  </a:lnTo>
                  <a:lnTo>
                    <a:pt x="327" y="301"/>
                  </a:lnTo>
                  <a:lnTo>
                    <a:pt x="327" y="301"/>
                  </a:lnTo>
                  <a:lnTo>
                    <a:pt x="327" y="301"/>
                  </a:lnTo>
                  <a:lnTo>
                    <a:pt x="327" y="301"/>
                  </a:lnTo>
                  <a:lnTo>
                    <a:pt x="327" y="301"/>
                  </a:lnTo>
                  <a:lnTo>
                    <a:pt x="332" y="298"/>
                  </a:lnTo>
                  <a:lnTo>
                    <a:pt x="332" y="298"/>
                  </a:lnTo>
                  <a:close/>
                  <a:moveTo>
                    <a:pt x="465" y="324"/>
                  </a:moveTo>
                  <a:lnTo>
                    <a:pt x="474" y="320"/>
                  </a:lnTo>
                  <a:lnTo>
                    <a:pt x="491" y="314"/>
                  </a:lnTo>
                  <a:lnTo>
                    <a:pt x="491" y="314"/>
                  </a:lnTo>
                  <a:lnTo>
                    <a:pt x="493" y="314"/>
                  </a:lnTo>
                  <a:lnTo>
                    <a:pt x="504" y="303"/>
                  </a:lnTo>
                  <a:lnTo>
                    <a:pt x="513" y="294"/>
                  </a:lnTo>
                  <a:lnTo>
                    <a:pt x="528" y="285"/>
                  </a:lnTo>
                  <a:lnTo>
                    <a:pt x="528" y="285"/>
                  </a:lnTo>
                  <a:lnTo>
                    <a:pt x="528" y="285"/>
                  </a:lnTo>
                  <a:lnTo>
                    <a:pt x="528" y="285"/>
                  </a:lnTo>
                  <a:lnTo>
                    <a:pt x="530" y="285"/>
                  </a:lnTo>
                  <a:lnTo>
                    <a:pt x="530" y="285"/>
                  </a:lnTo>
                  <a:lnTo>
                    <a:pt x="530" y="303"/>
                  </a:lnTo>
                  <a:lnTo>
                    <a:pt x="530" y="314"/>
                  </a:lnTo>
                  <a:lnTo>
                    <a:pt x="521" y="316"/>
                  </a:lnTo>
                  <a:lnTo>
                    <a:pt x="515" y="320"/>
                  </a:lnTo>
                  <a:lnTo>
                    <a:pt x="510" y="326"/>
                  </a:lnTo>
                  <a:lnTo>
                    <a:pt x="510" y="326"/>
                  </a:lnTo>
                  <a:lnTo>
                    <a:pt x="508" y="329"/>
                  </a:lnTo>
                  <a:lnTo>
                    <a:pt x="508" y="329"/>
                  </a:lnTo>
                  <a:lnTo>
                    <a:pt x="506" y="331"/>
                  </a:lnTo>
                  <a:lnTo>
                    <a:pt x="504" y="331"/>
                  </a:lnTo>
                  <a:lnTo>
                    <a:pt x="504" y="331"/>
                  </a:lnTo>
                  <a:lnTo>
                    <a:pt x="502" y="331"/>
                  </a:lnTo>
                  <a:lnTo>
                    <a:pt x="500" y="331"/>
                  </a:lnTo>
                  <a:lnTo>
                    <a:pt x="500" y="331"/>
                  </a:lnTo>
                  <a:lnTo>
                    <a:pt x="498" y="331"/>
                  </a:lnTo>
                  <a:lnTo>
                    <a:pt x="482" y="335"/>
                  </a:lnTo>
                  <a:lnTo>
                    <a:pt x="482" y="335"/>
                  </a:lnTo>
                  <a:lnTo>
                    <a:pt x="478" y="337"/>
                  </a:lnTo>
                  <a:lnTo>
                    <a:pt x="478" y="337"/>
                  </a:lnTo>
                  <a:lnTo>
                    <a:pt x="476" y="339"/>
                  </a:lnTo>
                  <a:lnTo>
                    <a:pt x="476" y="339"/>
                  </a:lnTo>
                  <a:lnTo>
                    <a:pt x="476" y="339"/>
                  </a:lnTo>
                  <a:lnTo>
                    <a:pt x="465" y="344"/>
                  </a:lnTo>
                  <a:lnTo>
                    <a:pt x="465" y="344"/>
                  </a:lnTo>
                  <a:lnTo>
                    <a:pt x="463" y="344"/>
                  </a:lnTo>
                  <a:lnTo>
                    <a:pt x="463" y="344"/>
                  </a:lnTo>
                  <a:lnTo>
                    <a:pt x="461" y="342"/>
                  </a:lnTo>
                  <a:lnTo>
                    <a:pt x="461" y="342"/>
                  </a:lnTo>
                  <a:lnTo>
                    <a:pt x="459" y="329"/>
                  </a:lnTo>
                  <a:lnTo>
                    <a:pt x="459" y="326"/>
                  </a:lnTo>
                  <a:lnTo>
                    <a:pt x="459" y="326"/>
                  </a:lnTo>
                  <a:lnTo>
                    <a:pt x="459" y="326"/>
                  </a:lnTo>
                  <a:lnTo>
                    <a:pt x="463" y="324"/>
                  </a:lnTo>
                  <a:lnTo>
                    <a:pt x="465" y="324"/>
                  </a:lnTo>
                  <a:lnTo>
                    <a:pt x="465" y="324"/>
                  </a:lnTo>
                  <a:lnTo>
                    <a:pt x="465" y="32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69"/>
            <p:cNvSpPr>
              <a:spLocks noEditPoints="1"/>
            </p:cNvSpPr>
            <p:nvPr/>
          </p:nvSpPr>
          <p:spPr bwMode="auto">
            <a:xfrm>
              <a:off x="4076199" y="2466385"/>
              <a:ext cx="1014974" cy="645800"/>
            </a:xfrm>
            <a:custGeom>
              <a:avLst/>
              <a:gdLst/>
              <a:ahLst/>
              <a:cxnLst>
                <a:cxn ang="0">
                  <a:pos x="994" y="22"/>
                </a:cxn>
                <a:cxn ang="0">
                  <a:pos x="974" y="46"/>
                </a:cxn>
                <a:cxn ang="0">
                  <a:pos x="742" y="106"/>
                </a:cxn>
                <a:cxn ang="0">
                  <a:pos x="675" y="134"/>
                </a:cxn>
                <a:cxn ang="0">
                  <a:pos x="315" y="471"/>
                </a:cxn>
                <a:cxn ang="0">
                  <a:pos x="399" y="432"/>
                </a:cxn>
                <a:cxn ang="0">
                  <a:pos x="451" y="497"/>
                </a:cxn>
                <a:cxn ang="0">
                  <a:pos x="399" y="527"/>
                </a:cxn>
                <a:cxn ang="0">
                  <a:pos x="427" y="549"/>
                </a:cxn>
                <a:cxn ang="0">
                  <a:pos x="323" y="626"/>
                </a:cxn>
                <a:cxn ang="0">
                  <a:pos x="153" y="575"/>
                </a:cxn>
                <a:cxn ang="0">
                  <a:pos x="26" y="428"/>
                </a:cxn>
                <a:cxn ang="0">
                  <a:pos x="35" y="292"/>
                </a:cxn>
                <a:cxn ang="0">
                  <a:pos x="71" y="244"/>
                </a:cxn>
                <a:cxn ang="0">
                  <a:pos x="110" y="279"/>
                </a:cxn>
                <a:cxn ang="0">
                  <a:pos x="97" y="229"/>
                </a:cxn>
                <a:cxn ang="0">
                  <a:pos x="155" y="255"/>
                </a:cxn>
                <a:cxn ang="0">
                  <a:pos x="192" y="300"/>
                </a:cxn>
                <a:cxn ang="0">
                  <a:pos x="261" y="365"/>
                </a:cxn>
                <a:cxn ang="0">
                  <a:pos x="345" y="411"/>
                </a:cxn>
                <a:cxn ang="0">
                  <a:pos x="306" y="475"/>
                </a:cxn>
                <a:cxn ang="0">
                  <a:pos x="211" y="266"/>
                </a:cxn>
                <a:cxn ang="0">
                  <a:pos x="175" y="290"/>
                </a:cxn>
                <a:cxn ang="0">
                  <a:pos x="198" y="246"/>
                </a:cxn>
                <a:cxn ang="0">
                  <a:pos x="289" y="341"/>
                </a:cxn>
                <a:cxn ang="0">
                  <a:pos x="237" y="309"/>
                </a:cxn>
                <a:cxn ang="0">
                  <a:pos x="291" y="316"/>
                </a:cxn>
                <a:cxn ang="0">
                  <a:pos x="293" y="382"/>
                </a:cxn>
                <a:cxn ang="0">
                  <a:pos x="267" y="328"/>
                </a:cxn>
                <a:cxn ang="0">
                  <a:pos x="539" y="398"/>
                </a:cxn>
                <a:cxn ang="0">
                  <a:pos x="524" y="354"/>
                </a:cxn>
                <a:cxn ang="0">
                  <a:pos x="470" y="376"/>
                </a:cxn>
                <a:cxn ang="0">
                  <a:pos x="362" y="374"/>
                </a:cxn>
                <a:cxn ang="0">
                  <a:pos x="319" y="374"/>
                </a:cxn>
                <a:cxn ang="0">
                  <a:pos x="339" y="402"/>
                </a:cxn>
                <a:cxn ang="0">
                  <a:pos x="298" y="385"/>
                </a:cxn>
                <a:cxn ang="0">
                  <a:pos x="313" y="378"/>
                </a:cxn>
                <a:cxn ang="0">
                  <a:pos x="360" y="413"/>
                </a:cxn>
                <a:cxn ang="0">
                  <a:pos x="399" y="363"/>
                </a:cxn>
                <a:cxn ang="0">
                  <a:pos x="455" y="378"/>
                </a:cxn>
                <a:cxn ang="0">
                  <a:pos x="485" y="385"/>
                </a:cxn>
                <a:cxn ang="0">
                  <a:pos x="410" y="393"/>
                </a:cxn>
                <a:cxn ang="0">
                  <a:pos x="408" y="419"/>
                </a:cxn>
                <a:cxn ang="0">
                  <a:pos x="416" y="408"/>
                </a:cxn>
                <a:cxn ang="0">
                  <a:pos x="455" y="402"/>
                </a:cxn>
                <a:cxn ang="0">
                  <a:pos x="418" y="402"/>
                </a:cxn>
                <a:cxn ang="0">
                  <a:pos x="440" y="406"/>
                </a:cxn>
                <a:cxn ang="0">
                  <a:pos x="367" y="408"/>
                </a:cxn>
                <a:cxn ang="0">
                  <a:pos x="537" y="402"/>
                </a:cxn>
                <a:cxn ang="0">
                  <a:pos x="498" y="402"/>
                </a:cxn>
                <a:cxn ang="0">
                  <a:pos x="375" y="434"/>
                </a:cxn>
                <a:cxn ang="0">
                  <a:pos x="390" y="423"/>
                </a:cxn>
                <a:cxn ang="0">
                  <a:pos x="507" y="421"/>
                </a:cxn>
                <a:cxn ang="0">
                  <a:pos x="360" y="419"/>
                </a:cxn>
                <a:cxn ang="0">
                  <a:pos x="517" y="456"/>
                </a:cxn>
                <a:cxn ang="0">
                  <a:pos x="558" y="490"/>
                </a:cxn>
                <a:cxn ang="0">
                  <a:pos x="524" y="477"/>
                </a:cxn>
                <a:cxn ang="0">
                  <a:pos x="526" y="519"/>
                </a:cxn>
                <a:cxn ang="0">
                  <a:pos x="543" y="495"/>
                </a:cxn>
                <a:cxn ang="0">
                  <a:pos x="446" y="536"/>
                </a:cxn>
                <a:cxn ang="0">
                  <a:pos x="442" y="527"/>
                </a:cxn>
                <a:cxn ang="0">
                  <a:pos x="526" y="529"/>
                </a:cxn>
                <a:cxn ang="0">
                  <a:pos x="532" y="536"/>
                </a:cxn>
              </a:cxnLst>
              <a:rect l="0" t="0" r="r" b="b"/>
              <a:pathLst>
                <a:path w="998" h="635">
                  <a:moveTo>
                    <a:pt x="957" y="39"/>
                  </a:moveTo>
                  <a:lnTo>
                    <a:pt x="957" y="39"/>
                  </a:lnTo>
                  <a:lnTo>
                    <a:pt x="957" y="39"/>
                  </a:lnTo>
                  <a:lnTo>
                    <a:pt x="953" y="35"/>
                  </a:lnTo>
                  <a:lnTo>
                    <a:pt x="951" y="28"/>
                  </a:lnTo>
                  <a:lnTo>
                    <a:pt x="948" y="20"/>
                  </a:lnTo>
                  <a:lnTo>
                    <a:pt x="953" y="15"/>
                  </a:lnTo>
                  <a:lnTo>
                    <a:pt x="953" y="15"/>
                  </a:lnTo>
                  <a:lnTo>
                    <a:pt x="955" y="13"/>
                  </a:lnTo>
                  <a:lnTo>
                    <a:pt x="957" y="13"/>
                  </a:lnTo>
                  <a:lnTo>
                    <a:pt x="957" y="13"/>
                  </a:lnTo>
                  <a:lnTo>
                    <a:pt x="957" y="13"/>
                  </a:lnTo>
                  <a:lnTo>
                    <a:pt x="959" y="13"/>
                  </a:lnTo>
                  <a:lnTo>
                    <a:pt x="970" y="2"/>
                  </a:lnTo>
                  <a:lnTo>
                    <a:pt x="972" y="0"/>
                  </a:lnTo>
                  <a:lnTo>
                    <a:pt x="981" y="0"/>
                  </a:lnTo>
                  <a:lnTo>
                    <a:pt x="981" y="5"/>
                  </a:lnTo>
                  <a:lnTo>
                    <a:pt x="981" y="7"/>
                  </a:lnTo>
                  <a:lnTo>
                    <a:pt x="981" y="9"/>
                  </a:lnTo>
                  <a:lnTo>
                    <a:pt x="983" y="11"/>
                  </a:lnTo>
                  <a:lnTo>
                    <a:pt x="991" y="22"/>
                  </a:lnTo>
                  <a:lnTo>
                    <a:pt x="994" y="22"/>
                  </a:lnTo>
                  <a:lnTo>
                    <a:pt x="996" y="24"/>
                  </a:lnTo>
                  <a:lnTo>
                    <a:pt x="996" y="24"/>
                  </a:lnTo>
                  <a:lnTo>
                    <a:pt x="998" y="26"/>
                  </a:lnTo>
                  <a:lnTo>
                    <a:pt x="998" y="37"/>
                  </a:lnTo>
                  <a:lnTo>
                    <a:pt x="998" y="37"/>
                  </a:lnTo>
                  <a:lnTo>
                    <a:pt x="996" y="43"/>
                  </a:lnTo>
                  <a:lnTo>
                    <a:pt x="996" y="43"/>
                  </a:lnTo>
                  <a:lnTo>
                    <a:pt x="996" y="46"/>
                  </a:lnTo>
                  <a:lnTo>
                    <a:pt x="989" y="61"/>
                  </a:lnTo>
                  <a:lnTo>
                    <a:pt x="987" y="61"/>
                  </a:lnTo>
                  <a:lnTo>
                    <a:pt x="987" y="61"/>
                  </a:lnTo>
                  <a:lnTo>
                    <a:pt x="987" y="61"/>
                  </a:lnTo>
                  <a:lnTo>
                    <a:pt x="972" y="65"/>
                  </a:lnTo>
                  <a:lnTo>
                    <a:pt x="970" y="65"/>
                  </a:lnTo>
                  <a:lnTo>
                    <a:pt x="963" y="61"/>
                  </a:lnTo>
                  <a:lnTo>
                    <a:pt x="961" y="59"/>
                  </a:lnTo>
                  <a:lnTo>
                    <a:pt x="961" y="59"/>
                  </a:lnTo>
                  <a:lnTo>
                    <a:pt x="961" y="56"/>
                  </a:lnTo>
                  <a:lnTo>
                    <a:pt x="966" y="52"/>
                  </a:lnTo>
                  <a:lnTo>
                    <a:pt x="970" y="48"/>
                  </a:lnTo>
                  <a:lnTo>
                    <a:pt x="972" y="48"/>
                  </a:lnTo>
                  <a:lnTo>
                    <a:pt x="974" y="46"/>
                  </a:lnTo>
                  <a:lnTo>
                    <a:pt x="970" y="43"/>
                  </a:lnTo>
                  <a:lnTo>
                    <a:pt x="957" y="39"/>
                  </a:lnTo>
                  <a:lnTo>
                    <a:pt x="957" y="39"/>
                  </a:lnTo>
                  <a:close/>
                  <a:moveTo>
                    <a:pt x="742" y="106"/>
                  </a:moveTo>
                  <a:lnTo>
                    <a:pt x="742" y="104"/>
                  </a:lnTo>
                  <a:lnTo>
                    <a:pt x="742" y="102"/>
                  </a:lnTo>
                  <a:lnTo>
                    <a:pt x="742" y="102"/>
                  </a:lnTo>
                  <a:lnTo>
                    <a:pt x="742" y="102"/>
                  </a:lnTo>
                  <a:lnTo>
                    <a:pt x="746" y="97"/>
                  </a:lnTo>
                  <a:lnTo>
                    <a:pt x="746" y="97"/>
                  </a:lnTo>
                  <a:lnTo>
                    <a:pt x="748" y="97"/>
                  </a:lnTo>
                  <a:lnTo>
                    <a:pt x="748" y="97"/>
                  </a:lnTo>
                  <a:lnTo>
                    <a:pt x="748" y="102"/>
                  </a:lnTo>
                  <a:lnTo>
                    <a:pt x="748" y="108"/>
                  </a:lnTo>
                  <a:lnTo>
                    <a:pt x="746" y="113"/>
                  </a:lnTo>
                  <a:lnTo>
                    <a:pt x="746" y="113"/>
                  </a:lnTo>
                  <a:lnTo>
                    <a:pt x="746" y="115"/>
                  </a:lnTo>
                  <a:lnTo>
                    <a:pt x="744" y="113"/>
                  </a:lnTo>
                  <a:lnTo>
                    <a:pt x="742" y="110"/>
                  </a:lnTo>
                  <a:lnTo>
                    <a:pt x="739" y="110"/>
                  </a:lnTo>
                  <a:lnTo>
                    <a:pt x="742" y="108"/>
                  </a:lnTo>
                  <a:lnTo>
                    <a:pt x="742" y="106"/>
                  </a:lnTo>
                  <a:lnTo>
                    <a:pt x="742" y="106"/>
                  </a:lnTo>
                  <a:close/>
                  <a:moveTo>
                    <a:pt x="737" y="123"/>
                  </a:moveTo>
                  <a:lnTo>
                    <a:pt x="737" y="115"/>
                  </a:lnTo>
                  <a:lnTo>
                    <a:pt x="737" y="115"/>
                  </a:lnTo>
                  <a:lnTo>
                    <a:pt x="737" y="115"/>
                  </a:lnTo>
                  <a:lnTo>
                    <a:pt x="739" y="115"/>
                  </a:lnTo>
                  <a:lnTo>
                    <a:pt x="742" y="115"/>
                  </a:lnTo>
                  <a:lnTo>
                    <a:pt x="742" y="115"/>
                  </a:lnTo>
                  <a:lnTo>
                    <a:pt x="744" y="115"/>
                  </a:lnTo>
                  <a:lnTo>
                    <a:pt x="746" y="119"/>
                  </a:lnTo>
                  <a:lnTo>
                    <a:pt x="746" y="121"/>
                  </a:lnTo>
                  <a:lnTo>
                    <a:pt x="746" y="121"/>
                  </a:lnTo>
                  <a:lnTo>
                    <a:pt x="746" y="130"/>
                  </a:lnTo>
                  <a:lnTo>
                    <a:pt x="737" y="125"/>
                  </a:lnTo>
                  <a:lnTo>
                    <a:pt x="737" y="125"/>
                  </a:lnTo>
                  <a:lnTo>
                    <a:pt x="737" y="123"/>
                  </a:lnTo>
                  <a:lnTo>
                    <a:pt x="737" y="123"/>
                  </a:lnTo>
                  <a:lnTo>
                    <a:pt x="737" y="123"/>
                  </a:lnTo>
                  <a:close/>
                  <a:moveTo>
                    <a:pt x="677" y="160"/>
                  </a:moveTo>
                  <a:lnTo>
                    <a:pt x="677" y="158"/>
                  </a:lnTo>
                  <a:lnTo>
                    <a:pt x="675" y="141"/>
                  </a:lnTo>
                  <a:lnTo>
                    <a:pt x="675" y="134"/>
                  </a:lnTo>
                  <a:lnTo>
                    <a:pt x="677" y="134"/>
                  </a:lnTo>
                  <a:lnTo>
                    <a:pt x="677" y="134"/>
                  </a:lnTo>
                  <a:lnTo>
                    <a:pt x="677" y="134"/>
                  </a:lnTo>
                  <a:lnTo>
                    <a:pt x="694" y="143"/>
                  </a:lnTo>
                  <a:lnTo>
                    <a:pt x="694" y="143"/>
                  </a:lnTo>
                  <a:lnTo>
                    <a:pt x="694" y="143"/>
                  </a:lnTo>
                  <a:lnTo>
                    <a:pt x="694" y="145"/>
                  </a:lnTo>
                  <a:lnTo>
                    <a:pt x="690" y="154"/>
                  </a:lnTo>
                  <a:lnTo>
                    <a:pt x="690" y="154"/>
                  </a:lnTo>
                  <a:lnTo>
                    <a:pt x="683" y="158"/>
                  </a:lnTo>
                  <a:lnTo>
                    <a:pt x="683" y="160"/>
                  </a:lnTo>
                  <a:lnTo>
                    <a:pt x="681" y="160"/>
                  </a:lnTo>
                  <a:lnTo>
                    <a:pt x="681" y="160"/>
                  </a:lnTo>
                  <a:lnTo>
                    <a:pt x="679" y="160"/>
                  </a:lnTo>
                  <a:lnTo>
                    <a:pt x="679" y="160"/>
                  </a:lnTo>
                  <a:lnTo>
                    <a:pt x="679" y="160"/>
                  </a:lnTo>
                  <a:lnTo>
                    <a:pt x="677" y="160"/>
                  </a:lnTo>
                  <a:lnTo>
                    <a:pt x="677" y="160"/>
                  </a:lnTo>
                  <a:close/>
                  <a:moveTo>
                    <a:pt x="308" y="477"/>
                  </a:moveTo>
                  <a:lnTo>
                    <a:pt x="313" y="473"/>
                  </a:lnTo>
                  <a:lnTo>
                    <a:pt x="315" y="471"/>
                  </a:lnTo>
                  <a:lnTo>
                    <a:pt x="315" y="471"/>
                  </a:lnTo>
                  <a:lnTo>
                    <a:pt x="315" y="471"/>
                  </a:lnTo>
                  <a:lnTo>
                    <a:pt x="315" y="469"/>
                  </a:lnTo>
                  <a:lnTo>
                    <a:pt x="317" y="469"/>
                  </a:lnTo>
                  <a:lnTo>
                    <a:pt x="332" y="467"/>
                  </a:lnTo>
                  <a:lnTo>
                    <a:pt x="334" y="467"/>
                  </a:lnTo>
                  <a:lnTo>
                    <a:pt x="339" y="465"/>
                  </a:lnTo>
                  <a:lnTo>
                    <a:pt x="341" y="465"/>
                  </a:lnTo>
                  <a:lnTo>
                    <a:pt x="343" y="465"/>
                  </a:lnTo>
                  <a:lnTo>
                    <a:pt x="345" y="465"/>
                  </a:lnTo>
                  <a:lnTo>
                    <a:pt x="375" y="447"/>
                  </a:lnTo>
                  <a:lnTo>
                    <a:pt x="375" y="447"/>
                  </a:lnTo>
                  <a:lnTo>
                    <a:pt x="377" y="445"/>
                  </a:lnTo>
                  <a:lnTo>
                    <a:pt x="377" y="445"/>
                  </a:lnTo>
                  <a:lnTo>
                    <a:pt x="379" y="443"/>
                  </a:lnTo>
                  <a:lnTo>
                    <a:pt x="379" y="441"/>
                  </a:lnTo>
                  <a:lnTo>
                    <a:pt x="379" y="441"/>
                  </a:lnTo>
                  <a:lnTo>
                    <a:pt x="382" y="439"/>
                  </a:lnTo>
                  <a:lnTo>
                    <a:pt x="382" y="439"/>
                  </a:lnTo>
                  <a:lnTo>
                    <a:pt x="382" y="439"/>
                  </a:lnTo>
                  <a:lnTo>
                    <a:pt x="384" y="439"/>
                  </a:lnTo>
                  <a:lnTo>
                    <a:pt x="397" y="432"/>
                  </a:lnTo>
                  <a:lnTo>
                    <a:pt x="399" y="432"/>
                  </a:lnTo>
                  <a:lnTo>
                    <a:pt x="399" y="432"/>
                  </a:lnTo>
                  <a:lnTo>
                    <a:pt x="401" y="432"/>
                  </a:lnTo>
                  <a:lnTo>
                    <a:pt x="401" y="432"/>
                  </a:lnTo>
                  <a:lnTo>
                    <a:pt x="403" y="432"/>
                  </a:lnTo>
                  <a:lnTo>
                    <a:pt x="405" y="434"/>
                  </a:lnTo>
                  <a:lnTo>
                    <a:pt x="410" y="436"/>
                  </a:lnTo>
                  <a:lnTo>
                    <a:pt x="412" y="439"/>
                  </a:lnTo>
                  <a:lnTo>
                    <a:pt x="442" y="460"/>
                  </a:lnTo>
                  <a:lnTo>
                    <a:pt x="444" y="462"/>
                  </a:lnTo>
                  <a:lnTo>
                    <a:pt x="444" y="465"/>
                  </a:lnTo>
                  <a:lnTo>
                    <a:pt x="446" y="465"/>
                  </a:lnTo>
                  <a:lnTo>
                    <a:pt x="446" y="467"/>
                  </a:lnTo>
                  <a:lnTo>
                    <a:pt x="446" y="469"/>
                  </a:lnTo>
                  <a:lnTo>
                    <a:pt x="446" y="473"/>
                  </a:lnTo>
                  <a:lnTo>
                    <a:pt x="448" y="477"/>
                  </a:lnTo>
                  <a:lnTo>
                    <a:pt x="451" y="488"/>
                  </a:lnTo>
                  <a:lnTo>
                    <a:pt x="451" y="493"/>
                  </a:lnTo>
                  <a:lnTo>
                    <a:pt x="453" y="495"/>
                  </a:lnTo>
                  <a:lnTo>
                    <a:pt x="453" y="495"/>
                  </a:lnTo>
                  <a:lnTo>
                    <a:pt x="453" y="497"/>
                  </a:lnTo>
                  <a:lnTo>
                    <a:pt x="453" y="497"/>
                  </a:lnTo>
                  <a:lnTo>
                    <a:pt x="451" y="497"/>
                  </a:lnTo>
                  <a:lnTo>
                    <a:pt x="448" y="497"/>
                  </a:lnTo>
                  <a:lnTo>
                    <a:pt x="446" y="497"/>
                  </a:lnTo>
                  <a:lnTo>
                    <a:pt x="436" y="499"/>
                  </a:lnTo>
                  <a:lnTo>
                    <a:pt x="427" y="499"/>
                  </a:lnTo>
                  <a:lnTo>
                    <a:pt x="425" y="501"/>
                  </a:lnTo>
                  <a:lnTo>
                    <a:pt x="427" y="501"/>
                  </a:lnTo>
                  <a:lnTo>
                    <a:pt x="427" y="501"/>
                  </a:lnTo>
                  <a:lnTo>
                    <a:pt x="425" y="508"/>
                  </a:lnTo>
                  <a:lnTo>
                    <a:pt x="425" y="508"/>
                  </a:lnTo>
                  <a:lnTo>
                    <a:pt x="408" y="519"/>
                  </a:lnTo>
                  <a:lnTo>
                    <a:pt x="408" y="521"/>
                  </a:lnTo>
                  <a:lnTo>
                    <a:pt x="403" y="523"/>
                  </a:lnTo>
                  <a:lnTo>
                    <a:pt x="401" y="523"/>
                  </a:lnTo>
                  <a:lnTo>
                    <a:pt x="397" y="523"/>
                  </a:lnTo>
                  <a:lnTo>
                    <a:pt x="392" y="523"/>
                  </a:lnTo>
                  <a:lnTo>
                    <a:pt x="392" y="525"/>
                  </a:lnTo>
                  <a:lnTo>
                    <a:pt x="390" y="525"/>
                  </a:lnTo>
                  <a:lnTo>
                    <a:pt x="388" y="525"/>
                  </a:lnTo>
                  <a:lnTo>
                    <a:pt x="388" y="527"/>
                  </a:lnTo>
                  <a:lnTo>
                    <a:pt x="395" y="527"/>
                  </a:lnTo>
                  <a:lnTo>
                    <a:pt x="397" y="527"/>
                  </a:lnTo>
                  <a:lnTo>
                    <a:pt x="399" y="527"/>
                  </a:lnTo>
                  <a:lnTo>
                    <a:pt x="399" y="527"/>
                  </a:lnTo>
                  <a:lnTo>
                    <a:pt x="408" y="523"/>
                  </a:lnTo>
                  <a:lnTo>
                    <a:pt x="412" y="521"/>
                  </a:lnTo>
                  <a:lnTo>
                    <a:pt x="414" y="521"/>
                  </a:lnTo>
                  <a:lnTo>
                    <a:pt x="414" y="521"/>
                  </a:lnTo>
                  <a:lnTo>
                    <a:pt x="414" y="521"/>
                  </a:lnTo>
                  <a:lnTo>
                    <a:pt x="416" y="521"/>
                  </a:lnTo>
                  <a:lnTo>
                    <a:pt x="416" y="523"/>
                  </a:lnTo>
                  <a:lnTo>
                    <a:pt x="416" y="523"/>
                  </a:lnTo>
                  <a:lnTo>
                    <a:pt x="416" y="525"/>
                  </a:lnTo>
                  <a:lnTo>
                    <a:pt x="410" y="534"/>
                  </a:lnTo>
                  <a:lnTo>
                    <a:pt x="408" y="536"/>
                  </a:lnTo>
                  <a:lnTo>
                    <a:pt x="405" y="538"/>
                  </a:lnTo>
                  <a:lnTo>
                    <a:pt x="397" y="538"/>
                  </a:lnTo>
                  <a:lnTo>
                    <a:pt x="408" y="540"/>
                  </a:lnTo>
                  <a:lnTo>
                    <a:pt x="416" y="540"/>
                  </a:lnTo>
                  <a:lnTo>
                    <a:pt x="425" y="544"/>
                  </a:lnTo>
                  <a:lnTo>
                    <a:pt x="425" y="544"/>
                  </a:lnTo>
                  <a:lnTo>
                    <a:pt x="427" y="547"/>
                  </a:lnTo>
                  <a:lnTo>
                    <a:pt x="427" y="547"/>
                  </a:lnTo>
                  <a:lnTo>
                    <a:pt x="427" y="547"/>
                  </a:lnTo>
                  <a:lnTo>
                    <a:pt x="427" y="549"/>
                  </a:lnTo>
                  <a:lnTo>
                    <a:pt x="427" y="549"/>
                  </a:lnTo>
                  <a:lnTo>
                    <a:pt x="427" y="551"/>
                  </a:lnTo>
                  <a:lnTo>
                    <a:pt x="425" y="551"/>
                  </a:lnTo>
                  <a:lnTo>
                    <a:pt x="418" y="555"/>
                  </a:lnTo>
                  <a:lnTo>
                    <a:pt x="418" y="555"/>
                  </a:lnTo>
                  <a:lnTo>
                    <a:pt x="405" y="564"/>
                  </a:lnTo>
                  <a:lnTo>
                    <a:pt x="399" y="579"/>
                  </a:lnTo>
                  <a:lnTo>
                    <a:pt x="408" y="583"/>
                  </a:lnTo>
                  <a:lnTo>
                    <a:pt x="412" y="585"/>
                  </a:lnTo>
                  <a:lnTo>
                    <a:pt x="403" y="592"/>
                  </a:lnTo>
                  <a:lnTo>
                    <a:pt x="395" y="596"/>
                  </a:lnTo>
                  <a:lnTo>
                    <a:pt x="388" y="596"/>
                  </a:lnTo>
                  <a:lnTo>
                    <a:pt x="379" y="594"/>
                  </a:lnTo>
                  <a:lnTo>
                    <a:pt x="371" y="590"/>
                  </a:lnTo>
                  <a:lnTo>
                    <a:pt x="362" y="590"/>
                  </a:lnTo>
                  <a:lnTo>
                    <a:pt x="356" y="592"/>
                  </a:lnTo>
                  <a:lnTo>
                    <a:pt x="351" y="598"/>
                  </a:lnTo>
                  <a:lnTo>
                    <a:pt x="347" y="603"/>
                  </a:lnTo>
                  <a:lnTo>
                    <a:pt x="339" y="611"/>
                  </a:lnTo>
                  <a:lnTo>
                    <a:pt x="328" y="616"/>
                  </a:lnTo>
                  <a:lnTo>
                    <a:pt x="326" y="620"/>
                  </a:lnTo>
                  <a:lnTo>
                    <a:pt x="323" y="626"/>
                  </a:lnTo>
                  <a:lnTo>
                    <a:pt x="313" y="635"/>
                  </a:lnTo>
                  <a:lnTo>
                    <a:pt x="308" y="635"/>
                  </a:lnTo>
                  <a:lnTo>
                    <a:pt x="300" y="633"/>
                  </a:lnTo>
                  <a:lnTo>
                    <a:pt x="289" y="626"/>
                  </a:lnTo>
                  <a:lnTo>
                    <a:pt x="278" y="618"/>
                  </a:lnTo>
                  <a:lnTo>
                    <a:pt x="261" y="607"/>
                  </a:lnTo>
                  <a:lnTo>
                    <a:pt x="255" y="605"/>
                  </a:lnTo>
                  <a:lnTo>
                    <a:pt x="242" y="603"/>
                  </a:lnTo>
                  <a:lnTo>
                    <a:pt x="239" y="601"/>
                  </a:lnTo>
                  <a:lnTo>
                    <a:pt x="235" y="596"/>
                  </a:lnTo>
                  <a:lnTo>
                    <a:pt x="231" y="596"/>
                  </a:lnTo>
                  <a:lnTo>
                    <a:pt x="227" y="601"/>
                  </a:lnTo>
                  <a:lnTo>
                    <a:pt x="222" y="605"/>
                  </a:lnTo>
                  <a:lnTo>
                    <a:pt x="216" y="605"/>
                  </a:lnTo>
                  <a:lnTo>
                    <a:pt x="207" y="603"/>
                  </a:lnTo>
                  <a:lnTo>
                    <a:pt x="203" y="605"/>
                  </a:lnTo>
                  <a:lnTo>
                    <a:pt x="194" y="603"/>
                  </a:lnTo>
                  <a:lnTo>
                    <a:pt x="186" y="596"/>
                  </a:lnTo>
                  <a:lnTo>
                    <a:pt x="183" y="590"/>
                  </a:lnTo>
                  <a:lnTo>
                    <a:pt x="164" y="581"/>
                  </a:lnTo>
                  <a:lnTo>
                    <a:pt x="160" y="579"/>
                  </a:lnTo>
                  <a:lnTo>
                    <a:pt x="153" y="575"/>
                  </a:lnTo>
                  <a:lnTo>
                    <a:pt x="149" y="566"/>
                  </a:lnTo>
                  <a:lnTo>
                    <a:pt x="134" y="557"/>
                  </a:lnTo>
                  <a:lnTo>
                    <a:pt x="117" y="547"/>
                  </a:lnTo>
                  <a:lnTo>
                    <a:pt x="106" y="534"/>
                  </a:lnTo>
                  <a:lnTo>
                    <a:pt x="99" y="525"/>
                  </a:lnTo>
                  <a:lnTo>
                    <a:pt x="91" y="514"/>
                  </a:lnTo>
                  <a:lnTo>
                    <a:pt x="91" y="506"/>
                  </a:lnTo>
                  <a:lnTo>
                    <a:pt x="91" y="495"/>
                  </a:lnTo>
                  <a:lnTo>
                    <a:pt x="95" y="486"/>
                  </a:lnTo>
                  <a:lnTo>
                    <a:pt x="102" y="473"/>
                  </a:lnTo>
                  <a:lnTo>
                    <a:pt x="104" y="467"/>
                  </a:lnTo>
                  <a:lnTo>
                    <a:pt x="99" y="462"/>
                  </a:lnTo>
                  <a:lnTo>
                    <a:pt x="89" y="452"/>
                  </a:lnTo>
                  <a:lnTo>
                    <a:pt x="78" y="441"/>
                  </a:lnTo>
                  <a:lnTo>
                    <a:pt x="74" y="439"/>
                  </a:lnTo>
                  <a:lnTo>
                    <a:pt x="67" y="439"/>
                  </a:lnTo>
                  <a:lnTo>
                    <a:pt x="54" y="445"/>
                  </a:lnTo>
                  <a:lnTo>
                    <a:pt x="37" y="452"/>
                  </a:lnTo>
                  <a:lnTo>
                    <a:pt x="30" y="447"/>
                  </a:lnTo>
                  <a:lnTo>
                    <a:pt x="28" y="445"/>
                  </a:lnTo>
                  <a:lnTo>
                    <a:pt x="24" y="436"/>
                  </a:lnTo>
                  <a:lnTo>
                    <a:pt x="26" y="428"/>
                  </a:lnTo>
                  <a:lnTo>
                    <a:pt x="28" y="417"/>
                  </a:lnTo>
                  <a:lnTo>
                    <a:pt x="26" y="408"/>
                  </a:lnTo>
                  <a:lnTo>
                    <a:pt x="20" y="404"/>
                  </a:lnTo>
                  <a:lnTo>
                    <a:pt x="13" y="391"/>
                  </a:lnTo>
                  <a:lnTo>
                    <a:pt x="13" y="387"/>
                  </a:lnTo>
                  <a:lnTo>
                    <a:pt x="17" y="378"/>
                  </a:lnTo>
                  <a:lnTo>
                    <a:pt x="20" y="367"/>
                  </a:lnTo>
                  <a:lnTo>
                    <a:pt x="22" y="363"/>
                  </a:lnTo>
                  <a:lnTo>
                    <a:pt x="17" y="359"/>
                  </a:lnTo>
                  <a:lnTo>
                    <a:pt x="15" y="354"/>
                  </a:lnTo>
                  <a:lnTo>
                    <a:pt x="15" y="344"/>
                  </a:lnTo>
                  <a:lnTo>
                    <a:pt x="11" y="335"/>
                  </a:lnTo>
                  <a:lnTo>
                    <a:pt x="0" y="331"/>
                  </a:lnTo>
                  <a:lnTo>
                    <a:pt x="0" y="324"/>
                  </a:lnTo>
                  <a:lnTo>
                    <a:pt x="9" y="324"/>
                  </a:lnTo>
                  <a:lnTo>
                    <a:pt x="17" y="328"/>
                  </a:lnTo>
                  <a:lnTo>
                    <a:pt x="26" y="331"/>
                  </a:lnTo>
                  <a:lnTo>
                    <a:pt x="33" y="326"/>
                  </a:lnTo>
                  <a:lnTo>
                    <a:pt x="39" y="318"/>
                  </a:lnTo>
                  <a:lnTo>
                    <a:pt x="43" y="311"/>
                  </a:lnTo>
                  <a:lnTo>
                    <a:pt x="41" y="307"/>
                  </a:lnTo>
                  <a:lnTo>
                    <a:pt x="35" y="292"/>
                  </a:lnTo>
                  <a:lnTo>
                    <a:pt x="30" y="283"/>
                  </a:lnTo>
                  <a:lnTo>
                    <a:pt x="30" y="277"/>
                  </a:lnTo>
                  <a:lnTo>
                    <a:pt x="33" y="268"/>
                  </a:lnTo>
                  <a:lnTo>
                    <a:pt x="37" y="244"/>
                  </a:lnTo>
                  <a:lnTo>
                    <a:pt x="39" y="236"/>
                  </a:lnTo>
                  <a:lnTo>
                    <a:pt x="35" y="225"/>
                  </a:lnTo>
                  <a:lnTo>
                    <a:pt x="35" y="214"/>
                  </a:lnTo>
                  <a:lnTo>
                    <a:pt x="37" y="195"/>
                  </a:lnTo>
                  <a:lnTo>
                    <a:pt x="39" y="197"/>
                  </a:lnTo>
                  <a:lnTo>
                    <a:pt x="43" y="208"/>
                  </a:lnTo>
                  <a:lnTo>
                    <a:pt x="43" y="214"/>
                  </a:lnTo>
                  <a:lnTo>
                    <a:pt x="45" y="216"/>
                  </a:lnTo>
                  <a:lnTo>
                    <a:pt x="45" y="218"/>
                  </a:lnTo>
                  <a:lnTo>
                    <a:pt x="48" y="220"/>
                  </a:lnTo>
                  <a:lnTo>
                    <a:pt x="48" y="223"/>
                  </a:lnTo>
                  <a:lnTo>
                    <a:pt x="50" y="225"/>
                  </a:lnTo>
                  <a:lnTo>
                    <a:pt x="52" y="227"/>
                  </a:lnTo>
                  <a:lnTo>
                    <a:pt x="56" y="231"/>
                  </a:lnTo>
                  <a:lnTo>
                    <a:pt x="58" y="233"/>
                  </a:lnTo>
                  <a:lnTo>
                    <a:pt x="65" y="240"/>
                  </a:lnTo>
                  <a:lnTo>
                    <a:pt x="67" y="242"/>
                  </a:lnTo>
                  <a:lnTo>
                    <a:pt x="71" y="244"/>
                  </a:lnTo>
                  <a:lnTo>
                    <a:pt x="74" y="244"/>
                  </a:lnTo>
                  <a:lnTo>
                    <a:pt x="74" y="244"/>
                  </a:lnTo>
                  <a:lnTo>
                    <a:pt x="76" y="244"/>
                  </a:lnTo>
                  <a:lnTo>
                    <a:pt x="76" y="244"/>
                  </a:lnTo>
                  <a:lnTo>
                    <a:pt x="78" y="244"/>
                  </a:lnTo>
                  <a:lnTo>
                    <a:pt x="78" y="244"/>
                  </a:lnTo>
                  <a:lnTo>
                    <a:pt x="80" y="244"/>
                  </a:lnTo>
                  <a:lnTo>
                    <a:pt x="80" y="244"/>
                  </a:lnTo>
                  <a:lnTo>
                    <a:pt x="82" y="244"/>
                  </a:lnTo>
                  <a:lnTo>
                    <a:pt x="84" y="246"/>
                  </a:lnTo>
                  <a:lnTo>
                    <a:pt x="97" y="255"/>
                  </a:lnTo>
                  <a:lnTo>
                    <a:pt x="99" y="255"/>
                  </a:lnTo>
                  <a:lnTo>
                    <a:pt x="102" y="259"/>
                  </a:lnTo>
                  <a:lnTo>
                    <a:pt x="102" y="262"/>
                  </a:lnTo>
                  <a:lnTo>
                    <a:pt x="104" y="264"/>
                  </a:lnTo>
                  <a:lnTo>
                    <a:pt x="106" y="266"/>
                  </a:lnTo>
                  <a:lnTo>
                    <a:pt x="106" y="268"/>
                  </a:lnTo>
                  <a:lnTo>
                    <a:pt x="106" y="270"/>
                  </a:lnTo>
                  <a:lnTo>
                    <a:pt x="106" y="272"/>
                  </a:lnTo>
                  <a:lnTo>
                    <a:pt x="106" y="272"/>
                  </a:lnTo>
                  <a:lnTo>
                    <a:pt x="108" y="277"/>
                  </a:lnTo>
                  <a:lnTo>
                    <a:pt x="110" y="279"/>
                  </a:lnTo>
                  <a:lnTo>
                    <a:pt x="110" y="279"/>
                  </a:lnTo>
                  <a:lnTo>
                    <a:pt x="110" y="279"/>
                  </a:lnTo>
                  <a:lnTo>
                    <a:pt x="112" y="281"/>
                  </a:lnTo>
                  <a:lnTo>
                    <a:pt x="112" y="274"/>
                  </a:lnTo>
                  <a:lnTo>
                    <a:pt x="112" y="274"/>
                  </a:lnTo>
                  <a:lnTo>
                    <a:pt x="112" y="272"/>
                  </a:lnTo>
                  <a:lnTo>
                    <a:pt x="106" y="257"/>
                  </a:lnTo>
                  <a:lnTo>
                    <a:pt x="106" y="255"/>
                  </a:lnTo>
                  <a:lnTo>
                    <a:pt x="106" y="253"/>
                  </a:lnTo>
                  <a:lnTo>
                    <a:pt x="104" y="253"/>
                  </a:lnTo>
                  <a:lnTo>
                    <a:pt x="104" y="253"/>
                  </a:lnTo>
                  <a:lnTo>
                    <a:pt x="102" y="251"/>
                  </a:lnTo>
                  <a:lnTo>
                    <a:pt x="97" y="246"/>
                  </a:lnTo>
                  <a:lnTo>
                    <a:pt x="97" y="244"/>
                  </a:lnTo>
                  <a:lnTo>
                    <a:pt x="95" y="242"/>
                  </a:lnTo>
                  <a:lnTo>
                    <a:pt x="95" y="240"/>
                  </a:lnTo>
                  <a:lnTo>
                    <a:pt x="95" y="238"/>
                  </a:lnTo>
                  <a:lnTo>
                    <a:pt x="95" y="238"/>
                  </a:lnTo>
                  <a:lnTo>
                    <a:pt x="95" y="236"/>
                  </a:lnTo>
                  <a:lnTo>
                    <a:pt x="95" y="233"/>
                  </a:lnTo>
                  <a:lnTo>
                    <a:pt x="95" y="233"/>
                  </a:lnTo>
                  <a:lnTo>
                    <a:pt x="97" y="229"/>
                  </a:lnTo>
                  <a:lnTo>
                    <a:pt x="97" y="227"/>
                  </a:lnTo>
                  <a:lnTo>
                    <a:pt x="99" y="227"/>
                  </a:lnTo>
                  <a:lnTo>
                    <a:pt x="99" y="227"/>
                  </a:lnTo>
                  <a:lnTo>
                    <a:pt x="102" y="225"/>
                  </a:lnTo>
                  <a:lnTo>
                    <a:pt x="106" y="225"/>
                  </a:lnTo>
                  <a:lnTo>
                    <a:pt x="110" y="225"/>
                  </a:lnTo>
                  <a:lnTo>
                    <a:pt x="125" y="225"/>
                  </a:lnTo>
                  <a:lnTo>
                    <a:pt x="125" y="225"/>
                  </a:lnTo>
                  <a:lnTo>
                    <a:pt x="125" y="227"/>
                  </a:lnTo>
                  <a:lnTo>
                    <a:pt x="125" y="227"/>
                  </a:lnTo>
                  <a:lnTo>
                    <a:pt x="125" y="227"/>
                  </a:lnTo>
                  <a:lnTo>
                    <a:pt x="125" y="229"/>
                  </a:lnTo>
                  <a:lnTo>
                    <a:pt x="125" y="231"/>
                  </a:lnTo>
                  <a:lnTo>
                    <a:pt x="127" y="233"/>
                  </a:lnTo>
                  <a:lnTo>
                    <a:pt x="127" y="233"/>
                  </a:lnTo>
                  <a:lnTo>
                    <a:pt x="127" y="236"/>
                  </a:lnTo>
                  <a:lnTo>
                    <a:pt x="142" y="244"/>
                  </a:lnTo>
                  <a:lnTo>
                    <a:pt x="149" y="249"/>
                  </a:lnTo>
                  <a:lnTo>
                    <a:pt x="151" y="251"/>
                  </a:lnTo>
                  <a:lnTo>
                    <a:pt x="151" y="251"/>
                  </a:lnTo>
                  <a:lnTo>
                    <a:pt x="155" y="253"/>
                  </a:lnTo>
                  <a:lnTo>
                    <a:pt x="155" y="255"/>
                  </a:lnTo>
                  <a:lnTo>
                    <a:pt x="158" y="257"/>
                  </a:lnTo>
                  <a:lnTo>
                    <a:pt x="158" y="259"/>
                  </a:lnTo>
                  <a:lnTo>
                    <a:pt x="158" y="262"/>
                  </a:lnTo>
                  <a:lnTo>
                    <a:pt x="158" y="264"/>
                  </a:lnTo>
                  <a:lnTo>
                    <a:pt x="158" y="266"/>
                  </a:lnTo>
                  <a:lnTo>
                    <a:pt x="158" y="266"/>
                  </a:lnTo>
                  <a:lnTo>
                    <a:pt x="158" y="268"/>
                  </a:lnTo>
                  <a:lnTo>
                    <a:pt x="158" y="270"/>
                  </a:lnTo>
                  <a:lnTo>
                    <a:pt x="158" y="272"/>
                  </a:lnTo>
                  <a:lnTo>
                    <a:pt x="162" y="283"/>
                  </a:lnTo>
                  <a:lnTo>
                    <a:pt x="164" y="285"/>
                  </a:lnTo>
                  <a:lnTo>
                    <a:pt x="164" y="287"/>
                  </a:lnTo>
                  <a:lnTo>
                    <a:pt x="166" y="292"/>
                  </a:lnTo>
                  <a:lnTo>
                    <a:pt x="168" y="292"/>
                  </a:lnTo>
                  <a:lnTo>
                    <a:pt x="170" y="294"/>
                  </a:lnTo>
                  <a:lnTo>
                    <a:pt x="173" y="296"/>
                  </a:lnTo>
                  <a:lnTo>
                    <a:pt x="183" y="300"/>
                  </a:lnTo>
                  <a:lnTo>
                    <a:pt x="183" y="300"/>
                  </a:lnTo>
                  <a:lnTo>
                    <a:pt x="188" y="300"/>
                  </a:lnTo>
                  <a:lnTo>
                    <a:pt x="190" y="300"/>
                  </a:lnTo>
                  <a:lnTo>
                    <a:pt x="190" y="300"/>
                  </a:lnTo>
                  <a:lnTo>
                    <a:pt x="192" y="300"/>
                  </a:lnTo>
                  <a:lnTo>
                    <a:pt x="194" y="298"/>
                  </a:lnTo>
                  <a:lnTo>
                    <a:pt x="198" y="298"/>
                  </a:lnTo>
                  <a:lnTo>
                    <a:pt x="201" y="298"/>
                  </a:lnTo>
                  <a:lnTo>
                    <a:pt x="203" y="298"/>
                  </a:lnTo>
                  <a:lnTo>
                    <a:pt x="205" y="298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11" y="303"/>
                  </a:lnTo>
                  <a:lnTo>
                    <a:pt x="222" y="311"/>
                  </a:lnTo>
                  <a:lnTo>
                    <a:pt x="235" y="322"/>
                  </a:lnTo>
                  <a:lnTo>
                    <a:pt x="239" y="326"/>
                  </a:lnTo>
                  <a:lnTo>
                    <a:pt x="242" y="326"/>
                  </a:lnTo>
                  <a:lnTo>
                    <a:pt x="244" y="328"/>
                  </a:lnTo>
                  <a:lnTo>
                    <a:pt x="248" y="331"/>
                  </a:lnTo>
                  <a:lnTo>
                    <a:pt x="252" y="333"/>
                  </a:lnTo>
                  <a:lnTo>
                    <a:pt x="252" y="333"/>
                  </a:lnTo>
                  <a:lnTo>
                    <a:pt x="255" y="333"/>
                  </a:lnTo>
                  <a:lnTo>
                    <a:pt x="261" y="354"/>
                  </a:lnTo>
                  <a:lnTo>
                    <a:pt x="261" y="354"/>
                  </a:lnTo>
                  <a:lnTo>
                    <a:pt x="261" y="359"/>
                  </a:lnTo>
                  <a:lnTo>
                    <a:pt x="261" y="363"/>
                  </a:lnTo>
                  <a:lnTo>
                    <a:pt x="261" y="365"/>
                  </a:lnTo>
                  <a:lnTo>
                    <a:pt x="261" y="365"/>
                  </a:lnTo>
                  <a:lnTo>
                    <a:pt x="261" y="367"/>
                  </a:lnTo>
                  <a:lnTo>
                    <a:pt x="261" y="369"/>
                  </a:lnTo>
                  <a:lnTo>
                    <a:pt x="261" y="372"/>
                  </a:lnTo>
                  <a:lnTo>
                    <a:pt x="263" y="376"/>
                  </a:lnTo>
                  <a:lnTo>
                    <a:pt x="263" y="378"/>
                  </a:lnTo>
                  <a:lnTo>
                    <a:pt x="265" y="380"/>
                  </a:lnTo>
                  <a:lnTo>
                    <a:pt x="287" y="402"/>
                  </a:lnTo>
                  <a:lnTo>
                    <a:pt x="289" y="402"/>
                  </a:lnTo>
                  <a:lnTo>
                    <a:pt x="293" y="404"/>
                  </a:lnTo>
                  <a:lnTo>
                    <a:pt x="295" y="406"/>
                  </a:lnTo>
                  <a:lnTo>
                    <a:pt x="298" y="408"/>
                  </a:lnTo>
                  <a:lnTo>
                    <a:pt x="300" y="408"/>
                  </a:lnTo>
                  <a:lnTo>
                    <a:pt x="302" y="408"/>
                  </a:lnTo>
                  <a:lnTo>
                    <a:pt x="304" y="408"/>
                  </a:lnTo>
                  <a:lnTo>
                    <a:pt x="306" y="411"/>
                  </a:lnTo>
                  <a:lnTo>
                    <a:pt x="311" y="408"/>
                  </a:lnTo>
                  <a:lnTo>
                    <a:pt x="311" y="408"/>
                  </a:lnTo>
                  <a:lnTo>
                    <a:pt x="323" y="408"/>
                  </a:lnTo>
                  <a:lnTo>
                    <a:pt x="341" y="408"/>
                  </a:lnTo>
                  <a:lnTo>
                    <a:pt x="343" y="411"/>
                  </a:lnTo>
                  <a:lnTo>
                    <a:pt x="345" y="411"/>
                  </a:lnTo>
                  <a:lnTo>
                    <a:pt x="347" y="413"/>
                  </a:lnTo>
                  <a:lnTo>
                    <a:pt x="349" y="413"/>
                  </a:lnTo>
                  <a:lnTo>
                    <a:pt x="351" y="417"/>
                  </a:lnTo>
                  <a:lnTo>
                    <a:pt x="351" y="417"/>
                  </a:lnTo>
                  <a:lnTo>
                    <a:pt x="354" y="419"/>
                  </a:lnTo>
                  <a:lnTo>
                    <a:pt x="362" y="428"/>
                  </a:lnTo>
                  <a:lnTo>
                    <a:pt x="364" y="432"/>
                  </a:lnTo>
                  <a:lnTo>
                    <a:pt x="367" y="434"/>
                  </a:lnTo>
                  <a:lnTo>
                    <a:pt x="367" y="436"/>
                  </a:lnTo>
                  <a:lnTo>
                    <a:pt x="367" y="439"/>
                  </a:lnTo>
                  <a:lnTo>
                    <a:pt x="367" y="441"/>
                  </a:lnTo>
                  <a:lnTo>
                    <a:pt x="367" y="441"/>
                  </a:lnTo>
                  <a:lnTo>
                    <a:pt x="367" y="443"/>
                  </a:lnTo>
                  <a:lnTo>
                    <a:pt x="367" y="443"/>
                  </a:lnTo>
                  <a:lnTo>
                    <a:pt x="364" y="443"/>
                  </a:lnTo>
                  <a:lnTo>
                    <a:pt x="362" y="445"/>
                  </a:lnTo>
                  <a:lnTo>
                    <a:pt x="349" y="452"/>
                  </a:lnTo>
                  <a:lnTo>
                    <a:pt x="330" y="462"/>
                  </a:lnTo>
                  <a:lnTo>
                    <a:pt x="323" y="465"/>
                  </a:lnTo>
                  <a:lnTo>
                    <a:pt x="308" y="473"/>
                  </a:lnTo>
                  <a:lnTo>
                    <a:pt x="306" y="473"/>
                  </a:lnTo>
                  <a:lnTo>
                    <a:pt x="306" y="475"/>
                  </a:lnTo>
                  <a:lnTo>
                    <a:pt x="306" y="475"/>
                  </a:lnTo>
                  <a:lnTo>
                    <a:pt x="304" y="475"/>
                  </a:lnTo>
                  <a:lnTo>
                    <a:pt x="304" y="473"/>
                  </a:lnTo>
                  <a:lnTo>
                    <a:pt x="300" y="473"/>
                  </a:lnTo>
                  <a:lnTo>
                    <a:pt x="300" y="471"/>
                  </a:lnTo>
                  <a:lnTo>
                    <a:pt x="298" y="469"/>
                  </a:lnTo>
                  <a:lnTo>
                    <a:pt x="298" y="469"/>
                  </a:lnTo>
                  <a:lnTo>
                    <a:pt x="298" y="467"/>
                  </a:lnTo>
                  <a:lnTo>
                    <a:pt x="298" y="467"/>
                  </a:lnTo>
                  <a:lnTo>
                    <a:pt x="295" y="467"/>
                  </a:lnTo>
                  <a:lnTo>
                    <a:pt x="289" y="467"/>
                  </a:lnTo>
                  <a:lnTo>
                    <a:pt x="289" y="467"/>
                  </a:lnTo>
                  <a:lnTo>
                    <a:pt x="289" y="467"/>
                  </a:lnTo>
                  <a:lnTo>
                    <a:pt x="289" y="467"/>
                  </a:lnTo>
                  <a:lnTo>
                    <a:pt x="300" y="475"/>
                  </a:lnTo>
                  <a:lnTo>
                    <a:pt x="302" y="475"/>
                  </a:lnTo>
                  <a:lnTo>
                    <a:pt x="304" y="477"/>
                  </a:lnTo>
                  <a:lnTo>
                    <a:pt x="304" y="477"/>
                  </a:lnTo>
                  <a:lnTo>
                    <a:pt x="306" y="477"/>
                  </a:lnTo>
                  <a:lnTo>
                    <a:pt x="308" y="477"/>
                  </a:lnTo>
                  <a:lnTo>
                    <a:pt x="308" y="477"/>
                  </a:lnTo>
                  <a:close/>
                  <a:moveTo>
                    <a:pt x="211" y="266"/>
                  </a:moveTo>
                  <a:lnTo>
                    <a:pt x="207" y="272"/>
                  </a:lnTo>
                  <a:lnTo>
                    <a:pt x="205" y="272"/>
                  </a:lnTo>
                  <a:lnTo>
                    <a:pt x="205" y="274"/>
                  </a:lnTo>
                  <a:lnTo>
                    <a:pt x="205" y="274"/>
                  </a:lnTo>
                  <a:lnTo>
                    <a:pt x="205" y="277"/>
                  </a:lnTo>
                  <a:lnTo>
                    <a:pt x="205" y="279"/>
                  </a:lnTo>
                  <a:lnTo>
                    <a:pt x="205" y="279"/>
                  </a:lnTo>
                  <a:lnTo>
                    <a:pt x="205" y="281"/>
                  </a:lnTo>
                  <a:lnTo>
                    <a:pt x="205" y="283"/>
                  </a:lnTo>
                  <a:lnTo>
                    <a:pt x="205" y="283"/>
                  </a:lnTo>
                  <a:lnTo>
                    <a:pt x="205" y="285"/>
                  </a:lnTo>
                  <a:lnTo>
                    <a:pt x="203" y="285"/>
                  </a:lnTo>
                  <a:lnTo>
                    <a:pt x="196" y="292"/>
                  </a:lnTo>
                  <a:lnTo>
                    <a:pt x="196" y="292"/>
                  </a:lnTo>
                  <a:lnTo>
                    <a:pt x="194" y="294"/>
                  </a:lnTo>
                  <a:lnTo>
                    <a:pt x="192" y="294"/>
                  </a:lnTo>
                  <a:lnTo>
                    <a:pt x="190" y="294"/>
                  </a:lnTo>
                  <a:lnTo>
                    <a:pt x="188" y="294"/>
                  </a:lnTo>
                  <a:lnTo>
                    <a:pt x="186" y="294"/>
                  </a:lnTo>
                  <a:lnTo>
                    <a:pt x="183" y="294"/>
                  </a:lnTo>
                  <a:lnTo>
                    <a:pt x="177" y="292"/>
                  </a:lnTo>
                  <a:lnTo>
                    <a:pt x="175" y="290"/>
                  </a:lnTo>
                  <a:lnTo>
                    <a:pt x="175" y="290"/>
                  </a:lnTo>
                  <a:lnTo>
                    <a:pt x="173" y="287"/>
                  </a:lnTo>
                  <a:lnTo>
                    <a:pt x="173" y="287"/>
                  </a:lnTo>
                  <a:lnTo>
                    <a:pt x="173" y="285"/>
                  </a:lnTo>
                  <a:lnTo>
                    <a:pt x="170" y="285"/>
                  </a:lnTo>
                  <a:lnTo>
                    <a:pt x="170" y="285"/>
                  </a:lnTo>
                  <a:lnTo>
                    <a:pt x="166" y="270"/>
                  </a:lnTo>
                  <a:lnTo>
                    <a:pt x="166" y="268"/>
                  </a:lnTo>
                  <a:lnTo>
                    <a:pt x="166" y="268"/>
                  </a:lnTo>
                  <a:lnTo>
                    <a:pt x="166" y="259"/>
                  </a:lnTo>
                  <a:lnTo>
                    <a:pt x="166" y="259"/>
                  </a:lnTo>
                  <a:lnTo>
                    <a:pt x="166" y="257"/>
                  </a:lnTo>
                  <a:lnTo>
                    <a:pt x="168" y="255"/>
                  </a:lnTo>
                  <a:lnTo>
                    <a:pt x="168" y="253"/>
                  </a:lnTo>
                  <a:lnTo>
                    <a:pt x="170" y="253"/>
                  </a:lnTo>
                  <a:lnTo>
                    <a:pt x="170" y="251"/>
                  </a:lnTo>
                  <a:lnTo>
                    <a:pt x="173" y="251"/>
                  </a:lnTo>
                  <a:lnTo>
                    <a:pt x="192" y="246"/>
                  </a:lnTo>
                  <a:lnTo>
                    <a:pt x="194" y="244"/>
                  </a:lnTo>
                  <a:lnTo>
                    <a:pt x="196" y="244"/>
                  </a:lnTo>
                  <a:lnTo>
                    <a:pt x="196" y="244"/>
                  </a:lnTo>
                  <a:lnTo>
                    <a:pt x="198" y="246"/>
                  </a:lnTo>
                  <a:lnTo>
                    <a:pt x="198" y="246"/>
                  </a:lnTo>
                  <a:lnTo>
                    <a:pt x="201" y="246"/>
                  </a:lnTo>
                  <a:lnTo>
                    <a:pt x="203" y="249"/>
                  </a:lnTo>
                  <a:lnTo>
                    <a:pt x="211" y="259"/>
                  </a:lnTo>
                  <a:lnTo>
                    <a:pt x="211" y="262"/>
                  </a:lnTo>
                  <a:lnTo>
                    <a:pt x="211" y="262"/>
                  </a:lnTo>
                  <a:lnTo>
                    <a:pt x="211" y="266"/>
                  </a:lnTo>
                  <a:lnTo>
                    <a:pt x="211" y="266"/>
                  </a:lnTo>
                  <a:lnTo>
                    <a:pt x="211" y="266"/>
                  </a:lnTo>
                  <a:lnTo>
                    <a:pt x="211" y="266"/>
                  </a:lnTo>
                  <a:close/>
                  <a:moveTo>
                    <a:pt x="295" y="326"/>
                  </a:moveTo>
                  <a:lnTo>
                    <a:pt x="298" y="335"/>
                  </a:lnTo>
                  <a:lnTo>
                    <a:pt x="298" y="341"/>
                  </a:lnTo>
                  <a:lnTo>
                    <a:pt x="298" y="344"/>
                  </a:lnTo>
                  <a:lnTo>
                    <a:pt x="298" y="344"/>
                  </a:lnTo>
                  <a:lnTo>
                    <a:pt x="298" y="346"/>
                  </a:lnTo>
                  <a:lnTo>
                    <a:pt x="298" y="346"/>
                  </a:lnTo>
                  <a:lnTo>
                    <a:pt x="295" y="346"/>
                  </a:lnTo>
                  <a:lnTo>
                    <a:pt x="295" y="346"/>
                  </a:lnTo>
                  <a:lnTo>
                    <a:pt x="293" y="346"/>
                  </a:lnTo>
                  <a:lnTo>
                    <a:pt x="293" y="346"/>
                  </a:lnTo>
                  <a:lnTo>
                    <a:pt x="289" y="341"/>
                  </a:lnTo>
                  <a:lnTo>
                    <a:pt x="283" y="335"/>
                  </a:lnTo>
                  <a:lnTo>
                    <a:pt x="278" y="331"/>
                  </a:lnTo>
                  <a:lnTo>
                    <a:pt x="278" y="331"/>
                  </a:lnTo>
                  <a:lnTo>
                    <a:pt x="276" y="328"/>
                  </a:lnTo>
                  <a:lnTo>
                    <a:pt x="274" y="328"/>
                  </a:lnTo>
                  <a:lnTo>
                    <a:pt x="272" y="326"/>
                  </a:lnTo>
                  <a:lnTo>
                    <a:pt x="270" y="326"/>
                  </a:lnTo>
                  <a:lnTo>
                    <a:pt x="270" y="326"/>
                  </a:lnTo>
                  <a:lnTo>
                    <a:pt x="267" y="326"/>
                  </a:lnTo>
                  <a:lnTo>
                    <a:pt x="263" y="326"/>
                  </a:lnTo>
                  <a:lnTo>
                    <a:pt x="261" y="326"/>
                  </a:lnTo>
                  <a:lnTo>
                    <a:pt x="259" y="326"/>
                  </a:lnTo>
                  <a:lnTo>
                    <a:pt x="255" y="324"/>
                  </a:lnTo>
                  <a:lnTo>
                    <a:pt x="255" y="324"/>
                  </a:lnTo>
                  <a:lnTo>
                    <a:pt x="252" y="324"/>
                  </a:lnTo>
                  <a:lnTo>
                    <a:pt x="250" y="322"/>
                  </a:lnTo>
                  <a:lnTo>
                    <a:pt x="248" y="322"/>
                  </a:lnTo>
                  <a:lnTo>
                    <a:pt x="244" y="318"/>
                  </a:lnTo>
                  <a:lnTo>
                    <a:pt x="244" y="316"/>
                  </a:lnTo>
                  <a:lnTo>
                    <a:pt x="242" y="313"/>
                  </a:lnTo>
                  <a:lnTo>
                    <a:pt x="239" y="311"/>
                  </a:lnTo>
                  <a:lnTo>
                    <a:pt x="237" y="309"/>
                  </a:lnTo>
                  <a:lnTo>
                    <a:pt x="237" y="307"/>
                  </a:lnTo>
                  <a:lnTo>
                    <a:pt x="237" y="307"/>
                  </a:lnTo>
                  <a:lnTo>
                    <a:pt x="237" y="305"/>
                  </a:lnTo>
                  <a:lnTo>
                    <a:pt x="237" y="305"/>
                  </a:lnTo>
                  <a:lnTo>
                    <a:pt x="239" y="305"/>
                  </a:lnTo>
                  <a:lnTo>
                    <a:pt x="239" y="305"/>
                  </a:lnTo>
                  <a:lnTo>
                    <a:pt x="242" y="305"/>
                  </a:lnTo>
                  <a:lnTo>
                    <a:pt x="244" y="305"/>
                  </a:lnTo>
                  <a:lnTo>
                    <a:pt x="246" y="305"/>
                  </a:lnTo>
                  <a:lnTo>
                    <a:pt x="248" y="305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2" y="307"/>
                  </a:lnTo>
                  <a:lnTo>
                    <a:pt x="257" y="309"/>
                  </a:lnTo>
                  <a:lnTo>
                    <a:pt x="261" y="309"/>
                  </a:lnTo>
                  <a:lnTo>
                    <a:pt x="267" y="311"/>
                  </a:lnTo>
                  <a:lnTo>
                    <a:pt x="272" y="311"/>
                  </a:lnTo>
                  <a:lnTo>
                    <a:pt x="272" y="311"/>
                  </a:lnTo>
                  <a:lnTo>
                    <a:pt x="276" y="311"/>
                  </a:lnTo>
                  <a:lnTo>
                    <a:pt x="278" y="311"/>
                  </a:lnTo>
                  <a:lnTo>
                    <a:pt x="289" y="316"/>
                  </a:lnTo>
                  <a:lnTo>
                    <a:pt x="291" y="316"/>
                  </a:lnTo>
                  <a:lnTo>
                    <a:pt x="291" y="316"/>
                  </a:lnTo>
                  <a:lnTo>
                    <a:pt x="293" y="318"/>
                  </a:lnTo>
                  <a:lnTo>
                    <a:pt x="295" y="318"/>
                  </a:lnTo>
                  <a:lnTo>
                    <a:pt x="295" y="320"/>
                  </a:lnTo>
                  <a:lnTo>
                    <a:pt x="295" y="320"/>
                  </a:lnTo>
                  <a:lnTo>
                    <a:pt x="295" y="324"/>
                  </a:lnTo>
                  <a:lnTo>
                    <a:pt x="298" y="324"/>
                  </a:lnTo>
                  <a:lnTo>
                    <a:pt x="295" y="326"/>
                  </a:lnTo>
                  <a:lnTo>
                    <a:pt x="295" y="326"/>
                  </a:lnTo>
                  <a:close/>
                  <a:moveTo>
                    <a:pt x="293" y="352"/>
                  </a:moveTo>
                  <a:lnTo>
                    <a:pt x="291" y="361"/>
                  </a:lnTo>
                  <a:lnTo>
                    <a:pt x="291" y="365"/>
                  </a:lnTo>
                  <a:lnTo>
                    <a:pt x="291" y="365"/>
                  </a:lnTo>
                  <a:lnTo>
                    <a:pt x="291" y="372"/>
                  </a:lnTo>
                  <a:lnTo>
                    <a:pt x="291" y="372"/>
                  </a:lnTo>
                  <a:lnTo>
                    <a:pt x="291" y="374"/>
                  </a:lnTo>
                  <a:lnTo>
                    <a:pt x="293" y="376"/>
                  </a:lnTo>
                  <a:lnTo>
                    <a:pt x="293" y="378"/>
                  </a:lnTo>
                  <a:lnTo>
                    <a:pt x="293" y="380"/>
                  </a:lnTo>
                  <a:lnTo>
                    <a:pt x="293" y="380"/>
                  </a:lnTo>
                  <a:lnTo>
                    <a:pt x="293" y="380"/>
                  </a:lnTo>
                  <a:lnTo>
                    <a:pt x="293" y="382"/>
                  </a:lnTo>
                  <a:lnTo>
                    <a:pt x="293" y="382"/>
                  </a:lnTo>
                  <a:lnTo>
                    <a:pt x="293" y="382"/>
                  </a:lnTo>
                  <a:lnTo>
                    <a:pt x="285" y="387"/>
                  </a:lnTo>
                  <a:lnTo>
                    <a:pt x="285" y="387"/>
                  </a:lnTo>
                  <a:lnTo>
                    <a:pt x="283" y="387"/>
                  </a:lnTo>
                  <a:lnTo>
                    <a:pt x="283" y="387"/>
                  </a:lnTo>
                  <a:lnTo>
                    <a:pt x="272" y="376"/>
                  </a:lnTo>
                  <a:lnTo>
                    <a:pt x="270" y="376"/>
                  </a:lnTo>
                  <a:lnTo>
                    <a:pt x="270" y="374"/>
                  </a:lnTo>
                  <a:lnTo>
                    <a:pt x="267" y="374"/>
                  </a:lnTo>
                  <a:lnTo>
                    <a:pt x="265" y="369"/>
                  </a:lnTo>
                  <a:lnTo>
                    <a:pt x="265" y="367"/>
                  </a:lnTo>
                  <a:lnTo>
                    <a:pt x="265" y="365"/>
                  </a:lnTo>
                  <a:lnTo>
                    <a:pt x="261" y="344"/>
                  </a:lnTo>
                  <a:lnTo>
                    <a:pt x="261" y="344"/>
                  </a:lnTo>
                  <a:lnTo>
                    <a:pt x="261" y="331"/>
                  </a:lnTo>
                  <a:lnTo>
                    <a:pt x="261" y="331"/>
                  </a:lnTo>
                  <a:lnTo>
                    <a:pt x="263" y="331"/>
                  </a:lnTo>
                  <a:lnTo>
                    <a:pt x="263" y="328"/>
                  </a:lnTo>
                  <a:lnTo>
                    <a:pt x="265" y="328"/>
                  </a:lnTo>
                  <a:lnTo>
                    <a:pt x="267" y="328"/>
                  </a:lnTo>
                  <a:lnTo>
                    <a:pt x="267" y="328"/>
                  </a:lnTo>
                  <a:lnTo>
                    <a:pt x="270" y="328"/>
                  </a:lnTo>
                  <a:lnTo>
                    <a:pt x="272" y="328"/>
                  </a:lnTo>
                  <a:lnTo>
                    <a:pt x="272" y="328"/>
                  </a:lnTo>
                  <a:lnTo>
                    <a:pt x="274" y="331"/>
                  </a:lnTo>
                  <a:lnTo>
                    <a:pt x="293" y="348"/>
                  </a:lnTo>
                  <a:lnTo>
                    <a:pt x="293" y="348"/>
                  </a:lnTo>
                  <a:lnTo>
                    <a:pt x="293" y="350"/>
                  </a:lnTo>
                  <a:lnTo>
                    <a:pt x="293" y="350"/>
                  </a:lnTo>
                  <a:lnTo>
                    <a:pt x="293" y="352"/>
                  </a:lnTo>
                  <a:lnTo>
                    <a:pt x="295" y="352"/>
                  </a:lnTo>
                  <a:lnTo>
                    <a:pt x="293" y="352"/>
                  </a:lnTo>
                  <a:lnTo>
                    <a:pt x="293" y="352"/>
                  </a:lnTo>
                  <a:close/>
                  <a:moveTo>
                    <a:pt x="554" y="374"/>
                  </a:moveTo>
                  <a:lnTo>
                    <a:pt x="552" y="378"/>
                  </a:lnTo>
                  <a:lnTo>
                    <a:pt x="550" y="389"/>
                  </a:lnTo>
                  <a:lnTo>
                    <a:pt x="545" y="398"/>
                  </a:lnTo>
                  <a:lnTo>
                    <a:pt x="545" y="398"/>
                  </a:lnTo>
                  <a:lnTo>
                    <a:pt x="545" y="398"/>
                  </a:lnTo>
                  <a:lnTo>
                    <a:pt x="545" y="398"/>
                  </a:lnTo>
                  <a:lnTo>
                    <a:pt x="543" y="400"/>
                  </a:lnTo>
                  <a:lnTo>
                    <a:pt x="541" y="398"/>
                  </a:lnTo>
                  <a:lnTo>
                    <a:pt x="539" y="398"/>
                  </a:lnTo>
                  <a:lnTo>
                    <a:pt x="537" y="398"/>
                  </a:lnTo>
                  <a:lnTo>
                    <a:pt x="532" y="393"/>
                  </a:lnTo>
                  <a:lnTo>
                    <a:pt x="532" y="387"/>
                  </a:lnTo>
                  <a:lnTo>
                    <a:pt x="526" y="380"/>
                  </a:lnTo>
                  <a:lnTo>
                    <a:pt x="520" y="376"/>
                  </a:lnTo>
                  <a:lnTo>
                    <a:pt x="513" y="378"/>
                  </a:lnTo>
                  <a:lnTo>
                    <a:pt x="511" y="378"/>
                  </a:lnTo>
                  <a:lnTo>
                    <a:pt x="511" y="378"/>
                  </a:lnTo>
                  <a:lnTo>
                    <a:pt x="509" y="378"/>
                  </a:lnTo>
                  <a:lnTo>
                    <a:pt x="504" y="376"/>
                  </a:lnTo>
                  <a:lnTo>
                    <a:pt x="504" y="376"/>
                  </a:lnTo>
                  <a:lnTo>
                    <a:pt x="504" y="376"/>
                  </a:lnTo>
                  <a:lnTo>
                    <a:pt x="504" y="376"/>
                  </a:lnTo>
                  <a:lnTo>
                    <a:pt x="502" y="374"/>
                  </a:lnTo>
                  <a:lnTo>
                    <a:pt x="502" y="367"/>
                  </a:lnTo>
                  <a:lnTo>
                    <a:pt x="502" y="367"/>
                  </a:lnTo>
                  <a:lnTo>
                    <a:pt x="502" y="367"/>
                  </a:lnTo>
                  <a:lnTo>
                    <a:pt x="504" y="365"/>
                  </a:lnTo>
                  <a:lnTo>
                    <a:pt x="515" y="357"/>
                  </a:lnTo>
                  <a:lnTo>
                    <a:pt x="515" y="357"/>
                  </a:lnTo>
                  <a:lnTo>
                    <a:pt x="522" y="354"/>
                  </a:lnTo>
                  <a:lnTo>
                    <a:pt x="524" y="354"/>
                  </a:lnTo>
                  <a:lnTo>
                    <a:pt x="524" y="354"/>
                  </a:lnTo>
                  <a:lnTo>
                    <a:pt x="539" y="357"/>
                  </a:lnTo>
                  <a:lnTo>
                    <a:pt x="552" y="365"/>
                  </a:lnTo>
                  <a:lnTo>
                    <a:pt x="552" y="365"/>
                  </a:lnTo>
                  <a:lnTo>
                    <a:pt x="552" y="365"/>
                  </a:lnTo>
                  <a:lnTo>
                    <a:pt x="554" y="369"/>
                  </a:lnTo>
                  <a:lnTo>
                    <a:pt x="554" y="372"/>
                  </a:lnTo>
                  <a:lnTo>
                    <a:pt x="554" y="372"/>
                  </a:lnTo>
                  <a:lnTo>
                    <a:pt x="554" y="374"/>
                  </a:lnTo>
                  <a:lnTo>
                    <a:pt x="554" y="374"/>
                  </a:lnTo>
                  <a:lnTo>
                    <a:pt x="554" y="374"/>
                  </a:lnTo>
                  <a:close/>
                  <a:moveTo>
                    <a:pt x="494" y="361"/>
                  </a:moveTo>
                  <a:lnTo>
                    <a:pt x="494" y="363"/>
                  </a:lnTo>
                  <a:lnTo>
                    <a:pt x="492" y="372"/>
                  </a:lnTo>
                  <a:lnTo>
                    <a:pt x="492" y="372"/>
                  </a:lnTo>
                  <a:lnTo>
                    <a:pt x="485" y="378"/>
                  </a:lnTo>
                  <a:lnTo>
                    <a:pt x="485" y="378"/>
                  </a:lnTo>
                  <a:lnTo>
                    <a:pt x="485" y="378"/>
                  </a:lnTo>
                  <a:lnTo>
                    <a:pt x="479" y="380"/>
                  </a:lnTo>
                  <a:lnTo>
                    <a:pt x="479" y="380"/>
                  </a:lnTo>
                  <a:lnTo>
                    <a:pt x="472" y="376"/>
                  </a:lnTo>
                  <a:lnTo>
                    <a:pt x="470" y="376"/>
                  </a:lnTo>
                  <a:lnTo>
                    <a:pt x="468" y="376"/>
                  </a:lnTo>
                  <a:lnTo>
                    <a:pt x="466" y="374"/>
                  </a:lnTo>
                  <a:lnTo>
                    <a:pt x="466" y="372"/>
                  </a:lnTo>
                  <a:lnTo>
                    <a:pt x="464" y="367"/>
                  </a:lnTo>
                  <a:lnTo>
                    <a:pt x="464" y="367"/>
                  </a:lnTo>
                  <a:lnTo>
                    <a:pt x="464" y="365"/>
                  </a:lnTo>
                  <a:lnTo>
                    <a:pt x="468" y="363"/>
                  </a:lnTo>
                  <a:lnTo>
                    <a:pt x="476" y="357"/>
                  </a:lnTo>
                  <a:lnTo>
                    <a:pt x="485" y="354"/>
                  </a:lnTo>
                  <a:lnTo>
                    <a:pt x="487" y="354"/>
                  </a:lnTo>
                  <a:lnTo>
                    <a:pt x="487" y="354"/>
                  </a:lnTo>
                  <a:lnTo>
                    <a:pt x="489" y="357"/>
                  </a:lnTo>
                  <a:lnTo>
                    <a:pt x="492" y="357"/>
                  </a:lnTo>
                  <a:lnTo>
                    <a:pt x="492" y="359"/>
                  </a:lnTo>
                  <a:lnTo>
                    <a:pt x="494" y="361"/>
                  </a:lnTo>
                  <a:lnTo>
                    <a:pt x="494" y="361"/>
                  </a:lnTo>
                  <a:lnTo>
                    <a:pt x="494" y="361"/>
                  </a:lnTo>
                  <a:close/>
                  <a:moveTo>
                    <a:pt x="351" y="365"/>
                  </a:moveTo>
                  <a:lnTo>
                    <a:pt x="351" y="367"/>
                  </a:lnTo>
                  <a:lnTo>
                    <a:pt x="354" y="367"/>
                  </a:lnTo>
                  <a:lnTo>
                    <a:pt x="360" y="374"/>
                  </a:lnTo>
                  <a:lnTo>
                    <a:pt x="362" y="374"/>
                  </a:lnTo>
                  <a:lnTo>
                    <a:pt x="367" y="380"/>
                  </a:lnTo>
                  <a:lnTo>
                    <a:pt x="369" y="380"/>
                  </a:lnTo>
                  <a:lnTo>
                    <a:pt x="375" y="389"/>
                  </a:lnTo>
                  <a:lnTo>
                    <a:pt x="375" y="391"/>
                  </a:lnTo>
                  <a:lnTo>
                    <a:pt x="377" y="391"/>
                  </a:lnTo>
                  <a:lnTo>
                    <a:pt x="377" y="391"/>
                  </a:lnTo>
                  <a:lnTo>
                    <a:pt x="377" y="393"/>
                  </a:lnTo>
                  <a:lnTo>
                    <a:pt x="377" y="393"/>
                  </a:lnTo>
                  <a:lnTo>
                    <a:pt x="375" y="395"/>
                  </a:lnTo>
                  <a:lnTo>
                    <a:pt x="375" y="395"/>
                  </a:lnTo>
                  <a:lnTo>
                    <a:pt x="373" y="398"/>
                  </a:lnTo>
                  <a:lnTo>
                    <a:pt x="373" y="398"/>
                  </a:lnTo>
                  <a:lnTo>
                    <a:pt x="371" y="398"/>
                  </a:lnTo>
                  <a:lnTo>
                    <a:pt x="371" y="398"/>
                  </a:lnTo>
                  <a:lnTo>
                    <a:pt x="369" y="398"/>
                  </a:lnTo>
                  <a:lnTo>
                    <a:pt x="367" y="398"/>
                  </a:lnTo>
                  <a:lnTo>
                    <a:pt x="367" y="398"/>
                  </a:lnTo>
                  <a:lnTo>
                    <a:pt x="349" y="385"/>
                  </a:lnTo>
                  <a:lnTo>
                    <a:pt x="334" y="378"/>
                  </a:lnTo>
                  <a:lnTo>
                    <a:pt x="328" y="374"/>
                  </a:lnTo>
                  <a:lnTo>
                    <a:pt x="323" y="374"/>
                  </a:lnTo>
                  <a:lnTo>
                    <a:pt x="319" y="374"/>
                  </a:lnTo>
                  <a:lnTo>
                    <a:pt x="315" y="372"/>
                  </a:lnTo>
                  <a:lnTo>
                    <a:pt x="321" y="361"/>
                  </a:lnTo>
                  <a:lnTo>
                    <a:pt x="321" y="361"/>
                  </a:lnTo>
                  <a:lnTo>
                    <a:pt x="323" y="359"/>
                  </a:lnTo>
                  <a:lnTo>
                    <a:pt x="323" y="359"/>
                  </a:lnTo>
                  <a:lnTo>
                    <a:pt x="326" y="359"/>
                  </a:lnTo>
                  <a:lnTo>
                    <a:pt x="330" y="359"/>
                  </a:lnTo>
                  <a:lnTo>
                    <a:pt x="332" y="359"/>
                  </a:lnTo>
                  <a:lnTo>
                    <a:pt x="334" y="359"/>
                  </a:lnTo>
                  <a:lnTo>
                    <a:pt x="334" y="359"/>
                  </a:lnTo>
                  <a:lnTo>
                    <a:pt x="341" y="361"/>
                  </a:lnTo>
                  <a:lnTo>
                    <a:pt x="343" y="363"/>
                  </a:lnTo>
                  <a:lnTo>
                    <a:pt x="351" y="365"/>
                  </a:lnTo>
                  <a:lnTo>
                    <a:pt x="351" y="365"/>
                  </a:lnTo>
                  <a:close/>
                  <a:moveTo>
                    <a:pt x="358" y="413"/>
                  </a:moveTo>
                  <a:lnTo>
                    <a:pt x="349" y="406"/>
                  </a:lnTo>
                  <a:lnTo>
                    <a:pt x="349" y="406"/>
                  </a:lnTo>
                  <a:lnTo>
                    <a:pt x="347" y="404"/>
                  </a:lnTo>
                  <a:lnTo>
                    <a:pt x="345" y="404"/>
                  </a:lnTo>
                  <a:lnTo>
                    <a:pt x="343" y="402"/>
                  </a:lnTo>
                  <a:lnTo>
                    <a:pt x="341" y="402"/>
                  </a:lnTo>
                  <a:lnTo>
                    <a:pt x="339" y="402"/>
                  </a:lnTo>
                  <a:lnTo>
                    <a:pt x="319" y="402"/>
                  </a:lnTo>
                  <a:lnTo>
                    <a:pt x="317" y="402"/>
                  </a:lnTo>
                  <a:lnTo>
                    <a:pt x="315" y="402"/>
                  </a:lnTo>
                  <a:lnTo>
                    <a:pt x="313" y="402"/>
                  </a:lnTo>
                  <a:lnTo>
                    <a:pt x="311" y="404"/>
                  </a:lnTo>
                  <a:lnTo>
                    <a:pt x="306" y="404"/>
                  </a:lnTo>
                  <a:lnTo>
                    <a:pt x="304" y="404"/>
                  </a:lnTo>
                  <a:lnTo>
                    <a:pt x="302" y="404"/>
                  </a:lnTo>
                  <a:lnTo>
                    <a:pt x="298" y="402"/>
                  </a:lnTo>
                  <a:lnTo>
                    <a:pt x="295" y="400"/>
                  </a:lnTo>
                  <a:lnTo>
                    <a:pt x="293" y="398"/>
                  </a:lnTo>
                  <a:lnTo>
                    <a:pt x="287" y="393"/>
                  </a:lnTo>
                  <a:lnTo>
                    <a:pt x="287" y="393"/>
                  </a:lnTo>
                  <a:lnTo>
                    <a:pt x="287" y="391"/>
                  </a:lnTo>
                  <a:lnTo>
                    <a:pt x="287" y="391"/>
                  </a:lnTo>
                  <a:lnTo>
                    <a:pt x="289" y="387"/>
                  </a:lnTo>
                  <a:lnTo>
                    <a:pt x="289" y="387"/>
                  </a:lnTo>
                  <a:lnTo>
                    <a:pt x="289" y="387"/>
                  </a:lnTo>
                  <a:lnTo>
                    <a:pt x="291" y="385"/>
                  </a:lnTo>
                  <a:lnTo>
                    <a:pt x="295" y="385"/>
                  </a:lnTo>
                  <a:lnTo>
                    <a:pt x="295" y="385"/>
                  </a:lnTo>
                  <a:lnTo>
                    <a:pt x="298" y="385"/>
                  </a:lnTo>
                  <a:lnTo>
                    <a:pt x="298" y="385"/>
                  </a:lnTo>
                  <a:lnTo>
                    <a:pt x="298" y="382"/>
                  </a:lnTo>
                  <a:lnTo>
                    <a:pt x="298" y="380"/>
                  </a:lnTo>
                  <a:lnTo>
                    <a:pt x="298" y="378"/>
                  </a:lnTo>
                  <a:lnTo>
                    <a:pt x="295" y="378"/>
                  </a:lnTo>
                  <a:lnTo>
                    <a:pt x="293" y="374"/>
                  </a:lnTo>
                  <a:lnTo>
                    <a:pt x="293" y="372"/>
                  </a:lnTo>
                  <a:lnTo>
                    <a:pt x="293" y="367"/>
                  </a:lnTo>
                  <a:lnTo>
                    <a:pt x="293" y="365"/>
                  </a:lnTo>
                  <a:lnTo>
                    <a:pt x="293" y="365"/>
                  </a:lnTo>
                  <a:lnTo>
                    <a:pt x="293" y="363"/>
                  </a:lnTo>
                  <a:lnTo>
                    <a:pt x="295" y="363"/>
                  </a:lnTo>
                  <a:lnTo>
                    <a:pt x="295" y="361"/>
                  </a:lnTo>
                  <a:lnTo>
                    <a:pt x="295" y="361"/>
                  </a:lnTo>
                  <a:lnTo>
                    <a:pt x="298" y="361"/>
                  </a:lnTo>
                  <a:lnTo>
                    <a:pt x="300" y="361"/>
                  </a:lnTo>
                  <a:lnTo>
                    <a:pt x="302" y="361"/>
                  </a:lnTo>
                  <a:lnTo>
                    <a:pt x="304" y="363"/>
                  </a:lnTo>
                  <a:lnTo>
                    <a:pt x="306" y="365"/>
                  </a:lnTo>
                  <a:lnTo>
                    <a:pt x="311" y="372"/>
                  </a:lnTo>
                  <a:lnTo>
                    <a:pt x="308" y="376"/>
                  </a:lnTo>
                  <a:lnTo>
                    <a:pt x="313" y="378"/>
                  </a:lnTo>
                  <a:lnTo>
                    <a:pt x="315" y="378"/>
                  </a:lnTo>
                  <a:lnTo>
                    <a:pt x="323" y="376"/>
                  </a:lnTo>
                  <a:lnTo>
                    <a:pt x="328" y="376"/>
                  </a:lnTo>
                  <a:lnTo>
                    <a:pt x="330" y="378"/>
                  </a:lnTo>
                  <a:lnTo>
                    <a:pt x="343" y="385"/>
                  </a:lnTo>
                  <a:lnTo>
                    <a:pt x="343" y="385"/>
                  </a:lnTo>
                  <a:lnTo>
                    <a:pt x="347" y="387"/>
                  </a:lnTo>
                  <a:lnTo>
                    <a:pt x="358" y="395"/>
                  </a:lnTo>
                  <a:lnTo>
                    <a:pt x="360" y="395"/>
                  </a:lnTo>
                  <a:lnTo>
                    <a:pt x="360" y="398"/>
                  </a:lnTo>
                  <a:lnTo>
                    <a:pt x="362" y="400"/>
                  </a:lnTo>
                  <a:lnTo>
                    <a:pt x="362" y="400"/>
                  </a:lnTo>
                  <a:lnTo>
                    <a:pt x="362" y="402"/>
                  </a:lnTo>
                  <a:lnTo>
                    <a:pt x="362" y="402"/>
                  </a:lnTo>
                  <a:lnTo>
                    <a:pt x="362" y="402"/>
                  </a:lnTo>
                  <a:lnTo>
                    <a:pt x="362" y="404"/>
                  </a:lnTo>
                  <a:lnTo>
                    <a:pt x="362" y="406"/>
                  </a:lnTo>
                  <a:lnTo>
                    <a:pt x="362" y="408"/>
                  </a:lnTo>
                  <a:lnTo>
                    <a:pt x="362" y="411"/>
                  </a:lnTo>
                  <a:lnTo>
                    <a:pt x="360" y="413"/>
                  </a:lnTo>
                  <a:lnTo>
                    <a:pt x="360" y="413"/>
                  </a:lnTo>
                  <a:lnTo>
                    <a:pt x="360" y="413"/>
                  </a:lnTo>
                  <a:lnTo>
                    <a:pt x="358" y="413"/>
                  </a:lnTo>
                  <a:lnTo>
                    <a:pt x="358" y="413"/>
                  </a:lnTo>
                  <a:lnTo>
                    <a:pt x="358" y="413"/>
                  </a:lnTo>
                  <a:lnTo>
                    <a:pt x="358" y="413"/>
                  </a:lnTo>
                  <a:close/>
                  <a:moveTo>
                    <a:pt x="408" y="374"/>
                  </a:moveTo>
                  <a:lnTo>
                    <a:pt x="410" y="378"/>
                  </a:lnTo>
                  <a:lnTo>
                    <a:pt x="410" y="378"/>
                  </a:lnTo>
                  <a:lnTo>
                    <a:pt x="408" y="378"/>
                  </a:lnTo>
                  <a:lnTo>
                    <a:pt x="405" y="378"/>
                  </a:lnTo>
                  <a:lnTo>
                    <a:pt x="405" y="378"/>
                  </a:lnTo>
                  <a:lnTo>
                    <a:pt x="399" y="376"/>
                  </a:lnTo>
                  <a:lnTo>
                    <a:pt x="397" y="376"/>
                  </a:lnTo>
                  <a:lnTo>
                    <a:pt x="395" y="374"/>
                  </a:lnTo>
                  <a:lnTo>
                    <a:pt x="395" y="372"/>
                  </a:lnTo>
                  <a:lnTo>
                    <a:pt x="395" y="372"/>
                  </a:lnTo>
                  <a:lnTo>
                    <a:pt x="392" y="369"/>
                  </a:lnTo>
                  <a:lnTo>
                    <a:pt x="392" y="369"/>
                  </a:lnTo>
                  <a:lnTo>
                    <a:pt x="395" y="367"/>
                  </a:lnTo>
                  <a:lnTo>
                    <a:pt x="395" y="365"/>
                  </a:lnTo>
                  <a:lnTo>
                    <a:pt x="397" y="363"/>
                  </a:lnTo>
                  <a:lnTo>
                    <a:pt x="397" y="363"/>
                  </a:lnTo>
                  <a:lnTo>
                    <a:pt x="399" y="363"/>
                  </a:lnTo>
                  <a:lnTo>
                    <a:pt x="399" y="363"/>
                  </a:lnTo>
                  <a:lnTo>
                    <a:pt x="401" y="363"/>
                  </a:lnTo>
                  <a:lnTo>
                    <a:pt x="401" y="363"/>
                  </a:lnTo>
                  <a:lnTo>
                    <a:pt x="401" y="363"/>
                  </a:lnTo>
                  <a:lnTo>
                    <a:pt x="403" y="363"/>
                  </a:lnTo>
                  <a:lnTo>
                    <a:pt x="403" y="363"/>
                  </a:lnTo>
                  <a:lnTo>
                    <a:pt x="403" y="365"/>
                  </a:lnTo>
                  <a:lnTo>
                    <a:pt x="401" y="365"/>
                  </a:lnTo>
                  <a:lnTo>
                    <a:pt x="403" y="367"/>
                  </a:lnTo>
                  <a:lnTo>
                    <a:pt x="403" y="372"/>
                  </a:lnTo>
                  <a:lnTo>
                    <a:pt x="403" y="372"/>
                  </a:lnTo>
                  <a:lnTo>
                    <a:pt x="408" y="374"/>
                  </a:lnTo>
                  <a:lnTo>
                    <a:pt x="408" y="374"/>
                  </a:lnTo>
                  <a:close/>
                  <a:moveTo>
                    <a:pt x="468" y="387"/>
                  </a:moveTo>
                  <a:lnTo>
                    <a:pt x="466" y="387"/>
                  </a:lnTo>
                  <a:lnTo>
                    <a:pt x="466" y="385"/>
                  </a:lnTo>
                  <a:lnTo>
                    <a:pt x="461" y="382"/>
                  </a:lnTo>
                  <a:lnTo>
                    <a:pt x="459" y="382"/>
                  </a:lnTo>
                  <a:lnTo>
                    <a:pt x="457" y="380"/>
                  </a:lnTo>
                  <a:lnTo>
                    <a:pt x="457" y="380"/>
                  </a:lnTo>
                  <a:lnTo>
                    <a:pt x="455" y="378"/>
                  </a:lnTo>
                  <a:lnTo>
                    <a:pt x="455" y="378"/>
                  </a:lnTo>
                  <a:lnTo>
                    <a:pt x="455" y="378"/>
                  </a:lnTo>
                  <a:lnTo>
                    <a:pt x="455" y="376"/>
                  </a:lnTo>
                  <a:lnTo>
                    <a:pt x="457" y="376"/>
                  </a:lnTo>
                  <a:lnTo>
                    <a:pt x="457" y="376"/>
                  </a:lnTo>
                  <a:lnTo>
                    <a:pt x="466" y="376"/>
                  </a:lnTo>
                  <a:lnTo>
                    <a:pt x="468" y="378"/>
                  </a:lnTo>
                  <a:lnTo>
                    <a:pt x="468" y="378"/>
                  </a:lnTo>
                  <a:lnTo>
                    <a:pt x="470" y="380"/>
                  </a:lnTo>
                  <a:lnTo>
                    <a:pt x="470" y="382"/>
                  </a:lnTo>
                  <a:lnTo>
                    <a:pt x="470" y="385"/>
                  </a:lnTo>
                  <a:lnTo>
                    <a:pt x="470" y="385"/>
                  </a:lnTo>
                  <a:lnTo>
                    <a:pt x="468" y="387"/>
                  </a:lnTo>
                  <a:lnTo>
                    <a:pt x="468" y="387"/>
                  </a:lnTo>
                  <a:lnTo>
                    <a:pt x="468" y="387"/>
                  </a:lnTo>
                  <a:close/>
                  <a:moveTo>
                    <a:pt x="496" y="402"/>
                  </a:moveTo>
                  <a:lnTo>
                    <a:pt x="494" y="398"/>
                  </a:lnTo>
                  <a:lnTo>
                    <a:pt x="494" y="395"/>
                  </a:lnTo>
                  <a:lnTo>
                    <a:pt x="492" y="393"/>
                  </a:lnTo>
                  <a:lnTo>
                    <a:pt x="492" y="393"/>
                  </a:lnTo>
                  <a:lnTo>
                    <a:pt x="489" y="393"/>
                  </a:lnTo>
                  <a:lnTo>
                    <a:pt x="487" y="391"/>
                  </a:lnTo>
                  <a:lnTo>
                    <a:pt x="485" y="385"/>
                  </a:lnTo>
                  <a:lnTo>
                    <a:pt x="485" y="385"/>
                  </a:lnTo>
                  <a:lnTo>
                    <a:pt x="487" y="385"/>
                  </a:lnTo>
                  <a:lnTo>
                    <a:pt x="487" y="382"/>
                  </a:lnTo>
                  <a:lnTo>
                    <a:pt x="487" y="382"/>
                  </a:lnTo>
                  <a:lnTo>
                    <a:pt x="507" y="393"/>
                  </a:lnTo>
                  <a:lnTo>
                    <a:pt x="507" y="393"/>
                  </a:lnTo>
                  <a:lnTo>
                    <a:pt x="507" y="393"/>
                  </a:lnTo>
                  <a:lnTo>
                    <a:pt x="507" y="395"/>
                  </a:lnTo>
                  <a:lnTo>
                    <a:pt x="507" y="395"/>
                  </a:lnTo>
                  <a:lnTo>
                    <a:pt x="507" y="395"/>
                  </a:lnTo>
                  <a:lnTo>
                    <a:pt x="507" y="398"/>
                  </a:lnTo>
                  <a:lnTo>
                    <a:pt x="504" y="398"/>
                  </a:lnTo>
                  <a:lnTo>
                    <a:pt x="504" y="398"/>
                  </a:lnTo>
                  <a:lnTo>
                    <a:pt x="496" y="402"/>
                  </a:lnTo>
                  <a:lnTo>
                    <a:pt x="496" y="402"/>
                  </a:lnTo>
                  <a:close/>
                  <a:moveTo>
                    <a:pt x="412" y="389"/>
                  </a:moveTo>
                  <a:lnTo>
                    <a:pt x="414" y="391"/>
                  </a:lnTo>
                  <a:lnTo>
                    <a:pt x="414" y="391"/>
                  </a:lnTo>
                  <a:lnTo>
                    <a:pt x="414" y="393"/>
                  </a:lnTo>
                  <a:lnTo>
                    <a:pt x="412" y="393"/>
                  </a:lnTo>
                  <a:lnTo>
                    <a:pt x="412" y="393"/>
                  </a:lnTo>
                  <a:lnTo>
                    <a:pt x="410" y="393"/>
                  </a:lnTo>
                  <a:lnTo>
                    <a:pt x="408" y="391"/>
                  </a:lnTo>
                  <a:lnTo>
                    <a:pt x="405" y="389"/>
                  </a:lnTo>
                  <a:lnTo>
                    <a:pt x="405" y="389"/>
                  </a:lnTo>
                  <a:lnTo>
                    <a:pt x="405" y="389"/>
                  </a:lnTo>
                  <a:lnTo>
                    <a:pt x="405" y="387"/>
                  </a:lnTo>
                  <a:lnTo>
                    <a:pt x="410" y="387"/>
                  </a:lnTo>
                  <a:lnTo>
                    <a:pt x="410" y="387"/>
                  </a:lnTo>
                  <a:lnTo>
                    <a:pt x="412" y="387"/>
                  </a:lnTo>
                  <a:lnTo>
                    <a:pt x="412" y="387"/>
                  </a:lnTo>
                  <a:lnTo>
                    <a:pt x="412" y="389"/>
                  </a:lnTo>
                  <a:lnTo>
                    <a:pt x="412" y="389"/>
                  </a:lnTo>
                  <a:close/>
                  <a:moveTo>
                    <a:pt x="416" y="408"/>
                  </a:moveTo>
                  <a:lnTo>
                    <a:pt x="416" y="408"/>
                  </a:lnTo>
                  <a:lnTo>
                    <a:pt x="416" y="411"/>
                  </a:lnTo>
                  <a:lnTo>
                    <a:pt x="412" y="415"/>
                  </a:lnTo>
                  <a:lnTo>
                    <a:pt x="412" y="417"/>
                  </a:lnTo>
                  <a:lnTo>
                    <a:pt x="412" y="417"/>
                  </a:lnTo>
                  <a:lnTo>
                    <a:pt x="410" y="419"/>
                  </a:lnTo>
                  <a:lnTo>
                    <a:pt x="410" y="419"/>
                  </a:lnTo>
                  <a:lnTo>
                    <a:pt x="408" y="419"/>
                  </a:lnTo>
                  <a:lnTo>
                    <a:pt x="408" y="419"/>
                  </a:lnTo>
                  <a:lnTo>
                    <a:pt x="408" y="419"/>
                  </a:lnTo>
                  <a:lnTo>
                    <a:pt x="405" y="419"/>
                  </a:lnTo>
                  <a:lnTo>
                    <a:pt x="403" y="417"/>
                  </a:lnTo>
                  <a:lnTo>
                    <a:pt x="399" y="406"/>
                  </a:lnTo>
                  <a:lnTo>
                    <a:pt x="397" y="404"/>
                  </a:lnTo>
                  <a:lnTo>
                    <a:pt x="397" y="402"/>
                  </a:lnTo>
                  <a:lnTo>
                    <a:pt x="397" y="400"/>
                  </a:lnTo>
                  <a:lnTo>
                    <a:pt x="397" y="398"/>
                  </a:lnTo>
                  <a:lnTo>
                    <a:pt x="397" y="398"/>
                  </a:lnTo>
                  <a:lnTo>
                    <a:pt x="399" y="391"/>
                  </a:lnTo>
                  <a:lnTo>
                    <a:pt x="401" y="391"/>
                  </a:lnTo>
                  <a:lnTo>
                    <a:pt x="401" y="391"/>
                  </a:lnTo>
                  <a:lnTo>
                    <a:pt x="401" y="391"/>
                  </a:lnTo>
                  <a:lnTo>
                    <a:pt x="403" y="391"/>
                  </a:lnTo>
                  <a:lnTo>
                    <a:pt x="403" y="391"/>
                  </a:lnTo>
                  <a:lnTo>
                    <a:pt x="408" y="398"/>
                  </a:lnTo>
                  <a:lnTo>
                    <a:pt x="412" y="400"/>
                  </a:lnTo>
                  <a:lnTo>
                    <a:pt x="416" y="404"/>
                  </a:lnTo>
                  <a:lnTo>
                    <a:pt x="416" y="406"/>
                  </a:lnTo>
                  <a:lnTo>
                    <a:pt x="416" y="406"/>
                  </a:lnTo>
                  <a:lnTo>
                    <a:pt x="416" y="408"/>
                  </a:lnTo>
                  <a:lnTo>
                    <a:pt x="416" y="408"/>
                  </a:lnTo>
                  <a:lnTo>
                    <a:pt x="416" y="408"/>
                  </a:lnTo>
                  <a:close/>
                  <a:moveTo>
                    <a:pt x="455" y="402"/>
                  </a:moveTo>
                  <a:lnTo>
                    <a:pt x="455" y="406"/>
                  </a:lnTo>
                  <a:lnTo>
                    <a:pt x="455" y="406"/>
                  </a:lnTo>
                  <a:lnTo>
                    <a:pt x="455" y="406"/>
                  </a:lnTo>
                  <a:lnTo>
                    <a:pt x="446" y="400"/>
                  </a:lnTo>
                  <a:lnTo>
                    <a:pt x="446" y="400"/>
                  </a:lnTo>
                  <a:lnTo>
                    <a:pt x="442" y="395"/>
                  </a:lnTo>
                  <a:lnTo>
                    <a:pt x="442" y="393"/>
                  </a:lnTo>
                  <a:lnTo>
                    <a:pt x="442" y="393"/>
                  </a:lnTo>
                  <a:lnTo>
                    <a:pt x="442" y="391"/>
                  </a:lnTo>
                  <a:lnTo>
                    <a:pt x="444" y="391"/>
                  </a:lnTo>
                  <a:lnTo>
                    <a:pt x="444" y="391"/>
                  </a:lnTo>
                  <a:lnTo>
                    <a:pt x="448" y="391"/>
                  </a:lnTo>
                  <a:lnTo>
                    <a:pt x="448" y="393"/>
                  </a:lnTo>
                  <a:lnTo>
                    <a:pt x="451" y="393"/>
                  </a:lnTo>
                  <a:lnTo>
                    <a:pt x="451" y="395"/>
                  </a:lnTo>
                  <a:lnTo>
                    <a:pt x="453" y="398"/>
                  </a:lnTo>
                  <a:lnTo>
                    <a:pt x="455" y="400"/>
                  </a:lnTo>
                  <a:lnTo>
                    <a:pt x="455" y="400"/>
                  </a:lnTo>
                  <a:lnTo>
                    <a:pt x="455" y="400"/>
                  </a:lnTo>
                  <a:lnTo>
                    <a:pt x="455" y="402"/>
                  </a:lnTo>
                  <a:lnTo>
                    <a:pt x="455" y="402"/>
                  </a:lnTo>
                  <a:lnTo>
                    <a:pt x="455" y="402"/>
                  </a:lnTo>
                  <a:close/>
                  <a:moveTo>
                    <a:pt x="468" y="402"/>
                  </a:moveTo>
                  <a:lnTo>
                    <a:pt x="468" y="404"/>
                  </a:lnTo>
                  <a:lnTo>
                    <a:pt x="468" y="404"/>
                  </a:lnTo>
                  <a:lnTo>
                    <a:pt x="468" y="404"/>
                  </a:lnTo>
                  <a:lnTo>
                    <a:pt x="468" y="404"/>
                  </a:lnTo>
                  <a:lnTo>
                    <a:pt x="466" y="406"/>
                  </a:lnTo>
                  <a:lnTo>
                    <a:pt x="466" y="404"/>
                  </a:lnTo>
                  <a:lnTo>
                    <a:pt x="457" y="395"/>
                  </a:lnTo>
                  <a:lnTo>
                    <a:pt x="455" y="393"/>
                  </a:lnTo>
                  <a:lnTo>
                    <a:pt x="453" y="391"/>
                  </a:lnTo>
                  <a:lnTo>
                    <a:pt x="453" y="391"/>
                  </a:lnTo>
                  <a:lnTo>
                    <a:pt x="455" y="391"/>
                  </a:lnTo>
                  <a:lnTo>
                    <a:pt x="457" y="391"/>
                  </a:lnTo>
                  <a:lnTo>
                    <a:pt x="459" y="391"/>
                  </a:lnTo>
                  <a:lnTo>
                    <a:pt x="459" y="393"/>
                  </a:lnTo>
                  <a:lnTo>
                    <a:pt x="461" y="393"/>
                  </a:lnTo>
                  <a:lnTo>
                    <a:pt x="466" y="400"/>
                  </a:lnTo>
                  <a:lnTo>
                    <a:pt x="468" y="402"/>
                  </a:lnTo>
                  <a:lnTo>
                    <a:pt x="468" y="402"/>
                  </a:lnTo>
                  <a:lnTo>
                    <a:pt x="468" y="402"/>
                  </a:lnTo>
                  <a:close/>
                  <a:moveTo>
                    <a:pt x="418" y="402"/>
                  </a:moveTo>
                  <a:lnTo>
                    <a:pt x="408" y="395"/>
                  </a:lnTo>
                  <a:lnTo>
                    <a:pt x="408" y="395"/>
                  </a:lnTo>
                  <a:lnTo>
                    <a:pt x="405" y="393"/>
                  </a:lnTo>
                  <a:lnTo>
                    <a:pt x="405" y="393"/>
                  </a:lnTo>
                  <a:lnTo>
                    <a:pt x="405" y="393"/>
                  </a:lnTo>
                  <a:lnTo>
                    <a:pt x="405" y="393"/>
                  </a:lnTo>
                  <a:lnTo>
                    <a:pt x="408" y="393"/>
                  </a:lnTo>
                  <a:lnTo>
                    <a:pt x="414" y="395"/>
                  </a:lnTo>
                  <a:lnTo>
                    <a:pt x="414" y="395"/>
                  </a:lnTo>
                  <a:lnTo>
                    <a:pt x="416" y="398"/>
                  </a:lnTo>
                  <a:lnTo>
                    <a:pt x="418" y="400"/>
                  </a:lnTo>
                  <a:lnTo>
                    <a:pt x="418" y="402"/>
                  </a:lnTo>
                  <a:lnTo>
                    <a:pt x="418" y="402"/>
                  </a:lnTo>
                  <a:lnTo>
                    <a:pt x="418" y="402"/>
                  </a:lnTo>
                  <a:close/>
                  <a:moveTo>
                    <a:pt x="442" y="404"/>
                  </a:moveTo>
                  <a:lnTo>
                    <a:pt x="442" y="404"/>
                  </a:lnTo>
                  <a:lnTo>
                    <a:pt x="442" y="404"/>
                  </a:lnTo>
                  <a:lnTo>
                    <a:pt x="442" y="404"/>
                  </a:lnTo>
                  <a:lnTo>
                    <a:pt x="442" y="406"/>
                  </a:lnTo>
                  <a:lnTo>
                    <a:pt x="442" y="406"/>
                  </a:lnTo>
                  <a:lnTo>
                    <a:pt x="442" y="406"/>
                  </a:lnTo>
                  <a:lnTo>
                    <a:pt x="440" y="406"/>
                  </a:lnTo>
                  <a:lnTo>
                    <a:pt x="440" y="406"/>
                  </a:lnTo>
                  <a:lnTo>
                    <a:pt x="440" y="406"/>
                  </a:lnTo>
                  <a:lnTo>
                    <a:pt x="438" y="404"/>
                  </a:lnTo>
                  <a:lnTo>
                    <a:pt x="436" y="398"/>
                  </a:lnTo>
                  <a:lnTo>
                    <a:pt x="436" y="398"/>
                  </a:lnTo>
                  <a:lnTo>
                    <a:pt x="436" y="398"/>
                  </a:lnTo>
                  <a:lnTo>
                    <a:pt x="436" y="398"/>
                  </a:lnTo>
                  <a:lnTo>
                    <a:pt x="436" y="398"/>
                  </a:lnTo>
                  <a:lnTo>
                    <a:pt x="438" y="398"/>
                  </a:lnTo>
                  <a:lnTo>
                    <a:pt x="440" y="402"/>
                  </a:lnTo>
                  <a:lnTo>
                    <a:pt x="442" y="402"/>
                  </a:lnTo>
                  <a:lnTo>
                    <a:pt x="442" y="404"/>
                  </a:lnTo>
                  <a:lnTo>
                    <a:pt x="442" y="404"/>
                  </a:lnTo>
                  <a:close/>
                  <a:moveTo>
                    <a:pt x="371" y="404"/>
                  </a:moveTo>
                  <a:lnTo>
                    <a:pt x="371" y="406"/>
                  </a:lnTo>
                  <a:lnTo>
                    <a:pt x="369" y="408"/>
                  </a:lnTo>
                  <a:lnTo>
                    <a:pt x="369" y="408"/>
                  </a:lnTo>
                  <a:lnTo>
                    <a:pt x="369" y="411"/>
                  </a:lnTo>
                  <a:lnTo>
                    <a:pt x="367" y="411"/>
                  </a:lnTo>
                  <a:lnTo>
                    <a:pt x="367" y="411"/>
                  </a:lnTo>
                  <a:lnTo>
                    <a:pt x="367" y="411"/>
                  </a:lnTo>
                  <a:lnTo>
                    <a:pt x="367" y="408"/>
                  </a:lnTo>
                  <a:lnTo>
                    <a:pt x="364" y="408"/>
                  </a:lnTo>
                  <a:lnTo>
                    <a:pt x="367" y="406"/>
                  </a:lnTo>
                  <a:lnTo>
                    <a:pt x="367" y="404"/>
                  </a:lnTo>
                  <a:lnTo>
                    <a:pt x="367" y="404"/>
                  </a:lnTo>
                  <a:lnTo>
                    <a:pt x="367" y="402"/>
                  </a:lnTo>
                  <a:lnTo>
                    <a:pt x="369" y="402"/>
                  </a:lnTo>
                  <a:lnTo>
                    <a:pt x="369" y="402"/>
                  </a:lnTo>
                  <a:lnTo>
                    <a:pt x="369" y="402"/>
                  </a:lnTo>
                  <a:lnTo>
                    <a:pt x="371" y="402"/>
                  </a:lnTo>
                  <a:lnTo>
                    <a:pt x="371" y="404"/>
                  </a:lnTo>
                  <a:lnTo>
                    <a:pt x="371" y="404"/>
                  </a:lnTo>
                  <a:lnTo>
                    <a:pt x="371" y="404"/>
                  </a:lnTo>
                  <a:close/>
                  <a:moveTo>
                    <a:pt x="548" y="404"/>
                  </a:moveTo>
                  <a:lnTo>
                    <a:pt x="548" y="406"/>
                  </a:lnTo>
                  <a:lnTo>
                    <a:pt x="545" y="406"/>
                  </a:lnTo>
                  <a:lnTo>
                    <a:pt x="537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5" y="406"/>
                  </a:lnTo>
                  <a:lnTo>
                    <a:pt x="537" y="404"/>
                  </a:lnTo>
                  <a:lnTo>
                    <a:pt x="537" y="404"/>
                  </a:lnTo>
                  <a:lnTo>
                    <a:pt x="537" y="402"/>
                  </a:lnTo>
                  <a:lnTo>
                    <a:pt x="539" y="402"/>
                  </a:lnTo>
                  <a:lnTo>
                    <a:pt x="539" y="402"/>
                  </a:lnTo>
                  <a:lnTo>
                    <a:pt x="541" y="402"/>
                  </a:lnTo>
                  <a:lnTo>
                    <a:pt x="548" y="402"/>
                  </a:lnTo>
                  <a:lnTo>
                    <a:pt x="550" y="402"/>
                  </a:lnTo>
                  <a:lnTo>
                    <a:pt x="550" y="404"/>
                  </a:lnTo>
                  <a:lnTo>
                    <a:pt x="550" y="404"/>
                  </a:lnTo>
                  <a:lnTo>
                    <a:pt x="548" y="404"/>
                  </a:lnTo>
                  <a:lnTo>
                    <a:pt x="548" y="404"/>
                  </a:lnTo>
                  <a:close/>
                  <a:moveTo>
                    <a:pt x="509" y="413"/>
                  </a:moveTo>
                  <a:lnTo>
                    <a:pt x="509" y="413"/>
                  </a:lnTo>
                  <a:lnTo>
                    <a:pt x="507" y="413"/>
                  </a:lnTo>
                  <a:lnTo>
                    <a:pt x="504" y="413"/>
                  </a:lnTo>
                  <a:lnTo>
                    <a:pt x="498" y="411"/>
                  </a:lnTo>
                  <a:lnTo>
                    <a:pt x="498" y="411"/>
                  </a:lnTo>
                  <a:lnTo>
                    <a:pt x="498" y="408"/>
                  </a:lnTo>
                  <a:lnTo>
                    <a:pt x="498" y="406"/>
                  </a:lnTo>
                  <a:lnTo>
                    <a:pt x="498" y="406"/>
                  </a:lnTo>
                  <a:lnTo>
                    <a:pt x="498" y="404"/>
                  </a:lnTo>
                  <a:lnTo>
                    <a:pt x="498" y="404"/>
                  </a:lnTo>
                  <a:lnTo>
                    <a:pt x="498" y="404"/>
                  </a:lnTo>
                  <a:lnTo>
                    <a:pt x="498" y="402"/>
                  </a:lnTo>
                  <a:lnTo>
                    <a:pt x="500" y="402"/>
                  </a:lnTo>
                  <a:lnTo>
                    <a:pt x="504" y="402"/>
                  </a:lnTo>
                  <a:lnTo>
                    <a:pt x="507" y="402"/>
                  </a:lnTo>
                  <a:lnTo>
                    <a:pt x="507" y="402"/>
                  </a:lnTo>
                  <a:lnTo>
                    <a:pt x="509" y="402"/>
                  </a:lnTo>
                  <a:lnTo>
                    <a:pt x="511" y="413"/>
                  </a:lnTo>
                  <a:lnTo>
                    <a:pt x="509" y="413"/>
                  </a:lnTo>
                  <a:lnTo>
                    <a:pt x="509" y="413"/>
                  </a:lnTo>
                  <a:lnTo>
                    <a:pt x="509" y="413"/>
                  </a:lnTo>
                  <a:close/>
                  <a:moveTo>
                    <a:pt x="392" y="426"/>
                  </a:moveTo>
                  <a:lnTo>
                    <a:pt x="392" y="428"/>
                  </a:lnTo>
                  <a:lnTo>
                    <a:pt x="392" y="430"/>
                  </a:lnTo>
                  <a:lnTo>
                    <a:pt x="392" y="430"/>
                  </a:lnTo>
                  <a:lnTo>
                    <a:pt x="390" y="432"/>
                  </a:lnTo>
                  <a:lnTo>
                    <a:pt x="390" y="432"/>
                  </a:lnTo>
                  <a:lnTo>
                    <a:pt x="390" y="432"/>
                  </a:lnTo>
                  <a:lnTo>
                    <a:pt x="388" y="432"/>
                  </a:lnTo>
                  <a:lnTo>
                    <a:pt x="377" y="436"/>
                  </a:lnTo>
                  <a:lnTo>
                    <a:pt x="377" y="436"/>
                  </a:lnTo>
                  <a:lnTo>
                    <a:pt x="375" y="436"/>
                  </a:lnTo>
                  <a:lnTo>
                    <a:pt x="375" y="434"/>
                  </a:lnTo>
                  <a:lnTo>
                    <a:pt x="375" y="434"/>
                  </a:lnTo>
                  <a:lnTo>
                    <a:pt x="373" y="434"/>
                  </a:lnTo>
                  <a:lnTo>
                    <a:pt x="373" y="432"/>
                  </a:lnTo>
                  <a:lnTo>
                    <a:pt x="373" y="432"/>
                  </a:lnTo>
                  <a:lnTo>
                    <a:pt x="373" y="430"/>
                  </a:lnTo>
                  <a:lnTo>
                    <a:pt x="373" y="428"/>
                  </a:lnTo>
                  <a:lnTo>
                    <a:pt x="373" y="423"/>
                  </a:lnTo>
                  <a:lnTo>
                    <a:pt x="373" y="421"/>
                  </a:lnTo>
                  <a:lnTo>
                    <a:pt x="375" y="419"/>
                  </a:lnTo>
                  <a:lnTo>
                    <a:pt x="375" y="417"/>
                  </a:lnTo>
                  <a:lnTo>
                    <a:pt x="375" y="417"/>
                  </a:lnTo>
                  <a:lnTo>
                    <a:pt x="377" y="415"/>
                  </a:lnTo>
                  <a:lnTo>
                    <a:pt x="377" y="415"/>
                  </a:lnTo>
                  <a:lnTo>
                    <a:pt x="379" y="413"/>
                  </a:lnTo>
                  <a:lnTo>
                    <a:pt x="382" y="413"/>
                  </a:lnTo>
                  <a:lnTo>
                    <a:pt x="382" y="413"/>
                  </a:lnTo>
                  <a:lnTo>
                    <a:pt x="384" y="413"/>
                  </a:lnTo>
                  <a:lnTo>
                    <a:pt x="384" y="413"/>
                  </a:lnTo>
                  <a:lnTo>
                    <a:pt x="388" y="417"/>
                  </a:lnTo>
                  <a:lnTo>
                    <a:pt x="388" y="417"/>
                  </a:lnTo>
                  <a:lnTo>
                    <a:pt x="390" y="419"/>
                  </a:lnTo>
                  <a:lnTo>
                    <a:pt x="390" y="421"/>
                  </a:lnTo>
                  <a:lnTo>
                    <a:pt x="390" y="423"/>
                  </a:lnTo>
                  <a:lnTo>
                    <a:pt x="392" y="426"/>
                  </a:lnTo>
                  <a:lnTo>
                    <a:pt x="392" y="426"/>
                  </a:lnTo>
                  <a:close/>
                  <a:moveTo>
                    <a:pt x="418" y="417"/>
                  </a:moveTo>
                  <a:lnTo>
                    <a:pt x="416" y="421"/>
                  </a:lnTo>
                  <a:lnTo>
                    <a:pt x="414" y="421"/>
                  </a:lnTo>
                  <a:lnTo>
                    <a:pt x="414" y="423"/>
                  </a:lnTo>
                  <a:lnTo>
                    <a:pt x="414" y="423"/>
                  </a:lnTo>
                  <a:lnTo>
                    <a:pt x="414" y="423"/>
                  </a:lnTo>
                  <a:lnTo>
                    <a:pt x="412" y="423"/>
                  </a:lnTo>
                  <a:lnTo>
                    <a:pt x="412" y="421"/>
                  </a:lnTo>
                  <a:lnTo>
                    <a:pt x="412" y="421"/>
                  </a:lnTo>
                  <a:lnTo>
                    <a:pt x="412" y="421"/>
                  </a:lnTo>
                  <a:lnTo>
                    <a:pt x="412" y="419"/>
                  </a:lnTo>
                  <a:lnTo>
                    <a:pt x="416" y="413"/>
                  </a:lnTo>
                  <a:lnTo>
                    <a:pt x="416" y="413"/>
                  </a:lnTo>
                  <a:lnTo>
                    <a:pt x="418" y="413"/>
                  </a:lnTo>
                  <a:lnTo>
                    <a:pt x="418" y="415"/>
                  </a:lnTo>
                  <a:lnTo>
                    <a:pt x="418" y="415"/>
                  </a:lnTo>
                  <a:lnTo>
                    <a:pt x="418" y="417"/>
                  </a:lnTo>
                  <a:lnTo>
                    <a:pt x="418" y="417"/>
                  </a:lnTo>
                  <a:close/>
                  <a:moveTo>
                    <a:pt x="507" y="421"/>
                  </a:moveTo>
                  <a:lnTo>
                    <a:pt x="507" y="421"/>
                  </a:lnTo>
                  <a:lnTo>
                    <a:pt x="507" y="421"/>
                  </a:lnTo>
                  <a:lnTo>
                    <a:pt x="507" y="421"/>
                  </a:lnTo>
                  <a:lnTo>
                    <a:pt x="507" y="419"/>
                  </a:lnTo>
                  <a:lnTo>
                    <a:pt x="504" y="419"/>
                  </a:lnTo>
                  <a:lnTo>
                    <a:pt x="504" y="415"/>
                  </a:lnTo>
                  <a:lnTo>
                    <a:pt x="502" y="415"/>
                  </a:lnTo>
                  <a:lnTo>
                    <a:pt x="507" y="415"/>
                  </a:lnTo>
                  <a:lnTo>
                    <a:pt x="507" y="415"/>
                  </a:lnTo>
                  <a:lnTo>
                    <a:pt x="509" y="417"/>
                  </a:lnTo>
                  <a:lnTo>
                    <a:pt x="509" y="417"/>
                  </a:lnTo>
                  <a:lnTo>
                    <a:pt x="509" y="417"/>
                  </a:lnTo>
                  <a:lnTo>
                    <a:pt x="509" y="419"/>
                  </a:lnTo>
                  <a:lnTo>
                    <a:pt x="509" y="421"/>
                  </a:lnTo>
                  <a:lnTo>
                    <a:pt x="509" y="421"/>
                  </a:lnTo>
                  <a:lnTo>
                    <a:pt x="509" y="421"/>
                  </a:lnTo>
                  <a:lnTo>
                    <a:pt x="507" y="421"/>
                  </a:lnTo>
                  <a:lnTo>
                    <a:pt x="507" y="421"/>
                  </a:lnTo>
                  <a:close/>
                  <a:moveTo>
                    <a:pt x="364" y="428"/>
                  </a:moveTo>
                  <a:lnTo>
                    <a:pt x="364" y="428"/>
                  </a:lnTo>
                  <a:lnTo>
                    <a:pt x="360" y="419"/>
                  </a:lnTo>
                  <a:lnTo>
                    <a:pt x="360" y="419"/>
                  </a:lnTo>
                  <a:lnTo>
                    <a:pt x="360" y="419"/>
                  </a:lnTo>
                  <a:lnTo>
                    <a:pt x="362" y="417"/>
                  </a:lnTo>
                  <a:lnTo>
                    <a:pt x="362" y="417"/>
                  </a:lnTo>
                  <a:lnTo>
                    <a:pt x="364" y="417"/>
                  </a:lnTo>
                  <a:lnTo>
                    <a:pt x="364" y="419"/>
                  </a:lnTo>
                  <a:lnTo>
                    <a:pt x="364" y="419"/>
                  </a:lnTo>
                  <a:lnTo>
                    <a:pt x="367" y="423"/>
                  </a:lnTo>
                  <a:lnTo>
                    <a:pt x="367" y="423"/>
                  </a:lnTo>
                  <a:lnTo>
                    <a:pt x="367" y="426"/>
                  </a:lnTo>
                  <a:lnTo>
                    <a:pt x="367" y="426"/>
                  </a:lnTo>
                  <a:lnTo>
                    <a:pt x="367" y="428"/>
                  </a:lnTo>
                  <a:lnTo>
                    <a:pt x="364" y="428"/>
                  </a:lnTo>
                  <a:lnTo>
                    <a:pt x="364" y="428"/>
                  </a:lnTo>
                  <a:lnTo>
                    <a:pt x="364" y="428"/>
                  </a:lnTo>
                  <a:close/>
                  <a:moveTo>
                    <a:pt x="517" y="454"/>
                  </a:moveTo>
                  <a:lnTo>
                    <a:pt x="526" y="456"/>
                  </a:lnTo>
                  <a:lnTo>
                    <a:pt x="526" y="458"/>
                  </a:lnTo>
                  <a:lnTo>
                    <a:pt x="526" y="458"/>
                  </a:lnTo>
                  <a:lnTo>
                    <a:pt x="526" y="458"/>
                  </a:lnTo>
                  <a:lnTo>
                    <a:pt x="524" y="460"/>
                  </a:lnTo>
                  <a:lnTo>
                    <a:pt x="524" y="460"/>
                  </a:lnTo>
                  <a:lnTo>
                    <a:pt x="522" y="460"/>
                  </a:lnTo>
                  <a:lnTo>
                    <a:pt x="517" y="456"/>
                  </a:lnTo>
                  <a:lnTo>
                    <a:pt x="515" y="452"/>
                  </a:lnTo>
                  <a:lnTo>
                    <a:pt x="515" y="452"/>
                  </a:lnTo>
                  <a:lnTo>
                    <a:pt x="517" y="452"/>
                  </a:lnTo>
                  <a:lnTo>
                    <a:pt x="517" y="454"/>
                  </a:lnTo>
                  <a:lnTo>
                    <a:pt x="517" y="454"/>
                  </a:lnTo>
                  <a:close/>
                  <a:moveTo>
                    <a:pt x="558" y="493"/>
                  </a:moveTo>
                  <a:lnTo>
                    <a:pt x="556" y="493"/>
                  </a:lnTo>
                  <a:lnTo>
                    <a:pt x="556" y="493"/>
                  </a:lnTo>
                  <a:lnTo>
                    <a:pt x="554" y="490"/>
                  </a:lnTo>
                  <a:lnTo>
                    <a:pt x="545" y="484"/>
                  </a:lnTo>
                  <a:lnTo>
                    <a:pt x="545" y="484"/>
                  </a:lnTo>
                  <a:lnTo>
                    <a:pt x="539" y="475"/>
                  </a:lnTo>
                  <a:lnTo>
                    <a:pt x="537" y="475"/>
                  </a:lnTo>
                  <a:lnTo>
                    <a:pt x="532" y="469"/>
                  </a:lnTo>
                  <a:lnTo>
                    <a:pt x="532" y="469"/>
                  </a:lnTo>
                  <a:lnTo>
                    <a:pt x="532" y="467"/>
                  </a:lnTo>
                  <a:lnTo>
                    <a:pt x="535" y="467"/>
                  </a:lnTo>
                  <a:lnTo>
                    <a:pt x="539" y="469"/>
                  </a:lnTo>
                  <a:lnTo>
                    <a:pt x="539" y="469"/>
                  </a:lnTo>
                  <a:lnTo>
                    <a:pt x="558" y="490"/>
                  </a:lnTo>
                  <a:lnTo>
                    <a:pt x="558" y="490"/>
                  </a:lnTo>
                  <a:lnTo>
                    <a:pt x="558" y="490"/>
                  </a:lnTo>
                  <a:lnTo>
                    <a:pt x="558" y="493"/>
                  </a:lnTo>
                  <a:lnTo>
                    <a:pt x="558" y="493"/>
                  </a:lnTo>
                  <a:lnTo>
                    <a:pt x="558" y="493"/>
                  </a:lnTo>
                  <a:lnTo>
                    <a:pt x="558" y="493"/>
                  </a:lnTo>
                  <a:close/>
                  <a:moveTo>
                    <a:pt x="524" y="477"/>
                  </a:moveTo>
                  <a:lnTo>
                    <a:pt x="526" y="477"/>
                  </a:lnTo>
                  <a:lnTo>
                    <a:pt x="528" y="480"/>
                  </a:lnTo>
                  <a:lnTo>
                    <a:pt x="532" y="486"/>
                  </a:lnTo>
                  <a:lnTo>
                    <a:pt x="532" y="486"/>
                  </a:lnTo>
                  <a:lnTo>
                    <a:pt x="532" y="486"/>
                  </a:lnTo>
                  <a:lnTo>
                    <a:pt x="532" y="493"/>
                  </a:lnTo>
                  <a:lnTo>
                    <a:pt x="532" y="493"/>
                  </a:lnTo>
                  <a:lnTo>
                    <a:pt x="532" y="493"/>
                  </a:lnTo>
                  <a:lnTo>
                    <a:pt x="530" y="493"/>
                  </a:lnTo>
                  <a:lnTo>
                    <a:pt x="530" y="493"/>
                  </a:lnTo>
                  <a:lnTo>
                    <a:pt x="524" y="484"/>
                  </a:lnTo>
                  <a:lnTo>
                    <a:pt x="524" y="484"/>
                  </a:lnTo>
                  <a:lnTo>
                    <a:pt x="522" y="482"/>
                  </a:lnTo>
                  <a:lnTo>
                    <a:pt x="524" y="475"/>
                  </a:lnTo>
                  <a:lnTo>
                    <a:pt x="524" y="475"/>
                  </a:lnTo>
                  <a:lnTo>
                    <a:pt x="524" y="475"/>
                  </a:lnTo>
                  <a:lnTo>
                    <a:pt x="524" y="477"/>
                  </a:lnTo>
                  <a:lnTo>
                    <a:pt x="524" y="477"/>
                  </a:lnTo>
                  <a:close/>
                  <a:moveTo>
                    <a:pt x="586" y="536"/>
                  </a:moveTo>
                  <a:lnTo>
                    <a:pt x="578" y="531"/>
                  </a:lnTo>
                  <a:lnTo>
                    <a:pt x="576" y="531"/>
                  </a:lnTo>
                  <a:lnTo>
                    <a:pt x="569" y="527"/>
                  </a:lnTo>
                  <a:lnTo>
                    <a:pt x="563" y="523"/>
                  </a:lnTo>
                  <a:lnTo>
                    <a:pt x="563" y="521"/>
                  </a:lnTo>
                  <a:lnTo>
                    <a:pt x="563" y="521"/>
                  </a:lnTo>
                  <a:lnTo>
                    <a:pt x="558" y="521"/>
                  </a:lnTo>
                  <a:lnTo>
                    <a:pt x="558" y="521"/>
                  </a:lnTo>
                  <a:lnTo>
                    <a:pt x="556" y="521"/>
                  </a:lnTo>
                  <a:lnTo>
                    <a:pt x="554" y="521"/>
                  </a:lnTo>
                  <a:lnTo>
                    <a:pt x="552" y="523"/>
                  </a:lnTo>
                  <a:lnTo>
                    <a:pt x="545" y="525"/>
                  </a:lnTo>
                  <a:lnTo>
                    <a:pt x="539" y="527"/>
                  </a:lnTo>
                  <a:lnTo>
                    <a:pt x="539" y="527"/>
                  </a:lnTo>
                  <a:lnTo>
                    <a:pt x="537" y="527"/>
                  </a:lnTo>
                  <a:lnTo>
                    <a:pt x="528" y="523"/>
                  </a:lnTo>
                  <a:lnTo>
                    <a:pt x="528" y="521"/>
                  </a:lnTo>
                  <a:lnTo>
                    <a:pt x="526" y="521"/>
                  </a:lnTo>
                  <a:lnTo>
                    <a:pt x="526" y="519"/>
                  </a:lnTo>
                  <a:lnTo>
                    <a:pt x="526" y="519"/>
                  </a:lnTo>
                  <a:lnTo>
                    <a:pt x="526" y="516"/>
                  </a:lnTo>
                  <a:lnTo>
                    <a:pt x="526" y="516"/>
                  </a:lnTo>
                  <a:lnTo>
                    <a:pt x="528" y="516"/>
                  </a:lnTo>
                  <a:lnTo>
                    <a:pt x="528" y="516"/>
                  </a:lnTo>
                  <a:lnTo>
                    <a:pt x="528" y="516"/>
                  </a:lnTo>
                  <a:lnTo>
                    <a:pt x="528" y="516"/>
                  </a:lnTo>
                  <a:lnTo>
                    <a:pt x="530" y="516"/>
                  </a:lnTo>
                  <a:lnTo>
                    <a:pt x="532" y="514"/>
                  </a:lnTo>
                  <a:lnTo>
                    <a:pt x="532" y="514"/>
                  </a:lnTo>
                  <a:lnTo>
                    <a:pt x="535" y="510"/>
                  </a:lnTo>
                  <a:lnTo>
                    <a:pt x="537" y="508"/>
                  </a:lnTo>
                  <a:lnTo>
                    <a:pt x="537" y="508"/>
                  </a:lnTo>
                  <a:lnTo>
                    <a:pt x="537" y="503"/>
                  </a:lnTo>
                  <a:lnTo>
                    <a:pt x="537" y="501"/>
                  </a:lnTo>
                  <a:lnTo>
                    <a:pt x="537" y="499"/>
                  </a:lnTo>
                  <a:lnTo>
                    <a:pt x="537" y="497"/>
                  </a:lnTo>
                  <a:lnTo>
                    <a:pt x="537" y="497"/>
                  </a:lnTo>
                  <a:lnTo>
                    <a:pt x="537" y="495"/>
                  </a:lnTo>
                  <a:lnTo>
                    <a:pt x="537" y="495"/>
                  </a:lnTo>
                  <a:lnTo>
                    <a:pt x="539" y="493"/>
                  </a:lnTo>
                  <a:lnTo>
                    <a:pt x="539" y="493"/>
                  </a:lnTo>
                  <a:lnTo>
                    <a:pt x="543" y="495"/>
                  </a:lnTo>
                  <a:lnTo>
                    <a:pt x="548" y="495"/>
                  </a:lnTo>
                  <a:lnTo>
                    <a:pt x="548" y="497"/>
                  </a:lnTo>
                  <a:lnTo>
                    <a:pt x="550" y="497"/>
                  </a:lnTo>
                  <a:lnTo>
                    <a:pt x="552" y="499"/>
                  </a:lnTo>
                  <a:lnTo>
                    <a:pt x="554" y="501"/>
                  </a:lnTo>
                  <a:lnTo>
                    <a:pt x="563" y="512"/>
                  </a:lnTo>
                  <a:lnTo>
                    <a:pt x="563" y="512"/>
                  </a:lnTo>
                  <a:lnTo>
                    <a:pt x="573" y="519"/>
                  </a:lnTo>
                  <a:lnTo>
                    <a:pt x="580" y="519"/>
                  </a:lnTo>
                  <a:lnTo>
                    <a:pt x="584" y="523"/>
                  </a:lnTo>
                  <a:lnTo>
                    <a:pt x="584" y="529"/>
                  </a:lnTo>
                  <a:lnTo>
                    <a:pt x="586" y="536"/>
                  </a:lnTo>
                  <a:lnTo>
                    <a:pt x="586" y="536"/>
                  </a:lnTo>
                  <a:close/>
                  <a:moveTo>
                    <a:pt x="442" y="527"/>
                  </a:moveTo>
                  <a:lnTo>
                    <a:pt x="444" y="529"/>
                  </a:lnTo>
                  <a:lnTo>
                    <a:pt x="444" y="529"/>
                  </a:lnTo>
                  <a:lnTo>
                    <a:pt x="446" y="531"/>
                  </a:lnTo>
                  <a:lnTo>
                    <a:pt x="446" y="531"/>
                  </a:lnTo>
                  <a:lnTo>
                    <a:pt x="446" y="531"/>
                  </a:lnTo>
                  <a:lnTo>
                    <a:pt x="446" y="534"/>
                  </a:lnTo>
                  <a:lnTo>
                    <a:pt x="446" y="536"/>
                  </a:lnTo>
                  <a:lnTo>
                    <a:pt x="446" y="536"/>
                  </a:lnTo>
                  <a:lnTo>
                    <a:pt x="446" y="536"/>
                  </a:lnTo>
                  <a:lnTo>
                    <a:pt x="446" y="538"/>
                  </a:lnTo>
                  <a:lnTo>
                    <a:pt x="429" y="542"/>
                  </a:lnTo>
                  <a:lnTo>
                    <a:pt x="429" y="542"/>
                  </a:lnTo>
                  <a:lnTo>
                    <a:pt x="420" y="540"/>
                  </a:lnTo>
                  <a:lnTo>
                    <a:pt x="420" y="540"/>
                  </a:lnTo>
                  <a:lnTo>
                    <a:pt x="412" y="538"/>
                  </a:lnTo>
                  <a:lnTo>
                    <a:pt x="410" y="538"/>
                  </a:lnTo>
                  <a:lnTo>
                    <a:pt x="410" y="538"/>
                  </a:lnTo>
                  <a:lnTo>
                    <a:pt x="414" y="531"/>
                  </a:lnTo>
                  <a:lnTo>
                    <a:pt x="416" y="527"/>
                  </a:lnTo>
                  <a:lnTo>
                    <a:pt x="416" y="525"/>
                  </a:lnTo>
                  <a:lnTo>
                    <a:pt x="418" y="525"/>
                  </a:lnTo>
                  <a:lnTo>
                    <a:pt x="418" y="523"/>
                  </a:lnTo>
                  <a:lnTo>
                    <a:pt x="420" y="523"/>
                  </a:lnTo>
                  <a:lnTo>
                    <a:pt x="420" y="523"/>
                  </a:lnTo>
                  <a:lnTo>
                    <a:pt x="423" y="523"/>
                  </a:lnTo>
                  <a:lnTo>
                    <a:pt x="423" y="523"/>
                  </a:lnTo>
                  <a:lnTo>
                    <a:pt x="431" y="523"/>
                  </a:lnTo>
                  <a:lnTo>
                    <a:pt x="431" y="523"/>
                  </a:lnTo>
                  <a:lnTo>
                    <a:pt x="442" y="527"/>
                  </a:lnTo>
                  <a:lnTo>
                    <a:pt x="442" y="527"/>
                  </a:lnTo>
                  <a:close/>
                  <a:moveTo>
                    <a:pt x="526" y="529"/>
                  </a:moveTo>
                  <a:lnTo>
                    <a:pt x="532" y="527"/>
                  </a:lnTo>
                  <a:lnTo>
                    <a:pt x="532" y="529"/>
                  </a:lnTo>
                  <a:lnTo>
                    <a:pt x="532" y="529"/>
                  </a:lnTo>
                  <a:lnTo>
                    <a:pt x="535" y="531"/>
                  </a:lnTo>
                  <a:lnTo>
                    <a:pt x="535" y="531"/>
                  </a:lnTo>
                  <a:lnTo>
                    <a:pt x="532" y="534"/>
                  </a:lnTo>
                  <a:lnTo>
                    <a:pt x="532" y="534"/>
                  </a:lnTo>
                  <a:lnTo>
                    <a:pt x="528" y="534"/>
                  </a:lnTo>
                  <a:lnTo>
                    <a:pt x="526" y="534"/>
                  </a:lnTo>
                  <a:lnTo>
                    <a:pt x="524" y="534"/>
                  </a:lnTo>
                  <a:lnTo>
                    <a:pt x="524" y="534"/>
                  </a:lnTo>
                  <a:lnTo>
                    <a:pt x="524" y="531"/>
                  </a:lnTo>
                  <a:lnTo>
                    <a:pt x="522" y="531"/>
                  </a:lnTo>
                  <a:lnTo>
                    <a:pt x="522" y="531"/>
                  </a:lnTo>
                  <a:lnTo>
                    <a:pt x="522" y="529"/>
                  </a:lnTo>
                  <a:lnTo>
                    <a:pt x="524" y="529"/>
                  </a:lnTo>
                  <a:lnTo>
                    <a:pt x="524" y="529"/>
                  </a:lnTo>
                  <a:lnTo>
                    <a:pt x="524" y="529"/>
                  </a:lnTo>
                  <a:lnTo>
                    <a:pt x="524" y="529"/>
                  </a:lnTo>
                  <a:lnTo>
                    <a:pt x="526" y="529"/>
                  </a:lnTo>
                  <a:lnTo>
                    <a:pt x="526" y="529"/>
                  </a:lnTo>
                  <a:close/>
                  <a:moveTo>
                    <a:pt x="532" y="536"/>
                  </a:moveTo>
                  <a:lnTo>
                    <a:pt x="537" y="538"/>
                  </a:lnTo>
                  <a:lnTo>
                    <a:pt x="539" y="540"/>
                  </a:lnTo>
                  <a:lnTo>
                    <a:pt x="545" y="549"/>
                  </a:lnTo>
                  <a:lnTo>
                    <a:pt x="545" y="549"/>
                  </a:lnTo>
                  <a:lnTo>
                    <a:pt x="545" y="551"/>
                  </a:lnTo>
                  <a:lnTo>
                    <a:pt x="545" y="551"/>
                  </a:lnTo>
                  <a:lnTo>
                    <a:pt x="545" y="553"/>
                  </a:lnTo>
                  <a:lnTo>
                    <a:pt x="535" y="568"/>
                  </a:lnTo>
                  <a:lnTo>
                    <a:pt x="535" y="570"/>
                  </a:lnTo>
                  <a:lnTo>
                    <a:pt x="535" y="570"/>
                  </a:lnTo>
                  <a:lnTo>
                    <a:pt x="532" y="570"/>
                  </a:lnTo>
                  <a:lnTo>
                    <a:pt x="515" y="564"/>
                  </a:lnTo>
                  <a:lnTo>
                    <a:pt x="504" y="551"/>
                  </a:lnTo>
                  <a:lnTo>
                    <a:pt x="504" y="551"/>
                  </a:lnTo>
                  <a:lnTo>
                    <a:pt x="509" y="544"/>
                  </a:lnTo>
                  <a:lnTo>
                    <a:pt x="509" y="542"/>
                  </a:lnTo>
                  <a:lnTo>
                    <a:pt x="509" y="542"/>
                  </a:lnTo>
                  <a:lnTo>
                    <a:pt x="513" y="540"/>
                  </a:lnTo>
                  <a:lnTo>
                    <a:pt x="530" y="536"/>
                  </a:lnTo>
                  <a:lnTo>
                    <a:pt x="532" y="536"/>
                  </a:lnTo>
                  <a:lnTo>
                    <a:pt x="532" y="536"/>
                  </a:lnTo>
                  <a:lnTo>
                    <a:pt x="532" y="536"/>
                  </a:lnTo>
                  <a:close/>
                </a:path>
              </a:pathLst>
            </a:custGeom>
            <a:solidFill>
              <a:schemeClr val="accent5"/>
            </a:solidFill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70"/>
            <p:cNvSpPr>
              <a:spLocks noEditPoints="1"/>
            </p:cNvSpPr>
            <p:nvPr/>
          </p:nvSpPr>
          <p:spPr bwMode="auto">
            <a:xfrm>
              <a:off x="6427520" y="2809116"/>
              <a:ext cx="491215" cy="549184"/>
            </a:xfrm>
            <a:custGeom>
              <a:avLst/>
              <a:gdLst/>
              <a:ahLst/>
              <a:cxnLst>
                <a:cxn ang="0">
                  <a:pos x="33" y="216"/>
                </a:cxn>
                <a:cxn ang="0">
                  <a:pos x="35" y="173"/>
                </a:cxn>
                <a:cxn ang="0">
                  <a:pos x="22" y="156"/>
                </a:cxn>
                <a:cxn ang="0">
                  <a:pos x="41" y="169"/>
                </a:cxn>
                <a:cxn ang="0">
                  <a:pos x="35" y="134"/>
                </a:cxn>
                <a:cxn ang="0">
                  <a:pos x="67" y="95"/>
                </a:cxn>
                <a:cxn ang="0">
                  <a:pos x="72" y="69"/>
                </a:cxn>
                <a:cxn ang="0">
                  <a:pos x="93" y="43"/>
                </a:cxn>
                <a:cxn ang="0">
                  <a:pos x="102" y="54"/>
                </a:cxn>
                <a:cxn ang="0">
                  <a:pos x="143" y="41"/>
                </a:cxn>
                <a:cxn ang="0">
                  <a:pos x="162" y="2"/>
                </a:cxn>
                <a:cxn ang="0">
                  <a:pos x="212" y="13"/>
                </a:cxn>
                <a:cxn ang="0">
                  <a:pos x="291" y="28"/>
                </a:cxn>
                <a:cxn ang="0">
                  <a:pos x="309" y="41"/>
                </a:cxn>
                <a:cxn ang="0">
                  <a:pos x="190" y="95"/>
                </a:cxn>
                <a:cxn ang="0">
                  <a:pos x="108" y="102"/>
                </a:cxn>
                <a:cxn ang="0">
                  <a:pos x="72" y="160"/>
                </a:cxn>
                <a:cxn ang="0">
                  <a:pos x="72" y="233"/>
                </a:cxn>
                <a:cxn ang="0">
                  <a:pos x="108" y="266"/>
                </a:cxn>
                <a:cxn ang="0">
                  <a:pos x="132" y="307"/>
                </a:cxn>
                <a:cxn ang="0">
                  <a:pos x="160" y="322"/>
                </a:cxn>
                <a:cxn ang="0">
                  <a:pos x="205" y="300"/>
                </a:cxn>
                <a:cxn ang="0">
                  <a:pos x="259" y="255"/>
                </a:cxn>
                <a:cxn ang="0">
                  <a:pos x="313" y="268"/>
                </a:cxn>
                <a:cxn ang="0">
                  <a:pos x="369" y="251"/>
                </a:cxn>
                <a:cxn ang="0">
                  <a:pos x="388" y="240"/>
                </a:cxn>
                <a:cxn ang="0">
                  <a:pos x="423" y="229"/>
                </a:cxn>
                <a:cxn ang="0">
                  <a:pos x="470" y="257"/>
                </a:cxn>
                <a:cxn ang="0">
                  <a:pos x="451" y="283"/>
                </a:cxn>
                <a:cxn ang="0">
                  <a:pos x="390" y="281"/>
                </a:cxn>
                <a:cxn ang="0">
                  <a:pos x="289" y="356"/>
                </a:cxn>
                <a:cxn ang="0">
                  <a:pos x="261" y="387"/>
                </a:cxn>
                <a:cxn ang="0">
                  <a:pos x="220" y="367"/>
                </a:cxn>
                <a:cxn ang="0">
                  <a:pos x="237" y="397"/>
                </a:cxn>
                <a:cxn ang="0">
                  <a:pos x="281" y="430"/>
                </a:cxn>
                <a:cxn ang="0">
                  <a:pos x="332" y="514"/>
                </a:cxn>
                <a:cxn ang="0">
                  <a:pos x="356" y="531"/>
                </a:cxn>
                <a:cxn ang="0">
                  <a:pos x="255" y="458"/>
                </a:cxn>
                <a:cxn ang="0">
                  <a:pos x="50" y="387"/>
                </a:cxn>
                <a:cxn ang="0">
                  <a:pos x="9" y="302"/>
                </a:cxn>
                <a:cxn ang="0">
                  <a:pos x="37" y="251"/>
                </a:cxn>
                <a:cxn ang="0">
                  <a:pos x="255" y="184"/>
                </a:cxn>
                <a:cxn ang="0">
                  <a:pos x="255" y="173"/>
                </a:cxn>
                <a:cxn ang="0">
                  <a:pos x="328" y="182"/>
                </a:cxn>
                <a:cxn ang="0">
                  <a:pos x="324" y="190"/>
                </a:cxn>
                <a:cxn ang="0">
                  <a:pos x="317" y="203"/>
                </a:cxn>
                <a:cxn ang="0">
                  <a:pos x="311" y="190"/>
                </a:cxn>
                <a:cxn ang="0">
                  <a:pos x="283" y="203"/>
                </a:cxn>
                <a:cxn ang="0">
                  <a:pos x="289" y="214"/>
                </a:cxn>
                <a:cxn ang="0">
                  <a:pos x="265" y="220"/>
                </a:cxn>
                <a:cxn ang="0">
                  <a:pos x="287" y="210"/>
                </a:cxn>
                <a:cxn ang="0">
                  <a:pos x="468" y="339"/>
                </a:cxn>
                <a:cxn ang="0">
                  <a:pos x="449" y="335"/>
                </a:cxn>
                <a:cxn ang="0">
                  <a:pos x="436" y="341"/>
                </a:cxn>
                <a:cxn ang="0">
                  <a:pos x="423" y="331"/>
                </a:cxn>
                <a:cxn ang="0">
                  <a:pos x="395" y="331"/>
                </a:cxn>
                <a:cxn ang="0">
                  <a:pos x="440" y="294"/>
                </a:cxn>
                <a:cxn ang="0">
                  <a:pos x="449" y="322"/>
                </a:cxn>
                <a:cxn ang="0">
                  <a:pos x="483" y="313"/>
                </a:cxn>
                <a:cxn ang="0">
                  <a:pos x="462" y="356"/>
                </a:cxn>
                <a:cxn ang="0">
                  <a:pos x="429" y="365"/>
                </a:cxn>
              </a:cxnLst>
              <a:rect l="0" t="0" r="r" b="b"/>
              <a:pathLst>
                <a:path w="483" h="540">
                  <a:moveTo>
                    <a:pt x="44" y="261"/>
                  </a:moveTo>
                  <a:lnTo>
                    <a:pt x="44" y="261"/>
                  </a:lnTo>
                  <a:lnTo>
                    <a:pt x="46" y="259"/>
                  </a:lnTo>
                  <a:lnTo>
                    <a:pt x="46" y="259"/>
                  </a:lnTo>
                  <a:lnTo>
                    <a:pt x="46" y="257"/>
                  </a:lnTo>
                  <a:lnTo>
                    <a:pt x="46" y="255"/>
                  </a:lnTo>
                  <a:lnTo>
                    <a:pt x="46" y="253"/>
                  </a:lnTo>
                  <a:lnTo>
                    <a:pt x="44" y="242"/>
                  </a:lnTo>
                  <a:lnTo>
                    <a:pt x="44" y="242"/>
                  </a:lnTo>
                  <a:lnTo>
                    <a:pt x="41" y="240"/>
                  </a:lnTo>
                  <a:lnTo>
                    <a:pt x="39" y="238"/>
                  </a:lnTo>
                  <a:lnTo>
                    <a:pt x="39" y="235"/>
                  </a:lnTo>
                  <a:lnTo>
                    <a:pt x="39" y="233"/>
                  </a:lnTo>
                  <a:lnTo>
                    <a:pt x="33" y="218"/>
                  </a:lnTo>
                  <a:lnTo>
                    <a:pt x="33" y="216"/>
                  </a:lnTo>
                  <a:lnTo>
                    <a:pt x="33" y="216"/>
                  </a:lnTo>
                  <a:lnTo>
                    <a:pt x="33" y="210"/>
                  </a:lnTo>
                  <a:lnTo>
                    <a:pt x="33" y="210"/>
                  </a:lnTo>
                  <a:lnTo>
                    <a:pt x="35" y="197"/>
                  </a:lnTo>
                  <a:lnTo>
                    <a:pt x="35" y="190"/>
                  </a:lnTo>
                  <a:lnTo>
                    <a:pt x="35" y="188"/>
                  </a:lnTo>
                  <a:lnTo>
                    <a:pt x="37" y="186"/>
                  </a:lnTo>
                  <a:lnTo>
                    <a:pt x="37" y="186"/>
                  </a:lnTo>
                  <a:lnTo>
                    <a:pt x="39" y="182"/>
                  </a:lnTo>
                  <a:lnTo>
                    <a:pt x="39" y="179"/>
                  </a:lnTo>
                  <a:lnTo>
                    <a:pt x="39" y="179"/>
                  </a:lnTo>
                  <a:lnTo>
                    <a:pt x="39" y="179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7" y="173"/>
                  </a:lnTo>
                  <a:lnTo>
                    <a:pt x="37" y="173"/>
                  </a:lnTo>
                  <a:lnTo>
                    <a:pt x="35" y="173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28" y="173"/>
                  </a:lnTo>
                  <a:lnTo>
                    <a:pt x="28" y="173"/>
                  </a:lnTo>
                  <a:lnTo>
                    <a:pt x="26" y="173"/>
                  </a:lnTo>
                  <a:lnTo>
                    <a:pt x="24" y="171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0" y="166"/>
                  </a:lnTo>
                  <a:lnTo>
                    <a:pt x="18" y="164"/>
                  </a:lnTo>
                  <a:lnTo>
                    <a:pt x="18" y="162"/>
                  </a:lnTo>
                  <a:lnTo>
                    <a:pt x="18" y="160"/>
                  </a:lnTo>
                  <a:lnTo>
                    <a:pt x="18" y="160"/>
                  </a:lnTo>
                  <a:lnTo>
                    <a:pt x="18" y="158"/>
                  </a:lnTo>
                  <a:lnTo>
                    <a:pt x="18" y="158"/>
                  </a:lnTo>
                  <a:lnTo>
                    <a:pt x="22" y="156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26" y="158"/>
                  </a:lnTo>
                  <a:lnTo>
                    <a:pt x="28" y="158"/>
                  </a:lnTo>
                  <a:lnTo>
                    <a:pt x="33" y="162"/>
                  </a:lnTo>
                  <a:lnTo>
                    <a:pt x="33" y="162"/>
                  </a:lnTo>
                  <a:lnTo>
                    <a:pt x="33" y="164"/>
                  </a:lnTo>
                  <a:lnTo>
                    <a:pt x="35" y="166"/>
                  </a:lnTo>
                  <a:lnTo>
                    <a:pt x="35" y="166"/>
                  </a:lnTo>
                  <a:lnTo>
                    <a:pt x="35" y="169"/>
                  </a:lnTo>
                  <a:lnTo>
                    <a:pt x="35" y="169"/>
                  </a:lnTo>
                  <a:lnTo>
                    <a:pt x="37" y="169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69"/>
                  </a:lnTo>
                  <a:lnTo>
                    <a:pt x="44" y="166"/>
                  </a:lnTo>
                  <a:lnTo>
                    <a:pt x="46" y="164"/>
                  </a:lnTo>
                  <a:lnTo>
                    <a:pt x="46" y="162"/>
                  </a:lnTo>
                  <a:lnTo>
                    <a:pt x="48" y="153"/>
                  </a:lnTo>
                  <a:lnTo>
                    <a:pt x="48" y="151"/>
                  </a:lnTo>
                  <a:lnTo>
                    <a:pt x="48" y="149"/>
                  </a:lnTo>
                  <a:lnTo>
                    <a:pt x="48" y="149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6" y="145"/>
                  </a:lnTo>
                  <a:lnTo>
                    <a:pt x="44" y="143"/>
                  </a:lnTo>
                  <a:lnTo>
                    <a:pt x="44" y="143"/>
                  </a:lnTo>
                  <a:lnTo>
                    <a:pt x="41" y="140"/>
                  </a:lnTo>
                  <a:lnTo>
                    <a:pt x="39" y="138"/>
                  </a:lnTo>
                  <a:lnTo>
                    <a:pt x="37" y="134"/>
                  </a:lnTo>
                  <a:lnTo>
                    <a:pt x="35" y="134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50" y="106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4" y="102"/>
                  </a:lnTo>
                  <a:lnTo>
                    <a:pt x="56" y="99"/>
                  </a:lnTo>
                  <a:lnTo>
                    <a:pt x="56" y="99"/>
                  </a:lnTo>
                  <a:lnTo>
                    <a:pt x="61" y="99"/>
                  </a:lnTo>
                  <a:lnTo>
                    <a:pt x="61" y="99"/>
                  </a:lnTo>
                  <a:lnTo>
                    <a:pt x="63" y="99"/>
                  </a:lnTo>
                  <a:lnTo>
                    <a:pt x="63" y="99"/>
                  </a:lnTo>
                  <a:lnTo>
                    <a:pt x="65" y="97"/>
                  </a:lnTo>
                  <a:lnTo>
                    <a:pt x="67" y="97"/>
                  </a:lnTo>
                  <a:lnTo>
                    <a:pt x="67" y="97"/>
                  </a:lnTo>
                  <a:lnTo>
                    <a:pt x="67" y="95"/>
                  </a:lnTo>
                  <a:lnTo>
                    <a:pt x="67" y="93"/>
                  </a:lnTo>
                  <a:lnTo>
                    <a:pt x="67" y="91"/>
                  </a:lnTo>
                  <a:lnTo>
                    <a:pt x="67" y="91"/>
                  </a:lnTo>
                  <a:lnTo>
                    <a:pt x="65" y="89"/>
                  </a:lnTo>
                  <a:lnTo>
                    <a:pt x="65" y="84"/>
                  </a:lnTo>
                  <a:lnTo>
                    <a:pt x="65" y="82"/>
                  </a:lnTo>
                  <a:lnTo>
                    <a:pt x="65" y="80"/>
                  </a:lnTo>
                  <a:lnTo>
                    <a:pt x="65" y="78"/>
                  </a:lnTo>
                  <a:lnTo>
                    <a:pt x="65" y="76"/>
                  </a:lnTo>
                  <a:lnTo>
                    <a:pt x="65" y="76"/>
                  </a:lnTo>
                  <a:lnTo>
                    <a:pt x="65" y="74"/>
                  </a:lnTo>
                  <a:lnTo>
                    <a:pt x="67" y="74"/>
                  </a:lnTo>
                  <a:lnTo>
                    <a:pt x="69" y="71"/>
                  </a:lnTo>
                  <a:lnTo>
                    <a:pt x="72" y="69"/>
                  </a:lnTo>
                  <a:lnTo>
                    <a:pt x="72" y="69"/>
                  </a:lnTo>
                  <a:lnTo>
                    <a:pt x="72" y="69"/>
                  </a:lnTo>
                  <a:lnTo>
                    <a:pt x="74" y="69"/>
                  </a:lnTo>
                  <a:lnTo>
                    <a:pt x="74" y="69"/>
                  </a:lnTo>
                  <a:lnTo>
                    <a:pt x="76" y="69"/>
                  </a:lnTo>
                  <a:lnTo>
                    <a:pt x="76" y="69"/>
                  </a:lnTo>
                  <a:lnTo>
                    <a:pt x="80" y="69"/>
                  </a:lnTo>
                  <a:lnTo>
                    <a:pt x="84" y="67"/>
                  </a:lnTo>
                  <a:lnTo>
                    <a:pt x="87" y="65"/>
                  </a:lnTo>
                  <a:lnTo>
                    <a:pt x="87" y="65"/>
                  </a:lnTo>
                  <a:lnTo>
                    <a:pt x="89" y="63"/>
                  </a:lnTo>
                  <a:lnTo>
                    <a:pt x="89" y="61"/>
                  </a:lnTo>
                  <a:lnTo>
                    <a:pt x="91" y="61"/>
                  </a:lnTo>
                  <a:lnTo>
                    <a:pt x="91" y="61"/>
                  </a:lnTo>
                  <a:lnTo>
                    <a:pt x="91" y="54"/>
                  </a:lnTo>
                  <a:lnTo>
                    <a:pt x="91" y="50"/>
                  </a:lnTo>
                  <a:lnTo>
                    <a:pt x="93" y="45"/>
                  </a:lnTo>
                  <a:lnTo>
                    <a:pt x="93" y="43"/>
                  </a:lnTo>
                  <a:lnTo>
                    <a:pt x="93" y="43"/>
                  </a:lnTo>
                  <a:lnTo>
                    <a:pt x="95" y="41"/>
                  </a:lnTo>
                  <a:lnTo>
                    <a:pt x="95" y="41"/>
                  </a:lnTo>
                  <a:lnTo>
                    <a:pt x="95" y="41"/>
                  </a:lnTo>
                  <a:lnTo>
                    <a:pt x="100" y="41"/>
                  </a:lnTo>
                  <a:lnTo>
                    <a:pt x="100" y="41"/>
                  </a:lnTo>
                  <a:lnTo>
                    <a:pt x="102" y="41"/>
                  </a:lnTo>
                  <a:lnTo>
                    <a:pt x="102" y="41"/>
                  </a:lnTo>
                  <a:lnTo>
                    <a:pt x="102" y="43"/>
                  </a:lnTo>
                  <a:lnTo>
                    <a:pt x="104" y="43"/>
                  </a:lnTo>
                  <a:lnTo>
                    <a:pt x="104" y="45"/>
                  </a:lnTo>
                  <a:lnTo>
                    <a:pt x="104" y="45"/>
                  </a:lnTo>
                  <a:lnTo>
                    <a:pt x="104" y="48"/>
                  </a:lnTo>
                  <a:lnTo>
                    <a:pt x="102" y="50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2" y="56"/>
                  </a:lnTo>
                  <a:lnTo>
                    <a:pt x="102" y="56"/>
                  </a:lnTo>
                  <a:lnTo>
                    <a:pt x="102" y="56"/>
                  </a:lnTo>
                  <a:lnTo>
                    <a:pt x="110" y="63"/>
                  </a:lnTo>
                  <a:lnTo>
                    <a:pt x="112" y="63"/>
                  </a:lnTo>
                  <a:lnTo>
                    <a:pt x="115" y="65"/>
                  </a:lnTo>
                  <a:lnTo>
                    <a:pt x="130" y="67"/>
                  </a:lnTo>
                  <a:lnTo>
                    <a:pt x="130" y="67"/>
                  </a:lnTo>
                  <a:lnTo>
                    <a:pt x="130" y="67"/>
                  </a:lnTo>
                  <a:lnTo>
                    <a:pt x="130" y="67"/>
                  </a:lnTo>
                  <a:lnTo>
                    <a:pt x="134" y="58"/>
                  </a:lnTo>
                  <a:lnTo>
                    <a:pt x="134" y="54"/>
                  </a:lnTo>
                  <a:lnTo>
                    <a:pt x="134" y="54"/>
                  </a:lnTo>
                  <a:lnTo>
                    <a:pt x="138" y="48"/>
                  </a:lnTo>
                  <a:lnTo>
                    <a:pt x="138" y="45"/>
                  </a:lnTo>
                  <a:lnTo>
                    <a:pt x="143" y="41"/>
                  </a:lnTo>
                  <a:lnTo>
                    <a:pt x="143" y="41"/>
                  </a:lnTo>
                  <a:lnTo>
                    <a:pt x="145" y="41"/>
                  </a:lnTo>
                  <a:lnTo>
                    <a:pt x="151" y="39"/>
                  </a:lnTo>
                  <a:lnTo>
                    <a:pt x="151" y="39"/>
                  </a:lnTo>
                  <a:lnTo>
                    <a:pt x="158" y="32"/>
                  </a:lnTo>
                  <a:lnTo>
                    <a:pt x="160" y="17"/>
                  </a:lnTo>
                  <a:lnTo>
                    <a:pt x="160" y="15"/>
                  </a:lnTo>
                  <a:lnTo>
                    <a:pt x="160" y="13"/>
                  </a:lnTo>
                  <a:lnTo>
                    <a:pt x="160" y="13"/>
                  </a:lnTo>
                  <a:lnTo>
                    <a:pt x="160" y="9"/>
                  </a:lnTo>
                  <a:lnTo>
                    <a:pt x="160" y="7"/>
                  </a:lnTo>
                  <a:lnTo>
                    <a:pt x="160" y="4"/>
                  </a:lnTo>
                  <a:lnTo>
                    <a:pt x="160" y="2"/>
                  </a:lnTo>
                  <a:lnTo>
                    <a:pt x="160" y="2"/>
                  </a:lnTo>
                  <a:lnTo>
                    <a:pt x="160" y="2"/>
                  </a:lnTo>
                  <a:lnTo>
                    <a:pt x="162" y="2"/>
                  </a:lnTo>
                  <a:lnTo>
                    <a:pt x="175" y="0"/>
                  </a:lnTo>
                  <a:lnTo>
                    <a:pt x="177" y="0"/>
                  </a:lnTo>
                  <a:lnTo>
                    <a:pt x="181" y="0"/>
                  </a:lnTo>
                  <a:lnTo>
                    <a:pt x="184" y="0"/>
                  </a:lnTo>
                  <a:lnTo>
                    <a:pt x="192" y="2"/>
                  </a:lnTo>
                  <a:lnTo>
                    <a:pt x="194" y="2"/>
                  </a:lnTo>
                  <a:lnTo>
                    <a:pt x="194" y="2"/>
                  </a:lnTo>
                  <a:lnTo>
                    <a:pt x="199" y="4"/>
                  </a:lnTo>
                  <a:lnTo>
                    <a:pt x="199" y="4"/>
                  </a:lnTo>
                  <a:lnTo>
                    <a:pt x="201" y="7"/>
                  </a:lnTo>
                  <a:lnTo>
                    <a:pt x="203" y="7"/>
                  </a:lnTo>
                  <a:lnTo>
                    <a:pt x="203" y="9"/>
                  </a:lnTo>
                  <a:lnTo>
                    <a:pt x="205" y="11"/>
                  </a:lnTo>
                  <a:lnTo>
                    <a:pt x="207" y="11"/>
                  </a:lnTo>
                  <a:lnTo>
                    <a:pt x="209" y="13"/>
                  </a:lnTo>
                  <a:lnTo>
                    <a:pt x="212" y="13"/>
                  </a:lnTo>
                  <a:lnTo>
                    <a:pt x="227" y="11"/>
                  </a:lnTo>
                  <a:lnTo>
                    <a:pt x="231" y="13"/>
                  </a:lnTo>
                  <a:lnTo>
                    <a:pt x="233" y="17"/>
                  </a:lnTo>
                  <a:lnTo>
                    <a:pt x="233" y="20"/>
                  </a:lnTo>
                  <a:lnTo>
                    <a:pt x="235" y="22"/>
                  </a:lnTo>
                  <a:lnTo>
                    <a:pt x="237" y="24"/>
                  </a:lnTo>
                  <a:lnTo>
                    <a:pt x="242" y="28"/>
                  </a:lnTo>
                  <a:lnTo>
                    <a:pt x="242" y="30"/>
                  </a:lnTo>
                  <a:lnTo>
                    <a:pt x="244" y="30"/>
                  </a:lnTo>
                  <a:lnTo>
                    <a:pt x="244" y="32"/>
                  </a:lnTo>
                  <a:lnTo>
                    <a:pt x="246" y="32"/>
                  </a:lnTo>
                  <a:lnTo>
                    <a:pt x="248" y="32"/>
                  </a:lnTo>
                  <a:lnTo>
                    <a:pt x="253" y="35"/>
                  </a:lnTo>
                  <a:lnTo>
                    <a:pt x="272" y="30"/>
                  </a:lnTo>
                  <a:lnTo>
                    <a:pt x="289" y="28"/>
                  </a:lnTo>
                  <a:lnTo>
                    <a:pt x="291" y="28"/>
                  </a:lnTo>
                  <a:lnTo>
                    <a:pt x="291" y="28"/>
                  </a:lnTo>
                  <a:lnTo>
                    <a:pt x="293" y="30"/>
                  </a:lnTo>
                  <a:lnTo>
                    <a:pt x="296" y="35"/>
                  </a:lnTo>
                  <a:lnTo>
                    <a:pt x="296" y="37"/>
                  </a:lnTo>
                  <a:lnTo>
                    <a:pt x="296" y="37"/>
                  </a:lnTo>
                  <a:lnTo>
                    <a:pt x="296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300" y="39"/>
                  </a:lnTo>
                  <a:lnTo>
                    <a:pt x="300" y="37"/>
                  </a:lnTo>
                  <a:lnTo>
                    <a:pt x="302" y="37"/>
                  </a:lnTo>
                  <a:lnTo>
                    <a:pt x="304" y="35"/>
                  </a:lnTo>
                  <a:lnTo>
                    <a:pt x="306" y="32"/>
                  </a:lnTo>
                  <a:lnTo>
                    <a:pt x="306" y="32"/>
                  </a:lnTo>
                  <a:lnTo>
                    <a:pt x="311" y="32"/>
                  </a:lnTo>
                  <a:lnTo>
                    <a:pt x="309" y="41"/>
                  </a:lnTo>
                  <a:lnTo>
                    <a:pt x="306" y="45"/>
                  </a:lnTo>
                  <a:lnTo>
                    <a:pt x="302" y="48"/>
                  </a:lnTo>
                  <a:lnTo>
                    <a:pt x="296" y="50"/>
                  </a:lnTo>
                  <a:lnTo>
                    <a:pt x="276" y="48"/>
                  </a:lnTo>
                  <a:lnTo>
                    <a:pt x="250" y="45"/>
                  </a:lnTo>
                  <a:lnTo>
                    <a:pt x="225" y="41"/>
                  </a:lnTo>
                  <a:lnTo>
                    <a:pt x="199" y="37"/>
                  </a:lnTo>
                  <a:lnTo>
                    <a:pt x="186" y="37"/>
                  </a:lnTo>
                  <a:lnTo>
                    <a:pt x="181" y="39"/>
                  </a:lnTo>
                  <a:lnTo>
                    <a:pt x="177" y="45"/>
                  </a:lnTo>
                  <a:lnTo>
                    <a:pt x="175" y="52"/>
                  </a:lnTo>
                  <a:lnTo>
                    <a:pt x="173" y="56"/>
                  </a:lnTo>
                  <a:lnTo>
                    <a:pt x="173" y="61"/>
                  </a:lnTo>
                  <a:lnTo>
                    <a:pt x="177" y="69"/>
                  </a:lnTo>
                  <a:lnTo>
                    <a:pt x="186" y="80"/>
                  </a:lnTo>
                  <a:lnTo>
                    <a:pt x="190" y="95"/>
                  </a:lnTo>
                  <a:lnTo>
                    <a:pt x="197" y="110"/>
                  </a:lnTo>
                  <a:lnTo>
                    <a:pt x="194" y="110"/>
                  </a:lnTo>
                  <a:lnTo>
                    <a:pt x="194" y="110"/>
                  </a:lnTo>
                  <a:lnTo>
                    <a:pt x="192" y="110"/>
                  </a:lnTo>
                  <a:lnTo>
                    <a:pt x="190" y="110"/>
                  </a:lnTo>
                  <a:lnTo>
                    <a:pt x="164" y="106"/>
                  </a:lnTo>
                  <a:lnTo>
                    <a:pt x="162" y="104"/>
                  </a:lnTo>
                  <a:lnTo>
                    <a:pt x="158" y="102"/>
                  </a:lnTo>
                  <a:lnTo>
                    <a:pt x="145" y="95"/>
                  </a:lnTo>
                  <a:lnTo>
                    <a:pt x="138" y="95"/>
                  </a:lnTo>
                  <a:lnTo>
                    <a:pt x="136" y="95"/>
                  </a:lnTo>
                  <a:lnTo>
                    <a:pt x="128" y="95"/>
                  </a:lnTo>
                  <a:lnTo>
                    <a:pt x="123" y="95"/>
                  </a:lnTo>
                  <a:lnTo>
                    <a:pt x="121" y="97"/>
                  </a:lnTo>
                  <a:lnTo>
                    <a:pt x="119" y="97"/>
                  </a:lnTo>
                  <a:lnTo>
                    <a:pt x="108" y="102"/>
                  </a:lnTo>
                  <a:lnTo>
                    <a:pt x="106" y="102"/>
                  </a:lnTo>
                  <a:lnTo>
                    <a:pt x="106" y="104"/>
                  </a:lnTo>
                  <a:lnTo>
                    <a:pt x="100" y="108"/>
                  </a:lnTo>
                  <a:lnTo>
                    <a:pt x="100" y="110"/>
                  </a:lnTo>
                  <a:lnTo>
                    <a:pt x="97" y="110"/>
                  </a:lnTo>
                  <a:lnTo>
                    <a:pt x="97" y="110"/>
                  </a:lnTo>
                  <a:lnTo>
                    <a:pt x="91" y="117"/>
                  </a:lnTo>
                  <a:lnTo>
                    <a:pt x="80" y="134"/>
                  </a:lnTo>
                  <a:lnTo>
                    <a:pt x="78" y="138"/>
                  </a:lnTo>
                  <a:lnTo>
                    <a:pt x="76" y="138"/>
                  </a:lnTo>
                  <a:lnTo>
                    <a:pt x="74" y="147"/>
                  </a:lnTo>
                  <a:lnTo>
                    <a:pt x="74" y="147"/>
                  </a:lnTo>
                  <a:lnTo>
                    <a:pt x="74" y="151"/>
                  </a:lnTo>
                  <a:lnTo>
                    <a:pt x="74" y="153"/>
                  </a:lnTo>
                  <a:lnTo>
                    <a:pt x="74" y="153"/>
                  </a:lnTo>
                  <a:lnTo>
                    <a:pt x="72" y="160"/>
                  </a:lnTo>
                  <a:lnTo>
                    <a:pt x="72" y="162"/>
                  </a:lnTo>
                  <a:lnTo>
                    <a:pt x="72" y="162"/>
                  </a:lnTo>
                  <a:lnTo>
                    <a:pt x="69" y="162"/>
                  </a:lnTo>
                  <a:lnTo>
                    <a:pt x="67" y="164"/>
                  </a:lnTo>
                  <a:lnTo>
                    <a:pt x="67" y="164"/>
                  </a:lnTo>
                  <a:lnTo>
                    <a:pt x="67" y="164"/>
                  </a:lnTo>
                  <a:lnTo>
                    <a:pt x="65" y="166"/>
                  </a:lnTo>
                  <a:lnTo>
                    <a:pt x="65" y="166"/>
                  </a:lnTo>
                  <a:lnTo>
                    <a:pt x="65" y="166"/>
                  </a:lnTo>
                  <a:lnTo>
                    <a:pt x="63" y="182"/>
                  </a:lnTo>
                  <a:lnTo>
                    <a:pt x="63" y="184"/>
                  </a:lnTo>
                  <a:lnTo>
                    <a:pt x="63" y="188"/>
                  </a:lnTo>
                  <a:lnTo>
                    <a:pt x="63" y="190"/>
                  </a:lnTo>
                  <a:lnTo>
                    <a:pt x="65" y="201"/>
                  </a:lnTo>
                  <a:lnTo>
                    <a:pt x="69" y="231"/>
                  </a:lnTo>
                  <a:lnTo>
                    <a:pt x="72" y="233"/>
                  </a:lnTo>
                  <a:lnTo>
                    <a:pt x="74" y="240"/>
                  </a:lnTo>
                  <a:lnTo>
                    <a:pt x="74" y="242"/>
                  </a:lnTo>
                  <a:lnTo>
                    <a:pt x="80" y="251"/>
                  </a:lnTo>
                  <a:lnTo>
                    <a:pt x="84" y="255"/>
                  </a:lnTo>
                  <a:lnTo>
                    <a:pt x="93" y="266"/>
                  </a:lnTo>
                  <a:lnTo>
                    <a:pt x="93" y="266"/>
                  </a:lnTo>
                  <a:lnTo>
                    <a:pt x="95" y="268"/>
                  </a:lnTo>
                  <a:lnTo>
                    <a:pt x="97" y="268"/>
                  </a:lnTo>
                  <a:lnTo>
                    <a:pt x="97" y="270"/>
                  </a:lnTo>
                  <a:lnTo>
                    <a:pt x="100" y="270"/>
                  </a:lnTo>
                  <a:lnTo>
                    <a:pt x="102" y="270"/>
                  </a:lnTo>
                  <a:lnTo>
                    <a:pt x="102" y="270"/>
                  </a:lnTo>
                  <a:lnTo>
                    <a:pt x="104" y="268"/>
                  </a:lnTo>
                  <a:lnTo>
                    <a:pt x="104" y="268"/>
                  </a:lnTo>
                  <a:lnTo>
                    <a:pt x="106" y="266"/>
                  </a:lnTo>
                  <a:lnTo>
                    <a:pt x="108" y="266"/>
                  </a:lnTo>
                  <a:lnTo>
                    <a:pt x="108" y="266"/>
                  </a:lnTo>
                  <a:lnTo>
                    <a:pt x="110" y="266"/>
                  </a:lnTo>
                  <a:lnTo>
                    <a:pt x="110" y="266"/>
                  </a:lnTo>
                  <a:lnTo>
                    <a:pt x="112" y="26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3" y="277"/>
                  </a:lnTo>
                  <a:lnTo>
                    <a:pt x="130" y="285"/>
                  </a:lnTo>
                  <a:lnTo>
                    <a:pt x="130" y="287"/>
                  </a:lnTo>
                  <a:lnTo>
                    <a:pt x="132" y="289"/>
                  </a:lnTo>
                  <a:lnTo>
                    <a:pt x="132" y="292"/>
                  </a:lnTo>
                  <a:lnTo>
                    <a:pt x="132" y="292"/>
                  </a:lnTo>
                  <a:lnTo>
                    <a:pt x="132" y="292"/>
                  </a:lnTo>
                  <a:lnTo>
                    <a:pt x="132" y="294"/>
                  </a:lnTo>
                  <a:lnTo>
                    <a:pt x="130" y="298"/>
                  </a:lnTo>
                  <a:lnTo>
                    <a:pt x="132" y="307"/>
                  </a:lnTo>
                  <a:lnTo>
                    <a:pt x="138" y="320"/>
                  </a:lnTo>
                  <a:lnTo>
                    <a:pt x="140" y="322"/>
                  </a:lnTo>
                  <a:lnTo>
                    <a:pt x="140" y="324"/>
                  </a:lnTo>
                  <a:lnTo>
                    <a:pt x="140" y="324"/>
                  </a:lnTo>
                  <a:lnTo>
                    <a:pt x="143" y="324"/>
                  </a:lnTo>
                  <a:lnTo>
                    <a:pt x="143" y="324"/>
                  </a:lnTo>
                  <a:lnTo>
                    <a:pt x="149" y="320"/>
                  </a:lnTo>
                  <a:lnTo>
                    <a:pt x="156" y="318"/>
                  </a:lnTo>
                  <a:lnTo>
                    <a:pt x="156" y="318"/>
                  </a:lnTo>
                  <a:lnTo>
                    <a:pt x="156" y="318"/>
                  </a:lnTo>
                  <a:lnTo>
                    <a:pt x="160" y="318"/>
                  </a:lnTo>
                  <a:lnTo>
                    <a:pt x="162" y="318"/>
                  </a:lnTo>
                  <a:lnTo>
                    <a:pt x="160" y="320"/>
                  </a:lnTo>
                  <a:lnTo>
                    <a:pt x="160" y="320"/>
                  </a:lnTo>
                  <a:lnTo>
                    <a:pt x="160" y="320"/>
                  </a:lnTo>
                  <a:lnTo>
                    <a:pt x="160" y="322"/>
                  </a:lnTo>
                  <a:lnTo>
                    <a:pt x="162" y="322"/>
                  </a:lnTo>
                  <a:lnTo>
                    <a:pt x="162" y="324"/>
                  </a:lnTo>
                  <a:lnTo>
                    <a:pt x="166" y="324"/>
                  </a:lnTo>
                  <a:lnTo>
                    <a:pt x="184" y="326"/>
                  </a:lnTo>
                  <a:lnTo>
                    <a:pt x="188" y="326"/>
                  </a:lnTo>
                  <a:lnTo>
                    <a:pt x="190" y="326"/>
                  </a:lnTo>
                  <a:lnTo>
                    <a:pt x="190" y="326"/>
                  </a:lnTo>
                  <a:lnTo>
                    <a:pt x="192" y="324"/>
                  </a:lnTo>
                  <a:lnTo>
                    <a:pt x="194" y="324"/>
                  </a:lnTo>
                  <a:lnTo>
                    <a:pt x="199" y="320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3" y="309"/>
                  </a:lnTo>
                  <a:lnTo>
                    <a:pt x="203" y="307"/>
                  </a:lnTo>
                  <a:lnTo>
                    <a:pt x="203" y="302"/>
                  </a:lnTo>
                  <a:lnTo>
                    <a:pt x="205" y="300"/>
                  </a:lnTo>
                  <a:lnTo>
                    <a:pt x="205" y="300"/>
                  </a:lnTo>
                  <a:lnTo>
                    <a:pt x="205" y="300"/>
                  </a:lnTo>
                  <a:lnTo>
                    <a:pt x="235" y="264"/>
                  </a:lnTo>
                  <a:lnTo>
                    <a:pt x="235" y="264"/>
                  </a:lnTo>
                  <a:lnTo>
                    <a:pt x="237" y="264"/>
                  </a:lnTo>
                  <a:lnTo>
                    <a:pt x="240" y="261"/>
                  </a:lnTo>
                  <a:lnTo>
                    <a:pt x="240" y="259"/>
                  </a:lnTo>
                  <a:lnTo>
                    <a:pt x="250" y="255"/>
                  </a:lnTo>
                  <a:lnTo>
                    <a:pt x="253" y="255"/>
                  </a:lnTo>
                  <a:lnTo>
                    <a:pt x="255" y="253"/>
                  </a:lnTo>
                  <a:lnTo>
                    <a:pt x="257" y="253"/>
                  </a:lnTo>
                  <a:lnTo>
                    <a:pt x="257" y="253"/>
                  </a:lnTo>
                  <a:lnTo>
                    <a:pt x="257" y="253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7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59" y="264"/>
                  </a:lnTo>
                  <a:lnTo>
                    <a:pt x="263" y="268"/>
                  </a:lnTo>
                  <a:lnTo>
                    <a:pt x="265" y="270"/>
                  </a:lnTo>
                  <a:lnTo>
                    <a:pt x="265" y="270"/>
                  </a:lnTo>
                  <a:lnTo>
                    <a:pt x="268" y="270"/>
                  </a:lnTo>
                  <a:lnTo>
                    <a:pt x="270" y="270"/>
                  </a:lnTo>
                  <a:lnTo>
                    <a:pt x="291" y="272"/>
                  </a:lnTo>
                  <a:lnTo>
                    <a:pt x="311" y="268"/>
                  </a:lnTo>
                  <a:lnTo>
                    <a:pt x="313" y="268"/>
                  </a:lnTo>
                  <a:lnTo>
                    <a:pt x="313" y="268"/>
                  </a:lnTo>
                  <a:lnTo>
                    <a:pt x="315" y="266"/>
                  </a:lnTo>
                  <a:lnTo>
                    <a:pt x="315" y="264"/>
                  </a:lnTo>
                  <a:lnTo>
                    <a:pt x="317" y="264"/>
                  </a:lnTo>
                  <a:lnTo>
                    <a:pt x="317" y="261"/>
                  </a:lnTo>
                  <a:lnTo>
                    <a:pt x="317" y="259"/>
                  </a:lnTo>
                  <a:lnTo>
                    <a:pt x="317" y="257"/>
                  </a:lnTo>
                  <a:lnTo>
                    <a:pt x="319" y="253"/>
                  </a:lnTo>
                  <a:lnTo>
                    <a:pt x="319" y="253"/>
                  </a:lnTo>
                  <a:lnTo>
                    <a:pt x="319" y="253"/>
                  </a:lnTo>
                  <a:lnTo>
                    <a:pt x="321" y="251"/>
                  </a:lnTo>
                  <a:lnTo>
                    <a:pt x="324" y="248"/>
                  </a:lnTo>
                  <a:lnTo>
                    <a:pt x="326" y="248"/>
                  </a:lnTo>
                  <a:lnTo>
                    <a:pt x="326" y="248"/>
                  </a:lnTo>
                  <a:lnTo>
                    <a:pt x="328" y="248"/>
                  </a:lnTo>
                  <a:lnTo>
                    <a:pt x="354" y="246"/>
                  </a:lnTo>
                  <a:lnTo>
                    <a:pt x="369" y="251"/>
                  </a:lnTo>
                  <a:lnTo>
                    <a:pt x="380" y="251"/>
                  </a:lnTo>
                  <a:lnTo>
                    <a:pt x="390" y="251"/>
                  </a:lnTo>
                  <a:lnTo>
                    <a:pt x="408" y="248"/>
                  </a:lnTo>
                  <a:lnTo>
                    <a:pt x="410" y="248"/>
                  </a:lnTo>
                  <a:lnTo>
                    <a:pt x="412" y="246"/>
                  </a:lnTo>
                  <a:lnTo>
                    <a:pt x="414" y="246"/>
                  </a:lnTo>
                  <a:lnTo>
                    <a:pt x="414" y="246"/>
                  </a:lnTo>
                  <a:lnTo>
                    <a:pt x="414" y="246"/>
                  </a:lnTo>
                  <a:lnTo>
                    <a:pt x="414" y="244"/>
                  </a:lnTo>
                  <a:lnTo>
                    <a:pt x="412" y="244"/>
                  </a:lnTo>
                  <a:lnTo>
                    <a:pt x="403" y="242"/>
                  </a:lnTo>
                  <a:lnTo>
                    <a:pt x="403" y="242"/>
                  </a:lnTo>
                  <a:lnTo>
                    <a:pt x="399" y="240"/>
                  </a:lnTo>
                  <a:lnTo>
                    <a:pt x="397" y="240"/>
                  </a:lnTo>
                  <a:lnTo>
                    <a:pt x="393" y="240"/>
                  </a:lnTo>
                  <a:lnTo>
                    <a:pt x="388" y="240"/>
                  </a:lnTo>
                  <a:lnTo>
                    <a:pt x="386" y="238"/>
                  </a:lnTo>
                  <a:lnTo>
                    <a:pt x="386" y="238"/>
                  </a:lnTo>
                  <a:lnTo>
                    <a:pt x="386" y="238"/>
                  </a:lnTo>
                  <a:lnTo>
                    <a:pt x="386" y="235"/>
                  </a:lnTo>
                  <a:lnTo>
                    <a:pt x="386" y="235"/>
                  </a:lnTo>
                  <a:lnTo>
                    <a:pt x="386" y="235"/>
                  </a:lnTo>
                  <a:lnTo>
                    <a:pt x="397" y="231"/>
                  </a:lnTo>
                  <a:lnTo>
                    <a:pt x="408" y="229"/>
                  </a:lnTo>
                  <a:lnTo>
                    <a:pt x="410" y="231"/>
                  </a:lnTo>
                  <a:lnTo>
                    <a:pt x="416" y="231"/>
                  </a:lnTo>
                  <a:lnTo>
                    <a:pt x="416" y="231"/>
                  </a:lnTo>
                  <a:lnTo>
                    <a:pt x="418" y="231"/>
                  </a:lnTo>
                  <a:lnTo>
                    <a:pt x="423" y="229"/>
                  </a:lnTo>
                  <a:lnTo>
                    <a:pt x="423" y="229"/>
                  </a:lnTo>
                  <a:lnTo>
                    <a:pt x="423" y="229"/>
                  </a:lnTo>
                  <a:lnTo>
                    <a:pt x="423" y="229"/>
                  </a:lnTo>
                  <a:lnTo>
                    <a:pt x="425" y="227"/>
                  </a:lnTo>
                  <a:lnTo>
                    <a:pt x="425" y="227"/>
                  </a:lnTo>
                  <a:lnTo>
                    <a:pt x="425" y="225"/>
                  </a:lnTo>
                  <a:lnTo>
                    <a:pt x="425" y="225"/>
                  </a:lnTo>
                  <a:lnTo>
                    <a:pt x="427" y="225"/>
                  </a:lnTo>
                  <a:lnTo>
                    <a:pt x="444" y="225"/>
                  </a:lnTo>
                  <a:lnTo>
                    <a:pt x="444" y="225"/>
                  </a:lnTo>
                  <a:lnTo>
                    <a:pt x="449" y="227"/>
                  </a:lnTo>
                  <a:lnTo>
                    <a:pt x="451" y="227"/>
                  </a:lnTo>
                  <a:lnTo>
                    <a:pt x="453" y="229"/>
                  </a:lnTo>
                  <a:lnTo>
                    <a:pt x="455" y="229"/>
                  </a:lnTo>
                  <a:lnTo>
                    <a:pt x="468" y="235"/>
                  </a:lnTo>
                  <a:lnTo>
                    <a:pt x="472" y="248"/>
                  </a:lnTo>
                  <a:lnTo>
                    <a:pt x="472" y="248"/>
                  </a:lnTo>
                  <a:lnTo>
                    <a:pt x="472" y="257"/>
                  </a:lnTo>
                  <a:lnTo>
                    <a:pt x="470" y="257"/>
                  </a:lnTo>
                  <a:lnTo>
                    <a:pt x="470" y="259"/>
                  </a:lnTo>
                  <a:lnTo>
                    <a:pt x="468" y="261"/>
                  </a:lnTo>
                  <a:lnTo>
                    <a:pt x="466" y="261"/>
                  </a:lnTo>
                  <a:lnTo>
                    <a:pt x="466" y="264"/>
                  </a:lnTo>
                  <a:lnTo>
                    <a:pt x="466" y="264"/>
                  </a:lnTo>
                  <a:lnTo>
                    <a:pt x="464" y="268"/>
                  </a:lnTo>
                  <a:lnTo>
                    <a:pt x="464" y="268"/>
                  </a:lnTo>
                  <a:lnTo>
                    <a:pt x="466" y="270"/>
                  </a:lnTo>
                  <a:lnTo>
                    <a:pt x="464" y="277"/>
                  </a:lnTo>
                  <a:lnTo>
                    <a:pt x="464" y="279"/>
                  </a:lnTo>
                  <a:lnTo>
                    <a:pt x="462" y="279"/>
                  </a:lnTo>
                  <a:lnTo>
                    <a:pt x="459" y="281"/>
                  </a:lnTo>
                  <a:lnTo>
                    <a:pt x="457" y="283"/>
                  </a:lnTo>
                  <a:lnTo>
                    <a:pt x="457" y="283"/>
                  </a:lnTo>
                  <a:lnTo>
                    <a:pt x="455" y="283"/>
                  </a:lnTo>
                  <a:lnTo>
                    <a:pt x="451" y="283"/>
                  </a:lnTo>
                  <a:lnTo>
                    <a:pt x="451" y="283"/>
                  </a:lnTo>
                  <a:lnTo>
                    <a:pt x="449" y="281"/>
                  </a:lnTo>
                  <a:lnTo>
                    <a:pt x="446" y="281"/>
                  </a:lnTo>
                  <a:lnTo>
                    <a:pt x="438" y="270"/>
                  </a:lnTo>
                  <a:lnTo>
                    <a:pt x="436" y="264"/>
                  </a:lnTo>
                  <a:lnTo>
                    <a:pt x="427" y="261"/>
                  </a:lnTo>
                  <a:lnTo>
                    <a:pt x="399" y="266"/>
                  </a:lnTo>
                  <a:lnTo>
                    <a:pt x="399" y="266"/>
                  </a:lnTo>
                  <a:lnTo>
                    <a:pt x="397" y="266"/>
                  </a:lnTo>
                  <a:lnTo>
                    <a:pt x="395" y="268"/>
                  </a:lnTo>
                  <a:lnTo>
                    <a:pt x="395" y="270"/>
                  </a:lnTo>
                  <a:lnTo>
                    <a:pt x="395" y="272"/>
                  </a:lnTo>
                  <a:lnTo>
                    <a:pt x="395" y="274"/>
                  </a:lnTo>
                  <a:lnTo>
                    <a:pt x="393" y="274"/>
                  </a:lnTo>
                  <a:lnTo>
                    <a:pt x="390" y="281"/>
                  </a:lnTo>
                  <a:lnTo>
                    <a:pt x="390" y="281"/>
                  </a:lnTo>
                  <a:lnTo>
                    <a:pt x="390" y="281"/>
                  </a:lnTo>
                  <a:lnTo>
                    <a:pt x="382" y="292"/>
                  </a:lnTo>
                  <a:lnTo>
                    <a:pt x="375" y="302"/>
                  </a:lnTo>
                  <a:lnTo>
                    <a:pt x="367" y="309"/>
                  </a:lnTo>
                  <a:lnTo>
                    <a:pt x="352" y="324"/>
                  </a:lnTo>
                  <a:lnTo>
                    <a:pt x="345" y="333"/>
                  </a:lnTo>
                  <a:lnTo>
                    <a:pt x="345" y="335"/>
                  </a:lnTo>
                  <a:lnTo>
                    <a:pt x="343" y="335"/>
                  </a:lnTo>
                  <a:lnTo>
                    <a:pt x="341" y="337"/>
                  </a:lnTo>
                  <a:lnTo>
                    <a:pt x="328" y="343"/>
                  </a:lnTo>
                  <a:lnTo>
                    <a:pt x="319" y="348"/>
                  </a:lnTo>
                  <a:lnTo>
                    <a:pt x="313" y="350"/>
                  </a:lnTo>
                  <a:lnTo>
                    <a:pt x="300" y="352"/>
                  </a:lnTo>
                  <a:lnTo>
                    <a:pt x="293" y="356"/>
                  </a:lnTo>
                  <a:lnTo>
                    <a:pt x="293" y="356"/>
                  </a:lnTo>
                  <a:lnTo>
                    <a:pt x="289" y="356"/>
                  </a:lnTo>
                  <a:lnTo>
                    <a:pt x="281" y="359"/>
                  </a:lnTo>
                  <a:lnTo>
                    <a:pt x="276" y="361"/>
                  </a:lnTo>
                  <a:lnTo>
                    <a:pt x="276" y="361"/>
                  </a:lnTo>
                  <a:lnTo>
                    <a:pt x="276" y="363"/>
                  </a:lnTo>
                  <a:lnTo>
                    <a:pt x="274" y="365"/>
                  </a:lnTo>
                  <a:lnTo>
                    <a:pt x="272" y="367"/>
                  </a:lnTo>
                  <a:lnTo>
                    <a:pt x="272" y="372"/>
                  </a:lnTo>
                  <a:lnTo>
                    <a:pt x="272" y="372"/>
                  </a:lnTo>
                  <a:lnTo>
                    <a:pt x="272" y="372"/>
                  </a:lnTo>
                  <a:lnTo>
                    <a:pt x="270" y="378"/>
                  </a:lnTo>
                  <a:lnTo>
                    <a:pt x="270" y="378"/>
                  </a:lnTo>
                  <a:lnTo>
                    <a:pt x="268" y="380"/>
                  </a:lnTo>
                  <a:lnTo>
                    <a:pt x="263" y="384"/>
                  </a:lnTo>
                  <a:lnTo>
                    <a:pt x="263" y="384"/>
                  </a:lnTo>
                  <a:lnTo>
                    <a:pt x="263" y="384"/>
                  </a:lnTo>
                  <a:lnTo>
                    <a:pt x="261" y="387"/>
                  </a:lnTo>
                  <a:lnTo>
                    <a:pt x="259" y="387"/>
                  </a:lnTo>
                  <a:lnTo>
                    <a:pt x="259" y="387"/>
                  </a:lnTo>
                  <a:lnTo>
                    <a:pt x="257" y="387"/>
                  </a:lnTo>
                  <a:lnTo>
                    <a:pt x="255" y="387"/>
                  </a:lnTo>
                  <a:lnTo>
                    <a:pt x="253" y="387"/>
                  </a:lnTo>
                  <a:lnTo>
                    <a:pt x="246" y="387"/>
                  </a:lnTo>
                  <a:lnTo>
                    <a:pt x="244" y="387"/>
                  </a:lnTo>
                  <a:lnTo>
                    <a:pt x="244" y="387"/>
                  </a:lnTo>
                  <a:lnTo>
                    <a:pt x="244" y="387"/>
                  </a:lnTo>
                  <a:lnTo>
                    <a:pt x="244" y="382"/>
                  </a:lnTo>
                  <a:lnTo>
                    <a:pt x="242" y="382"/>
                  </a:lnTo>
                  <a:lnTo>
                    <a:pt x="242" y="382"/>
                  </a:lnTo>
                  <a:lnTo>
                    <a:pt x="233" y="374"/>
                  </a:lnTo>
                  <a:lnTo>
                    <a:pt x="220" y="367"/>
                  </a:lnTo>
                  <a:lnTo>
                    <a:pt x="220" y="367"/>
                  </a:lnTo>
                  <a:lnTo>
                    <a:pt x="220" y="367"/>
                  </a:lnTo>
                  <a:lnTo>
                    <a:pt x="218" y="367"/>
                  </a:lnTo>
                  <a:lnTo>
                    <a:pt x="218" y="369"/>
                  </a:lnTo>
                  <a:lnTo>
                    <a:pt x="216" y="369"/>
                  </a:lnTo>
                  <a:lnTo>
                    <a:pt x="216" y="372"/>
                  </a:lnTo>
                  <a:lnTo>
                    <a:pt x="216" y="372"/>
                  </a:lnTo>
                  <a:lnTo>
                    <a:pt x="216" y="376"/>
                  </a:lnTo>
                  <a:lnTo>
                    <a:pt x="216" y="376"/>
                  </a:lnTo>
                  <a:lnTo>
                    <a:pt x="216" y="376"/>
                  </a:lnTo>
                  <a:lnTo>
                    <a:pt x="220" y="393"/>
                  </a:lnTo>
                  <a:lnTo>
                    <a:pt x="222" y="393"/>
                  </a:lnTo>
                  <a:lnTo>
                    <a:pt x="222" y="393"/>
                  </a:lnTo>
                  <a:lnTo>
                    <a:pt x="222" y="393"/>
                  </a:lnTo>
                  <a:lnTo>
                    <a:pt x="225" y="393"/>
                  </a:lnTo>
                  <a:lnTo>
                    <a:pt x="225" y="391"/>
                  </a:lnTo>
                  <a:lnTo>
                    <a:pt x="231" y="391"/>
                  </a:lnTo>
                  <a:lnTo>
                    <a:pt x="237" y="397"/>
                  </a:lnTo>
                  <a:lnTo>
                    <a:pt x="246" y="410"/>
                  </a:lnTo>
                  <a:lnTo>
                    <a:pt x="246" y="413"/>
                  </a:lnTo>
                  <a:lnTo>
                    <a:pt x="248" y="413"/>
                  </a:lnTo>
                  <a:lnTo>
                    <a:pt x="248" y="415"/>
                  </a:lnTo>
                  <a:lnTo>
                    <a:pt x="250" y="415"/>
                  </a:lnTo>
                  <a:lnTo>
                    <a:pt x="250" y="415"/>
                  </a:lnTo>
                  <a:lnTo>
                    <a:pt x="255" y="417"/>
                  </a:lnTo>
                  <a:lnTo>
                    <a:pt x="257" y="417"/>
                  </a:lnTo>
                  <a:lnTo>
                    <a:pt x="257" y="417"/>
                  </a:lnTo>
                  <a:lnTo>
                    <a:pt x="259" y="415"/>
                  </a:lnTo>
                  <a:lnTo>
                    <a:pt x="259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5" y="417"/>
                  </a:lnTo>
                  <a:lnTo>
                    <a:pt x="265" y="417"/>
                  </a:lnTo>
                  <a:lnTo>
                    <a:pt x="281" y="430"/>
                  </a:lnTo>
                  <a:lnTo>
                    <a:pt x="281" y="432"/>
                  </a:lnTo>
                  <a:lnTo>
                    <a:pt x="281" y="432"/>
                  </a:lnTo>
                  <a:lnTo>
                    <a:pt x="296" y="458"/>
                  </a:lnTo>
                  <a:lnTo>
                    <a:pt x="302" y="475"/>
                  </a:lnTo>
                  <a:lnTo>
                    <a:pt x="315" y="486"/>
                  </a:lnTo>
                  <a:lnTo>
                    <a:pt x="317" y="488"/>
                  </a:lnTo>
                  <a:lnTo>
                    <a:pt x="337" y="501"/>
                  </a:lnTo>
                  <a:lnTo>
                    <a:pt x="337" y="501"/>
                  </a:lnTo>
                  <a:lnTo>
                    <a:pt x="337" y="503"/>
                  </a:lnTo>
                  <a:lnTo>
                    <a:pt x="337" y="505"/>
                  </a:lnTo>
                  <a:lnTo>
                    <a:pt x="337" y="505"/>
                  </a:lnTo>
                  <a:lnTo>
                    <a:pt x="337" y="505"/>
                  </a:lnTo>
                  <a:lnTo>
                    <a:pt x="334" y="510"/>
                  </a:lnTo>
                  <a:lnTo>
                    <a:pt x="332" y="512"/>
                  </a:lnTo>
                  <a:lnTo>
                    <a:pt x="332" y="512"/>
                  </a:lnTo>
                  <a:lnTo>
                    <a:pt x="332" y="514"/>
                  </a:lnTo>
                  <a:lnTo>
                    <a:pt x="330" y="514"/>
                  </a:lnTo>
                  <a:lnTo>
                    <a:pt x="330" y="514"/>
                  </a:lnTo>
                  <a:lnTo>
                    <a:pt x="330" y="516"/>
                  </a:lnTo>
                  <a:lnTo>
                    <a:pt x="330" y="516"/>
                  </a:lnTo>
                  <a:lnTo>
                    <a:pt x="332" y="516"/>
                  </a:lnTo>
                  <a:lnTo>
                    <a:pt x="332" y="518"/>
                  </a:lnTo>
                  <a:lnTo>
                    <a:pt x="345" y="529"/>
                  </a:lnTo>
                  <a:lnTo>
                    <a:pt x="345" y="529"/>
                  </a:lnTo>
                  <a:lnTo>
                    <a:pt x="347" y="529"/>
                  </a:lnTo>
                  <a:lnTo>
                    <a:pt x="347" y="529"/>
                  </a:lnTo>
                  <a:lnTo>
                    <a:pt x="349" y="527"/>
                  </a:lnTo>
                  <a:lnTo>
                    <a:pt x="349" y="527"/>
                  </a:lnTo>
                  <a:lnTo>
                    <a:pt x="349" y="527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56" y="534"/>
                  </a:lnTo>
                  <a:lnTo>
                    <a:pt x="356" y="534"/>
                  </a:lnTo>
                  <a:lnTo>
                    <a:pt x="352" y="538"/>
                  </a:lnTo>
                  <a:lnTo>
                    <a:pt x="349" y="540"/>
                  </a:lnTo>
                  <a:lnTo>
                    <a:pt x="341" y="540"/>
                  </a:lnTo>
                  <a:lnTo>
                    <a:pt x="324" y="523"/>
                  </a:lnTo>
                  <a:lnTo>
                    <a:pt x="311" y="510"/>
                  </a:lnTo>
                  <a:lnTo>
                    <a:pt x="304" y="505"/>
                  </a:lnTo>
                  <a:lnTo>
                    <a:pt x="289" y="501"/>
                  </a:lnTo>
                  <a:lnTo>
                    <a:pt x="272" y="499"/>
                  </a:lnTo>
                  <a:lnTo>
                    <a:pt x="255" y="499"/>
                  </a:lnTo>
                  <a:lnTo>
                    <a:pt x="259" y="490"/>
                  </a:lnTo>
                  <a:lnTo>
                    <a:pt x="265" y="480"/>
                  </a:lnTo>
                  <a:lnTo>
                    <a:pt x="265" y="471"/>
                  </a:lnTo>
                  <a:lnTo>
                    <a:pt x="261" y="464"/>
                  </a:lnTo>
                  <a:lnTo>
                    <a:pt x="255" y="458"/>
                  </a:lnTo>
                  <a:lnTo>
                    <a:pt x="244" y="451"/>
                  </a:lnTo>
                  <a:lnTo>
                    <a:pt x="231" y="443"/>
                  </a:lnTo>
                  <a:lnTo>
                    <a:pt x="220" y="441"/>
                  </a:lnTo>
                  <a:lnTo>
                    <a:pt x="203" y="438"/>
                  </a:lnTo>
                  <a:lnTo>
                    <a:pt x="181" y="432"/>
                  </a:lnTo>
                  <a:lnTo>
                    <a:pt x="171" y="423"/>
                  </a:lnTo>
                  <a:lnTo>
                    <a:pt x="158" y="413"/>
                  </a:lnTo>
                  <a:lnTo>
                    <a:pt x="145" y="408"/>
                  </a:lnTo>
                  <a:lnTo>
                    <a:pt x="132" y="404"/>
                  </a:lnTo>
                  <a:lnTo>
                    <a:pt x="119" y="397"/>
                  </a:lnTo>
                  <a:lnTo>
                    <a:pt x="112" y="389"/>
                  </a:lnTo>
                  <a:lnTo>
                    <a:pt x="108" y="376"/>
                  </a:lnTo>
                  <a:lnTo>
                    <a:pt x="100" y="382"/>
                  </a:lnTo>
                  <a:lnTo>
                    <a:pt x="72" y="387"/>
                  </a:lnTo>
                  <a:lnTo>
                    <a:pt x="56" y="382"/>
                  </a:lnTo>
                  <a:lnTo>
                    <a:pt x="50" y="387"/>
                  </a:lnTo>
                  <a:lnTo>
                    <a:pt x="44" y="393"/>
                  </a:lnTo>
                  <a:lnTo>
                    <a:pt x="37" y="393"/>
                  </a:lnTo>
                  <a:lnTo>
                    <a:pt x="41" y="380"/>
                  </a:lnTo>
                  <a:lnTo>
                    <a:pt x="44" y="374"/>
                  </a:lnTo>
                  <a:lnTo>
                    <a:pt x="39" y="367"/>
                  </a:lnTo>
                  <a:lnTo>
                    <a:pt x="35" y="363"/>
                  </a:lnTo>
                  <a:lnTo>
                    <a:pt x="33" y="352"/>
                  </a:lnTo>
                  <a:lnTo>
                    <a:pt x="28" y="341"/>
                  </a:lnTo>
                  <a:lnTo>
                    <a:pt x="26" y="335"/>
                  </a:lnTo>
                  <a:lnTo>
                    <a:pt x="13" y="331"/>
                  </a:lnTo>
                  <a:lnTo>
                    <a:pt x="5" y="328"/>
                  </a:lnTo>
                  <a:lnTo>
                    <a:pt x="0" y="324"/>
                  </a:lnTo>
                  <a:lnTo>
                    <a:pt x="0" y="318"/>
                  </a:lnTo>
                  <a:lnTo>
                    <a:pt x="3" y="313"/>
                  </a:lnTo>
                  <a:lnTo>
                    <a:pt x="7" y="307"/>
                  </a:lnTo>
                  <a:lnTo>
                    <a:pt x="9" y="302"/>
                  </a:lnTo>
                  <a:lnTo>
                    <a:pt x="11" y="292"/>
                  </a:lnTo>
                  <a:lnTo>
                    <a:pt x="11" y="281"/>
                  </a:lnTo>
                  <a:lnTo>
                    <a:pt x="7" y="261"/>
                  </a:lnTo>
                  <a:lnTo>
                    <a:pt x="9" y="257"/>
                  </a:lnTo>
                  <a:lnTo>
                    <a:pt x="13" y="255"/>
                  </a:lnTo>
                  <a:lnTo>
                    <a:pt x="20" y="251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6"/>
                  </a:lnTo>
                  <a:lnTo>
                    <a:pt x="24" y="244"/>
                  </a:lnTo>
                  <a:lnTo>
                    <a:pt x="24" y="240"/>
                  </a:lnTo>
                  <a:lnTo>
                    <a:pt x="28" y="235"/>
                  </a:lnTo>
                  <a:lnTo>
                    <a:pt x="31" y="235"/>
                  </a:lnTo>
                  <a:lnTo>
                    <a:pt x="37" y="246"/>
                  </a:lnTo>
                  <a:lnTo>
                    <a:pt x="37" y="248"/>
                  </a:lnTo>
                  <a:lnTo>
                    <a:pt x="37" y="251"/>
                  </a:lnTo>
                  <a:lnTo>
                    <a:pt x="37" y="253"/>
                  </a:lnTo>
                  <a:lnTo>
                    <a:pt x="37" y="255"/>
                  </a:lnTo>
                  <a:lnTo>
                    <a:pt x="39" y="255"/>
                  </a:lnTo>
                  <a:lnTo>
                    <a:pt x="39" y="257"/>
                  </a:lnTo>
                  <a:lnTo>
                    <a:pt x="41" y="259"/>
                  </a:lnTo>
                  <a:lnTo>
                    <a:pt x="41" y="261"/>
                  </a:lnTo>
                  <a:lnTo>
                    <a:pt x="44" y="261"/>
                  </a:lnTo>
                  <a:lnTo>
                    <a:pt x="44" y="261"/>
                  </a:lnTo>
                  <a:lnTo>
                    <a:pt x="44" y="261"/>
                  </a:lnTo>
                  <a:close/>
                  <a:moveTo>
                    <a:pt x="257" y="177"/>
                  </a:moveTo>
                  <a:lnTo>
                    <a:pt x="257" y="177"/>
                  </a:lnTo>
                  <a:lnTo>
                    <a:pt x="257" y="179"/>
                  </a:lnTo>
                  <a:lnTo>
                    <a:pt x="257" y="179"/>
                  </a:lnTo>
                  <a:lnTo>
                    <a:pt x="257" y="182"/>
                  </a:lnTo>
                  <a:lnTo>
                    <a:pt x="255" y="182"/>
                  </a:lnTo>
                  <a:lnTo>
                    <a:pt x="255" y="184"/>
                  </a:lnTo>
                  <a:lnTo>
                    <a:pt x="255" y="184"/>
                  </a:lnTo>
                  <a:lnTo>
                    <a:pt x="253" y="184"/>
                  </a:lnTo>
                  <a:lnTo>
                    <a:pt x="253" y="184"/>
                  </a:lnTo>
                  <a:lnTo>
                    <a:pt x="250" y="182"/>
                  </a:lnTo>
                  <a:lnTo>
                    <a:pt x="250" y="182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7"/>
                  </a:lnTo>
                  <a:lnTo>
                    <a:pt x="248" y="175"/>
                  </a:lnTo>
                  <a:lnTo>
                    <a:pt x="250" y="175"/>
                  </a:lnTo>
                  <a:lnTo>
                    <a:pt x="250" y="173"/>
                  </a:lnTo>
                  <a:lnTo>
                    <a:pt x="255" y="173"/>
                  </a:lnTo>
                  <a:lnTo>
                    <a:pt x="255" y="173"/>
                  </a:lnTo>
                  <a:lnTo>
                    <a:pt x="257" y="173"/>
                  </a:lnTo>
                  <a:lnTo>
                    <a:pt x="257" y="173"/>
                  </a:lnTo>
                  <a:lnTo>
                    <a:pt x="257" y="175"/>
                  </a:lnTo>
                  <a:lnTo>
                    <a:pt x="257" y="175"/>
                  </a:lnTo>
                  <a:lnTo>
                    <a:pt x="257" y="177"/>
                  </a:lnTo>
                  <a:lnTo>
                    <a:pt x="257" y="177"/>
                  </a:lnTo>
                  <a:close/>
                  <a:moveTo>
                    <a:pt x="343" y="190"/>
                  </a:moveTo>
                  <a:lnTo>
                    <a:pt x="343" y="192"/>
                  </a:lnTo>
                  <a:lnTo>
                    <a:pt x="339" y="192"/>
                  </a:lnTo>
                  <a:lnTo>
                    <a:pt x="332" y="188"/>
                  </a:lnTo>
                  <a:lnTo>
                    <a:pt x="330" y="188"/>
                  </a:lnTo>
                  <a:lnTo>
                    <a:pt x="326" y="184"/>
                  </a:lnTo>
                  <a:lnTo>
                    <a:pt x="326" y="184"/>
                  </a:lnTo>
                  <a:lnTo>
                    <a:pt x="326" y="182"/>
                  </a:lnTo>
                  <a:lnTo>
                    <a:pt x="326" y="182"/>
                  </a:lnTo>
                  <a:lnTo>
                    <a:pt x="328" y="182"/>
                  </a:lnTo>
                  <a:lnTo>
                    <a:pt x="328" y="182"/>
                  </a:lnTo>
                  <a:lnTo>
                    <a:pt x="339" y="186"/>
                  </a:lnTo>
                  <a:lnTo>
                    <a:pt x="339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close/>
                  <a:moveTo>
                    <a:pt x="321" y="184"/>
                  </a:move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6" y="192"/>
                  </a:lnTo>
                  <a:lnTo>
                    <a:pt x="326" y="192"/>
                  </a:lnTo>
                  <a:lnTo>
                    <a:pt x="324" y="190"/>
                  </a:lnTo>
                  <a:lnTo>
                    <a:pt x="317" y="188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9" y="184"/>
                  </a:lnTo>
                  <a:lnTo>
                    <a:pt x="319" y="182"/>
                  </a:lnTo>
                  <a:lnTo>
                    <a:pt x="321" y="182"/>
                  </a:lnTo>
                  <a:lnTo>
                    <a:pt x="321" y="182"/>
                  </a:lnTo>
                  <a:lnTo>
                    <a:pt x="321" y="182"/>
                  </a:lnTo>
                  <a:lnTo>
                    <a:pt x="321" y="184"/>
                  </a:lnTo>
                  <a:lnTo>
                    <a:pt x="321" y="184"/>
                  </a:lnTo>
                  <a:close/>
                  <a:moveTo>
                    <a:pt x="315" y="199"/>
                  </a:moveTo>
                  <a:lnTo>
                    <a:pt x="315" y="201"/>
                  </a:lnTo>
                  <a:lnTo>
                    <a:pt x="317" y="203"/>
                  </a:lnTo>
                  <a:lnTo>
                    <a:pt x="317" y="203"/>
                  </a:lnTo>
                  <a:lnTo>
                    <a:pt x="315" y="205"/>
                  </a:lnTo>
                  <a:lnTo>
                    <a:pt x="315" y="205"/>
                  </a:lnTo>
                  <a:lnTo>
                    <a:pt x="315" y="205"/>
                  </a:lnTo>
                  <a:lnTo>
                    <a:pt x="315" y="205"/>
                  </a:lnTo>
                  <a:lnTo>
                    <a:pt x="309" y="207"/>
                  </a:lnTo>
                  <a:lnTo>
                    <a:pt x="309" y="207"/>
                  </a:lnTo>
                  <a:lnTo>
                    <a:pt x="309" y="207"/>
                  </a:lnTo>
                  <a:lnTo>
                    <a:pt x="309" y="205"/>
                  </a:lnTo>
                  <a:lnTo>
                    <a:pt x="306" y="205"/>
                  </a:lnTo>
                  <a:lnTo>
                    <a:pt x="306" y="201"/>
                  </a:lnTo>
                  <a:lnTo>
                    <a:pt x="306" y="199"/>
                  </a:lnTo>
                  <a:lnTo>
                    <a:pt x="306" y="194"/>
                  </a:lnTo>
                  <a:lnTo>
                    <a:pt x="306" y="192"/>
                  </a:lnTo>
                  <a:lnTo>
                    <a:pt x="309" y="190"/>
                  </a:lnTo>
                  <a:lnTo>
                    <a:pt x="311" y="190"/>
                  </a:lnTo>
                  <a:lnTo>
                    <a:pt x="311" y="190"/>
                  </a:lnTo>
                  <a:lnTo>
                    <a:pt x="315" y="199"/>
                  </a:lnTo>
                  <a:lnTo>
                    <a:pt x="315" y="199"/>
                  </a:lnTo>
                  <a:close/>
                  <a:moveTo>
                    <a:pt x="306" y="203"/>
                  </a:moveTo>
                  <a:lnTo>
                    <a:pt x="304" y="205"/>
                  </a:lnTo>
                  <a:lnTo>
                    <a:pt x="304" y="205"/>
                  </a:lnTo>
                  <a:lnTo>
                    <a:pt x="304" y="205"/>
                  </a:lnTo>
                  <a:lnTo>
                    <a:pt x="304" y="207"/>
                  </a:lnTo>
                  <a:lnTo>
                    <a:pt x="302" y="207"/>
                  </a:lnTo>
                  <a:lnTo>
                    <a:pt x="300" y="207"/>
                  </a:lnTo>
                  <a:lnTo>
                    <a:pt x="289" y="207"/>
                  </a:lnTo>
                  <a:lnTo>
                    <a:pt x="289" y="207"/>
                  </a:lnTo>
                  <a:lnTo>
                    <a:pt x="287" y="207"/>
                  </a:lnTo>
                  <a:lnTo>
                    <a:pt x="285" y="205"/>
                  </a:lnTo>
                  <a:lnTo>
                    <a:pt x="285" y="205"/>
                  </a:lnTo>
                  <a:lnTo>
                    <a:pt x="283" y="203"/>
                  </a:lnTo>
                  <a:lnTo>
                    <a:pt x="283" y="203"/>
                  </a:lnTo>
                  <a:lnTo>
                    <a:pt x="283" y="201"/>
                  </a:lnTo>
                  <a:lnTo>
                    <a:pt x="283" y="201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7" y="197"/>
                  </a:lnTo>
                  <a:lnTo>
                    <a:pt x="291" y="197"/>
                  </a:lnTo>
                  <a:lnTo>
                    <a:pt x="291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304" y="199"/>
                  </a:lnTo>
                  <a:lnTo>
                    <a:pt x="304" y="199"/>
                  </a:lnTo>
                  <a:lnTo>
                    <a:pt x="306" y="199"/>
                  </a:lnTo>
                  <a:lnTo>
                    <a:pt x="306" y="203"/>
                  </a:lnTo>
                  <a:lnTo>
                    <a:pt x="306" y="203"/>
                  </a:lnTo>
                  <a:close/>
                  <a:moveTo>
                    <a:pt x="289" y="214"/>
                  </a:moveTo>
                  <a:lnTo>
                    <a:pt x="289" y="214"/>
                  </a:lnTo>
                  <a:lnTo>
                    <a:pt x="289" y="216"/>
                  </a:lnTo>
                  <a:lnTo>
                    <a:pt x="289" y="216"/>
                  </a:lnTo>
                  <a:lnTo>
                    <a:pt x="289" y="218"/>
                  </a:lnTo>
                  <a:lnTo>
                    <a:pt x="287" y="218"/>
                  </a:lnTo>
                  <a:lnTo>
                    <a:pt x="287" y="218"/>
                  </a:lnTo>
                  <a:lnTo>
                    <a:pt x="285" y="220"/>
                  </a:lnTo>
                  <a:lnTo>
                    <a:pt x="285" y="220"/>
                  </a:lnTo>
                  <a:lnTo>
                    <a:pt x="285" y="218"/>
                  </a:lnTo>
                  <a:lnTo>
                    <a:pt x="285" y="216"/>
                  </a:lnTo>
                  <a:lnTo>
                    <a:pt x="283" y="216"/>
                  </a:lnTo>
                  <a:lnTo>
                    <a:pt x="281" y="216"/>
                  </a:lnTo>
                  <a:lnTo>
                    <a:pt x="281" y="216"/>
                  </a:lnTo>
                  <a:lnTo>
                    <a:pt x="268" y="216"/>
                  </a:lnTo>
                  <a:lnTo>
                    <a:pt x="268" y="216"/>
                  </a:lnTo>
                  <a:lnTo>
                    <a:pt x="265" y="218"/>
                  </a:lnTo>
                  <a:lnTo>
                    <a:pt x="265" y="220"/>
                  </a:lnTo>
                  <a:lnTo>
                    <a:pt x="265" y="220"/>
                  </a:lnTo>
                  <a:lnTo>
                    <a:pt x="263" y="223"/>
                  </a:lnTo>
                  <a:lnTo>
                    <a:pt x="263" y="223"/>
                  </a:lnTo>
                  <a:lnTo>
                    <a:pt x="263" y="223"/>
                  </a:lnTo>
                  <a:lnTo>
                    <a:pt x="261" y="225"/>
                  </a:lnTo>
                  <a:lnTo>
                    <a:pt x="259" y="225"/>
                  </a:lnTo>
                  <a:lnTo>
                    <a:pt x="259" y="225"/>
                  </a:lnTo>
                  <a:lnTo>
                    <a:pt x="257" y="223"/>
                  </a:lnTo>
                  <a:lnTo>
                    <a:pt x="257" y="223"/>
                  </a:lnTo>
                  <a:lnTo>
                    <a:pt x="257" y="220"/>
                  </a:lnTo>
                  <a:lnTo>
                    <a:pt x="261" y="214"/>
                  </a:lnTo>
                  <a:lnTo>
                    <a:pt x="270" y="207"/>
                  </a:lnTo>
                  <a:lnTo>
                    <a:pt x="281" y="207"/>
                  </a:lnTo>
                  <a:lnTo>
                    <a:pt x="283" y="207"/>
                  </a:lnTo>
                  <a:lnTo>
                    <a:pt x="285" y="207"/>
                  </a:lnTo>
                  <a:lnTo>
                    <a:pt x="287" y="210"/>
                  </a:lnTo>
                  <a:lnTo>
                    <a:pt x="287" y="210"/>
                  </a:lnTo>
                  <a:lnTo>
                    <a:pt x="289" y="212"/>
                  </a:lnTo>
                  <a:lnTo>
                    <a:pt x="289" y="214"/>
                  </a:lnTo>
                  <a:lnTo>
                    <a:pt x="289" y="214"/>
                  </a:lnTo>
                  <a:lnTo>
                    <a:pt x="289" y="214"/>
                  </a:lnTo>
                  <a:close/>
                  <a:moveTo>
                    <a:pt x="483" y="313"/>
                  </a:moveTo>
                  <a:lnTo>
                    <a:pt x="483" y="315"/>
                  </a:lnTo>
                  <a:lnTo>
                    <a:pt x="483" y="315"/>
                  </a:lnTo>
                  <a:lnTo>
                    <a:pt x="481" y="328"/>
                  </a:lnTo>
                  <a:lnTo>
                    <a:pt x="481" y="328"/>
                  </a:lnTo>
                  <a:lnTo>
                    <a:pt x="481" y="328"/>
                  </a:lnTo>
                  <a:lnTo>
                    <a:pt x="481" y="328"/>
                  </a:lnTo>
                  <a:lnTo>
                    <a:pt x="472" y="337"/>
                  </a:lnTo>
                  <a:lnTo>
                    <a:pt x="472" y="337"/>
                  </a:lnTo>
                  <a:lnTo>
                    <a:pt x="472" y="337"/>
                  </a:lnTo>
                  <a:lnTo>
                    <a:pt x="468" y="339"/>
                  </a:lnTo>
                  <a:lnTo>
                    <a:pt x="466" y="339"/>
                  </a:lnTo>
                  <a:lnTo>
                    <a:pt x="462" y="337"/>
                  </a:lnTo>
                  <a:lnTo>
                    <a:pt x="462" y="335"/>
                  </a:lnTo>
                  <a:lnTo>
                    <a:pt x="459" y="333"/>
                  </a:lnTo>
                  <a:lnTo>
                    <a:pt x="459" y="331"/>
                  </a:lnTo>
                  <a:lnTo>
                    <a:pt x="457" y="326"/>
                  </a:lnTo>
                  <a:lnTo>
                    <a:pt x="457" y="326"/>
                  </a:lnTo>
                  <a:lnTo>
                    <a:pt x="455" y="326"/>
                  </a:lnTo>
                  <a:lnTo>
                    <a:pt x="453" y="326"/>
                  </a:lnTo>
                  <a:lnTo>
                    <a:pt x="453" y="326"/>
                  </a:lnTo>
                  <a:lnTo>
                    <a:pt x="453" y="326"/>
                  </a:lnTo>
                  <a:lnTo>
                    <a:pt x="451" y="328"/>
                  </a:lnTo>
                  <a:lnTo>
                    <a:pt x="451" y="328"/>
                  </a:lnTo>
                  <a:lnTo>
                    <a:pt x="451" y="331"/>
                  </a:lnTo>
                  <a:lnTo>
                    <a:pt x="449" y="335"/>
                  </a:lnTo>
                  <a:lnTo>
                    <a:pt x="449" y="335"/>
                  </a:lnTo>
                  <a:lnTo>
                    <a:pt x="446" y="341"/>
                  </a:lnTo>
                  <a:lnTo>
                    <a:pt x="446" y="343"/>
                  </a:lnTo>
                  <a:lnTo>
                    <a:pt x="449" y="346"/>
                  </a:lnTo>
                  <a:lnTo>
                    <a:pt x="440" y="350"/>
                  </a:lnTo>
                  <a:lnTo>
                    <a:pt x="440" y="350"/>
                  </a:lnTo>
                  <a:lnTo>
                    <a:pt x="438" y="350"/>
                  </a:lnTo>
                  <a:lnTo>
                    <a:pt x="438" y="350"/>
                  </a:lnTo>
                  <a:lnTo>
                    <a:pt x="434" y="346"/>
                  </a:lnTo>
                  <a:lnTo>
                    <a:pt x="431" y="346"/>
                  </a:lnTo>
                  <a:lnTo>
                    <a:pt x="431" y="346"/>
                  </a:lnTo>
                  <a:lnTo>
                    <a:pt x="431" y="343"/>
                  </a:lnTo>
                  <a:lnTo>
                    <a:pt x="431" y="343"/>
                  </a:lnTo>
                  <a:lnTo>
                    <a:pt x="431" y="341"/>
                  </a:lnTo>
                  <a:lnTo>
                    <a:pt x="434" y="341"/>
                  </a:lnTo>
                  <a:lnTo>
                    <a:pt x="434" y="341"/>
                  </a:lnTo>
                  <a:lnTo>
                    <a:pt x="436" y="341"/>
                  </a:lnTo>
                  <a:lnTo>
                    <a:pt x="436" y="339"/>
                  </a:lnTo>
                  <a:lnTo>
                    <a:pt x="438" y="337"/>
                  </a:lnTo>
                  <a:lnTo>
                    <a:pt x="440" y="337"/>
                  </a:lnTo>
                  <a:lnTo>
                    <a:pt x="440" y="337"/>
                  </a:lnTo>
                  <a:lnTo>
                    <a:pt x="440" y="337"/>
                  </a:lnTo>
                  <a:lnTo>
                    <a:pt x="440" y="335"/>
                  </a:lnTo>
                  <a:lnTo>
                    <a:pt x="440" y="335"/>
                  </a:lnTo>
                  <a:lnTo>
                    <a:pt x="440" y="333"/>
                  </a:lnTo>
                  <a:lnTo>
                    <a:pt x="438" y="320"/>
                  </a:lnTo>
                  <a:lnTo>
                    <a:pt x="434" y="315"/>
                  </a:lnTo>
                  <a:lnTo>
                    <a:pt x="429" y="318"/>
                  </a:lnTo>
                  <a:lnTo>
                    <a:pt x="429" y="318"/>
                  </a:lnTo>
                  <a:lnTo>
                    <a:pt x="429" y="320"/>
                  </a:lnTo>
                  <a:lnTo>
                    <a:pt x="423" y="328"/>
                  </a:lnTo>
                  <a:lnTo>
                    <a:pt x="423" y="328"/>
                  </a:lnTo>
                  <a:lnTo>
                    <a:pt x="423" y="331"/>
                  </a:lnTo>
                  <a:lnTo>
                    <a:pt x="423" y="333"/>
                  </a:lnTo>
                  <a:lnTo>
                    <a:pt x="421" y="333"/>
                  </a:lnTo>
                  <a:lnTo>
                    <a:pt x="421" y="333"/>
                  </a:lnTo>
                  <a:lnTo>
                    <a:pt x="416" y="337"/>
                  </a:lnTo>
                  <a:lnTo>
                    <a:pt x="416" y="339"/>
                  </a:lnTo>
                  <a:lnTo>
                    <a:pt x="408" y="346"/>
                  </a:lnTo>
                  <a:lnTo>
                    <a:pt x="408" y="346"/>
                  </a:lnTo>
                  <a:lnTo>
                    <a:pt x="408" y="346"/>
                  </a:lnTo>
                  <a:lnTo>
                    <a:pt x="406" y="348"/>
                  </a:lnTo>
                  <a:lnTo>
                    <a:pt x="406" y="348"/>
                  </a:lnTo>
                  <a:lnTo>
                    <a:pt x="403" y="348"/>
                  </a:lnTo>
                  <a:lnTo>
                    <a:pt x="403" y="348"/>
                  </a:lnTo>
                  <a:lnTo>
                    <a:pt x="403" y="346"/>
                  </a:lnTo>
                  <a:lnTo>
                    <a:pt x="401" y="346"/>
                  </a:lnTo>
                  <a:lnTo>
                    <a:pt x="401" y="346"/>
                  </a:lnTo>
                  <a:lnTo>
                    <a:pt x="395" y="331"/>
                  </a:lnTo>
                  <a:lnTo>
                    <a:pt x="395" y="331"/>
                  </a:lnTo>
                  <a:lnTo>
                    <a:pt x="395" y="328"/>
                  </a:lnTo>
                  <a:lnTo>
                    <a:pt x="395" y="324"/>
                  </a:lnTo>
                  <a:lnTo>
                    <a:pt x="395" y="322"/>
                  </a:lnTo>
                  <a:lnTo>
                    <a:pt x="395" y="320"/>
                  </a:lnTo>
                  <a:lnTo>
                    <a:pt x="399" y="309"/>
                  </a:lnTo>
                  <a:lnTo>
                    <a:pt x="399" y="309"/>
                  </a:lnTo>
                  <a:lnTo>
                    <a:pt x="401" y="307"/>
                  </a:lnTo>
                  <a:lnTo>
                    <a:pt x="406" y="300"/>
                  </a:lnTo>
                  <a:lnTo>
                    <a:pt x="406" y="298"/>
                  </a:lnTo>
                  <a:lnTo>
                    <a:pt x="408" y="298"/>
                  </a:lnTo>
                  <a:lnTo>
                    <a:pt x="408" y="298"/>
                  </a:lnTo>
                  <a:lnTo>
                    <a:pt x="410" y="298"/>
                  </a:lnTo>
                  <a:lnTo>
                    <a:pt x="440" y="294"/>
                  </a:lnTo>
                  <a:lnTo>
                    <a:pt x="440" y="294"/>
                  </a:lnTo>
                  <a:lnTo>
                    <a:pt x="440" y="294"/>
                  </a:lnTo>
                  <a:lnTo>
                    <a:pt x="442" y="296"/>
                  </a:lnTo>
                  <a:lnTo>
                    <a:pt x="446" y="300"/>
                  </a:lnTo>
                  <a:lnTo>
                    <a:pt x="446" y="302"/>
                  </a:lnTo>
                  <a:lnTo>
                    <a:pt x="446" y="302"/>
                  </a:lnTo>
                  <a:lnTo>
                    <a:pt x="446" y="305"/>
                  </a:lnTo>
                  <a:lnTo>
                    <a:pt x="444" y="305"/>
                  </a:lnTo>
                  <a:lnTo>
                    <a:pt x="444" y="307"/>
                  </a:lnTo>
                  <a:lnTo>
                    <a:pt x="444" y="307"/>
                  </a:lnTo>
                  <a:lnTo>
                    <a:pt x="442" y="307"/>
                  </a:lnTo>
                  <a:lnTo>
                    <a:pt x="442" y="307"/>
                  </a:lnTo>
                  <a:lnTo>
                    <a:pt x="442" y="307"/>
                  </a:lnTo>
                  <a:lnTo>
                    <a:pt x="442" y="309"/>
                  </a:lnTo>
                  <a:lnTo>
                    <a:pt x="442" y="311"/>
                  </a:lnTo>
                  <a:lnTo>
                    <a:pt x="446" y="324"/>
                  </a:lnTo>
                  <a:lnTo>
                    <a:pt x="449" y="322"/>
                  </a:lnTo>
                  <a:lnTo>
                    <a:pt x="449" y="322"/>
                  </a:lnTo>
                  <a:lnTo>
                    <a:pt x="455" y="313"/>
                  </a:lnTo>
                  <a:lnTo>
                    <a:pt x="457" y="309"/>
                  </a:lnTo>
                  <a:lnTo>
                    <a:pt x="459" y="307"/>
                  </a:lnTo>
                  <a:lnTo>
                    <a:pt x="459" y="305"/>
                  </a:lnTo>
                  <a:lnTo>
                    <a:pt x="462" y="305"/>
                  </a:lnTo>
                  <a:lnTo>
                    <a:pt x="462" y="302"/>
                  </a:lnTo>
                  <a:lnTo>
                    <a:pt x="462" y="302"/>
                  </a:lnTo>
                  <a:lnTo>
                    <a:pt x="464" y="302"/>
                  </a:lnTo>
                  <a:lnTo>
                    <a:pt x="466" y="302"/>
                  </a:lnTo>
                  <a:lnTo>
                    <a:pt x="466" y="302"/>
                  </a:lnTo>
                  <a:lnTo>
                    <a:pt x="472" y="305"/>
                  </a:lnTo>
                  <a:lnTo>
                    <a:pt x="483" y="309"/>
                  </a:lnTo>
                  <a:lnTo>
                    <a:pt x="483" y="309"/>
                  </a:lnTo>
                  <a:lnTo>
                    <a:pt x="483" y="311"/>
                  </a:lnTo>
                  <a:lnTo>
                    <a:pt x="483" y="313"/>
                  </a:lnTo>
                  <a:lnTo>
                    <a:pt x="483" y="313"/>
                  </a:lnTo>
                  <a:close/>
                  <a:moveTo>
                    <a:pt x="464" y="359"/>
                  </a:moveTo>
                  <a:lnTo>
                    <a:pt x="464" y="359"/>
                  </a:lnTo>
                  <a:lnTo>
                    <a:pt x="464" y="361"/>
                  </a:lnTo>
                  <a:lnTo>
                    <a:pt x="455" y="369"/>
                  </a:lnTo>
                  <a:lnTo>
                    <a:pt x="455" y="369"/>
                  </a:lnTo>
                  <a:lnTo>
                    <a:pt x="453" y="369"/>
                  </a:lnTo>
                  <a:lnTo>
                    <a:pt x="453" y="369"/>
                  </a:lnTo>
                  <a:lnTo>
                    <a:pt x="451" y="369"/>
                  </a:lnTo>
                  <a:lnTo>
                    <a:pt x="451" y="369"/>
                  </a:lnTo>
                  <a:lnTo>
                    <a:pt x="449" y="369"/>
                  </a:lnTo>
                  <a:lnTo>
                    <a:pt x="451" y="367"/>
                  </a:lnTo>
                  <a:lnTo>
                    <a:pt x="451" y="365"/>
                  </a:lnTo>
                  <a:lnTo>
                    <a:pt x="453" y="365"/>
                  </a:lnTo>
                  <a:lnTo>
                    <a:pt x="457" y="361"/>
                  </a:lnTo>
                  <a:lnTo>
                    <a:pt x="457" y="359"/>
                  </a:lnTo>
                  <a:lnTo>
                    <a:pt x="462" y="356"/>
                  </a:lnTo>
                  <a:lnTo>
                    <a:pt x="462" y="356"/>
                  </a:lnTo>
                  <a:lnTo>
                    <a:pt x="462" y="356"/>
                  </a:lnTo>
                  <a:lnTo>
                    <a:pt x="462" y="356"/>
                  </a:lnTo>
                  <a:lnTo>
                    <a:pt x="464" y="359"/>
                  </a:lnTo>
                  <a:lnTo>
                    <a:pt x="464" y="359"/>
                  </a:lnTo>
                  <a:close/>
                  <a:moveTo>
                    <a:pt x="436" y="376"/>
                  </a:moveTo>
                  <a:lnTo>
                    <a:pt x="429" y="382"/>
                  </a:lnTo>
                  <a:lnTo>
                    <a:pt x="429" y="382"/>
                  </a:lnTo>
                  <a:lnTo>
                    <a:pt x="427" y="384"/>
                  </a:lnTo>
                  <a:lnTo>
                    <a:pt x="427" y="384"/>
                  </a:lnTo>
                  <a:lnTo>
                    <a:pt x="427" y="384"/>
                  </a:lnTo>
                  <a:lnTo>
                    <a:pt x="427" y="382"/>
                  </a:lnTo>
                  <a:lnTo>
                    <a:pt x="425" y="382"/>
                  </a:lnTo>
                  <a:lnTo>
                    <a:pt x="427" y="374"/>
                  </a:lnTo>
                  <a:lnTo>
                    <a:pt x="427" y="372"/>
                  </a:lnTo>
                  <a:lnTo>
                    <a:pt x="429" y="365"/>
                  </a:lnTo>
                  <a:lnTo>
                    <a:pt x="431" y="365"/>
                  </a:lnTo>
                  <a:lnTo>
                    <a:pt x="434" y="365"/>
                  </a:lnTo>
                  <a:lnTo>
                    <a:pt x="434" y="365"/>
                  </a:lnTo>
                  <a:lnTo>
                    <a:pt x="434" y="367"/>
                  </a:lnTo>
                  <a:lnTo>
                    <a:pt x="436" y="369"/>
                  </a:lnTo>
                  <a:lnTo>
                    <a:pt x="436" y="374"/>
                  </a:lnTo>
                  <a:lnTo>
                    <a:pt x="436" y="374"/>
                  </a:lnTo>
                  <a:lnTo>
                    <a:pt x="436" y="376"/>
                  </a:lnTo>
                  <a:lnTo>
                    <a:pt x="436" y="376"/>
                  </a:lnTo>
                  <a:lnTo>
                    <a:pt x="436" y="376"/>
                  </a:lnTo>
                  <a:lnTo>
                    <a:pt x="436" y="376"/>
                  </a:lnTo>
                  <a:lnTo>
                    <a:pt x="436" y="37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71"/>
            <p:cNvSpPr>
              <a:spLocks noEditPoints="1"/>
            </p:cNvSpPr>
            <p:nvPr/>
          </p:nvSpPr>
          <p:spPr bwMode="auto">
            <a:xfrm>
              <a:off x="6601429" y="3316603"/>
              <a:ext cx="381378" cy="380361"/>
            </a:xfrm>
            <a:custGeom>
              <a:avLst/>
              <a:gdLst/>
              <a:ahLst/>
              <a:cxnLst>
                <a:cxn ang="0">
                  <a:pos x="159" y="65"/>
                </a:cxn>
                <a:cxn ang="0">
                  <a:pos x="159" y="78"/>
                </a:cxn>
                <a:cxn ang="0">
                  <a:pos x="155" y="88"/>
                </a:cxn>
                <a:cxn ang="0">
                  <a:pos x="200" y="119"/>
                </a:cxn>
                <a:cxn ang="0">
                  <a:pos x="228" y="149"/>
                </a:cxn>
                <a:cxn ang="0">
                  <a:pos x="222" y="140"/>
                </a:cxn>
                <a:cxn ang="0">
                  <a:pos x="230" y="142"/>
                </a:cxn>
                <a:cxn ang="0">
                  <a:pos x="235" y="179"/>
                </a:cxn>
                <a:cxn ang="0">
                  <a:pos x="209" y="188"/>
                </a:cxn>
                <a:cxn ang="0">
                  <a:pos x="198" y="179"/>
                </a:cxn>
                <a:cxn ang="0">
                  <a:pos x="140" y="196"/>
                </a:cxn>
                <a:cxn ang="0">
                  <a:pos x="133" y="216"/>
                </a:cxn>
                <a:cxn ang="0">
                  <a:pos x="140" y="231"/>
                </a:cxn>
                <a:cxn ang="0">
                  <a:pos x="75" y="220"/>
                </a:cxn>
                <a:cxn ang="0">
                  <a:pos x="77" y="164"/>
                </a:cxn>
                <a:cxn ang="0">
                  <a:pos x="84" y="145"/>
                </a:cxn>
                <a:cxn ang="0">
                  <a:pos x="60" y="132"/>
                </a:cxn>
                <a:cxn ang="0">
                  <a:pos x="38" y="110"/>
                </a:cxn>
                <a:cxn ang="0">
                  <a:pos x="41" y="35"/>
                </a:cxn>
                <a:cxn ang="0">
                  <a:pos x="170" y="41"/>
                </a:cxn>
                <a:cxn ang="0">
                  <a:pos x="163" y="82"/>
                </a:cxn>
                <a:cxn ang="0">
                  <a:pos x="166" y="76"/>
                </a:cxn>
                <a:cxn ang="0">
                  <a:pos x="271" y="132"/>
                </a:cxn>
                <a:cxn ang="0">
                  <a:pos x="278" y="147"/>
                </a:cxn>
                <a:cxn ang="0">
                  <a:pos x="252" y="158"/>
                </a:cxn>
                <a:cxn ang="0">
                  <a:pos x="247" y="132"/>
                </a:cxn>
                <a:cxn ang="0">
                  <a:pos x="254" y="181"/>
                </a:cxn>
                <a:cxn ang="0">
                  <a:pos x="265" y="194"/>
                </a:cxn>
                <a:cxn ang="0">
                  <a:pos x="273" y="231"/>
                </a:cxn>
                <a:cxn ang="0">
                  <a:pos x="265" y="216"/>
                </a:cxn>
                <a:cxn ang="0">
                  <a:pos x="250" y="268"/>
                </a:cxn>
                <a:cxn ang="0">
                  <a:pos x="273" y="285"/>
                </a:cxn>
                <a:cxn ang="0">
                  <a:pos x="252" y="302"/>
                </a:cxn>
                <a:cxn ang="0">
                  <a:pos x="237" y="302"/>
                </a:cxn>
                <a:cxn ang="0">
                  <a:pos x="232" y="311"/>
                </a:cxn>
                <a:cxn ang="0">
                  <a:pos x="237" y="317"/>
                </a:cxn>
                <a:cxn ang="0">
                  <a:pos x="207" y="333"/>
                </a:cxn>
                <a:cxn ang="0">
                  <a:pos x="215" y="283"/>
                </a:cxn>
                <a:cxn ang="0">
                  <a:pos x="230" y="222"/>
                </a:cxn>
                <a:cxn ang="0">
                  <a:pos x="237" y="190"/>
                </a:cxn>
                <a:cxn ang="0">
                  <a:pos x="254" y="177"/>
                </a:cxn>
                <a:cxn ang="0">
                  <a:pos x="215" y="209"/>
                </a:cxn>
                <a:cxn ang="0">
                  <a:pos x="204" y="259"/>
                </a:cxn>
                <a:cxn ang="0">
                  <a:pos x="207" y="285"/>
                </a:cxn>
                <a:cxn ang="0">
                  <a:pos x="183" y="298"/>
                </a:cxn>
                <a:cxn ang="0">
                  <a:pos x="161" y="289"/>
                </a:cxn>
                <a:cxn ang="0">
                  <a:pos x="174" y="261"/>
                </a:cxn>
                <a:cxn ang="0">
                  <a:pos x="170" y="235"/>
                </a:cxn>
                <a:cxn ang="0">
                  <a:pos x="178" y="220"/>
                </a:cxn>
                <a:cxn ang="0">
                  <a:pos x="196" y="216"/>
                </a:cxn>
                <a:cxn ang="0">
                  <a:pos x="213" y="205"/>
                </a:cxn>
                <a:cxn ang="0">
                  <a:pos x="133" y="307"/>
                </a:cxn>
                <a:cxn ang="0">
                  <a:pos x="105" y="283"/>
                </a:cxn>
                <a:cxn ang="0">
                  <a:pos x="118" y="257"/>
                </a:cxn>
                <a:cxn ang="0">
                  <a:pos x="321" y="283"/>
                </a:cxn>
                <a:cxn ang="0">
                  <a:pos x="319" y="296"/>
                </a:cxn>
                <a:cxn ang="0">
                  <a:pos x="310" y="283"/>
                </a:cxn>
                <a:cxn ang="0">
                  <a:pos x="312" y="281"/>
                </a:cxn>
                <a:cxn ang="0">
                  <a:pos x="334" y="307"/>
                </a:cxn>
                <a:cxn ang="0">
                  <a:pos x="342" y="322"/>
                </a:cxn>
                <a:cxn ang="0">
                  <a:pos x="375" y="369"/>
                </a:cxn>
                <a:cxn ang="0">
                  <a:pos x="362" y="363"/>
                </a:cxn>
                <a:cxn ang="0">
                  <a:pos x="366" y="356"/>
                </a:cxn>
              </a:cxnLst>
              <a:rect l="0" t="0" r="r" b="b"/>
              <a:pathLst>
                <a:path w="375" h="374">
                  <a:moveTo>
                    <a:pt x="170" y="41"/>
                  </a:moveTo>
                  <a:lnTo>
                    <a:pt x="170" y="41"/>
                  </a:lnTo>
                  <a:lnTo>
                    <a:pt x="170" y="41"/>
                  </a:lnTo>
                  <a:lnTo>
                    <a:pt x="163" y="47"/>
                  </a:lnTo>
                  <a:lnTo>
                    <a:pt x="163" y="47"/>
                  </a:lnTo>
                  <a:lnTo>
                    <a:pt x="157" y="58"/>
                  </a:lnTo>
                  <a:lnTo>
                    <a:pt x="157" y="60"/>
                  </a:lnTo>
                  <a:lnTo>
                    <a:pt x="159" y="60"/>
                  </a:lnTo>
                  <a:lnTo>
                    <a:pt x="159" y="65"/>
                  </a:lnTo>
                  <a:lnTo>
                    <a:pt x="161" y="65"/>
                  </a:lnTo>
                  <a:lnTo>
                    <a:pt x="161" y="65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1" y="78"/>
                  </a:lnTo>
                  <a:lnTo>
                    <a:pt x="161" y="78"/>
                  </a:lnTo>
                  <a:lnTo>
                    <a:pt x="159" y="78"/>
                  </a:lnTo>
                  <a:lnTo>
                    <a:pt x="159" y="78"/>
                  </a:lnTo>
                  <a:lnTo>
                    <a:pt x="153" y="80"/>
                  </a:lnTo>
                  <a:lnTo>
                    <a:pt x="153" y="80"/>
                  </a:lnTo>
                  <a:lnTo>
                    <a:pt x="153" y="80"/>
                  </a:lnTo>
                  <a:lnTo>
                    <a:pt x="153" y="82"/>
                  </a:lnTo>
                  <a:lnTo>
                    <a:pt x="153" y="82"/>
                  </a:lnTo>
                  <a:lnTo>
                    <a:pt x="153" y="82"/>
                  </a:lnTo>
                  <a:lnTo>
                    <a:pt x="153" y="84"/>
                  </a:lnTo>
                  <a:lnTo>
                    <a:pt x="155" y="88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7" y="91"/>
                  </a:lnTo>
                  <a:lnTo>
                    <a:pt x="159" y="93"/>
                  </a:lnTo>
                  <a:lnTo>
                    <a:pt x="168" y="99"/>
                  </a:lnTo>
                  <a:lnTo>
                    <a:pt x="170" y="99"/>
                  </a:lnTo>
                  <a:lnTo>
                    <a:pt x="170" y="101"/>
                  </a:lnTo>
                  <a:lnTo>
                    <a:pt x="185" y="110"/>
                  </a:lnTo>
                  <a:lnTo>
                    <a:pt x="200" y="119"/>
                  </a:lnTo>
                  <a:lnTo>
                    <a:pt x="200" y="127"/>
                  </a:lnTo>
                  <a:lnTo>
                    <a:pt x="209" y="147"/>
                  </a:lnTo>
                  <a:lnTo>
                    <a:pt x="209" y="149"/>
                  </a:lnTo>
                  <a:lnTo>
                    <a:pt x="211" y="149"/>
                  </a:lnTo>
                  <a:lnTo>
                    <a:pt x="211" y="149"/>
                  </a:lnTo>
                  <a:lnTo>
                    <a:pt x="211" y="149"/>
                  </a:lnTo>
                  <a:lnTo>
                    <a:pt x="228" y="149"/>
                  </a:lnTo>
                  <a:lnTo>
                    <a:pt x="228" y="149"/>
                  </a:lnTo>
                  <a:lnTo>
                    <a:pt x="228" y="149"/>
                  </a:lnTo>
                  <a:lnTo>
                    <a:pt x="228" y="147"/>
                  </a:lnTo>
                  <a:lnTo>
                    <a:pt x="228" y="147"/>
                  </a:lnTo>
                  <a:lnTo>
                    <a:pt x="226" y="145"/>
                  </a:lnTo>
                  <a:lnTo>
                    <a:pt x="224" y="142"/>
                  </a:lnTo>
                  <a:lnTo>
                    <a:pt x="224" y="142"/>
                  </a:lnTo>
                  <a:lnTo>
                    <a:pt x="224" y="142"/>
                  </a:lnTo>
                  <a:lnTo>
                    <a:pt x="222" y="142"/>
                  </a:lnTo>
                  <a:lnTo>
                    <a:pt x="222" y="142"/>
                  </a:lnTo>
                  <a:lnTo>
                    <a:pt x="222" y="140"/>
                  </a:lnTo>
                  <a:lnTo>
                    <a:pt x="219" y="140"/>
                  </a:lnTo>
                  <a:lnTo>
                    <a:pt x="219" y="138"/>
                  </a:lnTo>
                  <a:lnTo>
                    <a:pt x="219" y="138"/>
                  </a:lnTo>
                  <a:lnTo>
                    <a:pt x="222" y="138"/>
                  </a:lnTo>
                  <a:lnTo>
                    <a:pt x="224" y="138"/>
                  </a:lnTo>
                  <a:lnTo>
                    <a:pt x="224" y="138"/>
                  </a:lnTo>
                  <a:lnTo>
                    <a:pt x="226" y="138"/>
                  </a:lnTo>
                  <a:lnTo>
                    <a:pt x="228" y="138"/>
                  </a:lnTo>
                  <a:lnTo>
                    <a:pt x="230" y="142"/>
                  </a:lnTo>
                  <a:lnTo>
                    <a:pt x="232" y="145"/>
                  </a:lnTo>
                  <a:lnTo>
                    <a:pt x="232" y="147"/>
                  </a:lnTo>
                  <a:lnTo>
                    <a:pt x="235" y="153"/>
                  </a:lnTo>
                  <a:lnTo>
                    <a:pt x="237" y="160"/>
                  </a:lnTo>
                  <a:lnTo>
                    <a:pt x="237" y="160"/>
                  </a:lnTo>
                  <a:lnTo>
                    <a:pt x="237" y="168"/>
                  </a:lnTo>
                  <a:lnTo>
                    <a:pt x="237" y="173"/>
                  </a:lnTo>
                  <a:lnTo>
                    <a:pt x="235" y="179"/>
                  </a:lnTo>
                  <a:lnTo>
                    <a:pt x="235" y="179"/>
                  </a:lnTo>
                  <a:lnTo>
                    <a:pt x="235" y="179"/>
                  </a:lnTo>
                  <a:lnTo>
                    <a:pt x="235" y="179"/>
                  </a:lnTo>
                  <a:lnTo>
                    <a:pt x="230" y="184"/>
                  </a:lnTo>
                  <a:lnTo>
                    <a:pt x="219" y="190"/>
                  </a:lnTo>
                  <a:lnTo>
                    <a:pt x="217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88"/>
                  </a:lnTo>
                  <a:lnTo>
                    <a:pt x="209" y="186"/>
                  </a:lnTo>
                  <a:lnTo>
                    <a:pt x="209" y="186"/>
                  </a:lnTo>
                  <a:lnTo>
                    <a:pt x="209" y="184"/>
                  </a:lnTo>
                  <a:lnTo>
                    <a:pt x="209" y="184"/>
                  </a:lnTo>
                  <a:lnTo>
                    <a:pt x="204" y="181"/>
                  </a:lnTo>
                  <a:lnTo>
                    <a:pt x="202" y="179"/>
                  </a:lnTo>
                  <a:lnTo>
                    <a:pt x="200" y="179"/>
                  </a:lnTo>
                  <a:lnTo>
                    <a:pt x="200" y="179"/>
                  </a:lnTo>
                  <a:lnTo>
                    <a:pt x="198" y="179"/>
                  </a:lnTo>
                  <a:lnTo>
                    <a:pt x="198" y="179"/>
                  </a:lnTo>
                  <a:lnTo>
                    <a:pt x="194" y="181"/>
                  </a:lnTo>
                  <a:lnTo>
                    <a:pt x="191" y="184"/>
                  </a:lnTo>
                  <a:lnTo>
                    <a:pt x="185" y="184"/>
                  </a:lnTo>
                  <a:lnTo>
                    <a:pt x="172" y="186"/>
                  </a:lnTo>
                  <a:lnTo>
                    <a:pt x="163" y="188"/>
                  </a:lnTo>
                  <a:lnTo>
                    <a:pt x="153" y="190"/>
                  </a:lnTo>
                  <a:lnTo>
                    <a:pt x="142" y="194"/>
                  </a:lnTo>
                  <a:lnTo>
                    <a:pt x="140" y="196"/>
                  </a:lnTo>
                  <a:lnTo>
                    <a:pt x="140" y="199"/>
                  </a:lnTo>
                  <a:lnTo>
                    <a:pt x="138" y="199"/>
                  </a:lnTo>
                  <a:lnTo>
                    <a:pt x="138" y="201"/>
                  </a:lnTo>
                  <a:lnTo>
                    <a:pt x="135" y="205"/>
                  </a:lnTo>
                  <a:lnTo>
                    <a:pt x="135" y="209"/>
                  </a:lnTo>
                  <a:lnTo>
                    <a:pt x="133" y="212"/>
                  </a:lnTo>
                  <a:lnTo>
                    <a:pt x="133" y="212"/>
                  </a:lnTo>
                  <a:lnTo>
                    <a:pt x="133" y="214"/>
                  </a:lnTo>
                  <a:lnTo>
                    <a:pt x="133" y="216"/>
                  </a:lnTo>
                  <a:lnTo>
                    <a:pt x="133" y="218"/>
                  </a:lnTo>
                  <a:lnTo>
                    <a:pt x="135" y="220"/>
                  </a:lnTo>
                  <a:lnTo>
                    <a:pt x="135" y="222"/>
                  </a:lnTo>
                  <a:lnTo>
                    <a:pt x="135" y="222"/>
                  </a:lnTo>
                  <a:lnTo>
                    <a:pt x="138" y="225"/>
                  </a:lnTo>
                  <a:lnTo>
                    <a:pt x="140" y="225"/>
                  </a:lnTo>
                  <a:lnTo>
                    <a:pt x="142" y="227"/>
                  </a:lnTo>
                  <a:lnTo>
                    <a:pt x="142" y="229"/>
                  </a:lnTo>
                  <a:lnTo>
                    <a:pt x="140" y="231"/>
                  </a:lnTo>
                  <a:lnTo>
                    <a:pt x="140" y="233"/>
                  </a:lnTo>
                  <a:lnTo>
                    <a:pt x="138" y="233"/>
                  </a:lnTo>
                  <a:lnTo>
                    <a:pt x="127" y="233"/>
                  </a:lnTo>
                  <a:lnTo>
                    <a:pt x="125" y="233"/>
                  </a:lnTo>
                  <a:lnTo>
                    <a:pt x="114" y="233"/>
                  </a:lnTo>
                  <a:lnTo>
                    <a:pt x="94" y="231"/>
                  </a:lnTo>
                  <a:lnTo>
                    <a:pt x="92" y="231"/>
                  </a:lnTo>
                  <a:lnTo>
                    <a:pt x="92" y="231"/>
                  </a:lnTo>
                  <a:lnTo>
                    <a:pt x="75" y="220"/>
                  </a:lnTo>
                  <a:lnTo>
                    <a:pt x="75" y="220"/>
                  </a:lnTo>
                  <a:lnTo>
                    <a:pt x="75" y="220"/>
                  </a:lnTo>
                  <a:lnTo>
                    <a:pt x="73" y="218"/>
                  </a:lnTo>
                  <a:lnTo>
                    <a:pt x="66" y="212"/>
                  </a:lnTo>
                  <a:lnTo>
                    <a:pt x="66" y="209"/>
                  </a:lnTo>
                  <a:lnTo>
                    <a:pt x="66" y="207"/>
                  </a:lnTo>
                  <a:lnTo>
                    <a:pt x="66" y="199"/>
                  </a:lnTo>
                  <a:lnTo>
                    <a:pt x="69" y="192"/>
                  </a:lnTo>
                  <a:lnTo>
                    <a:pt x="77" y="164"/>
                  </a:lnTo>
                  <a:lnTo>
                    <a:pt x="77" y="162"/>
                  </a:lnTo>
                  <a:lnTo>
                    <a:pt x="79" y="162"/>
                  </a:lnTo>
                  <a:lnTo>
                    <a:pt x="79" y="162"/>
                  </a:lnTo>
                  <a:lnTo>
                    <a:pt x="82" y="158"/>
                  </a:lnTo>
                  <a:lnTo>
                    <a:pt x="84" y="153"/>
                  </a:lnTo>
                  <a:lnTo>
                    <a:pt x="84" y="151"/>
                  </a:lnTo>
                  <a:lnTo>
                    <a:pt x="84" y="149"/>
                  </a:lnTo>
                  <a:lnTo>
                    <a:pt x="84" y="147"/>
                  </a:lnTo>
                  <a:lnTo>
                    <a:pt x="84" y="145"/>
                  </a:lnTo>
                  <a:lnTo>
                    <a:pt x="84" y="142"/>
                  </a:lnTo>
                  <a:lnTo>
                    <a:pt x="84" y="140"/>
                  </a:lnTo>
                  <a:lnTo>
                    <a:pt x="82" y="138"/>
                  </a:lnTo>
                  <a:lnTo>
                    <a:pt x="82" y="138"/>
                  </a:lnTo>
                  <a:lnTo>
                    <a:pt x="79" y="138"/>
                  </a:lnTo>
                  <a:lnTo>
                    <a:pt x="77" y="136"/>
                  </a:lnTo>
                  <a:lnTo>
                    <a:pt x="69" y="134"/>
                  </a:lnTo>
                  <a:lnTo>
                    <a:pt x="66" y="134"/>
                  </a:lnTo>
                  <a:lnTo>
                    <a:pt x="60" y="132"/>
                  </a:lnTo>
                  <a:lnTo>
                    <a:pt x="54" y="130"/>
                  </a:lnTo>
                  <a:lnTo>
                    <a:pt x="54" y="130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49" y="127"/>
                  </a:lnTo>
                  <a:lnTo>
                    <a:pt x="49" y="123"/>
                  </a:lnTo>
                  <a:lnTo>
                    <a:pt x="47" y="121"/>
                  </a:lnTo>
                  <a:lnTo>
                    <a:pt x="41" y="110"/>
                  </a:lnTo>
                  <a:lnTo>
                    <a:pt x="38" y="110"/>
                  </a:lnTo>
                  <a:lnTo>
                    <a:pt x="38" y="110"/>
                  </a:lnTo>
                  <a:lnTo>
                    <a:pt x="36" y="110"/>
                  </a:lnTo>
                  <a:lnTo>
                    <a:pt x="26" y="104"/>
                  </a:lnTo>
                  <a:lnTo>
                    <a:pt x="4" y="84"/>
                  </a:lnTo>
                  <a:lnTo>
                    <a:pt x="2" y="82"/>
                  </a:lnTo>
                  <a:lnTo>
                    <a:pt x="0" y="80"/>
                  </a:lnTo>
                  <a:lnTo>
                    <a:pt x="10" y="65"/>
                  </a:lnTo>
                  <a:lnTo>
                    <a:pt x="21" y="54"/>
                  </a:lnTo>
                  <a:lnTo>
                    <a:pt x="41" y="35"/>
                  </a:lnTo>
                  <a:lnTo>
                    <a:pt x="56" y="19"/>
                  </a:lnTo>
                  <a:lnTo>
                    <a:pt x="73" y="9"/>
                  </a:lnTo>
                  <a:lnTo>
                    <a:pt x="84" y="0"/>
                  </a:lnTo>
                  <a:lnTo>
                    <a:pt x="101" y="0"/>
                  </a:lnTo>
                  <a:lnTo>
                    <a:pt x="118" y="2"/>
                  </a:lnTo>
                  <a:lnTo>
                    <a:pt x="133" y="6"/>
                  </a:lnTo>
                  <a:lnTo>
                    <a:pt x="140" y="11"/>
                  </a:lnTo>
                  <a:lnTo>
                    <a:pt x="153" y="24"/>
                  </a:lnTo>
                  <a:lnTo>
                    <a:pt x="170" y="41"/>
                  </a:lnTo>
                  <a:lnTo>
                    <a:pt x="170" y="41"/>
                  </a:lnTo>
                  <a:close/>
                  <a:moveTo>
                    <a:pt x="166" y="76"/>
                  </a:moveTo>
                  <a:lnTo>
                    <a:pt x="168" y="76"/>
                  </a:lnTo>
                  <a:lnTo>
                    <a:pt x="168" y="76"/>
                  </a:lnTo>
                  <a:lnTo>
                    <a:pt x="170" y="76"/>
                  </a:lnTo>
                  <a:lnTo>
                    <a:pt x="170" y="80"/>
                  </a:lnTo>
                  <a:lnTo>
                    <a:pt x="170" y="80"/>
                  </a:lnTo>
                  <a:lnTo>
                    <a:pt x="170" y="80"/>
                  </a:lnTo>
                  <a:lnTo>
                    <a:pt x="163" y="82"/>
                  </a:lnTo>
                  <a:lnTo>
                    <a:pt x="163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61" y="82"/>
                  </a:lnTo>
                  <a:lnTo>
                    <a:pt x="163" y="78"/>
                  </a:lnTo>
                  <a:lnTo>
                    <a:pt x="163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close/>
                  <a:moveTo>
                    <a:pt x="252" y="130"/>
                  </a:moveTo>
                  <a:lnTo>
                    <a:pt x="256" y="134"/>
                  </a:lnTo>
                  <a:lnTo>
                    <a:pt x="258" y="134"/>
                  </a:lnTo>
                  <a:lnTo>
                    <a:pt x="260" y="134"/>
                  </a:lnTo>
                  <a:lnTo>
                    <a:pt x="260" y="134"/>
                  </a:lnTo>
                  <a:lnTo>
                    <a:pt x="263" y="134"/>
                  </a:lnTo>
                  <a:lnTo>
                    <a:pt x="265" y="132"/>
                  </a:lnTo>
                  <a:lnTo>
                    <a:pt x="269" y="132"/>
                  </a:lnTo>
                  <a:lnTo>
                    <a:pt x="271" y="132"/>
                  </a:lnTo>
                  <a:lnTo>
                    <a:pt x="271" y="132"/>
                  </a:lnTo>
                  <a:lnTo>
                    <a:pt x="273" y="132"/>
                  </a:lnTo>
                  <a:lnTo>
                    <a:pt x="275" y="136"/>
                  </a:lnTo>
                  <a:lnTo>
                    <a:pt x="275" y="138"/>
                  </a:lnTo>
                  <a:lnTo>
                    <a:pt x="278" y="140"/>
                  </a:lnTo>
                  <a:lnTo>
                    <a:pt x="278" y="140"/>
                  </a:lnTo>
                  <a:lnTo>
                    <a:pt x="278" y="142"/>
                  </a:lnTo>
                  <a:lnTo>
                    <a:pt x="278" y="145"/>
                  </a:lnTo>
                  <a:lnTo>
                    <a:pt x="278" y="147"/>
                  </a:lnTo>
                  <a:lnTo>
                    <a:pt x="278" y="147"/>
                  </a:lnTo>
                  <a:lnTo>
                    <a:pt x="267" y="160"/>
                  </a:lnTo>
                  <a:lnTo>
                    <a:pt x="267" y="160"/>
                  </a:lnTo>
                  <a:lnTo>
                    <a:pt x="265" y="162"/>
                  </a:lnTo>
                  <a:lnTo>
                    <a:pt x="265" y="162"/>
                  </a:lnTo>
                  <a:lnTo>
                    <a:pt x="265" y="162"/>
                  </a:lnTo>
                  <a:lnTo>
                    <a:pt x="256" y="162"/>
                  </a:lnTo>
                  <a:lnTo>
                    <a:pt x="256" y="160"/>
                  </a:lnTo>
                  <a:lnTo>
                    <a:pt x="252" y="158"/>
                  </a:lnTo>
                  <a:lnTo>
                    <a:pt x="250" y="155"/>
                  </a:lnTo>
                  <a:lnTo>
                    <a:pt x="250" y="153"/>
                  </a:lnTo>
                  <a:lnTo>
                    <a:pt x="243" y="147"/>
                  </a:lnTo>
                  <a:lnTo>
                    <a:pt x="243" y="147"/>
                  </a:lnTo>
                  <a:lnTo>
                    <a:pt x="243" y="145"/>
                  </a:lnTo>
                  <a:lnTo>
                    <a:pt x="241" y="142"/>
                  </a:lnTo>
                  <a:lnTo>
                    <a:pt x="241" y="138"/>
                  </a:lnTo>
                  <a:lnTo>
                    <a:pt x="241" y="138"/>
                  </a:lnTo>
                  <a:lnTo>
                    <a:pt x="247" y="132"/>
                  </a:lnTo>
                  <a:lnTo>
                    <a:pt x="247" y="132"/>
                  </a:lnTo>
                  <a:lnTo>
                    <a:pt x="250" y="130"/>
                  </a:lnTo>
                  <a:lnTo>
                    <a:pt x="250" y="130"/>
                  </a:lnTo>
                  <a:lnTo>
                    <a:pt x="252" y="130"/>
                  </a:lnTo>
                  <a:lnTo>
                    <a:pt x="252" y="130"/>
                  </a:lnTo>
                  <a:lnTo>
                    <a:pt x="252" y="130"/>
                  </a:lnTo>
                  <a:close/>
                  <a:moveTo>
                    <a:pt x="256" y="179"/>
                  </a:moveTo>
                  <a:lnTo>
                    <a:pt x="254" y="181"/>
                  </a:lnTo>
                  <a:lnTo>
                    <a:pt x="254" y="181"/>
                  </a:lnTo>
                  <a:lnTo>
                    <a:pt x="254" y="184"/>
                  </a:lnTo>
                  <a:lnTo>
                    <a:pt x="256" y="188"/>
                  </a:lnTo>
                  <a:lnTo>
                    <a:pt x="256" y="188"/>
                  </a:lnTo>
                  <a:lnTo>
                    <a:pt x="260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3" y="190"/>
                  </a:lnTo>
                  <a:lnTo>
                    <a:pt x="265" y="192"/>
                  </a:lnTo>
                  <a:lnTo>
                    <a:pt x="265" y="194"/>
                  </a:lnTo>
                  <a:lnTo>
                    <a:pt x="271" y="201"/>
                  </a:lnTo>
                  <a:lnTo>
                    <a:pt x="271" y="203"/>
                  </a:lnTo>
                  <a:lnTo>
                    <a:pt x="271" y="205"/>
                  </a:lnTo>
                  <a:lnTo>
                    <a:pt x="273" y="216"/>
                  </a:lnTo>
                  <a:lnTo>
                    <a:pt x="273" y="222"/>
                  </a:lnTo>
                  <a:lnTo>
                    <a:pt x="273" y="227"/>
                  </a:lnTo>
                  <a:lnTo>
                    <a:pt x="273" y="229"/>
                  </a:lnTo>
                  <a:lnTo>
                    <a:pt x="273" y="231"/>
                  </a:lnTo>
                  <a:lnTo>
                    <a:pt x="273" y="231"/>
                  </a:lnTo>
                  <a:lnTo>
                    <a:pt x="271" y="233"/>
                  </a:lnTo>
                  <a:lnTo>
                    <a:pt x="271" y="233"/>
                  </a:lnTo>
                  <a:lnTo>
                    <a:pt x="271" y="233"/>
                  </a:lnTo>
                  <a:lnTo>
                    <a:pt x="271" y="231"/>
                  </a:lnTo>
                  <a:lnTo>
                    <a:pt x="269" y="231"/>
                  </a:lnTo>
                  <a:lnTo>
                    <a:pt x="269" y="227"/>
                  </a:lnTo>
                  <a:lnTo>
                    <a:pt x="269" y="225"/>
                  </a:lnTo>
                  <a:lnTo>
                    <a:pt x="269" y="225"/>
                  </a:lnTo>
                  <a:lnTo>
                    <a:pt x="265" y="216"/>
                  </a:lnTo>
                  <a:lnTo>
                    <a:pt x="263" y="216"/>
                  </a:lnTo>
                  <a:lnTo>
                    <a:pt x="263" y="216"/>
                  </a:lnTo>
                  <a:lnTo>
                    <a:pt x="252" y="222"/>
                  </a:lnTo>
                  <a:lnTo>
                    <a:pt x="250" y="231"/>
                  </a:lnTo>
                  <a:lnTo>
                    <a:pt x="250" y="231"/>
                  </a:lnTo>
                  <a:lnTo>
                    <a:pt x="245" y="244"/>
                  </a:lnTo>
                  <a:lnTo>
                    <a:pt x="245" y="255"/>
                  </a:lnTo>
                  <a:lnTo>
                    <a:pt x="245" y="263"/>
                  </a:lnTo>
                  <a:lnTo>
                    <a:pt x="250" y="268"/>
                  </a:lnTo>
                  <a:lnTo>
                    <a:pt x="250" y="268"/>
                  </a:lnTo>
                  <a:lnTo>
                    <a:pt x="252" y="268"/>
                  </a:lnTo>
                  <a:lnTo>
                    <a:pt x="252" y="268"/>
                  </a:lnTo>
                  <a:lnTo>
                    <a:pt x="254" y="268"/>
                  </a:lnTo>
                  <a:lnTo>
                    <a:pt x="254" y="268"/>
                  </a:lnTo>
                  <a:lnTo>
                    <a:pt x="273" y="283"/>
                  </a:lnTo>
                  <a:lnTo>
                    <a:pt x="273" y="283"/>
                  </a:lnTo>
                  <a:lnTo>
                    <a:pt x="273" y="285"/>
                  </a:lnTo>
                  <a:lnTo>
                    <a:pt x="273" y="285"/>
                  </a:lnTo>
                  <a:lnTo>
                    <a:pt x="273" y="287"/>
                  </a:lnTo>
                  <a:lnTo>
                    <a:pt x="271" y="287"/>
                  </a:lnTo>
                  <a:lnTo>
                    <a:pt x="267" y="294"/>
                  </a:lnTo>
                  <a:lnTo>
                    <a:pt x="265" y="296"/>
                  </a:lnTo>
                  <a:lnTo>
                    <a:pt x="265" y="298"/>
                  </a:lnTo>
                  <a:lnTo>
                    <a:pt x="263" y="298"/>
                  </a:lnTo>
                  <a:lnTo>
                    <a:pt x="254" y="302"/>
                  </a:lnTo>
                  <a:lnTo>
                    <a:pt x="252" y="302"/>
                  </a:lnTo>
                  <a:lnTo>
                    <a:pt x="252" y="302"/>
                  </a:lnTo>
                  <a:lnTo>
                    <a:pt x="252" y="300"/>
                  </a:lnTo>
                  <a:lnTo>
                    <a:pt x="250" y="300"/>
                  </a:lnTo>
                  <a:lnTo>
                    <a:pt x="247" y="298"/>
                  </a:lnTo>
                  <a:lnTo>
                    <a:pt x="247" y="298"/>
                  </a:lnTo>
                  <a:lnTo>
                    <a:pt x="247" y="298"/>
                  </a:lnTo>
                  <a:lnTo>
                    <a:pt x="247" y="298"/>
                  </a:lnTo>
                  <a:lnTo>
                    <a:pt x="245" y="298"/>
                  </a:lnTo>
                  <a:lnTo>
                    <a:pt x="245" y="298"/>
                  </a:lnTo>
                  <a:lnTo>
                    <a:pt x="237" y="302"/>
                  </a:lnTo>
                  <a:lnTo>
                    <a:pt x="235" y="302"/>
                  </a:lnTo>
                  <a:lnTo>
                    <a:pt x="232" y="307"/>
                  </a:lnTo>
                  <a:lnTo>
                    <a:pt x="232" y="307"/>
                  </a:lnTo>
                  <a:lnTo>
                    <a:pt x="232" y="307"/>
                  </a:lnTo>
                  <a:lnTo>
                    <a:pt x="230" y="309"/>
                  </a:lnTo>
                  <a:lnTo>
                    <a:pt x="230" y="311"/>
                  </a:lnTo>
                  <a:lnTo>
                    <a:pt x="230" y="311"/>
                  </a:lnTo>
                  <a:lnTo>
                    <a:pt x="230" y="311"/>
                  </a:lnTo>
                  <a:lnTo>
                    <a:pt x="232" y="311"/>
                  </a:lnTo>
                  <a:lnTo>
                    <a:pt x="232" y="311"/>
                  </a:lnTo>
                  <a:lnTo>
                    <a:pt x="235" y="311"/>
                  </a:lnTo>
                  <a:lnTo>
                    <a:pt x="237" y="311"/>
                  </a:lnTo>
                  <a:lnTo>
                    <a:pt x="237" y="311"/>
                  </a:lnTo>
                  <a:lnTo>
                    <a:pt x="237" y="313"/>
                  </a:lnTo>
                  <a:lnTo>
                    <a:pt x="237" y="313"/>
                  </a:lnTo>
                  <a:lnTo>
                    <a:pt x="237" y="313"/>
                  </a:lnTo>
                  <a:lnTo>
                    <a:pt x="237" y="315"/>
                  </a:lnTo>
                  <a:lnTo>
                    <a:pt x="237" y="317"/>
                  </a:lnTo>
                  <a:lnTo>
                    <a:pt x="235" y="317"/>
                  </a:lnTo>
                  <a:lnTo>
                    <a:pt x="228" y="330"/>
                  </a:lnTo>
                  <a:lnTo>
                    <a:pt x="228" y="330"/>
                  </a:lnTo>
                  <a:lnTo>
                    <a:pt x="226" y="333"/>
                  </a:lnTo>
                  <a:lnTo>
                    <a:pt x="226" y="333"/>
                  </a:lnTo>
                  <a:lnTo>
                    <a:pt x="224" y="333"/>
                  </a:lnTo>
                  <a:lnTo>
                    <a:pt x="224" y="333"/>
                  </a:lnTo>
                  <a:lnTo>
                    <a:pt x="224" y="333"/>
                  </a:lnTo>
                  <a:lnTo>
                    <a:pt x="207" y="333"/>
                  </a:lnTo>
                  <a:lnTo>
                    <a:pt x="207" y="333"/>
                  </a:lnTo>
                  <a:lnTo>
                    <a:pt x="207" y="333"/>
                  </a:lnTo>
                  <a:lnTo>
                    <a:pt x="204" y="333"/>
                  </a:lnTo>
                  <a:lnTo>
                    <a:pt x="204" y="330"/>
                  </a:lnTo>
                  <a:lnTo>
                    <a:pt x="200" y="322"/>
                  </a:lnTo>
                  <a:lnTo>
                    <a:pt x="198" y="315"/>
                  </a:lnTo>
                  <a:lnTo>
                    <a:pt x="196" y="311"/>
                  </a:lnTo>
                  <a:lnTo>
                    <a:pt x="207" y="294"/>
                  </a:lnTo>
                  <a:lnTo>
                    <a:pt x="215" y="283"/>
                  </a:lnTo>
                  <a:lnTo>
                    <a:pt x="215" y="281"/>
                  </a:lnTo>
                  <a:lnTo>
                    <a:pt x="217" y="281"/>
                  </a:lnTo>
                  <a:lnTo>
                    <a:pt x="217" y="281"/>
                  </a:lnTo>
                  <a:lnTo>
                    <a:pt x="222" y="266"/>
                  </a:lnTo>
                  <a:lnTo>
                    <a:pt x="226" y="248"/>
                  </a:lnTo>
                  <a:lnTo>
                    <a:pt x="230" y="229"/>
                  </a:lnTo>
                  <a:lnTo>
                    <a:pt x="230" y="229"/>
                  </a:lnTo>
                  <a:lnTo>
                    <a:pt x="230" y="227"/>
                  </a:lnTo>
                  <a:lnTo>
                    <a:pt x="230" y="222"/>
                  </a:lnTo>
                  <a:lnTo>
                    <a:pt x="228" y="218"/>
                  </a:lnTo>
                  <a:lnTo>
                    <a:pt x="228" y="214"/>
                  </a:lnTo>
                  <a:lnTo>
                    <a:pt x="228" y="209"/>
                  </a:lnTo>
                  <a:lnTo>
                    <a:pt x="228" y="207"/>
                  </a:lnTo>
                  <a:lnTo>
                    <a:pt x="230" y="203"/>
                  </a:lnTo>
                  <a:lnTo>
                    <a:pt x="230" y="201"/>
                  </a:lnTo>
                  <a:lnTo>
                    <a:pt x="232" y="199"/>
                  </a:lnTo>
                  <a:lnTo>
                    <a:pt x="235" y="192"/>
                  </a:lnTo>
                  <a:lnTo>
                    <a:pt x="237" y="190"/>
                  </a:lnTo>
                  <a:lnTo>
                    <a:pt x="237" y="188"/>
                  </a:lnTo>
                  <a:lnTo>
                    <a:pt x="237" y="188"/>
                  </a:lnTo>
                  <a:lnTo>
                    <a:pt x="241" y="186"/>
                  </a:lnTo>
                  <a:lnTo>
                    <a:pt x="245" y="181"/>
                  </a:lnTo>
                  <a:lnTo>
                    <a:pt x="247" y="179"/>
                  </a:lnTo>
                  <a:lnTo>
                    <a:pt x="250" y="179"/>
                  </a:lnTo>
                  <a:lnTo>
                    <a:pt x="250" y="179"/>
                  </a:lnTo>
                  <a:lnTo>
                    <a:pt x="252" y="179"/>
                  </a:lnTo>
                  <a:lnTo>
                    <a:pt x="254" y="177"/>
                  </a:lnTo>
                  <a:lnTo>
                    <a:pt x="256" y="177"/>
                  </a:lnTo>
                  <a:lnTo>
                    <a:pt x="256" y="177"/>
                  </a:lnTo>
                  <a:lnTo>
                    <a:pt x="258" y="179"/>
                  </a:lnTo>
                  <a:lnTo>
                    <a:pt x="256" y="179"/>
                  </a:lnTo>
                  <a:lnTo>
                    <a:pt x="256" y="179"/>
                  </a:lnTo>
                  <a:lnTo>
                    <a:pt x="256" y="179"/>
                  </a:lnTo>
                  <a:close/>
                  <a:moveTo>
                    <a:pt x="213" y="205"/>
                  </a:moveTo>
                  <a:lnTo>
                    <a:pt x="215" y="207"/>
                  </a:lnTo>
                  <a:lnTo>
                    <a:pt x="215" y="209"/>
                  </a:lnTo>
                  <a:lnTo>
                    <a:pt x="215" y="209"/>
                  </a:lnTo>
                  <a:lnTo>
                    <a:pt x="217" y="220"/>
                  </a:lnTo>
                  <a:lnTo>
                    <a:pt x="219" y="235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22" y="246"/>
                  </a:lnTo>
                  <a:lnTo>
                    <a:pt x="213" y="253"/>
                  </a:lnTo>
                  <a:lnTo>
                    <a:pt x="207" y="259"/>
                  </a:lnTo>
                  <a:lnTo>
                    <a:pt x="204" y="259"/>
                  </a:lnTo>
                  <a:lnTo>
                    <a:pt x="204" y="259"/>
                  </a:lnTo>
                  <a:lnTo>
                    <a:pt x="200" y="270"/>
                  </a:lnTo>
                  <a:lnTo>
                    <a:pt x="200" y="270"/>
                  </a:lnTo>
                  <a:lnTo>
                    <a:pt x="200" y="272"/>
                  </a:lnTo>
                  <a:lnTo>
                    <a:pt x="200" y="274"/>
                  </a:lnTo>
                  <a:lnTo>
                    <a:pt x="200" y="274"/>
                  </a:lnTo>
                  <a:lnTo>
                    <a:pt x="204" y="276"/>
                  </a:lnTo>
                  <a:lnTo>
                    <a:pt x="207" y="283"/>
                  </a:lnTo>
                  <a:lnTo>
                    <a:pt x="207" y="285"/>
                  </a:lnTo>
                  <a:lnTo>
                    <a:pt x="207" y="285"/>
                  </a:lnTo>
                  <a:lnTo>
                    <a:pt x="207" y="287"/>
                  </a:lnTo>
                  <a:lnTo>
                    <a:pt x="204" y="291"/>
                  </a:lnTo>
                  <a:lnTo>
                    <a:pt x="204" y="294"/>
                  </a:lnTo>
                  <a:lnTo>
                    <a:pt x="200" y="300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194" y="302"/>
                  </a:lnTo>
                  <a:lnTo>
                    <a:pt x="183" y="298"/>
                  </a:lnTo>
                  <a:lnTo>
                    <a:pt x="166" y="298"/>
                  </a:lnTo>
                  <a:lnTo>
                    <a:pt x="166" y="298"/>
                  </a:lnTo>
                  <a:lnTo>
                    <a:pt x="163" y="296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1"/>
                  </a:lnTo>
                  <a:lnTo>
                    <a:pt x="161" y="289"/>
                  </a:lnTo>
                  <a:lnTo>
                    <a:pt x="161" y="289"/>
                  </a:lnTo>
                  <a:lnTo>
                    <a:pt x="168" y="270"/>
                  </a:lnTo>
                  <a:lnTo>
                    <a:pt x="168" y="266"/>
                  </a:lnTo>
                  <a:lnTo>
                    <a:pt x="168" y="266"/>
                  </a:lnTo>
                  <a:lnTo>
                    <a:pt x="168" y="266"/>
                  </a:lnTo>
                  <a:lnTo>
                    <a:pt x="170" y="263"/>
                  </a:lnTo>
                  <a:lnTo>
                    <a:pt x="172" y="263"/>
                  </a:lnTo>
                  <a:lnTo>
                    <a:pt x="172" y="263"/>
                  </a:lnTo>
                  <a:lnTo>
                    <a:pt x="174" y="261"/>
                  </a:lnTo>
                  <a:lnTo>
                    <a:pt x="174" y="261"/>
                  </a:lnTo>
                  <a:lnTo>
                    <a:pt x="176" y="261"/>
                  </a:lnTo>
                  <a:lnTo>
                    <a:pt x="176" y="259"/>
                  </a:lnTo>
                  <a:lnTo>
                    <a:pt x="176" y="259"/>
                  </a:lnTo>
                  <a:lnTo>
                    <a:pt x="176" y="257"/>
                  </a:lnTo>
                  <a:lnTo>
                    <a:pt x="174" y="248"/>
                  </a:lnTo>
                  <a:lnTo>
                    <a:pt x="174" y="248"/>
                  </a:lnTo>
                  <a:lnTo>
                    <a:pt x="172" y="240"/>
                  </a:lnTo>
                  <a:lnTo>
                    <a:pt x="170" y="237"/>
                  </a:lnTo>
                  <a:lnTo>
                    <a:pt x="170" y="235"/>
                  </a:lnTo>
                  <a:lnTo>
                    <a:pt x="168" y="233"/>
                  </a:lnTo>
                  <a:lnTo>
                    <a:pt x="168" y="233"/>
                  </a:lnTo>
                  <a:lnTo>
                    <a:pt x="168" y="231"/>
                  </a:lnTo>
                  <a:lnTo>
                    <a:pt x="172" y="222"/>
                  </a:lnTo>
                  <a:lnTo>
                    <a:pt x="172" y="222"/>
                  </a:lnTo>
                  <a:lnTo>
                    <a:pt x="174" y="220"/>
                  </a:lnTo>
                  <a:lnTo>
                    <a:pt x="174" y="220"/>
                  </a:lnTo>
                  <a:lnTo>
                    <a:pt x="176" y="220"/>
                  </a:lnTo>
                  <a:lnTo>
                    <a:pt x="178" y="220"/>
                  </a:lnTo>
                  <a:lnTo>
                    <a:pt x="178" y="220"/>
                  </a:lnTo>
                  <a:lnTo>
                    <a:pt x="181" y="220"/>
                  </a:lnTo>
                  <a:lnTo>
                    <a:pt x="183" y="220"/>
                  </a:lnTo>
                  <a:lnTo>
                    <a:pt x="187" y="220"/>
                  </a:lnTo>
                  <a:lnTo>
                    <a:pt x="189" y="218"/>
                  </a:lnTo>
                  <a:lnTo>
                    <a:pt x="191" y="218"/>
                  </a:lnTo>
                  <a:lnTo>
                    <a:pt x="191" y="218"/>
                  </a:lnTo>
                  <a:lnTo>
                    <a:pt x="194" y="216"/>
                  </a:lnTo>
                  <a:lnTo>
                    <a:pt x="196" y="216"/>
                  </a:lnTo>
                  <a:lnTo>
                    <a:pt x="198" y="212"/>
                  </a:lnTo>
                  <a:lnTo>
                    <a:pt x="200" y="212"/>
                  </a:lnTo>
                  <a:lnTo>
                    <a:pt x="200" y="209"/>
                  </a:lnTo>
                  <a:lnTo>
                    <a:pt x="200" y="209"/>
                  </a:lnTo>
                  <a:lnTo>
                    <a:pt x="200" y="209"/>
                  </a:lnTo>
                  <a:lnTo>
                    <a:pt x="211" y="205"/>
                  </a:lnTo>
                  <a:lnTo>
                    <a:pt x="211" y="205"/>
                  </a:lnTo>
                  <a:lnTo>
                    <a:pt x="213" y="205"/>
                  </a:lnTo>
                  <a:lnTo>
                    <a:pt x="213" y="205"/>
                  </a:lnTo>
                  <a:lnTo>
                    <a:pt x="213" y="205"/>
                  </a:lnTo>
                  <a:close/>
                  <a:moveTo>
                    <a:pt x="127" y="261"/>
                  </a:moveTo>
                  <a:lnTo>
                    <a:pt x="131" y="270"/>
                  </a:lnTo>
                  <a:lnTo>
                    <a:pt x="135" y="279"/>
                  </a:lnTo>
                  <a:lnTo>
                    <a:pt x="135" y="300"/>
                  </a:lnTo>
                  <a:lnTo>
                    <a:pt x="135" y="302"/>
                  </a:lnTo>
                  <a:lnTo>
                    <a:pt x="135" y="304"/>
                  </a:lnTo>
                  <a:lnTo>
                    <a:pt x="133" y="307"/>
                  </a:lnTo>
                  <a:lnTo>
                    <a:pt x="133" y="307"/>
                  </a:lnTo>
                  <a:lnTo>
                    <a:pt x="131" y="307"/>
                  </a:lnTo>
                  <a:lnTo>
                    <a:pt x="131" y="307"/>
                  </a:lnTo>
                  <a:lnTo>
                    <a:pt x="125" y="309"/>
                  </a:lnTo>
                  <a:lnTo>
                    <a:pt x="125" y="307"/>
                  </a:lnTo>
                  <a:lnTo>
                    <a:pt x="112" y="294"/>
                  </a:lnTo>
                  <a:lnTo>
                    <a:pt x="107" y="285"/>
                  </a:lnTo>
                  <a:lnTo>
                    <a:pt x="107" y="285"/>
                  </a:lnTo>
                  <a:lnTo>
                    <a:pt x="105" y="283"/>
                  </a:lnTo>
                  <a:lnTo>
                    <a:pt x="105" y="283"/>
                  </a:lnTo>
                  <a:lnTo>
                    <a:pt x="105" y="279"/>
                  </a:lnTo>
                  <a:lnTo>
                    <a:pt x="107" y="276"/>
                  </a:lnTo>
                  <a:lnTo>
                    <a:pt x="112" y="263"/>
                  </a:lnTo>
                  <a:lnTo>
                    <a:pt x="112" y="261"/>
                  </a:lnTo>
                  <a:lnTo>
                    <a:pt x="112" y="261"/>
                  </a:lnTo>
                  <a:lnTo>
                    <a:pt x="114" y="261"/>
                  </a:lnTo>
                  <a:lnTo>
                    <a:pt x="116" y="259"/>
                  </a:lnTo>
                  <a:lnTo>
                    <a:pt x="118" y="259"/>
                  </a:lnTo>
                  <a:lnTo>
                    <a:pt x="118" y="257"/>
                  </a:lnTo>
                  <a:lnTo>
                    <a:pt x="125" y="259"/>
                  </a:lnTo>
                  <a:lnTo>
                    <a:pt x="125" y="259"/>
                  </a:lnTo>
                  <a:lnTo>
                    <a:pt x="127" y="261"/>
                  </a:lnTo>
                  <a:lnTo>
                    <a:pt x="127" y="261"/>
                  </a:lnTo>
                  <a:close/>
                  <a:moveTo>
                    <a:pt x="312" y="281"/>
                  </a:moveTo>
                  <a:lnTo>
                    <a:pt x="316" y="281"/>
                  </a:lnTo>
                  <a:lnTo>
                    <a:pt x="319" y="281"/>
                  </a:lnTo>
                  <a:lnTo>
                    <a:pt x="319" y="283"/>
                  </a:lnTo>
                  <a:lnTo>
                    <a:pt x="321" y="283"/>
                  </a:lnTo>
                  <a:lnTo>
                    <a:pt x="321" y="285"/>
                  </a:lnTo>
                  <a:lnTo>
                    <a:pt x="323" y="285"/>
                  </a:lnTo>
                  <a:lnTo>
                    <a:pt x="323" y="287"/>
                  </a:lnTo>
                  <a:lnTo>
                    <a:pt x="323" y="287"/>
                  </a:lnTo>
                  <a:lnTo>
                    <a:pt x="323" y="294"/>
                  </a:lnTo>
                  <a:lnTo>
                    <a:pt x="323" y="296"/>
                  </a:lnTo>
                  <a:lnTo>
                    <a:pt x="323" y="296"/>
                  </a:lnTo>
                  <a:lnTo>
                    <a:pt x="321" y="296"/>
                  </a:lnTo>
                  <a:lnTo>
                    <a:pt x="319" y="296"/>
                  </a:lnTo>
                  <a:lnTo>
                    <a:pt x="316" y="296"/>
                  </a:lnTo>
                  <a:lnTo>
                    <a:pt x="316" y="296"/>
                  </a:lnTo>
                  <a:lnTo>
                    <a:pt x="314" y="296"/>
                  </a:lnTo>
                  <a:lnTo>
                    <a:pt x="314" y="294"/>
                  </a:lnTo>
                  <a:lnTo>
                    <a:pt x="314" y="294"/>
                  </a:lnTo>
                  <a:lnTo>
                    <a:pt x="312" y="291"/>
                  </a:lnTo>
                  <a:lnTo>
                    <a:pt x="310" y="289"/>
                  </a:lnTo>
                  <a:lnTo>
                    <a:pt x="310" y="287"/>
                  </a:lnTo>
                  <a:lnTo>
                    <a:pt x="310" y="283"/>
                  </a:lnTo>
                  <a:lnTo>
                    <a:pt x="310" y="283"/>
                  </a:lnTo>
                  <a:lnTo>
                    <a:pt x="310" y="281"/>
                  </a:lnTo>
                  <a:lnTo>
                    <a:pt x="310" y="281"/>
                  </a:lnTo>
                  <a:lnTo>
                    <a:pt x="310" y="281"/>
                  </a:lnTo>
                  <a:lnTo>
                    <a:pt x="310" y="281"/>
                  </a:lnTo>
                  <a:lnTo>
                    <a:pt x="310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close/>
                  <a:moveTo>
                    <a:pt x="342" y="322"/>
                  </a:moveTo>
                  <a:lnTo>
                    <a:pt x="342" y="322"/>
                  </a:lnTo>
                  <a:lnTo>
                    <a:pt x="342" y="322"/>
                  </a:lnTo>
                  <a:lnTo>
                    <a:pt x="340" y="320"/>
                  </a:lnTo>
                  <a:lnTo>
                    <a:pt x="331" y="311"/>
                  </a:lnTo>
                  <a:lnTo>
                    <a:pt x="329" y="309"/>
                  </a:lnTo>
                  <a:lnTo>
                    <a:pt x="329" y="307"/>
                  </a:lnTo>
                  <a:lnTo>
                    <a:pt x="331" y="307"/>
                  </a:lnTo>
                  <a:lnTo>
                    <a:pt x="334" y="307"/>
                  </a:lnTo>
                  <a:lnTo>
                    <a:pt x="334" y="309"/>
                  </a:lnTo>
                  <a:lnTo>
                    <a:pt x="336" y="309"/>
                  </a:lnTo>
                  <a:lnTo>
                    <a:pt x="342" y="315"/>
                  </a:lnTo>
                  <a:lnTo>
                    <a:pt x="344" y="315"/>
                  </a:lnTo>
                  <a:lnTo>
                    <a:pt x="344" y="315"/>
                  </a:lnTo>
                  <a:lnTo>
                    <a:pt x="344" y="317"/>
                  </a:lnTo>
                  <a:lnTo>
                    <a:pt x="344" y="322"/>
                  </a:lnTo>
                  <a:lnTo>
                    <a:pt x="344" y="322"/>
                  </a:lnTo>
                  <a:lnTo>
                    <a:pt x="342" y="322"/>
                  </a:lnTo>
                  <a:lnTo>
                    <a:pt x="342" y="322"/>
                  </a:lnTo>
                  <a:close/>
                  <a:moveTo>
                    <a:pt x="366" y="356"/>
                  </a:moveTo>
                  <a:lnTo>
                    <a:pt x="366" y="356"/>
                  </a:lnTo>
                  <a:lnTo>
                    <a:pt x="368" y="358"/>
                  </a:lnTo>
                  <a:lnTo>
                    <a:pt x="370" y="361"/>
                  </a:lnTo>
                  <a:lnTo>
                    <a:pt x="372" y="363"/>
                  </a:lnTo>
                  <a:lnTo>
                    <a:pt x="375" y="367"/>
                  </a:lnTo>
                  <a:lnTo>
                    <a:pt x="375" y="367"/>
                  </a:lnTo>
                  <a:lnTo>
                    <a:pt x="375" y="369"/>
                  </a:lnTo>
                  <a:lnTo>
                    <a:pt x="375" y="369"/>
                  </a:lnTo>
                  <a:lnTo>
                    <a:pt x="375" y="371"/>
                  </a:lnTo>
                  <a:lnTo>
                    <a:pt x="375" y="371"/>
                  </a:lnTo>
                  <a:lnTo>
                    <a:pt x="375" y="371"/>
                  </a:lnTo>
                  <a:lnTo>
                    <a:pt x="372" y="374"/>
                  </a:lnTo>
                  <a:lnTo>
                    <a:pt x="370" y="374"/>
                  </a:lnTo>
                  <a:lnTo>
                    <a:pt x="370" y="374"/>
                  </a:lnTo>
                  <a:lnTo>
                    <a:pt x="362" y="365"/>
                  </a:lnTo>
                  <a:lnTo>
                    <a:pt x="362" y="363"/>
                  </a:lnTo>
                  <a:lnTo>
                    <a:pt x="362" y="363"/>
                  </a:lnTo>
                  <a:lnTo>
                    <a:pt x="362" y="361"/>
                  </a:lnTo>
                  <a:lnTo>
                    <a:pt x="362" y="361"/>
                  </a:lnTo>
                  <a:lnTo>
                    <a:pt x="362" y="358"/>
                  </a:lnTo>
                  <a:lnTo>
                    <a:pt x="362" y="358"/>
                  </a:lnTo>
                  <a:lnTo>
                    <a:pt x="362" y="356"/>
                  </a:lnTo>
                  <a:lnTo>
                    <a:pt x="364" y="354"/>
                  </a:lnTo>
                  <a:lnTo>
                    <a:pt x="364" y="354"/>
                  </a:lnTo>
                  <a:lnTo>
                    <a:pt x="366" y="356"/>
                  </a:lnTo>
                  <a:lnTo>
                    <a:pt x="366" y="356"/>
                  </a:lnTo>
                  <a:lnTo>
                    <a:pt x="366" y="35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72"/>
            <p:cNvSpPr>
              <a:spLocks/>
            </p:cNvSpPr>
            <p:nvPr/>
          </p:nvSpPr>
          <p:spPr bwMode="auto">
            <a:xfrm>
              <a:off x="7114001" y="2787759"/>
              <a:ext cx="17289" cy="17289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5" y="8"/>
                </a:cxn>
                <a:cxn ang="0">
                  <a:pos x="13" y="12"/>
                </a:cxn>
                <a:cxn ang="0">
                  <a:pos x="13" y="15"/>
                </a:cxn>
                <a:cxn ang="0">
                  <a:pos x="9" y="15"/>
                </a:cxn>
                <a:cxn ang="0">
                  <a:pos x="6" y="15"/>
                </a:cxn>
                <a:cxn ang="0">
                  <a:pos x="2" y="17"/>
                </a:cxn>
                <a:cxn ang="0">
                  <a:pos x="0" y="17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0" y="12"/>
                </a:cxn>
                <a:cxn ang="0">
                  <a:pos x="2" y="12"/>
                </a:cxn>
                <a:cxn ang="0">
                  <a:pos x="9" y="10"/>
                </a:cxn>
                <a:cxn ang="0">
                  <a:pos x="13" y="2"/>
                </a:cxn>
                <a:cxn ang="0">
                  <a:pos x="17" y="0"/>
                </a:cxn>
                <a:cxn ang="0">
                  <a:pos x="17" y="0"/>
                </a:cxn>
              </a:cxnLst>
              <a:rect l="0" t="0" r="r" b="b"/>
              <a:pathLst>
                <a:path w="17" h="17">
                  <a:moveTo>
                    <a:pt x="17" y="0"/>
                  </a:moveTo>
                  <a:lnTo>
                    <a:pt x="15" y="8"/>
                  </a:lnTo>
                  <a:lnTo>
                    <a:pt x="13" y="12"/>
                  </a:lnTo>
                  <a:lnTo>
                    <a:pt x="13" y="15"/>
                  </a:lnTo>
                  <a:lnTo>
                    <a:pt x="9" y="15"/>
                  </a:lnTo>
                  <a:lnTo>
                    <a:pt x="6" y="15"/>
                  </a:lnTo>
                  <a:lnTo>
                    <a:pt x="2" y="17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9" y="10"/>
                  </a:lnTo>
                  <a:lnTo>
                    <a:pt x="13" y="2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73"/>
            <p:cNvSpPr>
              <a:spLocks noEditPoints="1"/>
            </p:cNvSpPr>
            <p:nvPr/>
          </p:nvSpPr>
          <p:spPr bwMode="auto">
            <a:xfrm>
              <a:off x="3905341" y="2857932"/>
              <a:ext cx="390531" cy="513589"/>
            </a:xfrm>
            <a:custGeom>
              <a:avLst/>
              <a:gdLst/>
              <a:ahLst/>
              <a:cxnLst>
                <a:cxn ang="0">
                  <a:pos x="267" y="365"/>
                </a:cxn>
                <a:cxn ang="0">
                  <a:pos x="274" y="354"/>
                </a:cxn>
                <a:cxn ang="0">
                  <a:pos x="270" y="332"/>
                </a:cxn>
                <a:cxn ang="0">
                  <a:pos x="246" y="302"/>
                </a:cxn>
                <a:cxn ang="0">
                  <a:pos x="235" y="267"/>
                </a:cxn>
                <a:cxn ang="0">
                  <a:pos x="207" y="213"/>
                </a:cxn>
                <a:cxn ang="0">
                  <a:pos x="188" y="192"/>
                </a:cxn>
                <a:cxn ang="0">
                  <a:pos x="179" y="177"/>
                </a:cxn>
                <a:cxn ang="0">
                  <a:pos x="147" y="146"/>
                </a:cxn>
                <a:cxn ang="0">
                  <a:pos x="140" y="121"/>
                </a:cxn>
                <a:cxn ang="0">
                  <a:pos x="127" y="103"/>
                </a:cxn>
                <a:cxn ang="0">
                  <a:pos x="86" y="82"/>
                </a:cxn>
                <a:cxn ang="0">
                  <a:pos x="76" y="84"/>
                </a:cxn>
                <a:cxn ang="0">
                  <a:pos x="69" y="73"/>
                </a:cxn>
                <a:cxn ang="0">
                  <a:pos x="106" y="43"/>
                </a:cxn>
                <a:cxn ang="0">
                  <a:pos x="147" y="47"/>
                </a:cxn>
                <a:cxn ang="0">
                  <a:pos x="153" y="0"/>
                </a:cxn>
                <a:cxn ang="0">
                  <a:pos x="196" y="32"/>
                </a:cxn>
                <a:cxn ang="0">
                  <a:pos x="235" y="54"/>
                </a:cxn>
                <a:cxn ang="0">
                  <a:pos x="263" y="101"/>
                </a:cxn>
                <a:cxn ang="0">
                  <a:pos x="302" y="172"/>
                </a:cxn>
                <a:cxn ang="0">
                  <a:pos x="362" y="218"/>
                </a:cxn>
                <a:cxn ang="0">
                  <a:pos x="364" y="265"/>
                </a:cxn>
                <a:cxn ang="0">
                  <a:pos x="336" y="308"/>
                </a:cxn>
                <a:cxn ang="0">
                  <a:pos x="300" y="334"/>
                </a:cxn>
                <a:cxn ang="0">
                  <a:pos x="82" y="317"/>
                </a:cxn>
                <a:cxn ang="0">
                  <a:pos x="73" y="304"/>
                </a:cxn>
                <a:cxn ang="0">
                  <a:pos x="78" y="321"/>
                </a:cxn>
                <a:cxn ang="0">
                  <a:pos x="35" y="308"/>
                </a:cxn>
                <a:cxn ang="0">
                  <a:pos x="30" y="298"/>
                </a:cxn>
                <a:cxn ang="0">
                  <a:pos x="15" y="276"/>
                </a:cxn>
                <a:cxn ang="0">
                  <a:pos x="0" y="250"/>
                </a:cxn>
                <a:cxn ang="0">
                  <a:pos x="9" y="235"/>
                </a:cxn>
                <a:cxn ang="0">
                  <a:pos x="11" y="224"/>
                </a:cxn>
                <a:cxn ang="0">
                  <a:pos x="24" y="224"/>
                </a:cxn>
                <a:cxn ang="0">
                  <a:pos x="48" y="241"/>
                </a:cxn>
                <a:cxn ang="0">
                  <a:pos x="76" y="298"/>
                </a:cxn>
                <a:cxn ang="0">
                  <a:pos x="82" y="302"/>
                </a:cxn>
                <a:cxn ang="0">
                  <a:pos x="151" y="390"/>
                </a:cxn>
                <a:cxn ang="0">
                  <a:pos x="117" y="373"/>
                </a:cxn>
                <a:cxn ang="0">
                  <a:pos x="117" y="349"/>
                </a:cxn>
                <a:cxn ang="0">
                  <a:pos x="129" y="354"/>
                </a:cxn>
                <a:cxn ang="0">
                  <a:pos x="134" y="365"/>
                </a:cxn>
                <a:cxn ang="0">
                  <a:pos x="149" y="384"/>
                </a:cxn>
                <a:cxn ang="0">
                  <a:pos x="192" y="436"/>
                </a:cxn>
                <a:cxn ang="0">
                  <a:pos x="185" y="444"/>
                </a:cxn>
                <a:cxn ang="0">
                  <a:pos x="166" y="436"/>
                </a:cxn>
                <a:cxn ang="0">
                  <a:pos x="168" y="406"/>
                </a:cxn>
                <a:cxn ang="0">
                  <a:pos x="194" y="429"/>
                </a:cxn>
                <a:cxn ang="0">
                  <a:pos x="222" y="503"/>
                </a:cxn>
                <a:cxn ang="0">
                  <a:pos x="209" y="481"/>
                </a:cxn>
                <a:cxn ang="0">
                  <a:pos x="192" y="464"/>
                </a:cxn>
                <a:cxn ang="0">
                  <a:pos x="190" y="440"/>
                </a:cxn>
                <a:cxn ang="0">
                  <a:pos x="198" y="440"/>
                </a:cxn>
                <a:cxn ang="0">
                  <a:pos x="224" y="479"/>
                </a:cxn>
                <a:cxn ang="0">
                  <a:pos x="218" y="481"/>
                </a:cxn>
                <a:cxn ang="0">
                  <a:pos x="216" y="488"/>
                </a:cxn>
                <a:cxn ang="0">
                  <a:pos x="224" y="503"/>
                </a:cxn>
              </a:cxnLst>
              <a:rect l="0" t="0" r="r" b="b"/>
              <a:pathLst>
                <a:path w="384" h="505">
                  <a:moveTo>
                    <a:pt x="287" y="401"/>
                  </a:moveTo>
                  <a:lnTo>
                    <a:pt x="276" y="386"/>
                  </a:lnTo>
                  <a:lnTo>
                    <a:pt x="276" y="384"/>
                  </a:lnTo>
                  <a:lnTo>
                    <a:pt x="267" y="369"/>
                  </a:lnTo>
                  <a:lnTo>
                    <a:pt x="267" y="367"/>
                  </a:lnTo>
                  <a:lnTo>
                    <a:pt x="267" y="367"/>
                  </a:lnTo>
                  <a:lnTo>
                    <a:pt x="267" y="365"/>
                  </a:lnTo>
                  <a:lnTo>
                    <a:pt x="267" y="362"/>
                  </a:lnTo>
                  <a:lnTo>
                    <a:pt x="267" y="362"/>
                  </a:lnTo>
                  <a:lnTo>
                    <a:pt x="270" y="360"/>
                  </a:lnTo>
                  <a:lnTo>
                    <a:pt x="272" y="358"/>
                  </a:lnTo>
                  <a:lnTo>
                    <a:pt x="272" y="356"/>
                  </a:lnTo>
                  <a:lnTo>
                    <a:pt x="274" y="356"/>
                  </a:lnTo>
                  <a:lnTo>
                    <a:pt x="274" y="354"/>
                  </a:lnTo>
                  <a:lnTo>
                    <a:pt x="274" y="352"/>
                  </a:lnTo>
                  <a:lnTo>
                    <a:pt x="274" y="347"/>
                  </a:lnTo>
                  <a:lnTo>
                    <a:pt x="272" y="343"/>
                  </a:lnTo>
                  <a:lnTo>
                    <a:pt x="272" y="339"/>
                  </a:lnTo>
                  <a:lnTo>
                    <a:pt x="272" y="339"/>
                  </a:lnTo>
                  <a:lnTo>
                    <a:pt x="270" y="334"/>
                  </a:lnTo>
                  <a:lnTo>
                    <a:pt x="270" y="332"/>
                  </a:lnTo>
                  <a:lnTo>
                    <a:pt x="257" y="315"/>
                  </a:lnTo>
                  <a:lnTo>
                    <a:pt x="252" y="308"/>
                  </a:lnTo>
                  <a:lnTo>
                    <a:pt x="250" y="306"/>
                  </a:lnTo>
                  <a:lnTo>
                    <a:pt x="248" y="306"/>
                  </a:lnTo>
                  <a:lnTo>
                    <a:pt x="246" y="304"/>
                  </a:lnTo>
                  <a:lnTo>
                    <a:pt x="246" y="302"/>
                  </a:lnTo>
                  <a:lnTo>
                    <a:pt x="246" y="302"/>
                  </a:lnTo>
                  <a:lnTo>
                    <a:pt x="239" y="287"/>
                  </a:lnTo>
                  <a:lnTo>
                    <a:pt x="237" y="278"/>
                  </a:lnTo>
                  <a:lnTo>
                    <a:pt x="237" y="274"/>
                  </a:lnTo>
                  <a:lnTo>
                    <a:pt x="237" y="274"/>
                  </a:lnTo>
                  <a:lnTo>
                    <a:pt x="235" y="267"/>
                  </a:lnTo>
                  <a:lnTo>
                    <a:pt x="235" y="267"/>
                  </a:lnTo>
                  <a:lnTo>
                    <a:pt x="235" y="267"/>
                  </a:lnTo>
                  <a:lnTo>
                    <a:pt x="235" y="267"/>
                  </a:lnTo>
                  <a:lnTo>
                    <a:pt x="235" y="267"/>
                  </a:lnTo>
                  <a:lnTo>
                    <a:pt x="220" y="257"/>
                  </a:lnTo>
                  <a:lnTo>
                    <a:pt x="213" y="241"/>
                  </a:lnTo>
                  <a:lnTo>
                    <a:pt x="213" y="241"/>
                  </a:lnTo>
                  <a:lnTo>
                    <a:pt x="213" y="235"/>
                  </a:lnTo>
                  <a:lnTo>
                    <a:pt x="207" y="213"/>
                  </a:lnTo>
                  <a:lnTo>
                    <a:pt x="207" y="213"/>
                  </a:lnTo>
                  <a:lnTo>
                    <a:pt x="207" y="211"/>
                  </a:lnTo>
                  <a:lnTo>
                    <a:pt x="205" y="209"/>
                  </a:lnTo>
                  <a:lnTo>
                    <a:pt x="203" y="205"/>
                  </a:lnTo>
                  <a:lnTo>
                    <a:pt x="194" y="196"/>
                  </a:lnTo>
                  <a:lnTo>
                    <a:pt x="190" y="192"/>
                  </a:lnTo>
                  <a:lnTo>
                    <a:pt x="188" y="192"/>
                  </a:lnTo>
                  <a:lnTo>
                    <a:pt x="183" y="187"/>
                  </a:lnTo>
                  <a:lnTo>
                    <a:pt x="183" y="185"/>
                  </a:lnTo>
                  <a:lnTo>
                    <a:pt x="181" y="183"/>
                  </a:lnTo>
                  <a:lnTo>
                    <a:pt x="181" y="183"/>
                  </a:lnTo>
                  <a:lnTo>
                    <a:pt x="181" y="181"/>
                  </a:lnTo>
                  <a:lnTo>
                    <a:pt x="179" y="179"/>
                  </a:lnTo>
                  <a:lnTo>
                    <a:pt x="179" y="177"/>
                  </a:lnTo>
                  <a:lnTo>
                    <a:pt x="175" y="170"/>
                  </a:lnTo>
                  <a:lnTo>
                    <a:pt x="170" y="166"/>
                  </a:lnTo>
                  <a:lnTo>
                    <a:pt x="168" y="166"/>
                  </a:lnTo>
                  <a:lnTo>
                    <a:pt x="168" y="164"/>
                  </a:lnTo>
                  <a:lnTo>
                    <a:pt x="157" y="157"/>
                  </a:lnTo>
                  <a:lnTo>
                    <a:pt x="147" y="149"/>
                  </a:lnTo>
                  <a:lnTo>
                    <a:pt x="147" y="146"/>
                  </a:lnTo>
                  <a:lnTo>
                    <a:pt x="145" y="146"/>
                  </a:lnTo>
                  <a:lnTo>
                    <a:pt x="138" y="129"/>
                  </a:lnTo>
                  <a:lnTo>
                    <a:pt x="138" y="129"/>
                  </a:lnTo>
                  <a:lnTo>
                    <a:pt x="138" y="127"/>
                  </a:lnTo>
                  <a:lnTo>
                    <a:pt x="138" y="127"/>
                  </a:lnTo>
                  <a:lnTo>
                    <a:pt x="140" y="123"/>
                  </a:lnTo>
                  <a:lnTo>
                    <a:pt x="140" y="121"/>
                  </a:lnTo>
                  <a:lnTo>
                    <a:pt x="140" y="121"/>
                  </a:lnTo>
                  <a:lnTo>
                    <a:pt x="140" y="118"/>
                  </a:lnTo>
                  <a:lnTo>
                    <a:pt x="140" y="118"/>
                  </a:lnTo>
                  <a:lnTo>
                    <a:pt x="140" y="116"/>
                  </a:lnTo>
                  <a:lnTo>
                    <a:pt x="138" y="114"/>
                  </a:lnTo>
                  <a:lnTo>
                    <a:pt x="138" y="114"/>
                  </a:lnTo>
                  <a:lnTo>
                    <a:pt x="127" y="103"/>
                  </a:lnTo>
                  <a:lnTo>
                    <a:pt x="125" y="101"/>
                  </a:lnTo>
                  <a:lnTo>
                    <a:pt x="121" y="99"/>
                  </a:lnTo>
                  <a:lnTo>
                    <a:pt x="119" y="97"/>
                  </a:lnTo>
                  <a:lnTo>
                    <a:pt x="91" y="84"/>
                  </a:lnTo>
                  <a:lnTo>
                    <a:pt x="91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4" y="84"/>
                  </a:lnTo>
                  <a:lnTo>
                    <a:pt x="82" y="84"/>
                  </a:lnTo>
                  <a:lnTo>
                    <a:pt x="82" y="84"/>
                  </a:lnTo>
                  <a:lnTo>
                    <a:pt x="80" y="84"/>
                  </a:lnTo>
                  <a:lnTo>
                    <a:pt x="80" y="86"/>
                  </a:lnTo>
                  <a:lnTo>
                    <a:pt x="78" y="86"/>
                  </a:lnTo>
                  <a:lnTo>
                    <a:pt x="76" y="84"/>
                  </a:lnTo>
                  <a:lnTo>
                    <a:pt x="69" y="82"/>
                  </a:lnTo>
                  <a:lnTo>
                    <a:pt x="67" y="82"/>
                  </a:lnTo>
                  <a:lnTo>
                    <a:pt x="67" y="80"/>
                  </a:lnTo>
                  <a:lnTo>
                    <a:pt x="65" y="80"/>
                  </a:lnTo>
                  <a:lnTo>
                    <a:pt x="65" y="80"/>
                  </a:lnTo>
                  <a:lnTo>
                    <a:pt x="65" y="80"/>
                  </a:lnTo>
                  <a:lnTo>
                    <a:pt x="69" y="73"/>
                  </a:lnTo>
                  <a:lnTo>
                    <a:pt x="71" y="69"/>
                  </a:lnTo>
                  <a:lnTo>
                    <a:pt x="78" y="64"/>
                  </a:lnTo>
                  <a:lnTo>
                    <a:pt x="86" y="62"/>
                  </a:lnTo>
                  <a:lnTo>
                    <a:pt x="91" y="58"/>
                  </a:lnTo>
                  <a:lnTo>
                    <a:pt x="97" y="45"/>
                  </a:lnTo>
                  <a:lnTo>
                    <a:pt x="99" y="41"/>
                  </a:lnTo>
                  <a:lnTo>
                    <a:pt x="106" y="43"/>
                  </a:lnTo>
                  <a:lnTo>
                    <a:pt x="110" y="45"/>
                  </a:lnTo>
                  <a:lnTo>
                    <a:pt x="117" y="45"/>
                  </a:lnTo>
                  <a:lnTo>
                    <a:pt x="123" y="43"/>
                  </a:lnTo>
                  <a:lnTo>
                    <a:pt x="127" y="43"/>
                  </a:lnTo>
                  <a:lnTo>
                    <a:pt x="132" y="47"/>
                  </a:lnTo>
                  <a:lnTo>
                    <a:pt x="138" y="49"/>
                  </a:lnTo>
                  <a:lnTo>
                    <a:pt x="147" y="47"/>
                  </a:lnTo>
                  <a:lnTo>
                    <a:pt x="157" y="43"/>
                  </a:lnTo>
                  <a:lnTo>
                    <a:pt x="157" y="36"/>
                  </a:lnTo>
                  <a:lnTo>
                    <a:pt x="155" y="28"/>
                  </a:lnTo>
                  <a:lnTo>
                    <a:pt x="149" y="15"/>
                  </a:lnTo>
                  <a:lnTo>
                    <a:pt x="147" y="8"/>
                  </a:lnTo>
                  <a:lnTo>
                    <a:pt x="149" y="2"/>
                  </a:lnTo>
                  <a:lnTo>
                    <a:pt x="153" y="0"/>
                  </a:lnTo>
                  <a:lnTo>
                    <a:pt x="162" y="0"/>
                  </a:lnTo>
                  <a:lnTo>
                    <a:pt x="166" y="4"/>
                  </a:lnTo>
                  <a:lnTo>
                    <a:pt x="170" y="13"/>
                  </a:lnTo>
                  <a:lnTo>
                    <a:pt x="181" y="19"/>
                  </a:lnTo>
                  <a:lnTo>
                    <a:pt x="188" y="19"/>
                  </a:lnTo>
                  <a:lnTo>
                    <a:pt x="194" y="23"/>
                  </a:lnTo>
                  <a:lnTo>
                    <a:pt x="196" y="32"/>
                  </a:lnTo>
                  <a:lnTo>
                    <a:pt x="194" y="43"/>
                  </a:lnTo>
                  <a:lnTo>
                    <a:pt x="192" y="51"/>
                  </a:lnTo>
                  <a:lnTo>
                    <a:pt x="196" y="60"/>
                  </a:lnTo>
                  <a:lnTo>
                    <a:pt x="198" y="62"/>
                  </a:lnTo>
                  <a:lnTo>
                    <a:pt x="205" y="67"/>
                  </a:lnTo>
                  <a:lnTo>
                    <a:pt x="222" y="60"/>
                  </a:lnTo>
                  <a:lnTo>
                    <a:pt x="235" y="54"/>
                  </a:lnTo>
                  <a:lnTo>
                    <a:pt x="242" y="54"/>
                  </a:lnTo>
                  <a:lnTo>
                    <a:pt x="246" y="56"/>
                  </a:lnTo>
                  <a:lnTo>
                    <a:pt x="257" y="67"/>
                  </a:lnTo>
                  <a:lnTo>
                    <a:pt x="267" y="77"/>
                  </a:lnTo>
                  <a:lnTo>
                    <a:pt x="272" y="82"/>
                  </a:lnTo>
                  <a:lnTo>
                    <a:pt x="270" y="88"/>
                  </a:lnTo>
                  <a:lnTo>
                    <a:pt x="263" y="101"/>
                  </a:lnTo>
                  <a:lnTo>
                    <a:pt x="259" y="110"/>
                  </a:lnTo>
                  <a:lnTo>
                    <a:pt x="259" y="121"/>
                  </a:lnTo>
                  <a:lnTo>
                    <a:pt x="259" y="129"/>
                  </a:lnTo>
                  <a:lnTo>
                    <a:pt x="267" y="140"/>
                  </a:lnTo>
                  <a:lnTo>
                    <a:pt x="274" y="149"/>
                  </a:lnTo>
                  <a:lnTo>
                    <a:pt x="285" y="162"/>
                  </a:lnTo>
                  <a:lnTo>
                    <a:pt x="302" y="172"/>
                  </a:lnTo>
                  <a:lnTo>
                    <a:pt x="317" y="181"/>
                  </a:lnTo>
                  <a:lnTo>
                    <a:pt x="321" y="190"/>
                  </a:lnTo>
                  <a:lnTo>
                    <a:pt x="328" y="194"/>
                  </a:lnTo>
                  <a:lnTo>
                    <a:pt x="332" y="196"/>
                  </a:lnTo>
                  <a:lnTo>
                    <a:pt x="351" y="205"/>
                  </a:lnTo>
                  <a:lnTo>
                    <a:pt x="354" y="211"/>
                  </a:lnTo>
                  <a:lnTo>
                    <a:pt x="362" y="218"/>
                  </a:lnTo>
                  <a:lnTo>
                    <a:pt x="371" y="220"/>
                  </a:lnTo>
                  <a:lnTo>
                    <a:pt x="375" y="218"/>
                  </a:lnTo>
                  <a:lnTo>
                    <a:pt x="382" y="235"/>
                  </a:lnTo>
                  <a:lnTo>
                    <a:pt x="384" y="246"/>
                  </a:lnTo>
                  <a:lnTo>
                    <a:pt x="384" y="252"/>
                  </a:lnTo>
                  <a:lnTo>
                    <a:pt x="375" y="259"/>
                  </a:lnTo>
                  <a:lnTo>
                    <a:pt x="364" y="265"/>
                  </a:lnTo>
                  <a:lnTo>
                    <a:pt x="360" y="270"/>
                  </a:lnTo>
                  <a:lnTo>
                    <a:pt x="362" y="276"/>
                  </a:lnTo>
                  <a:lnTo>
                    <a:pt x="362" y="280"/>
                  </a:lnTo>
                  <a:lnTo>
                    <a:pt x="362" y="287"/>
                  </a:lnTo>
                  <a:lnTo>
                    <a:pt x="354" y="291"/>
                  </a:lnTo>
                  <a:lnTo>
                    <a:pt x="349" y="298"/>
                  </a:lnTo>
                  <a:lnTo>
                    <a:pt x="336" y="308"/>
                  </a:lnTo>
                  <a:lnTo>
                    <a:pt x="326" y="317"/>
                  </a:lnTo>
                  <a:lnTo>
                    <a:pt x="321" y="319"/>
                  </a:lnTo>
                  <a:lnTo>
                    <a:pt x="313" y="319"/>
                  </a:lnTo>
                  <a:lnTo>
                    <a:pt x="308" y="324"/>
                  </a:lnTo>
                  <a:lnTo>
                    <a:pt x="306" y="328"/>
                  </a:lnTo>
                  <a:lnTo>
                    <a:pt x="302" y="332"/>
                  </a:lnTo>
                  <a:lnTo>
                    <a:pt x="300" y="334"/>
                  </a:lnTo>
                  <a:lnTo>
                    <a:pt x="300" y="339"/>
                  </a:lnTo>
                  <a:lnTo>
                    <a:pt x="304" y="349"/>
                  </a:lnTo>
                  <a:lnTo>
                    <a:pt x="326" y="375"/>
                  </a:lnTo>
                  <a:lnTo>
                    <a:pt x="302" y="390"/>
                  </a:lnTo>
                  <a:lnTo>
                    <a:pt x="287" y="401"/>
                  </a:lnTo>
                  <a:lnTo>
                    <a:pt x="287" y="401"/>
                  </a:lnTo>
                  <a:close/>
                  <a:moveTo>
                    <a:pt x="82" y="317"/>
                  </a:moveTo>
                  <a:lnTo>
                    <a:pt x="80" y="306"/>
                  </a:lnTo>
                  <a:lnTo>
                    <a:pt x="78" y="304"/>
                  </a:lnTo>
                  <a:lnTo>
                    <a:pt x="78" y="302"/>
                  </a:lnTo>
                  <a:lnTo>
                    <a:pt x="78" y="302"/>
                  </a:lnTo>
                  <a:lnTo>
                    <a:pt x="76" y="302"/>
                  </a:lnTo>
                  <a:lnTo>
                    <a:pt x="76" y="302"/>
                  </a:lnTo>
                  <a:lnTo>
                    <a:pt x="73" y="304"/>
                  </a:lnTo>
                  <a:lnTo>
                    <a:pt x="76" y="306"/>
                  </a:lnTo>
                  <a:lnTo>
                    <a:pt x="78" y="311"/>
                  </a:lnTo>
                  <a:lnTo>
                    <a:pt x="80" y="315"/>
                  </a:lnTo>
                  <a:lnTo>
                    <a:pt x="80" y="319"/>
                  </a:lnTo>
                  <a:lnTo>
                    <a:pt x="80" y="319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63" y="324"/>
                  </a:lnTo>
                  <a:lnTo>
                    <a:pt x="63" y="324"/>
                  </a:lnTo>
                  <a:lnTo>
                    <a:pt x="60" y="324"/>
                  </a:lnTo>
                  <a:lnTo>
                    <a:pt x="58" y="324"/>
                  </a:lnTo>
                  <a:lnTo>
                    <a:pt x="56" y="321"/>
                  </a:lnTo>
                  <a:lnTo>
                    <a:pt x="54" y="319"/>
                  </a:lnTo>
                  <a:lnTo>
                    <a:pt x="35" y="308"/>
                  </a:lnTo>
                  <a:lnTo>
                    <a:pt x="35" y="308"/>
                  </a:lnTo>
                  <a:lnTo>
                    <a:pt x="35" y="308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298"/>
                  </a:lnTo>
                  <a:lnTo>
                    <a:pt x="30" y="298"/>
                  </a:lnTo>
                  <a:lnTo>
                    <a:pt x="30" y="298"/>
                  </a:lnTo>
                  <a:lnTo>
                    <a:pt x="30" y="298"/>
                  </a:lnTo>
                  <a:lnTo>
                    <a:pt x="28" y="295"/>
                  </a:lnTo>
                  <a:lnTo>
                    <a:pt x="26" y="291"/>
                  </a:lnTo>
                  <a:lnTo>
                    <a:pt x="26" y="289"/>
                  </a:lnTo>
                  <a:lnTo>
                    <a:pt x="24" y="287"/>
                  </a:lnTo>
                  <a:lnTo>
                    <a:pt x="17" y="278"/>
                  </a:lnTo>
                  <a:lnTo>
                    <a:pt x="15" y="276"/>
                  </a:lnTo>
                  <a:lnTo>
                    <a:pt x="15" y="276"/>
                  </a:lnTo>
                  <a:lnTo>
                    <a:pt x="13" y="274"/>
                  </a:lnTo>
                  <a:lnTo>
                    <a:pt x="13" y="274"/>
                  </a:lnTo>
                  <a:lnTo>
                    <a:pt x="7" y="263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50"/>
                  </a:lnTo>
                  <a:lnTo>
                    <a:pt x="2" y="250"/>
                  </a:lnTo>
                  <a:lnTo>
                    <a:pt x="2" y="250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7" y="241"/>
                  </a:lnTo>
                  <a:lnTo>
                    <a:pt x="7" y="239"/>
                  </a:lnTo>
                  <a:lnTo>
                    <a:pt x="9" y="235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9" y="229"/>
                  </a:lnTo>
                  <a:lnTo>
                    <a:pt x="9" y="226"/>
                  </a:lnTo>
                  <a:lnTo>
                    <a:pt x="9" y="226"/>
                  </a:lnTo>
                  <a:lnTo>
                    <a:pt x="9" y="224"/>
                  </a:lnTo>
                  <a:lnTo>
                    <a:pt x="11" y="224"/>
                  </a:lnTo>
                  <a:lnTo>
                    <a:pt x="13" y="222"/>
                  </a:lnTo>
                  <a:lnTo>
                    <a:pt x="13" y="222"/>
                  </a:lnTo>
                  <a:lnTo>
                    <a:pt x="15" y="222"/>
                  </a:lnTo>
                  <a:lnTo>
                    <a:pt x="20" y="224"/>
                  </a:lnTo>
                  <a:lnTo>
                    <a:pt x="20" y="224"/>
                  </a:lnTo>
                  <a:lnTo>
                    <a:pt x="22" y="224"/>
                  </a:lnTo>
                  <a:lnTo>
                    <a:pt x="24" y="224"/>
                  </a:lnTo>
                  <a:lnTo>
                    <a:pt x="24" y="224"/>
                  </a:lnTo>
                  <a:lnTo>
                    <a:pt x="30" y="220"/>
                  </a:lnTo>
                  <a:lnTo>
                    <a:pt x="35" y="218"/>
                  </a:lnTo>
                  <a:lnTo>
                    <a:pt x="37" y="218"/>
                  </a:lnTo>
                  <a:lnTo>
                    <a:pt x="37" y="218"/>
                  </a:lnTo>
                  <a:lnTo>
                    <a:pt x="41" y="222"/>
                  </a:lnTo>
                  <a:lnTo>
                    <a:pt x="48" y="241"/>
                  </a:lnTo>
                  <a:lnTo>
                    <a:pt x="56" y="254"/>
                  </a:lnTo>
                  <a:lnTo>
                    <a:pt x="56" y="259"/>
                  </a:lnTo>
                  <a:lnTo>
                    <a:pt x="56" y="261"/>
                  </a:lnTo>
                  <a:lnTo>
                    <a:pt x="56" y="261"/>
                  </a:lnTo>
                  <a:lnTo>
                    <a:pt x="56" y="263"/>
                  </a:lnTo>
                  <a:lnTo>
                    <a:pt x="63" y="272"/>
                  </a:lnTo>
                  <a:lnTo>
                    <a:pt x="76" y="298"/>
                  </a:lnTo>
                  <a:lnTo>
                    <a:pt x="76" y="298"/>
                  </a:lnTo>
                  <a:lnTo>
                    <a:pt x="76" y="298"/>
                  </a:lnTo>
                  <a:lnTo>
                    <a:pt x="78" y="298"/>
                  </a:lnTo>
                  <a:lnTo>
                    <a:pt x="80" y="298"/>
                  </a:lnTo>
                  <a:lnTo>
                    <a:pt x="80" y="298"/>
                  </a:lnTo>
                  <a:lnTo>
                    <a:pt x="82" y="302"/>
                  </a:lnTo>
                  <a:lnTo>
                    <a:pt x="82" y="302"/>
                  </a:lnTo>
                  <a:lnTo>
                    <a:pt x="84" y="311"/>
                  </a:lnTo>
                  <a:lnTo>
                    <a:pt x="84" y="313"/>
                  </a:lnTo>
                  <a:lnTo>
                    <a:pt x="84" y="313"/>
                  </a:lnTo>
                  <a:lnTo>
                    <a:pt x="84" y="315"/>
                  </a:lnTo>
                  <a:lnTo>
                    <a:pt x="82" y="317"/>
                  </a:lnTo>
                  <a:lnTo>
                    <a:pt x="82" y="317"/>
                  </a:lnTo>
                  <a:close/>
                  <a:moveTo>
                    <a:pt x="151" y="390"/>
                  </a:moveTo>
                  <a:lnTo>
                    <a:pt x="149" y="388"/>
                  </a:lnTo>
                  <a:lnTo>
                    <a:pt x="147" y="388"/>
                  </a:lnTo>
                  <a:lnTo>
                    <a:pt x="142" y="386"/>
                  </a:lnTo>
                  <a:lnTo>
                    <a:pt x="136" y="386"/>
                  </a:lnTo>
                  <a:lnTo>
                    <a:pt x="136" y="384"/>
                  </a:lnTo>
                  <a:lnTo>
                    <a:pt x="121" y="378"/>
                  </a:lnTo>
                  <a:lnTo>
                    <a:pt x="117" y="373"/>
                  </a:lnTo>
                  <a:lnTo>
                    <a:pt x="117" y="373"/>
                  </a:lnTo>
                  <a:lnTo>
                    <a:pt x="112" y="365"/>
                  </a:lnTo>
                  <a:lnTo>
                    <a:pt x="112" y="365"/>
                  </a:lnTo>
                  <a:lnTo>
                    <a:pt x="112" y="365"/>
                  </a:lnTo>
                  <a:lnTo>
                    <a:pt x="114" y="354"/>
                  </a:lnTo>
                  <a:lnTo>
                    <a:pt x="114" y="354"/>
                  </a:lnTo>
                  <a:lnTo>
                    <a:pt x="117" y="349"/>
                  </a:lnTo>
                  <a:lnTo>
                    <a:pt x="119" y="349"/>
                  </a:lnTo>
                  <a:lnTo>
                    <a:pt x="119" y="349"/>
                  </a:lnTo>
                  <a:lnTo>
                    <a:pt x="123" y="349"/>
                  </a:lnTo>
                  <a:lnTo>
                    <a:pt x="123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9" y="354"/>
                  </a:lnTo>
                  <a:lnTo>
                    <a:pt x="132" y="356"/>
                  </a:lnTo>
                  <a:lnTo>
                    <a:pt x="132" y="356"/>
                  </a:lnTo>
                  <a:lnTo>
                    <a:pt x="134" y="358"/>
                  </a:lnTo>
                  <a:lnTo>
                    <a:pt x="134" y="360"/>
                  </a:lnTo>
                  <a:lnTo>
                    <a:pt x="134" y="362"/>
                  </a:lnTo>
                  <a:lnTo>
                    <a:pt x="134" y="365"/>
                  </a:lnTo>
                  <a:lnTo>
                    <a:pt x="134" y="365"/>
                  </a:lnTo>
                  <a:lnTo>
                    <a:pt x="138" y="371"/>
                  </a:lnTo>
                  <a:lnTo>
                    <a:pt x="142" y="375"/>
                  </a:lnTo>
                  <a:lnTo>
                    <a:pt x="145" y="378"/>
                  </a:lnTo>
                  <a:lnTo>
                    <a:pt x="145" y="380"/>
                  </a:lnTo>
                  <a:lnTo>
                    <a:pt x="145" y="380"/>
                  </a:lnTo>
                  <a:lnTo>
                    <a:pt x="147" y="380"/>
                  </a:lnTo>
                  <a:lnTo>
                    <a:pt x="149" y="384"/>
                  </a:lnTo>
                  <a:lnTo>
                    <a:pt x="151" y="386"/>
                  </a:lnTo>
                  <a:lnTo>
                    <a:pt x="151" y="390"/>
                  </a:lnTo>
                  <a:lnTo>
                    <a:pt x="151" y="390"/>
                  </a:lnTo>
                  <a:lnTo>
                    <a:pt x="151" y="390"/>
                  </a:lnTo>
                  <a:lnTo>
                    <a:pt x="151" y="390"/>
                  </a:lnTo>
                  <a:close/>
                  <a:moveTo>
                    <a:pt x="192" y="436"/>
                  </a:moveTo>
                  <a:lnTo>
                    <a:pt x="192" y="436"/>
                  </a:lnTo>
                  <a:lnTo>
                    <a:pt x="190" y="438"/>
                  </a:lnTo>
                  <a:lnTo>
                    <a:pt x="188" y="438"/>
                  </a:lnTo>
                  <a:lnTo>
                    <a:pt x="185" y="440"/>
                  </a:lnTo>
                  <a:lnTo>
                    <a:pt x="185" y="440"/>
                  </a:lnTo>
                  <a:lnTo>
                    <a:pt x="185" y="442"/>
                  </a:lnTo>
                  <a:lnTo>
                    <a:pt x="185" y="442"/>
                  </a:lnTo>
                  <a:lnTo>
                    <a:pt x="185" y="444"/>
                  </a:lnTo>
                  <a:lnTo>
                    <a:pt x="183" y="444"/>
                  </a:lnTo>
                  <a:lnTo>
                    <a:pt x="173" y="447"/>
                  </a:lnTo>
                  <a:lnTo>
                    <a:pt x="170" y="447"/>
                  </a:lnTo>
                  <a:lnTo>
                    <a:pt x="170" y="447"/>
                  </a:lnTo>
                  <a:lnTo>
                    <a:pt x="170" y="444"/>
                  </a:lnTo>
                  <a:lnTo>
                    <a:pt x="168" y="444"/>
                  </a:lnTo>
                  <a:lnTo>
                    <a:pt x="166" y="436"/>
                  </a:lnTo>
                  <a:lnTo>
                    <a:pt x="164" y="412"/>
                  </a:lnTo>
                  <a:lnTo>
                    <a:pt x="164" y="408"/>
                  </a:lnTo>
                  <a:lnTo>
                    <a:pt x="164" y="406"/>
                  </a:lnTo>
                  <a:lnTo>
                    <a:pt x="166" y="406"/>
                  </a:lnTo>
                  <a:lnTo>
                    <a:pt x="166" y="406"/>
                  </a:lnTo>
                  <a:lnTo>
                    <a:pt x="166" y="406"/>
                  </a:lnTo>
                  <a:lnTo>
                    <a:pt x="168" y="406"/>
                  </a:lnTo>
                  <a:lnTo>
                    <a:pt x="168" y="406"/>
                  </a:lnTo>
                  <a:lnTo>
                    <a:pt x="168" y="406"/>
                  </a:lnTo>
                  <a:lnTo>
                    <a:pt x="188" y="421"/>
                  </a:lnTo>
                  <a:lnTo>
                    <a:pt x="188" y="421"/>
                  </a:lnTo>
                  <a:lnTo>
                    <a:pt x="190" y="425"/>
                  </a:lnTo>
                  <a:lnTo>
                    <a:pt x="192" y="429"/>
                  </a:lnTo>
                  <a:lnTo>
                    <a:pt x="194" y="429"/>
                  </a:lnTo>
                  <a:lnTo>
                    <a:pt x="194" y="432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2" y="436"/>
                  </a:lnTo>
                  <a:lnTo>
                    <a:pt x="192" y="436"/>
                  </a:lnTo>
                  <a:close/>
                  <a:moveTo>
                    <a:pt x="222" y="505"/>
                  </a:moveTo>
                  <a:lnTo>
                    <a:pt x="222" y="503"/>
                  </a:lnTo>
                  <a:lnTo>
                    <a:pt x="220" y="503"/>
                  </a:lnTo>
                  <a:lnTo>
                    <a:pt x="220" y="503"/>
                  </a:lnTo>
                  <a:lnTo>
                    <a:pt x="211" y="494"/>
                  </a:lnTo>
                  <a:lnTo>
                    <a:pt x="207" y="490"/>
                  </a:lnTo>
                  <a:lnTo>
                    <a:pt x="209" y="486"/>
                  </a:lnTo>
                  <a:lnTo>
                    <a:pt x="209" y="481"/>
                  </a:lnTo>
                  <a:lnTo>
                    <a:pt x="209" y="481"/>
                  </a:lnTo>
                  <a:lnTo>
                    <a:pt x="209" y="479"/>
                  </a:lnTo>
                  <a:lnTo>
                    <a:pt x="207" y="479"/>
                  </a:lnTo>
                  <a:lnTo>
                    <a:pt x="207" y="477"/>
                  </a:lnTo>
                  <a:lnTo>
                    <a:pt x="205" y="475"/>
                  </a:lnTo>
                  <a:lnTo>
                    <a:pt x="203" y="475"/>
                  </a:lnTo>
                  <a:lnTo>
                    <a:pt x="198" y="470"/>
                  </a:lnTo>
                  <a:lnTo>
                    <a:pt x="192" y="464"/>
                  </a:lnTo>
                  <a:lnTo>
                    <a:pt x="192" y="462"/>
                  </a:lnTo>
                  <a:lnTo>
                    <a:pt x="190" y="462"/>
                  </a:lnTo>
                  <a:lnTo>
                    <a:pt x="190" y="460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2"/>
                  </a:lnTo>
                  <a:lnTo>
                    <a:pt x="190" y="440"/>
                  </a:lnTo>
                  <a:lnTo>
                    <a:pt x="192" y="440"/>
                  </a:lnTo>
                  <a:lnTo>
                    <a:pt x="194" y="440"/>
                  </a:lnTo>
                  <a:lnTo>
                    <a:pt x="194" y="438"/>
                  </a:lnTo>
                  <a:lnTo>
                    <a:pt x="196" y="438"/>
                  </a:lnTo>
                  <a:lnTo>
                    <a:pt x="196" y="438"/>
                  </a:lnTo>
                  <a:lnTo>
                    <a:pt x="196" y="440"/>
                  </a:lnTo>
                  <a:lnTo>
                    <a:pt x="198" y="440"/>
                  </a:lnTo>
                  <a:lnTo>
                    <a:pt x="209" y="451"/>
                  </a:lnTo>
                  <a:lnTo>
                    <a:pt x="211" y="455"/>
                  </a:lnTo>
                  <a:lnTo>
                    <a:pt x="224" y="466"/>
                  </a:lnTo>
                  <a:lnTo>
                    <a:pt x="224" y="468"/>
                  </a:lnTo>
                  <a:lnTo>
                    <a:pt x="224" y="468"/>
                  </a:lnTo>
                  <a:lnTo>
                    <a:pt x="224" y="477"/>
                  </a:lnTo>
                  <a:lnTo>
                    <a:pt x="224" y="479"/>
                  </a:lnTo>
                  <a:lnTo>
                    <a:pt x="224" y="479"/>
                  </a:lnTo>
                  <a:lnTo>
                    <a:pt x="224" y="481"/>
                  </a:lnTo>
                  <a:lnTo>
                    <a:pt x="224" y="481"/>
                  </a:lnTo>
                  <a:lnTo>
                    <a:pt x="222" y="481"/>
                  </a:lnTo>
                  <a:lnTo>
                    <a:pt x="220" y="481"/>
                  </a:lnTo>
                  <a:lnTo>
                    <a:pt x="218" y="481"/>
                  </a:lnTo>
                  <a:lnTo>
                    <a:pt x="218" y="481"/>
                  </a:lnTo>
                  <a:lnTo>
                    <a:pt x="218" y="481"/>
                  </a:lnTo>
                  <a:lnTo>
                    <a:pt x="216" y="481"/>
                  </a:lnTo>
                  <a:lnTo>
                    <a:pt x="216" y="481"/>
                  </a:lnTo>
                  <a:lnTo>
                    <a:pt x="213" y="483"/>
                  </a:lnTo>
                  <a:lnTo>
                    <a:pt x="213" y="483"/>
                  </a:lnTo>
                  <a:lnTo>
                    <a:pt x="213" y="483"/>
                  </a:lnTo>
                  <a:lnTo>
                    <a:pt x="216" y="488"/>
                  </a:lnTo>
                  <a:lnTo>
                    <a:pt x="218" y="492"/>
                  </a:lnTo>
                  <a:lnTo>
                    <a:pt x="220" y="496"/>
                  </a:lnTo>
                  <a:lnTo>
                    <a:pt x="222" y="496"/>
                  </a:lnTo>
                  <a:lnTo>
                    <a:pt x="224" y="501"/>
                  </a:lnTo>
                  <a:lnTo>
                    <a:pt x="224" y="501"/>
                  </a:lnTo>
                  <a:lnTo>
                    <a:pt x="224" y="503"/>
                  </a:lnTo>
                  <a:lnTo>
                    <a:pt x="224" y="503"/>
                  </a:lnTo>
                  <a:lnTo>
                    <a:pt x="224" y="503"/>
                  </a:lnTo>
                  <a:lnTo>
                    <a:pt x="224" y="505"/>
                  </a:lnTo>
                  <a:lnTo>
                    <a:pt x="222" y="505"/>
                  </a:lnTo>
                  <a:lnTo>
                    <a:pt x="222" y="50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74"/>
            <p:cNvSpPr>
              <a:spLocks noEditPoints="1"/>
            </p:cNvSpPr>
            <p:nvPr/>
          </p:nvSpPr>
          <p:spPr bwMode="auto">
            <a:xfrm>
              <a:off x="4324348" y="3149814"/>
              <a:ext cx="753603" cy="416973"/>
            </a:xfrm>
            <a:custGeom>
              <a:avLst/>
              <a:gdLst/>
              <a:ahLst/>
              <a:cxnLst>
                <a:cxn ang="0">
                  <a:pos x="530" y="190"/>
                </a:cxn>
                <a:cxn ang="0">
                  <a:pos x="493" y="164"/>
                </a:cxn>
                <a:cxn ang="0">
                  <a:pos x="461" y="149"/>
                </a:cxn>
                <a:cxn ang="0">
                  <a:pos x="461" y="123"/>
                </a:cxn>
                <a:cxn ang="0">
                  <a:pos x="450" y="110"/>
                </a:cxn>
                <a:cxn ang="0">
                  <a:pos x="437" y="75"/>
                </a:cxn>
                <a:cxn ang="0">
                  <a:pos x="370" y="52"/>
                </a:cxn>
                <a:cxn ang="0">
                  <a:pos x="396" y="32"/>
                </a:cxn>
                <a:cxn ang="0">
                  <a:pos x="390" y="19"/>
                </a:cxn>
                <a:cxn ang="0">
                  <a:pos x="422" y="6"/>
                </a:cxn>
                <a:cxn ang="0">
                  <a:pos x="441" y="37"/>
                </a:cxn>
                <a:cxn ang="0">
                  <a:pos x="459" y="0"/>
                </a:cxn>
                <a:cxn ang="0">
                  <a:pos x="472" y="17"/>
                </a:cxn>
                <a:cxn ang="0">
                  <a:pos x="491" y="78"/>
                </a:cxn>
                <a:cxn ang="0">
                  <a:pos x="513" y="116"/>
                </a:cxn>
                <a:cxn ang="0">
                  <a:pos x="547" y="145"/>
                </a:cxn>
                <a:cxn ang="0">
                  <a:pos x="543" y="173"/>
                </a:cxn>
                <a:cxn ang="0">
                  <a:pos x="71" y="132"/>
                </a:cxn>
                <a:cxn ang="0">
                  <a:pos x="127" y="84"/>
                </a:cxn>
                <a:cxn ang="0">
                  <a:pos x="164" y="73"/>
                </a:cxn>
                <a:cxn ang="0">
                  <a:pos x="245" y="28"/>
                </a:cxn>
                <a:cxn ang="0">
                  <a:pos x="295" y="32"/>
                </a:cxn>
                <a:cxn ang="0">
                  <a:pos x="288" y="47"/>
                </a:cxn>
                <a:cxn ang="0">
                  <a:pos x="295" y="45"/>
                </a:cxn>
                <a:cxn ang="0">
                  <a:pos x="321" y="60"/>
                </a:cxn>
                <a:cxn ang="0">
                  <a:pos x="336" y="80"/>
                </a:cxn>
                <a:cxn ang="0">
                  <a:pos x="314" y="129"/>
                </a:cxn>
                <a:cxn ang="0">
                  <a:pos x="295" y="142"/>
                </a:cxn>
                <a:cxn ang="0">
                  <a:pos x="301" y="138"/>
                </a:cxn>
                <a:cxn ang="0">
                  <a:pos x="323" y="116"/>
                </a:cxn>
                <a:cxn ang="0">
                  <a:pos x="351" y="99"/>
                </a:cxn>
                <a:cxn ang="0">
                  <a:pos x="379" y="101"/>
                </a:cxn>
                <a:cxn ang="0">
                  <a:pos x="424" y="108"/>
                </a:cxn>
                <a:cxn ang="0">
                  <a:pos x="422" y="125"/>
                </a:cxn>
                <a:cxn ang="0">
                  <a:pos x="435" y="140"/>
                </a:cxn>
                <a:cxn ang="0">
                  <a:pos x="444" y="151"/>
                </a:cxn>
                <a:cxn ang="0">
                  <a:pos x="454" y="173"/>
                </a:cxn>
                <a:cxn ang="0">
                  <a:pos x="470" y="175"/>
                </a:cxn>
                <a:cxn ang="0">
                  <a:pos x="476" y="209"/>
                </a:cxn>
                <a:cxn ang="0">
                  <a:pos x="459" y="222"/>
                </a:cxn>
                <a:cxn ang="0">
                  <a:pos x="448" y="265"/>
                </a:cxn>
                <a:cxn ang="0">
                  <a:pos x="463" y="281"/>
                </a:cxn>
                <a:cxn ang="0">
                  <a:pos x="441" y="313"/>
                </a:cxn>
                <a:cxn ang="0">
                  <a:pos x="366" y="274"/>
                </a:cxn>
                <a:cxn ang="0">
                  <a:pos x="254" y="371"/>
                </a:cxn>
                <a:cxn ang="0">
                  <a:pos x="189" y="380"/>
                </a:cxn>
                <a:cxn ang="0">
                  <a:pos x="84" y="291"/>
                </a:cxn>
                <a:cxn ang="0">
                  <a:pos x="103" y="224"/>
                </a:cxn>
                <a:cxn ang="0">
                  <a:pos x="0" y="140"/>
                </a:cxn>
                <a:cxn ang="0">
                  <a:pos x="668" y="125"/>
                </a:cxn>
                <a:cxn ang="0">
                  <a:pos x="737" y="149"/>
                </a:cxn>
                <a:cxn ang="0">
                  <a:pos x="715" y="205"/>
                </a:cxn>
                <a:cxn ang="0">
                  <a:pos x="702" y="201"/>
                </a:cxn>
                <a:cxn ang="0">
                  <a:pos x="685" y="190"/>
                </a:cxn>
                <a:cxn ang="0">
                  <a:pos x="666" y="205"/>
                </a:cxn>
                <a:cxn ang="0">
                  <a:pos x="659" y="168"/>
                </a:cxn>
                <a:cxn ang="0">
                  <a:pos x="592" y="162"/>
                </a:cxn>
                <a:cxn ang="0">
                  <a:pos x="599" y="166"/>
                </a:cxn>
                <a:cxn ang="0">
                  <a:pos x="644" y="166"/>
                </a:cxn>
                <a:cxn ang="0">
                  <a:pos x="644" y="157"/>
                </a:cxn>
                <a:cxn ang="0">
                  <a:pos x="571" y="181"/>
                </a:cxn>
                <a:cxn ang="0">
                  <a:pos x="566" y="166"/>
                </a:cxn>
              </a:cxnLst>
              <a:rect l="0" t="0" r="r" b="b"/>
              <a:pathLst>
                <a:path w="741" h="410">
                  <a:moveTo>
                    <a:pt x="547" y="175"/>
                  </a:moveTo>
                  <a:lnTo>
                    <a:pt x="547" y="175"/>
                  </a:lnTo>
                  <a:lnTo>
                    <a:pt x="549" y="175"/>
                  </a:lnTo>
                  <a:lnTo>
                    <a:pt x="556" y="179"/>
                  </a:lnTo>
                  <a:lnTo>
                    <a:pt x="556" y="179"/>
                  </a:lnTo>
                  <a:lnTo>
                    <a:pt x="558" y="179"/>
                  </a:lnTo>
                  <a:lnTo>
                    <a:pt x="556" y="186"/>
                  </a:lnTo>
                  <a:lnTo>
                    <a:pt x="556" y="188"/>
                  </a:lnTo>
                  <a:lnTo>
                    <a:pt x="554" y="190"/>
                  </a:lnTo>
                  <a:lnTo>
                    <a:pt x="532" y="190"/>
                  </a:lnTo>
                  <a:lnTo>
                    <a:pt x="530" y="190"/>
                  </a:lnTo>
                  <a:lnTo>
                    <a:pt x="530" y="190"/>
                  </a:lnTo>
                  <a:lnTo>
                    <a:pt x="530" y="190"/>
                  </a:lnTo>
                  <a:lnTo>
                    <a:pt x="523" y="179"/>
                  </a:lnTo>
                  <a:lnTo>
                    <a:pt x="521" y="177"/>
                  </a:lnTo>
                  <a:lnTo>
                    <a:pt x="517" y="175"/>
                  </a:lnTo>
                  <a:lnTo>
                    <a:pt x="506" y="168"/>
                  </a:lnTo>
                  <a:lnTo>
                    <a:pt x="504" y="168"/>
                  </a:lnTo>
                  <a:lnTo>
                    <a:pt x="502" y="168"/>
                  </a:lnTo>
                  <a:lnTo>
                    <a:pt x="502" y="166"/>
                  </a:lnTo>
                  <a:lnTo>
                    <a:pt x="500" y="166"/>
                  </a:lnTo>
                  <a:lnTo>
                    <a:pt x="493" y="164"/>
                  </a:lnTo>
                  <a:lnTo>
                    <a:pt x="487" y="162"/>
                  </a:lnTo>
                  <a:lnTo>
                    <a:pt x="482" y="160"/>
                  </a:lnTo>
                  <a:lnTo>
                    <a:pt x="480" y="160"/>
                  </a:lnTo>
                  <a:lnTo>
                    <a:pt x="478" y="160"/>
                  </a:lnTo>
                  <a:lnTo>
                    <a:pt x="472" y="157"/>
                  </a:lnTo>
                  <a:lnTo>
                    <a:pt x="470" y="157"/>
                  </a:lnTo>
                  <a:lnTo>
                    <a:pt x="470" y="157"/>
                  </a:lnTo>
                  <a:lnTo>
                    <a:pt x="467" y="157"/>
                  </a:lnTo>
                  <a:lnTo>
                    <a:pt x="465" y="157"/>
                  </a:lnTo>
                  <a:lnTo>
                    <a:pt x="465" y="155"/>
                  </a:lnTo>
                  <a:lnTo>
                    <a:pt x="461" y="149"/>
                  </a:lnTo>
                  <a:lnTo>
                    <a:pt x="459" y="145"/>
                  </a:lnTo>
                  <a:lnTo>
                    <a:pt x="457" y="138"/>
                  </a:lnTo>
                  <a:lnTo>
                    <a:pt x="457" y="136"/>
                  </a:lnTo>
                  <a:lnTo>
                    <a:pt x="457" y="134"/>
                  </a:lnTo>
                  <a:lnTo>
                    <a:pt x="457" y="132"/>
                  </a:lnTo>
                  <a:lnTo>
                    <a:pt x="457" y="132"/>
                  </a:lnTo>
                  <a:lnTo>
                    <a:pt x="459" y="127"/>
                  </a:lnTo>
                  <a:lnTo>
                    <a:pt x="459" y="125"/>
                  </a:lnTo>
                  <a:lnTo>
                    <a:pt x="459" y="125"/>
                  </a:lnTo>
                  <a:lnTo>
                    <a:pt x="461" y="123"/>
                  </a:lnTo>
                  <a:lnTo>
                    <a:pt x="461" y="123"/>
                  </a:lnTo>
                  <a:lnTo>
                    <a:pt x="461" y="121"/>
                  </a:lnTo>
                  <a:lnTo>
                    <a:pt x="461" y="119"/>
                  </a:lnTo>
                  <a:lnTo>
                    <a:pt x="461" y="119"/>
                  </a:lnTo>
                  <a:lnTo>
                    <a:pt x="461" y="116"/>
                  </a:lnTo>
                  <a:lnTo>
                    <a:pt x="461" y="116"/>
                  </a:lnTo>
                  <a:lnTo>
                    <a:pt x="459" y="114"/>
                  </a:lnTo>
                  <a:lnTo>
                    <a:pt x="459" y="112"/>
                  </a:lnTo>
                  <a:lnTo>
                    <a:pt x="457" y="112"/>
                  </a:lnTo>
                  <a:lnTo>
                    <a:pt x="457" y="112"/>
                  </a:lnTo>
                  <a:lnTo>
                    <a:pt x="452" y="112"/>
                  </a:lnTo>
                  <a:lnTo>
                    <a:pt x="450" y="110"/>
                  </a:lnTo>
                  <a:lnTo>
                    <a:pt x="448" y="108"/>
                  </a:lnTo>
                  <a:lnTo>
                    <a:pt x="448" y="106"/>
                  </a:lnTo>
                  <a:lnTo>
                    <a:pt x="448" y="106"/>
                  </a:lnTo>
                  <a:lnTo>
                    <a:pt x="446" y="103"/>
                  </a:lnTo>
                  <a:lnTo>
                    <a:pt x="446" y="93"/>
                  </a:lnTo>
                  <a:lnTo>
                    <a:pt x="446" y="82"/>
                  </a:lnTo>
                  <a:lnTo>
                    <a:pt x="444" y="80"/>
                  </a:lnTo>
                  <a:lnTo>
                    <a:pt x="444" y="78"/>
                  </a:lnTo>
                  <a:lnTo>
                    <a:pt x="439" y="75"/>
                  </a:lnTo>
                  <a:lnTo>
                    <a:pt x="437" y="75"/>
                  </a:lnTo>
                  <a:lnTo>
                    <a:pt x="437" y="75"/>
                  </a:lnTo>
                  <a:lnTo>
                    <a:pt x="407" y="71"/>
                  </a:lnTo>
                  <a:lnTo>
                    <a:pt x="398" y="73"/>
                  </a:lnTo>
                  <a:lnTo>
                    <a:pt x="390" y="75"/>
                  </a:lnTo>
                  <a:lnTo>
                    <a:pt x="366" y="69"/>
                  </a:lnTo>
                  <a:lnTo>
                    <a:pt x="366" y="69"/>
                  </a:lnTo>
                  <a:lnTo>
                    <a:pt x="366" y="67"/>
                  </a:lnTo>
                  <a:lnTo>
                    <a:pt x="364" y="65"/>
                  </a:lnTo>
                  <a:lnTo>
                    <a:pt x="364" y="62"/>
                  </a:lnTo>
                  <a:lnTo>
                    <a:pt x="364" y="60"/>
                  </a:lnTo>
                  <a:lnTo>
                    <a:pt x="366" y="54"/>
                  </a:lnTo>
                  <a:lnTo>
                    <a:pt x="370" y="52"/>
                  </a:lnTo>
                  <a:lnTo>
                    <a:pt x="370" y="49"/>
                  </a:lnTo>
                  <a:lnTo>
                    <a:pt x="375" y="49"/>
                  </a:lnTo>
                  <a:lnTo>
                    <a:pt x="381" y="47"/>
                  </a:lnTo>
                  <a:lnTo>
                    <a:pt x="383" y="47"/>
                  </a:lnTo>
                  <a:lnTo>
                    <a:pt x="385" y="45"/>
                  </a:lnTo>
                  <a:lnTo>
                    <a:pt x="394" y="39"/>
                  </a:lnTo>
                  <a:lnTo>
                    <a:pt x="396" y="37"/>
                  </a:lnTo>
                  <a:lnTo>
                    <a:pt x="396" y="37"/>
                  </a:lnTo>
                  <a:lnTo>
                    <a:pt x="398" y="34"/>
                  </a:lnTo>
                  <a:lnTo>
                    <a:pt x="398" y="32"/>
                  </a:lnTo>
                  <a:lnTo>
                    <a:pt x="396" y="32"/>
                  </a:lnTo>
                  <a:lnTo>
                    <a:pt x="396" y="30"/>
                  </a:lnTo>
                  <a:lnTo>
                    <a:pt x="396" y="30"/>
                  </a:lnTo>
                  <a:lnTo>
                    <a:pt x="396" y="28"/>
                  </a:lnTo>
                  <a:lnTo>
                    <a:pt x="394" y="28"/>
                  </a:lnTo>
                  <a:lnTo>
                    <a:pt x="394" y="28"/>
                  </a:lnTo>
                  <a:lnTo>
                    <a:pt x="392" y="28"/>
                  </a:lnTo>
                  <a:lnTo>
                    <a:pt x="390" y="26"/>
                  </a:lnTo>
                  <a:lnTo>
                    <a:pt x="390" y="26"/>
                  </a:lnTo>
                  <a:lnTo>
                    <a:pt x="390" y="26"/>
                  </a:lnTo>
                  <a:lnTo>
                    <a:pt x="390" y="24"/>
                  </a:lnTo>
                  <a:lnTo>
                    <a:pt x="390" y="19"/>
                  </a:lnTo>
                  <a:lnTo>
                    <a:pt x="390" y="19"/>
                  </a:lnTo>
                  <a:lnTo>
                    <a:pt x="392" y="19"/>
                  </a:lnTo>
                  <a:lnTo>
                    <a:pt x="396" y="13"/>
                  </a:lnTo>
                  <a:lnTo>
                    <a:pt x="403" y="8"/>
                  </a:lnTo>
                  <a:lnTo>
                    <a:pt x="405" y="8"/>
                  </a:lnTo>
                  <a:lnTo>
                    <a:pt x="418" y="4"/>
                  </a:lnTo>
                  <a:lnTo>
                    <a:pt x="418" y="4"/>
                  </a:lnTo>
                  <a:lnTo>
                    <a:pt x="420" y="4"/>
                  </a:lnTo>
                  <a:lnTo>
                    <a:pt x="422" y="4"/>
                  </a:lnTo>
                  <a:lnTo>
                    <a:pt x="422" y="4"/>
                  </a:lnTo>
                  <a:lnTo>
                    <a:pt x="422" y="6"/>
                  </a:lnTo>
                  <a:lnTo>
                    <a:pt x="426" y="17"/>
                  </a:lnTo>
                  <a:lnTo>
                    <a:pt x="426" y="26"/>
                  </a:lnTo>
                  <a:lnTo>
                    <a:pt x="426" y="26"/>
                  </a:lnTo>
                  <a:lnTo>
                    <a:pt x="426" y="26"/>
                  </a:lnTo>
                  <a:lnTo>
                    <a:pt x="426" y="28"/>
                  </a:lnTo>
                  <a:lnTo>
                    <a:pt x="429" y="30"/>
                  </a:lnTo>
                  <a:lnTo>
                    <a:pt x="431" y="32"/>
                  </a:lnTo>
                  <a:lnTo>
                    <a:pt x="431" y="32"/>
                  </a:lnTo>
                  <a:lnTo>
                    <a:pt x="433" y="34"/>
                  </a:lnTo>
                  <a:lnTo>
                    <a:pt x="435" y="34"/>
                  </a:lnTo>
                  <a:lnTo>
                    <a:pt x="441" y="37"/>
                  </a:lnTo>
                  <a:lnTo>
                    <a:pt x="446" y="37"/>
                  </a:lnTo>
                  <a:lnTo>
                    <a:pt x="446" y="37"/>
                  </a:lnTo>
                  <a:lnTo>
                    <a:pt x="446" y="34"/>
                  </a:lnTo>
                  <a:lnTo>
                    <a:pt x="446" y="34"/>
                  </a:lnTo>
                  <a:lnTo>
                    <a:pt x="439" y="17"/>
                  </a:lnTo>
                  <a:lnTo>
                    <a:pt x="433" y="6"/>
                  </a:lnTo>
                  <a:lnTo>
                    <a:pt x="437" y="4"/>
                  </a:lnTo>
                  <a:lnTo>
                    <a:pt x="454" y="0"/>
                  </a:lnTo>
                  <a:lnTo>
                    <a:pt x="457" y="0"/>
                  </a:lnTo>
                  <a:lnTo>
                    <a:pt x="457" y="0"/>
                  </a:lnTo>
                  <a:lnTo>
                    <a:pt x="459" y="0"/>
                  </a:lnTo>
                  <a:lnTo>
                    <a:pt x="472" y="8"/>
                  </a:lnTo>
                  <a:lnTo>
                    <a:pt x="472" y="11"/>
                  </a:lnTo>
                  <a:lnTo>
                    <a:pt x="474" y="11"/>
                  </a:lnTo>
                  <a:lnTo>
                    <a:pt x="474" y="13"/>
                  </a:lnTo>
                  <a:lnTo>
                    <a:pt x="474" y="13"/>
                  </a:lnTo>
                  <a:lnTo>
                    <a:pt x="474" y="13"/>
                  </a:lnTo>
                  <a:lnTo>
                    <a:pt x="474" y="15"/>
                  </a:lnTo>
                  <a:lnTo>
                    <a:pt x="472" y="15"/>
                  </a:lnTo>
                  <a:lnTo>
                    <a:pt x="472" y="15"/>
                  </a:lnTo>
                  <a:lnTo>
                    <a:pt x="472" y="15"/>
                  </a:lnTo>
                  <a:lnTo>
                    <a:pt x="472" y="17"/>
                  </a:lnTo>
                  <a:lnTo>
                    <a:pt x="472" y="21"/>
                  </a:lnTo>
                  <a:lnTo>
                    <a:pt x="474" y="24"/>
                  </a:lnTo>
                  <a:lnTo>
                    <a:pt x="480" y="32"/>
                  </a:lnTo>
                  <a:lnTo>
                    <a:pt x="485" y="43"/>
                  </a:lnTo>
                  <a:lnTo>
                    <a:pt x="489" y="52"/>
                  </a:lnTo>
                  <a:lnTo>
                    <a:pt x="489" y="56"/>
                  </a:lnTo>
                  <a:lnTo>
                    <a:pt x="487" y="58"/>
                  </a:lnTo>
                  <a:lnTo>
                    <a:pt x="489" y="65"/>
                  </a:lnTo>
                  <a:lnTo>
                    <a:pt x="489" y="65"/>
                  </a:lnTo>
                  <a:lnTo>
                    <a:pt x="491" y="78"/>
                  </a:lnTo>
                  <a:lnTo>
                    <a:pt x="491" y="78"/>
                  </a:lnTo>
                  <a:lnTo>
                    <a:pt x="498" y="95"/>
                  </a:lnTo>
                  <a:lnTo>
                    <a:pt x="498" y="97"/>
                  </a:lnTo>
                  <a:lnTo>
                    <a:pt x="500" y="101"/>
                  </a:lnTo>
                  <a:lnTo>
                    <a:pt x="500" y="103"/>
                  </a:lnTo>
                  <a:lnTo>
                    <a:pt x="502" y="106"/>
                  </a:lnTo>
                  <a:lnTo>
                    <a:pt x="506" y="110"/>
                  </a:lnTo>
                  <a:lnTo>
                    <a:pt x="506" y="112"/>
                  </a:lnTo>
                  <a:lnTo>
                    <a:pt x="508" y="114"/>
                  </a:lnTo>
                  <a:lnTo>
                    <a:pt x="510" y="116"/>
                  </a:lnTo>
                  <a:lnTo>
                    <a:pt x="510" y="116"/>
                  </a:lnTo>
                  <a:lnTo>
                    <a:pt x="513" y="116"/>
                  </a:lnTo>
                  <a:lnTo>
                    <a:pt x="513" y="116"/>
                  </a:lnTo>
                  <a:lnTo>
                    <a:pt x="515" y="116"/>
                  </a:lnTo>
                  <a:lnTo>
                    <a:pt x="541" y="123"/>
                  </a:lnTo>
                  <a:lnTo>
                    <a:pt x="562" y="129"/>
                  </a:lnTo>
                  <a:lnTo>
                    <a:pt x="558" y="132"/>
                  </a:lnTo>
                  <a:lnTo>
                    <a:pt x="556" y="134"/>
                  </a:lnTo>
                  <a:lnTo>
                    <a:pt x="554" y="134"/>
                  </a:lnTo>
                  <a:lnTo>
                    <a:pt x="554" y="136"/>
                  </a:lnTo>
                  <a:lnTo>
                    <a:pt x="549" y="140"/>
                  </a:lnTo>
                  <a:lnTo>
                    <a:pt x="549" y="142"/>
                  </a:lnTo>
                  <a:lnTo>
                    <a:pt x="547" y="145"/>
                  </a:lnTo>
                  <a:lnTo>
                    <a:pt x="547" y="147"/>
                  </a:lnTo>
                  <a:lnTo>
                    <a:pt x="545" y="151"/>
                  </a:lnTo>
                  <a:lnTo>
                    <a:pt x="545" y="151"/>
                  </a:lnTo>
                  <a:lnTo>
                    <a:pt x="541" y="162"/>
                  </a:lnTo>
                  <a:lnTo>
                    <a:pt x="541" y="164"/>
                  </a:lnTo>
                  <a:lnTo>
                    <a:pt x="541" y="168"/>
                  </a:lnTo>
                  <a:lnTo>
                    <a:pt x="541" y="170"/>
                  </a:lnTo>
                  <a:lnTo>
                    <a:pt x="541" y="170"/>
                  </a:lnTo>
                  <a:lnTo>
                    <a:pt x="541" y="173"/>
                  </a:lnTo>
                  <a:lnTo>
                    <a:pt x="541" y="173"/>
                  </a:lnTo>
                  <a:lnTo>
                    <a:pt x="543" y="173"/>
                  </a:lnTo>
                  <a:lnTo>
                    <a:pt x="547" y="175"/>
                  </a:lnTo>
                  <a:lnTo>
                    <a:pt x="547" y="175"/>
                  </a:lnTo>
                  <a:lnTo>
                    <a:pt x="547" y="175"/>
                  </a:lnTo>
                  <a:close/>
                  <a:moveTo>
                    <a:pt x="0" y="140"/>
                  </a:moveTo>
                  <a:lnTo>
                    <a:pt x="6" y="140"/>
                  </a:lnTo>
                  <a:lnTo>
                    <a:pt x="13" y="136"/>
                  </a:lnTo>
                  <a:lnTo>
                    <a:pt x="21" y="132"/>
                  </a:lnTo>
                  <a:lnTo>
                    <a:pt x="30" y="129"/>
                  </a:lnTo>
                  <a:lnTo>
                    <a:pt x="39" y="134"/>
                  </a:lnTo>
                  <a:lnTo>
                    <a:pt x="54" y="136"/>
                  </a:lnTo>
                  <a:lnTo>
                    <a:pt x="71" y="132"/>
                  </a:lnTo>
                  <a:lnTo>
                    <a:pt x="77" y="125"/>
                  </a:lnTo>
                  <a:lnTo>
                    <a:pt x="84" y="121"/>
                  </a:lnTo>
                  <a:lnTo>
                    <a:pt x="86" y="116"/>
                  </a:lnTo>
                  <a:lnTo>
                    <a:pt x="86" y="103"/>
                  </a:lnTo>
                  <a:lnTo>
                    <a:pt x="86" y="93"/>
                  </a:lnTo>
                  <a:lnTo>
                    <a:pt x="90" y="91"/>
                  </a:lnTo>
                  <a:lnTo>
                    <a:pt x="101" y="91"/>
                  </a:lnTo>
                  <a:lnTo>
                    <a:pt x="112" y="91"/>
                  </a:lnTo>
                  <a:lnTo>
                    <a:pt x="120" y="93"/>
                  </a:lnTo>
                  <a:lnTo>
                    <a:pt x="125" y="88"/>
                  </a:lnTo>
                  <a:lnTo>
                    <a:pt x="127" y="84"/>
                  </a:lnTo>
                  <a:lnTo>
                    <a:pt x="129" y="75"/>
                  </a:lnTo>
                  <a:lnTo>
                    <a:pt x="133" y="73"/>
                  </a:lnTo>
                  <a:lnTo>
                    <a:pt x="140" y="71"/>
                  </a:lnTo>
                  <a:lnTo>
                    <a:pt x="140" y="78"/>
                  </a:lnTo>
                  <a:lnTo>
                    <a:pt x="144" y="84"/>
                  </a:lnTo>
                  <a:lnTo>
                    <a:pt x="148" y="88"/>
                  </a:lnTo>
                  <a:lnTo>
                    <a:pt x="153" y="93"/>
                  </a:lnTo>
                  <a:lnTo>
                    <a:pt x="157" y="91"/>
                  </a:lnTo>
                  <a:lnTo>
                    <a:pt x="157" y="80"/>
                  </a:lnTo>
                  <a:lnTo>
                    <a:pt x="159" y="75"/>
                  </a:lnTo>
                  <a:lnTo>
                    <a:pt x="164" y="73"/>
                  </a:lnTo>
                  <a:lnTo>
                    <a:pt x="168" y="67"/>
                  </a:lnTo>
                  <a:lnTo>
                    <a:pt x="168" y="60"/>
                  </a:lnTo>
                  <a:lnTo>
                    <a:pt x="166" y="54"/>
                  </a:lnTo>
                  <a:lnTo>
                    <a:pt x="161" y="45"/>
                  </a:lnTo>
                  <a:lnTo>
                    <a:pt x="166" y="41"/>
                  </a:lnTo>
                  <a:lnTo>
                    <a:pt x="174" y="39"/>
                  </a:lnTo>
                  <a:lnTo>
                    <a:pt x="185" y="37"/>
                  </a:lnTo>
                  <a:lnTo>
                    <a:pt x="200" y="34"/>
                  </a:lnTo>
                  <a:lnTo>
                    <a:pt x="224" y="30"/>
                  </a:lnTo>
                  <a:lnTo>
                    <a:pt x="241" y="32"/>
                  </a:lnTo>
                  <a:lnTo>
                    <a:pt x="245" y="28"/>
                  </a:lnTo>
                  <a:lnTo>
                    <a:pt x="252" y="24"/>
                  </a:lnTo>
                  <a:lnTo>
                    <a:pt x="258" y="21"/>
                  </a:lnTo>
                  <a:lnTo>
                    <a:pt x="267" y="21"/>
                  </a:lnTo>
                  <a:lnTo>
                    <a:pt x="276" y="21"/>
                  </a:lnTo>
                  <a:lnTo>
                    <a:pt x="288" y="17"/>
                  </a:lnTo>
                  <a:lnTo>
                    <a:pt x="291" y="19"/>
                  </a:lnTo>
                  <a:lnTo>
                    <a:pt x="293" y="24"/>
                  </a:lnTo>
                  <a:lnTo>
                    <a:pt x="295" y="28"/>
                  </a:lnTo>
                  <a:lnTo>
                    <a:pt x="295" y="30"/>
                  </a:lnTo>
                  <a:lnTo>
                    <a:pt x="295" y="32"/>
                  </a:lnTo>
                  <a:lnTo>
                    <a:pt x="295" y="32"/>
                  </a:lnTo>
                  <a:lnTo>
                    <a:pt x="295" y="34"/>
                  </a:lnTo>
                  <a:lnTo>
                    <a:pt x="295" y="34"/>
                  </a:lnTo>
                  <a:lnTo>
                    <a:pt x="295" y="37"/>
                  </a:lnTo>
                  <a:lnTo>
                    <a:pt x="295" y="37"/>
                  </a:lnTo>
                  <a:lnTo>
                    <a:pt x="293" y="37"/>
                  </a:lnTo>
                  <a:lnTo>
                    <a:pt x="293" y="37"/>
                  </a:lnTo>
                  <a:lnTo>
                    <a:pt x="291" y="39"/>
                  </a:lnTo>
                  <a:lnTo>
                    <a:pt x="291" y="41"/>
                  </a:lnTo>
                  <a:lnTo>
                    <a:pt x="288" y="45"/>
                  </a:lnTo>
                  <a:lnTo>
                    <a:pt x="288" y="47"/>
                  </a:lnTo>
                  <a:lnTo>
                    <a:pt x="288" y="47"/>
                  </a:lnTo>
                  <a:lnTo>
                    <a:pt x="288" y="49"/>
                  </a:lnTo>
                  <a:lnTo>
                    <a:pt x="288" y="52"/>
                  </a:lnTo>
                  <a:lnTo>
                    <a:pt x="291" y="52"/>
                  </a:lnTo>
                  <a:lnTo>
                    <a:pt x="291" y="52"/>
                  </a:lnTo>
                  <a:lnTo>
                    <a:pt x="291" y="52"/>
                  </a:lnTo>
                  <a:lnTo>
                    <a:pt x="291" y="52"/>
                  </a:lnTo>
                  <a:lnTo>
                    <a:pt x="293" y="52"/>
                  </a:lnTo>
                  <a:lnTo>
                    <a:pt x="293" y="52"/>
                  </a:lnTo>
                  <a:lnTo>
                    <a:pt x="293" y="47"/>
                  </a:lnTo>
                  <a:lnTo>
                    <a:pt x="293" y="47"/>
                  </a:lnTo>
                  <a:lnTo>
                    <a:pt x="295" y="45"/>
                  </a:lnTo>
                  <a:lnTo>
                    <a:pt x="295" y="43"/>
                  </a:lnTo>
                  <a:lnTo>
                    <a:pt x="295" y="43"/>
                  </a:lnTo>
                  <a:lnTo>
                    <a:pt x="295" y="43"/>
                  </a:lnTo>
                  <a:lnTo>
                    <a:pt x="297" y="43"/>
                  </a:lnTo>
                  <a:lnTo>
                    <a:pt x="297" y="43"/>
                  </a:lnTo>
                  <a:lnTo>
                    <a:pt x="299" y="45"/>
                  </a:lnTo>
                  <a:lnTo>
                    <a:pt x="306" y="49"/>
                  </a:lnTo>
                  <a:lnTo>
                    <a:pt x="306" y="49"/>
                  </a:lnTo>
                  <a:lnTo>
                    <a:pt x="306" y="52"/>
                  </a:lnTo>
                  <a:lnTo>
                    <a:pt x="306" y="52"/>
                  </a:lnTo>
                  <a:lnTo>
                    <a:pt x="321" y="60"/>
                  </a:lnTo>
                  <a:lnTo>
                    <a:pt x="323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7" y="60"/>
                  </a:lnTo>
                  <a:lnTo>
                    <a:pt x="329" y="62"/>
                  </a:lnTo>
                  <a:lnTo>
                    <a:pt x="332" y="65"/>
                  </a:lnTo>
                  <a:lnTo>
                    <a:pt x="334" y="67"/>
                  </a:lnTo>
                  <a:lnTo>
                    <a:pt x="334" y="69"/>
                  </a:lnTo>
                  <a:lnTo>
                    <a:pt x="336" y="73"/>
                  </a:lnTo>
                  <a:lnTo>
                    <a:pt x="336" y="78"/>
                  </a:lnTo>
                  <a:lnTo>
                    <a:pt x="336" y="80"/>
                  </a:lnTo>
                  <a:lnTo>
                    <a:pt x="336" y="80"/>
                  </a:lnTo>
                  <a:lnTo>
                    <a:pt x="334" y="82"/>
                  </a:lnTo>
                  <a:lnTo>
                    <a:pt x="334" y="84"/>
                  </a:lnTo>
                  <a:lnTo>
                    <a:pt x="317" y="106"/>
                  </a:lnTo>
                  <a:lnTo>
                    <a:pt x="317" y="106"/>
                  </a:lnTo>
                  <a:lnTo>
                    <a:pt x="317" y="108"/>
                  </a:lnTo>
                  <a:lnTo>
                    <a:pt x="317" y="114"/>
                  </a:lnTo>
                  <a:lnTo>
                    <a:pt x="317" y="127"/>
                  </a:lnTo>
                  <a:lnTo>
                    <a:pt x="317" y="127"/>
                  </a:lnTo>
                  <a:lnTo>
                    <a:pt x="314" y="127"/>
                  </a:lnTo>
                  <a:lnTo>
                    <a:pt x="314" y="129"/>
                  </a:lnTo>
                  <a:lnTo>
                    <a:pt x="310" y="129"/>
                  </a:lnTo>
                  <a:lnTo>
                    <a:pt x="308" y="132"/>
                  </a:lnTo>
                  <a:lnTo>
                    <a:pt x="308" y="132"/>
                  </a:lnTo>
                  <a:lnTo>
                    <a:pt x="306" y="134"/>
                  </a:lnTo>
                  <a:lnTo>
                    <a:pt x="304" y="134"/>
                  </a:lnTo>
                  <a:lnTo>
                    <a:pt x="301" y="134"/>
                  </a:lnTo>
                  <a:lnTo>
                    <a:pt x="301" y="136"/>
                  </a:lnTo>
                  <a:lnTo>
                    <a:pt x="299" y="136"/>
                  </a:lnTo>
                  <a:lnTo>
                    <a:pt x="299" y="138"/>
                  </a:lnTo>
                  <a:lnTo>
                    <a:pt x="297" y="138"/>
                  </a:lnTo>
                  <a:lnTo>
                    <a:pt x="295" y="142"/>
                  </a:lnTo>
                  <a:lnTo>
                    <a:pt x="295" y="145"/>
                  </a:lnTo>
                  <a:lnTo>
                    <a:pt x="295" y="151"/>
                  </a:lnTo>
                  <a:lnTo>
                    <a:pt x="295" y="151"/>
                  </a:lnTo>
                  <a:lnTo>
                    <a:pt x="295" y="151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5"/>
                  </a:lnTo>
                  <a:lnTo>
                    <a:pt x="299" y="142"/>
                  </a:lnTo>
                  <a:lnTo>
                    <a:pt x="301" y="140"/>
                  </a:lnTo>
                  <a:lnTo>
                    <a:pt x="301" y="138"/>
                  </a:lnTo>
                  <a:lnTo>
                    <a:pt x="304" y="138"/>
                  </a:lnTo>
                  <a:lnTo>
                    <a:pt x="308" y="134"/>
                  </a:lnTo>
                  <a:lnTo>
                    <a:pt x="312" y="134"/>
                  </a:lnTo>
                  <a:lnTo>
                    <a:pt x="314" y="132"/>
                  </a:lnTo>
                  <a:lnTo>
                    <a:pt x="317" y="132"/>
                  </a:lnTo>
                  <a:lnTo>
                    <a:pt x="317" y="132"/>
                  </a:lnTo>
                  <a:lnTo>
                    <a:pt x="319" y="129"/>
                  </a:lnTo>
                  <a:lnTo>
                    <a:pt x="319" y="129"/>
                  </a:lnTo>
                  <a:lnTo>
                    <a:pt x="319" y="127"/>
                  </a:lnTo>
                  <a:lnTo>
                    <a:pt x="321" y="119"/>
                  </a:lnTo>
                  <a:lnTo>
                    <a:pt x="323" y="116"/>
                  </a:lnTo>
                  <a:lnTo>
                    <a:pt x="323" y="114"/>
                  </a:lnTo>
                  <a:lnTo>
                    <a:pt x="323" y="106"/>
                  </a:lnTo>
                  <a:lnTo>
                    <a:pt x="332" y="95"/>
                  </a:lnTo>
                  <a:lnTo>
                    <a:pt x="332" y="95"/>
                  </a:lnTo>
                  <a:lnTo>
                    <a:pt x="334" y="95"/>
                  </a:lnTo>
                  <a:lnTo>
                    <a:pt x="334" y="95"/>
                  </a:lnTo>
                  <a:lnTo>
                    <a:pt x="336" y="95"/>
                  </a:lnTo>
                  <a:lnTo>
                    <a:pt x="336" y="95"/>
                  </a:lnTo>
                  <a:lnTo>
                    <a:pt x="336" y="95"/>
                  </a:lnTo>
                  <a:lnTo>
                    <a:pt x="349" y="99"/>
                  </a:lnTo>
                  <a:lnTo>
                    <a:pt x="351" y="99"/>
                  </a:lnTo>
                  <a:lnTo>
                    <a:pt x="351" y="101"/>
                  </a:lnTo>
                  <a:lnTo>
                    <a:pt x="353" y="101"/>
                  </a:lnTo>
                  <a:lnTo>
                    <a:pt x="353" y="103"/>
                  </a:lnTo>
                  <a:lnTo>
                    <a:pt x="353" y="103"/>
                  </a:lnTo>
                  <a:lnTo>
                    <a:pt x="355" y="103"/>
                  </a:lnTo>
                  <a:lnTo>
                    <a:pt x="362" y="103"/>
                  </a:lnTo>
                  <a:lnTo>
                    <a:pt x="370" y="103"/>
                  </a:lnTo>
                  <a:lnTo>
                    <a:pt x="370" y="101"/>
                  </a:lnTo>
                  <a:lnTo>
                    <a:pt x="375" y="101"/>
                  </a:lnTo>
                  <a:lnTo>
                    <a:pt x="377" y="101"/>
                  </a:lnTo>
                  <a:lnTo>
                    <a:pt x="379" y="101"/>
                  </a:lnTo>
                  <a:lnTo>
                    <a:pt x="379" y="101"/>
                  </a:lnTo>
                  <a:lnTo>
                    <a:pt x="383" y="101"/>
                  </a:lnTo>
                  <a:lnTo>
                    <a:pt x="388" y="103"/>
                  </a:lnTo>
                  <a:lnTo>
                    <a:pt x="388" y="103"/>
                  </a:lnTo>
                  <a:lnTo>
                    <a:pt x="390" y="103"/>
                  </a:lnTo>
                  <a:lnTo>
                    <a:pt x="392" y="106"/>
                  </a:lnTo>
                  <a:lnTo>
                    <a:pt x="411" y="108"/>
                  </a:lnTo>
                  <a:lnTo>
                    <a:pt x="422" y="106"/>
                  </a:lnTo>
                  <a:lnTo>
                    <a:pt x="422" y="106"/>
                  </a:lnTo>
                  <a:lnTo>
                    <a:pt x="424" y="108"/>
                  </a:lnTo>
                  <a:lnTo>
                    <a:pt x="424" y="108"/>
                  </a:lnTo>
                  <a:lnTo>
                    <a:pt x="424" y="110"/>
                  </a:lnTo>
                  <a:lnTo>
                    <a:pt x="424" y="110"/>
                  </a:lnTo>
                  <a:lnTo>
                    <a:pt x="424" y="112"/>
                  </a:lnTo>
                  <a:lnTo>
                    <a:pt x="424" y="112"/>
                  </a:lnTo>
                  <a:lnTo>
                    <a:pt x="424" y="114"/>
                  </a:lnTo>
                  <a:lnTo>
                    <a:pt x="424" y="116"/>
                  </a:lnTo>
                  <a:lnTo>
                    <a:pt x="422" y="119"/>
                  </a:lnTo>
                  <a:lnTo>
                    <a:pt x="422" y="121"/>
                  </a:lnTo>
                  <a:lnTo>
                    <a:pt x="422" y="121"/>
                  </a:lnTo>
                  <a:lnTo>
                    <a:pt x="422" y="123"/>
                  </a:lnTo>
                  <a:lnTo>
                    <a:pt x="422" y="125"/>
                  </a:lnTo>
                  <a:lnTo>
                    <a:pt x="422" y="127"/>
                  </a:lnTo>
                  <a:lnTo>
                    <a:pt x="422" y="129"/>
                  </a:lnTo>
                  <a:lnTo>
                    <a:pt x="424" y="132"/>
                  </a:lnTo>
                  <a:lnTo>
                    <a:pt x="424" y="132"/>
                  </a:lnTo>
                  <a:lnTo>
                    <a:pt x="424" y="134"/>
                  </a:lnTo>
                  <a:lnTo>
                    <a:pt x="426" y="136"/>
                  </a:lnTo>
                  <a:lnTo>
                    <a:pt x="429" y="136"/>
                  </a:lnTo>
                  <a:lnTo>
                    <a:pt x="429" y="138"/>
                  </a:lnTo>
                  <a:lnTo>
                    <a:pt x="431" y="138"/>
                  </a:lnTo>
                  <a:lnTo>
                    <a:pt x="433" y="140"/>
                  </a:lnTo>
                  <a:lnTo>
                    <a:pt x="435" y="140"/>
                  </a:lnTo>
                  <a:lnTo>
                    <a:pt x="437" y="140"/>
                  </a:lnTo>
                  <a:lnTo>
                    <a:pt x="439" y="140"/>
                  </a:lnTo>
                  <a:lnTo>
                    <a:pt x="439" y="140"/>
                  </a:lnTo>
                  <a:lnTo>
                    <a:pt x="441" y="140"/>
                  </a:lnTo>
                  <a:lnTo>
                    <a:pt x="441" y="142"/>
                  </a:lnTo>
                  <a:lnTo>
                    <a:pt x="444" y="142"/>
                  </a:lnTo>
                  <a:lnTo>
                    <a:pt x="444" y="142"/>
                  </a:lnTo>
                  <a:lnTo>
                    <a:pt x="444" y="145"/>
                  </a:lnTo>
                  <a:lnTo>
                    <a:pt x="444" y="145"/>
                  </a:lnTo>
                  <a:lnTo>
                    <a:pt x="444" y="147"/>
                  </a:lnTo>
                  <a:lnTo>
                    <a:pt x="444" y="151"/>
                  </a:lnTo>
                  <a:lnTo>
                    <a:pt x="444" y="155"/>
                  </a:lnTo>
                  <a:lnTo>
                    <a:pt x="444" y="157"/>
                  </a:lnTo>
                  <a:lnTo>
                    <a:pt x="444" y="160"/>
                  </a:lnTo>
                  <a:lnTo>
                    <a:pt x="444" y="162"/>
                  </a:lnTo>
                  <a:lnTo>
                    <a:pt x="446" y="164"/>
                  </a:lnTo>
                  <a:lnTo>
                    <a:pt x="446" y="166"/>
                  </a:lnTo>
                  <a:lnTo>
                    <a:pt x="448" y="168"/>
                  </a:lnTo>
                  <a:lnTo>
                    <a:pt x="450" y="170"/>
                  </a:lnTo>
                  <a:lnTo>
                    <a:pt x="450" y="170"/>
                  </a:lnTo>
                  <a:lnTo>
                    <a:pt x="452" y="173"/>
                  </a:lnTo>
                  <a:lnTo>
                    <a:pt x="454" y="173"/>
                  </a:lnTo>
                  <a:lnTo>
                    <a:pt x="457" y="173"/>
                  </a:lnTo>
                  <a:lnTo>
                    <a:pt x="459" y="175"/>
                  </a:lnTo>
                  <a:lnTo>
                    <a:pt x="459" y="175"/>
                  </a:lnTo>
                  <a:lnTo>
                    <a:pt x="461" y="173"/>
                  </a:lnTo>
                  <a:lnTo>
                    <a:pt x="463" y="173"/>
                  </a:lnTo>
                  <a:lnTo>
                    <a:pt x="463" y="173"/>
                  </a:lnTo>
                  <a:lnTo>
                    <a:pt x="465" y="173"/>
                  </a:lnTo>
                  <a:lnTo>
                    <a:pt x="465" y="173"/>
                  </a:lnTo>
                  <a:lnTo>
                    <a:pt x="467" y="173"/>
                  </a:lnTo>
                  <a:lnTo>
                    <a:pt x="470" y="175"/>
                  </a:lnTo>
                  <a:lnTo>
                    <a:pt x="470" y="175"/>
                  </a:lnTo>
                  <a:lnTo>
                    <a:pt x="472" y="177"/>
                  </a:lnTo>
                  <a:lnTo>
                    <a:pt x="472" y="177"/>
                  </a:lnTo>
                  <a:lnTo>
                    <a:pt x="474" y="179"/>
                  </a:lnTo>
                  <a:lnTo>
                    <a:pt x="474" y="179"/>
                  </a:lnTo>
                  <a:lnTo>
                    <a:pt x="474" y="179"/>
                  </a:lnTo>
                  <a:lnTo>
                    <a:pt x="476" y="181"/>
                  </a:lnTo>
                  <a:lnTo>
                    <a:pt x="478" y="205"/>
                  </a:lnTo>
                  <a:lnTo>
                    <a:pt x="478" y="207"/>
                  </a:lnTo>
                  <a:lnTo>
                    <a:pt x="478" y="207"/>
                  </a:lnTo>
                  <a:lnTo>
                    <a:pt x="476" y="209"/>
                  </a:lnTo>
                  <a:lnTo>
                    <a:pt x="476" y="209"/>
                  </a:lnTo>
                  <a:lnTo>
                    <a:pt x="474" y="211"/>
                  </a:lnTo>
                  <a:lnTo>
                    <a:pt x="474" y="211"/>
                  </a:lnTo>
                  <a:lnTo>
                    <a:pt x="474" y="211"/>
                  </a:lnTo>
                  <a:lnTo>
                    <a:pt x="472" y="211"/>
                  </a:lnTo>
                  <a:lnTo>
                    <a:pt x="470" y="214"/>
                  </a:lnTo>
                  <a:lnTo>
                    <a:pt x="467" y="214"/>
                  </a:lnTo>
                  <a:lnTo>
                    <a:pt x="467" y="216"/>
                  </a:lnTo>
                  <a:lnTo>
                    <a:pt x="465" y="216"/>
                  </a:lnTo>
                  <a:lnTo>
                    <a:pt x="463" y="218"/>
                  </a:lnTo>
                  <a:lnTo>
                    <a:pt x="461" y="222"/>
                  </a:lnTo>
                  <a:lnTo>
                    <a:pt x="459" y="222"/>
                  </a:lnTo>
                  <a:lnTo>
                    <a:pt x="459" y="224"/>
                  </a:lnTo>
                  <a:lnTo>
                    <a:pt x="457" y="227"/>
                  </a:lnTo>
                  <a:lnTo>
                    <a:pt x="454" y="229"/>
                  </a:lnTo>
                  <a:lnTo>
                    <a:pt x="454" y="231"/>
                  </a:lnTo>
                  <a:lnTo>
                    <a:pt x="454" y="233"/>
                  </a:lnTo>
                  <a:lnTo>
                    <a:pt x="448" y="255"/>
                  </a:lnTo>
                  <a:lnTo>
                    <a:pt x="446" y="259"/>
                  </a:lnTo>
                  <a:lnTo>
                    <a:pt x="446" y="261"/>
                  </a:lnTo>
                  <a:lnTo>
                    <a:pt x="446" y="263"/>
                  </a:lnTo>
                  <a:lnTo>
                    <a:pt x="448" y="263"/>
                  </a:lnTo>
                  <a:lnTo>
                    <a:pt x="448" y="265"/>
                  </a:lnTo>
                  <a:lnTo>
                    <a:pt x="450" y="265"/>
                  </a:lnTo>
                  <a:lnTo>
                    <a:pt x="450" y="268"/>
                  </a:lnTo>
                  <a:lnTo>
                    <a:pt x="454" y="270"/>
                  </a:lnTo>
                  <a:lnTo>
                    <a:pt x="459" y="272"/>
                  </a:lnTo>
                  <a:lnTo>
                    <a:pt x="461" y="272"/>
                  </a:lnTo>
                  <a:lnTo>
                    <a:pt x="463" y="274"/>
                  </a:lnTo>
                  <a:lnTo>
                    <a:pt x="463" y="274"/>
                  </a:lnTo>
                  <a:lnTo>
                    <a:pt x="463" y="276"/>
                  </a:lnTo>
                  <a:lnTo>
                    <a:pt x="463" y="278"/>
                  </a:lnTo>
                  <a:lnTo>
                    <a:pt x="463" y="278"/>
                  </a:lnTo>
                  <a:lnTo>
                    <a:pt x="463" y="281"/>
                  </a:lnTo>
                  <a:lnTo>
                    <a:pt x="463" y="281"/>
                  </a:lnTo>
                  <a:lnTo>
                    <a:pt x="461" y="283"/>
                  </a:lnTo>
                  <a:lnTo>
                    <a:pt x="461" y="285"/>
                  </a:lnTo>
                  <a:lnTo>
                    <a:pt x="457" y="294"/>
                  </a:lnTo>
                  <a:lnTo>
                    <a:pt x="454" y="296"/>
                  </a:lnTo>
                  <a:lnTo>
                    <a:pt x="452" y="300"/>
                  </a:lnTo>
                  <a:lnTo>
                    <a:pt x="452" y="302"/>
                  </a:lnTo>
                  <a:lnTo>
                    <a:pt x="450" y="304"/>
                  </a:lnTo>
                  <a:lnTo>
                    <a:pt x="450" y="306"/>
                  </a:lnTo>
                  <a:lnTo>
                    <a:pt x="448" y="313"/>
                  </a:lnTo>
                  <a:lnTo>
                    <a:pt x="441" y="313"/>
                  </a:lnTo>
                  <a:lnTo>
                    <a:pt x="435" y="315"/>
                  </a:lnTo>
                  <a:lnTo>
                    <a:pt x="431" y="313"/>
                  </a:lnTo>
                  <a:lnTo>
                    <a:pt x="426" y="306"/>
                  </a:lnTo>
                  <a:lnTo>
                    <a:pt x="422" y="300"/>
                  </a:lnTo>
                  <a:lnTo>
                    <a:pt x="418" y="296"/>
                  </a:lnTo>
                  <a:lnTo>
                    <a:pt x="416" y="281"/>
                  </a:lnTo>
                  <a:lnTo>
                    <a:pt x="407" y="272"/>
                  </a:lnTo>
                  <a:lnTo>
                    <a:pt x="394" y="265"/>
                  </a:lnTo>
                  <a:lnTo>
                    <a:pt x="385" y="263"/>
                  </a:lnTo>
                  <a:lnTo>
                    <a:pt x="375" y="265"/>
                  </a:lnTo>
                  <a:lnTo>
                    <a:pt x="366" y="274"/>
                  </a:lnTo>
                  <a:lnTo>
                    <a:pt x="357" y="291"/>
                  </a:lnTo>
                  <a:lnTo>
                    <a:pt x="345" y="309"/>
                  </a:lnTo>
                  <a:lnTo>
                    <a:pt x="336" y="319"/>
                  </a:lnTo>
                  <a:lnTo>
                    <a:pt x="325" y="326"/>
                  </a:lnTo>
                  <a:lnTo>
                    <a:pt x="319" y="328"/>
                  </a:lnTo>
                  <a:lnTo>
                    <a:pt x="306" y="330"/>
                  </a:lnTo>
                  <a:lnTo>
                    <a:pt x="286" y="339"/>
                  </a:lnTo>
                  <a:lnTo>
                    <a:pt x="273" y="345"/>
                  </a:lnTo>
                  <a:lnTo>
                    <a:pt x="265" y="352"/>
                  </a:lnTo>
                  <a:lnTo>
                    <a:pt x="258" y="360"/>
                  </a:lnTo>
                  <a:lnTo>
                    <a:pt x="254" y="371"/>
                  </a:lnTo>
                  <a:lnTo>
                    <a:pt x="254" y="382"/>
                  </a:lnTo>
                  <a:lnTo>
                    <a:pt x="252" y="395"/>
                  </a:lnTo>
                  <a:lnTo>
                    <a:pt x="250" y="406"/>
                  </a:lnTo>
                  <a:lnTo>
                    <a:pt x="243" y="410"/>
                  </a:lnTo>
                  <a:lnTo>
                    <a:pt x="237" y="408"/>
                  </a:lnTo>
                  <a:lnTo>
                    <a:pt x="228" y="406"/>
                  </a:lnTo>
                  <a:lnTo>
                    <a:pt x="222" y="399"/>
                  </a:lnTo>
                  <a:lnTo>
                    <a:pt x="211" y="393"/>
                  </a:lnTo>
                  <a:lnTo>
                    <a:pt x="202" y="391"/>
                  </a:lnTo>
                  <a:lnTo>
                    <a:pt x="198" y="386"/>
                  </a:lnTo>
                  <a:lnTo>
                    <a:pt x="189" y="380"/>
                  </a:lnTo>
                  <a:lnTo>
                    <a:pt x="185" y="373"/>
                  </a:lnTo>
                  <a:lnTo>
                    <a:pt x="181" y="363"/>
                  </a:lnTo>
                  <a:lnTo>
                    <a:pt x="170" y="343"/>
                  </a:lnTo>
                  <a:lnTo>
                    <a:pt x="164" y="339"/>
                  </a:lnTo>
                  <a:lnTo>
                    <a:pt x="155" y="335"/>
                  </a:lnTo>
                  <a:lnTo>
                    <a:pt x="148" y="328"/>
                  </a:lnTo>
                  <a:lnTo>
                    <a:pt x="135" y="319"/>
                  </a:lnTo>
                  <a:lnTo>
                    <a:pt x="127" y="313"/>
                  </a:lnTo>
                  <a:lnTo>
                    <a:pt x="112" y="309"/>
                  </a:lnTo>
                  <a:lnTo>
                    <a:pt x="101" y="304"/>
                  </a:lnTo>
                  <a:lnTo>
                    <a:pt x="84" y="291"/>
                  </a:lnTo>
                  <a:lnTo>
                    <a:pt x="75" y="281"/>
                  </a:lnTo>
                  <a:lnTo>
                    <a:pt x="77" y="272"/>
                  </a:lnTo>
                  <a:lnTo>
                    <a:pt x="82" y="265"/>
                  </a:lnTo>
                  <a:lnTo>
                    <a:pt x="88" y="259"/>
                  </a:lnTo>
                  <a:lnTo>
                    <a:pt x="97" y="252"/>
                  </a:lnTo>
                  <a:lnTo>
                    <a:pt x="105" y="250"/>
                  </a:lnTo>
                  <a:lnTo>
                    <a:pt x="112" y="244"/>
                  </a:lnTo>
                  <a:lnTo>
                    <a:pt x="114" y="237"/>
                  </a:lnTo>
                  <a:lnTo>
                    <a:pt x="112" y="231"/>
                  </a:lnTo>
                  <a:lnTo>
                    <a:pt x="107" y="229"/>
                  </a:lnTo>
                  <a:lnTo>
                    <a:pt x="103" y="224"/>
                  </a:lnTo>
                  <a:lnTo>
                    <a:pt x="97" y="227"/>
                  </a:lnTo>
                  <a:lnTo>
                    <a:pt x="86" y="229"/>
                  </a:lnTo>
                  <a:lnTo>
                    <a:pt x="75" y="224"/>
                  </a:lnTo>
                  <a:lnTo>
                    <a:pt x="62" y="216"/>
                  </a:lnTo>
                  <a:lnTo>
                    <a:pt x="41" y="190"/>
                  </a:lnTo>
                  <a:lnTo>
                    <a:pt x="32" y="183"/>
                  </a:lnTo>
                  <a:lnTo>
                    <a:pt x="23" y="179"/>
                  </a:lnTo>
                  <a:lnTo>
                    <a:pt x="17" y="170"/>
                  </a:lnTo>
                  <a:lnTo>
                    <a:pt x="15" y="162"/>
                  </a:lnTo>
                  <a:lnTo>
                    <a:pt x="6" y="151"/>
                  </a:lnTo>
                  <a:lnTo>
                    <a:pt x="0" y="140"/>
                  </a:lnTo>
                  <a:lnTo>
                    <a:pt x="0" y="140"/>
                  </a:lnTo>
                  <a:close/>
                  <a:moveTo>
                    <a:pt x="659" y="151"/>
                  </a:moveTo>
                  <a:lnTo>
                    <a:pt x="661" y="149"/>
                  </a:lnTo>
                  <a:lnTo>
                    <a:pt x="663" y="149"/>
                  </a:lnTo>
                  <a:lnTo>
                    <a:pt x="663" y="149"/>
                  </a:lnTo>
                  <a:lnTo>
                    <a:pt x="663" y="145"/>
                  </a:lnTo>
                  <a:lnTo>
                    <a:pt x="661" y="142"/>
                  </a:lnTo>
                  <a:lnTo>
                    <a:pt x="663" y="129"/>
                  </a:lnTo>
                  <a:lnTo>
                    <a:pt x="666" y="127"/>
                  </a:lnTo>
                  <a:lnTo>
                    <a:pt x="666" y="127"/>
                  </a:lnTo>
                  <a:lnTo>
                    <a:pt x="668" y="125"/>
                  </a:lnTo>
                  <a:lnTo>
                    <a:pt x="668" y="125"/>
                  </a:lnTo>
                  <a:lnTo>
                    <a:pt x="672" y="125"/>
                  </a:lnTo>
                  <a:lnTo>
                    <a:pt x="676" y="127"/>
                  </a:lnTo>
                  <a:lnTo>
                    <a:pt x="679" y="127"/>
                  </a:lnTo>
                  <a:lnTo>
                    <a:pt x="679" y="127"/>
                  </a:lnTo>
                  <a:lnTo>
                    <a:pt x="681" y="125"/>
                  </a:lnTo>
                  <a:lnTo>
                    <a:pt x="685" y="123"/>
                  </a:lnTo>
                  <a:lnTo>
                    <a:pt x="704" y="127"/>
                  </a:lnTo>
                  <a:lnTo>
                    <a:pt x="715" y="132"/>
                  </a:lnTo>
                  <a:lnTo>
                    <a:pt x="717" y="132"/>
                  </a:lnTo>
                  <a:lnTo>
                    <a:pt x="737" y="149"/>
                  </a:lnTo>
                  <a:lnTo>
                    <a:pt x="737" y="149"/>
                  </a:lnTo>
                  <a:lnTo>
                    <a:pt x="741" y="157"/>
                  </a:lnTo>
                  <a:lnTo>
                    <a:pt x="741" y="160"/>
                  </a:lnTo>
                  <a:lnTo>
                    <a:pt x="741" y="162"/>
                  </a:lnTo>
                  <a:lnTo>
                    <a:pt x="737" y="166"/>
                  </a:lnTo>
                  <a:lnTo>
                    <a:pt x="732" y="175"/>
                  </a:lnTo>
                  <a:lnTo>
                    <a:pt x="730" y="179"/>
                  </a:lnTo>
                  <a:lnTo>
                    <a:pt x="730" y="179"/>
                  </a:lnTo>
                  <a:lnTo>
                    <a:pt x="730" y="192"/>
                  </a:lnTo>
                  <a:lnTo>
                    <a:pt x="717" y="196"/>
                  </a:lnTo>
                  <a:lnTo>
                    <a:pt x="715" y="205"/>
                  </a:lnTo>
                  <a:lnTo>
                    <a:pt x="715" y="205"/>
                  </a:lnTo>
                  <a:lnTo>
                    <a:pt x="715" y="205"/>
                  </a:lnTo>
                  <a:lnTo>
                    <a:pt x="715" y="205"/>
                  </a:lnTo>
                  <a:lnTo>
                    <a:pt x="713" y="207"/>
                  </a:lnTo>
                  <a:lnTo>
                    <a:pt x="704" y="207"/>
                  </a:lnTo>
                  <a:lnTo>
                    <a:pt x="704" y="207"/>
                  </a:lnTo>
                  <a:lnTo>
                    <a:pt x="704" y="207"/>
                  </a:lnTo>
                  <a:lnTo>
                    <a:pt x="702" y="205"/>
                  </a:lnTo>
                  <a:lnTo>
                    <a:pt x="702" y="205"/>
                  </a:lnTo>
                  <a:lnTo>
                    <a:pt x="702" y="203"/>
                  </a:lnTo>
                  <a:lnTo>
                    <a:pt x="702" y="201"/>
                  </a:lnTo>
                  <a:lnTo>
                    <a:pt x="702" y="201"/>
                  </a:lnTo>
                  <a:lnTo>
                    <a:pt x="702" y="199"/>
                  </a:lnTo>
                  <a:lnTo>
                    <a:pt x="702" y="196"/>
                  </a:lnTo>
                  <a:lnTo>
                    <a:pt x="694" y="188"/>
                  </a:lnTo>
                  <a:lnTo>
                    <a:pt x="694" y="188"/>
                  </a:lnTo>
                  <a:lnTo>
                    <a:pt x="691" y="183"/>
                  </a:lnTo>
                  <a:lnTo>
                    <a:pt x="689" y="183"/>
                  </a:lnTo>
                  <a:lnTo>
                    <a:pt x="687" y="186"/>
                  </a:lnTo>
                  <a:lnTo>
                    <a:pt x="685" y="188"/>
                  </a:lnTo>
                  <a:lnTo>
                    <a:pt x="685" y="188"/>
                  </a:lnTo>
                  <a:lnTo>
                    <a:pt x="685" y="190"/>
                  </a:lnTo>
                  <a:lnTo>
                    <a:pt x="685" y="190"/>
                  </a:lnTo>
                  <a:lnTo>
                    <a:pt x="687" y="190"/>
                  </a:lnTo>
                  <a:lnTo>
                    <a:pt x="687" y="190"/>
                  </a:lnTo>
                  <a:lnTo>
                    <a:pt x="687" y="192"/>
                  </a:lnTo>
                  <a:lnTo>
                    <a:pt x="687" y="192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5" y="199"/>
                  </a:lnTo>
                  <a:lnTo>
                    <a:pt x="685" y="199"/>
                  </a:lnTo>
                  <a:lnTo>
                    <a:pt x="683" y="199"/>
                  </a:lnTo>
                  <a:lnTo>
                    <a:pt x="666" y="205"/>
                  </a:lnTo>
                  <a:lnTo>
                    <a:pt x="663" y="205"/>
                  </a:lnTo>
                  <a:lnTo>
                    <a:pt x="661" y="205"/>
                  </a:lnTo>
                  <a:lnTo>
                    <a:pt x="661" y="205"/>
                  </a:lnTo>
                  <a:lnTo>
                    <a:pt x="659" y="203"/>
                  </a:lnTo>
                  <a:lnTo>
                    <a:pt x="659" y="203"/>
                  </a:lnTo>
                  <a:lnTo>
                    <a:pt x="659" y="201"/>
                  </a:lnTo>
                  <a:lnTo>
                    <a:pt x="655" y="179"/>
                  </a:lnTo>
                  <a:lnTo>
                    <a:pt x="655" y="179"/>
                  </a:lnTo>
                  <a:lnTo>
                    <a:pt x="657" y="177"/>
                  </a:lnTo>
                  <a:lnTo>
                    <a:pt x="657" y="175"/>
                  </a:lnTo>
                  <a:lnTo>
                    <a:pt x="659" y="168"/>
                  </a:lnTo>
                  <a:lnTo>
                    <a:pt x="659" y="151"/>
                  </a:lnTo>
                  <a:lnTo>
                    <a:pt x="659" y="151"/>
                  </a:lnTo>
                  <a:close/>
                  <a:moveTo>
                    <a:pt x="597" y="168"/>
                  </a:moveTo>
                  <a:lnTo>
                    <a:pt x="597" y="168"/>
                  </a:lnTo>
                  <a:lnTo>
                    <a:pt x="594" y="168"/>
                  </a:lnTo>
                  <a:lnTo>
                    <a:pt x="594" y="168"/>
                  </a:lnTo>
                  <a:lnTo>
                    <a:pt x="594" y="166"/>
                  </a:lnTo>
                  <a:lnTo>
                    <a:pt x="594" y="166"/>
                  </a:lnTo>
                  <a:lnTo>
                    <a:pt x="592" y="164"/>
                  </a:lnTo>
                  <a:lnTo>
                    <a:pt x="592" y="162"/>
                  </a:lnTo>
                  <a:lnTo>
                    <a:pt x="592" y="162"/>
                  </a:lnTo>
                  <a:lnTo>
                    <a:pt x="594" y="157"/>
                  </a:lnTo>
                  <a:lnTo>
                    <a:pt x="594" y="157"/>
                  </a:lnTo>
                  <a:lnTo>
                    <a:pt x="597" y="157"/>
                  </a:lnTo>
                  <a:lnTo>
                    <a:pt x="599" y="160"/>
                  </a:lnTo>
                  <a:lnTo>
                    <a:pt x="599" y="160"/>
                  </a:lnTo>
                  <a:lnTo>
                    <a:pt x="601" y="162"/>
                  </a:lnTo>
                  <a:lnTo>
                    <a:pt x="601" y="162"/>
                  </a:lnTo>
                  <a:lnTo>
                    <a:pt x="599" y="164"/>
                  </a:lnTo>
                  <a:lnTo>
                    <a:pt x="599" y="164"/>
                  </a:lnTo>
                  <a:lnTo>
                    <a:pt x="599" y="166"/>
                  </a:lnTo>
                  <a:lnTo>
                    <a:pt x="599" y="166"/>
                  </a:lnTo>
                  <a:lnTo>
                    <a:pt x="599" y="166"/>
                  </a:lnTo>
                  <a:lnTo>
                    <a:pt x="599" y="168"/>
                  </a:lnTo>
                  <a:lnTo>
                    <a:pt x="597" y="168"/>
                  </a:lnTo>
                  <a:lnTo>
                    <a:pt x="597" y="168"/>
                  </a:lnTo>
                  <a:lnTo>
                    <a:pt x="597" y="168"/>
                  </a:lnTo>
                  <a:close/>
                  <a:moveTo>
                    <a:pt x="644" y="157"/>
                  </a:moveTo>
                  <a:lnTo>
                    <a:pt x="646" y="162"/>
                  </a:lnTo>
                  <a:lnTo>
                    <a:pt x="646" y="164"/>
                  </a:lnTo>
                  <a:lnTo>
                    <a:pt x="646" y="164"/>
                  </a:lnTo>
                  <a:lnTo>
                    <a:pt x="644" y="166"/>
                  </a:lnTo>
                  <a:lnTo>
                    <a:pt x="644" y="166"/>
                  </a:lnTo>
                  <a:lnTo>
                    <a:pt x="638" y="170"/>
                  </a:lnTo>
                  <a:lnTo>
                    <a:pt x="638" y="170"/>
                  </a:lnTo>
                  <a:lnTo>
                    <a:pt x="638" y="170"/>
                  </a:lnTo>
                  <a:lnTo>
                    <a:pt x="631" y="166"/>
                  </a:lnTo>
                  <a:lnTo>
                    <a:pt x="631" y="164"/>
                  </a:lnTo>
                  <a:lnTo>
                    <a:pt x="631" y="162"/>
                  </a:lnTo>
                  <a:lnTo>
                    <a:pt x="633" y="160"/>
                  </a:lnTo>
                  <a:lnTo>
                    <a:pt x="635" y="160"/>
                  </a:lnTo>
                  <a:lnTo>
                    <a:pt x="644" y="157"/>
                  </a:lnTo>
                  <a:lnTo>
                    <a:pt x="644" y="157"/>
                  </a:lnTo>
                  <a:lnTo>
                    <a:pt x="644" y="157"/>
                  </a:lnTo>
                  <a:lnTo>
                    <a:pt x="644" y="157"/>
                  </a:lnTo>
                  <a:close/>
                  <a:moveTo>
                    <a:pt x="566" y="166"/>
                  </a:moveTo>
                  <a:lnTo>
                    <a:pt x="575" y="170"/>
                  </a:lnTo>
                  <a:lnTo>
                    <a:pt x="575" y="170"/>
                  </a:lnTo>
                  <a:lnTo>
                    <a:pt x="577" y="170"/>
                  </a:lnTo>
                  <a:lnTo>
                    <a:pt x="577" y="173"/>
                  </a:lnTo>
                  <a:lnTo>
                    <a:pt x="577" y="173"/>
                  </a:lnTo>
                  <a:lnTo>
                    <a:pt x="577" y="173"/>
                  </a:lnTo>
                  <a:lnTo>
                    <a:pt x="575" y="181"/>
                  </a:lnTo>
                  <a:lnTo>
                    <a:pt x="573" y="181"/>
                  </a:lnTo>
                  <a:lnTo>
                    <a:pt x="571" y="181"/>
                  </a:lnTo>
                  <a:lnTo>
                    <a:pt x="569" y="181"/>
                  </a:lnTo>
                  <a:lnTo>
                    <a:pt x="566" y="181"/>
                  </a:lnTo>
                  <a:lnTo>
                    <a:pt x="556" y="175"/>
                  </a:lnTo>
                  <a:lnTo>
                    <a:pt x="554" y="175"/>
                  </a:lnTo>
                  <a:lnTo>
                    <a:pt x="554" y="175"/>
                  </a:lnTo>
                  <a:lnTo>
                    <a:pt x="554" y="173"/>
                  </a:lnTo>
                  <a:lnTo>
                    <a:pt x="556" y="168"/>
                  </a:lnTo>
                  <a:lnTo>
                    <a:pt x="556" y="168"/>
                  </a:lnTo>
                  <a:lnTo>
                    <a:pt x="564" y="166"/>
                  </a:lnTo>
                  <a:lnTo>
                    <a:pt x="564" y="166"/>
                  </a:lnTo>
                  <a:lnTo>
                    <a:pt x="566" y="166"/>
                  </a:lnTo>
                  <a:lnTo>
                    <a:pt x="566" y="166"/>
                  </a:lnTo>
                  <a:lnTo>
                    <a:pt x="566" y="16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Freeform 75"/>
            <p:cNvSpPr>
              <a:spLocks noEditPoints="1"/>
            </p:cNvSpPr>
            <p:nvPr/>
          </p:nvSpPr>
          <p:spPr bwMode="auto">
            <a:xfrm>
              <a:off x="3728382" y="2451129"/>
              <a:ext cx="391548" cy="594950"/>
            </a:xfrm>
            <a:custGeom>
              <a:avLst/>
              <a:gdLst/>
              <a:ahLst/>
              <a:cxnLst>
                <a:cxn ang="0">
                  <a:pos x="372" y="298"/>
                </a:cxn>
                <a:cxn ang="0">
                  <a:pos x="351" y="339"/>
                </a:cxn>
                <a:cxn ang="0">
                  <a:pos x="362" y="382"/>
                </a:cxn>
                <a:cxn ang="0">
                  <a:pos x="336" y="400"/>
                </a:cxn>
                <a:cxn ang="0">
                  <a:pos x="321" y="447"/>
                </a:cxn>
                <a:cxn ang="0">
                  <a:pos x="273" y="441"/>
                </a:cxn>
                <a:cxn ang="0">
                  <a:pos x="237" y="469"/>
                </a:cxn>
                <a:cxn ang="0">
                  <a:pos x="239" y="451"/>
                </a:cxn>
                <a:cxn ang="0">
                  <a:pos x="198" y="343"/>
                </a:cxn>
                <a:cxn ang="0">
                  <a:pos x="191" y="326"/>
                </a:cxn>
                <a:cxn ang="0">
                  <a:pos x="198" y="328"/>
                </a:cxn>
                <a:cxn ang="0">
                  <a:pos x="194" y="302"/>
                </a:cxn>
                <a:cxn ang="0">
                  <a:pos x="168" y="283"/>
                </a:cxn>
                <a:cxn ang="0">
                  <a:pos x="129" y="233"/>
                </a:cxn>
                <a:cxn ang="0">
                  <a:pos x="99" y="160"/>
                </a:cxn>
                <a:cxn ang="0">
                  <a:pos x="107" y="112"/>
                </a:cxn>
                <a:cxn ang="0">
                  <a:pos x="86" y="54"/>
                </a:cxn>
                <a:cxn ang="0">
                  <a:pos x="135" y="15"/>
                </a:cxn>
                <a:cxn ang="0">
                  <a:pos x="187" y="56"/>
                </a:cxn>
                <a:cxn ang="0">
                  <a:pos x="213" y="76"/>
                </a:cxn>
                <a:cxn ang="0">
                  <a:pos x="254" y="95"/>
                </a:cxn>
                <a:cxn ang="0">
                  <a:pos x="331" y="156"/>
                </a:cxn>
                <a:cxn ang="0">
                  <a:pos x="342" y="182"/>
                </a:cxn>
                <a:cxn ang="0">
                  <a:pos x="338" y="192"/>
                </a:cxn>
                <a:cxn ang="0">
                  <a:pos x="342" y="192"/>
                </a:cxn>
                <a:cxn ang="0">
                  <a:pos x="340" y="190"/>
                </a:cxn>
                <a:cxn ang="0">
                  <a:pos x="351" y="190"/>
                </a:cxn>
                <a:cxn ang="0">
                  <a:pos x="353" y="207"/>
                </a:cxn>
                <a:cxn ang="0">
                  <a:pos x="357" y="207"/>
                </a:cxn>
                <a:cxn ang="0">
                  <a:pos x="359" y="192"/>
                </a:cxn>
                <a:cxn ang="0">
                  <a:pos x="372" y="197"/>
                </a:cxn>
                <a:cxn ang="0">
                  <a:pos x="163" y="320"/>
                </a:cxn>
                <a:cxn ang="0">
                  <a:pos x="157" y="311"/>
                </a:cxn>
                <a:cxn ang="0">
                  <a:pos x="176" y="318"/>
                </a:cxn>
                <a:cxn ang="0">
                  <a:pos x="69" y="443"/>
                </a:cxn>
                <a:cxn ang="0">
                  <a:pos x="64" y="426"/>
                </a:cxn>
                <a:cxn ang="0">
                  <a:pos x="23" y="372"/>
                </a:cxn>
                <a:cxn ang="0">
                  <a:pos x="6" y="343"/>
                </a:cxn>
                <a:cxn ang="0">
                  <a:pos x="25" y="335"/>
                </a:cxn>
                <a:cxn ang="0">
                  <a:pos x="49" y="346"/>
                </a:cxn>
                <a:cxn ang="0">
                  <a:pos x="79" y="374"/>
                </a:cxn>
                <a:cxn ang="0">
                  <a:pos x="97" y="397"/>
                </a:cxn>
                <a:cxn ang="0">
                  <a:pos x="92" y="408"/>
                </a:cxn>
                <a:cxn ang="0">
                  <a:pos x="90" y="436"/>
                </a:cxn>
                <a:cxn ang="0">
                  <a:pos x="181" y="501"/>
                </a:cxn>
                <a:cxn ang="0">
                  <a:pos x="166" y="495"/>
                </a:cxn>
                <a:cxn ang="0">
                  <a:pos x="196" y="490"/>
                </a:cxn>
                <a:cxn ang="0">
                  <a:pos x="204" y="501"/>
                </a:cxn>
                <a:cxn ang="0">
                  <a:pos x="148" y="525"/>
                </a:cxn>
                <a:cxn ang="0">
                  <a:pos x="148" y="510"/>
                </a:cxn>
                <a:cxn ang="0">
                  <a:pos x="159" y="523"/>
                </a:cxn>
                <a:cxn ang="0">
                  <a:pos x="168" y="540"/>
                </a:cxn>
                <a:cxn ang="0">
                  <a:pos x="170" y="555"/>
                </a:cxn>
                <a:cxn ang="0">
                  <a:pos x="88" y="518"/>
                </a:cxn>
                <a:cxn ang="0">
                  <a:pos x="90" y="523"/>
                </a:cxn>
                <a:cxn ang="0">
                  <a:pos x="148" y="551"/>
                </a:cxn>
                <a:cxn ang="0">
                  <a:pos x="159" y="544"/>
                </a:cxn>
                <a:cxn ang="0">
                  <a:pos x="166" y="585"/>
                </a:cxn>
                <a:cxn ang="0">
                  <a:pos x="163" y="581"/>
                </a:cxn>
              </a:cxnLst>
              <a:rect l="0" t="0" r="r" b="b"/>
              <a:pathLst>
                <a:path w="385" h="585">
                  <a:moveTo>
                    <a:pt x="379" y="210"/>
                  </a:moveTo>
                  <a:lnTo>
                    <a:pt x="377" y="229"/>
                  </a:lnTo>
                  <a:lnTo>
                    <a:pt x="377" y="240"/>
                  </a:lnTo>
                  <a:lnTo>
                    <a:pt x="381" y="251"/>
                  </a:lnTo>
                  <a:lnTo>
                    <a:pt x="379" y="259"/>
                  </a:lnTo>
                  <a:lnTo>
                    <a:pt x="375" y="283"/>
                  </a:lnTo>
                  <a:lnTo>
                    <a:pt x="372" y="292"/>
                  </a:lnTo>
                  <a:lnTo>
                    <a:pt x="372" y="298"/>
                  </a:lnTo>
                  <a:lnTo>
                    <a:pt x="377" y="307"/>
                  </a:lnTo>
                  <a:lnTo>
                    <a:pt x="383" y="322"/>
                  </a:lnTo>
                  <a:lnTo>
                    <a:pt x="385" y="326"/>
                  </a:lnTo>
                  <a:lnTo>
                    <a:pt x="381" y="333"/>
                  </a:lnTo>
                  <a:lnTo>
                    <a:pt x="375" y="341"/>
                  </a:lnTo>
                  <a:lnTo>
                    <a:pt x="368" y="346"/>
                  </a:lnTo>
                  <a:lnTo>
                    <a:pt x="359" y="343"/>
                  </a:lnTo>
                  <a:lnTo>
                    <a:pt x="351" y="339"/>
                  </a:lnTo>
                  <a:lnTo>
                    <a:pt x="342" y="339"/>
                  </a:lnTo>
                  <a:lnTo>
                    <a:pt x="342" y="346"/>
                  </a:lnTo>
                  <a:lnTo>
                    <a:pt x="353" y="350"/>
                  </a:lnTo>
                  <a:lnTo>
                    <a:pt x="357" y="359"/>
                  </a:lnTo>
                  <a:lnTo>
                    <a:pt x="357" y="369"/>
                  </a:lnTo>
                  <a:lnTo>
                    <a:pt x="359" y="374"/>
                  </a:lnTo>
                  <a:lnTo>
                    <a:pt x="364" y="378"/>
                  </a:lnTo>
                  <a:lnTo>
                    <a:pt x="362" y="382"/>
                  </a:lnTo>
                  <a:lnTo>
                    <a:pt x="359" y="393"/>
                  </a:lnTo>
                  <a:lnTo>
                    <a:pt x="355" y="402"/>
                  </a:lnTo>
                  <a:lnTo>
                    <a:pt x="355" y="406"/>
                  </a:lnTo>
                  <a:lnTo>
                    <a:pt x="362" y="419"/>
                  </a:lnTo>
                  <a:lnTo>
                    <a:pt x="355" y="419"/>
                  </a:lnTo>
                  <a:lnTo>
                    <a:pt x="344" y="413"/>
                  </a:lnTo>
                  <a:lnTo>
                    <a:pt x="340" y="404"/>
                  </a:lnTo>
                  <a:lnTo>
                    <a:pt x="336" y="400"/>
                  </a:lnTo>
                  <a:lnTo>
                    <a:pt x="327" y="400"/>
                  </a:lnTo>
                  <a:lnTo>
                    <a:pt x="323" y="402"/>
                  </a:lnTo>
                  <a:lnTo>
                    <a:pt x="321" y="408"/>
                  </a:lnTo>
                  <a:lnTo>
                    <a:pt x="323" y="415"/>
                  </a:lnTo>
                  <a:lnTo>
                    <a:pt x="329" y="428"/>
                  </a:lnTo>
                  <a:lnTo>
                    <a:pt x="331" y="436"/>
                  </a:lnTo>
                  <a:lnTo>
                    <a:pt x="331" y="443"/>
                  </a:lnTo>
                  <a:lnTo>
                    <a:pt x="321" y="447"/>
                  </a:lnTo>
                  <a:lnTo>
                    <a:pt x="312" y="449"/>
                  </a:lnTo>
                  <a:lnTo>
                    <a:pt x="306" y="447"/>
                  </a:lnTo>
                  <a:lnTo>
                    <a:pt x="301" y="443"/>
                  </a:lnTo>
                  <a:lnTo>
                    <a:pt x="297" y="443"/>
                  </a:lnTo>
                  <a:lnTo>
                    <a:pt x="291" y="445"/>
                  </a:lnTo>
                  <a:lnTo>
                    <a:pt x="284" y="445"/>
                  </a:lnTo>
                  <a:lnTo>
                    <a:pt x="280" y="443"/>
                  </a:lnTo>
                  <a:lnTo>
                    <a:pt x="273" y="441"/>
                  </a:lnTo>
                  <a:lnTo>
                    <a:pt x="271" y="445"/>
                  </a:lnTo>
                  <a:lnTo>
                    <a:pt x="265" y="458"/>
                  </a:lnTo>
                  <a:lnTo>
                    <a:pt x="260" y="462"/>
                  </a:lnTo>
                  <a:lnTo>
                    <a:pt x="252" y="464"/>
                  </a:lnTo>
                  <a:lnTo>
                    <a:pt x="245" y="469"/>
                  </a:lnTo>
                  <a:lnTo>
                    <a:pt x="243" y="473"/>
                  </a:lnTo>
                  <a:lnTo>
                    <a:pt x="237" y="471"/>
                  </a:lnTo>
                  <a:lnTo>
                    <a:pt x="237" y="469"/>
                  </a:lnTo>
                  <a:lnTo>
                    <a:pt x="237" y="469"/>
                  </a:lnTo>
                  <a:lnTo>
                    <a:pt x="239" y="467"/>
                  </a:lnTo>
                  <a:lnTo>
                    <a:pt x="239" y="467"/>
                  </a:lnTo>
                  <a:lnTo>
                    <a:pt x="239" y="467"/>
                  </a:lnTo>
                  <a:lnTo>
                    <a:pt x="239" y="464"/>
                  </a:lnTo>
                  <a:lnTo>
                    <a:pt x="239" y="464"/>
                  </a:lnTo>
                  <a:lnTo>
                    <a:pt x="239" y="462"/>
                  </a:lnTo>
                  <a:lnTo>
                    <a:pt x="239" y="451"/>
                  </a:lnTo>
                  <a:lnTo>
                    <a:pt x="237" y="441"/>
                  </a:lnTo>
                  <a:lnTo>
                    <a:pt x="228" y="419"/>
                  </a:lnTo>
                  <a:lnTo>
                    <a:pt x="226" y="417"/>
                  </a:lnTo>
                  <a:lnTo>
                    <a:pt x="226" y="417"/>
                  </a:lnTo>
                  <a:lnTo>
                    <a:pt x="219" y="400"/>
                  </a:lnTo>
                  <a:lnTo>
                    <a:pt x="209" y="372"/>
                  </a:lnTo>
                  <a:lnTo>
                    <a:pt x="204" y="356"/>
                  </a:lnTo>
                  <a:lnTo>
                    <a:pt x="198" y="343"/>
                  </a:lnTo>
                  <a:lnTo>
                    <a:pt x="191" y="331"/>
                  </a:lnTo>
                  <a:lnTo>
                    <a:pt x="191" y="331"/>
                  </a:lnTo>
                  <a:lnTo>
                    <a:pt x="189" y="326"/>
                  </a:lnTo>
                  <a:lnTo>
                    <a:pt x="189" y="326"/>
                  </a:lnTo>
                  <a:lnTo>
                    <a:pt x="189" y="326"/>
                  </a:lnTo>
                  <a:lnTo>
                    <a:pt x="189" y="326"/>
                  </a:lnTo>
                  <a:lnTo>
                    <a:pt x="191" y="324"/>
                  </a:lnTo>
                  <a:lnTo>
                    <a:pt x="191" y="326"/>
                  </a:lnTo>
                  <a:lnTo>
                    <a:pt x="194" y="326"/>
                  </a:lnTo>
                  <a:lnTo>
                    <a:pt x="194" y="326"/>
                  </a:lnTo>
                  <a:lnTo>
                    <a:pt x="194" y="328"/>
                  </a:lnTo>
                  <a:lnTo>
                    <a:pt x="194" y="328"/>
                  </a:lnTo>
                  <a:lnTo>
                    <a:pt x="196" y="328"/>
                  </a:lnTo>
                  <a:lnTo>
                    <a:pt x="196" y="328"/>
                  </a:lnTo>
                  <a:lnTo>
                    <a:pt x="196" y="328"/>
                  </a:lnTo>
                  <a:lnTo>
                    <a:pt x="198" y="328"/>
                  </a:lnTo>
                  <a:lnTo>
                    <a:pt x="202" y="320"/>
                  </a:lnTo>
                  <a:lnTo>
                    <a:pt x="202" y="315"/>
                  </a:lnTo>
                  <a:lnTo>
                    <a:pt x="202" y="313"/>
                  </a:lnTo>
                  <a:lnTo>
                    <a:pt x="202" y="313"/>
                  </a:lnTo>
                  <a:lnTo>
                    <a:pt x="196" y="305"/>
                  </a:lnTo>
                  <a:lnTo>
                    <a:pt x="196" y="305"/>
                  </a:lnTo>
                  <a:lnTo>
                    <a:pt x="196" y="302"/>
                  </a:lnTo>
                  <a:lnTo>
                    <a:pt x="194" y="302"/>
                  </a:lnTo>
                  <a:lnTo>
                    <a:pt x="194" y="300"/>
                  </a:lnTo>
                  <a:lnTo>
                    <a:pt x="191" y="300"/>
                  </a:lnTo>
                  <a:lnTo>
                    <a:pt x="191" y="300"/>
                  </a:lnTo>
                  <a:lnTo>
                    <a:pt x="189" y="300"/>
                  </a:lnTo>
                  <a:lnTo>
                    <a:pt x="189" y="300"/>
                  </a:lnTo>
                  <a:lnTo>
                    <a:pt x="189" y="300"/>
                  </a:lnTo>
                  <a:lnTo>
                    <a:pt x="170" y="285"/>
                  </a:lnTo>
                  <a:lnTo>
                    <a:pt x="168" y="283"/>
                  </a:lnTo>
                  <a:lnTo>
                    <a:pt x="168" y="281"/>
                  </a:lnTo>
                  <a:lnTo>
                    <a:pt x="166" y="281"/>
                  </a:lnTo>
                  <a:lnTo>
                    <a:pt x="159" y="277"/>
                  </a:lnTo>
                  <a:lnTo>
                    <a:pt x="157" y="277"/>
                  </a:lnTo>
                  <a:lnTo>
                    <a:pt x="133" y="264"/>
                  </a:lnTo>
                  <a:lnTo>
                    <a:pt x="122" y="255"/>
                  </a:lnTo>
                  <a:lnTo>
                    <a:pt x="129" y="240"/>
                  </a:lnTo>
                  <a:lnTo>
                    <a:pt x="129" y="233"/>
                  </a:lnTo>
                  <a:lnTo>
                    <a:pt x="125" y="225"/>
                  </a:lnTo>
                  <a:lnTo>
                    <a:pt x="114" y="216"/>
                  </a:lnTo>
                  <a:lnTo>
                    <a:pt x="112" y="214"/>
                  </a:lnTo>
                  <a:lnTo>
                    <a:pt x="118" y="184"/>
                  </a:lnTo>
                  <a:lnTo>
                    <a:pt x="116" y="175"/>
                  </a:lnTo>
                  <a:lnTo>
                    <a:pt x="112" y="171"/>
                  </a:lnTo>
                  <a:lnTo>
                    <a:pt x="103" y="166"/>
                  </a:lnTo>
                  <a:lnTo>
                    <a:pt x="99" y="160"/>
                  </a:lnTo>
                  <a:lnTo>
                    <a:pt x="101" y="151"/>
                  </a:lnTo>
                  <a:lnTo>
                    <a:pt x="103" y="147"/>
                  </a:lnTo>
                  <a:lnTo>
                    <a:pt x="105" y="143"/>
                  </a:lnTo>
                  <a:lnTo>
                    <a:pt x="101" y="136"/>
                  </a:lnTo>
                  <a:lnTo>
                    <a:pt x="99" y="130"/>
                  </a:lnTo>
                  <a:lnTo>
                    <a:pt x="101" y="125"/>
                  </a:lnTo>
                  <a:lnTo>
                    <a:pt x="105" y="119"/>
                  </a:lnTo>
                  <a:lnTo>
                    <a:pt x="107" y="112"/>
                  </a:lnTo>
                  <a:lnTo>
                    <a:pt x="103" y="108"/>
                  </a:lnTo>
                  <a:lnTo>
                    <a:pt x="99" y="93"/>
                  </a:lnTo>
                  <a:lnTo>
                    <a:pt x="97" y="89"/>
                  </a:lnTo>
                  <a:lnTo>
                    <a:pt x="90" y="82"/>
                  </a:lnTo>
                  <a:lnTo>
                    <a:pt x="82" y="69"/>
                  </a:lnTo>
                  <a:lnTo>
                    <a:pt x="82" y="63"/>
                  </a:lnTo>
                  <a:lnTo>
                    <a:pt x="84" y="58"/>
                  </a:lnTo>
                  <a:lnTo>
                    <a:pt x="86" y="54"/>
                  </a:lnTo>
                  <a:lnTo>
                    <a:pt x="97" y="39"/>
                  </a:lnTo>
                  <a:lnTo>
                    <a:pt x="103" y="33"/>
                  </a:lnTo>
                  <a:lnTo>
                    <a:pt x="107" y="26"/>
                  </a:lnTo>
                  <a:lnTo>
                    <a:pt x="114" y="17"/>
                  </a:lnTo>
                  <a:lnTo>
                    <a:pt x="120" y="9"/>
                  </a:lnTo>
                  <a:lnTo>
                    <a:pt x="125" y="2"/>
                  </a:lnTo>
                  <a:lnTo>
                    <a:pt x="135" y="0"/>
                  </a:lnTo>
                  <a:lnTo>
                    <a:pt x="135" y="15"/>
                  </a:lnTo>
                  <a:lnTo>
                    <a:pt x="138" y="22"/>
                  </a:lnTo>
                  <a:lnTo>
                    <a:pt x="150" y="28"/>
                  </a:lnTo>
                  <a:lnTo>
                    <a:pt x="153" y="28"/>
                  </a:lnTo>
                  <a:lnTo>
                    <a:pt x="161" y="33"/>
                  </a:lnTo>
                  <a:lnTo>
                    <a:pt x="168" y="37"/>
                  </a:lnTo>
                  <a:lnTo>
                    <a:pt x="170" y="37"/>
                  </a:lnTo>
                  <a:lnTo>
                    <a:pt x="178" y="45"/>
                  </a:lnTo>
                  <a:lnTo>
                    <a:pt x="187" y="56"/>
                  </a:lnTo>
                  <a:lnTo>
                    <a:pt x="189" y="61"/>
                  </a:lnTo>
                  <a:lnTo>
                    <a:pt x="189" y="61"/>
                  </a:lnTo>
                  <a:lnTo>
                    <a:pt x="189" y="63"/>
                  </a:lnTo>
                  <a:lnTo>
                    <a:pt x="198" y="69"/>
                  </a:lnTo>
                  <a:lnTo>
                    <a:pt x="202" y="69"/>
                  </a:lnTo>
                  <a:lnTo>
                    <a:pt x="204" y="71"/>
                  </a:lnTo>
                  <a:lnTo>
                    <a:pt x="211" y="74"/>
                  </a:lnTo>
                  <a:lnTo>
                    <a:pt x="213" y="76"/>
                  </a:lnTo>
                  <a:lnTo>
                    <a:pt x="215" y="76"/>
                  </a:lnTo>
                  <a:lnTo>
                    <a:pt x="219" y="76"/>
                  </a:lnTo>
                  <a:lnTo>
                    <a:pt x="232" y="82"/>
                  </a:lnTo>
                  <a:lnTo>
                    <a:pt x="247" y="91"/>
                  </a:lnTo>
                  <a:lnTo>
                    <a:pt x="250" y="91"/>
                  </a:lnTo>
                  <a:lnTo>
                    <a:pt x="250" y="93"/>
                  </a:lnTo>
                  <a:lnTo>
                    <a:pt x="252" y="93"/>
                  </a:lnTo>
                  <a:lnTo>
                    <a:pt x="254" y="95"/>
                  </a:lnTo>
                  <a:lnTo>
                    <a:pt x="286" y="123"/>
                  </a:lnTo>
                  <a:lnTo>
                    <a:pt x="288" y="128"/>
                  </a:lnTo>
                  <a:lnTo>
                    <a:pt x="291" y="128"/>
                  </a:lnTo>
                  <a:lnTo>
                    <a:pt x="293" y="130"/>
                  </a:lnTo>
                  <a:lnTo>
                    <a:pt x="297" y="130"/>
                  </a:lnTo>
                  <a:lnTo>
                    <a:pt x="301" y="132"/>
                  </a:lnTo>
                  <a:lnTo>
                    <a:pt x="314" y="138"/>
                  </a:lnTo>
                  <a:lnTo>
                    <a:pt x="331" y="156"/>
                  </a:lnTo>
                  <a:lnTo>
                    <a:pt x="338" y="162"/>
                  </a:lnTo>
                  <a:lnTo>
                    <a:pt x="340" y="162"/>
                  </a:lnTo>
                  <a:lnTo>
                    <a:pt x="340" y="162"/>
                  </a:lnTo>
                  <a:lnTo>
                    <a:pt x="340" y="164"/>
                  </a:lnTo>
                  <a:lnTo>
                    <a:pt x="342" y="175"/>
                  </a:lnTo>
                  <a:lnTo>
                    <a:pt x="342" y="179"/>
                  </a:lnTo>
                  <a:lnTo>
                    <a:pt x="342" y="179"/>
                  </a:lnTo>
                  <a:lnTo>
                    <a:pt x="342" y="182"/>
                  </a:lnTo>
                  <a:lnTo>
                    <a:pt x="340" y="182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6"/>
                  </a:lnTo>
                  <a:lnTo>
                    <a:pt x="338" y="190"/>
                  </a:lnTo>
                  <a:lnTo>
                    <a:pt x="338" y="192"/>
                  </a:lnTo>
                  <a:lnTo>
                    <a:pt x="338" y="192"/>
                  </a:lnTo>
                  <a:lnTo>
                    <a:pt x="342" y="203"/>
                  </a:lnTo>
                  <a:lnTo>
                    <a:pt x="342" y="203"/>
                  </a:lnTo>
                  <a:lnTo>
                    <a:pt x="344" y="203"/>
                  </a:lnTo>
                  <a:lnTo>
                    <a:pt x="344" y="203"/>
                  </a:lnTo>
                  <a:lnTo>
                    <a:pt x="344" y="201"/>
                  </a:lnTo>
                  <a:lnTo>
                    <a:pt x="344" y="199"/>
                  </a:lnTo>
                  <a:lnTo>
                    <a:pt x="344" y="194"/>
                  </a:lnTo>
                  <a:lnTo>
                    <a:pt x="342" y="192"/>
                  </a:lnTo>
                  <a:lnTo>
                    <a:pt x="342" y="192"/>
                  </a:lnTo>
                  <a:lnTo>
                    <a:pt x="342" y="192"/>
                  </a:lnTo>
                  <a:lnTo>
                    <a:pt x="340" y="192"/>
                  </a:lnTo>
                  <a:lnTo>
                    <a:pt x="340" y="192"/>
                  </a:lnTo>
                  <a:lnTo>
                    <a:pt x="340" y="192"/>
                  </a:lnTo>
                  <a:lnTo>
                    <a:pt x="340" y="192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2" y="188"/>
                  </a:lnTo>
                  <a:lnTo>
                    <a:pt x="344" y="188"/>
                  </a:lnTo>
                  <a:lnTo>
                    <a:pt x="347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2"/>
                  </a:lnTo>
                  <a:lnTo>
                    <a:pt x="351" y="192"/>
                  </a:lnTo>
                  <a:lnTo>
                    <a:pt x="351" y="199"/>
                  </a:lnTo>
                  <a:lnTo>
                    <a:pt x="351" y="201"/>
                  </a:lnTo>
                  <a:lnTo>
                    <a:pt x="353" y="203"/>
                  </a:lnTo>
                  <a:lnTo>
                    <a:pt x="353" y="205"/>
                  </a:lnTo>
                  <a:lnTo>
                    <a:pt x="353" y="207"/>
                  </a:lnTo>
                  <a:lnTo>
                    <a:pt x="357" y="212"/>
                  </a:lnTo>
                  <a:lnTo>
                    <a:pt x="357" y="212"/>
                  </a:lnTo>
                  <a:lnTo>
                    <a:pt x="357" y="212"/>
                  </a:lnTo>
                  <a:lnTo>
                    <a:pt x="357" y="212"/>
                  </a:lnTo>
                  <a:lnTo>
                    <a:pt x="357" y="212"/>
                  </a:lnTo>
                  <a:lnTo>
                    <a:pt x="357" y="212"/>
                  </a:lnTo>
                  <a:lnTo>
                    <a:pt x="357" y="210"/>
                  </a:lnTo>
                  <a:lnTo>
                    <a:pt x="357" y="207"/>
                  </a:lnTo>
                  <a:lnTo>
                    <a:pt x="357" y="207"/>
                  </a:lnTo>
                  <a:lnTo>
                    <a:pt x="355" y="201"/>
                  </a:lnTo>
                  <a:lnTo>
                    <a:pt x="355" y="201"/>
                  </a:lnTo>
                  <a:lnTo>
                    <a:pt x="355" y="199"/>
                  </a:lnTo>
                  <a:lnTo>
                    <a:pt x="357" y="197"/>
                  </a:lnTo>
                  <a:lnTo>
                    <a:pt x="357" y="194"/>
                  </a:lnTo>
                  <a:lnTo>
                    <a:pt x="357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62" y="190"/>
                  </a:lnTo>
                  <a:lnTo>
                    <a:pt x="364" y="190"/>
                  </a:lnTo>
                  <a:lnTo>
                    <a:pt x="366" y="190"/>
                  </a:lnTo>
                  <a:lnTo>
                    <a:pt x="366" y="190"/>
                  </a:lnTo>
                  <a:lnTo>
                    <a:pt x="368" y="190"/>
                  </a:lnTo>
                  <a:lnTo>
                    <a:pt x="372" y="197"/>
                  </a:lnTo>
                  <a:lnTo>
                    <a:pt x="372" y="197"/>
                  </a:lnTo>
                  <a:lnTo>
                    <a:pt x="372" y="197"/>
                  </a:lnTo>
                  <a:lnTo>
                    <a:pt x="377" y="205"/>
                  </a:lnTo>
                  <a:lnTo>
                    <a:pt x="379" y="210"/>
                  </a:lnTo>
                  <a:lnTo>
                    <a:pt x="379" y="210"/>
                  </a:lnTo>
                  <a:close/>
                  <a:moveTo>
                    <a:pt x="174" y="320"/>
                  </a:moveTo>
                  <a:lnTo>
                    <a:pt x="172" y="320"/>
                  </a:lnTo>
                  <a:lnTo>
                    <a:pt x="172" y="320"/>
                  </a:lnTo>
                  <a:lnTo>
                    <a:pt x="163" y="320"/>
                  </a:lnTo>
                  <a:lnTo>
                    <a:pt x="163" y="318"/>
                  </a:lnTo>
                  <a:lnTo>
                    <a:pt x="159" y="318"/>
                  </a:lnTo>
                  <a:lnTo>
                    <a:pt x="157" y="315"/>
                  </a:lnTo>
                  <a:lnTo>
                    <a:pt x="157" y="315"/>
                  </a:lnTo>
                  <a:lnTo>
                    <a:pt x="155" y="313"/>
                  </a:lnTo>
                  <a:lnTo>
                    <a:pt x="155" y="311"/>
                  </a:lnTo>
                  <a:lnTo>
                    <a:pt x="157" y="311"/>
                  </a:lnTo>
                  <a:lnTo>
                    <a:pt x="157" y="311"/>
                  </a:lnTo>
                  <a:lnTo>
                    <a:pt x="159" y="309"/>
                  </a:lnTo>
                  <a:lnTo>
                    <a:pt x="159" y="309"/>
                  </a:lnTo>
                  <a:lnTo>
                    <a:pt x="159" y="309"/>
                  </a:lnTo>
                  <a:lnTo>
                    <a:pt x="161" y="309"/>
                  </a:lnTo>
                  <a:lnTo>
                    <a:pt x="170" y="311"/>
                  </a:lnTo>
                  <a:lnTo>
                    <a:pt x="174" y="313"/>
                  </a:lnTo>
                  <a:lnTo>
                    <a:pt x="176" y="318"/>
                  </a:lnTo>
                  <a:lnTo>
                    <a:pt x="176" y="318"/>
                  </a:lnTo>
                  <a:lnTo>
                    <a:pt x="176" y="318"/>
                  </a:lnTo>
                  <a:lnTo>
                    <a:pt x="174" y="320"/>
                  </a:lnTo>
                  <a:lnTo>
                    <a:pt x="174" y="320"/>
                  </a:lnTo>
                  <a:lnTo>
                    <a:pt x="174" y="320"/>
                  </a:lnTo>
                  <a:close/>
                  <a:moveTo>
                    <a:pt x="82" y="445"/>
                  </a:moveTo>
                  <a:lnTo>
                    <a:pt x="71" y="443"/>
                  </a:lnTo>
                  <a:lnTo>
                    <a:pt x="69" y="443"/>
                  </a:lnTo>
                  <a:lnTo>
                    <a:pt x="69" y="443"/>
                  </a:lnTo>
                  <a:lnTo>
                    <a:pt x="69" y="441"/>
                  </a:lnTo>
                  <a:lnTo>
                    <a:pt x="66" y="441"/>
                  </a:lnTo>
                  <a:lnTo>
                    <a:pt x="66" y="438"/>
                  </a:lnTo>
                  <a:lnTo>
                    <a:pt x="69" y="438"/>
                  </a:lnTo>
                  <a:lnTo>
                    <a:pt x="69" y="438"/>
                  </a:lnTo>
                  <a:lnTo>
                    <a:pt x="69" y="436"/>
                  </a:lnTo>
                  <a:lnTo>
                    <a:pt x="69" y="436"/>
                  </a:lnTo>
                  <a:lnTo>
                    <a:pt x="64" y="426"/>
                  </a:lnTo>
                  <a:lnTo>
                    <a:pt x="60" y="417"/>
                  </a:lnTo>
                  <a:lnTo>
                    <a:pt x="58" y="415"/>
                  </a:lnTo>
                  <a:lnTo>
                    <a:pt x="56" y="410"/>
                  </a:lnTo>
                  <a:lnTo>
                    <a:pt x="56" y="410"/>
                  </a:lnTo>
                  <a:lnTo>
                    <a:pt x="32" y="391"/>
                  </a:lnTo>
                  <a:lnTo>
                    <a:pt x="30" y="384"/>
                  </a:lnTo>
                  <a:lnTo>
                    <a:pt x="28" y="380"/>
                  </a:lnTo>
                  <a:lnTo>
                    <a:pt x="23" y="372"/>
                  </a:lnTo>
                  <a:lnTo>
                    <a:pt x="17" y="363"/>
                  </a:lnTo>
                  <a:lnTo>
                    <a:pt x="17" y="361"/>
                  </a:lnTo>
                  <a:lnTo>
                    <a:pt x="15" y="361"/>
                  </a:lnTo>
                  <a:lnTo>
                    <a:pt x="6" y="352"/>
                  </a:lnTo>
                  <a:lnTo>
                    <a:pt x="0" y="346"/>
                  </a:lnTo>
                  <a:lnTo>
                    <a:pt x="4" y="343"/>
                  </a:lnTo>
                  <a:lnTo>
                    <a:pt x="4" y="343"/>
                  </a:lnTo>
                  <a:lnTo>
                    <a:pt x="6" y="343"/>
                  </a:lnTo>
                  <a:lnTo>
                    <a:pt x="6" y="343"/>
                  </a:lnTo>
                  <a:lnTo>
                    <a:pt x="13" y="343"/>
                  </a:lnTo>
                  <a:lnTo>
                    <a:pt x="15" y="343"/>
                  </a:lnTo>
                  <a:lnTo>
                    <a:pt x="17" y="343"/>
                  </a:lnTo>
                  <a:lnTo>
                    <a:pt x="17" y="341"/>
                  </a:lnTo>
                  <a:lnTo>
                    <a:pt x="23" y="337"/>
                  </a:lnTo>
                  <a:lnTo>
                    <a:pt x="25" y="335"/>
                  </a:lnTo>
                  <a:lnTo>
                    <a:pt x="25" y="335"/>
                  </a:lnTo>
                  <a:lnTo>
                    <a:pt x="25" y="335"/>
                  </a:lnTo>
                  <a:lnTo>
                    <a:pt x="25" y="333"/>
                  </a:lnTo>
                  <a:lnTo>
                    <a:pt x="34" y="333"/>
                  </a:lnTo>
                  <a:lnTo>
                    <a:pt x="43" y="337"/>
                  </a:lnTo>
                  <a:lnTo>
                    <a:pt x="49" y="341"/>
                  </a:lnTo>
                  <a:lnTo>
                    <a:pt x="49" y="341"/>
                  </a:lnTo>
                  <a:lnTo>
                    <a:pt x="49" y="343"/>
                  </a:lnTo>
                  <a:lnTo>
                    <a:pt x="49" y="346"/>
                  </a:lnTo>
                  <a:lnTo>
                    <a:pt x="51" y="348"/>
                  </a:lnTo>
                  <a:lnTo>
                    <a:pt x="66" y="369"/>
                  </a:lnTo>
                  <a:lnTo>
                    <a:pt x="66" y="369"/>
                  </a:lnTo>
                  <a:lnTo>
                    <a:pt x="69" y="372"/>
                  </a:lnTo>
                  <a:lnTo>
                    <a:pt x="69" y="372"/>
                  </a:lnTo>
                  <a:lnTo>
                    <a:pt x="73" y="374"/>
                  </a:lnTo>
                  <a:lnTo>
                    <a:pt x="75" y="374"/>
                  </a:lnTo>
                  <a:lnTo>
                    <a:pt x="79" y="374"/>
                  </a:lnTo>
                  <a:lnTo>
                    <a:pt x="79" y="376"/>
                  </a:lnTo>
                  <a:lnTo>
                    <a:pt x="92" y="387"/>
                  </a:lnTo>
                  <a:lnTo>
                    <a:pt x="94" y="387"/>
                  </a:lnTo>
                  <a:lnTo>
                    <a:pt x="94" y="389"/>
                  </a:lnTo>
                  <a:lnTo>
                    <a:pt x="94" y="389"/>
                  </a:lnTo>
                  <a:lnTo>
                    <a:pt x="97" y="395"/>
                  </a:lnTo>
                  <a:lnTo>
                    <a:pt x="97" y="397"/>
                  </a:lnTo>
                  <a:lnTo>
                    <a:pt x="97" y="397"/>
                  </a:lnTo>
                  <a:lnTo>
                    <a:pt x="97" y="397"/>
                  </a:lnTo>
                  <a:lnTo>
                    <a:pt x="94" y="400"/>
                  </a:lnTo>
                  <a:lnTo>
                    <a:pt x="94" y="400"/>
                  </a:lnTo>
                  <a:lnTo>
                    <a:pt x="94" y="402"/>
                  </a:lnTo>
                  <a:lnTo>
                    <a:pt x="94" y="404"/>
                  </a:lnTo>
                  <a:lnTo>
                    <a:pt x="92" y="404"/>
                  </a:lnTo>
                  <a:lnTo>
                    <a:pt x="92" y="406"/>
                  </a:lnTo>
                  <a:lnTo>
                    <a:pt x="92" y="408"/>
                  </a:lnTo>
                  <a:lnTo>
                    <a:pt x="92" y="419"/>
                  </a:lnTo>
                  <a:lnTo>
                    <a:pt x="92" y="421"/>
                  </a:lnTo>
                  <a:lnTo>
                    <a:pt x="92" y="423"/>
                  </a:lnTo>
                  <a:lnTo>
                    <a:pt x="92" y="430"/>
                  </a:lnTo>
                  <a:lnTo>
                    <a:pt x="92" y="434"/>
                  </a:lnTo>
                  <a:lnTo>
                    <a:pt x="92" y="434"/>
                  </a:lnTo>
                  <a:lnTo>
                    <a:pt x="90" y="436"/>
                  </a:lnTo>
                  <a:lnTo>
                    <a:pt x="90" y="436"/>
                  </a:lnTo>
                  <a:lnTo>
                    <a:pt x="88" y="438"/>
                  </a:lnTo>
                  <a:lnTo>
                    <a:pt x="84" y="445"/>
                  </a:lnTo>
                  <a:lnTo>
                    <a:pt x="84" y="445"/>
                  </a:lnTo>
                  <a:lnTo>
                    <a:pt x="82" y="445"/>
                  </a:lnTo>
                  <a:lnTo>
                    <a:pt x="82" y="445"/>
                  </a:lnTo>
                  <a:close/>
                  <a:moveTo>
                    <a:pt x="200" y="499"/>
                  </a:moveTo>
                  <a:lnTo>
                    <a:pt x="196" y="501"/>
                  </a:lnTo>
                  <a:lnTo>
                    <a:pt x="181" y="501"/>
                  </a:lnTo>
                  <a:lnTo>
                    <a:pt x="181" y="501"/>
                  </a:lnTo>
                  <a:lnTo>
                    <a:pt x="168" y="499"/>
                  </a:lnTo>
                  <a:lnTo>
                    <a:pt x="168" y="499"/>
                  </a:lnTo>
                  <a:lnTo>
                    <a:pt x="168" y="499"/>
                  </a:lnTo>
                  <a:lnTo>
                    <a:pt x="166" y="497"/>
                  </a:lnTo>
                  <a:lnTo>
                    <a:pt x="166" y="497"/>
                  </a:lnTo>
                  <a:lnTo>
                    <a:pt x="166" y="495"/>
                  </a:lnTo>
                  <a:lnTo>
                    <a:pt x="166" y="495"/>
                  </a:lnTo>
                  <a:lnTo>
                    <a:pt x="168" y="492"/>
                  </a:lnTo>
                  <a:lnTo>
                    <a:pt x="168" y="492"/>
                  </a:lnTo>
                  <a:lnTo>
                    <a:pt x="170" y="490"/>
                  </a:lnTo>
                  <a:lnTo>
                    <a:pt x="170" y="490"/>
                  </a:lnTo>
                  <a:lnTo>
                    <a:pt x="172" y="490"/>
                  </a:lnTo>
                  <a:lnTo>
                    <a:pt x="176" y="490"/>
                  </a:lnTo>
                  <a:lnTo>
                    <a:pt x="178" y="490"/>
                  </a:lnTo>
                  <a:lnTo>
                    <a:pt x="196" y="490"/>
                  </a:lnTo>
                  <a:lnTo>
                    <a:pt x="198" y="490"/>
                  </a:lnTo>
                  <a:lnTo>
                    <a:pt x="198" y="490"/>
                  </a:lnTo>
                  <a:lnTo>
                    <a:pt x="198" y="490"/>
                  </a:lnTo>
                  <a:lnTo>
                    <a:pt x="200" y="492"/>
                  </a:lnTo>
                  <a:lnTo>
                    <a:pt x="202" y="497"/>
                  </a:lnTo>
                  <a:lnTo>
                    <a:pt x="204" y="497"/>
                  </a:lnTo>
                  <a:lnTo>
                    <a:pt x="204" y="499"/>
                  </a:lnTo>
                  <a:lnTo>
                    <a:pt x="204" y="501"/>
                  </a:lnTo>
                  <a:lnTo>
                    <a:pt x="204" y="501"/>
                  </a:lnTo>
                  <a:lnTo>
                    <a:pt x="204" y="501"/>
                  </a:lnTo>
                  <a:lnTo>
                    <a:pt x="200" y="499"/>
                  </a:lnTo>
                  <a:lnTo>
                    <a:pt x="200" y="499"/>
                  </a:lnTo>
                  <a:close/>
                  <a:moveTo>
                    <a:pt x="170" y="555"/>
                  </a:moveTo>
                  <a:lnTo>
                    <a:pt x="166" y="546"/>
                  </a:lnTo>
                  <a:lnTo>
                    <a:pt x="163" y="544"/>
                  </a:lnTo>
                  <a:lnTo>
                    <a:pt x="148" y="525"/>
                  </a:lnTo>
                  <a:lnTo>
                    <a:pt x="140" y="512"/>
                  </a:lnTo>
                  <a:lnTo>
                    <a:pt x="140" y="512"/>
                  </a:lnTo>
                  <a:lnTo>
                    <a:pt x="140" y="512"/>
                  </a:lnTo>
                  <a:lnTo>
                    <a:pt x="140" y="512"/>
                  </a:lnTo>
                  <a:lnTo>
                    <a:pt x="144" y="510"/>
                  </a:lnTo>
                  <a:lnTo>
                    <a:pt x="146" y="510"/>
                  </a:lnTo>
                  <a:lnTo>
                    <a:pt x="146" y="510"/>
                  </a:lnTo>
                  <a:lnTo>
                    <a:pt x="148" y="510"/>
                  </a:lnTo>
                  <a:lnTo>
                    <a:pt x="150" y="510"/>
                  </a:lnTo>
                  <a:lnTo>
                    <a:pt x="150" y="510"/>
                  </a:lnTo>
                  <a:lnTo>
                    <a:pt x="153" y="510"/>
                  </a:lnTo>
                  <a:lnTo>
                    <a:pt x="153" y="510"/>
                  </a:lnTo>
                  <a:lnTo>
                    <a:pt x="157" y="518"/>
                  </a:lnTo>
                  <a:lnTo>
                    <a:pt x="159" y="518"/>
                  </a:lnTo>
                  <a:lnTo>
                    <a:pt x="159" y="521"/>
                  </a:lnTo>
                  <a:lnTo>
                    <a:pt x="159" y="523"/>
                  </a:lnTo>
                  <a:lnTo>
                    <a:pt x="161" y="525"/>
                  </a:lnTo>
                  <a:lnTo>
                    <a:pt x="161" y="527"/>
                  </a:lnTo>
                  <a:lnTo>
                    <a:pt x="161" y="531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6" y="536"/>
                  </a:lnTo>
                  <a:lnTo>
                    <a:pt x="168" y="538"/>
                  </a:lnTo>
                  <a:lnTo>
                    <a:pt x="168" y="540"/>
                  </a:lnTo>
                  <a:lnTo>
                    <a:pt x="170" y="542"/>
                  </a:lnTo>
                  <a:lnTo>
                    <a:pt x="170" y="542"/>
                  </a:lnTo>
                  <a:lnTo>
                    <a:pt x="170" y="544"/>
                  </a:lnTo>
                  <a:lnTo>
                    <a:pt x="172" y="544"/>
                  </a:lnTo>
                  <a:lnTo>
                    <a:pt x="172" y="546"/>
                  </a:lnTo>
                  <a:lnTo>
                    <a:pt x="172" y="546"/>
                  </a:lnTo>
                  <a:lnTo>
                    <a:pt x="170" y="555"/>
                  </a:lnTo>
                  <a:lnTo>
                    <a:pt x="170" y="555"/>
                  </a:lnTo>
                  <a:lnTo>
                    <a:pt x="170" y="555"/>
                  </a:lnTo>
                  <a:close/>
                  <a:moveTo>
                    <a:pt x="90" y="523"/>
                  </a:moveTo>
                  <a:lnTo>
                    <a:pt x="86" y="521"/>
                  </a:lnTo>
                  <a:lnTo>
                    <a:pt x="86" y="521"/>
                  </a:lnTo>
                  <a:lnTo>
                    <a:pt x="84" y="518"/>
                  </a:lnTo>
                  <a:lnTo>
                    <a:pt x="86" y="518"/>
                  </a:lnTo>
                  <a:lnTo>
                    <a:pt x="86" y="518"/>
                  </a:lnTo>
                  <a:lnTo>
                    <a:pt x="88" y="518"/>
                  </a:lnTo>
                  <a:lnTo>
                    <a:pt x="90" y="518"/>
                  </a:lnTo>
                  <a:lnTo>
                    <a:pt x="90" y="518"/>
                  </a:lnTo>
                  <a:lnTo>
                    <a:pt x="90" y="518"/>
                  </a:lnTo>
                  <a:lnTo>
                    <a:pt x="90" y="521"/>
                  </a:lnTo>
                  <a:lnTo>
                    <a:pt x="90" y="523"/>
                  </a:lnTo>
                  <a:lnTo>
                    <a:pt x="90" y="523"/>
                  </a:lnTo>
                  <a:lnTo>
                    <a:pt x="90" y="523"/>
                  </a:lnTo>
                  <a:lnTo>
                    <a:pt x="90" y="523"/>
                  </a:lnTo>
                  <a:lnTo>
                    <a:pt x="90" y="523"/>
                  </a:lnTo>
                  <a:close/>
                  <a:moveTo>
                    <a:pt x="166" y="566"/>
                  </a:moveTo>
                  <a:lnTo>
                    <a:pt x="163" y="575"/>
                  </a:lnTo>
                  <a:lnTo>
                    <a:pt x="150" y="579"/>
                  </a:lnTo>
                  <a:lnTo>
                    <a:pt x="144" y="575"/>
                  </a:lnTo>
                  <a:lnTo>
                    <a:pt x="144" y="572"/>
                  </a:lnTo>
                  <a:lnTo>
                    <a:pt x="148" y="553"/>
                  </a:lnTo>
                  <a:lnTo>
                    <a:pt x="148" y="551"/>
                  </a:lnTo>
                  <a:lnTo>
                    <a:pt x="155" y="540"/>
                  </a:lnTo>
                  <a:lnTo>
                    <a:pt x="155" y="540"/>
                  </a:lnTo>
                  <a:lnTo>
                    <a:pt x="157" y="540"/>
                  </a:lnTo>
                  <a:lnTo>
                    <a:pt x="157" y="540"/>
                  </a:lnTo>
                  <a:lnTo>
                    <a:pt x="157" y="540"/>
                  </a:lnTo>
                  <a:lnTo>
                    <a:pt x="157" y="540"/>
                  </a:lnTo>
                  <a:lnTo>
                    <a:pt x="159" y="542"/>
                  </a:lnTo>
                  <a:lnTo>
                    <a:pt x="159" y="544"/>
                  </a:lnTo>
                  <a:lnTo>
                    <a:pt x="163" y="549"/>
                  </a:lnTo>
                  <a:lnTo>
                    <a:pt x="166" y="555"/>
                  </a:lnTo>
                  <a:lnTo>
                    <a:pt x="166" y="559"/>
                  </a:lnTo>
                  <a:lnTo>
                    <a:pt x="166" y="566"/>
                  </a:lnTo>
                  <a:lnTo>
                    <a:pt x="166" y="566"/>
                  </a:lnTo>
                  <a:close/>
                  <a:moveTo>
                    <a:pt x="166" y="583"/>
                  </a:moveTo>
                  <a:lnTo>
                    <a:pt x="166" y="583"/>
                  </a:lnTo>
                  <a:lnTo>
                    <a:pt x="166" y="585"/>
                  </a:lnTo>
                  <a:lnTo>
                    <a:pt x="166" y="585"/>
                  </a:lnTo>
                  <a:lnTo>
                    <a:pt x="166" y="585"/>
                  </a:lnTo>
                  <a:lnTo>
                    <a:pt x="166" y="585"/>
                  </a:lnTo>
                  <a:lnTo>
                    <a:pt x="163" y="585"/>
                  </a:lnTo>
                  <a:lnTo>
                    <a:pt x="163" y="583"/>
                  </a:lnTo>
                  <a:lnTo>
                    <a:pt x="163" y="583"/>
                  </a:lnTo>
                  <a:lnTo>
                    <a:pt x="163" y="581"/>
                  </a:lnTo>
                  <a:lnTo>
                    <a:pt x="163" y="581"/>
                  </a:lnTo>
                  <a:lnTo>
                    <a:pt x="163" y="581"/>
                  </a:lnTo>
                  <a:lnTo>
                    <a:pt x="163" y="581"/>
                  </a:lnTo>
                  <a:lnTo>
                    <a:pt x="166" y="581"/>
                  </a:lnTo>
                  <a:lnTo>
                    <a:pt x="166" y="581"/>
                  </a:lnTo>
                  <a:lnTo>
                    <a:pt x="166" y="583"/>
                  </a:lnTo>
                  <a:lnTo>
                    <a:pt x="166" y="583"/>
                  </a:lnTo>
                  <a:lnTo>
                    <a:pt x="166" y="58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" name="Freeform 76"/>
            <p:cNvSpPr>
              <a:spLocks/>
            </p:cNvSpPr>
            <p:nvPr/>
          </p:nvSpPr>
          <p:spPr bwMode="auto">
            <a:xfrm>
              <a:off x="6603463" y="2841660"/>
              <a:ext cx="306120" cy="92548"/>
            </a:xfrm>
            <a:custGeom>
              <a:avLst/>
              <a:gdLst/>
              <a:ahLst/>
              <a:cxnLst>
                <a:cxn ang="0">
                  <a:pos x="124" y="6"/>
                </a:cxn>
                <a:cxn ang="0">
                  <a:pos x="112" y="8"/>
                </a:cxn>
                <a:cxn ang="0">
                  <a:pos x="109" y="11"/>
                </a:cxn>
                <a:cxn ang="0">
                  <a:pos x="108" y="12"/>
                </a:cxn>
                <a:cxn ang="0">
                  <a:pos x="105" y="14"/>
                </a:cxn>
                <a:cxn ang="0">
                  <a:pos x="104" y="13"/>
                </a:cxn>
                <a:cxn ang="0">
                  <a:pos x="96" y="8"/>
                </a:cxn>
                <a:cxn ang="0">
                  <a:pos x="96" y="7"/>
                </a:cxn>
                <a:cxn ang="0">
                  <a:pos x="84" y="4"/>
                </a:cxn>
                <a:cxn ang="0">
                  <a:pos x="79" y="3"/>
                </a:cxn>
                <a:cxn ang="0">
                  <a:pos x="75" y="3"/>
                </a:cxn>
                <a:cxn ang="0">
                  <a:pos x="71" y="3"/>
                </a:cxn>
                <a:cxn ang="0">
                  <a:pos x="65" y="1"/>
                </a:cxn>
                <a:cxn ang="0">
                  <a:pos x="63" y="4"/>
                </a:cxn>
                <a:cxn ang="0">
                  <a:pos x="60" y="7"/>
                </a:cxn>
                <a:cxn ang="0">
                  <a:pos x="48" y="7"/>
                </a:cxn>
                <a:cxn ang="0">
                  <a:pos x="24" y="4"/>
                </a:cxn>
                <a:cxn ang="0">
                  <a:pos x="6" y="2"/>
                </a:cxn>
                <a:cxn ang="0">
                  <a:pos x="2" y="6"/>
                </a:cxn>
                <a:cxn ang="0">
                  <a:pos x="0" y="11"/>
                </a:cxn>
                <a:cxn ang="0">
                  <a:pos x="2" y="17"/>
                </a:cxn>
                <a:cxn ang="0">
                  <a:pos x="8" y="29"/>
                </a:cxn>
                <a:cxn ang="0">
                  <a:pos x="11" y="35"/>
                </a:cxn>
                <a:cxn ang="0">
                  <a:pos x="12" y="33"/>
                </a:cxn>
                <a:cxn ang="0">
                  <a:pos x="18" y="32"/>
                </a:cxn>
                <a:cxn ang="0">
                  <a:pos x="19" y="32"/>
                </a:cxn>
                <a:cxn ang="0">
                  <a:pos x="21" y="33"/>
                </a:cxn>
                <a:cxn ang="0">
                  <a:pos x="22" y="33"/>
                </a:cxn>
                <a:cxn ang="0">
                  <a:pos x="28" y="33"/>
                </a:cxn>
                <a:cxn ang="0">
                  <a:pos x="31" y="32"/>
                </a:cxn>
                <a:cxn ang="0">
                  <a:pos x="32" y="31"/>
                </a:cxn>
                <a:cxn ang="0">
                  <a:pos x="32" y="30"/>
                </a:cxn>
                <a:cxn ang="0">
                  <a:pos x="32" y="29"/>
                </a:cxn>
                <a:cxn ang="0">
                  <a:pos x="33" y="29"/>
                </a:cxn>
                <a:cxn ang="0">
                  <a:pos x="42" y="30"/>
                </a:cxn>
                <a:cxn ang="0">
                  <a:pos x="43" y="30"/>
                </a:cxn>
                <a:cxn ang="0">
                  <a:pos x="44" y="31"/>
                </a:cxn>
                <a:cxn ang="0">
                  <a:pos x="47" y="35"/>
                </a:cxn>
                <a:cxn ang="0">
                  <a:pos x="47" y="35"/>
                </a:cxn>
                <a:cxn ang="0">
                  <a:pos x="48" y="35"/>
                </a:cxn>
                <a:cxn ang="0">
                  <a:pos x="53" y="35"/>
                </a:cxn>
                <a:cxn ang="0">
                  <a:pos x="58" y="34"/>
                </a:cxn>
                <a:cxn ang="0">
                  <a:pos x="59" y="33"/>
                </a:cxn>
                <a:cxn ang="0">
                  <a:pos x="61" y="32"/>
                </a:cxn>
                <a:cxn ang="0">
                  <a:pos x="62" y="32"/>
                </a:cxn>
                <a:cxn ang="0">
                  <a:pos x="76" y="31"/>
                </a:cxn>
                <a:cxn ang="0">
                  <a:pos x="80" y="31"/>
                </a:cxn>
                <a:cxn ang="0">
                  <a:pos x="85" y="31"/>
                </a:cxn>
                <a:cxn ang="0">
                  <a:pos x="91" y="31"/>
                </a:cxn>
                <a:cxn ang="0">
                  <a:pos x="110" y="32"/>
                </a:cxn>
                <a:cxn ang="0">
                  <a:pos x="115" y="32"/>
                </a:cxn>
                <a:cxn ang="0">
                  <a:pos x="117" y="31"/>
                </a:cxn>
                <a:cxn ang="0">
                  <a:pos x="118" y="30"/>
                </a:cxn>
                <a:cxn ang="0">
                  <a:pos x="119" y="31"/>
                </a:cxn>
                <a:cxn ang="0">
                  <a:pos x="121" y="34"/>
                </a:cxn>
                <a:cxn ang="0">
                  <a:pos x="124" y="37"/>
                </a:cxn>
                <a:cxn ang="0">
                  <a:pos x="127" y="40"/>
                </a:cxn>
                <a:cxn ang="0">
                  <a:pos x="128" y="41"/>
                </a:cxn>
                <a:cxn ang="0">
                  <a:pos x="131" y="42"/>
                </a:cxn>
                <a:cxn ang="0">
                  <a:pos x="133" y="42"/>
                </a:cxn>
                <a:cxn ang="0">
                  <a:pos x="136" y="42"/>
                </a:cxn>
              </a:cxnLst>
              <a:rect l="0" t="0" r="r" b="b"/>
              <a:pathLst>
                <a:path w="140" h="42">
                  <a:moveTo>
                    <a:pt x="132" y="14"/>
                  </a:moveTo>
                  <a:cubicBezTo>
                    <a:pt x="129" y="12"/>
                    <a:pt x="127" y="9"/>
                    <a:pt x="124" y="6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09" y="12"/>
                    <a:pt x="109" y="12"/>
                    <a:pt x="109" y="12"/>
                  </a:cubicBezTo>
                  <a:cubicBezTo>
                    <a:pt x="108" y="12"/>
                    <a:pt x="108" y="12"/>
                    <a:pt x="108" y="12"/>
                  </a:cubicBezTo>
                  <a:cubicBezTo>
                    <a:pt x="106" y="13"/>
                    <a:pt x="106" y="13"/>
                    <a:pt x="106" y="13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5" y="7"/>
                    <a:pt x="95" y="7"/>
                    <a:pt x="95" y="7"/>
                  </a:cubicBezTo>
                  <a:cubicBezTo>
                    <a:pt x="84" y="4"/>
                    <a:pt x="84" y="4"/>
                    <a:pt x="84" y="4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1" y="3"/>
                    <a:pt x="71" y="3"/>
                    <a:pt x="71" y="3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5" y="33"/>
                    <a:pt x="45" y="33"/>
                    <a:pt x="45" y="33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8" y="34"/>
                    <a:pt x="58" y="34"/>
                    <a:pt x="58" y="34"/>
                  </a:cubicBezTo>
                  <a:cubicBezTo>
                    <a:pt x="58" y="34"/>
                    <a:pt x="58" y="34"/>
                    <a:pt x="58" y="34"/>
                  </a:cubicBezTo>
                  <a:cubicBezTo>
                    <a:pt x="59" y="34"/>
                    <a:pt x="59" y="34"/>
                    <a:pt x="59" y="34"/>
                  </a:cubicBezTo>
                  <a:cubicBezTo>
                    <a:pt x="59" y="33"/>
                    <a:pt x="59" y="33"/>
                    <a:pt x="59" y="33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76" y="31"/>
                    <a:pt x="76" y="31"/>
                    <a:pt x="76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80" y="31"/>
                    <a:pt x="80" y="31"/>
                    <a:pt x="80" y="31"/>
                  </a:cubicBezTo>
                  <a:cubicBezTo>
                    <a:pt x="83" y="31"/>
                    <a:pt x="83" y="31"/>
                    <a:pt x="83" y="3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7" y="31"/>
                    <a:pt x="87" y="31"/>
                    <a:pt x="87" y="31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10" y="32"/>
                    <a:pt x="110" y="32"/>
                    <a:pt x="110" y="32"/>
                  </a:cubicBezTo>
                  <a:cubicBezTo>
                    <a:pt x="112" y="32"/>
                    <a:pt x="112" y="32"/>
                    <a:pt x="112" y="32"/>
                  </a:cubicBezTo>
                  <a:cubicBezTo>
                    <a:pt x="115" y="32"/>
                    <a:pt x="115" y="32"/>
                    <a:pt x="115" y="32"/>
                  </a:cubicBezTo>
                  <a:cubicBezTo>
                    <a:pt x="116" y="32"/>
                    <a:pt x="116" y="32"/>
                    <a:pt x="116" y="32"/>
                  </a:cubicBezTo>
                  <a:cubicBezTo>
                    <a:pt x="117" y="31"/>
                    <a:pt x="117" y="31"/>
                    <a:pt x="117" y="31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118" y="30"/>
                    <a:pt x="118" y="30"/>
                    <a:pt x="118" y="30"/>
                  </a:cubicBezTo>
                  <a:cubicBezTo>
                    <a:pt x="118" y="31"/>
                    <a:pt x="118" y="31"/>
                    <a:pt x="118" y="31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21" y="33"/>
                    <a:pt x="121" y="33"/>
                    <a:pt x="121" y="33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2" y="35"/>
                    <a:pt x="122" y="35"/>
                    <a:pt x="122" y="35"/>
                  </a:cubicBezTo>
                  <a:cubicBezTo>
                    <a:pt x="124" y="37"/>
                    <a:pt x="124" y="37"/>
                    <a:pt x="124" y="37"/>
                  </a:cubicBezTo>
                  <a:cubicBezTo>
                    <a:pt x="126" y="40"/>
                    <a:pt x="126" y="40"/>
                    <a:pt x="126" y="40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31" y="42"/>
                    <a:pt x="131" y="42"/>
                    <a:pt x="131" y="42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3" y="42"/>
                    <a:pt x="133" y="42"/>
                    <a:pt x="133" y="42"/>
                  </a:cubicBezTo>
                  <a:cubicBezTo>
                    <a:pt x="135" y="42"/>
                    <a:pt x="135" y="42"/>
                    <a:pt x="135" y="42"/>
                  </a:cubicBezTo>
                  <a:cubicBezTo>
                    <a:pt x="136" y="42"/>
                    <a:pt x="136" y="42"/>
                    <a:pt x="136" y="42"/>
                  </a:cubicBezTo>
                  <a:cubicBezTo>
                    <a:pt x="139" y="33"/>
                    <a:pt x="140" y="24"/>
                    <a:pt x="132" y="14"/>
                  </a:cubicBez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32" name="Group 353"/>
            <p:cNvGrpSpPr/>
            <p:nvPr/>
          </p:nvGrpSpPr>
          <p:grpSpPr>
            <a:xfrm>
              <a:off x="6875004" y="2398245"/>
              <a:ext cx="451551" cy="537997"/>
              <a:chOff x="6875004" y="2398245"/>
              <a:chExt cx="451551" cy="537997"/>
            </a:xfrm>
            <a:grpFill/>
          </p:grpSpPr>
          <p:sp>
            <p:nvSpPr>
              <p:cNvPr id="66" name="Freeform 77"/>
              <p:cNvSpPr>
                <a:spLocks/>
              </p:cNvSpPr>
              <p:nvPr/>
            </p:nvSpPr>
            <p:spPr bwMode="auto">
              <a:xfrm>
                <a:off x="7151630" y="2398245"/>
                <a:ext cx="2034" cy="2034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78"/>
              <p:cNvSpPr>
                <a:spLocks/>
              </p:cNvSpPr>
              <p:nvPr/>
            </p:nvSpPr>
            <p:spPr bwMode="auto">
              <a:xfrm>
                <a:off x="7298079" y="2424687"/>
                <a:ext cx="28476" cy="66106"/>
              </a:xfrm>
              <a:custGeom>
                <a:avLst/>
                <a:gdLst/>
                <a:ahLst/>
                <a:cxnLst>
                  <a:cxn ang="0">
                    <a:pos x="6" y="65"/>
                  </a:cxn>
                  <a:cxn ang="0">
                    <a:pos x="2" y="65"/>
                  </a:cxn>
                  <a:cxn ang="0">
                    <a:pos x="0" y="54"/>
                  </a:cxn>
                  <a:cxn ang="0">
                    <a:pos x="2" y="54"/>
                  </a:cxn>
                  <a:cxn ang="0">
                    <a:pos x="4" y="54"/>
                  </a:cxn>
                  <a:cxn ang="0">
                    <a:pos x="4" y="52"/>
                  </a:cxn>
                  <a:cxn ang="0">
                    <a:pos x="13" y="39"/>
                  </a:cxn>
                  <a:cxn ang="0">
                    <a:pos x="13" y="37"/>
                  </a:cxn>
                  <a:cxn ang="0">
                    <a:pos x="13" y="35"/>
                  </a:cxn>
                  <a:cxn ang="0">
                    <a:pos x="13" y="35"/>
                  </a:cxn>
                  <a:cxn ang="0">
                    <a:pos x="11" y="35"/>
                  </a:cxn>
                  <a:cxn ang="0">
                    <a:pos x="6" y="33"/>
                  </a:cxn>
                  <a:cxn ang="0">
                    <a:pos x="4" y="33"/>
                  </a:cxn>
                  <a:cxn ang="0">
                    <a:pos x="4" y="33"/>
                  </a:cxn>
                  <a:cxn ang="0">
                    <a:pos x="2" y="30"/>
                  </a:cxn>
                  <a:cxn ang="0">
                    <a:pos x="0" y="24"/>
                  </a:cxn>
                  <a:cxn ang="0">
                    <a:pos x="0" y="22"/>
                  </a:cxn>
                  <a:cxn ang="0">
                    <a:pos x="4" y="5"/>
                  </a:cxn>
                  <a:cxn ang="0">
                    <a:pos x="4" y="2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11" y="0"/>
                  </a:cxn>
                  <a:cxn ang="0">
                    <a:pos x="15" y="0"/>
                  </a:cxn>
                  <a:cxn ang="0">
                    <a:pos x="21" y="7"/>
                  </a:cxn>
                  <a:cxn ang="0">
                    <a:pos x="21" y="7"/>
                  </a:cxn>
                  <a:cxn ang="0">
                    <a:pos x="28" y="30"/>
                  </a:cxn>
                  <a:cxn ang="0">
                    <a:pos x="28" y="30"/>
                  </a:cxn>
                  <a:cxn ang="0">
                    <a:pos x="26" y="33"/>
                  </a:cxn>
                  <a:cxn ang="0">
                    <a:pos x="26" y="33"/>
                  </a:cxn>
                  <a:cxn ang="0">
                    <a:pos x="21" y="39"/>
                  </a:cxn>
                  <a:cxn ang="0">
                    <a:pos x="13" y="59"/>
                  </a:cxn>
                  <a:cxn ang="0">
                    <a:pos x="13" y="61"/>
                  </a:cxn>
                  <a:cxn ang="0">
                    <a:pos x="9" y="65"/>
                  </a:cxn>
                  <a:cxn ang="0">
                    <a:pos x="9" y="65"/>
                  </a:cxn>
                  <a:cxn ang="0">
                    <a:pos x="6" y="65"/>
                  </a:cxn>
                  <a:cxn ang="0">
                    <a:pos x="6" y="65"/>
                  </a:cxn>
                </a:cxnLst>
                <a:rect l="0" t="0" r="r" b="b"/>
                <a:pathLst>
                  <a:path w="28" h="65">
                    <a:moveTo>
                      <a:pt x="6" y="65"/>
                    </a:moveTo>
                    <a:lnTo>
                      <a:pt x="2" y="6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4" y="54"/>
                    </a:lnTo>
                    <a:lnTo>
                      <a:pt x="4" y="52"/>
                    </a:lnTo>
                    <a:lnTo>
                      <a:pt x="13" y="39"/>
                    </a:lnTo>
                    <a:lnTo>
                      <a:pt x="13" y="37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1" y="35"/>
                    </a:lnTo>
                    <a:lnTo>
                      <a:pt x="6" y="33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4" y="5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5" y="0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6" y="33"/>
                    </a:lnTo>
                    <a:lnTo>
                      <a:pt x="26" y="33"/>
                    </a:lnTo>
                    <a:lnTo>
                      <a:pt x="21" y="39"/>
                    </a:lnTo>
                    <a:lnTo>
                      <a:pt x="13" y="59"/>
                    </a:lnTo>
                    <a:lnTo>
                      <a:pt x="13" y="61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6" y="65"/>
                    </a:lnTo>
                    <a:lnTo>
                      <a:pt x="6" y="6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79"/>
              <p:cNvSpPr>
                <a:spLocks/>
              </p:cNvSpPr>
              <p:nvPr/>
            </p:nvSpPr>
            <p:spPr bwMode="auto">
              <a:xfrm>
                <a:off x="7286892" y="2484691"/>
                <a:ext cx="15255" cy="30510"/>
              </a:xfrm>
              <a:custGeom>
                <a:avLst/>
                <a:gdLst/>
                <a:ahLst/>
                <a:cxnLst>
                  <a:cxn ang="0">
                    <a:pos x="13" y="30"/>
                  </a:cxn>
                  <a:cxn ang="0">
                    <a:pos x="13" y="28"/>
                  </a:cxn>
                  <a:cxn ang="0">
                    <a:pos x="11" y="25"/>
                  </a:cxn>
                  <a:cxn ang="0">
                    <a:pos x="2" y="8"/>
                  </a:cxn>
                  <a:cxn ang="0">
                    <a:pos x="2" y="6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7" y="2"/>
                  </a:cxn>
                  <a:cxn ang="0">
                    <a:pos x="15" y="15"/>
                  </a:cxn>
                  <a:cxn ang="0">
                    <a:pos x="15" y="15"/>
                  </a:cxn>
                  <a:cxn ang="0">
                    <a:pos x="15" y="17"/>
                  </a:cxn>
                  <a:cxn ang="0">
                    <a:pos x="15" y="19"/>
                  </a:cxn>
                  <a:cxn ang="0">
                    <a:pos x="15" y="28"/>
                  </a:cxn>
                  <a:cxn ang="0">
                    <a:pos x="13" y="28"/>
                  </a:cxn>
                  <a:cxn ang="0">
                    <a:pos x="13" y="30"/>
                  </a:cxn>
                  <a:cxn ang="0">
                    <a:pos x="13" y="30"/>
                  </a:cxn>
                </a:cxnLst>
                <a:rect l="0" t="0" r="r" b="b"/>
                <a:pathLst>
                  <a:path w="15" h="30">
                    <a:moveTo>
                      <a:pt x="13" y="30"/>
                    </a:moveTo>
                    <a:lnTo>
                      <a:pt x="13" y="28"/>
                    </a:lnTo>
                    <a:lnTo>
                      <a:pt x="11" y="25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7" y="2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7"/>
                    </a:lnTo>
                    <a:lnTo>
                      <a:pt x="15" y="19"/>
                    </a:lnTo>
                    <a:lnTo>
                      <a:pt x="15" y="28"/>
                    </a:lnTo>
                    <a:lnTo>
                      <a:pt x="13" y="28"/>
                    </a:lnTo>
                    <a:lnTo>
                      <a:pt x="13" y="30"/>
                    </a:lnTo>
                    <a:lnTo>
                      <a:pt x="13" y="3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80"/>
              <p:cNvSpPr>
                <a:spLocks/>
              </p:cNvSpPr>
              <p:nvPr/>
            </p:nvSpPr>
            <p:spPr bwMode="auto">
              <a:xfrm>
                <a:off x="7304181" y="2508082"/>
                <a:ext cx="13221" cy="15255"/>
              </a:xfrm>
              <a:custGeom>
                <a:avLst/>
                <a:gdLst/>
                <a:ahLst/>
                <a:cxnLst>
                  <a:cxn ang="0">
                    <a:pos x="11" y="15"/>
                  </a:cxn>
                  <a:cxn ang="0">
                    <a:pos x="9" y="15"/>
                  </a:cxn>
                  <a:cxn ang="0">
                    <a:pos x="7" y="13"/>
                  </a:cxn>
                  <a:cxn ang="0">
                    <a:pos x="3" y="7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3" y="0"/>
                  </a:cxn>
                  <a:cxn ang="0">
                    <a:pos x="3" y="0"/>
                  </a:cxn>
                  <a:cxn ang="0">
                    <a:pos x="5" y="0"/>
                  </a:cxn>
                  <a:cxn ang="0">
                    <a:pos x="7" y="0"/>
                  </a:cxn>
                  <a:cxn ang="0">
                    <a:pos x="7" y="2"/>
                  </a:cxn>
                  <a:cxn ang="0">
                    <a:pos x="11" y="7"/>
                  </a:cxn>
                  <a:cxn ang="0">
                    <a:pos x="13" y="7"/>
                  </a:cxn>
                  <a:cxn ang="0">
                    <a:pos x="13" y="11"/>
                  </a:cxn>
                  <a:cxn ang="0">
                    <a:pos x="13" y="13"/>
                  </a:cxn>
                  <a:cxn ang="0">
                    <a:pos x="11" y="15"/>
                  </a:cxn>
                  <a:cxn ang="0">
                    <a:pos x="11" y="15"/>
                  </a:cxn>
                </a:cxnLst>
                <a:rect l="0" t="0" r="r" b="b"/>
                <a:pathLst>
                  <a:path w="13" h="15">
                    <a:moveTo>
                      <a:pt x="11" y="15"/>
                    </a:moveTo>
                    <a:lnTo>
                      <a:pt x="9" y="15"/>
                    </a:lnTo>
                    <a:lnTo>
                      <a:pt x="7" y="13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1" y="15"/>
                    </a:lnTo>
                    <a:lnTo>
                      <a:pt x="11" y="1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81"/>
              <p:cNvSpPr>
                <a:spLocks/>
              </p:cNvSpPr>
              <p:nvPr/>
            </p:nvSpPr>
            <p:spPr bwMode="auto">
              <a:xfrm>
                <a:off x="7172987" y="2521303"/>
                <a:ext cx="32544" cy="43732"/>
              </a:xfrm>
              <a:custGeom>
                <a:avLst/>
                <a:gdLst/>
                <a:ahLst/>
                <a:cxnLst>
                  <a:cxn ang="0">
                    <a:pos x="28" y="43"/>
                  </a:cxn>
                  <a:cxn ang="0">
                    <a:pos x="26" y="41"/>
                  </a:cxn>
                  <a:cxn ang="0">
                    <a:pos x="17" y="39"/>
                  </a:cxn>
                  <a:cxn ang="0">
                    <a:pos x="11" y="24"/>
                  </a:cxn>
                  <a:cxn ang="0">
                    <a:pos x="2" y="11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0" y="7"/>
                  </a:cxn>
                  <a:cxn ang="0">
                    <a:pos x="0" y="5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2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9" y="2"/>
                  </a:cxn>
                  <a:cxn ang="0">
                    <a:pos x="11" y="2"/>
                  </a:cxn>
                  <a:cxn ang="0">
                    <a:pos x="13" y="2"/>
                  </a:cxn>
                  <a:cxn ang="0">
                    <a:pos x="15" y="5"/>
                  </a:cxn>
                  <a:cxn ang="0">
                    <a:pos x="17" y="7"/>
                  </a:cxn>
                  <a:cxn ang="0">
                    <a:pos x="30" y="28"/>
                  </a:cxn>
                  <a:cxn ang="0">
                    <a:pos x="30" y="28"/>
                  </a:cxn>
                  <a:cxn ang="0">
                    <a:pos x="32" y="37"/>
                  </a:cxn>
                  <a:cxn ang="0">
                    <a:pos x="32" y="37"/>
                  </a:cxn>
                  <a:cxn ang="0">
                    <a:pos x="32" y="37"/>
                  </a:cxn>
                  <a:cxn ang="0">
                    <a:pos x="28" y="41"/>
                  </a:cxn>
                  <a:cxn ang="0">
                    <a:pos x="28" y="43"/>
                  </a:cxn>
                  <a:cxn ang="0">
                    <a:pos x="28" y="43"/>
                  </a:cxn>
                  <a:cxn ang="0">
                    <a:pos x="28" y="43"/>
                  </a:cxn>
                  <a:cxn ang="0">
                    <a:pos x="28" y="43"/>
                  </a:cxn>
                </a:cxnLst>
                <a:rect l="0" t="0" r="r" b="b"/>
                <a:pathLst>
                  <a:path w="32" h="43">
                    <a:moveTo>
                      <a:pt x="28" y="43"/>
                    </a:moveTo>
                    <a:lnTo>
                      <a:pt x="26" y="41"/>
                    </a:lnTo>
                    <a:lnTo>
                      <a:pt x="17" y="39"/>
                    </a:lnTo>
                    <a:lnTo>
                      <a:pt x="11" y="24"/>
                    </a:lnTo>
                    <a:lnTo>
                      <a:pt x="2" y="11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5" y="5"/>
                    </a:lnTo>
                    <a:lnTo>
                      <a:pt x="17" y="7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28" y="41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8" y="43"/>
                    </a:lnTo>
                    <a:lnTo>
                      <a:pt x="28" y="4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82"/>
              <p:cNvSpPr>
                <a:spLocks/>
              </p:cNvSpPr>
              <p:nvPr/>
            </p:nvSpPr>
            <p:spPr bwMode="auto">
              <a:xfrm>
                <a:off x="6875004" y="2765385"/>
                <a:ext cx="250184" cy="170857"/>
              </a:xfrm>
              <a:custGeom>
                <a:avLst/>
                <a:gdLst/>
                <a:ahLst/>
                <a:cxnLst>
                  <a:cxn ang="0">
                    <a:pos x="113" y="10"/>
                  </a:cxn>
                  <a:cxn ang="0">
                    <a:pos x="110" y="8"/>
                  </a:cxn>
                  <a:cxn ang="0">
                    <a:pos x="109" y="6"/>
                  </a:cxn>
                  <a:cxn ang="0">
                    <a:pos x="109" y="5"/>
                  </a:cxn>
                  <a:cxn ang="0">
                    <a:pos x="102" y="0"/>
                  </a:cxn>
                  <a:cxn ang="0">
                    <a:pos x="90" y="7"/>
                  </a:cxn>
                  <a:cxn ang="0">
                    <a:pos x="90" y="8"/>
                  </a:cxn>
                  <a:cxn ang="0">
                    <a:pos x="92" y="11"/>
                  </a:cxn>
                  <a:cxn ang="0">
                    <a:pos x="92" y="12"/>
                  </a:cxn>
                  <a:cxn ang="0">
                    <a:pos x="90" y="14"/>
                  </a:cxn>
                  <a:cxn ang="0">
                    <a:pos x="84" y="17"/>
                  </a:cxn>
                  <a:cxn ang="0">
                    <a:pos x="82" y="17"/>
                  </a:cxn>
                  <a:cxn ang="0">
                    <a:pos x="79" y="16"/>
                  </a:cxn>
                  <a:cxn ang="0">
                    <a:pos x="76" y="18"/>
                  </a:cxn>
                  <a:cxn ang="0">
                    <a:pos x="74" y="21"/>
                  </a:cxn>
                  <a:cxn ang="0">
                    <a:pos x="74" y="23"/>
                  </a:cxn>
                  <a:cxn ang="0">
                    <a:pos x="76" y="24"/>
                  </a:cxn>
                  <a:cxn ang="0">
                    <a:pos x="77" y="23"/>
                  </a:cxn>
                  <a:cxn ang="0">
                    <a:pos x="79" y="25"/>
                  </a:cxn>
                  <a:cxn ang="0">
                    <a:pos x="79" y="26"/>
                  </a:cxn>
                  <a:cxn ang="0">
                    <a:pos x="77" y="29"/>
                  </a:cxn>
                  <a:cxn ang="0">
                    <a:pos x="69" y="28"/>
                  </a:cxn>
                  <a:cxn ang="0">
                    <a:pos x="67" y="28"/>
                  </a:cxn>
                  <a:cxn ang="0">
                    <a:pos x="65" y="30"/>
                  </a:cxn>
                  <a:cxn ang="0">
                    <a:pos x="64" y="32"/>
                  </a:cxn>
                  <a:cxn ang="0">
                    <a:pos x="62" y="37"/>
                  </a:cxn>
                  <a:cxn ang="0">
                    <a:pos x="54" y="41"/>
                  </a:cxn>
                  <a:cxn ang="0">
                    <a:pos x="36" y="48"/>
                  </a:cxn>
                  <a:cxn ang="0">
                    <a:pos x="23" y="45"/>
                  </a:cxn>
                  <a:cxn ang="0">
                    <a:pos x="22" y="45"/>
                  </a:cxn>
                  <a:cxn ang="0">
                    <a:pos x="21" y="46"/>
                  </a:cxn>
                  <a:cxn ang="0">
                    <a:pos x="16" y="45"/>
                  </a:cxn>
                  <a:cxn ang="0">
                    <a:pos x="1" y="41"/>
                  </a:cxn>
                  <a:cxn ang="0">
                    <a:pos x="12" y="77"/>
                  </a:cxn>
                  <a:cxn ang="0">
                    <a:pos x="25" y="78"/>
                  </a:cxn>
                  <a:cxn ang="0">
                    <a:pos x="42" y="75"/>
                  </a:cxn>
                  <a:cxn ang="0">
                    <a:pos x="57" y="73"/>
                  </a:cxn>
                  <a:cxn ang="0">
                    <a:pos x="63" y="72"/>
                  </a:cxn>
                  <a:cxn ang="0">
                    <a:pos x="75" y="61"/>
                  </a:cxn>
                  <a:cxn ang="0">
                    <a:pos x="77" y="57"/>
                  </a:cxn>
                  <a:cxn ang="0">
                    <a:pos x="85" y="46"/>
                  </a:cxn>
                  <a:cxn ang="0">
                    <a:pos x="91" y="42"/>
                  </a:cxn>
                  <a:cxn ang="0">
                    <a:pos x="94" y="40"/>
                  </a:cxn>
                  <a:cxn ang="0">
                    <a:pos x="100" y="33"/>
                  </a:cxn>
                  <a:cxn ang="0">
                    <a:pos x="104" y="25"/>
                  </a:cxn>
                  <a:cxn ang="0">
                    <a:pos x="104" y="22"/>
                  </a:cxn>
                  <a:cxn ang="0">
                    <a:pos x="106" y="18"/>
                  </a:cxn>
                  <a:cxn ang="0">
                    <a:pos x="109" y="15"/>
                  </a:cxn>
                  <a:cxn ang="0">
                    <a:pos x="111" y="15"/>
                  </a:cxn>
                  <a:cxn ang="0">
                    <a:pos x="113" y="14"/>
                  </a:cxn>
                  <a:cxn ang="0">
                    <a:pos x="114" y="12"/>
                  </a:cxn>
                </a:cxnLst>
                <a:rect l="0" t="0" r="r" b="b"/>
                <a:pathLst>
                  <a:path w="114" h="78">
                    <a:moveTo>
                      <a:pt x="114" y="11"/>
                    </a:moveTo>
                    <a:cubicBezTo>
                      <a:pt x="114" y="10"/>
                      <a:pt x="114" y="10"/>
                      <a:pt x="114" y="10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12" y="9"/>
                      <a:pt x="112" y="9"/>
                      <a:pt x="112" y="9"/>
                    </a:cubicBezTo>
                    <a:cubicBezTo>
                      <a:pt x="110" y="8"/>
                      <a:pt x="110" y="8"/>
                      <a:pt x="110" y="8"/>
                    </a:cubicBezTo>
                    <a:cubicBezTo>
                      <a:pt x="110" y="8"/>
                      <a:pt x="110" y="8"/>
                      <a:pt x="110" y="8"/>
                    </a:cubicBezTo>
                    <a:cubicBezTo>
                      <a:pt x="110" y="8"/>
                      <a:pt x="110" y="8"/>
                      <a:pt x="110" y="8"/>
                    </a:cubicBezTo>
                    <a:cubicBezTo>
                      <a:pt x="109" y="7"/>
                      <a:pt x="109" y="7"/>
                      <a:pt x="109" y="7"/>
                    </a:cubicBezTo>
                    <a:cubicBezTo>
                      <a:pt x="109" y="6"/>
                      <a:pt x="109" y="6"/>
                      <a:pt x="109" y="6"/>
                    </a:cubicBezTo>
                    <a:cubicBezTo>
                      <a:pt x="109" y="6"/>
                      <a:pt x="109" y="6"/>
                      <a:pt x="109" y="6"/>
                    </a:cubicBezTo>
                    <a:cubicBezTo>
                      <a:pt x="109" y="5"/>
                      <a:pt x="109" y="5"/>
                      <a:pt x="109" y="5"/>
                    </a:cubicBezTo>
                    <a:cubicBezTo>
                      <a:pt x="109" y="5"/>
                      <a:pt x="109" y="5"/>
                      <a:pt x="109" y="5"/>
                    </a:cubicBezTo>
                    <a:cubicBezTo>
                      <a:pt x="109" y="4"/>
                      <a:pt x="109" y="4"/>
                      <a:pt x="109" y="4"/>
                    </a:cubicBezTo>
                    <a:cubicBezTo>
                      <a:pt x="107" y="2"/>
                      <a:pt x="107" y="2"/>
                      <a:pt x="107" y="2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98" y="1"/>
                      <a:pt x="98" y="1"/>
                      <a:pt x="98" y="1"/>
                    </a:cubicBezTo>
                    <a:cubicBezTo>
                      <a:pt x="91" y="7"/>
                      <a:pt x="91" y="7"/>
                      <a:pt x="91" y="7"/>
                    </a:cubicBezTo>
                    <a:cubicBezTo>
                      <a:pt x="90" y="7"/>
                      <a:pt x="90" y="7"/>
                      <a:pt x="90" y="7"/>
                    </a:cubicBezTo>
                    <a:cubicBezTo>
                      <a:pt x="90" y="7"/>
                      <a:pt x="90" y="7"/>
                      <a:pt x="90" y="7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0" y="9"/>
                      <a:pt x="90" y="9"/>
                      <a:pt x="90" y="9"/>
                    </a:cubicBezTo>
                    <a:cubicBezTo>
                      <a:pt x="91" y="10"/>
                      <a:pt x="91" y="10"/>
                      <a:pt x="91" y="10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92" y="12"/>
                      <a:pt x="92" y="12"/>
                      <a:pt x="92" y="12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1" y="13"/>
                      <a:pt x="91" y="13"/>
                      <a:pt x="91" y="13"/>
                    </a:cubicBezTo>
                    <a:cubicBezTo>
                      <a:pt x="90" y="14"/>
                      <a:pt x="90" y="14"/>
                      <a:pt x="90" y="14"/>
                    </a:cubicBezTo>
                    <a:cubicBezTo>
                      <a:pt x="85" y="17"/>
                      <a:pt x="85" y="17"/>
                      <a:pt x="85" y="17"/>
                    </a:cubicBezTo>
                    <a:cubicBezTo>
                      <a:pt x="84" y="17"/>
                      <a:pt x="84" y="17"/>
                      <a:pt x="84" y="17"/>
                    </a:cubicBezTo>
                    <a:cubicBezTo>
                      <a:pt x="84" y="17"/>
                      <a:pt x="84" y="17"/>
                      <a:pt x="84" y="17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82" y="17"/>
                      <a:pt x="82" y="17"/>
                      <a:pt x="82" y="17"/>
                    </a:cubicBezTo>
                    <a:cubicBezTo>
                      <a:pt x="81" y="16"/>
                      <a:pt x="81" y="16"/>
                      <a:pt x="81" y="16"/>
                    </a:cubicBezTo>
                    <a:cubicBezTo>
                      <a:pt x="80" y="16"/>
                      <a:pt x="80" y="16"/>
                      <a:pt x="80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6" y="18"/>
                      <a:pt x="76" y="18"/>
                      <a:pt x="76" y="18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4" y="21"/>
                      <a:pt x="74" y="21"/>
                      <a:pt x="74" y="21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4" y="23"/>
                      <a:pt x="74" y="23"/>
                      <a:pt x="74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6" y="24"/>
                      <a:pt x="76" y="24"/>
                      <a:pt x="76" y="24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4"/>
                      <a:pt x="79" y="24"/>
                      <a:pt x="79" y="24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5"/>
                      <a:pt x="79" y="25"/>
                      <a:pt x="79" y="25"/>
                    </a:cubicBezTo>
                    <a:cubicBezTo>
                      <a:pt x="79" y="26"/>
                      <a:pt x="79" y="26"/>
                      <a:pt x="79" y="26"/>
                    </a:cubicBezTo>
                    <a:cubicBezTo>
                      <a:pt x="79" y="26"/>
                      <a:pt x="79" y="26"/>
                      <a:pt x="79" y="26"/>
                    </a:cubicBezTo>
                    <a:cubicBezTo>
                      <a:pt x="78" y="28"/>
                      <a:pt x="78" y="28"/>
                      <a:pt x="78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7" y="29"/>
                      <a:pt x="77" y="29"/>
                      <a:pt x="77" y="29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9" y="28"/>
                      <a:pt x="69" y="28"/>
                      <a:pt x="69" y="28"/>
                    </a:cubicBezTo>
                    <a:cubicBezTo>
                      <a:pt x="68" y="28"/>
                      <a:pt x="68" y="28"/>
                      <a:pt x="68" y="28"/>
                    </a:cubicBezTo>
                    <a:cubicBezTo>
                      <a:pt x="67" y="28"/>
                      <a:pt x="67" y="28"/>
                      <a:pt x="67" y="28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29"/>
                      <a:pt x="65" y="29"/>
                      <a:pt x="65" y="29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5" y="30"/>
                      <a:pt x="65" y="30"/>
                      <a:pt x="65" y="30"/>
                    </a:cubicBezTo>
                    <a:cubicBezTo>
                      <a:pt x="64" y="30"/>
                      <a:pt x="64" y="30"/>
                      <a:pt x="64" y="30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3" y="35"/>
                      <a:pt x="63" y="35"/>
                      <a:pt x="63" y="35"/>
                    </a:cubicBezTo>
                    <a:cubicBezTo>
                      <a:pt x="62" y="36"/>
                      <a:pt x="62" y="36"/>
                      <a:pt x="62" y="36"/>
                    </a:cubicBezTo>
                    <a:cubicBezTo>
                      <a:pt x="62" y="37"/>
                      <a:pt x="62" y="37"/>
                      <a:pt x="62" y="37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61" y="38"/>
                      <a:pt x="61" y="38"/>
                      <a:pt x="61" y="38"/>
                    </a:cubicBezTo>
                    <a:cubicBezTo>
                      <a:pt x="54" y="41"/>
                      <a:pt x="54" y="41"/>
                      <a:pt x="54" y="41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48"/>
                      <a:pt x="40" y="48"/>
                      <a:pt x="40" y="48"/>
                    </a:cubicBezTo>
                    <a:cubicBezTo>
                      <a:pt x="36" y="48"/>
                      <a:pt x="36" y="48"/>
                      <a:pt x="36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1" y="46"/>
                      <a:pt x="21" y="46"/>
                      <a:pt x="21" y="46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3" y="41"/>
                      <a:pt x="3" y="41"/>
                      <a:pt x="3" y="41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3" y="44"/>
                      <a:pt x="5" y="47"/>
                      <a:pt x="8" y="49"/>
                    </a:cubicBezTo>
                    <a:cubicBezTo>
                      <a:pt x="16" y="59"/>
                      <a:pt x="15" y="68"/>
                      <a:pt x="12" y="77"/>
                    </a:cubicBezTo>
                    <a:cubicBezTo>
                      <a:pt x="13" y="77"/>
                      <a:pt x="13" y="77"/>
                      <a:pt x="13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5" y="78"/>
                      <a:pt x="25" y="78"/>
                      <a:pt x="25" y="78"/>
                    </a:cubicBezTo>
                    <a:cubicBezTo>
                      <a:pt x="33" y="77"/>
                      <a:pt x="33" y="77"/>
                      <a:pt x="33" y="77"/>
                    </a:cubicBezTo>
                    <a:cubicBezTo>
                      <a:pt x="36" y="76"/>
                      <a:pt x="36" y="76"/>
                      <a:pt x="36" y="76"/>
                    </a:cubicBezTo>
                    <a:cubicBezTo>
                      <a:pt x="42" y="75"/>
                      <a:pt x="42" y="75"/>
                      <a:pt x="42" y="75"/>
                    </a:cubicBezTo>
                    <a:cubicBezTo>
                      <a:pt x="49" y="74"/>
                      <a:pt x="49" y="74"/>
                      <a:pt x="49" y="74"/>
                    </a:cubicBezTo>
                    <a:cubicBezTo>
                      <a:pt x="55" y="73"/>
                      <a:pt x="55" y="73"/>
                      <a:pt x="55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8" y="73"/>
                      <a:pt x="58" y="73"/>
                      <a:pt x="58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63" y="72"/>
                      <a:pt x="63" y="72"/>
                      <a:pt x="63" y="72"/>
                    </a:cubicBezTo>
                    <a:cubicBezTo>
                      <a:pt x="63" y="72"/>
                      <a:pt x="63" y="72"/>
                      <a:pt x="63" y="72"/>
                    </a:cubicBezTo>
                    <a:cubicBezTo>
                      <a:pt x="69" y="68"/>
                      <a:pt x="69" y="68"/>
                      <a:pt x="69" y="68"/>
                    </a:cubicBezTo>
                    <a:cubicBezTo>
                      <a:pt x="75" y="61"/>
                      <a:pt x="75" y="61"/>
                      <a:pt x="75" y="61"/>
                    </a:cubicBezTo>
                    <a:cubicBezTo>
                      <a:pt x="76" y="59"/>
                      <a:pt x="76" y="59"/>
                      <a:pt x="76" y="59"/>
                    </a:cubicBezTo>
                    <a:cubicBezTo>
                      <a:pt x="76" y="58"/>
                      <a:pt x="76" y="58"/>
                      <a:pt x="76" y="58"/>
                    </a:cubicBezTo>
                    <a:cubicBezTo>
                      <a:pt x="77" y="57"/>
                      <a:pt x="77" y="57"/>
                      <a:pt x="77" y="57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2" y="49"/>
                      <a:pt x="82" y="49"/>
                      <a:pt x="82" y="49"/>
                    </a:cubicBezTo>
                    <a:cubicBezTo>
                      <a:pt x="85" y="46"/>
                      <a:pt x="85" y="46"/>
                      <a:pt x="85" y="46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90" y="42"/>
                      <a:pt x="90" y="42"/>
                      <a:pt x="90" y="42"/>
                    </a:cubicBezTo>
                    <a:cubicBezTo>
                      <a:pt x="91" y="42"/>
                      <a:pt x="91" y="42"/>
                      <a:pt x="91" y="42"/>
                    </a:cubicBezTo>
                    <a:cubicBezTo>
                      <a:pt x="91" y="42"/>
                      <a:pt x="91" y="42"/>
                      <a:pt x="91" y="42"/>
                    </a:cubicBezTo>
                    <a:cubicBezTo>
                      <a:pt x="93" y="41"/>
                      <a:pt x="93" y="41"/>
                      <a:pt x="93" y="41"/>
                    </a:cubicBezTo>
                    <a:cubicBezTo>
                      <a:pt x="94" y="40"/>
                      <a:pt x="94" y="40"/>
                      <a:pt x="94" y="40"/>
                    </a:cubicBezTo>
                    <a:cubicBezTo>
                      <a:pt x="95" y="40"/>
                      <a:pt x="95" y="40"/>
                      <a:pt x="95" y="40"/>
                    </a:cubicBezTo>
                    <a:cubicBezTo>
                      <a:pt x="99" y="33"/>
                      <a:pt x="99" y="33"/>
                      <a:pt x="99" y="33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103" y="28"/>
                      <a:pt x="103" y="28"/>
                      <a:pt x="103" y="28"/>
                    </a:cubicBezTo>
                    <a:cubicBezTo>
                      <a:pt x="103" y="27"/>
                      <a:pt x="103" y="27"/>
                      <a:pt x="103" y="27"/>
                    </a:cubicBez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4"/>
                      <a:pt x="104" y="24"/>
                      <a:pt x="104" y="24"/>
                    </a:cubicBezTo>
                    <a:cubicBezTo>
                      <a:pt x="104" y="24"/>
                      <a:pt x="104" y="24"/>
                      <a:pt x="104" y="24"/>
                    </a:cubicBezTo>
                    <a:cubicBezTo>
                      <a:pt x="104" y="22"/>
                      <a:pt x="104" y="22"/>
                      <a:pt x="104" y="22"/>
                    </a:cubicBezTo>
                    <a:cubicBezTo>
                      <a:pt x="105" y="20"/>
                      <a:pt x="105" y="20"/>
                      <a:pt x="105" y="20"/>
                    </a:cubicBezTo>
                    <a:cubicBezTo>
                      <a:pt x="105" y="20"/>
                      <a:pt x="105" y="20"/>
                      <a:pt x="105" y="20"/>
                    </a:cubicBezTo>
                    <a:cubicBezTo>
                      <a:pt x="106" y="18"/>
                      <a:pt x="106" y="18"/>
                      <a:pt x="106" y="18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09" y="15"/>
                      <a:pt x="109" y="15"/>
                      <a:pt x="109" y="15"/>
                    </a:cubicBezTo>
                    <a:cubicBezTo>
                      <a:pt x="110" y="15"/>
                      <a:pt x="110" y="15"/>
                      <a:pt x="110" y="15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1" y="15"/>
                      <a:pt x="111" y="15"/>
                      <a:pt x="111" y="15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2" y="14"/>
                      <a:pt x="112" y="14"/>
                      <a:pt x="112" y="14"/>
                    </a:cubicBezTo>
                    <a:cubicBezTo>
                      <a:pt x="113" y="14"/>
                      <a:pt x="113" y="14"/>
                      <a:pt x="113" y="14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13" y="13"/>
                      <a:pt x="113" y="13"/>
                      <a:pt x="113" y="13"/>
                    </a:cubicBezTo>
                    <a:cubicBezTo>
                      <a:pt x="114" y="12"/>
                      <a:pt x="114" y="12"/>
                      <a:pt x="114" y="12"/>
                    </a:cubicBezTo>
                    <a:cubicBezTo>
                      <a:pt x="114" y="11"/>
                      <a:pt x="114" y="11"/>
                      <a:pt x="114" y="11"/>
                    </a:cubicBez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3" name="Freeform 83"/>
            <p:cNvSpPr>
              <a:spLocks/>
            </p:cNvSpPr>
            <p:nvPr/>
          </p:nvSpPr>
          <p:spPr bwMode="auto">
            <a:xfrm>
              <a:off x="6340058" y="3074555"/>
              <a:ext cx="132211" cy="325442"/>
            </a:xfrm>
            <a:custGeom>
              <a:avLst/>
              <a:gdLst/>
              <a:ahLst/>
              <a:cxnLst>
                <a:cxn ang="0">
                  <a:pos x="56" y="87"/>
                </a:cxn>
                <a:cxn ang="0">
                  <a:pos x="57" y="61"/>
                </a:cxn>
                <a:cxn ang="0">
                  <a:pos x="58" y="49"/>
                </a:cxn>
                <a:cxn ang="0">
                  <a:pos x="53" y="37"/>
                </a:cxn>
                <a:cxn ang="0">
                  <a:pos x="42" y="31"/>
                </a:cxn>
                <a:cxn ang="0">
                  <a:pos x="41" y="24"/>
                </a:cxn>
                <a:cxn ang="0">
                  <a:pos x="45" y="14"/>
                </a:cxn>
                <a:cxn ang="0">
                  <a:pos x="42" y="0"/>
                </a:cxn>
                <a:cxn ang="0">
                  <a:pos x="40" y="7"/>
                </a:cxn>
                <a:cxn ang="0">
                  <a:pos x="39" y="10"/>
                </a:cxn>
                <a:cxn ang="0">
                  <a:pos x="38" y="14"/>
                </a:cxn>
                <a:cxn ang="0">
                  <a:pos x="36" y="14"/>
                </a:cxn>
                <a:cxn ang="0">
                  <a:pos x="33" y="17"/>
                </a:cxn>
                <a:cxn ang="0">
                  <a:pos x="30" y="29"/>
                </a:cxn>
                <a:cxn ang="0">
                  <a:pos x="30" y="35"/>
                </a:cxn>
                <a:cxn ang="0">
                  <a:pos x="31" y="42"/>
                </a:cxn>
                <a:cxn ang="0">
                  <a:pos x="30" y="45"/>
                </a:cxn>
                <a:cxn ang="0">
                  <a:pos x="32" y="51"/>
                </a:cxn>
                <a:cxn ang="0">
                  <a:pos x="34" y="52"/>
                </a:cxn>
                <a:cxn ang="0">
                  <a:pos x="34" y="53"/>
                </a:cxn>
                <a:cxn ang="0">
                  <a:pos x="33" y="59"/>
                </a:cxn>
                <a:cxn ang="0">
                  <a:pos x="32" y="60"/>
                </a:cxn>
                <a:cxn ang="0">
                  <a:pos x="30" y="59"/>
                </a:cxn>
                <a:cxn ang="0">
                  <a:pos x="28" y="60"/>
                </a:cxn>
                <a:cxn ang="0">
                  <a:pos x="26" y="62"/>
                </a:cxn>
                <a:cxn ang="0">
                  <a:pos x="21" y="73"/>
                </a:cxn>
                <a:cxn ang="0">
                  <a:pos x="20" y="81"/>
                </a:cxn>
                <a:cxn ang="0">
                  <a:pos x="22" y="84"/>
                </a:cxn>
                <a:cxn ang="0">
                  <a:pos x="21" y="87"/>
                </a:cxn>
                <a:cxn ang="0">
                  <a:pos x="8" y="98"/>
                </a:cxn>
                <a:cxn ang="0">
                  <a:pos x="7" y="98"/>
                </a:cxn>
                <a:cxn ang="0">
                  <a:pos x="5" y="97"/>
                </a:cxn>
                <a:cxn ang="0">
                  <a:pos x="3" y="96"/>
                </a:cxn>
                <a:cxn ang="0">
                  <a:pos x="2" y="99"/>
                </a:cxn>
                <a:cxn ang="0">
                  <a:pos x="0" y="105"/>
                </a:cxn>
                <a:cxn ang="0">
                  <a:pos x="1" y="109"/>
                </a:cxn>
                <a:cxn ang="0">
                  <a:pos x="3" y="108"/>
                </a:cxn>
                <a:cxn ang="0">
                  <a:pos x="6" y="108"/>
                </a:cxn>
                <a:cxn ang="0">
                  <a:pos x="7" y="109"/>
                </a:cxn>
                <a:cxn ang="0">
                  <a:pos x="7" y="110"/>
                </a:cxn>
                <a:cxn ang="0">
                  <a:pos x="5" y="120"/>
                </a:cxn>
                <a:cxn ang="0">
                  <a:pos x="4" y="121"/>
                </a:cxn>
                <a:cxn ang="0">
                  <a:pos x="5" y="137"/>
                </a:cxn>
                <a:cxn ang="0">
                  <a:pos x="10" y="148"/>
                </a:cxn>
                <a:cxn ang="0">
                  <a:pos x="10" y="148"/>
                </a:cxn>
                <a:cxn ang="0">
                  <a:pos x="11" y="146"/>
                </a:cxn>
                <a:cxn ang="0">
                  <a:pos x="14" y="145"/>
                </a:cxn>
                <a:cxn ang="0">
                  <a:pos x="24" y="144"/>
                </a:cxn>
                <a:cxn ang="0">
                  <a:pos x="26" y="144"/>
                </a:cxn>
                <a:cxn ang="0">
                  <a:pos x="28" y="142"/>
                </a:cxn>
                <a:cxn ang="0">
                  <a:pos x="32" y="140"/>
                </a:cxn>
                <a:cxn ang="0">
                  <a:pos x="39" y="129"/>
                </a:cxn>
              </a:cxnLst>
              <a:rect l="0" t="0" r="r" b="b"/>
              <a:pathLst>
                <a:path w="60" h="148">
                  <a:moveTo>
                    <a:pt x="39" y="129"/>
                  </a:moveTo>
                  <a:cubicBezTo>
                    <a:pt x="37" y="123"/>
                    <a:pt x="40" y="122"/>
                    <a:pt x="48" y="110"/>
                  </a:cubicBezTo>
                  <a:cubicBezTo>
                    <a:pt x="57" y="97"/>
                    <a:pt x="56" y="98"/>
                    <a:pt x="56" y="87"/>
                  </a:cubicBezTo>
                  <a:cubicBezTo>
                    <a:pt x="56" y="76"/>
                    <a:pt x="54" y="68"/>
                    <a:pt x="56" y="65"/>
                  </a:cubicBezTo>
                  <a:cubicBezTo>
                    <a:pt x="56" y="64"/>
                    <a:pt x="57" y="62"/>
                    <a:pt x="58" y="61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9" y="55"/>
                    <a:pt x="59" y="55"/>
                    <a:pt x="59" y="55"/>
                  </a:cubicBezTo>
                  <a:cubicBezTo>
                    <a:pt x="60" y="52"/>
                    <a:pt x="60" y="52"/>
                    <a:pt x="60" y="52"/>
                  </a:cubicBezTo>
                  <a:cubicBezTo>
                    <a:pt x="58" y="49"/>
                    <a:pt x="58" y="49"/>
                    <a:pt x="58" y="49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45" y="9"/>
                    <a:pt x="45" y="9"/>
                    <a:pt x="45" y="9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4"/>
                    <a:pt x="38" y="14"/>
                    <a:pt x="38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2" y="51"/>
                    <a:pt x="32" y="51"/>
                    <a:pt x="32" y="51"/>
                  </a:cubicBezTo>
                  <a:cubicBezTo>
                    <a:pt x="32" y="51"/>
                    <a:pt x="32" y="51"/>
                    <a:pt x="32" y="51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3" y="52"/>
                    <a:pt x="33" y="52"/>
                    <a:pt x="33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1" y="83"/>
                    <a:pt x="21" y="83"/>
                    <a:pt x="21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2" y="84"/>
                    <a:pt x="22" y="84"/>
                    <a:pt x="22" y="84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1" y="87"/>
                    <a:pt x="21" y="87"/>
                    <a:pt x="21" y="87"/>
                  </a:cubicBezTo>
                  <a:cubicBezTo>
                    <a:pt x="14" y="94"/>
                    <a:pt x="14" y="94"/>
                    <a:pt x="14" y="94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8" y="98"/>
                    <a:pt x="8" y="98"/>
                    <a:pt x="8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5" y="97"/>
                    <a:pt x="5" y="97"/>
                    <a:pt x="5" y="97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3" y="96"/>
                    <a:pt x="3" y="96"/>
                    <a:pt x="3" y="96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2" y="98"/>
                    <a:pt x="2" y="98"/>
                    <a:pt x="2" y="98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1" y="100"/>
                    <a:pt x="1" y="100"/>
                    <a:pt x="1" y="100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2" y="109"/>
                    <a:pt x="2" y="109"/>
                    <a:pt x="2" y="109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4" y="108"/>
                    <a:pt x="4" y="108"/>
                    <a:pt x="4" y="108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6" y="109"/>
                    <a:pt x="6" y="109"/>
                    <a:pt x="6" y="10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09"/>
                    <a:pt x="7" y="109"/>
                    <a:pt x="7" y="109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0"/>
                    <a:pt x="7" y="110"/>
                    <a:pt x="7" y="110"/>
                  </a:cubicBezTo>
                  <a:cubicBezTo>
                    <a:pt x="7" y="111"/>
                    <a:pt x="7" y="111"/>
                    <a:pt x="7" y="111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5" y="121"/>
                    <a:pt x="5" y="121"/>
                    <a:pt x="5" y="121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4" y="121"/>
                    <a:pt x="4" y="121"/>
                    <a:pt x="4" y="121"/>
                  </a:cubicBezTo>
                  <a:cubicBezTo>
                    <a:pt x="5" y="135"/>
                    <a:pt x="5" y="135"/>
                    <a:pt x="5" y="135"/>
                  </a:cubicBezTo>
                  <a:cubicBezTo>
                    <a:pt x="5" y="137"/>
                    <a:pt x="5" y="137"/>
                    <a:pt x="5" y="137"/>
                  </a:cubicBezTo>
                  <a:cubicBezTo>
                    <a:pt x="5" y="138"/>
                    <a:pt x="5" y="138"/>
                    <a:pt x="5" y="13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0" y="148"/>
                    <a:pt x="10" y="148"/>
                    <a:pt x="10" y="148"/>
                  </a:cubicBezTo>
                  <a:cubicBezTo>
                    <a:pt x="11" y="148"/>
                    <a:pt x="11" y="148"/>
                    <a:pt x="11" y="148"/>
                  </a:cubicBezTo>
                  <a:cubicBezTo>
                    <a:pt x="11" y="147"/>
                    <a:pt x="11" y="147"/>
                    <a:pt x="11" y="147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12" y="146"/>
                    <a:pt x="12" y="146"/>
                    <a:pt x="12" y="146"/>
                  </a:cubicBezTo>
                  <a:cubicBezTo>
                    <a:pt x="14" y="145"/>
                    <a:pt x="14" y="145"/>
                    <a:pt x="14" y="145"/>
                  </a:cubicBezTo>
                  <a:cubicBezTo>
                    <a:pt x="14" y="145"/>
                    <a:pt x="14" y="145"/>
                    <a:pt x="14" y="145"/>
                  </a:cubicBezTo>
                  <a:cubicBezTo>
                    <a:pt x="16" y="144"/>
                    <a:pt x="16" y="144"/>
                    <a:pt x="16" y="144"/>
                  </a:cubicBezTo>
                  <a:cubicBezTo>
                    <a:pt x="21" y="143"/>
                    <a:pt x="21" y="143"/>
                    <a:pt x="21" y="143"/>
                  </a:cubicBezTo>
                  <a:cubicBezTo>
                    <a:pt x="24" y="144"/>
                    <a:pt x="24" y="144"/>
                    <a:pt x="24" y="144"/>
                  </a:cubicBezTo>
                  <a:cubicBezTo>
                    <a:pt x="24" y="144"/>
                    <a:pt x="24" y="144"/>
                    <a:pt x="24" y="144"/>
                  </a:cubicBezTo>
                  <a:cubicBezTo>
                    <a:pt x="25" y="144"/>
                    <a:pt x="25" y="144"/>
                    <a:pt x="25" y="144"/>
                  </a:cubicBezTo>
                  <a:cubicBezTo>
                    <a:pt x="26" y="144"/>
                    <a:pt x="26" y="144"/>
                    <a:pt x="26" y="144"/>
                  </a:cubicBezTo>
                  <a:cubicBezTo>
                    <a:pt x="26" y="143"/>
                    <a:pt x="26" y="143"/>
                    <a:pt x="26" y="143"/>
                  </a:cubicBezTo>
                  <a:cubicBezTo>
                    <a:pt x="26" y="143"/>
                    <a:pt x="26" y="143"/>
                    <a:pt x="26" y="143"/>
                  </a:cubicBezTo>
                  <a:cubicBezTo>
                    <a:pt x="28" y="142"/>
                    <a:pt x="28" y="142"/>
                    <a:pt x="28" y="142"/>
                  </a:cubicBezTo>
                  <a:cubicBezTo>
                    <a:pt x="30" y="140"/>
                    <a:pt x="30" y="140"/>
                    <a:pt x="30" y="140"/>
                  </a:cubicBezTo>
                  <a:cubicBezTo>
                    <a:pt x="30" y="140"/>
                    <a:pt x="30" y="140"/>
                    <a:pt x="30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3" y="140"/>
                    <a:pt x="33" y="140"/>
                    <a:pt x="33" y="140"/>
                  </a:cubicBezTo>
                  <a:cubicBezTo>
                    <a:pt x="40" y="143"/>
                    <a:pt x="40" y="143"/>
                    <a:pt x="40" y="143"/>
                  </a:cubicBezTo>
                  <a:cubicBezTo>
                    <a:pt x="41" y="139"/>
                    <a:pt x="41" y="134"/>
                    <a:pt x="39" y="129"/>
                  </a:cubicBez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headEnd/>
              <a:tailEnd/>
            </a:ln>
            <a:effectLst/>
          </p:spPr>
          <p:style>
            <a:lnRef idx="1">
              <a:schemeClr val="accent3"/>
            </a:lnRef>
            <a:fillRef idx="3">
              <a:schemeClr val="accent3"/>
            </a:fillRef>
            <a:effectRef idx="2">
              <a:schemeClr val="accent3"/>
            </a:effectRef>
            <a:fontRef idx="minor">
              <a:schemeClr val="lt1"/>
            </a:fontRef>
          </p:style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o-RO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34" name="Group 352"/>
            <p:cNvGrpSpPr/>
            <p:nvPr/>
          </p:nvGrpSpPr>
          <p:grpSpPr>
            <a:xfrm>
              <a:off x="6412266" y="3191511"/>
              <a:ext cx="284762" cy="670208"/>
              <a:chOff x="6412266" y="3191511"/>
              <a:chExt cx="284762" cy="670208"/>
            </a:xfrm>
            <a:grpFill/>
          </p:grpSpPr>
          <p:sp>
            <p:nvSpPr>
              <p:cNvPr id="61" name="Freeform 84"/>
              <p:cNvSpPr>
                <a:spLocks/>
              </p:cNvSpPr>
              <p:nvPr/>
            </p:nvSpPr>
            <p:spPr bwMode="auto">
              <a:xfrm>
                <a:off x="6586174" y="3845447"/>
                <a:ext cx="32544" cy="9153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28" y="3"/>
                  </a:cxn>
                  <a:cxn ang="0">
                    <a:pos x="25" y="3"/>
                  </a:cxn>
                  <a:cxn ang="0">
                    <a:pos x="23" y="3"/>
                  </a:cxn>
                  <a:cxn ang="0">
                    <a:pos x="23" y="3"/>
                  </a:cxn>
                  <a:cxn ang="0">
                    <a:pos x="21" y="3"/>
                  </a:cxn>
                  <a:cxn ang="0">
                    <a:pos x="19" y="3"/>
                  </a:cxn>
                  <a:cxn ang="0">
                    <a:pos x="17" y="3"/>
                  </a:cxn>
                  <a:cxn ang="0">
                    <a:pos x="10" y="3"/>
                  </a:cxn>
                  <a:cxn ang="0">
                    <a:pos x="6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3"/>
                  </a:cxn>
                  <a:cxn ang="0">
                    <a:pos x="0" y="3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4" y="5"/>
                  </a:cxn>
                  <a:cxn ang="0">
                    <a:pos x="25" y="9"/>
                  </a:cxn>
                  <a:cxn ang="0">
                    <a:pos x="25" y="9"/>
                  </a:cxn>
                  <a:cxn ang="0">
                    <a:pos x="30" y="9"/>
                  </a:cxn>
                  <a:cxn ang="0">
                    <a:pos x="30" y="9"/>
                  </a:cxn>
                  <a:cxn ang="0">
                    <a:pos x="30" y="7"/>
                  </a:cxn>
                  <a:cxn ang="0">
                    <a:pos x="32" y="7"/>
                  </a:cxn>
                  <a:cxn ang="0">
                    <a:pos x="32" y="5"/>
                  </a:cxn>
                  <a:cxn ang="0">
                    <a:pos x="32" y="5"/>
                  </a:cxn>
                  <a:cxn ang="0">
                    <a:pos x="32" y="5"/>
                  </a:cxn>
                  <a:cxn ang="0">
                    <a:pos x="32" y="5"/>
                  </a:cxn>
                </a:cxnLst>
                <a:rect l="0" t="0" r="r" b="b"/>
                <a:pathLst>
                  <a:path w="32" h="9">
                    <a:moveTo>
                      <a:pt x="32" y="5"/>
                    </a:moveTo>
                    <a:lnTo>
                      <a:pt x="28" y="3"/>
                    </a:lnTo>
                    <a:lnTo>
                      <a:pt x="25" y="3"/>
                    </a:lnTo>
                    <a:lnTo>
                      <a:pt x="23" y="3"/>
                    </a:lnTo>
                    <a:lnTo>
                      <a:pt x="23" y="3"/>
                    </a:lnTo>
                    <a:lnTo>
                      <a:pt x="21" y="3"/>
                    </a:lnTo>
                    <a:lnTo>
                      <a:pt x="19" y="3"/>
                    </a:lnTo>
                    <a:lnTo>
                      <a:pt x="17" y="3"/>
                    </a:lnTo>
                    <a:lnTo>
                      <a:pt x="10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2" y="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85"/>
              <p:cNvSpPr>
                <a:spLocks/>
              </p:cNvSpPr>
              <p:nvPr/>
            </p:nvSpPr>
            <p:spPr bwMode="auto">
              <a:xfrm>
                <a:off x="6544477" y="3663402"/>
                <a:ext cx="15255" cy="88480"/>
              </a:xfrm>
              <a:custGeom>
                <a:avLst/>
                <a:gdLst/>
                <a:ahLst/>
                <a:cxnLst>
                  <a:cxn ang="0">
                    <a:pos x="13" y="24"/>
                  </a:cxn>
                  <a:cxn ang="0">
                    <a:pos x="8" y="13"/>
                  </a:cxn>
                  <a:cxn ang="0">
                    <a:pos x="6" y="9"/>
                  </a:cxn>
                  <a:cxn ang="0">
                    <a:pos x="6" y="4"/>
                  </a:cxn>
                  <a:cxn ang="0">
                    <a:pos x="6" y="2"/>
                  </a:cxn>
                  <a:cxn ang="0">
                    <a:pos x="6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2" y="4"/>
                  </a:cxn>
                  <a:cxn ang="0">
                    <a:pos x="2" y="7"/>
                  </a:cxn>
                  <a:cxn ang="0">
                    <a:pos x="0" y="11"/>
                  </a:cxn>
                  <a:cxn ang="0">
                    <a:pos x="0" y="17"/>
                  </a:cxn>
                  <a:cxn ang="0">
                    <a:pos x="0" y="20"/>
                  </a:cxn>
                  <a:cxn ang="0">
                    <a:pos x="0" y="33"/>
                  </a:cxn>
                  <a:cxn ang="0">
                    <a:pos x="0" y="48"/>
                  </a:cxn>
                  <a:cxn ang="0">
                    <a:pos x="4" y="65"/>
                  </a:cxn>
                  <a:cxn ang="0">
                    <a:pos x="4" y="67"/>
                  </a:cxn>
                  <a:cxn ang="0">
                    <a:pos x="4" y="69"/>
                  </a:cxn>
                  <a:cxn ang="0">
                    <a:pos x="2" y="74"/>
                  </a:cxn>
                  <a:cxn ang="0">
                    <a:pos x="2" y="74"/>
                  </a:cxn>
                  <a:cxn ang="0">
                    <a:pos x="2" y="76"/>
                  </a:cxn>
                  <a:cxn ang="0">
                    <a:pos x="4" y="84"/>
                  </a:cxn>
                  <a:cxn ang="0">
                    <a:pos x="4" y="87"/>
                  </a:cxn>
                  <a:cxn ang="0">
                    <a:pos x="4" y="87"/>
                  </a:cxn>
                  <a:cxn ang="0">
                    <a:pos x="4" y="87"/>
                  </a:cxn>
                  <a:cxn ang="0">
                    <a:pos x="4" y="87"/>
                  </a:cxn>
                  <a:cxn ang="0">
                    <a:pos x="6" y="80"/>
                  </a:cxn>
                  <a:cxn ang="0">
                    <a:pos x="6" y="80"/>
                  </a:cxn>
                  <a:cxn ang="0">
                    <a:pos x="10" y="58"/>
                  </a:cxn>
                  <a:cxn ang="0">
                    <a:pos x="10" y="58"/>
                  </a:cxn>
                  <a:cxn ang="0">
                    <a:pos x="15" y="33"/>
                  </a:cxn>
                  <a:cxn ang="0">
                    <a:pos x="15" y="33"/>
                  </a:cxn>
                  <a:cxn ang="0">
                    <a:pos x="13" y="30"/>
                  </a:cxn>
                  <a:cxn ang="0">
                    <a:pos x="13" y="24"/>
                  </a:cxn>
                </a:cxnLst>
                <a:rect l="0" t="0" r="r" b="b"/>
                <a:pathLst>
                  <a:path w="15" h="87">
                    <a:moveTo>
                      <a:pt x="13" y="24"/>
                    </a:moveTo>
                    <a:lnTo>
                      <a:pt x="8" y="13"/>
                    </a:lnTo>
                    <a:lnTo>
                      <a:pt x="6" y="9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0"/>
                    </a:lnTo>
                    <a:lnTo>
                      <a:pt x="0" y="33"/>
                    </a:lnTo>
                    <a:lnTo>
                      <a:pt x="0" y="48"/>
                    </a:lnTo>
                    <a:lnTo>
                      <a:pt x="4" y="65"/>
                    </a:lnTo>
                    <a:lnTo>
                      <a:pt x="4" y="67"/>
                    </a:lnTo>
                    <a:lnTo>
                      <a:pt x="4" y="69"/>
                    </a:lnTo>
                    <a:lnTo>
                      <a:pt x="2" y="74"/>
                    </a:lnTo>
                    <a:lnTo>
                      <a:pt x="2" y="74"/>
                    </a:lnTo>
                    <a:lnTo>
                      <a:pt x="2" y="76"/>
                    </a:lnTo>
                    <a:lnTo>
                      <a:pt x="4" y="84"/>
                    </a:lnTo>
                    <a:lnTo>
                      <a:pt x="4" y="87"/>
                    </a:lnTo>
                    <a:lnTo>
                      <a:pt x="4" y="87"/>
                    </a:lnTo>
                    <a:lnTo>
                      <a:pt x="4" y="87"/>
                    </a:lnTo>
                    <a:lnTo>
                      <a:pt x="4" y="87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13" y="30"/>
                    </a:lnTo>
                    <a:lnTo>
                      <a:pt x="13" y="2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86"/>
              <p:cNvSpPr>
                <a:spLocks/>
              </p:cNvSpPr>
              <p:nvPr/>
            </p:nvSpPr>
            <p:spPr bwMode="auto">
              <a:xfrm>
                <a:off x="6565833" y="3814937"/>
                <a:ext cx="20340" cy="15255"/>
              </a:xfrm>
              <a:custGeom>
                <a:avLst/>
                <a:gdLst/>
                <a:ahLst/>
                <a:cxnLst>
                  <a:cxn ang="0">
                    <a:pos x="20" y="7"/>
                  </a:cxn>
                  <a:cxn ang="0">
                    <a:pos x="17" y="7"/>
                  </a:cxn>
                  <a:cxn ang="0">
                    <a:pos x="17" y="7"/>
                  </a:cxn>
                  <a:cxn ang="0">
                    <a:pos x="15" y="7"/>
                  </a:cxn>
                  <a:cxn ang="0">
                    <a:pos x="15" y="9"/>
                  </a:cxn>
                  <a:cxn ang="0">
                    <a:pos x="15" y="7"/>
                  </a:cxn>
                  <a:cxn ang="0">
                    <a:pos x="9" y="4"/>
                  </a:cxn>
                  <a:cxn ang="0">
                    <a:pos x="7" y="4"/>
                  </a:cxn>
                  <a:cxn ang="0">
                    <a:pos x="4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9"/>
                  </a:cxn>
                  <a:cxn ang="0">
                    <a:pos x="0" y="9"/>
                  </a:cxn>
                  <a:cxn ang="0">
                    <a:pos x="2" y="13"/>
                  </a:cxn>
                  <a:cxn ang="0">
                    <a:pos x="2" y="13"/>
                  </a:cxn>
                  <a:cxn ang="0">
                    <a:pos x="4" y="15"/>
                  </a:cxn>
                  <a:cxn ang="0">
                    <a:pos x="7" y="15"/>
                  </a:cxn>
                  <a:cxn ang="0">
                    <a:pos x="7" y="15"/>
                  </a:cxn>
                  <a:cxn ang="0">
                    <a:pos x="7" y="15"/>
                  </a:cxn>
                  <a:cxn ang="0">
                    <a:pos x="17" y="15"/>
                  </a:cxn>
                  <a:cxn ang="0">
                    <a:pos x="20" y="11"/>
                  </a:cxn>
                  <a:cxn ang="0">
                    <a:pos x="20" y="9"/>
                  </a:cxn>
                  <a:cxn ang="0">
                    <a:pos x="20" y="7"/>
                  </a:cxn>
                  <a:cxn ang="0">
                    <a:pos x="20" y="7"/>
                  </a:cxn>
                  <a:cxn ang="0">
                    <a:pos x="20" y="7"/>
                  </a:cxn>
                </a:cxnLst>
                <a:rect l="0" t="0" r="r" b="b"/>
                <a:pathLst>
                  <a:path w="20" h="15">
                    <a:moveTo>
                      <a:pt x="20" y="7"/>
                    </a:moveTo>
                    <a:lnTo>
                      <a:pt x="17" y="7"/>
                    </a:lnTo>
                    <a:lnTo>
                      <a:pt x="17" y="7"/>
                    </a:lnTo>
                    <a:lnTo>
                      <a:pt x="15" y="7"/>
                    </a:lnTo>
                    <a:lnTo>
                      <a:pt x="15" y="9"/>
                    </a:lnTo>
                    <a:lnTo>
                      <a:pt x="15" y="7"/>
                    </a:lnTo>
                    <a:lnTo>
                      <a:pt x="9" y="4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17" y="15"/>
                    </a:lnTo>
                    <a:lnTo>
                      <a:pt x="20" y="11"/>
                    </a:lnTo>
                    <a:lnTo>
                      <a:pt x="20" y="9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87"/>
              <p:cNvSpPr>
                <a:spLocks/>
              </p:cNvSpPr>
              <p:nvPr/>
            </p:nvSpPr>
            <p:spPr bwMode="auto">
              <a:xfrm>
                <a:off x="6620752" y="3850532"/>
                <a:ext cx="11187" cy="11187"/>
              </a:xfrm>
              <a:custGeom>
                <a:avLst/>
                <a:gdLst/>
                <a:ahLst/>
                <a:cxnLst>
                  <a:cxn ang="0">
                    <a:pos x="7" y="2"/>
                  </a:cxn>
                  <a:cxn ang="0">
                    <a:pos x="4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8"/>
                  </a:cxn>
                  <a:cxn ang="0">
                    <a:pos x="2" y="11"/>
                  </a:cxn>
                  <a:cxn ang="0">
                    <a:pos x="2" y="11"/>
                  </a:cxn>
                  <a:cxn ang="0">
                    <a:pos x="4" y="11"/>
                  </a:cxn>
                  <a:cxn ang="0">
                    <a:pos x="4" y="11"/>
                  </a:cxn>
                  <a:cxn ang="0">
                    <a:pos x="9" y="8"/>
                  </a:cxn>
                  <a:cxn ang="0">
                    <a:pos x="9" y="8"/>
                  </a:cxn>
                  <a:cxn ang="0">
                    <a:pos x="11" y="6"/>
                  </a:cxn>
                  <a:cxn ang="0">
                    <a:pos x="11" y="6"/>
                  </a:cxn>
                  <a:cxn ang="0">
                    <a:pos x="11" y="6"/>
                  </a:cxn>
                  <a:cxn ang="0">
                    <a:pos x="11" y="4"/>
                  </a:cxn>
                  <a:cxn ang="0">
                    <a:pos x="7" y="2"/>
                  </a:cxn>
                </a:cxnLst>
                <a:rect l="0" t="0" r="r" b="b"/>
                <a:pathLst>
                  <a:path w="11" h="11">
                    <a:moveTo>
                      <a:pt x="7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2" y="11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88"/>
              <p:cNvSpPr>
                <a:spLocks/>
              </p:cNvSpPr>
              <p:nvPr/>
            </p:nvSpPr>
            <p:spPr bwMode="auto">
              <a:xfrm>
                <a:off x="6412266" y="3191511"/>
                <a:ext cx="284762" cy="465789"/>
              </a:xfrm>
              <a:custGeom>
                <a:avLst/>
                <a:gdLst/>
                <a:ahLst/>
                <a:cxnLst>
                  <a:cxn ang="0">
                    <a:pos x="120" y="35"/>
                  </a:cxn>
                  <a:cxn ang="0">
                    <a:pos x="91" y="26"/>
                  </a:cxn>
                  <a:cxn ang="0">
                    <a:pos x="68" y="13"/>
                  </a:cxn>
                  <a:cxn ang="0">
                    <a:pos x="53" y="3"/>
                  </a:cxn>
                  <a:cxn ang="0">
                    <a:pos x="27" y="8"/>
                  </a:cxn>
                  <a:cxn ang="0">
                    <a:pos x="15" y="57"/>
                  </a:cxn>
                  <a:cxn ang="0">
                    <a:pos x="8" y="90"/>
                  </a:cxn>
                  <a:cxn ang="0">
                    <a:pos x="9" y="95"/>
                  </a:cxn>
                  <a:cxn ang="0">
                    <a:pos x="7" y="97"/>
                  </a:cxn>
                  <a:cxn ang="0">
                    <a:pos x="5" y="102"/>
                  </a:cxn>
                  <a:cxn ang="0">
                    <a:pos x="14" y="121"/>
                  </a:cxn>
                  <a:cxn ang="0">
                    <a:pos x="13" y="149"/>
                  </a:cxn>
                  <a:cxn ang="0">
                    <a:pos x="8" y="159"/>
                  </a:cxn>
                  <a:cxn ang="0">
                    <a:pos x="8" y="163"/>
                  </a:cxn>
                  <a:cxn ang="0">
                    <a:pos x="9" y="169"/>
                  </a:cxn>
                  <a:cxn ang="0">
                    <a:pos x="3" y="180"/>
                  </a:cxn>
                  <a:cxn ang="0">
                    <a:pos x="1" y="184"/>
                  </a:cxn>
                  <a:cxn ang="0">
                    <a:pos x="0" y="195"/>
                  </a:cxn>
                  <a:cxn ang="0">
                    <a:pos x="6" y="204"/>
                  </a:cxn>
                  <a:cxn ang="0">
                    <a:pos x="15" y="207"/>
                  </a:cxn>
                  <a:cxn ang="0">
                    <a:pos x="16" y="209"/>
                  </a:cxn>
                  <a:cxn ang="0">
                    <a:pos x="17" y="211"/>
                  </a:cxn>
                  <a:cxn ang="0">
                    <a:pos x="18" y="212"/>
                  </a:cxn>
                  <a:cxn ang="0">
                    <a:pos x="24" y="212"/>
                  </a:cxn>
                  <a:cxn ang="0">
                    <a:pos x="27" y="210"/>
                  </a:cxn>
                  <a:cxn ang="0">
                    <a:pos x="27" y="208"/>
                  </a:cxn>
                  <a:cxn ang="0">
                    <a:pos x="32" y="204"/>
                  </a:cxn>
                  <a:cxn ang="0">
                    <a:pos x="35" y="205"/>
                  </a:cxn>
                  <a:cxn ang="0">
                    <a:pos x="41" y="206"/>
                  </a:cxn>
                  <a:cxn ang="0">
                    <a:pos x="46" y="204"/>
                  </a:cxn>
                  <a:cxn ang="0">
                    <a:pos x="53" y="201"/>
                  </a:cxn>
                  <a:cxn ang="0">
                    <a:pos x="55" y="202"/>
                  </a:cxn>
                  <a:cxn ang="0">
                    <a:pos x="56" y="204"/>
                  </a:cxn>
                  <a:cxn ang="0">
                    <a:pos x="61" y="208"/>
                  </a:cxn>
                  <a:cxn ang="0">
                    <a:pos x="59" y="200"/>
                  </a:cxn>
                  <a:cxn ang="0">
                    <a:pos x="50" y="182"/>
                  </a:cxn>
                  <a:cxn ang="0">
                    <a:pos x="53" y="173"/>
                  </a:cxn>
                  <a:cxn ang="0">
                    <a:pos x="53" y="165"/>
                  </a:cxn>
                  <a:cxn ang="0">
                    <a:pos x="57" y="161"/>
                  </a:cxn>
                  <a:cxn ang="0">
                    <a:pos x="57" y="143"/>
                  </a:cxn>
                  <a:cxn ang="0">
                    <a:pos x="55" y="140"/>
                  </a:cxn>
                  <a:cxn ang="0">
                    <a:pos x="57" y="129"/>
                  </a:cxn>
                  <a:cxn ang="0">
                    <a:pos x="56" y="126"/>
                  </a:cxn>
                  <a:cxn ang="0">
                    <a:pos x="55" y="124"/>
                  </a:cxn>
                  <a:cxn ang="0">
                    <a:pos x="55" y="114"/>
                  </a:cxn>
                  <a:cxn ang="0">
                    <a:pos x="60" y="105"/>
                  </a:cxn>
                  <a:cxn ang="0">
                    <a:pos x="60" y="102"/>
                  </a:cxn>
                  <a:cxn ang="0">
                    <a:pos x="58" y="94"/>
                  </a:cxn>
                  <a:cxn ang="0">
                    <a:pos x="58" y="80"/>
                  </a:cxn>
                  <a:cxn ang="0">
                    <a:pos x="57" y="75"/>
                  </a:cxn>
                  <a:cxn ang="0">
                    <a:pos x="47" y="62"/>
                  </a:cxn>
                  <a:cxn ang="0">
                    <a:pos x="73" y="44"/>
                  </a:cxn>
                  <a:cxn ang="0">
                    <a:pos x="90" y="45"/>
                  </a:cxn>
                  <a:cxn ang="0">
                    <a:pos x="94" y="49"/>
                  </a:cxn>
                  <a:cxn ang="0">
                    <a:pos x="95" y="59"/>
                  </a:cxn>
                  <a:cxn ang="0">
                    <a:pos x="92" y="77"/>
                  </a:cxn>
                  <a:cxn ang="0">
                    <a:pos x="85" y="85"/>
                  </a:cxn>
                  <a:cxn ang="0">
                    <a:pos x="83" y="90"/>
                  </a:cxn>
                  <a:cxn ang="0">
                    <a:pos x="84" y="93"/>
                  </a:cxn>
                  <a:cxn ang="0">
                    <a:pos x="105" y="73"/>
                  </a:cxn>
                  <a:cxn ang="0">
                    <a:pos x="127" y="53"/>
                  </a:cxn>
                </a:cxnLst>
                <a:rect l="0" t="0" r="r" b="b"/>
                <a:pathLst>
                  <a:path w="130" h="212">
                    <a:moveTo>
                      <a:pt x="130" y="44"/>
                    </a:moveTo>
                    <a:cubicBezTo>
                      <a:pt x="128" y="41"/>
                      <a:pt x="128" y="41"/>
                      <a:pt x="128" y="41"/>
                    </a:cubicBezTo>
                    <a:cubicBezTo>
                      <a:pt x="125" y="38"/>
                      <a:pt x="125" y="38"/>
                      <a:pt x="125" y="38"/>
                    </a:cubicBezTo>
                    <a:cubicBezTo>
                      <a:pt x="120" y="35"/>
                      <a:pt x="120" y="35"/>
                      <a:pt x="120" y="35"/>
                    </a:cubicBezTo>
                    <a:cubicBezTo>
                      <a:pt x="114" y="31"/>
                      <a:pt x="114" y="31"/>
                      <a:pt x="114" y="31"/>
                    </a:cubicBezTo>
                    <a:cubicBezTo>
                      <a:pt x="109" y="30"/>
                      <a:pt x="109" y="30"/>
                      <a:pt x="109" y="30"/>
                    </a:cubicBezTo>
                    <a:cubicBezTo>
                      <a:pt x="101" y="29"/>
                      <a:pt x="101" y="29"/>
                      <a:pt x="101" y="29"/>
                    </a:cubicBezTo>
                    <a:cubicBezTo>
                      <a:pt x="91" y="26"/>
                      <a:pt x="91" y="26"/>
                      <a:pt x="91" y="26"/>
                    </a:cubicBezTo>
                    <a:cubicBezTo>
                      <a:pt x="86" y="22"/>
                      <a:pt x="86" y="22"/>
                      <a:pt x="86" y="22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68" y="13"/>
                      <a:pt x="68" y="13"/>
                      <a:pt x="68" y="13"/>
                    </a:cubicBezTo>
                    <a:cubicBezTo>
                      <a:pt x="62" y="10"/>
                      <a:pt x="62" y="10"/>
                      <a:pt x="62" y="10"/>
                    </a:cubicBezTo>
                    <a:cubicBezTo>
                      <a:pt x="59" y="6"/>
                      <a:pt x="59" y="6"/>
                      <a:pt x="59" y="6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3" y="3"/>
                      <a:pt x="53" y="3"/>
                      <a:pt x="53" y="3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9"/>
                      <a:pt x="23" y="11"/>
                      <a:pt x="23" y="12"/>
                    </a:cubicBezTo>
                    <a:cubicBezTo>
                      <a:pt x="21" y="15"/>
                      <a:pt x="23" y="23"/>
                      <a:pt x="23" y="34"/>
                    </a:cubicBezTo>
                    <a:cubicBezTo>
                      <a:pt x="23" y="45"/>
                      <a:pt x="24" y="44"/>
                      <a:pt x="15" y="57"/>
                    </a:cubicBezTo>
                    <a:cubicBezTo>
                      <a:pt x="7" y="69"/>
                      <a:pt x="4" y="70"/>
                      <a:pt x="6" y="76"/>
                    </a:cubicBezTo>
                    <a:cubicBezTo>
                      <a:pt x="8" y="81"/>
                      <a:pt x="8" y="86"/>
                      <a:pt x="7" y="90"/>
                    </a:cubicBezTo>
                    <a:cubicBezTo>
                      <a:pt x="7" y="90"/>
                      <a:pt x="7" y="90"/>
                      <a:pt x="7" y="90"/>
                    </a:cubicBezTo>
                    <a:cubicBezTo>
                      <a:pt x="8" y="90"/>
                      <a:pt x="8" y="90"/>
                      <a:pt x="8" y="90"/>
                    </a:cubicBezTo>
                    <a:cubicBezTo>
                      <a:pt x="8" y="91"/>
                      <a:pt x="8" y="91"/>
                      <a:pt x="8" y="91"/>
                    </a:cubicBezTo>
                    <a:cubicBezTo>
                      <a:pt x="8" y="92"/>
                      <a:pt x="8" y="92"/>
                      <a:pt x="8" y="92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5"/>
                      <a:pt x="9" y="95"/>
                      <a:pt x="9" y="95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8" y="96"/>
                      <a:pt x="8" y="96"/>
                      <a:pt x="8" y="96"/>
                    </a:cubicBezTo>
                    <a:cubicBezTo>
                      <a:pt x="7" y="97"/>
                      <a:pt x="7" y="97"/>
                      <a:pt x="7" y="97"/>
                    </a:cubicBezTo>
                    <a:cubicBezTo>
                      <a:pt x="7" y="97"/>
                      <a:pt x="7" y="97"/>
                      <a:pt x="7" y="97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5" y="102"/>
                      <a:pt x="5" y="102"/>
                      <a:pt x="5" y="102"/>
                    </a:cubicBezTo>
                    <a:cubicBezTo>
                      <a:pt x="10" y="112"/>
                      <a:pt x="10" y="112"/>
                      <a:pt x="10" y="112"/>
                    </a:cubicBezTo>
                    <a:cubicBezTo>
                      <a:pt x="14" y="117"/>
                      <a:pt x="14" y="117"/>
                      <a:pt x="14" y="117"/>
                    </a:cubicBezTo>
                    <a:cubicBezTo>
                      <a:pt x="14" y="121"/>
                      <a:pt x="14" y="121"/>
                      <a:pt x="14" y="121"/>
                    </a:cubicBezTo>
                    <a:cubicBezTo>
                      <a:pt x="15" y="129"/>
                      <a:pt x="15" y="129"/>
                      <a:pt x="15" y="129"/>
                    </a:cubicBezTo>
                    <a:cubicBezTo>
                      <a:pt x="15" y="136"/>
                      <a:pt x="15" y="136"/>
                      <a:pt x="15" y="136"/>
                    </a:cubicBezTo>
                    <a:cubicBezTo>
                      <a:pt x="15" y="137"/>
                      <a:pt x="15" y="137"/>
                      <a:pt x="15" y="137"/>
                    </a:cubicBezTo>
                    <a:cubicBezTo>
                      <a:pt x="13" y="149"/>
                      <a:pt x="13" y="149"/>
                      <a:pt x="13" y="149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10" y="155"/>
                      <a:pt x="10" y="155"/>
                      <a:pt x="10" y="155"/>
                    </a:cubicBezTo>
                    <a:cubicBezTo>
                      <a:pt x="8" y="158"/>
                      <a:pt x="8" y="158"/>
                      <a:pt x="8" y="158"/>
                    </a:cubicBezTo>
                    <a:cubicBezTo>
                      <a:pt x="8" y="159"/>
                      <a:pt x="8" y="159"/>
                      <a:pt x="8" y="159"/>
                    </a:cubicBezTo>
                    <a:cubicBezTo>
                      <a:pt x="8" y="160"/>
                      <a:pt x="8" y="160"/>
                      <a:pt x="8" y="160"/>
                    </a:cubicBezTo>
                    <a:cubicBezTo>
                      <a:pt x="8" y="162"/>
                      <a:pt x="8" y="162"/>
                      <a:pt x="8" y="162"/>
                    </a:cubicBezTo>
                    <a:cubicBezTo>
                      <a:pt x="8" y="163"/>
                      <a:pt x="8" y="163"/>
                      <a:pt x="8" y="163"/>
                    </a:cubicBezTo>
                    <a:cubicBezTo>
                      <a:pt x="8" y="163"/>
                      <a:pt x="8" y="163"/>
                      <a:pt x="8" y="163"/>
                    </a:cubicBezTo>
                    <a:cubicBezTo>
                      <a:pt x="9" y="164"/>
                      <a:pt x="9" y="164"/>
                      <a:pt x="9" y="164"/>
                    </a:cubicBezTo>
                    <a:cubicBezTo>
                      <a:pt x="9" y="165"/>
                      <a:pt x="9" y="165"/>
                      <a:pt x="9" y="165"/>
                    </a:cubicBezTo>
                    <a:cubicBezTo>
                      <a:pt x="9" y="166"/>
                      <a:pt x="9" y="166"/>
                      <a:pt x="9" y="166"/>
                    </a:cubicBezTo>
                    <a:cubicBezTo>
                      <a:pt x="9" y="169"/>
                      <a:pt x="9" y="169"/>
                      <a:pt x="9" y="169"/>
                    </a:cubicBezTo>
                    <a:cubicBezTo>
                      <a:pt x="9" y="169"/>
                      <a:pt x="9" y="169"/>
                      <a:pt x="9" y="169"/>
                    </a:cubicBezTo>
                    <a:cubicBezTo>
                      <a:pt x="9" y="169"/>
                      <a:pt x="9" y="169"/>
                      <a:pt x="9" y="169"/>
                    </a:cubicBezTo>
                    <a:cubicBezTo>
                      <a:pt x="6" y="176"/>
                      <a:pt x="6" y="176"/>
                      <a:pt x="6" y="176"/>
                    </a:cubicBezTo>
                    <a:cubicBezTo>
                      <a:pt x="3" y="180"/>
                      <a:pt x="3" y="180"/>
                      <a:pt x="3" y="180"/>
                    </a:cubicBezTo>
                    <a:cubicBezTo>
                      <a:pt x="3" y="180"/>
                      <a:pt x="3" y="180"/>
                      <a:pt x="3" y="180"/>
                    </a:cubicBezTo>
                    <a:cubicBezTo>
                      <a:pt x="3" y="181"/>
                      <a:pt x="3" y="181"/>
                      <a:pt x="3" y="181"/>
                    </a:cubicBezTo>
                    <a:cubicBezTo>
                      <a:pt x="1" y="183"/>
                      <a:pt x="1" y="183"/>
                      <a:pt x="1" y="183"/>
                    </a:cubicBezTo>
                    <a:cubicBezTo>
                      <a:pt x="1" y="184"/>
                      <a:pt x="1" y="184"/>
                      <a:pt x="1" y="184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0" y="196"/>
                      <a:pt x="0" y="196"/>
                      <a:pt x="0" y="196"/>
                    </a:cubicBezTo>
                    <a:cubicBezTo>
                      <a:pt x="1" y="197"/>
                      <a:pt x="1" y="197"/>
                      <a:pt x="1" y="197"/>
                    </a:cubicBezTo>
                    <a:cubicBezTo>
                      <a:pt x="1" y="197"/>
                      <a:pt x="1" y="197"/>
                      <a:pt x="1" y="197"/>
                    </a:cubicBezTo>
                    <a:cubicBezTo>
                      <a:pt x="6" y="204"/>
                      <a:pt x="6" y="204"/>
                      <a:pt x="6" y="204"/>
                    </a:cubicBezTo>
                    <a:cubicBezTo>
                      <a:pt x="11" y="206"/>
                      <a:pt x="11" y="206"/>
                      <a:pt x="11" y="206"/>
                    </a:cubicBezTo>
                    <a:cubicBezTo>
                      <a:pt x="14" y="207"/>
                      <a:pt x="14" y="207"/>
                      <a:pt x="14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5" y="207"/>
                      <a:pt x="15" y="207"/>
                      <a:pt x="15" y="207"/>
                    </a:cubicBezTo>
                    <a:cubicBezTo>
                      <a:pt x="16" y="208"/>
                      <a:pt x="16" y="208"/>
                      <a:pt x="16" y="208"/>
                    </a:cubicBezTo>
                    <a:cubicBezTo>
                      <a:pt x="16" y="209"/>
                      <a:pt x="16" y="209"/>
                      <a:pt x="16" y="209"/>
                    </a:cubicBezTo>
                    <a:cubicBezTo>
                      <a:pt x="16" y="209"/>
                      <a:pt x="16" y="209"/>
                      <a:pt x="16" y="209"/>
                    </a:cubicBezTo>
                    <a:cubicBezTo>
                      <a:pt x="16" y="209"/>
                      <a:pt x="16" y="209"/>
                      <a:pt x="16" y="209"/>
                    </a:cubicBezTo>
                    <a:cubicBezTo>
                      <a:pt x="16" y="209"/>
                      <a:pt x="16" y="209"/>
                      <a:pt x="16" y="209"/>
                    </a:cubicBezTo>
                    <a:cubicBezTo>
                      <a:pt x="16" y="210"/>
                      <a:pt x="16" y="210"/>
                      <a:pt x="16" y="210"/>
                    </a:cubicBezTo>
                    <a:cubicBezTo>
                      <a:pt x="17" y="211"/>
                      <a:pt x="17" y="211"/>
                      <a:pt x="17" y="211"/>
                    </a:cubicBezTo>
                    <a:cubicBezTo>
                      <a:pt x="17" y="211"/>
                      <a:pt x="17" y="211"/>
                      <a:pt x="17" y="211"/>
                    </a:cubicBezTo>
                    <a:cubicBezTo>
                      <a:pt x="17" y="212"/>
                      <a:pt x="17" y="212"/>
                      <a:pt x="17" y="212"/>
                    </a:cubicBezTo>
                    <a:cubicBezTo>
                      <a:pt x="17" y="212"/>
                      <a:pt x="17" y="212"/>
                      <a:pt x="17" y="212"/>
                    </a:cubicBezTo>
                    <a:cubicBezTo>
                      <a:pt x="18" y="212"/>
                      <a:pt x="18" y="212"/>
                      <a:pt x="18" y="212"/>
                    </a:cubicBezTo>
                    <a:cubicBezTo>
                      <a:pt x="18" y="212"/>
                      <a:pt x="18" y="212"/>
                      <a:pt x="18" y="212"/>
                    </a:cubicBezTo>
                    <a:cubicBezTo>
                      <a:pt x="22" y="212"/>
                      <a:pt x="22" y="212"/>
                      <a:pt x="22" y="212"/>
                    </a:cubicBezTo>
                    <a:cubicBezTo>
                      <a:pt x="23" y="212"/>
                      <a:pt x="23" y="212"/>
                      <a:pt x="23" y="212"/>
                    </a:cubicBezTo>
                    <a:cubicBezTo>
                      <a:pt x="23" y="212"/>
                      <a:pt x="23" y="212"/>
                      <a:pt x="23" y="212"/>
                    </a:cubicBezTo>
                    <a:cubicBezTo>
                      <a:pt x="24" y="212"/>
                      <a:pt x="24" y="212"/>
                      <a:pt x="24" y="212"/>
                    </a:cubicBezTo>
                    <a:cubicBezTo>
                      <a:pt x="26" y="210"/>
                      <a:pt x="26" y="210"/>
                      <a:pt x="26" y="210"/>
                    </a:cubicBezTo>
                    <a:cubicBezTo>
                      <a:pt x="27" y="210"/>
                      <a:pt x="27" y="210"/>
                      <a:pt x="27" y="210"/>
                    </a:cubicBezTo>
                    <a:cubicBezTo>
                      <a:pt x="27" y="210"/>
                      <a:pt x="27" y="210"/>
                      <a:pt x="27" y="210"/>
                    </a:cubicBezTo>
                    <a:cubicBezTo>
                      <a:pt x="27" y="210"/>
                      <a:pt x="27" y="210"/>
                      <a:pt x="27" y="210"/>
                    </a:cubicBezTo>
                    <a:cubicBezTo>
                      <a:pt x="27" y="209"/>
                      <a:pt x="27" y="209"/>
                      <a:pt x="27" y="209"/>
                    </a:cubicBezTo>
                    <a:cubicBezTo>
                      <a:pt x="27" y="209"/>
                      <a:pt x="27" y="209"/>
                      <a:pt x="27" y="209"/>
                    </a:cubicBezTo>
                    <a:cubicBezTo>
                      <a:pt x="27" y="208"/>
                      <a:pt x="27" y="208"/>
                      <a:pt x="27" y="208"/>
                    </a:cubicBezTo>
                    <a:cubicBezTo>
                      <a:pt x="27" y="208"/>
                      <a:pt x="27" y="208"/>
                      <a:pt x="27" y="208"/>
                    </a:cubicBezTo>
                    <a:cubicBezTo>
                      <a:pt x="28" y="208"/>
                      <a:pt x="28" y="208"/>
                      <a:pt x="28" y="208"/>
                    </a:cubicBezTo>
                    <a:cubicBezTo>
                      <a:pt x="31" y="205"/>
                      <a:pt x="31" y="205"/>
                      <a:pt x="31" y="205"/>
                    </a:cubicBezTo>
                    <a:cubicBezTo>
                      <a:pt x="31" y="204"/>
                      <a:pt x="31" y="204"/>
                      <a:pt x="31" y="204"/>
                    </a:cubicBezTo>
                    <a:cubicBezTo>
                      <a:pt x="32" y="204"/>
                      <a:pt x="32" y="204"/>
                      <a:pt x="32" y="204"/>
                    </a:cubicBezTo>
                    <a:cubicBezTo>
                      <a:pt x="32" y="204"/>
                      <a:pt x="32" y="204"/>
                      <a:pt x="32" y="204"/>
                    </a:cubicBezTo>
                    <a:cubicBezTo>
                      <a:pt x="33" y="204"/>
                      <a:pt x="33" y="204"/>
                      <a:pt x="33" y="204"/>
                    </a:cubicBezTo>
                    <a:cubicBezTo>
                      <a:pt x="34" y="204"/>
                      <a:pt x="34" y="204"/>
                      <a:pt x="34" y="204"/>
                    </a:cubicBezTo>
                    <a:cubicBezTo>
                      <a:pt x="35" y="205"/>
                      <a:pt x="35" y="205"/>
                      <a:pt x="35" y="205"/>
                    </a:cubicBezTo>
                    <a:cubicBezTo>
                      <a:pt x="37" y="205"/>
                      <a:pt x="37" y="205"/>
                      <a:pt x="37" y="205"/>
                    </a:cubicBezTo>
                    <a:cubicBezTo>
                      <a:pt x="39" y="206"/>
                      <a:pt x="39" y="206"/>
                      <a:pt x="39" y="206"/>
                    </a:cubicBezTo>
                    <a:cubicBezTo>
                      <a:pt x="40" y="206"/>
                      <a:pt x="40" y="206"/>
                      <a:pt x="40" y="206"/>
                    </a:cubicBezTo>
                    <a:cubicBezTo>
                      <a:pt x="41" y="206"/>
                      <a:pt x="41" y="206"/>
                      <a:pt x="41" y="206"/>
                    </a:cubicBezTo>
                    <a:cubicBezTo>
                      <a:pt x="42" y="206"/>
                      <a:pt x="42" y="206"/>
                      <a:pt x="42" y="206"/>
                    </a:cubicBezTo>
                    <a:cubicBezTo>
                      <a:pt x="43" y="206"/>
                      <a:pt x="43" y="206"/>
                      <a:pt x="43" y="206"/>
                    </a:cubicBezTo>
                    <a:cubicBezTo>
                      <a:pt x="44" y="205"/>
                      <a:pt x="44" y="205"/>
                      <a:pt x="44" y="205"/>
                    </a:cubicBezTo>
                    <a:cubicBezTo>
                      <a:pt x="46" y="204"/>
                      <a:pt x="46" y="204"/>
                      <a:pt x="46" y="204"/>
                    </a:cubicBezTo>
                    <a:cubicBezTo>
                      <a:pt x="47" y="203"/>
                      <a:pt x="47" y="203"/>
                      <a:pt x="47" y="203"/>
                    </a:cubicBezTo>
                    <a:cubicBezTo>
                      <a:pt x="47" y="203"/>
                      <a:pt x="47" y="203"/>
                      <a:pt x="47" y="203"/>
                    </a:cubicBezTo>
                    <a:cubicBezTo>
                      <a:pt x="48" y="203"/>
                      <a:pt x="48" y="203"/>
                      <a:pt x="48" y="203"/>
                    </a:cubicBezTo>
                    <a:cubicBezTo>
                      <a:pt x="53" y="201"/>
                      <a:pt x="53" y="201"/>
                      <a:pt x="53" y="201"/>
                    </a:cubicBezTo>
                    <a:cubicBezTo>
                      <a:pt x="54" y="201"/>
                      <a:pt x="54" y="201"/>
                      <a:pt x="54" y="201"/>
                    </a:cubicBezTo>
                    <a:cubicBezTo>
                      <a:pt x="54" y="201"/>
                      <a:pt x="54" y="201"/>
                      <a:pt x="54" y="201"/>
                    </a:cubicBezTo>
                    <a:cubicBezTo>
                      <a:pt x="54" y="202"/>
                      <a:pt x="54" y="202"/>
                      <a:pt x="54" y="202"/>
                    </a:cubicBezTo>
                    <a:cubicBezTo>
                      <a:pt x="55" y="202"/>
                      <a:pt x="55" y="202"/>
                      <a:pt x="55" y="202"/>
                    </a:cubicBezTo>
                    <a:cubicBezTo>
                      <a:pt x="55" y="203"/>
                      <a:pt x="55" y="203"/>
                      <a:pt x="55" y="203"/>
                    </a:cubicBezTo>
                    <a:cubicBezTo>
                      <a:pt x="56" y="203"/>
                      <a:pt x="56" y="203"/>
                      <a:pt x="56" y="203"/>
                    </a:cubicBezTo>
                    <a:cubicBezTo>
                      <a:pt x="56" y="204"/>
                      <a:pt x="56" y="204"/>
                      <a:pt x="56" y="204"/>
                    </a:cubicBezTo>
                    <a:cubicBezTo>
                      <a:pt x="56" y="204"/>
                      <a:pt x="56" y="204"/>
                      <a:pt x="56" y="204"/>
                    </a:cubicBezTo>
                    <a:cubicBezTo>
                      <a:pt x="57" y="205"/>
                      <a:pt x="57" y="205"/>
                      <a:pt x="57" y="205"/>
                    </a:cubicBezTo>
                    <a:cubicBezTo>
                      <a:pt x="58" y="207"/>
                      <a:pt x="58" y="207"/>
                      <a:pt x="58" y="207"/>
                    </a:cubicBezTo>
                    <a:cubicBezTo>
                      <a:pt x="60" y="208"/>
                      <a:pt x="60" y="208"/>
                      <a:pt x="60" y="208"/>
                    </a:cubicBezTo>
                    <a:cubicBezTo>
                      <a:pt x="61" y="208"/>
                      <a:pt x="61" y="208"/>
                      <a:pt x="61" y="208"/>
                    </a:cubicBezTo>
                    <a:cubicBezTo>
                      <a:pt x="61" y="208"/>
                      <a:pt x="61" y="208"/>
                      <a:pt x="61" y="208"/>
                    </a:cubicBezTo>
                    <a:cubicBezTo>
                      <a:pt x="61" y="207"/>
                      <a:pt x="61" y="207"/>
                      <a:pt x="61" y="207"/>
                    </a:cubicBezTo>
                    <a:cubicBezTo>
                      <a:pt x="61" y="207"/>
                      <a:pt x="61" y="207"/>
                      <a:pt x="61" y="207"/>
                    </a:cubicBezTo>
                    <a:cubicBezTo>
                      <a:pt x="59" y="200"/>
                      <a:pt x="59" y="200"/>
                      <a:pt x="59" y="200"/>
                    </a:cubicBezTo>
                    <a:cubicBezTo>
                      <a:pt x="57" y="193"/>
                      <a:pt x="57" y="193"/>
                      <a:pt x="57" y="193"/>
                    </a:cubicBezTo>
                    <a:cubicBezTo>
                      <a:pt x="57" y="193"/>
                      <a:pt x="57" y="193"/>
                      <a:pt x="57" y="193"/>
                    </a:cubicBezTo>
                    <a:cubicBezTo>
                      <a:pt x="54" y="188"/>
                      <a:pt x="54" y="188"/>
                      <a:pt x="54" y="188"/>
                    </a:cubicBezTo>
                    <a:cubicBezTo>
                      <a:pt x="50" y="182"/>
                      <a:pt x="50" y="182"/>
                      <a:pt x="50" y="182"/>
                    </a:cubicBezTo>
                    <a:cubicBezTo>
                      <a:pt x="50" y="182"/>
                      <a:pt x="50" y="182"/>
                      <a:pt x="50" y="182"/>
                    </a:cubicBezTo>
                    <a:cubicBezTo>
                      <a:pt x="51" y="180"/>
                      <a:pt x="51" y="180"/>
                      <a:pt x="51" y="180"/>
                    </a:cubicBezTo>
                    <a:cubicBezTo>
                      <a:pt x="52" y="177"/>
                      <a:pt x="52" y="177"/>
                      <a:pt x="52" y="177"/>
                    </a:cubicBezTo>
                    <a:cubicBezTo>
                      <a:pt x="53" y="173"/>
                      <a:pt x="53" y="173"/>
                      <a:pt x="53" y="173"/>
                    </a:cubicBezTo>
                    <a:cubicBezTo>
                      <a:pt x="53" y="172"/>
                      <a:pt x="53" y="172"/>
                      <a:pt x="53" y="172"/>
                    </a:cubicBezTo>
                    <a:cubicBezTo>
                      <a:pt x="53" y="171"/>
                      <a:pt x="53" y="171"/>
                      <a:pt x="53" y="171"/>
                    </a:cubicBezTo>
                    <a:cubicBezTo>
                      <a:pt x="52" y="170"/>
                      <a:pt x="52" y="170"/>
                      <a:pt x="52" y="170"/>
                    </a:cubicBezTo>
                    <a:cubicBezTo>
                      <a:pt x="53" y="165"/>
                      <a:pt x="53" y="165"/>
                      <a:pt x="53" y="165"/>
                    </a:cubicBezTo>
                    <a:cubicBezTo>
                      <a:pt x="53" y="165"/>
                      <a:pt x="53" y="165"/>
                      <a:pt x="53" y="165"/>
                    </a:cubicBezTo>
                    <a:cubicBezTo>
                      <a:pt x="53" y="165"/>
                      <a:pt x="53" y="165"/>
                      <a:pt x="53" y="165"/>
                    </a:cubicBezTo>
                    <a:cubicBezTo>
                      <a:pt x="54" y="164"/>
                      <a:pt x="54" y="164"/>
                      <a:pt x="54" y="164"/>
                    </a:cubicBezTo>
                    <a:cubicBezTo>
                      <a:pt x="57" y="161"/>
                      <a:pt x="57" y="161"/>
                      <a:pt x="57" y="161"/>
                    </a:cubicBezTo>
                    <a:cubicBezTo>
                      <a:pt x="59" y="156"/>
                      <a:pt x="59" y="156"/>
                      <a:pt x="59" y="156"/>
                    </a:cubicBezTo>
                    <a:cubicBezTo>
                      <a:pt x="59" y="152"/>
                      <a:pt x="59" y="152"/>
                      <a:pt x="59" y="152"/>
                    </a:cubicBezTo>
                    <a:cubicBezTo>
                      <a:pt x="57" y="145"/>
                      <a:pt x="57" y="145"/>
                      <a:pt x="57" y="145"/>
                    </a:cubicBezTo>
                    <a:cubicBezTo>
                      <a:pt x="57" y="143"/>
                      <a:pt x="57" y="143"/>
                      <a:pt x="57" y="143"/>
                    </a:cubicBezTo>
                    <a:cubicBezTo>
                      <a:pt x="57" y="143"/>
                      <a:pt x="57" y="143"/>
                      <a:pt x="57" y="143"/>
                    </a:cubicBezTo>
                    <a:cubicBezTo>
                      <a:pt x="56" y="142"/>
                      <a:pt x="56" y="142"/>
                      <a:pt x="56" y="142"/>
                    </a:cubicBezTo>
                    <a:cubicBezTo>
                      <a:pt x="56" y="141"/>
                      <a:pt x="56" y="141"/>
                      <a:pt x="56" y="141"/>
                    </a:cubicBezTo>
                    <a:cubicBezTo>
                      <a:pt x="55" y="140"/>
                      <a:pt x="55" y="140"/>
                      <a:pt x="55" y="140"/>
                    </a:cubicBezTo>
                    <a:cubicBezTo>
                      <a:pt x="55" y="139"/>
                      <a:pt x="55" y="139"/>
                      <a:pt x="55" y="139"/>
                    </a:cubicBezTo>
                    <a:cubicBezTo>
                      <a:pt x="56" y="139"/>
                      <a:pt x="56" y="139"/>
                      <a:pt x="56" y="139"/>
                    </a:cubicBezTo>
                    <a:cubicBezTo>
                      <a:pt x="56" y="134"/>
                      <a:pt x="56" y="134"/>
                      <a:pt x="56" y="134"/>
                    </a:cubicBezTo>
                    <a:cubicBezTo>
                      <a:pt x="57" y="129"/>
                      <a:pt x="57" y="129"/>
                      <a:pt x="57" y="129"/>
                    </a:cubicBezTo>
                    <a:cubicBezTo>
                      <a:pt x="57" y="128"/>
                      <a:pt x="57" y="128"/>
                      <a:pt x="57" y="128"/>
                    </a:cubicBezTo>
                    <a:cubicBezTo>
                      <a:pt x="57" y="127"/>
                      <a:pt x="57" y="127"/>
                      <a:pt x="57" y="127"/>
                    </a:cubicBezTo>
                    <a:cubicBezTo>
                      <a:pt x="57" y="127"/>
                      <a:pt x="57" y="127"/>
                      <a:pt x="57" y="127"/>
                    </a:cubicBezTo>
                    <a:cubicBezTo>
                      <a:pt x="56" y="126"/>
                      <a:pt x="56" y="126"/>
                      <a:pt x="56" y="126"/>
                    </a:cubicBezTo>
                    <a:cubicBezTo>
                      <a:pt x="55" y="126"/>
                      <a:pt x="55" y="126"/>
                      <a:pt x="55" y="126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5"/>
                      <a:pt x="55" y="125"/>
                      <a:pt x="55" y="125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55" y="124"/>
                      <a:pt x="55" y="124"/>
                      <a:pt x="55" y="124"/>
                    </a:cubicBezTo>
                    <a:cubicBezTo>
                      <a:pt x="55" y="116"/>
                      <a:pt x="55" y="116"/>
                      <a:pt x="55" y="116"/>
                    </a:cubicBezTo>
                    <a:cubicBezTo>
                      <a:pt x="55" y="115"/>
                      <a:pt x="55" y="115"/>
                      <a:pt x="55" y="115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56" y="111"/>
                      <a:pt x="56" y="111"/>
                      <a:pt x="56" y="111"/>
                    </a:cubicBezTo>
                    <a:cubicBezTo>
                      <a:pt x="56" y="110"/>
                      <a:pt x="56" y="110"/>
                      <a:pt x="56" y="110"/>
                    </a:cubicBezTo>
                    <a:cubicBezTo>
                      <a:pt x="58" y="108"/>
                      <a:pt x="58" y="108"/>
                      <a:pt x="58" y="108"/>
                    </a:cubicBezTo>
                    <a:cubicBezTo>
                      <a:pt x="60" y="105"/>
                      <a:pt x="60" y="105"/>
                      <a:pt x="60" y="105"/>
                    </a:cubicBezTo>
                    <a:cubicBezTo>
                      <a:pt x="60" y="104"/>
                      <a:pt x="60" y="104"/>
                      <a:pt x="60" y="104"/>
                    </a:cubicBezTo>
                    <a:cubicBezTo>
                      <a:pt x="60" y="103"/>
                      <a:pt x="60" y="103"/>
                      <a:pt x="60" y="103"/>
                    </a:cubicBezTo>
                    <a:cubicBezTo>
                      <a:pt x="60" y="103"/>
                      <a:pt x="60" y="103"/>
                      <a:pt x="60" y="103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59" y="95"/>
                      <a:pt x="59" y="95"/>
                      <a:pt x="59" y="95"/>
                    </a:cubicBezTo>
                    <a:cubicBezTo>
                      <a:pt x="59" y="95"/>
                      <a:pt x="59" y="95"/>
                      <a:pt x="59" y="95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8" y="92"/>
                      <a:pt x="58" y="92"/>
                      <a:pt x="58" y="92"/>
                    </a:cubicBezTo>
                    <a:cubicBezTo>
                      <a:pt x="57" y="92"/>
                      <a:pt x="57" y="92"/>
                      <a:pt x="57" y="92"/>
                    </a:cubicBezTo>
                    <a:cubicBezTo>
                      <a:pt x="58" y="84"/>
                      <a:pt x="58" y="84"/>
                      <a:pt x="58" y="84"/>
                    </a:cubicBezTo>
                    <a:cubicBezTo>
                      <a:pt x="58" y="80"/>
                      <a:pt x="58" y="80"/>
                      <a:pt x="58" y="80"/>
                    </a:cubicBezTo>
                    <a:cubicBezTo>
                      <a:pt x="58" y="79"/>
                      <a:pt x="58" y="79"/>
                      <a:pt x="58" y="79"/>
                    </a:cubicBezTo>
                    <a:cubicBezTo>
                      <a:pt x="58" y="78"/>
                      <a:pt x="58" y="78"/>
                      <a:pt x="58" y="78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57" y="75"/>
                      <a:pt x="57" y="75"/>
                      <a:pt x="57" y="75"/>
                    </a:cubicBezTo>
                    <a:cubicBezTo>
                      <a:pt x="55" y="74"/>
                      <a:pt x="55" y="74"/>
                      <a:pt x="55" y="74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47" y="62"/>
                      <a:pt x="47" y="62"/>
                      <a:pt x="47" y="62"/>
                    </a:cubicBezTo>
                    <a:cubicBezTo>
                      <a:pt x="47" y="61"/>
                      <a:pt x="47" y="61"/>
                      <a:pt x="47" y="61"/>
                    </a:cubicBezTo>
                    <a:cubicBezTo>
                      <a:pt x="56" y="56"/>
                      <a:pt x="56" y="56"/>
                      <a:pt x="56" y="56"/>
                    </a:cubicBezTo>
                    <a:cubicBezTo>
                      <a:pt x="67" y="48"/>
                      <a:pt x="67" y="48"/>
                      <a:pt x="67" y="48"/>
                    </a:cubicBezTo>
                    <a:cubicBezTo>
                      <a:pt x="73" y="44"/>
                      <a:pt x="73" y="44"/>
                      <a:pt x="73" y="44"/>
                    </a:cubicBezTo>
                    <a:cubicBezTo>
                      <a:pt x="74" y="44"/>
                      <a:pt x="74" y="44"/>
                      <a:pt x="74" y="44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80" y="42"/>
                      <a:pt x="80" y="42"/>
                      <a:pt x="80" y="42"/>
                    </a:cubicBezTo>
                    <a:cubicBezTo>
                      <a:pt x="90" y="45"/>
                      <a:pt x="90" y="45"/>
                      <a:pt x="90" y="45"/>
                    </a:cubicBezTo>
                    <a:cubicBezTo>
                      <a:pt x="92" y="45"/>
                      <a:pt x="92" y="45"/>
                      <a:pt x="92" y="45"/>
                    </a:cubicBezTo>
                    <a:cubicBezTo>
                      <a:pt x="92" y="46"/>
                      <a:pt x="92" y="46"/>
                      <a:pt x="92" y="46"/>
                    </a:cubicBezTo>
                    <a:cubicBezTo>
                      <a:pt x="92" y="46"/>
                      <a:pt x="92" y="46"/>
                      <a:pt x="92" y="46"/>
                    </a:cubicBezTo>
                    <a:cubicBezTo>
                      <a:pt x="94" y="49"/>
                      <a:pt x="94" y="49"/>
                      <a:pt x="94" y="49"/>
                    </a:cubicBezTo>
                    <a:cubicBezTo>
                      <a:pt x="95" y="49"/>
                      <a:pt x="95" y="49"/>
                      <a:pt x="95" y="49"/>
                    </a:cubicBezTo>
                    <a:cubicBezTo>
                      <a:pt x="95" y="50"/>
                      <a:pt x="95" y="50"/>
                      <a:pt x="95" y="50"/>
                    </a:cubicBezTo>
                    <a:cubicBezTo>
                      <a:pt x="95" y="58"/>
                      <a:pt x="95" y="58"/>
                      <a:pt x="95" y="58"/>
                    </a:cubicBezTo>
                    <a:cubicBezTo>
                      <a:pt x="95" y="59"/>
                      <a:pt x="95" y="59"/>
                      <a:pt x="95" y="59"/>
                    </a:cubicBezTo>
                    <a:cubicBezTo>
                      <a:pt x="95" y="75"/>
                      <a:pt x="95" y="75"/>
                      <a:pt x="95" y="75"/>
                    </a:cubicBezTo>
                    <a:cubicBezTo>
                      <a:pt x="95" y="75"/>
                      <a:pt x="95" y="75"/>
                      <a:pt x="95" y="75"/>
                    </a:cubicBezTo>
                    <a:cubicBezTo>
                      <a:pt x="94" y="75"/>
                      <a:pt x="94" y="75"/>
                      <a:pt x="94" y="75"/>
                    </a:cubicBezTo>
                    <a:cubicBezTo>
                      <a:pt x="92" y="77"/>
                      <a:pt x="92" y="77"/>
                      <a:pt x="92" y="77"/>
                    </a:cubicBezTo>
                    <a:cubicBezTo>
                      <a:pt x="90" y="78"/>
                      <a:pt x="90" y="78"/>
                      <a:pt x="90" y="78"/>
                    </a:cubicBezTo>
                    <a:cubicBezTo>
                      <a:pt x="89" y="78"/>
                      <a:pt x="89" y="78"/>
                      <a:pt x="89" y="78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84" y="86"/>
                      <a:pt x="84" y="86"/>
                      <a:pt x="84" y="86"/>
                    </a:cubicBezTo>
                    <a:cubicBezTo>
                      <a:pt x="84" y="87"/>
                      <a:pt x="84" y="87"/>
                      <a:pt x="84" y="87"/>
                    </a:cubicBezTo>
                    <a:cubicBezTo>
                      <a:pt x="83" y="88"/>
                      <a:pt x="83" y="88"/>
                      <a:pt x="83" y="88"/>
                    </a:cubicBezTo>
                    <a:cubicBezTo>
                      <a:pt x="83" y="90"/>
                      <a:pt x="83" y="90"/>
                      <a:pt x="83" y="90"/>
                    </a:cubicBezTo>
                    <a:cubicBezTo>
                      <a:pt x="83" y="91"/>
                      <a:pt x="83" y="91"/>
                      <a:pt x="83" y="91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84" y="93"/>
                      <a:pt x="84" y="93"/>
                      <a:pt x="84" y="93"/>
                    </a:cubicBezTo>
                    <a:cubicBezTo>
                      <a:pt x="86" y="94"/>
                      <a:pt x="86" y="94"/>
                      <a:pt x="86" y="94"/>
                    </a:cubicBezTo>
                    <a:cubicBezTo>
                      <a:pt x="91" y="87"/>
                      <a:pt x="91" y="87"/>
                      <a:pt x="91" y="87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12" y="66"/>
                      <a:pt x="112" y="66"/>
                      <a:pt x="112" y="66"/>
                    </a:cubicBezTo>
                    <a:cubicBezTo>
                      <a:pt x="120" y="61"/>
                      <a:pt x="120" y="61"/>
                      <a:pt x="120" y="61"/>
                    </a:cubicBezTo>
                    <a:cubicBezTo>
                      <a:pt x="125" y="57"/>
                      <a:pt x="125" y="57"/>
                      <a:pt x="125" y="57"/>
                    </a:cubicBezTo>
                    <a:cubicBezTo>
                      <a:pt x="127" y="53"/>
                      <a:pt x="127" y="53"/>
                      <a:pt x="127" y="53"/>
                    </a:cubicBezTo>
                    <a:cubicBezTo>
                      <a:pt x="130" y="48"/>
                      <a:pt x="130" y="48"/>
                      <a:pt x="130" y="48"/>
                    </a:cubicBezTo>
                    <a:lnTo>
                      <a:pt x="130" y="4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5" name="Group 355"/>
            <p:cNvGrpSpPr/>
            <p:nvPr/>
          </p:nvGrpSpPr>
          <p:grpSpPr>
            <a:xfrm>
              <a:off x="8258134" y="3046079"/>
              <a:ext cx="768858" cy="1026161"/>
              <a:chOff x="8258134" y="3046079"/>
              <a:chExt cx="768858" cy="1026161"/>
            </a:xfrm>
            <a:grpFill/>
          </p:grpSpPr>
          <p:sp>
            <p:nvSpPr>
              <p:cNvPr id="54" name="Freeform 92"/>
              <p:cNvSpPr>
                <a:spLocks/>
              </p:cNvSpPr>
              <p:nvPr/>
            </p:nvSpPr>
            <p:spPr bwMode="auto">
              <a:xfrm>
                <a:off x="8738162" y="3780359"/>
                <a:ext cx="21357" cy="1728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4" y="2"/>
                  </a:cxn>
                  <a:cxn ang="0">
                    <a:pos x="6" y="4"/>
                  </a:cxn>
                  <a:cxn ang="0">
                    <a:pos x="8" y="4"/>
                  </a:cxn>
                  <a:cxn ang="0">
                    <a:pos x="13" y="4"/>
                  </a:cxn>
                  <a:cxn ang="0">
                    <a:pos x="13" y="4"/>
                  </a:cxn>
                  <a:cxn ang="0">
                    <a:pos x="15" y="4"/>
                  </a:cxn>
                  <a:cxn ang="0">
                    <a:pos x="15" y="6"/>
                  </a:cxn>
                  <a:cxn ang="0">
                    <a:pos x="19" y="10"/>
                  </a:cxn>
                  <a:cxn ang="0">
                    <a:pos x="19" y="13"/>
                  </a:cxn>
                  <a:cxn ang="0">
                    <a:pos x="21" y="13"/>
                  </a:cxn>
                  <a:cxn ang="0">
                    <a:pos x="19" y="15"/>
                  </a:cxn>
                  <a:cxn ang="0">
                    <a:pos x="19" y="15"/>
                  </a:cxn>
                  <a:cxn ang="0">
                    <a:pos x="15" y="17"/>
                  </a:cxn>
                  <a:cxn ang="0">
                    <a:pos x="15" y="17"/>
                  </a:cxn>
                  <a:cxn ang="0">
                    <a:pos x="13" y="17"/>
                  </a:cxn>
                  <a:cxn ang="0">
                    <a:pos x="13" y="17"/>
                  </a:cxn>
                  <a:cxn ang="0">
                    <a:pos x="10" y="17"/>
                  </a:cxn>
                  <a:cxn ang="0">
                    <a:pos x="10" y="17"/>
                  </a:cxn>
                  <a:cxn ang="0">
                    <a:pos x="8" y="15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</a:cxnLst>
                <a:rect l="0" t="0" r="r" b="b"/>
                <a:pathLst>
                  <a:path w="21" h="17">
                    <a:moveTo>
                      <a:pt x="2" y="0"/>
                    </a:moveTo>
                    <a:lnTo>
                      <a:pt x="4" y="2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3" y="4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9" y="10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19" y="15"/>
                    </a:lnTo>
                    <a:lnTo>
                      <a:pt x="19" y="15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93"/>
              <p:cNvSpPr>
                <a:spLocks/>
              </p:cNvSpPr>
              <p:nvPr/>
            </p:nvSpPr>
            <p:spPr bwMode="auto">
              <a:xfrm>
                <a:off x="8619172" y="3856634"/>
                <a:ext cx="168823" cy="132211"/>
              </a:xfrm>
              <a:custGeom>
                <a:avLst/>
                <a:gdLst/>
                <a:ahLst/>
                <a:cxnLst>
                  <a:cxn ang="0">
                    <a:pos x="114" y="2"/>
                  </a:cxn>
                  <a:cxn ang="0">
                    <a:pos x="121" y="0"/>
                  </a:cxn>
                  <a:cxn ang="0">
                    <a:pos x="127" y="0"/>
                  </a:cxn>
                  <a:cxn ang="0">
                    <a:pos x="134" y="2"/>
                  </a:cxn>
                  <a:cxn ang="0">
                    <a:pos x="138" y="2"/>
                  </a:cxn>
                  <a:cxn ang="0">
                    <a:pos x="142" y="5"/>
                  </a:cxn>
                  <a:cxn ang="0">
                    <a:pos x="147" y="11"/>
                  </a:cxn>
                  <a:cxn ang="0">
                    <a:pos x="149" y="15"/>
                  </a:cxn>
                  <a:cxn ang="0">
                    <a:pos x="149" y="17"/>
                  </a:cxn>
                  <a:cxn ang="0">
                    <a:pos x="153" y="22"/>
                  </a:cxn>
                  <a:cxn ang="0">
                    <a:pos x="153" y="22"/>
                  </a:cxn>
                  <a:cxn ang="0">
                    <a:pos x="162" y="24"/>
                  </a:cxn>
                  <a:cxn ang="0">
                    <a:pos x="166" y="30"/>
                  </a:cxn>
                  <a:cxn ang="0">
                    <a:pos x="151" y="63"/>
                  </a:cxn>
                  <a:cxn ang="0">
                    <a:pos x="145" y="87"/>
                  </a:cxn>
                  <a:cxn ang="0">
                    <a:pos x="136" y="93"/>
                  </a:cxn>
                  <a:cxn ang="0">
                    <a:pos x="134" y="95"/>
                  </a:cxn>
                  <a:cxn ang="0">
                    <a:pos x="127" y="95"/>
                  </a:cxn>
                  <a:cxn ang="0">
                    <a:pos x="123" y="97"/>
                  </a:cxn>
                  <a:cxn ang="0">
                    <a:pos x="121" y="100"/>
                  </a:cxn>
                  <a:cxn ang="0">
                    <a:pos x="114" y="108"/>
                  </a:cxn>
                  <a:cxn ang="0">
                    <a:pos x="97" y="123"/>
                  </a:cxn>
                  <a:cxn ang="0">
                    <a:pos x="91" y="125"/>
                  </a:cxn>
                  <a:cxn ang="0">
                    <a:pos x="80" y="128"/>
                  </a:cxn>
                  <a:cxn ang="0">
                    <a:pos x="76" y="128"/>
                  </a:cxn>
                  <a:cxn ang="0">
                    <a:pos x="74" y="125"/>
                  </a:cxn>
                  <a:cxn ang="0">
                    <a:pos x="69" y="123"/>
                  </a:cxn>
                  <a:cxn ang="0">
                    <a:pos x="65" y="123"/>
                  </a:cxn>
                  <a:cxn ang="0">
                    <a:pos x="22" y="123"/>
                  </a:cxn>
                  <a:cxn ang="0">
                    <a:pos x="9" y="125"/>
                  </a:cxn>
                  <a:cxn ang="0">
                    <a:pos x="7" y="128"/>
                  </a:cxn>
                  <a:cxn ang="0">
                    <a:pos x="2" y="130"/>
                  </a:cxn>
                  <a:cxn ang="0">
                    <a:pos x="0" y="128"/>
                  </a:cxn>
                  <a:cxn ang="0">
                    <a:pos x="0" y="128"/>
                  </a:cxn>
                  <a:cxn ang="0">
                    <a:pos x="0" y="123"/>
                  </a:cxn>
                  <a:cxn ang="0">
                    <a:pos x="9" y="100"/>
                  </a:cxn>
                  <a:cxn ang="0">
                    <a:pos x="28" y="63"/>
                  </a:cxn>
                  <a:cxn ang="0">
                    <a:pos x="46" y="33"/>
                  </a:cxn>
                  <a:cxn ang="0">
                    <a:pos x="48" y="30"/>
                  </a:cxn>
                  <a:cxn ang="0">
                    <a:pos x="50" y="28"/>
                  </a:cxn>
                  <a:cxn ang="0">
                    <a:pos x="52" y="26"/>
                  </a:cxn>
                  <a:cxn ang="0">
                    <a:pos x="63" y="20"/>
                  </a:cxn>
                  <a:cxn ang="0">
                    <a:pos x="69" y="13"/>
                  </a:cxn>
                  <a:cxn ang="0">
                    <a:pos x="86" y="7"/>
                  </a:cxn>
                  <a:cxn ang="0">
                    <a:pos x="93" y="7"/>
                  </a:cxn>
                  <a:cxn ang="0">
                    <a:pos x="102" y="5"/>
                  </a:cxn>
                  <a:cxn ang="0">
                    <a:pos x="108" y="2"/>
                  </a:cxn>
                  <a:cxn ang="0">
                    <a:pos x="110" y="2"/>
                  </a:cxn>
                </a:cxnLst>
                <a:rect l="0" t="0" r="r" b="b"/>
                <a:pathLst>
                  <a:path w="166" h="130">
                    <a:moveTo>
                      <a:pt x="110" y="2"/>
                    </a:moveTo>
                    <a:lnTo>
                      <a:pt x="114" y="2"/>
                    </a:lnTo>
                    <a:lnTo>
                      <a:pt x="119" y="0"/>
                    </a:lnTo>
                    <a:lnTo>
                      <a:pt x="121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34" y="2"/>
                    </a:lnTo>
                    <a:lnTo>
                      <a:pt x="136" y="2"/>
                    </a:lnTo>
                    <a:lnTo>
                      <a:pt x="138" y="2"/>
                    </a:lnTo>
                    <a:lnTo>
                      <a:pt x="140" y="5"/>
                    </a:lnTo>
                    <a:lnTo>
                      <a:pt x="142" y="5"/>
                    </a:lnTo>
                    <a:lnTo>
                      <a:pt x="147" y="11"/>
                    </a:lnTo>
                    <a:lnTo>
                      <a:pt x="147" y="11"/>
                    </a:lnTo>
                    <a:lnTo>
                      <a:pt x="147" y="13"/>
                    </a:lnTo>
                    <a:lnTo>
                      <a:pt x="149" y="15"/>
                    </a:lnTo>
                    <a:lnTo>
                      <a:pt x="149" y="15"/>
                    </a:lnTo>
                    <a:lnTo>
                      <a:pt x="149" y="17"/>
                    </a:lnTo>
                    <a:lnTo>
                      <a:pt x="149" y="17"/>
                    </a:lnTo>
                    <a:lnTo>
                      <a:pt x="153" y="22"/>
                    </a:lnTo>
                    <a:lnTo>
                      <a:pt x="153" y="22"/>
                    </a:lnTo>
                    <a:lnTo>
                      <a:pt x="153" y="22"/>
                    </a:lnTo>
                    <a:lnTo>
                      <a:pt x="158" y="24"/>
                    </a:lnTo>
                    <a:lnTo>
                      <a:pt x="162" y="24"/>
                    </a:lnTo>
                    <a:lnTo>
                      <a:pt x="164" y="24"/>
                    </a:lnTo>
                    <a:lnTo>
                      <a:pt x="166" y="30"/>
                    </a:lnTo>
                    <a:lnTo>
                      <a:pt x="160" y="50"/>
                    </a:lnTo>
                    <a:lnTo>
                      <a:pt x="151" y="63"/>
                    </a:lnTo>
                    <a:lnTo>
                      <a:pt x="149" y="80"/>
                    </a:lnTo>
                    <a:lnTo>
                      <a:pt x="145" y="87"/>
                    </a:lnTo>
                    <a:lnTo>
                      <a:pt x="138" y="93"/>
                    </a:lnTo>
                    <a:lnTo>
                      <a:pt x="136" y="93"/>
                    </a:lnTo>
                    <a:lnTo>
                      <a:pt x="134" y="95"/>
                    </a:lnTo>
                    <a:lnTo>
                      <a:pt x="134" y="95"/>
                    </a:lnTo>
                    <a:lnTo>
                      <a:pt x="132" y="95"/>
                    </a:lnTo>
                    <a:lnTo>
                      <a:pt x="127" y="95"/>
                    </a:lnTo>
                    <a:lnTo>
                      <a:pt x="123" y="95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1" y="100"/>
                    </a:lnTo>
                    <a:lnTo>
                      <a:pt x="119" y="104"/>
                    </a:lnTo>
                    <a:lnTo>
                      <a:pt x="114" y="108"/>
                    </a:lnTo>
                    <a:lnTo>
                      <a:pt x="99" y="121"/>
                    </a:lnTo>
                    <a:lnTo>
                      <a:pt x="97" y="123"/>
                    </a:lnTo>
                    <a:lnTo>
                      <a:pt x="93" y="125"/>
                    </a:lnTo>
                    <a:lnTo>
                      <a:pt x="91" y="125"/>
                    </a:lnTo>
                    <a:lnTo>
                      <a:pt x="89" y="125"/>
                    </a:lnTo>
                    <a:lnTo>
                      <a:pt x="80" y="128"/>
                    </a:lnTo>
                    <a:lnTo>
                      <a:pt x="78" y="128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65" y="123"/>
                    </a:lnTo>
                    <a:lnTo>
                      <a:pt x="28" y="121"/>
                    </a:lnTo>
                    <a:lnTo>
                      <a:pt x="22" y="123"/>
                    </a:lnTo>
                    <a:lnTo>
                      <a:pt x="20" y="123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7" y="128"/>
                    </a:lnTo>
                    <a:lnTo>
                      <a:pt x="5" y="128"/>
                    </a:lnTo>
                    <a:lnTo>
                      <a:pt x="2" y="130"/>
                    </a:lnTo>
                    <a:lnTo>
                      <a:pt x="2" y="130"/>
                    </a:lnTo>
                    <a:lnTo>
                      <a:pt x="0" y="128"/>
                    </a:lnTo>
                    <a:lnTo>
                      <a:pt x="0" y="128"/>
                    </a:lnTo>
                    <a:lnTo>
                      <a:pt x="0" y="128"/>
                    </a:lnTo>
                    <a:lnTo>
                      <a:pt x="0" y="125"/>
                    </a:lnTo>
                    <a:lnTo>
                      <a:pt x="0" y="123"/>
                    </a:lnTo>
                    <a:lnTo>
                      <a:pt x="0" y="121"/>
                    </a:lnTo>
                    <a:lnTo>
                      <a:pt x="9" y="100"/>
                    </a:lnTo>
                    <a:lnTo>
                      <a:pt x="11" y="93"/>
                    </a:lnTo>
                    <a:lnTo>
                      <a:pt x="28" y="63"/>
                    </a:lnTo>
                    <a:lnTo>
                      <a:pt x="33" y="52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8" y="30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2" y="26"/>
                    </a:lnTo>
                    <a:lnTo>
                      <a:pt x="52" y="26"/>
                    </a:lnTo>
                    <a:lnTo>
                      <a:pt x="56" y="22"/>
                    </a:lnTo>
                    <a:lnTo>
                      <a:pt x="63" y="20"/>
                    </a:lnTo>
                    <a:lnTo>
                      <a:pt x="65" y="17"/>
                    </a:lnTo>
                    <a:lnTo>
                      <a:pt x="69" y="13"/>
                    </a:lnTo>
                    <a:lnTo>
                      <a:pt x="71" y="13"/>
                    </a:lnTo>
                    <a:lnTo>
                      <a:pt x="86" y="7"/>
                    </a:lnTo>
                    <a:lnTo>
                      <a:pt x="89" y="7"/>
                    </a:lnTo>
                    <a:lnTo>
                      <a:pt x="93" y="7"/>
                    </a:lnTo>
                    <a:lnTo>
                      <a:pt x="97" y="5"/>
                    </a:lnTo>
                    <a:lnTo>
                      <a:pt x="102" y="5"/>
                    </a:lnTo>
                    <a:lnTo>
                      <a:pt x="104" y="5"/>
                    </a:lnTo>
                    <a:lnTo>
                      <a:pt x="108" y="2"/>
                    </a:lnTo>
                    <a:lnTo>
                      <a:pt x="110" y="2"/>
                    </a:lnTo>
                    <a:lnTo>
                      <a:pt x="110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94"/>
              <p:cNvSpPr>
                <a:spLocks/>
              </p:cNvSpPr>
              <p:nvPr/>
            </p:nvSpPr>
            <p:spPr bwMode="auto">
              <a:xfrm>
                <a:off x="8729009" y="3953250"/>
                <a:ext cx="43732" cy="30510"/>
              </a:xfrm>
              <a:custGeom>
                <a:avLst/>
                <a:gdLst/>
                <a:ahLst/>
                <a:cxnLst>
                  <a:cxn ang="0">
                    <a:pos x="34" y="2"/>
                  </a:cxn>
                  <a:cxn ang="0">
                    <a:pos x="34" y="7"/>
                  </a:cxn>
                  <a:cxn ang="0">
                    <a:pos x="43" y="22"/>
                  </a:cxn>
                  <a:cxn ang="0">
                    <a:pos x="43" y="24"/>
                  </a:cxn>
                  <a:cxn ang="0">
                    <a:pos x="43" y="26"/>
                  </a:cxn>
                  <a:cxn ang="0">
                    <a:pos x="43" y="26"/>
                  </a:cxn>
                  <a:cxn ang="0">
                    <a:pos x="43" y="28"/>
                  </a:cxn>
                  <a:cxn ang="0">
                    <a:pos x="43" y="28"/>
                  </a:cxn>
                  <a:cxn ang="0">
                    <a:pos x="43" y="28"/>
                  </a:cxn>
                  <a:cxn ang="0">
                    <a:pos x="43" y="30"/>
                  </a:cxn>
                  <a:cxn ang="0">
                    <a:pos x="41" y="30"/>
                  </a:cxn>
                  <a:cxn ang="0">
                    <a:pos x="41" y="30"/>
                  </a:cxn>
                  <a:cxn ang="0">
                    <a:pos x="39" y="30"/>
                  </a:cxn>
                  <a:cxn ang="0">
                    <a:pos x="39" y="30"/>
                  </a:cxn>
                  <a:cxn ang="0">
                    <a:pos x="37" y="30"/>
                  </a:cxn>
                  <a:cxn ang="0">
                    <a:pos x="30" y="30"/>
                  </a:cxn>
                  <a:cxn ang="0">
                    <a:pos x="24" y="30"/>
                  </a:cxn>
                  <a:cxn ang="0">
                    <a:pos x="4" y="26"/>
                  </a:cxn>
                  <a:cxn ang="0">
                    <a:pos x="4" y="26"/>
                  </a:cxn>
                  <a:cxn ang="0">
                    <a:pos x="2" y="26"/>
                  </a:cxn>
                  <a:cxn ang="0">
                    <a:pos x="2" y="26"/>
                  </a:cxn>
                  <a:cxn ang="0">
                    <a:pos x="0" y="24"/>
                  </a:cxn>
                  <a:cxn ang="0">
                    <a:pos x="0" y="24"/>
                  </a:cxn>
                  <a:cxn ang="0">
                    <a:pos x="0" y="22"/>
                  </a:cxn>
                  <a:cxn ang="0">
                    <a:pos x="0" y="20"/>
                  </a:cxn>
                  <a:cxn ang="0">
                    <a:pos x="2" y="20"/>
                  </a:cxn>
                  <a:cxn ang="0">
                    <a:pos x="19" y="5"/>
                  </a:cxn>
                  <a:cxn ang="0">
                    <a:pos x="30" y="0"/>
                  </a:cxn>
                  <a:cxn ang="0">
                    <a:pos x="32" y="0"/>
                  </a:cxn>
                  <a:cxn ang="0">
                    <a:pos x="32" y="0"/>
                  </a:cxn>
                  <a:cxn ang="0">
                    <a:pos x="32" y="0"/>
                  </a:cxn>
                  <a:cxn ang="0">
                    <a:pos x="32" y="0"/>
                  </a:cxn>
                  <a:cxn ang="0">
                    <a:pos x="34" y="2"/>
                  </a:cxn>
                  <a:cxn ang="0">
                    <a:pos x="34" y="2"/>
                  </a:cxn>
                </a:cxnLst>
                <a:rect l="0" t="0" r="r" b="b"/>
                <a:pathLst>
                  <a:path w="43" h="30">
                    <a:moveTo>
                      <a:pt x="34" y="2"/>
                    </a:moveTo>
                    <a:lnTo>
                      <a:pt x="34" y="7"/>
                    </a:lnTo>
                    <a:lnTo>
                      <a:pt x="43" y="22"/>
                    </a:lnTo>
                    <a:lnTo>
                      <a:pt x="43" y="24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30"/>
                    </a:lnTo>
                    <a:lnTo>
                      <a:pt x="41" y="30"/>
                    </a:lnTo>
                    <a:lnTo>
                      <a:pt x="41" y="30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7" y="30"/>
                    </a:lnTo>
                    <a:lnTo>
                      <a:pt x="30" y="30"/>
                    </a:lnTo>
                    <a:lnTo>
                      <a:pt x="24" y="30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19" y="5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4" y="2"/>
                    </a:lnTo>
                    <a:lnTo>
                      <a:pt x="34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8345597" y="3046079"/>
                <a:ext cx="123058" cy="70174"/>
              </a:xfrm>
              <a:custGeom>
                <a:avLst/>
                <a:gdLst/>
                <a:ahLst/>
                <a:cxnLst>
                  <a:cxn ang="0">
                    <a:pos x="13" y="5"/>
                  </a:cxn>
                  <a:cxn ang="0">
                    <a:pos x="15" y="5"/>
                  </a:cxn>
                  <a:cxn ang="0">
                    <a:pos x="21" y="5"/>
                  </a:cxn>
                  <a:cxn ang="0">
                    <a:pos x="26" y="5"/>
                  </a:cxn>
                  <a:cxn ang="0">
                    <a:pos x="34" y="7"/>
                  </a:cxn>
                  <a:cxn ang="0">
                    <a:pos x="39" y="9"/>
                  </a:cxn>
                  <a:cxn ang="0">
                    <a:pos x="47" y="13"/>
                  </a:cxn>
                  <a:cxn ang="0">
                    <a:pos x="47" y="13"/>
                  </a:cxn>
                  <a:cxn ang="0">
                    <a:pos x="52" y="13"/>
                  </a:cxn>
                  <a:cxn ang="0">
                    <a:pos x="52" y="11"/>
                  </a:cxn>
                  <a:cxn ang="0">
                    <a:pos x="54" y="9"/>
                  </a:cxn>
                  <a:cxn ang="0">
                    <a:pos x="56" y="9"/>
                  </a:cxn>
                  <a:cxn ang="0">
                    <a:pos x="58" y="9"/>
                  </a:cxn>
                  <a:cxn ang="0">
                    <a:pos x="62" y="11"/>
                  </a:cxn>
                  <a:cxn ang="0">
                    <a:pos x="82" y="28"/>
                  </a:cxn>
                  <a:cxn ang="0">
                    <a:pos x="88" y="37"/>
                  </a:cxn>
                  <a:cxn ang="0">
                    <a:pos x="97" y="50"/>
                  </a:cxn>
                  <a:cxn ang="0">
                    <a:pos x="99" y="52"/>
                  </a:cxn>
                  <a:cxn ang="0">
                    <a:pos x="101" y="52"/>
                  </a:cxn>
                  <a:cxn ang="0">
                    <a:pos x="103" y="50"/>
                  </a:cxn>
                  <a:cxn ang="0">
                    <a:pos x="106" y="50"/>
                  </a:cxn>
                  <a:cxn ang="0">
                    <a:pos x="110" y="50"/>
                  </a:cxn>
                  <a:cxn ang="0">
                    <a:pos x="118" y="54"/>
                  </a:cxn>
                  <a:cxn ang="0">
                    <a:pos x="121" y="56"/>
                  </a:cxn>
                  <a:cxn ang="0">
                    <a:pos x="116" y="63"/>
                  </a:cxn>
                  <a:cxn ang="0">
                    <a:pos x="108" y="67"/>
                  </a:cxn>
                  <a:cxn ang="0">
                    <a:pos x="95" y="69"/>
                  </a:cxn>
                  <a:cxn ang="0">
                    <a:pos x="88" y="69"/>
                  </a:cxn>
                  <a:cxn ang="0">
                    <a:pos x="84" y="69"/>
                  </a:cxn>
                  <a:cxn ang="0">
                    <a:pos x="80" y="65"/>
                  </a:cxn>
                  <a:cxn ang="0">
                    <a:pos x="77" y="65"/>
                  </a:cxn>
                  <a:cxn ang="0">
                    <a:pos x="75" y="65"/>
                  </a:cxn>
                  <a:cxn ang="0">
                    <a:pos x="71" y="65"/>
                  </a:cxn>
                  <a:cxn ang="0">
                    <a:pos x="65" y="67"/>
                  </a:cxn>
                  <a:cxn ang="0">
                    <a:pos x="62" y="67"/>
                  </a:cxn>
                  <a:cxn ang="0">
                    <a:pos x="56" y="61"/>
                  </a:cxn>
                  <a:cxn ang="0">
                    <a:pos x="56" y="59"/>
                  </a:cxn>
                  <a:cxn ang="0">
                    <a:pos x="49" y="37"/>
                  </a:cxn>
                  <a:cxn ang="0">
                    <a:pos x="49" y="33"/>
                  </a:cxn>
                  <a:cxn ang="0">
                    <a:pos x="49" y="31"/>
                  </a:cxn>
                  <a:cxn ang="0">
                    <a:pos x="47" y="24"/>
                  </a:cxn>
                  <a:cxn ang="0">
                    <a:pos x="43" y="22"/>
                  </a:cxn>
                  <a:cxn ang="0">
                    <a:pos x="43" y="22"/>
                  </a:cxn>
                  <a:cxn ang="0">
                    <a:pos x="41" y="24"/>
                  </a:cxn>
                  <a:cxn ang="0">
                    <a:pos x="28" y="26"/>
                  </a:cxn>
                  <a:cxn ang="0">
                    <a:pos x="19" y="18"/>
                  </a:cxn>
                  <a:cxn ang="0">
                    <a:pos x="15" y="15"/>
                  </a:cxn>
                  <a:cxn ang="0">
                    <a:pos x="13" y="15"/>
                  </a:cxn>
                  <a:cxn ang="0">
                    <a:pos x="13" y="18"/>
                  </a:cxn>
                  <a:cxn ang="0">
                    <a:pos x="15" y="20"/>
                  </a:cxn>
                  <a:cxn ang="0">
                    <a:pos x="15" y="22"/>
                  </a:cxn>
                  <a:cxn ang="0">
                    <a:pos x="13" y="22"/>
                  </a:cxn>
                  <a:cxn ang="0">
                    <a:pos x="11" y="20"/>
                  </a:cxn>
                  <a:cxn ang="0">
                    <a:pos x="6" y="15"/>
                  </a:cxn>
                  <a:cxn ang="0">
                    <a:pos x="4" y="13"/>
                  </a:cxn>
                  <a:cxn ang="0">
                    <a:pos x="0" y="5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11" y="5"/>
                  </a:cxn>
                </a:cxnLst>
                <a:rect l="0" t="0" r="r" b="b"/>
                <a:pathLst>
                  <a:path w="121" h="69">
                    <a:moveTo>
                      <a:pt x="11" y="5"/>
                    </a:moveTo>
                    <a:lnTo>
                      <a:pt x="13" y="5"/>
                    </a:lnTo>
                    <a:lnTo>
                      <a:pt x="13" y="5"/>
                    </a:lnTo>
                    <a:lnTo>
                      <a:pt x="15" y="5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4" y="5"/>
                    </a:lnTo>
                    <a:lnTo>
                      <a:pt x="26" y="5"/>
                    </a:lnTo>
                    <a:lnTo>
                      <a:pt x="26" y="5"/>
                    </a:lnTo>
                    <a:lnTo>
                      <a:pt x="34" y="7"/>
                    </a:lnTo>
                    <a:lnTo>
                      <a:pt x="37" y="7"/>
                    </a:lnTo>
                    <a:lnTo>
                      <a:pt x="39" y="9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9" y="13"/>
                    </a:lnTo>
                    <a:lnTo>
                      <a:pt x="52" y="13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6" y="9"/>
                    </a:lnTo>
                    <a:lnTo>
                      <a:pt x="58" y="9"/>
                    </a:lnTo>
                    <a:lnTo>
                      <a:pt x="58" y="9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5" y="13"/>
                    </a:lnTo>
                    <a:lnTo>
                      <a:pt x="82" y="28"/>
                    </a:lnTo>
                    <a:lnTo>
                      <a:pt x="84" y="28"/>
                    </a:lnTo>
                    <a:lnTo>
                      <a:pt x="88" y="37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101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3" y="50"/>
                    </a:lnTo>
                    <a:lnTo>
                      <a:pt x="106" y="50"/>
                    </a:lnTo>
                    <a:lnTo>
                      <a:pt x="106" y="50"/>
                    </a:lnTo>
                    <a:lnTo>
                      <a:pt x="108" y="50"/>
                    </a:lnTo>
                    <a:lnTo>
                      <a:pt x="110" y="50"/>
                    </a:lnTo>
                    <a:lnTo>
                      <a:pt x="118" y="54"/>
                    </a:lnTo>
                    <a:lnTo>
                      <a:pt x="118" y="54"/>
                    </a:lnTo>
                    <a:lnTo>
                      <a:pt x="121" y="56"/>
                    </a:lnTo>
                    <a:lnTo>
                      <a:pt x="121" y="56"/>
                    </a:lnTo>
                    <a:lnTo>
                      <a:pt x="121" y="59"/>
                    </a:lnTo>
                    <a:lnTo>
                      <a:pt x="116" y="63"/>
                    </a:lnTo>
                    <a:lnTo>
                      <a:pt x="112" y="65"/>
                    </a:lnTo>
                    <a:lnTo>
                      <a:pt x="108" y="67"/>
                    </a:lnTo>
                    <a:lnTo>
                      <a:pt x="106" y="67"/>
                    </a:lnTo>
                    <a:lnTo>
                      <a:pt x="95" y="69"/>
                    </a:lnTo>
                    <a:lnTo>
                      <a:pt x="90" y="69"/>
                    </a:lnTo>
                    <a:lnTo>
                      <a:pt x="88" y="69"/>
                    </a:lnTo>
                    <a:lnTo>
                      <a:pt x="86" y="69"/>
                    </a:lnTo>
                    <a:lnTo>
                      <a:pt x="84" y="69"/>
                    </a:lnTo>
                    <a:lnTo>
                      <a:pt x="82" y="65"/>
                    </a:lnTo>
                    <a:lnTo>
                      <a:pt x="80" y="65"/>
                    </a:lnTo>
                    <a:lnTo>
                      <a:pt x="80" y="65"/>
                    </a:lnTo>
                    <a:lnTo>
                      <a:pt x="77" y="65"/>
                    </a:lnTo>
                    <a:lnTo>
                      <a:pt x="77" y="65"/>
                    </a:lnTo>
                    <a:lnTo>
                      <a:pt x="75" y="65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67" y="65"/>
                    </a:lnTo>
                    <a:lnTo>
                      <a:pt x="65" y="67"/>
                    </a:lnTo>
                    <a:lnTo>
                      <a:pt x="65" y="67"/>
                    </a:lnTo>
                    <a:lnTo>
                      <a:pt x="62" y="67"/>
                    </a:lnTo>
                    <a:lnTo>
                      <a:pt x="60" y="65"/>
                    </a:lnTo>
                    <a:lnTo>
                      <a:pt x="56" y="61"/>
                    </a:lnTo>
                    <a:lnTo>
                      <a:pt x="56" y="59"/>
                    </a:lnTo>
                    <a:lnTo>
                      <a:pt x="56" y="59"/>
                    </a:lnTo>
                    <a:lnTo>
                      <a:pt x="54" y="59"/>
                    </a:lnTo>
                    <a:lnTo>
                      <a:pt x="49" y="37"/>
                    </a:lnTo>
                    <a:lnTo>
                      <a:pt x="49" y="35"/>
                    </a:lnTo>
                    <a:lnTo>
                      <a:pt x="49" y="33"/>
                    </a:lnTo>
                    <a:lnTo>
                      <a:pt x="49" y="31"/>
                    </a:lnTo>
                    <a:lnTo>
                      <a:pt x="49" y="31"/>
                    </a:lnTo>
                    <a:lnTo>
                      <a:pt x="47" y="26"/>
                    </a:lnTo>
                    <a:lnTo>
                      <a:pt x="47" y="24"/>
                    </a:lnTo>
                    <a:lnTo>
                      <a:pt x="45" y="22"/>
                    </a:lnTo>
                    <a:lnTo>
                      <a:pt x="43" y="22"/>
                    </a:lnTo>
                    <a:lnTo>
                      <a:pt x="43" y="22"/>
                    </a:lnTo>
                    <a:lnTo>
                      <a:pt x="43" y="22"/>
                    </a:lnTo>
                    <a:lnTo>
                      <a:pt x="41" y="22"/>
                    </a:lnTo>
                    <a:lnTo>
                      <a:pt x="41" y="24"/>
                    </a:lnTo>
                    <a:lnTo>
                      <a:pt x="30" y="28"/>
                    </a:lnTo>
                    <a:lnTo>
                      <a:pt x="28" y="26"/>
                    </a:lnTo>
                    <a:lnTo>
                      <a:pt x="21" y="20"/>
                    </a:lnTo>
                    <a:lnTo>
                      <a:pt x="19" y="18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5" y="20"/>
                    </a:lnTo>
                    <a:lnTo>
                      <a:pt x="15" y="20"/>
                    </a:lnTo>
                    <a:lnTo>
                      <a:pt x="15" y="22"/>
                    </a:lnTo>
                    <a:lnTo>
                      <a:pt x="15" y="22"/>
                    </a:lnTo>
                    <a:lnTo>
                      <a:pt x="13" y="22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9" y="15"/>
                    </a:lnTo>
                    <a:lnTo>
                      <a:pt x="6" y="15"/>
                    </a:lnTo>
                    <a:lnTo>
                      <a:pt x="4" y="13"/>
                    </a:lnTo>
                    <a:lnTo>
                      <a:pt x="4" y="1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1" y="5"/>
                    </a:lnTo>
                    <a:lnTo>
                      <a:pt x="11" y="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8313053" y="3147780"/>
                <a:ext cx="28476" cy="6102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4" y="2"/>
                  </a:cxn>
                  <a:cxn ang="0">
                    <a:pos x="6" y="2"/>
                  </a:cxn>
                  <a:cxn ang="0">
                    <a:pos x="15" y="2"/>
                  </a:cxn>
                  <a:cxn ang="0">
                    <a:pos x="23" y="2"/>
                  </a:cxn>
                  <a:cxn ang="0">
                    <a:pos x="28" y="2"/>
                  </a:cxn>
                  <a:cxn ang="0">
                    <a:pos x="28" y="2"/>
                  </a:cxn>
                  <a:cxn ang="0">
                    <a:pos x="28" y="2"/>
                  </a:cxn>
                  <a:cxn ang="0">
                    <a:pos x="25" y="4"/>
                  </a:cxn>
                  <a:cxn ang="0">
                    <a:pos x="25" y="6"/>
                  </a:cxn>
                  <a:cxn ang="0">
                    <a:pos x="23" y="6"/>
                  </a:cxn>
                  <a:cxn ang="0">
                    <a:pos x="13" y="6"/>
                  </a:cxn>
                  <a:cxn ang="0">
                    <a:pos x="10" y="6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28" h="6">
                    <a:moveTo>
                      <a:pt x="4" y="0"/>
                    </a:moveTo>
                    <a:lnTo>
                      <a:pt x="4" y="2"/>
                    </a:lnTo>
                    <a:lnTo>
                      <a:pt x="6" y="2"/>
                    </a:lnTo>
                    <a:lnTo>
                      <a:pt x="15" y="2"/>
                    </a:lnTo>
                    <a:lnTo>
                      <a:pt x="23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13" y="6"/>
                    </a:lnTo>
                    <a:lnTo>
                      <a:pt x="10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8351699" y="3161001"/>
                <a:ext cx="180011" cy="38646"/>
              </a:xfrm>
              <a:custGeom>
                <a:avLst/>
                <a:gdLst/>
                <a:ahLst/>
                <a:cxnLst>
                  <a:cxn ang="0">
                    <a:pos x="11" y="2"/>
                  </a:cxn>
                  <a:cxn ang="0">
                    <a:pos x="13" y="2"/>
                  </a:cxn>
                  <a:cxn ang="0">
                    <a:pos x="15" y="4"/>
                  </a:cxn>
                  <a:cxn ang="0">
                    <a:pos x="46" y="6"/>
                  </a:cxn>
                  <a:cxn ang="0">
                    <a:pos x="56" y="6"/>
                  </a:cxn>
                  <a:cxn ang="0">
                    <a:pos x="69" y="8"/>
                  </a:cxn>
                  <a:cxn ang="0">
                    <a:pos x="80" y="8"/>
                  </a:cxn>
                  <a:cxn ang="0">
                    <a:pos x="91" y="8"/>
                  </a:cxn>
                  <a:cxn ang="0">
                    <a:pos x="104" y="13"/>
                  </a:cxn>
                  <a:cxn ang="0">
                    <a:pos x="123" y="17"/>
                  </a:cxn>
                  <a:cxn ang="0">
                    <a:pos x="128" y="15"/>
                  </a:cxn>
                  <a:cxn ang="0">
                    <a:pos x="128" y="15"/>
                  </a:cxn>
                  <a:cxn ang="0">
                    <a:pos x="136" y="17"/>
                  </a:cxn>
                  <a:cxn ang="0">
                    <a:pos x="153" y="17"/>
                  </a:cxn>
                  <a:cxn ang="0">
                    <a:pos x="164" y="19"/>
                  </a:cxn>
                  <a:cxn ang="0">
                    <a:pos x="166" y="19"/>
                  </a:cxn>
                  <a:cxn ang="0">
                    <a:pos x="168" y="21"/>
                  </a:cxn>
                  <a:cxn ang="0">
                    <a:pos x="175" y="23"/>
                  </a:cxn>
                  <a:cxn ang="0">
                    <a:pos x="177" y="23"/>
                  </a:cxn>
                  <a:cxn ang="0">
                    <a:pos x="177" y="23"/>
                  </a:cxn>
                  <a:cxn ang="0">
                    <a:pos x="177" y="26"/>
                  </a:cxn>
                  <a:cxn ang="0">
                    <a:pos x="177" y="26"/>
                  </a:cxn>
                  <a:cxn ang="0">
                    <a:pos x="173" y="28"/>
                  </a:cxn>
                  <a:cxn ang="0">
                    <a:pos x="173" y="28"/>
                  </a:cxn>
                  <a:cxn ang="0">
                    <a:pos x="173" y="28"/>
                  </a:cxn>
                  <a:cxn ang="0">
                    <a:pos x="168" y="28"/>
                  </a:cxn>
                  <a:cxn ang="0">
                    <a:pos x="168" y="28"/>
                  </a:cxn>
                  <a:cxn ang="0">
                    <a:pos x="151" y="32"/>
                  </a:cxn>
                  <a:cxn ang="0">
                    <a:pos x="134" y="36"/>
                  </a:cxn>
                  <a:cxn ang="0">
                    <a:pos x="134" y="38"/>
                  </a:cxn>
                  <a:cxn ang="0">
                    <a:pos x="123" y="36"/>
                  </a:cxn>
                  <a:cxn ang="0">
                    <a:pos x="95" y="34"/>
                  </a:cxn>
                  <a:cxn ang="0">
                    <a:pos x="78" y="30"/>
                  </a:cxn>
                  <a:cxn ang="0">
                    <a:pos x="78" y="30"/>
                  </a:cxn>
                  <a:cxn ang="0">
                    <a:pos x="67" y="28"/>
                  </a:cxn>
                  <a:cxn ang="0">
                    <a:pos x="65" y="26"/>
                  </a:cxn>
                  <a:cxn ang="0">
                    <a:pos x="61" y="23"/>
                  </a:cxn>
                  <a:cxn ang="0">
                    <a:pos x="54" y="19"/>
                  </a:cxn>
                  <a:cxn ang="0">
                    <a:pos x="54" y="19"/>
                  </a:cxn>
                  <a:cxn ang="0">
                    <a:pos x="37" y="15"/>
                  </a:cxn>
                  <a:cxn ang="0">
                    <a:pos x="31" y="13"/>
                  </a:cxn>
                  <a:cxn ang="0">
                    <a:pos x="26" y="13"/>
                  </a:cxn>
                  <a:cxn ang="0">
                    <a:pos x="24" y="15"/>
                  </a:cxn>
                  <a:cxn ang="0">
                    <a:pos x="22" y="15"/>
                  </a:cxn>
                  <a:cxn ang="0">
                    <a:pos x="9" y="10"/>
                  </a:cxn>
                  <a:cxn ang="0">
                    <a:pos x="7" y="10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2"/>
                  </a:cxn>
                  <a:cxn ang="0">
                    <a:pos x="11" y="2"/>
                  </a:cxn>
                  <a:cxn ang="0">
                    <a:pos x="11" y="2"/>
                  </a:cxn>
                </a:cxnLst>
                <a:rect l="0" t="0" r="r" b="b"/>
                <a:pathLst>
                  <a:path w="177" h="38">
                    <a:moveTo>
                      <a:pt x="11" y="2"/>
                    </a:moveTo>
                    <a:lnTo>
                      <a:pt x="13" y="2"/>
                    </a:lnTo>
                    <a:lnTo>
                      <a:pt x="15" y="4"/>
                    </a:lnTo>
                    <a:lnTo>
                      <a:pt x="46" y="6"/>
                    </a:lnTo>
                    <a:lnTo>
                      <a:pt x="56" y="6"/>
                    </a:lnTo>
                    <a:lnTo>
                      <a:pt x="69" y="8"/>
                    </a:lnTo>
                    <a:lnTo>
                      <a:pt x="80" y="8"/>
                    </a:lnTo>
                    <a:lnTo>
                      <a:pt x="91" y="8"/>
                    </a:lnTo>
                    <a:lnTo>
                      <a:pt x="104" y="13"/>
                    </a:lnTo>
                    <a:lnTo>
                      <a:pt x="123" y="17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36" y="17"/>
                    </a:lnTo>
                    <a:lnTo>
                      <a:pt x="153" y="17"/>
                    </a:lnTo>
                    <a:lnTo>
                      <a:pt x="164" y="19"/>
                    </a:lnTo>
                    <a:lnTo>
                      <a:pt x="166" y="19"/>
                    </a:lnTo>
                    <a:lnTo>
                      <a:pt x="168" y="21"/>
                    </a:lnTo>
                    <a:lnTo>
                      <a:pt x="175" y="23"/>
                    </a:lnTo>
                    <a:lnTo>
                      <a:pt x="177" y="23"/>
                    </a:lnTo>
                    <a:lnTo>
                      <a:pt x="177" y="23"/>
                    </a:lnTo>
                    <a:lnTo>
                      <a:pt x="177" y="26"/>
                    </a:lnTo>
                    <a:lnTo>
                      <a:pt x="177" y="26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68" y="28"/>
                    </a:lnTo>
                    <a:lnTo>
                      <a:pt x="168" y="28"/>
                    </a:lnTo>
                    <a:lnTo>
                      <a:pt x="151" y="32"/>
                    </a:lnTo>
                    <a:lnTo>
                      <a:pt x="134" y="36"/>
                    </a:lnTo>
                    <a:lnTo>
                      <a:pt x="134" y="38"/>
                    </a:lnTo>
                    <a:lnTo>
                      <a:pt x="123" y="36"/>
                    </a:lnTo>
                    <a:lnTo>
                      <a:pt x="95" y="34"/>
                    </a:lnTo>
                    <a:lnTo>
                      <a:pt x="78" y="30"/>
                    </a:lnTo>
                    <a:lnTo>
                      <a:pt x="78" y="30"/>
                    </a:lnTo>
                    <a:lnTo>
                      <a:pt x="67" y="28"/>
                    </a:lnTo>
                    <a:lnTo>
                      <a:pt x="65" y="26"/>
                    </a:lnTo>
                    <a:lnTo>
                      <a:pt x="61" y="23"/>
                    </a:lnTo>
                    <a:lnTo>
                      <a:pt x="54" y="19"/>
                    </a:lnTo>
                    <a:lnTo>
                      <a:pt x="54" y="19"/>
                    </a:lnTo>
                    <a:lnTo>
                      <a:pt x="37" y="15"/>
                    </a:lnTo>
                    <a:lnTo>
                      <a:pt x="31" y="13"/>
                    </a:lnTo>
                    <a:lnTo>
                      <a:pt x="26" y="13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9" y="10"/>
                    </a:lnTo>
                    <a:lnTo>
                      <a:pt x="7" y="10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5"/>
              <p:cNvSpPr>
                <a:spLocks/>
              </p:cNvSpPr>
              <p:nvPr/>
            </p:nvSpPr>
            <p:spPr bwMode="auto">
              <a:xfrm>
                <a:off x="8258134" y="3147780"/>
                <a:ext cx="768858" cy="924460"/>
              </a:xfrm>
              <a:custGeom>
                <a:avLst/>
                <a:gdLst/>
                <a:ahLst/>
                <a:cxnLst>
                  <a:cxn ang="0">
                    <a:pos x="343" y="286"/>
                  </a:cxn>
                  <a:cxn ang="0">
                    <a:pos x="348" y="267"/>
                  </a:cxn>
                  <a:cxn ang="0">
                    <a:pos x="338" y="63"/>
                  </a:cxn>
                  <a:cxn ang="0">
                    <a:pos x="336" y="60"/>
                  </a:cxn>
                  <a:cxn ang="0">
                    <a:pos x="316" y="52"/>
                  </a:cxn>
                  <a:cxn ang="0">
                    <a:pos x="305" y="47"/>
                  </a:cxn>
                  <a:cxn ang="0">
                    <a:pos x="283" y="49"/>
                  </a:cxn>
                  <a:cxn ang="0">
                    <a:pos x="236" y="27"/>
                  </a:cxn>
                  <a:cxn ang="0">
                    <a:pos x="227" y="21"/>
                  </a:cxn>
                  <a:cxn ang="0">
                    <a:pos x="208" y="14"/>
                  </a:cxn>
                  <a:cxn ang="0">
                    <a:pos x="178" y="0"/>
                  </a:cxn>
                  <a:cxn ang="0">
                    <a:pos x="158" y="8"/>
                  </a:cxn>
                  <a:cxn ang="0">
                    <a:pos x="136" y="19"/>
                  </a:cxn>
                  <a:cxn ang="0">
                    <a:pos x="143" y="32"/>
                  </a:cxn>
                  <a:cxn ang="0">
                    <a:pos x="134" y="35"/>
                  </a:cxn>
                  <a:cxn ang="0">
                    <a:pos x="105" y="42"/>
                  </a:cxn>
                  <a:cxn ang="0">
                    <a:pos x="94" y="47"/>
                  </a:cxn>
                  <a:cxn ang="0">
                    <a:pos x="84" y="64"/>
                  </a:cxn>
                  <a:cxn ang="0">
                    <a:pos x="71" y="81"/>
                  </a:cxn>
                  <a:cxn ang="0">
                    <a:pos x="61" y="88"/>
                  </a:cxn>
                  <a:cxn ang="0">
                    <a:pos x="52" y="97"/>
                  </a:cxn>
                  <a:cxn ang="0">
                    <a:pos x="45" y="104"/>
                  </a:cxn>
                  <a:cxn ang="0">
                    <a:pos x="14" y="131"/>
                  </a:cxn>
                  <a:cxn ang="0">
                    <a:pos x="13" y="136"/>
                  </a:cxn>
                  <a:cxn ang="0">
                    <a:pos x="9" y="152"/>
                  </a:cxn>
                  <a:cxn ang="0">
                    <a:pos x="36" y="163"/>
                  </a:cxn>
                  <a:cxn ang="0">
                    <a:pos x="62" y="166"/>
                  </a:cxn>
                  <a:cxn ang="0">
                    <a:pos x="84" y="174"/>
                  </a:cxn>
                  <a:cxn ang="0">
                    <a:pos x="120" y="189"/>
                  </a:cxn>
                  <a:cxn ang="0">
                    <a:pos x="150" y="197"/>
                  </a:cxn>
                  <a:cxn ang="0">
                    <a:pos x="171" y="209"/>
                  </a:cxn>
                  <a:cxn ang="0">
                    <a:pos x="188" y="225"/>
                  </a:cxn>
                  <a:cxn ang="0">
                    <a:pos x="194" y="233"/>
                  </a:cxn>
                  <a:cxn ang="0">
                    <a:pos x="204" y="231"/>
                  </a:cxn>
                  <a:cxn ang="0">
                    <a:pos x="201" y="247"/>
                  </a:cxn>
                  <a:cxn ang="0">
                    <a:pos x="207" y="263"/>
                  </a:cxn>
                  <a:cxn ang="0">
                    <a:pos x="222" y="284"/>
                  </a:cxn>
                  <a:cxn ang="0">
                    <a:pos x="239" y="295"/>
                  </a:cxn>
                  <a:cxn ang="0">
                    <a:pos x="250" y="301"/>
                  </a:cxn>
                  <a:cxn ang="0">
                    <a:pos x="242" y="299"/>
                  </a:cxn>
                  <a:cxn ang="0">
                    <a:pos x="228" y="296"/>
                  </a:cxn>
                  <a:cxn ang="0">
                    <a:pos x="216" y="298"/>
                  </a:cxn>
                  <a:cxn ang="0">
                    <a:pos x="247" y="315"/>
                  </a:cxn>
                  <a:cxn ang="0">
                    <a:pos x="243" y="317"/>
                  </a:cxn>
                  <a:cxn ang="0">
                    <a:pos x="222" y="314"/>
                  </a:cxn>
                  <a:cxn ang="0">
                    <a:pos x="233" y="322"/>
                  </a:cxn>
                  <a:cxn ang="0">
                    <a:pos x="245" y="334"/>
                  </a:cxn>
                  <a:cxn ang="0">
                    <a:pos x="240" y="345"/>
                  </a:cxn>
                  <a:cxn ang="0">
                    <a:pos x="236" y="353"/>
                  </a:cxn>
                  <a:cxn ang="0">
                    <a:pos x="231" y="366"/>
                  </a:cxn>
                  <a:cxn ang="0">
                    <a:pos x="238" y="372"/>
                  </a:cxn>
                  <a:cxn ang="0">
                    <a:pos x="258" y="369"/>
                  </a:cxn>
                  <a:cxn ang="0">
                    <a:pos x="273" y="366"/>
                  </a:cxn>
                  <a:cxn ang="0">
                    <a:pos x="298" y="361"/>
                  </a:cxn>
                  <a:cxn ang="0">
                    <a:pos x="299" y="362"/>
                  </a:cxn>
                  <a:cxn ang="0">
                    <a:pos x="295" y="369"/>
                  </a:cxn>
                  <a:cxn ang="0">
                    <a:pos x="323" y="394"/>
                  </a:cxn>
                  <a:cxn ang="0">
                    <a:pos x="342" y="416"/>
                  </a:cxn>
                </a:cxnLst>
                <a:rect l="0" t="0" r="r" b="b"/>
                <a:pathLst>
                  <a:path w="351" h="421">
                    <a:moveTo>
                      <a:pt x="351" y="298"/>
                    </a:moveTo>
                    <a:cubicBezTo>
                      <a:pt x="351" y="297"/>
                      <a:pt x="351" y="297"/>
                      <a:pt x="351" y="297"/>
                    </a:cubicBezTo>
                    <a:cubicBezTo>
                      <a:pt x="350" y="297"/>
                      <a:pt x="350" y="297"/>
                      <a:pt x="350" y="297"/>
                    </a:cubicBezTo>
                    <a:cubicBezTo>
                      <a:pt x="350" y="298"/>
                      <a:pt x="350" y="298"/>
                      <a:pt x="350" y="298"/>
                    </a:cubicBezTo>
                    <a:cubicBezTo>
                      <a:pt x="350" y="298"/>
                      <a:pt x="350" y="298"/>
                      <a:pt x="350" y="298"/>
                    </a:cubicBezTo>
                    <a:cubicBezTo>
                      <a:pt x="349" y="298"/>
                      <a:pt x="349" y="298"/>
                      <a:pt x="349" y="298"/>
                    </a:cubicBezTo>
                    <a:cubicBezTo>
                      <a:pt x="348" y="298"/>
                      <a:pt x="348" y="298"/>
                      <a:pt x="348" y="298"/>
                    </a:cubicBezTo>
                    <a:cubicBezTo>
                      <a:pt x="345" y="295"/>
                      <a:pt x="345" y="295"/>
                      <a:pt x="345" y="295"/>
                    </a:cubicBezTo>
                    <a:cubicBezTo>
                      <a:pt x="344" y="292"/>
                      <a:pt x="344" y="292"/>
                      <a:pt x="344" y="292"/>
                    </a:cubicBezTo>
                    <a:cubicBezTo>
                      <a:pt x="343" y="291"/>
                      <a:pt x="343" y="291"/>
                      <a:pt x="343" y="291"/>
                    </a:cubicBezTo>
                    <a:cubicBezTo>
                      <a:pt x="343" y="288"/>
                      <a:pt x="343" y="288"/>
                      <a:pt x="343" y="288"/>
                    </a:cubicBezTo>
                    <a:cubicBezTo>
                      <a:pt x="343" y="286"/>
                      <a:pt x="343" y="286"/>
                      <a:pt x="343" y="286"/>
                    </a:cubicBezTo>
                    <a:cubicBezTo>
                      <a:pt x="343" y="283"/>
                      <a:pt x="343" y="283"/>
                      <a:pt x="343" y="283"/>
                    </a:cubicBezTo>
                    <a:cubicBezTo>
                      <a:pt x="344" y="281"/>
                      <a:pt x="344" y="281"/>
                      <a:pt x="344" y="281"/>
                    </a:cubicBezTo>
                    <a:cubicBezTo>
                      <a:pt x="345" y="281"/>
                      <a:pt x="345" y="281"/>
                      <a:pt x="345" y="281"/>
                    </a:cubicBezTo>
                    <a:cubicBezTo>
                      <a:pt x="345" y="281"/>
                      <a:pt x="345" y="281"/>
                      <a:pt x="345" y="281"/>
                    </a:cubicBezTo>
                    <a:cubicBezTo>
                      <a:pt x="347" y="276"/>
                      <a:pt x="347" y="276"/>
                      <a:pt x="347" y="276"/>
                    </a:cubicBezTo>
                    <a:cubicBezTo>
                      <a:pt x="348" y="275"/>
                      <a:pt x="348" y="275"/>
                      <a:pt x="348" y="275"/>
                    </a:cubicBezTo>
                    <a:cubicBezTo>
                      <a:pt x="348" y="274"/>
                      <a:pt x="348" y="274"/>
                      <a:pt x="348" y="274"/>
                    </a:cubicBezTo>
                    <a:cubicBezTo>
                      <a:pt x="348" y="274"/>
                      <a:pt x="348" y="274"/>
                      <a:pt x="348" y="274"/>
                    </a:cubicBezTo>
                    <a:cubicBezTo>
                      <a:pt x="347" y="274"/>
                      <a:pt x="347" y="274"/>
                      <a:pt x="347" y="274"/>
                    </a:cubicBezTo>
                    <a:cubicBezTo>
                      <a:pt x="346" y="273"/>
                      <a:pt x="346" y="273"/>
                      <a:pt x="346" y="273"/>
                    </a:cubicBezTo>
                    <a:cubicBezTo>
                      <a:pt x="347" y="272"/>
                      <a:pt x="347" y="272"/>
                      <a:pt x="347" y="272"/>
                    </a:cubicBezTo>
                    <a:cubicBezTo>
                      <a:pt x="348" y="267"/>
                      <a:pt x="348" y="267"/>
                      <a:pt x="348" y="267"/>
                    </a:cubicBezTo>
                    <a:cubicBezTo>
                      <a:pt x="349" y="267"/>
                      <a:pt x="349" y="267"/>
                      <a:pt x="349" y="267"/>
                    </a:cubicBezTo>
                    <a:cubicBezTo>
                      <a:pt x="349" y="267"/>
                      <a:pt x="349" y="267"/>
                      <a:pt x="349" y="267"/>
                    </a:cubicBezTo>
                    <a:cubicBezTo>
                      <a:pt x="350" y="267"/>
                      <a:pt x="350" y="267"/>
                      <a:pt x="350" y="267"/>
                    </a:cubicBezTo>
                    <a:cubicBezTo>
                      <a:pt x="351" y="267"/>
                      <a:pt x="351" y="267"/>
                      <a:pt x="351" y="267"/>
                    </a:cubicBezTo>
                    <a:cubicBezTo>
                      <a:pt x="351" y="248"/>
                      <a:pt x="351" y="248"/>
                      <a:pt x="351" y="248"/>
                    </a:cubicBezTo>
                    <a:cubicBezTo>
                      <a:pt x="351" y="188"/>
                      <a:pt x="351" y="188"/>
                      <a:pt x="351" y="188"/>
                    </a:cubicBezTo>
                    <a:cubicBezTo>
                      <a:pt x="351" y="62"/>
                      <a:pt x="351" y="62"/>
                      <a:pt x="351" y="62"/>
                    </a:cubicBezTo>
                    <a:cubicBezTo>
                      <a:pt x="351" y="62"/>
                      <a:pt x="351" y="62"/>
                      <a:pt x="351" y="62"/>
                    </a:cubicBezTo>
                    <a:cubicBezTo>
                      <a:pt x="349" y="62"/>
                      <a:pt x="349" y="62"/>
                      <a:pt x="349" y="62"/>
                    </a:cubicBezTo>
                    <a:cubicBezTo>
                      <a:pt x="348" y="62"/>
                      <a:pt x="348" y="62"/>
                      <a:pt x="348" y="62"/>
                    </a:cubicBezTo>
                    <a:cubicBezTo>
                      <a:pt x="341" y="62"/>
                      <a:pt x="341" y="62"/>
                      <a:pt x="341" y="62"/>
                    </a:cubicBezTo>
                    <a:cubicBezTo>
                      <a:pt x="338" y="63"/>
                      <a:pt x="338" y="63"/>
                      <a:pt x="338" y="63"/>
                    </a:cubicBezTo>
                    <a:cubicBezTo>
                      <a:pt x="336" y="63"/>
                      <a:pt x="336" y="63"/>
                      <a:pt x="336" y="63"/>
                    </a:cubicBezTo>
                    <a:cubicBezTo>
                      <a:pt x="336" y="64"/>
                      <a:pt x="336" y="64"/>
                      <a:pt x="336" y="64"/>
                    </a:cubicBezTo>
                    <a:cubicBezTo>
                      <a:pt x="336" y="64"/>
                      <a:pt x="336" y="64"/>
                      <a:pt x="336" y="64"/>
                    </a:cubicBezTo>
                    <a:cubicBezTo>
                      <a:pt x="335" y="64"/>
                      <a:pt x="335" y="64"/>
                      <a:pt x="335" y="64"/>
                    </a:cubicBezTo>
                    <a:cubicBezTo>
                      <a:pt x="335" y="63"/>
                      <a:pt x="335" y="63"/>
                      <a:pt x="335" y="63"/>
                    </a:cubicBezTo>
                    <a:cubicBezTo>
                      <a:pt x="334" y="63"/>
                      <a:pt x="334" y="63"/>
                      <a:pt x="334" y="63"/>
                    </a:cubicBezTo>
                    <a:cubicBezTo>
                      <a:pt x="334" y="62"/>
                      <a:pt x="334" y="62"/>
                      <a:pt x="334" y="62"/>
                    </a:cubicBezTo>
                    <a:cubicBezTo>
                      <a:pt x="334" y="62"/>
                      <a:pt x="334" y="62"/>
                      <a:pt x="334" y="62"/>
                    </a:cubicBezTo>
                    <a:cubicBezTo>
                      <a:pt x="334" y="62"/>
                      <a:pt x="334" y="62"/>
                      <a:pt x="334" y="62"/>
                    </a:cubicBezTo>
                    <a:cubicBezTo>
                      <a:pt x="334" y="61"/>
                      <a:pt x="334" y="61"/>
                      <a:pt x="334" y="61"/>
                    </a:cubicBezTo>
                    <a:cubicBezTo>
                      <a:pt x="335" y="61"/>
                      <a:pt x="335" y="61"/>
                      <a:pt x="335" y="61"/>
                    </a:cubicBezTo>
                    <a:cubicBezTo>
                      <a:pt x="336" y="60"/>
                      <a:pt x="336" y="60"/>
                      <a:pt x="336" y="60"/>
                    </a:cubicBezTo>
                    <a:cubicBezTo>
                      <a:pt x="336" y="59"/>
                      <a:pt x="336" y="59"/>
                      <a:pt x="336" y="59"/>
                    </a:cubicBezTo>
                    <a:cubicBezTo>
                      <a:pt x="337" y="58"/>
                      <a:pt x="337" y="58"/>
                      <a:pt x="337" y="58"/>
                    </a:cubicBezTo>
                    <a:cubicBezTo>
                      <a:pt x="337" y="58"/>
                      <a:pt x="337" y="58"/>
                      <a:pt x="337" y="58"/>
                    </a:cubicBezTo>
                    <a:cubicBezTo>
                      <a:pt x="336" y="56"/>
                      <a:pt x="336" y="56"/>
                      <a:pt x="336" y="56"/>
                    </a:cubicBezTo>
                    <a:cubicBezTo>
                      <a:pt x="336" y="56"/>
                      <a:pt x="336" y="56"/>
                      <a:pt x="336" y="56"/>
                    </a:cubicBezTo>
                    <a:cubicBezTo>
                      <a:pt x="336" y="56"/>
                      <a:pt x="336" y="56"/>
                      <a:pt x="336" y="56"/>
                    </a:cubicBezTo>
                    <a:cubicBezTo>
                      <a:pt x="335" y="56"/>
                      <a:pt x="335" y="56"/>
                      <a:pt x="335" y="56"/>
                    </a:cubicBezTo>
                    <a:cubicBezTo>
                      <a:pt x="334" y="55"/>
                      <a:pt x="334" y="55"/>
                      <a:pt x="334" y="55"/>
                    </a:cubicBezTo>
                    <a:cubicBezTo>
                      <a:pt x="330" y="54"/>
                      <a:pt x="330" y="54"/>
                      <a:pt x="330" y="54"/>
                    </a:cubicBezTo>
                    <a:cubicBezTo>
                      <a:pt x="326" y="53"/>
                      <a:pt x="326" y="53"/>
                      <a:pt x="326" y="53"/>
                    </a:cubicBezTo>
                    <a:cubicBezTo>
                      <a:pt x="322" y="53"/>
                      <a:pt x="322" y="53"/>
                      <a:pt x="322" y="53"/>
                    </a:cubicBezTo>
                    <a:cubicBezTo>
                      <a:pt x="316" y="52"/>
                      <a:pt x="316" y="52"/>
                      <a:pt x="316" y="52"/>
                    </a:cubicBezTo>
                    <a:cubicBezTo>
                      <a:pt x="316" y="53"/>
                      <a:pt x="316" y="53"/>
                      <a:pt x="316" y="53"/>
                    </a:cubicBezTo>
                    <a:cubicBezTo>
                      <a:pt x="316" y="53"/>
                      <a:pt x="316" y="53"/>
                      <a:pt x="316" y="53"/>
                    </a:cubicBezTo>
                    <a:cubicBezTo>
                      <a:pt x="316" y="53"/>
                      <a:pt x="316" y="53"/>
                      <a:pt x="316" y="53"/>
                    </a:cubicBezTo>
                    <a:cubicBezTo>
                      <a:pt x="316" y="54"/>
                      <a:pt x="316" y="54"/>
                      <a:pt x="316" y="54"/>
                    </a:cubicBezTo>
                    <a:cubicBezTo>
                      <a:pt x="314" y="54"/>
                      <a:pt x="314" y="54"/>
                      <a:pt x="314" y="54"/>
                    </a:cubicBezTo>
                    <a:cubicBezTo>
                      <a:pt x="313" y="54"/>
                      <a:pt x="313" y="54"/>
                      <a:pt x="313" y="54"/>
                    </a:cubicBezTo>
                    <a:cubicBezTo>
                      <a:pt x="307" y="51"/>
                      <a:pt x="307" y="51"/>
                      <a:pt x="307" y="51"/>
                    </a:cubicBezTo>
                    <a:cubicBezTo>
                      <a:pt x="307" y="51"/>
                      <a:pt x="307" y="51"/>
                      <a:pt x="307" y="51"/>
                    </a:cubicBezTo>
                    <a:cubicBezTo>
                      <a:pt x="307" y="51"/>
                      <a:pt x="307" y="51"/>
                      <a:pt x="307" y="51"/>
                    </a:cubicBezTo>
                    <a:cubicBezTo>
                      <a:pt x="305" y="48"/>
                      <a:pt x="305" y="48"/>
                      <a:pt x="305" y="48"/>
                    </a:cubicBezTo>
                    <a:cubicBezTo>
                      <a:pt x="305" y="48"/>
                      <a:pt x="305" y="48"/>
                      <a:pt x="305" y="48"/>
                    </a:cubicBezTo>
                    <a:cubicBezTo>
                      <a:pt x="305" y="47"/>
                      <a:pt x="305" y="47"/>
                      <a:pt x="305" y="47"/>
                    </a:cubicBezTo>
                    <a:cubicBezTo>
                      <a:pt x="304" y="47"/>
                      <a:pt x="304" y="47"/>
                      <a:pt x="304" y="47"/>
                    </a:cubicBezTo>
                    <a:cubicBezTo>
                      <a:pt x="304" y="46"/>
                      <a:pt x="304" y="46"/>
                      <a:pt x="304" y="46"/>
                    </a:cubicBezTo>
                    <a:cubicBezTo>
                      <a:pt x="301" y="46"/>
                      <a:pt x="301" y="46"/>
                      <a:pt x="301" y="46"/>
                    </a:cubicBezTo>
                    <a:cubicBezTo>
                      <a:pt x="301" y="46"/>
                      <a:pt x="301" y="46"/>
                      <a:pt x="301" y="46"/>
                    </a:cubicBezTo>
                    <a:cubicBezTo>
                      <a:pt x="300" y="47"/>
                      <a:pt x="300" y="47"/>
                      <a:pt x="300" y="47"/>
                    </a:cubicBezTo>
                    <a:cubicBezTo>
                      <a:pt x="297" y="48"/>
                      <a:pt x="297" y="48"/>
                      <a:pt x="297" y="48"/>
                    </a:cubicBezTo>
                    <a:cubicBezTo>
                      <a:pt x="292" y="49"/>
                      <a:pt x="292" y="49"/>
                      <a:pt x="292" y="49"/>
                    </a:cubicBezTo>
                    <a:cubicBezTo>
                      <a:pt x="289" y="49"/>
                      <a:pt x="289" y="49"/>
                      <a:pt x="289" y="49"/>
                    </a:cubicBezTo>
                    <a:cubicBezTo>
                      <a:pt x="287" y="49"/>
                      <a:pt x="287" y="49"/>
                      <a:pt x="287" y="49"/>
                    </a:cubicBezTo>
                    <a:cubicBezTo>
                      <a:pt x="286" y="49"/>
                      <a:pt x="286" y="49"/>
                      <a:pt x="286" y="49"/>
                    </a:cubicBezTo>
                    <a:cubicBezTo>
                      <a:pt x="284" y="49"/>
                      <a:pt x="284" y="49"/>
                      <a:pt x="284" y="49"/>
                    </a:cubicBezTo>
                    <a:cubicBezTo>
                      <a:pt x="283" y="49"/>
                      <a:pt x="283" y="49"/>
                      <a:pt x="283" y="49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73" y="43"/>
                      <a:pt x="273" y="43"/>
                      <a:pt x="273" y="43"/>
                    </a:cubicBezTo>
                    <a:cubicBezTo>
                      <a:pt x="264" y="39"/>
                      <a:pt x="264" y="39"/>
                      <a:pt x="264" y="39"/>
                    </a:cubicBezTo>
                    <a:cubicBezTo>
                      <a:pt x="264" y="39"/>
                      <a:pt x="264" y="39"/>
                      <a:pt x="264" y="39"/>
                    </a:cubicBezTo>
                    <a:cubicBezTo>
                      <a:pt x="263" y="38"/>
                      <a:pt x="263" y="38"/>
                      <a:pt x="263" y="38"/>
                    </a:cubicBezTo>
                    <a:cubicBezTo>
                      <a:pt x="260" y="36"/>
                      <a:pt x="260" y="36"/>
                      <a:pt x="260" y="36"/>
                    </a:cubicBezTo>
                    <a:cubicBezTo>
                      <a:pt x="243" y="29"/>
                      <a:pt x="243" y="29"/>
                      <a:pt x="243" y="29"/>
                    </a:cubicBezTo>
                    <a:cubicBezTo>
                      <a:pt x="241" y="28"/>
                      <a:pt x="241" y="28"/>
                      <a:pt x="241" y="28"/>
                    </a:cubicBezTo>
                    <a:cubicBezTo>
                      <a:pt x="239" y="27"/>
                      <a:pt x="239" y="27"/>
                      <a:pt x="239" y="27"/>
                    </a:cubicBezTo>
                    <a:cubicBezTo>
                      <a:pt x="237" y="27"/>
                      <a:pt x="237" y="27"/>
                      <a:pt x="237" y="27"/>
                    </a:cubicBezTo>
                    <a:cubicBezTo>
                      <a:pt x="237" y="27"/>
                      <a:pt x="237" y="27"/>
                      <a:pt x="237" y="27"/>
                    </a:cubicBezTo>
                    <a:cubicBezTo>
                      <a:pt x="236" y="27"/>
                      <a:pt x="236" y="27"/>
                      <a:pt x="236" y="27"/>
                    </a:cubicBezTo>
                    <a:cubicBezTo>
                      <a:pt x="235" y="27"/>
                      <a:pt x="235" y="27"/>
                      <a:pt x="235" y="27"/>
                    </a:cubicBezTo>
                    <a:cubicBezTo>
                      <a:pt x="235" y="27"/>
                      <a:pt x="235" y="27"/>
                      <a:pt x="235" y="27"/>
                    </a:cubicBezTo>
                    <a:cubicBezTo>
                      <a:pt x="234" y="27"/>
                      <a:pt x="234" y="27"/>
                      <a:pt x="234" y="27"/>
                    </a:cubicBezTo>
                    <a:cubicBezTo>
                      <a:pt x="233" y="27"/>
                      <a:pt x="233" y="27"/>
                      <a:pt x="233" y="27"/>
                    </a:cubicBezTo>
                    <a:cubicBezTo>
                      <a:pt x="232" y="26"/>
                      <a:pt x="232" y="26"/>
                      <a:pt x="232" y="26"/>
                    </a:cubicBezTo>
                    <a:cubicBezTo>
                      <a:pt x="232" y="26"/>
                      <a:pt x="232" y="26"/>
                      <a:pt x="232" y="26"/>
                    </a:cubicBezTo>
                    <a:cubicBezTo>
                      <a:pt x="230" y="25"/>
                      <a:pt x="230" y="25"/>
                      <a:pt x="230" y="25"/>
                    </a:cubicBezTo>
                    <a:cubicBezTo>
                      <a:pt x="229" y="24"/>
                      <a:pt x="229" y="24"/>
                      <a:pt x="229" y="24"/>
                    </a:cubicBezTo>
                    <a:cubicBezTo>
                      <a:pt x="228" y="23"/>
                      <a:pt x="228" y="23"/>
                      <a:pt x="228" y="23"/>
                    </a:cubicBezTo>
                    <a:cubicBezTo>
                      <a:pt x="227" y="22"/>
                      <a:pt x="227" y="22"/>
                      <a:pt x="227" y="22"/>
                    </a:cubicBezTo>
                    <a:cubicBezTo>
                      <a:pt x="227" y="22"/>
                      <a:pt x="227" y="22"/>
                      <a:pt x="227" y="22"/>
                    </a:cubicBezTo>
                    <a:cubicBezTo>
                      <a:pt x="227" y="21"/>
                      <a:pt x="227" y="21"/>
                      <a:pt x="227" y="21"/>
                    </a:cubicBezTo>
                    <a:cubicBezTo>
                      <a:pt x="226" y="20"/>
                      <a:pt x="226" y="20"/>
                      <a:pt x="226" y="20"/>
                    </a:cubicBezTo>
                    <a:cubicBezTo>
                      <a:pt x="225" y="19"/>
                      <a:pt x="225" y="19"/>
                      <a:pt x="225" y="19"/>
                    </a:cubicBezTo>
                    <a:cubicBezTo>
                      <a:pt x="224" y="19"/>
                      <a:pt x="224" y="19"/>
                      <a:pt x="224" y="19"/>
                    </a:cubicBezTo>
                    <a:cubicBezTo>
                      <a:pt x="222" y="18"/>
                      <a:pt x="222" y="18"/>
                      <a:pt x="222" y="18"/>
                    </a:cubicBezTo>
                    <a:cubicBezTo>
                      <a:pt x="221" y="17"/>
                      <a:pt x="221" y="17"/>
                      <a:pt x="221" y="17"/>
                    </a:cubicBezTo>
                    <a:cubicBezTo>
                      <a:pt x="221" y="17"/>
                      <a:pt x="221" y="17"/>
                      <a:pt x="221" y="17"/>
                    </a:cubicBezTo>
                    <a:cubicBezTo>
                      <a:pt x="220" y="17"/>
                      <a:pt x="220" y="17"/>
                      <a:pt x="220" y="17"/>
                    </a:cubicBezTo>
                    <a:cubicBezTo>
                      <a:pt x="220" y="17"/>
                      <a:pt x="220" y="17"/>
                      <a:pt x="220" y="17"/>
                    </a:cubicBezTo>
                    <a:cubicBezTo>
                      <a:pt x="219" y="17"/>
                      <a:pt x="219" y="17"/>
                      <a:pt x="219" y="17"/>
                    </a:cubicBezTo>
                    <a:cubicBezTo>
                      <a:pt x="217" y="16"/>
                      <a:pt x="217" y="16"/>
                      <a:pt x="217" y="16"/>
                    </a:cubicBezTo>
                    <a:cubicBezTo>
                      <a:pt x="214" y="16"/>
                      <a:pt x="214" y="16"/>
                      <a:pt x="214" y="16"/>
                    </a:cubicBezTo>
                    <a:cubicBezTo>
                      <a:pt x="208" y="14"/>
                      <a:pt x="208" y="14"/>
                      <a:pt x="208" y="14"/>
                    </a:cubicBezTo>
                    <a:cubicBezTo>
                      <a:pt x="205" y="13"/>
                      <a:pt x="205" y="13"/>
                      <a:pt x="205" y="13"/>
                    </a:cubicBezTo>
                    <a:cubicBezTo>
                      <a:pt x="189" y="7"/>
                      <a:pt x="189" y="7"/>
                      <a:pt x="189" y="7"/>
                    </a:cubicBezTo>
                    <a:cubicBezTo>
                      <a:pt x="188" y="7"/>
                      <a:pt x="188" y="7"/>
                      <a:pt x="188" y="7"/>
                    </a:cubicBezTo>
                    <a:cubicBezTo>
                      <a:pt x="188" y="7"/>
                      <a:pt x="188" y="7"/>
                      <a:pt x="188" y="7"/>
                    </a:cubicBezTo>
                    <a:cubicBezTo>
                      <a:pt x="184" y="4"/>
                      <a:pt x="184" y="4"/>
                      <a:pt x="184" y="4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182" y="1"/>
                      <a:pt x="182" y="1"/>
                      <a:pt x="182" y="1"/>
                    </a:cubicBezTo>
                    <a:cubicBezTo>
                      <a:pt x="181" y="1"/>
                      <a:pt x="181" y="1"/>
                      <a:pt x="181" y="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7" y="0"/>
                      <a:pt x="177" y="0"/>
                      <a:pt x="177" y="0"/>
                    </a:cubicBezTo>
                    <a:cubicBezTo>
                      <a:pt x="173" y="1"/>
                      <a:pt x="173" y="1"/>
                      <a:pt x="173" y="1"/>
                    </a:cubicBezTo>
                    <a:cubicBezTo>
                      <a:pt x="171" y="2"/>
                      <a:pt x="171" y="2"/>
                      <a:pt x="171" y="2"/>
                    </a:cubicBezTo>
                    <a:cubicBezTo>
                      <a:pt x="170" y="2"/>
                      <a:pt x="170" y="2"/>
                      <a:pt x="170" y="2"/>
                    </a:cubicBezTo>
                    <a:cubicBezTo>
                      <a:pt x="167" y="3"/>
                      <a:pt x="167" y="3"/>
                      <a:pt x="167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3" y="5"/>
                      <a:pt x="163" y="5"/>
                      <a:pt x="163" y="5"/>
                    </a:cubicBezTo>
                    <a:cubicBezTo>
                      <a:pt x="162" y="5"/>
                      <a:pt x="162" y="5"/>
                      <a:pt x="162" y="5"/>
                    </a:cubicBezTo>
                    <a:cubicBezTo>
                      <a:pt x="159" y="7"/>
                      <a:pt x="159" y="7"/>
                      <a:pt x="159" y="7"/>
                    </a:cubicBezTo>
                    <a:cubicBezTo>
                      <a:pt x="158" y="7"/>
                      <a:pt x="158" y="7"/>
                      <a:pt x="158" y="7"/>
                    </a:cubicBezTo>
                    <a:cubicBezTo>
                      <a:pt x="158" y="8"/>
                      <a:pt x="158" y="8"/>
                      <a:pt x="158" y="8"/>
                    </a:cubicBezTo>
                    <a:cubicBezTo>
                      <a:pt x="158" y="8"/>
                      <a:pt x="158" y="8"/>
                      <a:pt x="158" y="8"/>
                    </a:cubicBezTo>
                    <a:cubicBezTo>
                      <a:pt x="157" y="9"/>
                      <a:pt x="157" y="9"/>
                      <a:pt x="157" y="9"/>
                    </a:cubicBezTo>
                    <a:cubicBezTo>
                      <a:pt x="157" y="9"/>
                      <a:pt x="157" y="9"/>
                      <a:pt x="157" y="9"/>
                    </a:cubicBezTo>
                    <a:cubicBezTo>
                      <a:pt x="157" y="9"/>
                      <a:pt x="157" y="9"/>
                      <a:pt x="157" y="9"/>
                    </a:cubicBezTo>
                    <a:cubicBezTo>
                      <a:pt x="149" y="13"/>
                      <a:pt x="149" y="13"/>
                      <a:pt x="149" y="13"/>
                    </a:cubicBezTo>
                    <a:cubicBezTo>
                      <a:pt x="145" y="15"/>
                      <a:pt x="145" y="15"/>
                      <a:pt x="145" y="15"/>
                    </a:cubicBezTo>
                    <a:cubicBezTo>
                      <a:pt x="142" y="16"/>
                      <a:pt x="142" y="16"/>
                      <a:pt x="142" y="16"/>
                    </a:cubicBezTo>
                    <a:cubicBezTo>
                      <a:pt x="141" y="16"/>
                      <a:pt x="141" y="16"/>
                      <a:pt x="141" y="16"/>
                    </a:cubicBezTo>
                    <a:cubicBezTo>
                      <a:pt x="138" y="17"/>
                      <a:pt x="138" y="17"/>
                      <a:pt x="138" y="17"/>
                    </a:cubicBezTo>
                    <a:cubicBezTo>
                      <a:pt x="137" y="17"/>
                      <a:pt x="137" y="17"/>
                      <a:pt x="137" y="17"/>
                    </a:cubicBezTo>
                    <a:cubicBezTo>
                      <a:pt x="137" y="18"/>
                      <a:pt x="137" y="18"/>
                      <a:pt x="137" y="18"/>
                    </a:cubicBezTo>
                    <a:cubicBezTo>
                      <a:pt x="136" y="19"/>
                      <a:pt x="136" y="19"/>
                      <a:pt x="136" y="19"/>
                    </a:cubicBezTo>
                    <a:cubicBezTo>
                      <a:pt x="136" y="22"/>
                      <a:pt x="136" y="22"/>
                      <a:pt x="136" y="22"/>
                    </a:cubicBezTo>
                    <a:cubicBezTo>
                      <a:pt x="137" y="24"/>
                      <a:pt x="137" y="24"/>
                      <a:pt x="137" y="24"/>
                    </a:cubicBezTo>
                    <a:cubicBezTo>
                      <a:pt x="139" y="25"/>
                      <a:pt x="139" y="25"/>
                      <a:pt x="139" y="25"/>
                    </a:cubicBezTo>
                    <a:cubicBezTo>
                      <a:pt x="139" y="25"/>
                      <a:pt x="139" y="25"/>
                      <a:pt x="139" y="25"/>
                    </a:cubicBezTo>
                    <a:cubicBezTo>
                      <a:pt x="139" y="25"/>
                      <a:pt x="139" y="25"/>
                      <a:pt x="139" y="25"/>
                    </a:cubicBezTo>
                    <a:cubicBezTo>
                      <a:pt x="140" y="25"/>
                      <a:pt x="140" y="25"/>
                      <a:pt x="140" y="25"/>
                    </a:cubicBezTo>
                    <a:cubicBezTo>
                      <a:pt x="140" y="26"/>
                      <a:pt x="140" y="26"/>
                      <a:pt x="140" y="26"/>
                    </a:cubicBezTo>
                    <a:cubicBezTo>
                      <a:pt x="141" y="26"/>
                      <a:pt x="141" y="26"/>
                      <a:pt x="141" y="26"/>
                    </a:cubicBezTo>
                    <a:cubicBezTo>
                      <a:pt x="141" y="26"/>
                      <a:pt x="141" y="26"/>
                      <a:pt x="141" y="26"/>
                    </a:cubicBezTo>
                    <a:cubicBezTo>
                      <a:pt x="141" y="27"/>
                      <a:pt x="141" y="27"/>
                      <a:pt x="141" y="27"/>
                    </a:cubicBezTo>
                    <a:cubicBezTo>
                      <a:pt x="142" y="27"/>
                      <a:pt x="142" y="27"/>
                      <a:pt x="142" y="27"/>
                    </a:cubicBezTo>
                    <a:cubicBezTo>
                      <a:pt x="143" y="32"/>
                      <a:pt x="143" y="32"/>
                      <a:pt x="143" y="32"/>
                    </a:cubicBezTo>
                    <a:cubicBezTo>
                      <a:pt x="143" y="32"/>
                      <a:pt x="143" y="32"/>
                      <a:pt x="143" y="32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3" y="33"/>
                      <a:pt x="143" y="33"/>
                      <a:pt x="143" y="33"/>
                    </a:cubicBezTo>
                    <a:cubicBezTo>
                      <a:pt x="141" y="34"/>
                      <a:pt x="141" y="34"/>
                      <a:pt x="141" y="34"/>
                    </a:cubicBezTo>
                    <a:cubicBezTo>
                      <a:pt x="140" y="35"/>
                      <a:pt x="140" y="35"/>
                      <a:pt x="140" y="35"/>
                    </a:cubicBezTo>
                    <a:cubicBezTo>
                      <a:pt x="140" y="35"/>
                      <a:pt x="140" y="35"/>
                      <a:pt x="140" y="35"/>
                    </a:cubicBezTo>
                    <a:cubicBezTo>
                      <a:pt x="137" y="35"/>
                      <a:pt x="137" y="35"/>
                      <a:pt x="137" y="35"/>
                    </a:cubicBezTo>
                    <a:cubicBezTo>
                      <a:pt x="136" y="35"/>
                      <a:pt x="136" y="35"/>
                      <a:pt x="136" y="35"/>
                    </a:cubicBezTo>
                    <a:cubicBezTo>
                      <a:pt x="135" y="35"/>
                      <a:pt x="135" y="35"/>
                      <a:pt x="135" y="35"/>
                    </a:cubicBezTo>
                    <a:cubicBezTo>
                      <a:pt x="135" y="35"/>
                      <a:pt x="135" y="35"/>
                      <a:pt x="135" y="35"/>
                    </a:cubicBezTo>
                    <a:cubicBezTo>
                      <a:pt x="134" y="35"/>
                      <a:pt x="134" y="35"/>
                      <a:pt x="134" y="35"/>
                    </a:cubicBezTo>
                    <a:cubicBezTo>
                      <a:pt x="134" y="35"/>
                      <a:pt x="134" y="35"/>
                      <a:pt x="134" y="35"/>
                    </a:cubicBezTo>
                    <a:cubicBezTo>
                      <a:pt x="130" y="36"/>
                      <a:pt x="130" y="36"/>
                      <a:pt x="130" y="36"/>
                    </a:cubicBezTo>
                    <a:cubicBezTo>
                      <a:pt x="121" y="40"/>
                      <a:pt x="121" y="40"/>
                      <a:pt x="121" y="40"/>
                    </a:cubicBezTo>
                    <a:cubicBezTo>
                      <a:pt x="118" y="41"/>
                      <a:pt x="118" y="41"/>
                      <a:pt x="118" y="41"/>
                    </a:cubicBezTo>
                    <a:cubicBezTo>
                      <a:pt x="117" y="42"/>
                      <a:pt x="117" y="42"/>
                      <a:pt x="117" y="42"/>
                    </a:cubicBezTo>
                    <a:cubicBezTo>
                      <a:pt x="117" y="42"/>
                      <a:pt x="117" y="42"/>
                      <a:pt x="117" y="42"/>
                    </a:cubicBezTo>
                    <a:cubicBezTo>
                      <a:pt x="117" y="43"/>
                      <a:pt x="117" y="43"/>
                      <a:pt x="117" y="43"/>
                    </a:cubicBezTo>
                    <a:cubicBezTo>
                      <a:pt x="116" y="43"/>
                      <a:pt x="116" y="43"/>
                      <a:pt x="116" y="43"/>
                    </a:cubicBezTo>
                    <a:cubicBezTo>
                      <a:pt x="112" y="43"/>
                      <a:pt x="112" y="43"/>
                      <a:pt x="112" y="43"/>
                    </a:cubicBezTo>
                    <a:cubicBezTo>
                      <a:pt x="109" y="43"/>
                      <a:pt x="109" y="43"/>
                      <a:pt x="109" y="43"/>
                    </a:cubicBezTo>
                    <a:cubicBezTo>
                      <a:pt x="108" y="43"/>
                      <a:pt x="108" y="43"/>
                      <a:pt x="108" y="43"/>
                    </a:cubicBezTo>
                    <a:cubicBezTo>
                      <a:pt x="105" y="42"/>
                      <a:pt x="105" y="42"/>
                      <a:pt x="105" y="42"/>
                    </a:cubicBezTo>
                    <a:cubicBezTo>
                      <a:pt x="105" y="42"/>
                      <a:pt x="105" y="42"/>
                      <a:pt x="105" y="42"/>
                    </a:cubicBezTo>
                    <a:cubicBezTo>
                      <a:pt x="105" y="42"/>
                      <a:pt x="105" y="42"/>
                      <a:pt x="105" y="42"/>
                    </a:cubicBezTo>
                    <a:cubicBezTo>
                      <a:pt x="104" y="41"/>
                      <a:pt x="104" y="41"/>
                      <a:pt x="104" y="41"/>
                    </a:cubicBezTo>
                    <a:cubicBezTo>
                      <a:pt x="104" y="40"/>
                      <a:pt x="104" y="40"/>
                      <a:pt x="104" y="40"/>
                    </a:cubicBezTo>
                    <a:cubicBezTo>
                      <a:pt x="102" y="40"/>
                      <a:pt x="102" y="40"/>
                      <a:pt x="102" y="40"/>
                    </a:cubicBezTo>
                    <a:cubicBezTo>
                      <a:pt x="98" y="41"/>
                      <a:pt x="98" y="41"/>
                      <a:pt x="98" y="41"/>
                    </a:cubicBezTo>
                    <a:cubicBezTo>
                      <a:pt x="98" y="41"/>
                      <a:pt x="98" y="41"/>
                      <a:pt x="98" y="41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3" y="44"/>
                      <a:pt x="93" y="44"/>
                      <a:pt x="93" y="44"/>
                    </a:cubicBezTo>
                    <a:cubicBezTo>
                      <a:pt x="93" y="45"/>
                      <a:pt x="93" y="45"/>
                      <a:pt x="93" y="45"/>
                    </a:cubicBezTo>
                    <a:cubicBezTo>
                      <a:pt x="94" y="46"/>
                      <a:pt x="94" y="46"/>
                      <a:pt x="94" y="46"/>
                    </a:cubicBezTo>
                    <a:cubicBezTo>
                      <a:pt x="94" y="47"/>
                      <a:pt x="94" y="47"/>
                      <a:pt x="94" y="47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4" y="49"/>
                      <a:pt x="94" y="49"/>
                      <a:pt x="94" y="49"/>
                    </a:cubicBezTo>
                    <a:cubicBezTo>
                      <a:pt x="90" y="58"/>
                      <a:pt x="90" y="58"/>
                      <a:pt x="90" y="58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90" y="59"/>
                      <a:pt x="90" y="59"/>
                      <a:pt x="90" y="59"/>
                    </a:cubicBezTo>
                    <a:cubicBezTo>
                      <a:pt x="89" y="60"/>
                      <a:pt x="89" y="60"/>
                      <a:pt x="89" y="60"/>
                    </a:cubicBezTo>
                    <a:cubicBezTo>
                      <a:pt x="89" y="61"/>
                      <a:pt x="89" y="61"/>
                      <a:pt x="89" y="61"/>
                    </a:cubicBezTo>
                    <a:cubicBezTo>
                      <a:pt x="88" y="62"/>
                      <a:pt x="88" y="62"/>
                      <a:pt x="88" y="62"/>
                    </a:cubicBezTo>
                    <a:cubicBezTo>
                      <a:pt x="87" y="62"/>
                      <a:pt x="87" y="62"/>
                      <a:pt x="87" y="62"/>
                    </a:cubicBezTo>
                    <a:cubicBezTo>
                      <a:pt x="87" y="62"/>
                      <a:pt x="87" y="62"/>
                      <a:pt x="87" y="62"/>
                    </a:cubicBezTo>
                    <a:cubicBezTo>
                      <a:pt x="85" y="64"/>
                      <a:pt x="85" y="64"/>
                      <a:pt x="85" y="64"/>
                    </a:cubicBezTo>
                    <a:cubicBezTo>
                      <a:pt x="84" y="64"/>
                      <a:pt x="84" y="64"/>
                      <a:pt x="84" y="64"/>
                    </a:cubicBezTo>
                    <a:cubicBezTo>
                      <a:pt x="81" y="65"/>
                      <a:pt x="81" y="65"/>
                      <a:pt x="81" y="65"/>
                    </a:cubicBezTo>
                    <a:cubicBezTo>
                      <a:pt x="78" y="67"/>
                      <a:pt x="78" y="67"/>
                      <a:pt x="78" y="67"/>
                    </a:cubicBezTo>
                    <a:cubicBezTo>
                      <a:pt x="77" y="67"/>
                      <a:pt x="77" y="67"/>
                      <a:pt x="77" y="67"/>
                    </a:cubicBezTo>
                    <a:cubicBezTo>
                      <a:pt x="77" y="67"/>
                      <a:pt x="77" y="67"/>
                      <a:pt x="77" y="67"/>
                    </a:cubicBezTo>
                    <a:cubicBezTo>
                      <a:pt x="76" y="67"/>
                      <a:pt x="76" y="67"/>
                      <a:pt x="76" y="67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2"/>
                      <a:pt x="72" y="72"/>
                      <a:pt x="72" y="72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72" y="80"/>
                      <a:pt x="72" y="80"/>
                      <a:pt x="72" y="80"/>
                    </a:cubicBezTo>
                    <a:cubicBezTo>
                      <a:pt x="71" y="80"/>
                      <a:pt x="71" y="80"/>
                      <a:pt x="71" y="80"/>
                    </a:cubicBezTo>
                    <a:cubicBezTo>
                      <a:pt x="71" y="81"/>
                      <a:pt x="71" y="81"/>
                      <a:pt x="71" y="81"/>
                    </a:cubicBezTo>
                    <a:cubicBezTo>
                      <a:pt x="71" y="82"/>
                      <a:pt x="71" y="82"/>
                      <a:pt x="71" y="82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70" y="83"/>
                      <a:pt x="70" y="83"/>
                      <a:pt x="70" y="83"/>
                    </a:cubicBezTo>
                    <a:cubicBezTo>
                      <a:pt x="69" y="84"/>
                      <a:pt x="69" y="84"/>
                      <a:pt x="69" y="84"/>
                    </a:cubicBezTo>
                    <a:cubicBezTo>
                      <a:pt x="68" y="84"/>
                      <a:pt x="68" y="84"/>
                      <a:pt x="68" y="84"/>
                    </a:cubicBezTo>
                    <a:cubicBezTo>
                      <a:pt x="66" y="85"/>
                      <a:pt x="66" y="85"/>
                      <a:pt x="66" y="85"/>
                    </a:cubicBezTo>
                    <a:cubicBezTo>
                      <a:pt x="62" y="86"/>
                      <a:pt x="62" y="86"/>
                      <a:pt x="62" y="86"/>
                    </a:cubicBezTo>
                    <a:cubicBezTo>
                      <a:pt x="62" y="86"/>
                      <a:pt x="62" y="86"/>
                      <a:pt x="62" y="86"/>
                    </a:cubicBezTo>
                    <a:cubicBezTo>
                      <a:pt x="61" y="87"/>
                      <a:pt x="61" y="87"/>
                      <a:pt x="61" y="87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1" y="88"/>
                      <a:pt x="61" y="88"/>
                      <a:pt x="61" y="88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2" y="89"/>
                      <a:pt x="62" y="89"/>
                      <a:pt x="62" y="89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62" y="90"/>
                      <a:pt x="62" y="90"/>
                      <a:pt x="62" y="90"/>
                    </a:cubicBezTo>
                    <a:cubicBezTo>
                      <a:pt x="59" y="92"/>
                      <a:pt x="59" y="92"/>
                      <a:pt x="59" y="92"/>
                    </a:cubicBezTo>
                    <a:cubicBezTo>
                      <a:pt x="59" y="92"/>
                      <a:pt x="59" y="92"/>
                      <a:pt x="59" y="92"/>
                    </a:cubicBezTo>
                    <a:cubicBezTo>
                      <a:pt x="55" y="93"/>
                      <a:pt x="55" y="93"/>
                      <a:pt x="55" y="93"/>
                    </a:cubicBezTo>
                    <a:cubicBezTo>
                      <a:pt x="55" y="94"/>
                      <a:pt x="55" y="94"/>
                      <a:pt x="55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3" y="95"/>
                      <a:pt x="53" y="95"/>
                      <a:pt x="53" y="95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1" y="98"/>
                      <a:pt x="51" y="98"/>
                      <a:pt x="51" y="98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99"/>
                      <a:pt x="51" y="99"/>
                      <a:pt x="51" y="99"/>
                    </a:cubicBezTo>
                    <a:cubicBezTo>
                      <a:pt x="51" y="100"/>
                      <a:pt x="51" y="100"/>
                      <a:pt x="51" y="100"/>
                    </a:cubicBezTo>
                    <a:cubicBezTo>
                      <a:pt x="50" y="101"/>
                      <a:pt x="50" y="101"/>
                      <a:pt x="50" y="101"/>
                    </a:cubicBezTo>
                    <a:cubicBezTo>
                      <a:pt x="49" y="102"/>
                      <a:pt x="49" y="102"/>
                      <a:pt x="49" y="102"/>
                    </a:cubicBezTo>
                    <a:cubicBezTo>
                      <a:pt x="48" y="102"/>
                      <a:pt x="48" y="102"/>
                      <a:pt x="48" y="102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6" y="104"/>
                      <a:pt x="46" y="104"/>
                    </a:cubicBezTo>
                    <a:cubicBezTo>
                      <a:pt x="45" y="104"/>
                      <a:pt x="45" y="104"/>
                      <a:pt x="45" y="104"/>
                    </a:cubicBezTo>
                    <a:cubicBezTo>
                      <a:pt x="39" y="105"/>
                      <a:pt x="39" y="105"/>
                      <a:pt x="39" y="105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38" y="105"/>
                      <a:pt x="38" y="105"/>
                      <a:pt x="38" y="105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0" y="102"/>
                      <a:pt x="20" y="102"/>
                      <a:pt x="20" y="102"/>
                    </a:cubicBezTo>
                    <a:cubicBezTo>
                      <a:pt x="20" y="102"/>
                      <a:pt x="20" y="102"/>
                      <a:pt x="20" y="102"/>
                    </a:cubicBezTo>
                    <a:cubicBezTo>
                      <a:pt x="19" y="102"/>
                      <a:pt x="19" y="102"/>
                      <a:pt x="19" y="102"/>
                    </a:cubicBezTo>
                    <a:cubicBezTo>
                      <a:pt x="14" y="98"/>
                      <a:pt x="14" y="98"/>
                      <a:pt x="14" y="98"/>
                    </a:cubicBezTo>
                    <a:cubicBezTo>
                      <a:pt x="13" y="97"/>
                      <a:pt x="13" y="97"/>
                      <a:pt x="13" y="97"/>
                    </a:cubicBezTo>
                    <a:cubicBezTo>
                      <a:pt x="12" y="95"/>
                      <a:pt x="12" y="95"/>
                      <a:pt x="12" y="95"/>
                    </a:cubicBezTo>
                    <a:cubicBezTo>
                      <a:pt x="10" y="98"/>
                      <a:pt x="9" y="104"/>
                      <a:pt x="11" y="109"/>
                    </a:cubicBezTo>
                    <a:cubicBezTo>
                      <a:pt x="14" y="119"/>
                      <a:pt x="14" y="131"/>
                      <a:pt x="14" y="131"/>
                    </a:cubicBezTo>
                    <a:cubicBezTo>
                      <a:pt x="14" y="134"/>
                      <a:pt x="14" y="134"/>
                      <a:pt x="14" y="134"/>
                    </a:cubicBezTo>
                    <a:cubicBezTo>
                      <a:pt x="14" y="134"/>
                      <a:pt x="14" y="134"/>
                      <a:pt x="14" y="134"/>
                    </a:cubicBezTo>
                    <a:cubicBezTo>
                      <a:pt x="18" y="135"/>
                      <a:pt x="18" y="135"/>
                      <a:pt x="18" y="135"/>
                    </a:cubicBezTo>
                    <a:cubicBezTo>
                      <a:pt x="18" y="135"/>
                      <a:pt x="18" y="135"/>
                      <a:pt x="18" y="135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8" y="136"/>
                      <a:pt x="18" y="136"/>
                      <a:pt x="18" y="136"/>
                    </a:cubicBezTo>
                    <a:cubicBezTo>
                      <a:pt x="16" y="137"/>
                      <a:pt x="16" y="137"/>
                      <a:pt x="16" y="137"/>
                    </a:cubicBezTo>
                    <a:cubicBezTo>
                      <a:pt x="16" y="137"/>
                      <a:pt x="16" y="137"/>
                      <a:pt x="16" y="137"/>
                    </a:cubicBezTo>
                    <a:cubicBezTo>
                      <a:pt x="15" y="137"/>
                      <a:pt x="15" y="137"/>
                      <a:pt x="15" y="137"/>
                    </a:cubicBezTo>
                    <a:cubicBezTo>
                      <a:pt x="15" y="137"/>
                      <a:pt x="15" y="137"/>
                      <a:pt x="15" y="137"/>
                    </a:cubicBezTo>
                    <a:cubicBezTo>
                      <a:pt x="14" y="137"/>
                      <a:pt x="14" y="137"/>
                      <a:pt x="14" y="137"/>
                    </a:cubicBezTo>
                    <a:cubicBezTo>
                      <a:pt x="13" y="136"/>
                      <a:pt x="13" y="136"/>
                      <a:pt x="13" y="136"/>
                    </a:cubicBezTo>
                    <a:cubicBezTo>
                      <a:pt x="12" y="136"/>
                      <a:pt x="12" y="136"/>
                      <a:pt x="12" y="136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4" y="135"/>
                      <a:pt x="4" y="135"/>
                      <a:pt x="4" y="135"/>
                    </a:cubicBezTo>
                    <a:cubicBezTo>
                      <a:pt x="3" y="135"/>
                      <a:pt x="3" y="135"/>
                      <a:pt x="3" y="135"/>
                    </a:cubicBezTo>
                    <a:cubicBezTo>
                      <a:pt x="2" y="136"/>
                      <a:pt x="2" y="136"/>
                      <a:pt x="2" y="136"/>
                    </a:cubicBezTo>
                    <a:cubicBezTo>
                      <a:pt x="2" y="137"/>
                      <a:pt x="2" y="137"/>
                      <a:pt x="2" y="137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1" y="145"/>
                      <a:pt x="1" y="145"/>
                      <a:pt x="1" y="145"/>
                    </a:cubicBezTo>
                    <a:cubicBezTo>
                      <a:pt x="6" y="150"/>
                      <a:pt x="6" y="150"/>
                      <a:pt x="6" y="150"/>
                    </a:cubicBezTo>
                    <a:cubicBezTo>
                      <a:pt x="9" y="152"/>
                      <a:pt x="9" y="152"/>
                      <a:pt x="9" y="152"/>
                    </a:cubicBezTo>
                    <a:cubicBezTo>
                      <a:pt x="9" y="152"/>
                      <a:pt x="9" y="152"/>
                      <a:pt x="9" y="152"/>
                    </a:cubicBezTo>
                    <a:cubicBezTo>
                      <a:pt x="18" y="156"/>
                      <a:pt x="18" y="156"/>
                      <a:pt x="18" y="156"/>
                    </a:cubicBezTo>
                    <a:cubicBezTo>
                      <a:pt x="24" y="160"/>
                      <a:pt x="24" y="160"/>
                      <a:pt x="24" y="160"/>
                    </a:cubicBezTo>
                    <a:cubicBezTo>
                      <a:pt x="25" y="160"/>
                      <a:pt x="25" y="160"/>
                      <a:pt x="25" y="160"/>
                    </a:cubicBezTo>
                    <a:cubicBezTo>
                      <a:pt x="30" y="163"/>
                      <a:pt x="30" y="163"/>
                      <a:pt x="30" y="163"/>
                    </a:cubicBezTo>
                    <a:cubicBezTo>
                      <a:pt x="31" y="164"/>
                      <a:pt x="31" y="164"/>
                      <a:pt x="31" y="164"/>
                    </a:cubicBezTo>
                    <a:cubicBezTo>
                      <a:pt x="33" y="164"/>
                      <a:pt x="33" y="164"/>
                      <a:pt x="33" y="164"/>
                    </a:cubicBezTo>
                    <a:cubicBezTo>
                      <a:pt x="33" y="164"/>
                      <a:pt x="33" y="164"/>
                      <a:pt x="33" y="164"/>
                    </a:cubicBezTo>
                    <a:cubicBezTo>
                      <a:pt x="34" y="164"/>
                      <a:pt x="34" y="164"/>
                      <a:pt x="34" y="164"/>
                    </a:cubicBezTo>
                    <a:cubicBezTo>
                      <a:pt x="34" y="164"/>
                      <a:pt x="34" y="164"/>
                      <a:pt x="34" y="164"/>
                    </a:cubicBezTo>
                    <a:cubicBezTo>
                      <a:pt x="35" y="163"/>
                      <a:pt x="35" y="163"/>
                      <a:pt x="35" y="163"/>
                    </a:cubicBezTo>
                    <a:cubicBezTo>
                      <a:pt x="36" y="163"/>
                      <a:pt x="36" y="163"/>
                      <a:pt x="36" y="163"/>
                    </a:cubicBezTo>
                    <a:cubicBezTo>
                      <a:pt x="36" y="163"/>
                      <a:pt x="36" y="163"/>
                      <a:pt x="36" y="163"/>
                    </a:cubicBezTo>
                    <a:cubicBezTo>
                      <a:pt x="38" y="163"/>
                      <a:pt x="38" y="163"/>
                      <a:pt x="38" y="163"/>
                    </a:cubicBezTo>
                    <a:cubicBezTo>
                      <a:pt x="39" y="163"/>
                      <a:pt x="39" y="163"/>
                      <a:pt x="39" y="163"/>
                    </a:cubicBezTo>
                    <a:cubicBezTo>
                      <a:pt x="41" y="163"/>
                      <a:pt x="41" y="163"/>
                      <a:pt x="41" y="163"/>
                    </a:cubicBezTo>
                    <a:cubicBezTo>
                      <a:pt x="43" y="162"/>
                      <a:pt x="43" y="162"/>
                      <a:pt x="43" y="162"/>
                    </a:cubicBezTo>
                    <a:cubicBezTo>
                      <a:pt x="49" y="163"/>
                      <a:pt x="49" y="163"/>
                      <a:pt x="49" y="163"/>
                    </a:cubicBezTo>
                    <a:cubicBezTo>
                      <a:pt x="54" y="164"/>
                      <a:pt x="54" y="164"/>
                      <a:pt x="54" y="164"/>
                    </a:cubicBezTo>
                    <a:cubicBezTo>
                      <a:pt x="55" y="165"/>
                      <a:pt x="55" y="165"/>
                      <a:pt x="55" y="165"/>
                    </a:cubicBezTo>
                    <a:cubicBezTo>
                      <a:pt x="56" y="165"/>
                      <a:pt x="56" y="165"/>
                      <a:pt x="56" y="165"/>
                    </a:cubicBezTo>
                    <a:cubicBezTo>
                      <a:pt x="60" y="166"/>
                      <a:pt x="60" y="166"/>
                      <a:pt x="60" y="166"/>
                    </a:cubicBezTo>
                    <a:cubicBezTo>
                      <a:pt x="61" y="166"/>
                      <a:pt x="61" y="166"/>
                      <a:pt x="61" y="166"/>
                    </a:cubicBezTo>
                    <a:cubicBezTo>
                      <a:pt x="62" y="166"/>
                      <a:pt x="62" y="166"/>
                      <a:pt x="62" y="166"/>
                    </a:cubicBezTo>
                    <a:cubicBezTo>
                      <a:pt x="64" y="165"/>
                      <a:pt x="64" y="165"/>
                      <a:pt x="64" y="165"/>
                    </a:cubicBezTo>
                    <a:cubicBezTo>
                      <a:pt x="69" y="166"/>
                      <a:pt x="69" y="166"/>
                      <a:pt x="69" y="166"/>
                    </a:cubicBezTo>
                    <a:cubicBezTo>
                      <a:pt x="71" y="166"/>
                      <a:pt x="71" y="166"/>
                      <a:pt x="71" y="166"/>
                    </a:cubicBezTo>
                    <a:cubicBezTo>
                      <a:pt x="73" y="166"/>
                      <a:pt x="73" y="166"/>
                      <a:pt x="73" y="166"/>
                    </a:cubicBezTo>
                    <a:cubicBezTo>
                      <a:pt x="73" y="167"/>
                      <a:pt x="73" y="167"/>
                      <a:pt x="73" y="167"/>
                    </a:cubicBezTo>
                    <a:cubicBezTo>
                      <a:pt x="75" y="168"/>
                      <a:pt x="75" y="168"/>
                      <a:pt x="75" y="168"/>
                    </a:cubicBezTo>
                    <a:cubicBezTo>
                      <a:pt x="75" y="169"/>
                      <a:pt x="75" y="169"/>
                      <a:pt x="75" y="169"/>
                    </a:cubicBezTo>
                    <a:cubicBezTo>
                      <a:pt x="75" y="170"/>
                      <a:pt x="75" y="170"/>
                      <a:pt x="75" y="170"/>
                    </a:cubicBezTo>
                    <a:cubicBezTo>
                      <a:pt x="76" y="170"/>
                      <a:pt x="76" y="170"/>
                      <a:pt x="76" y="170"/>
                    </a:cubicBezTo>
                    <a:cubicBezTo>
                      <a:pt x="77" y="171"/>
                      <a:pt x="77" y="171"/>
                      <a:pt x="77" y="171"/>
                    </a:cubicBezTo>
                    <a:cubicBezTo>
                      <a:pt x="77" y="171"/>
                      <a:pt x="77" y="171"/>
                      <a:pt x="77" y="171"/>
                    </a:cubicBezTo>
                    <a:cubicBezTo>
                      <a:pt x="84" y="174"/>
                      <a:pt x="84" y="174"/>
                      <a:pt x="84" y="174"/>
                    </a:cubicBezTo>
                    <a:cubicBezTo>
                      <a:pt x="89" y="176"/>
                      <a:pt x="89" y="176"/>
                      <a:pt x="89" y="176"/>
                    </a:cubicBezTo>
                    <a:cubicBezTo>
                      <a:pt x="89" y="176"/>
                      <a:pt x="89" y="176"/>
                      <a:pt x="89" y="176"/>
                    </a:cubicBezTo>
                    <a:cubicBezTo>
                      <a:pt x="92" y="176"/>
                      <a:pt x="92" y="176"/>
                      <a:pt x="92" y="176"/>
                    </a:cubicBezTo>
                    <a:cubicBezTo>
                      <a:pt x="95" y="176"/>
                      <a:pt x="95" y="176"/>
                      <a:pt x="95" y="176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3" y="180"/>
                      <a:pt x="103" y="180"/>
                      <a:pt x="103" y="180"/>
                    </a:cubicBezTo>
                    <a:cubicBezTo>
                      <a:pt x="104" y="181"/>
                      <a:pt x="104" y="181"/>
                      <a:pt x="104" y="181"/>
                    </a:cubicBezTo>
                    <a:cubicBezTo>
                      <a:pt x="110" y="184"/>
                      <a:pt x="110" y="184"/>
                      <a:pt x="110" y="184"/>
                    </a:cubicBezTo>
                    <a:cubicBezTo>
                      <a:pt x="119" y="188"/>
                      <a:pt x="119" y="188"/>
                      <a:pt x="119" y="188"/>
                    </a:cubicBezTo>
                    <a:cubicBezTo>
                      <a:pt x="119" y="188"/>
                      <a:pt x="119" y="188"/>
                      <a:pt x="119" y="188"/>
                    </a:cubicBezTo>
                    <a:cubicBezTo>
                      <a:pt x="119" y="189"/>
                      <a:pt x="119" y="189"/>
                      <a:pt x="119" y="189"/>
                    </a:cubicBezTo>
                    <a:cubicBezTo>
                      <a:pt x="120" y="189"/>
                      <a:pt x="120" y="189"/>
                      <a:pt x="120" y="189"/>
                    </a:cubicBezTo>
                    <a:cubicBezTo>
                      <a:pt x="120" y="189"/>
                      <a:pt x="120" y="189"/>
                      <a:pt x="120" y="189"/>
                    </a:cubicBezTo>
                    <a:cubicBezTo>
                      <a:pt x="120" y="189"/>
                      <a:pt x="120" y="189"/>
                      <a:pt x="120" y="189"/>
                    </a:cubicBezTo>
                    <a:cubicBezTo>
                      <a:pt x="130" y="191"/>
                      <a:pt x="130" y="191"/>
                      <a:pt x="130" y="191"/>
                    </a:cubicBezTo>
                    <a:cubicBezTo>
                      <a:pt x="142" y="194"/>
                      <a:pt x="142" y="194"/>
                      <a:pt x="142" y="194"/>
                    </a:cubicBezTo>
                    <a:cubicBezTo>
                      <a:pt x="142" y="194"/>
                      <a:pt x="142" y="194"/>
                      <a:pt x="142" y="194"/>
                    </a:cubicBezTo>
                    <a:cubicBezTo>
                      <a:pt x="142" y="194"/>
                      <a:pt x="142" y="194"/>
                      <a:pt x="142" y="194"/>
                    </a:cubicBezTo>
                    <a:cubicBezTo>
                      <a:pt x="142" y="194"/>
                      <a:pt x="142" y="194"/>
                      <a:pt x="142" y="194"/>
                    </a:cubicBezTo>
                    <a:cubicBezTo>
                      <a:pt x="142" y="193"/>
                      <a:pt x="142" y="193"/>
                      <a:pt x="142" y="193"/>
                    </a:cubicBezTo>
                    <a:cubicBezTo>
                      <a:pt x="143" y="193"/>
                      <a:pt x="143" y="193"/>
                      <a:pt x="143" y="193"/>
                    </a:cubicBezTo>
                    <a:cubicBezTo>
                      <a:pt x="145" y="193"/>
                      <a:pt x="145" y="193"/>
                      <a:pt x="145" y="193"/>
                    </a:cubicBezTo>
                    <a:cubicBezTo>
                      <a:pt x="147" y="195"/>
                      <a:pt x="147" y="195"/>
                      <a:pt x="147" y="195"/>
                    </a:cubicBezTo>
                    <a:cubicBezTo>
                      <a:pt x="150" y="197"/>
                      <a:pt x="150" y="197"/>
                      <a:pt x="150" y="197"/>
                    </a:cubicBezTo>
                    <a:cubicBezTo>
                      <a:pt x="153" y="199"/>
                      <a:pt x="153" y="199"/>
                      <a:pt x="153" y="199"/>
                    </a:cubicBezTo>
                    <a:cubicBezTo>
                      <a:pt x="158" y="202"/>
                      <a:pt x="158" y="202"/>
                      <a:pt x="158" y="202"/>
                    </a:cubicBezTo>
                    <a:cubicBezTo>
                      <a:pt x="159" y="202"/>
                      <a:pt x="159" y="202"/>
                      <a:pt x="159" y="202"/>
                    </a:cubicBezTo>
                    <a:cubicBezTo>
                      <a:pt x="163" y="202"/>
                      <a:pt x="163" y="202"/>
                      <a:pt x="163" y="202"/>
                    </a:cubicBezTo>
                    <a:cubicBezTo>
                      <a:pt x="162" y="202"/>
                      <a:pt x="162" y="202"/>
                      <a:pt x="162" y="202"/>
                    </a:cubicBezTo>
                    <a:cubicBezTo>
                      <a:pt x="161" y="203"/>
                      <a:pt x="161" y="203"/>
                      <a:pt x="161" y="203"/>
                    </a:cubicBezTo>
                    <a:cubicBezTo>
                      <a:pt x="161" y="203"/>
                      <a:pt x="161" y="203"/>
                      <a:pt x="161" y="203"/>
                    </a:cubicBezTo>
                    <a:cubicBezTo>
                      <a:pt x="162" y="204"/>
                      <a:pt x="162" y="204"/>
                      <a:pt x="162" y="204"/>
                    </a:cubicBezTo>
                    <a:cubicBezTo>
                      <a:pt x="163" y="204"/>
                      <a:pt x="163" y="204"/>
                      <a:pt x="163" y="204"/>
                    </a:cubicBezTo>
                    <a:cubicBezTo>
                      <a:pt x="164" y="205"/>
                      <a:pt x="164" y="205"/>
                      <a:pt x="164" y="205"/>
                    </a:cubicBezTo>
                    <a:cubicBezTo>
                      <a:pt x="167" y="206"/>
                      <a:pt x="167" y="206"/>
                      <a:pt x="167" y="206"/>
                    </a:cubicBezTo>
                    <a:cubicBezTo>
                      <a:pt x="171" y="209"/>
                      <a:pt x="171" y="209"/>
                      <a:pt x="171" y="209"/>
                    </a:cubicBezTo>
                    <a:cubicBezTo>
                      <a:pt x="173" y="211"/>
                      <a:pt x="173" y="211"/>
                      <a:pt x="173" y="211"/>
                    </a:cubicBezTo>
                    <a:cubicBezTo>
                      <a:pt x="182" y="217"/>
                      <a:pt x="182" y="217"/>
                      <a:pt x="182" y="217"/>
                    </a:cubicBezTo>
                    <a:cubicBezTo>
                      <a:pt x="187" y="219"/>
                      <a:pt x="187" y="219"/>
                      <a:pt x="187" y="219"/>
                    </a:cubicBezTo>
                    <a:cubicBezTo>
                      <a:pt x="188" y="217"/>
                      <a:pt x="188" y="217"/>
                      <a:pt x="188" y="217"/>
                    </a:cubicBezTo>
                    <a:cubicBezTo>
                      <a:pt x="188" y="216"/>
                      <a:pt x="188" y="216"/>
                      <a:pt x="188" y="216"/>
                    </a:cubicBezTo>
                    <a:cubicBezTo>
                      <a:pt x="189" y="216"/>
                      <a:pt x="189" y="216"/>
                      <a:pt x="189" y="216"/>
                    </a:cubicBezTo>
                    <a:cubicBezTo>
                      <a:pt x="189" y="216"/>
                      <a:pt x="189" y="216"/>
                      <a:pt x="189" y="216"/>
                    </a:cubicBezTo>
                    <a:cubicBezTo>
                      <a:pt x="189" y="216"/>
                      <a:pt x="189" y="216"/>
                      <a:pt x="189" y="216"/>
                    </a:cubicBezTo>
                    <a:cubicBezTo>
                      <a:pt x="189" y="217"/>
                      <a:pt x="189" y="217"/>
                      <a:pt x="189" y="217"/>
                    </a:cubicBezTo>
                    <a:cubicBezTo>
                      <a:pt x="189" y="217"/>
                      <a:pt x="189" y="217"/>
                      <a:pt x="189" y="217"/>
                    </a:cubicBezTo>
                    <a:cubicBezTo>
                      <a:pt x="189" y="222"/>
                      <a:pt x="189" y="222"/>
                      <a:pt x="189" y="222"/>
                    </a:cubicBezTo>
                    <a:cubicBezTo>
                      <a:pt x="188" y="225"/>
                      <a:pt x="188" y="225"/>
                      <a:pt x="188" y="225"/>
                    </a:cubicBezTo>
                    <a:cubicBezTo>
                      <a:pt x="188" y="226"/>
                      <a:pt x="188" y="226"/>
                      <a:pt x="188" y="226"/>
                    </a:cubicBezTo>
                    <a:cubicBezTo>
                      <a:pt x="188" y="228"/>
                      <a:pt x="188" y="228"/>
                      <a:pt x="188" y="228"/>
                    </a:cubicBezTo>
                    <a:cubicBezTo>
                      <a:pt x="188" y="229"/>
                      <a:pt x="188" y="229"/>
                      <a:pt x="188" y="229"/>
                    </a:cubicBezTo>
                    <a:cubicBezTo>
                      <a:pt x="188" y="230"/>
                      <a:pt x="188" y="230"/>
                      <a:pt x="188" y="230"/>
                    </a:cubicBezTo>
                    <a:cubicBezTo>
                      <a:pt x="189" y="233"/>
                      <a:pt x="189" y="233"/>
                      <a:pt x="189" y="233"/>
                    </a:cubicBezTo>
                    <a:cubicBezTo>
                      <a:pt x="189" y="233"/>
                      <a:pt x="189" y="233"/>
                      <a:pt x="189" y="233"/>
                    </a:cubicBezTo>
                    <a:cubicBezTo>
                      <a:pt x="189" y="234"/>
                      <a:pt x="189" y="234"/>
                      <a:pt x="189" y="234"/>
                    </a:cubicBezTo>
                    <a:cubicBezTo>
                      <a:pt x="190" y="234"/>
                      <a:pt x="190" y="234"/>
                      <a:pt x="190" y="234"/>
                    </a:cubicBezTo>
                    <a:cubicBezTo>
                      <a:pt x="190" y="234"/>
                      <a:pt x="190" y="234"/>
                      <a:pt x="190" y="234"/>
                    </a:cubicBezTo>
                    <a:cubicBezTo>
                      <a:pt x="194" y="233"/>
                      <a:pt x="194" y="233"/>
                      <a:pt x="194" y="233"/>
                    </a:cubicBezTo>
                    <a:cubicBezTo>
                      <a:pt x="194" y="233"/>
                      <a:pt x="194" y="233"/>
                      <a:pt x="194" y="233"/>
                    </a:cubicBezTo>
                    <a:cubicBezTo>
                      <a:pt x="194" y="233"/>
                      <a:pt x="194" y="233"/>
                      <a:pt x="194" y="233"/>
                    </a:cubicBezTo>
                    <a:cubicBezTo>
                      <a:pt x="195" y="232"/>
                      <a:pt x="195" y="232"/>
                      <a:pt x="195" y="232"/>
                    </a:cubicBezTo>
                    <a:cubicBezTo>
                      <a:pt x="195" y="232"/>
                      <a:pt x="195" y="232"/>
                      <a:pt x="195" y="232"/>
                    </a:cubicBezTo>
                    <a:cubicBezTo>
                      <a:pt x="195" y="232"/>
                      <a:pt x="195" y="232"/>
                      <a:pt x="195" y="232"/>
                    </a:cubicBezTo>
                    <a:cubicBezTo>
                      <a:pt x="197" y="231"/>
                      <a:pt x="197" y="231"/>
                      <a:pt x="197" y="231"/>
                    </a:cubicBezTo>
                    <a:cubicBezTo>
                      <a:pt x="197" y="231"/>
                      <a:pt x="197" y="231"/>
                      <a:pt x="197" y="231"/>
                    </a:cubicBezTo>
                    <a:cubicBezTo>
                      <a:pt x="198" y="231"/>
                      <a:pt x="198" y="231"/>
                      <a:pt x="198" y="231"/>
                    </a:cubicBezTo>
                    <a:cubicBezTo>
                      <a:pt x="202" y="230"/>
                      <a:pt x="202" y="230"/>
                      <a:pt x="202" y="230"/>
                    </a:cubicBezTo>
                    <a:cubicBezTo>
                      <a:pt x="204" y="230"/>
                      <a:pt x="204" y="230"/>
                      <a:pt x="204" y="230"/>
                    </a:cubicBezTo>
                    <a:cubicBezTo>
                      <a:pt x="205" y="230"/>
                      <a:pt x="205" y="230"/>
                      <a:pt x="205" y="230"/>
                    </a:cubicBezTo>
                    <a:cubicBezTo>
                      <a:pt x="205" y="230"/>
                      <a:pt x="205" y="230"/>
                      <a:pt x="205" y="230"/>
                    </a:cubicBezTo>
                    <a:cubicBezTo>
                      <a:pt x="205" y="231"/>
                      <a:pt x="205" y="231"/>
                      <a:pt x="205" y="231"/>
                    </a:cubicBezTo>
                    <a:cubicBezTo>
                      <a:pt x="204" y="231"/>
                      <a:pt x="204" y="231"/>
                      <a:pt x="204" y="231"/>
                    </a:cubicBezTo>
                    <a:cubicBezTo>
                      <a:pt x="199" y="233"/>
                      <a:pt x="199" y="233"/>
                      <a:pt x="199" y="233"/>
                    </a:cubicBezTo>
                    <a:cubicBezTo>
                      <a:pt x="196" y="235"/>
                      <a:pt x="196" y="235"/>
                      <a:pt x="196" y="235"/>
                    </a:cubicBezTo>
                    <a:cubicBezTo>
                      <a:pt x="196" y="235"/>
                      <a:pt x="196" y="235"/>
                      <a:pt x="196" y="235"/>
                    </a:cubicBezTo>
                    <a:cubicBezTo>
                      <a:pt x="195" y="235"/>
                      <a:pt x="195" y="235"/>
                      <a:pt x="195" y="235"/>
                    </a:cubicBezTo>
                    <a:cubicBezTo>
                      <a:pt x="194" y="237"/>
                      <a:pt x="194" y="237"/>
                      <a:pt x="194" y="237"/>
                    </a:cubicBezTo>
                    <a:cubicBezTo>
                      <a:pt x="195" y="238"/>
                      <a:pt x="195" y="238"/>
                      <a:pt x="195" y="238"/>
                    </a:cubicBezTo>
                    <a:cubicBezTo>
                      <a:pt x="195" y="238"/>
                      <a:pt x="195" y="238"/>
                      <a:pt x="195" y="238"/>
                    </a:cubicBezTo>
                    <a:cubicBezTo>
                      <a:pt x="196" y="239"/>
                      <a:pt x="196" y="239"/>
                      <a:pt x="196" y="239"/>
                    </a:cubicBezTo>
                    <a:cubicBezTo>
                      <a:pt x="197" y="239"/>
                      <a:pt x="197" y="239"/>
                      <a:pt x="197" y="239"/>
                    </a:cubicBezTo>
                    <a:cubicBezTo>
                      <a:pt x="201" y="240"/>
                      <a:pt x="201" y="240"/>
                      <a:pt x="201" y="240"/>
                    </a:cubicBezTo>
                    <a:cubicBezTo>
                      <a:pt x="202" y="240"/>
                      <a:pt x="202" y="240"/>
                      <a:pt x="202" y="240"/>
                    </a:cubicBezTo>
                    <a:cubicBezTo>
                      <a:pt x="201" y="247"/>
                      <a:pt x="201" y="247"/>
                      <a:pt x="201" y="247"/>
                    </a:cubicBezTo>
                    <a:cubicBezTo>
                      <a:pt x="203" y="250"/>
                      <a:pt x="203" y="250"/>
                      <a:pt x="203" y="250"/>
                    </a:cubicBezTo>
                    <a:cubicBezTo>
                      <a:pt x="205" y="253"/>
                      <a:pt x="205" y="253"/>
                      <a:pt x="205" y="253"/>
                    </a:cubicBezTo>
                    <a:cubicBezTo>
                      <a:pt x="205" y="254"/>
                      <a:pt x="205" y="254"/>
                      <a:pt x="205" y="254"/>
                    </a:cubicBezTo>
                    <a:cubicBezTo>
                      <a:pt x="207" y="258"/>
                      <a:pt x="207" y="258"/>
                      <a:pt x="207" y="258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7" y="259"/>
                      <a:pt x="207" y="259"/>
                      <a:pt x="207" y="259"/>
                    </a:cubicBezTo>
                    <a:cubicBezTo>
                      <a:pt x="207" y="260"/>
                      <a:pt x="207" y="260"/>
                      <a:pt x="207" y="260"/>
                    </a:cubicBezTo>
                    <a:cubicBezTo>
                      <a:pt x="207" y="260"/>
                      <a:pt x="207" y="260"/>
                      <a:pt x="207" y="260"/>
                    </a:cubicBezTo>
                    <a:cubicBezTo>
                      <a:pt x="207" y="261"/>
                      <a:pt x="207" y="261"/>
                      <a:pt x="207" y="261"/>
                    </a:cubicBezTo>
                    <a:cubicBezTo>
                      <a:pt x="207" y="263"/>
                      <a:pt x="207" y="263"/>
                      <a:pt x="207" y="263"/>
                    </a:cubicBezTo>
                    <a:cubicBezTo>
                      <a:pt x="207" y="263"/>
                      <a:pt x="207" y="263"/>
                      <a:pt x="207" y="263"/>
                    </a:cubicBezTo>
                    <a:cubicBezTo>
                      <a:pt x="208" y="265"/>
                      <a:pt x="208" y="265"/>
                      <a:pt x="208" y="265"/>
                    </a:cubicBezTo>
                    <a:cubicBezTo>
                      <a:pt x="209" y="268"/>
                      <a:pt x="209" y="268"/>
                      <a:pt x="209" y="268"/>
                    </a:cubicBezTo>
                    <a:cubicBezTo>
                      <a:pt x="211" y="270"/>
                      <a:pt x="211" y="270"/>
                      <a:pt x="211" y="270"/>
                    </a:cubicBezTo>
                    <a:cubicBezTo>
                      <a:pt x="212" y="271"/>
                      <a:pt x="212" y="271"/>
                      <a:pt x="212" y="271"/>
                    </a:cubicBezTo>
                    <a:cubicBezTo>
                      <a:pt x="212" y="272"/>
                      <a:pt x="212" y="272"/>
                      <a:pt x="212" y="272"/>
                    </a:cubicBezTo>
                    <a:cubicBezTo>
                      <a:pt x="216" y="275"/>
                      <a:pt x="216" y="275"/>
                      <a:pt x="216" y="275"/>
                    </a:cubicBezTo>
                    <a:cubicBezTo>
                      <a:pt x="222" y="282"/>
                      <a:pt x="222" y="282"/>
                      <a:pt x="222" y="282"/>
                    </a:cubicBezTo>
                    <a:cubicBezTo>
                      <a:pt x="224" y="284"/>
                      <a:pt x="224" y="284"/>
                      <a:pt x="224" y="284"/>
                    </a:cubicBezTo>
                    <a:cubicBezTo>
                      <a:pt x="223" y="284"/>
                      <a:pt x="223" y="284"/>
                      <a:pt x="223" y="284"/>
                    </a:cubicBezTo>
                    <a:cubicBezTo>
                      <a:pt x="223" y="284"/>
                      <a:pt x="223" y="284"/>
                      <a:pt x="223" y="284"/>
                    </a:cubicBezTo>
                    <a:cubicBezTo>
                      <a:pt x="222" y="284"/>
                      <a:pt x="222" y="284"/>
                      <a:pt x="222" y="284"/>
                    </a:cubicBezTo>
                    <a:cubicBezTo>
                      <a:pt x="222" y="284"/>
                      <a:pt x="222" y="284"/>
                      <a:pt x="222" y="284"/>
                    </a:cubicBezTo>
                    <a:cubicBezTo>
                      <a:pt x="222" y="285"/>
                      <a:pt x="222" y="285"/>
                      <a:pt x="222" y="285"/>
                    </a:cubicBezTo>
                    <a:cubicBezTo>
                      <a:pt x="222" y="286"/>
                      <a:pt x="222" y="286"/>
                      <a:pt x="222" y="286"/>
                    </a:cubicBezTo>
                    <a:cubicBezTo>
                      <a:pt x="223" y="287"/>
                      <a:pt x="223" y="287"/>
                      <a:pt x="223" y="287"/>
                    </a:cubicBezTo>
                    <a:cubicBezTo>
                      <a:pt x="223" y="288"/>
                      <a:pt x="223" y="288"/>
                      <a:pt x="223" y="288"/>
                    </a:cubicBezTo>
                    <a:cubicBezTo>
                      <a:pt x="223" y="288"/>
                      <a:pt x="223" y="288"/>
                      <a:pt x="223" y="288"/>
                    </a:cubicBezTo>
                    <a:cubicBezTo>
                      <a:pt x="223" y="288"/>
                      <a:pt x="223" y="288"/>
                      <a:pt x="223" y="288"/>
                    </a:cubicBezTo>
                    <a:cubicBezTo>
                      <a:pt x="229" y="291"/>
                      <a:pt x="229" y="291"/>
                      <a:pt x="229" y="291"/>
                    </a:cubicBezTo>
                    <a:cubicBezTo>
                      <a:pt x="234" y="294"/>
                      <a:pt x="234" y="294"/>
                      <a:pt x="234" y="294"/>
                    </a:cubicBezTo>
                    <a:cubicBezTo>
                      <a:pt x="235" y="294"/>
                      <a:pt x="235" y="294"/>
                      <a:pt x="235" y="294"/>
                    </a:cubicBezTo>
                    <a:cubicBezTo>
                      <a:pt x="237" y="294"/>
                      <a:pt x="237" y="294"/>
                      <a:pt x="237" y="294"/>
                    </a:cubicBezTo>
                    <a:cubicBezTo>
                      <a:pt x="238" y="294"/>
                      <a:pt x="238" y="294"/>
                      <a:pt x="238" y="294"/>
                    </a:cubicBezTo>
                    <a:cubicBezTo>
                      <a:pt x="239" y="295"/>
                      <a:pt x="239" y="295"/>
                      <a:pt x="239" y="295"/>
                    </a:cubicBezTo>
                    <a:cubicBezTo>
                      <a:pt x="240" y="295"/>
                      <a:pt x="240" y="295"/>
                      <a:pt x="240" y="295"/>
                    </a:cubicBezTo>
                    <a:cubicBezTo>
                      <a:pt x="241" y="296"/>
                      <a:pt x="241" y="296"/>
                      <a:pt x="241" y="296"/>
                    </a:cubicBezTo>
                    <a:cubicBezTo>
                      <a:pt x="242" y="297"/>
                      <a:pt x="242" y="297"/>
                      <a:pt x="242" y="297"/>
                    </a:cubicBezTo>
                    <a:cubicBezTo>
                      <a:pt x="242" y="297"/>
                      <a:pt x="242" y="297"/>
                      <a:pt x="242" y="297"/>
                    </a:cubicBezTo>
                    <a:cubicBezTo>
                      <a:pt x="243" y="298"/>
                      <a:pt x="243" y="298"/>
                      <a:pt x="243" y="298"/>
                    </a:cubicBezTo>
                    <a:cubicBezTo>
                      <a:pt x="244" y="299"/>
                      <a:pt x="244" y="299"/>
                      <a:pt x="244" y="299"/>
                    </a:cubicBezTo>
                    <a:cubicBezTo>
                      <a:pt x="244" y="299"/>
                      <a:pt x="244" y="299"/>
                      <a:pt x="244" y="299"/>
                    </a:cubicBezTo>
                    <a:cubicBezTo>
                      <a:pt x="245" y="300"/>
                      <a:pt x="245" y="300"/>
                      <a:pt x="245" y="300"/>
                    </a:cubicBezTo>
                    <a:cubicBezTo>
                      <a:pt x="247" y="301"/>
                      <a:pt x="247" y="301"/>
                      <a:pt x="247" y="301"/>
                    </a:cubicBezTo>
                    <a:cubicBezTo>
                      <a:pt x="247" y="301"/>
                      <a:pt x="247" y="301"/>
                      <a:pt x="247" y="301"/>
                    </a:cubicBezTo>
                    <a:cubicBezTo>
                      <a:pt x="248" y="301"/>
                      <a:pt x="248" y="301"/>
                      <a:pt x="248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51" y="301"/>
                      <a:pt x="251" y="301"/>
                      <a:pt x="251" y="301"/>
                    </a:cubicBezTo>
                    <a:cubicBezTo>
                      <a:pt x="251" y="302"/>
                      <a:pt x="251" y="302"/>
                      <a:pt x="251" y="302"/>
                    </a:cubicBezTo>
                    <a:cubicBezTo>
                      <a:pt x="251" y="302"/>
                      <a:pt x="251" y="302"/>
                      <a:pt x="251" y="302"/>
                    </a:cubicBezTo>
                    <a:cubicBezTo>
                      <a:pt x="248" y="302"/>
                      <a:pt x="248" y="302"/>
                      <a:pt x="248" y="302"/>
                    </a:cubicBezTo>
                    <a:cubicBezTo>
                      <a:pt x="248" y="302"/>
                      <a:pt x="248" y="302"/>
                      <a:pt x="248" y="302"/>
                    </a:cubicBezTo>
                    <a:cubicBezTo>
                      <a:pt x="247" y="302"/>
                      <a:pt x="247" y="302"/>
                      <a:pt x="247" y="302"/>
                    </a:cubicBezTo>
                    <a:cubicBezTo>
                      <a:pt x="246" y="302"/>
                      <a:pt x="246" y="302"/>
                      <a:pt x="246" y="302"/>
                    </a:cubicBezTo>
                    <a:cubicBezTo>
                      <a:pt x="245" y="301"/>
                      <a:pt x="245" y="301"/>
                      <a:pt x="245" y="301"/>
                    </a:cubicBezTo>
                    <a:cubicBezTo>
                      <a:pt x="244" y="301"/>
                      <a:pt x="244" y="301"/>
                      <a:pt x="244" y="301"/>
                    </a:cubicBezTo>
                    <a:cubicBezTo>
                      <a:pt x="243" y="300"/>
                      <a:pt x="243" y="300"/>
                      <a:pt x="243" y="300"/>
                    </a:cubicBezTo>
                    <a:cubicBezTo>
                      <a:pt x="242" y="299"/>
                      <a:pt x="242" y="299"/>
                      <a:pt x="242" y="299"/>
                    </a:cubicBezTo>
                    <a:cubicBezTo>
                      <a:pt x="241" y="298"/>
                      <a:pt x="241" y="298"/>
                      <a:pt x="241" y="298"/>
                    </a:cubicBezTo>
                    <a:cubicBezTo>
                      <a:pt x="241" y="297"/>
                      <a:pt x="241" y="297"/>
                      <a:pt x="241" y="297"/>
                    </a:cubicBezTo>
                    <a:cubicBezTo>
                      <a:pt x="240" y="297"/>
                      <a:pt x="240" y="297"/>
                      <a:pt x="240" y="297"/>
                    </a:cubicBezTo>
                    <a:cubicBezTo>
                      <a:pt x="240" y="296"/>
                      <a:pt x="240" y="296"/>
                      <a:pt x="240" y="296"/>
                    </a:cubicBezTo>
                    <a:cubicBezTo>
                      <a:pt x="239" y="296"/>
                      <a:pt x="239" y="296"/>
                      <a:pt x="239" y="296"/>
                    </a:cubicBezTo>
                    <a:cubicBezTo>
                      <a:pt x="238" y="296"/>
                      <a:pt x="238" y="296"/>
                      <a:pt x="238" y="296"/>
                    </a:cubicBezTo>
                    <a:cubicBezTo>
                      <a:pt x="236" y="295"/>
                      <a:pt x="236" y="295"/>
                      <a:pt x="236" y="295"/>
                    </a:cubicBezTo>
                    <a:cubicBezTo>
                      <a:pt x="235" y="295"/>
                      <a:pt x="235" y="295"/>
                      <a:pt x="235" y="295"/>
                    </a:cubicBezTo>
                    <a:cubicBezTo>
                      <a:pt x="235" y="295"/>
                      <a:pt x="235" y="295"/>
                      <a:pt x="235" y="295"/>
                    </a:cubicBezTo>
                    <a:cubicBezTo>
                      <a:pt x="234" y="295"/>
                      <a:pt x="234" y="295"/>
                      <a:pt x="234" y="295"/>
                    </a:cubicBezTo>
                    <a:cubicBezTo>
                      <a:pt x="230" y="295"/>
                      <a:pt x="230" y="295"/>
                      <a:pt x="230" y="295"/>
                    </a:cubicBezTo>
                    <a:cubicBezTo>
                      <a:pt x="228" y="296"/>
                      <a:pt x="228" y="296"/>
                      <a:pt x="228" y="296"/>
                    </a:cubicBezTo>
                    <a:cubicBezTo>
                      <a:pt x="227" y="297"/>
                      <a:pt x="227" y="297"/>
                      <a:pt x="227" y="297"/>
                    </a:cubicBezTo>
                    <a:cubicBezTo>
                      <a:pt x="226" y="298"/>
                      <a:pt x="226" y="298"/>
                      <a:pt x="226" y="298"/>
                    </a:cubicBezTo>
                    <a:cubicBezTo>
                      <a:pt x="225" y="298"/>
                      <a:pt x="225" y="298"/>
                      <a:pt x="225" y="298"/>
                    </a:cubicBezTo>
                    <a:cubicBezTo>
                      <a:pt x="225" y="298"/>
                      <a:pt x="225" y="298"/>
                      <a:pt x="225" y="298"/>
                    </a:cubicBezTo>
                    <a:cubicBezTo>
                      <a:pt x="224" y="298"/>
                      <a:pt x="224" y="298"/>
                      <a:pt x="224" y="298"/>
                    </a:cubicBezTo>
                    <a:cubicBezTo>
                      <a:pt x="221" y="297"/>
                      <a:pt x="221" y="297"/>
                      <a:pt x="221" y="297"/>
                    </a:cubicBezTo>
                    <a:cubicBezTo>
                      <a:pt x="221" y="296"/>
                      <a:pt x="221" y="296"/>
                      <a:pt x="221" y="296"/>
                    </a:cubicBezTo>
                    <a:cubicBezTo>
                      <a:pt x="218" y="297"/>
                      <a:pt x="218" y="297"/>
                      <a:pt x="218" y="297"/>
                    </a:cubicBezTo>
                    <a:cubicBezTo>
                      <a:pt x="218" y="297"/>
                      <a:pt x="218" y="297"/>
                      <a:pt x="218" y="297"/>
                    </a:cubicBezTo>
                    <a:cubicBezTo>
                      <a:pt x="217" y="298"/>
                      <a:pt x="217" y="298"/>
                      <a:pt x="217" y="298"/>
                    </a:cubicBezTo>
                    <a:cubicBezTo>
                      <a:pt x="216" y="298"/>
                      <a:pt x="216" y="298"/>
                      <a:pt x="216" y="298"/>
                    </a:cubicBezTo>
                    <a:cubicBezTo>
                      <a:pt x="216" y="298"/>
                      <a:pt x="216" y="298"/>
                      <a:pt x="216" y="298"/>
                    </a:cubicBezTo>
                    <a:cubicBezTo>
                      <a:pt x="216" y="299"/>
                      <a:pt x="216" y="299"/>
                      <a:pt x="216" y="299"/>
                    </a:cubicBezTo>
                    <a:cubicBezTo>
                      <a:pt x="216" y="299"/>
                      <a:pt x="216" y="299"/>
                      <a:pt x="216" y="299"/>
                    </a:cubicBezTo>
                    <a:cubicBezTo>
                      <a:pt x="216" y="300"/>
                      <a:pt x="216" y="300"/>
                      <a:pt x="216" y="300"/>
                    </a:cubicBezTo>
                    <a:cubicBezTo>
                      <a:pt x="216" y="300"/>
                      <a:pt x="216" y="300"/>
                      <a:pt x="216" y="300"/>
                    </a:cubicBezTo>
                    <a:cubicBezTo>
                      <a:pt x="217" y="301"/>
                      <a:pt x="217" y="301"/>
                      <a:pt x="217" y="301"/>
                    </a:cubicBezTo>
                    <a:cubicBezTo>
                      <a:pt x="217" y="301"/>
                      <a:pt x="217" y="301"/>
                      <a:pt x="217" y="301"/>
                    </a:cubicBezTo>
                    <a:cubicBezTo>
                      <a:pt x="226" y="309"/>
                      <a:pt x="226" y="309"/>
                      <a:pt x="226" y="309"/>
                    </a:cubicBezTo>
                    <a:cubicBezTo>
                      <a:pt x="227" y="310"/>
                      <a:pt x="227" y="310"/>
                      <a:pt x="227" y="310"/>
                    </a:cubicBezTo>
                    <a:cubicBezTo>
                      <a:pt x="232" y="312"/>
                      <a:pt x="232" y="312"/>
                      <a:pt x="232" y="312"/>
                    </a:cubicBezTo>
                    <a:cubicBezTo>
                      <a:pt x="243" y="315"/>
                      <a:pt x="243" y="315"/>
                      <a:pt x="243" y="315"/>
                    </a:cubicBezTo>
                    <a:cubicBezTo>
                      <a:pt x="245" y="315"/>
                      <a:pt x="245" y="315"/>
                      <a:pt x="245" y="315"/>
                    </a:cubicBezTo>
                    <a:cubicBezTo>
                      <a:pt x="247" y="315"/>
                      <a:pt x="247" y="315"/>
                      <a:pt x="247" y="315"/>
                    </a:cubicBezTo>
                    <a:cubicBezTo>
                      <a:pt x="249" y="315"/>
                      <a:pt x="249" y="315"/>
                      <a:pt x="249" y="315"/>
                    </a:cubicBezTo>
                    <a:cubicBezTo>
                      <a:pt x="249" y="314"/>
                      <a:pt x="249" y="314"/>
                      <a:pt x="249" y="314"/>
                    </a:cubicBezTo>
                    <a:cubicBezTo>
                      <a:pt x="250" y="313"/>
                      <a:pt x="250" y="313"/>
                      <a:pt x="250" y="313"/>
                    </a:cubicBezTo>
                    <a:cubicBezTo>
                      <a:pt x="252" y="312"/>
                      <a:pt x="252" y="312"/>
                      <a:pt x="252" y="312"/>
                    </a:cubicBezTo>
                    <a:cubicBezTo>
                      <a:pt x="250" y="316"/>
                      <a:pt x="250" y="316"/>
                      <a:pt x="250" y="316"/>
                    </a:cubicBezTo>
                    <a:cubicBezTo>
                      <a:pt x="250" y="316"/>
                      <a:pt x="250" y="316"/>
                      <a:pt x="250" y="316"/>
                    </a:cubicBezTo>
                    <a:cubicBezTo>
                      <a:pt x="249" y="317"/>
                      <a:pt x="249" y="317"/>
                      <a:pt x="249" y="317"/>
                    </a:cubicBezTo>
                    <a:cubicBezTo>
                      <a:pt x="248" y="317"/>
                      <a:pt x="248" y="317"/>
                      <a:pt x="248" y="317"/>
                    </a:cubicBezTo>
                    <a:cubicBezTo>
                      <a:pt x="246" y="317"/>
                      <a:pt x="246" y="317"/>
                      <a:pt x="246" y="317"/>
                    </a:cubicBezTo>
                    <a:cubicBezTo>
                      <a:pt x="245" y="317"/>
                      <a:pt x="245" y="317"/>
                      <a:pt x="245" y="317"/>
                    </a:cubicBezTo>
                    <a:cubicBezTo>
                      <a:pt x="243" y="317"/>
                      <a:pt x="243" y="317"/>
                      <a:pt x="243" y="317"/>
                    </a:cubicBezTo>
                    <a:cubicBezTo>
                      <a:pt x="243" y="317"/>
                      <a:pt x="243" y="317"/>
                      <a:pt x="243" y="317"/>
                    </a:cubicBezTo>
                    <a:cubicBezTo>
                      <a:pt x="242" y="317"/>
                      <a:pt x="242" y="317"/>
                      <a:pt x="242" y="317"/>
                    </a:cubicBezTo>
                    <a:cubicBezTo>
                      <a:pt x="242" y="317"/>
                      <a:pt x="242" y="317"/>
                      <a:pt x="242" y="317"/>
                    </a:cubicBezTo>
                    <a:cubicBezTo>
                      <a:pt x="241" y="317"/>
                      <a:pt x="241" y="317"/>
                      <a:pt x="241" y="317"/>
                    </a:cubicBezTo>
                    <a:cubicBezTo>
                      <a:pt x="241" y="317"/>
                      <a:pt x="241" y="317"/>
                      <a:pt x="241" y="317"/>
                    </a:cubicBezTo>
                    <a:cubicBezTo>
                      <a:pt x="240" y="316"/>
                      <a:pt x="240" y="316"/>
                      <a:pt x="240" y="316"/>
                    </a:cubicBezTo>
                    <a:cubicBezTo>
                      <a:pt x="237" y="315"/>
                      <a:pt x="237" y="315"/>
                      <a:pt x="237" y="315"/>
                    </a:cubicBezTo>
                    <a:cubicBezTo>
                      <a:pt x="237" y="314"/>
                      <a:pt x="237" y="314"/>
                      <a:pt x="237" y="314"/>
                    </a:cubicBezTo>
                    <a:cubicBezTo>
                      <a:pt x="235" y="314"/>
                      <a:pt x="235" y="314"/>
                      <a:pt x="235" y="314"/>
                    </a:cubicBezTo>
                    <a:cubicBezTo>
                      <a:pt x="222" y="314"/>
                      <a:pt x="222" y="314"/>
                      <a:pt x="222" y="314"/>
                    </a:cubicBezTo>
                    <a:cubicBezTo>
                      <a:pt x="222" y="314"/>
                      <a:pt x="222" y="314"/>
                      <a:pt x="222" y="314"/>
                    </a:cubicBezTo>
                    <a:cubicBezTo>
                      <a:pt x="222" y="314"/>
                      <a:pt x="222" y="314"/>
                      <a:pt x="222" y="314"/>
                    </a:cubicBezTo>
                    <a:cubicBezTo>
                      <a:pt x="222" y="314"/>
                      <a:pt x="222" y="314"/>
                      <a:pt x="222" y="314"/>
                    </a:cubicBezTo>
                    <a:cubicBezTo>
                      <a:pt x="222" y="315"/>
                      <a:pt x="222" y="315"/>
                      <a:pt x="222" y="315"/>
                    </a:cubicBezTo>
                    <a:cubicBezTo>
                      <a:pt x="222" y="315"/>
                      <a:pt x="222" y="315"/>
                      <a:pt x="222" y="315"/>
                    </a:cubicBezTo>
                    <a:cubicBezTo>
                      <a:pt x="222" y="316"/>
                      <a:pt x="222" y="316"/>
                      <a:pt x="222" y="316"/>
                    </a:cubicBezTo>
                    <a:cubicBezTo>
                      <a:pt x="222" y="316"/>
                      <a:pt x="222" y="316"/>
                      <a:pt x="222" y="316"/>
                    </a:cubicBezTo>
                    <a:cubicBezTo>
                      <a:pt x="223" y="316"/>
                      <a:pt x="223" y="316"/>
                      <a:pt x="223" y="316"/>
                    </a:cubicBezTo>
                    <a:cubicBezTo>
                      <a:pt x="223" y="316"/>
                      <a:pt x="223" y="316"/>
                      <a:pt x="223" y="316"/>
                    </a:cubicBezTo>
                    <a:cubicBezTo>
                      <a:pt x="224" y="317"/>
                      <a:pt x="224" y="317"/>
                      <a:pt x="224" y="317"/>
                    </a:cubicBezTo>
                    <a:cubicBezTo>
                      <a:pt x="227" y="318"/>
                      <a:pt x="227" y="318"/>
                      <a:pt x="227" y="318"/>
                    </a:cubicBezTo>
                    <a:cubicBezTo>
                      <a:pt x="231" y="320"/>
                      <a:pt x="231" y="320"/>
                      <a:pt x="231" y="320"/>
                    </a:cubicBezTo>
                    <a:cubicBezTo>
                      <a:pt x="232" y="321"/>
                      <a:pt x="232" y="321"/>
                      <a:pt x="232" y="321"/>
                    </a:cubicBezTo>
                    <a:cubicBezTo>
                      <a:pt x="232" y="321"/>
                      <a:pt x="232" y="321"/>
                      <a:pt x="232" y="321"/>
                    </a:cubicBezTo>
                    <a:cubicBezTo>
                      <a:pt x="233" y="322"/>
                      <a:pt x="233" y="322"/>
                      <a:pt x="233" y="322"/>
                    </a:cubicBezTo>
                    <a:cubicBezTo>
                      <a:pt x="234" y="323"/>
                      <a:pt x="234" y="323"/>
                      <a:pt x="234" y="323"/>
                    </a:cubicBezTo>
                    <a:cubicBezTo>
                      <a:pt x="234" y="324"/>
                      <a:pt x="234" y="324"/>
                      <a:pt x="234" y="324"/>
                    </a:cubicBezTo>
                    <a:cubicBezTo>
                      <a:pt x="235" y="324"/>
                      <a:pt x="235" y="324"/>
                      <a:pt x="235" y="324"/>
                    </a:cubicBezTo>
                    <a:cubicBezTo>
                      <a:pt x="235" y="324"/>
                      <a:pt x="235" y="324"/>
                      <a:pt x="235" y="324"/>
                    </a:cubicBezTo>
                    <a:cubicBezTo>
                      <a:pt x="235" y="326"/>
                      <a:pt x="235" y="326"/>
                      <a:pt x="235" y="326"/>
                    </a:cubicBezTo>
                    <a:cubicBezTo>
                      <a:pt x="237" y="329"/>
                      <a:pt x="237" y="329"/>
                      <a:pt x="237" y="329"/>
                    </a:cubicBezTo>
                    <a:cubicBezTo>
                      <a:pt x="240" y="332"/>
                      <a:pt x="240" y="332"/>
                      <a:pt x="240" y="332"/>
                    </a:cubicBezTo>
                    <a:cubicBezTo>
                      <a:pt x="241" y="332"/>
                      <a:pt x="241" y="332"/>
                      <a:pt x="241" y="332"/>
                    </a:cubicBezTo>
                    <a:cubicBezTo>
                      <a:pt x="241" y="332"/>
                      <a:pt x="241" y="332"/>
                      <a:pt x="241" y="332"/>
                    </a:cubicBezTo>
                    <a:cubicBezTo>
                      <a:pt x="242" y="332"/>
                      <a:pt x="242" y="332"/>
                      <a:pt x="242" y="332"/>
                    </a:cubicBezTo>
                    <a:cubicBezTo>
                      <a:pt x="244" y="333"/>
                      <a:pt x="244" y="333"/>
                      <a:pt x="244" y="333"/>
                    </a:cubicBezTo>
                    <a:cubicBezTo>
                      <a:pt x="245" y="334"/>
                      <a:pt x="245" y="334"/>
                      <a:pt x="245" y="334"/>
                    </a:cubicBezTo>
                    <a:cubicBezTo>
                      <a:pt x="245" y="334"/>
                      <a:pt x="245" y="334"/>
                      <a:pt x="245" y="334"/>
                    </a:cubicBezTo>
                    <a:cubicBezTo>
                      <a:pt x="245" y="334"/>
                      <a:pt x="245" y="334"/>
                      <a:pt x="245" y="334"/>
                    </a:cubicBezTo>
                    <a:cubicBezTo>
                      <a:pt x="246" y="335"/>
                      <a:pt x="246" y="335"/>
                      <a:pt x="246" y="335"/>
                    </a:cubicBezTo>
                    <a:cubicBezTo>
                      <a:pt x="245" y="336"/>
                      <a:pt x="245" y="336"/>
                      <a:pt x="245" y="336"/>
                    </a:cubicBezTo>
                    <a:cubicBezTo>
                      <a:pt x="245" y="336"/>
                      <a:pt x="245" y="336"/>
                      <a:pt x="245" y="336"/>
                    </a:cubicBezTo>
                    <a:cubicBezTo>
                      <a:pt x="245" y="337"/>
                      <a:pt x="245" y="337"/>
                      <a:pt x="245" y="337"/>
                    </a:cubicBezTo>
                    <a:cubicBezTo>
                      <a:pt x="244" y="337"/>
                      <a:pt x="244" y="337"/>
                      <a:pt x="244" y="337"/>
                    </a:cubicBezTo>
                    <a:cubicBezTo>
                      <a:pt x="244" y="337"/>
                      <a:pt x="244" y="337"/>
                      <a:pt x="244" y="337"/>
                    </a:cubicBezTo>
                    <a:cubicBezTo>
                      <a:pt x="243" y="338"/>
                      <a:pt x="243" y="338"/>
                      <a:pt x="243" y="338"/>
                    </a:cubicBezTo>
                    <a:cubicBezTo>
                      <a:pt x="243" y="339"/>
                      <a:pt x="243" y="339"/>
                      <a:pt x="243" y="339"/>
                    </a:cubicBezTo>
                    <a:cubicBezTo>
                      <a:pt x="240" y="345"/>
                      <a:pt x="240" y="345"/>
                      <a:pt x="240" y="345"/>
                    </a:cubicBezTo>
                    <a:cubicBezTo>
                      <a:pt x="240" y="345"/>
                      <a:pt x="240" y="345"/>
                      <a:pt x="240" y="345"/>
                    </a:cubicBezTo>
                    <a:cubicBezTo>
                      <a:pt x="240" y="346"/>
                      <a:pt x="240" y="346"/>
                      <a:pt x="240" y="346"/>
                    </a:cubicBezTo>
                    <a:cubicBezTo>
                      <a:pt x="240" y="347"/>
                      <a:pt x="240" y="347"/>
                      <a:pt x="240" y="347"/>
                    </a:cubicBezTo>
                    <a:cubicBezTo>
                      <a:pt x="241" y="348"/>
                      <a:pt x="241" y="348"/>
                      <a:pt x="241" y="348"/>
                    </a:cubicBezTo>
                    <a:cubicBezTo>
                      <a:pt x="241" y="349"/>
                      <a:pt x="241" y="349"/>
                      <a:pt x="241" y="349"/>
                    </a:cubicBezTo>
                    <a:cubicBezTo>
                      <a:pt x="240" y="350"/>
                      <a:pt x="240" y="350"/>
                      <a:pt x="240" y="350"/>
                    </a:cubicBezTo>
                    <a:cubicBezTo>
                      <a:pt x="240" y="351"/>
                      <a:pt x="240" y="351"/>
                      <a:pt x="240" y="351"/>
                    </a:cubicBezTo>
                    <a:cubicBezTo>
                      <a:pt x="240" y="351"/>
                      <a:pt x="240" y="351"/>
                      <a:pt x="240" y="351"/>
                    </a:cubicBezTo>
                    <a:cubicBezTo>
                      <a:pt x="239" y="352"/>
                      <a:pt x="239" y="352"/>
                      <a:pt x="239" y="352"/>
                    </a:cubicBezTo>
                    <a:cubicBezTo>
                      <a:pt x="238" y="352"/>
                      <a:pt x="238" y="352"/>
                      <a:pt x="238" y="352"/>
                    </a:cubicBezTo>
                    <a:cubicBezTo>
                      <a:pt x="238" y="352"/>
                      <a:pt x="238" y="352"/>
                      <a:pt x="238" y="352"/>
                    </a:cubicBezTo>
                    <a:cubicBezTo>
                      <a:pt x="237" y="352"/>
                      <a:pt x="237" y="352"/>
                      <a:pt x="237" y="352"/>
                    </a:cubicBezTo>
                    <a:cubicBezTo>
                      <a:pt x="236" y="353"/>
                      <a:pt x="236" y="353"/>
                      <a:pt x="236" y="353"/>
                    </a:cubicBezTo>
                    <a:cubicBezTo>
                      <a:pt x="236" y="353"/>
                      <a:pt x="236" y="353"/>
                      <a:pt x="236" y="353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54"/>
                      <a:pt x="235" y="354"/>
                      <a:pt x="235" y="354"/>
                    </a:cubicBezTo>
                    <a:cubicBezTo>
                      <a:pt x="235" y="360"/>
                      <a:pt x="235" y="360"/>
                      <a:pt x="235" y="360"/>
                    </a:cubicBezTo>
                    <a:cubicBezTo>
                      <a:pt x="235" y="361"/>
                      <a:pt x="235" y="361"/>
                      <a:pt x="235" y="361"/>
                    </a:cubicBezTo>
                    <a:cubicBezTo>
                      <a:pt x="232" y="364"/>
                      <a:pt x="232" y="364"/>
                      <a:pt x="232" y="364"/>
                    </a:cubicBezTo>
                    <a:cubicBezTo>
                      <a:pt x="232" y="364"/>
                      <a:pt x="232" y="364"/>
                      <a:pt x="232" y="364"/>
                    </a:cubicBezTo>
                    <a:cubicBezTo>
                      <a:pt x="232" y="365"/>
                      <a:pt x="232" y="365"/>
                      <a:pt x="232" y="365"/>
                    </a:cubicBezTo>
                    <a:cubicBezTo>
                      <a:pt x="231" y="365"/>
                      <a:pt x="231" y="365"/>
                      <a:pt x="231" y="365"/>
                    </a:cubicBezTo>
                    <a:cubicBezTo>
                      <a:pt x="231" y="366"/>
                      <a:pt x="231" y="366"/>
                      <a:pt x="231" y="366"/>
                    </a:cubicBezTo>
                    <a:cubicBezTo>
                      <a:pt x="231" y="366"/>
                      <a:pt x="231" y="366"/>
                      <a:pt x="231" y="366"/>
                    </a:cubicBezTo>
                    <a:cubicBezTo>
                      <a:pt x="231" y="367"/>
                      <a:pt x="231" y="367"/>
                      <a:pt x="231" y="367"/>
                    </a:cubicBezTo>
                    <a:cubicBezTo>
                      <a:pt x="231" y="367"/>
                      <a:pt x="231" y="367"/>
                      <a:pt x="231" y="367"/>
                    </a:cubicBezTo>
                    <a:cubicBezTo>
                      <a:pt x="232" y="368"/>
                      <a:pt x="232" y="368"/>
                      <a:pt x="232" y="368"/>
                    </a:cubicBezTo>
                    <a:cubicBezTo>
                      <a:pt x="232" y="369"/>
                      <a:pt x="232" y="369"/>
                      <a:pt x="232" y="369"/>
                    </a:cubicBezTo>
                    <a:cubicBezTo>
                      <a:pt x="235" y="375"/>
                      <a:pt x="235" y="375"/>
                      <a:pt x="235" y="375"/>
                    </a:cubicBezTo>
                    <a:cubicBezTo>
                      <a:pt x="235" y="375"/>
                      <a:pt x="235" y="375"/>
                      <a:pt x="235" y="375"/>
                    </a:cubicBezTo>
                    <a:cubicBezTo>
                      <a:pt x="236" y="375"/>
                      <a:pt x="236" y="375"/>
                      <a:pt x="236" y="375"/>
                    </a:cubicBezTo>
                    <a:cubicBezTo>
                      <a:pt x="236" y="375"/>
                      <a:pt x="236" y="375"/>
                      <a:pt x="236" y="375"/>
                    </a:cubicBezTo>
                    <a:cubicBezTo>
                      <a:pt x="237" y="375"/>
                      <a:pt x="237" y="375"/>
                      <a:pt x="237" y="375"/>
                    </a:cubicBezTo>
                    <a:cubicBezTo>
                      <a:pt x="237" y="375"/>
                      <a:pt x="237" y="375"/>
                      <a:pt x="237" y="375"/>
                    </a:cubicBezTo>
                    <a:cubicBezTo>
                      <a:pt x="237" y="374"/>
                      <a:pt x="237" y="374"/>
                      <a:pt x="237" y="374"/>
                    </a:cubicBezTo>
                    <a:cubicBezTo>
                      <a:pt x="238" y="372"/>
                      <a:pt x="238" y="372"/>
                      <a:pt x="238" y="372"/>
                    </a:cubicBezTo>
                    <a:cubicBezTo>
                      <a:pt x="239" y="371"/>
                      <a:pt x="239" y="371"/>
                      <a:pt x="239" y="371"/>
                    </a:cubicBezTo>
                    <a:cubicBezTo>
                      <a:pt x="239" y="371"/>
                      <a:pt x="239" y="371"/>
                      <a:pt x="239" y="371"/>
                    </a:cubicBezTo>
                    <a:cubicBezTo>
                      <a:pt x="245" y="366"/>
                      <a:pt x="245" y="366"/>
                      <a:pt x="245" y="366"/>
                    </a:cubicBezTo>
                    <a:cubicBezTo>
                      <a:pt x="252" y="363"/>
                      <a:pt x="252" y="363"/>
                      <a:pt x="252" y="363"/>
                    </a:cubicBezTo>
                    <a:cubicBezTo>
                      <a:pt x="253" y="365"/>
                      <a:pt x="253" y="365"/>
                      <a:pt x="253" y="365"/>
                    </a:cubicBezTo>
                    <a:cubicBezTo>
                      <a:pt x="253" y="365"/>
                      <a:pt x="253" y="365"/>
                      <a:pt x="253" y="365"/>
                    </a:cubicBezTo>
                    <a:cubicBezTo>
                      <a:pt x="254" y="366"/>
                      <a:pt x="254" y="366"/>
                      <a:pt x="254" y="366"/>
                    </a:cubicBezTo>
                    <a:cubicBezTo>
                      <a:pt x="254" y="366"/>
                      <a:pt x="254" y="366"/>
                      <a:pt x="254" y="366"/>
                    </a:cubicBezTo>
                    <a:cubicBezTo>
                      <a:pt x="254" y="367"/>
                      <a:pt x="254" y="367"/>
                      <a:pt x="254" y="367"/>
                    </a:cubicBezTo>
                    <a:cubicBezTo>
                      <a:pt x="255" y="367"/>
                      <a:pt x="255" y="367"/>
                      <a:pt x="255" y="367"/>
                    </a:cubicBezTo>
                    <a:cubicBezTo>
                      <a:pt x="255" y="368"/>
                      <a:pt x="255" y="368"/>
                      <a:pt x="255" y="368"/>
                    </a:cubicBezTo>
                    <a:cubicBezTo>
                      <a:pt x="258" y="369"/>
                      <a:pt x="258" y="369"/>
                      <a:pt x="258" y="369"/>
                    </a:cubicBezTo>
                    <a:cubicBezTo>
                      <a:pt x="258" y="370"/>
                      <a:pt x="258" y="370"/>
                      <a:pt x="258" y="370"/>
                    </a:cubicBezTo>
                    <a:cubicBezTo>
                      <a:pt x="259" y="370"/>
                      <a:pt x="259" y="370"/>
                      <a:pt x="259" y="370"/>
                    </a:cubicBezTo>
                    <a:cubicBezTo>
                      <a:pt x="260" y="370"/>
                      <a:pt x="260" y="370"/>
                      <a:pt x="260" y="370"/>
                    </a:cubicBezTo>
                    <a:cubicBezTo>
                      <a:pt x="262" y="370"/>
                      <a:pt x="262" y="370"/>
                      <a:pt x="262" y="370"/>
                    </a:cubicBezTo>
                    <a:cubicBezTo>
                      <a:pt x="263" y="370"/>
                      <a:pt x="263" y="370"/>
                      <a:pt x="263" y="370"/>
                    </a:cubicBezTo>
                    <a:cubicBezTo>
                      <a:pt x="268" y="369"/>
                      <a:pt x="268" y="369"/>
                      <a:pt x="268" y="369"/>
                    </a:cubicBezTo>
                    <a:cubicBezTo>
                      <a:pt x="269" y="368"/>
                      <a:pt x="269" y="368"/>
                      <a:pt x="269" y="368"/>
                    </a:cubicBezTo>
                    <a:cubicBezTo>
                      <a:pt x="270" y="368"/>
                      <a:pt x="270" y="368"/>
                      <a:pt x="270" y="368"/>
                    </a:cubicBezTo>
                    <a:cubicBezTo>
                      <a:pt x="271" y="367"/>
                      <a:pt x="271" y="367"/>
                      <a:pt x="271" y="367"/>
                    </a:cubicBezTo>
                    <a:cubicBezTo>
                      <a:pt x="272" y="367"/>
                      <a:pt x="272" y="367"/>
                      <a:pt x="272" y="367"/>
                    </a:cubicBezTo>
                    <a:cubicBezTo>
                      <a:pt x="273" y="366"/>
                      <a:pt x="273" y="366"/>
                      <a:pt x="273" y="366"/>
                    </a:cubicBezTo>
                    <a:cubicBezTo>
                      <a:pt x="273" y="366"/>
                      <a:pt x="273" y="366"/>
                      <a:pt x="273" y="366"/>
                    </a:cubicBezTo>
                    <a:cubicBezTo>
                      <a:pt x="274" y="365"/>
                      <a:pt x="274" y="365"/>
                      <a:pt x="274" y="365"/>
                    </a:cubicBezTo>
                    <a:cubicBezTo>
                      <a:pt x="279" y="365"/>
                      <a:pt x="279" y="365"/>
                      <a:pt x="279" y="365"/>
                    </a:cubicBezTo>
                    <a:cubicBezTo>
                      <a:pt x="282" y="365"/>
                      <a:pt x="282" y="365"/>
                      <a:pt x="282" y="365"/>
                    </a:cubicBezTo>
                    <a:cubicBezTo>
                      <a:pt x="285" y="365"/>
                      <a:pt x="285" y="365"/>
                      <a:pt x="285" y="365"/>
                    </a:cubicBezTo>
                    <a:cubicBezTo>
                      <a:pt x="288" y="365"/>
                      <a:pt x="288" y="365"/>
                      <a:pt x="288" y="365"/>
                    </a:cubicBezTo>
                    <a:cubicBezTo>
                      <a:pt x="291" y="365"/>
                      <a:pt x="291" y="365"/>
                      <a:pt x="291" y="365"/>
                    </a:cubicBezTo>
                    <a:cubicBezTo>
                      <a:pt x="292" y="364"/>
                      <a:pt x="292" y="364"/>
                      <a:pt x="292" y="364"/>
                    </a:cubicBezTo>
                    <a:cubicBezTo>
                      <a:pt x="293" y="364"/>
                      <a:pt x="293" y="364"/>
                      <a:pt x="293" y="364"/>
                    </a:cubicBezTo>
                    <a:cubicBezTo>
                      <a:pt x="294" y="364"/>
                      <a:pt x="294" y="364"/>
                      <a:pt x="294" y="364"/>
                    </a:cubicBezTo>
                    <a:cubicBezTo>
                      <a:pt x="296" y="363"/>
                      <a:pt x="296" y="363"/>
                      <a:pt x="296" y="363"/>
                    </a:cubicBezTo>
                    <a:cubicBezTo>
                      <a:pt x="296" y="362"/>
                      <a:pt x="296" y="362"/>
                      <a:pt x="296" y="362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298" y="360"/>
                      <a:pt x="298" y="360"/>
                      <a:pt x="298" y="360"/>
                    </a:cubicBezTo>
                    <a:cubicBezTo>
                      <a:pt x="297" y="359"/>
                      <a:pt x="297" y="359"/>
                      <a:pt x="297" y="359"/>
                    </a:cubicBezTo>
                    <a:cubicBezTo>
                      <a:pt x="297" y="358"/>
                      <a:pt x="297" y="358"/>
                      <a:pt x="297" y="358"/>
                    </a:cubicBezTo>
                    <a:cubicBezTo>
                      <a:pt x="298" y="355"/>
                      <a:pt x="298" y="355"/>
                      <a:pt x="298" y="355"/>
                    </a:cubicBezTo>
                    <a:cubicBezTo>
                      <a:pt x="298" y="354"/>
                      <a:pt x="298" y="354"/>
                      <a:pt x="298" y="354"/>
                    </a:cubicBezTo>
                    <a:cubicBezTo>
                      <a:pt x="298" y="354"/>
                      <a:pt x="298" y="354"/>
                      <a:pt x="298" y="354"/>
                    </a:cubicBezTo>
                    <a:cubicBezTo>
                      <a:pt x="299" y="354"/>
                      <a:pt x="299" y="354"/>
                      <a:pt x="299" y="354"/>
                    </a:cubicBezTo>
                    <a:cubicBezTo>
                      <a:pt x="303" y="352"/>
                      <a:pt x="303" y="352"/>
                      <a:pt x="303" y="352"/>
                    </a:cubicBezTo>
                    <a:cubicBezTo>
                      <a:pt x="304" y="352"/>
                      <a:pt x="304" y="352"/>
                      <a:pt x="304" y="352"/>
                    </a:cubicBezTo>
                    <a:cubicBezTo>
                      <a:pt x="303" y="355"/>
                      <a:pt x="303" y="355"/>
                      <a:pt x="303" y="355"/>
                    </a:cubicBezTo>
                    <a:cubicBezTo>
                      <a:pt x="299" y="362"/>
                      <a:pt x="299" y="362"/>
                      <a:pt x="299" y="362"/>
                    </a:cubicBezTo>
                    <a:cubicBezTo>
                      <a:pt x="298" y="363"/>
                      <a:pt x="298" y="363"/>
                      <a:pt x="298" y="363"/>
                    </a:cubicBezTo>
                    <a:cubicBezTo>
                      <a:pt x="298" y="363"/>
                      <a:pt x="298" y="363"/>
                      <a:pt x="298" y="363"/>
                    </a:cubicBezTo>
                    <a:cubicBezTo>
                      <a:pt x="298" y="363"/>
                      <a:pt x="298" y="363"/>
                      <a:pt x="298" y="363"/>
                    </a:cubicBezTo>
                    <a:cubicBezTo>
                      <a:pt x="297" y="365"/>
                      <a:pt x="297" y="365"/>
                      <a:pt x="297" y="365"/>
                    </a:cubicBezTo>
                    <a:cubicBezTo>
                      <a:pt x="296" y="365"/>
                      <a:pt x="296" y="365"/>
                      <a:pt x="296" y="365"/>
                    </a:cubicBezTo>
                    <a:cubicBezTo>
                      <a:pt x="296" y="365"/>
                      <a:pt x="296" y="365"/>
                      <a:pt x="296" y="365"/>
                    </a:cubicBezTo>
                    <a:cubicBezTo>
                      <a:pt x="296" y="365"/>
                      <a:pt x="296" y="365"/>
                      <a:pt x="296" y="365"/>
                    </a:cubicBezTo>
                    <a:cubicBezTo>
                      <a:pt x="294" y="366"/>
                      <a:pt x="294" y="366"/>
                      <a:pt x="294" y="366"/>
                    </a:cubicBezTo>
                    <a:cubicBezTo>
                      <a:pt x="294" y="366"/>
                      <a:pt x="294" y="366"/>
                      <a:pt x="294" y="366"/>
                    </a:cubicBezTo>
                    <a:cubicBezTo>
                      <a:pt x="294" y="366"/>
                      <a:pt x="294" y="366"/>
                      <a:pt x="294" y="366"/>
                    </a:cubicBezTo>
                    <a:cubicBezTo>
                      <a:pt x="294" y="368"/>
                      <a:pt x="294" y="368"/>
                      <a:pt x="294" y="368"/>
                    </a:cubicBezTo>
                    <a:cubicBezTo>
                      <a:pt x="295" y="369"/>
                      <a:pt x="295" y="369"/>
                      <a:pt x="295" y="369"/>
                    </a:cubicBezTo>
                    <a:cubicBezTo>
                      <a:pt x="295" y="370"/>
                      <a:pt x="295" y="370"/>
                      <a:pt x="295" y="370"/>
                    </a:cubicBezTo>
                    <a:cubicBezTo>
                      <a:pt x="297" y="372"/>
                      <a:pt x="297" y="372"/>
                      <a:pt x="297" y="372"/>
                    </a:cubicBezTo>
                    <a:cubicBezTo>
                      <a:pt x="298" y="373"/>
                      <a:pt x="298" y="373"/>
                      <a:pt x="298" y="373"/>
                    </a:cubicBezTo>
                    <a:cubicBezTo>
                      <a:pt x="299" y="374"/>
                      <a:pt x="299" y="374"/>
                      <a:pt x="299" y="374"/>
                    </a:cubicBezTo>
                    <a:cubicBezTo>
                      <a:pt x="300" y="375"/>
                      <a:pt x="300" y="375"/>
                      <a:pt x="300" y="375"/>
                    </a:cubicBezTo>
                    <a:cubicBezTo>
                      <a:pt x="302" y="376"/>
                      <a:pt x="302" y="376"/>
                      <a:pt x="302" y="376"/>
                    </a:cubicBezTo>
                    <a:cubicBezTo>
                      <a:pt x="307" y="380"/>
                      <a:pt x="307" y="380"/>
                      <a:pt x="307" y="380"/>
                    </a:cubicBezTo>
                    <a:cubicBezTo>
                      <a:pt x="308" y="380"/>
                      <a:pt x="308" y="380"/>
                      <a:pt x="308" y="380"/>
                    </a:cubicBezTo>
                    <a:cubicBezTo>
                      <a:pt x="314" y="385"/>
                      <a:pt x="314" y="385"/>
                      <a:pt x="314" y="385"/>
                    </a:cubicBezTo>
                    <a:cubicBezTo>
                      <a:pt x="322" y="393"/>
                      <a:pt x="322" y="393"/>
                      <a:pt x="322" y="393"/>
                    </a:cubicBezTo>
                    <a:cubicBezTo>
                      <a:pt x="323" y="393"/>
                      <a:pt x="323" y="393"/>
                      <a:pt x="323" y="393"/>
                    </a:cubicBezTo>
                    <a:cubicBezTo>
                      <a:pt x="323" y="394"/>
                      <a:pt x="323" y="394"/>
                      <a:pt x="323" y="394"/>
                    </a:cubicBezTo>
                    <a:cubicBezTo>
                      <a:pt x="325" y="397"/>
                      <a:pt x="325" y="397"/>
                      <a:pt x="325" y="397"/>
                    </a:cubicBezTo>
                    <a:cubicBezTo>
                      <a:pt x="328" y="402"/>
                      <a:pt x="328" y="402"/>
                      <a:pt x="328" y="402"/>
                    </a:cubicBezTo>
                    <a:cubicBezTo>
                      <a:pt x="329" y="403"/>
                      <a:pt x="329" y="403"/>
                      <a:pt x="329" y="403"/>
                    </a:cubicBezTo>
                    <a:cubicBezTo>
                      <a:pt x="329" y="403"/>
                      <a:pt x="329" y="403"/>
                      <a:pt x="329" y="403"/>
                    </a:cubicBezTo>
                    <a:cubicBezTo>
                      <a:pt x="330" y="404"/>
                      <a:pt x="330" y="404"/>
                      <a:pt x="330" y="404"/>
                    </a:cubicBezTo>
                    <a:cubicBezTo>
                      <a:pt x="331" y="405"/>
                      <a:pt x="331" y="405"/>
                      <a:pt x="331" y="405"/>
                    </a:cubicBezTo>
                    <a:cubicBezTo>
                      <a:pt x="333" y="407"/>
                      <a:pt x="333" y="407"/>
                      <a:pt x="333" y="407"/>
                    </a:cubicBezTo>
                    <a:cubicBezTo>
                      <a:pt x="336" y="410"/>
                      <a:pt x="336" y="410"/>
                      <a:pt x="336" y="410"/>
                    </a:cubicBezTo>
                    <a:cubicBezTo>
                      <a:pt x="337" y="410"/>
                      <a:pt x="337" y="410"/>
                      <a:pt x="337" y="410"/>
                    </a:cubicBezTo>
                    <a:cubicBezTo>
                      <a:pt x="339" y="413"/>
                      <a:pt x="339" y="413"/>
                      <a:pt x="339" y="413"/>
                    </a:cubicBezTo>
                    <a:cubicBezTo>
                      <a:pt x="341" y="416"/>
                      <a:pt x="341" y="416"/>
                      <a:pt x="341" y="416"/>
                    </a:cubicBezTo>
                    <a:cubicBezTo>
                      <a:pt x="342" y="416"/>
                      <a:pt x="342" y="416"/>
                      <a:pt x="342" y="416"/>
                    </a:cubicBezTo>
                    <a:cubicBezTo>
                      <a:pt x="343" y="417"/>
                      <a:pt x="343" y="417"/>
                      <a:pt x="343" y="417"/>
                    </a:cubicBezTo>
                    <a:cubicBezTo>
                      <a:pt x="343" y="418"/>
                      <a:pt x="343" y="418"/>
                      <a:pt x="343" y="418"/>
                    </a:cubicBezTo>
                    <a:cubicBezTo>
                      <a:pt x="344" y="418"/>
                      <a:pt x="344" y="418"/>
                      <a:pt x="344" y="418"/>
                    </a:cubicBezTo>
                    <a:cubicBezTo>
                      <a:pt x="344" y="418"/>
                      <a:pt x="344" y="418"/>
                      <a:pt x="344" y="418"/>
                    </a:cubicBezTo>
                    <a:cubicBezTo>
                      <a:pt x="346" y="418"/>
                      <a:pt x="346" y="418"/>
                      <a:pt x="346" y="418"/>
                    </a:cubicBezTo>
                    <a:cubicBezTo>
                      <a:pt x="346" y="418"/>
                      <a:pt x="346" y="418"/>
                      <a:pt x="346" y="418"/>
                    </a:cubicBezTo>
                    <a:cubicBezTo>
                      <a:pt x="347" y="419"/>
                      <a:pt x="347" y="419"/>
                      <a:pt x="347" y="419"/>
                    </a:cubicBezTo>
                    <a:cubicBezTo>
                      <a:pt x="348" y="419"/>
                      <a:pt x="348" y="419"/>
                      <a:pt x="348" y="419"/>
                    </a:cubicBezTo>
                    <a:cubicBezTo>
                      <a:pt x="351" y="421"/>
                      <a:pt x="351" y="421"/>
                      <a:pt x="351" y="421"/>
                    </a:cubicBezTo>
                    <a:lnTo>
                      <a:pt x="351" y="29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36" name="Group 348"/>
            <p:cNvGrpSpPr/>
            <p:nvPr/>
          </p:nvGrpSpPr>
          <p:grpSpPr>
            <a:xfrm>
              <a:off x="7664202" y="2971837"/>
              <a:ext cx="637664" cy="515623"/>
              <a:chOff x="7664202" y="2971837"/>
              <a:chExt cx="637664" cy="515623"/>
            </a:xfrm>
            <a:grpFill/>
          </p:grpSpPr>
          <p:sp>
            <p:nvSpPr>
              <p:cNvPr id="37" name="Freeform 96"/>
              <p:cNvSpPr>
                <a:spLocks/>
              </p:cNvSpPr>
              <p:nvPr/>
            </p:nvSpPr>
            <p:spPr bwMode="auto">
              <a:xfrm>
                <a:off x="7723188" y="2971837"/>
                <a:ext cx="133228" cy="52884"/>
              </a:xfrm>
              <a:custGeom>
                <a:avLst/>
                <a:gdLst/>
                <a:ahLst/>
                <a:cxnLst>
                  <a:cxn ang="0">
                    <a:pos x="62" y="52"/>
                  </a:cxn>
                  <a:cxn ang="0">
                    <a:pos x="60" y="50"/>
                  </a:cxn>
                  <a:cxn ang="0">
                    <a:pos x="58" y="37"/>
                  </a:cxn>
                  <a:cxn ang="0">
                    <a:pos x="52" y="37"/>
                  </a:cxn>
                  <a:cxn ang="0">
                    <a:pos x="37" y="28"/>
                  </a:cxn>
                  <a:cxn ang="0">
                    <a:pos x="30" y="30"/>
                  </a:cxn>
                  <a:cxn ang="0">
                    <a:pos x="17" y="30"/>
                  </a:cxn>
                  <a:cxn ang="0">
                    <a:pos x="2" y="24"/>
                  </a:cxn>
                  <a:cxn ang="0">
                    <a:pos x="0" y="22"/>
                  </a:cxn>
                  <a:cxn ang="0">
                    <a:pos x="4" y="22"/>
                  </a:cxn>
                  <a:cxn ang="0">
                    <a:pos x="6" y="24"/>
                  </a:cxn>
                  <a:cxn ang="0">
                    <a:pos x="6" y="24"/>
                  </a:cxn>
                  <a:cxn ang="0">
                    <a:pos x="26" y="22"/>
                  </a:cxn>
                  <a:cxn ang="0">
                    <a:pos x="24" y="17"/>
                  </a:cxn>
                  <a:cxn ang="0">
                    <a:pos x="19" y="17"/>
                  </a:cxn>
                  <a:cxn ang="0">
                    <a:pos x="15" y="17"/>
                  </a:cxn>
                  <a:cxn ang="0">
                    <a:pos x="17" y="22"/>
                  </a:cxn>
                  <a:cxn ang="0">
                    <a:pos x="11" y="19"/>
                  </a:cxn>
                  <a:cxn ang="0">
                    <a:pos x="9" y="15"/>
                  </a:cxn>
                  <a:cxn ang="0">
                    <a:pos x="9" y="11"/>
                  </a:cxn>
                  <a:cxn ang="0">
                    <a:pos x="17" y="9"/>
                  </a:cxn>
                  <a:cxn ang="0">
                    <a:pos x="28" y="9"/>
                  </a:cxn>
                  <a:cxn ang="0">
                    <a:pos x="54" y="4"/>
                  </a:cxn>
                  <a:cxn ang="0">
                    <a:pos x="65" y="4"/>
                  </a:cxn>
                  <a:cxn ang="0">
                    <a:pos x="67" y="4"/>
                  </a:cxn>
                  <a:cxn ang="0">
                    <a:pos x="67" y="2"/>
                  </a:cxn>
                  <a:cxn ang="0">
                    <a:pos x="65" y="2"/>
                  </a:cxn>
                  <a:cxn ang="0">
                    <a:pos x="69" y="0"/>
                  </a:cxn>
                  <a:cxn ang="0">
                    <a:pos x="78" y="0"/>
                  </a:cxn>
                  <a:cxn ang="0">
                    <a:pos x="110" y="6"/>
                  </a:cxn>
                  <a:cxn ang="0">
                    <a:pos x="129" y="17"/>
                  </a:cxn>
                  <a:cxn ang="0">
                    <a:pos x="131" y="22"/>
                  </a:cxn>
                  <a:cxn ang="0">
                    <a:pos x="129" y="37"/>
                  </a:cxn>
                  <a:cxn ang="0">
                    <a:pos x="123" y="45"/>
                  </a:cxn>
                  <a:cxn ang="0">
                    <a:pos x="106" y="39"/>
                  </a:cxn>
                  <a:cxn ang="0">
                    <a:pos x="93" y="41"/>
                  </a:cxn>
                  <a:cxn ang="0">
                    <a:pos x="88" y="41"/>
                  </a:cxn>
                  <a:cxn ang="0">
                    <a:pos x="86" y="39"/>
                  </a:cxn>
                  <a:cxn ang="0">
                    <a:pos x="80" y="28"/>
                  </a:cxn>
                  <a:cxn ang="0">
                    <a:pos x="69" y="24"/>
                  </a:cxn>
                  <a:cxn ang="0">
                    <a:pos x="56" y="9"/>
                  </a:cxn>
                  <a:cxn ang="0">
                    <a:pos x="47" y="9"/>
                  </a:cxn>
                  <a:cxn ang="0">
                    <a:pos x="49" y="15"/>
                  </a:cxn>
                  <a:cxn ang="0">
                    <a:pos x="73" y="32"/>
                  </a:cxn>
                  <a:cxn ang="0">
                    <a:pos x="84" y="37"/>
                  </a:cxn>
                  <a:cxn ang="0">
                    <a:pos x="86" y="41"/>
                  </a:cxn>
                  <a:cxn ang="0">
                    <a:pos x="80" y="50"/>
                  </a:cxn>
                  <a:cxn ang="0">
                    <a:pos x="75" y="50"/>
                  </a:cxn>
                  <a:cxn ang="0">
                    <a:pos x="65" y="52"/>
                  </a:cxn>
                </a:cxnLst>
                <a:rect l="0" t="0" r="r" b="b"/>
                <a:pathLst>
                  <a:path w="131" h="52">
                    <a:moveTo>
                      <a:pt x="65" y="52"/>
                    </a:moveTo>
                    <a:lnTo>
                      <a:pt x="62" y="52"/>
                    </a:lnTo>
                    <a:lnTo>
                      <a:pt x="62" y="52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58" y="47"/>
                    </a:lnTo>
                    <a:lnTo>
                      <a:pt x="56" y="39"/>
                    </a:lnTo>
                    <a:lnTo>
                      <a:pt x="58" y="37"/>
                    </a:lnTo>
                    <a:lnTo>
                      <a:pt x="56" y="34"/>
                    </a:lnTo>
                    <a:lnTo>
                      <a:pt x="54" y="34"/>
                    </a:lnTo>
                    <a:lnTo>
                      <a:pt x="52" y="37"/>
                    </a:lnTo>
                    <a:lnTo>
                      <a:pt x="45" y="37"/>
                    </a:lnTo>
                    <a:lnTo>
                      <a:pt x="39" y="41"/>
                    </a:lnTo>
                    <a:lnTo>
                      <a:pt x="37" y="28"/>
                    </a:lnTo>
                    <a:lnTo>
                      <a:pt x="37" y="28"/>
                    </a:lnTo>
                    <a:lnTo>
                      <a:pt x="34" y="28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6" y="30"/>
                    </a:lnTo>
                    <a:lnTo>
                      <a:pt x="17" y="30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9" y="24"/>
                    </a:lnTo>
                    <a:lnTo>
                      <a:pt x="21" y="24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4" y="17"/>
                    </a:lnTo>
                    <a:lnTo>
                      <a:pt x="24" y="15"/>
                    </a:lnTo>
                    <a:lnTo>
                      <a:pt x="21" y="15"/>
                    </a:lnTo>
                    <a:lnTo>
                      <a:pt x="19" y="17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15" y="17"/>
                    </a:lnTo>
                    <a:lnTo>
                      <a:pt x="15" y="17"/>
                    </a:lnTo>
                    <a:lnTo>
                      <a:pt x="17" y="19"/>
                    </a:lnTo>
                    <a:lnTo>
                      <a:pt x="17" y="22"/>
                    </a:lnTo>
                    <a:lnTo>
                      <a:pt x="17" y="22"/>
                    </a:lnTo>
                    <a:lnTo>
                      <a:pt x="15" y="22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7" y="9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54" y="4"/>
                    </a:lnTo>
                    <a:lnTo>
                      <a:pt x="58" y="2"/>
                    </a:lnTo>
                    <a:lnTo>
                      <a:pt x="60" y="4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7" y="4"/>
                    </a:lnTo>
                    <a:lnTo>
                      <a:pt x="67" y="2"/>
                    </a:lnTo>
                    <a:lnTo>
                      <a:pt x="67" y="2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73" y="0"/>
                    </a:lnTo>
                    <a:lnTo>
                      <a:pt x="75" y="0"/>
                    </a:lnTo>
                    <a:lnTo>
                      <a:pt x="78" y="0"/>
                    </a:lnTo>
                    <a:lnTo>
                      <a:pt x="80" y="0"/>
                    </a:lnTo>
                    <a:lnTo>
                      <a:pt x="99" y="6"/>
                    </a:lnTo>
                    <a:lnTo>
                      <a:pt x="110" y="6"/>
                    </a:lnTo>
                    <a:lnTo>
                      <a:pt x="125" y="15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29" y="19"/>
                    </a:lnTo>
                    <a:lnTo>
                      <a:pt x="129" y="19"/>
                    </a:lnTo>
                    <a:lnTo>
                      <a:pt x="131" y="22"/>
                    </a:lnTo>
                    <a:lnTo>
                      <a:pt x="131" y="30"/>
                    </a:lnTo>
                    <a:lnTo>
                      <a:pt x="131" y="34"/>
                    </a:lnTo>
                    <a:lnTo>
                      <a:pt x="129" y="37"/>
                    </a:lnTo>
                    <a:lnTo>
                      <a:pt x="127" y="39"/>
                    </a:lnTo>
                    <a:lnTo>
                      <a:pt x="125" y="45"/>
                    </a:lnTo>
                    <a:lnTo>
                      <a:pt x="123" y="45"/>
                    </a:lnTo>
                    <a:lnTo>
                      <a:pt x="114" y="39"/>
                    </a:lnTo>
                    <a:lnTo>
                      <a:pt x="114" y="39"/>
                    </a:lnTo>
                    <a:lnTo>
                      <a:pt x="106" y="39"/>
                    </a:lnTo>
                    <a:lnTo>
                      <a:pt x="99" y="41"/>
                    </a:lnTo>
                    <a:lnTo>
                      <a:pt x="93" y="41"/>
                    </a:lnTo>
                    <a:lnTo>
                      <a:pt x="93" y="41"/>
                    </a:lnTo>
                    <a:lnTo>
                      <a:pt x="90" y="41"/>
                    </a:lnTo>
                    <a:lnTo>
                      <a:pt x="90" y="41"/>
                    </a:lnTo>
                    <a:lnTo>
                      <a:pt x="88" y="41"/>
                    </a:lnTo>
                    <a:lnTo>
                      <a:pt x="88" y="39"/>
                    </a:lnTo>
                    <a:lnTo>
                      <a:pt x="88" y="39"/>
                    </a:lnTo>
                    <a:lnTo>
                      <a:pt x="86" y="39"/>
                    </a:lnTo>
                    <a:lnTo>
                      <a:pt x="82" y="32"/>
                    </a:lnTo>
                    <a:lnTo>
                      <a:pt x="80" y="30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78" y="28"/>
                    </a:lnTo>
                    <a:lnTo>
                      <a:pt x="69" y="24"/>
                    </a:lnTo>
                    <a:lnTo>
                      <a:pt x="60" y="11"/>
                    </a:lnTo>
                    <a:lnTo>
                      <a:pt x="58" y="9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49" y="9"/>
                    </a:lnTo>
                    <a:lnTo>
                      <a:pt x="47" y="9"/>
                    </a:lnTo>
                    <a:lnTo>
                      <a:pt x="47" y="9"/>
                    </a:lnTo>
                    <a:lnTo>
                      <a:pt x="47" y="11"/>
                    </a:lnTo>
                    <a:lnTo>
                      <a:pt x="49" y="15"/>
                    </a:lnTo>
                    <a:lnTo>
                      <a:pt x="62" y="28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5"/>
                    </a:lnTo>
                    <a:lnTo>
                      <a:pt x="84" y="47"/>
                    </a:lnTo>
                    <a:lnTo>
                      <a:pt x="80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3" y="52"/>
                    </a:lnTo>
                    <a:lnTo>
                      <a:pt x="69" y="52"/>
                    </a:lnTo>
                    <a:lnTo>
                      <a:pt x="65" y="52"/>
                    </a:lnTo>
                    <a:lnTo>
                      <a:pt x="65" y="5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97"/>
              <p:cNvSpPr>
                <a:spLocks/>
              </p:cNvSpPr>
              <p:nvPr/>
            </p:nvSpPr>
            <p:spPr bwMode="auto">
              <a:xfrm>
                <a:off x="7778107" y="3009467"/>
                <a:ext cx="2034" cy="101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98"/>
              <p:cNvSpPr>
                <a:spLocks/>
              </p:cNvSpPr>
              <p:nvPr/>
            </p:nvSpPr>
            <p:spPr bwMode="auto">
              <a:xfrm>
                <a:off x="7753698" y="3019637"/>
                <a:ext cx="28476" cy="16272"/>
              </a:xfrm>
              <a:custGeom>
                <a:avLst/>
                <a:gdLst/>
                <a:ahLst/>
                <a:cxnLst>
                  <a:cxn ang="0">
                    <a:pos x="22" y="0"/>
                  </a:cxn>
                  <a:cxn ang="0">
                    <a:pos x="24" y="3"/>
                  </a:cxn>
                  <a:cxn ang="0">
                    <a:pos x="28" y="5"/>
                  </a:cxn>
                  <a:cxn ang="0">
                    <a:pos x="28" y="5"/>
                  </a:cxn>
                  <a:cxn ang="0">
                    <a:pos x="28" y="7"/>
                  </a:cxn>
                  <a:cxn ang="0">
                    <a:pos x="28" y="7"/>
                  </a:cxn>
                  <a:cxn ang="0">
                    <a:pos x="28" y="7"/>
                  </a:cxn>
                  <a:cxn ang="0">
                    <a:pos x="24" y="11"/>
                  </a:cxn>
                  <a:cxn ang="0">
                    <a:pos x="24" y="11"/>
                  </a:cxn>
                  <a:cxn ang="0">
                    <a:pos x="24" y="13"/>
                  </a:cxn>
                  <a:cxn ang="0">
                    <a:pos x="22" y="13"/>
                  </a:cxn>
                  <a:cxn ang="0">
                    <a:pos x="19" y="13"/>
                  </a:cxn>
                  <a:cxn ang="0">
                    <a:pos x="17" y="16"/>
                  </a:cxn>
                  <a:cxn ang="0">
                    <a:pos x="15" y="16"/>
                  </a:cxn>
                  <a:cxn ang="0">
                    <a:pos x="15" y="16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7"/>
                  </a:cxn>
                  <a:cxn ang="0">
                    <a:pos x="2" y="5"/>
                  </a:cxn>
                  <a:cxn ang="0">
                    <a:pos x="2" y="5"/>
                  </a:cxn>
                  <a:cxn ang="0">
                    <a:pos x="17" y="0"/>
                  </a:cxn>
                  <a:cxn ang="0">
                    <a:pos x="19" y="0"/>
                  </a:cxn>
                  <a:cxn ang="0">
                    <a:pos x="22" y="0"/>
                  </a:cxn>
                  <a:cxn ang="0">
                    <a:pos x="22" y="0"/>
                  </a:cxn>
                </a:cxnLst>
                <a:rect l="0" t="0" r="r" b="b"/>
                <a:pathLst>
                  <a:path w="28" h="16">
                    <a:moveTo>
                      <a:pt x="22" y="0"/>
                    </a:moveTo>
                    <a:lnTo>
                      <a:pt x="24" y="3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4" y="13"/>
                    </a:lnTo>
                    <a:lnTo>
                      <a:pt x="22" y="13"/>
                    </a:lnTo>
                    <a:lnTo>
                      <a:pt x="19" y="13"/>
                    </a:lnTo>
                    <a:lnTo>
                      <a:pt x="17" y="16"/>
                    </a:lnTo>
                    <a:lnTo>
                      <a:pt x="15" y="16"/>
                    </a:lnTo>
                    <a:lnTo>
                      <a:pt x="15" y="16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22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99"/>
              <p:cNvSpPr>
                <a:spLocks/>
              </p:cNvSpPr>
              <p:nvPr/>
            </p:nvSpPr>
            <p:spPr bwMode="auto">
              <a:xfrm>
                <a:off x="7744546" y="3061334"/>
                <a:ext cx="64072" cy="20340"/>
              </a:xfrm>
              <a:custGeom>
                <a:avLst/>
                <a:gdLst/>
                <a:ahLst/>
                <a:cxnLst>
                  <a:cxn ang="0">
                    <a:pos x="54" y="0"/>
                  </a:cxn>
                  <a:cxn ang="0">
                    <a:pos x="59" y="0"/>
                  </a:cxn>
                  <a:cxn ang="0">
                    <a:pos x="59" y="3"/>
                  </a:cxn>
                  <a:cxn ang="0">
                    <a:pos x="63" y="3"/>
                  </a:cxn>
                  <a:cxn ang="0">
                    <a:pos x="63" y="5"/>
                  </a:cxn>
                  <a:cxn ang="0">
                    <a:pos x="63" y="5"/>
                  </a:cxn>
                  <a:cxn ang="0">
                    <a:pos x="61" y="9"/>
                  </a:cxn>
                  <a:cxn ang="0">
                    <a:pos x="59" y="9"/>
                  </a:cxn>
                  <a:cxn ang="0">
                    <a:pos x="57" y="11"/>
                  </a:cxn>
                  <a:cxn ang="0">
                    <a:pos x="54" y="13"/>
                  </a:cxn>
                  <a:cxn ang="0">
                    <a:pos x="48" y="13"/>
                  </a:cxn>
                  <a:cxn ang="0">
                    <a:pos x="33" y="18"/>
                  </a:cxn>
                  <a:cxn ang="0">
                    <a:pos x="24" y="18"/>
                  </a:cxn>
                  <a:cxn ang="0">
                    <a:pos x="20" y="18"/>
                  </a:cxn>
                  <a:cxn ang="0">
                    <a:pos x="11" y="18"/>
                  </a:cxn>
                  <a:cxn ang="0">
                    <a:pos x="11" y="18"/>
                  </a:cxn>
                  <a:cxn ang="0">
                    <a:pos x="7" y="18"/>
                  </a:cxn>
                  <a:cxn ang="0">
                    <a:pos x="5" y="20"/>
                  </a:cxn>
                  <a:cxn ang="0">
                    <a:pos x="3" y="20"/>
                  </a:cxn>
                  <a:cxn ang="0">
                    <a:pos x="3" y="20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7" y="13"/>
                  </a:cxn>
                  <a:cxn ang="0">
                    <a:pos x="11" y="9"/>
                  </a:cxn>
                  <a:cxn ang="0">
                    <a:pos x="24" y="9"/>
                  </a:cxn>
                  <a:cxn ang="0">
                    <a:pos x="39" y="9"/>
                  </a:cxn>
                  <a:cxn ang="0">
                    <a:pos x="41" y="9"/>
                  </a:cxn>
                  <a:cxn ang="0">
                    <a:pos x="50" y="7"/>
                  </a:cxn>
                  <a:cxn ang="0">
                    <a:pos x="54" y="0"/>
                  </a:cxn>
                  <a:cxn ang="0">
                    <a:pos x="54" y="0"/>
                  </a:cxn>
                </a:cxnLst>
                <a:rect l="0" t="0" r="r" b="b"/>
                <a:pathLst>
                  <a:path w="63" h="20">
                    <a:moveTo>
                      <a:pt x="54" y="0"/>
                    </a:moveTo>
                    <a:lnTo>
                      <a:pt x="59" y="0"/>
                    </a:lnTo>
                    <a:lnTo>
                      <a:pt x="59" y="3"/>
                    </a:lnTo>
                    <a:lnTo>
                      <a:pt x="63" y="3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1" y="9"/>
                    </a:lnTo>
                    <a:lnTo>
                      <a:pt x="59" y="9"/>
                    </a:lnTo>
                    <a:lnTo>
                      <a:pt x="57" y="11"/>
                    </a:lnTo>
                    <a:lnTo>
                      <a:pt x="54" y="13"/>
                    </a:lnTo>
                    <a:lnTo>
                      <a:pt x="48" y="13"/>
                    </a:lnTo>
                    <a:lnTo>
                      <a:pt x="33" y="18"/>
                    </a:lnTo>
                    <a:lnTo>
                      <a:pt x="24" y="18"/>
                    </a:lnTo>
                    <a:lnTo>
                      <a:pt x="20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7" y="18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7" y="13"/>
                    </a:lnTo>
                    <a:lnTo>
                      <a:pt x="11" y="9"/>
                    </a:lnTo>
                    <a:lnTo>
                      <a:pt x="24" y="9"/>
                    </a:lnTo>
                    <a:lnTo>
                      <a:pt x="39" y="9"/>
                    </a:lnTo>
                    <a:lnTo>
                      <a:pt x="41" y="9"/>
                    </a:lnTo>
                    <a:lnTo>
                      <a:pt x="50" y="7"/>
                    </a:lnTo>
                    <a:lnTo>
                      <a:pt x="54" y="0"/>
                    </a:lnTo>
                    <a:lnTo>
                      <a:pt x="5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100"/>
              <p:cNvSpPr>
                <a:spLocks/>
              </p:cNvSpPr>
              <p:nvPr/>
            </p:nvSpPr>
            <p:spPr bwMode="auto">
              <a:xfrm>
                <a:off x="7776073" y="3077606"/>
                <a:ext cx="51868" cy="56952"/>
              </a:xfrm>
              <a:custGeom>
                <a:avLst/>
                <a:gdLst/>
                <a:ahLst/>
                <a:cxnLst>
                  <a:cxn ang="0">
                    <a:pos x="30" y="0"/>
                  </a:cxn>
                  <a:cxn ang="0">
                    <a:pos x="34" y="4"/>
                  </a:cxn>
                  <a:cxn ang="0">
                    <a:pos x="34" y="6"/>
                  </a:cxn>
                  <a:cxn ang="0">
                    <a:pos x="34" y="6"/>
                  </a:cxn>
                  <a:cxn ang="0">
                    <a:pos x="41" y="4"/>
                  </a:cxn>
                  <a:cxn ang="0">
                    <a:pos x="43" y="4"/>
                  </a:cxn>
                  <a:cxn ang="0">
                    <a:pos x="43" y="4"/>
                  </a:cxn>
                  <a:cxn ang="0">
                    <a:pos x="45" y="2"/>
                  </a:cxn>
                  <a:cxn ang="0">
                    <a:pos x="45" y="2"/>
                  </a:cxn>
                  <a:cxn ang="0">
                    <a:pos x="47" y="2"/>
                  </a:cxn>
                  <a:cxn ang="0">
                    <a:pos x="51" y="10"/>
                  </a:cxn>
                  <a:cxn ang="0">
                    <a:pos x="51" y="23"/>
                  </a:cxn>
                  <a:cxn ang="0">
                    <a:pos x="49" y="25"/>
                  </a:cxn>
                  <a:cxn ang="0">
                    <a:pos x="47" y="41"/>
                  </a:cxn>
                  <a:cxn ang="0">
                    <a:pos x="45" y="43"/>
                  </a:cxn>
                  <a:cxn ang="0">
                    <a:pos x="43" y="51"/>
                  </a:cxn>
                  <a:cxn ang="0">
                    <a:pos x="41" y="51"/>
                  </a:cxn>
                  <a:cxn ang="0">
                    <a:pos x="41" y="54"/>
                  </a:cxn>
                  <a:cxn ang="0">
                    <a:pos x="38" y="54"/>
                  </a:cxn>
                  <a:cxn ang="0">
                    <a:pos x="38" y="56"/>
                  </a:cxn>
                  <a:cxn ang="0">
                    <a:pos x="36" y="56"/>
                  </a:cxn>
                  <a:cxn ang="0">
                    <a:pos x="28" y="54"/>
                  </a:cxn>
                  <a:cxn ang="0">
                    <a:pos x="23" y="49"/>
                  </a:cxn>
                  <a:cxn ang="0">
                    <a:pos x="15" y="43"/>
                  </a:cxn>
                  <a:cxn ang="0">
                    <a:pos x="13" y="41"/>
                  </a:cxn>
                  <a:cxn ang="0">
                    <a:pos x="13" y="41"/>
                  </a:cxn>
                  <a:cxn ang="0">
                    <a:pos x="13" y="38"/>
                  </a:cxn>
                  <a:cxn ang="0">
                    <a:pos x="10" y="34"/>
                  </a:cxn>
                  <a:cxn ang="0">
                    <a:pos x="6" y="30"/>
                  </a:cxn>
                  <a:cxn ang="0">
                    <a:pos x="6" y="28"/>
                  </a:cxn>
                  <a:cxn ang="0">
                    <a:pos x="8" y="23"/>
                  </a:cxn>
                  <a:cxn ang="0">
                    <a:pos x="8" y="23"/>
                  </a:cxn>
                  <a:cxn ang="0">
                    <a:pos x="8" y="23"/>
                  </a:cxn>
                  <a:cxn ang="0">
                    <a:pos x="8" y="21"/>
                  </a:cxn>
                  <a:cxn ang="0">
                    <a:pos x="6" y="19"/>
                  </a:cxn>
                  <a:cxn ang="0">
                    <a:pos x="4" y="15"/>
                  </a:cxn>
                  <a:cxn ang="0">
                    <a:pos x="4" y="15"/>
                  </a:cxn>
                  <a:cxn ang="0">
                    <a:pos x="2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10"/>
                  </a:cxn>
                  <a:cxn ang="0">
                    <a:pos x="0" y="8"/>
                  </a:cxn>
                  <a:cxn ang="0">
                    <a:pos x="2" y="8"/>
                  </a:cxn>
                  <a:cxn ang="0">
                    <a:pos x="21" y="2"/>
                  </a:cxn>
                  <a:cxn ang="0">
                    <a:pos x="23" y="2"/>
                  </a:cxn>
                  <a:cxn ang="0">
                    <a:pos x="26" y="0"/>
                  </a:cxn>
                  <a:cxn ang="0">
                    <a:pos x="28" y="0"/>
                  </a:cxn>
                  <a:cxn ang="0">
                    <a:pos x="30" y="0"/>
                  </a:cxn>
                  <a:cxn ang="0">
                    <a:pos x="30" y="0"/>
                  </a:cxn>
                </a:cxnLst>
                <a:rect l="0" t="0" r="r" b="b"/>
                <a:pathLst>
                  <a:path w="51" h="56">
                    <a:moveTo>
                      <a:pt x="30" y="0"/>
                    </a:moveTo>
                    <a:lnTo>
                      <a:pt x="34" y="4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41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5" y="2"/>
                    </a:lnTo>
                    <a:lnTo>
                      <a:pt x="45" y="2"/>
                    </a:lnTo>
                    <a:lnTo>
                      <a:pt x="47" y="2"/>
                    </a:lnTo>
                    <a:lnTo>
                      <a:pt x="51" y="10"/>
                    </a:lnTo>
                    <a:lnTo>
                      <a:pt x="51" y="23"/>
                    </a:lnTo>
                    <a:lnTo>
                      <a:pt x="49" y="25"/>
                    </a:lnTo>
                    <a:lnTo>
                      <a:pt x="47" y="41"/>
                    </a:lnTo>
                    <a:lnTo>
                      <a:pt x="45" y="43"/>
                    </a:lnTo>
                    <a:lnTo>
                      <a:pt x="43" y="51"/>
                    </a:lnTo>
                    <a:lnTo>
                      <a:pt x="41" y="51"/>
                    </a:lnTo>
                    <a:lnTo>
                      <a:pt x="41" y="54"/>
                    </a:lnTo>
                    <a:lnTo>
                      <a:pt x="38" y="54"/>
                    </a:lnTo>
                    <a:lnTo>
                      <a:pt x="38" y="56"/>
                    </a:lnTo>
                    <a:lnTo>
                      <a:pt x="36" y="56"/>
                    </a:lnTo>
                    <a:lnTo>
                      <a:pt x="28" y="54"/>
                    </a:lnTo>
                    <a:lnTo>
                      <a:pt x="23" y="49"/>
                    </a:lnTo>
                    <a:lnTo>
                      <a:pt x="15" y="43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3" y="38"/>
                    </a:lnTo>
                    <a:lnTo>
                      <a:pt x="10" y="34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6" y="19"/>
                    </a:lnTo>
                    <a:lnTo>
                      <a:pt x="4" y="15"/>
                    </a:lnTo>
                    <a:lnTo>
                      <a:pt x="4" y="15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21" y="2"/>
                    </a:lnTo>
                    <a:lnTo>
                      <a:pt x="23" y="2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101"/>
              <p:cNvSpPr>
                <a:spLocks/>
              </p:cNvSpPr>
              <p:nvPr/>
            </p:nvSpPr>
            <p:spPr bwMode="auto">
              <a:xfrm>
                <a:off x="8277458" y="3083708"/>
                <a:ext cx="24408" cy="24408"/>
              </a:xfrm>
              <a:custGeom>
                <a:avLst/>
                <a:gdLst/>
                <a:ahLst/>
                <a:cxnLst>
                  <a:cxn ang="0">
                    <a:pos x="11" y="0"/>
                  </a:cxn>
                  <a:cxn ang="0">
                    <a:pos x="15" y="2"/>
                  </a:cxn>
                  <a:cxn ang="0">
                    <a:pos x="15" y="2"/>
                  </a:cxn>
                  <a:cxn ang="0">
                    <a:pos x="22" y="9"/>
                  </a:cxn>
                  <a:cxn ang="0">
                    <a:pos x="24" y="9"/>
                  </a:cxn>
                  <a:cxn ang="0">
                    <a:pos x="24" y="11"/>
                  </a:cxn>
                  <a:cxn ang="0">
                    <a:pos x="22" y="15"/>
                  </a:cxn>
                  <a:cxn ang="0">
                    <a:pos x="22" y="15"/>
                  </a:cxn>
                  <a:cxn ang="0">
                    <a:pos x="22" y="17"/>
                  </a:cxn>
                  <a:cxn ang="0">
                    <a:pos x="20" y="22"/>
                  </a:cxn>
                  <a:cxn ang="0">
                    <a:pos x="17" y="22"/>
                  </a:cxn>
                  <a:cxn ang="0">
                    <a:pos x="15" y="24"/>
                  </a:cxn>
                  <a:cxn ang="0">
                    <a:pos x="15" y="24"/>
                  </a:cxn>
                  <a:cxn ang="0">
                    <a:pos x="9" y="24"/>
                  </a:cxn>
                  <a:cxn ang="0">
                    <a:pos x="9" y="24"/>
                  </a:cxn>
                  <a:cxn ang="0">
                    <a:pos x="7" y="22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0" y="9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9" y="0"/>
                  </a:cxn>
                  <a:cxn ang="0">
                    <a:pos x="11" y="0"/>
                  </a:cxn>
                  <a:cxn ang="0">
                    <a:pos x="11" y="0"/>
                  </a:cxn>
                  <a:cxn ang="0">
                    <a:pos x="11" y="0"/>
                  </a:cxn>
                </a:cxnLst>
                <a:rect l="0" t="0" r="r" b="b"/>
                <a:pathLst>
                  <a:path w="24" h="24">
                    <a:moveTo>
                      <a:pt x="11" y="0"/>
                    </a:moveTo>
                    <a:lnTo>
                      <a:pt x="15" y="2"/>
                    </a:lnTo>
                    <a:lnTo>
                      <a:pt x="15" y="2"/>
                    </a:lnTo>
                    <a:lnTo>
                      <a:pt x="22" y="9"/>
                    </a:lnTo>
                    <a:lnTo>
                      <a:pt x="24" y="9"/>
                    </a:lnTo>
                    <a:lnTo>
                      <a:pt x="24" y="11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2" y="17"/>
                    </a:lnTo>
                    <a:lnTo>
                      <a:pt x="20" y="22"/>
                    </a:lnTo>
                    <a:lnTo>
                      <a:pt x="17" y="22"/>
                    </a:lnTo>
                    <a:lnTo>
                      <a:pt x="15" y="24"/>
                    </a:lnTo>
                    <a:lnTo>
                      <a:pt x="15" y="24"/>
                    </a:lnTo>
                    <a:lnTo>
                      <a:pt x="9" y="24"/>
                    </a:lnTo>
                    <a:lnTo>
                      <a:pt x="9" y="24"/>
                    </a:lnTo>
                    <a:lnTo>
                      <a:pt x="7" y="22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102"/>
              <p:cNvSpPr>
                <a:spLocks/>
              </p:cNvSpPr>
              <p:nvPr/>
            </p:nvSpPr>
            <p:spPr bwMode="auto">
              <a:xfrm>
                <a:off x="7666236" y="3108116"/>
                <a:ext cx="26442" cy="11187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26" y="2"/>
                  </a:cxn>
                  <a:cxn ang="0">
                    <a:pos x="26" y="2"/>
                  </a:cxn>
                  <a:cxn ang="0">
                    <a:pos x="26" y="4"/>
                  </a:cxn>
                  <a:cxn ang="0">
                    <a:pos x="26" y="4"/>
                  </a:cxn>
                  <a:cxn ang="0">
                    <a:pos x="24" y="8"/>
                  </a:cxn>
                  <a:cxn ang="0">
                    <a:pos x="24" y="8"/>
                  </a:cxn>
                  <a:cxn ang="0">
                    <a:pos x="11" y="11"/>
                  </a:cxn>
                  <a:cxn ang="0">
                    <a:pos x="11" y="11"/>
                  </a:cxn>
                  <a:cxn ang="0">
                    <a:pos x="0" y="8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2" y="4"/>
                  </a:cxn>
                  <a:cxn ang="0">
                    <a:pos x="4" y="2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5" y="0"/>
                  </a:cxn>
                  <a:cxn ang="0">
                    <a:pos x="17" y="0"/>
                  </a:cxn>
                  <a:cxn ang="0">
                    <a:pos x="17" y="0"/>
                  </a:cxn>
                </a:cxnLst>
                <a:rect l="0" t="0" r="r" b="b"/>
                <a:pathLst>
                  <a:path w="26" h="11">
                    <a:moveTo>
                      <a:pt x="17" y="0"/>
                    </a:moveTo>
                    <a:lnTo>
                      <a:pt x="26" y="2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103"/>
              <p:cNvSpPr>
                <a:spLocks/>
              </p:cNvSpPr>
              <p:nvPr/>
            </p:nvSpPr>
            <p:spPr bwMode="auto">
              <a:xfrm>
                <a:off x="7664202" y="3171171"/>
                <a:ext cx="87463" cy="46782"/>
              </a:xfrm>
              <a:custGeom>
                <a:avLst/>
                <a:gdLst/>
                <a:ahLst/>
                <a:cxnLst>
                  <a:cxn ang="0">
                    <a:pos x="75" y="0"/>
                  </a:cxn>
                  <a:cxn ang="0">
                    <a:pos x="75" y="5"/>
                  </a:cxn>
                  <a:cxn ang="0">
                    <a:pos x="79" y="11"/>
                  </a:cxn>
                  <a:cxn ang="0">
                    <a:pos x="82" y="13"/>
                  </a:cxn>
                  <a:cxn ang="0">
                    <a:pos x="82" y="13"/>
                  </a:cxn>
                  <a:cxn ang="0">
                    <a:pos x="84" y="18"/>
                  </a:cxn>
                  <a:cxn ang="0">
                    <a:pos x="84" y="18"/>
                  </a:cxn>
                  <a:cxn ang="0">
                    <a:pos x="84" y="18"/>
                  </a:cxn>
                  <a:cxn ang="0">
                    <a:pos x="86" y="20"/>
                  </a:cxn>
                  <a:cxn ang="0">
                    <a:pos x="86" y="20"/>
                  </a:cxn>
                  <a:cxn ang="0">
                    <a:pos x="86" y="35"/>
                  </a:cxn>
                  <a:cxn ang="0">
                    <a:pos x="84" y="37"/>
                  </a:cxn>
                  <a:cxn ang="0">
                    <a:pos x="84" y="37"/>
                  </a:cxn>
                  <a:cxn ang="0">
                    <a:pos x="84" y="37"/>
                  </a:cxn>
                  <a:cxn ang="0">
                    <a:pos x="79" y="39"/>
                  </a:cxn>
                  <a:cxn ang="0">
                    <a:pos x="77" y="39"/>
                  </a:cxn>
                  <a:cxn ang="0">
                    <a:pos x="60" y="46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47" y="46"/>
                  </a:cxn>
                  <a:cxn ang="0">
                    <a:pos x="23" y="39"/>
                  </a:cxn>
                  <a:cxn ang="0">
                    <a:pos x="17" y="37"/>
                  </a:cxn>
                  <a:cxn ang="0">
                    <a:pos x="2" y="28"/>
                  </a:cxn>
                  <a:cxn ang="0">
                    <a:pos x="0" y="26"/>
                  </a:cxn>
                  <a:cxn ang="0">
                    <a:pos x="0" y="26"/>
                  </a:cxn>
                  <a:cxn ang="0">
                    <a:pos x="0" y="26"/>
                  </a:cxn>
                  <a:cxn ang="0">
                    <a:pos x="0" y="24"/>
                  </a:cxn>
                  <a:cxn ang="0">
                    <a:pos x="0" y="24"/>
                  </a:cxn>
                  <a:cxn ang="0">
                    <a:pos x="2" y="24"/>
                  </a:cxn>
                  <a:cxn ang="0">
                    <a:pos x="2" y="22"/>
                  </a:cxn>
                  <a:cxn ang="0">
                    <a:pos x="4" y="22"/>
                  </a:cxn>
                  <a:cxn ang="0">
                    <a:pos x="4" y="22"/>
                  </a:cxn>
                  <a:cxn ang="0">
                    <a:pos x="8" y="20"/>
                  </a:cxn>
                  <a:cxn ang="0">
                    <a:pos x="13" y="20"/>
                  </a:cxn>
                  <a:cxn ang="0">
                    <a:pos x="28" y="13"/>
                  </a:cxn>
                  <a:cxn ang="0">
                    <a:pos x="30" y="11"/>
                  </a:cxn>
                  <a:cxn ang="0">
                    <a:pos x="32" y="11"/>
                  </a:cxn>
                  <a:cxn ang="0">
                    <a:pos x="32" y="11"/>
                  </a:cxn>
                  <a:cxn ang="0">
                    <a:pos x="34" y="11"/>
                  </a:cxn>
                  <a:cxn ang="0">
                    <a:pos x="34" y="9"/>
                  </a:cxn>
                  <a:cxn ang="0">
                    <a:pos x="39" y="9"/>
                  </a:cxn>
                  <a:cxn ang="0">
                    <a:pos x="39" y="7"/>
                  </a:cxn>
                  <a:cxn ang="0">
                    <a:pos x="71" y="0"/>
                  </a:cxn>
                  <a:cxn ang="0">
                    <a:pos x="75" y="0"/>
                  </a:cxn>
                  <a:cxn ang="0">
                    <a:pos x="75" y="0"/>
                  </a:cxn>
                </a:cxnLst>
                <a:rect l="0" t="0" r="r" b="b"/>
                <a:pathLst>
                  <a:path w="86" h="46">
                    <a:moveTo>
                      <a:pt x="75" y="0"/>
                    </a:moveTo>
                    <a:lnTo>
                      <a:pt x="75" y="5"/>
                    </a:lnTo>
                    <a:lnTo>
                      <a:pt x="79" y="11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4" y="18"/>
                    </a:lnTo>
                    <a:lnTo>
                      <a:pt x="84" y="18"/>
                    </a:lnTo>
                    <a:lnTo>
                      <a:pt x="84" y="18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86" y="35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79" y="39"/>
                    </a:lnTo>
                    <a:lnTo>
                      <a:pt x="77" y="39"/>
                    </a:lnTo>
                    <a:lnTo>
                      <a:pt x="60" y="46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47" y="46"/>
                    </a:lnTo>
                    <a:lnTo>
                      <a:pt x="23" y="39"/>
                    </a:lnTo>
                    <a:lnTo>
                      <a:pt x="17" y="37"/>
                    </a:lnTo>
                    <a:lnTo>
                      <a:pt x="2" y="28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4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8" y="20"/>
                    </a:lnTo>
                    <a:lnTo>
                      <a:pt x="13" y="20"/>
                    </a:lnTo>
                    <a:lnTo>
                      <a:pt x="28" y="13"/>
                    </a:lnTo>
                    <a:lnTo>
                      <a:pt x="30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4" y="11"/>
                    </a:lnTo>
                    <a:lnTo>
                      <a:pt x="34" y="9"/>
                    </a:lnTo>
                    <a:lnTo>
                      <a:pt x="39" y="9"/>
                    </a:lnTo>
                    <a:lnTo>
                      <a:pt x="39" y="7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104"/>
              <p:cNvSpPr>
                <a:spLocks/>
              </p:cNvSpPr>
              <p:nvPr/>
            </p:nvSpPr>
            <p:spPr bwMode="auto">
              <a:xfrm>
                <a:off x="8201182" y="3180324"/>
                <a:ext cx="10170" cy="24408"/>
              </a:xfrm>
              <a:custGeom>
                <a:avLst/>
                <a:gdLst/>
                <a:ahLst/>
                <a:cxnLst>
                  <a:cxn ang="0">
                    <a:pos x="8" y="0"/>
                  </a:cxn>
                  <a:cxn ang="0">
                    <a:pos x="10" y="2"/>
                  </a:cxn>
                  <a:cxn ang="0">
                    <a:pos x="10" y="2"/>
                  </a:cxn>
                  <a:cxn ang="0">
                    <a:pos x="10" y="2"/>
                  </a:cxn>
                  <a:cxn ang="0">
                    <a:pos x="10" y="4"/>
                  </a:cxn>
                  <a:cxn ang="0">
                    <a:pos x="6" y="13"/>
                  </a:cxn>
                  <a:cxn ang="0">
                    <a:pos x="6" y="15"/>
                  </a:cxn>
                  <a:cxn ang="0">
                    <a:pos x="2" y="22"/>
                  </a:cxn>
                  <a:cxn ang="0">
                    <a:pos x="2" y="24"/>
                  </a:cxn>
                  <a:cxn ang="0">
                    <a:pos x="2" y="24"/>
                  </a:cxn>
                  <a:cxn ang="0">
                    <a:pos x="0" y="24"/>
                  </a:cxn>
                  <a:cxn ang="0">
                    <a:pos x="0" y="24"/>
                  </a:cxn>
                  <a:cxn ang="0">
                    <a:pos x="0" y="19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8" y="0"/>
                  </a:cxn>
                </a:cxnLst>
                <a:rect l="0" t="0" r="r" b="b"/>
                <a:pathLst>
                  <a:path w="10" h="24">
                    <a:moveTo>
                      <a:pt x="8" y="0"/>
                    </a:move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4"/>
                    </a:lnTo>
                    <a:lnTo>
                      <a:pt x="6" y="13"/>
                    </a:lnTo>
                    <a:lnTo>
                      <a:pt x="6" y="15"/>
                    </a:lnTo>
                    <a:lnTo>
                      <a:pt x="2" y="2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105"/>
              <p:cNvSpPr>
                <a:spLocks/>
              </p:cNvSpPr>
              <p:nvPr/>
            </p:nvSpPr>
            <p:spPr bwMode="auto">
              <a:xfrm>
                <a:off x="8220505" y="3210834"/>
                <a:ext cx="11187" cy="18306"/>
              </a:xfrm>
              <a:custGeom>
                <a:avLst/>
                <a:gdLst/>
                <a:ahLst/>
                <a:cxnLst>
                  <a:cxn ang="0">
                    <a:pos x="11" y="2"/>
                  </a:cxn>
                  <a:cxn ang="0">
                    <a:pos x="11" y="2"/>
                  </a:cxn>
                  <a:cxn ang="0">
                    <a:pos x="11" y="2"/>
                  </a:cxn>
                  <a:cxn ang="0">
                    <a:pos x="11" y="5"/>
                  </a:cxn>
                  <a:cxn ang="0">
                    <a:pos x="11" y="5"/>
                  </a:cxn>
                  <a:cxn ang="0">
                    <a:pos x="11" y="7"/>
                  </a:cxn>
                  <a:cxn ang="0">
                    <a:pos x="7" y="18"/>
                  </a:cxn>
                  <a:cxn ang="0">
                    <a:pos x="7" y="18"/>
                  </a:cxn>
                  <a:cxn ang="0">
                    <a:pos x="4" y="18"/>
                  </a:cxn>
                  <a:cxn ang="0">
                    <a:pos x="4" y="18"/>
                  </a:cxn>
                  <a:cxn ang="0">
                    <a:pos x="2" y="18"/>
                  </a:cxn>
                  <a:cxn ang="0">
                    <a:pos x="2" y="18"/>
                  </a:cxn>
                  <a:cxn ang="0">
                    <a:pos x="2" y="18"/>
                  </a:cxn>
                  <a:cxn ang="0">
                    <a:pos x="2" y="18"/>
                  </a:cxn>
                  <a:cxn ang="0">
                    <a:pos x="0" y="11"/>
                  </a:cxn>
                  <a:cxn ang="0">
                    <a:pos x="0" y="11"/>
                  </a:cxn>
                  <a:cxn ang="0">
                    <a:pos x="2" y="2"/>
                  </a:cxn>
                  <a:cxn ang="0">
                    <a:pos x="4" y="2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7" y="0"/>
                  </a:cxn>
                  <a:cxn ang="0">
                    <a:pos x="7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9" y="0"/>
                  </a:cxn>
                  <a:cxn ang="0">
                    <a:pos x="11" y="2"/>
                  </a:cxn>
                  <a:cxn ang="0">
                    <a:pos x="11" y="2"/>
                  </a:cxn>
                </a:cxnLst>
                <a:rect l="0" t="0" r="r" b="b"/>
                <a:pathLst>
                  <a:path w="11" h="18">
                    <a:moveTo>
                      <a:pt x="11" y="2"/>
                    </a:moveTo>
                    <a:lnTo>
                      <a:pt x="11" y="2"/>
                    </a:lnTo>
                    <a:lnTo>
                      <a:pt x="11" y="2"/>
                    </a:lnTo>
                    <a:lnTo>
                      <a:pt x="11" y="5"/>
                    </a:lnTo>
                    <a:lnTo>
                      <a:pt x="11" y="5"/>
                    </a:lnTo>
                    <a:lnTo>
                      <a:pt x="11" y="7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0" y="11"/>
                    </a:lnTo>
                    <a:lnTo>
                      <a:pt x="0" y="11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1" y="2"/>
                    </a:lnTo>
                    <a:lnTo>
                      <a:pt x="11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106"/>
              <p:cNvSpPr>
                <a:spLocks/>
              </p:cNvSpPr>
              <p:nvPr/>
            </p:nvSpPr>
            <p:spPr bwMode="auto">
              <a:xfrm>
                <a:off x="8242879" y="3246429"/>
                <a:ext cx="8136" cy="19323"/>
              </a:xfrm>
              <a:custGeom>
                <a:avLst/>
                <a:gdLst/>
                <a:ahLst/>
                <a:cxnLst>
                  <a:cxn ang="0">
                    <a:pos x="8" y="4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8" y="8"/>
                  </a:cxn>
                  <a:cxn ang="0">
                    <a:pos x="8" y="17"/>
                  </a:cxn>
                  <a:cxn ang="0">
                    <a:pos x="8" y="17"/>
                  </a:cxn>
                  <a:cxn ang="0">
                    <a:pos x="8" y="17"/>
                  </a:cxn>
                  <a:cxn ang="0">
                    <a:pos x="6" y="19"/>
                  </a:cxn>
                  <a:cxn ang="0">
                    <a:pos x="6" y="19"/>
                  </a:cxn>
                  <a:cxn ang="0">
                    <a:pos x="4" y="19"/>
                  </a:cxn>
                  <a:cxn ang="0">
                    <a:pos x="2" y="17"/>
                  </a:cxn>
                  <a:cxn ang="0">
                    <a:pos x="2" y="17"/>
                  </a:cxn>
                  <a:cxn ang="0">
                    <a:pos x="0" y="13"/>
                  </a:cxn>
                  <a:cxn ang="0">
                    <a:pos x="0" y="13"/>
                  </a:cxn>
                  <a:cxn ang="0">
                    <a:pos x="0" y="11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8" y="2"/>
                  </a:cxn>
                  <a:cxn ang="0">
                    <a:pos x="8" y="2"/>
                  </a:cxn>
                  <a:cxn ang="0">
                    <a:pos x="8" y="4"/>
                  </a:cxn>
                  <a:cxn ang="0">
                    <a:pos x="8" y="4"/>
                  </a:cxn>
                </a:cxnLst>
                <a:rect l="0" t="0" r="r" b="b"/>
                <a:pathLst>
                  <a:path w="8" h="19">
                    <a:moveTo>
                      <a:pt x="8" y="4"/>
                    </a:move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7"/>
                    </a:lnTo>
                    <a:lnTo>
                      <a:pt x="8" y="17"/>
                    </a:lnTo>
                    <a:lnTo>
                      <a:pt x="8" y="17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4" y="19"/>
                    </a:lnTo>
                    <a:lnTo>
                      <a:pt x="2" y="17"/>
                    </a:lnTo>
                    <a:lnTo>
                      <a:pt x="2" y="17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107"/>
              <p:cNvSpPr>
                <a:spLocks/>
              </p:cNvSpPr>
              <p:nvPr/>
            </p:nvSpPr>
            <p:spPr bwMode="auto">
              <a:xfrm>
                <a:off x="8119821" y="3261685"/>
                <a:ext cx="15255" cy="13221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13" y="6"/>
                  </a:cxn>
                  <a:cxn ang="0">
                    <a:pos x="15" y="6"/>
                  </a:cxn>
                  <a:cxn ang="0">
                    <a:pos x="15" y="6"/>
                  </a:cxn>
                  <a:cxn ang="0">
                    <a:pos x="15" y="9"/>
                  </a:cxn>
                  <a:cxn ang="0">
                    <a:pos x="15" y="11"/>
                  </a:cxn>
                  <a:cxn ang="0">
                    <a:pos x="13" y="11"/>
                  </a:cxn>
                  <a:cxn ang="0">
                    <a:pos x="13" y="11"/>
                  </a:cxn>
                  <a:cxn ang="0">
                    <a:pos x="13" y="13"/>
                  </a:cxn>
                  <a:cxn ang="0">
                    <a:pos x="11" y="13"/>
                  </a:cxn>
                  <a:cxn ang="0">
                    <a:pos x="11" y="11"/>
                  </a:cxn>
                  <a:cxn ang="0">
                    <a:pos x="4" y="9"/>
                  </a:cxn>
                  <a:cxn ang="0">
                    <a:pos x="4" y="6"/>
                  </a:cxn>
                  <a:cxn ang="0">
                    <a:pos x="4" y="6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15" h="13">
                    <a:moveTo>
                      <a:pt x="4" y="0"/>
                    </a:moveTo>
                    <a:lnTo>
                      <a:pt x="13" y="6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4" y="9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108"/>
              <p:cNvSpPr>
                <a:spLocks/>
              </p:cNvSpPr>
              <p:nvPr/>
            </p:nvSpPr>
            <p:spPr bwMode="auto">
              <a:xfrm>
                <a:off x="8015070" y="3380674"/>
                <a:ext cx="10170" cy="13221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6" y="0"/>
                  </a:cxn>
                  <a:cxn ang="0">
                    <a:pos x="6" y="2"/>
                  </a:cxn>
                  <a:cxn ang="0">
                    <a:pos x="10" y="6"/>
                  </a:cxn>
                  <a:cxn ang="0">
                    <a:pos x="10" y="8"/>
                  </a:cxn>
                  <a:cxn ang="0">
                    <a:pos x="10" y="8"/>
                  </a:cxn>
                  <a:cxn ang="0">
                    <a:pos x="10" y="10"/>
                  </a:cxn>
                  <a:cxn ang="0">
                    <a:pos x="10" y="10"/>
                  </a:cxn>
                  <a:cxn ang="0">
                    <a:pos x="10" y="10"/>
                  </a:cxn>
                  <a:cxn ang="0">
                    <a:pos x="10" y="13"/>
                  </a:cxn>
                  <a:cxn ang="0">
                    <a:pos x="8" y="13"/>
                  </a:cxn>
                  <a:cxn ang="0">
                    <a:pos x="8" y="13"/>
                  </a:cxn>
                  <a:cxn ang="0">
                    <a:pos x="8" y="13"/>
                  </a:cxn>
                  <a:cxn ang="0">
                    <a:pos x="6" y="13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4" y="0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10" h="13">
                    <a:moveTo>
                      <a:pt x="4" y="0"/>
                    </a:moveTo>
                    <a:lnTo>
                      <a:pt x="6" y="0"/>
                    </a:lnTo>
                    <a:lnTo>
                      <a:pt x="6" y="2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109"/>
              <p:cNvSpPr>
                <a:spLocks/>
              </p:cNvSpPr>
              <p:nvPr/>
            </p:nvSpPr>
            <p:spPr bwMode="auto">
              <a:xfrm>
                <a:off x="8133043" y="3382708"/>
                <a:ext cx="2034" cy="2034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2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2" y="0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110"/>
              <p:cNvSpPr>
                <a:spLocks/>
              </p:cNvSpPr>
              <p:nvPr/>
            </p:nvSpPr>
            <p:spPr bwMode="auto">
              <a:xfrm>
                <a:off x="8189995" y="3441695"/>
                <a:ext cx="15255" cy="9153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11" y="2"/>
                  </a:cxn>
                  <a:cxn ang="0">
                    <a:pos x="15" y="9"/>
                  </a:cxn>
                  <a:cxn ang="0">
                    <a:pos x="11" y="9"/>
                  </a:cxn>
                  <a:cxn ang="0">
                    <a:pos x="6" y="7"/>
                  </a:cxn>
                  <a:cxn ang="0">
                    <a:pos x="6" y="7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6" y="0"/>
                  </a:cxn>
                  <a:cxn ang="0">
                    <a:pos x="9" y="0"/>
                  </a:cxn>
                  <a:cxn ang="0">
                    <a:pos x="9" y="0"/>
                  </a:cxn>
                </a:cxnLst>
                <a:rect l="0" t="0" r="r" b="b"/>
                <a:pathLst>
                  <a:path w="15" h="9">
                    <a:moveTo>
                      <a:pt x="9" y="0"/>
                    </a:moveTo>
                    <a:lnTo>
                      <a:pt x="11" y="2"/>
                    </a:lnTo>
                    <a:lnTo>
                      <a:pt x="15" y="9"/>
                    </a:lnTo>
                    <a:lnTo>
                      <a:pt x="11" y="9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111"/>
              <p:cNvSpPr>
                <a:spLocks/>
              </p:cNvSpPr>
              <p:nvPr/>
            </p:nvSpPr>
            <p:spPr bwMode="auto">
              <a:xfrm>
                <a:off x="8097447" y="3464069"/>
                <a:ext cx="37630" cy="23391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5" y="2"/>
                  </a:cxn>
                  <a:cxn ang="0">
                    <a:pos x="5" y="2"/>
                  </a:cxn>
                  <a:cxn ang="0">
                    <a:pos x="13" y="6"/>
                  </a:cxn>
                  <a:cxn ang="0">
                    <a:pos x="13" y="8"/>
                  </a:cxn>
                  <a:cxn ang="0">
                    <a:pos x="24" y="13"/>
                  </a:cxn>
                  <a:cxn ang="0">
                    <a:pos x="24" y="13"/>
                  </a:cxn>
                  <a:cxn ang="0">
                    <a:pos x="26" y="15"/>
                  </a:cxn>
                  <a:cxn ang="0">
                    <a:pos x="28" y="15"/>
                  </a:cxn>
                  <a:cxn ang="0">
                    <a:pos x="31" y="17"/>
                  </a:cxn>
                  <a:cxn ang="0">
                    <a:pos x="31" y="17"/>
                  </a:cxn>
                  <a:cxn ang="0">
                    <a:pos x="37" y="23"/>
                  </a:cxn>
                  <a:cxn ang="0">
                    <a:pos x="35" y="23"/>
                  </a:cxn>
                  <a:cxn ang="0">
                    <a:pos x="13" y="15"/>
                  </a:cxn>
                  <a:cxn ang="0">
                    <a:pos x="3" y="8"/>
                  </a:cxn>
                  <a:cxn ang="0">
                    <a:pos x="3" y="8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3" y="0"/>
                  </a:cxn>
                  <a:cxn ang="0">
                    <a:pos x="3" y="0"/>
                  </a:cxn>
                </a:cxnLst>
                <a:rect l="0" t="0" r="r" b="b"/>
                <a:pathLst>
                  <a:path w="37" h="23">
                    <a:moveTo>
                      <a:pt x="3" y="0"/>
                    </a:moveTo>
                    <a:lnTo>
                      <a:pt x="5" y="2"/>
                    </a:lnTo>
                    <a:lnTo>
                      <a:pt x="5" y="2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7" y="23"/>
                    </a:lnTo>
                    <a:lnTo>
                      <a:pt x="35" y="23"/>
                    </a:lnTo>
                    <a:lnTo>
                      <a:pt x="13" y="15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112"/>
              <p:cNvSpPr>
                <a:spLocks/>
              </p:cNvSpPr>
              <p:nvPr/>
            </p:nvSpPr>
            <p:spPr bwMode="auto">
              <a:xfrm>
                <a:off x="7814719" y="3011501"/>
                <a:ext cx="473926" cy="454603"/>
              </a:xfrm>
              <a:custGeom>
                <a:avLst/>
                <a:gdLst/>
                <a:ahLst/>
                <a:cxnLst>
                  <a:cxn ang="0">
                    <a:pos x="214" y="146"/>
                  </a:cxn>
                  <a:cxn ang="0">
                    <a:pos x="211" y="142"/>
                  </a:cxn>
                  <a:cxn ang="0">
                    <a:pos x="207" y="145"/>
                  </a:cxn>
                  <a:cxn ang="0">
                    <a:pos x="203" y="121"/>
                  </a:cxn>
                  <a:cxn ang="0">
                    <a:pos x="193" y="120"/>
                  </a:cxn>
                  <a:cxn ang="0">
                    <a:pos x="196" y="136"/>
                  </a:cxn>
                  <a:cxn ang="0">
                    <a:pos x="186" y="122"/>
                  </a:cxn>
                  <a:cxn ang="0">
                    <a:pos x="175" y="87"/>
                  </a:cxn>
                  <a:cxn ang="0">
                    <a:pos x="179" y="66"/>
                  </a:cxn>
                  <a:cxn ang="0">
                    <a:pos x="182" y="55"/>
                  </a:cxn>
                  <a:cxn ang="0">
                    <a:pos x="168" y="34"/>
                  </a:cxn>
                  <a:cxn ang="0">
                    <a:pos x="154" y="21"/>
                  </a:cxn>
                  <a:cxn ang="0">
                    <a:pos x="135" y="22"/>
                  </a:cxn>
                  <a:cxn ang="0">
                    <a:pos x="118" y="11"/>
                  </a:cxn>
                  <a:cxn ang="0">
                    <a:pos x="67" y="4"/>
                  </a:cxn>
                  <a:cxn ang="0">
                    <a:pos x="50" y="19"/>
                  </a:cxn>
                  <a:cxn ang="0">
                    <a:pos x="31" y="21"/>
                  </a:cxn>
                  <a:cxn ang="0">
                    <a:pos x="15" y="41"/>
                  </a:cxn>
                  <a:cxn ang="0">
                    <a:pos x="5" y="50"/>
                  </a:cxn>
                  <a:cxn ang="0">
                    <a:pos x="11" y="62"/>
                  </a:cxn>
                  <a:cxn ang="0">
                    <a:pos x="19" y="60"/>
                  </a:cxn>
                  <a:cxn ang="0">
                    <a:pos x="40" y="66"/>
                  </a:cxn>
                  <a:cxn ang="0">
                    <a:pos x="53" y="84"/>
                  </a:cxn>
                  <a:cxn ang="0">
                    <a:pos x="72" y="105"/>
                  </a:cxn>
                  <a:cxn ang="0">
                    <a:pos x="81" y="103"/>
                  </a:cxn>
                  <a:cxn ang="0">
                    <a:pos x="90" y="102"/>
                  </a:cxn>
                  <a:cxn ang="0">
                    <a:pos x="100" y="105"/>
                  </a:cxn>
                  <a:cxn ang="0">
                    <a:pos x="110" y="106"/>
                  </a:cxn>
                  <a:cxn ang="0">
                    <a:pos x="147" y="104"/>
                  </a:cxn>
                  <a:cxn ang="0">
                    <a:pos x="158" y="103"/>
                  </a:cxn>
                  <a:cxn ang="0">
                    <a:pos x="163" y="106"/>
                  </a:cxn>
                  <a:cxn ang="0">
                    <a:pos x="156" y="118"/>
                  </a:cxn>
                  <a:cxn ang="0">
                    <a:pos x="152" y="119"/>
                  </a:cxn>
                  <a:cxn ang="0">
                    <a:pos x="150" y="130"/>
                  </a:cxn>
                  <a:cxn ang="0">
                    <a:pos x="140" y="122"/>
                  </a:cxn>
                  <a:cxn ang="0">
                    <a:pos x="114" y="117"/>
                  </a:cxn>
                  <a:cxn ang="0">
                    <a:pos x="97" y="135"/>
                  </a:cxn>
                  <a:cxn ang="0">
                    <a:pos x="89" y="130"/>
                  </a:cxn>
                  <a:cxn ang="0">
                    <a:pos x="64" y="129"/>
                  </a:cxn>
                  <a:cxn ang="0">
                    <a:pos x="70" y="142"/>
                  </a:cxn>
                  <a:cxn ang="0">
                    <a:pos x="90" y="159"/>
                  </a:cxn>
                  <a:cxn ang="0">
                    <a:pos x="97" y="162"/>
                  </a:cxn>
                  <a:cxn ang="0">
                    <a:pos x="102" y="163"/>
                  </a:cxn>
                  <a:cxn ang="0">
                    <a:pos x="104" y="172"/>
                  </a:cxn>
                  <a:cxn ang="0">
                    <a:pos x="107" y="177"/>
                  </a:cxn>
                  <a:cxn ang="0">
                    <a:pos x="102" y="197"/>
                  </a:cxn>
                  <a:cxn ang="0">
                    <a:pos x="113" y="204"/>
                  </a:cxn>
                  <a:cxn ang="0">
                    <a:pos x="126" y="204"/>
                  </a:cxn>
                  <a:cxn ang="0">
                    <a:pos x="135" y="190"/>
                  </a:cxn>
                  <a:cxn ang="0">
                    <a:pos x="143" y="178"/>
                  </a:cxn>
                  <a:cxn ang="0">
                    <a:pos x="147" y="163"/>
                  </a:cxn>
                  <a:cxn ang="0">
                    <a:pos x="159" y="146"/>
                  </a:cxn>
                  <a:cxn ang="0">
                    <a:pos x="150" y="162"/>
                  </a:cxn>
                  <a:cxn ang="0">
                    <a:pos x="147" y="171"/>
                  </a:cxn>
                  <a:cxn ang="0">
                    <a:pos x="156" y="179"/>
                  </a:cxn>
                  <a:cxn ang="0">
                    <a:pos x="174" y="187"/>
                  </a:cxn>
                  <a:cxn ang="0">
                    <a:pos x="176" y="194"/>
                  </a:cxn>
                  <a:cxn ang="0">
                    <a:pos x="190" y="195"/>
                  </a:cxn>
                  <a:cxn ang="0">
                    <a:pos x="201" y="198"/>
                  </a:cxn>
                </a:cxnLst>
                <a:rect l="0" t="0" r="r" b="b"/>
                <a:pathLst>
                  <a:path w="216" h="207">
                    <a:moveTo>
                      <a:pt x="213" y="171"/>
                    </a:moveTo>
                    <a:cubicBezTo>
                      <a:pt x="211" y="166"/>
                      <a:pt x="212" y="160"/>
                      <a:pt x="214" y="157"/>
                    </a:cubicBezTo>
                    <a:cubicBezTo>
                      <a:pt x="212" y="153"/>
                      <a:pt x="212" y="153"/>
                      <a:pt x="212" y="153"/>
                    </a:cubicBezTo>
                    <a:cubicBezTo>
                      <a:pt x="212" y="152"/>
                      <a:pt x="212" y="152"/>
                      <a:pt x="212" y="152"/>
                    </a:cubicBezTo>
                    <a:cubicBezTo>
                      <a:pt x="212" y="152"/>
                      <a:pt x="212" y="152"/>
                      <a:pt x="212" y="152"/>
                    </a:cubicBezTo>
                    <a:cubicBezTo>
                      <a:pt x="212" y="148"/>
                      <a:pt x="212" y="148"/>
                      <a:pt x="212" y="148"/>
                    </a:cubicBezTo>
                    <a:cubicBezTo>
                      <a:pt x="212" y="147"/>
                      <a:pt x="212" y="147"/>
                      <a:pt x="212" y="147"/>
                    </a:cubicBezTo>
                    <a:cubicBezTo>
                      <a:pt x="213" y="147"/>
                      <a:pt x="213" y="147"/>
                      <a:pt x="213" y="147"/>
                    </a:cubicBezTo>
                    <a:cubicBezTo>
                      <a:pt x="213" y="147"/>
                      <a:pt x="213" y="147"/>
                      <a:pt x="213" y="147"/>
                    </a:cubicBezTo>
                    <a:cubicBezTo>
                      <a:pt x="214" y="147"/>
                      <a:pt x="214" y="147"/>
                      <a:pt x="214" y="147"/>
                    </a:cubicBezTo>
                    <a:cubicBezTo>
                      <a:pt x="214" y="146"/>
                      <a:pt x="214" y="146"/>
                      <a:pt x="214" y="146"/>
                    </a:cubicBezTo>
                    <a:cubicBezTo>
                      <a:pt x="214" y="142"/>
                      <a:pt x="214" y="142"/>
                      <a:pt x="214" y="142"/>
                    </a:cubicBezTo>
                    <a:cubicBezTo>
                      <a:pt x="214" y="142"/>
                      <a:pt x="214" y="142"/>
                      <a:pt x="214" y="142"/>
                    </a:cubicBezTo>
                    <a:cubicBezTo>
                      <a:pt x="214" y="141"/>
                      <a:pt x="214" y="141"/>
                      <a:pt x="214" y="141"/>
                    </a:cubicBezTo>
                    <a:cubicBezTo>
                      <a:pt x="214" y="140"/>
                      <a:pt x="214" y="140"/>
                      <a:pt x="214" y="140"/>
                    </a:cubicBezTo>
                    <a:cubicBezTo>
                      <a:pt x="214" y="140"/>
                      <a:pt x="214" y="140"/>
                      <a:pt x="214" y="140"/>
                    </a:cubicBezTo>
                    <a:cubicBezTo>
                      <a:pt x="213" y="140"/>
                      <a:pt x="213" y="140"/>
                      <a:pt x="213" y="140"/>
                    </a:cubicBezTo>
                    <a:cubicBezTo>
                      <a:pt x="213" y="140"/>
                      <a:pt x="213" y="140"/>
                      <a:pt x="213" y="140"/>
                    </a:cubicBezTo>
                    <a:cubicBezTo>
                      <a:pt x="212" y="140"/>
                      <a:pt x="212" y="140"/>
                      <a:pt x="212" y="140"/>
                    </a:cubicBezTo>
                    <a:cubicBezTo>
                      <a:pt x="212" y="140"/>
                      <a:pt x="212" y="140"/>
                      <a:pt x="212" y="140"/>
                    </a:cubicBezTo>
                    <a:cubicBezTo>
                      <a:pt x="212" y="141"/>
                      <a:pt x="212" y="141"/>
                      <a:pt x="212" y="141"/>
                    </a:cubicBezTo>
                    <a:cubicBezTo>
                      <a:pt x="211" y="142"/>
                      <a:pt x="211" y="142"/>
                      <a:pt x="211" y="142"/>
                    </a:cubicBezTo>
                    <a:cubicBezTo>
                      <a:pt x="211" y="142"/>
                      <a:pt x="211" y="142"/>
                      <a:pt x="211" y="142"/>
                    </a:cubicBezTo>
                    <a:cubicBezTo>
                      <a:pt x="211" y="143"/>
                      <a:pt x="211" y="143"/>
                      <a:pt x="211" y="143"/>
                    </a:cubicBezTo>
                    <a:cubicBezTo>
                      <a:pt x="211" y="143"/>
                      <a:pt x="211" y="143"/>
                      <a:pt x="211" y="143"/>
                    </a:cubicBezTo>
                    <a:cubicBezTo>
                      <a:pt x="211" y="143"/>
                      <a:pt x="211" y="143"/>
                      <a:pt x="211" y="143"/>
                    </a:cubicBezTo>
                    <a:cubicBezTo>
                      <a:pt x="211" y="143"/>
                      <a:pt x="211" y="143"/>
                      <a:pt x="211" y="143"/>
                    </a:cubicBezTo>
                    <a:cubicBezTo>
                      <a:pt x="209" y="145"/>
                      <a:pt x="209" y="145"/>
                      <a:pt x="209" y="145"/>
                    </a:cubicBezTo>
                    <a:cubicBezTo>
                      <a:pt x="208" y="145"/>
                      <a:pt x="208" y="145"/>
                      <a:pt x="208" y="145"/>
                    </a:cubicBezTo>
                    <a:cubicBezTo>
                      <a:pt x="208" y="145"/>
                      <a:pt x="208" y="145"/>
                      <a:pt x="208" y="145"/>
                    </a:cubicBezTo>
                    <a:cubicBezTo>
                      <a:pt x="207" y="145"/>
                      <a:pt x="207" y="145"/>
                      <a:pt x="207" y="145"/>
                    </a:cubicBezTo>
                    <a:cubicBezTo>
                      <a:pt x="207" y="145"/>
                      <a:pt x="207" y="145"/>
                      <a:pt x="207" y="145"/>
                    </a:cubicBezTo>
                    <a:cubicBezTo>
                      <a:pt x="207" y="145"/>
                      <a:pt x="207" y="145"/>
                      <a:pt x="207" y="145"/>
                    </a:cubicBezTo>
                    <a:cubicBezTo>
                      <a:pt x="206" y="145"/>
                      <a:pt x="206" y="145"/>
                      <a:pt x="206" y="145"/>
                    </a:cubicBezTo>
                    <a:cubicBezTo>
                      <a:pt x="205" y="144"/>
                      <a:pt x="205" y="144"/>
                      <a:pt x="205" y="144"/>
                    </a:cubicBezTo>
                    <a:cubicBezTo>
                      <a:pt x="205" y="144"/>
                      <a:pt x="205" y="144"/>
                      <a:pt x="205" y="144"/>
                    </a:cubicBezTo>
                    <a:cubicBezTo>
                      <a:pt x="205" y="144"/>
                      <a:pt x="205" y="144"/>
                      <a:pt x="205" y="144"/>
                    </a:cubicBezTo>
                    <a:cubicBezTo>
                      <a:pt x="203" y="137"/>
                      <a:pt x="203" y="137"/>
                      <a:pt x="203" y="137"/>
                    </a:cubicBezTo>
                    <a:cubicBezTo>
                      <a:pt x="203" y="134"/>
                      <a:pt x="203" y="134"/>
                      <a:pt x="203" y="134"/>
                    </a:cubicBezTo>
                    <a:cubicBezTo>
                      <a:pt x="203" y="132"/>
                      <a:pt x="203" y="132"/>
                      <a:pt x="203" y="132"/>
                    </a:cubicBezTo>
                    <a:cubicBezTo>
                      <a:pt x="203" y="131"/>
                      <a:pt x="203" y="131"/>
                      <a:pt x="203" y="131"/>
                    </a:cubicBezTo>
                    <a:cubicBezTo>
                      <a:pt x="203" y="128"/>
                      <a:pt x="203" y="128"/>
                      <a:pt x="203" y="128"/>
                    </a:cubicBezTo>
                    <a:cubicBezTo>
                      <a:pt x="203" y="122"/>
                      <a:pt x="203" y="122"/>
                      <a:pt x="203" y="122"/>
                    </a:cubicBezTo>
                    <a:cubicBezTo>
                      <a:pt x="203" y="121"/>
                      <a:pt x="203" y="121"/>
                      <a:pt x="203" y="121"/>
                    </a:cubicBezTo>
                    <a:cubicBezTo>
                      <a:pt x="203" y="120"/>
                      <a:pt x="203" y="120"/>
                      <a:pt x="203" y="120"/>
                    </a:cubicBezTo>
                    <a:cubicBezTo>
                      <a:pt x="202" y="120"/>
                      <a:pt x="202" y="120"/>
                      <a:pt x="202" y="120"/>
                    </a:cubicBezTo>
                    <a:cubicBezTo>
                      <a:pt x="202" y="119"/>
                      <a:pt x="202" y="119"/>
                      <a:pt x="202" y="119"/>
                    </a:cubicBezTo>
                    <a:cubicBezTo>
                      <a:pt x="202" y="119"/>
                      <a:pt x="202" y="119"/>
                      <a:pt x="202" y="119"/>
                    </a:cubicBezTo>
                    <a:cubicBezTo>
                      <a:pt x="201" y="118"/>
                      <a:pt x="201" y="118"/>
                      <a:pt x="201" y="118"/>
                    </a:cubicBezTo>
                    <a:cubicBezTo>
                      <a:pt x="198" y="117"/>
                      <a:pt x="198" y="117"/>
                      <a:pt x="198" y="117"/>
                    </a:cubicBezTo>
                    <a:cubicBezTo>
                      <a:pt x="197" y="116"/>
                      <a:pt x="197" y="116"/>
                      <a:pt x="197" y="116"/>
                    </a:cubicBezTo>
                    <a:cubicBezTo>
                      <a:pt x="196" y="116"/>
                      <a:pt x="196" y="116"/>
                      <a:pt x="196" y="116"/>
                    </a:cubicBezTo>
                    <a:cubicBezTo>
                      <a:pt x="196" y="117"/>
                      <a:pt x="196" y="117"/>
                      <a:pt x="196" y="117"/>
                    </a:cubicBezTo>
                    <a:cubicBezTo>
                      <a:pt x="194" y="119"/>
                      <a:pt x="194" y="119"/>
                      <a:pt x="194" y="119"/>
                    </a:cubicBezTo>
                    <a:cubicBezTo>
                      <a:pt x="193" y="120"/>
                      <a:pt x="193" y="120"/>
                      <a:pt x="193" y="120"/>
                    </a:cubicBezTo>
                    <a:cubicBezTo>
                      <a:pt x="193" y="121"/>
                      <a:pt x="193" y="121"/>
                      <a:pt x="193" y="121"/>
                    </a:cubicBezTo>
                    <a:cubicBezTo>
                      <a:pt x="193" y="121"/>
                      <a:pt x="193" y="121"/>
                      <a:pt x="193" y="121"/>
                    </a:cubicBezTo>
                    <a:cubicBezTo>
                      <a:pt x="193" y="122"/>
                      <a:pt x="193" y="122"/>
                      <a:pt x="193" y="122"/>
                    </a:cubicBezTo>
                    <a:cubicBezTo>
                      <a:pt x="193" y="122"/>
                      <a:pt x="193" y="122"/>
                      <a:pt x="193" y="122"/>
                    </a:cubicBezTo>
                    <a:cubicBezTo>
                      <a:pt x="193" y="125"/>
                      <a:pt x="193" y="125"/>
                      <a:pt x="193" y="125"/>
                    </a:cubicBezTo>
                    <a:cubicBezTo>
                      <a:pt x="193" y="125"/>
                      <a:pt x="193" y="125"/>
                      <a:pt x="193" y="125"/>
                    </a:cubicBezTo>
                    <a:cubicBezTo>
                      <a:pt x="194" y="130"/>
                      <a:pt x="194" y="130"/>
                      <a:pt x="194" y="130"/>
                    </a:cubicBezTo>
                    <a:cubicBezTo>
                      <a:pt x="195" y="133"/>
                      <a:pt x="195" y="133"/>
                      <a:pt x="195" y="133"/>
                    </a:cubicBezTo>
                    <a:cubicBezTo>
                      <a:pt x="196" y="134"/>
                      <a:pt x="196" y="134"/>
                      <a:pt x="196" y="134"/>
                    </a:cubicBezTo>
                    <a:cubicBezTo>
                      <a:pt x="196" y="135"/>
                      <a:pt x="196" y="135"/>
                      <a:pt x="196" y="135"/>
                    </a:cubicBezTo>
                    <a:cubicBezTo>
                      <a:pt x="196" y="136"/>
                      <a:pt x="196" y="136"/>
                      <a:pt x="196" y="136"/>
                    </a:cubicBezTo>
                    <a:cubicBezTo>
                      <a:pt x="196" y="137"/>
                      <a:pt x="196" y="137"/>
                      <a:pt x="196" y="137"/>
                    </a:cubicBezTo>
                    <a:cubicBezTo>
                      <a:pt x="195" y="137"/>
                      <a:pt x="195" y="137"/>
                      <a:pt x="195" y="137"/>
                    </a:cubicBezTo>
                    <a:cubicBezTo>
                      <a:pt x="195" y="138"/>
                      <a:pt x="195" y="138"/>
                      <a:pt x="195" y="138"/>
                    </a:cubicBezTo>
                    <a:cubicBezTo>
                      <a:pt x="194" y="138"/>
                      <a:pt x="194" y="138"/>
                      <a:pt x="194" y="138"/>
                    </a:cubicBezTo>
                    <a:cubicBezTo>
                      <a:pt x="194" y="138"/>
                      <a:pt x="194" y="138"/>
                      <a:pt x="194" y="138"/>
                    </a:cubicBezTo>
                    <a:cubicBezTo>
                      <a:pt x="193" y="138"/>
                      <a:pt x="193" y="138"/>
                      <a:pt x="193" y="138"/>
                    </a:cubicBezTo>
                    <a:cubicBezTo>
                      <a:pt x="193" y="138"/>
                      <a:pt x="193" y="138"/>
                      <a:pt x="193" y="138"/>
                    </a:cubicBezTo>
                    <a:cubicBezTo>
                      <a:pt x="192" y="138"/>
                      <a:pt x="192" y="138"/>
                      <a:pt x="192" y="138"/>
                    </a:cubicBezTo>
                    <a:cubicBezTo>
                      <a:pt x="192" y="138"/>
                      <a:pt x="192" y="138"/>
                      <a:pt x="192" y="138"/>
                    </a:cubicBezTo>
                    <a:cubicBezTo>
                      <a:pt x="188" y="127"/>
                      <a:pt x="188" y="127"/>
                      <a:pt x="188" y="127"/>
                    </a:cubicBezTo>
                    <a:cubicBezTo>
                      <a:pt x="186" y="122"/>
                      <a:pt x="186" y="122"/>
                      <a:pt x="186" y="122"/>
                    </a:cubicBezTo>
                    <a:cubicBezTo>
                      <a:pt x="184" y="118"/>
                      <a:pt x="184" y="118"/>
                      <a:pt x="184" y="118"/>
                    </a:cubicBezTo>
                    <a:cubicBezTo>
                      <a:pt x="181" y="115"/>
                      <a:pt x="181" y="115"/>
                      <a:pt x="181" y="115"/>
                    </a:cubicBezTo>
                    <a:cubicBezTo>
                      <a:pt x="180" y="115"/>
                      <a:pt x="180" y="115"/>
                      <a:pt x="180" y="115"/>
                    </a:cubicBezTo>
                    <a:cubicBezTo>
                      <a:pt x="180" y="114"/>
                      <a:pt x="180" y="114"/>
                      <a:pt x="180" y="114"/>
                    </a:cubicBezTo>
                    <a:cubicBezTo>
                      <a:pt x="179" y="114"/>
                      <a:pt x="179" y="114"/>
                      <a:pt x="179" y="114"/>
                    </a:cubicBezTo>
                    <a:cubicBezTo>
                      <a:pt x="179" y="114"/>
                      <a:pt x="179" y="114"/>
                      <a:pt x="179" y="114"/>
                    </a:cubicBezTo>
                    <a:cubicBezTo>
                      <a:pt x="178" y="112"/>
                      <a:pt x="178" y="112"/>
                      <a:pt x="178" y="112"/>
                    </a:cubicBezTo>
                    <a:cubicBezTo>
                      <a:pt x="177" y="112"/>
                      <a:pt x="177" y="112"/>
                      <a:pt x="177" y="112"/>
                    </a:cubicBezTo>
                    <a:cubicBezTo>
                      <a:pt x="176" y="108"/>
                      <a:pt x="176" y="108"/>
                      <a:pt x="176" y="108"/>
                    </a:cubicBezTo>
                    <a:cubicBezTo>
                      <a:pt x="174" y="94"/>
                      <a:pt x="174" y="94"/>
                      <a:pt x="174" y="94"/>
                    </a:cubicBezTo>
                    <a:cubicBezTo>
                      <a:pt x="175" y="87"/>
                      <a:pt x="175" y="87"/>
                      <a:pt x="175" y="87"/>
                    </a:cubicBezTo>
                    <a:cubicBezTo>
                      <a:pt x="174" y="85"/>
                      <a:pt x="174" y="85"/>
                      <a:pt x="174" y="85"/>
                    </a:cubicBezTo>
                    <a:cubicBezTo>
                      <a:pt x="174" y="84"/>
                      <a:pt x="174" y="84"/>
                      <a:pt x="174" y="84"/>
                    </a:cubicBezTo>
                    <a:cubicBezTo>
                      <a:pt x="172" y="73"/>
                      <a:pt x="172" y="73"/>
                      <a:pt x="172" y="73"/>
                    </a:cubicBezTo>
                    <a:cubicBezTo>
                      <a:pt x="172" y="73"/>
                      <a:pt x="172" y="73"/>
                      <a:pt x="172" y="73"/>
                    </a:cubicBezTo>
                    <a:cubicBezTo>
                      <a:pt x="172" y="73"/>
                      <a:pt x="172" y="73"/>
                      <a:pt x="172" y="73"/>
                    </a:cubicBezTo>
                    <a:cubicBezTo>
                      <a:pt x="172" y="73"/>
                      <a:pt x="172" y="73"/>
                      <a:pt x="172" y="73"/>
                    </a:cubicBezTo>
                    <a:cubicBezTo>
                      <a:pt x="172" y="72"/>
                      <a:pt x="172" y="72"/>
                      <a:pt x="172" y="72"/>
                    </a:cubicBezTo>
                    <a:cubicBezTo>
                      <a:pt x="176" y="70"/>
                      <a:pt x="176" y="70"/>
                      <a:pt x="176" y="70"/>
                    </a:cubicBezTo>
                    <a:cubicBezTo>
                      <a:pt x="179" y="67"/>
                      <a:pt x="179" y="67"/>
                      <a:pt x="179" y="67"/>
                    </a:cubicBezTo>
                    <a:cubicBezTo>
                      <a:pt x="179" y="67"/>
                      <a:pt x="179" y="67"/>
                      <a:pt x="179" y="67"/>
                    </a:cubicBezTo>
                    <a:cubicBezTo>
                      <a:pt x="179" y="66"/>
                      <a:pt x="179" y="66"/>
                      <a:pt x="179" y="66"/>
                    </a:cubicBezTo>
                    <a:cubicBezTo>
                      <a:pt x="179" y="65"/>
                      <a:pt x="179" y="65"/>
                      <a:pt x="179" y="65"/>
                    </a:cubicBezTo>
                    <a:cubicBezTo>
                      <a:pt x="179" y="63"/>
                      <a:pt x="179" y="63"/>
                      <a:pt x="179" y="63"/>
                    </a:cubicBezTo>
                    <a:cubicBezTo>
                      <a:pt x="180" y="59"/>
                      <a:pt x="180" y="59"/>
                      <a:pt x="180" y="59"/>
                    </a:cubicBezTo>
                    <a:cubicBezTo>
                      <a:pt x="180" y="59"/>
                      <a:pt x="180" y="59"/>
                      <a:pt x="180" y="59"/>
                    </a:cubicBezTo>
                    <a:cubicBezTo>
                      <a:pt x="180" y="58"/>
                      <a:pt x="180" y="58"/>
                      <a:pt x="180" y="58"/>
                    </a:cubicBezTo>
                    <a:cubicBezTo>
                      <a:pt x="180" y="58"/>
                      <a:pt x="180" y="58"/>
                      <a:pt x="180" y="58"/>
                    </a:cubicBezTo>
                    <a:cubicBezTo>
                      <a:pt x="181" y="57"/>
                      <a:pt x="181" y="57"/>
                      <a:pt x="181" y="57"/>
                    </a:cubicBezTo>
                    <a:cubicBezTo>
                      <a:pt x="181" y="57"/>
                      <a:pt x="181" y="57"/>
                      <a:pt x="181" y="57"/>
                    </a:cubicBezTo>
                    <a:cubicBezTo>
                      <a:pt x="182" y="56"/>
                      <a:pt x="182" y="56"/>
                      <a:pt x="182" y="56"/>
                    </a:cubicBezTo>
                    <a:cubicBezTo>
                      <a:pt x="182" y="56"/>
                      <a:pt x="182" y="56"/>
                      <a:pt x="182" y="56"/>
                    </a:cubicBezTo>
                    <a:cubicBezTo>
                      <a:pt x="182" y="55"/>
                      <a:pt x="182" y="55"/>
                      <a:pt x="182" y="55"/>
                    </a:cubicBezTo>
                    <a:cubicBezTo>
                      <a:pt x="182" y="55"/>
                      <a:pt x="182" y="55"/>
                      <a:pt x="182" y="55"/>
                    </a:cubicBezTo>
                    <a:cubicBezTo>
                      <a:pt x="179" y="49"/>
                      <a:pt x="179" y="49"/>
                      <a:pt x="179" y="49"/>
                    </a:cubicBezTo>
                    <a:cubicBezTo>
                      <a:pt x="178" y="48"/>
                      <a:pt x="178" y="48"/>
                      <a:pt x="178" y="48"/>
                    </a:cubicBezTo>
                    <a:cubicBezTo>
                      <a:pt x="177" y="47"/>
                      <a:pt x="177" y="47"/>
                      <a:pt x="177" y="47"/>
                    </a:cubicBezTo>
                    <a:cubicBezTo>
                      <a:pt x="177" y="47"/>
                      <a:pt x="177" y="47"/>
                      <a:pt x="177" y="47"/>
                    </a:cubicBezTo>
                    <a:cubicBezTo>
                      <a:pt x="176" y="47"/>
                      <a:pt x="176" y="47"/>
                      <a:pt x="176" y="47"/>
                    </a:cubicBezTo>
                    <a:cubicBezTo>
                      <a:pt x="176" y="46"/>
                      <a:pt x="176" y="46"/>
                      <a:pt x="176" y="46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4" y="44"/>
                      <a:pt x="174" y="44"/>
                      <a:pt x="174" y="44"/>
                    </a:cubicBezTo>
                    <a:cubicBezTo>
                      <a:pt x="172" y="42"/>
                      <a:pt x="172" y="42"/>
                      <a:pt x="172" y="42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68" y="34"/>
                      <a:pt x="168" y="34"/>
                      <a:pt x="168" y="34"/>
                    </a:cubicBezTo>
                    <a:cubicBezTo>
                      <a:pt x="171" y="30"/>
                      <a:pt x="171" y="30"/>
                      <a:pt x="171" y="30"/>
                    </a:cubicBezTo>
                    <a:cubicBezTo>
                      <a:pt x="171" y="30"/>
                      <a:pt x="171" y="30"/>
                      <a:pt x="171" y="30"/>
                    </a:cubicBezTo>
                    <a:cubicBezTo>
                      <a:pt x="171" y="30"/>
                      <a:pt x="171" y="30"/>
                      <a:pt x="171" y="30"/>
                    </a:cubicBezTo>
                    <a:cubicBezTo>
                      <a:pt x="173" y="27"/>
                      <a:pt x="173" y="27"/>
                      <a:pt x="173" y="27"/>
                    </a:cubicBezTo>
                    <a:cubicBezTo>
                      <a:pt x="167" y="22"/>
                      <a:pt x="167" y="22"/>
                      <a:pt x="167" y="22"/>
                    </a:cubicBezTo>
                    <a:cubicBezTo>
                      <a:pt x="166" y="22"/>
                      <a:pt x="166" y="22"/>
                      <a:pt x="166" y="22"/>
                    </a:cubicBezTo>
                    <a:cubicBezTo>
                      <a:pt x="166" y="21"/>
                      <a:pt x="166" y="21"/>
                      <a:pt x="166" y="21"/>
                    </a:cubicBezTo>
                    <a:cubicBezTo>
                      <a:pt x="166" y="21"/>
                      <a:pt x="166" y="21"/>
                      <a:pt x="166" y="21"/>
                    </a:cubicBezTo>
                    <a:cubicBezTo>
                      <a:pt x="154" y="21"/>
                      <a:pt x="154" y="21"/>
                      <a:pt x="154" y="21"/>
                    </a:cubicBezTo>
                    <a:cubicBezTo>
                      <a:pt x="153" y="21"/>
                      <a:pt x="153" y="21"/>
                      <a:pt x="153" y="21"/>
                    </a:cubicBezTo>
                    <a:cubicBezTo>
                      <a:pt x="153" y="21"/>
                      <a:pt x="153" y="21"/>
                      <a:pt x="153" y="21"/>
                    </a:cubicBezTo>
                    <a:cubicBezTo>
                      <a:pt x="153" y="21"/>
                      <a:pt x="153" y="21"/>
                      <a:pt x="153" y="21"/>
                    </a:cubicBezTo>
                    <a:cubicBezTo>
                      <a:pt x="153" y="22"/>
                      <a:pt x="153" y="22"/>
                      <a:pt x="153" y="22"/>
                    </a:cubicBezTo>
                    <a:cubicBezTo>
                      <a:pt x="153" y="22"/>
                      <a:pt x="153" y="22"/>
                      <a:pt x="153" y="22"/>
                    </a:cubicBezTo>
                    <a:cubicBezTo>
                      <a:pt x="153" y="23"/>
                      <a:pt x="153" y="23"/>
                      <a:pt x="153" y="23"/>
                    </a:cubicBezTo>
                    <a:cubicBezTo>
                      <a:pt x="153" y="23"/>
                      <a:pt x="153" y="23"/>
                      <a:pt x="153" y="23"/>
                    </a:cubicBezTo>
                    <a:cubicBezTo>
                      <a:pt x="144" y="23"/>
                      <a:pt x="144" y="23"/>
                      <a:pt x="144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37" y="22"/>
                      <a:pt x="137" y="22"/>
                      <a:pt x="137" y="22"/>
                    </a:cubicBezTo>
                    <a:cubicBezTo>
                      <a:pt x="135" y="22"/>
                      <a:pt x="135" y="22"/>
                      <a:pt x="135" y="22"/>
                    </a:cubicBezTo>
                    <a:cubicBezTo>
                      <a:pt x="134" y="21"/>
                      <a:pt x="134" y="21"/>
                      <a:pt x="134" y="21"/>
                    </a:cubicBezTo>
                    <a:cubicBezTo>
                      <a:pt x="133" y="21"/>
                      <a:pt x="133" y="21"/>
                      <a:pt x="133" y="21"/>
                    </a:cubicBezTo>
                    <a:cubicBezTo>
                      <a:pt x="132" y="21"/>
                      <a:pt x="132" y="21"/>
                      <a:pt x="132" y="21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0" y="19"/>
                      <a:pt x="130" y="19"/>
                      <a:pt x="130" y="19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26" y="15"/>
                      <a:pt x="126" y="15"/>
                      <a:pt x="126" y="15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1" y="11"/>
                      <a:pt x="121" y="11"/>
                      <a:pt x="121" y="11"/>
                    </a:cubicBezTo>
                    <a:cubicBezTo>
                      <a:pt x="120" y="11"/>
                      <a:pt x="120" y="11"/>
                      <a:pt x="120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18" y="11"/>
                      <a:pt x="118" y="11"/>
                      <a:pt x="118" y="11"/>
                    </a:cubicBezTo>
                    <a:cubicBezTo>
                      <a:pt x="105" y="6"/>
                      <a:pt x="105" y="6"/>
                      <a:pt x="105" y="6"/>
                    </a:cubicBezTo>
                    <a:cubicBezTo>
                      <a:pt x="102" y="4"/>
                      <a:pt x="102" y="4"/>
                      <a:pt x="102" y="4"/>
                    </a:cubicBezTo>
                    <a:cubicBezTo>
                      <a:pt x="98" y="3"/>
                      <a:pt x="98" y="3"/>
                      <a:pt x="98" y="3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96" y="1"/>
                      <a:pt x="96" y="1"/>
                      <a:pt x="96" y="1"/>
                    </a:cubicBezTo>
                    <a:cubicBezTo>
                      <a:pt x="88" y="1"/>
                      <a:pt x="88" y="1"/>
                      <a:pt x="88" y="1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2" y="2"/>
                      <a:pt x="72" y="2"/>
                      <a:pt x="72" y="2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63" y="7"/>
                      <a:pt x="63" y="7"/>
                      <a:pt x="63" y="7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62" y="7"/>
                      <a:pt x="62" y="7"/>
                      <a:pt x="62" y="7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1" y="17"/>
                      <a:pt x="51" y="17"/>
                      <a:pt x="51" y="17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46" y="21"/>
                      <a:pt x="46" y="21"/>
                      <a:pt x="46" y="21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5" y="41"/>
                      <a:pt x="15" y="41"/>
                      <a:pt x="15" y="41"/>
                    </a:cubicBezTo>
                    <a:cubicBezTo>
                      <a:pt x="12" y="48"/>
                      <a:pt x="12" y="48"/>
                      <a:pt x="12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5" y="49"/>
                      <a:pt x="5" y="49"/>
                      <a:pt x="5" y="49"/>
                    </a:cubicBezTo>
                    <a:cubicBezTo>
                      <a:pt x="5" y="50"/>
                      <a:pt x="5" y="50"/>
                      <a:pt x="5" y="50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2" y="54"/>
                      <a:pt x="2" y="54"/>
                      <a:pt x="2" y="54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4" y="61"/>
                      <a:pt x="4" y="61"/>
                      <a:pt x="4" y="61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7" y="61"/>
                      <a:pt x="7" y="61"/>
                      <a:pt x="7" y="61"/>
                    </a:cubicBezTo>
                    <a:cubicBezTo>
                      <a:pt x="8" y="61"/>
                      <a:pt x="8" y="61"/>
                      <a:pt x="8" y="61"/>
                    </a:cubicBezTo>
                    <a:cubicBezTo>
                      <a:pt x="10" y="61"/>
                      <a:pt x="10" y="61"/>
                      <a:pt x="10" y="61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2" y="63"/>
                      <a:pt x="12" y="63"/>
                      <a:pt x="12" y="63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7" y="63"/>
                      <a:pt x="17" y="63"/>
                      <a:pt x="17" y="63"/>
                    </a:cubicBezTo>
                    <a:cubicBezTo>
                      <a:pt x="18" y="63"/>
                      <a:pt x="18" y="63"/>
                      <a:pt x="18" y="63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0" y="61"/>
                      <a:pt x="20" y="61"/>
                      <a:pt x="20" y="61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17" y="57"/>
                      <a:pt x="17" y="57"/>
                      <a:pt x="17" y="57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4" y="63"/>
                      <a:pt x="34" y="63"/>
                      <a:pt x="34" y="63"/>
                    </a:cubicBezTo>
                    <a:cubicBezTo>
                      <a:pt x="40" y="66"/>
                      <a:pt x="40" y="66"/>
                      <a:pt x="40" y="66"/>
                    </a:cubicBezTo>
                    <a:cubicBezTo>
                      <a:pt x="40" y="66"/>
                      <a:pt x="40" y="66"/>
                      <a:pt x="40" y="66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41" y="67"/>
                      <a:pt x="41" y="67"/>
                      <a:pt x="41" y="67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1" y="68"/>
                      <a:pt x="41" y="68"/>
                      <a:pt x="41" y="68"/>
                    </a:cubicBezTo>
                    <a:cubicBezTo>
                      <a:pt x="46" y="69"/>
                      <a:pt x="46" y="69"/>
                      <a:pt x="46" y="69"/>
                    </a:cubicBezTo>
                    <a:cubicBezTo>
                      <a:pt x="50" y="71"/>
                      <a:pt x="50" y="71"/>
                      <a:pt x="50" y="71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5" y="78"/>
                      <a:pt x="55" y="78"/>
                      <a:pt x="55" y="78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3" y="84"/>
                      <a:pt x="53" y="84"/>
                      <a:pt x="53" y="84"/>
                    </a:cubicBezTo>
                    <a:cubicBezTo>
                      <a:pt x="53" y="84"/>
                      <a:pt x="53" y="84"/>
                      <a:pt x="53" y="84"/>
                    </a:cubicBezTo>
                    <a:cubicBezTo>
                      <a:pt x="53" y="85"/>
                      <a:pt x="53" y="85"/>
                      <a:pt x="53" y="85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9" y="95"/>
                      <a:pt x="59" y="95"/>
                      <a:pt x="59" y="95"/>
                    </a:cubicBezTo>
                    <a:cubicBezTo>
                      <a:pt x="59" y="96"/>
                      <a:pt x="59" y="96"/>
                      <a:pt x="59" y="96"/>
                    </a:cubicBezTo>
                    <a:cubicBezTo>
                      <a:pt x="62" y="98"/>
                      <a:pt x="62" y="98"/>
                      <a:pt x="62" y="98"/>
                    </a:cubicBezTo>
                    <a:cubicBezTo>
                      <a:pt x="63" y="98"/>
                      <a:pt x="63" y="98"/>
                      <a:pt x="63" y="98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65" y="99"/>
                      <a:pt x="65" y="99"/>
                      <a:pt x="65" y="99"/>
                    </a:cubicBezTo>
                    <a:cubicBezTo>
                      <a:pt x="72" y="104"/>
                      <a:pt x="72" y="104"/>
                      <a:pt x="72" y="104"/>
                    </a:cubicBezTo>
                    <a:cubicBezTo>
                      <a:pt x="72" y="105"/>
                      <a:pt x="72" y="105"/>
                      <a:pt x="72" y="105"/>
                    </a:cubicBezTo>
                    <a:cubicBezTo>
                      <a:pt x="73" y="105"/>
                      <a:pt x="73" y="105"/>
                      <a:pt x="73" y="105"/>
                    </a:cubicBezTo>
                    <a:cubicBezTo>
                      <a:pt x="73" y="106"/>
                      <a:pt x="73" y="106"/>
                      <a:pt x="73" y="106"/>
                    </a:cubicBezTo>
                    <a:cubicBezTo>
                      <a:pt x="74" y="106"/>
                      <a:pt x="74" y="106"/>
                      <a:pt x="74" y="106"/>
                    </a:cubicBezTo>
                    <a:cubicBezTo>
                      <a:pt x="75" y="106"/>
                      <a:pt x="75" y="106"/>
                      <a:pt x="75" y="106"/>
                    </a:cubicBezTo>
                    <a:cubicBezTo>
                      <a:pt x="75" y="106"/>
                      <a:pt x="75" y="106"/>
                      <a:pt x="75" y="106"/>
                    </a:cubicBezTo>
                    <a:cubicBezTo>
                      <a:pt x="77" y="105"/>
                      <a:pt x="77" y="105"/>
                      <a:pt x="77" y="105"/>
                    </a:cubicBezTo>
                    <a:cubicBezTo>
                      <a:pt x="78" y="105"/>
                      <a:pt x="78" y="105"/>
                      <a:pt x="78" y="105"/>
                    </a:cubicBezTo>
                    <a:cubicBezTo>
                      <a:pt x="79" y="105"/>
                      <a:pt x="79" y="105"/>
                      <a:pt x="79" y="105"/>
                    </a:cubicBezTo>
                    <a:cubicBezTo>
                      <a:pt x="79" y="104"/>
                      <a:pt x="79" y="104"/>
                      <a:pt x="79" y="104"/>
                    </a:cubicBezTo>
                    <a:cubicBezTo>
                      <a:pt x="80" y="104"/>
                      <a:pt x="80" y="104"/>
                      <a:pt x="80" y="104"/>
                    </a:cubicBezTo>
                    <a:cubicBezTo>
                      <a:pt x="81" y="103"/>
                      <a:pt x="81" y="103"/>
                      <a:pt x="81" y="103"/>
                    </a:cubicBezTo>
                    <a:cubicBezTo>
                      <a:pt x="82" y="103"/>
                      <a:pt x="82" y="103"/>
                      <a:pt x="82" y="103"/>
                    </a:cubicBezTo>
                    <a:cubicBezTo>
                      <a:pt x="82" y="103"/>
                      <a:pt x="82" y="103"/>
                      <a:pt x="82" y="103"/>
                    </a:cubicBezTo>
                    <a:cubicBezTo>
                      <a:pt x="85" y="102"/>
                      <a:pt x="85" y="102"/>
                      <a:pt x="85" y="102"/>
                    </a:cubicBezTo>
                    <a:cubicBezTo>
                      <a:pt x="86" y="102"/>
                      <a:pt x="86" y="102"/>
                      <a:pt x="86" y="102"/>
                    </a:cubicBezTo>
                    <a:cubicBezTo>
                      <a:pt x="87" y="101"/>
                      <a:pt x="87" y="101"/>
                      <a:pt x="87" y="101"/>
                    </a:cubicBezTo>
                    <a:cubicBezTo>
                      <a:pt x="88" y="101"/>
                      <a:pt x="88" y="101"/>
                      <a:pt x="88" y="101"/>
                    </a:cubicBezTo>
                    <a:cubicBezTo>
                      <a:pt x="88" y="101"/>
                      <a:pt x="88" y="101"/>
                      <a:pt x="88" y="101"/>
                    </a:cubicBezTo>
                    <a:cubicBezTo>
                      <a:pt x="89" y="101"/>
                      <a:pt x="89" y="101"/>
                      <a:pt x="89" y="101"/>
                    </a:cubicBezTo>
                    <a:cubicBezTo>
                      <a:pt x="89" y="101"/>
                      <a:pt x="89" y="101"/>
                      <a:pt x="89" y="101"/>
                    </a:cubicBezTo>
                    <a:cubicBezTo>
                      <a:pt x="90" y="102"/>
                      <a:pt x="90" y="102"/>
                      <a:pt x="90" y="102"/>
                    </a:cubicBezTo>
                    <a:cubicBezTo>
                      <a:pt x="90" y="102"/>
                      <a:pt x="90" y="102"/>
                      <a:pt x="90" y="102"/>
                    </a:cubicBezTo>
                    <a:cubicBezTo>
                      <a:pt x="91" y="103"/>
                      <a:pt x="91" y="103"/>
                      <a:pt x="91" y="103"/>
                    </a:cubicBezTo>
                    <a:cubicBezTo>
                      <a:pt x="91" y="104"/>
                      <a:pt x="91" y="104"/>
                      <a:pt x="91" y="104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1" y="105"/>
                      <a:pt x="91" y="105"/>
                      <a:pt x="91" y="105"/>
                    </a:cubicBezTo>
                    <a:cubicBezTo>
                      <a:pt x="91" y="106"/>
                      <a:pt x="91" y="106"/>
                      <a:pt x="91" y="106"/>
                    </a:cubicBezTo>
                    <a:cubicBezTo>
                      <a:pt x="92" y="106"/>
                      <a:pt x="92" y="106"/>
                      <a:pt x="92" y="106"/>
                    </a:cubicBezTo>
                    <a:cubicBezTo>
                      <a:pt x="94" y="107"/>
                      <a:pt x="94" y="107"/>
                      <a:pt x="94" y="107"/>
                    </a:cubicBezTo>
                    <a:cubicBezTo>
                      <a:pt x="95" y="108"/>
                      <a:pt x="95" y="108"/>
                      <a:pt x="95" y="108"/>
                    </a:cubicBezTo>
                    <a:cubicBezTo>
                      <a:pt x="99" y="105"/>
                      <a:pt x="99" y="105"/>
                      <a:pt x="99" y="105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102" y="104"/>
                      <a:pt x="102" y="104"/>
                      <a:pt x="102" y="104"/>
                    </a:cubicBezTo>
                    <a:cubicBezTo>
                      <a:pt x="102" y="104"/>
                      <a:pt x="102" y="104"/>
                      <a:pt x="102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4" y="105"/>
                      <a:pt x="104" y="105"/>
                      <a:pt x="104" y="105"/>
                    </a:cubicBezTo>
                    <a:cubicBezTo>
                      <a:pt x="105" y="106"/>
                      <a:pt x="105" y="106"/>
                      <a:pt x="105" y="106"/>
                    </a:cubicBezTo>
                    <a:cubicBezTo>
                      <a:pt x="106" y="106"/>
                      <a:pt x="106" y="106"/>
                      <a:pt x="106" y="106"/>
                    </a:cubicBezTo>
                    <a:cubicBezTo>
                      <a:pt x="106" y="106"/>
                      <a:pt x="106" y="106"/>
                      <a:pt x="106" y="106"/>
                    </a:cubicBezTo>
                    <a:cubicBezTo>
                      <a:pt x="107" y="106"/>
                      <a:pt x="107" y="106"/>
                      <a:pt x="107" y="106"/>
                    </a:cubicBezTo>
                    <a:cubicBezTo>
                      <a:pt x="107" y="107"/>
                      <a:pt x="107" y="107"/>
                      <a:pt x="107" y="107"/>
                    </a:cubicBezTo>
                    <a:cubicBezTo>
                      <a:pt x="110" y="107"/>
                      <a:pt x="110" y="107"/>
                      <a:pt x="110" y="107"/>
                    </a:cubicBezTo>
                    <a:cubicBezTo>
                      <a:pt x="110" y="106"/>
                      <a:pt x="110" y="106"/>
                      <a:pt x="110" y="106"/>
                    </a:cubicBezTo>
                    <a:cubicBezTo>
                      <a:pt x="117" y="104"/>
                      <a:pt x="117" y="104"/>
                      <a:pt x="117" y="104"/>
                    </a:cubicBezTo>
                    <a:cubicBezTo>
                      <a:pt x="123" y="102"/>
                      <a:pt x="123" y="102"/>
                      <a:pt x="123" y="102"/>
                    </a:cubicBezTo>
                    <a:cubicBezTo>
                      <a:pt x="123" y="102"/>
                      <a:pt x="123" y="102"/>
                      <a:pt x="123" y="102"/>
                    </a:cubicBezTo>
                    <a:cubicBezTo>
                      <a:pt x="128" y="102"/>
                      <a:pt x="128" y="102"/>
                      <a:pt x="128" y="102"/>
                    </a:cubicBezTo>
                    <a:cubicBezTo>
                      <a:pt x="134" y="103"/>
                      <a:pt x="134" y="103"/>
                      <a:pt x="134" y="103"/>
                    </a:cubicBezTo>
                    <a:cubicBezTo>
                      <a:pt x="135" y="103"/>
                      <a:pt x="135" y="103"/>
                      <a:pt x="135" y="103"/>
                    </a:cubicBezTo>
                    <a:cubicBezTo>
                      <a:pt x="136" y="104"/>
                      <a:pt x="136" y="104"/>
                      <a:pt x="136" y="104"/>
                    </a:cubicBezTo>
                    <a:cubicBezTo>
                      <a:pt x="136" y="104"/>
                      <a:pt x="136" y="104"/>
                      <a:pt x="136" y="104"/>
                    </a:cubicBezTo>
                    <a:cubicBezTo>
                      <a:pt x="141" y="104"/>
                      <a:pt x="141" y="104"/>
                      <a:pt x="141" y="104"/>
                    </a:cubicBezTo>
                    <a:cubicBezTo>
                      <a:pt x="142" y="104"/>
                      <a:pt x="142" y="104"/>
                      <a:pt x="142" y="104"/>
                    </a:cubicBezTo>
                    <a:cubicBezTo>
                      <a:pt x="147" y="104"/>
                      <a:pt x="147" y="104"/>
                      <a:pt x="147" y="104"/>
                    </a:cubicBezTo>
                    <a:cubicBezTo>
                      <a:pt x="147" y="104"/>
                      <a:pt x="147" y="104"/>
                      <a:pt x="147" y="104"/>
                    </a:cubicBezTo>
                    <a:cubicBezTo>
                      <a:pt x="154" y="100"/>
                      <a:pt x="154" y="100"/>
                      <a:pt x="154" y="100"/>
                    </a:cubicBezTo>
                    <a:cubicBezTo>
                      <a:pt x="160" y="97"/>
                      <a:pt x="160" y="97"/>
                      <a:pt x="160" y="97"/>
                    </a:cubicBezTo>
                    <a:cubicBezTo>
                      <a:pt x="163" y="96"/>
                      <a:pt x="163" y="96"/>
                      <a:pt x="163" y="96"/>
                    </a:cubicBezTo>
                    <a:cubicBezTo>
                      <a:pt x="163" y="96"/>
                      <a:pt x="163" y="96"/>
                      <a:pt x="163" y="96"/>
                    </a:cubicBezTo>
                    <a:cubicBezTo>
                      <a:pt x="163" y="97"/>
                      <a:pt x="163" y="97"/>
                      <a:pt x="163" y="97"/>
                    </a:cubicBezTo>
                    <a:cubicBezTo>
                      <a:pt x="164" y="100"/>
                      <a:pt x="164" y="100"/>
                      <a:pt x="164" y="100"/>
                    </a:cubicBezTo>
                    <a:cubicBezTo>
                      <a:pt x="164" y="100"/>
                      <a:pt x="164" y="100"/>
                      <a:pt x="164" y="100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62" y="102"/>
                      <a:pt x="162" y="102"/>
                      <a:pt x="162" y="102"/>
                    </a:cubicBezTo>
                    <a:cubicBezTo>
                      <a:pt x="158" y="103"/>
                      <a:pt x="158" y="103"/>
                      <a:pt x="158" y="103"/>
                    </a:cubicBezTo>
                    <a:cubicBezTo>
                      <a:pt x="156" y="104"/>
                      <a:pt x="156" y="104"/>
                      <a:pt x="156" y="104"/>
                    </a:cubicBezTo>
                    <a:cubicBezTo>
                      <a:pt x="156" y="104"/>
                      <a:pt x="156" y="104"/>
                      <a:pt x="156" y="104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5" y="105"/>
                      <a:pt x="155" y="105"/>
                      <a:pt x="155" y="105"/>
                    </a:cubicBezTo>
                    <a:cubicBezTo>
                      <a:pt x="156" y="106"/>
                      <a:pt x="156" y="106"/>
                      <a:pt x="156" y="106"/>
                    </a:cubicBezTo>
                    <a:cubicBezTo>
                      <a:pt x="157" y="107"/>
                      <a:pt x="157" y="107"/>
                      <a:pt x="157" y="107"/>
                    </a:cubicBezTo>
                    <a:cubicBezTo>
                      <a:pt x="157" y="107"/>
                      <a:pt x="157" y="107"/>
                      <a:pt x="157" y="107"/>
                    </a:cubicBezTo>
                    <a:cubicBezTo>
                      <a:pt x="157" y="107"/>
                      <a:pt x="157" y="107"/>
                      <a:pt x="157" y="107"/>
                    </a:cubicBezTo>
                    <a:cubicBezTo>
                      <a:pt x="158" y="107"/>
                      <a:pt x="158" y="107"/>
                      <a:pt x="158" y="107"/>
                    </a:cubicBezTo>
                    <a:cubicBezTo>
                      <a:pt x="163" y="106"/>
                      <a:pt x="163" y="106"/>
                      <a:pt x="163" y="106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4" y="102"/>
                      <a:pt x="164" y="102"/>
                      <a:pt x="164" y="102"/>
                    </a:cubicBezTo>
                    <a:cubicBezTo>
                      <a:pt x="164" y="103"/>
                      <a:pt x="164" y="103"/>
                      <a:pt x="164" y="103"/>
                    </a:cubicBezTo>
                    <a:cubicBezTo>
                      <a:pt x="165" y="104"/>
                      <a:pt x="165" y="104"/>
                      <a:pt x="165" y="104"/>
                    </a:cubicBezTo>
                    <a:cubicBezTo>
                      <a:pt x="164" y="109"/>
                      <a:pt x="164" y="109"/>
                      <a:pt x="164" y="109"/>
                    </a:cubicBezTo>
                    <a:cubicBezTo>
                      <a:pt x="162" y="112"/>
                      <a:pt x="162" y="112"/>
                      <a:pt x="162" y="112"/>
                    </a:cubicBezTo>
                    <a:cubicBezTo>
                      <a:pt x="159" y="114"/>
                      <a:pt x="159" y="114"/>
                      <a:pt x="159" y="114"/>
                    </a:cubicBezTo>
                    <a:cubicBezTo>
                      <a:pt x="158" y="114"/>
                      <a:pt x="158" y="114"/>
                      <a:pt x="158" y="114"/>
                    </a:cubicBezTo>
                    <a:cubicBezTo>
                      <a:pt x="155" y="117"/>
                      <a:pt x="155" y="117"/>
                      <a:pt x="155" y="117"/>
                    </a:cubicBezTo>
                    <a:cubicBezTo>
                      <a:pt x="156" y="118"/>
                      <a:pt x="156" y="118"/>
                      <a:pt x="156" y="118"/>
                    </a:cubicBezTo>
                    <a:cubicBezTo>
                      <a:pt x="157" y="120"/>
                      <a:pt x="157" y="120"/>
                      <a:pt x="157" y="120"/>
                    </a:cubicBezTo>
                    <a:cubicBezTo>
                      <a:pt x="157" y="121"/>
                      <a:pt x="157" y="121"/>
                      <a:pt x="157" y="121"/>
                    </a:cubicBezTo>
                    <a:cubicBezTo>
                      <a:pt x="157" y="121"/>
                      <a:pt x="157" y="121"/>
                      <a:pt x="157" y="121"/>
                    </a:cubicBezTo>
                    <a:cubicBezTo>
                      <a:pt x="157" y="123"/>
                      <a:pt x="157" y="123"/>
                      <a:pt x="157" y="123"/>
                    </a:cubicBezTo>
                    <a:cubicBezTo>
                      <a:pt x="157" y="127"/>
                      <a:pt x="157" y="127"/>
                      <a:pt x="157" y="127"/>
                    </a:cubicBezTo>
                    <a:cubicBezTo>
                      <a:pt x="156" y="127"/>
                      <a:pt x="156" y="127"/>
                      <a:pt x="156" y="127"/>
                    </a:cubicBezTo>
                    <a:cubicBezTo>
                      <a:pt x="156" y="126"/>
                      <a:pt x="156" y="126"/>
                      <a:pt x="156" y="126"/>
                    </a:cubicBezTo>
                    <a:cubicBezTo>
                      <a:pt x="155" y="124"/>
                      <a:pt x="155" y="124"/>
                      <a:pt x="155" y="124"/>
                    </a:cubicBezTo>
                    <a:cubicBezTo>
                      <a:pt x="153" y="120"/>
                      <a:pt x="153" y="120"/>
                      <a:pt x="153" y="120"/>
                    </a:cubicBezTo>
                    <a:cubicBezTo>
                      <a:pt x="153" y="120"/>
                      <a:pt x="153" y="120"/>
                      <a:pt x="153" y="120"/>
                    </a:cubicBezTo>
                    <a:cubicBezTo>
                      <a:pt x="152" y="119"/>
                      <a:pt x="152" y="119"/>
                      <a:pt x="152" y="119"/>
                    </a:cubicBezTo>
                    <a:cubicBezTo>
                      <a:pt x="152" y="119"/>
                      <a:pt x="152" y="119"/>
                      <a:pt x="152" y="119"/>
                    </a:cubicBezTo>
                    <a:cubicBezTo>
                      <a:pt x="151" y="119"/>
                      <a:pt x="151" y="119"/>
                      <a:pt x="151" y="119"/>
                    </a:cubicBezTo>
                    <a:cubicBezTo>
                      <a:pt x="151" y="119"/>
                      <a:pt x="151" y="119"/>
                      <a:pt x="151" y="119"/>
                    </a:cubicBezTo>
                    <a:cubicBezTo>
                      <a:pt x="151" y="119"/>
                      <a:pt x="151" y="119"/>
                      <a:pt x="151" y="119"/>
                    </a:cubicBezTo>
                    <a:cubicBezTo>
                      <a:pt x="151" y="120"/>
                      <a:pt x="151" y="120"/>
                      <a:pt x="151" y="120"/>
                    </a:cubicBezTo>
                    <a:cubicBezTo>
                      <a:pt x="151" y="120"/>
                      <a:pt x="151" y="120"/>
                      <a:pt x="151" y="120"/>
                    </a:cubicBezTo>
                    <a:cubicBezTo>
                      <a:pt x="151" y="120"/>
                      <a:pt x="151" y="120"/>
                      <a:pt x="151" y="120"/>
                    </a:cubicBezTo>
                    <a:cubicBezTo>
                      <a:pt x="151" y="121"/>
                      <a:pt x="151" y="121"/>
                      <a:pt x="151" y="121"/>
                    </a:cubicBezTo>
                    <a:cubicBezTo>
                      <a:pt x="150" y="129"/>
                      <a:pt x="150" y="129"/>
                      <a:pt x="150" y="129"/>
                    </a:cubicBezTo>
                    <a:cubicBezTo>
                      <a:pt x="150" y="130"/>
                      <a:pt x="150" y="130"/>
                      <a:pt x="150" y="130"/>
                    </a:cubicBezTo>
                    <a:cubicBezTo>
                      <a:pt x="150" y="130"/>
                      <a:pt x="150" y="130"/>
                      <a:pt x="150" y="130"/>
                    </a:cubicBezTo>
                    <a:cubicBezTo>
                      <a:pt x="149" y="130"/>
                      <a:pt x="149" y="130"/>
                      <a:pt x="149" y="130"/>
                    </a:cubicBezTo>
                    <a:cubicBezTo>
                      <a:pt x="149" y="130"/>
                      <a:pt x="149" y="130"/>
                      <a:pt x="149" y="130"/>
                    </a:cubicBezTo>
                    <a:cubicBezTo>
                      <a:pt x="149" y="126"/>
                      <a:pt x="149" y="126"/>
                      <a:pt x="149" y="126"/>
                    </a:cubicBezTo>
                    <a:cubicBezTo>
                      <a:pt x="149" y="123"/>
                      <a:pt x="149" y="123"/>
                      <a:pt x="149" y="123"/>
                    </a:cubicBezTo>
                    <a:cubicBezTo>
                      <a:pt x="149" y="123"/>
                      <a:pt x="149" y="123"/>
                      <a:pt x="149" y="123"/>
                    </a:cubicBezTo>
                    <a:cubicBezTo>
                      <a:pt x="149" y="122"/>
                      <a:pt x="149" y="122"/>
                      <a:pt x="149" y="122"/>
                    </a:cubicBezTo>
                    <a:cubicBezTo>
                      <a:pt x="149" y="122"/>
                      <a:pt x="149" y="122"/>
                      <a:pt x="149" y="122"/>
                    </a:cubicBezTo>
                    <a:cubicBezTo>
                      <a:pt x="147" y="121"/>
                      <a:pt x="147" y="121"/>
                      <a:pt x="147" y="121"/>
                    </a:cubicBezTo>
                    <a:cubicBezTo>
                      <a:pt x="145" y="120"/>
                      <a:pt x="145" y="120"/>
                      <a:pt x="145" y="120"/>
                    </a:cubicBezTo>
                    <a:cubicBezTo>
                      <a:pt x="142" y="122"/>
                      <a:pt x="142" y="122"/>
                      <a:pt x="142" y="122"/>
                    </a:cubicBezTo>
                    <a:cubicBezTo>
                      <a:pt x="140" y="122"/>
                      <a:pt x="140" y="122"/>
                      <a:pt x="140" y="122"/>
                    </a:cubicBezTo>
                    <a:cubicBezTo>
                      <a:pt x="133" y="119"/>
                      <a:pt x="133" y="119"/>
                      <a:pt x="133" y="119"/>
                    </a:cubicBezTo>
                    <a:cubicBezTo>
                      <a:pt x="133" y="119"/>
                      <a:pt x="133" y="119"/>
                      <a:pt x="133" y="119"/>
                    </a:cubicBezTo>
                    <a:cubicBezTo>
                      <a:pt x="129" y="115"/>
                      <a:pt x="129" y="115"/>
                      <a:pt x="129" y="115"/>
                    </a:cubicBezTo>
                    <a:cubicBezTo>
                      <a:pt x="128" y="115"/>
                      <a:pt x="128" y="115"/>
                      <a:pt x="128" y="115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5" y="114"/>
                      <a:pt x="125" y="114"/>
                      <a:pt x="125" y="114"/>
                    </a:cubicBezTo>
                    <a:cubicBezTo>
                      <a:pt x="120" y="114"/>
                      <a:pt x="120" y="114"/>
                      <a:pt x="120" y="114"/>
                    </a:cubicBezTo>
                    <a:cubicBezTo>
                      <a:pt x="118" y="115"/>
                      <a:pt x="118" y="115"/>
                      <a:pt x="118" y="115"/>
                    </a:cubicBezTo>
                    <a:cubicBezTo>
                      <a:pt x="116" y="116"/>
                      <a:pt x="116" y="116"/>
                      <a:pt x="116" y="116"/>
                    </a:cubicBezTo>
                    <a:cubicBezTo>
                      <a:pt x="114" y="117"/>
                      <a:pt x="114" y="117"/>
                      <a:pt x="114" y="117"/>
                    </a:cubicBezTo>
                    <a:cubicBezTo>
                      <a:pt x="113" y="118"/>
                      <a:pt x="113" y="118"/>
                      <a:pt x="113" y="118"/>
                    </a:cubicBezTo>
                    <a:cubicBezTo>
                      <a:pt x="113" y="118"/>
                      <a:pt x="113" y="118"/>
                      <a:pt x="113" y="118"/>
                    </a:cubicBezTo>
                    <a:cubicBezTo>
                      <a:pt x="111" y="120"/>
                      <a:pt x="111" y="120"/>
                      <a:pt x="111" y="120"/>
                    </a:cubicBezTo>
                    <a:cubicBezTo>
                      <a:pt x="110" y="121"/>
                      <a:pt x="110" y="121"/>
                      <a:pt x="110" y="121"/>
                    </a:cubicBezTo>
                    <a:cubicBezTo>
                      <a:pt x="110" y="121"/>
                      <a:pt x="110" y="121"/>
                      <a:pt x="110" y="121"/>
                    </a:cubicBezTo>
                    <a:cubicBezTo>
                      <a:pt x="109" y="123"/>
                      <a:pt x="109" y="123"/>
                      <a:pt x="109" y="123"/>
                    </a:cubicBezTo>
                    <a:cubicBezTo>
                      <a:pt x="106" y="127"/>
                      <a:pt x="106" y="127"/>
                      <a:pt x="106" y="127"/>
                    </a:cubicBezTo>
                    <a:cubicBezTo>
                      <a:pt x="103" y="131"/>
                      <a:pt x="103" y="131"/>
                      <a:pt x="103" y="131"/>
                    </a:cubicBezTo>
                    <a:cubicBezTo>
                      <a:pt x="103" y="131"/>
                      <a:pt x="103" y="131"/>
                      <a:pt x="103" y="131"/>
                    </a:cubicBezTo>
                    <a:cubicBezTo>
                      <a:pt x="100" y="133"/>
                      <a:pt x="100" y="133"/>
                      <a:pt x="100" y="133"/>
                    </a:cubicBezTo>
                    <a:cubicBezTo>
                      <a:pt x="97" y="135"/>
                      <a:pt x="97" y="135"/>
                      <a:pt x="97" y="135"/>
                    </a:cubicBezTo>
                    <a:cubicBezTo>
                      <a:pt x="97" y="135"/>
                      <a:pt x="97" y="135"/>
                      <a:pt x="97" y="135"/>
                    </a:cubicBezTo>
                    <a:cubicBezTo>
                      <a:pt x="96" y="136"/>
                      <a:pt x="96" y="136"/>
                      <a:pt x="96" y="136"/>
                    </a:cubicBezTo>
                    <a:cubicBezTo>
                      <a:pt x="96" y="135"/>
                      <a:pt x="96" y="135"/>
                      <a:pt x="96" y="135"/>
                    </a:cubicBezTo>
                    <a:cubicBezTo>
                      <a:pt x="95" y="135"/>
                      <a:pt x="95" y="135"/>
                      <a:pt x="95" y="135"/>
                    </a:cubicBezTo>
                    <a:cubicBezTo>
                      <a:pt x="93" y="134"/>
                      <a:pt x="93" y="134"/>
                      <a:pt x="93" y="134"/>
                    </a:cubicBezTo>
                    <a:cubicBezTo>
                      <a:pt x="93" y="134"/>
                      <a:pt x="93" y="134"/>
                      <a:pt x="93" y="134"/>
                    </a:cubicBezTo>
                    <a:cubicBezTo>
                      <a:pt x="92" y="133"/>
                      <a:pt x="92" y="133"/>
                      <a:pt x="92" y="133"/>
                    </a:cubicBezTo>
                    <a:cubicBezTo>
                      <a:pt x="92" y="133"/>
                      <a:pt x="92" y="133"/>
                      <a:pt x="92" y="133"/>
                    </a:cubicBezTo>
                    <a:cubicBezTo>
                      <a:pt x="92" y="132"/>
                      <a:pt x="92" y="132"/>
                      <a:pt x="92" y="132"/>
                    </a:cubicBezTo>
                    <a:cubicBezTo>
                      <a:pt x="91" y="131"/>
                      <a:pt x="91" y="131"/>
                      <a:pt x="91" y="131"/>
                    </a:cubicBezTo>
                    <a:cubicBezTo>
                      <a:pt x="89" y="130"/>
                      <a:pt x="89" y="130"/>
                      <a:pt x="89" y="130"/>
                    </a:cubicBezTo>
                    <a:cubicBezTo>
                      <a:pt x="88" y="130"/>
                      <a:pt x="88" y="130"/>
                      <a:pt x="88" y="130"/>
                    </a:cubicBezTo>
                    <a:cubicBezTo>
                      <a:pt x="88" y="130"/>
                      <a:pt x="88" y="130"/>
                      <a:pt x="88" y="130"/>
                    </a:cubicBezTo>
                    <a:cubicBezTo>
                      <a:pt x="85" y="129"/>
                      <a:pt x="85" y="129"/>
                      <a:pt x="85" y="129"/>
                    </a:cubicBezTo>
                    <a:cubicBezTo>
                      <a:pt x="85" y="129"/>
                      <a:pt x="85" y="129"/>
                      <a:pt x="85" y="129"/>
                    </a:cubicBezTo>
                    <a:cubicBezTo>
                      <a:pt x="74" y="128"/>
                      <a:pt x="74" y="128"/>
                      <a:pt x="74" y="128"/>
                    </a:cubicBezTo>
                    <a:cubicBezTo>
                      <a:pt x="69" y="128"/>
                      <a:pt x="69" y="128"/>
                      <a:pt x="69" y="128"/>
                    </a:cubicBezTo>
                    <a:cubicBezTo>
                      <a:pt x="68" y="128"/>
                      <a:pt x="68" y="128"/>
                      <a:pt x="68" y="128"/>
                    </a:cubicBezTo>
                    <a:cubicBezTo>
                      <a:pt x="67" y="128"/>
                      <a:pt x="67" y="128"/>
                      <a:pt x="67" y="128"/>
                    </a:cubicBezTo>
                    <a:cubicBezTo>
                      <a:pt x="65" y="129"/>
                      <a:pt x="65" y="129"/>
                      <a:pt x="65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64" y="129"/>
                      <a:pt x="64" y="129"/>
                      <a:pt x="64" y="129"/>
                    </a:cubicBezTo>
                    <a:cubicBezTo>
                      <a:pt x="55" y="133"/>
                      <a:pt x="55" y="133"/>
                      <a:pt x="55" y="133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54" y="134"/>
                      <a:pt x="54" y="134"/>
                      <a:pt x="54" y="134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2" y="144"/>
                      <a:pt x="62" y="144"/>
                      <a:pt x="62" y="144"/>
                    </a:cubicBezTo>
                    <a:cubicBezTo>
                      <a:pt x="62" y="144"/>
                      <a:pt x="62" y="144"/>
                      <a:pt x="62" y="144"/>
                    </a:cubicBezTo>
                    <a:cubicBezTo>
                      <a:pt x="67" y="142"/>
                      <a:pt x="67" y="142"/>
                      <a:pt x="67" y="142"/>
                    </a:cubicBezTo>
                    <a:cubicBezTo>
                      <a:pt x="67" y="142"/>
                      <a:pt x="67" y="142"/>
                      <a:pt x="67" y="142"/>
                    </a:cubicBezTo>
                    <a:cubicBezTo>
                      <a:pt x="70" y="142"/>
                      <a:pt x="70" y="142"/>
                      <a:pt x="70" y="142"/>
                    </a:cubicBezTo>
                    <a:cubicBezTo>
                      <a:pt x="71" y="142"/>
                      <a:pt x="71" y="142"/>
                      <a:pt x="71" y="142"/>
                    </a:cubicBezTo>
                    <a:cubicBezTo>
                      <a:pt x="72" y="142"/>
                      <a:pt x="72" y="142"/>
                      <a:pt x="72" y="142"/>
                    </a:cubicBezTo>
                    <a:cubicBezTo>
                      <a:pt x="74" y="143"/>
                      <a:pt x="74" y="143"/>
                      <a:pt x="74" y="143"/>
                    </a:cubicBezTo>
                    <a:cubicBezTo>
                      <a:pt x="81" y="147"/>
                      <a:pt x="81" y="147"/>
                      <a:pt x="81" y="147"/>
                    </a:cubicBezTo>
                    <a:cubicBezTo>
                      <a:pt x="82" y="148"/>
                      <a:pt x="82" y="148"/>
                      <a:pt x="82" y="148"/>
                    </a:cubicBezTo>
                    <a:cubicBezTo>
                      <a:pt x="87" y="151"/>
                      <a:pt x="87" y="151"/>
                      <a:pt x="87" y="151"/>
                    </a:cubicBezTo>
                    <a:cubicBezTo>
                      <a:pt x="87" y="152"/>
                      <a:pt x="87" y="152"/>
                      <a:pt x="87" y="152"/>
                    </a:cubicBezTo>
                    <a:cubicBezTo>
                      <a:pt x="89" y="156"/>
                      <a:pt x="89" y="156"/>
                      <a:pt x="89" y="156"/>
                    </a:cubicBezTo>
                    <a:cubicBezTo>
                      <a:pt x="90" y="158"/>
                      <a:pt x="90" y="158"/>
                      <a:pt x="90" y="158"/>
                    </a:cubicBezTo>
                    <a:cubicBezTo>
                      <a:pt x="89" y="159"/>
                      <a:pt x="89" y="159"/>
                      <a:pt x="89" y="159"/>
                    </a:cubicBezTo>
                    <a:cubicBezTo>
                      <a:pt x="90" y="159"/>
                      <a:pt x="90" y="159"/>
                      <a:pt x="90" y="159"/>
                    </a:cubicBezTo>
                    <a:cubicBezTo>
                      <a:pt x="93" y="163"/>
                      <a:pt x="93" y="163"/>
                      <a:pt x="93" y="163"/>
                    </a:cubicBezTo>
                    <a:cubicBezTo>
                      <a:pt x="93" y="163"/>
                      <a:pt x="93" y="163"/>
                      <a:pt x="93" y="163"/>
                    </a:cubicBezTo>
                    <a:cubicBezTo>
                      <a:pt x="93" y="163"/>
                      <a:pt x="93" y="163"/>
                      <a:pt x="93" y="163"/>
                    </a:cubicBezTo>
                    <a:cubicBezTo>
                      <a:pt x="95" y="164"/>
                      <a:pt x="95" y="164"/>
                      <a:pt x="95" y="164"/>
                    </a:cubicBezTo>
                    <a:cubicBezTo>
                      <a:pt x="96" y="165"/>
                      <a:pt x="96" y="165"/>
                      <a:pt x="96" y="165"/>
                    </a:cubicBezTo>
                    <a:cubicBezTo>
                      <a:pt x="96" y="165"/>
                      <a:pt x="96" y="165"/>
                      <a:pt x="96" y="165"/>
                    </a:cubicBezTo>
                    <a:cubicBezTo>
                      <a:pt x="96" y="164"/>
                      <a:pt x="96" y="164"/>
                      <a:pt x="96" y="164"/>
                    </a:cubicBezTo>
                    <a:cubicBezTo>
                      <a:pt x="97" y="164"/>
                      <a:pt x="97" y="164"/>
                      <a:pt x="97" y="164"/>
                    </a:cubicBezTo>
                    <a:cubicBezTo>
                      <a:pt x="97" y="164"/>
                      <a:pt x="97" y="164"/>
                      <a:pt x="97" y="164"/>
                    </a:cubicBezTo>
                    <a:cubicBezTo>
                      <a:pt x="97" y="163"/>
                      <a:pt x="97" y="163"/>
                      <a:pt x="97" y="163"/>
                    </a:cubicBezTo>
                    <a:cubicBezTo>
                      <a:pt x="97" y="162"/>
                      <a:pt x="97" y="162"/>
                      <a:pt x="97" y="162"/>
                    </a:cubicBezTo>
                    <a:cubicBezTo>
                      <a:pt x="97" y="161"/>
                      <a:pt x="97" y="161"/>
                      <a:pt x="97" y="161"/>
                    </a:cubicBezTo>
                    <a:cubicBezTo>
                      <a:pt x="97" y="161"/>
                      <a:pt x="97" y="161"/>
                      <a:pt x="97" y="161"/>
                    </a:cubicBezTo>
                    <a:cubicBezTo>
                      <a:pt x="97" y="161"/>
                      <a:pt x="97" y="161"/>
                      <a:pt x="97" y="161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99" y="160"/>
                      <a:pt x="99" y="160"/>
                      <a:pt x="99" y="160"/>
                    </a:cubicBezTo>
                    <a:cubicBezTo>
                      <a:pt x="100" y="160"/>
                      <a:pt x="100" y="160"/>
                      <a:pt x="100" y="160"/>
                    </a:cubicBezTo>
                    <a:cubicBezTo>
                      <a:pt x="100" y="161"/>
                      <a:pt x="100" y="161"/>
                      <a:pt x="100" y="161"/>
                    </a:cubicBezTo>
                    <a:cubicBezTo>
                      <a:pt x="101" y="161"/>
                      <a:pt x="101" y="161"/>
                      <a:pt x="101" y="161"/>
                    </a:cubicBezTo>
                    <a:cubicBezTo>
                      <a:pt x="102" y="162"/>
                      <a:pt x="102" y="162"/>
                      <a:pt x="102" y="162"/>
                    </a:cubicBezTo>
                    <a:cubicBezTo>
                      <a:pt x="102" y="162"/>
                      <a:pt x="102" y="162"/>
                      <a:pt x="102" y="162"/>
                    </a:cubicBezTo>
                    <a:cubicBezTo>
                      <a:pt x="102" y="163"/>
                      <a:pt x="102" y="163"/>
                      <a:pt x="102" y="163"/>
                    </a:cubicBezTo>
                    <a:cubicBezTo>
                      <a:pt x="102" y="163"/>
                      <a:pt x="102" y="163"/>
                      <a:pt x="102" y="163"/>
                    </a:cubicBezTo>
                    <a:cubicBezTo>
                      <a:pt x="102" y="164"/>
                      <a:pt x="102" y="164"/>
                      <a:pt x="102" y="164"/>
                    </a:cubicBezTo>
                    <a:cubicBezTo>
                      <a:pt x="101" y="164"/>
                      <a:pt x="101" y="164"/>
                      <a:pt x="101" y="164"/>
                    </a:cubicBezTo>
                    <a:cubicBezTo>
                      <a:pt x="101" y="165"/>
                      <a:pt x="101" y="165"/>
                      <a:pt x="101" y="165"/>
                    </a:cubicBezTo>
                    <a:cubicBezTo>
                      <a:pt x="101" y="166"/>
                      <a:pt x="101" y="166"/>
                      <a:pt x="101" y="166"/>
                    </a:cubicBezTo>
                    <a:cubicBezTo>
                      <a:pt x="101" y="166"/>
                      <a:pt x="101" y="166"/>
                      <a:pt x="101" y="166"/>
                    </a:cubicBezTo>
                    <a:cubicBezTo>
                      <a:pt x="101" y="166"/>
                      <a:pt x="101" y="166"/>
                      <a:pt x="101" y="166"/>
                    </a:cubicBezTo>
                    <a:cubicBezTo>
                      <a:pt x="102" y="170"/>
                      <a:pt x="102" y="170"/>
                      <a:pt x="102" y="170"/>
                    </a:cubicBezTo>
                    <a:cubicBezTo>
                      <a:pt x="103" y="171"/>
                      <a:pt x="103" y="171"/>
                      <a:pt x="103" y="171"/>
                    </a:cubicBezTo>
                    <a:cubicBezTo>
                      <a:pt x="103" y="172"/>
                      <a:pt x="103" y="172"/>
                      <a:pt x="103" y="172"/>
                    </a:cubicBezTo>
                    <a:cubicBezTo>
                      <a:pt x="104" y="172"/>
                      <a:pt x="104" y="172"/>
                      <a:pt x="104" y="172"/>
                    </a:cubicBezTo>
                    <a:cubicBezTo>
                      <a:pt x="104" y="171"/>
                      <a:pt x="104" y="171"/>
                      <a:pt x="104" y="171"/>
                    </a:cubicBezTo>
                    <a:cubicBezTo>
                      <a:pt x="104" y="171"/>
                      <a:pt x="104" y="171"/>
                      <a:pt x="104" y="171"/>
                    </a:cubicBezTo>
                    <a:cubicBezTo>
                      <a:pt x="105" y="171"/>
                      <a:pt x="105" y="171"/>
                      <a:pt x="105" y="171"/>
                    </a:cubicBezTo>
                    <a:cubicBezTo>
                      <a:pt x="105" y="171"/>
                      <a:pt x="105" y="171"/>
                      <a:pt x="105" y="171"/>
                    </a:cubicBezTo>
                    <a:cubicBezTo>
                      <a:pt x="105" y="171"/>
                      <a:pt x="105" y="171"/>
                      <a:pt x="105" y="171"/>
                    </a:cubicBezTo>
                    <a:cubicBezTo>
                      <a:pt x="106" y="172"/>
                      <a:pt x="106" y="172"/>
                      <a:pt x="106" y="172"/>
                    </a:cubicBezTo>
                    <a:cubicBezTo>
                      <a:pt x="108" y="176"/>
                      <a:pt x="108" y="176"/>
                      <a:pt x="108" y="176"/>
                    </a:cubicBezTo>
                    <a:cubicBezTo>
                      <a:pt x="108" y="176"/>
                      <a:pt x="108" y="176"/>
                      <a:pt x="108" y="176"/>
                    </a:cubicBezTo>
                    <a:cubicBezTo>
                      <a:pt x="108" y="176"/>
                      <a:pt x="108" y="176"/>
                      <a:pt x="108" y="176"/>
                    </a:cubicBezTo>
                    <a:cubicBezTo>
                      <a:pt x="108" y="177"/>
                      <a:pt x="108" y="177"/>
                      <a:pt x="108" y="177"/>
                    </a:cubicBezTo>
                    <a:cubicBezTo>
                      <a:pt x="107" y="177"/>
                      <a:pt x="107" y="177"/>
                      <a:pt x="107" y="177"/>
                    </a:cubicBezTo>
                    <a:cubicBezTo>
                      <a:pt x="106" y="178"/>
                      <a:pt x="106" y="178"/>
                      <a:pt x="106" y="178"/>
                    </a:cubicBezTo>
                    <a:cubicBezTo>
                      <a:pt x="100" y="180"/>
                      <a:pt x="100" y="180"/>
                      <a:pt x="100" y="180"/>
                    </a:cubicBezTo>
                    <a:cubicBezTo>
                      <a:pt x="98" y="185"/>
                      <a:pt x="98" y="185"/>
                      <a:pt x="98" y="185"/>
                    </a:cubicBezTo>
                    <a:cubicBezTo>
                      <a:pt x="100" y="189"/>
                      <a:pt x="100" y="189"/>
                      <a:pt x="100" y="189"/>
                    </a:cubicBezTo>
                    <a:cubicBezTo>
                      <a:pt x="102" y="194"/>
                      <a:pt x="102" y="194"/>
                      <a:pt x="102" y="194"/>
                    </a:cubicBezTo>
                    <a:cubicBezTo>
                      <a:pt x="102" y="194"/>
                      <a:pt x="102" y="194"/>
                      <a:pt x="102" y="194"/>
                    </a:cubicBezTo>
                    <a:cubicBezTo>
                      <a:pt x="102" y="196"/>
                      <a:pt x="102" y="196"/>
                      <a:pt x="102" y="196"/>
                    </a:cubicBezTo>
                    <a:cubicBezTo>
                      <a:pt x="102" y="196"/>
                      <a:pt x="102" y="196"/>
                      <a:pt x="102" y="196"/>
                    </a:cubicBezTo>
                    <a:cubicBezTo>
                      <a:pt x="102" y="197"/>
                      <a:pt x="102" y="197"/>
                      <a:pt x="102" y="197"/>
                    </a:cubicBezTo>
                    <a:cubicBezTo>
                      <a:pt x="102" y="197"/>
                      <a:pt x="102" y="197"/>
                      <a:pt x="102" y="197"/>
                    </a:cubicBezTo>
                    <a:cubicBezTo>
                      <a:pt x="102" y="197"/>
                      <a:pt x="102" y="197"/>
                      <a:pt x="102" y="197"/>
                    </a:cubicBezTo>
                    <a:cubicBezTo>
                      <a:pt x="101" y="197"/>
                      <a:pt x="101" y="197"/>
                      <a:pt x="101" y="197"/>
                    </a:cubicBezTo>
                    <a:cubicBezTo>
                      <a:pt x="101" y="197"/>
                      <a:pt x="101" y="197"/>
                      <a:pt x="101" y="197"/>
                    </a:cubicBezTo>
                    <a:cubicBezTo>
                      <a:pt x="103" y="201"/>
                      <a:pt x="103" y="201"/>
                      <a:pt x="103" y="201"/>
                    </a:cubicBezTo>
                    <a:cubicBezTo>
                      <a:pt x="106" y="205"/>
                      <a:pt x="106" y="205"/>
                      <a:pt x="106" y="205"/>
                    </a:cubicBezTo>
                    <a:cubicBezTo>
                      <a:pt x="106" y="205"/>
                      <a:pt x="106" y="205"/>
                      <a:pt x="106" y="205"/>
                    </a:cubicBezTo>
                    <a:cubicBezTo>
                      <a:pt x="107" y="206"/>
                      <a:pt x="107" y="206"/>
                      <a:pt x="107" y="206"/>
                    </a:cubicBezTo>
                    <a:cubicBezTo>
                      <a:pt x="107" y="206"/>
                      <a:pt x="107" y="206"/>
                      <a:pt x="107" y="206"/>
                    </a:cubicBezTo>
                    <a:cubicBezTo>
                      <a:pt x="111" y="207"/>
                      <a:pt x="111" y="207"/>
                      <a:pt x="111" y="207"/>
                    </a:cubicBezTo>
                    <a:cubicBezTo>
                      <a:pt x="111" y="207"/>
                      <a:pt x="111" y="207"/>
                      <a:pt x="111" y="207"/>
                    </a:cubicBezTo>
                    <a:cubicBezTo>
                      <a:pt x="113" y="205"/>
                      <a:pt x="113" y="205"/>
                      <a:pt x="113" y="205"/>
                    </a:cubicBezTo>
                    <a:cubicBezTo>
                      <a:pt x="113" y="204"/>
                      <a:pt x="113" y="204"/>
                      <a:pt x="113" y="204"/>
                    </a:cubicBezTo>
                    <a:cubicBezTo>
                      <a:pt x="114" y="204"/>
                      <a:pt x="114" y="204"/>
                      <a:pt x="114" y="204"/>
                    </a:cubicBezTo>
                    <a:cubicBezTo>
                      <a:pt x="114" y="204"/>
                      <a:pt x="114" y="204"/>
                      <a:pt x="114" y="204"/>
                    </a:cubicBezTo>
                    <a:cubicBezTo>
                      <a:pt x="115" y="204"/>
                      <a:pt x="115" y="204"/>
                      <a:pt x="115" y="204"/>
                    </a:cubicBezTo>
                    <a:cubicBezTo>
                      <a:pt x="115" y="204"/>
                      <a:pt x="115" y="204"/>
                      <a:pt x="115" y="204"/>
                    </a:cubicBezTo>
                    <a:cubicBezTo>
                      <a:pt x="116" y="204"/>
                      <a:pt x="116" y="204"/>
                      <a:pt x="116" y="204"/>
                    </a:cubicBezTo>
                    <a:cubicBezTo>
                      <a:pt x="117" y="204"/>
                      <a:pt x="117" y="204"/>
                      <a:pt x="117" y="204"/>
                    </a:cubicBezTo>
                    <a:cubicBezTo>
                      <a:pt x="123" y="205"/>
                      <a:pt x="123" y="205"/>
                      <a:pt x="123" y="205"/>
                    </a:cubicBezTo>
                    <a:cubicBezTo>
                      <a:pt x="124" y="205"/>
                      <a:pt x="124" y="205"/>
                      <a:pt x="124" y="205"/>
                    </a:cubicBezTo>
                    <a:cubicBezTo>
                      <a:pt x="125" y="205"/>
                      <a:pt x="125" y="205"/>
                      <a:pt x="125" y="205"/>
                    </a:cubicBezTo>
                    <a:cubicBezTo>
                      <a:pt x="125" y="204"/>
                      <a:pt x="125" y="204"/>
                      <a:pt x="125" y="204"/>
                    </a:cubicBezTo>
                    <a:cubicBezTo>
                      <a:pt x="126" y="204"/>
                      <a:pt x="126" y="204"/>
                      <a:pt x="126" y="204"/>
                    </a:cubicBezTo>
                    <a:cubicBezTo>
                      <a:pt x="129" y="201"/>
                      <a:pt x="129" y="201"/>
                      <a:pt x="129" y="201"/>
                    </a:cubicBezTo>
                    <a:cubicBezTo>
                      <a:pt x="129" y="201"/>
                      <a:pt x="129" y="201"/>
                      <a:pt x="129" y="201"/>
                    </a:cubicBezTo>
                    <a:cubicBezTo>
                      <a:pt x="137" y="193"/>
                      <a:pt x="137" y="193"/>
                      <a:pt x="137" y="193"/>
                    </a:cubicBezTo>
                    <a:cubicBezTo>
                      <a:pt x="137" y="193"/>
                      <a:pt x="137" y="193"/>
                      <a:pt x="137" y="193"/>
                    </a:cubicBezTo>
                    <a:cubicBezTo>
                      <a:pt x="137" y="193"/>
                      <a:pt x="137" y="193"/>
                      <a:pt x="137" y="193"/>
                    </a:cubicBezTo>
                    <a:cubicBezTo>
                      <a:pt x="137" y="192"/>
                      <a:pt x="137" y="192"/>
                      <a:pt x="137" y="192"/>
                    </a:cubicBezTo>
                    <a:cubicBezTo>
                      <a:pt x="136" y="192"/>
                      <a:pt x="136" y="192"/>
                      <a:pt x="136" y="192"/>
                    </a:cubicBezTo>
                    <a:cubicBezTo>
                      <a:pt x="136" y="191"/>
                      <a:pt x="136" y="191"/>
                      <a:pt x="136" y="191"/>
                    </a:cubicBezTo>
                    <a:cubicBezTo>
                      <a:pt x="136" y="191"/>
                      <a:pt x="136" y="191"/>
                      <a:pt x="136" y="191"/>
                    </a:cubicBezTo>
                    <a:cubicBezTo>
                      <a:pt x="136" y="191"/>
                      <a:pt x="136" y="191"/>
                      <a:pt x="136" y="191"/>
                    </a:cubicBezTo>
                    <a:cubicBezTo>
                      <a:pt x="135" y="190"/>
                      <a:pt x="135" y="190"/>
                      <a:pt x="135" y="190"/>
                    </a:cubicBezTo>
                    <a:cubicBezTo>
                      <a:pt x="134" y="190"/>
                      <a:pt x="134" y="190"/>
                      <a:pt x="134" y="190"/>
                    </a:cubicBezTo>
                    <a:cubicBezTo>
                      <a:pt x="134" y="190"/>
                      <a:pt x="134" y="190"/>
                      <a:pt x="134" y="190"/>
                    </a:cubicBezTo>
                    <a:cubicBezTo>
                      <a:pt x="134" y="189"/>
                      <a:pt x="134" y="189"/>
                      <a:pt x="134" y="189"/>
                    </a:cubicBezTo>
                    <a:cubicBezTo>
                      <a:pt x="134" y="187"/>
                      <a:pt x="134" y="187"/>
                      <a:pt x="134" y="187"/>
                    </a:cubicBezTo>
                    <a:cubicBezTo>
                      <a:pt x="133" y="187"/>
                      <a:pt x="133" y="187"/>
                      <a:pt x="133" y="187"/>
                    </a:cubicBezTo>
                    <a:cubicBezTo>
                      <a:pt x="134" y="186"/>
                      <a:pt x="134" y="186"/>
                      <a:pt x="134" y="186"/>
                    </a:cubicBezTo>
                    <a:cubicBezTo>
                      <a:pt x="134" y="186"/>
                      <a:pt x="134" y="186"/>
                      <a:pt x="134" y="186"/>
                    </a:cubicBezTo>
                    <a:cubicBezTo>
                      <a:pt x="134" y="185"/>
                      <a:pt x="134" y="185"/>
                      <a:pt x="134" y="185"/>
                    </a:cubicBezTo>
                    <a:cubicBezTo>
                      <a:pt x="139" y="181"/>
                      <a:pt x="139" y="181"/>
                      <a:pt x="139" y="181"/>
                    </a:cubicBezTo>
                    <a:cubicBezTo>
                      <a:pt x="141" y="179"/>
                      <a:pt x="141" y="179"/>
                      <a:pt x="141" y="179"/>
                    </a:cubicBezTo>
                    <a:cubicBezTo>
                      <a:pt x="143" y="178"/>
                      <a:pt x="143" y="178"/>
                      <a:pt x="143" y="178"/>
                    </a:cubicBezTo>
                    <a:cubicBezTo>
                      <a:pt x="144" y="177"/>
                      <a:pt x="144" y="177"/>
                      <a:pt x="144" y="177"/>
                    </a:cubicBezTo>
                    <a:cubicBezTo>
                      <a:pt x="144" y="177"/>
                      <a:pt x="144" y="177"/>
                      <a:pt x="144" y="177"/>
                    </a:cubicBezTo>
                    <a:cubicBezTo>
                      <a:pt x="144" y="175"/>
                      <a:pt x="144" y="175"/>
                      <a:pt x="144" y="175"/>
                    </a:cubicBezTo>
                    <a:cubicBezTo>
                      <a:pt x="143" y="172"/>
                      <a:pt x="143" y="172"/>
                      <a:pt x="143" y="172"/>
                    </a:cubicBezTo>
                    <a:cubicBezTo>
                      <a:pt x="142" y="171"/>
                      <a:pt x="142" y="171"/>
                      <a:pt x="142" y="171"/>
                    </a:cubicBezTo>
                    <a:cubicBezTo>
                      <a:pt x="143" y="170"/>
                      <a:pt x="143" y="170"/>
                      <a:pt x="143" y="170"/>
                    </a:cubicBezTo>
                    <a:cubicBezTo>
                      <a:pt x="145" y="168"/>
                      <a:pt x="145" y="168"/>
                      <a:pt x="145" y="168"/>
                    </a:cubicBezTo>
                    <a:cubicBezTo>
                      <a:pt x="147" y="168"/>
                      <a:pt x="147" y="168"/>
                      <a:pt x="147" y="168"/>
                    </a:cubicBezTo>
                    <a:cubicBezTo>
                      <a:pt x="147" y="166"/>
                      <a:pt x="147" y="166"/>
                      <a:pt x="147" y="166"/>
                    </a:cubicBezTo>
                    <a:cubicBezTo>
                      <a:pt x="147" y="165"/>
                      <a:pt x="147" y="165"/>
                      <a:pt x="147" y="165"/>
                    </a:cubicBezTo>
                    <a:cubicBezTo>
                      <a:pt x="147" y="163"/>
                      <a:pt x="147" y="163"/>
                      <a:pt x="147" y="163"/>
                    </a:cubicBezTo>
                    <a:cubicBezTo>
                      <a:pt x="147" y="161"/>
                      <a:pt x="147" y="161"/>
                      <a:pt x="147" y="161"/>
                    </a:cubicBezTo>
                    <a:cubicBezTo>
                      <a:pt x="148" y="155"/>
                      <a:pt x="148" y="155"/>
                      <a:pt x="148" y="155"/>
                    </a:cubicBezTo>
                    <a:cubicBezTo>
                      <a:pt x="148" y="154"/>
                      <a:pt x="148" y="154"/>
                      <a:pt x="148" y="154"/>
                    </a:cubicBezTo>
                    <a:cubicBezTo>
                      <a:pt x="148" y="154"/>
                      <a:pt x="148" y="154"/>
                      <a:pt x="148" y="154"/>
                    </a:cubicBezTo>
                    <a:cubicBezTo>
                      <a:pt x="148" y="154"/>
                      <a:pt x="148" y="154"/>
                      <a:pt x="148" y="154"/>
                    </a:cubicBezTo>
                    <a:cubicBezTo>
                      <a:pt x="148" y="153"/>
                      <a:pt x="148" y="153"/>
                      <a:pt x="148" y="153"/>
                    </a:cubicBezTo>
                    <a:cubicBezTo>
                      <a:pt x="148" y="152"/>
                      <a:pt x="148" y="152"/>
                      <a:pt x="148" y="152"/>
                    </a:cubicBezTo>
                    <a:cubicBezTo>
                      <a:pt x="151" y="150"/>
                      <a:pt x="151" y="150"/>
                      <a:pt x="151" y="150"/>
                    </a:cubicBezTo>
                    <a:cubicBezTo>
                      <a:pt x="152" y="148"/>
                      <a:pt x="152" y="148"/>
                      <a:pt x="152" y="148"/>
                    </a:cubicBezTo>
                    <a:cubicBezTo>
                      <a:pt x="157" y="143"/>
                      <a:pt x="157" y="143"/>
                      <a:pt x="157" y="143"/>
                    </a:cubicBezTo>
                    <a:cubicBezTo>
                      <a:pt x="159" y="146"/>
                      <a:pt x="159" y="146"/>
                      <a:pt x="159" y="146"/>
                    </a:cubicBezTo>
                    <a:cubicBezTo>
                      <a:pt x="159" y="149"/>
                      <a:pt x="159" y="149"/>
                      <a:pt x="159" y="149"/>
                    </a:cubicBezTo>
                    <a:cubicBezTo>
                      <a:pt x="159" y="150"/>
                      <a:pt x="159" y="150"/>
                      <a:pt x="159" y="150"/>
                    </a:cubicBezTo>
                    <a:cubicBezTo>
                      <a:pt x="159" y="150"/>
                      <a:pt x="159" y="150"/>
                      <a:pt x="159" y="150"/>
                    </a:cubicBezTo>
                    <a:cubicBezTo>
                      <a:pt x="158" y="150"/>
                      <a:pt x="158" y="150"/>
                      <a:pt x="158" y="150"/>
                    </a:cubicBezTo>
                    <a:cubicBezTo>
                      <a:pt x="155" y="153"/>
                      <a:pt x="155" y="153"/>
                      <a:pt x="155" y="153"/>
                    </a:cubicBezTo>
                    <a:cubicBezTo>
                      <a:pt x="151" y="156"/>
                      <a:pt x="151" y="156"/>
                      <a:pt x="151" y="156"/>
                    </a:cubicBezTo>
                    <a:cubicBezTo>
                      <a:pt x="150" y="160"/>
                      <a:pt x="150" y="160"/>
                      <a:pt x="150" y="160"/>
                    </a:cubicBezTo>
                    <a:cubicBezTo>
                      <a:pt x="150" y="160"/>
                      <a:pt x="150" y="160"/>
                      <a:pt x="150" y="160"/>
                    </a:cubicBezTo>
                    <a:cubicBezTo>
                      <a:pt x="150" y="161"/>
                      <a:pt x="150" y="161"/>
                      <a:pt x="150" y="161"/>
                    </a:cubicBezTo>
                    <a:cubicBezTo>
                      <a:pt x="150" y="161"/>
                      <a:pt x="150" y="161"/>
                      <a:pt x="150" y="161"/>
                    </a:cubicBezTo>
                    <a:cubicBezTo>
                      <a:pt x="150" y="162"/>
                      <a:pt x="150" y="162"/>
                      <a:pt x="150" y="162"/>
                    </a:cubicBezTo>
                    <a:cubicBezTo>
                      <a:pt x="150" y="165"/>
                      <a:pt x="150" y="165"/>
                      <a:pt x="150" y="165"/>
                    </a:cubicBezTo>
                    <a:cubicBezTo>
                      <a:pt x="150" y="167"/>
                      <a:pt x="150" y="167"/>
                      <a:pt x="150" y="167"/>
                    </a:cubicBezTo>
                    <a:cubicBezTo>
                      <a:pt x="150" y="168"/>
                      <a:pt x="150" y="168"/>
                      <a:pt x="150" y="168"/>
                    </a:cubicBezTo>
                    <a:cubicBezTo>
                      <a:pt x="150" y="169"/>
                      <a:pt x="150" y="169"/>
                      <a:pt x="150" y="169"/>
                    </a:cubicBezTo>
                    <a:cubicBezTo>
                      <a:pt x="150" y="169"/>
                      <a:pt x="150" y="169"/>
                      <a:pt x="150" y="169"/>
                    </a:cubicBezTo>
                    <a:cubicBezTo>
                      <a:pt x="150" y="169"/>
                      <a:pt x="150" y="169"/>
                      <a:pt x="150" y="169"/>
                    </a:cubicBezTo>
                    <a:cubicBezTo>
                      <a:pt x="149" y="170"/>
                      <a:pt x="149" y="170"/>
                      <a:pt x="149" y="170"/>
                    </a:cubicBezTo>
                    <a:cubicBezTo>
                      <a:pt x="148" y="170"/>
                      <a:pt x="148" y="170"/>
                      <a:pt x="148" y="170"/>
                    </a:cubicBezTo>
                    <a:cubicBezTo>
                      <a:pt x="147" y="171"/>
                      <a:pt x="147" y="171"/>
                      <a:pt x="147" y="171"/>
                    </a:cubicBezTo>
                    <a:cubicBezTo>
                      <a:pt x="147" y="171"/>
                      <a:pt x="147" y="171"/>
                      <a:pt x="147" y="171"/>
                    </a:cubicBezTo>
                    <a:cubicBezTo>
                      <a:pt x="147" y="171"/>
                      <a:pt x="147" y="171"/>
                      <a:pt x="147" y="171"/>
                    </a:cubicBezTo>
                    <a:cubicBezTo>
                      <a:pt x="147" y="172"/>
                      <a:pt x="147" y="172"/>
                      <a:pt x="147" y="172"/>
                    </a:cubicBezTo>
                    <a:cubicBezTo>
                      <a:pt x="147" y="172"/>
                      <a:pt x="147" y="172"/>
                      <a:pt x="147" y="172"/>
                    </a:cubicBezTo>
                    <a:cubicBezTo>
                      <a:pt x="147" y="173"/>
                      <a:pt x="147" y="173"/>
                      <a:pt x="147" y="173"/>
                    </a:cubicBezTo>
                    <a:cubicBezTo>
                      <a:pt x="151" y="180"/>
                      <a:pt x="151" y="180"/>
                      <a:pt x="151" y="180"/>
                    </a:cubicBezTo>
                    <a:cubicBezTo>
                      <a:pt x="153" y="182"/>
                      <a:pt x="153" y="182"/>
                      <a:pt x="153" y="182"/>
                    </a:cubicBezTo>
                    <a:cubicBezTo>
                      <a:pt x="155" y="183"/>
                      <a:pt x="155" y="183"/>
                      <a:pt x="155" y="183"/>
                    </a:cubicBezTo>
                    <a:cubicBezTo>
                      <a:pt x="156" y="182"/>
                      <a:pt x="156" y="182"/>
                      <a:pt x="156" y="182"/>
                    </a:cubicBezTo>
                    <a:cubicBezTo>
                      <a:pt x="156" y="181"/>
                      <a:pt x="156" y="181"/>
                      <a:pt x="156" y="181"/>
                    </a:cubicBezTo>
                    <a:cubicBezTo>
                      <a:pt x="156" y="180"/>
                      <a:pt x="156" y="180"/>
                      <a:pt x="156" y="180"/>
                    </a:cubicBezTo>
                    <a:cubicBezTo>
                      <a:pt x="156" y="179"/>
                      <a:pt x="156" y="179"/>
                      <a:pt x="156" y="179"/>
                    </a:cubicBezTo>
                    <a:cubicBezTo>
                      <a:pt x="156" y="179"/>
                      <a:pt x="156" y="179"/>
                      <a:pt x="156" y="179"/>
                    </a:cubicBezTo>
                    <a:cubicBezTo>
                      <a:pt x="156" y="179"/>
                      <a:pt x="156" y="179"/>
                      <a:pt x="156" y="179"/>
                    </a:cubicBezTo>
                    <a:cubicBezTo>
                      <a:pt x="156" y="179"/>
                      <a:pt x="156" y="179"/>
                      <a:pt x="156" y="179"/>
                    </a:cubicBezTo>
                    <a:cubicBezTo>
                      <a:pt x="157" y="178"/>
                      <a:pt x="157" y="178"/>
                      <a:pt x="157" y="178"/>
                    </a:cubicBezTo>
                    <a:cubicBezTo>
                      <a:pt x="158" y="178"/>
                      <a:pt x="158" y="178"/>
                      <a:pt x="158" y="178"/>
                    </a:cubicBezTo>
                    <a:cubicBezTo>
                      <a:pt x="158" y="178"/>
                      <a:pt x="158" y="178"/>
                      <a:pt x="158" y="178"/>
                    </a:cubicBezTo>
                    <a:cubicBezTo>
                      <a:pt x="163" y="187"/>
                      <a:pt x="163" y="187"/>
                      <a:pt x="163" y="187"/>
                    </a:cubicBezTo>
                    <a:cubicBezTo>
                      <a:pt x="168" y="190"/>
                      <a:pt x="168" y="190"/>
                      <a:pt x="168" y="190"/>
                    </a:cubicBezTo>
                    <a:cubicBezTo>
                      <a:pt x="169" y="189"/>
                      <a:pt x="169" y="189"/>
                      <a:pt x="169" y="189"/>
                    </a:cubicBezTo>
                    <a:cubicBezTo>
                      <a:pt x="174" y="187"/>
                      <a:pt x="174" y="187"/>
                      <a:pt x="174" y="187"/>
                    </a:cubicBezTo>
                    <a:cubicBezTo>
                      <a:pt x="174" y="187"/>
                      <a:pt x="174" y="187"/>
                      <a:pt x="174" y="187"/>
                    </a:cubicBezTo>
                    <a:cubicBezTo>
                      <a:pt x="174" y="187"/>
                      <a:pt x="174" y="187"/>
                      <a:pt x="174" y="187"/>
                    </a:cubicBezTo>
                    <a:cubicBezTo>
                      <a:pt x="175" y="187"/>
                      <a:pt x="175" y="187"/>
                      <a:pt x="175" y="187"/>
                    </a:cubicBezTo>
                    <a:cubicBezTo>
                      <a:pt x="176" y="188"/>
                      <a:pt x="176" y="188"/>
                      <a:pt x="176" y="188"/>
                    </a:cubicBezTo>
                    <a:cubicBezTo>
                      <a:pt x="176" y="188"/>
                      <a:pt x="176" y="188"/>
                      <a:pt x="176" y="188"/>
                    </a:cubicBezTo>
                    <a:cubicBezTo>
                      <a:pt x="176" y="189"/>
                      <a:pt x="176" y="189"/>
                      <a:pt x="176" y="189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7" y="191"/>
                      <a:pt x="177" y="191"/>
                      <a:pt x="177" y="191"/>
                    </a:cubicBezTo>
                    <a:cubicBezTo>
                      <a:pt x="178" y="191"/>
                      <a:pt x="178" y="191"/>
                      <a:pt x="178" y="191"/>
                    </a:cubicBezTo>
                    <a:cubicBezTo>
                      <a:pt x="177" y="192"/>
                      <a:pt x="177" y="192"/>
                      <a:pt x="177" y="192"/>
                    </a:cubicBezTo>
                    <a:cubicBezTo>
                      <a:pt x="177" y="192"/>
                      <a:pt x="177" y="192"/>
                      <a:pt x="177" y="192"/>
                    </a:cubicBezTo>
                    <a:cubicBezTo>
                      <a:pt x="176" y="193"/>
                      <a:pt x="176" y="193"/>
                      <a:pt x="176" y="193"/>
                    </a:cubicBezTo>
                    <a:cubicBezTo>
                      <a:pt x="176" y="194"/>
                      <a:pt x="176" y="194"/>
                      <a:pt x="176" y="194"/>
                    </a:cubicBezTo>
                    <a:cubicBezTo>
                      <a:pt x="177" y="197"/>
                      <a:pt x="177" y="197"/>
                      <a:pt x="177" y="197"/>
                    </a:cubicBezTo>
                    <a:cubicBezTo>
                      <a:pt x="177" y="197"/>
                      <a:pt x="177" y="197"/>
                      <a:pt x="177" y="197"/>
                    </a:cubicBezTo>
                    <a:cubicBezTo>
                      <a:pt x="178" y="198"/>
                      <a:pt x="178" y="198"/>
                      <a:pt x="178" y="198"/>
                    </a:cubicBezTo>
                    <a:cubicBezTo>
                      <a:pt x="179" y="198"/>
                      <a:pt x="179" y="198"/>
                      <a:pt x="179" y="198"/>
                    </a:cubicBezTo>
                    <a:cubicBezTo>
                      <a:pt x="184" y="201"/>
                      <a:pt x="184" y="201"/>
                      <a:pt x="184" y="201"/>
                    </a:cubicBezTo>
                    <a:cubicBezTo>
                      <a:pt x="186" y="200"/>
                      <a:pt x="186" y="200"/>
                      <a:pt x="186" y="200"/>
                    </a:cubicBezTo>
                    <a:cubicBezTo>
                      <a:pt x="186" y="198"/>
                      <a:pt x="186" y="198"/>
                      <a:pt x="186" y="198"/>
                    </a:cubicBezTo>
                    <a:cubicBezTo>
                      <a:pt x="187" y="195"/>
                      <a:pt x="187" y="195"/>
                      <a:pt x="187" y="195"/>
                    </a:cubicBezTo>
                    <a:cubicBezTo>
                      <a:pt x="187" y="195"/>
                      <a:pt x="187" y="195"/>
                      <a:pt x="187" y="195"/>
                    </a:cubicBezTo>
                    <a:cubicBezTo>
                      <a:pt x="190" y="195"/>
                      <a:pt x="190" y="195"/>
                      <a:pt x="190" y="195"/>
                    </a:cubicBezTo>
                    <a:cubicBezTo>
                      <a:pt x="190" y="195"/>
                      <a:pt x="190" y="195"/>
                      <a:pt x="190" y="195"/>
                    </a:cubicBezTo>
                    <a:cubicBezTo>
                      <a:pt x="191" y="196"/>
                      <a:pt x="191" y="196"/>
                      <a:pt x="191" y="196"/>
                    </a:cubicBezTo>
                    <a:cubicBezTo>
                      <a:pt x="193" y="197"/>
                      <a:pt x="193" y="197"/>
                      <a:pt x="193" y="197"/>
                    </a:cubicBezTo>
                    <a:cubicBezTo>
                      <a:pt x="196" y="202"/>
                      <a:pt x="196" y="202"/>
                      <a:pt x="196" y="202"/>
                    </a:cubicBezTo>
                    <a:cubicBezTo>
                      <a:pt x="198" y="201"/>
                      <a:pt x="198" y="201"/>
                      <a:pt x="198" y="201"/>
                    </a:cubicBezTo>
                    <a:cubicBezTo>
                      <a:pt x="200" y="201"/>
                      <a:pt x="200" y="201"/>
                      <a:pt x="200" y="201"/>
                    </a:cubicBezTo>
                    <a:cubicBezTo>
                      <a:pt x="200" y="201"/>
                      <a:pt x="200" y="201"/>
                      <a:pt x="200" y="201"/>
                    </a:cubicBezTo>
                    <a:cubicBezTo>
                      <a:pt x="200" y="200"/>
                      <a:pt x="200" y="200"/>
                      <a:pt x="200" y="200"/>
                    </a:cubicBezTo>
                    <a:cubicBezTo>
                      <a:pt x="200" y="200"/>
                      <a:pt x="200" y="200"/>
                      <a:pt x="200" y="200"/>
                    </a:cubicBezTo>
                    <a:cubicBezTo>
                      <a:pt x="200" y="199"/>
                      <a:pt x="200" y="199"/>
                      <a:pt x="200" y="199"/>
                    </a:cubicBezTo>
                    <a:cubicBezTo>
                      <a:pt x="201" y="198"/>
                      <a:pt x="201" y="198"/>
                      <a:pt x="201" y="198"/>
                    </a:cubicBezTo>
                    <a:cubicBezTo>
                      <a:pt x="201" y="198"/>
                      <a:pt x="201" y="198"/>
                      <a:pt x="201" y="198"/>
                    </a:cubicBezTo>
                    <a:cubicBezTo>
                      <a:pt x="201" y="197"/>
                      <a:pt x="201" y="197"/>
                      <a:pt x="201" y="197"/>
                    </a:cubicBezTo>
                    <a:cubicBezTo>
                      <a:pt x="204" y="196"/>
                      <a:pt x="204" y="196"/>
                      <a:pt x="204" y="196"/>
                    </a:cubicBezTo>
                    <a:cubicBezTo>
                      <a:pt x="204" y="196"/>
                      <a:pt x="204" y="196"/>
                      <a:pt x="204" y="196"/>
                    </a:cubicBezTo>
                    <a:cubicBezTo>
                      <a:pt x="206" y="196"/>
                      <a:pt x="206" y="196"/>
                      <a:pt x="206" y="196"/>
                    </a:cubicBezTo>
                    <a:cubicBezTo>
                      <a:pt x="209" y="196"/>
                      <a:pt x="209" y="196"/>
                      <a:pt x="209" y="196"/>
                    </a:cubicBezTo>
                    <a:cubicBezTo>
                      <a:pt x="216" y="196"/>
                      <a:pt x="216" y="196"/>
                      <a:pt x="216" y="196"/>
                    </a:cubicBezTo>
                    <a:cubicBezTo>
                      <a:pt x="216" y="193"/>
                      <a:pt x="216" y="193"/>
                      <a:pt x="216" y="193"/>
                    </a:cubicBezTo>
                    <a:cubicBezTo>
                      <a:pt x="216" y="193"/>
                      <a:pt x="216" y="181"/>
                      <a:pt x="213" y="17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175">
                <a:solidFill>
                  <a:schemeClr val="bg1"/>
                </a:solidFill>
                <a:headEnd/>
                <a:tailEnd/>
              </a:ln>
              <a:effectLst/>
            </p:spPr>
            <p:style>
              <a:lnRef idx="1">
                <a:schemeClr val="accent3"/>
              </a:lnRef>
              <a:fillRef idx="3">
                <a:schemeClr val="accent3"/>
              </a:fillRef>
              <a:effectRef idx="2">
                <a:schemeClr val="accent3"/>
              </a:effectRef>
              <a:fontRef idx="minor">
                <a:schemeClr val="lt1"/>
              </a:fontRef>
            </p:style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o-RO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FA5D9B23-39C7-48D0-BB85-E4382CA1198E}"/>
              </a:ext>
            </a:extLst>
          </p:cNvPr>
          <p:cNvGrpSpPr/>
          <p:nvPr/>
        </p:nvGrpSpPr>
        <p:grpSpPr>
          <a:xfrm>
            <a:off x="625509" y="4898022"/>
            <a:ext cx="1019998" cy="276999"/>
            <a:chOff x="625509" y="4898022"/>
            <a:chExt cx="1019998" cy="276999"/>
          </a:xfrm>
        </p:grpSpPr>
        <p:sp>
          <p:nvSpPr>
            <p:cNvPr id="120" name="Rectangle 119"/>
            <p:cNvSpPr/>
            <p:nvPr/>
          </p:nvSpPr>
          <p:spPr>
            <a:xfrm>
              <a:off x="625509" y="4946987"/>
              <a:ext cx="179068" cy="179068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1" name="TextBox 120"/>
            <p:cNvSpPr txBox="1"/>
            <p:nvPr/>
          </p:nvSpPr>
          <p:spPr>
            <a:xfrm>
              <a:off x="785976" y="4898022"/>
              <a:ext cx="859531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East Java</a:t>
              </a:r>
              <a:endPara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5FC6DCB8-66CB-4201-9233-B50541244546}"/>
              </a:ext>
            </a:extLst>
          </p:cNvPr>
          <p:cNvGrpSpPr/>
          <p:nvPr/>
        </p:nvGrpSpPr>
        <p:grpSpPr>
          <a:xfrm>
            <a:off x="625509" y="5313445"/>
            <a:ext cx="1189916" cy="276999"/>
            <a:chOff x="625509" y="5313445"/>
            <a:chExt cx="1189916" cy="276999"/>
          </a:xfrm>
        </p:grpSpPr>
        <p:sp>
          <p:nvSpPr>
            <p:cNvPr id="122" name="TextBox 121"/>
            <p:cNvSpPr txBox="1"/>
            <p:nvPr/>
          </p:nvSpPr>
          <p:spPr>
            <a:xfrm>
              <a:off x="785976" y="5313445"/>
              <a:ext cx="1029449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East Borneo</a:t>
              </a:r>
              <a:endPara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5" name="Rectangle 124"/>
            <p:cNvSpPr/>
            <p:nvPr/>
          </p:nvSpPr>
          <p:spPr>
            <a:xfrm>
              <a:off x="625509" y="5362410"/>
              <a:ext cx="179068" cy="17906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5B42C1E8-88A4-4515-B3A2-3F34D85AE146}"/>
              </a:ext>
            </a:extLst>
          </p:cNvPr>
          <p:cNvGrpSpPr/>
          <p:nvPr/>
        </p:nvGrpSpPr>
        <p:grpSpPr>
          <a:xfrm>
            <a:off x="625509" y="5733436"/>
            <a:ext cx="600011" cy="276999"/>
            <a:chOff x="625509" y="5733436"/>
            <a:chExt cx="600011" cy="276999"/>
          </a:xfrm>
        </p:grpSpPr>
        <p:sp>
          <p:nvSpPr>
            <p:cNvPr id="123" name="TextBox 122"/>
            <p:cNvSpPr txBox="1"/>
            <p:nvPr/>
          </p:nvSpPr>
          <p:spPr>
            <a:xfrm>
              <a:off x="785976" y="5733436"/>
              <a:ext cx="439544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Bali</a:t>
              </a:r>
              <a:endPara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6" name="Rectangle 125"/>
            <p:cNvSpPr/>
            <p:nvPr/>
          </p:nvSpPr>
          <p:spPr>
            <a:xfrm>
              <a:off x="625509" y="5782401"/>
              <a:ext cx="179068" cy="179068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B556789E-3D64-4F52-8768-073247537B8F}"/>
              </a:ext>
            </a:extLst>
          </p:cNvPr>
          <p:cNvGrpSpPr/>
          <p:nvPr/>
        </p:nvGrpSpPr>
        <p:grpSpPr>
          <a:xfrm>
            <a:off x="2097866" y="4898022"/>
            <a:ext cx="1179144" cy="276999"/>
            <a:chOff x="2097866" y="4898022"/>
            <a:chExt cx="1179144" cy="276999"/>
          </a:xfrm>
        </p:grpSpPr>
        <p:sp>
          <p:nvSpPr>
            <p:cNvPr id="124" name="TextBox 123"/>
            <p:cNvSpPr txBox="1"/>
            <p:nvPr/>
          </p:nvSpPr>
          <p:spPr>
            <a:xfrm>
              <a:off x="2258333" y="4898022"/>
              <a:ext cx="1018677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West Papua</a:t>
              </a:r>
              <a:endPara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7" name="Rectangle 126"/>
            <p:cNvSpPr/>
            <p:nvPr/>
          </p:nvSpPr>
          <p:spPr>
            <a:xfrm>
              <a:off x="2097866" y="4946987"/>
              <a:ext cx="179068" cy="179068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44C42528-0E68-47F0-86EB-170FF5772F66}"/>
              </a:ext>
            </a:extLst>
          </p:cNvPr>
          <p:cNvGrpSpPr/>
          <p:nvPr/>
        </p:nvGrpSpPr>
        <p:grpSpPr>
          <a:xfrm>
            <a:off x="2097866" y="5313445"/>
            <a:ext cx="659322" cy="276999"/>
            <a:chOff x="2097866" y="5313445"/>
            <a:chExt cx="659322" cy="276999"/>
          </a:xfrm>
        </p:grpSpPr>
        <p:sp>
          <p:nvSpPr>
            <p:cNvPr id="128" name="Rectangle 127"/>
            <p:cNvSpPr/>
            <p:nvPr/>
          </p:nvSpPr>
          <p:spPr>
            <a:xfrm>
              <a:off x="2097866" y="5362410"/>
              <a:ext cx="179068" cy="17906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2258333" y="5313445"/>
              <a:ext cx="498855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Riau</a:t>
              </a:r>
              <a:endPara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130" name="TextBox 129"/>
          <p:cNvSpPr txBox="1"/>
          <p:nvPr/>
        </p:nvSpPr>
        <p:spPr>
          <a:xfrm>
            <a:off x="510398" y="3326172"/>
            <a:ext cx="114005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Fun Fact</a:t>
            </a:r>
            <a:endParaRPr lang="id-ID" b="1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1" name="TextBox 34"/>
          <p:cNvSpPr txBox="1"/>
          <p:nvPr/>
        </p:nvSpPr>
        <p:spPr>
          <a:xfrm>
            <a:off x="510398" y="4185289"/>
            <a:ext cx="2619994" cy="6098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id-ID"/>
            </a:defPPr>
            <a:lvl1pPr marL="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business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personal presentation.</a:t>
            </a:r>
            <a:endParaRPr lang="id-ID" sz="12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510398" y="3578439"/>
            <a:ext cx="1282723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$9M</a:t>
            </a:r>
            <a:endParaRPr lang="id-ID" sz="44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179816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" presetClass="entr" presetSubtype="8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0"/>
                            </p:stCondLst>
                            <p:childTnLst>
                              <p:par>
                                <p:cTn id="5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130" grpId="0"/>
      <p:bldP spid="131" grpId="0"/>
      <p:bldP spid="132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d-ID" sz="40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Turkey Map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z="1100" smtClean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47</a:t>
            </a:fld>
            <a:endParaRPr lang="en-US" sz="11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" name="Turkey"/>
          <p:cNvGrpSpPr/>
          <p:nvPr/>
        </p:nvGrpSpPr>
        <p:grpSpPr>
          <a:xfrm>
            <a:off x="611339" y="1477953"/>
            <a:ext cx="6510821" cy="3155684"/>
            <a:chOff x="3722688" y="3349625"/>
            <a:chExt cx="17152937" cy="8313738"/>
          </a:xfrm>
          <a:solidFill>
            <a:schemeClr val="bg2">
              <a:lumMod val="40000"/>
              <a:lumOff val="60000"/>
            </a:schemeClr>
          </a:solidFill>
        </p:grpSpPr>
        <p:sp>
          <p:nvSpPr>
            <p:cNvPr id="5" name="Freeform 2"/>
            <p:cNvSpPr>
              <a:spLocks noChangeArrowheads="1"/>
            </p:cNvSpPr>
            <p:nvPr/>
          </p:nvSpPr>
          <p:spPr bwMode="auto">
            <a:xfrm>
              <a:off x="3722688" y="5326063"/>
              <a:ext cx="355600" cy="211137"/>
            </a:xfrm>
            <a:custGeom>
              <a:avLst/>
              <a:gdLst>
                <a:gd name="T0" fmla="*/ 0 w 991"/>
                <a:gd name="T1" fmla="*/ 105390 h 593"/>
                <a:gd name="T2" fmla="*/ 0 w 991"/>
                <a:gd name="T3" fmla="*/ 105390 h 593"/>
                <a:gd name="T4" fmla="*/ 264440 w 991"/>
                <a:gd name="T5" fmla="*/ 32044 h 593"/>
                <a:gd name="T6" fmla="*/ 322926 w 991"/>
                <a:gd name="T7" fmla="*/ 126041 h 593"/>
                <a:gd name="T8" fmla="*/ 0 w 991"/>
                <a:gd name="T9" fmla="*/ 105390 h 5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1" h="593">
                  <a:moveTo>
                    <a:pt x="0" y="296"/>
                  </a:moveTo>
                  <a:lnTo>
                    <a:pt x="0" y="296"/>
                  </a:lnTo>
                  <a:cubicBezTo>
                    <a:pt x="0" y="296"/>
                    <a:pt x="650" y="0"/>
                    <a:pt x="737" y="90"/>
                  </a:cubicBezTo>
                  <a:cubicBezTo>
                    <a:pt x="827" y="177"/>
                    <a:pt x="813" y="354"/>
                    <a:pt x="900" y="354"/>
                  </a:cubicBezTo>
                  <a:cubicBezTo>
                    <a:pt x="990" y="354"/>
                    <a:pt x="104" y="592"/>
                    <a:pt x="0" y="2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3"/>
            <p:cNvSpPr>
              <a:spLocks noChangeArrowheads="1"/>
            </p:cNvSpPr>
            <p:nvPr/>
          </p:nvSpPr>
          <p:spPr bwMode="auto">
            <a:xfrm>
              <a:off x="5422900" y="5092700"/>
              <a:ext cx="217488" cy="88900"/>
            </a:xfrm>
            <a:custGeom>
              <a:avLst/>
              <a:gdLst>
                <a:gd name="T0" fmla="*/ 217115 w 608"/>
                <a:gd name="T1" fmla="*/ 51711 h 251"/>
                <a:gd name="T2" fmla="*/ 217115 w 608"/>
                <a:gd name="T3" fmla="*/ 51711 h 251"/>
                <a:gd name="T4" fmla="*/ 121613 w 608"/>
                <a:gd name="T5" fmla="*/ 0 h 251"/>
                <a:gd name="T6" fmla="*/ 21819 w 608"/>
                <a:gd name="T7" fmla="*/ 57732 h 251"/>
                <a:gd name="T8" fmla="*/ 121613 w 608"/>
                <a:gd name="T9" fmla="*/ 78275 h 251"/>
                <a:gd name="T10" fmla="*/ 217115 w 608"/>
                <a:gd name="T11" fmla="*/ 51711 h 2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8" h="251">
                  <a:moveTo>
                    <a:pt x="607" y="146"/>
                  </a:moveTo>
                  <a:lnTo>
                    <a:pt x="607" y="146"/>
                  </a:lnTo>
                  <a:cubicBezTo>
                    <a:pt x="607" y="146"/>
                    <a:pt x="578" y="0"/>
                    <a:pt x="340" y="0"/>
                  </a:cubicBezTo>
                  <a:cubicBezTo>
                    <a:pt x="119" y="0"/>
                    <a:pt x="0" y="102"/>
                    <a:pt x="61" y="163"/>
                  </a:cubicBezTo>
                  <a:cubicBezTo>
                    <a:pt x="119" y="221"/>
                    <a:pt x="253" y="250"/>
                    <a:pt x="340" y="221"/>
                  </a:cubicBezTo>
                  <a:cubicBezTo>
                    <a:pt x="430" y="192"/>
                    <a:pt x="578" y="250"/>
                    <a:pt x="607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4"/>
            <p:cNvSpPr>
              <a:spLocks noChangeArrowheads="1"/>
            </p:cNvSpPr>
            <p:nvPr/>
          </p:nvSpPr>
          <p:spPr bwMode="auto">
            <a:xfrm>
              <a:off x="5449888" y="5256213"/>
              <a:ext cx="111125" cy="95250"/>
            </a:xfrm>
            <a:custGeom>
              <a:avLst/>
              <a:gdLst>
                <a:gd name="T0" fmla="*/ 15364 w 311"/>
                <a:gd name="T1" fmla="*/ 0 h 268"/>
                <a:gd name="T2" fmla="*/ 15364 w 311"/>
                <a:gd name="T3" fmla="*/ 0 h 268"/>
                <a:gd name="T4" fmla="*/ 78604 w 311"/>
                <a:gd name="T5" fmla="*/ 42294 h 268"/>
                <a:gd name="T6" fmla="*/ 88966 w 311"/>
                <a:gd name="T7" fmla="*/ 94895 h 268"/>
                <a:gd name="T8" fmla="*/ 20723 w 311"/>
                <a:gd name="T9" fmla="*/ 52601 h 268"/>
                <a:gd name="T10" fmla="*/ 15364 w 311"/>
                <a:gd name="T11" fmla="*/ 0 h 2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1" h="268">
                  <a:moveTo>
                    <a:pt x="43" y="0"/>
                  </a:moveTo>
                  <a:lnTo>
                    <a:pt x="43" y="0"/>
                  </a:lnTo>
                  <a:cubicBezTo>
                    <a:pt x="43" y="0"/>
                    <a:pt x="220" y="61"/>
                    <a:pt x="220" y="119"/>
                  </a:cubicBezTo>
                  <a:cubicBezTo>
                    <a:pt x="220" y="192"/>
                    <a:pt x="310" y="267"/>
                    <a:pt x="249" y="267"/>
                  </a:cubicBezTo>
                  <a:cubicBezTo>
                    <a:pt x="206" y="267"/>
                    <a:pt x="43" y="206"/>
                    <a:pt x="58" y="148"/>
                  </a:cubicBezTo>
                  <a:cubicBezTo>
                    <a:pt x="72" y="90"/>
                    <a:pt x="0" y="61"/>
                    <a:pt x="4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5"/>
            <p:cNvSpPr>
              <a:spLocks noChangeArrowheads="1"/>
            </p:cNvSpPr>
            <p:nvPr/>
          </p:nvSpPr>
          <p:spPr bwMode="auto">
            <a:xfrm>
              <a:off x="5365750" y="5183188"/>
              <a:ext cx="77788" cy="120650"/>
            </a:xfrm>
            <a:custGeom>
              <a:avLst/>
              <a:gdLst>
                <a:gd name="T0" fmla="*/ 5256 w 222"/>
                <a:gd name="T1" fmla="*/ 42104 h 341"/>
                <a:gd name="T2" fmla="*/ 5256 w 222"/>
                <a:gd name="T3" fmla="*/ 42104 h 341"/>
                <a:gd name="T4" fmla="*/ 45898 w 222"/>
                <a:gd name="T5" fmla="*/ 15568 h 341"/>
                <a:gd name="T6" fmla="*/ 56059 w 222"/>
                <a:gd name="T7" fmla="*/ 104728 h 341"/>
                <a:gd name="T8" fmla="*/ 20672 w 222"/>
                <a:gd name="T9" fmla="*/ 94468 h 341"/>
                <a:gd name="T10" fmla="*/ 5256 w 222"/>
                <a:gd name="T11" fmla="*/ 42104 h 3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2" h="341">
                  <a:moveTo>
                    <a:pt x="15" y="119"/>
                  </a:moveTo>
                  <a:lnTo>
                    <a:pt x="15" y="119"/>
                  </a:lnTo>
                  <a:cubicBezTo>
                    <a:pt x="0" y="134"/>
                    <a:pt x="73" y="0"/>
                    <a:pt x="131" y="44"/>
                  </a:cubicBezTo>
                  <a:cubicBezTo>
                    <a:pt x="177" y="90"/>
                    <a:pt x="221" y="235"/>
                    <a:pt x="160" y="296"/>
                  </a:cubicBezTo>
                  <a:cubicBezTo>
                    <a:pt x="117" y="340"/>
                    <a:pt x="29" y="340"/>
                    <a:pt x="59" y="267"/>
                  </a:cubicBezTo>
                  <a:cubicBezTo>
                    <a:pt x="73" y="177"/>
                    <a:pt x="146" y="90"/>
                    <a:pt x="15" y="1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6"/>
            <p:cNvSpPr>
              <a:spLocks noChangeArrowheads="1"/>
            </p:cNvSpPr>
            <p:nvPr/>
          </p:nvSpPr>
          <p:spPr bwMode="auto">
            <a:xfrm>
              <a:off x="4143375" y="3424238"/>
              <a:ext cx="1168400" cy="1587500"/>
            </a:xfrm>
            <a:custGeom>
              <a:avLst/>
              <a:gdLst>
                <a:gd name="T0" fmla="*/ 695311 w 3248"/>
                <a:gd name="T1" fmla="*/ 1151765 h 4412"/>
                <a:gd name="T2" fmla="*/ 695311 w 3248"/>
                <a:gd name="T3" fmla="*/ 1151765 h 4412"/>
                <a:gd name="T4" fmla="*/ 838474 w 3248"/>
                <a:gd name="T5" fmla="*/ 1051377 h 4412"/>
                <a:gd name="T6" fmla="*/ 870488 w 3248"/>
                <a:gd name="T7" fmla="*/ 833330 h 4412"/>
                <a:gd name="T8" fmla="*/ 944587 w 3248"/>
                <a:gd name="T9" fmla="*/ 636871 h 4412"/>
                <a:gd name="T10" fmla="*/ 1003219 w 3248"/>
                <a:gd name="T11" fmla="*/ 408389 h 4412"/>
                <a:gd name="T12" fmla="*/ 1051060 w 3248"/>
                <a:gd name="T13" fmla="*/ 52893 h 4412"/>
                <a:gd name="T14" fmla="*/ 1051060 w 3248"/>
                <a:gd name="T15" fmla="*/ 52893 h 4412"/>
                <a:gd name="T16" fmla="*/ 891710 w 3248"/>
                <a:gd name="T17" fmla="*/ 31304 h 4412"/>
                <a:gd name="T18" fmla="*/ 764015 w 3248"/>
                <a:gd name="T19" fmla="*/ 20869 h 4412"/>
                <a:gd name="T20" fmla="*/ 710778 w 3248"/>
                <a:gd name="T21" fmla="*/ 191061 h 4412"/>
                <a:gd name="T22" fmla="*/ 509343 w 3248"/>
                <a:gd name="T23" fmla="*/ 249351 h 4412"/>
                <a:gd name="T24" fmla="*/ 679484 w 3248"/>
                <a:gd name="T25" fmla="*/ 429978 h 4412"/>
                <a:gd name="T26" fmla="*/ 657542 w 3248"/>
                <a:gd name="T27" fmla="*/ 732941 h 4412"/>
                <a:gd name="T28" fmla="*/ 541717 w 3248"/>
                <a:gd name="T29" fmla="*/ 780077 h 4412"/>
                <a:gd name="T30" fmla="*/ 376612 w 3248"/>
                <a:gd name="T31" fmla="*/ 854918 h 4412"/>
                <a:gd name="T32" fmla="*/ 339202 w 3248"/>
                <a:gd name="T33" fmla="*/ 1130896 h 4412"/>
                <a:gd name="T34" fmla="*/ 244240 w 3248"/>
                <a:gd name="T35" fmla="*/ 1205018 h 4412"/>
                <a:gd name="T36" fmla="*/ 164745 w 3248"/>
                <a:gd name="T37" fmla="*/ 1295691 h 4412"/>
                <a:gd name="T38" fmla="*/ 63668 w 3248"/>
                <a:gd name="T39" fmla="*/ 1369812 h 4412"/>
                <a:gd name="T40" fmla="*/ 31294 w 3248"/>
                <a:gd name="T41" fmla="*/ 1513018 h 4412"/>
                <a:gd name="T42" fmla="*/ 328771 w 3248"/>
                <a:gd name="T43" fmla="*/ 1566271 h 4412"/>
                <a:gd name="T44" fmla="*/ 435244 w 3248"/>
                <a:gd name="T45" fmla="*/ 1587140 h 4412"/>
                <a:gd name="T46" fmla="*/ 621212 w 3248"/>
                <a:gd name="T47" fmla="*/ 1576706 h 4412"/>
                <a:gd name="T48" fmla="*/ 674448 w 3248"/>
                <a:gd name="T49" fmla="*/ 1443934 h 4412"/>
                <a:gd name="T50" fmla="*/ 695311 w 3248"/>
                <a:gd name="T51" fmla="*/ 1151765 h 441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3248" h="4412">
                  <a:moveTo>
                    <a:pt x="1933" y="3201"/>
                  </a:moveTo>
                  <a:lnTo>
                    <a:pt x="1933" y="3201"/>
                  </a:lnTo>
                  <a:cubicBezTo>
                    <a:pt x="2006" y="3085"/>
                    <a:pt x="2243" y="2951"/>
                    <a:pt x="2331" y="2922"/>
                  </a:cubicBezTo>
                  <a:cubicBezTo>
                    <a:pt x="2420" y="2893"/>
                    <a:pt x="2479" y="2522"/>
                    <a:pt x="2420" y="2316"/>
                  </a:cubicBezTo>
                  <a:cubicBezTo>
                    <a:pt x="2362" y="2124"/>
                    <a:pt x="2449" y="1947"/>
                    <a:pt x="2626" y="1770"/>
                  </a:cubicBezTo>
                  <a:cubicBezTo>
                    <a:pt x="2804" y="1593"/>
                    <a:pt x="2833" y="1312"/>
                    <a:pt x="2789" y="1135"/>
                  </a:cubicBezTo>
                  <a:cubicBezTo>
                    <a:pt x="2745" y="972"/>
                    <a:pt x="3247" y="766"/>
                    <a:pt x="2922" y="147"/>
                  </a:cubicBezTo>
                  <a:cubicBezTo>
                    <a:pt x="2774" y="235"/>
                    <a:pt x="2670" y="118"/>
                    <a:pt x="2479" y="87"/>
                  </a:cubicBezTo>
                  <a:cubicBezTo>
                    <a:pt x="2272" y="58"/>
                    <a:pt x="2331" y="0"/>
                    <a:pt x="2124" y="58"/>
                  </a:cubicBezTo>
                  <a:cubicBezTo>
                    <a:pt x="1918" y="118"/>
                    <a:pt x="2124" y="383"/>
                    <a:pt x="1976" y="531"/>
                  </a:cubicBezTo>
                  <a:cubicBezTo>
                    <a:pt x="1828" y="679"/>
                    <a:pt x="1520" y="531"/>
                    <a:pt x="1416" y="693"/>
                  </a:cubicBezTo>
                  <a:cubicBezTo>
                    <a:pt x="1297" y="870"/>
                    <a:pt x="1828" y="1062"/>
                    <a:pt x="1889" y="1195"/>
                  </a:cubicBezTo>
                  <a:cubicBezTo>
                    <a:pt x="1947" y="1329"/>
                    <a:pt x="1962" y="2008"/>
                    <a:pt x="1828" y="2037"/>
                  </a:cubicBezTo>
                  <a:cubicBezTo>
                    <a:pt x="1697" y="2066"/>
                    <a:pt x="1712" y="2008"/>
                    <a:pt x="1506" y="2168"/>
                  </a:cubicBezTo>
                  <a:cubicBezTo>
                    <a:pt x="1312" y="2330"/>
                    <a:pt x="1254" y="2228"/>
                    <a:pt x="1047" y="2376"/>
                  </a:cubicBezTo>
                  <a:cubicBezTo>
                    <a:pt x="841" y="2522"/>
                    <a:pt x="943" y="3024"/>
                    <a:pt x="943" y="3143"/>
                  </a:cubicBezTo>
                  <a:cubicBezTo>
                    <a:pt x="943" y="3247"/>
                    <a:pt x="841" y="3291"/>
                    <a:pt x="679" y="3349"/>
                  </a:cubicBezTo>
                  <a:cubicBezTo>
                    <a:pt x="516" y="3407"/>
                    <a:pt x="604" y="3511"/>
                    <a:pt x="458" y="3601"/>
                  </a:cubicBezTo>
                  <a:cubicBezTo>
                    <a:pt x="325" y="3688"/>
                    <a:pt x="310" y="3764"/>
                    <a:pt x="177" y="3807"/>
                  </a:cubicBezTo>
                  <a:cubicBezTo>
                    <a:pt x="29" y="3866"/>
                    <a:pt x="0" y="4028"/>
                    <a:pt x="87" y="4205"/>
                  </a:cubicBezTo>
                  <a:cubicBezTo>
                    <a:pt x="177" y="4382"/>
                    <a:pt x="766" y="4353"/>
                    <a:pt x="914" y="4353"/>
                  </a:cubicBezTo>
                  <a:cubicBezTo>
                    <a:pt x="1077" y="4353"/>
                    <a:pt x="1166" y="4411"/>
                    <a:pt x="1210" y="4411"/>
                  </a:cubicBezTo>
                  <a:cubicBezTo>
                    <a:pt x="1254" y="4411"/>
                    <a:pt x="1564" y="4382"/>
                    <a:pt x="1727" y="4382"/>
                  </a:cubicBezTo>
                  <a:cubicBezTo>
                    <a:pt x="1799" y="4295"/>
                    <a:pt x="1875" y="4161"/>
                    <a:pt x="1875" y="4013"/>
                  </a:cubicBezTo>
                  <a:cubicBezTo>
                    <a:pt x="1875" y="3747"/>
                    <a:pt x="1860" y="3334"/>
                    <a:pt x="1933" y="32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7"/>
            <p:cNvSpPr>
              <a:spLocks noChangeArrowheads="1"/>
            </p:cNvSpPr>
            <p:nvPr/>
          </p:nvSpPr>
          <p:spPr bwMode="auto">
            <a:xfrm>
              <a:off x="4114800" y="4864100"/>
              <a:ext cx="998538" cy="731838"/>
            </a:xfrm>
            <a:custGeom>
              <a:avLst/>
              <a:gdLst>
                <a:gd name="T0" fmla="*/ 998113 w 2779"/>
                <a:gd name="T1" fmla="*/ 63560 h 2038"/>
                <a:gd name="T2" fmla="*/ 998113 w 2779"/>
                <a:gd name="T3" fmla="*/ 63560 h 2038"/>
                <a:gd name="T4" fmla="*/ 684092 w 2779"/>
                <a:gd name="T5" fmla="*/ 73974 h 2038"/>
                <a:gd name="T6" fmla="*/ 647803 w 2779"/>
                <a:gd name="T7" fmla="*/ 137534 h 2038"/>
                <a:gd name="T8" fmla="*/ 673672 w 2779"/>
                <a:gd name="T9" fmla="*/ 137534 h 2038"/>
                <a:gd name="T10" fmla="*/ 668642 w 2779"/>
                <a:gd name="T11" fmla="*/ 233412 h 2038"/>
                <a:gd name="T12" fmla="*/ 610078 w 2779"/>
                <a:gd name="T13" fmla="*/ 259626 h 2038"/>
                <a:gd name="T14" fmla="*/ 477858 w 2779"/>
                <a:gd name="T15" fmla="*/ 291586 h 2038"/>
                <a:gd name="T16" fmla="*/ 393065 w 2779"/>
                <a:gd name="T17" fmla="*/ 328213 h 2038"/>
                <a:gd name="T18" fmla="*/ 185754 w 2779"/>
                <a:gd name="T19" fmla="*/ 402187 h 2038"/>
                <a:gd name="T20" fmla="*/ 144076 w 2779"/>
                <a:gd name="T21" fmla="*/ 477238 h 2038"/>
                <a:gd name="T22" fmla="*/ 63954 w 2779"/>
                <a:gd name="T23" fmla="*/ 678332 h 2038"/>
                <a:gd name="T24" fmla="*/ 42756 w 2779"/>
                <a:gd name="T25" fmla="*/ 731478 h 2038"/>
                <a:gd name="T26" fmla="*/ 233540 w 2779"/>
                <a:gd name="T27" fmla="*/ 609744 h 2038"/>
                <a:gd name="T28" fmla="*/ 244318 w 2779"/>
                <a:gd name="T29" fmla="*/ 587840 h 2038"/>
                <a:gd name="T30" fmla="*/ 250426 w 2779"/>
                <a:gd name="T31" fmla="*/ 577426 h 2038"/>
                <a:gd name="T32" fmla="*/ 398455 w 2779"/>
                <a:gd name="T33" fmla="*/ 503452 h 2038"/>
                <a:gd name="T34" fmla="*/ 477858 w 2779"/>
                <a:gd name="T35" fmla="*/ 455333 h 2038"/>
                <a:gd name="T36" fmla="*/ 684092 w 2779"/>
                <a:gd name="T37" fmla="*/ 307386 h 2038"/>
                <a:gd name="T38" fmla="*/ 902182 w 2779"/>
                <a:gd name="T39" fmla="*/ 228026 h 2038"/>
                <a:gd name="T40" fmla="*/ 939548 w 2779"/>
                <a:gd name="T41" fmla="*/ 211507 h 2038"/>
                <a:gd name="T42" fmla="*/ 998113 w 2779"/>
                <a:gd name="T43" fmla="*/ 63560 h 203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779" h="2038">
                  <a:moveTo>
                    <a:pt x="2778" y="177"/>
                  </a:moveTo>
                  <a:lnTo>
                    <a:pt x="2778" y="177"/>
                  </a:lnTo>
                  <a:cubicBezTo>
                    <a:pt x="2778" y="177"/>
                    <a:pt x="2615" y="0"/>
                    <a:pt x="1904" y="206"/>
                  </a:cubicBezTo>
                  <a:cubicBezTo>
                    <a:pt x="1875" y="281"/>
                    <a:pt x="1846" y="339"/>
                    <a:pt x="1803" y="383"/>
                  </a:cubicBezTo>
                  <a:cubicBezTo>
                    <a:pt x="1832" y="383"/>
                    <a:pt x="1861" y="383"/>
                    <a:pt x="1875" y="383"/>
                  </a:cubicBezTo>
                  <a:cubicBezTo>
                    <a:pt x="2023" y="383"/>
                    <a:pt x="1951" y="650"/>
                    <a:pt x="1861" y="650"/>
                  </a:cubicBezTo>
                  <a:cubicBezTo>
                    <a:pt x="1759" y="650"/>
                    <a:pt x="1759" y="664"/>
                    <a:pt x="1698" y="723"/>
                  </a:cubicBezTo>
                  <a:cubicBezTo>
                    <a:pt x="1626" y="781"/>
                    <a:pt x="1448" y="798"/>
                    <a:pt x="1330" y="812"/>
                  </a:cubicBezTo>
                  <a:cubicBezTo>
                    <a:pt x="1228" y="842"/>
                    <a:pt x="1211" y="885"/>
                    <a:pt x="1094" y="914"/>
                  </a:cubicBezTo>
                  <a:cubicBezTo>
                    <a:pt x="990" y="943"/>
                    <a:pt x="636" y="1120"/>
                    <a:pt x="517" y="1120"/>
                  </a:cubicBezTo>
                  <a:cubicBezTo>
                    <a:pt x="386" y="1120"/>
                    <a:pt x="401" y="1329"/>
                    <a:pt x="401" y="1329"/>
                  </a:cubicBezTo>
                  <a:cubicBezTo>
                    <a:pt x="517" y="1492"/>
                    <a:pt x="355" y="1785"/>
                    <a:pt x="178" y="1889"/>
                  </a:cubicBezTo>
                  <a:cubicBezTo>
                    <a:pt x="0" y="2006"/>
                    <a:pt x="119" y="2037"/>
                    <a:pt x="119" y="2037"/>
                  </a:cubicBezTo>
                  <a:cubicBezTo>
                    <a:pt x="549" y="2037"/>
                    <a:pt x="650" y="1785"/>
                    <a:pt x="650" y="1698"/>
                  </a:cubicBezTo>
                  <a:cubicBezTo>
                    <a:pt x="650" y="1666"/>
                    <a:pt x="665" y="1637"/>
                    <a:pt x="680" y="1637"/>
                  </a:cubicBezTo>
                  <a:cubicBezTo>
                    <a:pt x="680" y="1637"/>
                    <a:pt x="680" y="1622"/>
                    <a:pt x="697" y="1608"/>
                  </a:cubicBezTo>
                  <a:cubicBezTo>
                    <a:pt x="740" y="1492"/>
                    <a:pt x="903" y="1652"/>
                    <a:pt x="1109" y="1402"/>
                  </a:cubicBezTo>
                  <a:cubicBezTo>
                    <a:pt x="1167" y="1329"/>
                    <a:pt x="1242" y="1344"/>
                    <a:pt x="1330" y="1268"/>
                  </a:cubicBezTo>
                  <a:cubicBezTo>
                    <a:pt x="1536" y="1106"/>
                    <a:pt x="1773" y="885"/>
                    <a:pt x="1904" y="856"/>
                  </a:cubicBezTo>
                  <a:cubicBezTo>
                    <a:pt x="1904" y="856"/>
                    <a:pt x="2363" y="737"/>
                    <a:pt x="2511" y="635"/>
                  </a:cubicBezTo>
                  <a:cubicBezTo>
                    <a:pt x="2555" y="606"/>
                    <a:pt x="2584" y="606"/>
                    <a:pt x="2615" y="589"/>
                  </a:cubicBezTo>
                  <a:cubicBezTo>
                    <a:pt x="2615" y="502"/>
                    <a:pt x="2644" y="325"/>
                    <a:pt x="2778" y="1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8"/>
            <p:cNvSpPr>
              <a:spLocks noChangeArrowheads="1"/>
            </p:cNvSpPr>
            <p:nvPr/>
          </p:nvSpPr>
          <p:spPr bwMode="auto">
            <a:xfrm>
              <a:off x="4800600" y="4178300"/>
              <a:ext cx="1311275" cy="912813"/>
            </a:xfrm>
            <a:custGeom>
              <a:avLst/>
              <a:gdLst>
                <a:gd name="T0" fmla="*/ 1283881 w 3649"/>
                <a:gd name="T1" fmla="*/ 137641 h 2540"/>
                <a:gd name="T2" fmla="*/ 1283881 w 3649"/>
                <a:gd name="T3" fmla="*/ 137641 h 2540"/>
                <a:gd name="T4" fmla="*/ 1283881 w 3649"/>
                <a:gd name="T5" fmla="*/ 5391 h 2540"/>
                <a:gd name="T6" fmla="*/ 891854 w 3649"/>
                <a:gd name="T7" fmla="*/ 0 h 2540"/>
                <a:gd name="T8" fmla="*/ 775072 w 3649"/>
                <a:gd name="T9" fmla="*/ 249406 h 2540"/>
                <a:gd name="T10" fmla="*/ 531088 w 3649"/>
                <a:gd name="T11" fmla="*/ 47797 h 2540"/>
                <a:gd name="T12" fmla="*/ 207692 w 3649"/>
                <a:gd name="T13" fmla="*/ 32344 h 2540"/>
                <a:gd name="T14" fmla="*/ 212723 w 3649"/>
                <a:gd name="T15" fmla="*/ 79422 h 2540"/>
                <a:gd name="T16" fmla="*/ 180742 w 3649"/>
                <a:gd name="T17" fmla="*/ 297203 h 2540"/>
                <a:gd name="T18" fmla="*/ 37730 w 3649"/>
                <a:gd name="T19" fmla="*/ 397469 h 2540"/>
                <a:gd name="T20" fmla="*/ 16888 w 3649"/>
                <a:gd name="T21" fmla="*/ 689281 h 2540"/>
                <a:gd name="T22" fmla="*/ 0 w 3649"/>
                <a:gd name="T23" fmla="*/ 758281 h 2540"/>
                <a:gd name="T24" fmla="*/ 314053 w 3649"/>
                <a:gd name="T25" fmla="*/ 747859 h 2540"/>
                <a:gd name="T26" fmla="*/ 255483 w 3649"/>
                <a:gd name="T27" fmla="*/ 895921 h 2540"/>
                <a:gd name="T28" fmla="*/ 388075 w 3649"/>
                <a:gd name="T29" fmla="*/ 875078 h 2540"/>
                <a:gd name="T30" fmla="*/ 620560 w 3649"/>
                <a:gd name="T31" fmla="*/ 684250 h 2540"/>
                <a:gd name="T32" fmla="*/ 706081 w 3649"/>
                <a:gd name="T33" fmla="*/ 546609 h 2540"/>
                <a:gd name="T34" fmla="*/ 1029476 w 3649"/>
                <a:gd name="T35" fmla="*/ 599797 h 2540"/>
                <a:gd name="T36" fmla="*/ 1087688 w 3649"/>
                <a:gd name="T37" fmla="*/ 604828 h 2540"/>
                <a:gd name="T38" fmla="*/ 1189018 w 3649"/>
                <a:gd name="T39" fmla="*/ 519656 h 2540"/>
                <a:gd name="T40" fmla="*/ 1194049 w 3649"/>
                <a:gd name="T41" fmla="*/ 519656 h 2540"/>
                <a:gd name="T42" fmla="*/ 1283881 w 3649"/>
                <a:gd name="T43" fmla="*/ 137641 h 254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649" h="2540">
                  <a:moveTo>
                    <a:pt x="3573" y="383"/>
                  </a:moveTo>
                  <a:lnTo>
                    <a:pt x="3573" y="383"/>
                  </a:lnTo>
                  <a:cubicBezTo>
                    <a:pt x="3648" y="310"/>
                    <a:pt x="3602" y="119"/>
                    <a:pt x="3573" y="15"/>
                  </a:cubicBezTo>
                  <a:cubicBezTo>
                    <a:pt x="3161" y="58"/>
                    <a:pt x="2630" y="0"/>
                    <a:pt x="2482" y="0"/>
                  </a:cubicBezTo>
                  <a:cubicBezTo>
                    <a:pt x="2276" y="0"/>
                    <a:pt x="2421" y="752"/>
                    <a:pt x="2157" y="694"/>
                  </a:cubicBezTo>
                  <a:cubicBezTo>
                    <a:pt x="1875" y="635"/>
                    <a:pt x="1832" y="267"/>
                    <a:pt x="1478" y="133"/>
                  </a:cubicBezTo>
                  <a:cubicBezTo>
                    <a:pt x="1196" y="29"/>
                    <a:pt x="755" y="73"/>
                    <a:pt x="578" y="90"/>
                  </a:cubicBezTo>
                  <a:cubicBezTo>
                    <a:pt x="578" y="133"/>
                    <a:pt x="578" y="177"/>
                    <a:pt x="592" y="221"/>
                  </a:cubicBezTo>
                  <a:cubicBezTo>
                    <a:pt x="651" y="427"/>
                    <a:pt x="592" y="798"/>
                    <a:pt x="503" y="827"/>
                  </a:cubicBezTo>
                  <a:cubicBezTo>
                    <a:pt x="415" y="856"/>
                    <a:pt x="178" y="990"/>
                    <a:pt x="105" y="1106"/>
                  </a:cubicBezTo>
                  <a:cubicBezTo>
                    <a:pt x="32" y="1239"/>
                    <a:pt x="47" y="1652"/>
                    <a:pt x="47" y="1918"/>
                  </a:cubicBezTo>
                  <a:cubicBezTo>
                    <a:pt x="47" y="1991"/>
                    <a:pt x="32" y="2052"/>
                    <a:pt x="0" y="2110"/>
                  </a:cubicBezTo>
                  <a:cubicBezTo>
                    <a:pt x="711" y="1904"/>
                    <a:pt x="874" y="2081"/>
                    <a:pt x="874" y="2081"/>
                  </a:cubicBezTo>
                  <a:cubicBezTo>
                    <a:pt x="740" y="2229"/>
                    <a:pt x="711" y="2406"/>
                    <a:pt x="711" y="2493"/>
                  </a:cubicBezTo>
                  <a:cubicBezTo>
                    <a:pt x="813" y="2493"/>
                    <a:pt x="917" y="2539"/>
                    <a:pt x="1080" y="2435"/>
                  </a:cubicBezTo>
                  <a:cubicBezTo>
                    <a:pt x="1330" y="2287"/>
                    <a:pt x="1582" y="1991"/>
                    <a:pt x="1727" y="1904"/>
                  </a:cubicBezTo>
                  <a:cubicBezTo>
                    <a:pt x="1875" y="1814"/>
                    <a:pt x="1684" y="1652"/>
                    <a:pt x="1965" y="1521"/>
                  </a:cubicBezTo>
                  <a:cubicBezTo>
                    <a:pt x="2229" y="1387"/>
                    <a:pt x="2732" y="1402"/>
                    <a:pt x="2865" y="1669"/>
                  </a:cubicBezTo>
                  <a:cubicBezTo>
                    <a:pt x="2865" y="1669"/>
                    <a:pt x="2923" y="1741"/>
                    <a:pt x="3027" y="1683"/>
                  </a:cubicBezTo>
                  <a:cubicBezTo>
                    <a:pt x="3132" y="1637"/>
                    <a:pt x="3146" y="1475"/>
                    <a:pt x="3309" y="1446"/>
                  </a:cubicBezTo>
                  <a:cubicBezTo>
                    <a:pt x="3323" y="1446"/>
                    <a:pt x="3323" y="1446"/>
                    <a:pt x="3323" y="1446"/>
                  </a:cubicBezTo>
                  <a:cubicBezTo>
                    <a:pt x="3161" y="1152"/>
                    <a:pt x="3486" y="473"/>
                    <a:pt x="3573" y="3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9"/>
            <p:cNvSpPr>
              <a:spLocks noChangeArrowheads="1"/>
            </p:cNvSpPr>
            <p:nvPr/>
          </p:nvSpPr>
          <p:spPr bwMode="auto">
            <a:xfrm>
              <a:off x="5008563" y="3349625"/>
              <a:ext cx="1184275" cy="1098550"/>
            </a:xfrm>
            <a:custGeom>
              <a:avLst/>
              <a:gdLst>
                <a:gd name="T0" fmla="*/ 323748 w 3292"/>
                <a:gd name="T1" fmla="*/ 875604 h 3055"/>
                <a:gd name="T2" fmla="*/ 323748 w 3292"/>
                <a:gd name="T3" fmla="*/ 875604 h 3055"/>
                <a:gd name="T4" fmla="*/ 567998 w 3292"/>
                <a:gd name="T5" fmla="*/ 1077334 h 3055"/>
                <a:gd name="T6" fmla="*/ 684907 w 3292"/>
                <a:gd name="T7" fmla="*/ 827778 h 3055"/>
                <a:gd name="T8" fmla="*/ 1183838 w 3292"/>
                <a:gd name="T9" fmla="*/ 811956 h 3055"/>
                <a:gd name="T10" fmla="*/ 1130600 w 3292"/>
                <a:gd name="T11" fmla="*/ 641870 h 3055"/>
                <a:gd name="T12" fmla="*/ 1087793 w 3292"/>
                <a:gd name="T13" fmla="*/ 477177 h 3055"/>
                <a:gd name="T14" fmla="*/ 1146427 w 3292"/>
                <a:gd name="T15" fmla="*/ 387279 h 3055"/>
                <a:gd name="T16" fmla="*/ 1130600 w 3292"/>
                <a:gd name="T17" fmla="*/ 275806 h 3055"/>
                <a:gd name="T18" fmla="*/ 1061893 w 3292"/>
                <a:gd name="T19" fmla="*/ 259984 h 3055"/>
                <a:gd name="T20" fmla="*/ 939588 w 3292"/>
                <a:gd name="T21" fmla="*/ 265378 h 3055"/>
                <a:gd name="T22" fmla="*/ 796420 w 3292"/>
                <a:gd name="T23" fmla="*/ 275806 h 3055"/>
                <a:gd name="T24" fmla="*/ 705770 w 3292"/>
                <a:gd name="T25" fmla="*/ 270412 h 3055"/>
                <a:gd name="T26" fmla="*/ 604689 w 3292"/>
                <a:gd name="T27" fmla="*/ 158939 h 3055"/>
                <a:gd name="T28" fmla="*/ 535623 w 3292"/>
                <a:gd name="T29" fmla="*/ 31644 h 3055"/>
                <a:gd name="T30" fmla="*/ 392454 w 3292"/>
                <a:gd name="T31" fmla="*/ 31644 h 3055"/>
                <a:gd name="T32" fmla="*/ 185615 w 3292"/>
                <a:gd name="T33" fmla="*/ 127295 h 3055"/>
                <a:gd name="T34" fmla="*/ 137773 w 3292"/>
                <a:gd name="T35" fmla="*/ 482571 h 3055"/>
                <a:gd name="T36" fmla="*/ 79138 w 3292"/>
                <a:gd name="T37" fmla="*/ 710911 h 3055"/>
                <a:gd name="T38" fmla="*/ 0 w 3292"/>
                <a:gd name="T39" fmla="*/ 860141 h 3055"/>
                <a:gd name="T40" fmla="*/ 323748 w 3292"/>
                <a:gd name="T41" fmla="*/ 875604 h 30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92" h="3055">
                  <a:moveTo>
                    <a:pt x="900" y="2435"/>
                  </a:moveTo>
                  <a:lnTo>
                    <a:pt x="900" y="2435"/>
                  </a:lnTo>
                  <a:cubicBezTo>
                    <a:pt x="1254" y="2569"/>
                    <a:pt x="1297" y="2937"/>
                    <a:pt x="1579" y="2996"/>
                  </a:cubicBezTo>
                  <a:cubicBezTo>
                    <a:pt x="1843" y="3054"/>
                    <a:pt x="1698" y="2302"/>
                    <a:pt x="1904" y="2302"/>
                  </a:cubicBezTo>
                  <a:cubicBezTo>
                    <a:pt x="2095" y="2302"/>
                    <a:pt x="2908" y="2392"/>
                    <a:pt x="3291" y="2258"/>
                  </a:cubicBezTo>
                  <a:cubicBezTo>
                    <a:pt x="3187" y="2125"/>
                    <a:pt x="3070" y="1858"/>
                    <a:pt x="3143" y="1785"/>
                  </a:cubicBezTo>
                  <a:cubicBezTo>
                    <a:pt x="3216" y="1713"/>
                    <a:pt x="3024" y="1490"/>
                    <a:pt x="3024" y="1327"/>
                  </a:cubicBezTo>
                  <a:cubicBezTo>
                    <a:pt x="3024" y="1150"/>
                    <a:pt x="3085" y="1077"/>
                    <a:pt x="3187" y="1077"/>
                  </a:cubicBezTo>
                  <a:cubicBezTo>
                    <a:pt x="3291" y="1077"/>
                    <a:pt x="3143" y="767"/>
                    <a:pt x="3143" y="767"/>
                  </a:cubicBezTo>
                  <a:cubicBezTo>
                    <a:pt x="3100" y="662"/>
                    <a:pt x="2995" y="679"/>
                    <a:pt x="2952" y="723"/>
                  </a:cubicBezTo>
                  <a:cubicBezTo>
                    <a:pt x="2922" y="767"/>
                    <a:pt x="2702" y="825"/>
                    <a:pt x="2612" y="738"/>
                  </a:cubicBezTo>
                  <a:cubicBezTo>
                    <a:pt x="2539" y="662"/>
                    <a:pt x="2362" y="709"/>
                    <a:pt x="2214" y="767"/>
                  </a:cubicBezTo>
                  <a:cubicBezTo>
                    <a:pt x="2081" y="825"/>
                    <a:pt x="2081" y="810"/>
                    <a:pt x="1962" y="752"/>
                  </a:cubicBezTo>
                  <a:cubicBezTo>
                    <a:pt x="1829" y="679"/>
                    <a:pt x="1681" y="575"/>
                    <a:pt x="1681" y="442"/>
                  </a:cubicBezTo>
                  <a:cubicBezTo>
                    <a:pt x="1681" y="294"/>
                    <a:pt x="1579" y="192"/>
                    <a:pt x="1489" y="88"/>
                  </a:cubicBezTo>
                  <a:cubicBezTo>
                    <a:pt x="1387" y="0"/>
                    <a:pt x="1343" y="163"/>
                    <a:pt x="1091" y="88"/>
                  </a:cubicBezTo>
                  <a:cubicBezTo>
                    <a:pt x="841" y="15"/>
                    <a:pt x="664" y="279"/>
                    <a:pt x="516" y="354"/>
                  </a:cubicBezTo>
                  <a:cubicBezTo>
                    <a:pt x="841" y="973"/>
                    <a:pt x="339" y="1179"/>
                    <a:pt x="383" y="1342"/>
                  </a:cubicBezTo>
                  <a:cubicBezTo>
                    <a:pt x="427" y="1519"/>
                    <a:pt x="398" y="1800"/>
                    <a:pt x="220" y="1977"/>
                  </a:cubicBezTo>
                  <a:cubicBezTo>
                    <a:pt x="87" y="2110"/>
                    <a:pt x="0" y="2244"/>
                    <a:pt x="0" y="2392"/>
                  </a:cubicBezTo>
                  <a:cubicBezTo>
                    <a:pt x="177" y="2375"/>
                    <a:pt x="618" y="2331"/>
                    <a:pt x="900" y="24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10"/>
            <p:cNvSpPr>
              <a:spLocks noChangeArrowheads="1"/>
            </p:cNvSpPr>
            <p:nvPr/>
          </p:nvSpPr>
          <p:spPr bwMode="auto">
            <a:xfrm>
              <a:off x="5938838" y="4162425"/>
              <a:ext cx="1657350" cy="890588"/>
            </a:xfrm>
            <a:custGeom>
              <a:avLst/>
              <a:gdLst>
                <a:gd name="T0" fmla="*/ 1423063 w 4607"/>
                <a:gd name="T1" fmla="*/ 816252 h 2480"/>
                <a:gd name="T2" fmla="*/ 1423063 w 4607"/>
                <a:gd name="T3" fmla="*/ 816252 h 2480"/>
                <a:gd name="T4" fmla="*/ 1656882 w 4607"/>
                <a:gd name="T5" fmla="*/ 651780 h 2480"/>
                <a:gd name="T6" fmla="*/ 1502561 w 4607"/>
                <a:gd name="T7" fmla="*/ 603660 h 2480"/>
                <a:gd name="T8" fmla="*/ 1321621 w 4607"/>
                <a:gd name="T9" fmla="*/ 550512 h 2480"/>
                <a:gd name="T10" fmla="*/ 1178811 w 4607"/>
                <a:gd name="T11" fmla="*/ 481922 h 2480"/>
                <a:gd name="T12" fmla="*/ 998230 w 4607"/>
                <a:gd name="T13" fmla="*/ 423388 h 2480"/>
                <a:gd name="T14" fmla="*/ 376989 w 4607"/>
                <a:gd name="T15" fmla="*/ 84749 h 2480"/>
                <a:gd name="T16" fmla="*/ 265116 w 4607"/>
                <a:gd name="T17" fmla="*/ 10414 h 2480"/>
                <a:gd name="T18" fmla="*/ 254684 w 4607"/>
                <a:gd name="T19" fmla="*/ 0 h 2480"/>
                <a:gd name="T20" fmla="*/ 148206 w 4607"/>
                <a:gd name="T21" fmla="*/ 21187 h 2480"/>
                <a:gd name="T22" fmla="*/ 148206 w 4607"/>
                <a:gd name="T23" fmla="*/ 153339 h 2480"/>
                <a:gd name="T24" fmla="*/ 58275 w 4607"/>
                <a:gd name="T25" fmla="*/ 535070 h 2480"/>
                <a:gd name="T26" fmla="*/ 366557 w 4607"/>
                <a:gd name="T27" fmla="*/ 582832 h 2480"/>
                <a:gd name="T28" fmla="*/ 547138 w 4607"/>
                <a:gd name="T29" fmla="*/ 683741 h 2480"/>
                <a:gd name="T30" fmla="*/ 684912 w 4607"/>
                <a:gd name="T31" fmla="*/ 709956 h 2480"/>
                <a:gd name="T32" fmla="*/ 828081 w 4607"/>
                <a:gd name="T33" fmla="*/ 683741 h 2480"/>
                <a:gd name="T34" fmla="*/ 1040677 w 4607"/>
                <a:gd name="T35" fmla="*/ 890228 h 2480"/>
                <a:gd name="T36" fmla="*/ 1242482 w 4607"/>
                <a:gd name="T37" fmla="*/ 730784 h 2480"/>
                <a:gd name="T38" fmla="*/ 1423063 w 4607"/>
                <a:gd name="T39" fmla="*/ 816252 h 248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07" h="2480">
                  <a:moveTo>
                    <a:pt x="3956" y="2273"/>
                  </a:moveTo>
                  <a:lnTo>
                    <a:pt x="3956" y="2273"/>
                  </a:lnTo>
                  <a:cubicBezTo>
                    <a:pt x="4206" y="2273"/>
                    <a:pt x="4560" y="2110"/>
                    <a:pt x="4606" y="1815"/>
                  </a:cubicBezTo>
                  <a:cubicBezTo>
                    <a:pt x="4412" y="1800"/>
                    <a:pt x="4235" y="1756"/>
                    <a:pt x="4177" y="1681"/>
                  </a:cubicBezTo>
                  <a:cubicBezTo>
                    <a:pt x="4000" y="1504"/>
                    <a:pt x="3674" y="1637"/>
                    <a:pt x="3674" y="1533"/>
                  </a:cubicBezTo>
                  <a:cubicBezTo>
                    <a:pt x="3674" y="1431"/>
                    <a:pt x="3379" y="1342"/>
                    <a:pt x="3277" y="1342"/>
                  </a:cubicBezTo>
                  <a:cubicBezTo>
                    <a:pt x="3187" y="1342"/>
                    <a:pt x="2775" y="1179"/>
                    <a:pt x="2775" y="1179"/>
                  </a:cubicBezTo>
                  <a:cubicBezTo>
                    <a:pt x="2066" y="1034"/>
                    <a:pt x="1181" y="384"/>
                    <a:pt x="1048" y="236"/>
                  </a:cubicBezTo>
                  <a:cubicBezTo>
                    <a:pt x="914" y="102"/>
                    <a:pt x="827" y="117"/>
                    <a:pt x="737" y="29"/>
                  </a:cubicBezTo>
                  <a:cubicBezTo>
                    <a:pt x="723" y="15"/>
                    <a:pt x="708" y="15"/>
                    <a:pt x="708" y="0"/>
                  </a:cubicBezTo>
                  <a:cubicBezTo>
                    <a:pt x="618" y="29"/>
                    <a:pt x="517" y="44"/>
                    <a:pt x="412" y="59"/>
                  </a:cubicBezTo>
                  <a:cubicBezTo>
                    <a:pt x="441" y="163"/>
                    <a:pt x="487" y="354"/>
                    <a:pt x="412" y="427"/>
                  </a:cubicBezTo>
                  <a:cubicBezTo>
                    <a:pt x="325" y="517"/>
                    <a:pt x="0" y="1196"/>
                    <a:pt x="162" y="1490"/>
                  </a:cubicBezTo>
                  <a:cubicBezTo>
                    <a:pt x="354" y="1475"/>
                    <a:pt x="842" y="1490"/>
                    <a:pt x="1019" y="1623"/>
                  </a:cubicBezTo>
                  <a:cubicBezTo>
                    <a:pt x="1210" y="1771"/>
                    <a:pt x="1373" y="1785"/>
                    <a:pt x="1521" y="1904"/>
                  </a:cubicBezTo>
                  <a:cubicBezTo>
                    <a:pt x="1683" y="2035"/>
                    <a:pt x="1756" y="1858"/>
                    <a:pt x="1904" y="1977"/>
                  </a:cubicBezTo>
                  <a:cubicBezTo>
                    <a:pt x="2052" y="2081"/>
                    <a:pt x="2168" y="1890"/>
                    <a:pt x="2302" y="1904"/>
                  </a:cubicBezTo>
                  <a:cubicBezTo>
                    <a:pt x="2435" y="1933"/>
                    <a:pt x="2627" y="2302"/>
                    <a:pt x="2893" y="2479"/>
                  </a:cubicBezTo>
                  <a:cubicBezTo>
                    <a:pt x="3039" y="2375"/>
                    <a:pt x="3364" y="2125"/>
                    <a:pt x="3454" y="2035"/>
                  </a:cubicBezTo>
                  <a:cubicBezTo>
                    <a:pt x="3573" y="1933"/>
                    <a:pt x="3674" y="2273"/>
                    <a:pt x="3956" y="22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11"/>
            <p:cNvSpPr>
              <a:spLocks noChangeArrowheads="1"/>
            </p:cNvSpPr>
            <p:nvPr/>
          </p:nvSpPr>
          <p:spPr bwMode="auto">
            <a:xfrm>
              <a:off x="6932613" y="4737100"/>
              <a:ext cx="1173162" cy="779463"/>
            </a:xfrm>
            <a:custGeom>
              <a:avLst/>
              <a:gdLst>
                <a:gd name="T0" fmla="*/ 94911 w 3263"/>
                <a:gd name="T1" fmla="*/ 705074 h 2169"/>
                <a:gd name="T2" fmla="*/ 94911 w 3263"/>
                <a:gd name="T3" fmla="*/ 705074 h 2169"/>
                <a:gd name="T4" fmla="*/ 360950 w 3263"/>
                <a:gd name="T5" fmla="*/ 715495 h 2169"/>
                <a:gd name="T6" fmla="*/ 541424 w 3263"/>
                <a:gd name="T7" fmla="*/ 779103 h 2169"/>
                <a:gd name="T8" fmla="*/ 779421 w 3263"/>
                <a:gd name="T9" fmla="*/ 663387 h 2169"/>
                <a:gd name="T10" fmla="*/ 827595 w 3263"/>
                <a:gd name="T11" fmla="*/ 529704 h 2169"/>
                <a:gd name="T12" fmla="*/ 976793 w 3263"/>
                <a:gd name="T13" fmla="*/ 360802 h 2169"/>
                <a:gd name="T14" fmla="*/ 1013103 w 3263"/>
                <a:gd name="T15" fmla="*/ 307616 h 2169"/>
                <a:gd name="T16" fmla="*/ 1172726 w 3263"/>
                <a:gd name="T17" fmla="*/ 201244 h 2169"/>
                <a:gd name="T18" fmla="*/ 1145763 w 3263"/>
                <a:gd name="T19" fmla="*/ 89841 h 2169"/>
                <a:gd name="T20" fmla="*/ 1061278 w 3263"/>
                <a:gd name="T21" fmla="*/ 47796 h 2169"/>
                <a:gd name="T22" fmla="*/ 976793 w 3263"/>
                <a:gd name="T23" fmla="*/ 0 h 2169"/>
                <a:gd name="T24" fmla="*/ 663658 w 3263"/>
                <a:gd name="T25" fmla="*/ 79420 h 2169"/>
                <a:gd name="T26" fmla="*/ 429976 w 3263"/>
                <a:gd name="T27" fmla="*/ 244009 h 2169"/>
                <a:gd name="T28" fmla="*/ 249501 w 3263"/>
                <a:gd name="T29" fmla="*/ 158480 h 2169"/>
                <a:gd name="T30" fmla="*/ 47815 w 3263"/>
                <a:gd name="T31" fmla="*/ 318038 h 2169"/>
                <a:gd name="T32" fmla="*/ 74059 w 3263"/>
                <a:gd name="T33" fmla="*/ 338881 h 2169"/>
                <a:gd name="T34" fmla="*/ 58600 w 3263"/>
                <a:gd name="T35" fmla="*/ 387036 h 2169"/>
                <a:gd name="T36" fmla="*/ 137693 w 3263"/>
                <a:gd name="T37" fmla="*/ 445253 h 2169"/>
                <a:gd name="T38" fmla="*/ 196293 w 3263"/>
                <a:gd name="T39" fmla="*/ 466096 h 2169"/>
                <a:gd name="T40" fmla="*/ 456220 w 3263"/>
                <a:gd name="T41" fmla="*/ 466096 h 2169"/>
                <a:gd name="T42" fmla="*/ 541424 w 3263"/>
                <a:gd name="T43" fmla="*/ 498439 h 2169"/>
                <a:gd name="T44" fmla="*/ 641728 w 3263"/>
                <a:gd name="T45" fmla="*/ 498439 h 2169"/>
                <a:gd name="T46" fmla="*/ 472758 w 3263"/>
                <a:gd name="T47" fmla="*/ 529704 h 2169"/>
                <a:gd name="T48" fmla="*/ 254534 w 3263"/>
                <a:gd name="T49" fmla="*/ 519282 h 2169"/>
                <a:gd name="T50" fmla="*/ 137693 w 3263"/>
                <a:gd name="T51" fmla="*/ 529704 h 2169"/>
                <a:gd name="T52" fmla="*/ 122234 w 3263"/>
                <a:gd name="T53" fmla="*/ 535813 h 2169"/>
                <a:gd name="T54" fmla="*/ 94911 w 3263"/>
                <a:gd name="T55" fmla="*/ 705074 h 21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263" h="2169">
                  <a:moveTo>
                    <a:pt x="264" y="1962"/>
                  </a:moveTo>
                  <a:lnTo>
                    <a:pt x="264" y="1962"/>
                  </a:lnTo>
                  <a:cubicBezTo>
                    <a:pt x="604" y="2066"/>
                    <a:pt x="871" y="2020"/>
                    <a:pt x="1004" y="1991"/>
                  </a:cubicBezTo>
                  <a:cubicBezTo>
                    <a:pt x="1135" y="1947"/>
                    <a:pt x="1417" y="2006"/>
                    <a:pt x="1506" y="2168"/>
                  </a:cubicBezTo>
                  <a:cubicBezTo>
                    <a:pt x="1506" y="2168"/>
                    <a:pt x="2125" y="1947"/>
                    <a:pt x="2168" y="1846"/>
                  </a:cubicBezTo>
                  <a:cubicBezTo>
                    <a:pt x="2215" y="1741"/>
                    <a:pt x="2287" y="1579"/>
                    <a:pt x="2302" y="1474"/>
                  </a:cubicBezTo>
                  <a:cubicBezTo>
                    <a:pt x="2331" y="1358"/>
                    <a:pt x="2717" y="1550"/>
                    <a:pt x="2717" y="1004"/>
                  </a:cubicBezTo>
                  <a:cubicBezTo>
                    <a:pt x="2717" y="1004"/>
                    <a:pt x="2671" y="856"/>
                    <a:pt x="2818" y="856"/>
                  </a:cubicBezTo>
                  <a:cubicBezTo>
                    <a:pt x="2981" y="856"/>
                    <a:pt x="3262" y="708"/>
                    <a:pt x="3262" y="560"/>
                  </a:cubicBezTo>
                  <a:cubicBezTo>
                    <a:pt x="3262" y="398"/>
                    <a:pt x="3025" y="531"/>
                    <a:pt x="3187" y="250"/>
                  </a:cubicBezTo>
                  <a:cubicBezTo>
                    <a:pt x="3071" y="206"/>
                    <a:pt x="2981" y="162"/>
                    <a:pt x="2952" y="133"/>
                  </a:cubicBezTo>
                  <a:cubicBezTo>
                    <a:pt x="2862" y="43"/>
                    <a:pt x="2717" y="0"/>
                    <a:pt x="2717" y="0"/>
                  </a:cubicBezTo>
                  <a:cubicBezTo>
                    <a:pt x="2717" y="221"/>
                    <a:pt x="2229" y="264"/>
                    <a:pt x="1846" y="221"/>
                  </a:cubicBezTo>
                  <a:cubicBezTo>
                    <a:pt x="1800" y="516"/>
                    <a:pt x="1446" y="679"/>
                    <a:pt x="1196" y="679"/>
                  </a:cubicBezTo>
                  <a:cubicBezTo>
                    <a:pt x="914" y="679"/>
                    <a:pt x="813" y="339"/>
                    <a:pt x="694" y="441"/>
                  </a:cubicBezTo>
                  <a:cubicBezTo>
                    <a:pt x="604" y="531"/>
                    <a:pt x="279" y="781"/>
                    <a:pt x="133" y="885"/>
                  </a:cubicBezTo>
                  <a:cubicBezTo>
                    <a:pt x="163" y="914"/>
                    <a:pt x="192" y="929"/>
                    <a:pt x="206" y="943"/>
                  </a:cubicBezTo>
                  <a:cubicBezTo>
                    <a:pt x="206" y="943"/>
                    <a:pt x="73" y="1077"/>
                    <a:pt x="163" y="1077"/>
                  </a:cubicBezTo>
                  <a:cubicBezTo>
                    <a:pt x="235" y="1077"/>
                    <a:pt x="369" y="1048"/>
                    <a:pt x="383" y="1239"/>
                  </a:cubicBezTo>
                  <a:cubicBezTo>
                    <a:pt x="383" y="1239"/>
                    <a:pt x="427" y="1297"/>
                    <a:pt x="546" y="1297"/>
                  </a:cubicBezTo>
                  <a:cubicBezTo>
                    <a:pt x="665" y="1297"/>
                    <a:pt x="1121" y="1239"/>
                    <a:pt x="1269" y="1297"/>
                  </a:cubicBezTo>
                  <a:cubicBezTo>
                    <a:pt x="1402" y="1343"/>
                    <a:pt x="1387" y="1387"/>
                    <a:pt x="1506" y="1387"/>
                  </a:cubicBezTo>
                  <a:cubicBezTo>
                    <a:pt x="1608" y="1387"/>
                    <a:pt x="1785" y="1314"/>
                    <a:pt x="1785" y="1387"/>
                  </a:cubicBezTo>
                  <a:cubicBezTo>
                    <a:pt x="1785" y="1460"/>
                    <a:pt x="1652" y="1474"/>
                    <a:pt x="1315" y="1474"/>
                  </a:cubicBezTo>
                  <a:cubicBezTo>
                    <a:pt x="958" y="1474"/>
                    <a:pt x="767" y="1431"/>
                    <a:pt x="708" y="1445"/>
                  </a:cubicBezTo>
                  <a:cubicBezTo>
                    <a:pt x="650" y="1460"/>
                    <a:pt x="456" y="1431"/>
                    <a:pt x="383" y="1474"/>
                  </a:cubicBezTo>
                  <a:cubicBezTo>
                    <a:pt x="369" y="1474"/>
                    <a:pt x="354" y="1491"/>
                    <a:pt x="340" y="1491"/>
                  </a:cubicBezTo>
                  <a:cubicBezTo>
                    <a:pt x="221" y="1608"/>
                    <a:pt x="0" y="1889"/>
                    <a:pt x="264" y="19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12"/>
            <p:cNvSpPr>
              <a:spLocks noChangeArrowheads="1"/>
            </p:cNvSpPr>
            <p:nvPr/>
          </p:nvSpPr>
          <p:spPr bwMode="auto">
            <a:xfrm>
              <a:off x="7521575" y="4826000"/>
              <a:ext cx="939800" cy="1066800"/>
            </a:xfrm>
            <a:custGeom>
              <a:avLst/>
              <a:gdLst>
                <a:gd name="T0" fmla="*/ 85562 w 2614"/>
                <a:gd name="T1" fmla="*/ 811875 h 2967"/>
                <a:gd name="T2" fmla="*/ 85562 w 2614"/>
                <a:gd name="T3" fmla="*/ 811875 h 2967"/>
                <a:gd name="T4" fmla="*/ 323552 w 2614"/>
                <a:gd name="T5" fmla="*/ 912910 h 2967"/>
                <a:gd name="T6" fmla="*/ 483171 w 2614"/>
                <a:gd name="T7" fmla="*/ 1066440 h 2967"/>
                <a:gd name="T8" fmla="*/ 568733 w 2614"/>
                <a:gd name="T9" fmla="*/ 997406 h 2967"/>
                <a:gd name="T10" fmla="*/ 525952 w 2614"/>
                <a:gd name="T11" fmla="*/ 918304 h 2967"/>
                <a:gd name="T12" fmla="*/ 579158 w 2614"/>
                <a:gd name="T13" fmla="*/ 822303 h 2967"/>
                <a:gd name="T14" fmla="*/ 684492 w 2614"/>
                <a:gd name="T15" fmla="*/ 849269 h 2967"/>
                <a:gd name="T16" fmla="*/ 743091 w 2614"/>
                <a:gd name="T17" fmla="*/ 658345 h 2967"/>
                <a:gd name="T18" fmla="*/ 790905 w 2614"/>
                <a:gd name="T19" fmla="*/ 493310 h 2967"/>
                <a:gd name="T20" fmla="*/ 897318 w 2614"/>
                <a:gd name="T21" fmla="*/ 260677 h 2967"/>
                <a:gd name="T22" fmla="*/ 928594 w 2614"/>
                <a:gd name="T23" fmla="*/ 175103 h 2967"/>
                <a:gd name="T24" fmla="*/ 806723 w 2614"/>
                <a:gd name="T25" fmla="*/ 138429 h 2967"/>
                <a:gd name="T26" fmla="*/ 557229 w 2614"/>
                <a:gd name="T27" fmla="*/ 0 h 2967"/>
                <a:gd name="T28" fmla="*/ 584191 w 2614"/>
                <a:gd name="T29" fmla="*/ 111462 h 2967"/>
                <a:gd name="T30" fmla="*/ 424572 w 2614"/>
                <a:gd name="T31" fmla="*/ 217890 h 2967"/>
                <a:gd name="T32" fmla="*/ 388262 w 2614"/>
                <a:gd name="T33" fmla="*/ 271105 h 2967"/>
                <a:gd name="T34" fmla="*/ 239069 w 2614"/>
                <a:gd name="T35" fmla="*/ 440095 h 2967"/>
                <a:gd name="T36" fmla="*/ 190896 w 2614"/>
                <a:gd name="T37" fmla="*/ 573850 h 2967"/>
                <a:gd name="T38" fmla="*/ 0 w 2614"/>
                <a:gd name="T39" fmla="*/ 673806 h 2967"/>
                <a:gd name="T40" fmla="*/ 85562 w 2614"/>
                <a:gd name="T41" fmla="*/ 811875 h 296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614" h="2967">
                  <a:moveTo>
                    <a:pt x="238" y="2258"/>
                  </a:moveTo>
                  <a:lnTo>
                    <a:pt x="238" y="2258"/>
                  </a:lnTo>
                  <a:cubicBezTo>
                    <a:pt x="502" y="2333"/>
                    <a:pt x="709" y="2539"/>
                    <a:pt x="900" y="2539"/>
                  </a:cubicBezTo>
                  <a:cubicBezTo>
                    <a:pt x="1094" y="2539"/>
                    <a:pt x="1138" y="2966"/>
                    <a:pt x="1344" y="2966"/>
                  </a:cubicBezTo>
                  <a:cubicBezTo>
                    <a:pt x="1582" y="2774"/>
                    <a:pt x="1582" y="2774"/>
                    <a:pt x="1582" y="2774"/>
                  </a:cubicBezTo>
                  <a:cubicBezTo>
                    <a:pt x="1582" y="2774"/>
                    <a:pt x="1507" y="2612"/>
                    <a:pt x="1463" y="2554"/>
                  </a:cubicBezTo>
                  <a:cubicBezTo>
                    <a:pt x="1402" y="2495"/>
                    <a:pt x="1669" y="2435"/>
                    <a:pt x="1611" y="2287"/>
                  </a:cubicBezTo>
                  <a:cubicBezTo>
                    <a:pt x="1536" y="2156"/>
                    <a:pt x="1698" y="2449"/>
                    <a:pt x="1904" y="2362"/>
                  </a:cubicBezTo>
                  <a:cubicBezTo>
                    <a:pt x="2098" y="2287"/>
                    <a:pt x="2067" y="1831"/>
                    <a:pt x="2067" y="1831"/>
                  </a:cubicBezTo>
                  <a:cubicBezTo>
                    <a:pt x="2067" y="1831"/>
                    <a:pt x="2334" y="1564"/>
                    <a:pt x="2200" y="1372"/>
                  </a:cubicBezTo>
                  <a:cubicBezTo>
                    <a:pt x="2067" y="1181"/>
                    <a:pt x="2496" y="725"/>
                    <a:pt x="2496" y="725"/>
                  </a:cubicBezTo>
                  <a:cubicBezTo>
                    <a:pt x="2496" y="725"/>
                    <a:pt x="2613" y="606"/>
                    <a:pt x="2583" y="487"/>
                  </a:cubicBezTo>
                  <a:cubicBezTo>
                    <a:pt x="2392" y="458"/>
                    <a:pt x="2244" y="429"/>
                    <a:pt x="2244" y="385"/>
                  </a:cubicBezTo>
                  <a:cubicBezTo>
                    <a:pt x="2244" y="310"/>
                    <a:pt x="1832" y="133"/>
                    <a:pt x="1550" y="0"/>
                  </a:cubicBezTo>
                  <a:cubicBezTo>
                    <a:pt x="1388" y="281"/>
                    <a:pt x="1625" y="148"/>
                    <a:pt x="1625" y="310"/>
                  </a:cubicBezTo>
                  <a:cubicBezTo>
                    <a:pt x="1625" y="458"/>
                    <a:pt x="1344" y="606"/>
                    <a:pt x="1181" y="606"/>
                  </a:cubicBezTo>
                  <a:cubicBezTo>
                    <a:pt x="1034" y="606"/>
                    <a:pt x="1080" y="754"/>
                    <a:pt x="1080" y="754"/>
                  </a:cubicBezTo>
                  <a:cubicBezTo>
                    <a:pt x="1080" y="1300"/>
                    <a:pt x="694" y="1108"/>
                    <a:pt x="665" y="1224"/>
                  </a:cubicBezTo>
                  <a:cubicBezTo>
                    <a:pt x="650" y="1329"/>
                    <a:pt x="578" y="1491"/>
                    <a:pt x="531" y="1596"/>
                  </a:cubicBezTo>
                  <a:cubicBezTo>
                    <a:pt x="502" y="1668"/>
                    <a:pt x="192" y="1802"/>
                    <a:pt x="0" y="1874"/>
                  </a:cubicBezTo>
                  <a:cubicBezTo>
                    <a:pt x="0" y="1993"/>
                    <a:pt x="46" y="2199"/>
                    <a:pt x="238" y="22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13"/>
            <p:cNvSpPr>
              <a:spLocks noChangeArrowheads="1"/>
            </p:cNvSpPr>
            <p:nvPr/>
          </p:nvSpPr>
          <p:spPr bwMode="auto">
            <a:xfrm>
              <a:off x="8266113" y="4970463"/>
              <a:ext cx="896937" cy="577850"/>
            </a:xfrm>
            <a:custGeom>
              <a:avLst/>
              <a:gdLst>
                <a:gd name="T0" fmla="*/ 418807 w 2497"/>
                <a:gd name="T1" fmla="*/ 577491 h 1609"/>
                <a:gd name="T2" fmla="*/ 418807 w 2497"/>
                <a:gd name="T3" fmla="*/ 577491 h 1609"/>
                <a:gd name="T4" fmla="*/ 631443 w 2497"/>
                <a:gd name="T5" fmla="*/ 323222 h 1609"/>
                <a:gd name="T6" fmla="*/ 880716 w 2497"/>
                <a:gd name="T7" fmla="*/ 153351 h 1609"/>
                <a:gd name="T8" fmla="*/ 514709 w 2497"/>
                <a:gd name="T9" fmla="*/ 0 h 1609"/>
                <a:gd name="T10" fmla="*/ 185338 w 2497"/>
                <a:gd name="T11" fmla="*/ 31245 h 1609"/>
                <a:gd name="T12" fmla="*/ 154089 w 2497"/>
                <a:gd name="T13" fmla="*/ 116719 h 1609"/>
                <a:gd name="T14" fmla="*/ 47771 w 2497"/>
                <a:gd name="T15" fmla="*/ 349080 h 1609"/>
                <a:gd name="T16" fmla="*/ 21551 w 2497"/>
                <a:gd name="T17" fmla="*/ 492016 h 1609"/>
                <a:gd name="T18" fmla="*/ 190726 w 2497"/>
                <a:gd name="T19" fmla="*/ 508537 h 1609"/>
                <a:gd name="T20" fmla="*/ 418807 w 2497"/>
                <a:gd name="T21" fmla="*/ 577491 h 16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97" h="1609">
                  <a:moveTo>
                    <a:pt x="1166" y="1608"/>
                  </a:moveTo>
                  <a:lnTo>
                    <a:pt x="1166" y="1608"/>
                  </a:lnTo>
                  <a:cubicBezTo>
                    <a:pt x="1402" y="1608"/>
                    <a:pt x="1758" y="1106"/>
                    <a:pt x="1758" y="900"/>
                  </a:cubicBezTo>
                  <a:cubicBezTo>
                    <a:pt x="1758" y="708"/>
                    <a:pt x="2496" y="1164"/>
                    <a:pt x="2452" y="427"/>
                  </a:cubicBezTo>
                  <a:cubicBezTo>
                    <a:pt x="2452" y="427"/>
                    <a:pt x="1860" y="310"/>
                    <a:pt x="1433" y="0"/>
                  </a:cubicBezTo>
                  <a:cubicBezTo>
                    <a:pt x="1166" y="102"/>
                    <a:pt x="783" y="116"/>
                    <a:pt x="516" y="87"/>
                  </a:cubicBezTo>
                  <a:cubicBezTo>
                    <a:pt x="546" y="206"/>
                    <a:pt x="429" y="325"/>
                    <a:pt x="429" y="325"/>
                  </a:cubicBezTo>
                  <a:cubicBezTo>
                    <a:pt x="429" y="325"/>
                    <a:pt x="0" y="781"/>
                    <a:pt x="133" y="972"/>
                  </a:cubicBezTo>
                  <a:cubicBezTo>
                    <a:pt x="223" y="1106"/>
                    <a:pt x="133" y="1283"/>
                    <a:pt x="60" y="1370"/>
                  </a:cubicBezTo>
                  <a:cubicBezTo>
                    <a:pt x="177" y="1387"/>
                    <a:pt x="458" y="1416"/>
                    <a:pt x="531" y="1416"/>
                  </a:cubicBezTo>
                  <a:cubicBezTo>
                    <a:pt x="635" y="1416"/>
                    <a:pt x="946" y="1608"/>
                    <a:pt x="1166" y="160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14"/>
            <p:cNvSpPr>
              <a:spLocks noChangeArrowheads="1"/>
            </p:cNvSpPr>
            <p:nvPr/>
          </p:nvSpPr>
          <p:spPr bwMode="auto">
            <a:xfrm>
              <a:off x="8782050" y="4481513"/>
              <a:ext cx="923925" cy="709612"/>
            </a:xfrm>
            <a:custGeom>
              <a:avLst/>
              <a:gdLst>
                <a:gd name="T0" fmla="*/ 498959 w 2570"/>
                <a:gd name="T1" fmla="*/ 645722 h 1977"/>
                <a:gd name="T2" fmla="*/ 498959 w 2570"/>
                <a:gd name="T3" fmla="*/ 645722 h 1977"/>
                <a:gd name="T4" fmla="*/ 753471 w 2570"/>
                <a:gd name="T5" fmla="*/ 688435 h 1977"/>
                <a:gd name="T6" fmla="*/ 923506 w 2570"/>
                <a:gd name="T7" fmla="*/ 343859 h 1977"/>
                <a:gd name="T8" fmla="*/ 758504 w 2570"/>
                <a:gd name="T9" fmla="*/ 0 h 1977"/>
                <a:gd name="T10" fmla="*/ 530234 w 2570"/>
                <a:gd name="T11" fmla="*/ 89375 h 1977"/>
                <a:gd name="T12" fmla="*/ 244087 w 2570"/>
                <a:gd name="T13" fmla="*/ 232230 h 1977"/>
                <a:gd name="T14" fmla="*/ 122223 w 2570"/>
                <a:gd name="T15" fmla="*/ 264534 h 1977"/>
                <a:gd name="T16" fmla="*/ 0 w 2570"/>
                <a:gd name="T17" fmla="*/ 487432 h 1977"/>
                <a:gd name="T18" fmla="*/ 366311 w 2570"/>
                <a:gd name="T19" fmla="*/ 640697 h 1977"/>
                <a:gd name="T20" fmla="*/ 366311 w 2570"/>
                <a:gd name="T21" fmla="*/ 640697 h 1977"/>
                <a:gd name="T22" fmla="*/ 498959 w 2570"/>
                <a:gd name="T23" fmla="*/ 645722 h 19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70" h="1977">
                  <a:moveTo>
                    <a:pt x="1388" y="1799"/>
                  </a:moveTo>
                  <a:lnTo>
                    <a:pt x="1388" y="1799"/>
                  </a:lnTo>
                  <a:cubicBezTo>
                    <a:pt x="1533" y="1889"/>
                    <a:pt x="1933" y="1976"/>
                    <a:pt x="2096" y="1918"/>
                  </a:cubicBezTo>
                  <a:cubicBezTo>
                    <a:pt x="2096" y="1918"/>
                    <a:pt x="1977" y="1431"/>
                    <a:pt x="2569" y="958"/>
                  </a:cubicBezTo>
                  <a:cubicBezTo>
                    <a:pt x="2569" y="958"/>
                    <a:pt x="2183" y="426"/>
                    <a:pt x="2110" y="0"/>
                  </a:cubicBezTo>
                  <a:cubicBezTo>
                    <a:pt x="1977" y="29"/>
                    <a:pt x="1550" y="177"/>
                    <a:pt x="1475" y="249"/>
                  </a:cubicBezTo>
                  <a:cubicBezTo>
                    <a:pt x="1402" y="325"/>
                    <a:pt x="856" y="647"/>
                    <a:pt x="679" y="647"/>
                  </a:cubicBezTo>
                  <a:cubicBezTo>
                    <a:pt x="502" y="647"/>
                    <a:pt x="340" y="737"/>
                    <a:pt x="340" y="737"/>
                  </a:cubicBezTo>
                  <a:cubicBezTo>
                    <a:pt x="456" y="1076"/>
                    <a:pt x="279" y="1268"/>
                    <a:pt x="0" y="1358"/>
                  </a:cubicBezTo>
                  <a:cubicBezTo>
                    <a:pt x="427" y="1668"/>
                    <a:pt x="1019" y="1785"/>
                    <a:pt x="1019" y="1785"/>
                  </a:cubicBezTo>
                  <a:cubicBezTo>
                    <a:pt x="1106" y="1756"/>
                    <a:pt x="1283" y="1741"/>
                    <a:pt x="1388" y="17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15"/>
            <p:cNvSpPr>
              <a:spLocks noChangeArrowheads="1"/>
            </p:cNvSpPr>
            <p:nvPr/>
          </p:nvSpPr>
          <p:spPr bwMode="auto">
            <a:xfrm>
              <a:off x="9540875" y="4232275"/>
              <a:ext cx="588963" cy="587375"/>
            </a:xfrm>
            <a:custGeom>
              <a:avLst/>
              <a:gdLst>
                <a:gd name="T0" fmla="*/ 541494 w 1639"/>
                <a:gd name="T1" fmla="*/ 259263 h 1638"/>
                <a:gd name="T2" fmla="*/ 541494 w 1639"/>
                <a:gd name="T3" fmla="*/ 259263 h 1638"/>
                <a:gd name="T4" fmla="*/ 588565 w 1639"/>
                <a:gd name="T5" fmla="*/ 0 h 1638"/>
                <a:gd name="T6" fmla="*/ 445556 w 1639"/>
                <a:gd name="T7" fmla="*/ 20798 h 1638"/>
                <a:gd name="T8" fmla="*/ 323387 w 1639"/>
                <a:gd name="T9" fmla="*/ 94668 h 1638"/>
                <a:gd name="T10" fmla="*/ 148399 w 1639"/>
                <a:gd name="T11" fmla="*/ 132321 h 1638"/>
                <a:gd name="T12" fmla="*/ 10780 w 1639"/>
                <a:gd name="T13" fmla="*/ 248863 h 1638"/>
                <a:gd name="T14" fmla="*/ 0 w 1639"/>
                <a:gd name="T15" fmla="*/ 248863 h 1638"/>
                <a:gd name="T16" fmla="*/ 159538 w 1639"/>
                <a:gd name="T17" fmla="*/ 587016 h 1638"/>
                <a:gd name="T18" fmla="*/ 249367 w 1639"/>
                <a:gd name="T19" fmla="*/ 528924 h 1638"/>
                <a:gd name="T20" fmla="*/ 541494 w 1639"/>
                <a:gd name="T21" fmla="*/ 259263 h 16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39" h="1638">
                  <a:moveTo>
                    <a:pt x="1507" y="723"/>
                  </a:moveTo>
                  <a:lnTo>
                    <a:pt x="1507" y="723"/>
                  </a:lnTo>
                  <a:cubicBezTo>
                    <a:pt x="1507" y="723"/>
                    <a:pt x="1550" y="293"/>
                    <a:pt x="1638" y="0"/>
                  </a:cubicBezTo>
                  <a:cubicBezTo>
                    <a:pt x="1431" y="29"/>
                    <a:pt x="1240" y="58"/>
                    <a:pt x="1240" y="58"/>
                  </a:cubicBezTo>
                  <a:cubicBezTo>
                    <a:pt x="1048" y="119"/>
                    <a:pt x="975" y="264"/>
                    <a:pt x="900" y="264"/>
                  </a:cubicBezTo>
                  <a:cubicBezTo>
                    <a:pt x="828" y="264"/>
                    <a:pt x="503" y="369"/>
                    <a:pt x="413" y="369"/>
                  </a:cubicBezTo>
                  <a:cubicBezTo>
                    <a:pt x="325" y="369"/>
                    <a:pt x="105" y="694"/>
                    <a:pt x="30" y="694"/>
                  </a:cubicBezTo>
                  <a:cubicBezTo>
                    <a:pt x="15" y="694"/>
                    <a:pt x="15" y="694"/>
                    <a:pt x="0" y="694"/>
                  </a:cubicBezTo>
                  <a:cubicBezTo>
                    <a:pt x="59" y="1077"/>
                    <a:pt x="369" y="1521"/>
                    <a:pt x="444" y="1637"/>
                  </a:cubicBezTo>
                  <a:cubicBezTo>
                    <a:pt x="517" y="1593"/>
                    <a:pt x="650" y="1535"/>
                    <a:pt x="694" y="1475"/>
                  </a:cubicBezTo>
                  <a:cubicBezTo>
                    <a:pt x="767" y="1416"/>
                    <a:pt x="1507" y="723"/>
                    <a:pt x="1507" y="7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16"/>
            <p:cNvSpPr>
              <a:spLocks noChangeArrowheads="1"/>
            </p:cNvSpPr>
            <p:nvPr/>
          </p:nvSpPr>
          <p:spPr bwMode="auto">
            <a:xfrm>
              <a:off x="10077450" y="4071938"/>
              <a:ext cx="1677988" cy="1460500"/>
            </a:xfrm>
            <a:custGeom>
              <a:avLst/>
              <a:gdLst>
                <a:gd name="T0" fmla="*/ 63635 w 4667"/>
                <a:gd name="T1" fmla="*/ 547013 h 4061"/>
                <a:gd name="T2" fmla="*/ 63635 w 4667"/>
                <a:gd name="T3" fmla="*/ 547013 h 4061"/>
                <a:gd name="T4" fmla="*/ 271078 w 4667"/>
                <a:gd name="T5" fmla="*/ 758841 h 4061"/>
                <a:gd name="T6" fmla="*/ 170053 w 4667"/>
                <a:gd name="T7" fmla="*/ 902698 h 4061"/>
                <a:gd name="T8" fmla="*/ 154234 w 4667"/>
                <a:gd name="T9" fmla="*/ 992608 h 4061"/>
                <a:gd name="T10" fmla="*/ 244114 w 4667"/>
                <a:gd name="T11" fmla="*/ 1019581 h 4061"/>
                <a:gd name="T12" fmla="*/ 318894 w 4667"/>
                <a:gd name="T13" fmla="*/ 1109491 h 4061"/>
                <a:gd name="T14" fmla="*/ 461983 w 4667"/>
                <a:gd name="T15" fmla="*/ 1188971 h 4061"/>
                <a:gd name="T16" fmla="*/ 589253 w 4667"/>
                <a:gd name="T17" fmla="*/ 1247233 h 4061"/>
                <a:gd name="T18" fmla="*/ 865004 w 4667"/>
                <a:gd name="T19" fmla="*/ 1194006 h 4061"/>
                <a:gd name="T20" fmla="*/ 881542 w 4667"/>
                <a:gd name="T21" fmla="*/ 1406914 h 4061"/>
                <a:gd name="T22" fmla="*/ 1316561 w 4667"/>
                <a:gd name="T23" fmla="*/ 1327793 h 4061"/>
                <a:gd name="T24" fmla="*/ 1268745 w 4667"/>
                <a:gd name="T25" fmla="*/ 1099061 h 4061"/>
                <a:gd name="T26" fmla="*/ 1337413 w 4667"/>
                <a:gd name="T27" fmla="*/ 1088632 h 4061"/>
                <a:gd name="T28" fmla="*/ 1512859 w 4667"/>
                <a:gd name="T29" fmla="*/ 934346 h 4061"/>
                <a:gd name="T30" fmla="*/ 1502432 w 4667"/>
                <a:gd name="T31" fmla="*/ 743377 h 4061"/>
                <a:gd name="T32" fmla="*/ 1607772 w 4667"/>
                <a:gd name="T33" fmla="*/ 488392 h 4061"/>
                <a:gd name="T34" fmla="*/ 1215536 w 4667"/>
                <a:gd name="T35" fmla="*/ 403876 h 4061"/>
                <a:gd name="T36" fmla="*/ 1353232 w 4667"/>
                <a:gd name="T37" fmla="*/ 149251 h 4061"/>
                <a:gd name="T38" fmla="*/ 1263352 w 4667"/>
                <a:gd name="T39" fmla="*/ 122278 h 4061"/>
                <a:gd name="T40" fmla="*/ 902394 w 4667"/>
                <a:gd name="T41" fmla="*/ 101059 h 4061"/>
                <a:gd name="T42" fmla="*/ 599679 w 4667"/>
                <a:gd name="T43" fmla="*/ 0 h 4061"/>
                <a:gd name="T44" fmla="*/ 408774 w 4667"/>
                <a:gd name="T45" fmla="*/ 80200 h 4061"/>
                <a:gd name="T46" fmla="*/ 238721 w 4667"/>
                <a:gd name="T47" fmla="*/ 138821 h 4061"/>
                <a:gd name="T48" fmla="*/ 53209 w 4667"/>
                <a:gd name="T49" fmla="*/ 159680 h 4061"/>
                <a:gd name="T50" fmla="*/ 6112 w 4667"/>
                <a:gd name="T51" fmla="*/ 419700 h 4061"/>
                <a:gd name="T52" fmla="*/ 0 w 4667"/>
                <a:gd name="T53" fmla="*/ 424735 h 4061"/>
                <a:gd name="T54" fmla="*/ 63635 w 4667"/>
                <a:gd name="T55" fmla="*/ 547013 h 40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67" h="4061">
                  <a:moveTo>
                    <a:pt x="177" y="1521"/>
                  </a:moveTo>
                  <a:lnTo>
                    <a:pt x="177" y="1521"/>
                  </a:lnTo>
                  <a:cubicBezTo>
                    <a:pt x="356" y="1594"/>
                    <a:pt x="754" y="1979"/>
                    <a:pt x="754" y="2110"/>
                  </a:cubicBezTo>
                  <a:cubicBezTo>
                    <a:pt x="754" y="2244"/>
                    <a:pt x="473" y="2229"/>
                    <a:pt x="473" y="2510"/>
                  </a:cubicBezTo>
                  <a:cubicBezTo>
                    <a:pt x="429" y="2760"/>
                    <a:pt x="429" y="2760"/>
                    <a:pt x="429" y="2760"/>
                  </a:cubicBezTo>
                  <a:cubicBezTo>
                    <a:pt x="429" y="2760"/>
                    <a:pt x="679" y="2746"/>
                    <a:pt x="679" y="2835"/>
                  </a:cubicBezTo>
                  <a:cubicBezTo>
                    <a:pt x="679" y="2923"/>
                    <a:pt x="696" y="3012"/>
                    <a:pt x="887" y="3085"/>
                  </a:cubicBezTo>
                  <a:cubicBezTo>
                    <a:pt x="1079" y="3160"/>
                    <a:pt x="1242" y="3129"/>
                    <a:pt x="1285" y="3306"/>
                  </a:cubicBezTo>
                  <a:cubicBezTo>
                    <a:pt x="1285" y="3306"/>
                    <a:pt x="1433" y="3529"/>
                    <a:pt x="1639" y="3468"/>
                  </a:cubicBezTo>
                  <a:cubicBezTo>
                    <a:pt x="1860" y="3410"/>
                    <a:pt x="2318" y="3219"/>
                    <a:pt x="2406" y="3320"/>
                  </a:cubicBezTo>
                  <a:cubicBezTo>
                    <a:pt x="2495" y="3410"/>
                    <a:pt x="2348" y="3866"/>
                    <a:pt x="2452" y="3912"/>
                  </a:cubicBezTo>
                  <a:cubicBezTo>
                    <a:pt x="2554" y="3956"/>
                    <a:pt x="3471" y="4060"/>
                    <a:pt x="3662" y="3692"/>
                  </a:cubicBezTo>
                  <a:cubicBezTo>
                    <a:pt x="3662" y="3692"/>
                    <a:pt x="3424" y="3233"/>
                    <a:pt x="3529" y="3056"/>
                  </a:cubicBezTo>
                  <a:cubicBezTo>
                    <a:pt x="3529" y="3056"/>
                    <a:pt x="3677" y="3071"/>
                    <a:pt x="3720" y="3027"/>
                  </a:cubicBezTo>
                  <a:cubicBezTo>
                    <a:pt x="3764" y="2981"/>
                    <a:pt x="3810" y="2539"/>
                    <a:pt x="4208" y="2598"/>
                  </a:cubicBezTo>
                  <a:cubicBezTo>
                    <a:pt x="4208" y="2598"/>
                    <a:pt x="4089" y="2214"/>
                    <a:pt x="4179" y="2067"/>
                  </a:cubicBezTo>
                  <a:cubicBezTo>
                    <a:pt x="4266" y="1904"/>
                    <a:pt x="4666" y="1477"/>
                    <a:pt x="4472" y="1358"/>
                  </a:cubicBezTo>
                  <a:cubicBezTo>
                    <a:pt x="4472" y="1358"/>
                    <a:pt x="3366" y="1431"/>
                    <a:pt x="3381" y="1123"/>
                  </a:cubicBezTo>
                  <a:cubicBezTo>
                    <a:pt x="3410" y="827"/>
                    <a:pt x="3839" y="784"/>
                    <a:pt x="3764" y="415"/>
                  </a:cubicBezTo>
                  <a:cubicBezTo>
                    <a:pt x="3648" y="400"/>
                    <a:pt x="3543" y="369"/>
                    <a:pt x="3514" y="340"/>
                  </a:cubicBezTo>
                  <a:cubicBezTo>
                    <a:pt x="3424" y="252"/>
                    <a:pt x="2777" y="281"/>
                    <a:pt x="2510" y="281"/>
                  </a:cubicBezTo>
                  <a:cubicBezTo>
                    <a:pt x="2243" y="281"/>
                    <a:pt x="1845" y="0"/>
                    <a:pt x="1668" y="0"/>
                  </a:cubicBezTo>
                  <a:cubicBezTo>
                    <a:pt x="1491" y="0"/>
                    <a:pt x="1300" y="223"/>
                    <a:pt x="1137" y="223"/>
                  </a:cubicBezTo>
                  <a:cubicBezTo>
                    <a:pt x="960" y="223"/>
                    <a:pt x="798" y="386"/>
                    <a:pt x="664" y="386"/>
                  </a:cubicBezTo>
                  <a:cubicBezTo>
                    <a:pt x="591" y="386"/>
                    <a:pt x="356" y="415"/>
                    <a:pt x="148" y="444"/>
                  </a:cubicBezTo>
                  <a:cubicBezTo>
                    <a:pt x="60" y="737"/>
                    <a:pt x="17" y="1167"/>
                    <a:pt x="17" y="1167"/>
                  </a:cubicBezTo>
                  <a:lnTo>
                    <a:pt x="0" y="1181"/>
                  </a:lnTo>
                  <a:cubicBezTo>
                    <a:pt x="17" y="1300"/>
                    <a:pt x="75" y="1477"/>
                    <a:pt x="177" y="15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17"/>
            <p:cNvSpPr>
              <a:spLocks noChangeArrowheads="1"/>
            </p:cNvSpPr>
            <p:nvPr/>
          </p:nvSpPr>
          <p:spPr bwMode="auto">
            <a:xfrm>
              <a:off x="11290300" y="4098925"/>
              <a:ext cx="1168400" cy="1062038"/>
            </a:xfrm>
            <a:custGeom>
              <a:avLst/>
              <a:gdLst>
                <a:gd name="T0" fmla="*/ 817359 w 3249"/>
                <a:gd name="T1" fmla="*/ 854161 h 2953"/>
                <a:gd name="T2" fmla="*/ 817359 w 3249"/>
                <a:gd name="T3" fmla="*/ 854161 h 2953"/>
                <a:gd name="T4" fmla="*/ 997876 w 3249"/>
                <a:gd name="T5" fmla="*/ 1034704 h 2953"/>
                <a:gd name="T6" fmla="*/ 1093888 w 3249"/>
                <a:gd name="T7" fmla="*/ 833302 h 2953"/>
                <a:gd name="T8" fmla="*/ 1140995 w 3249"/>
                <a:gd name="T9" fmla="*/ 726846 h 2953"/>
                <a:gd name="T10" fmla="*/ 1162570 w 3249"/>
                <a:gd name="T11" fmla="*/ 551339 h 2953"/>
                <a:gd name="T12" fmla="*/ 1088494 w 3249"/>
                <a:gd name="T13" fmla="*/ 493795 h 2953"/>
                <a:gd name="T14" fmla="*/ 960478 w 3249"/>
                <a:gd name="T15" fmla="*/ 366480 h 2953"/>
                <a:gd name="T16" fmla="*/ 886402 w 3249"/>
                <a:gd name="T17" fmla="*/ 153569 h 2953"/>
                <a:gd name="T18" fmla="*/ 982054 w 3249"/>
                <a:gd name="T19" fmla="*/ 127315 h 2953"/>
                <a:gd name="T20" fmla="*/ 844329 w 3249"/>
                <a:gd name="T21" fmla="*/ 63657 h 2953"/>
                <a:gd name="T22" fmla="*/ 727461 w 3249"/>
                <a:gd name="T23" fmla="*/ 26254 h 2953"/>
                <a:gd name="T24" fmla="*/ 355999 w 3249"/>
                <a:gd name="T25" fmla="*/ 127315 h 2953"/>
                <a:gd name="T26" fmla="*/ 143119 w 3249"/>
                <a:gd name="T27" fmla="*/ 122280 h 2953"/>
                <a:gd name="T28" fmla="*/ 5394 w 3249"/>
                <a:gd name="T29" fmla="*/ 376910 h 2953"/>
                <a:gd name="T30" fmla="*/ 397712 w 3249"/>
                <a:gd name="T31" fmla="*/ 461427 h 2953"/>
                <a:gd name="T32" fmla="*/ 292351 w 3249"/>
                <a:gd name="T33" fmla="*/ 716416 h 2953"/>
                <a:gd name="T34" fmla="*/ 302779 w 3249"/>
                <a:gd name="T35" fmla="*/ 907389 h 2953"/>
                <a:gd name="T36" fmla="*/ 302779 w 3249"/>
                <a:gd name="T37" fmla="*/ 907389 h 2953"/>
                <a:gd name="T38" fmla="*/ 600164 w 3249"/>
                <a:gd name="T39" fmla="*/ 1051248 h 2953"/>
                <a:gd name="T40" fmla="*/ 817359 w 3249"/>
                <a:gd name="T41" fmla="*/ 854161 h 29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249" h="2953">
                  <a:moveTo>
                    <a:pt x="2273" y="2375"/>
                  </a:moveTo>
                  <a:lnTo>
                    <a:pt x="2273" y="2375"/>
                  </a:lnTo>
                  <a:cubicBezTo>
                    <a:pt x="2273" y="2375"/>
                    <a:pt x="2465" y="2952"/>
                    <a:pt x="2775" y="2877"/>
                  </a:cubicBezTo>
                  <a:cubicBezTo>
                    <a:pt x="3100" y="2804"/>
                    <a:pt x="3100" y="2508"/>
                    <a:pt x="3042" y="2317"/>
                  </a:cubicBezTo>
                  <a:cubicBezTo>
                    <a:pt x="2981" y="2125"/>
                    <a:pt x="3248" y="2302"/>
                    <a:pt x="3173" y="2021"/>
                  </a:cubicBezTo>
                  <a:cubicBezTo>
                    <a:pt x="3115" y="1814"/>
                    <a:pt x="3173" y="1637"/>
                    <a:pt x="3233" y="1533"/>
                  </a:cubicBezTo>
                  <a:cubicBezTo>
                    <a:pt x="3129" y="1460"/>
                    <a:pt x="3027" y="1373"/>
                    <a:pt x="3027" y="1373"/>
                  </a:cubicBezTo>
                  <a:cubicBezTo>
                    <a:pt x="2790" y="1373"/>
                    <a:pt x="2819" y="1164"/>
                    <a:pt x="2671" y="1019"/>
                  </a:cubicBezTo>
                  <a:cubicBezTo>
                    <a:pt x="2511" y="856"/>
                    <a:pt x="2465" y="546"/>
                    <a:pt x="2465" y="427"/>
                  </a:cubicBezTo>
                  <a:cubicBezTo>
                    <a:pt x="2465" y="311"/>
                    <a:pt x="2731" y="354"/>
                    <a:pt x="2731" y="354"/>
                  </a:cubicBezTo>
                  <a:cubicBezTo>
                    <a:pt x="2790" y="73"/>
                    <a:pt x="2392" y="354"/>
                    <a:pt x="2348" y="177"/>
                  </a:cubicBezTo>
                  <a:cubicBezTo>
                    <a:pt x="2287" y="0"/>
                    <a:pt x="2023" y="73"/>
                    <a:pt x="2023" y="73"/>
                  </a:cubicBezTo>
                  <a:cubicBezTo>
                    <a:pt x="1904" y="810"/>
                    <a:pt x="1225" y="354"/>
                    <a:pt x="990" y="354"/>
                  </a:cubicBezTo>
                  <a:cubicBezTo>
                    <a:pt x="842" y="354"/>
                    <a:pt x="590" y="354"/>
                    <a:pt x="398" y="340"/>
                  </a:cubicBezTo>
                  <a:cubicBezTo>
                    <a:pt x="473" y="709"/>
                    <a:pt x="44" y="752"/>
                    <a:pt x="15" y="1048"/>
                  </a:cubicBezTo>
                  <a:cubicBezTo>
                    <a:pt x="0" y="1356"/>
                    <a:pt x="1106" y="1283"/>
                    <a:pt x="1106" y="1283"/>
                  </a:cubicBezTo>
                  <a:cubicBezTo>
                    <a:pt x="1300" y="1402"/>
                    <a:pt x="900" y="1829"/>
                    <a:pt x="813" y="1992"/>
                  </a:cubicBezTo>
                  <a:cubicBezTo>
                    <a:pt x="723" y="2139"/>
                    <a:pt x="842" y="2523"/>
                    <a:pt x="842" y="2523"/>
                  </a:cubicBezTo>
                  <a:cubicBezTo>
                    <a:pt x="1034" y="2656"/>
                    <a:pt x="1446" y="2923"/>
                    <a:pt x="1669" y="2923"/>
                  </a:cubicBezTo>
                  <a:cubicBezTo>
                    <a:pt x="1669" y="2923"/>
                    <a:pt x="1965" y="2435"/>
                    <a:pt x="2273" y="23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18"/>
            <p:cNvSpPr>
              <a:spLocks noChangeArrowheads="1"/>
            </p:cNvSpPr>
            <p:nvPr/>
          </p:nvSpPr>
          <p:spPr bwMode="auto">
            <a:xfrm>
              <a:off x="11969750" y="4576763"/>
              <a:ext cx="2017713" cy="1119187"/>
            </a:xfrm>
            <a:custGeom>
              <a:avLst/>
              <a:gdLst>
                <a:gd name="T0" fmla="*/ 371442 w 5611"/>
                <a:gd name="T1" fmla="*/ 880259 h 3115"/>
                <a:gd name="T2" fmla="*/ 371442 w 5611"/>
                <a:gd name="T3" fmla="*/ 880259 h 3115"/>
                <a:gd name="T4" fmla="*/ 514553 w 5611"/>
                <a:gd name="T5" fmla="*/ 874870 h 3115"/>
                <a:gd name="T6" fmla="*/ 626022 w 5611"/>
                <a:gd name="T7" fmla="*/ 1002059 h 3115"/>
                <a:gd name="T8" fmla="*/ 992430 w 5611"/>
                <a:gd name="T9" fmla="*/ 1082180 h 3115"/>
                <a:gd name="T10" fmla="*/ 1172937 w 5611"/>
                <a:gd name="T11" fmla="*/ 922656 h 3115"/>
                <a:gd name="T12" fmla="*/ 1300227 w 5611"/>
                <a:gd name="T13" fmla="*/ 1050203 h 3115"/>
                <a:gd name="T14" fmla="*/ 1554807 w 5611"/>
                <a:gd name="T15" fmla="*/ 1018586 h 3115"/>
                <a:gd name="T16" fmla="*/ 1793925 w 5611"/>
                <a:gd name="T17" fmla="*/ 943854 h 3115"/>
                <a:gd name="T18" fmla="*/ 2017221 w 5611"/>
                <a:gd name="T19" fmla="*/ 742292 h 3115"/>
                <a:gd name="T20" fmla="*/ 1820174 w 5611"/>
                <a:gd name="T21" fmla="*/ 668279 h 3115"/>
                <a:gd name="T22" fmla="*/ 1687490 w 5611"/>
                <a:gd name="T23" fmla="*/ 504443 h 3115"/>
                <a:gd name="T24" fmla="*/ 1470306 w 5611"/>
                <a:gd name="T25" fmla="*/ 467076 h 3115"/>
                <a:gd name="T26" fmla="*/ 1369265 w 5611"/>
                <a:gd name="T27" fmla="*/ 589235 h 3115"/>
                <a:gd name="T28" fmla="*/ 1040253 w 5611"/>
                <a:gd name="T29" fmla="*/ 265874 h 3115"/>
                <a:gd name="T30" fmla="*/ 912963 w 5611"/>
                <a:gd name="T31" fmla="*/ 0 h 3115"/>
                <a:gd name="T32" fmla="*/ 737850 w 5611"/>
                <a:gd name="T33" fmla="*/ 79403 h 3115"/>
                <a:gd name="T34" fmla="*/ 546556 w 5611"/>
                <a:gd name="T35" fmla="*/ 111380 h 3115"/>
                <a:gd name="T36" fmla="*/ 482911 w 5611"/>
                <a:gd name="T37" fmla="*/ 74014 h 3115"/>
                <a:gd name="T38" fmla="*/ 461336 w 5611"/>
                <a:gd name="T39" fmla="*/ 249347 h 3115"/>
                <a:gd name="T40" fmla="*/ 414232 w 5611"/>
                <a:gd name="T41" fmla="*/ 355697 h 3115"/>
                <a:gd name="T42" fmla="*/ 318225 w 5611"/>
                <a:gd name="T43" fmla="*/ 556899 h 3115"/>
                <a:gd name="T44" fmla="*/ 137718 w 5611"/>
                <a:gd name="T45" fmla="*/ 376535 h 3115"/>
                <a:gd name="T46" fmla="*/ 0 w 5611"/>
                <a:gd name="T47" fmla="*/ 467076 h 3115"/>
                <a:gd name="T48" fmla="*/ 47824 w 5611"/>
                <a:gd name="T49" fmla="*/ 737262 h 3115"/>
                <a:gd name="T50" fmla="*/ 371442 w 5611"/>
                <a:gd name="T51" fmla="*/ 880259 h 311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611" h="3115">
                  <a:moveTo>
                    <a:pt x="1033" y="2450"/>
                  </a:moveTo>
                  <a:lnTo>
                    <a:pt x="1033" y="2450"/>
                  </a:lnTo>
                  <a:cubicBezTo>
                    <a:pt x="1210" y="2450"/>
                    <a:pt x="1373" y="2391"/>
                    <a:pt x="1431" y="2435"/>
                  </a:cubicBezTo>
                  <a:cubicBezTo>
                    <a:pt x="1491" y="2496"/>
                    <a:pt x="1654" y="2760"/>
                    <a:pt x="1741" y="2789"/>
                  </a:cubicBezTo>
                  <a:cubicBezTo>
                    <a:pt x="1831" y="2821"/>
                    <a:pt x="2656" y="2923"/>
                    <a:pt x="2760" y="3012"/>
                  </a:cubicBezTo>
                  <a:cubicBezTo>
                    <a:pt x="2864" y="3114"/>
                    <a:pt x="3070" y="2568"/>
                    <a:pt x="3262" y="2568"/>
                  </a:cubicBezTo>
                  <a:cubicBezTo>
                    <a:pt x="3454" y="2568"/>
                    <a:pt x="3468" y="2923"/>
                    <a:pt x="3616" y="2923"/>
                  </a:cubicBezTo>
                  <a:cubicBezTo>
                    <a:pt x="3779" y="2923"/>
                    <a:pt x="4222" y="2745"/>
                    <a:pt x="4324" y="2835"/>
                  </a:cubicBezTo>
                  <a:cubicBezTo>
                    <a:pt x="4414" y="2937"/>
                    <a:pt x="4266" y="2525"/>
                    <a:pt x="4989" y="2627"/>
                  </a:cubicBezTo>
                  <a:cubicBezTo>
                    <a:pt x="4989" y="2627"/>
                    <a:pt x="5151" y="2229"/>
                    <a:pt x="5610" y="2066"/>
                  </a:cubicBezTo>
                  <a:cubicBezTo>
                    <a:pt x="5122" y="2052"/>
                    <a:pt x="5062" y="1860"/>
                    <a:pt x="5062" y="1860"/>
                  </a:cubicBezTo>
                  <a:cubicBezTo>
                    <a:pt x="5224" y="1698"/>
                    <a:pt x="4693" y="1477"/>
                    <a:pt x="4693" y="1404"/>
                  </a:cubicBezTo>
                  <a:cubicBezTo>
                    <a:pt x="4693" y="1315"/>
                    <a:pt x="4089" y="1300"/>
                    <a:pt x="4089" y="1300"/>
                  </a:cubicBezTo>
                  <a:cubicBezTo>
                    <a:pt x="4089" y="1535"/>
                    <a:pt x="3808" y="1640"/>
                    <a:pt x="3808" y="1640"/>
                  </a:cubicBezTo>
                  <a:cubicBezTo>
                    <a:pt x="3247" y="1579"/>
                    <a:pt x="2893" y="740"/>
                    <a:pt x="2893" y="740"/>
                  </a:cubicBezTo>
                  <a:cubicBezTo>
                    <a:pt x="3085" y="206"/>
                    <a:pt x="2539" y="0"/>
                    <a:pt x="2539" y="0"/>
                  </a:cubicBezTo>
                  <a:cubicBezTo>
                    <a:pt x="2479" y="0"/>
                    <a:pt x="2272" y="148"/>
                    <a:pt x="2052" y="221"/>
                  </a:cubicBezTo>
                  <a:cubicBezTo>
                    <a:pt x="1816" y="296"/>
                    <a:pt x="1564" y="310"/>
                    <a:pt x="1520" y="310"/>
                  </a:cubicBezTo>
                  <a:cubicBezTo>
                    <a:pt x="1491" y="310"/>
                    <a:pt x="1416" y="267"/>
                    <a:pt x="1343" y="206"/>
                  </a:cubicBezTo>
                  <a:cubicBezTo>
                    <a:pt x="1283" y="310"/>
                    <a:pt x="1225" y="487"/>
                    <a:pt x="1283" y="694"/>
                  </a:cubicBezTo>
                  <a:cubicBezTo>
                    <a:pt x="1358" y="975"/>
                    <a:pt x="1091" y="798"/>
                    <a:pt x="1152" y="990"/>
                  </a:cubicBezTo>
                  <a:cubicBezTo>
                    <a:pt x="1210" y="1181"/>
                    <a:pt x="1210" y="1477"/>
                    <a:pt x="885" y="1550"/>
                  </a:cubicBezTo>
                  <a:cubicBezTo>
                    <a:pt x="575" y="1625"/>
                    <a:pt x="383" y="1048"/>
                    <a:pt x="383" y="1048"/>
                  </a:cubicBezTo>
                  <a:cubicBezTo>
                    <a:pt x="235" y="1062"/>
                    <a:pt x="104" y="1181"/>
                    <a:pt x="0" y="1300"/>
                  </a:cubicBezTo>
                  <a:cubicBezTo>
                    <a:pt x="14" y="1506"/>
                    <a:pt x="43" y="1965"/>
                    <a:pt x="133" y="2052"/>
                  </a:cubicBezTo>
                  <a:cubicBezTo>
                    <a:pt x="252" y="2171"/>
                    <a:pt x="856" y="2450"/>
                    <a:pt x="1033" y="245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19"/>
            <p:cNvSpPr>
              <a:spLocks noChangeArrowheads="1"/>
            </p:cNvSpPr>
            <p:nvPr/>
          </p:nvSpPr>
          <p:spPr bwMode="auto">
            <a:xfrm>
              <a:off x="13511213" y="5305425"/>
              <a:ext cx="1220787" cy="1012825"/>
            </a:xfrm>
            <a:custGeom>
              <a:avLst/>
              <a:gdLst>
                <a:gd name="T0" fmla="*/ 164727 w 3394"/>
                <a:gd name="T1" fmla="*/ 465993 h 2819"/>
                <a:gd name="T2" fmla="*/ 164727 w 3394"/>
                <a:gd name="T3" fmla="*/ 465993 h 2819"/>
                <a:gd name="T4" fmla="*/ 610714 w 3394"/>
                <a:gd name="T5" fmla="*/ 742283 h 2819"/>
                <a:gd name="T6" fmla="*/ 955274 w 3394"/>
                <a:gd name="T7" fmla="*/ 1002046 h 2819"/>
                <a:gd name="T8" fmla="*/ 1104176 w 3394"/>
                <a:gd name="T9" fmla="*/ 805877 h 2819"/>
                <a:gd name="T10" fmla="*/ 1209918 w 3394"/>
                <a:gd name="T11" fmla="*/ 763122 h 2819"/>
                <a:gd name="T12" fmla="*/ 1125396 w 3394"/>
                <a:gd name="T13" fmla="*/ 572341 h 2819"/>
                <a:gd name="T14" fmla="*/ 1220348 w 3394"/>
                <a:gd name="T15" fmla="*/ 264793 h 2819"/>
                <a:gd name="T16" fmla="*/ 1082596 w 3394"/>
                <a:gd name="T17" fmla="*/ 238565 h 2819"/>
                <a:gd name="T18" fmla="*/ 1029365 w 3394"/>
                <a:gd name="T19" fmla="*/ 180361 h 2819"/>
                <a:gd name="T20" fmla="*/ 965704 w 3394"/>
                <a:gd name="T21" fmla="*/ 63593 h 2819"/>
                <a:gd name="T22" fmla="*/ 859963 w 3394"/>
                <a:gd name="T23" fmla="*/ 20839 h 2819"/>
                <a:gd name="T24" fmla="*/ 738036 w 3394"/>
                <a:gd name="T25" fmla="*/ 158445 h 2819"/>
                <a:gd name="T26" fmla="*/ 572949 w 3394"/>
                <a:gd name="T27" fmla="*/ 84432 h 2819"/>
                <a:gd name="T28" fmla="*/ 504252 w 3394"/>
                <a:gd name="T29" fmla="*/ 15449 h 2819"/>
                <a:gd name="T30" fmla="*/ 477997 w 3394"/>
                <a:gd name="T31" fmla="*/ 15449 h 2819"/>
                <a:gd name="T32" fmla="*/ 254644 w 3394"/>
                <a:gd name="T33" fmla="*/ 217008 h 2819"/>
                <a:gd name="T34" fmla="*/ 15466 w 3394"/>
                <a:gd name="T35" fmla="*/ 297129 h 2819"/>
                <a:gd name="T36" fmla="*/ 164727 w 3394"/>
                <a:gd name="T37" fmla="*/ 465993 h 28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394" h="2819">
                  <a:moveTo>
                    <a:pt x="458" y="1297"/>
                  </a:moveTo>
                  <a:lnTo>
                    <a:pt x="458" y="1297"/>
                  </a:lnTo>
                  <a:cubicBezTo>
                    <a:pt x="929" y="1474"/>
                    <a:pt x="1520" y="1889"/>
                    <a:pt x="1698" y="2066"/>
                  </a:cubicBezTo>
                  <a:cubicBezTo>
                    <a:pt x="1875" y="2243"/>
                    <a:pt x="2391" y="2760"/>
                    <a:pt x="2656" y="2789"/>
                  </a:cubicBezTo>
                  <a:cubicBezTo>
                    <a:pt x="2922" y="2818"/>
                    <a:pt x="3187" y="2612"/>
                    <a:pt x="3070" y="2243"/>
                  </a:cubicBezTo>
                  <a:cubicBezTo>
                    <a:pt x="3070" y="2243"/>
                    <a:pt x="3070" y="2095"/>
                    <a:pt x="3364" y="2124"/>
                  </a:cubicBezTo>
                  <a:cubicBezTo>
                    <a:pt x="3364" y="2124"/>
                    <a:pt x="3085" y="1712"/>
                    <a:pt x="3129" y="1593"/>
                  </a:cubicBezTo>
                  <a:cubicBezTo>
                    <a:pt x="3158" y="1474"/>
                    <a:pt x="3378" y="1004"/>
                    <a:pt x="3393" y="737"/>
                  </a:cubicBezTo>
                  <a:cubicBezTo>
                    <a:pt x="3262" y="693"/>
                    <a:pt x="3085" y="664"/>
                    <a:pt x="3010" y="664"/>
                  </a:cubicBezTo>
                  <a:cubicBezTo>
                    <a:pt x="2893" y="664"/>
                    <a:pt x="2862" y="502"/>
                    <a:pt x="2862" y="502"/>
                  </a:cubicBezTo>
                  <a:cubicBezTo>
                    <a:pt x="2539" y="502"/>
                    <a:pt x="2685" y="177"/>
                    <a:pt x="2685" y="177"/>
                  </a:cubicBezTo>
                  <a:cubicBezTo>
                    <a:pt x="2287" y="177"/>
                    <a:pt x="2568" y="0"/>
                    <a:pt x="2391" y="58"/>
                  </a:cubicBezTo>
                  <a:cubicBezTo>
                    <a:pt x="2214" y="104"/>
                    <a:pt x="2272" y="441"/>
                    <a:pt x="2052" y="441"/>
                  </a:cubicBezTo>
                  <a:cubicBezTo>
                    <a:pt x="1814" y="441"/>
                    <a:pt x="1831" y="235"/>
                    <a:pt x="1593" y="235"/>
                  </a:cubicBezTo>
                  <a:cubicBezTo>
                    <a:pt x="1343" y="235"/>
                    <a:pt x="1402" y="43"/>
                    <a:pt x="1402" y="43"/>
                  </a:cubicBezTo>
                  <a:cubicBezTo>
                    <a:pt x="1387" y="43"/>
                    <a:pt x="1358" y="43"/>
                    <a:pt x="1329" y="43"/>
                  </a:cubicBezTo>
                  <a:cubicBezTo>
                    <a:pt x="870" y="206"/>
                    <a:pt x="708" y="604"/>
                    <a:pt x="708" y="604"/>
                  </a:cubicBezTo>
                  <a:cubicBezTo>
                    <a:pt x="0" y="502"/>
                    <a:pt x="133" y="900"/>
                    <a:pt x="43" y="827"/>
                  </a:cubicBezTo>
                  <a:cubicBezTo>
                    <a:pt x="58" y="958"/>
                    <a:pt x="148" y="1181"/>
                    <a:pt x="458" y="12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20"/>
            <p:cNvSpPr>
              <a:spLocks noChangeArrowheads="1"/>
            </p:cNvSpPr>
            <p:nvPr/>
          </p:nvSpPr>
          <p:spPr bwMode="auto">
            <a:xfrm>
              <a:off x="14622463" y="5464175"/>
              <a:ext cx="1028700" cy="1211263"/>
            </a:xfrm>
            <a:custGeom>
              <a:avLst/>
              <a:gdLst>
                <a:gd name="T0" fmla="*/ 227427 w 2863"/>
                <a:gd name="T1" fmla="*/ 987567 h 3368"/>
                <a:gd name="T2" fmla="*/ 227427 w 2863"/>
                <a:gd name="T3" fmla="*/ 987567 h 3368"/>
                <a:gd name="T4" fmla="*/ 360722 w 2863"/>
                <a:gd name="T5" fmla="*/ 1078196 h 3368"/>
                <a:gd name="T6" fmla="*/ 514137 w 2863"/>
                <a:gd name="T7" fmla="*/ 1136457 h 3368"/>
                <a:gd name="T8" fmla="*/ 646713 w 2863"/>
                <a:gd name="T9" fmla="*/ 1210902 h 3368"/>
                <a:gd name="T10" fmla="*/ 959291 w 2863"/>
                <a:gd name="T11" fmla="*/ 1205508 h 3368"/>
                <a:gd name="T12" fmla="*/ 938452 w 2863"/>
                <a:gd name="T13" fmla="*/ 860255 h 3368"/>
                <a:gd name="T14" fmla="*/ 805876 w 2863"/>
                <a:gd name="T15" fmla="*/ 685471 h 3368"/>
                <a:gd name="T16" fmla="*/ 795457 w 2863"/>
                <a:gd name="T17" fmla="*/ 319359 h 3368"/>
                <a:gd name="T18" fmla="*/ 1028274 w 2863"/>
                <a:gd name="T19" fmla="*/ 255703 h 3368"/>
                <a:gd name="T20" fmla="*/ 1002046 w 2863"/>
                <a:gd name="T21" fmla="*/ 0 h 3368"/>
                <a:gd name="T22" fmla="*/ 969710 w 2863"/>
                <a:gd name="T23" fmla="*/ 11508 h 3368"/>
                <a:gd name="T24" fmla="*/ 778930 w 2863"/>
                <a:gd name="T25" fmla="*/ 58621 h 3368"/>
                <a:gd name="T26" fmla="*/ 673659 w 2863"/>
                <a:gd name="T27" fmla="*/ 75164 h 3368"/>
                <a:gd name="T28" fmla="*/ 567311 w 2863"/>
                <a:gd name="T29" fmla="*/ 90629 h 3368"/>
                <a:gd name="T30" fmla="*/ 344195 w 2863"/>
                <a:gd name="T31" fmla="*/ 138820 h 3368"/>
                <a:gd name="T32" fmla="*/ 174972 w 2863"/>
                <a:gd name="T33" fmla="*/ 122277 h 3368"/>
                <a:gd name="T34" fmla="*/ 110660 w 2863"/>
                <a:gd name="T35" fmla="*/ 106453 h 3368"/>
                <a:gd name="T36" fmla="*/ 15809 w 2863"/>
                <a:gd name="T37" fmla="*/ 414303 h 3368"/>
                <a:gd name="T38" fmla="*/ 100241 w 2863"/>
                <a:gd name="T39" fmla="*/ 605271 h 3368"/>
                <a:gd name="T40" fmla="*/ 94851 w 2863"/>
                <a:gd name="T41" fmla="*/ 605271 h 3368"/>
                <a:gd name="T42" fmla="*/ 227427 w 2863"/>
                <a:gd name="T43" fmla="*/ 987567 h 336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863" h="3368">
                  <a:moveTo>
                    <a:pt x="633" y="2746"/>
                  </a:moveTo>
                  <a:lnTo>
                    <a:pt x="633" y="2746"/>
                  </a:lnTo>
                  <a:cubicBezTo>
                    <a:pt x="633" y="2746"/>
                    <a:pt x="856" y="2937"/>
                    <a:pt x="1004" y="2998"/>
                  </a:cubicBezTo>
                  <a:cubicBezTo>
                    <a:pt x="1167" y="3056"/>
                    <a:pt x="1329" y="3160"/>
                    <a:pt x="1431" y="3160"/>
                  </a:cubicBezTo>
                  <a:cubicBezTo>
                    <a:pt x="1535" y="3160"/>
                    <a:pt x="1800" y="3233"/>
                    <a:pt x="1800" y="3367"/>
                  </a:cubicBezTo>
                  <a:cubicBezTo>
                    <a:pt x="2670" y="3352"/>
                    <a:pt x="2670" y="3352"/>
                    <a:pt x="2670" y="3352"/>
                  </a:cubicBezTo>
                  <a:cubicBezTo>
                    <a:pt x="2670" y="3352"/>
                    <a:pt x="2360" y="2937"/>
                    <a:pt x="2612" y="2392"/>
                  </a:cubicBezTo>
                  <a:cubicBezTo>
                    <a:pt x="2612" y="2392"/>
                    <a:pt x="2450" y="2113"/>
                    <a:pt x="2243" y="1906"/>
                  </a:cubicBezTo>
                  <a:cubicBezTo>
                    <a:pt x="2037" y="1698"/>
                    <a:pt x="2139" y="961"/>
                    <a:pt x="2214" y="888"/>
                  </a:cubicBezTo>
                  <a:cubicBezTo>
                    <a:pt x="2273" y="827"/>
                    <a:pt x="2435" y="577"/>
                    <a:pt x="2862" y="711"/>
                  </a:cubicBezTo>
                  <a:cubicBezTo>
                    <a:pt x="2862" y="711"/>
                    <a:pt x="2818" y="238"/>
                    <a:pt x="2789" y="0"/>
                  </a:cubicBezTo>
                  <a:cubicBezTo>
                    <a:pt x="2731" y="17"/>
                    <a:pt x="2699" y="32"/>
                    <a:pt x="2699" y="32"/>
                  </a:cubicBezTo>
                  <a:cubicBezTo>
                    <a:pt x="2139" y="32"/>
                    <a:pt x="2168" y="163"/>
                    <a:pt x="2168" y="163"/>
                  </a:cubicBezTo>
                  <a:cubicBezTo>
                    <a:pt x="2006" y="163"/>
                    <a:pt x="1875" y="209"/>
                    <a:pt x="1875" y="209"/>
                  </a:cubicBezTo>
                  <a:cubicBezTo>
                    <a:pt x="1741" y="473"/>
                    <a:pt x="1579" y="252"/>
                    <a:pt x="1579" y="252"/>
                  </a:cubicBezTo>
                  <a:cubicBezTo>
                    <a:pt x="1402" y="415"/>
                    <a:pt x="1120" y="459"/>
                    <a:pt x="958" y="386"/>
                  </a:cubicBezTo>
                  <a:cubicBezTo>
                    <a:pt x="795" y="325"/>
                    <a:pt x="487" y="340"/>
                    <a:pt x="487" y="340"/>
                  </a:cubicBezTo>
                  <a:cubicBezTo>
                    <a:pt x="487" y="340"/>
                    <a:pt x="412" y="311"/>
                    <a:pt x="308" y="296"/>
                  </a:cubicBezTo>
                  <a:cubicBezTo>
                    <a:pt x="293" y="563"/>
                    <a:pt x="73" y="1033"/>
                    <a:pt x="44" y="1152"/>
                  </a:cubicBezTo>
                  <a:cubicBezTo>
                    <a:pt x="0" y="1271"/>
                    <a:pt x="279" y="1683"/>
                    <a:pt x="279" y="1683"/>
                  </a:cubicBezTo>
                  <a:cubicBezTo>
                    <a:pt x="264" y="1683"/>
                    <a:pt x="264" y="1683"/>
                    <a:pt x="264" y="1683"/>
                  </a:cubicBezTo>
                  <a:cubicBezTo>
                    <a:pt x="412" y="1773"/>
                    <a:pt x="664" y="2037"/>
                    <a:pt x="633" y="27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21"/>
            <p:cNvSpPr>
              <a:spLocks noChangeArrowheads="1"/>
            </p:cNvSpPr>
            <p:nvPr/>
          </p:nvSpPr>
          <p:spPr bwMode="auto">
            <a:xfrm>
              <a:off x="15625763" y="5400675"/>
              <a:ext cx="1193800" cy="679450"/>
            </a:xfrm>
            <a:custGeom>
              <a:avLst/>
              <a:gdLst>
                <a:gd name="T0" fmla="*/ 101333 w 3322"/>
                <a:gd name="T1" fmla="*/ 370282 h 1890"/>
                <a:gd name="T2" fmla="*/ 101333 w 3322"/>
                <a:gd name="T3" fmla="*/ 370282 h 1890"/>
                <a:gd name="T4" fmla="*/ 159546 w 3322"/>
                <a:gd name="T5" fmla="*/ 280408 h 1890"/>
                <a:gd name="T6" fmla="*/ 456000 w 3322"/>
                <a:gd name="T7" fmla="*/ 652128 h 1890"/>
                <a:gd name="T8" fmla="*/ 604766 w 3322"/>
                <a:gd name="T9" fmla="*/ 503656 h 1890"/>
                <a:gd name="T10" fmla="*/ 800965 w 3322"/>
                <a:gd name="T11" fmla="*/ 614381 h 1890"/>
                <a:gd name="T12" fmla="*/ 880379 w 3322"/>
                <a:gd name="T13" fmla="*/ 572679 h 1890"/>
                <a:gd name="T14" fmla="*/ 1098138 w 3322"/>
                <a:gd name="T15" fmla="*/ 636310 h 1890"/>
                <a:gd name="T16" fmla="*/ 1071188 w 3322"/>
                <a:gd name="T17" fmla="*/ 142720 h 1890"/>
                <a:gd name="T18" fmla="*/ 859537 w 3322"/>
                <a:gd name="T19" fmla="*/ 243020 h 1890"/>
                <a:gd name="T20" fmla="*/ 636388 w 3322"/>
                <a:gd name="T21" fmla="*/ 206351 h 1890"/>
                <a:gd name="T22" fmla="*/ 551944 w 3322"/>
                <a:gd name="T23" fmla="*/ 121151 h 1890"/>
                <a:gd name="T24" fmla="*/ 392397 w 3322"/>
                <a:gd name="T25" fmla="*/ 121151 h 1890"/>
                <a:gd name="T26" fmla="*/ 297173 w 3322"/>
                <a:gd name="T27" fmla="*/ 0 h 1890"/>
                <a:gd name="T28" fmla="*/ 143017 w 3322"/>
                <a:gd name="T29" fmla="*/ 99940 h 1890"/>
                <a:gd name="T30" fmla="*/ 0 w 3322"/>
                <a:gd name="T31" fmla="*/ 62553 h 1890"/>
                <a:gd name="T32" fmla="*/ 26232 w 3322"/>
                <a:gd name="T33" fmla="*/ 318155 h 1890"/>
                <a:gd name="T34" fmla="*/ 101333 w 3322"/>
                <a:gd name="T35" fmla="*/ 370282 h 189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22" h="1890">
                  <a:moveTo>
                    <a:pt x="282" y="1030"/>
                  </a:moveTo>
                  <a:lnTo>
                    <a:pt x="282" y="1030"/>
                  </a:lnTo>
                  <a:cubicBezTo>
                    <a:pt x="430" y="1030"/>
                    <a:pt x="267" y="780"/>
                    <a:pt x="444" y="780"/>
                  </a:cubicBezTo>
                  <a:cubicBezTo>
                    <a:pt x="607" y="780"/>
                    <a:pt x="177" y="1297"/>
                    <a:pt x="1269" y="1814"/>
                  </a:cubicBezTo>
                  <a:cubicBezTo>
                    <a:pt x="1269" y="1814"/>
                    <a:pt x="1579" y="1785"/>
                    <a:pt x="1683" y="1401"/>
                  </a:cubicBezTo>
                  <a:cubicBezTo>
                    <a:pt x="1683" y="1401"/>
                    <a:pt x="1861" y="1283"/>
                    <a:pt x="2229" y="1709"/>
                  </a:cubicBezTo>
                  <a:cubicBezTo>
                    <a:pt x="2229" y="1709"/>
                    <a:pt x="2377" y="1741"/>
                    <a:pt x="2450" y="1593"/>
                  </a:cubicBezTo>
                  <a:cubicBezTo>
                    <a:pt x="2450" y="1593"/>
                    <a:pt x="2746" y="1889"/>
                    <a:pt x="3056" y="1770"/>
                  </a:cubicBezTo>
                  <a:cubicBezTo>
                    <a:pt x="3321" y="1666"/>
                    <a:pt x="3233" y="780"/>
                    <a:pt x="2981" y="397"/>
                  </a:cubicBezTo>
                  <a:cubicBezTo>
                    <a:pt x="2775" y="574"/>
                    <a:pt x="2569" y="795"/>
                    <a:pt x="2392" y="676"/>
                  </a:cubicBezTo>
                  <a:cubicBezTo>
                    <a:pt x="2067" y="455"/>
                    <a:pt x="1861" y="574"/>
                    <a:pt x="1771" y="574"/>
                  </a:cubicBezTo>
                  <a:cubicBezTo>
                    <a:pt x="1669" y="574"/>
                    <a:pt x="1608" y="412"/>
                    <a:pt x="1536" y="337"/>
                  </a:cubicBezTo>
                  <a:cubicBezTo>
                    <a:pt x="1460" y="278"/>
                    <a:pt x="1092" y="337"/>
                    <a:pt x="1092" y="337"/>
                  </a:cubicBezTo>
                  <a:cubicBezTo>
                    <a:pt x="1092" y="337"/>
                    <a:pt x="1019" y="0"/>
                    <a:pt x="827" y="0"/>
                  </a:cubicBezTo>
                  <a:cubicBezTo>
                    <a:pt x="621" y="0"/>
                    <a:pt x="398" y="278"/>
                    <a:pt x="398" y="278"/>
                  </a:cubicBezTo>
                  <a:cubicBezTo>
                    <a:pt x="250" y="145"/>
                    <a:pt x="90" y="160"/>
                    <a:pt x="0" y="174"/>
                  </a:cubicBezTo>
                  <a:cubicBezTo>
                    <a:pt x="29" y="397"/>
                    <a:pt x="58" y="810"/>
                    <a:pt x="73" y="885"/>
                  </a:cubicBezTo>
                  <a:cubicBezTo>
                    <a:pt x="119" y="943"/>
                    <a:pt x="206" y="1030"/>
                    <a:pt x="282" y="10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22"/>
            <p:cNvSpPr>
              <a:spLocks noChangeArrowheads="1"/>
            </p:cNvSpPr>
            <p:nvPr/>
          </p:nvSpPr>
          <p:spPr bwMode="auto">
            <a:xfrm>
              <a:off x="16698913" y="5192713"/>
              <a:ext cx="887412" cy="828675"/>
            </a:xfrm>
            <a:custGeom>
              <a:avLst/>
              <a:gdLst>
                <a:gd name="T0" fmla="*/ 435048 w 2468"/>
                <a:gd name="T1" fmla="*/ 748144 h 2305"/>
                <a:gd name="T2" fmla="*/ 435048 w 2468"/>
                <a:gd name="T3" fmla="*/ 748144 h 2305"/>
                <a:gd name="T4" fmla="*/ 668752 w 2468"/>
                <a:gd name="T5" fmla="*/ 509428 h 2305"/>
                <a:gd name="T6" fmla="*/ 886995 w 2468"/>
                <a:gd name="T7" fmla="*/ 207798 h 2305"/>
                <a:gd name="T8" fmla="*/ 689965 w 2468"/>
                <a:gd name="T9" fmla="*/ 0 h 2305"/>
                <a:gd name="T10" fmla="*/ 477834 w 2468"/>
                <a:gd name="T11" fmla="*/ 122234 h 2305"/>
                <a:gd name="T12" fmla="*/ 286916 w 2468"/>
                <a:gd name="T13" fmla="*/ 249501 h 2305"/>
                <a:gd name="T14" fmla="*/ 159638 w 2468"/>
                <a:gd name="T15" fmla="*/ 302709 h 2305"/>
                <a:gd name="T16" fmla="*/ 0 w 2468"/>
                <a:gd name="T17" fmla="*/ 350524 h 2305"/>
                <a:gd name="T18" fmla="*/ 48179 w 2468"/>
                <a:gd name="T19" fmla="*/ 828315 h 2305"/>
                <a:gd name="T20" fmla="*/ 223277 w 2468"/>
                <a:gd name="T21" fmla="*/ 801352 h 2305"/>
                <a:gd name="T22" fmla="*/ 435048 w 2468"/>
                <a:gd name="T23" fmla="*/ 748144 h 230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68" h="2305">
                  <a:moveTo>
                    <a:pt x="1210" y="2081"/>
                  </a:moveTo>
                  <a:lnTo>
                    <a:pt x="1210" y="2081"/>
                  </a:lnTo>
                  <a:cubicBezTo>
                    <a:pt x="1373" y="1919"/>
                    <a:pt x="1860" y="1417"/>
                    <a:pt x="1860" y="1417"/>
                  </a:cubicBezTo>
                  <a:cubicBezTo>
                    <a:pt x="1860" y="1417"/>
                    <a:pt x="2171" y="871"/>
                    <a:pt x="2467" y="578"/>
                  </a:cubicBezTo>
                  <a:cubicBezTo>
                    <a:pt x="1919" y="0"/>
                    <a:pt x="1919" y="0"/>
                    <a:pt x="1919" y="0"/>
                  </a:cubicBezTo>
                  <a:cubicBezTo>
                    <a:pt x="1683" y="0"/>
                    <a:pt x="1582" y="340"/>
                    <a:pt x="1329" y="340"/>
                  </a:cubicBezTo>
                  <a:cubicBezTo>
                    <a:pt x="1062" y="340"/>
                    <a:pt x="798" y="694"/>
                    <a:pt x="798" y="694"/>
                  </a:cubicBezTo>
                  <a:cubicBezTo>
                    <a:pt x="444" y="842"/>
                    <a:pt x="444" y="842"/>
                    <a:pt x="444" y="842"/>
                  </a:cubicBezTo>
                  <a:cubicBezTo>
                    <a:pt x="296" y="752"/>
                    <a:pt x="148" y="856"/>
                    <a:pt x="0" y="975"/>
                  </a:cubicBezTo>
                  <a:cubicBezTo>
                    <a:pt x="238" y="1315"/>
                    <a:pt x="325" y="2081"/>
                    <a:pt x="134" y="2304"/>
                  </a:cubicBezTo>
                  <a:cubicBezTo>
                    <a:pt x="238" y="2287"/>
                    <a:pt x="444" y="2258"/>
                    <a:pt x="621" y="2229"/>
                  </a:cubicBezTo>
                  <a:cubicBezTo>
                    <a:pt x="885" y="2200"/>
                    <a:pt x="1033" y="2258"/>
                    <a:pt x="1210" y="20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23"/>
            <p:cNvSpPr>
              <a:spLocks noChangeArrowheads="1"/>
            </p:cNvSpPr>
            <p:nvPr/>
          </p:nvSpPr>
          <p:spPr bwMode="auto">
            <a:xfrm>
              <a:off x="18272125" y="4699000"/>
              <a:ext cx="1474788" cy="2033588"/>
            </a:xfrm>
            <a:custGeom>
              <a:avLst/>
              <a:gdLst>
                <a:gd name="T0" fmla="*/ 376762 w 4102"/>
                <a:gd name="T1" fmla="*/ 562527 h 5654"/>
                <a:gd name="T2" fmla="*/ 376762 w 4102"/>
                <a:gd name="T3" fmla="*/ 562527 h 5654"/>
                <a:gd name="T4" fmla="*/ 110728 w 4102"/>
                <a:gd name="T5" fmla="*/ 886232 h 5654"/>
                <a:gd name="T6" fmla="*/ 301625 w 4102"/>
                <a:gd name="T7" fmla="*/ 1098799 h 5654"/>
                <a:gd name="T8" fmla="*/ 196290 w 4102"/>
                <a:gd name="T9" fmla="*/ 1528967 h 5654"/>
                <a:gd name="T10" fmla="*/ 0 w 4102"/>
                <a:gd name="T11" fmla="*/ 1699092 h 5654"/>
                <a:gd name="T12" fmla="*/ 301625 w 4102"/>
                <a:gd name="T13" fmla="*/ 1890078 h 5654"/>
                <a:gd name="T14" fmla="*/ 604329 w 4102"/>
                <a:gd name="T15" fmla="*/ 1995821 h 5654"/>
                <a:gd name="T16" fmla="*/ 1033937 w 4102"/>
                <a:gd name="T17" fmla="*/ 1985391 h 5654"/>
                <a:gd name="T18" fmla="*/ 1347067 w 4102"/>
                <a:gd name="T19" fmla="*/ 1809871 h 5654"/>
                <a:gd name="T20" fmla="*/ 1342034 w 4102"/>
                <a:gd name="T21" fmla="*/ 1799440 h 5654"/>
                <a:gd name="T22" fmla="*/ 1294938 w 4102"/>
                <a:gd name="T23" fmla="*/ 1571048 h 5654"/>
                <a:gd name="T24" fmla="*/ 1241732 w 4102"/>
                <a:gd name="T25" fmla="*/ 1407038 h 5654"/>
                <a:gd name="T26" fmla="*/ 1422203 w 4102"/>
                <a:gd name="T27" fmla="*/ 1178286 h 5654"/>
                <a:gd name="T28" fmla="*/ 1320823 w 4102"/>
                <a:gd name="T29" fmla="*/ 812140 h 5654"/>
                <a:gd name="T30" fmla="*/ 1140351 w 4102"/>
                <a:gd name="T31" fmla="*/ 546702 h 5654"/>
                <a:gd name="T32" fmla="*/ 939028 w 4102"/>
                <a:gd name="T33" fmla="*/ 435203 h 5654"/>
                <a:gd name="T34" fmla="*/ 758556 w 4102"/>
                <a:gd name="T35" fmla="*/ 302484 h 5654"/>
                <a:gd name="T36" fmla="*/ 572692 w 4102"/>
                <a:gd name="T37" fmla="*/ 180555 h 5654"/>
                <a:gd name="T38" fmla="*/ 392220 w 4102"/>
                <a:gd name="T39" fmla="*/ 63662 h 5654"/>
                <a:gd name="T40" fmla="*/ 285807 w 4102"/>
                <a:gd name="T41" fmla="*/ 271193 h 5654"/>
                <a:gd name="T42" fmla="*/ 376762 w 4102"/>
                <a:gd name="T43" fmla="*/ 562527 h 56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102" h="5654">
                  <a:moveTo>
                    <a:pt x="1048" y="1564"/>
                  </a:moveTo>
                  <a:lnTo>
                    <a:pt x="1048" y="1564"/>
                  </a:lnTo>
                  <a:cubicBezTo>
                    <a:pt x="958" y="2008"/>
                    <a:pt x="308" y="2464"/>
                    <a:pt x="308" y="2464"/>
                  </a:cubicBezTo>
                  <a:cubicBezTo>
                    <a:pt x="308" y="2464"/>
                    <a:pt x="339" y="2951"/>
                    <a:pt x="839" y="3055"/>
                  </a:cubicBezTo>
                  <a:cubicBezTo>
                    <a:pt x="1341" y="3157"/>
                    <a:pt x="723" y="4060"/>
                    <a:pt x="546" y="4251"/>
                  </a:cubicBezTo>
                  <a:cubicBezTo>
                    <a:pt x="354" y="4443"/>
                    <a:pt x="0" y="4530"/>
                    <a:pt x="0" y="4724"/>
                  </a:cubicBezTo>
                  <a:cubicBezTo>
                    <a:pt x="0" y="4930"/>
                    <a:pt x="723" y="5151"/>
                    <a:pt x="839" y="5255"/>
                  </a:cubicBezTo>
                  <a:cubicBezTo>
                    <a:pt x="943" y="5372"/>
                    <a:pt x="1579" y="5447"/>
                    <a:pt x="1681" y="5549"/>
                  </a:cubicBezTo>
                  <a:cubicBezTo>
                    <a:pt x="1800" y="5653"/>
                    <a:pt x="2508" y="5180"/>
                    <a:pt x="2876" y="5520"/>
                  </a:cubicBezTo>
                  <a:cubicBezTo>
                    <a:pt x="2876" y="5520"/>
                    <a:pt x="3335" y="5122"/>
                    <a:pt x="3747" y="5032"/>
                  </a:cubicBezTo>
                  <a:cubicBezTo>
                    <a:pt x="3733" y="5003"/>
                    <a:pt x="3733" y="5003"/>
                    <a:pt x="3733" y="5003"/>
                  </a:cubicBezTo>
                  <a:cubicBezTo>
                    <a:pt x="4087" y="4649"/>
                    <a:pt x="3602" y="4368"/>
                    <a:pt x="3602" y="4368"/>
                  </a:cubicBezTo>
                  <a:cubicBezTo>
                    <a:pt x="3881" y="4089"/>
                    <a:pt x="3497" y="4030"/>
                    <a:pt x="3454" y="3912"/>
                  </a:cubicBezTo>
                  <a:cubicBezTo>
                    <a:pt x="3425" y="3793"/>
                    <a:pt x="3822" y="3705"/>
                    <a:pt x="3956" y="3276"/>
                  </a:cubicBezTo>
                  <a:cubicBezTo>
                    <a:pt x="4101" y="2835"/>
                    <a:pt x="3674" y="2258"/>
                    <a:pt x="3674" y="2258"/>
                  </a:cubicBezTo>
                  <a:cubicBezTo>
                    <a:pt x="2862" y="2124"/>
                    <a:pt x="3631" y="1520"/>
                    <a:pt x="3172" y="1520"/>
                  </a:cubicBezTo>
                  <a:cubicBezTo>
                    <a:pt x="2699" y="1520"/>
                    <a:pt x="2612" y="1462"/>
                    <a:pt x="2612" y="1210"/>
                  </a:cubicBezTo>
                  <a:cubicBezTo>
                    <a:pt x="2612" y="945"/>
                    <a:pt x="2110" y="841"/>
                    <a:pt x="2110" y="841"/>
                  </a:cubicBezTo>
                  <a:cubicBezTo>
                    <a:pt x="2110" y="545"/>
                    <a:pt x="1593" y="502"/>
                    <a:pt x="1593" y="502"/>
                  </a:cubicBezTo>
                  <a:cubicBezTo>
                    <a:pt x="1875" y="118"/>
                    <a:pt x="1091" y="0"/>
                    <a:pt x="1091" y="177"/>
                  </a:cubicBezTo>
                  <a:cubicBezTo>
                    <a:pt x="1091" y="339"/>
                    <a:pt x="914" y="679"/>
                    <a:pt x="795" y="754"/>
                  </a:cubicBezTo>
                  <a:cubicBezTo>
                    <a:pt x="929" y="975"/>
                    <a:pt x="1106" y="1300"/>
                    <a:pt x="1048" y="156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24"/>
            <p:cNvSpPr>
              <a:spLocks noChangeArrowheads="1"/>
            </p:cNvSpPr>
            <p:nvPr/>
          </p:nvSpPr>
          <p:spPr bwMode="auto">
            <a:xfrm>
              <a:off x="17373600" y="4864100"/>
              <a:ext cx="1295400" cy="1098550"/>
            </a:xfrm>
            <a:custGeom>
              <a:avLst/>
              <a:gdLst>
                <a:gd name="T0" fmla="*/ 206718 w 3603"/>
                <a:gd name="T1" fmla="*/ 1081660 h 3057"/>
                <a:gd name="T2" fmla="*/ 206718 w 3603"/>
                <a:gd name="T3" fmla="*/ 1081660 h 3057"/>
                <a:gd name="T4" fmla="*/ 392226 w 3603"/>
                <a:gd name="T5" fmla="*/ 1023085 h 3057"/>
                <a:gd name="T6" fmla="*/ 589597 w 3603"/>
                <a:gd name="T7" fmla="*/ 1039616 h 3057"/>
                <a:gd name="T8" fmla="*/ 711471 w 3603"/>
                <a:gd name="T9" fmla="*/ 720867 h 3057"/>
                <a:gd name="T10" fmla="*/ 1024605 w 3603"/>
                <a:gd name="T11" fmla="*/ 705056 h 3057"/>
                <a:gd name="T12" fmla="*/ 1274105 w 3603"/>
                <a:gd name="T13" fmla="*/ 397447 h 3057"/>
                <a:gd name="T14" fmla="*/ 1183149 w 3603"/>
                <a:gd name="T15" fmla="*/ 106369 h 3057"/>
                <a:gd name="T16" fmla="*/ 1172723 w 3603"/>
                <a:gd name="T17" fmla="*/ 111400 h 3057"/>
                <a:gd name="T18" fmla="*/ 1013100 w 3603"/>
                <a:gd name="T19" fmla="*/ 63606 h 3057"/>
                <a:gd name="T20" fmla="*/ 885834 w 3603"/>
                <a:gd name="T21" fmla="*/ 31264 h 3057"/>
                <a:gd name="T22" fmla="*/ 727290 w 3603"/>
                <a:gd name="T23" fmla="*/ 47794 h 3057"/>
                <a:gd name="T24" fmla="*/ 589597 w 3603"/>
                <a:gd name="T25" fmla="*/ 148054 h 3057"/>
                <a:gd name="T26" fmla="*/ 488215 w 3603"/>
                <a:gd name="T27" fmla="*/ 111400 h 3057"/>
                <a:gd name="T28" fmla="*/ 313134 w 3603"/>
                <a:gd name="T29" fmla="*/ 26233 h 3057"/>
                <a:gd name="T30" fmla="*/ 180474 w 3603"/>
                <a:gd name="T31" fmla="*/ 185787 h 3057"/>
                <a:gd name="T32" fmla="*/ 15818 w 3603"/>
                <a:gd name="T33" fmla="*/ 328451 h 3057"/>
                <a:gd name="T34" fmla="*/ 15818 w 3603"/>
                <a:gd name="T35" fmla="*/ 328451 h 3057"/>
                <a:gd name="T36" fmla="*/ 212830 w 3603"/>
                <a:gd name="T37" fmla="*/ 536159 h 3057"/>
                <a:gd name="T38" fmla="*/ 0 w 3603"/>
                <a:gd name="T39" fmla="*/ 832268 h 3057"/>
                <a:gd name="T40" fmla="*/ 180474 w 3603"/>
                <a:gd name="T41" fmla="*/ 949058 h 3057"/>
                <a:gd name="T42" fmla="*/ 206718 w 3603"/>
                <a:gd name="T43" fmla="*/ 1081660 h 305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603" h="3057">
                  <a:moveTo>
                    <a:pt x="575" y="3010"/>
                  </a:moveTo>
                  <a:lnTo>
                    <a:pt x="575" y="3010"/>
                  </a:lnTo>
                  <a:cubicBezTo>
                    <a:pt x="708" y="3010"/>
                    <a:pt x="885" y="2847"/>
                    <a:pt x="1091" y="2847"/>
                  </a:cubicBezTo>
                  <a:cubicBezTo>
                    <a:pt x="1315" y="2847"/>
                    <a:pt x="1492" y="3056"/>
                    <a:pt x="1640" y="2893"/>
                  </a:cubicBezTo>
                  <a:cubicBezTo>
                    <a:pt x="1802" y="2745"/>
                    <a:pt x="1742" y="2052"/>
                    <a:pt x="1979" y="2006"/>
                  </a:cubicBezTo>
                  <a:cubicBezTo>
                    <a:pt x="2185" y="1962"/>
                    <a:pt x="2510" y="1889"/>
                    <a:pt x="2850" y="1962"/>
                  </a:cubicBezTo>
                  <a:cubicBezTo>
                    <a:pt x="2995" y="1860"/>
                    <a:pt x="3468" y="1475"/>
                    <a:pt x="3544" y="1106"/>
                  </a:cubicBezTo>
                  <a:cubicBezTo>
                    <a:pt x="3602" y="842"/>
                    <a:pt x="3425" y="517"/>
                    <a:pt x="3291" y="296"/>
                  </a:cubicBezTo>
                  <a:cubicBezTo>
                    <a:pt x="3277" y="310"/>
                    <a:pt x="3262" y="310"/>
                    <a:pt x="3262" y="310"/>
                  </a:cubicBezTo>
                  <a:cubicBezTo>
                    <a:pt x="3158" y="310"/>
                    <a:pt x="2981" y="221"/>
                    <a:pt x="2818" y="177"/>
                  </a:cubicBezTo>
                  <a:cubicBezTo>
                    <a:pt x="2658" y="133"/>
                    <a:pt x="2673" y="29"/>
                    <a:pt x="2464" y="87"/>
                  </a:cubicBezTo>
                  <a:cubicBezTo>
                    <a:pt x="2258" y="133"/>
                    <a:pt x="2185" y="133"/>
                    <a:pt x="2023" y="133"/>
                  </a:cubicBezTo>
                  <a:cubicBezTo>
                    <a:pt x="1860" y="133"/>
                    <a:pt x="1742" y="412"/>
                    <a:pt x="1640" y="412"/>
                  </a:cubicBezTo>
                  <a:cubicBezTo>
                    <a:pt x="1535" y="412"/>
                    <a:pt x="1417" y="369"/>
                    <a:pt x="1358" y="310"/>
                  </a:cubicBezTo>
                  <a:cubicBezTo>
                    <a:pt x="1300" y="264"/>
                    <a:pt x="929" y="0"/>
                    <a:pt x="871" y="73"/>
                  </a:cubicBezTo>
                  <a:cubicBezTo>
                    <a:pt x="798" y="148"/>
                    <a:pt x="502" y="517"/>
                    <a:pt x="502" y="517"/>
                  </a:cubicBezTo>
                  <a:cubicBezTo>
                    <a:pt x="0" y="635"/>
                    <a:pt x="281" y="914"/>
                    <a:pt x="44" y="914"/>
                  </a:cubicBezTo>
                  <a:cubicBezTo>
                    <a:pt x="592" y="1492"/>
                    <a:pt x="592" y="1492"/>
                    <a:pt x="592" y="1492"/>
                  </a:cubicBezTo>
                  <a:cubicBezTo>
                    <a:pt x="325" y="1756"/>
                    <a:pt x="61" y="2214"/>
                    <a:pt x="0" y="2316"/>
                  </a:cubicBezTo>
                  <a:cubicBezTo>
                    <a:pt x="502" y="2641"/>
                    <a:pt x="502" y="2641"/>
                    <a:pt x="502" y="2641"/>
                  </a:cubicBezTo>
                  <a:cubicBezTo>
                    <a:pt x="502" y="2641"/>
                    <a:pt x="444" y="3010"/>
                    <a:pt x="575" y="30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25"/>
            <p:cNvSpPr>
              <a:spLocks noChangeArrowheads="1"/>
            </p:cNvSpPr>
            <p:nvPr/>
          </p:nvSpPr>
          <p:spPr bwMode="auto">
            <a:xfrm>
              <a:off x="19318288" y="6510338"/>
              <a:ext cx="1428750" cy="530225"/>
            </a:xfrm>
            <a:custGeom>
              <a:avLst/>
              <a:gdLst>
                <a:gd name="T0" fmla="*/ 116926 w 3971"/>
                <a:gd name="T1" fmla="*/ 360180 h 1478"/>
                <a:gd name="T2" fmla="*/ 116926 w 3971"/>
                <a:gd name="T3" fmla="*/ 360180 h 1478"/>
                <a:gd name="T4" fmla="*/ 175209 w 3971"/>
                <a:gd name="T5" fmla="*/ 302063 h 1478"/>
                <a:gd name="T6" fmla="*/ 340345 w 3971"/>
                <a:gd name="T7" fmla="*/ 355157 h 1478"/>
                <a:gd name="T8" fmla="*/ 706593 w 3971"/>
                <a:gd name="T9" fmla="*/ 471750 h 1478"/>
                <a:gd name="T10" fmla="*/ 828916 w 3971"/>
                <a:gd name="T11" fmla="*/ 434081 h 1478"/>
                <a:gd name="T12" fmla="*/ 1099465 w 3971"/>
                <a:gd name="T13" fmla="*/ 487176 h 1478"/>
                <a:gd name="T14" fmla="*/ 1142278 w 3971"/>
                <a:gd name="T15" fmla="*/ 444485 h 1478"/>
                <a:gd name="T16" fmla="*/ 1428297 w 3971"/>
                <a:gd name="T17" fmla="*/ 529866 h 1478"/>
                <a:gd name="T18" fmla="*/ 903029 w 3971"/>
                <a:gd name="T19" fmla="*/ 85381 h 1478"/>
                <a:gd name="T20" fmla="*/ 462308 w 3971"/>
                <a:gd name="T21" fmla="*/ 85381 h 1478"/>
                <a:gd name="T22" fmla="*/ 302569 w 3971"/>
                <a:gd name="T23" fmla="*/ 0 h 1478"/>
                <a:gd name="T24" fmla="*/ 0 w 3971"/>
                <a:gd name="T25" fmla="*/ 164664 h 1478"/>
                <a:gd name="T26" fmla="*/ 116926 w 3971"/>
                <a:gd name="T27" fmla="*/ 360180 h 147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71" h="1478">
                  <a:moveTo>
                    <a:pt x="325" y="1004"/>
                  </a:moveTo>
                  <a:lnTo>
                    <a:pt x="325" y="1004"/>
                  </a:lnTo>
                  <a:cubicBezTo>
                    <a:pt x="325" y="1004"/>
                    <a:pt x="533" y="1019"/>
                    <a:pt x="487" y="842"/>
                  </a:cubicBezTo>
                  <a:cubicBezTo>
                    <a:pt x="487" y="842"/>
                    <a:pt x="681" y="784"/>
                    <a:pt x="946" y="990"/>
                  </a:cubicBezTo>
                  <a:cubicBezTo>
                    <a:pt x="1210" y="1196"/>
                    <a:pt x="1860" y="1329"/>
                    <a:pt x="1964" y="1315"/>
                  </a:cubicBezTo>
                  <a:cubicBezTo>
                    <a:pt x="2083" y="1286"/>
                    <a:pt x="2185" y="1152"/>
                    <a:pt x="2304" y="1210"/>
                  </a:cubicBezTo>
                  <a:cubicBezTo>
                    <a:pt x="2423" y="1286"/>
                    <a:pt x="2672" y="1387"/>
                    <a:pt x="3056" y="1358"/>
                  </a:cubicBezTo>
                  <a:cubicBezTo>
                    <a:pt x="3102" y="1315"/>
                    <a:pt x="3145" y="1271"/>
                    <a:pt x="3175" y="1239"/>
                  </a:cubicBezTo>
                  <a:cubicBezTo>
                    <a:pt x="3279" y="1138"/>
                    <a:pt x="3970" y="1477"/>
                    <a:pt x="3970" y="1477"/>
                  </a:cubicBezTo>
                  <a:cubicBezTo>
                    <a:pt x="3883" y="1152"/>
                    <a:pt x="2864" y="369"/>
                    <a:pt x="2510" y="238"/>
                  </a:cubicBezTo>
                  <a:cubicBezTo>
                    <a:pt x="2141" y="104"/>
                    <a:pt x="1639" y="238"/>
                    <a:pt x="1285" y="238"/>
                  </a:cubicBezTo>
                  <a:cubicBezTo>
                    <a:pt x="1018" y="238"/>
                    <a:pt x="887" y="75"/>
                    <a:pt x="841" y="0"/>
                  </a:cubicBezTo>
                  <a:cubicBezTo>
                    <a:pt x="487" y="75"/>
                    <a:pt x="118" y="369"/>
                    <a:pt x="0" y="459"/>
                  </a:cubicBezTo>
                  <a:cubicBezTo>
                    <a:pt x="17" y="650"/>
                    <a:pt x="60" y="1033"/>
                    <a:pt x="325" y="10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26"/>
            <p:cNvSpPr>
              <a:spLocks noChangeArrowheads="1"/>
            </p:cNvSpPr>
            <p:nvPr/>
          </p:nvSpPr>
          <p:spPr bwMode="auto">
            <a:xfrm>
              <a:off x="18346738" y="6564313"/>
              <a:ext cx="2071687" cy="1349375"/>
            </a:xfrm>
            <a:custGeom>
              <a:avLst/>
              <a:gdLst>
                <a:gd name="T0" fmla="*/ 0 w 5757"/>
                <a:gd name="T1" fmla="*/ 350744 h 3751"/>
                <a:gd name="T2" fmla="*/ 0 w 5757"/>
                <a:gd name="T3" fmla="*/ 350744 h 3751"/>
                <a:gd name="T4" fmla="*/ 260159 w 5757"/>
                <a:gd name="T5" fmla="*/ 520900 h 3751"/>
                <a:gd name="T6" fmla="*/ 254761 w 5757"/>
                <a:gd name="T7" fmla="*/ 796459 h 3751"/>
                <a:gd name="T8" fmla="*/ 377104 w 5757"/>
                <a:gd name="T9" fmla="*/ 934598 h 3751"/>
                <a:gd name="T10" fmla="*/ 392577 w 5757"/>
                <a:gd name="T11" fmla="*/ 1109790 h 3751"/>
                <a:gd name="T12" fmla="*/ 573572 w 5757"/>
                <a:gd name="T13" fmla="*/ 1349015 h 3751"/>
                <a:gd name="T14" fmla="*/ 833371 w 5757"/>
                <a:gd name="T15" fmla="*/ 855096 h 3751"/>
                <a:gd name="T16" fmla="*/ 1088492 w 5757"/>
                <a:gd name="T17" fmla="*/ 780990 h 3751"/>
                <a:gd name="T18" fmla="*/ 1237462 w 5757"/>
                <a:gd name="T19" fmla="*/ 860132 h 3751"/>
                <a:gd name="T20" fmla="*/ 1391111 w 5757"/>
                <a:gd name="T21" fmla="*/ 764442 h 3751"/>
                <a:gd name="T22" fmla="*/ 1566709 w 5757"/>
                <a:gd name="T23" fmla="*/ 780990 h 3751"/>
                <a:gd name="T24" fmla="*/ 1662784 w 5757"/>
                <a:gd name="T25" fmla="*/ 807251 h 3751"/>
                <a:gd name="T26" fmla="*/ 1688692 w 5757"/>
                <a:gd name="T27" fmla="*/ 801855 h 3751"/>
                <a:gd name="T28" fmla="*/ 1986273 w 5757"/>
                <a:gd name="T29" fmla="*/ 748614 h 3751"/>
                <a:gd name="T30" fmla="*/ 2071193 w 5757"/>
                <a:gd name="T31" fmla="*/ 435282 h 3751"/>
                <a:gd name="T32" fmla="*/ 1800599 w 5757"/>
                <a:gd name="T33" fmla="*/ 382041 h 3751"/>
                <a:gd name="T34" fmla="*/ 1678257 w 5757"/>
                <a:gd name="T35" fmla="*/ 419814 h 3751"/>
                <a:gd name="T36" fmla="*/ 1311948 w 5757"/>
                <a:gd name="T37" fmla="*/ 302899 h 3751"/>
                <a:gd name="T38" fmla="*/ 1146785 w 5757"/>
                <a:gd name="T39" fmla="*/ 249658 h 3751"/>
                <a:gd name="T40" fmla="*/ 1088492 w 5757"/>
                <a:gd name="T41" fmla="*/ 307935 h 3751"/>
                <a:gd name="T42" fmla="*/ 971546 w 5757"/>
                <a:gd name="T43" fmla="*/ 111878 h 3751"/>
                <a:gd name="T44" fmla="*/ 960752 w 5757"/>
                <a:gd name="T45" fmla="*/ 122311 h 3751"/>
                <a:gd name="T46" fmla="*/ 530752 w 5757"/>
                <a:gd name="T47" fmla="*/ 132743 h 3751"/>
                <a:gd name="T48" fmla="*/ 265196 w 5757"/>
                <a:gd name="T49" fmla="*/ 47845 h 3751"/>
                <a:gd name="T50" fmla="*/ 196468 w 5757"/>
                <a:gd name="T51" fmla="*/ 212965 h 3751"/>
                <a:gd name="T52" fmla="*/ 0 w 5757"/>
                <a:gd name="T53" fmla="*/ 350744 h 375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757" h="3751">
                  <a:moveTo>
                    <a:pt x="0" y="975"/>
                  </a:moveTo>
                  <a:lnTo>
                    <a:pt x="0" y="975"/>
                  </a:lnTo>
                  <a:cubicBezTo>
                    <a:pt x="0" y="1167"/>
                    <a:pt x="575" y="1300"/>
                    <a:pt x="723" y="1448"/>
                  </a:cubicBezTo>
                  <a:cubicBezTo>
                    <a:pt x="856" y="1579"/>
                    <a:pt x="708" y="2066"/>
                    <a:pt x="708" y="2214"/>
                  </a:cubicBezTo>
                  <a:cubicBezTo>
                    <a:pt x="708" y="2362"/>
                    <a:pt x="990" y="2539"/>
                    <a:pt x="1048" y="2598"/>
                  </a:cubicBezTo>
                  <a:cubicBezTo>
                    <a:pt x="1121" y="2673"/>
                    <a:pt x="1091" y="2894"/>
                    <a:pt x="1091" y="3085"/>
                  </a:cubicBezTo>
                  <a:cubicBezTo>
                    <a:pt x="1091" y="3262"/>
                    <a:pt x="1594" y="3750"/>
                    <a:pt x="1594" y="3750"/>
                  </a:cubicBezTo>
                  <a:cubicBezTo>
                    <a:pt x="2612" y="3689"/>
                    <a:pt x="2316" y="2377"/>
                    <a:pt x="2316" y="2377"/>
                  </a:cubicBezTo>
                  <a:cubicBezTo>
                    <a:pt x="2700" y="2464"/>
                    <a:pt x="2879" y="2171"/>
                    <a:pt x="3025" y="2171"/>
                  </a:cubicBezTo>
                  <a:cubicBezTo>
                    <a:pt x="3173" y="2171"/>
                    <a:pt x="3248" y="2391"/>
                    <a:pt x="3439" y="2391"/>
                  </a:cubicBezTo>
                  <a:cubicBezTo>
                    <a:pt x="3646" y="2391"/>
                    <a:pt x="3793" y="2125"/>
                    <a:pt x="3866" y="2125"/>
                  </a:cubicBezTo>
                  <a:cubicBezTo>
                    <a:pt x="3956" y="2125"/>
                    <a:pt x="4177" y="2171"/>
                    <a:pt x="4354" y="2171"/>
                  </a:cubicBezTo>
                  <a:cubicBezTo>
                    <a:pt x="4458" y="2171"/>
                    <a:pt x="4545" y="2214"/>
                    <a:pt x="4621" y="2244"/>
                  </a:cubicBezTo>
                  <a:cubicBezTo>
                    <a:pt x="4635" y="2229"/>
                    <a:pt x="4664" y="2214"/>
                    <a:pt x="4693" y="2229"/>
                  </a:cubicBezTo>
                  <a:cubicBezTo>
                    <a:pt x="4899" y="2319"/>
                    <a:pt x="5520" y="2081"/>
                    <a:pt x="5520" y="2081"/>
                  </a:cubicBezTo>
                  <a:cubicBezTo>
                    <a:pt x="5550" y="1550"/>
                    <a:pt x="5654" y="1344"/>
                    <a:pt x="5756" y="1210"/>
                  </a:cubicBezTo>
                  <a:cubicBezTo>
                    <a:pt x="5372" y="1239"/>
                    <a:pt x="5123" y="1138"/>
                    <a:pt x="5004" y="1062"/>
                  </a:cubicBezTo>
                  <a:cubicBezTo>
                    <a:pt x="4885" y="1004"/>
                    <a:pt x="4783" y="1138"/>
                    <a:pt x="4664" y="1167"/>
                  </a:cubicBezTo>
                  <a:cubicBezTo>
                    <a:pt x="4560" y="1181"/>
                    <a:pt x="3910" y="1048"/>
                    <a:pt x="3646" y="842"/>
                  </a:cubicBezTo>
                  <a:cubicBezTo>
                    <a:pt x="3381" y="636"/>
                    <a:pt x="3187" y="694"/>
                    <a:pt x="3187" y="694"/>
                  </a:cubicBezTo>
                  <a:cubicBezTo>
                    <a:pt x="3233" y="871"/>
                    <a:pt x="3025" y="856"/>
                    <a:pt x="3025" y="856"/>
                  </a:cubicBezTo>
                  <a:cubicBezTo>
                    <a:pt x="2760" y="885"/>
                    <a:pt x="2717" y="502"/>
                    <a:pt x="2700" y="311"/>
                  </a:cubicBezTo>
                  <a:cubicBezTo>
                    <a:pt x="2685" y="340"/>
                    <a:pt x="2670" y="340"/>
                    <a:pt x="2670" y="340"/>
                  </a:cubicBezTo>
                  <a:cubicBezTo>
                    <a:pt x="2302" y="0"/>
                    <a:pt x="1594" y="473"/>
                    <a:pt x="1475" y="369"/>
                  </a:cubicBezTo>
                  <a:cubicBezTo>
                    <a:pt x="1387" y="281"/>
                    <a:pt x="958" y="221"/>
                    <a:pt x="737" y="133"/>
                  </a:cubicBezTo>
                  <a:cubicBezTo>
                    <a:pt x="546" y="592"/>
                    <a:pt x="546" y="592"/>
                    <a:pt x="546" y="592"/>
                  </a:cubicBezTo>
                  <a:cubicBezTo>
                    <a:pt x="546" y="592"/>
                    <a:pt x="0" y="783"/>
                    <a:pt x="0" y="9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Freeform 27"/>
            <p:cNvSpPr>
              <a:spLocks noChangeArrowheads="1"/>
            </p:cNvSpPr>
            <p:nvPr/>
          </p:nvSpPr>
          <p:spPr bwMode="auto">
            <a:xfrm>
              <a:off x="18830925" y="7329488"/>
              <a:ext cx="1660525" cy="1997075"/>
            </a:xfrm>
            <a:custGeom>
              <a:avLst/>
              <a:gdLst>
                <a:gd name="T0" fmla="*/ 423822 w 4619"/>
                <a:gd name="T1" fmla="*/ 616035 h 5550"/>
                <a:gd name="T2" fmla="*/ 423822 w 4619"/>
                <a:gd name="T3" fmla="*/ 616035 h 5550"/>
                <a:gd name="T4" fmla="*/ 487449 w 4619"/>
                <a:gd name="T5" fmla="*/ 605600 h 5550"/>
                <a:gd name="T6" fmla="*/ 598886 w 4619"/>
                <a:gd name="T7" fmla="*/ 595164 h 5550"/>
                <a:gd name="T8" fmla="*/ 768918 w 4619"/>
                <a:gd name="T9" fmla="*/ 600202 h 5550"/>
                <a:gd name="T10" fmla="*/ 684441 w 4619"/>
                <a:gd name="T11" fmla="*/ 674328 h 5550"/>
                <a:gd name="T12" fmla="*/ 598886 w 4619"/>
                <a:gd name="T13" fmla="*/ 712110 h 5550"/>
                <a:gd name="T14" fmla="*/ 540651 w 4619"/>
                <a:gd name="T15" fmla="*/ 780838 h 5550"/>
                <a:gd name="T16" fmla="*/ 519442 w 4619"/>
                <a:gd name="T17" fmla="*/ 743416 h 5550"/>
                <a:gd name="T18" fmla="*/ 365227 w 4619"/>
                <a:gd name="T19" fmla="*/ 892747 h 5550"/>
                <a:gd name="T20" fmla="*/ 371338 w 4619"/>
                <a:gd name="T21" fmla="*/ 1014730 h 5550"/>
                <a:gd name="T22" fmla="*/ 328561 w 4619"/>
                <a:gd name="T23" fmla="*/ 1089216 h 5550"/>
                <a:gd name="T24" fmla="*/ 376730 w 4619"/>
                <a:gd name="T25" fmla="*/ 1073383 h 5550"/>
                <a:gd name="T26" fmla="*/ 450782 w 4619"/>
                <a:gd name="T27" fmla="*/ 1083818 h 5550"/>
                <a:gd name="T28" fmla="*/ 529867 w 4619"/>
                <a:gd name="T29" fmla="*/ 1147509 h 5550"/>
                <a:gd name="T30" fmla="*/ 509017 w 4619"/>
                <a:gd name="T31" fmla="*/ 1237467 h 5550"/>
                <a:gd name="T32" fmla="*/ 440357 w 4619"/>
                <a:gd name="T33" fmla="*/ 1301157 h 5550"/>
                <a:gd name="T34" fmla="*/ 418429 w 4619"/>
                <a:gd name="T35" fmla="*/ 1370245 h 5550"/>
                <a:gd name="T36" fmla="*/ 211731 w 4619"/>
                <a:gd name="T37" fmla="*/ 1380681 h 5550"/>
                <a:gd name="T38" fmla="*/ 179378 w 4619"/>
                <a:gd name="T39" fmla="*/ 1333542 h 5550"/>
                <a:gd name="T40" fmla="*/ 158529 w 4619"/>
                <a:gd name="T41" fmla="*/ 1301157 h 5550"/>
                <a:gd name="T42" fmla="*/ 148104 w 4619"/>
                <a:gd name="T43" fmla="*/ 1259057 h 5550"/>
                <a:gd name="T44" fmla="*/ 94902 w 4619"/>
                <a:gd name="T45" fmla="*/ 1295760 h 5550"/>
                <a:gd name="T46" fmla="*/ 74052 w 4619"/>
                <a:gd name="T47" fmla="*/ 1221634 h 5550"/>
                <a:gd name="T48" fmla="*/ 36666 w 4619"/>
                <a:gd name="T49" fmla="*/ 1290722 h 5550"/>
                <a:gd name="T50" fmla="*/ 0 w 4619"/>
                <a:gd name="T51" fmla="*/ 1333542 h 5550"/>
                <a:gd name="T52" fmla="*/ 31274 w 4619"/>
                <a:gd name="T53" fmla="*/ 1508781 h 5550"/>
                <a:gd name="T54" fmla="*/ 237973 w 4619"/>
                <a:gd name="T55" fmla="*/ 1545484 h 5550"/>
                <a:gd name="T56" fmla="*/ 190881 w 4619"/>
                <a:gd name="T57" fmla="*/ 1768941 h 5550"/>
                <a:gd name="T58" fmla="*/ 371338 w 4619"/>
                <a:gd name="T59" fmla="*/ 1996715 h 5550"/>
                <a:gd name="T60" fmla="*/ 609311 w 4619"/>
                <a:gd name="T61" fmla="*/ 1832631 h 5550"/>
                <a:gd name="T62" fmla="*/ 997185 w 4619"/>
                <a:gd name="T63" fmla="*/ 1853502 h 5550"/>
                <a:gd name="T64" fmla="*/ 1310288 w 4619"/>
                <a:gd name="T65" fmla="*/ 1705250 h 5550"/>
                <a:gd name="T66" fmla="*/ 1432510 w 4619"/>
                <a:gd name="T67" fmla="*/ 1720723 h 5550"/>
                <a:gd name="T68" fmla="*/ 1506562 w 4619"/>
                <a:gd name="T69" fmla="*/ 1540087 h 5550"/>
                <a:gd name="T70" fmla="*/ 1575581 w 4619"/>
                <a:gd name="T71" fmla="*/ 1407668 h 5550"/>
                <a:gd name="T72" fmla="*/ 1660058 w 4619"/>
                <a:gd name="T73" fmla="*/ 1269852 h 5550"/>
                <a:gd name="T74" fmla="*/ 1501169 w 4619"/>
                <a:gd name="T75" fmla="*/ 1178814 h 5550"/>
                <a:gd name="T76" fmla="*/ 1427117 w 4619"/>
                <a:gd name="T77" fmla="*/ 796671 h 5550"/>
                <a:gd name="T78" fmla="*/ 1373915 w 4619"/>
                <a:gd name="T79" fmla="*/ 610637 h 5550"/>
                <a:gd name="T80" fmla="*/ 1358458 w 4619"/>
                <a:gd name="T81" fmla="*/ 376746 h 5550"/>
                <a:gd name="T82" fmla="*/ 1219700 w 4619"/>
                <a:gd name="T83" fmla="*/ 233892 h 5550"/>
                <a:gd name="T84" fmla="*/ 1178001 w 4619"/>
                <a:gd name="T85" fmla="*/ 42820 h 5550"/>
                <a:gd name="T86" fmla="*/ 1082021 w 4619"/>
                <a:gd name="T87" fmla="*/ 16552 h 5550"/>
                <a:gd name="T88" fmla="*/ 906597 w 4619"/>
                <a:gd name="T89" fmla="*/ 0 h 5550"/>
                <a:gd name="T90" fmla="*/ 753101 w 4619"/>
                <a:gd name="T91" fmla="*/ 95716 h 5550"/>
                <a:gd name="T92" fmla="*/ 604278 w 4619"/>
                <a:gd name="T93" fmla="*/ 16552 h 5550"/>
                <a:gd name="T94" fmla="*/ 349410 w 4619"/>
                <a:gd name="T95" fmla="*/ 90678 h 5550"/>
                <a:gd name="T96" fmla="*/ 296208 w 4619"/>
                <a:gd name="T97" fmla="*/ 483256 h 5550"/>
                <a:gd name="T98" fmla="*/ 423822 w 4619"/>
                <a:gd name="T99" fmla="*/ 616035 h 555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619" h="5550">
                  <a:moveTo>
                    <a:pt x="1179" y="1712"/>
                  </a:moveTo>
                  <a:lnTo>
                    <a:pt x="1179" y="1712"/>
                  </a:lnTo>
                  <a:cubicBezTo>
                    <a:pt x="1268" y="1697"/>
                    <a:pt x="1356" y="1683"/>
                    <a:pt x="1356" y="1683"/>
                  </a:cubicBezTo>
                  <a:cubicBezTo>
                    <a:pt x="1550" y="1491"/>
                    <a:pt x="1666" y="1654"/>
                    <a:pt x="1666" y="1654"/>
                  </a:cubicBezTo>
                  <a:cubicBezTo>
                    <a:pt x="1889" y="1535"/>
                    <a:pt x="2139" y="1668"/>
                    <a:pt x="2139" y="1668"/>
                  </a:cubicBezTo>
                  <a:cubicBezTo>
                    <a:pt x="2110" y="1773"/>
                    <a:pt x="1904" y="1816"/>
                    <a:pt x="1904" y="1874"/>
                  </a:cubicBezTo>
                  <a:cubicBezTo>
                    <a:pt x="1904" y="1921"/>
                    <a:pt x="1712" y="1979"/>
                    <a:pt x="1666" y="1979"/>
                  </a:cubicBezTo>
                  <a:cubicBezTo>
                    <a:pt x="1608" y="1979"/>
                    <a:pt x="1608" y="2170"/>
                    <a:pt x="1504" y="2170"/>
                  </a:cubicBezTo>
                  <a:cubicBezTo>
                    <a:pt x="1402" y="2170"/>
                    <a:pt x="1445" y="2066"/>
                    <a:pt x="1445" y="2066"/>
                  </a:cubicBezTo>
                  <a:cubicBezTo>
                    <a:pt x="1312" y="2333"/>
                    <a:pt x="958" y="2420"/>
                    <a:pt x="1016" y="2481"/>
                  </a:cubicBezTo>
                  <a:cubicBezTo>
                    <a:pt x="1091" y="2554"/>
                    <a:pt x="1033" y="2731"/>
                    <a:pt x="1033" y="2820"/>
                  </a:cubicBezTo>
                  <a:cubicBezTo>
                    <a:pt x="1033" y="2908"/>
                    <a:pt x="943" y="2983"/>
                    <a:pt x="914" y="3027"/>
                  </a:cubicBezTo>
                  <a:cubicBezTo>
                    <a:pt x="870" y="3070"/>
                    <a:pt x="1001" y="3012"/>
                    <a:pt x="1048" y="2983"/>
                  </a:cubicBezTo>
                  <a:cubicBezTo>
                    <a:pt x="1077" y="2937"/>
                    <a:pt x="1164" y="3012"/>
                    <a:pt x="1254" y="3012"/>
                  </a:cubicBezTo>
                  <a:cubicBezTo>
                    <a:pt x="1341" y="3012"/>
                    <a:pt x="1373" y="3085"/>
                    <a:pt x="1474" y="3189"/>
                  </a:cubicBezTo>
                  <a:cubicBezTo>
                    <a:pt x="1579" y="3291"/>
                    <a:pt x="1489" y="3410"/>
                    <a:pt x="1416" y="3439"/>
                  </a:cubicBezTo>
                  <a:cubicBezTo>
                    <a:pt x="1326" y="3468"/>
                    <a:pt x="1312" y="3529"/>
                    <a:pt x="1225" y="3616"/>
                  </a:cubicBezTo>
                  <a:cubicBezTo>
                    <a:pt x="1135" y="3691"/>
                    <a:pt x="1210" y="3764"/>
                    <a:pt x="1164" y="3808"/>
                  </a:cubicBezTo>
                  <a:cubicBezTo>
                    <a:pt x="1120" y="3868"/>
                    <a:pt x="679" y="3837"/>
                    <a:pt x="589" y="3837"/>
                  </a:cubicBezTo>
                  <a:cubicBezTo>
                    <a:pt x="499" y="3837"/>
                    <a:pt x="545" y="3735"/>
                    <a:pt x="499" y="3706"/>
                  </a:cubicBezTo>
                  <a:cubicBezTo>
                    <a:pt x="470" y="3677"/>
                    <a:pt x="368" y="3616"/>
                    <a:pt x="441" y="3616"/>
                  </a:cubicBezTo>
                  <a:cubicBezTo>
                    <a:pt x="516" y="3616"/>
                    <a:pt x="470" y="3543"/>
                    <a:pt x="412" y="3499"/>
                  </a:cubicBezTo>
                  <a:cubicBezTo>
                    <a:pt x="368" y="3439"/>
                    <a:pt x="325" y="3601"/>
                    <a:pt x="264" y="3601"/>
                  </a:cubicBezTo>
                  <a:cubicBezTo>
                    <a:pt x="220" y="3601"/>
                    <a:pt x="264" y="3395"/>
                    <a:pt x="206" y="3395"/>
                  </a:cubicBezTo>
                  <a:cubicBezTo>
                    <a:pt x="131" y="3395"/>
                    <a:pt x="131" y="3558"/>
                    <a:pt x="102" y="3587"/>
                  </a:cubicBezTo>
                  <a:cubicBezTo>
                    <a:pt x="87" y="3601"/>
                    <a:pt x="43" y="3660"/>
                    <a:pt x="0" y="3706"/>
                  </a:cubicBezTo>
                  <a:cubicBezTo>
                    <a:pt x="58" y="3897"/>
                    <a:pt x="87" y="4193"/>
                    <a:pt x="87" y="4193"/>
                  </a:cubicBezTo>
                  <a:cubicBezTo>
                    <a:pt x="87" y="4193"/>
                    <a:pt x="531" y="4162"/>
                    <a:pt x="662" y="4295"/>
                  </a:cubicBezTo>
                  <a:cubicBezTo>
                    <a:pt x="795" y="4428"/>
                    <a:pt x="575" y="4768"/>
                    <a:pt x="531" y="4916"/>
                  </a:cubicBezTo>
                  <a:cubicBezTo>
                    <a:pt x="470" y="5064"/>
                    <a:pt x="1001" y="5549"/>
                    <a:pt x="1033" y="5549"/>
                  </a:cubicBezTo>
                  <a:cubicBezTo>
                    <a:pt x="1077" y="5549"/>
                    <a:pt x="1608" y="5122"/>
                    <a:pt x="1695" y="5093"/>
                  </a:cubicBezTo>
                  <a:cubicBezTo>
                    <a:pt x="1799" y="5064"/>
                    <a:pt x="2537" y="5151"/>
                    <a:pt x="2774" y="5151"/>
                  </a:cubicBezTo>
                  <a:cubicBezTo>
                    <a:pt x="2995" y="5151"/>
                    <a:pt x="3483" y="4782"/>
                    <a:pt x="3645" y="4739"/>
                  </a:cubicBezTo>
                  <a:cubicBezTo>
                    <a:pt x="3747" y="4710"/>
                    <a:pt x="3895" y="4753"/>
                    <a:pt x="3985" y="4782"/>
                  </a:cubicBezTo>
                  <a:cubicBezTo>
                    <a:pt x="3985" y="4605"/>
                    <a:pt x="4087" y="4385"/>
                    <a:pt x="4191" y="4280"/>
                  </a:cubicBezTo>
                  <a:cubicBezTo>
                    <a:pt x="4368" y="4118"/>
                    <a:pt x="4383" y="4089"/>
                    <a:pt x="4383" y="3912"/>
                  </a:cubicBezTo>
                  <a:cubicBezTo>
                    <a:pt x="4383" y="3720"/>
                    <a:pt x="4618" y="3660"/>
                    <a:pt x="4618" y="3529"/>
                  </a:cubicBezTo>
                  <a:cubicBezTo>
                    <a:pt x="4618" y="3395"/>
                    <a:pt x="4176" y="3276"/>
                    <a:pt x="4176" y="3276"/>
                  </a:cubicBezTo>
                  <a:cubicBezTo>
                    <a:pt x="4235" y="2774"/>
                    <a:pt x="3851" y="2466"/>
                    <a:pt x="3970" y="2214"/>
                  </a:cubicBezTo>
                  <a:cubicBezTo>
                    <a:pt x="4087" y="1979"/>
                    <a:pt x="3970" y="1860"/>
                    <a:pt x="3822" y="1697"/>
                  </a:cubicBezTo>
                  <a:cubicBezTo>
                    <a:pt x="3660" y="1549"/>
                    <a:pt x="3616" y="1225"/>
                    <a:pt x="3779" y="1047"/>
                  </a:cubicBezTo>
                  <a:cubicBezTo>
                    <a:pt x="3956" y="870"/>
                    <a:pt x="3512" y="783"/>
                    <a:pt x="3393" y="650"/>
                  </a:cubicBezTo>
                  <a:cubicBezTo>
                    <a:pt x="3291" y="562"/>
                    <a:pt x="3187" y="208"/>
                    <a:pt x="3277" y="119"/>
                  </a:cubicBezTo>
                  <a:cubicBezTo>
                    <a:pt x="3201" y="89"/>
                    <a:pt x="3114" y="46"/>
                    <a:pt x="3010" y="46"/>
                  </a:cubicBezTo>
                  <a:cubicBezTo>
                    <a:pt x="2833" y="46"/>
                    <a:pt x="2612" y="0"/>
                    <a:pt x="2522" y="0"/>
                  </a:cubicBezTo>
                  <a:cubicBezTo>
                    <a:pt x="2449" y="0"/>
                    <a:pt x="2302" y="266"/>
                    <a:pt x="2095" y="266"/>
                  </a:cubicBezTo>
                  <a:cubicBezTo>
                    <a:pt x="1904" y="266"/>
                    <a:pt x="1829" y="46"/>
                    <a:pt x="1681" y="46"/>
                  </a:cubicBezTo>
                  <a:cubicBezTo>
                    <a:pt x="1535" y="46"/>
                    <a:pt x="1356" y="339"/>
                    <a:pt x="972" y="252"/>
                  </a:cubicBezTo>
                  <a:cubicBezTo>
                    <a:pt x="972" y="252"/>
                    <a:pt x="1120" y="931"/>
                    <a:pt x="824" y="1343"/>
                  </a:cubicBezTo>
                  <a:cubicBezTo>
                    <a:pt x="943" y="1433"/>
                    <a:pt x="1106" y="1625"/>
                    <a:pt x="1179" y="17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" name="Freeform 28"/>
            <p:cNvSpPr>
              <a:spLocks noChangeArrowheads="1"/>
            </p:cNvSpPr>
            <p:nvPr/>
          </p:nvSpPr>
          <p:spPr bwMode="auto">
            <a:xfrm>
              <a:off x="19383375" y="9024938"/>
              <a:ext cx="1492250" cy="1209675"/>
            </a:xfrm>
            <a:custGeom>
              <a:avLst/>
              <a:gdLst>
                <a:gd name="T0" fmla="*/ 1416628 w 4149"/>
                <a:gd name="T1" fmla="*/ 832573 h 3365"/>
                <a:gd name="T2" fmla="*/ 1416628 w 4149"/>
                <a:gd name="T3" fmla="*/ 832573 h 3365"/>
                <a:gd name="T4" fmla="*/ 1252632 w 4149"/>
                <a:gd name="T5" fmla="*/ 614723 h 3365"/>
                <a:gd name="T6" fmla="*/ 1230694 w 4149"/>
                <a:gd name="T7" fmla="*/ 254517 h 3365"/>
                <a:gd name="T8" fmla="*/ 1039724 w 4149"/>
                <a:gd name="T9" fmla="*/ 190888 h 3365"/>
                <a:gd name="T10" fmla="*/ 907376 w 4149"/>
                <a:gd name="T11" fmla="*/ 100297 h 3365"/>
                <a:gd name="T12" fmla="*/ 881122 w 4149"/>
                <a:gd name="T13" fmla="*/ 25883 h 3365"/>
                <a:gd name="T14" fmla="*/ 758844 w 4149"/>
                <a:gd name="T15" fmla="*/ 10425 h 3365"/>
                <a:gd name="T16" fmla="*/ 445596 w 4149"/>
                <a:gd name="T17" fmla="*/ 158534 h 3365"/>
                <a:gd name="T18" fmla="*/ 286275 w 4149"/>
                <a:gd name="T19" fmla="*/ 148109 h 3365"/>
                <a:gd name="T20" fmla="*/ 148172 w 4149"/>
                <a:gd name="T21" fmla="*/ 354814 h 3365"/>
                <a:gd name="T22" fmla="*/ 122278 w 4149"/>
                <a:gd name="T23" fmla="*/ 827180 h 3365"/>
                <a:gd name="T24" fmla="*/ 249591 w 4149"/>
                <a:gd name="T25" fmla="*/ 875352 h 3365"/>
                <a:gd name="T26" fmla="*/ 599163 w 4149"/>
                <a:gd name="T27" fmla="*/ 933589 h 3365"/>
                <a:gd name="T28" fmla="*/ 737265 w 4149"/>
                <a:gd name="T29" fmla="*/ 784761 h 3365"/>
                <a:gd name="T30" fmla="*/ 922840 w 4149"/>
                <a:gd name="T31" fmla="*/ 827180 h 3365"/>
                <a:gd name="T32" fmla="*/ 934349 w 4149"/>
                <a:gd name="T33" fmla="*/ 970256 h 3365"/>
                <a:gd name="T34" fmla="*/ 992611 w 4149"/>
                <a:gd name="T35" fmla="*/ 1177681 h 3365"/>
                <a:gd name="T36" fmla="*/ 1252632 w 4149"/>
                <a:gd name="T37" fmla="*/ 933589 h 3365"/>
                <a:gd name="T38" fmla="*/ 1427058 w 4149"/>
                <a:gd name="T39" fmla="*/ 975649 h 3365"/>
                <a:gd name="T40" fmla="*/ 1416628 w 4149"/>
                <a:gd name="T41" fmla="*/ 832573 h 336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149" h="3365">
                  <a:moveTo>
                    <a:pt x="3939" y="2316"/>
                  </a:moveTo>
                  <a:lnTo>
                    <a:pt x="3939" y="2316"/>
                  </a:lnTo>
                  <a:cubicBezTo>
                    <a:pt x="4116" y="2139"/>
                    <a:pt x="3718" y="1858"/>
                    <a:pt x="3483" y="1710"/>
                  </a:cubicBezTo>
                  <a:cubicBezTo>
                    <a:pt x="3245" y="1579"/>
                    <a:pt x="3483" y="972"/>
                    <a:pt x="3422" y="708"/>
                  </a:cubicBezTo>
                  <a:cubicBezTo>
                    <a:pt x="3350" y="441"/>
                    <a:pt x="2833" y="839"/>
                    <a:pt x="2891" y="531"/>
                  </a:cubicBezTo>
                  <a:cubicBezTo>
                    <a:pt x="2952" y="220"/>
                    <a:pt x="2714" y="354"/>
                    <a:pt x="2523" y="279"/>
                  </a:cubicBezTo>
                  <a:cubicBezTo>
                    <a:pt x="2464" y="250"/>
                    <a:pt x="2435" y="162"/>
                    <a:pt x="2450" y="72"/>
                  </a:cubicBezTo>
                  <a:cubicBezTo>
                    <a:pt x="2360" y="43"/>
                    <a:pt x="2212" y="0"/>
                    <a:pt x="2110" y="29"/>
                  </a:cubicBezTo>
                  <a:cubicBezTo>
                    <a:pt x="1948" y="72"/>
                    <a:pt x="1460" y="441"/>
                    <a:pt x="1239" y="441"/>
                  </a:cubicBezTo>
                  <a:cubicBezTo>
                    <a:pt x="1150" y="441"/>
                    <a:pt x="973" y="427"/>
                    <a:pt x="796" y="412"/>
                  </a:cubicBezTo>
                  <a:cubicBezTo>
                    <a:pt x="767" y="545"/>
                    <a:pt x="694" y="766"/>
                    <a:pt x="412" y="987"/>
                  </a:cubicBezTo>
                  <a:cubicBezTo>
                    <a:pt x="0" y="1312"/>
                    <a:pt x="264" y="1901"/>
                    <a:pt x="340" y="2301"/>
                  </a:cubicBezTo>
                  <a:cubicBezTo>
                    <a:pt x="517" y="2360"/>
                    <a:pt x="648" y="2403"/>
                    <a:pt x="694" y="2435"/>
                  </a:cubicBezTo>
                  <a:cubicBezTo>
                    <a:pt x="781" y="2537"/>
                    <a:pt x="1475" y="2597"/>
                    <a:pt x="1666" y="2597"/>
                  </a:cubicBezTo>
                  <a:cubicBezTo>
                    <a:pt x="1858" y="2597"/>
                    <a:pt x="1873" y="2241"/>
                    <a:pt x="2050" y="2183"/>
                  </a:cubicBezTo>
                  <a:cubicBezTo>
                    <a:pt x="2244" y="2139"/>
                    <a:pt x="2508" y="2241"/>
                    <a:pt x="2566" y="2301"/>
                  </a:cubicBezTo>
                  <a:cubicBezTo>
                    <a:pt x="2627" y="2360"/>
                    <a:pt x="2729" y="2566"/>
                    <a:pt x="2598" y="2699"/>
                  </a:cubicBezTo>
                  <a:cubicBezTo>
                    <a:pt x="2464" y="2833"/>
                    <a:pt x="2583" y="3187"/>
                    <a:pt x="2760" y="3276"/>
                  </a:cubicBezTo>
                  <a:cubicBezTo>
                    <a:pt x="2923" y="3364"/>
                    <a:pt x="3393" y="2699"/>
                    <a:pt x="3483" y="2597"/>
                  </a:cubicBezTo>
                  <a:cubicBezTo>
                    <a:pt x="3585" y="2493"/>
                    <a:pt x="3808" y="2655"/>
                    <a:pt x="3968" y="2714"/>
                  </a:cubicBezTo>
                  <a:cubicBezTo>
                    <a:pt x="4148" y="2774"/>
                    <a:pt x="3762" y="2493"/>
                    <a:pt x="3939" y="23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" name="Freeform 29"/>
            <p:cNvSpPr>
              <a:spLocks noChangeArrowheads="1"/>
            </p:cNvSpPr>
            <p:nvPr/>
          </p:nvSpPr>
          <p:spPr bwMode="auto">
            <a:xfrm>
              <a:off x="17941925" y="9151938"/>
              <a:ext cx="1725613" cy="960437"/>
            </a:xfrm>
            <a:custGeom>
              <a:avLst/>
              <a:gdLst>
                <a:gd name="T0" fmla="*/ 1496464 w 4799"/>
                <a:gd name="T1" fmla="*/ 10428 h 2671"/>
                <a:gd name="T2" fmla="*/ 1496464 w 4799"/>
                <a:gd name="T3" fmla="*/ 10428 h 2671"/>
                <a:gd name="T4" fmla="*/ 1258439 w 4799"/>
                <a:gd name="T5" fmla="*/ 174396 h 2671"/>
                <a:gd name="T6" fmla="*/ 1252327 w 4799"/>
                <a:gd name="T7" fmla="*/ 169002 h 2671"/>
                <a:gd name="T8" fmla="*/ 844233 w 4799"/>
                <a:gd name="T9" fmla="*/ 280832 h 2671"/>
                <a:gd name="T10" fmla="*/ 546882 w 4799"/>
                <a:gd name="T11" fmla="*/ 323622 h 2671"/>
                <a:gd name="T12" fmla="*/ 409173 w 4799"/>
                <a:gd name="T13" fmla="*/ 296294 h 2671"/>
                <a:gd name="T14" fmla="*/ 133395 w 4799"/>
                <a:gd name="T15" fmla="*/ 349511 h 2671"/>
                <a:gd name="T16" fmla="*/ 159642 w 4799"/>
                <a:gd name="T17" fmla="*/ 423944 h 2671"/>
                <a:gd name="T18" fmla="*/ 75147 w 4799"/>
                <a:gd name="T19" fmla="*/ 487590 h 2671"/>
                <a:gd name="T20" fmla="*/ 26967 w 4799"/>
                <a:gd name="T21" fmla="*/ 594025 h 2671"/>
                <a:gd name="T22" fmla="*/ 11506 w 4799"/>
                <a:gd name="T23" fmla="*/ 955043 h 2671"/>
                <a:gd name="T24" fmla="*/ 170069 w 4799"/>
                <a:gd name="T25" fmla="*/ 917287 h 2671"/>
                <a:gd name="T26" fmla="*/ 462387 w 4799"/>
                <a:gd name="T27" fmla="*/ 736779 h 2671"/>
                <a:gd name="T28" fmla="*/ 610523 w 4799"/>
                <a:gd name="T29" fmla="*/ 811931 h 2671"/>
                <a:gd name="T30" fmla="*/ 706524 w 4799"/>
                <a:gd name="T31" fmla="*/ 955043 h 2671"/>
                <a:gd name="T32" fmla="*/ 1035156 w 4799"/>
                <a:gd name="T33" fmla="*/ 626028 h 2671"/>
                <a:gd name="T34" fmla="*/ 1226079 w 4799"/>
                <a:gd name="T35" fmla="*/ 657671 h 2671"/>
                <a:gd name="T36" fmla="*/ 1561184 w 4799"/>
                <a:gd name="T37" fmla="*/ 700101 h 2671"/>
                <a:gd name="T38" fmla="*/ 1587072 w 4799"/>
                <a:gd name="T39" fmla="*/ 227614 h 2671"/>
                <a:gd name="T40" fmla="*/ 1725140 w 4799"/>
                <a:gd name="T41" fmla="*/ 20856 h 2671"/>
                <a:gd name="T42" fmla="*/ 1496464 w 4799"/>
                <a:gd name="T43" fmla="*/ 10428 h 267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799" h="2671">
                  <a:moveTo>
                    <a:pt x="4162" y="29"/>
                  </a:moveTo>
                  <a:lnTo>
                    <a:pt x="4162" y="29"/>
                  </a:lnTo>
                  <a:cubicBezTo>
                    <a:pt x="4075" y="58"/>
                    <a:pt x="3544" y="485"/>
                    <a:pt x="3500" y="485"/>
                  </a:cubicBezTo>
                  <a:lnTo>
                    <a:pt x="3483" y="470"/>
                  </a:lnTo>
                  <a:cubicBezTo>
                    <a:pt x="3248" y="856"/>
                    <a:pt x="2525" y="781"/>
                    <a:pt x="2348" y="781"/>
                  </a:cubicBezTo>
                  <a:cubicBezTo>
                    <a:pt x="2171" y="781"/>
                    <a:pt x="1742" y="900"/>
                    <a:pt x="1521" y="900"/>
                  </a:cubicBezTo>
                  <a:cubicBezTo>
                    <a:pt x="1300" y="900"/>
                    <a:pt x="1271" y="824"/>
                    <a:pt x="1138" y="824"/>
                  </a:cubicBezTo>
                  <a:cubicBezTo>
                    <a:pt x="1019" y="824"/>
                    <a:pt x="371" y="972"/>
                    <a:pt x="371" y="972"/>
                  </a:cubicBezTo>
                  <a:cubicBezTo>
                    <a:pt x="371" y="972"/>
                    <a:pt x="415" y="1091"/>
                    <a:pt x="444" y="1179"/>
                  </a:cubicBezTo>
                  <a:cubicBezTo>
                    <a:pt x="473" y="1283"/>
                    <a:pt x="310" y="1356"/>
                    <a:pt x="209" y="1356"/>
                  </a:cubicBezTo>
                  <a:cubicBezTo>
                    <a:pt x="90" y="1356"/>
                    <a:pt x="0" y="1504"/>
                    <a:pt x="75" y="1652"/>
                  </a:cubicBezTo>
                  <a:cubicBezTo>
                    <a:pt x="119" y="1770"/>
                    <a:pt x="61" y="2389"/>
                    <a:pt x="32" y="2656"/>
                  </a:cubicBezTo>
                  <a:cubicBezTo>
                    <a:pt x="194" y="2612"/>
                    <a:pt x="354" y="2551"/>
                    <a:pt x="473" y="2551"/>
                  </a:cubicBezTo>
                  <a:cubicBezTo>
                    <a:pt x="740" y="2551"/>
                    <a:pt x="1210" y="2124"/>
                    <a:pt x="1286" y="2049"/>
                  </a:cubicBezTo>
                  <a:cubicBezTo>
                    <a:pt x="1344" y="1991"/>
                    <a:pt x="1698" y="2258"/>
                    <a:pt x="1698" y="2258"/>
                  </a:cubicBezTo>
                  <a:cubicBezTo>
                    <a:pt x="1698" y="2670"/>
                    <a:pt x="1965" y="2656"/>
                    <a:pt x="1965" y="2656"/>
                  </a:cubicBezTo>
                  <a:cubicBezTo>
                    <a:pt x="2569" y="2656"/>
                    <a:pt x="2687" y="1547"/>
                    <a:pt x="2879" y="1741"/>
                  </a:cubicBezTo>
                  <a:cubicBezTo>
                    <a:pt x="3056" y="1933"/>
                    <a:pt x="3219" y="1933"/>
                    <a:pt x="3410" y="1829"/>
                  </a:cubicBezTo>
                  <a:cubicBezTo>
                    <a:pt x="3544" y="1756"/>
                    <a:pt x="4002" y="1843"/>
                    <a:pt x="4342" y="1947"/>
                  </a:cubicBezTo>
                  <a:cubicBezTo>
                    <a:pt x="4266" y="1547"/>
                    <a:pt x="4002" y="958"/>
                    <a:pt x="4414" y="633"/>
                  </a:cubicBezTo>
                  <a:cubicBezTo>
                    <a:pt x="4696" y="412"/>
                    <a:pt x="4769" y="191"/>
                    <a:pt x="4798" y="58"/>
                  </a:cubicBezTo>
                  <a:cubicBezTo>
                    <a:pt x="4519" y="29"/>
                    <a:pt x="4223" y="0"/>
                    <a:pt x="4162" y="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Freeform 30"/>
            <p:cNvSpPr>
              <a:spLocks noChangeArrowheads="1"/>
            </p:cNvSpPr>
            <p:nvPr/>
          </p:nvSpPr>
          <p:spPr bwMode="auto">
            <a:xfrm>
              <a:off x="17760950" y="8774113"/>
              <a:ext cx="1433513" cy="741362"/>
            </a:xfrm>
            <a:custGeom>
              <a:avLst/>
              <a:gdLst>
                <a:gd name="T0" fmla="*/ 1024898 w 3986"/>
                <a:gd name="T1" fmla="*/ 264593 h 2065"/>
                <a:gd name="T2" fmla="*/ 1024898 w 3986"/>
                <a:gd name="T3" fmla="*/ 264593 h 2065"/>
                <a:gd name="T4" fmla="*/ 536543 w 3986"/>
                <a:gd name="T5" fmla="*/ 20823 h 2065"/>
                <a:gd name="T6" fmla="*/ 281577 w 3986"/>
                <a:gd name="T7" fmla="*/ 115961 h 2065"/>
                <a:gd name="T8" fmla="*/ 154274 w 3986"/>
                <a:gd name="T9" fmla="*/ 89753 h 2065"/>
                <a:gd name="T10" fmla="*/ 164703 w 3986"/>
                <a:gd name="T11" fmla="*/ 196021 h 2065"/>
                <a:gd name="T12" fmla="*/ 5035 w 3986"/>
                <a:gd name="T13" fmla="*/ 264593 h 2065"/>
                <a:gd name="T14" fmla="*/ 53223 w 3986"/>
                <a:gd name="T15" fmla="*/ 417891 h 2065"/>
                <a:gd name="T16" fmla="*/ 255685 w 3986"/>
                <a:gd name="T17" fmla="*/ 544982 h 2065"/>
                <a:gd name="T18" fmla="*/ 319337 w 3986"/>
                <a:gd name="T19" fmla="*/ 741003 h 2065"/>
                <a:gd name="T20" fmla="*/ 313942 w 3986"/>
                <a:gd name="T21" fmla="*/ 725206 h 2065"/>
                <a:gd name="T22" fmla="*/ 589766 w 3986"/>
                <a:gd name="T23" fmla="*/ 672072 h 2065"/>
                <a:gd name="T24" fmla="*/ 727498 w 3986"/>
                <a:gd name="T25" fmla="*/ 699357 h 2065"/>
                <a:gd name="T26" fmla="*/ 1024898 w 3986"/>
                <a:gd name="T27" fmla="*/ 656635 h 2065"/>
                <a:gd name="T28" fmla="*/ 1433059 w 3986"/>
                <a:gd name="T29" fmla="*/ 544982 h 2065"/>
                <a:gd name="T30" fmla="*/ 1258647 w 3986"/>
                <a:gd name="T31" fmla="*/ 323112 h 2065"/>
                <a:gd name="T32" fmla="*/ 1305756 w 3986"/>
                <a:gd name="T33" fmla="*/ 100165 h 2065"/>
                <a:gd name="T34" fmla="*/ 1109407 w 3986"/>
                <a:gd name="T35" fmla="*/ 63545 h 2065"/>
                <a:gd name="T36" fmla="*/ 1024898 w 3986"/>
                <a:gd name="T37" fmla="*/ 264593 h 206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86" h="2065">
                  <a:moveTo>
                    <a:pt x="2850" y="737"/>
                  </a:moveTo>
                  <a:lnTo>
                    <a:pt x="2850" y="737"/>
                  </a:lnTo>
                  <a:cubicBezTo>
                    <a:pt x="2391" y="723"/>
                    <a:pt x="1918" y="0"/>
                    <a:pt x="1492" y="58"/>
                  </a:cubicBezTo>
                  <a:cubicBezTo>
                    <a:pt x="1181" y="87"/>
                    <a:pt x="960" y="323"/>
                    <a:pt x="783" y="323"/>
                  </a:cubicBezTo>
                  <a:cubicBezTo>
                    <a:pt x="606" y="323"/>
                    <a:pt x="429" y="250"/>
                    <a:pt x="429" y="250"/>
                  </a:cubicBezTo>
                  <a:cubicBezTo>
                    <a:pt x="429" y="250"/>
                    <a:pt x="502" y="485"/>
                    <a:pt x="458" y="546"/>
                  </a:cubicBezTo>
                  <a:cubicBezTo>
                    <a:pt x="415" y="589"/>
                    <a:pt x="46" y="633"/>
                    <a:pt x="14" y="737"/>
                  </a:cubicBezTo>
                  <a:cubicBezTo>
                    <a:pt x="0" y="842"/>
                    <a:pt x="61" y="1077"/>
                    <a:pt x="148" y="1164"/>
                  </a:cubicBezTo>
                  <a:cubicBezTo>
                    <a:pt x="252" y="1269"/>
                    <a:pt x="711" y="1356"/>
                    <a:pt x="711" y="1518"/>
                  </a:cubicBezTo>
                  <a:cubicBezTo>
                    <a:pt x="711" y="1666"/>
                    <a:pt x="696" y="1933"/>
                    <a:pt x="888" y="2064"/>
                  </a:cubicBezTo>
                  <a:cubicBezTo>
                    <a:pt x="888" y="2035"/>
                    <a:pt x="873" y="2020"/>
                    <a:pt x="873" y="2020"/>
                  </a:cubicBezTo>
                  <a:cubicBezTo>
                    <a:pt x="873" y="2020"/>
                    <a:pt x="1521" y="1872"/>
                    <a:pt x="1640" y="1872"/>
                  </a:cubicBezTo>
                  <a:cubicBezTo>
                    <a:pt x="1773" y="1872"/>
                    <a:pt x="1802" y="1948"/>
                    <a:pt x="2023" y="1948"/>
                  </a:cubicBezTo>
                  <a:cubicBezTo>
                    <a:pt x="2244" y="1948"/>
                    <a:pt x="2673" y="1829"/>
                    <a:pt x="2850" y="1829"/>
                  </a:cubicBezTo>
                  <a:cubicBezTo>
                    <a:pt x="3027" y="1829"/>
                    <a:pt x="3750" y="1904"/>
                    <a:pt x="3985" y="1518"/>
                  </a:cubicBezTo>
                  <a:cubicBezTo>
                    <a:pt x="3869" y="1431"/>
                    <a:pt x="3439" y="1033"/>
                    <a:pt x="3500" y="900"/>
                  </a:cubicBezTo>
                  <a:cubicBezTo>
                    <a:pt x="3544" y="752"/>
                    <a:pt x="3764" y="412"/>
                    <a:pt x="3631" y="279"/>
                  </a:cubicBezTo>
                  <a:cubicBezTo>
                    <a:pt x="3529" y="177"/>
                    <a:pt x="3189" y="177"/>
                    <a:pt x="3085" y="177"/>
                  </a:cubicBezTo>
                  <a:cubicBezTo>
                    <a:pt x="3071" y="383"/>
                    <a:pt x="3012" y="752"/>
                    <a:pt x="2850" y="7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Freeform 31"/>
            <p:cNvSpPr>
              <a:spLocks noChangeArrowheads="1"/>
            </p:cNvSpPr>
            <p:nvPr/>
          </p:nvSpPr>
          <p:spPr bwMode="auto">
            <a:xfrm>
              <a:off x="16336963" y="9407525"/>
              <a:ext cx="1773237" cy="928688"/>
            </a:xfrm>
            <a:custGeom>
              <a:avLst/>
              <a:gdLst>
                <a:gd name="T0" fmla="*/ 1300002 w 4932"/>
                <a:gd name="T1" fmla="*/ 36659 h 2584"/>
                <a:gd name="T2" fmla="*/ 1300002 w 4932"/>
                <a:gd name="T3" fmla="*/ 36659 h 2584"/>
                <a:gd name="T4" fmla="*/ 981832 w 4932"/>
                <a:gd name="T5" fmla="*/ 31268 h 2584"/>
                <a:gd name="T6" fmla="*/ 823287 w 4932"/>
                <a:gd name="T7" fmla="*/ 105663 h 2584"/>
                <a:gd name="T8" fmla="*/ 584210 w 4932"/>
                <a:gd name="T9" fmla="*/ 31268 h 2584"/>
                <a:gd name="T10" fmla="*/ 409127 w 4932"/>
                <a:gd name="T11" fmla="*/ 143041 h 2584"/>
                <a:gd name="T12" fmla="*/ 0 w 4932"/>
                <a:gd name="T13" fmla="*/ 244032 h 2584"/>
                <a:gd name="T14" fmla="*/ 90597 w 4932"/>
                <a:gd name="T15" fmla="*/ 503877 h 2584"/>
                <a:gd name="T16" fmla="*/ 319248 w 4932"/>
                <a:gd name="T17" fmla="*/ 928328 h 2584"/>
                <a:gd name="T18" fmla="*/ 504757 w 4932"/>
                <a:gd name="T19" fmla="*/ 806132 h 2584"/>
                <a:gd name="T20" fmla="*/ 1035040 w 4932"/>
                <a:gd name="T21" fmla="*/ 779177 h 2584"/>
                <a:gd name="T22" fmla="*/ 1465019 w 4932"/>
                <a:gd name="T23" fmla="*/ 763723 h 2584"/>
                <a:gd name="T24" fmla="*/ 1614217 w 4932"/>
                <a:gd name="T25" fmla="*/ 700109 h 2584"/>
                <a:gd name="T26" fmla="*/ 1629676 w 4932"/>
                <a:gd name="T27" fmla="*/ 339273 h 2584"/>
                <a:gd name="T28" fmla="*/ 1677851 w 4932"/>
                <a:gd name="T29" fmla="*/ 232891 h 2584"/>
                <a:gd name="T30" fmla="*/ 1762337 w 4932"/>
                <a:gd name="T31" fmla="*/ 169277 h 2584"/>
                <a:gd name="T32" fmla="*/ 1741485 w 4932"/>
                <a:gd name="T33" fmla="*/ 110695 h 2584"/>
                <a:gd name="T34" fmla="*/ 1698703 w 4932"/>
                <a:gd name="T35" fmla="*/ 58582 h 2584"/>
                <a:gd name="T36" fmla="*/ 1566042 w 4932"/>
                <a:gd name="T37" fmla="*/ 31268 h 2584"/>
                <a:gd name="T38" fmla="*/ 1300002 w 4932"/>
                <a:gd name="T39" fmla="*/ 36659 h 258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932" h="2584">
                  <a:moveTo>
                    <a:pt x="3616" y="102"/>
                  </a:moveTo>
                  <a:lnTo>
                    <a:pt x="3616" y="102"/>
                  </a:lnTo>
                  <a:cubicBezTo>
                    <a:pt x="3352" y="102"/>
                    <a:pt x="2954" y="87"/>
                    <a:pt x="2731" y="87"/>
                  </a:cubicBezTo>
                  <a:cubicBezTo>
                    <a:pt x="2731" y="87"/>
                    <a:pt x="2496" y="294"/>
                    <a:pt x="2290" y="294"/>
                  </a:cubicBezTo>
                  <a:cubicBezTo>
                    <a:pt x="2066" y="294"/>
                    <a:pt x="1773" y="0"/>
                    <a:pt x="1625" y="87"/>
                  </a:cubicBezTo>
                  <a:cubicBezTo>
                    <a:pt x="1463" y="163"/>
                    <a:pt x="1463" y="398"/>
                    <a:pt x="1138" y="398"/>
                  </a:cubicBezTo>
                  <a:cubicBezTo>
                    <a:pt x="813" y="398"/>
                    <a:pt x="665" y="604"/>
                    <a:pt x="0" y="679"/>
                  </a:cubicBezTo>
                  <a:cubicBezTo>
                    <a:pt x="0" y="679"/>
                    <a:pt x="252" y="1239"/>
                    <a:pt x="252" y="1402"/>
                  </a:cubicBezTo>
                  <a:cubicBezTo>
                    <a:pt x="252" y="1550"/>
                    <a:pt x="650" y="2020"/>
                    <a:pt x="888" y="2583"/>
                  </a:cubicBezTo>
                  <a:cubicBezTo>
                    <a:pt x="1108" y="2450"/>
                    <a:pt x="1329" y="2331"/>
                    <a:pt x="1404" y="2243"/>
                  </a:cubicBezTo>
                  <a:cubicBezTo>
                    <a:pt x="1564" y="2081"/>
                    <a:pt x="2525" y="2096"/>
                    <a:pt x="2879" y="2168"/>
                  </a:cubicBezTo>
                  <a:cubicBezTo>
                    <a:pt x="3219" y="2243"/>
                    <a:pt x="3927" y="2168"/>
                    <a:pt x="4075" y="2125"/>
                  </a:cubicBezTo>
                  <a:cubicBezTo>
                    <a:pt x="4148" y="2096"/>
                    <a:pt x="4310" y="2020"/>
                    <a:pt x="4490" y="1948"/>
                  </a:cubicBezTo>
                  <a:cubicBezTo>
                    <a:pt x="4519" y="1681"/>
                    <a:pt x="4577" y="1062"/>
                    <a:pt x="4533" y="944"/>
                  </a:cubicBezTo>
                  <a:cubicBezTo>
                    <a:pt x="4458" y="796"/>
                    <a:pt x="4548" y="648"/>
                    <a:pt x="4667" y="648"/>
                  </a:cubicBezTo>
                  <a:cubicBezTo>
                    <a:pt x="4768" y="648"/>
                    <a:pt x="4931" y="575"/>
                    <a:pt x="4902" y="471"/>
                  </a:cubicBezTo>
                  <a:cubicBezTo>
                    <a:pt x="4887" y="412"/>
                    <a:pt x="4873" y="354"/>
                    <a:pt x="4844" y="308"/>
                  </a:cubicBezTo>
                  <a:cubicBezTo>
                    <a:pt x="4798" y="264"/>
                    <a:pt x="4754" y="221"/>
                    <a:pt x="4725" y="163"/>
                  </a:cubicBezTo>
                  <a:cubicBezTo>
                    <a:pt x="4635" y="131"/>
                    <a:pt x="4490" y="87"/>
                    <a:pt x="4356" y="87"/>
                  </a:cubicBezTo>
                  <a:cubicBezTo>
                    <a:pt x="4165" y="87"/>
                    <a:pt x="3883" y="102"/>
                    <a:pt x="3616" y="1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Freeform 32"/>
            <p:cNvSpPr>
              <a:spLocks noChangeArrowheads="1"/>
            </p:cNvSpPr>
            <p:nvPr/>
          </p:nvSpPr>
          <p:spPr bwMode="auto">
            <a:xfrm>
              <a:off x="14339888" y="9045575"/>
              <a:ext cx="2316162" cy="1651000"/>
            </a:xfrm>
            <a:custGeom>
              <a:avLst/>
              <a:gdLst>
                <a:gd name="T0" fmla="*/ 1784398 w 6439"/>
                <a:gd name="T1" fmla="*/ 249628 h 4590"/>
                <a:gd name="T2" fmla="*/ 1784398 w 6439"/>
                <a:gd name="T3" fmla="*/ 249628 h 4590"/>
                <a:gd name="T4" fmla="*/ 1709943 w 6439"/>
                <a:gd name="T5" fmla="*/ 170136 h 4590"/>
                <a:gd name="T6" fmla="*/ 1481543 w 6439"/>
                <a:gd name="T7" fmla="*/ 111505 h 4590"/>
                <a:gd name="T8" fmla="*/ 1290550 w 6439"/>
                <a:gd name="T9" fmla="*/ 0 h 4590"/>
                <a:gd name="T10" fmla="*/ 1173652 w 6439"/>
                <a:gd name="T11" fmla="*/ 79493 h 4590"/>
                <a:gd name="T12" fmla="*/ 1083731 w 6439"/>
                <a:gd name="T13" fmla="*/ 223371 h 4590"/>
                <a:gd name="T14" fmla="*/ 1030498 w 6439"/>
                <a:gd name="T15" fmla="*/ 361134 h 4590"/>
                <a:gd name="T16" fmla="*/ 854971 w 6439"/>
                <a:gd name="T17" fmla="*/ 471920 h 4590"/>
                <a:gd name="T18" fmla="*/ 712176 w 6439"/>
                <a:gd name="T19" fmla="*/ 562563 h 4590"/>
                <a:gd name="T20" fmla="*/ 509674 w 6439"/>
                <a:gd name="T21" fmla="*/ 636660 h 4590"/>
                <a:gd name="T22" fmla="*/ 392776 w 6439"/>
                <a:gd name="T23" fmla="*/ 669033 h 4590"/>
                <a:gd name="T24" fmla="*/ 276598 w 6439"/>
                <a:gd name="T25" fmla="*/ 695290 h 4590"/>
                <a:gd name="T26" fmla="*/ 159700 w 6439"/>
                <a:gd name="T27" fmla="*/ 684859 h 4590"/>
                <a:gd name="T28" fmla="*/ 74455 w 6439"/>
                <a:gd name="T29" fmla="*/ 748525 h 4590"/>
                <a:gd name="T30" fmla="*/ 32372 w 6439"/>
                <a:gd name="T31" fmla="*/ 854995 h 4590"/>
                <a:gd name="T32" fmla="*/ 58629 w 6439"/>
                <a:gd name="T33" fmla="*/ 934128 h 4590"/>
                <a:gd name="T34" fmla="*/ 48198 w 6439"/>
                <a:gd name="T35" fmla="*/ 1045993 h 4590"/>
                <a:gd name="T36" fmla="*/ 96036 w 6439"/>
                <a:gd name="T37" fmla="*/ 1167930 h 4590"/>
                <a:gd name="T38" fmla="*/ 175526 w 6439"/>
                <a:gd name="T39" fmla="*/ 1369719 h 4590"/>
                <a:gd name="T40" fmla="*/ 409322 w 6439"/>
                <a:gd name="T41" fmla="*/ 1316484 h 4590"/>
                <a:gd name="T42" fmla="*/ 865762 w 6439"/>
                <a:gd name="T43" fmla="*/ 1512877 h 4590"/>
                <a:gd name="T44" fmla="*/ 1231921 w 6439"/>
                <a:gd name="T45" fmla="*/ 1608556 h 4590"/>
                <a:gd name="T46" fmla="*/ 1567148 w 6439"/>
                <a:gd name="T47" fmla="*/ 1560717 h 4590"/>
                <a:gd name="T48" fmla="*/ 2081857 w 6439"/>
                <a:gd name="T49" fmla="*/ 1390581 h 4590"/>
                <a:gd name="T50" fmla="*/ 2315652 w 6439"/>
                <a:gd name="T51" fmla="*/ 1290226 h 4590"/>
                <a:gd name="T52" fmla="*/ 2086893 w 6439"/>
                <a:gd name="T53" fmla="*/ 865426 h 4590"/>
                <a:gd name="T54" fmla="*/ 1996252 w 6439"/>
                <a:gd name="T55" fmla="*/ 605367 h 4590"/>
                <a:gd name="T56" fmla="*/ 2012798 w 6439"/>
                <a:gd name="T57" fmla="*/ 605367 h 4590"/>
                <a:gd name="T58" fmla="*/ 1954529 w 6439"/>
                <a:gd name="T59" fmla="*/ 471920 h 4590"/>
                <a:gd name="T60" fmla="*/ 1784398 w 6439"/>
                <a:gd name="T61" fmla="*/ 249628 h 459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6439" h="4590">
                  <a:moveTo>
                    <a:pt x="4961" y="694"/>
                  </a:moveTo>
                  <a:lnTo>
                    <a:pt x="4961" y="694"/>
                  </a:lnTo>
                  <a:cubicBezTo>
                    <a:pt x="4961" y="694"/>
                    <a:pt x="4902" y="517"/>
                    <a:pt x="4754" y="473"/>
                  </a:cubicBezTo>
                  <a:cubicBezTo>
                    <a:pt x="4592" y="412"/>
                    <a:pt x="4209" y="412"/>
                    <a:pt x="4119" y="310"/>
                  </a:cubicBezTo>
                  <a:cubicBezTo>
                    <a:pt x="4017" y="221"/>
                    <a:pt x="3721" y="0"/>
                    <a:pt x="3588" y="0"/>
                  </a:cubicBezTo>
                  <a:cubicBezTo>
                    <a:pt x="3469" y="0"/>
                    <a:pt x="3352" y="58"/>
                    <a:pt x="3263" y="221"/>
                  </a:cubicBezTo>
                  <a:cubicBezTo>
                    <a:pt x="3158" y="369"/>
                    <a:pt x="3042" y="517"/>
                    <a:pt x="3013" y="621"/>
                  </a:cubicBezTo>
                  <a:cubicBezTo>
                    <a:pt x="2998" y="737"/>
                    <a:pt x="2981" y="900"/>
                    <a:pt x="2865" y="1004"/>
                  </a:cubicBezTo>
                  <a:cubicBezTo>
                    <a:pt x="2746" y="1120"/>
                    <a:pt x="2613" y="1254"/>
                    <a:pt x="2377" y="1312"/>
                  </a:cubicBezTo>
                  <a:cubicBezTo>
                    <a:pt x="2157" y="1358"/>
                    <a:pt x="2142" y="1387"/>
                    <a:pt x="1980" y="1564"/>
                  </a:cubicBezTo>
                  <a:cubicBezTo>
                    <a:pt x="1817" y="1727"/>
                    <a:pt x="1579" y="1770"/>
                    <a:pt x="1417" y="1770"/>
                  </a:cubicBezTo>
                  <a:cubicBezTo>
                    <a:pt x="1254" y="1770"/>
                    <a:pt x="1167" y="1785"/>
                    <a:pt x="1092" y="1860"/>
                  </a:cubicBezTo>
                  <a:cubicBezTo>
                    <a:pt x="1019" y="1933"/>
                    <a:pt x="886" y="1933"/>
                    <a:pt x="769" y="1933"/>
                  </a:cubicBezTo>
                  <a:cubicBezTo>
                    <a:pt x="650" y="1933"/>
                    <a:pt x="517" y="1829"/>
                    <a:pt x="444" y="1904"/>
                  </a:cubicBezTo>
                  <a:cubicBezTo>
                    <a:pt x="369" y="1977"/>
                    <a:pt x="207" y="1991"/>
                    <a:pt x="207" y="2081"/>
                  </a:cubicBezTo>
                  <a:cubicBezTo>
                    <a:pt x="207" y="2183"/>
                    <a:pt x="47" y="2331"/>
                    <a:pt x="90" y="2377"/>
                  </a:cubicBezTo>
                  <a:cubicBezTo>
                    <a:pt x="119" y="2420"/>
                    <a:pt x="163" y="2522"/>
                    <a:pt x="163" y="2597"/>
                  </a:cubicBezTo>
                  <a:cubicBezTo>
                    <a:pt x="163" y="2670"/>
                    <a:pt x="0" y="2775"/>
                    <a:pt x="134" y="2908"/>
                  </a:cubicBezTo>
                  <a:cubicBezTo>
                    <a:pt x="267" y="3041"/>
                    <a:pt x="148" y="3024"/>
                    <a:pt x="267" y="3247"/>
                  </a:cubicBezTo>
                  <a:cubicBezTo>
                    <a:pt x="369" y="3410"/>
                    <a:pt x="401" y="3631"/>
                    <a:pt x="488" y="3808"/>
                  </a:cubicBezTo>
                  <a:cubicBezTo>
                    <a:pt x="738" y="3718"/>
                    <a:pt x="976" y="3660"/>
                    <a:pt x="1138" y="3660"/>
                  </a:cubicBezTo>
                  <a:cubicBezTo>
                    <a:pt x="1684" y="3660"/>
                    <a:pt x="2157" y="4072"/>
                    <a:pt x="2407" y="4206"/>
                  </a:cubicBezTo>
                  <a:cubicBezTo>
                    <a:pt x="2644" y="4339"/>
                    <a:pt x="2836" y="4339"/>
                    <a:pt x="3425" y="4472"/>
                  </a:cubicBezTo>
                  <a:cubicBezTo>
                    <a:pt x="4032" y="4589"/>
                    <a:pt x="3559" y="4339"/>
                    <a:pt x="4357" y="4339"/>
                  </a:cubicBezTo>
                  <a:cubicBezTo>
                    <a:pt x="5152" y="4339"/>
                    <a:pt x="5654" y="3866"/>
                    <a:pt x="5788" y="3866"/>
                  </a:cubicBezTo>
                  <a:cubicBezTo>
                    <a:pt x="5875" y="3866"/>
                    <a:pt x="6156" y="3733"/>
                    <a:pt x="6438" y="3587"/>
                  </a:cubicBezTo>
                  <a:cubicBezTo>
                    <a:pt x="6200" y="3024"/>
                    <a:pt x="5802" y="2554"/>
                    <a:pt x="5802" y="2406"/>
                  </a:cubicBezTo>
                  <a:cubicBezTo>
                    <a:pt x="5802" y="2243"/>
                    <a:pt x="5550" y="1683"/>
                    <a:pt x="5550" y="1683"/>
                  </a:cubicBezTo>
                  <a:cubicBezTo>
                    <a:pt x="5567" y="1683"/>
                    <a:pt x="5582" y="1683"/>
                    <a:pt x="5596" y="1683"/>
                  </a:cubicBezTo>
                  <a:cubicBezTo>
                    <a:pt x="5535" y="1579"/>
                    <a:pt x="5434" y="1431"/>
                    <a:pt x="5434" y="1312"/>
                  </a:cubicBezTo>
                  <a:cubicBezTo>
                    <a:pt x="5434" y="1120"/>
                    <a:pt x="5463" y="487"/>
                    <a:pt x="4961" y="694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" name="Freeform 33"/>
            <p:cNvSpPr>
              <a:spLocks noChangeArrowheads="1"/>
            </p:cNvSpPr>
            <p:nvPr/>
          </p:nvSpPr>
          <p:spPr bwMode="auto">
            <a:xfrm>
              <a:off x="12315825" y="10006013"/>
              <a:ext cx="955675" cy="1657350"/>
            </a:xfrm>
            <a:custGeom>
              <a:avLst/>
              <a:gdLst>
                <a:gd name="T0" fmla="*/ 764275 w 2657"/>
                <a:gd name="T1" fmla="*/ 207573 h 4607"/>
                <a:gd name="T2" fmla="*/ 764275 w 2657"/>
                <a:gd name="T3" fmla="*/ 207573 h 4607"/>
                <a:gd name="T4" fmla="*/ 557471 w 2657"/>
                <a:gd name="T5" fmla="*/ 165123 h 4607"/>
                <a:gd name="T6" fmla="*/ 296718 w 2657"/>
                <a:gd name="T7" fmla="*/ 75187 h 4607"/>
                <a:gd name="T8" fmla="*/ 185944 w 2657"/>
                <a:gd name="T9" fmla="*/ 180593 h 4607"/>
                <a:gd name="T10" fmla="*/ 244208 w 2657"/>
                <a:gd name="T11" fmla="*/ 271608 h 4607"/>
                <a:gd name="T12" fmla="*/ 280893 w 2657"/>
                <a:gd name="T13" fmla="*/ 249664 h 4607"/>
                <a:gd name="T14" fmla="*/ 430152 w 2657"/>
                <a:gd name="T15" fmla="*/ 403995 h 4607"/>
                <a:gd name="T16" fmla="*/ 424757 w 2657"/>
                <a:gd name="T17" fmla="*/ 557606 h 4607"/>
                <a:gd name="T18" fmla="*/ 280893 w 2657"/>
                <a:gd name="T19" fmla="*/ 658695 h 4607"/>
                <a:gd name="T20" fmla="*/ 36685 w 2657"/>
                <a:gd name="T21" fmla="*/ 902963 h 4607"/>
                <a:gd name="T22" fmla="*/ 47115 w 2657"/>
                <a:gd name="T23" fmla="*/ 1030672 h 4607"/>
                <a:gd name="T24" fmla="*/ 132714 w 2657"/>
                <a:gd name="T25" fmla="*/ 1211265 h 4607"/>
                <a:gd name="T26" fmla="*/ 525102 w 2657"/>
                <a:gd name="T27" fmla="*/ 1656990 h 4607"/>
                <a:gd name="T28" fmla="*/ 588761 w 2657"/>
                <a:gd name="T29" fmla="*/ 1237167 h 4607"/>
                <a:gd name="T30" fmla="*/ 604586 w 2657"/>
                <a:gd name="T31" fmla="*/ 1104780 h 4607"/>
                <a:gd name="T32" fmla="*/ 737300 w 2657"/>
                <a:gd name="T33" fmla="*/ 1083915 h 4607"/>
                <a:gd name="T34" fmla="*/ 928998 w 2657"/>
                <a:gd name="T35" fmla="*/ 1088951 h 4607"/>
                <a:gd name="T36" fmla="*/ 843759 w 2657"/>
                <a:gd name="T37" fmla="*/ 929224 h 4607"/>
                <a:gd name="T38" fmla="*/ 737300 w 2657"/>
                <a:gd name="T39" fmla="*/ 754028 h 4607"/>
                <a:gd name="T40" fmla="*/ 822539 w 2657"/>
                <a:gd name="T41" fmla="*/ 584587 h 4607"/>
                <a:gd name="T42" fmla="*/ 907419 w 2657"/>
                <a:gd name="T43" fmla="*/ 371618 h 4607"/>
                <a:gd name="T44" fmla="*/ 912454 w 2657"/>
                <a:gd name="T45" fmla="*/ 371618 h 4607"/>
                <a:gd name="T46" fmla="*/ 764275 w 2657"/>
                <a:gd name="T47" fmla="*/ 207573 h 460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57" h="4607">
                  <a:moveTo>
                    <a:pt x="2125" y="577"/>
                  </a:moveTo>
                  <a:lnTo>
                    <a:pt x="2125" y="577"/>
                  </a:lnTo>
                  <a:cubicBezTo>
                    <a:pt x="2035" y="488"/>
                    <a:pt x="1696" y="548"/>
                    <a:pt x="1550" y="459"/>
                  </a:cubicBezTo>
                  <a:cubicBezTo>
                    <a:pt x="1402" y="354"/>
                    <a:pt x="900" y="0"/>
                    <a:pt x="825" y="209"/>
                  </a:cubicBezTo>
                  <a:cubicBezTo>
                    <a:pt x="738" y="430"/>
                    <a:pt x="517" y="371"/>
                    <a:pt x="517" y="502"/>
                  </a:cubicBezTo>
                  <a:cubicBezTo>
                    <a:pt x="517" y="592"/>
                    <a:pt x="619" y="694"/>
                    <a:pt x="679" y="755"/>
                  </a:cubicBezTo>
                  <a:cubicBezTo>
                    <a:pt x="708" y="725"/>
                    <a:pt x="752" y="708"/>
                    <a:pt x="781" y="694"/>
                  </a:cubicBezTo>
                  <a:cubicBezTo>
                    <a:pt x="944" y="650"/>
                    <a:pt x="1196" y="975"/>
                    <a:pt x="1196" y="1123"/>
                  </a:cubicBezTo>
                  <a:cubicBezTo>
                    <a:pt x="1196" y="1257"/>
                    <a:pt x="1298" y="1434"/>
                    <a:pt x="1181" y="1550"/>
                  </a:cubicBezTo>
                  <a:cubicBezTo>
                    <a:pt x="1063" y="1669"/>
                    <a:pt x="871" y="1742"/>
                    <a:pt x="781" y="1831"/>
                  </a:cubicBezTo>
                  <a:cubicBezTo>
                    <a:pt x="694" y="1919"/>
                    <a:pt x="206" y="2406"/>
                    <a:pt x="102" y="2510"/>
                  </a:cubicBezTo>
                  <a:cubicBezTo>
                    <a:pt x="0" y="2612"/>
                    <a:pt x="58" y="2775"/>
                    <a:pt x="131" y="2865"/>
                  </a:cubicBezTo>
                  <a:cubicBezTo>
                    <a:pt x="206" y="2937"/>
                    <a:pt x="308" y="3160"/>
                    <a:pt x="369" y="3367"/>
                  </a:cubicBezTo>
                  <a:cubicBezTo>
                    <a:pt x="369" y="3367"/>
                    <a:pt x="427" y="4606"/>
                    <a:pt x="1460" y="4606"/>
                  </a:cubicBezTo>
                  <a:cubicBezTo>
                    <a:pt x="1460" y="4606"/>
                    <a:pt x="1904" y="4354"/>
                    <a:pt x="1637" y="3439"/>
                  </a:cubicBezTo>
                  <a:cubicBezTo>
                    <a:pt x="1579" y="3248"/>
                    <a:pt x="1681" y="3204"/>
                    <a:pt x="1681" y="3071"/>
                  </a:cubicBezTo>
                  <a:cubicBezTo>
                    <a:pt x="1681" y="2923"/>
                    <a:pt x="1890" y="3013"/>
                    <a:pt x="2050" y="3013"/>
                  </a:cubicBezTo>
                  <a:cubicBezTo>
                    <a:pt x="2227" y="3013"/>
                    <a:pt x="2508" y="3100"/>
                    <a:pt x="2583" y="3027"/>
                  </a:cubicBezTo>
                  <a:cubicBezTo>
                    <a:pt x="2656" y="2952"/>
                    <a:pt x="2435" y="2760"/>
                    <a:pt x="2346" y="2583"/>
                  </a:cubicBezTo>
                  <a:cubicBezTo>
                    <a:pt x="2258" y="2406"/>
                    <a:pt x="2139" y="2185"/>
                    <a:pt x="2050" y="2096"/>
                  </a:cubicBezTo>
                  <a:cubicBezTo>
                    <a:pt x="1962" y="2008"/>
                    <a:pt x="2110" y="1965"/>
                    <a:pt x="2287" y="1625"/>
                  </a:cubicBezTo>
                  <a:cubicBezTo>
                    <a:pt x="2450" y="1300"/>
                    <a:pt x="2523" y="1033"/>
                    <a:pt x="2523" y="1033"/>
                  </a:cubicBezTo>
                  <a:cubicBezTo>
                    <a:pt x="2523" y="1033"/>
                    <a:pt x="2523" y="1033"/>
                    <a:pt x="2537" y="1033"/>
                  </a:cubicBezTo>
                  <a:cubicBezTo>
                    <a:pt x="2404" y="813"/>
                    <a:pt x="2183" y="636"/>
                    <a:pt x="2125" y="5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" name="Freeform 34"/>
            <p:cNvSpPr>
              <a:spLocks noChangeArrowheads="1"/>
            </p:cNvSpPr>
            <p:nvPr/>
          </p:nvSpPr>
          <p:spPr bwMode="auto">
            <a:xfrm>
              <a:off x="13181013" y="10198100"/>
              <a:ext cx="1009650" cy="434975"/>
            </a:xfrm>
            <a:custGeom>
              <a:avLst/>
              <a:gdLst>
                <a:gd name="T0" fmla="*/ 976854 w 2807"/>
                <a:gd name="T1" fmla="*/ 275987 h 1212"/>
                <a:gd name="T2" fmla="*/ 976854 w 2807"/>
                <a:gd name="T3" fmla="*/ 275987 h 1212"/>
                <a:gd name="T4" fmla="*/ 695955 w 2807"/>
                <a:gd name="T5" fmla="*/ 175138 h 1212"/>
                <a:gd name="T6" fmla="*/ 610714 w 2807"/>
                <a:gd name="T7" fmla="*/ 217846 h 1212"/>
                <a:gd name="T8" fmla="*/ 563597 w 2807"/>
                <a:gd name="T9" fmla="*/ 233279 h 1212"/>
                <a:gd name="T10" fmla="*/ 361105 w 2807"/>
                <a:gd name="T11" fmla="*/ 122023 h 1212"/>
                <a:gd name="T12" fmla="*/ 250328 w 2807"/>
                <a:gd name="T13" fmla="*/ 16509 h 1212"/>
                <a:gd name="T14" fmla="*/ 116892 w 2807"/>
                <a:gd name="T15" fmla="*/ 85416 h 1212"/>
                <a:gd name="T16" fmla="*/ 0 w 2807"/>
                <a:gd name="T17" fmla="*/ 116639 h 1212"/>
                <a:gd name="T18" fmla="*/ 47836 w 2807"/>
                <a:gd name="T19" fmla="*/ 180163 h 1212"/>
                <a:gd name="T20" fmla="*/ 472602 w 2807"/>
                <a:gd name="T21" fmla="*/ 376117 h 1212"/>
                <a:gd name="T22" fmla="*/ 812846 w 2807"/>
                <a:gd name="T23" fmla="*/ 434616 h 1212"/>
                <a:gd name="T24" fmla="*/ 998794 w 2807"/>
                <a:gd name="T25" fmla="*/ 349918 h 1212"/>
                <a:gd name="T26" fmla="*/ 976854 w 2807"/>
                <a:gd name="T27" fmla="*/ 275987 h 12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07" h="1212">
                  <a:moveTo>
                    <a:pt x="2716" y="769"/>
                  </a:moveTo>
                  <a:lnTo>
                    <a:pt x="2716" y="769"/>
                  </a:lnTo>
                  <a:cubicBezTo>
                    <a:pt x="2806" y="665"/>
                    <a:pt x="2200" y="488"/>
                    <a:pt x="1935" y="488"/>
                  </a:cubicBezTo>
                  <a:cubicBezTo>
                    <a:pt x="1669" y="488"/>
                    <a:pt x="1698" y="549"/>
                    <a:pt x="1698" y="607"/>
                  </a:cubicBezTo>
                  <a:cubicBezTo>
                    <a:pt x="1698" y="665"/>
                    <a:pt x="1567" y="650"/>
                    <a:pt x="1567" y="650"/>
                  </a:cubicBezTo>
                  <a:cubicBezTo>
                    <a:pt x="1477" y="401"/>
                    <a:pt x="1123" y="371"/>
                    <a:pt x="1004" y="340"/>
                  </a:cubicBezTo>
                  <a:cubicBezTo>
                    <a:pt x="888" y="311"/>
                    <a:pt x="858" y="0"/>
                    <a:pt x="696" y="46"/>
                  </a:cubicBezTo>
                  <a:cubicBezTo>
                    <a:pt x="519" y="76"/>
                    <a:pt x="415" y="238"/>
                    <a:pt x="325" y="238"/>
                  </a:cubicBezTo>
                  <a:cubicBezTo>
                    <a:pt x="267" y="238"/>
                    <a:pt x="104" y="282"/>
                    <a:pt x="0" y="325"/>
                  </a:cubicBezTo>
                  <a:cubicBezTo>
                    <a:pt x="46" y="386"/>
                    <a:pt x="90" y="444"/>
                    <a:pt x="133" y="502"/>
                  </a:cubicBezTo>
                  <a:cubicBezTo>
                    <a:pt x="1094" y="502"/>
                    <a:pt x="1004" y="1048"/>
                    <a:pt x="1314" y="1048"/>
                  </a:cubicBezTo>
                  <a:cubicBezTo>
                    <a:pt x="1625" y="1048"/>
                    <a:pt x="2260" y="1211"/>
                    <a:pt x="2260" y="1211"/>
                  </a:cubicBezTo>
                  <a:cubicBezTo>
                    <a:pt x="2391" y="1152"/>
                    <a:pt x="2568" y="1063"/>
                    <a:pt x="2777" y="975"/>
                  </a:cubicBezTo>
                  <a:cubicBezTo>
                    <a:pt x="2716" y="903"/>
                    <a:pt x="2658" y="813"/>
                    <a:pt x="2716" y="7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Freeform 35"/>
            <p:cNvSpPr>
              <a:spLocks noChangeArrowheads="1"/>
            </p:cNvSpPr>
            <p:nvPr/>
          </p:nvSpPr>
          <p:spPr bwMode="auto">
            <a:xfrm>
              <a:off x="12485688" y="9251950"/>
              <a:ext cx="747712" cy="939800"/>
            </a:xfrm>
            <a:custGeom>
              <a:avLst/>
              <a:gdLst>
                <a:gd name="T0" fmla="*/ 446013 w 2082"/>
                <a:gd name="T1" fmla="*/ 493818 h 2613"/>
                <a:gd name="T2" fmla="*/ 446013 w 2082"/>
                <a:gd name="T3" fmla="*/ 493818 h 2613"/>
                <a:gd name="T4" fmla="*/ 350131 w 2082"/>
                <a:gd name="T5" fmla="*/ 456053 h 2613"/>
                <a:gd name="T6" fmla="*/ 329303 w 2082"/>
                <a:gd name="T7" fmla="*/ 271186 h 2613"/>
                <a:gd name="T8" fmla="*/ 387478 w 2082"/>
                <a:gd name="T9" fmla="*/ 21580 h 2613"/>
                <a:gd name="T10" fmla="*/ 276154 w 2082"/>
                <a:gd name="T11" fmla="*/ 90635 h 2613"/>
                <a:gd name="T12" fmla="*/ 106296 w 2082"/>
                <a:gd name="T13" fmla="*/ 265072 h 2613"/>
                <a:gd name="T14" fmla="*/ 85109 w 2082"/>
                <a:gd name="T15" fmla="*/ 493818 h 2613"/>
                <a:gd name="T16" fmla="*/ 116710 w 2082"/>
                <a:gd name="T17" fmla="*/ 636604 h 2613"/>
                <a:gd name="T18" fmla="*/ 148671 w 2082"/>
                <a:gd name="T19" fmla="*/ 806725 h 2613"/>
                <a:gd name="T20" fmla="*/ 387478 w 2082"/>
                <a:gd name="T21" fmla="*/ 918580 h 2613"/>
                <a:gd name="T22" fmla="*/ 493056 w 2082"/>
                <a:gd name="T23" fmla="*/ 939440 h 2613"/>
                <a:gd name="T24" fmla="*/ 747305 w 2082"/>
                <a:gd name="T25" fmla="*/ 599918 h 2613"/>
                <a:gd name="T26" fmla="*/ 446013 w 2082"/>
                <a:gd name="T27" fmla="*/ 493818 h 26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82" h="2613">
                  <a:moveTo>
                    <a:pt x="1242" y="1373"/>
                  </a:moveTo>
                  <a:lnTo>
                    <a:pt x="1242" y="1373"/>
                  </a:lnTo>
                  <a:cubicBezTo>
                    <a:pt x="1242" y="1373"/>
                    <a:pt x="975" y="1491"/>
                    <a:pt x="975" y="1268"/>
                  </a:cubicBezTo>
                  <a:cubicBezTo>
                    <a:pt x="975" y="1048"/>
                    <a:pt x="870" y="885"/>
                    <a:pt x="917" y="754"/>
                  </a:cubicBezTo>
                  <a:cubicBezTo>
                    <a:pt x="975" y="621"/>
                    <a:pt x="1137" y="104"/>
                    <a:pt x="1079" y="60"/>
                  </a:cubicBezTo>
                  <a:cubicBezTo>
                    <a:pt x="1018" y="0"/>
                    <a:pt x="769" y="252"/>
                    <a:pt x="769" y="252"/>
                  </a:cubicBezTo>
                  <a:cubicBezTo>
                    <a:pt x="769" y="252"/>
                    <a:pt x="354" y="531"/>
                    <a:pt x="296" y="737"/>
                  </a:cubicBezTo>
                  <a:cubicBezTo>
                    <a:pt x="237" y="960"/>
                    <a:pt x="339" y="1225"/>
                    <a:pt x="237" y="1373"/>
                  </a:cubicBezTo>
                  <a:cubicBezTo>
                    <a:pt x="148" y="1520"/>
                    <a:pt x="0" y="1993"/>
                    <a:pt x="325" y="1770"/>
                  </a:cubicBezTo>
                  <a:cubicBezTo>
                    <a:pt x="473" y="1668"/>
                    <a:pt x="444" y="2008"/>
                    <a:pt x="414" y="2243"/>
                  </a:cubicBezTo>
                  <a:cubicBezTo>
                    <a:pt x="577" y="2200"/>
                    <a:pt x="960" y="2466"/>
                    <a:pt x="1079" y="2554"/>
                  </a:cubicBezTo>
                  <a:cubicBezTo>
                    <a:pt x="1152" y="2597"/>
                    <a:pt x="1256" y="2597"/>
                    <a:pt x="1373" y="2612"/>
                  </a:cubicBezTo>
                  <a:cubicBezTo>
                    <a:pt x="1506" y="2449"/>
                    <a:pt x="2023" y="1845"/>
                    <a:pt x="2081" y="1668"/>
                  </a:cubicBezTo>
                  <a:cubicBezTo>
                    <a:pt x="2081" y="1668"/>
                    <a:pt x="1741" y="1268"/>
                    <a:pt x="1242" y="13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" name="Freeform 36"/>
            <p:cNvSpPr>
              <a:spLocks noChangeArrowheads="1"/>
            </p:cNvSpPr>
            <p:nvPr/>
          </p:nvSpPr>
          <p:spPr bwMode="auto">
            <a:xfrm>
              <a:off x="11544300" y="8429625"/>
              <a:ext cx="1535113" cy="2289175"/>
            </a:xfrm>
            <a:custGeom>
              <a:avLst/>
              <a:gdLst>
                <a:gd name="T0" fmla="*/ 1534653 w 4268"/>
                <a:gd name="T1" fmla="*/ 206537 h 6362"/>
                <a:gd name="T2" fmla="*/ 1534653 w 4268"/>
                <a:gd name="T3" fmla="*/ 206537 h 6362"/>
                <a:gd name="T4" fmla="*/ 1359141 w 4268"/>
                <a:gd name="T5" fmla="*/ 0 h 6362"/>
                <a:gd name="T6" fmla="*/ 1242253 w 4268"/>
                <a:gd name="T7" fmla="*/ 79160 h 6362"/>
                <a:gd name="T8" fmla="*/ 1109899 w 4268"/>
                <a:gd name="T9" fmla="*/ 217331 h 6362"/>
                <a:gd name="T10" fmla="*/ 1030415 w 4268"/>
                <a:gd name="T11" fmla="*/ 419550 h 6362"/>
                <a:gd name="T12" fmla="*/ 738015 w 4268"/>
                <a:gd name="T13" fmla="*/ 600180 h 6362"/>
                <a:gd name="T14" fmla="*/ 589836 w 4268"/>
                <a:gd name="T15" fmla="*/ 568156 h 6362"/>
                <a:gd name="T16" fmla="*/ 452088 w 4268"/>
                <a:gd name="T17" fmla="*/ 743388 h 6362"/>
                <a:gd name="T18" fmla="*/ 122283 w 4268"/>
                <a:gd name="T19" fmla="*/ 839460 h 6362"/>
                <a:gd name="T20" fmla="*/ 64019 w 4268"/>
                <a:gd name="T21" fmla="*/ 1067226 h 6362"/>
                <a:gd name="T22" fmla="*/ 37764 w 4268"/>
                <a:gd name="T23" fmla="*/ 1258291 h 6362"/>
                <a:gd name="T24" fmla="*/ 74449 w 4268"/>
                <a:gd name="T25" fmla="*/ 1561259 h 6362"/>
                <a:gd name="T26" fmla="*/ 201767 w 4268"/>
                <a:gd name="T27" fmla="*/ 1619550 h 6362"/>
                <a:gd name="T28" fmla="*/ 249601 w 4268"/>
                <a:gd name="T29" fmla="*/ 1831484 h 6362"/>
                <a:gd name="T30" fmla="*/ 0 w 4268"/>
                <a:gd name="T31" fmla="*/ 1996641 h 6362"/>
                <a:gd name="T32" fmla="*/ 32369 w 4268"/>
                <a:gd name="T33" fmla="*/ 2001679 h 6362"/>
                <a:gd name="T34" fmla="*/ 414684 w 4268"/>
                <a:gd name="T35" fmla="*/ 2240959 h 6362"/>
                <a:gd name="T36" fmla="*/ 595231 w 4268"/>
                <a:gd name="T37" fmla="*/ 2203538 h 6362"/>
                <a:gd name="T38" fmla="*/ 695575 w 4268"/>
                <a:gd name="T39" fmla="*/ 2108186 h 6362"/>
                <a:gd name="T40" fmla="*/ 658890 w 4268"/>
                <a:gd name="T41" fmla="*/ 2044497 h 6362"/>
                <a:gd name="T42" fmla="*/ 844473 w 4268"/>
                <a:gd name="T43" fmla="*/ 1991244 h 6362"/>
                <a:gd name="T44" fmla="*/ 1014590 w 4268"/>
                <a:gd name="T45" fmla="*/ 1848395 h 6362"/>
                <a:gd name="T46" fmla="*/ 956326 w 4268"/>
                <a:gd name="T47" fmla="*/ 1757361 h 6362"/>
                <a:gd name="T48" fmla="*/ 1067100 w 4268"/>
                <a:gd name="T49" fmla="*/ 1651934 h 6362"/>
                <a:gd name="T50" fmla="*/ 1088680 w 4268"/>
                <a:gd name="T51" fmla="*/ 1629985 h 6362"/>
                <a:gd name="T52" fmla="*/ 1056670 w 4268"/>
                <a:gd name="T53" fmla="*/ 1459790 h 6362"/>
                <a:gd name="T54" fmla="*/ 1025020 w 4268"/>
                <a:gd name="T55" fmla="*/ 1316941 h 6362"/>
                <a:gd name="T56" fmla="*/ 1046240 w 4268"/>
                <a:gd name="T57" fmla="*/ 1088096 h 6362"/>
                <a:gd name="T58" fmla="*/ 1216358 w 4268"/>
                <a:gd name="T59" fmla="*/ 913583 h 6362"/>
                <a:gd name="T60" fmla="*/ 1327851 w 4268"/>
                <a:gd name="T61" fmla="*/ 844498 h 6362"/>
                <a:gd name="T62" fmla="*/ 1333246 w 4268"/>
                <a:gd name="T63" fmla="*/ 849895 h 6362"/>
                <a:gd name="T64" fmla="*/ 1407335 w 4268"/>
                <a:gd name="T65" fmla="*/ 705967 h 6362"/>
                <a:gd name="T66" fmla="*/ 1534653 w 4268"/>
                <a:gd name="T67" fmla="*/ 206537 h 636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268" h="6362">
                  <a:moveTo>
                    <a:pt x="4267" y="574"/>
                  </a:moveTo>
                  <a:lnTo>
                    <a:pt x="4267" y="574"/>
                  </a:lnTo>
                  <a:cubicBezTo>
                    <a:pt x="4267" y="574"/>
                    <a:pt x="3986" y="0"/>
                    <a:pt x="3779" y="0"/>
                  </a:cubicBezTo>
                  <a:cubicBezTo>
                    <a:pt x="3573" y="0"/>
                    <a:pt x="3544" y="133"/>
                    <a:pt x="3454" y="220"/>
                  </a:cubicBezTo>
                  <a:cubicBezTo>
                    <a:pt x="3367" y="310"/>
                    <a:pt x="3086" y="325"/>
                    <a:pt x="3086" y="604"/>
                  </a:cubicBezTo>
                  <a:cubicBezTo>
                    <a:pt x="3086" y="885"/>
                    <a:pt x="3205" y="1120"/>
                    <a:pt x="2865" y="1166"/>
                  </a:cubicBezTo>
                  <a:cubicBezTo>
                    <a:pt x="2525" y="1210"/>
                    <a:pt x="2244" y="1401"/>
                    <a:pt x="2052" y="1668"/>
                  </a:cubicBezTo>
                  <a:cubicBezTo>
                    <a:pt x="1640" y="1579"/>
                    <a:pt x="1640" y="1579"/>
                    <a:pt x="1640" y="1579"/>
                  </a:cubicBezTo>
                  <a:cubicBezTo>
                    <a:pt x="1640" y="1579"/>
                    <a:pt x="1301" y="1904"/>
                    <a:pt x="1257" y="2066"/>
                  </a:cubicBezTo>
                  <a:cubicBezTo>
                    <a:pt x="1196" y="2229"/>
                    <a:pt x="473" y="2037"/>
                    <a:pt x="340" y="2333"/>
                  </a:cubicBezTo>
                  <a:cubicBezTo>
                    <a:pt x="207" y="2626"/>
                    <a:pt x="178" y="2966"/>
                    <a:pt x="178" y="2966"/>
                  </a:cubicBezTo>
                  <a:cubicBezTo>
                    <a:pt x="178" y="2966"/>
                    <a:pt x="207" y="3276"/>
                    <a:pt x="105" y="3497"/>
                  </a:cubicBezTo>
                  <a:cubicBezTo>
                    <a:pt x="0" y="3718"/>
                    <a:pt x="90" y="4220"/>
                    <a:pt x="207" y="4339"/>
                  </a:cubicBezTo>
                  <a:cubicBezTo>
                    <a:pt x="326" y="4443"/>
                    <a:pt x="488" y="4428"/>
                    <a:pt x="561" y="4501"/>
                  </a:cubicBezTo>
                  <a:cubicBezTo>
                    <a:pt x="636" y="4576"/>
                    <a:pt x="755" y="4989"/>
                    <a:pt x="694" y="5090"/>
                  </a:cubicBezTo>
                  <a:cubicBezTo>
                    <a:pt x="651" y="5180"/>
                    <a:pt x="575" y="5462"/>
                    <a:pt x="0" y="5549"/>
                  </a:cubicBezTo>
                  <a:cubicBezTo>
                    <a:pt x="15" y="5549"/>
                    <a:pt x="44" y="5563"/>
                    <a:pt x="90" y="5563"/>
                  </a:cubicBezTo>
                  <a:cubicBezTo>
                    <a:pt x="444" y="5563"/>
                    <a:pt x="1153" y="6361"/>
                    <a:pt x="1153" y="6228"/>
                  </a:cubicBezTo>
                  <a:cubicBezTo>
                    <a:pt x="1153" y="6080"/>
                    <a:pt x="1417" y="6124"/>
                    <a:pt x="1655" y="6124"/>
                  </a:cubicBezTo>
                  <a:cubicBezTo>
                    <a:pt x="1904" y="6124"/>
                    <a:pt x="1846" y="6036"/>
                    <a:pt x="1934" y="5859"/>
                  </a:cubicBezTo>
                  <a:cubicBezTo>
                    <a:pt x="2009" y="5697"/>
                    <a:pt x="1919" y="5770"/>
                    <a:pt x="1832" y="5682"/>
                  </a:cubicBezTo>
                  <a:cubicBezTo>
                    <a:pt x="1742" y="5578"/>
                    <a:pt x="2082" y="5534"/>
                    <a:pt x="2348" y="5534"/>
                  </a:cubicBezTo>
                  <a:cubicBezTo>
                    <a:pt x="2555" y="5534"/>
                    <a:pt x="2688" y="5268"/>
                    <a:pt x="2821" y="5137"/>
                  </a:cubicBezTo>
                  <a:cubicBezTo>
                    <a:pt x="2761" y="5076"/>
                    <a:pt x="2659" y="4974"/>
                    <a:pt x="2659" y="4884"/>
                  </a:cubicBezTo>
                  <a:cubicBezTo>
                    <a:pt x="2659" y="4753"/>
                    <a:pt x="2880" y="4812"/>
                    <a:pt x="2967" y="4591"/>
                  </a:cubicBezTo>
                  <a:cubicBezTo>
                    <a:pt x="2967" y="4559"/>
                    <a:pt x="2998" y="4545"/>
                    <a:pt x="3027" y="4530"/>
                  </a:cubicBezTo>
                  <a:cubicBezTo>
                    <a:pt x="3057" y="4295"/>
                    <a:pt x="3086" y="3955"/>
                    <a:pt x="2938" y="4057"/>
                  </a:cubicBezTo>
                  <a:cubicBezTo>
                    <a:pt x="2613" y="4280"/>
                    <a:pt x="2761" y="3807"/>
                    <a:pt x="2850" y="3660"/>
                  </a:cubicBezTo>
                  <a:cubicBezTo>
                    <a:pt x="2952" y="3512"/>
                    <a:pt x="2850" y="3247"/>
                    <a:pt x="2909" y="3024"/>
                  </a:cubicBezTo>
                  <a:cubicBezTo>
                    <a:pt x="2967" y="2818"/>
                    <a:pt x="3382" y="2539"/>
                    <a:pt x="3382" y="2539"/>
                  </a:cubicBezTo>
                  <a:cubicBezTo>
                    <a:pt x="3382" y="2539"/>
                    <a:pt x="3631" y="2287"/>
                    <a:pt x="3692" y="2347"/>
                  </a:cubicBezTo>
                  <a:cubicBezTo>
                    <a:pt x="3692" y="2347"/>
                    <a:pt x="3692" y="2347"/>
                    <a:pt x="3707" y="2362"/>
                  </a:cubicBezTo>
                  <a:cubicBezTo>
                    <a:pt x="3794" y="2243"/>
                    <a:pt x="3913" y="2051"/>
                    <a:pt x="3913" y="1962"/>
                  </a:cubicBezTo>
                  <a:cubicBezTo>
                    <a:pt x="3913" y="1831"/>
                    <a:pt x="4192" y="781"/>
                    <a:pt x="4267" y="5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" name="Freeform 37"/>
            <p:cNvSpPr>
              <a:spLocks noChangeArrowheads="1"/>
            </p:cNvSpPr>
            <p:nvPr/>
          </p:nvSpPr>
          <p:spPr bwMode="auto">
            <a:xfrm>
              <a:off x="9332913" y="9523413"/>
              <a:ext cx="2481262" cy="1601787"/>
            </a:xfrm>
            <a:custGeom>
              <a:avLst/>
              <a:gdLst>
                <a:gd name="T0" fmla="*/ 1928186 w 6897"/>
                <a:gd name="T1" fmla="*/ 89867 h 4456"/>
                <a:gd name="T2" fmla="*/ 1928186 w 6897"/>
                <a:gd name="T3" fmla="*/ 89867 h 4456"/>
                <a:gd name="T4" fmla="*/ 1917035 w 6897"/>
                <a:gd name="T5" fmla="*/ 184766 h 4456"/>
                <a:gd name="T6" fmla="*/ 1779256 w 6897"/>
                <a:gd name="T7" fmla="*/ 264928 h 4456"/>
                <a:gd name="T8" fmla="*/ 1588236 w 6897"/>
                <a:gd name="T9" fmla="*/ 349762 h 4456"/>
                <a:gd name="T10" fmla="*/ 1211232 w 6897"/>
                <a:gd name="T11" fmla="*/ 524822 h 4456"/>
                <a:gd name="T12" fmla="*/ 813364 w 6897"/>
                <a:gd name="T13" fmla="*/ 540639 h 4456"/>
                <a:gd name="T14" fmla="*/ 622344 w 6897"/>
                <a:gd name="T15" fmla="*/ 631225 h 4456"/>
                <a:gd name="T16" fmla="*/ 515862 w 6897"/>
                <a:gd name="T17" fmla="*/ 588448 h 4456"/>
                <a:gd name="T18" fmla="*/ 430964 w 6897"/>
                <a:gd name="T19" fmla="*/ 662499 h 4456"/>
                <a:gd name="T20" fmla="*/ 547159 w 6897"/>
                <a:gd name="T21" fmla="*/ 891120 h 4456"/>
                <a:gd name="T22" fmla="*/ 627380 w 6897"/>
                <a:gd name="T23" fmla="*/ 1002555 h 4456"/>
                <a:gd name="T24" fmla="*/ 526294 w 6897"/>
                <a:gd name="T25" fmla="*/ 986019 h 4456"/>
                <a:gd name="T26" fmla="*/ 430964 w 6897"/>
                <a:gd name="T27" fmla="*/ 1081997 h 4456"/>
                <a:gd name="T28" fmla="*/ 159723 w 6897"/>
                <a:gd name="T29" fmla="*/ 1102846 h 4456"/>
                <a:gd name="T30" fmla="*/ 90654 w 6897"/>
                <a:gd name="T31" fmla="*/ 1262450 h 4456"/>
                <a:gd name="T32" fmla="*/ 0 w 6897"/>
                <a:gd name="T33" fmla="*/ 1458719 h 4456"/>
                <a:gd name="T34" fmla="*/ 75185 w 6897"/>
                <a:gd name="T35" fmla="*/ 1506528 h 4456"/>
                <a:gd name="T36" fmla="*/ 367291 w 6897"/>
                <a:gd name="T37" fmla="*/ 1479568 h 4456"/>
                <a:gd name="T38" fmla="*/ 494637 w 6897"/>
                <a:gd name="T39" fmla="*/ 1559729 h 4456"/>
                <a:gd name="T40" fmla="*/ 696449 w 6897"/>
                <a:gd name="T41" fmla="*/ 1479568 h 4456"/>
                <a:gd name="T42" fmla="*/ 839265 w 6897"/>
                <a:gd name="T43" fmla="*/ 1463751 h 4456"/>
                <a:gd name="T44" fmla="*/ 924162 w 6897"/>
                <a:gd name="T45" fmla="*/ 1522345 h 4456"/>
                <a:gd name="T46" fmla="*/ 993951 w 6897"/>
                <a:gd name="T47" fmla="*/ 1448294 h 4456"/>
                <a:gd name="T48" fmla="*/ 1062661 w 6897"/>
                <a:gd name="T49" fmla="*/ 1516953 h 4456"/>
                <a:gd name="T50" fmla="*/ 1179575 w 6897"/>
                <a:gd name="T51" fmla="*/ 1405518 h 4456"/>
                <a:gd name="T52" fmla="*/ 1243249 w 6897"/>
                <a:gd name="T53" fmla="*/ 1320683 h 4456"/>
                <a:gd name="T54" fmla="*/ 1301886 w 6897"/>
                <a:gd name="T55" fmla="*/ 1442902 h 4456"/>
                <a:gd name="T56" fmla="*/ 1445061 w 6897"/>
                <a:gd name="T57" fmla="*/ 1240522 h 4456"/>
                <a:gd name="T58" fmla="*/ 2028553 w 6897"/>
                <a:gd name="T59" fmla="*/ 789750 h 4456"/>
                <a:gd name="T60" fmla="*/ 2209140 w 6897"/>
                <a:gd name="T61" fmla="*/ 901544 h 4456"/>
                <a:gd name="T62" fmla="*/ 2458797 w 6897"/>
                <a:gd name="T63" fmla="*/ 736549 h 4456"/>
                <a:gd name="T64" fmla="*/ 2410952 w 6897"/>
                <a:gd name="T65" fmla="*/ 524822 h 4456"/>
                <a:gd name="T66" fmla="*/ 2283606 w 6897"/>
                <a:gd name="T67" fmla="*/ 466589 h 4456"/>
                <a:gd name="T68" fmla="*/ 2246913 w 6897"/>
                <a:gd name="T69" fmla="*/ 163917 h 4456"/>
                <a:gd name="T70" fmla="*/ 2278210 w 6897"/>
                <a:gd name="T71" fmla="*/ 0 h 4456"/>
                <a:gd name="T72" fmla="*/ 2119566 w 6897"/>
                <a:gd name="T73" fmla="*/ 41698 h 4456"/>
                <a:gd name="T74" fmla="*/ 1928186 w 6897"/>
                <a:gd name="T75" fmla="*/ 89867 h 445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6897" h="4456">
                  <a:moveTo>
                    <a:pt x="5360" y="250"/>
                  </a:moveTo>
                  <a:lnTo>
                    <a:pt x="5360" y="250"/>
                  </a:lnTo>
                  <a:cubicBezTo>
                    <a:pt x="5360" y="354"/>
                    <a:pt x="5404" y="441"/>
                    <a:pt x="5329" y="514"/>
                  </a:cubicBezTo>
                  <a:cubicBezTo>
                    <a:pt x="5271" y="575"/>
                    <a:pt x="5137" y="662"/>
                    <a:pt x="4946" y="737"/>
                  </a:cubicBezTo>
                  <a:cubicBezTo>
                    <a:pt x="4769" y="796"/>
                    <a:pt x="4562" y="973"/>
                    <a:pt x="4415" y="973"/>
                  </a:cubicBezTo>
                  <a:cubicBezTo>
                    <a:pt x="4267" y="973"/>
                    <a:pt x="3663" y="1387"/>
                    <a:pt x="3367" y="1460"/>
                  </a:cubicBezTo>
                  <a:cubicBezTo>
                    <a:pt x="3071" y="1535"/>
                    <a:pt x="2363" y="1475"/>
                    <a:pt x="2261" y="1504"/>
                  </a:cubicBezTo>
                  <a:cubicBezTo>
                    <a:pt x="2142" y="1550"/>
                    <a:pt x="1788" y="1756"/>
                    <a:pt x="1730" y="1756"/>
                  </a:cubicBezTo>
                  <a:cubicBezTo>
                    <a:pt x="1654" y="1756"/>
                    <a:pt x="1567" y="1608"/>
                    <a:pt x="1434" y="1637"/>
                  </a:cubicBezTo>
                  <a:cubicBezTo>
                    <a:pt x="1300" y="1681"/>
                    <a:pt x="1094" y="1756"/>
                    <a:pt x="1198" y="1843"/>
                  </a:cubicBezTo>
                  <a:cubicBezTo>
                    <a:pt x="1286" y="1948"/>
                    <a:pt x="1477" y="2421"/>
                    <a:pt x="1521" y="2479"/>
                  </a:cubicBezTo>
                  <a:cubicBezTo>
                    <a:pt x="1582" y="2537"/>
                    <a:pt x="1817" y="2714"/>
                    <a:pt x="1744" y="2789"/>
                  </a:cubicBezTo>
                  <a:cubicBezTo>
                    <a:pt x="1669" y="2862"/>
                    <a:pt x="1506" y="2699"/>
                    <a:pt x="1463" y="2743"/>
                  </a:cubicBezTo>
                  <a:cubicBezTo>
                    <a:pt x="1434" y="2775"/>
                    <a:pt x="1463" y="3010"/>
                    <a:pt x="1198" y="3010"/>
                  </a:cubicBezTo>
                  <a:cubicBezTo>
                    <a:pt x="932" y="3010"/>
                    <a:pt x="502" y="3010"/>
                    <a:pt x="444" y="3068"/>
                  </a:cubicBezTo>
                  <a:cubicBezTo>
                    <a:pt x="386" y="3129"/>
                    <a:pt x="252" y="3393"/>
                    <a:pt x="252" y="3512"/>
                  </a:cubicBezTo>
                  <a:cubicBezTo>
                    <a:pt x="252" y="3614"/>
                    <a:pt x="119" y="3895"/>
                    <a:pt x="0" y="4058"/>
                  </a:cubicBezTo>
                  <a:cubicBezTo>
                    <a:pt x="32" y="4087"/>
                    <a:pt x="75" y="4116"/>
                    <a:pt x="209" y="4191"/>
                  </a:cubicBezTo>
                  <a:cubicBezTo>
                    <a:pt x="636" y="4412"/>
                    <a:pt x="769" y="4116"/>
                    <a:pt x="1021" y="4116"/>
                  </a:cubicBezTo>
                  <a:cubicBezTo>
                    <a:pt x="1271" y="4116"/>
                    <a:pt x="1375" y="4455"/>
                    <a:pt x="1375" y="4339"/>
                  </a:cubicBezTo>
                  <a:cubicBezTo>
                    <a:pt x="1375" y="4206"/>
                    <a:pt x="1552" y="3985"/>
                    <a:pt x="1936" y="4116"/>
                  </a:cubicBezTo>
                  <a:cubicBezTo>
                    <a:pt x="2333" y="4249"/>
                    <a:pt x="2229" y="4072"/>
                    <a:pt x="2333" y="4072"/>
                  </a:cubicBezTo>
                  <a:cubicBezTo>
                    <a:pt x="2423" y="4072"/>
                    <a:pt x="2481" y="4235"/>
                    <a:pt x="2569" y="4235"/>
                  </a:cubicBezTo>
                  <a:cubicBezTo>
                    <a:pt x="2658" y="4235"/>
                    <a:pt x="2600" y="4029"/>
                    <a:pt x="2763" y="4029"/>
                  </a:cubicBezTo>
                  <a:cubicBezTo>
                    <a:pt x="2940" y="4029"/>
                    <a:pt x="2894" y="4397"/>
                    <a:pt x="2954" y="4220"/>
                  </a:cubicBezTo>
                  <a:cubicBezTo>
                    <a:pt x="3027" y="4043"/>
                    <a:pt x="3279" y="3910"/>
                    <a:pt x="3279" y="3910"/>
                  </a:cubicBezTo>
                  <a:cubicBezTo>
                    <a:pt x="3279" y="3910"/>
                    <a:pt x="3279" y="3674"/>
                    <a:pt x="3456" y="3674"/>
                  </a:cubicBezTo>
                  <a:cubicBezTo>
                    <a:pt x="3634" y="3674"/>
                    <a:pt x="3619" y="4014"/>
                    <a:pt x="3619" y="4014"/>
                  </a:cubicBezTo>
                  <a:cubicBezTo>
                    <a:pt x="4148" y="3718"/>
                    <a:pt x="4017" y="3451"/>
                    <a:pt x="4017" y="3451"/>
                  </a:cubicBezTo>
                  <a:cubicBezTo>
                    <a:pt x="4548" y="2789"/>
                    <a:pt x="5639" y="2197"/>
                    <a:pt x="5639" y="2197"/>
                  </a:cubicBezTo>
                  <a:cubicBezTo>
                    <a:pt x="6510" y="2360"/>
                    <a:pt x="6040" y="2479"/>
                    <a:pt x="6141" y="2508"/>
                  </a:cubicBezTo>
                  <a:cubicBezTo>
                    <a:pt x="6716" y="2421"/>
                    <a:pt x="6792" y="2139"/>
                    <a:pt x="6835" y="2049"/>
                  </a:cubicBezTo>
                  <a:cubicBezTo>
                    <a:pt x="6896" y="1948"/>
                    <a:pt x="6777" y="1535"/>
                    <a:pt x="6702" y="1460"/>
                  </a:cubicBezTo>
                  <a:cubicBezTo>
                    <a:pt x="6629" y="1387"/>
                    <a:pt x="6467" y="1402"/>
                    <a:pt x="6348" y="1298"/>
                  </a:cubicBezTo>
                  <a:cubicBezTo>
                    <a:pt x="6231" y="1179"/>
                    <a:pt x="6141" y="677"/>
                    <a:pt x="6246" y="456"/>
                  </a:cubicBezTo>
                  <a:cubicBezTo>
                    <a:pt x="6319" y="308"/>
                    <a:pt x="6333" y="116"/>
                    <a:pt x="6333" y="0"/>
                  </a:cubicBezTo>
                  <a:cubicBezTo>
                    <a:pt x="6217" y="44"/>
                    <a:pt x="6054" y="87"/>
                    <a:pt x="5892" y="116"/>
                  </a:cubicBezTo>
                  <a:cubicBezTo>
                    <a:pt x="5581" y="177"/>
                    <a:pt x="5360" y="146"/>
                    <a:pt x="5360" y="25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" name="Freeform 38"/>
            <p:cNvSpPr>
              <a:spLocks noChangeArrowheads="1"/>
            </p:cNvSpPr>
            <p:nvPr/>
          </p:nvSpPr>
          <p:spPr bwMode="auto">
            <a:xfrm>
              <a:off x="6262688" y="9274175"/>
              <a:ext cx="3219450" cy="1709738"/>
            </a:xfrm>
            <a:custGeom>
              <a:avLst/>
              <a:gdLst>
                <a:gd name="T0" fmla="*/ 2995412 w 8946"/>
                <a:gd name="T1" fmla="*/ 1109009 h 4753"/>
                <a:gd name="T2" fmla="*/ 2995412 w 8946"/>
                <a:gd name="T3" fmla="*/ 1109009 h 4753"/>
                <a:gd name="T4" fmla="*/ 2852191 w 8946"/>
                <a:gd name="T5" fmla="*/ 753968 h 4753"/>
                <a:gd name="T6" fmla="*/ 2857588 w 8946"/>
                <a:gd name="T7" fmla="*/ 637060 h 4753"/>
                <a:gd name="T8" fmla="*/ 2241161 w 8946"/>
                <a:gd name="T9" fmla="*/ 179859 h 4753"/>
                <a:gd name="T10" fmla="*/ 2045041 w 8946"/>
                <a:gd name="T11" fmla="*/ 69066 h 4753"/>
                <a:gd name="T12" fmla="*/ 1630491 w 8946"/>
                <a:gd name="T13" fmla="*/ 63670 h 4753"/>
                <a:gd name="T14" fmla="*/ 1444448 w 8946"/>
                <a:gd name="T15" fmla="*/ 169427 h 4753"/>
                <a:gd name="T16" fmla="*/ 1237533 w 8946"/>
                <a:gd name="T17" fmla="*/ 132736 h 4753"/>
                <a:gd name="T18" fmla="*/ 1030617 w 8946"/>
                <a:gd name="T19" fmla="*/ 0 h 4753"/>
                <a:gd name="T20" fmla="*/ 860407 w 8946"/>
                <a:gd name="T21" fmla="*/ 36691 h 4753"/>
                <a:gd name="T22" fmla="*/ 700633 w 8946"/>
                <a:gd name="T23" fmla="*/ 148563 h 4753"/>
                <a:gd name="T24" fmla="*/ 717186 w 8946"/>
                <a:gd name="T25" fmla="*/ 275903 h 4753"/>
                <a:gd name="T26" fmla="*/ 653492 w 8946"/>
                <a:gd name="T27" fmla="*/ 365833 h 4753"/>
                <a:gd name="T28" fmla="*/ 499115 w 8946"/>
                <a:gd name="T29" fmla="*/ 461517 h 4753"/>
                <a:gd name="T30" fmla="*/ 382163 w 8946"/>
                <a:gd name="T31" fmla="*/ 705766 h 4753"/>
                <a:gd name="T32" fmla="*/ 270609 w 8946"/>
                <a:gd name="T33" fmla="*/ 838501 h 4753"/>
                <a:gd name="T34" fmla="*/ 0 w 8946"/>
                <a:gd name="T35" fmla="*/ 1146419 h 4753"/>
                <a:gd name="T36" fmla="*/ 37425 w 8946"/>
                <a:gd name="T37" fmla="*/ 1189226 h 4753"/>
                <a:gd name="T38" fmla="*/ 101119 w 8946"/>
                <a:gd name="T39" fmla="*/ 1210089 h 4753"/>
                <a:gd name="T40" fmla="*/ 191082 w 8946"/>
                <a:gd name="T41" fmla="*/ 1258292 h 4753"/>
                <a:gd name="T42" fmla="*/ 323867 w 8946"/>
                <a:gd name="T43" fmla="*/ 1321962 h 4753"/>
                <a:gd name="T44" fmla="*/ 409152 w 8946"/>
                <a:gd name="T45" fmla="*/ 1342825 h 4753"/>
                <a:gd name="T46" fmla="*/ 483282 w 8946"/>
                <a:gd name="T47" fmla="*/ 1353257 h 4753"/>
                <a:gd name="T48" fmla="*/ 621465 w 8946"/>
                <a:gd name="T49" fmla="*/ 1305415 h 4753"/>
                <a:gd name="T50" fmla="*/ 807149 w 8946"/>
                <a:gd name="T51" fmla="*/ 1279155 h 4753"/>
                <a:gd name="T52" fmla="*/ 934537 w 8946"/>
                <a:gd name="T53" fmla="*/ 1225917 h 4753"/>
                <a:gd name="T54" fmla="*/ 1046451 w 8946"/>
                <a:gd name="T55" fmla="*/ 1279155 h 4753"/>
                <a:gd name="T56" fmla="*/ 1104747 w 8946"/>
                <a:gd name="T57" fmla="*/ 1316566 h 4753"/>
                <a:gd name="T58" fmla="*/ 1168441 w 8946"/>
                <a:gd name="T59" fmla="*/ 1135988 h 4753"/>
                <a:gd name="T60" fmla="*/ 1232495 w 8946"/>
                <a:gd name="T61" fmla="*/ 1014043 h 4753"/>
                <a:gd name="T62" fmla="*/ 1258404 w 8946"/>
                <a:gd name="T63" fmla="*/ 912603 h 4753"/>
                <a:gd name="T64" fmla="*/ 1290791 w 8946"/>
                <a:gd name="T65" fmla="*/ 726989 h 4753"/>
                <a:gd name="T66" fmla="*/ 1413141 w 8946"/>
                <a:gd name="T67" fmla="*/ 621232 h 4753"/>
                <a:gd name="T68" fmla="*/ 1571835 w 8946"/>
                <a:gd name="T69" fmla="*/ 663319 h 4753"/>
                <a:gd name="T70" fmla="*/ 1789906 w 8946"/>
                <a:gd name="T71" fmla="*/ 716557 h 4753"/>
                <a:gd name="T72" fmla="*/ 2002219 w 8946"/>
                <a:gd name="T73" fmla="*/ 790659 h 4753"/>
                <a:gd name="T74" fmla="*/ 2124209 w 8946"/>
                <a:gd name="T75" fmla="*/ 859365 h 4753"/>
                <a:gd name="T76" fmla="*/ 2373947 w 8946"/>
                <a:gd name="T77" fmla="*/ 1029511 h 4753"/>
                <a:gd name="T78" fmla="*/ 2650673 w 8946"/>
                <a:gd name="T79" fmla="*/ 1178075 h 4753"/>
                <a:gd name="T80" fmla="*/ 2804330 w 8946"/>
                <a:gd name="T81" fmla="*/ 1438870 h 4753"/>
                <a:gd name="T82" fmla="*/ 2905449 w 8946"/>
                <a:gd name="T83" fmla="*/ 1629880 h 4753"/>
                <a:gd name="T84" fmla="*/ 3069541 w 8946"/>
                <a:gd name="T85" fmla="*/ 1709377 h 4753"/>
                <a:gd name="T86" fmla="*/ 3160224 w 8946"/>
                <a:gd name="T87" fmla="*/ 1512972 h 4753"/>
                <a:gd name="T88" fmla="*/ 3218880 w 8946"/>
                <a:gd name="T89" fmla="*/ 1363689 h 4753"/>
                <a:gd name="T90" fmla="*/ 3128197 w 8946"/>
                <a:gd name="T91" fmla="*/ 1279155 h 4753"/>
                <a:gd name="T92" fmla="*/ 2995412 w 8946"/>
                <a:gd name="T93" fmla="*/ 1109009 h 475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946" h="4753">
                  <a:moveTo>
                    <a:pt x="8324" y="3083"/>
                  </a:moveTo>
                  <a:lnTo>
                    <a:pt x="8324" y="3083"/>
                  </a:lnTo>
                  <a:cubicBezTo>
                    <a:pt x="8324" y="2819"/>
                    <a:pt x="8266" y="2317"/>
                    <a:pt x="7926" y="2096"/>
                  </a:cubicBezTo>
                  <a:cubicBezTo>
                    <a:pt x="7926" y="2096"/>
                    <a:pt x="7822" y="1992"/>
                    <a:pt x="7941" y="1771"/>
                  </a:cubicBezTo>
                  <a:cubicBezTo>
                    <a:pt x="8089" y="1460"/>
                    <a:pt x="6966" y="590"/>
                    <a:pt x="6228" y="500"/>
                  </a:cubicBezTo>
                  <a:cubicBezTo>
                    <a:pt x="6228" y="500"/>
                    <a:pt x="5874" y="500"/>
                    <a:pt x="5683" y="192"/>
                  </a:cubicBezTo>
                  <a:cubicBezTo>
                    <a:pt x="4531" y="177"/>
                    <a:pt x="4531" y="177"/>
                    <a:pt x="4531" y="177"/>
                  </a:cubicBezTo>
                  <a:cubicBezTo>
                    <a:pt x="4531" y="177"/>
                    <a:pt x="4266" y="471"/>
                    <a:pt x="4014" y="471"/>
                  </a:cubicBezTo>
                  <a:cubicBezTo>
                    <a:pt x="3779" y="471"/>
                    <a:pt x="3660" y="369"/>
                    <a:pt x="3439" y="369"/>
                  </a:cubicBezTo>
                  <a:cubicBezTo>
                    <a:pt x="3204" y="369"/>
                    <a:pt x="3175" y="0"/>
                    <a:pt x="2864" y="0"/>
                  </a:cubicBezTo>
                  <a:cubicBezTo>
                    <a:pt x="2731" y="0"/>
                    <a:pt x="2554" y="59"/>
                    <a:pt x="2391" y="102"/>
                  </a:cubicBezTo>
                  <a:cubicBezTo>
                    <a:pt x="2154" y="177"/>
                    <a:pt x="1947" y="250"/>
                    <a:pt x="1947" y="413"/>
                  </a:cubicBezTo>
                  <a:cubicBezTo>
                    <a:pt x="1947" y="413"/>
                    <a:pt x="1962" y="677"/>
                    <a:pt x="1993" y="767"/>
                  </a:cubicBezTo>
                  <a:cubicBezTo>
                    <a:pt x="2037" y="854"/>
                    <a:pt x="1889" y="929"/>
                    <a:pt x="1816" y="1017"/>
                  </a:cubicBezTo>
                  <a:cubicBezTo>
                    <a:pt x="1741" y="1092"/>
                    <a:pt x="1387" y="1283"/>
                    <a:pt x="1387" y="1283"/>
                  </a:cubicBezTo>
                  <a:cubicBezTo>
                    <a:pt x="1387" y="1283"/>
                    <a:pt x="1254" y="1771"/>
                    <a:pt x="1062" y="1962"/>
                  </a:cubicBezTo>
                  <a:cubicBezTo>
                    <a:pt x="885" y="2154"/>
                    <a:pt x="1033" y="2331"/>
                    <a:pt x="752" y="2331"/>
                  </a:cubicBezTo>
                  <a:cubicBezTo>
                    <a:pt x="516" y="2331"/>
                    <a:pt x="87" y="2877"/>
                    <a:pt x="0" y="3187"/>
                  </a:cubicBezTo>
                  <a:cubicBezTo>
                    <a:pt x="43" y="3231"/>
                    <a:pt x="72" y="3275"/>
                    <a:pt x="104" y="3306"/>
                  </a:cubicBezTo>
                  <a:cubicBezTo>
                    <a:pt x="235" y="3437"/>
                    <a:pt x="220" y="3306"/>
                    <a:pt x="281" y="3364"/>
                  </a:cubicBezTo>
                  <a:cubicBezTo>
                    <a:pt x="354" y="3437"/>
                    <a:pt x="383" y="3452"/>
                    <a:pt x="531" y="3498"/>
                  </a:cubicBezTo>
                  <a:cubicBezTo>
                    <a:pt x="693" y="3541"/>
                    <a:pt x="798" y="3571"/>
                    <a:pt x="900" y="3675"/>
                  </a:cubicBezTo>
                  <a:cubicBezTo>
                    <a:pt x="989" y="3777"/>
                    <a:pt x="1137" y="3733"/>
                    <a:pt x="1137" y="3733"/>
                  </a:cubicBezTo>
                  <a:cubicBezTo>
                    <a:pt x="1239" y="4073"/>
                    <a:pt x="1166" y="3762"/>
                    <a:pt x="1343" y="3762"/>
                  </a:cubicBezTo>
                  <a:cubicBezTo>
                    <a:pt x="1521" y="3762"/>
                    <a:pt x="1608" y="3629"/>
                    <a:pt x="1727" y="3629"/>
                  </a:cubicBezTo>
                  <a:cubicBezTo>
                    <a:pt x="1846" y="3629"/>
                    <a:pt x="2110" y="3614"/>
                    <a:pt x="2243" y="3556"/>
                  </a:cubicBezTo>
                  <a:cubicBezTo>
                    <a:pt x="2391" y="3498"/>
                    <a:pt x="2406" y="3216"/>
                    <a:pt x="2597" y="3408"/>
                  </a:cubicBezTo>
                  <a:cubicBezTo>
                    <a:pt x="2789" y="3600"/>
                    <a:pt x="2908" y="3408"/>
                    <a:pt x="2908" y="3556"/>
                  </a:cubicBezTo>
                  <a:cubicBezTo>
                    <a:pt x="2908" y="3704"/>
                    <a:pt x="2981" y="3748"/>
                    <a:pt x="3070" y="3660"/>
                  </a:cubicBezTo>
                  <a:cubicBezTo>
                    <a:pt x="3175" y="3556"/>
                    <a:pt x="3247" y="3260"/>
                    <a:pt x="3247" y="3158"/>
                  </a:cubicBezTo>
                  <a:cubicBezTo>
                    <a:pt x="3247" y="3068"/>
                    <a:pt x="3335" y="2906"/>
                    <a:pt x="3425" y="2819"/>
                  </a:cubicBezTo>
                  <a:cubicBezTo>
                    <a:pt x="3512" y="2714"/>
                    <a:pt x="3558" y="2598"/>
                    <a:pt x="3497" y="2537"/>
                  </a:cubicBezTo>
                  <a:cubicBezTo>
                    <a:pt x="3439" y="2494"/>
                    <a:pt x="3587" y="2229"/>
                    <a:pt x="3587" y="2021"/>
                  </a:cubicBezTo>
                  <a:cubicBezTo>
                    <a:pt x="3587" y="1800"/>
                    <a:pt x="3927" y="1565"/>
                    <a:pt x="3927" y="1727"/>
                  </a:cubicBezTo>
                  <a:cubicBezTo>
                    <a:pt x="3927" y="1887"/>
                    <a:pt x="4104" y="1844"/>
                    <a:pt x="4368" y="1844"/>
                  </a:cubicBezTo>
                  <a:cubicBezTo>
                    <a:pt x="4620" y="1844"/>
                    <a:pt x="4899" y="1919"/>
                    <a:pt x="4974" y="1992"/>
                  </a:cubicBezTo>
                  <a:cubicBezTo>
                    <a:pt x="5047" y="2067"/>
                    <a:pt x="5462" y="1992"/>
                    <a:pt x="5564" y="2198"/>
                  </a:cubicBezTo>
                  <a:cubicBezTo>
                    <a:pt x="5654" y="2389"/>
                    <a:pt x="5903" y="2389"/>
                    <a:pt x="5903" y="2389"/>
                  </a:cubicBezTo>
                  <a:cubicBezTo>
                    <a:pt x="6362" y="2833"/>
                    <a:pt x="6524" y="2700"/>
                    <a:pt x="6597" y="2862"/>
                  </a:cubicBezTo>
                  <a:cubicBezTo>
                    <a:pt x="6672" y="3010"/>
                    <a:pt x="7203" y="3246"/>
                    <a:pt x="7366" y="3275"/>
                  </a:cubicBezTo>
                  <a:cubicBezTo>
                    <a:pt x="7528" y="3306"/>
                    <a:pt x="7735" y="3777"/>
                    <a:pt x="7793" y="4000"/>
                  </a:cubicBezTo>
                  <a:cubicBezTo>
                    <a:pt x="7853" y="4220"/>
                    <a:pt x="8074" y="4531"/>
                    <a:pt x="8074" y="4531"/>
                  </a:cubicBezTo>
                  <a:cubicBezTo>
                    <a:pt x="8501" y="4679"/>
                    <a:pt x="8472" y="4693"/>
                    <a:pt x="8530" y="4752"/>
                  </a:cubicBezTo>
                  <a:cubicBezTo>
                    <a:pt x="8649" y="4589"/>
                    <a:pt x="8782" y="4308"/>
                    <a:pt x="8782" y="4206"/>
                  </a:cubicBezTo>
                  <a:cubicBezTo>
                    <a:pt x="8782" y="4087"/>
                    <a:pt x="8887" y="3881"/>
                    <a:pt x="8945" y="3791"/>
                  </a:cubicBezTo>
                  <a:cubicBezTo>
                    <a:pt x="8870" y="3718"/>
                    <a:pt x="8753" y="3614"/>
                    <a:pt x="8693" y="3556"/>
                  </a:cubicBezTo>
                  <a:cubicBezTo>
                    <a:pt x="8591" y="3452"/>
                    <a:pt x="8324" y="3364"/>
                    <a:pt x="8324" y="3083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Freeform 39"/>
            <p:cNvSpPr>
              <a:spLocks noChangeArrowheads="1"/>
            </p:cNvSpPr>
            <p:nvPr/>
          </p:nvSpPr>
          <p:spPr bwMode="auto">
            <a:xfrm>
              <a:off x="4508500" y="8683625"/>
              <a:ext cx="2251075" cy="1736725"/>
            </a:xfrm>
            <a:custGeom>
              <a:avLst/>
              <a:gdLst>
                <a:gd name="T0" fmla="*/ 2043781 w 6259"/>
                <a:gd name="T1" fmla="*/ 987634 h 4827"/>
                <a:gd name="T2" fmla="*/ 2022203 w 6259"/>
                <a:gd name="T3" fmla="*/ 923951 h 4827"/>
                <a:gd name="T4" fmla="*/ 1863246 w 6259"/>
                <a:gd name="T5" fmla="*/ 955613 h 4827"/>
                <a:gd name="T6" fmla="*/ 1332072 w 6259"/>
                <a:gd name="T7" fmla="*/ 419520 h 4827"/>
                <a:gd name="T8" fmla="*/ 1188939 w 6259"/>
                <a:gd name="T9" fmla="*/ 201485 h 4827"/>
                <a:gd name="T10" fmla="*/ 907348 w 6259"/>
                <a:gd name="T11" fmla="*/ 148235 h 4827"/>
                <a:gd name="T12" fmla="*/ 361429 w 6259"/>
                <a:gd name="T13" fmla="*/ 32381 h 4827"/>
                <a:gd name="T14" fmla="*/ 244189 w 6259"/>
                <a:gd name="T15" fmla="*/ 185654 h 4827"/>
                <a:gd name="T16" fmla="*/ 291301 w 6259"/>
                <a:gd name="T17" fmla="*/ 270565 h 4827"/>
                <a:gd name="T18" fmla="*/ 286266 w 6259"/>
                <a:gd name="T19" fmla="*/ 387498 h 4827"/>
                <a:gd name="T20" fmla="*/ 318633 w 6259"/>
                <a:gd name="T21" fmla="*/ 440747 h 4827"/>
                <a:gd name="T22" fmla="*/ 308203 w 6259"/>
                <a:gd name="T23" fmla="*/ 514865 h 4827"/>
                <a:gd name="T24" fmla="*/ 196358 w 6259"/>
                <a:gd name="T25" fmla="*/ 488600 h 4827"/>
                <a:gd name="T26" fmla="*/ 53225 w 6259"/>
                <a:gd name="T27" fmla="*/ 483203 h 4827"/>
                <a:gd name="T28" fmla="*/ 10429 w 6259"/>
                <a:gd name="T29" fmla="*/ 658783 h 4827"/>
                <a:gd name="T30" fmla="*/ 132704 w 6259"/>
                <a:gd name="T31" fmla="*/ 610930 h 4827"/>
                <a:gd name="T32" fmla="*/ 222611 w 6259"/>
                <a:gd name="T33" fmla="*/ 664179 h 4827"/>
                <a:gd name="T34" fmla="*/ 418970 w 6259"/>
                <a:gd name="T35" fmla="*/ 695482 h 4827"/>
                <a:gd name="T36" fmla="*/ 812046 w 6259"/>
                <a:gd name="T37" fmla="*/ 712032 h 4827"/>
                <a:gd name="T38" fmla="*/ 939715 w 6259"/>
                <a:gd name="T39" fmla="*/ 743334 h 4827"/>
                <a:gd name="T40" fmla="*/ 833264 w 6259"/>
                <a:gd name="T41" fmla="*/ 870701 h 4827"/>
                <a:gd name="T42" fmla="*/ 674307 w 6259"/>
                <a:gd name="T43" fmla="*/ 923951 h 4827"/>
                <a:gd name="T44" fmla="*/ 504202 w 6259"/>
                <a:gd name="T45" fmla="*/ 918914 h 4827"/>
                <a:gd name="T46" fmla="*/ 111845 w 6259"/>
                <a:gd name="T47" fmla="*/ 945178 h 4827"/>
                <a:gd name="T48" fmla="*/ 201753 w 6259"/>
                <a:gd name="T49" fmla="*/ 1062111 h 4827"/>
                <a:gd name="T50" fmla="*/ 461406 w 6259"/>
                <a:gd name="T51" fmla="*/ 982597 h 4827"/>
                <a:gd name="T52" fmla="*/ 759180 w 6259"/>
                <a:gd name="T53" fmla="*/ 1019296 h 4827"/>
                <a:gd name="T54" fmla="*/ 674307 w 6259"/>
                <a:gd name="T55" fmla="*/ 1099530 h 4827"/>
                <a:gd name="T56" fmla="*/ 552393 w 6259"/>
                <a:gd name="T57" fmla="*/ 1226897 h 4827"/>
                <a:gd name="T58" fmla="*/ 780039 w 6259"/>
                <a:gd name="T59" fmla="*/ 1125795 h 4827"/>
                <a:gd name="T60" fmla="*/ 934320 w 6259"/>
                <a:gd name="T61" fmla="*/ 987634 h 4827"/>
                <a:gd name="T62" fmla="*/ 1018834 w 6259"/>
                <a:gd name="T63" fmla="*/ 966766 h 4827"/>
                <a:gd name="T64" fmla="*/ 1082488 w 6259"/>
                <a:gd name="T65" fmla="*/ 977200 h 4827"/>
                <a:gd name="T66" fmla="*/ 1173475 w 6259"/>
                <a:gd name="T67" fmla="*/ 1019296 h 4827"/>
                <a:gd name="T68" fmla="*/ 1348615 w 6259"/>
                <a:gd name="T69" fmla="*/ 1173648 h 4827"/>
                <a:gd name="T70" fmla="*/ 1395726 w 6259"/>
                <a:gd name="T71" fmla="*/ 1359661 h 4827"/>
                <a:gd name="T72" fmla="*/ 1464775 w 6259"/>
                <a:gd name="T73" fmla="*/ 1204950 h 4827"/>
                <a:gd name="T74" fmla="*/ 1672282 w 6259"/>
                <a:gd name="T75" fmla="*/ 1274750 h 4827"/>
                <a:gd name="T76" fmla="*/ 1598198 w 6259"/>
                <a:gd name="T77" fmla="*/ 1343830 h 4827"/>
                <a:gd name="T78" fmla="*/ 1619057 w 6259"/>
                <a:gd name="T79" fmla="*/ 1566183 h 4827"/>
                <a:gd name="T80" fmla="*/ 2022203 w 6259"/>
                <a:gd name="T81" fmla="*/ 1428382 h 4827"/>
                <a:gd name="T82" fmla="*/ 2250568 w 6259"/>
                <a:gd name="T83" fmla="*/ 1051318 h 4827"/>
                <a:gd name="T84" fmla="*/ 2043781 w 6259"/>
                <a:gd name="T85" fmla="*/ 987634 h 482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6259" h="4827">
                  <a:moveTo>
                    <a:pt x="5683" y="2745"/>
                  </a:moveTo>
                  <a:lnTo>
                    <a:pt x="5683" y="2745"/>
                  </a:lnTo>
                  <a:cubicBezTo>
                    <a:pt x="5608" y="2774"/>
                    <a:pt x="5431" y="2937"/>
                    <a:pt x="5373" y="2879"/>
                  </a:cubicBezTo>
                  <a:cubicBezTo>
                    <a:pt x="5315" y="2804"/>
                    <a:pt x="5535" y="2641"/>
                    <a:pt x="5623" y="2568"/>
                  </a:cubicBezTo>
                  <a:cubicBezTo>
                    <a:pt x="5698" y="2479"/>
                    <a:pt x="5756" y="2302"/>
                    <a:pt x="5637" y="2302"/>
                  </a:cubicBezTo>
                  <a:cubicBezTo>
                    <a:pt x="5521" y="2302"/>
                    <a:pt x="5315" y="2656"/>
                    <a:pt x="5181" y="2656"/>
                  </a:cubicBezTo>
                  <a:cubicBezTo>
                    <a:pt x="5048" y="2656"/>
                    <a:pt x="4635" y="2493"/>
                    <a:pt x="4546" y="2139"/>
                  </a:cubicBezTo>
                  <a:cubicBezTo>
                    <a:pt x="4458" y="1802"/>
                    <a:pt x="3808" y="1271"/>
                    <a:pt x="3704" y="1166"/>
                  </a:cubicBezTo>
                  <a:cubicBezTo>
                    <a:pt x="3588" y="1048"/>
                    <a:pt x="3794" y="856"/>
                    <a:pt x="3631" y="679"/>
                  </a:cubicBezTo>
                  <a:cubicBezTo>
                    <a:pt x="3631" y="679"/>
                    <a:pt x="3425" y="693"/>
                    <a:pt x="3306" y="560"/>
                  </a:cubicBezTo>
                  <a:cubicBezTo>
                    <a:pt x="3187" y="444"/>
                    <a:pt x="3086" y="235"/>
                    <a:pt x="2938" y="235"/>
                  </a:cubicBezTo>
                  <a:cubicBezTo>
                    <a:pt x="2775" y="235"/>
                    <a:pt x="2627" y="221"/>
                    <a:pt x="2523" y="412"/>
                  </a:cubicBezTo>
                  <a:cubicBezTo>
                    <a:pt x="2406" y="606"/>
                    <a:pt x="2111" y="592"/>
                    <a:pt x="1919" y="502"/>
                  </a:cubicBezTo>
                  <a:cubicBezTo>
                    <a:pt x="1727" y="398"/>
                    <a:pt x="1165" y="0"/>
                    <a:pt x="1005" y="90"/>
                  </a:cubicBezTo>
                  <a:cubicBezTo>
                    <a:pt x="871" y="162"/>
                    <a:pt x="723" y="383"/>
                    <a:pt x="648" y="502"/>
                  </a:cubicBezTo>
                  <a:cubicBezTo>
                    <a:pt x="665" y="502"/>
                    <a:pt x="665" y="516"/>
                    <a:pt x="679" y="516"/>
                  </a:cubicBezTo>
                  <a:cubicBezTo>
                    <a:pt x="738" y="575"/>
                    <a:pt x="471" y="635"/>
                    <a:pt x="619" y="769"/>
                  </a:cubicBezTo>
                  <a:cubicBezTo>
                    <a:pt x="709" y="871"/>
                    <a:pt x="767" y="708"/>
                    <a:pt x="810" y="752"/>
                  </a:cubicBezTo>
                  <a:cubicBezTo>
                    <a:pt x="871" y="798"/>
                    <a:pt x="781" y="900"/>
                    <a:pt x="709" y="975"/>
                  </a:cubicBezTo>
                  <a:cubicBezTo>
                    <a:pt x="633" y="1048"/>
                    <a:pt x="796" y="1077"/>
                    <a:pt x="796" y="1077"/>
                  </a:cubicBezTo>
                  <a:cubicBezTo>
                    <a:pt x="857" y="1225"/>
                    <a:pt x="929" y="914"/>
                    <a:pt x="1019" y="1004"/>
                  </a:cubicBezTo>
                  <a:cubicBezTo>
                    <a:pt x="1106" y="1077"/>
                    <a:pt x="929" y="1196"/>
                    <a:pt x="886" y="1225"/>
                  </a:cubicBezTo>
                  <a:cubicBezTo>
                    <a:pt x="857" y="1271"/>
                    <a:pt x="825" y="1300"/>
                    <a:pt x="738" y="1329"/>
                  </a:cubicBezTo>
                  <a:cubicBezTo>
                    <a:pt x="648" y="1373"/>
                    <a:pt x="767" y="1431"/>
                    <a:pt x="857" y="1431"/>
                  </a:cubicBezTo>
                  <a:cubicBezTo>
                    <a:pt x="929" y="1431"/>
                    <a:pt x="886" y="1608"/>
                    <a:pt x="723" y="1608"/>
                  </a:cubicBezTo>
                  <a:cubicBezTo>
                    <a:pt x="546" y="1608"/>
                    <a:pt x="561" y="1448"/>
                    <a:pt x="546" y="1358"/>
                  </a:cubicBezTo>
                  <a:cubicBezTo>
                    <a:pt x="517" y="1254"/>
                    <a:pt x="369" y="1314"/>
                    <a:pt x="294" y="1285"/>
                  </a:cubicBezTo>
                  <a:cubicBezTo>
                    <a:pt x="221" y="1271"/>
                    <a:pt x="148" y="1300"/>
                    <a:pt x="148" y="1343"/>
                  </a:cubicBezTo>
                  <a:cubicBezTo>
                    <a:pt x="148" y="1402"/>
                    <a:pt x="134" y="1477"/>
                    <a:pt x="59" y="1477"/>
                  </a:cubicBezTo>
                  <a:cubicBezTo>
                    <a:pt x="0" y="1477"/>
                    <a:pt x="29" y="1698"/>
                    <a:pt x="29" y="1831"/>
                  </a:cubicBezTo>
                  <a:cubicBezTo>
                    <a:pt x="29" y="1947"/>
                    <a:pt x="236" y="2052"/>
                    <a:pt x="236" y="1860"/>
                  </a:cubicBezTo>
                  <a:cubicBezTo>
                    <a:pt x="236" y="1683"/>
                    <a:pt x="427" y="1639"/>
                    <a:pt x="369" y="1698"/>
                  </a:cubicBezTo>
                  <a:cubicBezTo>
                    <a:pt x="311" y="1756"/>
                    <a:pt x="398" y="1889"/>
                    <a:pt x="427" y="1770"/>
                  </a:cubicBezTo>
                  <a:cubicBezTo>
                    <a:pt x="471" y="1654"/>
                    <a:pt x="546" y="1741"/>
                    <a:pt x="619" y="1846"/>
                  </a:cubicBezTo>
                  <a:cubicBezTo>
                    <a:pt x="694" y="1962"/>
                    <a:pt x="929" y="1933"/>
                    <a:pt x="929" y="1933"/>
                  </a:cubicBezTo>
                  <a:cubicBezTo>
                    <a:pt x="1048" y="2037"/>
                    <a:pt x="1165" y="1933"/>
                    <a:pt x="1165" y="1933"/>
                  </a:cubicBezTo>
                  <a:cubicBezTo>
                    <a:pt x="1461" y="1993"/>
                    <a:pt x="1623" y="1933"/>
                    <a:pt x="1623" y="1933"/>
                  </a:cubicBezTo>
                  <a:cubicBezTo>
                    <a:pt x="1992" y="2037"/>
                    <a:pt x="2154" y="1875"/>
                    <a:pt x="2258" y="1979"/>
                  </a:cubicBezTo>
                  <a:cubicBezTo>
                    <a:pt x="2360" y="2081"/>
                    <a:pt x="2523" y="1962"/>
                    <a:pt x="2746" y="2008"/>
                  </a:cubicBezTo>
                  <a:cubicBezTo>
                    <a:pt x="2952" y="2052"/>
                    <a:pt x="2746" y="2037"/>
                    <a:pt x="2613" y="2066"/>
                  </a:cubicBezTo>
                  <a:cubicBezTo>
                    <a:pt x="2494" y="2095"/>
                    <a:pt x="2508" y="2171"/>
                    <a:pt x="2406" y="2214"/>
                  </a:cubicBezTo>
                  <a:cubicBezTo>
                    <a:pt x="2302" y="2258"/>
                    <a:pt x="2377" y="2362"/>
                    <a:pt x="2317" y="2420"/>
                  </a:cubicBezTo>
                  <a:cubicBezTo>
                    <a:pt x="2273" y="2479"/>
                    <a:pt x="2052" y="2362"/>
                    <a:pt x="1992" y="2302"/>
                  </a:cubicBezTo>
                  <a:cubicBezTo>
                    <a:pt x="1919" y="2229"/>
                    <a:pt x="1684" y="2510"/>
                    <a:pt x="1875" y="2568"/>
                  </a:cubicBezTo>
                  <a:cubicBezTo>
                    <a:pt x="2052" y="2641"/>
                    <a:pt x="1948" y="2716"/>
                    <a:pt x="1948" y="2716"/>
                  </a:cubicBezTo>
                  <a:cubicBezTo>
                    <a:pt x="1536" y="2774"/>
                    <a:pt x="1638" y="2493"/>
                    <a:pt x="1402" y="2554"/>
                  </a:cubicBezTo>
                  <a:cubicBezTo>
                    <a:pt x="1182" y="2612"/>
                    <a:pt x="857" y="2554"/>
                    <a:pt x="857" y="2554"/>
                  </a:cubicBezTo>
                  <a:cubicBezTo>
                    <a:pt x="723" y="2818"/>
                    <a:pt x="384" y="2568"/>
                    <a:pt x="311" y="2627"/>
                  </a:cubicBezTo>
                  <a:cubicBezTo>
                    <a:pt x="250" y="2687"/>
                    <a:pt x="59" y="2760"/>
                    <a:pt x="59" y="2760"/>
                  </a:cubicBezTo>
                  <a:cubicBezTo>
                    <a:pt x="59" y="3056"/>
                    <a:pt x="384" y="2952"/>
                    <a:pt x="561" y="2952"/>
                  </a:cubicBezTo>
                  <a:cubicBezTo>
                    <a:pt x="752" y="2952"/>
                    <a:pt x="857" y="3070"/>
                    <a:pt x="857" y="3027"/>
                  </a:cubicBezTo>
                  <a:cubicBezTo>
                    <a:pt x="857" y="2981"/>
                    <a:pt x="1077" y="2583"/>
                    <a:pt x="1283" y="2731"/>
                  </a:cubicBezTo>
                  <a:cubicBezTo>
                    <a:pt x="1490" y="2879"/>
                    <a:pt x="1846" y="2847"/>
                    <a:pt x="1963" y="2774"/>
                  </a:cubicBezTo>
                  <a:cubicBezTo>
                    <a:pt x="2096" y="2716"/>
                    <a:pt x="2244" y="2745"/>
                    <a:pt x="2111" y="2833"/>
                  </a:cubicBezTo>
                  <a:cubicBezTo>
                    <a:pt x="1963" y="2908"/>
                    <a:pt x="2096" y="2879"/>
                    <a:pt x="2038" y="2952"/>
                  </a:cubicBezTo>
                  <a:cubicBezTo>
                    <a:pt x="1963" y="3010"/>
                    <a:pt x="1815" y="2995"/>
                    <a:pt x="1875" y="3056"/>
                  </a:cubicBezTo>
                  <a:cubicBezTo>
                    <a:pt x="1933" y="3114"/>
                    <a:pt x="1919" y="3306"/>
                    <a:pt x="1919" y="3306"/>
                  </a:cubicBezTo>
                  <a:cubicBezTo>
                    <a:pt x="1727" y="3572"/>
                    <a:pt x="1608" y="3262"/>
                    <a:pt x="1536" y="3410"/>
                  </a:cubicBezTo>
                  <a:cubicBezTo>
                    <a:pt x="1475" y="3558"/>
                    <a:pt x="1713" y="3572"/>
                    <a:pt x="1713" y="3572"/>
                  </a:cubicBezTo>
                  <a:cubicBezTo>
                    <a:pt x="2140" y="3572"/>
                    <a:pt x="2169" y="3129"/>
                    <a:pt x="2169" y="3129"/>
                  </a:cubicBezTo>
                  <a:cubicBezTo>
                    <a:pt x="2436" y="3187"/>
                    <a:pt x="2465" y="2952"/>
                    <a:pt x="2465" y="2952"/>
                  </a:cubicBezTo>
                  <a:cubicBezTo>
                    <a:pt x="2331" y="2833"/>
                    <a:pt x="2494" y="2479"/>
                    <a:pt x="2598" y="2745"/>
                  </a:cubicBezTo>
                  <a:cubicBezTo>
                    <a:pt x="2714" y="3010"/>
                    <a:pt x="3086" y="2833"/>
                    <a:pt x="2862" y="2818"/>
                  </a:cubicBezTo>
                  <a:cubicBezTo>
                    <a:pt x="2642" y="2789"/>
                    <a:pt x="2833" y="2583"/>
                    <a:pt x="2833" y="2687"/>
                  </a:cubicBezTo>
                  <a:cubicBezTo>
                    <a:pt x="2833" y="2774"/>
                    <a:pt x="2892" y="2731"/>
                    <a:pt x="2938" y="2641"/>
                  </a:cubicBezTo>
                  <a:cubicBezTo>
                    <a:pt x="2981" y="2554"/>
                    <a:pt x="3039" y="2641"/>
                    <a:pt x="3010" y="2716"/>
                  </a:cubicBezTo>
                  <a:cubicBezTo>
                    <a:pt x="2996" y="2789"/>
                    <a:pt x="3039" y="2833"/>
                    <a:pt x="3039" y="2833"/>
                  </a:cubicBezTo>
                  <a:cubicBezTo>
                    <a:pt x="3115" y="3041"/>
                    <a:pt x="3173" y="2745"/>
                    <a:pt x="3263" y="2833"/>
                  </a:cubicBezTo>
                  <a:cubicBezTo>
                    <a:pt x="3350" y="2922"/>
                    <a:pt x="3365" y="3056"/>
                    <a:pt x="3365" y="3262"/>
                  </a:cubicBezTo>
                  <a:cubicBezTo>
                    <a:pt x="3365" y="3468"/>
                    <a:pt x="3602" y="3262"/>
                    <a:pt x="3750" y="3262"/>
                  </a:cubicBezTo>
                  <a:cubicBezTo>
                    <a:pt x="3881" y="3262"/>
                    <a:pt x="3750" y="3410"/>
                    <a:pt x="3808" y="3483"/>
                  </a:cubicBezTo>
                  <a:cubicBezTo>
                    <a:pt x="3881" y="3543"/>
                    <a:pt x="3808" y="3706"/>
                    <a:pt x="3881" y="3779"/>
                  </a:cubicBezTo>
                  <a:cubicBezTo>
                    <a:pt x="3956" y="3851"/>
                    <a:pt x="4073" y="3587"/>
                    <a:pt x="4073" y="3587"/>
                  </a:cubicBezTo>
                  <a:cubicBezTo>
                    <a:pt x="3852" y="3587"/>
                    <a:pt x="4000" y="3512"/>
                    <a:pt x="4073" y="3349"/>
                  </a:cubicBezTo>
                  <a:cubicBezTo>
                    <a:pt x="4148" y="3187"/>
                    <a:pt x="4119" y="3291"/>
                    <a:pt x="4221" y="3291"/>
                  </a:cubicBezTo>
                  <a:cubicBezTo>
                    <a:pt x="4325" y="3291"/>
                    <a:pt x="4679" y="3410"/>
                    <a:pt x="4650" y="3543"/>
                  </a:cubicBezTo>
                  <a:cubicBezTo>
                    <a:pt x="4635" y="3674"/>
                    <a:pt x="4398" y="3497"/>
                    <a:pt x="4444" y="3543"/>
                  </a:cubicBezTo>
                  <a:cubicBezTo>
                    <a:pt x="4488" y="3587"/>
                    <a:pt x="4444" y="3601"/>
                    <a:pt x="4444" y="3735"/>
                  </a:cubicBezTo>
                  <a:cubicBezTo>
                    <a:pt x="4444" y="3851"/>
                    <a:pt x="4621" y="3779"/>
                    <a:pt x="4621" y="3851"/>
                  </a:cubicBezTo>
                  <a:cubicBezTo>
                    <a:pt x="4621" y="3926"/>
                    <a:pt x="4502" y="4353"/>
                    <a:pt x="4502" y="4353"/>
                  </a:cubicBezTo>
                  <a:cubicBezTo>
                    <a:pt x="4502" y="4353"/>
                    <a:pt x="4723" y="4649"/>
                    <a:pt x="4871" y="4826"/>
                  </a:cubicBezTo>
                  <a:cubicBezTo>
                    <a:pt x="4958" y="4516"/>
                    <a:pt x="5387" y="3970"/>
                    <a:pt x="5623" y="3970"/>
                  </a:cubicBezTo>
                  <a:cubicBezTo>
                    <a:pt x="5904" y="3970"/>
                    <a:pt x="5756" y="3793"/>
                    <a:pt x="5933" y="3601"/>
                  </a:cubicBezTo>
                  <a:cubicBezTo>
                    <a:pt x="6110" y="3424"/>
                    <a:pt x="6244" y="2952"/>
                    <a:pt x="6258" y="2922"/>
                  </a:cubicBezTo>
                  <a:cubicBezTo>
                    <a:pt x="6200" y="2893"/>
                    <a:pt x="6125" y="2818"/>
                    <a:pt x="6066" y="2760"/>
                  </a:cubicBezTo>
                  <a:cubicBezTo>
                    <a:pt x="5962" y="2656"/>
                    <a:pt x="5741" y="2716"/>
                    <a:pt x="5683" y="27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" name="Freeform 40"/>
            <p:cNvSpPr>
              <a:spLocks noChangeArrowheads="1"/>
            </p:cNvSpPr>
            <p:nvPr/>
          </p:nvSpPr>
          <p:spPr bwMode="auto">
            <a:xfrm>
              <a:off x="4014788" y="8147050"/>
              <a:ext cx="2103437" cy="779463"/>
            </a:xfrm>
            <a:custGeom>
              <a:avLst/>
              <a:gdLst>
                <a:gd name="T0" fmla="*/ 1762585 w 5846"/>
                <a:gd name="T1" fmla="*/ 699683 h 2169"/>
                <a:gd name="T2" fmla="*/ 1762585 w 5846"/>
                <a:gd name="T3" fmla="*/ 699683 h 2169"/>
                <a:gd name="T4" fmla="*/ 1863684 w 5846"/>
                <a:gd name="T5" fmla="*/ 662309 h 2169"/>
                <a:gd name="T6" fmla="*/ 2086391 w 5846"/>
                <a:gd name="T7" fmla="*/ 555937 h 2169"/>
                <a:gd name="T8" fmla="*/ 2022709 w 5846"/>
                <a:gd name="T9" fmla="*/ 291085 h 2169"/>
                <a:gd name="T10" fmla="*/ 1879515 w 5846"/>
                <a:gd name="T11" fmla="*/ 0 h 2169"/>
                <a:gd name="T12" fmla="*/ 1704300 w 5846"/>
                <a:gd name="T13" fmla="*/ 58217 h 2169"/>
                <a:gd name="T14" fmla="*/ 1370060 w 5846"/>
                <a:gd name="T15" fmla="*/ 41686 h 2169"/>
                <a:gd name="T16" fmla="*/ 1210316 w 5846"/>
                <a:gd name="T17" fmla="*/ 41686 h 2169"/>
                <a:gd name="T18" fmla="*/ 977175 w 5846"/>
                <a:gd name="T19" fmla="*/ 31265 h 2169"/>
                <a:gd name="T20" fmla="*/ 679633 w 5846"/>
                <a:gd name="T21" fmla="*/ 127215 h 2169"/>
                <a:gd name="T22" fmla="*/ 652649 w 5846"/>
                <a:gd name="T23" fmla="*/ 227478 h 2169"/>
                <a:gd name="T24" fmla="*/ 519889 w 5846"/>
                <a:gd name="T25" fmla="*/ 344271 h 2169"/>
                <a:gd name="T26" fmla="*/ 440376 w 5846"/>
                <a:gd name="T27" fmla="*/ 291085 h 2169"/>
                <a:gd name="T28" fmla="*/ 472037 w 5846"/>
                <a:gd name="T29" fmla="*/ 237899 h 2169"/>
                <a:gd name="T30" fmla="*/ 402959 w 5846"/>
                <a:gd name="T31" fmla="*/ 217056 h 2169"/>
                <a:gd name="T32" fmla="*/ 350790 w 5846"/>
                <a:gd name="T33" fmla="*/ 270242 h 2169"/>
                <a:gd name="T34" fmla="*/ 111533 w 5846"/>
                <a:gd name="T35" fmla="*/ 153449 h 2169"/>
                <a:gd name="T36" fmla="*/ 52888 w 5846"/>
                <a:gd name="T37" fmla="*/ 275273 h 2169"/>
                <a:gd name="T38" fmla="*/ 185649 w 5846"/>
                <a:gd name="T39" fmla="*/ 370146 h 2169"/>
                <a:gd name="T40" fmla="*/ 275595 w 5846"/>
                <a:gd name="T41" fmla="*/ 370146 h 2169"/>
                <a:gd name="T42" fmla="*/ 408356 w 5846"/>
                <a:gd name="T43" fmla="*/ 344271 h 2169"/>
                <a:gd name="T44" fmla="*/ 525286 w 5846"/>
                <a:gd name="T45" fmla="*/ 445253 h 2169"/>
                <a:gd name="T46" fmla="*/ 530323 w 5846"/>
                <a:gd name="T47" fmla="*/ 577858 h 2169"/>
                <a:gd name="T48" fmla="*/ 573137 w 5846"/>
                <a:gd name="T49" fmla="*/ 625654 h 2169"/>
                <a:gd name="T50" fmla="*/ 525286 w 5846"/>
                <a:gd name="T51" fmla="*/ 752869 h 2169"/>
                <a:gd name="T52" fmla="*/ 663083 w 5846"/>
                <a:gd name="T53" fmla="*/ 747838 h 2169"/>
                <a:gd name="T54" fmla="*/ 726765 w 5846"/>
                <a:gd name="T55" fmla="*/ 715495 h 2169"/>
                <a:gd name="T56" fmla="*/ 855208 w 5846"/>
                <a:gd name="T57" fmla="*/ 567437 h 2169"/>
                <a:gd name="T58" fmla="*/ 1184051 w 5846"/>
                <a:gd name="T59" fmla="*/ 715495 h 2169"/>
                <a:gd name="T60" fmla="*/ 1401361 w 5846"/>
                <a:gd name="T61" fmla="*/ 683152 h 2169"/>
                <a:gd name="T62" fmla="*/ 1550672 w 5846"/>
                <a:gd name="T63" fmla="*/ 619545 h 2169"/>
                <a:gd name="T64" fmla="*/ 1683073 w 5846"/>
                <a:gd name="T65" fmla="*/ 736338 h 2169"/>
                <a:gd name="T66" fmla="*/ 1784532 w 5846"/>
                <a:gd name="T67" fmla="*/ 779103 h 2169"/>
                <a:gd name="T68" fmla="*/ 1762585 w 5846"/>
                <a:gd name="T69" fmla="*/ 699683 h 21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846" h="2169">
                  <a:moveTo>
                    <a:pt x="4899" y="1947"/>
                  </a:moveTo>
                  <a:lnTo>
                    <a:pt x="4899" y="1947"/>
                  </a:lnTo>
                  <a:cubicBezTo>
                    <a:pt x="4783" y="1828"/>
                    <a:pt x="5003" y="1799"/>
                    <a:pt x="5180" y="1843"/>
                  </a:cubicBezTo>
                  <a:cubicBezTo>
                    <a:pt x="5372" y="1887"/>
                    <a:pt x="5741" y="1593"/>
                    <a:pt x="5799" y="1547"/>
                  </a:cubicBezTo>
                  <a:cubicBezTo>
                    <a:pt x="5845" y="1489"/>
                    <a:pt x="5622" y="1030"/>
                    <a:pt x="5622" y="810"/>
                  </a:cubicBezTo>
                  <a:cubicBezTo>
                    <a:pt x="5622" y="589"/>
                    <a:pt x="5668" y="131"/>
                    <a:pt x="5224" y="0"/>
                  </a:cubicBezTo>
                  <a:cubicBezTo>
                    <a:pt x="5224" y="0"/>
                    <a:pt x="5018" y="116"/>
                    <a:pt x="4737" y="162"/>
                  </a:cubicBezTo>
                  <a:cubicBezTo>
                    <a:pt x="4458" y="191"/>
                    <a:pt x="3909" y="116"/>
                    <a:pt x="3808" y="116"/>
                  </a:cubicBezTo>
                  <a:cubicBezTo>
                    <a:pt x="3689" y="116"/>
                    <a:pt x="3660" y="322"/>
                    <a:pt x="3364" y="116"/>
                  </a:cubicBezTo>
                  <a:cubicBezTo>
                    <a:pt x="3364" y="116"/>
                    <a:pt x="2774" y="29"/>
                    <a:pt x="2716" y="87"/>
                  </a:cubicBezTo>
                  <a:cubicBezTo>
                    <a:pt x="2655" y="145"/>
                    <a:pt x="2554" y="383"/>
                    <a:pt x="1889" y="354"/>
                  </a:cubicBezTo>
                  <a:cubicBezTo>
                    <a:pt x="1860" y="470"/>
                    <a:pt x="1814" y="633"/>
                    <a:pt x="1814" y="633"/>
                  </a:cubicBezTo>
                  <a:cubicBezTo>
                    <a:pt x="1874" y="810"/>
                    <a:pt x="1666" y="987"/>
                    <a:pt x="1445" y="958"/>
                  </a:cubicBezTo>
                  <a:cubicBezTo>
                    <a:pt x="1210" y="929"/>
                    <a:pt x="1297" y="885"/>
                    <a:pt x="1224" y="810"/>
                  </a:cubicBezTo>
                  <a:cubicBezTo>
                    <a:pt x="1152" y="737"/>
                    <a:pt x="1312" y="662"/>
                    <a:pt x="1312" y="662"/>
                  </a:cubicBezTo>
                  <a:cubicBezTo>
                    <a:pt x="1195" y="662"/>
                    <a:pt x="1312" y="647"/>
                    <a:pt x="1120" y="604"/>
                  </a:cubicBezTo>
                  <a:cubicBezTo>
                    <a:pt x="943" y="560"/>
                    <a:pt x="975" y="752"/>
                    <a:pt x="975" y="752"/>
                  </a:cubicBezTo>
                  <a:cubicBezTo>
                    <a:pt x="943" y="560"/>
                    <a:pt x="603" y="354"/>
                    <a:pt x="310" y="427"/>
                  </a:cubicBezTo>
                  <a:cubicBezTo>
                    <a:pt x="0" y="499"/>
                    <a:pt x="147" y="766"/>
                    <a:pt x="147" y="766"/>
                  </a:cubicBezTo>
                  <a:cubicBezTo>
                    <a:pt x="502" y="633"/>
                    <a:pt x="516" y="929"/>
                    <a:pt x="516" y="1030"/>
                  </a:cubicBezTo>
                  <a:cubicBezTo>
                    <a:pt x="516" y="1120"/>
                    <a:pt x="766" y="1030"/>
                    <a:pt x="766" y="1030"/>
                  </a:cubicBezTo>
                  <a:cubicBezTo>
                    <a:pt x="737" y="899"/>
                    <a:pt x="1135" y="795"/>
                    <a:pt x="1135" y="958"/>
                  </a:cubicBezTo>
                  <a:cubicBezTo>
                    <a:pt x="1135" y="1120"/>
                    <a:pt x="1372" y="1149"/>
                    <a:pt x="1460" y="1239"/>
                  </a:cubicBezTo>
                  <a:cubicBezTo>
                    <a:pt x="1549" y="1326"/>
                    <a:pt x="1474" y="1474"/>
                    <a:pt x="1474" y="1608"/>
                  </a:cubicBezTo>
                  <a:cubicBezTo>
                    <a:pt x="1474" y="1741"/>
                    <a:pt x="1593" y="1637"/>
                    <a:pt x="1593" y="1741"/>
                  </a:cubicBezTo>
                  <a:cubicBezTo>
                    <a:pt x="1593" y="1843"/>
                    <a:pt x="1387" y="2020"/>
                    <a:pt x="1460" y="2095"/>
                  </a:cubicBezTo>
                  <a:cubicBezTo>
                    <a:pt x="1520" y="2153"/>
                    <a:pt x="1756" y="2168"/>
                    <a:pt x="1843" y="2081"/>
                  </a:cubicBezTo>
                  <a:cubicBezTo>
                    <a:pt x="1918" y="2005"/>
                    <a:pt x="1976" y="1962"/>
                    <a:pt x="2020" y="1991"/>
                  </a:cubicBezTo>
                  <a:cubicBezTo>
                    <a:pt x="2095" y="1872"/>
                    <a:pt x="2243" y="1651"/>
                    <a:pt x="2377" y="1579"/>
                  </a:cubicBezTo>
                  <a:cubicBezTo>
                    <a:pt x="2537" y="1489"/>
                    <a:pt x="3099" y="1887"/>
                    <a:pt x="3291" y="1991"/>
                  </a:cubicBezTo>
                  <a:cubicBezTo>
                    <a:pt x="3483" y="2081"/>
                    <a:pt x="3778" y="2095"/>
                    <a:pt x="3895" y="1901"/>
                  </a:cubicBezTo>
                  <a:cubicBezTo>
                    <a:pt x="3999" y="1710"/>
                    <a:pt x="4147" y="1724"/>
                    <a:pt x="4310" y="1724"/>
                  </a:cubicBezTo>
                  <a:cubicBezTo>
                    <a:pt x="4458" y="1724"/>
                    <a:pt x="4559" y="1933"/>
                    <a:pt x="4678" y="2049"/>
                  </a:cubicBezTo>
                  <a:cubicBezTo>
                    <a:pt x="4766" y="2153"/>
                    <a:pt x="4899" y="2168"/>
                    <a:pt x="4960" y="2168"/>
                  </a:cubicBezTo>
                  <a:cubicBezTo>
                    <a:pt x="4974" y="2110"/>
                    <a:pt x="4974" y="2020"/>
                    <a:pt x="4899" y="1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Freeform 41"/>
            <p:cNvSpPr>
              <a:spLocks noChangeArrowheads="1"/>
            </p:cNvSpPr>
            <p:nvPr/>
          </p:nvSpPr>
          <p:spPr bwMode="auto">
            <a:xfrm>
              <a:off x="3876675" y="6516688"/>
              <a:ext cx="1997075" cy="1768475"/>
            </a:xfrm>
            <a:custGeom>
              <a:avLst/>
              <a:gdLst>
                <a:gd name="T0" fmla="*/ 1724978 w 5551"/>
                <a:gd name="T1" fmla="*/ 1295155 h 4917"/>
                <a:gd name="T2" fmla="*/ 1724978 w 5551"/>
                <a:gd name="T3" fmla="*/ 1295155 h 4917"/>
                <a:gd name="T4" fmla="*/ 1624969 w 5551"/>
                <a:gd name="T5" fmla="*/ 1236889 h 4917"/>
                <a:gd name="T6" fmla="*/ 1486826 w 5551"/>
                <a:gd name="T7" fmla="*/ 1332920 h 4917"/>
                <a:gd name="T8" fmla="*/ 965916 w 5551"/>
                <a:gd name="T9" fmla="*/ 992677 h 4917"/>
                <a:gd name="T10" fmla="*/ 843962 w 5551"/>
                <a:gd name="T11" fmla="*/ 833705 h 4917"/>
                <a:gd name="T12" fmla="*/ 1056931 w 5551"/>
                <a:gd name="T13" fmla="*/ 632292 h 4917"/>
                <a:gd name="T14" fmla="*/ 1268821 w 5551"/>
                <a:gd name="T15" fmla="*/ 429800 h 4917"/>
                <a:gd name="T16" fmla="*/ 1242560 w 5551"/>
                <a:gd name="T17" fmla="*/ 53230 h 4917"/>
                <a:gd name="T18" fmla="*/ 626676 w 5551"/>
                <a:gd name="T19" fmla="*/ 217957 h 4917"/>
                <a:gd name="T20" fmla="*/ 668406 w 5551"/>
                <a:gd name="T21" fmla="*/ 276583 h 4917"/>
                <a:gd name="T22" fmla="*/ 637109 w 5551"/>
                <a:gd name="T23" fmla="*/ 340244 h 4917"/>
                <a:gd name="T24" fmla="*/ 652937 w 5551"/>
                <a:gd name="T25" fmla="*/ 504970 h 4917"/>
                <a:gd name="T26" fmla="*/ 790720 w 5551"/>
                <a:gd name="T27" fmla="*/ 552086 h 4917"/>
                <a:gd name="T28" fmla="*/ 663370 w 5551"/>
                <a:gd name="T29" fmla="*/ 632292 h 4917"/>
                <a:gd name="T30" fmla="*/ 679918 w 5551"/>
                <a:gd name="T31" fmla="*/ 674013 h 4917"/>
                <a:gd name="T32" fmla="*/ 626676 w 5551"/>
                <a:gd name="T33" fmla="*/ 727244 h 4917"/>
                <a:gd name="T34" fmla="*/ 477382 w 5551"/>
                <a:gd name="T35" fmla="*/ 748464 h 4917"/>
                <a:gd name="T36" fmla="*/ 546453 w 5551"/>
                <a:gd name="T37" fmla="*/ 865355 h 4917"/>
                <a:gd name="T38" fmla="*/ 530624 w 5551"/>
                <a:gd name="T39" fmla="*/ 950596 h 4917"/>
                <a:gd name="T40" fmla="*/ 616243 w 5551"/>
                <a:gd name="T41" fmla="*/ 1093743 h 4917"/>
                <a:gd name="T42" fmla="*/ 466949 w 5551"/>
                <a:gd name="T43" fmla="*/ 1119998 h 4917"/>
                <a:gd name="T44" fmla="*/ 419103 w 5551"/>
                <a:gd name="T45" fmla="*/ 1030082 h 4917"/>
                <a:gd name="T46" fmla="*/ 355068 w 5551"/>
                <a:gd name="T47" fmla="*/ 1119998 h 4917"/>
                <a:gd name="T48" fmla="*/ 350032 w 5551"/>
                <a:gd name="T49" fmla="*/ 982246 h 4917"/>
                <a:gd name="T50" fmla="*/ 313338 w 5551"/>
                <a:gd name="T51" fmla="*/ 892330 h 4917"/>
                <a:gd name="T52" fmla="*/ 238151 w 5551"/>
                <a:gd name="T53" fmla="*/ 743069 h 4917"/>
                <a:gd name="T54" fmla="*/ 127350 w 5551"/>
                <a:gd name="T55" fmla="*/ 759613 h 4917"/>
                <a:gd name="T56" fmla="*/ 153611 w 5551"/>
                <a:gd name="T57" fmla="*/ 961026 h 4917"/>
                <a:gd name="T58" fmla="*/ 132746 w 5551"/>
                <a:gd name="T59" fmla="*/ 1030082 h 4917"/>
                <a:gd name="T60" fmla="*/ 185269 w 5551"/>
                <a:gd name="T61" fmla="*/ 971816 h 4917"/>
                <a:gd name="T62" fmla="*/ 212250 w 5551"/>
                <a:gd name="T63" fmla="*/ 1019652 h 4917"/>
                <a:gd name="T64" fmla="*/ 212250 w 5551"/>
                <a:gd name="T65" fmla="*/ 1066768 h 4917"/>
                <a:gd name="T66" fmla="*/ 95332 w 5551"/>
                <a:gd name="T67" fmla="*/ 1141578 h 4917"/>
                <a:gd name="T68" fmla="*/ 47127 w 5551"/>
                <a:gd name="T69" fmla="*/ 1035477 h 4917"/>
                <a:gd name="T70" fmla="*/ 0 w 5551"/>
                <a:gd name="T71" fmla="*/ 1141578 h 4917"/>
                <a:gd name="T72" fmla="*/ 100369 w 5551"/>
                <a:gd name="T73" fmla="*/ 1263864 h 4917"/>
                <a:gd name="T74" fmla="*/ 196421 w 5551"/>
                <a:gd name="T75" fmla="*/ 1332920 h 4917"/>
                <a:gd name="T76" fmla="*/ 249663 w 5551"/>
                <a:gd name="T77" fmla="*/ 1401616 h 4917"/>
                <a:gd name="T78" fmla="*/ 318734 w 5551"/>
                <a:gd name="T79" fmla="*/ 1348386 h 4917"/>
                <a:gd name="T80" fmla="*/ 413707 w 5551"/>
                <a:gd name="T81" fmla="*/ 1310981 h 4917"/>
                <a:gd name="T82" fmla="*/ 466949 w 5551"/>
                <a:gd name="T83" fmla="*/ 1412047 h 4917"/>
                <a:gd name="T84" fmla="*/ 493930 w 5551"/>
                <a:gd name="T85" fmla="*/ 1523902 h 4917"/>
                <a:gd name="T86" fmla="*/ 764458 w 5551"/>
                <a:gd name="T87" fmla="*/ 1635399 h 4917"/>
                <a:gd name="T88" fmla="*/ 823097 w 5551"/>
                <a:gd name="T89" fmla="*/ 1709490 h 4917"/>
                <a:gd name="T90" fmla="*/ 817701 w 5551"/>
                <a:gd name="T91" fmla="*/ 1757685 h 4917"/>
                <a:gd name="T92" fmla="*/ 1115210 w 5551"/>
                <a:gd name="T93" fmla="*/ 1661654 h 4917"/>
                <a:gd name="T94" fmla="*/ 1348325 w 5551"/>
                <a:gd name="T95" fmla="*/ 1672085 h 4917"/>
                <a:gd name="T96" fmla="*/ 1508051 w 5551"/>
                <a:gd name="T97" fmla="*/ 1672085 h 4917"/>
                <a:gd name="T98" fmla="*/ 1842255 w 5551"/>
                <a:gd name="T99" fmla="*/ 1688629 h 4917"/>
                <a:gd name="T100" fmla="*/ 1996585 w 5551"/>
                <a:gd name="T101" fmla="*/ 1640794 h 4917"/>
                <a:gd name="T102" fmla="*/ 1884705 w 5551"/>
                <a:gd name="T103" fmla="*/ 1433267 h 4917"/>
                <a:gd name="T104" fmla="*/ 1724978 w 5551"/>
                <a:gd name="T105" fmla="*/ 1295155 h 491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551" h="4917">
                  <a:moveTo>
                    <a:pt x="4795" y="3601"/>
                  </a:moveTo>
                  <a:lnTo>
                    <a:pt x="4795" y="3601"/>
                  </a:lnTo>
                  <a:cubicBezTo>
                    <a:pt x="4694" y="3514"/>
                    <a:pt x="4708" y="3366"/>
                    <a:pt x="4517" y="3439"/>
                  </a:cubicBezTo>
                  <a:cubicBezTo>
                    <a:pt x="4325" y="3514"/>
                    <a:pt x="4279" y="3706"/>
                    <a:pt x="4133" y="3706"/>
                  </a:cubicBezTo>
                  <a:cubicBezTo>
                    <a:pt x="3852" y="3706"/>
                    <a:pt x="3379" y="2760"/>
                    <a:pt x="2685" y="2760"/>
                  </a:cubicBezTo>
                  <a:cubicBezTo>
                    <a:pt x="2685" y="2760"/>
                    <a:pt x="2523" y="2377"/>
                    <a:pt x="2346" y="2318"/>
                  </a:cubicBezTo>
                  <a:cubicBezTo>
                    <a:pt x="2169" y="2258"/>
                    <a:pt x="2435" y="1758"/>
                    <a:pt x="2938" y="1758"/>
                  </a:cubicBezTo>
                  <a:cubicBezTo>
                    <a:pt x="2938" y="1758"/>
                    <a:pt x="3527" y="1372"/>
                    <a:pt x="3527" y="1195"/>
                  </a:cubicBezTo>
                  <a:cubicBezTo>
                    <a:pt x="3527" y="1018"/>
                    <a:pt x="3617" y="296"/>
                    <a:pt x="3454" y="148"/>
                  </a:cubicBezTo>
                  <a:cubicBezTo>
                    <a:pt x="3306" y="0"/>
                    <a:pt x="2729" y="75"/>
                    <a:pt x="1742" y="606"/>
                  </a:cubicBezTo>
                  <a:cubicBezTo>
                    <a:pt x="1785" y="664"/>
                    <a:pt x="1829" y="725"/>
                    <a:pt x="1858" y="769"/>
                  </a:cubicBezTo>
                  <a:cubicBezTo>
                    <a:pt x="1933" y="885"/>
                    <a:pt x="1873" y="885"/>
                    <a:pt x="1771" y="946"/>
                  </a:cubicBezTo>
                  <a:cubicBezTo>
                    <a:pt x="1652" y="1004"/>
                    <a:pt x="1608" y="1462"/>
                    <a:pt x="1815" y="1404"/>
                  </a:cubicBezTo>
                  <a:cubicBezTo>
                    <a:pt x="2035" y="1358"/>
                    <a:pt x="2169" y="1404"/>
                    <a:pt x="2198" y="1535"/>
                  </a:cubicBezTo>
                  <a:cubicBezTo>
                    <a:pt x="2212" y="1683"/>
                    <a:pt x="1844" y="1683"/>
                    <a:pt x="1844" y="1758"/>
                  </a:cubicBezTo>
                  <a:cubicBezTo>
                    <a:pt x="1844" y="1831"/>
                    <a:pt x="1977" y="1874"/>
                    <a:pt x="1890" y="1874"/>
                  </a:cubicBezTo>
                  <a:cubicBezTo>
                    <a:pt x="1800" y="1874"/>
                    <a:pt x="1800" y="2098"/>
                    <a:pt x="1742" y="2022"/>
                  </a:cubicBezTo>
                  <a:cubicBezTo>
                    <a:pt x="1667" y="1964"/>
                    <a:pt x="1327" y="1921"/>
                    <a:pt x="1327" y="2081"/>
                  </a:cubicBezTo>
                  <a:cubicBezTo>
                    <a:pt x="1327" y="2243"/>
                    <a:pt x="1446" y="2333"/>
                    <a:pt x="1519" y="2406"/>
                  </a:cubicBezTo>
                  <a:cubicBezTo>
                    <a:pt x="1608" y="2495"/>
                    <a:pt x="1504" y="2539"/>
                    <a:pt x="1475" y="2643"/>
                  </a:cubicBezTo>
                  <a:cubicBezTo>
                    <a:pt x="1460" y="2760"/>
                    <a:pt x="1756" y="2922"/>
                    <a:pt x="1713" y="3041"/>
                  </a:cubicBezTo>
                  <a:cubicBezTo>
                    <a:pt x="1667" y="3143"/>
                    <a:pt x="1373" y="3189"/>
                    <a:pt x="1298" y="3114"/>
                  </a:cubicBezTo>
                  <a:cubicBezTo>
                    <a:pt x="1225" y="3041"/>
                    <a:pt x="1225" y="2864"/>
                    <a:pt x="1165" y="2864"/>
                  </a:cubicBezTo>
                  <a:cubicBezTo>
                    <a:pt x="1106" y="2864"/>
                    <a:pt x="987" y="3114"/>
                    <a:pt x="987" y="3114"/>
                  </a:cubicBezTo>
                  <a:cubicBezTo>
                    <a:pt x="738" y="2983"/>
                    <a:pt x="973" y="2806"/>
                    <a:pt x="973" y="2731"/>
                  </a:cubicBezTo>
                  <a:cubicBezTo>
                    <a:pt x="973" y="2672"/>
                    <a:pt x="871" y="2568"/>
                    <a:pt x="871" y="2481"/>
                  </a:cubicBezTo>
                  <a:cubicBezTo>
                    <a:pt x="871" y="2377"/>
                    <a:pt x="752" y="2170"/>
                    <a:pt x="662" y="2066"/>
                  </a:cubicBezTo>
                  <a:cubicBezTo>
                    <a:pt x="575" y="1979"/>
                    <a:pt x="427" y="2052"/>
                    <a:pt x="354" y="2112"/>
                  </a:cubicBezTo>
                  <a:cubicBezTo>
                    <a:pt x="294" y="2170"/>
                    <a:pt x="427" y="2612"/>
                    <a:pt x="427" y="2672"/>
                  </a:cubicBezTo>
                  <a:cubicBezTo>
                    <a:pt x="427" y="2731"/>
                    <a:pt x="337" y="2835"/>
                    <a:pt x="369" y="2864"/>
                  </a:cubicBezTo>
                  <a:cubicBezTo>
                    <a:pt x="413" y="2908"/>
                    <a:pt x="471" y="2760"/>
                    <a:pt x="515" y="2702"/>
                  </a:cubicBezTo>
                  <a:cubicBezTo>
                    <a:pt x="575" y="2643"/>
                    <a:pt x="662" y="2835"/>
                    <a:pt x="590" y="2835"/>
                  </a:cubicBezTo>
                  <a:cubicBezTo>
                    <a:pt x="515" y="2849"/>
                    <a:pt x="590" y="2893"/>
                    <a:pt x="590" y="2966"/>
                  </a:cubicBezTo>
                  <a:cubicBezTo>
                    <a:pt x="590" y="3027"/>
                    <a:pt x="398" y="3174"/>
                    <a:pt x="265" y="3174"/>
                  </a:cubicBezTo>
                  <a:cubicBezTo>
                    <a:pt x="131" y="3174"/>
                    <a:pt x="177" y="2922"/>
                    <a:pt x="131" y="2879"/>
                  </a:cubicBezTo>
                  <a:cubicBezTo>
                    <a:pt x="88" y="2849"/>
                    <a:pt x="0" y="2997"/>
                    <a:pt x="0" y="3174"/>
                  </a:cubicBezTo>
                  <a:cubicBezTo>
                    <a:pt x="0" y="3352"/>
                    <a:pt x="160" y="3453"/>
                    <a:pt x="279" y="3514"/>
                  </a:cubicBezTo>
                  <a:cubicBezTo>
                    <a:pt x="398" y="3572"/>
                    <a:pt x="546" y="3616"/>
                    <a:pt x="546" y="3706"/>
                  </a:cubicBezTo>
                  <a:cubicBezTo>
                    <a:pt x="546" y="3778"/>
                    <a:pt x="633" y="3839"/>
                    <a:pt x="694" y="3897"/>
                  </a:cubicBezTo>
                  <a:cubicBezTo>
                    <a:pt x="738" y="3955"/>
                    <a:pt x="825" y="3883"/>
                    <a:pt x="886" y="3749"/>
                  </a:cubicBezTo>
                  <a:cubicBezTo>
                    <a:pt x="944" y="3616"/>
                    <a:pt x="1063" y="3645"/>
                    <a:pt x="1150" y="3645"/>
                  </a:cubicBezTo>
                  <a:cubicBezTo>
                    <a:pt x="1254" y="3645"/>
                    <a:pt x="1225" y="3854"/>
                    <a:pt x="1298" y="3926"/>
                  </a:cubicBezTo>
                  <a:cubicBezTo>
                    <a:pt x="1373" y="3999"/>
                    <a:pt x="1373" y="4237"/>
                    <a:pt x="1373" y="4237"/>
                  </a:cubicBezTo>
                  <a:cubicBezTo>
                    <a:pt x="1713" y="4031"/>
                    <a:pt x="1948" y="4547"/>
                    <a:pt x="2125" y="4547"/>
                  </a:cubicBezTo>
                  <a:cubicBezTo>
                    <a:pt x="2288" y="4547"/>
                    <a:pt x="2288" y="4635"/>
                    <a:pt x="2288" y="4753"/>
                  </a:cubicBezTo>
                  <a:cubicBezTo>
                    <a:pt x="2288" y="4782"/>
                    <a:pt x="2288" y="4826"/>
                    <a:pt x="2273" y="4887"/>
                  </a:cubicBezTo>
                  <a:cubicBezTo>
                    <a:pt x="2938" y="4916"/>
                    <a:pt x="3039" y="4678"/>
                    <a:pt x="3100" y="4620"/>
                  </a:cubicBezTo>
                  <a:cubicBezTo>
                    <a:pt x="3158" y="4562"/>
                    <a:pt x="3748" y="4649"/>
                    <a:pt x="3748" y="4649"/>
                  </a:cubicBezTo>
                  <a:cubicBezTo>
                    <a:pt x="4044" y="4855"/>
                    <a:pt x="4073" y="4649"/>
                    <a:pt x="4192" y="4649"/>
                  </a:cubicBezTo>
                  <a:cubicBezTo>
                    <a:pt x="4293" y="4649"/>
                    <a:pt x="4842" y="4724"/>
                    <a:pt x="5121" y="4695"/>
                  </a:cubicBezTo>
                  <a:cubicBezTo>
                    <a:pt x="5312" y="4664"/>
                    <a:pt x="5460" y="4605"/>
                    <a:pt x="5550" y="4562"/>
                  </a:cubicBezTo>
                  <a:cubicBezTo>
                    <a:pt x="5475" y="4385"/>
                    <a:pt x="5373" y="4103"/>
                    <a:pt x="5239" y="3985"/>
                  </a:cubicBezTo>
                  <a:cubicBezTo>
                    <a:pt x="5048" y="3778"/>
                    <a:pt x="4885" y="3706"/>
                    <a:pt x="4795" y="36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Freeform 42"/>
            <p:cNvSpPr>
              <a:spLocks noChangeArrowheads="1"/>
            </p:cNvSpPr>
            <p:nvPr/>
          </p:nvSpPr>
          <p:spPr bwMode="auto">
            <a:xfrm>
              <a:off x="3903663" y="5262563"/>
              <a:ext cx="1508125" cy="1098550"/>
            </a:xfrm>
            <a:custGeom>
              <a:avLst/>
              <a:gdLst>
                <a:gd name="T0" fmla="*/ 972015 w 4192"/>
                <a:gd name="T1" fmla="*/ 780161 h 3057"/>
                <a:gd name="T2" fmla="*/ 972015 w 4192"/>
                <a:gd name="T3" fmla="*/ 780161 h 3057"/>
                <a:gd name="T4" fmla="*/ 1152605 w 4192"/>
                <a:gd name="T5" fmla="*/ 960557 h 3057"/>
                <a:gd name="T6" fmla="*/ 1412696 w 4192"/>
                <a:gd name="T7" fmla="*/ 668401 h 3057"/>
                <a:gd name="T8" fmla="*/ 1216278 w 4192"/>
                <a:gd name="T9" fmla="*/ 419009 h 3057"/>
                <a:gd name="T10" fmla="*/ 1402264 w 4192"/>
                <a:gd name="T11" fmla="*/ 286766 h 3057"/>
                <a:gd name="T12" fmla="*/ 1507667 w 4192"/>
                <a:gd name="T13" fmla="*/ 228191 h 3057"/>
                <a:gd name="T14" fmla="*/ 1502631 w 4192"/>
                <a:gd name="T15" fmla="*/ 228191 h 3057"/>
                <a:gd name="T16" fmla="*/ 1333194 w 4192"/>
                <a:gd name="T17" fmla="*/ 116791 h 3057"/>
                <a:gd name="T18" fmla="*/ 1311609 w 4192"/>
                <a:gd name="T19" fmla="*/ 16530 h 3057"/>
                <a:gd name="T20" fmla="*/ 1232107 w 4192"/>
                <a:gd name="T21" fmla="*/ 26952 h 3057"/>
                <a:gd name="T22" fmla="*/ 1152605 w 4192"/>
                <a:gd name="T23" fmla="*/ 0 h 3057"/>
                <a:gd name="T24" fmla="*/ 1035689 w 4192"/>
                <a:gd name="T25" fmla="*/ 68637 h 3057"/>
                <a:gd name="T26" fmla="*/ 833156 w 4192"/>
                <a:gd name="T27" fmla="*/ 16530 h 3057"/>
                <a:gd name="T28" fmla="*/ 705808 w 4192"/>
                <a:gd name="T29" fmla="*/ 106369 h 3057"/>
                <a:gd name="T30" fmla="*/ 605441 w 4192"/>
                <a:gd name="T31" fmla="*/ 180396 h 3057"/>
                <a:gd name="T32" fmla="*/ 514787 w 4192"/>
                <a:gd name="T33" fmla="*/ 212739 h 3057"/>
                <a:gd name="T34" fmla="*/ 467661 w 4192"/>
                <a:gd name="T35" fmla="*/ 212739 h 3057"/>
                <a:gd name="T36" fmla="*/ 265128 w 4192"/>
                <a:gd name="T37" fmla="*/ 387026 h 3057"/>
                <a:gd name="T38" fmla="*/ 170157 w 4192"/>
                <a:gd name="T39" fmla="*/ 578562 h 3057"/>
                <a:gd name="T40" fmla="*/ 159005 w 4192"/>
                <a:gd name="T41" fmla="*/ 657980 h 3057"/>
                <a:gd name="T42" fmla="*/ 132744 w 4192"/>
                <a:gd name="T43" fmla="*/ 817534 h 3057"/>
                <a:gd name="T44" fmla="*/ 15829 w 4192"/>
                <a:gd name="T45" fmla="*/ 986431 h 3057"/>
                <a:gd name="T46" fmla="*/ 392835 w 4192"/>
                <a:gd name="T47" fmla="*/ 1007633 h 3057"/>
                <a:gd name="T48" fmla="*/ 504354 w 4192"/>
                <a:gd name="T49" fmla="*/ 996852 h 3057"/>
                <a:gd name="T50" fmla="*/ 536731 w 4192"/>
                <a:gd name="T51" fmla="*/ 859219 h 3057"/>
                <a:gd name="T52" fmla="*/ 972015 w 4192"/>
                <a:gd name="T53" fmla="*/ 780161 h 305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192" h="3057">
                  <a:moveTo>
                    <a:pt x="2702" y="2171"/>
                  </a:moveTo>
                  <a:lnTo>
                    <a:pt x="2702" y="2171"/>
                  </a:lnTo>
                  <a:cubicBezTo>
                    <a:pt x="2981" y="2171"/>
                    <a:pt x="2865" y="2673"/>
                    <a:pt x="3204" y="2673"/>
                  </a:cubicBezTo>
                  <a:cubicBezTo>
                    <a:pt x="3558" y="2673"/>
                    <a:pt x="4014" y="2141"/>
                    <a:pt x="3927" y="1860"/>
                  </a:cubicBezTo>
                  <a:cubicBezTo>
                    <a:pt x="3852" y="1593"/>
                    <a:pt x="3381" y="1300"/>
                    <a:pt x="3381" y="1166"/>
                  </a:cubicBezTo>
                  <a:cubicBezTo>
                    <a:pt x="3381" y="1094"/>
                    <a:pt x="3660" y="917"/>
                    <a:pt x="3898" y="798"/>
                  </a:cubicBezTo>
                  <a:cubicBezTo>
                    <a:pt x="4029" y="723"/>
                    <a:pt x="4162" y="694"/>
                    <a:pt x="4191" y="635"/>
                  </a:cubicBezTo>
                  <a:lnTo>
                    <a:pt x="4177" y="635"/>
                  </a:lnTo>
                  <a:cubicBezTo>
                    <a:pt x="4119" y="650"/>
                    <a:pt x="3706" y="400"/>
                    <a:pt x="3706" y="325"/>
                  </a:cubicBezTo>
                  <a:cubicBezTo>
                    <a:pt x="3706" y="252"/>
                    <a:pt x="3675" y="75"/>
                    <a:pt x="3646" y="46"/>
                  </a:cubicBezTo>
                  <a:cubicBezTo>
                    <a:pt x="3602" y="0"/>
                    <a:pt x="3529" y="75"/>
                    <a:pt x="3425" y="75"/>
                  </a:cubicBezTo>
                  <a:cubicBezTo>
                    <a:pt x="3306" y="75"/>
                    <a:pt x="3321" y="0"/>
                    <a:pt x="3204" y="0"/>
                  </a:cubicBezTo>
                  <a:cubicBezTo>
                    <a:pt x="3085" y="0"/>
                    <a:pt x="3010" y="191"/>
                    <a:pt x="2879" y="191"/>
                  </a:cubicBezTo>
                  <a:cubicBezTo>
                    <a:pt x="2746" y="191"/>
                    <a:pt x="2464" y="0"/>
                    <a:pt x="2316" y="46"/>
                  </a:cubicBezTo>
                  <a:cubicBezTo>
                    <a:pt x="2185" y="75"/>
                    <a:pt x="2023" y="238"/>
                    <a:pt x="1962" y="296"/>
                  </a:cubicBezTo>
                  <a:cubicBezTo>
                    <a:pt x="1904" y="339"/>
                    <a:pt x="1785" y="458"/>
                    <a:pt x="1683" y="502"/>
                  </a:cubicBezTo>
                  <a:cubicBezTo>
                    <a:pt x="1579" y="531"/>
                    <a:pt x="1431" y="592"/>
                    <a:pt x="1431" y="592"/>
                  </a:cubicBezTo>
                  <a:cubicBezTo>
                    <a:pt x="1431" y="592"/>
                    <a:pt x="1344" y="606"/>
                    <a:pt x="1300" y="592"/>
                  </a:cubicBezTo>
                  <a:cubicBezTo>
                    <a:pt x="1225" y="1033"/>
                    <a:pt x="885" y="1077"/>
                    <a:pt x="737" y="1077"/>
                  </a:cubicBezTo>
                  <a:cubicBezTo>
                    <a:pt x="575" y="1077"/>
                    <a:pt x="502" y="1402"/>
                    <a:pt x="473" y="1610"/>
                  </a:cubicBezTo>
                  <a:cubicBezTo>
                    <a:pt x="427" y="1802"/>
                    <a:pt x="517" y="1756"/>
                    <a:pt x="442" y="1831"/>
                  </a:cubicBezTo>
                  <a:cubicBezTo>
                    <a:pt x="383" y="1889"/>
                    <a:pt x="369" y="2275"/>
                    <a:pt x="369" y="2275"/>
                  </a:cubicBezTo>
                  <a:cubicBezTo>
                    <a:pt x="369" y="2275"/>
                    <a:pt x="0" y="2629"/>
                    <a:pt x="44" y="2745"/>
                  </a:cubicBezTo>
                  <a:cubicBezTo>
                    <a:pt x="235" y="3056"/>
                    <a:pt x="914" y="2864"/>
                    <a:pt x="1092" y="2804"/>
                  </a:cubicBezTo>
                  <a:cubicBezTo>
                    <a:pt x="1152" y="2789"/>
                    <a:pt x="1269" y="2774"/>
                    <a:pt x="1402" y="2774"/>
                  </a:cubicBezTo>
                  <a:cubicBezTo>
                    <a:pt x="1492" y="2391"/>
                    <a:pt x="1492" y="2391"/>
                    <a:pt x="1492" y="2391"/>
                  </a:cubicBezTo>
                  <a:cubicBezTo>
                    <a:pt x="1492" y="2391"/>
                    <a:pt x="2406" y="2171"/>
                    <a:pt x="2702" y="21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" name="Freeform 43"/>
            <p:cNvSpPr>
              <a:spLocks noChangeArrowheads="1"/>
            </p:cNvSpPr>
            <p:nvPr/>
          </p:nvSpPr>
          <p:spPr bwMode="auto">
            <a:xfrm>
              <a:off x="4318000" y="5230813"/>
              <a:ext cx="2305050" cy="1879600"/>
            </a:xfrm>
            <a:custGeom>
              <a:avLst/>
              <a:gdLst>
                <a:gd name="T0" fmla="*/ 2952 w 6407"/>
                <a:gd name="T1" fmla="*/ 4043 h 5225"/>
                <a:gd name="T2" fmla="*/ 2952 w 6407"/>
                <a:gd name="T3" fmla="*/ 4043 h 5225"/>
                <a:gd name="T4" fmla="*/ 3216 w 6407"/>
                <a:gd name="T5" fmla="*/ 4234 h 5225"/>
                <a:gd name="T6" fmla="*/ 3469 w 6407"/>
                <a:gd name="T7" fmla="*/ 4722 h 5225"/>
                <a:gd name="T8" fmla="*/ 3617 w 6407"/>
                <a:gd name="T9" fmla="*/ 5105 h 5225"/>
                <a:gd name="T10" fmla="*/ 5225 w 6407"/>
                <a:gd name="T11" fmla="*/ 4870 h 5225"/>
                <a:gd name="T12" fmla="*/ 5387 w 6407"/>
                <a:gd name="T13" fmla="*/ 4324 h 5225"/>
                <a:gd name="T14" fmla="*/ 5918 w 6407"/>
                <a:gd name="T15" fmla="*/ 3970 h 5225"/>
                <a:gd name="T16" fmla="*/ 6139 w 6407"/>
                <a:gd name="T17" fmla="*/ 3468 h 5225"/>
                <a:gd name="T18" fmla="*/ 5608 w 6407"/>
                <a:gd name="T19" fmla="*/ 3085 h 5225"/>
                <a:gd name="T20" fmla="*/ 5489 w 6407"/>
                <a:gd name="T21" fmla="*/ 2745 h 5225"/>
                <a:gd name="T22" fmla="*/ 4412 w 6407"/>
                <a:gd name="T23" fmla="*/ 1549 h 5225"/>
                <a:gd name="T24" fmla="*/ 4575 w 6407"/>
                <a:gd name="T25" fmla="*/ 1076 h 5225"/>
                <a:gd name="T26" fmla="*/ 4650 w 6407"/>
                <a:gd name="T27" fmla="*/ 693 h 5225"/>
                <a:gd name="T28" fmla="*/ 4177 w 6407"/>
                <a:gd name="T29" fmla="*/ 722 h 5225"/>
                <a:gd name="T30" fmla="*/ 3971 w 6407"/>
                <a:gd name="T31" fmla="*/ 618 h 5225"/>
                <a:gd name="T32" fmla="*/ 4310 w 6407"/>
                <a:gd name="T33" fmla="*/ 383 h 5225"/>
                <a:gd name="T34" fmla="*/ 3483 w 6407"/>
                <a:gd name="T35" fmla="*/ 118 h 5225"/>
                <a:gd name="T36" fmla="*/ 3837 w 6407"/>
                <a:gd name="T37" fmla="*/ 618 h 5225"/>
                <a:gd name="T38" fmla="*/ 3704 w 6407"/>
                <a:gd name="T39" fmla="*/ 751 h 5225"/>
                <a:gd name="T40" fmla="*/ 3292 w 6407"/>
                <a:gd name="T41" fmla="*/ 708 h 5225"/>
                <a:gd name="T42" fmla="*/ 3039 w 6407"/>
                <a:gd name="T43" fmla="*/ 722 h 5225"/>
                <a:gd name="T44" fmla="*/ 2746 w 6407"/>
                <a:gd name="T45" fmla="*/ 885 h 5225"/>
                <a:gd name="T46" fmla="*/ 2229 w 6407"/>
                <a:gd name="T47" fmla="*/ 1253 h 5225"/>
                <a:gd name="T48" fmla="*/ 2775 w 6407"/>
                <a:gd name="T49" fmla="*/ 1947 h 5225"/>
                <a:gd name="T50" fmla="*/ 2052 w 6407"/>
                <a:gd name="T51" fmla="*/ 2760 h 5225"/>
                <a:gd name="T52" fmla="*/ 1550 w 6407"/>
                <a:gd name="T53" fmla="*/ 2258 h 5225"/>
                <a:gd name="T54" fmla="*/ 340 w 6407"/>
                <a:gd name="T55" fmla="*/ 2478 h 5225"/>
                <a:gd name="T56" fmla="*/ 250 w 6407"/>
                <a:gd name="T57" fmla="*/ 2861 h 5225"/>
                <a:gd name="T58" fmla="*/ 723 w 6407"/>
                <a:gd name="T59" fmla="*/ 2891 h 5225"/>
                <a:gd name="T60" fmla="*/ 987 w 6407"/>
                <a:gd name="T61" fmla="*/ 2861 h 5225"/>
                <a:gd name="T62" fmla="*/ 1121 w 6407"/>
                <a:gd name="T63" fmla="*/ 3039 h 5225"/>
                <a:gd name="T64" fmla="*/ 856 w 6407"/>
                <a:gd name="T65" fmla="*/ 3247 h 5225"/>
                <a:gd name="T66" fmla="*/ 502 w 6407"/>
                <a:gd name="T67" fmla="*/ 3482 h 5225"/>
                <a:gd name="T68" fmla="*/ 58 w 6407"/>
                <a:gd name="T69" fmla="*/ 3601 h 5225"/>
                <a:gd name="T70" fmla="*/ 177 w 6407"/>
                <a:gd name="T71" fmla="*/ 3761 h 5225"/>
                <a:gd name="T72" fmla="*/ 398 w 6407"/>
                <a:gd name="T73" fmla="*/ 3909 h 5225"/>
                <a:gd name="T74" fmla="*/ 517 w 6407"/>
                <a:gd name="T75" fmla="*/ 4176 h 5225"/>
                <a:gd name="T76" fmla="*/ 2229 w 6407"/>
                <a:gd name="T77" fmla="*/ 3718 h 5225"/>
                <a:gd name="T78" fmla="*/ 2273 w 6407"/>
                <a:gd name="T79" fmla="*/ 3793 h 5225"/>
                <a:gd name="T80" fmla="*/ 2952 w 6407"/>
                <a:gd name="T81" fmla="*/ 4043 h 5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07" h="5225">
                  <a:moveTo>
                    <a:pt x="2952" y="4043"/>
                  </a:moveTo>
                  <a:lnTo>
                    <a:pt x="2952" y="4043"/>
                  </a:lnTo>
                  <a:cubicBezTo>
                    <a:pt x="3129" y="4043"/>
                    <a:pt x="3216" y="4234"/>
                    <a:pt x="3216" y="4234"/>
                  </a:cubicBezTo>
                  <a:cubicBezTo>
                    <a:pt x="3216" y="4545"/>
                    <a:pt x="3469" y="4722"/>
                    <a:pt x="3469" y="4722"/>
                  </a:cubicBezTo>
                  <a:cubicBezTo>
                    <a:pt x="3469" y="4989"/>
                    <a:pt x="3617" y="5105"/>
                    <a:pt x="3617" y="5105"/>
                  </a:cubicBezTo>
                  <a:cubicBezTo>
                    <a:pt x="4310" y="5224"/>
                    <a:pt x="4943" y="4913"/>
                    <a:pt x="5225" y="4870"/>
                  </a:cubicBezTo>
                  <a:cubicBezTo>
                    <a:pt x="5506" y="4826"/>
                    <a:pt x="5387" y="4324"/>
                    <a:pt x="5387" y="4324"/>
                  </a:cubicBezTo>
                  <a:cubicBezTo>
                    <a:pt x="5387" y="4324"/>
                    <a:pt x="5431" y="4278"/>
                    <a:pt x="5918" y="3970"/>
                  </a:cubicBezTo>
                  <a:cubicBezTo>
                    <a:pt x="6406" y="3674"/>
                    <a:pt x="6139" y="3468"/>
                    <a:pt x="6139" y="3468"/>
                  </a:cubicBezTo>
                  <a:cubicBezTo>
                    <a:pt x="5829" y="3407"/>
                    <a:pt x="5489" y="3276"/>
                    <a:pt x="5608" y="3085"/>
                  </a:cubicBezTo>
                  <a:cubicBezTo>
                    <a:pt x="5741" y="2891"/>
                    <a:pt x="5489" y="2745"/>
                    <a:pt x="5489" y="2745"/>
                  </a:cubicBezTo>
                  <a:cubicBezTo>
                    <a:pt x="4900" y="2699"/>
                    <a:pt x="4412" y="1666"/>
                    <a:pt x="4412" y="1549"/>
                  </a:cubicBezTo>
                  <a:cubicBezTo>
                    <a:pt x="4412" y="1445"/>
                    <a:pt x="4575" y="1195"/>
                    <a:pt x="4575" y="1076"/>
                  </a:cubicBezTo>
                  <a:cubicBezTo>
                    <a:pt x="4575" y="1018"/>
                    <a:pt x="4621" y="810"/>
                    <a:pt x="4650" y="693"/>
                  </a:cubicBezTo>
                  <a:cubicBezTo>
                    <a:pt x="4458" y="708"/>
                    <a:pt x="4264" y="722"/>
                    <a:pt x="4177" y="722"/>
                  </a:cubicBezTo>
                  <a:cubicBezTo>
                    <a:pt x="4000" y="722"/>
                    <a:pt x="3896" y="647"/>
                    <a:pt x="3971" y="618"/>
                  </a:cubicBezTo>
                  <a:cubicBezTo>
                    <a:pt x="4043" y="589"/>
                    <a:pt x="4310" y="456"/>
                    <a:pt x="4310" y="383"/>
                  </a:cubicBezTo>
                  <a:cubicBezTo>
                    <a:pt x="4310" y="295"/>
                    <a:pt x="3570" y="0"/>
                    <a:pt x="3483" y="118"/>
                  </a:cubicBezTo>
                  <a:cubicBezTo>
                    <a:pt x="3408" y="235"/>
                    <a:pt x="3733" y="516"/>
                    <a:pt x="3837" y="618"/>
                  </a:cubicBezTo>
                  <a:cubicBezTo>
                    <a:pt x="3837" y="618"/>
                    <a:pt x="3794" y="708"/>
                    <a:pt x="3704" y="751"/>
                  </a:cubicBezTo>
                  <a:cubicBezTo>
                    <a:pt x="3617" y="781"/>
                    <a:pt x="3393" y="781"/>
                    <a:pt x="3292" y="708"/>
                  </a:cubicBezTo>
                  <a:cubicBezTo>
                    <a:pt x="3187" y="647"/>
                    <a:pt x="3100" y="693"/>
                    <a:pt x="3039" y="722"/>
                  </a:cubicBezTo>
                  <a:cubicBezTo>
                    <a:pt x="3010" y="781"/>
                    <a:pt x="2877" y="810"/>
                    <a:pt x="2746" y="885"/>
                  </a:cubicBezTo>
                  <a:cubicBezTo>
                    <a:pt x="2508" y="1004"/>
                    <a:pt x="2229" y="1181"/>
                    <a:pt x="2229" y="1253"/>
                  </a:cubicBezTo>
                  <a:cubicBezTo>
                    <a:pt x="2229" y="1387"/>
                    <a:pt x="2700" y="1680"/>
                    <a:pt x="2775" y="1947"/>
                  </a:cubicBezTo>
                  <a:cubicBezTo>
                    <a:pt x="2862" y="2228"/>
                    <a:pt x="2406" y="2760"/>
                    <a:pt x="2052" y="2760"/>
                  </a:cubicBezTo>
                  <a:cubicBezTo>
                    <a:pt x="1713" y="2760"/>
                    <a:pt x="1829" y="2258"/>
                    <a:pt x="1550" y="2258"/>
                  </a:cubicBezTo>
                  <a:cubicBezTo>
                    <a:pt x="1254" y="2258"/>
                    <a:pt x="340" y="2478"/>
                    <a:pt x="340" y="2478"/>
                  </a:cubicBezTo>
                  <a:cubicBezTo>
                    <a:pt x="250" y="2861"/>
                    <a:pt x="250" y="2861"/>
                    <a:pt x="250" y="2861"/>
                  </a:cubicBezTo>
                  <a:cubicBezTo>
                    <a:pt x="442" y="2847"/>
                    <a:pt x="648" y="2861"/>
                    <a:pt x="723" y="2891"/>
                  </a:cubicBezTo>
                  <a:cubicBezTo>
                    <a:pt x="825" y="2937"/>
                    <a:pt x="871" y="2937"/>
                    <a:pt x="987" y="2861"/>
                  </a:cubicBezTo>
                  <a:cubicBezTo>
                    <a:pt x="1121" y="2789"/>
                    <a:pt x="1164" y="2891"/>
                    <a:pt x="1121" y="3039"/>
                  </a:cubicBezTo>
                  <a:cubicBezTo>
                    <a:pt x="1063" y="3172"/>
                    <a:pt x="885" y="3201"/>
                    <a:pt x="856" y="3247"/>
                  </a:cubicBezTo>
                  <a:cubicBezTo>
                    <a:pt x="810" y="3291"/>
                    <a:pt x="604" y="3439"/>
                    <a:pt x="502" y="3482"/>
                  </a:cubicBezTo>
                  <a:cubicBezTo>
                    <a:pt x="398" y="3526"/>
                    <a:pt x="134" y="3541"/>
                    <a:pt x="58" y="3601"/>
                  </a:cubicBezTo>
                  <a:cubicBezTo>
                    <a:pt x="0" y="3674"/>
                    <a:pt x="73" y="3747"/>
                    <a:pt x="177" y="3761"/>
                  </a:cubicBezTo>
                  <a:cubicBezTo>
                    <a:pt x="279" y="3793"/>
                    <a:pt x="531" y="3909"/>
                    <a:pt x="398" y="3909"/>
                  </a:cubicBezTo>
                  <a:cubicBezTo>
                    <a:pt x="311" y="3909"/>
                    <a:pt x="413" y="4043"/>
                    <a:pt x="517" y="4176"/>
                  </a:cubicBezTo>
                  <a:cubicBezTo>
                    <a:pt x="1504" y="3645"/>
                    <a:pt x="2081" y="3570"/>
                    <a:pt x="2229" y="3718"/>
                  </a:cubicBezTo>
                  <a:cubicBezTo>
                    <a:pt x="2258" y="3732"/>
                    <a:pt x="2273" y="3761"/>
                    <a:pt x="2273" y="3793"/>
                  </a:cubicBezTo>
                  <a:cubicBezTo>
                    <a:pt x="2537" y="3732"/>
                    <a:pt x="2789" y="4043"/>
                    <a:pt x="2952" y="40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2031573">
                <a:defRPr/>
              </a:pPr>
              <a:endParaRPr lang="en-US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" name="Freeform 44"/>
            <p:cNvSpPr>
              <a:spLocks noChangeArrowheads="1"/>
            </p:cNvSpPr>
            <p:nvPr/>
          </p:nvSpPr>
          <p:spPr bwMode="auto">
            <a:xfrm>
              <a:off x="8005763" y="5108575"/>
              <a:ext cx="1863725" cy="906463"/>
            </a:xfrm>
            <a:custGeom>
              <a:avLst/>
              <a:gdLst>
                <a:gd name="T0" fmla="*/ 207507 w 5182"/>
                <a:gd name="T1" fmla="*/ 906103 h 2523"/>
                <a:gd name="T2" fmla="*/ 207507 w 5182"/>
                <a:gd name="T3" fmla="*/ 906103 h 2523"/>
                <a:gd name="T4" fmla="*/ 536568 w 5182"/>
                <a:gd name="T5" fmla="*/ 715325 h 2523"/>
                <a:gd name="T6" fmla="*/ 668912 w 5182"/>
                <a:gd name="T7" fmla="*/ 778918 h 2523"/>
                <a:gd name="T8" fmla="*/ 844412 w 5182"/>
                <a:gd name="T9" fmla="*/ 895684 h 2523"/>
                <a:gd name="T10" fmla="*/ 1072058 w 5182"/>
                <a:gd name="T11" fmla="*/ 795445 h 2523"/>
                <a:gd name="T12" fmla="*/ 1332790 w 5182"/>
                <a:gd name="T13" fmla="*/ 805864 h 2523"/>
                <a:gd name="T14" fmla="*/ 1651063 w 5182"/>
                <a:gd name="T15" fmla="*/ 534967 h 2523"/>
                <a:gd name="T16" fmla="*/ 1836991 w 5182"/>
                <a:gd name="T17" fmla="*/ 450536 h 2523"/>
                <a:gd name="T18" fmla="*/ 1523753 w 5182"/>
                <a:gd name="T19" fmla="*/ 47784 h 2523"/>
                <a:gd name="T20" fmla="*/ 1529148 w 5182"/>
                <a:gd name="T21" fmla="*/ 63592 h 2523"/>
                <a:gd name="T22" fmla="*/ 1274530 w 5182"/>
                <a:gd name="T23" fmla="*/ 20838 h 2523"/>
                <a:gd name="T24" fmla="*/ 1141826 w 5182"/>
                <a:gd name="T25" fmla="*/ 15808 h 2523"/>
                <a:gd name="T26" fmla="*/ 892243 w 5182"/>
                <a:gd name="T27" fmla="*/ 185747 h 2523"/>
                <a:gd name="T28" fmla="*/ 679342 w 5182"/>
                <a:gd name="T29" fmla="*/ 440117 h 2523"/>
                <a:gd name="T30" fmla="*/ 450976 w 5182"/>
                <a:gd name="T31" fmla="*/ 371136 h 2523"/>
                <a:gd name="T32" fmla="*/ 281590 w 5182"/>
                <a:gd name="T33" fmla="*/ 354609 h 2523"/>
                <a:gd name="T34" fmla="*/ 260013 w 5182"/>
                <a:gd name="T35" fmla="*/ 376525 h 2523"/>
                <a:gd name="T36" fmla="*/ 201393 w 5182"/>
                <a:gd name="T37" fmla="*/ 567302 h 2523"/>
                <a:gd name="T38" fmla="*/ 96021 w 5182"/>
                <a:gd name="T39" fmla="*/ 540356 h 2523"/>
                <a:gd name="T40" fmla="*/ 42796 w 5182"/>
                <a:gd name="T41" fmla="*/ 636284 h 2523"/>
                <a:gd name="T42" fmla="*/ 85592 w 5182"/>
                <a:gd name="T43" fmla="*/ 715325 h 2523"/>
                <a:gd name="T44" fmla="*/ 0 w 5182"/>
                <a:gd name="T45" fmla="*/ 784307 h 2523"/>
                <a:gd name="T46" fmla="*/ 207507 w 5182"/>
                <a:gd name="T47" fmla="*/ 906103 h 252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182" h="2523">
                  <a:moveTo>
                    <a:pt x="577" y="2522"/>
                  </a:moveTo>
                  <a:lnTo>
                    <a:pt x="577" y="2522"/>
                  </a:lnTo>
                  <a:cubicBezTo>
                    <a:pt x="990" y="2522"/>
                    <a:pt x="1492" y="1991"/>
                    <a:pt x="1492" y="1991"/>
                  </a:cubicBezTo>
                  <a:cubicBezTo>
                    <a:pt x="1492" y="1991"/>
                    <a:pt x="1756" y="2168"/>
                    <a:pt x="1860" y="2168"/>
                  </a:cubicBezTo>
                  <a:cubicBezTo>
                    <a:pt x="1962" y="2168"/>
                    <a:pt x="2185" y="2493"/>
                    <a:pt x="2348" y="2493"/>
                  </a:cubicBezTo>
                  <a:cubicBezTo>
                    <a:pt x="2510" y="2493"/>
                    <a:pt x="2760" y="2214"/>
                    <a:pt x="2981" y="2214"/>
                  </a:cubicBezTo>
                  <a:cubicBezTo>
                    <a:pt x="3190" y="2214"/>
                    <a:pt x="3277" y="2287"/>
                    <a:pt x="3706" y="2243"/>
                  </a:cubicBezTo>
                  <a:cubicBezTo>
                    <a:pt x="4118" y="2200"/>
                    <a:pt x="4591" y="1489"/>
                    <a:pt x="4591" y="1489"/>
                  </a:cubicBezTo>
                  <a:cubicBezTo>
                    <a:pt x="4591" y="1489"/>
                    <a:pt x="5018" y="1327"/>
                    <a:pt x="5108" y="1254"/>
                  </a:cubicBezTo>
                  <a:cubicBezTo>
                    <a:pt x="5181" y="1167"/>
                    <a:pt x="4870" y="383"/>
                    <a:pt x="4237" y="133"/>
                  </a:cubicBezTo>
                  <a:cubicBezTo>
                    <a:pt x="4252" y="163"/>
                    <a:pt x="4252" y="177"/>
                    <a:pt x="4252" y="177"/>
                  </a:cubicBezTo>
                  <a:cubicBezTo>
                    <a:pt x="4089" y="235"/>
                    <a:pt x="3689" y="148"/>
                    <a:pt x="3544" y="58"/>
                  </a:cubicBezTo>
                  <a:cubicBezTo>
                    <a:pt x="3439" y="0"/>
                    <a:pt x="3262" y="15"/>
                    <a:pt x="3175" y="44"/>
                  </a:cubicBezTo>
                  <a:cubicBezTo>
                    <a:pt x="3219" y="781"/>
                    <a:pt x="2481" y="325"/>
                    <a:pt x="2481" y="517"/>
                  </a:cubicBezTo>
                  <a:cubicBezTo>
                    <a:pt x="2481" y="723"/>
                    <a:pt x="2125" y="1225"/>
                    <a:pt x="1889" y="1225"/>
                  </a:cubicBezTo>
                  <a:cubicBezTo>
                    <a:pt x="1669" y="1225"/>
                    <a:pt x="1358" y="1033"/>
                    <a:pt x="1254" y="1033"/>
                  </a:cubicBezTo>
                  <a:cubicBezTo>
                    <a:pt x="1181" y="1033"/>
                    <a:pt x="900" y="1004"/>
                    <a:pt x="783" y="987"/>
                  </a:cubicBezTo>
                  <a:cubicBezTo>
                    <a:pt x="754" y="1033"/>
                    <a:pt x="723" y="1048"/>
                    <a:pt x="723" y="1048"/>
                  </a:cubicBezTo>
                  <a:cubicBezTo>
                    <a:pt x="723" y="1048"/>
                    <a:pt x="754" y="1504"/>
                    <a:pt x="560" y="1579"/>
                  </a:cubicBezTo>
                  <a:cubicBezTo>
                    <a:pt x="354" y="1666"/>
                    <a:pt x="192" y="1373"/>
                    <a:pt x="267" y="1504"/>
                  </a:cubicBezTo>
                  <a:cubicBezTo>
                    <a:pt x="325" y="1652"/>
                    <a:pt x="58" y="1712"/>
                    <a:pt x="119" y="1771"/>
                  </a:cubicBezTo>
                  <a:cubicBezTo>
                    <a:pt x="163" y="1829"/>
                    <a:pt x="238" y="1991"/>
                    <a:pt x="238" y="1991"/>
                  </a:cubicBezTo>
                  <a:cubicBezTo>
                    <a:pt x="0" y="2183"/>
                    <a:pt x="0" y="2183"/>
                    <a:pt x="0" y="2183"/>
                  </a:cubicBezTo>
                  <a:cubicBezTo>
                    <a:pt x="44" y="2302"/>
                    <a:pt x="206" y="2522"/>
                    <a:pt x="577" y="25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Freeform 45"/>
            <p:cNvSpPr>
              <a:spLocks noChangeArrowheads="1"/>
            </p:cNvSpPr>
            <p:nvPr/>
          </p:nvSpPr>
          <p:spPr bwMode="auto">
            <a:xfrm>
              <a:off x="9526588" y="4497388"/>
              <a:ext cx="822325" cy="785812"/>
            </a:xfrm>
            <a:custGeom>
              <a:avLst/>
              <a:gdLst>
                <a:gd name="T0" fmla="*/ 625688 w 2288"/>
                <a:gd name="T1" fmla="*/ 763535 h 2187"/>
                <a:gd name="T2" fmla="*/ 625688 w 2288"/>
                <a:gd name="T3" fmla="*/ 763535 h 2187"/>
                <a:gd name="T4" fmla="*/ 572499 w 2288"/>
                <a:gd name="T5" fmla="*/ 615499 h 2187"/>
                <a:gd name="T6" fmla="*/ 705112 w 2288"/>
                <a:gd name="T7" fmla="*/ 556931 h 2187"/>
                <a:gd name="T8" fmla="*/ 720925 w 2288"/>
                <a:gd name="T9" fmla="*/ 477524 h 2187"/>
                <a:gd name="T10" fmla="*/ 821912 w 2288"/>
                <a:gd name="T11" fmla="*/ 333799 h 2187"/>
                <a:gd name="T12" fmla="*/ 614547 w 2288"/>
                <a:gd name="T13" fmla="*/ 122166 h 2187"/>
                <a:gd name="T14" fmla="*/ 550936 w 2288"/>
                <a:gd name="T15" fmla="*/ 0 h 2187"/>
                <a:gd name="T16" fmla="*/ 264866 w 2288"/>
                <a:gd name="T17" fmla="*/ 265171 h 2187"/>
                <a:gd name="T18" fmla="*/ 175020 w 2288"/>
                <a:gd name="T19" fmla="*/ 323379 h 2187"/>
                <a:gd name="T20" fmla="*/ 180411 w 2288"/>
                <a:gd name="T21" fmla="*/ 328769 h 2187"/>
                <a:gd name="T22" fmla="*/ 5031 w 2288"/>
                <a:gd name="T23" fmla="*/ 657897 h 2187"/>
                <a:gd name="T24" fmla="*/ 105300 w 2288"/>
                <a:gd name="T25" fmla="*/ 716465 h 2187"/>
                <a:gd name="T26" fmla="*/ 296133 w 2288"/>
                <a:gd name="T27" fmla="*/ 689517 h 2187"/>
                <a:gd name="T28" fmla="*/ 625688 w 2288"/>
                <a:gd name="T29" fmla="*/ 763535 h 21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88" h="2187">
                  <a:moveTo>
                    <a:pt x="1741" y="2125"/>
                  </a:moveTo>
                  <a:lnTo>
                    <a:pt x="1741" y="2125"/>
                  </a:lnTo>
                  <a:cubicBezTo>
                    <a:pt x="1933" y="2052"/>
                    <a:pt x="1460" y="1846"/>
                    <a:pt x="1593" y="1713"/>
                  </a:cubicBezTo>
                  <a:cubicBezTo>
                    <a:pt x="1666" y="1640"/>
                    <a:pt x="1829" y="1579"/>
                    <a:pt x="1962" y="1550"/>
                  </a:cubicBezTo>
                  <a:cubicBezTo>
                    <a:pt x="2006" y="1329"/>
                    <a:pt x="2006" y="1329"/>
                    <a:pt x="2006" y="1329"/>
                  </a:cubicBezTo>
                  <a:cubicBezTo>
                    <a:pt x="2006" y="1048"/>
                    <a:pt x="2287" y="1063"/>
                    <a:pt x="2287" y="929"/>
                  </a:cubicBezTo>
                  <a:cubicBezTo>
                    <a:pt x="2287" y="798"/>
                    <a:pt x="1889" y="413"/>
                    <a:pt x="1710" y="340"/>
                  </a:cubicBezTo>
                  <a:cubicBezTo>
                    <a:pt x="1608" y="296"/>
                    <a:pt x="1550" y="119"/>
                    <a:pt x="1533" y="0"/>
                  </a:cubicBezTo>
                  <a:cubicBezTo>
                    <a:pt x="1431" y="90"/>
                    <a:pt x="795" y="679"/>
                    <a:pt x="737" y="738"/>
                  </a:cubicBezTo>
                  <a:cubicBezTo>
                    <a:pt x="693" y="798"/>
                    <a:pt x="560" y="856"/>
                    <a:pt x="487" y="900"/>
                  </a:cubicBezTo>
                  <a:cubicBezTo>
                    <a:pt x="502" y="915"/>
                    <a:pt x="502" y="915"/>
                    <a:pt x="502" y="915"/>
                  </a:cubicBezTo>
                  <a:cubicBezTo>
                    <a:pt x="0" y="1315"/>
                    <a:pt x="0" y="1713"/>
                    <a:pt x="14" y="1831"/>
                  </a:cubicBezTo>
                  <a:cubicBezTo>
                    <a:pt x="116" y="1875"/>
                    <a:pt x="206" y="1933"/>
                    <a:pt x="293" y="1994"/>
                  </a:cubicBezTo>
                  <a:cubicBezTo>
                    <a:pt x="427" y="1962"/>
                    <a:pt x="723" y="1919"/>
                    <a:pt x="824" y="1919"/>
                  </a:cubicBezTo>
                  <a:cubicBezTo>
                    <a:pt x="972" y="1919"/>
                    <a:pt x="1550" y="2186"/>
                    <a:pt x="1741" y="21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Freeform 46"/>
            <p:cNvSpPr>
              <a:spLocks noChangeArrowheads="1"/>
            </p:cNvSpPr>
            <p:nvPr/>
          </p:nvSpPr>
          <p:spPr bwMode="auto">
            <a:xfrm>
              <a:off x="9631363" y="5054600"/>
              <a:ext cx="1587500" cy="1184275"/>
            </a:xfrm>
            <a:custGeom>
              <a:avLst/>
              <a:gdLst>
                <a:gd name="T0" fmla="*/ 403679 w 4416"/>
                <a:gd name="T1" fmla="*/ 600412 h 3292"/>
                <a:gd name="T2" fmla="*/ 403679 w 4416"/>
                <a:gd name="T3" fmla="*/ 600412 h 3292"/>
                <a:gd name="T4" fmla="*/ 754157 w 4416"/>
                <a:gd name="T5" fmla="*/ 1013757 h 3292"/>
                <a:gd name="T6" fmla="*/ 945033 w 4416"/>
                <a:gd name="T7" fmla="*/ 945046 h 3292"/>
                <a:gd name="T8" fmla="*/ 1114341 w 4416"/>
                <a:gd name="T9" fmla="*/ 1077431 h 3292"/>
                <a:gd name="T10" fmla="*/ 1417011 w 4416"/>
                <a:gd name="T11" fmla="*/ 1183915 h 3292"/>
                <a:gd name="T12" fmla="*/ 1533837 w 4416"/>
                <a:gd name="T13" fmla="*/ 939650 h 3292"/>
                <a:gd name="T14" fmla="*/ 1507596 w 4416"/>
                <a:gd name="T15" fmla="*/ 875975 h 3292"/>
                <a:gd name="T16" fmla="*/ 1538869 w 4416"/>
                <a:gd name="T17" fmla="*/ 440686 h 3292"/>
                <a:gd name="T18" fmla="*/ 1327144 w 4416"/>
                <a:gd name="T19" fmla="*/ 424857 h 3292"/>
                <a:gd name="T20" fmla="*/ 1310609 w 4416"/>
                <a:gd name="T21" fmla="*/ 211889 h 3292"/>
                <a:gd name="T22" fmla="*/ 1034899 w 4416"/>
                <a:gd name="T23" fmla="*/ 265131 h 3292"/>
                <a:gd name="T24" fmla="*/ 907649 w 4416"/>
                <a:gd name="T25" fmla="*/ 206852 h 3292"/>
                <a:gd name="T26" fmla="*/ 764582 w 4416"/>
                <a:gd name="T27" fmla="*/ 127349 h 3292"/>
                <a:gd name="T28" fmla="*/ 689813 w 4416"/>
                <a:gd name="T29" fmla="*/ 37413 h 3292"/>
                <a:gd name="T30" fmla="*/ 599947 w 4416"/>
                <a:gd name="T31" fmla="*/ 10433 h 3292"/>
                <a:gd name="T32" fmla="*/ 599947 w 4416"/>
                <a:gd name="T33" fmla="*/ 0 h 3292"/>
                <a:gd name="T34" fmla="*/ 467304 w 4416"/>
                <a:gd name="T35" fmla="*/ 58638 h 3292"/>
                <a:gd name="T36" fmla="*/ 520505 w 4416"/>
                <a:gd name="T37" fmla="*/ 206852 h 3292"/>
                <a:gd name="T38" fmla="*/ 190876 w 4416"/>
                <a:gd name="T39" fmla="*/ 132745 h 3292"/>
                <a:gd name="T40" fmla="*/ 0 w 4416"/>
                <a:gd name="T41" fmla="*/ 159726 h 3292"/>
                <a:gd name="T42" fmla="*/ 212803 w 4416"/>
                <a:gd name="T43" fmla="*/ 504360 h 3292"/>
                <a:gd name="T44" fmla="*/ 207771 w 4416"/>
                <a:gd name="T45" fmla="*/ 504360 h 3292"/>
                <a:gd name="T46" fmla="*/ 403679 w 4416"/>
                <a:gd name="T47" fmla="*/ 600412 h 32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416" h="3292">
                  <a:moveTo>
                    <a:pt x="1123" y="1669"/>
                  </a:moveTo>
                  <a:lnTo>
                    <a:pt x="1123" y="1669"/>
                  </a:lnTo>
                  <a:cubicBezTo>
                    <a:pt x="1181" y="1814"/>
                    <a:pt x="1875" y="2818"/>
                    <a:pt x="2098" y="2818"/>
                  </a:cubicBezTo>
                  <a:cubicBezTo>
                    <a:pt x="2334" y="2818"/>
                    <a:pt x="2438" y="2539"/>
                    <a:pt x="2629" y="2627"/>
                  </a:cubicBezTo>
                  <a:cubicBezTo>
                    <a:pt x="2821" y="2716"/>
                    <a:pt x="2894" y="2995"/>
                    <a:pt x="3100" y="2995"/>
                  </a:cubicBezTo>
                  <a:cubicBezTo>
                    <a:pt x="3321" y="2995"/>
                    <a:pt x="3750" y="3291"/>
                    <a:pt x="3942" y="3291"/>
                  </a:cubicBezTo>
                  <a:cubicBezTo>
                    <a:pt x="4119" y="3291"/>
                    <a:pt x="4415" y="2612"/>
                    <a:pt x="4267" y="2612"/>
                  </a:cubicBezTo>
                  <a:cubicBezTo>
                    <a:pt x="4119" y="2612"/>
                    <a:pt x="3985" y="2746"/>
                    <a:pt x="4194" y="2435"/>
                  </a:cubicBezTo>
                  <a:cubicBezTo>
                    <a:pt x="4371" y="2168"/>
                    <a:pt x="4165" y="1669"/>
                    <a:pt x="4281" y="1225"/>
                  </a:cubicBezTo>
                  <a:cubicBezTo>
                    <a:pt x="4002" y="1239"/>
                    <a:pt x="3735" y="1196"/>
                    <a:pt x="3692" y="1181"/>
                  </a:cubicBezTo>
                  <a:cubicBezTo>
                    <a:pt x="3588" y="1135"/>
                    <a:pt x="3735" y="679"/>
                    <a:pt x="3646" y="589"/>
                  </a:cubicBezTo>
                  <a:cubicBezTo>
                    <a:pt x="3558" y="488"/>
                    <a:pt x="3100" y="679"/>
                    <a:pt x="2879" y="737"/>
                  </a:cubicBezTo>
                  <a:cubicBezTo>
                    <a:pt x="2673" y="798"/>
                    <a:pt x="2525" y="575"/>
                    <a:pt x="2525" y="575"/>
                  </a:cubicBezTo>
                  <a:cubicBezTo>
                    <a:pt x="2482" y="398"/>
                    <a:pt x="2319" y="429"/>
                    <a:pt x="2127" y="354"/>
                  </a:cubicBezTo>
                  <a:cubicBezTo>
                    <a:pt x="1936" y="281"/>
                    <a:pt x="1919" y="192"/>
                    <a:pt x="1919" y="104"/>
                  </a:cubicBezTo>
                  <a:cubicBezTo>
                    <a:pt x="1919" y="15"/>
                    <a:pt x="1669" y="29"/>
                    <a:pt x="1669" y="29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536" y="29"/>
                    <a:pt x="1373" y="90"/>
                    <a:pt x="1300" y="163"/>
                  </a:cubicBezTo>
                  <a:cubicBezTo>
                    <a:pt x="1167" y="296"/>
                    <a:pt x="1640" y="502"/>
                    <a:pt x="1448" y="575"/>
                  </a:cubicBezTo>
                  <a:cubicBezTo>
                    <a:pt x="1257" y="636"/>
                    <a:pt x="679" y="369"/>
                    <a:pt x="531" y="369"/>
                  </a:cubicBezTo>
                  <a:cubicBezTo>
                    <a:pt x="430" y="369"/>
                    <a:pt x="134" y="412"/>
                    <a:pt x="0" y="444"/>
                  </a:cubicBezTo>
                  <a:cubicBezTo>
                    <a:pt x="444" y="752"/>
                    <a:pt x="665" y="1329"/>
                    <a:pt x="592" y="1402"/>
                  </a:cubicBezTo>
                  <a:lnTo>
                    <a:pt x="578" y="1402"/>
                  </a:lnTo>
                  <a:cubicBezTo>
                    <a:pt x="798" y="1475"/>
                    <a:pt x="1080" y="1579"/>
                    <a:pt x="1123" y="16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" name="Freeform 47"/>
            <p:cNvSpPr>
              <a:spLocks noChangeArrowheads="1"/>
            </p:cNvSpPr>
            <p:nvPr/>
          </p:nvSpPr>
          <p:spPr bwMode="auto">
            <a:xfrm>
              <a:off x="11055350" y="4991100"/>
              <a:ext cx="1316038" cy="1687513"/>
            </a:xfrm>
            <a:custGeom>
              <a:avLst/>
              <a:gdLst>
                <a:gd name="T0" fmla="*/ 85549 w 3661"/>
                <a:gd name="T1" fmla="*/ 1639338 h 4694"/>
                <a:gd name="T2" fmla="*/ 85549 w 3661"/>
                <a:gd name="T3" fmla="*/ 1639338 h 4694"/>
                <a:gd name="T4" fmla="*/ 456863 w 3661"/>
                <a:gd name="T5" fmla="*/ 1580739 h 4694"/>
                <a:gd name="T6" fmla="*/ 1003589 w 3661"/>
                <a:gd name="T7" fmla="*/ 1565281 h 4694"/>
                <a:gd name="T8" fmla="*/ 997478 w 3661"/>
                <a:gd name="T9" fmla="*/ 1480438 h 4694"/>
                <a:gd name="T10" fmla="*/ 1003589 w 3661"/>
                <a:gd name="T11" fmla="*/ 1342748 h 4694"/>
                <a:gd name="T12" fmla="*/ 1157074 w 3661"/>
                <a:gd name="T13" fmla="*/ 1310392 h 4694"/>
                <a:gd name="T14" fmla="*/ 1183314 w 3661"/>
                <a:gd name="T15" fmla="*/ 1193553 h 4694"/>
                <a:gd name="T16" fmla="*/ 1315593 w 3661"/>
                <a:gd name="T17" fmla="*/ 1029620 h 4694"/>
                <a:gd name="T18" fmla="*/ 971238 w 3661"/>
                <a:gd name="T19" fmla="*/ 758554 h 4694"/>
                <a:gd name="T20" fmla="*/ 1029829 w 3661"/>
                <a:gd name="T21" fmla="*/ 371368 h 4694"/>
                <a:gd name="T22" fmla="*/ 960814 w 3661"/>
                <a:gd name="T23" fmla="*/ 323554 h 4694"/>
                <a:gd name="T24" fmla="*/ 913007 w 3661"/>
                <a:gd name="T25" fmla="*/ 53207 h 4694"/>
                <a:gd name="T26" fmla="*/ 833568 w 3661"/>
                <a:gd name="T27" fmla="*/ 159620 h 4694"/>
                <a:gd name="T28" fmla="*/ 536302 w 3661"/>
                <a:gd name="T29" fmla="*/ 15818 h 4694"/>
                <a:gd name="T30" fmla="*/ 360889 w 3661"/>
                <a:gd name="T31" fmla="*/ 170045 h 4694"/>
                <a:gd name="T32" fmla="*/ 292234 w 3661"/>
                <a:gd name="T33" fmla="*/ 180471 h 4694"/>
                <a:gd name="T34" fmla="*/ 340041 w 3661"/>
                <a:gd name="T35" fmla="*/ 409116 h 4694"/>
                <a:gd name="T36" fmla="*/ 116822 w 3661"/>
                <a:gd name="T37" fmla="*/ 504025 h 4694"/>
                <a:gd name="T38" fmla="*/ 85549 w 3661"/>
                <a:gd name="T39" fmla="*/ 939025 h 4694"/>
                <a:gd name="T40" fmla="*/ 111789 w 3661"/>
                <a:gd name="T41" fmla="*/ 1002657 h 4694"/>
                <a:gd name="T42" fmla="*/ 21927 w 3661"/>
                <a:gd name="T43" fmla="*/ 1236334 h 4694"/>
                <a:gd name="T44" fmla="*/ 85549 w 3661"/>
                <a:gd name="T45" fmla="*/ 1411772 h 4694"/>
                <a:gd name="T46" fmla="*/ 85549 w 3661"/>
                <a:gd name="T47" fmla="*/ 1639338 h 46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61" h="4694">
                  <a:moveTo>
                    <a:pt x="238" y="4560"/>
                  </a:moveTo>
                  <a:lnTo>
                    <a:pt x="238" y="4560"/>
                  </a:lnTo>
                  <a:cubicBezTo>
                    <a:pt x="459" y="4693"/>
                    <a:pt x="386" y="4397"/>
                    <a:pt x="1271" y="4397"/>
                  </a:cubicBezTo>
                  <a:cubicBezTo>
                    <a:pt x="2156" y="4397"/>
                    <a:pt x="2702" y="4458"/>
                    <a:pt x="2792" y="4354"/>
                  </a:cubicBezTo>
                  <a:cubicBezTo>
                    <a:pt x="2894" y="4266"/>
                    <a:pt x="2702" y="4191"/>
                    <a:pt x="2775" y="4118"/>
                  </a:cubicBezTo>
                  <a:cubicBezTo>
                    <a:pt x="2850" y="4029"/>
                    <a:pt x="2792" y="3912"/>
                    <a:pt x="2792" y="3735"/>
                  </a:cubicBezTo>
                  <a:cubicBezTo>
                    <a:pt x="2792" y="3573"/>
                    <a:pt x="3042" y="3808"/>
                    <a:pt x="3219" y="3645"/>
                  </a:cubicBezTo>
                  <a:cubicBezTo>
                    <a:pt x="3381" y="3483"/>
                    <a:pt x="3100" y="3526"/>
                    <a:pt x="3292" y="3320"/>
                  </a:cubicBezTo>
                  <a:cubicBezTo>
                    <a:pt x="3500" y="3129"/>
                    <a:pt x="3660" y="3114"/>
                    <a:pt x="3660" y="2864"/>
                  </a:cubicBezTo>
                  <a:cubicBezTo>
                    <a:pt x="3660" y="2612"/>
                    <a:pt x="2775" y="2331"/>
                    <a:pt x="2702" y="2110"/>
                  </a:cubicBezTo>
                  <a:cubicBezTo>
                    <a:pt x="2629" y="1860"/>
                    <a:pt x="2792" y="1283"/>
                    <a:pt x="2865" y="1033"/>
                  </a:cubicBezTo>
                  <a:cubicBezTo>
                    <a:pt x="2775" y="990"/>
                    <a:pt x="2702" y="929"/>
                    <a:pt x="2673" y="900"/>
                  </a:cubicBezTo>
                  <a:cubicBezTo>
                    <a:pt x="2583" y="813"/>
                    <a:pt x="2554" y="354"/>
                    <a:pt x="2540" y="148"/>
                  </a:cubicBezTo>
                  <a:cubicBezTo>
                    <a:pt x="2406" y="281"/>
                    <a:pt x="2319" y="444"/>
                    <a:pt x="2319" y="444"/>
                  </a:cubicBezTo>
                  <a:cubicBezTo>
                    <a:pt x="2096" y="444"/>
                    <a:pt x="1684" y="177"/>
                    <a:pt x="1492" y="44"/>
                  </a:cubicBezTo>
                  <a:cubicBezTo>
                    <a:pt x="1094" y="0"/>
                    <a:pt x="1048" y="427"/>
                    <a:pt x="1004" y="473"/>
                  </a:cubicBezTo>
                  <a:cubicBezTo>
                    <a:pt x="961" y="517"/>
                    <a:pt x="813" y="502"/>
                    <a:pt x="813" y="502"/>
                  </a:cubicBezTo>
                  <a:cubicBezTo>
                    <a:pt x="708" y="679"/>
                    <a:pt x="946" y="1138"/>
                    <a:pt x="946" y="1138"/>
                  </a:cubicBezTo>
                  <a:cubicBezTo>
                    <a:pt x="856" y="1312"/>
                    <a:pt x="577" y="1387"/>
                    <a:pt x="325" y="1402"/>
                  </a:cubicBezTo>
                  <a:cubicBezTo>
                    <a:pt x="209" y="1846"/>
                    <a:pt x="415" y="2345"/>
                    <a:pt x="238" y="2612"/>
                  </a:cubicBezTo>
                  <a:cubicBezTo>
                    <a:pt x="29" y="2923"/>
                    <a:pt x="163" y="2789"/>
                    <a:pt x="311" y="2789"/>
                  </a:cubicBezTo>
                  <a:cubicBezTo>
                    <a:pt x="444" y="2789"/>
                    <a:pt x="238" y="3306"/>
                    <a:pt x="61" y="3439"/>
                  </a:cubicBezTo>
                  <a:cubicBezTo>
                    <a:pt x="134" y="3573"/>
                    <a:pt x="238" y="3793"/>
                    <a:pt x="238" y="3927"/>
                  </a:cubicBezTo>
                  <a:cubicBezTo>
                    <a:pt x="238" y="4133"/>
                    <a:pt x="0" y="4426"/>
                    <a:pt x="238" y="45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" name="Freeform 48"/>
            <p:cNvSpPr>
              <a:spLocks noChangeArrowheads="1"/>
            </p:cNvSpPr>
            <p:nvPr/>
          </p:nvSpPr>
          <p:spPr bwMode="auto">
            <a:xfrm>
              <a:off x="12001500" y="5362575"/>
              <a:ext cx="1338263" cy="1003300"/>
            </a:xfrm>
            <a:custGeom>
              <a:avLst/>
              <a:gdLst>
                <a:gd name="T0" fmla="*/ 323752 w 3720"/>
                <a:gd name="T1" fmla="*/ 1002940 h 2790"/>
                <a:gd name="T2" fmla="*/ 323752 w 3720"/>
                <a:gd name="T3" fmla="*/ 1002940 h 2790"/>
                <a:gd name="T4" fmla="*/ 487786 w 3720"/>
                <a:gd name="T5" fmla="*/ 860177 h 2790"/>
                <a:gd name="T6" fmla="*/ 801826 w 3720"/>
                <a:gd name="T7" fmla="*/ 679655 h 2790"/>
                <a:gd name="T8" fmla="*/ 1114426 w 3720"/>
                <a:gd name="T9" fmla="*/ 748340 h 2790"/>
                <a:gd name="T10" fmla="*/ 1146802 w 3720"/>
                <a:gd name="T11" fmla="*/ 616005 h 2790"/>
                <a:gd name="T12" fmla="*/ 1295008 w 3720"/>
                <a:gd name="T13" fmla="*/ 621039 h 2790"/>
                <a:gd name="T14" fmla="*/ 1231337 w 3720"/>
                <a:gd name="T15" fmla="*/ 461374 h 2790"/>
                <a:gd name="T16" fmla="*/ 1284576 w 3720"/>
                <a:gd name="T17" fmla="*/ 259995 h 2790"/>
                <a:gd name="T18" fmla="*/ 1268748 w 3720"/>
                <a:gd name="T19" fmla="*/ 265389 h 2790"/>
                <a:gd name="T20" fmla="*/ 1141406 w 3720"/>
                <a:gd name="T21" fmla="*/ 137729 h 2790"/>
                <a:gd name="T22" fmla="*/ 960824 w 3720"/>
                <a:gd name="T23" fmla="*/ 297394 h 2790"/>
                <a:gd name="T24" fmla="*/ 594265 w 3720"/>
                <a:gd name="T25" fmla="*/ 217202 h 2790"/>
                <a:gd name="T26" fmla="*/ 482750 w 3720"/>
                <a:gd name="T27" fmla="*/ 89901 h 2790"/>
                <a:gd name="T28" fmla="*/ 339580 w 3720"/>
                <a:gd name="T29" fmla="*/ 95296 h 2790"/>
                <a:gd name="T30" fmla="*/ 84895 w 3720"/>
                <a:gd name="T31" fmla="*/ 0 h 2790"/>
                <a:gd name="T32" fmla="*/ 26260 w 3720"/>
                <a:gd name="T33" fmla="*/ 387295 h 2790"/>
                <a:gd name="T34" fmla="*/ 370876 w 3720"/>
                <a:gd name="T35" fmla="*/ 658438 h 2790"/>
                <a:gd name="T36" fmla="*/ 238497 w 3720"/>
                <a:gd name="T37" fmla="*/ 822418 h 2790"/>
                <a:gd name="T38" fmla="*/ 222669 w 3720"/>
                <a:gd name="T39" fmla="*/ 923827 h 2790"/>
                <a:gd name="T40" fmla="*/ 323752 w 3720"/>
                <a:gd name="T41" fmla="*/ 1002940 h 279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720" h="2790">
                  <a:moveTo>
                    <a:pt x="900" y="2789"/>
                  </a:moveTo>
                  <a:lnTo>
                    <a:pt x="900" y="2789"/>
                  </a:lnTo>
                  <a:cubicBezTo>
                    <a:pt x="988" y="2789"/>
                    <a:pt x="1017" y="2508"/>
                    <a:pt x="1356" y="2392"/>
                  </a:cubicBezTo>
                  <a:cubicBezTo>
                    <a:pt x="1681" y="2273"/>
                    <a:pt x="2052" y="1890"/>
                    <a:pt x="2229" y="1890"/>
                  </a:cubicBezTo>
                  <a:cubicBezTo>
                    <a:pt x="2407" y="1890"/>
                    <a:pt x="2700" y="2302"/>
                    <a:pt x="3098" y="2081"/>
                  </a:cubicBezTo>
                  <a:cubicBezTo>
                    <a:pt x="3098" y="2081"/>
                    <a:pt x="3098" y="1904"/>
                    <a:pt x="3188" y="1713"/>
                  </a:cubicBezTo>
                  <a:cubicBezTo>
                    <a:pt x="3275" y="1506"/>
                    <a:pt x="3483" y="1860"/>
                    <a:pt x="3600" y="1727"/>
                  </a:cubicBezTo>
                  <a:cubicBezTo>
                    <a:pt x="3719" y="1608"/>
                    <a:pt x="3306" y="1535"/>
                    <a:pt x="3423" y="1283"/>
                  </a:cubicBezTo>
                  <a:cubicBezTo>
                    <a:pt x="3513" y="1077"/>
                    <a:pt x="3646" y="929"/>
                    <a:pt x="3571" y="723"/>
                  </a:cubicBezTo>
                  <a:cubicBezTo>
                    <a:pt x="3556" y="738"/>
                    <a:pt x="3542" y="738"/>
                    <a:pt x="3527" y="738"/>
                  </a:cubicBezTo>
                  <a:cubicBezTo>
                    <a:pt x="3379" y="738"/>
                    <a:pt x="3365" y="383"/>
                    <a:pt x="3173" y="383"/>
                  </a:cubicBezTo>
                  <a:cubicBezTo>
                    <a:pt x="2981" y="383"/>
                    <a:pt x="2775" y="929"/>
                    <a:pt x="2671" y="827"/>
                  </a:cubicBezTo>
                  <a:cubicBezTo>
                    <a:pt x="2567" y="738"/>
                    <a:pt x="1742" y="636"/>
                    <a:pt x="1652" y="604"/>
                  </a:cubicBezTo>
                  <a:cubicBezTo>
                    <a:pt x="1565" y="575"/>
                    <a:pt x="1402" y="311"/>
                    <a:pt x="1342" y="250"/>
                  </a:cubicBezTo>
                  <a:cubicBezTo>
                    <a:pt x="1284" y="206"/>
                    <a:pt x="1121" y="265"/>
                    <a:pt x="944" y="265"/>
                  </a:cubicBezTo>
                  <a:cubicBezTo>
                    <a:pt x="811" y="265"/>
                    <a:pt x="471" y="119"/>
                    <a:pt x="236" y="0"/>
                  </a:cubicBezTo>
                  <a:cubicBezTo>
                    <a:pt x="163" y="250"/>
                    <a:pt x="0" y="827"/>
                    <a:pt x="73" y="1077"/>
                  </a:cubicBezTo>
                  <a:cubicBezTo>
                    <a:pt x="146" y="1298"/>
                    <a:pt x="1031" y="1579"/>
                    <a:pt x="1031" y="1831"/>
                  </a:cubicBezTo>
                  <a:cubicBezTo>
                    <a:pt x="1031" y="2081"/>
                    <a:pt x="871" y="2096"/>
                    <a:pt x="663" y="2287"/>
                  </a:cubicBezTo>
                  <a:cubicBezTo>
                    <a:pt x="486" y="2464"/>
                    <a:pt x="692" y="2450"/>
                    <a:pt x="619" y="2569"/>
                  </a:cubicBezTo>
                  <a:cubicBezTo>
                    <a:pt x="709" y="2656"/>
                    <a:pt x="840" y="2789"/>
                    <a:pt x="900" y="27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2" name="Freeform 49"/>
            <p:cNvSpPr>
              <a:spLocks noChangeArrowheads="1"/>
            </p:cNvSpPr>
            <p:nvPr/>
          </p:nvSpPr>
          <p:spPr bwMode="auto">
            <a:xfrm>
              <a:off x="12341225" y="5564188"/>
              <a:ext cx="1938338" cy="1177925"/>
            </a:xfrm>
            <a:custGeom>
              <a:avLst/>
              <a:gdLst>
                <a:gd name="T0" fmla="*/ 211879 w 5388"/>
                <a:gd name="T1" fmla="*/ 976334 h 3278"/>
                <a:gd name="T2" fmla="*/ 211879 w 5388"/>
                <a:gd name="T3" fmla="*/ 976334 h 3278"/>
                <a:gd name="T4" fmla="*/ 473041 w 5388"/>
                <a:gd name="T5" fmla="*/ 1002566 h 3278"/>
                <a:gd name="T6" fmla="*/ 600385 w 5388"/>
                <a:gd name="T7" fmla="*/ 1177566 h 3278"/>
                <a:gd name="T8" fmla="*/ 1046087 w 5388"/>
                <a:gd name="T9" fmla="*/ 1087011 h 3278"/>
                <a:gd name="T10" fmla="*/ 1269478 w 5388"/>
                <a:gd name="T11" fmla="*/ 849127 h 3278"/>
                <a:gd name="T12" fmla="*/ 1651508 w 5388"/>
                <a:gd name="T13" fmla="*/ 780133 h 3278"/>
                <a:gd name="T14" fmla="*/ 1911591 w 5388"/>
                <a:gd name="T15" fmla="*/ 610164 h 3278"/>
                <a:gd name="T16" fmla="*/ 1779212 w 5388"/>
                <a:gd name="T17" fmla="*/ 482956 h 3278"/>
                <a:gd name="T18" fmla="*/ 1333150 w 5388"/>
                <a:gd name="T19" fmla="*/ 206622 h 3278"/>
                <a:gd name="T20" fmla="*/ 1183863 w 5388"/>
                <a:gd name="T21" fmla="*/ 37731 h 3278"/>
                <a:gd name="T22" fmla="*/ 1183863 w 5388"/>
                <a:gd name="T23" fmla="*/ 32341 h 3278"/>
                <a:gd name="T24" fmla="*/ 945004 w 5388"/>
                <a:gd name="T25" fmla="*/ 58573 h 3278"/>
                <a:gd name="T26" fmla="*/ 891764 w 5388"/>
                <a:gd name="T27" fmla="*/ 259805 h 3278"/>
                <a:gd name="T28" fmla="*/ 955436 w 5388"/>
                <a:gd name="T29" fmla="*/ 419353 h 3278"/>
                <a:gd name="T30" fmla="*/ 807228 w 5388"/>
                <a:gd name="T31" fmla="*/ 414322 h 3278"/>
                <a:gd name="T32" fmla="*/ 774853 w 5388"/>
                <a:gd name="T33" fmla="*/ 546560 h 3278"/>
                <a:gd name="T34" fmla="*/ 462250 w 5388"/>
                <a:gd name="T35" fmla="*/ 477926 h 3278"/>
                <a:gd name="T36" fmla="*/ 148208 w 5388"/>
                <a:gd name="T37" fmla="*/ 658316 h 3278"/>
                <a:gd name="T38" fmla="*/ 0 w 5388"/>
                <a:gd name="T39" fmla="*/ 790554 h 3278"/>
                <a:gd name="T40" fmla="*/ 211879 w 5388"/>
                <a:gd name="T41" fmla="*/ 976334 h 327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388" h="3278">
                  <a:moveTo>
                    <a:pt x="589" y="2717"/>
                  </a:moveTo>
                  <a:lnTo>
                    <a:pt x="589" y="2717"/>
                  </a:lnTo>
                  <a:cubicBezTo>
                    <a:pt x="975" y="2717"/>
                    <a:pt x="1239" y="2496"/>
                    <a:pt x="1315" y="2790"/>
                  </a:cubicBezTo>
                  <a:cubicBezTo>
                    <a:pt x="1373" y="3100"/>
                    <a:pt x="1268" y="3277"/>
                    <a:pt x="1669" y="3277"/>
                  </a:cubicBezTo>
                  <a:cubicBezTo>
                    <a:pt x="2052" y="3277"/>
                    <a:pt x="2833" y="3233"/>
                    <a:pt x="2908" y="3025"/>
                  </a:cubicBezTo>
                  <a:cubicBezTo>
                    <a:pt x="2981" y="2819"/>
                    <a:pt x="2981" y="2363"/>
                    <a:pt x="3529" y="2363"/>
                  </a:cubicBezTo>
                  <a:cubicBezTo>
                    <a:pt x="4060" y="2363"/>
                    <a:pt x="4266" y="2496"/>
                    <a:pt x="4591" y="2171"/>
                  </a:cubicBezTo>
                  <a:cubicBezTo>
                    <a:pt x="4885" y="1875"/>
                    <a:pt x="5387" y="2273"/>
                    <a:pt x="5314" y="1698"/>
                  </a:cubicBezTo>
                  <a:cubicBezTo>
                    <a:pt x="5166" y="1565"/>
                    <a:pt x="5018" y="1417"/>
                    <a:pt x="4946" y="1344"/>
                  </a:cubicBezTo>
                  <a:cubicBezTo>
                    <a:pt x="4768" y="1167"/>
                    <a:pt x="4177" y="752"/>
                    <a:pt x="3706" y="575"/>
                  </a:cubicBezTo>
                  <a:cubicBezTo>
                    <a:pt x="3396" y="459"/>
                    <a:pt x="3306" y="236"/>
                    <a:pt x="3291" y="105"/>
                  </a:cubicBezTo>
                  <a:cubicBezTo>
                    <a:pt x="3291" y="90"/>
                    <a:pt x="3291" y="90"/>
                    <a:pt x="3291" y="90"/>
                  </a:cubicBezTo>
                  <a:cubicBezTo>
                    <a:pt x="3204" y="0"/>
                    <a:pt x="2804" y="148"/>
                    <a:pt x="2627" y="163"/>
                  </a:cubicBezTo>
                  <a:cubicBezTo>
                    <a:pt x="2702" y="369"/>
                    <a:pt x="2569" y="517"/>
                    <a:pt x="2479" y="723"/>
                  </a:cubicBezTo>
                  <a:cubicBezTo>
                    <a:pt x="2362" y="975"/>
                    <a:pt x="2775" y="1048"/>
                    <a:pt x="2656" y="1167"/>
                  </a:cubicBezTo>
                  <a:cubicBezTo>
                    <a:pt x="2539" y="1300"/>
                    <a:pt x="2331" y="946"/>
                    <a:pt x="2244" y="1153"/>
                  </a:cubicBezTo>
                  <a:cubicBezTo>
                    <a:pt x="2154" y="1344"/>
                    <a:pt x="2154" y="1521"/>
                    <a:pt x="2154" y="1521"/>
                  </a:cubicBezTo>
                  <a:cubicBezTo>
                    <a:pt x="1756" y="1742"/>
                    <a:pt x="1463" y="1330"/>
                    <a:pt x="1285" y="1330"/>
                  </a:cubicBezTo>
                  <a:cubicBezTo>
                    <a:pt x="1108" y="1330"/>
                    <a:pt x="737" y="1713"/>
                    <a:pt x="412" y="1832"/>
                  </a:cubicBezTo>
                  <a:cubicBezTo>
                    <a:pt x="133" y="1933"/>
                    <a:pt x="73" y="2142"/>
                    <a:pt x="0" y="2200"/>
                  </a:cubicBezTo>
                  <a:cubicBezTo>
                    <a:pt x="104" y="2392"/>
                    <a:pt x="325" y="2717"/>
                    <a:pt x="589" y="27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" name="Freeform 50"/>
            <p:cNvSpPr>
              <a:spLocks noChangeArrowheads="1"/>
            </p:cNvSpPr>
            <p:nvPr/>
          </p:nvSpPr>
          <p:spPr bwMode="auto">
            <a:xfrm>
              <a:off x="12644438" y="6059488"/>
              <a:ext cx="2624137" cy="2416175"/>
            </a:xfrm>
            <a:custGeom>
              <a:avLst/>
              <a:gdLst>
                <a:gd name="T0" fmla="*/ 249370 w 7292"/>
                <a:gd name="T1" fmla="*/ 791363 h 6717"/>
                <a:gd name="T2" fmla="*/ 249370 w 7292"/>
                <a:gd name="T3" fmla="*/ 791363 h 6717"/>
                <a:gd name="T4" fmla="*/ 0 w 7292"/>
                <a:gd name="T5" fmla="*/ 1338483 h 6717"/>
                <a:gd name="T6" fmla="*/ 350846 w 7292"/>
                <a:gd name="T7" fmla="*/ 1624452 h 6717"/>
                <a:gd name="T8" fmla="*/ 774740 w 7292"/>
                <a:gd name="T9" fmla="*/ 1709344 h 6717"/>
                <a:gd name="T10" fmla="*/ 769702 w 7292"/>
                <a:gd name="T11" fmla="*/ 2059702 h 6717"/>
                <a:gd name="T12" fmla="*/ 679741 w 7292"/>
                <a:gd name="T13" fmla="*/ 2330204 h 6717"/>
                <a:gd name="T14" fmla="*/ 939907 w 7292"/>
                <a:gd name="T15" fmla="*/ 2293514 h 6717"/>
                <a:gd name="T16" fmla="*/ 1332494 w 7292"/>
                <a:gd name="T17" fmla="*/ 2314737 h 6717"/>
                <a:gd name="T18" fmla="*/ 1471393 w 7292"/>
                <a:gd name="T19" fmla="*/ 2112939 h 6717"/>
                <a:gd name="T20" fmla="*/ 1535085 w 7292"/>
                <a:gd name="T21" fmla="*/ 1959702 h 6717"/>
                <a:gd name="T22" fmla="*/ 2166968 w 7292"/>
                <a:gd name="T23" fmla="*/ 1672654 h 6717"/>
                <a:gd name="T24" fmla="*/ 2373877 w 7292"/>
                <a:gd name="T25" fmla="*/ 1274814 h 6717"/>
                <a:gd name="T26" fmla="*/ 2283916 w 7292"/>
                <a:gd name="T27" fmla="*/ 1221577 h 6717"/>
                <a:gd name="T28" fmla="*/ 2268083 w 7292"/>
                <a:gd name="T29" fmla="*/ 992801 h 6717"/>
                <a:gd name="T30" fmla="*/ 2416698 w 7292"/>
                <a:gd name="T31" fmla="*/ 807190 h 6717"/>
                <a:gd name="T32" fmla="*/ 2320620 w 7292"/>
                <a:gd name="T33" fmla="*/ 733090 h 6717"/>
                <a:gd name="T34" fmla="*/ 2623607 w 7292"/>
                <a:gd name="T35" fmla="*/ 616184 h 6717"/>
                <a:gd name="T36" fmla="*/ 2490826 w 7292"/>
                <a:gd name="T37" fmla="*/ 541724 h 6717"/>
                <a:gd name="T38" fmla="*/ 2337173 w 7292"/>
                <a:gd name="T39" fmla="*/ 483451 h 6717"/>
                <a:gd name="T40" fmla="*/ 2203672 w 7292"/>
                <a:gd name="T41" fmla="*/ 392804 h 6717"/>
                <a:gd name="T42" fmla="*/ 2070890 w 7292"/>
                <a:gd name="T43" fmla="*/ 10432 h 6717"/>
                <a:gd name="T44" fmla="*/ 1970494 w 7292"/>
                <a:gd name="T45" fmla="*/ 53237 h 6717"/>
                <a:gd name="T46" fmla="*/ 1821520 w 7292"/>
                <a:gd name="T47" fmla="*/ 249639 h 6717"/>
                <a:gd name="T48" fmla="*/ 1609213 w 7292"/>
                <a:gd name="T49" fmla="*/ 116906 h 6717"/>
                <a:gd name="T50" fmla="*/ 1349047 w 7292"/>
                <a:gd name="T51" fmla="*/ 287049 h 6717"/>
                <a:gd name="T52" fmla="*/ 966895 w 7292"/>
                <a:gd name="T53" fmla="*/ 356113 h 6717"/>
                <a:gd name="T54" fmla="*/ 743433 w 7292"/>
                <a:gd name="T55" fmla="*/ 594242 h 6717"/>
                <a:gd name="T56" fmla="*/ 297589 w 7292"/>
                <a:gd name="T57" fmla="*/ 684889 h 6717"/>
                <a:gd name="T58" fmla="*/ 211947 w 7292"/>
                <a:gd name="T59" fmla="*/ 669061 h 6717"/>
                <a:gd name="T60" fmla="*/ 249370 w 7292"/>
                <a:gd name="T61" fmla="*/ 791363 h 671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292" h="6717">
                  <a:moveTo>
                    <a:pt x="693" y="2200"/>
                  </a:moveTo>
                  <a:lnTo>
                    <a:pt x="693" y="2200"/>
                  </a:lnTo>
                  <a:cubicBezTo>
                    <a:pt x="870" y="2510"/>
                    <a:pt x="798" y="3410"/>
                    <a:pt x="0" y="3721"/>
                  </a:cubicBezTo>
                  <a:cubicBezTo>
                    <a:pt x="0" y="3721"/>
                    <a:pt x="266" y="4412"/>
                    <a:pt x="975" y="4516"/>
                  </a:cubicBezTo>
                  <a:cubicBezTo>
                    <a:pt x="1668" y="4621"/>
                    <a:pt x="1474" y="4752"/>
                    <a:pt x="2153" y="4752"/>
                  </a:cubicBezTo>
                  <a:cubicBezTo>
                    <a:pt x="2833" y="4752"/>
                    <a:pt x="2377" y="5491"/>
                    <a:pt x="2139" y="5726"/>
                  </a:cubicBezTo>
                  <a:cubicBezTo>
                    <a:pt x="1904" y="5964"/>
                    <a:pt x="1889" y="6478"/>
                    <a:pt x="1889" y="6478"/>
                  </a:cubicBezTo>
                  <a:cubicBezTo>
                    <a:pt x="1889" y="6478"/>
                    <a:pt x="2316" y="6376"/>
                    <a:pt x="2612" y="6376"/>
                  </a:cubicBezTo>
                  <a:cubicBezTo>
                    <a:pt x="2893" y="6376"/>
                    <a:pt x="3233" y="6716"/>
                    <a:pt x="3703" y="6435"/>
                  </a:cubicBezTo>
                  <a:cubicBezTo>
                    <a:pt x="3703" y="6435"/>
                    <a:pt x="3999" y="5964"/>
                    <a:pt x="4089" y="5874"/>
                  </a:cubicBezTo>
                  <a:cubicBezTo>
                    <a:pt x="4176" y="5802"/>
                    <a:pt x="4353" y="5741"/>
                    <a:pt x="4266" y="5448"/>
                  </a:cubicBezTo>
                  <a:cubicBezTo>
                    <a:pt x="4176" y="5152"/>
                    <a:pt x="5918" y="4737"/>
                    <a:pt x="6022" y="4650"/>
                  </a:cubicBezTo>
                  <a:cubicBezTo>
                    <a:pt x="6109" y="4545"/>
                    <a:pt x="6524" y="3631"/>
                    <a:pt x="6597" y="3544"/>
                  </a:cubicBezTo>
                  <a:cubicBezTo>
                    <a:pt x="6597" y="3544"/>
                    <a:pt x="6391" y="3544"/>
                    <a:pt x="6347" y="3396"/>
                  </a:cubicBezTo>
                  <a:cubicBezTo>
                    <a:pt x="6303" y="3248"/>
                    <a:pt x="6185" y="2879"/>
                    <a:pt x="6303" y="2760"/>
                  </a:cubicBezTo>
                  <a:cubicBezTo>
                    <a:pt x="6434" y="2627"/>
                    <a:pt x="6789" y="2316"/>
                    <a:pt x="6716" y="2244"/>
                  </a:cubicBezTo>
                  <a:cubicBezTo>
                    <a:pt x="6643" y="2171"/>
                    <a:pt x="6449" y="2154"/>
                    <a:pt x="6449" y="2038"/>
                  </a:cubicBezTo>
                  <a:cubicBezTo>
                    <a:pt x="6449" y="1948"/>
                    <a:pt x="7041" y="1846"/>
                    <a:pt x="7291" y="1713"/>
                  </a:cubicBezTo>
                  <a:cubicBezTo>
                    <a:pt x="7291" y="1579"/>
                    <a:pt x="7026" y="1506"/>
                    <a:pt x="6922" y="1506"/>
                  </a:cubicBezTo>
                  <a:cubicBezTo>
                    <a:pt x="6820" y="1506"/>
                    <a:pt x="6658" y="1402"/>
                    <a:pt x="6495" y="1344"/>
                  </a:cubicBezTo>
                  <a:cubicBezTo>
                    <a:pt x="6347" y="1283"/>
                    <a:pt x="6124" y="1092"/>
                    <a:pt x="6124" y="1092"/>
                  </a:cubicBezTo>
                  <a:cubicBezTo>
                    <a:pt x="6155" y="383"/>
                    <a:pt x="5903" y="119"/>
                    <a:pt x="5755" y="29"/>
                  </a:cubicBezTo>
                  <a:cubicBezTo>
                    <a:pt x="5476" y="0"/>
                    <a:pt x="5476" y="148"/>
                    <a:pt x="5476" y="148"/>
                  </a:cubicBezTo>
                  <a:cubicBezTo>
                    <a:pt x="5593" y="517"/>
                    <a:pt x="5328" y="723"/>
                    <a:pt x="5062" y="694"/>
                  </a:cubicBezTo>
                  <a:cubicBezTo>
                    <a:pt x="4899" y="679"/>
                    <a:pt x="4678" y="517"/>
                    <a:pt x="4472" y="325"/>
                  </a:cubicBezTo>
                  <a:cubicBezTo>
                    <a:pt x="4545" y="900"/>
                    <a:pt x="4043" y="502"/>
                    <a:pt x="3749" y="798"/>
                  </a:cubicBezTo>
                  <a:cubicBezTo>
                    <a:pt x="3424" y="1123"/>
                    <a:pt x="3218" y="990"/>
                    <a:pt x="2687" y="990"/>
                  </a:cubicBezTo>
                  <a:cubicBezTo>
                    <a:pt x="2139" y="990"/>
                    <a:pt x="2139" y="1446"/>
                    <a:pt x="2066" y="1652"/>
                  </a:cubicBezTo>
                  <a:cubicBezTo>
                    <a:pt x="1991" y="1860"/>
                    <a:pt x="1210" y="1904"/>
                    <a:pt x="827" y="1904"/>
                  </a:cubicBezTo>
                  <a:cubicBezTo>
                    <a:pt x="708" y="1904"/>
                    <a:pt x="635" y="1890"/>
                    <a:pt x="589" y="1860"/>
                  </a:cubicBezTo>
                  <a:cubicBezTo>
                    <a:pt x="589" y="1948"/>
                    <a:pt x="621" y="2052"/>
                    <a:pt x="693" y="2200"/>
                  </a:cubicBez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" name="Freeform 51"/>
            <p:cNvSpPr>
              <a:spLocks noChangeArrowheads="1"/>
            </p:cNvSpPr>
            <p:nvPr/>
          </p:nvSpPr>
          <p:spPr bwMode="auto">
            <a:xfrm>
              <a:off x="15354300" y="5672138"/>
              <a:ext cx="1204913" cy="1157287"/>
            </a:xfrm>
            <a:custGeom>
              <a:avLst/>
              <a:gdLst>
                <a:gd name="T0" fmla="*/ 519902 w 3351"/>
                <a:gd name="T1" fmla="*/ 1136062 h 3217"/>
                <a:gd name="T2" fmla="*/ 519902 w 3351"/>
                <a:gd name="T3" fmla="*/ 1136062 h 3217"/>
                <a:gd name="T4" fmla="*/ 992703 w 3351"/>
                <a:gd name="T5" fmla="*/ 1029579 h 3217"/>
                <a:gd name="T6" fmla="*/ 827672 w 3351"/>
                <a:gd name="T7" fmla="*/ 976337 h 3217"/>
                <a:gd name="T8" fmla="*/ 748212 w 3351"/>
                <a:gd name="T9" fmla="*/ 855105 h 3217"/>
                <a:gd name="T10" fmla="*/ 917558 w 3351"/>
                <a:gd name="T11" fmla="*/ 754017 h 3217"/>
                <a:gd name="T12" fmla="*/ 1092656 w 3351"/>
                <a:gd name="T13" fmla="*/ 573427 h 3217"/>
                <a:gd name="T14" fmla="*/ 1204474 w 3351"/>
                <a:gd name="T15" fmla="*/ 339596 h 3217"/>
                <a:gd name="T16" fmla="*/ 1151262 w 3351"/>
                <a:gd name="T17" fmla="*/ 302902 h 3217"/>
                <a:gd name="T18" fmla="*/ 1071802 w 3351"/>
                <a:gd name="T19" fmla="*/ 344632 h 3217"/>
                <a:gd name="T20" fmla="*/ 875491 w 3351"/>
                <a:gd name="T21" fmla="*/ 233832 h 3217"/>
                <a:gd name="T22" fmla="*/ 726640 w 3351"/>
                <a:gd name="T23" fmla="*/ 382405 h 3217"/>
                <a:gd name="T24" fmla="*/ 430015 w 3351"/>
                <a:gd name="T25" fmla="*/ 10432 h 3217"/>
                <a:gd name="T26" fmla="*/ 371769 w 3351"/>
                <a:gd name="T27" fmla="*/ 100368 h 3217"/>
                <a:gd name="T28" fmla="*/ 296624 w 3351"/>
                <a:gd name="T29" fmla="*/ 48205 h 3217"/>
                <a:gd name="T30" fmla="*/ 296624 w 3351"/>
                <a:gd name="T31" fmla="*/ 48205 h 3217"/>
                <a:gd name="T32" fmla="*/ 63639 w 3351"/>
                <a:gd name="T33" fmla="*/ 111879 h 3217"/>
                <a:gd name="T34" fmla="*/ 74066 w 3351"/>
                <a:gd name="T35" fmla="*/ 478096 h 3217"/>
                <a:gd name="T36" fmla="*/ 206738 w 3351"/>
                <a:gd name="T37" fmla="*/ 652930 h 3217"/>
                <a:gd name="T38" fmla="*/ 227592 w 3351"/>
                <a:gd name="T39" fmla="*/ 998281 h 3217"/>
                <a:gd name="T40" fmla="*/ 371769 w 3351"/>
                <a:gd name="T41" fmla="*/ 1046127 h 3217"/>
                <a:gd name="T42" fmla="*/ 519902 w 3351"/>
                <a:gd name="T43" fmla="*/ 1136062 h 321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351" h="3217">
                  <a:moveTo>
                    <a:pt x="1446" y="3158"/>
                  </a:moveTo>
                  <a:lnTo>
                    <a:pt x="1446" y="3158"/>
                  </a:lnTo>
                  <a:cubicBezTo>
                    <a:pt x="1873" y="3158"/>
                    <a:pt x="2613" y="3216"/>
                    <a:pt x="2761" y="2862"/>
                  </a:cubicBezTo>
                  <a:cubicBezTo>
                    <a:pt x="2761" y="2862"/>
                    <a:pt x="2656" y="2714"/>
                    <a:pt x="2302" y="2714"/>
                  </a:cubicBezTo>
                  <a:cubicBezTo>
                    <a:pt x="1948" y="2714"/>
                    <a:pt x="2006" y="2450"/>
                    <a:pt x="2081" y="2377"/>
                  </a:cubicBezTo>
                  <a:cubicBezTo>
                    <a:pt x="2140" y="2302"/>
                    <a:pt x="2450" y="2200"/>
                    <a:pt x="2552" y="2096"/>
                  </a:cubicBezTo>
                  <a:cubicBezTo>
                    <a:pt x="2656" y="1992"/>
                    <a:pt x="2848" y="1684"/>
                    <a:pt x="3039" y="1594"/>
                  </a:cubicBezTo>
                  <a:cubicBezTo>
                    <a:pt x="3187" y="1536"/>
                    <a:pt x="3335" y="1182"/>
                    <a:pt x="3350" y="944"/>
                  </a:cubicBezTo>
                  <a:cubicBezTo>
                    <a:pt x="3263" y="900"/>
                    <a:pt x="3202" y="842"/>
                    <a:pt x="3202" y="842"/>
                  </a:cubicBezTo>
                  <a:cubicBezTo>
                    <a:pt x="3129" y="990"/>
                    <a:pt x="2981" y="958"/>
                    <a:pt x="2981" y="958"/>
                  </a:cubicBezTo>
                  <a:cubicBezTo>
                    <a:pt x="2613" y="532"/>
                    <a:pt x="2435" y="650"/>
                    <a:pt x="2435" y="650"/>
                  </a:cubicBezTo>
                  <a:cubicBezTo>
                    <a:pt x="2331" y="1034"/>
                    <a:pt x="2021" y="1063"/>
                    <a:pt x="2021" y="1063"/>
                  </a:cubicBezTo>
                  <a:cubicBezTo>
                    <a:pt x="929" y="546"/>
                    <a:pt x="1359" y="29"/>
                    <a:pt x="1196" y="29"/>
                  </a:cubicBezTo>
                  <a:cubicBezTo>
                    <a:pt x="1019" y="29"/>
                    <a:pt x="1182" y="279"/>
                    <a:pt x="1034" y="279"/>
                  </a:cubicBezTo>
                  <a:cubicBezTo>
                    <a:pt x="958" y="279"/>
                    <a:pt x="871" y="192"/>
                    <a:pt x="825" y="134"/>
                  </a:cubicBezTo>
                  <a:cubicBezTo>
                    <a:pt x="398" y="0"/>
                    <a:pt x="236" y="250"/>
                    <a:pt x="177" y="311"/>
                  </a:cubicBezTo>
                  <a:cubicBezTo>
                    <a:pt x="102" y="384"/>
                    <a:pt x="0" y="1121"/>
                    <a:pt x="206" y="1329"/>
                  </a:cubicBezTo>
                  <a:cubicBezTo>
                    <a:pt x="413" y="1536"/>
                    <a:pt x="575" y="1815"/>
                    <a:pt x="575" y="1815"/>
                  </a:cubicBezTo>
                  <a:cubicBezTo>
                    <a:pt x="337" y="2317"/>
                    <a:pt x="604" y="2714"/>
                    <a:pt x="633" y="2775"/>
                  </a:cubicBezTo>
                  <a:cubicBezTo>
                    <a:pt x="752" y="2833"/>
                    <a:pt x="915" y="2908"/>
                    <a:pt x="1034" y="2908"/>
                  </a:cubicBezTo>
                  <a:cubicBezTo>
                    <a:pt x="1254" y="2908"/>
                    <a:pt x="1034" y="3158"/>
                    <a:pt x="1446" y="31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5" name="Freeform 52"/>
            <p:cNvSpPr>
              <a:spLocks noChangeArrowheads="1"/>
            </p:cNvSpPr>
            <p:nvPr/>
          </p:nvSpPr>
          <p:spPr bwMode="auto">
            <a:xfrm>
              <a:off x="16055975" y="6011863"/>
              <a:ext cx="1028700" cy="727075"/>
            </a:xfrm>
            <a:custGeom>
              <a:avLst/>
              <a:gdLst>
                <a:gd name="T0" fmla="*/ 391980 w 2863"/>
                <a:gd name="T1" fmla="*/ 710910 h 2024"/>
                <a:gd name="T2" fmla="*/ 391980 w 2863"/>
                <a:gd name="T3" fmla="*/ 710910 h 2024"/>
                <a:gd name="T4" fmla="*/ 561922 w 2863"/>
                <a:gd name="T5" fmla="*/ 688997 h 2024"/>
                <a:gd name="T6" fmla="*/ 785038 w 2863"/>
                <a:gd name="T7" fmla="*/ 673550 h 2024"/>
                <a:gd name="T8" fmla="*/ 959291 w 2863"/>
                <a:gd name="T9" fmla="*/ 482442 h 2024"/>
                <a:gd name="T10" fmla="*/ 943842 w 2863"/>
                <a:gd name="T11" fmla="*/ 392994 h 2024"/>
                <a:gd name="T12" fmla="*/ 800846 w 2863"/>
                <a:gd name="T13" fmla="*/ 223080 h 2024"/>
                <a:gd name="T14" fmla="*/ 663240 w 2863"/>
                <a:gd name="T15" fmla="*/ 26942 h 2024"/>
                <a:gd name="T16" fmla="*/ 503718 w 2863"/>
                <a:gd name="T17" fmla="*/ 0 h 2024"/>
                <a:gd name="T18" fmla="*/ 391980 w 2863"/>
                <a:gd name="T19" fmla="*/ 233497 h 2024"/>
                <a:gd name="T20" fmla="*/ 217008 w 2863"/>
                <a:gd name="T21" fmla="*/ 413829 h 2024"/>
                <a:gd name="T22" fmla="*/ 47785 w 2863"/>
                <a:gd name="T23" fmla="*/ 514772 h 2024"/>
                <a:gd name="T24" fmla="*/ 127187 w 2863"/>
                <a:gd name="T25" fmla="*/ 635831 h 2024"/>
                <a:gd name="T26" fmla="*/ 292099 w 2863"/>
                <a:gd name="T27" fmla="*/ 688997 h 2024"/>
                <a:gd name="T28" fmla="*/ 280602 w 2863"/>
                <a:gd name="T29" fmla="*/ 710910 h 2024"/>
                <a:gd name="T30" fmla="*/ 391980 w 2863"/>
                <a:gd name="T31" fmla="*/ 710910 h 202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63" h="2024">
                  <a:moveTo>
                    <a:pt x="1091" y="1979"/>
                  </a:moveTo>
                  <a:lnTo>
                    <a:pt x="1091" y="1979"/>
                  </a:lnTo>
                  <a:cubicBezTo>
                    <a:pt x="1225" y="1918"/>
                    <a:pt x="1402" y="1918"/>
                    <a:pt x="1564" y="1918"/>
                  </a:cubicBezTo>
                  <a:cubicBezTo>
                    <a:pt x="1727" y="1918"/>
                    <a:pt x="1962" y="2023"/>
                    <a:pt x="2185" y="1875"/>
                  </a:cubicBezTo>
                  <a:cubicBezTo>
                    <a:pt x="2421" y="1741"/>
                    <a:pt x="2508" y="1402"/>
                    <a:pt x="2670" y="1343"/>
                  </a:cubicBezTo>
                  <a:cubicBezTo>
                    <a:pt x="2818" y="1285"/>
                    <a:pt x="2862" y="1196"/>
                    <a:pt x="2627" y="1094"/>
                  </a:cubicBezTo>
                  <a:cubicBezTo>
                    <a:pt x="2391" y="975"/>
                    <a:pt x="2316" y="708"/>
                    <a:pt x="2229" y="621"/>
                  </a:cubicBezTo>
                  <a:cubicBezTo>
                    <a:pt x="2154" y="548"/>
                    <a:pt x="1977" y="252"/>
                    <a:pt x="1846" y="75"/>
                  </a:cubicBezTo>
                  <a:cubicBezTo>
                    <a:pt x="1683" y="133"/>
                    <a:pt x="1521" y="75"/>
                    <a:pt x="1402" y="0"/>
                  </a:cubicBezTo>
                  <a:cubicBezTo>
                    <a:pt x="1387" y="238"/>
                    <a:pt x="1239" y="592"/>
                    <a:pt x="1091" y="650"/>
                  </a:cubicBezTo>
                  <a:cubicBezTo>
                    <a:pt x="900" y="740"/>
                    <a:pt x="708" y="1048"/>
                    <a:pt x="604" y="1152"/>
                  </a:cubicBezTo>
                  <a:cubicBezTo>
                    <a:pt x="502" y="1256"/>
                    <a:pt x="192" y="1358"/>
                    <a:pt x="133" y="1433"/>
                  </a:cubicBezTo>
                  <a:cubicBezTo>
                    <a:pt x="58" y="1506"/>
                    <a:pt x="0" y="1770"/>
                    <a:pt x="354" y="1770"/>
                  </a:cubicBezTo>
                  <a:cubicBezTo>
                    <a:pt x="708" y="1770"/>
                    <a:pt x="813" y="1918"/>
                    <a:pt x="813" y="1918"/>
                  </a:cubicBezTo>
                  <a:cubicBezTo>
                    <a:pt x="798" y="1933"/>
                    <a:pt x="798" y="1964"/>
                    <a:pt x="781" y="1979"/>
                  </a:cubicBezTo>
                  <a:cubicBezTo>
                    <a:pt x="885" y="1993"/>
                    <a:pt x="1019" y="2023"/>
                    <a:pt x="1091" y="19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6" name="Freeform 53"/>
            <p:cNvSpPr>
              <a:spLocks noChangeArrowheads="1"/>
            </p:cNvSpPr>
            <p:nvPr/>
          </p:nvSpPr>
          <p:spPr bwMode="auto">
            <a:xfrm>
              <a:off x="16721138" y="5543550"/>
              <a:ext cx="2033587" cy="2182813"/>
            </a:xfrm>
            <a:custGeom>
              <a:avLst/>
              <a:gdLst>
                <a:gd name="T0" fmla="*/ 265155 w 5652"/>
                <a:gd name="T1" fmla="*/ 1268960 h 6067"/>
                <a:gd name="T2" fmla="*/ 265155 w 5652"/>
                <a:gd name="T3" fmla="*/ 1268960 h 6067"/>
                <a:gd name="T4" fmla="*/ 249325 w 5652"/>
                <a:gd name="T5" fmla="*/ 1449571 h 6067"/>
                <a:gd name="T6" fmla="*/ 296456 w 5652"/>
                <a:gd name="T7" fmla="*/ 1635220 h 6067"/>
                <a:gd name="T8" fmla="*/ 169095 w 5652"/>
                <a:gd name="T9" fmla="*/ 1736679 h 6067"/>
                <a:gd name="T10" fmla="*/ 413383 w 5652"/>
                <a:gd name="T11" fmla="*/ 1767981 h 6067"/>
                <a:gd name="T12" fmla="*/ 716314 w 5652"/>
                <a:gd name="T13" fmla="*/ 1895344 h 6067"/>
                <a:gd name="T14" fmla="*/ 891885 w 5652"/>
                <a:gd name="T15" fmla="*/ 1874477 h 6067"/>
                <a:gd name="T16" fmla="*/ 1093360 w 5652"/>
                <a:gd name="T17" fmla="*/ 2001840 h 6067"/>
                <a:gd name="T18" fmla="*/ 1279364 w 5652"/>
                <a:gd name="T19" fmla="*/ 2182452 h 6067"/>
                <a:gd name="T20" fmla="*/ 1513219 w 5652"/>
                <a:gd name="T21" fmla="*/ 2081353 h 6067"/>
                <a:gd name="T22" fmla="*/ 1608919 w 5652"/>
                <a:gd name="T23" fmla="*/ 1864043 h 6067"/>
                <a:gd name="T24" fmla="*/ 1879471 w 5652"/>
                <a:gd name="T25" fmla="*/ 1794964 h 6067"/>
                <a:gd name="T26" fmla="*/ 1884867 w 5652"/>
                <a:gd name="T27" fmla="*/ 1540237 h 6067"/>
                <a:gd name="T28" fmla="*/ 1624749 w 5652"/>
                <a:gd name="T29" fmla="*/ 1370059 h 6067"/>
                <a:gd name="T30" fmla="*/ 1821187 w 5652"/>
                <a:gd name="T31" fmla="*/ 1232262 h 6067"/>
                <a:gd name="T32" fmla="*/ 1889904 w 5652"/>
                <a:gd name="T33" fmla="*/ 1067121 h 6067"/>
                <a:gd name="T34" fmla="*/ 1852488 w 5652"/>
                <a:gd name="T35" fmla="*/ 1046253 h 6067"/>
                <a:gd name="T36" fmla="*/ 1550635 w 5652"/>
                <a:gd name="T37" fmla="*/ 855208 h 6067"/>
                <a:gd name="T38" fmla="*/ 1747073 w 5652"/>
                <a:gd name="T39" fmla="*/ 685030 h 6067"/>
                <a:gd name="T40" fmla="*/ 1852488 w 5652"/>
                <a:gd name="T41" fmla="*/ 254727 h 6067"/>
                <a:gd name="T42" fmla="*/ 1661446 w 5652"/>
                <a:gd name="T43" fmla="*/ 42095 h 6067"/>
                <a:gd name="T44" fmla="*/ 1677996 w 5652"/>
                <a:gd name="T45" fmla="*/ 26264 h 6067"/>
                <a:gd name="T46" fmla="*/ 1364631 w 5652"/>
                <a:gd name="T47" fmla="*/ 42095 h 6067"/>
                <a:gd name="T48" fmla="*/ 1242667 w 5652"/>
                <a:gd name="T49" fmla="*/ 361224 h 6067"/>
                <a:gd name="T50" fmla="*/ 1045150 w 5652"/>
                <a:gd name="T51" fmla="*/ 344673 h 6067"/>
                <a:gd name="T52" fmla="*/ 859505 w 5652"/>
                <a:gd name="T53" fmla="*/ 403318 h 6067"/>
                <a:gd name="T54" fmla="*/ 833242 w 5652"/>
                <a:gd name="T55" fmla="*/ 270558 h 6067"/>
                <a:gd name="T56" fmla="*/ 652634 w 5652"/>
                <a:gd name="T57" fmla="*/ 153628 h 6067"/>
                <a:gd name="T58" fmla="*/ 647237 w 5652"/>
                <a:gd name="T59" fmla="*/ 159025 h 6067"/>
                <a:gd name="T60" fmla="*/ 413383 w 5652"/>
                <a:gd name="T61" fmla="*/ 397922 h 6067"/>
                <a:gd name="T62" fmla="*/ 201475 w 5652"/>
                <a:gd name="T63" fmla="*/ 451170 h 6067"/>
                <a:gd name="T64" fmla="*/ 26264 w 5652"/>
                <a:gd name="T65" fmla="*/ 478153 h 6067"/>
                <a:gd name="T66" fmla="*/ 5037 w 5652"/>
                <a:gd name="T67" fmla="*/ 493984 h 6067"/>
                <a:gd name="T68" fmla="*/ 0 w 5652"/>
                <a:gd name="T69" fmla="*/ 493984 h 6067"/>
                <a:gd name="T70" fmla="*/ 137794 w 5652"/>
                <a:gd name="T71" fmla="*/ 690426 h 6067"/>
                <a:gd name="T72" fmla="*/ 280985 w 5652"/>
                <a:gd name="T73" fmla="*/ 860604 h 6067"/>
                <a:gd name="T74" fmla="*/ 296456 w 5652"/>
                <a:gd name="T75" fmla="*/ 950191 h 6067"/>
                <a:gd name="T76" fmla="*/ 121964 w 5652"/>
                <a:gd name="T77" fmla="*/ 1141596 h 6067"/>
                <a:gd name="T78" fmla="*/ 115848 w 5652"/>
                <a:gd name="T79" fmla="*/ 1146633 h 6067"/>
                <a:gd name="T80" fmla="*/ 265155 w 5652"/>
                <a:gd name="T81" fmla="*/ 1268960 h 606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652" h="6067">
                  <a:moveTo>
                    <a:pt x="737" y="3527"/>
                  </a:moveTo>
                  <a:lnTo>
                    <a:pt x="737" y="3527"/>
                  </a:lnTo>
                  <a:cubicBezTo>
                    <a:pt x="737" y="3527"/>
                    <a:pt x="693" y="3895"/>
                    <a:pt x="693" y="4029"/>
                  </a:cubicBezTo>
                  <a:cubicBezTo>
                    <a:pt x="693" y="4162"/>
                    <a:pt x="1016" y="4545"/>
                    <a:pt x="824" y="4545"/>
                  </a:cubicBezTo>
                  <a:cubicBezTo>
                    <a:pt x="618" y="4545"/>
                    <a:pt x="339" y="4679"/>
                    <a:pt x="470" y="4827"/>
                  </a:cubicBezTo>
                  <a:cubicBezTo>
                    <a:pt x="618" y="4975"/>
                    <a:pt x="1149" y="4914"/>
                    <a:pt x="1149" y="4914"/>
                  </a:cubicBezTo>
                  <a:cubicBezTo>
                    <a:pt x="1149" y="4914"/>
                    <a:pt x="1741" y="5268"/>
                    <a:pt x="1991" y="5268"/>
                  </a:cubicBezTo>
                  <a:cubicBezTo>
                    <a:pt x="2229" y="5268"/>
                    <a:pt x="2258" y="5062"/>
                    <a:pt x="2479" y="5210"/>
                  </a:cubicBezTo>
                  <a:cubicBezTo>
                    <a:pt x="2714" y="5358"/>
                    <a:pt x="3039" y="5564"/>
                    <a:pt x="3039" y="5564"/>
                  </a:cubicBezTo>
                  <a:cubicBezTo>
                    <a:pt x="3039" y="5564"/>
                    <a:pt x="3349" y="6066"/>
                    <a:pt x="3556" y="6066"/>
                  </a:cubicBezTo>
                  <a:cubicBezTo>
                    <a:pt x="3747" y="6066"/>
                    <a:pt x="4118" y="5874"/>
                    <a:pt x="4206" y="5785"/>
                  </a:cubicBezTo>
                  <a:cubicBezTo>
                    <a:pt x="4295" y="5697"/>
                    <a:pt x="4249" y="5297"/>
                    <a:pt x="4472" y="5181"/>
                  </a:cubicBezTo>
                  <a:cubicBezTo>
                    <a:pt x="4649" y="5077"/>
                    <a:pt x="4987" y="5091"/>
                    <a:pt x="5224" y="4989"/>
                  </a:cubicBezTo>
                  <a:cubicBezTo>
                    <a:pt x="5253" y="4812"/>
                    <a:pt x="5358" y="4397"/>
                    <a:pt x="5239" y="4281"/>
                  </a:cubicBezTo>
                  <a:cubicBezTo>
                    <a:pt x="5091" y="4133"/>
                    <a:pt x="4516" y="4000"/>
                    <a:pt x="4516" y="3808"/>
                  </a:cubicBezTo>
                  <a:cubicBezTo>
                    <a:pt x="4516" y="3616"/>
                    <a:pt x="5062" y="3425"/>
                    <a:pt x="5062" y="3425"/>
                  </a:cubicBezTo>
                  <a:cubicBezTo>
                    <a:pt x="5253" y="2966"/>
                    <a:pt x="5253" y="2966"/>
                    <a:pt x="5253" y="2966"/>
                  </a:cubicBezTo>
                  <a:cubicBezTo>
                    <a:pt x="5210" y="2952"/>
                    <a:pt x="5166" y="2923"/>
                    <a:pt x="5149" y="2908"/>
                  </a:cubicBezTo>
                  <a:cubicBezTo>
                    <a:pt x="5033" y="2804"/>
                    <a:pt x="4310" y="2583"/>
                    <a:pt x="4310" y="2377"/>
                  </a:cubicBezTo>
                  <a:cubicBezTo>
                    <a:pt x="4310" y="2183"/>
                    <a:pt x="4664" y="2096"/>
                    <a:pt x="4856" y="1904"/>
                  </a:cubicBezTo>
                  <a:cubicBezTo>
                    <a:pt x="5033" y="1713"/>
                    <a:pt x="5651" y="810"/>
                    <a:pt x="5149" y="708"/>
                  </a:cubicBezTo>
                  <a:cubicBezTo>
                    <a:pt x="4649" y="604"/>
                    <a:pt x="4618" y="117"/>
                    <a:pt x="4618" y="117"/>
                  </a:cubicBezTo>
                  <a:cubicBezTo>
                    <a:pt x="4618" y="117"/>
                    <a:pt x="4632" y="102"/>
                    <a:pt x="4664" y="73"/>
                  </a:cubicBezTo>
                  <a:cubicBezTo>
                    <a:pt x="4324" y="0"/>
                    <a:pt x="3999" y="73"/>
                    <a:pt x="3793" y="117"/>
                  </a:cubicBezTo>
                  <a:cubicBezTo>
                    <a:pt x="3556" y="163"/>
                    <a:pt x="3616" y="856"/>
                    <a:pt x="3454" y="1004"/>
                  </a:cubicBezTo>
                  <a:cubicBezTo>
                    <a:pt x="3306" y="1167"/>
                    <a:pt x="3129" y="958"/>
                    <a:pt x="2905" y="958"/>
                  </a:cubicBezTo>
                  <a:cubicBezTo>
                    <a:pt x="2699" y="958"/>
                    <a:pt x="2522" y="1121"/>
                    <a:pt x="2389" y="1121"/>
                  </a:cubicBezTo>
                  <a:cubicBezTo>
                    <a:pt x="2258" y="1121"/>
                    <a:pt x="2316" y="752"/>
                    <a:pt x="2316" y="752"/>
                  </a:cubicBezTo>
                  <a:cubicBezTo>
                    <a:pt x="1814" y="427"/>
                    <a:pt x="1814" y="427"/>
                    <a:pt x="1814" y="427"/>
                  </a:cubicBezTo>
                  <a:lnTo>
                    <a:pt x="1799" y="442"/>
                  </a:lnTo>
                  <a:cubicBezTo>
                    <a:pt x="1799" y="442"/>
                    <a:pt x="1312" y="944"/>
                    <a:pt x="1149" y="1106"/>
                  </a:cubicBezTo>
                  <a:cubicBezTo>
                    <a:pt x="972" y="1283"/>
                    <a:pt x="824" y="1225"/>
                    <a:pt x="560" y="1254"/>
                  </a:cubicBezTo>
                  <a:cubicBezTo>
                    <a:pt x="383" y="1283"/>
                    <a:pt x="177" y="1312"/>
                    <a:pt x="73" y="1329"/>
                  </a:cubicBezTo>
                  <a:cubicBezTo>
                    <a:pt x="58" y="1344"/>
                    <a:pt x="29" y="1358"/>
                    <a:pt x="14" y="1373"/>
                  </a:cubicBezTo>
                  <a:cubicBezTo>
                    <a:pt x="0" y="1373"/>
                    <a:pt x="0" y="1373"/>
                    <a:pt x="0" y="1373"/>
                  </a:cubicBezTo>
                  <a:cubicBezTo>
                    <a:pt x="131" y="1550"/>
                    <a:pt x="308" y="1846"/>
                    <a:pt x="383" y="1919"/>
                  </a:cubicBezTo>
                  <a:cubicBezTo>
                    <a:pt x="470" y="2006"/>
                    <a:pt x="545" y="2273"/>
                    <a:pt x="781" y="2392"/>
                  </a:cubicBezTo>
                  <a:cubicBezTo>
                    <a:pt x="1016" y="2494"/>
                    <a:pt x="972" y="2583"/>
                    <a:pt x="824" y="2641"/>
                  </a:cubicBezTo>
                  <a:cubicBezTo>
                    <a:pt x="662" y="2700"/>
                    <a:pt x="575" y="3039"/>
                    <a:pt x="339" y="3173"/>
                  </a:cubicBezTo>
                  <a:cubicBezTo>
                    <a:pt x="339" y="3187"/>
                    <a:pt x="322" y="3187"/>
                    <a:pt x="322" y="3187"/>
                  </a:cubicBezTo>
                  <a:cubicBezTo>
                    <a:pt x="412" y="3321"/>
                    <a:pt x="589" y="3527"/>
                    <a:pt x="737" y="3527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7" name="Freeform 54"/>
            <p:cNvSpPr>
              <a:spLocks noChangeArrowheads="1"/>
            </p:cNvSpPr>
            <p:nvPr/>
          </p:nvSpPr>
          <p:spPr bwMode="auto">
            <a:xfrm>
              <a:off x="17787938" y="7812088"/>
              <a:ext cx="1465262" cy="1231900"/>
            </a:xfrm>
            <a:custGeom>
              <a:avLst/>
              <a:gdLst>
                <a:gd name="T0" fmla="*/ 1390362 w 4074"/>
                <a:gd name="T1" fmla="*/ 196327 h 3426"/>
                <a:gd name="T2" fmla="*/ 1390362 w 4074"/>
                <a:gd name="T3" fmla="*/ 196327 h 3426"/>
                <a:gd name="T4" fmla="*/ 1348644 w 4074"/>
                <a:gd name="T5" fmla="*/ 249544 h 3426"/>
                <a:gd name="T6" fmla="*/ 1311242 w 4074"/>
                <a:gd name="T7" fmla="*/ 207834 h 3426"/>
                <a:gd name="T8" fmla="*/ 1326706 w 4074"/>
                <a:gd name="T9" fmla="*/ 138076 h 3426"/>
                <a:gd name="T10" fmla="*/ 1422730 w 4074"/>
                <a:gd name="T11" fmla="*/ 138076 h 3426"/>
                <a:gd name="T12" fmla="*/ 1464807 w 4074"/>
                <a:gd name="T13" fmla="*/ 132683 h 3426"/>
                <a:gd name="T14" fmla="*/ 1337136 w 4074"/>
                <a:gd name="T15" fmla="*/ 0 h 3426"/>
                <a:gd name="T16" fmla="*/ 1130703 w 4074"/>
                <a:gd name="T17" fmla="*/ 101400 h 3426"/>
                <a:gd name="T18" fmla="*/ 1119914 w 4074"/>
                <a:gd name="T19" fmla="*/ 96006 h 3426"/>
                <a:gd name="T20" fmla="*/ 934341 w 4074"/>
                <a:gd name="T21" fmla="*/ 143110 h 3426"/>
                <a:gd name="T22" fmla="*/ 594123 w 4074"/>
                <a:gd name="T23" fmla="*/ 180506 h 3426"/>
                <a:gd name="T24" fmla="*/ 381936 w 4074"/>
                <a:gd name="T25" fmla="*/ 531091 h 3426"/>
                <a:gd name="T26" fmla="*/ 0 w 4074"/>
                <a:gd name="T27" fmla="*/ 620984 h 3426"/>
                <a:gd name="T28" fmla="*/ 95304 w 4074"/>
                <a:gd name="T29" fmla="*/ 722384 h 3426"/>
                <a:gd name="T30" fmla="*/ 143136 w 4074"/>
                <a:gd name="T31" fmla="*/ 1056068 h 3426"/>
                <a:gd name="T32" fmla="*/ 254624 w 4074"/>
                <a:gd name="T33" fmla="*/ 1077283 h 3426"/>
                <a:gd name="T34" fmla="*/ 509608 w 4074"/>
                <a:gd name="T35" fmla="*/ 981996 h 3426"/>
                <a:gd name="T36" fmla="*/ 997997 w 4074"/>
                <a:gd name="T37" fmla="*/ 1226147 h 3426"/>
                <a:gd name="T38" fmla="*/ 1082512 w 4074"/>
                <a:gd name="T39" fmla="*/ 1024785 h 3426"/>
                <a:gd name="T40" fmla="*/ 1072082 w 4074"/>
                <a:gd name="T41" fmla="*/ 1024785 h 3426"/>
                <a:gd name="T42" fmla="*/ 1040794 w 4074"/>
                <a:gd name="T43" fmla="*/ 849673 h 3426"/>
                <a:gd name="T44" fmla="*/ 1008426 w 4074"/>
                <a:gd name="T45" fmla="*/ 865135 h 3426"/>
                <a:gd name="T46" fmla="*/ 997997 w 4074"/>
                <a:gd name="T47" fmla="*/ 791062 h 3426"/>
                <a:gd name="T48" fmla="*/ 913482 w 4074"/>
                <a:gd name="T49" fmla="*/ 737846 h 3426"/>
                <a:gd name="T50" fmla="*/ 838317 w 4074"/>
                <a:gd name="T51" fmla="*/ 758701 h 3426"/>
                <a:gd name="T52" fmla="*/ 716040 w 4074"/>
                <a:gd name="T53" fmla="*/ 711597 h 3426"/>
                <a:gd name="T54" fmla="*/ 641955 w 4074"/>
                <a:gd name="T55" fmla="*/ 690022 h 3426"/>
                <a:gd name="T56" fmla="*/ 716040 w 4074"/>
                <a:gd name="T57" fmla="*/ 594735 h 3426"/>
                <a:gd name="T58" fmla="*/ 774661 w 4074"/>
                <a:gd name="T59" fmla="*/ 488661 h 3426"/>
                <a:gd name="T60" fmla="*/ 796599 w 4074"/>
                <a:gd name="T61" fmla="*/ 398767 h 3426"/>
                <a:gd name="T62" fmla="*/ 997997 w 4074"/>
                <a:gd name="T63" fmla="*/ 361012 h 3426"/>
                <a:gd name="T64" fmla="*/ 1209824 w 4074"/>
                <a:gd name="T65" fmla="*/ 355978 h 3426"/>
                <a:gd name="T66" fmla="*/ 1247586 w 4074"/>
                <a:gd name="T67" fmla="*/ 371799 h 3426"/>
                <a:gd name="T68" fmla="*/ 1353679 w 4074"/>
                <a:gd name="T69" fmla="*/ 313189 h 3426"/>
                <a:gd name="T70" fmla="*/ 1438554 w 4074"/>
                <a:gd name="T71" fmla="*/ 223295 h 3426"/>
                <a:gd name="T72" fmla="*/ 1390362 w 4074"/>
                <a:gd name="T73" fmla="*/ 196327 h 342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074" h="3426">
                  <a:moveTo>
                    <a:pt x="3866" y="546"/>
                  </a:moveTo>
                  <a:lnTo>
                    <a:pt x="3866" y="546"/>
                  </a:lnTo>
                  <a:cubicBezTo>
                    <a:pt x="3779" y="561"/>
                    <a:pt x="3852" y="694"/>
                    <a:pt x="3750" y="694"/>
                  </a:cubicBezTo>
                  <a:cubicBezTo>
                    <a:pt x="3631" y="694"/>
                    <a:pt x="3646" y="650"/>
                    <a:pt x="3646" y="578"/>
                  </a:cubicBezTo>
                  <a:cubicBezTo>
                    <a:pt x="3646" y="517"/>
                    <a:pt x="3587" y="473"/>
                    <a:pt x="3689" y="384"/>
                  </a:cubicBezTo>
                  <a:cubicBezTo>
                    <a:pt x="3779" y="296"/>
                    <a:pt x="3895" y="384"/>
                    <a:pt x="3956" y="384"/>
                  </a:cubicBezTo>
                  <a:cubicBezTo>
                    <a:pt x="3985" y="384"/>
                    <a:pt x="4029" y="369"/>
                    <a:pt x="4073" y="369"/>
                  </a:cubicBezTo>
                  <a:cubicBezTo>
                    <a:pt x="4000" y="282"/>
                    <a:pt x="3837" y="90"/>
                    <a:pt x="3718" y="0"/>
                  </a:cubicBezTo>
                  <a:cubicBezTo>
                    <a:pt x="3617" y="148"/>
                    <a:pt x="3425" y="267"/>
                    <a:pt x="3144" y="282"/>
                  </a:cubicBezTo>
                  <a:cubicBezTo>
                    <a:pt x="3144" y="282"/>
                    <a:pt x="3129" y="282"/>
                    <a:pt x="3114" y="267"/>
                  </a:cubicBezTo>
                  <a:cubicBezTo>
                    <a:pt x="3056" y="325"/>
                    <a:pt x="2908" y="398"/>
                    <a:pt x="2598" y="398"/>
                  </a:cubicBezTo>
                  <a:cubicBezTo>
                    <a:pt x="1962" y="398"/>
                    <a:pt x="1713" y="354"/>
                    <a:pt x="1652" y="502"/>
                  </a:cubicBezTo>
                  <a:cubicBezTo>
                    <a:pt x="1594" y="650"/>
                    <a:pt x="1312" y="1373"/>
                    <a:pt x="1062" y="1477"/>
                  </a:cubicBezTo>
                  <a:cubicBezTo>
                    <a:pt x="827" y="1594"/>
                    <a:pt x="0" y="1727"/>
                    <a:pt x="0" y="1727"/>
                  </a:cubicBezTo>
                  <a:cubicBezTo>
                    <a:pt x="0" y="1727"/>
                    <a:pt x="265" y="1875"/>
                    <a:pt x="265" y="2009"/>
                  </a:cubicBezTo>
                  <a:cubicBezTo>
                    <a:pt x="265" y="2110"/>
                    <a:pt x="250" y="2656"/>
                    <a:pt x="398" y="2937"/>
                  </a:cubicBezTo>
                  <a:cubicBezTo>
                    <a:pt x="459" y="2967"/>
                    <a:pt x="590" y="2996"/>
                    <a:pt x="708" y="2996"/>
                  </a:cubicBezTo>
                  <a:cubicBezTo>
                    <a:pt x="885" y="2996"/>
                    <a:pt x="1106" y="2760"/>
                    <a:pt x="1417" y="2731"/>
                  </a:cubicBezTo>
                  <a:cubicBezTo>
                    <a:pt x="1843" y="2673"/>
                    <a:pt x="2316" y="3396"/>
                    <a:pt x="2775" y="3410"/>
                  </a:cubicBezTo>
                  <a:cubicBezTo>
                    <a:pt x="2937" y="3425"/>
                    <a:pt x="2996" y="3056"/>
                    <a:pt x="3010" y="2850"/>
                  </a:cubicBezTo>
                  <a:cubicBezTo>
                    <a:pt x="2996" y="2850"/>
                    <a:pt x="2981" y="2850"/>
                    <a:pt x="2981" y="2850"/>
                  </a:cubicBezTo>
                  <a:cubicBezTo>
                    <a:pt x="2981" y="2850"/>
                    <a:pt x="2952" y="2554"/>
                    <a:pt x="2894" y="2363"/>
                  </a:cubicBezTo>
                  <a:cubicBezTo>
                    <a:pt x="2865" y="2392"/>
                    <a:pt x="2833" y="2406"/>
                    <a:pt x="2804" y="2406"/>
                  </a:cubicBezTo>
                  <a:cubicBezTo>
                    <a:pt x="2731" y="2406"/>
                    <a:pt x="2775" y="2273"/>
                    <a:pt x="2775" y="2200"/>
                  </a:cubicBezTo>
                  <a:cubicBezTo>
                    <a:pt x="2775" y="2125"/>
                    <a:pt x="2612" y="2081"/>
                    <a:pt x="2540" y="2052"/>
                  </a:cubicBezTo>
                  <a:cubicBezTo>
                    <a:pt x="2450" y="2023"/>
                    <a:pt x="2421" y="2110"/>
                    <a:pt x="2331" y="2110"/>
                  </a:cubicBezTo>
                  <a:cubicBezTo>
                    <a:pt x="2229" y="2110"/>
                    <a:pt x="2096" y="1919"/>
                    <a:pt x="1991" y="1979"/>
                  </a:cubicBezTo>
                  <a:cubicBezTo>
                    <a:pt x="1890" y="2038"/>
                    <a:pt x="1785" y="1919"/>
                    <a:pt x="1785" y="1919"/>
                  </a:cubicBezTo>
                  <a:cubicBezTo>
                    <a:pt x="1904" y="1919"/>
                    <a:pt x="1948" y="1698"/>
                    <a:pt x="1991" y="1654"/>
                  </a:cubicBezTo>
                  <a:cubicBezTo>
                    <a:pt x="2021" y="1625"/>
                    <a:pt x="2229" y="1463"/>
                    <a:pt x="2154" y="1359"/>
                  </a:cubicBezTo>
                  <a:cubicBezTo>
                    <a:pt x="2096" y="1254"/>
                    <a:pt x="2183" y="1138"/>
                    <a:pt x="2215" y="1109"/>
                  </a:cubicBezTo>
                  <a:cubicBezTo>
                    <a:pt x="2244" y="1077"/>
                    <a:pt x="2612" y="1063"/>
                    <a:pt x="2775" y="1004"/>
                  </a:cubicBezTo>
                  <a:cubicBezTo>
                    <a:pt x="2937" y="946"/>
                    <a:pt x="3306" y="990"/>
                    <a:pt x="3364" y="990"/>
                  </a:cubicBezTo>
                  <a:cubicBezTo>
                    <a:pt x="3425" y="990"/>
                    <a:pt x="3469" y="1063"/>
                    <a:pt x="3469" y="1034"/>
                  </a:cubicBezTo>
                  <a:cubicBezTo>
                    <a:pt x="3469" y="990"/>
                    <a:pt x="3675" y="946"/>
                    <a:pt x="3764" y="871"/>
                  </a:cubicBezTo>
                  <a:cubicBezTo>
                    <a:pt x="3837" y="798"/>
                    <a:pt x="3971" y="665"/>
                    <a:pt x="4000" y="621"/>
                  </a:cubicBezTo>
                  <a:cubicBezTo>
                    <a:pt x="4043" y="578"/>
                    <a:pt x="3956" y="517"/>
                    <a:pt x="3866" y="5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" name="Freeform 55"/>
            <p:cNvSpPr>
              <a:spLocks noChangeArrowheads="1"/>
            </p:cNvSpPr>
            <p:nvPr/>
          </p:nvSpPr>
          <p:spPr bwMode="auto">
            <a:xfrm>
              <a:off x="17357725" y="7340600"/>
              <a:ext cx="1550988" cy="1098550"/>
            </a:xfrm>
            <a:custGeom>
              <a:avLst/>
              <a:gdLst>
                <a:gd name="T0" fmla="*/ 1380365 w 4311"/>
                <a:gd name="T1" fmla="*/ 334060 h 3055"/>
                <a:gd name="T2" fmla="*/ 1380365 w 4311"/>
                <a:gd name="T3" fmla="*/ 334060 h 3055"/>
                <a:gd name="T4" fmla="*/ 1364896 w 4311"/>
                <a:gd name="T5" fmla="*/ 158939 h 3055"/>
                <a:gd name="T6" fmla="*/ 1242580 w 4311"/>
                <a:gd name="T7" fmla="*/ 20856 h 3055"/>
                <a:gd name="T8" fmla="*/ 1242580 w 4311"/>
                <a:gd name="T9" fmla="*/ 0 h 3055"/>
                <a:gd name="T10" fmla="*/ 972047 w 4311"/>
                <a:gd name="T11" fmla="*/ 69041 h 3055"/>
                <a:gd name="T12" fmla="*/ 876354 w 4311"/>
                <a:gd name="T13" fmla="*/ 286234 h 3055"/>
                <a:gd name="T14" fmla="*/ 642515 w 4311"/>
                <a:gd name="T15" fmla="*/ 387279 h 3055"/>
                <a:gd name="T16" fmla="*/ 456524 w 4311"/>
                <a:gd name="T17" fmla="*/ 206765 h 3055"/>
                <a:gd name="T18" fmla="*/ 255064 w 4311"/>
                <a:gd name="T19" fmla="*/ 79470 h 3055"/>
                <a:gd name="T20" fmla="*/ 79505 w 4311"/>
                <a:gd name="T21" fmla="*/ 100326 h 3055"/>
                <a:gd name="T22" fmla="*/ 74468 w 4311"/>
                <a:gd name="T23" fmla="*/ 95292 h 3055"/>
                <a:gd name="T24" fmla="*/ 101450 w 4311"/>
                <a:gd name="T25" fmla="*/ 435105 h 3055"/>
                <a:gd name="T26" fmla="*/ 53243 w 4311"/>
                <a:gd name="T27" fmla="*/ 573188 h 3055"/>
                <a:gd name="T28" fmla="*/ 69072 w 4311"/>
                <a:gd name="T29" fmla="*/ 901854 h 3055"/>
                <a:gd name="T30" fmla="*/ 206857 w 4311"/>
                <a:gd name="T31" fmla="*/ 1098190 h 3055"/>
                <a:gd name="T32" fmla="*/ 446091 w 4311"/>
                <a:gd name="T33" fmla="*/ 1098190 h 3055"/>
                <a:gd name="T34" fmla="*/ 430262 w 4311"/>
                <a:gd name="T35" fmla="*/ 1092797 h 3055"/>
                <a:gd name="T36" fmla="*/ 812318 w 4311"/>
                <a:gd name="T37" fmla="*/ 1002899 h 3055"/>
                <a:gd name="T38" fmla="*/ 1024571 w 4311"/>
                <a:gd name="T39" fmla="*/ 652298 h 3055"/>
                <a:gd name="T40" fmla="*/ 1364896 w 4311"/>
                <a:gd name="T41" fmla="*/ 614900 h 3055"/>
                <a:gd name="T42" fmla="*/ 1550527 w 4311"/>
                <a:gd name="T43" fmla="*/ 567794 h 3055"/>
                <a:gd name="T44" fmla="*/ 1380365 w 4311"/>
                <a:gd name="T45" fmla="*/ 334060 h 305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11" h="3055">
                  <a:moveTo>
                    <a:pt x="3837" y="929"/>
                  </a:moveTo>
                  <a:lnTo>
                    <a:pt x="3837" y="929"/>
                  </a:lnTo>
                  <a:cubicBezTo>
                    <a:pt x="3837" y="738"/>
                    <a:pt x="3867" y="517"/>
                    <a:pt x="3794" y="442"/>
                  </a:cubicBezTo>
                  <a:cubicBezTo>
                    <a:pt x="3736" y="383"/>
                    <a:pt x="3454" y="206"/>
                    <a:pt x="3454" y="58"/>
                  </a:cubicBezTo>
                  <a:cubicBezTo>
                    <a:pt x="3454" y="44"/>
                    <a:pt x="3454" y="29"/>
                    <a:pt x="3454" y="0"/>
                  </a:cubicBezTo>
                  <a:cubicBezTo>
                    <a:pt x="3217" y="102"/>
                    <a:pt x="2879" y="88"/>
                    <a:pt x="2702" y="192"/>
                  </a:cubicBezTo>
                  <a:cubicBezTo>
                    <a:pt x="2479" y="308"/>
                    <a:pt x="2525" y="708"/>
                    <a:pt x="2436" y="796"/>
                  </a:cubicBezTo>
                  <a:cubicBezTo>
                    <a:pt x="2348" y="885"/>
                    <a:pt x="1977" y="1077"/>
                    <a:pt x="1786" y="1077"/>
                  </a:cubicBezTo>
                  <a:cubicBezTo>
                    <a:pt x="1579" y="1077"/>
                    <a:pt x="1269" y="575"/>
                    <a:pt x="1269" y="575"/>
                  </a:cubicBezTo>
                  <a:cubicBezTo>
                    <a:pt x="1269" y="575"/>
                    <a:pt x="944" y="369"/>
                    <a:pt x="709" y="221"/>
                  </a:cubicBezTo>
                  <a:cubicBezTo>
                    <a:pt x="488" y="73"/>
                    <a:pt x="459" y="279"/>
                    <a:pt x="221" y="279"/>
                  </a:cubicBezTo>
                  <a:cubicBezTo>
                    <a:pt x="207" y="279"/>
                    <a:pt x="207" y="279"/>
                    <a:pt x="207" y="265"/>
                  </a:cubicBezTo>
                  <a:cubicBezTo>
                    <a:pt x="177" y="500"/>
                    <a:pt x="148" y="929"/>
                    <a:pt x="282" y="1210"/>
                  </a:cubicBezTo>
                  <a:cubicBezTo>
                    <a:pt x="282" y="1210"/>
                    <a:pt x="282" y="1446"/>
                    <a:pt x="148" y="1594"/>
                  </a:cubicBezTo>
                  <a:cubicBezTo>
                    <a:pt x="0" y="1727"/>
                    <a:pt x="119" y="2435"/>
                    <a:pt x="192" y="2508"/>
                  </a:cubicBezTo>
                  <a:cubicBezTo>
                    <a:pt x="282" y="2598"/>
                    <a:pt x="575" y="2641"/>
                    <a:pt x="575" y="3054"/>
                  </a:cubicBezTo>
                  <a:cubicBezTo>
                    <a:pt x="1240" y="3054"/>
                    <a:pt x="1240" y="3054"/>
                    <a:pt x="1240" y="3054"/>
                  </a:cubicBezTo>
                  <a:cubicBezTo>
                    <a:pt x="1211" y="3039"/>
                    <a:pt x="1196" y="3039"/>
                    <a:pt x="1196" y="3039"/>
                  </a:cubicBezTo>
                  <a:cubicBezTo>
                    <a:pt x="1196" y="3039"/>
                    <a:pt x="2023" y="2906"/>
                    <a:pt x="2258" y="2789"/>
                  </a:cubicBezTo>
                  <a:cubicBezTo>
                    <a:pt x="2508" y="2685"/>
                    <a:pt x="2790" y="1962"/>
                    <a:pt x="2848" y="1814"/>
                  </a:cubicBezTo>
                  <a:cubicBezTo>
                    <a:pt x="2909" y="1666"/>
                    <a:pt x="3158" y="1710"/>
                    <a:pt x="3794" y="1710"/>
                  </a:cubicBezTo>
                  <a:cubicBezTo>
                    <a:pt x="4104" y="1710"/>
                    <a:pt x="4252" y="1637"/>
                    <a:pt x="4310" y="1579"/>
                  </a:cubicBezTo>
                  <a:cubicBezTo>
                    <a:pt x="4221" y="1475"/>
                    <a:pt x="3837" y="1092"/>
                    <a:pt x="3837" y="9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9" name="Freeform 56"/>
            <p:cNvSpPr>
              <a:spLocks noChangeArrowheads="1"/>
            </p:cNvSpPr>
            <p:nvPr/>
          </p:nvSpPr>
          <p:spPr bwMode="auto">
            <a:xfrm>
              <a:off x="17241838" y="8439150"/>
              <a:ext cx="796925" cy="1025525"/>
            </a:xfrm>
            <a:custGeom>
              <a:avLst/>
              <a:gdLst>
                <a:gd name="T0" fmla="*/ 775657 w 2216"/>
                <a:gd name="T1" fmla="*/ 880923 h 2851"/>
                <a:gd name="T2" fmla="*/ 775657 w 2216"/>
                <a:gd name="T3" fmla="*/ 880923 h 2851"/>
                <a:gd name="T4" fmla="*/ 573202 w 2216"/>
                <a:gd name="T5" fmla="*/ 753586 h 2851"/>
                <a:gd name="T6" fmla="*/ 525016 w 2216"/>
                <a:gd name="T7" fmla="*/ 599991 h 2851"/>
                <a:gd name="T8" fmla="*/ 684678 w 2216"/>
                <a:gd name="T9" fmla="*/ 531287 h 2851"/>
                <a:gd name="T10" fmla="*/ 674249 w 2216"/>
                <a:gd name="T11" fmla="*/ 424814 h 2851"/>
                <a:gd name="T12" fmla="*/ 690072 w 2216"/>
                <a:gd name="T13" fmla="*/ 429850 h 2851"/>
                <a:gd name="T14" fmla="*/ 642245 w 2216"/>
                <a:gd name="T15" fmla="*/ 96042 h 2851"/>
                <a:gd name="T16" fmla="*/ 562774 w 2216"/>
                <a:gd name="T17" fmla="*/ 0 h 2851"/>
                <a:gd name="T18" fmla="*/ 366432 w 2216"/>
                <a:gd name="T19" fmla="*/ 0 h 2851"/>
                <a:gd name="T20" fmla="*/ 313211 w 2216"/>
                <a:gd name="T21" fmla="*/ 74100 h 2851"/>
                <a:gd name="T22" fmla="*/ 212164 w 2216"/>
                <a:gd name="T23" fmla="*/ 440641 h 2851"/>
                <a:gd name="T24" fmla="*/ 63649 w 2216"/>
                <a:gd name="T25" fmla="*/ 844233 h 2851"/>
                <a:gd name="T26" fmla="*/ 116870 w 2216"/>
                <a:gd name="T27" fmla="*/ 997828 h 2851"/>
                <a:gd name="T28" fmla="*/ 397717 w 2216"/>
                <a:gd name="T29" fmla="*/ 1003223 h 2851"/>
                <a:gd name="T30" fmla="*/ 663821 w 2216"/>
                <a:gd name="T31" fmla="*/ 997828 h 2851"/>
                <a:gd name="T32" fmla="*/ 796513 w 2216"/>
                <a:gd name="T33" fmla="*/ 1025165 h 2851"/>
                <a:gd name="T34" fmla="*/ 775657 w 2216"/>
                <a:gd name="T35" fmla="*/ 880923 h 28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16" h="2851">
                  <a:moveTo>
                    <a:pt x="2157" y="2449"/>
                  </a:moveTo>
                  <a:lnTo>
                    <a:pt x="2157" y="2449"/>
                  </a:lnTo>
                  <a:cubicBezTo>
                    <a:pt x="2157" y="2287"/>
                    <a:pt x="1698" y="2200"/>
                    <a:pt x="1594" y="2095"/>
                  </a:cubicBezTo>
                  <a:cubicBezTo>
                    <a:pt x="1507" y="2008"/>
                    <a:pt x="1446" y="1773"/>
                    <a:pt x="1460" y="1668"/>
                  </a:cubicBezTo>
                  <a:cubicBezTo>
                    <a:pt x="1492" y="1564"/>
                    <a:pt x="1861" y="1520"/>
                    <a:pt x="1904" y="1477"/>
                  </a:cubicBezTo>
                  <a:cubicBezTo>
                    <a:pt x="1948" y="1416"/>
                    <a:pt x="1875" y="1181"/>
                    <a:pt x="1875" y="1181"/>
                  </a:cubicBezTo>
                  <a:cubicBezTo>
                    <a:pt x="1875" y="1181"/>
                    <a:pt x="1890" y="1195"/>
                    <a:pt x="1919" y="1195"/>
                  </a:cubicBezTo>
                  <a:cubicBezTo>
                    <a:pt x="1771" y="914"/>
                    <a:pt x="1786" y="368"/>
                    <a:pt x="1786" y="267"/>
                  </a:cubicBezTo>
                  <a:cubicBezTo>
                    <a:pt x="1786" y="162"/>
                    <a:pt x="1638" y="60"/>
                    <a:pt x="1565" y="0"/>
                  </a:cubicBezTo>
                  <a:cubicBezTo>
                    <a:pt x="1019" y="0"/>
                    <a:pt x="1019" y="0"/>
                    <a:pt x="1019" y="0"/>
                  </a:cubicBezTo>
                  <a:cubicBezTo>
                    <a:pt x="1004" y="104"/>
                    <a:pt x="961" y="206"/>
                    <a:pt x="871" y="206"/>
                  </a:cubicBezTo>
                  <a:cubicBezTo>
                    <a:pt x="723" y="206"/>
                    <a:pt x="444" y="989"/>
                    <a:pt x="590" y="1225"/>
                  </a:cubicBezTo>
                  <a:cubicBezTo>
                    <a:pt x="738" y="1448"/>
                    <a:pt x="369" y="2243"/>
                    <a:pt x="177" y="2347"/>
                  </a:cubicBezTo>
                  <a:cubicBezTo>
                    <a:pt x="0" y="2449"/>
                    <a:pt x="354" y="2495"/>
                    <a:pt x="325" y="2774"/>
                  </a:cubicBezTo>
                  <a:cubicBezTo>
                    <a:pt x="561" y="2774"/>
                    <a:pt x="886" y="2789"/>
                    <a:pt x="1106" y="2789"/>
                  </a:cubicBezTo>
                  <a:cubicBezTo>
                    <a:pt x="1373" y="2789"/>
                    <a:pt x="1655" y="2774"/>
                    <a:pt x="1846" y="2774"/>
                  </a:cubicBezTo>
                  <a:cubicBezTo>
                    <a:pt x="1980" y="2774"/>
                    <a:pt x="2125" y="2818"/>
                    <a:pt x="2215" y="2850"/>
                  </a:cubicBezTo>
                  <a:cubicBezTo>
                    <a:pt x="2157" y="2716"/>
                    <a:pt x="2157" y="2554"/>
                    <a:pt x="2157" y="24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" name="Freeform 57"/>
            <p:cNvSpPr>
              <a:spLocks noChangeArrowheads="1"/>
            </p:cNvSpPr>
            <p:nvPr/>
          </p:nvSpPr>
          <p:spPr bwMode="auto">
            <a:xfrm>
              <a:off x="15524163" y="8242300"/>
              <a:ext cx="2082800" cy="1406525"/>
            </a:xfrm>
            <a:custGeom>
              <a:avLst/>
              <a:gdLst>
                <a:gd name="T0" fmla="*/ 2039485 w 5788"/>
                <a:gd name="T1" fmla="*/ 196259 h 3913"/>
                <a:gd name="T2" fmla="*/ 2039485 w 5788"/>
                <a:gd name="T3" fmla="*/ 196259 h 3913"/>
                <a:gd name="T4" fmla="*/ 1901672 w 5788"/>
                <a:gd name="T5" fmla="*/ 0 h 3913"/>
                <a:gd name="T6" fmla="*/ 1901672 w 5788"/>
                <a:gd name="T7" fmla="*/ 0 h 3913"/>
                <a:gd name="T8" fmla="*/ 1626047 w 5788"/>
                <a:gd name="T9" fmla="*/ 127245 h 3913"/>
                <a:gd name="T10" fmla="*/ 1285653 w 5788"/>
                <a:gd name="T11" fmla="*/ 116821 h 3913"/>
                <a:gd name="T12" fmla="*/ 1078754 w 5788"/>
                <a:gd name="T13" fmla="*/ 190868 h 3913"/>
                <a:gd name="T14" fmla="*/ 690143 w 5788"/>
                <a:gd name="T15" fmla="*/ 281449 h 3913"/>
                <a:gd name="T16" fmla="*/ 521026 w 5788"/>
                <a:gd name="T17" fmla="*/ 345071 h 3913"/>
                <a:gd name="T18" fmla="*/ 457337 w 5788"/>
                <a:gd name="T19" fmla="*/ 445358 h 3913"/>
                <a:gd name="T20" fmla="*/ 101111 w 5788"/>
                <a:gd name="T21" fmla="*/ 445358 h 3913"/>
                <a:gd name="T22" fmla="*/ 63689 w 5788"/>
                <a:gd name="T23" fmla="*/ 620769 h 3913"/>
                <a:gd name="T24" fmla="*/ 175235 w 5788"/>
                <a:gd name="T25" fmla="*/ 668576 h 3913"/>
                <a:gd name="T26" fmla="*/ 106508 w 5788"/>
                <a:gd name="T27" fmla="*/ 801212 h 3913"/>
                <a:gd name="T28" fmla="*/ 297575 w 5788"/>
                <a:gd name="T29" fmla="*/ 912642 h 3913"/>
                <a:gd name="T30" fmla="*/ 526063 w 5788"/>
                <a:gd name="T31" fmla="*/ 971232 h 3913"/>
                <a:gd name="T32" fmla="*/ 600547 w 5788"/>
                <a:gd name="T33" fmla="*/ 1050670 h 3913"/>
                <a:gd name="T34" fmla="*/ 770744 w 5788"/>
                <a:gd name="T35" fmla="*/ 1272810 h 3913"/>
                <a:gd name="T36" fmla="*/ 829036 w 5788"/>
                <a:gd name="T37" fmla="*/ 1406166 h 3913"/>
                <a:gd name="T38" fmla="*/ 1221964 w 5788"/>
                <a:gd name="T39" fmla="*/ 1305160 h 3913"/>
                <a:gd name="T40" fmla="*/ 1397198 w 5788"/>
                <a:gd name="T41" fmla="*/ 1193372 h 3913"/>
                <a:gd name="T42" fmla="*/ 1636482 w 5788"/>
                <a:gd name="T43" fmla="*/ 1267778 h 3913"/>
                <a:gd name="T44" fmla="*/ 1795164 w 5788"/>
                <a:gd name="T45" fmla="*/ 1193372 h 3913"/>
                <a:gd name="T46" fmla="*/ 1832586 w 5788"/>
                <a:gd name="T47" fmla="*/ 1193372 h 3913"/>
                <a:gd name="T48" fmla="*/ 1779332 w 5788"/>
                <a:gd name="T49" fmla="*/ 1039887 h 3913"/>
                <a:gd name="T50" fmla="*/ 1927939 w 5788"/>
                <a:gd name="T51" fmla="*/ 636585 h 3913"/>
                <a:gd name="T52" fmla="*/ 2029050 w 5788"/>
                <a:gd name="T53" fmla="*/ 270306 h 3913"/>
                <a:gd name="T54" fmla="*/ 2082304 w 5788"/>
                <a:gd name="T55" fmla="*/ 196259 h 3913"/>
                <a:gd name="T56" fmla="*/ 2039485 w 5788"/>
                <a:gd name="T57" fmla="*/ 196259 h 391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788" h="3913">
                  <a:moveTo>
                    <a:pt x="5668" y="546"/>
                  </a:moveTo>
                  <a:lnTo>
                    <a:pt x="5668" y="546"/>
                  </a:lnTo>
                  <a:cubicBezTo>
                    <a:pt x="5668" y="133"/>
                    <a:pt x="5375" y="90"/>
                    <a:pt x="5285" y="0"/>
                  </a:cubicBezTo>
                  <a:cubicBezTo>
                    <a:pt x="5122" y="133"/>
                    <a:pt x="4858" y="325"/>
                    <a:pt x="4519" y="354"/>
                  </a:cubicBezTo>
                  <a:cubicBezTo>
                    <a:pt x="3985" y="412"/>
                    <a:pt x="3677" y="221"/>
                    <a:pt x="3573" y="325"/>
                  </a:cubicBezTo>
                  <a:cubicBezTo>
                    <a:pt x="3454" y="444"/>
                    <a:pt x="3366" y="531"/>
                    <a:pt x="2998" y="531"/>
                  </a:cubicBezTo>
                  <a:cubicBezTo>
                    <a:pt x="2615" y="531"/>
                    <a:pt x="2229" y="783"/>
                    <a:pt x="1918" y="783"/>
                  </a:cubicBezTo>
                  <a:cubicBezTo>
                    <a:pt x="1625" y="783"/>
                    <a:pt x="1448" y="856"/>
                    <a:pt x="1448" y="960"/>
                  </a:cubicBezTo>
                  <a:cubicBezTo>
                    <a:pt x="1448" y="1077"/>
                    <a:pt x="1596" y="1239"/>
                    <a:pt x="1271" y="1239"/>
                  </a:cubicBezTo>
                  <a:cubicBezTo>
                    <a:pt x="960" y="1239"/>
                    <a:pt x="400" y="1138"/>
                    <a:pt x="281" y="1239"/>
                  </a:cubicBezTo>
                  <a:cubicBezTo>
                    <a:pt x="177" y="1358"/>
                    <a:pt x="0" y="1727"/>
                    <a:pt x="177" y="1727"/>
                  </a:cubicBezTo>
                  <a:cubicBezTo>
                    <a:pt x="354" y="1727"/>
                    <a:pt x="606" y="1727"/>
                    <a:pt x="487" y="1860"/>
                  </a:cubicBezTo>
                  <a:cubicBezTo>
                    <a:pt x="400" y="1948"/>
                    <a:pt x="325" y="2081"/>
                    <a:pt x="296" y="2229"/>
                  </a:cubicBezTo>
                  <a:cubicBezTo>
                    <a:pt x="429" y="2243"/>
                    <a:pt x="725" y="2450"/>
                    <a:pt x="827" y="2539"/>
                  </a:cubicBezTo>
                  <a:cubicBezTo>
                    <a:pt x="917" y="2641"/>
                    <a:pt x="1300" y="2641"/>
                    <a:pt x="1462" y="2702"/>
                  </a:cubicBezTo>
                  <a:cubicBezTo>
                    <a:pt x="1610" y="2746"/>
                    <a:pt x="1669" y="2923"/>
                    <a:pt x="1669" y="2923"/>
                  </a:cubicBezTo>
                  <a:cubicBezTo>
                    <a:pt x="2171" y="2716"/>
                    <a:pt x="2142" y="3349"/>
                    <a:pt x="2142" y="3541"/>
                  </a:cubicBezTo>
                  <a:cubicBezTo>
                    <a:pt x="2142" y="3660"/>
                    <a:pt x="2243" y="3808"/>
                    <a:pt x="2304" y="3912"/>
                  </a:cubicBezTo>
                  <a:cubicBezTo>
                    <a:pt x="2923" y="3837"/>
                    <a:pt x="3085" y="3631"/>
                    <a:pt x="3396" y="3631"/>
                  </a:cubicBezTo>
                  <a:cubicBezTo>
                    <a:pt x="3721" y="3631"/>
                    <a:pt x="3721" y="3396"/>
                    <a:pt x="3883" y="3320"/>
                  </a:cubicBezTo>
                  <a:cubicBezTo>
                    <a:pt x="4031" y="3233"/>
                    <a:pt x="4324" y="3527"/>
                    <a:pt x="4548" y="3527"/>
                  </a:cubicBezTo>
                  <a:cubicBezTo>
                    <a:pt x="4754" y="3527"/>
                    <a:pt x="4989" y="3320"/>
                    <a:pt x="4989" y="3320"/>
                  </a:cubicBezTo>
                  <a:cubicBezTo>
                    <a:pt x="5021" y="3320"/>
                    <a:pt x="5050" y="3320"/>
                    <a:pt x="5093" y="3320"/>
                  </a:cubicBezTo>
                  <a:cubicBezTo>
                    <a:pt x="5122" y="3041"/>
                    <a:pt x="4768" y="2995"/>
                    <a:pt x="4945" y="2893"/>
                  </a:cubicBezTo>
                  <a:cubicBezTo>
                    <a:pt x="5137" y="2789"/>
                    <a:pt x="5506" y="1994"/>
                    <a:pt x="5358" y="1771"/>
                  </a:cubicBezTo>
                  <a:cubicBezTo>
                    <a:pt x="5212" y="1535"/>
                    <a:pt x="5491" y="752"/>
                    <a:pt x="5639" y="752"/>
                  </a:cubicBezTo>
                  <a:cubicBezTo>
                    <a:pt x="5729" y="752"/>
                    <a:pt x="5772" y="650"/>
                    <a:pt x="5787" y="546"/>
                  </a:cubicBezTo>
                  <a:lnTo>
                    <a:pt x="5668" y="54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1" name="Freeform 58"/>
            <p:cNvSpPr>
              <a:spLocks noChangeArrowheads="1"/>
            </p:cNvSpPr>
            <p:nvPr/>
          </p:nvSpPr>
          <p:spPr bwMode="auto">
            <a:xfrm>
              <a:off x="16327438" y="7270750"/>
              <a:ext cx="1131887" cy="1166813"/>
            </a:xfrm>
            <a:custGeom>
              <a:avLst/>
              <a:gdLst>
                <a:gd name="T0" fmla="*/ 1083261 w 3147"/>
                <a:gd name="T1" fmla="*/ 641639 h 3246"/>
                <a:gd name="T2" fmla="*/ 1083261 w 3147"/>
                <a:gd name="T3" fmla="*/ 641639 h 3246"/>
                <a:gd name="T4" fmla="*/ 1131454 w 3147"/>
                <a:gd name="T5" fmla="*/ 503606 h 3246"/>
                <a:gd name="T6" fmla="*/ 1104481 w 3147"/>
                <a:gd name="T7" fmla="*/ 163914 h 3246"/>
                <a:gd name="T8" fmla="*/ 806692 w 3147"/>
                <a:gd name="T9" fmla="*/ 41698 h 3246"/>
                <a:gd name="T10" fmla="*/ 562490 w 3147"/>
                <a:gd name="T11" fmla="*/ 10424 h 3246"/>
                <a:gd name="T12" fmla="*/ 557455 w 3147"/>
                <a:gd name="T13" fmla="*/ 0 h 3246"/>
                <a:gd name="T14" fmla="*/ 472578 w 3147"/>
                <a:gd name="T15" fmla="*/ 31273 h 3246"/>
                <a:gd name="T16" fmla="*/ 345263 w 3147"/>
                <a:gd name="T17" fmla="*/ 168947 h 3246"/>
                <a:gd name="T18" fmla="*/ 0 w 3147"/>
                <a:gd name="T19" fmla="*/ 423446 h 3246"/>
                <a:gd name="T20" fmla="*/ 159684 w 3147"/>
                <a:gd name="T21" fmla="*/ 471613 h 3246"/>
                <a:gd name="T22" fmla="*/ 302824 w 3147"/>
                <a:gd name="T23" fmla="*/ 471613 h 3246"/>
                <a:gd name="T24" fmla="*/ 180544 w 3147"/>
                <a:gd name="T25" fmla="*/ 800161 h 3246"/>
                <a:gd name="T26" fmla="*/ 202482 w 3147"/>
                <a:gd name="T27" fmla="*/ 959762 h 3246"/>
                <a:gd name="T28" fmla="*/ 212912 w 3147"/>
                <a:gd name="T29" fmla="*/ 1166453 h 3246"/>
                <a:gd name="T30" fmla="*/ 276570 w 3147"/>
                <a:gd name="T31" fmla="*/ 1161061 h 3246"/>
                <a:gd name="T32" fmla="*/ 483368 w 3147"/>
                <a:gd name="T33" fmla="*/ 1087012 h 3246"/>
                <a:gd name="T34" fmla="*/ 823595 w 3147"/>
                <a:gd name="T35" fmla="*/ 1097436 h 3246"/>
                <a:gd name="T36" fmla="*/ 1099086 w 3147"/>
                <a:gd name="T37" fmla="*/ 970187 h 3246"/>
                <a:gd name="T38" fmla="*/ 1083261 w 3147"/>
                <a:gd name="T39" fmla="*/ 641639 h 324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47" h="3246">
                  <a:moveTo>
                    <a:pt x="3012" y="1785"/>
                  </a:moveTo>
                  <a:lnTo>
                    <a:pt x="3012" y="1785"/>
                  </a:lnTo>
                  <a:cubicBezTo>
                    <a:pt x="3146" y="1637"/>
                    <a:pt x="3146" y="1401"/>
                    <a:pt x="3146" y="1401"/>
                  </a:cubicBezTo>
                  <a:cubicBezTo>
                    <a:pt x="3012" y="1120"/>
                    <a:pt x="3041" y="691"/>
                    <a:pt x="3071" y="456"/>
                  </a:cubicBezTo>
                  <a:cubicBezTo>
                    <a:pt x="2821" y="456"/>
                    <a:pt x="2243" y="116"/>
                    <a:pt x="2243" y="116"/>
                  </a:cubicBezTo>
                  <a:cubicBezTo>
                    <a:pt x="2243" y="116"/>
                    <a:pt x="1712" y="177"/>
                    <a:pt x="1564" y="29"/>
                  </a:cubicBezTo>
                  <a:cubicBezTo>
                    <a:pt x="1564" y="14"/>
                    <a:pt x="1550" y="14"/>
                    <a:pt x="1550" y="0"/>
                  </a:cubicBezTo>
                  <a:cubicBezTo>
                    <a:pt x="1462" y="14"/>
                    <a:pt x="1358" y="43"/>
                    <a:pt x="1314" y="87"/>
                  </a:cubicBezTo>
                  <a:cubicBezTo>
                    <a:pt x="1225" y="177"/>
                    <a:pt x="1167" y="397"/>
                    <a:pt x="960" y="470"/>
                  </a:cubicBezTo>
                  <a:cubicBezTo>
                    <a:pt x="769" y="545"/>
                    <a:pt x="0" y="662"/>
                    <a:pt x="0" y="1178"/>
                  </a:cubicBezTo>
                  <a:cubicBezTo>
                    <a:pt x="0" y="1680"/>
                    <a:pt x="252" y="1518"/>
                    <a:pt x="444" y="1312"/>
                  </a:cubicBezTo>
                  <a:cubicBezTo>
                    <a:pt x="650" y="1106"/>
                    <a:pt x="842" y="1207"/>
                    <a:pt x="842" y="1312"/>
                  </a:cubicBezTo>
                  <a:cubicBezTo>
                    <a:pt x="842" y="1416"/>
                    <a:pt x="369" y="2110"/>
                    <a:pt x="502" y="2226"/>
                  </a:cubicBezTo>
                  <a:cubicBezTo>
                    <a:pt x="635" y="2359"/>
                    <a:pt x="635" y="2522"/>
                    <a:pt x="563" y="2670"/>
                  </a:cubicBezTo>
                  <a:cubicBezTo>
                    <a:pt x="516" y="2803"/>
                    <a:pt x="621" y="3039"/>
                    <a:pt x="592" y="3245"/>
                  </a:cubicBezTo>
                  <a:cubicBezTo>
                    <a:pt x="650" y="3245"/>
                    <a:pt x="708" y="3230"/>
                    <a:pt x="769" y="3230"/>
                  </a:cubicBezTo>
                  <a:cubicBezTo>
                    <a:pt x="1137" y="3230"/>
                    <a:pt x="1225" y="3143"/>
                    <a:pt x="1344" y="3024"/>
                  </a:cubicBezTo>
                  <a:cubicBezTo>
                    <a:pt x="1448" y="2920"/>
                    <a:pt x="1756" y="3111"/>
                    <a:pt x="2290" y="3053"/>
                  </a:cubicBezTo>
                  <a:cubicBezTo>
                    <a:pt x="2629" y="3024"/>
                    <a:pt x="2893" y="2832"/>
                    <a:pt x="3056" y="2699"/>
                  </a:cubicBezTo>
                  <a:cubicBezTo>
                    <a:pt x="2983" y="2612"/>
                    <a:pt x="2864" y="1918"/>
                    <a:pt x="3012" y="17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2" name="Freeform 59"/>
            <p:cNvSpPr>
              <a:spLocks noChangeArrowheads="1"/>
            </p:cNvSpPr>
            <p:nvPr/>
          </p:nvSpPr>
          <p:spPr bwMode="auto">
            <a:xfrm>
              <a:off x="13977938" y="8774113"/>
              <a:ext cx="1763712" cy="965200"/>
            </a:xfrm>
            <a:custGeom>
              <a:avLst/>
              <a:gdLst>
                <a:gd name="T0" fmla="*/ 1221534 w 4903"/>
                <a:gd name="T1" fmla="*/ 296459 h 2686"/>
                <a:gd name="T2" fmla="*/ 1221534 w 4903"/>
                <a:gd name="T3" fmla="*/ 296459 h 2686"/>
                <a:gd name="T4" fmla="*/ 1110027 w 4903"/>
                <a:gd name="T5" fmla="*/ 0 h 2686"/>
                <a:gd name="T6" fmla="*/ 1078374 w 4903"/>
                <a:gd name="T7" fmla="*/ 84446 h 2686"/>
                <a:gd name="T8" fmla="*/ 801766 w 4903"/>
                <a:gd name="T9" fmla="*/ 169251 h 2686"/>
                <a:gd name="T10" fmla="*/ 648175 w 4903"/>
                <a:gd name="T11" fmla="*/ 296459 h 2686"/>
                <a:gd name="T12" fmla="*/ 510411 w 4903"/>
                <a:gd name="T13" fmla="*/ 387014 h 2686"/>
                <a:gd name="T14" fmla="*/ 244235 w 4903"/>
                <a:gd name="T15" fmla="*/ 360063 h 2686"/>
                <a:gd name="T16" fmla="*/ 0 w 4903"/>
                <a:gd name="T17" fmla="*/ 689583 h 2686"/>
                <a:gd name="T18" fmla="*/ 185964 w 4903"/>
                <a:gd name="T19" fmla="*/ 811400 h 2686"/>
                <a:gd name="T20" fmla="*/ 531274 w 4903"/>
                <a:gd name="T21" fmla="*/ 949029 h 2686"/>
                <a:gd name="T22" fmla="*/ 637744 w 4903"/>
                <a:gd name="T23" fmla="*/ 964841 h 2686"/>
                <a:gd name="T24" fmla="*/ 753926 w 4903"/>
                <a:gd name="T25" fmla="*/ 938608 h 2686"/>
                <a:gd name="T26" fmla="*/ 870828 w 4903"/>
                <a:gd name="T27" fmla="*/ 906267 h 2686"/>
                <a:gd name="T28" fmla="*/ 1073338 w 4903"/>
                <a:gd name="T29" fmla="*/ 832242 h 2686"/>
                <a:gd name="T30" fmla="*/ 1216138 w 4903"/>
                <a:gd name="T31" fmla="*/ 741688 h 2686"/>
                <a:gd name="T32" fmla="*/ 1391671 w 4903"/>
                <a:gd name="T33" fmla="*/ 631009 h 2686"/>
                <a:gd name="T34" fmla="*/ 1444906 w 4903"/>
                <a:gd name="T35" fmla="*/ 493380 h 2686"/>
                <a:gd name="T36" fmla="*/ 1534830 w 4903"/>
                <a:gd name="T37" fmla="*/ 349642 h 2686"/>
                <a:gd name="T38" fmla="*/ 1651732 w 4903"/>
                <a:gd name="T39" fmla="*/ 270227 h 2686"/>
                <a:gd name="T40" fmla="*/ 1651732 w 4903"/>
                <a:gd name="T41" fmla="*/ 270227 h 2686"/>
                <a:gd name="T42" fmla="*/ 1720434 w 4903"/>
                <a:gd name="T43" fmla="*/ 137629 h 2686"/>
                <a:gd name="T44" fmla="*/ 1608928 w 4903"/>
                <a:gd name="T45" fmla="*/ 89836 h 2686"/>
                <a:gd name="T46" fmla="*/ 1582670 w 4903"/>
                <a:gd name="T47" fmla="*/ 57495 h 2686"/>
                <a:gd name="T48" fmla="*/ 1449942 w 4903"/>
                <a:gd name="T49" fmla="*/ 169251 h 2686"/>
                <a:gd name="T50" fmla="*/ 1221534 w 4903"/>
                <a:gd name="T51" fmla="*/ 296459 h 268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903" h="2686">
                  <a:moveTo>
                    <a:pt x="3396" y="825"/>
                  </a:moveTo>
                  <a:lnTo>
                    <a:pt x="3396" y="825"/>
                  </a:lnTo>
                  <a:cubicBezTo>
                    <a:pt x="2908" y="825"/>
                    <a:pt x="3750" y="0"/>
                    <a:pt x="3086" y="0"/>
                  </a:cubicBezTo>
                  <a:cubicBezTo>
                    <a:pt x="3086" y="0"/>
                    <a:pt x="3071" y="160"/>
                    <a:pt x="2998" y="235"/>
                  </a:cubicBezTo>
                  <a:cubicBezTo>
                    <a:pt x="2923" y="308"/>
                    <a:pt x="2406" y="279"/>
                    <a:pt x="2229" y="471"/>
                  </a:cubicBezTo>
                  <a:cubicBezTo>
                    <a:pt x="2052" y="648"/>
                    <a:pt x="2081" y="825"/>
                    <a:pt x="1802" y="825"/>
                  </a:cubicBezTo>
                  <a:cubicBezTo>
                    <a:pt x="1521" y="825"/>
                    <a:pt x="1773" y="1019"/>
                    <a:pt x="1419" y="1077"/>
                  </a:cubicBezTo>
                  <a:cubicBezTo>
                    <a:pt x="1080" y="1135"/>
                    <a:pt x="813" y="1135"/>
                    <a:pt x="679" y="1002"/>
                  </a:cubicBezTo>
                  <a:cubicBezTo>
                    <a:pt x="679" y="1002"/>
                    <a:pt x="0" y="1785"/>
                    <a:pt x="0" y="1919"/>
                  </a:cubicBezTo>
                  <a:cubicBezTo>
                    <a:pt x="0" y="2050"/>
                    <a:pt x="401" y="2154"/>
                    <a:pt x="517" y="2258"/>
                  </a:cubicBezTo>
                  <a:cubicBezTo>
                    <a:pt x="621" y="2375"/>
                    <a:pt x="1152" y="2273"/>
                    <a:pt x="1477" y="2641"/>
                  </a:cubicBezTo>
                  <a:cubicBezTo>
                    <a:pt x="1550" y="2595"/>
                    <a:pt x="1669" y="2685"/>
                    <a:pt x="1773" y="2685"/>
                  </a:cubicBezTo>
                  <a:cubicBezTo>
                    <a:pt x="1890" y="2685"/>
                    <a:pt x="2023" y="2685"/>
                    <a:pt x="2096" y="2612"/>
                  </a:cubicBezTo>
                  <a:cubicBezTo>
                    <a:pt x="2171" y="2537"/>
                    <a:pt x="2258" y="2522"/>
                    <a:pt x="2421" y="2522"/>
                  </a:cubicBezTo>
                  <a:cubicBezTo>
                    <a:pt x="2583" y="2522"/>
                    <a:pt x="2821" y="2479"/>
                    <a:pt x="2984" y="2316"/>
                  </a:cubicBezTo>
                  <a:cubicBezTo>
                    <a:pt x="3146" y="2139"/>
                    <a:pt x="3161" y="2110"/>
                    <a:pt x="3381" y="2064"/>
                  </a:cubicBezTo>
                  <a:cubicBezTo>
                    <a:pt x="3617" y="2006"/>
                    <a:pt x="3750" y="1872"/>
                    <a:pt x="3869" y="1756"/>
                  </a:cubicBezTo>
                  <a:cubicBezTo>
                    <a:pt x="3985" y="1652"/>
                    <a:pt x="4002" y="1489"/>
                    <a:pt x="4017" y="1373"/>
                  </a:cubicBezTo>
                  <a:cubicBezTo>
                    <a:pt x="4046" y="1269"/>
                    <a:pt x="4162" y="1121"/>
                    <a:pt x="4267" y="973"/>
                  </a:cubicBezTo>
                  <a:cubicBezTo>
                    <a:pt x="4356" y="810"/>
                    <a:pt x="4473" y="752"/>
                    <a:pt x="4592" y="752"/>
                  </a:cubicBezTo>
                  <a:cubicBezTo>
                    <a:pt x="4621" y="604"/>
                    <a:pt x="4696" y="471"/>
                    <a:pt x="4783" y="383"/>
                  </a:cubicBezTo>
                  <a:cubicBezTo>
                    <a:pt x="4902" y="250"/>
                    <a:pt x="4650" y="250"/>
                    <a:pt x="4473" y="250"/>
                  </a:cubicBezTo>
                  <a:cubicBezTo>
                    <a:pt x="4429" y="250"/>
                    <a:pt x="4400" y="221"/>
                    <a:pt x="4400" y="160"/>
                  </a:cubicBezTo>
                  <a:cubicBezTo>
                    <a:pt x="4310" y="235"/>
                    <a:pt x="4148" y="369"/>
                    <a:pt x="4031" y="471"/>
                  </a:cubicBezTo>
                  <a:cubicBezTo>
                    <a:pt x="3869" y="648"/>
                    <a:pt x="3884" y="825"/>
                    <a:pt x="3396" y="8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" name="Freeform 60"/>
            <p:cNvSpPr>
              <a:spLocks noChangeArrowheads="1"/>
            </p:cNvSpPr>
            <p:nvPr/>
          </p:nvSpPr>
          <p:spPr bwMode="auto">
            <a:xfrm>
              <a:off x="12979400" y="9586913"/>
              <a:ext cx="1535113" cy="960437"/>
            </a:xfrm>
            <a:custGeom>
              <a:avLst/>
              <a:gdLst>
                <a:gd name="T0" fmla="*/ 1009432 w 4267"/>
                <a:gd name="T1" fmla="*/ 127291 h 2671"/>
                <a:gd name="T2" fmla="*/ 1009432 w 4267"/>
                <a:gd name="T3" fmla="*/ 127291 h 2671"/>
                <a:gd name="T4" fmla="*/ 765168 w 4267"/>
                <a:gd name="T5" fmla="*/ 249548 h 2671"/>
                <a:gd name="T6" fmla="*/ 637820 w 4267"/>
                <a:gd name="T7" fmla="*/ 334049 h 2671"/>
                <a:gd name="T8" fmla="*/ 462267 w 4267"/>
                <a:gd name="T9" fmla="*/ 233008 h 2671"/>
                <a:gd name="T10" fmla="*/ 254696 w 4267"/>
                <a:gd name="T11" fmla="*/ 259976 h 2671"/>
                <a:gd name="T12" fmla="*/ 254696 w 4267"/>
                <a:gd name="T13" fmla="*/ 265010 h 2671"/>
                <a:gd name="T14" fmla="*/ 0 w 4267"/>
                <a:gd name="T15" fmla="*/ 604453 h 2671"/>
                <a:gd name="T16" fmla="*/ 101087 w 4267"/>
                <a:gd name="T17" fmla="*/ 626028 h 2671"/>
                <a:gd name="T18" fmla="*/ 201455 w 4267"/>
                <a:gd name="T19" fmla="*/ 726351 h 2671"/>
                <a:gd name="T20" fmla="*/ 318370 w 4267"/>
                <a:gd name="T21" fmla="*/ 695067 h 2671"/>
                <a:gd name="T22" fmla="*/ 451834 w 4267"/>
                <a:gd name="T23" fmla="*/ 626028 h 2671"/>
                <a:gd name="T24" fmla="*/ 562634 w 4267"/>
                <a:gd name="T25" fmla="*/ 731744 h 2671"/>
                <a:gd name="T26" fmla="*/ 765168 w 4267"/>
                <a:gd name="T27" fmla="*/ 843214 h 2671"/>
                <a:gd name="T28" fmla="*/ 812294 w 4267"/>
                <a:gd name="T29" fmla="*/ 827752 h 2671"/>
                <a:gd name="T30" fmla="*/ 897553 w 4267"/>
                <a:gd name="T31" fmla="*/ 784962 h 2671"/>
                <a:gd name="T32" fmla="*/ 1178510 w 4267"/>
                <a:gd name="T33" fmla="*/ 886004 h 2671"/>
                <a:gd name="T34" fmla="*/ 1200454 w 4267"/>
                <a:gd name="T35" fmla="*/ 960077 h 2671"/>
                <a:gd name="T36" fmla="*/ 1534653 w 4267"/>
                <a:gd name="T37" fmla="*/ 827752 h 2671"/>
                <a:gd name="T38" fmla="*/ 1455151 w 4267"/>
                <a:gd name="T39" fmla="*/ 626028 h 2671"/>
                <a:gd name="T40" fmla="*/ 1407305 w 4267"/>
                <a:gd name="T41" fmla="*/ 504131 h 2671"/>
                <a:gd name="T42" fmla="*/ 1417738 w 4267"/>
                <a:gd name="T43" fmla="*/ 392301 h 2671"/>
                <a:gd name="T44" fmla="*/ 1391477 w 4267"/>
                <a:gd name="T45" fmla="*/ 313194 h 2671"/>
                <a:gd name="T46" fmla="*/ 1433566 w 4267"/>
                <a:gd name="T47" fmla="*/ 206758 h 2671"/>
                <a:gd name="T48" fmla="*/ 1518825 w 4267"/>
                <a:gd name="T49" fmla="*/ 143113 h 2671"/>
                <a:gd name="T50" fmla="*/ 1529257 w 4267"/>
                <a:gd name="T51" fmla="*/ 137719 h 2671"/>
                <a:gd name="T52" fmla="*/ 1183906 w 4267"/>
                <a:gd name="T53" fmla="*/ 0 h 2671"/>
                <a:gd name="T54" fmla="*/ 1178510 w 4267"/>
                <a:gd name="T55" fmla="*/ 0 h 2671"/>
                <a:gd name="T56" fmla="*/ 1009432 w 4267"/>
                <a:gd name="T57" fmla="*/ 127291 h 267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4267" h="2671">
                  <a:moveTo>
                    <a:pt x="2806" y="354"/>
                  </a:moveTo>
                  <a:lnTo>
                    <a:pt x="2806" y="354"/>
                  </a:lnTo>
                  <a:cubicBezTo>
                    <a:pt x="2568" y="354"/>
                    <a:pt x="2258" y="560"/>
                    <a:pt x="2127" y="694"/>
                  </a:cubicBezTo>
                  <a:cubicBezTo>
                    <a:pt x="1979" y="839"/>
                    <a:pt x="2037" y="929"/>
                    <a:pt x="1773" y="929"/>
                  </a:cubicBezTo>
                  <a:cubicBezTo>
                    <a:pt x="1506" y="929"/>
                    <a:pt x="1285" y="648"/>
                    <a:pt x="1285" y="648"/>
                  </a:cubicBezTo>
                  <a:cubicBezTo>
                    <a:pt x="708" y="723"/>
                    <a:pt x="708" y="723"/>
                    <a:pt x="708" y="723"/>
                  </a:cubicBezTo>
                  <a:cubicBezTo>
                    <a:pt x="708" y="737"/>
                    <a:pt x="708" y="737"/>
                    <a:pt x="708" y="737"/>
                  </a:cubicBezTo>
                  <a:cubicBezTo>
                    <a:pt x="650" y="914"/>
                    <a:pt x="133" y="1518"/>
                    <a:pt x="0" y="1681"/>
                  </a:cubicBezTo>
                  <a:cubicBezTo>
                    <a:pt x="118" y="1695"/>
                    <a:pt x="237" y="1695"/>
                    <a:pt x="281" y="1741"/>
                  </a:cubicBezTo>
                  <a:cubicBezTo>
                    <a:pt x="325" y="1785"/>
                    <a:pt x="443" y="1889"/>
                    <a:pt x="560" y="2020"/>
                  </a:cubicBezTo>
                  <a:cubicBezTo>
                    <a:pt x="664" y="1977"/>
                    <a:pt x="827" y="1933"/>
                    <a:pt x="885" y="1933"/>
                  </a:cubicBezTo>
                  <a:cubicBezTo>
                    <a:pt x="975" y="1933"/>
                    <a:pt x="1079" y="1771"/>
                    <a:pt x="1256" y="1741"/>
                  </a:cubicBezTo>
                  <a:cubicBezTo>
                    <a:pt x="1418" y="1695"/>
                    <a:pt x="1448" y="2006"/>
                    <a:pt x="1564" y="2035"/>
                  </a:cubicBezTo>
                  <a:cubicBezTo>
                    <a:pt x="1683" y="2066"/>
                    <a:pt x="2037" y="2096"/>
                    <a:pt x="2127" y="2345"/>
                  </a:cubicBezTo>
                  <a:cubicBezTo>
                    <a:pt x="2127" y="2345"/>
                    <a:pt x="2258" y="2360"/>
                    <a:pt x="2258" y="2302"/>
                  </a:cubicBezTo>
                  <a:cubicBezTo>
                    <a:pt x="2258" y="2244"/>
                    <a:pt x="2229" y="2183"/>
                    <a:pt x="2495" y="2183"/>
                  </a:cubicBezTo>
                  <a:cubicBezTo>
                    <a:pt x="2760" y="2183"/>
                    <a:pt x="3366" y="2360"/>
                    <a:pt x="3276" y="2464"/>
                  </a:cubicBezTo>
                  <a:cubicBezTo>
                    <a:pt x="3218" y="2508"/>
                    <a:pt x="3276" y="2598"/>
                    <a:pt x="3337" y="2670"/>
                  </a:cubicBezTo>
                  <a:cubicBezTo>
                    <a:pt x="3631" y="2537"/>
                    <a:pt x="3956" y="2389"/>
                    <a:pt x="4266" y="2302"/>
                  </a:cubicBezTo>
                  <a:cubicBezTo>
                    <a:pt x="4179" y="2125"/>
                    <a:pt x="4147" y="1904"/>
                    <a:pt x="4045" y="1741"/>
                  </a:cubicBezTo>
                  <a:cubicBezTo>
                    <a:pt x="3926" y="1518"/>
                    <a:pt x="4045" y="1535"/>
                    <a:pt x="3912" y="1402"/>
                  </a:cubicBezTo>
                  <a:cubicBezTo>
                    <a:pt x="3778" y="1269"/>
                    <a:pt x="3941" y="1164"/>
                    <a:pt x="3941" y="1091"/>
                  </a:cubicBezTo>
                  <a:cubicBezTo>
                    <a:pt x="3941" y="1016"/>
                    <a:pt x="3897" y="914"/>
                    <a:pt x="3868" y="871"/>
                  </a:cubicBezTo>
                  <a:cubicBezTo>
                    <a:pt x="3825" y="825"/>
                    <a:pt x="3985" y="677"/>
                    <a:pt x="3985" y="575"/>
                  </a:cubicBezTo>
                  <a:cubicBezTo>
                    <a:pt x="3985" y="485"/>
                    <a:pt x="4147" y="471"/>
                    <a:pt x="4222" y="398"/>
                  </a:cubicBezTo>
                  <a:cubicBezTo>
                    <a:pt x="4237" y="383"/>
                    <a:pt x="4237" y="383"/>
                    <a:pt x="4251" y="383"/>
                  </a:cubicBezTo>
                  <a:cubicBezTo>
                    <a:pt x="3926" y="15"/>
                    <a:pt x="3395" y="117"/>
                    <a:pt x="3291" y="0"/>
                  </a:cubicBezTo>
                  <a:lnTo>
                    <a:pt x="3276" y="0"/>
                  </a:lnTo>
                  <a:cubicBezTo>
                    <a:pt x="3189" y="517"/>
                    <a:pt x="3027" y="354"/>
                    <a:pt x="2806" y="3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4" name="Freeform 61"/>
            <p:cNvSpPr>
              <a:spLocks noChangeArrowheads="1"/>
            </p:cNvSpPr>
            <p:nvPr/>
          </p:nvSpPr>
          <p:spPr bwMode="auto">
            <a:xfrm>
              <a:off x="9196388" y="9151938"/>
              <a:ext cx="1795462" cy="1485900"/>
            </a:xfrm>
            <a:custGeom>
              <a:avLst/>
              <a:gdLst>
                <a:gd name="T0" fmla="*/ 1445272 w 4990"/>
                <a:gd name="T1" fmla="*/ 285958 h 4131"/>
                <a:gd name="T2" fmla="*/ 1445272 w 4990"/>
                <a:gd name="T3" fmla="*/ 285958 h 4131"/>
                <a:gd name="T4" fmla="*/ 1184065 w 4990"/>
                <a:gd name="T5" fmla="*/ 26258 h 4131"/>
                <a:gd name="T6" fmla="*/ 924297 w 4990"/>
                <a:gd name="T7" fmla="*/ 196393 h 4131"/>
                <a:gd name="T8" fmla="*/ 712022 w 4990"/>
                <a:gd name="T9" fmla="*/ 227687 h 4131"/>
                <a:gd name="T10" fmla="*/ 430307 w 4990"/>
                <a:gd name="T11" fmla="*/ 445662 h 4131"/>
                <a:gd name="T12" fmla="*/ 377059 w 4990"/>
                <a:gd name="T13" fmla="*/ 615078 h 4131"/>
                <a:gd name="T14" fmla="*/ 409080 w 4990"/>
                <a:gd name="T15" fmla="*/ 758956 h 4131"/>
                <a:gd name="T16" fmla="*/ 0 w 4990"/>
                <a:gd name="T17" fmla="*/ 965781 h 4131"/>
                <a:gd name="T18" fmla="*/ 63683 w 4990"/>
                <a:gd name="T19" fmla="*/ 1230876 h 4131"/>
                <a:gd name="T20" fmla="*/ 196445 w 4990"/>
                <a:gd name="T21" fmla="*/ 1401012 h 4131"/>
                <a:gd name="T22" fmla="*/ 287111 w 4990"/>
                <a:gd name="T23" fmla="*/ 1485540 h 4131"/>
                <a:gd name="T24" fmla="*/ 297545 w 4990"/>
                <a:gd name="T25" fmla="*/ 1475109 h 4131"/>
                <a:gd name="T26" fmla="*/ 568826 w 4990"/>
                <a:gd name="T27" fmla="*/ 1454247 h 4131"/>
                <a:gd name="T28" fmla="*/ 664170 w 4990"/>
                <a:gd name="T29" fmla="*/ 1358208 h 4131"/>
                <a:gd name="T30" fmla="*/ 765271 w 4990"/>
                <a:gd name="T31" fmla="*/ 1374754 h 4131"/>
                <a:gd name="T32" fmla="*/ 685038 w 4990"/>
                <a:gd name="T33" fmla="*/ 1263249 h 4131"/>
                <a:gd name="T34" fmla="*/ 568826 w 4990"/>
                <a:gd name="T35" fmla="*/ 1034483 h 4131"/>
                <a:gd name="T36" fmla="*/ 653736 w 4990"/>
                <a:gd name="T37" fmla="*/ 960386 h 4131"/>
                <a:gd name="T38" fmla="*/ 760234 w 4990"/>
                <a:gd name="T39" fmla="*/ 1003189 h 4131"/>
                <a:gd name="T40" fmla="*/ 951282 w 4990"/>
                <a:gd name="T41" fmla="*/ 912546 h 4131"/>
                <a:gd name="T42" fmla="*/ 1349208 w 4990"/>
                <a:gd name="T43" fmla="*/ 896720 h 4131"/>
                <a:gd name="T44" fmla="*/ 1726267 w 4990"/>
                <a:gd name="T45" fmla="*/ 721548 h 4131"/>
                <a:gd name="T46" fmla="*/ 1794986 w 4990"/>
                <a:gd name="T47" fmla="*/ 695290 h 4131"/>
                <a:gd name="T48" fmla="*/ 1688489 w 4990"/>
                <a:gd name="T49" fmla="*/ 471920 h 4131"/>
                <a:gd name="T50" fmla="*/ 1445272 w 4990"/>
                <a:gd name="T51" fmla="*/ 285958 h 41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990" h="4131">
                  <a:moveTo>
                    <a:pt x="4017" y="795"/>
                  </a:moveTo>
                  <a:lnTo>
                    <a:pt x="4017" y="795"/>
                  </a:lnTo>
                  <a:cubicBezTo>
                    <a:pt x="3735" y="502"/>
                    <a:pt x="3692" y="148"/>
                    <a:pt x="3291" y="73"/>
                  </a:cubicBezTo>
                  <a:cubicBezTo>
                    <a:pt x="2894" y="0"/>
                    <a:pt x="2658" y="456"/>
                    <a:pt x="2569" y="546"/>
                  </a:cubicBezTo>
                  <a:cubicBezTo>
                    <a:pt x="2467" y="633"/>
                    <a:pt x="2127" y="502"/>
                    <a:pt x="1979" y="633"/>
                  </a:cubicBezTo>
                  <a:cubicBezTo>
                    <a:pt x="1831" y="781"/>
                    <a:pt x="1300" y="1239"/>
                    <a:pt x="1196" y="1239"/>
                  </a:cubicBezTo>
                  <a:cubicBezTo>
                    <a:pt x="1079" y="1239"/>
                    <a:pt x="946" y="1608"/>
                    <a:pt x="1048" y="1710"/>
                  </a:cubicBezTo>
                  <a:cubicBezTo>
                    <a:pt x="1152" y="1814"/>
                    <a:pt x="1404" y="2006"/>
                    <a:pt x="1137" y="2110"/>
                  </a:cubicBezTo>
                  <a:cubicBezTo>
                    <a:pt x="902" y="2197"/>
                    <a:pt x="267" y="2493"/>
                    <a:pt x="0" y="2685"/>
                  </a:cubicBezTo>
                  <a:cubicBezTo>
                    <a:pt x="148" y="2922"/>
                    <a:pt x="177" y="3230"/>
                    <a:pt x="177" y="3422"/>
                  </a:cubicBezTo>
                  <a:cubicBezTo>
                    <a:pt x="177" y="3703"/>
                    <a:pt x="444" y="3791"/>
                    <a:pt x="546" y="3895"/>
                  </a:cubicBezTo>
                  <a:cubicBezTo>
                    <a:pt x="606" y="3953"/>
                    <a:pt x="723" y="4057"/>
                    <a:pt x="798" y="4130"/>
                  </a:cubicBezTo>
                  <a:cubicBezTo>
                    <a:pt x="812" y="4116"/>
                    <a:pt x="812" y="4116"/>
                    <a:pt x="827" y="4101"/>
                  </a:cubicBezTo>
                  <a:cubicBezTo>
                    <a:pt x="885" y="4043"/>
                    <a:pt x="1315" y="4043"/>
                    <a:pt x="1581" y="4043"/>
                  </a:cubicBezTo>
                  <a:cubicBezTo>
                    <a:pt x="1846" y="4043"/>
                    <a:pt x="1817" y="3808"/>
                    <a:pt x="1846" y="3776"/>
                  </a:cubicBezTo>
                  <a:cubicBezTo>
                    <a:pt x="1889" y="3732"/>
                    <a:pt x="2052" y="3895"/>
                    <a:pt x="2127" y="3822"/>
                  </a:cubicBezTo>
                  <a:cubicBezTo>
                    <a:pt x="2200" y="3747"/>
                    <a:pt x="1965" y="3570"/>
                    <a:pt x="1904" y="3512"/>
                  </a:cubicBezTo>
                  <a:cubicBezTo>
                    <a:pt x="1860" y="3454"/>
                    <a:pt x="1669" y="2981"/>
                    <a:pt x="1581" y="2876"/>
                  </a:cubicBezTo>
                  <a:cubicBezTo>
                    <a:pt x="1477" y="2789"/>
                    <a:pt x="1683" y="2714"/>
                    <a:pt x="1817" y="2670"/>
                  </a:cubicBezTo>
                  <a:cubicBezTo>
                    <a:pt x="1950" y="2641"/>
                    <a:pt x="2037" y="2789"/>
                    <a:pt x="2113" y="2789"/>
                  </a:cubicBezTo>
                  <a:cubicBezTo>
                    <a:pt x="2171" y="2789"/>
                    <a:pt x="2525" y="2583"/>
                    <a:pt x="2644" y="2537"/>
                  </a:cubicBezTo>
                  <a:cubicBezTo>
                    <a:pt x="2746" y="2508"/>
                    <a:pt x="3454" y="2568"/>
                    <a:pt x="3750" y="2493"/>
                  </a:cubicBezTo>
                  <a:cubicBezTo>
                    <a:pt x="4046" y="2420"/>
                    <a:pt x="4650" y="2006"/>
                    <a:pt x="4798" y="2006"/>
                  </a:cubicBezTo>
                  <a:cubicBezTo>
                    <a:pt x="4856" y="2006"/>
                    <a:pt x="4916" y="1976"/>
                    <a:pt x="4989" y="1933"/>
                  </a:cubicBezTo>
                  <a:cubicBezTo>
                    <a:pt x="4975" y="1785"/>
                    <a:pt x="4931" y="1533"/>
                    <a:pt x="4693" y="1312"/>
                  </a:cubicBezTo>
                  <a:cubicBezTo>
                    <a:pt x="4356" y="972"/>
                    <a:pt x="4295" y="1077"/>
                    <a:pt x="4017" y="7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5" name="Freeform 62"/>
            <p:cNvSpPr>
              <a:spLocks noChangeArrowheads="1"/>
            </p:cNvSpPr>
            <p:nvPr/>
          </p:nvSpPr>
          <p:spPr bwMode="auto">
            <a:xfrm>
              <a:off x="7272338" y="8004175"/>
              <a:ext cx="1444625" cy="1343025"/>
            </a:xfrm>
            <a:custGeom>
              <a:avLst/>
              <a:gdLst>
                <a:gd name="T0" fmla="*/ 1173030 w 4017"/>
                <a:gd name="T1" fmla="*/ 1007718 h 3737"/>
                <a:gd name="T2" fmla="*/ 1173030 w 4017"/>
                <a:gd name="T3" fmla="*/ 1007718 h 3737"/>
                <a:gd name="T4" fmla="*/ 1109380 w 4017"/>
                <a:gd name="T5" fmla="*/ 711584 h 3737"/>
                <a:gd name="T6" fmla="*/ 1247108 w 4017"/>
                <a:gd name="T7" fmla="*/ 653004 h 3737"/>
                <a:gd name="T8" fmla="*/ 1411807 w 4017"/>
                <a:gd name="T9" fmla="*/ 572861 h 3737"/>
                <a:gd name="T10" fmla="*/ 1274078 w 4017"/>
                <a:gd name="T11" fmla="*/ 445638 h 3737"/>
                <a:gd name="T12" fmla="*/ 955829 w 4017"/>
                <a:gd name="T13" fmla="*/ 0 h 3737"/>
                <a:gd name="T14" fmla="*/ 621037 w 4017"/>
                <a:gd name="T15" fmla="*/ 238992 h 3737"/>
                <a:gd name="T16" fmla="*/ 291999 w 4017"/>
                <a:gd name="T17" fmla="*/ 440248 h 3737"/>
                <a:gd name="T18" fmla="*/ 138448 w 4017"/>
                <a:gd name="T19" fmla="*/ 536204 h 3737"/>
                <a:gd name="T20" fmla="*/ 0 w 4017"/>
                <a:gd name="T21" fmla="*/ 742851 h 3737"/>
                <a:gd name="T22" fmla="*/ 217920 w 4017"/>
                <a:gd name="T23" fmla="*/ 811493 h 3737"/>
                <a:gd name="T24" fmla="*/ 366077 w 4017"/>
                <a:gd name="T25" fmla="*/ 933684 h 3737"/>
                <a:gd name="T26" fmla="*/ 498771 w 4017"/>
                <a:gd name="T27" fmla="*/ 992264 h 3737"/>
                <a:gd name="T28" fmla="*/ 615643 w 4017"/>
                <a:gd name="T29" fmla="*/ 1331884 h 3737"/>
                <a:gd name="T30" fmla="*/ 621037 w 4017"/>
                <a:gd name="T31" fmla="*/ 1331884 h 3737"/>
                <a:gd name="T32" fmla="*/ 1035301 w 4017"/>
                <a:gd name="T33" fmla="*/ 1337275 h 3737"/>
                <a:gd name="T34" fmla="*/ 1040336 w 4017"/>
                <a:gd name="T35" fmla="*/ 1342666 h 3737"/>
                <a:gd name="T36" fmla="*/ 1083129 w 4017"/>
                <a:gd name="T37" fmla="*/ 1019218 h 3737"/>
                <a:gd name="T38" fmla="*/ 1173030 w 4017"/>
                <a:gd name="T39" fmla="*/ 1007718 h 373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17" h="3737">
                  <a:moveTo>
                    <a:pt x="3262" y="2804"/>
                  </a:moveTo>
                  <a:lnTo>
                    <a:pt x="3262" y="2804"/>
                  </a:lnTo>
                  <a:cubicBezTo>
                    <a:pt x="3352" y="2717"/>
                    <a:pt x="2968" y="2096"/>
                    <a:pt x="3085" y="1980"/>
                  </a:cubicBezTo>
                  <a:cubicBezTo>
                    <a:pt x="3204" y="1861"/>
                    <a:pt x="3323" y="1963"/>
                    <a:pt x="3468" y="1817"/>
                  </a:cubicBezTo>
                  <a:cubicBezTo>
                    <a:pt x="3631" y="1669"/>
                    <a:pt x="3854" y="1669"/>
                    <a:pt x="3926" y="1594"/>
                  </a:cubicBezTo>
                  <a:cubicBezTo>
                    <a:pt x="4016" y="1507"/>
                    <a:pt x="3631" y="1240"/>
                    <a:pt x="3543" y="1240"/>
                  </a:cubicBezTo>
                  <a:cubicBezTo>
                    <a:pt x="3468" y="1240"/>
                    <a:pt x="2922" y="0"/>
                    <a:pt x="2658" y="0"/>
                  </a:cubicBezTo>
                  <a:cubicBezTo>
                    <a:pt x="2406" y="0"/>
                    <a:pt x="2406" y="459"/>
                    <a:pt x="1727" y="665"/>
                  </a:cubicBezTo>
                  <a:cubicBezTo>
                    <a:pt x="1062" y="871"/>
                    <a:pt x="870" y="1034"/>
                    <a:pt x="812" y="1225"/>
                  </a:cubicBezTo>
                  <a:cubicBezTo>
                    <a:pt x="812" y="1225"/>
                    <a:pt x="473" y="1492"/>
                    <a:pt x="385" y="1492"/>
                  </a:cubicBezTo>
                  <a:cubicBezTo>
                    <a:pt x="296" y="1492"/>
                    <a:pt x="0" y="2009"/>
                    <a:pt x="0" y="2067"/>
                  </a:cubicBezTo>
                  <a:cubicBezTo>
                    <a:pt x="0" y="2142"/>
                    <a:pt x="473" y="2052"/>
                    <a:pt x="606" y="2258"/>
                  </a:cubicBezTo>
                  <a:cubicBezTo>
                    <a:pt x="739" y="2482"/>
                    <a:pt x="812" y="2598"/>
                    <a:pt x="1018" y="2598"/>
                  </a:cubicBezTo>
                  <a:cubicBezTo>
                    <a:pt x="1210" y="2598"/>
                    <a:pt x="1329" y="2540"/>
                    <a:pt x="1387" y="2761"/>
                  </a:cubicBezTo>
                  <a:cubicBezTo>
                    <a:pt x="1448" y="2952"/>
                    <a:pt x="1579" y="3469"/>
                    <a:pt x="1712" y="3706"/>
                  </a:cubicBezTo>
                  <a:lnTo>
                    <a:pt x="1727" y="3706"/>
                  </a:lnTo>
                  <a:cubicBezTo>
                    <a:pt x="2879" y="3721"/>
                    <a:pt x="2879" y="3721"/>
                    <a:pt x="2879" y="3721"/>
                  </a:cubicBezTo>
                  <a:cubicBezTo>
                    <a:pt x="2879" y="3721"/>
                    <a:pt x="2893" y="3721"/>
                    <a:pt x="2893" y="3736"/>
                  </a:cubicBezTo>
                  <a:cubicBezTo>
                    <a:pt x="2922" y="3440"/>
                    <a:pt x="2983" y="2879"/>
                    <a:pt x="3012" y="2836"/>
                  </a:cubicBezTo>
                  <a:cubicBezTo>
                    <a:pt x="3070" y="2790"/>
                    <a:pt x="3175" y="2894"/>
                    <a:pt x="3262" y="28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6" name="Freeform 63"/>
            <p:cNvSpPr>
              <a:spLocks noChangeArrowheads="1"/>
            </p:cNvSpPr>
            <p:nvPr/>
          </p:nvSpPr>
          <p:spPr bwMode="auto">
            <a:xfrm>
              <a:off x="6423025" y="8737600"/>
              <a:ext cx="1465263" cy="1003300"/>
            </a:xfrm>
            <a:custGeom>
              <a:avLst/>
              <a:gdLst>
                <a:gd name="T0" fmla="*/ 535633 w 4073"/>
                <a:gd name="T1" fmla="*/ 15463 h 2790"/>
                <a:gd name="T2" fmla="*/ 535633 w 4073"/>
                <a:gd name="T3" fmla="*/ 15463 h 2790"/>
                <a:gd name="T4" fmla="*/ 423758 w 4073"/>
                <a:gd name="T5" fmla="*/ 132335 h 2790"/>
                <a:gd name="T6" fmla="*/ 285983 w 4073"/>
                <a:gd name="T7" fmla="*/ 371473 h 2790"/>
                <a:gd name="T8" fmla="*/ 121947 w 4073"/>
                <a:gd name="T9" fmla="*/ 774591 h 2790"/>
                <a:gd name="T10" fmla="*/ 110796 w 4073"/>
                <a:gd name="T11" fmla="*/ 870246 h 2790"/>
                <a:gd name="T12" fmla="*/ 20864 w 4073"/>
                <a:gd name="T13" fmla="*/ 982083 h 2790"/>
                <a:gd name="T14" fmla="*/ 132379 w 4073"/>
                <a:gd name="T15" fmla="*/ 933896 h 2790"/>
                <a:gd name="T16" fmla="*/ 270155 w 4073"/>
                <a:gd name="T17" fmla="*/ 939290 h 2790"/>
                <a:gd name="T18" fmla="*/ 339222 w 4073"/>
                <a:gd name="T19" fmla="*/ 997546 h 2790"/>
                <a:gd name="T20" fmla="*/ 339222 w 4073"/>
                <a:gd name="T21" fmla="*/ 997546 h 2790"/>
                <a:gd name="T22" fmla="*/ 493545 w 4073"/>
                <a:gd name="T23" fmla="*/ 901891 h 2790"/>
                <a:gd name="T24" fmla="*/ 557217 w 4073"/>
                <a:gd name="T25" fmla="*/ 811990 h 2790"/>
                <a:gd name="T26" fmla="*/ 540669 w 4073"/>
                <a:gd name="T27" fmla="*/ 684689 h 2790"/>
                <a:gd name="T28" fmla="*/ 700388 w 4073"/>
                <a:gd name="T29" fmla="*/ 572852 h 2790"/>
                <a:gd name="T30" fmla="*/ 870539 w 4073"/>
                <a:gd name="T31" fmla="*/ 536172 h 2790"/>
                <a:gd name="T32" fmla="*/ 1077382 w 4073"/>
                <a:gd name="T33" fmla="*/ 668867 h 2790"/>
                <a:gd name="T34" fmla="*/ 1284224 w 4073"/>
                <a:gd name="T35" fmla="*/ 705546 h 2790"/>
                <a:gd name="T36" fmla="*/ 1464807 w 4073"/>
                <a:gd name="T37" fmla="*/ 599822 h 2790"/>
                <a:gd name="T38" fmla="*/ 1347896 w 4073"/>
                <a:gd name="T39" fmla="*/ 259995 h 2790"/>
                <a:gd name="T40" fmla="*/ 1215157 w 4073"/>
                <a:gd name="T41" fmla="*/ 201379 h 2790"/>
                <a:gd name="T42" fmla="*/ 1066950 w 4073"/>
                <a:gd name="T43" fmla="*/ 79113 h 2790"/>
                <a:gd name="T44" fmla="*/ 848955 w 4073"/>
                <a:gd name="T45" fmla="*/ 10429 h 2790"/>
                <a:gd name="T46" fmla="*/ 848955 w 4073"/>
                <a:gd name="T47" fmla="*/ 5034 h 2790"/>
                <a:gd name="T48" fmla="*/ 535633 w 4073"/>
                <a:gd name="T49" fmla="*/ 15463 h 279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073" h="2790">
                  <a:moveTo>
                    <a:pt x="1489" y="43"/>
                  </a:moveTo>
                  <a:lnTo>
                    <a:pt x="1489" y="43"/>
                  </a:lnTo>
                  <a:cubicBezTo>
                    <a:pt x="1431" y="104"/>
                    <a:pt x="1312" y="368"/>
                    <a:pt x="1178" y="368"/>
                  </a:cubicBezTo>
                  <a:cubicBezTo>
                    <a:pt x="1047" y="368"/>
                    <a:pt x="412" y="575"/>
                    <a:pt x="795" y="1033"/>
                  </a:cubicBezTo>
                  <a:cubicBezTo>
                    <a:pt x="795" y="1033"/>
                    <a:pt x="485" y="1845"/>
                    <a:pt x="339" y="2154"/>
                  </a:cubicBezTo>
                  <a:cubicBezTo>
                    <a:pt x="441" y="2168"/>
                    <a:pt x="383" y="2331"/>
                    <a:pt x="308" y="2420"/>
                  </a:cubicBezTo>
                  <a:cubicBezTo>
                    <a:pt x="220" y="2493"/>
                    <a:pt x="0" y="2656"/>
                    <a:pt x="58" y="2731"/>
                  </a:cubicBezTo>
                  <a:cubicBezTo>
                    <a:pt x="116" y="2789"/>
                    <a:pt x="293" y="2626"/>
                    <a:pt x="368" y="2597"/>
                  </a:cubicBezTo>
                  <a:cubicBezTo>
                    <a:pt x="426" y="2568"/>
                    <a:pt x="647" y="2508"/>
                    <a:pt x="751" y="2612"/>
                  </a:cubicBezTo>
                  <a:cubicBezTo>
                    <a:pt x="810" y="2670"/>
                    <a:pt x="885" y="2745"/>
                    <a:pt x="943" y="2774"/>
                  </a:cubicBezTo>
                  <a:cubicBezTo>
                    <a:pt x="943" y="2774"/>
                    <a:pt x="1297" y="2583"/>
                    <a:pt x="1372" y="2508"/>
                  </a:cubicBezTo>
                  <a:cubicBezTo>
                    <a:pt x="1445" y="2420"/>
                    <a:pt x="1593" y="2345"/>
                    <a:pt x="1549" y="2258"/>
                  </a:cubicBezTo>
                  <a:cubicBezTo>
                    <a:pt x="1518" y="2168"/>
                    <a:pt x="1503" y="1904"/>
                    <a:pt x="1503" y="1904"/>
                  </a:cubicBezTo>
                  <a:cubicBezTo>
                    <a:pt x="1503" y="1741"/>
                    <a:pt x="1710" y="1668"/>
                    <a:pt x="1947" y="1593"/>
                  </a:cubicBezTo>
                  <a:cubicBezTo>
                    <a:pt x="2110" y="1550"/>
                    <a:pt x="2287" y="1491"/>
                    <a:pt x="2420" y="1491"/>
                  </a:cubicBezTo>
                  <a:cubicBezTo>
                    <a:pt x="2731" y="1491"/>
                    <a:pt x="2760" y="1860"/>
                    <a:pt x="2995" y="1860"/>
                  </a:cubicBezTo>
                  <a:cubicBezTo>
                    <a:pt x="3216" y="1860"/>
                    <a:pt x="3335" y="1962"/>
                    <a:pt x="3570" y="1962"/>
                  </a:cubicBezTo>
                  <a:cubicBezTo>
                    <a:pt x="3793" y="1962"/>
                    <a:pt x="4014" y="1727"/>
                    <a:pt x="4072" y="1668"/>
                  </a:cubicBezTo>
                  <a:cubicBezTo>
                    <a:pt x="3939" y="1431"/>
                    <a:pt x="3808" y="914"/>
                    <a:pt x="3747" y="723"/>
                  </a:cubicBezTo>
                  <a:cubicBezTo>
                    <a:pt x="3689" y="502"/>
                    <a:pt x="3570" y="560"/>
                    <a:pt x="3378" y="560"/>
                  </a:cubicBezTo>
                  <a:cubicBezTo>
                    <a:pt x="3172" y="560"/>
                    <a:pt x="3099" y="444"/>
                    <a:pt x="2966" y="220"/>
                  </a:cubicBezTo>
                  <a:cubicBezTo>
                    <a:pt x="2833" y="14"/>
                    <a:pt x="2360" y="104"/>
                    <a:pt x="2360" y="29"/>
                  </a:cubicBezTo>
                  <a:cubicBezTo>
                    <a:pt x="2360" y="29"/>
                    <a:pt x="2360" y="29"/>
                    <a:pt x="2360" y="14"/>
                  </a:cubicBezTo>
                  <a:cubicBezTo>
                    <a:pt x="2124" y="14"/>
                    <a:pt x="1549" y="0"/>
                    <a:pt x="1489" y="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" name="Freeform 64"/>
            <p:cNvSpPr>
              <a:spLocks noChangeArrowheads="1"/>
            </p:cNvSpPr>
            <p:nvPr/>
          </p:nvSpPr>
          <p:spPr bwMode="auto">
            <a:xfrm>
              <a:off x="5737225" y="7939088"/>
              <a:ext cx="1560513" cy="1698625"/>
            </a:xfrm>
            <a:custGeom>
              <a:avLst/>
              <a:gdLst>
                <a:gd name="T0" fmla="*/ 3320 w 4340"/>
                <a:gd name="T1" fmla="*/ 2052 h 4724"/>
                <a:gd name="T2" fmla="*/ 3320 w 4340"/>
                <a:gd name="T3" fmla="*/ 2052 h 4724"/>
                <a:gd name="T4" fmla="*/ 3497 w 4340"/>
                <a:gd name="T5" fmla="*/ 1521 h 4724"/>
                <a:gd name="T6" fmla="*/ 3970 w 4340"/>
                <a:gd name="T7" fmla="*/ 1077 h 4724"/>
                <a:gd name="T8" fmla="*/ 4339 w 4340"/>
                <a:gd name="T9" fmla="*/ 650 h 4724"/>
                <a:gd name="T10" fmla="*/ 3822 w 4340"/>
                <a:gd name="T11" fmla="*/ 0 h 4724"/>
                <a:gd name="T12" fmla="*/ 3245 w 4340"/>
                <a:gd name="T13" fmla="*/ 444 h 4724"/>
                <a:gd name="T14" fmla="*/ 2891 w 4340"/>
                <a:gd name="T15" fmla="*/ 401 h 4724"/>
                <a:gd name="T16" fmla="*/ 2478 w 4340"/>
                <a:gd name="T17" fmla="*/ 488 h 4724"/>
                <a:gd name="T18" fmla="*/ 2035 w 4340"/>
                <a:gd name="T19" fmla="*/ 532 h 4724"/>
                <a:gd name="T20" fmla="*/ 1547 w 4340"/>
                <a:gd name="T21" fmla="*/ 444 h 4724"/>
                <a:gd name="T22" fmla="*/ 972 w 4340"/>
                <a:gd name="T23" fmla="*/ 369 h 4724"/>
                <a:gd name="T24" fmla="*/ 708 w 4340"/>
                <a:gd name="T25" fmla="*/ 755 h 4724"/>
                <a:gd name="T26" fmla="*/ 839 w 4340"/>
                <a:gd name="T27" fmla="*/ 1388 h 4724"/>
                <a:gd name="T28" fmla="*/ 1016 w 4340"/>
                <a:gd name="T29" fmla="*/ 2125 h 4724"/>
                <a:gd name="T30" fmla="*/ 397 w 4340"/>
                <a:gd name="T31" fmla="*/ 2421 h 4724"/>
                <a:gd name="T32" fmla="*/ 116 w 4340"/>
                <a:gd name="T33" fmla="*/ 2525 h 4724"/>
                <a:gd name="T34" fmla="*/ 177 w 4340"/>
                <a:gd name="T35" fmla="*/ 2746 h 4724"/>
                <a:gd name="T36" fmla="*/ 220 w 4340"/>
                <a:gd name="T37" fmla="*/ 2746 h 4724"/>
                <a:gd name="T38" fmla="*/ 293 w 4340"/>
                <a:gd name="T39" fmla="*/ 3233 h 4724"/>
                <a:gd name="T40" fmla="*/ 1135 w 4340"/>
                <a:gd name="T41" fmla="*/ 4206 h 4724"/>
                <a:gd name="T42" fmla="*/ 1770 w 4340"/>
                <a:gd name="T43" fmla="*/ 4723 h 4724"/>
                <a:gd name="T44" fmla="*/ 2226 w 4340"/>
                <a:gd name="T45" fmla="*/ 4369 h 4724"/>
                <a:gd name="T46" fmla="*/ 2243 w 4340"/>
                <a:gd name="T47" fmla="*/ 4369 h 4724"/>
                <a:gd name="T48" fmla="*/ 2699 w 4340"/>
                <a:gd name="T49" fmla="*/ 3248 h 4724"/>
                <a:gd name="T50" fmla="*/ 3082 w 4340"/>
                <a:gd name="T51" fmla="*/ 2583 h 4724"/>
                <a:gd name="T52" fmla="*/ 3393 w 4340"/>
                <a:gd name="T53" fmla="*/ 2258 h 4724"/>
                <a:gd name="T54" fmla="*/ 3541 w 4340"/>
                <a:gd name="T55" fmla="*/ 2229 h 4724"/>
                <a:gd name="T56" fmla="*/ 3320 w 4340"/>
                <a:gd name="T57" fmla="*/ 2052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340" h="4724">
                  <a:moveTo>
                    <a:pt x="3320" y="2052"/>
                  </a:moveTo>
                  <a:lnTo>
                    <a:pt x="3320" y="2052"/>
                  </a:lnTo>
                  <a:cubicBezTo>
                    <a:pt x="3216" y="1948"/>
                    <a:pt x="3349" y="1669"/>
                    <a:pt x="3497" y="1521"/>
                  </a:cubicBezTo>
                  <a:cubicBezTo>
                    <a:pt x="3645" y="1373"/>
                    <a:pt x="3732" y="1123"/>
                    <a:pt x="3970" y="1077"/>
                  </a:cubicBezTo>
                  <a:cubicBezTo>
                    <a:pt x="4205" y="1034"/>
                    <a:pt x="4339" y="798"/>
                    <a:pt x="4339" y="650"/>
                  </a:cubicBezTo>
                  <a:cubicBezTo>
                    <a:pt x="4339" y="502"/>
                    <a:pt x="3970" y="0"/>
                    <a:pt x="3822" y="0"/>
                  </a:cubicBezTo>
                  <a:cubicBezTo>
                    <a:pt x="3689" y="0"/>
                    <a:pt x="3497" y="311"/>
                    <a:pt x="3245" y="444"/>
                  </a:cubicBezTo>
                  <a:cubicBezTo>
                    <a:pt x="3010" y="578"/>
                    <a:pt x="2995" y="502"/>
                    <a:pt x="2891" y="401"/>
                  </a:cubicBezTo>
                  <a:cubicBezTo>
                    <a:pt x="2789" y="296"/>
                    <a:pt x="2641" y="401"/>
                    <a:pt x="2478" y="488"/>
                  </a:cubicBezTo>
                  <a:cubicBezTo>
                    <a:pt x="2330" y="592"/>
                    <a:pt x="2168" y="532"/>
                    <a:pt x="2035" y="532"/>
                  </a:cubicBezTo>
                  <a:cubicBezTo>
                    <a:pt x="1887" y="532"/>
                    <a:pt x="1695" y="592"/>
                    <a:pt x="1547" y="444"/>
                  </a:cubicBezTo>
                  <a:cubicBezTo>
                    <a:pt x="1387" y="296"/>
                    <a:pt x="1033" y="311"/>
                    <a:pt x="972" y="369"/>
                  </a:cubicBezTo>
                  <a:cubicBezTo>
                    <a:pt x="929" y="415"/>
                    <a:pt x="795" y="621"/>
                    <a:pt x="708" y="755"/>
                  </a:cubicBezTo>
                  <a:cubicBezTo>
                    <a:pt x="870" y="946"/>
                    <a:pt x="839" y="1225"/>
                    <a:pt x="839" y="1388"/>
                  </a:cubicBezTo>
                  <a:cubicBezTo>
                    <a:pt x="839" y="1608"/>
                    <a:pt x="1062" y="2067"/>
                    <a:pt x="1016" y="2125"/>
                  </a:cubicBezTo>
                  <a:cubicBezTo>
                    <a:pt x="958" y="2171"/>
                    <a:pt x="589" y="2465"/>
                    <a:pt x="397" y="2421"/>
                  </a:cubicBezTo>
                  <a:cubicBezTo>
                    <a:pt x="220" y="2377"/>
                    <a:pt x="0" y="2406"/>
                    <a:pt x="116" y="2525"/>
                  </a:cubicBezTo>
                  <a:cubicBezTo>
                    <a:pt x="191" y="2598"/>
                    <a:pt x="191" y="2688"/>
                    <a:pt x="177" y="2746"/>
                  </a:cubicBezTo>
                  <a:cubicBezTo>
                    <a:pt x="206" y="2746"/>
                    <a:pt x="220" y="2746"/>
                    <a:pt x="220" y="2746"/>
                  </a:cubicBezTo>
                  <a:cubicBezTo>
                    <a:pt x="383" y="2923"/>
                    <a:pt x="177" y="3115"/>
                    <a:pt x="293" y="3233"/>
                  </a:cubicBezTo>
                  <a:cubicBezTo>
                    <a:pt x="397" y="3338"/>
                    <a:pt x="1047" y="3869"/>
                    <a:pt x="1135" y="4206"/>
                  </a:cubicBezTo>
                  <a:cubicBezTo>
                    <a:pt x="1224" y="4560"/>
                    <a:pt x="1637" y="4723"/>
                    <a:pt x="1770" y="4723"/>
                  </a:cubicBezTo>
                  <a:cubicBezTo>
                    <a:pt x="1904" y="4723"/>
                    <a:pt x="2110" y="4369"/>
                    <a:pt x="2226" y="4369"/>
                  </a:cubicBezTo>
                  <a:cubicBezTo>
                    <a:pt x="2243" y="4369"/>
                    <a:pt x="2243" y="4369"/>
                    <a:pt x="2243" y="4369"/>
                  </a:cubicBezTo>
                  <a:cubicBezTo>
                    <a:pt x="2389" y="4060"/>
                    <a:pt x="2699" y="3248"/>
                    <a:pt x="2699" y="3248"/>
                  </a:cubicBezTo>
                  <a:cubicBezTo>
                    <a:pt x="2316" y="2790"/>
                    <a:pt x="2951" y="2583"/>
                    <a:pt x="3082" y="2583"/>
                  </a:cubicBezTo>
                  <a:cubicBezTo>
                    <a:pt x="3216" y="2583"/>
                    <a:pt x="3335" y="2319"/>
                    <a:pt x="3393" y="2258"/>
                  </a:cubicBezTo>
                  <a:cubicBezTo>
                    <a:pt x="3407" y="2244"/>
                    <a:pt x="3468" y="2244"/>
                    <a:pt x="3541" y="2229"/>
                  </a:cubicBezTo>
                  <a:cubicBezTo>
                    <a:pt x="3512" y="2157"/>
                    <a:pt x="3407" y="2140"/>
                    <a:pt x="3320" y="20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2031573">
                <a:defRPr/>
              </a:pPr>
              <a:endParaRPr lang="en-US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8" name="Freeform 65"/>
            <p:cNvSpPr>
              <a:spLocks noChangeArrowheads="1"/>
            </p:cNvSpPr>
            <p:nvPr/>
          </p:nvSpPr>
          <p:spPr bwMode="auto">
            <a:xfrm>
              <a:off x="6072188" y="7419975"/>
              <a:ext cx="1236662" cy="731838"/>
            </a:xfrm>
            <a:custGeom>
              <a:avLst/>
              <a:gdLst>
                <a:gd name="T0" fmla="*/ 1203870 w 3440"/>
                <a:gd name="T1" fmla="*/ 201094 h 2038"/>
                <a:gd name="T2" fmla="*/ 1203870 w 3440"/>
                <a:gd name="T3" fmla="*/ 201094 h 2038"/>
                <a:gd name="T4" fmla="*/ 1124427 w 3440"/>
                <a:gd name="T5" fmla="*/ 47760 h 2038"/>
                <a:gd name="T6" fmla="*/ 880346 w 3440"/>
                <a:gd name="T7" fmla="*/ 15800 h 2038"/>
                <a:gd name="T8" fmla="*/ 679042 w 3440"/>
                <a:gd name="T9" fmla="*/ 84387 h 2038"/>
                <a:gd name="T10" fmla="*/ 498587 w 3440"/>
                <a:gd name="T11" fmla="*/ 94801 h 2038"/>
                <a:gd name="T12" fmla="*/ 264931 w 3440"/>
                <a:gd name="T13" fmla="*/ 137534 h 2038"/>
                <a:gd name="T14" fmla="*/ 106044 w 3440"/>
                <a:gd name="T15" fmla="*/ 259626 h 2038"/>
                <a:gd name="T16" fmla="*/ 79084 w 3440"/>
                <a:gd name="T17" fmla="*/ 477238 h 2038"/>
                <a:gd name="T18" fmla="*/ 25882 w 3440"/>
                <a:gd name="T19" fmla="*/ 551212 h 2038"/>
                <a:gd name="T20" fmla="*/ 101011 w 3440"/>
                <a:gd name="T21" fmla="*/ 635599 h 2038"/>
                <a:gd name="T22" fmla="*/ 222153 w 3440"/>
                <a:gd name="T23" fmla="*/ 678332 h 2038"/>
                <a:gd name="T24" fmla="*/ 397575 w 3440"/>
                <a:gd name="T25" fmla="*/ 709932 h 2038"/>
                <a:gd name="T26" fmla="*/ 556821 w 3440"/>
                <a:gd name="T27" fmla="*/ 694132 h 2038"/>
                <a:gd name="T28" fmla="*/ 705283 w 3440"/>
                <a:gd name="T29" fmla="*/ 662891 h 2038"/>
                <a:gd name="T30" fmla="*/ 832536 w 3440"/>
                <a:gd name="T31" fmla="*/ 678332 h 2038"/>
                <a:gd name="T32" fmla="*/ 1023415 w 3440"/>
                <a:gd name="T33" fmla="*/ 518893 h 2038"/>
                <a:gd name="T34" fmla="*/ 1018383 w 3440"/>
                <a:gd name="T35" fmla="*/ 355146 h 2038"/>
                <a:gd name="T36" fmla="*/ 1203870 w 3440"/>
                <a:gd name="T37" fmla="*/ 201094 h 203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40" h="2038">
                  <a:moveTo>
                    <a:pt x="3349" y="560"/>
                  </a:moveTo>
                  <a:lnTo>
                    <a:pt x="3349" y="560"/>
                  </a:lnTo>
                  <a:cubicBezTo>
                    <a:pt x="3439" y="473"/>
                    <a:pt x="3276" y="279"/>
                    <a:pt x="3128" y="133"/>
                  </a:cubicBezTo>
                  <a:cubicBezTo>
                    <a:pt x="2980" y="0"/>
                    <a:pt x="2626" y="14"/>
                    <a:pt x="2449" y="44"/>
                  </a:cubicBezTo>
                  <a:cubicBezTo>
                    <a:pt x="2287" y="87"/>
                    <a:pt x="2110" y="235"/>
                    <a:pt x="1889" y="235"/>
                  </a:cubicBezTo>
                  <a:cubicBezTo>
                    <a:pt x="1683" y="235"/>
                    <a:pt x="1579" y="177"/>
                    <a:pt x="1387" y="264"/>
                  </a:cubicBezTo>
                  <a:cubicBezTo>
                    <a:pt x="1181" y="354"/>
                    <a:pt x="1004" y="383"/>
                    <a:pt x="737" y="383"/>
                  </a:cubicBezTo>
                  <a:cubicBezTo>
                    <a:pt x="473" y="383"/>
                    <a:pt x="574" y="560"/>
                    <a:pt x="295" y="723"/>
                  </a:cubicBezTo>
                  <a:cubicBezTo>
                    <a:pt x="0" y="885"/>
                    <a:pt x="441" y="1239"/>
                    <a:pt x="220" y="1329"/>
                  </a:cubicBezTo>
                  <a:cubicBezTo>
                    <a:pt x="0" y="1431"/>
                    <a:pt x="72" y="1535"/>
                    <a:pt x="72" y="1535"/>
                  </a:cubicBezTo>
                  <a:cubicBezTo>
                    <a:pt x="220" y="1579"/>
                    <a:pt x="264" y="1683"/>
                    <a:pt x="281" y="1770"/>
                  </a:cubicBezTo>
                  <a:cubicBezTo>
                    <a:pt x="397" y="1785"/>
                    <a:pt x="531" y="1814"/>
                    <a:pt x="618" y="1889"/>
                  </a:cubicBezTo>
                  <a:cubicBezTo>
                    <a:pt x="766" y="2037"/>
                    <a:pt x="958" y="1977"/>
                    <a:pt x="1106" y="1977"/>
                  </a:cubicBezTo>
                  <a:cubicBezTo>
                    <a:pt x="1239" y="1977"/>
                    <a:pt x="1401" y="2037"/>
                    <a:pt x="1549" y="1933"/>
                  </a:cubicBezTo>
                  <a:cubicBezTo>
                    <a:pt x="1712" y="1846"/>
                    <a:pt x="1860" y="1741"/>
                    <a:pt x="1962" y="1846"/>
                  </a:cubicBezTo>
                  <a:cubicBezTo>
                    <a:pt x="2066" y="1947"/>
                    <a:pt x="2081" y="2023"/>
                    <a:pt x="2316" y="1889"/>
                  </a:cubicBezTo>
                  <a:cubicBezTo>
                    <a:pt x="2539" y="1770"/>
                    <a:pt x="2716" y="1506"/>
                    <a:pt x="2847" y="1445"/>
                  </a:cubicBezTo>
                  <a:cubicBezTo>
                    <a:pt x="2847" y="1312"/>
                    <a:pt x="2833" y="1120"/>
                    <a:pt x="2833" y="989"/>
                  </a:cubicBezTo>
                  <a:cubicBezTo>
                    <a:pt x="2833" y="752"/>
                    <a:pt x="3247" y="664"/>
                    <a:pt x="3349" y="5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9" name="Freeform 66"/>
            <p:cNvSpPr>
              <a:spLocks noChangeArrowheads="1"/>
            </p:cNvSpPr>
            <p:nvPr/>
          </p:nvSpPr>
          <p:spPr bwMode="auto">
            <a:xfrm>
              <a:off x="4657725" y="6573838"/>
              <a:ext cx="1916113" cy="1636712"/>
            </a:xfrm>
            <a:custGeom>
              <a:avLst/>
              <a:gdLst>
                <a:gd name="T0" fmla="*/ 1809564 w 5329"/>
                <a:gd name="T1" fmla="*/ 760249 h 4549"/>
                <a:gd name="T2" fmla="*/ 1809564 w 5329"/>
                <a:gd name="T3" fmla="*/ 760249 h 4549"/>
                <a:gd name="T4" fmla="*/ 1820710 w 5329"/>
                <a:gd name="T5" fmla="*/ 600500 h 4549"/>
                <a:gd name="T6" fmla="*/ 1656041 w 5329"/>
                <a:gd name="T7" fmla="*/ 488603 h 4549"/>
                <a:gd name="T8" fmla="*/ 1533797 w 5329"/>
                <a:gd name="T9" fmla="*/ 409448 h 4549"/>
                <a:gd name="T10" fmla="*/ 961050 w 5329"/>
                <a:gd name="T11" fmla="*/ 494000 h 4549"/>
                <a:gd name="T12" fmla="*/ 907838 w 5329"/>
                <a:gd name="T13" fmla="*/ 356198 h 4549"/>
                <a:gd name="T14" fmla="*/ 816875 w 5329"/>
                <a:gd name="T15" fmla="*/ 180618 h 4549"/>
                <a:gd name="T16" fmla="*/ 721956 w 5329"/>
                <a:gd name="T17" fmla="*/ 111897 h 4549"/>
                <a:gd name="T18" fmla="*/ 477828 w 5329"/>
                <a:gd name="T19" fmla="*/ 21948 h 4549"/>
                <a:gd name="T20" fmla="*/ 488255 w 5329"/>
                <a:gd name="T21" fmla="*/ 371669 h 4549"/>
                <a:gd name="T22" fmla="*/ 276486 w 5329"/>
                <a:gd name="T23" fmla="*/ 574234 h 4549"/>
                <a:gd name="T24" fmla="*/ 63639 w 5329"/>
                <a:gd name="T25" fmla="*/ 775720 h 4549"/>
                <a:gd name="T26" fmla="*/ 185523 w 5329"/>
                <a:gd name="T27" fmla="*/ 934750 h 4549"/>
                <a:gd name="T28" fmla="*/ 706136 w 5329"/>
                <a:gd name="T29" fmla="*/ 1275117 h 4549"/>
                <a:gd name="T30" fmla="*/ 844200 w 5329"/>
                <a:gd name="T31" fmla="*/ 1179051 h 4549"/>
                <a:gd name="T32" fmla="*/ 944152 w 5329"/>
                <a:gd name="T33" fmla="*/ 1237338 h 4549"/>
                <a:gd name="T34" fmla="*/ 1103787 w 5329"/>
                <a:gd name="T35" fmla="*/ 1375500 h 4549"/>
                <a:gd name="T36" fmla="*/ 1215604 w 5329"/>
                <a:gd name="T37" fmla="*/ 1583102 h 4549"/>
                <a:gd name="T38" fmla="*/ 1236458 w 5329"/>
                <a:gd name="T39" fmla="*/ 1572668 h 4549"/>
                <a:gd name="T40" fmla="*/ 1332455 w 5329"/>
                <a:gd name="T41" fmla="*/ 1636352 h 4549"/>
                <a:gd name="T42" fmla="*/ 1427373 w 5329"/>
                <a:gd name="T43" fmla="*/ 1497471 h 4549"/>
                <a:gd name="T44" fmla="*/ 1512944 w 5329"/>
                <a:gd name="T45" fmla="*/ 1481640 h 4549"/>
                <a:gd name="T46" fmla="*/ 1437800 w 5329"/>
                <a:gd name="T47" fmla="*/ 1397088 h 4549"/>
                <a:gd name="T48" fmla="*/ 1491012 w 5329"/>
                <a:gd name="T49" fmla="*/ 1322970 h 4549"/>
                <a:gd name="T50" fmla="*/ 1517977 w 5329"/>
                <a:gd name="T51" fmla="*/ 1104934 h 4549"/>
                <a:gd name="T52" fmla="*/ 1676894 w 5329"/>
                <a:gd name="T53" fmla="*/ 982603 h 4549"/>
                <a:gd name="T54" fmla="*/ 1841563 w 5329"/>
                <a:gd name="T55" fmla="*/ 966772 h 4549"/>
                <a:gd name="T56" fmla="*/ 1809564 w 5329"/>
                <a:gd name="T57" fmla="*/ 760249 h 45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329" h="4549">
                  <a:moveTo>
                    <a:pt x="5033" y="2113"/>
                  </a:moveTo>
                  <a:lnTo>
                    <a:pt x="5033" y="2113"/>
                  </a:lnTo>
                  <a:cubicBezTo>
                    <a:pt x="5033" y="2113"/>
                    <a:pt x="5137" y="1875"/>
                    <a:pt x="5064" y="1669"/>
                  </a:cubicBezTo>
                  <a:cubicBezTo>
                    <a:pt x="4974" y="1463"/>
                    <a:pt x="4708" y="1463"/>
                    <a:pt x="4606" y="1358"/>
                  </a:cubicBezTo>
                  <a:cubicBezTo>
                    <a:pt x="4545" y="1300"/>
                    <a:pt x="4368" y="1196"/>
                    <a:pt x="4266" y="1138"/>
                  </a:cubicBezTo>
                  <a:cubicBezTo>
                    <a:pt x="3970" y="1196"/>
                    <a:pt x="3366" y="1492"/>
                    <a:pt x="2673" y="1373"/>
                  </a:cubicBezTo>
                  <a:cubicBezTo>
                    <a:pt x="2673" y="1373"/>
                    <a:pt x="2525" y="1257"/>
                    <a:pt x="2525" y="990"/>
                  </a:cubicBezTo>
                  <a:cubicBezTo>
                    <a:pt x="2525" y="990"/>
                    <a:pt x="2272" y="813"/>
                    <a:pt x="2272" y="502"/>
                  </a:cubicBezTo>
                  <a:cubicBezTo>
                    <a:pt x="2272" y="502"/>
                    <a:pt x="2185" y="311"/>
                    <a:pt x="2008" y="311"/>
                  </a:cubicBezTo>
                  <a:cubicBezTo>
                    <a:pt x="1845" y="311"/>
                    <a:pt x="1593" y="0"/>
                    <a:pt x="1329" y="61"/>
                  </a:cubicBezTo>
                  <a:cubicBezTo>
                    <a:pt x="1433" y="311"/>
                    <a:pt x="1358" y="871"/>
                    <a:pt x="1358" y="1033"/>
                  </a:cubicBezTo>
                  <a:cubicBezTo>
                    <a:pt x="1358" y="1210"/>
                    <a:pt x="769" y="1596"/>
                    <a:pt x="769" y="1596"/>
                  </a:cubicBezTo>
                  <a:cubicBezTo>
                    <a:pt x="266" y="1596"/>
                    <a:pt x="0" y="2096"/>
                    <a:pt x="177" y="2156"/>
                  </a:cubicBezTo>
                  <a:cubicBezTo>
                    <a:pt x="354" y="2215"/>
                    <a:pt x="516" y="2598"/>
                    <a:pt x="516" y="2598"/>
                  </a:cubicBezTo>
                  <a:cubicBezTo>
                    <a:pt x="1210" y="2598"/>
                    <a:pt x="1683" y="3544"/>
                    <a:pt x="1964" y="3544"/>
                  </a:cubicBezTo>
                  <a:cubicBezTo>
                    <a:pt x="2110" y="3544"/>
                    <a:pt x="2156" y="3352"/>
                    <a:pt x="2348" y="3277"/>
                  </a:cubicBezTo>
                  <a:cubicBezTo>
                    <a:pt x="2539" y="3204"/>
                    <a:pt x="2525" y="3352"/>
                    <a:pt x="2626" y="3439"/>
                  </a:cubicBezTo>
                  <a:cubicBezTo>
                    <a:pt x="2716" y="3544"/>
                    <a:pt x="2879" y="3616"/>
                    <a:pt x="3070" y="3823"/>
                  </a:cubicBezTo>
                  <a:cubicBezTo>
                    <a:pt x="3204" y="3941"/>
                    <a:pt x="3306" y="4223"/>
                    <a:pt x="3381" y="4400"/>
                  </a:cubicBezTo>
                  <a:cubicBezTo>
                    <a:pt x="3410" y="4385"/>
                    <a:pt x="3439" y="4371"/>
                    <a:pt x="3439" y="4371"/>
                  </a:cubicBezTo>
                  <a:cubicBezTo>
                    <a:pt x="3558" y="4414"/>
                    <a:pt x="3631" y="4473"/>
                    <a:pt x="3706" y="4548"/>
                  </a:cubicBezTo>
                  <a:cubicBezTo>
                    <a:pt x="3793" y="4414"/>
                    <a:pt x="3927" y="4208"/>
                    <a:pt x="3970" y="4162"/>
                  </a:cubicBezTo>
                  <a:cubicBezTo>
                    <a:pt x="3999" y="4148"/>
                    <a:pt x="4089" y="4118"/>
                    <a:pt x="4208" y="4118"/>
                  </a:cubicBezTo>
                  <a:cubicBezTo>
                    <a:pt x="4191" y="4031"/>
                    <a:pt x="4147" y="3927"/>
                    <a:pt x="3999" y="3883"/>
                  </a:cubicBezTo>
                  <a:cubicBezTo>
                    <a:pt x="3999" y="3883"/>
                    <a:pt x="3927" y="3779"/>
                    <a:pt x="4147" y="3677"/>
                  </a:cubicBezTo>
                  <a:cubicBezTo>
                    <a:pt x="4368" y="3587"/>
                    <a:pt x="3927" y="3233"/>
                    <a:pt x="4222" y="3071"/>
                  </a:cubicBezTo>
                  <a:cubicBezTo>
                    <a:pt x="4501" y="2908"/>
                    <a:pt x="4400" y="2731"/>
                    <a:pt x="4664" y="2731"/>
                  </a:cubicBezTo>
                  <a:cubicBezTo>
                    <a:pt x="4841" y="2731"/>
                    <a:pt x="4989" y="2717"/>
                    <a:pt x="5122" y="2687"/>
                  </a:cubicBezTo>
                  <a:cubicBezTo>
                    <a:pt x="5328" y="2200"/>
                    <a:pt x="5033" y="2113"/>
                    <a:pt x="5033" y="21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0" name="Freeform 67"/>
            <p:cNvSpPr>
              <a:spLocks noChangeArrowheads="1"/>
            </p:cNvSpPr>
            <p:nvPr/>
          </p:nvSpPr>
          <p:spPr bwMode="auto">
            <a:xfrm>
              <a:off x="6194425" y="6186488"/>
              <a:ext cx="1560513" cy="1428750"/>
            </a:xfrm>
            <a:custGeom>
              <a:avLst/>
              <a:gdLst>
                <a:gd name="T0" fmla="*/ 1560051 w 4340"/>
                <a:gd name="T1" fmla="*/ 870847 h 3972"/>
                <a:gd name="T2" fmla="*/ 1560051 w 4340"/>
                <a:gd name="T3" fmla="*/ 870847 h 3972"/>
                <a:gd name="T4" fmla="*/ 1417313 w 4340"/>
                <a:gd name="T5" fmla="*/ 387403 h 3972"/>
                <a:gd name="T6" fmla="*/ 1157365 w 4340"/>
                <a:gd name="T7" fmla="*/ 318699 h 3972"/>
                <a:gd name="T8" fmla="*/ 1082221 w 4340"/>
                <a:gd name="T9" fmla="*/ 101437 h 3972"/>
                <a:gd name="T10" fmla="*/ 875484 w 4340"/>
                <a:gd name="T11" fmla="*/ 0 h 3972"/>
                <a:gd name="T12" fmla="*/ 674141 w 4340"/>
                <a:gd name="T13" fmla="*/ 297476 h 3972"/>
                <a:gd name="T14" fmla="*/ 578143 w 4340"/>
                <a:gd name="T15" fmla="*/ 340281 h 3972"/>
                <a:gd name="T16" fmla="*/ 350553 w 4340"/>
                <a:gd name="T17" fmla="*/ 313303 h 3972"/>
                <a:gd name="T18" fmla="*/ 254556 w 4340"/>
                <a:gd name="T19" fmla="*/ 473013 h 3972"/>
                <a:gd name="T20" fmla="*/ 63639 w 4340"/>
                <a:gd name="T21" fmla="*/ 600348 h 3972"/>
                <a:gd name="T22" fmla="*/ 5393 w 4340"/>
                <a:gd name="T23" fmla="*/ 796748 h 3972"/>
                <a:gd name="T24" fmla="*/ 0 w 4340"/>
                <a:gd name="T25" fmla="*/ 796748 h 3972"/>
                <a:gd name="T26" fmla="*/ 122244 w 4340"/>
                <a:gd name="T27" fmla="*/ 875883 h 3972"/>
                <a:gd name="T28" fmla="*/ 286914 w 4340"/>
                <a:gd name="T29" fmla="*/ 987751 h 3972"/>
                <a:gd name="T30" fmla="*/ 275768 w 4340"/>
                <a:gd name="T31" fmla="*/ 1147460 h 3972"/>
                <a:gd name="T32" fmla="*/ 307768 w 4340"/>
                <a:gd name="T33" fmla="*/ 1353931 h 3972"/>
                <a:gd name="T34" fmla="*/ 376800 w 4340"/>
                <a:gd name="T35" fmla="*/ 1326953 h 3972"/>
                <a:gd name="T36" fmla="*/ 557290 w 4340"/>
                <a:gd name="T37" fmla="*/ 1316522 h 3972"/>
                <a:gd name="T38" fmla="*/ 758633 w 4340"/>
                <a:gd name="T39" fmla="*/ 1247818 h 3972"/>
                <a:gd name="T40" fmla="*/ 1002762 w 4340"/>
                <a:gd name="T41" fmla="*/ 1279832 h 3972"/>
                <a:gd name="T42" fmla="*/ 1087614 w 4340"/>
                <a:gd name="T43" fmla="*/ 1428390 h 3972"/>
                <a:gd name="T44" fmla="*/ 1560051 w 4340"/>
                <a:gd name="T45" fmla="*/ 870847 h 397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40" h="3972">
                  <a:moveTo>
                    <a:pt x="4339" y="2421"/>
                  </a:moveTo>
                  <a:lnTo>
                    <a:pt x="4339" y="2421"/>
                  </a:lnTo>
                  <a:cubicBezTo>
                    <a:pt x="3942" y="1077"/>
                    <a:pt x="3942" y="1077"/>
                    <a:pt x="3942" y="1077"/>
                  </a:cubicBezTo>
                  <a:cubicBezTo>
                    <a:pt x="3942" y="1077"/>
                    <a:pt x="3454" y="1034"/>
                    <a:pt x="3219" y="886"/>
                  </a:cubicBezTo>
                  <a:cubicBezTo>
                    <a:pt x="2981" y="738"/>
                    <a:pt x="3010" y="369"/>
                    <a:pt x="3010" y="282"/>
                  </a:cubicBezTo>
                  <a:cubicBezTo>
                    <a:pt x="3010" y="192"/>
                    <a:pt x="2435" y="0"/>
                    <a:pt x="2435" y="0"/>
                  </a:cubicBezTo>
                  <a:cubicBezTo>
                    <a:pt x="2435" y="0"/>
                    <a:pt x="1962" y="679"/>
                    <a:pt x="1875" y="827"/>
                  </a:cubicBezTo>
                  <a:cubicBezTo>
                    <a:pt x="1785" y="990"/>
                    <a:pt x="1608" y="946"/>
                    <a:pt x="1608" y="946"/>
                  </a:cubicBezTo>
                  <a:cubicBezTo>
                    <a:pt x="1283" y="871"/>
                    <a:pt x="1092" y="856"/>
                    <a:pt x="975" y="871"/>
                  </a:cubicBezTo>
                  <a:cubicBezTo>
                    <a:pt x="1019" y="946"/>
                    <a:pt x="1048" y="1106"/>
                    <a:pt x="708" y="1315"/>
                  </a:cubicBezTo>
                  <a:cubicBezTo>
                    <a:pt x="221" y="1623"/>
                    <a:pt x="177" y="1669"/>
                    <a:pt x="177" y="1669"/>
                  </a:cubicBezTo>
                  <a:cubicBezTo>
                    <a:pt x="177" y="1669"/>
                    <a:pt x="296" y="2171"/>
                    <a:pt x="15" y="2215"/>
                  </a:cubicBezTo>
                  <a:lnTo>
                    <a:pt x="0" y="2215"/>
                  </a:lnTo>
                  <a:cubicBezTo>
                    <a:pt x="102" y="2273"/>
                    <a:pt x="279" y="2377"/>
                    <a:pt x="340" y="2435"/>
                  </a:cubicBezTo>
                  <a:cubicBezTo>
                    <a:pt x="442" y="2540"/>
                    <a:pt x="708" y="2540"/>
                    <a:pt x="798" y="2746"/>
                  </a:cubicBezTo>
                  <a:cubicBezTo>
                    <a:pt x="871" y="2952"/>
                    <a:pt x="767" y="3190"/>
                    <a:pt x="767" y="3190"/>
                  </a:cubicBezTo>
                  <a:cubicBezTo>
                    <a:pt x="767" y="3190"/>
                    <a:pt x="1062" y="3277"/>
                    <a:pt x="856" y="3764"/>
                  </a:cubicBezTo>
                  <a:cubicBezTo>
                    <a:pt x="915" y="3750"/>
                    <a:pt x="975" y="3721"/>
                    <a:pt x="1048" y="3689"/>
                  </a:cubicBezTo>
                  <a:cubicBezTo>
                    <a:pt x="1240" y="3602"/>
                    <a:pt x="1344" y="3660"/>
                    <a:pt x="1550" y="3660"/>
                  </a:cubicBezTo>
                  <a:cubicBezTo>
                    <a:pt x="1771" y="3660"/>
                    <a:pt x="1948" y="3512"/>
                    <a:pt x="2110" y="3469"/>
                  </a:cubicBezTo>
                  <a:cubicBezTo>
                    <a:pt x="2287" y="3439"/>
                    <a:pt x="2641" y="3425"/>
                    <a:pt x="2789" y="3558"/>
                  </a:cubicBezTo>
                  <a:cubicBezTo>
                    <a:pt x="2923" y="3689"/>
                    <a:pt x="3071" y="3866"/>
                    <a:pt x="3025" y="3971"/>
                  </a:cubicBezTo>
                  <a:cubicBezTo>
                    <a:pt x="3498" y="3852"/>
                    <a:pt x="4339" y="2421"/>
                    <a:pt x="4339" y="24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1" name="Freeform 68"/>
            <p:cNvSpPr>
              <a:spLocks noChangeArrowheads="1"/>
            </p:cNvSpPr>
            <p:nvPr/>
          </p:nvSpPr>
          <p:spPr bwMode="auto">
            <a:xfrm>
              <a:off x="5907088" y="5262563"/>
              <a:ext cx="1582737" cy="1279525"/>
            </a:xfrm>
            <a:custGeom>
              <a:avLst/>
              <a:gdLst>
                <a:gd name="T0" fmla="*/ 1380894 w 4401"/>
                <a:gd name="T1" fmla="*/ 785547 h 3559"/>
                <a:gd name="T2" fmla="*/ 1380894 w 4401"/>
                <a:gd name="T3" fmla="*/ 785547 h 3559"/>
                <a:gd name="T4" fmla="*/ 1582274 w 4401"/>
                <a:gd name="T5" fmla="*/ 249506 h 3559"/>
                <a:gd name="T6" fmla="*/ 1566452 w 4401"/>
                <a:gd name="T7" fmla="*/ 254539 h 3559"/>
                <a:gd name="T8" fmla="*/ 1385929 w 4401"/>
                <a:gd name="T9" fmla="*/ 190904 h 3559"/>
                <a:gd name="T10" fmla="*/ 1119819 w 4401"/>
                <a:gd name="T11" fmla="*/ 180478 h 3559"/>
                <a:gd name="T12" fmla="*/ 1147149 w 4401"/>
                <a:gd name="T13" fmla="*/ 11145 h 3559"/>
                <a:gd name="T14" fmla="*/ 1035311 w 4401"/>
                <a:gd name="T15" fmla="*/ 26964 h 3559"/>
                <a:gd name="T16" fmla="*/ 892187 w 4401"/>
                <a:gd name="T17" fmla="*/ 16538 h 3559"/>
                <a:gd name="T18" fmla="*/ 775314 w 4401"/>
                <a:gd name="T19" fmla="*/ 42783 h 3559"/>
                <a:gd name="T20" fmla="*/ 605220 w 4401"/>
                <a:gd name="T21" fmla="*/ 127269 h 3559"/>
                <a:gd name="T22" fmla="*/ 663836 w 4401"/>
                <a:gd name="T23" fmla="*/ 170052 h 3559"/>
                <a:gd name="T24" fmla="*/ 780709 w 4401"/>
                <a:gd name="T25" fmla="*/ 233687 h 3559"/>
                <a:gd name="T26" fmla="*/ 897581 w 4401"/>
                <a:gd name="T27" fmla="*/ 271077 h 3559"/>
                <a:gd name="T28" fmla="*/ 849753 w 4401"/>
                <a:gd name="T29" fmla="*/ 318174 h 3559"/>
                <a:gd name="T30" fmla="*/ 701235 w 4401"/>
                <a:gd name="T31" fmla="*/ 318174 h 3559"/>
                <a:gd name="T32" fmla="*/ 557392 w 4401"/>
                <a:gd name="T33" fmla="*/ 281503 h 3559"/>
                <a:gd name="T34" fmla="*/ 371475 w 4401"/>
                <a:gd name="T35" fmla="*/ 254539 h 3559"/>
                <a:gd name="T36" fmla="*/ 271144 w 4401"/>
                <a:gd name="T37" fmla="*/ 228294 h 3559"/>
                <a:gd name="T38" fmla="*/ 223316 w 4401"/>
                <a:gd name="T39" fmla="*/ 212835 h 3559"/>
                <a:gd name="T40" fmla="*/ 85587 w 4401"/>
                <a:gd name="T41" fmla="*/ 217868 h 3559"/>
                <a:gd name="T42" fmla="*/ 58616 w 4401"/>
                <a:gd name="T43" fmla="*/ 355563 h 3559"/>
                <a:gd name="T44" fmla="*/ 0 w 4401"/>
                <a:gd name="T45" fmla="*/ 525615 h 3559"/>
                <a:gd name="T46" fmla="*/ 387298 w 4401"/>
                <a:gd name="T47" fmla="*/ 955599 h 3559"/>
                <a:gd name="T48" fmla="*/ 430091 w 4401"/>
                <a:gd name="T49" fmla="*/ 1077835 h 3559"/>
                <a:gd name="T50" fmla="*/ 621043 w 4401"/>
                <a:gd name="T51" fmla="*/ 1215531 h 3559"/>
                <a:gd name="T52" fmla="*/ 637585 w 4401"/>
                <a:gd name="T53" fmla="*/ 1236383 h 3559"/>
                <a:gd name="T54" fmla="*/ 865216 w 4401"/>
                <a:gd name="T55" fmla="*/ 1263347 h 3559"/>
                <a:gd name="T56" fmla="*/ 961232 w 4401"/>
                <a:gd name="T57" fmla="*/ 1220564 h 3559"/>
                <a:gd name="T58" fmla="*/ 1162612 w 4401"/>
                <a:gd name="T59" fmla="*/ 923243 h 3559"/>
                <a:gd name="T60" fmla="*/ 1369387 w 4401"/>
                <a:gd name="T61" fmla="*/ 1024627 h 3559"/>
                <a:gd name="T62" fmla="*/ 1369387 w 4401"/>
                <a:gd name="T63" fmla="*/ 1024627 h 3559"/>
                <a:gd name="T64" fmla="*/ 1454973 w 4401"/>
                <a:gd name="T65" fmla="*/ 1002696 h 3559"/>
                <a:gd name="T66" fmla="*/ 1380894 w 4401"/>
                <a:gd name="T67" fmla="*/ 785547 h 35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4401" h="3559">
                  <a:moveTo>
                    <a:pt x="3840" y="2185"/>
                  </a:moveTo>
                  <a:lnTo>
                    <a:pt x="3840" y="2185"/>
                  </a:lnTo>
                  <a:cubicBezTo>
                    <a:pt x="3869" y="1933"/>
                    <a:pt x="4325" y="1062"/>
                    <a:pt x="4400" y="694"/>
                  </a:cubicBezTo>
                  <a:cubicBezTo>
                    <a:pt x="4371" y="708"/>
                    <a:pt x="4356" y="708"/>
                    <a:pt x="4356" y="708"/>
                  </a:cubicBezTo>
                  <a:cubicBezTo>
                    <a:pt x="4267" y="546"/>
                    <a:pt x="3985" y="487"/>
                    <a:pt x="3854" y="531"/>
                  </a:cubicBezTo>
                  <a:cubicBezTo>
                    <a:pt x="3721" y="560"/>
                    <a:pt x="3454" y="606"/>
                    <a:pt x="3114" y="502"/>
                  </a:cubicBezTo>
                  <a:cubicBezTo>
                    <a:pt x="2850" y="429"/>
                    <a:pt x="3071" y="148"/>
                    <a:pt x="3190" y="31"/>
                  </a:cubicBezTo>
                  <a:cubicBezTo>
                    <a:pt x="3100" y="61"/>
                    <a:pt x="2967" y="75"/>
                    <a:pt x="2879" y="75"/>
                  </a:cubicBezTo>
                  <a:cubicBezTo>
                    <a:pt x="2760" y="75"/>
                    <a:pt x="2569" y="104"/>
                    <a:pt x="2481" y="46"/>
                  </a:cubicBezTo>
                  <a:cubicBezTo>
                    <a:pt x="2392" y="0"/>
                    <a:pt x="2215" y="75"/>
                    <a:pt x="2156" y="119"/>
                  </a:cubicBezTo>
                  <a:cubicBezTo>
                    <a:pt x="2113" y="162"/>
                    <a:pt x="1683" y="191"/>
                    <a:pt x="1683" y="354"/>
                  </a:cubicBezTo>
                  <a:cubicBezTo>
                    <a:pt x="1683" y="354"/>
                    <a:pt x="1698" y="429"/>
                    <a:pt x="1846" y="473"/>
                  </a:cubicBezTo>
                  <a:cubicBezTo>
                    <a:pt x="1994" y="516"/>
                    <a:pt x="1936" y="650"/>
                    <a:pt x="2171" y="650"/>
                  </a:cubicBezTo>
                  <a:cubicBezTo>
                    <a:pt x="2392" y="650"/>
                    <a:pt x="2481" y="621"/>
                    <a:pt x="2496" y="754"/>
                  </a:cubicBezTo>
                  <a:cubicBezTo>
                    <a:pt x="2496" y="754"/>
                    <a:pt x="2406" y="769"/>
                    <a:pt x="2363" y="885"/>
                  </a:cubicBezTo>
                  <a:cubicBezTo>
                    <a:pt x="2333" y="989"/>
                    <a:pt x="2098" y="1004"/>
                    <a:pt x="1950" y="885"/>
                  </a:cubicBezTo>
                  <a:cubicBezTo>
                    <a:pt x="1802" y="783"/>
                    <a:pt x="1727" y="783"/>
                    <a:pt x="1550" y="783"/>
                  </a:cubicBezTo>
                  <a:cubicBezTo>
                    <a:pt x="1373" y="783"/>
                    <a:pt x="1109" y="783"/>
                    <a:pt x="1033" y="708"/>
                  </a:cubicBezTo>
                  <a:cubicBezTo>
                    <a:pt x="961" y="635"/>
                    <a:pt x="798" y="650"/>
                    <a:pt x="754" y="635"/>
                  </a:cubicBezTo>
                  <a:cubicBezTo>
                    <a:pt x="694" y="621"/>
                    <a:pt x="740" y="592"/>
                    <a:pt x="621" y="592"/>
                  </a:cubicBezTo>
                  <a:cubicBezTo>
                    <a:pt x="563" y="592"/>
                    <a:pt x="400" y="592"/>
                    <a:pt x="238" y="606"/>
                  </a:cubicBezTo>
                  <a:cubicBezTo>
                    <a:pt x="209" y="723"/>
                    <a:pt x="163" y="931"/>
                    <a:pt x="163" y="989"/>
                  </a:cubicBezTo>
                  <a:cubicBezTo>
                    <a:pt x="163" y="1108"/>
                    <a:pt x="0" y="1358"/>
                    <a:pt x="0" y="1462"/>
                  </a:cubicBezTo>
                  <a:cubicBezTo>
                    <a:pt x="0" y="1579"/>
                    <a:pt x="488" y="2612"/>
                    <a:pt x="1077" y="2658"/>
                  </a:cubicBezTo>
                  <a:cubicBezTo>
                    <a:pt x="1077" y="2658"/>
                    <a:pt x="1329" y="2804"/>
                    <a:pt x="1196" y="2998"/>
                  </a:cubicBezTo>
                  <a:cubicBezTo>
                    <a:pt x="1077" y="3189"/>
                    <a:pt x="1417" y="3320"/>
                    <a:pt x="1727" y="3381"/>
                  </a:cubicBezTo>
                  <a:cubicBezTo>
                    <a:pt x="1727" y="3381"/>
                    <a:pt x="1742" y="3395"/>
                    <a:pt x="1773" y="3439"/>
                  </a:cubicBezTo>
                  <a:cubicBezTo>
                    <a:pt x="1890" y="3424"/>
                    <a:pt x="2081" y="3439"/>
                    <a:pt x="2406" y="3514"/>
                  </a:cubicBezTo>
                  <a:cubicBezTo>
                    <a:pt x="2406" y="3514"/>
                    <a:pt x="2583" y="3558"/>
                    <a:pt x="2673" y="3395"/>
                  </a:cubicBezTo>
                  <a:cubicBezTo>
                    <a:pt x="2760" y="3247"/>
                    <a:pt x="3233" y="2568"/>
                    <a:pt x="3233" y="2568"/>
                  </a:cubicBezTo>
                  <a:cubicBezTo>
                    <a:pt x="3233" y="2568"/>
                    <a:pt x="3808" y="2760"/>
                    <a:pt x="3808" y="2850"/>
                  </a:cubicBezTo>
                  <a:cubicBezTo>
                    <a:pt x="3912" y="2835"/>
                    <a:pt x="4017" y="2821"/>
                    <a:pt x="4046" y="2789"/>
                  </a:cubicBezTo>
                  <a:cubicBezTo>
                    <a:pt x="4104" y="2731"/>
                    <a:pt x="3808" y="2481"/>
                    <a:pt x="3840" y="21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" name="Freeform 69"/>
            <p:cNvSpPr>
              <a:spLocks noChangeArrowheads="1"/>
            </p:cNvSpPr>
            <p:nvPr/>
          </p:nvSpPr>
          <p:spPr bwMode="auto">
            <a:xfrm>
              <a:off x="7272338" y="5500688"/>
              <a:ext cx="795337" cy="1062037"/>
            </a:xfrm>
            <a:custGeom>
              <a:avLst/>
              <a:gdLst>
                <a:gd name="T0" fmla="*/ 307343 w 2215"/>
                <a:gd name="T1" fmla="*/ 886529 h 2953"/>
                <a:gd name="T2" fmla="*/ 307343 w 2215"/>
                <a:gd name="T3" fmla="*/ 886529 h 2953"/>
                <a:gd name="T4" fmla="*/ 434445 w 2215"/>
                <a:gd name="T5" fmla="*/ 807047 h 2953"/>
                <a:gd name="T6" fmla="*/ 794927 w 2215"/>
                <a:gd name="T7" fmla="*/ 472936 h 2953"/>
                <a:gd name="T8" fmla="*/ 731376 w 2215"/>
                <a:gd name="T9" fmla="*/ 392734 h 2953"/>
                <a:gd name="T10" fmla="*/ 731376 w 2215"/>
                <a:gd name="T11" fmla="*/ 392734 h 2953"/>
                <a:gd name="T12" fmla="*/ 571960 w 2215"/>
                <a:gd name="T13" fmla="*/ 239165 h 2953"/>
                <a:gd name="T14" fmla="*/ 334271 w 2215"/>
                <a:gd name="T15" fmla="*/ 138104 h 2953"/>
                <a:gd name="T16" fmla="*/ 248819 w 2215"/>
                <a:gd name="T17" fmla="*/ 0 h 2953"/>
                <a:gd name="T18" fmla="*/ 217582 w 2215"/>
                <a:gd name="T19" fmla="*/ 10789 h 2953"/>
                <a:gd name="T20" fmla="*/ 16516 w 2215"/>
                <a:gd name="T21" fmla="*/ 547023 h 2953"/>
                <a:gd name="T22" fmla="*/ 90479 w 2215"/>
                <a:gd name="T23" fmla="*/ 764249 h 2953"/>
                <a:gd name="T24" fmla="*/ 5027 w 2215"/>
                <a:gd name="T25" fmla="*/ 786188 h 2953"/>
                <a:gd name="T26" fmla="*/ 80067 w 2215"/>
                <a:gd name="T27" fmla="*/ 1003415 h 2953"/>
                <a:gd name="T28" fmla="*/ 281133 w 2215"/>
                <a:gd name="T29" fmla="*/ 1061677 h 2953"/>
                <a:gd name="T30" fmla="*/ 307343 w 2215"/>
                <a:gd name="T31" fmla="*/ 886529 h 29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215" h="2953">
                  <a:moveTo>
                    <a:pt x="856" y="2465"/>
                  </a:moveTo>
                  <a:lnTo>
                    <a:pt x="856" y="2465"/>
                  </a:lnTo>
                  <a:cubicBezTo>
                    <a:pt x="975" y="2348"/>
                    <a:pt x="916" y="2319"/>
                    <a:pt x="1210" y="2244"/>
                  </a:cubicBezTo>
                  <a:cubicBezTo>
                    <a:pt x="1477" y="2186"/>
                    <a:pt x="2066" y="1875"/>
                    <a:pt x="2214" y="1315"/>
                  </a:cubicBezTo>
                  <a:cubicBezTo>
                    <a:pt x="2112" y="1240"/>
                    <a:pt x="2066" y="1152"/>
                    <a:pt x="2037" y="1092"/>
                  </a:cubicBezTo>
                  <a:cubicBezTo>
                    <a:pt x="1831" y="1092"/>
                    <a:pt x="1787" y="665"/>
                    <a:pt x="1593" y="665"/>
                  </a:cubicBezTo>
                  <a:cubicBezTo>
                    <a:pt x="1402" y="665"/>
                    <a:pt x="1195" y="459"/>
                    <a:pt x="931" y="384"/>
                  </a:cubicBezTo>
                  <a:cubicBezTo>
                    <a:pt x="739" y="325"/>
                    <a:pt x="693" y="119"/>
                    <a:pt x="693" y="0"/>
                  </a:cubicBezTo>
                  <a:cubicBezTo>
                    <a:pt x="650" y="15"/>
                    <a:pt x="621" y="30"/>
                    <a:pt x="606" y="30"/>
                  </a:cubicBezTo>
                  <a:cubicBezTo>
                    <a:pt x="531" y="398"/>
                    <a:pt x="75" y="1269"/>
                    <a:pt x="46" y="1521"/>
                  </a:cubicBezTo>
                  <a:cubicBezTo>
                    <a:pt x="14" y="1817"/>
                    <a:pt x="310" y="2067"/>
                    <a:pt x="252" y="2125"/>
                  </a:cubicBezTo>
                  <a:cubicBezTo>
                    <a:pt x="223" y="2157"/>
                    <a:pt x="118" y="2171"/>
                    <a:pt x="14" y="2186"/>
                  </a:cubicBezTo>
                  <a:cubicBezTo>
                    <a:pt x="14" y="2288"/>
                    <a:pt x="0" y="2642"/>
                    <a:pt x="223" y="2790"/>
                  </a:cubicBezTo>
                  <a:cubicBezTo>
                    <a:pt x="371" y="2879"/>
                    <a:pt x="621" y="2938"/>
                    <a:pt x="783" y="2952"/>
                  </a:cubicBezTo>
                  <a:cubicBezTo>
                    <a:pt x="783" y="2804"/>
                    <a:pt x="783" y="2540"/>
                    <a:pt x="856" y="24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" name="Freeform 70"/>
            <p:cNvSpPr>
              <a:spLocks noChangeArrowheads="1"/>
            </p:cNvSpPr>
            <p:nvPr/>
          </p:nvSpPr>
          <p:spPr bwMode="auto">
            <a:xfrm>
              <a:off x="7554913" y="5973763"/>
              <a:ext cx="1693862" cy="1347787"/>
            </a:xfrm>
            <a:custGeom>
              <a:avLst/>
              <a:gdLst>
                <a:gd name="T0" fmla="*/ 557510 w 4709"/>
                <a:gd name="T1" fmla="*/ 1188843 h 3748"/>
                <a:gd name="T2" fmla="*/ 557510 w 4709"/>
                <a:gd name="T3" fmla="*/ 1188843 h 3748"/>
                <a:gd name="T4" fmla="*/ 716131 w 4709"/>
                <a:gd name="T5" fmla="*/ 1236670 h 3748"/>
                <a:gd name="T6" fmla="*/ 949925 w 4709"/>
                <a:gd name="T7" fmla="*/ 1225522 h 3748"/>
                <a:gd name="T8" fmla="*/ 1231918 w 4709"/>
                <a:gd name="T9" fmla="*/ 1283778 h 3748"/>
                <a:gd name="T10" fmla="*/ 1402048 w 4709"/>
                <a:gd name="T11" fmla="*/ 1347427 h 3748"/>
                <a:gd name="T12" fmla="*/ 1560669 w 4709"/>
                <a:gd name="T13" fmla="*/ 1316142 h 3748"/>
                <a:gd name="T14" fmla="*/ 1640159 w 4709"/>
                <a:gd name="T15" fmla="*/ 1283778 h 3748"/>
                <a:gd name="T16" fmla="*/ 1693392 w 4709"/>
                <a:gd name="T17" fmla="*/ 1193877 h 3748"/>
                <a:gd name="T18" fmla="*/ 1634764 w 4709"/>
                <a:gd name="T19" fmla="*/ 652317 h 3748"/>
                <a:gd name="T20" fmla="*/ 1593040 w 4709"/>
                <a:gd name="T21" fmla="*/ 530412 h 3748"/>
                <a:gd name="T22" fmla="*/ 1491969 w 4709"/>
                <a:gd name="T23" fmla="*/ 402754 h 3748"/>
                <a:gd name="T24" fmla="*/ 1380108 w 4709"/>
                <a:gd name="T25" fmla="*/ 302785 h 3748"/>
                <a:gd name="T26" fmla="*/ 1082649 w 4709"/>
                <a:gd name="T27" fmla="*/ 227628 h 3748"/>
                <a:gd name="T28" fmla="*/ 949925 w 4709"/>
                <a:gd name="T29" fmla="*/ 211805 h 3748"/>
                <a:gd name="T30" fmla="*/ 791305 w 4709"/>
                <a:gd name="T31" fmla="*/ 185914 h 3748"/>
                <a:gd name="T32" fmla="*/ 684838 w 4709"/>
                <a:gd name="T33" fmla="*/ 36679 h 3748"/>
                <a:gd name="T34" fmla="*/ 658581 w 4709"/>
                <a:gd name="T35" fmla="*/ 41714 h 3748"/>
                <a:gd name="T36" fmla="*/ 514708 w 4709"/>
                <a:gd name="T37" fmla="*/ 0 h 3748"/>
                <a:gd name="T38" fmla="*/ 153585 w 4709"/>
                <a:gd name="T39" fmla="*/ 334070 h 3748"/>
                <a:gd name="T40" fmla="*/ 26257 w 4709"/>
                <a:gd name="T41" fmla="*/ 413542 h 3748"/>
                <a:gd name="T42" fmla="*/ 0 w 4709"/>
                <a:gd name="T43" fmla="*/ 588668 h 3748"/>
                <a:gd name="T44" fmla="*/ 58628 w 4709"/>
                <a:gd name="T45" fmla="*/ 599096 h 3748"/>
                <a:gd name="T46" fmla="*/ 201423 w 4709"/>
                <a:gd name="T47" fmla="*/ 1082401 h 3748"/>
                <a:gd name="T48" fmla="*/ 190992 w 4709"/>
                <a:gd name="T49" fmla="*/ 1097864 h 3748"/>
                <a:gd name="T50" fmla="*/ 557510 w 4709"/>
                <a:gd name="T51" fmla="*/ 1188843 h 374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709" h="3748">
                  <a:moveTo>
                    <a:pt x="1550" y="3306"/>
                  </a:moveTo>
                  <a:lnTo>
                    <a:pt x="1550" y="3306"/>
                  </a:lnTo>
                  <a:cubicBezTo>
                    <a:pt x="1860" y="3306"/>
                    <a:pt x="1991" y="3439"/>
                    <a:pt x="1991" y="3439"/>
                  </a:cubicBezTo>
                  <a:cubicBezTo>
                    <a:pt x="2345" y="3335"/>
                    <a:pt x="2540" y="3306"/>
                    <a:pt x="2641" y="3408"/>
                  </a:cubicBezTo>
                  <a:cubicBezTo>
                    <a:pt x="2760" y="3512"/>
                    <a:pt x="3039" y="3570"/>
                    <a:pt x="3425" y="3570"/>
                  </a:cubicBezTo>
                  <a:cubicBezTo>
                    <a:pt x="3808" y="3570"/>
                    <a:pt x="3602" y="3747"/>
                    <a:pt x="3898" y="3747"/>
                  </a:cubicBezTo>
                  <a:cubicBezTo>
                    <a:pt x="4191" y="3747"/>
                    <a:pt x="4339" y="3660"/>
                    <a:pt x="4339" y="3660"/>
                  </a:cubicBezTo>
                  <a:cubicBezTo>
                    <a:pt x="4339" y="3541"/>
                    <a:pt x="4458" y="3570"/>
                    <a:pt x="4560" y="3570"/>
                  </a:cubicBezTo>
                  <a:cubicBezTo>
                    <a:pt x="4664" y="3570"/>
                    <a:pt x="4708" y="3320"/>
                    <a:pt x="4708" y="3320"/>
                  </a:cubicBezTo>
                  <a:cubicBezTo>
                    <a:pt x="4075" y="2804"/>
                    <a:pt x="4458" y="1904"/>
                    <a:pt x="4545" y="1814"/>
                  </a:cubicBezTo>
                  <a:cubicBezTo>
                    <a:pt x="4635" y="1727"/>
                    <a:pt x="4560" y="1475"/>
                    <a:pt x="4429" y="1475"/>
                  </a:cubicBezTo>
                  <a:cubicBezTo>
                    <a:pt x="4310" y="1475"/>
                    <a:pt x="4206" y="1283"/>
                    <a:pt x="4148" y="1120"/>
                  </a:cubicBezTo>
                  <a:cubicBezTo>
                    <a:pt x="4089" y="958"/>
                    <a:pt x="4014" y="842"/>
                    <a:pt x="3837" y="842"/>
                  </a:cubicBezTo>
                  <a:cubicBezTo>
                    <a:pt x="3660" y="842"/>
                    <a:pt x="3010" y="633"/>
                    <a:pt x="3010" y="633"/>
                  </a:cubicBezTo>
                  <a:cubicBezTo>
                    <a:pt x="2717" y="781"/>
                    <a:pt x="2641" y="589"/>
                    <a:pt x="2641" y="589"/>
                  </a:cubicBezTo>
                  <a:cubicBezTo>
                    <a:pt x="2377" y="752"/>
                    <a:pt x="2200" y="517"/>
                    <a:pt x="2200" y="517"/>
                  </a:cubicBezTo>
                  <a:cubicBezTo>
                    <a:pt x="1933" y="517"/>
                    <a:pt x="1904" y="264"/>
                    <a:pt x="1904" y="102"/>
                  </a:cubicBezTo>
                  <a:cubicBezTo>
                    <a:pt x="1889" y="102"/>
                    <a:pt x="1860" y="116"/>
                    <a:pt x="1831" y="116"/>
                  </a:cubicBezTo>
                  <a:cubicBezTo>
                    <a:pt x="1654" y="116"/>
                    <a:pt x="1521" y="58"/>
                    <a:pt x="1431" y="0"/>
                  </a:cubicBezTo>
                  <a:cubicBezTo>
                    <a:pt x="1283" y="560"/>
                    <a:pt x="694" y="871"/>
                    <a:pt x="427" y="929"/>
                  </a:cubicBezTo>
                  <a:cubicBezTo>
                    <a:pt x="133" y="1004"/>
                    <a:pt x="192" y="1033"/>
                    <a:pt x="73" y="1150"/>
                  </a:cubicBezTo>
                  <a:cubicBezTo>
                    <a:pt x="0" y="1225"/>
                    <a:pt x="0" y="1489"/>
                    <a:pt x="0" y="1637"/>
                  </a:cubicBezTo>
                  <a:cubicBezTo>
                    <a:pt x="102" y="1652"/>
                    <a:pt x="163" y="1666"/>
                    <a:pt x="163" y="1666"/>
                  </a:cubicBezTo>
                  <a:cubicBezTo>
                    <a:pt x="560" y="3010"/>
                    <a:pt x="560" y="3010"/>
                    <a:pt x="560" y="3010"/>
                  </a:cubicBezTo>
                  <a:cubicBezTo>
                    <a:pt x="560" y="3010"/>
                    <a:pt x="546" y="3024"/>
                    <a:pt x="531" y="3053"/>
                  </a:cubicBezTo>
                  <a:cubicBezTo>
                    <a:pt x="871" y="3733"/>
                    <a:pt x="1254" y="3306"/>
                    <a:pt x="1550" y="33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4" name="Freeform 71"/>
            <p:cNvSpPr>
              <a:spLocks noChangeArrowheads="1"/>
            </p:cNvSpPr>
            <p:nvPr/>
          </p:nvSpPr>
          <p:spPr bwMode="auto">
            <a:xfrm>
              <a:off x="6894513" y="7073900"/>
              <a:ext cx="2024062" cy="1666875"/>
            </a:xfrm>
            <a:custGeom>
              <a:avLst/>
              <a:gdLst>
                <a:gd name="T0" fmla="*/ 1726008 w 5625"/>
                <a:gd name="T1" fmla="*/ 966471 h 4636"/>
                <a:gd name="T2" fmla="*/ 1726008 w 5625"/>
                <a:gd name="T3" fmla="*/ 966471 h 4636"/>
                <a:gd name="T4" fmla="*/ 1774223 w 5625"/>
                <a:gd name="T5" fmla="*/ 865078 h 4636"/>
                <a:gd name="T6" fmla="*/ 1880727 w 5625"/>
                <a:gd name="T7" fmla="*/ 605483 h 4636"/>
                <a:gd name="T8" fmla="*/ 1922465 w 5625"/>
                <a:gd name="T9" fmla="*/ 382202 h 4636"/>
                <a:gd name="T10" fmla="*/ 1853741 w 5625"/>
                <a:gd name="T11" fmla="*/ 185887 h 4636"/>
                <a:gd name="T12" fmla="*/ 1609070 w 5625"/>
                <a:gd name="T13" fmla="*/ 127640 h 4636"/>
                <a:gd name="T14" fmla="*/ 1375194 w 5625"/>
                <a:gd name="T15" fmla="*/ 138786 h 4636"/>
                <a:gd name="T16" fmla="*/ 1216517 w 5625"/>
                <a:gd name="T17" fmla="*/ 90966 h 4636"/>
                <a:gd name="T18" fmla="*/ 849871 w 5625"/>
                <a:gd name="T19" fmla="*/ 0 h 4636"/>
                <a:gd name="T20" fmla="*/ 387515 w 5625"/>
                <a:gd name="T21" fmla="*/ 541842 h 4636"/>
                <a:gd name="T22" fmla="*/ 382118 w 5625"/>
                <a:gd name="T23" fmla="*/ 546876 h 4636"/>
                <a:gd name="T24" fmla="*/ 196456 w 5625"/>
                <a:gd name="T25" fmla="*/ 701123 h 4636"/>
                <a:gd name="T26" fmla="*/ 201494 w 5625"/>
                <a:gd name="T27" fmla="*/ 865078 h 4636"/>
                <a:gd name="T28" fmla="*/ 218045 w 5625"/>
                <a:gd name="T29" fmla="*/ 865078 h 4636"/>
                <a:gd name="T30" fmla="*/ 404067 w 5625"/>
                <a:gd name="T31" fmla="*/ 1098786 h 4636"/>
                <a:gd name="T32" fmla="*/ 271297 w 5625"/>
                <a:gd name="T33" fmla="*/ 1252314 h 4636"/>
                <a:gd name="T34" fmla="*/ 101107 w 5625"/>
                <a:gd name="T35" fmla="*/ 1411954 h 4636"/>
                <a:gd name="T36" fmla="*/ 37420 w 5625"/>
                <a:gd name="T37" fmla="*/ 1602875 h 4636"/>
                <a:gd name="T38" fmla="*/ 116938 w 5625"/>
                <a:gd name="T39" fmla="*/ 1666515 h 4636"/>
                <a:gd name="T40" fmla="*/ 377081 w 5625"/>
                <a:gd name="T41" fmla="*/ 1666515 h 4636"/>
                <a:gd name="T42" fmla="*/ 515608 w 5625"/>
                <a:gd name="T43" fmla="*/ 1465167 h 4636"/>
                <a:gd name="T44" fmla="*/ 669247 w 5625"/>
                <a:gd name="T45" fmla="*/ 1369167 h 4636"/>
                <a:gd name="T46" fmla="*/ 998473 w 5625"/>
                <a:gd name="T47" fmla="*/ 1167819 h 4636"/>
                <a:gd name="T48" fmla="*/ 1333456 w 5625"/>
                <a:gd name="T49" fmla="*/ 928718 h 4636"/>
                <a:gd name="T50" fmla="*/ 1492132 w 5625"/>
                <a:gd name="T51" fmla="*/ 1104179 h 4636"/>
                <a:gd name="T52" fmla="*/ 1624902 w 5625"/>
                <a:gd name="T53" fmla="*/ 1040538 h 4636"/>
                <a:gd name="T54" fmla="*/ 1726008 w 5625"/>
                <a:gd name="T55" fmla="*/ 966471 h 46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625" h="4636">
                  <a:moveTo>
                    <a:pt x="4797" y="2688"/>
                  </a:moveTo>
                  <a:lnTo>
                    <a:pt x="4797" y="2688"/>
                  </a:lnTo>
                  <a:cubicBezTo>
                    <a:pt x="4739" y="2613"/>
                    <a:pt x="5047" y="2525"/>
                    <a:pt x="4931" y="2406"/>
                  </a:cubicBezTo>
                  <a:cubicBezTo>
                    <a:pt x="4826" y="2305"/>
                    <a:pt x="5477" y="2363"/>
                    <a:pt x="5227" y="1684"/>
                  </a:cubicBezTo>
                  <a:cubicBezTo>
                    <a:pt x="5227" y="1684"/>
                    <a:pt x="5624" y="1359"/>
                    <a:pt x="5343" y="1063"/>
                  </a:cubicBezTo>
                  <a:cubicBezTo>
                    <a:pt x="5166" y="903"/>
                    <a:pt x="5152" y="680"/>
                    <a:pt x="5152" y="517"/>
                  </a:cubicBezTo>
                  <a:cubicBezTo>
                    <a:pt x="4826" y="503"/>
                    <a:pt x="4577" y="459"/>
                    <a:pt x="4472" y="355"/>
                  </a:cubicBezTo>
                  <a:cubicBezTo>
                    <a:pt x="4371" y="253"/>
                    <a:pt x="4176" y="282"/>
                    <a:pt x="3822" y="386"/>
                  </a:cubicBezTo>
                  <a:cubicBezTo>
                    <a:pt x="3822" y="386"/>
                    <a:pt x="3691" y="253"/>
                    <a:pt x="3381" y="253"/>
                  </a:cubicBezTo>
                  <a:cubicBezTo>
                    <a:pt x="3085" y="253"/>
                    <a:pt x="2702" y="680"/>
                    <a:pt x="2362" y="0"/>
                  </a:cubicBezTo>
                  <a:cubicBezTo>
                    <a:pt x="2214" y="253"/>
                    <a:pt x="1491" y="1402"/>
                    <a:pt x="1077" y="1507"/>
                  </a:cubicBezTo>
                  <a:lnTo>
                    <a:pt x="1062" y="1521"/>
                  </a:lnTo>
                  <a:cubicBezTo>
                    <a:pt x="960" y="1625"/>
                    <a:pt x="546" y="1713"/>
                    <a:pt x="546" y="1950"/>
                  </a:cubicBezTo>
                  <a:cubicBezTo>
                    <a:pt x="546" y="2081"/>
                    <a:pt x="560" y="2273"/>
                    <a:pt x="560" y="2406"/>
                  </a:cubicBezTo>
                  <a:cubicBezTo>
                    <a:pt x="575" y="2406"/>
                    <a:pt x="592" y="2406"/>
                    <a:pt x="606" y="2406"/>
                  </a:cubicBezTo>
                  <a:cubicBezTo>
                    <a:pt x="754" y="2406"/>
                    <a:pt x="1123" y="2908"/>
                    <a:pt x="1123" y="3056"/>
                  </a:cubicBezTo>
                  <a:cubicBezTo>
                    <a:pt x="1123" y="3204"/>
                    <a:pt x="989" y="3440"/>
                    <a:pt x="754" y="3483"/>
                  </a:cubicBezTo>
                  <a:cubicBezTo>
                    <a:pt x="516" y="3529"/>
                    <a:pt x="429" y="3779"/>
                    <a:pt x="281" y="3927"/>
                  </a:cubicBezTo>
                  <a:cubicBezTo>
                    <a:pt x="133" y="4075"/>
                    <a:pt x="0" y="4354"/>
                    <a:pt x="104" y="4458"/>
                  </a:cubicBezTo>
                  <a:cubicBezTo>
                    <a:pt x="191" y="4546"/>
                    <a:pt x="296" y="4563"/>
                    <a:pt x="325" y="4635"/>
                  </a:cubicBezTo>
                  <a:cubicBezTo>
                    <a:pt x="516" y="4621"/>
                    <a:pt x="871" y="4635"/>
                    <a:pt x="1048" y="4635"/>
                  </a:cubicBezTo>
                  <a:cubicBezTo>
                    <a:pt x="1077" y="4531"/>
                    <a:pt x="1344" y="4075"/>
                    <a:pt x="1433" y="4075"/>
                  </a:cubicBezTo>
                  <a:cubicBezTo>
                    <a:pt x="1521" y="4075"/>
                    <a:pt x="1860" y="3808"/>
                    <a:pt x="1860" y="3808"/>
                  </a:cubicBezTo>
                  <a:cubicBezTo>
                    <a:pt x="1918" y="3617"/>
                    <a:pt x="2110" y="3454"/>
                    <a:pt x="2775" y="3248"/>
                  </a:cubicBezTo>
                  <a:cubicBezTo>
                    <a:pt x="3454" y="3042"/>
                    <a:pt x="3454" y="2583"/>
                    <a:pt x="3706" y="2583"/>
                  </a:cubicBezTo>
                  <a:cubicBezTo>
                    <a:pt x="3822" y="2583"/>
                    <a:pt x="3985" y="2807"/>
                    <a:pt x="4147" y="3071"/>
                  </a:cubicBezTo>
                  <a:cubicBezTo>
                    <a:pt x="4266" y="2998"/>
                    <a:pt x="4429" y="2894"/>
                    <a:pt x="4516" y="2894"/>
                  </a:cubicBezTo>
                  <a:cubicBezTo>
                    <a:pt x="4679" y="2894"/>
                    <a:pt x="4870" y="2761"/>
                    <a:pt x="4797" y="26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5" name="Freeform 72"/>
            <p:cNvSpPr>
              <a:spLocks noChangeArrowheads="1"/>
            </p:cNvSpPr>
            <p:nvPr/>
          </p:nvSpPr>
          <p:spPr bwMode="auto">
            <a:xfrm>
              <a:off x="8239125" y="5559425"/>
              <a:ext cx="2809875" cy="2463800"/>
            </a:xfrm>
            <a:custGeom>
              <a:avLst/>
              <a:gdLst>
                <a:gd name="T0" fmla="*/ 3291 w 7809"/>
                <a:gd name="T1" fmla="*/ 5416 h 6850"/>
                <a:gd name="T2" fmla="*/ 3291 w 7809"/>
                <a:gd name="T3" fmla="*/ 5416 h 6850"/>
                <a:gd name="T4" fmla="*/ 4043 w 7809"/>
                <a:gd name="T5" fmla="*/ 5535 h 6850"/>
                <a:gd name="T6" fmla="*/ 4841 w 7809"/>
                <a:gd name="T7" fmla="*/ 5430 h 6850"/>
                <a:gd name="T8" fmla="*/ 5195 w 7809"/>
                <a:gd name="T9" fmla="*/ 5062 h 6850"/>
                <a:gd name="T10" fmla="*/ 5802 w 7809"/>
                <a:gd name="T11" fmla="*/ 5358 h 6850"/>
                <a:gd name="T12" fmla="*/ 5831 w 7809"/>
                <a:gd name="T13" fmla="*/ 5239 h 6850"/>
                <a:gd name="T14" fmla="*/ 6141 w 7809"/>
                <a:gd name="T15" fmla="*/ 5845 h 6850"/>
                <a:gd name="T16" fmla="*/ 6052 w 7809"/>
                <a:gd name="T17" fmla="*/ 5932 h 6850"/>
                <a:gd name="T18" fmla="*/ 5979 w 7809"/>
                <a:gd name="T19" fmla="*/ 6199 h 6850"/>
                <a:gd name="T20" fmla="*/ 6348 w 7809"/>
                <a:gd name="T21" fmla="*/ 6641 h 6850"/>
                <a:gd name="T22" fmla="*/ 6406 w 7809"/>
                <a:gd name="T23" fmla="*/ 6347 h 6850"/>
                <a:gd name="T24" fmla="*/ 6495 w 7809"/>
                <a:gd name="T25" fmla="*/ 6687 h 6850"/>
                <a:gd name="T26" fmla="*/ 6583 w 7809"/>
                <a:gd name="T27" fmla="*/ 6849 h 6850"/>
                <a:gd name="T28" fmla="*/ 6745 w 7809"/>
                <a:gd name="T29" fmla="*/ 6788 h 6850"/>
                <a:gd name="T30" fmla="*/ 7381 w 7809"/>
                <a:gd name="T31" fmla="*/ 6701 h 6850"/>
                <a:gd name="T32" fmla="*/ 7735 w 7809"/>
                <a:gd name="T33" fmla="*/ 6066 h 6850"/>
                <a:gd name="T34" fmla="*/ 7660 w 7809"/>
                <a:gd name="T35" fmla="*/ 5845 h 6850"/>
                <a:gd name="T36" fmla="*/ 6391 w 7809"/>
                <a:gd name="T37" fmla="*/ 4855 h 6850"/>
                <a:gd name="T38" fmla="*/ 6127 w 7809"/>
                <a:gd name="T39" fmla="*/ 4060 h 6850"/>
                <a:gd name="T40" fmla="*/ 6095 w 7809"/>
                <a:gd name="T41" fmla="*/ 2966 h 6850"/>
                <a:gd name="T42" fmla="*/ 6481 w 7809"/>
                <a:gd name="T43" fmla="*/ 2081 h 6850"/>
                <a:gd name="T44" fmla="*/ 6908 w 7809"/>
                <a:gd name="T45" fmla="*/ 1579 h 6850"/>
                <a:gd name="T46" fmla="*/ 6495 w 7809"/>
                <a:gd name="T47" fmla="*/ 1225 h 6850"/>
                <a:gd name="T48" fmla="*/ 5964 w 7809"/>
                <a:gd name="T49" fmla="*/ 1416 h 6850"/>
                <a:gd name="T50" fmla="*/ 4989 w 7809"/>
                <a:gd name="T51" fmla="*/ 267 h 6850"/>
                <a:gd name="T52" fmla="*/ 4444 w 7809"/>
                <a:gd name="T53" fmla="*/ 0 h 6850"/>
                <a:gd name="T54" fmla="*/ 3941 w 7809"/>
                <a:gd name="T55" fmla="*/ 235 h 6850"/>
                <a:gd name="T56" fmla="*/ 3056 w 7809"/>
                <a:gd name="T57" fmla="*/ 989 h 6850"/>
                <a:gd name="T58" fmla="*/ 2331 w 7809"/>
                <a:gd name="T59" fmla="*/ 960 h 6850"/>
                <a:gd name="T60" fmla="*/ 1698 w 7809"/>
                <a:gd name="T61" fmla="*/ 1239 h 6850"/>
                <a:gd name="T62" fmla="*/ 1210 w 7809"/>
                <a:gd name="T63" fmla="*/ 914 h 6850"/>
                <a:gd name="T64" fmla="*/ 842 w 7809"/>
                <a:gd name="T65" fmla="*/ 737 h 6850"/>
                <a:gd name="T66" fmla="*/ 0 w 7809"/>
                <a:gd name="T67" fmla="*/ 1254 h 6850"/>
                <a:gd name="T68" fmla="*/ 296 w 7809"/>
                <a:gd name="T69" fmla="*/ 1669 h 6850"/>
                <a:gd name="T70" fmla="*/ 737 w 7809"/>
                <a:gd name="T71" fmla="*/ 1741 h 6850"/>
                <a:gd name="T72" fmla="*/ 1106 w 7809"/>
                <a:gd name="T73" fmla="*/ 1785 h 6850"/>
                <a:gd name="T74" fmla="*/ 1933 w 7809"/>
                <a:gd name="T75" fmla="*/ 1994 h 6850"/>
                <a:gd name="T76" fmla="*/ 2244 w 7809"/>
                <a:gd name="T77" fmla="*/ 2272 h 6850"/>
                <a:gd name="T78" fmla="*/ 2525 w 7809"/>
                <a:gd name="T79" fmla="*/ 2627 h 6850"/>
                <a:gd name="T80" fmla="*/ 2641 w 7809"/>
                <a:gd name="T81" fmla="*/ 2966 h 6850"/>
                <a:gd name="T82" fmla="*/ 2804 w 7809"/>
                <a:gd name="T83" fmla="*/ 4472 h 6850"/>
                <a:gd name="T84" fmla="*/ 2656 w 7809"/>
                <a:gd name="T85" fmla="*/ 4722 h 6850"/>
                <a:gd name="T86" fmla="*/ 2450 w 7809"/>
                <a:gd name="T87" fmla="*/ 4754 h 6850"/>
                <a:gd name="T88" fmla="*/ 3291 w 7809"/>
                <a:gd name="T89" fmla="*/ 5416 h 6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809" h="6850">
                  <a:moveTo>
                    <a:pt x="3291" y="5416"/>
                  </a:moveTo>
                  <a:lnTo>
                    <a:pt x="3291" y="5416"/>
                  </a:lnTo>
                  <a:cubicBezTo>
                    <a:pt x="3660" y="5416"/>
                    <a:pt x="3808" y="5430"/>
                    <a:pt x="4043" y="5535"/>
                  </a:cubicBezTo>
                  <a:cubicBezTo>
                    <a:pt x="4266" y="5622"/>
                    <a:pt x="4574" y="5387"/>
                    <a:pt x="4841" y="5430"/>
                  </a:cubicBezTo>
                  <a:cubicBezTo>
                    <a:pt x="5106" y="5476"/>
                    <a:pt x="4914" y="4945"/>
                    <a:pt x="5195" y="5062"/>
                  </a:cubicBezTo>
                  <a:cubicBezTo>
                    <a:pt x="5402" y="5137"/>
                    <a:pt x="5639" y="5224"/>
                    <a:pt x="5802" y="5358"/>
                  </a:cubicBezTo>
                  <a:cubicBezTo>
                    <a:pt x="5785" y="5299"/>
                    <a:pt x="5802" y="5253"/>
                    <a:pt x="5831" y="5239"/>
                  </a:cubicBezTo>
                  <a:cubicBezTo>
                    <a:pt x="5831" y="5239"/>
                    <a:pt x="6141" y="5622"/>
                    <a:pt x="6141" y="5845"/>
                  </a:cubicBezTo>
                  <a:cubicBezTo>
                    <a:pt x="6141" y="5845"/>
                    <a:pt x="6110" y="5932"/>
                    <a:pt x="6052" y="5932"/>
                  </a:cubicBezTo>
                  <a:cubicBezTo>
                    <a:pt x="6008" y="5932"/>
                    <a:pt x="5904" y="6124"/>
                    <a:pt x="5979" y="6199"/>
                  </a:cubicBezTo>
                  <a:cubicBezTo>
                    <a:pt x="6052" y="6257"/>
                    <a:pt x="6272" y="6641"/>
                    <a:pt x="6348" y="6641"/>
                  </a:cubicBezTo>
                  <a:cubicBezTo>
                    <a:pt x="6435" y="6641"/>
                    <a:pt x="6318" y="6347"/>
                    <a:pt x="6406" y="6347"/>
                  </a:cubicBezTo>
                  <a:cubicBezTo>
                    <a:pt x="6495" y="6347"/>
                    <a:pt x="6495" y="6611"/>
                    <a:pt x="6495" y="6687"/>
                  </a:cubicBezTo>
                  <a:cubicBezTo>
                    <a:pt x="6495" y="6716"/>
                    <a:pt x="6539" y="6788"/>
                    <a:pt x="6583" y="6849"/>
                  </a:cubicBezTo>
                  <a:cubicBezTo>
                    <a:pt x="6745" y="6788"/>
                    <a:pt x="6745" y="6788"/>
                    <a:pt x="6745" y="6788"/>
                  </a:cubicBezTo>
                  <a:cubicBezTo>
                    <a:pt x="6745" y="6788"/>
                    <a:pt x="7306" y="6774"/>
                    <a:pt x="7381" y="6701"/>
                  </a:cubicBezTo>
                  <a:cubicBezTo>
                    <a:pt x="7439" y="6641"/>
                    <a:pt x="7381" y="5993"/>
                    <a:pt x="7735" y="6066"/>
                  </a:cubicBezTo>
                  <a:cubicBezTo>
                    <a:pt x="7735" y="6066"/>
                    <a:pt x="7808" y="5845"/>
                    <a:pt x="7660" y="5845"/>
                  </a:cubicBezTo>
                  <a:cubicBezTo>
                    <a:pt x="7512" y="5845"/>
                    <a:pt x="6391" y="5033"/>
                    <a:pt x="6391" y="4855"/>
                  </a:cubicBezTo>
                  <a:cubicBezTo>
                    <a:pt x="6391" y="4855"/>
                    <a:pt x="6127" y="4414"/>
                    <a:pt x="6127" y="4060"/>
                  </a:cubicBezTo>
                  <a:cubicBezTo>
                    <a:pt x="6127" y="3703"/>
                    <a:pt x="5933" y="3277"/>
                    <a:pt x="6095" y="2966"/>
                  </a:cubicBezTo>
                  <a:cubicBezTo>
                    <a:pt x="6243" y="2670"/>
                    <a:pt x="6481" y="2420"/>
                    <a:pt x="6481" y="2081"/>
                  </a:cubicBezTo>
                  <a:cubicBezTo>
                    <a:pt x="6481" y="2081"/>
                    <a:pt x="6850" y="1947"/>
                    <a:pt x="6908" y="1579"/>
                  </a:cubicBezTo>
                  <a:cubicBezTo>
                    <a:pt x="6745" y="1535"/>
                    <a:pt x="6673" y="1300"/>
                    <a:pt x="6495" y="1225"/>
                  </a:cubicBezTo>
                  <a:cubicBezTo>
                    <a:pt x="6304" y="1137"/>
                    <a:pt x="6200" y="1416"/>
                    <a:pt x="5964" y="1416"/>
                  </a:cubicBezTo>
                  <a:cubicBezTo>
                    <a:pt x="5741" y="1416"/>
                    <a:pt x="5047" y="412"/>
                    <a:pt x="4989" y="267"/>
                  </a:cubicBezTo>
                  <a:cubicBezTo>
                    <a:pt x="4946" y="177"/>
                    <a:pt x="4664" y="73"/>
                    <a:pt x="4444" y="0"/>
                  </a:cubicBezTo>
                  <a:cubicBezTo>
                    <a:pt x="4325" y="90"/>
                    <a:pt x="3941" y="235"/>
                    <a:pt x="3941" y="235"/>
                  </a:cubicBezTo>
                  <a:cubicBezTo>
                    <a:pt x="3941" y="235"/>
                    <a:pt x="3468" y="946"/>
                    <a:pt x="3056" y="989"/>
                  </a:cubicBezTo>
                  <a:cubicBezTo>
                    <a:pt x="2627" y="1033"/>
                    <a:pt x="2540" y="960"/>
                    <a:pt x="2331" y="960"/>
                  </a:cubicBezTo>
                  <a:cubicBezTo>
                    <a:pt x="2110" y="960"/>
                    <a:pt x="1860" y="1239"/>
                    <a:pt x="1698" y="1239"/>
                  </a:cubicBezTo>
                  <a:cubicBezTo>
                    <a:pt x="1535" y="1239"/>
                    <a:pt x="1312" y="914"/>
                    <a:pt x="1210" y="914"/>
                  </a:cubicBezTo>
                  <a:cubicBezTo>
                    <a:pt x="1106" y="914"/>
                    <a:pt x="842" y="737"/>
                    <a:pt x="842" y="737"/>
                  </a:cubicBezTo>
                  <a:cubicBezTo>
                    <a:pt x="842" y="737"/>
                    <a:pt x="398" y="1196"/>
                    <a:pt x="0" y="1254"/>
                  </a:cubicBezTo>
                  <a:cubicBezTo>
                    <a:pt x="0" y="1416"/>
                    <a:pt x="29" y="1669"/>
                    <a:pt x="296" y="1669"/>
                  </a:cubicBezTo>
                  <a:cubicBezTo>
                    <a:pt x="296" y="1669"/>
                    <a:pt x="473" y="1904"/>
                    <a:pt x="737" y="1741"/>
                  </a:cubicBezTo>
                  <a:cubicBezTo>
                    <a:pt x="737" y="1741"/>
                    <a:pt x="813" y="1933"/>
                    <a:pt x="1106" y="1785"/>
                  </a:cubicBezTo>
                  <a:cubicBezTo>
                    <a:pt x="1106" y="1785"/>
                    <a:pt x="1756" y="1994"/>
                    <a:pt x="1933" y="1994"/>
                  </a:cubicBezTo>
                  <a:cubicBezTo>
                    <a:pt x="2110" y="1994"/>
                    <a:pt x="2185" y="2110"/>
                    <a:pt x="2244" y="2272"/>
                  </a:cubicBezTo>
                  <a:cubicBezTo>
                    <a:pt x="2302" y="2435"/>
                    <a:pt x="2406" y="2627"/>
                    <a:pt x="2525" y="2627"/>
                  </a:cubicBezTo>
                  <a:cubicBezTo>
                    <a:pt x="2656" y="2627"/>
                    <a:pt x="2731" y="2879"/>
                    <a:pt x="2641" y="2966"/>
                  </a:cubicBezTo>
                  <a:cubicBezTo>
                    <a:pt x="2554" y="3056"/>
                    <a:pt x="2171" y="3956"/>
                    <a:pt x="2804" y="4472"/>
                  </a:cubicBezTo>
                  <a:cubicBezTo>
                    <a:pt x="2804" y="4472"/>
                    <a:pt x="2760" y="4722"/>
                    <a:pt x="2656" y="4722"/>
                  </a:cubicBezTo>
                  <a:cubicBezTo>
                    <a:pt x="2583" y="4722"/>
                    <a:pt x="2479" y="4708"/>
                    <a:pt x="2450" y="4754"/>
                  </a:cubicBezTo>
                  <a:cubicBezTo>
                    <a:pt x="2612" y="4960"/>
                    <a:pt x="2996" y="5416"/>
                    <a:pt x="3291" y="5416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2031573">
                <a:defRPr/>
              </a:pPr>
              <a:endParaRPr lang="en-US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" name="Freeform 73"/>
            <p:cNvSpPr>
              <a:spLocks noChangeArrowheads="1"/>
            </p:cNvSpPr>
            <p:nvPr/>
          </p:nvSpPr>
          <p:spPr bwMode="auto">
            <a:xfrm>
              <a:off x="10375900" y="6127750"/>
              <a:ext cx="781050" cy="1162050"/>
            </a:xfrm>
            <a:custGeom>
              <a:avLst/>
              <a:gdLst>
                <a:gd name="T0" fmla="*/ 780639 w 2172"/>
                <a:gd name="T1" fmla="*/ 657920 h 3234"/>
                <a:gd name="T2" fmla="*/ 780639 w 2172"/>
                <a:gd name="T3" fmla="*/ 657920 h 3234"/>
                <a:gd name="T4" fmla="*/ 759424 w 2172"/>
                <a:gd name="T5" fmla="*/ 503771 h 3234"/>
                <a:gd name="T6" fmla="*/ 764818 w 2172"/>
                <a:gd name="T7" fmla="*/ 276319 h 3234"/>
                <a:gd name="T8" fmla="*/ 701173 w 2172"/>
                <a:gd name="T9" fmla="*/ 100970 h 3234"/>
                <a:gd name="T10" fmla="*/ 674205 w 2172"/>
                <a:gd name="T11" fmla="*/ 111390 h 3234"/>
                <a:gd name="T12" fmla="*/ 371442 w 2172"/>
                <a:gd name="T13" fmla="*/ 5031 h 3234"/>
                <a:gd name="T14" fmla="*/ 350587 w 2172"/>
                <a:gd name="T15" fmla="*/ 0 h 3234"/>
                <a:gd name="T16" fmla="*/ 197048 w 2172"/>
                <a:gd name="T17" fmla="*/ 180380 h 3234"/>
                <a:gd name="T18" fmla="*/ 58251 w 2172"/>
                <a:gd name="T19" fmla="*/ 498381 h 3234"/>
                <a:gd name="T20" fmla="*/ 69758 w 2172"/>
                <a:gd name="T21" fmla="*/ 891480 h 3234"/>
                <a:gd name="T22" fmla="*/ 154258 w 2172"/>
                <a:gd name="T23" fmla="*/ 1161691 h 3234"/>
                <a:gd name="T24" fmla="*/ 271120 w 2172"/>
                <a:gd name="T25" fmla="*/ 960470 h 3234"/>
                <a:gd name="T26" fmla="*/ 780639 w 2172"/>
                <a:gd name="T27" fmla="*/ 657920 h 32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72" h="3234">
                  <a:moveTo>
                    <a:pt x="2171" y="1831"/>
                  </a:moveTo>
                  <a:lnTo>
                    <a:pt x="2171" y="1831"/>
                  </a:lnTo>
                  <a:cubicBezTo>
                    <a:pt x="2098" y="1756"/>
                    <a:pt x="2098" y="1535"/>
                    <a:pt x="2112" y="1402"/>
                  </a:cubicBezTo>
                  <a:cubicBezTo>
                    <a:pt x="1904" y="1268"/>
                    <a:pt x="2127" y="975"/>
                    <a:pt x="2127" y="769"/>
                  </a:cubicBezTo>
                  <a:cubicBezTo>
                    <a:pt x="2127" y="635"/>
                    <a:pt x="2023" y="415"/>
                    <a:pt x="1950" y="281"/>
                  </a:cubicBezTo>
                  <a:cubicBezTo>
                    <a:pt x="1918" y="296"/>
                    <a:pt x="1889" y="310"/>
                    <a:pt x="1875" y="310"/>
                  </a:cubicBezTo>
                  <a:cubicBezTo>
                    <a:pt x="1683" y="310"/>
                    <a:pt x="1254" y="14"/>
                    <a:pt x="1033" y="14"/>
                  </a:cubicBezTo>
                  <a:cubicBezTo>
                    <a:pt x="1018" y="14"/>
                    <a:pt x="989" y="14"/>
                    <a:pt x="975" y="0"/>
                  </a:cubicBezTo>
                  <a:cubicBezTo>
                    <a:pt x="917" y="368"/>
                    <a:pt x="548" y="502"/>
                    <a:pt x="548" y="502"/>
                  </a:cubicBezTo>
                  <a:cubicBezTo>
                    <a:pt x="548" y="841"/>
                    <a:pt x="310" y="1091"/>
                    <a:pt x="162" y="1387"/>
                  </a:cubicBezTo>
                  <a:cubicBezTo>
                    <a:pt x="0" y="1698"/>
                    <a:pt x="194" y="2124"/>
                    <a:pt x="194" y="2481"/>
                  </a:cubicBezTo>
                  <a:cubicBezTo>
                    <a:pt x="194" y="2760"/>
                    <a:pt x="354" y="3099"/>
                    <a:pt x="429" y="3233"/>
                  </a:cubicBezTo>
                  <a:cubicBezTo>
                    <a:pt x="548" y="2966"/>
                    <a:pt x="754" y="2673"/>
                    <a:pt x="754" y="2673"/>
                  </a:cubicBezTo>
                  <a:lnTo>
                    <a:pt x="2171" y="183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7" name="Freeform 74"/>
            <p:cNvSpPr>
              <a:spLocks noChangeArrowheads="1"/>
            </p:cNvSpPr>
            <p:nvPr/>
          </p:nvSpPr>
          <p:spPr bwMode="auto">
            <a:xfrm>
              <a:off x="10529888" y="6761163"/>
              <a:ext cx="1114425" cy="1093787"/>
            </a:xfrm>
            <a:custGeom>
              <a:avLst/>
              <a:gdLst>
                <a:gd name="T0" fmla="*/ 567418 w 3101"/>
                <a:gd name="T1" fmla="*/ 1093427 h 3042"/>
                <a:gd name="T2" fmla="*/ 567418 w 3101"/>
                <a:gd name="T3" fmla="*/ 1093427 h 3042"/>
                <a:gd name="T4" fmla="*/ 827229 w 3101"/>
                <a:gd name="T5" fmla="*/ 955715 h 3042"/>
                <a:gd name="T6" fmla="*/ 1002234 w 3101"/>
                <a:gd name="T7" fmla="*/ 594715 h 3042"/>
                <a:gd name="T8" fmla="*/ 1097462 w 3101"/>
                <a:gd name="T9" fmla="*/ 546534 h 3042"/>
                <a:gd name="T10" fmla="*/ 827229 w 3101"/>
                <a:gd name="T11" fmla="*/ 170073 h 3042"/>
                <a:gd name="T12" fmla="*/ 610180 w 3101"/>
                <a:gd name="T13" fmla="*/ 0 h 3042"/>
                <a:gd name="T14" fmla="*/ 625992 w 3101"/>
                <a:gd name="T15" fmla="*/ 26967 h 3042"/>
                <a:gd name="T16" fmla="*/ 116790 w 3101"/>
                <a:gd name="T17" fmla="*/ 329718 h 3042"/>
                <a:gd name="T18" fmla="*/ 0 w 3101"/>
                <a:gd name="T19" fmla="*/ 531073 h 3042"/>
                <a:gd name="T20" fmla="*/ 10421 w 3101"/>
                <a:gd name="T21" fmla="*/ 546534 h 3042"/>
                <a:gd name="T22" fmla="*/ 466440 w 3101"/>
                <a:gd name="T23" fmla="*/ 902500 h 3042"/>
                <a:gd name="T24" fmla="*/ 493391 w 3101"/>
                <a:gd name="T25" fmla="*/ 981963 h 3042"/>
                <a:gd name="T26" fmla="*/ 567418 w 3101"/>
                <a:gd name="T27" fmla="*/ 1093427 h 30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101" h="3042">
                  <a:moveTo>
                    <a:pt x="1579" y="3041"/>
                  </a:moveTo>
                  <a:lnTo>
                    <a:pt x="1579" y="3041"/>
                  </a:lnTo>
                  <a:cubicBezTo>
                    <a:pt x="1579" y="3041"/>
                    <a:pt x="2110" y="2951"/>
                    <a:pt x="2302" y="2658"/>
                  </a:cubicBezTo>
                  <a:cubicBezTo>
                    <a:pt x="2479" y="2377"/>
                    <a:pt x="3100" y="2406"/>
                    <a:pt x="2789" y="1654"/>
                  </a:cubicBezTo>
                  <a:cubicBezTo>
                    <a:pt x="2789" y="1654"/>
                    <a:pt x="3054" y="1727"/>
                    <a:pt x="3054" y="1520"/>
                  </a:cubicBezTo>
                  <a:cubicBezTo>
                    <a:pt x="3054" y="1520"/>
                    <a:pt x="2302" y="917"/>
                    <a:pt x="2302" y="473"/>
                  </a:cubicBezTo>
                  <a:cubicBezTo>
                    <a:pt x="2302" y="75"/>
                    <a:pt x="1962" y="133"/>
                    <a:pt x="1698" y="0"/>
                  </a:cubicBezTo>
                  <a:cubicBezTo>
                    <a:pt x="1712" y="29"/>
                    <a:pt x="1727" y="60"/>
                    <a:pt x="1742" y="75"/>
                  </a:cubicBezTo>
                  <a:cubicBezTo>
                    <a:pt x="325" y="917"/>
                    <a:pt x="325" y="917"/>
                    <a:pt x="325" y="917"/>
                  </a:cubicBezTo>
                  <a:cubicBezTo>
                    <a:pt x="325" y="917"/>
                    <a:pt x="119" y="1210"/>
                    <a:pt x="0" y="1477"/>
                  </a:cubicBezTo>
                  <a:cubicBezTo>
                    <a:pt x="29" y="1506"/>
                    <a:pt x="29" y="1520"/>
                    <a:pt x="29" y="1520"/>
                  </a:cubicBezTo>
                  <a:cubicBezTo>
                    <a:pt x="29" y="1698"/>
                    <a:pt x="1150" y="2510"/>
                    <a:pt x="1298" y="2510"/>
                  </a:cubicBezTo>
                  <a:cubicBezTo>
                    <a:pt x="1417" y="2510"/>
                    <a:pt x="1387" y="2687"/>
                    <a:pt x="1373" y="2731"/>
                  </a:cubicBezTo>
                  <a:cubicBezTo>
                    <a:pt x="1475" y="2804"/>
                    <a:pt x="1579" y="2908"/>
                    <a:pt x="1579" y="30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8" name="Freeform 75"/>
            <p:cNvSpPr>
              <a:spLocks noChangeArrowheads="1"/>
            </p:cNvSpPr>
            <p:nvPr/>
          </p:nvSpPr>
          <p:spPr bwMode="auto">
            <a:xfrm>
              <a:off x="11131550" y="6276975"/>
              <a:ext cx="1825625" cy="1479550"/>
            </a:xfrm>
            <a:custGeom>
              <a:avLst/>
              <a:gdLst>
                <a:gd name="T0" fmla="*/ 789962 w 5077"/>
                <a:gd name="T1" fmla="*/ 1479191 h 4116"/>
                <a:gd name="T2" fmla="*/ 789962 w 5077"/>
                <a:gd name="T3" fmla="*/ 1479191 h 4116"/>
                <a:gd name="T4" fmla="*/ 1517360 w 5077"/>
                <a:gd name="T5" fmla="*/ 1134825 h 4116"/>
                <a:gd name="T6" fmla="*/ 1512326 w 5077"/>
                <a:gd name="T7" fmla="*/ 1119368 h 4116"/>
                <a:gd name="T8" fmla="*/ 1761504 w 5077"/>
                <a:gd name="T9" fmla="*/ 572625 h 4116"/>
                <a:gd name="T10" fmla="*/ 1724109 w 5077"/>
                <a:gd name="T11" fmla="*/ 450407 h 4116"/>
                <a:gd name="T12" fmla="*/ 1682400 w 5077"/>
                <a:gd name="T13" fmla="*/ 291165 h 4116"/>
                <a:gd name="T14" fmla="*/ 1421356 w 5077"/>
                <a:gd name="T15" fmla="*/ 264924 h 4116"/>
                <a:gd name="T16" fmla="*/ 1209573 w 5077"/>
                <a:gd name="T17" fmla="*/ 79082 h 4116"/>
                <a:gd name="T18" fmla="*/ 1193752 w 5077"/>
                <a:gd name="T19" fmla="*/ 89506 h 4116"/>
                <a:gd name="T20" fmla="*/ 1092715 w 5077"/>
                <a:gd name="T21" fmla="*/ 10424 h 4116"/>
                <a:gd name="T22" fmla="*/ 1082287 w 5077"/>
                <a:gd name="T23" fmla="*/ 25881 h 4116"/>
                <a:gd name="T24" fmla="*/ 928754 w 5077"/>
                <a:gd name="T25" fmla="*/ 58233 h 4116"/>
                <a:gd name="T26" fmla="*/ 922641 w 5077"/>
                <a:gd name="T27" fmla="*/ 195907 h 4116"/>
                <a:gd name="T28" fmla="*/ 928754 w 5077"/>
                <a:gd name="T29" fmla="*/ 280741 h 4116"/>
                <a:gd name="T30" fmla="*/ 381857 w 5077"/>
                <a:gd name="T31" fmla="*/ 296198 h 4116"/>
                <a:gd name="T32" fmla="*/ 10427 w 5077"/>
                <a:gd name="T33" fmla="*/ 354790 h 4116"/>
                <a:gd name="T34" fmla="*/ 5034 w 5077"/>
                <a:gd name="T35" fmla="*/ 354790 h 4116"/>
                <a:gd name="T36" fmla="*/ 10427 w 5077"/>
                <a:gd name="T37" fmla="*/ 482040 h 4116"/>
                <a:gd name="T38" fmla="*/ 227604 w 5077"/>
                <a:gd name="T39" fmla="*/ 652066 h 4116"/>
                <a:gd name="T40" fmla="*/ 471748 w 5077"/>
                <a:gd name="T41" fmla="*/ 1012967 h 4116"/>
                <a:gd name="T42" fmla="*/ 551211 w 5077"/>
                <a:gd name="T43" fmla="*/ 997151 h 4116"/>
                <a:gd name="T44" fmla="*/ 789962 w 5077"/>
                <a:gd name="T45" fmla="*/ 1479191 h 411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5077" h="4116">
                  <a:moveTo>
                    <a:pt x="2197" y="4115"/>
                  </a:moveTo>
                  <a:lnTo>
                    <a:pt x="2197" y="4115"/>
                  </a:lnTo>
                  <a:cubicBezTo>
                    <a:pt x="2493" y="4115"/>
                    <a:pt x="3628" y="3305"/>
                    <a:pt x="4220" y="3157"/>
                  </a:cubicBezTo>
                  <a:cubicBezTo>
                    <a:pt x="4220" y="3128"/>
                    <a:pt x="4206" y="3114"/>
                    <a:pt x="4206" y="3114"/>
                  </a:cubicBezTo>
                  <a:cubicBezTo>
                    <a:pt x="5004" y="2803"/>
                    <a:pt x="5076" y="1903"/>
                    <a:pt x="4899" y="1593"/>
                  </a:cubicBezTo>
                  <a:cubicBezTo>
                    <a:pt x="4827" y="1445"/>
                    <a:pt x="4795" y="1341"/>
                    <a:pt x="4795" y="1253"/>
                  </a:cubicBezTo>
                  <a:cubicBezTo>
                    <a:pt x="4679" y="1193"/>
                    <a:pt x="4722" y="1030"/>
                    <a:pt x="4679" y="810"/>
                  </a:cubicBezTo>
                  <a:cubicBezTo>
                    <a:pt x="4603" y="516"/>
                    <a:pt x="4339" y="737"/>
                    <a:pt x="3953" y="737"/>
                  </a:cubicBezTo>
                  <a:cubicBezTo>
                    <a:pt x="3689" y="737"/>
                    <a:pt x="3468" y="412"/>
                    <a:pt x="3364" y="220"/>
                  </a:cubicBezTo>
                  <a:cubicBezTo>
                    <a:pt x="3349" y="235"/>
                    <a:pt x="3335" y="249"/>
                    <a:pt x="3320" y="249"/>
                  </a:cubicBezTo>
                  <a:cubicBezTo>
                    <a:pt x="3260" y="249"/>
                    <a:pt x="3129" y="116"/>
                    <a:pt x="3039" y="29"/>
                  </a:cubicBezTo>
                  <a:cubicBezTo>
                    <a:pt x="3039" y="43"/>
                    <a:pt x="3024" y="58"/>
                    <a:pt x="3010" y="72"/>
                  </a:cubicBezTo>
                  <a:cubicBezTo>
                    <a:pt x="2833" y="235"/>
                    <a:pt x="2583" y="0"/>
                    <a:pt x="2583" y="162"/>
                  </a:cubicBezTo>
                  <a:cubicBezTo>
                    <a:pt x="2583" y="339"/>
                    <a:pt x="2641" y="456"/>
                    <a:pt x="2566" y="545"/>
                  </a:cubicBezTo>
                  <a:cubicBezTo>
                    <a:pt x="2493" y="618"/>
                    <a:pt x="2685" y="693"/>
                    <a:pt x="2583" y="781"/>
                  </a:cubicBezTo>
                  <a:cubicBezTo>
                    <a:pt x="2493" y="885"/>
                    <a:pt x="1947" y="824"/>
                    <a:pt x="1062" y="824"/>
                  </a:cubicBezTo>
                  <a:cubicBezTo>
                    <a:pt x="177" y="824"/>
                    <a:pt x="250" y="1120"/>
                    <a:pt x="29" y="987"/>
                  </a:cubicBezTo>
                  <a:cubicBezTo>
                    <a:pt x="14" y="987"/>
                    <a:pt x="14" y="987"/>
                    <a:pt x="14" y="987"/>
                  </a:cubicBezTo>
                  <a:cubicBezTo>
                    <a:pt x="0" y="1091"/>
                    <a:pt x="0" y="1253"/>
                    <a:pt x="29" y="1341"/>
                  </a:cubicBezTo>
                  <a:cubicBezTo>
                    <a:pt x="293" y="1474"/>
                    <a:pt x="633" y="1416"/>
                    <a:pt x="633" y="1814"/>
                  </a:cubicBezTo>
                  <a:cubicBezTo>
                    <a:pt x="633" y="2182"/>
                    <a:pt x="1135" y="2655"/>
                    <a:pt x="1312" y="2818"/>
                  </a:cubicBezTo>
                  <a:cubicBezTo>
                    <a:pt x="1533" y="2774"/>
                    <a:pt x="1533" y="2774"/>
                    <a:pt x="1533" y="2774"/>
                  </a:cubicBezTo>
                  <a:cubicBezTo>
                    <a:pt x="1533" y="2774"/>
                    <a:pt x="1843" y="4115"/>
                    <a:pt x="2197" y="4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9" name="Freeform 76"/>
            <p:cNvSpPr>
              <a:spLocks noChangeArrowheads="1"/>
            </p:cNvSpPr>
            <p:nvPr/>
          </p:nvSpPr>
          <p:spPr bwMode="auto">
            <a:xfrm>
              <a:off x="8313738" y="7259638"/>
              <a:ext cx="2916237" cy="2857500"/>
            </a:xfrm>
            <a:custGeom>
              <a:avLst/>
              <a:gdLst>
                <a:gd name="T0" fmla="*/ 7927 w 8105"/>
                <a:gd name="T1" fmla="*/ 5610 h 7942"/>
                <a:gd name="T2" fmla="*/ 7927 w 8105"/>
                <a:gd name="T3" fmla="*/ 5610 h 7942"/>
                <a:gd name="T4" fmla="*/ 7306 w 8105"/>
                <a:gd name="T5" fmla="*/ 4295 h 7942"/>
                <a:gd name="T6" fmla="*/ 5773 w 8105"/>
                <a:gd name="T7" fmla="*/ 4046 h 7942"/>
                <a:gd name="T8" fmla="*/ 5225 w 8105"/>
                <a:gd name="T9" fmla="*/ 3497 h 7942"/>
                <a:gd name="T10" fmla="*/ 5683 w 8105"/>
                <a:gd name="T11" fmla="*/ 2569 h 7942"/>
                <a:gd name="T12" fmla="*/ 5462 w 8105"/>
                <a:gd name="T13" fmla="*/ 2275 h 7942"/>
                <a:gd name="T14" fmla="*/ 5062 w 8105"/>
                <a:gd name="T15" fmla="*/ 2406 h 7942"/>
                <a:gd name="T16" fmla="*/ 5048 w 8105"/>
                <a:gd name="T17" fmla="*/ 2481 h 7942"/>
                <a:gd name="T18" fmla="*/ 5048 w 8105"/>
                <a:gd name="T19" fmla="*/ 2908 h 7942"/>
                <a:gd name="T20" fmla="*/ 4989 w 8105"/>
                <a:gd name="T21" fmla="*/ 2481 h 7942"/>
                <a:gd name="T22" fmla="*/ 4827 w 8105"/>
                <a:gd name="T23" fmla="*/ 2304 h 7942"/>
                <a:gd name="T24" fmla="*/ 4769 w 8105"/>
                <a:gd name="T25" fmla="*/ 2113 h 7942"/>
                <a:gd name="T26" fmla="*/ 4856 w 8105"/>
                <a:gd name="T27" fmla="*/ 2081 h 7942"/>
                <a:gd name="T28" fmla="*/ 4975 w 8105"/>
                <a:gd name="T29" fmla="*/ 2200 h 7942"/>
                <a:gd name="T30" fmla="*/ 5077 w 8105"/>
                <a:gd name="T31" fmla="*/ 2362 h 7942"/>
                <a:gd name="T32" fmla="*/ 5387 w 8105"/>
                <a:gd name="T33" fmla="*/ 2244 h 7942"/>
                <a:gd name="T34" fmla="*/ 5033 w 8105"/>
                <a:gd name="T35" fmla="*/ 1919 h 7942"/>
                <a:gd name="T36" fmla="*/ 5387 w 8105"/>
                <a:gd name="T37" fmla="*/ 1239 h 7942"/>
                <a:gd name="T38" fmla="*/ 5625 w 8105"/>
                <a:gd name="T39" fmla="*/ 1152 h 7942"/>
                <a:gd name="T40" fmla="*/ 5596 w 8105"/>
                <a:gd name="T41" fmla="*/ 636 h 7942"/>
                <a:gd name="T42" fmla="*/ 4989 w 8105"/>
                <a:gd name="T43" fmla="*/ 340 h 7942"/>
                <a:gd name="T44" fmla="*/ 4635 w 8105"/>
                <a:gd name="T45" fmla="*/ 708 h 7942"/>
                <a:gd name="T46" fmla="*/ 3837 w 8105"/>
                <a:gd name="T47" fmla="*/ 813 h 7942"/>
                <a:gd name="T48" fmla="*/ 3085 w 8105"/>
                <a:gd name="T49" fmla="*/ 694 h 7942"/>
                <a:gd name="T50" fmla="*/ 2244 w 8105"/>
                <a:gd name="T51" fmla="*/ 32 h 7942"/>
                <a:gd name="T52" fmla="*/ 2229 w 8105"/>
                <a:gd name="T53" fmla="*/ 90 h 7942"/>
                <a:gd name="T54" fmla="*/ 1788 w 8105"/>
                <a:gd name="T55" fmla="*/ 177 h 7942"/>
                <a:gd name="T56" fmla="*/ 1315 w 8105"/>
                <a:gd name="T57" fmla="*/ 0 h 7942"/>
                <a:gd name="T58" fmla="*/ 1211 w 8105"/>
                <a:gd name="T59" fmla="*/ 0 h 7942"/>
                <a:gd name="T60" fmla="*/ 1402 w 8105"/>
                <a:gd name="T61" fmla="*/ 546 h 7942"/>
                <a:gd name="T62" fmla="*/ 1286 w 8105"/>
                <a:gd name="T63" fmla="*/ 1167 h 7942"/>
                <a:gd name="T64" fmla="*/ 990 w 8105"/>
                <a:gd name="T65" fmla="*/ 1889 h 7942"/>
                <a:gd name="T66" fmla="*/ 856 w 8105"/>
                <a:gd name="T67" fmla="*/ 2171 h 7942"/>
                <a:gd name="T68" fmla="*/ 575 w 8105"/>
                <a:gd name="T69" fmla="*/ 2377 h 7942"/>
                <a:gd name="T70" fmla="*/ 206 w 8105"/>
                <a:gd name="T71" fmla="*/ 2554 h 7942"/>
                <a:gd name="T72" fmla="*/ 650 w 8105"/>
                <a:gd name="T73" fmla="*/ 3306 h 7942"/>
                <a:gd name="T74" fmla="*/ 1033 w 8105"/>
                <a:gd name="T75" fmla="*/ 3660 h 7942"/>
                <a:gd name="T76" fmla="*/ 575 w 8105"/>
                <a:gd name="T77" fmla="*/ 3883 h 7942"/>
                <a:gd name="T78" fmla="*/ 192 w 8105"/>
                <a:gd name="T79" fmla="*/ 4046 h 7942"/>
                <a:gd name="T80" fmla="*/ 369 w 8105"/>
                <a:gd name="T81" fmla="*/ 4870 h 7942"/>
                <a:gd name="T82" fmla="*/ 119 w 8105"/>
                <a:gd name="T83" fmla="*/ 4902 h 7942"/>
                <a:gd name="T84" fmla="*/ 0 w 8105"/>
                <a:gd name="T85" fmla="*/ 5802 h 7942"/>
                <a:gd name="T86" fmla="*/ 531 w 8105"/>
                <a:gd name="T87" fmla="*/ 6095 h 7942"/>
                <a:gd name="T88" fmla="*/ 2244 w 8105"/>
                <a:gd name="T89" fmla="*/ 7366 h 7942"/>
                <a:gd name="T90" fmla="*/ 2229 w 8105"/>
                <a:gd name="T91" fmla="*/ 7691 h 7942"/>
                <a:gd name="T92" fmla="*/ 2450 w 8105"/>
                <a:gd name="T93" fmla="*/ 7941 h 7942"/>
                <a:gd name="T94" fmla="*/ 3587 w 8105"/>
                <a:gd name="T95" fmla="*/ 7366 h 7942"/>
                <a:gd name="T96" fmla="*/ 3498 w 8105"/>
                <a:gd name="T97" fmla="*/ 6966 h 7942"/>
                <a:gd name="T98" fmla="*/ 3646 w 8105"/>
                <a:gd name="T99" fmla="*/ 6495 h 7942"/>
                <a:gd name="T100" fmla="*/ 4429 w 8105"/>
                <a:gd name="T101" fmla="*/ 5889 h 7942"/>
                <a:gd name="T102" fmla="*/ 5019 w 8105"/>
                <a:gd name="T103" fmla="*/ 5802 h 7942"/>
                <a:gd name="T104" fmla="*/ 5741 w 8105"/>
                <a:gd name="T105" fmla="*/ 5329 h 7942"/>
                <a:gd name="T106" fmla="*/ 6467 w 8105"/>
                <a:gd name="T107" fmla="*/ 6051 h 7942"/>
                <a:gd name="T108" fmla="*/ 7143 w 8105"/>
                <a:gd name="T109" fmla="*/ 6568 h 7942"/>
                <a:gd name="T110" fmla="*/ 7439 w 8105"/>
                <a:gd name="T111" fmla="*/ 7189 h 7942"/>
                <a:gd name="T112" fmla="*/ 7779 w 8105"/>
                <a:gd name="T113" fmla="*/ 7026 h 7942"/>
                <a:gd name="T114" fmla="*/ 8104 w 8105"/>
                <a:gd name="T115" fmla="*/ 6849 h 7942"/>
                <a:gd name="T116" fmla="*/ 7927 w 8105"/>
                <a:gd name="T117" fmla="*/ 5610 h 7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105" h="7942">
                  <a:moveTo>
                    <a:pt x="7927" y="5610"/>
                  </a:moveTo>
                  <a:lnTo>
                    <a:pt x="7927" y="5610"/>
                  </a:lnTo>
                  <a:cubicBezTo>
                    <a:pt x="7500" y="5181"/>
                    <a:pt x="7439" y="4429"/>
                    <a:pt x="7306" y="4295"/>
                  </a:cubicBezTo>
                  <a:cubicBezTo>
                    <a:pt x="7175" y="4147"/>
                    <a:pt x="5773" y="4046"/>
                    <a:pt x="5773" y="4046"/>
                  </a:cubicBezTo>
                  <a:cubicBezTo>
                    <a:pt x="5448" y="4046"/>
                    <a:pt x="5225" y="3616"/>
                    <a:pt x="5225" y="3497"/>
                  </a:cubicBezTo>
                  <a:cubicBezTo>
                    <a:pt x="5225" y="3410"/>
                    <a:pt x="5535" y="2835"/>
                    <a:pt x="5683" y="2569"/>
                  </a:cubicBezTo>
                  <a:cubicBezTo>
                    <a:pt x="5579" y="2510"/>
                    <a:pt x="5491" y="2406"/>
                    <a:pt x="5462" y="2275"/>
                  </a:cubicBezTo>
                  <a:cubicBezTo>
                    <a:pt x="5462" y="2275"/>
                    <a:pt x="5387" y="2406"/>
                    <a:pt x="5062" y="2406"/>
                  </a:cubicBezTo>
                  <a:cubicBezTo>
                    <a:pt x="5062" y="2406"/>
                    <a:pt x="5077" y="2452"/>
                    <a:pt x="5048" y="2481"/>
                  </a:cubicBezTo>
                  <a:cubicBezTo>
                    <a:pt x="5004" y="2525"/>
                    <a:pt x="5077" y="2806"/>
                    <a:pt x="5048" y="2908"/>
                  </a:cubicBezTo>
                  <a:cubicBezTo>
                    <a:pt x="5048" y="2908"/>
                    <a:pt x="5033" y="2539"/>
                    <a:pt x="4989" y="2481"/>
                  </a:cubicBezTo>
                  <a:cubicBezTo>
                    <a:pt x="4931" y="2435"/>
                    <a:pt x="4827" y="2435"/>
                    <a:pt x="4827" y="2304"/>
                  </a:cubicBezTo>
                  <a:cubicBezTo>
                    <a:pt x="4827" y="2171"/>
                    <a:pt x="4708" y="2214"/>
                    <a:pt x="4769" y="2113"/>
                  </a:cubicBezTo>
                  <a:cubicBezTo>
                    <a:pt x="4769" y="2113"/>
                    <a:pt x="4841" y="2142"/>
                    <a:pt x="4856" y="2081"/>
                  </a:cubicBezTo>
                  <a:cubicBezTo>
                    <a:pt x="4885" y="2023"/>
                    <a:pt x="4975" y="2142"/>
                    <a:pt x="4975" y="2200"/>
                  </a:cubicBezTo>
                  <a:cubicBezTo>
                    <a:pt x="4975" y="2244"/>
                    <a:pt x="5004" y="2362"/>
                    <a:pt x="5077" y="2362"/>
                  </a:cubicBezTo>
                  <a:cubicBezTo>
                    <a:pt x="5152" y="2362"/>
                    <a:pt x="5358" y="2377"/>
                    <a:pt x="5387" y="2244"/>
                  </a:cubicBezTo>
                  <a:cubicBezTo>
                    <a:pt x="5419" y="2113"/>
                    <a:pt x="5033" y="2066"/>
                    <a:pt x="5033" y="1919"/>
                  </a:cubicBezTo>
                  <a:cubicBezTo>
                    <a:pt x="5033" y="1773"/>
                    <a:pt x="5239" y="1286"/>
                    <a:pt x="5387" y="1239"/>
                  </a:cubicBezTo>
                  <a:cubicBezTo>
                    <a:pt x="5535" y="1196"/>
                    <a:pt x="5579" y="1254"/>
                    <a:pt x="5625" y="1152"/>
                  </a:cubicBezTo>
                  <a:cubicBezTo>
                    <a:pt x="5698" y="1019"/>
                    <a:pt x="5610" y="769"/>
                    <a:pt x="5596" y="636"/>
                  </a:cubicBezTo>
                  <a:cubicBezTo>
                    <a:pt x="5433" y="502"/>
                    <a:pt x="5196" y="415"/>
                    <a:pt x="4989" y="340"/>
                  </a:cubicBezTo>
                  <a:cubicBezTo>
                    <a:pt x="4708" y="223"/>
                    <a:pt x="4900" y="754"/>
                    <a:pt x="4635" y="708"/>
                  </a:cubicBezTo>
                  <a:cubicBezTo>
                    <a:pt x="4368" y="665"/>
                    <a:pt x="4060" y="900"/>
                    <a:pt x="3837" y="813"/>
                  </a:cubicBezTo>
                  <a:cubicBezTo>
                    <a:pt x="3602" y="708"/>
                    <a:pt x="3454" y="694"/>
                    <a:pt x="3085" y="694"/>
                  </a:cubicBezTo>
                  <a:cubicBezTo>
                    <a:pt x="2790" y="694"/>
                    <a:pt x="2406" y="238"/>
                    <a:pt x="2244" y="32"/>
                  </a:cubicBezTo>
                  <a:cubicBezTo>
                    <a:pt x="2229" y="46"/>
                    <a:pt x="2229" y="61"/>
                    <a:pt x="2229" y="90"/>
                  </a:cubicBezTo>
                  <a:cubicBezTo>
                    <a:pt x="2229" y="90"/>
                    <a:pt x="2081" y="177"/>
                    <a:pt x="1788" y="177"/>
                  </a:cubicBezTo>
                  <a:cubicBezTo>
                    <a:pt x="1492" y="177"/>
                    <a:pt x="1698" y="0"/>
                    <a:pt x="1315" y="0"/>
                  </a:cubicBezTo>
                  <a:cubicBezTo>
                    <a:pt x="1286" y="0"/>
                    <a:pt x="1240" y="0"/>
                    <a:pt x="1211" y="0"/>
                  </a:cubicBezTo>
                  <a:cubicBezTo>
                    <a:pt x="1211" y="163"/>
                    <a:pt x="1225" y="386"/>
                    <a:pt x="1402" y="546"/>
                  </a:cubicBezTo>
                  <a:cubicBezTo>
                    <a:pt x="1683" y="842"/>
                    <a:pt x="1286" y="1167"/>
                    <a:pt x="1286" y="1167"/>
                  </a:cubicBezTo>
                  <a:cubicBezTo>
                    <a:pt x="1536" y="1846"/>
                    <a:pt x="885" y="1788"/>
                    <a:pt x="990" y="1889"/>
                  </a:cubicBezTo>
                  <a:cubicBezTo>
                    <a:pt x="1106" y="2008"/>
                    <a:pt x="798" y="2096"/>
                    <a:pt x="856" y="2171"/>
                  </a:cubicBezTo>
                  <a:cubicBezTo>
                    <a:pt x="929" y="2244"/>
                    <a:pt x="738" y="2377"/>
                    <a:pt x="575" y="2377"/>
                  </a:cubicBezTo>
                  <a:cubicBezTo>
                    <a:pt x="488" y="2377"/>
                    <a:pt x="325" y="2481"/>
                    <a:pt x="206" y="2554"/>
                  </a:cubicBezTo>
                  <a:cubicBezTo>
                    <a:pt x="413" y="2894"/>
                    <a:pt x="607" y="3306"/>
                    <a:pt x="650" y="3306"/>
                  </a:cubicBezTo>
                  <a:cubicBezTo>
                    <a:pt x="738" y="3306"/>
                    <a:pt x="1123" y="3573"/>
                    <a:pt x="1033" y="3660"/>
                  </a:cubicBezTo>
                  <a:cubicBezTo>
                    <a:pt x="961" y="3735"/>
                    <a:pt x="738" y="3735"/>
                    <a:pt x="575" y="3883"/>
                  </a:cubicBezTo>
                  <a:cubicBezTo>
                    <a:pt x="430" y="4029"/>
                    <a:pt x="311" y="3927"/>
                    <a:pt x="192" y="4046"/>
                  </a:cubicBezTo>
                  <a:cubicBezTo>
                    <a:pt x="75" y="4162"/>
                    <a:pt x="459" y="4783"/>
                    <a:pt x="369" y="4870"/>
                  </a:cubicBezTo>
                  <a:cubicBezTo>
                    <a:pt x="282" y="4960"/>
                    <a:pt x="177" y="4856"/>
                    <a:pt x="119" y="4902"/>
                  </a:cubicBezTo>
                  <a:cubicBezTo>
                    <a:pt x="90" y="4945"/>
                    <a:pt x="29" y="5506"/>
                    <a:pt x="0" y="5802"/>
                  </a:cubicBezTo>
                  <a:cubicBezTo>
                    <a:pt x="177" y="6095"/>
                    <a:pt x="531" y="6095"/>
                    <a:pt x="531" y="6095"/>
                  </a:cubicBezTo>
                  <a:cubicBezTo>
                    <a:pt x="1269" y="6185"/>
                    <a:pt x="2392" y="7055"/>
                    <a:pt x="2244" y="7366"/>
                  </a:cubicBezTo>
                  <a:cubicBezTo>
                    <a:pt x="2125" y="7587"/>
                    <a:pt x="2229" y="7691"/>
                    <a:pt x="2229" y="7691"/>
                  </a:cubicBezTo>
                  <a:cubicBezTo>
                    <a:pt x="2334" y="7749"/>
                    <a:pt x="2406" y="7839"/>
                    <a:pt x="2450" y="7941"/>
                  </a:cubicBezTo>
                  <a:cubicBezTo>
                    <a:pt x="2717" y="7749"/>
                    <a:pt x="3352" y="7453"/>
                    <a:pt x="3587" y="7366"/>
                  </a:cubicBezTo>
                  <a:cubicBezTo>
                    <a:pt x="3854" y="7262"/>
                    <a:pt x="3602" y="7070"/>
                    <a:pt x="3498" y="6966"/>
                  </a:cubicBezTo>
                  <a:cubicBezTo>
                    <a:pt x="3396" y="6864"/>
                    <a:pt x="3529" y="6495"/>
                    <a:pt x="3646" y="6495"/>
                  </a:cubicBezTo>
                  <a:cubicBezTo>
                    <a:pt x="3750" y="6495"/>
                    <a:pt x="4281" y="6037"/>
                    <a:pt x="4429" y="5889"/>
                  </a:cubicBezTo>
                  <a:cubicBezTo>
                    <a:pt x="4577" y="5758"/>
                    <a:pt x="4917" y="5889"/>
                    <a:pt x="5019" y="5802"/>
                  </a:cubicBezTo>
                  <a:cubicBezTo>
                    <a:pt x="5108" y="5712"/>
                    <a:pt x="5344" y="5256"/>
                    <a:pt x="5741" y="5329"/>
                  </a:cubicBezTo>
                  <a:cubicBezTo>
                    <a:pt x="6142" y="5404"/>
                    <a:pt x="6185" y="5758"/>
                    <a:pt x="6467" y="6051"/>
                  </a:cubicBezTo>
                  <a:cubicBezTo>
                    <a:pt x="6745" y="6333"/>
                    <a:pt x="6806" y="6228"/>
                    <a:pt x="7143" y="6568"/>
                  </a:cubicBezTo>
                  <a:cubicBezTo>
                    <a:pt x="7381" y="6789"/>
                    <a:pt x="7425" y="7041"/>
                    <a:pt x="7439" y="7189"/>
                  </a:cubicBezTo>
                  <a:cubicBezTo>
                    <a:pt x="7558" y="7143"/>
                    <a:pt x="7677" y="7055"/>
                    <a:pt x="7779" y="7026"/>
                  </a:cubicBezTo>
                  <a:cubicBezTo>
                    <a:pt x="7927" y="6966"/>
                    <a:pt x="8031" y="6908"/>
                    <a:pt x="8104" y="6849"/>
                  </a:cubicBezTo>
                  <a:cubicBezTo>
                    <a:pt x="7645" y="6612"/>
                    <a:pt x="7927" y="5610"/>
                    <a:pt x="7927" y="56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2031573">
                <a:defRPr/>
              </a:pPr>
              <a:endParaRPr lang="en-US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" name="Freeform 77"/>
            <p:cNvSpPr>
              <a:spLocks noChangeArrowheads="1"/>
            </p:cNvSpPr>
            <p:nvPr/>
          </p:nvSpPr>
          <p:spPr bwMode="auto">
            <a:xfrm>
              <a:off x="10194925" y="7716838"/>
              <a:ext cx="1136650" cy="1103312"/>
            </a:xfrm>
            <a:custGeom>
              <a:avLst/>
              <a:gdLst>
                <a:gd name="T0" fmla="*/ 1136216 w 3161"/>
                <a:gd name="T1" fmla="*/ 954838 h 3069"/>
                <a:gd name="T2" fmla="*/ 1136216 w 3161"/>
                <a:gd name="T3" fmla="*/ 954838 h 3069"/>
                <a:gd name="T4" fmla="*/ 1077967 w 3161"/>
                <a:gd name="T5" fmla="*/ 779401 h 3069"/>
                <a:gd name="T6" fmla="*/ 1131183 w 3161"/>
                <a:gd name="T7" fmla="*/ 567654 h 3069"/>
                <a:gd name="T8" fmla="*/ 1003538 w 3161"/>
                <a:gd name="T9" fmla="*/ 313126 h 3069"/>
                <a:gd name="T10" fmla="*/ 1040213 w 3161"/>
                <a:gd name="T11" fmla="*/ 94909 h 3069"/>
                <a:gd name="T12" fmla="*/ 902501 w 3161"/>
                <a:gd name="T13" fmla="*/ 137689 h 3069"/>
                <a:gd name="T14" fmla="*/ 828431 w 3161"/>
                <a:gd name="T15" fmla="*/ 26244 h 3069"/>
                <a:gd name="T16" fmla="*/ 828431 w 3161"/>
                <a:gd name="T17" fmla="*/ 26244 h 3069"/>
                <a:gd name="T18" fmla="*/ 701146 w 3161"/>
                <a:gd name="T19" fmla="*/ 254527 h 3069"/>
                <a:gd name="T20" fmla="*/ 472465 w 3161"/>
                <a:gd name="T21" fmla="*/ 285804 h 3069"/>
                <a:gd name="T22" fmla="*/ 414216 w 3161"/>
                <a:gd name="T23" fmla="*/ 307734 h 3069"/>
                <a:gd name="T24" fmla="*/ 441183 w 3161"/>
                <a:gd name="T25" fmla="*/ 392217 h 3069"/>
                <a:gd name="T26" fmla="*/ 350573 w 3161"/>
                <a:gd name="T27" fmla="*/ 434998 h 3069"/>
                <a:gd name="T28" fmla="*/ 281537 w 3161"/>
                <a:gd name="T29" fmla="*/ 598931 h 3069"/>
                <a:gd name="T30" fmla="*/ 265716 w 3161"/>
                <a:gd name="T31" fmla="*/ 519481 h 3069"/>
                <a:gd name="T32" fmla="*/ 164679 w 3161"/>
                <a:gd name="T33" fmla="*/ 466634 h 3069"/>
                <a:gd name="T34" fmla="*/ 0 w 3161"/>
                <a:gd name="T35" fmla="*/ 800252 h 3069"/>
                <a:gd name="T36" fmla="*/ 197040 w 3161"/>
                <a:gd name="T37" fmla="*/ 997618 h 3069"/>
                <a:gd name="T38" fmla="*/ 748249 w 3161"/>
                <a:gd name="T39" fmla="*/ 1087134 h 3069"/>
                <a:gd name="T40" fmla="*/ 759395 w 3161"/>
                <a:gd name="T41" fmla="*/ 1102952 h 3069"/>
                <a:gd name="T42" fmla="*/ 1136216 w 3161"/>
                <a:gd name="T43" fmla="*/ 954838 h 306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161" h="3069">
                  <a:moveTo>
                    <a:pt x="3160" y="2656"/>
                  </a:moveTo>
                  <a:lnTo>
                    <a:pt x="3160" y="2656"/>
                  </a:lnTo>
                  <a:cubicBezTo>
                    <a:pt x="3160" y="2551"/>
                    <a:pt x="2998" y="2331"/>
                    <a:pt x="2998" y="2168"/>
                  </a:cubicBezTo>
                  <a:cubicBezTo>
                    <a:pt x="2998" y="2006"/>
                    <a:pt x="3146" y="1579"/>
                    <a:pt x="3146" y="1579"/>
                  </a:cubicBezTo>
                  <a:cubicBezTo>
                    <a:pt x="2658" y="1579"/>
                    <a:pt x="2568" y="1091"/>
                    <a:pt x="2791" y="871"/>
                  </a:cubicBezTo>
                  <a:cubicBezTo>
                    <a:pt x="2937" y="723"/>
                    <a:pt x="2922" y="441"/>
                    <a:pt x="2893" y="264"/>
                  </a:cubicBezTo>
                  <a:cubicBezTo>
                    <a:pt x="2702" y="354"/>
                    <a:pt x="2510" y="383"/>
                    <a:pt x="2510" y="383"/>
                  </a:cubicBezTo>
                  <a:cubicBezTo>
                    <a:pt x="2510" y="250"/>
                    <a:pt x="2406" y="146"/>
                    <a:pt x="2304" y="73"/>
                  </a:cubicBezTo>
                  <a:cubicBezTo>
                    <a:pt x="1950" y="0"/>
                    <a:pt x="2008" y="648"/>
                    <a:pt x="1950" y="708"/>
                  </a:cubicBezTo>
                  <a:cubicBezTo>
                    <a:pt x="1875" y="781"/>
                    <a:pt x="1314" y="795"/>
                    <a:pt x="1314" y="795"/>
                  </a:cubicBezTo>
                  <a:cubicBezTo>
                    <a:pt x="1152" y="856"/>
                    <a:pt x="1152" y="856"/>
                    <a:pt x="1152" y="856"/>
                  </a:cubicBezTo>
                  <a:cubicBezTo>
                    <a:pt x="1195" y="958"/>
                    <a:pt x="1256" y="1062"/>
                    <a:pt x="1227" y="1091"/>
                  </a:cubicBezTo>
                  <a:cubicBezTo>
                    <a:pt x="1181" y="1150"/>
                    <a:pt x="975" y="1210"/>
                    <a:pt x="975" y="1210"/>
                  </a:cubicBezTo>
                  <a:cubicBezTo>
                    <a:pt x="975" y="1210"/>
                    <a:pt x="812" y="1637"/>
                    <a:pt x="783" y="1666"/>
                  </a:cubicBezTo>
                  <a:cubicBezTo>
                    <a:pt x="739" y="1695"/>
                    <a:pt x="798" y="1489"/>
                    <a:pt x="739" y="1445"/>
                  </a:cubicBezTo>
                  <a:cubicBezTo>
                    <a:pt x="725" y="1416"/>
                    <a:pt x="592" y="1373"/>
                    <a:pt x="458" y="1298"/>
                  </a:cubicBezTo>
                  <a:cubicBezTo>
                    <a:pt x="310" y="1564"/>
                    <a:pt x="0" y="2139"/>
                    <a:pt x="0" y="2226"/>
                  </a:cubicBezTo>
                  <a:cubicBezTo>
                    <a:pt x="0" y="2345"/>
                    <a:pt x="223" y="2775"/>
                    <a:pt x="548" y="2775"/>
                  </a:cubicBezTo>
                  <a:cubicBezTo>
                    <a:pt x="548" y="2775"/>
                    <a:pt x="1950" y="2876"/>
                    <a:pt x="2081" y="3024"/>
                  </a:cubicBezTo>
                  <a:cubicBezTo>
                    <a:pt x="2098" y="3039"/>
                    <a:pt x="2098" y="3053"/>
                    <a:pt x="2112" y="3068"/>
                  </a:cubicBezTo>
                  <a:cubicBezTo>
                    <a:pt x="2481" y="2699"/>
                    <a:pt x="3160" y="2758"/>
                    <a:pt x="3160" y="26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" name="Freeform 78"/>
            <p:cNvSpPr>
              <a:spLocks noChangeArrowheads="1"/>
            </p:cNvSpPr>
            <p:nvPr/>
          </p:nvSpPr>
          <p:spPr bwMode="auto">
            <a:xfrm>
              <a:off x="11118850" y="7275513"/>
              <a:ext cx="828675" cy="1284287"/>
            </a:xfrm>
            <a:custGeom>
              <a:avLst/>
              <a:gdLst>
                <a:gd name="T0" fmla="*/ 429948 w 2305"/>
                <a:gd name="T1" fmla="*/ 1247244 h 3571"/>
                <a:gd name="T2" fmla="*/ 429948 w 2305"/>
                <a:gd name="T3" fmla="*/ 1247244 h 3571"/>
                <a:gd name="T4" fmla="*/ 573025 w 2305"/>
                <a:gd name="T5" fmla="*/ 1278892 h 3571"/>
                <a:gd name="T6" fmla="*/ 722212 w 2305"/>
                <a:gd name="T7" fmla="*/ 976073 h 3571"/>
                <a:gd name="T8" fmla="*/ 658583 w 2305"/>
                <a:gd name="T9" fmla="*/ 726480 h 3571"/>
                <a:gd name="T10" fmla="*/ 732638 w 2305"/>
                <a:gd name="T11" fmla="*/ 440563 h 3571"/>
                <a:gd name="T12" fmla="*/ 562600 w 2305"/>
                <a:gd name="T13" fmla="*/ 0 h 3571"/>
                <a:gd name="T14" fmla="*/ 483153 w 2305"/>
                <a:gd name="T15" fmla="*/ 15824 h 3571"/>
                <a:gd name="T16" fmla="*/ 509395 w 2305"/>
                <a:gd name="T17" fmla="*/ 31289 h 3571"/>
                <a:gd name="T18" fmla="*/ 414131 w 2305"/>
                <a:gd name="T19" fmla="*/ 79481 h 3571"/>
                <a:gd name="T20" fmla="*/ 239060 w 2305"/>
                <a:gd name="T21" fmla="*/ 440563 h 3571"/>
                <a:gd name="T22" fmla="*/ 116834 w 2305"/>
                <a:gd name="T23" fmla="*/ 535509 h 3571"/>
                <a:gd name="T24" fmla="*/ 80166 w 2305"/>
                <a:gd name="T25" fmla="*/ 753813 h 3571"/>
                <a:gd name="T26" fmla="*/ 207784 w 2305"/>
                <a:gd name="T27" fmla="*/ 1008440 h 3571"/>
                <a:gd name="T28" fmla="*/ 165005 w 2305"/>
                <a:gd name="T29" fmla="*/ 1135754 h 3571"/>
                <a:gd name="T30" fmla="*/ 292264 w 2305"/>
                <a:gd name="T31" fmla="*/ 1252638 h 3571"/>
                <a:gd name="T32" fmla="*/ 429948 w 2305"/>
                <a:gd name="T33" fmla="*/ 1247244 h 35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05" h="3571">
                  <a:moveTo>
                    <a:pt x="1196" y="3468"/>
                  </a:moveTo>
                  <a:lnTo>
                    <a:pt x="1196" y="3468"/>
                  </a:lnTo>
                  <a:cubicBezTo>
                    <a:pt x="1196" y="3468"/>
                    <a:pt x="1477" y="3556"/>
                    <a:pt x="1594" y="3556"/>
                  </a:cubicBezTo>
                  <a:cubicBezTo>
                    <a:pt x="1727" y="3556"/>
                    <a:pt x="1713" y="3010"/>
                    <a:pt x="2009" y="2714"/>
                  </a:cubicBezTo>
                  <a:cubicBezTo>
                    <a:pt x="2304" y="2421"/>
                    <a:pt x="1994" y="2183"/>
                    <a:pt x="1832" y="2020"/>
                  </a:cubicBezTo>
                  <a:cubicBezTo>
                    <a:pt x="1713" y="1904"/>
                    <a:pt x="1919" y="1446"/>
                    <a:pt x="2038" y="1225"/>
                  </a:cubicBezTo>
                  <a:cubicBezTo>
                    <a:pt x="1773" y="885"/>
                    <a:pt x="1565" y="0"/>
                    <a:pt x="1565" y="0"/>
                  </a:cubicBezTo>
                  <a:cubicBezTo>
                    <a:pt x="1344" y="44"/>
                    <a:pt x="1344" y="44"/>
                    <a:pt x="1344" y="44"/>
                  </a:cubicBezTo>
                  <a:cubicBezTo>
                    <a:pt x="1388" y="73"/>
                    <a:pt x="1417" y="87"/>
                    <a:pt x="1417" y="87"/>
                  </a:cubicBezTo>
                  <a:cubicBezTo>
                    <a:pt x="1417" y="294"/>
                    <a:pt x="1152" y="221"/>
                    <a:pt x="1152" y="221"/>
                  </a:cubicBezTo>
                  <a:cubicBezTo>
                    <a:pt x="1463" y="973"/>
                    <a:pt x="842" y="944"/>
                    <a:pt x="665" y="1225"/>
                  </a:cubicBezTo>
                  <a:cubicBezTo>
                    <a:pt x="592" y="1341"/>
                    <a:pt x="459" y="1431"/>
                    <a:pt x="325" y="1489"/>
                  </a:cubicBezTo>
                  <a:cubicBezTo>
                    <a:pt x="354" y="1666"/>
                    <a:pt x="369" y="1948"/>
                    <a:pt x="223" y="2096"/>
                  </a:cubicBezTo>
                  <a:cubicBezTo>
                    <a:pt x="0" y="2316"/>
                    <a:pt x="90" y="2804"/>
                    <a:pt x="578" y="2804"/>
                  </a:cubicBezTo>
                  <a:cubicBezTo>
                    <a:pt x="578" y="2804"/>
                    <a:pt x="502" y="2981"/>
                    <a:pt x="459" y="3158"/>
                  </a:cubicBezTo>
                  <a:cubicBezTo>
                    <a:pt x="578" y="3260"/>
                    <a:pt x="740" y="3408"/>
                    <a:pt x="813" y="3483"/>
                  </a:cubicBezTo>
                  <a:cubicBezTo>
                    <a:pt x="903" y="3570"/>
                    <a:pt x="1196" y="3468"/>
                    <a:pt x="1196" y="34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" name="Freeform 79"/>
            <p:cNvSpPr>
              <a:spLocks noChangeArrowheads="1"/>
            </p:cNvSpPr>
            <p:nvPr/>
          </p:nvSpPr>
          <p:spPr bwMode="auto">
            <a:xfrm>
              <a:off x="10955338" y="8413750"/>
              <a:ext cx="1173162" cy="1311275"/>
            </a:xfrm>
            <a:custGeom>
              <a:avLst/>
              <a:gdLst>
                <a:gd name="T0" fmla="*/ 1129958 w 3264"/>
                <a:gd name="T1" fmla="*/ 286279 h 3646"/>
                <a:gd name="T2" fmla="*/ 1129958 w 3264"/>
                <a:gd name="T3" fmla="*/ 286279 h 3646"/>
                <a:gd name="T4" fmla="*/ 890956 w 3264"/>
                <a:gd name="T5" fmla="*/ 260025 h 3646"/>
                <a:gd name="T6" fmla="*/ 784573 w 3264"/>
                <a:gd name="T7" fmla="*/ 47833 h 3646"/>
                <a:gd name="T8" fmla="*/ 736773 w 3264"/>
                <a:gd name="T9" fmla="*/ 143140 h 3646"/>
                <a:gd name="T10" fmla="*/ 593731 w 3264"/>
                <a:gd name="T11" fmla="*/ 111491 h 3646"/>
                <a:gd name="T12" fmla="*/ 456080 w 3264"/>
                <a:gd name="T13" fmla="*/ 116885 h 3646"/>
                <a:gd name="T14" fmla="*/ 328852 w 3264"/>
                <a:gd name="T15" fmla="*/ 0 h 3646"/>
                <a:gd name="T16" fmla="*/ 318430 w 3264"/>
                <a:gd name="T17" fmla="*/ 84517 h 3646"/>
                <a:gd name="T18" fmla="*/ 376653 w 3264"/>
                <a:gd name="T19" fmla="*/ 260025 h 3646"/>
                <a:gd name="T20" fmla="*/ 0 w 3264"/>
                <a:gd name="T21" fmla="*/ 408200 h 3646"/>
                <a:gd name="T22" fmla="*/ 212047 w 3264"/>
                <a:gd name="T23" fmla="*/ 865312 h 3646"/>
                <a:gd name="T24" fmla="*/ 275661 w 3264"/>
                <a:gd name="T25" fmla="*/ 1310915 h 3646"/>
                <a:gd name="T26" fmla="*/ 296506 w 3264"/>
                <a:gd name="T27" fmla="*/ 1294372 h 3646"/>
                <a:gd name="T28" fmla="*/ 307648 w 3264"/>
                <a:gd name="T29" fmla="*/ 1199425 h 3646"/>
                <a:gd name="T30" fmla="*/ 498849 w 3264"/>
                <a:gd name="T31" fmla="*/ 1151232 h 3646"/>
                <a:gd name="T32" fmla="*/ 657345 w 3264"/>
                <a:gd name="T33" fmla="*/ 1109513 h 3646"/>
                <a:gd name="T34" fmla="*/ 652313 w 3264"/>
                <a:gd name="T35" fmla="*/ 1082539 h 3646"/>
                <a:gd name="T36" fmla="*/ 710536 w 3264"/>
                <a:gd name="T37" fmla="*/ 854882 h 3646"/>
                <a:gd name="T38" fmla="*/ 1040108 w 3264"/>
                <a:gd name="T39" fmla="*/ 758856 h 3646"/>
                <a:gd name="T40" fmla="*/ 1172727 w 3264"/>
                <a:gd name="T41" fmla="*/ 588743 h 3646"/>
                <a:gd name="T42" fmla="*/ 1109113 w 3264"/>
                <a:gd name="T43" fmla="*/ 450998 h 3646"/>
                <a:gd name="T44" fmla="*/ 1129958 w 3264"/>
                <a:gd name="T45" fmla="*/ 286279 h 364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264" h="3646">
                  <a:moveTo>
                    <a:pt x="3144" y="796"/>
                  </a:moveTo>
                  <a:lnTo>
                    <a:pt x="3144" y="796"/>
                  </a:lnTo>
                  <a:cubicBezTo>
                    <a:pt x="3144" y="633"/>
                    <a:pt x="2746" y="810"/>
                    <a:pt x="2479" y="723"/>
                  </a:cubicBezTo>
                  <a:cubicBezTo>
                    <a:pt x="2317" y="665"/>
                    <a:pt x="2229" y="340"/>
                    <a:pt x="2183" y="133"/>
                  </a:cubicBezTo>
                  <a:cubicBezTo>
                    <a:pt x="2140" y="279"/>
                    <a:pt x="2110" y="398"/>
                    <a:pt x="2050" y="398"/>
                  </a:cubicBezTo>
                  <a:cubicBezTo>
                    <a:pt x="1933" y="398"/>
                    <a:pt x="1652" y="310"/>
                    <a:pt x="1652" y="310"/>
                  </a:cubicBezTo>
                  <a:cubicBezTo>
                    <a:pt x="1652" y="310"/>
                    <a:pt x="1359" y="412"/>
                    <a:pt x="1269" y="325"/>
                  </a:cubicBezTo>
                  <a:cubicBezTo>
                    <a:pt x="1196" y="250"/>
                    <a:pt x="1034" y="102"/>
                    <a:pt x="915" y="0"/>
                  </a:cubicBezTo>
                  <a:cubicBezTo>
                    <a:pt x="900" y="87"/>
                    <a:pt x="886" y="177"/>
                    <a:pt x="886" y="235"/>
                  </a:cubicBezTo>
                  <a:cubicBezTo>
                    <a:pt x="886" y="398"/>
                    <a:pt x="1048" y="618"/>
                    <a:pt x="1048" y="723"/>
                  </a:cubicBezTo>
                  <a:cubicBezTo>
                    <a:pt x="1048" y="825"/>
                    <a:pt x="369" y="766"/>
                    <a:pt x="0" y="1135"/>
                  </a:cubicBezTo>
                  <a:cubicBezTo>
                    <a:pt x="117" y="1358"/>
                    <a:pt x="206" y="2023"/>
                    <a:pt x="590" y="2406"/>
                  </a:cubicBezTo>
                  <a:cubicBezTo>
                    <a:pt x="590" y="2406"/>
                    <a:pt x="308" y="3408"/>
                    <a:pt x="767" y="3645"/>
                  </a:cubicBezTo>
                  <a:cubicBezTo>
                    <a:pt x="796" y="3631"/>
                    <a:pt x="810" y="3616"/>
                    <a:pt x="825" y="3599"/>
                  </a:cubicBezTo>
                  <a:cubicBezTo>
                    <a:pt x="900" y="3526"/>
                    <a:pt x="856" y="3439"/>
                    <a:pt x="856" y="3335"/>
                  </a:cubicBezTo>
                  <a:cubicBezTo>
                    <a:pt x="856" y="3231"/>
                    <a:pt x="1077" y="3262"/>
                    <a:pt x="1388" y="3201"/>
                  </a:cubicBezTo>
                  <a:cubicBezTo>
                    <a:pt x="1550" y="3172"/>
                    <a:pt x="1713" y="3129"/>
                    <a:pt x="1829" y="3085"/>
                  </a:cubicBezTo>
                  <a:cubicBezTo>
                    <a:pt x="1815" y="3039"/>
                    <a:pt x="1815" y="3010"/>
                    <a:pt x="1815" y="3010"/>
                  </a:cubicBezTo>
                  <a:cubicBezTo>
                    <a:pt x="1815" y="3010"/>
                    <a:pt x="1844" y="2670"/>
                    <a:pt x="1977" y="2377"/>
                  </a:cubicBezTo>
                  <a:cubicBezTo>
                    <a:pt x="2110" y="2081"/>
                    <a:pt x="2833" y="2273"/>
                    <a:pt x="2894" y="2110"/>
                  </a:cubicBezTo>
                  <a:cubicBezTo>
                    <a:pt x="2938" y="1977"/>
                    <a:pt x="3187" y="1712"/>
                    <a:pt x="3263" y="1637"/>
                  </a:cubicBezTo>
                  <a:cubicBezTo>
                    <a:pt x="3231" y="1489"/>
                    <a:pt x="3187" y="1358"/>
                    <a:pt x="3086" y="1254"/>
                  </a:cubicBezTo>
                  <a:cubicBezTo>
                    <a:pt x="2952" y="1120"/>
                    <a:pt x="3144" y="943"/>
                    <a:pt x="3144" y="7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" name="Freeform 80"/>
            <p:cNvSpPr>
              <a:spLocks noChangeArrowheads="1"/>
            </p:cNvSpPr>
            <p:nvPr/>
          </p:nvSpPr>
          <p:spPr bwMode="auto">
            <a:xfrm>
              <a:off x="11736388" y="7413625"/>
              <a:ext cx="1927225" cy="1614488"/>
            </a:xfrm>
            <a:custGeom>
              <a:avLst/>
              <a:gdLst>
                <a:gd name="T0" fmla="*/ 1613528 w 5359"/>
                <a:gd name="T1" fmla="*/ 971282 h 4488"/>
                <a:gd name="T2" fmla="*/ 1613528 w 5359"/>
                <a:gd name="T3" fmla="*/ 971282 h 4488"/>
                <a:gd name="T4" fmla="*/ 1587277 w 5359"/>
                <a:gd name="T5" fmla="*/ 976319 h 4488"/>
                <a:gd name="T6" fmla="*/ 1677178 w 5359"/>
                <a:gd name="T7" fmla="*/ 705798 h 4488"/>
                <a:gd name="T8" fmla="*/ 1682212 w 5359"/>
                <a:gd name="T9" fmla="*/ 355417 h 4488"/>
                <a:gd name="T10" fmla="*/ 1258602 w 5359"/>
                <a:gd name="T11" fmla="*/ 270520 h 4488"/>
                <a:gd name="T12" fmla="*/ 913026 w 5359"/>
                <a:gd name="T13" fmla="*/ 0 h 4488"/>
                <a:gd name="T14" fmla="*/ 185554 w 5359"/>
                <a:gd name="T15" fmla="*/ 344625 h 4488"/>
                <a:gd name="T16" fmla="*/ 116870 w 5359"/>
                <a:gd name="T17" fmla="*/ 302896 h 4488"/>
                <a:gd name="T18" fmla="*/ 42792 w 5359"/>
                <a:gd name="T19" fmla="*/ 588885 h 4488"/>
                <a:gd name="T20" fmla="*/ 106442 w 5359"/>
                <a:gd name="T21" fmla="*/ 838540 h 4488"/>
                <a:gd name="T22" fmla="*/ 5034 w 5359"/>
                <a:gd name="T23" fmla="*/ 1046107 h 4488"/>
                <a:gd name="T24" fmla="*/ 111476 w 5359"/>
                <a:gd name="T25" fmla="*/ 1258350 h 4488"/>
                <a:gd name="T26" fmla="*/ 350611 w 5359"/>
                <a:gd name="T27" fmla="*/ 1284611 h 4488"/>
                <a:gd name="T28" fmla="*/ 329754 w 5359"/>
                <a:gd name="T29" fmla="*/ 1449369 h 4488"/>
                <a:gd name="T30" fmla="*/ 393403 w 5359"/>
                <a:gd name="T31" fmla="*/ 1587147 h 4488"/>
                <a:gd name="T32" fmla="*/ 398438 w 5359"/>
                <a:gd name="T33" fmla="*/ 1582111 h 4488"/>
                <a:gd name="T34" fmla="*/ 546593 w 5359"/>
                <a:gd name="T35" fmla="*/ 1614127 h 4488"/>
                <a:gd name="T36" fmla="*/ 838948 w 5359"/>
                <a:gd name="T37" fmla="*/ 1433541 h 4488"/>
                <a:gd name="T38" fmla="*/ 918420 w 5359"/>
                <a:gd name="T39" fmla="*/ 1231370 h 4488"/>
                <a:gd name="T40" fmla="*/ 1050753 w 5359"/>
                <a:gd name="T41" fmla="*/ 1093232 h 4488"/>
                <a:gd name="T42" fmla="*/ 1167623 w 5359"/>
                <a:gd name="T43" fmla="*/ 1014091 h 4488"/>
                <a:gd name="T44" fmla="*/ 1343109 w 5359"/>
                <a:gd name="T45" fmla="*/ 1220578 h 4488"/>
                <a:gd name="T46" fmla="*/ 1337714 w 5359"/>
                <a:gd name="T47" fmla="*/ 1225974 h 4488"/>
                <a:gd name="T48" fmla="*/ 1613528 w 5359"/>
                <a:gd name="T49" fmla="*/ 971282 h 448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359" h="4488">
                  <a:moveTo>
                    <a:pt x="4487" y="2700"/>
                  </a:moveTo>
                  <a:lnTo>
                    <a:pt x="4487" y="2700"/>
                  </a:lnTo>
                  <a:cubicBezTo>
                    <a:pt x="4443" y="2714"/>
                    <a:pt x="4414" y="2714"/>
                    <a:pt x="4414" y="2714"/>
                  </a:cubicBezTo>
                  <a:cubicBezTo>
                    <a:pt x="4414" y="2714"/>
                    <a:pt x="4429" y="2200"/>
                    <a:pt x="4664" y="1962"/>
                  </a:cubicBezTo>
                  <a:cubicBezTo>
                    <a:pt x="4902" y="1727"/>
                    <a:pt x="5358" y="988"/>
                    <a:pt x="4678" y="988"/>
                  </a:cubicBezTo>
                  <a:cubicBezTo>
                    <a:pt x="3999" y="988"/>
                    <a:pt x="4193" y="857"/>
                    <a:pt x="3500" y="752"/>
                  </a:cubicBezTo>
                  <a:cubicBezTo>
                    <a:pt x="2879" y="665"/>
                    <a:pt x="2612" y="134"/>
                    <a:pt x="2539" y="0"/>
                  </a:cubicBezTo>
                  <a:cubicBezTo>
                    <a:pt x="1947" y="148"/>
                    <a:pt x="812" y="958"/>
                    <a:pt x="516" y="958"/>
                  </a:cubicBezTo>
                  <a:cubicBezTo>
                    <a:pt x="458" y="958"/>
                    <a:pt x="385" y="915"/>
                    <a:pt x="325" y="842"/>
                  </a:cubicBezTo>
                  <a:cubicBezTo>
                    <a:pt x="206" y="1063"/>
                    <a:pt x="0" y="1521"/>
                    <a:pt x="119" y="1637"/>
                  </a:cubicBezTo>
                  <a:cubicBezTo>
                    <a:pt x="281" y="1800"/>
                    <a:pt x="591" y="2038"/>
                    <a:pt x="296" y="2331"/>
                  </a:cubicBezTo>
                  <a:cubicBezTo>
                    <a:pt x="133" y="2494"/>
                    <a:pt x="60" y="2731"/>
                    <a:pt x="14" y="2908"/>
                  </a:cubicBezTo>
                  <a:cubicBezTo>
                    <a:pt x="60" y="3115"/>
                    <a:pt x="148" y="3440"/>
                    <a:pt x="310" y="3498"/>
                  </a:cubicBezTo>
                  <a:cubicBezTo>
                    <a:pt x="577" y="3585"/>
                    <a:pt x="975" y="3408"/>
                    <a:pt x="975" y="3571"/>
                  </a:cubicBezTo>
                  <a:cubicBezTo>
                    <a:pt x="975" y="3718"/>
                    <a:pt x="783" y="3895"/>
                    <a:pt x="917" y="4029"/>
                  </a:cubicBezTo>
                  <a:cubicBezTo>
                    <a:pt x="1018" y="4133"/>
                    <a:pt x="1062" y="4264"/>
                    <a:pt x="1094" y="4412"/>
                  </a:cubicBezTo>
                  <a:cubicBezTo>
                    <a:pt x="1108" y="4398"/>
                    <a:pt x="1108" y="4398"/>
                    <a:pt x="1108" y="4398"/>
                  </a:cubicBezTo>
                  <a:cubicBezTo>
                    <a:pt x="1520" y="4487"/>
                    <a:pt x="1520" y="4487"/>
                    <a:pt x="1520" y="4487"/>
                  </a:cubicBezTo>
                  <a:cubicBezTo>
                    <a:pt x="1712" y="4220"/>
                    <a:pt x="1993" y="4029"/>
                    <a:pt x="2333" y="3985"/>
                  </a:cubicBezTo>
                  <a:cubicBezTo>
                    <a:pt x="2673" y="3939"/>
                    <a:pt x="2554" y="3704"/>
                    <a:pt x="2554" y="3423"/>
                  </a:cubicBezTo>
                  <a:cubicBezTo>
                    <a:pt x="2554" y="3144"/>
                    <a:pt x="2835" y="3129"/>
                    <a:pt x="2922" y="3039"/>
                  </a:cubicBezTo>
                  <a:cubicBezTo>
                    <a:pt x="3012" y="2952"/>
                    <a:pt x="3041" y="2819"/>
                    <a:pt x="3247" y="2819"/>
                  </a:cubicBezTo>
                  <a:cubicBezTo>
                    <a:pt x="3454" y="2819"/>
                    <a:pt x="3735" y="3393"/>
                    <a:pt x="3735" y="3393"/>
                  </a:cubicBezTo>
                  <a:cubicBezTo>
                    <a:pt x="3735" y="3393"/>
                    <a:pt x="3735" y="3408"/>
                    <a:pt x="3720" y="3408"/>
                  </a:cubicBezTo>
                  <a:cubicBezTo>
                    <a:pt x="4193" y="3306"/>
                    <a:pt x="4399" y="2923"/>
                    <a:pt x="4487" y="2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" name="Freeform 81"/>
            <p:cNvSpPr>
              <a:spLocks noChangeArrowheads="1"/>
            </p:cNvSpPr>
            <p:nvPr/>
          </p:nvSpPr>
          <p:spPr bwMode="auto">
            <a:xfrm>
              <a:off x="12798425" y="8355013"/>
              <a:ext cx="1514475" cy="1566862"/>
            </a:xfrm>
            <a:custGeom>
              <a:avLst/>
              <a:gdLst>
                <a:gd name="T0" fmla="*/ 3794 w 4210"/>
                <a:gd name="T1" fmla="*/ 900 h 4355"/>
                <a:gd name="T2" fmla="*/ 3794 w 4210"/>
                <a:gd name="T3" fmla="*/ 900 h 4355"/>
                <a:gd name="T4" fmla="*/ 3353 w 4210"/>
                <a:gd name="T5" fmla="*/ 456 h 4355"/>
                <a:gd name="T6" fmla="*/ 3190 w 4210"/>
                <a:gd name="T7" fmla="*/ 355 h 4355"/>
                <a:gd name="T8" fmla="*/ 3205 w 4210"/>
                <a:gd name="T9" fmla="*/ 88 h 4355"/>
                <a:gd name="T10" fmla="*/ 2186 w 4210"/>
                <a:gd name="T11" fmla="*/ 0 h 4355"/>
                <a:gd name="T12" fmla="*/ 1536 w 4210"/>
                <a:gd name="T13" fmla="*/ 88 h 4355"/>
                <a:gd name="T14" fmla="*/ 769 w 4210"/>
                <a:gd name="T15" fmla="*/ 796 h 4355"/>
                <a:gd name="T16" fmla="*/ 430 w 4210"/>
                <a:gd name="T17" fmla="*/ 2169 h 4355"/>
                <a:gd name="T18" fmla="*/ 224 w 4210"/>
                <a:gd name="T19" fmla="*/ 2569 h 4355"/>
                <a:gd name="T20" fmla="*/ 47 w 4210"/>
                <a:gd name="T21" fmla="*/ 3248 h 4355"/>
                <a:gd name="T22" fmla="*/ 105 w 4210"/>
                <a:gd name="T23" fmla="*/ 3762 h 4355"/>
                <a:gd name="T24" fmla="*/ 372 w 4210"/>
                <a:gd name="T25" fmla="*/ 3867 h 4355"/>
                <a:gd name="T26" fmla="*/ 1211 w 4210"/>
                <a:gd name="T27" fmla="*/ 4148 h 4355"/>
                <a:gd name="T28" fmla="*/ 1788 w 4210"/>
                <a:gd name="T29" fmla="*/ 4073 h 4355"/>
                <a:gd name="T30" fmla="*/ 2276 w 4210"/>
                <a:gd name="T31" fmla="*/ 4354 h 4355"/>
                <a:gd name="T32" fmla="*/ 2630 w 4210"/>
                <a:gd name="T33" fmla="*/ 4119 h 4355"/>
                <a:gd name="T34" fmla="*/ 3309 w 4210"/>
                <a:gd name="T35" fmla="*/ 3779 h 4355"/>
                <a:gd name="T36" fmla="*/ 3779 w 4210"/>
                <a:gd name="T37" fmla="*/ 3425 h 4355"/>
                <a:gd name="T38" fmla="*/ 3277 w 4210"/>
                <a:gd name="T39" fmla="*/ 3086 h 4355"/>
                <a:gd name="T40" fmla="*/ 3956 w 4210"/>
                <a:gd name="T41" fmla="*/ 2169 h 4355"/>
                <a:gd name="T42" fmla="*/ 4209 w 4210"/>
                <a:gd name="T43" fmla="*/ 1136 h 4355"/>
                <a:gd name="T44" fmla="*/ 3794 w 4210"/>
                <a:gd name="T45" fmla="*/ 900 h 4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210" h="4355">
                  <a:moveTo>
                    <a:pt x="3794" y="900"/>
                  </a:moveTo>
                  <a:lnTo>
                    <a:pt x="3794" y="900"/>
                  </a:lnTo>
                  <a:cubicBezTo>
                    <a:pt x="3648" y="752"/>
                    <a:pt x="3353" y="456"/>
                    <a:pt x="3353" y="456"/>
                  </a:cubicBezTo>
                  <a:cubicBezTo>
                    <a:pt x="3071" y="634"/>
                    <a:pt x="3057" y="488"/>
                    <a:pt x="3190" y="355"/>
                  </a:cubicBezTo>
                  <a:cubicBezTo>
                    <a:pt x="3263" y="279"/>
                    <a:pt x="3248" y="178"/>
                    <a:pt x="3205" y="88"/>
                  </a:cubicBezTo>
                  <a:cubicBezTo>
                    <a:pt x="2775" y="311"/>
                    <a:pt x="2453" y="0"/>
                    <a:pt x="2186" y="0"/>
                  </a:cubicBezTo>
                  <a:cubicBezTo>
                    <a:pt x="1965" y="0"/>
                    <a:pt x="1669" y="59"/>
                    <a:pt x="1536" y="88"/>
                  </a:cubicBezTo>
                  <a:cubicBezTo>
                    <a:pt x="1448" y="311"/>
                    <a:pt x="1242" y="694"/>
                    <a:pt x="769" y="796"/>
                  </a:cubicBezTo>
                  <a:cubicBezTo>
                    <a:pt x="694" y="1034"/>
                    <a:pt x="430" y="2038"/>
                    <a:pt x="430" y="2169"/>
                  </a:cubicBezTo>
                  <a:cubicBezTo>
                    <a:pt x="430" y="2258"/>
                    <a:pt x="311" y="2450"/>
                    <a:pt x="224" y="2569"/>
                  </a:cubicBezTo>
                  <a:cubicBezTo>
                    <a:pt x="238" y="2671"/>
                    <a:pt x="105" y="3129"/>
                    <a:pt x="47" y="3248"/>
                  </a:cubicBezTo>
                  <a:cubicBezTo>
                    <a:pt x="0" y="3379"/>
                    <a:pt x="105" y="3542"/>
                    <a:pt x="105" y="3762"/>
                  </a:cubicBezTo>
                  <a:cubicBezTo>
                    <a:pt x="105" y="3985"/>
                    <a:pt x="372" y="3867"/>
                    <a:pt x="372" y="3867"/>
                  </a:cubicBezTo>
                  <a:cubicBezTo>
                    <a:pt x="828" y="3779"/>
                    <a:pt x="1153" y="4102"/>
                    <a:pt x="1211" y="4148"/>
                  </a:cubicBezTo>
                  <a:cubicBezTo>
                    <a:pt x="1788" y="4073"/>
                    <a:pt x="1788" y="4073"/>
                    <a:pt x="1788" y="4073"/>
                  </a:cubicBezTo>
                  <a:cubicBezTo>
                    <a:pt x="1788" y="4073"/>
                    <a:pt x="2009" y="4354"/>
                    <a:pt x="2276" y="4354"/>
                  </a:cubicBezTo>
                  <a:cubicBezTo>
                    <a:pt x="2540" y="4354"/>
                    <a:pt x="2482" y="4264"/>
                    <a:pt x="2630" y="4119"/>
                  </a:cubicBezTo>
                  <a:cubicBezTo>
                    <a:pt x="2761" y="3985"/>
                    <a:pt x="3071" y="3779"/>
                    <a:pt x="3309" y="3779"/>
                  </a:cubicBezTo>
                  <a:cubicBezTo>
                    <a:pt x="3530" y="3779"/>
                    <a:pt x="3692" y="3942"/>
                    <a:pt x="3779" y="3425"/>
                  </a:cubicBezTo>
                  <a:cubicBezTo>
                    <a:pt x="3648" y="3306"/>
                    <a:pt x="3277" y="3217"/>
                    <a:pt x="3277" y="3086"/>
                  </a:cubicBezTo>
                  <a:cubicBezTo>
                    <a:pt x="3277" y="2952"/>
                    <a:pt x="3956" y="2169"/>
                    <a:pt x="3956" y="2169"/>
                  </a:cubicBezTo>
                  <a:cubicBezTo>
                    <a:pt x="4150" y="1800"/>
                    <a:pt x="4209" y="1240"/>
                    <a:pt x="4209" y="1136"/>
                  </a:cubicBezTo>
                  <a:cubicBezTo>
                    <a:pt x="4209" y="1034"/>
                    <a:pt x="3956" y="1048"/>
                    <a:pt x="3794" y="9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pPr defTabSz="2031573">
                <a:defRPr/>
              </a:pPr>
              <a:endParaRPr lang="en-US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" name="Freeform 82"/>
            <p:cNvSpPr>
              <a:spLocks noChangeArrowheads="1"/>
            </p:cNvSpPr>
            <p:nvPr/>
          </p:nvSpPr>
          <p:spPr bwMode="auto">
            <a:xfrm>
              <a:off x="14849475" y="6670675"/>
              <a:ext cx="2235200" cy="1406525"/>
            </a:xfrm>
            <a:custGeom>
              <a:avLst/>
              <a:gdLst>
                <a:gd name="T0" fmla="*/ 2118536 w 6215"/>
                <a:gd name="T1" fmla="*/ 323504 h 3913"/>
                <a:gd name="T2" fmla="*/ 2118536 w 6215"/>
                <a:gd name="T3" fmla="*/ 323504 h 3913"/>
                <a:gd name="T4" fmla="*/ 2134360 w 6215"/>
                <a:gd name="T5" fmla="*/ 143061 h 3913"/>
                <a:gd name="T6" fmla="*/ 1985116 w 6215"/>
                <a:gd name="T7" fmla="*/ 20848 h 3913"/>
                <a:gd name="T8" fmla="*/ 1767904 w 6215"/>
                <a:gd name="T9" fmla="*/ 31272 h 3913"/>
                <a:gd name="T10" fmla="*/ 1597803 w 6215"/>
                <a:gd name="T11" fmla="*/ 53198 h 3913"/>
                <a:gd name="T12" fmla="*/ 1486320 w 6215"/>
                <a:gd name="T13" fmla="*/ 53198 h 3913"/>
                <a:gd name="T14" fmla="*/ 1024924 w 6215"/>
                <a:gd name="T15" fmla="*/ 137669 h 3913"/>
                <a:gd name="T16" fmla="*/ 876760 w 6215"/>
                <a:gd name="T17" fmla="*/ 47807 h 3913"/>
                <a:gd name="T18" fmla="*/ 732551 w 6215"/>
                <a:gd name="T19" fmla="*/ 0 h 3913"/>
                <a:gd name="T20" fmla="*/ 732551 w 6215"/>
                <a:gd name="T21" fmla="*/ 0 h 3913"/>
                <a:gd name="T22" fmla="*/ 419679 w 6215"/>
                <a:gd name="T23" fmla="*/ 5392 h 3913"/>
                <a:gd name="T24" fmla="*/ 419679 w 6215"/>
                <a:gd name="T25" fmla="*/ 5392 h 3913"/>
                <a:gd name="T26" fmla="*/ 116877 w 6215"/>
                <a:gd name="T27" fmla="*/ 122213 h 3913"/>
                <a:gd name="T28" fmla="*/ 212897 w 6215"/>
                <a:gd name="T29" fmla="*/ 196259 h 3913"/>
                <a:gd name="T30" fmla="*/ 64372 w 6215"/>
                <a:gd name="T31" fmla="*/ 381735 h 3913"/>
                <a:gd name="T32" fmla="*/ 80196 w 6215"/>
                <a:gd name="T33" fmla="*/ 610345 h 3913"/>
                <a:gd name="T34" fmla="*/ 170101 w 6215"/>
                <a:gd name="T35" fmla="*/ 663543 h 3913"/>
                <a:gd name="T36" fmla="*/ 0 w 6215"/>
                <a:gd name="T37" fmla="*/ 997472 h 3913"/>
                <a:gd name="T38" fmla="*/ 133420 w 6215"/>
                <a:gd name="T39" fmla="*/ 1076551 h 3913"/>
                <a:gd name="T40" fmla="*/ 307837 w 6215"/>
                <a:gd name="T41" fmla="*/ 1305160 h 3913"/>
                <a:gd name="T42" fmla="*/ 398462 w 6215"/>
                <a:gd name="T43" fmla="*/ 1050670 h 3913"/>
                <a:gd name="T44" fmla="*/ 430109 w 6215"/>
                <a:gd name="T45" fmla="*/ 854411 h 3913"/>
                <a:gd name="T46" fmla="*/ 828570 w 6215"/>
                <a:gd name="T47" fmla="*/ 694815 h 3913"/>
                <a:gd name="T48" fmla="*/ 1226313 w 6215"/>
                <a:gd name="T49" fmla="*/ 625801 h 3913"/>
                <a:gd name="T50" fmla="*/ 1444604 w 6215"/>
                <a:gd name="T51" fmla="*/ 567570 h 3913"/>
                <a:gd name="T52" fmla="*/ 2027911 w 6215"/>
                <a:gd name="T53" fmla="*/ 567570 h 3913"/>
                <a:gd name="T54" fmla="*/ 2165647 w 6215"/>
                <a:gd name="T55" fmla="*/ 508980 h 3913"/>
                <a:gd name="T56" fmla="*/ 2118536 w 6215"/>
                <a:gd name="T57" fmla="*/ 323504 h 391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6215" h="3913">
                  <a:moveTo>
                    <a:pt x="5891" y="900"/>
                  </a:moveTo>
                  <a:lnTo>
                    <a:pt x="5891" y="900"/>
                  </a:lnTo>
                  <a:cubicBezTo>
                    <a:pt x="5891" y="766"/>
                    <a:pt x="5935" y="398"/>
                    <a:pt x="5935" y="398"/>
                  </a:cubicBezTo>
                  <a:cubicBezTo>
                    <a:pt x="5787" y="398"/>
                    <a:pt x="5610" y="192"/>
                    <a:pt x="5520" y="58"/>
                  </a:cubicBezTo>
                  <a:cubicBezTo>
                    <a:pt x="5300" y="177"/>
                    <a:pt x="5079" y="87"/>
                    <a:pt x="4916" y="87"/>
                  </a:cubicBezTo>
                  <a:cubicBezTo>
                    <a:pt x="4754" y="87"/>
                    <a:pt x="4577" y="87"/>
                    <a:pt x="4443" y="148"/>
                  </a:cubicBezTo>
                  <a:cubicBezTo>
                    <a:pt x="4371" y="192"/>
                    <a:pt x="4237" y="162"/>
                    <a:pt x="4133" y="148"/>
                  </a:cubicBezTo>
                  <a:cubicBezTo>
                    <a:pt x="3927" y="427"/>
                    <a:pt x="3248" y="383"/>
                    <a:pt x="2850" y="383"/>
                  </a:cubicBezTo>
                  <a:cubicBezTo>
                    <a:pt x="2438" y="383"/>
                    <a:pt x="2658" y="133"/>
                    <a:pt x="2438" y="133"/>
                  </a:cubicBezTo>
                  <a:cubicBezTo>
                    <a:pt x="2319" y="133"/>
                    <a:pt x="2156" y="58"/>
                    <a:pt x="2037" y="0"/>
                  </a:cubicBezTo>
                  <a:cubicBezTo>
                    <a:pt x="1167" y="15"/>
                    <a:pt x="1167" y="15"/>
                    <a:pt x="1167" y="15"/>
                  </a:cubicBezTo>
                  <a:cubicBezTo>
                    <a:pt x="917" y="148"/>
                    <a:pt x="325" y="250"/>
                    <a:pt x="325" y="340"/>
                  </a:cubicBezTo>
                  <a:cubicBezTo>
                    <a:pt x="325" y="456"/>
                    <a:pt x="519" y="473"/>
                    <a:pt x="592" y="546"/>
                  </a:cubicBezTo>
                  <a:cubicBezTo>
                    <a:pt x="665" y="618"/>
                    <a:pt x="310" y="929"/>
                    <a:pt x="179" y="1062"/>
                  </a:cubicBezTo>
                  <a:cubicBezTo>
                    <a:pt x="61" y="1181"/>
                    <a:pt x="179" y="1550"/>
                    <a:pt x="223" y="1698"/>
                  </a:cubicBezTo>
                  <a:cubicBezTo>
                    <a:pt x="267" y="1846"/>
                    <a:pt x="473" y="1846"/>
                    <a:pt x="473" y="1846"/>
                  </a:cubicBezTo>
                  <a:cubicBezTo>
                    <a:pt x="415" y="1904"/>
                    <a:pt x="148" y="2479"/>
                    <a:pt x="0" y="2775"/>
                  </a:cubicBezTo>
                  <a:cubicBezTo>
                    <a:pt x="119" y="2876"/>
                    <a:pt x="281" y="2995"/>
                    <a:pt x="371" y="2995"/>
                  </a:cubicBezTo>
                  <a:cubicBezTo>
                    <a:pt x="534" y="2995"/>
                    <a:pt x="740" y="3349"/>
                    <a:pt x="856" y="3631"/>
                  </a:cubicBezTo>
                  <a:cubicBezTo>
                    <a:pt x="975" y="3912"/>
                    <a:pt x="1108" y="3216"/>
                    <a:pt x="1108" y="2923"/>
                  </a:cubicBezTo>
                  <a:cubicBezTo>
                    <a:pt x="1108" y="2627"/>
                    <a:pt x="1433" y="2627"/>
                    <a:pt x="1196" y="2377"/>
                  </a:cubicBezTo>
                  <a:cubicBezTo>
                    <a:pt x="1196" y="2377"/>
                    <a:pt x="2052" y="1977"/>
                    <a:pt x="2304" y="1933"/>
                  </a:cubicBezTo>
                  <a:cubicBezTo>
                    <a:pt x="2554" y="1875"/>
                    <a:pt x="3175" y="1741"/>
                    <a:pt x="3410" y="1741"/>
                  </a:cubicBezTo>
                  <a:cubicBezTo>
                    <a:pt x="3631" y="1741"/>
                    <a:pt x="3808" y="1579"/>
                    <a:pt x="4017" y="1579"/>
                  </a:cubicBezTo>
                  <a:cubicBezTo>
                    <a:pt x="4179" y="1579"/>
                    <a:pt x="5093" y="1579"/>
                    <a:pt x="5639" y="1579"/>
                  </a:cubicBezTo>
                  <a:cubicBezTo>
                    <a:pt x="5683" y="1492"/>
                    <a:pt x="5874" y="1416"/>
                    <a:pt x="6022" y="1416"/>
                  </a:cubicBezTo>
                  <a:cubicBezTo>
                    <a:pt x="6214" y="1416"/>
                    <a:pt x="5891" y="1033"/>
                    <a:pt x="5891" y="9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6" name="Freeform 83"/>
            <p:cNvSpPr>
              <a:spLocks noChangeArrowheads="1"/>
            </p:cNvSpPr>
            <p:nvPr/>
          </p:nvSpPr>
          <p:spPr bwMode="auto">
            <a:xfrm>
              <a:off x="15233650" y="7239000"/>
              <a:ext cx="1651000" cy="976313"/>
            </a:xfrm>
            <a:custGeom>
              <a:avLst/>
              <a:gdLst>
                <a:gd name="T0" fmla="*/ 1645138 w 4590"/>
                <a:gd name="T1" fmla="*/ 0 h 2717"/>
                <a:gd name="T2" fmla="*/ 1645138 w 4590"/>
                <a:gd name="T3" fmla="*/ 0 h 2717"/>
                <a:gd name="T4" fmla="*/ 1061751 w 4590"/>
                <a:gd name="T5" fmla="*/ 0 h 2717"/>
                <a:gd name="T6" fmla="*/ 843430 w 4590"/>
                <a:gd name="T7" fmla="*/ 58212 h 2717"/>
                <a:gd name="T8" fmla="*/ 445633 w 4590"/>
                <a:gd name="T9" fmla="*/ 127204 h 2717"/>
                <a:gd name="T10" fmla="*/ 47117 w 4590"/>
                <a:gd name="T11" fmla="*/ 286749 h 2717"/>
                <a:gd name="T12" fmla="*/ 15466 w 4590"/>
                <a:gd name="T13" fmla="*/ 482946 h 2717"/>
                <a:gd name="T14" fmla="*/ 0 w 4590"/>
                <a:gd name="T15" fmla="*/ 615181 h 2717"/>
                <a:gd name="T16" fmla="*/ 381971 w 4590"/>
                <a:gd name="T17" fmla="*/ 843718 h 2717"/>
                <a:gd name="T18" fmla="*/ 679420 w 4590"/>
                <a:gd name="T19" fmla="*/ 949003 h 2717"/>
                <a:gd name="T20" fmla="*/ 853861 w 4590"/>
                <a:gd name="T21" fmla="*/ 843718 h 2717"/>
                <a:gd name="T22" fmla="*/ 1008519 w 4590"/>
                <a:gd name="T23" fmla="*/ 758196 h 2717"/>
                <a:gd name="T24" fmla="*/ 1098078 w 4590"/>
                <a:gd name="T25" fmla="*/ 519238 h 2717"/>
                <a:gd name="T26" fmla="*/ 1093042 w 4590"/>
                <a:gd name="T27" fmla="*/ 455636 h 2717"/>
                <a:gd name="T28" fmla="*/ 1438327 w 4590"/>
                <a:gd name="T29" fmla="*/ 201227 h 2717"/>
                <a:gd name="T30" fmla="*/ 1565651 w 4590"/>
                <a:gd name="T31" fmla="*/ 63602 h 2717"/>
                <a:gd name="T32" fmla="*/ 1650533 w 4590"/>
                <a:gd name="T33" fmla="*/ 32340 h 2717"/>
                <a:gd name="T34" fmla="*/ 1645138 w 4590"/>
                <a:gd name="T35" fmla="*/ 0 h 271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90" h="2717">
                  <a:moveTo>
                    <a:pt x="4574" y="0"/>
                  </a:moveTo>
                  <a:lnTo>
                    <a:pt x="4574" y="0"/>
                  </a:lnTo>
                  <a:cubicBezTo>
                    <a:pt x="4028" y="0"/>
                    <a:pt x="3114" y="0"/>
                    <a:pt x="2952" y="0"/>
                  </a:cubicBezTo>
                  <a:cubicBezTo>
                    <a:pt x="2743" y="0"/>
                    <a:pt x="2566" y="162"/>
                    <a:pt x="2345" y="162"/>
                  </a:cubicBezTo>
                  <a:cubicBezTo>
                    <a:pt x="2110" y="162"/>
                    <a:pt x="1489" y="296"/>
                    <a:pt x="1239" y="354"/>
                  </a:cubicBezTo>
                  <a:cubicBezTo>
                    <a:pt x="987" y="398"/>
                    <a:pt x="131" y="798"/>
                    <a:pt x="131" y="798"/>
                  </a:cubicBezTo>
                  <a:cubicBezTo>
                    <a:pt x="368" y="1048"/>
                    <a:pt x="43" y="1048"/>
                    <a:pt x="43" y="1344"/>
                  </a:cubicBezTo>
                  <a:cubicBezTo>
                    <a:pt x="43" y="1445"/>
                    <a:pt x="29" y="1579"/>
                    <a:pt x="0" y="1712"/>
                  </a:cubicBezTo>
                  <a:cubicBezTo>
                    <a:pt x="235" y="1904"/>
                    <a:pt x="810" y="2348"/>
                    <a:pt x="1062" y="2348"/>
                  </a:cubicBezTo>
                  <a:cubicBezTo>
                    <a:pt x="1387" y="2348"/>
                    <a:pt x="1698" y="2716"/>
                    <a:pt x="1889" y="2641"/>
                  </a:cubicBezTo>
                  <a:cubicBezTo>
                    <a:pt x="2095" y="2568"/>
                    <a:pt x="2139" y="2348"/>
                    <a:pt x="2374" y="2348"/>
                  </a:cubicBezTo>
                  <a:cubicBezTo>
                    <a:pt x="2612" y="2348"/>
                    <a:pt x="2627" y="2287"/>
                    <a:pt x="2804" y="2110"/>
                  </a:cubicBezTo>
                  <a:cubicBezTo>
                    <a:pt x="2966" y="1947"/>
                    <a:pt x="2847" y="1593"/>
                    <a:pt x="3053" y="1445"/>
                  </a:cubicBezTo>
                  <a:cubicBezTo>
                    <a:pt x="3039" y="1402"/>
                    <a:pt x="3039" y="1344"/>
                    <a:pt x="3039" y="1268"/>
                  </a:cubicBezTo>
                  <a:cubicBezTo>
                    <a:pt x="3039" y="752"/>
                    <a:pt x="3808" y="635"/>
                    <a:pt x="3999" y="560"/>
                  </a:cubicBezTo>
                  <a:cubicBezTo>
                    <a:pt x="4206" y="487"/>
                    <a:pt x="4264" y="267"/>
                    <a:pt x="4353" y="177"/>
                  </a:cubicBezTo>
                  <a:cubicBezTo>
                    <a:pt x="4397" y="133"/>
                    <a:pt x="4501" y="104"/>
                    <a:pt x="4589" y="90"/>
                  </a:cubicBezTo>
                  <a:cubicBezTo>
                    <a:pt x="4560" y="58"/>
                    <a:pt x="4560" y="29"/>
                    <a:pt x="457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7" name="Freeform 84"/>
            <p:cNvSpPr>
              <a:spLocks noChangeArrowheads="1"/>
            </p:cNvSpPr>
            <p:nvPr/>
          </p:nvSpPr>
          <p:spPr bwMode="auto">
            <a:xfrm>
              <a:off x="14919325" y="7669213"/>
              <a:ext cx="1709738" cy="1028700"/>
            </a:xfrm>
            <a:custGeom>
              <a:avLst/>
              <a:gdLst>
                <a:gd name="T0" fmla="*/ 1586970 w 4753"/>
                <a:gd name="T1" fmla="*/ 402425 h 2863"/>
                <a:gd name="T2" fmla="*/ 1586970 w 4753"/>
                <a:gd name="T3" fmla="*/ 402425 h 2863"/>
                <a:gd name="T4" fmla="*/ 1709266 w 4753"/>
                <a:gd name="T5" fmla="*/ 74018 h 2863"/>
                <a:gd name="T6" fmla="*/ 1566108 w 4753"/>
                <a:gd name="T7" fmla="*/ 74018 h 2863"/>
                <a:gd name="T8" fmla="*/ 1411440 w 4753"/>
                <a:gd name="T9" fmla="*/ 89468 h 2863"/>
                <a:gd name="T10" fmla="*/ 1321876 w 4753"/>
                <a:gd name="T11" fmla="*/ 328408 h 2863"/>
                <a:gd name="T12" fmla="*/ 1167207 w 4753"/>
                <a:gd name="T13" fmla="*/ 413923 h 2863"/>
                <a:gd name="T14" fmla="*/ 992756 w 4753"/>
                <a:gd name="T15" fmla="*/ 519201 h 2863"/>
                <a:gd name="T16" fmla="*/ 695289 w 4753"/>
                <a:gd name="T17" fmla="*/ 413923 h 2863"/>
                <a:gd name="T18" fmla="*/ 313294 w 4753"/>
                <a:gd name="T19" fmla="*/ 185403 h 2863"/>
                <a:gd name="T20" fmla="*/ 286316 w 4753"/>
                <a:gd name="T21" fmla="*/ 307568 h 2863"/>
                <a:gd name="T22" fmla="*/ 280921 w 4753"/>
                <a:gd name="T23" fmla="*/ 482551 h 2863"/>
                <a:gd name="T24" fmla="*/ 0 w 4753"/>
                <a:gd name="T25" fmla="*/ 720413 h 2863"/>
                <a:gd name="T26" fmla="*/ 286316 w 4753"/>
                <a:gd name="T27" fmla="*/ 869526 h 2863"/>
                <a:gd name="T28" fmla="*/ 498896 w 4753"/>
                <a:gd name="T29" fmla="*/ 996722 h 2863"/>
                <a:gd name="T30" fmla="*/ 711115 w 4753"/>
                <a:gd name="T31" fmla="*/ 1017561 h 2863"/>
                <a:gd name="T32" fmla="*/ 1061817 w 4753"/>
                <a:gd name="T33" fmla="*/ 1017561 h 2863"/>
                <a:gd name="T34" fmla="*/ 1125483 w 4753"/>
                <a:gd name="T35" fmla="*/ 917314 h 2863"/>
                <a:gd name="T36" fmla="*/ 1294539 w 4753"/>
                <a:gd name="T37" fmla="*/ 853717 h 2863"/>
                <a:gd name="T38" fmla="*/ 1619343 w 4753"/>
                <a:gd name="T39" fmla="*/ 768561 h 2863"/>
                <a:gd name="T40" fmla="*/ 1608912 w 4753"/>
                <a:gd name="T41" fmla="*/ 561958 h 2863"/>
                <a:gd name="T42" fmla="*/ 1586970 w 4753"/>
                <a:gd name="T43" fmla="*/ 402425 h 286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753" h="2863">
                  <a:moveTo>
                    <a:pt x="4412" y="1120"/>
                  </a:moveTo>
                  <a:lnTo>
                    <a:pt x="4412" y="1120"/>
                  </a:lnTo>
                  <a:cubicBezTo>
                    <a:pt x="4279" y="1004"/>
                    <a:pt x="4752" y="310"/>
                    <a:pt x="4752" y="206"/>
                  </a:cubicBezTo>
                  <a:cubicBezTo>
                    <a:pt x="4752" y="101"/>
                    <a:pt x="4560" y="0"/>
                    <a:pt x="4354" y="206"/>
                  </a:cubicBezTo>
                  <a:cubicBezTo>
                    <a:pt x="4191" y="383"/>
                    <a:pt x="3985" y="531"/>
                    <a:pt x="3924" y="249"/>
                  </a:cubicBezTo>
                  <a:cubicBezTo>
                    <a:pt x="3718" y="397"/>
                    <a:pt x="3837" y="751"/>
                    <a:pt x="3675" y="914"/>
                  </a:cubicBezTo>
                  <a:cubicBezTo>
                    <a:pt x="3498" y="1091"/>
                    <a:pt x="3483" y="1152"/>
                    <a:pt x="3245" y="1152"/>
                  </a:cubicBezTo>
                  <a:cubicBezTo>
                    <a:pt x="3010" y="1152"/>
                    <a:pt x="2966" y="1372"/>
                    <a:pt x="2760" y="1445"/>
                  </a:cubicBezTo>
                  <a:cubicBezTo>
                    <a:pt x="2569" y="1520"/>
                    <a:pt x="2258" y="1152"/>
                    <a:pt x="1933" y="1152"/>
                  </a:cubicBezTo>
                  <a:cubicBezTo>
                    <a:pt x="1681" y="1152"/>
                    <a:pt x="1106" y="708"/>
                    <a:pt x="871" y="516"/>
                  </a:cubicBezTo>
                  <a:cubicBezTo>
                    <a:pt x="856" y="650"/>
                    <a:pt x="825" y="781"/>
                    <a:pt x="796" y="856"/>
                  </a:cubicBezTo>
                  <a:cubicBezTo>
                    <a:pt x="900" y="1004"/>
                    <a:pt x="1077" y="1283"/>
                    <a:pt x="781" y="1343"/>
                  </a:cubicBezTo>
                  <a:cubicBezTo>
                    <a:pt x="398" y="1431"/>
                    <a:pt x="0" y="1637"/>
                    <a:pt x="0" y="2005"/>
                  </a:cubicBezTo>
                  <a:cubicBezTo>
                    <a:pt x="0" y="2376"/>
                    <a:pt x="531" y="2359"/>
                    <a:pt x="796" y="2420"/>
                  </a:cubicBezTo>
                  <a:cubicBezTo>
                    <a:pt x="1077" y="2478"/>
                    <a:pt x="1269" y="2655"/>
                    <a:pt x="1387" y="2774"/>
                  </a:cubicBezTo>
                  <a:cubicBezTo>
                    <a:pt x="1475" y="2862"/>
                    <a:pt x="1785" y="2745"/>
                    <a:pt x="1977" y="2832"/>
                  </a:cubicBezTo>
                  <a:cubicBezTo>
                    <a:pt x="2081" y="2731"/>
                    <a:pt x="2641" y="2832"/>
                    <a:pt x="2952" y="2832"/>
                  </a:cubicBezTo>
                  <a:cubicBezTo>
                    <a:pt x="3277" y="2832"/>
                    <a:pt x="3129" y="2670"/>
                    <a:pt x="3129" y="2553"/>
                  </a:cubicBezTo>
                  <a:cubicBezTo>
                    <a:pt x="3129" y="2449"/>
                    <a:pt x="3306" y="2376"/>
                    <a:pt x="3599" y="2376"/>
                  </a:cubicBezTo>
                  <a:cubicBezTo>
                    <a:pt x="3866" y="2376"/>
                    <a:pt x="4177" y="2199"/>
                    <a:pt x="4502" y="2139"/>
                  </a:cubicBezTo>
                  <a:cubicBezTo>
                    <a:pt x="4531" y="1933"/>
                    <a:pt x="4426" y="1697"/>
                    <a:pt x="4473" y="1564"/>
                  </a:cubicBezTo>
                  <a:cubicBezTo>
                    <a:pt x="4545" y="1416"/>
                    <a:pt x="4545" y="1253"/>
                    <a:pt x="4412" y="11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" name="Freeform 85"/>
            <p:cNvSpPr>
              <a:spLocks noChangeArrowheads="1"/>
            </p:cNvSpPr>
            <p:nvPr/>
          </p:nvSpPr>
          <p:spPr bwMode="auto">
            <a:xfrm>
              <a:off x="13898563" y="7669213"/>
              <a:ext cx="1730375" cy="1512887"/>
            </a:xfrm>
            <a:custGeom>
              <a:avLst/>
              <a:gdLst>
                <a:gd name="T0" fmla="*/ 1517799 w 4813"/>
                <a:gd name="T1" fmla="*/ 997800 h 4206"/>
                <a:gd name="T2" fmla="*/ 1517799 w 4813"/>
                <a:gd name="T3" fmla="*/ 997800 h 4206"/>
                <a:gd name="T4" fmla="*/ 1305336 w 4813"/>
                <a:gd name="T5" fmla="*/ 870468 h 4206"/>
                <a:gd name="T6" fmla="*/ 1019176 w 4813"/>
                <a:gd name="T7" fmla="*/ 721193 h 4206"/>
                <a:gd name="T8" fmla="*/ 1299943 w 4813"/>
                <a:gd name="T9" fmla="*/ 483074 h 4206"/>
                <a:gd name="T10" fmla="*/ 1305336 w 4813"/>
                <a:gd name="T11" fmla="*/ 307901 h 4206"/>
                <a:gd name="T12" fmla="*/ 1257163 w 4813"/>
                <a:gd name="T13" fmla="*/ 307901 h 4206"/>
                <a:gd name="T14" fmla="*/ 1082807 w 4813"/>
                <a:gd name="T15" fmla="*/ 79133 h 4206"/>
                <a:gd name="T16" fmla="*/ 949433 w 4813"/>
                <a:gd name="T17" fmla="*/ 0 h 4206"/>
                <a:gd name="T18" fmla="*/ 912764 w 4813"/>
                <a:gd name="T19" fmla="*/ 63666 h 4206"/>
                <a:gd name="T20" fmla="*/ 281487 w 4813"/>
                <a:gd name="T21" fmla="*/ 350705 h 4206"/>
                <a:gd name="T22" fmla="*/ 217856 w 4813"/>
                <a:gd name="T23" fmla="*/ 503936 h 4206"/>
                <a:gd name="T24" fmla="*/ 79089 w 4813"/>
                <a:gd name="T25" fmla="*/ 705726 h 4206"/>
                <a:gd name="T26" fmla="*/ 53206 w 4813"/>
                <a:gd name="T27" fmla="*/ 716157 h 4206"/>
                <a:gd name="T28" fmla="*/ 47813 w 4813"/>
                <a:gd name="T29" fmla="*/ 812197 h 4206"/>
                <a:gd name="T30" fmla="*/ 106411 w 4813"/>
                <a:gd name="T31" fmla="*/ 848526 h 4206"/>
                <a:gd name="T32" fmla="*/ 264950 w 4813"/>
                <a:gd name="T33" fmla="*/ 1008232 h 4206"/>
                <a:gd name="T34" fmla="*/ 414141 w 4813"/>
                <a:gd name="T35" fmla="*/ 1093120 h 4206"/>
                <a:gd name="T36" fmla="*/ 323188 w 4813"/>
                <a:gd name="T37" fmla="*/ 1464688 h 4206"/>
                <a:gd name="T38" fmla="*/ 589217 w 4813"/>
                <a:gd name="T39" fmla="*/ 1491665 h 4206"/>
                <a:gd name="T40" fmla="*/ 726904 w 4813"/>
                <a:gd name="T41" fmla="*/ 1401021 h 4206"/>
                <a:gd name="T42" fmla="*/ 880410 w 4813"/>
                <a:gd name="T43" fmla="*/ 1273688 h 4206"/>
                <a:gd name="T44" fmla="*/ 1156863 w 4813"/>
                <a:gd name="T45" fmla="*/ 1188800 h 4206"/>
                <a:gd name="T46" fmla="*/ 1188499 w 4813"/>
                <a:gd name="T47" fmla="*/ 1104271 h 4206"/>
                <a:gd name="T48" fmla="*/ 1299943 w 4813"/>
                <a:gd name="T49" fmla="*/ 1401021 h 4206"/>
                <a:gd name="T50" fmla="*/ 1528224 w 4813"/>
                <a:gd name="T51" fmla="*/ 1273688 h 4206"/>
                <a:gd name="T52" fmla="*/ 1660879 w 4813"/>
                <a:gd name="T53" fmla="*/ 1161822 h 4206"/>
                <a:gd name="T54" fmla="*/ 1724510 w 4813"/>
                <a:gd name="T55" fmla="*/ 1018663 h 4206"/>
                <a:gd name="T56" fmla="*/ 1729903 w 4813"/>
                <a:gd name="T57" fmla="*/ 1018663 h 4206"/>
                <a:gd name="T58" fmla="*/ 1517799 w 4813"/>
                <a:gd name="T59" fmla="*/ 997800 h 42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813" h="4206">
                  <a:moveTo>
                    <a:pt x="4222" y="2774"/>
                  </a:moveTo>
                  <a:lnTo>
                    <a:pt x="4222" y="2774"/>
                  </a:lnTo>
                  <a:cubicBezTo>
                    <a:pt x="4104" y="2655"/>
                    <a:pt x="3912" y="2478"/>
                    <a:pt x="3631" y="2420"/>
                  </a:cubicBezTo>
                  <a:cubicBezTo>
                    <a:pt x="3366" y="2359"/>
                    <a:pt x="2835" y="2376"/>
                    <a:pt x="2835" y="2005"/>
                  </a:cubicBezTo>
                  <a:cubicBezTo>
                    <a:pt x="2835" y="1637"/>
                    <a:pt x="3233" y="1431"/>
                    <a:pt x="3616" y="1343"/>
                  </a:cubicBezTo>
                  <a:cubicBezTo>
                    <a:pt x="3912" y="1283"/>
                    <a:pt x="3735" y="1004"/>
                    <a:pt x="3631" y="856"/>
                  </a:cubicBezTo>
                  <a:cubicBezTo>
                    <a:pt x="3587" y="928"/>
                    <a:pt x="3543" y="958"/>
                    <a:pt x="3497" y="856"/>
                  </a:cubicBezTo>
                  <a:cubicBezTo>
                    <a:pt x="3381" y="574"/>
                    <a:pt x="3175" y="220"/>
                    <a:pt x="3012" y="220"/>
                  </a:cubicBezTo>
                  <a:cubicBezTo>
                    <a:pt x="2922" y="220"/>
                    <a:pt x="2760" y="101"/>
                    <a:pt x="2641" y="0"/>
                  </a:cubicBezTo>
                  <a:cubicBezTo>
                    <a:pt x="2597" y="87"/>
                    <a:pt x="2554" y="148"/>
                    <a:pt x="2539" y="177"/>
                  </a:cubicBezTo>
                  <a:cubicBezTo>
                    <a:pt x="2435" y="264"/>
                    <a:pt x="693" y="679"/>
                    <a:pt x="783" y="975"/>
                  </a:cubicBezTo>
                  <a:cubicBezTo>
                    <a:pt x="870" y="1268"/>
                    <a:pt x="693" y="1329"/>
                    <a:pt x="606" y="1401"/>
                  </a:cubicBezTo>
                  <a:cubicBezTo>
                    <a:pt x="516" y="1491"/>
                    <a:pt x="220" y="1962"/>
                    <a:pt x="220" y="1962"/>
                  </a:cubicBezTo>
                  <a:cubicBezTo>
                    <a:pt x="191" y="1976"/>
                    <a:pt x="177" y="1991"/>
                    <a:pt x="148" y="1991"/>
                  </a:cubicBezTo>
                  <a:cubicBezTo>
                    <a:pt x="191" y="2081"/>
                    <a:pt x="206" y="2182"/>
                    <a:pt x="133" y="2258"/>
                  </a:cubicBezTo>
                  <a:cubicBezTo>
                    <a:pt x="0" y="2391"/>
                    <a:pt x="14" y="2537"/>
                    <a:pt x="296" y="2359"/>
                  </a:cubicBezTo>
                  <a:cubicBezTo>
                    <a:pt x="296" y="2359"/>
                    <a:pt x="591" y="2655"/>
                    <a:pt x="737" y="2803"/>
                  </a:cubicBezTo>
                  <a:cubicBezTo>
                    <a:pt x="899" y="2951"/>
                    <a:pt x="1152" y="2937"/>
                    <a:pt x="1152" y="3039"/>
                  </a:cubicBezTo>
                  <a:cubicBezTo>
                    <a:pt x="1152" y="3143"/>
                    <a:pt x="1093" y="3703"/>
                    <a:pt x="899" y="4072"/>
                  </a:cubicBezTo>
                  <a:cubicBezTo>
                    <a:pt x="1033" y="4205"/>
                    <a:pt x="1300" y="4205"/>
                    <a:pt x="1639" y="4147"/>
                  </a:cubicBezTo>
                  <a:cubicBezTo>
                    <a:pt x="1993" y="4089"/>
                    <a:pt x="1741" y="3895"/>
                    <a:pt x="2022" y="3895"/>
                  </a:cubicBezTo>
                  <a:cubicBezTo>
                    <a:pt x="2301" y="3895"/>
                    <a:pt x="2272" y="3718"/>
                    <a:pt x="2449" y="3541"/>
                  </a:cubicBezTo>
                  <a:cubicBezTo>
                    <a:pt x="2626" y="3349"/>
                    <a:pt x="3143" y="3378"/>
                    <a:pt x="3218" y="3305"/>
                  </a:cubicBezTo>
                  <a:cubicBezTo>
                    <a:pt x="3291" y="3230"/>
                    <a:pt x="3306" y="3070"/>
                    <a:pt x="3306" y="3070"/>
                  </a:cubicBezTo>
                  <a:cubicBezTo>
                    <a:pt x="3970" y="3070"/>
                    <a:pt x="3128" y="3895"/>
                    <a:pt x="3616" y="3895"/>
                  </a:cubicBezTo>
                  <a:cubicBezTo>
                    <a:pt x="4104" y="3895"/>
                    <a:pt x="4089" y="3718"/>
                    <a:pt x="4251" y="3541"/>
                  </a:cubicBezTo>
                  <a:cubicBezTo>
                    <a:pt x="4368" y="3439"/>
                    <a:pt x="4530" y="3305"/>
                    <a:pt x="4620" y="3230"/>
                  </a:cubicBezTo>
                  <a:cubicBezTo>
                    <a:pt x="4620" y="3114"/>
                    <a:pt x="4724" y="2908"/>
                    <a:pt x="4797" y="2832"/>
                  </a:cubicBezTo>
                  <a:lnTo>
                    <a:pt x="4812" y="2832"/>
                  </a:lnTo>
                  <a:cubicBezTo>
                    <a:pt x="4620" y="2745"/>
                    <a:pt x="4310" y="2862"/>
                    <a:pt x="4222" y="27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ru-RU" sz="14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aphicFrame>
        <p:nvGraphicFramePr>
          <p:cNvPr id="95" name="Chart 94"/>
          <p:cNvGraphicFramePr/>
          <p:nvPr>
            <p:extLst>
              <p:ext uri="{D42A27DB-BD31-4B8C-83A1-F6EECF244321}">
                <p14:modId xmlns:p14="http://schemas.microsoft.com/office/powerpoint/2010/main" val="2458817798"/>
              </p:ext>
            </p:extLst>
          </p:nvPr>
        </p:nvGraphicFramePr>
        <p:xfrm>
          <a:off x="8496282" y="1256029"/>
          <a:ext cx="3086118" cy="48823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96" name="TextBox 95"/>
          <p:cNvSpPr txBox="1"/>
          <p:nvPr/>
        </p:nvSpPr>
        <p:spPr>
          <a:xfrm>
            <a:off x="8111586" y="2185888"/>
            <a:ext cx="49885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2021</a:t>
            </a:r>
            <a:endParaRPr lang="id-ID" sz="11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7" name="TextBox 96"/>
          <p:cNvSpPr txBox="1"/>
          <p:nvPr/>
        </p:nvSpPr>
        <p:spPr>
          <a:xfrm>
            <a:off x="8111586" y="2807935"/>
            <a:ext cx="49885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2022</a:t>
            </a:r>
            <a:endParaRPr lang="id-ID" sz="11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8111586" y="3426779"/>
            <a:ext cx="49885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2023</a:t>
            </a:r>
            <a:endParaRPr lang="id-ID" sz="11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9" name="TextBox 98"/>
          <p:cNvSpPr txBox="1"/>
          <p:nvPr/>
        </p:nvSpPr>
        <p:spPr>
          <a:xfrm>
            <a:off x="8111586" y="4048826"/>
            <a:ext cx="49885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2024</a:t>
            </a:r>
            <a:endParaRPr lang="id-ID" sz="11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8111586" y="4633637"/>
            <a:ext cx="49885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2025</a:t>
            </a:r>
            <a:endParaRPr lang="id-ID" sz="11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1" name="TextBox 100"/>
          <p:cNvSpPr txBox="1"/>
          <p:nvPr/>
        </p:nvSpPr>
        <p:spPr>
          <a:xfrm>
            <a:off x="8111586" y="5255684"/>
            <a:ext cx="49885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2026</a:t>
            </a:r>
            <a:endParaRPr lang="id-ID" sz="1100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1979194" y="5279197"/>
            <a:ext cx="5199815" cy="5688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 every 6 emails received, we get 3 Phone calls. Suitable for all categories business and personal presentation</a:t>
            </a:r>
            <a:r>
              <a:rPr lang="id-ID" sz="11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id-ID" sz="11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business.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611511" y="4873191"/>
            <a:ext cx="22407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Branches Analysis</a:t>
            </a:r>
            <a:endParaRPr lang="id-ID" b="1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611511" y="5152470"/>
            <a:ext cx="1417376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800" b="1" dirty="0">
                <a:solidFill>
                  <a:schemeClr val="accent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89%</a:t>
            </a:r>
          </a:p>
        </p:txBody>
      </p:sp>
    </p:spTree>
    <p:extLst>
      <p:ext uri="{BB962C8B-B14F-4D97-AF65-F5344CB8AC3E}">
        <p14:creationId xmlns:p14="http://schemas.microsoft.com/office/powerpoint/2010/main" val="961500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95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95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95">
                                            <p:graphicEl>
                                              <a:chart seriesIdx="1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95">
                                            <p:graphicEl>
                                              <a:chart seriesIdx="2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95">
                                            <p:graphicEl>
                                              <a:chart seriesIdx="3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95">
                                            <p:graphicEl>
                                              <a:chart seriesIdx="4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95">
                                            <p:graphicEl>
                                              <a:chart seriesIdx="5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500"/>
                            </p:stCondLst>
                            <p:childTnLst>
                              <p:par>
                                <p:cTn id="64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7000"/>
                            </p:stCondLst>
                            <p:childTnLst>
                              <p:par>
                                <p:cTn id="69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500"/>
                            </p:stCondLst>
                            <p:childTnLst>
                              <p:par>
                                <p:cTn id="74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000"/>
                            </p:stCondLst>
                            <p:childTnLst>
                              <p:par>
                                <p:cTn id="79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8500"/>
                            </p:stCondLst>
                            <p:childTnLst>
                              <p:par>
                                <p:cTn id="84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Graphic spid="95" grpId="0">
        <p:bldSub>
          <a:bldChart bld="series"/>
        </p:bldSub>
      </p:bldGraphic>
      <p:bldP spid="96" grpId="0"/>
      <p:bldP spid="97" grpId="0"/>
      <p:bldP spid="98" grpId="0"/>
      <p:bldP spid="99" grpId="0"/>
      <p:bldP spid="100" grpId="0"/>
      <p:bldP spid="101" grpId="0"/>
      <p:bldP spid="102" grpId="0"/>
      <p:bldP spid="103" grpId="0"/>
      <p:bldP spid="104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id-ID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Scandanavia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01570A-8480-497D-96D4-D725A6D7C6AA}" type="slidenum">
              <a:rPr lang="en-US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48</a:t>
            </a:fld>
            <a:endParaRPr lang="en-US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79" name="Group 78"/>
          <p:cNvGrpSpPr/>
          <p:nvPr/>
        </p:nvGrpSpPr>
        <p:grpSpPr>
          <a:xfrm>
            <a:off x="623392" y="548680"/>
            <a:ext cx="4184650" cy="5784851"/>
            <a:chOff x="623392" y="548680"/>
            <a:chExt cx="4184650" cy="5784851"/>
          </a:xfrm>
          <a:gradFill>
            <a:gsLst>
              <a:gs pos="0">
                <a:schemeClr val="accent6"/>
              </a:gs>
              <a:gs pos="68000">
                <a:schemeClr val="accent5"/>
              </a:gs>
            </a:gsLst>
            <a:lin ang="2700000" scaled="1"/>
          </a:gradFill>
        </p:grpSpPr>
        <p:grpSp>
          <p:nvGrpSpPr>
            <p:cNvPr id="52" name="Group 51"/>
            <p:cNvGrpSpPr/>
            <p:nvPr/>
          </p:nvGrpSpPr>
          <p:grpSpPr>
            <a:xfrm>
              <a:off x="1755808" y="1458847"/>
              <a:ext cx="1712384" cy="4874684"/>
              <a:chOff x="1797050" y="1130300"/>
              <a:chExt cx="1284288" cy="3656013"/>
            </a:xfrm>
            <a:grpFill/>
          </p:grpSpPr>
          <p:sp>
            <p:nvSpPr>
              <p:cNvPr id="54" name="Freeform 6"/>
              <p:cNvSpPr>
                <a:spLocks/>
              </p:cNvSpPr>
              <p:nvPr/>
            </p:nvSpPr>
            <p:spPr bwMode="auto">
              <a:xfrm>
                <a:off x="2193925" y="2901950"/>
                <a:ext cx="434975" cy="520700"/>
              </a:xfrm>
              <a:custGeom>
                <a:avLst/>
                <a:gdLst>
                  <a:gd name="T0" fmla="*/ 215 w 274"/>
                  <a:gd name="T1" fmla="*/ 12 h 328"/>
                  <a:gd name="T2" fmla="*/ 215 w 274"/>
                  <a:gd name="T3" fmla="*/ 24 h 328"/>
                  <a:gd name="T4" fmla="*/ 211 w 274"/>
                  <a:gd name="T5" fmla="*/ 31 h 328"/>
                  <a:gd name="T6" fmla="*/ 211 w 274"/>
                  <a:gd name="T7" fmla="*/ 43 h 328"/>
                  <a:gd name="T8" fmla="*/ 215 w 274"/>
                  <a:gd name="T9" fmla="*/ 51 h 328"/>
                  <a:gd name="T10" fmla="*/ 215 w 274"/>
                  <a:gd name="T11" fmla="*/ 55 h 328"/>
                  <a:gd name="T12" fmla="*/ 219 w 274"/>
                  <a:gd name="T13" fmla="*/ 59 h 328"/>
                  <a:gd name="T14" fmla="*/ 223 w 274"/>
                  <a:gd name="T15" fmla="*/ 70 h 328"/>
                  <a:gd name="T16" fmla="*/ 235 w 274"/>
                  <a:gd name="T17" fmla="*/ 70 h 328"/>
                  <a:gd name="T18" fmla="*/ 235 w 274"/>
                  <a:gd name="T19" fmla="*/ 86 h 328"/>
                  <a:gd name="T20" fmla="*/ 219 w 274"/>
                  <a:gd name="T21" fmla="*/ 74 h 328"/>
                  <a:gd name="T22" fmla="*/ 215 w 274"/>
                  <a:gd name="T23" fmla="*/ 74 h 328"/>
                  <a:gd name="T24" fmla="*/ 215 w 274"/>
                  <a:gd name="T25" fmla="*/ 82 h 328"/>
                  <a:gd name="T26" fmla="*/ 211 w 274"/>
                  <a:gd name="T27" fmla="*/ 90 h 328"/>
                  <a:gd name="T28" fmla="*/ 211 w 274"/>
                  <a:gd name="T29" fmla="*/ 94 h 328"/>
                  <a:gd name="T30" fmla="*/ 207 w 274"/>
                  <a:gd name="T31" fmla="*/ 98 h 328"/>
                  <a:gd name="T32" fmla="*/ 207 w 274"/>
                  <a:gd name="T33" fmla="*/ 106 h 328"/>
                  <a:gd name="T34" fmla="*/ 211 w 274"/>
                  <a:gd name="T35" fmla="*/ 110 h 328"/>
                  <a:gd name="T36" fmla="*/ 219 w 274"/>
                  <a:gd name="T37" fmla="*/ 117 h 328"/>
                  <a:gd name="T38" fmla="*/ 223 w 274"/>
                  <a:gd name="T39" fmla="*/ 117 h 328"/>
                  <a:gd name="T40" fmla="*/ 223 w 274"/>
                  <a:gd name="T41" fmla="*/ 125 h 328"/>
                  <a:gd name="T42" fmla="*/ 215 w 274"/>
                  <a:gd name="T43" fmla="*/ 129 h 328"/>
                  <a:gd name="T44" fmla="*/ 231 w 274"/>
                  <a:gd name="T45" fmla="*/ 141 h 328"/>
                  <a:gd name="T46" fmla="*/ 231 w 274"/>
                  <a:gd name="T47" fmla="*/ 145 h 328"/>
                  <a:gd name="T48" fmla="*/ 227 w 274"/>
                  <a:gd name="T49" fmla="*/ 145 h 328"/>
                  <a:gd name="T50" fmla="*/ 231 w 274"/>
                  <a:gd name="T51" fmla="*/ 160 h 328"/>
                  <a:gd name="T52" fmla="*/ 231 w 274"/>
                  <a:gd name="T53" fmla="*/ 176 h 328"/>
                  <a:gd name="T54" fmla="*/ 239 w 274"/>
                  <a:gd name="T55" fmla="*/ 176 h 328"/>
                  <a:gd name="T56" fmla="*/ 239 w 274"/>
                  <a:gd name="T57" fmla="*/ 188 h 328"/>
                  <a:gd name="T58" fmla="*/ 239 w 274"/>
                  <a:gd name="T59" fmla="*/ 192 h 328"/>
                  <a:gd name="T60" fmla="*/ 246 w 274"/>
                  <a:gd name="T61" fmla="*/ 203 h 328"/>
                  <a:gd name="T62" fmla="*/ 254 w 274"/>
                  <a:gd name="T63" fmla="*/ 215 h 328"/>
                  <a:gd name="T64" fmla="*/ 254 w 274"/>
                  <a:gd name="T65" fmla="*/ 219 h 328"/>
                  <a:gd name="T66" fmla="*/ 262 w 274"/>
                  <a:gd name="T67" fmla="*/ 227 h 328"/>
                  <a:gd name="T68" fmla="*/ 254 w 274"/>
                  <a:gd name="T69" fmla="*/ 238 h 328"/>
                  <a:gd name="T70" fmla="*/ 262 w 274"/>
                  <a:gd name="T71" fmla="*/ 238 h 328"/>
                  <a:gd name="T72" fmla="*/ 270 w 274"/>
                  <a:gd name="T73" fmla="*/ 250 h 328"/>
                  <a:gd name="T74" fmla="*/ 270 w 274"/>
                  <a:gd name="T75" fmla="*/ 289 h 328"/>
                  <a:gd name="T76" fmla="*/ 258 w 274"/>
                  <a:gd name="T77" fmla="*/ 309 h 328"/>
                  <a:gd name="T78" fmla="*/ 250 w 274"/>
                  <a:gd name="T79" fmla="*/ 313 h 328"/>
                  <a:gd name="T80" fmla="*/ 239 w 274"/>
                  <a:gd name="T81" fmla="*/ 328 h 328"/>
                  <a:gd name="T82" fmla="*/ 223 w 274"/>
                  <a:gd name="T83" fmla="*/ 313 h 328"/>
                  <a:gd name="T84" fmla="*/ 203 w 274"/>
                  <a:gd name="T85" fmla="*/ 301 h 328"/>
                  <a:gd name="T86" fmla="*/ 180 w 274"/>
                  <a:gd name="T87" fmla="*/ 277 h 328"/>
                  <a:gd name="T88" fmla="*/ 188 w 274"/>
                  <a:gd name="T89" fmla="*/ 246 h 328"/>
                  <a:gd name="T90" fmla="*/ 176 w 274"/>
                  <a:gd name="T91" fmla="*/ 231 h 328"/>
                  <a:gd name="T92" fmla="*/ 137 w 274"/>
                  <a:gd name="T93" fmla="*/ 207 h 328"/>
                  <a:gd name="T94" fmla="*/ 114 w 274"/>
                  <a:gd name="T95" fmla="*/ 188 h 328"/>
                  <a:gd name="T96" fmla="*/ 59 w 274"/>
                  <a:gd name="T97" fmla="*/ 137 h 328"/>
                  <a:gd name="T98" fmla="*/ 20 w 274"/>
                  <a:gd name="T99" fmla="*/ 149 h 328"/>
                  <a:gd name="T100" fmla="*/ 0 w 274"/>
                  <a:gd name="T101" fmla="*/ 102 h 328"/>
                  <a:gd name="T102" fmla="*/ 20 w 274"/>
                  <a:gd name="T103" fmla="*/ 102 h 328"/>
                  <a:gd name="T104" fmla="*/ 28 w 274"/>
                  <a:gd name="T105" fmla="*/ 90 h 328"/>
                  <a:gd name="T106" fmla="*/ 39 w 274"/>
                  <a:gd name="T107" fmla="*/ 82 h 328"/>
                  <a:gd name="T108" fmla="*/ 35 w 274"/>
                  <a:gd name="T109" fmla="*/ 63 h 328"/>
                  <a:gd name="T110" fmla="*/ 51 w 274"/>
                  <a:gd name="T111" fmla="*/ 24 h 328"/>
                  <a:gd name="T112" fmla="*/ 129 w 274"/>
                  <a:gd name="T113" fmla="*/ 4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" h="328">
                    <a:moveTo>
                      <a:pt x="192" y="4"/>
                    </a:moveTo>
                    <a:lnTo>
                      <a:pt x="192" y="4"/>
                    </a:lnTo>
                    <a:lnTo>
                      <a:pt x="196" y="4"/>
                    </a:lnTo>
                    <a:lnTo>
                      <a:pt x="215" y="4"/>
                    </a:lnTo>
                    <a:lnTo>
                      <a:pt x="211" y="4"/>
                    </a:lnTo>
                    <a:lnTo>
                      <a:pt x="211" y="8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5" y="16"/>
                    </a:lnTo>
                    <a:lnTo>
                      <a:pt x="211" y="16"/>
                    </a:lnTo>
                    <a:lnTo>
                      <a:pt x="215" y="16"/>
                    </a:lnTo>
                    <a:lnTo>
                      <a:pt x="215" y="20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9" y="28"/>
                    </a:lnTo>
                    <a:lnTo>
                      <a:pt x="215" y="28"/>
                    </a:lnTo>
                    <a:lnTo>
                      <a:pt x="211" y="28"/>
                    </a:lnTo>
                    <a:lnTo>
                      <a:pt x="211" y="28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5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9"/>
                    </a:lnTo>
                    <a:lnTo>
                      <a:pt x="211" y="39"/>
                    </a:lnTo>
                    <a:lnTo>
                      <a:pt x="211" y="43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9"/>
                    </a:lnTo>
                    <a:lnTo>
                      <a:pt x="215" y="59"/>
                    </a:lnTo>
                    <a:lnTo>
                      <a:pt x="219" y="59"/>
                    </a:lnTo>
                    <a:lnTo>
                      <a:pt x="223" y="55"/>
                    </a:lnTo>
                    <a:lnTo>
                      <a:pt x="223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7"/>
                    </a:lnTo>
                    <a:lnTo>
                      <a:pt x="223" y="70"/>
                    </a:lnTo>
                    <a:lnTo>
                      <a:pt x="223" y="70"/>
                    </a:lnTo>
                    <a:lnTo>
                      <a:pt x="227" y="70"/>
                    </a:lnTo>
                    <a:lnTo>
                      <a:pt x="227" y="70"/>
                    </a:lnTo>
                    <a:lnTo>
                      <a:pt x="231" y="70"/>
                    </a:lnTo>
                    <a:lnTo>
                      <a:pt x="231" y="70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5" y="74"/>
                    </a:lnTo>
                    <a:lnTo>
                      <a:pt x="235" y="78"/>
                    </a:lnTo>
                    <a:lnTo>
                      <a:pt x="235" y="78"/>
                    </a:lnTo>
                    <a:lnTo>
                      <a:pt x="235" y="82"/>
                    </a:lnTo>
                    <a:lnTo>
                      <a:pt x="239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1" y="86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23" y="74"/>
                    </a:lnTo>
                    <a:lnTo>
                      <a:pt x="219" y="74"/>
                    </a:lnTo>
                    <a:lnTo>
                      <a:pt x="219" y="74"/>
                    </a:lnTo>
                    <a:lnTo>
                      <a:pt x="223" y="78"/>
                    </a:lnTo>
                    <a:lnTo>
                      <a:pt x="223" y="82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5" y="74"/>
                    </a:lnTo>
                    <a:lnTo>
                      <a:pt x="211" y="74"/>
                    </a:lnTo>
                    <a:lnTo>
                      <a:pt x="203" y="74"/>
                    </a:lnTo>
                    <a:lnTo>
                      <a:pt x="207" y="78"/>
                    </a:lnTo>
                    <a:lnTo>
                      <a:pt x="207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82"/>
                    </a:lnTo>
                    <a:lnTo>
                      <a:pt x="215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90"/>
                    </a:lnTo>
                    <a:lnTo>
                      <a:pt x="211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15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03" y="94"/>
                    </a:lnTo>
                    <a:lnTo>
                      <a:pt x="207" y="94"/>
                    </a:lnTo>
                    <a:lnTo>
                      <a:pt x="207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07" y="98"/>
                    </a:lnTo>
                    <a:lnTo>
                      <a:pt x="203" y="102"/>
                    </a:lnTo>
                    <a:lnTo>
                      <a:pt x="207" y="102"/>
                    </a:lnTo>
                    <a:lnTo>
                      <a:pt x="215" y="102"/>
                    </a:lnTo>
                    <a:lnTo>
                      <a:pt x="215" y="102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10"/>
                    </a:lnTo>
                    <a:lnTo>
                      <a:pt x="211" y="110"/>
                    </a:lnTo>
                    <a:lnTo>
                      <a:pt x="211" y="110"/>
                    </a:lnTo>
                    <a:lnTo>
                      <a:pt x="215" y="110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5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5"/>
                    </a:lnTo>
                    <a:lnTo>
                      <a:pt x="215" y="129"/>
                    </a:lnTo>
                    <a:lnTo>
                      <a:pt x="215" y="129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23" y="137"/>
                    </a:lnTo>
                    <a:lnTo>
                      <a:pt x="227" y="137"/>
                    </a:lnTo>
                    <a:lnTo>
                      <a:pt x="227" y="137"/>
                    </a:lnTo>
                    <a:lnTo>
                      <a:pt x="235" y="141"/>
                    </a:lnTo>
                    <a:lnTo>
                      <a:pt x="231" y="141"/>
                    </a:lnTo>
                    <a:lnTo>
                      <a:pt x="231" y="141"/>
                    </a:lnTo>
                    <a:lnTo>
                      <a:pt x="223" y="141"/>
                    </a:lnTo>
                    <a:lnTo>
                      <a:pt x="227" y="141"/>
                    </a:lnTo>
                    <a:lnTo>
                      <a:pt x="227" y="145"/>
                    </a:lnTo>
                    <a:lnTo>
                      <a:pt x="231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45"/>
                    </a:lnTo>
                    <a:lnTo>
                      <a:pt x="223" y="141"/>
                    </a:lnTo>
                    <a:lnTo>
                      <a:pt x="223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23" y="145"/>
                    </a:lnTo>
                    <a:lnTo>
                      <a:pt x="227" y="145"/>
                    </a:lnTo>
                    <a:lnTo>
                      <a:pt x="227" y="149"/>
                    </a:lnTo>
                    <a:lnTo>
                      <a:pt x="231" y="149"/>
                    </a:lnTo>
                    <a:lnTo>
                      <a:pt x="231" y="152"/>
                    </a:lnTo>
                    <a:lnTo>
                      <a:pt x="231" y="156"/>
                    </a:lnTo>
                    <a:lnTo>
                      <a:pt x="231" y="156"/>
                    </a:lnTo>
                    <a:lnTo>
                      <a:pt x="231" y="160"/>
                    </a:lnTo>
                    <a:lnTo>
                      <a:pt x="231" y="160"/>
                    </a:lnTo>
                    <a:lnTo>
                      <a:pt x="235" y="164"/>
                    </a:lnTo>
                    <a:lnTo>
                      <a:pt x="235" y="168"/>
                    </a:lnTo>
                    <a:lnTo>
                      <a:pt x="231" y="168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1" y="176"/>
                    </a:lnTo>
                    <a:lnTo>
                      <a:pt x="235" y="176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80"/>
                    </a:lnTo>
                    <a:lnTo>
                      <a:pt x="235" y="180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6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9" y="199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9"/>
                    </a:lnTo>
                    <a:lnTo>
                      <a:pt x="258" y="223"/>
                    </a:lnTo>
                    <a:lnTo>
                      <a:pt x="258" y="223"/>
                    </a:lnTo>
                    <a:lnTo>
                      <a:pt x="258" y="227"/>
                    </a:lnTo>
                    <a:lnTo>
                      <a:pt x="258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58" y="234"/>
                    </a:lnTo>
                    <a:lnTo>
                      <a:pt x="258" y="234"/>
                    </a:lnTo>
                    <a:lnTo>
                      <a:pt x="258" y="238"/>
                    </a:lnTo>
                    <a:lnTo>
                      <a:pt x="254" y="238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8" y="238"/>
                    </a:lnTo>
                    <a:lnTo>
                      <a:pt x="258" y="238"/>
                    </a:lnTo>
                    <a:lnTo>
                      <a:pt x="262" y="238"/>
                    </a:lnTo>
                    <a:lnTo>
                      <a:pt x="262" y="242"/>
                    </a:lnTo>
                    <a:lnTo>
                      <a:pt x="266" y="242"/>
                    </a:lnTo>
                    <a:lnTo>
                      <a:pt x="270" y="246"/>
                    </a:lnTo>
                    <a:lnTo>
                      <a:pt x="270" y="246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4" y="250"/>
                    </a:lnTo>
                    <a:lnTo>
                      <a:pt x="274" y="274"/>
                    </a:lnTo>
                    <a:lnTo>
                      <a:pt x="274" y="277"/>
                    </a:lnTo>
                    <a:lnTo>
                      <a:pt x="274" y="281"/>
                    </a:lnTo>
                    <a:lnTo>
                      <a:pt x="270" y="281"/>
                    </a:lnTo>
                    <a:lnTo>
                      <a:pt x="270" y="285"/>
                    </a:lnTo>
                    <a:lnTo>
                      <a:pt x="270" y="289"/>
                    </a:lnTo>
                    <a:lnTo>
                      <a:pt x="274" y="301"/>
                    </a:lnTo>
                    <a:lnTo>
                      <a:pt x="270" y="305"/>
                    </a:lnTo>
                    <a:lnTo>
                      <a:pt x="270" y="309"/>
                    </a:lnTo>
                    <a:lnTo>
                      <a:pt x="266" y="309"/>
                    </a:lnTo>
                    <a:lnTo>
                      <a:pt x="262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4" y="316"/>
                    </a:lnTo>
                    <a:lnTo>
                      <a:pt x="254" y="316"/>
                    </a:lnTo>
                    <a:lnTo>
                      <a:pt x="250" y="316"/>
                    </a:lnTo>
                    <a:lnTo>
                      <a:pt x="246" y="324"/>
                    </a:lnTo>
                    <a:lnTo>
                      <a:pt x="243" y="328"/>
                    </a:lnTo>
                    <a:lnTo>
                      <a:pt x="243" y="328"/>
                    </a:lnTo>
                    <a:lnTo>
                      <a:pt x="239" y="328"/>
                    </a:lnTo>
                    <a:lnTo>
                      <a:pt x="235" y="324"/>
                    </a:lnTo>
                    <a:lnTo>
                      <a:pt x="235" y="324"/>
                    </a:lnTo>
                    <a:lnTo>
                      <a:pt x="231" y="324"/>
                    </a:lnTo>
                    <a:lnTo>
                      <a:pt x="231" y="320"/>
                    </a:lnTo>
                    <a:lnTo>
                      <a:pt x="227" y="320"/>
                    </a:lnTo>
                    <a:lnTo>
                      <a:pt x="227" y="313"/>
                    </a:lnTo>
                    <a:lnTo>
                      <a:pt x="223" y="313"/>
                    </a:lnTo>
                    <a:lnTo>
                      <a:pt x="215" y="305"/>
                    </a:lnTo>
                    <a:lnTo>
                      <a:pt x="215" y="305"/>
                    </a:lnTo>
                    <a:lnTo>
                      <a:pt x="211" y="305"/>
                    </a:lnTo>
                    <a:lnTo>
                      <a:pt x="211" y="305"/>
                    </a:lnTo>
                    <a:lnTo>
                      <a:pt x="207" y="305"/>
                    </a:lnTo>
                    <a:lnTo>
                      <a:pt x="207" y="301"/>
                    </a:lnTo>
                    <a:lnTo>
                      <a:pt x="203" y="301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0" y="277"/>
                    </a:lnTo>
                    <a:lnTo>
                      <a:pt x="180" y="274"/>
                    </a:lnTo>
                    <a:lnTo>
                      <a:pt x="180" y="270"/>
                    </a:lnTo>
                    <a:lnTo>
                      <a:pt x="180" y="266"/>
                    </a:lnTo>
                    <a:lnTo>
                      <a:pt x="184" y="254"/>
                    </a:lnTo>
                    <a:lnTo>
                      <a:pt x="188" y="250"/>
                    </a:lnTo>
                    <a:lnTo>
                      <a:pt x="188" y="250"/>
                    </a:lnTo>
                    <a:lnTo>
                      <a:pt x="188" y="246"/>
                    </a:lnTo>
                    <a:lnTo>
                      <a:pt x="188" y="246"/>
                    </a:lnTo>
                    <a:lnTo>
                      <a:pt x="188" y="242"/>
                    </a:lnTo>
                    <a:lnTo>
                      <a:pt x="188" y="242"/>
                    </a:lnTo>
                    <a:lnTo>
                      <a:pt x="188" y="238"/>
                    </a:lnTo>
                    <a:lnTo>
                      <a:pt x="184" y="234"/>
                    </a:lnTo>
                    <a:lnTo>
                      <a:pt x="180" y="234"/>
                    </a:lnTo>
                    <a:lnTo>
                      <a:pt x="176" y="231"/>
                    </a:lnTo>
                    <a:lnTo>
                      <a:pt x="172" y="227"/>
                    </a:lnTo>
                    <a:lnTo>
                      <a:pt x="168" y="223"/>
                    </a:lnTo>
                    <a:lnTo>
                      <a:pt x="164" y="215"/>
                    </a:lnTo>
                    <a:lnTo>
                      <a:pt x="160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37" y="207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2"/>
                    </a:lnTo>
                    <a:lnTo>
                      <a:pt x="114" y="188"/>
                    </a:lnTo>
                    <a:lnTo>
                      <a:pt x="110" y="184"/>
                    </a:lnTo>
                    <a:lnTo>
                      <a:pt x="106" y="180"/>
                    </a:lnTo>
                    <a:lnTo>
                      <a:pt x="86" y="164"/>
                    </a:lnTo>
                    <a:lnTo>
                      <a:pt x="67" y="145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41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16" y="141"/>
                    </a:lnTo>
                    <a:lnTo>
                      <a:pt x="0" y="141"/>
                    </a:lnTo>
                    <a:lnTo>
                      <a:pt x="4" y="133"/>
                    </a:lnTo>
                    <a:lnTo>
                      <a:pt x="0" y="117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4" y="102"/>
                    </a:lnTo>
                    <a:lnTo>
                      <a:pt x="20" y="98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4"/>
                    </a:lnTo>
                    <a:lnTo>
                      <a:pt x="28" y="90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0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28"/>
                    </a:lnTo>
                    <a:lnTo>
                      <a:pt x="51" y="24"/>
                    </a:lnTo>
                    <a:lnTo>
                      <a:pt x="47" y="24"/>
                    </a:lnTo>
                    <a:lnTo>
                      <a:pt x="43" y="16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110" y="4"/>
                    </a:lnTo>
                    <a:lnTo>
                      <a:pt x="129" y="4"/>
                    </a:lnTo>
                    <a:lnTo>
                      <a:pt x="176" y="4"/>
                    </a:lnTo>
                    <a:lnTo>
                      <a:pt x="192" y="4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7"/>
              <p:cNvSpPr>
                <a:spLocks/>
              </p:cNvSpPr>
              <p:nvPr/>
            </p:nvSpPr>
            <p:spPr bwMode="auto">
              <a:xfrm>
                <a:off x="2255838" y="3998913"/>
                <a:ext cx="347662" cy="347663"/>
              </a:xfrm>
              <a:custGeom>
                <a:avLst/>
                <a:gdLst>
                  <a:gd name="T0" fmla="*/ 90 w 219"/>
                  <a:gd name="T1" fmla="*/ 8 h 219"/>
                  <a:gd name="T2" fmla="*/ 129 w 219"/>
                  <a:gd name="T3" fmla="*/ 12 h 219"/>
                  <a:gd name="T4" fmla="*/ 129 w 219"/>
                  <a:gd name="T5" fmla="*/ 4 h 219"/>
                  <a:gd name="T6" fmla="*/ 141 w 219"/>
                  <a:gd name="T7" fmla="*/ 4 h 219"/>
                  <a:gd name="T8" fmla="*/ 145 w 219"/>
                  <a:gd name="T9" fmla="*/ 16 h 219"/>
                  <a:gd name="T10" fmla="*/ 149 w 219"/>
                  <a:gd name="T11" fmla="*/ 24 h 219"/>
                  <a:gd name="T12" fmla="*/ 145 w 219"/>
                  <a:gd name="T13" fmla="*/ 28 h 219"/>
                  <a:gd name="T14" fmla="*/ 145 w 219"/>
                  <a:gd name="T15" fmla="*/ 35 h 219"/>
                  <a:gd name="T16" fmla="*/ 149 w 219"/>
                  <a:gd name="T17" fmla="*/ 43 h 219"/>
                  <a:gd name="T18" fmla="*/ 157 w 219"/>
                  <a:gd name="T19" fmla="*/ 55 h 219"/>
                  <a:gd name="T20" fmla="*/ 168 w 219"/>
                  <a:gd name="T21" fmla="*/ 67 h 219"/>
                  <a:gd name="T22" fmla="*/ 204 w 219"/>
                  <a:gd name="T23" fmla="*/ 74 h 219"/>
                  <a:gd name="T24" fmla="*/ 207 w 219"/>
                  <a:gd name="T25" fmla="*/ 74 h 219"/>
                  <a:gd name="T26" fmla="*/ 211 w 219"/>
                  <a:gd name="T27" fmla="*/ 78 h 219"/>
                  <a:gd name="T28" fmla="*/ 211 w 219"/>
                  <a:gd name="T29" fmla="*/ 86 h 219"/>
                  <a:gd name="T30" fmla="*/ 219 w 219"/>
                  <a:gd name="T31" fmla="*/ 90 h 219"/>
                  <a:gd name="T32" fmla="*/ 219 w 219"/>
                  <a:gd name="T33" fmla="*/ 98 h 219"/>
                  <a:gd name="T34" fmla="*/ 219 w 219"/>
                  <a:gd name="T35" fmla="*/ 106 h 219"/>
                  <a:gd name="T36" fmla="*/ 215 w 219"/>
                  <a:gd name="T37" fmla="*/ 106 h 219"/>
                  <a:gd name="T38" fmla="*/ 211 w 219"/>
                  <a:gd name="T39" fmla="*/ 106 h 219"/>
                  <a:gd name="T40" fmla="*/ 211 w 219"/>
                  <a:gd name="T41" fmla="*/ 121 h 219"/>
                  <a:gd name="T42" fmla="*/ 211 w 219"/>
                  <a:gd name="T43" fmla="*/ 129 h 219"/>
                  <a:gd name="T44" fmla="*/ 219 w 219"/>
                  <a:gd name="T45" fmla="*/ 145 h 219"/>
                  <a:gd name="T46" fmla="*/ 184 w 219"/>
                  <a:gd name="T47" fmla="*/ 149 h 219"/>
                  <a:gd name="T48" fmla="*/ 188 w 219"/>
                  <a:gd name="T49" fmla="*/ 156 h 219"/>
                  <a:gd name="T50" fmla="*/ 172 w 219"/>
                  <a:gd name="T51" fmla="*/ 164 h 219"/>
                  <a:gd name="T52" fmla="*/ 164 w 219"/>
                  <a:gd name="T53" fmla="*/ 160 h 219"/>
                  <a:gd name="T54" fmla="*/ 145 w 219"/>
                  <a:gd name="T55" fmla="*/ 160 h 219"/>
                  <a:gd name="T56" fmla="*/ 118 w 219"/>
                  <a:gd name="T57" fmla="*/ 180 h 219"/>
                  <a:gd name="T58" fmla="*/ 121 w 219"/>
                  <a:gd name="T59" fmla="*/ 199 h 219"/>
                  <a:gd name="T60" fmla="*/ 125 w 219"/>
                  <a:gd name="T61" fmla="*/ 203 h 219"/>
                  <a:gd name="T62" fmla="*/ 121 w 219"/>
                  <a:gd name="T63" fmla="*/ 219 h 219"/>
                  <a:gd name="T64" fmla="*/ 114 w 219"/>
                  <a:gd name="T65" fmla="*/ 219 h 219"/>
                  <a:gd name="T66" fmla="*/ 102 w 219"/>
                  <a:gd name="T67" fmla="*/ 203 h 219"/>
                  <a:gd name="T68" fmla="*/ 90 w 219"/>
                  <a:gd name="T69" fmla="*/ 199 h 219"/>
                  <a:gd name="T70" fmla="*/ 79 w 219"/>
                  <a:gd name="T71" fmla="*/ 207 h 219"/>
                  <a:gd name="T72" fmla="*/ 67 w 219"/>
                  <a:gd name="T73" fmla="*/ 207 h 219"/>
                  <a:gd name="T74" fmla="*/ 51 w 219"/>
                  <a:gd name="T75" fmla="*/ 207 h 219"/>
                  <a:gd name="T76" fmla="*/ 43 w 219"/>
                  <a:gd name="T77" fmla="*/ 199 h 219"/>
                  <a:gd name="T78" fmla="*/ 36 w 219"/>
                  <a:gd name="T79" fmla="*/ 196 h 219"/>
                  <a:gd name="T80" fmla="*/ 16 w 219"/>
                  <a:gd name="T81" fmla="*/ 203 h 219"/>
                  <a:gd name="T82" fmla="*/ 16 w 219"/>
                  <a:gd name="T83" fmla="*/ 207 h 219"/>
                  <a:gd name="T84" fmla="*/ 12 w 219"/>
                  <a:gd name="T85" fmla="*/ 211 h 219"/>
                  <a:gd name="T86" fmla="*/ 4 w 219"/>
                  <a:gd name="T87" fmla="*/ 211 h 219"/>
                  <a:gd name="T88" fmla="*/ 0 w 219"/>
                  <a:gd name="T89" fmla="*/ 199 h 219"/>
                  <a:gd name="T90" fmla="*/ 8 w 219"/>
                  <a:gd name="T91" fmla="*/ 180 h 219"/>
                  <a:gd name="T92" fmla="*/ 12 w 219"/>
                  <a:gd name="T93" fmla="*/ 172 h 219"/>
                  <a:gd name="T94" fmla="*/ 24 w 219"/>
                  <a:gd name="T95" fmla="*/ 156 h 219"/>
                  <a:gd name="T96" fmla="*/ 36 w 219"/>
                  <a:gd name="T97" fmla="*/ 133 h 219"/>
                  <a:gd name="T98" fmla="*/ 39 w 219"/>
                  <a:gd name="T99" fmla="*/ 110 h 219"/>
                  <a:gd name="T100" fmla="*/ 39 w 219"/>
                  <a:gd name="T101" fmla="*/ 98 h 219"/>
                  <a:gd name="T102" fmla="*/ 39 w 219"/>
                  <a:gd name="T103" fmla="*/ 86 h 219"/>
                  <a:gd name="T104" fmla="*/ 36 w 219"/>
                  <a:gd name="T105" fmla="*/ 71 h 219"/>
                  <a:gd name="T106" fmla="*/ 59 w 219"/>
                  <a:gd name="T107" fmla="*/ 71 h 219"/>
                  <a:gd name="T108" fmla="*/ 63 w 219"/>
                  <a:gd name="T109" fmla="*/ 67 h 219"/>
                  <a:gd name="T110" fmla="*/ 63 w 219"/>
                  <a:gd name="T111" fmla="*/ 63 h 219"/>
                  <a:gd name="T112" fmla="*/ 75 w 219"/>
                  <a:gd name="T113" fmla="*/ 51 h 219"/>
                  <a:gd name="T114" fmla="*/ 75 w 219"/>
                  <a:gd name="T115" fmla="*/ 3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9" h="219">
                    <a:moveTo>
                      <a:pt x="75" y="39"/>
                    </a:moveTo>
                    <a:lnTo>
                      <a:pt x="75" y="39"/>
                    </a:lnTo>
                    <a:lnTo>
                      <a:pt x="75" y="39"/>
                    </a:lnTo>
                    <a:lnTo>
                      <a:pt x="82" y="0"/>
                    </a:lnTo>
                    <a:lnTo>
                      <a:pt x="90" y="8"/>
                    </a:lnTo>
                    <a:lnTo>
                      <a:pt x="94" y="12"/>
                    </a:lnTo>
                    <a:lnTo>
                      <a:pt x="102" y="16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9" y="12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3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4"/>
                    </a:lnTo>
                    <a:lnTo>
                      <a:pt x="141" y="4"/>
                    </a:lnTo>
                    <a:lnTo>
                      <a:pt x="141" y="8"/>
                    </a:lnTo>
                    <a:lnTo>
                      <a:pt x="141" y="12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5" y="24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32"/>
                    </a:lnTo>
                    <a:lnTo>
                      <a:pt x="145" y="32"/>
                    </a:lnTo>
                    <a:lnTo>
                      <a:pt x="145" y="35"/>
                    </a:lnTo>
                    <a:lnTo>
                      <a:pt x="145" y="35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43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5"/>
                    </a:lnTo>
                    <a:lnTo>
                      <a:pt x="161" y="59"/>
                    </a:lnTo>
                    <a:lnTo>
                      <a:pt x="161" y="63"/>
                    </a:lnTo>
                    <a:lnTo>
                      <a:pt x="164" y="67"/>
                    </a:lnTo>
                    <a:lnTo>
                      <a:pt x="168" y="67"/>
                    </a:lnTo>
                    <a:lnTo>
                      <a:pt x="168" y="67"/>
                    </a:lnTo>
                    <a:lnTo>
                      <a:pt x="192" y="67"/>
                    </a:lnTo>
                    <a:lnTo>
                      <a:pt x="196" y="67"/>
                    </a:lnTo>
                    <a:lnTo>
                      <a:pt x="196" y="71"/>
                    </a:lnTo>
                    <a:lnTo>
                      <a:pt x="200" y="71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11" y="74"/>
                    </a:lnTo>
                    <a:lnTo>
                      <a:pt x="211" y="74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9" y="94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19" y="106"/>
                    </a:lnTo>
                    <a:lnTo>
                      <a:pt x="219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10"/>
                    </a:lnTo>
                    <a:lnTo>
                      <a:pt x="211" y="114"/>
                    </a:lnTo>
                    <a:lnTo>
                      <a:pt x="211" y="114"/>
                    </a:lnTo>
                    <a:lnTo>
                      <a:pt x="211" y="117"/>
                    </a:lnTo>
                    <a:lnTo>
                      <a:pt x="211" y="121"/>
                    </a:lnTo>
                    <a:lnTo>
                      <a:pt x="215" y="125"/>
                    </a:lnTo>
                    <a:lnTo>
                      <a:pt x="215" y="125"/>
                    </a:lnTo>
                    <a:lnTo>
                      <a:pt x="215" y="129"/>
                    </a:lnTo>
                    <a:lnTo>
                      <a:pt x="211" y="129"/>
                    </a:lnTo>
                    <a:lnTo>
                      <a:pt x="211" y="129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15" y="137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07" y="145"/>
                    </a:lnTo>
                    <a:lnTo>
                      <a:pt x="204" y="145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84" y="149"/>
                    </a:lnTo>
                    <a:lnTo>
                      <a:pt x="184" y="149"/>
                    </a:lnTo>
                    <a:lnTo>
                      <a:pt x="188" y="153"/>
                    </a:lnTo>
                    <a:lnTo>
                      <a:pt x="188" y="153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4" y="156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76" y="164"/>
                    </a:lnTo>
                    <a:lnTo>
                      <a:pt x="172" y="164"/>
                    </a:lnTo>
                    <a:lnTo>
                      <a:pt x="172" y="164"/>
                    </a:lnTo>
                    <a:lnTo>
                      <a:pt x="168" y="168"/>
                    </a:lnTo>
                    <a:lnTo>
                      <a:pt x="168" y="164"/>
                    </a:lnTo>
                    <a:lnTo>
                      <a:pt x="164" y="164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1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33" y="168"/>
                    </a:lnTo>
                    <a:lnTo>
                      <a:pt x="121" y="172"/>
                    </a:lnTo>
                    <a:lnTo>
                      <a:pt x="121" y="176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8" y="188"/>
                    </a:lnTo>
                    <a:lnTo>
                      <a:pt x="118" y="196"/>
                    </a:lnTo>
                    <a:lnTo>
                      <a:pt x="118" y="196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5" y="199"/>
                    </a:lnTo>
                    <a:lnTo>
                      <a:pt x="125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5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8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06" y="207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199"/>
                    </a:lnTo>
                    <a:lnTo>
                      <a:pt x="98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82" y="203"/>
                    </a:lnTo>
                    <a:lnTo>
                      <a:pt x="79" y="207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1" y="207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63" y="207"/>
                    </a:lnTo>
                    <a:lnTo>
                      <a:pt x="63" y="215"/>
                    </a:lnTo>
                    <a:lnTo>
                      <a:pt x="55" y="211"/>
                    </a:lnTo>
                    <a:lnTo>
                      <a:pt x="51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6"/>
                    </a:lnTo>
                    <a:lnTo>
                      <a:pt x="36" y="196"/>
                    </a:lnTo>
                    <a:lnTo>
                      <a:pt x="32" y="196"/>
                    </a:lnTo>
                    <a:lnTo>
                      <a:pt x="32" y="196"/>
                    </a:lnTo>
                    <a:lnTo>
                      <a:pt x="28" y="196"/>
                    </a:lnTo>
                    <a:lnTo>
                      <a:pt x="20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7"/>
                    </a:lnTo>
                    <a:lnTo>
                      <a:pt x="16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4" y="211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4" y="196"/>
                    </a:lnTo>
                    <a:lnTo>
                      <a:pt x="4" y="192"/>
                    </a:lnTo>
                    <a:lnTo>
                      <a:pt x="4" y="192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2"/>
                    </a:lnTo>
                    <a:lnTo>
                      <a:pt x="12" y="172"/>
                    </a:lnTo>
                    <a:lnTo>
                      <a:pt x="16" y="168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20" y="160"/>
                    </a:lnTo>
                    <a:lnTo>
                      <a:pt x="24" y="156"/>
                    </a:lnTo>
                    <a:lnTo>
                      <a:pt x="28" y="149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1"/>
                    </a:lnTo>
                    <a:lnTo>
                      <a:pt x="36" y="133"/>
                    </a:lnTo>
                    <a:lnTo>
                      <a:pt x="36" y="125"/>
                    </a:lnTo>
                    <a:lnTo>
                      <a:pt x="39" y="121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0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9" y="102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39" y="94"/>
                    </a:lnTo>
                    <a:lnTo>
                      <a:pt x="39" y="94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6" y="71"/>
                    </a:lnTo>
                    <a:lnTo>
                      <a:pt x="39" y="71"/>
                    </a:lnTo>
                    <a:lnTo>
                      <a:pt x="43" y="71"/>
                    </a:lnTo>
                    <a:lnTo>
                      <a:pt x="51" y="67"/>
                    </a:lnTo>
                    <a:lnTo>
                      <a:pt x="55" y="67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5" y="55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79" y="43"/>
                    </a:lnTo>
                    <a:lnTo>
                      <a:pt x="75" y="39"/>
                    </a:lnTo>
                    <a:lnTo>
                      <a:pt x="75" y="39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"/>
              <p:cNvSpPr>
                <a:spLocks/>
              </p:cNvSpPr>
              <p:nvPr/>
            </p:nvSpPr>
            <p:spPr bwMode="auto">
              <a:xfrm>
                <a:off x="2771775" y="4148138"/>
                <a:ext cx="49212" cy="315913"/>
              </a:xfrm>
              <a:custGeom>
                <a:avLst/>
                <a:gdLst>
                  <a:gd name="T0" fmla="*/ 31 w 31"/>
                  <a:gd name="T1" fmla="*/ 4 h 199"/>
                  <a:gd name="T2" fmla="*/ 27 w 31"/>
                  <a:gd name="T3" fmla="*/ 8 h 199"/>
                  <a:gd name="T4" fmla="*/ 31 w 31"/>
                  <a:gd name="T5" fmla="*/ 23 h 199"/>
                  <a:gd name="T6" fmla="*/ 31 w 31"/>
                  <a:gd name="T7" fmla="*/ 27 h 199"/>
                  <a:gd name="T8" fmla="*/ 31 w 31"/>
                  <a:gd name="T9" fmla="*/ 31 h 199"/>
                  <a:gd name="T10" fmla="*/ 31 w 31"/>
                  <a:gd name="T11" fmla="*/ 35 h 199"/>
                  <a:gd name="T12" fmla="*/ 27 w 31"/>
                  <a:gd name="T13" fmla="*/ 51 h 199"/>
                  <a:gd name="T14" fmla="*/ 23 w 31"/>
                  <a:gd name="T15" fmla="*/ 55 h 199"/>
                  <a:gd name="T16" fmla="*/ 27 w 31"/>
                  <a:gd name="T17" fmla="*/ 59 h 199"/>
                  <a:gd name="T18" fmla="*/ 27 w 31"/>
                  <a:gd name="T19" fmla="*/ 62 h 199"/>
                  <a:gd name="T20" fmla="*/ 27 w 31"/>
                  <a:gd name="T21" fmla="*/ 74 h 199"/>
                  <a:gd name="T22" fmla="*/ 27 w 31"/>
                  <a:gd name="T23" fmla="*/ 78 h 199"/>
                  <a:gd name="T24" fmla="*/ 27 w 31"/>
                  <a:gd name="T25" fmla="*/ 94 h 199"/>
                  <a:gd name="T26" fmla="*/ 23 w 31"/>
                  <a:gd name="T27" fmla="*/ 98 h 199"/>
                  <a:gd name="T28" fmla="*/ 23 w 31"/>
                  <a:gd name="T29" fmla="*/ 102 h 199"/>
                  <a:gd name="T30" fmla="*/ 23 w 31"/>
                  <a:gd name="T31" fmla="*/ 129 h 199"/>
                  <a:gd name="T32" fmla="*/ 23 w 31"/>
                  <a:gd name="T33" fmla="*/ 137 h 199"/>
                  <a:gd name="T34" fmla="*/ 19 w 31"/>
                  <a:gd name="T35" fmla="*/ 137 h 199"/>
                  <a:gd name="T36" fmla="*/ 19 w 31"/>
                  <a:gd name="T37" fmla="*/ 144 h 199"/>
                  <a:gd name="T38" fmla="*/ 23 w 31"/>
                  <a:gd name="T39" fmla="*/ 144 h 199"/>
                  <a:gd name="T40" fmla="*/ 23 w 31"/>
                  <a:gd name="T41" fmla="*/ 152 h 199"/>
                  <a:gd name="T42" fmla="*/ 23 w 31"/>
                  <a:gd name="T43" fmla="*/ 160 h 199"/>
                  <a:gd name="T44" fmla="*/ 23 w 31"/>
                  <a:gd name="T45" fmla="*/ 168 h 199"/>
                  <a:gd name="T46" fmla="*/ 23 w 31"/>
                  <a:gd name="T47" fmla="*/ 176 h 199"/>
                  <a:gd name="T48" fmla="*/ 23 w 31"/>
                  <a:gd name="T49" fmla="*/ 184 h 199"/>
                  <a:gd name="T50" fmla="*/ 15 w 31"/>
                  <a:gd name="T51" fmla="*/ 199 h 199"/>
                  <a:gd name="T52" fmla="*/ 11 w 31"/>
                  <a:gd name="T53" fmla="*/ 195 h 199"/>
                  <a:gd name="T54" fmla="*/ 8 w 31"/>
                  <a:gd name="T55" fmla="*/ 187 h 199"/>
                  <a:gd name="T56" fmla="*/ 8 w 31"/>
                  <a:gd name="T57" fmla="*/ 172 h 199"/>
                  <a:gd name="T58" fmla="*/ 4 w 31"/>
                  <a:gd name="T59" fmla="*/ 164 h 199"/>
                  <a:gd name="T60" fmla="*/ 0 w 31"/>
                  <a:gd name="T61" fmla="*/ 144 h 199"/>
                  <a:gd name="T62" fmla="*/ 0 w 31"/>
                  <a:gd name="T63" fmla="*/ 133 h 199"/>
                  <a:gd name="T64" fmla="*/ 8 w 31"/>
                  <a:gd name="T65" fmla="*/ 86 h 199"/>
                  <a:gd name="T66" fmla="*/ 15 w 31"/>
                  <a:gd name="T67" fmla="*/ 82 h 199"/>
                  <a:gd name="T68" fmla="*/ 15 w 31"/>
                  <a:gd name="T69" fmla="*/ 62 h 199"/>
                  <a:gd name="T70" fmla="*/ 19 w 31"/>
                  <a:gd name="T71" fmla="*/ 31 h 199"/>
                  <a:gd name="T72" fmla="*/ 19 w 31"/>
                  <a:gd name="T73" fmla="*/ 27 h 199"/>
                  <a:gd name="T74" fmla="*/ 19 w 31"/>
                  <a:gd name="T75" fmla="*/ 12 h 199"/>
                  <a:gd name="T76" fmla="*/ 23 w 31"/>
                  <a:gd name="T77" fmla="*/ 4 h 199"/>
                  <a:gd name="T78" fmla="*/ 27 w 31"/>
                  <a:gd name="T79" fmla="*/ 0 h 199"/>
                  <a:gd name="T80" fmla="*/ 27 w 31"/>
                  <a:gd name="T81" fmla="*/ 0 h 199"/>
                  <a:gd name="T82" fmla="*/ 31 w 31"/>
                  <a:gd name="T83" fmla="*/ 0 h 199"/>
                  <a:gd name="T84" fmla="*/ 31 w 31"/>
                  <a:gd name="T85" fmla="*/ 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99">
                    <a:moveTo>
                      <a:pt x="31" y="4"/>
                    </a:move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8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31" y="20"/>
                    </a:lnTo>
                    <a:lnTo>
                      <a:pt x="31" y="23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5"/>
                    </a:lnTo>
                    <a:lnTo>
                      <a:pt x="23" y="55"/>
                    </a:lnTo>
                    <a:lnTo>
                      <a:pt x="23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62"/>
                    </a:lnTo>
                    <a:lnTo>
                      <a:pt x="23" y="66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3" y="105"/>
                    </a:lnTo>
                    <a:lnTo>
                      <a:pt x="23" y="125"/>
                    </a:lnTo>
                    <a:lnTo>
                      <a:pt x="23" y="129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19" y="137"/>
                    </a:lnTo>
                    <a:lnTo>
                      <a:pt x="19" y="141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19" y="164"/>
                    </a:lnTo>
                    <a:lnTo>
                      <a:pt x="19" y="164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19" y="195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1" y="199"/>
                    </a:lnTo>
                    <a:lnTo>
                      <a:pt x="11" y="195"/>
                    </a:lnTo>
                    <a:lnTo>
                      <a:pt x="11" y="191"/>
                    </a:lnTo>
                    <a:lnTo>
                      <a:pt x="11" y="191"/>
                    </a:lnTo>
                    <a:lnTo>
                      <a:pt x="8" y="187"/>
                    </a:lnTo>
                    <a:lnTo>
                      <a:pt x="8" y="184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4" y="168"/>
                    </a:lnTo>
                    <a:lnTo>
                      <a:pt x="4" y="164"/>
                    </a:lnTo>
                    <a:lnTo>
                      <a:pt x="4" y="160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0" y="129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1" y="86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74"/>
                    </a:lnTo>
                    <a:lnTo>
                      <a:pt x="15" y="62"/>
                    </a:lnTo>
                    <a:lnTo>
                      <a:pt x="19" y="55"/>
                    </a:lnTo>
                    <a:lnTo>
                      <a:pt x="19" y="43"/>
                    </a:lnTo>
                    <a:lnTo>
                      <a:pt x="19" y="31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9"/>
              <p:cNvSpPr>
                <a:spLocks/>
              </p:cNvSpPr>
              <p:nvPr/>
            </p:nvSpPr>
            <p:spPr bwMode="auto">
              <a:xfrm>
                <a:off x="2560638" y="3968750"/>
                <a:ext cx="204787" cy="482600"/>
              </a:xfrm>
              <a:custGeom>
                <a:avLst/>
                <a:gdLst>
                  <a:gd name="T0" fmla="*/ 101 w 129"/>
                  <a:gd name="T1" fmla="*/ 19 h 304"/>
                  <a:gd name="T2" fmla="*/ 105 w 129"/>
                  <a:gd name="T3" fmla="*/ 27 h 304"/>
                  <a:gd name="T4" fmla="*/ 101 w 129"/>
                  <a:gd name="T5" fmla="*/ 27 h 304"/>
                  <a:gd name="T6" fmla="*/ 94 w 129"/>
                  <a:gd name="T7" fmla="*/ 31 h 304"/>
                  <a:gd name="T8" fmla="*/ 82 w 129"/>
                  <a:gd name="T9" fmla="*/ 19 h 304"/>
                  <a:gd name="T10" fmla="*/ 90 w 129"/>
                  <a:gd name="T11" fmla="*/ 31 h 304"/>
                  <a:gd name="T12" fmla="*/ 86 w 129"/>
                  <a:gd name="T13" fmla="*/ 35 h 304"/>
                  <a:gd name="T14" fmla="*/ 109 w 129"/>
                  <a:gd name="T15" fmla="*/ 58 h 304"/>
                  <a:gd name="T16" fmla="*/ 90 w 129"/>
                  <a:gd name="T17" fmla="*/ 47 h 304"/>
                  <a:gd name="T18" fmla="*/ 105 w 129"/>
                  <a:gd name="T19" fmla="*/ 58 h 304"/>
                  <a:gd name="T20" fmla="*/ 113 w 129"/>
                  <a:gd name="T21" fmla="*/ 66 h 304"/>
                  <a:gd name="T22" fmla="*/ 105 w 129"/>
                  <a:gd name="T23" fmla="*/ 70 h 304"/>
                  <a:gd name="T24" fmla="*/ 109 w 129"/>
                  <a:gd name="T25" fmla="*/ 78 h 304"/>
                  <a:gd name="T26" fmla="*/ 101 w 129"/>
                  <a:gd name="T27" fmla="*/ 82 h 304"/>
                  <a:gd name="T28" fmla="*/ 101 w 129"/>
                  <a:gd name="T29" fmla="*/ 82 h 304"/>
                  <a:gd name="T30" fmla="*/ 101 w 129"/>
                  <a:gd name="T31" fmla="*/ 90 h 304"/>
                  <a:gd name="T32" fmla="*/ 117 w 129"/>
                  <a:gd name="T33" fmla="*/ 105 h 304"/>
                  <a:gd name="T34" fmla="*/ 117 w 129"/>
                  <a:gd name="T35" fmla="*/ 113 h 304"/>
                  <a:gd name="T36" fmla="*/ 113 w 129"/>
                  <a:gd name="T37" fmla="*/ 129 h 304"/>
                  <a:gd name="T38" fmla="*/ 113 w 129"/>
                  <a:gd name="T39" fmla="*/ 156 h 304"/>
                  <a:gd name="T40" fmla="*/ 125 w 129"/>
                  <a:gd name="T41" fmla="*/ 168 h 304"/>
                  <a:gd name="T42" fmla="*/ 125 w 129"/>
                  <a:gd name="T43" fmla="*/ 172 h 304"/>
                  <a:gd name="T44" fmla="*/ 121 w 129"/>
                  <a:gd name="T45" fmla="*/ 175 h 304"/>
                  <a:gd name="T46" fmla="*/ 117 w 129"/>
                  <a:gd name="T47" fmla="*/ 175 h 304"/>
                  <a:gd name="T48" fmla="*/ 117 w 129"/>
                  <a:gd name="T49" fmla="*/ 183 h 304"/>
                  <a:gd name="T50" fmla="*/ 121 w 129"/>
                  <a:gd name="T51" fmla="*/ 203 h 304"/>
                  <a:gd name="T52" fmla="*/ 129 w 129"/>
                  <a:gd name="T53" fmla="*/ 218 h 304"/>
                  <a:gd name="T54" fmla="*/ 125 w 129"/>
                  <a:gd name="T55" fmla="*/ 222 h 304"/>
                  <a:gd name="T56" fmla="*/ 125 w 129"/>
                  <a:gd name="T57" fmla="*/ 238 h 304"/>
                  <a:gd name="T58" fmla="*/ 117 w 129"/>
                  <a:gd name="T59" fmla="*/ 246 h 304"/>
                  <a:gd name="T60" fmla="*/ 117 w 129"/>
                  <a:gd name="T61" fmla="*/ 261 h 304"/>
                  <a:gd name="T62" fmla="*/ 109 w 129"/>
                  <a:gd name="T63" fmla="*/ 300 h 304"/>
                  <a:gd name="T64" fmla="*/ 70 w 129"/>
                  <a:gd name="T65" fmla="*/ 289 h 304"/>
                  <a:gd name="T66" fmla="*/ 55 w 129"/>
                  <a:gd name="T67" fmla="*/ 285 h 304"/>
                  <a:gd name="T68" fmla="*/ 43 w 129"/>
                  <a:gd name="T69" fmla="*/ 285 h 304"/>
                  <a:gd name="T70" fmla="*/ 39 w 129"/>
                  <a:gd name="T71" fmla="*/ 277 h 304"/>
                  <a:gd name="T72" fmla="*/ 31 w 129"/>
                  <a:gd name="T73" fmla="*/ 242 h 304"/>
                  <a:gd name="T74" fmla="*/ 43 w 129"/>
                  <a:gd name="T75" fmla="*/ 234 h 304"/>
                  <a:gd name="T76" fmla="*/ 39 w 129"/>
                  <a:gd name="T77" fmla="*/ 218 h 304"/>
                  <a:gd name="T78" fmla="*/ 51 w 129"/>
                  <a:gd name="T79" fmla="*/ 215 h 304"/>
                  <a:gd name="T80" fmla="*/ 66 w 129"/>
                  <a:gd name="T81" fmla="*/ 199 h 304"/>
                  <a:gd name="T82" fmla="*/ 51 w 129"/>
                  <a:gd name="T83" fmla="*/ 183 h 304"/>
                  <a:gd name="T84" fmla="*/ 35 w 129"/>
                  <a:gd name="T85" fmla="*/ 172 h 304"/>
                  <a:gd name="T86" fmla="*/ 19 w 129"/>
                  <a:gd name="T87" fmla="*/ 152 h 304"/>
                  <a:gd name="T88" fmla="*/ 19 w 129"/>
                  <a:gd name="T89" fmla="*/ 136 h 304"/>
                  <a:gd name="T90" fmla="*/ 19 w 129"/>
                  <a:gd name="T91" fmla="*/ 121 h 304"/>
                  <a:gd name="T92" fmla="*/ 27 w 129"/>
                  <a:gd name="T93" fmla="*/ 121 h 304"/>
                  <a:gd name="T94" fmla="*/ 27 w 129"/>
                  <a:gd name="T95" fmla="*/ 109 h 304"/>
                  <a:gd name="T96" fmla="*/ 23 w 129"/>
                  <a:gd name="T97" fmla="*/ 97 h 304"/>
                  <a:gd name="T98" fmla="*/ 15 w 129"/>
                  <a:gd name="T99" fmla="*/ 93 h 304"/>
                  <a:gd name="T100" fmla="*/ 0 w 129"/>
                  <a:gd name="T101" fmla="*/ 86 h 304"/>
                  <a:gd name="T102" fmla="*/ 8 w 129"/>
                  <a:gd name="T103" fmla="*/ 70 h 304"/>
                  <a:gd name="T104" fmla="*/ 19 w 129"/>
                  <a:gd name="T105" fmla="*/ 54 h 304"/>
                  <a:gd name="T106" fmla="*/ 43 w 129"/>
                  <a:gd name="T107" fmla="*/ 54 h 304"/>
                  <a:gd name="T108" fmla="*/ 43 w 129"/>
                  <a:gd name="T109" fmla="*/ 35 h 304"/>
                  <a:gd name="T110" fmla="*/ 39 w 129"/>
                  <a:gd name="T111" fmla="*/ 23 h 304"/>
                  <a:gd name="T112" fmla="*/ 39 w 129"/>
                  <a:gd name="T113" fmla="*/ 15 h 304"/>
                  <a:gd name="T114" fmla="*/ 51 w 129"/>
                  <a:gd name="T115" fmla="*/ 8 h 304"/>
                  <a:gd name="T116" fmla="*/ 74 w 129"/>
                  <a:gd name="T117" fmla="*/ 0 h 304"/>
                  <a:gd name="T118" fmla="*/ 86 w 129"/>
                  <a:gd name="T119" fmla="*/ 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9" h="304">
                    <a:moveTo>
                      <a:pt x="94" y="15"/>
                    </a:moveTo>
                    <a:lnTo>
                      <a:pt x="94" y="15"/>
                    </a:lnTo>
                    <a:lnTo>
                      <a:pt x="98" y="19"/>
                    </a:lnTo>
                    <a:lnTo>
                      <a:pt x="98" y="15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5" y="19"/>
                    </a:lnTo>
                    <a:lnTo>
                      <a:pt x="105" y="23"/>
                    </a:lnTo>
                    <a:lnTo>
                      <a:pt x="105" y="23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9" y="35"/>
                    </a:lnTo>
                    <a:lnTo>
                      <a:pt x="109" y="35"/>
                    </a:lnTo>
                    <a:lnTo>
                      <a:pt x="105" y="35"/>
                    </a:lnTo>
                    <a:lnTo>
                      <a:pt x="105" y="31"/>
                    </a:lnTo>
                    <a:lnTo>
                      <a:pt x="101" y="27"/>
                    </a:lnTo>
                    <a:lnTo>
                      <a:pt x="101" y="27"/>
                    </a:lnTo>
                    <a:lnTo>
                      <a:pt x="101" y="31"/>
                    </a:lnTo>
                    <a:lnTo>
                      <a:pt x="101" y="35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6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94" y="43"/>
                    </a:lnTo>
                    <a:lnTo>
                      <a:pt x="78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3"/>
                    </a:lnTo>
                    <a:lnTo>
                      <a:pt x="90" y="47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09" y="62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5" y="66"/>
                    </a:lnTo>
                    <a:lnTo>
                      <a:pt x="105" y="66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5" y="66"/>
                    </a:lnTo>
                    <a:lnTo>
                      <a:pt x="105" y="70"/>
                    </a:lnTo>
                    <a:lnTo>
                      <a:pt x="105" y="70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1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9" y="74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5" y="78"/>
                    </a:lnTo>
                    <a:lnTo>
                      <a:pt x="105" y="82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78"/>
                    </a:lnTo>
                    <a:lnTo>
                      <a:pt x="101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8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3"/>
                    </a:lnTo>
                    <a:lnTo>
                      <a:pt x="117" y="97"/>
                    </a:lnTo>
                    <a:lnTo>
                      <a:pt x="121" y="101"/>
                    </a:lnTo>
                    <a:lnTo>
                      <a:pt x="117" y="101"/>
                    </a:lnTo>
                    <a:lnTo>
                      <a:pt x="121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9"/>
                    </a:lnTo>
                    <a:lnTo>
                      <a:pt x="117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7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09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7" y="129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8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7" y="160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72"/>
                    </a:lnTo>
                    <a:lnTo>
                      <a:pt x="129" y="172"/>
                    </a:lnTo>
                    <a:lnTo>
                      <a:pt x="129" y="175"/>
                    </a:lnTo>
                    <a:lnTo>
                      <a:pt x="129" y="175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17" y="179"/>
                    </a:lnTo>
                    <a:lnTo>
                      <a:pt x="117" y="183"/>
                    </a:lnTo>
                    <a:lnTo>
                      <a:pt x="117" y="183"/>
                    </a:lnTo>
                    <a:lnTo>
                      <a:pt x="117" y="187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203"/>
                    </a:lnTo>
                    <a:lnTo>
                      <a:pt x="121" y="207"/>
                    </a:lnTo>
                    <a:lnTo>
                      <a:pt x="121" y="207"/>
                    </a:lnTo>
                    <a:lnTo>
                      <a:pt x="121" y="215"/>
                    </a:lnTo>
                    <a:lnTo>
                      <a:pt x="121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22"/>
                    </a:lnTo>
                    <a:lnTo>
                      <a:pt x="129" y="222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5" y="230"/>
                    </a:lnTo>
                    <a:lnTo>
                      <a:pt x="125" y="234"/>
                    </a:lnTo>
                    <a:lnTo>
                      <a:pt x="125" y="238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6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7"/>
                    </a:lnTo>
                    <a:lnTo>
                      <a:pt x="117" y="261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9"/>
                    </a:lnTo>
                    <a:lnTo>
                      <a:pt x="109" y="281"/>
                    </a:lnTo>
                    <a:lnTo>
                      <a:pt x="109" y="285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5" y="304"/>
                    </a:lnTo>
                    <a:lnTo>
                      <a:pt x="101" y="304"/>
                    </a:lnTo>
                    <a:lnTo>
                      <a:pt x="90" y="300"/>
                    </a:lnTo>
                    <a:lnTo>
                      <a:pt x="86" y="300"/>
                    </a:lnTo>
                    <a:lnTo>
                      <a:pt x="74" y="293"/>
                    </a:lnTo>
                    <a:lnTo>
                      <a:pt x="70" y="289"/>
                    </a:lnTo>
                    <a:lnTo>
                      <a:pt x="62" y="281"/>
                    </a:lnTo>
                    <a:lnTo>
                      <a:pt x="58" y="281"/>
                    </a:lnTo>
                    <a:lnTo>
                      <a:pt x="58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1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43" y="277"/>
                    </a:lnTo>
                    <a:lnTo>
                      <a:pt x="39" y="273"/>
                    </a:lnTo>
                    <a:lnTo>
                      <a:pt x="39" y="269"/>
                    </a:lnTo>
                    <a:lnTo>
                      <a:pt x="39" y="254"/>
                    </a:lnTo>
                    <a:lnTo>
                      <a:pt x="35" y="254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5" y="238"/>
                    </a:lnTo>
                    <a:lnTo>
                      <a:pt x="35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9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47" y="230"/>
                    </a:lnTo>
                    <a:lnTo>
                      <a:pt x="43" y="230"/>
                    </a:lnTo>
                    <a:lnTo>
                      <a:pt x="43" y="226"/>
                    </a:lnTo>
                    <a:lnTo>
                      <a:pt x="43" y="226"/>
                    </a:lnTo>
                    <a:lnTo>
                      <a:pt x="43" y="222"/>
                    </a:lnTo>
                    <a:lnTo>
                      <a:pt x="39" y="218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43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5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6" y="207"/>
                    </a:lnTo>
                    <a:lnTo>
                      <a:pt x="66" y="203"/>
                    </a:lnTo>
                    <a:lnTo>
                      <a:pt x="66" y="203"/>
                    </a:lnTo>
                    <a:lnTo>
                      <a:pt x="66" y="199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1"/>
                    </a:lnTo>
                    <a:lnTo>
                      <a:pt x="55" y="187"/>
                    </a:lnTo>
                    <a:lnTo>
                      <a:pt x="51" y="183"/>
                    </a:lnTo>
                    <a:lnTo>
                      <a:pt x="51" y="183"/>
                    </a:lnTo>
                    <a:lnTo>
                      <a:pt x="47" y="179"/>
                    </a:lnTo>
                    <a:lnTo>
                      <a:pt x="43" y="179"/>
                    </a:lnTo>
                    <a:lnTo>
                      <a:pt x="43" y="179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35" y="175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68"/>
                    </a:lnTo>
                    <a:lnTo>
                      <a:pt x="27" y="164"/>
                    </a:lnTo>
                    <a:lnTo>
                      <a:pt x="27" y="160"/>
                    </a:lnTo>
                    <a:lnTo>
                      <a:pt x="23" y="156"/>
                    </a:lnTo>
                    <a:lnTo>
                      <a:pt x="19" y="152"/>
                    </a:lnTo>
                    <a:lnTo>
                      <a:pt x="19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23" y="148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8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5" y="58"/>
                    </a:lnTo>
                    <a:lnTo>
                      <a:pt x="15" y="54"/>
                    </a:lnTo>
                    <a:lnTo>
                      <a:pt x="19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31" y="58"/>
                    </a:lnTo>
                    <a:lnTo>
                      <a:pt x="35" y="58"/>
                    </a:lnTo>
                    <a:lnTo>
                      <a:pt x="39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3" y="54"/>
                    </a:lnTo>
                    <a:lnTo>
                      <a:pt x="47" y="51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7" y="35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27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9" y="15"/>
                    </a:lnTo>
                    <a:lnTo>
                      <a:pt x="43" y="15"/>
                    </a:lnTo>
                    <a:lnTo>
                      <a:pt x="47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10"/>
              <p:cNvSpPr>
                <a:spLocks/>
              </p:cNvSpPr>
              <p:nvPr/>
            </p:nvSpPr>
            <p:spPr bwMode="auto">
              <a:xfrm>
                <a:off x="1884363" y="2995613"/>
                <a:ext cx="688975" cy="544513"/>
              </a:xfrm>
              <a:custGeom>
                <a:avLst/>
                <a:gdLst>
                  <a:gd name="T0" fmla="*/ 74 w 434"/>
                  <a:gd name="T1" fmla="*/ 191 h 343"/>
                  <a:gd name="T2" fmla="*/ 74 w 434"/>
                  <a:gd name="T3" fmla="*/ 175 h 343"/>
                  <a:gd name="T4" fmla="*/ 78 w 434"/>
                  <a:gd name="T5" fmla="*/ 140 h 343"/>
                  <a:gd name="T6" fmla="*/ 47 w 434"/>
                  <a:gd name="T7" fmla="*/ 113 h 343"/>
                  <a:gd name="T8" fmla="*/ 31 w 434"/>
                  <a:gd name="T9" fmla="*/ 109 h 343"/>
                  <a:gd name="T10" fmla="*/ 8 w 434"/>
                  <a:gd name="T11" fmla="*/ 90 h 343"/>
                  <a:gd name="T12" fmla="*/ 43 w 434"/>
                  <a:gd name="T13" fmla="*/ 4 h 343"/>
                  <a:gd name="T14" fmla="*/ 86 w 434"/>
                  <a:gd name="T15" fmla="*/ 23 h 343"/>
                  <a:gd name="T16" fmla="*/ 101 w 434"/>
                  <a:gd name="T17" fmla="*/ 54 h 343"/>
                  <a:gd name="T18" fmla="*/ 117 w 434"/>
                  <a:gd name="T19" fmla="*/ 78 h 343"/>
                  <a:gd name="T20" fmla="*/ 195 w 434"/>
                  <a:gd name="T21" fmla="*/ 82 h 343"/>
                  <a:gd name="T22" fmla="*/ 219 w 434"/>
                  <a:gd name="T23" fmla="*/ 93 h 343"/>
                  <a:gd name="T24" fmla="*/ 250 w 434"/>
                  <a:gd name="T25" fmla="*/ 86 h 343"/>
                  <a:gd name="T26" fmla="*/ 258 w 434"/>
                  <a:gd name="T27" fmla="*/ 82 h 343"/>
                  <a:gd name="T28" fmla="*/ 305 w 434"/>
                  <a:gd name="T29" fmla="*/ 125 h 343"/>
                  <a:gd name="T30" fmla="*/ 313 w 434"/>
                  <a:gd name="T31" fmla="*/ 136 h 343"/>
                  <a:gd name="T32" fmla="*/ 332 w 434"/>
                  <a:gd name="T33" fmla="*/ 148 h 343"/>
                  <a:gd name="T34" fmla="*/ 359 w 434"/>
                  <a:gd name="T35" fmla="*/ 156 h 343"/>
                  <a:gd name="T36" fmla="*/ 375 w 434"/>
                  <a:gd name="T37" fmla="*/ 175 h 343"/>
                  <a:gd name="T38" fmla="*/ 383 w 434"/>
                  <a:gd name="T39" fmla="*/ 183 h 343"/>
                  <a:gd name="T40" fmla="*/ 383 w 434"/>
                  <a:gd name="T41" fmla="*/ 191 h 343"/>
                  <a:gd name="T42" fmla="*/ 375 w 434"/>
                  <a:gd name="T43" fmla="*/ 215 h 343"/>
                  <a:gd name="T44" fmla="*/ 383 w 434"/>
                  <a:gd name="T45" fmla="*/ 226 h 343"/>
                  <a:gd name="T46" fmla="*/ 398 w 434"/>
                  <a:gd name="T47" fmla="*/ 242 h 343"/>
                  <a:gd name="T48" fmla="*/ 406 w 434"/>
                  <a:gd name="T49" fmla="*/ 246 h 343"/>
                  <a:gd name="T50" fmla="*/ 422 w 434"/>
                  <a:gd name="T51" fmla="*/ 254 h 343"/>
                  <a:gd name="T52" fmla="*/ 430 w 434"/>
                  <a:gd name="T53" fmla="*/ 265 h 343"/>
                  <a:gd name="T54" fmla="*/ 430 w 434"/>
                  <a:gd name="T55" fmla="*/ 269 h 343"/>
                  <a:gd name="T56" fmla="*/ 414 w 434"/>
                  <a:gd name="T57" fmla="*/ 293 h 343"/>
                  <a:gd name="T58" fmla="*/ 398 w 434"/>
                  <a:gd name="T59" fmla="*/ 297 h 343"/>
                  <a:gd name="T60" fmla="*/ 391 w 434"/>
                  <a:gd name="T61" fmla="*/ 293 h 343"/>
                  <a:gd name="T62" fmla="*/ 387 w 434"/>
                  <a:gd name="T63" fmla="*/ 285 h 343"/>
                  <a:gd name="T64" fmla="*/ 379 w 434"/>
                  <a:gd name="T65" fmla="*/ 285 h 343"/>
                  <a:gd name="T66" fmla="*/ 371 w 434"/>
                  <a:gd name="T67" fmla="*/ 285 h 343"/>
                  <a:gd name="T68" fmla="*/ 359 w 434"/>
                  <a:gd name="T69" fmla="*/ 289 h 343"/>
                  <a:gd name="T70" fmla="*/ 355 w 434"/>
                  <a:gd name="T71" fmla="*/ 297 h 343"/>
                  <a:gd name="T72" fmla="*/ 355 w 434"/>
                  <a:gd name="T73" fmla="*/ 304 h 343"/>
                  <a:gd name="T74" fmla="*/ 355 w 434"/>
                  <a:gd name="T75" fmla="*/ 312 h 343"/>
                  <a:gd name="T76" fmla="*/ 359 w 434"/>
                  <a:gd name="T77" fmla="*/ 320 h 343"/>
                  <a:gd name="T78" fmla="*/ 355 w 434"/>
                  <a:gd name="T79" fmla="*/ 328 h 343"/>
                  <a:gd name="T80" fmla="*/ 348 w 434"/>
                  <a:gd name="T81" fmla="*/ 324 h 343"/>
                  <a:gd name="T82" fmla="*/ 344 w 434"/>
                  <a:gd name="T83" fmla="*/ 336 h 343"/>
                  <a:gd name="T84" fmla="*/ 340 w 434"/>
                  <a:gd name="T85" fmla="*/ 343 h 343"/>
                  <a:gd name="T86" fmla="*/ 297 w 434"/>
                  <a:gd name="T87" fmla="*/ 320 h 343"/>
                  <a:gd name="T88" fmla="*/ 285 w 434"/>
                  <a:gd name="T89" fmla="*/ 316 h 343"/>
                  <a:gd name="T90" fmla="*/ 281 w 434"/>
                  <a:gd name="T91" fmla="*/ 312 h 343"/>
                  <a:gd name="T92" fmla="*/ 277 w 434"/>
                  <a:gd name="T93" fmla="*/ 324 h 343"/>
                  <a:gd name="T94" fmla="*/ 273 w 434"/>
                  <a:gd name="T95" fmla="*/ 332 h 343"/>
                  <a:gd name="T96" fmla="*/ 227 w 434"/>
                  <a:gd name="T97" fmla="*/ 316 h 343"/>
                  <a:gd name="T98" fmla="*/ 219 w 434"/>
                  <a:gd name="T99" fmla="*/ 304 h 343"/>
                  <a:gd name="T100" fmla="*/ 203 w 434"/>
                  <a:gd name="T101" fmla="*/ 304 h 343"/>
                  <a:gd name="T102" fmla="*/ 207 w 434"/>
                  <a:gd name="T103" fmla="*/ 308 h 343"/>
                  <a:gd name="T104" fmla="*/ 207 w 434"/>
                  <a:gd name="T105" fmla="*/ 312 h 343"/>
                  <a:gd name="T106" fmla="*/ 172 w 434"/>
                  <a:gd name="T107" fmla="*/ 285 h 343"/>
                  <a:gd name="T108" fmla="*/ 156 w 434"/>
                  <a:gd name="T109" fmla="*/ 277 h 343"/>
                  <a:gd name="T110" fmla="*/ 144 w 434"/>
                  <a:gd name="T111" fmla="*/ 261 h 343"/>
                  <a:gd name="T112" fmla="*/ 125 w 434"/>
                  <a:gd name="T113" fmla="*/ 242 h 343"/>
                  <a:gd name="T114" fmla="*/ 117 w 434"/>
                  <a:gd name="T115" fmla="*/ 2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4" h="343">
                    <a:moveTo>
                      <a:pt x="78" y="199"/>
                    </a:moveTo>
                    <a:lnTo>
                      <a:pt x="78" y="199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0" y="179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5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4" y="136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09"/>
                    </a:lnTo>
                    <a:lnTo>
                      <a:pt x="39" y="113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23" y="101"/>
                    </a:lnTo>
                    <a:lnTo>
                      <a:pt x="19" y="101"/>
                    </a:lnTo>
                    <a:lnTo>
                      <a:pt x="8" y="93"/>
                    </a:lnTo>
                    <a:lnTo>
                      <a:pt x="8" y="90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3" y="4"/>
                    </a:lnTo>
                    <a:lnTo>
                      <a:pt x="58" y="15"/>
                    </a:lnTo>
                    <a:lnTo>
                      <a:pt x="66" y="19"/>
                    </a:lnTo>
                    <a:lnTo>
                      <a:pt x="78" y="27"/>
                    </a:lnTo>
                    <a:lnTo>
                      <a:pt x="86" y="23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47"/>
                    </a:lnTo>
                    <a:lnTo>
                      <a:pt x="101" y="54"/>
                    </a:lnTo>
                    <a:lnTo>
                      <a:pt x="105" y="62"/>
                    </a:lnTo>
                    <a:lnTo>
                      <a:pt x="113" y="70"/>
                    </a:lnTo>
                    <a:lnTo>
                      <a:pt x="117" y="74"/>
                    </a:lnTo>
                    <a:lnTo>
                      <a:pt x="117" y="78"/>
                    </a:lnTo>
                    <a:lnTo>
                      <a:pt x="125" y="82"/>
                    </a:lnTo>
                    <a:lnTo>
                      <a:pt x="180" y="82"/>
                    </a:lnTo>
                    <a:lnTo>
                      <a:pt x="187" y="82"/>
                    </a:lnTo>
                    <a:lnTo>
                      <a:pt x="195" y="82"/>
                    </a:lnTo>
                    <a:lnTo>
                      <a:pt x="211" y="82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3"/>
                    </a:lnTo>
                    <a:lnTo>
                      <a:pt x="219" y="93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2"/>
                    </a:lnTo>
                    <a:lnTo>
                      <a:pt x="254" y="78"/>
                    </a:lnTo>
                    <a:lnTo>
                      <a:pt x="258" y="82"/>
                    </a:lnTo>
                    <a:lnTo>
                      <a:pt x="258" y="82"/>
                    </a:lnTo>
                    <a:lnTo>
                      <a:pt x="262" y="86"/>
                    </a:lnTo>
                    <a:lnTo>
                      <a:pt x="281" y="105"/>
                    </a:lnTo>
                    <a:lnTo>
                      <a:pt x="301" y="121"/>
                    </a:lnTo>
                    <a:lnTo>
                      <a:pt x="305" y="125"/>
                    </a:lnTo>
                    <a:lnTo>
                      <a:pt x="309" y="129"/>
                    </a:lnTo>
                    <a:lnTo>
                      <a:pt x="313" y="133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20" y="144"/>
                    </a:lnTo>
                    <a:lnTo>
                      <a:pt x="324" y="144"/>
                    </a:lnTo>
                    <a:lnTo>
                      <a:pt x="332" y="148"/>
                    </a:lnTo>
                    <a:lnTo>
                      <a:pt x="352" y="148"/>
                    </a:lnTo>
                    <a:lnTo>
                      <a:pt x="352" y="152"/>
                    </a:lnTo>
                    <a:lnTo>
                      <a:pt x="355" y="152"/>
                    </a:lnTo>
                    <a:lnTo>
                      <a:pt x="359" y="156"/>
                    </a:lnTo>
                    <a:lnTo>
                      <a:pt x="363" y="164"/>
                    </a:lnTo>
                    <a:lnTo>
                      <a:pt x="367" y="168"/>
                    </a:lnTo>
                    <a:lnTo>
                      <a:pt x="371" y="172"/>
                    </a:lnTo>
                    <a:lnTo>
                      <a:pt x="375" y="175"/>
                    </a:lnTo>
                    <a:lnTo>
                      <a:pt x="379" y="175"/>
                    </a:lnTo>
                    <a:lnTo>
                      <a:pt x="383" y="179"/>
                    </a:lnTo>
                    <a:lnTo>
                      <a:pt x="383" y="183"/>
                    </a:lnTo>
                    <a:lnTo>
                      <a:pt x="383" y="183"/>
                    </a:lnTo>
                    <a:lnTo>
                      <a:pt x="383" y="187"/>
                    </a:lnTo>
                    <a:lnTo>
                      <a:pt x="383" y="187"/>
                    </a:lnTo>
                    <a:lnTo>
                      <a:pt x="383" y="191"/>
                    </a:lnTo>
                    <a:lnTo>
                      <a:pt x="383" y="191"/>
                    </a:lnTo>
                    <a:lnTo>
                      <a:pt x="379" y="195"/>
                    </a:lnTo>
                    <a:lnTo>
                      <a:pt x="375" y="207"/>
                    </a:lnTo>
                    <a:lnTo>
                      <a:pt x="375" y="211"/>
                    </a:lnTo>
                    <a:lnTo>
                      <a:pt x="375" y="215"/>
                    </a:lnTo>
                    <a:lnTo>
                      <a:pt x="375" y="218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98" y="242"/>
                    </a:lnTo>
                    <a:lnTo>
                      <a:pt x="402" y="242"/>
                    </a:lnTo>
                    <a:lnTo>
                      <a:pt x="402" y="246"/>
                    </a:lnTo>
                    <a:lnTo>
                      <a:pt x="406" y="246"/>
                    </a:lnTo>
                    <a:lnTo>
                      <a:pt x="406" y="246"/>
                    </a:lnTo>
                    <a:lnTo>
                      <a:pt x="410" y="246"/>
                    </a:lnTo>
                    <a:lnTo>
                      <a:pt x="410" y="246"/>
                    </a:lnTo>
                    <a:lnTo>
                      <a:pt x="418" y="254"/>
                    </a:lnTo>
                    <a:lnTo>
                      <a:pt x="422" y="254"/>
                    </a:lnTo>
                    <a:lnTo>
                      <a:pt x="422" y="261"/>
                    </a:lnTo>
                    <a:lnTo>
                      <a:pt x="426" y="261"/>
                    </a:lnTo>
                    <a:lnTo>
                      <a:pt x="426" y="265"/>
                    </a:lnTo>
                    <a:lnTo>
                      <a:pt x="430" y="265"/>
                    </a:lnTo>
                    <a:lnTo>
                      <a:pt x="430" y="265"/>
                    </a:lnTo>
                    <a:lnTo>
                      <a:pt x="434" y="269"/>
                    </a:lnTo>
                    <a:lnTo>
                      <a:pt x="434" y="269"/>
                    </a:lnTo>
                    <a:lnTo>
                      <a:pt x="430" y="269"/>
                    </a:lnTo>
                    <a:lnTo>
                      <a:pt x="422" y="277"/>
                    </a:lnTo>
                    <a:lnTo>
                      <a:pt x="418" y="281"/>
                    </a:lnTo>
                    <a:lnTo>
                      <a:pt x="418" y="289"/>
                    </a:lnTo>
                    <a:lnTo>
                      <a:pt x="414" y="293"/>
                    </a:lnTo>
                    <a:lnTo>
                      <a:pt x="414" y="293"/>
                    </a:lnTo>
                    <a:lnTo>
                      <a:pt x="410" y="297"/>
                    </a:lnTo>
                    <a:lnTo>
                      <a:pt x="406" y="297"/>
                    </a:lnTo>
                    <a:lnTo>
                      <a:pt x="398" y="297"/>
                    </a:lnTo>
                    <a:lnTo>
                      <a:pt x="395" y="297"/>
                    </a:lnTo>
                    <a:lnTo>
                      <a:pt x="395" y="297"/>
                    </a:lnTo>
                    <a:lnTo>
                      <a:pt x="391" y="297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89"/>
                    </a:lnTo>
                    <a:lnTo>
                      <a:pt x="387" y="285"/>
                    </a:lnTo>
                    <a:lnTo>
                      <a:pt x="387" y="285"/>
                    </a:lnTo>
                    <a:lnTo>
                      <a:pt x="383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5" y="285"/>
                    </a:lnTo>
                    <a:lnTo>
                      <a:pt x="371" y="285"/>
                    </a:lnTo>
                    <a:lnTo>
                      <a:pt x="371" y="285"/>
                    </a:lnTo>
                    <a:lnTo>
                      <a:pt x="367" y="285"/>
                    </a:lnTo>
                    <a:lnTo>
                      <a:pt x="363" y="289"/>
                    </a:lnTo>
                    <a:lnTo>
                      <a:pt x="363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300"/>
                    </a:lnTo>
                    <a:lnTo>
                      <a:pt x="355" y="304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12"/>
                    </a:lnTo>
                    <a:lnTo>
                      <a:pt x="355" y="312"/>
                    </a:lnTo>
                    <a:lnTo>
                      <a:pt x="359" y="312"/>
                    </a:lnTo>
                    <a:lnTo>
                      <a:pt x="359" y="312"/>
                    </a:lnTo>
                    <a:lnTo>
                      <a:pt x="359" y="320"/>
                    </a:lnTo>
                    <a:lnTo>
                      <a:pt x="359" y="320"/>
                    </a:lnTo>
                    <a:lnTo>
                      <a:pt x="359" y="324"/>
                    </a:lnTo>
                    <a:lnTo>
                      <a:pt x="355" y="324"/>
                    </a:lnTo>
                    <a:lnTo>
                      <a:pt x="355" y="328"/>
                    </a:lnTo>
                    <a:lnTo>
                      <a:pt x="355" y="328"/>
                    </a:lnTo>
                    <a:lnTo>
                      <a:pt x="352" y="324"/>
                    </a:lnTo>
                    <a:lnTo>
                      <a:pt x="348" y="324"/>
                    </a:lnTo>
                    <a:lnTo>
                      <a:pt x="348" y="324"/>
                    </a:lnTo>
                    <a:lnTo>
                      <a:pt x="344" y="328"/>
                    </a:lnTo>
                    <a:lnTo>
                      <a:pt x="344" y="328"/>
                    </a:lnTo>
                    <a:lnTo>
                      <a:pt x="344" y="332"/>
                    </a:lnTo>
                    <a:lnTo>
                      <a:pt x="344" y="336"/>
                    </a:lnTo>
                    <a:lnTo>
                      <a:pt x="344" y="336"/>
                    </a:lnTo>
                    <a:lnTo>
                      <a:pt x="344" y="339"/>
                    </a:lnTo>
                    <a:lnTo>
                      <a:pt x="344" y="339"/>
                    </a:lnTo>
                    <a:lnTo>
                      <a:pt x="340" y="343"/>
                    </a:lnTo>
                    <a:lnTo>
                      <a:pt x="320" y="328"/>
                    </a:lnTo>
                    <a:lnTo>
                      <a:pt x="320" y="324"/>
                    </a:lnTo>
                    <a:lnTo>
                      <a:pt x="320" y="324"/>
                    </a:lnTo>
                    <a:lnTo>
                      <a:pt x="297" y="320"/>
                    </a:lnTo>
                    <a:lnTo>
                      <a:pt x="289" y="320"/>
                    </a:lnTo>
                    <a:lnTo>
                      <a:pt x="285" y="320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2"/>
                    </a:lnTo>
                    <a:lnTo>
                      <a:pt x="281" y="312"/>
                    </a:lnTo>
                    <a:lnTo>
                      <a:pt x="277" y="316"/>
                    </a:lnTo>
                    <a:lnTo>
                      <a:pt x="277" y="320"/>
                    </a:lnTo>
                    <a:lnTo>
                      <a:pt x="277" y="324"/>
                    </a:lnTo>
                    <a:lnTo>
                      <a:pt x="277" y="324"/>
                    </a:lnTo>
                    <a:lnTo>
                      <a:pt x="281" y="332"/>
                    </a:lnTo>
                    <a:lnTo>
                      <a:pt x="277" y="332"/>
                    </a:lnTo>
                    <a:lnTo>
                      <a:pt x="273" y="332"/>
                    </a:lnTo>
                    <a:lnTo>
                      <a:pt x="254" y="332"/>
                    </a:lnTo>
                    <a:lnTo>
                      <a:pt x="234" y="324"/>
                    </a:lnTo>
                    <a:lnTo>
                      <a:pt x="230" y="320"/>
                    </a:lnTo>
                    <a:lnTo>
                      <a:pt x="227" y="316"/>
                    </a:lnTo>
                    <a:lnTo>
                      <a:pt x="227" y="316"/>
                    </a:lnTo>
                    <a:lnTo>
                      <a:pt x="223" y="308"/>
                    </a:lnTo>
                    <a:lnTo>
                      <a:pt x="219" y="308"/>
                    </a:lnTo>
                    <a:lnTo>
                      <a:pt x="219" y="304"/>
                    </a:lnTo>
                    <a:lnTo>
                      <a:pt x="219" y="304"/>
                    </a:lnTo>
                    <a:lnTo>
                      <a:pt x="211" y="304"/>
                    </a:lnTo>
                    <a:lnTo>
                      <a:pt x="207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07" y="312"/>
                    </a:lnTo>
                    <a:lnTo>
                      <a:pt x="207" y="316"/>
                    </a:lnTo>
                    <a:lnTo>
                      <a:pt x="203" y="312"/>
                    </a:lnTo>
                    <a:lnTo>
                      <a:pt x="195" y="304"/>
                    </a:lnTo>
                    <a:lnTo>
                      <a:pt x="172" y="285"/>
                    </a:lnTo>
                    <a:lnTo>
                      <a:pt x="172" y="285"/>
                    </a:lnTo>
                    <a:lnTo>
                      <a:pt x="160" y="281"/>
                    </a:lnTo>
                    <a:lnTo>
                      <a:pt x="160" y="277"/>
                    </a:lnTo>
                    <a:lnTo>
                      <a:pt x="156" y="277"/>
                    </a:lnTo>
                    <a:lnTo>
                      <a:pt x="152" y="273"/>
                    </a:lnTo>
                    <a:lnTo>
                      <a:pt x="152" y="273"/>
                    </a:lnTo>
                    <a:lnTo>
                      <a:pt x="148" y="269"/>
                    </a:lnTo>
                    <a:lnTo>
                      <a:pt x="144" y="261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34"/>
                    </a:lnTo>
                    <a:lnTo>
                      <a:pt x="117" y="230"/>
                    </a:lnTo>
                    <a:lnTo>
                      <a:pt x="113" y="226"/>
                    </a:lnTo>
                    <a:lnTo>
                      <a:pt x="78" y="199"/>
                    </a:lnTo>
                    <a:lnTo>
                      <a:pt x="78" y="199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11"/>
              <p:cNvSpPr>
                <a:spLocks/>
              </p:cNvSpPr>
              <p:nvPr/>
            </p:nvSpPr>
            <p:spPr bwMode="auto">
              <a:xfrm>
                <a:off x="2306638" y="4229100"/>
                <a:ext cx="358775" cy="260350"/>
              </a:xfrm>
              <a:custGeom>
                <a:avLst/>
                <a:gdLst>
                  <a:gd name="T0" fmla="*/ 187 w 226"/>
                  <a:gd name="T1" fmla="*/ 0 h 164"/>
                  <a:gd name="T2" fmla="*/ 195 w 226"/>
                  <a:gd name="T3" fmla="*/ 8 h 164"/>
                  <a:gd name="T4" fmla="*/ 203 w 226"/>
                  <a:gd name="T5" fmla="*/ 11 h 164"/>
                  <a:gd name="T6" fmla="*/ 207 w 226"/>
                  <a:gd name="T7" fmla="*/ 15 h 164"/>
                  <a:gd name="T8" fmla="*/ 218 w 226"/>
                  <a:gd name="T9" fmla="*/ 27 h 164"/>
                  <a:gd name="T10" fmla="*/ 222 w 226"/>
                  <a:gd name="T11" fmla="*/ 31 h 164"/>
                  <a:gd name="T12" fmla="*/ 226 w 226"/>
                  <a:gd name="T13" fmla="*/ 43 h 164"/>
                  <a:gd name="T14" fmla="*/ 211 w 226"/>
                  <a:gd name="T15" fmla="*/ 51 h 164"/>
                  <a:gd name="T16" fmla="*/ 203 w 226"/>
                  <a:gd name="T17" fmla="*/ 47 h 164"/>
                  <a:gd name="T18" fmla="*/ 199 w 226"/>
                  <a:gd name="T19" fmla="*/ 51 h 164"/>
                  <a:gd name="T20" fmla="*/ 203 w 226"/>
                  <a:gd name="T21" fmla="*/ 62 h 164"/>
                  <a:gd name="T22" fmla="*/ 203 w 226"/>
                  <a:gd name="T23" fmla="*/ 70 h 164"/>
                  <a:gd name="T24" fmla="*/ 195 w 226"/>
                  <a:gd name="T25" fmla="*/ 70 h 164"/>
                  <a:gd name="T26" fmla="*/ 191 w 226"/>
                  <a:gd name="T27" fmla="*/ 78 h 164"/>
                  <a:gd name="T28" fmla="*/ 195 w 226"/>
                  <a:gd name="T29" fmla="*/ 90 h 164"/>
                  <a:gd name="T30" fmla="*/ 203 w 226"/>
                  <a:gd name="T31" fmla="*/ 113 h 164"/>
                  <a:gd name="T32" fmla="*/ 199 w 226"/>
                  <a:gd name="T33" fmla="*/ 117 h 164"/>
                  <a:gd name="T34" fmla="*/ 199 w 226"/>
                  <a:gd name="T35" fmla="*/ 125 h 164"/>
                  <a:gd name="T36" fmla="*/ 195 w 226"/>
                  <a:gd name="T37" fmla="*/ 129 h 164"/>
                  <a:gd name="T38" fmla="*/ 187 w 226"/>
                  <a:gd name="T39" fmla="*/ 133 h 164"/>
                  <a:gd name="T40" fmla="*/ 187 w 226"/>
                  <a:gd name="T41" fmla="*/ 133 h 164"/>
                  <a:gd name="T42" fmla="*/ 179 w 226"/>
                  <a:gd name="T43" fmla="*/ 133 h 164"/>
                  <a:gd name="T44" fmla="*/ 168 w 226"/>
                  <a:gd name="T45" fmla="*/ 136 h 164"/>
                  <a:gd name="T46" fmla="*/ 168 w 226"/>
                  <a:gd name="T47" fmla="*/ 140 h 164"/>
                  <a:gd name="T48" fmla="*/ 160 w 226"/>
                  <a:gd name="T49" fmla="*/ 152 h 164"/>
                  <a:gd name="T50" fmla="*/ 132 w 226"/>
                  <a:gd name="T51" fmla="*/ 144 h 164"/>
                  <a:gd name="T52" fmla="*/ 101 w 226"/>
                  <a:gd name="T53" fmla="*/ 136 h 164"/>
                  <a:gd name="T54" fmla="*/ 86 w 226"/>
                  <a:gd name="T55" fmla="*/ 136 h 164"/>
                  <a:gd name="T56" fmla="*/ 78 w 226"/>
                  <a:gd name="T57" fmla="*/ 140 h 164"/>
                  <a:gd name="T58" fmla="*/ 78 w 226"/>
                  <a:gd name="T59" fmla="*/ 144 h 164"/>
                  <a:gd name="T60" fmla="*/ 31 w 226"/>
                  <a:gd name="T61" fmla="*/ 164 h 164"/>
                  <a:gd name="T62" fmla="*/ 23 w 226"/>
                  <a:gd name="T63" fmla="*/ 156 h 164"/>
                  <a:gd name="T64" fmla="*/ 23 w 226"/>
                  <a:gd name="T65" fmla="*/ 148 h 164"/>
                  <a:gd name="T66" fmla="*/ 7 w 226"/>
                  <a:gd name="T67" fmla="*/ 129 h 164"/>
                  <a:gd name="T68" fmla="*/ 4 w 226"/>
                  <a:gd name="T69" fmla="*/ 121 h 164"/>
                  <a:gd name="T70" fmla="*/ 0 w 226"/>
                  <a:gd name="T71" fmla="*/ 109 h 164"/>
                  <a:gd name="T72" fmla="*/ 0 w 226"/>
                  <a:gd name="T73" fmla="*/ 97 h 164"/>
                  <a:gd name="T74" fmla="*/ 7 w 226"/>
                  <a:gd name="T75" fmla="*/ 93 h 164"/>
                  <a:gd name="T76" fmla="*/ 19 w 226"/>
                  <a:gd name="T77" fmla="*/ 86 h 164"/>
                  <a:gd name="T78" fmla="*/ 31 w 226"/>
                  <a:gd name="T79" fmla="*/ 78 h 164"/>
                  <a:gd name="T80" fmla="*/ 31 w 226"/>
                  <a:gd name="T81" fmla="*/ 62 h 164"/>
                  <a:gd name="T82" fmla="*/ 43 w 226"/>
                  <a:gd name="T83" fmla="*/ 62 h 164"/>
                  <a:gd name="T84" fmla="*/ 54 w 226"/>
                  <a:gd name="T85" fmla="*/ 54 h 164"/>
                  <a:gd name="T86" fmla="*/ 62 w 226"/>
                  <a:gd name="T87" fmla="*/ 54 h 164"/>
                  <a:gd name="T88" fmla="*/ 70 w 226"/>
                  <a:gd name="T89" fmla="*/ 58 h 164"/>
                  <a:gd name="T90" fmla="*/ 82 w 226"/>
                  <a:gd name="T91" fmla="*/ 74 h 164"/>
                  <a:gd name="T92" fmla="*/ 89 w 226"/>
                  <a:gd name="T93" fmla="*/ 74 h 164"/>
                  <a:gd name="T94" fmla="*/ 93 w 226"/>
                  <a:gd name="T95" fmla="*/ 70 h 164"/>
                  <a:gd name="T96" fmla="*/ 93 w 226"/>
                  <a:gd name="T97" fmla="*/ 58 h 164"/>
                  <a:gd name="T98" fmla="*/ 89 w 226"/>
                  <a:gd name="T99" fmla="*/ 54 h 164"/>
                  <a:gd name="T100" fmla="*/ 86 w 226"/>
                  <a:gd name="T101" fmla="*/ 43 h 164"/>
                  <a:gd name="T102" fmla="*/ 89 w 226"/>
                  <a:gd name="T103" fmla="*/ 27 h 164"/>
                  <a:gd name="T104" fmla="*/ 121 w 226"/>
                  <a:gd name="T105" fmla="*/ 11 h 164"/>
                  <a:gd name="T106" fmla="*/ 132 w 226"/>
                  <a:gd name="T107" fmla="*/ 19 h 164"/>
                  <a:gd name="T108" fmla="*/ 140 w 226"/>
                  <a:gd name="T109" fmla="*/ 19 h 164"/>
                  <a:gd name="T110" fmla="*/ 152 w 226"/>
                  <a:gd name="T111" fmla="*/ 11 h 164"/>
                  <a:gd name="T112" fmla="*/ 156 w 226"/>
                  <a:gd name="T113" fmla="*/ 8 h 164"/>
                  <a:gd name="T114" fmla="*/ 160 w 226"/>
                  <a:gd name="T115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164">
                    <a:moveTo>
                      <a:pt x="172" y="0"/>
                    </a:moveTo>
                    <a:lnTo>
                      <a:pt x="172" y="0"/>
                    </a:lnTo>
                    <a:lnTo>
                      <a:pt x="175" y="0"/>
                    </a:lnTo>
                    <a:lnTo>
                      <a:pt x="187" y="0"/>
                    </a:lnTo>
                    <a:lnTo>
                      <a:pt x="191" y="4"/>
                    </a:lnTo>
                    <a:lnTo>
                      <a:pt x="191" y="4"/>
                    </a:lnTo>
                    <a:lnTo>
                      <a:pt x="195" y="4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5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7" y="15"/>
                    </a:lnTo>
                    <a:lnTo>
                      <a:pt x="211" y="19"/>
                    </a:lnTo>
                    <a:lnTo>
                      <a:pt x="211" y="19"/>
                    </a:lnTo>
                    <a:lnTo>
                      <a:pt x="215" y="23"/>
                    </a:lnTo>
                    <a:lnTo>
                      <a:pt x="218" y="27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6" y="35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43"/>
                    </a:lnTo>
                    <a:lnTo>
                      <a:pt x="222" y="47"/>
                    </a:lnTo>
                    <a:lnTo>
                      <a:pt x="222" y="47"/>
                    </a:lnTo>
                    <a:lnTo>
                      <a:pt x="215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03" y="47"/>
                    </a:lnTo>
                    <a:lnTo>
                      <a:pt x="203" y="47"/>
                    </a:lnTo>
                    <a:lnTo>
                      <a:pt x="203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4"/>
                    </a:lnTo>
                    <a:lnTo>
                      <a:pt x="203" y="58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03" y="66"/>
                    </a:lnTo>
                    <a:lnTo>
                      <a:pt x="207" y="66"/>
                    </a:lnTo>
                    <a:lnTo>
                      <a:pt x="203" y="66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199" y="70"/>
                    </a:lnTo>
                    <a:lnTo>
                      <a:pt x="195" y="70"/>
                    </a:lnTo>
                    <a:lnTo>
                      <a:pt x="195" y="70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1" y="74"/>
                    </a:lnTo>
                    <a:lnTo>
                      <a:pt x="191" y="78"/>
                    </a:lnTo>
                    <a:lnTo>
                      <a:pt x="191" y="78"/>
                    </a:lnTo>
                    <a:lnTo>
                      <a:pt x="195" y="82"/>
                    </a:lnTo>
                    <a:lnTo>
                      <a:pt x="195" y="86"/>
                    </a:lnTo>
                    <a:lnTo>
                      <a:pt x="195" y="90"/>
                    </a:lnTo>
                    <a:lnTo>
                      <a:pt x="199" y="90"/>
                    </a:lnTo>
                    <a:lnTo>
                      <a:pt x="199" y="105"/>
                    </a:lnTo>
                    <a:lnTo>
                      <a:pt x="199" y="109"/>
                    </a:lnTo>
                    <a:lnTo>
                      <a:pt x="203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7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5"/>
                    </a:lnTo>
                    <a:lnTo>
                      <a:pt x="199" y="125"/>
                    </a:lnTo>
                    <a:lnTo>
                      <a:pt x="199" y="129"/>
                    </a:lnTo>
                    <a:lnTo>
                      <a:pt x="199" y="129"/>
                    </a:lnTo>
                    <a:lnTo>
                      <a:pt x="195" y="129"/>
                    </a:lnTo>
                    <a:lnTo>
                      <a:pt x="195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3" y="133"/>
                    </a:lnTo>
                    <a:lnTo>
                      <a:pt x="179" y="133"/>
                    </a:lnTo>
                    <a:lnTo>
                      <a:pt x="179" y="133"/>
                    </a:lnTo>
                    <a:lnTo>
                      <a:pt x="175" y="133"/>
                    </a:lnTo>
                    <a:lnTo>
                      <a:pt x="172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4" y="144"/>
                    </a:lnTo>
                    <a:lnTo>
                      <a:pt x="164" y="148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44" y="148"/>
                    </a:lnTo>
                    <a:lnTo>
                      <a:pt x="140" y="148"/>
                    </a:lnTo>
                    <a:lnTo>
                      <a:pt x="136" y="144"/>
                    </a:lnTo>
                    <a:lnTo>
                      <a:pt x="132" y="144"/>
                    </a:lnTo>
                    <a:lnTo>
                      <a:pt x="129" y="140"/>
                    </a:lnTo>
                    <a:lnTo>
                      <a:pt x="125" y="140"/>
                    </a:lnTo>
                    <a:lnTo>
                      <a:pt x="105" y="136"/>
                    </a:lnTo>
                    <a:lnTo>
                      <a:pt x="101" y="136"/>
                    </a:lnTo>
                    <a:lnTo>
                      <a:pt x="97" y="136"/>
                    </a:lnTo>
                    <a:lnTo>
                      <a:pt x="89" y="140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78" y="148"/>
                    </a:lnTo>
                    <a:lnTo>
                      <a:pt x="74" y="148"/>
                    </a:lnTo>
                    <a:lnTo>
                      <a:pt x="39" y="164"/>
                    </a:lnTo>
                    <a:lnTo>
                      <a:pt x="31" y="164"/>
                    </a:lnTo>
                    <a:lnTo>
                      <a:pt x="27" y="164"/>
                    </a:lnTo>
                    <a:lnTo>
                      <a:pt x="23" y="160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48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15" y="136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0" y="109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7" y="93"/>
                    </a:lnTo>
                    <a:lnTo>
                      <a:pt x="7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0"/>
                    </a:lnTo>
                    <a:lnTo>
                      <a:pt x="31" y="62"/>
                    </a:lnTo>
                    <a:lnTo>
                      <a:pt x="35" y="62"/>
                    </a:lnTo>
                    <a:lnTo>
                      <a:pt x="35" y="58"/>
                    </a:lnTo>
                    <a:lnTo>
                      <a:pt x="39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7" y="62"/>
                    </a:lnTo>
                    <a:lnTo>
                      <a:pt x="50" y="58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62" y="54"/>
                    </a:lnTo>
                    <a:lnTo>
                      <a:pt x="62" y="54"/>
                    </a:lnTo>
                    <a:lnTo>
                      <a:pt x="66" y="54"/>
                    </a:lnTo>
                    <a:lnTo>
                      <a:pt x="70" y="54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74" y="58"/>
                    </a:lnTo>
                    <a:lnTo>
                      <a:pt x="74" y="62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6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93" y="70"/>
                    </a:lnTo>
                    <a:lnTo>
                      <a:pt x="93" y="62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43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9" y="31"/>
                    </a:lnTo>
                    <a:lnTo>
                      <a:pt x="89" y="27"/>
                    </a:lnTo>
                    <a:lnTo>
                      <a:pt x="101" y="23"/>
                    </a:lnTo>
                    <a:lnTo>
                      <a:pt x="113" y="15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29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9"/>
                    </a:lnTo>
                    <a:lnTo>
                      <a:pt x="136" y="19"/>
                    </a:lnTo>
                    <a:lnTo>
                      <a:pt x="136" y="23"/>
                    </a:lnTo>
                    <a:lnTo>
                      <a:pt x="140" y="19"/>
                    </a:lnTo>
                    <a:lnTo>
                      <a:pt x="140" y="19"/>
                    </a:lnTo>
                    <a:lnTo>
                      <a:pt x="144" y="19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60" y="4"/>
                    </a:lnTo>
                    <a:lnTo>
                      <a:pt x="160" y="4"/>
                    </a:lnTo>
                    <a:lnTo>
                      <a:pt x="172" y="0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12"/>
              <p:cNvSpPr>
                <a:spLocks/>
              </p:cNvSpPr>
              <p:nvPr/>
            </p:nvSpPr>
            <p:spPr bwMode="auto">
              <a:xfrm>
                <a:off x="2274888" y="3490913"/>
                <a:ext cx="247650" cy="384175"/>
              </a:xfrm>
              <a:custGeom>
                <a:avLst/>
                <a:gdLst>
                  <a:gd name="T0" fmla="*/ 149 w 156"/>
                  <a:gd name="T1" fmla="*/ 137 h 242"/>
                  <a:gd name="T2" fmla="*/ 156 w 156"/>
                  <a:gd name="T3" fmla="*/ 145 h 242"/>
                  <a:gd name="T4" fmla="*/ 152 w 156"/>
                  <a:gd name="T5" fmla="*/ 152 h 242"/>
                  <a:gd name="T6" fmla="*/ 149 w 156"/>
                  <a:gd name="T7" fmla="*/ 156 h 242"/>
                  <a:gd name="T8" fmla="*/ 145 w 156"/>
                  <a:gd name="T9" fmla="*/ 164 h 242"/>
                  <a:gd name="T10" fmla="*/ 152 w 156"/>
                  <a:gd name="T11" fmla="*/ 176 h 242"/>
                  <a:gd name="T12" fmla="*/ 145 w 156"/>
                  <a:gd name="T13" fmla="*/ 180 h 242"/>
                  <a:gd name="T14" fmla="*/ 145 w 156"/>
                  <a:gd name="T15" fmla="*/ 188 h 242"/>
                  <a:gd name="T16" fmla="*/ 133 w 156"/>
                  <a:gd name="T17" fmla="*/ 203 h 242"/>
                  <a:gd name="T18" fmla="*/ 121 w 156"/>
                  <a:gd name="T19" fmla="*/ 203 h 242"/>
                  <a:gd name="T20" fmla="*/ 106 w 156"/>
                  <a:gd name="T21" fmla="*/ 230 h 242"/>
                  <a:gd name="T22" fmla="*/ 90 w 156"/>
                  <a:gd name="T23" fmla="*/ 242 h 242"/>
                  <a:gd name="T24" fmla="*/ 74 w 156"/>
                  <a:gd name="T25" fmla="*/ 230 h 242"/>
                  <a:gd name="T26" fmla="*/ 70 w 156"/>
                  <a:gd name="T27" fmla="*/ 230 h 242"/>
                  <a:gd name="T28" fmla="*/ 70 w 156"/>
                  <a:gd name="T29" fmla="*/ 234 h 242"/>
                  <a:gd name="T30" fmla="*/ 67 w 156"/>
                  <a:gd name="T31" fmla="*/ 234 h 242"/>
                  <a:gd name="T32" fmla="*/ 59 w 156"/>
                  <a:gd name="T33" fmla="*/ 230 h 242"/>
                  <a:gd name="T34" fmla="*/ 47 w 156"/>
                  <a:gd name="T35" fmla="*/ 219 h 242"/>
                  <a:gd name="T36" fmla="*/ 43 w 156"/>
                  <a:gd name="T37" fmla="*/ 207 h 242"/>
                  <a:gd name="T38" fmla="*/ 35 w 156"/>
                  <a:gd name="T39" fmla="*/ 195 h 242"/>
                  <a:gd name="T40" fmla="*/ 31 w 156"/>
                  <a:gd name="T41" fmla="*/ 176 h 242"/>
                  <a:gd name="T42" fmla="*/ 24 w 156"/>
                  <a:gd name="T43" fmla="*/ 160 h 242"/>
                  <a:gd name="T44" fmla="*/ 24 w 156"/>
                  <a:gd name="T45" fmla="*/ 129 h 242"/>
                  <a:gd name="T46" fmla="*/ 27 w 156"/>
                  <a:gd name="T47" fmla="*/ 117 h 242"/>
                  <a:gd name="T48" fmla="*/ 27 w 156"/>
                  <a:gd name="T49" fmla="*/ 109 h 242"/>
                  <a:gd name="T50" fmla="*/ 24 w 156"/>
                  <a:gd name="T51" fmla="*/ 106 h 242"/>
                  <a:gd name="T52" fmla="*/ 24 w 156"/>
                  <a:gd name="T53" fmla="*/ 98 h 242"/>
                  <a:gd name="T54" fmla="*/ 27 w 156"/>
                  <a:gd name="T55" fmla="*/ 94 h 242"/>
                  <a:gd name="T56" fmla="*/ 20 w 156"/>
                  <a:gd name="T57" fmla="*/ 78 h 242"/>
                  <a:gd name="T58" fmla="*/ 8 w 156"/>
                  <a:gd name="T59" fmla="*/ 43 h 242"/>
                  <a:gd name="T60" fmla="*/ 0 w 156"/>
                  <a:gd name="T61" fmla="*/ 35 h 242"/>
                  <a:gd name="T62" fmla="*/ 8 w 156"/>
                  <a:gd name="T63" fmla="*/ 27 h 242"/>
                  <a:gd name="T64" fmla="*/ 35 w 156"/>
                  <a:gd name="T65" fmla="*/ 20 h 242"/>
                  <a:gd name="T66" fmla="*/ 31 w 156"/>
                  <a:gd name="T67" fmla="*/ 4 h 242"/>
                  <a:gd name="T68" fmla="*/ 35 w 156"/>
                  <a:gd name="T69" fmla="*/ 4 h 242"/>
                  <a:gd name="T70" fmla="*/ 39 w 156"/>
                  <a:gd name="T71" fmla="*/ 8 h 242"/>
                  <a:gd name="T72" fmla="*/ 74 w 156"/>
                  <a:gd name="T73" fmla="*/ 12 h 242"/>
                  <a:gd name="T74" fmla="*/ 98 w 156"/>
                  <a:gd name="T75" fmla="*/ 35 h 242"/>
                  <a:gd name="T76" fmla="*/ 98 w 156"/>
                  <a:gd name="T77" fmla="*/ 39 h 242"/>
                  <a:gd name="T78" fmla="*/ 109 w 156"/>
                  <a:gd name="T79" fmla="*/ 43 h 242"/>
                  <a:gd name="T80" fmla="*/ 113 w 156"/>
                  <a:gd name="T81" fmla="*/ 63 h 242"/>
                  <a:gd name="T82" fmla="*/ 117 w 156"/>
                  <a:gd name="T83" fmla="*/ 70 h 242"/>
                  <a:gd name="T84" fmla="*/ 125 w 156"/>
                  <a:gd name="T85" fmla="*/ 74 h 242"/>
                  <a:gd name="T86" fmla="*/ 129 w 156"/>
                  <a:gd name="T87" fmla="*/ 82 h 242"/>
                  <a:gd name="T88" fmla="*/ 133 w 156"/>
                  <a:gd name="T89" fmla="*/ 82 h 242"/>
                  <a:gd name="T90" fmla="*/ 133 w 156"/>
                  <a:gd name="T91" fmla="*/ 90 h 242"/>
                  <a:gd name="T92" fmla="*/ 137 w 156"/>
                  <a:gd name="T93" fmla="*/ 94 h 242"/>
                  <a:gd name="T94" fmla="*/ 129 w 156"/>
                  <a:gd name="T95" fmla="*/ 106 h 242"/>
                  <a:gd name="T96" fmla="*/ 133 w 156"/>
                  <a:gd name="T97" fmla="*/ 109 h 242"/>
                  <a:gd name="T98" fmla="*/ 133 w 156"/>
                  <a:gd name="T99" fmla="*/ 113 h 242"/>
                  <a:gd name="T100" fmla="*/ 137 w 156"/>
                  <a:gd name="T101" fmla="*/ 125 h 242"/>
                  <a:gd name="T102" fmla="*/ 145 w 156"/>
                  <a:gd name="T103" fmla="*/ 13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242">
                    <a:moveTo>
                      <a:pt x="152" y="133"/>
                    </a:moveTo>
                    <a:lnTo>
                      <a:pt x="152" y="133"/>
                    </a:lnTo>
                    <a:lnTo>
                      <a:pt x="152" y="133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52" y="141"/>
                    </a:lnTo>
                    <a:lnTo>
                      <a:pt x="156" y="145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8"/>
                    </a:lnTo>
                    <a:lnTo>
                      <a:pt x="149" y="168"/>
                    </a:lnTo>
                    <a:lnTo>
                      <a:pt x="152" y="172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8"/>
                    </a:lnTo>
                    <a:lnTo>
                      <a:pt x="145" y="191"/>
                    </a:lnTo>
                    <a:lnTo>
                      <a:pt x="145" y="195"/>
                    </a:lnTo>
                    <a:lnTo>
                      <a:pt x="133" y="199"/>
                    </a:lnTo>
                    <a:lnTo>
                      <a:pt x="133" y="203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1" y="203"/>
                    </a:lnTo>
                    <a:lnTo>
                      <a:pt x="113" y="211"/>
                    </a:lnTo>
                    <a:lnTo>
                      <a:pt x="113" y="215"/>
                    </a:lnTo>
                    <a:lnTo>
                      <a:pt x="106" y="227"/>
                    </a:lnTo>
                    <a:lnTo>
                      <a:pt x="106" y="230"/>
                    </a:lnTo>
                    <a:lnTo>
                      <a:pt x="106" y="230"/>
                    </a:lnTo>
                    <a:lnTo>
                      <a:pt x="94" y="234"/>
                    </a:lnTo>
                    <a:lnTo>
                      <a:pt x="94" y="238"/>
                    </a:lnTo>
                    <a:lnTo>
                      <a:pt x="90" y="242"/>
                    </a:lnTo>
                    <a:lnTo>
                      <a:pt x="82" y="238"/>
                    </a:lnTo>
                    <a:lnTo>
                      <a:pt x="78" y="238"/>
                    </a:lnTo>
                    <a:lnTo>
                      <a:pt x="78" y="234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67" y="234"/>
                    </a:lnTo>
                    <a:lnTo>
                      <a:pt x="67" y="238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5" y="230"/>
                    </a:lnTo>
                    <a:lnTo>
                      <a:pt x="55" y="227"/>
                    </a:lnTo>
                    <a:lnTo>
                      <a:pt x="55" y="223"/>
                    </a:lnTo>
                    <a:lnTo>
                      <a:pt x="47" y="219"/>
                    </a:lnTo>
                    <a:lnTo>
                      <a:pt x="47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1" y="191"/>
                    </a:lnTo>
                    <a:lnTo>
                      <a:pt x="31" y="184"/>
                    </a:lnTo>
                    <a:lnTo>
                      <a:pt x="31" y="176"/>
                    </a:lnTo>
                    <a:lnTo>
                      <a:pt x="31" y="172"/>
                    </a:lnTo>
                    <a:lnTo>
                      <a:pt x="27" y="168"/>
                    </a:lnTo>
                    <a:lnTo>
                      <a:pt x="27" y="168"/>
                    </a:lnTo>
                    <a:lnTo>
                      <a:pt x="24" y="160"/>
                    </a:lnTo>
                    <a:lnTo>
                      <a:pt x="24" y="152"/>
                    </a:lnTo>
                    <a:lnTo>
                      <a:pt x="24" y="145"/>
                    </a:lnTo>
                    <a:lnTo>
                      <a:pt x="24" y="137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7" y="98"/>
                    </a:lnTo>
                    <a:lnTo>
                      <a:pt x="27" y="98"/>
                    </a:lnTo>
                    <a:lnTo>
                      <a:pt x="27" y="94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0" y="82"/>
                    </a:lnTo>
                    <a:lnTo>
                      <a:pt x="20" y="78"/>
                    </a:lnTo>
                    <a:lnTo>
                      <a:pt x="16" y="70"/>
                    </a:lnTo>
                    <a:lnTo>
                      <a:pt x="16" y="66"/>
                    </a:lnTo>
                    <a:lnTo>
                      <a:pt x="12" y="59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8" y="27"/>
                    </a:lnTo>
                    <a:lnTo>
                      <a:pt x="8" y="20"/>
                    </a:lnTo>
                    <a:lnTo>
                      <a:pt x="27" y="20"/>
                    </a:lnTo>
                    <a:lnTo>
                      <a:pt x="31" y="20"/>
                    </a:lnTo>
                    <a:lnTo>
                      <a:pt x="35" y="20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8"/>
                    </a:lnTo>
                    <a:lnTo>
                      <a:pt x="43" y="8"/>
                    </a:lnTo>
                    <a:lnTo>
                      <a:pt x="51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94" y="31"/>
                    </a:lnTo>
                    <a:lnTo>
                      <a:pt x="98" y="31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74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37" y="102"/>
                    </a:lnTo>
                    <a:lnTo>
                      <a:pt x="137" y="102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41" y="125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9" y="129"/>
                    </a:lnTo>
                    <a:lnTo>
                      <a:pt x="152" y="129"/>
                    </a:lnTo>
                    <a:lnTo>
                      <a:pt x="152" y="133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13"/>
              <p:cNvSpPr>
                <a:spLocks noEditPoints="1"/>
              </p:cNvSpPr>
              <p:nvPr/>
            </p:nvSpPr>
            <p:spPr bwMode="auto">
              <a:xfrm>
                <a:off x="2386013" y="3751263"/>
                <a:ext cx="341312" cy="354013"/>
              </a:xfrm>
              <a:custGeom>
                <a:avLst/>
                <a:gdLst>
                  <a:gd name="T0" fmla="*/ 211 w 215"/>
                  <a:gd name="T1" fmla="*/ 94 h 223"/>
                  <a:gd name="T2" fmla="*/ 204 w 215"/>
                  <a:gd name="T3" fmla="*/ 94 h 223"/>
                  <a:gd name="T4" fmla="*/ 204 w 215"/>
                  <a:gd name="T5" fmla="*/ 86 h 223"/>
                  <a:gd name="T6" fmla="*/ 208 w 215"/>
                  <a:gd name="T7" fmla="*/ 82 h 223"/>
                  <a:gd name="T8" fmla="*/ 204 w 215"/>
                  <a:gd name="T9" fmla="*/ 90 h 223"/>
                  <a:gd name="T10" fmla="*/ 211 w 215"/>
                  <a:gd name="T11" fmla="*/ 102 h 223"/>
                  <a:gd name="T12" fmla="*/ 208 w 215"/>
                  <a:gd name="T13" fmla="*/ 102 h 223"/>
                  <a:gd name="T14" fmla="*/ 180 w 215"/>
                  <a:gd name="T15" fmla="*/ 43 h 223"/>
                  <a:gd name="T16" fmla="*/ 153 w 215"/>
                  <a:gd name="T17" fmla="*/ 35 h 223"/>
                  <a:gd name="T18" fmla="*/ 118 w 215"/>
                  <a:gd name="T19" fmla="*/ 12 h 223"/>
                  <a:gd name="T20" fmla="*/ 90 w 215"/>
                  <a:gd name="T21" fmla="*/ 4 h 223"/>
                  <a:gd name="T22" fmla="*/ 75 w 215"/>
                  <a:gd name="T23" fmla="*/ 12 h 223"/>
                  <a:gd name="T24" fmla="*/ 75 w 215"/>
                  <a:gd name="T25" fmla="*/ 27 h 223"/>
                  <a:gd name="T26" fmla="*/ 51 w 215"/>
                  <a:gd name="T27" fmla="*/ 39 h 223"/>
                  <a:gd name="T28" fmla="*/ 24 w 215"/>
                  <a:gd name="T29" fmla="*/ 74 h 223"/>
                  <a:gd name="T30" fmla="*/ 43 w 215"/>
                  <a:gd name="T31" fmla="*/ 168 h 223"/>
                  <a:gd name="T32" fmla="*/ 51 w 215"/>
                  <a:gd name="T33" fmla="*/ 156 h 223"/>
                  <a:gd name="T34" fmla="*/ 63 w 215"/>
                  <a:gd name="T35" fmla="*/ 172 h 223"/>
                  <a:gd name="T36" fmla="*/ 67 w 215"/>
                  <a:gd name="T37" fmla="*/ 180 h 223"/>
                  <a:gd name="T38" fmla="*/ 63 w 215"/>
                  <a:gd name="T39" fmla="*/ 188 h 223"/>
                  <a:gd name="T40" fmla="*/ 67 w 215"/>
                  <a:gd name="T41" fmla="*/ 195 h 223"/>
                  <a:gd name="T42" fmla="*/ 79 w 215"/>
                  <a:gd name="T43" fmla="*/ 215 h 223"/>
                  <a:gd name="T44" fmla="*/ 110 w 215"/>
                  <a:gd name="T45" fmla="*/ 219 h 223"/>
                  <a:gd name="T46" fmla="*/ 118 w 215"/>
                  <a:gd name="T47" fmla="*/ 207 h 223"/>
                  <a:gd name="T48" fmla="*/ 129 w 215"/>
                  <a:gd name="T49" fmla="*/ 191 h 223"/>
                  <a:gd name="T50" fmla="*/ 153 w 215"/>
                  <a:gd name="T51" fmla="*/ 195 h 223"/>
                  <a:gd name="T52" fmla="*/ 153 w 215"/>
                  <a:gd name="T53" fmla="*/ 176 h 223"/>
                  <a:gd name="T54" fmla="*/ 153 w 215"/>
                  <a:gd name="T55" fmla="*/ 164 h 223"/>
                  <a:gd name="T56" fmla="*/ 149 w 215"/>
                  <a:gd name="T57" fmla="*/ 152 h 223"/>
                  <a:gd name="T58" fmla="*/ 161 w 215"/>
                  <a:gd name="T59" fmla="*/ 148 h 223"/>
                  <a:gd name="T60" fmla="*/ 168 w 215"/>
                  <a:gd name="T61" fmla="*/ 141 h 223"/>
                  <a:gd name="T62" fmla="*/ 188 w 215"/>
                  <a:gd name="T63" fmla="*/ 141 h 223"/>
                  <a:gd name="T64" fmla="*/ 196 w 215"/>
                  <a:gd name="T65" fmla="*/ 141 h 223"/>
                  <a:gd name="T66" fmla="*/ 208 w 215"/>
                  <a:gd name="T67" fmla="*/ 156 h 223"/>
                  <a:gd name="T68" fmla="*/ 204 w 215"/>
                  <a:gd name="T69" fmla="*/ 148 h 223"/>
                  <a:gd name="T70" fmla="*/ 211 w 215"/>
                  <a:gd name="T71" fmla="*/ 148 h 223"/>
                  <a:gd name="T72" fmla="*/ 204 w 215"/>
                  <a:gd name="T73" fmla="*/ 145 h 223"/>
                  <a:gd name="T74" fmla="*/ 204 w 215"/>
                  <a:gd name="T75" fmla="*/ 133 h 223"/>
                  <a:gd name="T76" fmla="*/ 192 w 215"/>
                  <a:gd name="T77" fmla="*/ 121 h 223"/>
                  <a:gd name="T78" fmla="*/ 208 w 215"/>
                  <a:gd name="T79" fmla="*/ 121 h 223"/>
                  <a:gd name="T80" fmla="*/ 211 w 215"/>
                  <a:gd name="T81" fmla="*/ 113 h 223"/>
                  <a:gd name="T82" fmla="*/ 200 w 215"/>
                  <a:gd name="T83" fmla="*/ 106 h 223"/>
                  <a:gd name="T84" fmla="*/ 204 w 215"/>
                  <a:gd name="T85" fmla="*/ 102 h 223"/>
                  <a:gd name="T86" fmla="*/ 200 w 215"/>
                  <a:gd name="T87" fmla="*/ 102 h 223"/>
                  <a:gd name="T88" fmla="*/ 192 w 215"/>
                  <a:gd name="T89" fmla="*/ 98 h 223"/>
                  <a:gd name="T90" fmla="*/ 196 w 215"/>
                  <a:gd name="T91" fmla="*/ 90 h 223"/>
                  <a:gd name="T92" fmla="*/ 192 w 215"/>
                  <a:gd name="T93" fmla="*/ 86 h 223"/>
                  <a:gd name="T94" fmla="*/ 180 w 215"/>
                  <a:gd name="T95" fmla="*/ 82 h 223"/>
                  <a:gd name="T96" fmla="*/ 196 w 215"/>
                  <a:gd name="T97" fmla="*/ 78 h 223"/>
                  <a:gd name="T98" fmla="*/ 208 w 215"/>
                  <a:gd name="T99" fmla="*/ 66 h 223"/>
                  <a:gd name="T100" fmla="*/ 196 w 215"/>
                  <a:gd name="T101" fmla="*/ 59 h 223"/>
                  <a:gd name="T102" fmla="*/ 192 w 215"/>
                  <a:gd name="T103" fmla="*/ 51 h 223"/>
                  <a:gd name="T104" fmla="*/ 180 w 215"/>
                  <a:gd name="T105" fmla="*/ 51 h 223"/>
                  <a:gd name="T106" fmla="*/ 161 w 215"/>
                  <a:gd name="T107" fmla="*/ 51 h 223"/>
                  <a:gd name="T108" fmla="*/ 157 w 215"/>
                  <a:gd name="T109" fmla="*/ 59 h 223"/>
                  <a:gd name="T110" fmla="*/ 149 w 215"/>
                  <a:gd name="T111" fmla="*/ 59 h 223"/>
                  <a:gd name="T112" fmla="*/ 137 w 215"/>
                  <a:gd name="T113" fmla="*/ 59 h 223"/>
                  <a:gd name="T114" fmla="*/ 141 w 215"/>
                  <a:gd name="T115" fmla="*/ 5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5" h="223">
                    <a:moveTo>
                      <a:pt x="211" y="94"/>
                    </a:moveTo>
                    <a:lnTo>
                      <a:pt x="211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0" y="90"/>
                    </a:lnTo>
                    <a:lnTo>
                      <a:pt x="200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2"/>
                    </a:lnTo>
                    <a:lnTo>
                      <a:pt x="208" y="82"/>
                    </a:lnTo>
                    <a:lnTo>
                      <a:pt x="208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8" y="90"/>
                    </a:lnTo>
                    <a:lnTo>
                      <a:pt x="208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8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4"/>
                    </a:lnTo>
                    <a:moveTo>
                      <a:pt x="211" y="102"/>
                    </a:move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8" y="98"/>
                    </a:lnTo>
                    <a:lnTo>
                      <a:pt x="211" y="98"/>
                    </a:lnTo>
                    <a:lnTo>
                      <a:pt x="211" y="102"/>
                    </a:lnTo>
                    <a:moveTo>
                      <a:pt x="184" y="43"/>
                    </a:moveTo>
                    <a:lnTo>
                      <a:pt x="184" y="43"/>
                    </a:lnTo>
                    <a:lnTo>
                      <a:pt x="180" y="43"/>
                    </a:lnTo>
                    <a:lnTo>
                      <a:pt x="172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39"/>
                    </a:lnTo>
                    <a:lnTo>
                      <a:pt x="153" y="39"/>
                    </a:lnTo>
                    <a:lnTo>
                      <a:pt x="153" y="35"/>
                    </a:lnTo>
                    <a:lnTo>
                      <a:pt x="149" y="35"/>
                    </a:lnTo>
                    <a:lnTo>
                      <a:pt x="145" y="31"/>
                    </a:lnTo>
                    <a:lnTo>
                      <a:pt x="145" y="27"/>
                    </a:lnTo>
                    <a:lnTo>
                      <a:pt x="141" y="27"/>
                    </a:lnTo>
                    <a:lnTo>
                      <a:pt x="141" y="24"/>
                    </a:lnTo>
                    <a:lnTo>
                      <a:pt x="122" y="16"/>
                    </a:lnTo>
                    <a:lnTo>
                      <a:pt x="118" y="12"/>
                    </a:lnTo>
                    <a:lnTo>
                      <a:pt x="102" y="4"/>
                    </a:lnTo>
                    <a:lnTo>
                      <a:pt x="98" y="4"/>
                    </a:lnTo>
                    <a:lnTo>
                      <a:pt x="94" y="0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0" y="12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79" y="12"/>
                    </a:lnTo>
                    <a:lnTo>
                      <a:pt x="75" y="12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4"/>
                    </a:lnTo>
                    <a:lnTo>
                      <a:pt x="75" y="27"/>
                    </a:lnTo>
                    <a:lnTo>
                      <a:pt x="75" y="31"/>
                    </a:lnTo>
                    <a:lnTo>
                      <a:pt x="63" y="35"/>
                    </a:lnTo>
                    <a:lnTo>
                      <a:pt x="63" y="39"/>
                    </a:lnTo>
                    <a:lnTo>
                      <a:pt x="59" y="39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36" y="63"/>
                    </a:lnTo>
                    <a:lnTo>
                      <a:pt x="36" y="66"/>
                    </a:lnTo>
                    <a:lnTo>
                      <a:pt x="36" y="66"/>
                    </a:lnTo>
                    <a:lnTo>
                      <a:pt x="24" y="70"/>
                    </a:lnTo>
                    <a:lnTo>
                      <a:pt x="24" y="74"/>
                    </a:lnTo>
                    <a:lnTo>
                      <a:pt x="20" y="78"/>
                    </a:lnTo>
                    <a:lnTo>
                      <a:pt x="0" y="156"/>
                    </a:lnTo>
                    <a:lnTo>
                      <a:pt x="8" y="164"/>
                    </a:lnTo>
                    <a:lnTo>
                      <a:pt x="12" y="168"/>
                    </a:lnTo>
                    <a:lnTo>
                      <a:pt x="20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9" y="160"/>
                    </a:lnTo>
                    <a:lnTo>
                      <a:pt x="59" y="164"/>
                    </a:lnTo>
                    <a:lnTo>
                      <a:pt x="59" y="168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5" y="211"/>
                    </a:lnTo>
                    <a:lnTo>
                      <a:pt x="79" y="215"/>
                    </a:lnTo>
                    <a:lnTo>
                      <a:pt x="79" y="219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23"/>
                    </a:lnTo>
                    <a:lnTo>
                      <a:pt x="110" y="223"/>
                    </a:lnTo>
                    <a:lnTo>
                      <a:pt x="110" y="219"/>
                    </a:lnTo>
                    <a:lnTo>
                      <a:pt x="110" y="219"/>
                    </a:lnTo>
                    <a:lnTo>
                      <a:pt x="110" y="215"/>
                    </a:lnTo>
                    <a:lnTo>
                      <a:pt x="110" y="215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8" y="203"/>
                    </a:lnTo>
                    <a:lnTo>
                      <a:pt x="122" y="199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5" y="195"/>
                    </a:lnTo>
                    <a:lnTo>
                      <a:pt x="125" y="191"/>
                    </a:lnTo>
                    <a:lnTo>
                      <a:pt x="129" y="191"/>
                    </a:lnTo>
                    <a:lnTo>
                      <a:pt x="133" y="191"/>
                    </a:lnTo>
                    <a:lnTo>
                      <a:pt x="133" y="191"/>
                    </a:lnTo>
                    <a:lnTo>
                      <a:pt x="141" y="195"/>
                    </a:lnTo>
                    <a:lnTo>
                      <a:pt x="145" y="195"/>
                    </a:lnTo>
                    <a:lnTo>
                      <a:pt x="149" y="195"/>
                    </a:lnTo>
                    <a:lnTo>
                      <a:pt x="153" y="195"/>
                    </a:lnTo>
                    <a:lnTo>
                      <a:pt x="153" y="195"/>
                    </a:lnTo>
                    <a:lnTo>
                      <a:pt x="153" y="191"/>
                    </a:lnTo>
                    <a:lnTo>
                      <a:pt x="157" y="188"/>
                    </a:lnTo>
                    <a:lnTo>
                      <a:pt x="157" y="184"/>
                    </a:lnTo>
                    <a:lnTo>
                      <a:pt x="157" y="184"/>
                    </a:lnTo>
                    <a:lnTo>
                      <a:pt x="157" y="180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7" y="172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2"/>
                    </a:lnTo>
                    <a:lnTo>
                      <a:pt x="149" y="152"/>
                    </a:lnTo>
                    <a:lnTo>
                      <a:pt x="145" y="152"/>
                    </a:lnTo>
                    <a:lnTo>
                      <a:pt x="145" y="152"/>
                    </a:lnTo>
                    <a:lnTo>
                      <a:pt x="149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76" y="137"/>
                    </a:lnTo>
                    <a:lnTo>
                      <a:pt x="176" y="137"/>
                    </a:lnTo>
                    <a:lnTo>
                      <a:pt x="180" y="137"/>
                    </a:lnTo>
                    <a:lnTo>
                      <a:pt x="180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6" y="137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200" y="148"/>
                    </a:lnTo>
                    <a:lnTo>
                      <a:pt x="200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8" y="156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5"/>
                    </a:lnTo>
                    <a:lnTo>
                      <a:pt x="208" y="145"/>
                    </a:lnTo>
                    <a:lnTo>
                      <a:pt x="208" y="145"/>
                    </a:lnTo>
                    <a:lnTo>
                      <a:pt x="204" y="145"/>
                    </a:lnTo>
                    <a:lnTo>
                      <a:pt x="208" y="145"/>
                    </a:lnTo>
                    <a:lnTo>
                      <a:pt x="208" y="141"/>
                    </a:lnTo>
                    <a:lnTo>
                      <a:pt x="208" y="141"/>
                    </a:lnTo>
                    <a:lnTo>
                      <a:pt x="208" y="137"/>
                    </a:lnTo>
                    <a:lnTo>
                      <a:pt x="208" y="137"/>
                    </a:lnTo>
                    <a:lnTo>
                      <a:pt x="208" y="133"/>
                    </a:lnTo>
                    <a:lnTo>
                      <a:pt x="204" y="133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5"/>
                    </a:lnTo>
                    <a:lnTo>
                      <a:pt x="196" y="121"/>
                    </a:lnTo>
                    <a:lnTo>
                      <a:pt x="192" y="121"/>
                    </a:lnTo>
                    <a:lnTo>
                      <a:pt x="200" y="121"/>
                    </a:lnTo>
                    <a:lnTo>
                      <a:pt x="204" y="129"/>
                    </a:lnTo>
                    <a:lnTo>
                      <a:pt x="211" y="129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08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17"/>
                    </a:lnTo>
                    <a:lnTo>
                      <a:pt x="211" y="117"/>
                    </a:lnTo>
                    <a:lnTo>
                      <a:pt x="211" y="113"/>
                    </a:lnTo>
                    <a:lnTo>
                      <a:pt x="208" y="113"/>
                    </a:lnTo>
                    <a:lnTo>
                      <a:pt x="208" y="113"/>
                    </a:lnTo>
                    <a:lnTo>
                      <a:pt x="208" y="109"/>
                    </a:lnTo>
                    <a:lnTo>
                      <a:pt x="208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4" y="106"/>
                    </a:lnTo>
                    <a:lnTo>
                      <a:pt x="204" y="106"/>
                    </a:lnTo>
                    <a:lnTo>
                      <a:pt x="204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196" y="98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98"/>
                    </a:lnTo>
                    <a:lnTo>
                      <a:pt x="192" y="98"/>
                    </a:lnTo>
                    <a:lnTo>
                      <a:pt x="188" y="94"/>
                    </a:lnTo>
                    <a:lnTo>
                      <a:pt x="200" y="94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196" y="90"/>
                    </a:lnTo>
                    <a:lnTo>
                      <a:pt x="196" y="94"/>
                    </a:lnTo>
                    <a:lnTo>
                      <a:pt x="196" y="94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88" y="86"/>
                    </a:lnTo>
                    <a:lnTo>
                      <a:pt x="168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76" y="78"/>
                    </a:lnTo>
                    <a:lnTo>
                      <a:pt x="180" y="82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200" y="78"/>
                    </a:lnTo>
                    <a:lnTo>
                      <a:pt x="200" y="74"/>
                    </a:lnTo>
                    <a:lnTo>
                      <a:pt x="204" y="74"/>
                    </a:lnTo>
                    <a:lnTo>
                      <a:pt x="200" y="70"/>
                    </a:lnTo>
                    <a:lnTo>
                      <a:pt x="204" y="70"/>
                    </a:lnTo>
                    <a:lnTo>
                      <a:pt x="208" y="70"/>
                    </a:lnTo>
                    <a:lnTo>
                      <a:pt x="208" y="66"/>
                    </a:lnTo>
                    <a:lnTo>
                      <a:pt x="204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59"/>
                    </a:lnTo>
                    <a:lnTo>
                      <a:pt x="196" y="63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2" y="59"/>
                    </a:lnTo>
                    <a:lnTo>
                      <a:pt x="192" y="55"/>
                    </a:lnTo>
                    <a:lnTo>
                      <a:pt x="192" y="51"/>
                    </a:lnTo>
                    <a:lnTo>
                      <a:pt x="192" y="51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76" y="51"/>
                    </a:lnTo>
                    <a:lnTo>
                      <a:pt x="168" y="55"/>
                    </a:lnTo>
                    <a:lnTo>
                      <a:pt x="165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5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43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14"/>
              <p:cNvSpPr>
                <a:spLocks/>
              </p:cNvSpPr>
              <p:nvPr/>
            </p:nvSpPr>
            <p:spPr bwMode="auto">
              <a:xfrm>
                <a:off x="2505075" y="3602038"/>
                <a:ext cx="279400" cy="223838"/>
              </a:xfrm>
              <a:custGeom>
                <a:avLst/>
                <a:gdLst>
                  <a:gd name="T0" fmla="*/ 168 w 176"/>
                  <a:gd name="T1" fmla="*/ 71 h 141"/>
                  <a:gd name="T2" fmla="*/ 172 w 176"/>
                  <a:gd name="T3" fmla="*/ 75 h 141"/>
                  <a:gd name="T4" fmla="*/ 172 w 176"/>
                  <a:gd name="T5" fmla="*/ 78 h 141"/>
                  <a:gd name="T6" fmla="*/ 172 w 176"/>
                  <a:gd name="T7" fmla="*/ 82 h 141"/>
                  <a:gd name="T8" fmla="*/ 168 w 176"/>
                  <a:gd name="T9" fmla="*/ 86 h 141"/>
                  <a:gd name="T10" fmla="*/ 172 w 176"/>
                  <a:gd name="T11" fmla="*/ 90 h 141"/>
                  <a:gd name="T12" fmla="*/ 164 w 176"/>
                  <a:gd name="T13" fmla="*/ 86 h 141"/>
                  <a:gd name="T14" fmla="*/ 164 w 176"/>
                  <a:gd name="T15" fmla="*/ 90 h 141"/>
                  <a:gd name="T16" fmla="*/ 164 w 176"/>
                  <a:gd name="T17" fmla="*/ 98 h 141"/>
                  <a:gd name="T18" fmla="*/ 156 w 176"/>
                  <a:gd name="T19" fmla="*/ 102 h 141"/>
                  <a:gd name="T20" fmla="*/ 156 w 176"/>
                  <a:gd name="T21" fmla="*/ 114 h 141"/>
                  <a:gd name="T22" fmla="*/ 140 w 176"/>
                  <a:gd name="T23" fmla="*/ 118 h 141"/>
                  <a:gd name="T24" fmla="*/ 133 w 176"/>
                  <a:gd name="T25" fmla="*/ 114 h 141"/>
                  <a:gd name="T26" fmla="*/ 136 w 176"/>
                  <a:gd name="T27" fmla="*/ 118 h 141"/>
                  <a:gd name="T28" fmla="*/ 136 w 176"/>
                  <a:gd name="T29" fmla="*/ 121 h 141"/>
                  <a:gd name="T30" fmla="*/ 144 w 176"/>
                  <a:gd name="T31" fmla="*/ 121 h 141"/>
                  <a:gd name="T32" fmla="*/ 140 w 176"/>
                  <a:gd name="T33" fmla="*/ 129 h 141"/>
                  <a:gd name="T34" fmla="*/ 129 w 176"/>
                  <a:gd name="T35" fmla="*/ 133 h 141"/>
                  <a:gd name="T36" fmla="*/ 133 w 176"/>
                  <a:gd name="T37" fmla="*/ 137 h 141"/>
                  <a:gd name="T38" fmla="*/ 109 w 176"/>
                  <a:gd name="T39" fmla="*/ 137 h 141"/>
                  <a:gd name="T40" fmla="*/ 82 w 176"/>
                  <a:gd name="T41" fmla="*/ 137 h 141"/>
                  <a:gd name="T42" fmla="*/ 78 w 176"/>
                  <a:gd name="T43" fmla="*/ 129 h 141"/>
                  <a:gd name="T44" fmla="*/ 66 w 176"/>
                  <a:gd name="T45" fmla="*/ 121 h 141"/>
                  <a:gd name="T46" fmla="*/ 27 w 176"/>
                  <a:gd name="T47" fmla="*/ 98 h 141"/>
                  <a:gd name="T48" fmla="*/ 19 w 176"/>
                  <a:gd name="T49" fmla="*/ 98 h 141"/>
                  <a:gd name="T50" fmla="*/ 15 w 176"/>
                  <a:gd name="T51" fmla="*/ 102 h 141"/>
                  <a:gd name="T52" fmla="*/ 0 w 176"/>
                  <a:gd name="T53" fmla="*/ 98 h 141"/>
                  <a:gd name="T54" fmla="*/ 0 w 176"/>
                  <a:gd name="T55" fmla="*/ 90 h 141"/>
                  <a:gd name="T56" fmla="*/ 7 w 176"/>
                  <a:gd name="T57" fmla="*/ 82 h 141"/>
                  <a:gd name="T58" fmla="*/ 11 w 176"/>
                  <a:gd name="T59" fmla="*/ 78 h 141"/>
                  <a:gd name="T60" fmla="*/ 4 w 176"/>
                  <a:gd name="T61" fmla="*/ 67 h 141"/>
                  <a:gd name="T62" fmla="*/ 15 w 176"/>
                  <a:gd name="T63" fmla="*/ 59 h 141"/>
                  <a:gd name="T64" fmla="*/ 11 w 176"/>
                  <a:gd name="T65" fmla="*/ 51 h 141"/>
                  <a:gd name="T66" fmla="*/ 19 w 176"/>
                  <a:gd name="T67" fmla="*/ 36 h 141"/>
                  <a:gd name="T68" fmla="*/ 31 w 176"/>
                  <a:gd name="T69" fmla="*/ 36 h 141"/>
                  <a:gd name="T70" fmla="*/ 43 w 176"/>
                  <a:gd name="T71" fmla="*/ 28 h 141"/>
                  <a:gd name="T72" fmla="*/ 43 w 176"/>
                  <a:gd name="T73" fmla="*/ 24 h 141"/>
                  <a:gd name="T74" fmla="*/ 39 w 176"/>
                  <a:gd name="T75" fmla="*/ 20 h 141"/>
                  <a:gd name="T76" fmla="*/ 54 w 176"/>
                  <a:gd name="T77" fmla="*/ 12 h 141"/>
                  <a:gd name="T78" fmla="*/ 58 w 176"/>
                  <a:gd name="T79" fmla="*/ 12 h 141"/>
                  <a:gd name="T80" fmla="*/ 62 w 176"/>
                  <a:gd name="T81" fmla="*/ 12 h 141"/>
                  <a:gd name="T82" fmla="*/ 70 w 176"/>
                  <a:gd name="T83" fmla="*/ 4 h 141"/>
                  <a:gd name="T84" fmla="*/ 86 w 176"/>
                  <a:gd name="T85" fmla="*/ 16 h 141"/>
                  <a:gd name="T86" fmla="*/ 90 w 176"/>
                  <a:gd name="T87" fmla="*/ 16 h 141"/>
                  <a:gd name="T88" fmla="*/ 86 w 176"/>
                  <a:gd name="T89" fmla="*/ 12 h 141"/>
                  <a:gd name="T90" fmla="*/ 70 w 176"/>
                  <a:gd name="T91" fmla="*/ 4 h 141"/>
                  <a:gd name="T92" fmla="*/ 74 w 176"/>
                  <a:gd name="T93" fmla="*/ 4 h 141"/>
                  <a:gd name="T94" fmla="*/ 82 w 176"/>
                  <a:gd name="T95" fmla="*/ 0 h 141"/>
                  <a:gd name="T96" fmla="*/ 93 w 176"/>
                  <a:gd name="T97" fmla="*/ 4 h 141"/>
                  <a:gd name="T98" fmla="*/ 97 w 176"/>
                  <a:gd name="T99" fmla="*/ 12 h 141"/>
                  <a:gd name="T100" fmla="*/ 105 w 176"/>
                  <a:gd name="T101" fmla="*/ 16 h 141"/>
                  <a:gd name="T102" fmla="*/ 121 w 176"/>
                  <a:gd name="T103" fmla="*/ 16 h 141"/>
                  <a:gd name="T104" fmla="*/ 129 w 176"/>
                  <a:gd name="T105" fmla="*/ 20 h 141"/>
                  <a:gd name="T106" fmla="*/ 129 w 176"/>
                  <a:gd name="T107" fmla="*/ 28 h 141"/>
                  <a:gd name="T108" fmla="*/ 133 w 176"/>
                  <a:gd name="T109" fmla="*/ 32 h 141"/>
                  <a:gd name="T110" fmla="*/ 133 w 176"/>
                  <a:gd name="T111" fmla="*/ 39 h 141"/>
                  <a:gd name="T112" fmla="*/ 136 w 176"/>
                  <a:gd name="T113" fmla="*/ 47 h 141"/>
                  <a:gd name="T114" fmla="*/ 148 w 176"/>
                  <a:gd name="T115" fmla="*/ 67 h 141"/>
                  <a:gd name="T116" fmla="*/ 160 w 176"/>
                  <a:gd name="T117" fmla="*/ 7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6" h="141">
                    <a:moveTo>
                      <a:pt x="164" y="71"/>
                    </a:moveTo>
                    <a:lnTo>
                      <a:pt x="164" y="71"/>
                    </a:lnTo>
                    <a:lnTo>
                      <a:pt x="164" y="71"/>
                    </a:lnTo>
                    <a:lnTo>
                      <a:pt x="168" y="71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8" y="82"/>
                    </a:lnTo>
                    <a:lnTo>
                      <a:pt x="168" y="82"/>
                    </a:lnTo>
                    <a:lnTo>
                      <a:pt x="168" y="86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64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4" y="86"/>
                    </a:lnTo>
                    <a:lnTo>
                      <a:pt x="164" y="90"/>
                    </a:lnTo>
                    <a:lnTo>
                      <a:pt x="164" y="94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8" y="102"/>
                    </a:lnTo>
                    <a:lnTo>
                      <a:pt x="164" y="102"/>
                    </a:lnTo>
                    <a:lnTo>
                      <a:pt x="156" y="102"/>
                    </a:lnTo>
                    <a:lnTo>
                      <a:pt x="160" y="106"/>
                    </a:lnTo>
                    <a:lnTo>
                      <a:pt x="160" y="110"/>
                    </a:lnTo>
                    <a:lnTo>
                      <a:pt x="160" y="110"/>
                    </a:lnTo>
                    <a:lnTo>
                      <a:pt x="156" y="114"/>
                    </a:lnTo>
                    <a:lnTo>
                      <a:pt x="152" y="114"/>
                    </a:lnTo>
                    <a:lnTo>
                      <a:pt x="152" y="118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4"/>
                    </a:lnTo>
                    <a:lnTo>
                      <a:pt x="133" y="114"/>
                    </a:lnTo>
                    <a:lnTo>
                      <a:pt x="133" y="118"/>
                    </a:lnTo>
                    <a:lnTo>
                      <a:pt x="129" y="118"/>
                    </a:lnTo>
                    <a:lnTo>
                      <a:pt x="133" y="118"/>
                    </a:lnTo>
                    <a:lnTo>
                      <a:pt x="136" y="118"/>
                    </a:lnTo>
                    <a:lnTo>
                      <a:pt x="136" y="118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5"/>
                    </a:lnTo>
                    <a:lnTo>
                      <a:pt x="136" y="125"/>
                    </a:lnTo>
                    <a:lnTo>
                      <a:pt x="140" y="121"/>
                    </a:lnTo>
                    <a:lnTo>
                      <a:pt x="144" y="121"/>
                    </a:lnTo>
                    <a:lnTo>
                      <a:pt x="144" y="125"/>
                    </a:lnTo>
                    <a:lnTo>
                      <a:pt x="140" y="125"/>
                    </a:lnTo>
                    <a:lnTo>
                      <a:pt x="140" y="129"/>
                    </a:lnTo>
                    <a:lnTo>
                      <a:pt x="140" y="129"/>
                    </a:lnTo>
                    <a:lnTo>
                      <a:pt x="136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6" y="137"/>
                    </a:lnTo>
                    <a:lnTo>
                      <a:pt x="133" y="137"/>
                    </a:lnTo>
                    <a:lnTo>
                      <a:pt x="129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09" y="137"/>
                    </a:lnTo>
                    <a:lnTo>
                      <a:pt x="105" y="137"/>
                    </a:lnTo>
                    <a:lnTo>
                      <a:pt x="97" y="133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29"/>
                    </a:lnTo>
                    <a:lnTo>
                      <a:pt x="74" y="129"/>
                    </a:lnTo>
                    <a:lnTo>
                      <a:pt x="70" y="125"/>
                    </a:lnTo>
                    <a:lnTo>
                      <a:pt x="70" y="121"/>
                    </a:lnTo>
                    <a:lnTo>
                      <a:pt x="66" y="121"/>
                    </a:lnTo>
                    <a:lnTo>
                      <a:pt x="66" y="118"/>
                    </a:lnTo>
                    <a:lnTo>
                      <a:pt x="47" y="110"/>
                    </a:lnTo>
                    <a:lnTo>
                      <a:pt x="43" y="106"/>
                    </a:lnTo>
                    <a:lnTo>
                      <a:pt x="27" y="98"/>
                    </a:lnTo>
                    <a:lnTo>
                      <a:pt x="23" y="98"/>
                    </a:lnTo>
                    <a:lnTo>
                      <a:pt x="19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15" y="98"/>
                    </a:lnTo>
                    <a:lnTo>
                      <a:pt x="15" y="98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7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5"/>
                    </a:lnTo>
                    <a:lnTo>
                      <a:pt x="7" y="71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11" y="63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5" y="32"/>
                    </a:lnTo>
                    <a:lnTo>
                      <a:pt x="39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16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82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4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7" y="8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20"/>
                    </a:lnTo>
                    <a:lnTo>
                      <a:pt x="109" y="16"/>
                    </a:lnTo>
                    <a:lnTo>
                      <a:pt x="113" y="12"/>
                    </a:lnTo>
                    <a:lnTo>
                      <a:pt x="121" y="16"/>
                    </a:lnTo>
                    <a:lnTo>
                      <a:pt x="125" y="12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9" y="20"/>
                    </a:lnTo>
                    <a:lnTo>
                      <a:pt x="125" y="20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5" y="32"/>
                    </a:lnTo>
                    <a:lnTo>
                      <a:pt x="125" y="32"/>
                    </a:lnTo>
                    <a:lnTo>
                      <a:pt x="133" y="32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6" y="43"/>
                    </a:lnTo>
                    <a:lnTo>
                      <a:pt x="136" y="47"/>
                    </a:lnTo>
                    <a:lnTo>
                      <a:pt x="140" y="51"/>
                    </a:lnTo>
                    <a:lnTo>
                      <a:pt x="144" y="63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60" y="71"/>
                    </a:lnTo>
                    <a:lnTo>
                      <a:pt x="164" y="71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15"/>
              <p:cNvSpPr>
                <a:spLocks/>
              </p:cNvSpPr>
              <p:nvPr/>
            </p:nvSpPr>
            <p:spPr bwMode="auto">
              <a:xfrm>
                <a:off x="2716213" y="3633788"/>
                <a:ext cx="4762" cy="6350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3 w 3"/>
                  <a:gd name="T7" fmla="*/ 0 h 4"/>
                  <a:gd name="T8" fmla="*/ 3 w 3"/>
                  <a:gd name="T9" fmla="*/ 0 h 4"/>
                  <a:gd name="T10" fmla="*/ 3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3 w 3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16"/>
              <p:cNvSpPr>
                <a:spLocks/>
              </p:cNvSpPr>
              <p:nvPr/>
            </p:nvSpPr>
            <p:spPr bwMode="auto">
              <a:xfrm>
                <a:off x="2424113" y="3379788"/>
                <a:ext cx="234950" cy="328613"/>
              </a:xfrm>
              <a:custGeom>
                <a:avLst/>
                <a:gdLst>
                  <a:gd name="T0" fmla="*/ 98 w 148"/>
                  <a:gd name="T1" fmla="*/ 27 h 207"/>
                  <a:gd name="T2" fmla="*/ 109 w 148"/>
                  <a:gd name="T3" fmla="*/ 15 h 207"/>
                  <a:gd name="T4" fmla="*/ 109 w 148"/>
                  <a:gd name="T5" fmla="*/ 8 h 207"/>
                  <a:gd name="T6" fmla="*/ 117 w 148"/>
                  <a:gd name="T7" fmla="*/ 8 h 207"/>
                  <a:gd name="T8" fmla="*/ 144 w 148"/>
                  <a:gd name="T9" fmla="*/ 8 h 207"/>
                  <a:gd name="T10" fmla="*/ 144 w 148"/>
                  <a:gd name="T11" fmla="*/ 39 h 207"/>
                  <a:gd name="T12" fmla="*/ 141 w 148"/>
                  <a:gd name="T13" fmla="*/ 47 h 207"/>
                  <a:gd name="T14" fmla="*/ 141 w 148"/>
                  <a:gd name="T15" fmla="*/ 55 h 207"/>
                  <a:gd name="T16" fmla="*/ 144 w 148"/>
                  <a:gd name="T17" fmla="*/ 62 h 207"/>
                  <a:gd name="T18" fmla="*/ 141 w 148"/>
                  <a:gd name="T19" fmla="*/ 78 h 207"/>
                  <a:gd name="T20" fmla="*/ 133 w 148"/>
                  <a:gd name="T21" fmla="*/ 78 h 207"/>
                  <a:gd name="T22" fmla="*/ 117 w 148"/>
                  <a:gd name="T23" fmla="*/ 78 h 207"/>
                  <a:gd name="T24" fmla="*/ 121 w 148"/>
                  <a:gd name="T25" fmla="*/ 86 h 207"/>
                  <a:gd name="T26" fmla="*/ 133 w 148"/>
                  <a:gd name="T27" fmla="*/ 113 h 207"/>
                  <a:gd name="T28" fmla="*/ 137 w 148"/>
                  <a:gd name="T29" fmla="*/ 125 h 207"/>
                  <a:gd name="T30" fmla="*/ 133 w 148"/>
                  <a:gd name="T31" fmla="*/ 125 h 207"/>
                  <a:gd name="T32" fmla="*/ 125 w 148"/>
                  <a:gd name="T33" fmla="*/ 125 h 207"/>
                  <a:gd name="T34" fmla="*/ 125 w 148"/>
                  <a:gd name="T35" fmla="*/ 133 h 207"/>
                  <a:gd name="T36" fmla="*/ 121 w 148"/>
                  <a:gd name="T37" fmla="*/ 136 h 207"/>
                  <a:gd name="T38" fmla="*/ 109 w 148"/>
                  <a:gd name="T39" fmla="*/ 129 h 207"/>
                  <a:gd name="T40" fmla="*/ 101 w 148"/>
                  <a:gd name="T41" fmla="*/ 129 h 207"/>
                  <a:gd name="T42" fmla="*/ 105 w 148"/>
                  <a:gd name="T43" fmla="*/ 140 h 207"/>
                  <a:gd name="T44" fmla="*/ 101 w 148"/>
                  <a:gd name="T45" fmla="*/ 144 h 207"/>
                  <a:gd name="T46" fmla="*/ 94 w 148"/>
                  <a:gd name="T47" fmla="*/ 148 h 207"/>
                  <a:gd name="T48" fmla="*/ 90 w 148"/>
                  <a:gd name="T49" fmla="*/ 156 h 207"/>
                  <a:gd name="T50" fmla="*/ 82 w 148"/>
                  <a:gd name="T51" fmla="*/ 148 h 207"/>
                  <a:gd name="T52" fmla="*/ 74 w 148"/>
                  <a:gd name="T53" fmla="*/ 156 h 207"/>
                  <a:gd name="T54" fmla="*/ 78 w 148"/>
                  <a:gd name="T55" fmla="*/ 160 h 207"/>
                  <a:gd name="T56" fmla="*/ 90 w 148"/>
                  <a:gd name="T57" fmla="*/ 164 h 207"/>
                  <a:gd name="T58" fmla="*/ 94 w 148"/>
                  <a:gd name="T59" fmla="*/ 164 h 207"/>
                  <a:gd name="T60" fmla="*/ 82 w 148"/>
                  <a:gd name="T61" fmla="*/ 176 h 207"/>
                  <a:gd name="T62" fmla="*/ 70 w 148"/>
                  <a:gd name="T63" fmla="*/ 176 h 207"/>
                  <a:gd name="T64" fmla="*/ 62 w 148"/>
                  <a:gd name="T65" fmla="*/ 191 h 207"/>
                  <a:gd name="T66" fmla="*/ 62 w 148"/>
                  <a:gd name="T67" fmla="*/ 203 h 207"/>
                  <a:gd name="T68" fmla="*/ 55 w 148"/>
                  <a:gd name="T69" fmla="*/ 199 h 207"/>
                  <a:gd name="T70" fmla="*/ 43 w 148"/>
                  <a:gd name="T71" fmla="*/ 195 h 207"/>
                  <a:gd name="T72" fmla="*/ 39 w 148"/>
                  <a:gd name="T73" fmla="*/ 183 h 207"/>
                  <a:gd name="T74" fmla="*/ 35 w 148"/>
                  <a:gd name="T75" fmla="*/ 179 h 207"/>
                  <a:gd name="T76" fmla="*/ 43 w 148"/>
                  <a:gd name="T77" fmla="*/ 168 h 207"/>
                  <a:gd name="T78" fmla="*/ 39 w 148"/>
                  <a:gd name="T79" fmla="*/ 160 h 207"/>
                  <a:gd name="T80" fmla="*/ 39 w 148"/>
                  <a:gd name="T81" fmla="*/ 152 h 207"/>
                  <a:gd name="T82" fmla="*/ 31 w 148"/>
                  <a:gd name="T83" fmla="*/ 152 h 207"/>
                  <a:gd name="T84" fmla="*/ 27 w 148"/>
                  <a:gd name="T85" fmla="*/ 140 h 207"/>
                  <a:gd name="T86" fmla="*/ 19 w 148"/>
                  <a:gd name="T87" fmla="*/ 133 h 207"/>
                  <a:gd name="T88" fmla="*/ 12 w 148"/>
                  <a:gd name="T89" fmla="*/ 113 h 207"/>
                  <a:gd name="T90" fmla="*/ 4 w 148"/>
                  <a:gd name="T91" fmla="*/ 109 h 207"/>
                  <a:gd name="T92" fmla="*/ 4 w 148"/>
                  <a:gd name="T93" fmla="*/ 97 h 207"/>
                  <a:gd name="T94" fmla="*/ 4 w 148"/>
                  <a:gd name="T95" fmla="*/ 86 h 207"/>
                  <a:gd name="T96" fmla="*/ 15 w 148"/>
                  <a:gd name="T97" fmla="*/ 86 h 207"/>
                  <a:gd name="T98" fmla="*/ 19 w 148"/>
                  <a:gd name="T99" fmla="*/ 78 h 207"/>
                  <a:gd name="T100" fmla="*/ 15 w 148"/>
                  <a:gd name="T101" fmla="*/ 66 h 207"/>
                  <a:gd name="T102" fmla="*/ 15 w 148"/>
                  <a:gd name="T103" fmla="*/ 55 h 207"/>
                  <a:gd name="T104" fmla="*/ 19 w 148"/>
                  <a:gd name="T105" fmla="*/ 47 h 207"/>
                  <a:gd name="T106" fmla="*/ 31 w 148"/>
                  <a:gd name="T107" fmla="*/ 43 h 207"/>
                  <a:gd name="T108" fmla="*/ 39 w 148"/>
                  <a:gd name="T109" fmla="*/ 43 h 207"/>
                  <a:gd name="T110" fmla="*/ 51 w 148"/>
                  <a:gd name="T111" fmla="*/ 51 h 207"/>
                  <a:gd name="T112" fmla="*/ 55 w 148"/>
                  <a:gd name="T113" fmla="*/ 55 h 207"/>
                  <a:gd name="T114" fmla="*/ 74 w 148"/>
                  <a:gd name="T115" fmla="*/ 5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207">
                    <a:moveTo>
                      <a:pt x="90" y="27"/>
                    </a:moveTo>
                    <a:lnTo>
                      <a:pt x="90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1" y="23"/>
                    </a:lnTo>
                    <a:lnTo>
                      <a:pt x="105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7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9" y="0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8" y="12"/>
                    </a:lnTo>
                    <a:lnTo>
                      <a:pt x="148" y="15"/>
                    </a:lnTo>
                    <a:lnTo>
                      <a:pt x="148" y="39"/>
                    </a:lnTo>
                    <a:lnTo>
                      <a:pt x="144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6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1" y="74"/>
                    </a:lnTo>
                    <a:lnTo>
                      <a:pt x="141" y="78"/>
                    </a:lnTo>
                    <a:lnTo>
                      <a:pt x="137" y="78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5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90"/>
                    </a:lnTo>
                    <a:lnTo>
                      <a:pt x="117" y="94"/>
                    </a:lnTo>
                    <a:lnTo>
                      <a:pt x="117" y="94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1" y="136"/>
                    </a:lnTo>
                    <a:lnTo>
                      <a:pt x="121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3" y="133"/>
                    </a:lnTo>
                    <a:lnTo>
                      <a:pt x="113" y="129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101" y="129"/>
                    </a:lnTo>
                    <a:lnTo>
                      <a:pt x="101" y="129"/>
                    </a:lnTo>
                    <a:lnTo>
                      <a:pt x="101" y="133"/>
                    </a:lnTo>
                    <a:lnTo>
                      <a:pt x="105" y="133"/>
                    </a:lnTo>
                    <a:lnTo>
                      <a:pt x="105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1" y="140"/>
                    </a:lnTo>
                    <a:lnTo>
                      <a:pt x="98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52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4" y="156"/>
                    </a:lnTo>
                    <a:lnTo>
                      <a:pt x="66" y="152"/>
                    </a:lnTo>
                    <a:lnTo>
                      <a:pt x="66" y="156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8" y="160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72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4" y="176"/>
                    </a:lnTo>
                    <a:lnTo>
                      <a:pt x="74" y="176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66" y="179"/>
                    </a:lnTo>
                    <a:lnTo>
                      <a:pt x="66" y="179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2" y="199"/>
                    </a:lnTo>
                    <a:lnTo>
                      <a:pt x="62" y="203"/>
                    </a:lnTo>
                    <a:lnTo>
                      <a:pt x="55" y="207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199"/>
                    </a:lnTo>
                    <a:lnTo>
                      <a:pt x="55" y="199"/>
                    </a:lnTo>
                    <a:lnTo>
                      <a:pt x="51" y="203"/>
                    </a:lnTo>
                    <a:lnTo>
                      <a:pt x="51" y="199"/>
                    </a:lnTo>
                    <a:lnTo>
                      <a:pt x="51" y="199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1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79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56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5" y="152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5" y="117"/>
                    </a:lnTo>
                    <a:lnTo>
                      <a:pt x="15" y="113"/>
                    </a:lnTo>
                    <a:lnTo>
                      <a:pt x="12" y="113"/>
                    </a:lnTo>
                    <a:lnTo>
                      <a:pt x="8" y="109"/>
                    </a:lnTo>
                    <a:lnTo>
                      <a:pt x="8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1"/>
                    </a:lnTo>
                    <a:lnTo>
                      <a:pt x="0" y="101"/>
                    </a:lnTo>
                    <a:lnTo>
                      <a:pt x="4" y="97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0"/>
                    </a:lnTo>
                    <a:lnTo>
                      <a:pt x="19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5" y="58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5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8" y="55"/>
                    </a:lnTo>
                    <a:lnTo>
                      <a:pt x="66" y="55"/>
                    </a:lnTo>
                    <a:lnTo>
                      <a:pt x="70" y="55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8" y="47"/>
                    </a:lnTo>
                    <a:lnTo>
                      <a:pt x="78" y="39"/>
                    </a:lnTo>
                    <a:lnTo>
                      <a:pt x="82" y="35"/>
                    </a:lnTo>
                    <a:lnTo>
                      <a:pt x="90" y="27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17"/>
              <p:cNvSpPr>
                <a:spLocks/>
              </p:cNvSpPr>
              <p:nvPr/>
            </p:nvSpPr>
            <p:spPr bwMode="auto">
              <a:xfrm>
                <a:off x="2063750" y="4203700"/>
                <a:ext cx="292100" cy="315913"/>
              </a:xfrm>
              <a:custGeom>
                <a:avLst/>
                <a:gdLst>
                  <a:gd name="T0" fmla="*/ 129 w 184"/>
                  <a:gd name="T1" fmla="*/ 180 h 199"/>
                  <a:gd name="T2" fmla="*/ 117 w 184"/>
                  <a:gd name="T3" fmla="*/ 156 h 199"/>
                  <a:gd name="T4" fmla="*/ 110 w 184"/>
                  <a:gd name="T5" fmla="*/ 156 h 199"/>
                  <a:gd name="T6" fmla="*/ 98 w 184"/>
                  <a:gd name="T7" fmla="*/ 145 h 199"/>
                  <a:gd name="T8" fmla="*/ 86 w 184"/>
                  <a:gd name="T9" fmla="*/ 133 h 199"/>
                  <a:gd name="T10" fmla="*/ 78 w 184"/>
                  <a:gd name="T11" fmla="*/ 125 h 199"/>
                  <a:gd name="T12" fmla="*/ 74 w 184"/>
                  <a:gd name="T13" fmla="*/ 121 h 199"/>
                  <a:gd name="T14" fmla="*/ 63 w 184"/>
                  <a:gd name="T15" fmla="*/ 117 h 199"/>
                  <a:gd name="T16" fmla="*/ 59 w 184"/>
                  <a:gd name="T17" fmla="*/ 106 h 199"/>
                  <a:gd name="T18" fmla="*/ 59 w 184"/>
                  <a:gd name="T19" fmla="*/ 102 h 199"/>
                  <a:gd name="T20" fmla="*/ 47 w 184"/>
                  <a:gd name="T21" fmla="*/ 90 h 199"/>
                  <a:gd name="T22" fmla="*/ 39 w 184"/>
                  <a:gd name="T23" fmla="*/ 82 h 199"/>
                  <a:gd name="T24" fmla="*/ 35 w 184"/>
                  <a:gd name="T25" fmla="*/ 74 h 199"/>
                  <a:gd name="T26" fmla="*/ 35 w 184"/>
                  <a:gd name="T27" fmla="*/ 70 h 199"/>
                  <a:gd name="T28" fmla="*/ 31 w 184"/>
                  <a:gd name="T29" fmla="*/ 67 h 199"/>
                  <a:gd name="T30" fmla="*/ 28 w 184"/>
                  <a:gd name="T31" fmla="*/ 63 h 199"/>
                  <a:gd name="T32" fmla="*/ 31 w 184"/>
                  <a:gd name="T33" fmla="*/ 59 h 199"/>
                  <a:gd name="T34" fmla="*/ 28 w 184"/>
                  <a:gd name="T35" fmla="*/ 51 h 199"/>
                  <a:gd name="T36" fmla="*/ 24 w 184"/>
                  <a:gd name="T37" fmla="*/ 51 h 199"/>
                  <a:gd name="T38" fmla="*/ 20 w 184"/>
                  <a:gd name="T39" fmla="*/ 47 h 199"/>
                  <a:gd name="T40" fmla="*/ 24 w 184"/>
                  <a:gd name="T41" fmla="*/ 39 h 199"/>
                  <a:gd name="T42" fmla="*/ 16 w 184"/>
                  <a:gd name="T43" fmla="*/ 31 h 199"/>
                  <a:gd name="T44" fmla="*/ 16 w 184"/>
                  <a:gd name="T45" fmla="*/ 51 h 199"/>
                  <a:gd name="T46" fmla="*/ 8 w 184"/>
                  <a:gd name="T47" fmla="*/ 43 h 199"/>
                  <a:gd name="T48" fmla="*/ 8 w 184"/>
                  <a:gd name="T49" fmla="*/ 39 h 199"/>
                  <a:gd name="T50" fmla="*/ 4 w 184"/>
                  <a:gd name="T51" fmla="*/ 27 h 199"/>
                  <a:gd name="T52" fmla="*/ 4 w 184"/>
                  <a:gd name="T53" fmla="*/ 24 h 199"/>
                  <a:gd name="T54" fmla="*/ 4 w 184"/>
                  <a:gd name="T55" fmla="*/ 12 h 199"/>
                  <a:gd name="T56" fmla="*/ 39 w 184"/>
                  <a:gd name="T57" fmla="*/ 8 h 199"/>
                  <a:gd name="T58" fmla="*/ 43 w 184"/>
                  <a:gd name="T59" fmla="*/ 20 h 199"/>
                  <a:gd name="T60" fmla="*/ 51 w 184"/>
                  <a:gd name="T61" fmla="*/ 31 h 199"/>
                  <a:gd name="T62" fmla="*/ 51 w 184"/>
                  <a:gd name="T63" fmla="*/ 39 h 199"/>
                  <a:gd name="T64" fmla="*/ 59 w 184"/>
                  <a:gd name="T65" fmla="*/ 55 h 199"/>
                  <a:gd name="T66" fmla="*/ 67 w 184"/>
                  <a:gd name="T67" fmla="*/ 47 h 199"/>
                  <a:gd name="T68" fmla="*/ 74 w 184"/>
                  <a:gd name="T69" fmla="*/ 43 h 199"/>
                  <a:gd name="T70" fmla="*/ 86 w 184"/>
                  <a:gd name="T71" fmla="*/ 47 h 199"/>
                  <a:gd name="T72" fmla="*/ 94 w 184"/>
                  <a:gd name="T73" fmla="*/ 47 h 199"/>
                  <a:gd name="T74" fmla="*/ 106 w 184"/>
                  <a:gd name="T75" fmla="*/ 51 h 199"/>
                  <a:gd name="T76" fmla="*/ 106 w 184"/>
                  <a:gd name="T77" fmla="*/ 59 h 199"/>
                  <a:gd name="T78" fmla="*/ 114 w 184"/>
                  <a:gd name="T79" fmla="*/ 63 h 199"/>
                  <a:gd name="T80" fmla="*/ 121 w 184"/>
                  <a:gd name="T81" fmla="*/ 67 h 199"/>
                  <a:gd name="T82" fmla="*/ 125 w 184"/>
                  <a:gd name="T83" fmla="*/ 78 h 199"/>
                  <a:gd name="T84" fmla="*/ 133 w 184"/>
                  <a:gd name="T85" fmla="*/ 86 h 199"/>
                  <a:gd name="T86" fmla="*/ 137 w 184"/>
                  <a:gd name="T87" fmla="*/ 78 h 199"/>
                  <a:gd name="T88" fmla="*/ 137 w 184"/>
                  <a:gd name="T89" fmla="*/ 74 h 199"/>
                  <a:gd name="T90" fmla="*/ 153 w 184"/>
                  <a:gd name="T91" fmla="*/ 67 h 199"/>
                  <a:gd name="T92" fmla="*/ 160 w 184"/>
                  <a:gd name="T93" fmla="*/ 70 h 199"/>
                  <a:gd name="T94" fmla="*/ 172 w 184"/>
                  <a:gd name="T95" fmla="*/ 78 h 199"/>
                  <a:gd name="T96" fmla="*/ 184 w 184"/>
                  <a:gd name="T97" fmla="*/ 90 h 199"/>
                  <a:gd name="T98" fmla="*/ 180 w 184"/>
                  <a:gd name="T99" fmla="*/ 98 h 199"/>
                  <a:gd name="T100" fmla="*/ 160 w 184"/>
                  <a:gd name="T101" fmla="*/ 109 h 199"/>
                  <a:gd name="T102" fmla="*/ 153 w 184"/>
                  <a:gd name="T103" fmla="*/ 113 h 199"/>
                  <a:gd name="T104" fmla="*/ 157 w 184"/>
                  <a:gd name="T105" fmla="*/ 133 h 199"/>
                  <a:gd name="T106" fmla="*/ 160 w 184"/>
                  <a:gd name="T107" fmla="*/ 141 h 199"/>
                  <a:gd name="T108" fmla="*/ 176 w 184"/>
                  <a:gd name="T109" fmla="*/ 164 h 199"/>
                  <a:gd name="T110" fmla="*/ 176 w 184"/>
                  <a:gd name="T111" fmla="*/ 172 h 199"/>
                  <a:gd name="T112" fmla="*/ 176 w 184"/>
                  <a:gd name="T113" fmla="*/ 184 h 199"/>
                  <a:gd name="T114" fmla="*/ 164 w 184"/>
                  <a:gd name="T115" fmla="*/ 195 h 199"/>
                  <a:gd name="T116" fmla="*/ 157 w 184"/>
                  <a:gd name="T117" fmla="*/ 199 h 199"/>
                  <a:gd name="T118" fmla="*/ 137 w 184"/>
                  <a:gd name="T119" fmla="*/ 195 h 199"/>
                  <a:gd name="T120" fmla="*/ 137 w 184"/>
                  <a:gd name="T121" fmla="*/ 18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4" h="199">
                    <a:moveTo>
                      <a:pt x="133" y="188"/>
                    </a:moveTo>
                    <a:lnTo>
                      <a:pt x="133" y="188"/>
                    </a:lnTo>
                    <a:lnTo>
                      <a:pt x="129" y="184"/>
                    </a:lnTo>
                    <a:lnTo>
                      <a:pt x="125" y="184"/>
                    </a:lnTo>
                    <a:lnTo>
                      <a:pt x="129" y="180"/>
                    </a:lnTo>
                    <a:lnTo>
                      <a:pt x="129" y="176"/>
                    </a:lnTo>
                    <a:lnTo>
                      <a:pt x="129" y="172"/>
                    </a:lnTo>
                    <a:lnTo>
                      <a:pt x="125" y="168"/>
                    </a:lnTo>
                    <a:lnTo>
                      <a:pt x="121" y="164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4" y="152"/>
                    </a:lnTo>
                    <a:lnTo>
                      <a:pt x="114" y="152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98" y="152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0" y="141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6" y="129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3" y="117"/>
                    </a:lnTo>
                    <a:lnTo>
                      <a:pt x="63" y="117"/>
                    </a:lnTo>
                    <a:lnTo>
                      <a:pt x="59" y="113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1" y="98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8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5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5"/>
                    </a:lnTo>
                    <a:lnTo>
                      <a:pt x="31" y="55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0" y="51"/>
                    </a:lnTo>
                    <a:lnTo>
                      <a:pt x="20" y="47"/>
                    </a:lnTo>
                    <a:lnTo>
                      <a:pt x="24" y="43"/>
                    </a:lnTo>
                    <a:lnTo>
                      <a:pt x="24" y="39"/>
                    </a:lnTo>
                    <a:lnTo>
                      <a:pt x="20" y="43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5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8" y="51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6" y="12"/>
                    </a:lnTo>
                    <a:lnTo>
                      <a:pt x="24" y="8"/>
                    </a:lnTo>
                    <a:lnTo>
                      <a:pt x="35" y="0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39" y="16"/>
                    </a:lnTo>
                    <a:lnTo>
                      <a:pt x="39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7" y="27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5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5" y="51"/>
                    </a:lnTo>
                    <a:lnTo>
                      <a:pt x="59" y="51"/>
                    </a:lnTo>
                    <a:lnTo>
                      <a:pt x="59" y="55"/>
                    </a:lnTo>
                    <a:lnTo>
                      <a:pt x="63" y="55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4" y="43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3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5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63"/>
                    </a:lnTo>
                    <a:lnTo>
                      <a:pt x="110" y="63"/>
                    </a:lnTo>
                    <a:lnTo>
                      <a:pt x="114" y="63"/>
                    </a:lnTo>
                    <a:lnTo>
                      <a:pt x="114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25" y="67"/>
                    </a:lnTo>
                    <a:lnTo>
                      <a:pt x="121" y="67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74"/>
                    </a:lnTo>
                    <a:lnTo>
                      <a:pt x="125" y="78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33" y="86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41" y="74"/>
                    </a:lnTo>
                    <a:lnTo>
                      <a:pt x="149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7" y="67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4" y="70"/>
                    </a:lnTo>
                    <a:lnTo>
                      <a:pt x="168" y="70"/>
                    </a:lnTo>
                    <a:lnTo>
                      <a:pt x="168" y="74"/>
                    </a:lnTo>
                    <a:lnTo>
                      <a:pt x="172" y="74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2" y="82"/>
                    </a:lnTo>
                    <a:lnTo>
                      <a:pt x="176" y="82"/>
                    </a:lnTo>
                    <a:lnTo>
                      <a:pt x="184" y="86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2" y="102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0" y="106"/>
                    </a:lnTo>
                    <a:lnTo>
                      <a:pt x="160" y="109"/>
                    </a:lnTo>
                    <a:lnTo>
                      <a:pt x="157" y="109"/>
                    </a:lnTo>
                    <a:lnTo>
                      <a:pt x="157" y="109"/>
                    </a:lnTo>
                    <a:lnTo>
                      <a:pt x="153" y="109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5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60" y="141"/>
                    </a:lnTo>
                    <a:lnTo>
                      <a:pt x="160" y="145"/>
                    </a:lnTo>
                    <a:lnTo>
                      <a:pt x="168" y="152"/>
                    </a:lnTo>
                    <a:lnTo>
                      <a:pt x="172" y="156"/>
                    </a:lnTo>
                    <a:lnTo>
                      <a:pt x="172" y="160"/>
                    </a:lnTo>
                    <a:lnTo>
                      <a:pt x="176" y="164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4" y="180"/>
                    </a:lnTo>
                    <a:lnTo>
                      <a:pt x="180" y="180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68" y="188"/>
                    </a:lnTo>
                    <a:lnTo>
                      <a:pt x="164" y="191"/>
                    </a:lnTo>
                    <a:lnTo>
                      <a:pt x="164" y="195"/>
                    </a:lnTo>
                    <a:lnTo>
                      <a:pt x="164" y="195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3" y="199"/>
                    </a:lnTo>
                    <a:lnTo>
                      <a:pt x="141" y="199"/>
                    </a:lnTo>
                    <a:lnTo>
                      <a:pt x="137" y="199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3" y="188"/>
                    </a:lnTo>
                    <a:lnTo>
                      <a:pt x="133" y="188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18"/>
              <p:cNvSpPr>
                <a:spLocks/>
              </p:cNvSpPr>
              <p:nvPr/>
            </p:nvSpPr>
            <p:spPr bwMode="auto">
              <a:xfrm>
                <a:off x="1933575" y="3298825"/>
                <a:ext cx="390525" cy="588963"/>
              </a:xfrm>
              <a:custGeom>
                <a:avLst/>
                <a:gdLst>
                  <a:gd name="T0" fmla="*/ 24 w 246"/>
                  <a:gd name="T1" fmla="*/ 309 h 371"/>
                  <a:gd name="T2" fmla="*/ 20 w 246"/>
                  <a:gd name="T3" fmla="*/ 289 h 371"/>
                  <a:gd name="T4" fmla="*/ 4 w 246"/>
                  <a:gd name="T5" fmla="*/ 250 h 371"/>
                  <a:gd name="T6" fmla="*/ 16 w 246"/>
                  <a:gd name="T7" fmla="*/ 230 h 371"/>
                  <a:gd name="T8" fmla="*/ 12 w 246"/>
                  <a:gd name="T9" fmla="*/ 215 h 371"/>
                  <a:gd name="T10" fmla="*/ 12 w 246"/>
                  <a:gd name="T11" fmla="*/ 203 h 371"/>
                  <a:gd name="T12" fmla="*/ 43 w 246"/>
                  <a:gd name="T13" fmla="*/ 184 h 371"/>
                  <a:gd name="T14" fmla="*/ 55 w 246"/>
                  <a:gd name="T15" fmla="*/ 148 h 371"/>
                  <a:gd name="T16" fmla="*/ 47 w 246"/>
                  <a:gd name="T17" fmla="*/ 125 h 371"/>
                  <a:gd name="T18" fmla="*/ 55 w 246"/>
                  <a:gd name="T19" fmla="*/ 109 h 371"/>
                  <a:gd name="T20" fmla="*/ 51 w 246"/>
                  <a:gd name="T21" fmla="*/ 90 h 371"/>
                  <a:gd name="T22" fmla="*/ 20 w 246"/>
                  <a:gd name="T23" fmla="*/ 43 h 371"/>
                  <a:gd name="T24" fmla="*/ 8 w 246"/>
                  <a:gd name="T25" fmla="*/ 16 h 371"/>
                  <a:gd name="T26" fmla="*/ 39 w 246"/>
                  <a:gd name="T27" fmla="*/ 4 h 371"/>
                  <a:gd name="T28" fmla="*/ 47 w 246"/>
                  <a:gd name="T29" fmla="*/ 8 h 371"/>
                  <a:gd name="T30" fmla="*/ 90 w 246"/>
                  <a:gd name="T31" fmla="*/ 43 h 371"/>
                  <a:gd name="T32" fmla="*/ 98 w 246"/>
                  <a:gd name="T33" fmla="*/ 51 h 371"/>
                  <a:gd name="T34" fmla="*/ 117 w 246"/>
                  <a:gd name="T35" fmla="*/ 78 h 371"/>
                  <a:gd name="T36" fmla="*/ 129 w 246"/>
                  <a:gd name="T37" fmla="*/ 86 h 371"/>
                  <a:gd name="T38" fmla="*/ 164 w 246"/>
                  <a:gd name="T39" fmla="*/ 113 h 371"/>
                  <a:gd name="T40" fmla="*/ 180 w 246"/>
                  <a:gd name="T41" fmla="*/ 121 h 371"/>
                  <a:gd name="T42" fmla="*/ 172 w 246"/>
                  <a:gd name="T43" fmla="*/ 117 h 371"/>
                  <a:gd name="T44" fmla="*/ 176 w 246"/>
                  <a:gd name="T45" fmla="*/ 113 h 371"/>
                  <a:gd name="T46" fmla="*/ 188 w 246"/>
                  <a:gd name="T47" fmla="*/ 117 h 371"/>
                  <a:gd name="T48" fmla="*/ 199 w 246"/>
                  <a:gd name="T49" fmla="*/ 129 h 371"/>
                  <a:gd name="T50" fmla="*/ 215 w 246"/>
                  <a:gd name="T51" fmla="*/ 152 h 371"/>
                  <a:gd name="T52" fmla="*/ 219 w 246"/>
                  <a:gd name="T53" fmla="*/ 160 h 371"/>
                  <a:gd name="T54" fmla="*/ 227 w 246"/>
                  <a:gd name="T55" fmla="*/ 180 h 371"/>
                  <a:gd name="T56" fmla="*/ 235 w 246"/>
                  <a:gd name="T57" fmla="*/ 203 h 371"/>
                  <a:gd name="T58" fmla="*/ 242 w 246"/>
                  <a:gd name="T59" fmla="*/ 219 h 371"/>
                  <a:gd name="T60" fmla="*/ 239 w 246"/>
                  <a:gd name="T61" fmla="*/ 219 h 371"/>
                  <a:gd name="T62" fmla="*/ 239 w 246"/>
                  <a:gd name="T63" fmla="*/ 227 h 371"/>
                  <a:gd name="T64" fmla="*/ 242 w 246"/>
                  <a:gd name="T65" fmla="*/ 234 h 371"/>
                  <a:gd name="T66" fmla="*/ 242 w 246"/>
                  <a:gd name="T67" fmla="*/ 242 h 371"/>
                  <a:gd name="T68" fmla="*/ 239 w 246"/>
                  <a:gd name="T69" fmla="*/ 258 h 371"/>
                  <a:gd name="T70" fmla="*/ 242 w 246"/>
                  <a:gd name="T71" fmla="*/ 289 h 371"/>
                  <a:gd name="T72" fmla="*/ 246 w 246"/>
                  <a:gd name="T73" fmla="*/ 305 h 371"/>
                  <a:gd name="T74" fmla="*/ 239 w 246"/>
                  <a:gd name="T75" fmla="*/ 309 h 371"/>
                  <a:gd name="T76" fmla="*/ 180 w 246"/>
                  <a:gd name="T77" fmla="*/ 324 h 371"/>
                  <a:gd name="T78" fmla="*/ 172 w 246"/>
                  <a:gd name="T79" fmla="*/ 340 h 371"/>
                  <a:gd name="T80" fmla="*/ 172 w 246"/>
                  <a:gd name="T81" fmla="*/ 355 h 371"/>
                  <a:gd name="T82" fmla="*/ 180 w 246"/>
                  <a:gd name="T83" fmla="*/ 367 h 371"/>
                  <a:gd name="T84" fmla="*/ 133 w 246"/>
                  <a:gd name="T85" fmla="*/ 363 h 371"/>
                  <a:gd name="T86" fmla="*/ 113 w 246"/>
                  <a:gd name="T87" fmla="*/ 324 h 371"/>
                  <a:gd name="T88" fmla="*/ 106 w 246"/>
                  <a:gd name="T89" fmla="*/ 312 h 371"/>
                  <a:gd name="T90" fmla="*/ 98 w 246"/>
                  <a:gd name="T91" fmla="*/ 309 h 371"/>
                  <a:gd name="T92" fmla="*/ 94 w 246"/>
                  <a:gd name="T93" fmla="*/ 320 h 371"/>
                  <a:gd name="T94" fmla="*/ 90 w 246"/>
                  <a:gd name="T95" fmla="*/ 316 h 371"/>
                  <a:gd name="T96" fmla="*/ 86 w 246"/>
                  <a:gd name="T97" fmla="*/ 316 h 371"/>
                  <a:gd name="T98" fmla="*/ 78 w 246"/>
                  <a:gd name="T99" fmla="*/ 312 h 371"/>
                  <a:gd name="T100" fmla="*/ 82 w 246"/>
                  <a:gd name="T101" fmla="*/ 309 h 371"/>
                  <a:gd name="T102" fmla="*/ 82 w 246"/>
                  <a:gd name="T103" fmla="*/ 309 h 371"/>
                  <a:gd name="T104" fmla="*/ 67 w 246"/>
                  <a:gd name="T105" fmla="*/ 309 h 371"/>
                  <a:gd name="T106" fmla="*/ 59 w 246"/>
                  <a:gd name="T107" fmla="*/ 301 h 371"/>
                  <a:gd name="T108" fmla="*/ 51 w 246"/>
                  <a:gd name="T109" fmla="*/ 309 h 371"/>
                  <a:gd name="T110" fmla="*/ 51 w 246"/>
                  <a:gd name="T111" fmla="*/ 312 h 371"/>
                  <a:gd name="T112" fmla="*/ 35 w 246"/>
                  <a:gd name="T113" fmla="*/ 309 h 371"/>
                  <a:gd name="T114" fmla="*/ 31 w 246"/>
                  <a:gd name="T115" fmla="*/ 30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6" h="371">
                    <a:moveTo>
                      <a:pt x="31" y="309"/>
                    </a:moveTo>
                    <a:lnTo>
                      <a:pt x="31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4" y="301"/>
                    </a:lnTo>
                    <a:lnTo>
                      <a:pt x="20" y="289"/>
                    </a:lnTo>
                    <a:lnTo>
                      <a:pt x="4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4" y="250"/>
                    </a:lnTo>
                    <a:lnTo>
                      <a:pt x="12" y="242"/>
                    </a:lnTo>
                    <a:lnTo>
                      <a:pt x="16" y="238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7"/>
                    </a:lnTo>
                    <a:lnTo>
                      <a:pt x="16" y="223"/>
                    </a:lnTo>
                    <a:lnTo>
                      <a:pt x="16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2" y="203"/>
                    </a:lnTo>
                    <a:lnTo>
                      <a:pt x="16" y="199"/>
                    </a:lnTo>
                    <a:lnTo>
                      <a:pt x="27" y="199"/>
                    </a:lnTo>
                    <a:lnTo>
                      <a:pt x="31" y="199"/>
                    </a:lnTo>
                    <a:lnTo>
                      <a:pt x="43" y="184"/>
                    </a:lnTo>
                    <a:lnTo>
                      <a:pt x="51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48"/>
                    </a:lnTo>
                    <a:lnTo>
                      <a:pt x="55" y="145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51" y="117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6"/>
                    </a:lnTo>
                    <a:lnTo>
                      <a:pt x="55" y="102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35" y="70"/>
                    </a:lnTo>
                    <a:lnTo>
                      <a:pt x="24" y="55"/>
                    </a:lnTo>
                    <a:lnTo>
                      <a:pt x="20" y="47"/>
                    </a:lnTo>
                    <a:lnTo>
                      <a:pt x="20" y="43"/>
                    </a:lnTo>
                    <a:lnTo>
                      <a:pt x="16" y="31"/>
                    </a:lnTo>
                    <a:lnTo>
                      <a:pt x="12" y="27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82" y="35"/>
                    </a:lnTo>
                    <a:lnTo>
                      <a:pt x="86" y="39"/>
                    </a:lnTo>
                    <a:lnTo>
                      <a:pt x="90" y="4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113" y="70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5" y="86"/>
                    </a:lnTo>
                    <a:lnTo>
                      <a:pt x="129" y="86"/>
                    </a:lnTo>
                    <a:lnTo>
                      <a:pt x="129" y="90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64" y="113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76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17"/>
                    </a:lnTo>
                    <a:lnTo>
                      <a:pt x="172" y="117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6" y="113"/>
                    </a:lnTo>
                    <a:lnTo>
                      <a:pt x="180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7"/>
                    </a:lnTo>
                    <a:lnTo>
                      <a:pt x="192" y="117"/>
                    </a:lnTo>
                    <a:lnTo>
                      <a:pt x="196" y="125"/>
                    </a:lnTo>
                    <a:lnTo>
                      <a:pt x="196" y="125"/>
                    </a:lnTo>
                    <a:lnTo>
                      <a:pt x="199" y="129"/>
                    </a:lnTo>
                    <a:lnTo>
                      <a:pt x="203" y="133"/>
                    </a:lnTo>
                    <a:lnTo>
                      <a:pt x="223" y="141"/>
                    </a:lnTo>
                    <a:lnTo>
                      <a:pt x="223" y="148"/>
                    </a:lnTo>
                    <a:lnTo>
                      <a:pt x="215" y="152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7" y="180"/>
                    </a:lnTo>
                    <a:lnTo>
                      <a:pt x="231" y="187"/>
                    </a:lnTo>
                    <a:lnTo>
                      <a:pt x="231" y="191"/>
                    </a:lnTo>
                    <a:lnTo>
                      <a:pt x="235" y="199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11"/>
                    </a:lnTo>
                    <a:lnTo>
                      <a:pt x="242" y="215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42" y="230"/>
                    </a:lnTo>
                    <a:lnTo>
                      <a:pt x="242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8"/>
                    </a:lnTo>
                    <a:lnTo>
                      <a:pt x="242" y="242"/>
                    </a:lnTo>
                    <a:lnTo>
                      <a:pt x="242" y="242"/>
                    </a:lnTo>
                    <a:lnTo>
                      <a:pt x="239" y="242"/>
                    </a:lnTo>
                    <a:lnTo>
                      <a:pt x="239" y="250"/>
                    </a:lnTo>
                    <a:lnTo>
                      <a:pt x="239" y="258"/>
                    </a:lnTo>
                    <a:lnTo>
                      <a:pt x="239" y="266"/>
                    </a:lnTo>
                    <a:lnTo>
                      <a:pt x="239" y="273"/>
                    </a:lnTo>
                    <a:lnTo>
                      <a:pt x="239" y="281"/>
                    </a:lnTo>
                    <a:lnTo>
                      <a:pt x="242" y="289"/>
                    </a:lnTo>
                    <a:lnTo>
                      <a:pt x="242" y="289"/>
                    </a:lnTo>
                    <a:lnTo>
                      <a:pt x="246" y="293"/>
                    </a:lnTo>
                    <a:lnTo>
                      <a:pt x="246" y="297"/>
                    </a:lnTo>
                    <a:lnTo>
                      <a:pt x="246" y="305"/>
                    </a:lnTo>
                    <a:lnTo>
                      <a:pt x="246" y="312"/>
                    </a:lnTo>
                    <a:lnTo>
                      <a:pt x="242" y="309"/>
                    </a:lnTo>
                    <a:lnTo>
                      <a:pt x="239" y="309"/>
                    </a:lnTo>
                    <a:lnTo>
                      <a:pt x="239" y="309"/>
                    </a:lnTo>
                    <a:lnTo>
                      <a:pt x="184" y="316"/>
                    </a:lnTo>
                    <a:lnTo>
                      <a:pt x="184" y="316"/>
                    </a:lnTo>
                    <a:lnTo>
                      <a:pt x="180" y="320"/>
                    </a:lnTo>
                    <a:lnTo>
                      <a:pt x="180" y="324"/>
                    </a:lnTo>
                    <a:lnTo>
                      <a:pt x="176" y="328"/>
                    </a:lnTo>
                    <a:lnTo>
                      <a:pt x="176" y="332"/>
                    </a:lnTo>
                    <a:lnTo>
                      <a:pt x="172" y="336"/>
                    </a:lnTo>
                    <a:lnTo>
                      <a:pt x="172" y="340"/>
                    </a:lnTo>
                    <a:lnTo>
                      <a:pt x="172" y="344"/>
                    </a:lnTo>
                    <a:lnTo>
                      <a:pt x="172" y="351"/>
                    </a:lnTo>
                    <a:lnTo>
                      <a:pt x="172" y="355"/>
                    </a:lnTo>
                    <a:lnTo>
                      <a:pt x="172" y="355"/>
                    </a:lnTo>
                    <a:lnTo>
                      <a:pt x="176" y="359"/>
                    </a:lnTo>
                    <a:lnTo>
                      <a:pt x="180" y="363"/>
                    </a:lnTo>
                    <a:lnTo>
                      <a:pt x="180" y="367"/>
                    </a:lnTo>
                    <a:lnTo>
                      <a:pt x="180" y="367"/>
                    </a:lnTo>
                    <a:lnTo>
                      <a:pt x="180" y="371"/>
                    </a:lnTo>
                    <a:lnTo>
                      <a:pt x="176" y="371"/>
                    </a:lnTo>
                    <a:lnTo>
                      <a:pt x="168" y="371"/>
                    </a:lnTo>
                    <a:lnTo>
                      <a:pt x="133" y="363"/>
                    </a:lnTo>
                    <a:lnTo>
                      <a:pt x="121" y="336"/>
                    </a:lnTo>
                    <a:lnTo>
                      <a:pt x="113" y="328"/>
                    </a:lnTo>
                    <a:lnTo>
                      <a:pt x="113" y="328"/>
                    </a:lnTo>
                    <a:lnTo>
                      <a:pt x="113" y="324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2" y="309"/>
                    </a:lnTo>
                    <a:lnTo>
                      <a:pt x="102" y="309"/>
                    </a:lnTo>
                    <a:lnTo>
                      <a:pt x="98" y="309"/>
                    </a:lnTo>
                    <a:lnTo>
                      <a:pt x="98" y="312"/>
                    </a:lnTo>
                    <a:lnTo>
                      <a:pt x="98" y="316"/>
                    </a:lnTo>
                    <a:lnTo>
                      <a:pt x="94" y="320"/>
                    </a:lnTo>
                    <a:lnTo>
                      <a:pt x="94" y="320"/>
                    </a:lnTo>
                    <a:lnTo>
                      <a:pt x="94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2" y="316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74" y="312"/>
                    </a:lnTo>
                    <a:lnTo>
                      <a:pt x="70" y="312"/>
                    </a:lnTo>
                    <a:lnTo>
                      <a:pt x="70" y="309"/>
                    </a:lnTo>
                    <a:lnTo>
                      <a:pt x="67" y="309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59" y="305"/>
                    </a:lnTo>
                    <a:lnTo>
                      <a:pt x="59" y="301"/>
                    </a:lnTo>
                    <a:lnTo>
                      <a:pt x="55" y="301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47" y="312"/>
                    </a:lnTo>
                    <a:lnTo>
                      <a:pt x="47" y="312"/>
                    </a:lnTo>
                    <a:lnTo>
                      <a:pt x="39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1" y="309"/>
                    </a:lnTo>
                    <a:lnTo>
                      <a:pt x="31" y="309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19"/>
              <p:cNvSpPr>
                <a:spLocks/>
              </p:cNvSpPr>
              <p:nvPr/>
            </p:nvSpPr>
            <p:spPr bwMode="auto">
              <a:xfrm>
                <a:off x="1797050" y="2233613"/>
                <a:ext cx="614362" cy="892175"/>
              </a:xfrm>
              <a:custGeom>
                <a:avLst/>
                <a:gdLst>
                  <a:gd name="T0" fmla="*/ 55 w 387"/>
                  <a:gd name="T1" fmla="*/ 480 h 562"/>
                  <a:gd name="T2" fmla="*/ 28 w 387"/>
                  <a:gd name="T3" fmla="*/ 429 h 562"/>
                  <a:gd name="T4" fmla="*/ 28 w 387"/>
                  <a:gd name="T5" fmla="*/ 406 h 562"/>
                  <a:gd name="T6" fmla="*/ 24 w 387"/>
                  <a:gd name="T7" fmla="*/ 363 h 562"/>
                  <a:gd name="T8" fmla="*/ 8 w 387"/>
                  <a:gd name="T9" fmla="*/ 285 h 562"/>
                  <a:gd name="T10" fmla="*/ 28 w 387"/>
                  <a:gd name="T11" fmla="*/ 203 h 562"/>
                  <a:gd name="T12" fmla="*/ 117 w 387"/>
                  <a:gd name="T13" fmla="*/ 179 h 562"/>
                  <a:gd name="T14" fmla="*/ 129 w 387"/>
                  <a:gd name="T15" fmla="*/ 148 h 562"/>
                  <a:gd name="T16" fmla="*/ 110 w 387"/>
                  <a:gd name="T17" fmla="*/ 105 h 562"/>
                  <a:gd name="T18" fmla="*/ 98 w 387"/>
                  <a:gd name="T19" fmla="*/ 19 h 562"/>
                  <a:gd name="T20" fmla="*/ 106 w 387"/>
                  <a:gd name="T21" fmla="*/ 0 h 562"/>
                  <a:gd name="T22" fmla="*/ 145 w 387"/>
                  <a:gd name="T23" fmla="*/ 19 h 562"/>
                  <a:gd name="T24" fmla="*/ 156 w 387"/>
                  <a:gd name="T25" fmla="*/ 31 h 562"/>
                  <a:gd name="T26" fmla="*/ 168 w 387"/>
                  <a:gd name="T27" fmla="*/ 35 h 562"/>
                  <a:gd name="T28" fmla="*/ 172 w 387"/>
                  <a:gd name="T29" fmla="*/ 46 h 562"/>
                  <a:gd name="T30" fmla="*/ 184 w 387"/>
                  <a:gd name="T31" fmla="*/ 46 h 562"/>
                  <a:gd name="T32" fmla="*/ 192 w 387"/>
                  <a:gd name="T33" fmla="*/ 54 h 562"/>
                  <a:gd name="T34" fmla="*/ 196 w 387"/>
                  <a:gd name="T35" fmla="*/ 58 h 562"/>
                  <a:gd name="T36" fmla="*/ 196 w 387"/>
                  <a:gd name="T37" fmla="*/ 62 h 562"/>
                  <a:gd name="T38" fmla="*/ 215 w 387"/>
                  <a:gd name="T39" fmla="*/ 74 h 562"/>
                  <a:gd name="T40" fmla="*/ 219 w 387"/>
                  <a:gd name="T41" fmla="*/ 82 h 562"/>
                  <a:gd name="T42" fmla="*/ 223 w 387"/>
                  <a:gd name="T43" fmla="*/ 82 h 562"/>
                  <a:gd name="T44" fmla="*/ 227 w 387"/>
                  <a:gd name="T45" fmla="*/ 74 h 562"/>
                  <a:gd name="T46" fmla="*/ 235 w 387"/>
                  <a:gd name="T47" fmla="*/ 85 h 562"/>
                  <a:gd name="T48" fmla="*/ 262 w 387"/>
                  <a:gd name="T49" fmla="*/ 105 h 562"/>
                  <a:gd name="T50" fmla="*/ 270 w 387"/>
                  <a:gd name="T51" fmla="*/ 105 h 562"/>
                  <a:gd name="T52" fmla="*/ 321 w 387"/>
                  <a:gd name="T53" fmla="*/ 167 h 562"/>
                  <a:gd name="T54" fmla="*/ 317 w 387"/>
                  <a:gd name="T55" fmla="*/ 191 h 562"/>
                  <a:gd name="T56" fmla="*/ 285 w 387"/>
                  <a:gd name="T57" fmla="*/ 203 h 562"/>
                  <a:gd name="T58" fmla="*/ 289 w 387"/>
                  <a:gd name="T59" fmla="*/ 222 h 562"/>
                  <a:gd name="T60" fmla="*/ 297 w 387"/>
                  <a:gd name="T61" fmla="*/ 238 h 562"/>
                  <a:gd name="T62" fmla="*/ 383 w 387"/>
                  <a:gd name="T63" fmla="*/ 296 h 562"/>
                  <a:gd name="T64" fmla="*/ 356 w 387"/>
                  <a:gd name="T65" fmla="*/ 339 h 562"/>
                  <a:gd name="T66" fmla="*/ 317 w 387"/>
                  <a:gd name="T67" fmla="*/ 359 h 562"/>
                  <a:gd name="T68" fmla="*/ 242 w 387"/>
                  <a:gd name="T69" fmla="*/ 394 h 562"/>
                  <a:gd name="T70" fmla="*/ 242 w 387"/>
                  <a:gd name="T71" fmla="*/ 398 h 562"/>
                  <a:gd name="T72" fmla="*/ 242 w 387"/>
                  <a:gd name="T73" fmla="*/ 402 h 562"/>
                  <a:gd name="T74" fmla="*/ 246 w 387"/>
                  <a:gd name="T75" fmla="*/ 409 h 562"/>
                  <a:gd name="T76" fmla="*/ 246 w 387"/>
                  <a:gd name="T77" fmla="*/ 413 h 562"/>
                  <a:gd name="T78" fmla="*/ 258 w 387"/>
                  <a:gd name="T79" fmla="*/ 429 h 562"/>
                  <a:gd name="T80" fmla="*/ 282 w 387"/>
                  <a:gd name="T81" fmla="*/ 441 h 562"/>
                  <a:gd name="T82" fmla="*/ 301 w 387"/>
                  <a:gd name="T83" fmla="*/ 445 h 562"/>
                  <a:gd name="T84" fmla="*/ 305 w 387"/>
                  <a:gd name="T85" fmla="*/ 456 h 562"/>
                  <a:gd name="T86" fmla="*/ 289 w 387"/>
                  <a:gd name="T87" fmla="*/ 491 h 562"/>
                  <a:gd name="T88" fmla="*/ 289 w 387"/>
                  <a:gd name="T89" fmla="*/ 499 h 562"/>
                  <a:gd name="T90" fmla="*/ 293 w 387"/>
                  <a:gd name="T91" fmla="*/ 511 h 562"/>
                  <a:gd name="T92" fmla="*/ 282 w 387"/>
                  <a:gd name="T93" fmla="*/ 511 h 562"/>
                  <a:gd name="T94" fmla="*/ 270 w 387"/>
                  <a:gd name="T95" fmla="*/ 515 h 562"/>
                  <a:gd name="T96" fmla="*/ 270 w 387"/>
                  <a:gd name="T97" fmla="*/ 523 h 562"/>
                  <a:gd name="T98" fmla="*/ 258 w 387"/>
                  <a:gd name="T99" fmla="*/ 511 h 562"/>
                  <a:gd name="T100" fmla="*/ 250 w 387"/>
                  <a:gd name="T101" fmla="*/ 531 h 562"/>
                  <a:gd name="T102" fmla="*/ 242 w 387"/>
                  <a:gd name="T103" fmla="*/ 562 h 562"/>
                  <a:gd name="T104" fmla="*/ 172 w 387"/>
                  <a:gd name="T105" fmla="*/ 554 h 562"/>
                  <a:gd name="T106" fmla="*/ 149 w 387"/>
                  <a:gd name="T107" fmla="*/ 527 h 562"/>
                  <a:gd name="T108" fmla="*/ 133 w 387"/>
                  <a:gd name="T109" fmla="*/ 507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7" h="562">
                    <a:moveTo>
                      <a:pt x="98" y="484"/>
                    </a:moveTo>
                    <a:lnTo>
                      <a:pt x="98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76"/>
                    </a:lnTo>
                    <a:lnTo>
                      <a:pt x="51" y="468"/>
                    </a:lnTo>
                    <a:lnTo>
                      <a:pt x="28" y="433"/>
                    </a:lnTo>
                    <a:lnTo>
                      <a:pt x="28" y="429"/>
                    </a:lnTo>
                    <a:lnTo>
                      <a:pt x="28" y="421"/>
                    </a:lnTo>
                    <a:lnTo>
                      <a:pt x="28" y="413"/>
                    </a:lnTo>
                    <a:lnTo>
                      <a:pt x="28" y="409"/>
                    </a:lnTo>
                    <a:lnTo>
                      <a:pt x="28" y="406"/>
                    </a:lnTo>
                    <a:lnTo>
                      <a:pt x="20" y="382"/>
                    </a:lnTo>
                    <a:lnTo>
                      <a:pt x="20" y="378"/>
                    </a:lnTo>
                    <a:lnTo>
                      <a:pt x="20" y="378"/>
                    </a:lnTo>
                    <a:lnTo>
                      <a:pt x="24" y="363"/>
                    </a:lnTo>
                    <a:lnTo>
                      <a:pt x="0" y="320"/>
                    </a:lnTo>
                    <a:lnTo>
                      <a:pt x="8" y="288"/>
                    </a:lnTo>
                    <a:lnTo>
                      <a:pt x="8" y="285"/>
                    </a:lnTo>
                    <a:lnTo>
                      <a:pt x="8" y="285"/>
                    </a:lnTo>
                    <a:lnTo>
                      <a:pt x="0" y="265"/>
                    </a:lnTo>
                    <a:lnTo>
                      <a:pt x="8" y="257"/>
                    </a:lnTo>
                    <a:lnTo>
                      <a:pt x="20" y="230"/>
                    </a:lnTo>
                    <a:lnTo>
                      <a:pt x="28" y="203"/>
                    </a:lnTo>
                    <a:lnTo>
                      <a:pt x="31" y="199"/>
                    </a:lnTo>
                    <a:lnTo>
                      <a:pt x="47" y="183"/>
                    </a:lnTo>
                    <a:lnTo>
                      <a:pt x="63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9" y="152"/>
                    </a:lnTo>
                    <a:lnTo>
                      <a:pt x="129" y="148"/>
                    </a:lnTo>
                    <a:lnTo>
                      <a:pt x="129" y="144"/>
                    </a:lnTo>
                    <a:lnTo>
                      <a:pt x="113" y="109"/>
                    </a:lnTo>
                    <a:lnTo>
                      <a:pt x="113" y="105"/>
                    </a:lnTo>
                    <a:lnTo>
                      <a:pt x="110" y="105"/>
                    </a:lnTo>
                    <a:lnTo>
                      <a:pt x="106" y="105"/>
                    </a:lnTo>
                    <a:lnTo>
                      <a:pt x="102" y="101"/>
                    </a:lnTo>
                    <a:lnTo>
                      <a:pt x="74" y="93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106" y="3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37" y="11"/>
                    </a:lnTo>
                    <a:lnTo>
                      <a:pt x="141" y="15"/>
                    </a:lnTo>
                    <a:lnTo>
                      <a:pt x="141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6" y="31"/>
                    </a:lnTo>
                    <a:lnTo>
                      <a:pt x="160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8" y="35"/>
                    </a:lnTo>
                    <a:lnTo>
                      <a:pt x="168" y="39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2" y="46"/>
                    </a:lnTo>
                    <a:lnTo>
                      <a:pt x="176" y="46"/>
                    </a:lnTo>
                    <a:lnTo>
                      <a:pt x="180" y="46"/>
                    </a:lnTo>
                    <a:lnTo>
                      <a:pt x="180" y="46"/>
                    </a:lnTo>
                    <a:lnTo>
                      <a:pt x="184" y="46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92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8"/>
                    </a:lnTo>
                    <a:lnTo>
                      <a:pt x="192" y="58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9" y="66"/>
                    </a:lnTo>
                    <a:lnTo>
                      <a:pt x="211" y="74"/>
                    </a:lnTo>
                    <a:lnTo>
                      <a:pt x="215" y="74"/>
                    </a:lnTo>
                    <a:lnTo>
                      <a:pt x="215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82"/>
                    </a:lnTo>
                    <a:lnTo>
                      <a:pt x="219" y="85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2"/>
                    </a:lnTo>
                    <a:lnTo>
                      <a:pt x="223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7" y="74"/>
                    </a:lnTo>
                    <a:lnTo>
                      <a:pt x="227" y="74"/>
                    </a:lnTo>
                    <a:lnTo>
                      <a:pt x="231" y="78"/>
                    </a:lnTo>
                    <a:lnTo>
                      <a:pt x="231" y="82"/>
                    </a:lnTo>
                    <a:lnTo>
                      <a:pt x="235" y="85"/>
                    </a:lnTo>
                    <a:lnTo>
                      <a:pt x="235" y="89"/>
                    </a:lnTo>
                    <a:lnTo>
                      <a:pt x="254" y="97"/>
                    </a:lnTo>
                    <a:lnTo>
                      <a:pt x="258" y="101"/>
                    </a:lnTo>
                    <a:lnTo>
                      <a:pt x="262" y="105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70" y="109"/>
                    </a:lnTo>
                    <a:lnTo>
                      <a:pt x="270" y="105"/>
                    </a:lnTo>
                    <a:lnTo>
                      <a:pt x="274" y="109"/>
                    </a:lnTo>
                    <a:lnTo>
                      <a:pt x="278" y="109"/>
                    </a:lnTo>
                    <a:lnTo>
                      <a:pt x="325" y="140"/>
                    </a:lnTo>
                    <a:lnTo>
                      <a:pt x="321" y="167"/>
                    </a:lnTo>
                    <a:lnTo>
                      <a:pt x="325" y="175"/>
                    </a:lnTo>
                    <a:lnTo>
                      <a:pt x="325" y="187"/>
                    </a:lnTo>
                    <a:lnTo>
                      <a:pt x="321" y="191"/>
                    </a:lnTo>
                    <a:lnTo>
                      <a:pt x="317" y="191"/>
                    </a:lnTo>
                    <a:lnTo>
                      <a:pt x="301" y="199"/>
                    </a:lnTo>
                    <a:lnTo>
                      <a:pt x="293" y="199"/>
                    </a:lnTo>
                    <a:lnTo>
                      <a:pt x="289" y="199"/>
                    </a:lnTo>
                    <a:lnTo>
                      <a:pt x="285" y="203"/>
                    </a:lnTo>
                    <a:lnTo>
                      <a:pt x="278" y="206"/>
                    </a:lnTo>
                    <a:lnTo>
                      <a:pt x="278" y="210"/>
                    </a:lnTo>
                    <a:lnTo>
                      <a:pt x="285" y="218"/>
                    </a:lnTo>
                    <a:lnTo>
                      <a:pt x="289" y="222"/>
                    </a:lnTo>
                    <a:lnTo>
                      <a:pt x="289" y="230"/>
                    </a:lnTo>
                    <a:lnTo>
                      <a:pt x="293" y="234"/>
                    </a:lnTo>
                    <a:lnTo>
                      <a:pt x="293" y="238"/>
                    </a:lnTo>
                    <a:lnTo>
                      <a:pt x="297" y="238"/>
                    </a:lnTo>
                    <a:lnTo>
                      <a:pt x="301" y="242"/>
                    </a:lnTo>
                    <a:lnTo>
                      <a:pt x="305" y="242"/>
                    </a:lnTo>
                    <a:lnTo>
                      <a:pt x="309" y="249"/>
                    </a:lnTo>
                    <a:lnTo>
                      <a:pt x="383" y="296"/>
                    </a:lnTo>
                    <a:lnTo>
                      <a:pt x="387" y="300"/>
                    </a:lnTo>
                    <a:lnTo>
                      <a:pt x="368" y="308"/>
                    </a:lnTo>
                    <a:lnTo>
                      <a:pt x="364" y="316"/>
                    </a:lnTo>
                    <a:lnTo>
                      <a:pt x="356" y="339"/>
                    </a:lnTo>
                    <a:lnTo>
                      <a:pt x="352" y="347"/>
                    </a:lnTo>
                    <a:lnTo>
                      <a:pt x="352" y="351"/>
                    </a:lnTo>
                    <a:lnTo>
                      <a:pt x="348" y="351"/>
                    </a:lnTo>
                    <a:lnTo>
                      <a:pt x="317" y="359"/>
                    </a:lnTo>
                    <a:lnTo>
                      <a:pt x="297" y="374"/>
                    </a:lnTo>
                    <a:lnTo>
                      <a:pt x="266" y="386"/>
                    </a:lnTo>
                    <a:lnTo>
                      <a:pt x="250" y="390"/>
                    </a:lnTo>
                    <a:lnTo>
                      <a:pt x="242" y="394"/>
                    </a:lnTo>
                    <a:lnTo>
                      <a:pt x="239" y="394"/>
                    </a:lnTo>
                    <a:lnTo>
                      <a:pt x="239" y="394"/>
                    </a:lnTo>
                    <a:lnTo>
                      <a:pt x="239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6"/>
                    </a:lnTo>
                    <a:lnTo>
                      <a:pt x="246" y="409"/>
                    </a:lnTo>
                    <a:lnTo>
                      <a:pt x="246" y="409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7"/>
                    </a:lnTo>
                    <a:lnTo>
                      <a:pt x="246" y="421"/>
                    </a:lnTo>
                    <a:lnTo>
                      <a:pt x="254" y="425"/>
                    </a:lnTo>
                    <a:lnTo>
                      <a:pt x="258" y="429"/>
                    </a:lnTo>
                    <a:lnTo>
                      <a:pt x="262" y="433"/>
                    </a:lnTo>
                    <a:lnTo>
                      <a:pt x="270" y="437"/>
                    </a:lnTo>
                    <a:lnTo>
                      <a:pt x="274" y="441"/>
                    </a:lnTo>
                    <a:lnTo>
                      <a:pt x="282" y="441"/>
                    </a:lnTo>
                    <a:lnTo>
                      <a:pt x="285" y="437"/>
                    </a:lnTo>
                    <a:lnTo>
                      <a:pt x="293" y="437"/>
                    </a:lnTo>
                    <a:lnTo>
                      <a:pt x="297" y="445"/>
                    </a:lnTo>
                    <a:lnTo>
                      <a:pt x="301" y="445"/>
                    </a:lnTo>
                    <a:lnTo>
                      <a:pt x="301" y="449"/>
                    </a:lnTo>
                    <a:lnTo>
                      <a:pt x="305" y="452"/>
                    </a:lnTo>
                    <a:lnTo>
                      <a:pt x="305" y="456"/>
                    </a:lnTo>
                    <a:lnTo>
                      <a:pt x="305" y="456"/>
                    </a:lnTo>
                    <a:lnTo>
                      <a:pt x="305" y="460"/>
                    </a:lnTo>
                    <a:lnTo>
                      <a:pt x="285" y="484"/>
                    </a:lnTo>
                    <a:lnTo>
                      <a:pt x="285" y="484"/>
                    </a:lnTo>
                    <a:lnTo>
                      <a:pt x="289" y="491"/>
                    </a:lnTo>
                    <a:lnTo>
                      <a:pt x="289" y="495"/>
                    </a:lnTo>
                    <a:lnTo>
                      <a:pt x="289" y="495"/>
                    </a:lnTo>
                    <a:lnTo>
                      <a:pt x="289" y="499"/>
                    </a:lnTo>
                    <a:lnTo>
                      <a:pt x="289" y="499"/>
                    </a:lnTo>
                    <a:lnTo>
                      <a:pt x="289" y="503"/>
                    </a:lnTo>
                    <a:lnTo>
                      <a:pt x="289" y="503"/>
                    </a:lnTo>
                    <a:lnTo>
                      <a:pt x="289" y="507"/>
                    </a:lnTo>
                    <a:lnTo>
                      <a:pt x="293" y="511"/>
                    </a:lnTo>
                    <a:lnTo>
                      <a:pt x="293" y="511"/>
                    </a:lnTo>
                    <a:lnTo>
                      <a:pt x="289" y="511"/>
                    </a:lnTo>
                    <a:lnTo>
                      <a:pt x="285" y="511"/>
                    </a:lnTo>
                    <a:lnTo>
                      <a:pt x="282" y="511"/>
                    </a:lnTo>
                    <a:lnTo>
                      <a:pt x="278" y="511"/>
                    </a:lnTo>
                    <a:lnTo>
                      <a:pt x="278" y="515"/>
                    </a:lnTo>
                    <a:lnTo>
                      <a:pt x="274" y="515"/>
                    </a:lnTo>
                    <a:lnTo>
                      <a:pt x="270" y="515"/>
                    </a:lnTo>
                    <a:lnTo>
                      <a:pt x="270" y="515"/>
                    </a:lnTo>
                    <a:lnTo>
                      <a:pt x="270" y="519"/>
                    </a:lnTo>
                    <a:lnTo>
                      <a:pt x="274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62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0" y="523"/>
                    </a:lnTo>
                    <a:lnTo>
                      <a:pt x="250" y="531"/>
                    </a:lnTo>
                    <a:lnTo>
                      <a:pt x="250" y="538"/>
                    </a:lnTo>
                    <a:lnTo>
                      <a:pt x="254" y="554"/>
                    </a:lnTo>
                    <a:lnTo>
                      <a:pt x="250" y="562"/>
                    </a:lnTo>
                    <a:lnTo>
                      <a:pt x="242" y="562"/>
                    </a:lnTo>
                    <a:lnTo>
                      <a:pt x="235" y="562"/>
                    </a:lnTo>
                    <a:lnTo>
                      <a:pt x="180" y="562"/>
                    </a:lnTo>
                    <a:lnTo>
                      <a:pt x="172" y="558"/>
                    </a:lnTo>
                    <a:lnTo>
                      <a:pt x="172" y="554"/>
                    </a:lnTo>
                    <a:lnTo>
                      <a:pt x="168" y="550"/>
                    </a:lnTo>
                    <a:lnTo>
                      <a:pt x="160" y="542"/>
                    </a:lnTo>
                    <a:lnTo>
                      <a:pt x="156" y="534"/>
                    </a:lnTo>
                    <a:lnTo>
                      <a:pt x="149" y="527"/>
                    </a:lnTo>
                    <a:lnTo>
                      <a:pt x="149" y="515"/>
                    </a:lnTo>
                    <a:lnTo>
                      <a:pt x="149" y="511"/>
                    </a:lnTo>
                    <a:lnTo>
                      <a:pt x="141" y="503"/>
                    </a:lnTo>
                    <a:lnTo>
                      <a:pt x="133" y="507"/>
                    </a:lnTo>
                    <a:lnTo>
                      <a:pt x="121" y="499"/>
                    </a:lnTo>
                    <a:lnTo>
                      <a:pt x="113" y="495"/>
                    </a:lnTo>
                    <a:lnTo>
                      <a:pt x="98" y="484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20"/>
              <p:cNvSpPr>
                <a:spLocks noEditPoints="1"/>
              </p:cNvSpPr>
              <p:nvPr/>
            </p:nvSpPr>
            <p:spPr bwMode="auto">
              <a:xfrm>
                <a:off x="1995488" y="1130300"/>
                <a:ext cx="962025" cy="973138"/>
              </a:xfrm>
              <a:custGeom>
                <a:avLst/>
                <a:gdLst>
                  <a:gd name="T0" fmla="*/ 520 w 606"/>
                  <a:gd name="T1" fmla="*/ 464 h 613"/>
                  <a:gd name="T2" fmla="*/ 582 w 606"/>
                  <a:gd name="T3" fmla="*/ 441 h 613"/>
                  <a:gd name="T4" fmla="*/ 586 w 606"/>
                  <a:gd name="T5" fmla="*/ 441 h 613"/>
                  <a:gd name="T6" fmla="*/ 536 w 606"/>
                  <a:gd name="T7" fmla="*/ 468 h 613"/>
                  <a:gd name="T8" fmla="*/ 516 w 606"/>
                  <a:gd name="T9" fmla="*/ 488 h 613"/>
                  <a:gd name="T10" fmla="*/ 524 w 606"/>
                  <a:gd name="T11" fmla="*/ 491 h 613"/>
                  <a:gd name="T12" fmla="*/ 520 w 606"/>
                  <a:gd name="T13" fmla="*/ 488 h 613"/>
                  <a:gd name="T14" fmla="*/ 508 w 606"/>
                  <a:gd name="T15" fmla="*/ 507 h 613"/>
                  <a:gd name="T16" fmla="*/ 504 w 606"/>
                  <a:gd name="T17" fmla="*/ 511 h 613"/>
                  <a:gd name="T18" fmla="*/ 524 w 606"/>
                  <a:gd name="T19" fmla="*/ 495 h 613"/>
                  <a:gd name="T20" fmla="*/ 504 w 606"/>
                  <a:gd name="T21" fmla="*/ 519 h 613"/>
                  <a:gd name="T22" fmla="*/ 516 w 606"/>
                  <a:gd name="T23" fmla="*/ 515 h 613"/>
                  <a:gd name="T24" fmla="*/ 606 w 606"/>
                  <a:gd name="T25" fmla="*/ 417 h 613"/>
                  <a:gd name="T26" fmla="*/ 571 w 606"/>
                  <a:gd name="T27" fmla="*/ 378 h 613"/>
                  <a:gd name="T28" fmla="*/ 539 w 606"/>
                  <a:gd name="T29" fmla="*/ 343 h 613"/>
                  <a:gd name="T30" fmla="*/ 539 w 606"/>
                  <a:gd name="T31" fmla="*/ 316 h 613"/>
                  <a:gd name="T32" fmla="*/ 532 w 606"/>
                  <a:gd name="T33" fmla="*/ 277 h 613"/>
                  <a:gd name="T34" fmla="*/ 497 w 606"/>
                  <a:gd name="T35" fmla="*/ 245 h 613"/>
                  <a:gd name="T36" fmla="*/ 485 w 606"/>
                  <a:gd name="T37" fmla="*/ 222 h 613"/>
                  <a:gd name="T38" fmla="*/ 477 w 606"/>
                  <a:gd name="T39" fmla="*/ 187 h 613"/>
                  <a:gd name="T40" fmla="*/ 457 w 606"/>
                  <a:gd name="T41" fmla="*/ 167 h 613"/>
                  <a:gd name="T42" fmla="*/ 438 w 606"/>
                  <a:gd name="T43" fmla="*/ 121 h 613"/>
                  <a:gd name="T44" fmla="*/ 403 w 606"/>
                  <a:gd name="T45" fmla="*/ 89 h 613"/>
                  <a:gd name="T46" fmla="*/ 387 w 606"/>
                  <a:gd name="T47" fmla="*/ 74 h 613"/>
                  <a:gd name="T48" fmla="*/ 348 w 606"/>
                  <a:gd name="T49" fmla="*/ 58 h 613"/>
                  <a:gd name="T50" fmla="*/ 309 w 606"/>
                  <a:gd name="T51" fmla="*/ 58 h 613"/>
                  <a:gd name="T52" fmla="*/ 266 w 606"/>
                  <a:gd name="T53" fmla="*/ 39 h 613"/>
                  <a:gd name="T54" fmla="*/ 231 w 606"/>
                  <a:gd name="T55" fmla="*/ 19 h 613"/>
                  <a:gd name="T56" fmla="*/ 188 w 606"/>
                  <a:gd name="T57" fmla="*/ 27 h 613"/>
                  <a:gd name="T58" fmla="*/ 110 w 606"/>
                  <a:gd name="T59" fmla="*/ 109 h 613"/>
                  <a:gd name="T60" fmla="*/ 47 w 606"/>
                  <a:gd name="T61" fmla="*/ 187 h 613"/>
                  <a:gd name="T62" fmla="*/ 35 w 606"/>
                  <a:gd name="T63" fmla="*/ 339 h 613"/>
                  <a:gd name="T64" fmla="*/ 90 w 606"/>
                  <a:gd name="T65" fmla="*/ 515 h 613"/>
                  <a:gd name="T66" fmla="*/ 270 w 606"/>
                  <a:gd name="T67" fmla="*/ 581 h 613"/>
                  <a:gd name="T68" fmla="*/ 321 w 606"/>
                  <a:gd name="T69" fmla="*/ 605 h 613"/>
                  <a:gd name="T70" fmla="*/ 336 w 606"/>
                  <a:gd name="T71" fmla="*/ 609 h 613"/>
                  <a:gd name="T72" fmla="*/ 481 w 606"/>
                  <a:gd name="T73" fmla="*/ 573 h 613"/>
                  <a:gd name="T74" fmla="*/ 450 w 606"/>
                  <a:gd name="T75" fmla="*/ 542 h 613"/>
                  <a:gd name="T76" fmla="*/ 477 w 606"/>
                  <a:gd name="T77" fmla="*/ 554 h 613"/>
                  <a:gd name="T78" fmla="*/ 457 w 606"/>
                  <a:gd name="T79" fmla="*/ 546 h 613"/>
                  <a:gd name="T80" fmla="*/ 465 w 606"/>
                  <a:gd name="T81" fmla="*/ 534 h 613"/>
                  <a:gd name="T82" fmla="*/ 485 w 606"/>
                  <a:gd name="T83" fmla="*/ 523 h 613"/>
                  <a:gd name="T84" fmla="*/ 481 w 606"/>
                  <a:gd name="T85" fmla="*/ 515 h 613"/>
                  <a:gd name="T86" fmla="*/ 489 w 606"/>
                  <a:gd name="T87" fmla="*/ 507 h 613"/>
                  <a:gd name="T88" fmla="*/ 457 w 606"/>
                  <a:gd name="T89" fmla="*/ 484 h 613"/>
                  <a:gd name="T90" fmla="*/ 497 w 606"/>
                  <a:gd name="T91" fmla="*/ 495 h 613"/>
                  <a:gd name="T92" fmla="*/ 500 w 606"/>
                  <a:gd name="T93" fmla="*/ 491 h 613"/>
                  <a:gd name="T94" fmla="*/ 500 w 606"/>
                  <a:gd name="T95" fmla="*/ 491 h 613"/>
                  <a:gd name="T96" fmla="*/ 497 w 606"/>
                  <a:gd name="T97" fmla="*/ 476 h 613"/>
                  <a:gd name="T98" fmla="*/ 489 w 606"/>
                  <a:gd name="T99" fmla="*/ 468 h 613"/>
                  <a:gd name="T100" fmla="*/ 497 w 606"/>
                  <a:gd name="T101" fmla="*/ 449 h 613"/>
                  <a:gd name="T102" fmla="*/ 512 w 606"/>
                  <a:gd name="T103" fmla="*/ 460 h 613"/>
                  <a:gd name="T104" fmla="*/ 504 w 606"/>
                  <a:gd name="T105" fmla="*/ 437 h 613"/>
                  <a:gd name="T106" fmla="*/ 543 w 606"/>
                  <a:gd name="T107" fmla="*/ 456 h 613"/>
                  <a:gd name="T108" fmla="*/ 543 w 606"/>
                  <a:gd name="T109" fmla="*/ 441 h 613"/>
                  <a:gd name="T110" fmla="*/ 563 w 606"/>
                  <a:gd name="T111" fmla="*/ 445 h 613"/>
                  <a:gd name="T112" fmla="*/ 563 w 606"/>
                  <a:gd name="T113" fmla="*/ 433 h 613"/>
                  <a:gd name="T114" fmla="*/ 582 w 606"/>
                  <a:gd name="T115" fmla="*/ 433 h 613"/>
                  <a:gd name="T116" fmla="*/ 598 w 606"/>
                  <a:gd name="T117" fmla="*/ 433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6" h="613">
                    <a:moveTo>
                      <a:pt x="520" y="464"/>
                    </a:move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0"/>
                    </a:lnTo>
                    <a:lnTo>
                      <a:pt x="520" y="460"/>
                    </a:lnTo>
                    <a:lnTo>
                      <a:pt x="516" y="456"/>
                    </a:lnTo>
                    <a:lnTo>
                      <a:pt x="520" y="456"/>
                    </a:lnTo>
                    <a:lnTo>
                      <a:pt x="524" y="460"/>
                    </a:lnTo>
                    <a:lnTo>
                      <a:pt x="524" y="460"/>
                    </a:lnTo>
                    <a:lnTo>
                      <a:pt x="528" y="464"/>
                    </a:lnTo>
                    <a:lnTo>
                      <a:pt x="528" y="464"/>
                    </a:lnTo>
                    <a:lnTo>
                      <a:pt x="524" y="464"/>
                    </a:lnTo>
                    <a:lnTo>
                      <a:pt x="520" y="464"/>
                    </a:lnTo>
                    <a:lnTo>
                      <a:pt x="520" y="464"/>
                    </a:lnTo>
                    <a:moveTo>
                      <a:pt x="586" y="441"/>
                    </a:moveTo>
                    <a:lnTo>
                      <a:pt x="586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86" y="449"/>
                    </a:lnTo>
                    <a:lnTo>
                      <a:pt x="582" y="449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5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37"/>
                    </a:lnTo>
                    <a:lnTo>
                      <a:pt x="586" y="437"/>
                    </a:lnTo>
                    <a:lnTo>
                      <a:pt x="586" y="441"/>
                    </a:lnTo>
                    <a:moveTo>
                      <a:pt x="536" y="460"/>
                    </a:moveTo>
                    <a:lnTo>
                      <a:pt x="536" y="460"/>
                    </a:lnTo>
                    <a:lnTo>
                      <a:pt x="539" y="464"/>
                    </a:lnTo>
                    <a:lnTo>
                      <a:pt x="539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9" y="464"/>
                    </a:lnTo>
                    <a:lnTo>
                      <a:pt x="539" y="468"/>
                    </a:lnTo>
                    <a:lnTo>
                      <a:pt x="539" y="468"/>
                    </a:lnTo>
                    <a:lnTo>
                      <a:pt x="536" y="468"/>
                    </a:lnTo>
                    <a:lnTo>
                      <a:pt x="532" y="464"/>
                    </a:lnTo>
                    <a:lnTo>
                      <a:pt x="532" y="460"/>
                    </a:lnTo>
                    <a:lnTo>
                      <a:pt x="528" y="460"/>
                    </a:lnTo>
                    <a:lnTo>
                      <a:pt x="532" y="456"/>
                    </a:lnTo>
                    <a:lnTo>
                      <a:pt x="532" y="456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moveTo>
                      <a:pt x="516" y="488"/>
                    </a:moveTo>
                    <a:lnTo>
                      <a:pt x="516" y="488"/>
                    </a:lnTo>
                    <a:lnTo>
                      <a:pt x="516" y="488"/>
                    </a:lnTo>
                    <a:lnTo>
                      <a:pt x="516" y="484"/>
                    </a:lnTo>
                    <a:lnTo>
                      <a:pt x="516" y="484"/>
                    </a:lnTo>
                    <a:lnTo>
                      <a:pt x="520" y="484"/>
                    </a:lnTo>
                    <a:lnTo>
                      <a:pt x="520" y="488"/>
                    </a:lnTo>
                    <a:lnTo>
                      <a:pt x="516" y="488"/>
                    </a:lnTo>
                    <a:lnTo>
                      <a:pt x="516" y="488"/>
                    </a:lnTo>
                    <a:moveTo>
                      <a:pt x="520" y="488"/>
                    </a:moveTo>
                    <a:lnTo>
                      <a:pt x="520" y="488"/>
                    </a:lnTo>
                    <a:lnTo>
                      <a:pt x="524" y="488"/>
                    </a:lnTo>
                    <a:lnTo>
                      <a:pt x="524" y="488"/>
                    </a:lnTo>
                    <a:lnTo>
                      <a:pt x="520" y="488"/>
                    </a:lnTo>
                    <a:lnTo>
                      <a:pt x="520" y="491"/>
                    </a:lnTo>
                    <a:lnTo>
                      <a:pt x="524" y="491"/>
                    </a:lnTo>
                    <a:lnTo>
                      <a:pt x="524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88"/>
                    </a:lnTo>
                    <a:lnTo>
                      <a:pt x="516" y="488"/>
                    </a:lnTo>
                    <a:lnTo>
                      <a:pt x="520" y="488"/>
                    </a:lnTo>
                    <a:lnTo>
                      <a:pt x="520" y="488"/>
                    </a:lnTo>
                    <a:moveTo>
                      <a:pt x="497" y="503"/>
                    </a:move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8" y="503"/>
                    </a:lnTo>
                    <a:lnTo>
                      <a:pt x="508" y="503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4" y="507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0" y="507"/>
                    </a:lnTo>
                    <a:lnTo>
                      <a:pt x="497" y="503"/>
                    </a:lnTo>
                    <a:moveTo>
                      <a:pt x="524" y="495"/>
                    </a:moveTo>
                    <a:lnTo>
                      <a:pt x="524" y="495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0" y="499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4" y="495"/>
                    </a:lnTo>
                    <a:lnTo>
                      <a:pt x="524" y="495"/>
                    </a:lnTo>
                    <a:lnTo>
                      <a:pt x="524" y="495"/>
                    </a:lnTo>
                    <a:moveTo>
                      <a:pt x="500" y="519"/>
                    </a:moveTo>
                    <a:lnTo>
                      <a:pt x="500" y="519"/>
                    </a:lnTo>
                    <a:lnTo>
                      <a:pt x="497" y="519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0" y="519"/>
                    </a:lnTo>
                    <a:lnTo>
                      <a:pt x="500" y="519"/>
                    </a:lnTo>
                    <a:moveTo>
                      <a:pt x="516" y="511"/>
                    </a:moveTo>
                    <a:lnTo>
                      <a:pt x="516" y="511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08" y="519"/>
                    </a:lnTo>
                    <a:lnTo>
                      <a:pt x="508" y="519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12" y="515"/>
                    </a:lnTo>
                    <a:lnTo>
                      <a:pt x="512" y="515"/>
                    </a:lnTo>
                    <a:lnTo>
                      <a:pt x="512" y="511"/>
                    </a:lnTo>
                    <a:lnTo>
                      <a:pt x="512" y="511"/>
                    </a:lnTo>
                    <a:lnTo>
                      <a:pt x="516" y="511"/>
                    </a:lnTo>
                    <a:lnTo>
                      <a:pt x="516" y="511"/>
                    </a:lnTo>
                    <a:moveTo>
                      <a:pt x="606" y="417"/>
                    </a:moveTo>
                    <a:lnTo>
                      <a:pt x="606" y="417"/>
                    </a:lnTo>
                    <a:lnTo>
                      <a:pt x="602" y="413"/>
                    </a:lnTo>
                    <a:lnTo>
                      <a:pt x="598" y="409"/>
                    </a:lnTo>
                    <a:lnTo>
                      <a:pt x="594" y="406"/>
                    </a:lnTo>
                    <a:lnTo>
                      <a:pt x="590" y="406"/>
                    </a:lnTo>
                    <a:lnTo>
                      <a:pt x="590" y="402"/>
                    </a:lnTo>
                    <a:lnTo>
                      <a:pt x="590" y="398"/>
                    </a:lnTo>
                    <a:lnTo>
                      <a:pt x="586" y="390"/>
                    </a:lnTo>
                    <a:lnTo>
                      <a:pt x="582" y="390"/>
                    </a:lnTo>
                    <a:lnTo>
                      <a:pt x="582" y="390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1" y="378"/>
                    </a:lnTo>
                    <a:lnTo>
                      <a:pt x="567" y="374"/>
                    </a:lnTo>
                    <a:lnTo>
                      <a:pt x="559" y="374"/>
                    </a:lnTo>
                    <a:lnTo>
                      <a:pt x="555" y="374"/>
                    </a:lnTo>
                    <a:lnTo>
                      <a:pt x="555" y="370"/>
                    </a:lnTo>
                    <a:lnTo>
                      <a:pt x="547" y="363"/>
                    </a:lnTo>
                    <a:lnTo>
                      <a:pt x="547" y="363"/>
                    </a:lnTo>
                    <a:lnTo>
                      <a:pt x="543" y="359"/>
                    </a:lnTo>
                    <a:lnTo>
                      <a:pt x="543" y="355"/>
                    </a:lnTo>
                    <a:lnTo>
                      <a:pt x="543" y="355"/>
                    </a:lnTo>
                    <a:lnTo>
                      <a:pt x="543" y="351"/>
                    </a:lnTo>
                    <a:lnTo>
                      <a:pt x="543" y="351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6" y="339"/>
                    </a:lnTo>
                    <a:lnTo>
                      <a:pt x="536" y="339"/>
                    </a:lnTo>
                    <a:lnTo>
                      <a:pt x="532" y="335"/>
                    </a:lnTo>
                    <a:lnTo>
                      <a:pt x="536" y="331"/>
                    </a:lnTo>
                    <a:lnTo>
                      <a:pt x="536" y="331"/>
                    </a:lnTo>
                    <a:lnTo>
                      <a:pt x="536" y="327"/>
                    </a:lnTo>
                    <a:lnTo>
                      <a:pt x="536" y="327"/>
                    </a:lnTo>
                    <a:lnTo>
                      <a:pt x="536" y="324"/>
                    </a:lnTo>
                    <a:lnTo>
                      <a:pt x="539" y="324"/>
                    </a:lnTo>
                    <a:lnTo>
                      <a:pt x="539" y="320"/>
                    </a:lnTo>
                    <a:lnTo>
                      <a:pt x="539" y="320"/>
                    </a:lnTo>
                    <a:lnTo>
                      <a:pt x="539" y="316"/>
                    </a:lnTo>
                    <a:lnTo>
                      <a:pt x="539" y="316"/>
                    </a:lnTo>
                    <a:lnTo>
                      <a:pt x="539" y="312"/>
                    </a:lnTo>
                    <a:lnTo>
                      <a:pt x="539" y="308"/>
                    </a:lnTo>
                    <a:lnTo>
                      <a:pt x="539" y="308"/>
                    </a:lnTo>
                    <a:lnTo>
                      <a:pt x="536" y="304"/>
                    </a:lnTo>
                    <a:lnTo>
                      <a:pt x="536" y="300"/>
                    </a:lnTo>
                    <a:lnTo>
                      <a:pt x="536" y="300"/>
                    </a:lnTo>
                    <a:lnTo>
                      <a:pt x="536" y="296"/>
                    </a:lnTo>
                    <a:lnTo>
                      <a:pt x="532" y="292"/>
                    </a:lnTo>
                    <a:lnTo>
                      <a:pt x="532" y="288"/>
                    </a:lnTo>
                    <a:lnTo>
                      <a:pt x="532" y="285"/>
                    </a:lnTo>
                    <a:lnTo>
                      <a:pt x="532" y="281"/>
                    </a:lnTo>
                    <a:lnTo>
                      <a:pt x="532" y="281"/>
                    </a:lnTo>
                    <a:lnTo>
                      <a:pt x="532" y="277"/>
                    </a:lnTo>
                    <a:lnTo>
                      <a:pt x="532" y="277"/>
                    </a:lnTo>
                    <a:lnTo>
                      <a:pt x="536" y="277"/>
                    </a:lnTo>
                    <a:lnTo>
                      <a:pt x="532" y="277"/>
                    </a:lnTo>
                    <a:lnTo>
                      <a:pt x="532" y="273"/>
                    </a:lnTo>
                    <a:lnTo>
                      <a:pt x="528" y="269"/>
                    </a:lnTo>
                    <a:lnTo>
                      <a:pt x="524" y="265"/>
                    </a:lnTo>
                    <a:lnTo>
                      <a:pt x="520" y="261"/>
                    </a:lnTo>
                    <a:lnTo>
                      <a:pt x="516" y="261"/>
                    </a:lnTo>
                    <a:lnTo>
                      <a:pt x="512" y="253"/>
                    </a:lnTo>
                    <a:lnTo>
                      <a:pt x="508" y="253"/>
                    </a:lnTo>
                    <a:lnTo>
                      <a:pt x="508" y="253"/>
                    </a:lnTo>
                    <a:lnTo>
                      <a:pt x="504" y="249"/>
                    </a:lnTo>
                    <a:lnTo>
                      <a:pt x="500" y="249"/>
                    </a:lnTo>
                    <a:lnTo>
                      <a:pt x="497" y="245"/>
                    </a:lnTo>
                    <a:lnTo>
                      <a:pt x="497" y="245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89" y="234"/>
                    </a:lnTo>
                    <a:lnTo>
                      <a:pt x="489" y="234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5" y="226"/>
                    </a:lnTo>
                    <a:lnTo>
                      <a:pt x="485" y="226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1" y="222"/>
                    </a:lnTo>
                    <a:lnTo>
                      <a:pt x="481" y="222"/>
                    </a:lnTo>
                    <a:lnTo>
                      <a:pt x="481" y="21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5" y="206"/>
                    </a:lnTo>
                    <a:lnTo>
                      <a:pt x="485" y="206"/>
                    </a:lnTo>
                    <a:lnTo>
                      <a:pt x="485" y="199"/>
                    </a:lnTo>
                    <a:lnTo>
                      <a:pt x="485" y="199"/>
                    </a:lnTo>
                    <a:lnTo>
                      <a:pt x="481" y="195"/>
                    </a:lnTo>
                    <a:lnTo>
                      <a:pt x="481" y="191"/>
                    </a:lnTo>
                    <a:lnTo>
                      <a:pt x="481" y="187"/>
                    </a:lnTo>
                    <a:lnTo>
                      <a:pt x="477" y="187"/>
                    </a:lnTo>
                    <a:lnTo>
                      <a:pt x="477" y="187"/>
                    </a:lnTo>
                    <a:lnTo>
                      <a:pt x="473" y="187"/>
                    </a:lnTo>
                    <a:lnTo>
                      <a:pt x="465" y="187"/>
                    </a:lnTo>
                    <a:lnTo>
                      <a:pt x="465" y="187"/>
                    </a:lnTo>
                    <a:lnTo>
                      <a:pt x="461" y="191"/>
                    </a:lnTo>
                    <a:lnTo>
                      <a:pt x="461" y="191"/>
                    </a:lnTo>
                    <a:lnTo>
                      <a:pt x="457" y="187"/>
                    </a:lnTo>
                    <a:lnTo>
                      <a:pt x="454" y="183"/>
                    </a:lnTo>
                    <a:lnTo>
                      <a:pt x="454" y="183"/>
                    </a:lnTo>
                    <a:lnTo>
                      <a:pt x="454" y="179"/>
                    </a:lnTo>
                    <a:lnTo>
                      <a:pt x="454" y="175"/>
                    </a:lnTo>
                    <a:lnTo>
                      <a:pt x="454" y="175"/>
                    </a:lnTo>
                    <a:lnTo>
                      <a:pt x="454" y="171"/>
                    </a:lnTo>
                    <a:lnTo>
                      <a:pt x="454" y="167"/>
                    </a:lnTo>
                    <a:lnTo>
                      <a:pt x="457" y="167"/>
                    </a:lnTo>
                    <a:lnTo>
                      <a:pt x="454" y="164"/>
                    </a:lnTo>
                    <a:lnTo>
                      <a:pt x="454" y="160"/>
                    </a:lnTo>
                    <a:lnTo>
                      <a:pt x="450" y="160"/>
                    </a:lnTo>
                    <a:lnTo>
                      <a:pt x="450" y="156"/>
                    </a:lnTo>
                    <a:lnTo>
                      <a:pt x="446" y="148"/>
                    </a:lnTo>
                    <a:lnTo>
                      <a:pt x="442" y="148"/>
                    </a:lnTo>
                    <a:lnTo>
                      <a:pt x="442" y="144"/>
                    </a:lnTo>
                    <a:lnTo>
                      <a:pt x="438" y="136"/>
                    </a:lnTo>
                    <a:lnTo>
                      <a:pt x="438" y="132"/>
                    </a:lnTo>
                    <a:lnTo>
                      <a:pt x="434" y="132"/>
                    </a:lnTo>
                    <a:lnTo>
                      <a:pt x="434" y="128"/>
                    </a:lnTo>
                    <a:lnTo>
                      <a:pt x="434" y="124"/>
                    </a:lnTo>
                    <a:lnTo>
                      <a:pt x="434" y="121"/>
                    </a:lnTo>
                    <a:lnTo>
                      <a:pt x="438" y="121"/>
                    </a:lnTo>
                    <a:lnTo>
                      <a:pt x="442" y="117"/>
                    </a:lnTo>
                    <a:lnTo>
                      <a:pt x="442" y="113"/>
                    </a:lnTo>
                    <a:lnTo>
                      <a:pt x="438" y="113"/>
                    </a:lnTo>
                    <a:lnTo>
                      <a:pt x="438" y="109"/>
                    </a:lnTo>
                    <a:lnTo>
                      <a:pt x="434" y="109"/>
                    </a:lnTo>
                    <a:lnTo>
                      <a:pt x="426" y="105"/>
                    </a:lnTo>
                    <a:lnTo>
                      <a:pt x="422" y="105"/>
                    </a:lnTo>
                    <a:lnTo>
                      <a:pt x="414" y="101"/>
                    </a:lnTo>
                    <a:lnTo>
                      <a:pt x="414" y="101"/>
                    </a:lnTo>
                    <a:lnTo>
                      <a:pt x="414" y="97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3" y="89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5" y="93"/>
                    </a:lnTo>
                    <a:lnTo>
                      <a:pt x="395" y="89"/>
                    </a:lnTo>
                    <a:lnTo>
                      <a:pt x="395" y="89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1" y="82"/>
                    </a:lnTo>
                    <a:lnTo>
                      <a:pt x="391" y="78"/>
                    </a:lnTo>
                    <a:lnTo>
                      <a:pt x="387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0"/>
                    </a:lnTo>
                    <a:lnTo>
                      <a:pt x="379" y="70"/>
                    </a:lnTo>
                    <a:lnTo>
                      <a:pt x="371" y="66"/>
                    </a:lnTo>
                    <a:lnTo>
                      <a:pt x="368" y="66"/>
                    </a:lnTo>
                    <a:lnTo>
                      <a:pt x="364" y="62"/>
                    </a:lnTo>
                    <a:lnTo>
                      <a:pt x="360" y="58"/>
                    </a:lnTo>
                    <a:lnTo>
                      <a:pt x="360" y="62"/>
                    </a:lnTo>
                    <a:lnTo>
                      <a:pt x="356" y="62"/>
                    </a:lnTo>
                    <a:lnTo>
                      <a:pt x="352" y="58"/>
                    </a:lnTo>
                    <a:lnTo>
                      <a:pt x="352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4" y="58"/>
                    </a:lnTo>
                    <a:lnTo>
                      <a:pt x="340" y="58"/>
                    </a:lnTo>
                    <a:lnTo>
                      <a:pt x="336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25" y="58"/>
                    </a:lnTo>
                    <a:lnTo>
                      <a:pt x="313" y="62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4"/>
                    </a:lnTo>
                    <a:lnTo>
                      <a:pt x="309" y="54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1" y="50"/>
                    </a:lnTo>
                    <a:lnTo>
                      <a:pt x="301" y="50"/>
                    </a:lnTo>
                    <a:lnTo>
                      <a:pt x="297" y="50"/>
                    </a:lnTo>
                    <a:lnTo>
                      <a:pt x="285" y="50"/>
                    </a:lnTo>
                    <a:lnTo>
                      <a:pt x="282" y="46"/>
                    </a:lnTo>
                    <a:lnTo>
                      <a:pt x="278" y="42"/>
                    </a:lnTo>
                    <a:lnTo>
                      <a:pt x="274" y="39"/>
                    </a:lnTo>
                    <a:lnTo>
                      <a:pt x="266" y="39"/>
                    </a:lnTo>
                    <a:lnTo>
                      <a:pt x="266" y="39"/>
                    </a:lnTo>
                    <a:lnTo>
                      <a:pt x="262" y="39"/>
                    </a:lnTo>
                    <a:lnTo>
                      <a:pt x="258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27"/>
                    </a:lnTo>
                    <a:lnTo>
                      <a:pt x="243" y="23"/>
                    </a:lnTo>
                    <a:lnTo>
                      <a:pt x="239" y="19"/>
                    </a:lnTo>
                    <a:lnTo>
                      <a:pt x="231" y="19"/>
                    </a:lnTo>
                    <a:lnTo>
                      <a:pt x="219" y="15"/>
                    </a:lnTo>
                    <a:lnTo>
                      <a:pt x="219" y="15"/>
                    </a:lnTo>
                    <a:lnTo>
                      <a:pt x="219" y="11"/>
                    </a:lnTo>
                    <a:lnTo>
                      <a:pt x="219" y="11"/>
                    </a:lnTo>
                    <a:lnTo>
                      <a:pt x="219" y="7"/>
                    </a:lnTo>
                    <a:lnTo>
                      <a:pt x="219" y="3"/>
                    </a:lnTo>
                    <a:lnTo>
                      <a:pt x="215" y="3"/>
                    </a:lnTo>
                    <a:lnTo>
                      <a:pt x="211" y="3"/>
                    </a:lnTo>
                    <a:lnTo>
                      <a:pt x="207" y="0"/>
                    </a:lnTo>
                    <a:lnTo>
                      <a:pt x="200" y="0"/>
                    </a:lnTo>
                    <a:lnTo>
                      <a:pt x="196" y="0"/>
                    </a:lnTo>
                    <a:lnTo>
                      <a:pt x="164" y="11"/>
                    </a:lnTo>
                    <a:lnTo>
                      <a:pt x="188" y="23"/>
                    </a:lnTo>
                    <a:lnTo>
                      <a:pt x="188" y="27"/>
                    </a:lnTo>
                    <a:lnTo>
                      <a:pt x="192" y="39"/>
                    </a:lnTo>
                    <a:lnTo>
                      <a:pt x="196" y="42"/>
                    </a:lnTo>
                    <a:lnTo>
                      <a:pt x="196" y="46"/>
                    </a:lnTo>
                    <a:lnTo>
                      <a:pt x="196" y="62"/>
                    </a:lnTo>
                    <a:lnTo>
                      <a:pt x="192" y="70"/>
                    </a:lnTo>
                    <a:lnTo>
                      <a:pt x="184" y="85"/>
                    </a:lnTo>
                    <a:lnTo>
                      <a:pt x="203" y="89"/>
                    </a:lnTo>
                    <a:lnTo>
                      <a:pt x="196" y="109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60" y="109"/>
                    </a:lnTo>
                    <a:lnTo>
                      <a:pt x="133" y="105"/>
                    </a:lnTo>
                    <a:lnTo>
                      <a:pt x="114" y="109"/>
                    </a:lnTo>
                    <a:lnTo>
                      <a:pt x="110" y="109"/>
                    </a:lnTo>
                    <a:lnTo>
                      <a:pt x="94" y="101"/>
                    </a:lnTo>
                    <a:lnTo>
                      <a:pt x="90" y="101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82" y="128"/>
                    </a:lnTo>
                    <a:lnTo>
                      <a:pt x="82" y="132"/>
                    </a:lnTo>
                    <a:lnTo>
                      <a:pt x="98" y="164"/>
                    </a:lnTo>
                    <a:lnTo>
                      <a:pt x="98" y="167"/>
                    </a:lnTo>
                    <a:lnTo>
                      <a:pt x="94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203"/>
                    </a:lnTo>
                    <a:lnTo>
                      <a:pt x="47" y="187"/>
                    </a:lnTo>
                    <a:lnTo>
                      <a:pt x="47" y="191"/>
                    </a:lnTo>
                    <a:lnTo>
                      <a:pt x="43" y="199"/>
                    </a:lnTo>
                    <a:lnTo>
                      <a:pt x="24" y="226"/>
                    </a:lnTo>
                    <a:lnTo>
                      <a:pt x="24" y="226"/>
                    </a:lnTo>
                    <a:lnTo>
                      <a:pt x="24" y="230"/>
                    </a:lnTo>
                    <a:lnTo>
                      <a:pt x="24" y="269"/>
                    </a:lnTo>
                    <a:lnTo>
                      <a:pt x="24" y="273"/>
                    </a:lnTo>
                    <a:lnTo>
                      <a:pt x="20" y="285"/>
                    </a:lnTo>
                    <a:lnTo>
                      <a:pt x="20" y="288"/>
                    </a:lnTo>
                    <a:lnTo>
                      <a:pt x="16" y="292"/>
                    </a:lnTo>
                    <a:lnTo>
                      <a:pt x="4" y="296"/>
                    </a:lnTo>
                    <a:lnTo>
                      <a:pt x="4" y="296"/>
                    </a:lnTo>
                    <a:lnTo>
                      <a:pt x="4" y="308"/>
                    </a:lnTo>
                    <a:lnTo>
                      <a:pt x="35" y="339"/>
                    </a:lnTo>
                    <a:lnTo>
                      <a:pt x="35" y="343"/>
                    </a:lnTo>
                    <a:lnTo>
                      <a:pt x="39" y="363"/>
                    </a:lnTo>
                    <a:lnTo>
                      <a:pt x="39" y="367"/>
                    </a:lnTo>
                    <a:lnTo>
                      <a:pt x="39" y="367"/>
                    </a:lnTo>
                    <a:lnTo>
                      <a:pt x="35" y="370"/>
                    </a:lnTo>
                    <a:lnTo>
                      <a:pt x="28" y="386"/>
                    </a:lnTo>
                    <a:lnTo>
                      <a:pt x="24" y="394"/>
                    </a:lnTo>
                    <a:lnTo>
                      <a:pt x="12" y="445"/>
                    </a:lnTo>
                    <a:lnTo>
                      <a:pt x="0" y="464"/>
                    </a:lnTo>
                    <a:lnTo>
                      <a:pt x="0" y="468"/>
                    </a:lnTo>
                    <a:lnTo>
                      <a:pt x="8" y="484"/>
                    </a:lnTo>
                    <a:lnTo>
                      <a:pt x="8" y="484"/>
                    </a:lnTo>
                    <a:lnTo>
                      <a:pt x="35" y="491"/>
                    </a:lnTo>
                    <a:lnTo>
                      <a:pt x="90" y="515"/>
                    </a:lnTo>
                    <a:lnTo>
                      <a:pt x="117" y="519"/>
                    </a:lnTo>
                    <a:lnTo>
                      <a:pt x="168" y="550"/>
                    </a:lnTo>
                    <a:lnTo>
                      <a:pt x="196" y="562"/>
                    </a:lnTo>
                    <a:lnTo>
                      <a:pt x="223" y="566"/>
                    </a:lnTo>
                    <a:lnTo>
                      <a:pt x="227" y="566"/>
                    </a:lnTo>
                    <a:lnTo>
                      <a:pt x="227" y="570"/>
                    </a:lnTo>
                    <a:lnTo>
                      <a:pt x="231" y="573"/>
                    </a:lnTo>
                    <a:lnTo>
                      <a:pt x="239" y="573"/>
                    </a:lnTo>
                    <a:lnTo>
                      <a:pt x="243" y="577"/>
                    </a:lnTo>
                    <a:lnTo>
                      <a:pt x="250" y="577"/>
                    </a:lnTo>
                    <a:lnTo>
                      <a:pt x="254" y="581"/>
                    </a:lnTo>
                    <a:lnTo>
                      <a:pt x="258" y="581"/>
                    </a:lnTo>
                    <a:lnTo>
                      <a:pt x="266" y="581"/>
                    </a:lnTo>
                    <a:lnTo>
                      <a:pt x="270" y="581"/>
                    </a:lnTo>
                    <a:lnTo>
                      <a:pt x="270" y="581"/>
                    </a:lnTo>
                    <a:lnTo>
                      <a:pt x="274" y="585"/>
                    </a:lnTo>
                    <a:lnTo>
                      <a:pt x="274" y="585"/>
                    </a:lnTo>
                    <a:lnTo>
                      <a:pt x="278" y="589"/>
                    </a:lnTo>
                    <a:lnTo>
                      <a:pt x="293" y="589"/>
                    </a:lnTo>
                    <a:lnTo>
                      <a:pt x="297" y="593"/>
                    </a:lnTo>
                    <a:lnTo>
                      <a:pt x="305" y="593"/>
                    </a:lnTo>
                    <a:lnTo>
                      <a:pt x="309" y="597"/>
                    </a:lnTo>
                    <a:lnTo>
                      <a:pt x="313" y="597"/>
                    </a:lnTo>
                    <a:lnTo>
                      <a:pt x="313" y="601"/>
                    </a:lnTo>
                    <a:lnTo>
                      <a:pt x="317" y="605"/>
                    </a:lnTo>
                    <a:lnTo>
                      <a:pt x="317" y="605"/>
                    </a:lnTo>
                    <a:lnTo>
                      <a:pt x="321" y="605"/>
                    </a:lnTo>
                    <a:lnTo>
                      <a:pt x="321" y="605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13"/>
                    </a:lnTo>
                    <a:lnTo>
                      <a:pt x="332" y="613"/>
                    </a:lnTo>
                    <a:lnTo>
                      <a:pt x="332" y="609"/>
                    </a:lnTo>
                    <a:lnTo>
                      <a:pt x="336" y="609"/>
                    </a:lnTo>
                    <a:lnTo>
                      <a:pt x="344" y="601"/>
                    </a:lnTo>
                    <a:lnTo>
                      <a:pt x="344" y="593"/>
                    </a:lnTo>
                    <a:lnTo>
                      <a:pt x="371" y="577"/>
                    </a:lnTo>
                    <a:lnTo>
                      <a:pt x="457" y="577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77" y="581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81" y="573"/>
                    </a:lnTo>
                    <a:lnTo>
                      <a:pt x="481" y="573"/>
                    </a:lnTo>
                    <a:lnTo>
                      <a:pt x="477" y="570"/>
                    </a:lnTo>
                    <a:lnTo>
                      <a:pt x="469" y="562"/>
                    </a:lnTo>
                    <a:lnTo>
                      <a:pt x="465" y="558"/>
                    </a:lnTo>
                    <a:lnTo>
                      <a:pt x="457" y="554"/>
                    </a:lnTo>
                    <a:lnTo>
                      <a:pt x="454" y="550"/>
                    </a:lnTo>
                    <a:lnTo>
                      <a:pt x="446" y="550"/>
                    </a:lnTo>
                    <a:lnTo>
                      <a:pt x="446" y="550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46" y="546"/>
                    </a:lnTo>
                    <a:lnTo>
                      <a:pt x="446" y="546"/>
                    </a:lnTo>
                    <a:lnTo>
                      <a:pt x="450" y="542"/>
                    </a:lnTo>
                    <a:lnTo>
                      <a:pt x="454" y="546"/>
                    </a:lnTo>
                    <a:lnTo>
                      <a:pt x="457" y="550"/>
                    </a:lnTo>
                    <a:lnTo>
                      <a:pt x="457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5" y="554"/>
                    </a:lnTo>
                    <a:lnTo>
                      <a:pt x="465" y="554"/>
                    </a:lnTo>
                    <a:lnTo>
                      <a:pt x="469" y="558"/>
                    </a:lnTo>
                    <a:lnTo>
                      <a:pt x="469" y="558"/>
                    </a:lnTo>
                    <a:lnTo>
                      <a:pt x="473" y="562"/>
                    </a:lnTo>
                    <a:lnTo>
                      <a:pt x="477" y="558"/>
                    </a:lnTo>
                    <a:lnTo>
                      <a:pt x="477" y="558"/>
                    </a:lnTo>
                    <a:lnTo>
                      <a:pt x="477" y="554"/>
                    </a:lnTo>
                    <a:lnTo>
                      <a:pt x="477" y="550"/>
                    </a:lnTo>
                    <a:lnTo>
                      <a:pt x="477" y="550"/>
                    </a:lnTo>
                    <a:lnTo>
                      <a:pt x="473" y="550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5" y="550"/>
                    </a:lnTo>
                    <a:lnTo>
                      <a:pt x="465" y="550"/>
                    </a:lnTo>
                    <a:lnTo>
                      <a:pt x="465" y="546"/>
                    </a:lnTo>
                    <a:lnTo>
                      <a:pt x="461" y="546"/>
                    </a:lnTo>
                    <a:lnTo>
                      <a:pt x="461" y="546"/>
                    </a:lnTo>
                    <a:lnTo>
                      <a:pt x="457" y="546"/>
                    </a:lnTo>
                    <a:lnTo>
                      <a:pt x="457" y="546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38"/>
                    </a:lnTo>
                    <a:lnTo>
                      <a:pt x="461" y="538"/>
                    </a:lnTo>
                    <a:lnTo>
                      <a:pt x="465" y="538"/>
                    </a:lnTo>
                    <a:lnTo>
                      <a:pt x="465" y="534"/>
                    </a:lnTo>
                    <a:lnTo>
                      <a:pt x="465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5" y="531"/>
                    </a:lnTo>
                    <a:lnTo>
                      <a:pt x="465" y="534"/>
                    </a:lnTo>
                    <a:lnTo>
                      <a:pt x="469" y="534"/>
                    </a:lnTo>
                    <a:lnTo>
                      <a:pt x="473" y="534"/>
                    </a:lnTo>
                    <a:lnTo>
                      <a:pt x="469" y="531"/>
                    </a:lnTo>
                    <a:lnTo>
                      <a:pt x="469" y="531"/>
                    </a:lnTo>
                    <a:lnTo>
                      <a:pt x="477" y="531"/>
                    </a:lnTo>
                    <a:lnTo>
                      <a:pt x="481" y="531"/>
                    </a:lnTo>
                    <a:lnTo>
                      <a:pt x="481" y="531"/>
                    </a:lnTo>
                    <a:lnTo>
                      <a:pt x="481" y="527"/>
                    </a:lnTo>
                    <a:lnTo>
                      <a:pt x="485" y="531"/>
                    </a:lnTo>
                    <a:lnTo>
                      <a:pt x="485" y="531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3"/>
                    </a:lnTo>
                    <a:lnTo>
                      <a:pt x="485" y="523"/>
                    </a:lnTo>
                    <a:lnTo>
                      <a:pt x="485" y="519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19"/>
                    </a:lnTo>
                    <a:lnTo>
                      <a:pt x="489" y="515"/>
                    </a:lnTo>
                    <a:lnTo>
                      <a:pt x="489" y="515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5"/>
                    </a:lnTo>
                    <a:lnTo>
                      <a:pt x="481" y="515"/>
                    </a:lnTo>
                    <a:lnTo>
                      <a:pt x="477" y="515"/>
                    </a:lnTo>
                    <a:lnTo>
                      <a:pt x="473" y="511"/>
                    </a:lnTo>
                    <a:lnTo>
                      <a:pt x="473" y="511"/>
                    </a:lnTo>
                    <a:lnTo>
                      <a:pt x="485" y="511"/>
                    </a:lnTo>
                    <a:lnTo>
                      <a:pt x="485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93" y="503"/>
                    </a:lnTo>
                    <a:lnTo>
                      <a:pt x="497" y="503"/>
                    </a:lnTo>
                    <a:lnTo>
                      <a:pt x="497" y="499"/>
                    </a:lnTo>
                    <a:lnTo>
                      <a:pt x="497" y="503"/>
                    </a:lnTo>
                    <a:lnTo>
                      <a:pt x="493" y="499"/>
                    </a:lnTo>
                    <a:lnTo>
                      <a:pt x="493" y="499"/>
                    </a:lnTo>
                    <a:lnTo>
                      <a:pt x="489" y="499"/>
                    </a:lnTo>
                    <a:lnTo>
                      <a:pt x="489" y="495"/>
                    </a:lnTo>
                    <a:lnTo>
                      <a:pt x="485" y="495"/>
                    </a:lnTo>
                    <a:lnTo>
                      <a:pt x="477" y="491"/>
                    </a:lnTo>
                    <a:lnTo>
                      <a:pt x="465" y="491"/>
                    </a:lnTo>
                    <a:lnTo>
                      <a:pt x="461" y="488"/>
                    </a:lnTo>
                    <a:lnTo>
                      <a:pt x="457" y="484"/>
                    </a:lnTo>
                    <a:lnTo>
                      <a:pt x="457" y="484"/>
                    </a:lnTo>
                    <a:lnTo>
                      <a:pt x="461" y="484"/>
                    </a:lnTo>
                    <a:lnTo>
                      <a:pt x="461" y="484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9" y="488"/>
                    </a:lnTo>
                    <a:lnTo>
                      <a:pt x="473" y="491"/>
                    </a:lnTo>
                    <a:lnTo>
                      <a:pt x="477" y="491"/>
                    </a:lnTo>
                    <a:lnTo>
                      <a:pt x="477" y="491"/>
                    </a:lnTo>
                    <a:lnTo>
                      <a:pt x="481" y="491"/>
                    </a:lnTo>
                    <a:lnTo>
                      <a:pt x="489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500" y="495"/>
                    </a:lnTo>
                    <a:lnTo>
                      <a:pt x="500" y="495"/>
                    </a:lnTo>
                    <a:lnTo>
                      <a:pt x="504" y="495"/>
                    </a:lnTo>
                    <a:lnTo>
                      <a:pt x="504" y="495"/>
                    </a:lnTo>
                    <a:lnTo>
                      <a:pt x="508" y="495"/>
                    </a:lnTo>
                    <a:lnTo>
                      <a:pt x="508" y="499"/>
                    </a:lnTo>
                    <a:lnTo>
                      <a:pt x="512" y="495"/>
                    </a:lnTo>
                    <a:lnTo>
                      <a:pt x="508" y="495"/>
                    </a:lnTo>
                    <a:lnTo>
                      <a:pt x="508" y="491"/>
                    </a:lnTo>
                    <a:lnTo>
                      <a:pt x="508" y="491"/>
                    </a:lnTo>
                    <a:lnTo>
                      <a:pt x="504" y="491"/>
                    </a:lnTo>
                    <a:lnTo>
                      <a:pt x="500" y="491"/>
                    </a:lnTo>
                    <a:lnTo>
                      <a:pt x="500" y="491"/>
                    </a:lnTo>
                    <a:lnTo>
                      <a:pt x="500" y="488"/>
                    </a:lnTo>
                    <a:lnTo>
                      <a:pt x="504" y="484"/>
                    </a:lnTo>
                    <a:lnTo>
                      <a:pt x="504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500" y="488"/>
                    </a:lnTo>
                    <a:lnTo>
                      <a:pt x="500" y="491"/>
                    </a:lnTo>
                    <a:lnTo>
                      <a:pt x="497" y="491"/>
                    </a:lnTo>
                    <a:lnTo>
                      <a:pt x="489" y="491"/>
                    </a:lnTo>
                    <a:lnTo>
                      <a:pt x="497" y="488"/>
                    </a:lnTo>
                    <a:lnTo>
                      <a:pt x="497" y="488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76"/>
                    </a:lnTo>
                    <a:lnTo>
                      <a:pt x="493" y="476"/>
                    </a:lnTo>
                    <a:lnTo>
                      <a:pt x="497" y="476"/>
                    </a:lnTo>
                    <a:lnTo>
                      <a:pt x="497" y="480"/>
                    </a:lnTo>
                    <a:lnTo>
                      <a:pt x="497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497" y="476"/>
                    </a:lnTo>
                    <a:lnTo>
                      <a:pt x="497" y="472"/>
                    </a:lnTo>
                    <a:lnTo>
                      <a:pt x="493" y="472"/>
                    </a:lnTo>
                    <a:lnTo>
                      <a:pt x="489" y="472"/>
                    </a:lnTo>
                    <a:lnTo>
                      <a:pt x="489" y="472"/>
                    </a:lnTo>
                    <a:lnTo>
                      <a:pt x="485" y="472"/>
                    </a:lnTo>
                    <a:lnTo>
                      <a:pt x="485" y="468"/>
                    </a:lnTo>
                    <a:lnTo>
                      <a:pt x="485" y="468"/>
                    </a:lnTo>
                    <a:lnTo>
                      <a:pt x="489" y="468"/>
                    </a:lnTo>
                    <a:lnTo>
                      <a:pt x="493" y="472"/>
                    </a:lnTo>
                    <a:lnTo>
                      <a:pt x="493" y="464"/>
                    </a:lnTo>
                    <a:lnTo>
                      <a:pt x="493" y="464"/>
                    </a:lnTo>
                    <a:lnTo>
                      <a:pt x="489" y="460"/>
                    </a:lnTo>
                    <a:lnTo>
                      <a:pt x="489" y="460"/>
                    </a:lnTo>
                    <a:lnTo>
                      <a:pt x="493" y="460"/>
                    </a:lnTo>
                    <a:lnTo>
                      <a:pt x="493" y="460"/>
                    </a:lnTo>
                    <a:lnTo>
                      <a:pt x="493" y="456"/>
                    </a:lnTo>
                    <a:lnTo>
                      <a:pt x="489" y="456"/>
                    </a:lnTo>
                    <a:lnTo>
                      <a:pt x="489" y="452"/>
                    </a:lnTo>
                    <a:lnTo>
                      <a:pt x="489" y="449"/>
                    </a:lnTo>
                    <a:lnTo>
                      <a:pt x="489" y="449"/>
                    </a:lnTo>
                    <a:lnTo>
                      <a:pt x="497" y="449"/>
                    </a:lnTo>
                    <a:lnTo>
                      <a:pt x="497" y="449"/>
                    </a:lnTo>
                    <a:lnTo>
                      <a:pt x="497" y="452"/>
                    </a:lnTo>
                    <a:lnTo>
                      <a:pt x="500" y="452"/>
                    </a:lnTo>
                    <a:lnTo>
                      <a:pt x="500" y="452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60"/>
                    </a:lnTo>
                    <a:lnTo>
                      <a:pt x="504" y="460"/>
                    </a:lnTo>
                    <a:lnTo>
                      <a:pt x="504" y="460"/>
                    </a:lnTo>
                    <a:lnTo>
                      <a:pt x="504" y="456"/>
                    </a:lnTo>
                    <a:lnTo>
                      <a:pt x="504" y="456"/>
                    </a:lnTo>
                    <a:lnTo>
                      <a:pt x="508" y="456"/>
                    </a:lnTo>
                    <a:lnTo>
                      <a:pt x="512" y="456"/>
                    </a:lnTo>
                    <a:lnTo>
                      <a:pt x="512" y="460"/>
                    </a:lnTo>
                    <a:lnTo>
                      <a:pt x="512" y="460"/>
                    </a:lnTo>
                    <a:lnTo>
                      <a:pt x="516" y="460"/>
                    </a:lnTo>
                    <a:lnTo>
                      <a:pt x="516" y="456"/>
                    </a:lnTo>
                    <a:lnTo>
                      <a:pt x="512" y="456"/>
                    </a:lnTo>
                    <a:lnTo>
                      <a:pt x="512" y="452"/>
                    </a:lnTo>
                    <a:lnTo>
                      <a:pt x="512" y="452"/>
                    </a:lnTo>
                    <a:lnTo>
                      <a:pt x="512" y="449"/>
                    </a:lnTo>
                    <a:lnTo>
                      <a:pt x="512" y="449"/>
                    </a:lnTo>
                    <a:lnTo>
                      <a:pt x="508" y="445"/>
                    </a:lnTo>
                    <a:lnTo>
                      <a:pt x="508" y="441"/>
                    </a:lnTo>
                    <a:lnTo>
                      <a:pt x="508" y="441"/>
                    </a:lnTo>
                    <a:lnTo>
                      <a:pt x="504" y="441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16" y="441"/>
                    </a:lnTo>
                    <a:lnTo>
                      <a:pt x="516" y="445"/>
                    </a:lnTo>
                    <a:lnTo>
                      <a:pt x="520" y="449"/>
                    </a:lnTo>
                    <a:lnTo>
                      <a:pt x="524" y="452"/>
                    </a:lnTo>
                    <a:lnTo>
                      <a:pt x="524" y="449"/>
                    </a:lnTo>
                    <a:lnTo>
                      <a:pt x="528" y="449"/>
                    </a:lnTo>
                    <a:lnTo>
                      <a:pt x="528" y="449"/>
                    </a:lnTo>
                    <a:lnTo>
                      <a:pt x="532" y="452"/>
                    </a:lnTo>
                    <a:lnTo>
                      <a:pt x="532" y="452"/>
                    </a:lnTo>
                    <a:lnTo>
                      <a:pt x="536" y="452"/>
                    </a:lnTo>
                    <a:lnTo>
                      <a:pt x="539" y="452"/>
                    </a:lnTo>
                    <a:lnTo>
                      <a:pt x="539" y="452"/>
                    </a:lnTo>
                    <a:lnTo>
                      <a:pt x="543" y="456"/>
                    </a:lnTo>
                    <a:lnTo>
                      <a:pt x="543" y="460"/>
                    </a:lnTo>
                    <a:lnTo>
                      <a:pt x="547" y="460"/>
                    </a:lnTo>
                    <a:lnTo>
                      <a:pt x="547" y="456"/>
                    </a:lnTo>
                    <a:lnTo>
                      <a:pt x="547" y="456"/>
                    </a:lnTo>
                    <a:lnTo>
                      <a:pt x="547" y="452"/>
                    </a:lnTo>
                    <a:lnTo>
                      <a:pt x="547" y="452"/>
                    </a:lnTo>
                    <a:lnTo>
                      <a:pt x="551" y="449"/>
                    </a:lnTo>
                    <a:lnTo>
                      <a:pt x="551" y="449"/>
                    </a:lnTo>
                    <a:lnTo>
                      <a:pt x="547" y="445"/>
                    </a:lnTo>
                    <a:lnTo>
                      <a:pt x="547" y="445"/>
                    </a:lnTo>
                    <a:lnTo>
                      <a:pt x="543" y="445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7" y="441"/>
                    </a:lnTo>
                    <a:lnTo>
                      <a:pt x="551" y="441"/>
                    </a:lnTo>
                    <a:lnTo>
                      <a:pt x="551" y="441"/>
                    </a:lnTo>
                    <a:lnTo>
                      <a:pt x="555" y="441"/>
                    </a:lnTo>
                    <a:lnTo>
                      <a:pt x="555" y="441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41"/>
                    </a:lnTo>
                    <a:lnTo>
                      <a:pt x="559" y="441"/>
                    </a:lnTo>
                    <a:lnTo>
                      <a:pt x="559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63" y="437"/>
                    </a:lnTo>
                    <a:lnTo>
                      <a:pt x="559" y="433"/>
                    </a:lnTo>
                    <a:lnTo>
                      <a:pt x="559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7"/>
                    </a:lnTo>
                    <a:lnTo>
                      <a:pt x="567" y="437"/>
                    </a:lnTo>
                    <a:lnTo>
                      <a:pt x="571" y="433"/>
                    </a:lnTo>
                    <a:lnTo>
                      <a:pt x="571" y="433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3"/>
                    </a:lnTo>
                    <a:lnTo>
                      <a:pt x="575" y="429"/>
                    </a:lnTo>
                    <a:lnTo>
                      <a:pt x="575" y="429"/>
                    </a:lnTo>
                    <a:lnTo>
                      <a:pt x="579" y="429"/>
                    </a:lnTo>
                    <a:lnTo>
                      <a:pt x="582" y="429"/>
                    </a:lnTo>
                    <a:lnTo>
                      <a:pt x="582" y="433"/>
                    </a:lnTo>
                    <a:lnTo>
                      <a:pt x="582" y="433"/>
                    </a:lnTo>
                    <a:lnTo>
                      <a:pt x="586" y="433"/>
                    </a:lnTo>
                    <a:lnTo>
                      <a:pt x="590" y="433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7"/>
                    </a:lnTo>
                    <a:lnTo>
                      <a:pt x="594" y="433"/>
                    </a:lnTo>
                    <a:lnTo>
                      <a:pt x="598" y="433"/>
                    </a:lnTo>
                    <a:lnTo>
                      <a:pt x="594" y="433"/>
                    </a:lnTo>
                    <a:lnTo>
                      <a:pt x="594" y="429"/>
                    </a:lnTo>
                    <a:lnTo>
                      <a:pt x="598" y="429"/>
                    </a:lnTo>
                    <a:lnTo>
                      <a:pt x="602" y="429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598" y="425"/>
                    </a:lnTo>
                    <a:lnTo>
                      <a:pt x="598" y="425"/>
                    </a:lnTo>
                    <a:lnTo>
                      <a:pt x="606" y="425"/>
                    </a:lnTo>
                    <a:lnTo>
                      <a:pt x="606" y="425"/>
                    </a:lnTo>
                    <a:lnTo>
                      <a:pt x="606" y="421"/>
                    </a:lnTo>
                    <a:lnTo>
                      <a:pt x="606" y="417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21"/>
              <p:cNvSpPr>
                <a:spLocks noEditPoints="1"/>
              </p:cNvSpPr>
              <p:nvPr/>
            </p:nvSpPr>
            <p:spPr bwMode="auto">
              <a:xfrm>
                <a:off x="2176463" y="2419350"/>
                <a:ext cx="476250" cy="514350"/>
              </a:xfrm>
              <a:custGeom>
                <a:avLst/>
                <a:gdLst>
                  <a:gd name="T0" fmla="*/ 238 w 300"/>
                  <a:gd name="T1" fmla="*/ 199 h 324"/>
                  <a:gd name="T2" fmla="*/ 246 w 300"/>
                  <a:gd name="T3" fmla="*/ 203 h 324"/>
                  <a:gd name="T4" fmla="*/ 246 w 300"/>
                  <a:gd name="T5" fmla="*/ 207 h 324"/>
                  <a:gd name="T6" fmla="*/ 261 w 300"/>
                  <a:gd name="T7" fmla="*/ 31 h 324"/>
                  <a:gd name="T8" fmla="*/ 250 w 300"/>
                  <a:gd name="T9" fmla="*/ 23 h 324"/>
                  <a:gd name="T10" fmla="*/ 226 w 300"/>
                  <a:gd name="T11" fmla="*/ 19 h 324"/>
                  <a:gd name="T12" fmla="*/ 211 w 300"/>
                  <a:gd name="T13" fmla="*/ 7 h 324"/>
                  <a:gd name="T14" fmla="*/ 160 w 300"/>
                  <a:gd name="T15" fmla="*/ 27 h 324"/>
                  <a:gd name="T16" fmla="*/ 78 w 300"/>
                  <a:gd name="T17" fmla="*/ 74 h 324"/>
                  <a:gd name="T18" fmla="*/ 50 w 300"/>
                  <a:gd name="T19" fmla="*/ 105 h 324"/>
                  <a:gd name="T20" fmla="*/ 144 w 300"/>
                  <a:gd name="T21" fmla="*/ 179 h 324"/>
                  <a:gd name="T22" fmla="*/ 78 w 300"/>
                  <a:gd name="T23" fmla="*/ 242 h 324"/>
                  <a:gd name="T24" fmla="*/ 3 w 300"/>
                  <a:gd name="T25" fmla="*/ 281 h 324"/>
                  <a:gd name="T26" fmla="*/ 7 w 300"/>
                  <a:gd name="T27" fmla="*/ 292 h 324"/>
                  <a:gd name="T28" fmla="*/ 19 w 300"/>
                  <a:gd name="T29" fmla="*/ 312 h 324"/>
                  <a:gd name="T30" fmla="*/ 66 w 300"/>
                  <a:gd name="T31" fmla="*/ 304 h 324"/>
                  <a:gd name="T32" fmla="*/ 226 w 300"/>
                  <a:gd name="T33" fmla="*/ 304 h 324"/>
                  <a:gd name="T34" fmla="*/ 226 w 300"/>
                  <a:gd name="T35" fmla="*/ 292 h 324"/>
                  <a:gd name="T36" fmla="*/ 226 w 300"/>
                  <a:gd name="T37" fmla="*/ 289 h 324"/>
                  <a:gd name="T38" fmla="*/ 214 w 300"/>
                  <a:gd name="T39" fmla="*/ 281 h 324"/>
                  <a:gd name="T40" fmla="*/ 203 w 300"/>
                  <a:gd name="T41" fmla="*/ 277 h 324"/>
                  <a:gd name="T42" fmla="*/ 203 w 300"/>
                  <a:gd name="T43" fmla="*/ 269 h 324"/>
                  <a:gd name="T44" fmla="*/ 195 w 300"/>
                  <a:gd name="T45" fmla="*/ 253 h 324"/>
                  <a:gd name="T46" fmla="*/ 211 w 300"/>
                  <a:gd name="T47" fmla="*/ 257 h 324"/>
                  <a:gd name="T48" fmla="*/ 222 w 300"/>
                  <a:gd name="T49" fmla="*/ 253 h 324"/>
                  <a:gd name="T50" fmla="*/ 234 w 300"/>
                  <a:gd name="T51" fmla="*/ 246 h 324"/>
                  <a:gd name="T52" fmla="*/ 238 w 300"/>
                  <a:gd name="T53" fmla="*/ 234 h 324"/>
                  <a:gd name="T54" fmla="*/ 238 w 300"/>
                  <a:gd name="T55" fmla="*/ 230 h 324"/>
                  <a:gd name="T56" fmla="*/ 242 w 300"/>
                  <a:gd name="T57" fmla="*/ 222 h 324"/>
                  <a:gd name="T58" fmla="*/ 238 w 300"/>
                  <a:gd name="T59" fmla="*/ 218 h 324"/>
                  <a:gd name="T60" fmla="*/ 230 w 300"/>
                  <a:gd name="T61" fmla="*/ 199 h 324"/>
                  <a:gd name="T62" fmla="*/ 222 w 300"/>
                  <a:gd name="T63" fmla="*/ 183 h 324"/>
                  <a:gd name="T64" fmla="*/ 207 w 300"/>
                  <a:gd name="T65" fmla="*/ 171 h 324"/>
                  <a:gd name="T66" fmla="*/ 214 w 300"/>
                  <a:gd name="T67" fmla="*/ 171 h 324"/>
                  <a:gd name="T68" fmla="*/ 222 w 300"/>
                  <a:gd name="T69" fmla="*/ 179 h 324"/>
                  <a:gd name="T70" fmla="*/ 226 w 300"/>
                  <a:gd name="T71" fmla="*/ 191 h 324"/>
                  <a:gd name="T72" fmla="*/ 234 w 300"/>
                  <a:gd name="T73" fmla="*/ 183 h 324"/>
                  <a:gd name="T74" fmla="*/ 234 w 300"/>
                  <a:gd name="T75" fmla="*/ 191 h 324"/>
                  <a:gd name="T76" fmla="*/ 246 w 300"/>
                  <a:gd name="T77" fmla="*/ 195 h 324"/>
                  <a:gd name="T78" fmla="*/ 246 w 300"/>
                  <a:gd name="T79" fmla="*/ 191 h 324"/>
                  <a:gd name="T80" fmla="*/ 250 w 300"/>
                  <a:gd name="T81" fmla="*/ 183 h 324"/>
                  <a:gd name="T82" fmla="*/ 246 w 300"/>
                  <a:gd name="T83" fmla="*/ 179 h 324"/>
                  <a:gd name="T84" fmla="*/ 254 w 300"/>
                  <a:gd name="T85" fmla="*/ 183 h 324"/>
                  <a:gd name="T86" fmla="*/ 261 w 300"/>
                  <a:gd name="T87" fmla="*/ 179 h 324"/>
                  <a:gd name="T88" fmla="*/ 257 w 300"/>
                  <a:gd name="T89" fmla="*/ 171 h 324"/>
                  <a:gd name="T90" fmla="*/ 254 w 300"/>
                  <a:gd name="T91" fmla="*/ 164 h 324"/>
                  <a:gd name="T92" fmla="*/ 265 w 300"/>
                  <a:gd name="T93" fmla="*/ 160 h 324"/>
                  <a:gd name="T94" fmla="*/ 246 w 300"/>
                  <a:gd name="T95" fmla="*/ 156 h 324"/>
                  <a:gd name="T96" fmla="*/ 246 w 300"/>
                  <a:gd name="T97" fmla="*/ 152 h 324"/>
                  <a:gd name="T98" fmla="*/ 250 w 300"/>
                  <a:gd name="T99" fmla="*/ 148 h 324"/>
                  <a:gd name="T100" fmla="*/ 257 w 300"/>
                  <a:gd name="T101" fmla="*/ 144 h 324"/>
                  <a:gd name="T102" fmla="*/ 261 w 300"/>
                  <a:gd name="T103" fmla="*/ 132 h 324"/>
                  <a:gd name="T104" fmla="*/ 261 w 300"/>
                  <a:gd name="T105" fmla="*/ 125 h 324"/>
                  <a:gd name="T106" fmla="*/ 265 w 300"/>
                  <a:gd name="T107" fmla="*/ 117 h 324"/>
                  <a:gd name="T108" fmla="*/ 269 w 300"/>
                  <a:gd name="T109" fmla="*/ 117 h 324"/>
                  <a:gd name="T110" fmla="*/ 277 w 300"/>
                  <a:gd name="T111" fmla="*/ 117 h 324"/>
                  <a:gd name="T112" fmla="*/ 273 w 300"/>
                  <a:gd name="T113" fmla="*/ 109 h 324"/>
                  <a:gd name="T114" fmla="*/ 281 w 300"/>
                  <a:gd name="T115" fmla="*/ 109 h 324"/>
                  <a:gd name="T116" fmla="*/ 293 w 300"/>
                  <a:gd name="T117" fmla="*/ 117 h 324"/>
                  <a:gd name="T118" fmla="*/ 293 w 300"/>
                  <a:gd name="T119" fmla="*/ 109 h 324"/>
                  <a:gd name="T120" fmla="*/ 293 w 300"/>
                  <a:gd name="T121" fmla="*/ 101 h 324"/>
                  <a:gd name="T122" fmla="*/ 297 w 300"/>
                  <a:gd name="T123" fmla="*/ 89 h 324"/>
                  <a:gd name="T124" fmla="*/ 297 w 300"/>
                  <a:gd name="T125" fmla="*/ 7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" h="324">
                    <a:moveTo>
                      <a:pt x="242" y="210"/>
                    </a:moveTo>
                    <a:lnTo>
                      <a:pt x="242" y="210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8" y="203"/>
                    </a:lnTo>
                    <a:lnTo>
                      <a:pt x="238" y="203"/>
                    </a:lnTo>
                    <a:lnTo>
                      <a:pt x="238" y="199"/>
                    </a:lnTo>
                    <a:lnTo>
                      <a:pt x="238" y="199"/>
                    </a:lnTo>
                    <a:lnTo>
                      <a:pt x="242" y="199"/>
                    </a:lnTo>
                    <a:lnTo>
                      <a:pt x="242" y="203"/>
                    </a:lnTo>
                    <a:lnTo>
                      <a:pt x="242" y="203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10"/>
                    </a:lnTo>
                    <a:lnTo>
                      <a:pt x="246" y="210"/>
                    </a:lnTo>
                    <a:lnTo>
                      <a:pt x="242" y="210"/>
                    </a:lnTo>
                    <a:moveTo>
                      <a:pt x="281" y="47"/>
                    </a:moveTo>
                    <a:lnTo>
                      <a:pt x="281" y="47"/>
                    </a:lnTo>
                    <a:lnTo>
                      <a:pt x="269" y="35"/>
                    </a:lnTo>
                    <a:lnTo>
                      <a:pt x="265" y="31"/>
                    </a:lnTo>
                    <a:lnTo>
                      <a:pt x="261" y="31"/>
                    </a:lnTo>
                    <a:lnTo>
                      <a:pt x="257" y="31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2" y="23"/>
                    </a:lnTo>
                    <a:lnTo>
                      <a:pt x="242" y="19"/>
                    </a:lnTo>
                    <a:lnTo>
                      <a:pt x="238" y="19"/>
                    </a:lnTo>
                    <a:lnTo>
                      <a:pt x="234" y="19"/>
                    </a:lnTo>
                    <a:lnTo>
                      <a:pt x="230" y="19"/>
                    </a:lnTo>
                    <a:lnTo>
                      <a:pt x="226" y="19"/>
                    </a:lnTo>
                    <a:lnTo>
                      <a:pt x="226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4" y="15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4"/>
                    </a:lnTo>
                    <a:lnTo>
                      <a:pt x="211" y="4"/>
                    </a:lnTo>
                    <a:lnTo>
                      <a:pt x="211" y="0"/>
                    </a:lnTo>
                    <a:lnTo>
                      <a:pt x="207" y="0"/>
                    </a:lnTo>
                    <a:lnTo>
                      <a:pt x="203" y="0"/>
                    </a:lnTo>
                    <a:lnTo>
                      <a:pt x="160" y="27"/>
                    </a:lnTo>
                    <a:lnTo>
                      <a:pt x="97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2" y="50"/>
                    </a:lnTo>
                    <a:lnTo>
                      <a:pt x="86" y="58"/>
                    </a:lnTo>
                    <a:lnTo>
                      <a:pt x="86" y="70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62" y="82"/>
                    </a:lnTo>
                    <a:lnTo>
                      <a:pt x="54" y="82"/>
                    </a:lnTo>
                    <a:lnTo>
                      <a:pt x="50" y="82"/>
                    </a:lnTo>
                    <a:lnTo>
                      <a:pt x="46" y="86"/>
                    </a:lnTo>
                    <a:lnTo>
                      <a:pt x="39" y="89"/>
                    </a:lnTo>
                    <a:lnTo>
                      <a:pt x="39" y="93"/>
                    </a:lnTo>
                    <a:lnTo>
                      <a:pt x="46" y="101"/>
                    </a:lnTo>
                    <a:lnTo>
                      <a:pt x="50" y="105"/>
                    </a:lnTo>
                    <a:lnTo>
                      <a:pt x="50" y="113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8" y="121"/>
                    </a:lnTo>
                    <a:lnTo>
                      <a:pt x="62" y="125"/>
                    </a:lnTo>
                    <a:lnTo>
                      <a:pt x="66" y="125"/>
                    </a:lnTo>
                    <a:lnTo>
                      <a:pt x="70" y="132"/>
                    </a:lnTo>
                    <a:lnTo>
                      <a:pt x="144" y="179"/>
                    </a:lnTo>
                    <a:lnTo>
                      <a:pt x="148" y="183"/>
                    </a:lnTo>
                    <a:lnTo>
                      <a:pt x="129" y="191"/>
                    </a:lnTo>
                    <a:lnTo>
                      <a:pt x="125" y="199"/>
                    </a:lnTo>
                    <a:lnTo>
                      <a:pt x="117" y="222"/>
                    </a:lnTo>
                    <a:lnTo>
                      <a:pt x="113" y="230"/>
                    </a:lnTo>
                    <a:lnTo>
                      <a:pt x="113" y="234"/>
                    </a:lnTo>
                    <a:lnTo>
                      <a:pt x="109" y="234"/>
                    </a:lnTo>
                    <a:lnTo>
                      <a:pt x="78" y="242"/>
                    </a:lnTo>
                    <a:lnTo>
                      <a:pt x="58" y="257"/>
                    </a:lnTo>
                    <a:lnTo>
                      <a:pt x="27" y="269"/>
                    </a:lnTo>
                    <a:lnTo>
                      <a:pt x="11" y="273"/>
                    </a:lnTo>
                    <a:lnTo>
                      <a:pt x="3" y="277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0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9"/>
                    </a:lnTo>
                    <a:lnTo>
                      <a:pt x="7" y="292"/>
                    </a:lnTo>
                    <a:lnTo>
                      <a:pt x="7" y="292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7" y="304"/>
                    </a:lnTo>
                    <a:lnTo>
                      <a:pt x="15" y="308"/>
                    </a:lnTo>
                    <a:lnTo>
                      <a:pt x="19" y="312"/>
                    </a:lnTo>
                    <a:lnTo>
                      <a:pt x="23" y="316"/>
                    </a:lnTo>
                    <a:lnTo>
                      <a:pt x="31" y="320"/>
                    </a:lnTo>
                    <a:lnTo>
                      <a:pt x="35" y="324"/>
                    </a:lnTo>
                    <a:lnTo>
                      <a:pt x="43" y="324"/>
                    </a:lnTo>
                    <a:lnTo>
                      <a:pt x="46" y="320"/>
                    </a:lnTo>
                    <a:lnTo>
                      <a:pt x="54" y="320"/>
                    </a:lnTo>
                    <a:lnTo>
                      <a:pt x="66" y="304"/>
                    </a:lnTo>
                    <a:lnTo>
                      <a:pt x="66" y="304"/>
                    </a:lnTo>
                    <a:lnTo>
                      <a:pt x="70" y="304"/>
                    </a:lnTo>
                    <a:lnTo>
                      <a:pt x="121" y="308"/>
                    </a:lnTo>
                    <a:lnTo>
                      <a:pt x="140" y="308"/>
                    </a:lnTo>
                    <a:lnTo>
                      <a:pt x="187" y="308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26" y="308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2" y="304"/>
                    </a:lnTo>
                    <a:lnTo>
                      <a:pt x="222" y="300"/>
                    </a:lnTo>
                    <a:lnTo>
                      <a:pt x="222" y="296"/>
                    </a:lnTo>
                    <a:lnTo>
                      <a:pt x="222" y="296"/>
                    </a:lnTo>
                    <a:lnTo>
                      <a:pt x="222" y="292"/>
                    </a:lnTo>
                    <a:lnTo>
                      <a:pt x="222" y="292"/>
                    </a:lnTo>
                    <a:lnTo>
                      <a:pt x="226" y="292"/>
                    </a:lnTo>
                    <a:lnTo>
                      <a:pt x="226" y="292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34" y="289"/>
                    </a:lnTo>
                    <a:lnTo>
                      <a:pt x="230" y="289"/>
                    </a:lnTo>
                    <a:lnTo>
                      <a:pt x="226" y="289"/>
                    </a:lnTo>
                    <a:lnTo>
                      <a:pt x="226" y="289"/>
                    </a:lnTo>
                    <a:lnTo>
                      <a:pt x="222" y="289"/>
                    </a:lnTo>
                    <a:lnTo>
                      <a:pt x="214" y="289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4" y="285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1" y="277"/>
                    </a:lnTo>
                    <a:lnTo>
                      <a:pt x="211" y="277"/>
                    </a:lnTo>
                    <a:lnTo>
                      <a:pt x="207" y="281"/>
                    </a:lnTo>
                    <a:lnTo>
                      <a:pt x="207" y="281"/>
                    </a:lnTo>
                    <a:lnTo>
                      <a:pt x="207" y="277"/>
                    </a:lnTo>
                    <a:lnTo>
                      <a:pt x="203" y="277"/>
                    </a:lnTo>
                    <a:lnTo>
                      <a:pt x="203" y="273"/>
                    </a:lnTo>
                    <a:lnTo>
                      <a:pt x="203" y="273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1"/>
                    </a:lnTo>
                    <a:lnTo>
                      <a:pt x="203" y="261"/>
                    </a:lnTo>
                    <a:lnTo>
                      <a:pt x="195" y="257"/>
                    </a:lnTo>
                    <a:lnTo>
                      <a:pt x="195" y="253"/>
                    </a:lnTo>
                    <a:lnTo>
                      <a:pt x="195" y="253"/>
                    </a:lnTo>
                    <a:lnTo>
                      <a:pt x="199" y="253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199" y="246"/>
                    </a:lnTo>
                    <a:lnTo>
                      <a:pt x="203" y="246"/>
                    </a:lnTo>
                    <a:lnTo>
                      <a:pt x="203" y="246"/>
                    </a:lnTo>
                    <a:lnTo>
                      <a:pt x="207" y="250"/>
                    </a:lnTo>
                    <a:lnTo>
                      <a:pt x="211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8" y="257"/>
                    </a:lnTo>
                    <a:lnTo>
                      <a:pt x="226" y="257"/>
                    </a:lnTo>
                    <a:lnTo>
                      <a:pt x="226" y="253"/>
                    </a:lnTo>
                    <a:lnTo>
                      <a:pt x="222" y="253"/>
                    </a:lnTo>
                    <a:lnTo>
                      <a:pt x="222" y="253"/>
                    </a:lnTo>
                    <a:lnTo>
                      <a:pt x="222" y="250"/>
                    </a:lnTo>
                    <a:lnTo>
                      <a:pt x="222" y="250"/>
                    </a:lnTo>
                    <a:lnTo>
                      <a:pt x="222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0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8" y="238"/>
                    </a:lnTo>
                    <a:lnTo>
                      <a:pt x="234" y="238"/>
                    </a:lnTo>
                    <a:lnTo>
                      <a:pt x="238" y="238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0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2"/>
                    </a:lnTo>
                    <a:lnTo>
                      <a:pt x="246" y="222"/>
                    </a:lnTo>
                    <a:lnTo>
                      <a:pt x="242" y="222"/>
                    </a:lnTo>
                    <a:lnTo>
                      <a:pt x="230" y="218"/>
                    </a:lnTo>
                    <a:lnTo>
                      <a:pt x="230" y="218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4" y="207"/>
                    </a:lnTo>
                    <a:lnTo>
                      <a:pt x="230" y="203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26" y="195"/>
                    </a:lnTo>
                    <a:lnTo>
                      <a:pt x="226" y="195"/>
                    </a:lnTo>
                    <a:lnTo>
                      <a:pt x="222" y="195"/>
                    </a:lnTo>
                    <a:lnTo>
                      <a:pt x="222" y="191"/>
                    </a:lnTo>
                    <a:lnTo>
                      <a:pt x="222" y="191"/>
                    </a:lnTo>
                    <a:lnTo>
                      <a:pt x="222" y="183"/>
                    </a:lnTo>
                    <a:lnTo>
                      <a:pt x="218" y="179"/>
                    </a:lnTo>
                    <a:lnTo>
                      <a:pt x="214" y="179"/>
                    </a:lnTo>
                    <a:lnTo>
                      <a:pt x="211" y="175"/>
                    </a:lnTo>
                    <a:lnTo>
                      <a:pt x="199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7" y="171"/>
                    </a:lnTo>
                    <a:lnTo>
                      <a:pt x="207" y="168"/>
                    </a:lnTo>
                    <a:lnTo>
                      <a:pt x="207" y="168"/>
                    </a:lnTo>
                    <a:lnTo>
                      <a:pt x="211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1"/>
                    </a:lnTo>
                    <a:lnTo>
                      <a:pt x="214" y="171"/>
                    </a:lnTo>
                    <a:lnTo>
                      <a:pt x="214" y="171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22" y="175"/>
                    </a:lnTo>
                    <a:lnTo>
                      <a:pt x="222" y="179"/>
                    </a:lnTo>
                    <a:lnTo>
                      <a:pt x="222" y="179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5"/>
                    </a:lnTo>
                    <a:lnTo>
                      <a:pt x="230" y="195"/>
                    </a:lnTo>
                    <a:lnTo>
                      <a:pt x="230" y="191"/>
                    </a:lnTo>
                    <a:lnTo>
                      <a:pt x="230" y="191"/>
                    </a:lnTo>
                    <a:lnTo>
                      <a:pt x="230" y="187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7"/>
                    </a:lnTo>
                    <a:lnTo>
                      <a:pt x="238" y="187"/>
                    </a:lnTo>
                    <a:lnTo>
                      <a:pt x="238" y="187"/>
                    </a:lnTo>
                    <a:lnTo>
                      <a:pt x="242" y="187"/>
                    </a:lnTo>
                    <a:lnTo>
                      <a:pt x="242" y="191"/>
                    </a:lnTo>
                    <a:lnTo>
                      <a:pt x="234" y="191"/>
                    </a:lnTo>
                    <a:lnTo>
                      <a:pt x="234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9"/>
                    </a:lnTo>
                    <a:lnTo>
                      <a:pt x="242" y="195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5"/>
                    </a:lnTo>
                    <a:lnTo>
                      <a:pt x="250" y="195"/>
                    </a:lnTo>
                    <a:lnTo>
                      <a:pt x="250" y="195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87"/>
                    </a:lnTo>
                    <a:lnTo>
                      <a:pt x="250" y="183"/>
                    </a:lnTo>
                    <a:lnTo>
                      <a:pt x="250" y="183"/>
                    </a:lnTo>
                    <a:lnTo>
                      <a:pt x="250" y="187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50" y="179"/>
                    </a:lnTo>
                    <a:lnTo>
                      <a:pt x="246" y="175"/>
                    </a:lnTo>
                    <a:lnTo>
                      <a:pt x="246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1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5" y="168"/>
                    </a:lnTo>
                    <a:lnTo>
                      <a:pt x="265" y="164"/>
                    </a:lnTo>
                    <a:lnTo>
                      <a:pt x="265" y="164"/>
                    </a:lnTo>
                    <a:lnTo>
                      <a:pt x="261" y="164"/>
                    </a:lnTo>
                    <a:lnTo>
                      <a:pt x="261" y="168"/>
                    </a:lnTo>
                    <a:lnTo>
                      <a:pt x="257" y="168"/>
                    </a:lnTo>
                    <a:lnTo>
                      <a:pt x="254" y="164"/>
                    </a:lnTo>
                    <a:lnTo>
                      <a:pt x="254" y="160"/>
                    </a:lnTo>
                    <a:lnTo>
                      <a:pt x="254" y="160"/>
                    </a:lnTo>
                    <a:lnTo>
                      <a:pt x="261" y="160"/>
                    </a:lnTo>
                    <a:lnTo>
                      <a:pt x="261" y="164"/>
                    </a:lnTo>
                    <a:lnTo>
                      <a:pt x="265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5" y="160"/>
                    </a:lnTo>
                    <a:lnTo>
                      <a:pt x="265" y="160"/>
                    </a:lnTo>
                    <a:lnTo>
                      <a:pt x="269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1" y="156"/>
                    </a:lnTo>
                    <a:lnTo>
                      <a:pt x="242" y="160"/>
                    </a:lnTo>
                    <a:lnTo>
                      <a:pt x="242" y="160"/>
                    </a:lnTo>
                    <a:lnTo>
                      <a:pt x="246" y="156"/>
                    </a:lnTo>
                    <a:lnTo>
                      <a:pt x="246" y="156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50" y="152"/>
                    </a:lnTo>
                    <a:lnTo>
                      <a:pt x="250" y="152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4" y="148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7" y="148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61" y="140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7" y="136"/>
                    </a:lnTo>
                    <a:lnTo>
                      <a:pt x="257" y="136"/>
                    </a:lnTo>
                    <a:lnTo>
                      <a:pt x="257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28"/>
                    </a:lnTo>
                    <a:lnTo>
                      <a:pt x="261" y="128"/>
                    </a:lnTo>
                    <a:lnTo>
                      <a:pt x="261" y="128"/>
                    </a:lnTo>
                    <a:lnTo>
                      <a:pt x="261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69" y="125"/>
                    </a:lnTo>
                    <a:lnTo>
                      <a:pt x="269" y="125"/>
                    </a:lnTo>
                    <a:lnTo>
                      <a:pt x="269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3"/>
                    </a:lnTo>
                    <a:lnTo>
                      <a:pt x="265" y="113"/>
                    </a:lnTo>
                    <a:lnTo>
                      <a:pt x="273" y="113"/>
                    </a:lnTo>
                    <a:lnTo>
                      <a:pt x="273" y="113"/>
                    </a:lnTo>
                    <a:lnTo>
                      <a:pt x="269" y="117"/>
                    </a:lnTo>
                    <a:lnTo>
                      <a:pt x="269" y="117"/>
                    </a:lnTo>
                    <a:lnTo>
                      <a:pt x="269" y="121"/>
                    </a:lnTo>
                    <a:lnTo>
                      <a:pt x="269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17"/>
                    </a:lnTo>
                    <a:lnTo>
                      <a:pt x="277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9" y="109"/>
                    </a:lnTo>
                    <a:lnTo>
                      <a:pt x="273" y="109"/>
                    </a:lnTo>
                    <a:lnTo>
                      <a:pt x="277" y="109"/>
                    </a:lnTo>
                    <a:lnTo>
                      <a:pt x="273" y="105"/>
                    </a:lnTo>
                    <a:lnTo>
                      <a:pt x="273" y="105"/>
                    </a:lnTo>
                    <a:lnTo>
                      <a:pt x="277" y="105"/>
                    </a:lnTo>
                    <a:lnTo>
                      <a:pt x="277" y="105"/>
                    </a:lnTo>
                    <a:lnTo>
                      <a:pt x="281" y="105"/>
                    </a:lnTo>
                    <a:lnTo>
                      <a:pt x="281" y="105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9" y="113"/>
                    </a:lnTo>
                    <a:lnTo>
                      <a:pt x="289" y="117"/>
                    </a:lnTo>
                    <a:lnTo>
                      <a:pt x="289" y="117"/>
                    </a:lnTo>
                    <a:lnTo>
                      <a:pt x="293" y="117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89" y="109"/>
                    </a:lnTo>
                    <a:lnTo>
                      <a:pt x="289" y="105"/>
                    </a:lnTo>
                    <a:lnTo>
                      <a:pt x="289" y="101"/>
                    </a:lnTo>
                    <a:lnTo>
                      <a:pt x="293" y="105"/>
                    </a:lnTo>
                    <a:lnTo>
                      <a:pt x="293" y="105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7" y="89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6"/>
                    </a:lnTo>
                    <a:lnTo>
                      <a:pt x="297" y="82"/>
                    </a:lnTo>
                    <a:lnTo>
                      <a:pt x="297" y="82"/>
                    </a:lnTo>
                    <a:lnTo>
                      <a:pt x="297" y="78"/>
                    </a:lnTo>
                    <a:lnTo>
                      <a:pt x="297" y="74"/>
                    </a:lnTo>
                    <a:lnTo>
                      <a:pt x="297" y="70"/>
                    </a:lnTo>
                    <a:lnTo>
                      <a:pt x="293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81" y="47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22"/>
              <p:cNvSpPr>
                <a:spLocks noEditPoints="1"/>
              </p:cNvSpPr>
              <p:nvPr/>
            </p:nvSpPr>
            <p:spPr bwMode="auto">
              <a:xfrm>
                <a:off x="1920875" y="1898650"/>
                <a:ext cx="900112" cy="631825"/>
              </a:xfrm>
              <a:custGeom>
                <a:avLst/>
                <a:gdLst>
                  <a:gd name="T0" fmla="*/ 559 w 567"/>
                  <a:gd name="T1" fmla="*/ 320 h 398"/>
                  <a:gd name="T2" fmla="*/ 559 w 567"/>
                  <a:gd name="T3" fmla="*/ 328 h 398"/>
                  <a:gd name="T4" fmla="*/ 559 w 567"/>
                  <a:gd name="T5" fmla="*/ 339 h 398"/>
                  <a:gd name="T6" fmla="*/ 391 w 567"/>
                  <a:gd name="T7" fmla="*/ 117 h 398"/>
                  <a:gd name="T8" fmla="*/ 375 w 567"/>
                  <a:gd name="T9" fmla="*/ 125 h 398"/>
                  <a:gd name="T10" fmla="*/ 360 w 567"/>
                  <a:gd name="T11" fmla="*/ 113 h 398"/>
                  <a:gd name="T12" fmla="*/ 313 w 567"/>
                  <a:gd name="T13" fmla="*/ 97 h 398"/>
                  <a:gd name="T14" fmla="*/ 243 w 567"/>
                  <a:gd name="T15" fmla="*/ 78 h 398"/>
                  <a:gd name="T16" fmla="*/ 59 w 567"/>
                  <a:gd name="T17" fmla="*/ 11 h 398"/>
                  <a:gd name="T18" fmla="*/ 32 w 567"/>
                  <a:gd name="T19" fmla="*/ 168 h 398"/>
                  <a:gd name="T20" fmla="*/ 63 w 567"/>
                  <a:gd name="T21" fmla="*/ 226 h 398"/>
                  <a:gd name="T22" fmla="*/ 90 w 567"/>
                  <a:gd name="T23" fmla="*/ 246 h 398"/>
                  <a:gd name="T24" fmla="*/ 110 w 567"/>
                  <a:gd name="T25" fmla="*/ 261 h 398"/>
                  <a:gd name="T26" fmla="*/ 118 w 567"/>
                  <a:gd name="T27" fmla="*/ 273 h 398"/>
                  <a:gd name="T28" fmla="*/ 145 w 567"/>
                  <a:gd name="T29" fmla="*/ 296 h 398"/>
                  <a:gd name="T30" fmla="*/ 157 w 567"/>
                  <a:gd name="T31" fmla="*/ 296 h 398"/>
                  <a:gd name="T32" fmla="*/ 200 w 567"/>
                  <a:gd name="T33" fmla="*/ 320 h 398"/>
                  <a:gd name="T34" fmla="*/ 372 w 567"/>
                  <a:gd name="T35" fmla="*/ 335 h 398"/>
                  <a:gd name="T36" fmla="*/ 387 w 567"/>
                  <a:gd name="T37" fmla="*/ 347 h 398"/>
                  <a:gd name="T38" fmla="*/ 415 w 567"/>
                  <a:gd name="T39" fmla="*/ 351 h 398"/>
                  <a:gd name="T40" fmla="*/ 458 w 567"/>
                  <a:gd name="T41" fmla="*/ 394 h 398"/>
                  <a:gd name="T42" fmla="*/ 473 w 567"/>
                  <a:gd name="T43" fmla="*/ 398 h 398"/>
                  <a:gd name="T44" fmla="*/ 469 w 567"/>
                  <a:gd name="T45" fmla="*/ 386 h 398"/>
                  <a:gd name="T46" fmla="*/ 469 w 567"/>
                  <a:gd name="T47" fmla="*/ 378 h 398"/>
                  <a:gd name="T48" fmla="*/ 481 w 567"/>
                  <a:gd name="T49" fmla="*/ 390 h 398"/>
                  <a:gd name="T50" fmla="*/ 485 w 567"/>
                  <a:gd name="T51" fmla="*/ 378 h 398"/>
                  <a:gd name="T52" fmla="*/ 501 w 567"/>
                  <a:gd name="T53" fmla="*/ 359 h 398"/>
                  <a:gd name="T54" fmla="*/ 504 w 567"/>
                  <a:gd name="T55" fmla="*/ 351 h 398"/>
                  <a:gd name="T56" fmla="*/ 512 w 567"/>
                  <a:gd name="T57" fmla="*/ 335 h 398"/>
                  <a:gd name="T58" fmla="*/ 516 w 567"/>
                  <a:gd name="T59" fmla="*/ 332 h 398"/>
                  <a:gd name="T60" fmla="*/ 524 w 567"/>
                  <a:gd name="T61" fmla="*/ 339 h 398"/>
                  <a:gd name="T62" fmla="*/ 524 w 567"/>
                  <a:gd name="T63" fmla="*/ 328 h 398"/>
                  <a:gd name="T64" fmla="*/ 532 w 567"/>
                  <a:gd name="T65" fmla="*/ 320 h 398"/>
                  <a:gd name="T66" fmla="*/ 536 w 567"/>
                  <a:gd name="T67" fmla="*/ 312 h 398"/>
                  <a:gd name="T68" fmla="*/ 544 w 567"/>
                  <a:gd name="T69" fmla="*/ 289 h 398"/>
                  <a:gd name="T70" fmla="*/ 544 w 567"/>
                  <a:gd name="T71" fmla="*/ 277 h 398"/>
                  <a:gd name="T72" fmla="*/ 540 w 567"/>
                  <a:gd name="T73" fmla="*/ 261 h 398"/>
                  <a:gd name="T74" fmla="*/ 551 w 567"/>
                  <a:gd name="T75" fmla="*/ 226 h 398"/>
                  <a:gd name="T76" fmla="*/ 555 w 567"/>
                  <a:gd name="T77" fmla="*/ 222 h 398"/>
                  <a:gd name="T78" fmla="*/ 563 w 567"/>
                  <a:gd name="T79" fmla="*/ 207 h 398"/>
                  <a:gd name="T80" fmla="*/ 563 w 567"/>
                  <a:gd name="T81" fmla="*/ 195 h 398"/>
                  <a:gd name="T82" fmla="*/ 555 w 567"/>
                  <a:gd name="T83" fmla="*/ 195 h 398"/>
                  <a:gd name="T84" fmla="*/ 547 w 567"/>
                  <a:gd name="T85" fmla="*/ 191 h 398"/>
                  <a:gd name="T86" fmla="*/ 551 w 567"/>
                  <a:gd name="T87" fmla="*/ 183 h 398"/>
                  <a:gd name="T88" fmla="*/ 551 w 567"/>
                  <a:gd name="T89" fmla="*/ 183 h 398"/>
                  <a:gd name="T90" fmla="*/ 540 w 567"/>
                  <a:gd name="T91" fmla="*/ 179 h 398"/>
                  <a:gd name="T92" fmla="*/ 540 w 567"/>
                  <a:gd name="T93" fmla="*/ 179 h 398"/>
                  <a:gd name="T94" fmla="*/ 528 w 567"/>
                  <a:gd name="T95" fmla="*/ 171 h 398"/>
                  <a:gd name="T96" fmla="*/ 524 w 567"/>
                  <a:gd name="T97" fmla="*/ 168 h 398"/>
                  <a:gd name="T98" fmla="*/ 532 w 567"/>
                  <a:gd name="T99" fmla="*/ 164 h 398"/>
                  <a:gd name="T100" fmla="*/ 516 w 567"/>
                  <a:gd name="T101" fmla="*/ 156 h 398"/>
                  <a:gd name="T102" fmla="*/ 504 w 567"/>
                  <a:gd name="T103" fmla="*/ 144 h 398"/>
                  <a:gd name="T104" fmla="*/ 512 w 567"/>
                  <a:gd name="T105" fmla="*/ 144 h 398"/>
                  <a:gd name="T106" fmla="*/ 512 w 567"/>
                  <a:gd name="T107" fmla="*/ 129 h 398"/>
                  <a:gd name="T108" fmla="*/ 520 w 567"/>
                  <a:gd name="T109" fmla="*/ 113 h 398"/>
                  <a:gd name="T110" fmla="*/ 524 w 567"/>
                  <a:gd name="T111" fmla="*/ 105 h 398"/>
                  <a:gd name="T112" fmla="*/ 555 w 567"/>
                  <a:gd name="T113" fmla="*/ 32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7" h="398">
                    <a:moveTo>
                      <a:pt x="555" y="320"/>
                    </a:moveTo>
                    <a:lnTo>
                      <a:pt x="555" y="320"/>
                    </a:lnTo>
                    <a:lnTo>
                      <a:pt x="555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4"/>
                    </a:lnTo>
                    <a:lnTo>
                      <a:pt x="559" y="324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32"/>
                    </a:lnTo>
                    <a:lnTo>
                      <a:pt x="555" y="328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moveTo>
                      <a:pt x="559" y="335"/>
                    </a:moveTo>
                    <a:lnTo>
                      <a:pt x="559" y="335"/>
                    </a:lnTo>
                    <a:lnTo>
                      <a:pt x="559" y="335"/>
                    </a:lnTo>
                    <a:lnTo>
                      <a:pt x="559" y="339"/>
                    </a:lnTo>
                    <a:lnTo>
                      <a:pt x="555" y="339"/>
                    </a:lnTo>
                    <a:lnTo>
                      <a:pt x="555" y="335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5"/>
                    </a:lnTo>
                    <a:moveTo>
                      <a:pt x="418" y="93"/>
                    </a:moveTo>
                    <a:lnTo>
                      <a:pt x="418" y="93"/>
                    </a:lnTo>
                    <a:lnTo>
                      <a:pt x="391" y="109"/>
                    </a:lnTo>
                    <a:lnTo>
                      <a:pt x="391" y="117"/>
                    </a:lnTo>
                    <a:lnTo>
                      <a:pt x="383" y="125"/>
                    </a:lnTo>
                    <a:lnTo>
                      <a:pt x="379" y="125"/>
                    </a:lnTo>
                    <a:lnTo>
                      <a:pt x="379" y="129"/>
                    </a:lnTo>
                    <a:lnTo>
                      <a:pt x="375" y="129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64" y="121"/>
                    </a:lnTo>
                    <a:lnTo>
                      <a:pt x="364" y="121"/>
                    </a:lnTo>
                    <a:lnTo>
                      <a:pt x="360" y="117"/>
                    </a:lnTo>
                    <a:lnTo>
                      <a:pt x="360" y="113"/>
                    </a:lnTo>
                    <a:lnTo>
                      <a:pt x="356" y="113"/>
                    </a:lnTo>
                    <a:lnTo>
                      <a:pt x="352" y="109"/>
                    </a:lnTo>
                    <a:lnTo>
                      <a:pt x="344" y="109"/>
                    </a:lnTo>
                    <a:lnTo>
                      <a:pt x="340" y="105"/>
                    </a:lnTo>
                    <a:lnTo>
                      <a:pt x="325" y="105"/>
                    </a:lnTo>
                    <a:lnTo>
                      <a:pt x="321" y="101"/>
                    </a:lnTo>
                    <a:lnTo>
                      <a:pt x="321" y="101"/>
                    </a:lnTo>
                    <a:lnTo>
                      <a:pt x="317" y="97"/>
                    </a:lnTo>
                    <a:lnTo>
                      <a:pt x="317" y="97"/>
                    </a:lnTo>
                    <a:lnTo>
                      <a:pt x="313" y="97"/>
                    </a:lnTo>
                    <a:lnTo>
                      <a:pt x="305" y="97"/>
                    </a:lnTo>
                    <a:lnTo>
                      <a:pt x="301" y="97"/>
                    </a:lnTo>
                    <a:lnTo>
                      <a:pt x="297" y="93"/>
                    </a:lnTo>
                    <a:lnTo>
                      <a:pt x="290" y="93"/>
                    </a:lnTo>
                    <a:lnTo>
                      <a:pt x="286" y="89"/>
                    </a:lnTo>
                    <a:lnTo>
                      <a:pt x="278" y="89"/>
                    </a:lnTo>
                    <a:lnTo>
                      <a:pt x="274" y="86"/>
                    </a:lnTo>
                    <a:lnTo>
                      <a:pt x="274" y="82"/>
                    </a:lnTo>
                    <a:lnTo>
                      <a:pt x="270" y="82"/>
                    </a:lnTo>
                    <a:lnTo>
                      <a:pt x="243" y="78"/>
                    </a:lnTo>
                    <a:lnTo>
                      <a:pt x="215" y="66"/>
                    </a:lnTo>
                    <a:lnTo>
                      <a:pt x="164" y="35"/>
                    </a:lnTo>
                    <a:lnTo>
                      <a:pt x="137" y="31"/>
                    </a:lnTo>
                    <a:lnTo>
                      <a:pt x="82" y="7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9" y="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35" y="39"/>
                    </a:lnTo>
                    <a:lnTo>
                      <a:pt x="0" y="47"/>
                    </a:lnTo>
                    <a:lnTo>
                      <a:pt x="20" y="89"/>
                    </a:lnTo>
                    <a:lnTo>
                      <a:pt x="24" y="97"/>
                    </a:lnTo>
                    <a:lnTo>
                      <a:pt x="24" y="101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4" y="152"/>
                    </a:lnTo>
                    <a:lnTo>
                      <a:pt x="28" y="160"/>
                    </a:lnTo>
                    <a:lnTo>
                      <a:pt x="32" y="168"/>
                    </a:lnTo>
                    <a:lnTo>
                      <a:pt x="32" y="175"/>
                    </a:lnTo>
                    <a:lnTo>
                      <a:pt x="32" y="179"/>
                    </a:lnTo>
                    <a:lnTo>
                      <a:pt x="28" y="187"/>
                    </a:lnTo>
                    <a:lnTo>
                      <a:pt x="24" y="191"/>
                    </a:lnTo>
                    <a:lnTo>
                      <a:pt x="24" y="195"/>
                    </a:lnTo>
                    <a:lnTo>
                      <a:pt x="28" y="207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59" y="222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7" y="230"/>
                    </a:lnTo>
                    <a:lnTo>
                      <a:pt x="67" y="230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8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4" y="253"/>
                    </a:lnTo>
                    <a:lnTo>
                      <a:pt x="94" y="253"/>
                    </a:lnTo>
                    <a:lnTo>
                      <a:pt x="94" y="257"/>
                    </a:lnTo>
                    <a:lnTo>
                      <a:pt x="98" y="257"/>
                    </a:lnTo>
                    <a:lnTo>
                      <a:pt x="102" y="257"/>
                    </a:lnTo>
                    <a:lnTo>
                      <a:pt x="102" y="257"/>
                    </a:lnTo>
                    <a:lnTo>
                      <a:pt x="106" y="257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4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9"/>
                    </a:lnTo>
                    <a:lnTo>
                      <a:pt x="114" y="269"/>
                    </a:lnTo>
                    <a:lnTo>
                      <a:pt x="114" y="273"/>
                    </a:lnTo>
                    <a:lnTo>
                      <a:pt x="114" y="273"/>
                    </a:lnTo>
                    <a:lnTo>
                      <a:pt x="118" y="273"/>
                    </a:lnTo>
                    <a:lnTo>
                      <a:pt x="118" y="273"/>
                    </a:lnTo>
                    <a:lnTo>
                      <a:pt x="121" y="277"/>
                    </a:lnTo>
                    <a:lnTo>
                      <a:pt x="133" y="285"/>
                    </a:lnTo>
                    <a:lnTo>
                      <a:pt x="137" y="285"/>
                    </a:lnTo>
                    <a:lnTo>
                      <a:pt x="137" y="289"/>
                    </a:lnTo>
                    <a:lnTo>
                      <a:pt x="141" y="289"/>
                    </a:lnTo>
                    <a:lnTo>
                      <a:pt x="141" y="289"/>
                    </a:lnTo>
                    <a:lnTo>
                      <a:pt x="141" y="293"/>
                    </a:lnTo>
                    <a:lnTo>
                      <a:pt x="141" y="296"/>
                    </a:lnTo>
                    <a:lnTo>
                      <a:pt x="145" y="296"/>
                    </a:lnTo>
                    <a:lnTo>
                      <a:pt x="145" y="296"/>
                    </a:lnTo>
                    <a:lnTo>
                      <a:pt x="145" y="293"/>
                    </a:lnTo>
                    <a:lnTo>
                      <a:pt x="145" y="289"/>
                    </a:lnTo>
                    <a:lnTo>
                      <a:pt x="145" y="289"/>
                    </a:lnTo>
                    <a:lnTo>
                      <a:pt x="145" y="285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53" y="289"/>
                    </a:lnTo>
                    <a:lnTo>
                      <a:pt x="153" y="293"/>
                    </a:lnTo>
                    <a:lnTo>
                      <a:pt x="157" y="296"/>
                    </a:lnTo>
                    <a:lnTo>
                      <a:pt x="157" y="300"/>
                    </a:lnTo>
                    <a:lnTo>
                      <a:pt x="176" y="308"/>
                    </a:lnTo>
                    <a:lnTo>
                      <a:pt x="180" y="312"/>
                    </a:lnTo>
                    <a:lnTo>
                      <a:pt x="184" y="316"/>
                    </a:lnTo>
                    <a:lnTo>
                      <a:pt x="184" y="320"/>
                    </a:lnTo>
                    <a:lnTo>
                      <a:pt x="188" y="320"/>
                    </a:lnTo>
                    <a:lnTo>
                      <a:pt x="192" y="320"/>
                    </a:lnTo>
                    <a:lnTo>
                      <a:pt x="192" y="316"/>
                    </a:lnTo>
                    <a:lnTo>
                      <a:pt x="196" y="320"/>
                    </a:lnTo>
                    <a:lnTo>
                      <a:pt x="200" y="320"/>
                    </a:lnTo>
                    <a:lnTo>
                      <a:pt x="247" y="351"/>
                    </a:lnTo>
                    <a:lnTo>
                      <a:pt x="247" y="351"/>
                    </a:lnTo>
                    <a:lnTo>
                      <a:pt x="258" y="355"/>
                    </a:lnTo>
                    <a:lnTo>
                      <a:pt x="321" y="355"/>
                    </a:lnTo>
                    <a:lnTo>
                      <a:pt x="364" y="328"/>
                    </a:lnTo>
                    <a:lnTo>
                      <a:pt x="368" y="328"/>
                    </a:lnTo>
                    <a:lnTo>
                      <a:pt x="372" y="328"/>
                    </a:lnTo>
                    <a:lnTo>
                      <a:pt x="372" y="332"/>
                    </a:lnTo>
                    <a:lnTo>
                      <a:pt x="372" y="332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5" y="343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87" y="347"/>
                    </a:lnTo>
                    <a:lnTo>
                      <a:pt x="387" y="347"/>
                    </a:lnTo>
                    <a:lnTo>
                      <a:pt x="391" y="347"/>
                    </a:lnTo>
                    <a:lnTo>
                      <a:pt x="395" y="347"/>
                    </a:lnTo>
                    <a:lnTo>
                      <a:pt x="399" y="347"/>
                    </a:lnTo>
                    <a:lnTo>
                      <a:pt x="403" y="347"/>
                    </a:lnTo>
                    <a:lnTo>
                      <a:pt x="403" y="351"/>
                    </a:lnTo>
                    <a:lnTo>
                      <a:pt x="407" y="351"/>
                    </a:lnTo>
                    <a:lnTo>
                      <a:pt x="407" y="351"/>
                    </a:lnTo>
                    <a:lnTo>
                      <a:pt x="411" y="351"/>
                    </a:lnTo>
                    <a:lnTo>
                      <a:pt x="411" y="351"/>
                    </a:lnTo>
                    <a:lnTo>
                      <a:pt x="415" y="351"/>
                    </a:lnTo>
                    <a:lnTo>
                      <a:pt x="415" y="351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9"/>
                    </a:lnTo>
                    <a:lnTo>
                      <a:pt x="422" y="359"/>
                    </a:lnTo>
                    <a:lnTo>
                      <a:pt x="426" y="359"/>
                    </a:lnTo>
                    <a:lnTo>
                      <a:pt x="430" y="363"/>
                    </a:lnTo>
                    <a:lnTo>
                      <a:pt x="442" y="375"/>
                    </a:lnTo>
                    <a:lnTo>
                      <a:pt x="458" y="394"/>
                    </a:lnTo>
                    <a:lnTo>
                      <a:pt x="458" y="394"/>
                    </a:lnTo>
                    <a:lnTo>
                      <a:pt x="458" y="398"/>
                    </a:lnTo>
                    <a:lnTo>
                      <a:pt x="461" y="398"/>
                    </a:lnTo>
                    <a:lnTo>
                      <a:pt x="461" y="398"/>
                    </a:lnTo>
                    <a:lnTo>
                      <a:pt x="458" y="390"/>
                    </a:lnTo>
                    <a:lnTo>
                      <a:pt x="458" y="390"/>
                    </a:lnTo>
                    <a:lnTo>
                      <a:pt x="461" y="390"/>
                    </a:lnTo>
                    <a:lnTo>
                      <a:pt x="469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4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73" y="386"/>
                    </a:lnTo>
                    <a:lnTo>
                      <a:pt x="469" y="386"/>
                    </a:lnTo>
                    <a:lnTo>
                      <a:pt x="465" y="386"/>
                    </a:lnTo>
                    <a:lnTo>
                      <a:pt x="465" y="386"/>
                    </a:lnTo>
                    <a:lnTo>
                      <a:pt x="465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5" y="375"/>
                    </a:lnTo>
                    <a:lnTo>
                      <a:pt x="465" y="378"/>
                    </a:lnTo>
                    <a:lnTo>
                      <a:pt x="469" y="378"/>
                    </a:lnTo>
                    <a:lnTo>
                      <a:pt x="469" y="378"/>
                    </a:lnTo>
                    <a:lnTo>
                      <a:pt x="473" y="378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6"/>
                    </a:lnTo>
                    <a:lnTo>
                      <a:pt x="477" y="386"/>
                    </a:lnTo>
                    <a:lnTo>
                      <a:pt x="481" y="386"/>
                    </a:lnTo>
                    <a:lnTo>
                      <a:pt x="481" y="386"/>
                    </a:lnTo>
                    <a:lnTo>
                      <a:pt x="481" y="390"/>
                    </a:lnTo>
                    <a:lnTo>
                      <a:pt x="481" y="390"/>
                    </a:lnTo>
                    <a:lnTo>
                      <a:pt x="485" y="394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2"/>
                    </a:lnTo>
                    <a:lnTo>
                      <a:pt x="485" y="378"/>
                    </a:lnTo>
                    <a:lnTo>
                      <a:pt x="485" y="378"/>
                    </a:lnTo>
                    <a:lnTo>
                      <a:pt x="489" y="375"/>
                    </a:lnTo>
                    <a:lnTo>
                      <a:pt x="489" y="371"/>
                    </a:lnTo>
                    <a:lnTo>
                      <a:pt x="493" y="367"/>
                    </a:lnTo>
                    <a:lnTo>
                      <a:pt x="493" y="363"/>
                    </a:lnTo>
                    <a:lnTo>
                      <a:pt x="493" y="363"/>
                    </a:lnTo>
                    <a:lnTo>
                      <a:pt x="493" y="359"/>
                    </a:lnTo>
                    <a:lnTo>
                      <a:pt x="493" y="359"/>
                    </a:lnTo>
                    <a:lnTo>
                      <a:pt x="497" y="359"/>
                    </a:lnTo>
                    <a:lnTo>
                      <a:pt x="501" y="359"/>
                    </a:lnTo>
                    <a:lnTo>
                      <a:pt x="501" y="355"/>
                    </a:lnTo>
                    <a:lnTo>
                      <a:pt x="501" y="355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47"/>
                    </a:lnTo>
                    <a:lnTo>
                      <a:pt x="504" y="347"/>
                    </a:lnTo>
                    <a:lnTo>
                      <a:pt x="504" y="347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12" y="347"/>
                    </a:lnTo>
                    <a:lnTo>
                      <a:pt x="516" y="347"/>
                    </a:lnTo>
                    <a:lnTo>
                      <a:pt x="512" y="343"/>
                    </a:lnTo>
                    <a:lnTo>
                      <a:pt x="512" y="339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6" y="339"/>
                    </a:lnTo>
                    <a:lnTo>
                      <a:pt x="516" y="339"/>
                    </a:lnTo>
                    <a:lnTo>
                      <a:pt x="516" y="343"/>
                    </a:lnTo>
                    <a:lnTo>
                      <a:pt x="516" y="343"/>
                    </a:lnTo>
                    <a:lnTo>
                      <a:pt x="516" y="347"/>
                    </a:lnTo>
                    <a:lnTo>
                      <a:pt x="520" y="347"/>
                    </a:lnTo>
                    <a:lnTo>
                      <a:pt x="520" y="347"/>
                    </a:lnTo>
                    <a:lnTo>
                      <a:pt x="520" y="343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20" y="335"/>
                    </a:lnTo>
                    <a:lnTo>
                      <a:pt x="520" y="335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2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4" y="328"/>
                    </a:lnTo>
                    <a:lnTo>
                      <a:pt x="524" y="324"/>
                    </a:lnTo>
                    <a:lnTo>
                      <a:pt x="524" y="316"/>
                    </a:lnTo>
                    <a:lnTo>
                      <a:pt x="524" y="316"/>
                    </a:lnTo>
                    <a:lnTo>
                      <a:pt x="528" y="316"/>
                    </a:lnTo>
                    <a:lnTo>
                      <a:pt x="528" y="320"/>
                    </a:lnTo>
                    <a:lnTo>
                      <a:pt x="528" y="320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32" y="324"/>
                    </a:lnTo>
                    <a:lnTo>
                      <a:pt x="532" y="320"/>
                    </a:lnTo>
                    <a:lnTo>
                      <a:pt x="532" y="320"/>
                    </a:lnTo>
                    <a:lnTo>
                      <a:pt x="532" y="316"/>
                    </a:lnTo>
                    <a:lnTo>
                      <a:pt x="532" y="312"/>
                    </a:lnTo>
                    <a:lnTo>
                      <a:pt x="536" y="316"/>
                    </a:lnTo>
                    <a:lnTo>
                      <a:pt x="536" y="320"/>
                    </a:lnTo>
                    <a:lnTo>
                      <a:pt x="540" y="320"/>
                    </a:lnTo>
                    <a:lnTo>
                      <a:pt x="540" y="316"/>
                    </a:lnTo>
                    <a:lnTo>
                      <a:pt x="540" y="312"/>
                    </a:lnTo>
                    <a:lnTo>
                      <a:pt x="540" y="312"/>
                    </a:lnTo>
                    <a:lnTo>
                      <a:pt x="536" y="312"/>
                    </a:lnTo>
                    <a:lnTo>
                      <a:pt x="536" y="312"/>
                    </a:lnTo>
                    <a:lnTo>
                      <a:pt x="536" y="308"/>
                    </a:lnTo>
                    <a:lnTo>
                      <a:pt x="536" y="308"/>
                    </a:lnTo>
                    <a:lnTo>
                      <a:pt x="540" y="308"/>
                    </a:lnTo>
                    <a:lnTo>
                      <a:pt x="540" y="304"/>
                    </a:lnTo>
                    <a:lnTo>
                      <a:pt x="540" y="300"/>
                    </a:lnTo>
                    <a:lnTo>
                      <a:pt x="540" y="296"/>
                    </a:lnTo>
                    <a:lnTo>
                      <a:pt x="540" y="293"/>
                    </a:lnTo>
                    <a:lnTo>
                      <a:pt x="540" y="289"/>
                    </a:lnTo>
                    <a:lnTo>
                      <a:pt x="544" y="289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1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0" y="273"/>
                    </a:lnTo>
                    <a:lnTo>
                      <a:pt x="540" y="277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65"/>
                    </a:lnTo>
                    <a:lnTo>
                      <a:pt x="540" y="261"/>
                    </a:lnTo>
                    <a:lnTo>
                      <a:pt x="540" y="261"/>
                    </a:lnTo>
                    <a:lnTo>
                      <a:pt x="540" y="257"/>
                    </a:lnTo>
                    <a:lnTo>
                      <a:pt x="544" y="250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7" y="242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5" y="226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5" y="218"/>
                    </a:lnTo>
                    <a:lnTo>
                      <a:pt x="559" y="222"/>
                    </a:lnTo>
                    <a:lnTo>
                      <a:pt x="559" y="218"/>
                    </a:lnTo>
                    <a:lnTo>
                      <a:pt x="559" y="214"/>
                    </a:lnTo>
                    <a:lnTo>
                      <a:pt x="559" y="214"/>
                    </a:lnTo>
                    <a:lnTo>
                      <a:pt x="563" y="207"/>
                    </a:lnTo>
                    <a:lnTo>
                      <a:pt x="563" y="203"/>
                    </a:lnTo>
                    <a:lnTo>
                      <a:pt x="563" y="203"/>
                    </a:lnTo>
                    <a:lnTo>
                      <a:pt x="563" y="199"/>
                    </a:lnTo>
                    <a:lnTo>
                      <a:pt x="563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59" y="195"/>
                    </a:lnTo>
                    <a:lnTo>
                      <a:pt x="559" y="195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1"/>
                    </a:lnTo>
                    <a:lnTo>
                      <a:pt x="555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47" y="195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4" y="191"/>
                    </a:lnTo>
                    <a:lnTo>
                      <a:pt x="544" y="191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7" y="187"/>
                    </a:lnTo>
                    <a:lnTo>
                      <a:pt x="551" y="183"/>
                    </a:lnTo>
                    <a:lnTo>
                      <a:pt x="551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9" y="187"/>
                    </a:lnTo>
                    <a:lnTo>
                      <a:pt x="559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3"/>
                    </a:lnTo>
                    <a:lnTo>
                      <a:pt x="551" y="183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47" y="179"/>
                    </a:lnTo>
                    <a:lnTo>
                      <a:pt x="551" y="183"/>
                    </a:lnTo>
                    <a:lnTo>
                      <a:pt x="547" y="183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0" y="179"/>
                    </a:lnTo>
                    <a:lnTo>
                      <a:pt x="544" y="179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2" y="179"/>
                    </a:lnTo>
                    <a:lnTo>
                      <a:pt x="532" y="179"/>
                    </a:lnTo>
                    <a:lnTo>
                      <a:pt x="532" y="175"/>
                    </a:lnTo>
                    <a:lnTo>
                      <a:pt x="528" y="175"/>
                    </a:lnTo>
                    <a:lnTo>
                      <a:pt x="532" y="175"/>
                    </a:lnTo>
                    <a:lnTo>
                      <a:pt x="528" y="171"/>
                    </a:lnTo>
                    <a:lnTo>
                      <a:pt x="528" y="171"/>
                    </a:lnTo>
                    <a:lnTo>
                      <a:pt x="524" y="171"/>
                    </a:lnTo>
                    <a:lnTo>
                      <a:pt x="520" y="171"/>
                    </a:lnTo>
                    <a:lnTo>
                      <a:pt x="520" y="171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4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24" y="168"/>
                    </a:lnTo>
                    <a:lnTo>
                      <a:pt x="528" y="168"/>
                    </a:lnTo>
                    <a:lnTo>
                      <a:pt x="532" y="171"/>
                    </a:lnTo>
                    <a:lnTo>
                      <a:pt x="532" y="171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4"/>
                    </a:lnTo>
                    <a:lnTo>
                      <a:pt x="528" y="164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2"/>
                    </a:lnTo>
                    <a:lnTo>
                      <a:pt x="520" y="152"/>
                    </a:lnTo>
                    <a:lnTo>
                      <a:pt x="516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2"/>
                    </a:lnTo>
                    <a:lnTo>
                      <a:pt x="512" y="152"/>
                    </a:lnTo>
                    <a:lnTo>
                      <a:pt x="508" y="152"/>
                    </a:lnTo>
                    <a:lnTo>
                      <a:pt x="508" y="152"/>
                    </a:lnTo>
                    <a:lnTo>
                      <a:pt x="504" y="148"/>
                    </a:lnTo>
                    <a:lnTo>
                      <a:pt x="504" y="148"/>
                    </a:lnTo>
                    <a:lnTo>
                      <a:pt x="504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12" y="148"/>
                    </a:lnTo>
                    <a:lnTo>
                      <a:pt x="512" y="148"/>
                    </a:lnTo>
                    <a:lnTo>
                      <a:pt x="516" y="148"/>
                    </a:lnTo>
                    <a:lnTo>
                      <a:pt x="516" y="144"/>
                    </a:lnTo>
                    <a:lnTo>
                      <a:pt x="512" y="144"/>
                    </a:lnTo>
                    <a:lnTo>
                      <a:pt x="516" y="140"/>
                    </a:lnTo>
                    <a:lnTo>
                      <a:pt x="516" y="140"/>
                    </a:lnTo>
                    <a:lnTo>
                      <a:pt x="512" y="136"/>
                    </a:lnTo>
                    <a:lnTo>
                      <a:pt x="512" y="136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5"/>
                    </a:lnTo>
                    <a:lnTo>
                      <a:pt x="520" y="125"/>
                    </a:lnTo>
                    <a:lnTo>
                      <a:pt x="524" y="121"/>
                    </a:lnTo>
                    <a:lnTo>
                      <a:pt x="520" y="121"/>
                    </a:lnTo>
                    <a:lnTo>
                      <a:pt x="520" y="121"/>
                    </a:lnTo>
                    <a:lnTo>
                      <a:pt x="520" y="117"/>
                    </a:lnTo>
                    <a:lnTo>
                      <a:pt x="520" y="117"/>
                    </a:lnTo>
                    <a:lnTo>
                      <a:pt x="524" y="117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8" y="113"/>
                    </a:lnTo>
                    <a:lnTo>
                      <a:pt x="528" y="109"/>
                    </a:lnTo>
                    <a:lnTo>
                      <a:pt x="524" y="109"/>
                    </a:lnTo>
                    <a:lnTo>
                      <a:pt x="524" y="105"/>
                    </a:lnTo>
                    <a:lnTo>
                      <a:pt x="524" y="105"/>
                    </a:lnTo>
                    <a:lnTo>
                      <a:pt x="528" y="105"/>
                    </a:lnTo>
                    <a:lnTo>
                      <a:pt x="528" y="101"/>
                    </a:lnTo>
                    <a:lnTo>
                      <a:pt x="504" y="93"/>
                    </a:lnTo>
                    <a:lnTo>
                      <a:pt x="418" y="93"/>
                    </a:lnTo>
                    <a:moveTo>
                      <a:pt x="555" y="312"/>
                    </a:moveTo>
                    <a:lnTo>
                      <a:pt x="555" y="312"/>
                    </a:lnTo>
                    <a:lnTo>
                      <a:pt x="555" y="316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1" y="320"/>
                    </a:lnTo>
                    <a:lnTo>
                      <a:pt x="551" y="312"/>
                    </a:lnTo>
                    <a:lnTo>
                      <a:pt x="555" y="312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23"/>
              <p:cNvSpPr>
                <a:spLocks noEditPoints="1"/>
              </p:cNvSpPr>
              <p:nvPr/>
            </p:nvSpPr>
            <p:spPr bwMode="auto">
              <a:xfrm>
                <a:off x="2944813" y="3813175"/>
                <a:ext cx="136525" cy="415925"/>
              </a:xfrm>
              <a:custGeom>
                <a:avLst/>
                <a:gdLst>
                  <a:gd name="T0" fmla="*/ 59 w 86"/>
                  <a:gd name="T1" fmla="*/ 0 h 262"/>
                  <a:gd name="T2" fmla="*/ 59 w 86"/>
                  <a:gd name="T3" fmla="*/ 4 h 262"/>
                  <a:gd name="T4" fmla="*/ 86 w 86"/>
                  <a:gd name="T5" fmla="*/ 67 h 262"/>
                  <a:gd name="T6" fmla="*/ 78 w 86"/>
                  <a:gd name="T7" fmla="*/ 70 h 262"/>
                  <a:gd name="T8" fmla="*/ 74 w 86"/>
                  <a:gd name="T9" fmla="*/ 82 h 262"/>
                  <a:gd name="T10" fmla="*/ 74 w 86"/>
                  <a:gd name="T11" fmla="*/ 90 h 262"/>
                  <a:gd name="T12" fmla="*/ 63 w 86"/>
                  <a:gd name="T13" fmla="*/ 78 h 262"/>
                  <a:gd name="T14" fmla="*/ 67 w 86"/>
                  <a:gd name="T15" fmla="*/ 70 h 262"/>
                  <a:gd name="T16" fmla="*/ 74 w 86"/>
                  <a:gd name="T17" fmla="*/ 67 h 262"/>
                  <a:gd name="T18" fmla="*/ 78 w 86"/>
                  <a:gd name="T19" fmla="*/ 67 h 262"/>
                  <a:gd name="T20" fmla="*/ 67 w 86"/>
                  <a:gd name="T21" fmla="*/ 90 h 262"/>
                  <a:gd name="T22" fmla="*/ 63 w 86"/>
                  <a:gd name="T23" fmla="*/ 82 h 262"/>
                  <a:gd name="T24" fmla="*/ 55 w 86"/>
                  <a:gd name="T25" fmla="*/ 86 h 262"/>
                  <a:gd name="T26" fmla="*/ 55 w 86"/>
                  <a:gd name="T27" fmla="*/ 82 h 262"/>
                  <a:gd name="T28" fmla="*/ 51 w 86"/>
                  <a:gd name="T29" fmla="*/ 90 h 262"/>
                  <a:gd name="T30" fmla="*/ 47 w 86"/>
                  <a:gd name="T31" fmla="*/ 98 h 262"/>
                  <a:gd name="T32" fmla="*/ 43 w 86"/>
                  <a:gd name="T33" fmla="*/ 94 h 262"/>
                  <a:gd name="T34" fmla="*/ 43 w 86"/>
                  <a:gd name="T35" fmla="*/ 90 h 262"/>
                  <a:gd name="T36" fmla="*/ 31 w 86"/>
                  <a:gd name="T37" fmla="*/ 90 h 262"/>
                  <a:gd name="T38" fmla="*/ 31 w 86"/>
                  <a:gd name="T39" fmla="*/ 102 h 262"/>
                  <a:gd name="T40" fmla="*/ 27 w 86"/>
                  <a:gd name="T41" fmla="*/ 102 h 262"/>
                  <a:gd name="T42" fmla="*/ 0 w 86"/>
                  <a:gd name="T43" fmla="*/ 160 h 262"/>
                  <a:gd name="T44" fmla="*/ 8 w 86"/>
                  <a:gd name="T45" fmla="*/ 176 h 262"/>
                  <a:gd name="T46" fmla="*/ 12 w 86"/>
                  <a:gd name="T47" fmla="*/ 184 h 262"/>
                  <a:gd name="T48" fmla="*/ 16 w 86"/>
                  <a:gd name="T49" fmla="*/ 191 h 262"/>
                  <a:gd name="T50" fmla="*/ 12 w 86"/>
                  <a:gd name="T51" fmla="*/ 207 h 262"/>
                  <a:gd name="T52" fmla="*/ 27 w 86"/>
                  <a:gd name="T53" fmla="*/ 227 h 262"/>
                  <a:gd name="T54" fmla="*/ 31 w 86"/>
                  <a:gd name="T55" fmla="*/ 234 h 262"/>
                  <a:gd name="T56" fmla="*/ 35 w 86"/>
                  <a:gd name="T57" fmla="*/ 231 h 262"/>
                  <a:gd name="T58" fmla="*/ 31 w 86"/>
                  <a:gd name="T59" fmla="*/ 242 h 262"/>
                  <a:gd name="T60" fmla="*/ 31 w 86"/>
                  <a:gd name="T61" fmla="*/ 262 h 262"/>
                  <a:gd name="T62" fmla="*/ 47 w 86"/>
                  <a:gd name="T63" fmla="*/ 250 h 262"/>
                  <a:gd name="T64" fmla="*/ 51 w 86"/>
                  <a:gd name="T65" fmla="*/ 242 h 262"/>
                  <a:gd name="T66" fmla="*/ 43 w 86"/>
                  <a:gd name="T67" fmla="*/ 227 h 262"/>
                  <a:gd name="T68" fmla="*/ 47 w 86"/>
                  <a:gd name="T69" fmla="*/ 219 h 262"/>
                  <a:gd name="T70" fmla="*/ 55 w 86"/>
                  <a:gd name="T71" fmla="*/ 207 h 262"/>
                  <a:gd name="T72" fmla="*/ 67 w 86"/>
                  <a:gd name="T73" fmla="*/ 191 h 262"/>
                  <a:gd name="T74" fmla="*/ 63 w 86"/>
                  <a:gd name="T75" fmla="*/ 188 h 262"/>
                  <a:gd name="T76" fmla="*/ 70 w 86"/>
                  <a:gd name="T77" fmla="*/ 172 h 262"/>
                  <a:gd name="T78" fmla="*/ 74 w 86"/>
                  <a:gd name="T79" fmla="*/ 168 h 262"/>
                  <a:gd name="T80" fmla="*/ 78 w 86"/>
                  <a:gd name="T81" fmla="*/ 164 h 262"/>
                  <a:gd name="T82" fmla="*/ 74 w 86"/>
                  <a:gd name="T83" fmla="*/ 160 h 262"/>
                  <a:gd name="T84" fmla="*/ 67 w 86"/>
                  <a:gd name="T85" fmla="*/ 160 h 262"/>
                  <a:gd name="T86" fmla="*/ 63 w 86"/>
                  <a:gd name="T87" fmla="*/ 156 h 262"/>
                  <a:gd name="T88" fmla="*/ 59 w 86"/>
                  <a:gd name="T89" fmla="*/ 145 h 262"/>
                  <a:gd name="T90" fmla="*/ 55 w 86"/>
                  <a:gd name="T91" fmla="*/ 137 h 262"/>
                  <a:gd name="T92" fmla="*/ 55 w 86"/>
                  <a:gd name="T93" fmla="*/ 129 h 262"/>
                  <a:gd name="T94" fmla="*/ 51 w 86"/>
                  <a:gd name="T95" fmla="*/ 113 h 262"/>
                  <a:gd name="T96" fmla="*/ 63 w 86"/>
                  <a:gd name="T97" fmla="*/ 113 h 262"/>
                  <a:gd name="T98" fmla="*/ 63 w 86"/>
                  <a:gd name="T99" fmla="*/ 106 h 262"/>
                  <a:gd name="T100" fmla="*/ 67 w 86"/>
                  <a:gd name="T101" fmla="*/ 9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" h="262">
                    <a:moveTo>
                      <a:pt x="59" y="4"/>
                    </a:moveTo>
                    <a:lnTo>
                      <a:pt x="59" y="4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4"/>
                    </a:lnTo>
                    <a:lnTo>
                      <a:pt x="63" y="8"/>
                    </a:lnTo>
                    <a:lnTo>
                      <a:pt x="59" y="4"/>
                    </a:lnTo>
                    <a:moveTo>
                      <a:pt x="86" y="67"/>
                    </a:move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78" y="74"/>
                    </a:lnTo>
                    <a:lnTo>
                      <a:pt x="74" y="74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3" y="78"/>
                    </a:lnTo>
                    <a:lnTo>
                      <a:pt x="67" y="78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7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8" y="63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moveTo>
                      <a:pt x="67" y="90"/>
                    </a:moveTo>
                    <a:lnTo>
                      <a:pt x="67" y="90"/>
                    </a:lnTo>
                    <a:lnTo>
                      <a:pt x="67" y="90"/>
                    </a:lnTo>
                    <a:lnTo>
                      <a:pt x="67" y="86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102"/>
                    </a:lnTo>
                    <a:lnTo>
                      <a:pt x="47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1" y="98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6"/>
                    </a:lnTo>
                    <a:lnTo>
                      <a:pt x="20" y="109"/>
                    </a:lnTo>
                    <a:lnTo>
                      <a:pt x="12" y="133"/>
                    </a:lnTo>
                    <a:lnTo>
                      <a:pt x="4" y="152"/>
                    </a:lnTo>
                    <a:lnTo>
                      <a:pt x="0" y="160"/>
                    </a:lnTo>
                    <a:lnTo>
                      <a:pt x="4" y="164"/>
                    </a:lnTo>
                    <a:lnTo>
                      <a:pt x="4" y="168"/>
                    </a:lnTo>
                    <a:lnTo>
                      <a:pt x="4" y="172"/>
                    </a:lnTo>
                    <a:lnTo>
                      <a:pt x="8" y="176"/>
                    </a:lnTo>
                    <a:lnTo>
                      <a:pt x="8" y="176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12" y="180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6" y="184"/>
                    </a:lnTo>
                    <a:lnTo>
                      <a:pt x="12" y="188"/>
                    </a:lnTo>
                    <a:lnTo>
                      <a:pt x="16" y="191"/>
                    </a:lnTo>
                    <a:lnTo>
                      <a:pt x="16" y="195"/>
                    </a:lnTo>
                    <a:lnTo>
                      <a:pt x="16" y="195"/>
                    </a:lnTo>
                    <a:lnTo>
                      <a:pt x="12" y="199"/>
                    </a:lnTo>
                    <a:lnTo>
                      <a:pt x="12" y="203"/>
                    </a:lnTo>
                    <a:lnTo>
                      <a:pt x="12" y="207"/>
                    </a:lnTo>
                    <a:lnTo>
                      <a:pt x="20" y="211"/>
                    </a:lnTo>
                    <a:lnTo>
                      <a:pt x="24" y="223"/>
                    </a:lnTo>
                    <a:lnTo>
                      <a:pt x="31" y="223"/>
                    </a:lnTo>
                    <a:lnTo>
                      <a:pt x="31" y="227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31" y="231"/>
                    </a:lnTo>
                    <a:lnTo>
                      <a:pt x="31" y="231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9" y="238"/>
                    </a:lnTo>
                    <a:lnTo>
                      <a:pt x="35" y="238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50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9" y="262"/>
                    </a:lnTo>
                    <a:lnTo>
                      <a:pt x="43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38"/>
                    </a:lnTo>
                    <a:lnTo>
                      <a:pt x="43" y="231"/>
                    </a:lnTo>
                    <a:lnTo>
                      <a:pt x="43" y="227"/>
                    </a:lnTo>
                    <a:lnTo>
                      <a:pt x="47" y="223"/>
                    </a:lnTo>
                    <a:lnTo>
                      <a:pt x="51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55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9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7" y="180"/>
                    </a:lnTo>
                    <a:lnTo>
                      <a:pt x="67" y="176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56"/>
                    </a:lnTo>
                    <a:lnTo>
                      <a:pt x="63" y="160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37"/>
                    </a:lnTo>
                    <a:lnTo>
                      <a:pt x="55" y="137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3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3" y="113"/>
                    </a:lnTo>
                    <a:lnTo>
                      <a:pt x="67" y="113"/>
                    </a:lnTo>
                    <a:lnTo>
                      <a:pt x="63" y="109"/>
                    </a:lnTo>
                    <a:lnTo>
                      <a:pt x="63" y="109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74" y="94"/>
                    </a:lnTo>
                    <a:lnTo>
                      <a:pt x="70" y="94"/>
                    </a:lnTo>
                    <a:lnTo>
                      <a:pt x="67" y="90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24"/>
              <p:cNvSpPr>
                <a:spLocks noEditPoints="1"/>
              </p:cNvSpPr>
              <p:nvPr/>
            </p:nvSpPr>
            <p:spPr bwMode="auto">
              <a:xfrm>
                <a:off x="2716213" y="3360738"/>
                <a:ext cx="209550" cy="371475"/>
              </a:xfrm>
              <a:custGeom>
                <a:avLst/>
                <a:gdLst>
                  <a:gd name="T0" fmla="*/ 78 w 132"/>
                  <a:gd name="T1" fmla="*/ 4 h 234"/>
                  <a:gd name="T2" fmla="*/ 113 w 132"/>
                  <a:gd name="T3" fmla="*/ 59 h 234"/>
                  <a:gd name="T4" fmla="*/ 109 w 132"/>
                  <a:gd name="T5" fmla="*/ 55 h 234"/>
                  <a:gd name="T6" fmla="*/ 109 w 132"/>
                  <a:gd name="T7" fmla="*/ 102 h 234"/>
                  <a:gd name="T8" fmla="*/ 113 w 132"/>
                  <a:gd name="T9" fmla="*/ 98 h 234"/>
                  <a:gd name="T10" fmla="*/ 117 w 132"/>
                  <a:gd name="T11" fmla="*/ 102 h 234"/>
                  <a:gd name="T12" fmla="*/ 97 w 132"/>
                  <a:gd name="T13" fmla="*/ 121 h 234"/>
                  <a:gd name="T14" fmla="*/ 93 w 132"/>
                  <a:gd name="T15" fmla="*/ 125 h 234"/>
                  <a:gd name="T16" fmla="*/ 93 w 132"/>
                  <a:gd name="T17" fmla="*/ 117 h 234"/>
                  <a:gd name="T18" fmla="*/ 101 w 132"/>
                  <a:gd name="T19" fmla="*/ 109 h 234"/>
                  <a:gd name="T20" fmla="*/ 125 w 132"/>
                  <a:gd name="T21" fmla="*/ 121 h 234"/>
                  <a:gd name="T22" fmla="*/ 128 w 132"/>
                  <a:gd name="T23" fmla="*/ 133 h 234"/>
                  <a:gd name="T24" fmla="*/ 70 w 132"/>
                  <a:gd name="T25" fmla="*/ 148 h 234"/>
                  <a:gd name="T26" fmla="*/ 109 w 132"/>
                  <a:gd name="T27" fmla="*/ 141 h 234"/>
                  <a:gd name="T28" fmla="*/ 113 w 132"/>
                  <a:gd name="T29" fmla="*/ 148 h 234"/>
                  <a:gd name="T30" fmla="*/ 121 w 132"/>
                  <a:gd name="T31" fmla="*/ 152 h 234"/>
                  <a:gd name="T32" fmla="*/ 121 w 132"/>
                  <a:gd name="T33" fmla="*/ 148 h 234"/>
                  <a:gd name="T34" fmla="*/ 105 w 132"/>
                  <a:gd name="T35" fmla="*/ 188 h 234"/>
                  <a:gd name="T36" fmla="*/ 101 w 132"/>
                  <a:gd name="T37" fmla="*/ 203 h 234"/>
                  <a:gd name="T38" fmla="*/ 97 w 132"/>
                  <a:gd name="T39" fmla="*/ 191 h 234"/>
                  <a:gd name="T40" fmla="*/ 46 w 132"/>
                  <a:gd name="T41" fmla="*/ 227 h 234"/>
                  <a:gd name="T42" fmla="*/ 39 w 132"/>
                  <a:gd name="T43" fmla="*/ 215 h 234"/>
                  <a:gd name="T44" fmla="*/ 46 w 132"/>
                  <a:gd name="T45" fmla="*/ 219 h 234"/>
                  <a:gd name="T46" fmla="*/ 78 w 132"/>
                  <a:gd name="T47" fmla="*/ 211 h 234"/>
                  <a:gd name="T48" fmla="*/ 78 w 132"/>
                  <a:gd name="T49" fmla="*/ 203 h 234"/>
                  <a:gd name="T50" fmla="*/ 97 w 132"/>
                  <a:gd name="T51" fmla="*/ 211 h 234"/>
                  <a:gd name="T52" fmla="*/ 89 w 132"/>
                  <a:gd name="T53" fmla="*/ 219 h 234"/>
                  <a:gd name="T54" fmla="*/ 62 w 132"/>
                  <a:gd name="T55" fmla="*/ 39 h 234"/>
                  <a:gd name="T56" fmla="*/ 43 w 132"/>
                  <a:gd name="T57" fmla="*/ 86 h 234"/>
                  <a:gd name="T58" fmla="*/ 7 w 132"/>
                  <a:gd name="T59" fmla="*/ 109 h 234"/>
                  <a:gd name="T60" fmla="*/ 15 w 132"/>
                  <a:gd name="T61" fmla="*/ 106 h 234"/>
                  <a:gd name="T62" fmla="*/ 31 w 132"/>
                  <a:gd name="T63" fmla="*/ 125 h 234"/>
                  <a:gd name="T64" fmla="*/ 50 w 132"/>
                  <a:gd name="T65" fmla="*/ 145 h 234"/>
                  <a:gd name="T66" fmla="*/ 62 w 132"/>
                  <a:gd name="T67" fmla="*/ 133 h 234"/>
                  <a:gd name="T68" fmla="*/ 74 w 132"/>
                  <a:gd name="T69" fmla="*/ 133 h 234"/>
                  <a:gd name="T70" fmla="*/ 97 w 132"/>
                  <a:gd name="T71" fmla="*/ 102 h 234"/>
                  <a:gd name="T72" fmla="*/ 97 w 132"/>
                  <a:gd name="T73" fmla="*/ 90 h 234"/>
                  <a:gd name="T74" fmla="*/ 121 w 132"/>
                  <a:gd name="T75" fmla="*/ 70 h 234"/>
                  <a:gd name="T76" fmla="*/ 101 w 132"/>
                  <a:gd name="T77" fmla="*/ 47 h 234"/>
                  <a:gd name="T78" fmla="*/ 113 w 132"/>
                  <a:gd name="T79" fmla="*/ 47 h 234"/>
                  <a:gd name="T80" fmla="*/ 82 w 132"/>
                  <a:gd name="T81" fmla="*/ 16 h 234"/>
                  <a:gd name="T82" fmla="*/ 62 w 132"/>
                  <a:gd name="T83" fmla="*/ 16 h 234"/>
                  <a:gd name="T84" fmla="*/ 19 w 132"/>
                  <a:gd name="T85" fmla="*/ 176 h 234"/>
                  <a:gd name="T86" fmla="*/ 35 w 132"/>
                  <a:gd name="T87" fmla="*/ 176 h 234"/>
                  <a:gd name="T88" fmla="*/ 46 w 132"/>
                  <a:gd name="T89" fmla="*/ 172 h 234"/>
                  <a:gd name="T90" fmla="*/ 78 w 132"/>
                  <a:gd name="T91" fmla="*/ 145 h 234"/>
                  <a:gd name="T92" fmla="*/ 93 w 132"/>
                  <a:gd name="T93" fmla="*/ 133 h 234"/>
                  <a:gd name="T94" fmla="*/ 101 w 132"/>
                  <a:gd name="T95" fmla="*/ 148 h 234"/>
                  <a:gd name="T96" fmla="*/ 78 w 132"/>
                  <a:gd name="T97" fmla="*/ 156 h 234"/>
                  <a:gd name="T98" fmla="*/ 85 w 132"/>
                  <a:gd name="T99" fmla="*/ 168 h 234"/>
                  <a:gd name="T100" fmla="*/ 97 w 132"/>
                  <a:gd name="T101" fmla="*/ 176 h 234"/>
                  <a:gd name="T102" fmla="*/ 85 w 132"/>
                  <a:gd name="T103" fmla="*/ 188 h 234"/>
                  <a:gd name="T104" fmla="*/ 70 w 132"/>
                  <a:gd name="T105" fmla="*/ 199 h 234"/>
                  <a:gd name="T106" fmla="*/ 66 w 132"/>
                  <a:gd name="T107" fmla="*/ 227 h 234"/>
                  <a:gd name="T108" fmla="*/ 54 w 132"/>
                  <a:gd name="T109" fmla="*/ 227 h 234"/>
                  <a:gd name="T110" fmla="*/ 46 w 132"/>
                  <a:gd name="T111" fmla="*/ 219 h 234"/>
                  <a:gd name="T112" fmla="*/ 43 w 132"/>
                  <a:gd name="T113" fmla="*/ 207 h 234"/>
                  <a:gd name="T114" fmla="*/ 35 w 132"/>
                  <a:gd name="T115" fmla="*/ 211 h 234"/>
                  <a:gd name="T116" fmla="*/ 11 w 132"/>
                  <a:gd name="T117" fmla="*/ 215 h 234"/>
                  <a:gd name="T118" fmla="*/ 3 w 132"/>
                  <a:gd name="T119" fmla="*/ 172 h 234"/>
                  <a:gd name="T120" fmla="*/ 27 w 132"/>
                  <a:gd name="T121" fmla="*/ 145 h 234"/>
                  <a:gd name="T122" fmla="*/ 7 w 132"/>
                  <a:gd name="T123" fmla="*/ 129 h 234"/>
                  <a:gd name="T124" fmla="*/ 97 w 132"/>
                  <a:gd name="T125" fmla="*/ 16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34">
                    <a:moveTo>
                      <a:pt x="74" y="4"/>
                    </a:move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4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78" y="8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moveTo>
                      <a:pt x="113" y="59"/>
                    </a:move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09" y="67"/>
                    </a:lnTo>
                    <a:lnTo>
                      <a:pt x="109" y="63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5" y="63"/>
                    </a:lnTo>
                    <a:lnTo>
                      <a:pt x="109" y="55"/>
                    </a:lnTo>
                    <a:lnTo>
                      <a:pt x="109" y="55"/>
                    </a:lnTo>
                    <a:lnTo>
                      <a:pt x="109" y="51"/>
                    </a:lnTo>
                    <a:lnTo>
                      <a:pt x="109" y="51"/>
                    </a:lnTo>
                    <a:lnTo>
                      <a:pt x="109" y="55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59"/>
                    </a:lnTo>
                    <a:moveTo>
                      <a:pt x="109" y="98"/>
                    </a:moveTo>
                    <a:lnTo>
                      <a:pt x="109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9" y="102"/>
                    </a:lnTo>
                    <a:lnTo>
                      <a:pt x="109" y="98"/>
                    </a:lnTo>
                    <a:lnTo>
                      <a:pt x="109" y="98"/>
                    </a:lnTo>
                    <a:lnTo>
                      <a:pt x="113" y="90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09" y="98"/>
                    </a:lnTo>
                    <a:moveTo>
                      <a:pt x="121" y="90"/>
                    </a:move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4"/>
                    </a:lnTo>
                    <a:lnTo>
                      <a:pt x="117" y="94"/>
                    </a:lnTo>
                    <a:lnTo>
                      <a:pt x="117" y="90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102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21" y="86"/>
                    </a:lnTo>
                    <a:lnTo>
                      <a:pt x="121" y="90"/>
                    </a:lnTo>
                    <a:lnTo>
                      <a:pt x="121" y="90"/>
                    </a:lnTo>
                    <a:moveTo>
                      <a:pt x="101" y="117"/>
                    </a:moveTo>
                    <a:lnTo>
                      <a:pt x="101" y="117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33"/>
                    </a:lnTo>
                    <a:lnTo>
                      <a:pt x="97" y="133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89" y="117"/>
                    </a:lnTo>
                    <a:lnTo>
                      <a:pt x="89" y="117"/>
                    </a:lnTo>
                    <a:lnTo>
                      <a:pt x="93" y="117"/>
                    </a:lnTo>
                    <a:lnTo>
                      <a:pt x="93" y="113"/>
                    </a:lnTo>
                    <a:lnTo>
                      <a:pt x="93" y="113"/>
                    </a:lnTo>
                    <a:lnTo>
                      <a:pt x="93" y="109"/>
                    </a:lnTo>
                    <a:lnTo>
                      <a:pt x="97" y="109"/>
                    </a:lnTo>
                    <a:lnTo>
                      <a:pt x="97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5" y="109"/>
                    </a:lnTo>
                    <a:lnTo>
                      <a:pt x="105" y="109"/>
                    </a:lnTo>
                    <a:lnTo>
                      <a:pt x="101" y="113"/>
                    </a:lnTo>
                    <a:lnTo>
                      <a:pt x="101" y="117"/>
                    </a:lnTo>
                    <a:lnTo>
                      <a:pt x="101" y="117"/>
                    </a:lnTo>
                    <a:moveTo>
                      <a:pt x="125" y="125"/>
                    </a:move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25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5" y="129"/>
                    </a:lnTo>
                    <a:moveTo>
                      <a:pt x="128" y="129"/>
                    </a:moveTo>
                    <a:lnTo>
                      <a:pt x="128" y="129"/>
                    </a:lnTo>
                    <a:lnTo>
                      <a:pt x="132" y="129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8" y="125"/>
                    </a:lnTo>
                    <a:lnTo>
                      <a:pt x="128" y="129"/>
                    </a:lnTo>
                    <a:lnTo>
                      <a:pt x="128" y="129"/>
                    </a:lnTo>
                    <a:lnTo>
                      <a:pt x="128" y="129"/>
                    </a:lnTo>
                    <a:moveTo>
                      <a:pt x="62" y="145"/>
                    </a:moveTo>
                    <a:lnTo>
                      <a:pt x="62" y="145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66" y="152"/>
                    </a:lnTo>
                    <a:lnTo>
                      <a:pt x="66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5"/>
                    </a:lnTo>
                    <a:lnTo>
                      <a:pt x="62" y="145"/>
                    </a:lnTo>
                    <a:moveTo>
                      <a:pt x="109" y="141"/>
                    </a:moveTo>
                    <a:lnTo>
                      <a:pt x="109" y="141"/>
                    </a:lnTo>
                    <a:lnTo>
                      <a:pt x="109" y="141"/>
                    </a:lnTo>
                    <a:lnTo>
                      <a:pt x="105" y="141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5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09" y="145"/>
                    </a:lnTo>
                    <a:lnTo>
                      <a:pt x="109" y="141"/>
                    </a:lnTo>
                    <a:lnTo>
                      <a:pt x="109" y="141"/>
                    </a:lnTo>
                    <a:moveTo>
                      <a:pt x="121" y="148"/>
                    </a:moveTo>
                    <a:lnTo>
                      <a:pt x="121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moveTo>
                      <a:pt x="121" y="164"/>
                    </a:move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21" y="164"/>
                    </a:lnTo>
                    <a:lnTo>
                      <a:pt x="121" y="164"/>
                    </a:lnTo>
                    <a:moveTo>
                      <a:pt x="105" y="188"/>
                    </a:move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91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101" y="188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8"/>
                    </a:lnTo>
                    <a:moveTo>
                      <a:pt x="46" y="219"/>
                    </a:move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23"/>
                    </a:lnTo>
                    <a:lnTo>
                      <a:pt x="46" y="223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9" y="219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5"/>
                    </a:lnTo>
                    <a:lnTo>
                      <a:pt x="46" y="219"/>
                    </a:lnTo>
                    <a:lnTo>
                      <a:pt x="46" y="219"/>
                    </a:lnTo>
                    <a:moveTo>
                      <a:pt x="85" y="207"/>
                    </a:move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78" y="211"/>
                    </a:lnTo>
                    <a:lnTo>
                      <a:pt x="78" y="211"/>
                    </a:lnTo>
                    <a:lnTo>
                      <a:pt x="78" y="215"/>
                    </a:lnTo>
                    <a:lnTo>
                      <a:pt x="78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8" y="211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8" y="207"/>
                    </a:lnTo>
                    <a:lnTo>
                      <a:pt x="78" y="203"/>
                    </a:lnTo>
                    <a:lnTo>
                      <a:pt x="78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5" y="203"/>
                    </a:lnTo>
                    <a:lnTo>
                      <a:pt x="85" y="203"/>
                    </a:lnTo>
                    <a:lnTo>
                      <a:pt x="82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3"/>
                    </a:lnTo>
                    <a:lnTo>
                      <a:pt x="85" y="207"/>
                    </a:lnTo>
                    <a:lnTo>
                      <a:pt x="85" y="207"/>
                    </a:lnTo>
                    <a:moveTo>
                      <a:pt x="101" y="207"/>
                    </a:move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11"/>
                    </a:lnTo>
                    <a:lnTo>
                      <a:pt x="97" y="211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9"/>
                    </a:lnTo>
                    <a:lnTo>
                      <a:pt x="97" y="219"/>
                    </a:lnTo>
                    <a:lnTo>
                      <a:pt x="93" y="219"/>
                    </a:lnTo>
                    <a:lnTo>
                      <a:pt x="93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5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101" y="207"/>
                    </a:lnTo>
                    <a:moveTo>
                      <a:pt x="58" y="31"/>
                    </a:moveTo>
                    <a:lnTo>
                      <a:pt x="58" y="31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7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2" y="59"/>
                    </a:lnTo>
                    <a:lnTo>
                      <a:pt x="58" y="63"/>
                    </a:lnTo>
                    <a:lnTo>
                      <a:pt x="54" y="67"/>
                    </a:lnTo>
                    <a:lnTo>
                      <a:pt x="46" y="70"/>
                    </a:lnTo>
                    <a:lnTo>
                      <a:pt x="46" y="74"/>
                    </a:lnTo>
                    <a:lnTo>
                      <a:pt x="43" y="78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27" y="98"/>
                    </a:lnTo>
                    <a:lnTo>
                      <a:pt x="23" y="102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5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7" y="102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3" y="113"/>
                    </a:lnTo>
                    <a:lnTo>
                      <a:pt x="7" y="113"/>
                    </a:lnTo>
                    <a:lnTo>
                      <a:pt x="7" y="113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6"/>
                    </a:lnTo>
                    <a:lnTo>
                      <a:pt x="11" y="106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9" y="109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27" y="133"/>
                    </a:lnTo>
                    <a:lnTo>
                      <a:pt x="27" y="137"/>
                    </a:lnTo>
                    <a:lnTo>
                      <a:pt x="31" y="141"/>
                    </a:lnTo>
                    <a:lnTo>
                      <a:pt x="31" y="148"/>
                    </a:lnTo>
                    <a:lnTo>
                      <a:pt x="35" y="152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6" y="156"/>
                    </a:lnTo>
                    <a:lnTo>
                      <a:pt x="54" y="152"/>
                    </a:lnTo>
                    <a:lnTo>
                      <a:pt x="62" y="152"/>
                    </a:lnTo>
                    <a:lnTo>
                      <a:pt x="66" y="152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54" y="145"/>
                    </a:lnTo>
                    <a:lnTo>
                      <a:pt x="54" y="145"/>
                    </a:lnTo>
                    <a:lnTo>
                      <a:pt x="58" y="145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4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3"/>
                    </a:lnTo>
                    <a:lnTo>
                      <a:pt x="58" y="133"/>
                    </a:lnTo>
                    <a:lnTo>
                      <a:pt x="58" y="137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2" y="133"/>
                    </a:lnTo>
                    <a:lnTo>
                      <a:pt x="66" y="133"/>
                    </a:lnTo>
                    <a:lnTo>
                      <a:pt x="66" y="133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2" y="137"/>
                    </a:lnTo>
                    <a:lnTo>
                      <a:pt x="62" y="141"/>
                    </a:lnTo>
                    <a:lnTo>
                      <a:pt x="66" y="141"/>
                    </a:lnTo>
                    <a:lnTo>
                      <a:pt x="70" y="141"/>
                    </a:lnTo>
                    <a:lnTo>
                      <a:pt x="78" y="141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4" y="133"/>
                    </a:lnTo>
                    <a:lnTo>
                      <a:pt x="74" y="129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78" y="129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2" y="117"/>
                    </a:lnTo>
                    <a:lnTo>
                      <a:pt x="85" y="113"/>
                    </a:lnTo>
                    <a:lnTo>
                      <a:pt x="89" y="113"/>
                    </a:lnTo>
                    <a:lnTo>
                      <a:pt x="93" y="106"/>
                    </a:lnTo>
                    <a:lnTo>
                      <a:pt x="93" y="106"/>
                    </a:lnTo>
                    <a:lnTo>
                      <a:pt x="97" y="102"/>
                    </a:lnTo>
                    <a:lnTo>
                      <a:pt x="97" y="102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3" y="94"/>
                    </a:lnTo>
                    <a:lnTo>
                      <a:pt x="97" y="94"/>
                    </a:lnTo>
                    <a:lnTo>
                      <a:pt x="97" y="94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101" y="94"/>
                    </a:lnTo>
                    <a:lnTo>
                      <a:pt x="101" y="94"/>
                    </a:lnTo>
                    <a:lnTo>
                      <a:pt x="101" y="90"/>
                    </a:lnTo>
                    <a:lnTo>
                      <a:pt x="97" y="94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86"/>
                    </a:lnTo>
                    <a:lnTo>
                      <a:pt x="97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2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17" y="63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3" y="67"/>
                    </a:lnTo>
                    <a:lnTo>
                      <a:pt x="97" y="67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3"/>
                    </a:lnTo>
                    <a:lnTo>
                      <a:pt x="105" y="55"/>
                    </a:lnTo>
                    <a:lnTo>
                      <a:pt x="105" y="51"/>
                    </a:lnTo>
                    <a:lnTo>
                      <a:pt x="105" y="51"/>
                    </a:lnTo>
                    <a:lnTo>
                      <a:pt x="101" y="47"/>
                    </a:lnTo>
                    <a:lnTo>
                      <a:pt x="97" y="43"/>
                    </a:lnTo>
                    <a:lnTo>
                      <a:pt x="101" y="43"/>
                    </a:lnTo>
                    <a:lnTo>
                      <a:pt x="105" y="47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47"/>
                    </a:lnTo>
                    <a:lnTo>
                      <a:pt x="117" y="43"/>
                    </a:lnTo>
                    <a:lnTo>
                      <a:pt x="113" y="43"/>
                    </a:lnTo>
                    <a:lnTo>
                      <a:pt x="113" y="43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09" y="47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5" y="43"/>
                    </a:lnTo>
                    <a:lnTo>
                      <a:pt x="101" y="43"/>
                    </a:lnTo>
                    <a:lnTo>
                      <a:pt x="101" y="39"/>
                    </a:lnTo>
                    <a:lnTo>
                      <a:pt x="93" y="31"/>
                    </a:lnTo>
                    <a:lnTo>
                      <a:pt x="85" y="24"/>
                    </a:lnTo>
                    <a:lnTo>
                      <a:pt x="85" y="20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20"/>
                    </a:lnTo>
                    <a:lnTo>
                      <a:pt x="82" y="24"/>
                    </a:lnTo>
                    <a:lnTo>
                      <a:pt x="85" y="27"/>
                    </a:lnTo>
                    <a:lnTo>
                      <a:pt x="89" y="31"/>
                    </a:lnTo>
                    <a:lnTo>
                      <a:pt x="85" y="31"/>
                    </a:lnTo>
                    <a:lnTo>
                      <a:pt x="82" y="27"/>
                    </a:lnTo>
                    <a:lnTo>
                      <a:pt x="82" y="24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2" y="16"/>
                    </a:lnTo>
                    <a:lnTo>
                      <a:pt x="66" y="16"/>
                    </a:lnTo>
                    <a:lnTo>
                      <a:pt x="66" y="20"/>
                    </a:lnTo>
                    <a:lnTo>
                      <a:pt x="66" y="24"/>
                    </a:lnTo>
                    <a:lnTo>
                      <a:pt x="66" y="27"/>
                    </a:lnTo>
                    <a:lnTo>
                      <a:pt x="66" y="27"/>
                    </a:lnTo>
                    <a:lnTo>
                      <a:pt x="66" y="24"/>
                    </a:lnTo>
                    <a:lnTo>
                      <a:pt x="62" y="20"/>
                    </a:lnTo>
                    <a:lnTo>
                      <a:pt x="62" y="27"/>
                    </a:lnTo>
                    <a:lnTo>
                      <a:pt x="58" y="31"/>
                    </a:lnTo>
                    <a:moveTo>
                      <a:pt x="3" y="172"/>
                    </a:moveTo>
                    <a:lnTo>
                      <a:pt x="3" y="172"/>
                    </a:lnTo>
                    <a:lnTo>
                      <a:pt x="3" y="172"/>
                    </a:lnTo>
                    <a:lnTo>
                      <a:pt x="7" y="172"/>
                    </a:lnTo>
                    <a:lnTo>
                      <a:pt x="11" y="172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27" y="180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43" y="172"/>
                    </a:lnTo>
                    <a:lnTo>
                      <a:pt x="46" y="172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0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4" y="156"/>
                    </a:lnTo>
                    <a:lnTo>
                      <a:pt x="70" y="156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4" y="156"/>
                    </a:lnTo>
                    <a:lnTo>
                      <a:pt x="74" y="156"/>
                    </a:lnTo>
                    <a:lnTo>
                      <a:pt x="74" y="148"/>
                    </a:lnTo>
                    <a:lnTo>
                      <a:pt x="78" y="145"/>
                    </a:lnTo>
                    <a:lnTo>
                      <a:pt x="85" y="145"/>
                    </a:lnTo>
                    <a:lnTo>
                      <a:pt x="89" y="145"/>
                    </a:lnTo>
                    <a:lnTo>
                      <a:pt x="89" y="145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3" y="145"/>
                    </a:lnTo>
                    <a:lnTo>
                      <a:pt x="89" y="141"/>
                    </a:lnTo>
                    <a:lnTo>
                      <a:pt x="89" y="137"/>
                    </a:lnTo>
                    <a:lnTo>
                      <a:pt x="93" y="137"/>
                    </a:lnTo>
                    <a:lnTo>
                      <a:pt x="89" y="137"/>
                    </a:lnTo>
                    <a:lnTo>
                      <a:pt x="85" y="133"/>
                    </a:lnTo>
                    <a:lnTo>
                      <a:pt x="85" y="133"/>
                    </a:lnTo>
                    <a:lnTo>
                      <a:pt x="89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7" y="137"/>
                    </a:lnTo>
                    <a:lnTo>
                      <a:pt x="97" y="137"/>
                    </a:lnTo>
                    <a:lnTo>
                      <a:pt x="101" y="137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5" y="148"/>
                    </a:lnTo>
                    <a:lnTo>
                      <a:pt x="101" y="148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85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5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93" y="168"/>
                    </a:lnTo>
                    <a:lnTo>
                      <a:pt x="97" y="172"/>
                    </a:lnTo>
                    <a:lnTo>
                      <a:pt x="85" y="164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9" y="168"/>
                    </a:lnTo>
                    <a:lnTo>
                      <a:pt x="89" y="168"/>
                    </a:lnTo>
                    <a:lnTo>
                      <a:pt x="89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6"/>
                    </a:lnTo>
                    <a:lnTo>
                      <a:pt x="93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3" y="180"/>
                    </a:lnTo>
                    <a:lnTo>
                      <a:pt x="89" y="180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8"/>
                    </a:lnTo>
                    <a:lnTo>
                      <a:pt x="85" y="191"/>
                    </a:lnTo>
                    <a:lnTo>
                      <a:pt x="82" y="195"/>
                    </a:lnTo>
                    <a:lnTo>
                      <a:pt x="82" y="191"/>
                    </a:lnTo>
                    <a:lnTo>
                      <a:pt x="85" y="191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91"/>
                    </a:lnTo>
                    <a:lnTo>
                      <a:pt x="82" y="191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8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66" y="203"/>
                    </a:lnTo>
                    <a:lnTo>
                      <a:pt x="70" y="207"/>
                    </a:lnTo>
                    <a:lnTo>
                      <a:pt x="70" y="211"/>
                    </a:lnTo>
                    <a:lnTo>
                      <a:pt x="66" y="215"/>
                    </a:lnTo>
                    <a:lnTo>
                      <a:pt x="66" y="219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30"/>
                    </a:lnTo>
                    <a:lnTo>
                      <a:pt x="66" y="234"/>
                    </a:lnTo>
                    <a:lnTo>
                      <a:pt x="66" y="234"/>
                    </a:lnTo>
                    <a:lnTo>
                      <a:pt x="62" y="234"/>
                    </a:lnTo>
                    <a:lnTo>
                      <a:pt x="62" y="230"/>
                    </a:lnTo>
                    <a:lnTo>
                      <a:pt x="62" y="230"/>
                    </a:lnTo>
                    <a:lnTo>
                      <a:pt x="62" y="227"/>
                    </a:lnTo>
                    <a:lnTo>
                      <a:pt x="62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4" y="227"/>
                    </a:lnTo>
                    <a:lnTo>
                      <a:pt x="54" y="223"/>
                    </a:lnTo>
                    <a:lnTo>
                      <a:pt x="50" y="223"/>
                    </a:lnTo>
                    <a:lnTo>
                      <a:pt x="54" y="223"/>
                    </a:lnTo>
                    <a:lnTo>
                      <a:pt x="54" y="227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0"/>
                    </a:lnTo>
                    <a:lnTo>
                      <a:pt x="54" y="230"/>
                    </a:lnTo>
                    <a:lnTo>
                      <a:pt x="54" y="227"/>
                    </a:lnTo>
                    <a:lnTo>
                      <a:pt x="50" y="227"/>
                    </a:lnTo>
                    <a:lnTo>
                      <a:pt x="50" y="227"/>
                    </a:lnTo>
                    <a:lnTo>
                      <a:pt x="50" y="223"/>
                    </a:ln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15"/>
                    </a:lnTo>
                    <a:lnTo>
                      <a:pt x="46" y="211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9" y="195"/>
                    </a:lnTo>
                    <a:lnTo>
                      <a:pt x="35" y="195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1" y="191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1" y="223"/>
                    </a:lnTo>
                    <a:lnTo>
                      <a:pt x="31" y="223"/>
                    </a:lnTo>
                    <a:lnTo>
                      <a:pt x="27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5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1" y="215"/>
                    </a:lnTo>
                    <a:lnTo>
                      <a:pt x="7" y="203"/>
                    </a:lnTo>
                    <a:lnTo>
                      <a:pt x="3" y="199"/>
                    </a:lnTo>
                    <a:lnTo>
                      <a:pt x="3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4"/>
                    </a:lnTo>
                    <a:lnTo>
                      <a:pt x="7" y="180"/>
                    </a:lnTo>
                    <a:lnTo>
                      <a:pt x="7" y="180"/>
                    </a:lnTo>
                    <a:lnTo>
                      <a:pt x="3" y="180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3" y="172"/>
                    </a:lnTo>
                    <a:lnTo>
                      <a:pt x="3" y="172"/>
                    </a:lnTo>
                    <a:moveTo>
                      <a:pt x="3" y="117"/>
                    </a:moveTo>
                    <a:lnTo>
                      <a:pt x="3" y="117"/>
                    </a:lnTo>
                    <a:lnTo>
                      <a:pt x="3" y="113"/>
                    </a:lnTo>
                    <a:lnTo>
                      <a:pt x="7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37"/>
                    </a:lnTo>
                    <a:lnTo>
                      <a:pt x="23" y="137"/>
                    </a:lnTo>
                    <a:lnTo>
                      <a:pt x="27" y="141"/>
                    </a:lnTo>
                    <a:lnTo>
                      <a:pt x="27" y="145"/>
                    </a:lnTo>
                    <a:lnTo>
                      <a:pt x="23" y="145"/>
                    </a:lnTo>
                    <a:lnTo>
                      <a:pt x="23" y="145"/>
                    </a:lnTo>
                    <a:lnTo>
                      <a:pt x="19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41"/>
                    </a:lnTo>
                    <a:lnTo>
                      <a:pt x="11" y="141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3" y="121"/>
                    </a:lnTo>
                    <a:lnTo>
                      <a:pt x="3" y="117"/>
                    </a:lnTo>
                    <a:lnTo>
                      <a:pt x="3" y="117"/>
                    </a:lnTo>
                    <a:moveTo>
                      <a:pt x="101" y="156"/>
                    </a:moveTo>
                    <a:lnTo>
                      <a:pt x="101" y="156"/>
                    </a:lnTo>
                    <a:lnTo>
                      <a:pt x="101" y="156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105" y="160"/>
                    </a:lnTo>
                    <a:lnTo>
                      <a:pt x="105" y="164"/>
                    </a:lnTo>
                    <a:lnTo>
                      <a:pt x="101" y="164"/>
                    </a:lnTo>
                    <a:lnTo>
                      <a:pt x="97" y="160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5" y="156"/>
                    </a:lnTo>
                    <a:lnTo>
                      <a:pt x="93" y="152"/>
                    </a:lnTo>
                    <a:lnTo>
                      <a:pt x="101" y="152"/>
                    </a:lnTo>
                    <a:lnTo>
                      <a:pt x="109" y="156"/>
                    </a:lnTo>
                    <a:lnTo>
                      <a:pt x="105" y="156"/>
                    </a:lnTo>
                    <a:lnTo>
                      <a:pt x="101" y="156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25"/>
              <p:cNvSpPr>
                <a:spLocks noEditPoints="1"/>
              </p:cNvSpPr>
              <p:nvPr/>
            </p:nvSpPr>
            <p:spPr bwMode="auto">
              <a:xfrm>
                <a:off x="2609850" y="3286125"/>
                <a:ext cx="204787" cy="304800"/>
              </a:xfrm>
              <a:custGeom>
                <a:avLst/>
                <a:gdLst>
                  <a:gd name="T0" fmla="*/ 8 w 129"/>
                  <a:gd name="T1" fmla="*/ 47 h 192"/>
                  <a:gd name="T2" fmla="*/ 31 w 129"/>
                  <a:gd name="T3" fmla="*/ 98 h 192"/>
                  <a:gd name="T4" fmla="*/ 24 w 129"/>
                  <a:gd name="T5" fmla="*/ 106 h 192"/>
                  <a:gd name="T6" fmla="*/ 24 w 129"/>
                  <a:gd name="T7" fmla="*/ 114 h 192"/>
                  <a:gd name="T8" fmla="*/ 27 w 129"/>
                  <a:gd name="T9" fmla="*/ 129 h 192"/>
                  <a:gd name="T10" fmla="*/ 20 w 129"/>
                  <a:gd name="T11" fmla="*/ 141 h 192"/>
                  <a:gd name="T12" fmla="*/ 0 w 129"/>
                  <a:gd name="T13" fmla="*/ 137 h 192"/>
                  <a:gd name="T14" fmla="*/ 4 w 129"/>
                  <a:gd name="T15" fmla="*/ 145 h 192"/>
                  <a:gd name="T16" fmla="*/ 24 w 129"/>
                  <a:gd name="T17" fmla="*/ 188 h 192"/>
                  <a:gd name="T18" fmla="*/ 27 w 129"/>
                  <a:gd name="T19" fmla="*/ 180 h 192"/>
                  <a:gd name="T20" fmla="*/ 35 w 129"/>
                  <a:gd name="T21" fmla="*/ 180 h 192"/>
                  <a:gd name="T22" fmla="*/ 47 w 129"/>
                  <a:gd name="T23" fmla="*/ 184 h 192"/>
                  <a:gd name="T24" fmla="*/ 59 w 129"/>
                  <a:gd name="T25" fmla="*/ 188 h 192"/>
                  <a:gd name="T26" fmla="*/ 63 w 129"/>
                  <a:gd name="T27" fmla="*/ 188 h 192"/>
                  <a:gd name="T28" fmla="*/ 55 w 129"/>
                  <a:gd name="T29" fmla="*/ 172 h 192"/>
                  <a:gd name="T30" fmla="*/ 55 w 129"/>
                  <a:gd name="T31" fmla="*/ 164 h 192"/>
                  <a:gd name="T32" fmla="*/ 63 w 129"/>
                  <a:gd name="T33" fmla="*/ 176 h 192"/>
                  <a:gd name="T34" fmla="*/ 74 w 129"/>
                  <a:gd name="T35" fmla="*/ 176 h 192"/>
                  <a:gd name="T36" fmla="*/ 74 w 129"/>
                  <a:gd name="T37" fmla="*/ 184 h 192"/>
                  <a:gd name="T38" fmla="*/ 74 w 129"/>
                  <a:gd name="T39" fmla="*/ 172 h 192"/>
                  <a:gd name="T40" fmla="*/ 70 w 129"/>
                  <a:gd name="T41" fmla="*/ 160 h 192"/>
                  <a:gd name="T42" fmla="*/ 70 w 129"/>
                  <a:gd name="T43" fmla="*/ 149 h 192"/>
                  <a:gd name="T44" fmla="*/ 67 w 129"/>
                  <a:gd name="T45" fmla="*/ 149 h 192"/>
                  <a:gd name="T46" fmla="*/ 67 w 129"/>
                  <a:gd name="T47" fmla="*/ 160 h 192"/>
                  <a:gd name="T48" fmla="*/ 70 w 129"/>
                  <a:gd name="T49" fmla="*/ 172 h 192"/>
                  <a:gd name="T50" fmla="*/ 59 w 129"/>
                  <a:gd name="T51" fmla="*/ 156 h 192"/>
                  <a:gd name="T52" fmla="*/ 55 w 129"/>
                  <a:gd name="T53" fmla="*/ 149 h 192"/>
                  <a:gd name="T54" fmla="*/ 67 w 129"/>
                  <a:gd name="T55" fmla="*/ 137 h 192"/>
                  <a:gd name="T56" fmla="*/ 70 w 129"/>
                  <a:gd name="T57" fmla="*/ 145 h 192"/>
                  <a:gd name="T58" fmla="*/ 74 w 129"/>
                  <a:gd name="T59" fmla="*/ 153 h 192"/>
                  <a:gd name="T60" fmla="*/ 86 w 129"/>
                  <a:gd name="T61" fmla="*/ 149 h 192"/>
                  <a:gd name="T62" fmla="*/ 110 w 129"/>
                  <a:gd name="T63" fmla="*/ 133 h 192"/>
                  <a:gd name="T64" fmla="*/ 125 w 129"/>
                  <a:gd name="T65" fmla="*/ 110 h 192"/>
                  <a:gd name="T66" fmla="*/ 125 w 129"/>
                  <a:gd name="T67" fmla="*/ 90 h 192"/>
                  <a:gd name="T68" fmla="*/ 129 w 129"/>
                  <a:gd name="T69" fmla="*/ 82 h 192"/>
                  <a:gd name="T70" fmla="*/ 129 w 129"/>
                  <a:gd name="T71" fmla="*/ 67 h 192"/>
                  <a:gd name="T72" fmla="*/ 125 w 129"/>
                  <a:gd name="T73" fmla="*/ 59 h 192"/>
                  <a:gd name="T74" fmla="*/ 113 w 129"/>
                  <a:gd name="T75" fmla="*/ 55 h 192"/>
                  <a:gd name="T76" fmla="*/ 110 w 129"/>
                  <a:gd name="T77" fmla="*/ 47 h 192"/>
                  <a:gd name="T78" fmla="*/ 129 w 129"/>
                  <a:gd name="T79" fmla="*/ 47 h 192"/>
                  <a:gd name="T80" fmla="*/ 113 w 129"/>
                  <a:gd name="T81" fmla="*/ 39 h 192"/>
                  <a:gd name="T82" fmla="*/ 110 w 129"/>
                  <a:gd name="T83" fmla="*/ 32 h 192"/>
                  <a:gd name="T84" fmla="*/ 98 w 129"/>
                  <a:gd name="T85" fmla="*/ 32 h 192"/>
                  <a:gd name="T86" fmla="*/ 90 w 129"/>
                  <a:gd name="T87" fmla="*/ 35 h 192"/>
                  <a:gd name="T88" fmla="*/ 82 w 129"/>
                  <a:gd name="T89" fmla="*/ 28 h 192"/>
                  <a:gd name="T90" fmla="*/ 67 w 129"/>
                  <a:gd name="T91" fmla="*/ 16 h 192"/>
                  <a:gd name="T92" fmla="*/ 63 w 129"/>
                  <a:gd name="T93" fmla="*/ 8 h 192"/>
                  <a:gd name="T94" fmla="*/ 43 w 129"/>
                  <a:gd name="T95" fmla="*/ 8 h 192"/>
                  <a:gd name="T96" fmla="*/ 35 w 129"/>
                  <a:gd name="T97" fmla="*/ 16 h 192"/>
                  <a:gd name="T98" fmla="*/ 35 w 129"/>
                  <a:gd name="T99" fmla="*/ 4 h 192"/>
                  <a:gd name="T100" fmla="*/ 12 w 129"/>
                  <a:gd name="T101" fmla="*/ 4 h 192"/>
                  <a:gd name="T102" fmla="*/ 102 w 129"/>
                  <a:gd name="T103" fmla="*/ 20 h 192"/>
                  <a:gd name="T104" fmla="*/ 98 w 129"/>
                  <a:gd name="T105" fmla="*/ 8 h 192"/>
                  <a:gd name="T106" fmla="*/ 102 w 129"/>
                  <a:gd name="T107" fmla="*/ 12 h 192"/>
                  <a:gd name="T108" fmla="*/ 106 w 129"/>
                  <a:gd name="T109" fmla="*/ 16 h 192"/>
                  <a:gd name="T110" fmla="*/ 113 w 129"/>
                  <a:gd name="T111" fmla="*/ 28 h 192"/>
                  <a:gd name="T112" fmla="*/ 121 w 129"/>
                  <a:gd name="T113" fmla="*/ 32 h 192"/>
                  <a:gd name="T114" fmla="*/ 117 w 129"/>
                  <a:gd name="T115" fmla="*/ 3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92">
                    <a:moveTo>
                      <a:pt x="12" y="35"/>
                    </a:moveTo>
                    <a:lnTo>
                      <a:pt x="12" y="35"/>
                    </a:lnTo>
                    <a:lnTo>
                      <a:pt x="12" y="39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8" y="47"/>
                    </a:lnTo>
                    <a:lnTo>
                      <a:pt x="12" y="5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31" y="98"/>
                    </a:lnTo>
                    <a:lnTo>
                      <a:pt x="27" y="98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8" y="137"/>
                    </a:lnTo>
                    <a:lnTo>
                      <a:pt x="4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4" y="141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16" y="168"/>
                    </a:lnTo>
                    <a:lnTo>
                      <a:pt x="16" y="172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35" y="188"/>
                    </a:lnTo>
                    <a:lnTo>
                      <a:pt x="31" y="184"/>
                    </a:lnTo>
                    <a:lnTo>
                      <a:pt x="27" y="184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31" y="176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0"/>
                    </a:lnTo>
                    <a:lnTo>
                      <a:pt x="35" y="180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8"/>
                    </a:lnTo>
                    <a:lnTo>
                      <a:pt x="59" y="192"/>
                    </a:lnTo>
                    <a:lnTo>
                      <a:pt x="63" y="192"/>
                    </a:lnTo>
                    <a:lnTo>
                      <a:pt x="59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63" y="188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6"/>
                    </a:lnTo>
                    <a:lnTo>
                      <a:pt x="67" y="180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74" y="180"/>
                    </a:lnTo>
                    <a:lnTo>
                      <a:pt x="74" y="180"/>
                    </a:lnTo>
                    <a:lnTo>
                      <a:pt x="70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76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56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0" y="149"/>
                    </a:lnTo>
                    <a:lnTo>
                      <a:pt x="70" y="149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53"/>
                    </a:lnTo>
                    <a:lnTo>
                      <a:pt x="63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4"/>
                    </a:lnTo>
                    <a:lnTo>
                      <a:pt x="70" y="168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7" y="164"/>
                    </a:lnTo>
                    <a:lnTo>
                      <a:pt x="63" y="164"/>
                    </a:lnTo>
                    <a:lnTo>
                      <a:pt x="63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3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5" y="149"/>
                    </a:lnTo>
                    <a:lnTo>
                      <a:pt x="51" y="149"/>
                    </a:lnTo>
                    <a:lnTo>
                      <a:pt x="51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67" y="141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70" y="137"/>
                    </a:lnTo>
                    <a:lnTo>
                      <a:pt x="70" y="141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8" y="145"/>
                    </a:lnTo>
                    <a:lnTo>
                      <a:pt x="74" y="145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53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5"/>
                    </a:lnTo>
                    <a:lnTo>
                      <a:pt x="102" y="137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29"/>
                    </a:lnTo>
                    <a:lnTo>
                      <a:pt x="110" y="125"/>
                    </a:lnTo>
                    <a:lnTo>
                      <a:pt x="113" y="121"/>
                    </a:lnTo>
                    <a:lnTo>
                      <a:pt x="113" y="117"/>
                    </a:lnTo>
                    <a:lnTo>
                      <a:pt x="121" y="114"/>
                    </a:lnTo>
                    <a:lnTo>
                      <a:pt x="125" y="110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2"/>
                    </a:lnTo>
                    <a:lnTo>
                      <a:pt x="125" y="94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0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9" y="74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5" y="63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13" y="59"/>
                    </a:lnTo>
                    <a:lnTo>
                      <a:pt x="113" y="55"/>
                    </a:lnTo>
                    <a:lnTo>
                      <a:pt x="110" y="51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3" y="51"/>
                    </a:lnTo>
                    <a:lnTo>
                      <a:pt x="110" y="47"/>
                    </a:lnTo>
                    <a:lnTo>
                      <a:pt x="106" y="43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10" y="47"/>
                    </a:lnTo>
                    <a:lnTo>
                      <a:pt x="125" y="47"/>
                    </a:lnTo>
                    <a:lnTo>
                      <a:pt x="129" y="47"/>
                    </a:lnTo>
                    <a:lnTo>
                      <a:pt x="125" y="43"/>
                    </a:lnTo>
                    <a:lnTo>
                      <a:pt x="113" y="43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8" y="35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0" y="32"/>
                    </a:lnTo>
                    <a:lnTo>
                      <a:pt x="94" y="32"/>
                    </a:lnTo>
                    <a:lnTo>
                      <a:pt x="94" y="28"/>
                    </a:lnTo>
                    <a:lnTo>
                      <a:pt x="86" y="28"/>
                    </a:lnTo>
                    <a:lnTo>
                      <a:pt x="82" y="28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4" y="20"/>
                    </a:lnTo>
                    <a:lnTo>
                      <a:pt x="67" y="16"/>
                    </a:lnTo>
                    <a:lnTo>
                      <a:pt x="67" y="12"/>
                    </a:lnTo>
                    <a:lnTo>
                      <a:pt x="63" y="16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0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4"/>
                    </a:lnTo>
                    <a:lnTo>
                      <a:pt x="43" y="8"/>
                    </a:lnTo>
                    <a:lnTo>
                      <a:pt x="43" y="16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39" y="20"/>
                    </a:lnTo>
                    <a:lnTo>
                      <a:pt x="35" y="20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32"/>
                    </a:lnTo>
                    <a:lnTo>
                      <a:pt x="12" y="35"/>
                    </a:lnTo>
                    <a:moveTo>
                      <a:pt x="102" y="20"/>
                    </a:moveTo>
                    <a:lnTo>
                      <a:pt x="102" y="20"/>
                    </a:lnTo>
                    <a:lnTo>
                      <a:pt x="102" y="12"/>
                    </a:lnTo>
                    <a:lnTo>
                      <a:pt x="98" y="12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10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10" y="24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17" y="35"/>
                    </a:lnTo>
                    <a:lnTo>
                      <a:pt x="110" y="32"/>
                    </a:lnTo>
                    <a:lnTo>
                      <a:pt x="106" y="28"/>
                    </a:lnTo>
                    <a:lnTo>
                      <a:pt x="102" y="28"/>
                    </a:lnTo>
                    <a:lnTo>
                      <a:pt x="102" y="20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26"/>
              <p:cNvSpPr>
                <a:spLocks/>
              </p:cNvSpPr>
              <p:nvPr/>
            </p:nvSpPr>
            <p:spPr bwMode="auto">
              <a:xfrm>
                <a:off x="2720975" y="35337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0 h 4"/>
                  <a:gd name="T6" fmla="*/ 0 w 4"/>
                  <a:gd name="T7" fmla="*/ 4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27"/>
              <p:cNvSpPr>
                <a:spLocks noEditPoints="1"/>
              </p:cNvSpPr>
              <p:nvPr/>
            </p:nvSpPr>
            <p:spPr bwMode="auto">
              <a:xfrm>
                <a:off x="2492375" y="4414838"/>
                <a:ext cx="241300" cy="153988"/>
              </a:xfrm>
              <a:custGeom>
                <a:avLst/>
                <a:gdLst>
                  <a:gd name="T0" fmla="*/ 129 w 152"/>
                  <a:gd name="T1" fmla="*/ 62 h 97"/>
                  <a:gd name="T2" fmla="*/ 129 w 152"/>
                  <a:gd name="T3" fmla="*/ 66 h 97"/>
                  <a:gd name="T4" fmla="*/ 129 w 152"/>
                  <a:gd name="T5" fmla="*/ 70 h 97"/>
                  <a:gd name="T6" fmla="*/ 125 w 152"/>
                  <a:gd name="T7" fmla="*/ 62 h 97"/>
                  <a:gd name="T8" fmla="*/ 129 w 152"/>
                  <a:gd name="T9" fmla="*/ 62 h 97"/>
                  <a:gd name="T10" fmla="*/ 152 w 152"/>
                  <a:gd name="T11" fmla="*/ 19 h 97"/>
                  <a:gd name="T12" fmla="*/ 133 w 152"/>
                  <a:gd name="T13" fmla="*/ 19 h 97"/>
                  <a:gd name="T14" fmla="*/ 105 w 152"/>
                  <a:gd name="T15" fmla="*/ 0 h 97"/>
                  <a:gd name="T16" fmla="*/ 98 w 152"/>
                  <a:gd name="T17" fmla="*/ 0 h 97"/>
                  <a:gd name="T18" fmla="*/ 98 w 152"/>
                  <a:gd name="T19" fmla="*/ 4 h 97"/>
                  <a:gd name="T20" fmla="*/ 90 w 152"/>
                  <a:gd name="T21" fmla="*/ 4 h 97"/>
                  <a:gd name="T22" fmla="*/ 82 w 152"/>
                  <a:gd name="T23" fmla="*/ 8 h 97"/>
                  <a:gd name="T24" fmla="*/ 78 w 152"/>
                  <a:gd name="T25" fmla="*/ 12 h 97"/>
                  <a:gd name="T26" fmla="*/ 70 w 152"/>
                  <a:gd name="T27" fmla="*/ 16 h 97"/>
                  <a:gd name="T28" fmla="*/ 70 w 152"/>
                  <a:gd name="T29" fmla="*/ 16 h 97"/>
                  <a:gd name="T30" fmla="*/ 62 w 152"/>
                  <a:gd name="T31" fmla="*/ 16 h 97"/>
                  <a:gd name="T32" fmla="*/ 51 w 152"/>
                  <a:gd name="T33" fmla="*/ 19 h 97"/>
                  <a:gd name="T34" fmla="*/ 51 w 152"/>
                  <a:gd name="T35" fmla="*/ 23 h 97"/>
                  <a:gd name="T36" fmla="*/ 43 w 152"/>
                  <a:gd name="T37" fmla="*/ 35 h 97"/>
                  <a:gd name="T38" fmla="*/ 15 w 152"/>
                  <a:gd name="T39" fmla="*/ 27 h 97"/>
                  <a:gd name="T40" fmla="*/ 4 w 152"/>
                  <a:gd name="T41" fmla="*/ 35 h 97"/>
                  <a:gd name="T42" fmla="*/ 4 w 152"/>
                  <a:gd name="T43" fmla="*/ 55 h 97"/>
                  <a:gd name="T44" fmla="*/ 8 w 152"/>
                  <a:gd name="T45" fmla="*/ 62 h 97"/>
                  <a:gd name="T46" fmla="*/ 15 w 152"/>
                  <a:gd name="T47" fmla="*/ 62 h 97"/>
                  <a:gd name="T48" fmla="*/ 19 w 152"/>
                  <a:gd name="T49" fmla="*/ 62 h 97"/>
                  <a:gd name="T50" fmla="*/ 23 w 152"/>
                  <a:gd name="T51" fmla="*/ 78 h 97"/>
                  <a:gd name="T52" fmla="*/ 23 w 152"/>
                  <a:gd name="T53" fmla="*/ 94 h 97"/>
                  <a:gd name="T54" fmla="*/ 27 w 152"/>
                  <a:gd name="T55" fmla="*/ 94 h 97"/>
                  <a:gd name="T56" fmla="*/ 31 w 152"/>
                  <a:gd name="T57" fmla="*/ 97 h 97"/>
                  <a:gd name="T58" fmla="*/ 31 w 152"/>
                  <a:gd name="T59" fmla="*/ 97 h 97"/>
                  <a:gd name="T60" fmla="*/ 35 w 152"/>
                  <a:gd name="T61" fmla="*/ 97 h 97"/>
                  <a:gd name="T62" fmla="*/ 39 w 152"/>
                  <a:gd name="T63" fmla="*/ 97 h 97"/>
                  <a:gd name="T64" fmla="*/ 43 w 152"/>
                  <a:gd name="T65" fmla="*/ 94 h 97"/>
                  <a:gd name="T66" fmla="*/ 43 w 152"/>
                  <a:gd name="T67" fmla="*/ 90 h 97"/>
                  <a:gd name="T68" fmla="*/ 35 w 152"/>
                  <a:gd name="T69" fmla="*/ 82 h 97"/>
                  <a:gd name="T70" fmla="*/ 31 w 152"/>
                  <a:gd name="T71" fmla="*/ 78 h 97"/>
                  <a:gd name="T72" fmla="*/ 39 w 152"/>
                  <a:gd name="T73" fmla="*/ 70 h 97"/>
                  <a:gd name="T74" fmla="*/ 47 w 152"/>
                  <a:gd name="T75" fmla="*/ 70 h 97"/>
                  <a:gd name="T76" fmla="*/ 55 w 152"/>
                  <a:gd name="T77" fmla="*/ 66 h 97"/>
                  <a:gd name="T78" fmla="*/ 66 w 152"/>
                  <a:gd name="T79" fmla="*/ 66 h 97"/>
                  <a:gd name="T80" fmla="*/ 66 w 152"/>
                  <a:gd name="T81" fmla="*/ 62 h 97"/>
                  <a:gd name="T82" fmla="*/ 70 w 152"/>
                  <a:gd name="T83" fmla="*/ 66 h 97"/>
                  <a:gd name="T84" fmla="*/ 74 w 152"/>
                  <a:gd name="T85" fmla="*/ 62 h 97"/>
                  <a:gd name="T86" fmla="*/ 86 w 152"/>
                  <a:gd name="T87" fmla="*/ 62 h 97"/>
                  <a:gd name="T88" fmla="*/ 90 w 152"/>
                  <a:gd name="T89" fmla="*/ 62 h 97"/>
                  <a:gd name="T90" fmla="*/ 98 w 152"/>
                  <a:gd name="T91" fmla="*/ 62 h 97"/>
                  <a:gd name="T92" fmla="*/ 98 w 152"/>
                  <a:gd name="T93" fmla="*/ 58 h 97"/>
                  <a:gd name="T94" fmla="*/ 101 w 152"/>
                  <a:gd name="T95" fmla="*/ 58 h 97"/>
                  <a:gd name="T96" fmla="*/ 105 w 152"/>
                  <a:gd name="T97" fmla="*/ 58 h 97"/>
                  <a:gd name="T98" fmla="*/ 113 w 152"/>
                  <a:gd name="T99" fmla="*/ 51 h 97"/>
                  <a:gd name="T100" fmla="*/ 113 w 152"/>
                  <a:gd name="T101" fmla="*/ 55 h 97"/>
                  <a:gd name="T102" fmla="*/ 121 w 152"/>
                  <a:gd name="T103" fmla="*/ 51 h 97"/>
                  <a:gd name="T104" fmla="*/ 125 w 152"/>
                  <a:gd name="T105" fmla="*/ 51 h 97"/>
                  <a:gd name="T106" fmla="*/ 129 w 152"/>
                  <a:gd name="T107" fmla="*/ 51 h 97"/>
                  <a:gd name="T108" fmla="*/ 137 w 152"/>
                  <a:gd name="T109" fmla="*/ 51 h 97"/>
                  <a:gd name="T110" fmla="*/ 141 w 152"/>
                  <a:gd name="T111" fmla="*/ 62 h 97"/>
                  <a:gd name="T112" fmla="*/ 148 w 152"/>
                  <a:gd name="T113" fmla="*/ 47 h 97"/>
                  <a:gd name="T114" fmla="*/ 152 w 152"/>
                  <a:gd name="T115" fmla="*/ 35 h 97"/>
                  <a:gd name="T116" fmla="*/ 152 w 152"/>
                  <a:gd name="T117" fmla="*/ 1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2" h="97">
                    <a:moveTo>
                      <a:pt x="129" y="62"/>
                    </a:move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66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moveTo>
                      <a:pt x="152" y="19"/>
                    </a:moveTo>
                    <a:lnTo>
                      <a:pt x="152" y="19"/>
                    </a:lnTo>
                    <a:lnTo>
                      <a:pt x="152" y="19"/>
                    </a:lnTo>
                    <a:lnTo>
                      <a:pt x="148" y="23"/>
                    </a:lnTo>
                    <a:lnTo>
                      <a:pt x="144" y="23"/>
                    </a:lnTo>
                    <a:lnTo>
                      <a:pt x="133" y="19"/>
                    </a:lnTo>
                    <a:lnTo>
                      <a:pt x="129" y="19"/>
                    </a:lnTo>
                    <a:lnTo>
                      <a:pt x="117" y="12"/>
                    </a:lnTo>
                    <a:lnTo>
                      <a:pt x="113" y="8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66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27" y="31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5" y="27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4" y="31"/>
                    </a:lnTo>
                    <a:lnTo>
                      <a:pt x="4" y="35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8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9" y="62"/>
                    </a:lnTo>
                    <a:lnTo>
                      <a:pt x="19" y="66"/>
                    </a:lnTo>
                    <a:lnTo>
                      <a:pt x="23" y="70"/>
                    </a:lnTo>
                    <a:lnTo>
                      <a:pt x="23" y="74"/>
                    </a:lnTo>
                    <a:lnTo>
                      <a:pt x="23" y="78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31" y="94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43" y="74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51" y="70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4" y="62"/>
                    </a:lnTo>
                    <a:lnTo>
                      <a:pt x="74" y="62"/>
                    </a:lnTo>
                    <a:lnTo>
                      <a:pt x="78" y="62"/>
                    </a:lnTo>
                    <a:lnTo>
                      <a:pt x="78" y="66"/>
                    </a:lnTo>
                    <a:lnTo>
                      <a:pt x="82" y="62"/>
                    </a:lnTo>
                    <a:lnTo>
                      <a:pt x="86" y="62"/>
                    </a:lnTo>
                    <a:lnTo>
                      <a:pt x="90" y="58"/>
                    </a:lnTo>
                    <a:lnTo>
                      <a:pt x="90" y="62"/>
                    </a:lnTo>
                    <a:lnTo>
                      <a:pt x="94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6"/>
                    </a:lnTo>
                    <a:lnTo>
                      <a:pt x="94" y="66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5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5"/>
                    </a:lnTo>
                    <a:lnTo>
                      <a:pt x="109" y="55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7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7" y="58"/>
                    </a:lnTo>
                    <a:lnTo>
                      <a:pt x="117" y="55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9" y="51"/>
                    </a:lnTo>
                    <a:lnTo>
                      <a:pt x="129" y="55"/>
                    </a:lnTo>
                    <a:lnTo>
                      <a:pt x="133" y="55"/>
                    </a:lnTo>
                    <a:lnTo>
                      <a:pt x="137" y="51"/>
                    </a:lnTo>
                    <a:lnTo>
                      <a:pt x="137" y="51"/>
                    </a:lnTo>
                    <a:lnTo>
                      <a:pt x="137" y="55"/>
                    </a:lnTo>
                    <a:lnTo>
                      <a:pt x="137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52" y="43"/>
                    </a:lnTo>
                    <a:lnTo>
                      <a:pt x="152" y="39"/>
                    </a:lnTo>
                    <a:lnTo>
                      <a:pt x="152" y="39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1"/>
                    </a:lnTo>
                    <a:lnTo>
                      <a:pt x="152" y="19"/>
                    </a:lnTo>
                    <a:lnTo>
                      <a:pt x="152" y="19"/>
                    </a:lnTo>
                    <a:lnTo>
                      <a:pt x="152" y="19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68"/>
              <p:cNvSpPr>
                <a:spLocks/>
              </p:cNvSpPr>
              <p:nvPr/>
            </p:nvSpPr>
            <p:spPr bwMode="auto">
              <a:xfrm>
                <a:off x="2044700" y="4451350"/>
                <a:ext cx="25400" cy="19050"/>
              </a:xfrm>
              <a:custGeom>
                <a:avLst/>
                <a:gdLst>
                  <a:gd name="T0" fmla="*/ 12 w 16"/>
                  <a:gd name="T1" fmla="*/ 4 h 12"/>
                  <a:gd name="T2" fmla="*/ 12 w 16"/>
                  <a:gd name="T3" fmla="*/ 4 h 12"/>
                  <a:gd name="T4" fmla="*/ 4 w 16"/>
                  <a:gd name="T5" fmla="*/ 4 h 12"/>
                  <a:gd name="T6" fmla="*/ 0 w 16"/>
                  <a:gd name="T7" fmla="*/ 8 h 12"/>
                  <a:gd name="T8" fmla="*/ 0 w 16"/>
                  <a:gd name="T9" fmla="*/ 8 h 12"/>
                  <a:gd name="T10" fmla="*/ 4 w 16"/>
                  <a:gd name="T11" fmla="*/ 12 h 12"/>
                  <a:gd name="T12" fmla="*/ 4 w 16"/>
                  <a:gd name="T13" fmla="*/ 12 h 12"/>
                  <a:gd name="T14" fmla="*/ 8 w 16"/>
                  <a:gd name="T15" fmla="*/ 12 h 12"/>
                  <a:gd name="T16" fmla="*/ 8 w 16"/>
                  <a:gd name="T17" fmla="*/ 12 h 12"/>
                  <a:gd name="T18" fmla="*/ 8 w 16"/>
                  <a:gd name="T19" fmla="*/ 8 h 12"/>
                  <a:gd name="T20" fmla="*/ 12 w 16"/>
                  <a:gd name="T21" fmla="*/ 8 h 12"/>
                  <a:gd name="T22" fmla="*/ 12 w 16"/>
                  <a:gd name="T23" fmla="*/ 4 h 12"/>
                  <a:gd name="T24" fmla="*/ 12 w 16"/>
                  <a:gd name="T25" fmla="*/ 4 h 12"/>
                  <a:gd name="T26" fmla="*/ 12 w 16"/>
                  <a:gd name="T27" fmla="*/ 4 h 12"/>
                  <a:gd name="T28" fmla="*/ 12 w 16"/>
                  <a:gd name="T29" fmla="*/ 4 h 12"/>
                  <a:gd name="T30" fmla="*/ 16 w 16"/>
                  <a:gd name="T31" fmla="*/ 4 h 12"/>
                  <a:gd name="T32" fmla="*/ 12 w 16"/>
                  <a:gd name="T33" fmla="*/ 0 h 12"/>
                  <a:gd name="T34" fmla="*/ 12 w 16"/>
                  <a:gd name="T3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2">
                    <a:moveTo>
                      <a:pt x="12" y="4"/>
                    </a:moveTo>
                    <a:lnTo>
                      <a:pt x="12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12" y="8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12" y="4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69"/>
              <p:cNvSpPr>
                <a:spLocks noEditPoints="1"/>
              </p:cNvSpPr>
              <p:nvPr/>
            </p:nvSpPr>
            <p:spPr bwMode="auto">
              <a:xfrm>
                <a:off x="1884363" y="3776663"/>
                <a:ext cx="533400" cy="533400"/>
              </a:xfrm>
              <a:custGeom>
                <a:avLst/>
                <a:gdLst>
                  <a:gd name="T0" fmla="*/ 309 w 336"/>
                  <a:gd name="T1" fmla="*/ 195 h 336"/>
                  <a:gd name="T2" fmla="*/ 297 w 336"/>
                  <a:gd name="T3" fmla="*/ 207 h 336"/>
                  <a:gd name="T4" fmla="*/ 273 w 336"/>
                  <a:gd name="T5" fmla="*/ 218 h 336"/>
                  <a:gd name="T6" fmla="*/ 273 w 336"/>
                  <a:gd name="T7" fmla="*/ 238 h 336"/>
                  <a:gd name="T8" fmla="*/ 266 w 336"/>
                  <a:gd name="T9" fmla="*/ 281 h 336"/>
                  <a:gd name="T10" fmla="*/ 246 w 336"/>
                  <a:gd name="T11" fmla="*/ 312 h 336"/>
                  <a:gd name="T12" fmla="*/ 230 w 336"/>
                  <a:gd name="T13" fmla="*/ 332 h 336"/>
                  <a:gd name="T14" fmla="*/ 219 w 336"/>
                  <a:gd name="T15" fmla="*/ 320 h 336"/>
                  <a:gd name="T16" fmla="*/ 203 w 336"/>
                  <a:gd name="T17" fmla="*/ 316 h 336"/>
                  <a:gd name="T18" fmla="*/ 180 w 336"/>
                  <a:gd name="T19" fmla="*/ 316 h 336"/>
                  <a:gd name="T20" fmla="*/ 164 w 336"/>
                  <a:gd name="T21" fmla="*/ 308 h 336"/>
                  <a:gd name="T22" fmla="*/ 156 w 336"/>
                  <a:gd name="T23" fmla="*/ 293 h 336"/>
                  <a:gd name="T24" fmla="*/ 129 w 336"/>
                  <a:gd name="T25" fmla="*/ 281 h 336"/>
                  <a:gd name="T26" fmla="*/ 109 w 336"/>
                  <a:gd name="T27" fmla="*/ 277 h 336"/>
                  <a:gd name="T28" fmla="*/ 105 w 336"/>
                  <a:gd name="T29" fmla="*/ 265 h 336"/>
                  <a:gd name="T30" fmla="*/ 90 w 336"/>
                  <a:gd name="T31" fmla="*/ 261 h 336"/>
                  <a:gd name="T32" fmla="*/ 82 w 336"/>
                  <a:gd name="T33" fmla="*/ 242 h 336"/>
                  <a:gd name="T34" fmla="*/ 90 w 336"/>
                  <a:gd name="T35" fmla="*/ 226 h 336"/>
                  <a:gd name="T36" fmla="*/ 86 w 336"/>
                  <a:gd name="T37" fmla="*/ 203 h 336"/>
                  <a:gd name="T38" fmla="*/ 90 w 336"/>
                  <a:gd name="T39" fmla="*/ 179 h 336"/>
                  <a:gd name="T40" fmla="*/ 86 w 336"/>
                  <a:gd name="T41" fmla="*/ 168 h 336"/>
                  <a:gd name="T42" fmla="*/ 74 w 336"/>
                  <a:gd name="T43" fmla="*/ 164 h 336"/>
                  <a:gd name="T44" fmla="*/ 62 w 336"/>
                  <a:gd name="T45" fmla="*/ 175 h 336"/>
                  <a:gd name="T46" fmla="*/ 62 w 336"/>
                  <a:gd name="T47" fmla="*/ 152 h 336"/>
                  <a:gd name="T48" fmla="*/ 58 w 336"/>
                  <a:gd name="T49" fmla="*/ 144 h 336"/>
                  <a:gd name="T50" fmla="*/ 47 w 336"/>
                  <a:gd name="T51" fmla="*/ 172 h 336"/>
                  <a:gd name="T52" fmla="*/ 47 w 336"/>
                  <a:gd name="T53" fmla="*/ 164 h 336"/>
                  <a:gd name="T54" fmla="*/ 43 w 336"/>
                  <a:gd name="T55" fmla="*/ 164 h 336"/>
                  <a:gd name="T56" fmla="*/ 39 w 336"/>
                  <a:gd name="T57" fmla="*/ 156 h 336"/>
                  <a:gd name="T58" fmla="*/ 31 w 336"/>
                  <a:gd name="T59" fmla="*/ 164 h 336"/>
                  <a:gd name="T60" fmla="*/ 31 w 336"/>
                  <a:gd name="T61" fmla="*/ 144 h 336"/>
                  <a:gd name="T62" fmla="*/ 27 w 336"/>
                  <a:gd name="T63" fmla="*/ 136 h 336"/>
                  <a:gd name="T64" fmla="*/ 27 w 336"/>
                  <a:gd name="T65" fmla="*/ 121 h 336"/>
                  <a:gd name="T66" fmla="*/ 16 w 336"/>
                  <a:gd name="T67" fmla="*/ 105 h 336"/>
                  <a:gd name="T68" fmla="*/ 16 w 336"/>
                  <a:gd name="T69" fmla="*/ 82 h 336"/>
                  <a:gd name="T70" fmla="*/ 12 w 336"/>
                  <a:gd name="T71" fmla="*/ 70 h 336"/>
                  <a:gd name="T72" fmla="*/ 0 w 336"/>
                  <a:gd name="T73" fmla="*/ 54 h 336"/>
                  <a:gd name="T74" fmla="*/ 31 w 336"/>
                  <a:gd name="T75" fmla="*/ 54 h 336"/>
                  <a:gd name="T76" fmla="*/ 55 w 336"/>
                  <a:gd name="T77" fmla="*/ 50 h 336"/>
                  <a:gd name="T78" fmla="*/ 62 w 336"/>
                  <a:gd name="T79" fmla="*/ 8 h 336"/>
                  <a:gd name="T80" fmla="*/ 82 w 336"/>
                  <a:gd name="T81" fmla="*/ 11 h 336"/>
                  <a:gd name="T82" fmla="*/ 94 w 336"/>
                  <a:gd name="T83" fmla="*/ 8 h 336"/>
                  <a:gd name="T84" fmla="*/ 109 w 336"/>
                  <a:gd name="T85" fmla="*/ 11 h 336"/>
                  <a:gd name="T86" fmla="*/ 121 w 336"/>
                  <a:gd name="T87" fmla="*/ 15 h 336"/>
                  <a:gd name="T88" fmla="*/ 133 w 336"/>
                  <a:gd name="T89" fmla="*/ 8 h 336"/>
                  <a:gd name="T90" fmla="*/ 152 w 336"/>
                  <a:gd name="T91" fmla="*/ 35 h 336"/>
                  <a:gd name="T92" fmla="*/ 203 w 336"/>
                  <a:gd name="T93" fmla="*/ 54 h 336"/>
                  <a:gd name="T94" fmla="*/ 215 w 336"/>
                  <a:gd name="T95" fmla="*/ 15 h 336"/>
                  <a:gd name="T96" fmla="*/ 289 w 336"/>
                  <a:gd name="T97" fmla="*/ 27 h 336"/>
                  <a:gd name="T98" fmla="*/ 305 w 336"/>
                  <a:gd name="T99" fmla="*/ 54 h 336"/>
                  <a:gd name="T100" fmla="*/ 316 w 336"/>
                  <a:gd name="T101" fmla="*/ 50 h 336"/>
                  <a:gd name="T102" fmla="*/ 309 w 336"/>
                  <a:gd name="T103" fmla="*/ 179 h 336"/>
                  <a:gd name="T104" fmla="*/ 74 w 336"/>
                  <a:gd name="T105" fmla="*/ 199 h 336"/>
                  <a:gd name="T106" fmla="*/ 82 w 336"/>
                  <a:gd name="T107" fmla="*/ 172 h 336"/>
                  <a:gd name="T108" fmla="*/ 70 w 336"/>
                  <a:gd name="T109" fmla="*/ 175 h 336"/>
                  <a:gd name="T110" fmla="*/ 51 w 336"/>
                  <a:gd name="T111" fmla="*/ 199 h 336"/>
                  <a:gd name="T112" fmla="*/ 78 w 336"/>
                  <a:gd name="T113" fmla="*/ 218 h 336"/>
                  <a:gd name="T114" fmla="*/ 86 w 336"/>
                  <a:gd name="T115" fmla="*/ 211 h 336"/>
                  <a:gd name="T116" fmla="*/ 62 w 336"/>
                  <a:gd name="T117" fmla="*/ 211 h 336"/>
                  <a:gd name="T118" fmla="*/ 66 w 336"/>
                  <a:gd name="T119" fmla="*/ 218 h 336"/>
                  <a:gd name="T120" fmla="*/ 74 w 336"/>
                  <a:gd name="T121" fmla="*/ 2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6" h="336">
                    <a:moveTo>
                      <a:pt x="309" y="179"/>
                    </a:moveTo>
                    <a:lnTo>
                      <a:pt x="309" y="179"/>
                    </a:lnTo>
                    <a:lnTo>
                      <a:pt x="309" y="179"/>
                    </a:lnTo>
                    <a:lnTo>
                      <a:pt x="309" y="179"/>
                    </a:lnTo>
                    <a:lnTo>
                      <a:pt x="313" y="183"/>
                    </a:lnTo>
                    <a:lnTo>
                      <a:pt x="313" y="187"/>
                    </a:lnTo>
                    <a:lnTo>
                      <a:pt x="313" y="187"/>
                    </a:lnTo>
                    <a:lnTo>
                      <a:pt x="309" y="191"/>
                    </a:lnTo>
                    <a:lnTo>
                      <a:pt x="309" y="191"/>
                    </a:lnTo>
                    <a:lnTo>
                      <a:pt x="309" y="195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11"/>
                    </a:lnTo>
                    <a:lnTo>
                      <a:pt x="297" y="211"/>
                    </a:lnTo>
                    <a:lnTo>
                      <a:pt x="293" y="211"/>
                    </a:lnTo>
                    <a:lnTo>
                      <a:pt x="293" y="211"/>
                    </a:lnTo>
                    <a:lnTo>
                      <a:pt x="289" y="207"/>
                    </a:lnTo>
                    <a:lnTo>
                      <a:pt x="285" y="207"/>
                    </a:lnTo>
                    <a:lnTo>
                      <a:pt x="277" y="211"/>
                    </a:lnTo>
                    <a:lnTo>
                      <a:pt x="273" y="211"/>
                    </a:lnTo>
                    <a:lnTo>
                      <a:pt x="270" y="211"/>
                    </a:lnTo>
                    <a:lnTo>
                      <a:pt x="273" y="218"/>
                    </a:lnTo>
                    <a:lnTo>
                      <a:pt x="273" y="218"/>
                    </a:lnTo>
                    <a:lnTo>
                      <a:pt x="273" y="222"/>
                    </a:lnTo>
                    <a:lnTo>
                      <a:pt x="273" y="222"/>
                    </a:lnTo>
                    <a:lnTo>
                      <a:pt x="273" y="226"/>
                    </a:lnTo>
                    <a:lnTo>
                      <a:pt x="273" y="226"/>
                    </a:lnTo>
                    <a:lnTo>
                      <a:pt x="273" y="230"/>
                    </a:lnTo>
                    <a:lnTo>
                      <a:pt x="273" y="234"/>
                    </a:lnTo>
                    <a:lnTo>
                      <a:pt x="273" y="234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42"/>
                    </a:lnTo>
                    <a:lnTo>
                      <a:pt x="273" y="246"/>
                    </a:lnTo>
                    <a:lnTo>
                      <a:pt x="273" y="250"/>
                    </a:lnTo>
                    <a:lnTo>
                      <a:pt x="273" y="250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73" y="261"/>
                    </a:lnTo>
                    <a:lnTo>
                      <a:pt x="270" y="265"/>
                    </a:lnTo>
                    <a:lnTo>
                      <a:pt x="270" y="273"/>
                    </a:lnTo>
                    <a:lnTo>
                      <a:pt x="266" y="281"/>
                    </a:lnTo>
                    <a:lnTo>
                      <a:pt x="266" y="285"/>
                    </a:lnTo>
                    <a:lnTo>
                      <a:pt x="266" y="285"/>
                    </a:lnTo>
                    <a:lnTo>
                      <a:pt x="262" y="289"/>
                    </a:lnTo>
                    <a:lnTo>
                      <a:pt x="258" y="296"/>
                    </a:lnTo>
                    <a:lnTo>
                      <a:pt x="254" y="300"/>
                    </a:lnTo>
                    <a:lnTo>
                      <a:pt x="250" y="304"/>
                    </a:lnTo>
                    <a:lnTo>
                      <a:pt x="250" y="304"/>
                    </a:lnTo>
                    <a:lnTo>
                      <a:pt x="250" y="308"/>
                    </a:lnTo>
                    <a:lnTo>
                      <a:pt x="246" y="312"/>
                    </a:lnTo>
                    <a:lnTo>
                      <a:pt x="246" y="312"/>
                    </a:lnTo>
                    <a:lnTo>
                      <a:pt x="246" y="316"/>
                    </a:lnTo>
                    <a:lnTo>
                      <a:pt x="246" y="316"/>
                    </a:lnTo>
                    <a:lnTo>
                      <a:pt x="242" y="316"/>
                    </a:lnTo>
                    <a:lnTo>
                      <a:pt x="242" y="320"/>
                    </a:lnTo>
                    <a:lnTo>
                      <a:pt x="238" y="332"/>
                    </a:lnTo>
                    <a:lnTo>
                      <a:pt x="238" y="332"/>
                    </a:lnTo>
                    <a:lnTo>
                      <a:pt x="238" y="336"/>
                    </a:lnTo>
                    <a:lnTo>
                      <a:pt x="230" y="336"/>
                    </a:lnTo>
                    <a:lnTo>
                      <a:pt x="230" y="332"/>
                    </a:lnTo>
                    <a:lnTo>
                      <a:pt x="230" y="332"/>
                    </a:lnTo>
                    <a:lnTo>
                      <a:pt x="227" y="332"/>
                    </a:lnTo>
                    <a:lnTo>
                      <a:pt x="227" y="332"/>
                    </a:lnTo>
                    <a:lnTo>
                      <a:pt x="223" y="332"/>
                    </a:lnTo>
                    <a:lnTo>
                      <a:pt x="219" y="332"/>
                    </a:lnTo>
                    <a:lnTo>
                      <a:pt x="219" y="328"/>
                    </a:lnTo>
                    <a:lnTo>
                      <a:pt x="219" y="328"/>
                    </a:lnTo>
                    <a:lnTo>
                      <a:pt x="219" y="324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16"/>
                    </a:lnTo>
                    <a:lnTo>
                      <a:pt x="219" y="316"/>
                    </a:lnTo>
                    <a:lnTo>
                      <a:pt x="211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199" y="316"/>
                    </a:lnTo>
                    <a:lnTo>
                      <a:pt x="199" y="316"/>
                    </a:lnTo>
                    <a:lnTo>
                      <a:pt x="191" y="312"/>
                    </a:lnTo>
                    <a:lnTo>
                      <a:pt x="191" y="312"/>
                    </a:lnTo>
                    <a:lnTo>
                      <a:pt x="191" y="308"/>
                    </a:lnTo>
                    <a:lnTo>
                      <a:pt x="187" y="312"/>
                    </a:lnTo>
                    <a:lnTo>
                      <a:pt x="184" y="308"/>
                    </a:lnTo>
                    <a:lnTo>
                      <a:pt x="184" y="312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20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6" y="324"/>
                    </a:lnTo>
                    <a:lnTo>
                      <a:pt x="172" y="324"/>
                    </a:lnTo>
                    <a:lnTo>
                      <a:pt x="172" y="320"/>
                    </a:lnTo>
                    <a:lnTo>
                      <a:pt x="168" y="320"/>
                    </a:lnTo>
                    <a:lnTo>
                      <a:pt x="164" y="312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4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296"/>
                    </a:lnTo>
                    <a:lnTo>
                      <a:pt x="160" y="296"/>
                    </a:lnTo>
                    <a:lnTo>
                      <a:pt x="156" y="293"/>
                    </a:lnTo>
                    <a:lnTo>
                      <a:pt x="156" y="293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52" y="289"/>
                    </a:lnTo>
                    <a:lnTo>
                      <a:pt x="152" y="285"/>
                    </a:lnTo>
                    <a:lnTo>
                      <a:pt x="152" y="281"/>
                    </a:lnTo>
                    <a:lnTo>
                      <a:pt x="152" y="277"/>
                    </a:lnTo>
                    <a:lnTo>
                      <a:pt x="152" y="277"/>
                    </a:lnTo>
                    <a:lnTo>
                      <a:pt x="148" y="269"/>
                    </a:lnTo>
                    <a:lnTo>
                      <a:pt x="137" y="277"/>
                    </a:lnTo>
                    <a:lnTo>
                      <a:pt x="129" y="281"/>
                    </a:lnTo>
                    <a:lnTo>
                      <a:pt x="117" y="281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13" y="277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3"/>
                    </a:lnTo>
                    <a:lnTo>
                      <a:pt x="105" y="273"/>
                    </a:lnTo>
                    <a:lnTo>
                      <a:pt x="105" y="269"/>
                    </a:lnTo>
                    <a:lnTo>
                      <a:pt x="105" y="269"/>
                    </a:lnTo>
                    <a:lnTo>
                      <a:pt x="105" y="265"/>
                    </a:lnTo>
                    <a:lnTo>
                      <a:pt x="109" y="265"/>
                    </a:lnTo>
                    <a:lnTo>
                      <a:pt x="113" y="261"/>
                    </a:lnTo>
                    <a:lnTo>
                      <a:pt x="109" y="261"/>
                    </a:lnTo>
                    <a:lnTo>
                      <a:pt x="105" y="265"/>
                    </a:lnTo>
                    <a:lnTo>
                      <a:pt x="105" y="265"/>
                    </a:lnTo>
                    <a:lnTo>
                      <a:pt x="101" y="265"/>
                    </a:lnTo>
                    <a:lnTo>
                      <a:pt x="98" y="261"/>
                    </a:lnTo>
                    <a:lnTo>
                      <a:pt x="94" y="261"/>
                    </a:lnTo>
                    <a:lnTo>
                      <a:pt x="98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0" y="261"/>
                    </a:lnTo>
                    <a:lnTo>
                      <a:pt x="90" y="261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6" y="234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86" y="226"/>
                    </a:lnTo>
                    <a:lnTo>
                      <a:pt x="86" y="222"/>
                    </a:lnTo>
                    <a:lnTo>
                      <a:pt x="90" y="214"/>
                    </a:lnTo>
                    <a:lnTo>
                      <a:pt x="90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3"/>
                    </a:lnTo>
                    <a:lnTo>
                      <a:pt x="86" y="203"/>
                    </a:lnTo>
                    <a:lnTo>
                      <a:pt x="90" y="203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90" y="195"/>
                    </a:lnTo>
                    <a:lnTo>
                      <a:pt x="90" y="195"/>
                    </a:lnTo>
                    <a:lnTo>
                      <a:pt x="90" y="183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4" y="179"/>
                    </a:lnTo>
                    <a:lnTo>
                      <a:pt x="94" y="179"/>
                    </a:lnTo>
                    <a:lnTo>
                      <a:pt x="94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2" y="164"/>
                    </a:lnTo>
                    <a:lnTo>
                      <a:pt x="86" y="160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0" y="164"/>
                    </a:lnTo>
                    <a:lnTo>
                      <a:pt x="66" y="168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2" y="179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68"/>
                    </a:lnTo>
                    <a:lnTo>
                      <a:pt x="58" y="164"/>
                    </a:lnTo>
                    <a:lnTo>
                      <a:pt x="58" y="160"/>
                    </a:lnTo>
                    <a:lnTo>
                      <a:pt x="62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6" y="148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2" y="144"/>
                    </a:lnTo>
                    <a:lnTo>
                      <a:pt x="62" y="148"/>
                    </a:lnTo>
                    <a:lnTo>
                      <a:pt x="62" y="152"/>
                    </a:lnTo>
                    <a:lnTo>
                      <a:pt x="58" y="148"/>
                    </a:lnTo>
                    <a:lnTo>
                      <a:pt x="58" y="144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8" y="144"/>
                    </a:lnTo>
                    <a:lnTo>
                      <a:pt x="58" y="152"/>
                    </a:lnTo>
                    <a:lnTo>
                      <a:pt x="58" y="156"/>
                    </a:lnTo>
                    <a:lnTo>
                      <a:pt x="58" y="160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47" y="175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51" y="164"/>
                    </a:lnTo>
                    <a:lnTo>
                      <a:pt x="51" y="160"/>
                    </a:lnTo>
                    <a:lnTo>
                      <a:pt x="47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7" y="144"/>
                    </a:lnTo>
                    <a:lnTo>
                      <a:pt x="43" y="148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0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6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86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4" y="50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9"/>
                    </a:lnTo>
                    <a:lnTo>
                      <a:pt x="19" y="39"/>
                    </a:lnTo>
                    <a:lnTo>
                      <a:pt x="23" y="43"/>
                    </a:lnTo>
                    <a:lnTo>
                      <a:pt x="23" y="47"/>
                    </a:lnTo>
                    <a:lnTo>
                      <a:pt x="27" y="50"/>
                    </a:lnTo>
                    <a:lnTo>
                      <a:pt x="27" y="54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1" y="58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51" y="62"/>
                    </a:lnTo>
                    <a:lnTo>
                      <a:pt x="51" y="62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55" y="47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1" y="27"/>
                    </a:lnTo>
                    <a:lnTo>
                      <a:pt x="55" y="15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8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0" y="4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8" y="8"/>
                    </a:lnTo>
                    <a:lnTo>
                      <a:pt x="101" y="8"/>
                    </a:lnTo>
                    <a:lnTo>
                      <a:pt x="101" y="11"/>
                    </a:lnTo>
                    <a:lnTo>
                      <a:pt x="105" y="11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13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5" y="15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9" y="15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1" y="11"/>
                    </a:lnTo>
                    <a:lnTo>
                      <a:pt x="141" y="15"/>
                    </a:lnTo>
                    <a:lnTo>
                      <a:pt x="144" y="23"/>
                    </a:lnTo>
                    <a:lnTo>
                      <a:pt x="144" y="27"/>
                    </a:lnTo>
                    <a:lnTo>
                      <a:pt x="144" y="27"/>
                    </a:lnTo>
                    <a:lnTo>
                      <a:pt x="152" y="35"/>
                    </a:lnTo>
                    <a:lnTo>
                      <a:pt x="164" y="62"/>
                    </a:lnTo>
                    <a:lnTo>
                      <a:pt x="199" y="70"/>
                    </a:lnTo>
                    <a:lnTo>
                      <a:pt x="207" y="70"/>
                    </a:lnTo>
                    <a:lnTo>
                      <a:pt x="211" y="70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2"/>
                    </a:lnTo>
                    <a:lnTo>
                      <a:pt x="207" y="58"/>
                    </a:lnTo>
                    <a:lnTo>
                      <a:pt x="203" y="54"/>
                    </a:lnTo>
                    <a:lnTo>
                      <a:pt x="203" y="54"/>
                    </a:lnTo>
                    <a:lnTo>
                      <a:pt x="203" y="50"/>
                    </a:lnTo>
                    <a:lnTo>
                      <a:pt x="203" y="43"/>
                    </a:lnTo>
                    <a:lnTo>
                      <a:pt x="203" y="39"/>
                    </a:lnTo>
                    <a:lnTo>
                      <a:pt x="203" y="35"/>
                    </a:lnTo>
                    <a:lnTo>
                      <a:pt x="207" y="31"/>
                    </a:lnTo>
                    <a:lnTo>
                      <a:pt x="207" y="27"/>
                    </a:lnTo>
                    <a:lnTo>
                      <a:pt x="211" y="23"/>
                    </a:lnTo>
                    <a:lnTo>
                      <a:pt x="211" y="19"/>
                    </a:lnTo>
                    <a:lnTo>
                      <a:pt x="215" y="15"/>
                    </a:lnTo>
                    <a:lnTo>
                      <a:pt x="215" y="15"/>
                    </a:lnTo>
                    <a:lnTo>
                      <a:pt x="270" y="8"/>
                    </a:lnTo>
                    <a:lnTo>
                      <a:pt x="270" y="8"/>
                    </a:lnTo>
                    <a:lnTo>
                      <a:pt x="273" y="8"/>
                    </a:lnTo>
                    <a:lnTo>
                      <a:pt x="277" y="11"/>
                    </a:lnTo>
                    <a:lnTo>
                      <a:pt x="281" y="15"/>
                    </a:lnTo>
                    <a:lnTo>
                      <a:pt x="281" y="15"/>
                    </a:lnTo>
                    <a:lnTo>
                      <a:pt x="285" y="19"/>
                    </a:lnTo>
                    <a:lnTo>
                      <a:pt x="285" y="23"/>
                    </a:lnTo>
                    <a:lnTo>
                      <a:pt x="289" y="27"/>
                    </a:lnTo>
                    <a:lnTo>
                      <a:pt x="289" y="27"/>
                    </a:lnTo>
                    <a:lnTo>
                      <a:pt x="289" y="31"/>
                    </a:lnTo>
                    <a:lnTo>
                      <a:pt x="289" y="31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301" y="43"/>
                    </a:lnTo>
                    <a:lnTo>
                      <a:pt x="301" y="47"/>
                    </a:lnTo>
                    <a:lnTo>
                      <a:pt x="301" y="50"/>
                    </a:lnTo>
                    <a:lnTo>
                      <a:pt x="305" y="50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9" y="54"/>
                    </a:lnTo>
                    <a:lnTo>
                      <a:pt x="313" y="54"/>
                    </a:lnTo>
                    <a:lnTo>
                      <a:pt x="313" y="54"/>
                    </a:lnTo>
                    <a:lnTo>
                      <a:pt x="313" y="58"/>
                    </a:lnTo>
                    <a:lnTo>
                      <a:pt x="313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20" y="50"/>
                    </a:lnTo>
                    <a:lnTo>
                      <a:pt x="320" y="50"/>
                    </a:lnTo>
                    <a:lnTo>
                      <a:pt x="324" y="54"/>
                    </a:lnTo>
                    <a:lnTo>
                      <a:pt x="324" y="58"/>
                    </a:lnTo>
                    <a:lnTo>
                      <a:pt x="328" y="58"/>
                    </a:lnTo>
                    <a:lnTo>
                      <a:pt x="336" y="62"/>
                    </a:lnTo>
                    <a:lnTo>
                      <a:pt x="316" y="140"/>
                    </a:lnTo>
                    <a:lnTo>
                      <a:pt x="309" y="179"/>
                    </a:lnTo>
                    <a:moveTo>
                      <a:pt x="62" y="203"/>
                    </a:move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70" y="195"/>
                    </a:lnTo>
                    <a:lnTo>
                      <a:pt x="70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82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6" y="183"/>
                    </a:lnTo>
                    <a:lnTo>
                      <a:pt x="86" y="179"/>
                    </a:lnTo>
                    <a:lnTo>
                      <a:pt x="86" y="175"/>
                    </a:lnTo>
                    <a:lnTo>
                      <a:pt x="82" y="172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6" y="179"/>
                    </a:lnTo>
                    <a:lnTo>
                      <a:pt x="62" y="179"/>
                    </a:lnTo>
                    <a:lnTo>
                      <a:pt x="62" y="183"/>
                    </a:lnTo>
                    <a:lnTo>
                      <a:pt x="55" y="191"/>
                    </a:lnTo>
                    <a:lnTo>
                      <a:pt x="51" y="195"/>
                    </a:lnTo>
                    <a:lnTo>
                      <a:pt x="51" y="199"/>
                    </a:lnTo>
                    <a:lnTo>
                      <a:pt x="55" y="199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207"/>
                    </a:lnTo>
                    <a:lnTo>
                      <a:pt x="58" y="207"/>
                    </a:lnTo>
                    <a:lnTo>
                      <a:pt x="58" y="199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moveTo>
                      <a:pt x="78" y="218"/>
                    </a:moveTo>
                    <a:lnTo>
                      <a:pt x="78" y="218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6" y="207"/>
                    </a:lnTo>
                    <a:lnTo>
                      <a:pt x="86" y="207"/>
                    </a:lnTo>
                    <a:lnTo>
                      <a:pt x="82" y="203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0" y="211"/>
                    </a:lnTo>
                    <a:lnTo>
                      <a:pt x="66" y="211"/>
                    </a:lnTo>
                    <a:lnTo>
                      <a:pt x="62" y="211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70" y="214"/>
                    </a:lnTo>
                    <a:lnTo>
                      <a:pt x="70" y="214"/>
                    </a:lnTo>
                    <a:lnTo>
                      <a:pt x="70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22"/>
                    </a:lnTo>
                    <a:lnTo>
                      <a:pt x="66" y="222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18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70"/>
              <p:cNvSpPr>
                <a:spLocks/>
              </p:cNvSpPr>
              <p:nvPr/>
            </p:nvSpPr>
            <p:spPr bwMode="auto">
              <a:xfrm>
                <a:off x="2206625" y="4445000"/>
                <a:ext cx="322262" cy="341313"/>
              </a:xfrm>
              <a:custGeom>
                <a:avLst/>
                <a:gdLst>
                  <a:gd name="T0" fmla="*/ 203 w 203"/>
                  <a:gd name="T1" fmla="*/ 59 h 215"/>
                  <a:gd name="T2" fmla="*/ 203 w 203"/>
                  <a:gd name="T3" fmla="*/ 75 h 215"/>
                  <a:gd name="T4" fmla="*/ 195 w 203"/>
                  <a:gd name="T5" fmla="*/ 82 h 215"/>
                  <a:gd name="T6" fmla="*/ 188 w 203"/>
                  <a:gd name="T7" fmla="*/ 94 h 215"/>
                  <a:gd name="T8" fmla="*/ 184 w 203"/>
                  <a:gd name="T9" fmla="*/ 106 h 215"/>
                  <a:gd name="T10" fmla="*/ 180 w 203"/>
                  <a:gd name="T11" fmla="*/ 133 h 215"/>
                  <a:gd name="T12" fmla="*/ 192 w 203"/>
                  <a:gd name="T13" fmla="*/ 141 h 215"/>
                  <a:gd name="T14" fmla="*/ 192 w 203"/>
                  <a:gd name="T15" fmla="*/ 149 h 215"/>
                  <a:gd name="T16" fmla="*/ 203 w 203"/>
                  <a:gd name="T17" fmla="*/ 157 h 215"/>
                  <a:gd name="T18" fmla="*/ 199 w 203"/>
                  <a:gd name="T19" fmla="*/ 172 h 215"/>
                  <a:gd name="T20" fmla="*/ 195 w 203"/>
                  <a:gd name="T21" fmla="*/ 184 h 215"/>
                  <a:gd name="T22" fmla="*/ 184 w 203"/>
                  <a:gd name="T23" fmla="*/ 192 h 215"/>
                  <a:gd name="T24" fmla="*/ 168 w 203"/>
                  <a:gd name="T25" fmla="*/ 188 h 215"/>
                  <a:gd name="T26" fmla="*/ 160 w 203"/>
                  <a:gd name="T27" fmla="*/ 192 h 215"/>
                  <a:gd name="T28" fmla="*/ 141 w 203"/>
                  <a:gd name="T29" fmla="*/ 196 h 215"/>
                  <a:gd name="T30" fmla="*/ 137 w 203"/>
                  <a:gd name="T31" fmla="*/ 200 h 215"/>
                  <a:gd name="T32" fmla="*/ 117 w 203"/>
                  <a:gd name="T33" fmla="*/ 211 h 215"/>
                  <a:gd name="T34" fmla="*/ 86 w 203"/>
                  <a:gd name="T35" fmla="*/ 211 h 215"/>
                  <a:gd name="T36" fmla="*/ 82 w 203"/>
                  <a:gd name="T37" fmla="*/ 207 h 215"/>
                  <a:gd name="T38" fmla="*/ 74 w 203"/>
                  <a:gd name="T39" fmla="*/ 207 h 215"/>
                  <a:gd name="T40" fmla="*/ 70 w 203"/>
                  <a:gd name="T41" fmla="*/ 211 h 215"/>
                  <a:gd name="T42" fmla="*/ 63 w 203"/>
                  <a:gd name="T43" fmla="*/ 215 h 215"/>
                  <a:gd name="T44" fmla="*/ 67 w 203"/>
                  <a:gd name="T45" fmla="*/ 203 h 215"/>
                  <a:gd name="T46" fmla="*/ 70 w 203"/>
                  <a:gd name="T47" fmla="*/ 207 h 215"/>
                  <a:gd name="T48" fmla="*/ 74 w 203"/>
                  <a:gd name="T49" fmla="*/ 200 h 215"/>
                  <a:gd name="T50" fmla="*/ 70 w 203"/>
                  <a:gd name="T51" fmla="*/ 188 h 215"/>
                  <a:gd name="T52" fmla="*/ 74 w 203"/>
                  <a:gd name="T53" fmla="*/ 168 h 215"/>
                  <a:gd name="T54" fmla="*/ 78 w 203"/>
                  <a:gd name="T55" fmla="*/ 160 h 215"/>
                  <a:gd name="T56" fmla="*/ 70 w 203"/>
                  <a:gd name="T57" fmla="*/ 153 h 215"/>
                  <a:gd name="T58" fmla="*/ 63 w 203"/>
                  <a:gd name="T59" fmla="*/ 153 h 215"/>
                  <a:gd name="T60" fmla="*/ 63 w 203"/>
                  <a:gd name="T61" fmla="*/ 149 h 215"/>
                  <a:gd name="T62" fmla="*/ 55 w 203"/>
                  <a:gd name="T63" fmla="*/ 133 h 215"/>
                  <a:gd name="T64" fmla="*/ 47 w 203"/>
                  <a:gd name="T65" fmla="*/ 125 h 215"/>
                  <a:gd name="T66" fmla="*/ 43 w 203"/>
                  <a:gd name="T67" fmla="*/ 121 h 215"/>
                  <a:gd name="T68" fmla="*/ 39 w 203"/>
                  <a:gd name="T69" fmla="*/ 114 h 215"/>
                  <a:gd name="T70" fmla="*/ 31 w 203"/>
                  <a:gd name="T71" fmla="*/ 110 h 215"/>
                  <a:gd name="T72" fmla="*/ 20 w 203"/>
                  <a:gd name="T73" fmla="*/ 94 h 215"/>
                  <a:gd name="T74" fmla="*/ 12 w 203"/>
                  <a:gd name="T75" fmla="*/ 78 h 215"/>
                  <a:gd name="T76" fmla="*/ 0 w 203"/>
                  <a:gd name="T77" fmla="*/ 67 h 215"/>
                  <a:gd name="T78" fmla="*/ 24 w 203"/>
                  <a:gd name="T79" fmla="*/ 75 h 215"/>
                  <a:gd name="T80" fmla="*/ 27 w 203"/>
                  <a:gd name="T81" fmla="*/ 75 h 215"/>
                  <a:gd name="T82" fmla="*/ 35 w 203"/>
                  <a:gd name="T83" fmla="*/ 75 h 215"/>
                  <a:gd name="T84" fmla="*/ 35 w 203"/>
                  <a:gd name="T85" fmla="*/ 67 h 215"/>
                  <a:gd name="T86" fmla="*/ 24 w 203"/>
                  <a:gd name="T87" fmla="*/ 51 h 215"/>
                  <a:gd name="T88" fmla="*/ 20 w 203"/>
                  <a:gd name="T89" fmla="*/ 36 h 215"/>
                  <a:gd name="T90" fmla="*/ 35 w 203"/>
                  <a:gd name="T91" fmla="*/ 32 h 215"/>
                  <a:gd name="T92" fmla="*/ 47 w 203"/>
                  <a:gd name="T93" fmla="*/ 36 h 215"/>
                  <a:gd name="T94" fmla="*/ 47 w 203"/>
                  <a:gd name="T95" fmla="*/ 39 h 215"/>
                  <a:gd name="T96" fmla="*/ 47 w 203"/>
                  <a:gd name="T97" fmla="*/ 47 h 215"/>
                  <a:gd name="T98" fmla="*/ 67 w 203"/>
                  <a:gd name="T99" fmla="*/ 47 h 215"/>
                  <a:gd name="T100" fmla="*/ 74 w 203"/>
                  <a:gd name="T101" fmla="*/ 43 h 215"/>
                  <a:gd name="T102" fmla="*/ 82 w 203"/>
                  <a:gd name="T103" fmla="*/ 32 h 215"/>
                  <a:gd name="T104" fmla="*/ 102 w 203"/>
                  <a:gd name="T105" fmla="*/ 28 h 215"/>
                  <a:gd name="T106" fmla="*/ 141 w 203"/>
                  <a:gd name="T107" fmla="*/ 8 h 215"/>
                  <a:gd name="T108" fmla="*/ 145 w 203"/>
                  <a:gd name="T109" fmla="*/ 0 h 215"/>
                  <a:gd name="T110" fmla="*/ 149 w 203"/>
                  <a:gd name="T111" fmla="*/ 0 h 215"/>
                  <a:gd name="T112" fmla="*/ 168 w 203"/>
                  <a:gd name="T113" fmla="*/ 0 h 215"/>
                  <a:gd name="T114" fmla="*/ 180 w 203"/>
                  <a:gd name="T115" fmla="*/ 28 h 215"/>
                  <a:gd name="T116" fmla="*/ 184 w 203"/>
                  <a:gd name="T117" fmla="*/ 36 h 215"/>
                  <a:gd name="T118" fmla="*/ 192 w 203"/>
                  <a:gd name="T119" fmla="*/ 43 h 215"/>
                  <a:gd name="T120" fmla="*/ 195 w 203"/>
                  <a:gd name="T121" fmla="*/ 43 h 215"/>
                  <a:gd name="T122" fmla="*/ 199 w 203"/>
                  <a:gd name="T123" fmla="*/ 4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3" h="215">
                    <a:moveTo>
                      <a:pt x="203" y="51"/>
                    </a:moveTo>
                    <a:lnTo>
                      <a:pt x="203" y="51"/>
                    </a:lnTo>
                    <a:lnTo>
                      <a:pt x="203" y="55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199" y="78"/>
                    </a:lnTo>
                    <a:lnTo>
                      <a:pt x="199" y="78"/>
                    </a:lnTo>
                    <a:lnTo>
                      <a:pt x="195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88" y="94"/>
                    </a:lnTo>
                    <a:lnTo>
                      <a:pt x="188" y="98"/>
                    </a:lnTo>
                    <a:lnTo>
                      <a:pt x="188" y="102"/>
                    </a:lnTo>
                    <a:lnTo>
                      <a:pt x="188" y="102"/>
                    </a:lnTo>
                    <a:lnTo>
                      <a:pt x="184" y="106"/>
                    </a:lnTo>
                    <a:lnTo>
                      <a:pt x="180" y="110"/>
                    </a:lnTo>
                    <a:lnTo>
                      <a:pt x="180" y="118"/>
                    </a:lnTo>
                    <a:lnTo>
                      <a:pt x="180" y="125"/>
                    </a:lnTo>
                    <a:lnTo>
                      <a:pt x="180" y="133"/>
                    </a:lnTo>
                    <a:lnTo>
                      <a:pt x="184" y="133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2" y="149"/>
                    </a:lnTo>
                    <a:lnTo>
                      <a:pt x="195" y="149"/>
                    </a:lnTo>
                    <a:lnTo>
                      <a:pt x="195" y="153"/>
                    </a:lnTo>
                    <a:lnTo>
                      <a:pt x="199" y="153"/>
                    </a:lnTo>
                    <a:lnTo>
                      <a:pt x="203" y="157"/>
                    </a:lnTo>
                    <a:lnTo>
                      <a:pt x="203" y="160"/>
                    </a:lnTo>
                    <a:lnTo>
                      <a:pt x="203" y="164"/>
                    </a:lnTo>
                    <a:lnTo>
                      <a:pt x="203" y="168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9" y="176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5" y="188"/>
                    </a:lnTo>
                    <a:lnTo>
                      <a:pt x="192" y="192"/>
                    </a:lnTo>
                    <a:lnTo>
                      <a:pt x="192" y="192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68" y="188"/>
                    </a:lnTo>
                    <a:lnTo>
                      <a:pt x="168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92"/>
                    </a:lnTo>
                    <a:lnTo>
                      <a:pt x="160" y="192"/>
                    </a:lnTo>
                    <a:lnTo>
                      <a:pt x="156" y="192"/>
                    </a:lnTo>
                    <a:lnTo>
                      <a:pt x="152" y="192"/>
                    </a:lnTo>
                    <a:lnTo>
                      <a:pt x="141" y="196"/>
                    </a:lnTo>
                    <a:lnTo>
                      <a:pt x="141" y="196"/>
                    </a:lnTo>
                    <a:lnTo>
                      <a:pt x="137" y="196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3" y="200"/>
                    </a:lnTo>
                    <a:lnTo>
                      <a:pt x="129" y="203"/>
                    </a:lnTo>
                    <a:lnTo>
                      <a:pt x="121" y="207"/>
                    </a:lnTo>
                    <a:lnTo>
                      <a:pt x="117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90" y="207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67" y="211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70" y="207"/>
                    </a:lnTo>
                    <a:lnTo>
                      <a:pt x="70" y="207"/>
                    </a:lnTo>
                    <a:lnTo>
                      <a:pt x="74" y="203"/>
                    </a:lnTo>
                    <a:lnTo>
                      <a:pt x="74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8" y="200"/>
                    </a:lnTo>
                    <a:lnTo>
                      <a:pt x="74" y="196"/>
                    </a:lnTo>
                    <a:lnTo>
                      <a:pt x="70" y="188"/>
                    </a:lnTo>
                    <a:lnTo>
                      <a:pt x="67" y="184"/>
                    </a:lnTo>
                    <a:lnTo>
                      <a:pt x="67" y="180"/>
                    </a:lnTo>
                    <a:lnTo>
                      <a:pt x="70" y="176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57"/>
                    </a:lnTo>
                    <a:lnTo>
                      <a:pt x="74" y="157"/>
                    </a:lnTo>
                    <a:lnTo>
                      <a:pt x="70" y="157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67" y="153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49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21"/>
                    </a:lnTo>
                    <a:lnTo>
                      <a:pt x="39" y="118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86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8" y="75"/>
                    </a:lnTo>
                    <a:lnTo>
                      <a:pt x="4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20" y="71"/>
                    </a:lnTo>
                    <a:lnTo>
                      <a:pt x="20" y="71"/>
                    </a:lnTo>
                    <a:lnTo>
                      <a:pt x="20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1" y="75"/>
                    </a:lnTo>
                    <a:lnTo>
                      <a:pt x="35" y="75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67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59"/>
                    </a:lnTo>
                    <a:lnTo>
                      <a:pt x="24" y="51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31" y="36"/>
                    </a:lnTo>
                    <a:lnTo>
                      <a:pt x="35" y="36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9" y="32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7"/>
                    </a:lnTo>
                    <a:lnTo>
                      <a:pt x="51" y="47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0" y="47"/>
                    </a:lnTo>
                    <a:lnTo>
                      <a:pt x="70" y="47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4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8"/>
                    </a:lnTo>
                    <a:lnTo>
                      <a:pt x="102" y="28"/>
                    </a:lnTo>
                    <a:lnTo>
                      <a:pt x="137" y="12"/>
                    </a:lnTo>
                    <a:lnTo>
                      <a:pt x="141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60" y="0"/>
                    </a:lnTo>
                    <a:lnTo>
                      <a:pt x="164" y="0"/>
                    </a:lnTo>
                    <a:lnTo>
                      <a:pt x="168" y="0"/>
                    </a:lnTo>
                    <a:lnTo>
                      <a:pt x="188" y="4"/>
                    </a:lnTo>
                    <a:lnTo>
                      <a:pt x="184" y="12"/>
                    </a:lnTo>
                    <a:lnTo>
                      <a:pt x="184" y="16"/>
                    </a:lnTo>
                    <a:lnTo>
                      <a:pt x="180" y="28"/>
                    </a:lnTo>
                    <a:lnTo>
                      <a:pt x="180" y="28"/>
                    </a:lnTo>
                    <a:lnTo>
                      <a:pt x="180" y="32"/>
                    </a:lnTo>
                    <a:lnTo>
                      <a:pt x="184" y="36"/>
                    </a:lnTo>
                    <a:lnTo>
                      <a:pt x="184" y="36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9" y="43"/>
                    </a:lnTo>
                    <a:lnTo>
                      <a:pt x="199" y="47"/>
                    </a:lnTo>
                    <a:lnTo>
                      <a:pt x="203" y="51"/>
                    </a:lnTo>
                  </a:path>
                </a:pathLst>
              </a:custGeom>
              <a:grpFill/>
              <a:ln w="3175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8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1" name="Freeform 48"/>
            <p:cNvSpPr>
              <a:spLocks/>
            </p:cNvSpPr>
            <p:nvPr/>
          </p:nvSpPr>
          <p:spPr bwMode="auto">
            <a:xfrm>
              <a:off x="3502059" y="4242265"/>
              <a:ext cx="8467" cy="8467"/>
            </a:xfrm>
            <a:custGeom>
              <a:avLst/>
              <a:gdLst>
                <a:gd name="T0" fmla="*/ 4 w 4"/>
                <a:gd name="T1" fmla="*/ 0 h 4"/>
                <a:gd name="T2" fmla="*/ 4 w 4"/>
                <a:gd name="T3" fmla="*/ 0 h 4"/>
                <a:gd name="T4" fmla="*/ 0 w 4"/>
                <a:gd name="T5" fmla="*/ 0 h 4"/>
                <a:gd name="T6" fmla="*/ 0 w 4"/>
                <a:gd name="T7" fmla="*/ 0 h 4"/>
                <a:gd name="T8" fmla="*/ 0 w 4"/>
                <a:gd name="T9" fmla="*/ 0 h 4"/>
                <a:gd name="T10" fmla="*/ 0 w 4"/>
                <a:gd name="T11" fmla="*/ 4 h 4"/>
                <a:gd name="T12" fmla="*/ 0 w 4"/>
                <a:gd name="T13" fmla="*/ 4 h 4"/>
                <a:gd name="T14" fmla="*/ 4 w 4"/>
                <a:gd name="T15" fmla="*/ 4 h 4"/>
                <a:gd name="T16" fmla="*/ 4 w 4"/>
                <a:gd name="T17" fmla="*/ 4 h 4"/>
                <a:gd name="T18" fmla="*/ 4 w 4"/>
                <a:gd name="T19" fmla="*/ 0 h 4"/>
                <a:gd name="T20" fmla="*/ 4 w 4"/>
                <a:gd name="T21" fmla="*/ 0 h 4"/>
                <a:gd name="T22" fmla="*/ 4 w 4"/>
                <a:gd name="T2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0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" name="Freeform 49"/>
            <p:cNvSpPr>
              <a:spLocks/>
            </p:cNvSpPr>
            <p:nvPr/>
          </p:nvSpPr>
          <p:spPr bwMode="auto">
            <a:xfrm>
              <a:off x="2435259" y="870414"/>
              <a:ext cx="1488016" cy="1513417"/>
            </a:xfrm>
            <a:custGeom>
              <a:avLst/>
              <a:gdLst>
                <a:gd name="T0" fmla="*/ 476 w 703"/>
                <a:gd name="T1" fmla="*/ 711 h 715"/>
                <a:gd name="T2" fmla="*/ 457 w 703"/>
                <a:gd name="T3" fmla="*/ 715 h 715"/>
                <a:gd name="T4" fmla="*/ 441 w 703"/>
                <a:gd name="T5" fmla="*/ 699 h 715"/>
                <a:gd name="T6" fmla="*/ 437 w 703"/>
                <a:gd name="T7" fmla="*/ 680 h 715"/>
                <a:gd name="T8" fmla="*/ 433 w 703"/>
                <a:gd name="T9" fmla="*/ 695 h 715"/>
                <a:gd name="T10" fmla="*/ 422 w 703"/>
                <a:gd name="T11" fmla="*/ 699 h 715"/>
                <a:gd name="T12" fmla="*/ 410 w 703"/>
                <a:gd name="T13" fmla="*/ 699 h 715"/>
                <a:gd name="T14" fmla="*/ 383 w 703"/>
                <a:gd name="T15" fmla="*/ 664 h 715"/>
                <a:gd name="T16" fmla="*/ 347 w 703"/>
                <a:gd name="T17" fmla="*/ 633 h 715"/>
                <a:gd name="T18" fmla="*/ 340 w 703"/>
                <a:gd name="T19" fmla="*/ 609 h 715"/>
                <a:gd name="T20" fmla="*/ 343 w 703"/>
                <a:gd name="T21" fmla="*/ 586 h 715"/>
                <a:gd name="T22" fmla="*/ 336 w 703"/>
                <a:gd name="T23" fmla="*/ 555 h 715"/>
                <a:gd name="T24" fmla="*/ 312 w 703"/>
                <a:gd name="T25" fmla="*/ 531 h 715"/>
                <a:gd name="T26" fmla="*/ 293 w 703"/>
                <a:gd name="T27" fmla="*/ 512 h 715"/>
                <a:gd name="T28" fmla="*/ 285 w 703"/>
                <a:gd name="T29" fmla="*/ 492 h 715"/>
                <a:gd name="T30" fmla="*/ 277 w 703"/>
                <a:gd name="T31" fmla="*/ 465 h 715"/>
                <a:gd name="T32" fmla="*/ 258 w 703"/>
                <a:gd name="T33" fmla="*/ 449 h 715"/>
                <a:gd name="T34" fmla="*/ 242 w 703"/>
                <a:gd name="T35" fmla="*/ 410 h 715"/>
                <a:gd name="T36" fmla="*/ 230 w 703"/>
                <a:gd name="T37" fmla="*/ 383 h 715"/>
                <a:gd name="T38" fmla="*/ 203 w 703"/>
                <a:gd name="T39" fmla="*/ 371 h 715"/>
                <a:gd name="T40" fmla="*/ 191 w 703"/>
                <a:gd name="T41" fmla="*/ 352 h 715"/>
                <a:gd name="T42" fmla="*/ 160 w 703"/>
                <a:gd name="T43" fmla="*/ 340 h 715"/>
                <a:gd name="T44" fmla="*/ 136 w 703"/>
                <a:gd name="T45" fmla="*/ 336 h 715"/>
                <a:gd name="T46" fmla="*/ 109 w 703"/>
                <a:gd name="T47" fmla="*/ 332 h 715"/>
                <a:gd name="T48" fmla="*/ 62 w 703"/>
                <a:gd name="T49" fmla="*/ 313 h 715"/>
                <a:gd name="T50" fmla="*/ 43 w 703"/>
                <a:gd name="T51" fmla="*/ 297 h 715"/>
                <a:gd name="T52" fmla="*/ 4 w 703"/>
                <a:gd name="T53" fmla="*/ 281 h 715"/>
                <a:gd name="T54" fmla="*/ 15 w 703"/>
                <a:gd name="T55" fmla="*/ 238 h 715"/>
                <a:gd name="T56" fmla="*/ 113 w 703"/>
                <a:gd name="T57" fmla="*/ 281 h 715"/>
                <a:gd name="T58" fmla="*/ 172 w 703"/>
                <a:gd name="T59" fmla="*/ 297 h 715"/>
                <a:gd name="T60" fmla="*/ 222 w 703"/>
                <a:gd name="T61" fmla="*/ 262 h 715"/>
                <a:gd name="T62" fmla="*/ 273 w 703"/>
                <a:gd name="T63" fmla="*/ 270 h 715"/>
                <a:gd name="T64" fmla="*/ 281 w 703"/>
                <a:gd name="T65" fmla="*/ 250 h 715"/>
                <a:gd name="T66" fmla="*/ 297 w 703"/>
                <a:gd name="T67" fmla="*/ 211 h 715"/>
                <a:gd name="T68" fmla="*/ 293 w 703"/>
                <a:gd name="T69" fmla="*/ 192 h 715"/>
                <a:gd name="T70" fmla="*/ 285 w 703"/>
                <a:gd name="T71" fmla="*/ 176 h 715"/>
                <a:gd name="T72" fmla="*/ 273 w 703"/>
                <a:gd name="T73" fmla="*/ 137 h 715"/>
                <a:gd name="T74" fmla="*/ 265 w 703"/>
                <a:gd name="T75" fmla="*/ 114 h 715"/>
                <a:gd name="T76" fmla="*/ 258 w 703"/>
                <a:gd name="T77" fmla="*/ 90 h 715"/>
                <a:gd name="T78" fmla="*/ 269 w 703"/>
                <a:gd name="T79" fmla="*/ 51 h 715"/>
                <a:gd name="T80" fmla="*/ 301 w 703"/>
                <a:gd name="T81" fmla="*/ 39 h 715"/>
                <a:gd name="T82" fmla="*/ 316 w 703"/>
                <a:gd name="T83" fmla="*/ 12 h 715"/>
                <a:gd name="T84" fmla="*/ 371 w 703"/>
                <a:gd name="T85" fmla="*/ 20 h 715"/>
                <a:gd name="T86" fmla="*/ 449 w 703"/>
                <a:gd name="T87" fmla="*/ 102 h 715"/>
                <a:gd name="T88" fmla="*/ 449 w 703"/>
                <a:gd name="T89" fmla="*/ 160 h 715"/>
                <a:gd name="T90" fmla="*/ 484 w 703"/>
                <a:gd name="T91" fmla="*/ 219 h 715"/>
                <a:gd name="T92" fmla="*/ 605 w 703"/>
                <a:gd name="T93" fmla="*/ 289 h 715"/>
                <a:gd name="T94" fmla="*/ 633 w 703"/>
                <a:gd name="T95" fmla="*/ 367 h 715"/>
                <a:gd name="T96" fmla="*/ 676 w 703"/>
                <a:gd name="T97" fmla="*/ 465 h 715"/>
                <a:gd name="T98" fmla="*/ 680 w 703"/>
                <a:gd name="T99" fmla="*/ 500 h 715"/>
                <a:gd name="T100" fmla="*/ 648 w 703"/>
                <a:gd name="T101" fmla="*/ 520 h 715"/>
                <a:gd name="T102" fmla="*/ 664 w 703"/>
                <a:gd name="T103" fmla="*/ 535 h 715"/>
                <a:gd name="T104" fmla="*/ 672 w 703"/>
                <a:gd name="T105" fmla="*/ 539 h 715"/>
                <a:gd name="T106" fmla="*/ 668 w 703"/>
                <a:gd name="T107" fmla="*/ 555 h 715"/>
                <a:gd name="T108" fmla="*/ 683 w 703"/>
                <a:gd name="T109" fmla="*/ 563 h 715"/>
                <a:gd name="T110" fmla="*/ 668 w 703"/>
                <a:gd name="T111" fmla="*/ 578 h 715"/>
                <a:gd name="T112" fmla="*/ 668 w 703"/>
                <a:gd name="T113" fmla="*/ 586 h 715"/>
                <a:gd name="T114" fmla="*/ 640 w 703"/>
                <a:gd name="T115" fmla="*/ 617 h 715"/>
                <a:gd name="T116" fmla="*/ 609 w 703"/>
                <a:gd name="T117" fmla="*/ 609 h 715"/>
                <a:gd name="T118" fmla="*/ 523 w 703"/>
                <a:gd name="T119" fmla="*/ 672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03" h="715">
                  <a:moveTo>
                    <a:pt x="488" y="703"/>
                  </a:moveTo>
                  <a:lnTo>
                    <a:pt x="488" y="703"/>
                  </a:lnTo>
                  <a:lnTo>
                    <a:pt x="488" y="711"/>
                  </a:lnTo>
                  <a:lnTo>
                    <a:pt x="484" y="715"/>
                  </a:lnTo>
                  <a:lnTo>
                    <a:pt x="484" y="715"/>
                  </a:lnTo>
                  <a:lnTo>
                    <a:pt x="484" y="711"/>
                  </a:lnTo>
                  <a:lnTo>
                    <a:pt x="484" y="711"/>
                  </a:lnTo>
                  <a:lnTo>
                    <a:pt x="480" y="711"/>
                  </a:lnTo>
                  <a:lnTo>
                    <a:pt x="480" y="711"/>
                  </a:lnTo>
                  <a:lnTo>
                    <a:pt x="480" y="711"/>
                  </a:lnTo>
                  <a:lnTo>
                    <a:pt x="476" y="711"/>
                  </a:lnTo>
                  <a:lnTo>
                    <a:pt x="476" y="711"/>
                  </a:lnTo>
                  <a:lnTo>
                    <a:pt x="472" y="711"/>
                  </a:lnTo>
                  <a:lnTo>
                    <a:pt x="472" y="711"/>
                  </a:lnTo>
                  <a:lnTo>
                    <a:pt x="469" y="711"/>
                  </a:lnTo>
                  <a:lnTo>
                    <a:pt x="469" y="711"/>
                  </a:lnTo>
                  <a:lnTo>
                    <a:pt x="465" y="707"/>
                  </a:lnTo>
                  <a:lnTo>
                    <a:pt x="465" y="711"/>
                  </a:lnTo>
                  <a:lnTo>
                    <a:pt x="461" y="711"/>
                  </a:lnTo>
                  <a:lnTo>
                    <a:pt x="461" y="711"/>
                  </a:lnTo>
                  <a:lnTo>
                    <a:pt x="457" y="715"/>
                  </a:lnTo>
                  <a:lnTo>
                    <a:pt x="457" y="715"/>
                  </a:lnTo>
                  <a:lnTo>
                    <a:pt x="457" y="715"/>
                  </a:lnTo>
                  <a:lnTo>
                    <a:pt x="457" y="715"/>
                  </a:lnTo>
                  <a:lnTo>
                    <a:pt x="457" y="715"/>
                  </a:lnTo>
                  <a:lnTo>
                    <a:pt x="453" y="711"/>
                  </a:lnTo>
                  <a:lnTo>
                    <a:pt x="453" y="707"/>
                  </a:lnTo>
                  <a:lnTo>
                    <a:pt x="453" y="707"/>
                  </a:lnTo>
                  <a:lnTo>
                    <a:pt x="445" y="707"/>
                  </a:lnTo>
                  <a:lnTo>
                    <a:pt x="445" y="707"/>
                  </a:lnTo>
                  <a:lnTo>
                    <a:pt x="441" y="703"/>
                  </a:lnTo>
                  <a:lnTo>
                    <a:pt x="441" y="703"/>
                  </a:lnTo>
                  <a:lnTo>
                    <a:pt x="441" y="699"/>
                  </a:lnTo>
                  <a:lnTo>
                    <a:pt x="437" y="695"/>
                  </a:lnTo>
                  <a:lnTo>
                    <a:pt x="437" y="691"/>
                  </a:lnTo>
                  <a:lnTo>
                    <a:pt x="437" y="684"/>
                  </a:lnTo>
                  <a:lnTo>
                    <a:pt x="437" y="680"/>
                  </a:lnTo>
                  <a:lnTo>
                    <a:pt x="437" y="680"/>
                  </a:lnTo>
                  <a:lnTo>
                    <a:pt x="437" y="680"/>
                  </a:lnTo>
                  <a:lnTo>
                    <a:pt x="441" y="676"/>
                  </a:lnTo>
                  <a:lnTo>
                    <a:pt x="441" y="676"/>
                  </a:lnTo>
                  <a:lnTo>
                    <a:pt x="441" y="676"/>
                  </a:lnTo>
                  <a:lnTo>
                    <a:pt x="441" y="676"/>
                  </a:lnTo>
                  <a:lnTo>
                    <a:pt x="437" y="680"/>
                  </a:lnTo>
                  <a:lnTo>
                    <a:pt x="437" y="680"/>
                  </a:lnTo>
                  <a:lnTo>
                    <a:pt x="437" y="680"/>
                  </a:lnTo>
                  <a:lnTo>
                    <a:pt x="437" y="680"/>
                  </a:lnTo>
                  <a:lnTo>
                    <a:pt x="437" y="680"/>
                  </a:lnTo>
                  <a:lnTo>
                    <a:pt x="437" y="684"/>
                  </a:lnTo>
                  <a:lnTo>
                    <a:pt x="437" y="684"/>
                  </a:lnTo>
                  <a:lnTo>
                    <a:pt x="437" y="684"/>
                  </a:lnTo>
                  <a:lnTo>
                    <a:pt x="437" y="684"/>
                  </a:lnTo>
                  <a:lnTo>
                    <a:pt x="437" y="691"/>
                  </a:lnTo>
                  <a:lnTo>
                    <a:pt x="437" y="695"/>
                  </a:lnTo>
                  <a:lnTo>
                    <a:pt x="433" y="695"/>
                  </a:lnTo>
                  <a:lnTo>
                    <a:pt x="433" y="695"/>
                  </a:lnTo>
                  <a:lnTo>
                    <a:pt x="429" y="695"/>
                  </a:lnTo>
                  <a:lnTo>
                    <a:pt x="429" y="699"/>
                  </a:lnTo>
                  <a:lnTo>
                    <a:pt x="429" y="699"/>
                  </a:lnTo>
                  <a:lnTo>
                    <a:pt x="429" y="699"/>
                  </a:lnTo>
                  <a:lnTo>
                    <a:pt x="429" y="699"/>
                  </a:lnTo>
                  <a:lnTo>
                    <a:pt x="429" y="703"/>
                  </a:lnTo>
                  <a:lnTo>
                    <a:pt x="429" y="703"/>
                  </a:lnTo>
                  <a:lnTo>
                    <a:pt x="426" y="703"/>
                  </a:lnTo>
                  <a:lnTo>
                    <a:pt x="422" y="699"/>
                  </a:lnTo>
                  <a:lnTo>
                    <a:pt x="422" y="699"/>
                  </a:lnTo>
                  <a:lnTo>
                    <a:pt x="418" y="699"/>
                  </a:lnTo>
                  <a:lnTo>
                    <a:pt x="414" y="695"/>
                  </a:lnTo>
                  <a:lnTo>
                    <a:pt x="418" y="699"/>
                  </a:lnTo>
                  <a:lnTo>
                    <a:pt x="418" y="703"/>
                  </a:lnTo>
                  <a:lnTo>
                    <a:pt x="418" y="703"/>
                  </a:lnTo>
                  <a:lnTo>
                    <a:pt x="418" y="703"/>
                  </a:lnTo>
                  <a:lnTo>
                    <a:pt x="418" y="703"/>
                  </a:lnTo>
                  <a:lnTo>
                    <a:pt x="414" y="703"/>
                  </a:lnTo>
                  <a:lnTo>
                    <a:pt x="414" y="703"/>
                  </a:lnTo>
                  <a:lnTo>
                    <a:pt x="410" y="699"/>
                  </a:lnTo>
                  <a:lnTo>
                    <a:pt x="410" y="699"/>
                  </a:lnTo>
                  <a:lnTo>
                    <a:pt x="410" y="695"/>
                  </a:lnTo>
                  <a:lnTo>
                    <a:pt x="406" y="691"/>
                  </a:lnTo>
                  <a:lnTo>
                    <a:pt x="402" y="687"/>
                  </a:lnTo>
                  <a:lnTo>
                    <a:pt x="398" y="684"/>
                  </a:lnTo>
                  <a:lnTo>
                    <a:pt x="394" y="684"/>
                  </a:lnTo>
                  <a:lnTo>
                    <a:pt x="394" y="680"/>
                  </a:lnTo>
                  <a:lnTo>
                    <a:pt x="394" y="676"/>
                  </a:lnTo>
                  <a:lnTo>
                    <a:pt x="390" y="668"/>
                  </a:lnTo>
                  <a:lnTo>
                    <a:pt x="386" y="668"/>
                  </a:lnTo>
                  <a:lnTo>
                    <a:pt x="386" y="668"/>
                  </a:lnTo>
                  <a:lnTo>
                    <a:pt x="383" y="664"/>
                  </a:lnTo>
                  <a:lnTo>
                    <a:pt x="383" y="664"/>
                  </a:lnTo>
                  <a:lnTo>
                    <a:pt x="383" y="664"/>
                  </a:lnTo>
                  <a:lnTo>
                    <a:pt x="375" y="656"/>
                  </a:lnTo>
                  <a:lnTo>
                    <a:pt x="371" y="652"/>
                  </a:lnTo>
                  <a:lnTo>
                    <a:pt x="363" y="652"/>
                  </a:lnTo>
                  <a:lnTo>
                    <a:pt x="359" y="652"/>
                  </a:lnTo>
                  <a:lnTo>
                    <a:pt x="359" y="648"/>
                  </a:lnTo>
                  <a:lnTo>
                    <a:pt x="351" y="641"/>
                  </a:lnTo>
                  <a:lnTo>
                    <a:pt x="351" y="641"/>
                  </a:lnTo>
                  <a:lnTo>
                    <a:pt x="347" y="637"/>
                  </a:lnTo>
                  <a:lnTo>
                    <a:pt x="347" y="633"/>
                  </a:lnTo>
                  <a:lnTo>
                    <a:pt x="347" y="633"/>
                  </a:lnTo>
                  <a:lnTo>
                    <a:pt x="347" y="629"/>
                  </a:lnTo>
                  <a:lnTo>
                    <a:pt x="347" y="629"/>
                  </a:lnTo>
                  <a:lnTo>
                    <a:pt x="343" y="625"/>
                  </a:lnTo>
                  <a:lnTo>
                    <a:pt x="343" y="625"/>
                  </a:lnTo>
                  <a:lnTo>
                    <a:pt x="343" y="621"/>
                  </a:lnTo>
                  <a:lnTo>
                    <a:pt x="343" y="621"/>
                  </a:lnTo>
                  <a:lnTo>
                    <a:pt x="340" y="617"/>
                  </a:lnTo>
                  <a:lnTo>
                    <a:pt x="340" y="617"/>
                  </a:lnTo>
                  <a:lnTo>
                    <a:pt x="336" y="613"/>
                  </a:lnTo>
                  <a:lnTo>
                    <a:pt x="340" y="609"/>
                  </a:lnTo>
                  <a:lnTo>
                    <a:pt x="340" y="609"/>
                  </a:lnTo>
                  <a:lnTo>
                    <a:pt x="340" y="605"/>
                  </a:lnTo>
                  <a:lnTo>
                    <a:pt x="340" y="605"/>
                  </a:lnTo>
                  <a:lnTo>
                    <a:pt x="340" y="602"/>
                  </a:lnTo>
                  <a:lnTo>
                    <a:pt x="343" y="602"/>
                  </a:lnTo>
                  <a:lnTo>
                    <a:pt x="343" y="598"/>
                  </a:lnTo>
                  <a:lnTo>
                    <a:pt x="343" y="598"/>
                  </a:lnTo>
                  <a:lnTo>
                    <a:pt x="343" y="594"/>
                  </a:lnTo>
                  <a:lnTo>
                    <a:pt x="343" y="594"/>
                  </a:lnTo>
                  <a:lnTo>
                    <a:pt x="343" y="590"/>
                  </a:lnTo>
                  <a:lnTo>
                    <a:pt x="343" y="586"/>
                  </a:lnTo>
                  <a:lnTo>
                    <a:pt x="343" y="586"/>
                  </a:lnTo>
                  <a:lnTo>
                    <a:pt x="340" y="582"/>
                  </a:lnTo>
                  <a:lnTo>
                    <a:pt x="340" y="578"/>
                  </a:lnTo>
                  <a:lnTo>
                    <a:pt x="340" y="578"/>
                  </a:lnTo>
                  <a:lnTo>
                    <a:pt x="340" y="574"/>
                  </a:lnTo>
                  <a:lnTo>
                    <a:pt x="336" y="570"/>
                  </a:lnTo>
                  <a:lnTo>
                    <a:pt x="336" y="566"/>
                  </a:lnTo>
                  <a:lnTo>
                    <a:pt x="336" y="563"/>
                  </a:lnTo>
                  <a:lnTo>
                    <a:pt x="336" y="559"/>
                  </a:lnTo>
                  <a:lnTo>
                    <a:pt x="336" y="559"/>
                  </a:lnTo>
                  <a:lnTo>
                    <a:pt x="336" y="555"/>
                  </a:lnTo>
                  <a:lnTo>
                    <a:pt x="336" y="555"/>
                  </a:lnTo>
                  <a:lnTo>
                    <a:pt x="340" y="555"/>
                  </a:lnTo>
                  <a:lnTo>
                    <a:pt x="336" y="555"/>
                  </a:lnTo>
                  <a:lnTo>
                    <a:pt x="336" y="551"/>
                  </a:lnTo>
                  <a:lnTo>
                    <a:pt x="332" y="547"/>
                  </a:lnTo>
                  <a:lnTo>
                    <a:pt x="328" y="543"/>
                  </a:lnTo>
                  <a:lnTo>
                    <a:pt x="324" y="539"/>
                  </a:lnTo>
                  <a:lnTo>
                    <a:pt x="320" y="539"/>
                  </a:lnTo>
                  <a:lnTo>
                    <a:pt x="316" y="531"/>
                  </a:lnTo>
                  <a:lnTo>
                    <a:pt x="312" y="531"/>
                  </a:lnTo>
                  <a:lnTo>
                    <a:pt x="312" y="531"/>
                  </a:lnTo>
                  <a:lnTo>
                    <a:pt x="308" y="531"/>
                  </a:lnTo>
                  <a:lnTo>
                    <a:pt x="304" y="527"/>
                  </a:lnTo>
                  <a:lnTo>
                    <a:pt x="301" y="523"/>
                  </a:lnTo>
                  <a:lnTo>
                    <a:pt x="301" y="523"/>
                  </a:lnTo>
                  <a:lnTo>
                    <a:pt x="301" y="520"/>
                  </a:lnTo>
                  <a:lnTo>
                    <a:pt x="301" y="520"/>
                  </a:lnTo>
                  <a:lnTo>
                    <a:pt x="301" y="520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3" y="512"/>
                  </a:lnTo>
                  <a:lnTo>
                    <a:pt x="293" y="512"/>
                  </a:lnTo>
                  <a:lnTo>
                    <a:pt x="289" y="508"/>
                  </a:lnTo>
                  <a:lnTo>
                    <a:pt x="289" y="508"/>
                  </a:lnTo>
                  <a:lnTo>
                    <a:pt x="289" y="504"/>
                  </a:lnTo>
                  <a:lnTo>
                    <a:pt x="289" y="504"/>
                  </a:lnTo>
                  <a:lnTo>
                    <a:pt x="289" y="500"/>
                  </a:lnTo>
                  <a:lnTo>
                    <a:pt x="289" y="500"/>
                  </a:lnTo>
                  <a:lnTo>
                    <a:pt x="285" y="500"/>
                  </a:lnTo>
                  <a:lnTo>
                    <a:pt x="285" y="500"/>
                  </a:lnTo>
                  <a:lnTo>
                    <a:pt x="285" y="496"/>
                  </a:lnTo>
                  <a:lnTo>
                    <a:pt x="285" y="492"/>
                  </a:lnTo>
                  <a:lnTo>
                    <a:pt x="285" y="492"/>
                  </a:lnTo>
                  <a:lnTo>
                    <a:pt x="289" y="484"/>
                  </a:lnTo>
                  <a:lnTo>
                    <a:pt x="289" y="484"/>
                  </a:lnTo>
                  <a:lnTo>
                    <a:pt x="289" y="477"/>
                  </a:lnTo>
                  <a:lnTo>
                    <a:pt x="289" y="477"/>
                  </a:lnTo>
                  <a:lnTo>
                    <a:pt x="285" y="473"/>
                  </a:lnTo>
                  <a:lnTo>
                    <a:pt x="285" y="469"/>
                  </a:lnTo>
                  <a:lnTo>
                    <a:pt x="285" y="465"/>
                  </a:lnTo>
                  <a:lnTo>
                    <a:pt x="281" y="465"/>
                  </a:lnTo>
                  <a:lnTo>
                    <a:pt x="281" y="465"/>
                  </a:lnTo>
                  <a:lnTo>
                    <a:pt x="277" y="465"/>
                  </a:lnTo>
                  <a:lnTo>
                    <a:pt x="269" y="465"/>
                  </a:lnTo>
                  <a:lnTo>
                    <a:pt x="269" y="465"/>
                  </a:lnTo>
                  <a:lnTo>
                    <a:pt x="265" y="469"/>
                  </a:lnTo>
                  <a:lnTo>
                    <a:pt x="265" y="469"/>
                  </a:lnTo>
                  <a:lnTo>
                    <a:pt x="261" y="465"/>
                  </a:lnTo>
                  <a:lnTo>
                    <a:pt x="258" y="461"/>
                  </a:lnTo>
                  <a:lnTo>
                    <a:pt x="258" y="461"/>
                  </a:lnTo>
                  <a:lnTo>
                    <a:pt x="258" y="457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49"/>
                  </a:lnTo>
                  <a:lnTo>
                    <a:pt x="258" y="445"/>
                  </a:lnTo>
                  <a:lnTo>
                    <a:pt x="261" y="445"/>
                  </a:lnTo>
                  <a:lnTo>
                    <a:pt x="258" y="442"/>
                  </a:lnTo>
                  <a:lnTo>
                    <a:pt x="258" y="438"/>
                  </a:lnTo>
                  <a:lnTo>
                    <a:pt x="254" y="438"/>
                  </a:lnTo>
                  <a:lnTo>
                    <a:pt x="254" y="434"/>
                  </a:lnTo>
                  <a:lnTo>
                    <a:pt x="250" y="430"/>
                  </a:lnTo>
                  <a:lnTo>
                    <a:pt x="246" y="426"/>
                  </a:lnTo>
                  <a:lnTo>
                    <a:pt x="246" y="422"/>
                  </a:lnTo>
                  <a:lnTo>
                    <a:pt x="242" y="414"/>
                  </a:lnTo>
                  <a:lnTo>
                    <a:pt x="242" y="410"/>
                  </a:lnTo>
                  <a:lnTo>
                    <a:pt x="238" y="410"/>
                  </a:lnTo>
                  <a:lnTo>
                    <a:pt x="238" y="406"/>
                  </a:lnTo>
                  <a:lnTo>
                    <a:pt x="238" y="402"/>
                  </a:lnTo>
                  <a:lnTo>
                    <a:pt x="238" y="399"/>
                  </a:lnTo>
                  <a:lnTo>
                    <a:pt x="242" y="399"/>
                  </a:lnTo>
                  <a:lnTo>
                    <a:pt x="246" y="395"/>
                  </a:lnTo>
                  <a:lnTo>
                    <a:pt x="246" y="391"/>
                  </a:lnTo>
                  <a:lnTo>
                    <a:pt x="242" y="391"/>
                  </a:lnTo>
                  <a:lnTo>
                    <a:pt x="242" y="387"/>
                  </a:lnTo>
                  <a:lnTo>
                    <a:pt x="238" y="387"/>
                  </a:lnTo>
                  <a:lnTo>
                    <a:pt x="230" y="383"/>
                  </a:lnTo>
                  <a:lnTo>
                    <a:pt x="226" y="383"/>
                  </a:lnTo>
                  <a:lnTo>
                    <a:pt x="218" y="379"/>
                  </a:lnTo>
                  <a:lnTo>
                    <a:pt x="218" y="379"/>
                  </a:lnTo>
                  <a:lnTo>
                    <a:pt x="218" y="375"/>
                  </a:lnTo>
                  <a:lnTo>
                    <a:pt x="211" y="367"/>
                  </a:lnTo>
                  <a:lnTo>
                    <a:pt x="211" y="367"/>
                  </a:lnTo>
                  <a:lnTo>
                    <a:pt x="211" y="367"/>
                  </a:lnTo>
                  <a:lnTo>
                    <a:pt x="207" y="367"/>
                  </a:lnTo>
                  <a:lnTo>
                    <a:pt x="203" y="371"/>
                  </a:lnTo>
                  <a:lnTo>
                    <a:pt x="203" y="371"/>
                  </a:lnTo>
                  <a:lnTo>
                    <a:pt x="203" y="371"/>
                  </a:lnTo>
                  <a:lnTo>
                    <a:pt x="203" y="371"/>
                  </a:lnTo>
                  <a:lnTo>
                    <a:pt x="203" y="371"/>
                  </a:lnTo>
                  <a:lnTo>
                    <a:pt x="199" y="371"/>
                  </a:lnTo>
                  <a:lnTo>
                    <a:pt x="199" y="367"/>
                  </a:lnTo>
                  <a:lnTo>
                    <a:pt x="199" y="367"/>
                  </a:lnTo>
                  <a:lnTo>
                    <a:pt x="199" y="363"/>
                  </a:lnTo>
                  <a:lnTo>
                    <a:pt x="199" y="363"/>
                  </a:lnTo>
                  <a:lnTo>
                    <a:pt x="199" y="363"/>
                  </a:lnTo>
                  <a:lnTo>
                    <a:pt x="195" y="360"/>
                  </a:lnTo>
                  <a:lnTo>
                    <a:pt x="195" y="356"/>
                  </a:lnTo>
                  <a:lnTo>
                    <a:pt x="191" y="352"/>
                  </a:lnTo>
                  <a:lnTo>
                    <a:pt x="187" y="352"/>
                  </a:lnTo>
                  <a:lnTo>
                    <a:pt x="187" y="352"/>
                  </a:lnTo>
                  <a:lnTo>
                    <a:pt x="187" y="352"/>
                  </a:lnTo>
                  <a:lnTo>
                    <a:pt x="187" y="348"/>
                  </a:lnTo>
                  <a:lnTo>
                    <a:pt x="183" y="348"/>
                  </a:lnTo>
                  <a:lnTo>
                    <a:pt x="175" y="344"/>
                  </a:lnTo>
                  <a:lnTo>
                    <a:pt x="172" y="344"/>
                  </a:lnTo>
                  <a:lnTo>
                    <a:pt x="168" y="340"/>
                  </a:lnTo>
                  <a:lnTo>
                    <a:pt x="164" y="336"/>
                  </a:lnTo>
                  <a:lnTo>
                    <a:pt x="164" y="340"/>
                  </a:lnTo>
                  <a:lnTo>
                    <a:pt x="160" y="340"/>
                  </a:lnTo>
                  <a:lnTo>
                    <a:pt x="156" y="336"/>
                  </a:lnTo>
                  <a:lnTo>
                    <a:pt x="156" y="336"/>
                  </a:lnTo>
                  <a:lnTo>
                    <a:pt x="152" y="336"/>
                  </a:lnTo>
                  <a:lnTo>
                    <a:pt x="152" y="336"/>
                  </a:lnTo>
                  <a:lnTo>
                    <a:pt x="152" y="336"/>
                  </a:lnTo>
                  <a:lnTo>
                    <a:pt x="148" y="336"/>
                  </a:lnTo>
                  <a:lnTo>
                    <a:pt x="144" y="336"/>
                  </a:lnTo>
                  <a:lnTo>
                    <a:pt x="140" y="336"/>
                  </a:lnTo>
                  <a:lnTo>
                    <a:pt x="136" y="336"/>
                  </a:lnTo>
                  <a:lnTo>
                    <a:pt x="136" y="336"/>
                  </a:lnTo>
                  <a:lnTo>
                    <a:pt x="136" y="336"/>
                  </a:lnTo>
                  <a:lnTo>
                    <a:pt x="136" y="336"/>
                  </a:lnTo>
                  <a:lnTo>
                    <a:pt x="129" y="336"/>
                  </a:lnTo>
                  <a:lnTo>
                    <a:pt x="117" y="340"/>
                  </a:lnTo>
                  <a:lnTo>
                    <a:pt x="113" y="336"/>
                  </a:lnTo>
                  <a:lnTo>
                    <a:pt x="113" y="336"/>
                  </a:lnTo>
                  <a:lnTo>
                    <a:pt x="113" y="336"/>
                  </a:lnTo>
                  <a:lnTo>
                    <a:pt x="113" y="336"/>
                  </a:lnTo>
                  <a:lnTo>
                    <a:pt x="113" y="332"/>
                  </a:lnTo>
                  <a:lnTo>
                    <a:pt x="113" y="332"/>
                  </a:lnTo>
                  <a:lnTo>
                    <a:pt x="109" y="332"/>
                  </a:lnTo>
                  <a:lnTo>
                    <a:pt x="109" y="332"/>
                  </a:lnTo>
                  <a:lnTo>
                    <a:pt x="105" y="332"/>
                  </a:lnTo>
                  <a:lnTo>
                    <a:pt x="105" y="328"/>
                  </a:lnTo>
                  <a:lnTo>
                    <a:pt x="101" y="328"/>
                  </a:lnTo>
                  <a:lnTo>
                    <a:pt x="89" y="328"/>
                  </a:lnTo>
                  <a:lnTo>
                    <a:pt x="86" y="324"/>
                  </a:lnTo>
                  <a:lnTo>
                    <a:pt x="82" y="320"/>
                  </a:lnTo>
                  <a:lnTo>
                    <a:pt x="78" y="317"/>
                  </a:lnTo>
                  <a:lnTo>
                    <a:pt x="70" y="317"/>
                  </a:lnTo>
                  <a:lnTo>
                    <a:pt x="70" y="317"/>
                  </a:lnTo>
                  <a:lnTo>
                    <a:pt x="66" y="317"/>
                  </a:lnTo>
                  <a:lnTo>
                    <a:pt x="62" y="313"/>
                  </a:lnTo>
                  <a:lnTo>
                    <a:pt x="62" y="309"/>
                  </a:lnTo>
                  <a:lnTo>
                    <a:pt x="62" y="309"/>
                  </a:lnTo>
                  <a:lnTo>
                    <a:pt x="58" y="309"/>
                  </a:lnTo>
                  <a:lnTo>
                    <a:pt x="54" y="309"/>
                  </a:lnTo>
                  <a:lnTo>
                    <a:pt x="54" y="309"/>
                  </a:lnTo>
                  <a:lnTo>
                    <a:pt x="54" y="309"/>
                  </a:lnTo>
                  <a:lnTo>
                    <a:pt x="54" y="309"/>
                  </a:lnTo>
                  <a:lnTo>
                    <a:pt x="54" y="309"/>
                  </a:lnTo>
                  <a:lnTo>
                    <a:pt x="54" y="305"/>
                  </a:lnTo>
                  <a:lnTo>
                    <a:pt x="47" y="301"/>
                  </a:lnTo>
                  <a:lnTo>
                    <a:pt x="43" y="297"/>
                  </a:lnTo>
                  <a:lnTo>
                    <a:pt x="35" y="297"/>
                  </a:lnTo>
                  <a:lnTo>
                    <a:pt x="23" y="293"/>
                  </a:lnTo>
                  <a:lnTo>
                    <a:pt x="23" y="293"/>
                  </a:lnTo>
                  <a:lnTo>
                    <a:pt x="23" y="289"/>
                  </a:lnTo>
                  <a:lnTo>
                    <a:pt x="23" y="289"/>
                  </a:lnTo>
                  <a:lnTo>
                    <a:pt x="23" y="285"/>
                  </a:lnTo>
                  <a:lnTo>
                    <a:pt x="23" y="281"/>
                  </a:lnTo>
                  <a:lnTo>
                    <a:pt x="19" y="281"/>
                  </a:lnTo>
                  <a:lnTo>
                    <a:pt x="15" y="281"/>
                  </a:lnTo>
                  <a:lnTo>
                    <a:pt x="11" y="278"/>
                  </a:lnTo>
                  <a:lnTo>
                    <a:pt x="4" y="281"/>
                  </a:lnTo>
                  <a:lnTo>
                    <a:pt x="0" y="278"/>
                  </a:lnTo>
                  <a:lnTo>
                    <a:pt x="0" y="266"/>
                  </a:lnTo>
                  <a:lnTo>
                    <a:pt x="4" y="266"/>
                  </a:lnTo>
                  <a:lnTo>
                    <a:pt x="23" y="270"/>
                  </a:lnTo>
                  <a:lnTo>
                    <a:pt x="27" y="270"/>
                  </a:lnTo>
                  <a:lnTo>
                    <a:pt x="27" y="270"/>
                  </a:lnTo>
                  <a:lnTo>
                    <a:pt x="27" y="262"/>
                  </a:lnTo>
                  <a:lnTo>
                    <a:pt x="15" y="250"/>
                  </a:lnTo>
                  <a:lnTo>
                    <a:pt x="15" y="242"/>
                  </a:lnTo>
                  <a:lnTo>
                    <a:pt x="15" y="242"/>
                  </a:lnTo>
                  <a:lnTo>
                    <a:pt x="15" y="238"/>
                  </a:lnTo>
                  <a:lnTo>
                    <a:pt x="23" y="227"/>
                  </a:lnTo>
                  <a:lnTo>
                    <a:pt x="43" y="227"/>
                  </a:lnTo>
                  <a:lnTo>
                    <a:pt x="47" y="227"/>
                  </a:lnTo>
                  <a:lnTo>
                    <a:pt x="82" y="258"/>
                  </a:lnTo>
                  <a:lnTo>
                    <a:pt x="93" y="266"/>
                  </a:lnTo>
                  <a:lnTo>
                    <a:pt x="93" y="266"/>
                  </a:lnTo>
                  <a:lnTo>
                    <a:pt x="97" y="270"/>
                  </a:lnTo>
                  <a:lnTo>
                    <a:pt x="97" y="270"/>
                  </a:lnTo>
                  <a:lnTo>
                    <a:pt x="105" y="278"/>
                  </a:lnTo>
                  <a:lnTo>
                    <a:pt x="113" y="281"/>
                  </a:lnTo>
                  <a:lnTo>
                    <a:pt x="113" y="281"/>
                  </a:lnTo>
                  <a:lnTo>
                    <a:pt x="121" y="293"/>
                  </a:lnTo>
                  <a:lnTo>
                    <a:pt x="121" y="297"/>
                  </a:lnTo>
                  <a:lnTo>
                    <a:pt x="125" y="297"/>
                  </a:lnTo>
                  <a:lnTo>
                    <a:pt x="129" y="293"/>
                  </a:lnTo>
                  <a:lnTo>
                    <a:pt x="129" y="293"/>
                  </a:lnTo>
                  <a:lnTo>
                    <a:pt x="132" y="293"/>
                  </a:lnTo>
                  <a:lnTo>
                    <a:pt x="148" y="297"/>
                  </a:lnTo>
                  <a:lnTo>
                    <a:pt x="160" y="289"/>
                  </a:lnTo>
                  <a:lnTo>
                    <a:pt x="164" y="289"/>
                  </a:lnTo>
                  <a:lnTo>
                    <a:pt x="164" y="293"/>
                  </a:lnTo>
                  <a:lnTo>
                    <a:pt x="172" y="297"/>
                  </a:lnTo>
                  <a:lnTo>
                    <a:pt x="172" y="297"/>
                  </a:lnTo>
                  <a:lnTo>
                    <a:pt x="187" y="281"/>
                  </a:lnTo>
                  <a:lnTo>
                    <a:pt x="195" y="278"/>
                  </a:lnTo>
                  <a:lnTo>
                    <a:pt x="199" y="274"/>
                  </a:lnTo>
                  <a:lnTo>
                    <a:pt x="199" y="266"/>
                  </a:lnTo>
                  <a:lnTo>
                    <a:pt x="195" y="262"/>
                  </a:lnTo>
                  <a:lnTo>
                    <a:pt x="199" y="258"/>
                  </a:lnTo>
                  <a:lnTo>
                    <a:pt x="203" y="254"/>
                  </a:lnTo>
                  <a:lnTo>
                    <a:pt x="218" y="258"/>
                  </a:lnTo>
                  <a:lnTo>
                    <a:pt x="218" y="262"/>
                  </a:lnTo>
                  <a:lnTo>
                    <a:pt x="222" y="262"/>
                  </a:lnTo>
                  <a:lnTo>
                    <a:pt x="234" y="266"/>
                  </a:lnTo>
                  <a:lnTo>
                    <a:pt x="242" y="266"/>
                  </a:lnTo>
                  <a:lnTo>
                    <a:pt x="254" y="266"/>
                  </a:lnTo>
                  <a:lnTo>
                    <a:pt x="261" y="266"/>
                  </a:lnTo>
                  <a:lnTo>
                    <a:pt x="269" y="274"/>
                  </a:lnTo>
                  <a:lnTo>
                    <a:pt x="273" y="278"/>
                  </a:lnTo>
                  <a:lnTo>
                    <a:pt x="273" y="278"/>
                  </a:lnTo>
                  <a:lnTo>
                    <a:pt x="277" y="278"/>
                  </a:lnTo>
                  <a:lnTo>
                    <a:pt x="277" y="274"/>
                  </a:lnTo>
                  <a:lnTo>
                    <a:pt x="277" y="270"/>
                  </a:lnTo>
                  <a:lnTo>
                    <a:pt x="273" y="270"/>
                  </a:lnTo>
                  <a:lnTo>
                    <a:pt x="277" y="266"/>
                  </a:lnTo>
                  <a:lnTo>
                    <a:pt x="277" y="266"/>
                  </a:lnTo>
                  <a:lnTo>
                    <a:pt x="281" y="262"/>
                  </a:lnTo>
                  <a:lnTo>
                    <a:pt x="281" y="262"/>
                  </a:lnTo>
                  <a:lnTo>
                    <a:pt x="281" y="262"/>
                  </a:lnTo>
                  <a:lnTo>
                    <a:pt x="281" y="258"/>
                  </a:lnTo>
                  <a:lnTo>
                    <a:pt x="281" y="254"/>
                  </a:lnTo>
                  <a:lnTo>
                    <a:pt x="281" y="254"/>
                  </a:lnTo>
                  <a:lnTo>
                    <a:pt x="281" y="254"/>
                  </a:lnTo>
                  <a:lnTo>
                    <a:pt x="281" y="254"/>
                  </a:lnTo>
                  <a:lnTo>
                    <a:pt x="281" y="250"/>
                  </a:lnTo>
                  <a:lnTo>
                    <a:pt x="277" y="242"/>
                  </a:lnTo>
                  <a:lnTo>
                    <a:pt x="277" y="242"/>
                  </a:lnTo>
                  <a:lnTo>
                    <a:pt x="273" y="238"/>
                  </a:lnTo>
                  <a:lnTo>
                    <a:pt x="273" y="235"/>
                  </a:lnTo>
                  <a:lnTo>
                    <a:pt x="281" y="219"/>
                  </a:lnTo>
                  <a:lnTo>
                    <a:pt x="285" y="219"/>
                  </a:lnTo>
                  <a:lnTo>
                    <a:pt x="285" y="215"/>
                  </a:lnTo>
                  <a:lnTo>
                    <a:pt x="293" y="215"/>
                  </a:lnTo>
                  <a:lnTo>
                    <a:pt x="293" y="215"/>
                  </a:lnTo>
                  <a:lnTo>
                    <a:pt x="297" y="215"/>
                  </a:lnTo>
                  <a:lnTo>
                    <a:pt x="297" y="211"/>
                  </a:lnTo>
                  <a:lnTo>
                    <a:pt x="297" y="207"/>
                  </a:lnTo>
                  <a:lnTo>
                    <a:pt x="297" y="207"/>
                  </a:lnTo>
                  <a:lnTo>
                    <a:pt x="297" y="203"/>
                  </a:lnTo>
                  <a:lnTo>
                    <a:pt x="297" y="203"/>
                  </a:lnTo>
                  <a:lnTo>
                    <a:pt x="297" y="199"/>
                  </a:lnTo>
                  <a:lnTo>
                    <a:pt x="293" y="199"/>
                  </a:lnTo>
                  <a:lnTo>
                    <a:pt x="297" y="196"/>
                  </a:lnTo>
                  <a:lnTo>
                    <a:pt x="297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3" y="188"/>
                  </a:lnTo>
                  <a:lnTo>
                    <a:pt x="293" y="188"/>
                  </a:lnTo>
                  <a:lnTo>
                    <a:pt x="289" y="188"/>
                  </a:lnTo>
                  <a:lnTo>
                    <a:pt x="289" y="188"/>
                  </a:lnTo>
                  <a:lnTo>
                    <a:pt x="289" y="184"/>
                  </a:lnTo>
                  <a:lnTo>
                    <a:pt x="289" y="184"/>
                  </a:lnTo>
                  <a:lnTo>
                    <a:pt x="289" y="184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5" y="172"/>
                  </a:lnTo>
                  <a:lnTo>
                    <a:pt x="281" y="172"/>
                  </a:lnTo>
                  <a:lnTo>
                    <a:pt x="281" y="172"/>
                  </a:lnTo>
                  <a:lnTo>
                    <a:pt x="277" y="168"/>
                  </a:lnTo>
                  <a:lnTo>
                    <a:pt x="277" y="164"/>
                  </a:lnTo>
                  <a:lnTo>
                    <a:pt x="273" y="153"/>
                  </a:lnTo>
                  <a:lnTo>
                    <a:pt x="273" y="149"/>
                  </a:lnTo>
                  <a:lnTo>
                    <a:pt x="273" y="137"/>
                  </a:lnTo>
                  <a:lnTo>
                    <a:pt x="273" y="137"/>
                  </a:lnTo>
                  <a:lnTo>
                    <a:pt x="269" y="133"/>
                  </a:lnTo>
                  <a:lnTo>
                    <a:pt x="269" y="129"/>
                  </a:lnTo>
                  <a:lnTo>
                    <a:pt x="269" y="129"/>
                  </a:lnTo>
                  <a:lnTo>
                    <a:pt x="269" y="125"/>
                  </a:lnTo>
                  <a:lnTo>
                    <a:pt x="265" y="121"/>
                  </a:lnTo>
                  <a:lnTo>
                    <a:pt x="265" y="121"/>
                  </a:lnTo>
                  <a:lnTo>
                    <a:pt x="265" y="117"/>
                  </a:lnTo>
                  <a:lnTo>
                    <a:pt x="265" y="117"/>
                  </a:lnTo>
                  <a:lnTo>
                    <a:pt x="265" y="117"/>
                  </a:lnTo>
                  <a:lnTo>
                    <a:pt x="265" y="117"/>
                  </a:lnTo>
                  <a:lnTo>
                    <a:pt x="265" y="114"/>
                  </a:lnTo>
                  <a:lnTo>
                    <a:pt x="265" y="110"/>
                  </a:lnTo>
                  <a:lnTo>
                    <a:pt x="265" y="110"/>
                  </a:lnTo>
                  <a:lnTo>
                    <a:pt x="265" y="106"/>
                  </a:lnTo>
                  <a:lnTo>
                    <a:pt x="265" y="102"/>
                  </a:lnTo>
                  <a:lnTo>
                    <a:pt x="261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4"/>
                  </a:lnTo>
                  <a:lnTo>
                    <a:pt x="258" y="94"/>
                  </a:lnTo>
                  <a:lnTo>
                    <a:pt x="258" y="90"/>
                  </a:lnTo>
                  <a:lnTo>
                    <a:pt x="258" y="90"/>
                  </a:lnTo>
                  <a:lnTo>
                    <a:pt x="265" y="82"/>
                  </a:lnTo>
                  <a:lnTo>
                    <a:pt x="265" y="82"/>
                  </a:lnTo>
                  <a:lnTo>
                    <a:pt x="265" y="82"/>
                  </a:lnTo>
                  <a:lnTo>
                    <a:pt x="265" y="78"/>
                  </a:lnTo>
                  <a:lnTo>
                    <a:pt x="269" y="74"/>
                  </a:lnTo>
                  <a:lnTo>
                    <a:pt x="265" y="71"/>
                  </a:lnTo>
                  <a:lnTo>
                    <a:pt x="269" y="63"/>
                  </a:lnTo>
                  <a:lnTo>
                    <a:pt x="269" y="59"/>
                  </a:lnTo>
                  <a:lnTo>
                    <a:pt x="269" y="55"/>
                  </a:lnTo>
                  <a:lnTo>
                    <a:pt x="269" y="55"/>
                  </a:lnTo>
                  <a:lnTo>
                    <a:pt x="269" y="51"/>
                  </a:lnTo>
                  <a:lnTo>
                    <a:pt x="269" y="47"/>
                  </a:lnTo>
                  <a:lnTo>
                    <a:pt x="269" y="47"/>
                  </a:lnTo>
                  <a:lnTo>
                    <a:pt x="277" y="43"/>
                  </a:lnTo>
                  <a:lnTo>
                    <a:pt x="281" y="39"/>
                  </a:lnTo>
                  <a:lnTo>
                    <a:pt x="285" y="39"/>
                  </a:lnTo>
                  <a:lnTo>
                    <a:pt x="289" y="39"/>
                  </a:lnTo>
                  <a:lnTo>
                    <a:pt x="293" y="39"/>
                  </a:lnTo>
                  <a:lnTo>
                    <a:pt x="293" y="39"/>
                  </a:lnTo>
                  <a:lnTo>
                    <a:pt x="297" y="39"/>
                  </a:lnTo>
                  <a:lnTo>
                    <a:pt x="301" y="39"/>
                  </a:lnTo>
                  <a:lnTo>
                    <a:pt x="301" y="39"/>
                  </a:lnTo>
                  <a:lnTo>
                    <a:pt x="308" y="32"/>
                  </a:lnTo>
                  <a:lnTo>
                    <a:pt x="312" y="28"/>
                  </a:lnTo>
                  <a:lnTo>
                    <a:pt x="312" y="28"/>
                  </a:lnTo>
                  <a:lnTo>
                    <a:pt x="308" y="28"/>
                  </a:lnTo>
                  <a:lnTo>
                    <a:pt x="308" y="28"/>
                  </a:lnTo>
                  <a:lnTo>
                    <a:pt x="308" y="24"/>
                  </a:lnTo>
                  <a:lnTo>
                    <a:pt x="308" y="24"/>
                  </a:lnTo>
                  <a:lnTo>
                    <a:pt x="308" y="24"/>
                  </a:lnTo>
                  <a:lnTo>
                    <a:pt x="312" y="24"/>
                  </a:lnTo>
                  <a:lnTo>
                    <a:pt x="312" y="16"/>
                  </a:lnTo>
                  <a:lnTo>
                    <a:pt x="316" y="12"/>
                  </a:lnTo>
                  <a:lnTo>
                    <a:pt x="316" y="8"/>
                  </a:lnTo>
                  <a:lnTo>
                    <a:pt x="316" y="4"/>
                  </a:lnTo>
                  <a:lnTo>
                    <a:pt x="320" y="4"/>
                  </a:lnTo>
                  <a:lnTo>
                    <a:pt x="324" y="4"/>
                  </a:lnTo>
                  <a:lnTo>
                    <a:pt x="328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40" y="8"/>
                  </a:lnTo>
                  <a:lnTo>
                    <a:pt x="359" y="20"/>
                  </a:lnTo>
                  <a:lnTo>
                    <a:pt x="359" y="20"/>
                  </a:lnTo>
                  <a:lnTo>
                    <a:pt x="371" y="20"/>
                  </a:lnTo>
                  <a:lnTo>
                    <a:pt x="375" y="24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83" y="28"/>
                  </a:lnTo>
                  <a:lnTo>
                    <a:pt x="426" y="32"/>
                  </a:lnTo>
                  <a:lnTo>
                    <a:pt x="426" y="32"/>
                  </a:lnTo>
                  <a:lnTo>
                    <a:pt x="437" y="43"/>
                  </a:lnTo>
                  <a:lnTo>
                    <a:pt x="453" y="55"/>
                  </a:lnTo>
                  <a:lnTo>
                    <a:pt x="453" y="71"/>
                  </a:lnTo>
                  <a:lnTo>
                    <a:pt x="445" y="102"/>
                  </a:lnTo>
                  <a:lnTo>
                    <a:pt x="449" y="102"/>
                  </a:lnTo>
                  <a:lnTo>
                    <a:pt x="449" y="106"/>
                  </a:lnTo>
                  <a:lnTo>
                    <a:pt x="453" y="117"/>
                  </a:lnTo>
                  <a:lnTo>
                    <a:pt x="453" y="121"/>
                  </a:lnTo>
                  <a:lnTo>
                    <a:pt x="457" y="121"/>
                  </a:lnTo>
                  <a:lnTo>
                    <a:pt x="465" y="125"/>
                  </a:lnTo>
                  <a:lnTo>
                    <a:pt x="465" y="137"/>
                  </a:lnTo>
                  <a:lnTo>
                    <a:pt x="457" y="141"/>
                  </a:lnTo>
                  <a:lnTo>
                    <a:pt x="449" y="156"/>
                  </a:lnTo>
                  <a:lnTo>
                    <a:pt x="445" y="156"/>
                  </a:lnTo>
                  <a:lnTo>
                    <a:pt x="449" y="160"/>
                  </a:lnTo>
                  <a:lnTo>
                    <a:pt x="449" y="160"/>
                  </a:lnTo>
                  <a:lnTo>
                    <a:pt x="453" y="160"/>
                  </a:lnTo>
                  <a:lnTo>
                    <a:pt x="461" y="156"/>
                  </a:lnTo>
                  <a:lnTo>
                    <a:pt x="469" y="156"/>
                  </a:lnTo>
                  <a:lnTo>
                    <a:pt x="472" y="156"/>
                  </a:lnTo>
                  <a:lnTo>
                    <a:pt x="476" y="168"/>
                  </a:lnTo>
                  <a:lnTo>
                    <a:pt x="476" y="176"/>
                  </a:lnTo>
                  <a:lnTo>
                    <a:pt x="476" y="207"/>
                  </a:lnTo>
                  <a:lnTo>
                    <a:pt x="476" y="207"/>
                  </a:lnTo>
                  <a:lnTo>
                    <a:pt x="476" y="211"/>
                  </a:lnTo>
                  <a:lnTo>
                    <a:pt x="480" y="215"/>
                  </a:lnTo>
                  <a:lnTo>
                    <a:pt x="484" y="219"/>
                  </a:lnTo>
                  <a:lnTo>
                    <a:pt x="515" y="250"/>
                  </a:lnTo>
                  <a:lnTo>
                    <a:pt x="515" y="254"/>
                  </a:lnTo>
                  <a:lnTo>
                    <a:pt x="519" y="254"/>
                  </a:lnTo>
                  <a:lnTo>
                    <a:pt x="558" y="254"/>
                  </a:lnTo>
                  <a:lnTo>
                    <a:pt x="562" y="254"/>
                  </a:lnTo>
                  <a:lnTo>
                    <a:pt x="566" y="258"/>
                  </a:lnTo>
                  <a:lnTo>
                    <a:pt x="574" y="266"/>
                  </a:lnTo>
                  <a:lnTo>
                    <a:pt x="574" y="266"/>
                  </a:lnTo>
                  <a:lnTo>
                    <a:pt x="578" y="270"/>
                  </a:lnTo>
                  <a:lnTo>
                    <a:pt x="597" y="285"/>
                  </a:lnTo>
                  <a:lnTo>
                    <a:pt x="605" y="289"/>
                  </a:lnTo>
                  <a:lnTo>
                    <a:pt x="629" y="297"/>
                  </a:lnTo>
                  <a:lnTo>
                    <a:pt x="629" y="297"/>
                  </a:lnTo>
                  <a:lnTo>
                    <a:pt x="629" y="301"/>
                  </a:lnTo>
                  <a:lnTo>
                    <a:pt x="633" y="301"/>
                  </a:lnTo>
                  <a:lnTo>
                    <a:pt x="637" y="313"/>
                  </a:lnTo>
                  <a:lnTo>
                    <a:pt x="637" y="313"/>
                  </a:lnTo>
                  <a:lnTo>
                    <a:pt x="640" y="320"/>
                  </a:lnTo>
                  <a:lnTo>
                    <a:pt x="640" y="324"/>
                  </a:lnTo>
                  <a:lnTo>
                    <a:pt x="633" y="363"/>
                  </a:lnTo>
                  <a:lnTo>
                    <a:pt x="633" y="363"/>
                  </a:lnTo>
                  <a:lnTo>
                    <a:pt x="633" y="367"/>
                  </a:lnTo>
                  <a:lnTo>
                    <a:pt x="633" y="367"/>
                  </a:lnTo>
                  <a:lnTo>
                    <a:pt x="633" y="371"/>
                  </a:lnTo>
                  <a:lnTo>
                    <a:pt x="633" y="375"/>
                  </a:lnTo>
                  <a:lnTo>
                    <a:pt x="633" y="418"/>
                  </a:lnTo>
                  <a:lnTo>
                    <a:pt x="633" y="418"/>
                  </a:lnTo>
                  <a:lnTo>
                    <a:pt x="633" y="418"/>
                  </a:lnTo>
                  <a:lnTo>
                    <a:pt x="633" y="418"/>
                  </a:lnTo>
                  <a:lnTo>
                    <a:pt x="637" y="430"/>
                  </a:lnTo>
                  <a:lnTo>
                    <a:pt x="644" y="442"/>
                  </a:lnTo>
                  <a:lnTo>
                    <a:pt x="668" y="457"/>
                  </a:lnTo>
                  <a:lnTo>
                    <a:pt x="676" y="465"/>
                  </a:lnTo>
                  <a:lnTo>
                    <a:pt x="680" y="465"/>
                  </a:lnTo>
                  <a:lnTo>
                    <a:pt x="680" y="469"/>
                  </a:lnTo>
                  <a:lnTo>
                    <a:pt x="680" y="469"/>
                  </a:lnTo>
                  <a:lnTo>
                    <a:pt x="683" y="473"/>
                  </a:lnTo>
                  <a:lnTo>
                    <a:pt x="683" y="473"/>
                  </a:lnTo>
                  <a:lnTo>
                    <a:pt x="695" y="481"/>
                  </a:lnTo>
                  <a:lnTo>
                    <a:pt x="699" y="484"/>
                  </a:lnTo>
                  <a:lnTo>
                    <a:pt x="703" y="488"/>
                  </a:lnTo>
                  <a:lnTo>
                    <a:pt x="687" y="496"/>
                  </a:lnTo>
                  <a:lnTo>
                    <a:pt x="683" y="500"/>
                  </a:lnTo>
                  <a:lnTo>
                    <a:pt x="680" y="500"/>
                  </a:lnTo>
                  <a:lnTo>
                    <a:pt x="648" y="500"/>
                  </a:lnTo>
                  <a:lnTo>
                    <a:pt x="648" y="504"/>
                  </a:lnTo>
                  <a:lnTo>
                    <a:pt x="648" y="504"/>
                  </a:lnTo>
                  <a:lnTo>
                    <a:pt x="648" y="504"/>
                  </a:lnTo>
                  <a:lnTo>
                    <a:pt x="652" y="508"/>
                  </a:lnTo>
                  <a:lnTo>
                    <a:pt x="652" y="512"/>
                  </a:lnTo>
                  <a:lnTo>
                    <a:pt x="652" y="512"/>
                  </a:lnTo>
                  <a:lnTo>
                    <a:pt x="648" y="512"/>
                  </a:lnTo>
                  <a:lnTo>
                    <a:pt x="648" y="516"/>
                  </a:lnTo>
                  <a:lnTo>
                    <a:pt x="648" y="516"/>
                  </a:lnTo>
                  <a:lnTo>
                    <a:pt x="648" y="520"/>
                  </a:lnTo>
                  <a:lnTo>
                    <a:pt x="648" y="520"/>
                  </a:lnTo>
                  <a:lnTo>
                    <a:pt x="648" y="523"/>
                  </a:lnTo>
                  <a:lnTo>
                    <a:pt x="652" y="531"/>
                  </a:lnTo>
                  <a:lnTo>
                    <a:pt x="656" y="531"/>
                  </a:lnTo>
                  <a:lnTo>
                    <a:pt x="660" y="535"/>
                  </a:lnTo>
                  <a:lnTo>
                    <a:pt x="660" y="535"/>
                  </a:lnTo>
                  <a:lnTo>
                    <a:pt x="660" y="535"/>
                  </a:lnTo>
                  <a:lnTo>
                    <a:pt x="660" y="535"/>
                  </a:lnTo>
                  <a:lnTo>
                    <a:pt x="660" y="535"/>
                  </a:lnTo>
                  <a:lnTo>
                    <a:pt x="664" y="535"/>
                  </a:lnTo>
                  <a:lnTo>
                    <a:pt x="664" y="535"/>
                  </a:lnTo>
                  <a:lnTo>
                    <a:pt x="664" y="535"/>
                  </a:lnTo>
                  <a:lnTo>
                    <a:pt x="668" y="531"/>
                  </a:lnTo>
                  <a:lnTo>
                    <a:pt x="668" y="535"/>
                  </a:lnTo>
                  <a:lnTo>
                    <a:pt x="668" y="535"/>
                  </a:lnTo>
                  <a:lnTo>
                    <a:pt x="668" y="535"/>
                  </a:lnTo>
                  <a:lnTo>
                    <a:pt x="668" y="535"/>
                  </a:lnTo>
                  <a:lnTo>
                    <a:pt x="668" y="535"/>
                  </a:lnTo>
                  <a:lnTo>
                    <a:pt x="672" y="535"/>
                  </a:lnTo>
                  <a:lnTo>
                    <a:pt x="672" y="535"/>
                  </a:lnTo>
                  <a:lnTo>
                    <a:pt x="672" y="539"/>
                  </a:lnTo>
                  <a:lnTo>
                    <a:pt x="672" y="539"/>
                  </a:lnTo>
                  <a:lnTo>
                    <a:pt x="672" y="543"/>
                  </a:lnTo>
                  <a:lnTo>
                    <a:pt x="672" y="543"/>
                  </a:lnTo>
                  <a:lnTo>
                    <a:pt x="676" y="543"/>
                  </a:lnTo>
                  <a:lnTo>
                    <a:pt x="676" y="543"/>
                  </a:lnTo>
                  <a:lnTo>
                    <a:pt x="672" y="547"/>
                  </a:lnTo>
                  <a:lnTo>
                    <a:pt x="672" y="547"/>
                  </a:lnTo>
                  <a:lnTo>
                    <a:pt x="676" y="551"/>
                  </a:lnTo>
                  <a:lnTo>
                    <a:pt x="676" y="551"/>
                  </a:lnTo>
                  <a:lnTo>
                    <a:pt x="676" y="551"/>
                  </a:lnTo>
                  <a:lnTo>
                    <a:pt x="672" y="555"/>
                  </a:lnTo>
                  <a:lnTo>
                    <a:pt x="668" y="555"/>
                  </a:lnTo>
                  <a:lnTo>
                    <a:pt x="668" y="559"/>
                  </a:lnTo>
                  <a:lnTo>
                    <a:pt x="672" y="559"/>
                  </a:lnTo>
                  <a:lnTo>
                    <a:pt x="672" y="559"/>
                  </a:lnTo>
                  <a:lnTo>
                    <a:pt x="672" y="559"/>
                  </a:lnTo>
                  <a:lnTo>
                    <a:pt x="676" y="563"/>
                  </a:lnTo>
                  <a:lnTo>
                    <a:pt x="676" y="563"/>
                  </a:lnTo>
                  <a:lnTo>
                    <a:pt x="676" y="563"/>
                  </a:lnTo>
                  <a:lnTo>
                    <a:pt x="680" y="563"/>
                  </a:lnTo>
                  <a:lnTo>
                    <a:pt x="683" y="566"/>
                  </a:lnTo>
                  <a:lnTo>
                    <a:pt x="683" y="563"/>
                  </a:lnTo>
                  <a:lnTo>
                    <a:pt x="683" y="563"/>
                  </a:lnTo>
                  <a:lnTo>
                    <a:pt x="687" y="566"/>
                  </a:lnTo>
                  <a:lnTo>
                    <a:pt x="687" y="570"/>
                  </a:lnTo>
                  <a:lnTo>
                    <a:pt x="687" y="570"/>
                  </a:lnTo>
                  <a:lnTo>
                    <a:pt x="683" y="574"/>
                  </a:lnTo>
                  <a:lnTo>
                    <a:pt x="676" y="574"/>
                  </a:lnTo>
                  <a:lnTo>
                    <a:pt x="672" y="578"/>
                  </a:lnTo>
                  <a:lnTo>
                    <a:pt x="668" y="578"/>
                  </a:lnTo>
                  <a:lnTo>
                    <a:pt x="668" y="582"/>
                  </a:lnTo>
                  <a:lnTo>
                    <a:pt x="668" y="578"/>
                  </a:lnTo>
                  <a:lnTo>
                    <a:pt x="668" y="578"/>
                  </a:lnTo>
                  <a:lnTo>
                    <a:pt x="668" y="578"/>
                  </a:lnTo>
                  <a:lnTo>
                    <a:pt x="668" y="578"/>
                  </a:lnTo>
                  <a:lnTo>
                    <a:pt x="668" y="578"/>
                  </a:lnTo>
                  <a:lnTo>
                    <a:pt x="664" y="578"/>
                  </a:lnTo>
                  <a:lnTo>
                    <a:pt x="664" y="578"/>
                  </a:lnTo>
                  <a:lnTo>
                    <a:pt x="664" y="578"/>
                  </a:lnTo>
                  <a:lnTo>
                    <a:pt x="668" y="582"/>
                  </a:lnTo>
                  <a:lnTo>
                    <a:pt x="668" y="582"/>
                  </a:lnTo>
                  <a:lnTo>
                    <a:pt x="668" y="582"/>
                  </a:lnTo>
                  <a:lnTo>
                    <a:pt x="668" y="582"/>
                  </a:lnTo>
                  <a:lnTo>
                    <a:pt x="668" y="586"/>
                  </a:lnTo>
                  <a:lnTo>
                    <a:pt x="668" y="586"/>
                  </a:lnTo>
                  <a:lnTo>
                    <a:pt x="672" y="586"/>
                  </a:lnTo>
                  <a:lnTo>
                    <a:pt x="680" y="590"/>
                  </a:lnTo>
                  <a:lnTo>
                    <a:pt x="683" y="594"/>
                  </a:lnTo>
                  <a:lnTo>
                    <a:pt x="683" y="598"/>
                  </a:lnTo>
                  <a:lnTo>
                    <a:pt x="683" y="602"/>
                  </a:lnTo>
                  <a:lnTo>
                    <a:pt x="680" y="605"/>
                  </a:lnTo>
                  <a:lnTo>
                    <a:pt x="676" y="605"/>
                  </a:lnTo>
                  <a:lnTo>
                    <a:pt x="672" y="609"/>
                  </a:lnTo>
                  <a:lnTo>
                    <a:pt x="668" y="613"/>
                  </a:lnTo>
                  <a:lnTo>
                    <a:pt x="640" y="617"/>
                  </a:lnTo>
                  <a:lnTo>
                    <a:pt x="640" y="617"/>
                  </a:lnTo>
                  <a:lnTo>
                    <a:pt x="637" y="617"/>
                  </a:lnTo>
                  <a:lnTo>
                    <a:pt x="637" y="617"/>
                  </a:lnTo>
                  <a:lnTo>
                    <a:pt x="633" y="613"/>
                  </a:lnTo>
                  <a:lnTo>
                    <a:pt x="625" y="605"/>
                  </a:lnTo>
                  <a:lnTo>
                    <a:pt x="621" y="605"/>
                  </a:lnTo>
                  <a:lnTo>
                    <a:pt x="621" y="605"/>
                  </a:lnTo>
                  <a:lnTo>
                    <a:pt x="617" y="609"/>
                  </a:lnTo>
                  <a:lnTo>
                    <a:pt x="621" y="609"/>
                  </a:lnTo>
                  <a:lnTo>
                    <a:pt x="617" y="609"/>
                  </a:lnTo>
                  <a:lnTo>
                    <a:pt x="617" y="609"/>
                  </a:lnTo>
                  <a:lnTo>
                    <a:pt x="609" y="609"/>
                  </a:lnTo>
                  <a:lnTo>
                    <a:pt x="609" y="609"/>
                  </a:lnTo>
                  <a:lnTo>
                    <a:pt x="605" y="641"/>
                  </a:lnTo>
                  <a:lnTo>
                    <a:pt x="601" y="645"/>
                  </a:lnTo>
                  <a:lnTo>
                    <a:pt x="590" y="660"/>
                  </a:lnTo>
                  <a:lnTo>
                    <a:pt x="547" y="672"/>
                  </a:lnTo>
                  <a:lnTo>
                    <a:pt x="547" y="672"/>
                  </a:lnTo>
                  <a:lnTo>
                    <a:pt x="543" y="668"/>
                  </a:lnTo>
                  <a:lnTo>
                    <a:pt x="543" y="664"/>
                  </a:lnTo>
                  <a:lnTo>
                    <a:pt x="539" y="660"/>
                  </a:lnTo>
                  <a:lnTo>
                    <a:pt x="539" y="660"/>
                  </a:lnTo>
                  <a:lnTo>
                    <a:pt x="523" y="672"/>
                  </a:lnTo>
                  <a:lnTo>
                    <a:pt x="519" y="676"/>
                  </a:lnTo>
                  <a:lnTo>
                    <a:pt x="500" y="680"/>
                  </a:lnTo>
                  <a:lnTo>
                    <a:pt x="496" y="687"/>
                  </a:lnTo>
                  <a:lnTo>
                    <a:pt x="488" y="703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Freeform 50"/>
            <p:cNvSpPr>
              <a:spLocks/>
            </p:cNvSpPr>
            <p:nvPr/>
          </p:nvSpPr>
          <p:spPr bwMode="auto">
            <a:xfrm>
              <a:off x="3692559" y="3012481"/>
              <a:ext cx="537633" cy="717551"/>
            </a:xfrm>
            <a:custGeom>
              <a:avLst/>
              <a:gdLst>
                <a:gd name="T0" fmla="*/ 27 w 254"/>
                <a:gd name="T1" fmla="*/ 85 h 339"/>
                <a:gd name="T2" fmla="*/ 23 w 254"/>
                <a:gd name="T3" fmla="*/ 62 h 339"/>
                <a:gd name="T4" fmla="*/ 23 w 254"/>
                <a:gd name="T5" fmla="*/ 39 h 339"/>
                <a:gd name="T6" fmla="*/ 35 w 254"/>
                <a:gd name="T7" fmla="*/ 0 h 339"/>
                <a:gd name="T8" fmla="*/ 86 w 254"/>
                <a:gd name="T9" fmla="*/ 7 h 339"/>
                <a:gd name="T10" fmla="*/ 109 w 254"/>
                <a:gd name="T11" fmla="*/ 3 h 339"/>
                <a:gd name="T12" fmla="*/ 125 w 254"/>
                <a:gd name="T13" fmla="*/ 35 h 339"/>
                <a:gd name="T14" fmla="*/ 136 w 254"/>
                <a:gd name="T15" fmla="*/ 54 h 339"/>
                <a:gd name="T16" fmla="*/ 140 w 254"/>
                <a:gd name="T17" fmla="*/ 66 h 339"/>
                <a:gd name="T18" fmla="*/ 152 w 254"/>
                <a:gd name="T19" fmla="*/ 78 h 339"/>
                <a:gd name="T20" fmla="*/ 140 w 254"/>
                <a:gd name="T21" fmla="*/ 89 h 339"/>
                <a:gd name="T22" fmla="*/ 172 w 254"/>
                <a:gd name="T23" fmla="*/ 105 h 339"/>
                <a:gd name="T24" fmla="*/ 183 w 254"/>
                <a:gd name="T25" fmla="*/ 105 h 339"/>
                <a:gd name="T26" fmla="*/ 195 w 254"/>
                <a:gd name="T27" fmla="*/ 121 h 339"/>
                <a:gd name="T28" fmla="*/ 203 w 254"/>
                <a:gd name="T29" fmla="*/ 140 h 339"/>
                <a:gd name="T30" fmla="*/ 215 w 254"/>
                <a:gd name="T31" fmla="*/ 148 h 339"/>
                <a:gd name="T32" fmla="*/ 218 w 254"/>
                <a:gd name="T33" fmla="*/ 164 h 339"/>
                <a:gd name="T34" fmla="*/ 218 w 254"/>
                <a:gd name="T35" fmla="*/ 167 h 339"/>
                <a:gd name="T36" fmla="*/ 226 w 254"/>
                <a:gd name="T37" fmla="*/ 175 h 339"/>
                <a:gd name="T38" fmla="*/ 215 w 254"/>
                <a:gd name="T39" fmla="*/ 175 h 339"/>
                <a:gd name="T40" fmla="*/ 215 w 254"/>
                <a:gd name="T41" fmla="*/ 183 h 339"/>
                <a:gd name="T42" fmla="*/ 203 w 254"/>
                <a:gd name="T43" fmla="*/ 203 h 339"/>
                <a:gd name="T44" fmla="*/ 226 w 254"/>
                <a:gd name="T45" fmla="*/ 238 h 339"/>
                <a:gd name="T46" fmla="*/ 234 w 254"/>
                <a:gd name="T47" fmla="*/ 249 h 339"/>
                <a:gd name="T48" fmla="*/ 254 w 254"/>
                <a:gd name="T49" fmla="*/ 273 h 339"/>
                <a:gd name="T50" fmla="*/ 246 w 254"/>
                <a:gd name="T51" fmla="*/ 281 h 339"/>
                <a:gd name="T52" fmla="*/ 238 w 254"/>
                <a:gd name="T53" fmla="*/ 273 h 339"/>
                <a:gd name="T54" fmla="*/ 222 w 254"/>
                <a:gd name="T55" fmla="*/ 281 h 339"/>
                <a:gd name="T56" fmla="*/ 218 w 254"/>
                <a:gd name="T57" fmla="*/ 273 h 339"/>
                <a:gd name="T58" fmla="*/ 211 w 254"/>
                <a:gd name="T59" fmla="*/ 269 h 339"/>
                <a:gd name="T60" fmla="*/ 203 w 254"/>
                <a:gd name="T61" fmla="*/ 269 h 339"/>
                <a:gd name="T62" fmla="*/ 199 w 254"/>
                <a:gd name="T63" fmla="*/ 261 h 339"/>
                <a:gd name="T64" fmla="*/ 195 w 254"/>
                <a:gd name="T65" fmla="*/ 281 h 339"/>
                <a:gd name="T66" fmla="*/ 179 w 254"/>
                <a:gd name="T67" fmla="*/ 288 h 339"/>
                <a:gd name="T68" fmla="*/ 183 w 254"/>
                <a:gd name="T69" fmla="*/ 324 h 339"/>
                <a:gd name="T70" fmla="*/ 140 w 254"/>
                <a:gd name="T71" fmla="*/ 324 h 339"/>
                <a:gd name="T72" fmla="*/ 132 w 254"/>
                <a:gd name="T73" fmla="*/ 320 h 339"/>
                <a:gd name="T74" fmla="*/ 140 w 254"/>
                <a:gd name="T75" fmla="*/ 308 h 339"/>
                <a:gd name="T76" fmla="*/ 132 w 254"/>
                <a:gd name="T77" fmla="*/ 300 h 339"/>
                <a:gd name="T78" fmla="*/ 136 w 254"/>
                <a:gd name="T79" fmla="*/ 292 h 339"/>
                <a:gd name="T80" fmla="*/ 125 w 254"/>
                <a:gd name="T81" fmla="*/ 281 h 339"/>
                <a:gd name="T82" fmla="*/ 101 w 254"/>
                <a:gd name="T83" fmla="*/ 253 h 339"/>
                <a:gd name="T84" fmla="*/ 89 w 254"/>
                <a:gd name="T85" fmla="*/ 246 h 339"/>
                <a:gd name="T86" fmla="*/ 70 w 254"/>
                <a:gd name="T87" fmla="*/ 234 h 339"/>
                <a:gd name="T88" fmla="*/ 62 w 254"/>
                <a:gd name="T89" fmla="*/ 242 h 339"/>
                <a:gd name="T90" fmla="*/ 31 w 254"/>
                <a:gd name="T91" fmla="*/ 230 h 339"/>
                <a:gd name="T92" fmla="*/ 31 w 254"/>
                <a:gd name="T93" fmla="*/ 199 h 339"/>
                <a:gd name="T94" fmla="*/ 43 w 254"/>
                <a:gd name="T95" fmla="*/ 191 h 339"/>
                <a:gd name="T96" fmla="*/ 50 w 254"/>
                <a:gd name="T97" fmla="*/ 191 h 339"/>
                <a:gd name="T98" fmla="*/ 54 w 254"/>
                <a:gd name="T99" fmla="*/ 183 h 339"/>
                <a:gd name="T100" fmla="*/ 50 w 254"/>
                <a:gd name="T101" fmla="*/ 179 h 339"/>
                <a:gd name="T102" fmla="*/ 50 w 254"/>
                <a:gd name="T103" fmla="*/ 175 h 339"/>
                <a:gd name="T104" fmla="*/ 50 w 254"/>
                <a:gd name="T105" fmla="*/ 171 h 339"/>
                <a:gd name="T106" fmla="*/ 46 w 254"/>
                <a:gd name="T107" fmla="*/ 167 h 339"/>
                <a:gd name="T108" fmla="*/ 27 w 254"/>
                <a:gd name="T109" fmla="*/ 144 h 339"/>
                <a:gd name="T110" fmla="*/ 19 w 254"/>
                <a:gd name="T111" fmla="*/ 125 h 339"/>
                <a:gd name="T112" fmla="*/ 7 w 254"/>
                <a:gd name="T113" fmla="*/ 117 h 339"/>
                <a:gd name="T114" fmla="*/ 3 w 254"/>
                <a:gd name="T115" fmla="*/ 109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4" h="339">
                  <a:moveTo>
                    <a:pt x="3" y="101"/>
                  </a:moveTo>
                  <a:lnTo>
                    <a:pt x="3" y="101"/>
                  </a:lnTo>
                  <a:lnTo>
                    <a:pt x="3" y="97"/>
                  </a:lnTo>
                  <a:lnTo>
                    <a:pt x="3" y="93"/>
                  </a:lnTo>
                  <a:lnTo>
                    <a:pt x="11" y="85"/>
                  </a:lnTo>
                  <a:lnTo>
                    <a:pt x="15" y="85"/>
                  </a:lnTo>
                  <a:lnTo>
                    <a:pt x="27" y="85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78"/>
                  </a:lnTo>
                  <a:lnTo>
                    <a:pt x="27" y="74"/>
                  </a:lnTo>
                  <a:lnTo>
                    <a:pt x="23" y="70"/>
                  </a:lnTo>
                  <a:lnTo>
                    <a:pt x="23" y="66"/>
                  </a:lnTo>
                  <a:lnTo>
                    <a:pt x="23" y="62"/>
                  </a:lnTo>
                  <a:lnTo>
                    <a:pt x="23" y="62"/>
                  </a:lnTo>
                  <a:lnTo>
                    <a:pt x="23" y="62"/>
                  </a:lnTo>
                  <a:lnTo>
                    <a:pt x="23" y="62"/>
                  </a:lnTo>
                  <a:lnTo>
                    <a:pt x="19" y="54"/>
                  </a:lnTo>
                  <a:lnTo>
                    <a:pt x="19" y="50"/>
                  </a:lnTo>
                  <a:lnTo>
                    <a:pt x="19" y="46"/>
                  </a:lnTo>
                  <a:lnTo>
                    <a:pt x="23" y="39"/>
                  </a:lnTo>
                  <a:lnTo>
                    <a:pt x="27" y="27"/>
                  </a:lnTo>
                  <a:lnTo>
                    <a:pt x="31" y="23"/>
                  </a:lnTo>
                  <a:lnTo>
                    <a:pt x="31" y="19"/>
                  </a:lnTo>
                  <a:lnTo>
                    <a:pt x="31" y="15"/>
                  </a:lnTo>
                  <a:lnTo>
                    <a:pt x="31" y="7"/>
                  </a:lnTo>
                  <a:lnTo>
                    <a:pt x="31" y="3"/>
                  </a:lnTo>
                  <a:lnTo>
                    <a:pt x="35" y="0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50" y="3"/>
                  </a:lnTo>
                  <a:lnTo>
                    <a:pt x="54" y="7"/>
                  </a:lnTo>
                  <a:lnTo>
                    <a:pt x="74" y="3"/>
                  </a:lnTo>
                  <a:lnTo>
                    <a:pt x="78" y="3"/>
                  </a:lnTo>
                  <a:lnTo>
                    <a:pt x="86" y="7"/>
                  </a:lnTo>
                  <a:lnTo>
                    <a:pt x="89" y="11"/>
                  </a:lnTo>
                  <a:lnTo>
                    <a:pt x="97" y="11"/>
                  </a:lnTo>
                  <a:lnTo>
                    <a:pt x="101" y="7"/>
                  </a:lnTo>
                  <a:lnTo>
                    <a:pt x="105" y="3"/>
                  </a:lnTo>
                  <a:lnTo>
                    <a:pt x="105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15"/>
                  </a:lnTo>
                  <a:lnTo>
                    <a:pt x="109" y="15"/>
                  </a:lnTo>
                  <a:lnTo>
                    <a:pt x="109" y="19"/>
                  </a:lnTo>
                  <a:lnTo>
                    <a:pt x="113" y="19"/>
                  </a:lnTo>
                  <a:lnTo>
                    <a:pt x="113" y="23"/>
                  </a:lnTo>
                  <a:lnTo>
                    <a:pt x="121" y="31"/>
                  </a:lnTo>
                  <a:lnTo>
                    <a:pt x="125" y="35"/>
                  </a:lnTo>
                  <a:lnTo>
                    <a:pt x="125" y="39"/>
                  </a:lnTo>
                  <a:lnTo>
                    <a:pt x="125" y="39"/>
                  </a:lnTo>
                  <a:lnTo>
                    <a:pt x="125" y="39"/>
                  </a:lnTo>
                  <a:lnTo>
                    <a:pt x="125" y="43"/>
                  </a:lnTo>
                  <a:lnTo>
                    <a:pt x="129" y="46"/>
                  </a:lnTo>
                  <a:lnTo>
                    <a:pt x="132" y="50"/>
                  </a:lnTo>
                  <a:lnTo>
                    <a:pt x="136" y="54"/>
                  </a:lnTo>
                  <a:lnTo>
                    <a:pt x="140" y="58"/>
                  </a:lnTo>
                  <a:lnTo>
                    <a:pt x="144" y="58"/>
                  </a:lnTo>
                  <a:lnTo>
                    <a:pt x="144" y="62"/>
                  </a:lnTo>
                  <a:lnTo>
                    <a:pt x="144" y="62"/>
                  </a:lnTo>
                  <a:lnTo>
                    <a:pt x="140" y="62"/>
                  </a:lnTo>
                  <a:lnTo>
                    <a:pt x="140" y="66"/>
                  </a:lnTo>
                  <a:lnTo>
                    <a:pt x="140" y="66"/>
                  </a:lnTo>
                  <a:lnTo>
                    <a:pt x="144" y="66"/>
                  </a:lnTo>
                  <a:lnTo>
                    <a:pt x="148" y="70"/>
                  </a:lnTo>
                  <a:lnTo>
                    <a:pt x="148" y="70"/>
                  </a:lnTo>
                  <a:lnTo>
                    <a:pt x="152" y="70"/>
                  </a:lnTo>
                  <a:lnTo>
                    <a:pt x="152" y="70"/>
                  </a:lnTo>
                  <a:lnTo>
                    <a:pt x="152" y="74"/>
                  </a:lnTo>
                  <a:lnTo>
                    <a:pt x="152" y="78"/>
                  </a:lnTo>
                  <a:lnTo>
                    <a:pt x="148" y="78"/>
                  </a:lnTo>
                  <a:lnTo>
                    <a:pt x="148" y="78"/>
                  </a:lnTo>
                  <a:lnTo>
                    <a:pt x="144" y="78"/>
                  </a:lnTo>
                  <a:lnTo>
                    <a:pt x="136" y="82"/>
                  </a:lnTo>
                  <a:lnTo>
                    <a:pt x="136" y="85"/>
                  </a:lnTo>
                  <a:lnTo>
                    <a:pt x="136" y="85"/>
                  </a:lnTo>
                  <a:lnTo>
                    <a:pt x="140" y="89"/>
                  </a:lnTo>
                  <a:lnTo>
                    <a:pt x="148" y="89"/>
                  </a:lnTo>
                  <a:lnTo>
                    <a:pt x="148" y="93"/>
                  </a:lnTo>
                  <a:lnTo>
                    <a:pt x="148" y="93"/>
                  </a:lnTo>
                  <a:lnTo>
                    <a:pt x="148" y="93"/>
                  </a:lnTo>
                  <a:lnTo>
                    <a:pt x="152" y="97"/>
                  </a:lnTo>
                  <a:lnTo>
                    <a:pt x="168" y="105"/>
                  </a:lnTo>
                  <a:lnTo>
                    <a:pt x="172" y="105"/>
                  </a:lnTo>
                  <a:lnTo>
                    <a:pt x="172" y="101"/>
                  </a:lnTo>
                  <a:lnTo>
                    <a:pt x="172" y="97"/>
                  </a:lnTo>
                  <a:lnTo>
                    <a:pt x="172" y="97"/>
                  </a:lnTo>
                  <a:lnTo>
                    <a:pt x="175" y="97"/>
                  </a:lnTo>
                  <a:lnTo>
                    <a:pt x="179" y="101"/>
                  </a:lnTo>
                  <a:lnTo>
                    <a:pt x="179" y="101"/>
                  </a:lnTo>
                  <a:lnTo>
                    <a:pt x="183" y="105"/>
                  </a:lnTo>
                  <a:lnTo>
                    <a:pt x="183" y="109"/>
                  </a:lnTo>
                  <a:lnTo>
                    <a:pt x="187" y="109"/>
                  </a:lnTo>
                  <a:lnTo>
                    <a:pt x="191" y="113"/>
                  </a:lnTo>
                  <a:lnTo>
                    <a:pt x="195" y="117"/>
                  </a:lnTo>
                  <a:lnTo>
                    <a:pt x="195" y="121"/>
                  </a:lnTo>
                  <a:lnTo>
                    <a:pt x="195" y="121"/>
                  </a:lnTo>
                  <a:lnTo>
                    <a:pt x="195" y="121"/>
                  </a:lnTo>
                  <a:lnTo>
                    <a:pt x="195" y="121"/>
                  </a:lnTo>
                  <a:lnTo>
                    <a:pt x="195" y="121"/>
                  </a:lnTo>
                  <a:lnTo>
                    <a:pt x="195" y="121"/>
                  </a:lnTo>
                  <a:lnTo>
                    <a:pt x="195" y="125"/>
                  </a:lnTo>
                  <a:lnTo>
                    <a:pt x="191" y="136"/>
                  </a:lnTo>
                  <a:lnTo>
                    <a:pt x="195" y="136"/>
                  </a:lnTo>
                  <a:lnTo>
                    <a:pt x="203" y="140"/>
                  </a:lnTo>
                  <a:lnTo>
                    <a:pt x="207" y="140"/>
                  </a:lnTo>
                  <a:lnTo>
                    <a:pt x="211" y="140"/>
                  </a:lnTo>
                  <a:lnTo>
                    <a:pt x="215" y="140"/>
                  </a:lnTo>
                  <a:lnTo>
                    <a:pt x="215" y="144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8" y="152"/>
                  </a:lnTo>
                  <a:lnTo>
                    <a:pt x="226" y="152"/>
                  </a:lnTo>
                  <a:lnTo>
                    <a:pt x="226" y="156"/>
                  </a:lnTo>
                  <a:lnTo>
                    <a:pt x="222" y="156"/>
                  </a:lnTo>
                  <a:lnTo>
                    <a:pt x="218" y="160"/>
                  </a:lnTo>
                  <a:lnTo>
                    <a:pt x="218" y="160"/>
                  </a:lnTo>
                  <a:lnTo>
                    <a:pt x="218" y="164"/>
                  </a:lnTo>
                  <a:lnTo>
                    <a:pt x="218" y="164"/>
                  </a:lnTo>
                  <a:lnTo>
                    <a:pt x="222" y="164"/>
                  </a:lnTo>
                  <a:lnTo>
                    <a:pt x="222" y="164"/>
                  </a:lnTo>
                  <a:lnTo>
                    <a:pt x="222" y="164"/>
                  </a:lnTo>
                  <a:lnTo>
                    <a:pt x="222" y="164"/>
                  </a:lnTo>
                  <a:lnTo>
                    <a:pt x="222" y="167"/>
                  </a:lnTo>
                  <a:lnTo>
                    <a:pt x="218" y="167"/>
                  </a:lnTo>
                  <a:lnTo>
                    <a:pt x="218" y="167"/>
                  </a:lnTo>
                  <a:lnTo>
                    <a:pt x="218" y="171"/>
                  </a:lnTo>
                  <a:lnTo>
                    <a:pt x="222" y="171"/>
                  </a:lnTo>
                  <a:lnTo>
                    <a:pt x="222" y="171"/>
                  </a:lnTo>
                  <a:lnTo>
                    <a:pt x="222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6" y="175"/>
                  </a:lnTo>
                  <a:lnTo>
                    <a:pt x="222" y="179"/>
                  </a:lnTo>
                  <a:lnTo>
                    <a:pt x="222" y="175"/>
                  </a:lnTo>
                  <a:lnTo>
                    <a:pt x="218" y="175"/>
                  </a:lnTo>
                  <a:lnTo>
                    <a:pt x="218" y="175"/>
                  </a:lnTo>
                  <a:lnTo>
                    <a:pt x="215" y="175"/>
                  </a:lnTo>
                  <a:lnTo>
                    <a:pt x="215" y="175"/>
                  </a:lnTo>
                  <a:lnTo>
                    <a:pt x="215" y="175"/>
                  </a:lnTo>
                  <a:lnTo>
                    <a:pt x="211" y="179"/>
                  </a:lnTo>
                  <a:lnTo>
                    <a:pt x="215" y="179"/>
                  </a:lnTo>
                  <a:lnTo>
                    <a:pt x="215" y="179"/>
                  </a:lnTo>
                  <a:lnTo>
                    <a:pt x="215" y="179"/>
                  </a:lnTo>
                  <a:lnTo>
                    <a:pt x="215" y="179"/>
                  </a:lnTo>
                  <a:lnTo>
                    <a:pt x="215" y="183"/>
                  </a:lnTo>
                  <a:lnTo>
                    <a:pt x="215" y="183"/>
                  </a:lnTo>
                  <a:lnTo>
                    <a:pt x="211" y="183"/>
                  </a:lnTo>
                  <a:lnTo>
                    <a:pt x="211" y="183"/>
                  </a:lnTo>
                  <a:lnTo>
                    <a:pt x="211" y="183"/>
                  </a:lnTo>
                  <a:lnTo>
                    <a:pt x="207" y="183"/>
                  </a:lnTo>
                  <a:lnTo>
                    <a:pt x="203" y="191"/>
                  </a:lnTo>
                  <a:lnTo>
                    <a:pt x="203" y="203"/>
                  </a:lnTo>
                  <a:lnTo>
                    <a:pt x="207" y="206"/>
                  </a:lnTo>
                  <a:lnTo>
                    <a:pt x="222" y="218"/>
                  </a:lnTo>
                  <a:lnTo>
                    <a:pt x="222" y="222"/>
                  </a:lnTo>
                  <a:lnTo>
                    <a:pt x="222" y="226"/>
                  </a:lnTo>
                  <a:lnTo>
                    <a:pt x="222" y="230"/>
                  </a:lnTo>
                  <a:lnTo>
                    <a:pt x="226" y="234"/>
                  </a:lnTo>
                  <a:lnTo>
                    <a:pt x="226" y="238"/>
                  </a:lnTo>
                  <a:lnTo>
                    <a:pt x="226" y="238"/>
                  </a:lnTo>
                  <a:lnTo>
                    <a:pt x="230" y="238"/>
                  </a:lnTo>
                  <a:lnTo>
                    <a:pt x="230" y="238"/>
                  </a:lnTo>
                  <a:lnTo>
                    <a:pt x="230" y="238"/>
                  </a:lnTo>
                  <a:lnTo>
                    <a:pt x="234" y="246"/>
                  </a:lnTo>
                  <a:lnTo>
                    <a:pt x="234" y="246"/>
                  </a:lnTo>
                  <a:lnTo>
                    <a:pt x="234" y="249"/>
                  </a:lnTo>
                  <a:lnTo>
                    <a:pt x="246" y="253"/>
                  </a:lnTo>
                  <a:lnTo>
                    <a:pt x="246" y="253"/>
                  </a:lnTo>
                  <a:lnTo>
                    <a:pt x="250" y="257"/>
                  </a:lnTo>
                  <a:lnTo>
                    <a:pt x="254" y="261"/>
                  </a:lnTo>
                  <a:lnTo>
                    <a:pt x="254" y="261"/>
                  </a:lnTo>
                  <a:lnTo>
                    <a:pt x="254" y="269"/>
                  </a:lnTo>
                  <a:lnTo>
                    <a:pt x="254" y="273"/>
                  </a:lnTo>
                  <a:lnTo>
                    <a:pt x="246" y="273"/>
                  </a:lnTo>
                  <a:lnTo>
                    <a:pt x="246" y="273"/>
                  </a:lnTo>
                  <a:lnTo>
                    <a:pt x="246" y="277"/>
                  </a:lnTo>
                  <a:lnTo>
                    <a:pt x="246" y="277"/>
                  </a:lnTo>
                  <a:lnTo>
                    <a:pt x="246" y="277"/>
                  </a:lnTo>
                  <a:lnTo>
                    <a:pt x="246" y="277"/>
                  </a:lnTo>
                  <a:lnTo>
                    <a:pt x="246" y="281"/>
                  </a:lnTo>
                  <a:lnTo>
                    <a:pt x="242" y="281"/>
                  </a:lnTo>
                  <a:lnTo>
                    <a:pt x="242" y="281"/>
                  </a:lnTo>
                  <a:lnTo>
                    <a:pt x="242" y="277"/>
                  </a:lnTo>
                  <a:lnTo>
                    <a:pt x="242" y="277"/>
                  </a:lnTo>
                  <a:lnTo>
                    <a:pt x="242" y="277"/>
                  </a:lnTo>
                  <a:lnTo>
                    <a:pt x="238" y="273"/>
                  </a:lnTo>
                  <a:lnTo>
                    <a:pt x="238" y="273"/>
                  </a:lnTo>
                  <a:lnTo>
                    <a:pt x="234" y="277"/>
                  </a:lnTo>
                  <a:lnTo>
                    <a:pt x="230" y="281"/>
                  </a:lnTo>
                  <a:lnTo>
                    <a:pt x="230" y="281"/>
                  </a:lnTo>
                  <a:lnTo>
                    <a:pt x="230" y="281"/>
                  </a:lnTo>
                  <a:lnTo>
                    <a:pt x="226" y="281"/>
                  </a:lnTo>
                  <a:lnTo>
                    <a:pt x="222" y="281"/>
                  </a:lnTo>
                  <a:lnTo>
                    <a:pt x="222" y="281"/>
                  </a:lnTo>
                  <a:lnTo>
                    <a:pt x="218" y="277"/>
                  </a:lnTo>
                  <a:lnTo>
                    <a:pt x="218" y="277"/>
                  </a:lnTo>
                  <a:lnTo>
                    <a:pt x="218" y="277"/>
                  </a:lnTo>
                  <a:lnTo>
                    <a:pt x="218" y="277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73"/>
                  </a:lnTo>
                  <a:lnTo>
                    <a:pt x="218" y="269"/>
                  </a:lnTo>
                  <a:lnTo>
                    <a:pt x="218" y="269"/>
                  </a:lnTo>
                  <a:lnTo>
                    <a:pt x="215" y="269"/>
                  </a:lnTo>
                  <a:lnTo>
                    <a:pt x="215" y="269"/>
                  </a:lnTo>
                  <a:lnTo>
                    <a:pt x="215" y="273"/>
                  </a:lnTo>
                  <a:lnTo>
                    <a:pt x="211" y="269"/>
                  </a:lnTo>
                  <a:lnTo>
                    <a:pt x="211" y="269"/>
                  </a:lnTo>
                  <a:lnTo>
                    <a:pt x="207" y="265"/>
                  </a:lnTo>
                  <a:lnTo>
                    <a:pt x="207" y="265"/>
                  </a:lnTo>
                  <a:lnTo>
                    <a:pt x="203" y="265"/>
                  </a:lnTo>
                  <a:lnTo>
                    <a:pt x="203" y="265"/>
                  </a:lnTo>
                  <a:lnTo>
                    <a:pt x="203" y="265"/>
                  </a:lnTo>
                  <a:lnTo>
                    <a:pt x="203" y="269"/>
                  </a:lnTo>
                  <a:lnTo>
                    <a:pt x="203" y="269"/>
                  </a:lnTo>
                  <a:lnTo>
                    <a:pt x="199" y="269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9" y="261"/>
                  </a:lnTo>
                  <a:lnTo>
                    <a:pt x="199" y="261"/>
                  </a:lnTo>
                  <a:lnTo>
                    <a:pt x="195" y="265"/>
                  </a:lnTo>
                  <a:lnTo>
                    <a:pt x="199" y="265"/>
                  </a:lnTo>
                  <a:lnTo>
                    <a:pt x="199" y="273"/>
                  </a:lnTo>
                  <a:lnTo>
                    <a:pt x="199" y="281"/>
                  </a:lnTo>
                  <a:lnTo>
                    <a:pt x="195" y="281"/>
                  </a:lnTo>
                  <a:lnTo>
                    <a:pt x="195" y="281"/>
                  </a:lnTo>
                  <a:lnTo>
                    <a:pt x="195" y="281"/>
                  </a:lnTo>
                  <a:lnTo>
                    <a:pt x="195" y="281"/>
                  </a:lnTo>
                  <a:lnTo>
                    <a:pt x="191" y="281"/>
                  </a:lnTo>
                  <a:lnTo>
                    <a:pt x="187" y="281"/>
                  </a:lnTo>
                  <a:lnTo>
                    <a:pt x="187" y="285"/>
                  </a:lnTo>
                  <a:lnTo>
                    <a:pt x="187" y="288"/>
                  </a:lnTo>
                  <a:lnTo>
                    <a:pt x="183" y="288"/>
                  </a:lnTo>
                  <a:lnTo>
                    <a:pt x="179" y="288"/>
                  </a:lnTo>
                  <a:lnTo>
                    <a:pt x="179" y="288"/>
                  </a:lnTo>
                  <a:lnTo>
                    <a:pt x="179" y="292"/>
                  </a:lnTo>
                  <a:lnTo>
                    <a:pt x="183" y="308"/>
                  </a:lnTo>
                  <a:lnTo>
                    <a:pt x="183" y="316"/>
                  </a:lnTo>
                  <a:lnTo>
                    <a:pt x="187" y="320"/>
                  </a:lnTo>
                  <a:lnTo>
                    <a:pt x="183" y="320"/>
                  </a:lnTo>
                  <a:lnTo>
                    <a:pt x="183" y="324"/>
                  </a:lnTo>
                  <a:lnTo>
                    <a:pt x="152" y="339"/>
                  </a:lnTo>
                  <a:lnTo>
                    <a:pt x="152" y="339"/>
                  </a:lnTo>
                  <a:lnTo>
                    <a:pt x="148" y="335"/>
                  </a:lnTo>
                  <a:lnTo>
                    <a:pt x="148" y="328"/>
                  </a:lnTo>
                  <a:lnTo>
                    <a:pt x="144" y="328"/>
                  </a:lnTo>
                  <a:lnTo>
                    <a:pt x="144" y="328"/>
                  </a:lnTo>
                  <a:lnTo>
                    <a:pt x="140" y="324"/>
                  </a:lnTo>
                  <a:lnTo>
                    <a:pt x="140" y="324"/>
                  </a:lnTo>
                  <a:lnTo>
                    <a:pt x="140" y="320"/>
                  </a:lnTo>
                  <a:lnTo>
                    <a:pt x="136" y="320"/>
                  </a:lnTo>
                  <a:lnTo>
                    <a:pt x="136" y="324"/>
                  </a:lnTo>
                  <a:lnTo>
                    <a:pt x="136" y="324"/>
                  </a:lnTo>
                  <a:lnTo>
                    <a:pt x="132" y="324"/>
                  </a:lnTo>
                  <a:lnTo>
                    <a:pt x="132" y="320"/>
                  </a:lnTo>
                  <a:lnTo>
                    <a:pt x="129" y="316"/>
                  </a:lnTo>
                  <a:lnTo>
                    <a:pt x="129" y="316"/>
                  </a:lnTo>
                  <a:lnTo>
                    <a:pt x="129" y="312"/>
                  </a:lnTo>
                  <a:lnTo>
                    <a:pt x="132" y="312"/>
                  </a:lnTo>
                  <a:lnTo>
                    <a:pt x="140" y="312"/>
                  </a:lnTo>
                  <a:lnTo>
                    <a:pt x="140" y="308"/>
                  </a:lnTo>
                  <a:lnTo>
                    <a:pt x="140" y="308"/>
                  </a:lnTo>
                  <a:lnTo>
                    <a:pt x="140" y="308"/>
                  </a:lnTo>
                  <a:lnTo>
                    <a:pt x="140" y="308"/>
                  </a:lnTo>
                  <a:lnTo>
                    <a:pt x="140" y="308"/>
                  </a:lnTo>
                  <a:lnTo>
                    <a:pt x="140" y="304"/>
                  </a:lnTo>
                  <a:lnTo>
                    <a:pt x="136" y="304"/>
                  </a:lnTo>
                  <a:lnTo>
                    <a:pt x="136" y="300"/>
                  </a:lnTo>
                  <a:lnTo>
                    <a:pt x="132" y="300"/>
                  </a:lnTo>
                  <a:lnTo>
                    <a:pt x="132" y="296"/>
                  </a:lnTo>
                  <a:lnTo>
                    <a:pt x="132" y="296"/>
                  </a:lnTo>
                  <a:lnTo>
                    <a:pt x="136" y="296"/>
                  </a:lnTo>
                  <a:lnTo>
                    <a:pt x="136" y="296"/>
                  </a:lnTo>
                  <a:lnTo>
                    <a:pt x="136" y="296"/>
                  </a:lnTo>
                  <a:lnTo>
                    <a:pt x="136" y="296"/>
                  </a:lnTo>
                  <a:lnTo>
                    <a:pt x="136" y="292"/>
                  </a:lnTo>
                  <a:lnTo>
                    <a:pt x="132" y="288"/>
                  </a:lnTo>
                  <a:lnTo>
                    <a:pt x="132" y="288"/>
                  </a:lnTo>
                  <a:lnTo>
                    <a:pt x="132" y="288"/>
                  </a:lnTo>
                  <a:lnTo>
                    <a:pt x="132" y="285"/>
                  </a:lnTo>
                  <a:lnTo>
                    <a:pt x="132" y="285"/>
                  </a:lnTo>
                  <a:lnTo>
                    <a:pt x="129" y="285"/>
                  </a:lnTo>
                  <a:lnTo>
                    <a:pt x="125" y="281"/>
                  </a:lnTo>
                  <a:lnTo>
                    <a:pt x="125" y="273"/>
                  </a:lnTo>
                  <a:lnTo>
                    <a:pt x="121" y="265"/>
                  </a:lnTo>
                  <a:lnTo>
                    <a:pt x="121" y="261"/>
                  </a:lnTo>
                  <a:lnTo>
                    <a:pt x="113" y="253"/>
                  </a:lnTo>
                  <a:lnTo>
                    <a:pt x="109" y="249"/>
                  </a:lnTo>
                  <a:lnTo>
                    <a:pt x="109" y="246"/>
                  </a:lnTo>
                  <a:lnTo>
                    <a:pt x="101" y="253"/>
                  </a:lnTo>
                  <a:lnTo>
                    <a:pt x="101" y="253"/>
                  </a:lnTo>
                  <a:lnTo>
                    <a:pt x="93" y="253"/>
                  </a:lnTo>
                  <a:lnTo>
                    <a:pt x="93" y="253"/>
                  </a:lnTo>
                  <a:lnTo>
                    <a:pt x="93" y="249"/>
                  </a:lnTo>
                  <a:lnTo>
                    <a:pt x="89" y="249"/>
                  </a:lnTo>
                  <a:lnTo>
                    <a:pt x="89" y="246"/>
                  </a:lnTo>
                  <a:lnTo>
                    <a:pt x="89" y="246"/>
                  </a:lnTo>
                  <a:lnTo>
                    <a:pt x="86" y="242"/>
                  </a:lnTo>
                  <a:lnTo>
                    <a:pt x="86" y="242"/>
                  </a:lnTo>
                  <a:lnTo>
                    <a:pt x="82" y="242"/>
                  </a:lnTo>
                  <a:lnTo>
                    <a:pt x="82" y="238"/>
                  </a:lnTo>
                  <a:lnTo>
                    <a:pt x="78" y="234"/>
                  </a:lnTo>
                  <a:lnTo>
                    <a:pt x="74" y="234"/>
                  </a:lnTo>
                  <a:lnTo>
                    <a:pt x="70" y="234"/>
                  </a:lnTo>
                  <a:lnTo>
                    <a:pt x="70" y="238"/>
                  </a:lnTo>
                  <a:lnTo>
                    <a:pt x="66" y="238"/>
                  </a:lnTo>
                  <a:lnTo>
                    <a:pt x="70" y="242"/>
                  </a:lnTo>
                  <a:lnTo>
                    <a:pt x="66" y="242"/>
                  </a:lnTo>
                  <a:lnTo>
                    <a:pt x="66" y="242"/>
                  </a:lnTo>
                  <a:lnTo>
                    <a:pt x="62" y="242"/>
                  </a:lnTo>
                  <a:lnTo>
                    <a:pt x="62" y="242"/>
                  </a:lnTo>
                  <a:lnTo>
                    <a:pt x="54" y="238"/>
                  </a:lnTo>
                  <a:lnTo>
                    <a:pt x="54" y="234"/>
                  </a:lnTo>
                  <a:lnTo>
                    <a:pt x="50" y="230"/>
                  </a:lnTo>
                  <a:lnTo>
                    <a:pt x="43" y="230"/>
                  </a:lnTo>
                  <a:lnTo>
                    <a:pt x="39" y="230"/>
                  </a:lnTo>
                  <a:lnTo>
                    <a:pt x="35" y="230"/>
                  </a:lnTo>
                  <a:lnTo>
                    <a:pt x="31" y="230"/>
                  </a:lnTo>
                  <a:lnTo>
                    <a:pt x="31" y="226"/>
                  </a:lnTo>
                  <a:lnTo>
                    <a:pt x="27" y="226"/>
                  </a:lnTo>
                  <a:lnTo>
                    <a:pt x="27" y="218"/>
                  </a:lnTo>
                  <a:lnTo>
                    <a:pt x="27" y="214"/>
                  </a:lnTo>
                  <a:lnTo>
                    <a:pt x="31" y="206"/>
                  </a:lnTo>
                  <a:lnTo>
                    <a:pt x="31" y="203"/>
                  </a:lnTo>
                  <a:lnTo>
                    <a:pt x="31" y="199"/>
                  </a:lnTo>
                  <a:lnTo>
                    <a:pt x="35" y="199"/>
                  </a:lnTo>
                  <a:lnTo>
                    <a:pt x="43" y="199"/>
                  </a:lnTo>
                  <a:lnTo>
                    <a:pt x="43" y="199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39" y="191"/>
                  </a:lnTo>
                  <a:lnTo>
                    <a:pt x="43" y="191"/>
                  </a:lnTo>
                  <a:lnTo>
                    <a:pt x="43" y="191"/>
                  </a:lnTo>
                  <a:lnTo>
                    <a:pt x="46" y="191"/>
                  </a:lnTo>
                  <a:lnTo>
                    <a:pt x="46" y="191"/>
                  </a:lnTo>
                  <a:lnTo>
                    <a:pt x="46" y="191"/>
                  </a:lnTo>
                  <a:lnTo>
                    <a:pt x="46" y="191"/>
                  </a:lnTo>
                  <a:lnTo>
                    <a:pt x="50" y="191"/>
                  </a:lnTo>
                  <a:lnTo>
                    <a:pt x="50" y="191"/>
                  </a:lnTo>
                  <a:lnTo>
                    <a:pt x="50" y="187"/>
                  </a:lnTo>
                  <a:lnTo>
                    <a:pt x="50" y="187"/>
                  </a:lnTo>
                  <a:lnTo>
                    <a:pt x="54" y="187"/>
                  </a:lnTo>
                  <a:lnTo>
                    <a:pt x="54" y="187"/>
                  </a:lnTo>
                  <a:lnTo>
                    <a:pt x="54" y="187"/>
                  </a:lnTo>
                  <a:lnTo>
                    <a:pt x="50" y="183"/>
                  </a:lnTo>
                  <a:lnTo>
                    <a:pt x="54" y="183"/>
                  </a:lnTo>
                  <a:lnTo>
                    <a:pt x="50" y="183"/>
                  </a:lnTo>
                  <a:lnTo>
                    <a:pt x="50" y="179"/>
                  </a:lnTo>
                  <a:lnTo>
                    <a:pt x="50" y="179"/>
                  </a:lnTo>
                  <a:lnTo>
                    <a:pt x="50" y="179"/>
                  </a:lnTo>
                  <a:lnTo>
                    <a:pt x="50" y="179"/>
                  </a:lnTo>
                  <a:lnTo>
                    <a:pt x="50" y="179"/>
                  </a:lnTo>
                  <a:lnTo>
                    <a:pt x="50" y="179"/>
                  </a:lnTo>
                  <a:lnTo>
                    <a:pt x="50" y="179"/>
                  </a:lnTo>
                  <a:lnTo>
                    <a:pt x="50" y="179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0"/>
                  </a:lnTo>
                  <a:lnTo>
                    <a:pt x="46" y="160"/>
                  </a:lnTo>
                  <a:lnTo>
                    <a:pt x="43" y="156"/>
                  </a:lnTo>
                  <a:lnTo>
                    <a:pt x="39" y="156"/>
                  </a:lnTo>
                  <a:lnTo>
                    <a:pt x="27" y="144"/>
                  </a:lnTo>
                  <a:lnTo>
                    <a:pt x="19" y="136"/>
                  </a:lnTo>
                  <a:lnTo>
                    <a:pt x="19" y="136"/>
                  </a:lnTo>
                  <a:lnTo>
                    <a:pt x="19" y="132"/>
                  </a:lnTo>
                  <a:lnTo>
                    <a:pt x="23" y="132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19" y="125"/>
                  </a:lnTo>
                  <a:lnTo>
                    <a:pt x="19" y="125"/>
                  </a:lnTo>
                  <a:lnTo>
                    <a:pt x="15" y="125"/>
                  </a:lnTo>
                  <a:lnTo>
                    <a:pt x="15" y="125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7" y="117"/>
                  </a:lnTo>
                  <a:lnTo>
                    <a:pt x="7" y="117"/>
                  </a:lnTo>
                  <a:lnTo>
                    <a:pt x="7" y="113"/>
                  </a:lnTo>
                  <a:lnTo>
                    <a:pt x="3" y="113"/>
                  </a:lnTo>
                  <a:lnTo>
                    <a:pt x="3" y="109"/>
                  </a:lnTo>
                  <a:lnTo>
                    <a:pt x="3" y="109"/>
                  </a:lnTo>
                  <a:lnTo>
                    <a:pt x="3" y="109"/>
                  </a:lnTo>
                  <a:lnTo>
                    <a:pt x="3" y="109"/>
                  </a:lnTo>
                  <a:lnTo>
                    <a:pt x="3" y="109"/>
                  </a:lnTo>
                  <a:lnTo>
                    <a:pt x="0" y="105"/>
                  </a:lnTo>
                  <a:lnTo>
                    <a:pt x="3" y="105"/>
                  </a:lnTo>
                  <a:lnTo>
                    <a:pt x="3" y="101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Freeform 51"/>
            <p:cNvSpPr>
              <a:spLocks/>
            </p:cNvSpPr>
            <p:nvPr/>
          </p:nvSpPr>
          <p:spPr bwMode="auto">
            <a:xfrm>
              <a:off x="3880942" y="2788114"/>
              <a:ext cx="554567" cy="529167"/>
            </a:xfrm>
            <a:custGeom>
              <a:avLst/>
              <a:gdLst>
                <a:gd name="T0" fmla="*/ 149 w 262"/>
                <a:gd name="T1" fmla="*/ 8 h 250"/>
                <a:gd name="T2" fmla="*/ 168 w 262"/>
                <a:gd name="T3" fmla="*/ 12 h 250"/>
                <a:gd name="T4" fmla="*/ 176 w 262"/>
                <a:gd name="T5" fmla="*/ 24 h 250"/>
                <a:gd name="T6" fmla="*/ 180 w 262"/>
                <a:gd name="T7" fmla="*/ 31 h 250"/>
                <a:gd name="T8" fmla="*/ 184 w 262"/>
                <a:gd name="T9" fmla="*/ 43 h 250"/>
                <a:gd name="T10" fmla="*/ 200 w 262"/>
                <a:gd name="T11" fmla="*/ 51 h 250"/>
                <a:gd name="T12" fmla="*/ 204 w 262"/>
                <a:gd name="T13" fmla="*/ 63 h 250"/>
                <a:gd name="T14" fmla="*/ 204 w 262"/>
                <a:gd name="T15" fmla="*/ 70 h 250"/>
                <a:gd name="T16" fmla="*/ 204 w 262"/>
                <a:gd name="T17" fmla="*/ 78 h 250"/>
                <a:gd name="T18" fmla="*/ 231 w 262"/>
                <a:gd name="T19" fmla="*/ 98 h 250"/>
                <a:gd name="T20" fmla="*/ 247 w 262"/>
                <a:gd name="T21" fmla="*/ 113 h 250"/>
                <a:gd name="T22" fmla="*/ 251 w 262"/>
                <a:gd name="T23" fmla="*/ 117 h 250"/>
                <a:gd name="T24" fmla="*/ 247 w 262"/>
                <a:gd name="T25" fmla="*/ 117 h 250"/>
                <a:gd name="T26" fmla="*/ 258 w 262"/>
                <a:gd name="T27" fmla="*/ 125 h 250"/>
                <a:gd name="T28" fmla="*/ 254 w 262"/>
                <a:gd name="T29" fmla="*/ 137 h 250"/>
                <a:gd name="T30" fmla="*/ 243 w 262"/>
                <a:gd name="T31" fmla="*/ 145 h 250"/>
                <a:gd name="T32" fmla="*/ 247 w 262"/>
                <a:gd name="T33" fmla="*/ 160 h 250"/>
                <a:gd name="T34" fmla="*/ 247 w 262"/>
                <a:gd name="T35" fmla="*/ 172 h 250"/>
                <a:gd name="T36" fmla="*/ 247 w 262"/>
                <a:gd name="T37" fmla="*/ 176 h 250"/>
                <a:gd name="T38" fmla="*/ 247 w 262"/>
                <a:gd name="T39" fmla="*/ 184 h 250"/>
                <a:gd name="T40" fmla="*/ 235 w 262"/>
                <a:gd name="T41" fmla="*/ 184 h 250"/>
                <a:gd name="T42" fmla="*/ 239 w 262"/>
                <a:gd name="T43" fmla="*/ 195 h 250"/>
                <a:gd name="T44" fmla="*/ 243 w 262"/>
                <a:gd name="T45" fmla="*/ 203 h 250"/>
                <a:gd name="T46" fmla="*/ 239 w 262"/>
                <a:gd name="T47" fmla="*/ 207 h 250"/>
                <a:gd name="T48" fmla="*/ 235 w 262"/>
                <a:gd name="T49" fmla="*/ 211 h 250"/>
                <a:gd name="T50" fmla="*/ 239 w 262"/>
                <a:gd name="T51" fmla="*/ 215 h 250"/>
                <a:gd name="T52" fmla="*/ 247 w 262"/>
                <a:gd name="T53" fmla="*/ 219 h 250"/>
                <a:gd name="T54" fmla="*/ 231 w 262"/>
                <a:gd name="T55" fmla="*/ 231 h 250"/>
                <a:gd name="T56" fmla="*/ 227 w 262"/>
                <a:gd name="T57" fmla="*/ 242 h 250"/>
                <a:gd name="T58" fmla="*/ 223 w 262"/>
                <a:gd name="T59" fmla="*/ 242 h 250"/>
                <a:gd name="T60" fmla="*/ 208 w 262"/>
                <a:gd name="T61" fmla="*/ 238 h 250"/>
                <a:gd name="T62" fmla="*/ 200 w 262"/>
                <a:gd name="T63" fmla="*/ 234 h 250"/>
                <a:gd name="T64" fmla="*/ 180 w 262"/>
                <a:gd name="T65" fmla="*/ 223 h 250"/>
                <a:gd name="T66" fmla="*/ 172 w 262"/>
                <a:gd name="T67" fmla="*/ 219 h 250"/>
                <a:gd name="T68" fmla="*/ 168 w 262"/>
                <a:gd name="T69" fmla="*/ 223 h 250"/>
                <a:gd name="T70" fmla="*/ 161 w 262"/>
                <a:gd name="T71" fmla="*/ 231 h 250"/>
                <a:gd name="T72" fmla="*/ 153 w 262"/>
                <a:gd name="T73" fmla="*/ 231 h 250"/>
                <a:gd name="T74" fmla="*/ 141 w 262"/>
                <a:gd name="T75" fmla="*/ 234 h 250"/>
                <a:gd name="T76" fmla="*/ 137 w 262"/>
                <a:gd name="T77" fmla="*/ 238 h 250"/>
                <a:gd name="T78" fmla="*/ 133 w 262"/>
                <a:gd name="T79" fmla="*/ 246 h 250"/>
                <a:gd name="T80" fmla="*/ 126 w 262"/>
                <a:gd name="T81" fmla="*/ 246 h 250"/>
                <a:gd name="T82" fmla="*/ 102 w 262"/>
                <a:gd name="T83" fmla="*/ 242 h 250"/>
                <a:gd name="T84" fmla="*/ 106 w 262"/>
                <a:gd name="T85" fmla="*/ 227 h 250"/>
                <a:gd name="T86" fmla="*/ 98 w 262"/>
                <a:gd name="T87" fmla="*/ 215 h 250"/>
                <a:gd name="T88" fmla="*/ 86 w 262"/>
                <a:gd name="T89" fmla="*/ 203 h 250"/>
                <a:gd name="T90" fmla="*/ 79 w 262"/>
                <a:gd name="T91" fmla="*/ 211 h 250"/>
                <a:gd name="T92" fmla="*/ 59 w 262"/>
                <a:gd name="T93" fmla="*/ 195 h 250"/>
                <a:gd name="T94" fmla="*/ 55 w 262"/>
                <a:gd name="T95" fmla="*/ 184 h 250"/>
                <a:gd name="T96" fmla="*/ 63 w 262"/>
                <a:gd name="T97" fmla="*/ 176 h 250"/>
                <a:gd name="T98" fmla="*/ 51 w 262"/>
                <a:gd name="T99" fmla="*/ 172 h 250"/>
                <a:gd name="T100" fmla="*/ 55 w 262"/>
                <a:gd name="T101" fmla="*/ 164 h 250"/>
                <a:gd name="T102" fmla="*/ 36 w 262"/>
                <a:gd name="T103" fmla="*/ 149 h 250"/>
                <a:gd name="T104" fmla="*/ 32 w 262"/>
                <a:gd name="T105" fmla="*/ 137 h 250"/>
                <a:gd name="T106" fmla="*/ 20 w 262"/>
                <a:gd name="T107" fmla="*/ 121 h 250"/>
                <a:gd name="T108" fmla="*/ 16 w 262"/>
                <a:gd name="T109" fmla="*/ 102 h 250"/>
                <a:gd name="T110" fmla="*/ 16 w 262"/>
                <a:gd name="T111" fmla="*/ 90 h 250"/>
                <a:gd name="T112" fmla="*/ 0 w 262"/>
                <a:gd name="T113" fmla="*/ 51 h 250"/>
                <a:gd name="T114" fmla="*/ 67 w 262"/>
                <a:gd name="T115" fmla="*/ 0 h 250"/>
                <a:gd name="T116" fmla="*/ 75 w 262"/>
                <a:gd name="T117" fmla="*/ 0 h 250"/>
                <a:gd name="T118" fmla="*/ 86 w 262"/>
                <a:gd name="T119" fmla="*/ 0 h 250"/>
                <a:gd name="T120" fmla="*/ 133 w 262"/>
                <a:gd name="T121" fmla="*/ 20 h 250"/>
                <a:gd name="T122" fmla="*/ 149 w 262"/>
                <a:gd name="T123" fmla="*/ 2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" h="250">
                  <a:moveTo>
                    <a:pt x="149" y="16"/>
                  </a:moveTo>
                  <a:lnTo>
                    <a:pt x="149" y="16"/>
                  </a:lnTo>
                  <a:lnTo>
                    <a:pt x="145" y="12"/>
                  </a:lnTo>
                  <a:lnTo>
                    <a:pt x="145" y="8"/>
                  </a:lnTo>
                  <a:lnTo>
                    <a:pt x="149" y="8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8" y="12"/>
                  </a:lnTo>
                  <a:lnTo>
                    <a:pt x="168" y="12"/>
                  </a:lnTo>
                  <a:lnTo>
                    <a:pt x="168" y="16"/>
                  </a:lnTo>
                  <a:lnTo>
                    <a:pt x="168" y="16"/>
                  </a:lnTo>
                  <a:lnTo>
                    <a:pt x="172" y="20"/>
                  </a:lnTo>
                  <a:lnTo>
                    <a:pt x="176" y="24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0" y="31"/>
                  </a:lnTo>
                  <a:lnTo>
                    <a:pt x="180" y="35"/>
                  </a:lnTo>
                  <a:lnTo>
                    <a:pt x="180" y="35"/>
                  </a:lnTo>
                  <a:lnTo>
                    <a:pt x="180" y="39"/>
                  </a:lnTo>
                  <a:lnTo>
                    <a:pt x="184" y="39"/>
                  </a:lnTo>
                  <a:lnTo>
                    <a:pt x="184" y="43"/>
                  </a:lnTo>
                  <a:lnTo>
                    <a:pt x="188" y="43"/>
                  </a:lnTo>
                  <a:lnTo>
                    <a:pt x="192" y="47"/>
                  </a:lnTo>
                  <a:lnTo>
                    <a:pt x="192" y="51"/>
                  </a:lnTo>
                  <a:lnTo>
                    <a:pt x="196" y="51"/>
                  </a:lnTo>
                  <a:lnTo>
                    <a:pt x="200" y="51"/>
                  </a:lnTo>
                  <a:lnTo>
                    <a:pt x="200" y="55"/>
                  </a:lnTo>
                  <a:lnTo>
                    <a:pt x="204" y="55"/>
                  </a:lnTo>
                  <a:lnTo>
                    <a:pt x="204" y="59"/>
                  </a:lnTo>
                  <a:lnTo>
                    <a:pt x="204" y="59"/>
                  </a:lnTo>
                  <a:lnTo>
                    <a:pt x="204" y="63"/>
                  </a:lnTo>
                  <a:lnTo>
                    <a:pt x="204" y="67"/>
                  </a:lnTo>
                  <a:lnTo>
                    <a:pt x="204" y="70"/>
                  </a:lnTo>
                  <a:lnTo>
                    <a:pt x="204" y="70"/>
                  </a:lnTo>
                  <a:lnTo>
                    <a:pt x="204" y="70"/>
                  </a:lnTo>
                  <a:lnTo>
                    <a:pt x="204" y="70"/>
                  </a:lnTo>
                  <a:lnTo>
                    <a:pt x="204" y="70"/>
                  </a:lnTo>
                  <a:lnTo>
                    <a:pt x="204" y="74"/>
                  </a:lnTo>
                  <a:lnTo>
                    <a:pt x="204" y="78"/>
                  </a:lnTo>
                  <a:lnTo>
                    <a:pt x="204" y="78"/>
                  </a:lnTo>
                  <a:lnTo>
                    <a:pt x="204" y="78"/>
                  </a:lnTo>
                  <a:lnTo>
                    <a:pt x="204" y="82"/>
                  </a:lnTo>
                  <a:lnTo>
                    <a:pt x="208" y="86"/>
                  </a:lnTo>
                  <a:lnTo>
                    <a:pt x="208" y="86"/>
                  </a:lnTo>
                  <a:lnTo>
                    <a:pt x="215" y="86"/>
                  </a:lnTo>
                  <a:lnTo>
                    <a:pt x="231" y="98"/>
                  </a:lnTo>
                  <a:lnTo>
                    <a:pt x="251" y="102"/>
                  </a:lnTo>
                  <a:lnTo>
                    <a:pt x="251" y="106"/>
                  </a:lnTo>
                  <a:lnTo>
                    <a:pt x="251" y="106"/>
                  </a:lnTo>
                  <a:lnTo>
                    <a:pt x="247" y="109"/>
                  </a:lnTo>
                  <a:lnTo>
                    <a:pt x="247" y="113"/>
                  </a:lnTo>
                  <a:lnTo>
                    <a:pt x="247" y="113"/>
                  </a:lnTo>
                  <a:lnTo>
                    <a:pt x="247" y="113"/>
                  </a:lnTo>
                  <a:lnTo>
                    <a:pt x="251" y="113"/>
                  </a:lnTo>
                  <a:lnTo>
                    <a:pt x="251" y="113"/>
                  </a:lnTo>
                  <a:lnTo>
                    <a:pt x="251" y="117"/>
                  </a:lnTo>
                  <a:lnTo>
                    <a:pt x="251" y="117"/>
                  </a:lnTo>
                  <a:lnTo>
                    <a:pt x="251" y="117"/>
                  </a:lnTo>
                  <a:lnTo>
                    <a:pt x="247" y="117"/>
                  </a:lnTo>
                  <a:lnTo>
                    <a:pt x="247" y="117"/>
                  </a:lnTo>
                  <a:lnTo>
                    <a:pt x="247" y="117"/>
                  </a:lnTo>
                  <a:lnTo>
                    <a:pt x="247" y="117"/>
                  </a:lnTo>
                  <a:lnTo>
                    <a:pt x="251" y="121"/>
                  </a:lnTo>
                  <a:lnTo>
                    <a:pt x="251" y="121"/>
                  </a:lnTo>
                  <a:lnTo>
                    <a:pt x="254" y="121"/>
                  </a:lnTo>
                  <a:lnTo>
                    <a:pt x="258" y="125"/>
                  </a:lnTo>
                  <a:lnTo>
                    <a:pt x="262" y="125"/>
                  </a:lnTo>
                  <a:lnTo>
                    <a:pt x="262" y="125"/>
                  </a:lnTo>
                  <a:lnTo>
                    <a:pt x="258" y="137"/>
                  </a:lnTo>
                  <a:lnTo>
                    <a:pt x="258" y="141"/>
                  </a:lnTo>
                  <a:lnTo>
                    <a:pt x="254" y="137"/>
                  </a:lnTo>
                  <a:lnTo>
                    <a:pt x="247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3" y="141"/>
                  </a:lnTo>
                  <a:lnTo>
                    <a:pt x="243" y="145"/>
                  </a:lnTo>
                  <a:lnTo>
                    <a:pt x="239" y="149"/>
                  </a:lnTo>
                  <a:lnTo>
                    <a:pt x="239" y="152"/>
                  </a:lnTo>
                  <a:lnTo>
                    <a:pt x="247" y="160"/>
                  </a:lnTo>
                  <a:lnTo>
                    <a:pt x="247" y="160"/>
                  </a:lnTo>
                  <a:lnTo>
                    <a:pt x="247" y="160"/>
                  </a:lnTo>
                  <a:lnTo>
                    <a:pt x="247" y="164"/>
                  </a:lnTo>
                  <a:lnTo>
                    <a:pt x="247" y="164"/>
                  </a:lnTo>
                  <a:lnTo>
                    <a:pt x="247" y="168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7" y="176"/>
                  </a:lnTo>
                  <a:lnTo>
                    <a:pt x="251" y="172"/>
                  </a:lnTo>
                  <a:lnTo>
                    <a:pt x="251" y="176"/>
                  </a:lnTo>
                  <a:lnTo>
                    <a:pt x="247" y="176"/>
                  </a:lnTo>
                  <a:lnTo>
                    <a:pt x="243" y="180"/>
                  </a:lnTo>
                  <a:lnTo>
                    <a:pt x="239" y="180"/>
                  </a:lnTo>
                  <a:lnTo>
                    <a:pt x="247" y="180"/>
                  </a:lnTo>
                  <a:lnTo>
                    <a:pt x="247" y="184"/>
                  </a:lnTo>
                  <a:lnTo>
                    <a:pt x="247" y="184"/>
                  </a:lnTo>
                  <a:lnTo>
                    <a:pt x="243" y="184"/>
                  </a:lnTo>
                  <a:lnTo>
                    <a:pt x="239" y="184"/>
                  </a:lnTo>
                  <a:lnTo>
                    <a:pt x="235" y="184"/>
                  </a:lnTo>
                  <a:lnTo>
                    <a:pt x="235" y="184"/>
                  </a:lnTo>
                  <a:lnTo>
                    <a:pt x="235" y="184"/>
                  </a:lnTo>
                  <a:lnTo>
                    <a:pt x="239" y="184"/>
                  </a:lnTo>
                  <a:lnTo>
                    <a:pt x="239" y="184"/>
                  </a:lnTo>
                  <a:lnTo>
                    <a:pt x="239" y="191"/>
                  </a:lnTo>
                  <a:lnTo>
                    <a:pt x="239" y="195"/>
                  </a:lnTo>
                  <a:lnTo>
                    <a:pt x="239" y="195"/>
                  </a:lnTo>
                  <a:lnTo>
                    <a:pt x="239" y="195"/>
                  </a:lnTo>
                  <a:lnTo>
                    <a:pt x="243" y="199"/>
                  </a:lnTo>
                  <a:lnTo>
                    <a:pt x="243" y="199"/>
                  </a:lnTo>
                  <a:lnTo>
                    <a:pt x="243" y="203"/>
                  </a:lnTo>
                  <a:lnTo>
                    <a:pt x="243" y="203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5" y="203"/>
                  </a:lnTo>
                  <a:lnTo>
                    <a:pt x="239" y="207"/>
                  </a:lnTo>
                  <a:lnTo>
                    <a:pt x="239" y="207"/>
                  </a:lnTo>
                  <a:lnTo>
                    <a:pt x="239" y="207"/>
                  </a:lnTo>
                  <a:lnTo>
                    <a:pt x="239" y="207"/>
                  </a:lnTo>
                  <a:lnTo>
                    <a:pt x="239" y="207"/>
                  </a:lnTo>
                  <a:lnTo>
                    <a:pt x="235" y="207"/>
                  </a:lnTo>
                  <a:lnTo>
                    <a:pt x="235" y="211"/>
                  </a:lnTo>
                  <a:lnTo>
                    <a:pt x="235" y="211"/>
                  </a:lnTo>
                  <a:lnTo>
                    <a:pt x="235" y="211"/>
                  </a:lnTo>
                  <a:lnTo>
                    <a:pt x="239" y="211"/>
                  </a:lnTo>
                  <a:lnTo>
                    <a:pt x="239" y="211"/>
                  </a:lnTo>
                  <a:lnTo>
                    <a:pt x="239" y="215"/>
                  </a:lnTo>
                  <a:lnTo>
                    <a:pt x="239" y="215"/>
                  </a:lnTo>
                  <a:lnTo>
                    <a:pt x="243" y="215"/>
                  </a:lnTo>
                  <a:lnTo>
                    <a:pt x="243" y="215"/>
                  </a:lnTo>
                  <a:lnTo>
                    <a:pt x="247" y="215"/>
                  </a:lnTo>
                  <a:lnTo>
                    <a:pt x="247" y="219"/>
                  </a:lnTo>
                  <a:lnTo>
                    <a:pt x="247" y="219"/>
                  </a:lnTo>
                  <a:lnTo>
                    <a:pt x="243" y="223"/>
                  </a:lnTo>
                  <a:lnTo>
                    <a:pt x="239" y="223"/>
                  </a:lnTo>
                  <a:lnTo>
                    <a:pt x="239" y="223"/>
                  </a:lnTo>
                  <a:lnTo>
                    <a:pt x="231" y="231"/>
                  </a:lnTo>
                  <a:lnTo>
                    <a:pt x="231" y="234"/>
                  </a:lnTo>
                  <a:lnTo>
                    <a:pt x="235" y="238"/>
                  </a:lnTo>
                  <a:lnTo>
                    <a:pt x="231" y="238"/>
                  </a:lnTo>
                  <a:lnTo>
                    <a:pt x="227" y="238"/>
                  </a:lnTo>
                  <a:lnTo>
                    <a:pt x="227" y="242"/>
                  </a:lnTo>
                  <a:lnTo>
                    <a:pt x="227" y="242"/>
                  </a:lnTo>
                  <a:lnTo>
                    <a:pt x="227" y="242"/>
                  </a:lnTo>
                  <a:lnTo>
                    <a:pt x="227" y="242"/>
                  </a:lnTo>
                  <a:lnTo>
                    <a:pt x="227" y="242"/>
                  </a:lnTo>
                  <a:lnTo>
                    <a:pt x="223" y="242"/>
                  </a:lnTo>
                  <a:lnTo>
                    <a:pt x="219" y="242"/>
                  </a:lnTo>
                  <a:lnTo>
                    <a:pt x="219" y="242"/>
                  </a:lnTo>
                  <a:lnTo>
                    <a:pt x="219" y="242"/>
                  </a:lnTo>
                  <a:lnTo>
                    <a:pt x="219" y="246"/>
                  </a:lnTo>
                  <a:lnTo>
                    <a:pt x="208" y="238"/>
                  </a:lnTo>
                  <a:lnTo>
                    <a:pt x="208" y="238"/>
                  </a:lnTo>
                  <a:lnTo>
                    <a:pt x="208" y="234"/>
                  </a:lnTo>
                  <a:lnTo>
                    <a:pt x="204" y="234"/>
                  </a:lnTo>
                  <a:lnTo>
                    <a:pt x="200" y="234"/>
                  </a:lnTo>
                  <a:lnTo>
                    <a:pt x="200" y="234"/>
                  </a:lnTo>
                  <a:lnTo>
                    <a:pt x="200" y="231"/>
                  </a:lnTo>
                  <a:lnTo>
                    <a:pt x="200" y="231"/>
                  </a:lnTo>
                  <a:lnTo>
                    <a:pt x="196" y="231"/>
                  </a:lnTo>
                  <a:lnTo>
                    <a:pt x="184" y="227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76" y="223"/>
                  </a:lnTo>
                  <a:lnTo>
                    <a:pt x="172" y="223"/>
                  </a:lnTo>
                  <a:lnTo>
                    <a:pt x="172" y="223"/>
                  </a:lnTo>
                  <a:lnTo>
                    <a:pt x="172" y="219"/>
                  </a:lnTo>
                  <a:lnTo>
                    <a:pt x="168" y="219"/>
                  </a:lnTo>
                  <a:lnTo>
                    <a:pt x="168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5" y="227"/>
                  </a:lnTo>
                  <a:lnTo>
                    <a:pt x="165" y="231"/>
                  </a:lnTo>
                  <a:lnTo>
                    <a:pt x="161" y="231"/>
                  </a:lnTo>
                  <a:lnTo>
                    <a:pt x="161" y="234"/>
                  </a:lnTo>
                  <a:lnTo>
                    <a:pt x="157" y="234"/>
                  </a:lnTo>
                  <a:lnTo>
                    <a:pt x="157" y="231"/>
                  </a:lnTo>
                  <a:lnTo>
                    <a:pt x="157" y="231"/>
                  </a:lnTo>
                  <a:lnTo>
                    <a:pt x="153" y="231"/>
                  </a:lnTo>
                  <a:lnTo>
                    <a:pt x="153" y="231"/>
                  </a:lnTo>
                  <a:lnTo>
                    <a:pt x="149" y="234"/>
                  </a:lnTo>
                  <a:lnTo>
                    <a:pt x="145" y="234"/>
                  </a:lnTo>
                  <a:lnTo>
                    <a:pt x="141" y="234"/>
                  </a:lnTo>
                  <a:lnTo>
                    <a:pt x="141" y="234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5" y="238"/>
                  </a:lnTo>
                  <a:lnTo>
                    <a:pt x="141" y="242"/>
                  </a:lnTo>
                  <a:lnTo>
                    <a:pt x="137" y="238"/>
                  </a:lnTo>
                  <a:lnTo>
                    <a:pt x="133" y="238"/>
                  </a:lnTo>
                  <a:lnTo>
                    <a:pt x="133" y="242"/>
                  </a:lnTo>
                  <a:lnTo>
                    <a:pt x="133" y="242"/>
                  </a:lnTo>
                  <a:lnTo>
                    <a:pt x="133" y="246"/>
                  </a:lnTo>
                  <a:lnTo>
                    <a:pt x="133" y="246"/>
                  </a:lnTo>
                  <a:lnTo>
                    <a:pt x="133" y="246"/>
                  </a:lnTo>
                  <a:lnTo>
                    <a:pt x="133" y="246"/>
                  </a:lnTo>
                  <a:lnTo>
                    <a:pt x="133" y="246"/>
                  </a:lnTo>
                  <a:lnTo>
                    <a:pt x="129" y="250"/>
                  </a:lnTo>
                  <a:lnTo>
                    <a:pt x="126" y="246"/>
                  </a:lnTo>
                  <a:lnTo>
                    <a:pt x="122" y="246"/>
                  </a:lnTo>
                  <a:lnTo>
                    <a:pt x="118" y="246"/>
                  </a:lnTo>
                  <a:lnTo>
                    <a:pt x="114" y="246"/>
                  </a:lnTo>
                  <a:lnTo>
                    <a:pt x="106" y="242"/>
                  </a:lnTo>
                  <a:lnTo>
                    <a:pt x="102" y="242"/>
                  </a:lnTo>
                  <a:lnTo>
                    <a:pt x="106" y="231"/>
                  </a:lnTo>
                  <a:lnTo>
                    <a:pt x="106" y="227"/>
                  </a:lnTo>
                  <a:lnTo>
                    <a:pt x="106" y="227"/>
                  </a:lnTo>
                  <a:lnTo>
                    <a:pt x="106" y="227"/>
                  </a:lnTo>
                  <a:lnTo>
                    <a:pt x="106" y="227"/>
                  </a:lnTo>
                  <a:lnTo>
                    <a:pt x="106" y="227"/>
                  </a:lnTo>
                  <a:lnTo>
                    <a:pt x="106" y="227"/>
                  </a:lnTo>
                  <a:lnTo>
                    <a:pt x="106" y="223"/>
                  </a:lnTo>
                  <a:lnTo>
                    <a:pt x="102" y="219"/>
                  </a:lnTo>
                  <a:lnTo>
                    <a:pt x="98" y="215"/>
                  </a:lnTo>
                  <a:lnTo>
                    <a:pt x="94" y="215"/>
                  </a:lnTo>
                  <a:lnTo>
                    <a:pt x="94" y="211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6" y="203"/>
                  </a:lnTo>
                  <a:lnTo>
                    <a:pt x="83" y="203"/>
                  </a:lnTo>
                  <a:lnTo>
                    <a:pt x="83" y="203"/>
                  </a:lnTo>
                  <a:lnTo>
                    <a:pt x="83" y="207"/>
                  </a:lnTo>
                  <a:lnTo>
                    <a:pt x="83" y="211"/>
                  </a:lnTo>
                  <a:lnTo>
                    <a:pt x="79" y="211"/>
                  </a:lnTo>
                  <a:lnTo>
                    <a:pt x="63" y="203"/>
                  </a:lnTo>
                  <a:lnTo>
                    <a:pt x="59" y="199"/>
                  </a:lnTo>
                  <a:lnTo>
                    <a:pt x="59" y="199"/>
                  </a:lnTo>
                  <a:lnTo>
                    <a:pt x="59" y="199"/>
                  </a:lnTo>
                  <a:lnTo>
                    <a:pt x="59" y="195"/>
                  </a:lnTo>
                  <a:lnTo>
                    <a:pt x="51" y="195"/>
                  </a:lnTo>
                  <a:lnTo>
                    <a:pt x="47" y="191"/>
                  </a:lnTo>
                  <a:lnTo>
                    <a:pt x="47" y="191"/>
                  </a:lnTo>
                  <a:lnTo>
                    <a:pt x="47" y="188"/>
                  </a:lnTo>
                  <a:lnTo>
                    <a:pt x="55" y="184"/>
                  </a:lnTo>
                  <a:lnTo>
                    <a:pt x="59" y="184"/>
                  </a:lnTo>
                  <a:lnTo>
                    <a:pt x="59" y="184"/>
                  </a:lnTo>
                  <a:lnTo>
                    <a:pt x="63" y="184"/>
                  </a:lnTo>
                  <a:lnTo>
                    <a:pt x="63" y="180"/>
                  </a:lnTo>
                  <a:lnTo>
                    <a:pt x="63" y="176"/>
                  </a:lnTo>
                  <a:lnTo>
                    <a:pt x="63" y="176"/>
                  </a:lnTo>
                  <a:lnTo>
                    <a:pt x="59" y="176"/>
                  </a:lnTo>
                  <a:lnTo>
                    <a:pt x="59" y="176"/>
                  </a:lnTo>
                  <a:lnTo>
                    <a:pt x="55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68"/>
                  </a:lnTo>
                  <a:lnTo>
                    <a:pt x="55" y="168"/>
                  </a:lnTo>
                  <a:lnTo>
                    <a:pt x="55" y="168"/>
                  </a:lnTo>
                  <a:lnTo>
                    <a:pt x="55" y="164"/>
                  </a:lnTo>
                  <a:lnTo>
                    <a:pt x="51" y="164"/>
                  </a:lnTo>
                  <a:lnTo>
                    <a:pt x="47" y="160"/>
                  </a:lnTo>
                  <a:lnTo>
                    <a:pt x="43" y="156"/>
                  </a:lnTo>
                  <a:lnTo>
                    <a:pt x="40" y="152"/>
                  </a:lnTo>
                  <a:lnTo>
                    <a:pt x="36" y="149"/>
                  </a:lnTo>
                  <a:lnTo>
                    <a:pt x="36" y="145"/>
                  </a:lnTo>
                  <a:lnTo>
                    <a:pt x="36" y="145"/>
                  </a:lnTo>
                  <a:lnTo>
                    <a:pt x="36" y="145"/>
                  </a:lnTo>
                  <a:lnTo>
                    <a:pt x="36" y="141"/>
                  </a:lnTo>
                  <a:lnTo>
                    <a:pt x="32" y="137"/>
                  </a:lnTo>
                  <a:lnTo>
                    <a:pt x="24" y="129"/>
                  </a:lnTo>
                  <a:lnTo>
                    <a:pt x="24" y="125"/>
                  </a:lnTo>
                  <a:lnTo>
                    <a:pt x="20" y="125"/>
                  </a:lnTo>
                  <a:lnTo>
                    <a:pt x="20" y="121"/>
                  </a:lnTo>
                  <a:lnTo>
                    <a:pt x="20" y="121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6" y="109"/>
                  </a:lnTo>
                  <a:lnTo>
                    <a:pt x="16" y="102"/>
                  </a:lnTo>
                  <a:lnTo>
                    <a:pt x="16" y="102"/>
                  </a:lnTo>
                  <a:lnTo>
                    <a:pt x="16" y="102"/>
                  </a:lnTo>
                  <a:lnTo>
                    <a:pt x="16" y="94"/>
                  </a:lnTo>
                  <a:lnTo>
                    <a:pt x="12" y="90"/>
                  </a:lnTo>
                  <a:lnTo>
                    <a:pt x="16" y="90"/>
                  </a:lnTo>
                  <a:lnTo>
                    <a:pt x="16" y="86"/>
                  </a:lnTo>
                  <a:lnTo>
                    <a:pt x="16" y="86"/>
                  </a:lnTo>
                  <a:lnTo>
                    <a:pt x="16" y="78"/>
                  </a:lnTo>
                  <a:lnTo>
                    <a:pt x="0" y="55"/>
                  </a:lnTo>
                  <a:lnTo>
                    <a:pt x="0" y="51"/>
                  </a:lnTo>
                  <a:lnTo>
                    <a:pt x="0" y="43"/>
                  </a:lnTo>
                  <a:lnTo>
                    <a:pt x="16" y="12"/>
                  </a:lnTo>
                  <a:lnTo>
                    <a:pt x="28" y="4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1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9" y="0"/>
                  </a:lnTo>
                  <a:lnTo>
                    <a:pt x="86" y="0"/>
                  </a:lnTo>
                  <a:lnTo>
                    <a:pt x="94" y="0"/>
                  </a:lnTo>
                  <a:lnTo>
                    <a:pt x="122" y="12"/>
                  </a:lnTo>
                  <a:lnTo>
                    <a:pt x="122" y="12"/>
                  </a:lnTo>
                  <a:lnTo>
                    <a:pt x="126" y="12"/>
                  </a:lnTo>
                  <a:lnTo>
                    <a:pt x="133" y="20"/>
                  </a:lnTo>
                  <a:lnTo>
                    <a:pt x="141" y="20"/>
                  </a:lnTo>
                  <a:lnTo>
                    <a:pt x="145" y="20"/>
                  </a:lnTo>
                  <a:lnTo>
                    <a:pt x="145" y="24"/>
                  </a:lnTo>
                  <a:lnTo>
                    <a:pt x="145" y="20"/>
                  </a:lnTo>
                  <a:lnTo>
                    <a:pt x="149" y="20"/>
                  </a:lnTo>
                  <a:lnTo>
                    <a:pt x="149" y="16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Freeform 52"/>
            <p:cNvSpPr>
              <a:spLocks/>
            </p:cNvSpPr>
            <p:nvPr/>
          </p:nvSpPr>
          <p:spPr bwMode="auto">
            <a:xfrm>
              <a:off x="3789926" y="2184865"/>
              <a:ext cx="662516" cy="654051"/>
            </a:xfrm>
            <a:custGeom>
              <a:avLst/>
              <a:gdLst>
                <a:gd name="T0" fmla="*/ 145 w 313"/>
                <a:gd name="T1" fmla="*/ 0 h 309"/>
                <a:gd name="T2" fmla="*/ 157 w 313"/>
                <a:gd name="T3" fmla="*/ 35 h 309"/>
                <a:gd name="T4" fmla="*/ 180 w 313"/>
                <a:gd name="T5" fmla="*/ 47 h 309"/>
                <a:gd name="T6" fmla="*/ 180 w 313"/>
                <a:gd name="T7" fmla="*/ 51 h 309"/>
                <a:gd name="T8" fmla="*/ 176 w 313"/>
                <a:gd name="T9" fmla="*/ 63 h 309"/>
                <a:gd name="T10" fmla="*/ 196 w 313"/>
                <a:gd name="T11" fmla="*/ 98 h 309"/>
                <a:gd name="T12" fmla="*/ 227 w 313"/>
                <a:gd name="T13" fmla="*/ 98 h 309"/>
                <a:gd name="T14" fmla="*/ 231 w 313"/>
                <a:gd name="T15" fmla="*/ 102 h 309"/>
                <a:gd name="T16" fmla="*/ 239 w 313"/>
                <a:gd name="T17" fmla="*/ 109 h 309"/>
                <a:gd name="T18" fmla="*/ 231 w 313"/>
                <a:gd name="T19" fmla="*/ 129 h 309"/>
                <a:gd name="T20" fmla="*/ 235 w 313"/>
                <a:gd name="T21" fmla="*/ 133 h 309"/>
                <a:gd name="T22" fmla="*/ 239 w 313"/>
                <a:gd name="T23" fmla="*/ 137 h 309"/>
                <a:gd name="T24" fmla="*/ 239 w 313"/>
                <a:gd name="T25" fmla="*/ 137 h 309"/>
                <a:gd name="T26" fmla="*/ 239 w 313"/>
                <a:gd name="T27" fmla="*/ 141 h 309"/>
                <a:gd name="T28" fmla="*/ 251 w 313"/>
                <a:gd name="T29" fmla="*/ 152 h 309"/>
                <a:gd name="T30" fmla="*/ 282 w 313"/>
                <a:gd name="T31" fmla="*/ 160 h 309"/>
                <a:gd name="T32" fmla="*/ 297 w 313"/>
                <a:gd name="T33" fmla="*/ 164 h 309"/>
                <a:gd name="T34" fmla="*/ 305 w 313"/>
                <a:gd name="T35" fmla="*/ 176 h 309"/>
                <a:gd name="T36" fmla="*/ 313 w 313"/>
                <a:gd name="T37" fmla="*/ 199 h 309"/>
                <a:gd name="T38" fmla="*/ 309 w 313"/>
                <a:gd name="T39" fmla="*/ 238 h 309"/>
                <a:gd name="T40" fmla="*/ 286 w 313"/>
                <a:gd name="T41" fmla="*/ 262 h 309"/>
                <a:gd name="T42" fmla="*/ 270 w 313"/>
                <a:gd name="T43" fmla="*/ 242 h 309"/>
                <a:gd name="T44" fmla="*/ 192 w 313"/>
                <a:gd name="T45" fmla="*/ 270 h 309"/>
                <a:gd name="T46" fmla="*/ 188 w 313"/>
                <a:gd name="T47" fmla="*/ 281 h 309"/>
                <a:gd name="T48" fmla="*/ 188 w 313"/>
                <a:gd name="T49" fmla="*/ 305 h 309"/>
                <a:gd name="T50" fmla="*/ 169 w 313"/>
                <a:gd name="T51" fmla="*/ 297 h 309"/>
                <a:gd name="T52" fmla="*/ 122 w 313"/>
                <a:gd name="T53" fmla="*/ 285 h 309"/>
                <a:gd name="T54" fmla="*/ 118 w 313"/>
                <a:gd name="T55" fmla="*/ 285 h 309"/>
                <a:gd name="T56" fmla="*/ 110 w 313"/>
                <a:gd name="T57" fmla="*/ 285 h 309"/>
                <a:gd name="T58" fmla="*/ 47 w 313"/>
                <a:gd name="T59" fmla="*/ 258 h 309"/>
                <a:gd name="T60" fmla="*/ 40 w 313"/>
                <a:gd name="T61" fmla="*/ 254 h 309"/>
                <a:gd name="T62" fmla="*/ 28 w 313"/>
                <a:gd name="T63" fmla="*/ 254 h 309"/>
                <a:gd name="T64" fmla="*/ 16 w 313"/>
                <a:gd name="T65" fmla="*/ 242 h 309"/>
                <a:gd name="T66" fmla="*/ 0 w 313"/>
                <a:gd name="T67" fmla="*/ 230 h 309"/>
                <a:gd name="T68" fmla="*/ 0 w 313"/>
                <a:gd name="T69" fmla="*/ 227 h 309"/>
                <a:gd name="T70" fmla="*/ 12 w 313"/>
                <a:gd name="T71" fmla="*/ 215 h 309"/>
                <a:gd name="T72" fmla="*/ 12 w 313"/>
                <a:gd name="T73" fmla="*/ 215 h 309"/>
                <a:gd name="T74" fmla="*/ 12 w 313"/>
                <a:gd name="T75" fmla="*/ 207 h 309"/>
                <a:gd name="T76" fmla="*/ 20 w 313"/>
                <a:gd name="T77" fmla="*/ 195 h 309"/>
                <a:gd name="T78" fmla="*/ 24 w 313"/>
                <a:gd name="T79" fmla="*/ 184 h 309"/>
                <a:gd name="T80" fmla="*/ 20 w 313"/>
                <a:gd name="T81" fmla="*/ 180 h 309"/>
                <a:gd name="T82" fmla="*/ 43 w 313"/>
                <a:gd name="T83" fmla="*/ 160 h 309"/>
                <a:gd name="T84" fmla="*/ 47 w 313"/>
                <a:gd name="T85" fmla="*/ 152 h 309"/>
                <a:gd name="T86" fmla="*/ 43 w 313"/>
                <a:gd name="T87" fmla="*/ 145 h 309"/>
                <a:gd name="T88" fmla="*/ 40 w 313"/>
                <a:gd name="T89" fmla="*/ 141 h 309"/>
                <a:gd name="T90" fmla="*/ 24 w 313"/>
                <a:gd name="T91" fmla="*/ 125 h 309"/>
                <a:gd name="T92" fmla="*/ 59 w 313"/>
                <a:gd name="T93" fmla="*/ 106 h 309"/>
                <a:gd name="T94" fmla="*/ 59 w 313"/>
                <a:gd name="T95" fmla="*/ 86 h 309"/>
                <a:gd name="T96" fmla="*/ 90 w 313"/>
                <a:gd name="T97" fmla="*/ 55 h 309"/>
                <a:gd name="T98" fmla="*/ 90 w 313"/>
                <a:gd name="T99" fmla="*/ 51 h 309"/>
                <a:gd name="T100" fmla="*/ 86 w 313"/>
                <a:gd name="T101" fmla="*/ 43 h 309"/>
                <a:gd name="T102" fmla="*/ 114 w 313"/>
                <a:gd name="T103" fmla="*/ 8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3" h="309">
                  <a:moveTo>
                    <a:pt x="126" y="8"/>
                  </a:moveTo>
                  <a:lnTo>
                    <a:pt x="126" y="8"/>
                  </a:lnTo>
                  <a:lnTo>
                    <a:pt x="133" y="8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9" y="8"/>
                  </a:lnTo>
                  <a:lnTo>
                    <a:pt x="157" y="20"/>
                  </a:lnTo>
                  <a:lnTo>
                    <a:pt x="157" y="24"/>
                  </a:lnTo>
                  <a:lnTo>
                    <a:pt x="157" y="35"/>
                  </a:lnTo>
                  <a:lnTo>
                    <a:pt x="157" y="43"/>
                  </a:lnTo>
                  <a:lnTo>
                    <a:pt x="161" y="43"/>
                  </a:lnTo>
                  <a:lnTo>
                    <a:pt x="169" y="39"/>
                  </a:lnTo>
                  <a:lnTo>
                    <a:pt x="176" y="39"/>
                  </a:lnTo>
                  <a:lnTo>
                    <a:pt x="180" y="47"/>
                  </a:lnTo>
                  <a:lnTo>
                    <a:pt x="180" y="47"/>
                  </a:lnTo>
                  <a:lnTo>
                    <a:pt x="180" y="47"/>
                  </a:lnTo>
                  <a:lnTo>
                    <a:pt x="180" y="51"/>
                  </a:lnTo>
                  <a:lnTo>
                    <a:pt x="180" y="51"/>
                  </a:lnTo>
                  <a:lnTo>
                    <a:pt x="180" y="51"/>
                  </a:lnTo>
                  <a:lnTo>
                    <a:pt x="180" y="51"/>
                  </a:lnTo>
                  <a:lnTo>
                    <a:pt x="184" y="51"/>
                  </a:lnTo>
                  <a:lnTo>
                    <a:pt x="184" y="55"/>
                  </a:lnTo>
                  <a:lnTo>
                    <a:pt x="184" y="55"/>
                  </a:lnTo>
                  <a:lnTo>
                    <a:pt x="176" y="63"/>
                  </a:lnTo>
                  <a:lnTo>
                    <a:pt x="172" y="66"/>
                  </a:lnTo>
                  <a:lnTo>
                    <a:pt x="172" y="70"/>
                  </a:lnTo>
                  <a:lnTo>
                    <a:pt x="176" y="78"/>
                  </a:lnTo>
                  <a:lnTo>
                    <a:pt x="184" y="90"/>
                  </a:lnTo>
                  <a:lnTo>
                    <a:pt x="196" y="98"/>
                  </a:lnTo>
                  <a:lnTo>
                    <a:pt x="204" y="102"/>
                  </a:lnTo>
                  <a:lnTo>
                    <a:pt x="211" y="102"/>
                  </a:lnTo>
                  <a:lnTo>
                    <a:pt x="223" y="98"/>
                  </a:lnTo>
                  <a:lnTo>
                    <a:pt x="227" y="98"/>
                  </a:lnTo>
                  <a:lnTo>
                    <a:pt x="227" y="98"/>
                  </a:lnTo>
                  <a:lnTo>
                    <a:pt x="227" y="98"/>
                  </a:lnTo>
                  <a:lnTo>
                    <a:pt x="227" y="98"/>
                  </a:lnTo>
                  <a:lnTo>
                    <a:pt x="227" y="102"/>
                  </a:lnTo>
                  <a:lnTo>
                    <a:pt x="231" y="102"/>
                  </a:lnTo>
                  <a:lnTo>
                    <a:pt x="231" y="102"/>
                  </a:lnTo>
                  <a:lnTo>
                    <a:pt x="231" y="106"/>
                  </a:lnTo>
                  <a:lnTo>
                    <a:pt x="231" y="106"/>
                  </a:lnTo>
                  <a:lnTo>
                    <a:pt x="235" y="106"/>
                  </a:lnTo>
                  <a:lnTo>
                    <a:pt x="239" y="109"/>
                  </a:lnTo>
                  <a:lnTo>
                    <a:pt x="239" y="109"/>
                  </a:lnTo>
                  <a:lnTo>
                    <a:pt x="243" y="113"/>
                  </a:lnTo>
                  <a:lnTo>
                    <a:pt x="243" y="117"/>
                  </a:lnTo>
                  <a:lnTo>
                    <a:pt x="239" y="117"/>
                  </a:lnTo>
                  <a:lnTo>
                    <a:pt x="231" y="129"/>
                  </a:lnTo>
                  <a:lnTo>
                    <a:pt x="231" y="129"/>
                  </a:lnTo>
                  <a:lnTo>
                    <a:pt x="231" y="129"/>
                  </a:lnTo>
                  <a:lnTo>
                    <a:pt x="235" y="129"/>
                  </a:lnTo>
                  <a:lnTo>
                    <a:pt x="235" y="129"/>
                  </a:lnTo>
                  <a:lnTo>
                    <a:pt x="235" y="133"/>
                  </a:lnTo>
                  <a:lnTo>
                    <a:pt x="235" y="133"/>
                  </a:lnTo>
                  <a:lnTo>
                    <a:pt x="235" y="133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39" y="141"/>
                  </a:lnTo>
                  <a:lnTo>
                    <a:pt x="243" y="141"/>
                  </a:lnTo>
                  <a:lnTo>
                    <a:pt x="247" y="141"/>
                  </a:lnTo>
                  <a:lnTo>
                    <a:pt x="251" y="145"/>
                  </a:lnTo>
                  <a:lnTo>
                    <a:pt x="251" y="148"/>
                  </a:lnTo>
                  <a:lnTo>
                    <a:pt x="251" y="152"/>
                  </a:lnTo>
                  <a:lnTo>
                    <a:pt x="254" y="156"/>
                  </a:lnTo>
                  <a:lnTo>
                    <a:pt x="258" y="156"/>
                  </a:lnTo>
                  <a:lnTo>
                    <a:pt x="262" y="160"/>
                  </a:lnTo>
                  <a:lnTo>
                    <a:pt x="274" y="156"/>
                  </a:lnTo>
                  <a:lnTo>
                    <a:pt x="282" y="160"/>
                  </a:lnTo>
                  <a:lnTo>
                    <a:pt x="282" y="160"/>
                  </a:lnTo>
                  <a:lnTo>
                    <a:pt x="286" y="164"/>
                  </a:lnTo>
                  <a:lnTo>
                    <a:pt x="290" y="164"/>
                  </a:lnTo>
                  <a:lnTo>
                    <a:pt x="294" y="164"/>
                  </a:lnTo>
                  <a:lnTo>
                    <a:pt x="297" y="164"/>
                  </a:lnTo>
                  <a:lnTo>
                    <a:pt x="297" y="164"/>
                  </a:lnTo>
                  <a:lnTo>
                    <a:pt x="301" y="168"/>
                  </a:lnTo>
                  <a:lnTo>
                    <a:pt x="301" y="172"/>
                  </a:lnTo>
                  <a:lnTo>
                    <a:pt x="301" y="176"/>
                  </a:lnTo>
                  <a:lnTo>
                    <a:pt x="305" y="176"/>
                  </a:lnTo>
                  <a:lnTo>
                    <a:pt x="305" y="180"/>
                  </a:lnTo>
                  <a:lnTo>
                    <a:pt x="313" y="184"/>
                  </a:lnTo>
                  <a:lnTo>
                    <a:pt x="313" y="191"/>
                  </a:lnTo>
                  <a:lnTo>
                    <a:pt x="313" y="195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13" y="199"/>
                  </a:lnTo>
                  <a:lnTo>
                    <a:pt x="309" y="219"/>
                  </a:lnTo>
                  <a:lnTo>
                    <a:pt x="309" y="230"/>
                  </a:lnTo>
                  <a:lnTo>
                    <a:pt x="309" y="238"/>
                  </a:lnTo>
                  <a:lnTo>
                    <a:pt x="301" y="246"/>
                  </a:lnTo>
                  <a:lnTo>
                    <a:pt x="297" y="250"/>
                  </a:lnTo>
                  <a:lnTo>
                    <a:pt x="297" y="250"/>
                  </a:lnTo>
                  <a:lnTo>
                    <a:pt x="294" y="254"/>
                  </a:lnTo>
                  <a:lnTo>
                    <a:pt x="286" y="262"/>
                  </a:lnTo>
                  <a:lnTo>
                    <a:pt x="286" y="262"/>
                  </a:lnTo>
                  <a:lnTo>
                    <a:pt x="286" y="262"/>
                  </a:lnTo>
                  <a:lnTo>
                    <a:pt x="286" y="262"/>
                  </a:lnTo>
                  <a:lnTo>
                    <a:pt x="282" y="262"/>
                  </a:lnTo>
                  <a:lnTo>
                    <a:pt x="270" y="242"/>
                  </a:lnTo>
                  <a:lnTo>
                    <a:pt x="270" y="242"/>
                  </a:lnTo>
                  <a:lnTo>
                    <a:pt x="266" y="242"/>
                  </a:lnTo>
                  <a:lnTo>
                    <a:pt x="223" y="266"/>
                  </a:lnTo>
                  <a:lnTo>
                    <a:pt x="196" y="270"/>
                  </a:lnTo>
                  <a:lnTo>
                    <a:pt x="192" y="270"/>
                  </a:lnTo>
                  <a:lnTo>
                    <a:pt x="188" y="273"/>
                  </a:lnTo>
                  <a:lnTo>
                    <a:pt x="188" y="273"/>
                  </a:lnTo>
                  <a:lnTo>
                    <a:pt x="188" y="277"/>
                  </a:lnTo>
                  <a:lnTo>
                    <a:pt x="188" y="277"/>
                  </a:lnTo>
                  <a:lnTo>
                    <a:pt x="188" y="281"/>
                  </a:lnTo>
                  <a:lnTo>
                    <a:pt x="188" y="293"/>
                  </a:lnTo>
                  <a:lnTo>
                    <a:pt x="188" y="297"/>
                  </a:lnTo>
                  <a:lnTo>
                    <a:pt x="192" y="301"/>
                  </a:lnTo>
                  <a:lnTo>
                    <a:pt x="192" y="305"/>
                  </a:lnTo>
                  <a:lnTo>
                    <a:pt x="188" y="305"/>
                  </a:lnTo>
                  <a:lnTo>
                    <a:pt x="188" y="309"/>
                  </a:lnTo>
                  <a:lnTo>
                    <a:pt x="188" y="305"/>
                  </a:lnTo>
                  <a:lnTo>
                    <a:pt x="184" y="305"/>
                  </a:lnTo>
                  <a:lnTo>
                    <a:pt x="176" y="305"/>
                  </a:lnTo>
                  <a:lnTo>
                    <a:pt x="169" y="297"/>
                  </a:lnTo>
                  <a:lnTo>
                    <a:pt x="165" y="297"/>
                  </a:lnTo>
                  <a:lnTo>
                    <a:pt x="165" y="297"/>
                  </a:lnTo>
                  <a:lnTo>
                    <a:pt x="137" y="285"/>
                  </a:lnTo>
                  <a:lnTo>
                    <a:pt x="129" y="285"/>
                  </a:lnTo>
                  <a:lnTo>
                    <a:pt x="122" y="285"/>
                  </a:lnTo>
                  <a:lnTo>
                    <a:pt x="118" y="285"/>
                  </a:lnTo>
                  <a:lnTo>
                    <a:pt x="118" y="285"/>
                  </a:lnTo>
                  <a:lnTo>
                    <a:pt x="118" y="285"/>
                  </a:lnTo>
                  <a:lnTo>
                    <a:pt x="118" y="285"/>
                  </a:lnTo>
                  <a:lnTo>
                    <a:pt x="118" y="285"/>
                  </a:lnTo>
                  <a:lnTo>
                    <a:pt x="114" y="285"/>
                  </a:lnTo>
                  <a:lnTo>
                    <a:pt x="114" y="289"/>
                  </a:lnTo>
                  <a:lnTo>
                    <a:pt x="114" y="289"/>
                  </a:lnTo>
                  <a:lnTo>
                    <a:pt x="110" y="285"/>
                  </a:lnTo>
                  <a:lnTo>
                    <a:pt x="110" y="285"/>
                  </a:lnTo>
                  <a:lnTo>
                    <a:pt x="71" y="289"/>
                  </a:lnTo>
                  <a:lnTo>
                    <a:pt x="63" y="285"/>
                  </a:lnTo>
                  <a:lnTo>
                    <a:pt x="59" y="285"/>
                  </a:lnTo>
                  <a:lnTo>
                    <a:pt x="59" y="277"/>
                  </a:lnTo>
                  <a:lnTo>
                    <a:pt x="47" y="258"/>
                  </a:lnTo>
                  <a:lnTo>
                    <a:pt x="47" y="254"/>
                  </a:lnTo>
                  <a:lnTo>
                    <a:pt x="43" y="258"/>
                  </a:lnTo>
                  <a:lnTo>
                    <a:pt x="43" y="258"/>
                  </a:lnTo>
                  <a:lnTo>
                    <a:pt x="40" y="258"/>
                  </a:lnTo>
                  <a:lnTo>
                    <a:pt x="40" y="254"/>
                  </a:lnTo>
                  <a:lnTo>
                    <a:pt x="40" y="250"/>
                  </a:lnTo>
                  <a:lnTo>
                    <a:pt x="36" y="250"/>
                  </a:lnTo>
                  <a:lnTo>
                    <a:pt x="36" y="250"/>
                  </a:lnTo>
                  <a:lnTo>
                    <a:pt x="32" y="250"/>
                  </a:lnTo>
                  <a:lnTo>
                    <a:pt x="28" y="254"/>
                  </a:lnTo>
                  <a:lnTo>
                    <a:pt x="28" y="250"/>
                  </a:lnTo>
                  <a:lnTo>
                    <a:pt x="24" y="250"/>
                  </a:lnTo>
                  <a:lnTo>
                    <a:pt x="20" y="250"/>
                  </a:lnTo>
                  <a:lnTo>
                    <a:pt x="20" y="246"/>
                  </a:lnTo>
                  <a:lnTo>
                    <a:pt x="16" y="242"/>
                  </a:lnTo>
                  <a:lnTo>
                    <a:pt x="12" y="238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4" y="223"/>
                  </a:lnTo>
                  <a:lnTo>
                    <a:pt x="4" y="219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8" y="215"/>
                  </a:lnTo>
                  <a:lnTo>
                    <a:pt x="8" y="215"/>
                  </a:lnTo>
                  <a:lnTo>
                    <a:pt x="8" y="215"/>
                  </a:lnTo>
                  <a:lnTo>
                    <a:pt x="12" y="215"/>
                  </a:lnTo>
                  <a:lnTo>
                    <a:pt x="12" y="211"/>
                  </a:lnTo>
                  <a:lnTo>
                    <a:pt x="12" y="207"/>
                  </a:lnTo>
                  <a:lnTo>
                    <a:pt x="12" y="207"/>
                  </a:lnTo>
                  <a:lnTo>
                    <a:pt x="12" y="207"/>
                  </a:lnTo>
                  <a:lnTo>
                    <a:pt x="12" y="207"/>
                  </a:lnTo>
                  <a:lnTo>
                    <a:pt x="12" y="203"/>
                  </a:lnTo>
                  <a:lnTo>
                    <a:pt x="12" y="203"/>
                  </a:lnTo>
                  <a:lnTo>
                    <a:pt x="12" y="203"/>
                  </a:lnTo>
                  <a:lnTo>
                    <a:pt x="12" y="199"/>
                  </a:lnTo>
                  <a:lnTo>
                    <a:pt x="20" y="195"/>
                  </a:lnTo>
                  <a:lnTo>
                    <a:pt x="20" y="195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4"/>
                  </a:lnTo>
                  <a:lnTo>
                    <a:pt x="24" y="184"/>
                  </a:lnTo>
                  <a:lnTo>
                    <a:pt x="24" y="184"/>
                  </a:lnTo>
                  <a:lnTo>
                    <a:pt x="24" y="184"/>
                  </a:lnTo>
                  <a:lnTo>
                    <a:pt x="20" y="184"/>
                  </a:lnTo>
                  <a:lnTo>
                    <a:pt x="20" y="180"/>
                  </a:lnTo>
                  <a:lnTo>
                    <a:pt x="20" y="176"/>
                  </a:lnTo>
                  <a:lnTo>
                    <a:pt x="24" y="172"/>
                  </a:lnTo>
                  <a:lnTo>
                    <a:pt x="28" y="164"/>
                  </a:lnTo>
                  <a:lnTo>
                    <a:pt x="36" y="160"/>
                  </a:lnTo>
                  <a:lnTo>
                    <a:pt x="43" y="160"/>
                  </a:lnTo>
                  <a:lnTo>
                    <a:pt x="43" y="160"/>
                  </a:lnTo>
                  <a:lnTo>
                    <a:pt x="47" y="156"/>
                  </a:lnTo>
                  <a:lnTo>
                    <a:pt x="47" y="156"/>
                  </a:lnTo>
                  <a:lnTo>
                    <a:pt x="43" y="156"/>
                  </a:lnTo>
                  <a:lnTo>
                    <a:pt x="47" y="152"/>
                  </a:lnTo>
                  <a:lnTo>
                    <a:pt x="47" y="152"/>
                  </a:lnTo>
                  <a:lnTo>
                    <a:pt x="43" y="148"/>
                  </a:lnTo>
                  <a:lnTo>
                    <a:pt x="43" y="148"/>
                  </a:lnTo>
                  <a:lnTo>
                    <a:pt x="43" y="145"/>
                  </a:lnTo>
                  <a:lnTo>
                    <a:pt x="43" y="145"/>
                  </a:lnTo>
                  <a:lnTo>
                    <a:pt x="43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37"/>
                  </a:lnTo>
                  <a:lnTo>
                    <a:pt x="36" y="137"/>
                  </a:lnTo>
                  <a:lnTo>
                    <a:pt x="32" y="133"/>
                  </a:lnTo>
                  <a:lnTo>
                    <a:pt x="28" y="129"/>
                  </a:lnTo>
                  <a:lnTo>
                    <a:pt x="24" y="125"/>
                  </a:lnTo>
                  <a:lnTo>
                    <a:pt x="24" y="121"/>
                  </a:lnTo>
                  <a:lnTo>
                    <a:pt x="28" y="117"/>
                  </a:lnTo>
                  <a:lnTo>
                    <a:pt x="51" y="106"/>
                  </a:lnTo>
                  <a:lnTo>
                    <a:pt x="59" y="106"/>
                  </a:lnTo>
                  <a:lnTo>
                    <a:pt x="59" y="106"/>
                  </a:lnTo>
                  <a:lnTo>
                    <a:pt x="59" y="102"/>
                  </a:lnTo>
                  <a:lnTo>
                    <a:pt x="59" y="98"/>
                  </a:lnTo>
                  <a:lnTo>
                    <a:pt x="59" y="94"/>
                  </a:lnTo>
                  <a:lnTo>
                    <a:pt x="59" y="90"/>
                  </a:lnTo>
                  <a:lnTo>
                    <a:pt x="59" y="86"/>
                  </a:lnTo>
                  <a:lnTo>
                    <a:pt x="59" y="82"/>
                  </a:lnTo>
                  <a:lnTo>
                    <a:pt x="63" y="78"/>
                  </a:lnTo>
                  <a:lnTo>
                    <a:pt x="90" y="59"/>
                  </a:lnTo>
                  <a:lnTo>
                    <a:pt x="90" y="59"/>
                  </a:lnTo>
                  <a:lnTo>
                    <a:pt x="90" y="55"/>
                  </a:lnTo>
                  <a:lnTo>
                    <a:pt x="90" y="55"/>
                  </a:lnTo>
                  <a:lnTo>
                    <a:pt x="86" y="55"/>
                  </a:lnTo>
                  <a:lnTo>
                    <a:pt x="86" y="55"/>
                  </a:lnTo>
                  <a:lnTo>
                    <a:pt x="90" y="55"/>
                  </a:lnTo>
                  <a:lnTo>
                    <a:pt x="90" y="51"/>
                  </a:lnTo>
                  <a:lnTo>
                    <a:pt x="90" y="47"/>
                  </a:lnTo>
                  <a:lnTo>
                    <a:pt x="90" y="43"/>
                  </a:lnTo>
                  <a:lnTo>
                    <a:pt x="86" y="43"/>
                  </a:lnTo>
                  <a:lnTo>
                    <a:pt x="86" y="43"/>
                  </a:lnTo>
                  <a:lnTo>
                    <a:pt x="86" y="43"/>
                  </a:lnTo>
                  <a:lnTo>
                    <a:pt x="90" y="39"/>
                  </a:lnTo>
                  <a:lnTo>
                    <a:pt x="102" y="27"/>
                  </a:lnTo>
                  <a:lnTo>
                    <a:pt x="110" y="20"/>
                  </a:lnTo>
                  <a:lnTo>
                    <a:pt x="114" y="16"/>
                  </a:lnTo>
                  <a:lnTo>
                    <a:pt x="114" y="8"/>
                  </a:lnTo>
                  <a:lnTo>
                    <a:pt x="118" y="8"/>
                  </a:lnTo>
                  <a:lnTo>
                    <a:pt x="122" y="8"/>
                  </a:lnTo>
                  <a:lnTo>
                    <a:pt x="126" y="8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" name="Freeform 53"/>
            <p:cNvSpPr>
              <a:spLocks noEditPoints="1"/>
            </p:cNvSpPr>
            <p:nvPr/>
          </p:nvSpPr>
          <p:spPr bwMode="auto">
            <a:xfrm>
              <a:off x="3459726" y="1903347"/>
              <a:ext cx="662516" cy="1166284"/>
            </a:xfrm>
            <a:custGeom>
              <a:avLst/>
              <a:gdLst>
                <a:gd name="T0" fmla="*/ 51 w 313"/>
                <a:gd name="T1" fmla="*/ 500 h 551"/>
                <a:gd name="T2" fmla="*/ 110 w 313"/>
                <a:gd name="T3" fmla="*/ 535 h 551"/>
                <a:gd name="T4" fmla="*/ 149 w 313"/>
                <a:gd name="T5" fmla="*/ 524 h 551"/>
                <a:gd name="T6" fmla="*/ 211 w 313"/>
                <a:gd name="T7" fmla="*/ 531 h 551"/>
                <a:gd name="T8" fmla="*/ 215 w 313"/>
                <a:gd name="T9" fmla="*/ 504 h 551"/>
                <a:gd name="T10" fmla="*/ 215 w 313"/>
                <a:gd name="T11" fmla="*/ 410 h 551"/>
                <a:gd name="T12" fmla="*/ 192 w 313"/>
                <a:gd name="T13" fmla="*/ 383 h 551"/>
                <a:gd name="T14" fmla="*/ 156 w 313"/>
                <a:gd name="T15" fmla="*/ 367 h 551"/>
                <a:gd name="T16" fmla="*/ 156 w 313"/>
                <a:gd name="T17" fmla="*/ 360 h 551"/>
                <a:gd name="T18" fmla="*/ 168 w 313"/>
                <a:gd name="T19" fmla="*/ 348 h 551"/>
                <a:gd name="T20" fmla="*/ 168 w 313"/>
                <a:gd name="T21" fmla="*/ 332 h 551"/>
                <a:gd name="T22" fmla="*/ 180 w 313"/>
                <a:gd name="T23" fmla="*/ 317 h 551"/>
                <a:gd name="T24" fmla="*/ 203 w 313"/>
                <a:gd name="T25" fmla="*/ 289 h 551"/>
                <a:gd name="T26" fmla="*/ 199 w 313"/>
                <a:gd name="T27" fmla="*/ 274 h 551"/>
                <a:gd name="T28" fmla="*/ 180 w 313"/>
                <a:gd name="T29" fmla="*/ 258 h 551"/>
                <a:gd name="T30" fmla="*/ 215 w 313"/>
                <a:gd name="T31" fmla="*/ 223 h 551"/>
                <a:gd name="T32" fmla="*/ 242 w 313"/>
                <a:gd name="T33" fmla="*/ 188 h 551"/>
                <a:gd name="T34" fmla="*/ 258 w 313"/>
                <a:gd name="T35" fmla="*/ 160 h 551"/>
                <a:gd name="T36" fmla="*/ 301 w 313"/>
                <a:gd name="T37" fmla="*/ 129 h 551"/>
                <a:gd name="T38" fmla="*/ 313 w 313"/>
                <a:gd name="T39" fmla="*/ 102 h 551"/>
                <a:gd name="T40" fmla="*/ 278 w 313"/>
                <a:gd name="T41" fmla="*/ 59 h 551"/>
                <a:gd name="T42" fmla="*/ 219 w 313"/>
                <a:gd name="T43" fmla="*/ 4 h 551"/>
                <a:gd name="T44" fmla="*/ 168 w 313"/>
                <a:gd name="T45" fmla="*/ 20 h 551"/>
                <a:gd name="T46" fmla="*/ 168 w 313"/>
                <a:gd name="T47" fmla="*/ 43 h 551"/>
                <a:gd name="T48" fmla="*/ 180 w 313"/>
                <a:gd name="T49" fmla="*/ 47 h 551"/>
                <a:gd name="T50" fmla="*/ 188 w 313"/>
                <a:gd name="T51" fmla="*/ 51 h 551"/>
                <a:gd name="T52" fmla="*/ 192 w 313"/>
                <a:gd name="T53" fmla="*/ 63 h 551"/>
                <a:gd name="T54" fmla="*/ 192 w 313"/>
                <a:gd name="T55" fmla="*/ 75 h 551"/>
                <a:gd name="T56" fmla="*/ 199 w 313"/>
                <a:gd name="T57" fmla="*/ 86 h 551"/>
                <a:gd name="T58" fmla="*/ 184 w 313"/>
                <a:gd name="T59" fmla="*/ 90 h 551"/>
                <a:gd name="T60" fmla="*/ 184 w 313"/>
                <a:gd name="T61" fmla="*/ 98 h 551"/>
                <a:gd name="T62" fmla="*/ 184 w 313"/>
                <a:gd name="T63" fmla="*/ 125 h 551"/>
                <a:gd name="T64" fmla="*/ 133 w 313"/>
                <a:gd name="T65" fmla="*/ 121 h 551"/>
                <a:gd name="T66" fmla="*/ 63 w 313"/>
                <a:gd name="T67" fmla="*/ 184 h 551"/>
                <a:gd name="T68" fmla="*/ 12 w 313"/>
                <a:gd name="T69" fmla="*/ 199 h 551"/>
                <a:gd name="T70" fmla="*/ 12 w 313"/>
                <a:gd name="T71" fmla="*/ 227 h 551"/>
                <a:gd name="T72" fmla="*/ 31 w 313"/>
                <a:gd name="T73" fmla="*/ 250 h 551"/>
                <a:gd name="T74" fmla="*/ 35 w 313"/>
                <a:gd name="T75" fmla="*/ 262 h 551"/>
                <a:gd name="T76" fmla="*/ 39 w 313"/>
                <a:gd name="T77" fmla="*/ 274 h 551"/>
                <a:gd name="T78" fmla="*/ 39 w 313"/>
                <a:gd name="T79" fmla="*/ 281 h 551"/>
                <a:gd name="T80" fmla="*/ 51 w 313"/>
                <a:gd name="T81" fmla="*/ 297 h 551"/>
                <a:gd name="T82" fmla="*/ 63 w 313"/>
                <a:gd name="T83" fmla="*/ 305 h 551"/>
                <a:gd name="T84" fmla="*/ 63 w 313"/>
                <a:gd name="T85" fmla="*/ 317 h 551"/>
                <a:gd name="T86" fmla="*/ 55 w 313"/>
                <a:gd name="T87" fmla="*/ 321 h 551"/>
                <a:gd name="T88" fmla="*/ 67 w 313"/>
                <a:gd name="T89" fmla="*/ 324 h 551"/>
                <a:gd name="T90" fmla="*/ 63 w 313"/>
                <a:gd name="T91" fmla="*/ 336 h 551"/>
                <a:gd name="T92" fmla="*/ 55 w 313"/>
                <a:gd name="T93" fmla="*/ 332 h 551"/>
                <a:gd name="T94" fmla="*/ 35 w 313"/>
                <a:gd name="T95" fmla="*/ 340 h 551"/>
                <a:gd name="T96" fmla="*/ 28 w 313"/>
                <a:gd name="T97" fmla="*/ 356 h 551"/>
                <a:gd name="T98" fmla="*/ 20 w 313"/>
                <a:gd name="T99" fmla="*/ 363 h 551"/>
                <a:gd name="T100" fmla="*/ 20 w 313"/>
                <a:gd name="T101" fmla="*/ 379 h 551"/>
                <a:gd name="T102" fmla="*/ 20 w 313"/>
                <a:gd name="T103" fmla="*/ 395 h 551"/>
                <a:gd name="T104" fmla="*/ 20 w 313"/>
                <a:gd name="T105" fmla="*/ 406 h 551"/>
                <a:gd name="T106" fmla="*/ 16 w 313"/>
                <a:gd name="T107" fmla="*/ 418 h 551"/>
                <a:gd name="T108" fmla="*/ 12 w 313"/>
                <a:gd name="T109" fmla="*/ 426 h 551"/>
                <a:gd name="T110" fmla="*/ 8 w 313"/>
                <a:gd name="T111" fmla="*/ 449 h 551"/>
                <a:gd name="T112" fmla="*/ 4 w 313"/>
                <a:gd name="T113" fmla="*/ 461 h 551"/>
                <a:gd name="T114" fmla="*/ 16 w 313"/>
                <a:gd name="T115" fmla="*/ 477 h 551"/>
                <a:gd name="T116" fmla="*/ 24 w 313"/>
                <a:gd name="T117" fmla="*/ 313 h 551"/>
                <a:gd name="T118" fmla="*/ 4 w 313"/>
                <a:gd name="T119" fmla="*/ 321 h 551"/>
                <a:gd name="T120" fmla="*/ 20 w 313"/>
                <a:gd name="T121" fmla="*/ 321 h 551"/>
                <a:gd name="T122" fmla="*/ 24 w 313"/>
                <a:gd name="T123" fmla="*/ 328 h 551"/>
                <a:gd name="T124" fmla="*/ 24 w 313"/>
                <a:gd name="T125" fmla="*/ 32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3" h="551">
                  <a:moveTo>
                    <a:pt x="31" y="481"/>
                  </a:moveTo>
                  <a:lnTo>
                    <a:pt x="31" y="481"/>
                  </a:lnTo>
                  <a:lnTo>
                    <a:pt x="35" y="481"/>
                  </a:lnTo>
                  <a:lnTo>
                    <a:pt x="39" y="485"/>
                  </a:lnTo>
                  <a:lnTo>
                    <a:pt x="43" y="492"/>
                  </a:lnTo>
                  <a:lnTo>
                    <a:pt x="43" y="496"/>
                  </a:lnTo>
                  <a:lnTo>
                    <a:pt x="51" y="496"/>
                  </a:lnTo>
                  <a:lnTo>
                    <a:pt x="51" y="500"/>
                  </a:lnTo>
                  <a:lnTo>
                    <a:pt x="51" y="500"/>
                  </a:lnTo>
                  <a:lnTo>
                    <a:pt x="55" y="504"/>
                  </a:lnTo>
                  <a:lnTo>
                    <a:pt x="55" y="504"/>
                  </a:lnTo>
                  <a:lnTo>
                    <a:pt x="59" y="508"/>
                  </a:lnTo>
                  <a:lnTo>
                    <a:pt x="67" y="508"/>
                  </a:lnTo>
                  <a:lnTo>
                    <a:pt x="71" y="508"/>
                  </a:lnTo>
                  <a:lnTo>
                    <a:pt x="74" y="512"/>
                  </a:lnTo>
                  <a:lnTo>
                    <a:pt x="90" y="524"/>
                  </a:lnTo>
                  <a:lnTo>
                    <a:pt x="98" y="531"/>
                  </a:lnTo>
                  <a:lnTo>
                    <a:pt x="110" y="535"/>
                  </a:lnTo>
                  <a:lnTo>
                    <a:pt x="133" y="547"/>
                  </a:lnTo>
                  <a:lnTo>
                    <a:pt x="137" y="551"/>
                  </a:lnTo>
                  <a:lnTo>
                    <a:pt x="141" y="547"/>
                  </a:lnTo>
                  <a:lnTo>
                    <a:pt x="141" y="543"/>
                  </a:lnTo>
                  <a:lnTo>
                    <a:pt x="141" y="539"/>
                  </a:lnTo>
                  <a:lnTo>
                    <a:pt x="141" y="531"/>
                  </a:lnTo>
                  <a:lnTo>
                    <a:pt x="141" y="527"/>
                  </a:lnTo>
                  <a:lnTo>
                    <a:pt x="145" y="524"/>
                  </a:lnTo>
                  <a:lnTo>
                    <a:pt x="149" y="524"/>
                  </a:lnTo>
                  <a:lnTo>
                    <a:pt x="153" y="524"/>
                  </a:lnTo>
                  <a:lnTo>
                    <a:pt x="160" y="527"/>
                  </a:lnTo>
                  <a:lnTo>
                    <a:pt x="164" y="531"/>
                  </a:lnTo>
                  <a:lnTo>
                    <a:pt x="184" y="527"/>
                  </a:lnTo>
                  <a:lnTo>
                    <a:pt x="188" y="527"/>
                  </a:lnTo>
                  <a:lnTo>
                    <a:pt x="196" y="531"/>
                  </a:lnTo>
                  <a:lnTo>
                    <a:pt x="199" y="535"/>
                  </a:lnTo>
                  <a:lnTo>
                    <a:pt x="207" y="535"/>
                  </a:lnTo>
                  <a:lnTo>
                    <a:pt x="211" y="531"/>
                  </a:lnTo>
                  <a:lnTo>
                    <a:pt x="215" y="527"/>
                  </a:lnTo>
                  <a:lnTo>
                    <a:pt x="215" y="520"/>
                  </a:lnTo>
                  <a:lnTo>
                    <a:pt x="215" y="520"/>
                  </a:lnTo>
                  <a:lnTo>
                    <a:pt x="215" y="520"/>
                  </a:lnTo>
                  <a:lnTo>
                    <a:pt x="215" y="512"/>
                  </a:lnTo>
                  <a:lnTo>
                    <a:pt x="211" y="508"/>
                  </a:lnTo>
                  <a:lnTo>
                    <a:pt x="215" y="508"/>
                  </a:lnTo>
                  <a:lnTo>
                    <a:pt x="215" y="504"/>
                  </a:lnTo>
                  <a:lnTo>
                    <a:pt x="215" y="504"/>
                  </a:lnTo>
                  <a:lnTo>
                    <a:pt x="215" y="496"/>
                  </a:lnTo>
                  <a:lnTo>
                    <a:pt x="199" y="473"/>
                  </a:lnTo>
                  <a:lnTo>
                    <a:pt x="199" y="469"/>
                  </a:lnTo>
                  <a:lnTo>
                    <a:pt x="199" y="461"/>
                  </a:lnTo>
                  <a:lnTo>
                    <a:pt x="215" y="430"/>
                  </a:lnTo>
                  <a:lnTo>
                    <a:pt x="227" y="422"/>
                  </a:lnTo>
                  <a:lnTo>
                    <a:pt x="219" y="418"/>
                  </a:lnTo>
                  <a:lnTo>
                    <a:pt x="215" y="418"/>
                  </a:lnTo>
                  <a:lnTo>
                    <a:pt x="215" y="410"/>
                  </a:lnTo>
                  <a:lnTo>
                    <a:pt x="203" y="391"/>
                  </a:lnTo>
                  <a:lnTo>
                    <a:pt x="203" y="387"/>
                  </a:lnTo>
                  <a:lnTo>
                    <a:pt x="199" y="391"/>
                  </a:lnTo>
                  <a:lnTo>
                    <a:pt x="199" y="391"/>
                  </a:lnTo>
                  <a:lnTo>
                    <a:pt x="196" y="391"/>
                  </a:lnTo>
                  <a:lnTo>
                    <a:pt x="196" y="387"/>
                  </a:lnTo>
                  <a:lnTo>
                    <a:pt x="196" y="383"/>
                  </a:lnTo>
                  <a:lnTo>
                    <a:pt x="192" y="383"/>
                  </a:lnTo>
                  <a:lnTo>
                    <a:pt x="192" y="383"/>
                  </a:lnTo>
                  <a:lnTo>
                    <a:pt x="188" y="383"/>
                  </a:lnTo>
                  <a:lnTo>
                    <a:pt x="184" y="387"/>
                  </a:lnTo>
                  <a:lnTo>
                    <a:pt x="184" y="383"/>
                  </a:lnTo>
                  <a:lnTo>
                    <a:pt x="180" y="383"/>
                  </a:lnTo>
                  <a:lnTo>
                    <a:pt x="176" y="383"/>
                  </a:lnTo>
                  <a:lnTo>
                    <a:pt x="176" y="379"/>
                  </a:lnTo>
                  <a:lnTo>
                    <a:pt x="172" y="375"/>
                  </a:lnTo>
                  <a:lnTo>
                    <a:pt x="168" y="371"/>
                  </a:lnTo>
                  <a:lnTo>
                    <a:pt x="156" y="367"/>
                  </a:lnTo>
                  <a:lnTo>
                    <a:pt x="156" y="367"/>
                  </a:lnTo>
                  <a:lnTo>
                    <a:pt x="156" y="363"/>
                  </a:lnTo>
                  <a:lnTo>
                    <a:pt x="156" y="363"/>
                  </a:lnTo>
                  <a:lnTo>
                    <a:pt x="156" y="363"/>
                  </a:lnTo>
                  <a:lnTo>
                    <a:pt x="156" y="363"/>
                  </a:lnTo>
                  <a:lnTo>
                    <a:pt x="156" y="363"/>
                  </a:lnTo>
                  <a:lnTo>
                    <a:pt x="156" y="363"/>
                  </a:lnTo>
                  <a:lnTo>
                    <a:pt x="156" y="360"/>
                  </a:lnTo>
                  <a:lnTo>
                    <a:pt x="156" y="360"/>
                  </a:lnTo>
                  <a:lnTo>
                    <a:pt x="160" y="356"/>
                  </a:lnTo>
                  <a:lnTo>
                    <a:pt x="160" y="352"/>
                  </a:lnTo>
                  <a:lnTo>
                    <a:pt x="168" y="348"/>
                  </a:lnTo>
                  <a:lnTo>
                    <a:pt x="168" y="348"/>
                  </a:lnTo>
                  <a:lnTo>
                    <a:pt x="168" y="348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64" y="348"/>
                  </a:lnTo>
                  <a:lnTo>
                    <a:pt x="168" y="348"/>
                  </a:lnTo>
                  <a:lnTo>
                    <a:pt x="168" y="344"/>
                  </a:lnTo>
                  <a:lnTo>
                    <a:pt x="168" y="340"/>
                  </a:lnTo>
                  <a:lnTo>
                    <a:pt x="168" y="340"/>
                  </a:lnTo>
                  <a:lnTo>
                    <a:pt x="168" y="340"/>
                  </a:lnTo>
                  <a:lnTo>
                    <a:pt x="168" y="340"/>
                  </a:lnTo>
                  <a:lnTo>
                    <a:pt x="168" y="336"/>
                  </a:lnTo>
                  <a:lnTo>
                    <a:pt x="168" y="336"/>
                  </a:lnTo>
                  <a:lnTo>
                    <a:pt x="168" y="336"/>
                  </a:lnTo>
                  <a:lnTo>
                    <a:pt x="168" y="332"/>
                  </a:lnTo>
                  <a:lnTo>
                    <a:pt x="176" y="328"/>
                  </a:lnTo>
                  <a:lnTo>
                    <a:pt x="176" y="328"/>
                  </a:lnTo>
                  <a:lnTo>
                    <a:pt x="180" y="321"/>
                  </a:lnTo>
                  <a:lnTo>
                    <a:pt x="180" y="321"/>
                  </a:lnTo>
                  <a:lnTo>
                    <a:pt x="180" y="321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76" y="317"/>
                  </a:lnTo>
                  <a:lnTo>
                    <a:pt x="176" y="313"/>
                  </a:lnTo>
                  <a:lnTo>
                    <a:pt x="176" y="309"/>
                  </a:lnTo>
                  <a:lnTo>
                    <a:pt x="180" y="305"/>
                  </a:lnTo>
                  <a:lnTo>
                    <a:pt x="184" y="297"/>
                  </a:lnTo>
                  <a:lnTo>
                    <a:pt x="192" y="293"/>
                  </a:lnTo>
                  <a:lnTo>
                    <a:pt x="199" y="293"/>
                  </a:lnTo>
                  <a:lnTo>
                    <a:pt x="199" y="293"/>
                  </a:lnTo>
                  <a:lnTo>
                    <a:pt x="203" y="289"/>
                  </a:lnTo>
                  <a:lnTo>
                    <a:pt x="203" y="289"/>
                  </a:lnTo>
                  <a:lnTo>
                    <a:pt x="199" y="289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199" y="281"/>
                  </a:lnTo>
                  <a:lnTo>
                    <a:pt x="199" y="281"/>
                  </a:lnTo>
                  <a:lnTo>
                    <a:pt x="199" y="278"/>
                  </a:lnTo>
                  <a:lnTo>
                    <a:pt x="199" y="278"/>
                  </a:lnTo>
                  <a:lnTo>
                    <a:pt x="199" y="274"/>
                  </a:lnTo>
                  <a:lnTo>
                    <a:pt x="196" y="274"/>
                  </a:lnTo>
                  <a:lnTo>
                    <a:pt x="196" y="274"/>
                  </a:lnTo>
                  <a:lnTo>
                    <a:pt x="196" y="274"/>
                  </a:lnTo>
                  <a:lnTo>
                    <a:pt x="196" y="274"/>
                  </a:lnTo>
                  <a:lnTo>
                    <a:pt x="196" y="270"/>
                  </a:lnTo>
                  <a:lnTo>
                    <a:pt x="192" y="270"/>
                  </a:lnTo>
                  <a:lnTo>
                    <a:pt x="188" y="266"/>
                  </a:lnTo>
                  <a:lnTo>
                    <a:pt x="184" y="262"/>
                  </a:lnTo>
                  <a:lnTo>
                    <a:pt x="180" y="258"/>
                  </a:lnTo>
                  <a:lnTo>
                    <a:pt x="180" y="254"/>
                  </a:lnTo>
                  <a:lnTo>
                    <a:pt x="184" y="250"/>
                  </a:lnTo>
                  <a:lnTo>
                    <a:pt x="207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5"/>
                  </a:lnTo>
                  <a:lnTo>
                    <a:pt x="215" y="231"/>
                  </a:lnTo>
                  <a:lnTo>
                    <a:pt x="215" y="227"/>
                  </a:lnTo>
                  <a:lnTo>
                    <a:pt x="215" y="223"/>
                  </a:lnTo>
                  <a:lnTo>
                    <a:pt x="215" y="219"/>
                  </a:lnTo>
                  <a:lnTo>
                    <a:pt x="215" y="215"/>
                  </a:lnTo>
                  <a:lnTo>
                    <a:pt x="219" y="211"/>
                  </a:lnTo>
                  <a:lnTo>
                    <a:pt x="246" y="192"/>
                  </a:lnTo>
                  <a:lnTo>
                    <a:pt x="246" y="192"/>
                  </a:lnTo>
                  <a:lnTo>
                    <a:pt x="246" y="188"/>
                  </a:lnTo>
                  <a:lnTo>
                    <a:pt x="246" y="188"/>
                  </a:lnTo>
                  <a:lnTo>
                    <a:pt x="242" y="188"/>
                  </a:lnTo>
                  <a:lnTo>
                    <a:pt x="242" y="188"/>
                  </a:lnTo>
                  <a:lnTo>
                    <a:pt x="246" y="188"/>
                  </a:lnTo>
                  <a:lnTo>
                    <a:pt x="246" y="184"/>
                  </a:lnTo>
                  <a:lnTo>
                    <a:pt x="246" y="180"/>
                  </a:lnTo>
                  <a:lnTo>
                    <a:pt x="246" y="176"/>
                  </a:lnTo>
                  <a:lnTo>
                    <a:pt x="242" y="176"/>
                  </a:lnTo>
                  <a:lnTo>
                    <a:pt x="242" y="176"/>
                  </a:lnTo>
                  <a:lnTo>
                    <a:pt x="242" y="176"/>
                  </a:lnTo>
                  <a:lnTo>
                    <a:pt x="246" y="172"/>
                  </a:lnTo>
                  <a:lnTo>
                    <a:pt x="258" y="160"/>
                  </a:lnTo>
                  <a:lnTo>
                    <a:pt x="266" y="153"/>
                  </a:lnTo>
                  <a:lnTo>
                    <a:pt x="270" y="149"/>
                  </a:lnTo>
                  <a:lnTo>
                    <a:pt x="270" y="141"/>
                  </a:lnTo>
                  <a:lnTo>
                    <a:pt x="274" y="141"/>
                  </a:lnTo>
                  <a:lnTo>
                    <a:pt x="278" y="141"/>
                  </a:lnTo>
                  <a:lnTo>
                    <a:pt x="282" y="141"/>
                  </a:lnTo>
                  <a:lnTo>
                    <a:pt x="289" y="141"/>
                  </a:lnTo>
                  <a:lnTo>
                    <a:pt x="301" y="133"/>
                  </a:lnTo>
                  <a:lnTo>
                    <a:pt x="301" y="12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1" y="117"/>
                  </a:lnTo>
                  <a:lnTo>
                    <a:pt x="293" y="117"/>
                  </a:lnTo>
                  <a:lnTo>
                    <a:pt x="289" y="114"/>
                  </a:lnTo>
                  <a:lnTo>
                    <a:pt x="293" y="110"/>
                  </a:lnTo>
                  <a:lnTo>
                    <a:pt x="305" y="98"/>
                  </a:lnTo>
                  <a:lnTo>
                    <a:pt x="309" y="102"/>
                  </a:lnTo>
                  <a:lnTo>
                    <a:pt x="313" y="102"/>
                  </a:lnTo>
                  <a:lnTo>
                    <a:pt x="313" y="98"/>
                  </a:lnTo>
                  <a:lnTo>
                    <a:pt x="313" y="94"/>
                  </a:lnTo>
                  <a:lnTo>
                    <a:pt x="309" y="90"/>
                  </a:lnTo>
                  <a:lnTo>
                    <a:pt x="301" y="78"/>
                  </a:lnTo>
                  <a:lnTo>
                    <a:pt x="297" y="75"/>
                  </a:lnTo>
                  <a:lnTo>
                    <a:pt x="293" y="71"/>
                  </a:lnTo>
                  <a:lnTo>
                    <a:pt x="285" y="63"/>
                  </a:lnTo>
                  <a:lnTo>
                    <a:pt x="285" y="63"/>
                  </a:lnTo>
                  <a:lnTo>
                    <a:pt x="278" y="59"/>
                  </a:lnTo>
                  <a:lnTo>
                    <a:pt x="278" y="55"/>
                  </a:lnTo>
                  <a:lnTo>
                    <a:pt x="270" y="43"/>
                  </a:lnTo>
                  <a:lnTo>
                    <a:pt x="266" y="39"/>
                  </a:lnTo>
                  <a:lnTo>
                    <a:pt x="262" y="35"/>
                  </a:lnTo>
                  <a:lnTo>
                    <a:pt x="254" y="32"/>
                  </a:lnTo>
                  <a:lnTo>
                    <a:pt x="235" y="20"/>
                  </a:lnTo>
                  <a:lnTo>
                    <a:pt x="227" y="12"/>
                  </a:lnTo>
                  <a:lnTo>
                    <a:pt x="223" y="8"/>
                  </a:lnTo>
                  <a:lnTo>
                    <a:pt x="219" y="4"/>
                  </a:lnTo>
                  <a:lnTo>
                    <a:pt x="219" y="0"/>
                  </a:lnTo>
                  <a:lnTo>
                    <a:pt x="203" y="8"/>
                  </a:lnTo>
                  <a:lnTo>
                    <a:pt x="199" y="12"/>
                  </a:lnTo>
                  <a:lnTo>
                    <a:pt x="196" y="12"/>
                  </a:lnTo>
                  <a:lnTo>
                    <a:pt x="164" y="12"/>
                  </a:lnTo>
                  <a:lnTo>
                    <a:pt x="164" y="16"/>
                  </a:lnTo>
                  <a:lnTo>
                    <a:pt x="164" y="16"/>
                  </a:lnTo>
                  <a:lnTo>
                    <a:pt x="164" y="16"/>
                  </a:lnTo>
                  <a:lnTo>
                    <a:pt x="168" y="20"/>
                  </a:lnTo>
                  <a:lnTo>
                    <a:pt x="168" y="24"/>
                  </a:lnTo>
                  <a:lnTo>
                    <a:pt x="168" y="24"/>
                  </a:lnTo>
                  <a:lnTo>
                    <a:pt x="164" y="24"/>
                  </a:lnTo>
                  <a:lnTo>
                    <a:pt x="164" y="28"/>
                  </a:lnTo>
                  <a:lnTo>
                    <a:pt x="164" y="28"/>
                  </a:lnTo>
                  <a:lnTo>
                    <a:pt x="164" y="32"/>
                  </a:lnTo>
                  <a:lnTo>
                    <a:pt x="164" y="32"/>
                  </a:lnTo>
                  <a:lnTo>
                    <a:pt x="164" y="35"/>
                  </a:lnTo>
                  <a:lnTo>
                    <a:pt x="168" y="43"/>
                  </a:lnTo>
                  <a:lnTo>
                    <a:pt x="172" y="43"/>
                  </a:lnTo>
                  <a:lnTo>
                    <a:pt x="176" y="47"/>
                  </a:lnTo>
                  <a:lnTo>
                    <a:pt x="176" y="47"/>
                  </a:lnTo>
                  <a:lnTo>
                    <a:pt x="176" y="47"/>
                  </a:lnTo>
                  <a:lnTo>
                    <a:pt x="176" y="47"/>
                  </a:lnTo>
                  <a:lnTo>
                    <a:pt x="176" y="47"/>
                  </a:lnTo>
                  <a:lnTo>
                    <a:pt x="180" y="47"/>
                  </a:lnTo>
                  <a:lnTo>
                    <a:pt x="180" y="47"/>
                  </a:lnTo>
                  <a:lnTo>
                    <a:pt x="180" y="47"/>
                  </a:lnTo>
                  <a:lnTo>
                    <a:pt x="184" y="43"/>
                  </a:lnTo>
                  <a:lnTo>
                    <a:pt x="184" y="47"/>
                  </a:lnTo>
                  <a:lnTo>
                    <a:pt x="184" y="47"/>
                  </a:lnTo>
                  <a:lnTo>
                    <a:pt x="184" y="47"/>
                  </a:lnTo>
                  <a:lnTo>
                    <a:pt x="184" y="47"/>
                  </a:lnTo>
                  <a:lnTo>
                    <a:pt x="184" y="47"/>
                  </a:lnTo>
                  <a:lnTo>
                    <a:pt x="188" y="47"/>
                  </a:lnTo>
                  <a:lnTo>
                    <a:pt x="188" y="47"/>
                  </a:lnTo>
                  <a:lnTo>
                    <a:pt x="188" y="51"/>
                  </a:lnTo>
                  <a:lnTo>
                    <a:pt x="188" y="51"/>
                  </a:lnTo>
                  <a:lnTo>
                    <a:pt x="188" y="55"/>
                  </a:lnTo>
                  <a:lnTo>
                    <a:pt x="188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88" y="59"/>
                  </a:lnTo>
                  <a:lnTo>
                    <a:pt x="188" y="59"/>
                  </a:lnTo>
                  <a:lnTo>
                    <a:pt x="192" y="63"/>
                  </a:lnTo>
                  <a:lnTo>
                    <a:pt x="192" y="63"/>
                  </a:lnTo>
                  <a:lnTo>
                    <a:pt x="192" y="63"/>
                  </a:lnTo>
                  <a:lnTo>
                    <a:pt x="188" y="67"/>
                  </a:lnTo>
                  <a:lnTo>
                    <a:pt x="184" y="67"/>
                  </a:lnTo>
                  <a:lnTo>
                    <a:pt x="184" y="71"/>
                  </a:lnTo>
                  <a:lnTo>
                    <a:pt x="188" y="71"/>
                  </a:lnTo>
                  <a:lnTo>
                    <a:pt x="188" y="71"/>
                  </a:lnTo>
                  <a:lnTo>
                    <a:pt x="188" y="71"/>
                  </a:lnTo>
                  <a:lnTo>
                    <a:pt x="192" y="75"/>
                  </a:lnTo>
                  <a:lnTo>
                    <a:pt x="192" y="75"/>
                  </a:lnTo>
                  <a:lnTo>
                    <a:pt x="192" y="75"/>
                  </a:lnTo>
                  <a:lnTo>
                    <a:pt x="196" y="75"/>
                  </a:lnTo>
                  <a:lnTo>
                    <a:pt x="199" y="78"/>
                  </a:lnTo>
                  <a:lnTo>
                    <a:pt x="199" y="75"/>
                  </a:lnTo>
                  <a:lnTo>
                    <a:pt x="199" y="75"/>
                  </a:lnTo>
                  <a:lnTo>
                    <a:pt x="203" y="78"/>
                  </a:lnTo>
                  <a:lnTo>
                    <a:pt x="203" y="82"/>
                  </a:lnTo>
                  <a:lnTo>
                    <a:pt x="203" y="82"/>
                  </a:lnTo>
                  <a:lnTo>
                    <a:pt x="199" y="86"/>
                  </a:lnTo>
                  <a:lnTo>
                    <a:pt x="192" y="86"/>
                  </a:lnTo>
                  <a:lnTo>
                    <a:pt x="188" y="90"/>
                  </a:lnTo>
                  <a:lnTo>
                    <a:pt x="184" y="90"/>
                  </a:lnTo>
                  <a:lnTo>
                    <a:pt x="184" y="94"/>
                  </a:lnTo>
                  <a:lnTo>
                    <a:pt x="184" y="90"/>
                  </a:lnTo>
                  <a:lnTo>
                    <a:pt x="184" y="90"/>
                  </a:lnTo>
                  <a:lnTo>
                    <a:pt x="184" y="90"/>
                  </a:lnTo>
                  <a:lnTo>
                    <a:pt x="184" y="90"/>
                  </a:lnTo>
                  <a:lnTo>
                    <a:pt x="184" y="90"/>
                  </a:lnTo>
                  <a:lnTo>
                    <a:pt x="180" y="90"/>
                  </a:lnTo>
                  <a:lnTo>
                    <a:pt x="180" y="90"/>
                  </a:lnTo>
                  <a:lnTo>
                    <a:pt x="180" y="90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8"/>
                  </a:lnTo>
                  <a:lnTo>
                    <a:pt x="184" y="98"/>
                  </a:lnTo>
                  <a:lnTo>
                    <a:pt x="188" y="98"/>
                  </a:lnTo>
                  <a:lnTo>
                    <a:pt x="196" y="102"/>
                  </a:lnTo>
                  <a:lnTo>
                    <a:pt x="199" y="106"/>
                  </a:lnTo>
                  <a:lnTo>
                    <a:pt x="199" y="110"/>
                  </a:lnTo>
                  <a:lnTo>
                    <a:pt x="199" y="114"/>
                  </a:lnTo>
                  <a:lnTo>
                    <a:pt x="196" y="117"/>
                  </a:lnTo>
                  <a:lnTo>
                    <a:pt x="192" y="117"/>
                  </a:lnTo>
                  <a:lnTo>
                    <a:pt x="188" y="121"/>
                  </a:lnTo>
                  <a:lnTo>
                    <a:pt x="184" y="125"/>
                  </a:lnTo>
                  <a:lnTo>
                    <a:pt x="156" y="129"/>
                  </a:lnTo>
                  <a:lnTo>
                    <a:pt x="156" y="129"/>
                  </a:lnTo>
                  <a:lnTo>
                    <a:pt x="153" y="129"/>
                  </a:lnTo>
                  <a:lnTo>
                    <a:pt x="153" y="129"/>
                  </a:lnTo>
                  <a:lnTo>
                    <a:pt x="149" y="125"/>
                  </a:lnTo>
                  <a:lnTo>
                    <a:pt x="141" y="117"/>
                  </a:lnTo>
                  <a:lnTo>
                    <a:pt x="137" y="117"/>
                  </a:lnTo>
                  <a:lnTo>
                    <a:pt x="137" y="117"/>
                  </a:lnTo>
                  <a:lnTo>
                    <a:pt x="133" y="121"/>
                  </a:lnTo>
                  <a:lnTo>
                    <a:pt x="137" y="121"/>
                  </a:lnTo>
                  <a:lnTo>
                    <a:pt x="133" y="121"/>
                  </a:lnTo>
                  <a:lnTo>
                    <a:pt x="133" y="121"/>
                  </a:lnTo>
                  <a:lnTo>
                    <a:pt x="125" y="121"/>
                  </a:lnTo>
                  <a:lnTo>
                    <a:pt x="125" y="121"/>
                  </a:lnTo>
                  <a:lnTo>
                    <a:pt x="121" y="153"/>
                  </a:lnTo>
                  <a:lnTo>
                    <a:pt x="117" y="157"/>
                  </a:lnTo>
                  <a:lnTo>
                    <a:pt x="106" y="172"/>
                  </a:lnTo>
                  <a:lnTo>
                    <a:pt x="63" y="184"/>
                  </a:lnTo>
                  <a:lnTo>
                    <a:pt x="63" y="184"/>
                  </a:lnTo>
                  <a:lnTo>
                    <a:pt x="59" y="180"/>
                  </a:lnTo>
                  <a:lnTo>
                    <a:pt x="59" y="176"/>
                  </a:lnTo>
                  <a:lnTo>
                    <a:pt x="55" y="172"/>
                  </a:lnTo>
                  <a:lnTo>
                    <a:pt x="55" y="172"/>
                  </a:lnTo>
                  <a:lnTo>
                    <a:pt x="39" y="184"/>
                  </a:lnTo>
                  <a:lnTo>
                    <a:pt x="35" y="188"/>
                  </a:lnTo>
                  <a:lnTo>
                    <a:pt x="16" y="192"/>
                  </a:lnTo>
                  <a:lnTo>
                    <a:pt x="12" y="199"/>
                  </a:lnTo>
                  <a:lnTo>
                    <a:pt x="4" y="215"/>
                  </a:lnTo>
                  <a:lnTo>
                    <a:pt x="4" y="223"/>
                  </a:lnTo>
                  <a:lnTo>
                    <a:pt x="0" y="227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4" y="231"/>
                  </a:lnTo>
                  <a:lnTo>
                    <a:pt x="8" y="231"/>
                  </a:lnTo>
                  <a:lnTo>
                    <a:pt x="8" y="231"/>
                  </a:lnTo>
                  <a:lnTo>
                    <a:pt x="12" y="227"/>
                  </a:lnTo>
                  <a:lnTo>
                    <a:pt x="12" y="227"/>
                  </a:lnTo>
                  <a:lnTo>
                    <a:pt x="20" y="231"/>
                  </a:lnTo>
                  <a:lnTo>
                    <a:pt x="24" y="235"/>
                  </a:lnTo>
                  <a:lnTo>
                    <a:pt x="28" y="239"/>
                  </a:lnTo>
                  <a:lnTo>
                    <a:pt x="28" y="239"/>
                  </a:lnTo>
                  <a:lnTo>
                    <a:pt x="28" y="246"/>
                  </a:lnTo>
                  <a:lnTo>
                    <a:pt x="31" y="246"/>
                  </a:lnTo>
                  <a:lnTo>
                    <a:pt x="31" y="250"/>
                  </a:lnTo>
                  <a:lnTo>
                    <a:pt x="31" y="250"/>
                  </a:lnTo>
                  <a:lnTo>
                    <a:pt x="31" y="254"/>
                  </a:lnTo>
                  <a:lnTo>
                    <a:pt x="31" y="254"/>
                  </a:lnTo>
                  <a:lnTo>
                    <a:pt x="28" y="254"/>
                  </a:lnTo>
                  <a:lnTo>
                    <a:pt x="28" y="254"/>
                  </a:lnTo>
                  <a:lnTo>
                    <a:pt x="35" y="258"/>
                  </a:lnTo>
                  <a:lnTo>
                    <a:pt x="35" y="262"/>
                  </a:lnTo>
                  <a:lnTo>
                    <a:pt x="35" y="262"/>
                  </a:lnTo>
                  <a:lnTo>
                    <a:pt x="31" y="262"/>
                  </a:lnTo>
                  <a:lnTo>
                    <a:pt x="35" y="262"/>
                  </a:lnTo>
                  <a:lnTo>
                    <a:pt x="35" y="262"/>
                  </a:lnTo>
                  <a:lnTo>
                    <a:pt x="35" y="262"/>
                  </a:lnTo>
                  <a:lnTo>
                    <a:pt x="35" y="266"/>
                  </a:lnTo>
                  <a:lnTo>
                    <a:pt x="35" y="270"/>
                  </a:lnTo>
                  <a:lnTo>
                    <a:pt x="35" y="274"/>
                  </a:lnTo>
                  <a:lnTo>
                    <a:pt x="35" y="274"/>
                  </a:lnTo>
                  <a:lnTo>
                    <a:pt x="35" y="274"/>
                  </a:lnTo>
                  <a:lnTo>
                    <a:pt x="39" y="274"/>
                  </a:lnTo>
                  <a:lnTo>
                    <a:pt x="39" y="274"/>
                  </a:lnTo>
                  <a:lnTo>
                    <a:pt x="39" y="278"/>
                  </a:lnTo>
                  <a:lnTo>
                    <a:pt x="39" y="278"/>
                  </a:lnTo>
                  <a:lnTo>
                    <a:pt x="39" y="278"/>
                  </a:lnTo>
                  <a:lnTo>
                    <a:pt x="43" y="278"/>
                  </a:lnTo>
                  <a:lnTo>
                    <a:pt x="39" y="278"/>
                  </a:lnTo>
                  <a:lnTo>
                    <a:pt x="39" y="278"/>
                  </a:lnTo>
                  <a:lnTo>
                    <a:pt x="39" y="278"/>
                  </a:lnTo>
                  <a:lnTo>
                    <a:pt x="39" y="278"/>
                  </a:lnTo>
                  <a:lnTo>
                    <a:pt x="39" y="281"/>
                  </a:lnTo>
                  <a:lnTo>
                    <a:pt x="39" y="281"/>
                  </a:lnTo>
                  <a:lnTo>
                    <a:pt x="39" y="285"/>
                  </a:lnTo>
                  <a:lnTo>
                    <a:pt x="39" y="285"/>
                  </a:lnTo>
                  <a:lnTo>
                    <a:pt x="39" y="289"/>
                  </a:lnTo>
                  <a:lnTo>
                    <a:pt x="39" y="289"/>
                  </a:lnTo>
                  <a:lnTo>
                    <a:pt x="39" y="293"/>
                  </a:lnTo>
                  <a:lnTo>
                    <a:pt x="51" y="293"/>
                  </a:lnTo>
                  <a:lnTo>
                    <a:pt x="51" y="297"/>
                  </a:lnTo>
                  <a:lnTo>
                    <a:pt x="51" y="297"/>
                  </a:lnTo>
                  <a:lnTo>
                    <a:pt x="55" y="297"/>
                  </a:lnTo>
                  <a:lnTo>
                    <a:pt x="55" y="297"/>
                  </a:lnTo>
                  <a:lnTo>
                    <a:pt x="55" y="301"/>
                  </a:lnTo>
                  <a:lnTo>
                    <a:pt x="55" y="301"/>
                  </a:lnTo>
                  <a:lnTo>
                    <a:pt x="59" y="301"/>
                  </a:lnTo>
                  <a:lnTo>
                    <a:pt x="59" y="305"/>
                  </a:lnTo>
                  <a:lnTo>
                    <a:pt x="59" y="305"/>
                  </a:lnTo>
                  <a:lnTo>
                    <a:pt x="59" y="305"/>
                  </a:lnTo>
                  <a:lnTo>
                    <a:pt x="63" y="305"/>
                  </a:lnTo>
                  <a:lnTo>
                    <a:pt x="63" y="305"/>
                  </a:lnTo>
                  <a:lnTo>
                    <a:pt x="63" y="309"/>
                  </a:lnTo>
                  <a:lnTo>
                    <a:pt x="63" y="309"/>
                  </a:lnTo>
                  <a:lnTo>
                    <a:pt x="67" y="313"/>
                  </a:lnTo>
                  <a:lnTo>
                    <a:pt x="67" y="313"/>
                  </a:lnTo>
                  <a:lnTo>
                    <a:pt x="67" y="317"/>
                  </a:lnTo>
                  <a:lnTo>
                    <a:pt x="67" y="317"/>
                  </a:lnTo>
                  <a:lnTo>
                    <a:pt x="63" y="317"/>
                  </a:lnTo>
                  <a:lnTo>
                    <a:pt x="63" y="317"/>
                  </a:lnTo>
                  <a:lnTo>
                    <a:pt x="59" y="313"/>
                  </a:lnTo>
                  <a:lnTo>
                    <a:pt x="59" y="313"/>
                  </a:lnTo>
                  <a:lnTo>
                    <a:pt x="51" y="313"/>
                  </a:lnTo>
                  <a:lnTo>
                    <a:pt x="51" y="317"/>
                  </a:lnTo>
                  <a:lnTo>
                    <a:pt x="51" y="317"/>
                  </a:lnTo>
                  <a:lnTo>
                    <a:pt x="51" y="317"/>
                  </a:lnTo>
                  <a:lnTo>
                    <a:pt x="51" y="317"/>
                  </a:lnTo>
                  <a:lnTo>
                    <a:pt x="51" y="317"/>
                  </a:lnTo>
                  <a:lnTo>
                    <a:pt x="55" y="321"/>
                  </a:lnTo>
                  <a:lnTo>
                    <a:pt x="55" y="324"/>
                  </a:lnTo>
                  <a:lnTo>
                    <a:pt x="59" y="324"/>
                  </a:lnTo>
                  <a:lnTo>
                    <a:pt x="63" y="324"/>
                  </a:lnTo>
                  <a:lnTo>
                    <a:pt x="63" y="324"/>
                  </a:lnTo>
                  <a:lnTo>
                    <a:pt x="63" y="324"/>
                  </a:lnTo>
                  <a:lnTo>
                    <a:pt x="63" y="324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24"/>
                  </a:lnTo>
                  <a:lnTo>
                    <a:pt x="67" y="332"/>
                  </a:lnTo>
                  <a:lnTo>
                    <a:pt x="67" y="332"/>
                  </a:lnTo>
                  <a:lnTo>
                    <a:pt x="71" y="336"/>
                  </a:lnTo>
                  <a:lnTo>
                    <a:pt x="71" y="336"/>
                  </a:lnTo>
                  <a:lnTo>
                    <a:pt x="63" y="340"/>
                  </a:lnTo>
                  <a:lnTo>
                    <a:pt x="63" y="340"/>
                  </a:lnTo>
                  <a:lnTo>
                    <a:pt x="63" y="340"/>
                  </a:lnTo>
                  <a:lnTo>
                    <a:pt x="63" y="336"/>
                  </a:lnTo>
                  <a:lnTo>
                    <a:pt x="63" y="336"/>
                  </a:lnTo>
                  <a:lnTo>
                    <a:pt x="63" y="336"/>
                  </a:lnTo>
                  <a:lnTo>
                    <a:pt x="63" y="336"/>
                  </a:lnTo>
                  <a:lnTo>
                    <a:pt x="59" y="336"/>
                  </a:lnTo>
                  <a:lnTo>
                    <a:pt x="59" y="336"/>
                  </a:lnTo>
                  <a:lnTo>
                    <a:pt x="55" y="336"/>
                  </a:lnTo>
                  <a:lnTo>
                    <a:pt x="55" y="332"/>
                  </a:lnTo>
                  <a:lnTo>
                    <a:pt x="55" y="332"/>
                  </a:lnTo>
                  <a:lnTo>
                    <a:pt x="55" y="332"/>
                  </a:lnTo>
                  <a:lnTo>
                    <a:pt x="55" y="332"/>
                  </a:lnTo>
                  <a:lnTo>
                    <a:pt x="55" y="332"/>
                  </a:lnTo>
                  <a:lnTo>
                    <a:pt x="51" y="332"/>
                  </a:lnTo>
                  <a:lnTo>
                    <a:pt x="51" y="332"/>
                  </a:lnTo>
                  <a:lnTo>
                    <a:pt x="51" y="332"/>
                  </a:lnTo>
                  <a:lnTo>
                    <a:pt x="51" y="328"/>
                  </a:lnTo>
                  <a:lnTo>
                    <a:pt x="47" y="328"/>
                  </a:lnTo>
                  <a:lnTo>
                    <a:pt x="47" y="328"/>
                  </a:lnTo>
                  <a:lnTo>
                    <a:pt x="47" y="328"/>
                  </a:lnTo>
                  <a:lnTo>
                    <a:pt x="35" y="340"/>
                  </a:lnTo>
                  <a:lnTo>
                    <a:pt x="28" y="344"/>
                  </a:lnTo>
                  <a:lnTo>
                    <a:pt x="28" y="344"/>
                  </a:lnTo>
                  <a:lnTo>
                    <a:pt x="28" y="348"/>
                  </a:lnTo>
                  <a:lnTo>
                    <a:pt x="24" y="348"/>
                  </a:lnTo>
                  <a:lnTo>
                    <a:pt x="24" y="352"/>
                  </a:lnTo>
                  <a:lnTo>
                    <a:pt x="24" y="352"/>
                  </a:lnTo>
                  <a:lnTo>
                    <a:pt x="24" y="356"/>
                  </a:lnTo>
                  <a:lnTo>
                    <a:pt x="28" y="356"/>
                  </a:lnTo>
                  <a:lnTo>
                    <a:pt x="28" y="356"/>
                  </a:lnTo>
                  <a:lnTo>
                    <a:pt x="28" y="356"/>
                  </a:lnTo>
                  <a:lnTo>
                    <a:pt x="28" y="356"/>
                  </a:lnTo>
                  <a:lnTo>
                    <a:pt x="20" y="356"/>
                  </a:lnTo>
                  <a:lnTo>
                    <a:pt x="20" y="356"/>
                  </a:lnTo>
                  <a:lnTo>
                    <a:pt x="16" y="356"/>
                  </a:lnTo>
                  <a:lnTo>
                    <a:pt x="20" y="360"/>
                  </a:lnTo>
                  <a:lnTo>
                    <a:pt x="24" y="360"/>
                  </a:lnTo>
                  <a:lnTo>
                    <a:pt x="20" y="363"/>
                  </a:lnTo>
                  <a:lnTo>
                    <a:pt x="20" y="363"/>
                  </a:lnTo>
                  <a:lnTo>
                    <a:pt x="20" y="363"/>
                  </a:lnTo>
                  <a:lnTo>
                    <a:pt x="20" y="367"/>
                  </a:lnTo>
                  <a:lnTo>
                    <a:pt x="20" y="367"/>
                  </a:lnTo>
                  <a:lnTo>
                    <a:pt x="24" y="367"/>
                  </a:lnTo>
                  <a:lnTo>
                    <a:pt x="24" y="371"/>
                  </a:lnTo>
                  <a:lnTo>
                    <a:pt x="20" y="371"/>
                  </a:lnTo>
                  <a:lnTo>
                    <a:pt x="20" y="375"/>
                  </a:lnTo>
                  <a:lnTo>
                    <a:pt x="20" y="379"/>
                  </a:lnTo>
                  <a:lnTo>
                    <a:pt x="20" y="379"/>
                  </a:lnTo>
                  <a:lnTo>
                    <a:pt x="16" y="379"/>
                  </a:lnTo>
                  <a:lnTo>
                    <a:pt x="20" y="379"/>
                  </a:lnTo>
                  <a:lnTo>
                    <a:pt x="20" y="383"/>
                  </a:lnTo>
                  <a:lnTo>
                    <a:pt x="20" y="383"/>
                  </a:lnTo>
                  <a:lnTo>
                    <a:pt x="20" y="387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91"/>
                  </a:lnTo>
                  <a:lnTo>
                    <a:pt x="20" y="395"/>
                  </a:lnTo>
                  <a:lnTo>
                    <a:pt x="20" y="395"/>
                  </a:lnTo>
                  <a:lnTo>
                    <a:pt x="20" y="395"/>
                  </a:lnTo>
                  <a:lnTo>
                    <a:pt x="20" y="399"/>
                  </a:lnTo>
                  <a:lnTo>
                    <a:pt x="20" y="399"/>
                  </a:lnTo>
                  <a:lnTo>
                    <a:pt x="24" y="399"/>
                  </a:lnTo>
                  <a:lnTo>
                    <a:pt x="24" y="403"/>
                  </a:lnTo>
                  <a:lnTo>
                    <a:pt x="20" y="403"/>
                  </a:lnTo>
                  <a:lnTo>
                    <a:pt x="20" y="406"/>
                  </a:lnTo>
                  <a:lnTo>
                    <a:pt x="20" y="406"/>
                  </a:lnTo>
                  <a:lnTo>
                    <a:pt x="20" y="406"/>
                  </a:lnTo>
                  <a:lnTo>
                    <a:pt x="20" y="410"/>
                  </a:lnTo>
                  <a:lnTo>
                    <a:pt x="20" y="410"/>
                  </a:lnTo>
                  <a:lnTo>
                    <a:pt x="20" y="410"/>
                  </a:lnTo>
                  <a:lnTo>
                    <a:pt x="16" y="410"/>
                  </a:lnTo>
                  <a:lnTo>
                    <a:pt x="16" y="414"/>
                  </a:lnTo>
                  <a:lnTo>
                    <a:pt x="16" y="414"/>
                  </a:lnTo>
                  <a:lnTo>
                    <a:pt x="16" y="414"/>
                  </a:lnTo>
                  <a:lnTo>
                    <a:pt x="16" y="418"/>
                  </a:lnTo>
                  <a:lnTo>
                    <a:pt x="16" y="418"/>
                  </a:lnTo>
                  <a:lnTo>
                    <a:pt x="16" y="418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2" y="426"/>
                  </a:lnTo>
                  <a:lnTo>
                    <a:pt x="12" y="430"/>
                  </a:lnTo>
                  <a:lnTo>
                    <a:pt x="8" y="430"/>
                  </a:lnTo>
                  <a:lnTo>
                    <a:pt x="8" y="434"/>
                  </a:lnTo>
                  <a:lnTo>
                    <a:pt x="8" y="434"/>
                  </a:lnTo>
                  <a:lnTo>
                    <a:pt x="8" y="438"/>
                  </a:lnTo>
                  <a:lnTo>
                    <a:pt x="8" y="442"/>
                  </a:lnTo>
                  <a:lnTo>
                    <a:pt x="8" y="445"/>
                  </a:lnTo>
                  <a:lnTo>
                    <a:pt x="8" y="445"/>
                  </a:lnTo>
                  <a:lnTo>
                    <a:pt x="8" y="449"/>
                  </a:lnTo>
                  <a:lnTo>
                    <a:pt x="12" y="453"/>
                  </a:lnTo>
                  <a:lnTo>
                    <a:pt x="12" y="453"/>
                  </a:lnTo>
                  <a:lnTo>
                    <a:pt x="12" y="453"/>
                  </a:lnTo>
                  <a:lnTo>
                    <a:pt x="12" y="453"/>
                  </a:lnTo>
                  <a:lnTo>
                    <a:pt x="8" y="453"/>
                  </a:lnTo>
                  <a:lnTo>
                    <a:pt x="4" y="453"/>
                  </a:lnTo>
                  <a:lnTo>
                    <a:pt x="8" y="457"/>
                  </a:lnTo>
                  <a:lnTo>
                    <a:pt x="8" y="461"/>
                  </a:lnTo>
                  <a:lnTo>
                    <a:pt x="4" y="461"/>
                  </a:lnTo>
                  <a:lnTo>
                    <a:pt x="4" y="465"/>
                  </a:lnTo>
                  <a:lnTo>
                    <a:pt x="4" y="465"/>
                  </a:lnTo>
                  <a:lnTo>
                    <a:pt x="0" y="465"/>
                  </a:lnTo>
                  <a:lnTo>
                    <a:pt x="0" y="465"/>
                  </a:lnTo>
                  <a:lnTo>
                    <a:pt x="0" y="469"/>
                  </a:lnTo>
                  <a:lnTo>
                    <a:pt x="0" y="469"/>
                  </a:lnTo>
                  <a:lnTo>
                    <a:pt x="0" y="469"/>
                  </a:lnTo>
                  <a:lnTo>
                    <a:pt x="0" y="473"/>
                  </a:lnTo>
                  <a:lnTo>
                    <a:pt x="16" y="477"/>
                  </a:lnTo>
                  <a:lnTo>
                    <a:pt x="31" y="481"/>
                  </a:lnTo>
                  <a:moveTo>
                    <a:pt x="31" y="313"/>
                  </a:moveTo>
                  <a:lnTo>
                    <a:pt x="31" y="313"/>
                  </a:lnTo>
                  <a:lnTo>
                    <a:pt x="35" y="313"/>
                  </a:lnTo>
                  <a:lnTo>
                    <a:pt x="35" y="313"/>
                  </a:lnTo>
                  <a:lnTo>
                    <a:pt x="31" y="309"/>
                  </a:lnTo>
                  <a:lnTo>
                    <a:pt x="28" y="313"/>
                  </a:lnTo>
                  <a:lnTo>
                    <a:pt x="24" y="313"/>
                  </a:lnTo>
                  <a:lnTo>
                    <a:pt x="24" y="313"/>
                  </a:lnTo>
                  <a:lnTo>
                    <a:pt x="24" y="313"/>
                  </a:lnTo>
                  <a:lnTo>
                    <a:pt x="24" y="313"/>
                  </a:lnTo>
                  <a:lnTo>
                    <a:pt x="24" y="309"/>
                  </a:lnTo>
                  <a:lnTo>
                    <a:pt x="20" y="309"/>
                  </a:lnTo>
                  <a:lnTo>
                    <a:pt x="20" y="309"/>
                  </a:lnTo>
                  <a:lnTo>
                    <a:pt x="12" y="313"/>
                  </a:lnTo>
                  <a:lnTo>
                    <a:pt x="4" y="317"/>
                  </a:lnTo>
                  <a:lnTo>
                    <a:pt x="4" y="321"/>
                  </a:lnTo>
                  <a:lnTo>
                    <a:pt x="4" y="321"/>
                  </a:lnTo>
                  <a:lnTo>
                    <a:pt x="4" y="324"/>
                  </a:lnTo>
                  <a:lnTo>
                    <a:pt x="4" y="324"/>
                  </a:lnTo>
                  <a:lnTo>
                    <a:pt x="8" y="332"/>
                  </a:lnTo>
                  <a:lnTo>
                    <a:pt x="12" y="332"/>
                  </a:lnTo>
                  <a:lnTo>
                    <a:pt x="12" y="332"/>
                  </a:lnTo>
                  <a:lnTo>
                    <a:pt x="16" y="328"/>
                  </a:lnTo>
                  <a:lnTo>
                    <a:pt x="16" y="324"/>
                  </a:lnTo>
                  <a:lnTo>
                    <a:pt x="20" y="321"/>
                  </a:lnTo>
                  <a:lnTo>
                    <a:pt x="20" y="321"/>
                  </a:lnTo>
                  <a:lnTo>
                    <a:pt x="16" y="324"/>
                  </a:lnTo>
                  <a:lnTo>
                    <a:pt x="16" y="328"/>
                  </a:lnTo>
                  <a:lnTo>
                    <a:pt x="16" y="328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20" y="332"/>
                  </a:lnTo>
                  <a:lnTo>
                    <a:pt x="24" y="328"/>
                  </a:lnTo>
                  <a:lnTo>
                    <a:pt x="24" y="328"/>
                  </a:lnTo>
                  <a:lnTo>
                    <a:pt x="24" y="328"/>
                  </a:lnTo>
                  <a:lnTo>
                    <a:pt x="24" y="328"/>
                  </a:lnTo>
                  <a:lnTo>
                    <a:pt x="24" y="328"/>
                  </a:lnTo>
                  <a:lnTo>
                    <a:pt x="24" y="328"/>
                  </a:lnTo>
                  <a:lnTo>
                    <a:pt x="24" y="328"/>
                  </a:lnTo>
                  <a:lnTo>
                    <a:pt x="24" y="324"/>
                  </a:lnTo>
                  <a:lnTo>
                    <a:pt x="24" y="324"/>
                  </a:lnTo>
                  <a:lnTo>
                    <a:pt x="24" y="321"/>
                  </a:lnTo>
                  <a:lnTo>
                    <a:pt x="24" y="321"/>
                  </a:lnTo>
                  <a:lnTo>
                    <a:pt x="24" y="321"/>
                  </a:lnTo>
                  <a:lnTo>
                    <a:pt x="20" y="317"/>
                  </a:lnTo>
                  <a:lnTo>
                    <a:pt x="20" y="313"/>
                  </a:lnTo>
                  <a:lnTo>
                    <a:pt x="31" y="313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" name="Freeform 54"/>
            <p:cNvSpPr>
              <a:spLocks/>
            </p:cNvSpPr>
            <p:nvPr/>
          </p:nvSpPr>
          <p:spPr bwMode="auto">
            <a:xfrm>
              <a:off x="3402575" y="2904532"/>
              <a:ext cx="347133" cy="304800"/>
            </a:xfrm>
            <a:custGeom>
              <a:avLst/>
              <a:gdLst>
                <a:gd name="T0" fmla="*/ 4 w 164"/>
                <a:gd name="T1" fmla="*/ 74 h 144"/>
                <a:gd name="T2" fmla="*/ 0 w 164"/>
                <a:gd name="T3" fmla="*/ 70 h 144"/>
                <a:gd name="T4" fmla="*/ 4 w 164"/>
                <a:gd name="T5" fmla="*/ 62 h 144"/>
                <a:gd name="T6" fmla="*/ 8 w 164"/>
                <a:gd name="T7" fmla="*/ 58 h 144"/>
                <a:gd name="T8" fmla="*/ 8 w 164"/>
                <a:gd name="T9" fmla="*/ 58 h 144"/>
                <a:gd name="T10" fmla="*/ 8 w 164"/>
                <a:gd name="T11" fmla="*/ 54 h 144"/>
                <a:gd name="T12" fmla="*/ 15 w 164"/>
                <a:gd name="T13" fmla="*/ 51 h 144"/>
                <a:gd name="T14" fmla="*/ 19 w 164"/>
                <a:gd name="T15" fmla="*/ 47 h 144"/>
                <a:gd name="T16" fmla="*/ 23 w 164"/>
                <a:gd name="T17" fmla="*/ 43 h 144"/>
                <a:gd name="T18" fmla="*/ 19 w 164"/>
                <a:gd name="T19" fmla="*/ 39 h 144"/>
                <a:gd name="T20" fmla="*/ 15 w 164"/>
                <a:gd name="T21" fmla="*/ 35 h 144"/>
                <a:gd name="T22" fmla="*/ 12 w 164"/>
                <a:gd name="T23" fmla="*/ 23 h 144"/>
                <a:gd name="T24" fmla="*/ 19 w 164"/>
                <a:gd name="T25" fmla="*/ 23 h 144"/>
                <a:gd name="T26" fmla="*/ 19 w 164"/>
                <a:gd name="T27" fmla="*/ 23 h 144"/>
                <a:gd name="T28" fmla="*/ 23 w 164"/>
                <a:gd name="T29" fmla="*/ 23 h 144"/>
                <a:gd name="T30" fmla="*/ 31 w 164"/>
                <a:gd name="T31" fmla="*/ 19 h 144"/>
                <a:gd name="T32" fmla="*/ 23 w 164"/>
                <a:gd name="T33" fmla="*/ 12 h 144"/>
                <a:gd name="T34" fmla="*/ 27 w 164"/>
                <a:gd name="T35" fmla="*/ 12 h 144"/>
                <a:gd name="T36" fmla="*/ 27 w 164"/>
                <a:gd name="T37" fmla="*/ 8 h 144"/>
                <a:gd name="T38" fmla="*/ 27 w 164"/>
                <a:gd name="T39" fmla="*/ 0 h 144"/>
                <a:gd name="T40" fmla="*/ 58 w 164"/>
                <a:gd name="T41" fmla="*/ 8 h 144"/>
                <a:gd name="T42" fmla="*/ 70 w 164"/>
                <a:gd name="T43" fmla="*/ 19 h 144"/>
                <a:gd name="T44" fmla="*/ 78 w 164"/>
                <a:gd name="T45" fmla="*/ 27 h 144"/>
                <a:gd name="T46" fmla="*/ 82 w 164"/>
                <a:gd name="T47" fmla="*/ 31 h 144"/>
                <a:gd name="T48" fmla="*/ 98 w 164"/>
                <a:gd name="T49" fmla="*/ 35 h 144"/>
                <a:gd name="T50" fmla="*/ 125 w 164"/>
                <a:gd name="T51" fmla="*/ 58 h 144"/>
                <a:gd name="T52" fmla="*/ 164 w 164"/>
                <a:gd name="T53" fmla="*/ 78 h 144"/>
                <a:gd name="T54" fmla="*/ 156 w 164"/>
                <a:gd name="T55" fmla="*/ 101 h 144"/>
                <a:gd name="T56" fmla="*/ 160 w 164"/>
                <a:gd name="T57" fmla="*/ 113 h 144"/>
                <a:gd name="T58" fmla="*/ 160 w 164"/>
                <a:gd name="T59" fmla="*/ 117 h 144"/>
                <a:gd name="T60" fmla="*/ 164 w 164"/>
                <a:gd name="T61" fmla="*/ 129 h 144"/>
                <a:gd name="T62" fmla="*/ 164 w 164"/>
                <a:gd name="T63" fmla="*/ 136 h 144"/>
                <a:gd name="T64" fmla="*/ 140 w 164"/>
                <a:gd name="T65" fmla="*/ 144 h 144"/>
                <a:gd name="T66" fmla="*/ 125 w 164"/>
                <a:gd name="T67" fmla="*/ 144 h 144"/>
                <a:gd name="T68" fmla="*/ 125 w 164"/>
                <a:gd name="T69" fmla="*/ 140 h 144"/>
                <a:gd name="T70" fmla="*/ 94 w 164"/>
                <a:gd name="T71" fmla="*/ 133 h 144"/>
                <a:gd name="T72" fmla="*/ 86 w 164"/>
                <a:gd name="T73" fmla="*/ 129 h 144"/>
                <a:gd name="T74" fmla="*/ 78 w 164"/>
                <a:gd name="T75" fmla="*/ 121 h 144"/>
                <a:gd name="T76" fmla="*/ 78 w 164"/>
                <a:gd name="T77" fmla="*/ 121 h 144"/>
                <a:gd name="T78" fmla="*/ 74 w 164"/>
                <a:gd name="T79" fmla="*/ 113 h 144"/>
                <a:gd name="T80" fmla="*/ 62 w 164"/>
                <a:gd name="T81" fmla="*/ 97 h 144"/>
                <a:gd name="T82" fmla="*/ 55 w 164"/>
                <a:gd name="T83" fmla="*/ 94 h 144"/>
                <a:gd name="T84" fmla="*/ 47 w 164"/>
                <a:gd name="T85" fmla="*/ 90 h 144"/>
                <a:gd name="T86" fmla="*/ 47 w 164"/>
                <a:gd name="T87" fmla="*/ 90 h 144"/>
                <a:gd name="T88" fmla="*/ 47 w 164"/>
                <a:gd name="T89" fmla="*/ 90 h 144"/>
                <a:gd name="T90" fmla="*/ 43 w 164"/>
                <a:gd name="T91" fmla="*/ 86 h 144"/>
                <a:gd name="T92" fmla="*/ 47 w 164"/>
                <a:gd name="T93" fmla="*/ 86 h 144"/>
                <a:gd name="T94" fmla="*/ 43 w 164"/>
                <a:gd name="T95" fmla="*/ 82 h 144"/>
                <a:gd name="T96" fmla="*/ 43 w 164"/>
                <a:gd name="T97" fmla="*/ 82 h 144"/>
                <a:gd name="T98" fmla="*/ 47 w 164"/>
                <a:gd name="T99" fmla="*/ 82 h 144"/>
                <a:gd name="T100" fmla="*/ 55 w 164"/>
                <a:gd name="T101" fmla="*/ 82 h 144"/>
                <a:gd name="T102" fmla="*/ 58 w 164"/>
                <a:gd name="T103" fmla="*/ 74 h 144"/>
                <a:gd name="T104" fmla="*/ 39 w 164"/>
                <a:gd name="T105" fmla="*/ 66 h 144"/>
                <a:gd name="T106" fmla="*/ 31 w 164"/>
                <a:gd name="T107" fmla="*/ 70 h 144"/>
                <a:gd name="T108" fmla="*/ 27 w 164"/>
                <a:gd name="T109" fmla="*/ 74 h 144"/>
                <a:gd name="T110" fmla="*/ 19 w 164"/>
                <a:gd name="T111" fmla="*/ 78 h 144"/>
                <a:gd name="T112" fmla="*/ 4 w 164"/>
                <a:gd name="T113" fmla="*/ 7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4" h="144">
                  <a:moveTo>
                    <a:pt x="4" y="74"/>
                  </a:move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8" y="62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12" y="54"/>
                  </a:lnTo>
                  <a:lnTo>
                    <a:pt x="15" y="51"/>
                  </a:lnTo>
                  <a:lnTo>
                    <a:pt x="19" y="51"/>
                  </a:lnTo>
                  <a:lnTo>
                    <a:pt x="19" y="47"/>
                  </a:lnTo>
                  <a:lnTo>
                    <a:pt x="19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3"/>
                  </a:lnTo>
                  <a:lnTo>
                    <a:pt x="19" y="43"/>
                  </a:lnTo>
                  <a:lnTo>
                    <a:pt x="19" y="39"/>
                  </a:lnTo>
                  <a:lnTo>
                    <a:pt x="19" y="39"/>
                  </a:lnTo>
                  <a:lnTo>
                    <a:pt x="19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2" y="23"/>
                  </a:lnTo>
                  <a:lnTo>
                    <a:pt x="15" y="23"/>
                  </a:lnTo>
                  <a:lnTo>
                    <a:pt x="15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23" y="23"/>
                  </a:lnTo>
                  <a:lnTo>
                    <a:pt x="23" y="23"/>
                  </a:lnTo>
                  <a:lnTo>
                    <a:pt x="23" y="23"/>
                  </a:lnTo>
                  <a:lnTo>
                    <a:pt x="23" y="23"/>
                  </a:lnTo>
                  <a:lnTo>
                    <a:pt x="31" y="23"/>
                  </a:lnTo>
                  <a:lnTo>
                    <a:pt x="31" y="19"/>
                  </a:lnTo>
                  <a:lnTo>
                    <a:pt x="27" y="19"/>
                  </a:lnTo>
                  <a:lnTo>
                    <a:pt x="23" y="15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43" y="4"/>
                  </a:lnTo>
                  <a:lnTo>
                    <a:pt x="58" y="8"/>
                  </a:lnTo>
                  <a:lnTo>
                    <a:pt x="62" y="8"/>
                  </a:lnTo>
                  <a:lnTo>
                    <a:pt x="66" y="12"/>
                  </a:lnTo>
                  <a:lnTo>
                    <a:pt x="70" y="19"/>
                  </a:lnTo>
                  <a:lnTo>
                    <a:pt x="70" y="23"/>
                  </a:lnTo>
                  <a:lnTo>
                    <a:pt x="78" y="23"/>
                  </a:lnTo>
                  <a:lnTo>
                    <a:pt x="78" y="27"/>
                  </a:lnTo>
                  <a:lnTo>
                    <a:pt x="78" y="27"/>
                  </a:lnTo>
                  <a:lnTo>
                    <a:pt x="82" y="31"/>
                  </a:lnTo>
                  <a:lnTo>
                    <a:pt x="82" y="31"/>
                  </a:lnTo>
                  <a:lnTo>
                    <a:pt x="86" y="35"/>
                  </a:lnTo>
                  <a:lnTo>
                    <a:pt x="94" y="35"/>
                  </a:lnTo>
                  <a:lnTo>
                    <a:pt x="98" y="35"/>
                  </a:lnTo>
                  <a:lnTo>
                    <a:pt x="101" y="39"/>
                  </a:lnTo>
                  <a:lnTo>
                    <a:pt x="117" y="51"/>
                  </a:lnTo>
                  <a:lnTo>
                    <a:pt x="125" y="58"/>
                  </a:lnTo>
                  <a:lnTo>
                    <a:pt x="137" y="62"/>
                  </a:lnTo>
                  <a:lnTo>
                    <a:pt x="160" y="74"/>
                  </a:lnTo>
                  <a:lnTo>
                    <a:pt x="164" y="78"/>
                  </a:lnTo>
                  <a:lnTo>
                    <a:pt x="160" y="90"/>
                  </a:lnTo>
                  <a:lnTo>
                    <a:pt x="156" y="97"/>
                  </a:lnTo>
                  <a:lnTo>
                    <a:pt x="156" y="101"/>
                  </a:lnTo>
                  <a:lnTo>
                    <a:pt x="156" y="105"/>
                  </a:lnTo>
                  <a:lnTo>
                    <a:pt x="160" y="113"/>
                  </a:lnTo>
                  <a:lnTo>
                    <a:pt x="160" y="113"/>
                  </a:lnTo>
                  <a:lnTo>
                    <a:pt x="160" y="113"/>
                  </a:lnTo>
                  <a:lnTo>
                    <a:pt x="160" y="113"/>
                  </a:lnTo>
                  <a:lnTo>
                    <a:pt x="160" y="117"/>
                  </a:lnTo>
                  <a:lnTo>
                    <a:pt x="160" y="121"/>
                  </a:lnTo>
                  <a:lnTo>
                    <a:pt x="164" y="125"/>
                  </a:lnTo>
                  <a:lnTo>
                    <a:pt x="164" y="129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6"/>
                  </a:lnTo>
                  <a:lnTo>
                    <a:pt x="152" y="136"/>
                  </a:lnTo>
                  <a:lnTo>
                    <a:pt x="148" y="136"/>
                  </a:lnTo>
                  <a:lnTo>
                    <a:pt x="140" y="144"/>
                  </a:lnTo>
                  <a:lnTo>
                    <a:pt x="129" y="144"/>
                  </a:lnTo>
                  <a:lnTo>
                    <a:pt x="125" y="144"/>
                  </a:lnTo>
                  <a:lnTo>
                    <a:pt x="125" y="144"/>
                  </a:lnTo>
                  <a:lnTo>
                    <a:pt x="125" y="144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13" y="133"/>
                  </a:lnTo>
                  <a:lnTo>
                    <a:pt x="109" y="133"/>
                  </a:lnTo>
                  <a:lnTo>
                    <a:pt x="94" y="133"/>
                  </a:lnTo>
                  <a:lnTo>
                    <a:pt x="94" y="133"/>
                  </a:lnTo>
                  <a:lnTo>
                    <a:pt x="90" y="129"/>
                  </a:lnTo>
                  <a:lnTo>
                    <a:pt x="86" y="129"/>
                  </a:lnTo>
                  <a:lnTo>
                    <a:pt x="82" y="125"/>
                  </a:lnTo>
                  <a:lnTo>
                    <a:pt x="78" y="125"/>
                  </a:lnTo>
                  <a:lnTo>
                    <a:pt x="78" y="121"/>
                  </a:lnTo>
                  <a:lnTo>
                    <a:pt x="78" y="121"/>
                  </a:lnTo>
                  <a:lnTo>
                    <a:pt x="78" y="121"/>
                  </a:lnTo>
                  <a:lnTo>
                    <a:pt x="78" y="121"/>
                  </a:lnTo>
                  <a:lnTo>
                    <a:pt x="78" y="121"/>
                  </a:lnTo>
                  <a:lnTo>
                    <a:pt x="74" y="117"/>
                  </a:lnTo>
                  <a:lnTo>
                    <a:pt x="74" y="113"/>
                  </a:lnTo>
                  <a:lnTo>
                    <a:pt x="66" y="101"/>
                  </a:lnTo>
                  <a:lnTo>
                    <a:pt x="62" y="97"/>
                  </a:lnTo>
                  <a:lnTo>
                    <a:pt x="62" y="97"/>
                  </a:lnTo>
                  <a:lnTo>
                    <a:pt x="58" y="97"/>
                  </a:lnTo>
                  <a:lnTo>
                    <a:pt x="58" y="97"/>
                  </a:lnTo>
                  <a:lnTo>
                    <a:pt x="55" y="94"/>
                  </a:lnTo>
                  <a:lnTo>
                    <a:pt x="55" y="90"/>
                  </a:lnTo>
                  <a:lnTo>
                    <a:pt x="51" y="90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3" y="90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7" y="90"/>
                  </a:lnTo>
                  <a:lnTo>
                    <a:pt x="43" y="90"/>
                  </a:lnTo>
                  <a:lnTo>
                    <a:pt x="43" y="86"/>
                  </a:lnTo>
                  <a:lnTo>
                    <a:pt x="47" y="86"/>
                  </a:lnTo>
                  <a:lnTo>
                    <a:pt x="47" y="86"/>
                  </a:lnTo>
                  <a:lnTo>
                    <a:pt x="47" y="86"/>
                  </a:lnTo>
                  <a:lnTo>
                    <a:pt x="47" y="86"/>
                  </a:lnTo>
                  <a:lnTo>
                    <a:pt x="47" y="86"/>
                  </a:lnTo>
                  <a:lnTo>
                    <a:pt x="43" y="82"/>
                  </a:lnTo>
                  <a:lnTo>
                    <a:pt x="43" y="82"/>
                  </a:lnTo>
                  <a:lnTo>
                    <a:pt x="43" y="82"/>
                  </a:lnTo>
                  <a:lnTo>
                    <a:pt x="43" y="82"/>
                  </a:lnTo>
                  <a:lnTo>
                    <a:pt x="43" y="82"/>
                  </a:lnTo>
                  <a:lnTo>
                    <a:pt x="47" y="82"/>
                  </a:lnTo>
                  <a:lnTo>
                    <a:pt x="47" y="82"/>
                  </a:lnTo>
                  <a:lnTo>
                    <a:pt x="47" y="86"/>
                  </a:lnTo>
                  <a:lnTo>
                    <a:pt x="51" y="86"/>
                  </a:lnTo>
                  <a:lnTo>
                    <a:pt x="55" y="82"/>
                  </a:lnTo>
                  <a:lnTo>
                    <a:pt x="62" y="78"/>
                  </a:lnTo>
                  <a:lnTo>
                    <a:pt x="62" y="74"/>
                  </a:lnTo>
                  <a:lnTo>
                    <a:pt x="58" y="74"/>
                  </a:lnTo>
                  <a:lnTo>
                    <a:pt x="47" y="66"/>
                  </a:lnTo>
                  <a:lnTo>
                    <a:pt x="39" y="66"/>
                  </a:lnTo>
                  <a:lnTo>
                    <a:pt x="39" y="66"/>
                  </a:lnTo>
                  <a:lnTo>
                    <a:pt x="35" y="70"/>
                  </a:lnTo>
                  <a:lnTo>
                    <a:pt x="35" y="70"/>
                  </a:lnTo>
                  <a:lnTo>
                    <a:pt x="31" y="70"/>
                  </a:lnTo>
                  <a:lnTo>
                    <a:pt x="31" y="70"/>
                  </a:lnTo>
                  <a:lnTo>
                    <a:pt x="27" y="70"/>
                  </a:lnTo>
                  <a:lnTo>
                    <a:pt x="27" y="74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19" y="78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Freeform 55"/>
            <p:cNvSpPr>
              <a:spLocks noEditPoints="1"/>
            </p:cNvSpPr>
            <p:nvPr/>
          </p:nvSpPr>
          <p:spPr bwMode="auto">
            <a:xfrm>
              <a:off x="3178208" y="3044232"/>
              <a:ext cx="389467" cy="702733"/>
            </a:xfrm>
            <a:custGeom>
              <a:avLst/>
              <a:gdLst>
                <a:gd name="T0" fmla="*/ 110 w 184"/>
                <a:gd name="T1" fmla="*/ 305 h 332"/>
                <a:gd name="T2" fmla="*/ 106 w 184"/>
                <a:gd name="T3" fmla="*/ 273 h 332"/>
                <a:gd name="T4" fmla="*/ 86 w 184"/>
                <a:gd name="T5" fmla="*/ 258 h 332"/>
                <a:gd name="T6" fmla="*/ 82 w 184"/>
                <a:gd name="T7" fmla="*/ 238 h 332"/>
                <a:gd name="T8" fmla="*/ 82 w 184"/>
                <a:gd name="T9" fmla="*/ 199 h 332"/>
                <a:gd name="T10" fmla="*/ 114 w 184"/>
                <a:gd name="T11" fmla="*/ 184 h 332"/>
                <a:gd name="T12" fmla="*/ 121 w 184"/>
                <a:gd name="T13" fmla="*/ 129 h 332"/>
                <a:gd name="T14" fmla="*/ 125 w 184"/>
                <a:gd name="T15" fmla="*/ 113 h 332"/>
                <a:gd name="T16" fmla="*/ 114 w 184"/>
                <a:gd name="T17" fmla="*/ 102 h 332"/>
                <a:gd name="T18" fmla="*/ 118 w 184"/>
                <a:gd name="T19" fmla="*/ 82 h 332"/>
                <a:gd name="T20" fmla="*/ 149 w 184"/>
                <a:gd name="T21" fmla="*/ 55 h 332"/>
                <a:gd name="T22" fmla="*/ 184 w 184"/>
                <a:gd name="T23" fmla="*/ 55 h 332"/>
                <a:gd name="T24" fmla="*/ 153 w 184"/>
                <a:gd name="T25" fmla="*/ 24 h 332"/>
                <a:gd name="T26" fmla="*/ 153 w 184"/>
                <a:gd name="T27" fmla="*/ 20 h 332"/>
                <a:gd name="T28" fmla="*/ 168 w 184"/>
                <a:gd name="T29" fmla="*/ 8 h 332"/>
                <a:gd name="T30" fmla="*/ 125 w 184"/>
                <a:gd name="T31" fmla="*/ 12 h 332"/>
                <a:gd name="T32" fmla="*/ 102 w 184"/>
                <a:gd name="T33" fmla="*/ 8 h 332"/>
                <a:gd name="T34" fmla="*/ 106 w 184"/>
                <a:gd name="T35" fmla="*/ 20 h 332"/>
                <a:gd name="T36" fmla="*/ 106 w 184"/>
                <a:gd name="T37" fmla="*/ 31 h 332"/>
                <a:gd name="T38" fmla="*/ 90 w 184"/>
                <a:gd name="T39" fmla="*/ 28 h 332"/>
                <a:gd name="T40" fmla="*/ 82 w 184"/>
                <a:gd name="T41" fmla="*/ 35 h 332"/>
                <a:gd name="T42" fmla="*/ 86 w 184"/>
                <a:gd name="T43" fmla="*/ 51 h 332"/>
                <a:gd name="T44" fmla="*/ 82 w 184"/>
                <a:gd name="T45" fmla="*/ 67 h 332"/>
                <a:gd name="T46" fmla="*/ 86 w 184"/>
                <a:gd name="T47" fmla="*/ 74 h 332"/>
                <a:gd name="T48" fmla="*/ 82 w 184"/>
                <a:gd name="T49" fmla="*/ 86 h 332"/>
                <a:gd name="T50" fmla="*/ 86 w 184"/>
                <a:gd name="T51" fmla="*/ 110 h 332"/>
                <a:gd name="T52" fmla="*/ 78 w 184"/>
                <a:gd name="T53" fmla="*/ 113 h 332"/>
                <a:gd name="T54" fmla="*/ 71 w 184"/>
                <a:gd name="T55" fmla="*/ 125 h 332"/>
                <a:gd name="T56" fmla="*/ 51 w 184"/>
                <a:gd name="T57" fmla="*/ 117 h 332"/>
                <a:gd name="T58" fmla="*/ 39 w 184"/>
                <a:gd name="T59" fmla="*/ 121 h 332"/>
                <a:gd name="T60" fmla="*/ 39 w 184"/>
                <a:gd name="T61" fmla="*/ 137 h 332"/>
                <a:gd name="T62" fmla="*/ 51 w 184"/>
                <a:gd name="T63" fmla="*/ 152 h 332"/>
                <a:gd name="T64" fmla="*/ 43 w 184"/>
                <a:gd name="T65" fmla="*/ 160 h 332"/>
                <a:gd name="T66" fmla="*/ 43 w 184"/>
                <a:gd name="T67" fmla="*/ 188 h 332"/>
                <a:gd name="T68" fmla="*/ 32 w 184"/>
                <a:gd name="T69" fmla="*/ 199 h 332"/>
                <a:gd name="T70" fmla="*/ 35 w 184"/>
                <a:gd name="T71" fmla="*/ 219 h 332"/>
                <a:gd name="T72" fmla="*/ 43 w 184"/>
                <a:gd name="T73" fmla="*/ 238 h 332"/>
                <a:gd name="T74" fmla="*/ 55 w 184"/>
                <a:gd name="T75" fmla="*/ 262 h 332"/>
                <a:gd name="T76" fmla="*/ 63 w 184"/>
                <a:gd name="T77" fmla="*/ 270 h 332"/>
                <a:gd name="T78" fmla="*/ 75 w 184"/>
                <a:gd name="T79" fmla="*/ 273 h 332"/>
                <a:gd name="T80" fmla="*/ 82 w 184"/>
                <a:gd name="T81" fmla="*/ 293 h 332"/>
                <a:gd name="T82" fmla="*/ 90 w 184"/>
                <a:gd name="T83" fmla="*/ 328 h 332"/>
                <a:gd name="T84" fmla="*/ 16 w 184"/>
                <a:gd name="T85" fmla="*/ 106 h 332"/>
                <a:gd name="T86" fmla="*/ 0 w 184"/>
                <a:gd name="T87" fmla="*/ 125 h 332"/>
                <a:gd name="T88" fmla="*/ 16 w 184"/>
                <a:gd name="T89" fmla="*/ 141 h 332"/>
                <a:gd name="T90" fmla="*/ 28 w 184"/>
                <a:gd name="T91" fmla="*/ 133 h 332"/>
                <a:gd name="T92" fmla="*/ 20 w 184"/>
                <a:gd name="T93" fmla="*/ 129 h 332"/>
                <a:gd name="T94" fmla="*/ 12 w 184"/>
                <a:gd name="T95" fmla="*/ 121 h 332"/>
                <a:gd name="T96" fmla="*/ 90 w 184"/>
                <a:gd name="T97" fmla="*/ 16 h 332"/>
                <a:gd name="T98" fmla="*/ 98 w 184"/>
                <a:gd name="T99" fmla="*/ 20 h 332"/>
                <a:gd name="T100" fmla="*/ 98 w 184"/>
                <a:gd name="T101" fmla="*/ 12 h 332"/>
                <a:gd name="T102" fmla="*/ 67 w 184"/>
                <a:gd name="T103" fmla="*/ 90 h 332"/>
                <a:gd name="T104" fmla="*/ 63 w 184"/>
                <a:gd name="T105" fmla="*/ 90 h 332"/>
                <a:gd name="T106" fmla="*/ 78 w 184"/>
                <a:gd name="T107" fmla="*/ 110 h 332"/>
                <a:gd name="T108" fmla="*/ 82 w 184"/>
                <a:gd name="T109" fmla="*/ 102 h 332"/>
                <a:gd name="T110" fmla="*/ 78 w 184"/>
                <a:gd name="T111" fmla="*/ 98 h 332"/>
                <a:gd name="T112" fmla="*/ 75 w 184"/>
                <a:gd name="T113" fmla="*/ 98 h 332"/>
                <a:gd name="T114" fmla="*/ 75 w 184"/>
                <a:gd name="T115" fmla="*/ 106 h 332"/>
                <a:gd name="T116" fmla="*/ 67 w 184"/>
                <a:gd name="T117" fmla="*/ 102 h 332"/>
                <a:gd name="T118" fmla="*/ 67 w 184"/>
                <a:gd name="T119" fmla="*/ 106 h 332"/>
                <a:gd name="T120" fmla="*/ 28 w 184"/>
                <a:gd name="T121" fmla="*/ 168 h 332"/>
                <a:gd name="T122" fmla="*/ 24 w 184"/>
                <a:gd name="T123" fmla="*/ 17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" h="332">
                  <a:moveTo>
                    <a:pt x="94" y="324"/>
                  </a:moveTo>
                  <a:lnTo>
                    <a:pt x="94" y="324"/>
                  </a:lnTo>
                  <a:lnTo>
                    <a:pt x="94" y="324"/>
                  </a:lnTo>
                  <a:lnTo>
                    <a:pt x="98" y="320"/>
                  </a:lnTo>
                  <a:lnTo>
                    <a:pt x="98" y="316"/>
                  </a:lnTo>
                  <a:lnTo>
                    <a:pt x="102" y="313"/>
                  </a:lnTo>
                  <a:lnTo>
                    <a:pt x="106" y="313"/>
                  </a:lnTo>
                  <a:lnTo>
                    <a:pt x="114" y="309"/>
                  </a:lnTo>
                  <a:lnTo>
                    <a:pt x="114" y="309"/>
                  </a:lnTo>
                  <a:lnTo>
                    <a:pt x="114" y="309"/>
                  </a:lnTo>
                  <a:lnTo>
                    <a:pt x="110" y="309"/>
                  </a:lnTo>
                  <a:lnTo>
                    <a:pt x="110" y="309"/>
                  </a:lnTo>
                  <a:lnTo>
                    <a:pt x="110" y="305"/>
                  </a:lnTo>
                  <a:lnTo>
                    <a:pt x="106" y="297"/>
                  </a:lnTo>
                  <a:lnTo>
                    <a:pt x="106" y="293"/>
                  </a:lnTo>
                  <a:lnTo>
                    <a:pt x="110" y="289"/>
                  </a:lnTo>
                  <a:lnTo>
                    <a:pt x="110" y="289"/>
                  </a:lnTo>
                  <a:lnTo>
                    <a:pt x="110" y="285"/>
                  </a:lnTo>
                  <a:lnTo>
                    <a:pt x="106" y="285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10" y="277"/>
                  </a:lnTo>
                  <a:lnTo>
                    <a:pt x="110" y="277"/>
                  </a:lnTo>
                  <a:lnTo>
                    <a:pt x="110" y="273"/>
                  </a:lnTo>
                  <a:lnTo>
                    <a:pt x="110" y="273"/>
                  </a:lnTo>
                  <a:lnTo>
                    <a:pt x="106" y="273"/>
                  </a:lnTo>
                  <a:lnTo>
                    <a:pt x="106" y="273"/>
                  </a:lnTo>
                  <a:lnTo>
                    <a:pt x="102" y="273"/>
                  </a:lnTo>
                  <a:lnTo>
                    <a:pt x="102" y="270"/>
                  </a:lnTo>
                  <a:lnTo>
                    <a:pt x="102" y="270"/>
                  </a:lnTo>
                  <a:lnTo>
                    <a:pt x="102" y="266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4" y="258"/>
                  </a:lnTo>
                  <a:lnTo>
                    <a:pt x="86" y="258"/>
                  </a:lnTo>
                  <a:lnTo>
                    <a:pt x="86" y="258"/>
                  </a:lnTo>
                  <a:lnTo>
                    <a:pt x="86" y="258"/>
                  </a:lnTo>
                  <a:lnTo>
                    <a:pt x="86" y="258"/>
                  </a:lnTo>
                  <a:lnTo>
                    <a:pt x="86" y="258"/>
                  </a:lnTo>
                  <a:lnTo>
                    <a:pt x="86" y="258"/>
                  </a:lnTo>
                  <a:lnTo>
                    <a:pt x="86" y="258"/>
                  </a:lnTo>
                  <a:lnTo>
                    <a:pt x="86" y="254"/>
                  </a:lnTo>
                  <a:lnTo>
                    <a:pt x="86" y="254"/>
                  </a:lnTo>
                  <a:lnTo>
                    <a:pt x="82" y="250"/>
                  </a:lnTo>
                  <a:lnTo>
                    <a:pt x="82" y="250"/>
                  </a:lnTo>
                  <a:lnTo>
                    <a:pt x="82" y="246"/>
                  </a:lnTo>
                  <a:lnTo>
                    <a:pt x="82" y="242"/>
                  </a:lnTo>
                  <a:lnTo>
                    <a:pt x="82" y="238"/>
                  </a:lnTo>
                  <a:lnTo>
                    <a:pt x="82" y="231"/>
                  </a:lnTo>
                  <a:lnTo>
                    <a:pt x="82" y="231"/>
                  </a:lnTo>
                  <a:lnTo>
                    <a:pt x="82" y="227"/>
                  </a:lnTo>
                  <a:lnTo>
                    <a:pt x="78" y="227"/>
                  </a:lnTo>
                  <a:lnTo>
                    <a:pt x="78" y="227"/>
                  </a:lnTo>
                  <a:lnTo>
                    <a:pt x="78" y="223"/>
                  </a:lnTo>
                  <a:lnTo>
                    <a:pt x="75" y="219"/>
                  </a:lnTo>
                  <a:lnTo>
                    <a:pt x="78" y="219"/>
                  </a:lnTo>
                  <a:lnTo>
                    <a:pt x="82" y="211"/>
                  </a:lnTo>
                  <a:lnTo>
                    <a:pt x="86" y="203"/>
                  </a:lnTo>
                  <a:lnTo>
                    <a:pt x="86" y="199"/>
                  </a:lnTo>
                  <a:lnTo>
                    <a:pt x="82" y="199"/>
                  </a:lnTo>
                  <a:lnTo>
                    <a:pt x="82" y="199"/>
                  </a:lnTo>
                  <a:lnTo>
                    <a:pt x="78" y="195"/>
                  </a:lnTo>
                  <a:lnTo>
                    <a:pt x="78" y="191"/>
                  </a:lnTo>
                  <a:lnTo>
                    <a:pt x="78" y="191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0"/>
                  </a:lnTo>
                  <a:lnTo>
                    <a:pt x="75" y="176"/>
                  </a:lnTo>
                  <a:lnTo>
                    <a:pt x="78" y="176"/>
                  </a:lnTo>
                  <a:lnTo>
                    <a:pt x="86" y="180"/>
                  </a:lnTo>
                  <a:lnTo>
                    <a:pt x="90" y="184"/>
                  </a:lnTo>
                  <a:lnTo>
                    <a:pt x="94" y="184"/>
                  </a:lnTo>
                  <a:lnTo>
                    <a:pt x="110" y="184"/>
                  </a:lnTo>
                  <a:lnTo>
                    <a:pt x="114" y="184"/>
                  </a:lnTo>
                  <a:lnTo>
                    <a:pt x="114" y="180"/>
                  </a:lnTo>
                  <a:lnTo>
                    <a:pt x="118" y="176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1" y="160"/>
                  </a:lnTo>
                  <a:lnTo>
                    <a:pt x="118" y="156"/>
                  </a:lnTo>
                  <a:lnTo>
                    <a:pt x="118" y="152"/>
                  </a:lnTo>
                  <a:lnTo>
                    <a:pt x="118" y="149"/>
                  </a:lnTo>
                  <a:lnTo>
                    <a:pt x="118" y="149"/>
                  </a:lnTo>
                  <a:lnTo>
                    <a:pt x="118" y="137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21" y="129"/>
                  </a:lnTo>
                  <a:lnTo>
                    <a:pt x="121" y="129"/>
                  </a:lnTo>
                  <a:lnTo>
                    <a:pt x="118" y="129"/>
                  </a:lnTo>
                  <a:lnTo>
                    <a:pt x="118" y="129"/>
                  </a:lnTo>
                  <a:lnTo>
                    <a:pt x="121" y="125"/>
                  </a:lnTo>
                  <a:lnTo>
                    <a:pt x="121" y="125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1"/>
                  </a:lnTo>
                  <a:lnTo>
                    <a:pt x="125" y="117"/>
                  </a:lnTo>
                  <a:lnTo>
                    <a:pt x="121" y="117"/>
                  </a:lnTo>
                  <a:lnTo>
                    <a:pt x="121" y="117"/>
                  </a:lnTo>
                  <a:lnTo>
                    <a:pt x="125" y="113"/>
                  </a:lnTo>
                  <a:lnTo>
                    <a:pt x="125" y="113"/>
                  </a:lnTo>
                  <a:lnTo>
                    <a:pt x="125" y="113"/>
                  </a:lnTo>
                  <a:lnTo>
                    <a:pt x="121" y="110"/>
                  </a:lnTo>
                  <a:lnTo>
                    <a:pt x="121" y="106"/>
                  </a:lnTo>
                  <a:lnTo>
                    <a:pt x="118" y="110"/>
                  </a:lnTo>
                  <a:lnTo>
                    <a:pt x="114" y="110"/>
                  </a:lnTo>
                  <a:lnTo>
                    <a:pt x="114" y="110"/>
                  </a:lnTo>
                  <a:lnTo>
                    <a:pt x="114" y="110"/>
                  </a:lnTo>
                  <a:lnTo>
                    <a:pt x="114" y="106"/>
                  </a:lnTo>
                  <a:lnTo>
                    <a:pt x="114" y="106"/>
                  </a:lnTo>
                  <a:lnTo>
                    <a:pt x="114" y="106"/>
                  </a:lnTo>
                  <a:lnTo>
                    <a:pt x="114" y="106"/>
                  </a:lnTo>
                  <a:lnTo>
                    <a:pt x="114" y="106"/>
                  </a:lnTo>
                  <a:lnTo>
                    <a:pt x="114" y="102"/>
                  </a:lnTo>
                  <a:lnTo>
                    <a:pt x="114" y="102"/>
                  </a:lnTo>
                  <a:lnTo>
                    <a:pt x="114" y="98"/>
                  </a:lnTo>
                  <a:lnTo>
                    <a:pt x="114" y="98"/>
                  </a:lnTo>
                  <a:lnTo>
                    <a:pt x="110" y="98"/>
                  </a:lnTo>
                  <a:lnTo>
                    <a:pt x="110" y="98"/>
                  </a:lnTo>
                  <a:lnTo>
                    <a:pt x="110" y="94"/>
                  </a:lnTo>
                  <a:lnTo>
                    <a:pt x="110" y="94"/>
                  </a:lnTo>
                  <a:lnTo>
                    <a:pt x="114" y="90"/>
                  </a:lnTo>
                  <a:lnTo>
                    <a:pt x="114" y="90"/>
                  </a:lnTo>
                  <a:lnTo>
                    <a:pt x="114" y="90"/>
                  </a:lnTo>
                  <a:lnTo>
                    <a:pt x="114" y="86"/>
                  </a:lnTo>
                  <a:lnTo>
                    <a:pt x="114" y="86"/>
                  </a:lnTo>
                  <a:lnTo>
                    <a:pt x="118" y="82"/>
                  </a:lnTo>
                  <a:lnTo>
                    <a:pt x="118" y="78"/>
                  </a:lnTo>
                  <a:lnTo>
                    <a:pt x="118" y="78"/>
                  </a:lnTo>
                  <a:lnTo>
                    <a:pt x="125" y="78"/>
                  </a:lnTo>
                  <a:lnTo>
                    <a:pt x="129" y="78"/>
                  </a:lnTo>
                  <a:lnTo>
                    <a:pt x="133" y="78"/>
                  </a:lnTo>
                  <a:lnTo>
                    <a:pt x="133" y="74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70"/>
                  </a:lnTo>
                  <a:lnTo>
                    <a:pt x="141" y="70"/>
                  </a:lnTo>
                  <a:lnTo>
                    <a:pt x="145" y="67"/>
                  </a:lnTo>
                  <a:lnTo>
                    <a:pt x="145" y="63"/>
                  </a:lnTo>
                  <a:lnTo>
                    <a:pt x="149" y="55"/>
                  </a:lnTo>
                  <a:lnTo>
                    <a:pt x="149" y="47"/>
                  </a:lnTo>
                  <a:lnTo>
                    <a:pt x="153" y="47"/>
                  </a:lnTo>
                  <a:lnTo>
                    <a:pt x="153" y="43"/>
                  </a:lnTo>
                  <a:lnTo>
                    <a:pt x="157" y="43"/>
                  </a:lnTo>
                  <a:lnTo>
                    <a:pt x="164" y="43"/>
                  </a:lnTo>
                  <a:lnTo>
                    <a:pt x="168" y="43"/>
                  </a:lnTo>
                  <a:lnTo>
                    <a:pt x="168" y="47"/>
                  </a:lnTo>
                  <a:lnTo>
                    <a:pt x="172" y="51"/>
                  </a:lnTo>
                  <a:lnTo>
                    <a:pt x="176" y="51"/>
                  </a:lnTo>
                  <a:lnTo>
                    <a:pt x="180" y="55"/>
                  </a:lnTo>
                  <a:lnTo>
                    <a:pt x="184" y="55"/>
                  </a:lnTo>
                  <a:lnTo>
                    <a:pt x="184" y="55"/>
                  </a:lnTo>
                  <a:lnTo>
                    <a:pt x="184" y="55"/>
                  </a:lnTo>
                  <a:lnTo>
                    <a:pt x="184" y="55"/>
                  </a:lnTo>
                  <a:lnTo>
                    <a:pt x="184" y="55"/>
                  </a:lnTo>
                  <a:lnTo>
                    <a:pt x="180" y="51"/>
                  </a:lnTo>
                  <a:lnTo>
                    <a:pt x="180" y="47"/>
                  </a:lnTo>
                  <a:lnTo>
                    <a:pt x="172" y="35"/>
                  </a:lnTo>
                  <a:lnTo>
                    <a:pt x="168" y="31"/>
                  </a:lnTo>
                  <a:lnTo>
                    <a:pt x="168" y="31"/>
                  </a:lnTo>
                  <a:lnTo>
                    <a:pt x="164" y="31"/>
                  </a:lnTo>
                  <a:lnTo>
                    <a:pt x="164" y="31"/>
                  </a:lnTo>
                  <a:lnTo>
                    <a:pt x="161" y="28"/>
                  </a:lnTo>
                  <a:lnTo>
                    <a:pt x="161" y="24"/>
                  </a:lnTo>
                  <a:lnTo>
                    <a:pt x="157" y="2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49" y="2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49" y="24"/>
                  </a:lnTo>
                  <a:lnTo>
                    <a:pt x="149" y="20"/>
                  </a:lnTo>
                  <a:lnTo>
                    <a:pt x="153" y="20"/>
                  </a:lnTo>
                  <a:lnTo>
                    <a:pt x="153" y="20"/>
                  </a:lnTo>
                  <a:lnTo>
                    <a:pt x="153" y="20"/>
                  </a:lnTo>
                  <a:lnTo>
                    <a:pt x="153" y="20"/>
                  </a:lnTo>
                  <a:lnTo>
                    <a:pt x="153" y="20"/>
                  </a:lnTo>
                  <a:lnTo>
                    <a:pt x="149" y="16"/>
                  </a:lnTo>
                  <a:lnTo>
                    <a:pt x="149" y="16"/>
                  </a:lnTo>
                  <a:lnTo>
                    <a:pt x="149" y="16"/>
                  </a:lnTo>
                  <a:lnTo>
                    <a:pt x="149" y="16"/>
                  </a:lnTo>
                  <a:lnTo>
                    <a:pt x="149" y="16"/>
                  </a:lnTo>
                  <a:lnTo>
                    <a:pt x="153" y="16"/>
                  </a:lnTo>
                  <a:lnTo>
                    <a:pt x="153" y="16"/>
                  </a:lnTo>
                  <a:lnTo>
                    <a:pt x="153" y="20"/>
                  </a:lnTo>
                  <a:lnTo>
                    <a:pt x="157" y="20"/>
                  </a:lnTo>
                  <a:lnTo>
                    <a:pt x="161" y="16"/>
                  </a:lnTo>
                  <a:lnTo>
                    <a:pt x="168" y="12"/>
                  </a:lnTo>
                  <a:lnTo>
                    <a:pt x="168" y="8"/>
                  </a:lnTo>
                  <a:lnTo>
                    <a:pt x="164" y="8"/>
                  </a:lnTo>
                  <a:lnTo>
                    <a:pt x="153" y="0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1" y="4"/>
                  </a:lnTo>
                  <a:lnTo>
                    <a:pt x="141" y="4"/>
                  </a:lnTo>
                  <a:lnTo>
                    <a:pt x="137" y="4"/>
                  </a:lnTo>
                  <a:lnTo>
                    <a:pt x="137" y="4"/>
                  </a:lnTo>
                  <a:lnTo>
                    <a:pt x="133" y="4"/>
                  </a:lnTo>
                  <a:lnTo>
                    <a:pt x="133" y="8"/>
                  </a:lnTo>
                  <a:lnTo>
                    <a:pt x="129" y="12"/>
                  </a:lnTo>
                  <a:lnTo>
                    <a:pt x="129" y="12"/>
                  </a:lnTo>
                  <a:lnTo>
                    <a:pt x="125" y="12"/>
                  </a:lnTo>
                  <a:lnTo>
                    <a:pt x="110" y="8"/>
                  </a:lnTo>
                  <a:lnTo>
                    <a:pt x="110" y="8"/>
                  </a:lnTo>
                  <a:lnTo>
                    <a:pt x="110" y="8"/>
                  </a:lnTo>
                  <a:lnTo>
                    <a:pt x="110" y="8"/>
                  </a:lnTo>
                  <a:lnTo>
                    <a:pt x="110" y="8"/>
                  </a:lnTo>
                  <a:lnTo>
                    <a:pt x="110" y="8"/>
                  </a:lnTo>
                  <a:lnTo>
                    <a:pt x="110" y="8"/>
                  </a:lnTo>
                  <a:lnTo>
                    <a:pt x="110" y="12"/>
                  </a:lnTo>
                  <a:lnTo>
                    <a:pt x="110" y="12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2" y="4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12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6" y="16"/>
                  </a:lnTo>
                  <a:lnTo>
                    <a:pt x="106" y="16"/>
                  </a:lnTo>
                  <a:lnTo>
                    <a:pt x="106" y="16"/>
                  </a:lnTo>
                  <a:lnTo>
                    <a:pt x="106" y="16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06" y="20"/>
                  </a:lnTo>
                  <a:lnTo>
                    <a:pt x="102" y="20"/>
                  </a:lnTo>
                  <a:lnTo>
                    <a:pt x="106" y="20"/>
                  </a:lnTo>
                  <a:lnTo>
                    <a:pt x="106" y="20"/>
                  </a:lnTo>
                  <a:lnTo>
                    <a:pt x="106" y="24"/>
                  </a:lnTo>
                  <a:lnTo>
                    <a:pt x="106" y="24"/>
                  </a:lnTo>
                  <a:lnTo>
                    <a:pt x="106" y="28"/>
                  </a:lnTo>
                  <a:lnTo>
                    <a:pt x="106" y="28"/>
                  </a:lnTo>
                  <a:lnTo>
                    <a:pt x="106" y="28"/>
                  </a:lnTo>
                  <a:lnTo>
                    <a:pt x="106" y="31"/>
                  </a:lnTo>
                  <a:lnTo>
                    <a:pt x="106" y="31"/>
                  </a:lnTo>
                  <a:lnTo>
                    <a:pt x="106" y="31"/>
                  </a:lnTo>
                  <a:lnTo>
                    <a:pt x="106" y="31"/>
                  </a:lnTo>
                  <a:lnTo>
                    <a:pt x="106" y="31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102" y="39"/>
                  </a:lnTo>
                  <a:lnTo>
                    <a:pt x="98" y="35"/>
                  </a:lnTo>
                  <a:lnTo>
                    <a:pt x="98" y="35"/>
                  </a:lnTo>
                  <a:lnTo>
                    <a:pt x="94" y="31"/>
                  </a:lnTo>
                  <a:lnTo>
                    <a:pt x="94" y="31"/>
                  </a:lnTo>
                  <a:lnTo>
                    <a:pt x="94" y="28"/>
                  </a:lnTo>
                  <a:lnTo>
                    <a:pt x="94" y="28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31"/>
                  </a:lnTo>
                  <a:lnTo>
                    <a:pt x="90" y="31"/>
                  </a:lnTo>
                  <a:lnTo>
                    <a:pt x="90" y="31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31"/>
                  </a:lnTo>
                  <a:lnTo>
                    <a:pt x="86" y="31"/>
                  </a:lnTo>
                  <a:lnTo>
                    <a:pt x="86" y="35"/>
                  </a:lnTo>
                  <a:lnTo>
                    <a:pt x="86" y="35"/>
                  </a:lnTo>
                  <a:lnTo>
                    <a:pt x="82" y="35"/>
                  </a:lnTo>
                  <a:lnTo>
                    <a:pt x="82" y="39"/>
                  </a:lnTo>
                  <a:lnTo>
                    <a:pt x="82" y="39"/>
                  </a:lnTo>
                  <a:lnTo>
                    <a:pt x="82" y="39"/>
                  </a:lnTo>
                  <a:lnTo>
                    <a:pt x="82" y="39"/>
                  </a:lnTo>
                  <a:lnTo>
                    <a:pt x="82" y="39"/>
                  </a:lnTo>
                  <a:lnTo>
                    <a:pt x="82" y="43"/>
                  </a:lnTo>
                  <a:lnTo>
                    <a:pt x="86" y="47"/>
                  </a:lnTo>
                  <a:lnTo>
                    <a:pt x="90" y="51"/>
                  </a:lnTo>
                  <a:lnTo>
                    <a:pt x="86" y="47"/>
                  </a:lnTo>
                  <a:lnTo>
                    <a:pt x="86" y="47"/>
                  </a:lnTo>
                  <a:lnTo>
                    <a:pt x="86" y="51"/>
                  </a:lnTo>
                  <a:lnTo>
                    <a:pt x="86" y="51"/>
                  </a:lnTo>
                  <a:lnTo>
                    <a:pt x="86" y="51"/>
                  </a:lnTo>
                  <a:lnTo>
                    <a:pt x="86" y="55"/>
                  </a:lnTo>
                  <a:lnTo>
                    <a:pt x="86" y="59"/>
                  </a:lnTo>
                  <a:lnTo>
                    <a:pt x="86" y="59"/>
                  </a:lnTo>
                  <a:lnTo>
                    <a:pt x="86" y="63"/>
                  </a:lnTo>
                  <a:lnTo>
                    <a:pt x="86" y="63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70"/>
                  </a:lnTo>
                  <a:lnTo>
                    <a:pt x="86" y="70"/>
                  </a:lnTo>
                  <a:lnTo>
                    <a:pt x="86" y="67"/>
                  </a:lnTo>
                  <a:lnTo>
                    <a:pt x="82" y="67"/>
                  </a:lnTo>
                  <a:lnTo>
                    <a:pt x="82" y="67"/>
                  </a:lnTo>
                  <a:lnTo>
                    <a:pt x="78" y="67"/>
                  </a:lnTo>
                  <a:lnTo>
                    <a:pt x="78" y="67"/>
                  </a:lnTo>
                  <a:lnTo>
                    <a:pt x="78" y="63"/>
                  </a:lnTo>
                  <a:lnTo>
                    <a:pt x="78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7"/>
                  </a:lnTo>
                  <a:lnTo>
                    <a:pt x="78" y="70"/>
                  </a:lnTo>
                  <a:lnTo>
                    <a:pt x="90" y="78"/>
                  </a:lnTo>
                  <a:lnTo>
                    <a:pt x="86" y="74"/>
                  </a:lnTo>
                  <a:lnTo>
                    <a:pt x="82" y="74"/>
                  </a:lnTo>
                  <a:lnTo>
                    <a:pt x="78" y="74"/>
                  </a:lnTo>
                  <a:lnTo>
                    <a:pt x="78" y="74"/>
                  </a:lnTo>
                  <a:lnTo>
                    <a:pt x="75" y="70"/>
                  </a:lnTo>
                  <a:lnTo>
                    <a:pt x="71" y="70"/>
                  </a:lnTo>
                  <a:lnTo>
                    <a:pt x="71" y="74"/>
                  </a:lnTo>
                  <a:lnTo>
                    <a:pt x="75" y="78"/>
                  </a:lnTo>
                  <a:lnTo>
                    <a:pt x="75" y="78"/>
                  </a:lnTo>
                  <a:lnTo>
                    <a:pt x="75" y="82"/>
                  </a:lnTo>
                  <a:lnTo>
                    <a:pt x="78" y="82"/>
                  </a:lnTo>
                  <a:lnTo>
                    <a:pt x="78" y="82"/>
                  </a:lnTo>
                  <a:lnTo>
                    <a:pt x="78" y="82"/>
                  </a:lnTo>
                  <a:lnTo>
                    <a:pt x="82" y="86"/>
                  </a:lnTo>
                  <a:lnTo>
                    <a:pt x="86" y="86"/>
                  </a:lnTo>
                  <a:lnTo>
                    <a:pt x="90" y="90"/>
                  </a:lnTo>
                  <a:lnTo>
                    <a:pt x="90" y="90"/>
                  </a:lnTo>
                  <a:lnTo>
                    <a:pt x="90" y="90"/>
                  </a:lnTo>
                  <a:lnTo>
                    <a:pt x="90" y="94"/>
                  </a:lnTo>
                  <a:lnTo>
                    <a:pt x="90" y="94"/>
                  </a:lnTo>
                  <a:lnTo>
                    <a:pt x="90" y="98"/>
                  </a:lnTo>
                  <a:lnTo>
                    <a:pt x="90" y="102"/>
                  </a:lnTo>
                  <a:lnTo>
                    <a:pt x="86" y="98"/>
                  </a:lnTo>
                  <a:lnTo>
                    <a:pt x="86" y="98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78" y="110"/>
                  </a:lnTo>
                  <a:lnTo>
                    <a:pt x="78" y="110"/>
                  </a:lnTo>
                  <a:lnTo>
                    <a:pt x="78" y="110"/>
                  </a:lnTo>
                  <a:lnTo>
                    <a:pt x="78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0"/>
                  </a:lnTo>
                  <a:lnTo>
                    <a:pt x="75" y="110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5"/>
                  </a:lnTo>
                  <a:lnTo>
                    <a:pt x="75" y="129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1"/>
                  </a:lnTo>
                  <a:lnTo>
                    <a:pt x="63" y="121"/>
                  </a:lnTo>
                  <a:lnTo>
                    <a:pt x="63" y="117"/>
                  </a:lnTo>
                  <a:lnTo>
                    <a:pt x="63" y="113"/>
                  </a:lnTo>
                  <a:lnTo>
                    <a:pt x="63" y="110"/>
                  </a:lnTo>
                  <a:lnTo>
                    <a:pt x="59" y="113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1" y="117"/>
                  </a:lnTo>
                  <a:lnTo>
                    <a:pt x="51" y="117"/>
                  </a:lnTo>
                  <a:lnTo>
                    <a:pt x="51" y="121"/>
                  </a:lnTo>
                  <a:lnTo>
                    <a:pt x="51" y="121"/>
                  </a:lnTo>
                  <a:lnTo>
                    <a:pt x="51" y="121"/>
                  </a:lnTo>
                  <a:lnTo>
                    <a:pt x="55" y="121"/>
                  </a:lnTo>
                  <a:lnTo>
                    <a:pt x="55" y="121"/>
                  </a:lnTo>
                  <a:lnTo>
                    <a:pt x="55" y="125"/>
                  </a:lnTo>
                  <a:lnTo>
                    <a:pt x="51" y="125"/>
                  </a:lnTo>
                  <a:lnTo>
                    <a:pt x="47" y="125"/>
                  </a:lnTo>
                  <a:lnTo>
                    <a:pt x="47" y="121"/>
                  </a:lnTo>
                  <a:lnTo>
                    <a:pt x="47" y="125"/>
                  </a:lnTo>
                  <a:lnTo>
                    <a:pt x="43" y="125"/>
                  </a:lnTo>
                  <a:lnTo>
                    <a:pt x="39" y="121"/>
                  </a:lnTo>
                  <a:lnTo>
                    <a:pt x="39" y="121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35" y="129"/>
                  </a:lnTo>
                  <a:lnTo>
                    <a:pt x="35" y="129"/>
                  </a:lnTo>
                  <a:lnTo>
                    <a:pt x="39" y="129"/>
                  </a:lnTo>
                  <a:lnTo>
                    <a:pt x="39" y="133"/>
                  </a:lnTo>
                  <a:lnTo>
                    <a:pt x="43" y="133"/>
                  </a:lnTo>
                  <a:lnTo>
                    <a:pt x="39" y="133"/>
                  </a:lnTo>
                  <a:lnTo>
                    <a:pt x="39" y="133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3" y="141"/>
                  </a:lnTo>
                  <a:lnTo>
                    <a:pt x="43" y="141"/>
                  </a:lnTo>
                  <a:lnTo>
                    <a:pt x="43" y="141"/>
                  </a:lnTo>
                  <a:lnTo>
                    <a:pt x="43" y="141"/>
                  </a:lnTo>
                  <a:lnTo>
                    <a:pt x="47" y="141"/>
                  </a:lnTo>
                  <a:lnTo>
                    <a:pt x="43" y="141"/>
                  </a:lnTo>
                  <a:lnTo>
                    <a:pt x="47" y="145"/>
                  </a:lnTo>
                  <a:lnTo>
                    <a:pt x="47" y="145"/>
                  </a:lnTo>
                  <a:lnTo>
                    <a:pt x="55" y="149"/>
                  </a:lnTo>
                  <a:lnTo>
                    <a:pt x="59" y="152"/>
                  </a:lnTo>
                  <a:lnTo>
                    <a:pt x="59" y="152"/>
                  </a:lnTo>
                  <a:lnTo>
                    <a:pt x="55" y="152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47" y="149"/>
                  </a:lnTo>
                  <a:lnTo>
                    <a:pt x="43" y="149"/>
                  </a:lnTo>
                  <a:lnTo>
                    <a:pt x="43" y="152"/>
                  </a:lnTo>
                  <a:lnTo>
                    <a:pt x="43" y="152"/>
                  </a:lnTo>
                  <a:lnTo>
                    <a:pt x="43" y="152"/>
                  </a:lnTo>
                  <a:lnTo>
                    <a:pt x="43" y="152"/>
                  </a:lnTo>
                  <a:lnTo>
                    <a:pt x="43" y="152"/>
                  </a:lnTo>
                  <a:lnTo>
                    <a:pt x="39" y="156"/>
                  </a:lnTo>
                  <a:lnTo>
                    <a:pt x="39" y="156"/>
                  </a:lnTo>
                  <a:lnTo>
                    <a:pt x="39" y="156"/>
                  </a:lnTo>
                  <a:lnTo>
                    <a:pt x="43" y="156"/>
                  </a:lnTo>
                  <a:lnTo>
                    <a:pt x="43" y="160"/>
                  </a:lnTo>
                  <a:lnTo>
                    <a:pt x="43" y="164"/>
                  </a:lnTo>
                  <a:lnTo>
                    <a:pt x="47" y="168"/>
                  </a:lnTo>
                  <a:lnTo>
                    <a:pt x="43" y="172"/>
                  </a:lnTo>
                  <a:lnTo>
                    <a:pt x="43" y="172"/>
                  </a:lnTo>
                  <a:lnTo>
                    <a:pt x="43" y="172"/>
                  </a:lnTo>
                  <a:lnTo>
                    <a:pt x="47" y="176"/>
                  </a:lnTo>
                  <a:lnTo>
                    <a:pt x="47" y="176"/>
                  </a:lnTo>
                  <a:lnTo>
                    <a:pt x="47" y="180"/>
                  </a:lnTo>
                  <a:lnTo>
                    <a:pt x="47" y="180"/>
                  </a:lnTo>
                  <a:lnTo>
                    <a:pt x="47" y="184"/>
                  </a:lnTo>
                  <a:lnTo>
                    <a:pt x="43" y="184"/>
                  </a:lnTo>
                  <a:lnTo>
                    <a:pt x="43" y="184"/>
                  </a:lnTo>
                  <a:lnTo>
                    <a:pt x="43" y="188"/>
                  </a:lnTo>
                  <a:lnTo>
                    <a:pt x="39" y="184"/>
                  </a:lnTo>
                  <a:lnTo>
                    <a:pt x="35" y="188"/>
                  </a:lnTo>
                  <a:lnTo>
                    <a:pt x="35" y="188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9"/>
                  </a:lnTo>
                  <a:lnTo>
                    <a:pt x="35" y="199"/>
                  </a:lnTo>
                  <a:lnTo>
                    <a:pt x="35" y="199"/>
                  </a:lnTo>
                  <a:lnTo>
                    <a:pt x="35" y="199"/>
                  </a:lnTo>
                  <a:lnTo>
                    <a:pt x="32" y="199"/>
                  </a:lnTo>
                  <a:lnTo>
                    <a:pt x="32" y="199"/>
                  </a:lnTo>
                  <a:lnTo>
                    <a:pt x="32" y="203"/>
                  </a:lnTo>
                  <a:lnTo>
                    <a:pt x="32" y="203"/>
                  </a:lnTo>
                  <a:lnTo>
                    <a:pt x="32" y="207"/>
                  </a:lnTo>
                  <a:lnTo>
                    <a:pt x="35" y="207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07"/>
                  </a:lnTo>
                  <a:lnTo>
                    <a:pt x="39" y="211"/>
                  </a:lnTo>
                  <a:lnTo>
                    <a:pt x="39" y="211"/>
                  </a:lnTo>
                  <a:lnTo>
                    <a:pt x="39" y="215"/>
                  </a:lnTo>
                  <a:lnTo>
                    <a:pt x="35" y="215"/>
                  </a:lnTo>
                  <a:lnTo>
                    <a:pt x="35" y="219"/>
                  </a:lnTo>
                  <a:lnTo>
                    <a:pt x="35" y="219"/>
                  </a:lnTo>
                  <a:lnTo>
                    <a:pt x="35" y="223"/>
                  </a:lnTo>
                  <a:lnTo>
                    <a:pt x="35" y="227"/>
                  </a:lnTo>
                  <a:lnTo>
                    <a:pt x="39" y="231"/>
                  </a:lnTo>
                  <a:lnTo>
                    <a:pt x="39" y="231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43" y="231"/>
                  </a:lnTo>
                  <a:lnTo>
                    <a:pt x="47" y="231"/>
                  </a:lnTo>
                  <a:lnTo>
                    <a:pt x="51" y="231"/>
                  </a:lnTo>
                  <a:lnTo>
                    <a:pt x="47" y="231"/>
                  </a:lnTo>
                  <a:lnTo>
                    <a:pt x="47" y="234"/>
                  </a:lnTo>
                  <a:lnTo>
                    <a:pt x="47" y="234"/>
                  </a:lnTo>
                  <a:lnTo>
                    <a:pt x="43" y="238"/>
                  </a:lnTo>
                  <a:lnTo>
                    <a:pt x="47" y="238"/>
                  </a:lnTo>
                  <a:lnTo>
                    <a:pt x="47" y="242"/>
                  </a:lnTo>
                  <a:lnTo>
                    <a:pt x="47" y="242"/>
                  </a:lnTo>
                  <a:lnTo>
                    <a:pt x="47" y="246"/>
                  </a:lnTo>
                  <a:lnTo>
                    <a:pt x="47" y="246"/>
                  </a:lnTo>
                  <a:lnTo>
                    <a:pt x="47" y="250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1" y="250"/>
                  </a:lnTo>
                  <a:lnTo>
                    <a:pt x="51" y="254"/>
                  </a:lnTo>
                  <a:lnTo>
                    <a:pt x="51" y="258"/>
                  </a:lnTo>
                  <a:lnTo>
                    <a:pt x="55" y="262"/>
                  </a:lnTo>
                  <a:lnTo>
                    <a:pt x="55" y="258"/>
                  </a:lnTo>
                  <a:lnTo>
                    <a:pt x="55" y="258"/>
                  </a:lnTo>
                  <a:lnTo>
                    <a:pt x="55" y="258"/>
                  </a:lnTo>
                  <a:lnTo>
                    <a:pt x="59" y="258"/>
                  </a:lnTo>
                  <a:lnTo>
                    <a:pt x="59" y="258"/>
                  </a:lnTo>
                  <a:lnTo>
                    <a:pt x="59" y="258"/>
                  </a:lnTo>
                  <a:lnTo>
                    <a:pt x="59" y="262"/>
                  </a:lnTo>
                  <a:lnTo>
                    <a:pt x="59" y="262"/>
                  </a:lnTo>
                  <a:lnTo>
                    <a:pt x="59" y="262"/>
                  </a:lnTo>
                  <a:lnTo>
                    <a:pt x="59" y="262"/>
                  </a:lnTo>
                  <a:lnTo>
                    <a:pt x="59" y="266"/>
                  </a:lnTo>
                  <a:lnTo>
                    <a:pt x="59" y="270"/>
                  </a:lnTo>
                  <a:lnTo>
                    <a:pt x="63" y="270"/>
                  </a:lnTo>
                  <a:lnTo>
                    <a:pt x="63" y="270"/>
                  </a:lnTo>
                  <a:lnTo>
                    <a:pt x="63" y="270"/>
                  </a:lnTo>
                  <a:lnTo>
                    <a:pt x="63" y="266"/>
                  </a:lnTo>
                  <a:lnTo>
                    <a:pt x="63" y="258"/>
                  </a:lnTo>
                  <a:lnTo>
                    <a:pt x="63" y="258"/>
                  </a:lnTo>
                  <a:lnTo>
                    <a:pt x="63" y="262"/>
                  </a:lnTo>
                  <a:lnTo>
                    <a:pt x="63" y="262"/>
                  </a:lnTo>
                  <a:lnTo>
                    <a:pt x="67" y="266"/>
                  </a:lnTo>
                  <a:lnTo>
                    <a:pt x="67" y="266"/>
                  </a:lnTo>
                  <a:lnTo>
                    <a:pt x="67" y="266"/>
                  </a:lnTo>
                  <a:lnTo>
                    <a:pt x="71" y="266"/>
                  </a:lnTo>
                  <a:lnTo>
                    <a:pt x="71" y="266"/>
                  </a:lnTo>
                  <a:lnTo>
                    <a:pt x="75" y="273"/>
                  </a:lnTo>
                  <a:lnTo>
                    <a:pt x="75" y="277"/>
                  </a:lnTo>
                  <a:lnTo>
                    <a:pt x="75" y="281"/>
                  </a:lnTo>
                  <a:lnTo>
                    <a:pt x="75" y="285"/>
                  </a:lnTo>
                  <a:lnTo>
                    <a:pt x="78" y="281"/>
                  </a:lnTo>
                  <a:lnTo>
                    <a:pt x="78" y="281"/>
                  </a:lnTo>
                  <a:lnTo>
                    <a:pt x="78" y="277"/>
                  </a:lnTo>
                  <a:lnTo>
                    <a:pt x="78" y="277"/>
                  </a:lnTo>
                  <a:lnTo>
                    <a:pt x="78" y="285"/>
                  </a:lnTo>
                  <a:lnTo>
                    <a:pt x="82" y="285"/>
                  </a:lnTo>
                  <a:lnTo>
                    <a:pt x="82" y="285"/>
                  </a:lnTo>
                  <a:lnTo>
                    <a:pt x="82" y="289"/>
                  </a:lnTo>
                  <a:lnTo>
                    <a:pt x="82" y="289"/>
                  </a:lnTo>
                  <a:lnTo>
                    <a:pt x="82" y="293"/>
                  </a:lnTo>
                  <a:lnTo>
                    <a:pt x="82" y="293"/>
                  </a:lnTo>
                  <a:lnTo>
                    <a:pt x="82" y="297"/>
                  </a:lnTo>
                  <a:lnTo>
                    <a:pt x="82" y="297"/>
                  </a:lnTo>
                  <a:lnTo>
                    <a:pt x="82" y="305"/>
                  </a:lnTo>
                  <a:lnTo>
                    <a:pt x="82" y="301"/>
                  </a:lnTo>
                  <a:lnTo>
                    <a:pt x="82" y="301"/>
                  </a:lnTo>
                  <a:lnTo>
                    <a:pt x="82" y="309"/>
                  </a:lnTo>
                  <a:lnTo>
                    <a:pt x="82" y="313"/>
                  </a:lnTo>
                  <a:lnTo>
                    <a:pt x="86" y="324"/>
                  </a:lnTo>
                  <a:lnTo>
                    <a:pt x="86" y="324"/>
                  </a:lnTo>
                  <a:lnTo>
                    <a:pt x="90" y="324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4" y="332"/>
                  </a:lnTo>
                  <a:lnTo>
                    <a:pt x="94" y="332"/>
                  </a:lnTo>
                  <a:lnTo>
                    <a:pt x="94" y="328"/>
                  </a:lnTo>
                  <a:lnTo>
                    <a:pt x="94" y="324"/>
                  </a:lnTo>
                  <a:moveTo>
                    <a:pt x="16" y="117"/>
                  </a:moveTo>
                  <a:lnTo>
                    <a:pt x="16" y="117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20" y="117"/>
                  </a:lnTo>
                  <a:lnTo>
                    <a:pt x="20" y="113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16" y="106"/>
                  </a:lnTo>
                  <a:lnTo>
                    <a:pt x="12" y="110"/>
                  </a:lnTo>
                  <a:lnTo>
                    <a:pt x="12" y="110"/>
                  </a:lnTo>
                  <a:lnTo>
                    <a:pt x="12" y="113"/>
                  </a:lnTo>
                  <a:lnTo>
                    <a:pt x="8" y="113"/>
                  </a:lnTo>
                  <a:lnTo>
                    <a:pt x="8" y="113"/>
                  </a:lnTo>
                  <a:lnTo>
                    <a:pt x="8" y="113"/>
                  </a:lnTo>
                  <a:lnTo>
                    <a:pt x="16" y="117"/>
                  </a:lnTo>
                  <a:lnTo>
                    <a:pt x="16" y="117"/>
                  </a:lnTo>
                  <a:moveTo>
                    <a:pt x="8" y="125"/>
                  </a:moveTo>
                  <a:lnTo>
                    <a:pt x="8" y="125"/>
                  </a:lnTo>
                  <a:lnTo>
                    <a:pt x="4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4" y="129"/>
                  </a:lnTo>
                  <a:lnTo>
                    <a:pt x="4" y="133"/>
                  </a:lnTo>
                  <a:lnTo>
                    <a:pt x="8" y="133"/>
                  </a:lnTo>
                  <a:lnTo>
                    <a:pt x="8" y="133"/>
                  </a:lnTo>
                  <a:lnTo>
                    <a:pt x="12" y="133"/>
                  </a:lnTo>
                  <a:lnTo>
                    <a:pt x="12" y="137"/>
                  </a:lnTo>
                  <a:lnTo>
                    <a:pt x="8" y="137"/>
                  </a:lnTo>
                  <a:lnTo>
                    <a:pt x="12" y="137"/>
                  </a:lnTo>
                  <a:lnTo>
                    <a:pt x="12" y="137"/>
                  </a:lnTo>
                  <a:lnTo>
                    <a:pt x="12" y="137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6" y="141"/>
                  </a:lnTo>
                  <a:lnTo>
                    <a:pt x="20" y="141"/>
                  </a:lnTo>
                  <a:lnTo>
                    <a:pt x="20" y="141"/>
                  </a:lnTo>
                  <a:lnTo>
                    <a:pt x="24" y="141"/>
                  </a:lnTo>
                  <a:lnTo>
                    <a:pt x="24" y="141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8" y="129"/>
                  </a:lnTo>
                  <a:lnTo>
                    <a:pt x="28" y="129"/>
                  </a:lnTo>
                  <a:lnTo>
                    <a:pt x="28" y="133"/>
                  </a:lnTo>
                  <a:lnTo>
                    <a:pt x="28" y="133"/>
                  </a:lnTo>
                  <a:lnTo>
                    <a:pt x="28" y="133"/>
                  </a:lnTo>
                  <a:lnTo>
                    <a:pt x="32" y="129"/>
                  </a:lnTo>
                  <a:lnTo>
                    <a:pt x="32" y="129"/>
                  </a:lnTo>
                  <a:lnTo>
                    <a:pt x="28" y="129"/>
                  </a:lnTo>
                  <a:lnTo>
                    <a:pt x="28" y="125"/>
                  </a:lnTo>
                  <a:lnTo>
                    <a:pt x="28" y="121"/>
                  </a:lnTo>
                  <a:lnTo>
                    <a:pt x="24" y="121"/>
                  </a:lnTo>
                  <a:lnTo>
                    <a:pt x="24" y="121"/>
                  </a:lnTo>
                  <a:lnTo>
                    <a:pt x="20" y="125"/>
                  </a:lnTo>
                  <a:lnTo>
                    <a:pt x="20" y="125"/>
                  </a:lnTo>
                  <a:lnTo>
                    <a:pt x="20" y="129"/>
                  </a:lnTo>
                  <a:lnTo>
                    <a:pt x="20" y="129"/>
                  </a:lnTo>
                  <a:lnTo>
                    <a:pt x="20" y="129"/>
                  </a:lnTo>
                  <a:lnTo>
                    <a:pt x="20" y="129"/>
                  </a:lnTo>
                  <a:lnTo>
                    <a:pt x="20" y="133"/>
                  </a:lnTo>
                  <a:lnTo>
                    <a:pt x="20" y="133"/>
                  </a:lnTo>
                  <a:lnTo>
                    <a:pt x="20" y="129"/>
                  </a:lnTo>
                  <a:lnTo>
                    <a:pt x="20" y="129"/>
                  </a:lnTo>
                  <a:lnTo>
                    <a:pt x="12" y="133"/>
                  </a:lnTo>
                  <a:lnTo>
                    <a:pt x="12" y="129"/>
                  </a:lnTo>
                  <a:lnTo>
                    <a:pt x="12" y="129"/>
                  </a:lnTo>
                  <a:lnTo>
                    <a:pt x="12" y="129"/>
                  </a:lnTo>
                  <a:lnTo>
                    <a:pt x="12" y="129"/>
                  </a:lnTo>
                  <a:lnTo>
                    <a:pt x="12" y="129"/>
                  </a:lnTo>
                  <a:lnTo>
                    <a:pt x="12" y="125"/>
                  </a:lnTo>
                  <a:lnTo>
                    <a:pt x="12" y="121"/>
                  </a:lnTo>
                  <a:lnTo>
                    <a:pt x="12" y="121"/>
                  </a:lnTo>
                  <a:lnTo>
                    <a:pt x="12" y="121"/>
                  </a:lnTo>
                  <a:lnTo>
                    <a:pt x="8" y="121"/>
                  </a:lnTo>
                  <a:lnTo>
                    <a:pt x="8" y="125"/>
                  </a:lnTo>
                  <a:moveTo>
                    <a:pt x="94" y="12"/>
                  </a:moveTo>
                  <a:lnTo>
                    <a:pt x="94" y="12"/>
                  </a:lnTo>
                  <a:lnTo>
                    <a:pt x="94" y="12"/>
                  </a:lnTo>
                  <a:lnTo>
                    <a:pt x="94" y="12"/>
                  </a:lnTo>
                  <a:lnTo>
                    <a:pt x="94" y="12"/>
                  </a:lnTo>
                  <a:lnTo>
                    <a:pt x="94" y="12"/>
                  </a:lnTo>
                  <a:lnTo>
                    <a:pt x="94" y="12"/>
                  </a:lnTo>
                  <a:lnTo>
                    <a:pt x="90" y="12"/>
                  </a:lnTo>
                  <a:lnTo>
                    <a:pt x="90" y="12"/>
                  </a:lnTo>
                  <a:lnTo>
                    <a:pt x="90" y="16"/>
                  </a:lnTo>
                  <a:lnTo>
                    <a:pt x="90" y="16"/>
                  </a:lnTo>
                  <a:lnTo>
                    <a:pt x="90" y="16"/>
                  </a:lnTo>
                  <a:lnTo>
                    <a:pt x="86" y="16"/>
                  </a:lnTo>
                  <a:lnTo>
                    <a:pt x="86" y="20"/>
                  </a:lnTo>
                  <a:lnTo>
                    <a:pt x="90" y="20"/>
                  </a:lnTo>
                  <a:lnTo>
                    <a:pt x="90" y="20"/>
                  </a:lnTo>
                  <a:lnTo>
                    <a:pt x="90" y="20"/>
                  </a:lnTo>
                  <a:lnTo>
                    <a:pt x="94" y="24"/>
                  </a:lnTo>
                  <a:lnTo>
                    <a:pt x="94" y="24"/>
                  </a:lnTo>
                  <a:lnTo>
                    <a:pt x="94" y="24"/>
                  </a:lnTo>
                  <a:lnTo>
                    <a:pt x="94" y="20"/>
                  </a:lnTo>
                  <a:lnTo>
                    <a:pt x="98" y="20"/>
                  </a:lnTo>
                  <a:lnTo>
                    <a:pt x="98" y="20"/>
                  </a:lnTo>
                  <a:lnTo>
                    <a:pt x="94" y="20"/>
                  </a:lnTo>
                  <a:lnTo>
                    <a:pt x="94" y="20"/>
                  </a:lnTo>
                  <a:lnTo>
                    <a:pt x="98" y="20"/>
                  </a:lnTo>
                  <a:lnTo>
                    <a:pt x="98" y="20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8" y="12"/>
                  </a:lnTo>
                  <a:lnTo>
                    <a:pt x="98" y="12"/>
                  </a:lnTo>
                  <a:lnTo>
                    <a:pt x="98" y="12"/>
                  </a:lnTo>
                  <a:lnTo>
                    <a:pt x="98" y="12"/>
                  </a:lnTo>
                  <a:lnTo>
                    <a:pt x="98" y="12"/>
                  </a:lnTo>
                  <a:lnTo>
                    <a:pt x="94" y="12"/>
                  </a:lnTo>
                  <a:moveTo>
                    <a:pt x="63" y="98"/>
                  </a:moveTo>
                  <a:lnTo>
                    <a:pt x="63" y="98"/>
                  </a:lnTo>
                  <a:lnTo>
                    <a:pt x="63" y="98"/>
                  </a:lnTo>
                  <a:lnTo>
                    <a:pt x="63" y="98"/>
                  </a:lnTo>
                  <a:lnTo>
                    <a:pt x="63" y="94"/>
                  </a:lnTo>
                  <a:lnTo>
                    <a:pt x="63" y="94"/>
                  </a:lnTo>
                  <a:lnTo>
                    <a:pt x="63" y="94"/>
                  </a:lnTo>
                  <a:lnTo>
                    <a:pt x="63" y="94"/>
                  </a:lnTo>
                  <a:lnTo>
                    <a:pt x="67" y="94"/>
                  </a:lnTo>
                  <a:lnTo>
                    <a:pt x="67" y="94"/>
                  </a:lnTo>
                  <a:lnTo>
                    <a:pt x="67" y="90"/>
                  </a:lnTo>
                  <a:lnTo>
                    <a:pt x="67" y="90"/>
                  </a:lnTo>
                  <a:lnTo>
                    <a:pt x="67" y="90"/>
                  </a:lnTo>
                  <a:lnTo>
                    <a:pt x="67" y="90"/>
                  </a:lnTo>
                  <a:lnTo>
                    <a:pt x="67" y="90"/>
                  </a:lnTo>
                  <a:lnTo>
                    <a:pt x="67" y="90"/>
                  </a:lnTo>
                  <a:lnTo>
                    <a:pt x="67" y="90"/>
                  </a:lnTo>
                  <a:lnTo>
                    <a:pt x="67" y="90"/>
                  </a:lnTo>
                  <a:lnTo>
                    <a:pt x="67" y="90"/>
                  </a:lnTo>
                  <a:lnTo>
                    <a:pt x="67" y="90"/>
                  </a:lnTo>
                  <a:lnTo>
                    <a:pt x="67" y="90"/>
                  </a:lnTo>
                  <a:lnTo>
                    <a:pt x="63" y="90"/>
                  </a:lnTo>
                  <a:lnTo>
                    <a:pt x="63" y="90"/>
                  </a:lnTo>
                  <a:lnTo>
                    <a:pt x="63" y="90"/>
                  </a:lnTo>
                  <a:lnTo>
                    <a:pt x="63" y="90"/>
                  </a:lnTo>
                  <a:lnTo>
                    <a:pt x="63" y="90"/>
                  </a:lnTo>
                  <a:lnTo>
                    <a:pt x="63" y="94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59" y="98"/>
                  </a:lnTo>
                  <a:lnTo>
                    <a:pt x="63" y="98"/>
                  </a:lnTo>
                  <a:moveTo>
                    <a:pt x="78" y="110"/>
                  </a:moveTo>
                  <a:lnTo>
                    <a:pt x="78" y="110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8" y="102"/>
                  </a:lnTo>
                  <a:lnTo>
                    <a:pt x="82" y="102"/>
                  </a:lnTo>
                  <a:lnTo>
                    <a:pt x="82" y="102"/>
                  </a:lnTo>
                  <a:lnTo>
                    <a:pt x="82" y="102"/>
                  </a:lnTo>
                  <a:lnTo>
                    <a:pt x="82" y="98"/>
                  </a:lnTo>
                  <a:lnTo>
                    <a:pt x="82" y="98"/>
                  </a:lnTo>
                  <a:lnTo>
                    <a:pt x="82" y="98"/>
                  </a:lnTo>
                  <a:lnTo>
                    <a:pt x="82" y="98"/>
                  </a:lnTo>
                  <a:lnTo>
                    <a:pt x="82" y="94"/>
                  </a:lnTo>
                  <a:lnTo>
                    <a:pt x="82" y="94"/>
                  </a:lnTo>
                  <a:lnTo>
                    <a:pt x="82" y="94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8" y="98"/>
                  </a:lnTo>
                  <a:lnTo>
                    <a:pt x="78" y="98"/>
                  </a:lnTo>
                  <a:lnTo>
                    <a:pt x="78" y="98"/>
                  </a:lnTo>
                  <a:lnTo>
                    <a:pt x="78" y="98"/>
                  </a:lnTo>
                  <a:lnTo>
                    <a:pt x="78" y="98"/>
                  </a:lnTo>
                  <a:lnTo>
                    <a:pt x="78" y="98"/>
                  </a:lnTo>
                  <a:lnTo>
                    <a:pt x="78" y="98"/>
                  </a:lnTo>
                  <a:lnTo>
                    <a:pt x="78" y="98"/>
                  </a:lnTo>
                  <a:lnTo>
                    <a:pt x="78" y="98"/>
                  </a:lnTo>
                  <a:lnTo>
                    <a:pt x="78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1" y="98"/>
                  </a:lnTo>
                  <a:lnTo>
                    <a:pt x="71" y="98"/>
                  </a:lnTo>
                  <a:lnTo>
                    <a:pt x="71" y="98"/>
                  </a:lnTo>
                  <a:lnTo>
                    <a:pt x="71" y="98"/>
                  </a:lnTo>
                  <a:lnTo>
                    <a:pt x="71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6"/>
                  </a:lnTo>
                  <a:lnTo>
                    <a:pt x="71" y="106"/>
                  </a:lnTo>
                  <a:lnTo>
                    <a:pt x="71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8" y="110"/>
                  </a:lnTo>
                  <a:lnTo>
                    <a:pt x="78" y="110"/>
                  </a:lnTo>
                  <a:moveTo>
                    <a:pt x="67" y="98"/>
                  </a:move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102"/>
                  </a:lnTo>
                  <a:lnTo>
                    <a:pt x="67" y="102"/>
                  </a:lnTo>
                  <a:lnTo>
                    <a:pt x="67" y="102"/>
                  </a:lnTo>
                  <a:lnTo>
                    <a:pt x="67" y="102"/>
                  </a:lnTo>
                  <a:lnTo>
                    <a:pt x="67" y="102"/>
                  </a:lnTo>
                  <a:lnTo>
                    <a:pt x="67" y="106"/>
                  </a:lnTo>
                  <a:lnTo>
                    <a:pt x="67" y="106"/>
                  </a:lnTo>
                  <a:lnTo>
                    <a:pt x="67" y="106"/>
                  </a:lnTo>
                  <a:lnTo>
                    <a:pt x="67" y="106"/>
                  </a:lnTo>
                  <a:lnTo>
                    <a:pt x="67" y="106"/>
                  </a:lnTo>
                  <a:lnTo>
                    <a:pt x="67" y="106"/>
                  </a:lnTo>
                  <a:lnTo>
                    <a:pt x="67" y="106"/>
                  </a:lnTo>
                  <a:lnTo>
                    <a:pt x="67" y="106"/>
                  </a:lnTo>
                  <a:lnTo>
                    <a:pt x="67" y="106"/>
                  </a:lnTo>
                  <a:lnTo>
                    <a:pt x="67" y="106"/>
                  </a:lnTo>
                  <a:lnTo>
                    <a:pt x="67" y="106"/>
                  </a:lnTo>
                  <a:lnTo>
                    <a:pt x="67" y="106"/>
                  </a:lnTo>
                  <a:lnTo>
                    <a:pt x="71" y="106"/>
                  </a:lnTo>
                  <a:lnTo>
                    <a:pt x="71" y="106"/>
                  </a:lnTo>
                  <a:lnTo>
                    <a:pt x="71" y="102"/>
                  </a:lnTo>
                  <a:lnTo>
                    <a:pt x="71" y="102"/>
                  </a:lnTo>
                  <a:lnTo>
                    <a:pt x="67" y="98"/>
                  </a:lnTo>
                  <a:lnTo>
                    <a:pt x="67" y="98"/>
                  </a:lnTo>
                  <a:moveTo>
                    <a:pt x="28" y="176"/>
                  </a:moveTo>
                  <a:lnTo>
                    <a:pt x="28" y="176"/>
                  </a:lnTo>
                  <a:lnTo>
                    <a:pt x="32" y="176"/>
                  </a:lnTo>
                  <a:lnTo>
                    <a:pt x="32" y="172"/>
                  </a:lnTo>
                  <a:lnTo>
                    <a:pt x="28" y="172"/>
                  </a:lnTo>
                  <a:lnTo>
                    <a:pt x="28" y="168"/>
                  </a:lnTo>
                  <a:lnTo>
                    <a:pt x="28" y="168"/>
                  </a:lnTo>
                  <a:lnTo>
                    <a:pt x="24" y="168"/>
                  </a:lnTo>
                  <a:lnTo>
                    <a:pt x="24" y="168"/>
                  </a:lnTo>
                  <a:lnTo>
                    <a:pt x="24" y="168"/>
                  </a:lnTo>
                  <a:lnTo>
                    <a:pt x="24" y="164"/>
                  </a:lnTo>
                  <a:lnTo>
                    <a:pt x="20" y="164"/>
                  </a:lnTo>
                  <a:lnTo>
                    <a:pt x="20" y="164"/>
                  </a:lnTo>
                  <a:lnTo>
                    <a:pt x="20" y="168"/>
                  </a:lnTo>
                  <a:lnTo>
                    <a:pt x="20" y="168"/>
                  </a:lnTo>
                  <a:lnTo>
                    <a:pt x="20" y="168"/>
                  </a:lnTo>
                  <a:lnTo>
                    <a:pt x="24" y="168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6"/>
                  </a:lnTo>
                  <a:lnTo>
                    <a:pt x="28" y="176"/>
                  </a:lnTo>
                  <a:lnTo>
                    <a:pt x="28" y="176"/>
                  </a:lnTo>
                  <a:lnTo>
                    <a:pt x="28" y="172"/>
                  </a:lnTo>
                  <a:lnTo>
                    <a:pt x="28" y="176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" name="Freeform 56"/>
            <p:cNvSpPr>
              <a:spLocks/>
            </p:cNvSpPr>
            <p:nvPr/>
          </p:nvSpPr>
          <p:spPr bwMode="auto">
            <a:xfrm>
              <a:off x="3336959" y="3135248"/>
              <a:ext cx="469900" cy="563033"/>
            </a:xfrm>
            <a:custGeom>
              <a:avLst/>
              <a:gdLst>
                <a:gd name="T0" fmla="*/ 101 w 222"/>
                <a:gd name="T1" fmla="*/ 203 h 266"/>
                <a:gd name="T2" fmla="*/ 93 w 222"/>
                <a:gd name="T3" fmla="*/ 215 h 266"/>
                <a:gd name="T4" fmla="*/ 78 w 222"/>
                <a:gd name="T5" fmla="*/ 242 h 266"/>
                <a:gd name="T6" fmla="*/ 39 w 222"/>
                <a:gd name="T7" fmla="*/ 266 h 266"/>
                <a:gd name="T8" fmla="*/ 35 w 222"/>
                <a:gd name="T9" fmla="*/ 262 h 266"/>
                <a:gd name="T10" fmla="*/ 35 w 222"/>
                <a:gd name="T11" fmla="*/ 242 h 266"/>
                <a:gd name="T12" fmla="*/ 35 w 222"/>
                <a:gd name="T13" fmla="*/ 234 h 266"/>
                <a:gd name="T14" fmla="*/ 27 w 222"/>
                <a:gd name="T15" fmla="*/ 230 h 266"/>
                <a:gd name="T16" fmla="*/ 23 w 222"/>
                <a:gd name="T17" fmla="*/ 219 h 266"/>
                <a:gd name="T18" fmla="*/ 19 w 222"/>
                <a:gd name="T19" fmla="*/ 215 h 266"/>
                <a:gd name="T20" fmla="*/ 11 w 222"/>
                <a:gd name="T21" fmla="*/ 215 h 266"/>
                <a:gd name="T22" fmla="*/ 7 w 222"/>
                <a:gd name="T23" fmla="*/ 207 h 266"/>
                <a:gd name="T24" fmla="*/ 7 w 222"/>
                <a:gd name="T25" fmla="*/ 188 h 266"/>
                <a:gd name="T26" fmla="*/ 3 w 222"/>
                <a:gd name="T27" fmla="*/ 180 h 266"/>
                <a:gd name="T28" fmla="*/ 11 w 222"/>
                <a:gd name="T29" fmla="*/ 156 h 266"/>
                <a:gd name="T30" fmla="*/ 3 w 222"/>
                <a:gd name="T31" fmla="*/ 148 h 266"/>
                <a:gd name="T32" fmla="*/ 3 w 222"/>
                <a:gd name="T33" fmla="*/ 133 h 266"/>
                <a:gd name="T34" fmla="*/ 39 w 222"/>
                <a:gd name="T35" fmla="*/ 141 h 266"/>
                <a:gd name="T36" fmla="*/ 46 w 222"/>
                <a:gd name="T37" fmla="*/ 117 h 266"/>
                <a:gd name="T38" fmla="*/ 43 w 222"/>
                <a:gd name="T39" fmla="*/ 94 h 266"/>
                <a:gd name="T40" fmla="*/ 43 w 222"/>
                <a:gd name="T41" fmla="*/ 86 h 266"/>
                <a:gd name="T42" fmla="*/ 50 w 222"/>
                <a:gd name="T43" fmla="*/ 82 h 266"/>
                <a:gd name="T44" fmla="*/ 50 w 222"/>
                <a:gd name="T45" fmla="*/ 70 h 266"/>
                <a:gd name="T46" fmla="*/ 43 w 222"/>
                <a:gd name="T47" fmla="*/ 67 h 266"/>
                <a:gd name="T48" fmla="*/ 39 w 222"/>
                <a:gd name="T49" fmla="*/ 63 h 266"/>
                <a:gd name="T50" fmla="*/ 39 w 222"/>
                <a:gd name="T51" fmla="*/ 59 h 266"/>
                <a:gd name="T52" fmla="*/ 35 w 222"/>
                <a:gd name="T53" fmla="*/ 51 h 266"/>
                <a:gd name="T54" fmla="*/ 39 w 222"/>
                <a:gd name="T55" fmla="*/ 43 h 266"/>
                <a:gd name="T56" fmla="*/ 50 w 222"/>
                <a:gd name="T57" fmla="*/ 35 h 266"/>
                <a:gd name="T58" fmla="*/ 58 w 222"/>
                <a:gd name="T59" fmla="*/ 27 h 266"/>
                <a:gd name="T60" fmla="*/ 74 w 222"/>
                <a:gd name="T61" fmla="*/ 12 h 266"/>
                <a:gd name="T62" fmla="*/ 89 w 222"/>
                <a:gd name="T63" fmla="*/ 0 h 266"/>
                <a:gd name="T64" fmla="*/ 105 w 222"/>
                <a:gd name="T65" fmla="*/ 12 h 266"/>
                <a:gd name="T66" fmla="*/ 121 w 222"/>
                <a:gd name="T67" fmla="*/ 20 h 266"/>
                <a:gd name="T68" fmla="*/ 156 w 222"/>
                <a:gd name="T69" fmla="*/ 31 h 266"/>
                <a:gd name="T70" fmla="*/ 160 w 222"/>
                <a:gd name="T71" fmla="*/ 35 h 266"/>
                <a:gd name="T72" fmla="*/ 168 w 222"/>
                <a:gd name="T73" fmla="*/ 47 h 266"/>
                <a:gd name="T74" fmla="*/ 171 w 222"/>
                <a:gd name="T75" fmla="*/ 51 h 266"/>
                <a:gd name="T76" fmla="*/ 179 w 222"/>
                <a:gd name="T77" fmla="*/ 63 h 266"/>
                <a:gd name="T78" fmla="*/ 187 w 222"/>
                <a:gd name="T79" fmla="*/ 67 h 266"/>
                <a:gd name="T80" fmla="*/ 187 w 222"/>
                <a:gd name="T81" fmla="*/ 74 h 266"/>
                <a:gd name="T82" fmla="*/ 211 w 222"/>
                <a:gd name="T83" fmla="*/ 98 h 266"/>
                <a:gd name="T84" fmla="*/ 214 w 222"/>
                <a:gd name="T85" fmla="*/ 109 h 266"/>
                <a:gd name="T86" fmla="*/ 218 w 222"/>
                <a:gd name="T87" fmla="*/ 109 h 266"/>
                <a:gd name="T88" fmla="*/ 218 w 222"/>
                <a:gd name="T89" fmla="*/ 113 h 266"/>
                <a:gd name="T90" fmla="*/ 218 w 222"/>
                <a:gd name="T91" fmla="*/ 117 h 266"/>
                <a:gd name="T92" fmla="*/ 218 w 222"/>
                <a:gd name="T93" fmla="*/ 121 h 266"/>
                <a:gd name="T94" fmla="*/ 218 w 222"/>
                <a:gd name="T95" fmla="*/ 121 h 266"/>
                <a:gd name="T96" fmla="*/ 222 w 222"/>
                <a:gd name="T97" fmla="*/ 129 h 266"/>
                <a:gd name="T98" fmla="*/ 218 w 222"/>
                <a:gd name="T99" fmla="*/ 133 h 266"/>
                <a:gd name="T100" fmla="*/ 214 w 222"/>
                <a:gd name="T101" fmla="*/ 133 h 266"/>
                <a:gd name="T102" fmla="*/ 211 w 222"/>
                <a:gd name="T103" fmla="*/ 137 h 266"/>
                <a:gd name="T104" fmla="*/ 199 w 222"/>
                <a:gd name="T105" fmla="*/ 145 h 266"/>
                <a:gd name="T106" fmla="*/ 183 w 222"/>
                <a:gd name="T107" fmla="*/ 156 h 266"/>
                <a:gd name="T108" fmla="*/ 179 w 222"/>
                <a:gd name="T109" fmla="*/ 145 h 266"/>
                <a:gd name="T110" fmla="*/ 175 w 222"/>
                <a:gd name="T111" fmla="*/ 148 h 266"/>
                <a:gd name="T112" fmla="*/ 171 w 222"/>
                <a:gd name="T113" fmla="*/ 148 h 266"/>
                <a:gd name="T114" fmla="*/ 168 w 222"/>
                <a:gd name="T115" fmla="*/ 160 h 266"/>
                <a:gd name="T116" fmla="*/ 156 w 222"/>
                <a:gd name="T117" fmla="*/ 168 h 266"/>
                <a:gd name="T118" fmla="*/ 148 w 222"/>
                <a:gd name="T119" fmla="*/ 172 h 266"/>
                <a:gd name="T120" fmla="*/ 136 w 222"/>
                <a:gd name="T121" fmla="*/ 18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2" h="266">
                  <a:moveTo>
                    <a:pt x="129" y="195"/>
                  </a:moveTo>
                  <a:lnTo>
                    <a:pt x="129" y="195"/>
                  </a:lnTo>
                  <a:lnTo>
                    <a:pt x="121" y="199"/>
                  </a:lnTo>
                  <a:lnTo>
                    <a:pt x="113" y="203"/>
                  </a:lnTo>
                  <a:lnTo>
                    <a:pt x="101" y="203"/>
                  </a:lnTo>
                  <a:lnTo>
                    <a:pt x="93" y="203"/>
                  </a:lnTo>
                  <a:lnTo>
                    <a:pt x="93" y="203"/>
                  </a:lnTo>
                  <a:lnTo>
                    <a:pt x="93" y="207"/>
                  </a:lnTo>
                  <a:lnTo>
                    <a:pt x="93" y="211"/>
                  </a:lnTo>
                  <a:lnTo>
                    <a:pt x="93" y="215"/>
                  </a:lnTo>
                  <a:lnTo>
                    <a:pt x="93" y="219"/>
                  </a:lnTo>
                  <a:lnTo>
                    <a:pt x="86" y="230"/>
                  </a:lnTo>
                  <a:lnTo>
                    <a:pt x="86" y="230"/>
                  </a:lnTo>
                  <a:lnTo>
                    <a:pt x="86" y="238"/>
                  </a:lnTo>
                  <a:lnTo>
                    <a:pt x="78" y="242"/>
                  </a:lnTo>
                  <a:lnTo>
                    <a:pt x="74" y="246"/>
                  </a:lnTo>
                  <a:lnTo>
                    <a:pt x="70" y="262"/>
                  </a:lnTo>
                  <a:lnTo>
                    <a:pt x="66" y="266"/>
                  </a:lnTo>
                  <a:lnTo>
                    <a:pt x="62" y="266"/>
                  </a:lnTo>
                  <a:lnTo>
                    <a:pt x="39" y="266"/>
                  </a:lnTo>
                  <a:lnTo>
                    <a:pt x="39" y="266"/>
                  </a:lnTo>
                  <a:lnTo>
                    <a:pt x="39" y="266"/>
                  </a:lnTo>
                  <a:lnTo>
                    <a:pt x="35" y="266"/>
                  </a:lnTo>
                  <a:lnTo>
                    <a:pt x="35" y="266"/>
                  </a:lnTo>
                  <a:lnTo>
                    <a:pt x="35" y="262"/>
                  </a:lnTo>
                  <a:lnTo>
                    <a:pt x="31" y="254"/>
                  </a:lnTo>
                  <a:lnTo>
                    <a:pt x="31" y="250"/>
                  </a:lnTo>
                  <a:lnTo>
                    <a:pt x="35" y="246"/>
                  </a:lnTo>
                  <a:lnTo>
                    <a:pt x="35" y="246"/>
                  </a:lnTo>
                  <a:lnTo>
                    <a:pt x="35" y="242"/>
                  </a:lnTo>
                  <a:lnTo>
                    <a:pt x="31" y="242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5" y="234"/>
                  </a:lnTo>
                  <a:lnTo>
                    <a:pt x="35" y="234"/>
                  </a:lnTo>
                  <a:lnTo>
                    <a:pt x="35" y="230"/>
                  </a:lnTo>
                  <a:lnTo>
                    <a:pt x="35" y="230"/>
                  </a:lnTo>
                  <a:lnTo>
                    <a:pt x="31" y="230"/>
                  </a:lnTo>
                  <a:lnTo>
                    <a:pt x="31" y="230"/>
                  </a:lnTo>
                  <a:lnTo>
                    <a:pt x="27" y="230"/>
                  </a:lnTo>
                  <a:lnTo>
                    <a:pt x="27" y="227"/>
                  </a:lnTo>
                  <a:lnTo>
                    <a:pt x="27" y="227"/>
                  </a:lnTo>
                  <a:lnTo>
                    <a:pt x="27" y="223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19" y="215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1" y="211"/>
                  </a:lnTo>
                  <a:lnTo>
                    <a:pt x="11" y="211"/>
                  </a:lnTo>
                  <a:lnTo>
                    <a:pt x="7" y="207"/>
                  </a:lnTo>
                  <a:lnTo>
                    <a:pt x="7" y="207"/>
                  </a:lnTo>
                  <a:lnTo>
                    <a:pt x="7" y="203"/>
                  </a:lnTo>
                  <a:lnTo>
                    <a:pt x="7" y="199"/>
                  </a:lnTo>
                  <a:lnTo>
                    <a:pt x="7" y="195"/>
                  </a:lnTo>
                  <a:lnTo>
                    <a:pt x="7" y="188"/>
                  </a:lnTo>
                  <a:lnTo>
                    <a:pt x="7" y="188"/>
                  </a:lnTo>
                  <a:lnTo>
                    <a:pt x="7" y="184"/>
                  </a:lnTo>
                  <a:lnTo>
                    <a:pt x="3" y="184"/>
                  </a:lnTo>
                  <a:lnTo>
                    <a:pt x="3" y="184"/>
                  </a:lnTo>
                  <a:lnTo>
                    <a:pt x="3" y="180"/>
                  </a:lnTo>
                  <a:lnTo>
                    <a:pt x="0" y="176"/>
                  </a:lnTo>
                  <a:lnTo>
                    <a:pt x="3" y="176"/>
                  </a:lnTo>
                  <a:lnTo>
                    <a:pt x="7" y="168"/>
                  </a:lnTo>
                  <a:lnTo>
                    <a:pt x="11" y="160"/>
                  </a:lnTo>
                  <a:lnTo>
                    <a:pt x="11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3" y="152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7"/>
                  </a:lnTo>
                  <a:lnTo>
                    <a:pt x="0" y="133"/>
                  </a:lnTo>
                  <a:lnTo>
                    <a:pt x="3" y="133"/>
                  </a:lnTo>
                  <a:lnTo>
                    <a:pt x="11" y="137"/>
                  </a:lnTo>
                  <a:lnTo>
                    <a:pt x="15" y="141"/>
                  </a:lnTo>
                  <a:lnTo>
                    <a:pt x="19" y="141"/>
                  </a:lnTo>
                  <a:lnTo>
                    <a:pt x="35" y="141"/>
                  </a:lnTo>
                  <a:lnTo>
                    <a:pt x="39" y="141"/>
                  </a:lnTo>
                  <a:lnTo>
                    <a:pt x="39" y="137"/>
                  </a:lnTo>
                  <a:lnTo>
                    <a:pt x="43" y="133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17"/>
                  </a:lnTo>
                  <a:lnTo>
                    <a:pt x="43" y="113"/>
                  </a:lnTo>
                  <a:lnTo>
                    <a:pt x="43" y="109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94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46" y="86"/>
                  </a:lnTo>
                  <a:lnTo>
                    <a:pt x="46" y="86"/>
                  </a:lnTo>
                  <a:lnTo>
                    <a:pt x="43" y="86"/>
                  </a:lnTo>
                  <a:lnTo>
                    <a:pt x="43" y="86"/>
                  </a:lnTo>
                  <a:lnTo>
                    <a:pt x="46" y="82"/>
                  </a:lnTo>
                  <a:lnTo>
                    <a:pt x="46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78"/>
                  </a:lnTo>
                  <a:lnTo>
                    <a:pt x="50" y="74"/>
                  </a:lnTo>
                  <a:lnTo>
                    <a:pt x="46" y="74"/>
                  </a:lnTo>
                  <a:lnTo>
                    <a:pt x="46" y="74"/>
                  </a:lnTo>
                  <a:lnTo>
                    <a:pt x="50" y="70"/>
                  </a:lnTo>
                  <a:lnTo>
                    <a:pt x="50" y="70"/>
                  </a:lnTo>
                  <a:lnTo>
                    <a:pt x="50" y="70"/>
                  </a:lnTo>
                  <a:lnTo>
                    <a:pt x="46" y="67"/>
                  </a:lnTo>
                  <a:lnTo>
                    <a:pt x="46" y="63"/>
                  </a:lnTo>
                  <a:lnTo>
                    <a:pt x="43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3"/>
                  </a:lnTo>
                  <a:lnTo>
                    <a:pt x="39" y="63"/>
                  </a:lnTo>
                  <a:lnTo>
                    <a:pt x="39" y="63"/>
                  </a:lnTo>
                  <a:lnTo>
                    <a:pt x="39" y="63"/>
                  </a:lnTo>
                  <a:lnTo>
                    <a:pt x="39" y="63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5"/>
                  </a:lnTo>
                  <a:lnTo>
                    <a:pt x="39" y="55"/>
                  </a:lnTo>
                  <a:lnTo>
                    <a:pt x="35" y="55"/>
                  </a:lnTo>
                  <a:lnTo>
                    <a:pt x="35" y="55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39" y="47"/>
                  </a:lnTo>
                  <a:lnTo>
                    <a:pt x="39" y="47"/>
                  </a:lnTo>
                  <a:lnTo>
                    <a:pt x="39" y="47"/>
                  </a:lnTo>
                  <a:lnTo>
                    <a:pt x="39" y="43"/>
                  </a:lnTo>
                  <a:lnTo>
                    <a:pt x="39" y="43"/>
                  </a:lnTo>
                  <a:lnTo>
                    <a:pt x="43" y="39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50" y="35"/>
                  </a:lnTo>
                  <a:lnTo>
                    <a:pt x="54" y="35"/>
                  </a:lnTo>
                  <a:lnTo>
                    <a:pt x="58" y="35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66" y="27"/>
                  </a:lnTo>
                  <a:lnTo>
                    <a:pt x="70" y="24"/>
                  </a:lnTo>
                  <a:lnTo>
                    <a:pt x="70" y="20"/>
                  </a:lnTo>
                  <a:lnTo>
                    <a:pt x="74" y="12"/>
                  </a:lnTo>
                  <a:lnTo>
                    <a:pt x="74" y="4"/>
                  </a:lnTo>
                  <a:lnTo>
                    <a:pt x="78" y="4"/>
                  </a:lnTo>
                  <a:lnTo>
                    <a:pt x="78" y="0"/>
                  </a:lnTo>
                  <a:lnTo>
                    <a:pt x="82" y="0"/>
                  </a:lnTo>
                  <a:lnTo>
                    <a:pt x="89" y="0"/>
                  </a:lnTo>
                  <a:lnTo>
                    <a:pt x="93" y="0"/>
                  </a:lnTo>
                  <a:lnTo>
                    <a:pt x="93" y="4"/>
                  </a:lnTo>
                  <a:lnTo>
                    <a:pt x="97" y="8"/>
                  </a:lnTo>
                  <a:lnTo>
                    <a:pt x="101" y="8"/>
                  </a:lnTo>
                  <a:lnTo>
                    <a:pt x="105" y="12"/>
                  </a:lnTo>
                  <a:lnTo>
                    <a:pt x="109" y="12"/>
                  </a:lnTo>
                  <a:lnTo>
                    <a:pt x="109" y="16"/>
                  </a:lnTo>
                  <a:lnTo>
                    <a:pt x="113" y="16"/>
                  </a:lnTo>
                  <a:lnTo>
                    <a:pt x="117" y="20"/>
                  </a:lnTo>
                  <a:lnTo>
                    <a:pt x="121" y="20"/>
                  </a:lnTo>
                  <a:lnTo>
                    <a:pt x="125" y="24"/>
                  </a:lnTo>
                  <a:lnTo>
                    <a:pt x="125" y="24"/>
                  </a:lnTo>
                  <a:lnTo>
                    <a:pt x="140" y="24"/>
                  </a:lnTo>
                  <a:lnTo>
                    <a:pt x="144" y="24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6" y="35"/>
                  </a:lnTo>
                  <a:lnTo>
                    <a:pt x="156" y="35"/>
                  </a:lnTo>
                  <a:lnTo>
                    <a:pt x="156" y="35"/>
                  </a:lnTo>
                  <a:lnTo>
                    <a:pt x="160" y="35"/>
                  </a:lnTo>
                  <a:lnTo>
                    <a:pt x="171" y="35"/>
                  </a:lnTo>
                  <a:lnTo>
                    <a:pt x="171" y="39"/>
                  </a:lnTo>
                  <a:lnTo>
                    <a:pt x="171" y="43"/>
                  </a:lnTo>
                  <a:lnTo>
                    <a:pt x="171" y="47"/>
                  </a:lnTo>
                  <a:lnTo>
                    <a:pt x="168" y="47"/>
                  </a:lnTo>
                  <a:lnTo>
                    <a:pt x="171" y="51"/>
                  </a:lnTo>
                  <a:lnTo>
                    <a:pt x="171" y="51"/>
                  </a:lnTo>
                  <a:lnTo>
                    <a:pt x="171" y="51"/>
                  </a:lnTo>
                  <a:lnTo>
                    <a:pt x="171" y="51"/>
                  </a:lnTo>
                  <a:lnTo>
                    <a:pt x="171" y="51"/>
                  </a:lnTo>
                  <a:lnTo>
                    <a:pt x="171" y="55"/>
                  </a:lnTo>
                  <a:lnTo>
                    <a:pt x="175" y="55"/>
                  </a:lnTo>
                  <a:lnTo>
                    <a:pt x="175" y="59"/>
                  </a:lnTo>
                  <a:lnTo>
                    <a:pt x="175" y="59"/>
                  </a:lnTo>
                  <a:lnTo>
                    <a:pt x="179" y="63"/>
                  </a:lnTo>
                  <a:lnTo>
                    <a:pt x="179" y="63"/>
                  </a:lnTo>
                  <a:lnTo>
                    <a:pt x="179" y="63"/>
                  </a:lnTo>
                  <a:lnTo>
                    <a:pt x="183" y="67"/>
                  </a:lnTo>
                  <a:lnTo>
                    <a:pt x="183" y="67"/>
                  </a:lnTo>
                  <a:lnTo>
                    <a:pt x="187" y="67"/>
                  </a:lnTo>
                  <a:lnTo>
                    <a:pt x="187" y="67"/>
                  </a:lnTo>
                  <a:lnTo>
                    <a:pt x="191" y="70"/>
                  </a:lnTo>
                  <a:lnTo>
                    <a:pt x="191" y="70"/>
                  </a:lnTo>
                  <a:lnTo>
                    <a:pt x="191" y="74"/>
                  </a:lnTo>
                  <a:lnTo>
                    <a:pt x="187" y="74"/>
                  </a:lnTo>
                  <a:lnTo>
                    <a:pt x="187" y="78"/>
                  </a:lnTo>
                  <a:lnTo>
                    <a:pt x="187" y="78"/>
                  </a:lnTo>
                  <a:lnTo>
                    <a:pt x="195" y="86"/>
                  </a:lnTo>
                  <a:lnTo>
                    <a:pt x="207" y="98"/>
                  </a:lnTo>
                  <a:lnTo>
                    <a:pt x="211" y="98"/>
                  </a:lnTo>
                  <a:lnTo>
                    <a:pt x="214" y="102"/>
                  </a:lnTo>
                  <a:lnTo>
                    <a:pt x="214" y="102"/>
                  </a:lnTo>
                  <a:lnTo>
                    <a:pt x="214" y="109"/>
                  </a:lnTo>
                  <a:lnTo>
                    <a:pt x="214" y="109"/>
                  </a:lnTo>
                  <a:lnTo>
                    <a:pt x="214" y="109"/>
                  </a:lnTo>
                  <a:lnTo>
                    <a:pt x="214" y="109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7"/>
                  </a:lnTo>
                  <a:lnTo>
                    <a:pt x="218" y="117"/>
                  </a:lnTo>
                  <a:lnTo>
                    <a:pt x="218" y="117"/>
                  </a:lnTo>
                  <a:lnTo>
                    <a:pt x="218" y="117"/>
                  </a:lnTo>
                  <a:lnTo>
                    <a:pt x="218" y="117"/>
                  </a:lnTo>
                  <a:lnTo>
                    <a:pt x="218" y="117"/>
                  </a:lnTo>
                  <a:lnTo>
                    <a:pt x="218" y="117"/>
                  </a:lnTo>
                  <a:lnTo>
                    <a:pt x="218" y="121"/>
                  </a:lnTo>
                  <a:lnTo>
                    <a:pt x="218" y="121"/>
                  </a:lnTo>
                  <a:lnTo>
                    <a:pt x="218" y="121"/>
                  </a:lnTo>
                  <a:lnTo>
                    <a:pt x="218" y="121"/>
                  </a:lnTo>
                  <a:lnTo>
                    <a:pt x="218" y="121"/>
                  </a:lnTo>
                  <a:lnTo>
                    <a:pt x="218" y="121"/>
                  </a:lnTo>
                  <a:lnTo>
                    <a:pt x="218" y="121"/>
                  </a:lnTo>
                  <a:lnTo>
                    <a:pt x="218" y="121"/>
                  </a:lnTo>
                  <a:lnTo>
                    <a:pt x="218" y="125"/>
                  </a:lnTo>
                  <a:lnTo>
                    <a:pt x="222" y="125"/>
                  </a:lnTo>
                  <a:lnTo>
                    <a:pt x="218" y="125"/>
                  </a:lnTo>
                  <a:lnTo>
                    <a:pt x="222" y="129"/>
                  </a:lnTo>
                  <a:lnTo>
                    <a:pt x="222" y="129"/>
                  </a:lnTo>
                  <a:lnTo>
                    <a:pt x="222" y="129"/>
                  </a:lnTo>
                  <a:lnTo>
                    <a:pt x="218" y="129"/>
                  </a:lnTo>
                  <a:lnTo>
                    <a:pt x="218" y="129"/>
                  </a:lnTo>
                  <a:lnTo>
                    <a:pt x="218" y="133"/>
                  </a:lnTo>
                  <a:lnTo>
                    <a:pt x="218" y="133"/>
                  </a:lnTo>
                  <a:lnTo>
                    <a:pt x="214" y="133"/>
                  </a:lnTo>
                  <a:lnTo>
                    <a:pt x="214" y="133"/>
                  </a:lnTo>
                  <a:lnTo>
                    <a:pt x="214" y="133"/>
                  </a:lnTo>
                  <a:lnTo>
                    <a:pt x="214" y="133"/>
                  </a:lnTo>
                  <a:lnTo>
                    <a:pt x="211" y="133"/>
                  </a:lnTo>
                  <a:lnTo>
                    <a:pt x="211" y="133"/>
                  </a:lnTo>
                  <a:lnTo>
                    <a:pt x="207" y="133"/>
                  </a:lnTo>
                  <a:lnTo>
                    <a:pt x="211" y="137"/>
                  </a:lnTo>
                  <a:lnTo>
                    <a:pt x="211" y="137"/>
                  </a:lnTo>
                  <a:lnTo>
                    <a:pt x="211" y="141"/>
                  </a:lnTo>
                  <a:lnTo>
                    <a:pt x="211" y="141"/>
                  </a:lnTo>
                  <a:lnTo>
                    <a:pt x="203" y="141"/>
                  </a:lnTo>
                  <a:lnTo>
                    <a:pt x="199" y="141"/>
                  </a:lnTo>
                  <a:lnTo>
                    <a:pt x="199" y="145"/>
                  </a:lnTo>
                  <a:lnTo>
                    <a:pt x="199" y="148"/>
                  </a:lnTo>
                  <a:lnTo>
                    <a:pt x="195" y="156"/>
                  </a:lnTo>
                  <a:lnTo>
                    <a:pt x="195" y="160"/>
                  </a:lnTo>
                  <a:lnTo>
                    <a:pt x="187" y="160"/>
                  </a:lnTo>
                  <a:lnTo>
                    <a:pt x="183" y="156"/>
                  </a:lnTo>
                  <a:lnTo>
                    <a:pt x="179" y="152"/>
                  </a:lnTo>
                  <a:lnTo>
                    <a:pt x="179" y="152"/>
                  </a:lnTo>
                  <a:lnTo>
                    <a:pt x="179" y="148"/>
                  </a:lnTo>
                  <a:lnTo>
                    <a:pt x="179" y="148"/>
                  </a:lnTo>
                  <a:lnTo>
                    <a:pt x="179" y="145"/>
                  </a:lnTo>
                  <a:lnTo>
                    <a:pt x="175" y="145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5" y="148"/>
                  </a:lnTo>
                  <a:lnTo>
                    <a:pt x="171" y="148"/>
                  </a:lnTo>
                  <a:lnTo>
                    <a:pt x="171" y="148"/>
                  </a:lnTo>
                  <a:lnTo>
                    <a:pt x="171" y="148"/>
                  </a:lnTo>
                  <a:lnTo>
                    <a:pt x="171" y="148"/>
                  </a:lnTo>
                  <a:lnTo>
                    <a:pt x="171" y="148"/>
                  </a:lnTo>
                  <a:lnTo>
                    <a:pt x="171" y="148"/>
                  </a:lnTo>
                  <a:lnTo>
                    <a:pt x="171" y="152"/>
                  </a:lnTo>
                  <a:lnTo>
                    <a:pt x="171" y="152"/>
                  </a:lnTo>
                  <a:lnTo>
                    <a:pt x="168" y="152"/>
                  </a:lnTo>
                  <a:lnTo>
                    <a:pt x="168" y="160"/>
                  </a:lnTo>
                  <a:lnTo>
                    <a:pt x="164" y="160"/>
                  </a:lnTo>
                  <a:lnTo>
                    <a:pt x="156" y="164"/>
                  </a:lnTo>
                  <a:lnTo>
                    <a:pt x="152" y="168"/>
                  </a:lnTo>
                  <a:lnTo>
                    <a:pt x="156" y="168"/>
                  </a:lnTo>
                  <a:lnTo>
                    <a:pt x="156" y="168"/>
                  </a:lnTo>
                  <a:lnTo>
                    <a:pt x="156" y="172"/>
                  </a:lnTo>
                  <a:lnTo>
                    <a:pt x="156" y="172"/>
                  </a:lnTo>
                  <a:lnTo>
                    <a:pt x="156" y="172"/>
                  </a:lnTo>
                  <a:lnTo>
                    <a:pt x="148" y="172"/>
                  </a:lnTo>
                  <a:lnTo>
                    <a:pt x="148" y="172"/>
                  </a:lnTo>
                  <a:lnTo>
                    <a:pt x="144" y="168"/>
                  </a:lnTo>
                  <a:lnTo>
                    <a:pt x="140" y="168"/>
                  </a:lnTo>
                  <a:lnTo>
                    <a:pt x="140" y="168"/>
                  </a:lnTo>
                  <a:lnTo>
                    <a:pt x="136" y="172"/>
                  </a:lnTo>
                  <a:lnTo>
                    <a:pt x="136" y="180"/>
                  </a:lnTo>
                  <a:lnTo>
                    <a:pt x="132" y="188"/>
                  </a:lnTo>
                  <a:lnTo>
                    <a:pt x="129" y="195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" name="Freeform 57"/>
            <p:cNvSpPr>
              <a:spLocks/>
            </p:cNvSpPr>
            <p:nvPr/>
          </p:nvSpPr>
          <p:spPr bwMode="auto">
            <a:xfrm>
              <a:off x="3997359" y="3564932"/>
              <a:ext cx="323849" cy="381000"/>
            </a:xfrm>
            <a:custGeom>
              <a:avLst/>
              <a:gdLst>
                <a:gd name="T0" fmla="*/ 137 w 153"/>
                <a:gd name="T1" fmla="*/ 67 h 180"/>
                <a:gd name="T2" fmla="*/ 133 w 153"/>
                <a:gd name="T3" fmla="*/ 78 h 180"/>
                <a:gd name="T4" fmla="*/ 121 w 153"/>
                <a:gd name="T5" fmla="*/ 98 h 180"/>
                <a:gd name="T6" fmla="*/ 113 w 153"/>
                <a:gd name="T7" fmla="*/ 102 h 180"/>
                <a:gd name="T8" fmla="*/ 117 w 153"/>
                <a:gd name="T9" fmla="*/ 106 h 180"/>
                <a:gd name="T10" fmla="*/ 121 w 153"/>
                <a:gd name="T11" fmla="*/ 113 h 180"/>
                <a:gd name="T12" fmla="*/ 125 w 153"/>
                <a:gd name="T13" fmla="*/ 121 h 180"/>
                <a:gd name="T14" fmla="*/ 121 w 153"/>
                <a:gd name="T15" fmla="*/ 129 h 180"/>
                <a:gd name="T16" fmla="*/ 133 w 153"/>
                <a:gd name="T17" fmla="*/ 133 h 180"/>
                <a:gd name="T18" fmla="*/ 133 w 153"/>
                <a:gd name="T19" fmla="*/ 141 h 180"/>
                <a:gd name="T20" fmla="*/ 133 w 153"/>
                <a:gd name="T21" fmla="*/ 145 h 180"/>
                <a:gd name="T22" fmla="*/ 145 w 153"/>
                <a:gd name="T23" fmla="*/ 149 h 180"/>
                <a:gd name="T24" fmla="*/ 149 w 153"/>
                <a:gd name="T25" fmla="*/ 156 h 180"/>
                <a:gd name="T26" fmla="*/ 149 w 153"/>
                <a:gd name="T27" fmla="*/ 164 h 180"/>
                <a:gd name="T28" fmla="*/ 133 w 153"/>
                <a:gd name="T29" fmla="*/ 168 h 180"/>
                <a:gd name="T30" fmla="*/ 125 w 153"/>
                <a:gd name="T31" fmla="*/ 164 h 180"/>
                <a:gd name="T32" fmla="*/ 98 w 153"/>
                <a:gd name="T33" fmla="*/ 180 h 180"/>
                <a:gd name="T34" fmla="*/ 90 w 153"/>
                <a:gd name="T35" fmla="*/ 168 h 180"/>
                <a:gd name="T36" fmla="*/ 78 w 153"/>
                <a:gd name="T37" fmla="*/ 176 h 180"/>
                <a:gd name="T38" fmla="*/ 67 w 153"/>
                <a:gd name="T39" fmla="*/ 168 h 180"/>
                <a:gd name="T40" fmla="*/ 59 w 153"/>
                <a:gd name="T41" fmla="*/ 172 h 180"/>
                <a:gd name="T42" fmla="*/ 59 w 153"/>
                <a:gd name="T43" fmla="*/ 172 h 180"/>
                <a:gd name="T44" fmla="*/ 59 w 153"/>
                <a:gd name="T45" fmla="*/ 152 h 180"/>
                <a:gd name="T46" fmla="*/ 63 w 153"/>
                <a:gd name="T47" fmla="*/ 145 h 180"/>
                <a:gd name="T48" fmla="*/ 59 w 153"/>
                <a:gd name="T49" fmla="*/ 141 h 180"/>
                <a:gd name="T50" fmla="*/ 59 w 153"/>
                <a:gd name="T51" fmla="*/ 141 h 180"/>
                <a:gd name="T52" fmla="*/ 55 w 153"/>
                <a:gd name="T53" fmla="*/ 125 h 180"/>
                <a:gd name="T54" fmla="*/ 51 w 153"/>
                <a:gd name="T55" fmla="*/ 121 h 180"/>
                <a:gd name="T56" fmla="*/ 51 w 153"/>
                <a:gd name="T57" fmla="*/ 113 h 180"/>
                <a:gd name="T58" fmla="*/ 43 w 153"/>
                <a:gd name="T59" fmla="*/ 109 h 180"/>
                <a:gd name="T60" fmla="*/ 31 w 153"/>
                <a:gd name="T61" fmla="*/ 106 h 180"/>
                <a:gd name="T62" fmla="*/ 24 w 153"/>
                <a:gd name="T63" fmla="*/ 102 h 180"/>
                <a:gd name="T64" fmla="*/ 16 w 153"/>
                <a:gd name="T65" fmla="*/ 106 h 180"/>
                <a:gd name="T66" fmla="*/ 12 w 153"/>
                <a:gd name="T67" fmla="*/ 98 h 180"/>
                <a:gd name="T68" fmla="*/ 4 w 153"/>
                <a:gd name="T69" fmla="*/ 82 h 180"/>
                <a:gd name="T70" fmla="*/ 0 w 153"/>
                <a:gd name="T71" fmla="*/ 78 h 180"/>
                <a:gd name="T72" fmla="*/ 39 w 153"/>
                <a:gd name="T73" fmla="*/ 59 h 180"/>
                <a:gd name="T74" fmla="*/ 35 w 153"/>
                <a:gd name="T75" fmla="*/ 31 h 180"/>
                <a:gd name="T76" fmla="*/ 43 w 153"/>
                <a:gd name="T77" fmla="*/ 27 h 180"/>
                <a:gd name="T78" fmla="*/ 51 w 153"/>
                <a:gd name="T79" fmla="*/ 20 h 180"/>
                <a:gd name="T80" fmla="*/ 55 w 153"/>
                <a:gd name="T81" fmla="*/ 20 h 180"/>
                <a:gd name="T82" fmla="*/ 55 w 153"/>
                <a:gd name="T83" fmla="*/ 0 h 180"/>
                <a:gd name="T84" fmla="*/ 55 w 153"/>
                <a:gd name="T85" fmla="*/ 4 h 180"/>
                <a:gd name="T86" fmla="*/ 59 w 153"/>
                <a:gd name="T87" fmla="*/ 4 h 180"/>
                <a:gd name="T88" fmla="*/ 63 w 153"/>
                <a:gd name="T89" fmla="*/ 4 h 180"/>
                <a:gd name="T90" fmla="*/ 71 w 153"/>
                <a:gd name="T91" fmla="*/ 8 h 180"/>
                <a:gd name="T92" fmla="*/ 74 w 153"/>
                <a:gd name="T93" fmla="*/ 12 h 180"/>
                <a:gd name="T94" fmla="*/ 74 w 153"/>
                <a:gd name="T95" fmla="*/ 16 h 180"/>
                <a:gd name="T96" fmla="*/ 78 w 153"/>
                <a:gd name="T97" fmla="*/ 20 h 180"/>
                <a:gd name="T98" fmla="*/ 86 w 153"/>
                <a:gd name="T99" fmla="*/ 20 h 180"/>
                <a:gd name="T100" fmla="*/ 94 w 153"/>
                <a:gd name="T101" fmla="*/ 12 h 180"/>
                <a:gd name="T102" fmla="*/ 98 w 153"/>
                <a:gd name="T103" fmla="*/ 20 h 180"/>
                <a:gd name="T104" fmla="*/ 102 w 153"/>
                <a:gd name="T105" fmla="*/ 24 h 180"/>
                <a:gd name="T106" fmla="*/ 98 w 153"/>
                <a:gd name="T107" fmla="*/ 27 h 180"/>
                <a:gd name="T108" fmla="*/ 102 w 153"/>
                <a:gd name="T109" fmla="*/ 31 h 180"/>
                <a:gd name="T110" fmla="*/ 102 w 153"/>
                <a:gd name="T111" fmla="*/ 39 h 180"/>
                <a:gd name="T112" fmla="*/ 106 w 153"/>
                <a:gd name="T113" fmla="*/ 39 h 180"/>
                <a:gd name="T114" fmla="*/ 106 w 153"/>
                <a:gd name="T115" fmla="*/ 51 h 180"/>
                <a:gd name="T116" fmla="*/ 113 w 153"/>
                <a:gd name="T117" fmla="*/ 51 h 180"/>
                <a:gd name="T118" fmla="*/ 117 w 153"/>
                <a:gd name="T119" fmla="*/ 59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3" h="180">
                  <a:moveTo>
                    <a:pt x="129" y="63"/>
                  </a:moveTo>
                  <a:lnTo>
                    <a:pt x="129" y="63"/>
                  </a:lnTo>
                  <a:lnTo>
                    <a:pt x="133" y="63"/>
                  </a:lnTo>
                  <a:lnTo>
                    <a:pt x="137" y="67"/>
                  </a:lnTo>
                  <a:lnTo>
                    <a:pt x="133" y="67"/>
                  </a:lnTo>
                  <a:lnTo>
                    <a:pt x="133" y="70"/>
                  </a:lnTo>
                  <a:lnTo>
                    <a:pt x="133" y="70"/>
                  </a:lnTo>
                  <a:lnTo>
                    <a:pt x="133" y="78"/>
                  </a:lnTo>
                  <a:lnTo>
                    <a:pt x="133" y="82"/>
                  </a:lnTo>
                  <a:lnTo>
                    <a:pt x="129" y="90"/>
                  </a:lnTo>
                  <a:lnTo>
                    <a:pt x="121" y="94"/>
                  </a:lnTo>
                  <a:lnTo>
                    <a:pt x="121" y="98"/>
                  </a:lnTo>
                  <a:lnTo>
                    <a:pt x="117" y="94"/>
                  </a:lnTo>
                  <a:lnTo>
                    <a:pt x="113" y="98"/>
                  </a:lnTo>
                  <a:lnTo>
                    <a:pt x="113" y="102"/>
                  </a:lnTo>
                  <a:lnTo>
                    <a:pt x="113" y="102"/>
                  </a:lnTo>
                  <a:lnTo>
                    <a:pt x="113" y="106"/>
                  </a:lnTo>
                  <a:lnTo>
                    <a:pt x="113" y="106"/>
                  </a:lnTo>
                  <a:lnTo>
                    <a:pt x="117" y="106"/>
                  </a:lnTo>
                  <a:lnTo>
                    <a:pt x="117" y="106"/>
                  </a:lnTo>
                  <a:lnTo>
                    <a:pt x="121" y="109"/>
                  </a:lnTo>
                  <a:lnTo>
                    <a:pt x="121" y="109"/>
                  </a:lnTo>
                  <a:lnTo>
                    <a:pt x="121" y="109"/>
                  </a:lnTo>
                  <a:lnTo>
                    <a:pt x="121" y="113"/>
                  </a:lnTo>
                  <a:lnTo>
                    <a:pt x="125" y="113"/>
                  </a:lnTo>
                  <a:lnTo>
                    <a:pt x="125" y="113"/>
                  </a:lnTo>
                  <a:lnTo>
                    <a:pt x="125" y="121"/>
                  </a:lnTo>
                  <a:lnTo>
                    <a:pt x="125" y="121"/>
                  </a:lnTo>
                  <a:lnTo>
                    <a:pt x="125" y="121"/>
                  </a:lnTo>
                  <a:lnTo>
                    <a:pt x="121" y="121"/>
                  </a:lnTo>
                  <a:lnTo>
                    <a:pt x="121" y="121"/>
                  </a:lnTo>
                  <a:lnTo>
                    <a:pt x="121" y="129"/>
                  </a:lnTo>
                  <a:lnTo>
                    <a:pt x="125" y="129"/>
                  </a:lnTo>
                  <a:lnTo>
                    <a:pt x="133" y="129"/>
                  </a:lnTo>
                  <a:lnTo>
                    <a:pt x="133" y="129"/>
                  </a:lnTo>
                  <a:lnTo>
                    <a:pt x="133" y="133"/>
                  </a:lnTo>
                  <a:lnTo>
                    <a:pt x="133" y="133"/>
                  </a:lnTo>
                  <a:lnTo>
                    <a:pt x="133" y="137"/>
                  </a:lnTo>
                  <a:lnTo>
                    <a:pt x="133" y="137"/>
                  </a:lnTo>
                  <a:lnTo>
                    <a:pt x="133" y="141"/>
                  </a:lnTo>
                  <a:lnTo>
                    <a:pt x="133" y="141"/>
                  </a:lnTo>
                  <a:lnTo>
                    <a:pt x="133" y="141"/>
                  </a:lnTo>
                  <a:lnTo>
                    <a:pt x="133" y="141"/>
                  </a:lnTo>
                  <a:lnTo>
                    <a:pt x="133" y="145"/>
                  </a:lnTo>
                  <a:lnTo>
                    <a:pt x="133" y="145"/>
                  </a:lnTo>
                  <a:lnTo>
                    <a:pt x="141" y="145"/>
                  </a:lnTo>
                  <a:lnTo>
                    <a:pt x="141" y="145"/>
                  </a:lnTo>
                  <a:lnTo>
                    <a:pt x="145" y="149"/>
                  </a:lnTo>
                  <a:lnTo>
                    <a:pt x="145" y="149"/>
                  </a:lnTo>
                  <a:lnTo>
                    <a:pt x="149" y="152"/>
                  </a:lnTo>
                  <a:lnTo>
                    <a:pt x="149" y="156"/>
                  </a:lnTo>
                  <a:lnTo>
                    <a:pt x="149" y="156"/>
                  </a:lnTo>
                  <a:lnTo>
                    <a:pt x="149" y="156"/>
                  </a:lnTo>
                  <a:lnTo>
                    <a:pt x="149" y="156"/>
                  </a:lnTo>
                  <a:lnTo>
                    <a:pt x="153" y="160"/>
                  </a:lnTo>
                  <a:lnTo>
                    <a:pt x="149" y="164"/>
                  </a:lnTo>
                  <a:lnTo>
                    <a:pt x="149" y="164"/>
                  </a:lnTo>
                  <a:lnTo>
                    <a:pt x="145" y="164"/>
                  </a:lnTo>
                  <a:lnTo>
                    <a:pt x="137" y="168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29" y="168"/>
                  </a:lnTo>
                  <a:lnTo>
                    <a:pt x="129" y="168"/>
                  </a:lnTo>
                  <a:lnTo>
                    <a:pt x="125" y="164"/>
                  </a:lnTo>
                  <a:lnTo>
                    <a:pt x="125" y="164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98" y="180"/>
                  </a:lnTo>
                  <a:lnTo>
                    <a:pt x="98" y="176"/>
                  </a:lnTo>
                  <a:lnTo>
                    <a:pt x="94" y="172"/>
                  </a:lnTo>
                  <a:lnTo>
                    <a:pt x="94" y="168"/>
                  </a:lnTo>
                  <a:lnTo>
                    <a:pt x="90" y="168"/>
                  </a:lnTo>
                  <a:lnTo>
                    <a:pt x="86" y="168"/>
                  </a:lnTo>
                  <a:lnTo>
                    <a:pt x="82" y="176"/>
                  </a:lnTo>
                  <a:lnTo>
                    <a:pt x="82" y="176"/>
                  </a:lnTo>
                  <a:lnTo>
                    <a:pt x="78" y="176"/>
                  </a:lnTo>
                  <a:lnTo>
                    <a:pt x="74" y="176"/>
                  </a:lnTo>
                  <a:lnTo>
                    <a:pt x="71" y="172"/>
                  </a:lnTo>
                  <a:lnTo>
                    <a:pt x="71" y="172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68"/>
                  </a:lnTo>
                  <a:lnTo>
                    <a:pt x="59" y="168"/>
                  </a:lnTo>
                  <a:lnTo>
                    <a:pt x="59" y="156"/>
                  </a:lnTo>
                  <a:lnTo>
                    <a:pt x="59" y="152"/>
                  </a:lnTo>
                  <a:lnTo>
                    <a:pt x="59" y="149"/>
                  </a:lnTo>
                  <a:lnTo>
                    <a:pt x="59" y="149"/>
                  </a:lnTo>
                  <a:lnTo>
                    <a:pt x="59" y="145"/>
                  </a:lnTo>
                  <a:lnTo>
                    <a:pt x="63" y="145"/>
                  </a:lnTo>
                  <a:lnTo>
                    <a:pt x="63" y="145"/>
                  </a:lnTo>
                  <a:lnTo>
                    <a:pt x="59" y="141"/>
                  </a:lnTo>
                  <a:lnTo>
                    <a:pt x="59" y="141"/>
                  </a:lnTo>
                  <a:lnTo>
                    <a:pt x="59" y="141"/>
                  </a:lnTo>
                  <a:lnTo>
                    <a:pt x="55" y="141"/>
                  </a:lnTo>
                  <a:lnTo>
                    <a:pt x="55" y="141"/>
                  </a:lnTo>
                  <a:lnTo>
                    <a:pt x="55" y="141"/>
                  </a:lnTo>
                  <a:lnTo>
                    <a:pt x="59" y="141"/>
                  </a:lnTo>
                  <a:lnTo>
                    <a:pt x="59" y="141"/>
                  </a:lnTo>
                  <a:lnTo>
                    <a:pt x="59" y="137"/>
                  </a:lnTo>
                  <a:lnTo>
                    <a:pt x="59" y="129"/>
                  </a:lnTo>
                  <a:lnTo>
                    <a:pt x="55" y="125"/>
                  </a:lnTo>
                  <a:lnTo>
                    <a:pt x="55" y="121"/>
                  </a:lnTo>
                  <a:lnTo>
                    <a:pt x="51" y="121"/>
                  </a:lnTo>
                  <a:lnTo>
                    <a:pt x="51" y="121"/>
                  </a:lnTo>
                  <a:lnTo>
                    <a:pt x="51" y="121"/>
                  </a:lnTo>
                  <a:lnTo>
                    <a:pt x="51" y="121"/>
                  </a:lnTo>
                  <a:lnTo>
                    <a:pt x="51" y="117"/>
                  </a:lnTo>
                  <a:lnTo>
                    <a:pt x="51" y="117"/>
                  </a:lnTo>
                  <a:lnTo>
                    <a:pt x="51" y="113"/>
                  </a:lnTo>
                  <a:lnTo>
                    <a:pt x="47" y="113"/>
                  </a:lnTo>
                  <a:lnTo>
                    <a:pt x="47" y="113"/>
                  </a:lnTo>
                  <a:lnTo>
                    <a:pt x="4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43" y="106"/>
                  </a:lnTo>
                  <a:lnTo>
                    <a:pt x="39" y="106"/>
                  </a:lnTo>
                  <a:lnTo>
                    <a:pt x="31" y="106"/>
                  </a:lnTo>
                  <a:lnTo>
                    <a:pt x="28" y="106"/>
                  </a:lnTo>
                  <a:lnTo>
                    <a:pt x="24" y="106"/>
                  </a:lnTo>
                  <a:lnTo>
                    <a:pt x="24" y="106"/>
                  </a:lnTo>
                  <a:lnTo>
                    <a:pt x="24" y="102"/>
                  </a:lnTo>
                  <a:lnTo>
                    <a:pt x="24" y="106"/>
                  </a:lnTo>
                  <a:lnTo>
                    <a:pt x="20" y="106"/>
                  </a:lnTo>
                  <a:lnTo>
                    <a:pt x="20" y="102"/>
                  </a:lnTo>
                  <a:lnTo>
                    <a:pt x="16" y="106"/>
                  </a:lnTo>
                  <a:lnTo>
                    <a:pt x="16" y="102"/>
                  </a:lnTo>
                  <a:lnTo>
                    <a:pt x="16" y="102"/>
                  </a:lnTo>
                  <a:lnTo>
                    <a:pt x="16" y="98"/>
                  </a:lnTo>
                  <a:lnTo>
                    <a:pt x="12" y="98"/>
                  </a:lnTo>
                  <a:lnTo>
                    <a:pt x="12" y="94"/>
                  </a:lnTo>
                  <a:lnTo>
                    <a:pt x="8" y="90"/>
                  </a:lnTo>
                  <a:lnTo>
                    <a:pt x="8" y="86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39" y="63"/>
                  </a:lnTo>
                  <a:lnTo>
                    <a:pt x="39" y="59"/>
                  </a:lnTo>
                  <a:lnTo>
                    <a:pt x="43" y="59"/>
                  </a:lnTo>
                  <a:lnTo>
                    <a:pt x="39" y="55"/>
                  </a:lnTo>
                  <a:lnTo>
                    <a:pt x="39" y="47"/>
                  </a:lnTo>
                  <a:lnTo>
                    <a:pt x="35" y="31"/>
                  </a:lnTo>
                  <a:lnTo>
                    <a:pt x="35" y="27"/>
                  </a:lnTo>
                  <a:lnTo>
                    <a:pt x="35" y="27"/>
                  </a:lnTo>
                  <a:lnTo>
                    <a:pt x="39" y="27"/>
                  </a:lnTo>
                  <a:lnTo>
                    <a:pt x="43" y="27"/>
                  </a:lnTo>
                  <a:lnTo>
                    <a:pt x="43" y="24"/>
                  </a:lnTo>
                  <a:lnTo>
                    <a:pt x="43" y="20"/>
                  </a:lnTo>
                  <a:lnTo>
                    <a:pt x="47" y="20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1" y="20"/>
                  </a:lnTo>
                  <a:lnTo>
                    <a:pt x="55" y="20"/>
                  </a:lnTo>
                  <a:lnTo>
                    <a:pt x="55" y="12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59" y="4"/>
                  </a:lnTo>
                  <a:lnTo>
                    <a:pt x="59" y="4"/>
                  </a:lnTo>
                  <a:lnTo>
                    <a:pt x="59" y="4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7" y="8"/>
                  </a:lnTo>
                  <a:lnTo>
                    <a:pt x="67" y="8"/>
                  </a:lnTo>
                  <a:lnTo>
                    <a:pt x="71" y="12"/>
                  </a:lnTo>
                  <a:lnTo>
                    <a:pt x="71" y="8"/>
                  </a:lnTo>
                  <a:lnTo>
                    <a:pt x="71" y="8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4" y="12"/>
                  </a:lnTo>
                  <a:lnTo>
                    <a:pt x="74" y="12"/>
                  </a:lnTo>
                  <a:lnTo>
                    <a:pt x="74" y="12"/>
                  </a:lnTo>
                  <a:lnTo>
                    <a:pt x="74" y="12"/>
                  </a:lnTo>
                  <a:lnTo>
                    <a:pt x="74" y="16"/>
                  </a:lnTo>
                  <a:lnTo>
                    <a:pt x="74" y="16"/>
                  </a:lnTo>
                  <a:lnTo>
                    <a:pt x="74" y="16"/>
                  </a:lnTo>
                  <a:lnTo>
                    <a:pt x="74" y="16"/>
                  </a:lnTo>
                  <a:lnTo>
                    <a:pt x="78" y="20"/>
                  </a:lnTo>
                  <a:lnTo>
                    <a:pt x="78" y="20"/>
                  </a:lnTo>
                  <a:lnTo>
                    <a:pt x="82" y="20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90" y="16"/>
                  </a:lnTo>
                  <a:lnTo>
                    <a:pt x="94" y="12"/>
                  </a:lnTo>
                  <a:lnTo>
                    <a:pt x="94" y="12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8" y="20"/>
                  </a:lnTo>
                  <a:lnTo>
                    <a:pt x="98" y="20"/>
                  </a:lnTo>
                  <a:lnTo>
                    <a:pt x="102" y="20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98" y="24"/>
                  </a:lnTo>
                  <a:lnTo>
                    <a:pt x="98" y="27"/>
                  </a:lnTo>
                  <a:lnTo>
                    <a:pt x="98" y="27"/>
                  </a:lnTo>
                  <a:lnTo>
                    <a:pt x="102" y="27"/>
                  </a:lnTo>
                  <a:lnTo>
                    <a:pt x="102" y="31"/>
                  </a:lnTo>
                  <a:lnTo>
                    <a:pt x="102" y="31"/>
                  </a:lnTo>
                  <a:lnTo>
                    <a:pt x="102" y="31"/>
                  </a:lnTo>
                  <a:lnTo>
                    <a:pt x="102" y="31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102" y="39"/>
                  </a:lnTo>
                  <a:lnTo>
                    <a:pt x="102" y="39"/>
                  </a:lnTo>
                  <a:lnTo>
                    <a:pt x="106" y="39"/>
                  </a:lnTo>
                  <a:lnTo>
                    <a:pt x="106" y="39"/>
                  </a:lnTo>
                  <a:lnTo>
                    <a:pt x="106" y="39"/>
                  </a:lnTo>
                  <a:lnTo>
                    <a:pt x="106" y="43"/>
                  </a:lnTo>
                  <a:lnTo>
                    <a:pt x="106" y="47"/>
                  </a:lnTo>
                  <a:lnTo>
                    <a:pt x="106" y="47"/>
                  </a:lnTo>
                  <a:lnTo>
                    <a:pt x="106" y="51"/>
                  </a:lnTo>
                  <a:lnTo>
                    <a:pt x="110" y="51"/>
                  </a:lnTo>
                  <a:lnTo>
                    <a:pt x="113" y="51"/>
                  </a:lnTo>
                  <a:lnTo>
                    <a:pt x="113" y="51"/>
                  </a:lnTo>
                  <a:lnTo>
                    <a:pt x="113" y="51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9"/>
                  </a:lnTo>
                  <a:lnTo>
                    <a:pt x="117" y="59"/>
                  </a:lnTo>
                  <a:lnTo>
                    <a:pt x="121" y="59"/>
                  </a:lnTo>
                  <a:lnTo>
                    <a:pt x="125" y="63"/>
                  </a:lnTo>
                  <a:lnTo>
                    <a:pt x="129" y="63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" name="Freeform 58"/>
            <p:cNvSpPr>
              <a:spLocks/>
            </p:cNvSpPr>
            <p:nvPr/>
          </p:nvSpPr>
          <p:spPr bwMode="auto">
            <a:xfrm>
              <a:off x="3789926" y="3772365"/>
              <a:ext cx="357716" cy="281517"/>
            </a:xfrm>
            <a:custGeom>
              <a:avLst/>
              <a:gdLst>
                <a:gd name="T0" fmla="*/ 157 w 169"/>
                <a:gd name="T1" fmla="*/ 74 h 133"/>
                <a:gd name="T2" fmla="*/ 165 w 169"/>
                <a:gd name="T3" fmla="*/ 78 h 133"/>
                <a:gd name="T4" fmla="*/ 161 w 169"/>
                <a:gd name="T5" fmla="*/ 86 h 133"/>
                <a:gd name="T6" fmla="*/ 161 w 169"/>
                <a:gd name="T7" fmla="*/ 90 h 133"/>
                <a:gd name="T8" fmla="*/ 169 w 169"/>
                <a:gd name="T9" fmla="*/ 86 h 133"/>
                <a:gd name="T10" fmla="*/ 169 w 169"/>
                <a:gd name="T11" fmla="*/ 97 h 133"/>
                <a:gd name="T12" fmla="*/ 157 w 169"/>
                <a:gd name="T13" fmla="*/ 101 h 133"/>
                <a:gd name="T14" fmla="*/ 129 w 169"/>
                <a:gd name="T15" fmla="*/ 113 h 133"/>
                <a:gd name="T16" fmla="*/ 133 w 169"/>
                <a:gd name="T17" fmla="*/ 125 h 133"/>
                <a:gd name="T18" fmla="*/ 122 w 169"/>
                <a:gd name="T19" fmla="*/ 129 h 133"/>
                <a:gd name="T20" fmla="*/ 110 w 169"/>
                <a:gd name="T21" fmla="*/ 129 h 133"/>
                <a:gd name="T22" fmla="*/ 106 w 169"/>
                <a:gd name="T23" fmla="*/ 129 h 133"/>
                <a:gd name="T24" fmla="*/ 75 w 169"/>
                <a:gd name="T25" fmla="*/ 133 h 133"/>
                <a:gd name="T26" fmla="*/ 47 w 169"/>
                <a:gd name="T27" fmla="*/ 133 h 133"/>
                <a:gd name="T28" fmla="*/ 36 w 169"/>
                <a:gd name="T29" fmla="*/ 125 h 133"/>
                <a:gd name="T30" fmla="*/ 20 w 169"/>
                <a:gd name="T31" fmla="*/ 133 h 133"/>
                <a:gd name="T32" fmla="*/ 12 w 169"/>
                <a:gd name="T33" fmla="*/ 125 h 133"/>
                <a:gd name="T34" fmla="*/ 8 w 169"/>
                <a:gd name="T35" fmla="*/ 121 h 133"/>
                <a:gd name="T36" fmla="*/ 8 w 169"/>
                <a:gd name="T37" fmla="*/ 109 h 133"/>
                <a:gd name="T38" fmla="*/ 12 w 169"/>
                <a:gd name="T39" fmla="*/ 105 h 133"/>
                <a:gd name="T40" fmla="*/ 12 w 169"/>
                <a:gd name="T41" fmla="*/ 101 h 133"/>
                <a:gd name="T42" fmla="*/ 8 w 169"/>
                <a:gd name="T43" fmla="*/ 97 h 133"/>
                <a:gd name="T44" fmla="*/ 12 w 169"/>
                <a:gd name="T45" fmla="*/ 90 h 133"/>
                <a:gd name="T46" fmla="*/ 24 w 169"/>
                <a:gd name="T47" fmla="*/ 90 h 133"/>
                <a:gd name="T48" fmla="*/ 40 w 169"/>
                <a:gd name="T49" fmla="*/ 78 h 133"/>
                <a:gd name="T50" fmla="*/ 55 w 169"/>
                <a:gd name="T51" fmla="*/ 86 h 133"/>
                <a:gd name="T52" fmla="*/ 51 w 169"/>
                <a:gd name="T53" fmla="*/ 78 h 133"/>
                <a:gd name="T54" fmla="*/ 51 w 169"/>
                <a:gd name="T55" fmla="*/ 74 h 133"/>
                <a:gd name="T56" fmla="*/ 47 w 169"/>
                <a:gd name="T57" fmla="*/ 74 h 133"/>
                <a:gd name="T58" fmla="*/ 43 w 169"/>
                <a:gd name="T59" fmla="*/ 70 h 133"/>
                <a:gd name="T60" fmla="*/ 43 w 169"/>
                <a:gd name="T61" fmla="*/ 66 h 133"/>
                <a:gd name="T62" fmla="*/ 67 w 169"/>
                <a:gd name="T63" fmla="*/ 51 h 133"/>
                <a:gd name="T64" fmla="*/ 71 w 169"/>
                <a:gd name="T65" fmla="*/ 43 h 133"/>
                <a:gd name="T66" fmla="*/ 71 w 169"/>
                <a:gd name="T67" fmla="*/ 35 h 133"/>
                <a:gd name="T68" fmla="*/ 75 w 169"/>
                <a:gd name="T69" fmla="*/ 27 h 133"/>
                <a:gd name="T70" fmla="*/ 90 w 169"/>
                <a:gd name="T71" fmla="*/ 11 h 133"/>
                <a:gd name="T72" fmla="*/ 98 w 169"/>
                <a:gd name="T73" fmla="*/ 8 h 133"/>
                <a:gd name="T74" fmla="*/ 106 w 169"/>
                <a:gd name="T75" fmla="*/ 11 h 133"/>
                <a:gd name="T76" fmla="*/ 110 w 169"/>
                <a:gd name="T77" fmla="*/ 4 h 133"/>
                <a:gd name="T78" fmla="*/ 114 w 169"/>
                <a:gd name="T79" fmla="*/ 4 h 133"/>
                <a:gd name="T80" fmla="*/ 118 w 169"/>
                <a:gd name="T81" fmla="*/ 8 h 133"/>
                <a:gd name="T82" fmla="*/ 122 w 169"/>
                <a:gd name="T83" fmla="*/ 8 h 133"/>
                <a:gd name="T84" fmla="*/ 141 w 169"/>
                <a:gd name="T85" fmla="*/ 8 h 133"/>
                <a:gd name="T86" fmla="*/ 145 w 169"/>
                <a:gd name="T87" fmla="*/ 15 h 133"/>
                <a:gd name="T88" fmla="*/ 149 w 169"/>
                <a:gd name="T89" fmla="*/ 19 h 133"/>
                <a:gd name="T90" fmla="*/ 149 w 169"/>
                <a:gd name="T91" fmla="*/ 23 h 133"/>
                <a:gd name="T92" fmla="*/ 157 w 169"/>
                <a:gd name="T93" fmla="*/ 39 h 133"/>
                <a:gd name="T94" fmla="*/ 153 w 169"/>
                <a:gd name="T95" fmla="*/ 43 h 133"/>
                <a:gd name="T96" fmla="*/ 157 w 169"/>
                <a:gd name="T97" fmla="*/ 43 h 133"/>
                <a:gd name="T98" fmla="*/ 157 w 169"/>
                <a:gd name="T99" fmla="*/ 51 h 133"/>
                <a:gd name="T100" fmla="*/ 157 w 169"/>
                <a:gd name="T101" fmla="*/ 70 h 133"/>
                <a:gd name="T102" fmla="*/ 157 w 169"/>
                <a:gd name="T103" fmla="*/ 7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9" h="133">
                  <a:moveTo>
                    <a:pt x="157" y="74"/>
                  </a:moveTo>
                  <a:lnTo>
                    <a:pt x="157" y="74"/>
                  </a:lnTo>
                  <a:lnTo>
                    <a:pt x="157" y="74"/>
                  </a:lnTo>
                  <a:lnTo>
                    <a:pt x="157" y="74"/>
                  </a:lnTo>
                  <a:lnTo>
                    <a:pt x="161" y="78"/>
                  </a:lnTo>
                  <a:lnTo>
                    <a:pt x="161" y="78"/>
                  </a:lnTo>
                  <a:lnTo>
                    <a:pt x="165" y="78"/>
                  </a:lnTo>
                  <a:lnTo>
                    <a:pt x="165" y="78"/>
                  </a:lnTo>
                  <a:lnTo>
                    <a:pt x="165" y="82"/>
                  </a:lnTo>
                  <a:lnTo>
                    <a:pt x="165" y="82"/>
                  </a:lnTo>
                  <a:lnTo>
                    <a:pt x="165" y="82"/>
                  </a:lnTo>
                  <a:lnTo>
                    <a:pt x="161" y="86"/>
                  </a:lnTo>
                  <a:lnTo>
                    <a:pt x="161" y="86"/>
                  </a:lnTo>
                  <a:lnTo>
                    <a:pt x="161" y="90"/>
                  </a:lnTo>
                  <a:lnTo>
                    <a:pt x="161" y="90"/>
                  </a:lnTo>
                  <a:lnTo>
                    <a:pt x="161" y="90"/>
                  </a:lnTo>
                  <a:lnTo>
                    <a:pt x="165" y="90"/>
                  </a:lnTo>
                  <a:lnTo>
                    <a:pt x="165" y="86"/>
                  </a:lnTo>
                  <a:lnTo>
                    <a:pt x="169" y="86"/>
                  </a:lnTo>
                  <a:lnTo>
                    <a:pt x="169" y="86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1" y="97"/>
                  </a:lnTo>
                  <a:lnTo>
                    <a:pt x="157" y="97"/>
                  </a:lnTo>
                  <a:lnTo>
                    <a:pt x="157" y="101"/>
                  </a:lnTo>
                  <a:lnTo>
                    <a:pt x="153" y="105"/>
                  </a:lnTo>
                  <a:lnTo>
                    <a:pt x="141" y="109"/>
                  </a:lnTo>
                  <a:lnTo>
                    <a:pt x="129" y="113"/>
                  </a:lnTo>
                  <a:lnTo>
                    <a:pt x="129" y="113"/>
                  </a:lnTo>
                  <a:lnTo>
                    <a:pt x="129" y="117"/>
                  </a:lnTo>
                  <a:lnTo>
                    <a:pt x="129" y="121"/>
                  </a:lnTo>
                  <a:lnTo>
                    <a:pt x="133" y="125"/>
                  </a:lnTo>
                  <a:lnTo>
                    <a:pt x="133" y="125"/>
                  </a:lnTo>
                  <a:lnTo>
                    <a:pt x="129" y="129"/>
                  </a:lnTo>
                  <a:lnTo>
                    <a:pt x="126" y="133"/>
                  </a:lnTo>
                  <a:lnTo>
                    <a:pt x="122" y="133"/>
                  </a:lnTo>
                  <a:lnTo>
                    <a:pt x="122" y="129"/>
                  </a:lnTo>
                  <a:lnTo>
                    <a:pt x="118" y="129"/>
                  </a:lnTo>
                  <a:lnTo>
                    <a:pt x="118" y="129"/>
                  </a:lnTo>
                  <a:lnTo>
                    <a:pt x="114" y="129"/>
                  </a:lnTo>
                  <a:lnTo>
                    <a:pt x="110" y="129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0" y="133"/>
                  </a:lnTo>
                  <a:lnTo>
                    <a:pt x="106" y="129"/>
                  </a:lnTo>
                  <a:lnTo>
                    <a:pt x="106" y="129"/>
                  </a:lnTo>
                  <a:lnTo>
                    <a:pt x="102" y="129"/>
                  </a:lnTo>
                  <a:lnTo>
                    <a:pt x="79" y="129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3"/>
                  </a:lnTo>
                  <a:lnTo>
                    <a:pt x="55" y="129"/>
                  </a:lnTo>
                  <a:lnTo>
                    <a:pt x="47" y="133"/>
                  </a:lnTo>
                  <a:lnTo>
                    <a:pt x="43" y="129"/>
                  </a:lnTo>
                  <a:lnTo>
                    <a:pt x="43" y="129"/>
                  </a:lnTo>
                  <a:lnTo>
                    <a:pt x="40" y="125"/>
                  </a:lnTo>
                  <a:lnTo>
                    <a:pt x="36" y="125"/>
                  </a:lnTo>
                  <a:lnTo>
                    <a:pt x="28" y="133"/>
                  </a:lnTo>
                  <a:lnTo>
                    <a:pt x="28" y="133"/>
                  </a:lnTo>
                  <a:lnTo>
                    <a:pt x="24" y="133"/>
                  </a:lnTo>
                  <a:lnTo>
                    <a:pt x="20" y="133"/>
                  </a:lnTo>
                  <a:lnTo>
                    <a:pt x="12" y="129"/>
                  </a:lnTo>
                  <a:lnTo>
                    <a:pt x="12" y="129"/>
                  </a:lnTo>
                  <a:lnTo>
                    <a:pt x="12" y="125"/>
                  </a:lnTo>
                  <a:lnTo>
                    <a:pt x="12" y="125"/>
                  </a:lnTo>
                  <a:lnTo>
                    <a:pt x="12" y="121"/>
                  </a:lnTo>
                  <a:lnTo>
                    <a:pt x="12" y="121"/>
                  </a:lnTo>
                  <a:lnTo>
                    <a:pt x="12" y="117"/>
                  </a:lnTo>
                  <a:lnTo>
                    <a:pt x="8" y="121"/>
                  </a:lnTo>
                  <a:lnTo>
                    <a:pt x="4" y="117"/>
                  </a:lnTo>
                  <a:lnTo>
                    <a:pt x="4" y="113"/>
                  </a:lnTo>
                  <a:lnTo>
                    <a:pt x="4" y="109"/>
                  </a:lnTo>
                  <a:lnTo>
                    <a:pt x="8" y="109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2" y="101"/>
                  </a:lnTo>
                  <a:lnTo>
                    <a:pt x="12" y="101"/>
                  </a:lnTo>
                  <a:lnTo>
                    <a:pt x="12" y="97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4" y="97"/>
                  </a:lnTo>
                  <a:lnTo>
                    <a:pt x="0" y="93"/>
                  </a:lnTo>
                  <a:lnTo>
                    <a:pt x="4" y="86"/>
                  </a:lnTo>
                  <a:lnTo>
                    <a:pt x="12" y="90"/>
                  </a:lnTo>
                  <a:lnTo>
                    <a:pt x="20" y="93"/>
                  </a:lnTo>
                  <a:lnTo>
                    <a:pt x="24" y="93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32" y="86"/>
                  </a:lnTo>
                  <a:lnTo>
                    <a:pt x="36" y="82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7" y="78"/>
                  </a:lnTo>
                  <a:lnTo>
                    <a:pt x="51" y="86"/>
                  </a:lnTo>
                  <a:lnTo>
                    <a:pt x="55" y="86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1" y="82"/>
                  </a:lnTo>
                  <a:lnTo>
                    <a:pt x="51" y="78"/>
                  </a:lnTo>
                  <a:lnTo>
                    <a:pt x="51" y="78"/>
                  </a:lnTo>
                  <a:lnTo>
                    <a:pt x="47" y="78"/>
                  </a:lnTo>
                  <a:lnTo>
                    <a:pt x="51" y="74"/>
                  </a:lnTo>
                  <a:lnTo>
                    <a:pt x="51" y="74"/>
                  </a:lnTo>
                  <a:lnTo>
                    <a:pt x="51" y="74"/>
                  </a:lnTo>
                  <a:lnTo>
                    <a:pt x="51" y="70"/>
                  </a:lnTo>
                  <a:lnTo>
                    <a:pt x="47" y="70"/>
                  </a:lnTo>
                  <a:lnTo>
                    <a:pt x="47" y="74"/>
                  </a:lnTo>
                  <a:lnTo>
                    <a:pt x="43" y="74"/>
                  </a:lnTo>
                  <a:lnTo>
                    <a:pt x="43" y="74"/>
                  </a:lnTo>
                  <a:lnTo>
                    <a:pt x="43" y="70"/>
                  </a:lnTo>
                  <a:lnTo>
                    <a:pt x="43" y="70"/>
                  </a:lnTo>
                  <a:lnTo>
                    <a:pt x="43" y="70"/>
                  </a:lnTo>
                  <a:lnTo>
                    <a:pt x="40" y="70"/>
                  </a:lnTo>
                  <a:lnTo>
                    <a:pt x="40" y="66"/>
                  </a:lnTo>
                  <a:lnTo>
                    <a:pt x="43" y="66"/>
                  </a:lnTo>
                  <a:lnTo>
                    <a:pt x="51" y="62"/>
                  </a:lnTo>
                  <a:lnTo>
                    <a:pt x="59" y="54"/>
                  </a:lnTo>
                  <a:lnTo>
                    <a:pt x="63" y="51"/>
                  </a:lnTo>
                  <a:lnTo>
                    <a:pt x="67" y="51"/>
                  </a:lnTo>
                  <a:lnTo>
                    <a:pt x="63" y="51"/>
                  </a:lnTo>
                  <a:lnTo>
                    <a:pt x="63" y="47"/>
                  </a:lnTo>
                  <a:lnTo>
                    <a:pt x="67" y="47"/>
                  </a:lnTo>
                  <a:lnTo>
                    <a:pt x="71" y="43"/>
                  </a:lnTo>
                  <a:lnTo>
                    <a:pt x="71" y="39"/>
                  </a:lnTo>
                  <a:lnTo>
                    <a:pt x="75" y="35"/>
                  </a:lnTo>
                  <a:lnTo>
                    <a:pt x="71" y="35"/>
                  </a:lnTo>
                  <a:lnTo>
                    <a:pt x="71" y="35"/>
                  </a:lnTo>
                  <a:lnTo>
                    <a:pt x="71" y="35"/>
                  </a:lnTo>
                  <a:lnTo>
                    <a:pt x="67" y="31"/>
                  </a:lnTo>
                  <a:lnTo>
                    <a:pt x="71" y="31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83" y="15"/>
                  </a:lnTo>
                  <a:lnTo>
                    <a:pt x="86" y="15"/>
                  </a:lnTo>
                  <a:lnTo>
                    <a:pt x="90" y="11"/>
                  </a:lnTo>
                  <a:lnTo>
                    <a:pt x="94" y="15"/>
                  </a:lnTo>
                  <a:lnTo>
                    <a:pt x="98" y="15"/>
                  </a:lnTo>
                  <a:lnTo>
                    <a:pt x="98" y="11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102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10" y="8"/>
                  </a:lnTo>
                  <a:lnTo>
                    <a:pt x="110" y="8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14" y="0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8"/>
                  </a:lnTo>
                  <a:lnTo>
                    <a:pt x="118" y="4"/>
                  </a:lnTo>
                  <a:lnTo>
                    <a:pt x="118" y="8"/>
                  </a:lnTo>
                  <a:lnTo>
                    <a:pt x="122" y="8"/>
                  </a:lnTo>
                  <a:lnTo>
                    <a:pt x="122" y="4"/>
                  </a:lnTo>
                  <a:lnTo>
                    <a:pt x="122" y="8"/>
                  </a:lnTo>
                  <a:lnTo>
                    <a:pt x="122" y="8"/>
                  </a:lnTo>
                  <a:lnTo>
                    <a:pt x="126" y="8"/>
                  </a:lnTo>
                  <a:lnTo>
                    <a:pt x="129" y="8"/>
                  </a:lnTo>
                  <a:lnTo>
                    <a:pt x="137" y="8"/>
                  </a:lnTo>
                  <a:lnTo>
                    <a:pt x="141" y="8"/>
                  </a:lnTo>
                  <a:lnTo>
                    <a:pt x="141" y="11"/>
                  </a:lnTo>
                  <a:lnTo>
                    <a:pt x="141" y="11"/>
                  </a:lnTo>
                  <a:lnTo>
                    <a:pt x="145" y="11"/>
                  </a:lnTo>
                  <a:lnTo>
                    <a:pt x="145" y="15"/>
                  </a:lnTo>
                  <a:lnTo>
                    <a:pt x="145" y="15"/>
                  </a:lnTo>
                  <a:lnTo>
                    <a:pt x="149" y="15"/>
                  </a:lnTo>
                  <a:lnTo>
                    <a:pt x="149" y="19"/>
                  </a:lnTo>
                  <a:lnTo>
                    <a:pt x="149" y="19"/>
                  </a:lnTo>
                  <a:lnTo>
                    <a:pt x="149" y="23"/>
                  </a:lnTo>
                  <a:lnTo>
                    <a:pt x="149" y="23"/>
                  </a:lnTo>
                  <a:lnTo>
                    <a:pt x="149" y="23"/>
                  </a:lnTo>
                  <a:lnTo>
                    <a:pt x="149" y="23"/>
                  </a:lnTo>
                  <a:lnTo>
                    <a:pt x="153" y="23"/>
                  </a:lnTo>
                  <a:lnTo>
                    <a:pt x="153" y="27"/>
                  </a:lnTo>
                  <a:lnTo>
                    <a:pt x="157" y="31"/>
                  </a:lnTo>
                  <a:lnTo>
                    <a:pt x="157" y="39"/>
                  </a:lnTo>
                  <a:lnTo>
                    <a:pt x="157" y="43"/>
                  </a:lnTo>
                  <a:lnTo>
                    <a:pt x="157" y="43"/>
                  </a:lnTo>
                  <a:lnTo>
                    <a:pt x="153" y="43"/>
                  </a:lnTo>
                  <a:lnTo>
                    <a:pt x="153" y="43"/>
                  </a:lnTo>
                  <a:lnTo>
                    <a:pt x="153" y="43"/>
                  </a:lnTo>
                  <a:lnTo>
                    <a:pt x="157" y="43"/>
                  </a:lnTo>
                  <a:lnTo>
                    <a:pt x="157" y="43"/>
                  </a:lnTo>
                  <a:lnTo>
                    <a:pt x="157" y="43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57" y="47"/>
                  </a:lnTo>
                  <a:lnTo>
                    <a:pt x="157" y="51"/>
                  </a:lnTo>
                  <a:lnTo>
                    <a:pt x="157" y="51"/>
                  </a:lnTo>
                  <a:lnTo>
                    <a:pt x="157" y="54"/>
                  </a:lnTo>
                  <a:lnTo>
                    <a:pt x="157" y="58"/>
                  </a:lnTo>
                  <a:lnTo>
                    <a:pt x="157" y="70"/>
                  </a:lnTo>
                  <a:lnTo>
                    <a:pt x="157" y="70"/>
                  </a:lnTo>
                  <a:lnTo>
                    <a:pt x="157" y="74"/>
                  </a:lnTo>
                  <a:lnTo>
                    <a:pt x="157" y="74"/>
                  </a:lnTo>
                  <a:lnTo>
                    <a:pt x="157" y="74"/>
                  </a:lnTo>
                  <a:lnTo>
                    <a:pt x="157" y="74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Freeform 59"/>
            <p:cNvSpPr>
              <a:spLocks/>
            </p:cNvSpPr>
            <p:nvPr/>
          </p:nvSpPr>
          <p:spPr bwMode="auto">
            <a:xfrm>
              <a:off x="3559208" y="3442165"/>
              <a:ext cx="472016" cy="527051"/>
            </a:xfrm>
            <a:custGeom>
              <a:avLst/>
              <a:gdLst>
                <a:gd name="T0" fmla="*/ 106 w 223"/>
                <a:gd name="T1" fmla="*/ 246 h 249"/>
                <a:gd name="T2" fmla="*/ 90 w 223"/>
                <a:gd name="T3" fmla="*/ 246 h 249"/>
                <a:gd name="T4" fmla="*/ 90 w 223"/>
                <a:gd name="T5" fmla="*/ 242 h 249"/>
                <a:gd name="T6" fmla="*/ 86 w 223"/>
                <a:gd name="T7" fmla="*/ 238 h 249"/>
                <a:gd name="T8" fmla="*/ 78 w 223"/>
                <a:gd name="T9" fmla="*/ 226 h 249"/>
                <a:gd name="T10" fmla="*/ 55 w 223"/>
                <a:gd name="T11" fmla="*/ 222 h 249"/>
                <a:gd name="T12" fmla="*/ 43 w 223"/>
                <a:gd name="T13" fmla="*/ 214 h 249"/>
                <a:gd name="T14" fmla="*/ 39 w 223"/>
                <a:gd name="T15" fmla="*/ 203 h 249"/>
                <a:gd name="T16" fmla="*/ 43 w 223"/>
                <a:gd name="T17" fmla="*/ 199 h 249"/>
                <a:gd name="T18" fmla="*/ 43 w 223"/>
                <a:gd name="T19" fmla="*/ 195 h 249"/>
                <a:gd name="T20" fmla="*/ 47 w 223"/>
                <a:gd name="T21" fmla="*/ 187 h 249"/>
                <a:gd name="T22" fmla="*/ 31 w 223"/>
                <a:gd name="T23" fmla="*/ 175 h 249"/>
                <a:gd name="T24" fmla="*/ 35 w 223"/>
                <a:gd name="T25" fmla="*/ 156 h 249"/>
                <a:gd name="T26" fmla="*/ 31 w 223"/>
                <a:gd name="T27" fmla="*/ 156 h 249"/>
                <a:gd name="T28" fmla="*/ 27 w 223"/>
                <a:gd name="T29" fmla="*/ 144 h 249"/>
                <a:gd name="T30" fmla="*/ 31 w 223"/>
                <a:gd name="T31" fmla="*/ 125 h 249"/>
                <a:gd name="T32" fmla="*/ 27 w 223"/>
                <a:gd name="T33" fmla="*/ 121 h 249"/>
                <a:gd name="T34" fmla="*/ 16 w 223"/>
                <a:gd name="T35" fmla="*/ 117 h 249"/>
                <a:gd name="T36" fmla="*/ 4 w 223"/>
                <a:gd name="T37" fmla="*/ 101 h 249"/>
                <a:gd name="T38" fmla="*/ 16 w 223"/>
                <a:gd name="T39" fmla="*/ 89 h 249"/>
                <a:gd name="T40" fmla="*/ 8 w 223"/>
                <a:gd name="T41" fmla="*/ 78 h 249"/>
                <a:gd name="T42" fmla="*/ 8 w 223"/>
                <a:gd name="T43" fmla="*/ 58 h 249"/>
                <a:gd name="T44" fmla="*/ 35 w 223"/>
                <a:gd name="T45" fmla="*/ 23 h 249"/>
                <a:gd name="T46" fmla="*/ 51 w 223"/>
                <a:gd name="T47" fmla="*/ 27 h 249"/>
                <a:gd name="T48" fmla="*/ 59 w 223"/>
                <a:gd name="T49" fmla="*/ 15 h 249"/>
                <a:gd name="T50" fmla="*/ 66 w 223"/>
                <a:gd name="T51" fmla="*/ 3 h 249"/>
                <a:gd name="T52" fmla="*/ 70 w 223"/>
                <a:gd name="T53" fmla="*/ 3 h 249"/>
                <a:gd name="T54" fmla="*/ 74 w 223"/>
                <a:gd name="T55" fmla="*/ 3 h 249"/>
                <a:gd name="T56" fmla="*/ 90 w 223"/>
                <a:gd name="T57" fmla="*/ 23 h 249"/>
                <a:gd name="T58" fmla="*/ 113 w 223"/>
                <a:gd name="T59" fmla="*/ 27 h 249"/>
                <a:gd name="T60" fmla="*/ 129 w 223"/>
                <a:gd name="T61" fmla="*/ 39 h 249"/>
                <a:gd name="T62" fmla="*/ 141 w 223"/>
                <a:gd name="T63" fmla="*/ 31 h 249"/>
                <a:gd name="T64" fmla="*/ 152 w 223"/>
                <a:gd name="T65" fmla="*/ 43 h 249"/>
                <a:gd name="T66" fmla="*/ 164 w 223"/>
                <a:gd name="T67" fmla="*/ 50 h 249"/>
                <a:gd name="T68" fmla="*/ 188 w 223"/>
                <a:gd name="T69" fmla="*/ 70 h 249"/>
                <a:gd name="T70" fmla="*/ 195 w 223"/>
                <a:gd name="T71" fmla="*/ 85 h 249"/>
                <a:gd name="T72" fmla="*/ 199 w 223"/>
                <a:gd name="T73" fmla="*/ 93 h 249"/>
                <a:gd name="T74" fmla="*/ 203 w 223"/>
                <a:gd name="T75" fmla="*/ 101 h 249"/>
                <a:gd name="T76" fmla="*/ 203 w 223"/>
                <a:gd name="T77" fmla="*/ 109 h 249"/>
                <a:gd name="T78" fmla="*/ 195 w 223"/>
                <a:gd name="T79" fmla="*/ 121 h 249"/>
                <a:gd name="T80" fmla="*/ 203 w 223"/>
                <a:gd name="T81" fmla="*/ 121 h 249"/>
                <a:gd name="T82" fmla="*/ 207 w 223"/>
                <a:gd name="T83" fmla="*/ 136 h 249"/>
                <a:gd name="T84" fmla="*/ 215 w 223"/>
                <a:gd name="T85" fmla="*/ 148 h 249"/>
                <a:gd name="T86" fmla="*/ 219 w 223"/>
                <a:gd name="T87" fmla="*/ 160 h 249"/>
                <a:gd name="T88" fmla="*/ 207 w 223"/>
                <a:gd name="T89" fmla="*/ 164 h 249"/>
                <a:gd name="T90" fmla="*/ 199 w 223"/>
                <a:gd name="T91" fmla="*/ 167 h 249"/>
                <a:gd name="T92" fmla="*/ 176 w 223"/>
                <a:gd name="T93" fmla="*/ 187 h 249"/>
                <a:gd name="T94" fmla="*/ 180 w 223"/>
                <a:gd name="T95" fmla="*/ 199 h 249"/>
                <a:gd name="T96" fmla="*/ 168 w 223"/>
                <a:gd name="T97" fmla="*/ 210 h 249"/>
                <a:gd name="T98" fmla="*/ 152 w 223"/>
                <a:gd name="T99" fmla="*/ 226 h 249"/>
                <a:gd name="T100" fmla="*/ 160 w 223"/>
                <a:gd name="T101" fmla="*/ 226 h 249"/>
                <a:gd name="T102" fmla="*/ 160 w 223"/>
                <a:gd name="T103" fmla="*/ 234 h 249"/>
                <a:gd name="T104" fmla="*/ 156 w 223"/>
                <a:gd name="T105" fmla="*/ 234 h 249"/>
                <a:gd name="T106" fmla="*/ 133 w 223"/>
                <a:gd name="T107" fmla="*/ 246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3" h="249">
                  <a:moveTo>
                    <a:pt x="121" y="246"/>
                  </a:moveTo>
                  <a:lnTo>
                    <a:pt x="121" y="246"/>
                  </a:lnTo>
                  <a:lnTo>
                    <a:pt x="113" y="242"/>
                  </a:lnTo>
                  <a:lnTo>
                    <a:pt x="109" y="249"/>
                  </a:lnTo>
                  <a:lnTo>
                    <a:pt x="106" y="249"/>
                  </a:lnTo>
                  <a:lnTo>
                    <a:pt x="106" y="246"/>
                  </a:lnTo>
                  <a:lnTo>
                    <a:pt x="102" y="246"/>
                  </a:lnTo>
                  <a:lnTo>
                    <a:pt x="98" y="246"/>
                  </a:lnTo>
                  <a:lnTo>
                    <a:pt x="94" y="249"/>
                  </a:lnTo>
                  <a:lnTo>
                    <a:pt x="94" y="249"/>
                  </a:lnTo>
                  <a:lnTo>
                    <a:pt x="94" y="249"/>
                  </a:lnTo>
                  <a:lnTo>
                    <a:pt x="90" y="246"/>
                  </a:lnTo>
                  <a:lnTo>
                    <a:pt x="90" y="246"/>
                  </a:lnTo>
                  <a:lnTo>
                    <a:pt x="90" y="242"/>
                  </a:lnTo>
                  <a:lnTo>
                    <a:pt x="90" y="242"/>
                  </a:lnTo>
                  <a:lnTo>
                    <a:pt x="90" y="242"/>
                  </a:lnTo>
                  <a:lnTo>
                    <a:pt x="90" y="242"/>
                  </a:lnTo>
                  <a:lnTo>
                    <a:pt x="90" y="242"/>
                  </a:lnTo>
                  <a:lnTo>
                    <a:pt x="86" y="242"/>
                  </a:lnTo>
                  <a:lnTo>
                    <a:pt x="86" y="242"/>
                  </a:lnTo>
                  <a:lnTo>
                    <a:pt x="82" y="242"/>
                  </a:lnTo>
                  <a:lnTo>
                    <a:pt x="82" y="242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6" y="234"/>
                  </a:lnTo>
                  <a:lnTo>
                    <a:pt x="82" y="234"/>
                  </a:lnTo>
                  <a:lnTo>
                    <a:pt x="82" y="234"/>
                  </a:lnTo>
                  <a:lnTo>
                    <a:pt x="78" y="230"/>
                  </a:lnTo>
                  <a:lnTo>
                    <a:pt x="78" y="230"/>
                  </a:lnTo>
                  <a:lnTo>
                    <a:pt x="78" y="226"/>
                  </a:lnTo>
                  <a:lnTo>
                    <a:pt x="82" y="226"/>
                  </a:lnTo>
                  <a:lnTo>
                    <a:pt x="78" y="222"/>
                  </a:lnTo>
                  <a:lnTo>
                    <a:pt x="78" y="222"/>
                  </a:lnTo>
                  <a:lnTo>
                    <a:pt x="70" y="218"/>
                  </a:lnTo>
                  <a:lnTo>
                    <a:pt x="63" y="222"/>
                  </a:lnTo>
                  <a:lnTo>
                    <a:pt x="55" y="222"/>
                  </a:lnTo>
                  <a:lnTo>
                    <a:pt x="55" y="222"/>
                  </a:lnTo>
                  <a:lnTo>
                    <a:pt x="55" y="222"/>
                  </a:lnTo>
                  <a:lnTo>
                    <a:pt x="51" y="218"/>
                  </a:lnTo>
                  <a:lnTo>
                    <a:pt x="51" y="218"/>
                  </a:lnTo>
                  <a:lnTo>
                    <a:pt x="51" y="218"/>
                  </a:lnTo>
                  <a:lnTo>
                    <a:pt x="43" y="214"/>
                  </a:lnTo>
                  <a:lnTo>
                    <a:pt x="43" y="210"/>
                  </a:lnTo>
                  <a:lnTo>
                    <a:pt x="43" y="210"/>
                  </a:lnTo>
                  <a:lnTo>
                    <a:pt x="43" y="210"/>
                  </a:lnTo>
                  <a:lnTo>
                    <a:pt x="43" y="207"/>
                  </a:lnTo>
                  <a:lnTo>
                    <a:pt x="43" y="207"/>
                  </a:lnTo>
                  <a:lnTo>
                    <a:pt x="39" y="203"/>
                  </a:lnTo>
                  <a:lnTo>
                    <a:pt x="39" y="199"/>
                  </a:lnTo>
                  <a:lnTo>
                    <a:pt x="43" y="199"/>
                  </a:lnTo>
                  <a:lnTo>
                    <a:pt x="43" y="199"/>
                  </a:lnTo>
                  <a:lnTo>
                    <a:pt x="43" y="199"/>
                  </a:lnTo>
                  <a:lnTo>
                    <a:pt x="43" y="199"/>
                  </a:lnTo>
                  <a:lnTo>
                    <a:pt x="43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5"/>
                  </a:lnTo>
                  <a:lnTo>
                    <a:pt x="47" y="195"/>
                  </a:lnTo>
                  <a:lnTo>
                    <a:pt x="47" y="195"/>
                  </a:lnTo>
                  <a:lnTo>
                    <a:pt x="43" y="195"/>
                  </a:lnTo>
                  <a:lnTo>
                    <a:pt x="47" y="195"/>
                  </a:lnTo>
                  <a:lnTo>
                    <a:pt x="47" y="191"/>
                  </a:lnTo>
                  <a:lnTo>
                    <a:pt x="47" y="191"/>
                  </a:lnTo>
                  <a:lnTo>
                    <a:pt x="47" y="191"/>
                  </a:lnTo>
                  <a:lnTo>
                    <a:pt x="47" y="187"/>
                  </a:lnTo>
                  <a:lnTo>
                    <a:pt x="47" y="187"/>
                  </a:lnTo>
                  <a:lnTo>
                    <a:pt x="47" y="187"/>
                  </a:lnTo>
                  <a:lnTo>
                    <a:pt x="43" y="183"/>
                  </a:lnTo>
                  <a:lnTo>
                    <a:pt x="43" y="183"/>
                  </a:lnTo>
                  <a:lnTo>
                    <a:pt x="39" y="183"/>
                  </a:lnTo>
                  <a:lnTo>
                    <a:pt x="31" y="179"/>
                  </a:lnTo>
                  <a:lnTo>
                    <a:pt x="31" y="175"/>
                  </a:lnTo>
                  <a:lnTo>
                    <a:pt x="35" y="167"/>
                  </a:lnTo>
                  <a:lnTo>
                    <a:pt x="35" y="164"/>
                  </a:lnTo>
                  <a:lnTo>
                    <a:pt x="35" y="164"/>
                  </a:lnTo>
                  <a:lnTo>
                    <a:pt x="35" y="160"/>
                  </a:lnTo>
                  <a:lnTo>
                    <a:pt x="35" y="160"/>
                  </a:lnTo>
                  <a:lnTo>
                    <a:pt x="35" y="156"/>
                  </a:lnTo>
                  <a:lnTo>
                    <a:pt x="35" y="156"/>
                  </a:lnTo>
                  <a:lnTo>
                    <a:pt x="31" y="152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7" y="156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48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31" y="140"/>
                  </a:lnTo>
                  <a:lnTo>
                    <a:pt x="31" y="136"/>
                  </a:lnTo>
                  <a:lnTo>
                    <a:pt x="35" y="136"/>
                  </a:lnTo>
                  <a:lnTo>
                    <a:pt x="35" y="132"/>
                  </a:lnTo>
                  <a:lnTo>
                    <a:pt x="31" y="128"/>
                  </a:lnTo>
                  <a:lnTo>
                    <a:pt x="31" y="125"/>
                  </a:lnTo>
                  <a:lnTo>
                    <a:pt x="27" y="125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27" y="121"/>
                  </a:lnTo>
                  <a:lnTo>
                    <a:pt x="27" y="121"/>
                  </a:lnTo>
                  <a:lnTo>
                    <a:pt x="24" y="121"/>
                  </a:lnTo>
                  <a:lnTo>
                    <a:pt x="24" y="117"/>
                  </a:lnTo>
                  <a:lnTo>
                    <a:pt x="24" y="117"/>
                  </a:lnTo>
                  <a:lnTo>
                    <a:pt x="20" y="117"/>
                  </a:lnTo>
                  <a:lnTo>
                    <a:pt x="20" y="117"/>
                  </a:lnTo>
                  <a:lnTo>
                    <a:pt x="16" y="117"/>
                  </a:lnTo>
                  <a:lnTo>
                    <a:pt x="16" y="113"/>
                  </a:lnTo>
                  <a:lnTo>
                    <a:pt x="12" y="113"/>
                  </a:lnTo>
                  <a:lnTo>
                    <a:pt x="12" y="109"/>
                  </a:lnTo>
                  <a:lnTo>
                    <a:pt x="4" y="109"/>
                  </a:lnTo>
                  <a:lnTo>
                    <a:pt x="0" y="105"/>
                  </a:lnTo>
                  <a:lnTo>
                    <a:pt x="4" y="101"/>
                  </a:lnTo>
                  <a:lnTo>
                    <a:pt x="4" y="97"/>
                  </a:lnTo>
                  <a:lnTo>
                    <a:pt x="8" y="97"/>
                  </a:lnTo>
                  <a:lnTo>
                    <a:pt x="12" y="93"/>
                  </a:lnTo>
                  <a:lnTo>
                    <a:pt x="16" y="93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2" y="82"/>
                  </a:lnTo>
                  <a:lnTo>
                    <a:pt x="12" y="82"/>
                  </a:lnTo>
                  <a:lnTo>
                    <a:pt x="8" y="78"/>
                  </a:lnTo>
                  <a:lnTo>
                    <a:pt x="12" y="78"/>
                  </a:lnTo>
                  <a:lnTo>
                    <a:pt x="12" y="74"/>
                  </a:lnTo>
                  <a:lnTo>
                    <a:pt x="16" y="74"/>
                  </a:lnTo>
                  <a:lnTo>
                    <a:pt x="16" y="74"/>
                  </a:lnTo>
                  <a:lnTo>
                    <a:pt x="8" y="62"/>
                  </a:lnTo>
                  <a:lnTo>
                    <a:pt x="8" y="58"/>
                  </a:lnTo>
                  <a:lnTo>
                    <a:pt x="16" y="54"/>
                  </a:lnTo>
                  <a:lnTo>
                    <a:pt x="24" y="50"/>
                  </a:lnTo>
                  <a:lnTo>
                    <a:pt x="27" y="43"/>
                  </a:lnTo>
                  <a:lnTo>
                    <a:pt x="31" y="35"/>
                  </a:lnTo>
                  <a:lnTo>
                    <a:pt x="31" y="27"/>
                  </a:lnTo>
                  <a:lnTo>
                    <a:pt x="35" y="23"/>
                  </a:lnTo>
                  <a:lnTo>
                    <a:pt x="35" y="23"/>
                  </a:lnTo>
                  <a:lnTo>
                    <a:pt x="39" y="23"/>
                  </a:lnTo>
                  <a:lnTo>
                    <a:pt x="43" y="27"/>
                  </a:lnTo>
                  <a:lnTo>
                    <a:pt x="43" y="27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47" y="23"/>
                  </a:lnTo>
                  <a:lnTo>
                    <a:pt x="51" y="19"/>
                  </a:lnTo>
                  <a:lnTo>
                    <a:pt x="59" y="15"/>
                  </a:lnTo>
                  <a:lnTo>
                    <a:pt x="63" y="15"/>
                  </a:lnTo>
                  <a:lnTo>
                    <a:pt x="63" y="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6" y="3"/>
                  </a:lnTo>
                  <a:lnTo>
                    <a:pt x="66" y="3"/>
                  </a:lnTo>
                  <a:lnTo>
                    <a:pt x="66" y="3"/>
                  </a:lnTo>
                  <a:lnTo>
                    <a:pt x="66" y="3"/>
                  </a:lnTo>
                  <a:lnTo>
                    <a:pt x="66" y="3"/>
                  </a:lnTo>
                  <a:lnTo>
                    <a:pt x="66" y="3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70" y="3"/>
                  </a:lnTo>
                  <a:lnTo>
                    <a:pt x="70" y="0"/>
                  </a:lnTo>
                  <a:lnTo>
                    <a:pt x="74" y="0"/>
                  </a:lnTo>
                  <a:lnTo>
                    <a:pt x="74" y="3"/>
                  </a:lnTo>
                  <a:lnTo>
                    <a:pt x="74" y="3"/>
                  </a:lnTo>
                  <a:lnTo>
                    <a:pt x="74" y="7"/>
                  </a:lnTo>
                  <a:lnTo>
                    <a:pt x="74" y="7"/>
                  </a:lnTo>
                  <a:lnTo>
                    <a:pt x="78" y="11"/>
                  </a:lnTo>
                  <a:lnTo>
                    <a:pt x="82" y="15"/>
                  </a:lnTo>
                  <a:lnTo>
                    <a:pt x="90" y="15"/>
                  </a:lnTo>
                  <a:lnTo>
                    <a:pt x="90" y="23"/>
                  </a:lnTo>
                  <a:lnTo>
                    <a:pt x="94" y="23"/>
                  </a:lnTo>
                  <a:lnTo>
                    <a:pt x="94" y="27"/>
                  </a:lnTo>
                  <a:lnTo>
                    <a:pt x="98" y="27"/>
                  </a:lnTo>
                  <a:lnTo>
                    <a:pt x="102" y="27"/>
                  </a:lnTo>
                  <a:lnTo>
                    <a:pt x="106" y="27"/>
                  </a:lnTo>
                  <a:lnTo>
                    <a:pt x="113" y="27"/>
                  </a:lnTo>
                  <a:lnTo>
                    <a:pt x="117" y="31"/>
                  </a:lnTo>
                  <a:lnTo>
                    <a:pt x="117" y="35"/>
                  </a:lnTo>
                  <a:lnTo>
                    <a:pt x="125" y="39"/>
                  </a:lnTo>
                  <a:lnTo>
                    <a:pt x="125" y="39"/>
                  </a:lnTo>
                  <a:lnTo>
                    <a:pt x="129" y="39"/>
                  </a:lnTo>
                  <a:lnTo>
                    <a:pt x="129" y="39"/>
                  </a:lnTo>
                  <a:lnTo>
                    <a:pt x="133" y="39"/>
                  </a:lnTo>
                  <a:lnTo>
                    <a:pt x="129" y="35"/>
                  </a:lnTo>
                  <a:lnTo>
                    <a:pt x="133" y="35"/>
                  </a:lnTo>
                  <a:lnTo>
                    <a:pt x="133" y="31"/>
                  </a:lnTo>
                  <a:lnTo>
                    <a:pt x="137" y="31"/>
                  </a:lnTo>
                  <a:lnTo>
                    <a:pt x="141" y="31"/>
                  </a:lnTo>
                  <a:lnTo>
                    <a:pt x="145" y="35"/>
                  </a:lnTo>
                  <a:lnTo>
                    <a:pt x="145" y="39"/>
                  </a:lnTo>
                  <a:lnTo>
                    <a:pt x="149" y="39"/>
                  </a:lnTo>
                  <a:lnTo>
                    <a:pt x="149" y="39"/>
                  </a:lnTo>
                  <a:lnTo>
                    <a:pt x="152" y="43"/>
                  </a:lnTo>
                  <a:lnTo>
                    <a:pt x="152" y="43"/>
                  </a:lnTo>
                  <a:lnTo>
                    <a:pt x="152" y="46"/>
                  </a:lnTo>
                  <a:lnTo>
                    <a:pt x="156" y="46"/>
                  </a:lnTo>
                  <a:lnTo>
                    <a:pt x="156" y="50"/>
                  </a:lnTo>
                  <a:lnTo>
                    <a:pt x="156" y="50"/>
                  </a:lnTo>
                  <a:lnTo>
                    <a:pt x="164" y="50"/>
                  </a:lnTo>
                  <a:lnTo>
                    <a:pt x="164" y="50"/>
                  </a:lnTo>
                  <a:lnTo>
                    <a:pt x="172" y="43"/>
                  </a:lnTo>
                  <a:lnTo>
                    <a:pt x="172" y="46"/>
                  </a:lnTo>
                  <a:lnTo>
                    <a:pt x="176" y="50"/>
                  </a:lnTo>
                  <a:lnTo>
                    <a:pt x="184" y="58"/>
                  </a:lnTo>
                  <a:lnTo>
                    <a:pt x="184" y="62"/>
                  </a:lnTo>
                  <a:lnTo>
                    <a:pt x="188" y="70"/>
                  </a:lnTo>
                  <a:lnTo>
                    <a:pt x="188" y="78"/>
                  </a:lnTo>
                  <a:lnTo>
                    <a:pt x="192" y="82"/>
                  </a:lnTo>
                  <a:lnTo>
                    <a:pt x="195" y="82"/>
                  </a:lnTo>
                  <a:lnTo>
                    <a:pt x="195" y="82"/>
                  </a:lnTo>
                  <a:lnTo>
                    <a:pt x="195" y="85"/>
                  </a:lnTo>
                  <a:lnTo>
                    <a:pt x="195" y="85"/>
                  </a:lnTo>
                  <a:lnTo>
                    <a:pt x="195" y="85"/>
                  </a:lnTo>
                  <a:lnTo>
                    <a:pt x="199" y="89"/>
                  </a:lnTo>
                  <a:lnTo>
                    <a:pt x="199" y="93"/>
                  </a:lnTo>
                  <a:lnTo>
                    <a:pt x="199" y="93"/>
                  </a:lnTo>
                  <a:lnTo>
                    <a:pt x="199" y="93"/>
                  </a:lnTo>
                  <a:lnTo>
                    <a:pt x="199" y="93"/>
                  </a:lnTo>
                  <a:lnTo>
                    <a:pt x="195" y="93"/>
                  </a:lnTo>
                  <a:lnTo>
                    <a:pt x="195" y="93"/>
                  </a:lnTo>
                  <a:lnTo>
                    <a:pt x="195" y="97"/>
                  </a:lnTo>
                  <a:lnTo>
                    <a:pt x="199" y="97"/>
                  </a:lnTo>
                  <a:lnTo>
                    <a:pt x="199" y="101"/>
                  </a:lnTo>
                  <a:lnTo>
                    <a:pt x="203" y="101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9"/>
                  </a:lnTo>
                  <a:lnTo>
                    <a:pt x="195" y="109"/>
                  </a:lnTo>
                  <a:lnTo>
                    <a:pt x="192" y="109"/>
                  </a:lnTo>
                  <a:lnTo>
                    <a:pt x="192" y="113"/>
                  </a:lnTo>
                  <a:lnTo>
                    <a:pt x="192" y="113"/>
                  </a:lnTo>
                  <a:lnTo>
                    <a:pt x="195" y="117"/>
                  </a:lnTo>
                  <a:lnTo>
                    <a:pt x="195" y="121"/>
                  </a:lnTo>
                  <a:lnTo>
                    <a:pt x="199" y="121"/>
                  </a:lnTo>
                  <a:lnTo>
                    <a:pt x="199" y="121"/>
                  </a:lnTo>
                  <a:lnTo>
                    <a:pt x="199" y="117"/>
                  </a:lnTo>
                  <a:lnTo>
                    <a:pt x="203" y="117"/>
                  </a:lnTo>
                  <a:lnTo>
                    <a:pt x="203" y="121"/>
                  </a:lnTo>
                  <a:lnTo>
                    <a:pt x="203" y="121"/>
                  </a:lnTo>
                  <a:lnTo>
                    <a:pt x="207" y="125"/>
                  </a:lnTo>
                  <a:lnTo>
                    <a:pt x="207" y="125"/>
                  </a:lnTo>
                  <a:lnTo>
                    <a:pt x="211" y="125"/>
                  </a:lnTo>
                  <a:lnTo>
                    <a:pt x="211" y="132"/>
                  </a:lnTo>
                  <a:lnTo>
                    <a:pt x="215" y="136"/>
                  </a:lnTo>
                  <a:lnTo>
                    <a:pt x="207" y="136"/>
                  </a:lnTo>
                  <a:lnTo>
                    <a:pt x="207" y="136"/>
                  </a:lnTo>
                  <a:lnTo>
                    <a:pt x="207" y="136"/>
                  </a:lnTo>
                  <a:lnTo>
                    <a:pt x="211" y="140"/>
                  </a:lnTo>
                  <a:lnTo>
                    <a:pt x="211" y="140"/>
                  </a:lnTo>
                  <a:lnTo>
                    <a:pt x="215" y="144"/>
                  </a:lnTo>
                  <a:lnTo>
                    <a:pt x="215" y="148"/>
                  </a:lnTo>
                  <a:lnTo>
                    <a:pt x="219" y="152"/>
                  </a:lnTo>
                  <a:lnTo>
                    <a:pt x="219" y="156"/>
                  </a:lnTo>
                  <a:lnTo>
                    <a:pt x="223" y="156"/>
                  </a:lnTo>
                  <a:lnTo>
                    <a:pt x="219" y="160"/>
                  </a:lnTo>
                  <a:lnTo>
                    <a:pt x="219" y="160"/>
                  </a:lnTo>
                  <a:lnTo>
                    <a:pt x="219" y="160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5" y="167"/>
                  </a:lnTo>
                  <a:lnTo>
                    <a:pt x="215" y="167"/>
                  </a:lnTo>
                  <a:lnTo>
                    <a:pt x="211" y="167"/>
                  </a:lnTo>
                  <a:lnTo>
                    <a:pt x="207" y="164"/>
                  </a:lnTo>
                  <a:lnTo>
                    <a:pt x="207" y="164"/>
                  </a:lnTo>
                  <a:lnTo>
                    <a:pt x="207" y="164"/>
                  </a:lnTo>
                  <a:lnTo>
                    <a:pt x="207" y="167"/>
                  </a:lnTo>
                  <a:lnTo>
                    <a:pt x="207" y="171"/>
                  </a:lnTo>
                  <a:lnTo>
                    <a:pt x="203" y="171"/>
                  </a:lnTo>
                  <a:lnTo>
                    <a:pt x="199" y="167"/>
                  </a:lnTo>
                  <a:lnTo>
                    <a:pt x="195" y="171"/>
                  </a:lnTo>
                  <a:lnTo>
                    <a:pt x="192" y="171"/>
                  </a:lnTo>
                  <a:lnTo>
                    <a:pt x="184" y="183"/>
                  </a:lnTo>
                  <a:lnTo>
                    <a:pt x="184" y="183"/>
                  </a:lnTo>
                  <a:lnTo>
                    <a:pt x="180" y="187"/>
                  </a:lnTo>
                  <a:lnTo>
                    <a:pt x="176" y="187"/>
                  </a:lnTo>
                  <a:lnTo>
                    <a:pt x="180" y="191"/>
                  </a:lnTo>
                  <a:lnTo>
                    <a:pt x="180" y="191"/>
                  </a:lnTo>
                  <a:lnTo>
                    <a:pt x="180" y="191"/>
                  </a:lnTo>
                  <a:lnTo>
                    <a:pt x="184" y="191"/>
                  </a:lnTo>
                  <a:lnTo>
                    <a:pt x="180" y="195"/>
                  </a:lnTo>
                  <a:lnTo>
                    <a:pt x="180" y="199"/>
                  </a:lnTo>
                  <a:lnTo>
                    <a:pt x="176" y="203"/>
                  </a:lnTo>
                  <a:lnTo>
                    <a:pt x="172" y="203"/>
                  </a:lnTo>
                  <a:lnTo>
                    <a:pt x="172" y="207"/>
                  </a:lnTo>
                  <a:lnTo>
                    <a:pt x="176" y="207"/>
                  </a:lnTo>
                  <a:lnTo>
                    <a:pt x="172" y="207"/>
                  </a:lnTo>
                  <a:lnTo>
                    <a:pt x="168" y="210"/>
                  </a:lnTo>
                  <a:lnTo>
                    <a:pt x="160" y="218"/>
                  </a:lnTo>
                  <a:lnTo>
                    <a:pt x="152" y="222"/>
                  </a:lnTo>
                  <a:lnTo>
                    <a:pt x="149" y="222"/>
                  </a:lnTo>
                  <a:lnTo>
                    <a:pt x="149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30"/>
                  </a:lnTo>
                  <a:lnTo>
                    <a:pt x="152" y="230"/>
                  </a:lnTo>
                  <a:lnTo>
                    <a:pt x="156" y="230"/>
                  </a:lnTo>
                  <a:lnTo>
                    <a:pt x="156" y="226"/>
                  </a:lnTo>
                  <a:lnTo>
                    <a:pt x="160" y="226"/>
                  </a:lnTo>
                  <a:lnTo>
                    <a:pt x="160" y="230"/>
                  </a:lnTo>
                  <a:lnTo>
                    <a:pt x="160" y="230"/>
                  </a:lnTo>
                  <a:lnTo>
                    <a:pt x="160" y="230"/>
                  </a:lnTo>
                  <a:lnTo>
                    <a:pt x="156" y="234"/>
                  </a:lnTo>
                  <a:lnTo>
                    <a:pt x="160" y="234"/>
                  </a:lnTo>
                  <a:lnTo>
                    <a:pt x="160" y="234"/>
                  </a:lnTo>
                  <a:lnTo>
                    <a:pt x="160" y="238"/>
                  </a:lnTo>
                  <a:lnTo>
                    <a:pt x="164" y="238"/>
                  </a:lnTo>
                  <a:lnTo>
                    <a:pt x="164" y="238"/>
                  </a:lnTo>
                  <a:lnTo>
                    <a:pt x="164" y="242"/>
                  </a:lnTo>
                  <a:lnTo>
                    <a:pt x="160" y="242"/>
                  </a:lnTo>
                  <a:lnTo>
                    <a:pt x="156" y="234"/>
                  </a:lnTo>
                  <a:lnTo>
                    <a:pt x="149" y="234"/>
                  </a:lnTo>
                  <a:lnTo>
                    <a:pt x="149" y="234"/>
                  </a:lnTo>
                  <a:lnTo>
                    <a:pt x="145" y="238"/>
                  </a:lnTo>
                  <a:lnTo>
                    <a:pt x="141" y="242"/>
                  </a:lnTo>
                  <a:lnTo>
                    <a:pt x="133" y="246"/>
                  </a:lnTo>
                  <a:lnTo>
                    <a:pt x="133" y="246"/>
                  </a:lnTo>
                  <a:lnTo>
                    <a:pt x="133" y="246"/>
                  </a:lnTo>
                  <a:lnTo>
                    <a:pt x="133" y="249"/>
                  </a:lnTo>
                  <a:lnTo>
                    <a:pt x="129" y="249"/>
                  </a:lnTo>
                  <a:lnTo>
                    <a:pt x="121" y="246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" name="Freeform 60"/>
            <p:cNvSpPr>
              <a:spLocks noEditPoints="1"/>
            </p:cNvSpPr>
            <p:nvPr/>
          </p:nvSpPr>
          <p:spPr bwMode="auto">
            <a:xfrm>
              <a:off x="4236542" y="3681348"/>
              <a:ext cx="372533" cy="313267"/>
            </a:xfrm>
            <a:custGeom>
              <a:avLst/>
              <a:gdLst>
                <a:gd name="T0" fmla="*/ 172 w 176"/>
                <a:gd name="T1" fmla="*/ 66 h 148"/>
                <a:gd name="T2" fmla="*/ 165 w 176"/>
                <a:gd name="T3" fmla="*/ 62 h 148"/>
                <a:gd name="T4" fmla="*/ 153 w 176"/>
                <a:gd name="T5" fmla="*/ 54 h 148"/>
                <a:gd name="T6" fmla="*/ 126 w 176"/>
                <a:gd name="T7" fmla="*/ 58 h 148"/>
                <a:gd name="T8" fmla="*/ 98 w 176"/>
                <a:gd name="T9" fmla="*/ 47 h 148"/>
                <a:gd name="T10" fmla="*/ 94 w 176"/>
                <a:gd name="T11" fmla="*/ 43 h 148"/>
                <a:gd name="T12" fmla="*/ 98 w 176"/>
                <a:gd name="T13" fmla="*/ 39 h 148"/>
                <a:gd name="T14" fmla="*/ 90 w 176"/>
                <a:gd name="T15" fmla="*/ 35 h 148"/>
                <a:gd name="T16" fmla="*/ 86 w 176"/>
                <a:gd name="T17" fmla="*/ 27 h 148"/>
                <a:gd name="T18" fmla="*/ 86 w 176"/>
                <a:gd name="T19" fmla="*/ 19 h 148"/>
                <a:gd name="T20" fmla="*/ 83 w 176"/>
                <a:gd name="T21" fmla="*/ 15 h 148"/>
                <a:gd name="T22" fmla="*/ 59 w 176"/>
                <a:gd name="T23" fmla="*/ 15 h 148"/>
                <a:gd name="T24" fmla="*/ 55 w 176"/>
                <a:gd name="T25" fmla="*/ 4 h 148"/>
                <a:gd name="T26" fmla="*/ 47 w 176"/>
                <a:gd name="T27" fmla="*/ 0 h 148"/>
                <a:gd name="T28" fmla="*/ 43 w 176"/>
                <a:gd name="T29" fmla="*/ 12 h 148"/>
                <a:gd name="T30" fmla="*/ 36 w 176"/>
                <a:gd name="T31" fmla="*/ 15 h 148"/>
                <a:gd name="T32" fmla="*/ 32 w 176"/>
                <a:gd name="T33" fmla="*/ 8 h 148"/>
                <a:gd name="T34" fmla="*/ 20 w 176"/>
                <a:gd name="T35" fmla="*/ 15 h 148"/>
                <a:gd name="T36" fmla="*/ 8 w 176"/>
                <a:gd name="T37" fmla="*/ 39 h 148"/>
                <a:gd name="T38" fmla="*/ 0 w 176"/>
                <a:gd name="T39" fmla="*/ 47 h 148"/>
                <a:gd name="T40" fmla="*/ 8 w 176"/>
                <a:gd name="T41" fmla="*/ 54 h 148"/>
                <a:gd name="T42" fmla="*/ 12 w 176"/>
                <a:gd name="T43" fmla="*/ 58 h 148"/>
                <a:gd name="T44" fmla="*/ 8 w 176"/>
                <a:gd name="T45" fmla="*/ 66 h 148"/>
                <a:gd name="T46" fmla="*/ 20 w 176"/>
                <a:gd name="T47" fmla="*/ 78 h 148"/>
                <a:gd name="T48" fmla="*/ 20 w 176"/>
                <a:gd name="T49" fmla="*/ 86 h 148"/>
                <a:gd name="T50" fmla="*/ 28 w 176"/>
                <a:gd name="T51" fmla="*/ 90 h 148"/>
                <a:gd name="T52" fmla="*/ 36 w 176"/>
                <a:gd name="T53" fmla="*/ 97 h 148"/>
                <a:gd name="T54" fmla="*/ 47 w 176"/>
                <a:gd name="T55" fmla="*/ 101 h 148"/>
                <a:gd name="T56" fmla="*/ 63 w 176"/>
                <a:gd name="T57" fmla="*/ 113 h 148"/>
                <a:gd name="T58" fmla="*/ 71 w 176"/>
                <a:gd name="T59" fmla="*/ 109 h 148"/>
                <a:gd name="T60" fmla="*/ 86 w 176"/>
                <a:gd name="T61" fmla="*/ 113 h 148"/>
                <a:gd name="T62" fmla="*/ 75 w 176"/>
                <a:gd name="T63" fmla="*/ 117 h 148"/>
                <a:gd name="T64" fmla="*/ 75 w 176"/>
                <a:gd name="T65" fmla="*/ 133 h 148"/>
                <a:gd name="T66" fmla="*/ 83 w 176"/>
                <a:gd name="T67" fmla="*/ 140 h 148"/>
                <a:gd name="T68" fmla="*/ 86 w 176"/>
                <a:gd name="T69" fmla="*/ 136 h 148"/>
                <a:gd name="T70" fmla="*/ 94 w 176"/>
                <a:gd name="T71" fmla="*/ 136 h 148"/>
                <a:gd name="T72" fmla="*/ 94 w 176"/>
                <a:gd name="T73" fmla="*/ 129 h 148"/>
                <a:gd name="T74" fmla="*/ 98 w 176"/>
                <a:gd name="T75" fmla="*/ 129 h 148"/>
                <a:gd name="T76" fmla="*/ 110 w 176"/>
                <a:gd name="T77" fmla="*/ 125 h 148"/>
                <a:gd name="T78" fmla="*/ 106 w 176"/>
                <a:gd name="T79" fmla="*/ 121 h 148"/>
                <a:gd name="T80" fmla="*/ 114 w 176"/>
                <a:gd name="T81" fmla="*/ 113 h 148"/>
                <a:gd name="T82" fmla="*/ 114 w 176"/>
                <a:gd name="T83" fmla="*/ 109 h 148"/>
                <a:gd name="T84" fmla="*/ 118 w 176"/>
                <a:gd name="T85" fmla="*/ 109 h 148"/>
                <a:gd name="T86" fmla="*/ 122 w 176"/>
                <a:gd name="T87" fmla="*/ 109 h 148"/>
                <a:gd name="T88" fmla="*/ 122 w 176"/>
                <a:gd name="T89" fmla="*/ 105 h 148"/>
                <a:gd name="T90" fmla="*/ 126 w 176"/>
                <a:gd name="T91" fmla="*/ 101 h 148"/>
                <a:gd name="T92" fmla="*/ 129 w 176"/>
                <a:gd name="T93" fmla="*/ 109 h 148"/>
                <a:gd name="T94" fmla="*/ 153 w 176"/>
                <a:gd name="T95" fmla="*/ 109 h 148"/>
                <a:gd name="T96" fmla="*/ 149 w 176"/>
                <a:gd name="T97" fmla="*/ 105 h 148"/>
                <a:gd name="T98" fmla="*/ 149 w 176"/>
                <a:gd name="T99" fmla="*/ 105 h 148"/>
                <a:gd name="T100" fmla="*/ 157 w 176"/>
                <a:gd name="T101" fmla="*/ 101 h 148"/>
                <a:gd name="T102" fmla="*/ 165 w 176"/>
                <a:gd name="T103" fmla="*/ 94 h 148"/>
                <a:gd name="T104" fmla="*/ 169 w 176"/>
                <a:gd name="T105" fmla="*/ 97 h 148"/>
                <a:gd name="T106" fmla="*/ 169 w 176"/>
                <a:gd name="T107" fmla="*/ 94 h 148"/>
                <a:gd name="T108" fmla="*/ 165 w 176"/>
                <a:gd name="T109" fmla="*/ 86 h 148"/>
                <a:gd name="T110" fmla="*/ 169 w 176"/>
                <a:gd name="T111" fmla="*/ 86 h 148"/>
                <a:gd name="T112" fmla="*/ 176 w 176"/>
                <a:gd name="T113" fmla="*/ 66 h 148"/>
                <a:gd name="T114" fmla="*/ 83 w 176"/>
                <a:gd name="T115" fmla="*/ 136 h 148"/>
                <a:gd name="T116" fmla="*/ 83 w 176"/>
                <a:gd name="T117" fmla="*/ 144 h 148"/>
                <a:gd name="T118" fmla="*/ 86 w 176"/>
                <a:gd name="T119" fmla="*/ 144 h 148"/>
                <a:gd name="T120" fmla="*/ 90 w 176"/>
                <a:gd name="T121" fmla="*/ 136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" h="148">
                  <a:moveTo>
                    <a:pt x="172" y="66"/>
                  </a:moveTo>
                  <a:lnTo>
                    <a:pt x="172" y="66"/>
                  </a:lnTo>
                  <a:lnTo>
                    <a:pt x="172" y="66"/>
                  </a:lnTo>
                  <a:lnTo>
                    <a:pt x="172" y="66"/>
                  </a:lnTo>
                  <a:lnTo>
                    <a:pt x="172" y="66"/>
                  </a:lnTo>
                  <a:lnTo>
                    <a:pt x="172" y="62"/>
                  </a:lnTo>
                  <a:lnTo>
                    <a:pt x="172" y="62"/>
                  </a:lnTo>
                  <a:lnTo>
                    <a:pt x="172" y="62"/>
                  </a:lnTo>
                  <a:lnTo>
                    <a:pt x="165" y="62"/>
                  </a:lnTo>
                  <a:lnTo>
                    <a:pt x="165" y="62"/>
                  </a:lnTo>
                  <a:lnTo>
                    <a:pt x="165" y="58"/>
                  </a:lnTo>
                  <a:lnTo>
                    <a:pt x="161" y="54"/>
                  </a:lnTo>
                  <a:lnTo>
                    <a:pt x="157" y="54"/>
                  </a:lnTo>
                  <a:lnTo>
                    <a:pt x="153" y="54"/>
                  </a:lnTo>
                  <a:lnTo>
                    <a:pt x="153" y="54"/>
                  </a:lnTo>
                  <a:lnTo>
                    <a:pt x="149" y="54"/>
                  </a:lnTo>
                  <a:lnTo>
                    <a:pt x="145" y="54"/>
                  </a:lnTo>
                  <a:lnTo>
                    <a:pt x="141" y="51"/>
                  </a:lnTo>
                  <a:lnTo>
                    <a:pt x="129" y="58"/>
                  </a:lnTo>
                  <a:lnTo>
                    <a:pt x="126" y="58"/>
                  </a:lnTo>
                  <a:lnTo>
                    <a:pt x="126" y="54"/>
                  </a:lnTo>
                  <a:lnTo>
                    <a:pt x="118" y="51"/>
                  </a:lnTo>
                  <a:lnTo>
                    <a:pt x="114" y="51"/>
                  </a:lnTo>
                  <a:lnTo>
                    <a:pt x="102" y="51"/>
                  </a:lnTo>
                  <a:lnTo>
                    <a:pt x="98" y="47"/>
                  </a:lnTo>
                  <a:lnTo>
                    <a:pt x="90" y="43"/>
                  </a:lnTo>
                  <a:lnTo>
                    <a:pt x="90" y="43"/>
                  </a:lnTo>
                  <a:lnTo>
                    <a:pt x="90" y="43"/>
                  </a:lnTo>
                  <a:lnTo>
                    <a:pt x="90" y="43"/>
                  </a:lnTo>
                  <a:lnTo>
                    <a:pt x="94" y="43"/>
                  </a:lnTo>
                  <a:lnTo>
                    <a:pt x="94" y="43"/>
                  </a:lnTo>
                  <a:lnTo>
                    <a:pt x="98" y="39"/>
                  </a:lnTo>
                  <a:lnTo>
                    <a:pt x="98" y="39"/>
                  </a:lnTo>
                  <a:lnTo>
                    <a:pt x="98" y="39"/>
                  </a:lnTo>
                  <a:lnTo>
                    <a:pt x="98" y="39"/>
                  </a:lnTo>
                  <a:lnTo>
                    <a:pt x="94" y="35"/>
                  </a:lnTo>
                  <a:lnTo>
                    <a:pt x="94" y="35"/>
                  </a:lnTo>
                  <a:lnTo>
                    <a:pt x="94" y="35"/>
                  </a:lnTo>
                  <a:lnTo>
                    <a:pt x="90" y="35"/>
                  </a:lnTo>
                  <a:lnTo>
                    <a:pt x="90" y="35"/>
                  </a:lnTo>
                  <a:lnTo>
                    <a:pt x="86" y="35"/>
                  </a:lnTo>
                  <a:lnTo>
                    <a:pt x="86" y="35"/>
                  </a:lnTo>
                  <a:lnTo>
                    <a:pt x="86" y="31"/>
                  </a:lnTo>
                  <a:lnTo>
                    <a:pt x="86" y="31"/>
                  </a:lnTo>
                  <a:lnTo>
                    <a:pt x="86" y="27"/>
                  </a:lnTo>
                  <a:lnTo>
                    <a:pt x="86" y="23"/>
                  </a:lnTo>
                  <a:lnTo>
                    <a:pt x="86" y="23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3" y="19"/>
                  </a:lnTo>
                  <a:lnTo>
                    <a:pt x="83" y="15"/>
                  </a:lnTo>
                  <a:lnTo>
                    <a:pt x="83" y="12"/>
                  </a:lnTo>
                  <a:lnTo>
                    <a:pt x="83" y="8"/>
                  </a:lnTo>
                  <a:lnTo>
                    <a:pt x="67" y="15"/>
                  </a:lnTo>
                  <a:lnTo>
                    <a:pt x="63" y="15"/>
                  </a:lnTo>
                  <a:lnTo>
                    <a:pt x="59" y="15"/>
                  </a:lnTo>
                  <a:lnTo>
                    <a:pt x="59" y="12"/>
                  </a:lnTo>
                  <a:lnTo>
                    <a:pt x="59" y="12"/>
                  </a:lnTo>
                  <a:lnTo>
                    <a:pt x="59" y="12"/>
                  </a:lnTo>
                  <a:lnTo>
                    <a:pt x="55" y="8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3" y="8"/>
                  </a:lnTo>
                  <a:lnTo>
                    <a:pt x="43" y="12"/>
                  </a:lnTo>
                  <a:lnTo>
                    <a:pt x="43" y="12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6" y="8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28" y="8"/>
                  </a:lnTo>
                  <a:lnTo>
                    <a:pt x="24" y="12"/>
                  </a:lnTo>
                  <a:lnTo>
                    <a:pt x="20" y="12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23"/>
                  </a:lnTo>
                  <a:lnTo>
                    <a:pt x="20" y="27"/>
                  </a:lnTo>
                  <a:lnTo>
                    <a:pt x="16" y="35"/>
                  </a:lnTo>
                  <a:lnTo>
                    <a:pt x="8" y="39"/>
                  </a:lnTo>
                  <a:lnTo>
                    <a:pt x="8" y="43"/>
                  </a:lnTo>
                  <a:lnTo>
                    <a:pt x="4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8" y="58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8" y="74"/>
                  </a:lnTo>
                  <a:lnTo>
                    <a:pt x="12" y="74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20" y="78"/>
                  </a:lnTo>
                  <a:lnTo>
                    <a:pt x="20" y="78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90"/>
                  </a:lnTo>
                  <a:lnTo>
                    <a:pt x="20" y="90"/>
                  </a:lnTo>
                  <a:lnTo>
                    <a:pt x="28" y="90"/>
                  </a:lnTo>
                  <a:lnTo>
                    <a:pt x="28" y="90"/>
                  </a:lnTo>
                  <a:lnTo>
                    <a:pt x="32" y="94"/>
                  </a:lnTo>
                  <a:lnTo>
                    <a:pt x="32" y="94"/>
                  </a:lnTo>
                  <a:lnTo>
                    <a:pt x="36" y="97"/>
                  </a:lnTo>
                  <a:lnTo>
                    <a:pt x="36" y="97"/>
                  </a:lnTo>
                  <a:lnTo>
                    <a:pt x="40" y="97"/>
                  </a:lnTo>
                  <a:lnTo>
                    <a:pt x="40" y="97"/>
                  </a:lnTo>
                  <a:lnTo>
                    <a:pt x="43" y="97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51" y="109"/>
                  </a:lnTo>
                  <a:lnTo>
                    <a:pt x="59" y="109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7" y="117"/>
                  </a:lnTo>
                  <a:lnTo>
                    <a:pt x="71" y="113"/>
                  </a:lnTo>
                  <a:lnTo>
                    <a:pt x="71" y="117"/>
                  </a:lnTo>
                  <a:lnTo>
                    <a:pt x="71" y="109"/>
                  </a:lnTo>
                  <a:lnTo>
                    <a:pt x="75" y="105"/>
                  </a:lnTo>
                  <a:lnTo>
                    <a:pt x="75" y="101"/>
                  </a:lnTo>
                  <a:lnTo>
                    <a:pt x="79" y="105"/>
                  </a:lnTo>
                  <a:lnTo>
                    <a:pt x="83" y="105"/>
                  </a:lnTo>
                  <a:lnTo>
                    <a:pt x="86" y="113"/>
                  </a:lnTo>
                  <a:lnTo>
                    <a:pt x="79" y="109"/>
                  </a:lnTo>
                  <a:lnTo>
                    <a:pt x="75" y="109"/>
                  </a:lnTo>
                  <a:lnTo>
                    <a:pt x="75" y="113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21"/>
                  </a:lnTo>
                  <a:lnTo>
                    <a:pt x="75" y="121"/>
                  </a:lnTo>
                  <a:lnTo>
                    <a:pt x="75" y="129"/>
                  </a:lnTo>
                  <a:lnTo>
                    <a:pt x="75" y="129"/>
                  </a:lnTo>
                  <a:lnTo>
                    <a:pt x="75" y="133"/>
                  </a:lnTo>
                  <a:lnTo>
                    <a:pt x="75" y="133"/>
                  </a:lnTo>
                  <a:lnTo>
                    <a:pt x="75" y="136"/>
                  </a:lnTo>
                  <a:lnTo>
                    <a:pt x="79" y="136"/>
                  </a:lnTo>
                  <a:lnTo>
                    <a:pt x="79" y="140"/>
                  </a:lnTo>
                  <a:lnTo>
                    <a:pt x="83" y="140"/>
                  </a:lnTo>
                  <a:lnTo>
                    <a:pt x="83" y="140"/>
                  </a:lnTo>
                  <a:lnTo>
                    <a:pt x="83" y="136"/>
                  </a:lnTo>
                  <a:lnTo>
                    <a:pt x="83" y="136"/>
                  </a:lnTo>
                  <a:lnTo>
                    <a:pt x="86" y="136"/>
                  </a:lnTo>
                  <a:lnTo>
                    <a:pt x="86" y="136"/>
                  </a:lnTo>
                  <a:lnTo>
                    <a:pt x="90" y="136"/>
                  </a:lnTo>
                  <a:lnTo>
                    <a:pt x="90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8" y="133"/>
                  </a:lnTo>
                  <a:lnTo>
                    <a:pt x="94" y="133"/>
                  </a:lnTo>
                  <a:lnTo>
                    <a:pt x="94" y="129"/>
                  </a:lnTo>
                  <a:lnTo>
                    <a:pt x="94" y="129"/>
                  </a:lnTo>
                  <a:lnTo>
                    <a:pt x="94" y="129"/>
                  </a:lnTo>
                  <a:lnTo>
                    <a:pt x="94" y="125"/>
                  </a:lnTo>
                  <a:lnTo>
                    <a:pt x="98" y="125"/>
                  </a:lnTo>
                  <a:lnTo>
                    <a:pt x="98" y="125"/>
                  </a:lnTo>
                  <a:lnTo>
                    <a:pt x="98" y="129"/>
                  </a:lnTo>
                  <a:lnTo>
                    <a:pt x="98" y="129"/>
                  </a:lnTo>
                  <a:lnTo>
                    <a:pt x="98" y="129"/>
                  </a:lnTo>
                  <a:lnTo>
                    <a:pt x="102" y="129"/>
                  </a:lnTo>
                  <a:lnTo>
                    <a:pt x="106" y="125"/>
                  </a:lnTo>
                  <a:lnTo>
                    <a:pt x="110" y="125"/>
                  </a:lnTo>
                  <a:lnTo>
                    <a:pt x="114" y="125"/>
                  </a:lnTo>
                  <a:lnTo>
                    <a:pt x="114" y="125"/>
                  </a:lnTo>
                  <a:lnTo>
                    <a:pt x="114" y="125"/>
                  </a:lnTo>
                  <a:lnTo>
                    <a:pt x="110" y="125"/>
                  </a:lnTo>
                  <a:lnTo>
                    <a:pt x="106" y="121"/>
                  </a:lnTo>
                  <a:lnTo>
                    <a:pt x="110" y="121"/>
                  </a:lnTo>
                  <a:lnTo>
                    <a:pt x="114" y="121"/>
                  </a:lnTo>
                  <a:lnTo>
                    <a:pt x="114" y="117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0" y="113"/>
                  </a:lnTo>
                  <a:lnTo>
                    <a:pt x="110" y="109"/>
                  </a:lnTo>
                  <a:lnTo>
                    <a:pt x="110" y="109"/>
                  </a:lnTo>
                  <a:lnTo>
                    <a:pt x="114" y="109"/>
                  </a:lnTo>
                  <a:lnTo>
                    <a:pt x="114" y="109"/>
                  </a:lnTo>
                  <a:lnTo>
                    <a:pt x="114" y="109"/>
                  </a:lnTo>
                  <a:lnTo>
                    <a:pt x="118" y="109"/>
                  </a:lnTo>
                  <a:lnTo>
                    <a:pt x="118" y="109"/>
                  </a:lnTo>
                  <a:lnTo>
                    <a:pt x="118" y="109"/>
                  </a:lnTo>
                  <a:lnTo>
                    <a:pt x="118" y="109"/>
                  </a:lnTo>
                  <a:lnTo>
                    <a:pt x="118" y="105"/>
                  </a:lnTo>
                  <a:lnTo>
                    <a:pt x="118" y="105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2" y="109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5"/>
                  </a:lnTo>
                  <a:lnTo>
                    <a:pt x="122" y="105"/>
                  </a:lnTo>
                  <a:lnTo>
                    <a:pt x="122" y="101"/>
                  </a:lnTo>
                  <a:lnTo>
                    <a:pt x="122" y="101"/>
                  </a:lnTo>
                  <a:lnTo>
                    <a:pt x="122" y="97"/>
                  </a:lnTo>
                  <a:lnTo>
                    <a:pt x="126" y="97"/>
                  </a:lnTo>
                  <a:lnTo>
                    <a:pt x="126" y="101"/>
                  </a:lnTo>
                  <a:lnTo>
                    <a:pt x="129" y="105"/>
                  </a:lnTo>
                  <a:lnTo>
                    <a:pt x="133" y="105"/>
                  </a:lnTo>
                  <a:lnTo>
                    <a:pt x="129" y="105"/>
                  </a:lnTo>
                  <a:lnTo>
                    <a:pt x="129" y="105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37" y="109"/>
                  </a:lnTo>
                  <a:lnTo>
                    <a:pt x="141" y="109"/>
                  </a:lnTo>
                  <a:lnTo>
                    <a:pt x="149" y="109"/>
                  </a:lnTo>
                  <a:lnTo>
                    <a:pt x="153" y="109"/>
                  </a:lnTo>
                  <a:lnTo>
                    <a:pt x="153" y="109"/>
                  </a:lnTo>
                  <a:lnTo>
                    <a:pt x="153" y="109"/>
                  </a:lnTo>
                  <a:lnTo>
                    <a:pt x="149" y="109"/>
                  </a:lnTo>
                  <a:lnTo>
                    <a:pt x="149" y="109"/>
                  </a:lnTo>
                  <a:lnTo>
                    <a:pt x="149" y="105"/>
                  </a:lnTo>
                  <a:lnTo>
                    <a:pt x="149" y="105"/>
                  </a:lnTo>
                  <a:lnTo>
                    <a:pt x="149" y="105"/>
                  </a:lnTo>
                  <a:lnTo>
                    <a:pt x="149" y="105"/>
                  </a:lnTo>
                  <a:lnTo>
                    <a:pt x="149" y="105"/>
                  </a:lnTo>
                  <a:lnTo>
                    <a:pt x="149" y="105"/>
                  </a:lnTo>
                  <a:lnTo>
                    <a:pt x="149" y="101"/>
                  </a:lnTo>
                  <a:lnTo>
                    <a:pt x="157" y="105"/>
                  </a:lnTo>
                  <a:lnTo>
                    <a:pt x="161" y="105"/>
                  </a:lnTo>
                  <a:lnTo>
                    <a:pt x="161" y="101"/>
                  </a:lnTo>
                  <a:lnTo>
                    <a:pt x="157" y="101"/>
                  </a:lnTo>
                  <a:lnTo>
                    <a:pt x="157" y="101"/>
                  </a:lnTo>
                  <a:lnTo>
                    <a:pt x="157" y="97"/>
                  </a:lnTo>
                  <a:lnTo>
                    <a:pt x="157" y="97"/>
                  </a:lnTo>
                  <a:lnTo>
                    <a:pt x="161" y="97"/>
                  </a:lnTo>
                  <a:lnTo>
                    <a:pt x="165" y="94"/>
                  </a:lnTo>
                  <a:lnTo>
                    <a:pt x="161" y="97"/>
                  </a:lnTo>
                  <a:lnTo>
                    <a:pt x="161" y="97"/>
                  </a:lnTo>
                  <a:lnTo>
                    <a:pt x="161" y="101"/>
                  </a:lnTo>
                  <a:lnTo>
                    <a:pt x="165" y="101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9" y="97"/>
                  </a:lnTo>
                  <a:lnTo>
                    <a:pt x="165" y="94"/>
                  </a:lnTo>
                  <a:lnTo>
                    <a:pt x="169" y="94"/>
                  </a:lnTo>
                  <a:lnTo>
                    <a:pt x="169" y="94"/>
                  </a:lnTo>
                  <a:lnTo>
                    <a:pt x="165" y="94"/>
                  </a:lnTo>
                  <a:lnTo>
                    <a:pt x="165" y="90"/>
                  </a:lnTo>
                  <a:lnTo>
                    <a:pt x="165" y="90"/>
                  </a:lnTo>
                  <a:lnTo>
                    <a:pt x="165" y="86"/>
                  </a:lnTo>
                  <a:lnTo>
                    <a:pt x="165" y="86"/>
                  </a:lnTo>
                  <a:lnTo>
                    <a:pt x="165" y="86"/>
                  </a:lnTo>
                  <a:lnTo>
                    <a:pt x="161" y="86"/>
                  </a:lnTo>
                  <a:lnTo>
                    <a:pt x="165" y="86"/>
                  </a:lnTo>
                  <a:lnTo>
                    <a:pt x="165" y="86"/>
                  </a:lnTo>
                  <a:lnTo>
                    <a:pt x="169" y="86"/>
                  </a:lnTo>
                  <a:lnTo>
                    <a:pt x="169" y="86"/>
                  </a:lnTo>
                  <a:lnTo>
                    <a:pt x="172" y="78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2" y="66"/>
                  </a:lnTo>
                  <a:moveTo>
                    <a:pt x="86" y="136"/>
                  </a:moveTo>
                  <a:lnTo>
                    <a:pt x="86" y="136"/>
                  </a:lnTo>
                  <a:lnTo>
                    <a:pt x="86" y="136"/>
                  </a:lnTo>
                  <a:lnTo>
                    <a:pt x="83" y="136"/>
                  </a:lnTo>
                  <a:lnTo>
                    <a:pt x="83" y="140"/>
                  </a:lnTo>
                  <a:lnTo>
                    <a:pt x="86" y="140"/>
                  </a:lnTo>
                  <a:lnTo>
                    <a:pt x="86" y="140"/>
                  </a:lnTo>
                  <a:lnTo>
                    <a:pt x="83" y="140"/>
                  </a:lnTo>
                  <a:lnTo>
                    <a:pt x="83" y="144"/>
                  </a:lnTo>
                  <a:lnTo>
                    <a:pt x="83" y="144"/>
                  </a:lnTo>
                  <a:lnTo>
                    <a:pt x="83" y="148"/>
                  </a:lnTo>
                  <a:lnTo>
                    <a:pt x="86" y="148"/>
                  </a:lnTo>
                  <a:lnTo>
                    <a:pt x="86" y="148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90" y="140"/>
                  </a:lnTo>
                  <a:lnTo>
                    <a:pt x="90" y="140"/>
                  </a:lnTo>
                  <a:lnTo>
                    <a:pt x="90" y="136"/>
                  </a:lnTo>
                  <a:lnTo>
                    <a:pt x="90" y="136"/>
                  </a:lnTo>
                  <a:lnTo>
                    <a:pt x="86" y="136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Freeform 61"/>
            <p:cNvSpPr>
              <a:spLocks/>
            </p:cNvSpPr>
            <p:nvPr/>
          </p:nvSpPr>
          <p:spPr bwMode="auto">
            <a:xfrm>
              <a:off x="4344493" y="3308814"/>
              <a:ext cx="406400" cy="512233"/>
            </a:xfrm>
            <a:custGeom>
              <a:avLst/>
              <a:gdLst>
                <a:gd name="T0" fmla="*/ 161 w 192"/>
                <a:gd name="T1" fmla="*/ 35 h 242"/>
                <a:gd name="T2" fmla="*/ 153 w 192"/>
                <a:gd name="T3" fmla="*/ 55 h 242"/>
                <a:gd name="T4" fmla="*/ 149 w 192"/>
                <a:gd name="T5" fmla="*/ 70 h 242"/>
                <a:gd name="T6" fmla="*/ 121 w 192"/>
                <a:gd name="T7" fmla="*/ 82 h 242"/>
                <a:gd name="T8" fmla="*/ 125 w 192"/>
                <a:gd name="T9" fmla="*/ 90 h 242"/>
                <a:gd name="T10" fmla="*/ 114 w 192"/>
                <a:gd name="T11" fmla="*/ 98 h 242"/>
                <a:gd name="T12" fmla="*/ 102 w 192"/>
                <a:gd name="T13" fmla="*/ 98 h 242"/>
                <a:gd name="T14" fmla="*/ 98 w 192"/>
                <a:gd name="T15" fmla="*/ 102 h 242"/>
                <a:gd name="T16" fmla="*/ 98 w 192"/>
                <a:gd name="T17" fmla="*/ 106 h 242"/>
                <a:gd name="T18" fmla="*/ 94 w 192"/>
                <a:gd name="T19" fmla="*/ 117 h 242"/>
                <a:gd name="T20" fmla="*/ 20 w 192"/>
                <a:gd name="T21" fmla="*/ 145 h 242"/>
                <a:gd name="T22" fmla="*/ 8 w 192"/>
                <a:gd name="T23" fmla="*/ 156 h 242"/>
                <a:gd name="T24" fmla="*/ 0 w 192"/>
                <a:gd name="T25" fmla="*/ 160 h 242"/>
                <a:gd name="T26" fmla="*/ 16 w 192"/>
                <a:gd name="T27" fmla="*/ 160 h 242"/>
                <a:gd name="T28" fmla="*/ 24 w 192"/>
                <a:gd name="T29" fmla="*/ 160 h 242"/>
                <a:gd name="T30" fmla="*/ 28 w 192"/>
                <a:gd name="T31" fmla="*/ 164 h 242"/>
                <a:gd name="T32" fmla="*/ 35 w 192"/>
                <a:gd name="T33" fmla="*/ 172 h 242"/>
                <a:gd name="T34" fmla="*/ 39 w 192"/>
                <a:gd name="T35" fmla="*/ 172 h 242"/>
                <a:gd name="T36" fmla="*/ 43 w 192"/>
                <a:gd name="T37" fmla="*/ 176 h 242"/>
                <a:gd name="T38" fmla="*/ 39 w 192"/>
                <a:gd name="T39" fmla="*/ 176 h 242"/>
                <a:gd name="T40" fmla="*/ 39 w 192"/>
                <a:gd name="T41" fmla="*/ 180 h 242"/>
                <a:gd name="T42" fmla="*/ 32 w 192"/>
                <a:gd name="T43" fmla="*/ 188 h 242"/>
                <a:gd name="T44" fmla="*/ 35 w 192"/>
                <a:gd name="T45" fmla="*/ 195 h 242"/>
                <a:gd name="T46" fmla="*/ 35 w 192"/>
                <a:gd name="T47" fmla="*/ 195 h 242"/>
                <a:gd name="T48" fmla="*/ 35 w 192"/>
                <a:gd name="T49" fmla="*/ 199 h 242"/>
                <a:gd name="T50" fmla="*/ 35 w 192"/>
                <a:gd name="T51" fmla="*/ 207 h 242"/>
                <a:gd name="T52" fmla="*/ 35 w 192"/>
                <a:gd name="T53" fmla="*/ 211 h 242"/>
                <a:gd name="T54" fmla="*/ 43 w 192"/>
                <a:gd name="T55" fmla="*/ 211 h 242"/>
                <a:gd name="T56" fmla="*/ 47 w 192"/>
                <a:gd name="T57" fmla="*/ 215 h 242"/>
                <a:gd name="T58" fmla="*/ 47 w 192"/>
                <a:gd name="T59" fmla="*/ 215 h 242"/>
                <a:gd name="T60" fmla="*/ 39 w 192"/>
                <a:gd name="T61" fmla="*/ 219 h 242"/>
                <a:gd name="T62" fmla="*/ 39 w 192"/>
                <a:gd name="T63" fmla="*/ 219 h 242"/>
                <a:gd name="T64" fmla="*/ 63 w 192"/>
                <a:gd name="T65" fmla="*/ 227 h 242"/>
                <a:gd name="T66" fmla="*/ 75 w 192"/>
                <a:gd name="T67" fmla="*/ 234 h 242"/>
                <a:gd name="T68" fmla="*/ 94 w 192"/>
                <a:gd name="T69" fmla="*/ 230 h 242"/>
                <a:gd name="T70" fmla="*/ 102 w 192"/>
                <a:gd name="T71" fmla="*/ 230 h 242"/>
                <a:gd name="T72" fmla="*/ 114 w 192"/>
                <a:gd name="T73" fmla="*/ 234 h 242"/>
                <a:gd name="T74" fmla="*/ 121 w 192"/>
                <a:gd name="T75" fmla="*/ 238 h 242"/>
                <a:gd name="T76" fmla="*/ 121 w 192"/>
                <a:gd name="T77" fmla="*/ 242 h 242"/>
                <a:gd name="T78" fmla="*/ 121 w 192"/>
                <a:gd name="T79" fmla="*/ 242 h 242"/>
                <a:gd name="T80" fmla="*/ 129 w 192"/>
                <a:gd name="T81" fmla="*/ 223 h 242"/>
                <a:gd name="T82" fmla="*/ 141 w 192"/>
                <a:gd name="T83" fmla="*/ 188 h 242"/>
                <a:gd name="T84" fmla="*/ 149 w 192"/>
                <a:gd name="T85" fmla="*/ 172 h 242"/>
                <a:gd name="T86" fmla="*/ 149 w 192"/>
                <a:gd name="T87" fmla="*/ 172 h 242"/>
                <a:gd name="T88" fmla="*/ 153 w 192"/>
                <a:gd name="T89" fmla="*/ 160 h 242"/>
                <a:gd name="T90" fmla="*/ 157 w 192"/>
                <a:gd name="T91" fmla="*/ 148 h 242"/>
                <a:gd name="T92" fmla="*/ 168 w 192"/>
                <a:gd name="T93" fmla="*/ 125 h 242"/>
                <a:gd name="T94" fmla="*/ 172 w 192"/>
                <a:gd name="T95" fmla="*/ 106 h 242"/>
                <a:gd name="T96" fmla="*/ 176 w 192"/>
                <a:gd name="T97" fmla="*/ 82 h 242"/>
                <a:gd name="T98" fmla="*/ 176 w 192"/>
                <a:gd name="T99" fmla="*/ 70 h 242"/>
                <a:gd name="T100" fmla="*/ 188 w 192"/>
                <a:gd name="T101" fmla="*/ 47 h 242"/>
                <a:gd name="T102" fmla="*/ 184 w 192"/>
                <a:gd name="T103" fmla="*/ 35 h 242"/>
                <a:gd name="T104" fmla="*/ 192 w 192"/>
                <a:gd name="T105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2" h="242">
                  <a:moveTo>
                    <a:pt x="188" y="0"/>
                  </a:moveTo>
                  <a:lnTo>
                    <a:pt x="188" y="0"/>
                  </a:lnTo>
                  <a:lnTo>
                    <a:pt x="161" y="35"/>
                  </a:lnTo>
                  <a:lnTo>
                    <a:pt x="161" y="43"/>
                  </a:lnTo>
                  <a:lnTo>
                    <a:pt x="161" y="47"/>
                  </a:lnTo>
                  <a:lnTo>
                    <a:pt x="153" y="55"/>
                  </a:lnTo>
                  <a:lnTo>
                    <a:pt x="153" y="66"/>
                  </a:lnTo>
                  <a:lnTo>
                    <a:pt x="153" y="70"/>
                  </a:lnTo>
                  <a:lnTo>
                    <a:pt x="149" y="70"/>
                  </a:lnTo>
                  <a:lnTo>
                    <a:pt x="137" y="78"/>
                  </a:lnTo>
                  <a:lnTo>
                    <a:pt x="129" y="82"/>
                  </a:lnTo>
                  <a:lnTo>
                    <a:pt x="121" y="82"/>
                  </a:lnTo>
                  <a:lnTo>
                    <a:pt x="121" y="82"/>
                  </a:lnTo>
                  <a:lnTo>
                    <a:pt x="121" y="86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1" y="94"/>
                  </a:lnTo>
                  <a:lnTo>
                    <a:pt x="114" y="98"/>
                  </a:lnTo>
                  <a:lnTo>
                    <a:pt x="110" y="102"/>
                  </a:lnTo>
                  <a:lnTo>
                    <a:pt x="106" y="102"/>
                  </a:lnTo>
                  <a:lnTo>
                    <a:pt x="102" y="98"/>
                  </a:lnTo>
                  <a:lnTo>
                    <a:pt x="102" y="98"/>
                  </a:lnTo>
                  <a:lnTo>
                    <a:pt x="98" y="98"/>
                  </a:lnTo>
                  <a:lnTo>
                    <a:pt x="98" y="102"/>
                  </a:lnTo>
                  <a:lnTo>
                    <a:pt x="98" y="106"/>
                  </a:lnTo>
                  <a:lnTo>
                    <a:pt x="98" y="106"/>
                  </a:lnTo>
                  <a:lnTo>
                    <a:pt x="98" y="106"/>
                  </a:lnTo>
                  <a:lnTo>
                    <a:pt x="98" y="109"/>
                  </a:lnTo>
                  <a:lnTo>
                    <a:pt x="98" y="109"/>
                  </a:lnTo>
                  <a:lnTo>
                    <a:pt x="94" y="117"/>
                  </a:lnTo>
                  <a:lnTo>
                    <a:pt x="86" y="125"/>
                  </a:lnTo>
                  <a:lnTo>
                    <a:pt x="43" y="145"/>
                  </a:lnTo>
                  <a:lnTo>
                    <a:pt x="20" y="145"/>
                  </a:lnTo>
                  <a:lnTo>
                    <a:pt x="16" y="148"/>
                  </a:lnTo>
                  <a:lnTo>
                    <a:pt x="16" y="148"/>
                  </a:lnTo>
                  <a:lnTo>
                    <a:pt x="8" y="156"/>
                  </a:lnTo>
                  <a:lnTo>
                    <a:pt x="8" y="156"/>
                  </a:lnTo>
                  <a:lnTo>
                    <a:pt x="4" y="156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4"/>
                  </a:lnTo>
                  <a:lnTo>
                    <a:pt x="16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0" y="160"/>
                  </a:lnTo>
                  <a:lnTo>
                    <a:pt x="24" y="164"/>
                  </a:lnTo>
                  <a:lnTo>
                    <a:pt x="28" y="164"/>
                  </a:lnTo>
                  <a:lnTo>
                    <a:pt x="35" y="168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9" y="172"/>
                  </a:lnTo>
                  <a:lnTo>
                    <a:pt x="39" y="172"/>
                  </a:lnTo>
                  <a:lnTo>
                    <a:pt x="39" y="172"/>
                  </a:lnTo>
                  <a:lnTo>
                    <a:pt x="43" y="176"/>
                  </a:lnTo>
                  <a:lnTo>
                    <a:pt x="43" y="176"/>
                  </a:lnTo>
                  <a:lnTo>
                    <a:pt x="43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3" y="180"/>
                  </a:lnTo>
                  <a:lnTo>
                    <a:pt x="39" y="180"/>
                  </a:lnTo>
                  <a:lnTo>
                    <a:pt x="39" y="180"/>
                  </a:lnTo>
                  <a:lnTo>
                    <a:pt x="32" y="184"/>
                  </a:lnTo>
                  <a:lnTo>
                    <a:pt x="32" y="188"/>
                  </a:lnTo>
                  <a:lnTo>
                    <a:pt x="32" y="191"/>
                  </a:lnTo>
                  <a:lnTo>
                    <a:pt x="32" y="195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9"/>
                  </a:lnTo>
                  <a:lnTo>
                    <a:pt x="35" y="199"/>
                  </a:lnTo>
                  <a:lnTo>
                    <a:pt x="35" y="203"/>
                  </a:lnTo>
                  <a:lnTo>
                    <a:pt x="35" y="207"/>
                  </a:lnTo>
                  <a:lnTo>
                    <a:pt x="35" y="207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9" y="211"/>
                  </a:lnTo>
                  <a:lnTo>
                    <a:pt x="39" y="211"/>
                  </a:lnTo>
                  <a:lnTo>
                    <a:pt x="43" y="211"/>
                  </a:lnTo>
                  <a:lnTo>
                    <a:pt x="43" y="211"/>
                  </a:lnTo>
                  <a:lnTo>
                    <a:pt x="43" y="211"/>
                  </a:lnTo>
                  <a:lnTo>
                    <a:pt x="47" y="215"/>
                  </a:lnTo>
                  <a:lnTo>
                    <a:pt x="47" y="215"/>
                  </a:lnTo>
                  <a:lnTo>
                    <a:pt x="47" y="215"/>
                  </a:lnTo>
                  <a:lnTo>
                    <a:pt x="47" y="215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39" y="219"/>
                  </a:lnTo>
                  <a:lnTo>
                    <a:pt x="39" y="219"/>
                  </a:lnTo>
                  <a:lnTo>
                    <a:pt x="39" y="219"/>
                  </a:lnTo>
                  <a:lnTo>
                    <a:pt x="39" y="219"/>
                  </a:lnTo>
                  <a:lnTo>
                    <a:pt x="47" y="223"/>
                  </a:lnTo>
                  <a:lnTo>
                    <a:pt x="51" y="227"/>
                  </a:lnTo>
                  <a:lnTo>
                    <a:pt x="63" y="227"/>
                  </a:lnTo>
                  <a:lnTo>
                    <a:pt x="67" y="227"/>
                  </a:lnTo>
                  <a:lnTo>
                    <a:pt x="75" y="230"/>
                  </a:lnTo>
                  <a:lnTo>
                    <a:pt x="75" y="234"/>
                  </a:lnTo>
                  <a:lnTo>
                    <a:pt x="78" y="234"/>
                  </a:lnTo>
                  <a:lnTo>
                    <a:pt x="90" y="227"/>
                  </a:lnTo>
                  <a:lnTo>
                    <a:pt x="94" y="230"/>
                  </a:lnTo>
                  <a:lnTo>
                    <a:pt x="98" y="230"/>
                  </a:lnTo>
                  <a:lnTo>
                    <a:pt x="102" y="230"/>
                  </a:lnTo>
                  <a:lnTo>
                    <a:pt x="102" y="230"/>
                  </a:lnTo>
                  <a:lnTo>
                    <a:pt x="106" y="230"/>
                  </a:lnTo>
                  <a:lnTo>
                    <a:pt x="110" y="230"/>
                  </a:lnTo>
                  <a:lnTo>
                    <a:pt x="114" y="234"/>
                  </a:lnTo>
                  <a:lnTo>
                    <a:pt x="114" y="238"/>
                  </a:lnTo>
                  <a:lnTo>
                    <a:pt x="114" y="238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21" y="238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9" y="223"/>
                  </a:lnTo>
                  <a:lnTo>
                    <a:pt x="133" y="215"/>
                  </a:lnTo>
                  <a:lnTo>
                    <a:pt x="137" y="199"/>
                  </a:lnTo>
                  <a:lnTo>
                    <a:pt x="141" y="188"/>
                  </a:lnTo>
                  <a:lnTo>
                    <a:pt x="145" y="184"/>
                  </a:lnTo>
                  <a:lnTo>
                    <a:pt x="149" y="176"/>
                  </a:lnTo>
                  <a:lnTo>
                    <a:pt x="149" y="172"/>
                  </a:lnTo>
                  <a:lnTo>
                    <a:pt x="149" y="172"/>
                  </a:lnTo>
                  <a:lnTo>
                    <a:pt x="149" y="172"/>
                  </a:lnTo>
                  <a:lnTo>
                    <a:pt x="149" y="172"/>
                  </a:lnTo>
                  <a:lnTo>
                    <a:pt x="149" y="168"/>
                  </a:lnTo>
                  <a:lnTo>
                    <a:pt x="149" y="164"/>
                  </a:lnTo>
                  <a:lnTo>
                    <a:pt x="153" y="160"/>
                  </a:lnTo>
                  <a:lnTo>
                    <a:pt x="153" y="152"/>
                  </a:lnTo>
                  <a:lnTo>
                    <a:pt x="153" y="152"/>
                  </a:lnTo>
                  <a:lnTo>
                    <a:pt x="157" y="148"/>
                  </a:lnTo>
                  <a:lnTo>
                    <a:pt x="157" y="141"/>
                  </a:lnTo>
                  <a:lnTo>
                    <a:pt x="161" y="137"/>
                  </a:lnTo>
                  <a:lnTo>
                    <a:pt x="168" y="125"/>
                  </a:lnTo>
                  <a:lnTo>
                    <a:pt x="172" y="117"/>
                  </a:lnTo>
                  <a:lnTo>
                    <a:pt x="172" y="109"/>
                  </a:lnTo>
                  <a:lnTo>
                    <a:pt x="172" y="106"/>
                  </a:lnTo>
                  <a:lnTo>
                    <a:pt x="172" y="102"/>
                  </a:lnTo>
                  <a:lnTo>
                    <a:pt x="176" y="86"/>
                  </a:lnTo>
                  <a:lnTo>
                    <a:pt x="176" y="82"/>
                  </a:lnTo>
                  <a:lnTo>
                    <a:pt x="176" y="78"/>
                  </a:lnTo>
                  <a:lnTo>
                    <a:pt x="176" y="74"/>
                  </a:lnTo>
                  <a:lnTo>
                    <a:pt x="176" y="70"/>
                  </a:lnTo>
                  <a:lnTo>
                    <a:pt x="180" y="66"/>
                  </a:lnTo>
                  <a:lnTo>
                    <a:pt x="184" y="66"/>
                  </a:lnTo>
                  <a:lnTo>
                    <a:pt x="188" y="47"/>
                  </a:lnTo>
                  <a:lnTo>
                    <a:pt x="188" y="47"/>
                  </a:lnTo>
                  <a:lnTo>
                    <a:pt x="184" y="39"/>
                  </a:lnTo>
                  <a:lnTo>
                    <a:pt x="184" y="35"/>
                  </a:lnTo>
                  <a:lnTo>
                    <a:pt x="192" y="24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88" y="0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Freeform 62"/>
            <p:cNvSpPr>
              <a:spLocks/>
            </p:cNvSpPr>
            <p:nvPr/>
          </p:nvSpPr>
          <p:spPr bwMode="auto">
            <a:xfrm>
              <a:off x="4122242" y="3135248"/>
              <a:ext cx="569383" cy="577851"/>
            </a:xfrm>
            <a:custGeom>
              <a:avLst/>
              <a:gdLst>
                <a:gd name="T0" fmla="*/ 148 w 269"/>
                <a:gd name="T1" fmla="*/ 0 h 273"/>
                <a:gd name="T2" fmla="*/ 168 w 269"/>
                <a:gd name="T3" fmla="*/ 12 h 273"/>
                <a:gd name="T4" fmla="*/ 180 w 269"/>
                <a:gd name="T5" fmla="*/ 16 h 273"/>
                <a:gd name="T6" fmla="*/ 180 w 269"/>
                <a:gd name="T7" fmla="*/ 24 h 273"/>
                <a:gd name="T8" fmla="*/ 187 w 269"/>
                <a:gd name="T9" fmla="*/ 27 h 273"/>
                <a:gd name="T10" fmla="*/ 199 w 269"/>
                <a:gd name="T11" fmla="*/ 24 h 273"/>
                <a:gd name="T12" fmla="*/ 219 w 269"/>
                <a:gd name="T13" fmla="*/ 47 h 273"/>
                <a:gd name="T14" fmla="*/ 242 w 269"/>
                <a:gd name="T15" fmla="*/ 70 h 273"/>
                <a:gd name="T16" fmla="*/ 254 w 269"/>
                <a:gd name="T17" fmla="*/ 86 h 273"/>
                <a:gd name="T18" fmla="*/ 269 w 269"/>
                <a:gd name="T19" fmla="*/ 98 h 273"/>
                <a:gd name="T20" fmla="*/ 258 w 269"/>
                <a:gd name="T21" fmla="*/ 148 h 273"/>
                <a:gd name="T22" fmla="*/ 226 w 269"/>
                <a:gd name="T23" fmla="*/ 164 h 273"/>
                <a:gd name="T24" fmla="*/ 215 w 269"/>
                <a:gd name="T25" fmla="*/ 184 h 273"/>
                <a:gd name="T26" fmla="*/ 203 w 269"/>
                <a:gd name="T27" fmla="*/ 188 h 273"/>
                <a:gd name="T28" fmla="*/ 191 w 269"/>
                <a:gd name="T29" fmla="*/ 207 h 273"/>
                <a:gd name="T30" fmla="*/ 113 w 269"/>
                <a:gd name="T31" fmla="*/ 238 h 273"/>
                <a:gd name="T32" fmla="*/ 129 w 269"/>
                <a:gd name="T33" fmla="*/ 242 h 273"/>
                <a:gd name="T34" fmla="*/ 140 w 269"/>
                <a:gd name="T35" fmla="*/ 250 h 273"/>
                <a:gd name="T36" fmla="*/ 144 w 269"/>
                <a:gd name="T37" fmla="*/ 254 h 273"/>
                <a:gd name="T38" fmla="*/ 144 w 269"/>
                <a:gd name="T39" fmla="*/ 258 h 273"/>
                <a:gd name="T40" fmla="*/ 117 w 269"/>
                <a:gd name="T41" fmla="*/ 273 h 273"/>
                <a:gd name="T42" fmla="*/ 109 w 269"/>
                <a:gd name="T43" fmla="*/ 262 h 273"/>
                <a:gd name="T44" fmla="*/ 97 w 269"/>
                <a:gd name="T45" fmla="*/ 262 h 273"/>
                <a:gd name="T46" fmla="*/ 94 w 269"/>
                <a:gd name="T47" fmla="*/ 273 h 273"/>
                <a:gd name="T48" fmla="*/ 90 w 269"/>
                <a:gd name="T49" fmla="*/ 270 h 273"/>
                <a:gd name="T50" fmla="*/ 74 w 269"/>
                <a:gd name="T51" fmla="*/ 266 h 273"/>
                <a:gd name="T52" fmla="*/ 54 w 269"/>
                <a:gd name="T53" fmla="*/ 258 h 273"/>
                <a:gd name="T54" fmla="*/ 47 w 269"/>
                <a:gd name="T55" fmla="*/ 254 h 273"/>
                <a:gd name="T56" fmla="*/ 47 w 269"/>
                <a:gd name="T57" fmla="*/ 242 h 273"/>
                <a:gd name="T58" fmla="*/ 43 w 269"/>
                <a:gd name="T59" fmla="*/ 234 h 273"/>
                <a:gd name="T60" fmla="*/ 39 w 269"/>
                <a:gd name="T61" fmla="*/ 227 h 273"/>
                <a:gd name="T62" fmla="*/ 43 w 269"/>
                <a:gd name="T63" fmla="*/ 223 h 273"/>
                <a:gd name="T64" fmla="*/ 43 w 269"/>
                <a:gd name="T65" fmla="*/ 215 h 273"/>
                <a:gd name="T66" fmla="*/ 43 w 269"/>
                <a:gd name="T67" fmla="*/ 195 h 273"/>
                <a:gd name="T68" fmla="*/ 27 w 269"/>
                <a:gd name="T69" fmla="*/ 180 h 273"/>
                <a:gd name="T70" fmla="*/ 19 w 269"/>
                <a:gd name="T71" fmla="*/ 168 h 273"/>
                <a:gd name="T72" fmla="*/ 4 w 269"/>
                <a:gd name="T73" fmla="*/ 125 h 273"/>
                <a:gd name="T74" fmla="*/ 12 w 269"/>
                <a:gd name="T75" fmla="*/ 121 h 273"/>
                <a:gd name="T76" fmla="*/ 12 w 269"/>
                <a:gd name="T77" fmla="*/ 117 h 273"/>
                <a:gd name="T78" fmla="*/ 23 w 269"/>
                <a:gd name="T79" fmla="*/ 117 h 273"/>
                <a:gd name="T80" fmla="*/ 15 w 269"/>
                <a:gd name="T81" fmla="*/ 113 h 273"/>
                <a:gd name="T82" fmla="*/ 19 w 269"/>
                <a:gd name="T83" fmla="*/ 106 h 273"/>
                <a:gd name="T84" fmla="*/ 19 w 269"/>
                <a:gd name="T85" fmla="*/ 98 h 273"/>
                <a:gd name="T86" fmla="*/ 12 w 269"/>
                <a:gd name="T87" fmla="*/ 90 h 273"/>
                <a:gd name="T88" fmla="*/ 19 w 269"/>
                <a:gd name="T89" fmla="*/ 82 h 273"/>
                <a:gd name="T90" fmla="*/ 23 w 269"/>
                <a:gd name="T91" fmla="*/ 74 h 273"/>
                <a:gd name="T92" fmla="*/ 27 w 269"/>
                <a:gd name="T93" fmla="*/ 70 h 273"/>
                <a:gd name="T94" fmla="*/ 43 w 269"/>
                <a:gd name="T95" fmla="*/ 67 h 273"/>
                <a:gd name="T96" fmla="*/ 54 w 269"/>
                <a:gd name="T97" fmla="*/ 59 h 273"/>
                <a:gd name="T98" fmla="*/ 54 w 269"/>
                <a:gd name="T99" fmla="*/ 55 h 273"/>
                <a:gd name="T100" fmla="*/ 66 w 269"/>
                <a:gd name="T101" fmla="*/ 59 h 273"/>
                <a:gd name="T102" fmla="*/ 86 w 269"/>
                <a:gd name="T103" fmla="*/ 70 h 273"/>
                <a:gd name="T104" fmla="*/ 105 w 269"/>
                <a:gd name="T105" fmla="*/ 78 h 273"/>
                <a:gd name="T106" fmla="*/ 113 w 269"/>
                <a:gd name="T107" fmla="*/ 78 h 273"/>
                <a:gd name="T108" fmla="*/ 117 w 269"/>
                <a:gd name="T109" fmla="*/ 70 h 273"/>
                <a:gd name="T110" fmla="*/ 133 w 269"/>
                <a:gd name="T111" fmla="*/ 55 h 273"/>
                <a:gd name="T112" fmla="*/ 125 w 269"/>
                <a:gd name="T113" fmla="*/ 47 h 273"/>
                <a:gd name="T114" fmla="*/ 125 w 269"/>
                <a:gd name="T115" fmla="*/ 43 h 273"/>
                <a:gd name="T116" fmla="*/ 121 w 269"/>
                <a:gd name="T117" fmla="*/ 39 h 273"/>
                <a:gd name="T118" fmla="*/ 125 w 269"/>
                <a:gd name="T119" fmla="*/ 31 h 273"/>
                <a:gd name="T120" fmla="*/ 121 w 269"/>
                <a:gd name="T121" fmla="*/ 20 h 273"/>
                <a:gd name="T122" fmla="*/ 133 w 269"/>
                <a:gd name="T123" fmla="*/ 20 h 273"/>
                <a:gd name="T124" fmla="*/ 137 w 269"/>
                <a:gd name="T125" fmla="*/ 8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9" h="273">
                  <a:moveTo>
                    <a:pt x="133" y="8"/>
                  </a:moveTo>
                  <a:lnTo>
                    <a:pt x="133" y="8"/>
                  </a:lnTo>
                  <a:lnTo>
                    <a:pt x="133" y="4"/>
                  </a:lnTo>
                  <a:lnTo>
                    <a:pt x="133" y="0"/>
                  </a:lnTo>
                  <a:lnTo>
                    <a:pt x="144" y="0"/>
                  </a:lnTo>
                  <a:lnTo>
                    <a:pt x="148" y="0"/>
                  </a:lnTo>
                  <a:lnTo>
                    <a:pt x="156" y="4"/>
                  </a:lnTo>
                  <a:lnTo>
                    <a:pt x="160" y="4"/>
                  </a:lnTo>
                  <a:lnTo>
                    <a:pt x="160" y="8"/>
                  </a:lnTo>
                  <a:lnTo>
                    <a:pt x="164" y="8"/>
                  </a:lnTo>
                  <a:lnTo>
                    <a:pt x="164" y="8"/>
                  </a:lnTo>
                  <a:lnTo>
                    <a:pt x="168" y="12"/>
                  </a:lnTo>
                  <a:lnTo>
                    <a:pt x="172" y="12"/>
                  </a:lnTo>
                  <a:lnTo>
                    <a:pt x="168" y="12"/>
                  </a:lnTo>
                  <a:lnTo>
                    <a:pt x="172" y="12"/>
                  </a:lnTo>
                  <a:lnTo>
                    <a:pt x="176" y="16"/>
                  </a:lnTo>
                  <a:lnTo>
                    <a:pt x="180" y="16"/>
                  </a:lnTo>
                  <a:lnTo>
                    <a:pt x="180" y="16"/>
                  </a:lnTo>
                  <a:lnTo>
                    <a:pt x="180" y="20"/>
                  </a:lnTo>
                  <a:lnTo>
                    <a:pt x="180" y="20"/>
                  </a:lnTo>
                  <a:lnTo>
                    <a:pt x="180" y="24"/>
                  </a:lnTo>
                  <a:lnTo>
                    <a:pt x="180" y="24"/>
                  </a:lnTo>
                  <a:lnTo>
                    <a:pt x="180" y="24"/>
                  </a:lnTo>
                  <a:lnTo>
                    <a:pt x="180" y="24"/>
                  </a:lnTo>
                  <a:lnTo>
                    <a:pt x="183" y="24"/>
                  </a:lnTo>
                  <a:lnTo>
                    <a:pt x="183" y="27"/>
                  </a:lnTo>
                  <a:lnTo>
                    <a:pt x="183" y="27"/>
                  </a:lnTo>
                  <a:lnTo>
                    <a:pt x="183" y="27"/>
                  </a:lnTo>
                  <a:lnTo>
                    <a:pt x="183" y="27"/>
                  </a:lnTo>
                  <a:lnTo>
                    <a:pt x="187" y="27"/>
                  </a:lnTo>
                  <a:lnTo>
                    <a:pt x="187" y="27"/>
                  </a:lnTo>
                  <a:lnTo>
                    <a:pt x="187" y="27"/>
                  </a:lnTo>
                  <a:lnTo>
                    <a:pt x="187" y="24"/>
                  </a:lnTo>
                  <a:lnTo>
                    <a:pt x="191" y="24"/>
                  </a:lnTo>
                  <a:lnTo>
                    <a:pt x="191" y="24"/>
                  </a:lnTo>
                  <a:lnTo>
                    <a:pt x="199" y="24"/>
                  </a:lnTo>
                  <a:lnTo>
                    <a:pt x="203" y="31"/>
                  </a:lnTo>
                  <a:lnTo>
                    <a:pt x="207" y="35"/>
                  </a:lnTo>
                  <a:lnTo>
                    <a:pt x="211" y="39"/>
                  </a:lnTo>
                  <a:lnTo>
                    <a:pt x="215" y="43"/>
                  </a:lnTo>
                  <a:lnTo>
                    <a:pt x="219" y="43"/>
                  </a:lnTo>
                  <a:lnTo>
                    <a:pt x="219" y="47"/>
                  </a:lnTo>
                  <a:lnTo>
                    <a:pt x="219" y="51"/>
                  </a:lnTo>
                  <a:lnTo>
                    <a:pt x="223" y="55"/>
                  </a:lnTo>
                  <a:lnTo>
                    <a:pt x="226" y="59"/>
                  </a:lnTo>
                  <a:lnTo>
                    <a:pt x="230" y="63"/>
                  </a:lnTo>
                  <a:lnTo>
                    <a:pt x="234" y="67"/>
                  </a:lnTo>
                  <a:lnTo>
                    <a:pt x="242" y="70"/>
                  </a:lnTo>
                  <a:lnTo>
                    <a:pt x="250" y="74"/>
                  </a:lnTo>
                  <a:lnTo>
                    <a:pt x="250" y="74"/>
                  </a:lnTo>
                  <a:lnTo>
                    <a:pt x="254" y="78"/>
                  </a:lnTo>
                  <a:lnTo>
                    <a:pt x="254" y="82"/>
                  </a:lnTo>
                  <a:lnTo>
                    <a:pt x="254" y="82"/>
                  </a:lnTo>
                  <a:lnTo>
                    <a:pt x="254" y="86"/>
                  </a:lnTo>
                  <a:lnTo>
                    <a:pt x="258" y="86"/>
                  </a:lnTo>
                  <a:lnTo>
                    <a:pt x="266" y="90"/>
                  </a:lnTo>
                  <a:lnTo>
                    <a:pt x="266" y="90"/>
                  </a:lnTo>
                  <a:lnTo>
                    <a:pt x="266" y="94"/>
                  </a:lnTo>
                  <a:lnTo>
                    <a:pt x="266" y="94"/>
                  </a:lnTo>
                  <a:lnTo>
                    <a:pt x="269" y="98"/>
                  </a:lnTo>
                  <a:lnTo>
                    <a:pt x="269" y="106"/>
                  </a:lnTo>
                  <a:lnTo>
                    <a:pt x="266" y="117"/>
                  </a:lnTo>
                  <a:lnTo>
                    <a:pt x="266" y="125"/>
                  </a:lnTo>
                  <a:lnTo>
                    <a:pt x="266" y="129"/>
                  </a:lnTo>
                  <a:lnTo>
                    <a:pt x="258" y="137"/>
                  </a:lnTo>
                  <a:lnTo>
                    <a:pt x="258" y="148"/>
                  </a:lnTo>
                  <a:lnTo>
                    <a:pt x="258" y="152"/>
                  </a:lnTo>
                  <a:lnTo>
                    <a:pt x="254" y="152"/>
                  </a:lnTo>
                  <a:lnTo>
                    <a:pt x="242" y="160"/>
                  </a:lnTo>
                  <a:lnTo>
                    <a:pt x="234" y="164"/>
                  </a:lnTo>
                  <a:lnTo>
                    <a:pt x="226" y="164"/>
                  </a:lnTo>
                  <a:lnTo>
                    <a:pt x="226" y="164"/>
                  </a:lnTo>
                  <a:lnTo>
                    <a:pt x="226" y="168"/>
                  </a:lnTo>
                  <a:lnTo>
                    <a:pt x="230" y="172"/>
                  </a:lnTo>
                  <a:lnTo>
                    <a:pt x="230" y="172"/>
                  </a:lnTo>
                  <a:lnTo>
                    <a:pt x="226" y="176"/>
                  </a:lnTo>
                  <a:lnTo>
                    <a:pt x="219" y="180"/>
                  </a:lnTo>
                  <a:lnTo>
                    <a:pt x="215" y="184"/>
                  </a:lnTo>
                  <a:lnTo>
                    <a:pt x="211" y="184"/>
                  </a:lnTo>
                  <a:lnTo>
                    <a:pt x="207" y="180"/>
                  </a:lnTo>
                  <a:lnTo>
                    <a:pt x="207" y="180"/>
                  </a:lnTo>
                  <a:lnTo>
                    <a:pt x="203" y="180"/>
                  </a:lnTo>
                  <a:lnTo>
                    <a:pt x="203" y="184"/>
                  </a:lnTo>
                  <a:lnTo>
                    <a:pt x="203" y="188"/>
                  </a:lnTo>
                  <a:lnTo>
                    <a:pt x="203" y="188"/>
                  </a:lnTo>
                  <a:lnTo>
                    <a:pt x="203" y="188"/>
                  </a:lnTo>
                  <a:lnTo>
                    <a:pt x="203" y="191"/>
                  </a:lnTo>
                  <a:lnTo>
                    <a:pt x="203" y="191"/>
                  </a:lnTo>
                  <a:lnTo>
                    <a:pt x="199" y="199"/>
                  </a:lnTo>
                  <a:lnTo>
                    <a:pt x="191" y="207"/>
                  </a:lnTo>
                  <a:lnTo>
                    <a:pt x="148" y="227"/>
                  </a:lnTo>
                  <a:lnTo>
                    <a:pt x="125" y="227"/>
                  </a:lnTo>
                  <a:lnTo>
                    <a:pt x="121" y="230"/>
                  </a:lnTo>
                  <a:lnTo>
                    <a:pt x="121" y="230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09" y="238"/>
                  </a:lnTo>
                  <a:lnTo>
                    <a:pt x="105" y="242"/>
                  </a:lnTo>
                  <a:lnTo>
                    <a:pt x="105" y="242"/>
                  </a:lnTo>
                  <a:lnTo>
                    <a:pt x="105" y="246"/>
                  </a:lnTo>
                  <a:lnTo>
                    <a:pt x="121" y="242"/>
                  </a:lnTo>
                  <a:lnTo>
                    <a:pt x="129" y="242"/>
                  </a:lnTo>
                  <a:lnTo>
                    <a:pt x="129" y="242"/>
                  </a:lnTo>
                  <a:lnTo>
                    <a:pt x="129" y="242"/>
                  </a:lnTo>
                  <a:lnTo>
                    <a:pt x="125" y="242"/>
                  </a:lnTo>
                  <a:lnTo>
                    <a:pt x="129" y="246"/>
                  </a:lnTo>
                  <a:lnTo>
                    <a:pt x="133" y="246"/>
                  </a:lnTo>
                  <a:lnTo>
                    <a:pt x="140" y="250"/>
                  </a:lnTo>
                  <a:lnTo>
                    <a:pt x="140" y="254"/>
                  </a:lnTo>
                  <a:lnTo>
                    <a:pt x="140" y="254"/>
                  </a:lnTo>
                  <a:lnTo>
                    <a:pt x="140" y="254"/>
                  </a:lnTo>
                  <a:lnTo>
                    <a:pt x="144" y="254"/>
                  </a:lnTo>
                  <a:lnTo>
                    <a:pt x="144" y="254"/>
                  </a:lnTo>
                  <a:lnTo>
                    <a:pt x="144" y="254"/>
                  </a:lnTo>
                  <a:lnTo>
                    <a:pt x="148" y="258"/>
                  </a:lnTo>
                  <a:lnTo>
                    <a:pt x="148" y="258"/>
                  </a:lnTo>
                  <a:lnTo>
                    <a:pt x="148" y="258"/>
                  </a:lnTo>
                  <a:lnTo>
                    <a:pt x="144" y="258"/>
                  </a:lnTo>
                  <a:lnTo>
                    <a:pt x="144" y="258"/>
                  </a:lnTo>
                  <a:lnTo>
                    <a:pt x="144" y="258"/>
                  </a:lnTo>
                  <a:lnTo>
                    <a:pt x="148" y="262"/>
                  </a:lnTo>
                  <a:lnTo>
                    <a:pt x="144" y="262"/>
                  </a:lnTo>
                  <a:lnTo>
                    <a:pt x="144" y="262"/>
                  </a:lnTo>
                  <a:lnTo>
                    <a:pt x="137" y="266"/>
                  </a:lnTo>
                  <a:lnTo>
                    <a:pt x="121" y="273"/>
                  </a:lnTo>
                  <a:lnTo>
                    <a:pt x="117" y="273"/>
                  </a:lnTo>
                  <a:lnTo>
                    <a:pt x="113" y="273"/>
                  </a:lnTo>
                  <a:lnTo>
                    <a:pt x="113" y="270"/>
                  </a:lnTo>
                  <a:lnTo>
                    <a:pt x="113" y="270"/>
                  </a:lnTo>
                  <a:lnTo>
                    <a:pt x="113" y="270"/>
                  </a:lnTo>
                  <a:lnTo>
                    <a:pt x="109" y="266"/>
                  </a:lnTo>
                  <a:lnTo>
                    <a:pt x="109" y="262"/>
                  </a:lnTo>
                  <a:lnTo>
                    <a:pt x="105" y="262"/>
                  </a:lnTo>
                  <a:lnTo>
                    <a:pt x="105" y="262"/>
                  </a:lnTo>
                  <a:lnTo>
                    <a:pt x="105" y="258"/>
                  </a:lnTo>
                  <a:lnTo>
                    <a:pt x="101" y="258"/>
                  </a:lnTo>
                  <a:lnTo>
                    <a:pt x="101" y="258"/>
                  </a:lnTo>
                  <a:lnTo>
                    <a:pt x="97" y="262"/>
                  </a:lnTo>
                  <a:lnTo>
                    <a:pt x="97" y="262"/>
                  </a:lnTo>
                  <a:lnTo>
                    <a:pt x="97" y="262"/>
                  </a:lnTo>
                  <a:lnTo>
                    <a:pt x="97" y="266"/>
                  </a:lnTo>
                  <a:lnTo>
                    <a:pt x="97" y="270"/>
                  </a:lnTo>
                  <a:lnTo>
                    <a:pt x="97" y="270"/>
                  </a:lnTo>
                  <a:lnTo>
                    <a:pt x="94" y="273"/>
                  </a:lnTo>
                  <a:lnTo>
                    <a:pt x="94" y="273"/>
                  </a:lnTo>
                  <a:lnTo>
                    <a:pt x="90" y="273"/>
                  </a:lnTo>
                  <a:lnTo>
                    <a:pt x="90" y="273"/>
                  </a:lnTo>
                  <a:lnTo>
                    <a:pt x="90" y="273"/>
                  </a:lnTo>
                  <a:lnTo>
                    <a:pt x="90" y="270"/>
                  </a:lnTo>
                  <a:lnTo>
                    <a:pt x="90" y="270"/>
                  </a:lnTo>
                  <a:lnTo>
                    <a:pt x="90" y="266"/>
                  </a:lnTo>
                  <a:lnTo>
                    <a:pt x="86" y="266"/>
                  </a:lnTo>
                  <a:lnTo>
                    <a:pt x="86" y="266"/>
                  </a:lnTo>
                  <a:lnTo>
                    <a:pt x="82" y="266"/>
                  </a:lnTo>
                  <a:lnTo>
                    <a:pt x="78" y="270"/>
                  </a:lnTo>
                  <a:lnTo>
                    <a:pt x="74" y="266"/>
                  </a:lnTo>
                  <a:lnTo>
                    <a:pt x="70" y="266"/>
                  </a:lnTo>
                  <a:lnTo>
                    <a:pt x="66" y="266"/>
                  </a:lnTo>
                  <a:lnTo>
                    <a:pt x="62" y="262"/>
                  </a:lnTo>
                  <a:lnTo>
                    <a:pt x="58" y="262"/>
                  </a:lnTo>
                  <a:lnTo>
                    <a:pt x="54" y="262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54"/>
                  </a:lnTo>
                  <a:lnTo>
                    <a:pt x="54" y="254"/>
                  </a:lnTo>
                  <a:lnTo>
                    <a:pt x="54" y="254"/>
                  </a:lnTo>
                  <a:lnTo>
                    <a:pt x="51" y="254"/>
                  </a:lnTo>
                  <a:lnTo>
                    <a:pt x="47" y="254"/>
                  </a:lnTo>
                  <a:lnTo>
                    <a:pt x="47" y="250"/>
                  </a:lnTo>
                  <a:lnTo>
                    <a:pt x="47" y="250"/>
                  </a:lnTo>
                  <a:lnTo>
                    <a:pt x="47" y="246"/>
                  </a:lnTo>
                  <a:lnTo>
                    <a:pt x="47" y="242"/>
                  </a:lnTo>
                  <a:lnTo>
                    <a:pt x="47" y="242"/>
                  </a:lnTo>
                  <a:lnTo>
                    <a:pt x="47" y="242"/>
                  </a:lnTo>
                  <a:lnTo>
                    <a:pt x="43" y="242"/>
                  </a:lnTo>
                  <a:lnTo>
                    <a:pt x="43" y="242"/>
                  </a:lnTo>
                  <a:lnTo>
                    <a:pt x="43" y="238"/>
                  </a:lnTo>
                  <a:lnTo>
                    <a:pt x="43" y="238"/>
                  </a:lnTo>
                  <a:lnTo>
                    <a:pt x="43" y="234"/>
                  </a:lnTo>
                  <a:lnTo>
                    <a:pt x="43" y="234"/>
                  </a:lnTo>
                  <a:lnTo>
                    <a:pt x="43" y="234"/>
                  </a:lnTo>
                  <a:lnTo>
                    <a:pt x="43" y="234"/>
                  </a:lnTo>
                  <a:lnTo>
                    <a:pt x="43" y="230"/>
                  </a:lnTo>
                  <a:lnTo>
                    <a:pt x="39" y="230"/>
                  </a:lnTo>
                  <a:lnTo>
                    <a:pt x="39" y="230"/>
                  </a:lnTo>
                  <a:lnTo>
                    <a:pt x="39" y="227"/>
                  </a:lnTo>
                  <a:lnTo>
                    <a:pt x="43" y="227"/>
                  </a:lnTo>
                  <a:lnTo>
                    <a:pt x="43" y="227"/>
                  </a:lnTo>
                  <a:lnTo>
                    <a:pt x="43" y="227"/>
                  </a:lnTo>
                  <a:lnTo>
                    <a:pt x="43" y="223"/>
                  </a:lnTo>
                  <a:lnTo>
                    <a:pt x="39" y="223"/>
                  </a:lnTo>
                  <a:lnTo>
                    <a:pt x="43" y="223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3" y="215"/>
                  </a:lnTo>
                  <a:lnTo>
                    <a:pt x="43" y="215"/>
                  </a:lnTo>
                  <a:lnTo>
                    <a:pt x="51" y="215"/>
                  </a:lnTo>
                  <a:lnTo>
                    <a:pt x="51" y="211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47" y="199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31" y="191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27" y="180"/>
                  </a:lnTo>
                  <a:lnTo>
                    <a:pt x="27" y="180"/>
                  </a:lnTo>
                  <a:lnTo>
                    <a:pt x="27" y="180"/>
                  </a:lnTo>
                  <a:lnTo>
                    <a:pt x="23" y="180"/>
                  </a:lnTo>
                  <a:lnTo>
                    <a:pt x="23" y="180"/>
                  </a:lnTo>
                  <a:lnTo>
                    <a:pt x="23" y="176"/>
                  </a:lnTo>
                  <a:lnTo>
                    <a:pt x="19" y="172"/>
                  </a:lnTo>
                  <a:lnTo>
                    <a:pt x="19" y="168"/>
                  </a:lnTo>
                  <a:lnTo>
                    <a:pt x="19" y="164"/>
                  </a:lnTo>
                  <a:lnTo>
                    <a:pt x="19" y="160"/>
                  </a:lnTo>
                  <a:lnTo>
                    <a:pt x="4" y="148"/>
                  </a:lnTo>
                  <a:lnTo>
                    <a:pt x="0" y="145"/>
                  </a:lnTo>
                  <a:lnTo>
                    <a:pt x="0" y="133"/>
                  </a:lnTo>
                  <a:lnTo>
                    <a:pt x="4" y="125"/>
                  </a:lnTo>
                  <a:lnTo>
                    <a:pt x="8" y="125"/>
                  </a:lnTo>
                  <a:lnTo>
                    <a:pt x="8" y="125"/>
                  </a:lnTo>
                  <a:lnTo>
                    <a:pt x="8" y="125"/>
                  </a:lnTo>
                  <a:lnTo>
                    <a:pt x="12" y="125"/>
                  </a:lnTo>
                  <a:lnTo>
                    <a:pt x="12" y="125"/>
                  </a:lnTo>
                  <a:lnTo>
                    <a:pt x="12" y="121"/>
                  </a:lnTo>
                  <a:lnTo>
                    <a:pt x="12" y="121"/>
                  </a:lnTo>
                  <a:lnTo>
                    <a:pt x="12" y="121"/>
                  </a:lnTo>
                  <a:lnTo>
                    <a:pt x="12" y="121"/>
                  </a:lnTo>
                  <a:lnTo>
                    <a:pt x="8" y="121"/>
                  </a:lnTo>
                  <a:lnTo>
                    <a:pt x="12" y="117"/>
                  </a:lnTo>
                  <a:lnTo>
                    <a:pt x="12" y="117"/>
                  </a:lnTo>
                  <a:lnTo>
                    <a:pt x="12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9" y="117"/>
                  </a:lnTo>
                  <a:lnTo>
                    <a:pt x="19" y="121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19" y="117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5" y="113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9" y="109"/>
                  </a:lnTo>
                  <a:lnTo>
                    <a:pt x="19" y="106"/>
                  </a:lnTo>
                  <a:lnTo>
                    <a:pt x="19" y="106"/>
                  </a:lnTo>
                  <a:lnTo>
                    <a:pt x="19" y="106"/>
                  </a:lnTo>
                  <a:lnTo>
                    <a:pt x="19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2"/>
                  </a:lnTo>
                  <a:lnTo>
                    <a:pt x="15" y="102"/>
                  </a:lnTo>
                  <a:lnTo>
                    <a:pt x="19" y="98"/>
                  </a:lnTo>
                  <a:lnTo>
                    <a:pt x="23" y="98"/>
                  </a:lnTo>
                  <a:lnTo>
                    <a:pt x="23" y="94"/>
                  </a:lnTo>
                  <a:lnTo>
                    <a:pt x="15" y="94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86"/>
                  </a:lnTo>
                  <a:lnTo>
                    <a:pt x="12" y="82"/>
                  </a:lnTo>
                  <a:lnTo>
                    <a:pt x="15" y="86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78"/>
                  </a:lnTo>
                  <a:lnTo>
                    <a:pt x="19" y="78"/>
                  </a:lnTo>
                  <a:lnTo>
                    <a:pt x="19" y="74"/>
                  </a:lnTo>
                  <a:lnTo>
                    <a:pt x="23" y="74"/>
                  </a:lnTo>
                  <a:lnTo>
                    <a:pt x="27" y="78"/>
                  </a:lnTo>
                  <a:lnTo>
                    <a:pt x="31" y="74"/>
                  </a:lnTo>
                  <a:lnTo>
                    <a:pt x="27" y="74"/>
                  </a:lnTo>
                  <a:lnTo>
                    <a:pt x="27" y="74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31" y="70"/>
                  </a:lnTo>
                  <a:lnTo>
                    <a:pt x="35" y="70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3" y="67"/>
                  </a:lnTo>
                  <a:lnTo>
                    <a:pt x="43" y="67"/>
                  </a:lnTo>
                  <a:lnTo>
                    <a:pt x="43" y="70"/>
                  </a:lnTo>
                  <a:lnTo>
                    <a:pt x="47" y="70"/>
                  </a:lnTo>
                  <a:lnTo>
                    <a:pt x="47" y="67"/>
                  </a:lnTo>
                  <a:lnTo>
                    <a:pt x="51" y="67"/>
                  </a:lnTo>
                  <a:lnTo>
                    <a:pt x="51" y="63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4" y="59"/>
                  </a:lnTo>
                  <a:lnTo>
                    <a:pt x="51" y="55"/>
                  </a:lnTo>
                  <a:lnTo>
                    <a:pt x="51" y="55"/>
                  </a:lnTo>
                  <a:lnTo>
                    <a:pt x="54" y="55"/>
                  </a:lnTo>
                  <a:lnTo>
                    <a:pt x="54" y="55"/>
                  </a:lnTo>
                  <a:lnTo>
                    <a:pt x="58" y="55"/>
                  </a:lnTo>
                  <a:lnTo>
                    <a:pt x="58" y="59"/>
                  </a:lnTo>
                  <a:lnTo>
                    <a:pt x="58" y="59"/>
                  </a:lnTo>
                  <a:lnTo>
                    <a:pt x="62" y="59"/>
                  </a:lnTo>
                  <a:lnTo>
                    <a:pt x="66" y="59"/>
                  </a:lnTo>
                  <a:lnTo>
                    <a:pt x="66" y="59"/>
                  </a:lnTo>
                  <a:lnTo>
                    <a:pt x="70" y="63"/>
                  </a:lnTo>
                  <a:lnTo>
                    <a:pt x="82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70"/>
                  </a:lnTo>
                  <a:lnTo>
                    <a:pt x="86" y="70"/>
                  </a:lnTo>
                  <a:lnTo>
                    <a:pt x="90" y="70"/>
                  </a:lnTo>
                  <a:lnTo>
                    <a:pt x="94" y="70"/>
                  </a:lnTo>
                  <a:lnTo>
                    <a:pt x="94" y="74"/>
                  </a:lnTo>
                  <a:lnTo>
                    <a:pt x="94" y="74"/>
                  </a:lnTo>
                  <a:lnTo>
                    <a:pt x="105" y="82"/>
                  </a:lnTo>
                  <a:lnTo>
                    <a:pt x="105" y="78"/>
                  </a:lnTo>
                  <a:lnTo>
                    <a:pt x="105" y="78"/>
                  </a:lnTo>
                  <a:lnTo>
                    <a:pt x="105" y="78"/>
                  </a:lnTo>
                  <a:lnTo>
                    <a:pt x="109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4"/>
                  </a:lnTo>
                  <a:lnTo>
                    <a:pt x="117" y="74"/>
                  </a:lnTo>
                  <a:lnTo>
                    <a:pt x="121" y="74"/>
                  </a:lnTo>
                  <a:lnTo>
                    <a:pt x="117" y="70"/>
                  </a:lnTo>
                  <a:lnTo>
                    <a:pt x="117" y="67"/>
                  </a:lnTo>
                  <a:lnTo>
                    <a:pt x="125" y="59"/>
                  </a:lnTo>
                  <a:lnTo>
                    <a:pt x="125" y="59"/>
                  </a:lnTo>
                  <a:lnTo>
                    <a:pt x="129" y="59"/>
                  </a:lnTo>
                  <a:lnTo>
                    <a:pt x="133" y="55"/>
                  </a:lnTo>
                  <a:lnTo>
                    <a:pt x="133" y="55"/>
                  </a:lnTo>
                  <a:lnTo>
                    <a:pt x="133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5" y="51"/>
                  </a:lnTo>
                  <a:lnTo>
                    <a:pt x="125" y="51"/>
                  </a:lnTo>
                  <a:lnTo>
                    <a:pt x="125" y="47"/>
                  </a:lnTo>
                  <a:lnTo>
                    <a:pt x="125" y="47"/>
                  </a:lnTo>
                  <a:lnTo>
                    <a:pt x="121" y="47"/>
                  </a:lnTo>
                  <a:lnTo>
                    <a:pt x="121" y="47"/>
                  </a:lnTo>
                  <a:lnTo>
                    <a:pt x="121" y="47"/>
                  </a:lnTo>
                  <a:lnTo>
                    <a:pt x="121" y="43"/>
                  </a:lnTo>
                  <a:lnTo>
                    <a:pt x="125" y="43"/>
                  </a:lnTo>
                  <a:lnTo>
                    <a:pt x="125" y="43"/>
                  </a:lnTo>
                  <a:lnTo>
                    <a:pt x="125" y="43"/>
                  </a:lnTo>
                  <a:lnTo>
                    <a:pt x="125" y="43"/>
                  </a:lnTo>
                  <a:lnTo>
                    <a:pt x="125" y="43"/>
                  </a:lnTo>
                  <a:lnTo>
                    <a:pt x="121" y="39"/>
                  </a:lnTo>
                  <a:lnTo>
                    <a:pt x="121" y="39"/>
                  </a:lnTo>
                  <a:lnTo>
                    <a:pt x="121" y="39"/>
                  </a:lnTo>
                  <a:lnTo>
                    <a:pt x="129" y="39"/>
                  </a:lnTo>
                  <a:lnTo>
                    <a:pt x="129" y="39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5" y="27"/>
                  </a:lnTo>
                  <a:lnTo>
                    <a:pt x="125" y="20"/>
                  </a:lnTo>
                  <a:lnTo>
                    <a:pt x="125" y="20"/>
                  </a:lnTo>
                  <a:lnTo>
                    <a:pt x="121" y="20"/>
                  </a:lnTo>
                  <a:lnTo>
                    <a:pt x="121" y="20"/>
                  </a:lnTo>
                  <a:lnTo>
                    <a:pt x="121" y="20"/>
                  </a:lnTo>
                  <a:lnTo>
                    <a:pt x="125" y="20"/>
                  </a:lnTo>
                  <a:lnTo>
                    <a:pt x="129" y="20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3" y="16"/>
                  </a:lnTo>
                  <a:lnTo>
                    <a:pt x="125" y="16"/>
                  </a:lnTo>
                  <a:lnTo>
                    <a:pt x="129" y="16"/>
                  </a:lnTo>
                  <a:lnTo>
                    <a:pt x="133" y="12"/>
                  </a:lnTo>
                  <a:lnTo>
                    <a:pt x="137" y="12"/>
                  </a:lnTo>
                  <a:lnTo>
                    <a:pt x="137" y="8"/>
                  </a:lnTo>
                  <a:lnTo>
                    <a:pt x="133" y="12"/>
                  </a:lnTo>
                  <a:lnTo>
                    <a:pt x="133" y="8"/>
                  </a:lnTo>
                  <a:lnTo>
                    <a:pt x="133" y="8"/>
                  </a:lnTo>
                  <a:lnTo>
                    <a:pt x="133" y="8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" name="Freeform 63"/>
            <p:cNvSpPr>
              <a:spLocks/>
            </p:cNvSpPr>
            <p:nvPr/>
          </p:nvSpPr>
          <p:spPr bwMode="auto">
            <a:xfrm>
              <a:off x="4187859" y="2697098"/>
              <a:ext cx="620183" cy="685800"/>
            </a:xfrm>
            <a:custGeom>
              <a:avLst/>
              <a:gdLst>
                <a:gd name="T0" fmla="*/ 281 w 293"/>
                <a:gd name="T1" fmla="*/ 106 h 324"/>
                <a:gd name="T2" fmla="*/ 289 w 293"/>
                <a:gd name="T3" fmla="*/ 137 h 324"/>
                <a:gd name="T4" fmla="*/ 293 w 293"/>
                <a:gd name="T5" fmla="*/ 160 h 324"/>
                <a:gd name="T6" fmla="*/ 289 w 293"/>
                <a:gd name="T7" fmla="*/ 164 h 324"/>
                <a:gd name="T8" fmla="*/ 285 w 293"/>
                <a:gd name="T9" fmla="*/ 188 h 324"/>
                <a:gd name="T10" fmla="*/ 285 w 293"/>
                <a:gd name="T11" fmla="*/ 199 h 324"/>
                <a:gd name="T12" fmla="*/ 274 w 293"/>
                <a:gd name="T13" fmla="*/ 223 h 324"/>
                <a:gd name="T14" fmla="*/ 270 w 293"/>
                <a:gd name="T15" fmla="*/ 262 h 324"/>
                <a:gd name="T16" fmla="*/ 266 w 293"/>
                <a:gd name="T17" fmla="*/ 289 h 324"/>
                <a:gd name="T18" fmla="*/ 238 w 293"/>
                <a:gd name="T19" fmla="*/ 313 h 324"/>
                <a:gd name="T20" fmla="*/ 235 w 293"/>
                <a:gd name="T21" fmla="*/ 297 h 324"/>
                <a:gd name="T22" fmla="*/ 223 w 293"/>
                <a:gd name="T23" fmla="*/ 289 h 324"/>
                <a:gd name="T24" fmla="*/ 219 w 293"/>
                <a:gd name="T25" fmla="*/ 281 h 324"/>
                <a:gd name="T26" fmla="*/ 195 w 293"/>
                <a:gd name="T27" fmla="*/ 266 h 324"/>
                <a:gd name="T28" fmla="*/ 188 w 293"/>
                <a:gd name="T29" fmla="*/ 250 h 324"/>
                <a:gd name="T30" fmla="*/ 172 w 293"/>
                <a:gd name="T31" fmla="*/ 238 h 324"/>
                <a:gd name="T32" fmla="*/ 156 w 293"/>
                <a:gd name="T33" fmla="*/ 231 h 324"/>
                <a:gd name="T34" fmla="*/ 152 w 293"/>
                <a:gd name="T35" fmla="*/ 234 h 324"/>
                <a:gd name="T36" fmla="*/ 152 w 293"/>
                <a:gd name="T37" fmla="*/ 231 h 324"/>
                <a:gd name="T38" fmla="*/ 149 w 293"/>
                <a:gd name="T39" fmla="*/ 231 h 324"/>
                <a:gd name="T40" fmla="*/ 149 w 293"/>
                <a:gd name="T41" fmla="*/ 223 h 324"/>
                <a:gd name="T42" fmla="*/ 141 w 293"/>
                <a:gd name="T43" fmla="*/ 219 h 324"/>
                <a:gd name="T44" fmla="*/ 129 w 293"/>
                <a:gd name="T45" fmla="*/ 215 h 324"/>
                <a:gd name="T46" fmla="*/ 113 w 293"/>
                <a:gd name="T47" fmla="*/ 207 h 324"/>
                <a:gd name="T48" fmla="*/ 102 w 293"/>
                <a:gd name="T49" fmla="*/ 203 h 324"/>
                <a:gd name="T50" fmla="*/ 98 w 293"/>
                <a:gd name="T51" fmla="*/ 188 h 324"/>
                <a:gd name="T52" fmla="*/ 102 w 293"/>
                <a:gd name="T53" fmla="*/ 180 h 324"/>
                <a:gd name="T54" fmla="*/ 117 w 293"/>
                <a:gd name="T55" fmla="*/ 168 h 324"/>
                <a:gd name="T56" fmla="*/ 106 w 293"/>
                <a:gd name="T57" fmla="*/ 164 h 324"/>
                <a:gd name="T58" fmla="*/ 102 w 293"/>
                <a:gd name="T59" fmla="*/ 160 h 324"/>
                <a:gd name="T60" fmla="*/ 106 w 293"/>
                <a:gd name="T61" fmla="*/ 160 h 324"/>
                <a:gd name="T62" fmla="*/ 102 w 293"/>
                <a:gd name="T63" fmla="*/ 156 h 324"/>
                <a:gd name="T64" fmla="*/ 106 w 293"/>
                <a:gd name="T65" fmla="*/ 149 h 324"/>
                <a:gd name="T66" fmla="*/ 63 w 293"/>
                <a:gd name="T67" fmla="*/ 129 h 324"/>
                <a:gd name="T68" fmla="*/ 59 w 293"/>
                <a:gd name="T69" fmla="*/ 121 h 324"/>
                <a:gd name="T70" fmla="*/ 59 w 293"/>
                <a:gd name="T71" fmla="*/ 113 h 324"/>
                <a:gd name="T72" fmla="*/ 59 w 293"/>
                <a:gd name="T73" fmla="*/ 110 h 324"/>
                <a:gd name="T74" fmla="*/ 59 w 293"/>
                <a:gd name="T75" fmla="*/ 98 h 324"/>
                <a:gd name="T76" fmla="*/ 47 w 293"/>
                <a:gd name="T77" fmla="*/ 94 h 324"/>
                <a:gd name="T78" fmla="*/ 39 w 293"/>
                <a:gd name="T79" fmla="*/ 82 h 324"/>
                <a:gd name="T80" fmla="*/ 35 w 293"/>
                <a:gd name="T81" fmla="*/ 74 h 324"/>
                <a:gd name="T82" fmla="*/ 35 w 293"/>
                <a:gd name="T83" fmla="*/ 70 h 324"/>
                <a:gd name="T84" fmla="*/ 23 w 293"/>
                <a:gd name="T85" fmla="*/ 59 h 324"/>
                <a:gd name="T86" fmla="*/ 20 w 293"/>
                <a:gd name="T87" fmla="*/ 55 h 324"/>
                <a:gd name="T88" fmla="*/ 0 w 293"/>
                <a:gd name="T89" fmla="*/ 51 h 324"/>
                <a:gd name="T90" fmla="*/ 0 w 293"/>
                <a:gd name="T91" fmla="*/ 31 h 324"/>
                <a:gd name="T92" fmla="*/ 35 w 293"/>
                <a:gd name="T93" fmla="*/ 24 h 324"/>
                <a:gd name="T94" fmla="*/ 94 w 293"/>
                <a:gd name="T95" fmla="*/ 20 h 324"/>
                <a:gd name="T96" fmla="*/ 98 w 293"/>
                <a:gd name="T97" fmla="*/ 20 h 324"/>
                <a:gd name="T98" fmla="*/ 109 w 293"/>
                <a:gd name="T99" fmla="*/ 12 h 324"/>
                <a:gd name="T100" fmla="*/ 160 w 293"/>
                <a:gd name="T101" fmla="*/ 35 h 324"/>
                <a:gd name="T102" fmla="*/ 211 w 293"/>
                <a:gd name="T103" fmla="*/ 51 h 324"/>
                <a:gd name="T104" fmla="*/ 238 w 293"/>
                <a:gd name="T105" fmla="*/ 59 h 324"/>
                <a:gd name="T106" fmla="*/ 246 w 293"/>
                <a:gd name="T107" fmla="*/ 70 h 324"/>
                <a:gd name="T108" fmla="*/ 266 w 293"/>
                <a:gd name="T109" fmla="*/ 78 h 324"/>
                <a:gd name="T110" fmla="*/ 274 w 293"/>
                <a:gd name="T111" fmla="*/ 86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3" h="324">
                  <a:moveTo>
                    <a:pt x="277" y="90"/>
                  </a:moveTo>
                  <a:lnTo>
                    <a:pt x="277" y="90"/>
                  </a:lnTo>
                  <a:lnTo>
                    <a:pt x="281" y="90"/>
                  </a:lnTo>
                  <a:lnTo>
                    <a:pt x="281" y="106"/>
                  </a:lnTo>
                  <a:lnTo>
                    <a:pt x="281" y="110"/>
                  </a:lnTo>
                  <a:lnTo>
                    <a:pt x="285" y="117"/>
                  </a:lnTo>
                  <a:lnTo>
                    <a:pt x="289" y="133"/>
                  </a:lnTo>
                  <a:lnTo>
                    <a:pt x="289" y="137"/>
                  </a:lnTo>
                  <a:lnTo>
                    <a:pt x="289" y="145"/>
                  </a:lnTo>
                  <a:lnTo>
                    <a:pt x="289" y="149"/>
                  </a:lnTo>
                  <a:lnTo>
                    <a:pt x="293" y="156"/>
                  </a:lnTo>
                  <a:lnTo>
                    <a:pt x="293" y="160"/>
                  </a:lnTo>
                  <a:lnTo>
                    <a:pt x="293" y="160"/>
                  </a:lnTo>
                  <a:lnTo>
                    <a:pt x="293" y="160"/>
                  </a:lnTo>
                  <a:lnTo>
                    <a:pt x="293" y="160"/>
                  </a:lnTo>
                  <a:lnTo>
                    <a:pt x="289" y="164"/>
                  </a:lnTo>
                  <a:lnTo>
                    <a:pt x="289" y="168"/>
                  </a:lnTo>
                  <a:lnTo>
                    <a:pt x="289" y="168"/>
                  </a:lnTo>
                  <a:lnTo>
                    <a:pt x="289" y="172"/>
                  </a:lnTo>
                  <a:lnTo>
                    <a:pt x="285" y="188"/>
                  </a:lnTo>
                  <a:lnTo>
                    <a:pt x="285" y="192"/>
                  </a:lnTo>
                  <a:lnTo>
                    <a:pt x="285" y="195"/>
                  </a:lnTo>
                  <a:lnTo>
                    <a:pt x="285" y="199"/>
                  </a:lnTo>
                  <a:lnTo>
                    <a:pt x="285" y="199"/>
                  </a:lnTo>
                  <a:lnTo>
                    <a:pt x="281" y="211"/>
                  </a:lnTo>
                  <a:lnTo>
                    <a:pt x="277" y="219"/>
                  </a:lnTo>
                  <a:lnTo>
                    <a:pt x="277" y="219"/>
                  </a:lnTo>
                  <a:lnTo>
                    <a:pt x="274" y="223"/>
                  </a:lnTo>
                  <a:lnTo>
                    <a:pt x="274" y="223"/>
                  </a:lnTo>
                  <a:lnTo>
                    <a:pt x="277" y="231"/>
                  </a:lnTo>
                  <a:lnTo>
                    <a:pt x="274" y="246"/>
                  </a:lnTo>
                  <a:lnTo>
                    <a:pt x="270" y="262"/>
                  </a:lnTo>
                  <a:lnTo>
                    <a:pt x="270" y="262"/>
                  </a:lnTo>
                  <a:lnTo>
                    <a:pt x="270" y="262"/>
                  </a:lnTo>
                  <a:lnTo>
                    <a:pt x="270" y="262"/>
                  </a:lnTo>
                  <a:lnTo>
                    <a:pt x="266" y="289"/>
                  </a:lnTo>
                  <a:lnTo>
                    <a:pt x="266" y="289"/>
                  </a:lnTo>
                  <a:lnTo>
                    <a:pt x="262" y="289"/>
                  </a:lnTo>
                  <a:lnTo>
                    <a:pt x="235" y="324"/>
                  </a:lnTo>
                  <a:lnTo>
                    <a:pt x="238" y="313"/>
                  </a:lnTo>
                  <a:lnTo>
                    <a:pt x="238" y="305"/>
                  </a:lnTo>
                  <a:lnTo>
                    <a:pt x="235" y="301"/>
                  </a:lnTo>
                  <a:lnTo>
                    <a:pt x="235" y="301"/>
                  </a:lnTo>
                  <a:lnTo>
                    <a:pt x="235" y="297"/>
                  </a:lnTo>
                  <a:lnTo>
                    <a:pt x="235" y="297"/>
                  </a:lnTo>
                  <a:lnTo>
                    <a:pt x="227" y="293"/>
                  </a:lnTo>
                  <a:lnTo>
                    <a:pt x="223" y="293"/>
                  </a:lnTo>
                  <a:lnTo>
                    <a:pt x="223" y="289"/>
                  </a:lnTo>
                  <a:lnTo>
                    <a:pt x="223" y="289"/>
                  </a:lnTo>
                  <a:lnTo>
                    <a:pt x="223" y="285"/>
                  </a:lnTo>
                  <a:lnTo>
                    <a:pt x="219" y="281"/>
                  </a:lnTo>
                  <a:lnTo>
                    <a:pt x="219" y="281"/>
                  </a:lnTo>
                  <a:lnTo>
                    <a:pt x="211" y="277"/>
                  </a:lnTo>
                  <a:lnTo>
                    <a:pt x="203" y="274"/>
                  </a:lnTo>
                  <a:lnTo>
                    <a:pt x="199" y="270"/>
                  </a:lnTo>
                  <a:lnTo>
                    <a:pt x="195" y="266"/>
                  </a:lnTo>
                  <a:lnTo>
                    <a:pt x="192" y="262"/>
                  </a:lnTo>
                  <a:lnTo>
                    <a:pt x="188" y="258"/>
                  </a:lnTo>
                  <a:lnTo>
                    <a:pt x="188" y="254"/>
                  </a:lnTo>
                  <a:lnTo>
                    <a:pt x="188" y="250"/>
                  </a:lnTo>
                  <a:lnTo>
                    <a:pt x="184" y="250"/>
                  </a:lnTo>
                  <a:lnTo>
                    <a:pt x="180" y="246"/>
                  </a:lnTo>
                  <a:lnTo>
                    <a:pt x="176" y="242"/>
                  </a:lnTo>
                  <a:lnTo>
                    <a:pt x="172" y="238"/>
                  </a:lnTo>
                  <a:lnTo>
                    <a:pt x="168" y="231"/>
                  </a:lnTo>
                  <a:lnTo>
                    <a:pt x="160" y="231"/>
                  </a:lnTo>
                  <a:lnTo>
                    <a:pt x="160" y="231"/>
                  </a:lnTo>
                  <a:lnTo>
                    <a:pt x="156" y="231"/>
                  </a:lnTo>
                  <a:lnTo>
                    <a:pt x="156" y="234"/>
                  </a:lnTo>
                  <a:lnTo>
                    <a:pt x="156" y="234"/>
                  </a:lnTo>
                  <a:lnTo>
                    <a:pt x="156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1"/>
                  </a:lnTo>
                  <a:lnTo>
                    <a:pt x="149" y="231"/>
                  </a:lnTo>
                  <a:lnTo>
                    <a:pt x="149" y="231"/>
                  </a:lnTo>
                  <a:lnTo>
                    <a:pt x="149" y="231"/>
                  </a:lnTo>
                  <a:lnTo>
                    <a:pt x="149" y="231"/>
                  </a:lnTo>
                  <a:lnTo>
                    <a:pt x="149" y="227"/>
                  </a:lnTo>
                  <a:lnTo>
                    <a:pt x="149" y="227"/>
                  </a:lnTo>
                  <a:lnTo>
                    <a:pt x="149" y="223"/>
                  </a:lnTo>
                  <a:lnTo>
                    <a:pt x="149" y="223"/>
                  </a:lnTo>
                  <a:lnTo>
                    <a:pt x="145" y="223"/>
                  </a:lnTo>
                  <a:lnTo>
                    <a:pt x="141" y="219"/>
                  </a:lnTo>
                  <a:lnTo>
                    <a:pt x="137" y="219"/>
                  </a:lnTo>
                  <a:lnTo>
                    <a:pt x="141" y="219"/>
                  </a:lnTo>
                  <a:lnTo>
                    <a:pt x="137" y="219"/>
                  </a:lnTo>
                  <a:lnTo>
                    <a:pt x="133" y="215"/>
                  </a:lnTo>
                  <a:lnTo>
                    <a:pt x="133" y="215"/>
                  </a:lnTo>
                  <a:lnTo>
                    <a:pt x="129" y="215"/>
                  </a:lnTo>
                  <a:lnTo>
                    <a:pt x="129" y="211"/>
                  </a:lnTo>
                  <a:lnTo>
                    <a:pt x="125" y="211"/>
                  </a:lnTo>
                  <a:lnTo>
                    <a:pt x="117" y="207"/>
                  </a:lnTo>
                  <a:lnTo>
                    <a:pt x="113" y="207"/>
                  </a:lnTo>
                  <a:lnTo>
                    <a:pt x="102" y="207"/>
                  </a:lnTo>
                  <a:lnTo>
                    <a:pt x="102" y="207"/>
                  </a:lnTo>
                  <a:lnTo>
                    <a:pt x="102" y="203"/>
                  </a:lnTo>
                  <a:lnTo>
                    <a:pt x="102" y="203"/>
                  </a:lnTo>
                  <a:lnTo>
                    <a:pt x="102" y="203"/>
                  </a:lnTo>
                  <a:lnTo>
                    <a:pt x="94" y="195"/>
                  </a:lnTo>
                  <a:lnTo>
                    <a:pt x="94" y="192"/>
                  </a:lnTo>
                  <a:lnTo>
                    <a:pt x="98" y="188"/>
                  </a:lnTo>
                  <a:lnTo>
                    <a:pt x="98" y="184"/>
                  </a:lnTo>
                  <a:lnTo>
                    <a:pt x="98" y="180"/>
                  </a:lnTo>
                  <a:lnTo>
                    <a:pt x="98" y="180"/>
                  </a:lnTo>
                  <a:lnTo>
                    <a:pt x="102" y="180"/>
                  </a:lnTo>
                  <a:lnTo>
                    <a:pt x="109" y="180"/>
                  </a:lnTo>
                  <a:lnTo>
                    <a:pt x="113" y="184"/>
                  </a:lnTo>
                  <a:lnTo>
                    <a:pt x="113" y="180"/>
                  </a:lnTo>
                  <a:lnTo>
                    <a:pt x="117" y="168"/>
                  </a:lnTo>
                  <a:lnTo>
                    <a:pt x="117" y="168"/>
                  </a:lnTo>
                  <a:lnTo>
                    <a:pt x="113" y="168"/>
                  </a:lnTo>
                  <a:lnTo>
                    <a:pt x="109" y="164"/>
                  </a:lnTo>
                  <a:lnTo>
                    <a:pt x="106" y="164"/>
                  </a:lnTo>
                  <a:lnTo>
                    <a:pt x="106" y="164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106" y="160"/>
                  </a:lnTo>
                  <a:lnTo>
                    <a:pt x="106" y="160"/>
                  </a:lnTo>
                  <a:lnTo>
                    <a:pt x="106" y="160"/>
                  </a:lnTo>
                  <a:lnTo>
                    <a:pt x="106" y="156"/>
                  </a:lnTo>
                  <a:lnTo>
                    <a:pt x="106" y="156"/>
                  </a:lnTo>
                  <a:lnTo>
                    <a:pt x="102" y="156"/>
                  </a:lnTo>
                  <a:lnTo>
                    <a:pt x="102" y="156"/>
                  </a:lnTo>
                  <a:lnTo>
                    <a:pt x="102" y="156"/>
                  </a:lnTo>
                  <a:lnTo>
                    <a:pt x="102" y="152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6" y="145"/>
                  </a:lnTo>
                  <a:lnTo>
                    <a:pt x="86" y="141"/>
                  </a:lnTo>
                  <a:lnTo>
                    <a:pt x="70" y="129"/>
                  </a:lnTo>
                  <a:lnTo>
                    <a:pt x="63" y="129"/>
                  </a:lnTo>
                  <a:lnTo>
                    <a:pt x="63" y="129"/>
                  </a:lnTo>
                  <a:lnTo>
                    <a:pt x="59" y="125"/>
                  </a:lnTo>
                  <a:lnTo>
                    <a:pt x="59" y="121"/>
                  </a:lnTo>
                  <a:lnTo>
                    <a:pt x="59" y="121"/>
                  </a:lnTo>
                  <a:lnTo>
                    <a:pt x="59" y="121"/>
                  </a:lnTo>
                  <a:lnTo>
                    <a:pt x="59" y="117"/>
                  </a:lnTo>
                  <a:lnTo>
                    <a:pt x="59" y="113"/>
                  </a:lnTo>
                  <a:lnTo>
                    <a:pt x="59" y="113"/>
                  </a:lnTo>
                  <a:lnTo>
                    <a:pt x="59" y="113"/>
                  </a:lnTo>
                  <a:lnTo>
                    <a:pt x="59" y="113"/>
                  </a:lnTo>
                  <a:lnTo>
                    <a:pt x="59" y="113"/>
                  </a:lnTo>
                  <a:lnTo>
                    <a:pt x="59" y="110"/>
                  </a:lnTo>
                  <a:lnTo>
                    <a:pt x="59" y="106"/>
                  </a:lnTo>
                  <a:lnTo>
                    <a:pt x="59" y="102"/>
                  </a:lnTo>
                  <a:lnTo>
                    <a:pt x="59" y="102"/>
                  </a:lnTo>
                  <a:lnTo>
                    <a:pt x="59" y="98"/>
                  </a:lnTo>
                  <a:lnTo>
                    <a:pt x="55" y="98"/>
                  </a:lnTo>
                  <a:lnTo>
                    <a:pt x="55" y="94"/>
                  </a:lnTo>
                  <a:lnTo>
                    <a:pt x="51" y="94"/>
                  </a:lnTo>
                  <a:lnTo>
                    <a:pt x="47" y="94"/>
                  </a:lnTo>
                  <a:lnTo>
                    <a:pt x="47" y="90"/>
                  </a:lnTo>
                  <a:lnTo>
                    <a:pt x="43" y="86"/>
                  </a:lnTo>
                  <a:lnTo>
                    <a:pt x="39" y="86"/>
                  </a:lnTo>
                  <a:lnTo>
                    <a:pt x="39" y="82"/>
                  </a:lnTo>
                  <a:lnTo>
                    <a:pt x="35" y="82"/>
                  </a:lnTo>
                  <a:lnTo>
                    <a:pt x="35" y="78"/>
                  </a:lnTo>
                  <a:lnTo>
                    <a:pt x="35" y="78"/>
                  </a:lnTo>
                  <a:lnTo>
                    <a:pt x="35" y="74"/>
                  </a:lnTo>
                  <a:lnTo>
                    <a:pt x="39" y="74"/>
                  </a:lnTo>
                  <a:lnTo>
                    <a:pt x="39" y="74"/>
                  </a:lnTo>
                  <a:lnTo>
                    <a:pt x="35" y="70"/>
                  </a:lnTo>
                  <a:lnTo>
                    <a:pt x="35" y="70"/>
                  </a:lnTo>
                  <a:lnTo>
                    <a:pt x="31" y="67"/>
                  </a:lnTo>
                  <a:lnTo>
                    <a:pt x="27" y="63"/>
                  </a:lnTo>
                  <a:lnTo>
                    <a:pt x="23" y="59"/>
                  </a:lnTo>
                  <a:lnTo>
                    <a:pt x="23" y="59"/>
                  </a:lnTo>
                  <a:lnTo>
                    <a:pt x="23" y="55"/>
                  </a:lnTo>
                  <a:lnTo>
                    <a:pt x="23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4" y="51"/>
                  </a:lnTo>
                  <a:lnTo>
                    <a:pt x="0" y="51"/>
                  </a:lnTo>
                  <a:lnTo>
                    <a:pt x="0" y="39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4" y="28"/>
                  </a:lnTo>
                  <a:lnTo>
                    <a:pt x="8" y="28"/>
                  </a:lnTo>
                  <a:lnTo>
                    <a:pt x="35" y="24"/>
                  </a:lnTo>
                  <a:lnTo>
                    <a:pt x="78" y="0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94" y="20"/>
                  </a:lnTo>
                  <a:lnTo>
                    <a:pt x="98" y="20"/>
                  </a:lnTo>
                  <a:lnTo>
                    <a:pt x="98" y="20"/>
                  </a:lnTo>
                  <a:lnTo>
                    <a:pt x="98" y="20"/>
                  </a:lnTo>
                  <a:lnTo>
                    <a:pt x="98" y="20"/>
                  </a:lnTo>
                  <a:lnTo>
                    <a:pt x="106" y="12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09" y="12"/>
                  </a:lnTo>
                  <a:lnTo>
                    <a:pt x="113" y="12"/>
                  </a:lnTo>
                  <a:lnTo>
                    <a:pt x="141" y="28"/>
                  </a:lnTo>
                  <a:lnTo>
                    <a:pt x="152" y="31"/>
                  </a:lnTo>
                  <a:lnTo>
                    <a:pt x="160" y="35"/>
                  </a:lnTo>
                  <a:lnTo>
                    <a:pt x="164" y="35"/>
                  </a:lnTo>
                  <a:lnTo>
                    <a:pt x="164" y="39"/>
                  </a:lnTo>
                  <a:lnTo>
                    <a:pt x="195" y="43"/>
                  </a:lnTo>
                  <a:lnTo>
                    <a:pt x="211" y="51"/>
                  </a:lnTo>
                  <a:lnTo>
                    <a:pt x="231" y="55"/>
                  </a:lnTo>
                  <a:lnTo>
                    <a:pt x="235" y="55"/>
                  </a:lnTo>
                  <a:lnTo>
                    <a:pt x="235" y="55"/>
                  </a:lnTo>
                  <a:lnTo>
                    <a:pt x="238" y="59"/>
                  </a:lnTo>
                  <a:lnTo>
                    <a:pt x="238" y="63"/>
                  </a:lnTo>
                  <a:lnTo>
                    <a:pt x="242" y="67"/>
                  </a:lnTo>
                  <a:lnTo>
                    <a:pt x="242" y="67"/>
                  </a:lnTo>
                  <a:lnTo>
                    <a:pt x="246" y="70"/>
                  </a:lnTo>
                  <a:lnTo>
                    <a:pt x="250" y="70"/>
                  </a:lnTo>
                  <a:lnTo>
                    <a:pt x="254" y="74"/>
                  </a:lnTo>
                  <a:lnTo>
                    <a:pt x="258" y="74"/>
                  </a:lnTo>
                  <a:lnTo>
                    <a:pt x="266" y="78"/>
                  </a:lnTo>
                  <a:lnTo>
                    <a:pt x="270" y="78"/>
                  </a:lnTo>
                  <a:lnTo>
                    <a:pt x="270" y="82"/>
                  </a:lnTo>
                  <a:lnTo>
                    <a:pt x="274" y="82"/>
                  </a:lnTo>
                  <a:lnTo>
                    <a:pt x="274" y="86"/>
                  </a:lnTo>
                  <a:lnTo>
                    <a:pt x="277" y="90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" name="Freeform 64"/>
            <p:cNvSpPr>
              <a:spLocks noEditPoints="1"/>
            </p:cNvSpPr>
            <p:nvPr/>
          </p:nvSpPr>
          <p:spPr bwMode="auto">
            <a:xfrm>
              <a:off x="3476659" y="3954398"/>
              <a:ext cx="488949" cy="438151"/>
            </a:xfrm>
            <a:custGeom>
              <a:avLst/>
              <a:gdLst>
                <a:gd name="T0" fmla="*/ 227 w 231"/>
                <a:gd name="T1" fmla="*/ 121 h 207"/>
                <a:gd name="T2" fmla="*/ 231 w 231"/>
                <a:gd name="T3" fmla="*/ 93 h 207"/>
                <a:gd name="T4" fmla="*/ 227 w 231"/>
                <a:gd name="T5" fmla="*/ 58 h 207"/>
                <a:gd name="T6" fmla="*/ 176 w 231"/>
                <a:gd name="T7" fmla="*/ 47 h 207"/>
                <a:gd name="T8" fmla="*/ 160 w 231"/>
                <a:gd name="T9" fmla="*/ 19 h 207"/>
                <a:gd name="T10" fmla="*/ 133 w 231"/>
                <a:gd name="T11" fmla="*/ 7 h 207"/>
                <a:gd name="T12" fmla="*/ 102 w 231"/>
                <a:gd name="T13" fmla="*/ 27 h 207"/>
                <a:gd name="T14" fmla="*/ 55 w 231"/>
                <a:gd name="T15" fmla="*/ 39 h 207"/>
                <a:gd name="T16" fmla="*/ 27 w 231"/>
                <a:gd name="T17" fmla="*/ 39 h 207"/>
                <a:gd name="T18" fmla="*/ 0 w 231"/>
                <a:gd name="T19" fmla="*/ 39 h 207"/>
                <a:gd name="T20" fmla="*/ 16 w 231"/>
                <a:gd name="T21" fmla="*/ 62 h 207"/>
                <a:gd name="T22" fmla="*/ 16 w 231"/>
                <a:gd name="T23" fmla="*/ 74 h 207"/>
                <a:gd name="T24" fmla="*/ 31 w 231"/>
                <a:gd name="T25" fmla="*/ 89 h 207"/>
                <a:gd name="T26" fmla="*/ 39 w 231"/>
                <a:gd name="T27" fmla="*/ 109 h 207"/>
                <a:gd name="T28" fmla="*/ 43 w 231"/>
                <a:gd name="T29" fmla="*/ 113 h 207"/>
                <a:gd name="T30" fmla="*/ 59 w 231"/>
                <a:gd name="T31" fmla="*/ 105 h 207"/>
                <a:gd name="T32" fmla="*/ 78 w 231"/>
                <a:gd name="T33" fmla="*/ 121 h 207"/>
                <a:gd name="T34" fmla="*/ 86 w 231"/>
                <a:gd name="T35" fmla="*/ 117 h 207"/>
                <a:gd name="T36" fmla="*/ 117 w 231"/>
                <a:gd name="T37" fmla="*/ 125 h 207"/>
                <a:gd name="T38" fmla="*/ 137 w 231"/>
                <a:gd name="T39" fmla="*/ 140 h 207"/>
                <a:gd name="T40" fmla="*/ 164 w 231"/>
                <a:gd name="T41" fmla="*/ 125 h 207"/>
                <a:gd name="T42" fmla="*/ 172 w 231"/>
                <a:gd name="T43" fmla="*/ 144 h 207"/>
                <a:gd name="T44" fmla="*/ 188 w 231"/>
                <a:gd name="T45" fmla="*/ 152 h 207"/>
                <a:gd name="T46" fmla="*/ 8 w 231"/>
                <a:gd name="T47" fmla="*/ 58 h 207"/>
                <a:gd name="T48" fmla="*/ 4 w 231"/>
                <a:gd name="T49" fmla="*/ 66 h 207"/>
                <a:gd name="T50" fmla="*/ 20 w 231"/>
                <a:gd name="T51" fmla="*/ 113 h 207"/>
                <a:gd name="T52" fmla="*/ 20 w 231"/>
                <a:gd name="T53" fmla="*/ 109 h 207"/>
                <a:gd name="T54" fmla="*/ 51 w 231"/>
                <a:gd name="T55" fmla="*/ 179 h 207"/>
                <a:gd name="T56" fmla="*/ 31 w 231"/>
                <a:gd name="T57" fmla="*/ 125 h 207"/>
                <a:gd name="T58" fmla="*/ 43 w 231"/>
                <a:gd name="T59" fmla="*/ 121 h 207"/>
                <a:gd name="T60" fmla="*/ 129 w 231"/>
                <a:gd name="T61" fmla="*/ 136 h 207"/>
                <a:gd name="T62" fmla="*/ 102 w 231"/>
                <a:gd name="T63" fmla="*/ 144 h 207"/>
                <a:gd name="T64" fmla="*/ 121 w 231"/>
                <a:gd name="T65" fmla="*/ 144 h 207"/>
                <a:gd name="T66" fmla="*/ 172 w 231"/>
                <a:gd name="T67" fmla="*/ 129 h 207"/>
                <a:gd name="T68" fmla="*/ 137 w 231"/>
                <a:gd name="T69" fmla="*/ 160 h 207"/>
                <a:gd name="T70" fmla="*/ 152 w 231"/>
                <a:gd name="T71" fmla="*/ 179 h 207"/>
                <a:gd name="T72" fmla="*/ 164 w 231"/>
                <a:gd name="T73" fmla="*/ 171 h 207"/>
                <a:gd name="T74" fmla="*/ 172 w 231"/>
                <a:gd name="T75" fmla="*/ 148 h 207"/>
                <a:gd name="T76" fmla="*/ 141 w 231"/>
                <a:gd name="T77" fmla="*/ 175 h 207"/>
                <a:gd name="T78" fmla="*/ 148 w 231"/>
                <a:gd name="T79" fmla="*/ 179 h 207"/>
                <a:gd name="T80" fmla="*/ 70 w 231"/>
                <a:gd name="T81" fmla="*/ 187 h 207"/>
                <a:gd name="T82" fmla="*/ 63 w 231"/>
                <a:gd name="T83" fmla="*/ 125 h 207"/>
                <a:gd name="T84" fmla="*/ 121 w 231"/>
                <a:gd name="T85" fmla="*/ 156 h 207"/>
                <a:gd name="T86" fmla="*/ 82 w 231"/>
                <a:gd name="T87" fmla="*/ 175 h 207"/>
                <a:gd name="T88" fmla="*/ 90 w 231"/>
                <a:gd name="T89" fmla="*/ 171 h 207"/>
                <a:gd name="T90" fmla="*/ 98 w 231"/>
                <a:gd name="T91" fmla="*/ 164 h 207"/>
                <a:gd name="T92" fmla="*/ 94 w 231"/>
                <a:gd name="T93" fmla="*/ 136 h 207"/>
                <a:gd name="T94" fmla="*/ 82 w 231"/>
                <a:gd name="T95" fmla="*/ 125 h 207"/>
                <a:gd name="T96" fmla="*/ 78 w 231"/>
                <a:gd name="T97" fmla="*/ 136 h 207"/>
                <a:gd name="T98" fmla="*/ 35 w 231"/>
                <a:gd name="T99" fmla="*/ 144 h 207"/>
                <a:gd name="T100" fmla="*/ 109 w 231"/>
                <a:gd name="T101" fmla="*/ 125 h 207"/>
                <a:gd name="T102" fmla="*/ 109 w 231"/>
                <a:gd name="T103" fmla="*/ 132 h 207"/>
                <a:gd name="T104" fmla="*/ 94 w 231"/>
                <a:gd name="T105" fmla="*/ 148 h 207"/>
                <a:gd name="T106" fmla="*/ 125 w 231"/>
                <a:gd name="T107" fmla="*/ 156 h 207"/>
                <a:gd name="T108" fmla="*/ 105 w 231"/>
                <a:gd name="T109" fmla="*/ 171 h 207"/>
                <a:gd name="T110" fmla="*/ 180 w 231"/>
                <a:gd name="T111" fmla="*/ 152 h 207"/>
                <a:gd name="T112" fmla="*/ 184 w 231"/>
                <a:gd name="T113" fmla="*/ 156 h 207"/>
                <a:gd name="T114" fmla="*/ 184 w 231"/>
                <a:gd name="T115" fmla="*/ 171 h 207"/>
                <a:gd name="T116" fmla="*/ 66 w 231"/>
                <a:gd name="T117" fmla="*/ 160 h 207"/>
                <a:gd name="T118" fmla="*/ 8 w 231"/>
                <a:gd name="T119" fmla="*/ 74 h 207"/>
                <a:gd name="T120" fmla="*/ 8 w 231"/>
                <a:gd name="T121" fmla="*/ 74 h 207"/>
                <a:gd name="T122" fmla="*/ 160 w 231"/>
                <a:gd name="T123" fmla="*/ 199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1" h="207">
                  <a:moveTo>
                    <a:pt x="191" y="152"/>
                  </a:moveTo>
                  <a:lnTo>
                    <a:pt x="191" y="152"/>
                  </a:lnTo>
                  <a:lnTo>
                    <a:pt x="195" y="152"/>
                  </a:lnTo>
                  <a:lnTo>
                    <a:pt x="199" y="144"/>
                  </a:lnTo>
                  <a:lnTo>
                    <a:pt x="207" y="132"/>
                  </a:lnTo>
                  <a:lnTo>
                    <a:pt x="207" y="132"/>
                  </a:lnTo>
                  <a:lnTo>
                    <a:pt x="207" y="132"/>
                  </a:lnTo>
                  <a:lnTo>
                    <a:pt x="207" y="132"/>
                  </a:lnTo>
                  <a:lnTo>
                    <a:pt x="207" y="132"/>
                  </a:lnTo>
                  <a:lnTo>
                    <a:pt x="211" y="136"/>
                  </a:lnTo>
                  <a:lnTo>
                    <a:pt x="211" y="136"/>
                  </a:lnTo>
                  <a:lnTo>
                    <a:pt x="215" y="132"/>
                  </a:lnTo>
                  <a:lnTo>
                    <a:pt x="219" y="132"/>
                  </a:lnTo>
                  <a:lnTo>
                    <a:pt x="219" y="129"/>
                  </a:lnTo>
                  <a:lnTo>
                    <a:pt x="223" y="125"/>
                  </a:lnTo>
                  <a:lnTo>
                    <a:pt x="227" y="125"/>
                  </a:lnTo>
                  <a:lnTo>
                    <a:pt x="227" y="121"/>
                  </a:lnTo>
                  <a:lnTo>
                    <a:pt x="231" y="121"/>
                  </a:lnTo>
                  <a:lnTo>
                    <a:pt x="231" y="121"/>
                  </a:lnTo>
                  <a:lnTo>
                    <a:pt x="231" y="121"/>
                  </a:lnTo>
                  <a:lnTo>
                    <a:pt x="231" y="117"/>
                  </a:lnTo>
                  <a:lnTo>
                    <a:pt x="227" y="117"/>
                  </a:lnTo>
                  <a:lnTo>
                    <a:pt x="227" y="113"/>
                  </a:lnTo>
                  <a:lnTo>
                    <a:pt x="227" y="113"/>
                  </a:lnTo>
                  <a:lnTo>
                    <a:pt x="223" y="113"/>
                  </a:lnTo>
                  <a:lnTo>
                    <a:pt x="227" y="113"/>
                  </a:lnTo>
                  <a:lnTo>
                    <a:pt x="227" y="113"/>
                  </a:lnTo>
                  <a:lnTo>
                    <a:pt x="227" y="113"/>
                  </a:lnTo>
                  <a:lnTo>
                    <a:pt x="227" y="109"/>
                  </a:lnTo>
                  <a:lnTo>
                    <a:pt x="227" y="109"/>
                  </a:lnTo>
                  <a:lnTo>
                    <a:pt x="231" y="105"/>
                  </a:lnTo>
                  <a:lnTo>
                    <a:pt x="231" y="101"/>
                  </a:lnTo>
                  <a:lnTo>
                    <a:pt x="231" y="97"/>
                  </a:lnTo>
                  <a:lnTo>
                    <a:pt x="231" y="93"/>
                  </a:lnTo>
                  <a:lnTo>
                    <a:pt x="231" y="89"/>
                  </a:lnTo>
                  <a:lnTo>
                    <a:pt x="231" y="89"/>
                  </a:lnTo>
                  <a:lnTo>
                    <a:pt x="231" y="82"/>
                  </a:lnTo>
                  <a:lnTo>
                    <a:pt x="231" y="82"/>
                  </a:lnTo>
                  <a:lnTo>
                    <a:pt x="227" y="78"/>
                  </a:lnTo>
                  <a:lnTo>
                    <a:pt x="219" y="82"/>
                  </a:lnTo>
                  <a:lnTo>
                    <a:pt x="219" y="82"/>
                  </a:lnTo>
                  <a:lnTo>
                    <a:pt x="219" y="82"/>
                  </a:lnTo>
                  <a:lnTo>
                    <a:pt x="219" y="78"/>
                  </a:lnTo>
                  <a:lnTo>
                    <a:pt x="223" y="74"/>
                  </a:lnTo>
                  <a:lnTo>
                    <a:pt x="231" y="70"/>
                  </a:lnTo>
                  <a:lnTo>
                    <a:pt x="231" y="66"/>
                  </a:lnTo>
                  <a:lnTo>
                    <a:pt x="231" y="66"/>
                  </a:lnTo>
                  <a:lnTo>
                    <a:pt x="227" y="62"/>
                  </a:lnTo>
                  <a:lnTo>
                    <a:pt x="227" y="62"/>
                  </a:lnTo>
                  <a:lnTo>
                    <a:pt x="227" y="58"/>
                  </a:lnTo>
                  <a:lnTo>
                    <a:pt x="227" y="58"/>
                  </a:lnTo>
                  <a:lnTo>
                    <a:pt x="231" y="54"/>
                  </a:lnTo>
                  <a:lnTo>
                    <a:pt x="227" y="54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3" y="50"/>
                  </a:lnTo>
                  <a:lnTo>
                    <a:pt x="223" y="47"/>
                  </a:lnTo>
                  <a:lnTo>
                    <a:pt x="223" y="47"/>
                  </a:lnTo>
                  <a:lnTo>
                    <a:pt x="215" y="47"/>
                  </a:lnTo>
                  <a:lnTo>
                    <a:pt x="207" y="47"/>
                  </a:lnTo>
                  <a:lnTo>
                    <a:pt x="203" y="43"/>
                  </a:lnTo>
                  <a:lnTo>
                    <a:pt x="195" y="47"/>
                  </a:lnTo>
                  <a:lnTo>
                    <a:pt x="191" y="43"/>
                  </a:lnTo>
                  <a:lnTo>
                    <a:pt x="191" y="43"/>
                  </a:lnTo>
                  <a:lnTo>
                    <a:pt x="188" y="39"/>
                  </a:lnTo>
                  <a:lnTo>
                    <a:pt x="184" y="39"/>
                  </a:lnTo>
                  <a:lnTo>
                    <a:pt x="176" y="47"/>
                  </a:lnTo>
                  <a:lnTo>
                    <a:pt x="176" y="47"/>
                  </a:lnTo>
                  <a:lnTo>
                    <a:pt x="172" y="47"/>
                  </a:lnTo>
                  <a:lnTo>
                    <a:pt x="168" y="47"/>
                  </a:lnTo>
                  <a:lnTo>
                    <a:pt x="160" y="43"/>
                  </a:lnTo>
                  <a:lnTo>
                    <a:pt x="160" y="43"/>
                  </a:lnTo>
                  <a:lnTo>
                    <a:pt x="160" y="39"/>
                  </a:lnTo>
                  <a:lnTo>
                    <a:pt x="160" y="39"/>
                  </a:lnTo>
                  <a:lnTo>
                    <a:pt x="160" y="35"/>
                  </a:lnTo>
                  <a:lnTo>
                    <a:pt x="160" y="35"/>
                  </a:lnTo>
                  <a:lnTo>
                    <a:pt x="160" y="31"/>
                  </a:lnTo>
                  <a:lnTo>
                    <a:pt x="156" y="35"/>
                  </a:lnTo>
                  <a:lnTo>
                    <a:pt x="152" y="31"/>
                  </a:lnTo>
                  <a:lnTo>
                    <a:pt x="152" y="27"/>
                  </a:lnTo>
                  <a:lnTo>
                    <a:pt x="152" y="23"/>
                  </a:lnTo>
                  <a:lnTo>
                    <a:pt x="156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19"/>
                  </a:lnTo>
                  <a:lnTo>
                    <a:pt x="160" y="19"/>
                  </a:lnTo>
                  <a:lnTo>
                    <a:pt x="160" y="19"/>
                  </a:lnTo>
                  <a:lnTo>
                    <a:pt x="160" y="19"/>
                  </a:lnTo>
                  <a:lnTo>
                    <a:pt x="160" y="19"/>
                  </a:lnTo>
                  <a:lnTo>
                    <a:pt x="160" y="15"/>
                  </a:lnTo>
                  <a:lnTo>
                    <a:pt x="160" y="15"/>
                  </a:lnTo>
                  <a:lnTo>
                    <a:pt x="160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2" y="11"/>
                  </a:lnTo>
                  <a:lnTo>
                    <a:pt x="148" y="7"/>
                  </a:lnTo>
                  <a:lnTo>
                    <a:pt x="145" y="7"/>
                  </a:lnTo>
                  <a:lnTo>
                    <a:pt x="145" y="4"/>
                  </a:lnTo>
                  <a:lnTo>
                    <a:pt x="141" y="4"/>
                  </a:lnTo>
                  <a:lnTo>
                    <a:pt x="137" y="4"/>
                  </a:lnTo>
                  <a:lnTo>
                    <a:pt x="133" y="7"/>
                  </a:lnTo>
                  <a:lnTo>
                    <a:pt x="133" y="7"/>
                  </a:lnTo>
                  <a:lnTo>
                    <a:pt x="133" y="7"/>
                  </a:lnTo>
                  <a:lnTo>
                    <a:pt x="129" y="4"/>
                  </a:lnTo>
                  <a:lnTo>
                    <a:pt x="125" y="4"/>
                  </a:lnTo>
                  <a:lnTo>
                    <a:pt x="117" y="0"/>
                  </a:lnTo>
                  <a:lnTo>
                    <a:pt x="113" y="0"/>
                  </a:lnTo>
                  <a:lnTo>
                    <a:pt x="117" y="4"/>
                  </a:lnTo>
                  <a:lnTo>
                    <a:pt x="117" y="4"/>
                  </a:lnTo>
                  <a:lnTo>
                    <a:pt x="117" y="4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21" y="11"/>
                  </a:lnTo>
                  <a:lnTo>
                    <a:pt x="117" y="15"/>
                  </a:lnTo>
                  <a:lnTo>
                    <a:pt x="117" y="19"/>
                  </a:lnTo>
                  <a:lnTo>
                    <a:pt x="113" y="19"/>
                  </a:lnTo>
                  <a:lnTo>
                    <a:pt x="102" y="23"/>
                  </a:lnTo>
                  <a:lnTo>
                    <a:pt x="102" y="23"/>
                  </a:lnTo>
                  <a:lnTo>
                    <a:pt x="102" y="27"/>
                  </a:lnTo>
                  <a:lnTo>
                    <a:pt x="102" y="27"/>
                  </a:lnTo>
                  <a:lnTo>
                    <a:pt x="105" y="27"/>
                  </a:lnTo>
                  <a:lnTo>
                    <a:pt x="102" y="31"/>
                  </a:lnTo>
                  <a:lnTo>
                    <a:pt x="78" y="39"/>
                  </a:lnTo>
                  <a:lnTo>
                    <a:pt x="78" y="43"/>
                  </a:lnTo>
                  <a:lnTo>
                    <a:pt x="78" y="47"/>
                  </a:lnTo>
                  <a:lnTo>
                    <a:pt x="74" y="47"/>
                  </a:lnTo>
                  <a:lnTo>
                    <a:pt x="63" y="50"/>
                  </a:lnTo>
                  <a:lnTo>
                    <a:pt x="63" y="47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5" y="43"/>
                  </a:lnTo>
                  <a:lnTo>
                    <a:pt x="55" y="43"/>
                  </a:lnTo>
                  <a:lnTo>
                    <a:pt x="55" y="43"/>
                  </a:lnTo>
                  <a:lnTo>
                    <a:pt x="55" y="43"/>
                  </a:lnTo>
                  <a:lnTo>
                    <a:pt x="55" y="39"/>
                  </a:lnTo>
                  <a:lnTo>
                    <a:pt x="55" y="39"/>
                  </a:lnTo>
                  <a:lnTo>
                    <a:pt x="51" y="39"/>
                  </a:lnTo>
                  <a:lnTo>
                    <a:pt x="51" y="39"/>
                  </a:lnTo>
                  <a:lnTo>
                    <a:pt x="43" y="35"/>
                  </a:lnTo>
                  <a:lnTo>
                    <a:pt x="39" y="35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5" y="35"/>
                  </a:lnTo>
                  <a:lnTo>
                    <a:pt x="39" y="35"/>
                  </a:lnTo>
                  <a:lnTo>
                    <a:pt x="39" y="39"/>
                  </a:lnTo>
                  <a:lnTo>
                    <a:pt x="35" y="39"/>
                  </a:lnTo>
                  <a:lnTo>
                    <a:pt x="35" y="39"/>
                  </a:lnTo>
                  <a:lnTo>
                    <a:pt x="31" y="39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7" y="35"/>
                  </a:lnTo>
                  <a:lnTo>
                    <a:pt x="23" y="35"/>
                  </a:lnTo>
                  <a:lnTo>
                    <a:pt x="23" y="35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43"/>
                  </a:lnTo>
                  <a:lnTo>
                    <a:pt x="16" y="43"/>
                  </a:lnTo>
                  <a:lnTo>
                    <a:pt x="12" y="43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4" y="39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47"/>
                  </a:lnTo>
                  <a:lnTo>
                    <a:pt x="4" y="47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8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20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58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6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6" y="74"/>
                  </a:lnTo>
                  <a:lnTo>
                    <a:pt x="12" y="74"/>
                  </a:lnTo>
                  <a:lnTo>
                    <a:pt x="16" y="74"/>
                  </a:lnTo>
                  <a:lnTo>
                    <a:pt x="16" y="78"/>
                  </a:lnTo>
                  <a:lnTo>
                    <a:pt x="16" y="78"/>
                  </a:lnTo>
                  <a:lnTo>
                    <a:pt x="16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3" y="82"/>
                  </a:lnTo>
                  <a:lnTo>
                    <a:pt x="23" y="86"/>
                  </a:lnTo>
                  <a:lnTo>
                    <a:pt x="23" y="86"/>
                  </a:lnTo>
                  <a:lnTo>
                    <a:pt x="23" y="86"/>
                  </a:lnTo>
                  <a:lnTo>
                    <a:pt x="23" y="86"/>
                  </a:lnTo>
                  <a:lnTo>
                    <a:pt x="23" y="86"/>
                  </a:lnTo>
                  <a:lnTo>
                    <a:pt x="27" y="89"/>
                  </a:lnTo>
                  <a:lnTo>
                    <a:pt x="27" y="89"/>
                  </a:lnTo>
                  <a:lnTo>
                    <a:pt x="31" y="89"/>
                  </a:lnTo>
                  <a:lnTo>
                    <a:pt x="31" y="89"/>
                  </a:lnTo>
                  <a:lnTo>
                    <a:pt x="27" y="89"/>
                  </a:lnTo>
                  <a:lnTo>
                    <a:pt x="27" y="89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31" y="97"/>
                  </a:lnTo>
                  <a:lnTo>
                    <a:pt x="31" y="97"/>
                  </a:lnTo>
                  <a:lnTo>
                    <a:pt x="23" y="97"/>
                  </a:lnTo>
                  <a:lnTo>
                    <a:pt x="23" y="97"/>
                  </a:lnTo>
                  <a:lnTo>
                    <a:pt x="23" y="97"/>
                  </a:lnTo>
                  <a:lnTo>
                    <a:pt x="23" y="97"/>
                  </a:lnTo>
                  <a:lnTo>
                    <a:pt x="23" y="97"/>
                  </a:lnTo>
                  <a:lnTo>
                    <a:pt x="27" y="101"/>
                  </a:lnTo>
                  <a:lnTo>
                    <a:pt x="27" y="101"/>
                  </a:lnTo>
                  <a:lnTo>
                    <a:pt x="31" y="105"/>
                  </a:lnTo>
                  <a:lnTo>
                    <a:pt x="31" y="105"/>
                  </a:lnTo>
                  <a:lnTo>
                    <a:pt x="39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1" y="109"/>
                  </a:lnTo>
                  <a:lnTo>
                    <a:pt x="35" y="109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9" y="113"/>
                  </a:lnTo>
                  <a:lnTo>
                    <a:pt x="39" y="113"/>
                  </a:lnTo>
                  <a:lnTo>
                    <a:pt x="39" y="113"/>
                  </a:lnTo>
                  <a:lnTo>
                    <a:pt x="47" y="113"/>
                  </a:lnTo>
                  <a:lnTo>
                    <a:pt x="47" y="113"/>
                  </a:lnTo>
                  <a:lnTo>
                    <a:pt x="47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51" y="117"/>
                  </a:lnTo>
                  <a:lnTo>
                    <a:pt x="51" y="121"/>
                  </a:lnTo>
                  <a:lnTo>
                    <a:pt x="51" y="125"/>
                  </a:lnTo>
                  <a:lnTo>
                    <a:pt x="51" y="125"/>
                  </a:lnTo>
                  <a:lnTo>
                    <a:pt x="55" y="125"/>
                  </a:lnTo>
                  <a:lnTo>
                    <a:pt x="59" y="121"/>
                  </a:lnTo>
                  <a:lnTo>
                    <a:pt x="59" y="121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5" y="109"/>
                  </a:lnTo>
                  <a:lnTo>
                    <a:pt x="55" y="109"/>
                  </a:lnTo>
                  <a:lnTo>
                    <a:pt x="55" y="109"/>
                  </a:lnTo>
                  <a:lnTo>
                    <a:pt x="59" y="105"/>
                  </a:lnTo>
                  <a:lnTo>
                    <a:pt x="59" y="105"/>
                  </a:lnTo>
                  <a:lnTo>
                    <a:pt x="63" y="101"/>
                  </a:lnTo>
                  <a:lnTo>
                    <a:pt x="66" y="97"/>
                  </a:lnTo>
                  <a:lnTo>
                    <a:pt x="66" y="97"/>
                  </a:lnTo>
                  <a:lnTo>
                    <a:pt x="66" y="101"/>
                  </a:lnTo>
                  <a:lnTo>
                    <a:pt x="66" y="101"/>
                  </a:lnTo>
                  <a:lnTo>
                    <a:pt x="66" y="101"/>
                  </a:lnTo>
                  <a:lnTo>
                    <a:pt x="66" y="101"/>
                  </a:lnTo>
                  <a:lnTo>
                    <a:pt x="66" y="105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6" y="113"/>
                  </a:lnTo>
                  <a:lnTo>
                    <a:pt x="70" y="117"/>
                  </a:lnTo>
                  <a:lnTo>
                    <a:pt x="70" y="121"/>
                  </a:lnTo>
                  <a:lnTo>
                    <a:pt x="70" y="121"/>
                  </a:lnTo>
                  <a:lnTo>
                    <a:pt x="70" y="117"/>
                  </a:lnTo>
                  <a:lnTo>
                    <a:pt x="78" y="121"/>
                  </a:lnTo>
                  <a:lnTo>
                    <a:pt x="74" y="117"/>
                  </a:lnTo>
                  <a:lnTo>
                    <a:pt x="70" y="113"/>
                  </a:lnTo>
                  <a:lnTo>
                    <a:pt x="70" y="113"/>
                  </a:lnTo>
                  <a:lnTo>
                    <a:pt x="74" y="109"/>
                  </a:lnTo>
                  <a:lnTo>
                    <a:pt x="74" y="109"/>
                  </a:lnTo>
                  <a:lnTo>
                    <a:pt x="78" y="109"/>
                  </a:lnTo>
                  <a:lnTo>
                    <a:pt x="78" y="109"/>
                  </a:lnTo>
                  <a:lnTo>
                    <a:pt x="78" y="113"/>
                  </a:lnTo>
                  <a:lnTo>
                    <a:pt x="82" y="113"/>
                  </a:lnTo>
                  <a:lnTo>
                    <a:pt x="82" y="117"/>
                  </a:lnTo>
                  <a:lnTo>
                    <a:pt x="86" y="113"/>
                  </a:lnTo>
                  <a:lnTo>
                    <a:pt x="86" y="117"/>
                  </a:lnTo>
                  <a:lnTo>
                    <a:pt x="86" y="117"/>
                  </a:lnTo>
                  <a:lnTo>
                    <a:pt x="86" y="117"/>
                  </a:lnTo>
                  <a:lnTo>
                    <a:pt x="86" y="117"/>
                  </a:lnTo>
                  <a:lnTo>
                    <a:pt x="86" y="117"/>
                  </a:lnTo>
                  <a:lnTo>
                    <a:pt x="86" y="117"/>
                  </a:lnTo>
                  <a:lnTo>
                    <a:pt x="90" y="117"/>
                  </a:lnTo>
                  <a:lnTo>
                    <a:pt x="90" y="117"/>
                  </a:lnTo>
                  <a:lnTo>
                    <a:pt x="90" y="117"/>
                  </a:lnTo>
                  <a:lnTo>
                    <a:pt x="90" y="121"/>
                  </a:lnTo>
                  <a:lnTo>
                    <a:pt x="94" y="121"/>
                  </a:lnTo>
                  <a:lnTo>
                    <a:pt x="94" y="121"/>
                  </a:lnTo>
                  <a:lnTo>
                    <a:pt x="94" y="121"/>
                  </a:lnTo>
                  <a:lnTo>
                    <a:pt x="94" y="117"/>
                  </a:lnTo>
                  <a:lnTo>
                    <a:pt x="98" y="117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102" y="121"/>
                  </a:lnTo>
                  <a:lnTo>
                    <a:pt x="102" y="121"/>
                  </a:lnTo>
                  <a:lnTo>
                    <a:pt x="109" y="121"/>
                  </a:lnTo>
                  <a:lnTo>
                    <a:pt x="113" y="125"/>
                  </a:lnTo>
                  <a:lnTo>
                    <a:pt x="113" y="125"/>
                  </a:lnTo>
                  <a:lnTo>
                    <a:pt x="117" y="125"/>
                  </a:lnTo>
                  <a:lnTo>
                    <a:pt x="129" y="117"/>
                  </a:lnTo>
                  <a:lnTo>
                    <a:pt x="129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41" y="113"/>
                  </a:lnTo>
                  <a:lnTo>
                    <a:pt x="141" y="117"/>
                  </a:lnTo>
                  <a:lnTo>
                    <a:pt x="141" y="117"/>
                  </a:lnTo>
                  <a:lnTo>
                    <a:pt x="141" y="121"/>
                  </a:lnTo>
                  <a:lnTo>
                    <a:pt x="137" y="125"/>
                  </a:lnTo>
                  <a:lnTo>
                    <a:pt x="137" y="129"/>
                  </a:lnTo>
                  <a:lnTo>
                    <a:pt x="137" y="132"/>
                  </a:lnTo>
                  <a:lnTo>
                    <a:pt x="137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40"/>
                  </a:lnTo>
                  <a:lnTo>
                    <a:pt x="133" y="140"/>
                  </a:lnTo>
                  <a:lnTo>
                    <a:pt x="137" y="140"/>
                  </a:lnTo>
                  <a:lnTo>
                    <a:pt x="133" y="144"/>
                  </a:lnTo>
                  <a:lnTo>
                    <a:pt x="141" y="140"/>
                  </a:lnTo>
                  <a:lnTo>
                    <a:pt x="141" y="140"/>
                  </a:lnTo>
                  <a:lnTo>
                    <a:pt x="145" y="136"/>
                  </a:lnTo>
                  <a:lnTo>
                    <a:pt x="145" y="132"/>
                  </a:lnTo>
                  <a:lnTo>
                    <a:pt x="148" y="132"/>
                  </a:lnTo>
                  <a:lnTo>
                    <a:pt x="145" y="136"/>
                  </a:lnTo>
                  <a:lnTo>
                    <a:pt x="145" y="136"/>
                  </a:lnTo>
                  <a:lnTo>
                    <a:pt x="145" y="140"/>
                  </a:lnTo>
                  <a:lnTo>
                    <a:pt x="145" y="140"/>
                  </a:lnTo>
                  <a:lnTo>
                    <a:pt x="148" y="140"/>
                  </a:lnTo>
                  <a:lnTo>
                    <a:pt x="145" y="144"/>
                  </a:lnTo>
                  <a:lnTo>
                    <a:pt x="145" y="148"/>
                  </a:lnTo>
                  <a:lnTo>
                    <a:pt x="145" y="148"/>
                  </a:lnTo>
                  <a:lnTo>
                    <a:pt x="148" y="144"/>
                  </a:lnTo>
                  <a:lnTo>
                    <a:pt x="156" y="136"/>
                  </a:lnTo>
                  <a:lnTo>
                    <a:pt x="164" y="125"/>
                  </a:lnTo>
                  <a:lnTo>
                    <a:pt x="168" y="121"/>
                  </a:lnTo>
                  <a:lnTo>
                    <a:pt x="176" y="121"/>
                  </a:lnTo>
                  <a:lnTo>
                    <a:pt x="176" y="117"/>
                  </a:lnTo>
                  <a:lnTo>
                    <a:pt x="176" y="113"/>
                  </a:lnTo>
                  <a:lnTo>
                    <a:pt x="176" y="109"/>
                  </a:lnTo>
                  <a:lnTo>
                    <a:pt x="180" y="109"/>
                  </a:lnTo>
                  <a:lnTo>
                    <a:pt x="180" y="113"/>
                  </a:lnTo>
                  <a:lnTo>
                    <a:pt x="180" y="113"/>
                  </a:lnTo>
                  <a:lnTo>
                    <a:pt x="176" y="117"/>
                  </a:lnTo>
                  <a:lnTo>
                    <a:pt x="176" y="117"/>
                  </a:lnTo>
                  <a:lnTo>
                    <a:pt x="176" y="121"/>
                  </a:lnTo>
                  <a:lnTo>
                    <a:pt x="176" y="121"/>
                  </a:lnTo>
                  <a:lnTo>
                    <a:pt x="176" y="125"/>
                  </a:lnTo>
                  <a:lnTo>
                    <a:pt x="172" y="132"/>
                  </a:lnTo>
                  <a:lnTo>
                    <a:pt x="172" y="132"/>
                  </a:lnTo>
                  <a:lnTo>
                    <a:pt x="172" y="144"/>
                  </a:lnTo>
                  <a:lnTo>
                    <a:pt x="172" y="144"/>
                  </a:lnTo>
                  <a:lnTo>
                    <a:pt x="172" y="144"/>
                  </a:lnTo>
                  <a:lnTo>
                    <a:pt x="176" y="144"/>
                  </a:lnTo>
                  <a:lnTo>
                    <a:pt x="172" y="148"/>
                  </a:lnTo>
                  <a:lnTo>
                    <a:pt x="176" y="148"/>
                  </a:lnTo>
                  <a:lnTo>
                    <a:pt x="176" y="148"/>
                  </a:lnTo>
                  <a:lnTo>
                    <a:pt x="180" y="148"/>
                  </a:lnTo>
                  <a:lnTo>
                    <a:pt x="184" y="152"/>
                  </a:lnTo>
                  <a:lnTo>
                    <a:pt x="184" y="152"/>
                  </a:lnTo>
                  <a:lnTo>
                    <a:pt x="184" y="156"/>
                  </a:lnTo>
                  <a:lnTo>
                    <a:pt x="184" y="152"/>
                  </a:lnTo>
                  <a:lnTo>
                    <a:pt x="188" y="152"/>
                  </a:lnTo>
                  <a:lnTo>
                    <a:pt x="188" y="152"/>
                  </a:lnTo>
                  <a:lnTo>
                    <a:pt x="188" y="152"/>
                  </a:lnTo>
                  <a:lnTo>
                    <a:pt x="188" y="148"/>
                  </a:lnTo>
                  <a:lnTo>
                    <a:pt x="188" y="148"/>
                  </a:lnTo>
                  <a:lnTo>
                    <a:pt x="188" y="148"/>
                  </a:lnTo>
                  <a:lnTo>
                    <a:pt x="188" y="152"/>
                  </a:lnTo>
                  <a:lnTo>
                    <a:pt x="188" y="152"/>
                  </a:lnTo>
                  <a:lnTo>
                    <a:pt x="191" y="152"/>
                  </a:lnTo>
                  <a:moveTo>
                    <a:pt x="4" y="66"/>
                  </a:moveTo>
                  <a:lnTo>
                    <a:pt x="4" y="66"/>
                  </a:lnTo>
                  <a:lnTo>
                    <a:pt x="0" y="70"/>
                  </a:lnTo>
                  <a:lnTo>
                    <a:pt x="4" y="70"/>
                  </a:lnTo>
                  <a:lnTo>
                    <a:pt x="4" y="70"/>
                  </a:lnTo>
                  <a:lnTo>
                    <a:pt x="8" y="70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8" y="62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8"/>
                  </a:lnTo>
                  <a:lnTo>
                    <a:pt x="8" y="58"/>
                  </a:lnTo>
                  <a:lnTo>
                    <a:pt x="8" y="54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0" y="54"/>
                  </a:lnTo>
                  <a:lnTo>
                    <a:pt x="0" y="58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4" y="66"/>
                  </a:lnTo>
                  <a:moveTo>
                    <a:pt x="31" y="132"/>
                  </a:moveTo>
                  <a:lnTo>
                    <a:pt x="31" y="132"/>
                  </a:lnTo>
                  <a:lnTo>
                    <a:pt x="31" y="129"/>
                  </a:lnTo>
                  <a:lnTo>
                    <a:pt x="31" y="125"/>
                  </a:lnTo>
                  <a:lnTo>
                    <a:pt x="27" y="125"/>
                  </a:lnTo>
                  <a:lnTo>
                    <a:pt x="27" y="121"/>
                  </a:lnTo>
                  <a:lnTo>
                    <a:pt x="23" y="121"/>
                  </a:lnTo>
                  <a:lnTo>
                    <a:pt x="20" y="121"/>
                  </a:lnTo>
                  <a:lnTo>
                    <a:pt x="23" y="125"/>
                  </a:lnTo>
                  <a:lnTo>
                    <a:pt x="23" y="125"/>
                  </a:lnTo>
                  <a:lnTo>
                    <a:pt x="27" y="125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31" y="129"/>
                  </a:lnTo>
                  <a:lnTo>
                    <a:pt x="31" y="132"/>
                  </a:lnTo>
                  <a:moveTo>
                    <a:pt x="20" y="113"/>
                  </a:moveTo>
                  <a:lnTo>
                    <a:pt x="20" y="113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7" y="117"/>
                  </a:lnTo>
                  <a:lnTo>
                    <a:pt x="27" y="117"/>
                  </a:lnTo>
                  <a:lnTo>
                    <a:pt x="23" y="117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3" y="109"/>
                  </a:lnTo>
                  <a:lnTo>
                    <a:pt x="23" y="109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0" y="105"/>
                  </a:lnTo>
                  <a:lnTo>
                    <a:pt x="20" y="105"/>
                  </a:lnTo>
                  <a:lnTo>
                    <a:pt x="20" y="105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16" y="109"/>
                  </a:lnTo>
                  <a:lnTo>
                    <a:pt x="16" y="113"/>
                  </a:lnTo>
                  <a:lnTo>
                    <a:pt x="20" y="113"/>
                  </a:lnTo>
                  <a:lnTo>
                    <a:pt x="20" y="113"/>
                  </a:lnTo>
                  <a:lnTo>
                    <a:pt x="20" y="113"/>
                  </a:lnTo>
                  <a:moveTo>
                    <a:pt x="51" y="175"/>
                  </a:moveTo>
                  <a:lnTo>
                    <a:pt x="51" y="175"/>
                  </a:lnTo>
                  <a:lnTo>
                    <a:pt x="51" y="171"/>
                  </a:lnTo>
                  <a:lnTo>
                    <a:pt x="47" y="175"/>
                  </a:lnTo>
                  <a:lnTo>
                    <a:pt x="43" y="175"/>
                  </a:lnTo>
                  <a:lnTo>
                    <a:pt x="43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51" y="179"/>
                  </a:lnTo>
                  <a:lnTo>
                    <a:pt x="51" y="179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9"/>
                  </a:lnTo>
                  <a:lnTo>
                    <a:pt x="55" y="175"/>
                  </a:lnTo>
                  <a:lnTo>
                    <a:pt x="55" y="175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55" y="175"/>
                  </a:lnTo>
                  <a:lnTo>
                    <a:pt x="51" y="175"/>
                  </a:lnTo>
                  <a:moveTo>
                    <a:pt x="39" y="117"/>
                  </a:moveTo>
                  <a:lnTo>
                    <a:pt x="39" y="117"/>
                  </a:lnTo>
                  <a:lnTo>
                    <a:pt x="35" y="121"/>
                  </a:lnTo>
                  <a:lnTo>
                    <a:pt x="35" y="117"/>
                  </a:lnTo>
                  <a:lnTo>
                    <a:pt x="31" y="117"/>
                  </a:lnTo>
                  <a:lnTo>
                    <a:pt x="27" y="117"/>
                  </a:lnTo>
                  <a:lnTo>
                    <a:pt x="31" y="121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1" y="121"/>
                  </a:lnTo>
                  <a:lnTo>
                    <a:pt x="35" y="125"/>
                  </a:lnTo>
                  <a:lnTo>
                    <a:pt x="39" y="129"/>
                  </a:lnTo>
                  <a:lnTo>
                    <a:pt x="39" y="129"/>
                  </a:lnTo>
                  <a:lnTo>
                    <a:pt x="43" y="129"/>
                  </a:lnTo>
                  <a:lnTo>
                    <a:pt x="39" y="129"/>
                  </a:lnTo>
                  <a:lnTo>
                    <a:pt x="39" y="129"/>
                  </a:lnTo>
                  <a:lnTo>
                    <a:pt x="43" y="125"/>
                  </a:lnTo>
                  <a:lnTo>
                    <a:pt x="43" y="125"/>
                  </a:lnTo>
                  <a:lnTo>
                    <a:pt x="43" y="125"/>
                  </a:lnTo>
                  <a:lnTo>
                    <a:pt x="43" y="125"/>
                  </a:lnTo>
                  <a:lnTo>
                    <a:pt x="43" y="121"/>
                  </a:lnTo>
                  <a:lnTo>
                    <a:pt x="43" y="121"/>
                  </a:lnTo>
                  <a:lnTo>
                    <a:pt x="43" y="121"/>
                  </a:lnTo>
                  <a:lnTo>
                    <a:pt x="43" y="121"/>
                  </a:lnTo>
                  <a:lnTo>
                    <a:pt x="43" y="121"/>
                  </a:lnTo>
                  <a:lnTo>
                    <a:pt x="43" y="121"/>
                  </a:lnTo>
                  <a:lnTo>
                    <a:pt x="39" y="117"/>
                  </a:lnTo>
                  <a:moveTo>
                    <a:pt x="125" y="129"/>
                  </a:moveTo>
                  <a:lnTo>
                    <a:pt x="125" y="129"/>
                  </a:lnTo>
                  <a:lnTo>
                    <a:pt x="125" y="125"/>
                  </a:lnTo>
                  <a:lnTo>
                    <a:pt x="121" y="129"/>
                  </a:lnTo>
                  <a:lnTo>
                    <a:pt x="121" y="129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5" y="132"/>
                  </a:lnTo>
                  <a:lnTo>
                    <a:pt x="125" y="132"/>
                  </a:lnTo>
                  <a:lnTo>
                    <a:pt x="125" y="136"/>
                  </a:lnTo>
                  <a:lnTo>
                    <a:pt x="125" y="136"/>
                  </a:lnTo>
                  <a:lnTo>
                    <a:pt x="125" y="136"/>
                  </a:lnTo>
                  <a:lnTo>
                    <a:pt x="129" y="136"/>
                  </a:lnTo>
                  <a:lnTo>
                    <a:pt x="129" y="136"/>
                  </a:lnTo>
                  <a:lnTo>
                    <a:pt x="133" y="132"/>
                  </a:lnTo>
                  <a:lnTo>
                    <a:pt x="133" y="129"/>
                  </a:lnTo>
                  <a:lnTo>
                    <a:pt x="133" y="129"/>
                  </a:lnTo>
                  <a:lnTo>
                    <a:pt x="129" y="129"/>
                  </a:lnTo>
                  <a:lnTo>
                    <a:pt x="129" y="129"/>
                  </a:lnTo>
                  <a:lnTo>
                    <a:pt x="129" y="129"/>
                  </a:lnTo>
                  <a:lnTo>
                    <a:pt x="125" y="129"/>
                  </a:lnTo>
                  <a:lnTo>
                    <a:pt x="125" y="129"/>
                  </a:lnTo>
                  <a:lnTo>
                    <a:pt x="125" y="129"/>
                  </a:lnTo>
                  <a:lnTo>
                    <a:pt x="125" y="129"/>
                  </a:lnTo>
                  <a:moveTo>
                    <a:pt x="113" y="136"/>
                  </a:moveTo>
                  <a:lnTo>
                    <a:pt x="113" y="136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2" y="140"/>
                  </a:lnTo>
                  <a:lnTo>
                    <a:pt x="102" y="144"/>
                  </a:lnTo>
                  <a:lnTo>
                    <a:pt x="105" y="148"/>
                  </a:lnTo>
                  <a:lnTo>
                    <a:pt x="105" y="148"/>
                  </a:lnTo>
                  <a:lnTo>
                    <a:pt x="105" y="148"/>
                  </a:lnTo>
                  <a:lnTo>
                    <a:pt x="109" y="148"/>
                  </a:lnTo>
                  <a:lnTo>
                    <a:pt x="109" y="148"/>
                  </a:lnTo>
                  <a:lnTo>
                    <a:pt x="113" y="144"/>
                  </a:lnTo>
                  <a:lnTo>
                    <a:pt x="109" y="144"/>
                  </a:lnTo>
                  <a:lnTo>
                    <a:pt x="109" y="144"/>
                  </a:lnTo>
                  <a:lnTo>
                    <a:pt x="113" y="144"/>
                  </a:lnTo>
                  <a:lnTo>
                    <a:pt x="113" y="144"/>
                  </a:lnTo>
                  <a:lnTo>
                    <a:pt x="113" y="144"/>
                  </a:lnTo>
                  <a:lnTo>
                    <a:pt x="113" y="148"/>
                  </a:lnTo>
                  <a:lnTo>
                    <a:pt x="117" y="148"/>
                  </a:lnTo>
                  <a:lnTo>
                    <a:pt x="117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0"/>
                  </a:lnTo>
                  <a:lnTo>
                    <a:pt x="121" y="140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1" y="136"/>
                  </a:lnTo>
                  <a:lnTo>
                    <a:pt x="113" y="136"/>
                  </a:lnTo>
                  <a:moveTo>
                    <a:pt x="168" y="140"/>
                  </a:moveTo>
                  <a:lnTo>
                    <a:pt x="168" y="140"/>
                  </a:lnTo>
                  <a:lnTo>
                    <a:pt x="168" y="136"/>
                  </a:lnTo>
                  <a:lnTo>
                    <a:pt x="168" y="136"/>
                  </a:lnTo>
                  <a:lnTo>
                    <a:pt x="168" y="132"/>
                  </a:lnTo>
                  <a:lnTo>
                    <a:pt x="172" y="132"/>
                  </a:lnTo>
                  <a:lnTo>
                    <a:pt x="172" y="129"/>
                  </a:lnTo>
                  <a:lnTo>
                    <a:pt x="172" y="129"/>
                  </a:lnTo>
                  <a:lnTo>
                    <a:pt x="172" y="125"/>
                  </a:lnTo>
                  <a:lnTo>
                    <a:pt x="168" y="125"/>
                  </a:lnTo>
                  <a:lnTo>
                    <a:pt x="168" y="125"/>
                  </a:lnTo>
                  <a:lnTo>
                    <a:pt x="168" y="129"/>
                  </a:lnTo>
                  <a:lnTo>
                    <a:pt x="168" y="132"/>
                  </a:lnTo>
                  <a:lnTo>
                    <a:pt x="164" y="136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48" y="148"/>
                  </a:lnTo>
                  <a:lnTo>
                    <a:pt x="141" y="152"/>
                  </a:lnTo>
                  <a:lnTo>
                    <a:pt x="137" y="152"/>
                  </a:lnTo>
                  <a:lnTo>
                    <a:pt x="137" y="148"/>
                  </a:lnTo>
                  <a:lnTo>
                    <a:pt x="137" y="144"/>
                  </a:lnTo>
                  <a:lnTo>
                    <a:pt x="137" y="148"/>
                  </a:lnTo>
                  <a:lnTo>
                    <a:pt x="137" y="152"/>
                  </a:lnTo>
                  <a:lnTo>
                    <a:pt x="137" y="156"/>
                  </a:lnTo>
                  <a:lnTo>
                    <a:pt x="137" y="160"/>
                  </a:lnTo>
                  <a:lnTo>
                    <a:pt x="152" y="156"/>
                  </a:lnTo>
                  <a:lnTo>
                    <a:pt x="152" y="156"/>
                  </a:lnTo>
                  <a:lnTo>
                    <a:pt x="145" y="160"/>
                  </a:lnTo>
                  <a:lnTo>
                    <a:pt x="145" y="160"/>
                  </a:lnTo>
                  <a:lnTo>
                    <a:pt x="141" y="164"/>
                  </a:lnTo>
                  <a:lnTo>
                    <a:pt x="141" y="164"/>
                  </a:lnTo>
                  <a:lnTo>
                    <a:pt x="141" y="164"/>
                  </a:lnTo>
                  <a:lnTo>
                    <a:pt x="145" y="168"/>
                  </a:lnTo>
                  <a:lnTo>
                    <a:pt x="145" y="168"/>
                  </a:lnTo>
                  <a:lnTo>
                    <a:pt x="145" y="168"/>
                  </a:lnTo>
                  <a:lnTo>
                    <a:pt x="148" y="171"/>
                  </a:lnTo>
                  <a:lnTo>
                    <a:pt x="148" y="171"/>
                  </a:lnTo>
                  <a:lnTo>
                    <a:pt x="148" y="171"/>
                  </a:lnTo>
                  <a:lnTo>
                    <a:pt x="148" y="175"/>
                  </a:lnTo>
                  <a:lnTo>
                    <a:pt x="148" y="175"/>
                  </a:lnTo>
                  <a:lnTo>
                    <a:pt x="152" y="183"/>
                  </a:lnTo>
                  <a:lnTo>
                    <a:pt x="152" y="179"/>
                  </a:lnTo>
                  <a:lnTo>
                    <a:pt x="156" y="179"/>
                  </a:lnTo>
                  <a:lnTo>
                    <a:pt x="156" y="175"/>
                  </a:lnTo>
                  <a:lnTo>
                    <a:pt x="156" y="171"/>
                  </a:lnTo>
                  <a:lnTo>
                    <a:pt x="156" y="171"/>
                  </a:lnTo>
                  <a:lnTo>
                    <a:pt x="156" y="171"/>
                  </a:lnTo>
                  <a:lnTo>
                    <a:pt x="156" y="175"/>
                  </a:lnTo>
                  <a:lnTo>
                    <a:pt x="156" y="175"/>
                  </a:lnTo>
                  <a:lnTo>
                    <a:pt x="160" y="179"/>
                  </a:lnTo>
                  <a:lnTo>
                    <a:pt x="160" y="175"/>
                  </a:lnTo>
                  <a:lnTo>
                    <a:pt x="160" y="175"/>
                  </a:lnTo>
                  <a:lnTo>
                    <a:pt x="160" y="179"/>
                  </a:lnTo>
                  <a:lnTo>
                    <a:pt x="160" y="179"/>
                  </a:lnTo>
                  <a:lnTo>
                    <a:pt x="160" y="179"/>
                  </a:lnTo>
                  <a:lnTo>
                    <a:pt x="160" y="179"/>
                  </a:lnTo>
                  <a:lnTo>
                    <a:pt x="160" y="179"/>
                  </a:lnTo>
                  <a:lnTo>
                    <a:pt x="160" y="175"/>
                  </a:lnTo>
                  <a:lnTo>
                    <a:pt x="164" y="171"/>
                  </a:lnTo>
                  <a:lnTo>
                    <a:pt x="164" y="171"/>
                  </a:lnTo>
                  <a:lnTo>
                    <a:pt x="164" y="175"/>
                  </a:lnTo>
                  <a:lnTo>
                    <a:pt x="168" y="175"/>
                  </a:lnTo>
                  <a:lnTo>
                    <a:pt x="168" y="175"/>
                  </a:lnTo>
                  <a:lnTo>
                    <a:pt x="168" y="175"/>
                  </a:lnTo>
                  <a:lnTo>
                    <a:pt x="172" y="175"/>
                  </a:lnTo>
                  <a:lnTo>
                    <a:pt x="172" y="171"/>
                  </a:lnTo>
                  <a:lnTo>
                    <a:pt x="172" y="171"/>
                  </a:lnTo>
                  <a:lnTo>
                    <a:pt x="172" y="168"/>
                  </a:lnTo>
                  <a:lnTo>
                    <a:pt x="172" y="168"/>
                  </a:lnTo>
                  <a:lnTo>
                    <a:pt x="168" y="168"/>
                  </a:lnTo>
                  <a:lnTo>
                    <a:pt x="168" y="168"/>
                  </a:lnTo>
                  <a:lnTo>
                    <a:pt x="168" y="168"/>
                  </a:lnTo>
                  <a:lnTo>
                    <a:pt x="172" y="160"/>
                  </a:lnTo>
                  <a:lnTo>
                    <a:pt x="176" y="156"/>
                  </a:lnTo>
                  <a:lnTo>
                    <a:pt x="172" y="148"/>
                  </a:lnTo>
                  <a:lnTo>
                    <a:pt x="172" y="148"/>
                  </a:lnTo>
                  <a:lnTo>
                    <a:pt x="172" y="148"/>
                  </a:lnTo>
                  <a:lnTo>
                    <a:pt x="168" y="148"/>
                  </a:lnTo>
                  <a:lnTo>
                    <a:pt x="168" y="148"/>
                  </a:lnTo>
                  <a:lnTo>
                    <a:pt x="168" y="148"/>
                  </a:lnTo>
                  <a:lnTo>
                    <a:pt x="168" y="148"/>
                  </a:lnTo>
                  <a:lnTo>
                    <a:pt x="168" y="144"/>
                  </a:lnTo>
                  <a:lnTo>
                    <a:pt x="172" y="144"/>
                  </a:lnTo>
                  <a:lnTo>
                    <a:pt x="168" y="144"/>
                  </a:lnTo>
                  <a:lnTo>
                    <a:pt x="168" y="140"/>
                  </a:lnTo>
                  <a:lnTo>
                    <a:pt x="168" y="140"/>
                  </a:lnTo>
                  <a:lnTo>
                    <a:pt x="168" y="140"/>
                  </a:lnTo>
                  <a:moveTo>
                    <a:pt x="141" y="168"/>
                  </a:moveTo>
                  <a:lnTo>
                    <a:pt x="141" y="168"/>
                  </a:lnTo>
                  <a:lnTo>
                    <a:pt x="141" y="168"/>
                  </a:lnTo>
                  <a:lnTo>
                    <a:pt x="141" y="171"/>
                  </a:lnTo>
                  <a:lnTo>
                    <a:pt x="141" y="175"/>
                  </a:lnTo>
                  <a:lnTo>
                    <a:pt x="141" y="175"/>
                  </a:lnTo>
                  <a:lnTo>
                    <a:pt x="141" y="171"/>
                  </a:lnTo>
                  <a:lnTo>
                    <a:pt x="141" y="171"/>
                  </a:lnTo>
                  <a:lnTo>
                    <a:pt x="137" y="171"/>
                  </a:lnTo>
                  <a:lnTo>
                    <a:pt x="137" y="171"/>
                  </a:lnTo>
                  <a:lnTo>
                    <a:pt x="137" y="175"/>
                  </a:lnTo>
                  <a:lnTo>
                    <a:pt x="137" y="175"/>
                  </a:lnTo>
                  <a:lnTo>
                    <a:pt x="141" y="179"/>
                  </a:lnTo>
                  <a:lnTo>
                    <a:pt x="141" y="179"/>
                  </a:lnTo>
                  <a:lnTo>
                    <a:pt x="141" y="183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45" y="179"/>
                  </a:lnTo>
                  <a:lnTo>
                    <a:pt x="145" y="179"/>
                  </a:lnTo>
                  <a:lnTo>
                    <a:pt x="148" y="183"/>
                  </a:lnTo>
                  <a:lnTo>
                    <a:pt x="148" y="183"/>
                  </a:lnTo>
                  <a:lnTo>
                    <a:pt x="148" y="179"/>
                  </a:lnTo>
                  <a:lnTo>
                    <a:pt x="148" y="175"/>
                  </a:lnTo>
                  <a:lnTo>
                    <a:pt x="145" y="171"/>
                  </a:lnTo>
                  <a:lnTo>
                    <a:pt x="141" y="168"/>
                  </a:lnTo>
                  <a:moveTo>
                    <a:pt x="70" y="175"/>
                  </a:moveTo>
                  <a:lnTo>
                    <a:pt x="70" y="175"/>
                  </a:lnTo>
                  <a:lnTo>
                    <a:pt x="66" y="175"/>
                  </a:lnTo>
                  <a:lnTo>
                    <a:pt x="66" y="183"/>
                  </a:lnTo>
                  <a:lnTo>
                    <a:pt x="66" y="179"/>
                  </a:lnTo>
                  <a:lnTo>
                    <a:pt x="70" y="179"/>
                  </a:lnTo>
                  <a:lnTo>
                    <a:pt x="70" y="183"/>
                  </a:lnTo>
                  <a:lnTo>
                    <a:pt x="66" y="183"/>
                  </a:lnTo>
                  <a:lnTo>
                    <a:pt x="66" y="183"/>
                  </a:lnTo>
                  <a:lnTo>
                    <a:pt x="66" y="187"/>
                  </a:lnTo>
                  <a:lnTo>
                    <a:pt x="66" y="187"/>
                  </a:lnTo>
                  <a:lnTo>
                    <a:pt x="66" y="187"/>
                  </a:lnTo>
                  <a:lnTo>
                    <a:pt x="70" y="187"/>
                  </a:lnTo>
                  <a:lnTo>
                    <a:pt x="70" y="187"/>
                  </a:lnTo>
                  <a:lnTo>
                    <a:pt x="70" y="187"/>
                  </a:lnTo>
                  <a:lnTo>
                    <a:pt x="70" y="183"/>
                  </a:lnTo>
                  <a:lnTo>
                    <a:pt x="74" y="183"/>
                  </a:lnTo>
                  <a:lnTo>
                    <a:pt x="74" y="183"/>
                  </a:lnTo>
                  <a:lnTo>
                    <a:pt x="78" y="183"/>
                  </a:lnTo>
                  <a:lnTo>
                    <a:pt x="78" y="183"/>
                  </a:lnTo>
                  <a:lnTo>
                    <a:pt x="78" y="183"/>
                  </a:lnTo>
                  <a:lnTo>
                    <a:pt x="78" y="179"/>
                  </a:lnTo>
                  <a:lnTo>
                    <a:pt x="78" y="179"/>
                  </a:lnTo>
                  <a:lnTo>
                    <a:pt x="74" y="179"/>
                  </a:lnTo>
                  <a:lnTo>
                    <a:pt x="78" y="179"/>
                  </a:lnTo>
                  <a:lnTo>
                    <a:pt x="78" y="175"/>
                  </a:lnTo>
                  <a:lnTo>
                    <a:pt x="78" y="175"/>
                  </a:lnTo>
                  <a:lnTo>
                    <a:pt x="74" y="175"/>
                  </a:lnTo>
                  <a:lnTo>
                    <a:pt x="70" y="175"/>
                  </a:lnTo>
                  <a:moveTo>
                    <a:pt x="63" y="125"/>
                  </a:moveTo>
                  <a:lnTo>
                    <a:pt x="63" y="125"/>
                  </a:lnTo>
                  <a:lnTo>
                    <a:pt x="63" y="121"/>
                  </a:lnTo>
                  <a:lnTo>
                    <a:pt x="66" y="117"/>
                  </a:lnTo>
                  <a:lnTo>
                    <a:pt x="66" y="117"/>
                  </a:lnTo>
                  <a:lnTo>
                    <a:pt x="66" y="113"/>
                  </a:lnTo>
                  <a:lnTo>
                    <a:pt x="63" y="113"/>
                  </a:lnTo>
                  <a:lnTo>
                    <a:pt x="63" y="117"/>
                  </a:lnTo>
                  <a:lnTo>
                    <a:pt x="63" y="121"/>
                  </a:lnTo>
                  <a:lnTo>
                    <a:pt x="63" y="125"/>
                  </a:lnTo>
                  <a:lnTo>
                    <a:pt x="63" y="129"/>
                  </a:lnTo>
                  <a:lnTo>
                    <a:pt x="63" y="125"/>
                  </a:lnTo>
                  <a:lnTo>
                    <a:pt x="63" y="125"/>
                  </a:lnTo>
                  <a:moveTo>
                    <a:pt x="121" y="144"/>
                  </a:moveTo>
                  <a:lnTo>
                    <a:pt x="121" y="144"/>
                  </a:lnTo>
                  <a:lnTo>
                    <a:pt x="117" y="148"/>
                  </a:lnTo>
                  <a:lnTo>
                    <a:pt x="117" y="152"/>
                  </a:lnTo>
                  <a:lnTo>
                    <a:pt x="117" y="156"/>
                  </a:lnTo>
                  <a:lnTo>
                    <a:pt x="121" y="156"/>
                  </a:lnTo>
                  <a:lnTo>
                    <a:pt x="125" y="156"/>
                  </a:lnTo>
                  <a:lnTo>
                    <a:pt x="125" y="148"/>
                  </a:lnTo>
                  <a:lnTo>
                    <a:pt x="121" y="148"/>
                  </a:lnTo>
                  <a:lnTo>
                    <a:pt x="121" y="144"/>
                  </a:lnTo>
                  <a:moveTo>
                    <a:pt x="90" y="175"/>
                  </a:moveTo>
                  <a:lnTo>
                    <a:pt x="90" y="175"/>
                  </a:lnTo>
                  <a:lnTo>
                    <a:pt x="90" y="175"/>
                  </a:lnTo>
                  <a:lnTo>
                    <a:pt x="90" y="175"/>
                  </a:lnTo>
                  <a:lnTo>
                    <a:pt x="90" y="175"/>
                  </a:lnTo>
                  <a:moveTo>
                    <a:pt x="86" y="164"/>
                  </a:moveTo>
                  <a:lnTo>
                    <a:pt x="86" y="164"/>
                  </a:lnTo>
                  <a:lnTo>
                    <a:pt x="82" y="168"/>
                  </a:lnTo>
                  <a:lnTo>
                    <a:pt x="82" y="168"/>
                  </a:lnTo>
                  <a:lnTo>
                    <a:pt x="78" y="171"/>
                  </a:lnTo>
                  <a:lnTo>
                    <a:pt x="82" y="171"/>
                  </a:lnTo>
                  <a:lnTo>
                    <a:pt x="82" y="171"/>
                  </a:lnTo>
                  <a:lnTo>
                    <a:pt x="82" y="175"/>
                  </a:lnTo>
                  <a:lnTo>
                    <a:pt x="82" y="175"/>
                  </a:lnTo>
                  <a:lnTo>
                    <a:pt x="82" y="175"/>
                  </a:lnTo>
                  <a:lnTo>
                    <a:pt x="82" y="179"/>
                  </a:lnTo>
                  <a:lnTo>
                    <a:pt x="82" y="179"/>
                  </a:lnTo>
                  <a:lnTo>
                    <a:pt x="82" y="179"/>
                  </a:lnTo>
                  <a:lnTo>
                    <a:pt x="86" y="179"/>
                  </a:lnTo>
                  <a:lnTo>
                    <a:pt x="86" y="179"/>
                  </a:lnTo>
                  <a:lnTo>
                    <a:pt x="90" y="175"/>
                  </a:lnTo>
                  <a:lnTo>
                    <a:pt x="90" y="175"/>
                  </a:lnTo>
                  <a:lnTo>
                    <a:pt x="90" y="175"/>
                  </a:lnTo>
                  <a:lnTo>
                    <a:pt x="90" y="175"/>
                  </a:lnTo>
                  <a:lnTo>
                    <a:pt x="90" y="175"/>
                  </a:lnTo>
                  <a:lnTo>
                    <a:pt x="90" y="175"/>
                  </a:lnTo>
                  <a:lnTo>
                    <a:pt x="90" y="175"/>
                  </a:lnTo>
                  <a:lnTo>
                    <a:pt x="90" y="175"/>
                  </a:lnTo>
                  <a:lnTo>
                    <a:pt x="90" y="171"/>
                  </a:lnTo>
                  <a:lnTo>
                    <a:pt x="90" y="171"/>
                  </a:lnTo>
                  <a:lnTo>
                    <a:pt x="86" y="171"/>
                  </a:lnTo>
                  <a:lnTo>
                    <a:pt x="94" y="171"/>
                  </a:lnTo>
                  <a:lnTo>
                    <a:pt x="90" y="168"/>
                  </a:lnTo>
                  <a:lnTo>
                    <a:pt x="90" y="168"/>
                  </a:lnTo>
                  <a:lnTo>
                    <a:pt x="90" y="168"/>
                  </a:lnTo>
                  <a:lnTo>
                    <a:pt x="94" y="168"/>
                  </a:lnTo>
                  <a:lnTo>
                    <a:pt x="94" y="168"/>
                  </a:lnTo>
                  <a:lnTo>
                    <a:pt x="94" y="168"/>
                  </a:lnTo>
                  <a:lnTo>
                    <a:pt x="94" y="164"/>
                  </a:lnTo>
                  <a:lnTo>
                    <a:pt x="90" y="164"/>
                  </a:lnTo>
                  <a:lnTo>
                    <a:pt x="86" y="164"/>
                  </a:lnTo>
                  <a:moveTo>
                    <a:pt x="105" y="156"/>
                  </a:moveTo>
                  <a:lnTo>
                    <a:pt x="105" y="156"/>
                  </a:lnTo>
                  <a:lnTo>
                    <a:pt x="105" y="156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98" y="164"/>
                  </a:lnTo>
                  <a:lnTo>
                    <a:pt x="98" y="164"/>
                  </a:lnTo>
                  <a:lnTo>
                    <a:pt x="102" y="168"/>
                  </a:lnTo>
                  <a:lnTo>
                    <a:pt x="105" y="171"/>
                  </a:lnTo>
                  <a:lnTo>
                    <a:pt x="105" y="171"/>
                  </a:lnTo>
                  <a:lnTo>
                    <a:pt x="105" y="168"/>
                  </a:lnTo>
                  <a:lnTo>
                    <a:pt x="105" y="168"/>
                  </a:lnTo>
                  <a:lnTo>
                    <a:pt x="105" y="164"/>
                  </a:lnTo>
                  <a:lnTo>
                    <a:pt x="105" y="164"/>
                  </a:lnTo>
                  <a:lnTo>
                    <a:pt x="109" y="160"/>
                  </a:lnTo>
                  <a:lnTo>
                    <a:pt x="105" y="156"/>
                  </a:lnTo>
                  <a:moveTo>
                    <a:pt x="90" y="140"/>
                  </a:moveTo>
                  <a:lnTo>
                    <a:pt x="90" y="140"/>
                  </a:lnTo>
                  <a:lnTo>
                    <a:pt x="94" y="140"/>
                  </a:lnTo>
                  <a:lnTo>
                    <a:pt x="94" y="140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0" y="136"/>
                  </a:lnTo>
                  <a:lnTo>
                    <a:pt x="90" y="136"/>
                  </a:lnTo>
                  <a:lnTo>
                    <a:pt x="94" y="136"/>
                  </a:lnTo>
                  <a:lnTo>
                    <a:pt x="90" y="132"/>
                  </a:lnTo>
                  <a:lnTo>
                    <a:pt x="90" y="132"/>
                  </a:lnTo>
                  <a:lnTo>
                    <a:pt x="86" y="136"/>
                  </a:lnTo>
                  <a:lnTo>
                    <a:pt x="90" y="132"/>
                  </a:lnTo>
                  <a:lnTo>
                    <a:pt x="86" y="132"/>
                  </a:lnTo>
                  <a:lnTo>
                    <a:pt x="82" y="132"/>
                  </a:lnTo>
                  <a:lnTo>
                    <a:pt x="82" y="132"/>
                  </a:lnTo>
                  <a:lnTo>
                    <a:pt x="82" y="129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2" y="125"/>
                  </a:lnTo>
                  <a:lnTo>
                    <a:pt x="82" y="125"/>
                  </a:lnTo>
                  <a:lnTo>
                    <a:pt x="82" y="125"/>
                  </a:lnTo>
                  <a:lnTo>
                    <a:pt x="82" y="125"/>
                  </a:lnTo>
                  <a:lnTo>
                    <a:pt x="82" y="125"/>
                  </a:lnTo>
                  <a:lnTo>
                    <a:pt x="78" y="125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0" y="121"/>
                  </a:lnTo>
                  <a:lnTo>
                    <a:pt x="70" y="121"/>
                  </a:lnTo>
                  <a:lnTo>
                    <a:pt x="70" y="125"/>
                  </a:lnTo>
                  <a:lnTo>
                    <a:pt x="70" y="125"/>
                  </a:lnTo>
                  <a:lnTo>
                    <a:pt x="78" y="129"/>
                  </a:lnTo>
                  <a:lnTo>
                    <a:pt x="78" y="129"/>
                  </a:lnTo>
                  <a:lnTo>
                    <a:pt x="78" y="132"/>
                  </a:lnTo>
                  <a:lnTo>
                    <a:pt x="74" y="132"/>
                  </a:lnTo>
                  <a:lnTo>
                    <a:pt x="74" y="132"/>
                  </a:lnTo>
                  <a:lnTo>
                    <a:pt x="74" y="136"/>
                  </a:lnTo>
                  <a:lnTo>
                    <a:pt x="74" y="136"/>
                  </a:lnTo>
                  <a:lnTo>
                    <a:pt x="78" y="136"/>
                  </a:lnTo>
                  <a:lnTo>
                    <a:pt x="78" y="140"/>
                  </a:lnTo>
                  <a:lnTo>
                    <a:pt x="82" y="140"/>
                  </a:lnTo>
                  <a:lnTo>
                    <a:pt x="82" y="140"/>
                  </a:lnTo>
                  <a:lnTo>
                    <a:pt x="86" y="140"/>
                  </a:lnTo>
                  <a:lnTo>
                    <a:pt x="86" y="140"/>
                  </a:lnTo>
                  <a:lnTo>
                    <a:pt x="86" y="140"/>
                  </a:lnTo>
                  <a:lnTo>
                    <a:pt x="86" y="140"/>
                  </a:lnTo>
                  <a:lnTo>
                    <a:pt x="86" y="140"/>
                  </a:lnTo>
                  <a:lnTo>
                    <a:pt x="86" y="140"/>
                  </a:lnTo>
                  <a:lnTo>
                    <a:pt x="86" y="140"/>
                  </a:lnTo>
                  <a:lnTo>
                    <a:pt x="90" y="140"/>
                  </a:lnTo>
                  <a:lnTo>
                    <a:pt x="90" y="140"/>
                  </a:lnTo>
                  <a:lnTo>
                    <a:pt x="90" y="140"/>
                  </a:lnTo>
                  <a:moveTo>
                    <a:pt x="39" y="144"/>
                  </a:moveTo>
                  <a:lnTo>
                    <a:pt x="39" y="144"/>
                  </a:lnTo>
                  <a:lnTo>
                    <a:pt x="39" y="144"/>
                  </a:lnTo>
                  <a:lnTo>
                    <a:pt x="35" y="144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9" y="148"/>
                  </a:lnTo>
                  <a:lnTo>
                    <a:pt x="39" y="148"/>
                  </a:lnTo>
                  <a:lnTo>
                    <a:pt x="39" y="148"/>
                  </a:lnTo>
                  <a:lnTo>
                    <a:pt x="39" y="148"/>
                  </a:lnTo>
                  <a:lnTo>
                    <a:pt x="39" y="152"/>
                  </a:lnTo>
                  <a:lnTo>
                    <a:pt x="39" y="152"/>
                  </a:lnTo>
                  <a:lnTo>
                    <a:pt x="43" y="152"/>
                  </a:lnTo>
                  <a:lnTo>
                    <a:pt x="43" y="152"/>
                  </a:lnTo>
                  <a:lnTo>
                    <a:pt x="43" y="152"/>
                  </a:lnTo>
                  <a:lnTo>
                    <a:pt x="43" y="148"/>
                  </a:lnTo>
                  <a:lnTo>
                    <a:pt x="39" y="148"/>
                  </a:lnTo>
                  <a:lnTo>
                    <a:pt x="39" y="144"/>
                  </a:lnTo>
                  <a:moveTo>
                    <a:pt x="109" y="125"/>
                  </a:moveTo>
                  <a:lnTo>
                    <a:pt x="109" y="125"/>
                  </a:lnTo>
                  <a:lnTo>
                    <a:pt x="102" y="129"/>
                  </a:lnTo>
                  <a:lnTo>
                    <a:pt x="102" y="129"/>
                  </a:lnTo>
                  <a:lnTo>
                    <a:pt x="102" y="129"/>
                  </a:lnTo>
                  <a:lnTo>
                    <a:pt x="102" y="132"/>
                  </a:lnTo>
                  <a:lnTo>
                    <a:pt x="102" y="132"/>
                  </a:lnTo>
                  <a:lnTo>
                    <a:pt x="109" y="129"/>
                  </a:lnTo>
                  <a:lnTo>
                    <a:pt x="109" y="125"/>
                  </a:lnTo>
                  <a:moveTo>
                    <a:pt x="117" y="129"/>
                  </a:moveTo>
                  <a:lnTo>
                    <a:pt x="117" y="129"/>
                  </a:lnTo>
                  <a:lnTo>
                    <a:pt x="113" y="125"/>
                  </a:lnTo>
                  <a:lnTo>
                    <a:pt x="113" y="129"/>
                  </a:lnTo>
                  <a:lnTo>
                    <a:pt x="105" y="132"/>
                  </a:lnTo>
                  <a:lnTo>
                    <a:pt x="105" y="132"/>
                  </a:lnTo>
                  <a:lnTo>
                    <a:pt x="105" y="132"/>
                  </a:lnTo>
                  <a:lnTo>
                    <a:pt x="105" y="132"/>
                  </a:lnTo>
                  <a:lnTo>
                    <a:pt x="109" y="132"/>
                  </a:lnTo>
                  <a:lnTo>
                    <a:pt x="109" y="132"/>
                  </a:lnTo>
                  <a:lnTo>
                    <a:pt x="117" y="129"/>
                  </a:lnTo>
                  <a:lnTo>
                    <a:pt x="117" y="129"/>
                  </a:lnTo>
                  <a:moveTo>
                    <a:pt x="94" y="148"/>
                  </a:moveTo>
                  <a:lnTo>
                    <a:pt x="94" y="148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0" y="144"/>
                  </a:lnTo>
                  <a:lnTo>
                    <a:pt x="90" y="144"/>
                  </a:lnTo>
                  <a:lnTo>
                    <a:pt x="86" y="144"/>
                  </a:lnTo>
                  <a:lnTo>
                    <a:pt x="86" y="144"/>
                  </a:lnTo>
                  <a:lnTo>
                    <a:pt x="86" y="148"/>
                  </a:lnTo>
                  <a:lnTo>
                    <a:pt x="86" y="148"/>
                  </a:lnTo>
                  <a:lnTo>
                    <a:pt x="90" y="148"/>
                  </a:lnTo>
                  <a:lnTo>
                    <a:pt x="90" y="148"/>
                  </a:lnTo>
                  <a:lnTo>
                    <a:pt x="90" y="148"/>
                  </a:lnTo>
                  <a:lnTo>
                    <a:pt x="94" y="148"/>
                  </a:lnTo>
                  <a:lnTo>
                    <a:pt x="94" y="148"/>
                  </a:lnTo>
                  <a:moveTo>
                    <a:pt x="94" y="148"/>
                  </a:moveTo>
                  <a:lnTo>
                    <a:pt x="94" y="148"/>
                  </a:lnTo>
                  <a:lnTo>
                    <a:pt x="98" y="148"/>
                  </a:lnTo>
                  <a:lnTo>
                    <a:pt x="98" y="144"/>
                  </a:lnTo>
                  <a:lnTo>
                    <a:pt x="98" y="144"/>
                  </a:lnTo>
                  <a:lnTo>
                    <a:pt x="98" y="144"/>
                  </a:lnTo>
                  <a:lnTo>
                    <a:pt x="94" y="148"/>
                  </a:lnTo>
                  <a:lnTo>
                    <a:pt x="94" y="148"/>
                  </a:lnTo>
                  <a:lnTo>
                    <a:pt x="94" y="148"/>
                  </a:lnTo>
                  <a:lnTo>
                    <a:pt x="94" y="148"/>
                  </a:lnTo>
                  <a:moveTo>
                    <a:pt x="129" y="156"/>
                  </a:moveTo>
                  <a:lnTo>
                    <a:pt x="129" y="156"/>
                  </a:lnTo>
                  <a:lnTo>
                    <a:pt x="125" y="156"/>
                  </a:lnTo>
                  <a:lnTo>
                    <a:pt x="125" y="156"/>
                  </a:lnTo>
                  <a:lnTo>
                    <a:pt x="125" y="156"/>
                  </a:lnTo>
                  <a:lnTo>
                    <a:pt x="125" y="156"/>
                  </a:lnTo>
                  <a:lnTo>
                    <a:pt x="125" y="160"/>
                  </a:lnTo>
                  <a:lnTo>
                    <a:pt x="125" y="160"/>
                  </a:lnTo>
                  <a:lnTo>
                    <a:pt x="129" y="160"/>
                  </a:lnTo>
                  <a:lnTo>
                    <a:pt x="129" y="160"/>
                  </a:lnTo>
                  <a:lnTo>
                    <a:pt x="129" y="160"/>
                  </a:lnTo>
                  <a:lnTo>
                    <a:pt x="129" y="160"/>
                  </a:lnTo>
                  <a:lnTo>
                    <a:pt x="129" y="160"/>
                  </a:lnTo>
                  <a:lnTo>
                    <a:pt x="133" y="160"/>
                  </a:lnTo>
                  <a:lnTo>
                    <a:pt x="129" y="160"/>
                  </a:lnTo>
                  <a:lnTo>
                    <a:pt x="129" y="160"/>
                  </a:lnTo>
                  <a:lnTo>
                    <a:pt x="129" y="160"/>
                  </a:lnTo>
                  <a:lnTo>
                    <a:pt x="129" y="156"/>
                  </a:lnTo>
                  <a:lnTo>
                    <a:pt x="133" y="156"/>
                  </a:lnTo>
                  <a:lnTo>
                    <a:pt x="133" y="152"/>
                  </a:lnTo>
                  <a:lnTo>
                    <a:pt x="133" y="152"/>
                  </a:lnTo>
                  <a:lnTo>
                    <a:pt x="129" y="156"/>
                  </a:lnTo>
                  <a:moveTo>
                    <a:pt x="105" y="171"/>
                  </a:moveTo>
                  <a:lnTo>
                    <a:pt x="105" y="171"/>
                  </a:lnTo>
                  <a:lnTo>
                    <a:pt x="105" y="171"/>
                  </a:lnTo>
                  <a:lnTo>
                    <a:pt x="102" y="171"/>
                  </a:lnTo>
                  <a:lnTo>
                    <a:pt x="102" y="171"/>
                  </a:lnTo>
                  <a:lnTo>
                    <a:pt x="102" y="171"/>
                  </a:lnTo>
                  <a:lnTo>
                    <a:pt x="102" y="175"/>
                  </a:lnTo>
                  <a:lnTo>
                    <a:pt x="102" y="175"/>
                  </a:lnTo>
                  <a:lnTo>
                    <a:pt x="102" y="175"/>
                  </a:lnTo>
                  <a:lnTo>
                    <a:pt x="105" y="175"/>
                  </a:lnTo>
                  <a:lnTo>
                    <a:pt x="105" y="175"/>
                  </a:lnTo>
                  <a:lnTo>
                    <a:pt x="105" y="171"/>
                  </a:lnTo>
                  <a:lnTo>
                    <a:pt x="105" y="171"/>
                  </a:lnTo>
                  <a:lnTo>
                    <a:pt x="105" y="171"/>
                  </a:lnTo>
                  <a:lnTo>
                    <a:pt x="105" y="171"/>
                  </a:lnTo>
                  <a:moveTo>
                    <a:pt x="184" y="152"/>
                  </a:moveTo>
                  <a:lnTo>
                    <a:pt x="184" y="152"/>
                  </a:lnTo>
                  <a:lnTo>
                    <a:pt x="180" y="152"/>
                  </a:lnTo>
                  <a:lnTo>
                    <a:pt x="180" y="152"/>
                  </a:lnTo>
                  <a:lnTo>
                    <a:pt x="180" y="152"/>
                  </a:lnTo>
                  <a:lnTo>
                    <a:pt x="176" y="152"/>
                  </a:lnTo>
                  <a:lnTo>
                    <a:pt x="176" y="152"/>
                  </a:lnTo>
                  <a:lnTo>
                    <a:pt x="176" y="156"/>
                  </a:lnTo>
                  <a:lnTo>
                    <a:pt x="176" y="156"/>
                  </a:lnTo>
                  <a:lnTo>
                    <a:pt x="176" y="156"/>
                  </a:lnTo>
                  <a:lnTo>
                    <a:pt x="176" y="160"/>
                  </a:lnTo>
                  <a:lnTo>
                    <a:pt x="176" y="160"/>
                  </a:lnTo>
                  <a:lnTo>
                    <a:pt x="176" y="160"/>
                  </a:lnTo>
                  <a:lnTo>
                    <a:pt x="176" y="160"/>
                  </a:lnTo>
                  <a:lnTo>
                    <a:pt x="180" y="160"/>
                  </a:lnTo>
                  <a:lnTo>
                    <a:pt x="180" y="156"/>
                  </a:lnTo>
                  <a:lnTo>
                    <a:pt x="180" y="156"/>
                  </a:lnTo>
                  <a:lnTo>
                    <a:pt x="184" y="156"/>
                  </a:lnTo>
                  <a:lnTo>
                    <a:pt x="184" y="156"/>
                  </a:lnTo>
                  <a:lnTo>
                    <a:pt x="184" y="156"/>
                  </a:lnTo>
                  <a:lnTo>
                    <a:pt x="184" y="156"/>
                  </a:lnTo>
                  <a:lnTo>
                    <a:pt x="184" y="156"/>
                  </a:lnTo>
                  <a:lnTo>
                    <a:pt x="184" y="156"/>
                  </a:lnTo>
                  <a:lnTo>
                    <a:pt x="184" y="152"/>
                  </a:lnTo>
                  <a:lnTo>
                    <a:pt x="184" y="152"/>
                  </a:lnTo>
                  <a:moveTo>
                    <a:pt x="180" y="160"/>
                  </a:moveTo>
                  <a:lnTo>
                    <a:pt x="180" y="160"/>
                  </a:lnTo>
                  <a:lnTo>
                    <a:pt x="180" y="164"/>
                  </a:lnTo>
                  <a:lnTo>
                    <a:pt x="180" y="164"/>
                  </a:lnTo>
                  <a:lnTo>
                    <a:pt x="180" y="164"/>
                  </a:lnTo>
                  <a:lnTo>
                    <a:pt x="180" y="164"/>
                  </a:lnTo>
                  <a:lnTo>
                    <a:pt x="180" y="164"/>
                  </a:lnTo>
                  <a:lnTo>
                    <a:pt x="180" y="164"/>
                  </a:lnTo>
                  <a:lnTo>
                    <a:pt x="180" y="164"/>
                  </a:lnTo>
                  <a:lnTo>
                    <a:pt x="180" y="168"/>
                  </a:lnTo>
                  <a:lnTo>
                    <a:pt x="180" y="171"/>
                  </a:lnTo>
                  <a:lnTo>
                    <a:pt x="184" y="171"/>
                  </a:lnTo>
                  <a:lnTo>
                    <a:pt x="184" y="171"/>
                  </a:lnTo>
                  <a:lnTo>
                    <a:pt x="184" y="168"/>
                  </a:lnTo>
                  <a:lnTo>
                    <a:pt x="184" y="168"/>
                  </a:lnTo>
                  <a:lnTo>
                    <a:pt x="184" y="164"/>
                  </a:lnTo>
                  <a:lnTo>
                    <a:pt x="184" y="164"/>
                  </a:lnTo>
                  <a:lnTo>
                    <a:pt x="184" y="164"/>
                  </a:lnTo>
                  <a:lnTo>
                    <a:pt x="184" y="164"/>
                  </a:lnTo>
                  <a:lnTo>
                    <a:pt x="184" y="160"/>
                  </a:lnTo>
                  <a:lnTo>
                    <a:pt x="184" y="160"/>
                  </a:lnTo>
                  <a:lnTo>
                    <a:pt x="184" y="160"/>
                  </a:lnTo>
                  <a:lnTo>
                    <a:pt x="180" y="160"/>
                  </a:lnTo>
                  <a:moveTo>
                    <a:pt x="66" y="160"/>
                  </a:moveTo>
                  <a:lnTo>
                    <a:pt x="66" y="160"/>
                  </a:lnTo>
                  <a:lnTo>
                    <a:pt x="66" y="160"/>
                  </a:lnTo>
                  <a:lnTo>
                    <a:pt x="66" y="160"/>
                  </a:lnTo>
                  <a:lnTo>
                    <a:pt x="66" y="160"/>
                  </a:lnTo>
                  <a:lnTo>
                    <a:pt x="66" y="160"/>
                  </a:lnTo>
                  <a:lnTo>
                    <a:pt x="66" y="160"/>
                  </a:lnTo>
                  <a:lnTo>
                    <a:pt x="66" y="164"/>
                  </a:lnTo>
                  <a:lnTo>
                    <a:pt x="66" y="168"/>
                  </a:lnTo>
                  <a:lnTo>
                    <a:pt x="66" y="168"/>
                  </a:lnTo>
                  <a:lnTo>
                    <a:pt x="66" y="168"/>
                  </a:lnTo>
                  <a:lnTo>
                    <a:pt x="66" y="168"/>
                  </a:lnTo>
                  <a:lnTo>
                    <a:pt x="70" y="164"/>
                  </a:lnTo>
                  <a:lnTo>
                    <a:pt x="70" y="164"/>
                  </a:lnTo>
                  <a:lnTo>
                    <a:pt x="70" y="164"/>
                  </a:lnTo>
                  <a:lnTo>
                    <a:pt x="70" y="164"/>
                  </a:lnTo>
                  <a:lnTo>
                    <a:pt x="70" y="160"/>
                  </a:lnTo>
                  <a:lnTo>
                    <a:pt x="66" y="160"/>
                  </a:lnTo>
                  <a:lnTo>
                    <a:pt x="66" y="160"/>
                  </a:lnTo>
                  <a:moveTo>
                    <a:pt x="8" y="74"/>
                  </a:moveTo>
                  <a:lnTo>
                    <a:pt x="8" y="74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8" y="74"/>
                  </a:lnTo>
                  <a:moveTo>
                    <a:pt x="160" y="199"/>
                  </a:moveTo>
                  <a:lnTo>
                    <a:pt x="160" y="199"/>
                  </a:lnTo>
                  <a:lnTo>
                    <a:pt x="160" y="199"/>
                  </a:lnTo>
                  <a:lnTo>
                    <a:pt x="160" y="199"/>
                  </a:lnTo>
                  <a:lnTo>
                    <a:pt x="156" y="203"/>
                  </a:lnTo>
                  <a:lnTo>
                    <a:pt x="156" y="203"/>
                  </a:lnTo>
                  <a:lnTo>
                    <a:pt x="156" y="203"/>
                  </a:lnTo>
                  <a:lnTo>
                    <a:pt x="152" y="203"/>
                  </a:lnTo>
                  <a:lnTo>
                    <a:pt x="152" y="203"/>
                  </a:lnTo>
                  <a:lnTo>
                    <a:pt x="156" y="207"/>
                  </a:lnTo>
                  <a:lnTo>
                    <a:pt x="156" y="207"/>
                  </a:lnTo>
                  <a:lnTo>
                    <a:pt x="156" y="207"/>
                  </a:lnTo>
                  <a:lnTo>
                    <a:pt x="160" y="203"/>
                  </a:lnTo>
                  <a:lnTo>
                    <a:pt x="160" y="199"/>
                  </a:lnTo>
                  <a:lnTo>
                    <a:pt x="160" y="199"/>
                  </a:lnTo>
                  <a:lnTo>
                    <a:pt x="160" y="199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Freeform 65"/>
            <p:cNvSpPr>
              <a:spLocks noEditPoints="1"/>
            </p:cNvSpPr>
            <p:nvPr/>
          </p:nvSpPr>
          <p:spPr bwMode="auto">
            <a:xfrm>
              <a:off x="3377175" y="3564932"/>
              <a:ext cx="372533" cy="495300"/>
            </a:xfrm>
            <a:custGeom>
              <a:avLst/>
              <a:gdLst>
                <a:gd name="T0" fmla="*/ 70 w 176"/>
                <a:gd name="T1" fmla="*/ 223 h 234"/>
                <a:gd name="T2" fmla="*/ 74 w 176"/>
                <a:gd name="T3" fmla="*/ 223 h 234"/>
                <a:gd name="T4" fmla="*/ 86 w 176"/>
                <a:gd name="T5" fmla="*/ 219 h 234"/>
                <a:gd name="T6" fmla="*/ 90 w 176"/>
                <a:gd name="T7" fmla="*/ 215 h 234"/>
                <a:gd name="T8" fmla="*/ 102 w 176"/>
                <a:gd name="T9" fmla="*/ 223 h 234"/>
                <a:gd name="T10" fmla="*/ 106 w 176"/>
                <a:gd name="T11" fmla="*/ 231 h 234"/>
                <a:gd name="T12" fmla="*/ 125 w 176"/>
                <a:gd name="T13" fmla="*/ 223 h 234"/>
                <a:gd name="T14" fmla="*/ 149 w 176"/>
                <a:gd name="T15" fmla="*/ 207 h 234"/>
                <a:gd name="T16" fmla="*/ 164 w 176"/>
                <a:gd name="T17" fmla="*/ 191 h 234"/>
                <a:gd name="T18" fmla="*/ 172 w 176"/>
                <a:gd name="T19" fmla="*/ 188 h 234"/>
                <a:gd name="T20" fmla="*/ 176 w 176"/>
                <a:gd name="T21" fmla="*/ 184 h 234"/>
                <a:gd name="T22" fmla="*/ 172 w 176"/>
                <a:gd name="T23" fmla="*/ 180 h 234"/>
                <a:gd name="T24" fmla="*/ 164 w 176"/>
                <a:gd name="T25" fmla="*/ 172 h 234"/>
                <a:gd name="T26" fmla="*/ 149 w 176"/>
                <a:gd name="T27" fmla="*/ 164 h 234"/>
                <a:gd name="T28" fmla="*/ 137 w 176"/>
                <a:gd name="T29" fmla="*/ 160 h 234"/>
                <a:gd name="T30" fmla="*/ 129 w 176"/>
                <a:gd name="T31" fmla="*/ 149 h 234"/>
                <a:gd name="T32" fmla="*/ 129 w 176"/>
                <a:gd name="T33" fmla="*/ 141 h 234"/>
                <a:gd name="T34" fmla="*/ 133 w 176"/>
                <a:gd name="T35" fmla="*/ 137 h 234"/>
                <a:gd name="T36" fmla="*/ 133 w 176"/>
                <a:gd name="T37" fmla="*/ 129 h 234"/>
                <a:gd name="T38" fmla="*/ 117 w 176"/>
                <a:gd name="T39" fmla="*/ 121 h 234"/>
                <a:gd name="T40" fmla="*/ 121 w 176"/>
                <a:gd name="T41" fmla="*/ 102 h 234"/>
                <a:gd name="T42" fmla="*/ 117 w 176"/>
                <a:gd name="T43" fmla="*/ 98 h 234"/>
                <a:gd name="T44" fmla="*/ 113 w 176"/>
                <a:gd name="T45" fmla="*/ 86 h 234"/>
                <a:gd name="T46" fmla="*/ 117 w 176"/>
                <a:gd name="T47" fmla="*/ 70 h 234"/>
                <a:gd name="T48" fmla="*/ 113 w 176"/>
                <a:gd name="T49" fmla="*/ 63 h 234"/>
                <a:gd name="T50" fmla="*/ 106 w 176"/>
                <a:gd name="T51" fmla="*/ 59 h 234"/>
                <a:gd name="T52" fmla="*/ 86 w 176"/>
                <a:gd name="T53" fmla="*/ 47 h 234"/>
                <a:gd name="T54" fmla="*/ 102 w 176"/>
                <a:gd name="T55" fmla="*/ 31 h 234"/>
                <a:gd name="T56" fmla="*/ 98 w 176"/>
                <a:gd name="T57" fmla="*/ 24 h 234"/>
                <a:gd name="T58" fmla="*/ 94 w 176"/>
                <a:gd name="T59" fmla="*/ 4 h 234"/>
                <a:gd name="T60" fmla="*/ 74 w 176"/>
                <a:gd name="T61" fmla="*/ 8 h 234"/>
                <a:gd name="T62" fmla="*/ 59 w 176"/>
                <a:gd name="T63" fmla="*/ 39 h 234"/>
                <a:gd name="T64" fmla="*/ 12 w 176"/>
                <a:gd name="T65" fmla="*/ 67 h 234"/>
                <a:gd name="T66" fmla="*/ 0 w 176"/>
                <a:gd name="T67" fmla="*/ 82 h 234"/>
                <a:gd name="T68" fmla="*/ 4 w 176"/>
                <a:gd name="T69" fmla="*/ 86 h 234"/>
                <a:gd name="T70" fmla="*/ 8 w 176"/>
                <a:gd name="T71" fmla="*/ 94 h 234"/>
                <a:gd name="T72" fmla="*/ 20 w 176"/>
                <a:gd name="T73" fmla="*/ 102 h 234"/>
                <a:gd name="T74" fmla="*/ 31 w 176"/>
                <a:gd name="T75" fmla="*/ 113 h 234"/>
                <a:gd name="T76" fmla="*/ 31 w 176"/>
                <a:gd name="T77" fmla="*/ 121 h 234"/>
                <a:gd name="T78" fmla="*/ 35 w 176"/>
                <a:gd name="T79" fmla="*/ 129 h 234"/>
                <a:gd name="T80" fmla="*/ 43 w 176"/>
                <a:gd name="T81" fmla="*/ 141 h 234"/>
                <a:gd name="T82" fmla="*/ 31 w 176"/>
                <a:gd name="T83" fmla="*/ 145 h 234"/>
                <a:gd name="T84" fmla="*/ 47 w 176"/>
                <a:gd name="T85" fmla="*/ 149 h 234"/>
                <a:gd name="T86" fmla="*/ 47 w 176"/>
                <a:gd name="T87" fmla="*/ 160 h 234"/>
                <a:gd name="T88" fmla="*/ 43 w 176"/>
                <a:gd name="T89" fmla="*/ 168 h 234"/>
                <a:gd name="T90" fmla="*/ 47 w 176"/>
                <a:gd name="T91" fmla="*/ 176 h 234"/>
                <a:gd name="T92" fmla="*/ 51 w 176"/>
                <a:gd name="T93" fmla="*/ 180 h 234"/>
                <a:gd name="T94" fmla="*/ 51 w 176"/>
                <a:gd name="T95" fmla="*/ 188 h 234"/>
                <a:gd name="T96" fmla="*/ 55 w 176"/>
                <a:gd name="T97" fmla="*/ 199 h 234"/>
                <a:gd name="T98" fmla="*/ 51 w 176"/>
                <a:gd name="T99" fmla="*/ 203 h 234"/>
                <a:gd name="T100" fmla="*/ 51 w 176"/>
                <a:gd name="T101" fmla="*/ 207 h 234"/>
                <a:gd name="T102" fmla="*/ 59 w 176"/>
                <a:gd name="T103" fmla="*/ 219 h 234"/>
                <a:gd name="T104" fmla="*/ 55 w 176"/>
                <a:gd name="T105" fmla="*/ 223 h 234"/>
                <a:gd name="T106" fmla="*/ 31 w 176"/>
                <a:gd name="T107" fmla="*/ 129 h 234"/>
                <a:gd name="T108" fmla="*/ 31 w 176"/>
                <a:gd name="T109" fmla="*/ 129 h 234"/>
                <a:gd name="T110" fmla="*/ 31 w 176"/>
                <a:gd name="T111" fmla="*/ 129 h 234"/>
                <a:gd name="T112" fmla="*/ 43 w 176"/>
                <a:gd name="T113" fmla="*/ 199 h 234"/>
                <a:gd name="T114" fmla="*/ 43 w 176"/>
                <a:gd name="T115" fmla="*/ 199 h 234"/>
                <a:gd name="T116" fmla="*/ 43 w 176"/>
                <a:gd name="T117" fmla="*/ 203 h 234"/>
                <a:gd name="T118" fmla="*/ 51 w 176"/>
                <a:gd name="T119" fmla="*/ 203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6" h="234">
                  <a:moveTo>
                    <a:pt x="59" y="227"/>
                  </a:moveTo>
                  <a:lnTo>
                    <a:pt x="59" y="227"/>
                  </a:lnTo>
                  <a:lnTo>
                    <a:pt x="63" y="227"/>
                  </a:lnTo>
                  <a:lnTo>
                    <a:pt x="70" y="227"/>
                  </a:lnTo>
                  <a:lnTo>
                    <a:pt x="70" y="223"/>
                  </a:lnTo>
                  <a:lnTo>
                    <a:pt x="70" y="223"/>
                  </a:lnTo>
                  <a:lnTo>
                    <a:pt x="70" y="223"/>
                  </a:lnTo>
                  <a:lnTo>
                    <a:pt x="70" y="219"/>
                  </a:lnTo>
                  <a:lnTo>
                    <a:pt x="70" y="219"/>
                  </a:lnTo>
                  <a:lnTo>
                    <a:pt x="74" y="219"/>
                  </a:lnTo>
                  <a:lnTo>
                    <a:pt x="74" y="223"/>
                  </a:lnTo>
                  <a:lnTo>
                    <a:pt x="74" y="223"/>
                  </a:lnTo>
                  <a:lnTo>
                    <a:pt x="74" y="223"/>
                  </a:lnTo>
                  <a:lnTo>
                    <a:pt x="78" y="223"/>
                  </a:lnTo>
                  <a:lnTo>
                    <a:pt x="82" y="223"/>
                  </a:lnTo>
                  <a:lnTo>
                    <a:pt x="82" y="223"/>
                  </a:lnTo>
                  <a:lnTo>
                    <a:pt x="86" y="223"/>
                  </a:lnTo>
                  <a:lnTo>
                    <a:pt x="86" y="219"/>
                  </a:lnTo>
                  <a:lnTo>
                    <a:pt x="82" y="219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90" y="215"/>
                  </a:lnTo>
                  <a:lnTo>
                    <a:pt x="90" y="215"/>
                  </a:lnTo>
                  <a:lnTo>
                    <a:pt x="86" y="219"/>
                  </a:lnTo>
                  <a:lnTo>
                    <a:pt x="90" y="219"/>
                  </a:lnTo>
                  <a:lnTo>
                    <a:pt x="98" y="223"/>
                  </a:lnTo>
                  <a:lnTo>
                    <a:pt x="98" y="223"/>
                  </a:lnTo>
                  <a:lnTo>
                    <a:pt x="102" y="223"/>
                  </a:lnTo>
                  <a:lnTo>
                    <a:pt x="102" y="223"/>
                  </a:lnTo>
                  <a:lnTo>
                    <a:pt x="102" y="227"/>
                  </a:lnTo>
                  <a:lnTo>
                    <a:pt x="102" y="227"/>
                  </a:lnTo>
                  <a:lnTo>
                    <a:pt x="102" y="227"/>
                  </a:lnTo>
                  <a:lnTo>
                    <a:pt x="102" y="227"/>
                  </a:lnTo>
                  <a:lnTo>
                    <a:pt x="106" y="231"/>
                  </a:lnTo>
                  <a:lnTo>
                    <a:pt x="106" y="231"/>
                  </a:lnTo>
                  <a:lnTo>
                    <a:pt x="110" y="231"/>
                  </a:lnTo>
                  <a:lnTo>
                    <a:pt x="110" y="234"/>
                  </a:lnTo>
                  <a:lnTo>
                    <a:pt x="121" y="231"/>
                  </a:lnTo>
                  <a:lnTo>
                    <a:pt x="125" y="231"/>
                  </a:lnTo>
                  <a:lnTo>
                    <a:pt x="125" y="227"/>
                  </a:lnTo>
                  <a:lnTo>
                    <a:pt x="125" y="223"/>
                  </a:lnTo>
                  <a:lnTo>
                    <a:pt x="149" y="215"/>
                  </a:lnTo>
                  <a:lnTo>
                    <a:pt x="152" y="211"/>
                  </a:lnTo>
                  <a:lnTo>
                    <a:pt x="149" y="211"/>
                  </a:lnTo>
                  <a:lnTo>
                    <a:pt x="149" y="211"/>
                  </a:lnTo>
                  <a:lnTo>
                    <a:pt x="149" y="207"/>
                  </a:lnTo>
                  <a:lnTo>
                    <a:pt x="149" y="207"/>
                  </a:lnTo>
                  <a:lnTo>
                    <a:pt x="160" y="203"/>
                  </a:lnTo>
                  <a:lnTo>
                    <a:pt x="164" y="203"/>
                  </a:lnTo>
                  <a:lnTo>
                    <a:pt x="164" y="199"/>
                  </a:lnTo>
                  <a:lnTo>
                    <a:pt x="168" y="195"/>
                  </a:lnTo>
                  <a:lnTo>
                    <a:pt x="164" y="191"/>
                  </a:lnTo>
                  <a:lnTo>
                    <a:pt x="164" y="191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60" y="184"/>
                  </a:lnTo>
                  <a:lnTo>
                    <a:pt x="164" y="184"/>
                  </a:lnTo>
                  <a:lnTo>
                    <a:pt x="172" y="188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172" y="180"/>
                  </a:lnTo>
                  <a:lnTo>
                    <a:pt x="172" y="180"/>
                  </a:lnTo>
                  <a:lnTo>
                    <a:pt x="172" y="176"/>
                  </a:lnTo>
                  <a:lnTo>
                    <a:pt x="168" y="176"/>
                  </a:lnTo>
                  <a:lnTo>
                    <a:pt x="168" y="176"/>
                  </a:lnTo>
                  <a:lnTo>
                    <a:pt x="164" y="172"/>
                  </a:lnTo>
                  <a:lnTo>
                    <a:pt x="164" y="172"/>
                  </a:lnTo>
                  <a:lnTo>
                    <a:pt x="164" y="168"/>
                  </a:lnTo>
                  <a:lnTo>
                    <a:pt x="168" y="168"/>
                  </a:lnTo>
                  <a:lnTo>
                    <a:pt x="164" y="164"/>
                  </a:lnTo>
                  <a:lnTo>
                    <a:pt x="164" y="164"/>
                  </a:lnTo>
                  <a:lnTo>
                    <a:pt x="156" y="160"/>
                  </a:lnTo>
                  <a:lnTo>
                    <a:pt x="149" y="164"/>
                  </a:lnTo>
                  <a:lnTo>
                    <a:pt x="141" y="164"/>
                  </a:lnTo>
                  <a:lnTo>
                    <a:pt x="141" y="164"/>
                  </a:lnTo>
                  <a:lnTo>
                    <a:pt x="141" y="164"/>
                  </a:lnTo>
                  <a:lnTo>
                    <a:pt x="137" y="160"/>
                  </a:lnTo>
                  <a:lnTo>
                    <a:pt x="137" y="160"/>
                  </a:lnTo>
                  <a:lnTo>
                    <a:pt x="137" y="160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9" y="152"/>
                  </a:lnTo>
                  <a:lnTo>
                    <a:pt x="129" y="152"/>
                  </a:lnTo>
                  <a:lnTo>
                    <a:pt x="129" y="149"/>
                  </a:lnTo>
                  <a:lnTo>
                    <a:pt x="129" y="149"/>
                  </a:lnTo>
                  <a:lnTo>
                    <a:pt x="125" y="145"/>
                  </a:lnTo>
                  <a:lnTo>
                    <a:pt x="125" y="141"/>
                  </a:lnTo>
                  <a:lnTo>
                    <a:pt x="129" y="141"/>
                  </a:lnTo>
                  <a:lnTo>
                    <a:pt x="129" y="141"/>
                  </a:lnTo>
                  <a:lnTo>
                    <a:pt x="129" y="141"/>
                  </a:lnTo>
                  <a:lnTo>
                    <a:pt x="129" y="141"/>
                  </a:lnTo>
                  <a:lnTo>
                    <a:pt x="129" y="141"/>
                  </a:lnTo>
                  <a:lnTo>
                    <a:pt x="133" y="141"/>
                  </a:lnTo>
                  <a:lnTo>
                    <a:pt x="133" y="141"/>
                  </a:lnTo>
                  <a:lnTo>
                    <a:pt x="133" y="137"/>
                  </a:lnTo>
                  <a:lnTo>
                    <a:pt x="133" y="137"/>
                  </a:lnTo>
                  <a:lnTo>
                    <a:pt x="133" y="137"/>
                  </a:lnTo>
                  <a:lnTo>
                    <a:pt x="129" y="137"/>
                  </a:lnTo>
                  <a:lnTo>
                    <a:pt x="133" y="137"/>
                  </a:lnTo>
                  <a:lnTo>
                    <a:pt x="133" y="133"/>
                  </a:lnTo>
                  <a:lnTo>
                    <a:pt x="133" y="133"/>
                  </a:lnTo>
                  <a:lnTo>
                    <a:pt x="133" y="133"/>
                  </a:lnTo>
                  <a:lnTo>
                    <a:pt x="133" y="129"/>
                  </a:lnTo>
                  <a:lnTo>
                    <a:pt x="133" y="129"/>
                  </a:lnTo>
                  <a:lnTo>
                    <a:pt x="133" y="129"/>
                  </a:lnTo>
                  <a:lnTo>
                    <a:pt x="129" y="125"/>
                  </a:lnTo>
                  <a:lnTo>
                    <a:pt x="129" y="125"/>
                  </a:lnTo>
                  <a:lnTo>
                    <a:pt x="125" y="125"/>
                  </a:lnTo>
                  <a:lnTo>
                    <a:pt x="117" y="121"/>
                  </a:lnTo>
                  <a:lnTo>
                    <a:pt x="117" y="117"/>
                  </a:lnTo>
                  <a:lnTo>
                    <a:pt x="121" y="109"/>
                  </a:lnTo>
                  <a:lnTo>
                    <a:pt x="121" y="106"/>
                  </a:lnTo>
                  <a:lnTo>
                    <a:pt x="121" y="106"/>
                  </a:lnTo>
                  <a:lnTo>
                    <a:pt x="121" y="102"/>
                  </a:lnTo>
                  <a:lnTo>
                    <a:pt x="121" y="102"/>
                  </a:lnTo>
                  <a:lnTo>
                    <a:pt x="121" y="98"/>
                  </a:lnTo>
                  <a:lnTo>
                    <a:pt x="121" y="98"/>
                  </a:lnTo>
                  <a:lnTo>
                    <a:pt x="117" y="94"/>
                  </a:lnTo>
                  <a:lnTo>
                    <a:pt x="117" y="98"/>
                  </a:lnTo>
                  <a:lnTo>
                    <a:pt x="117" y="98"/>
                  </a:lnTo>
                  <a:lnTo>
                    <a:pt x="117" y="98"/>
                  </a:lnTo>
                  <a:lnTo>
                    <a:pt x="117" y="98"/>
                  </a:lnTo>
                  <a:lnTo>
                    <a:pt x="113" y="98"/>
                  </a:lnTo>
                  <a:lnTo>
                    <a:pt x="113" y="94"/>
                  </a:lnTo>
                  <a:lnTo>
                    <a:pt x="113" y="94"/>
                  </a:lnTo>
                  <a:lnTo>
                    <a:pt x="113" y="90"/>
                  </a:lnTo>
                  <a:lnTo>
                    <a:pt x="113" y="86"/>
                  </a:lnTo>
                  <a:lnTo>
                    <a:pt x="113" y="86"/>
                  </a:lnTo>
                  <a:lnTo>
                    <a:pt x="117" y="82"/>
                  </a:lnTo>
                  <a:lnTo>
                    <a:pt x="117" y="78"/>
                  </a:lnTo>
                  <a:lnTo>
                    <a:pt x="121" y="78"/>
                  </a:lnTo>
                  <a:lnTo>
                    <a:pt x="121" y="74"/>
                  </a:lnTo>
                  <a:lnTo>
                    <a:pt x="117" y="70"/>
                  </a:lnTo>
                  <a:lnTo>
                    <a:pt x="117" y="67"/>
                  </a:lnTo>
                  <a:lnTo>
                    <a:pt x="113" y="67"/>
                  </a:lnTo>
                  <a:lnTo>
                    <a:pt x="110" y="67"/>
                  </a:lnTo>
                  <a:lnTo>
                    <a:pt x="110" y="67"/>
                  </a:lnTo>
                  <a:lnTo>
                    <a:pt x="110" y="67"/>
                  </a:lnTo>
                  <a:lnTo>
                    <a:pt x="113" y="63"/>
                  </a:lnTo>
                  <a:lnTo>
                    <a:pt x="113" y="63"/>
                  </a:lnTo>
                  <a:lnTo>
                    <a:pt x="110" y="63"/>
                  </a:lnTo>
                  <a:lnTo>
                    <a:pt x="110" y="59"/>
                  </a:lnTo>
                  <a:lnTo>
                    <a:pt x="110" y="59"/>
                  </a:lnTo>
                  <a:lnTo>
                    <a:pt x="106" y="59"/>
                  </a:lnTo>
                  <a:lnTo>
                    <a:pt x="106" y="59"/>
                  </a:lnTo>
                  <a:lnTo>
                    <a:pt x="102" y="59"/>
                  </a:lnTo>
                  <a:lnTo>
                    <a:pt x="102" y="55"/>
                  </a:lnTo>
                  <a:lnTo>
                    <a:pt x="98" y="55"/>
                  </a:lnTo>
                  <a:lnTo>
                    <a:pt x="98" y="51"/>
                  </a:lnTo>
                  <a:lnTo>
                    <a:pt x="90" y="51"/>
                  </a:lnTo>
                  <a:lnTo>
                    <a:pt x="86" y="47"/>
                  </a:lnTo>
                  <a:lnTo>
                    <a:pt x="90" y="43"/>
                  </a:lnTo>
                  <a:lnTo>
                    <a:pt x="90" y="39"/>
                  </a:lnTo>
                  <a:lnTo>
                    <a:pt x="94" y="39"/>
                  </a:lnTo>
                  <a:lnTo>
                    <a:pt x="98" y="35"/>
                  </a:lnTo>
                  <a:lnTo>
                    <a:pt x="102" y="35"/>
                  </a:lnTo>
                  <a:lnTo>
                    <a:pt x="102" y="31"/>
                  </a:lnTo>
                  <a:lnTo>
                    <a:pt x="102" y="31"/>
                  </a:lnTo>
                  <a:lnTo>
                    <a:pt x="102" y="31"/>
                  </a:lnTo>
                  <a:lnTo>
                    <a:pt x="98" y="27"/>
                  </a:lnTo>
                  <a:lnTo>
                    <a:pt x="98" y="27"/>
                  </a:lnTo>
                  <a:lnTo>
                    <a:pt x="98" y="24"/>
                  </a:lnTo>
                  <a:lnTo>
                    <a:pt x="98" y="24"/>
                  </a:lnTo>
                  <a:lnTo>
                    <a:pt x="94" y="20"/>
                  </a:lnTo>
                  <a:lnTo>
                    <a:pt x="98" y="20"/>
                  </a:lnTo>
                  <a:lnTo>
                    <a:pt x="98" y="16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82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4" y="4"/>
                  </a:lnTo>
                  <a:lnTo>
                    <a:pt x="74" y="8"/>
                  </a:lnTo>
                  <a:lnTo>
                    <a:pt x="74" y="12"/>
                  </a:lnTo>
                  <a:lnTo>
                    <a:pt x="74" y="16"/>
                  </a:lnTo>
                  <a:lnTo>
                    <a:pt x="67" y="27"/>
                  </a:lnTo>
                  <a:lnTo>
                    <a:pt x="67" y="27"/>
                  </a:lnTo>
                  <a:lnTo>
                    <a:pt x="67" y="35"/>
                  </a:lnTo>
                  <a:lnTo>
                    <a:pt x="59" y="39"/>
                  </a:lnTo>
                  <a:lnTo>
                    <a:pt x="55" y="43"/>
                  </a:lnTo>
                  <a:lnTo>
                    <a:pt x="51" y="59"/>
                  </a:lnTo>
                  <a:lnTo>
                    <a:pt x="47" y="63"/>
                  </a:lnTo>
                  <a:lnTo>
                    <a:pt x="43" y="63"/>
                  </a:lnTo>
                  <a:lnTo>
                    <a:pt x="20" y="63"/>
                  </a:lnTo>
                  <a:lnTo>
                    <a:pt x="12" y="67"/>
                  </a:lnTo>
                  <a:lnTo>
                    <a:pt x="8" y="67"/>
                  </a:lnTo>
                  <a:lnTo>
                    <a:pt x="4" y="70"/>
                  </a:lnTo>
                  <a:lnTo>
                    <a:pt x="4" y="7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4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8" y="94"/>
                  </a:lnTo>
                  <a:lnTo>
                    <a:pt x="12" y="94"/>
                  </a:lnTo>
                  <a:lnTo>
                    <a:pt x="16" y="98"/>
                  </a:lnTo>
                  <a:lnTo>
                    <a:pt x="16" y="98"/>
                  </a:lnTo>
                  <a:lnTo>
                    <a:pt x="16" y="102"/>
                  </a:lnTo>
                  <a:lnTo>
                    <a:pt x="16" y="102"/>
                  </a:lnTo>
                  <a:lnTo>
                    <a:pt x="20" y="102"/>
                  </a:lnTo>
                  <a:lnTo>
                    <a:pt x="20" y="102"/>
                  </a:lnTo>
                  <a:lnTo>
                    <a:pt x="20" y="106"/>
                  </a:lnTo>
                  <a:lnTo>
                    <a:pt x="20" y="106"/>
                  </a:lnTo>
                  <a:lnTo>
                    <a:pt x="20" y="109"/>
                  </a:lnTo>
                  <a:lnTo>
                    <a:pt x="24" y="113"/>
                  </a:lnTo>
                  <a:lnTo>
                    <a:pt x="31" y="113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27" y="117"/>
                  </a:lnTo>
                  <a:lnTo>
                    <a:pt x="27" y="117"/>
                  </a:lnTo>
                  <a:lnTo>
                    <a:pt x="27" y="117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35" y="129"/>
                  </a:lnTo>
                  <a:lnTo>
                    <a:pt x="43" y="133"/>
                  </a:lnTo>
                  <a:lnTo>
                    <a:pt x="47" y="137"/>
                  </a:lnTo>
                  <a:lnTo>
                    <a:pt x="51" y="141"/>
                  </a:lnTo>
                  <a:lnTo>
                    <a:pt x="51" y="141"/>
                  </a:lnTo>
                  <a:lnTo>
                    <a:pt x="51" y="141"/>
                  </a:lnTo>
                  <a:lnTo>
                    <a:pt x="43" y="141"/>
                  </a:lnTo>
                  <a:lnTo>
                    <a:pt x="35" y="137"/>
                  </a:lnTo>
                  <a:lnTo>
                    <a:pt x="31" y="141"/>
                  </a:lnTo>
                  <a:lnTo>
                    <a:pt x="31" y="141"/>
                  </a:lnTo>
                  <a:lnTo>
                    <a:pt x="31" y="141"/>
                  </a:lnTo>
                  <a:lnTo>
                    <a:pt x="31" y="141"/>
                  </a:lnTo>
                  <a:lnTo>
                    <a:pt x="31" y="145"/>
                  </a:lnTo>
                  <a:lnTo>
                    <a:pt x="35" y="145"/>
                  </a:lnTo>
                  <a:lnTo>
                    <a:pt x="39" y="145"/>
                  </a:lnTo>
                  <a:lnTo>
                    <a:pt x="39" y="145"/>
                  </a:lnTo>
                  <a:lnTo>
                    <a:pt x="43" y="145"/>
                  </a:lnTo>
                  <a:lnTo>
                    <a:pt x="43" y="145"/>
                  </a:lnTo>
                  <a:lnTo>
                    <a:pt x="47" y="149"/>
                  </a:lnTo>
                  <a:lnTo>
                    <a:pt x="43" y="152"/>
                  </a:lnTo>
                  <a:lnTo>
                    <a:pt x="31" y="152"/>
                  </a:lnTo>
                  <a:lnTo>
                    <a:pt x="35" y="156"/>
                  </a:lnTo>
                  <a:lnTo>
                    <a:pt x="39" y="156"/>
                  </a:lnTo>
                  <a:lnTo>
                    <a:pt x="43" y="156"/>
                  </a:lnTo>
                  <a:lnTo>
                    <a:pt x="47" y="160"/>
                  </a:lnTo>
                  <a:lnTo>
                    <a:pt x="47" y="160"/>
                  </a:lnTo>
                  <a:lnTo>
                    <a:pt x="47" y="164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39" y="168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7" y="168"/>
                  </a:lnTo>
                  <a:lnTo>
                    <a:pt x="47" y="168"/>
                  </a:lnTo>
                  <a:lnTo>
                    <a:pt x="47" y="172"/>
                  </a:lnTo>
                  <a:lnTo>
                    <a:pt x="47" y="172"/>
                  </a:lnTo>
                  <a:lnTo>
                    <a:pt x="47" y="176"/>
                  </a:lnTo>
                  <a:lnTo>
                    <a:pt x="47" y="176"/>
                  </a:lnTo>
                  <a:lnTo>
                    <a:pt x="51" y="176"/>
                  </a:lnTo>
                  <a:lnTo>
                    <a:pt x="51" y="176"/>
                  </a:lnTo>
                  <a:lnTo>
                    <a:pt x="51" y="176"/>
                  </a:lnTo>
                  <a:lnTo>
                    <a:pt x="51" y="180"/>
                  </a:lnTo>
                  <a:lnTo>
                    <a:pt x="51" y="180"/>
                  </a:lnTo>
                  <a:lnTo>
                    <a:pt x="51" y="184"/>
                  </a:lnTo>
                  <a:lnTo>
                    <a:pt x="51" y="184"/>
                  </a:lnTo>
                  <a:lnTo>
                    <a:pt x="51" y="184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91"/>
                  </a:lnTo>
                  <a:lnTo>
                    <a:pt x="55" y="191"/>
                  </a:lnTo>
                  <a:lnTo>
                    <a:pt x="55" y="191"/>
                  </a:lnTo>
                  <a:lnTo>
                    <a:pt x="59" y="195"/>
                  </a:lnTo>
                  <a:lnTo>
                    <a:pt x="55" y="195"/>
                  </a:lnTo>
                  <a:lnTo>
                    <a:pt x="55" y="199"/>
                  </a:lnTo>
                  <a:lnTo>
                    <a:pt x="55" y="199"/>
                  </a:lnTo>
                  <a:lnTo>
                    <a:pt x="55" y="199"/>
                  </a:lnTo>
                  <a:lnTo>
                    <a:pt x="51" y="199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7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51" y="207"/>
                  </a:lnTo>
                  <a:lnTo>
                    <a:pt x="51" y="207"/>
                  </a:lnTo>
                  <a:lnTo>
                    <a:pt x="55" y="207"/>
                  </a:lnTo>
                  <a:lnTo>
                    <a:pt x="55" y="211"/>
                  </a:lnTo>
                  <a:lnTo>
                    <a:pt x="55" y="215"/>
                  </a:lnTo>
                  <a:lnTo>
                    <a:pt x="55" y="215"/>
                  </a:lnTo>
                  <a:lnTo>
                    <a:pt x="59" y="219"/>
                  </a:lnTo>
                  <a:lnTo>
                    <a:pt x="59" y="219"/>
                  </a:lnTo>
                  <a:lnTo>
                    <a:pt x="59" y="219"/>
                  </a:lnTo>
                  <a:lnTo>
                    <a:pt x="59" y="223"/>
                  </a:lnTo>
                  <a:lnTo>
                    <a:pt x="55" y="219"/>
                  </a:lnTo>
                  <a:lnTo>
                    <a:pt x="51" y="223"/>
                  </a:lnTo>
                  <a:lnTo>
                    <a:pt x="55" y="223"/>
                  </a:lnTo>
                  <a:lnTo>
                    <a:pt x="55" y="223"/>
                  </a:lnTo>
                  <a:lnTo>
                    <a:pt x="55" y="223"/>
                  </a:lnTo>
                  <a:lnTo>
                    <a:pt x="55" y="223"/>
                  </a:lnTo>
                  <a:lnTo>
                    <a:pt x="59" y="227"/>
                  </a:lnTo>
                  <a:moveTo>
                    <a:pt x="31" y="129"/>
                  </a:moveTo>
                  <a:lnTo>
                    <a:pt x="31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moveTo>
                    <a:pt x="51" y="203"/>
                  </a:moveTo>
                  <a:lnTo>
                    <a:pt x="51" y="203"/>
                  </a:lnTo>
                  <a:lnTo>
                    <a:pt x="47" y="199"/>
                  </a:lnTo>
                  <a:lnTo>
                    <a:pt x="43" y="199"/>
                  </a:lnTo>
                  <a:lnTo>
                    <a:pt x="43" y="199"/>
                  </a:lnTo>
                  <a:lnTo>
                    <a:pt x="43" y="195"/>
                  </a:lnTo>
                  <a:lnTo>
                    <a:pt x="43" y="199"/>
                  </a:lnTo>
                  <a:lnTo>
                    <a:pt x="43" y="199"/>
                  </a:lnTo>
                  <a:lnTo>
                    <a:pt x="43" y="199"/>
                  </a:lnTo>
                  <a:lnTo>
                    <a:pt x="43" y="199"/>
                  </a:lnTo>
                  <a:lnTo>
                    <a:pt x="43" y="199"/>
                  </a:lnTo>
                  <a:lnTo>
                    <a:pt x="43" y="203"/>
                  </a:lnTo>
                  <a:lnTo>
                    <a:pt x="43" y="203"/>
                  </a:lnTo>
                  <a:lnTo>
                    <a:pt x="43" y="203"/>
                  </a:lnTo>
                  <a:lnTo>
                    <a:pt x="43" y="203"/>
                  </a:lnTo>
                  <a:lnTo>
                    <a:pt x="43" y="203"/>
                  </a:lnTo>
                  <a:lnTo>
                    <a:pt x="43" y="203"/>
                  </a:lnTo>
                  <a:lnTo>
                    <a:pt x="47" y="203"/>
                  </a:lnTo>
                  <a:lnTo>
                    <a:pt x="47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Freeform 66"/>
            <p:cNvSpPr>
              <a:spLocks noEditPoints="1"/>
            </p:cNvSpPr>
            <p:nvPr/>
          </p:nvSpPr>
          <p:spPr bwMode="auto">
            <a:xfrm>
              <a:off x="4179393" y="3886665"/>
              <a:ext cx="215900" cy="232833"/>
            </a:xfrm>
            <a:custGeom>
              <a:avLst/>
              <a:gdLst>
                <a:gd name="T0" fmla="*/ 90 w 102"/>
                <a:gd name="T1" fmla="*/ 16 h 110"/>
                <a:gd name="T2" fmla="*/ 74 w 102"/>
                <a:gd name="T3" fmla="*/ 8 h 110"/>
                <a:gd name="T4" fmla="*/ 67 w 102"/>
                <a:gd name="T5" fmla="*/ 0 h 110"/>
                <a:gd name="T6" fmla="*/ 63 w 102"/>
                <a:gd name="T7" fmla="*/ 4 h 110"/>
                <a:gd name="T8" fmla="*/ 67 w 102"/>
                <a:gd name="T9" fmla="*/ 8 h 110"/>
                <a:gd name="T10" fmla="*/ 51 w 102"/>
                <a:gd name="T11" fmla="*/ 16 h 110"/>
                <a:gd name="T12" fmla="*/ 43 w 102"/>
                <a:gd name="T13" fmla="*/ 16 h 110"/>
                <a:gd name="T14" fmla="*/ 20 w 102"/>
                <a:gd name="T15" fmla="*/ 28 h 110"/>
                <a:gd name="T16" fmla="*/ 8 w 102"/>
                <a:gd name="T17" fmla="*/ 36 h 110"/>
                <a:gd name="T18" fmla="*/ 16 w 102"/>
                <a:gd name="T19" fmla="*/ 43 h 110"/>
                <a:gd name="T20" fmla="*/ 20 w 102"/>
                <a:gd name="T21" fmla="*/ 51 h 110"/>
                <a:gd name="T22" fmla="*/ 20 w 102"/>
                <a:gd name="T23" fmla="*/ 63 h 110"/>
                <a:gd name="T24" fmla="*/ 27 w 102"/>
                <a:gd name="T25" fmla="*/ 67 h 110"/>
                <a:gd name="T26" fmla="*/ 20 w 102"/>
                <a:gd name="T27" fmla="*/ 79 h 110"/>
                <a:gd name="T28" fmla="*/ 0 w 102"/>
                <a:gd name="T29" fmla="*/ 75 h 110"/>
                <a:gd name="T30" fmla="*/ 8 w 102"/>
                <a:gd name="T31" fmla="*/ 94 h 110"/>
                <a:gd name="T32" fmla="*/ 8 w 102"/>
                <a:gd name="T33" fmla="*/ 98 h 110"/>
                <a:gd name="T34" fmla="*/ 16 w 102"/>
                <a:gd name="T35" fmla="*/ 102 h 110"/>
                <a:gd name="T36" fmla="*/ 16 w 102"/>
                <a:gd name="T37" fmla="*/ 110 h 110"/>
                <a:gd name="T38" fmla="*/ 16 w 102"/>
                <a:gd name="T39" fmla="*/ 110 h 110"/>
                <a:gd name="T40" fmla="*/ 27 w 102"/>
                <a:gd name="T41" fmla="*/ 102 h 110"/>
                <a:gd name="T42" fmla="*/ 27 w 102"/>
                <a:gd name="T43" fmla="*/ 102 h 110"/>
                <a:gd name="T44" fmla="*/ 43 w 102"/>
                <a:gd name="T45" fmla="*/ 98 h 110"/>
                <a:gd name="T46" fmla="*/ 43 w 102"/>
                <a:gd name="T47" fmla="*/ 94 h 110"/>
                <a:gd name="T48" fmla="*/ 39 w 102"/>
                <a:gd name="T49" fmla="*/ 86 h 110"/>
                <a:gd name="T50" fmla="*/ 43 w 102"/>
                <a:gd name="T51" fmla="*/ 79 h 110"/>
                <a:gd name="T52" fmla="*/ 51 w 102"/>
                <a:gd name="T53" fmla="*/ 79 h 110"/>
                <a:gd name="T54" fmla="*/ 47 w 102"/>
                <a:gd name="T55" fmla="*/ 82 h 110"/>
                <a:gd name="T56" fmla="*/ 59 w 102"/>
                <a:gd name="T57" fmla="*/ 94 h 110"/>
                <a:gd name="T58" fmla="*/ 67 w 102"/>
                <a:gd name="T59" fmla="*/ 86 h 110"/>
                <a:gd name="T60" fmla="*/ 55 w 102"/>
                <a:gd name="T61" fmla="*/ 82 h 110"/>
                <a:gd name="T62" fmla="*/ 67 w 102"/>
                <a:gd name="T63" fmla="*/ 82 h 110"/>
                <a:gd name="T64" fmla="*/ 70 w 102"/>
                <a:gd name="T65" fmla="*/ 86 h 110"/>
                <a:gd name="T66" fmla="*/ 70 w 102"/>
                <a:gd name="T67" fmla="*/ 86 h 110"/>
                <a:gd name="T68" fmla="*/ 67 w 102"/>
                <a:gd name="T69" fmla="*/ 75 h 110"/>
                <a:gd name="T70" fmla="*/ 59 w 102"/>
                <a:gd name="T71" fmla="*/ 67 h 110"/>
                <a:gd name="T72" fmla="*/ 70 w 102"/>
                <a:gd name="T73" fmla="*/ 71 h 110"/>
                <a:gd name="T74" fmla="*/ 70 w 102"/>
                <a:gd name="T75" fmla="*/ 67 h 110"/>
                <a:gd name="T76" fmla="*/ 78 w 102"/>
                <a:gd name="T77" fmla="*/ 79 h 110"/>
                <a:gd name="T78" fmla="*/ 82 w 102"/>
                <a:gd name="T79" fmla="*/ 71 h 110"/>
                <a:gd name="T80" fmla="*/ 74 w 102"/>
                <a:gd name="T81" fmla="*/ 67 h 110"/>
                <a:gd name="T82" fmla="*/ 70 w 102"/>
                <a:gd name="T83" fmla="*/ 63 h 110"/>
                <a:gd name="T84" fmla="*/ 70 w 102"/>
                <a:gd name="T85" fmla="*/ 59 h 110"/>
                <a:gd name="T86" fmla="*/ 63 w 102"/>
                <a:gd name="T87" fmla="*/ 55 h 110"/>
                <a:gd name="T88" fmla="*/ 63 w 102"/>
                <a:gd name="T89" fmla="*/ 51 h 110"/>
                <a:gd name="T90" fmla="*/ 74 w 102"/>
                <a:gd name="T91" fmla="*/ 55 h 110"/>
                <a:gd name="T92" fmla="*/ 82 w 102"/>
                <a:gd name="T93" fmla="*/ 55 h 110"/>
                <a:gd name="T94" fmla="*/ 86 w 102"/>
                <a:gd name="T95" fmla="*/ 51 h 110"/>
                <a:gd name="T96" fmla="*/ 90 w 102"/>
                <a:gd name="T97" fmla="*/ 51 h 110"/>
                <a:gd name="T98" fmla="*/ 94 w 102"/>
                <a:gd name="T99" fmla="*/ 55 h 110"/>
                <a:gd name="T100" fmla="*/ 98 w 102"/>
                <a:gd name="T101" fmla="*/ 55 h 110"/>
                <a:gd name="T102" fmla="*/ 98 w 102"/>
                <a:gd name="T103" fmla="*/ 51 h 110"/>
                <a:gd name="T104" fmla="*/ 102 w 102"/>
                <a:gd name="T105" fmla="*/ 51 h 110"/>
                <a:gd name="T106" fmla="*/ 102 w 102"/>
                <a:gd name="T107" fmla="*/ 47 h 110"/>
                <a:gd name="T108" fmla="*/ 98 w 102"/>
                <a:gd name="T109" fmla="*/ 32 h 110"/>
                <a:gd name="T110" fmla="*/ 43 w 102"/>
                <a:gd name="T111" fmla="*/ 90 h 110"/>
                <a:gd name="T112" fmla="*/ 47 w 102"/>
                <a:gd name="T113" fmla="*/ 98 h 110"/>
                <a:gd name="T114" fmla="*/ 51 w 102"/>
                <a:gd name="T115" fmla="*/ 102 h 110"/>
                <a:gd name="T116" fmla="*/ 55 w 102"/>
                <a:gd name="T117" fmla="*/ 98 h 110"/>
                <a:gd name="T118" fmla="*/ 43 w 102"/>
                <a:gd name="T119" fmla="*/ 90 h 110"/>
                <a:gd name="T120" fmla="*/ 70 w 102"/>
                <a:gd name="T121" fmla="*/ 98 h 110"/>
                <a:gd name="T122" fmla="*/ 70 w 102"/>
                <a:gd name="T123" fmla="*/ 9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2" h="110">
                  <a:moveTo>
                    <a:pt x="94" y="20"/>
                  </a:moveTo>
                  <a:lnTo>
                    <a:pt x="94" y="20"/>
                  </a:lnTo>
                  <a:lnTo>
                    <a:pt x="90" y="16"/>
                  </a:lnTo>
                  <a:lnTo>
                    <a:pt x="90" y="16"/>
                  </a:lnTo>
                  <a:lnTo>
                    <a:pt x="86" y="12"/>
                  </a:lnTo>
                  <a:lnTo>
                    <a:pt x="78" y="12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4" y="4"/>
                  </a:lnTo>
                  <a:lnTo>
                    <a:pt x="74" y="4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7" y="8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59" y="12"/>
                  </a:lnTo>
                  <a:lnTo>
                    <a:pt x="51" y="16"/>
                  </a:lnTo>
                  <a:lnTo>
                    <a:pt x="47" y="16"/>
                  </a:lnTo>
                  <a:lnTo>
                    <a:pt x="47" y="16"/>
                  </a:lnTo>
                  <a:lnTo>
                    <a:pt x="43" y="16"/>
                  </a:lnTo>
                  <a:lnTo>
                    <a:pt x="43" y="16"/>
                  </a:lnTo>
                  <a:lnTo>
                    <a:pt x="39" y="12"/>
                  </a:lnTo>
                  <a:lnTo>
                    <a:pt x="39" y="12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2" y="32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6" y="43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20" y="63"/>
                  </a:lnTo>
                  <a:lnTo>
                    <a:pt x="20" y="63"/>
                  </a:lnTo>
                  <a:lnTo>
                    <a:pt x="24" y="67"/>
                  </a:lnTo>
                  <a:lnTo>
                    <a:pt x="27" y="67"/>
                  </a:lnTo>
                  <a:lnTo>
                    <a:pt x="27" y="67"/>
                  </a:lnTo>
                  <a:lnTo>
                    <a:pt x="27" y="71"/>
                  </a:lnTo>
                  <a:lnTo>
                    <a:pt x="24" y="75"/>
                  </a:lnTo>
                  <a:lnTo>
                    <a:pt x="24" y="79"/>
                  </a:lnTo>
                  <a:lnTo>
                    <a:pt x="20" y="79"/>
                  </a:lnTo>
                  <a:lnTo>
                    <a:pt x="16" y="75"/>
                  </a:lnTo>
                  <a:lnTo>
                    <a:pt x="8" y="67"/>
                  </a:lnTo>
                  <a:lnTo>
                    <a:pt x="0" y="67"/>
                  </a:lnTo>
                  <a:lnTo>
                    <a:pt x="0" y="75"/>
                  </a:lnTo>
                  <a:lnTo>
                    <a:pt x="4" y="86"/>
                  </a:lnTo>
                  <a:lnTo>
                    <a:pt x="8" y="90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2" y="98"/>
                  </a:lnTo>
                  <a:lnTo>
                    <a:pt x="16" y="102"/>
                  </a:lnTo>
                  <a:lnTo>
                    <a:pt x="16" y="102"/>
                  </a:lnTo>
                  <a:lnTo>
                    <a:pt x="16" y="102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20" y="106"/>
                  </a:lnTo>
                  <a:lnTo>
                    <a:pt x="24" y="106"/>
                  </a:lnTo>
                  <a:lnTo>
                    <a:pt x="27" y="102"/>
                  </a:lnTo>
                  <a:lnTo>
                    <a:pt x="27" y="102"/>
                  </a:lnTo>
                  <a:lnTo>
                    <a:pt x="24" y="102"/>
                  </a:lnTo>
                  <a:lnTo>
                    <a:pt x="24" y="102"/>
                  </a:lnTo>
                  <a:lnTo>
                    <a:pt x="27" y="102"/>
                  </a:lnTo>
                  <a:lnTo>
                    <a:pt x="31" y="102"/>
                  </a:lnTo>
                  <a:lnTo>
                    <a:pt x="31" y="102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4"/>
                  </a:lnTo>
                  <a:lnTo>
                    <a:pt x="43" y="94"/>
                  </a:lnTo>
                  <a:lnTo>
                    <a:pt x="43" y="94"/>
                  </a:lnTo>
                  <a:lnTo>
                    <a:pt x="43" y="94"/>
                  </a:lnTo>
                  <a:lnTo>
                    <a:pt x="43" y="90"/>
                  </a:lnTo>
                  <a:lnTo>
                    <a:pt x="39" y="90"/>
                  </a:lnTo>
                  <a:lnTo>
                    <a:pt x="39" y="86"/>
                  </a:lnTo>
                  <a:lnTo>
                    <a:pt x="39" y="86"/>
                  </a:lnTo>
                  <a:lnTo>
                    <a:pt x="39" y="86"/>
                  </a:lnTo>
                  <a:lnTo>
                    <a:pt x="43" y="82"/>
                  </a:lnTo>
                  <a:lnTo>
                    <a:pt x="43" y="79"/>
                  </a:lnTo>
                  <a:lnTo>
                    <a:pt x="47" y="79"/>
                  </a:lnTo>
                  <a:lnTo>
                    <a:pt x="47" y="79"/>
                  </a:lnTo>
                  <a:lnTo>
                    <a:pt x="47" y="75"/>
                  </a:lnTo>
                  <a:lnTo>
                    <a:pt x="51" y="79"/>
                  </a:lnTo>
                  <a:lnTo>
                    <a:pt x="47" y="82"/>
                  </a:lnTo>
                  <a:lnTo>
                    <a:pt x="47" y="82"/>
                  </a:lnTo>
                  <a:lnTo>
                    <a:pt x="47" y="82"/>
                  </a:lnTo>
                  <a:lnTo>
                    <a:pt x="47" y="82"/>
                  </a:lnTo>
                  <a:lnTo>
                    <a:pt x="47" y="86"/>
                  </a:lnTo>
                  <a:lnTo>
                    <a:pt x="51" y="86"/>
                  </a:lnTo>
                  <a:lnTo>
                    <a:pt x="51" y="86"/>
                  </a:lnTo>
                  <a:lnTo>
                    <a:pt x="59" y="94"/>
                  </a:lnTo>
                  <a:lnTo>
                    <a:pt x="63" y="94"/>
                  </a:lnTo>
                  <a:lnTo>
                    <a:pt x="63" y="94"/>
                  </a:lnTo>
                  <a:lnTo>
                    <a:pt x="63" y="90"/>
                  </a:lnTo>
                  <a:lnTo>
                    <a:pt x="67" y="86"/>
                  </a:lnTo>
                  <a:lnTo>
                    <a:pt x="59" y="86"/>
                  </a:lnTo>
                  <a:lnTo>
                    <a:pt x="55" y="86"/>
                  </a:lnTo>
                  <a:lnTo>
                    <a:pt x="55" y="82"/>
                  </a:lnTo>
                  <a:lnTo>
                    <a:pt x="55" y="82"/>
                  </a:lnTo>
                  <a:lnTo>
                    <a:pt x="59" y="82"/>
                  </a:lnTo>
                  <a:lnTo>
                    <a:pt x="63" y="86"/>
                  </a:lnTo>
                  <a:lnTo>
                    <a:pt x="63" y="86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70" y="86"/>
                  </a:lnTo>
                  <a:lnTo>
                    <a:pt x="70" y="90"/>
                  </a:lnTo>
                  <a:lnTo>
                    <a:pt x="74" y="90"/>
                  </a:lnTo>
                  <a:lnTo>
                    <a:pt x="74" y="90"/>
                  </a:lnTo>
                  <a:lnTo>
                    <a:pt x="70" y="86"/>
                  </a:lnTo>
                  <a:lnTo>
                    <a:pt x="67" y="82"/>
                  </a:lnTo>
                  <a:lnTo>
                    <a:pt x="67" y="79"/>
                  </a:lnTo>
                  <a:lnTo>
                    <a:pt x="67" y="79"/>
                  </a:lnTo>
                  <a:lnTo>
                    <a:pt x="67" y="75"/>
                  </a:lnTo>
                  <a:lnTo>
                    <a:pt x="67" y="71"/>
                  </a:lnTo>
                  <a:lnTo>
                    <a:pt x="63" y="71"/>
                  </a:lnTo>
                  <a:lnTo>
                    <a:pt x="63" y="71"/>
                  </a:lnTo>
                  <a:lnTo>
                    <a:pt x="59" y="67"/>
                  </a:lnTo>
                  <a:lnTo>
                    <a:pt x="59" y="67"/>
                  </a:lnTo>
                  <a:lnTo>
                    <a:pt x="63" y="67"/>
                  </a:lnTo>
                  <a:lnTo>
                    <a:pt x="67" y="71"/>
                  </a:lnTo>
                  <a:lnTo>
                    <a:pt x="70" y="71"/>
                  </a:lnTo>
                  <a:lnTo>
                    <a:pt x="70" y="71"/>
                  </a:lnTo>
                  <a:lnTo>
                    <a:pt x="70" y="71"/>
                  </a:lnTo>
                  <a:lnTo>
                    <a:pt x="70" y="67"/>
                  </a:lnTo>
                  <a:lnTo>
                    <a:pt x="70" y="67"/>
                  </a:lnTo>
                  <a:lnTo>
                    <a:pt x="70" y="67"/>
                  </a:lnTo>
                  <a:lnTo>
                    <a:pt x="70" y="71"/>
                  </a:lnTo>
                  <a:lnTo>
                    <a:pt x="78" y="75"/>
                  </a:lnTo>
                  <a:lnTo>
                    <a:pt x="78" y="79"/>
                  </a:lnTo>
                  <a:lnTo>
                    <a:pt x="82" y="75"/>
                  </a:lnTo>
                  <a:lnTo>
                    <a:pt x="82" y="75"/>
                  </a:lnTo>
                  <a:lnTo>
                    <a:pt x="82" y="71"/>
                  </a:lnTo>
                  <a:lnTo>
                    <a:pt x="82" y="71"/>
                  </a:lnTo>
                  <a:lnTo>
                    <a:pt x="82" y="71"/>
                  </a:lnTo>
                  <a:lnTo>
                    <a:pt x="78" y="71"/>
                  </a:lnTo>
                  <a:lnTo>
                    <a:pt x="78" y="67"/>
                  </a:lnTo>
                  <a:lnTo>
                    <a:pt x="74" y="67"/>
                  </a:lnTo>
                  <a:lnTo>
                    <a:pt x="74" y="67"/>
                  </a:lnTo>
                  <a:lnTo>
                    <a:pt x="70" y="63"/>
                  </a:lnTo>
                  <a:lnTo>
                    <a:pt x="70" y="63"/>
                  </a:lnTo>
                  <a:lnTo>
                    <a:pt x="70" y="63"/>
                  </a:lnTo>
                  <a:lnTo>
                    <a:pt x="70" y="63"/>
                  </a:lnTo>
                  <a:lnTo>
                    <a:pt x="70" y="59"/>
                  </a:lnTo>
                  <a:lnTo>
                    <a:pt x="70" y="59"/>
                  </a:lnTo>
                  <a:lnTo>
                    <a:pt x="70" y="59"/>
                  </a:lnTo>
                  <a:lnTo>
                    <a:pt x="70" y="55"/>
                  </a:lnTo>
                  <a:lnTo>
                    <a:pt x="67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59" y="51"/>
                  </a:lnTo>
                  <a:lnTo>
                    <a:pt x="63" y="51"/>
                  </a:lnTo>
                  <a:lnTo>
                    <a:pt x="67" y="51"/>
                  </a:lnTo>
                  <a:lnTo>
                    <a:pt x="70" y="55"/>
                  </a:lnTo>
                  <a:lnTo>
                    <a:pt x="70" y="55"/>
                  </a:lnTo>
                  <a:lnTo>
                    <a:pt x="74" y="55"/>
                  </a:lnTo>
                  <a:lnTo>
                    <a:pt x="78" y="59"/>
                  </a:lnTo>
                  <a:lnTo>
                    <a:pt x="82" y="59"/>
                  </a:lnTo>
                  <a:lnTo>
                    <a:pt x="82" y="59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90" y="55"/>
                  </a:lnTo>
                  <a:lnTo>
                    <a:pt x="86" y="51"/>
                  </a:lnTo>
                  <a:lnTo>
                    <a:pt x="86" y="51"/>
                  </a:lnTo>
                  <a:lnTo>
                    <a:pt x="82" y="47"/>
                  </a:lnTo>
                  <a:lnTo>
                    <a:pt x="86" y="47"/>
                  </a:lnTo>
                  <a:lnTo>
                    <a:pt x="86" y="47"/>
                  </a:lnTo>
                  <a:lnTo>
                    <a:pt x="90" y="51"/>
                  </a:lnTo>
                  <a:lnTo>
                    <a:pt x="90" y="51"/>
                  </a:lnTo>
                  <a:lnTo>
                    <a:pt x="90" y="51"/>
                  </a:lnTo>
                  <a:lnTo>
                    <a:pt x="94" y="55"/>
                  </a:lnTo>
                  <a:lnTo>
                    <a:pt x="94" y="55"/>
                  </a:lnTo>
                  <a:lnTo>
                    <a:pt x="98" y="59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1"/>
                  </a:lnTo>
                  <a:lnTo>
                    <a:pt x="98" y="51"/>
                  </a:lnTo>
                  <a:lnTo>
                    <a:pt x="98" y="51"/>
                  </a:lnTo>
                  <a:lnTo>
                    <a:pt x="102" y="51"/>
                  </a:lnTo>
                  <a:lnTo>
                    <a:pt x="102" y="51"/>
                  </a:lnTo>
                  <a:lnTo>
                    <a:pt x="102" y="51"/>
                  </a:lnTo>
                  <a:lnTo>
                    <a:pt x="102" y="51"/>
                  </a:lnTo>
                  <a:lnTo>
                    <a:pt x="102" y="47"/>
                  </a:lnTo>
                  <a:lnTo>
                    <a:pt x="102" y="47"/>
                  </a:lnTo>
                  <a:lnTo>
                    <a:pt x="102" y="47"/>
                  </a:lnTo>
                  <a:lnTo>
                    <a:pt x="102" y="47"/>
                  </a:lnTo>
                  <a:lnTo>
                    <a:pt x="102" y="43"/>
                  </a:lnTo>
                  <a:lnTo>
                    <a:pt x="98" y="39"/>
                  </a:lnTo>
                  <a:lnTo>
                    <a:pt x="98" y="32"/>
                  </a:lnTo>
                  <a:lnTo>
                    <a:pt x="98" y="20"/>
                  </a:lnTo>
                  <a:lnTo>
                    <a:pt x="98" y="16"/>
                  </a:lnTo>
                  <a:lnTo>
                    <a:pt x="94" y="20"/>
                  </a:lnTo>
                  <a:moveTo>
                    <a:pt x="43" y="90"/>
                  </a:moveTo>
                  <a:lnTo>
                    <a:pt x="43" y="90"/>
                  </a:lnTo>
                  <a:lnTo>
                    <a:pt x="43" y="94"/>
                  </a:lnTo>
                  <a:lnTo>
                    <a:pt x="47" y="94"/>
                  </a:lnTo>
                  <a:lnTo>
                    <a:pt x="47" y="98"/>
                  </a:lnTo>
                  <a:lnTo>
                    <a:pt x="51" y="98"/>
                  </a:lnTo>
                  <a:lnTo>
                    <a:pt x="51" y="102"/>
                  </a:lnTo>
                  <a:lnTo>
                    <a:pt x="51" y="102"/>
                  </a:lnTo>
                  <a:lnTo>
                    <a:pt x="51" y="102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5" y="98"/>
                  </a:lnTo>
                  <a:lnTo>
                    <a:pt x="55" y="94"/>
                  </a:lnTo>
                  <a:lnTo>
                    <a:pt x="47" y="90"/>
                  </a:lnTo>
                  <a:lnTo>
                    <a:pt x="43" y="90"/>
                  </a:lnTo>
                  <a:moveTo>
                    <a:pt x="67" y="94"/>
                  </a:moveTo>
                  <a:lnTo>
                    <a:pt x="67" y="94"/>
                  </a:lnTo>
                  <a:lnTo>
                    <a:pt x="67" y="98"/>
                  </a:lnTo>
                  <a:lnTo>
                    <a:pt x="70" y="98"/>
                  </a:lnTo>
                  <a:lnTo>
                    <a:pt x="70" y="98"/>
                  </a:lnTo>
                  <a:lnTo>
                    <a:pt x="70" y="98"/>
                  </a:lnTo>
                  <a:lnTo>
                    <a:pt x="70" y="98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67" y="94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" name="Freeform 67"/>
            <p:cNvSpPr>
              <a:spLocks noEditPoints="1"/>
            </p:cNvSpPr>
            <p:nvPr/>
          </p:nvSpPr>
          <p:spPr bwMode="auto">
            <a:xfrm>
              <a:off x="3874593" y="3920532"/>
              <a:ext cx="361949" cy="455084"/>
            </a:xfrm>
            <a:custGeom>
              <a:avLst/>
              <a:gdLst>
                <a:gd name="T0" fmla="*/ 160 w 171"/>
                <a:gd name="T1" fmla="*/ 86 h 215"/>
                <a:gd name="T2" fmla="*/ 152 w 171"/>
                <a:gd name="T3" fmla="*/ 78 h 215"/>
                <a:gd name="T4" fmla="*/ 160 w 171"/>
                <a:gd name="T5" fmla="*/ 59 h 215"/>
                <a:gd name="T6" fmla="*/ 168 w 171"/>
                <a:gd name="T7" fmla="*/ 51 h 215"/>
                <a:gd name="T8" fmla="*/ 164 w 171"/>
                <a:gd name="T9" fmla="*/ 35 h 215"/>
                <a:gd name="T10" fmla="*/ 152 w 171"/>
                <a:gd name="T11" fmla="*/ 20 h 215"/>
                <a:gd name="T12" fmla="*/ 148 w 171"/>
                <a:gd name="T13" fmla="*/ 0 h 215"/>
                <a:gd name="T14" fmla="*/ 129 w 171"/>
                <a:gd name="T15" fmla="*/ 4 h 215"/>
                <a:gd name="T16" fmla="*/ 125 w 171"/>
                <a:gd name="T17" fmla="*/ 8 h 215"/>
                <a:gd name="T18" fmla="*/ 121 w 171"/>
                <a:gd name="T19" fmla="*/ 20 h 215"/>
                <a:gd name="T20" fmla="*/ 125 w 171"/>
                <a:gd name="T21" fmla="*/ 23 h 215"/>
                <a:gd name="T22" fmla="*/ 117 w 171"/>
                <a:gd name="T23" fmla="*/ 31 h 215"/>
                <a:gd name="T24" fmla="*/ 93 w 171"/>
                <a:gd name="T25" fmla="*/ 55 h 215"/>
                <a:gd name="T26" fmla="*/ 78 w 171"/>
                <a:gd name="T27" fmla="*/ 59 h 215"/>
                <a:gd name="T28" fmla="*/ 66 w 171"/>
                <a:gd name="T29" fmla="*/ 59 h 215"/>
                <a:gd name="T30" fmla="*/ 39 w 171"/>
                <a:gd name="T31" fmla="*/ 66 h 215"/>
                <a:gd name="T32" fmla="*/ 43 w 171"/>
                <a:gd name="T33" fmla="*/ 82 h 215"/>
                <a:gd name="T34" fmla="*/ 43 w 171"/>
                <a:gd name="T35" fmla="*/ 98 h 215"/>
                <a:gd name="T36" fmla="*/ 43 w 171"/>
                <a:gd name="T37" fmla="*/ 121 h 215"/>
                <a:gd name="T38" fmla="*/ 39 w 171"/>
                <a:gd name="T39" fmla="*/ 129 h 215"/>
                <a:gd name="T40" fmla="*/ 39 w 171"/>
                <a:gd name="T41" fmla="*/ 137 h 215"/>
                <a:gd name="T42" fmla="*/ 23 w 171"/>
                <a:gd name="T43" fmla="*/ 152 h 215"/>
                <a:gd name="T44" fmla="*/ 7 w 171"/>
                <a:gd name="T45" fmla="*/ 168 h 215"/>
                <a:gd name="T46" fmla="*/ 0 w 171"/>
                <a:gd name="T47" fmla="*/ 176 h 215"/>
                <a:gd name="T48" fmla="*/ 23 w 171"/>
                <a:gd name="T49" fmla="*/ 172 h 215"/>
                <a:gd name="T50" fmla="*/ 15 w 171"/>
                <a:gd name="T51" fmla="*/ 191 h 215"/>
                <a:gd name="T52" fmla="*/ 23 w 171"/>
                <a:gd name="T53" fmla="*/ 187 h 215"/>
                <a:gd name="T54" fmla="*/ 27 w 171"/>
                <a:gd name="T55" fmla="*/ 191 h 215"/>
                <a:gd name="T56" fmla="*/ 31 w 171"/>
                <a:gd name="T57" fmla="*/ 187 h 215"/>
                <a:gd name="T58" fmla="*/ 23 w 171"/>
                <a:gd name="T59" fmla="*/ 199 h 215"/>
                <a:gd name="T60" fmla="*/ 7 w 171"/>
                <a:gd name="T61" fmla="*/ 215 h 215"/>
                <a:gd name="T62" fmla="*/ 35 w 171"/>
                <a:gd name="T63" fmla="*/ 203 h 215"/>
                <a:gd name="T64" fmla="*/ 39 w 171"/>
                <a:gd name="T65" fmla="*/ 180 h 215"/>
                <a:gd name="T66" fmla="*/ 39 w 171"/>
                <a:gd name="T67" fmla="*/ 168 h 215"/>
                <a:gd name="T68" fmla="*/ 43 w 171"/>
                <a:gd name="T69" fmla="*/ 160 h 215"/>
                <a:gd name="T70" fmla="*/ 43 w 171"/>
                <a:gd name="T71" fmla="*/ 172 h 215"/>
                <a:gd name="T72" fmla="*/ 54 w 171"/>
                <a:gd name="T73" fmla="*/ 176 h 215"/>
                <a:gd name="T74" fmla="*/ 82 w 171"/>
                <a:gd name="T75" fmla="*/ 160 h 215"/>
                <a:gd name="T76" fmla="*/ 82 w 171"/>
                <a:gd name="T77" fmla="*/ 156 h 215"/>
                <a:gd name="T78" fmla="*/ 89 w 171"/>
                <a:gd name="T79" fmla="*/ 152 h 215"/>
                <a:gd name="T80" fmla="*/ 93 w 171"/>
                <a:gd name="T81" fmla="*/ 148 h 215"/>
                <a:gd name="T82" fmla="*/ 101 w 171"/>
                <a:gd name="T83" fmla="*/ 141 h 215"/>
                <a:gd name="T84" fmla="*/ 109 w 171"/>
                <a:gd name="T85" fmla="*/ 148 h 215"/>
                <a:gd name="T86" fmla="*/ 113 w 171"/>
                <a:gd name="T87" fmla="*/ 148 h 215"/>
                <a:gd name="T88" fmla="*/ 121 w 171"/>
                <a:gd name="T89" fmla="*/ 148 h 215"/>
                <a:gd name="T90" fmla="*/ 125 w 171"/>
                <a:gd name="T91" fmla="*/ 133 h 215"/>
                <a:gd name="T92" fmla="*/ 121 w 171"/>
                <a:gd name="T93" fmla="*/ 129 h 215"/>
                <a:gd name="T94" fmla="*/ 117 w 171"/>
                <a:gd name="T95" fmla="*/ 121 h 215"/>
                <a:gd name="T96" fmla="*/ 129 w 171"/>
                <a:gd name="T97" fmla="*/ 125 h 215"/>
                <a:gd name="T98" fmla="*/ 136 w 171"/>
                <a:gd name="T99" fmla="*/ 117 h 215"/>
                <a:gd name="T100" fmla="*/ 140 w 171"/>
                <a:gd name="T101" fmla="*/ 113 h 215"/>
                <a:gd name="T102" fmla="*/ 152 w 171"/>
                <a:gd name="T103" fmla="*/ 102 h 215"/>
                <a:gd name="T104" fmla="*/ 156 w 171"/>
                <a:gd name="T105" fmla="*/ 109 h 215"/>
                <a:gd name="T106" fmla="*/ 160 w 171"/>
                <a:gd name="T107" fmla="*/ 105 h 215"/>
                <a:gd name="T108" fmla="*/ 164 w 171"/>
                <a:gd name="T109" fmla="*/ 98 h 215"/>
                <a:gd name="T110" fmla="*/ 160 w 171"/>
                <a:gd name="T111" fmla="*/ 94 h 215"/>
                <a:gd name="T112" fmla="*/ 74 w 171"/>
                <a:gd name="T113" fmla="*/ 172 h 215"/>
                <a:gd name="T114" fmla="*/ 78 w 171"/>
                <a:gd name="T115" fmla="*/ 16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1" h="215">
                  <a:moveTo>
                    <a:pt x="160" y="94"/>
                  </a:moveTo>
                  <a:lnTo>
                    <a:pt x="160" y="94"/>
                  </a:lnTo>
                  <a:lnTo>
                    <a:pt x="156" y="90"/>
                  </a:lnTo>
                  <a:lnTo>
                    <a:pt x="156" y="90"/>
                  </a:lnTo>
                  <a:lnTo>
                    <a:pt x="156" y="90"/>
                  </a:lnTo>
                  <a:lnTo>
                    <a:pt x="160" y="86"/>
                  </a:lnTo>
                  <a:lnTo>
                    <a:pt x="160" y="86"/>
                  </a:lnTo>
                  <a:lnTo>
                    <a:pt x="160" y="86"/>
                  </a:lnTo>
                  <a:lnTo>
                    <a:pt x="156" y="82"/>
                  </a:lnTo>
                  <a:lnTo>
                    <a:pt x="152" y="82"/>
                  </a:lnTo>
                  <a:lnTo>
                    <a:pt x="152" y="82"/>
                  </a:lnTo>
                  <a:lnTo>
                    <a:pt x="152" y="78"/>
                  </a:lnTo>
                  <a:lnTo>
                    <a:pt x="152" y="78"/>
                  </a:lnTo>
                  <a:lnTo>
                    <a:pt x="152" y="78"/>
                  </a:lnTo>
                  <a:lnTo>
                    <a:pt x="152" y="78"/>
                  </a:lnTo>
                  <a:lnTo>
                    <a:pt x="152" y="74"/>
                  </a:lnTo>
                  <a:lnTo>
                    <a:pt x="148" y="70"/>
                  </a:lnTo>
                  <a:lnTo>
                    <a:pt x="144" y="59"/>
                  </a:lnTo>
                  <a:lnTo>
                    <a:pt x="144" y="51"/>
                  </a:lnTo>
                  <a:lnTo>
                    <a:pt x="152" y="51"/>
                  </a:lnTo>
                  <a:lnTo>
                    <a:pt x="160" y="59"/>
                  </a:lnTo>
                  <a:lnTo>
                    <a:pt x="164" y="63"/>
                  </a:lnTo>
                  <a:lnTo>
                    <a:pt x="168" y="63"/>
                  </a:lnTo>
                  <a:lnTo>
                    <a:pt x="168" y="59"/>
                  </a:lnTo>
                  <a:lnTo>
                    <a:pt x="171" y="55"/>
                  </a:lnTo>
                  <a:lnTo>
                    <a:pt x="171" y="51"/>
                  </a:lnTo>
                  <a:lnTo>
                    <a:pt x="171" y="51"/>
                  </a:lnTo>
                  <a:lnTo>
                    <a:pt x="168" y="51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60" y="39"/>
                  </a:lnTo>
                  <a:lnTo>
                    <a:pt x="160" y="39"/>
                  </a:lnTo>
                  <a:lnTo>
                    <a:pt x="164" y="39"/>
                  </a:lnTo>
                  <a:lnTo>
                    <a:pt x="164" y="35"/>
                  </a:lnTo>
                  <a:lnTo>
                    <a:pt x="164" y="35"/>
                  </a:lnTo>
                  <a:lnTo>
                    <a:pt x="164" y="31"/>
                  </a:lnTo>
                  <a:lnTo>
                    <a:pt x="164" y="31"/>
                  </a:lnTo>
                  <a:lnTo>
                    <a:pt x="160" y="27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6" y="16"/>
                  </a:lnTo>
                  <a:lnTo>
                    <a:pt x="156" y="12"/>
                  </a:lnTo>
                  <a:lnTo>
                    <a:pt x="156" y="12"/>
                  </a:lnTo>
                  <a:lnTo>
                    <a:pt x="156" y="8"/>
                  </a:lnTo>
                  <a:lnTo>
                    <a:pt x="152" y="4"/>
                  </a:lnTo>
                  <a:lnTo>
                    <a:pt x="152" y="0"/>
                  </a:lnTo>
                  <a:lnTo>
                    <a:pt x="148" y="0"/>
                  </a:lnTo>
                  <a:lnTo>
                    <a:pt x="144" y="0"/>
                  </a:lnTo>
                  <a:lnTo>
                    <a:pt x="140" y="8"/>
                  </a:lnTo>
                  <a:lnTo>
                    <a:pt x="140" y="8"/>
                  </a:lnTo>
                  <a:lnTo>
                    <a:pt x="136" y="8"/>
                  </a:lnTo>
                  <a:lnTo>
                    <a:pt x="132" y="8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17" y="4"/>
                  </a:lnTo>
                  <a:lnTo>
                    <a:pt x="121" y="8"/>
                  </a:lnTo>
                  <a:lnTo>
                    <a:pt x="121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20"/>
                  </a:lnTo>
                  <a:lnTo>
                    <a:pt x="121" y="20"/>
                  </a:lnTo>
                  <a:lnTo>
                    <a:pt x="121" y="20"/>
                  </a:lnTo>
                  <a:lnTo>
                    <a:pt x="125" y="20"/>
                  </a:lnTo>
                  <a:lnTo>
                    <a:pt x="125" y="16"/>
                  </a:lnTo>
                  <a:lnTo>
                    <a:pt x="129" y="16"/>
                  </a:lnTo>
                  <a:lnTo>
                    <a:pt x="129" y="16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9" y="27"/>
                  </a:lnTo>
                  <a:lnTo>
                    <a:pt x="129" y="27"/>
                  </a:lnTo>
                  <a:lnTo>
                    <a:pt x="129" y="27"/>
                  </a:lnTo>
                  <a:lnTo>
                    <a:pt x="121" y="27"/>
                  </a:lnTo>
                  <a:lnTo>
                    <a:pt x="117" y="27"/>
                  </a:lnTo>
                  <a:lnTo>
                    <a:pt x="117" y="31"/>
                  </a:lnTo>
                  <a:lnTo>
                    <a:pt x="113" y="35"/>
                  </a:lnTo>
                  <a:lnTo>
                    <a:pt x="101" y="39"/>
                  </a:lnTo>
                  <a:lnTo>
                    <a:pt x="89" y="43"/>
                  </a:lnTo>
                  <a:lnTo>
                    <a:pt x="89" y="43"/>
                  </a:lnTo>
                  <a:lnTo>
                    <a:pt x="89" y="47"/>
                  </a:lnTo>
                  <a:lnTo>
                    <a:pt x="89" y="51"/>
                  </a:lnTo>
                  <a:lnTo>
                    <a:pt x="93" y="55"/>
                  </a:lnTo>
                  <a:lnTo>
                    <a:pt x="93" y="55"/>
                  </a:lnTo>
                  <a:lnTo>
                    <a:pt x="89" y="59"/>
                  </a:lnTo>
                  <a:lnTo>
                    <a:pt x="86" y="63"/>
                  </a:lnTo>
                  <a:lnTo>
                    <a:pt x="82" y="63"/>
                  </a:lnTo>
                  <a:lnTo>
                    <a:pt x="82" y="59"/>
                  </a:lnTo>
                  <a:lnTo>
                    <a:pt x="78" y="59"/>
                  </a:lnTo>
                  <a:lnTo>
                    <a:pt x="78" y="59"/>
                  </a:lnTo>
                  <a:lnTo>
                    <a:pt x="74" y="59"/>
                  </a:lnTo>
                  <a:lnTo>
                    <a:pt x="70" y="59"/>
                  </a:lnTo>
                  <a:lnTo>
                    <a:pt x="70" y="63"/>
                  </a:lnTo>
                  <a:lnTo>
                    <a:pt x="74" y="63"/>
                  </a:lnTo>
                  <a:lnTo>
                    <a:pt x="70" y="63"/>
                  </a:lnTo>
                  <a:lnTo>
                    <a:pt x="66" y="59"/>
                  </a:lnTo>
                  <a:lnTo>
                    <a:pt x="66" y="59"/>
                  </a:lnTo>
                  <a:lnTo>
                    <a:pt x="62" y="59"/>
                  </a:lnTo>
                  <a:lnTo>
                    <a:pt x="39" y="59"/>
                  </a:lnTo>
                  <a:lnTo>
                    <a:pt x="35" y="63"/>
                  </a:lnTo>
                  <a:lnTo>
                    <a:pt x="35" y="63"/>
                  </a:lnTo>
                  <a:lnTo>
                    <a:pt x="35" y="66"/>
                  </a:lnTo>
                  <a:lnTo>
                    <a:pt x="39" y="66"/>
                  </a:lnTo>
                  <a:lnTo>
                    <a:pt x="39" y="66"/>
                  </a:lnTo>
                  <a:lnTo>
                    <a:pt x="39" y="70"/>
                  </a:lnTo>
                  <a:lnTo>
                    <a:pt x="43" y="70"/>
                  </a:lnTo>
                  <a:lnTo>
                    <a:pt x="39" y="74"/>
                  </a:lnTo>
                  <a:lnTo>
                    <a:pt x="39" y="74"/>
                  </a:lnTo>
                  <a:lnTo>
                    <a:pt x="39" y="78"/>
                  </a:lnTo>
                  <a:lnTo>
                    <a:pt x="39" y="78"/>
                  </a:lnTo>
                  <a:lnTo>
                    <a:pt x="43" y="82"/>
                  </a:lnTo>
                  <a:lnTo>
                    <a:pt x="43" y="82"/>
                  </a:lnTo>
                  <a:lnTo>
                    <a:pt x="43" y="86"/>
                  </a:lnTo>
                  <a:lnTo>
                    <a:pt x="35" y="90"/>
                  </a:lnTo>
                  <a:lnTo>
                    <a:pt x="31" y="94"/>
                  </a:lnTo>
                  <a:lnTo>
                    <a:pt x="31" y="98"/>
                  </a:lnTo>
                  <a:lnTo>
                    <a:pt x="39" y="94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105"/>
                  </a:lnTo>
                  <a:lnTo>
                    <a:pt x="43" y="105"/>
                  </a:lnTo>
                  <a:lnTo>
                    <a:pt x="43" y="109"/>
                  </a:lnTo>
                  <a:lnTo>
                    <a:pt x="43" y="113"/>
                  </a:lnTo>
                  <a:lnTo>
                    <a:pt x="43" y="117"/>
                  </a:lnTo>
                  <a:lnTo>
                    <a:pt x="43" y="121"/>
                  </a:lnTo>
                  <a:lnTo>
                    <a:pt x="39" y="125"/>
                  </a:lnTo>
                  <a:lnTo>
                    <a:pt x="39" y="125"/>
                  </a:lnTo>
                  <a:lnTo>
                    <a:pt x="39" y="129"/>
                  </a:lnTo>
                  <a:lnTo>
                    <a:pt x="39" y="129"/>
                  </a:lnTo>
                  <a:lnTo>
                    <a:pt x="39" y="129"/>
                  </a:lnTo>
                  <a:lnTo>
                    <a:pt x="35" y="129"/>
                  </a:lnTo>
                  <a:lnTo>
                    <a:pt x="39" y="129"/>
                  </a:lnTo>
                  <a:lnTo>
                    <a:pt x="39" y="129"/>
                  </a:lnTo>
                  <a:lnTo>
                    <a:pt x="39" y="133"/>
                  </a:lnTo>
                  <a:lnTo>
                    <a:pt x="43" y="133"/>
                  </a:lnTo>
                  <a:lnTo>
                    <a:pt x="43" y="137"/>
                  </a:lnTo>
                  <a:lnTo>
                    <a:pt x="43" y="137"/>
                  </a:lnTo>
                  <a:lnTo>
                    <a:pt x="43" y="137"/>
                  </a:lnTo>
                  <a:lnTo>
                    <a:pt x="39" y="137"/>
                  </a:lnTo>
                  <a:lnTo>
                    <a:pt x="39" y="141"/>
                  </a:lnTo>
                  <a:lnTo>
                    <a:pt x="35" y="141"/>
                  </a:lnTo>
                  <a:lnTo>
                    <a:pt x="31" y="145"/>
                  </a:lnTo>
                  <a:lnTo>
                    <a:pt x="31" y="148"/>
                  </a:lnTo>
                  <a:lnTo>
                    <a:pt x="27" y="148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19" y="148"/>
                  </a:lnTo>
                  <a:lnTo>
                    <a:pt x="19" y="148"/>
                  </a:lnTo>
                  <a:lnTo>
                    <a:pt x="19" y="148"/>
                  </a:lnTo>
                  <a:lnTo>
                    <a:pt x="19" y="148"/>
                  </a:lnTo>
                  <a:lnTo>
                    <a:pt x="19" y="148"/>
                  </a:lnTo>
                  <a:lnTo>
                    <a:pt x="11" y="160"/>
                  </a:lnTo>
                  <a:lnTo>
                    <a:pt x="7" y="168"/>
                  </a:lnTo>
                  <a:lnTo>
                    <a:pt x="3" y="168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2"/>
                  </a:lnTo>
                  <a:lnTo>
                    <a:pt x="0" y="172"/>
                  </a:lnTo>
                  <a:lnTo>
                    <a:pt x="0" y="176"/>
                  </a:lnTo>
                  <a:lnTo>
                    <a:pt x="3" y="176"/>
                  </a:lnTo>
                  <a:lnTo>
                    <a:pt x="3" y="176"/>
                  </a:lnTo>
                  <a:lnTo>
                    <a:pt x="7" y="176"/>
                  </a:lnTo>
                  <a:lnTo>
                    <a:pt x="11" y="176"/>
                  </a:lnTo>
                  <a:lnTo>
                    <a:pt x="19" y="172"/>
                  </a:lnTo>
                  <a:lnTo>
                    <a:pt x="23" y="172"/>
                  </a:lnTo>
                  <a:lnTo>
                    <a:pt x="23" y="172"/>
                  </a:lnTo>
                  <a:lnTo>
                    <a:pt x="23" y="180"/>
                  </a:lnTo>
                  <a:lnTo>
                    <a:pt x="19" y="180"/>
                  </a:lnTo>
                  <a:lnTo>
                    <a:pt x="15" y="184"/>
                  </a:lnTo>
                  <a:lnTo>
                    <a:pt x="15" y="187"/>
                  </a:lnTo>
                  <a:lnTo>
                    <a:pt x="15" y="187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9" y="195"/>
                  </a:lnTo>
                  <a:lnTo>
                    <a:pt x="19" y="195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3" y="191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3" y="191"/>
                  </a:lnTo>
                  <a:lnTo>
                    <a:pt x="23" y="191"/>
                  </a:lnTo>
                  <a:lnTo>
                    <a:pt x="27" y="191"/>
                  </a:lnTo>
                  <a:lnTo>
                    <a:pt x="27" y="187"/>
                  </a:lnTo>
                  <a:lnTo>
                    <a:pt x="27" y="172"/>
                  </a:lnTo>
                  <a:lnTo>
                    <a:pt x="31" y="172"/>
                  </a:lnTo>
                  <a:lnTo>
                    <a:pt x="31" y="176"/>
                  </a:lnTo>
                  <a:lnTo>
                    <a:pt x="31" y="180"/>
                  </a:lnTo>
                  <a:lnTo>
                    <a:pt x="31" y="184"/>
                  </a:lnTo>
                  <a:lnTo>
                    <a:pt x="31" y="187"/>
                  </a:lnTo>
                  <a:lnTo>
                    <a:pt x="27" y="191"/>
                  </a:lnTo>
                  <a:lnTo>
                    <a:pt x="27" y="191"/>
                  </a:lnTo>
                  <a:lnTo>
                    <a:pt x="23" y="191"/>
                  </a:lnTo>
                  <a:lnTo>
                    <a:pt x="23" y="191"/>
                  </a:lnTo>
                  <a:lnTo>
                    <a:pt x="23" y="195"/>
                  </a:lnTo>
                  <a:lnTo>
                    <a:pt x="23" y="195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11" y="207"/>
                  </a:lnTo>
                  <a:lnTo>
                    <a:pt x="7" y="211"/>
                  </a:lnTo>
                  <a:lnTo>
                    <a:pt x="7" y="211"/>
                  </a:lnTo>
                  <a:lnTo>
                    <a:pt x="7" y="215"/>
                  </a:lnTo>
                  <a:lnTo>
                    <a:pt x="7" y="215"/>
                  </a:lnTo>
                  <a:lnTo>
                    <a:pt x="7" y="215"/>
                  </a:lnTo>
                  <a:lnTo>
                    <a:pt x="11" y="215"/>
                  </a:lnTo>
                  <a:lnTo>
                    <a:pt x="15" y="211"/>
                  </a:lnTo>
                  <a:lnTo>
                    <a:pt x="15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1" y="203"/>
                  </a:lnTo>
                  <a:lnTo>
                    <a:pt x="31" y="199"/>
                  </a:lnTo>
                  <a:lnTo>
                    <a:pt x="27" y="195"/>
                  </a:lnTo>
                  <a:lnTo>
                    <a:pt x="31" y="195"/>
                  </a:lnTo>
                  <a:lnTo>
                    <a:pt x="35" y="187"/>
                  </a:lnTo>
                  <a:lnTo>
                    <a:pt x="35" y="184"/>
                  </a:lnTo>
                  <a:lnTo>
                    <a:pt x="39" y="180"/>
                  </a:lnTo>
                  <a:lnTo>
                    <a:pt x="39" y="180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2"/>
                  </a:lnTo>
                  <a:lnTo>
                    <a:pt x="39" y="172"/>
                  </a:lnTo>
                  <a:lnTo>
                    <a:pt x="39" y="168"/>
                  </a:lnTo>
                  <a:lnTo>
                    <a:pt x="39" y="168"/>
                  </a:lnTo>
                  <a:lnTo>
                    <a:pt x="39" y="168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3" y="160"/>
                  </a:lnTo>
                  <a:lnTo>
                    <a:pt x="43" y="160"/>
                  </a:lnTo>
                  <a:lnTo>
                    <a:pt x="43" y="160"/>
                  </a:lnTo>
                  <a:lnTo>
                    <a:pt x="43" y="164"/>
                  </a:lnTo>
                  <a:lnTo>
                    <a:pt x="43" y="164"/>
                  </a:lnTo>
                  <a:lnTo>
                    <a:pt x="46" y="164"/>
                  </a:lnTo>
                  <a:lnTo>
                    <a:pt x="46" y="168"/>
                  </a:lnTo>
                  <a:lnTo>
                    <a:pt x="46" y="168"/>
                  </a:lnTo>
                  <a:lnTo>
                    <a:pt x="43" y="168"/>
                  </a:lnTo>
                  <a:lnTo>
                    <a:pt x="43" y="172"/>
                  </a:lnTo>
                  <a:lnTo>
                    <a:pt x="43" y="180"/>
                  </a:lnTo>
                  <a:lnTo>
                    <a:pt x="43" y="180"/>
                  </a:lnTo>
                  <a:lnTo>
                    <a:pt x="43" y="180"/>
                  </a:lnTo>
                  <a:lnTo>
                    <a:pt x="46" y="176"/>
                  </a:lnTo>
                  <a:lnTo>
                    <a:pt x="50" y="176"/>
                  </a:lnTo>
                  <a:lnTo>
                    <a:pt x="50" y="176"/>
                  </a:lnTo>
                  <a:lnTo>
                    <a:pt x="54" y="176"/>
                  </a:lnTo>
                  <a:lnTo>
                    <a:pt x="54" y="176"/>
                  </a:lnTo>
                  <a:lnTo>
                    <a:pt x="54" y="176"/>
                  </a:lnTo>
                  <a:lnTo>
                    <a:pt x="66" y="172"/>
                  </a:lnTo>
                  <a:lnTo>
                    <a:pt x="70" y="172"/>
                  </a:lnTo>
                  <a:lnTo>
                    <a:pt x="74" y="164"/>
                  </a:lnTo>
                  <a:lnTo>
                    <a:pt x="78" y="160"/>
                  </a:lnTo>
                  <a:lnTo>
                    <a:pt x="82" y="160"/>
                  </a:lnTo>
                  <a:lnTo>
                    <a:pt x="82" y="160"/>
                  </a:lnTo>
                  <a:lnTo>
                    <a:pt x="82" y="156"/>
                  </a:lnTo>
                  <a:lnTo>
                    <a:pt x="82" y="156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82" y="156"/>
                  </a:lnTo>
                  <a:lnTo>
                    <a:pt x="82" y="156"/>
                  </a:lnTo>
                  <a:lnTo>
                    <a:pt x="86" y="160"/>
                  </a:lnTo>
                  <a:lnTo>
                    <a:pt x="86" y="156"/>
                  </a:lnTo>
                  <a:lnTo>
                    <a:pt x="86" y="156"/>
                  </a:lnTo>
                  <a:lnTo>
                    <a:pt x="86" y="156"/>
                  </a:lnTo>
                  <a:lnTo>
                    <a:pt x="89" y="156"/>
                  </a:lnTo>
                  <a:lnTo>
                    <a:pt x="89" y="152"/>
                  </a:lnTo>
                  <a:lnTo>
                    <a:pt x="89" y="152"/>
                  </a:lnTo>
                  <a:lnTo>
                    <a:pt x="93" y="152"/>
                  </a:lnTo>
                  <a:lnTo>
                    <a:pt x="93" y="152"/>
                  </a:lnTo>
                  <a:lnTo>
                    <a:pt x="93" y="152"/>
                  </a:lnTo>
                  <a:lnTo>
                    <a:pt x="97" y="152"/>
                  </a:lnTo>
                  <a:lnTo>
                    <a:pt x="93" y="152"/>
                  </a:lnTo>
                  <a:lnTo>
                    <a:pt x="93" y="148"/>
                  </a:lnTo>
                  <a:lnTo>
                    <a:pt x="93" y="148"/>
                  </a:lnTo>
                  <a:lnTo>
                    <a:pt x="97" y="148"/>
                  </a:lnTo>
                  <a:lnTo>
                    <a:pt x="101" y="148"/>
                  </a:lnTo>
                  <a:lnTo>
                    <a:pt x="101" y="148"/>
                  </a:lnTo>
                  <a:lnTo>
                    <a:pt x="101" y="148"/>
                  </a:lnTo>
                  <a:lnTo>
                    <a:pt x="105" y="145"/>
                  </a:lnTo>
                  <a:lnTo>
                    <a:pt x="101" y="145"/>
                  </a:lnTo>
                  <a:lnTo>
                    <a:pt x="101" y="141"/>
                  </a:lnTo>
                  <a:lnTo>
                    <a:pt x="105" y="141"/>
                  </a:lnTo>
                  <a:lnTo>
                    <a:pt x="109" y="141"/>
                  </a:lnTo>
                  <a:lnTo>
                    <a:pt x="109" y="141"/>
                  </a:lnTo>
                  <a:lnTo>
                    <a:pt x="109" y="145"/>
                  </a:lnTo>
                  <a:lnTo>
                    <a:pt x="109" y="145"/>
                  </a:lnTo>
                  <a:lnTo>
                    <a:pt x="109" y="145"/>
                  </a:lnTo>
                  <a:lnTo>
                    <a:pt x="109" y="148"/>
                  </a:lnTo>
                  <a:lnTo>
                    <a:pt x="109" y="148"/>
                  </a:lnTo>
                  <a:lnTo>
                    <a:pt x="109" y="148"/>
                  </a:lnTo>
                  <a:lnTo>
                    <a:pt x="109" y="152"/>
                  </a:lnTo>
                  <a:lnTo>
                    <a:pt x="109" y="152"/>
                  </a:lnTo>
                  <a:lnTo>
                    <a:pt x="109" y="148"/>
                  </a:lnTo>
                  <a:lnTo>
                    <a:pt x="113" y="148"/>
                  </a:lnTo>
                  <a:lnTo>
                    <a:pt x="113" y="148"/>
                  </a:lnTo>
                  <a:lnTo>
                    <a:pt x="113" y="145"/>
                  </a:lnTo>
                  <a:lnTo>
                    <a:pt x="117" y="141"/>
                  </a:lnTo>
                  <a:lnTo>
                    <a:pt x="117" y="141"/>
                  </a:lnTo>
                  <a:lnTo>
                    <a:pt x="117" y="145"/>
                  </a:lnTo>
                  <a:lnTo>
                    <a:pt x="117" y="148"/>
                  </a:lnTo>
                  <a:lnTo>
                    <a:pt x="117" y="152"/>
                  </a:lnTo>
                  <a:lnTo>
                    <a:pt x="121" y="148"/>
                  </a:lnTo>
                  <a:lnTo>
                    <a:pt x="121" y="148"/>
                  </a:lnTo>
                  <a:lnTo>
                    <a:pt x="121" y="148"/>
                  </a:lnTo>
                  <a:lnTo>
                    <a:pt x="125" y="141"/>
                  </a:lnTo>
                  <a:lnTo>
                    <a:pt x="125" y="137"/>
                  </a:lnTo>
                  <a:lnTo>
                    <a:pt x="125" y="137"/>
                  </a:lnTo>
                  <a:lnTo>
                    <a:pt x="125" y="133"/>
                  </a:lnTo>
                  <a:lnTo>
                    <a:pt x="125" y="133"/>
                  </a:lnTo>
                  <a:lnTo>
                    <a:pt x="125" y="129"/>
                  </a:lnTo>
                  <a:lnTo>
                    <a:pt x="125" y="129"/>
                  </a:lnTo>
                  <a:lnTo>
                    <a:pt x="121" y="133"/>
                  </a:lnTo>
                  <a:lnTo>
                    <a:pt x="121" y="129"/>
                  </a:lnTo>
                  <a:lnTo>
                    <a:pt x="121" y="129"/>
                  </a:lnTo>
                  <a:lnTo>
                    <a:pt x="121" y="129"/>
                  </a:lnTo>
                  <a:lnTo>
                    <a:pt x="121" y="129"/>
                  </a:lnTo>
                  <a:lnTo>
                    <a:pt x="121" y="125"/>
                  </a:lnTo>
                  <a:lnTo>
                    <a:pt x="121" y="125"/>
                  </a:lnTo>
                  <a:lnTo>
                    <a:pt x="121" y="125"/>
                  </a:lnTo>
                  <a:lnTo>
                    <a:pt x="117" y="125"/>
                  </a:lnTo>
                  <a:lnTo>
                    <a:pt x="117" y="121"/>
                  </a:lnTo>
                  <a:lnTo>
                    <a:pt x="117" y="121"/>
                  </a:lnTo>
                  <a:lnTo>
                    <a:pt x="117" y="121"/>
                  </a:lnTo>
                  <a:lnTo>
                    <a:pt x="125" y="121"/>
                  </a:lnTo>
                  <a:lnTo>
                    <a:pt x="125" y="125"/>
                  </a:lnTo>
                  <a:lnTo>
                    <a:pt x="129" y="125"/>
                  </a:lnTo>
                  <a:lnTo>
                    <a:pt x="129" y="125"/>
                  </a:lnTo>
                  <a:lnTo>
                    <a:pt x="129" y="129"/>
                  </a:lnTo>
                  <a:lnTo>
                    <a:pt x="129" y="129"/>
                  </a:lnTo>
                  <a:lnTo>
                    <a:pt x="129" y="125"/>
                  </a:lnTo>
                  <a:lnTo>
                    <a:pt x="129" y="125"/>
                  </a:lnTo>
                  <a:lnTo>
                    <a:pt x="129" y="125"/>
                  </a:lnTo>
                  <a:lnTo>
                    <a:pt x="129" y="121"/>
                  </a:lnTo>
                  <a:lnTo>
                    <a:pt x="129" y="121"/>
                  </a:lnTo>
                  <a:lnTo>
                    <a:pt x="132" y="121"/>
                  </a:lnTo>
                  <a:lnTo>
                    <a:pt x="136" y="117"/>
                  </a:lnTo>
                  <a:lnTo>
                    <a:pt x="136" y="117"/>
                  </a:lnTo>
                  <a:lnTo>
                    <a:pt x="136" y="113"/>
                  </a:lnTo>
                  <a:lnTo>
                    <a:pt x="136" y="113"/>
                  </a:lnTo>
                  <a:lnTo>
                    <a:pt x="136" y="109"/>
                  </a:lnTo>
                  <a:lnTo>
                    <a:pt x="136" y="109"/>
                  </a:lnTo>
                  <a:lnTo>
                    <a:pt x="140" y="109"/>
                  </a:lnTo>
                  <a:lnTo>
                    <a:pt x="140" y="113"/>
                  </a:lnTo>
                  <a:lnTo>
                    <a:pt x="140" y="113"/>
                  </a:lnTo>
                  <a:lnTo>
                    <a:pt x="140" y="117"/>
                  </a:lnTo>
                  <a:lnTo>
                    <a:pt x="144" y="117"/>
                  </a:lnTo>
                  <a:lnTo>
                    <a:pt x="148" y="113"/>
                  </a:lnTo>
                  <a:lnTo>
                    <a:pt x="148" y="113"/>
                  </a:lnTo>
                  <a:lnTo>
                    <a:pt x="148" y="105"/>
                  </a:lnTo>
                  <a:lnTo>
                    <a:pt x="148" y="102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2" y="105"/>
                  </a:lnTo>
                  <a:lnTo>
                    <a:pt x="152" y="109"/>
                  </a:lnTo>
                  <a:lnTo>
                    <a:pt x="152" y="109"/>
                  </a:lnTo>
                  <a:lnTo>
                    <a:pt x="152" y="109"/>
                  </a:lnTo>
                  <a:lnTo>
                    <a:pt x="156" y="109"/>
                  </a:lnTo>
                  <a:lnTo>
                    <a:pt x="156" y="109"/>
                  </a:lnTo>
                  <a:lnTo>
                    <a:pt x="156" y="109"/>
                  </a:lnTo>
                  <a:lnTo>
                    <a:pt x="156" y="105"/>
                  </a:lnTo>
                  <a:lnTo>
                    <a:pt x="156" y="105"/>
                  </a:lnTo>
                  <a:lnTo>
                    <a:pt x="156" y="102"/>
                  </a:lnTo>
                  <a:lnTo>
                    <a:pt x="160" y="102"/>
                  </a:lnTo>
                  <a:lnTo>
                    <a:pt x="160" y="105"/>
                  </a:lnTo>
                  <a:lnTo>
                    <a:pt x="160" y="105"/>
                  </a:lnTo>
                  <a:lnTo>
                    <a:pt x="160" y="105"/>
                  </a:lnTo>
                  <a:lnTo>
                    <a:pt x="164" y="102"/>
                  </a:lnTo>
                  <a:lnTo>
                    <a:pt x="164" y="102"/>
                  </a:lnTo>
                  <a:lnTo>
                    <a:pt x="164" y="98"/>
                  </a:lnTo>
                  <a:lnTo>
                    <a:pt x="164" y="98"/>
                  </a:lnTo>
                  <a:lnTo>
                    <a:pt x="164" y="98"/>
                  </a:lnTo>
                  <a:lnTo>
                    <a:pt x="164" y="98"/>
                  </a:lnTo>
                  <a:lnTo>
                    <a:pt x="160" y="98"/>
                  </a:lnTo>
                  <a:lnTo>
                    <a:pt x="160" y="94"/>
                  </a:lnTo>
                  <a:lnTo>
                    <a:pt x="160" y="94"/>
                  </a:lnTo>
                  <a:lnTo>
                    <a:pt x="164" y="94"/>
                  </a:lnTo>
                  <a:lnTo>
                    <a:pt x="164" y="94"/>
                  </a:lnTo>
                  <a:lnTo>
                    <a:pt x="160" y="94"/>
                  </a:lnTo>
                  <a:lnTo>
                    <a:pt x="160" y="94"/>
                  </a:lnTo>
                  <a:moveTo>
                    <a:pt x="78" y="168"/>
                  </a:moveTo>
                  <a:lnTo>
                    <a:pt x="78" y="168"/>
                  </a:lnTo>
                  <a:lnTo>
                    <a:pt x="78" y="168"/>
                  </a:lnTo>
                  <a:lnTo>
                    <a:pt x="74" y="168"/>
                  </a:lnTo>
                  <a:lnTo>
                    <a:pt x="74" y="168"/>
                  </a:lnTo>
                  <a:lnTo>
                    <a:pt x="74" y="172"/>
                  </a:lnTo>
                  <a:lnTo>
                    <a:pt x="74" y="172"/>
                  </a:lnTo>
                  <a:lnTo>
                    <a:pt x="74" y="172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78" y="168"/>
                  </a:lnTo>
                  <a:lnTo>
                    <a:pt x="82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41"/>
            <p:cNvSpPr>
              <a:spLocks/>
            </p:cNvSpPr>
            <p:nvPr/>
          </p:nvSpPr>
          <p:spPr bwMode="auto">
            <a:xfrm>
              <a:off x="1681725" y="4754497"/>
              <a:ext cx="57149" cy="91017"/>
            </a:xfrm>
            <a:custGeom>
              <a:avLst/>
              <a:gdLst>
                <a:gd name="T0" fmla="*/ 23 w 27"/>
                <a:gd name="T1" fmla="*/ 16 h 43"/>
                <a:gd name="T2" fmla="*/ 23 w 27"/>
                <a:gd name="T3" fmla="*/ 16 h 43"/>
                <a:gd name="T4" fmla="*/ 27 w 27"/>
                <a:gd name="T5" fmla="*/ 24 h 43"/>
                <a:gd name="T6" fmla="*/ 27 w 27"/>
                <a:gd name="T7" fmla="*/ 24 h 43"/>
                <a:gd name="T8" fmla="*/ 27 w 27"/>
                <a:gd name="T9" fmla="*/ 24 h 43"/>
                <a:gd name="T10" fmla="*/ 27 w 27"/>
                <a:gd name="T11" fmla="*/ 24 h 43"/>
                <a:gd name="T12" fmla="*/ 23 w 27"/>
                <a:gd name="T13" fmla="*/ 24 h 43"/>
                <a:gd name="T14" fmla="*/ 23 w 27"/>
                <a:gd name="T15" fmla="*/ 24 h 43"/>
                <a:gd name="T16" fmla="*/ 23 w 27"/>
                <a:gd name="T17" fmla="*/ 28 h 43"/>
                <a:gd name="T18" fmla="*/ 23 w 27"/>
                <a:gd name="T19" fmla="*/ 28 h 43"/>
                <a:gd name="T20" fmla="*/ 20 w 27"/>
                <a:gd name="T21" fmla="*/ 28 h 43"/>
                <a:gd name="T22" fmla="*/ 16 w 27"/>
                <a:gd name="T23" fmla="*/ 28 h 43"/>
                <a:gd name="T24" fmla="*/ 16 w 27"/>
                <a:gd name="T25" fmla="*/ 32 h 43"/>
                <a:gd name="T26" fmla="*/ 12 w 27"/>
                <a:gd name="T27" fmla="*/ 36 h 43"/>
                <a:gd name="T28" fmla="*/ 12 w 27"/>
                <a:gd name="T29" fmla="*/ 36 h 43"/>
                <a:gd name="T30" fmla="*/ 16 w 27"/>
                <a:gd name="T31" fmla="*/ 36 h 43"/>
                <a:gd name="T32" fmla="*/ 16 w 27"/>
                <a:gd name="T33" fmla="*/ 39 h 43"/>
                <a:gd name="T34" fmla="*/ 16 w 27"/>
                <a:gd name="T35" fmla="*/ 43 h 43"/>
                <a:gd name="T36" fmla="*/ 12 w 27"/>
                <a:gd name="T37" fmla="*/ 43 h 43"/>
                <a:gd name="T38" fmla="*/ 8 w 27"/>
                <a:gd name="T39" fmla="*/ 43 h 43"/>
                <a:gd name="T40" fmla="*/ 4 w 27"/>
                <a:gd name="T41" fmla="*/ 39 h 43"/>
                <a:gd name="T42" fmla="*/ 4 w 27"/>
                <a:gd name="T43" fmla="*/ 39 h 43"/>
                <a:gd name="T44" fmla="*/ 4 w 27"/>
                <a:gd name="T45" fmla="*/ 36 h 43"/>
                <a:gd name="T46" fmla="*/ 0 w 27"/>
                <a:gd name="T47" fmla="*/ 32 h 43"/>
                <a:gd name="T48" fmla="*/ 4 w 27"/>
                <a:gd name="T49" fmla="*/ 28 h 43"/>
                <a:gd name="T50" fmla="*/ 4 w 27"/>
                <a:gd name="T51" fmla="*/ 20 h 43"/>
                <a:gd name="T52" fmla="*/ 0 w 27"/>
                <a:gd name="T53" fmla="*/ 16 h 43"/>
                <a:gd name="T54" fmla="*/ 0 w 27"/>
                <a:gd name="T55" fmla="*/ 12 h 43"/>
                <a:gd name="T56" fmla="*/ 4 w 27"/>
                <a:gd name="T57" fmla="*/ 4 h 43"/>
                <a:gd name="T58" fmla="*/ 8 w 27"/>
                <a:gd name="T59" fmla="*/ 0 h 43"/>
                <a:gd name="T60" fmla="*/ 12 w 27"/>
                <a:gd name="T61" fmla="*/ 4 h 43"/>
                <a:gd name="T62" fmla="*/ 16 w 27"/>
                <a:gd name="T63" fmla="*/ 8 h 43"/>
                <a:gd name="T64" fmla="*/ 16 w 27"/>
                <a:gd name="T65" fmla="*/ 8 h 43"/>
                <a:gd name="T66" fmla="*/ 23 w 27"/>
                <a:gd name="T67" fmla="*/ 12 h 43"/>
                <a:gd name="T68" fmla="*/ 23 w 27"/>
                <a:gd name="T69" fmla="*/ 12 h 43"/>
                <a:gd name="T70" fmla="*/ 23 w 27"/>
                <a:gd name="T71" fmla="*/ 16 h 43"/>
                <a:gd name="T72" fmla="*/ 23 w 27"/>
                <a:gd name="T73" fmla="*/ 1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" h="43">
                  <a:moveTo>
                    <a:pt x="23" y="16"/>
                  </a:moveTo>
                  <a:lnTo>
                    <a:pt x="23" y="16"/>
                  </a:lnTo>
                  <a:lnTo>
                    <a:pt x="27" y="24"/>
                  </a:lnTo>
                  <a:lnTo>
                    <a:pt x="27" y="24"/>
                  </a:lnTo>
                  <a:lnTo>
                    <a:pt x="27" y="24"/>
                  </a:lnTo>
                  <a:lnTo>
                    <a:pt x="27" y="24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0" y="28"/>
                  </a:lnTo>
                  <a:lnTo>
                    <a:pt x="16" y="28"/>
                  </a:lnTo>
                  <a:lnTo>
                    <a:pt x="16" y="32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6" y="36"/>
                  </a:lnTo>
                  <a:lnTo>
                    <a:pt x="16" y="39"/>
                  </a:lnTo>
                  <a:lnTo>
                    <a:pt x="16" y="43"/>
                  </a:lnTo>
                  <a:lnTo>
                    <a:pt x="12" y="43"/>
                  </a:lnTo>
                  <a:lnTo>
                    <a:pt x="8" y="43"/>
                  </a:lnTo>
                  <a:lnTo>
                    <a:pt x="4" y="39"/>
                  </a:lnTo>
                  <a:lnTo>
                    <a:pt x="4" y="39"/>
                  </a:lnTo>
                  <a:lnTo>
                    <a:pt x="4" y="36"/>
                  </a:lnTo>
                  <a:lnTo>
                    <a:pt x="0" y="32"/>
                  </a:lnTo>
                  <a:lnTo>
                    <a:pt x="4" y="28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23" y="16"/>
                  </a:lnTo>
                  <a:lnTo>
                    <a:pt x="23" y="16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42"/>
            <p:cNvSpPr>
              <a:spLocks/>
            </p:cNvSpPr>
            <p:nvPr/>
          </p:nvSpPr>
          <p:spPr bwMode="auto">
            <a:xfrm>
              <a:off x="1698659" y="4714280"/>
              <a:ext cx="91016" cy="107951"/>
            </a:xfrm>
            <a:custGeom>
              <a:avLst/>
              <a:gdLst>
                <a:gd name="T0" fmla="*/ 39 w 43"/>
                <a:gd name="T1" fmla="*/ 51 h 51"/>
                <a:gd name="T2" fmla="*/ 39 w 43"/>
                <a:gd name="T3" fmla="*/ 51 h 51"/>
                <a:gd name="T4" fmla="*/ 31 w 43"/>
                <a:gd name="T5" fmla="*/ 51 h 51"/>
                <a:gd name="T6" fmla="*/ 27 w 43"/>
                <a:gd name="T7" fmla="*/ 51 h 51"/>
                <a:gd name="T8" fmla="*/ 27 w 43"/>
                <a:gd name="T9" fmla="*/ 51 h 51"/>
                <a:gd name="T10" fmla="*/ 27 w 43"/>
                <a:gd name="T11" fmla="*/ 47 h 51"/>
                <a:gd name="T12" fmla="*/ 27 w 43"/>
                <a:gd name="T13" fmla="*/ 43 h 51"/>
                <a:gd name="T14" fmla="*/ 27 w 43"/>
                <a:gd name="T15" fmla="*/ 43 h 51"/>
                <a:gd name="T16" fmla="*/ 23 w 43"/>
                <a:gd name="T17" fmla="*/ 43 h 51"/>
                <a:gd name="T18" fmla="*/ 23 w 43"/>
                <a:gd name="T19" fmla="*/ 39 h 51"/>
                <a:gd name="T20" fmla="*/ 19 w 43"/>
                <a:gd name="T21" fmla="*/ 43 h 51"/>
                <a:gd name="T22" fmla="*/ 19 w 43"/>
                <a:gd name="T23" fmla="*/ 43 h 51"/>
                <a:gd name="T24" fmla="*/ 19 w 43"/>
                <a:gd name="T25" fmla="*/ 43 h 51"/>
                <a:gd name="T26" fmla="*/ 15 w 43"/>
                <a:gd name="T27" fmla="*/ 35 h 51"/>
                <a:gd name="T28" fmla="*/ 15 w 43"/>
                <a:gd name="T29" fmla="*/ 35 h 51"/>
                <a:gd name="T30" fmla="*/ 15 w 43"/>
                <a:gd name="T31" fmla="*/ 31 h 51"/>
                <a:gd name="T32" fmla="*/ 15 w 43"/>
                <a:gd name="T33" fmla="*/ 31 h 51"/>
                <a:gd name="T34" fmla="*/ 8 w 43"/>
                <a:gd name="T35" fmla="*/ 27 h 51"/>
                <a:gd name="T36" fmla="*/ 8 w 43"/>
                <a:gd name="T37" fmla="*/ 27 h 51"/>
                <a:gd name="T38" fmla="*/ 4 w 43"/>
                <a:gd name="T39" fmla="*/ 23 h 51"/>
                <a:gd name="T40" fmla="*/ 0 w 43"/>
                <a:gd name="T41" fmla="*/ 19 h 51"/>
                <a:gd name="T42" fmla="*/ 4 w 43"/>
                <a:gd name="T43" fmla="*/ 19 h 51"/>
                <a:gd name="T44" fmla="*/ 4 w 43"/>
                <a:gd name="T45" fmla="*/ 15 h 51"/>
                <a:gd name="T46" fmla="*/ 8 w 43"/>
                <a:gd name="T47" fmla="*/ 15 h 51"/>
                <a:gd name="T48" fmla="*/ 8 w 43"/>
                <a:gd name="T49" fmla="*/ 0 h 51"/>
                <a:gd name="T50" fmla="*/ 15 w 43"/>
                <a:gd name="T51" fmla="*/ 0 h 51"/>
                <a:gd name="T52" fmla="*/ 19 w 43"/>
                <a:gd name="T53" fmla="*/ 4 h 51"/>
                <a:gd name="T54" fmla="*/ 19 w 43"/>
                <a:gd name="T55" fmla="*/ 4 h 51"/>
                <a:gd name="T56" fmla="*/ 23 w 43"/>
                <a:gd name="T57" fmla="*/ 4 h 51"/>
                <a:gd name="T58" fmla="*/ 23 w 43"/>
                <a:gd name="T59" fmla="*/ 8 h 51"/>
                <a:gd name="T60" fmla="*/ 31 w 43"/>
                <a:gd name="T61" fmla="*/ 19 h 51"/>
                <a:gd name="T62" fmla="*/ 39 w 43"/>
                <a:gd name="T63" fmla="*/ 23 h 51"/>
                <a:gd name="T64" fmla="*/ 39 w 43"/>
                <a:gd name="T65" fmla="*/ 27 h 51"/>
                <a:gd name="T66" fmla="*/ 43 w 43"/>
                <a:gd name="T67" fmla="*/ 43 h 51"/>
                <a:gd name="T68" fmla="*/ 43 w 43"/>
                <a:gd name="T69" fmla="*/ 47 h 51"/>
                <a:gd name="T70" fmla="*/ 43 w 43"/>
                <a:gd name="T71" fmla="*/ 51 h 51"/>
                <a:gd name="T72" fmla="*/ 43 w 43"/>
                <a:gd name="T73" fmla="*/ 51 h 51"/>
                <a:gd name="T74" fmla="*/ 39 w 43"/>
                <a:gd name="T7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3" h="51">
                  <a:moveTo>
                    <a:pt x="39" y="51"/>
                  </a:moveTo>
                  <a:lnTo>
                    <a:pt x="39" y="51"/>
                  </a:lnTo>
                  <a:lnTo>
                    <a:pt x="31" y="51"/>
                  </a:lnTo>
                  <a:lnTo>
                    <a:pt x="27" y="51"/>
                  </a:lnTo>
                  <a:lnTo>
                    <a:pt x="27" y="51"/>
                  </a:lnTo>
                  <a:lnTo>
                    <a:pt x="27" y="47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23" y="43"/>
                  </a:lnTo>
                  <a:lnTo>
                    <a:pt x="23" y="39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8" y="27"/>
                  </a:lnTo>
                  <a:lnTo>
                    <a:pt x="8" y="27"/>
                  </a:lnTo>
                  <a:lnTo>
                    <a:pt x="4" y="23"/>
                  </a:lnTo>
                  <a:lnTo>
                    <a:pt x="0" y="19"/>
                  </a:lnTo>
                  <a:lnTo>
                    <a:pt x="4" y="19"/>
                  </a:lnTo>
                  <a:lnTo>
                    <a:pt x="4" y="15"/>
                  </a:lnTo>
                  <a:lnTo>
                    <a:pt x="8" y="15"/>
                  </a:lnTo>
                  <a:lnTo>
                    <a:pt x="8" y="0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8"/>
                  </a:lnTo>
                  <a:lnTo>
                    <a:pt x="31" y="19"/>
                  </a:lnTo>
                  <a:lnTo>
                    <a:pt x="39" y="23"/>
                  </a:lnTo>
                  <a:lnTo>
                    <a:pt x="39" y="27"/>
                  </a:lnTo>
                  <a:lnTo>
                    <a:pt x="43" y="43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3" y="51"/>
                  </a:lnTo>
                  <a:lnTo>
                    <a:pt x="39" y="51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5"/>
            <p:cNvSpPr>
              <a:spLocks noEditPoints="1"/>
            </p:cNvSpPr>
            <p:nvPr/>
          </p:nvSpPr>
          <p:spPr bwMode="auto">
            <a:xfrm>
              <a:off x="1548375" y="1499064"/>
              <a:ext cx="679449" cy="1528233"/>
            </a:xfrm>
            <a:custGeom>
              <a:avLst/>
              <a:gdLst>
                <a:gd name="T0" fmla="*/ 172 w 321"/>
                <a:gd name="T1" fmla="*/ 211 h 722"/>
                <a:gd name="T2" fmla="*/ 141 w 321"/>
                <a:gd name="T3" fmla="*/ 219 h 722"/>
                <a:gd name="T4" fmla="*/ 55 w 321"/>
                <a:gd name="T5" fmla="*/ 480 h 722"/>
                <a:gd name="T6" fmla="*/ 118 w 321"/>
                <a:gd name="T7" fmla="*/ 316 h 722"/>
                <a:gd name="T8" fmla="*/ 251 w 321"/>
                <a:gd name="T9" fmla="*/ 98 h 722"/>
                <a:gd name="T10" fmla="*/ 290 w 321"/>
                <a:gd name="T11" fmla="*/ 117 h 722"/>
                <a:gd name="T12" fmla="*/ 239 w 321"/>
                <a:gd name="T13" fmla="*/ 137 h 722"/>
                <a:gd name="T14" fmla="*/ 196 w 321"/>
                <a:gd name="T15" fmla="*/ 152 h 722"/>
                <a:gd name="T16" fmla="*/ 211 w 321"/>
                <a:gd name="T17" fmla="*/ 187 h 722"/>
                <a:gd name="T18" fmla="*/ 223 w 321"/>
                <a:gd name="T19" fmla="*/ 211 h 722"/>
                <a:gd name="T20" fmla="*/ 188 w 321"/>
                <a:gd name="T21" fmla="*/ 172 h 722"/>
                <a:gd name="T22" fmla="*/ 172 w 321"/>
                <a:gd name="T23" fmla="*/ 187 h 722"/>
                <a:gd name="T24" fmla="*/ 184 w 321"/>
                <a:gd name="T25" fmla="*/ 195 h 722"/>
                <a:gd name="T26" fmla="*/ 157 w 321"/>
                <a:gd name="T27" fmla="*/ 226 h 722"/>
                <a:gd name="T28" fmla="*/ 129 w 321"/>
                <a:gd name="T29" fmla="*/ 258 h 722"/>
                <a:gd name="T30" fmla="*/ 196 w 321"/>
                <a:gd name="T31" fmla="*/ 254 h 722"/>
                <a:gd name="T32" fmla="*/ 165 w 321"/>
                <a:gd name="T33" fmla="*/ 277 h 722"/>
                <a:gd name="T34" fmla="*/ 180 w 321"/>
                <a:gd name="T35" fmla="*/ 289 h 722"/>
                <a:gd name="T36" fmla="*/ 157 w 321"/>
                <a:gd name="T37" fmla="*/ 285 h 722"/>
                <a:gd name="T38" fmla="*/ 126 w 321"/>
                <a:gd name="T39" fmla="*/ 332 h 722"/>
                <a:gd name="T40" fmla="*/ 180 w 321"/>
                <a:gd name="T41" fmla="*/ 332 h 722"/>
                <a:gd name="T42" fmla="*/ 169 w 321"/>
                <a:gd name="T43" fmla="*/ 351 h 722"/>
                <a:gd name="T44" fmla="*/ 126 w 321"/>
                <a:gd name="T45" fmla="*/ 351 h 722"/>
                <a:gd name="T46" fmla="*/ 106 w 321"/>
                <a:gd name="T47" fmla="*/ 379 h 722"/>
                <a:gd name="T48" fmla="*/ 94 w 321"/>
                <a:gd name="T49" fmla="*/ 410 h 722"/>
                <a:gd name="T50" fmla="*/ 75 w 321"/>
                <a:gd name="T51" fmla="*/ 445 h 722"/>
                <a:gd name="T52" fmla="*/ 79 w 321"/>
                <a:gd name="T53" fmla="*/ 472 h 722"/>
                <a:gd name="T54" fmla="*/ 83 w 321"/>
                <a:gd name="T55" fmla="*/ 504 h 722"/>
                <a:gd name="T56" fmla="*/ 118 w 321"/>
                <a:gd name="T57" fmla="*/ 500 h 722"/>
                <a:gd name="T58" fmla="*/ 114 w 321"/>
                <a:gd name="T59" fmla="*/ 527 h 722"/>
                <a:gd name="T60" fmla="*/ 86 w 321"/>
                <a:gd name="T61" fmla="*/ 558 h 722"/>
                <a:gd name="T62" fmla="*/ 63 w 321"/>
                <a:gd name="T63" fmla="*/ 586 h 722"/>
                <a:gd name="T64" fmla="*/ 43 w 321"/>
                <a:gd name="T65" fmla="*/ 617 h 722"/>
                <a:gd name="T66" fmla="*/ 67 w 321"/>
                <a:gd name="T67" fmla="*/ 648 h 722"/>
                <a:gd name="T68" fmla="*/ 67 w 321"/>
                <a:gd name="T69" fmla="*/ 676 h 722"/>
                <a:gd name="T70" fmla="*/ 90 w 321"/>
                <a:gd name="T71" fmla="*/ 679 h 722"/>
                <a:gd name="T72" fmla="*/ 110 w 321"/>
                <a:gd name="T73" fmla="*/ 707 h 722"/>
                <a:gd name="T74" fmla="*/ 227 w 321"/>
                <a:gd name="T75" fmla="*/ 289 h 722"/>
                <a:gd name="T76" fmla="*/ 176 w 321"/>
                <a:gd name="T77" fmla="*/ 145 h 722"/>
                <a:gd name="T78" fmla="*/ 157 w 321"/>
                <a:gd name="T79" fmla="*/ 160 h 722"/>
                <a:gd name="T80" fmla="*/ 122 w 321"/>
                <a:gd name="T81" fmla="*/ 172 h 722"/>
                <a:gd name="T82" fmla="*/ 141 w 321"/>
                <a:gd name="T83" fmla="*/ 113 h 722"/>
                <a:gd name="T84" fmla="*/ 129 w 321"/>
                <a:gd name="T85" fmla="*/ 78 h 722"/>
                <a:gd name="T86" fmla="*/ 153 w 321"/>
                <a:gd name="T87" fmla="*/ 137 h 722"/>
                <a:gd name="T88" fmla="*/ 75 w 321"/>
                <a:gd name="T89" fmla="*/ 105 h 722"/>
                <a:gd name="T90" fmla="*/ 94 w 321"/>
                <a:gd name="T91" fmla="*/ 82 h 722"/>
                <a:gd name="T92" fmla="*/ 114 w 321"/>
                <a:gd name="T93" fmla="*/ 78 h 722"/>
                <a:gd name="T94" fmla="*/ 110 w 321"/>
                <a:gd name="T95" fmla="*/ 102 h 722"/>
                <a:gd name="T96" fmla="*/ 67 w 321"/>
                <a:gd name="T97" fmla="*/ 117 h 722"/>
                <a:gd name="T98" fmla="*/ 12 w 321"/>
                <a:gd name="T99" fmla="*/ 254 h 722"/>
                <a:gd name="T100" fmla="*/ 114 w 321"/>
                <a:gd name="T101" fmla="*/ 164 h 722"/>
                <a:gd name="T102" fmla="*/ 75 w 321"/>
                <a:gd name="T103" fmla="*/ 195 h 722"/>
                <a:gd name="T104" fmla="*/ 98 w 321"/>
                <a:gd name="T105" fmla="*/ 160 h 722"/>
                <a:gd name="T106" fmla="*/ 16 w 321"/>
                <a:gd name="T107" fmla="*/ 230 h 722"/>
                <a:gd name="T108" fmla="*/ 47 w 321"/>
                <a:gd name="T109" fmla="*/ 219 h 722"/>
                <a:gd name="T110" fmla="*/ 40 w 321"/>
                <a:gd name="T111" fmla="*/ 187 h 722"/>
                <a:gd name="T112" fmla="*/ 129 w 321"/>
                <a:gd name="T113" fmla="*/ 27 h 722"/>
                <a:gd name="T114" fmla="*/ 118 w 321"/>
                <a:gd name="T115" fmla="*/ 70 h 722"/>
                <a:gd name="T116" fmla="*/ 47 w 321"/>
                <a:gd name="T117" fmla="*/ 535 h 722"/>
                <a:gd name="T118" fmla="*/ 59 w 321"/>
                <a:gd name="T119" fmla="*/ 703 h 722"/>
                <a:gd name="T120" fmla="*/ 114 w 321"/>
                <a:gd name="T121" fmla="*/ 371 h 722"/>
                <a:gd name="T122" fmla="*/ 43 w 321"/>
                <a:gd name="T123" fmla="*/ 578 h 722"/>
                <a:gd name="T124" fmla="*/ 40 w 321"/>
                <a:gd name="T125" fmla="*/ 644 h 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1" h="722">
                  <a:moveTo>
                    <a:pt x="94" y="78"/>
                  </a:moveTo>
                  <a:lnTo>
                    <a:pt x="94" y="78"/>
                  </a:lnTo>
                  <a:lnTo>
                    <a:pt x="94" y="82"/>
                  </a:lnTo>
                  <a:lnTo>
                    <a:pt x="90" y="82"/>
                  </a:lnTo>
                  <a:lnTo>
                    <a:pt x="90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78"/>
                  </a:lnTo>
                  <a:lnTo>
                    <a:pt x="86" y="78"/>
                  </a:lnTo>
                  <a:lnTo>
                    <a:pt x="86" y="74"/>
                  </a:lnTo>
                  <a:lnTo>
                    <a:pt x="86" y="74"/>
                  </a:lnTo>
                  <a:lnTo>
                    <a:pt x="86" y="74"/>
                  </a:lnTo>
                  <a:lnTo>
                    <a:pt x="86" y="74"/>
                  </a:lnTo>
                  <a:lnTo>
                    <a:pt x="86" y="74"/>
                  </a:lnTo>
                  <a:lnTo>
                    <a:pt x="90" y="74"/>
                  </a:lnTo>
                  <a:lnTo>
                    <a:pt x="94" y="74"/>
                  </a:lnTo>
                  <a:lnTo>
                    <a:pt x="94" y="78"/>
                  </a:lnTo>
                  <a:lnTo>
                    <a:pt x="94" y="78"/>
                  </a:lnTo>
                  <a:moveTo>
                    <a:pt x="141" y="215"/>
                  </a:moveTo>
                  <a:lnTo>
                    <a:pt x="141" y="215"/>
                  </a:lnTo>
                  <a:lnTo>
                    <a:pt x="141" y="215"/>
                  </a:lnTo>
                  <a:lnTo>
                    <a:pt x="141" y="215"/>
                  </a:lnTo>
                  <a:lnTo>
                    <a:pt x="141" y="211"/>
                  </a:lnTo>
                  <a:lnTo>
                    <a:pt x="141" y="211"/>
                  </a:lnTo>
                  <a:lnTo>
                    <a:pt x="141" y="211"/>
                  </a:lnTo>
                  <a:lnTo>
                    <a:pt x="145" y="207"/>
                  </a:lnTo>
                  <a:lnTo>
                    <a:pt x="145" y="207"/>
                  </a:lnTo>
                  <a:lnTo>
                    <a:pt x="145" y="207"/>
                  </a:lnTo>
                  <a:lnTo>
                    <a:pt x="145" y="207"/>
                  </a:lnTo>
                  <a:lnTo>
                    <a:pt x="145" y="207"/>
                  </a:lnTo>
                  <a:lnTo>
                    <a:pt x="149" y="211"/>
                  </a:lnTo>
                  <a:lnTo>
                    <a:pt x="149" y="211"/>
                  </a:lnTo>
                  <a:lnTo>
                    <a:pt x="149" y="215"/>
                  </a:lnTo>
                  <a:lnTo>
                    <a:pt x="149" y="219"/>
                  </a:lnTo>
                  <a:lnTo>
                    <a:pt x="145" y="219"/>
                  </a:lnTo>
                  <a:lnTo>
                    <a:pt x="145" y="219"/>
                  </a:lnTo>
                  <a:lnTo>
                    <a:pt x="141" y="215"/>
                  </a:lnTo>
                  <a:lnTo>
                    <a:pt x="141" y="215"/>
                  </a:lnTo>
                  <a:moveTo>
                    <a:pt x="188" y="203"/>
                  </a:move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7"/>
                  </a:lnTo>
                  <a:lnTo>
                    <a:pt x="184" y="207"/>
                  </a:lnTo>
                  <a:lnTo>
                    <a:pt x="180" y="207"/>
                  </a:lnTo>
                  <a:lnTo>
                    <a:pt x="176" y="203"/>
                  </a:lnTo>
                  <a:lnTo>
                    <a:pt x="176" y="203"/>
                  </a:lnTo>
                  <a:lnTo>
                    <a:pt x="172" y="207"/>
                  </a:lnTo>
                  <a:lnTo>
                    <a:pt x="172" y="207"/>
                  </a:lnTo>
                  <a:lnTo>
                    <a:pt x="172" y="211"/>
                  </a:lnTo>
                  <a:lnTo>
                    <a:pt x="172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1" y="211"/>
                  </a:lnTo>
                  <a:lnTo>
                    <a:pt x="161" y="207"/>
                  </a:lnTo>
                  <a:lnTo>
                    <a:pt x="161" y="207"/>
                  </a:lnTo>
                  <a:lnTo>
                    <a:pt x="165" y="207"/>
                  </a:lnTo>
                  <a:lnTo>
                    <a:pt x="165" y="207"/>
                  </a:lnTo>
                  <a:lnTo>
                    <a:pt x="165" y="207"/>
                  </a:lnTo>
                  <a:lnTo>
                    <a:pt x="165" y="203"/>
                  </a:lnTo>
                  <a:lnTo>
                    <a:pt x="184" y="199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moveTo>
                    <a:pt x="153" y="219"/>
                  </a:moveTo>
                  <a:lnTo>
                    <a:pt x="153" y="219"/>
                  </a:lnTo>
                  <a:lnTo>
                    <a:pt x="153" y="223"/>
                  </a:lnTo>
                  <a:lnTo>
                    <a:pt x="153" y="223"/>
                  </a:lnTo>
                  <a:lnTo>
                    <a:pt x="153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5" y="226"/>
                  </a:lnTo>
                  <a:lnTo>
                    <a:pt x="145" y="226"/>
                  </a:lnTo>
                  <a:lnTo>
                    <a:pt x="141" y="226"/>
                  </a:lnTo>
                  <a:lnTo>
                    <a:pt x="137" y="226"/>
                  </a:lnTo>
                  <a:lnTo>
                    <a:pt x="133" y="230"/>
                  </a:lnTo>
                  <a:lnTo>
                    <a:pt x="133" y="226"/>
                  </a:lnTo>
                  <a:lnTo>
                    <a:pt x="133" y="226"/>
                  </a:lnTo>
                  <a:lnTo>
                    <a:pt x="133" y="226"/>
                  </a:lnTo>
                  <a:lnTo>
                    <a:pt x="133" y="223"/>
                  </a:lnTo>
                  <a:lnTo>
                    <a:pt x="133" y="223"/>
                  </a:lnTo>
                  <a:lnTo>
                    <a:pt x="133" y="223"/>
                  </a:lnTo>
                  <a:lnTo>
                    <a:pt x="129" y="219"/>
                  </a:lnTo>
                  <a:lnTo>
                    <a:pt x="133" y="219"/>
                  </a:lnTo>
                  <a:lnTo>
                    <a:pt x="133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9"/>
                  </a:lnTo>
                  <a:lnTo>
                    <a:pt x="137" y="215"/>
                  </a:lnTo>
                  <a:lnTo>
                    <a:pt x="137" y="215"/>
                  </a:lnTo>
                  <a:lnTo>
                    <a:pt x="137" y="215"/>
                  </a:lnTo>
                  <a:lnTo>
                    <a:pt x="137" y="215"/>
                  </a:lnTo>
                  <a:lnTo>
                    <a:pt x="137" y="215"/>
                  </a:lnTo>
                  <a:lnTo>
                    <a:pt x="137" y="219"/>
                  </a:lnTo>
                  <a:lnTo>
                    <a:pt x="141" y="219"/>
                  </a:lnTo>
                  <a:lnTo>
                    <a:pt x="141" y="219"/>
                  </a:lnTo>
                  <a:lnTo>
                    <a:pt x="145" y="219"/>
                  </a:lnTo>
                  <a:lnTo>
                    <a:pt x="145" y="219"/>
                  </a:lnTo>
                  <a:lnTo>
                    <a:pt x="149" y="219"/>
                  </a:lnTo>
                  <a:lnTo>
                    <a:pt x="149" y="223"/>
                  </a:lnTo>
                  <a:lnTo>
                    <a:pt x="149" y="223"/>
                  </a:lnTo>
                  <a:lnTo>
                    <a:pt x="149" y="223"/>
                  </a:lnTo>
                  <a:lnTo>
                    <a:pt x="149" y="223"/>
                  </a:lnTo>
                  <a:lnTo>
                    <a:pt x="153" y="223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moveTo>
                    <a:pt x="59" y="480"/>
                  </a:moveTo>
                  <a:lnTo>
                    <a:pt x="59" y="480"/>
                  </a:lnTo>
                  <a:lnTo>
                    <a:pt x="59" y="480"/>
                  </a:lnTo>
                  <a:lnTo>
                    <a:pt x="59" y="484"/>
                  </a:lnTo>
                  <a:lnTo>
                    <a:pt x="59" y="488"/>
                  </a:lnTo>
                  <a:lnTo>
                    <a:pt x="59" y="488"/>
                  </a:lnTo>
                  <a:lnTo>
                    <a:pt x="59" y="492"/>
                  </a:lnTo>
                  <a:lnTo>
                    <a:pt x="59" y="488"/>
                  </a:lnTo>
                  <a:lnTo>
                    <a:pt x="59" y="488"/>
                  </a:lnTo>
                  <a:lnTo>
                    <a:pt x="55" y="488"/>
                  </a:lnTo>
                  <a:lnTo>
                    <a:pt x="55" y="488"/>
                  </a:lnTo>
                  <a:lnTo>
                    <a:pt x="55" y="488"/>
                  </a:lnTo>
                  <a:lnTo>
                    <a:pt x="55" y="488"/>
                  </a:lnTo>
                  <a:lnTo>
                    <a:pt x="55" y="492"/>
                  </a:lnTo>
                  <a:lnTo>
                    <a:pt x="55" y="492"/>
                  </a:lnTo>
                  <a:lnTo>
                    <a:pt x="59" y="496"/>
                  </a:lnTo>
                  <a:lnTo>
                    <a:pt x="59" y="496"/>
                  </a:lnTo>
                  <a:lnTo>
                    <a:pt x="55" y="496"/>
                  </a:lnTo>
                  <a:lnTo>
                    <a:pt x="55" y="496"/>
                  </a:lnTo>
                  <a:lnTo>
                    <a:pt x="55" y="496"/>
                  </a:lnTo>
                  <a:lnTo>
                    <a:pt x="55" y="492"/>
                  </a:lnTo>
                  <a:lnTo>
                    <a:pt x="55" y="496"/>
                  </a:lnTo>
                  <a:lnTo>
                    <a:pt x="51" y="492"/>
                  </a:lnTo>
                  <a:lnTo>
                    <a:pt x="51" y="492"/>
                  </a:lnTo>
                  <a:lnTo>
                    <a:pt x="51" y="492"/>
                  </a:lnTo>
                  <a:lnTo>
                    <a:pt x="51" y="492"/>
                  </a:lnTo>
                  <a:lnTo>
                    <a:pt x="51" y="492"/>
                  </a:lnTo>
                  <a:lnTo>
                    <a:pt x="51" y="488"/>
                  </a:lnTo>
                  <a:lnTo>
                    <a:pt x="51" y="488"/>
                  </a:lnTo>
                  <a:lnTo>
                    <a:pt x="51" y="484"/>
                  </a:lnTo>
                  <a:lnTo>
                    <a:pt x="51" y="484"/>
                  </a:lnTo>
                  <a:lnTo>
                    <a:pt x="51" y="484"/>
                  </a:lnTo>
                  <a:lnTo>
                    <a:pt x="51" y="484"/>
                  </a:lnTo>
                  <a:lnTo>
                    <a:pt x="51" y="480"/>
                  </a:lnTo>
                  <a:lnTo>
                    <a:pt x="55" y="480"/>
                  </a:lnTo>
                  <a:lnTo>
                    <a:pt x="55" y="480"/>
                  </a:lnTo>
                  <a:lnTo>
                    <a:pt x="55" y="480"/>
                  </a:lnTo>
                  <a:lnTo>
                    <a:pt x="55" y="480"/>
                  </a:lnTo>
                  <a:lnTo>
                    <a:pt x="55" y="480"/>
                  </a:lnTo>
                  <a:lnTo>
                    <a:pt x="55" y="484"/>
                  </a:lnTo>
                  <a:lnTo>
                    <a:pt x="55" y="484"/>
                  </a:lnTo>
                  <a:lnTo>
                    <a:pt x="55" y="484"/>
                  </a:lnTo>
                  <a:lnTo>
                    <a:pt x="59" y="480"/>
                  </a:lnTo>
                  <a:lnTo>
                    <a:pt x="55" y="480"/>
                  </a:lnTo>
                  <a:lnTo>
                    <a:pt x="55" y="480"/>
                  </a:lnTo>
                  <a:lnTo>
                    <a:pt x="59" y="480"/>
                  </a:lnTo>
                  <a:lnTo>
                    <a:pt x="59" y="480"/>
                  </a:lnTo>
                  <a:moveTo>
                    <a:pt x="59" y="508"/>
                  </a:moveTo>
                  <a:lnTo>
                    <a:pt x="59" y="508"/>
                  </a:lnTo>
                  <a:lnTo>
                    <a:pt x="59" y="512"/>
                  </a:lnTo>
                  <a:lnTo>
                    <a:pt x="59" y="515"/>
                  </a:lnTo>
                  <a:lnTo>
                    <a:pt x="59" y="515"/>
                  </a:lnTo>
                  <a:lnTo>
                    <a:pt x="59" y="515"/>
                  </a:lnTo>
                  <a:lnTo>
                    <a:pt x="59" y="515"/>
                  </a:lnTo>
                  <a:lnTo>
                    <a:pt x="59" y="519"/>
                  </a:lnTo>
                  <a:lnTo>
                    <a:pt x="55" y="519"/>
                  </a:lnTo>
                  <a:lnTo>
                    <a:pt x="55" y="519"/>
                  </a:lnTo>
                  <a:lnTo>
                    <a:pt x="55" y="519"/>
                  </a:lnTo>
                  <a:lnTo>
                    <a:pt x="51" y="515"/>
                  </a:lnTo>
                  <a:lnTo>
                    <a:pt x="51" y="515"/>
                  </a:lnTo>
                  <a:lnTo>
                    <a:pt x="51" y="515"/>
                  </a:lnTo>
                  <a:lnTo>
                    <a:pt x="47" y="515"/>
                  </a:lnTo>
                  <a:lnTo>
                    <a:pt x="47" y="515"/>
                  </a:lnTo>
                  <a:lnTo>
                    <a:pt x="47" y="515"/>
                  </a:lnTo>
                  <a:lnTo>
                    <a:pt x="47" y="512"/>
                  </a:lnTo>
                  <a:lnTo>
                    <a:pt x="51" y="512"/>
                  </a:lnTo>
                  <a:lnTo>
                    <a:pt x="51" y="512"/>
                  </a:lnTo>
                  <a:lnTo>
                    <a:pt x="55" y="508"/>
                  </a:lnTo>
                  <a:lnTo>
                    <a:pt x="51" y="504"/>
                  </a:lnTo>
                  <a:lnTo>
                    <a:pt x="51" y="504"/>
                  </a:lnTo>
                  <a:lnTo>
                    <a:pt x="51" y="504"/>
                  </a:lnTo>
                  <a:lnTo>
                    <a:pt x="51" y="504"/>
                  </a:lnTo>
                  <a:lnTo>
                    <a:pt x="55" y="504"/>
                  </a:lnTo>
                  <a:lnTo>
                    <a:pt x="55" y="508"/>
                  </a:lnTo>
                  <a:lnTo>
                    <a:pt x="55" y="504"/>
                  </a:lnTo>
                  <a:lnTo>
                    <a:pt x="55" y="508"/>
                  </a:lnTo>
                  <a:lnTo>
                    <a:pt x="55" y="508"/>
                  </a:lnTo>
                  <a:lnTo>
                    <a:pt x="55" y="508"/>
                  </a:lnTo>
                  <a:lnTo>
                    <a:pt x="59" y="508"/>
                  </a:lnTo>
                  <a:lnTo>
                    <a:pt x="59" y="508"/>
                  </a:lnTo>
                  <a:lnTo>
                    <a:pt x="59" y="508"/>
                  </a:lnTo>
                  <a:lnTo>
                    <a:pt x="59" y="508"/>
                  </a:lnTo>
                  <a:lnTo>
                    <a:pt x="59" y="508"/>
                  </a:lnTo>
                  <a:moveTo>
                    <a:pt x="118" y="312"/>
                  </a:moveTo>
                  <a:lnTo>
                    <a:pt x="118" y="312"/>
                  </a:lnTo>
                  <a:lnTo>
                    <a:pt x="118" y="312"/>
                  </a:lnTo>
                  <a:lnTo>
                    <a:pt x="118" y="312"/>
                  </a:lnTo>
                  <a:lnTo>
                    <a:pt x="118" y="316"/>
                  </a:lnTo>
                  <a:lnTo>
                    <a:pt x="118" y="316"/>
                  </a:lnTo>
                  <a:lnTo>
                    <a:pt x="110" y="320"/>
                  </a:lnTo>
                  <a:lnTo>
                    <a:pt x="110" y="320"/>
                  </a:lnTo>
                  <a:lnTo>
                    <a:pt x="110" y="320"/>
                  </a:lnTo>
                  <a:lnTo>
                    <a:pt x="110" y="320"/>
                  </a:lnTo>
                  <a:lnTo>
                    <a:pt x="106" y="320"/>
                  </a:lnTo>
                  <a:lnTo>
                    <a:pt x="106" y="320"/>
                  </a:lnTo>
                  <a:lnTo>
                    <a:pt x="110" y="320"/>
                  </a:lnTo>
                  <a:lnTo>
                    <a:pt x="110" y="316"/>
                  </a:lnTo>
                  <a:lnTo>
                    <a:pt x="110" y="316"/>
                  </a:lnTo>
                  <a:lnTo>
                    <a:pt x="110" y="316"/>
                  </a:lnTo>
                  <a:lnTo>
                    <a:pt x="110" y="316"/>
                  </a:lnTo>
                  <a:lnTo>
                    <a:pt x="110" y="316"/>
                  </a:lnTo>
                  <a:lnTo>
                    <a:pt x="110" y="312"/>
                  </a:lnTo>
                  <a:lnTo>
                    <a:pt x="114" y="308"/>
                  </a:lnTo>
                  <a:lnTo>
                    <a:pt x="114" y="308"/>
                  </a:lnTo>
                  <a:lnTo>
                    <a:pt x="118" y="308"/>
                  </a:lnTo>
                  <a:lnTo>
                    <a:pt x="118" y="312"/>
                  </a:lnTo>
                  <a:lnTo>
                    <a:pt x="118" y="312"/>
                  </a:lnTo>
                  <a:lnTo>
                    <a:pt x="118" y="312"/>
                  </a:lnTo>
                  <a:lnTo>
                    <a:pt x="118" y="312"/>
                  </a:lnTo>
                  <a:lnTo>
                    <a:pt x="118" y="312"/>
                  </a:lnTo>
                  <a:moveTo>
                    <a:pt x="43" y="711"/>
                  </a:moveTo>
                  <a:lnTo>
                    <a:pt x="43" y="711"/>
                  </a:lnTo>
                  <a:lnTo>
                    <a:pt x="43" y="711"/>
                  </a:lnTo>
                  <a:lnTo>
                    <a:pt x="43" y="711"/>
                  </a:lnTo>
                  <a:lnTo>
                    <a:pt x="43" y="711"/>
                  </a:lnTo>
                  <a:lnTo>
                    <a:pt x="43" y="711"/>
                  </a:lnTo>
                  <a:lnTo>
                    <a:pt x="43" y="711"/>
                  </a:lnTo>
                  <a:lnTo>
                    <a:pt x="47" y="715"/>
                  </a:lnTo>
                  <a:lnTo>
                    <a:pt x="47" y="715"/>
                  </a:lnTo>
                  <a:lnTo>
                    <a:pt x="47" y="711"/>
                  </a:lnTo>
                  <a:lnTo>
                    <a:pt x="47" y="711"/>
                  </a:lnTo>
                  <a:lnTo>
                    <a:pt x="51" y="711"/>
                  </a:lnTo>
                  <a:lnTo>
                    <a:pt x="51" y="711"/>
                  </a:lnTo>
                  <a:lnTo>
                    <a:pt x="51" y="715"/>
                  </a:lnTo>
                  <a:lnTo>
                    <a:pt x="55" y="715"/>
                  </a:lnTo>
                  <a:lnTo>
                    <a:pt x="55" y="718"/>
                  </a:lnTo>
                  <a:lnTo>
                    <a:pt x="51" y="715"/>
                  </a:lnTo>
                  <a:lnTo>
                    <a:pt x="51" y="715"/>
                  </a:lnTo>
                  <a:lnTo>
                    <a:pt x="51" y="715"/>
                  </a:lnTo>
                  <a:lnTo>
                    <a:pt x="47" y="715"/>
                  </a:lnTo>
                  <a:lnTo>
                    <a:pt x="47" y="715"/>
                  </a:lnTo>
                  <a:lnTo>
                    <a:pt x="47" y="715"/>
                  </a:lnTo>
                  <a:lnTo>
                    <a:pt x="43" y="711"/>
                  </a:lnTo>
                  <a:lnTo>
                    <a:pt x="43" y="711"/>
                  </a:lnTo>
                  <a:moveTo>
                    <a:pt x="290" y="82"/>
                  </a:moveTo>
                  <a:lnTo>
                    <a:pt x="290" y="82"/>
                  </a:lnTo>
                  <a:lnTo>
                    <a:pt x="278" y="86"/>
                  </a:lnTo>
                  <a:lnTo>
                    <a:pt x="262" y="90"/>
                  </a:lnTo>
                  <a:lnTo>
                    <a:pt x="251" y="98"/>
                  </a:lnTo>
                  <a:lnTo>
                    <a:pt x="223" y="105"/>
                  </a:lnTo>
                  <a:lnTo>
                    <a:pt x="215" y="113"/>
                  </a:lnTo>
                  <a:lnTo>
                    <a:pt x="211" y="117"/>
                  </a:lnTo>
                  <a:lnTo>
                    <a:pt x="208" y="117"/>
                  </a:lnTo>
                  <a:lnTo>
                    <a:pt x="208" y="117"/>
                  </a:lnTo>
                  <a:lnTo>
                    <a:pt x="208" y="113"/>
                  </a:lnTo>
                  <a:lnTo>
                    <a:pt x="204" y="113"/>
                  </a:lnTo>
                  <a:lnTo>
                    <a:pt x="204" y="113"/>
                  </a:lnTo>
                  <a:lnTo>
                    <a:pt x="204" y="113"/>
                  </a:lnTo>
                  <a:lnTo>
                    <a:pt x="200" y="117"/>
                  </a:lnTo>
                  <a:lnTo>
                    <a:pt x="200" y="117"/>
                  </a:lnTo>
                  <a:lnTo>
                    <a:pt x="200" y="117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4" y="121"/>
                  </a:lnTo>
                  <a:lnTo>
                    <a:pt x="204" y="125"/>
                  </a:lnTo>
                  <a:lnTo>
                    <a:pt x="204" y="125"/>
                  </a:lnTo>
                  <a:lnTo>
                    <a:pt x="204" y="129"/>
                  </a:lnTo>
                  <a:lnTo>
                    <a:pt x="204" y="129"/>
                  </a:lnTo>
                  <a:lnTo>
                    <a:pt x="208" y="129"/>
                  </a:lnTo>
                  <a:lnTo>
                    <a:pt x="215" y="129"/>
                  </a:lnTo>
                  <a:lnTo>
                    <a:pt x="219" y="125"/>
                  </a:lnTo>
                  <a:lnTo>
                    <a:pt x="227" y="125"/>
                  </a:lnTo>
                  <a:lnTo>
                    <a:pt x="227" y="121"/>
                  </a:lnTo>
                  <a:lnTo>
                    <a:pt x="227" y="117"/>
                  </a:lnTo>
                  <a:lnTo>
                    <a:pt x="231" y="113"/>
                  </a:lnTo>
                  <a:lnTo>
                    <a:pt x="231" y="113"/>
                  </a:lnTo>
                  <a:lnTo>
                    <a:pt x="231" y="113"/>
                  </a:lnTo>
                  <a:lnTo>
                    <a:pt x="235" y="113"/>
                  </a:lnTo>
                  <a:lnTo>
                    <a:pt x="235" y="113"/>
                  </a:lnTo>
                  <a:lnTo>
                    <a:pt x="235" y="113"/>
                  </a:lnTo>
                  <a:lnTo>
                    <a:pt x="239" y="113"/>
                  </a:lnTo>
                  <a:lnTo>
                    <a:pt x="239" y="113"/>
                  </a:lnTo>
                  <a:lnTo>
                    <a:pt x="239" y="117"/>
                  </a:lnTo>
                  <a:lnTo>
                    <a:pt x="239" y="117"/>
                  </a:lnTo>
                  <a:lnTo>
                    <a:pt x="235" y="121"/>
                  </a:lnTo>
                  <a:lnTo>
                    <a:pt x="235" y="121"/>
                  </a:lnTo>
                  <a:lnTo>
                    <a:pt x="239" y="121"/>
                  </a:lnTo>
                  <a:lnTo>
                    <a:pt x="251" y="117"/>
                  </a:lnTo>
                  <a:lnTo>
                    <a:pt x="254" y="109"/>
                  </a:lnTo>
                  <a:lnTo>
                    <a:pt x="254" y="109"/>
                  </a:lnTo>
                  <a:lnTo>
                    <a:pt x="258" y="105"/>
                  </a:lnTo>
                  <a:lnTo>
                    <a:pt x="262" y="105"/>
                  </a:lnTo>
                  <a:lnTo>
                    <a:pt x="262" y="102"/>
                  </a:lnTo>
                  <a:lnTo>
                    <a:pt x="262" y="102"/>
                  </a:lnTo>
                  <a:lnTo>
                    <a:pt x="266" y="102"/>
                  </a:lnTo>
                  <a:lnTo>
                    <a:pt x="262" y="113"/>
                  </a:lnTo>
                  <a:lnTo>
                    <a:pt x="270" y="113"/>
                  </a:lnTo>
                  <a:lnTo>
                    <a:pt x="286" y="117"/>
                  </a:lnTo>
                  <a:lnTo>
                    <a:pt x="290" y="117"/>
                  </a:lnTo>
                  <a:lnTo>
                    <a:pt x="286" y="121"/>
                  </a:lnTo>
                  <a:lnTo>
                    <a:pt x="278" y="117"/>
                  </a:lnTo>
                  <a:lnTo>
                    <a:pt x="270" y="117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70" y="125"/>
                  </a:lnTo>
                  <a:lnTo>
                    <a:pt x="274" y="129"/>
                  </a:lnTo>
                  <a:lnTo>
                    <a:pt x="270" y="129"/>
                  </a:lnTo>
                  <a:lnTo>
                    <a:pt x="258" y="121"/>
                  </a:lnTo>
                  <a:lnTo>
                    <a:pt x="251" y="125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1" y="129"/>
                  </a:lnTo>
                  <a:lnTo>
                    <a:pt x="251" y="129"/>
                  </a:lnTo>
                  <a:lnTo>
                    <a:pt x="251" y="129"/>
                  </a:lnTo>
                  <a:lnTo>
                    <a:pt x="251" y="133"/>
                  </a:lnTo>
                  <a:lnTo>
                    <a:pt x="254" y="137"/>
                  </a:lnTo>
                  <a:lnTo>
                    <a:pt x="254" y="137"/>
                  </a:lnTo>
                  <a:lnTo>
                    <a:pt x="254" y="137"/>
                  </a:lnTo>
                  <a:lnTo>
                    <a:pt x="258" y="141"/>
                  </a:lnTo>
                  <a:lnTo>
                    <a:pt x="262" y="141"/>
                  </a:lnTo>
                  <a:lnTo>
                    <a:pt x="266" y="145"/>
                  </a:lnTo>
                  <a:lnTo>
                    <a:pt x="270" y="148"/>
                  </a:lnTo>
                  <a:lnTo>
                    <a:pt x="266" y="148"/>
                  </a:lnTo>
                  <a:lnTo>
                    <a:pt x="266" y="152"/>
                  </a:lnTo>
                  <a:lnTo>
                    <a:pt x="266" y="152"/>
                  </a:lnTo>
                  <a:lnTo>
                    <a:pt x="270" y="156"/>
                  </a:lnTo>
                  <a:lnTo>
                    <a:pt x="270" y="156"/>
                  </a:lnTo>
                  <a:lnTo>
                    <a:pt x="270" y="160"/>
                  </a:lnTo>
                  <a:lnTo>
                    <a:pt x="270" y="160"/>
                  </a:lnTo>
                  <a:lnTo>
                    <a:pt x="266" y="160"/>
                  </a:lnTo>
                  <a:lnTo>
                    <a:pt x="266" y="160"/>
                  </a:lnTo>
                  <a:lnTo>
                    <a:pt x="266" y="156"/>
                  </a:lnTo>
                  <a:lnTo>
                    <a:pt x="266" y="152"/>
                  </a:lnTo>
                  <a:lnTo>
                    <a:pt x="266" y="152"/>
                  </a:lnTo>
                  <a:lnTo>
                    <a:pt x="266" y="152"/>
                  </a:lnTo>
                  <a:lnTo>
                    <a:pt x="266" y="152"/>
                  </a:lnTo>
                  <a:lnTo>
                    <a:pt x="262" y="148"/>
                  </a:lnTo>
                  <a:lnTo>
                    <a:pt x="262" y="148"/>
                  </a:lnTo>
                  <a:lnTo>
                    <a:pt x="262" y="145"/>
                  </a:lnTo>
                  <a:lnTo>
                    <a:pt x="254" y="145"/>
                  </a:lnTo>
                  <a:lnTo>
                    <a:pt x="254" y="141"/>
                  </a:lnTo>
                  <a:lnTo>
                    <a:pt x="254" y="141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47" y="133"/>
                  </a:lnTo>
                  <a:lnTo>
                    <a:pt x="247" y="133"/>
                  </a:lnTo>
                  <a:lnTo>
                    <a:pt x="243" y="133"/>
                  </a:lnTo>
                  <a:lnTo>
                    <a:pt x="243" y="133"/>
                  </a:lnTo>
                  <a:lnTo>
                    <a:pt x="239" y="137"/>
                  </a:lnTo>
                  <a:lnTo>
                    <a:pt x="231" y="141"/>
                  </a:lnTo>
                  <a:lnTo>
                    <a:pt x="231" y="145"/>
                  </a:lnTo>
                  <a:lnTo>
                    <a:pt x="231" y="141"/>
                  </a:lnTo>
                  <a:lnTo>
                    <a:pt x="231" y="137"/>
                  </a:lnTo>
                  <a:lnTo>
                    <a:pt x="231" y="137"/>
                  </a:lnTo>
                  <a:lnTo>
                    <a:pt x="231" y="133"/>
                  </a:lnTo>
                  <a:lnTo>
                    <a:pt x="227" y="133"/>
                  </a:lnTo>
                  <a:lnTo>
                    <a:pt x="227" y="133"/>
                  </a:lnTo>
                  <a:lnTo>
                    <a:pt x="219" y="133"/>
                  </a:lnTo>
                  <a:lnTo>
                    <a:pt x="219" y="133"/>
                  </a:lnTo>
                  <a:lnTo>
                    <a:pt x="204" y="137"/>
                  </a:lnTo>
                  <a:lnTo>
                    <a:pt x="200" y="141"/>
                  </a:lnTo>
                  <a:lnTo>
                    <a:pt x="196" y="145"/>
                  </a:lnTo>
                  <a:lnTo>
                    <a:pt x="192" y="145"/>
                  </a:lnTo>
                  <a:lnTo>
                    <a:pt x="192" y="148"/>
                  </a:lnTo>
                  <a:lnTo>
                    <a:pt x="196" y="145"/>
                  </a:lnTo>
                  <a:lnTo>
                    <a:pt x="196" y="145"/>
                  </a:lnTo>
                  <a:lnTo>
                    <a:pt x="196" y="148"/>
                  </a:lnTo>
                  <a:lnTo>
                    <a:pt x="196" y="148"/>
                  </a:lnTo>
                  <a:lnTo>
                    <a:pt x="200" y="148"/>
                  </a:lnTo>
                  <a:lnTo>
                    <a:pt x="200" y="148"/>
                  </a:lnTo>
                  <a:lnTo>
                    <a:pt x="204" y="152"/>
                  </a:lnTo>
                  <a:lnTo>
                    <a:pt x="208" y="152"/>
                  </a:lnTo>
                  <a:lnTo>
                    <a:pt x="211" y="152"/>
                  </a:lnTo>
                  <a:lnTo>
                    <a:pt x="215" y="152"/>
                  </a:lnTo>
                  <a:lnTo>
                    <a:pt x="219" y="156"/>
                  </a:lnTo>
                  <a:lnTo>
                    <a:pt x="219" y="160"/>
                  </a:lnTo>
                  <a:lnTo>
                    <a:pt x="223" y="160"/>
                  </a:lnTo>
                  <a:lnTo>
                    <a:pt x="223" y="164"/>
                  </a:lnTo>
                  <a:lnTo>
                    <a:pt x="231" y="168"/>
                  </a:lnTo>
                  <a:lnTo>
                    <a:pt x="231" y="168"/>
                  </a:lnTo>
                  <a:lnTo>
                    <a:pt x="235" y="168"/>
                  </a:lnTo>
                  <a:lnTo>
                    <a:pt x="239" y="172"/>
                  </a:lnTo>
                  <a:lnTo>
                    <a:pt x="235" y="172"/>
                  </a:lnTo>
                  <a:lnTo>
                    <a:pt x="235" y="172"/>
                  </a:lnTo>
                  <a:lnTo>
                    <a:pt x="219" y="164"/>
                  </a:lnTo>
                  <a:lnTo>
                    <a:pt x="219" y="160"/>
                  </a:lnTo>
                  <a:lnTo>
                    <a:pt x="215" y="156"/>
                  </a:lnTo>
                  <a:lnTo>
                    <a:pt x="208" y="156"/>
                  </a:lnTo>
                  <a:lnTo>
                    <a:pt x="204" y="156"/>
                  </a:lnTo>
                  <a:lnTo>
                    <a:pt x="204" y="156"/>
                  </a:lnTo>
                  <a:lnTo>
                    <a:pt x="200" y="156"/>
                  </a:lnTo>
                  <a:lnTo>
                    <a:pt x="200" y="156"/>
                  </a:lnTo>
                  <a:lnTo>
                    <a:pt x="200" y="152"/>
                  </a:lnTo>
                  <a:lnTo>
                    <a:pt x="200" y="152"/>
                  </a:lnTo>
                  <a:lnTo>
                    <a:pt x="196" y="152"/>
                  </a:lnTo>
                  <a:lnTo>
                    <a:pt x="196" y="152"/>
                  </a:lnTo>
                  <a:lnTo>
                    <a:pt x="196" y="152"/>
                  </a:lnTo>
                  <a:lnTo>
                    <a:pt x="196" y="152"/>
                  </a:lnTo>
                  <a:lnTo>
                    <a:pt x="196" y="152"/>
                  </a:lnTo>
                  <a:lnTo>
                    <a:pt x="192" y="152"/>
                  </a:lnTo>
                  <a:lnTo>
                    <a:pt x="192" y="152"/>
                  </a:lnTo>
                  <a:lnTo>
                    <a:pt x="188" y="152"/>
                  </a:lnTo>
                  <a:lnTo>
                    <a:pt x="188" y="156"/>
                  </a:lnTo>
                  <a:lnTo>
                    <a:pt x="188" y="156"/>
                  </a:lnTo>
                  <a:lnTo>
                    <a:pt x="188" y="160"/>
                  </a:lnTo>
                  <a:lnTo>
                    <a:pt x="196" y="160"/>
                  </a:lnTo>
                  <a:lnTo>
                    <a:pt x="204" y="160"/>
                  </a:lnTo>
                  <a:lnTo>
                    <a:pt x="204" y="160"/>
                  </a:lnTo>
                  <a:lnTo>
                    <a:pt x="204" y="160"/>
                  </a:lnTo>
                  <a:lnTo>
                    <a:pt x="204" y="164"/>
                  </a:lnTo>
                  <a:lnTo>
                    <a:pt x="204" y="164"/>
                  </a:lnTo>
                  <a:lnTo>
                    <a:pt x="196" y="164"/>
                  </a:lnTo>
                  <a:lnTo>
                    <a:pt x="196" y="168"/>
                  </a:lnTo>
                  <a:lnTo>
                    <a:pt x="196" y="168"/>
                  </a:lnTo>
                  <a:lnTo>
                    <a:pt x="196" y="168"/>
                  </a:lnTo>
                  <a:lnTo>
                    <a:pt x="211" y="164"/>
                  </a:lnTo>
                  <a:lnTo>
                    <a:pt x="211" y="164"/>
                  </a:lnTo>
                  <a:lnTo>
                    <a:pt x="211" y="164"/>
                  </a:lnTo>
                  <a:lnTo>
                    <a:pt x="211" y="160"/>
                  </a:lnTo>
                  <a:lnTo>
                    <a:pt x="211" y="164"/>
                  </a:lnTo>
                  <a:lnTo>
                    <a:pt x="211" y="164"/>
                  </a:lnTo>
                  <a:lnTo>
                    <a:pt x="215" y="168"/>
                  </a:lnTo>
                  <a:lnTo>
                    <a:pt x="215" y="168"/>
                  </a:lnTo>
                  <a:lnTo>
                    <a:pt x="219" y="168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19" y="172"/>
                  </a:lnTo>
                  <a:lnTo>
                    <a:pt x="211" y="168"/>
                  </a:lnTo>
                  <a:lnTo>
                    <a:pt x="211" y="168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5" y="172"/>
                  </a:lnTo>
                  <a:lnTo>
                    <a:pt x="211" y="172"/>
                  </a:lnTo>
                  <a:lnTo>
                    <a:pt x="211" y="176"/>
                  </a:lnTo>
                  <a:lnTo>
                    <a:pt x="211" y="176"/>
                  </a:lnTo>
                  <a:lnTo>
                    <a:pt x="211" y="176"/>
                  </a:lnTo>
                  <a:lnTo>
                    <a:pt x="211" y="176"/>
                  </a:lnTo>
                  <a:lnTo>
                    <a:pt x="211" y="176"/>
                  </a:lnTo>
                  <a:lnTo>
                    <a:pt x="208" y="180"/>
                  </a:lnTo>
                  <a:lnTo>
                    <a:pt x="208" y="180"/>
                  </a:lnTo>
                  <a:lnTo>
                    <a:pt x="204" y="180"/>
                  </a:lnTo>
                  <a:lnTo>
                    <a:pt x="204" y="180"/>
                  </a:lnTo>
                  <a:lnTo>
                    <a:pt x="204" y="180"/>
                  </a:lnTo>
                  <a:lnTo>
                    <a:pt x="208" y="184"/>
                  </a:lnTo>
                  <a:lnTo>
                    <a:pt x="208" y="184"/>
                  </a:lnTo>
                  <a:lnTo>
                    <a:pt x="208" y="184"/>
                  </a:lnTo>
                  <a:lnTo>
                    <a:pt x="211" y="187"/>
                  </a:lnTo>
                  <a:lnTo>
                    <a:pt x="215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23" y="180"/>
                  </a:lnTo>
                  <a:lnTo>
                    <a:pt x="227" y="184"/>
                  </a:lnTo>
                  <a:lnTo>
                    <a:pt x="235" y="184"/>
                  </a:lnTo>
                  <a:lnTo>
                    <a:pt x="231" y="184"/>
                  </a:lnTo>
                  <a:lnTo>
                    <a:pt x="231" y="184"/>
                  </a:lnTo>
                  <a:lnTo>
                    <a:pt x="235" y="184"/>
                  </a:lnTo>
                  <a:lnTo>
                    <a:pt x="235" y="184"/>
                  </a:lnTo>
                  <a:lnTo>
                    <a:pt x="231" y="187"/>
                  </a:lnTo>
                  <a:lnTo>
                    <a:pt x="223" y="187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7"/>
                  </a:lnTo>
                  <a:lnTo>
                    <a:pt x="215" y="187"/>
                  </a:lnTo>
                  <a:lnTo>
                    <a:pt x="215" y="187"/>
                  </a:lnTo>
                  <a:lnTo>
                    <a:pt x="215" y="187"/>
                  </a:lnTo>
                  <a:lnTo>
                    <a:pt x="215" y="191"/>
                  </a:lnTo>
                  <a:lnTo>
                    <a:pt x="215" y="195"/>
                  </a:lnTo>
                  <a:lnTo>
                    <a:pt x="223" y="195"/>
                  </a:lnTo>
                  <a:lnTo>
                    <a:pt x="223" y="195"/>
                  </a:lnTo>
                  <a:lnTo>
                    <a:pt x="223" y="199"/>
                  </a:lnTo>
                  <a:lnTo>
                    <a:pt x="223" y="199"/>
                  </a:lnTo>
                  <a:lnTo>
                    <a:pt x="223" y="203"/>
                  </a:lnTo>
                  <a:lnTo>
                    <a:pt x="227" y="203"/>
                  </a:lnTo>
                  <a:lnTo>
                    <a:pt x="231" y="203"/>
                  </a:lnTo>
                  <a:lnTo>
                    <a:pt x="227" y="203"/>
                  </a:lnTo>
                  <a:lnTo>
                    <a:pt x="227" y="203"/>
                  </a:lnTo>
                  <a:lnTo>
                    <a:pt x="223" y="203"/>
                  </a:lnTo>
                  <a:lnTo>
                    <a:pt x="223" y="203"/>
                  </a:lnTo>
                  <a:lnTo>
                    <a:pt x="219" y="199"/>
                  </a:lnTo>
                  <a:lnTo>
                    <a:pt x="215" y="195"/>
                  </a:lnTo>
                  <a:lnTo>
                    <a:pt x="215" y="195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23" y="207"/>
                  </a:lnTo>
                  <a:lnTo>
                    <a:pt x="227" y="207"/>
                  </a:lnTo>
                  <a:lnTo>
                    <a:pt x="227" y="207"/>
                  </a:lnTo>
                  <a:lnTo>
                    <a:pt x="223" y="207"/>
                  </a:lnTo>
                  <a:lnTo>
                    <a:pt x="223" y="207"/>
                  </a:lnTo>
                  <a:lnTo>
                    <a:pt x="227" y="211"/>
                  </a:lnTo>
                  <a:lnTo>
                    <a:pt x="227" y="211"/>
                  </a:lnTo>
                  <a:lnTo>
                    <a:pt x="227" y="211"/>
                  </a:lnTo>
                  <a:lnTo>
                    <a:pt x="227" y="211"/>
                  </a:lnTo>
                  <a:lnTo>
                    <a:pt x="223" y="211"/>
                  </a:lnTo>
                  <a:lnTo>
                    <a:pt x="223" y="211"/>
                  </a:lnTo>
                  <a:lnTo>
                    <a:pt x="211" y="199"/>
                  </a:lnTo>
                  <a:lnTo>
                    <a:pt x="211" y="199"/>
                  </a:lnTo>
                  <a:lnTo>
                    <a:pt x="208" y="199"/>
                  </a:lnTo>
                  <a:lnTo>
                    <a:pt x="208" y="199"/>
                  </a:lnTo>
                  <a:lnTo>
                    <a:pt x="208" y="199"/>
                  </a:lnTo>
                  <a:lnTo>
                    <a:pt x="211" y="203"/>
                  </a:lnTo>
                  <a:lnTo>
                    <a:pt x="211" y="203"/>
                  </a:lnTo>
                  <a:lnTo>
                    <a:pt x="211" y="203"/>
                  </a:lnTo>
                  <a:lnTo>
                    <a:pt x="215" y="207"/>
                  </a:lnTo>
                  <a:lnTo>
                    <a:pt x="215" y="211"/>
                  </a:lnTo>
                  <a:lnTo>
                    <a:pt x="215" y="211"/>
                  </a:lnTo>
                  <a:lnTo>
                    <a:pt x="215" y="215"/>
                  </a:lnTo>
                  <a:lnTo>
                    <a:pt x="215" y="215"/>
                  </a:lnTo>
                  <a:lnTo>
                    <a:pt x="215" y="215"/>
                  </a:lnTo>
                  <a:lnTo>
                    <a:pt x="219" y="219"/>
                  </a:lnTo>
                  <a:lnTo>
                    <a:pt x="227" y="219"/>
                  </a:lnTo>
                  <a:lnTo>
                    <a:pt x="227" y="223"/>
                  </a:lnTo>
                  <a:lnTo>
                    <a:pt x="231" y="226"/>
                  </a:lnTo>
                  <a:lnTo>
                    <a:pt x="231" y="226"/>
                  </a:lnTo>
                  <a:lnTo>
                    <a:pt x="235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19" y="219"/>
                  </a:lnTo>
                  <a:lnTo>
                    <a:pt x="219" y="219"/>
                  </a:lnTo>
                  <a:lnTo>
                    <a:pt x="215" y="219"/>
                  </a:lnTo>
                  <a:lnTo>
                    <a:pt x="215" y="219"/>
                  </a:lnTo>
                  <a:lnTo>
                    <a:pt x="211" y="215"/>
                  </a:lnTo>
                  <a:lnTo>
                    <a:pt x="211" y="215"/>
                  </a:lnTo>
                  <a:lnTo>
                    <a:pt x="211" y="211"/>
                  </a:lnTo>
                  <a:lnTo>
                    <a:pt x="208" y="207"/>
                  </a:lnTo>
                  <a:lnTo>
                    <a:pt x="208" y="203"/>
                  </a:lnTo>
                  <a:lnTo>
                    <a:pt x="204" y="199"/>
                  </a:lnTo>
                  <a:lnTo>
                    <a:pt x="196" y="199"/>
                  </a:lnTo>
                  <a:lnTo>
                    <a:pt x="196" y="195"/>
                  </a:lnTo>
                  <a:lnTo>
                    <a:pt x="196" y="195"/>
                  </a:lnTo>
                  <a:lnTo>
                    <a:pt x="196" y="191"/>
                  </a:lnTo>
                  <a:lnTo>
                    <a:pt x="196" y="191"/>
                  </a:lnTo>
                  <a:lnTo>
                    <a:pt x="196" y="187"/>
                  </a:lnTo>
                  <a:lnTo>
                    <a:pt x="192" y="184"/>
                  </a:lnTo>
                  <a:lnTo>
                    <a:pt x="196" y="184"/>
                  </a:lnTo>
                  <a:lnTo>
                    <a:pt x="192" y="180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88" y="176"/>
                  </a:lnTo>
                  <a:lnTo>
                    <a:pt x="188" y="176"/>
                  </a:lnTo>
                  <a:lnTo>
                    <a:pt x="188" y="176"/>
                  </a:lnTo>
                  <a:lnTo>
                    <a:pt x="188" y="172"/>
                  </a:lnTo>
                  <a:lnTo>
                    <a:pt x="188" y="172"/>
                  </a:lnTo>
                  <a:lnTo>
                    <a:pt x="188" y="172"/>
                  </a:lnTo>
                  <a:lnTo>
                    <a:pt x="188" y="168"/>
                  </a:lnTo>
                  <a:lnTo>
                    <a:pt x="188" y="168"/>
                  </a:lnTo>
                  <a:lnTo>
                    <a:pt x="184" y="164"/>
                  </a:lnTo>
                  <a:lnTo>
                    <a:pt x="184" y="164"/>
                  </a:lnTo>
                  <a:lnTo>
                    <a:pt x="180" y="164"/>
                  </a:lnTo>
                  <a:lnTo>
                    <a:pt x="180" y="164"/>
                  </a:lnTo>
                  <a:lnTo>
                    <a:pt x="180" y="168"/>
                  </a:lnTo>
                  <a:lnTo>
                    <a:pt x="180" y="168"/>
                  </a:lnTo>
                  <a:lnTo>
                    <a:pt x="180" y="168"/>
                  </a:lnTo>
                  <a:lnTo>
                    <a:pt x="180" y="172"/>
                  </a:lnTo>
                  <a:lnTo>
                    <a:pt x="180" y="172"/>
                  </a:lnTo>
                  <a:lnTo>
                    <a:pt x="180" y="176"/>
                  </a:lnTo>
                  <a:lnTo>
                    <a:pt x="180" y="176"/>
                  </a:lnTo>
                  <a:lnTo>
                    <a:pt x="180" y="176"/>
                  </a:lnTo>
                  <a:lnTo>
                    <a:pt x="176" y="176"/>
                  </a:lnTo>
                  <a:lnTo>
                    <a:pt x="180" y="180"/>
                  </a:lnTo>
                  <a:lnTo>
                    <a:pt x="180" y="180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0" y="184"/>
                  </a:lnTo>
                  <a:lnTo>
                    <a:pt x="180" y="187"/>
                  </a:lnTo>
                  <a:lnTo>
                    <a:pt x="180" y="191"/>
                  </a:lnTo>
                  <a:lnTo>
                    <a:pt x="180" y="191"/>
                  </a:lnTo>
                  <a:lnTo>
                    <a:pt x="176" y="191"/>
                  </a:lnTo>
                  <a:lnTo>
                    <a:pt x="176" y="191"/>
                  </a:lnTo>
                  <a:lnTo>
                    <a:pt x="176" y="191"/>
                  </a:lnTo>
                  <a:lnTo>
                    <a:pt x="176" y="195"/>
                  </a:lnTo>
                  <a:lnTo>
                    <a:pt x="176" y="195"/>
                  </a:lnTo>
                  <a:lnTo>
                    <a:pt x="172" y="195"/>
                  </a:lnTo>
                  <a:lnTo>
                    <a:pt x="169" y="195"/>
                  </a:lnTo>
                  <a:lnTo>
                    <a:pt x="169" y="195"/>
                  </a:lnTo>
                  <a:lnTo>
                    <a:pt x="172" y="199"/>
                  </a:lnTo>
                  <a:lnTo>
                    <a:pt x="169" y="199"/>
                  </a:lnTo>
                  <a:lnTo>
                    <a:pt x="169" y="199"/>
                  </a:lnTo>
                  <a:lnTo>
                    <a:pt x="169" y="199"/>
                  </a:lnTo>
                  <a:lnTo>
                    <a:pt x="169" y="199"/>
                  </a:lnTo>
                  <a:lnTo>
                    <a:pt x="169" y="199"/>
                  </a:lnTo>
                  <a:lnTo>
                    <a:pt x="169" y="195"/>
                  </a:lnTo>
                  <a:lnTo>
                    <a:pt x="169" y="195"/>
                  </a:lnTo>
                  <a:lnTo>
                    <a:pt x="165" y="195"/>
                  </a:lnTo>
                  <a:lnTo>
                    <a:pt x="169" y="191"/>
                  </a:lnTo>
                  <a:lnTo>
                    <a:pt x="172" y="195"/>
                  </a:lnTo>
                  <a:lnTo>
                    <a:pt x="172" y="191"/>
                  </a:lnTo>
                  <a:lnTo>
                    <a:pt x="172" y="191"/>
                  </a:lnTo>
                  <a:lnTo>
                    <a:pt x="172" y="187"/>
                  </a:lnTo>
                  <a:lnTo>
                    <a:pt x="172" y="187"/>
                  </a:lnTo>
                  <a:lnTo>
                    <a:pt x="169" y="187"/>
                  </a:lnTo>
                  <a:lnTo>
                    <a:pt x="172" y="187"/>
                  </a:lnTo>
                  <a:lnTo>
                    <a:pt x="172" y="184"/>
                  </a:lnTo>
                  <a:lnTo>
                    <a:pt x="169" y="184"/>
                  </a:lnTo>
                  <a:lnTo>
                    <a:pt x="169" y="184"/>
                  </a:lnTo>
                  <a:lnTo>
                    <a:pt x="165" y="184"/>
                  </a:lnTo>
                  <a:lnTo>
                    <a:pt x="165" y="184"/>
                  </a:lnTo>
                  <a:lnTo>
                    <a:pt x="165" y="184"/>
                  </a:lnTo>
                  <a:lnTo>
                    <a:pt x="165" y="184"/>
                  </a:lnTo>
                  <a:lnTo>
                    <a:pt x="165" y="180"/>
                  </a:lnTo>
                  <a:lnTo>
                    <a:pt x="165" y="180"/>
                  </a:lnTo>
                  <a:lnTo>
                    <a:pt x="165" y="184"/>
                  </a:lnTo>
                  <a:lnTo>
                    <a:pt x="165" y="184"/>
                  </a:lnTo>
                  <a:lnTo>
                    <a:pt x="165" y="187"/>
                  </a:lnTo>
                  <a:lnTo>
                    <a:pt x="165" y="191"/>
                  </a:lnTo>
                  <a:lnTo>
                    <a:pt x="165" y="191"/>
                  </a:lnTo>
                  <a:lnTo>
                    <a:pt x="161" y="191"/>
                  </a:lnTo>
                  <a:lnTo>
                    <a:pt x="161" y="191"/>
                  </a:lnTo>
                  <a:lnTo>
                    <a:pt x="161" y="195"/>
                  </a:lnTo>
                  <a:lnTo>
                    <a:pt x="161" y="195"/>
                  </a:lnTo>
                  <a:lnTo>
                    <a:pt x="161" y="195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87"/>
                  </a:lnTo>
                  <a:lnTo>
                    <a:pt x="157" y="191"/>
                  </a:lnTo>
                  <a:lnTo>
                    <a:pt x="153" y="195"/>
                  </a:lnTo>
                  <a:lnTo>
                    <a:pt x="149" y="199"/>
                  </a:lnTo>
                  <a:lnTo>
                    <a:pt x="149" y="203"/>
                  </a:lnTo>
                  <a:lnTo>
                    <a:pt x="149" y="203"/>
                  </a:lnTo>
                  <a:lnTo>
                    <a:pt x="149" y="203"/>
                  </a:lnTo>
                  <a:lnTo>
                    <a:pt x="149" y="203"/>
                  </a:lnTo>
                  <a:lnTo>
                    <a:pt x="149" y="207"/>
                  </a:lnTo>
                  <a:lnTo>
                    <a:pt x="153" y="211"/>
                  </a:lnTo>
                  <a:lnTo>
                    <a:pt x="153" y="211"/>
                  </a:lnTo>
                  <a:lnTo>
                    <a:pt x="157" y="211"/>
                  </a:lnTo>
                  <a:lnTo>
                    <a:pt x="157" y="207"/>
                  </a:lnTo>
                  <a:lnTo>
                    <a:pt x="157" y="207"/>
                  </a:lnTo>
                  <a:lnTo>
                    <a:pt x="157" y="207"/>
                  </a:lnTo>
                  <a:lnTo>
                    <a:pt x="157" y="207"/>
                  </a:lnTo>
                  <a:lnTo>
                    <a:pt x="153" y="207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5"/>
                  </a:lnTo>
                  <a:lnTo>
                    <a:pt x="165" y="195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9" y="203"/>
                  </a:lnTo>
                  <a:lnTo>
                    <a:pt x="169" y="203"/>
                  </a:lnTo>
                  <a:lnTo>
                    <a:pt x="180" y="199"/>
                  </a:lnTo>
                  <a:lnTo>
                    <a:pt x="180" y="199"/>
                  </a:lnTo>
                  <a:lnTo>
                    <a:pt x="180" y="195"/>
                  </a:lnTo>
                  <a:lnTo>
                    <a:pt x="184" y="195"/>
                  </a:lnTo>
                  <a:lnTo>
                    <a:pt x="184" y="195"/>
                  </a:lnTo>
                  <a:lnTo>
                    <a:pt x="184" y="195"/>
                  </a:lnTo>
                  <a:lnTo>
                    <a:pt x="184" y="195"/>
                  </a:lnTo>
                  <a:lnTo>
                    <a:pt x="184" y="199"/>
                  </a:lnTo>
                  <a:lnTo>
                    <a:pt x="184" y="199"/>
                  </a:lnTo>
                  <a:lnTo>
                    <a:pt x="188" y="199"/>
                  </a:lnTo>
                  <a:lnTo>
                    <a:pt x="196" y="199"/>
                  </a:lnTo>
                  <a:lnTo>
                    <a:pt x="196" y="199"/>
                  </a:lnTo>
                  <a:lnTo>
                    <a:pt x="192" y="199"/>
                  </a:lnTo>
                  <a:lnTo>
                    <a:pt x="192" y="203"/>
                  </a:lnTo>
                  <a:lnTo>
                    <a:pt x="192" y="203"/>
                  </a:lnTo>
                  <a:lnTo>
                    <a:pt x="192" y="203"/>
                  </a:lnTo>
                  <a:lnTo>
                    <a:pt x="192" y="207"/>
                  </a:lnTo>
                  <a:lnTo>
                    <a:pt x="192" y="207"/>
                  </a:lnTo>
                  <a:lnTo>
                    <a:pt x="192" y="211"/>
                  </a:lnTo>
                  <a:lnTo>
                    <a:pt x="188" y="215"/>
                  </a:lnTo>
                  <a:lnTo>
                    <a:pt x="188" y="215"/>
                  </a:lnTo>
                  <a:lnTo>
                    <a:pt x="188" y="219"/>
                  </a:lnTo>
                  <a:lnTo>
                    <a:pt x="188" y="219"/>
                  </a:lnTo>
                  <a:lnTo>
                    <a:pt x="188" y="219"/>
                  </a:lnTo>
                  <a:lnTo>
                    <a:pt x="188" y="219"/>
                  </a:lnTo>
                  <a:lnTo>
                    <a:pt x="188" y="219"/>
                  </a:lnTo>
                  <a:lnTo>
                    <a:pt x="188" y="215"/>
                  </a:lnTo>
                  <a:lnTo>
                    <a:pt x="184" y="215"/>
                  </a:lnTo>
                  <a:lnTo>
                    <a:pt x="184" y="215"/>
                  </a:lnTo>
                  <a:lnTo>
                    <a:pt x="180" y="215"/>
                  </a:lnTo>
                  <a:lnTo>
                    <a:pt x="172" y="219"/>
                  </a:lnTo>
                  <a:lnTo>
                    <a:pt x="172" y="223"/>
                  </a:lnTo>
                  <a:lnTo>
                    <a:pt x="172" y="223"/>
                  </a:lnTo>
                  <a:lnTo>
                    <a:pt x="172" y="223"/>
                  </a:lnTo>
                  <a:lnTo>
                    <a:pt x="169" y="223"/>
                  </a:lnTo>
                  <a:lnTo>
                    <a:pt x="169" y="226"/>
                  </a:lnTo>
                  <a:lnTo>
                    <a:pt x="169" y="226"/>
                  </a:lnTo>
                  <a:lnTo>
                    <a:pt x="169" y="230"/>
                  </a:lnTo>
                  <a:lnTo>
                    <a:pt x="172" y="230"/>
                  </a:lnTo>
                  <a:lnTo>
                    <a:pt x="172" y="230"/>
                  </a:lnTo>
                  <a:lnTo>
                    <a:pt x="172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26"/>
                  </a:lnTo>
                  <a:lnTo>
                    <a:pt x="169" y="226"/>
                  </a:lnTo>
                  <a:lnTo>
                    <a:pt x="169" y="226"/>
                  </a:lnTo>
                  <a:lnTo>
                    <a:pt x="169" y="226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65" y="223"/>
                  </a:lnTo>
                  <a:lnTo>
                    <a:pt x="157" y="226"/>
                  </a:lnTo>
                  <a:lnTo>
                    <a:pt x="157" y="226"/>
                  </a:lnTo>
                  <a:lnTo>
                    <a:pt x="157" y="226"/>
                  </a:lnTo>
                  <a:lnTo>
                    <a:pt x="157" y="226"/>
                  </a:lnTo>
                  <a:lnTo>
                    <a:pt x="153" y="238"/>
                  </a:lnTo>
                  <a:lnTo>
                    <a:pt x="149" y="238"/>
                  </a:lnTo>
                  <a:lnTo>
                    <a:pt x="149" y="234"/>
                  </a:lnTo>
                  <a:lnTo>
                    <a:pt x="149" y="234"/>
                  </a:lnTo>
                  <a:lnTo>
                    <a:pt x="153" y="230"/>
                  </a:lnTo>
                  <a:lnTo>
                    <a:pt x="149" y="230"/>
                  </a:lnTo>
                  <a:lnTo>
                    <a:pt x="141" y="230"/>
                  </a:lnTo>
                  <a:lnTo>
                    <a:pt x="137" y="230"/>
                  </a:lnTo>
                  <a:lnTo>
                    <a:pt x="137" y="230"/>
                  </a:lnTo>
                  <a:lnTo>
                    <a:pt x="133" y="234"/>
                  </a:lnTo>
                  <a:lnTo>
                    <a:pt x="129" y="234"/>
                  </a:lnTo>
                  <a:lnTo>
                    <a:pt x="129" y="238"/>
                  </a:lnTo>
                  <a:lnTo>
                    <a:pt x="129" y="238"/>
                  </a:lnTo>
                  <a:lnTo>
                    <a:pt x="129" y="238"/>
                  </a:lnTo>
                  <a:lnTo>
                    <a:pt x="129" y="238"/>
                  </a:lnTo>
                  <a:lnTo>
                    <a:pt x="129" y="242"/>
                  </a:lnTo>
                  <a:lnTo>
                    <a:pt x="141" y="234"/>
                  </a:lnTo>
                  <a:lnTo>
                    <a:pt x="145" y="238"/>
                  </a:lnTo>
                  <a:lnTo>
                    <a:pt x="141" y="238"/>
                  </a:lnTo>
                  <a:lnTo>
                    <a:pt x="137" y="242"/>
                  </a:lnTo>
                  <a:lnTo>
                    <a:pt x="129" y="242"/>
                  </a:lnTo>
                  <a:lnTo>
                    <a:pt x="126" y="246"/>
                  </a:lnTo>
                  <a:lnTo>
                    <a:pt x="126" y="246"/>
                  </a:lnTo>
                  <a:lnTo>
                    <a:pt x="126" y="246"/>
                  </a:lnTo>
                  <a:lnTo>
                    <a:pt x="126" y="250"/>
                  </a:lnTo>
                  <a:lnTo>
                    <a:pt x="126" y="250"/>
                  </a:lnTo>
                  <a:lnTo>
                    <a:pt x="126" y="250"/>
                  </a:lnTo>
                  <a:lnTo>
                    <a:pt x="126" y="250"/>
                  </a:lnTo>
                  <a:lnTo>
                    <a:pt x="126" y="250"/>
                  </a:lnTo>
                  <a:lnTo>
                    <a:pt x="129" y="250"/>
                  </a:lnTo>
                  <a:lnTo>
                    <a:pt x="129" y="250"/>
                  </a:lnTo>
                  <a:lnTo>
                    <a:pt x="129" y="250"/>
                  </a:lnTo>
                  <a:lnTo>
                    <a:pt x="129" y="250"/>
                  </a:lnTo>
                  <a:lnTo>
                    <a:pt x="129" y="254"/>
                  </a:lnTo>
                  <a:lnTo>
                    <a:pt x="129" y="254"/>
                  </a:lnTo>
                  <a:lnTo>
                    <a:pt x="129" y="254"/>
                  </a:lnTo>
                  <a:lnTo>
                    <a:pt x="129" y="254"/>
                  </a:lnTo>
                  <a:lnTo>
                    <a:pt x="133" y="250"/>
                  </a:lnTo>
                  <a:lnTo>
                    <a:pt x="141" y="250"/>
                  </a:lnTo>
                  <a:lnTo>
                    <a:pt x="141" y="250"/>
                  </a:lnTo>
                  <a:lnTo>
                    <a:pt x="141" y="250"/>
                  </a:lnTo>
                  <a:lnTo>
                    <a:pt x="145" y="254"/>
                  </a:lnTo>
                  <a:lnTo>
                    <a:pt x="145" y="254"/>
                  </a:lnTo>
                  <a:lnTo>
                    <a:pt x="149" y="254"/>
                  </a:lnTo>
                  <a:lnTo>
                    <a:pt x="149" y="254"/>
                  </a:lnTo>
                  <a:lnTo>
                    <a:pt x="133" y="258"/>
                  </a:lnTo>
                  <a:lnTo>
                    <a:pt x="133" y="258"/>
                  </a:lnTo>
                  <a:lnTo>
                    <a:pt x="133" y="262"/>
                  </a:lnTo>
                  <a:lnTo>
                    <a:pt x="129" y="258"/>
                  </a:lnTo>
                  <a:lnTo>
                    <a:pt x="129" y="258"/>
                  </a:lnTo>
                  <a:lnTo>
                    <a:pt x="129" y="262"/>
                  </a:lnTo>
                  <a:lnTo>
                    <a:pt x="137" y="262"/>
                  </a:lnTo>
                  <a:lnTo>
                    <a:pt x="137" y="262"/>
                  </a:lnTo>
                  <a:lnTo>
                    <a:pt x="129" y="269"/>
                  </a:lnTo>
                  <a:lnTo>
                    <a:pt x="129" y="273"/>
                  </a:lnTo>
                  <a:lnTo>
                    <a:pt x="133" y="273"/>
                  </a:lnTo>
                  <a:lnTo>
                    <a:pt x="137" y="273"/>
                  </a:lnTo>
                  <a:lnTo>
                    <a:pt x="141" y="269"/>
                  </a:lnTo>
                  <a:lnTo>
                    <a:pt x="141" y="269"/>
                  </a:lnTo>
                  <a:lnTo>
                    <a:pt x="141" y="269"/>
                  </a:lnTo>
                  <a:lnTo>
                    <a:pt x="149" y="266"/>
                  </a:lnTo>
                  <a:lnTo>
                    <a:pt x="153" y="258"/>
                  </a:lnTo>
                  <a:lnTo>
                    <a:pt x="157" y="258"/>
                  </a:lnTo>
                  <a:lnTo>
                    <a:pt x="157" y="258"/>
                  </a:lnTo>
                  <a:lnTo>
                    <a:pt x="157" y="254"/>
                  </a:lnTo>
                  <a:lnTo>
                    <a:pt x="157" y="250"/>
                  </a:lnTo>
                  <a:lnTo>
                    <a:pt x="161" y="246"/>
                  </a:lnTo>
                  <a:lnTo>
                    <a:pt x="165" y="242"/>
                  </a:lnTo>
                  <a:lnTo>
                    <a:pt x="165" y="238"/>
                  </a:lnTo>
                  <a:lnTo>
                    <a:pt x="161" y="234"/>
                  </a:lnTo>
                  <a:lnTo>
                    <a:pt x="161" y="234"/>
                  </a:lnTo>
                  <a:lnTo>
                    <a:pt x="161" y="230"/>
                  </a:lnTo>
                  <a:lnTo>
                    <a:pt x="161" y="234"/>
                  </a:lnTo>
                  <a:lnTo>
                    <a:pt x="165" y="238"/>
                  </a:lnTo>
                  <a:lnTo>
                    <a:pt x="165" y="234"/>
                  </a:lnTo>
                  <a:lnTo>
                    <a:pt x="165" y="230"/>
                  </a:lnTo>
                  <a:lnTo>
                    <a:pt x="165" y="230"/>
                  </a:lnTo>
                  <a:lnTo>
                    <a:pt x="165" y="234"/>
                  </a:lnTo>
                  <a:lnTo>
                    <a:pt x="169" y="234"/>
                  </a:lnTo>
                  <a:lnTo>
                    <a:pt x="165" y="238"/>
                  </a:lnTo>
                  <a:lnTo>
                    <a:pt x="165" y="242"/>
                  </a:lnTo>
                  <a:lnTo>
                    <a:pt x="180" y="242"/>
                  </a:lnTo>
                  <a:lnTo>
                    <a:pt x="180" y="242"/>
                  </a:lnTo>
                  <a:lnTo>
                    <a:pt x="180" y="238"/>
                  </a:lnTo>
                  <a:lnTo>
                    <a:pt x="184" y="238"/>
                  </a:lnTo>
                  <a:lnTo>
                    <a:pt x="184" y="238"/>
                  </a:lnTo>
                  <a:lnTo>
                    <a:pt x="184" y="238"/>
                  </a:lnTo>
                  <a:lnTo>
                    <a:pt x="180" y="242"/>
                  </a:lnTo>
                  <a:lnTo>
                    <a:pt x="180" y="242"/>
                  </a:lnTo>
                  <a:lnTo>
                    <a:pt x="180" y="246"/>
                  </a:lnTo>
                  <a:lnTo>
                    <a:pt x="184" y="242"/>
                  </a:lnTo>
                  <a:lnTo>
                    <a:pt x="192" y="246"/>
                  </a:lnTo>
                  <a:lnTo>
                    <a:pt x="192" y="250"/>
                  </a:lnTo>
                  <a:lnTo>
                    <a:pt x="192" y="250"/>
                  </a:lnTo>
                  <a:lnTo>
                    <a:pt x="192" y="250"/>
                  </a:lnTo>
                  <a:lnTo>
                    <a:pt x="196" y="250"/>
                  </a:lnTo>
                  <a:lnTo>
                    <a:pt x="196" y="254"/>
                  </a:lnTo>
                  <a:lnTo>
                    <a:pt x="196" y="254"/>
                  </a:lnTo>
                  <a:lnTo>
                    <a:pt x="196" y="254"/>
                  </a:lnTo>
                  <a:lnTo>
                    <a:pt x="196" y="254"/>
                  </a:lnTo>
                  <a:lnTo>
                    <a:pt x="196" y="254"/>
                  </a:lnTo>
                  <a:lnTo>
                    <a:pt x="184" y="250"/>
                  </a:lnTo>
                  <a:lnTo>
                    <a:pt x="180" y="246"/>
                  </a:lnTo>
                  <a:lnTo>
                    <a:pt x="169" y="250"/>
                  </a:lnTo>
                  <a:lnTo>
                    <a:pt x="169" y="250"/>
                  </a:lnTo>
                  <a:lnTo>
                    <a:pt x="172" y="254"/>
                  </a:lnTo>
                  <a:lnTo>
                    <a:pt x="176" y="258"/>
                  </a:lnTo>
                  <a:lnTo>
                    <a:pt x="176" y="254"/>
                  </a:lnTo>
                  <a:lnTo>
                    <a:pt x="180" y="254"/>
                  </a:lnTo>
                  <a:lnTo>
                    <a:pt x="188" y="258"/>
                  </a:lnTo>
                  <a:lnTo>
                    <a:pt x="176" y="258"/>
                  </a:lnTo>
                  <a:lnTo>
                    <a:pt x="176" y="258"/>
                  </a:lnTo>
                  <a:lnTo>
                    <a:pt x="180" y="258"/>
                  </a:lnTo>
                  <a:lnTo>
                    <a:pt x="172" y="258"/>
                  </a:lnTo>
                  <a:lnTo>
                    <a:pt x="169" y="254"/>
                  </a:lnTo>
                  <a:lnTo>
                    <a:pt x="165" y="254"/>
                  </a:lnTo>
                  <a:lnTo>
                    <a:pt x="165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8"/>
                  </a:lnTo>
                  <a:lnTo>
                    <a:pt x="165" y="262"/>
                  </a:lnTo>
                  <a:lnTo>
                    <a:pt x="165" y="262"/>
                  </a:lnTo>
                  <a:lnTo>
                    <a:pt x="165" y="258"/>
                  </a:lnTo>
                  <a:lnTo>
                    <a:pt x="161" y="269"/>
                  </a:lnTo>
                  <a:lnTo>
                    <a:pt x="161" y="273"/>
                  </a:lnTo>
                  <a:lnTo>
                    <a:pt x="161" y="273"/>
                  </a:lnTo>
                  <a:lnTo>
                    <a:pt x="161" y="273"/>
                  </a:lnTo>
                  <a:lnTo>
                    <a:pt x="165" y="269"/>
                  </a:lnTo>
                  <a:lnTo>
                    <a:pt x="165" y="269"/>
                  </a:lnTo>
                  <a:lnTo>
                    <a:pt x="169" y="269"/>
                  </a:lnTo>
                  <a:lnTo>
                    <a:pt x="172" y="273"/>
                  </a:lnTo>
                  <a:lnTo>
                    <a:pt x="172" y="269"/>
                  </a:lnTo>
                  <a:lnTo>
                    <a:pt x="172" y="269"/>
                  </a:lnTo>
                  <a:lnTo>
                    <a:pt x="172" y="269"/>
                  </a:lnTo>
                  <a:lnTo>
                    <a:pt x="172" y="266"/>
                  </a:lnTo>
                  <a:lnTo>
                    <a:pt x="172" y="266"/>
                  </a:lnTo>
                  <a:lnTo>
                    <a:pt x="172" y="269"/>
                  </a:lnTo>
                  <a:lnTo>
                    <a:pt x="176" y="269"/>
                  </a:lnTo>
                  <a:lnTo>
                    <a:pt x="176" y="269"/>
                  </a:lnTo>
                  <a:lnTo>
                    <a:pt x="176" y="269"/>
                  </a:lnTo>
                  <a:lnTo>
                    <a:pt x="180" y="273"/>
                  </a:lnTo>
                  <a:lnTo>
                    <a:pt x="180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3"/>
                  </a:lnTo>
                  <a:lnTo>
                    <a:pt x="176" y="273"/>
                  </a:lnTo>
                  <a:lnTo>
                    <a:pt x="172" y="273"/>
                  </a:lnTo>
                  <a:lnTo>
                    <a:pt x="169" y="273"/>
                  </a:lnTo>
                  <a:lnTo>
                    <a:pt x="165" y="273"/>
                  </a:lnTo>
                  <a:lnTo>
                    <a:pt x="165" y="277"/>
                  </a:lnTo>
                  <a:lnTo>
                    <a:pt x="165" y="277"/>
                  </a:lnTo>
                  <a:lnTo>
                    <a:pt x="165" y="277"/>
                  </a:lnTo>
                  <a:lnTo>
                    <a:pt x="165" y="281"/>
                  </a:lnTo>
                  <a:lnTo>
                    <a:pt x="165" y="281"/>
                  </a:lnTo>
                  <a:lnTo>
                    <a:pt x="165" y="285"/>
                  </a:lnTo>
                  <a:lnTo>
                    <a:pt x="165" y="285"/>
                  </a:lnTo>
                  <a:lnTo>
                    <a:pt x="169" y="285"/>
                  </a:lnTo>
                  <a:lnTo>
                    <a:pt x="184" y="285"/>
                  </a:lnTo>
                  <a:lnTo>
                    <a:pt x="188" y="285"/>
                  </a:lnTo>
                  <a:lnTo>
                    <a:pt x="192" y="277"/>
                  </a:lnTo>
                  <a:lnTo>
                    <a:pt x="204" y="269"/>
                  </a:lnTo>
                  <a:lnTo>
                    <a:pt x="208" y="273"/>
                  </a:lnTo>
                  <a:lnTo>
                    <a:pt x="200" y="273"/>
                  </a:lnTo>
                  <a:lnTo>
                    <a:pt x="188" y="285"/>
                  </a:lnTo>
                  <a:lnTo>
                    <a:pt x="188" y="285"/>
                  </a:lnTo>
                  <a:lnTo>
                    <a:pt x="188" y="293"/>
                  </a:lnTo>
                  <a:lnTo>
                    <a:pt x="188" y="293"/>
                  </a:lnTo>
                  <a:lnTo>
                    <a:pt x="188" y="293"/>
                  </a:lnTo>
                  <a:lnTo>
                    <a:pt x="192" y="293"/>
                  </a:lnTo>
                  <a:lnTo>
                    <a:pt x="192" y="293"/>
                  </a:lnTo>
                  <a:lnTo>
                    <a:pt x="188" y="297"/>
                  </a:lnTo>
                  <a:lnTo>
                    <a:pt x="188" y="297"/>
                  </a:lnTo>
                  <a:lnTo>
                    <a:pt x="192" y="301"/>
                  </a:lnTo>
                  <a:lnTo>
                    <a:pt x="196" y="301"/>
                  </a:lnTo>
                  <a:lnTo>
                    <a:pt x="196" y="305"/>
                  </a:lnTo>
                  <a:lnTo>
                    <a:pt x="196" y="305"/>
                  </a:lnTo>
                  <a:lnTo>
                    <a:pt x="196" y="308"/>
                  </a:lnTo>
                  <a:lnTo>
                    <a:pt x="200" y="308"/>
                  </a:lnTo>
                  <a:lnTo>
                    <a:pt x="200" y="308"/>
                  </a:lnTo>
                  <a:lnTo>
                    <a:pt x="200" y="312"/>
                  </a:lnTo>
                  <a:lnTo>
                    <a:pt x="200" y="312"/>
                  </a:lnTo>
                  <a:lnTo>
                    <a:pt x="204" y="312"/>
                  </a:lnTo>
                  <a:lnTo>
                    <a:pt x="204" y="316"/>
                  </a:lnTo>
                  <a:lnTo>
                    <a:pt x="204" y="320"/>
                  </a:lnTo>
                  <a:lnTo>
                    <a:pt x="204" y="320"/>
                  </a:lnTo>
                  <a:lnTo>
                    <a:pt x="200" y="320"/>
                  </a:lnTo>
                  <a:lnTo>
                    <a:pt x="200" y="316"/>
                  </a:lnTo>
                  <a:lnTo>
                    <a:pt x="204" y="316"/>
                  </a:lnTo>
                  <a:lnTo>
                    <a:pt x="204" y="316"/>
                  </a:lnTo>
                  <a:lnTo>
                    <a:pt x="200" y="312"/>
                  </a:lnTo>
                  <a:lnTo>
                    <a:pt x="196" y="312"/>
                  </a:lnTo>
                  <a:lnTo>
                    <a:pt x="192" y="308"/>
                  </a:lnTo>
                  <a:lnTo>
                    <a:pt x="192" y="308"/>
                  </a:lnTo>
                  <a:lnTo>
                    <a:pt x="192" y="308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88" y="297"/>
                  </a:lnTo>
                  <a:lnTo>
                    <a:pt x="184" y="293"/>
                  </a:lnTo>
                  <a:lnTo>
                    <a:pt x="184" y="293"/>
                  </a:lnTo>
                  <a:lnTo>
                    <a:pt x="180" y="289"/>
                  </a:lnTo>
                  <a:lnTo>
                    <a:pt x="176" y="289"/>
                  </a:lnTo>
                  <a:lnTo>
                    <a:pt x="169" y="293"/>
                  </a:lnTo>
                  <a:lnTo>
                    <a:pt x="169" y="293"/>
                  </a:lnTo>
                  <a:lnTo>
                    <a:pt x="169" y="293"/>
                  </a:lnTo>
                  <a:lnTo>
                    <a:pt x="169" y="297"/>
                  </a:lnTo>
                  <a:lnTo>
                    <a:pt x="169" y="297"/>
                  </a:lnTo>
                  <a:lnTo>
                    <a:pt x="169" y="297"/>
                  </a:lnTo>
                  <a:lnTo>
                    <a:pt x="169" y="297"/>
                  </a:lnTo>
                  <a:lnTo>
                    <a:pt x="169" y="301"/>
                  </a:lnTo>
                  <a:lnTo>
                    <a:pt x="165" y="301"/>
                  </a:lnTo>
                  <a:lnTo>
                    <a:pt x="165" y="305"/>
                  </a:lnTo>
                  <a:lnTo>
                    <a:pt x="165" y="301"/>
                  </a:lnTo>
                  <a:lnTo>
                    <a:pt x="165" y="301"/>
                  </a:lnTo>
                  <a:lnTo>
                    <a:pt x="165" y="297"/>
                  </a:lnTo>
                  <a:lnTo>
                    <a:pt x="165" y="297"/>
                  </a:lnTo>
                  <a:lnTo>
                    <a:pt x="165" y="293"/>
                  </a:lnTo>
                  <a:lnTo>
                    <a:pt x="165" y="293"/>
                  </a:lnTo>
                  <a:lnTo>
                    <a:pt x="165" y="293"/>
                  </a:lnTo>
                  <a:lnTo>
                    <a:pt x="165" y="293"/>
                  </a:lnTo>
                  <a:lnTo>
                    <a:pt x="165" y="293"/>
                  </a:lnTo>
                  <a:lnTo>
                    <a:pt x="165" y="293"/>
                  </a:lnTo>
                  <a:lnTo>
                    <a:pt x="165" y="289"/>
                  </a:lnTo>
                  <a:lnTo>
                    <a:pt x="165" y="289"/>
                  </a:lnTo>
                  <a:lnTo>
                    <a:pt x="165" y="289"/>
                  </a:lnTo>
                  <a:lnTo>
                    <a:pt x="165" y="289"/>
                  </a:lnTo>
                  <a:lnTo>
                    <a:pt x="165" y="289"/>
                  </a:lnTo>
                  <a:lnTo>
                    <a:pt x="161" y="289"/>
                  </a:lnTo>
                  <a:lnTo>
                    <a:pt x="161" y="289"/>
                  </a:lnTo>
                  <a:lnTo>
                    <a:pt x="161" y="289"/>
                  </a:lnTo>
                  <a:lnTo>
                    <a:pt x="161" y="289"/>
                  </a:lnTo>
                  <a:lnTo>
                    <a:pt x="161" y="293"/>
                  </a:lnTo>
                  <a:lnTo>
                    <a:pt x="157" y="293"/>
                  </a:lnTo>
                  <a:lnTo>
                    <a:pt x="157" y="293"/>
                  </a:lnTo>
                  <a:lnTo>
                    <a:pt x="157" y="297"/>
                  </a:lnTo>
                  <a:lnTo>
                    <a:pt x="153" y="297"/>
                  </a:lnTo>
                  <a:lnTo>
                    <a:pt x="153" y="297"/>
                  </a:lnTo>
                  <a:lnTo>
                    <a:pt x="145" y="301"/>
                  </a:lnTo>
                  <a:lnTo>
                    <a:pt x="141" y="297"/>
                  </a:lnTo>
                  <a:lnTo>
                    <a:pt x="145" y="297"/>
                  </a:lnTo>
                  <a:lnTo>
                    <a:pt x="153" y="293"/>
                  </a:lnTo>
                  <a:lnTo>
                    <a:pt x="157" y="289"/>
                  </a:lnTo>
                  <a:lnTo>
                    <a:pt x="153" y="289"/>
                  </a:lnTo>
                  <a:lnTo>
                    <a:pt x="153" y="285"/>
                  </a:lnTo>
                  <a:lnTo>
                    <a:pt x="149" y="285"/>
                  </a:lnTo>
                  <a:lnTo>
                    <a:pt x="149" y="281"/>
                  </a:lnTo>
                  <a:lnTo>
                    <a:pt x="153" y="281"/>
                  </a:lnTo>
                  <a:lnTo>
                    <a:pt x="153" y="285"/>
                  </a:lnTo>
                  <a:lnTo>
                    <a:pt x="157" y="285"/>
                  </a:lnTo>
                  <a:lnTo>
                    <a:pt x="157" y="285"/>
                  </a:lnTo>
                  <a:lnTo>
                    <a:pt x="157" y="285"/>
                  </a:lnTo>
                  <a:lnTo>
                    <a:pt x="161" y="285"/>
                  </a:lnTo>
                  <a:lnTo>
                    <a:pt x="161" y="285"/>
                  </a:lnTo>
                  <a:lnTo>
                    <a:pt x="161" y="285"/>
                  </a:lnTo>
                  <a:lnTo>
                    <a:pt x="161" y="281"/>
                  </a:lnTo>
                  <a:lnTo>
                    <a:pt x="157" y="281"/>
                  </a:lnTo>
                  <a:lnTo>
                    <a:pt x="153" y="281"/>
                  </a:lnTo>
                  <a:lnTo>
                    <a:pt x="153" y="281"/>
                  </a:lnTo>
                  <a:lnTo>
                    <a:pt x="149" y="281"/>
                  </a:lnTo>
                  <a:lnTo>
                    <a:pt x="137" y="293"/>
                  </a:lnTo>
                  <a:lnTo>
                    <a:pt x="137" y="293"/>
                  </a:lnTo>
                  <a:lnTo>
                    <a:pt x="137" y="297"/>
                  </a:lnTo>
                  <a:lnTo>
                    <a:pt x="137" y="297"/>
                  </a:lnTo>
                  <a:lnTo>
                    <a:pt x="137" y="297"/>
                  </a:lnTo>
                  <a:lnTo>
                    <a:pt x="137" y="297"/>
                  </a:lnTo>
                  <a:lnTo>
                    <a:pt x="137" y="297"/>
                  </a:lnTo>
                  <a:lnTo>
                    <a:pt x="141" y="301"/>
                  </a:lnTo>
                  <a:lnTo>
                    <a:pt x="137" y="301"/>
                  </a:lnTo>
                  <a:lnTo>
                    <a:pt x="141" y="301"/>
                  </a:lnTo>
                  <a:lnTo>
                    <a:pt x="141" y="301"/>
                  </a:lnTo>
                  <a:lnTo>
                    <a:pt x="145" y="301"/>
                  </a:lnTo>
                  <a:lnTo>
                    <a:pt x="145" y="301"/>
                  </a:lnTo>
                  <a:lnTo>
                    <a:pt x="145" y="305"/>
                  </a:lnTo>
                  <a:lnTo>
                    <a:pt x="149" y="301"/>
                  </a:lnTo>
                  <a:lnTo>
                    <a:pt x="157" y="301"/>
                  </a:lnTo>
                  <a:lnTo>
                    <a:pt x="153" y="305"/>
                  </a:lnTo>
                  <a:lnTo>
                    <a:pt x="153" y="305"/>
                  </a:lnTo>
                  <a:lnTo>
                    <a:pt x="149" y="308"/>
                  </a:lnTo>
                  <a:lnTo>
                    <a:pt x="149" y="308"/>
                  </a:lnTo>
                  <a:lnTo>
                    <a:pt x="149" y="312"/>
                  </a:lnTo>
                  <a:lnTo>
                    <a:pt x="145" y="312"/>
                  </a:lnTo>
                  <a:lnTo>
                    <a:pt x="145" y="312"/>
                  </a:lnTo>
                  <a:lnTo>
                    <a:pt x="145" y="312"/>
                  </a:lnTo>
                  <a:lnTo>
                    <a:pt x="145" y="308"/>
                  </a:lnTo>
                  <a:lnTo>
                    <a:pt x="145" y="308"/>
                  </a:lnTo>
                  <a:lnTo>
                    <a:pt x="141" y="308"/>
                  </a:lnTo>
                  <a:lnTo>
                    <a:pt x="141" y="308"/>
                  </a:lnTo>
                  <a:lnTo>
                    <a:pt x="137" y="308"/>
                  </a:lnTo>
                  <a:lnTo>
                    <a:pt x="133" y="308"/>
                  </a:lnTo>
                  <a:lnTo>
                    <a:pt x="133" y="308"/>
                  </a:lnTo>
                  <a:lnTo>
                    <a:pt x="133" y="312"/>
                  </a:lnTo>
                  <a:lnTo>
                    <a:pt x="129" y="312"/>
                  </a:lnTo>
                  <a:lnTo>
                    <a:pt x="129" y="312"/>
                  </a:lnTo>
                  <a:lnTo>
                    <a:pt x="129" y="312"/>
                  </a:lnTo>
                  <a:lnTo>
                    <a:pt x="129" y="316"/>
                  </a:lnTo>
                  <a:lnTo>
                    <a:pt x="133" y="312"/>
                  </a:lnTo>
                  <a:lnTo>
                    <a:pt x="133" y="316"/>
                  </a:lnTo>
                  <a:lnTo>
                    <a:pt x="133" y="316"/>
                  </a:lnTo>
                  <a:lnTo>
                    <a:pt x="126" y="328"/>
                  </a:lnTo>
                  <a:lnTo>
                    <a:pt x="126" y="332"/>
                  </a:lnTo>
                  <a:lnTo>
                    <a:pt x="126" y="332"/>
                  </a:lnTo>
                  <a:lnTo>
                    <a:pt x="122" y="336"/>
                  </a:lnTo>
                  <a:lnTo>
                    <a:pt x="126" y="336"/>
                  </a:lnTo>
                  <a:lnTo>
                    <a:pt x="122" y="336"/>
                  </a:lnTo>
                  <a:lnTo>
                    <a:pt x="118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6" y="340"/>
                  </a:lnTo>
                  <a:lnTo>
                    <a:pt x="133" y="336"/>
                  </a:lnTo>
                  <a:lnTo>
                    <a:pt x="137" y="336"/>
                  </a:lnTo>
                  <a:lnTo>
                    <a:pt x="141" y="332"/>
                  </a:lnTo>
                  <a:lnTo>
                    <a:pt x="141" y="332"/>
                  </a:lnTo>
                  <a:lnTo>
                    <a:pt x="141" y="332"/>
                  </a:lnTo>
                  <a:lnTo>
                    <a:pt x="141" y="332"/>
                  </a:lnTo>
                  <a:lnTo>
                    <a:pt x="141" y="336"/>
                  </a:lnTo>
                  <a:lnTo>
                    <a:pt x="141" y="340"/>
                  </a:lnTo>
                  <a:lnTo>
                    <a:pt x="141" y="340"/>
                  </a:lnTo>
                  <a:lnTo>
                    <a:pt x="141" y="340"/>
                  </a:lnTo>
                  <a:lnTo>
                    <a:pt x="149" y="336"/>
                  </a:lnTo>
                  <a:lnTo>
                    <a:pt x="153" y="332"/>
                  </a:lnTo>
                  <a:lnTo>
                    <a:pt x="149" y="332"/>
                  </a:lnTo>
                  <a:lnTo>
                    <a:pt x="149" y="332"/>
                  </a:lnTo>
                  <a:lnTo>
                    <a:pt x="149" y="332"/>
                  </a:lnTo>
                  <a:lnTo>
                    <a:pt x="157" y="328"/>
                  </a:lnTo>
                  <a:lnTo>
                    <a:pt x="161" y="328"/>
                  </a:lnTo>
                  <a:lnTo>
                    <a:pt x="161" y="328"/>
                  </a:lnTo>
                  <a:lnTo>
                    <a:pt x="161" y="328"/>
                  </a:lnTo>
                  <a:lnTo>
                    <a:pt x="161" y="328"/>
                  </a:lnTo>
                  <a:lnTo>
                    <a:pt x="161" y="324"/>
                  </a:lnTo>
                  <a:lnTo>
                    <a:pt x="161" y="324"/>
                  </a:lnTo>
                  <a:lnTo>
                    <a:pt x="161" y="324"/>
                  </a:lnTo>
                  <a:lnTo>
                    <a:pt x="165" y="324"/>
                  </a:lnTo>
                  <a:lnTo>
                    <a:pt x="169" y="320"/>
                  </a:lnTo>
                  <a:lnTo>
                    <a:pt x="172" y="320"/>
                  </a:lnTo>
                  <a:lnTo>
                    <a:pt x="172" y="324"/>
                  </a:lnTo>
                  <a:lnTo>
                    <a:pt x="172" y="328"/>
                  </a:lnTo>
                  <a:lnTo>
                    <a:pt x="169" y="328"/>
                  </a:lnTo>
                  <a:lnTo>
                    <a:pt x="169" y="328"/>
                  </a:lnTo>
                  <a:lnTo>
                    <a:pt x="169" y="328"/>
                  </a:lnTo>
                  <a:lnTo>
                    <a:pt x="169" y="332"/>
                  </a:lnTo>
                  <a:lnTo>
                    <a:pt x="176" y="332"/>
                  </a:lnTo>
                  <a:lnTo>
                    <a:pt x="180" y="332"/>
                  </a:lnTo>
                  <a:lnTo>
                    <a:pt x="180" y="328"/>
                  </a:lnTo>
                  <a:lnTo>
                    <a:pt x="180" y="328"/>
                  </a:lnTo>
                  <a:lnTo>
                    <a:pt x="180" y="328"/>
                  </a:lnTo>
                  <a:lnTo>
                    <a:pt x="184" y="328"/>
                  </a:lnTo>
                  <a:lnTo>
                    <a:pt x="184" y="332"/>
                  </a:lnTo>
                  <a:lnTo>
                    <a:pt x="184" y="332"/>
                  </a:lnTo>
                  <a:lnTo>
                    <a:pt x="180" y="332"/>
                  </a:lnTo>
                  <a:lnTo>
                    <a:pt x="180" y="332"/>
                  </a:lnTo>
                  <a:lnTo>
                    <a:pt x="184" y="336"/>
                  </a:lnTo>
                  <a:lnTo>
                    <a:pt x="184" y="336"/>
                  </a:lnTo>
                  <a:lnTo>
                    <a:pt x="188" y="332"/>
                  </a:lnTo>
                  <a:lnTo>
                    <a:pt x="188" y="328"/>
                  </a:lnTo>
                  <a:lnTo>
                    <a:pt x="188" y="328"/>
                  </a:lnTo>
                  <a:lnTo>
                    <a:pt x="200" y="328"/>
                  </a:lnTo>
                  <a:lnTo>
                    <a:pt x="204" y="332"/>
                  </a:lnTo>
                  <a:lnTo>
                    <a:pt x="211" y="328"/>
                  </a:lnTo>
                  <a:lnTo>
                    <a:pt x="208" y="328"/>
                  </a:lnTo>
                  <a:lnTo>
                    <a:pt x="211" y="332"/>
                  </a:lnTo>
                  <a:lnTo>
                    <a:pt x="211" y="332"/>
                  </a:lnTo>
                  <a:lnTo>
                    <a:pt x="211" y="332"/>
                  </a:lnTo>
                  <a:lnTo>
                    <a:pt x="215" y="336"/>
                  </a:lnTo>
                  <a:lnTo>
                    <a:pt x="211" y="336"/>
                  </a:lnTo>
                  <a:lnTo>
                    <a:pt x="192" y="332"/>
                  </a:lnTo>
                  <a:lnTo>
                    <a:pt x="192" y="332"/>
                  </a:lnTo>
                  <a:lnTo>
                    <a:pt x="188" y="336"/>
                  </a:lnTo>
                  <a:lnTo>
                    <a:pt x="192" y="336"/>
                  </a:lnTo>
                  <a:lnTo>
                    <a:pt x="196" y="340"/>
                  </a:lnTo>
                  <a:lnTo>
                    <a:pt x="196" y="340"/>
                  </a:lnTo>
                  <a:lnTo>
                    <a:pt x="196" y="340"/>
                  </a:lnTo>
                  <a:lnTo>
                    <a:pt x="196" y="344"/>
                  </a:lnTo>
                  <a:lnTo>
                    <a:pt x="196" y="348"/>
                  </a:lnTo>
                  <a:lnTo>
                    <a:pt x="196" y="348"/>
                  </a:lnTo>
                  <a:lnTo>
                    <a:pt x="196" y="351"/>
                  </a:lnTo>
                  <a:lnTo>
                    <a:pt x="200" y="351"/>
                  </a:lnTo>
                  <a:lnTo>
                    <a:pt x="200" y="351"/>
                  </a:lnTo>
                  <a:lnTo>
                    <a:pt x="204" y="351"/>
                  </a:lnTo>
                  <a:lnTo>
                    <a:pt x="200" y="355"/>
                  </a:lnTo>
                  <a:lnTo>
                    <a:pt x="200" y="351"/>
                  </a:lnTo>
                  <a:lnTo>
                    <a:pt x="196" y="351"/>
                  </a:lnTo>
                  <a:lnTo>
                    <a:pt x="192" y="351"/>
                  </a:lnTo>
                  <a:lnTo>
                    <a:pt x="192" y="348"/>
                  </a:lnTo>
                  <a:lnTo>
                    <a:pt x="192" y="344"/>
                  </a:lnTo>
                  <a:lnTo>
                    <a:pt x="192" y="340"/>
                  </a:lnTo>
                  <a:lnTo>
                    <a:pt x="188" y="340"/>
                  </a:lnTo>
                  <a:lnTo>
                    <a:pt x="184" y="340"/>
                  </a:lnTo>
                  <a:lnTo>
                    <a:pt x="184" y="340"/>
                  </a:lnTo>
                  <a:lnTo>
                    <a:pt x="180" y="340"/>
                  </a:lnTo>
                  <a:lnTo>
                    <a:pt x="180" y="336"/>
                  </a:lnTo>
                  <a:lnTo>
                    <a:pt x="176" y="340"/>
                  </a:lnTo>
                  <a:lnTo>
                    <a:pt x="172" y="340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5" y="340"/>
                  </a:lnTo>
                  <a:lnTo>
                    <a:pt x="165" y="340"/>
                  </a:lnTo>
                  <a:lnTo>
                    <a:pt x="165" y="348"/>
                  </a:lnTo>
                  <a:lnTo>
                    <a:pt x="161" y="348"/>
                  </a:lnTo>
                  <a:lnTo>
                    <a:pt x="165" y="348"/>
                  </a:lnTo>
                  <a:lnTo>
                    <a:pt x="169" y="351"/>
                  </a:lnTo>
                  <a:lnTo>
                    <a:pt x="169" y="351"/>
                  </a:lnTo>
                  <a:lnTo>
                    <a:pt x="169" y="355"/>
                  </a:lnTo>
                  <a:lnTo>
                    <a:pt x="169" y="355"/>
                  </a:lnTo>
                  <a:lnTo>
                    <a:pt x="169" y="355"/>
                  </a:lnTo>
                  <a:lnTo>
                    <a:pt x="165" y="351"/>
                  </a:lnTo>
                  <a:lnTo>
                    <a:pt x="161" y="351"/>
                  </a:lnTo>
                  <a:lnTo>
                    <a:pt x="161" y="348"/>
                  </a:lnTo>
                  <a:lnTo>
                    <a:pt x="161" y="348"/>
                  </a:lnTo>
                  <a:lnTo>
                    <a:pt x="161" y="344"/>
                  </a:lnTo>
                  <a:lnTo>
                    <a:pt x="161" y="344"/>
                  </a:lnTo>
                  <a:lnTo>
                    <a:pt x="161" y="340"/>
                  </a:lnTo>
                  <a:lnTo>
                    <a:pt x="161" y="340"/>
                  </a:lnTo>
                  <a:lnTo>
                    <a:pt x="165" y="340"/>
                  </a:lnTo>
                  <a:lnTo>
                    <a:pt x="165" y="336"/>
                  </a:lnTo>
                  <a:lnTo>
                    <a:pt x="157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4"/>
                  </a:lnTo>
                  <a:lnTo>
                    <a:pt x="145" y="344"/>
                  </a:lnTo>
                  <a:lnTo>
                    <a:pt x="145" y="344"/>
                  </a:lnTo>
                  <a:lnTo>
                    <a:pt x="141" y="348"/>
                  </a:lnTo>
                  <a:lnTo>
                    <a:pt x="141" y="344"/>
                  </a:lnTo>
                  <a:lnTo>
                    <a:pt x="137" y="344"/>
                  </a:lnTo>
                  <a:lnTo>
                    <a:pt x="137" y="344"/>
                  </a:lnTo>
                  <a:lnTo>
                    <a:pt x="133" y="348"/>
                  </a:lnTo>
                  <a:lnTo>
                    <a:pt x="133" y="348"/>
                  </a:lnTo>
                  <a:lnTo>
                    <a:pt x="145" y="348"/>
                  </a:lnTo>
                  <a:lnTo>
                    <a:pt x="149" y="348"/>
                  </a:lnTo>
                  <a:lnTo>
                    <a:pt x="149" y="348"/>
                  </a:lnTo>
                  <a:lnTo>
                    <a:pt x="149" y="351"/>
                  </a:lnTo>
                  <a:lnTo>
                    <a:pt x="153" y="351"/>
                  </a:lnTo>
                  <a:lnTo>
                    <a:pt x="153" y="355"/>
                  </a:lnTo>
                  <a:lnTo>
                    <a:pt x="153" y="355"/>
                  </a:lnTo>
                  <a:lnTo>
                    <a:pt x="149" y="355"/>
                  </a:lnTo>
                  <a:lnTo>
                    <a:pt x="149" y="351"/>
                  </a:lnTo>
                  <a:lnTo>
                    <a:pt x="145" y="348"/>
                  </a:lnTo>
                  <a:lnTo>
                    <a:pt x="133" y="351"/>
                  </a:lnTo>
                  <a:lnTo>
                    <a:pt x="133" y="355"/>
                  </a:lnTo>
                  <a:lnTo>
                    <a:pt x="133" y="355"/>
                  </a:lnTo>
                  <a:lnTo>
                    <a:pt x="133" y="355"/>
                  </a:lnTo>
                  <a:lnTo>
                    <a:pt x="133" y="355"/>
                  </a:lnTo>
                  <a:lnTo>
                    <a:pt x="133" y="355"/>
                  </a:lnTo>
                  <a:lnTo>
                    <a:pt x="133" y="359"/>
                  </a:lnTo>
                  <a:lnTo>
                    <a:pt x="129" y="359"/>
                  </a:lnTo>
                  <a:lnTo>
                    <a:pt x="129" y="359"/>
                  </a:lnTo>
                  <a:lnTo>
                    <a:pt x="129" y="355"/>
                  </a:lnTo>
                  <a:lnTo>
                    <a:pt x="129" y="355"/>
                  </a:lnTo>
                  <a:lnTo>
                    <a:pt x="129" y="351"/>
                  </a:lnTo>
                  <a:lnTo>
                    <a:pt x="129" y="351"/>
                  </a:lnTo>
                  <a:lnTo>
                    <a:pt x="126" y="351"/>
                  </a:lnTo>
                  <a:lnTo>
                    <a:pt x="126" y="355"/>
                  </a:lnTo>
                  <a:lnTo>
                    <a:pt x="122" y="355"/>
                  </a:lnTo>
                  <a:lnTo>
                    <a:pt x="122" y="355"/>
                  </a:lnTo>
                  <a:lnTo>
                    <a:pt x="126" y="359"/>
                  </a:lnTo>
                  <a:lnTo>
                    <a:pt x="126" y="359"/>
                  </a:lnTo>
                  <a:lnTo>
                    <a:pt x="126" y="363"/>
                  </a:lnTo>
                  <a:lnTo>
                    <a:pt x="122" y="363"/>
                  </a:lnTo>
                  <a:lnTo>
                    <a:pt x="122" y="367"/>
                  </a:lnTo>
                  <a:lnTo>
                    <a:pt x="126" y="367"/>
                  </a:lnTo>
                  <a:lnTo>
                    <a:pt x="129" y="367"/>
                  </a:lnTo>
                  <a:lnTo>
                    <a:pt x="137" y="367"/>
                  </a:lnTo>
                  <a:lnTo>
                    <a:pt x="141" y="367"/>
                  </a:lnTo>
                  <a:lnTo>
                    <a:pt x="145" y="367"/>
                  </a:lnTo>
                  <a:lnTo>
                    <a:pt x="145" y="367"/>
                  </a:lnTo>
                  <a:lnTo>
                    <a:pt x="145" y="371"/>
                  </a:lnTo>
                  <a:lnTo>
                    <a:pt x="145" y="371"/>
                  </a:lnTo>
                  <a:lnTo>
                    <a:pt x="141" y="375"/>
                  </a:lnTo>
                  <a:lnTo>
                    <a:pt x="141" y="371"/>
                  </a:lnTo>
                  <a:lnTo>
                    <a:pt x="141" y="367"/>
                  </a:lnTo>
                  <a:lnTo>
                    <a:pt x="141" y="367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33" y="367"/>
                  </a:lnTo>
                  <a:lnTo>
                    <a:pt x="133" y="367"/>
                  </a:lnTo>
                  <a:lnTo>
                    <a:pt x="122" y="371"/>
                  </a:lnTo>
                  <a:lnTo>
                    <a:pt x="122" y="371"/>
                  </a:lnTo>
                  <a:lnTo>
                    <a:pt x="126" y="371"/>
                  </a:lnTo>
                  <a:lnTo>
                    <a:pt x="126" y="375"/>
                  </a:lnTo>
                  <a:lnTo>
                    <a:pt x="126" y="379"/>
                  </a:lnTo>
                  <a:lnTo>
                    <a:pt x="122" y="379"/>
                  </a:lnTo>
                  <a:lnTo>
                    <a:pt x="122" y="383"/>
                  </a:lnTo>
                  <a:lnTo>
                    <a:pt x="122" y="383"/>
                  </a:lnTo>
                  <a:lnTo>
                    <a:pt x="122" y="383"/>
                  </a:lnTo>
                  <a:lnTo>
                    <a:pt x="122" y="383"/>
                  </a:lnTo>
                  <a:lnTo>
                    <a:pt x="122" y="383"/>
                  </a:lnTo>
                  <a:lnTo>
                    <a:pt x="122" y="383"/>
                  </a:lnTo>
                  <a:lnTo>
                    <a:pt x="122" y="383"/>
                  </a:lnTo>
                  <a:lnTo>
                    <a:pt x="118" y="383"/>
                  </a:lnTo>
                  <a:lnTo>
                    <a:pt x="118" y="387"/>
                  </a:lnTo>
                  <a:lnTo>
                    <a:pt x="114" y="383"/>
                  </a:lnTo>
                  <a:lnTo>
                    <a:pt x="114" y="379"/>
                  </a:lnTo>
                  <a:lnTo>
                    <a:pt x="114" y="375"/>
                  </a:lnTo>
                  <a:lnTo>
                    <a:pt x="114" y="375"/>
                  </a:lnTo>
                  <a:lnTo>
                    <a:pt x="110" y="375"/>
                  </a:lnTo>
                  <a:lnTo>
                    <a:pt x="110" y="375"/>
                  </a:lnTo>
                  <a:lnTo>
                    <a:pt x="110" y="371"/>
                  </a:lnTo>
                  <a:lnTo>
                    <a:pt x="110" y="375"/>
                  </a:lnTo>
                  <a:lnTo>
                    <a:pt x="110" y="375"/>
                  </a:lnTo>
                  <a:lnTo>
                    <a:pt x="110" y="379"/>
                  </a:lnTo>
                  <a:lnTo>
                    <a:pt x="106" y="379"/>
                  </a:lnTo>
                  <a:lnTo>
                    <a:pt x="110" y="379"/>
                  </a:lnTo>
                  <a:lnTo>
                    <a:pt x="110" y="383"/>
                  </a:lnTo>
                  <a:lnTo>
                    <a:pt x="110" y="387"/>
                  </a:lnTo>
                  <a:lnTo>
                    <a:pt x="110" y="387"/>
                  </a:lnTo>
                  <a:lnTo>
                    <a:pt x="110" y="387"/>
                  </a:lnTo>
                  <a:lnTo>
                    <a:pt x="110" y="387"/>
                  </a:lnTo>
                  <a:lnTo>
                    <a:pt x="110" y="387"/>
                  </a:lnTo>
                  <a:lnTo>
                    <a:pt x="110" y="387"/>
                  </a:lnTo>
                  <a:lnTo>
                    <a:pt x="110" y="390"/>
                  </a:lnTo>
                  <a:lnTo>
                    <a:pt x="110" y="390"/>
                  </a:lnTo>
                  <a:lnTo>
                    <a:pt x="106" y="394"/>
                  </a:lnTo>
                  <a:lnTo>
                    <a:pt x="106" y="394"/>
                  </a:lnTo>
                  <a:lnTo>
                    <a:pt x="106" y="394"/>
                  </a:lnTo>
                  <a:lnTo>
                    <a:pt x="106" y="394"/>
                  </a:lnTo>
                  <a:lnTo>
                    <a:pt x="106" y="394"/>
                  </a:lnTo>
                  <a:lnTo>
                    <a:pt x="102" y="390"/>
                  </a:lnTo>
                  <a:lnTo>
                    <a:pt x="102" y="390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7"/>
                  </a:lnTo>
                  <a:lnTo>
                    <a:pt x="102" y="387"/>
                  </a:lnTo>
                  <a:lnTo>
                    <a:pt x="102" y="387"/>
                  </a:lnTo>
                  <a:lnTo>
                    <a:pt x="102" y="387"/>
                  </a:lnTo>
                  <a:lnTo>
                    <a:pt x="98" y="390"/>
                  </a:lnTo>
                  <a:lnTo>
                    <a:pt x="98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4"/>
                  </a:lnTo>
                  <a:lnTo>
                    <a:pt x="94" y="394"/>
                  </a:lnTo>
                  <a:lnTo>
                    <a:pt x="94" y="394"/>
                  </a:lnTo>
                  <a:lnTo>
                    <a:pt x="83" y="398"/>
                  </a:lnTo>
                  <a:lnTo>
                    <a:pt x="83" y="398"/>
                  </a:lnTo>
                  <a:lnTo>
                    <a:pt x="83" y="398"/>
                  </a:lnTo>
                  <a:lnTo>
                    <a:pt x="79" y="402"/>
                  </a:lnTo>
                  <a:lnTo>
                    <a:pt x="83" y="402"/>
                  </a:lnTo>
                  <a:lnTo>
                    <a:pt x="86" y="402"/>
                  </a:lnTo>
                  <a:lnTo>
                    <a:pt x="86" y="402"/>
                  </a:lnTo>
                  <a:lnTo>
                    <a:pt x="86" y="402"/>
                  </a:lnTo>
                  <a:lnTo>
                    <a:pt x="90" y="406"/>
                  </a:lnTo>
                  <a:lnTo>
                    <a:pt x="90" y="406"/>
                  </a:lnTo>
                  <a:lnTo>
                    <a:pt x="90" y="406"/>
                  </a:lnTo>
                  <a:lnTo>
                    <a:pt x="94" y="406"/>
                  </a:lnTo>
                  <a:lnTo>
                    <a:pt x="94" y="406"/>
                  </a:lnTo>
                  <a:lnTo>
                    <a:pt x="94" y="410"/>
                  </a:lnTo>
                  <a:lnTo>
                    <a:pt x="94" y="410"/>
                  </a:lnTo>
                  <a:lnTo>
                    <a:pt x="90" y="410"/>
                  </a:lnTo>
                  <a:lnTo>
                    <a:pt x="94" y="410"/>
                  </a:lnTo>
                  <a:lnTo>
                    <a:pt x="94" y="410"/>
                  </a:lnTo>
                  <a:lnTo>
                    <a:pt x="98" y="410"/>
                  </a:lnTo>
                  <a:lnTo>
                    <a:pt x="98" y="410"/>
                  </a:lnTo>
                  <a:lnTo>
                    <a:pt x="102" y="414"/>
                  </a:lnTo>
                  <a:lnTo>
                    <a:pt x="102" y="414"/>
                  </a:lnTo>
                  <a:lnTo>
                    <a:pt x="114" y="414"/>
                  </a:lnTo>
                  <a:lnTo>
                    <a:pt x="114" y="414"/>
                  </a:lnTo>
                  <a:lnTo>
                    <a:pt x="102" y="418"/>
                  </a:lnTo>
                  <a:lnTo>
                    <a:pt x="94" y="418"/>
                  </a:lnTo>
                  <a:lnTo>
                    <a:pt x="90" y="418"/>
                  </a:lnTo>
                  <a:lnTo>
                    <a:pt x="86" y="418"/>
                  </a:lnTo>
                  <a:lnTo>
                    <a:pt x="83" y="422"/>
                  </a:lnTo>
                  <a:lnTo>
                    <a:pt x="86" y="422"/>
                  </a:lnTo>
                  <a:lnTo>
                    <a:pt x="86" y="422"/>
                  </a:lnTo>
                  <a:lnTo>
                    <a:pt x="86" y="422"/>
                  </a:lnTo>
                  <a:lnTo>
                    <a:pt x="98" y="422"/>
                  </a:lnTo>
                  <a:lnTo>
                    <a:pt x="102" y="422"/>
                  </a:lnTo>
                  <a:lnTo>
                    <a:pt x="98" y="426"/>
                  </a:lnTo>
                  <a:lnTo>
                    <a:pt x="90" y="426"/>
                  </a:lnTo>
                  <a:lnTo>
                    <a:pt x="86" y="426"/>
                  </a:lnTo>
                  <a:lnTo>
                    <a:pt x="86" y="430"/>
                  </a:lnTo>
                  <a:lnTo>
                    <a:pt x="86" y="430"/>
                  </a:lnTo>
                  <a:lnTo>
                    <a:pt x="90" y="433"/>
                  </a:lnTo>
                  <a:lnTo>
                    <a:pt x="94" y="433"/>
                  </a:lnTo>
                  <a:lnTo>
                    <a:pt x="98" y="430"/>
                  </a:lnTo>
                  <a:lnTo>
                    <a:pt x="98" y="426"/>
                  </a:lnTo>
                  <a:lnTo>
                    <a:pt x="110" y="426"/>
                  </a:lnTo>
                  <a:lnTo>
                    <a:pt x="110" y="430"/>
                  </a:lnTo>
                  <a:lnTo>
                    <a:pt x="106" y="430"/>
                  </a:lnTo>
                  <a:lnTo>
                    <a:pt x="98" y="430"/>
                  </a:lnTo>
                  <a:lnTo>
                    <a:pt x="98" y="433"/>
                  </a:lnTo>
                  <a:lnTo>
                    <a:pt x="102" y="433"/>
                  </a:lnTo>
                  <a:lnTo>
                    <a:pt x="98" y="433"/>
                  </a:lnTo>
                  <a:lnTo>
                    <a:pt x="86" y="437"/>
                  </a:lnTo>
                  <a:lnTo>
                    <a:pt x="86" y="433"/>
                  </a:lnTo>
                  <a:lnTo>
                    <a:pt x="86" y="433"/>
                  </a:lnTo>
                  <a:lnTo>
                    <a:pt x="86" y="433"/>
                  </a:lnTo>
                  <a:lnTo>
                    <a:pt x="71" y="433"/>
                  </a:lnTo>
                  <a:lnTo>
                    <a:pt x="67" y="437"/>
                  </a:lnTo>
                  <a:lnTo>
                    <a:pt x="71" y="437"/>
                  </a:lnTo>
                  <a:lnTo>
                    <a:pt x="86" y="437"/>
                  </a:lnTo>
                  <a:lnTo>
                    <a:pt x="90" y="441"/>
                  </a:lnTo>
                  <a:lnTo>
                    <a:pt x="90" y="445"/>
                  </a:lnTo>
                  <a:lnTo>
                    <a:pt x="90" y="445"/>
                  </a:lnTo>
                  <a:lnTo>
                    <a:pt x="83" y="441"/>
                  </a:lnTo>
                  <a:lnTo>
                    <a:pt x="83" y="441"/>
                  </a:lnTo>
                  <a:lnTo>
                    <a:pt x="79" y="445"/>
                  </a:lnTo>
                  <a:lnTo>
                    <a:pt x="79" y="445"/>
                  </a:lnTo>
                  <a:lnTo>
                    <a:pt x="75" y="445"/>
                  </a:lnTo>
                  <a:lnTo>
                    <a:pt x="75" y="445"/>
                  </a:lnTo>
                  <a:lnTo>
                    <a:pt x="75" y="445"/>
                  </a:lnTo>
                  <a:lnTo>
                    <a:pt x="71" y="445"/>
                  </a:lnTo>
                  <a:lnTo>
                    <a:pt x="71" y="445"/>
                  </a:lnTo>
                  <a:lnTo>
                    <a:pt x="67" y="445"/>
                  </a:lnTo>
                  <a:lnTo>
                    <a:pt x="67" y="445"/>
                  </a:lnTo>
                  <a:lnTo>
                    <a:pt x="67" y="445"/>
                  </a:lnTo>
                  <a:lnTo>
                    <a:pt x="71" y="449"/>
                  </a:lnTo>
                  <a:lnTo>
                    <a:pt x="79" y="445"/>
                  </a:lnTo>
                  <a:lnTo>
                    <a:pt x="83" y="449"/>
                  </a:lnTo>
                  <a:lnTo>
                    <a:pt x="83" y="449"/>
                  </a:lnTo>
                  <a:lnTo>
                    <a:pt x="79" y="449"/>
                  </a:lnTo>
                  <a:lnTo>
                    <a:pt x="75" y="449"/>
                  </a:lnTo>
                  <a:lnTo>
                    <a:pt x="71" y="453"/>
                  </a:lnTo>
                  <a:lnTo>
                    <a:pt x="71" y="453"/>
                  </a:lnTo>
                  <a:lnTo>
                    <a:pt x="71" y="453"/>
                  </a:lnTo>
                  <a:lnTo>
                    <a:pt x="75" y="453"/>
                  </a:lnTo>
                  <a:lnTo>
                    <a:pt x="71" y="457"/>
                  </a:lnTo>
                  <a:lnTo>
                    <a:pt x="71" y="457"/>
                  </a:lnTo>
                  <a:lnTo>
                    <a:pt x="71" y="461"/>
                  </a:lnTo>
                  <a:lnTo>
                    <a:pt x="75" y="461"/>
                  </a:lnTo>
                  <a:lnTo>
                    <a:pt x="75" y="461"/>
                  </a:lnTo>
                  <a:lnTo>
                    <a:pt x="79" y="461"/>
                  </a:lnTo>
                  <a:lnTo>
                    <a:pt x="83" y="457"/>
                  </a:lnTo>
                  <a:lnTo>
                    <a:pt x="86" y="457"/>
                  </a:lnTo>
                  <a:lnTo>
                    <a:pt x="86" y="453"/>
                  </a:lnTo>
                  <a:lnTo>
                    <a:pt x="90" y="449"/>
                  </a:lnTo>
                  <a:lnTo>
                    <a:pt x="102" y="445"/>
                  </a:lnTo>
                  <a:lnTo>
                    <a:pt x="106" y="449"/>
                  </a:lnTo>
                  <a:lnTo>
                    <a:pt x="98" y="449"/>
                  </a:lnTo>
                  <a:lnTo>
                    <a:pt x="90" y="453"/>
                  </a:lnTo>
                  <a:lnTo>
                    <a:pt x="86" y="457"/>
                  </a:lnTo>
                  <a:lnTo>
                    <a:pt x="90" y="457"/>
                  </a:lnTo>
                  <a:lnTo>
                    <a:pt x="102" y="461"/>
                  </a:lnTo>
                  <a:lnTo>
                    <a:pt x="102" y="461"/>
                  </a:lnTo>
                  <a:lnTo>
                    <a:pt x="106" y="461"/>
                  </a:lnTo>
                  <a:lnTo>
                    <a:pt x="102" y="461"/>
                  </a:lnTo>
                  <a:lnTo>
                    <a:pt x="98" y="461"/>
                  </a:lnTo>
                  <a:lnTo>
                    <a:pt x="94" y="461"/>
                  </a:lnTo>
                  <a:lnTo>
                    <a:pt x="90" y="457"/>
                  </a:lnTo>
                  <a:lnTo>
                    <a:pt x="90" y="461"/>
                  </a:lnTo>
                  <a:lnTo>
                    <a:pt x="86" y="461"/>
                  </a:lnTo>
                  <a:lnTo>
                    <a:pt x="83" y="461"/>
                  </a:lnTo>
                  <a:lnTo>
                    <a:pt x="83" y="461"/>
                  </a:lnTo>
                  <a:lnTo>
                    <a:pt x="79" y="465"/>
                  </a:lnTo>
                  <a:lnTo>
                    <a:pt x="75" y="465"/>
                  </a:lnTo>
                  <a:lnTo>
                    <a:pt x="79" y="469"/>
                  </a:lnTo>
                  <a:lnTo>
                    <a:pt x="79" y="469"/>
                  </a:lnTo>
                  <a:lnTo>
                    <a:pt x="79" y="469"/>
                  </a:lnTo>
                  <a:lnTo>
                    <a:pt x="79" y="472"/>
                  </a:lnTo>
                  <a:lnTo>
                    <a:pt x="79" y="472"/>
                  </a:lnTo>
                  <a:lnTo>
                    <a:pt x="83" y="476"/>
                  </a:lnTo>
                  <a:lnTo>
                    <a:pt x="86" y="472"/>
                  </a:lnTo>
                  <a:lnTo>
                    <a:pt x="86" y="476"/>
                  </a:lnTo>
                  <a:lnTo>
                    <a:pt x="79" y="476"/>
                  </a:lnTo>
                  <a:lnTo>
                    <a:pt x="75" y="476"/>
                  </a:lnTo>
                  <a:lnTo>
                    <a:pt x="79" y="472"/>
                  </a:lnTo>
                  <a:lnTo>
                    <a:pt x="75" y="472"/>
                  </a:lnTo>
                  <a:lnTo>
                    <a:pt x="75" y="472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1" y="465"/>
                  </a:lnTo>
                  <a:lnTo>
                    <a:pt x="67" y="465"/>
                  </a:lnTo>
                  <a:lnTo>
                    <a:pt x="67" y="465"/>
                  </a:lnTo>
                  <a:lnTo>
                    <a:pt x="67" y="465"/>
                  </a:lnTo>
                  <a:lnTo>
                    <a:pt x="59" y="469"/>
                  </a:lnTo>
                  <a:lnTo>
                    <a:pt x="59" y="469"/>
                  </a:lnTo>
                  <a:lnTo>
                    <a:pt x="59" y="472"/>
                  </a:lnTo>
                  <a:lnTo>
                    <a:pt x="63" y="472"/>
                  </a:lnTo>
                  <a:lnTo>
                    <a:pt x="63" y="472"/>
                  </a:lnTo>
                  <a:lnTo>
                    <a:pt x="67" y="472"/>
                  </a:lnTo>
                  <a:lnTo>
                    <a:pt x="67" y="472"/>
                  </a:lnTo>
                  <a:lnTo>
                    <a:pt x="67" y="472"/>
                  </a:lnTo>
                  <a:lnTo>
                    <a:pt x="67" y="476"/>
                  </a:lnTo>
                  <a:lnTo>
                    <a:pt x="71" y="476"/>
                  </a:lnTo>
                  <a:lnTo>
                    <a:pt x="71" y="476"/>
                  </a:lnTo>
                  <a:lnTo>
                    <a:pt x="71" y="476"/>
                  </a:lnTo>
                  <a:lnTo>
                    <a:pt x="71" y="476"/>
                  </a:lnTo>
                  <a:lnTo>
                    <a:pt x="71" y="476"/>
                  </a:lnTo>
                  <a:lnTo>
                    <a:pt x="71" y="476"/>
                  </a:lnTo>
                  <a:lnTo>
                    <a:pt x="67" y="476"/>
                  </a:lnTo>
                  <a:lnTo>
                    <a:pt x="71" y="480"/>
                  </a:lnTo>
                  <a:lnTo>
                    <a:pt x="75" y="480"/>
                  </a:lnTo>
                  <a:lnTo>
                    <a:pt x="75" y="480"/>
                  </a:lnTo>
                  <a:lnTo>
                    <a:pt x="75" y="484"/>
                  </a:lnTo>
                  <a:lnTo>
                    <a:pt x="75" y="484"/>
                  </a:lnTo>
                  <a:lnTo>
                    <a:pt x="75" y="484"/>
                  </a:lnTo>
                  <a:lnTo>
                    <a:pt x="75" y="488"/>
                  </a:lnTo>
                  <a:lnTo>
                    <a:pt x="67" y="496"/>
                  </a:lnTo>
                  <a:lnTo>
                    <a:pt x="67" y="500"/>
                  </a:lnTo>
                  <a:lnTo>
                    <a:pt x="71" y="500"/>
                  </a:lnTo>
                  <a:lnTo>
                    <a:pt x="71" y="500"/>
                  </a:lnTo>
                  <a:lnTo>
                    <a:pt x="75" y="500"/>
                  </a:lnTo>
                  <a:lnTo>
                    <a:pt x="75" y="496"/>
                  </a:lnTo>
                  <a:lnTo>
                    <a:pt x="75" y="496"/>
                  </a:lnTo>
                  <a:lnTo>
                    <a:pt x="79" y="496"/>
                  </a:lnTo>
                  <a:lnTo>
                    <a:pt x="79" y="500"/>
                  </a:lnTo>
                  <a:lnTo>
                    <a:pt x="79" y="500"/>
                  </a:lnTo>
                  <a:lnTo>
                    <a:pt x="75" y="500"/>
                  </a:lnTo>
                  <a:lnTo>
                    <a:pt x="79" y="500"/>
                  </a:lnTo>
                  <a:lnTo>
                    <a:pt x="83" y="504"/>
                  </a:lnTo>
                  <a:lnTo>
                    <a:pt x="83" y="500"/>
                  </a:lnTo>
                  <a:lnTo>
                    <a:pt x="86" y="496"/>
                  </a:lnTo>
                  <a:lnTo>
                    <a:pt x="90" y="496"/>
                  </a:lnTo>
                  <a:lnTo>
                    <a:pt x="90" y="496"/>
                  </a:lnTo>
                  <a:lnTo>
                    <a:pt x="86" y="492"/>
                  </a:lnTo>
                  <a:lnTo>
                    <a:pt x="86" y="492"/>
                  </a:lnTo>
                  <a:lnTo>
                    <a:pt x="86" y="488"/>
                  </a:lnTo>
                  <a:lnTo>
                    <a:pt x="86" y="488"/>
                  </a:lnTo>
                  <a:lnTo>
                    <a:pt x="86" y="488"/>
                  </a:lnTo>
                  <a:lnTo>
                    <a:pt x="86" y="492"/>
                  </a:lnTo>
                  <a:lnTo>
                    <a:pt x="90" y="492"/>
                  </a:lnTo>
                  <a:lnTo>
                    <a:pt x="90" y="492"/>
                  </a:lnTo>
                  <a:lnTo>
                    <a:pt x="90" y="492"/>
                  </a:lnTo>
                  <a:lnTo>
                    <a:pt x="90" y="492"/>
                  </a:lnTo>
                  <a:lnTo>
                    <a:pt x="94" y="492"/>
                  </a:lnTo>
                  <a:lnTo>
                    <a:pt x="94" y="492"/>
                  </a:lnTo>
                  <a:lnTo>
                    <a:pt x="98" y="492"/>
                  </a:lnTo>
                  <a:lnTo>
                    <a:pt x="94" y="492"/>
                  </a:lnTo>
                  <a:lnTo>
                    <a:pt x="94" y="496"/>
                  </a:lnTo>
                  <a:lnTo>
                    <a:pt x="94" y="496"/>
                  </a:lnTo>
                  <a:lnTo>
                    <a:pt x="102" y="496"/>
                  </a:lnTo>
                  <a:lnTo>
                    <a:pt x="102" y="496"/>
                  </a:lnTo>
                  <a:lnTo>
                    <a:pt x="102" y="500"/>
                  </a:lnTo>
                  <a:lnTo>
                    <a:pt x="90" y="500"/>
                  </a:lnTo>
                  <a:lnTo>
                    <a:pt x="79" y="508"/>
                  </a:lnTo>
                  <a:lnTo>
                    <a:pt x="79" y="512"/>
                  </a:lnTo>
                  <a:lnTo>
                    <a:pt x="79" y="512"/>
                  </a:lnTo>
                  <a:lnTo>
                    <a:pt x="75" y="515"/>
                  </a:lnTo>
                  <a:lnTo>
                    <a:pt x="75" y="515"/>
                  </a:lnTo>
                  <a:lnTo>
                    <a:pt x="75" y="519"/>
                  </a:lnTo>
                  <a:lnTo>
                    <a:pt x="75" y="523"/>
                  </a:lnTo>
                  <a:lnTo>
                    <a:pt x="75" y="523"/>
                  </a:lnTo>
                  <a:lnTo>
                    <a:pt x="83" y="515"/>
                  </a:lnTo>
                  <a:lnTo>
                    <a:pt x="90" y="508"/>
                  </a:lnTo>
                  <a:lnTo>
                    <a:pt x="90" y="508"/>
                  </a:lnTo>
                  <a:lnTo>
                    <a:pt x="98" y="508"/>
                  </a:lnTo>
                  <a:lnTo>
                    <a:pt x="102" y="504"/>
                  </a:lnTo>
                  <a:lnTo>
                    <a:pt x="102" y="504"/>
                  </a:lnTo>
                  <a:lnTo>
                    <a:pt x="106" y="500"/>
                  </a:lnTo>
                  <a:lnTo>
                    <a:pt x="106" y="500"/>
                  </a:lnTo>
                  <a:lnTo>
                    <a:pt x="106" y="500"/>
                  </a:lnTo>
                  <a:lnTo>
                    <a:pt x="110" y="500"/>
                  </a:lnTo>
                  <a:lnTo>
                    <a:pt x="110" y="500"/>
                  </a:lnTo>
                  <a:lnTo>
                    <a:pt x="110" y="500"/>
                  </a:lnTo>
                  <a:lnTo>
                    <a:pt x="106" y="504"/>
                  </a:lnTo>
                  <a:lnTo>
                    <a:pt x="110" y="504"/>
                  </a:lnTo>
                  <a:lnTo>
                    <a:pt x="110" y="508"/>
                  </a:lnTo>
                  <a:lnTo>
                    <a:pt x="118" y="504"/>
                  </a:lnTo>
                  <a:lnTo>
                    <a:pt x="118" y="500"/>
                  </a:lnTo>
                  <a:lnTo>
                    <a:pt x="118" y="500"/>
                  </a:lnTo>
                  <a:lnTo>
                    <a:pt x="118" y="496"/>
                  </a:lnTo>
                  <a:lnTo>
                    <a:pt x="118" y="496"/>
                  </a:lnTo>
                  <a:lnTo>
                    <a:pt x="118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9" y="500"/>
                  </a:lnTo>
                  <a:lnTo>
                    <a:pt x="129" y="496"/>
                  </a:lnTo>
                  <a:lnTo>
                    <a:pt x="129" y="492"/>
                  </a:lnTo>
                  <a:lnTo>
                    <a:pt x="133" y="492"/>
                  </a:lnTo>
                  <a:lnTo>
                    <a:pt x="137" y="488"/>
                  </a:lnTo>
                  <a:lnTo>
                    <a:pt x="141" y="484"/>
                  </a:lnTo>
                  <a:lnTo>
                    <a:pt x="141" y="484"/>
                  </a:lnTo>
                  <a:lnTo>
                    <a:pt x="141" y="484"/>
                  </a:lnTo>
                  <a:lnTo>
                    <a:pt x="141" y="488"/>
                  </a:lnTo>
                  <a:lnTo>
                    <a:pt x="141" y="492"/>
                  </a:lnTo>
                  <a:lnTo>
                    <a:pt x="141" y="492"/>
                  </a:lnTo>
                  <a:lnTo>
                    <a:pt x="137" y="492"/>
                  </a:lnTo>
                  <a:lnTo>
                    <a:pt x="137" y="496"/>
                  </a:lnTo>
                  <a:lnTo>
                    <a:pt x="137" y="496"/>
                  </a:lnTo>
                  <a:lnTo>
                    <a:pt x="137" y="500"/>
                  </a:lnTo>
                  <a:lnTo>
                    <a:pt x="137" y="500"/>
                  </a:lnTo>
                  <a:lnTo>
                    <a:pt x="137" y="500"/>
                  </a:lnTo>
                  <a:lnTo>
                    <a:pt x="133" y="504"/>
                  </a:lnTo>
                  <a:lnTo>
                    <a:pt x="126" y="508"/>
                  </a:lnTo>
                  <a:lnTo>
                    <a:pt x="126" y="512"/>
                  </a:lnTo>
                  <a:lnTo>
                    <a:pt x="122" y="512"/>
                  </a:lnTo>
                  <a:lnTo>
                    <a:pt x="122" y="508"/>
                  </a:lnTo>
                  <a:lnTo>
                    <a:pt x="126" y="508"/>
                  </a:lnTo>
                  <a:lnTo>
                    <a:pt x="126" y="504"/>
                  </a:lnTo>
                  <a:lnTo>
                    <a:pt x="122" y="504"/>
                  </a:lnTo>
                  <a:lnTo>
                    <a:pt x="118" y="504"/>
                  </a:lnTo>
                  <a:lnTo>
                    <a:pt x="114" y="508"/>
                  </a:lnTo>
                  <a:lnTo>
                    <a:pt x="114" y="515"/>
                  </a:lnTo>
                  <a:lnTo>
                    <a:pt x="118" y="515"/>
                  </a:lnTo>
                  <a:lnTo>
                    <a:pt x="126" y="515"/>
                  </a:lnTo>
                  <a:lnTo>
                    <a:pt x="126" y="515"/>
                  </a:lnTo>
                  <a:lnTo>
                    <a:pt x="129" y="515"/>
                  </a:lnTo>
                  <a:lnTo>
                    <a:pt x="129" y="515"/>
                  </a:lnTo>
                  <a:lnTo>
                    <a:pt x="129" y="519"/>
                  </a:lnTo>
                  <a:lnTo>
                    <a:pt x="129" y="519"/>
                  </a:lnTo>
                  <a:lnTo>
                    <a:pt x="126" y="515"/>
                  </a:lnTo>
                  <a:lnTo>
                    <a:pt x="126" y="515"/>
                  </a:lnTo>
                  <a:lnTo>
                    <a:pt x="122" y="515"/>
                  </a:lnTo>
                  <a:lnTo>
                    <a:pt x="122" y="515"/>
                  </a:lnTo>
                  <a:lnTo>
                    <a:pt x="122" y="519"/>
                  </a:lnTo>
                  <a:lnTo>
                    <a:pt x="114" y="519"/>
                  </a:lnTo>
                  <a:lnTo>
                    <a:pt x="114" y="519"/>
                  </a:lnTo>
                  <a:lnTo>
                    <a:pt x="114" y="523"/>
                  </a:lnTo>
                  <a:lnTo>
                    <a:pt x="114" y="527"/>
                  </a:lnTo>
                  <a:lnTo>
                    <a:pt x="114" y="527"/>
                  </a:lnTo>
                  <a:lnTo>
                    <a:pt x="110" y="527"/>
                  </a:lnTo>
                  <a:lnTo>
                    <a:pt x="110" y="527"/>
                  </a:lnTo>
                  <a:lnTo>
                    <a:pt x="110" y="527"/>
                  </a:lnTo>
                  <a:lnTo>
                    <a:pt x="110" y="523"/>
                  </a:lnTo>
                  <a:lnTo>
                    <a:pt x="110" y="519"/>
                  </a:lnTo>
                  <a:lnTo>
                    <a:pt x="110" y="515"/>
                  </a:lnTo>
                  <a:lnTo>
                    <a:pt x="110" y="515"/>
                  </a:lnTo>
                  <a:lnTo>
                    <a:pt x="106" y="515"/>
                  </a:lnTo>
                  <a:lnTo>
                    <a:pt x="106" y="515"/>
                  </a:lnTo>
                  <a:lnTo>
                    <a:pt x="106" y="515"/>
                  </a:lnTo>
                  <a:lnTo>
                    <a:pt x="110" y="512"/>
                  </a:lnTo>
                  <a:lnTo>
                    <a:pt x="110" y="512"/>
                  </a:lnTo>
                  <a:lnTo>
                    <a:pt x="106" y="508"/>
                  </a:lnTo>
                  <a:lnTo>
                    <a:pt x="106" y="508"/>
                  </a:lnTo>
                  <a:lnTo>
                    <a:pt x="90" y="512"/>
                  </a:lnTo>
                  <a:lnTo>
                    <a:pt x="86" y="519"/>
                  </a:lnTo>
                  <a:lnTo>
                    <a:pt x="83" y="519"/>
                  </a:lnTo>
                  <a:lnTo>
                    <a:pt x="83" y="523"/>
                  </a:lnTo>
                  <a:lnTo>
                    <a:pt x="79" y="523"/>
                  </a:lnTo>
                  <a:lnTo>
                    <a:pt x="79" y="523"/>
                  </a:lnTo>
                  <a:lnTo>
                    <a:pt x="79" y="527"/>
                  </a:lnTo>
                  <a:lnTo>
                    <a:pt x="79" y="527"/>
                  </a:lnTo>
                  <a:lnTo>
                    <a:pt x="75" y="527"/>
                  </a:lnTo>
                  <a:lnTo>
                    <a:pt x="63" y="531"/>
                  </a:lnTo>
                  <a:lnTo>
                    <a:pt x="59" y="535"/>
                  </a:lnTo>
                  <a:lnTo>
                    <a:pt x="59" y="535"/>
                  </a:lnTo>
                  <a:lnTo>
                    <a:pt x="59" y="535"/>
                  </a:lnTo>
                  <a:lnTo>
                    <a:pt x="55" y="543"/>
                  </a:lnTo>
                  <a:lnTo>
                    <a:pt x="51" y="543"/>
                  </a:lnTo>
                  <a:lnTo>
                    <a:pt x="55" y="543"/>
                  </a:lnTo>
                  <a:lnTo>
                    <a:pt x="55" y="543"/>
                  </a:lnTo>
                  <a:lnTo>
                    <a:pt x="55" y="547"/>
                  </a:lnTo>
                  <a:lnTo>
                    <a:pt x="55" y="547"/>
                  </a:lnTo>
                  <a:lnTo>
                    <a:pt x="55" y="547"/>
                  </a:lnTo>
                  <a:lnTo>
                    <a:pt x="55" y="547"/>
                  </a:lnTo>
                  <a:lnTo>
                    <a:pt x="55" y="547"/>
                  </a:lnTo>
                  <a:lnTo>
                    <a:pt x="71" y="543"/>
                  </a:lnTo>
                  <a:lnTo>
                    <a:pt x="75" y="539"/>
                  </a:lnTo>
                  <a:lnTo>
                    <a:pt x="79" y="539"/>
                  </a:lnTo>
                  <a:lnTo>
                    <a:pt x="79" y="539"/>
                  </a:lnTo>
                  <a:lnTo>
                    <a:pt x="75" y="543"/>
                  </a:lnTo>
                  <a:lnTo>
                    <a:pt x="75" y="547"/>
                  </a:lnTo>
                  <a:lnTo>
                    <a:pt x="75" y="547"/>
                  </a:lnTo>
                  <a:lnTo>
                    <a:pt x="75" y="551"/>
                  </a:lnTo>
                  <a:lnTo>
                    <a:pt x="75" y="551"/>
                  </a:lnTo>
                  <a:lnTo>
                    <a:pt x="75" y="554"/>
                  </a:lnTo>
                  <a:lnTo>
                    <a:pt x="75" y="554"/>
                  </a:lnTo>
                  <a:lnTo>
                    <a:pt x="79" y="558"/>
                  </a:lnTo>
                  <a:lnTo>
                    <a:pt x="83" y="558"/>
                  </a:lnTo>
                  <a:lnTo>
                    <a:pt x="86" y="558"/>
                  </a:lnTo>
                  <a:lnTo>
                    <a:pt x="86" y="558"/>
                  </a:lnTo>
                  <a:lnTo>
                    <a:pt x="90" y="558"/>
                  </a:lnTo>
                  <a:lnTo>
                    <a:pt x="90" y="562"/>
                  </a:lnTo>
                  <a:lnTo>
                    <a:pt x="90" y="562"/>
                  </a:lnTo>
                  <a:lnTo>
                    <a:pt x="90" y="566"/>
                  </a:lnTo>
                  <a:lnTo>
                    <a:pt x="94" y="570"/>
                  </a:lnTo>
                  <a:lnTo>
                    <a:pt x="94" y="570"/>
                  </a:lnTo>
                  <a:lnTo>
                    <a:pt x="94" y="574"/>
                  </a:lnTo>
                  <a:lnTo>
                    <a:pt x="90" y="570"/>
                  </a:lnTo>
                  <a:lnTo>
                    <a:pt x="90" y="570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90" y="566"/>
                  </a:lnTo>
                  <a:lnTo>
                    <a:pt x="86" y="566"/>
                  </a:lnTo>
                  <a:lnTo>
                    <a:pt x="86" y="566"/>
                  </a:lnTo>
                  <a:lnTo>
                    <a:pt x="86" y="566"/>
                  </a:lnTo>
                  <a:lnTo>
                    <a:pt x="86" y="566"/>
                  </a:lnTo>
                  <a:lnTo>
                    <a:pt x="83" y="562"/>
                  </a:lnTo>
                  <a:lnTo>
                    <a:pt x="83" y="562"/>
                  </a:lnTo>
                  <a:lnTo>
                    <a:pt x="83" y="562"/>
                  </a:lnTo>
                  <a:lnTo>
                    <a:pt x="79" y="562"/>
                  </a:lnTo>
                  <a:lnTo>
                    <a:pt x="79" y="562"/>
                  </a:lnTo>
                  <a:lnTo>
                    <a:pt x="79" y="562"/>
                  </a:lnTo>
                  <a:lnTo>
                    <a:pt x="75" y="558"/>
                  </a:lnTo>
                  <a:lnTo>
                    <a:pt x="75" y="558"/>
                  </a:lnTo>
                  <a:lnTo>
                    <a:pt x="67" y="558"/>
                  </a:lnTo>
                  <a:lnTo>
                    <a:pt x="67" y="558"/>
                  </a:lnTo>
                  <a:lnTo>
                    <a:pt x="63" y="558"/>
                  </a:lnTo>
                  <a:lnTo>
                    <a:pt x="59" y="566"/>
                  </a:lnTo>
                  <a:lnTo>
                    <a:pt x="59" y="570"/>
                  </a:lnTo>
                  <a:lnTo>
                    <a:pt x="55" y="570"/>
                  </a:lnTo>
                  <a:lnTo>
                    <a:pt x="55" y="574"/>
                  </a:lnTo>
                  <a:lnTo>
                    <a:pt x="59" y="574"/>
                  </a:lnTo>
                  <a:lnTo>
                    <a:pt x="59" y="578"/>
                  </a:lnTo>
                  <a:lnTo>
                    <a:pt x="59" y="578"/>
                  </a:lnTo>
                  <a:lnTo>
                    <a:pt x="55" y="578"/>
                  </a:lnTo>
                  <a:lnTo>
                    <a:pt x="55" y="578"/>
                  </a:lnTo>
                  <a:lnTo>
                    <a:pt x="55" y="582"/>
                  </a:lnTo>
                  <a:lnTo>
                    <a:pt x="59" y="582"/>
                  </a:lnTo>
                  <a:lnTo>
                    <a:pt x="59" y="582"/>
                  </a:lnTo>
                  <a:lnTo>
                    <a:pt x="59" y="582"/>
                  </a:lnTo>
                  <a:lnTo>
                    <a:pt x="63" y="582"/>
                  </a:lnTo>
                  <a:lnTo>
                    <a:pt x="63" y="582"/>
                  </a:lnTo>
                  <a:lnTo>
                    <a:pt x="63" y="586"/>
                  </a:lnTo>
                  <a:lnTo>
                    <a:pt x="67" y="586"/>
                  </a:lnTo>
                  <a:lnTo>
                    <a:pt x="63" y="586"/>
                  </a:lnTo>
                  <a:lnTo>
                    <a:pt x="63" y="586"/>
                  </a:lnTo>
                  <a:lnTo>
                    <a:pt x="63" y="586"/>
                  </a:lnTo>
                  <a:lnTo>
                    <a:pt x="63" y="586"/>
                  </a:lnTo>
                  <a:lnTo>
                    <a:pt x="59" y="586"/>
                  </a:lnTo>
                  <a:lnTo>
                    <a:pt x="59" y="586"/>
                  </a:lnTo>
                  <a:lnTo>
                    <a:pt x="59" y="590"/>
                  </a:lnTo>
                  <a:lnTo>
                    <a:pt x="55" y="594"/>
                  </a:lnTo>
                  <a:lnTo>
                    <a:pt x="55" y="594"/>
                  </a:lnTo>
                  <a:lnTo>
                    <a:pt x="59" y="597"/>
                  </a:lnTo>
                  <a:lnTo>
                    <a:pt x="59" y="597"/>
                  </a:lnTo>
                  <a:lnTo>
                    <a:pt x="63" y="601"/>
                  </a:lnTo>
                  <a:lnTo>
                    <a:pt x="63" y="601"/>
                  </a:lnTo>
                  <a:lnTo>
                    <a:pt x="63" y="601"/>
                  </a:lnTo>
                  <a:lnTo>
                    <a:pt x="67" y="605"/>
                  </a:lnTo>
                  <a:lnTo>
                    <a:pt x="67" y="605"/>
                  </a:lnTo>
                  <a:lnTo>
                    <a:pt x="67" y="605"/>
                  </a:lnTo>
                  <a:lnTo>
                    <a:pt x="67" y="609"/>
                  </a:lnTo>
                  <a:lnTo>
                    <a:pt x="67" y="609"/>
                  </a:lnTo>
                  <a:lnTo>
                    <a:pt x="71" y="609"/>
                  </a:lnTo>
                  <a:lnTo>
                    <a:pt x="75" y="609"/>
                  </a:lnTo>
                  <a:lnTo>
                    <a:pt x="75" y="609"/>
                  </a:lnTo>
                  <a:lnTo>
                    <a:pt x="75" y="609"/>
                  </a:lnTo>
                  <a:lnTo>
                    <a:pt x="75" y="613"/>
                  </a:lnTo>
                  <a:lnTo>
                    <a:pt x="75" y="613"/>
                  </a:lnTo>
                  <a:lnTo>
                    <a:pt x="75" y="613"/>
                  </a:lnTo>
                  <a:lnTo>
                    <a:pt x="71" y="609"/>
                  </a:lnTo>
                  <a:lnTo>
                    <a:pt x="71" y="609"/>
                  </a:lnTo>
                  <a:lnTo>
                    <a:pt x="67" y="613"/>
                  </a:lnTo>
                  <a:lnTo>
                    <a:pt x="63" y="609"/>
                  </a:lnTo>
                  <a:lnTo>
                    <a:pt x="63" y="609"/>
                  </a:lnTo>
                  <a:lnTo>
                    <a:pt x="63" y="609"/>
                  </a:lnTo>
                  <a:lnTo>
                    <a:pt x="63" y="605"/>
                  </a:lnTo>
                  <a:lnTo>
                    <a:pt x="63" y="605"/>
                  </a:lnTo>
                  <a:lnTo>
                    <a:pt x="63" y="605"/>
                  </a:lnTo>
                  <a:lnTo>
                    <a:pt x="59" y="605"/>
                  </a:lnTo>
                  <a:lnTo>
                    <a:pt x="59" y="605"/>
                  </a:lnTo>
                  <a:lnTo>
                    <a:pt x="59" y="601"/>
                  </a:lnTo>
                  <a:lnTo>
                    <a:pt x="59" y="601"/>
                  </a:lnTo>
                  <a:lnTo>
                    <a:pt x="59" y="601"/>
                  </a:lnTo>
                  <a:lnTo>
                    <a:pt x="59" y="601"/>
                  </a:lnTo>
                  <a:lnTo>
                    <a:pt x="55" y="597"/>
                  </a:lnTo>
                  <a:lnTo>
                    <a:pt x="55" y="597"/>
                  </a:lnTo>
                  <a:lnTo>
                    <a:pt x="51" y="597"/>
                  </a:lnTo>
                  <a:lnTo>
                    <a:pt x="51" y="601"/>
                  </a:lnTo>
                  <a:lnTo>
                    <a:pt x="51" y="601"/>
                  </a:lnTo>
                  <a:lnTo>
                    <a:pt x="51" y="601"/>
                  </a:lnTo>
                  <a:lnTo>
                    <a:pt x="51" y="605"/>
                  </a:lnTo>
                  <a:lnTo>
                    <a:pt x="47" y="605"/>
                  </a:lnTo>
                  <a:lnTo>
                    <a:pt x="47" y="609"/>
                  </a:lnTo>
                  <a:lnTo>
                    <a:pt x="47" y="609"/>
                  </a:lnTo>
                  <a:lnTo>
                    <a:pt x="47" y="613"/>
                  </a:lnTo>
                  <a:lnTo>
                    <a:pt x="43" y="617"/>
                  </a:lnTo>
                  <a:lnTo>
                    <a:pt x="47" y="617"/>
                  </a:lnTo>
                  <a:lnTo>
                    <a:pt x="47" y="617"/>
                  </a:lnTo>
                  <a:lnTo>
                    <a:pt x="47" y="621"/>
                  </a:lnTo>
                  <a:lnTo>
                    <a:pt x="47" y="621"/>
                  </a:lnTo>
                  <a:lnTo>
                    <a:pt x="47" y="621"/>
                  </a:lnTo>
                  <a:lnTo>
                    <a:pt x="47" y="621"/>
                  </a:lnTo>
                  <a:lnTo>
                    <a:pt x="51" y="621"/>
                  </a:lnTo>
                  <a:lnTo>
                    <a:pt x="51" y="621"/>
                  </a:lnTo>
                  <a:lnTo>
                    <a:pt x="51" y="625"/>
                  </a:lnTo>
                  <a:lnTo>
                    <a:pt x="51" y="629"/>
                  </a:lnTo>
                  <a:lnTo>
                    <a:pt x="51" y="633"/>
                  </a:lnTo>
                  <a:lnTo>
                    <a:pt x="55" y="633"/>
                  </a:lnTo>
                  <a:lnTo>
                    <a:pt x="55" y="629"/>
                  </a:lnTo>
                  <a:lnTo>
                    <a:pt x="59" y="625"/>
                  </a:lnTo>
                  <a:lnTo>
                    <a:pt x="59" y="621"/>
                  </a:lnTo>
                  <a:lnTo>
                    <a:pt x="59" y="625"/>
                  </a:lnTo>
                  <a:lnTo>
                    <a:pt x="59" y="629"/>
                  </a:lnTo>
                  <a:lnTo>
                    <a:pt x="59" y="629"/>
                  </a:lnTo>
                  <a:lnTo>
                    <a:pt x="59" y="633"/>
                  </a:lnTo>
                  <a:lnTo>
                    <a:pt x="63" y="633"/>
                  </a:lnTo>
                  <a:lnTo>
                    <a:pt x="63" y="629"/>
                  </a:lnTo>
                  <a:lnTo>
                    <a:pt x="63" y="625"/>
                  </a:lnTo>
                  <a:lnTo>
                    <a:pt x="63" y="621"/>
                  </a:lnTo>
                  <a:lnTo>
                    <a:pt x="63" y="625"/>
                  </a:lnTo>
                  <a:lnTo>
                    <a:pt x="63" y="625"/>
                  </a:lnTo>
                  <a:lnTo>
                    <a:pt x="67" y="629"/>
                  </a:lnTo>
                  <a:lnTo>
                    <a:pt x="67" y="629"/>
                  </a:lnTo>
                  <a:lnTo>
                    <a:pt x="67" y="633"/>
                  </a:lnTo>
                  <a:lnTo>
                    <a:pt x="67" y="633"/>
                  </a:lnTo>
                  <a:lnTo>
                    <a:pt x="63" y="633"/>
                  </a:lnTo>
                  <a:lnTo>
                    <a:pt x="67" y="636"/>
                  </a:lnTo>
                  <a:lnTo>
                    <a:pt x="67" y="636"/>
                  </a:lnTo>
                  <a:lnTo>
                    <a:pt x="71" y="636"/>
                  </a:lnTo>
                  <a:lnTo>
                    <a:pt x="71" y="636"/>
                  </a:lnTo>
                  <a:lnTo>
                    <a:pt x="71" y="636"/>
                  </a:lnTo>
                  <a:lnTo>
                    <a:pt x="71" y="640"/>
                  </a:lnTo>
                  <a:lnTo>
                    <a:pt x="71" y="640"/>
                  </a:lnTo>
                  <a:lnTo>
                    <a:pt x="71" y="640"/>
                  </a:lnTo>
                  <a:lnTo>
                    <a:pt x="79" y="636"/>
                  </a:lnTo>
                  <a:lnTo>
                    <a:pt x="83" y="640"/>
                  </a:lnTo>
                  <a:lnTo>
                    <a:pt x="71" y="640"/>
                  </a:lnTo>
                  <a:lnTo>
                    <a:pt x="71" y="644"/>
                  </a:lnTo>
                  <a:lnTo>
                    <a:pt x="75" y="648"/>
                  </a:lnTo>
                  <a:lnTo>
                    <a:pt x="79" y="652"/>
                  </a:lnTo>
                  <a:lnTo>
                    <a:pt x="79" y="652"/>
                  </a:lnTo>
                  <a:lnTo>
                    <a:pt x="71" y="648"/>
                  </a:lnTo>
                  <a:lnTo>
                    <a:pt x="71" y="644"/>
                  </a:lnTo>
                  <a:lnTo>
                    <a:pt x="71" y="644"/>
                  </a:lnTo>
                  <a:lnTo>
                    <a:pt x="71" y="648"/>
                  </a:lnTo>
                  <a:lnTo>
                    <a:pt x="67" y="648"/>
                  </a:lnTo>
                  <a:lnTo>
                    <a:pt x="67" y="648"/>
                  </a:lnTo>
                  <a:lnTo>
                    <a:pt x="67" y="644"/>
                  </a:lnTo>
                  <a:lnTo>
                    <a:pt x="67" y="644"/>
                  </a:lnTo>
                  <a:lnTo>
                    <a:pt x="67" y="644"/>
                  </a:lnTo>
                  <a:lnTo>
                    <a:pt x="67" y="644"/>
                  </a:lnTo>
                  <a:lnTo>
                    <a:pt x="63" y="644"/>
                  </a:lnTo>
                  <a:lnTo>
                    <a:pt x="59" y="644"/>
                  </a:lnTo>
                  <a:lnTo>
                    <a:pt x="63" y="648"/>
                  </a:lnTo>
                  <a:lnTo>
                    <a:pt x="63" y="648"/>
                  </a:lnTo>
                  <a:lnTo>
                    <a:pt x="67" y="648"/>
                  </a:lnTo>
                  <a:lnTo>
                    <a:pt x="67" y="652"/>
                  </a:lnTo>
                  <a:lnTo>
                    <a:pt x="67" y="656"/>
                  </a:lnTo>
                  <a:lnTo>
                    <a:pt x="67" y="656"/>
                  </a:lnTo>
                  <a:lnTo>
                    <a:pt x="71" y="656"/>
                  </a:lnTo>
                  <a:lnTo>
                    <a:pt x="75" y="656"/>
                  </a:lnTo>
                  <a:lnTo>
                    <a:pt x="79" y="656"/>
                  </a:lnTo>
                  <a:lnTo>
                    <a:pt x="79" y="660"/>
                  </a:lnTo>
                  <a:lnTo>
                    <a:pt x="79" y="660"/>
                  </a:lnTo>
                  <a:lnTo>
                    <a:pt x="79" y="660"/>
                  </a:lnTo>
                  <a:lnTo>
                    <a:pt x="75" y="660"/>
                  </a:lnTo>
                  <a:lnTo>
                    <a:pt x="75" y="660"/>
                  </a:lnTo>
                  <a:lnTo>
                    <a:pt x="71" y="656"/>
                  </a:lnTo>
                  <a:lnTo>
                    <a:pt x="67" y="656"/>
                  </a:lnTo>
                  <a:lnTo>
                    <a:pt x="67" y="656"/>
                  </a:lnTo>
                  <a:lnTo>
                    <a:pt x="67" y="656"/>
                  </a:lnTo>
                  <a:lnTo>
                    <a:pt x="67" y="656"/>
                  </a:lnTo>
                  <a:lnTo>
                    <a:pt x="63" y="656"/>
                  </a:lnTo>
                  <a:lnTo>
                    <a:pt x="63" y="656"/>
                  </a:lnTo>
                  <a:lnTo>
                    <a:pt x="63" y="660"/>
                  </a:lnTo>
                  <a:lnTo>
                    <a:pt x="59" y="664"/>
                  </a:lnTo>
                  <a:lnTo>
                    <a:pt x="59" y="664"/>
                  </a:lnTo>
                  <a:lnTo>
                    <a:pt x="63" y="660"/>
                  </a:lnTo>
                  <a:lnTo>
                    <a:pt x="63" y="660"/>
                  </a:lnTo>
                  <a:lnTo>
                    <a:pt x="63" y="664"/>
                  </a:lnTo>
                  <a:lnTo>
                    <a:pt x="63" y="668"/>
                  </a:lnTo>
                  <a:lnTo>
                    <a:pt x="59" y="668"/>
                  </a:lnTo>
                  <a:lnTo>
                    <a:pt x="55" y="668"/>
                  </a:lnTo>
                  <a:lnTo>
                    <a:pt x="55" y="672"/>
                  </a:lnTo>
                  <a:lnTo>
                    <a:pt x="55" y="672"/>
                  </a:lnTo>
                  <a:lnTo>
                    <a:pt x="55" y="676"/>
                  </a:lnTo>
                  <a:lnTo>
                    <a:pt x="51" y="679"/>
                  </a:lnTo>
                  <a:lnTo>
                    <a:pt x="51" y="679"/>
                  </a:lnTo>
                  <a:lnTo>
                    <a:pt x="55" y="679"/>
                  </a:lnTo>
                  <a:lnTo>
                    <a:pt x="55" y="679"/>
                  </a:lnTo>
                  <a:lnTo>
                    <a:pt x="55" y="676"/>
                  </a:lnTo>
                  <a:lnTo>
                    <a:pt x="59" y="676"/>
                  </a:lnTo>
                  <a:lnTo>
                    <a:pt x="63" y="672"/>
                  </a:lnTo>
                  <a:lnTo>
                    <a:pt x="67" y="672"/>
                  </a:lnTo>
                  <a:lnTo>
                    <a:pt x="67" y="672"/>
                  </a:lnTo>
                  <a:lnTo>
                    <a:pt x="67" y="676"/>
                  </a:lnTo>
                  <a:lnTo>
                    <a:pt x="67" y="676"/>
                  </a:lnTo>
                  <a:lnTo>
                    <a:pt x="67" y="672"/>
                  </a:lnTo>
                  <a:lnTo>
                    <a:pt x="71" y="672"/>
                  </a:lnTo>
                  <a:lnTo>
                    <a:pt x="75" y="672"/>
                  </a:lnTo>
                  <a:lnTo>
                    <a:pt x="83" y="672"/>
                  </a:lnTo>
                  <a:lnTo>
                    <a:pt x="83" y="672"/>
                  </a:lnTo>
                  <a:lnTo>
                    <a:pt x="83" y="672"/>
                  </a:lnTo>
                  <a:lnTo>
                    <a:pt x="71" y="676"/>
                  </a:lnTo>
                  <a:lnTo>
                    <a:pt x="71" y="676"/>
                  </a:lnTo>
                  <a:lnTo>
                    <a:pt x="67" y="676"/>
                  </a:lnTo>
                  <a:lnTo>
                    <a:pt x="63" y="676"/>
                  </a:lnTo>
                  <a:lnTo>
                    <a:pt x="63" y="676"/>
                  </a:lnTo>
                  <a:lnTo>
                    <a:pt x="63" y="679"/>
                  </a:lnTo>
                  <a:lnTo>
                    <a:pt x="59" y="679"/>
                  </a:lnTo>
                  <a:lnTo>
                    <a:pt x="59" y="683"/>
                  </a:lnTo>
                  <a:lnTo>
                    <a:pt x="63" y="679"/>
                  </a:lnTo>
                  <a:lnTo>
                    <a:pt x="63" y="679"/>
                  </a:lnTo>
                  <a:lnTo>
                    <a:pt x="67" y="679"/>
                  </a:lnTo>
                  <a:lnTo>
                    <a:pt x="67" y="679"/>
                  </a:lnTo>
                  <a:lnTo>
                    <a:pt x="67" y="679"/>
                  </a:lnTo>
                  <a:lnTo>
                    <a:pt x="67" y="683"/>
                  </a:lnTo>
                  <a:lnTo>
                    <a:pt x="67" y="683"/>
                  </a:lnTo>
                  <a:lnTo>
                    <a:pt x="67" y="683"/>
                  </a:lnTo>
                  <a:lnTo>
                    <a:pt x="71" y="683"/>
                  </a:lnTo>
                  <a:lnTo>
                    <a:pt x="71" y="683"/>
                  </a:lnTo>
                  <a:lnTo>
                    <a:pt x="71" y="687"/>
                  </a:lnTo>
                  <a:lnTo>
                    <a:pt x="63" y="687"/>
                  </a:lnTo>
                  <a:lnTo>
                    <a:pt x="63" y="691"/>
                  </a:lnTo>
                  <a:lnTo>
                    <a:pt x="63" y="695"/>
                  </a:lnTo>
                  <a:lnTo>
                    <a:pt x="67" y="695"/>
                  </a:lnTo>
                  <a:lnTo>
                    <a:pt x="75" y="691"/>
                  </a:lnTo>
                  <a:lnTo>
                    <a:pt x="75" y="691"/>
                  </a:lnTo>
                  <a:lnTo>
                    <a:pt x="75" y="687"/>
                  </a:lnTo>
                  <a:lnTo>
                    <a:pt x="75" y="687"/>
                  </a:lnTo>
                  <a:lnTo>
                    <a:pt x="79" y="687"/>
                  </a:lnTo>
                  <a:lnTo>
                    <a:pt x="83" y="683"/>
                  </a:lnTo>
                  <a:lnTo>
                    <a:pt x="90" y="668"/>
                  </a:lnTo>
                  <a:lnTo>
                    <a:pt x="90" y="664"/>
                  </a:lnTo>
                  <a:lnTo>
                    <a:pt x="94" y="664"/>
                  </a:lnTo>
                  <a:lnTo>
                    <a:pt x="94" y="660"/>
                  </a:lnTo>
                  <a:lnTo>
                    <a:pt x="98" y="656"/>
                  </a:lnTo>
                  <a:lnTo>
                    <a:pt x="98" y="656"/>
                  </a:lnTo>
                  <a:lnTo>
                    <a:pt x="98" y="660"/>
                  </a:lnTo>
                  <a:lnTo>
                    <a:pt x="94" y="672"/>
                  </a:lnTo>
                  <a:lnTo>
                    <a:pt x="90" y="672"/>
                  </a:lnTo>
                  <a:lnTo>
                    <a:pt x="90" y="672"/>
                  </a:lnTo>
                  <a:lnTo>
                    <a:pt x="90" y="676"/>
                  </a:lnTo>
                  <a:lnTo>
                    <a:pt x="90" y="676"/>
                  </a:lnTo>
                  <a:lnTo>
                    <a:pt x="90" y="679"/>
                  </a:lnTo>
                  <a:lnTo>
                    <a:pt x="90" y="679"/>
                  </a:lnTo>
                  <a:lnTo>
                    <a:pt x="86" y="683"/>
                  </a:lnTo>
                  <a:lnTo>
                    <a:pt x="86" y="687"/>
                  </a:lnTo>
                  <a:lnTo>
                    <a:pt x="83" y="687"/>
                  </a:lnTo>
                  <a:lnTo>
                    <a:pt x="83" y="687"/>
                  </a:lnTo>
                  <a:lnTo>
                    <a:pt x="83" y="691"/>
                  </a:lnTo>
                  <a:lnTo>
                    <a:pt x="79" y="691"/>
                  </a:lnTo>
                  <a:lnTo>
                    <a:pt x="83" y="691"/>
                  </a:lnTo>
                  <a:lnTo>
                    <a:pt x="83" y="691"/>
                  </a:lnTo>
                  <a:lnTo>
                    <a:pt x="83" y="691"/>
                  </a:lnTo>
                  <a:lnTo>
                    <a:pt x="83" y="695"/>
                  </a:lnTo>
                  <a:lnTo>
                    <a:pt x="75" y="695"/>
                  </a:lnTo>
                  <a:lnTo>
                    <a:pt x="71" y="699"/>
                  </a:lnTo>
                  <a:lnTo>
                    <a:pt x="71" y="703"/>
                  </a:lnTo>
                  <a:lnTo>
                    <a:pt x="71" y="703"/>
                  </a:lnTo>
                  <a:lnTo>
                    <a:pt x="67" y="703"/>
                  </a:lnTo>
                  <a:lnTo>
                    <a:pt x="63" y="703"/>
                  </a:lnTo>
                  <a:lnTo>
                    <a:pt x="59" y="707"/>
                  </a:lnTo>
                  <a:lnTo>
                    <a:pt x="55" y="711"/>
                  </a:lnTo>
                  <a:lnTo>
                    <a:pt x="55" y="711"/>
                  </a:lnTo>
                  <a:lnTo>
                    <a:pt x="55" y="715"/>
                  </a:lnTo>
                  <a:lnTo>
                    <a:pt x="55" y="715"/>
                  </a:lnTo>
                  <a:lnTo>
                    <a:pt x="55" y="715"/>
                  </a:lnTo>
                  <a:lnTo>
                    <a:pt x="55" y="715"/>
                  </a:lnTo>
                  <a:lnTo>
                    <a:pt x="55" y="718"/>
                  </a:lnTo>
                  <a:lnTo>
                    <a:pt x="55" y="718"/>
                  </a:lnTo>
                  <a:lnTo>
                    <a:pt x="59" y="718"/>
                  </a:lnTo>
                  <a:lnTo>
                    <a:pt x="59" y="718"/>
                  </a:lnTo>
                  <a:lnTo>
                    <a:pt x="59" y="718"/>
                  </a:lnTo>
                  <a:lnTo>
                    <a:pt x="63" y="722"/>
                  </a:lnTo>
                  <a:lnTo>
                    <a:pt x="63" y="722"/>
                  </a:lnTo>
                  <a:lnTo>
                    <a:pt x="67" y="722"/>
                  </a:lnTo>
                  <a:lnTo>
                    <a:pt x="67" y="718"/>
                  </a:lnTo>
                  <a:lnTo>
                    <a:pt x="71" y="718"/>
                  </a:lnTo>
                  <a:lnTo>
                    <a:pt x="83" y="718"/>
                  </a:lnTo>
                  <a:lnTo>
                    <a:pt x="83" y="718"/>
                  </a:lnTo>
                  <a:lnTo>
                    <a:pt x="86" y="718"/>
                  </a:lnTo>
                  <a:lnTo>
                    <a:pt x="86" y="722"/>
                  </a:lnTo>
                  <a:lnTo>
                    <a:pt x="94" y="718"/>
                  </a:lnTo>
                  <a:lnTo>
                    <a:pt x="98" y="718"/>
                  </a:lnTo>
                  <a:lnTo>
                    <a:pt x="98" y="718"/>
                  </a:lnTo>
                  <a:lnTo>
                    <a:pt x="98" y="718"/>
                  </a:lnTo>
                  <a:lnTo>
                    <a:pt x="98" y="718"/>
                  </a:lnTo>
                  <a:lnTo>
                    <a:pt x="102" y="715"/>
                  </a:lnTo>
                  <a:lnTo>
                    <a:pt x="106" y="715"/>
                  </a:lnTo>
                  <a:lnTo>
                    <a:pt x="106" y="711"/>
                  </a:lnTo>
                  <a:lnTo>
                    <a:pt x="110" y="711"/>
                  </a:lnTo>
                  <a:lnTo>
                    <a:pt x="110" y="711"/>
                  </a:lnTo>
                  <a:lnTo>
                    <a:pt x="110" y="711"/>
                  </a:lnTo>
                  <a:lnTo>
                    <a:pt x="110" y="711"/>
                  </a:lnTo>
                  <a:lnTo>
                    <a:pt x="110" y="707"/>
                  </a:lnTo>
                  <a:lnTo>
                    <a:pt x="106" y="707"/>
                  </a:lnTo>
                  <a:lnTo>
                    <a:pt x="106" y="707"/>
                  </a:lnTo>
                  <a:lnTo>
                    <a:pt x="110" y="703"/>
                  </a:lnTo>
                  <a:lnTo>
                    <a:pt x="110" y="703"/>
                  </a:lnTo>
                  <a:lnTo>
                    <a:pt x="114" y="699"/>
                  </a:lnTo>
                  <a:lnTo>
                    <a:pt x="118" y="695"/>
                  </a:lnTo>
                  <a:lnTo>
                    <a:pt x="118" y="695"/>
                  </a:lnTo>
                  <a:lnTo>
                    <a:pt x="118" y="691"/>
                  </a:lnTo>
                  <a:lnTo>
                    <a:pt x="118" y="691"/>
                  </a:lnTo>
                  <a:lnTo>
                    <a:pt x="118" y="691"/>
                  </a:lnTo>
                  <a:lnTo>
                    <a:pt x="118" y="687"/>
                  </a:lnTo>
                  <a:lnTo>
                    <a:pt x="122" y="687"/>
                  </a:lnTo>
                  <a:lnTo>
                    <a:pt x="133" y="687"/>
                  </a:lnTo>
                  <a:lnTo>
                    <a:pt x="149" y="683"/>
                  </a:lnTo>
                  <a:lnTo>
                    <a:pt x="153" y="683"/>
                  </a:lnTo>
                  <a:lnTo>
                    <a:pt x="157" y="683"/>
                  </a:lnTo>
                  <a:lnTo>
                    <a:pt x="196" y="672"/>
                  </a:lnTo>
                  <a:lnTo>
                    <a:pt x="204" y="676"/>
                  </a:lnTo>
                  <a:lnTo>
                    <a:pt x="204" y="672"/>
                  </a:lnTo>
                  <a:lnTo>
                    <a:pt x="200" y="660"/>
                  </a:lnTo>
                  <a:lnTo>
                    <a:pt x="200" y="656"/>
                  </a:lnTo>
                  <a:lnTo>
                    <a:pt x="204" y="652"/>
                  </a:lnTo>
                  <a:lnTo>
                    <a:pt x="208" y="644"/>
                  </a:lnTo>
                  <a:lnTo>
                    <a:pt x="208" y="640"/>
                  </a:lnTo>
                  <a:lnTo>
                    <a:pt x="208" y="633"/>
                  </a:lnTo>
                  <a:lnTo>
                    <a:pt x="204" y="625"/>
                  </a:lnTo>
                  <a:lnTo>
                    <a:pt x="200" y="617"/>
                  </a:lnTo>
                  <a:lnTo>
                    <a:pt x="196" y="578"/>
                  </a:lnTo>
                  <a:lnTo>
                    <a:pt x="196" y="578"/>
                  </a:lnTo>
                  <a:lnTo>
                    <a:pt x="200" y="566"/>
                  </a:lnTo>
                  <a:lnTo>
                    <a:pt x="200" y="562"/>
                  </a:lnTo>
                  <a:lnTo>
                    <a:pt x="196" y="554"/>
                  </a:lnTo>
                  <a:lnTo>
                    <a:pt x="176" y="512"/>
                  </a:lnTo>
                  <a:lnTo>
                    <a:pt x="211" y="504"/>
                  </a:lnTo>
                  <a:lnTo>
                    <a:pt x="235" y="476"/>
                  </a:lnTo>
                  <a:lnTo>
                    <a:pt x="235" y="476"/>
                  </a:lnTo>
                  <a:lnTo>
                    <a:pt x="235" y="472"/>
                  </a:lnTo>
                  <a:lnTo>
                    <a:pt x="231" y="469"/>
                  </a:lnTo>
                  <a:lnTo>
                    <a:pt x="223" y="449"/>
                  </a:lnTo>
                  <a:lnTo>
                    <a:pt x="223" y="445"/>
                  </a:lnTo>
                  <a:lnTo>
                    <a:pt x="235" y="426"/>
                  </a:lnTo>
                  <a:lnTo>
                    <a:pt x="247" y="375"/>
                  </a:lnTo>
                  <a:lnTo>
                    <a:pt x="251" y="367"/>
                  </a:lnTo>
                  <a:lnTo>
                    <a:pt x="258" y="351"/>
                  </a:lnTo>
                  <a:lnTo>
                    <a:pt x="262" y="348"/>
                  </a:lnTo>
                  <a:lnTo>
                    <a:pt x="262" y="348"/>
                  </a:lnTo>
                  <a:lnTo>
                    <a:pt x="262" y="344"/>
                  </a:lnTo>
                  <a:lnTo>
                    <a:pt x="258" y="324"/>
                  </a:lnTo>
                  <a:lnTo>
                    <a:pt x="258" y="320"/>
                  </a:lnTo>
                  <a:lnTo>
                    <a:pt x="227" y="289"/>
                  </a:lnTo>
                  <a:lnTo>
                    <a:pt x="227" y="277"/>
                  </a:lnTo>
                  <a:lnTo>
                    <a:pt x="227" y="277"/>
                  </a:lnTo>
                  <a:lnTo>
                    <a:pt x="239" y="273"/>
                  </a:lnTo>
                  <a:lnTo>
                    <a:pt x="243" y="269"/>
                  </a:lnTo>
                  <a:lnTo>
                    <a:pt x="243" y="266"/>
                  </a:lnTo>
                  <a:lnTo>
                    <a:pt x="247" y="254"/>
                  </a:lnTo>
                  <a:lnTo>
                    <a:pt x="247" y="250"/>
                  </a:lnTo>
                  <a:lnTo>
                    <a:pt x="247" y="211"/>
                  </a:lnTo>
                  <a:lnTo>
                    <a:pt x="247" y="207"/>
                  </a:lnTo>
                  <a:lnTo>
                    <a:pt x="247" y="207"/>
                  </a:lnTo>
                  <a:lnTo>
                    <a:pt x="266" y="180"/>
                  </a:lnTo>
                  <a:lnTo>
                    <a:pt x="270" y="172"/>
                  </a:lnTo>
                  <a:lnTo>
                    <a:pt x="270" y="168"/>
                  </a:lnTo>
                  <a:lnTo>
                    <a:pt x="313" y="184"/>
                  </a:lnTo>
                  <a:lnTo>
                    <a:pt x="313" y="180"/>
                  </a:lnTo>
                  <a:lnTo>
                    <a:pt x="313" y="180"/>
                  </a:lnTo>
                  <a:lnTo>
                    <a:pt x="317" y="176"/>
                  </a:lnTo>
                  <a:lnTo>
                    <a:pt x="321" y="148"/>
                  </a:lnTo>
                  <a:lnTo>
                    <a:pt x="321" y="145"/>
                  </a:lnTo>
                  <a:lnTo>
                    <a:pt x="305" y="113"/>
                  </a:lnTo>
                  <a:lnTo>
                    <a:pt x="305" y="109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0"/>
                  </a:lnTo>
                  <a:lnTo>
                    <a:pt x="301" y="90"/>
                  </a:lnTo>
                  <a:lnTo>
                    <a:pt x="290" y="82"/>
                  </a:lnTo>
                  <a:moveTo>
                    <a:pt x="180" y="102"/>
                  </a:moveTo>
                  <a:lnTo>
                    <a:pt x="180" y="102"/>
                  </a:lnTo>
                  <a:lnTo>
                    <a:pt x="200" y="109"/>
                  </a:lnTo>
                  <a:lnTo>
                    <a:pt x="200" y="109"/>
                  </a:lnTo>
                  <a:lnTo>
                    <a:pt x="200" y="109"/>
                  </a:lnTo>
                  <a:lnTo>
                    <a:pt x="200" y="113"/>
                  </a:lnTo>
                  <a:lnTo>
                    <a:pt x="200" y="113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2" y="113"/>
                  </a:lnTo>
                  <a:lnTo>
                    <a:pt x="184" y="117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76" y="121"/>
                  </a:lnTo>
                  <a:lnTo>
                    <a:pt x="176" y="117"/>
                  </a:lnTo>
                  <a:lnTo>
                    <a:pt x="176" y="121"/>
                  </a:lnTo>
                  <a:lnTo>
                    <a:pt x="176" y="121"/>
                  </a:lnTo>
                  <a:lnTo>
                    <a:pt x="176" y="125"/>
                  </a:lnTo>
                  <a:lnTo>
                    <a:pt x="176" y="129"/>
                  </a:lnTo>
                  <a:lnTo>
                    <a:pt x="176" y="133"/>
                  </a:lnTo>
                  <a:lnTo>
                    <a:pt x="176" y="137"/>
                  </a:lnTo>
                  <a:lnTo>
                    <a:pt x="176" y="145"/>
                  </a:lnTo>
                  <a:lnTo>
                    <a:pt x="172" y="145"/>
                  </a:lnTo>
                  <a:lnTo>
                    <a:pt x="172" y="148"/>
                  </a:lnTo>
                  <a:lnTo>
                    <a:pt x="169" y="148"/>
                  </a:lnTo>
                  <a:lnTo>
                    <a:pt x="169" y="145"/>
                  </a:lnTo>
                  <a:lnTo>
                    <a:pt x="169" y="145"/>
                  </a:lnTo>
                  <a:lnTo>
                    <a:pt x="169" y="141"/>
                  </a:lnTo>
                  <a:lnTo>
                    <a:pt x="169" y="137"/>
                  </a:lnTo>
                  <a:lnTo>
                    <a:pt x="169" y="137"/>
                  </a:lnTo>
                  <a:lnTo>
                    <a:pt x="169" y="133"/>
                  </a:lnTo>
                  <a:lnTo>
                    <a:pt x="165" y="133"/>
                  </a:lnTo>
                  <a:lnTo>
                    <a:pt x="165" y="133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5" y="133"/>
                  </a:lnTo>
                  <a:lnTo>
                    <a:pt x="165" y="133"/>
                  </a:lnTo>
                  <a:lnTo>
                    <a:pt x="165" y="133"/>
                  </a:lnTo>
                  <a:lnTo>
                    <a:pt x="165" y="137"/>
                  </a:lnTo>
                  <a:lnTo>
                    <a:pt x="165" y="137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1" y="141"/>
                  </a:lnTo>
                  <a:lnTo>
                    <a:pt x="161" y="137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5" y="145"/>
                  </a:lnTo>
                  <a:lnTo>
                    <a:pt x="165" y="145"/>
                  </a:lnTo>
                  <a:lnTo>
                    <a:pt x="165" y="145"/>
                  </a:lnTo>
                  <a:lnTo>
                    <a:pt x="165" y="145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5"/>
                  </a:lnTo>
                  <a:lnTo>
                    <a:pt x="161" y="145"/>
                  </a:lnTo>
                  <a:lnTo>
                    <a:pt x="161" y="148"/>
                  </a:lnTo>
                  <a:lnTo>
                    <a:pt x="161" y="148"/>
                  </a:lnTo>
                  <a:lnTo>
                    <a:pt x="161" y="148"/>
                  </a:lnTo>
                  <a:lnTo>
                    <a:pt x="157" y="148"/>
                  </a:lnTo>
                  <a:lnTo>
                    <a:pt x="157" y="148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61" y="152"/>
                  </a:lnTo>
                  <a:lnTo>
                    <a:pt x="161" y="152"/>
                  </a:lnTo>
                  <a:lnTo>
                    <a:pt x="161" y="152"/>
                  </a:lnTo>
                  <a:lnTo>
                    <a:pt x="157" y="160"/>
                  </a:lnTo>
                  <a:lnTo>
                    <a:pt x="157" y="160"/>
                  </a:lnTo>
                  <a:lnTo>
                    <a:pt x="157" y="160"/>
                  </a:lnTo>
                  <a:lnTo>
                    <a:pt x="157" y="160"/>
                  </a:lnTo>
                  <a:lnTo>
                    <a:pt x="157" y="160"/>
                  </a:lnTo>
                  <a:lnTo>
                    <a:pt x="157" y="160"/>
                  </a:lnTo>
                  <a:lnTo>
                    <a:pt x="157" y="160"/>
                  </a:lnTo>
                  <a:lnTo>
                    <a:pt x="157" y="160"/>
                  </a:lnTo>
                  <a:lnTo>
                    <a:pt x="153" y="160"/>
                  </a:lnTo>
                  <a:lnTo>
                    <a:pt x="153" y="156"/>
                  </a:lnTo>
                  <a:lnTo>
                    <a:pt x="149" y="156"/>
                  </a:lnTo>
                  <a:lnTo>
                    <a:pt x="141" y="160"/>
                  </a:lnTo>
                  <a:lnTo>
                    <a:pt x="137" y="160"/>
                  </a:lnTo>
                  <a:lnTo>
                    <a:pt x="137" y="156"/>
                  </a:lnTo>
                  <a:lnTo>
                    <a:pt x="137" y="156"/>
                  </a:lnTo>
                  <a:lnTo>
                    <a:pt x="137" y="156"/>
                  </a:lnTo>
                  <a:lnTo>
                    <a:pt x="141" y="152"/>
                  </a:lnTo>
                  <a:lnTo>
                    <a:pt x="141" y="148"/>
                  </a:lnTo>
                  <a:lnTo>
                    <a:pt x="145" y="148"/>
                  </a:lnTo>
                  <a:lnTo>
                    <a:pt x="145" y="145"/>
                  </a:lnTo>
                  <a:lnTo>
                    <a:pt x="149" y="137"/>
                  </a:lnTo>
                  <a:lnTo>
                    <a:pt x="149" y="133"/>
                  </a:lnTo>
                  <a:lnTo>
                    <a:pt x="145" y="133"/>
                  </a:lnTo>
                  <a:lnTo>
                    <a:pt x="145" y="133"/>
                  </a:lnTo>
                  <a:lnTo>
                    <a:pt x="145" y="129"/>
                  </a:lnTo>
                  <a:lnTo>
                    <a:pt x="145" y="129"/>
                  </a:lnTo>
                  <a:lnTo>
                    <a:pt x="145" y="129"/>
                  </a:lnTo>
                  <a:lnTo>
                    <a:pt x="145" y="129"/>
                  </a:lnTo>
                  <a:lnTo>
                    <a:pt x="145" y="133"/>
                  </a:lnTo>
                  <a:lnTo>
                    <a:pt x="145" y="137"/>
                  </a:lnTo>
                  <a:lnTo>
                    <a:pt x="145" y="137"/>
                  </a:lnTo>
                  <a:lnTo>
                    <a:pt x="141" y="145"/>
                  </a:lnTo>
                  <a:lnTo>
                    <a:pt x="141" y="145"/>
                  </a:lnTo>
                  <a:lnTo>
                    <a:pt x="141" y="145"/>
                  </a:lnTo>
                  <a:lnTo>
                    <a:pt x="137" y="145"/>
                  </a:lnTo>
                  <a:lnTo>
                    <a:pt x="137" y="145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3" y="148"/>
                  </a:lnTo>
                  <a:lnTo>
                    <a:pt x="133" y="152"/>
                  </a:lnTo>
                  <a:lnTo>
                    <a:pt x="129" y="156"/>
                  </a:lnTo>
                  <a:lnTo>
                    <a:pt x="129" y="160"/>
                  </a:lnTo>
                  <a:lnTo>
                    <a:pt x="129" y="156"/>
                  </a:lnTo>
                  <a:lnTo>
                    <a:pt x="129" y="160"/>
                  </a:lnTo>
                  <a:lnTo>
                    <a:pt x="133" y="160"/>
                  </a:lnTo>
                  <a:lnTo>
                    <a:pt x="129" y="160"/>
                  </a:lnTo>
                  <a:lnTo>
                    <a:pt x="129" y="164"/>
                  </a:lnTo>
                  <a:lnTo>
                    <a:pt x="126" y="164"/>
                  </a:lnTo>
                  <a:lnTo>
                    <a:pt x="126" y="168"/>
                  </a:lnTo>
                  <a:lnTo>
                    <a:pt x="126" y="172"/>
                  </a:lnTo>
                  <a:lnTo>
                    <a:pt x="122" y="176"/>
                  </a:lnTo>
                  <a:lnTo>
                    <a:pt x="122" y="176"/>
                  </a:lnTo>
                  <a:lnTo>
                    <a:pt x="122" y="172"/>
                  </a:lnTo>
                  <a:lnTo>
                    <a:pt x="122" y="172"/>
                  </a:lnTo>
                  <a:lnTo>
                    <a:pt x="122" y="172"/>
                  </a:lnTo>
                  <a:lnTo>
                    <a:pt x="122" y="172"/>
                  </a:lnTo>
                  <a:lnTo>
                    <a:pt x="122" y="172"/>
                  </a:lnTo>
                  <a:lnTo>
                    <a:pt x="118" y="168"/>
                  </a:lnTo>
                  <a:lnTo>
                    <a:pt x="118" y="168"/>
                  </a:lnTo>
                  <a:lnTo>
                    <a:pt x="122" y="164"/>
                  </a:lnTo>
                  <a:lnTo>
                    <a:pt x="122" y="164"/>
                  </a:lnTo>
                  <a:lnTo>
                    <a:pt x="122" y="160"/>
                  </a:lnTo>
                  <a:lnTo>
                    <a:pt x="122" y="156"/>
                  </a:lnTo>
                  <a:lnTo>
                    <a:pt x="122" y="152"/>
                  </a:lnTo>
                  <a:lnTo>
                    <a:pt x="126" y="145"/>
                  </a:lnTo>
                  <a:lnTo>
                    <a:pt x="126" y="145"/>
                  </a:lnTo>
                  <a:lnTo>
                    <a:pt x="129" y="141"/>
                  </a:lnTo>
                  <a:lnTo>
                    <a:pt x="129" y="141"/>
                  </a:lnTo>
                  <a:lnTo>
                    <a:pt x="133" y="141"/>
                  </a:lnTo>
                  <a:lnTo>
                    <a:pt x="133" y="141"/>
                  </a:lnTo>
                  <a:lnTo>
                    <a:pt x="129" y="141"/>
                  </a:lnTo>
                  <a:lnTo>
                    <a:pt x="126" y="141"/>
                  </a:lnTo>
                  <a:lnTo>
                    <a:pt x="126" y="137"/>
                  </a:lnTo>
                  <a:lnTo>
                    <a:pt x="129" y="137"/>
                  </a:lnTo>
                  <a:lnTo>
                    <a:pt x="133" y="137"/>
                  </a:lnTo>
                  <a:lnTo>
                    <a:pt x="129" y="137"/>
                  </a:lnTo>
                  <a:lnTo>
                    <a:pt x="129" y="137"/>
                  </a:lnTo>
                  <a:lnTo>
                    <a:pt x="126" y="133"/>
                  </a:lnTo>
                  <a:lnTo>
                    <a:pt x="126" y="133"/>
                  </a:lnTo>
                  <a:lnTo>
                    <a:pt x="126" y="133"/>
                  </a:lnTo>
                  <a:lnTo>
                    <a:pt x="122" y="133"/>
                  </a:lnTo>
                  <a:lnTo>
                    <a:pt x="122" y="129"/>
                  </a:lnTo>
                  <a:lnTo>
                    <a:pt x="122" y="125"/>
                  </a:lnTo>
                  <a:lnTo>
                    <a:pt x="122" y="125"/>
                  </a:lnTo>
                  <a:lnTo>
                    <a:pt x="126" y="125"/>
                  </a:lnTo>
                  <a:lnTo>
                    <a:pt x="129" y="125"/>
                  </a:lnTo>
                  <a:lnTo>
                    <a:pt x="129" y="125"/>
                  </a:lnTo>
                  <a:lnTo>
                    <a:pt x="126" y="121"/>
                  </a:lnTo>
                  <a:lnTo>
                    <a:pt x="133" y="121"/>
                  </a:lnTo>
                  <a:lnTo>
                    <a:pt x="133" y="121"/>
                  </a:lnTo>
                  <a:lnTo>
                    <a:pt x="133" y="125"/>
                  </a:lnTo>
                  <a:lnTo>
                    <a:pt x="137" y="125"/>
                  </a:lnTo>
                  <a:lnTo>
                    <a:pt x="133" y="121"/>
                  </a:lnTo>
                  <a:lnTo>
                    <a:pt x="129" y="117"/>
                  </a:lnTo>
                  <a:lnTo>
                    <a:pt x="129" y="117"/>
                  </a:lnTo>
                  <a:lnTo>
                    <a:pt x="133" y="117"/>
                  </a:lnTo>
                  <a:lnTo>
                    <a:pt x="133" y="117"/>
                  </a:lnTo>
                  <a:lnTo>
                    <a:pt x="133" y="117"/>
                  </a:lnTo>
                  <a:lnTo>
                    <a:pt x="133" y="117"/>
                  </a:lnTo>
                  <a:lnTo>
                    <a:pt x="133" y="113"/>
                  </a:lnTo>
                  <a:lnTo>
                    <a:pt x="137" y="113"/>
                  </a:lnTo>
                  <a:lnTo>
                    <a:pt x="141" y="113"/>
                  </a:lnTo>
                  <a:lnTo>
                    <a:pt x="141" y="113"/>
                  </a:lnTo>
                  <a:lnTo>
                    <a:pt x="141" y="113"/>
                  </a:lnTo>
                  <a:lnTo>
                    <a:pt x="141" y="113"/>
                  </a:lnTo>
                  <a:lnTo>
                    <a:pt x="145" y="113"/>
                  </a:lnTo>
                  <a:lnTo>
                    <a:pt x="145" y="113"/>
                  </a:lnTo>
                  <a:lnTo>
                    <a:pt x="145" y="113"/>
                  </a:lnTo>
                  <a:lnTo>
                    <a:pt x="145" y="113"/>
                  </a:lnTo>
                  <a:lnTo>
                    <a:pt x="141" y="113"/>
                  </a:lnTo>
                  <a:lnTo>
                    <a:pt x="141" y="113"/>
                  </a:lnTo>
                  <a:lnTo>
                    <a:pt x="141" y="109"/>
                  </a:lnTo>
                  <a:lnTo>
                    <a:pt x="141" y="109"/>
                  </a:lnTo>
                  <a:lnTo>
                    <a:pt x="137" y="109"/>
                  </a:lnTo>
                  <a:lnTo>
                    <a:pt x="133" y="109"/>
                  </a:lnTo>
                  <a:lnTo>
                    <a:pt x="133" y="109"/>
                  </a:lnTo>
                  <a:lnTo>
                    <a:pt x="133" y="105"/>
                  </a:lnTo>
                  <a:lnTo>
                    <a:pt x="129" y="105"/>
                  </a:lnTo>
                  <a:lnTo>
                    <a:pt x="129" y="102"/>
                  </a:lnTo>
                  <a:lnTo>
                    <a:pt x="129" y="98"/>
                  </a:lnTo>
                  <a:lnTo>
                    <a:pt x="129" y="98"/>
                  </a:lnTo>
                  <a:lnTo>
                    <a:pt x="137" y="98"/>
                  </a:lnTo>
                  <a:lnTo>
                    <a:pt x="137" y="94"/>
                  </a:lnTo>
                  <a:lnTo>
                    <a:pt x="137" y="94"/>
                  </a:lnTo>
                  <a:lnTo>
                    <a:pt x="137" y="94"/>
                  </a:lnTo>
                  <a:lnTo>
                    <a:pt x="137" y="94"/>
                  </a:lnTo>
                  <a:lnTo>
                    <a:pt x="141" y="98"/>
                  </a:lnTo>
                  <a:lnTo>
                    <a:pt x="141" y="98"/>
                  </a:lnTo>
                  <a:lnTo>
                    <a:pt x="145" y="98"/>
                  </a:lnTo>
                  <a:lnTo>
                    <a:pt x="145" y="98"/>
                  </a:lnTo>
                  <a:lnTo>
                    <a:pt x="141" y="98"/>
                  </a:lnTo>
                  <a:lnTo>
                    <a:pt x="141" y="98"/>
                  </a:lnTo>
                  <a:lnTo>
                    <a:pt x="141" y="94"/>
                  </a:lnTo>
                  <a:lnTo>
                    <a:pt x="141" y="94"/>
                  </a:lnTo>
                  <a:lnTo>
                    <a:pt x="141" y="94"/>
                  </a:lnTo>
                  <a:lnTo>
                    <a:pt x="129" y="94"/>
                  </a:lnTo>
                  <a:lnTo>
                    <a:pt x="129" y="94"/>
                  </a:lnTo>
                  <a:lnTo>
                    <a:pt x="129" y="94"/>
                  </a:lnTo>
                  <a:lnTo>
                    <a:pt x="126" y="90"/>
                  </a:lnTo>
                  <a:lnTo>
                    <a:pt x="126" y="86"/>
                  </a:lnTo>
                  <a:lnTo>
                    <a:pt x="126" y="86"/>
                  </a:lnTo>
                  <a:lnTo>
                    <a:pt x="126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33" y="82"/>
                  </a:lnTo>
                  <a:lnTo>
                    <a:pt x="137" y="82"/>
                  </a:lnTo>
                  <a:lnTo>
                    <a:pt x="133" y="78"/>
                  </a:lnTo>
                  <a:lnTo>
                    <a:pt x="133" y="78"/>
                  </a:lnTo>
                  <a:lnTo>
                    <a:pt x="129" y="78"/>
                  </a:lnTo>
                  <a:lnTo>
                    <a:pt x="129" y="78"/>
                  </a:lnTo>
                  <a:lnTo>
                    <a:pt x="129" y="74"/>
                  </a:lnTo>
                  <a:lnTo>
                    <a:pt x="129" y="74"/>
                  </a:lnTo>
                  <a:lnTo>
                    <a:pt x="133" y="70"/>
                  </a:lnTo>
                  <a:lnTo>
                    <a:pt x="133" y="70"/>
                  </a:lnTo>
                  <a:lnTo>
                    <a:pt x="129" y="70"/>
                  </a:lnTo>
                  <a:lnTo>
                    <a:pt x="129" y="70"/>
                  </a:lnTo>
                  <a:lnTo>
                    <a:pt x="129" y="70"/>
                  </a:lnTo>
                  <a:lnTo>
                    <a:pt x="129" y="66"/>
                  </a:lnTo>
                  <a:lnTo>
                    <a:pt x="129" y="63"/>
                  </a:lnTo>
                  <a:lnTo>
                    <a:pt x="129" y="59"/>
                  </a:lnTo>
                  <a:lnTo>
                    <a:pt x="133" y="59"/>
                  </a:lnTo>
                  <a:lnTo>
                    <a:pt x="137" y="59"/>
                  </a:lnTo>
                  <a:lnTo>
                    <a:pt x="141" y="55"/>
                  </a:lnTo>
                  <a:lnTo>
                    <a:pt x="145" y="55"/>
                  </a:lnTo>
                  <a:lnTo>
                    <a:pt x="145" y="59"/>
                  </a:lnTo>
                  <a:lnTo>
                    <a:pt x="145" y="59"/>
                  </a:lnTo>
                  <a:lnTo>
                    <a:pt x="145" y="59"/>
                  </a:lnTo>
                  <a:lnTo>
                    <a:pt x="145" y="59"/>
                  </a:lnTo>
                  <a:lnTo>
                    <a:pt x="145" y="63"/>
                  </a:lnTo>
                  <a:lnTo>
                    <a:pt x="145" y="63"/>
                  </a:lnTo>
                  <a:lnTo>
                    <a:pt x="145" y="66"/>
                  </a:lnTo>
                  <a:lnTo>
                    <a:pt x="149" y="66"/>
                  </a:lnTo>
                  <a:lnTo>
                    <a:pt x="149" y="66"/>
                  </a:lnTo>
                  <a:lnTo>
                    <a:pt x="149" y="70"/>
                  </a:lnTo>
                  <a:lnTo>
                    <a:pt x="149" y="78"/>
                  </a:lnTo>
                  <a:lnTo>
                    <a:pt x="145" y="86"/>
                  </a:lnTo>
                  <a:lnTo>
                    <a:pt x="145" y="90"/>
                  </a:lnTo>
                  <a:lnTo>
                    <a:pt x="145" y="90"/>
                  </a:lnTo>
                  <a:lnTo>
                    <a:pt x="145" y="94"/>
                  </a:lnTo>
                  <a:lnTo>
                    <a:pt x="145" y="94"/>
                  </a:lnTo>
                  <a:lnTo>
                    <a:pt x="145" y="94"/>
                  </a:lnTo>
                  <a:lnTo>
                    <a:pt x="149" y="94"/>
                  </a:lnTo>
                  <a:lnTo>
                    <a:pt x="149" y="98"/>
                  </a:lnTo>
                  <a:lnTo>
                    <a:pt x="149" y="98"/>
                  </a:lnTo>
                  <a:lnTo>
                    <a:pt x="149" y="102"/>
                  </a:lnTo>
                  <a:lnTo>
                    <a:pt x="149" y="102"/>
                  </a:lnTo>
                  <a:lnTo>
                    <a:pt x="149" y="105"/>
                  </a:lnTo>
                  <a:lnTo>
                    <a:pt x="149" y="105"/>
                  </a:lnTo>
                  <a:lnTo>
                    <a:pt x="149" y="109"/>
                  </a:lnTo>
                  <a:lnTo>
                    <a:pt x="149" y="113"/>
                  </a:lnTo>
                  <a:lnTo>
                    <a:pt x="149" y="125"/>
                  </a:lnTo>
                  <a:lnTo>
                    <a:pt x="149" y="125"/>
                  </a:lnTo>
                  <a:lnTo>
                    <a:pt x="149" y="125"/>
                  </a:lnTo>
                  <a:lnTo>
                    <a:pt x="149" y="129"/>
                  </a:lnTo>
                  <a:lnTo>
                    <a:pt x="153" y="129"/>
                  </a:lnTo>
                  <a:lnTo>
                    <a:pt x="153" y="129"/>
                  </a:lnTo>
                  <a:lnTo>
                    <a:pt x="153" y="129"/>
                  </a:lnTo>
                  <a:lnTo>
                    <a:pt x="153" y="133"/>
                  </a:lnTo>
                  <a:lnTo>
                    <a:pt x="153" y="133"/>
                  </a:lnTo>
                  <a:lnTo>
                    <a:pt x="153" y="137"/>
                  </a:lnTo>
                  <a:lnTo>
                    <a:pt x="153" y="137"/>
                  </a:lnTo>
                  <a:lnTo>
                    <a:pt x="153" y="137"/>
                  </a:lnTo>
                  <a:lnTo>
                    <a:pt x="153" y="137"/>
                  </a:lnTo>
                  <a:lnTo>
                    <a:pt x="153" y="137"/>
                  </a:lnTo>
                  <a:lnTo>
                    <a:pt x="153" y="137"/>
                  </a:lnTo>
                  <a:lnTo>
                    <a:pt x="161" y="121"/>
                  </a:lnTo>
                  <a:lnTo>
                    <a:pt x="165" y="117"/>
                  </a:lnTo>
                  <a:lnTo>
                    <a:pt x="165" y="113"/>
                  </a:lnTo>
                  <a:lnTo>
                    <a:pt x="165" y="113"/>
                  </a:lnTo>
                  <a:lnTo>
                    <a:pt x="165" y="113"/>
                  </a:lnTo>
                  <a:lnTo>
                    <a:pt x="165" y="109"/>
                  </a:lnTo>
                  <a:lnTo>
                    <a:pt x="169" y="113"/>
                  </a:lnTo>
                  <a:lnTo>
                    <a:pt x="180" y="102"/>
                  </a:lnTo>
                  <a:moveTo>
                    <a:pt x="196" y="129"/>
                  </a:moveTo>
                  <a:lnTo>
                    <a:pt x="196" y="129"/>
                  </a:lnTo>
                  <a:lnTo>
                    <a:pt x="196" y="129"/>
                  </a:lnTo>
                  <a:lnTo>
                    <a:pt x="200" y="129"/>
                  </a:lnTo>
                  <a:lnTo>
                    <a:pt x="200" y="133"/>
                  </a:lnTo>
                  <a:lnTo>
                    <a:pt x="200" y="133"/>
                  </a:lnTo>
                  <a:lnTo>
                    <a:pt x="200" y="133"/>
                  </a:lnTo>
                  <a:lnTo>
                    <a:pt x="188" y="137"/>
                  </a:lnTo>
                  <a:lnTo>
                    <a:pt x="188" y="141"/>
                  </a:lnTo>
                  <a:lnTo>
                    <a:pt x="184" y="141"/>
                  </a:lnTo>
                  <a:lnTo>
                    <a:pt x="184" y="145"/>
                  </a:lnTo>
                  <a:lnTo>
                    <a:pt x="184" y="141"/>
                  </a:lnTo>
                  <a:lnTo>
                    <a:pt x="180" y="141"/>
                  </a:lnTo>
                  <a:lnTo>
                    <a:pt x="184" y="137"/>
                  </a:lnTo>
                  <a:lnTo>
                    <a:pt x="184" y="137"/>
                  </a:lnTo>
                  <a:lnTo>
                    <a:pt x="184" y="137"/>
                  </a:lnTo>
                  <a:lnTo>
                    <a:pt x="184" y="137"/>
                  </a:lnTo>
                  <a:lnTo>
                    <a:pt x="180" y="133"/>
                  </a:lnTo>
                  <a:lnTo>
                    <a:pt x="180" y="129"/>
                  </a:lnTo>
                  <a:lnTo>
                    <a:pt x="180" y="125"/>
                  </a:lnTo>
                  <a:lnTo>
                    <a:pt x="184" y="121"/>
                  </a:lnTo>
                  <a:lnTo>
                    <a:pt x="184" y="121"/>
                  </a:lnTo>
                  <a:lnTo>
                    <a:pt x="192" y="117"/>
                  </a:lnTo>
                  <a:lnTo>
                    <a:pt x="192" y="117"/>
                  </a:lnTo>
                  <a:lnTo>
                    <a:pt x="196" y="117"/>
                  </a:lnTo>
                  <a:lnTo>
                    <a:pt x="196" y="117"/>
                  </a:lnTo>
                  <a:lnTo>
                    <a:pt x="196" y="117"/>
                  </a:lnTo>
                  <a:lnTo>
                    <a:pt x="196" y="121"/>
                  </a:lnTo>
                  <a:lnTo>
                    <a:pt x="196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5"/>
                  </a:lnTo>
                  <a:lnTo>
                    <a:pt x="200" y="125"/>
                  </a:lnTo>
                  <a:lnTo>
                    <a:pt x="200" y="125"/>
                  </a:lnTo>
                  <a:lnTo>
                    <a:pt x="196" y="129"/>
                  </a:lnTo>
                  <a:moveTo>
                    <a:pt x="75" y="105"/>
                  </a:moveTo>
                  <a:lnTo>
                    <a:pt x="75" y="105"/>
                  </a:lnTo>
                  <a:lnTo>
                    <a:pt x="75" y="105"/>
                  </a:lnTo>
                  <a:lnTo>
                    <a:pt x="71" y="105"/>
                  </a:lnTo>
                  <a:lnTo>
                    <a:pt x="67" y="105"/>
                  </a:lnTo>
                  <a:lnTo>
                    <a:pt x="67" y="102"/>
                  </a:lnTo>
                  <a:lnTo>
                    <a:pt x="67" y="98"/>
                  </a:lnTo>
                  <a:lnTo>
                    <a:pt x="71" y="98"/>
                  </a:lnTo>
                  <a:lnTo>
                    <a:pt x="71" y="98"/>
                  </a:lnTo>
                  <a:lnTo>
                    <a:pt x="71" y="98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9" y="105"/>
                  </a:lnTo>
                  <a:lnTo>
                    <a:pt x="79" y="105"/>
                  </a:lnTo>
                  <a:lnTo>
                    <a:pt x="79" y="105"/>
                  </a:lnTo>
                  <a:lnTo>
                    <a:pt x="79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2"/>
                  </a:lnTo>
                  <a:lnTo>
                    <a:pt x="75" y="98"/>
                  </a:lnTo>
                  <a:lnTo>
                    <a:pt x="75" y="98"/>
                  </a:lnTo>
                  <a:lnTo>
                    <a:pt x="79" y="98"/>
                  </a:lnTo>
                  <a:lnTo>
                    <a:pt x="75" y="98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0"/>
                  </a:lnTo>
                  <a:lnTo>
                    <a:pt x="75" y="90"/>
                  </a:lnTo>
                  <a:lnTo>
                    <a:pt x="79" y="90"/>
                  </a:lnTo>
                  <a:lnTo>
                    <a:pt x="79" y="90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9" y="102"/>
                  </a:lnTo>
                  <a:lnTo>
                    <a:pt x="83" y="102"/>
                  </a:lnTo>
                  <a:lnTo>
                    <a:pt x="83" y="102"/>
                  </a:lnTo>
                  <a:lnTo>
                    <a:pt x="86" y="94"/>
                  </a:lnTo>
                  <a:lnTo>
                    <a:pt x="90" y="94"/>
                  </a:lnTo>
                  <a:lnTo>
                    <a:pt x="90" y="94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4" y="98"/>
                  </a:lnTo>
                  <a:lnTo>
                    <a:pt x="94" y="102"/>
                  </a:lnTo>
                  <a:lnTo>
                    <a:pt x="94" y="98"/>
                  </a:lnTo>
                  <a:lnTo>
                    <a:pt x="94" y="98"/>
                  </a:lnTo>
                  <a:lnTo>
                    <a:pt x="94" y="94"/>
                  </a:lnTo>
                  <a:lnTo>
                    <a:pt x="94" y="94"/>
                  </a:lnTo>
                  <a:lnTo>
                    <a:pt x="94" y="94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0" y="86"/>
                  </a:lnTo>
                  <a:lnTo>
                    <a:pt x="94" y="82"/>
                  </a:lnTo>
                  <a:lnTo>
                    <a:pt x="94" y="82"/>
                  </a:lnTo>
                  <a:lnTo>
                    <a:pt x="94" y="86"/>
                  </a:lnTo>
                  <a:lnTo>
                    <a:pt x="98" y="86"/>
                  </a:lnTo>
                  <a:lnTo>
                    <a:pt x="98" y="86"/>
                  </a:lnTo>
                  <a:lnTo>
                    <a:pt x="98" y="90"/>
                  </a:lnTo>
                  <a:lnTo>
                    <a:pt x="98" y="90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0"/>
                  </a:lnTo>
                  <a:lnTo>
                    <a:pt x="98" y="90"/>
                  </a:lnTo>
                  <a:lnTo>
                    <a:pt x="98" y="90"/>
                  </a:lnTo>
                  <a:lnTo>
                    <a:pt x="98" y="90"/>
                  </a:lnTo>
                  <a:lnTo>
                    <a:pt x="98" y="86"/>
                  </a:lnTo>
                  <a:lnTo>
                    <a:pt x="98" y="82"/>
                  </a:lnTo>
                  <a:lnTo>
                    <a:pt x="102" y="82"/>
                  </a:lnTo>
                  <a:lnTo>
                    <a:pt x="106" y="86"/>
                  </a:lnTo>
                  <a:lnTo>
                    <a:pt x="106" y="86"/>
                  </a:lnTo>
                  <a:lnTo>
                    <a:pt x="106" y="82"/>
                  </a:lnTo>
                  <a:lnTo>
                    <a:pt x="102" y="82"/>
                  </a:lnTo>
                  <a:lnTo>
                    <a:pt x="102" y="82"/>
                  </a:lnTo>
                  <a:lnTo>
                    <a:pt x="98" y="78"/>
                  </a:lnTo>
                  <a:lnTo>
                    <a:pt x="98" y="74"/>
                  </a:lnTo>
                  <a:lnTo>
                    <a:pt x="98" y="74"/>
                  </a:lnTo>
                  <a:lnTo>
                    <a:pt x="94" y="70"/>
                  </a:lnTo>
                  <a:lnTo>
                    <a:pt x="94" y="70"/>
                  </a:lnTo>
                  <a:lnTo>
                    <a:pt x="90" y="66"/>
                  </a:lnTo>
                  <a:lnTo>
                    <a:pt x="90" y="63"/>
                  </a:lnTo>
                  <a:lnTo>
                    <a:pt x="94" y="59"/>
                  </a:lnTo>
                  <a:lnTo>
                    <a:pt x="94" y="59"/>
                  </a:lnTo>
                  <a:lnTo>
                    <a:pt x="98" y="59"/>
                  </a:lnTo>
                  <a:lnTo>
                    <a:pt x="98" y="59"/>
                  </a:lnTo>
                  <a:lnTo>
                    <a:pt x="98" y="59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6"/>
                  </a:lnTo>
                  <a:lnTo>
                    <a:pt x="106" y="66"/>
                  </a:lnTo>
                  <a:lnTo>
                    <a:pt x="106" y="66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06" y="70"/>
                  </a:lnTo>
                  <a:lnTo>
                    <a:pt x="110" y="70"/>
                  </a:lnTo>
                  <a:lnTo>
                    <a:pt x="106" y="74"/>
                  </a:lnTo>
                  <a:lnTo>
                    <a:pt x="106" y="74"/>
                  </a:lnTo>
                  <a:lnTo>
                    <a:pt x="106" y="78"/>
                  </a:lnTo>
                  <a:lnTo>
                    <a:pt x="110" y="78"/>
                  </a:lnTo>
                  <a:lnTo>
                    <a:pt x="110" y="70"/>
                  </a:lnTo>
                  <a:lnTo>
                    <a:pt x="110" y="70"/>
                  </a:lnTo>
                  <a:lnTo>
                    <a:pt x="114" y="78"/>
                  </a:lnTo>
                  <a:lnTo>
                    <a:pt x="114" y="82"/>
                  </a:lnTo>
                  <a:lnTo>
                    <a:pt x="114" y="86"/>
                  </a:lnTo>
                  <a:lnTo>
                    <a:pt x="114" y="82"/>
                  </a:lnTo>
                  <a:lnTo>
                    <a:pt x="114" y="78"/>
                  </a:lnTo>
                  <a:lnTo>
                    <a:pt x="114" y="78"/>
                  </a:lnTo>
                  <a:lnTo>
                    <a:pt x="118" y="78"/>
                  </a:lnTo>
                  <a:lnTo>
                    <a:pt x="118" y="78"/>
                  </a:lnTo>
                  <a:lnTo>
                    <a:pt x="118" y="82"/>
                  </a:lnTo>
                  <a:lnTo>
                    <a:pt x="118" y="82"/>
                  </a:lnTo>
                  <a:lnTo>
                    <a:pt x="118" y="78"/>
                  </a:lnTo>
                  <a:lnTo>
                    <a:pt x="118" y="82"/>
                  </a:lnTo>
                  <a:lnTo>
                    <a:pt x="118" y="86"/>
                  </a:lnTo>
                  <a:lnTo>
                    <a:pt x="118" y="86"/>
                  </a:lnTo>
                  <a:lnTo>
                    <a:pt x="118" y="90"/>
                  </a:lnTo>
                  <a:lnTo>
                    <a:pt x="118" y="86"/>
                  </a:lnTo>
                  <a:lnTo>
                    <a:pt x="114" y="90"/>
                  </a:lnTo>
                  <a:lnTo>
                    <a:pt x="114" y="90"/>
                  </a:lnTo>
                  <a:lnTo>
                    <a:pt x="114" y="90"/>
                  </a:lnTo>
                  <a:lnTo>
                    <a:pt x="118" y="94"/>
                  </a:lnTo>
                  <a:lnTo>
                    <a:pt x="118" y="94"/>
                  </a:lnTo>
                  <a:lnTo>
                    <a:pt x="118" y="94"/>
                  </a:lnTo>
                  <a:lnTo>
                    <a:pt x="118" y="94"/>
                  </a:lnTo>
                  <a:lnTo>
                    <a:pt x="122" y="98"/>
                  </a:lnTo>
                  <a:lnTo>
                    <a:pt x="126" y="98"/>
                  </a:lnTo>
                  <a:lnTo>
                    <a:pt x="126" y="102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10" y="125"/>
                  </a:lnTo>
                  <a:lnTo>
                    <a:pt x="98" y="125"/>
                  </a:lnTo>
                  <a:lnTo>
                    <a:pt x="98" y="125"/>
                  </a:lnTo>
                  <a:lnTo>
                    <a:pt x="98" y="125"/>
                  </a:lnTo>
                  <a:lnTo>
                    <a:pt x="98" y="125"/>
                  </a:lnTo>
                  <a:lnTo>
                    <a:pt x="98" y="125"/>
                  </a:lnTo>
                  <a:lnTo>
                    <a:pt x="94" y="121"/>
                  </a:lnTo>
                  <a:lnTo>
                    <a:pt x="94" y="121"/>
                  </a:lnTo>
                  <a:lnTo>
                    <a:pt x="94" y="121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8" y="117"/>
                  </a:lnTo>
                  <a:lnTo>
                    <a:pt x="102" y="113"/>
                  </a:lnTo>
                  <a:lnTo>
                    <a:pt x="102" y="113"/>
                  </a:lnTo>
                  <a:lnTo>
                    <a:pt x="106" y="113"/>
                  </a:lnTo>
                  <a:lnTo>
                    <a:pt x="106" y="113"/>
                  </a:lnTo>
                  <a:lnTo>
                    <a:pt x="106" y="109"/>
                  </a:lnTo>
                  <a:lnTo>
                    <a:pt x="106" y="109"/>
                  </a:lnTo>
                  <a:lnTo>
                    <a:pt x="106" y="109"/>
                  </a:lnTo>
                  <a:lnTo>
                    <a:pt x="110" y="105"/>
                  </a:lnTo>
                  <a:lnTo>
                    <a:pt x="110" y="105"/>
                  </a:lnTo>
                  <a:lnTo>
                    <a:pt x="114" y="105"/>
                  </a:lnTo>
                  <a:lnTo>
                    <a:pt x="110" y="102"/>
                  </a:lnTo>
                  <a:lnTo>
                    <a:pt x="110" y="102"/>
                  </a:lnTo>
                  <a:lnTo>
                    <a:pt x="110" y="98"/>
                  </a:lnTo>
                  <a:lnTo>
                    <a:pt x="110" y="98"/>
                  </a:lnTo>
                  <a:lnTo>
                    <a:pt x="102" y="98"/>
                  </a:lnTo>
                  <a:lnTo>
                    <a:pt x="98" y="98"/>
                  </a:lnTo>
                  <a:lnTo>
                    <a:pt x="102" y="98"/>
                  </a:lnTo>
                  <a:lnTo>
                    <a:pt x="106" y="98"/>
                  </a:lnTo>
                  <a:lnTo>
                    <a:pt x="106" y="102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98" y="105"/>
                  </a:lnTo>
                  <a:lnTo>
                    <a:pt x="98" y="105"/>
                  </a:lnTo>
                  <a:lnTo>
                    <a:pt x="98" y="105"/>
                  </a:lnTo>
                  <a:lnTo>
                    <a:pt x="98" y="105"/>
                  </a:lnTo>
                  <a:lnTo>
                    <a:pt x="98" y="102"/>
                  </a:lnTo>
                  <a:lnTo>
                    <a:pt x="98" y="105"/>
                  </a:lnTo>
                  <a:lnTo>
                    <a:pt x="98" y="109"/>
                  </a:lnTo>
                  <a:lnTo>
                    <a:pt x="98" y="109"/>
                  </a:lnTo>
                  <a:lnTo>
                    <a:pt x="94" y="109"/>
                  </a:lnTo>
                  <a:lnTo>
                    <a:pt x="94" y="109"/>
                  </a:lnTo>
                  <a:lnTo>
                    <a:pt x="94" y="113"/>
                  </a:lnTo>
                  <a:lnTo>
                    <a:pt x="90" y="113"/>
                  </a:lnTo>
                  <a:lnTo>
                    <a:pt x="90" y="109"/>
                  </a:lnTo>
                  <a:lnTo>
                    <a:pt x="90" y="109"/>
                  </a:lnTo>
                  <a:lnTo>
                    <a:pt x="90" y="105"/>
                  </a:lnTo>
                  <a:lnTo>
                    <a:pt x="90" y="109"/>
                  </a:lnTo>
                  <a:lnTo>
                    <a:pt x="90" y="109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86" y="113"/>
                  </a:lnTo>
                  <a:lnTo>
                    <a:pt x="86" y="113"/>
                  </a:lnTo>
                  <a:lnTo>
                    <a:pt x="83" y="109"/>
                  </a:lnTo>
                  <a:lnTo>
                    <a:pt x="83" y="113"/>
                  </a:lnTo>
                  <a:lnTo>
                    <a:pt x="83" y="113"/>
                  </a:lnTo>
                  <a:lnTo>
                    <a:pt x="83" y="117"/>
                  </a:lnTo>
                  <a:lnTo>
                    <a:pt x="83" y="121"/>
                  </a:lnTo>
                  <a:lnTo>
                    <a:pt x="83" y="121"/>
                  </a:lnTo>
                  <a:lnTo>
                    <a:pt x="83" y="121"/>
                  </a:lnTo>
                  <a:lnTo>
                    <a:pt x="79" y="125"/>
                  </a:lnTo>
                  <a:lnTo>
                    <a:pt x="79" y="125"/>
                  </a:lnTo>
                  <a:lnTo>
                    <a:pt x="79" y="125"/>
                  </a:lnTo>
                  <a:lnTo>
                    <a:pt x="75" y="129"/>
                  </a:lnTo>
                  <a:lnTo>
                    <a:pt x="71" y="129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1"/>
                  </a:lnTo>
                  <a:lnTo>
                    <a:pt x="71" y="117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67" y="117"/>
                  </a:lnTo>
                  <a:lnTo>
                    <a:pt x="67" y="117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71" y="109"/>
                  </a:lnTo>
                  <a:lnTo>
                    <a:pt x="75" y="105"/>
                  </a:lnTo>
                  <a:moveTo>
                    <a:pt x="12" y="226"/>
                  </a:moveTo>
                  <a:lnTo>
                    <a:pt x="12" y="226"/>
                  </a:lnTo>
                  <a:lnTo>
                    <a:pt x="12" y="226"/>
                  </a:lnTo>
                  <a:lnTo>
                    <a:pt x="12" y="226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4"/>
                  </a:lnTo>
                  <a:lnTo>
                    <a:pt x="16" y="238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6"/>
                  </a:lnTo>
                  <a:lnTo>
                    <a:pt x="16" y="246"/>
                  </a:lnTo>
                  <a:lnTo>
                    <a:pt x="12" y="246"/>
                  </a:lnTo>
                  <a:lnTo>
                    <a:pt x="12" y="246"/>
                  </a:lnTo>
                  <a:lnTo>
                    <a:pt x="8" y="242"/>
                  </a:lnTo>
                  <a:lnTo>
                    <a:pt x="4" y="242"/>
                  </a:lnTo>
                  <a:lnTo>
                    <a:pt x="8" y="246"/>
                  </a:lnTo>
                  <a:lnTo>
                    <a:pt x="8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8" y="246"/>
                  </a:lnTo>
                  <a:lnTo>
                    <a:pt x="8" y="250"/>
                  </a:lnTo>
                  <a:lnTo>
                    <a:pt x="12" y="250"/>
                  </a:lnTo>
                  <a:lnTo>
                    <a:pt x="12" y="250"/>
                  </a:lnTo>
                  <a:lnTo>
                    <a:pt x="12" y="250"/>
                  </a:lnTo>
                  <a:lnTo>
                    <a:pt x="12" y="250"/>
                  </a:lnTo>
                  <a:lnTo>
                    <a:pt x="12" y="254"/>
                  </a:lnTo>
                  <a:lnTo>
                    <a:pt x="12" y="254"/>
                  </a:lnTo>
                  <a:lnTo>
                    <a:pt x="12" y="254"/>
                  </a:lnTo>
                  <a:lnTo>
                    <a:pt x="12" y="254"/>
                  </a:lnTo>
                  <a:lnTo>
                    <a:pt x="12" y="258"/>
                  </a:lnTo>
                  <a:lnTo>
                    <a:pt x="12" y="258"/>
                  </a:lnTo>
                  <a:lnTo>
                    <a:pt x="4" y="262"/>
                  </a:lnTo>
                  <a:lnTo>
                    <a:pt x="4" y="262"/>
                  </a:lnTo>
                  <a:lnTo>
                    <a:pt x="4" y="266"/>
                  </a:lnTo>
                  <a:lnTo>
                    <a:pt x="4" y="269"/>
                  </a:lnTo>
                  <a:lnTo>
                    <a:pt x="0" y="269"/>
                  </a:lnTo>
                  <a:lnTo>
                    <a:pt x="0" y="266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4"/>
                  </a:lnTo>
                  <a:lnTo>
                    <a:pt x="0" y="250"/>
                  </a:lnTo>
                  <a:lnTo>
                    <a:pt x="0" y="250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4" y="242"/>
                  </a:lnTo>
                  <a:lnTo>
                    <a:pt x="4" y="242"/>
                  </a:lnTo>
                  <a:lnTo>
                    <a:pt x="4" y="242"/>
                  </a:lnTo>
                  <a:lnTo>
                    <a:pt x="4" y="242"/>
                  </a:lnTo>
                  <a:lnTo>
                    <a:pt x="4" y="238"/>
                  </a:lnTo>
                  <a:lnTo>
                    <a:pt x="4" y="230"/>
                  </a:lnTo>
                  <a:lnTo>
                    <a:pt x="4" y="230"/>
                  </a:lnTo>
                  <a:lnTo>
                    <a:pt x="4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3"/>
                  </a:lnTo>
                  <a:lnTo>
                    <a:pt x="8" y="223"/>
                  </a:lnTo>
                  <a:lnTo>
                    <a:pt x="8" y="223"/>
                  </a:lnTo>
                  <a:lnTo>
                    <a:pt x="4" y="223"/>
                  </a:lnTo>
                  <a:lnTo>
                    <a:pt x="4" y="219"/>
                  </a:lnTo>
                  <a:lnTo>
                    <a:pt x="8" y="219"/>
                  </a:lnTo>
                  <a:lnTo>
                    <a:pt x="12" y="223"/>
                  </a:lnTo>
                  <a:lnTo>
                    <a:pt x="12" y="223"/>
                  </a:lnTo>
                  <a:lnTo>
                    <a:pt x="12" y="223"/>
                  </a:lnTo>
                  <a:lnTo>
                    <a:pt x="12" y="226"/>
                  </a:lnTo>
                  <a:lnTo>
                    <a:pt x="12" y="226"/>
                  </a:lnTo>
                  <a:lnTo>
                    <a:pt x="12" y="226"/>
                  </a:lnTo>
                  <a:lnTo>
                    <a:pt x="12" y="226"/>
                  </a:lnTo>
                  <a:moveTo>
                    <a:pt x="118" y="160"/>
                  </a:moveTo>
                  <a:lnTo>
                    <a:pt x="118" y="160"/>
                  </a:lnTo>
                  <a:lnTo>
                    <a:pt x="114" y="160"/>
                  </a:lnTo>
                  <a:lnTo>
                    <a:pt x="114" y="164"/>
                  </a:lnTo>
                  <a:lnTo>
                    <a:pt x="118" y="164"/>
                  </a:lnTo>
                  <a:lnTo>
                    <a:pt x="114" y="164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80"/>
                  </a:lnTo>
                  <a:lnTo>
                    <a:pt x="102" y="176"/>
                  </a:lnTo>
                  <a:lnTo>
                    <a:pt x="102" y="172"/>
                  </a:lnTo>
                  <a:lnTo>
                    <a:pt x="106" y="168"/>
                  </a:lnTo>
                  <a:lnTo>
                    <a:pt x="102" y="168"/>
                  </a:lnTo>
                  <a:lnTo>
                    <a:pt x="102" y="168"/>
                  </a:lnTo>
                  <a:lnTo>
                    <a:pt x="102" y="168"/>
                  </a:lnTo>
                  <a:lnTo>
                    <a:pt x="102" y="168"/>
                  </a:lnTo>
                  <a:lnTo>
                    <a:pt x="102" y="168"/>
                  </a:lnTo>
                  <a:lnTo>
                    <a:pt x="98" y="168"/>
                  </a:lnTo>
                  <a:lnTo>
                    <a:pt x="98" y="172"/>
                  </a:lnTo>
                  <a:lnTo>
                    <a:pt x="102" y="172"/>
                  </a:lnTo>
                  <a:lnTo>
                    <a:pt x="102" y="176"/>
                  </a:lnTo>
                  <a:lnTo>
                    <a:pt x="98" y="176"/>
                  </a:lnTo>
                  <a:lnTo>
                    <a:pt x="98" y="176"/>
                  </a:lnTo>
                  <a:lnTo>
                    <a:pt x="98" y="176"/>
                  </a:lnTo>
                  <a:lnTo>
                    <a:pt x="98" y="180"/>
                  </a:lnTo>
                  <a:lnTo>
                    <a:pt x="98" y="180"/>
                  </a:lnTo>
                  <a:lnTo>
                    <a:pt x="98" y="180"/>
                  </a:lnTo>
                  <a:lnTo>
                    <a:pt x="102" y="180"/>
                  </a:lnTo>
                  <a:lnTo>
                    <a:pt x="102" y="184"/>
                  </a:lnTo>
                  <a:lnTo>
                    <a:pt x="98" y="184"/>
                  </a:lnTo>
                  <a:lnTo>
                    <a:pt x="94" y="187"/>
                  </a:lnTo>
                  <a:lnTo>
                    <a:pt x="94" y="187"/>
                  </a:lnTo>
                  <a:lnTo>
                    <a:pt x="94" y="191"/>
                  </a:lnTo>
                  <a:lnTo>
                    <a:pt x="94" y="191"/>
                  </a:lnTo>
                  <a:lnTo>
                    <a:pt x="86" y="191"/>
                  </a:lnTo>
                  <a:lnTo>
                    <a:pt x="86" y="191"/>
                  </a:lnTo>
                  <a:lnTo>
                    <a:pt x="86" y="195"/>
                  </a:lnTo>
                  <a:lnTo>
                    <a:pt x="86" y="195"/>
                  </a:lnTo>
                  <a:lnTo>
                    <a:pt x="86" y="195"/>
                  </a:lnTo>
                  <a:lnTo>
                    <a:pt x="83" y="195"/>
                  </a:lnTo>
                  <a:lnTo>
                    <a:pt x="83" y="195"/>
                  </a:lnTo>
                  <a:lnTo>
                    <a:pt x="83" y="195"/>
                  </a:lnTo>
                  <a:lnTo>
                    <a:pt x="83" y="195"/>
                  </a:lnTo>
                  <a:lnTo>
                    <a:pt x="83" y="195"/>
                  </a:lnTo>
                  <a:lnTo>
                    <a:pt x="79" y="199"/>
                  </a:lnTo>
                  <a:lnTo>
                    <a:pt x="79" y="199"/>
                  </a:lnTo>
                  <a:lnTo>
                    <a:pt x="75" y="199"/>
                  </a:lnTo>
                  <a:lnTo>
                    <a:pt x="75" y="199"/>
                  </a:lnTo>
                  <a:lnTo>
                    <a:pt x="75" y="199"/>
                  </a:lnTo>
                  <a:lnTo>
                    <a:pt x="75" y="199"/>
                  </a:lnTo>
                  <a:lnTo>
                    <a:pt x="75" y="195"/>
                  </a:lnTo>
                  <a:lnTo>
                    <a:pt x="75" y="195"/>
                  </a:lnTo>
                  <a:lnTo>
                    <a:pt x="75" y="195"/>
                  </a:lnTo>
                  <a:lnTo>
                    <a:pt x="75" y="195"/>
                  </a:lnTo>
                  <a:lnTo>
                    <a:pt x="75" y="195"/>
                  </a:lnTo>
                  <a:lnTo>
                    <a:pt x="75" y="195"/>
                  </a:lnTo>
                  <a:lnTo>
                    <a:pt x="75" y="195"/>
                  </a:lnTo>
                  <a:lnTo>
                    <a:pt x="75" y="191"/>
                  </a:lnTo>
                  <a:lnTo>
                    <a:pt x="75" y="191"/>
                  </a:lnTo>
                  <a:lnTo>
                    <a:pt x="79" y="187"/>
                  </a:lnTo>
                  <a:lnTo>
                    <a:pt x="83" y="184"/>
                  </a:lnTo>
                  <a:lnTo>
                    <a:pt x="79" y="187"/>
                  </a:lnTo>
                  <a:lnTo>
                    <a:pt x="79" y="187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9" y="184"/>
                  </a:lnTo>
                  <a:lnTo>
                    <a:pt x="79" y="184"/>
                  </a:lnTo>
                  <a:lnTo>
                    <a:pt x="79" y="180"/>
                  </a:lnTo>
                  <a:lnTo>
                    <a:pt x="75" y="180"/>
                  </a:lnTo>
                  <a:lnTo>
                    <a:pt x="75" y="176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3" y="176"/>
                  </a:lnTo>
                  <a:lnTo>
                    <a:pt x="86" y="180"/>
                  </a:lnTo>
                  <a:lnTo>
                    <a:pt x="83" y="176"/>
                  </a:lnTo>
                  <a:lnTo>
                    <a:pt x="83" y="176"/>
                  </a:lnTo>
                  <a:lnTo>
                    <a:pt x="83" y="176"/>
                  </a:lnTo>
                  <a:lnTo>
                    <a:pt x="83" y="176"/>
                  </a:lnTo>
                  <a:lnTo>
                    <a:pt x="83" y="172"/>
                  </a:lnTo>
                  <a:lnTo>
                    <a:pt x="83" y="172"/>
                  </a:lnTo>
                  <a:lnTo>
                    <a:pt x="86" y="172"/>
                  </a:lnTo>
                  <a:lnTo>
                    <a:pt x="86" y="176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86" y="168"/>
                  </a:lnTo>
                  <a:lnTo>
                    <a:pt x="83" y="168"/>
                  </a:lnTo>
                  <a:lnTo>
                    <a:pt x="83" y="168"/>
                  </a:lnTo>
                  <a:lnTo>
                    <a:pt x="83" y="168"/>
                  </a:lnTo>
                  <a:lnTo>
                    <a:pt x="83" y="168"/>
                  </a:lnTo>
                  <a:lnTo>
                    <a:pt x="79" y="164"/>
                  </a:lnTo>
                  <a:lnTo>
                    <a:pt x="79" y="164"/>
                  </a:lnTo>
                  <a:lnTo>
                    <a:pt x="86" y="160"/>
                  </a:lnTo>
                  <a:lnTo>
                    <a:pt x="86" y="160"/>
                  </a:lnTo>
                  <a:lnTo>
                    <a:pt x="90" y="164"/>
                  </a:lnTo>
                  <a:lnTo>
                    <a:pt x="90" y="164"/>
                  </a:lnTo>
                  <a:lnTo>
                    <a:pt x="90" y="160"/>
                  </a:lnTo>
                  <a:lnTo>
                    <a:pt x="86" y="160"/>
                  </a:lnTo>
                  <a:lnTo>
                    <a:pt x="86" y="156"/>
                  </a:lnTo>
                  <a:lnTo>
                    <a:pt x="94" y="152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8" y="160"/>
                  </a:lnTo>
                  <a:lnTo>
                    <a:pt x="98" y="160"/>
                  </a:lnTo>
                  <a:lnTo>
                    <a:pt x="98" y="160"/>
                  </a:lnTo>
                  <a:lnTo>
                    <a:pt x="98" y="156"/>
                  </a:lnTo>
                  <a:lnTo>
                    <a:pt x="98" y="152"/>
                  </a:lnTo>
                  <a:lnTo>
                    <a:pt x="98" y="152"/>
                  </a:lnTo>
                  <a:lnTo>
                    <a:pt x="98" y="152"/>
                  </a:lnTo>
                  <a:lnTo>
                    <a:pt x="98" y="152"/>
                  </a:lnTo>
                  <a:lnTo>
                    <a:pt x="102" y="152"/>
                  </a:lnTo>
                  <a:lnTo>
                    <a:pt x="102" y="152"/>
                  </a:lnTo>
                  <a:lnTo>
                    <a:pt x="102" y="152"/>
                  </a:lnTo>
                  <a:lnTo>
                    <a:pt x="106" y="156"/>
                  </a:lnTo>
                  <a:lnTo>
                    <a:pt x="106" y="156"/>
                  </a:lnTo>
                  <a:lnTo>
                    <a:pt x="102" y="164"/>
                  </a:lnTo>
                  <a:lnTo>
                    <a:pt x="102" y="164"/>
                  </a:lnTo>
                  <a:lnTo>
                    <a:pt x="102" y="164"/>
                  </a:lnTo>
                  <a:lnTo>
                    <a:pt x="106" y="160"/>
                  </a:lnTo>
                  <a:lnTo>
                    <a:pt x="110" y="156"/>
                  </a:lnTo>
                  <a:lnTo>
                    <a:pt x="110" y="156"/>
                  </a:lnTo>
                  <a:lnTo>
                    <a:pt x="106" y="152"/>
                  </a:lnTo>
                  <a:lnTo>
                    <a:pt x="106" y="148"/>
                  </a:lnTo>
                  <a:lnTo>
                    <a:pt x="110" y="148"/>
                  </a:lnTo>
                  <a:lnTo>
                    <a:pt x="114" y="148"/>
                  </a:lnTo>
                  <a:lnTo>
                    <a:pt x="118" y="145"/>
                  </a:lnTo>
                  <a:lnTo>
                    <a:pt x="118" y="145"/>
                  </a:lnTo>
                  <a:lnTo>
                    <a:pt x="122" y="145"/>
                  </a:lnTo>
                  <a:lnTo>
                    <a:pt x="122" y="145"/>
                  </a:lnTo>
                  <a:lnTo>
                    <a:pt x="118" y="160"/>
                  </a:lnTo>
                  <a:lnTo>
                    <a:pt x="118" y="160"/>
                  </a:lnTo>
                  <a:lnTo>
                    <a:pt x="118" y="160"/>
                  </a:lnTo>
                  <a:lnTo>
                    <a:pt x="118" y="156"/>
                  </a:lnTo>
                  <a:lnTo>
                    <a:pt x="118" y="156"/>
                  </a:lnTo>
                  <a:lnTo>
                    <a:pt x="118" y="156"/>
                  </a:lnTo>
                  <a:lnTo>
                    <a:pt x="118" y="156"/>
                  </a:lnTo>
                  <a:lnTo>
                    <a:pt x="118" y="156"/>
                  </a:lnTo>
                  <a:lnTo>
                    <a:pt x="118" y="160"/>
                  </a:lnTo>
                  <a:lnTo>
                    <a:pt x="118" y="160"/>
                  </a:lnTo>
                  <a:moveTo>
                    <a:pt x="28" y="223"/>
                  </a:moveTo>
                  <a:lnTo>
                    <a:pt x="28" y="223"/>
                  </a:lnTo>
                  <a:lnTo>
                    <a:pt x="28" y="226"/>
                  </a:lnTo>
                  <a:lnTo>
                    <a:pt x="28" y="226"/>
                  </a:lnTo>
                  <a:lnTo>
                    <a:pt x="28" y="230"/>
                  </a:lnTo>
                  <a:lnTo>
                    <a:pt x="28" y="230"/>
                  </a:lnTo>
                  <a:lnTo>
                    <a:pt x="28" y="230"/>
                  </a:lnTo>
                  <a:lnTo>
                    <a:pt x="28" y="230"/>
                  </a:lnTo>
                  <a:lnTo>
                    <a:pt x="24" y="230"/>
                  </a:lnTo>
                  <a:lnTo>
                    <a:pt x="24" y="234"/>
                  </a:lnTo>
                  <a:lnTo>
                    <a:pt x="20" y="238"/>
                  </a:lnTo>
                  <a:lnTo>
                    <a:pt x="20" y="234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4" y="223"/>
                  </a:lnTo>
                  <a:lnTo>
                    <a:pt x="24" y="226"/>
                  </a:lnTo>
                  <a:lnTo>
                    <a:pt x="24" y="223"/>
                  </a:lnTo>
                  <a:lnTo>
                    <a:pt x="24" y="219"/>
                  </a:lnTo>
                  <a:lnTo>
                    <a:pt x="24" y="219"/>
                  </a:lnTo>
                  <a:lnTo>
                    <a:pt x="20" y="215"/>
                  </a:lnTo>
                  <a:lnTo>
                    <a:pt x="20" y="215"/>
                  </a:lnTo>
                  <a:lnTo>
                    <a:pt x="20" y="211"/>
                  </a:lnTo>
                  <a:lnTo>
                    <a:pt x="20" y="211"/>
                  </a:lnTo>
                  <a:lnTo>
                    <a:pt x="28" y="211"/>
                  </a:lnTo>
                  <a:lnTo>
                    <a:pt x="28" y="211"/>
                  </a:lnTo>
                  <a:lnTo>
                    <a:pt x="28" y="211"/>
                  </a:lnTo>
                  <a:lnTo>
                    <a:pt x="28" y="215"/>
                  </a:lnTo>
                  <a:lnTo>
                    <a:pt x="28" y="219"/>
                  </a:lnTo>
                  <a:lnTo>
                    <a:pt x="28" y="223"/>
                  </a:lnTo>
                  <a:moveTo>
                    <a:pt x="51" y="203"/>
                  </a:moveTo>
                  <a:lnTo>
                    <a:pt x="51" y="203"/>
                  </a:lnTo>
                  <a:lnTo>
                    <a:pt x="47" y="203"/>
                  </a:lnTo>
                  <a:lnTo>
                    <a:pt x="51" y="207"/>
                  </a:lnTo>
                  <a:lnTo>
                    <a:pt x="51" y="207"/>
                  </a:lnTo>
                  <a:lnTo>
                    <a:pt x="55" y="207"/>
                  </a:lnTo>
                  <a:lnTo>
                    <a:pt x="55" y="211"/>
                  </a:lnTo>
                  <a:lnTo>
                    <a:pt x="55" y="211"/>
                  </a:lnTo>
                  <a:lnTo>
                    <a:pt x="55" y="211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1"/>
                  </a:lnTo>
                  <a:lnTo>
                    <a:pt x="47" y="211"/>
                  </a:lnTo>
                  <a:lnTo>
                    <a:pt x="47" y="211"/>
                  </a:lnTo>
                  <a:lnTo>
                    <a:pt x="47" y="211"/>
                  </a:lnTo>
                  <a:lnTo>
                    <a:pt x="47" y="211"/>
                  </a:lnTo>
                  <a:lnTo>
                    <a:pt x="47" y="215"/>
                  </a:lnTo>
                  <a:lnTo>
                    <a:pt x="47" y="215"/>
                  </a:lnTo>
                  <a:lnTo>
                    <a:pt x="47" y="215"/>
                  </a:lnTo>
                  <a:lnTo>
                    <a:pt x="47" y="219"/>
                  </a:lnTo>
                  <a:lnTo>
                    <a:pt x="47" y="219"/>
                  </a:lnTo>
                  <a:lnTo>
                    <a:pt x="47" y="219"/>
                  </a:lnTo>
                  <a:lnTo>
                    <a:pt x="47" y="219"/>
                  </a:lnTo>
                  <a:lnTo>
                    <a:pt x="47" y="219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3" y="215"/>
                  </a:lnTo>
                  <a:lnTo>
                    <a:pt x="40" y="211"/>
                  </a:lnTo>
                  <a:lnTo>
                    <a:pt x="36" y="211"/>
                  </a:lnTo>
                  <a:lnTo>
                    <a:pt x="36" y="215"/>
                  </a:lnTo>
                  <a:lnTo>
                    <a:pt x="36" y="215"/>
                  </a:lnTo>
                  <a:lnTo>
                    <a:pt x="36" y="219"/>
                  </a:lnTo>
                  <a:lnTo>
                    <a:pt x="40" y="219"/>
                  </a:lnTo>
                  <a:lnTo>
                    <a:pt x="40" y="219"/>
                  </a:lnTo>
                  <a:lnTo>
                    <a:pt x="40" y="219"/>
                  </a:lnTo>
                  <a:lnTo>
                    <a:pt x="40" y="219"/>
                  </a:lnTo>
                  <a:lnTo>
                    <a:pt x="40" y="219"/>
                  </a:lnTo>
                  <a:lnTo>
                    <a:pt x="40" y="219"/>
                  </a:lnTo>
                  <a:lnTo>
                    <a:pt x="40" y="223"/>
                  </a:lnTo>
                  <a:lnTo>
                    <a:pt x="40" y="226"/>
                  </a:lnTo>
                  <a:lnTo>
                    <a:pt x="36" y="226"/>
                  </a:lnTo>
                  <a:lnTo>
                    <a:pt x="32" y="223"/>
                  </a:lnTo>
                  <a:lnTo>
                    <a:pt x="32" y="215"/>
                  </a:lnTo>
                  <a:lnTo>
                    <a:pt x="36" y="207"/>
                  </a:lnTo>
                  <a:lnTo>
                    <a:pt x="36" y="207"/>
                  </a:lnTo>
                  <a:lnTo>
                    <a:pt x="32" y="211"/>
                  </a:lnTo>
                  <a:lnTo>
                    <a:pt x="32" y="211"/>
                  </a:lnTo>
                  <a:lnTo>
                    <a:pt x="32" y="211"/>
                  </a:lnTo>
                  <a:lnTo>
                    <a:pt x="32" y="211"/>
                  </a:lnTo>
                  <a:lnTo>
                    <a:pt x="32" y="211"/>
                  </a:lnTo>
                  <a:lnTo>
                    <a:pt x="32" y="207"/>
                  </a:lnTo>
                  <a:lnTo>
                    <a:pt x="32" y="207"/>
                  </a:lnTo>
                  <a:lnTo>
                    <a:pt x="32" y="207"/>
                  </a:lnTo>
                  <a:lnTo>
                    <a:pt x="32" y="207"/>
                  </a:lnTo>
                  <a:lnTo>
                    <a:pt x="32" y="207"/>
                  </a:lnTo>
                  <a:lnTo>
                    <a:pt x="32" y="203"/>
                  </a:lnTo>
                  <a:lnTo>
                    <a:pt x="32" y="203"/>
                  </a:lnTo>
                  <a:lnTo>
                    <a:pt x="28" y="203"/>
                  </a:lnTo>
                  <a:lnTo>
                    <a:pt x="32" y="199"/>
                  </a:lnTo>
                  <a:lnTo>
                    <a:pt x="40" y="199"/>
                  </a:lnTo>
                  <a:lnTo>
                    <a:pt x="36" y="195"/>
                  </a:lnTo>
                  <a:lnTo>
                    <a:pt x="36" y="195"/>
                  </a:lnTo>
                  <a:lnTo>
                    <a:pt x="36" y="195"/>
                  </a:lnTo>
                  <a:lnTo>
                    <a:pt x="32" y="195"/>
                  </a:lnTo>
                  <a:lnTo>
                    <a:pt x="32" y="195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7"/>
                  </a:lnTo>
                  <a:lnTo>
                    <a:pt x="40" y="187"/>
                  </a:lnTo>
                  <a:lnTo>
                    <a:pt x="43" y="187"/>
                  </a:lnTo>
                  <a:lnTo>
                    <a:pt x="43" y="187"/>
                  </a:lnTo>
                  <a:lnTo>
                    <a:pt x="43" y="187"/>
                  </a:lnTo>
                  <a:lnTo>
                    <a:pt x="47" y="187"/>
                  </a:lnTo>
                  <a:lnTo>
                    <a:pt x="47" y="187"/>
                  </a:lnTo>
                  <a:lnTo>
                    <a:pt x="47" y="187"/>
                  </a:lnTo>
                  <a:lnTo>
                    <a:pt x="47" y="184"/>
                  </a:lnTo>
                  <a:lnTo>
                    <a:pt x="47" y="184"/>
                  </a:lnTo>
                  <a:lnTo>
                    <a:pt x="47" y="184"/>
                  </a:lnTo>
                  <a:lnTo>
                    <a:pt x="51" y="187"/>
                  </a:lnTo>
                  <a:lnTo>
                    <a:pt x="55" y="187"/>
                  </a:lnTo>
                  <a:lnTo>
                    <a:pt x="55" y="191"/>
                  </a:lnTo>
                  <a:lnTo>
                    <a:pt x="59" y="187"/>
                  </a:lnTo>
                  <a:lnTo>
                    <a:pt x="63" y="187"/>
                  </a:lnTo>
                  <a:lnTo>
                    <a:pt x="63" y="187"/>
                  </a:lnTo>
                  <a:lnTo>
                    <a:pt x="59" y="187"/>
                  </a:lnTo>
                  <a:lnTo>
                    <a:pt x="63" y="184"/>
                  </a:lnTo>
                  <a:lnTo>
                    <a:pt x="67" y="187"/>
                  </a:lnTo>
                  <a:lnTo>
                    <a:pt x="67" y="187"/>
                  </a:lnTo>
                  <a:lnTo>
                    <a:pt x="67" y="195"/>
                  </a:lnTo>
                  <a:lnTo>
                    <a:pt x="67" y="195"/>
                  </a:lnTo>
                  <a:lnTo>
                    <a:pt x="63" y="199"/>
                  </a:lnTo>
                  <a:lnTo>
                    <a:pt x="63" y="199"/>
                  </a:lnTo>
                  <a:lnTo>
                    <a:pt x="59" y="199"/>
                  </a:lnTo>
                  <a:lnTo>
                    <a:pt x="59" y="199"/>
                  </a:lnTo>
                  <a:lnTo>
                    <a:pt x="59" y="199"/>
                  </a:lnTo>
                  <a:lnTo>
                    <a:pt x="55" y="203"/>
                  </a:lnTo>
                  <a:lnTo>
                    <a:pt x="55" y="199"/>
                  </a:lnTo>
                  <a:lnTo>
                    <a:pt x="55" y="199"/>
                  </a:lnTo>
                  <a:lnTo>
                    <a:pt x="55" y="199"/>
                  </a:lnTo>
                  <a:lnTo>
                    <a:pt x="55" y="199"/>
                  </a:lnTo>
                  <a:lnTo>
                    <a:pt x="55" y="203"/>
                  </a:lnTo>
                  <a:lnTo>
                    <a:pt x="55" y="203"/>
                  </a:lnTo>
                  <a:lnTo>
                    <a:pt x="51" y="203"/>
                  </a:lnTo>
                  <a:moveTo>
                    <a:pt x="118" y="66"/>
                  </a:moveTo>
                  <a:lnTo>
                    <a:pt x="118" y="66"/>
                  </a:lnTo>
                  <a:lnTo>
                    <a:pt x="118" y="66"/>
                  </a:lnTo>
                  <a:lnTo>
                    <a:pt x="118" y="63"/>
                  </a:lnTo>
                  <a:lnTo>
                    <a:pt x="118" y="63"/>
                  </a:lnTo>
                  <a:lnTo>
                    <a:pt x="118" y="59"/>
                  </a:lnTo>
                  <a:lnTo>
                    <a:pt x="118" y="55"/>
                  </a:lnTo>
                  <a:lnTo>
                    <a:pt x="118" y="55"/>
                  </a:lnTo>
                  <a:lnTo>
                    <a:pt x="118" y="47"/>
                  </a:lnTo>
                  <a:lnTo>
                    <a:pt x="118" y="43"/>
                  </a:lnTo>
                  <a:lnTo>
                    <a:pt x="118" y="39"/>
                  </a:lnTo>
                  <a:lnTo>
                    <a:pt x="122" y="35"/>
                  </a:lnTo>
                  <a:lnTo>
                    <a:pt x="122" y="31"/>
                  </a:lnTo>
                  <a:lnTo>
                    <a:pt x="129" y="31"/>
                  </a:lnTo>
                  <a:lnTo>
                    <a:pt x="129" y="27"/>
                  </a:lnTo>
                  <a:lnTo>
                    <a:pt x="129" y="16"/>
                  </a:lnTo>
                  <a:lnTo>
                    <a:pt x="133" y="16"/>
                  </a:lnTo>
                  <a:lnTo>
                    <a:pt x="133" y="16"/>
                  </a:lnTo>
                  <a:lnTo>
                    <a:pt x="129" y="12"/>
                  </a:lnTo>
                  <a:lnTo>
                    <a:pt x="129" y="12"/>
                  </a:lnTo>
                  <a:lnTo>
                    <a:pt x="133" y="12"/>
                  </a:lnTo>
                  <a:lnTo>
                    <a:pt x="133" y="12"/>
                  </a:lnTo>
                  <a:lnTo>
                    <a:pt x="133" y="12"/>
                  </a:lnTo>
                  <a:lnTo>
                    <a:pt x="137" y="4"/>
                  </a:lnTo>
                  <a:lnTo>
                    <a:pt x="141" y="0"/>
                  </a:lnTo>
                  <a:lnTo>
                    <a:pt x="145" y="0"/>
                  </a:lnTo>
                  <a:lnTo>
                    <a:pt x="145" y="4"/>
                  </a:lnTo>
                  <a:lnTo>
                    <a:pt x="145" y="8"/>
                  </a:lnTo>
                  <a:lnTo>
                    <a:pt x="145" y="12"/>
                  </a:lnTo>
                  <a:lnTo>
                    <a:pt x="145" y="12"/>
                  </a:lnTo>
                  <a:lnTo>
                    <a:pt x="145" y="16"/>
                  </a:lnTo>
                  <a:lnTo>
                    <a:pt x="149" y="23"/>
                  </a:lnTo>
                  <a:lnTo>
                    <a:pt x="149" y="23"/>
                  </a:lnTo>
                  <a:lnTo>
                    <a:pt x="145" y="27"/>
                  </a:lnTo>
                  <a:lnTo>
                    <a:pt x="145" y="27"/>
                  </a:lnTo>
                  <a:lnTo>
                    <a:pt x="145" y="31"/>
                  </a:lnTo>
                  <a:lnTo>
                    <a:pt x="141" y="35"/>
                  </a:lnTo>
                  <a:lnTo>
                    <a:pt x="141" y="35"/>
                  </a:lnTo>
                  <a:lnTo>
                    <a:pt x="141" y="35"/>
                  </a:lnTo>
                  <a:lnTo>
                    <a:pt x="141" y="39"/>
                  </a:lnTo>
                  <a:lnTo>
                    <a:pt x="141" y="39"/>
                  </a:lnTo>
                  <a:lnTo>
                    <a:pt x="141" y="39"/>
                  </a:lnTo>
                  <a:lnTo>
                    <a:pt x="141" y="43"/>
                  </a:lnTo>
                  <a:lnTo>
                    <a:pt x="141" y="43"/>
                  </a:lnTo>
                  <a:lnTo>
                    <a:pt x="141" y="43"/>
                  </a:lnTo>
                  <a:lnTo>
                    <a:pt x="141" y="43"/>
                  </a:lnTo>
                  <a:lnTo>
                    <a:pt x="141" y="47"/>
                  </a:lnTo>
                  <a:lnTo>
                    <a:pt x="141" y="47"/>
                  </a:lnTo>
                  <a:lnTo>
                    <a:pt x="137" y="47"/>
                  </a:lnTo>
                  <a:lnTo>
                    <a:pt x="133" y="51"/>
                  </a:lnTo>
                  <a:lnTo>
                    <a:pt x="129" y="55"/>
                  </a:lnTo>
                  <a:lnTo>
                    <a:pt x="126" y="55"/>
                  </a:lnTo>
                  <a:lnTo>
                    <a:pt x="122" y="51"/>
                  </a:lnTo>
                  <a:lnTo>
                    <a:pt x="122" y="51"/>
                  </a:lnTo>
                  <a:lnTo>
                    <a:pt x="122" y="55"/>
                  </a:lnTo>
                  <a:lnTo>
                    <a:pt x="122" y="55"/>
                  </a:lnTo>
                  <a:lnTo>
                    <a:pt x="126" y="55"/>
                  </a:lnTo>
                  <a:lnTo>
                    <a:pt x="126" y="59"/>
                  </a:lnTo>
                  <a:lnTo>
                    <a:pt x="126" y="59"/>
                  </a:lnTo>
                  <a:lnTo>
                    <a:pt x="126" y="63"/>
                  </a:lnTo>
                  <a:lnTo>
                    <a:pt x="126" y="66"/>
                  </a:lnTo>
                  <a:lnTo>
                    <a:pt x="126" y="70"/>
                  </a:lnTo>
                  <a:lnTo>
                    <a:pt x="122" y="74"/>
                  </a:lnTo>
                  <a:lnTo>
                    <a:pt x="122" y="74"/>
                  </a:lnTo>
                  <a:lnTo>
                    <a:pt x="118" y="70"/>
                  </a:lnTo>
                  <a:lnTo>
                    <a:pt x="118" y="66"/>
                  </a:lnTo>
                  <a:moveTo>
                    <a:pt x="43" y="547"/>
                  </a:moveTo>
                  <a:lnTo>
                    <a:pt x="43" y="547"/>
                  </a:lnTo>
                  <a:lnTo>
                    <a:pt x="28" y="554"/>
                  </a:lnTo>
                  <a:lnTo>
                    <a:pt x="32" y="551"/>
                  </a:lnTo>
                  <a:lnTo>
                    <a:pt x="32" y="551"/>
                  </a:lnTo>
                  <a:lnTo>
                    <a:pt x="32" y="551"/>
                  </a:lnTo>
                  <a:lnTo>
                    <a:pt x="32" y="547"/>
                  </a:lnTo>
                  <a:lnTo>
                    <a:pt x="36" y="547"/>
                  </a:lnTo>
                  <a:lnTo>
                    <a:pt x="36" y="543"/>
                  </a:lnTo>
                  <a:lnTo>
                    <a:pt x="36" y="543"/>
                  </a:lnTo>
                  <a:lnTo>
                    <a:pt x="36" y="543"/>
                  </a:lnTo>
                  <a:lnTo>
                    <a:pt x="32" y="543"/>
                  </a:lnTo>
                  <a:lnTo>
                    <a:pt x="32" y="547"/>
                  </a:lnTo>
                  <a:lnTo>
                    <a:pt x="32" y="547"/>
                  </a:lnTo>
                  <a:lnTo>
                    <a:pt x="32" y="547"/>
                  </a:lnTo>
                  <a:lnTo>
                    <a:pt x="32" y="543"/>
                  </a:lnTo>
                  <a:lnTo>
                    <a:pt x="32" y="543"/>
                  </a:lnTo>
                  <a:lnTo>
                    <a:pt x="32" y="543"/>
                  </a:lnTo>
                  <a:lnTo>
                    <a:pt x="36" y="539"/>
                  </a:lnTo>
                  <a:lnTo>
                    <a:pt x="40" y="539"/>
                  </a:lnTo>
                  <a:lnTo>
                    <a:pt x="40" y="539"/>
                  </a:lnTo>
                  <a:lnTo>
                    <a:pt x="40" y="535"/>
                  </a:lnTo>
                  <a:lnTo>
                    <a:pt x="40" y="535"/>
                  </a:lnTo>
                  <a:lnTo>
                    <a:pt x="40" y="535"/>
                  </a:lnTo>
                  <a:lnTo>
                    <a:pt x="43" y="531"/>
                  </a:lnTo>
                  <a:lnTo>
                    <a:pt x="40" y="527"/>
                  </a:lnTo>
                  <a:lnTo>
                    <a:pt x="40" y="527"/>
                  </a:lnTo>
                  <a:lnTo>
                    <a:pt x="36" y="527"/>
                  </a:lnTo>
                  <a:lnTo>
                    <a:pt x="32" y="531"/>
                  </a:lnTo>
                  <a:lnTo>
                    <a:pt x="32" y="531"/>
                  </a:lnTo>
                  <a:lnTo>
                    <a:pt x="40" y="523"/>
                  </a:lnTo>
                  <a:lnTo>
                    <a:pt x="40" y="523"/>
                  </a:lnTo>
                  <a:lnTo>
                    <a:pt x="40" y="523"/>
                  </a:lnTo>
                  <a:lnTo>
                    <a:pt x="40" y="519"/>
                  </a:lnTo>
                  <a:lnTo>
                    <a:pt x="40" y="519"/>
                  </a:lnTo>
                  <a:lnTo>
                    <a:pt x="43" y="523"/>
                  </a:lnTo>
                  <a:lnTo>
                    <a:pt x="43" y="523"/>
                  </a:lnTo>
                  <a:lnTo>
                    <a:pt x="43" y="523"/>
                  </a:lnTo>
                  <a:lnTo>
                    <a:pt x="43" y="527"/>
                  </a:lnTo>
                  <a:lnTo>
                    <a:pt x="47" y="527"/>
                  </a:lnTo>
                  <a:lnTo>
                    <a:pt x="47" y="531"/>
                  </a:lnTo>
                  <a:lnTo>
                    <a:pt x="43" y="531"/>
                  </a:lnTo>
                  <a:lnTo>
                    <a:pt x="43" y="535"/>
                  </a:lnTo>
                  <a:lnTo>
                    <a:pt x="43" y="535"/>
                  </a:lnTo>
                  <a:lnTo>
                    <a:pt x="47" y="535"/>
                  </a:lnTo>
                  <a:lnTo>
                    <a:pt x="47" y="535"/>
                  </a:lnTo>
                  <a:lnTo>
                    <a:pt x="47" y="535"/>
                  </a:lnTo>
                  <a:lnTo>
                    <a:pt x="47" y="539"/>
                  </a:lnTo>
                  <a:lnTo>
                    <a:pt x="47" y="535"/>
                  </a:lnTo>
                  <a:lnTo>
                    <a:pt x="51" y="535"/>
                  </a:lnTo>
                  <a:lnTo>
                    <a:pt x="51" y="539"/>
                  </a:lnTo>
                  <a:lnTo>
                    <a:pt x="51" y="539"/>
                  </a:lnTo>
                  <a:lnTo>
                    <a:pt x="51" y="539"/>
                  </a:lnTo>
                  <a:lnTo>
                    <a:pt x="47" y="543"/>
                  </a:lnTo>
                  <a:lnTo>
                    <a:pt x="47" y="543"/>
                  </a:lnTo>
                  <a:lnTo>
                    <a:pt x="47" y="543"/>
                  </a:lnTo>
                  <a:lnTo>
                    <a:pt x="43" y="547"/>
                  </a:lnTo>
                  <a:moveTo>
                    <a:pt x="20" y="613"/>
                  </a:moveTo>
                  <a:lnTo>
                    <a:pt x="20" y="613"/>
                  </a:lnTo>
                  <a:lnTo>
                    <a:pt x="16" y="617"/>
                  </a:lnTo>
                  <a:lnTo>
                    <a:pt x="20" y="617"/>
                  </a:lnTo>
                  <a:lnTo>
                    <a:pt x="20" y="617"/>
                  </a:lnTo>
                  <a:lnTo>
                    <a:pt x="20" y="621"/>
                  </a:lnTo>
                  <a:lnTo>
                    <a:pt x="20" y="621"/>
                  </a:lnTo>
                  <a:lnTo>
                    <a:pt x="16" y="625"/>
                  </a:lnTo>
                  <a:lnTo>
                    <a:pt x="16" y="629"/>
                  </a:lnTo>
                  <a:lnTo>
                    <a:pt x="16" y="629"/>
                  </a:lnTo>
                  <a:lnTo>
                    <a:pt x="16" y="625"/>
                  </a:lnTo>
                  <a:lnTo>
                    <a:pt x="16" y="625"/>
                  </a:lnTo>
                  <a:lnTo>
                    <a:pt x="16" y="625"/>
                  </a:lnTo>
                  <a:lnTo>
                    <a:pt x="12" y="625"/>
                  </a:lnTo>
                  <a:lnTo>
                    <a:pt x="12" y="625"/>
                  </a:lnTo>
                  <a:lnTo>
                    <a:pt x="12" y="625"/>
                  </a:lnTo>
                  <a:lnTo>
                    <a:pt x="12" y="625"/>
                  </a:lnTo>
                  <a:lnTo>
                    <a:pt x="12" y="625"/>
                  </a:lnTo>
                  <a:lnTo>
                    <a:pt x="12" y="625"/>
                  </a:lnTo>
                  <a:lnTo>
                    <a:pt x="8" y="625"/>
                  </a:lnTo>
                  <a:lnTo>
                    <a:pt x="4" y="625"/>
                  </a:lnTo>
                  <a:lnTo>
                    <a:pt x="4" y="621"/>
                  </a:lnTo>
                  <a:lnTo>
                    <a:pt x="4" y="617"/>
                  </a:lnTo>
                  <a:lnTo>
                    <a:pt x="8" y="613"/>
                  </a:lnTo>
                  <a:lnTo>
                    <a:pt x="8" y="613"/>
                  </a:lnTo>
                  <a:lnTo>
                    <a:pt x="12" y="609"/>
                  </a:lnTo>
                  <a:lnTo>
                    <a:pt x="12" y="609"/>
                  </a:lnTo>
                  <a:lnTo>
                    <a:pt x="16" y="609"/>
                  </a:lnTo>
                  <a:lnTo>
                    <a:pt x="16" y="609"/>
                  </a:lnTo>
                  <a:lnTo>
                    <a:pt x="16" y="609"/>
                  </a:lnTo>
                  <a:lnTo>
                    <a:pt x="20" y="609"/>
                  </a:lnTo>
                  <a:lnTo>
                    <a:pt x="20" y="609"/>
                  </a:lnTo>
                  <a:lnTo>
                    <a:pt x="20" y="613"/>
                  </a:lnTo>
                  <a:lnTo>
                    <a:pt x="20" y="613"/>
                  </a:lnTo>
                  <a:moveTo>
                    <a:pt x="55" y="695"/>
                  </a:moveTo>
                  <a:lnTo>
                    <a:pt x="55" y="695"/>
                  </a:lnTo>
                  <a:lnTo>
                    <a:pt x="55" y="699"/>
                  </a:lnTo>
                  <a:lnTo>
                    <a:pt x="55" y="699"/>
                  </a:lnTo>
                  <a:lnTo>
                    <a:pt x="59" y="699"/>
                  </a:lnTo>
                  <a:lnTo>
                    <a:pt x="59" y="699"/>
                  </a:lnTo>
                  <a:lnTo>
                    <a:pt x="59" y="703"/>
                  </a:lnTo>
                  <a:lnTo>
                    <a:pt x="59" y="703"/>
                  </a:lnTo>
                  <a:lnTo>
                    <a:pt x="55" y="707"/>
                  </a:lnTo>
                  <a:lnTo>
                    <a:pt x="51" y="711"/>
                  </a:lnTo>
                  <a:lnTo>
                    <a:pt x="51" y="711"/>
                  </a:lnTo>
                  <a:lnTo>
                    <a:pt x="47" y="711"/>
                  </a:lnTo>
                  <a:lnTo>
                    <a:pt x="43" y="707"/>
                  </a:lnTo>
                  <a:lnTo>
                    <a:pt x="43" y="711"/>
                  </a:lnTo>
                  <a:lnTo>
                    <a:pt x="40" y="707"/>
                  </a:lnTo>
                  <a:lnTo>
                    <a:pt x="40" y="707"/>
                  </a:lnTo>
                  <a:lnTo>
                    <a:pt x="40" y="707"/>
                  </a:lnTo>
                  <a:lnTo>
                    <a:pt x="43" y="707"/>
                  </a:lnTo>
                  <a:lnTo>
                    <a:pt x="43" y="707"/>
                  </a:lnTo>
                  <a:lnTo>
                    <a:pt x="43" y="707"/>
                  </a:lnTo>
                  <a:lnTo>
                    <a:pt x="43" y="703"/>
                  </a:lnTo>
                  <a:lnTo>
                    <a:pt x="43" y="703"/>
                  </a:lnTo>
                  <a:lnTo>
                    <a:pt x="43" y="703"/>
                  </a:lnTo>
                  <a:lnTo>
                    <a:pt x="43" y="699"/>
                  </a:lnTo>
                  <a:lnTo>
                    <a:pt x="47" y="699"/>
                  </a:lnTo>
                  <a:lnTo>
                    <a:pt x="43" y="699"/>
                  </a:lnTo>
                  <a:lnTo>
                    <a:pt x="43" y="699"/>
                  </a:lnTo>
                  <a:lnTo>
                    <a:pt x="43" y="699"/>
                  </a:lnTo>
                  <a:lnTo>
                    <a:pt x="43" y="695"/>
                  </a:lnTo>
                  <a:lnTo>
                    <a:pt x="43" y="695"/>
                  </a:lnTo>
                  <a:lnTo>
                    <a:pt x="43" y="695"/>
                  </a:lnTo>
                  <a:lnTo>
                    <a:pt x="43" y="691"/>
                  </a:lnTo>
                  <a:lnTo>
                    <a:pt x="43" y="691"/>
                  </a:lnTo>
                  <a:lnTo>
                    <a:pt x="43" y="687"/>
                  </a:lnTo>
                  <a:lnTo>
                    <a:pt x="43" y="687"/>
                  </a:lnTo>
                  <a:lnTo>
                    <a:pt x="47" y="683"/>
                  </a:lnTo>
                  <a:lnTo>
                    <a:pt x="47" y="683"/>
                  </a:lnTo>
                  <a:lnTo>
                    <a:pt x="51" y="683"/>
                  </a:lnTo>
                  <a:lnTo>
                    <a:pt x="51" y="691"/>
                  </a:lnTo>
                  <a:lnTo>
                    <a:pt x="55" y="691"/>
                  </a:lnTo>
                  <a:lnTo>
                    <a:pt x="55" y="695"/>
                  </a:lnTo>
                  <a:moveTo>
                    <a:pt x="118" y="363"/>
                  </a:moveTo>
                  <a:lnTo>
                    <a:pt x="118" y="363"/>
                  </a:lnTo>
                  <a:lnTo>
                    <a:pt x="118" y="367"/>
                  </a:lnTo>
                  <a:lnTo>
                    <a:pt x="122" y="371"/>
                  </a:lnTo>
                  <a:lnTo>
                    <a:pt x="122" y="375"/>
                  </a:lnTo>
                  <a:lnTo>
                    <a:pt x="122" y="375"/>
                  </a:lnTo>
                  <a:lnTo>
                    <a:pt x="122" y="379"/>
                  </a:lnTo>
                  <a:lnTo>
                    <a:pt x="122" y="379"/>
                  </a:lnTo>
                  <a:lnTo>
                    <a:pt x="122" y="379"/>
                  </a:lnTo>
                  <a:lnTo>
                    <a:pt x="122" y="379"/>
                  </a:lnTo>
                  <a:lnTo>
                    <a:pt x="118" y="379"/>
                  </a:lnTo>
                  <a:lnTo>
                    <a:pt x="118" y="379"/>
                  </a:lnTo>
                  <a:lnTo>
                    <a:pt x="118" y="379"/>
                  </a:lnTo>
                  <a:lnTo>
                    <a:pt x="118" y="375"/>
                  </a:lnTo>
                  <a:lnTo>
                    <a:pt x="118" y="375"/>
                  </a:lnTo>
                  <a:lnTo>
                    <a:pt x="114" y="375"/>
                  </a:lnTo>
                  <a:lnTo>
                    <a:pt x="114" y="371"/>
                  </a:lnTo>
                  <a:lnTo>
                    <a:pt x="110" y="371"/>
                  </a:lnTo>
                  <a:lnTo>
                    <a:pt x="106" y="371"/>
                  </a:lnTo>
                  <a:lnTo>
                    <a:pt x="106" y="371"/>
                  </a:lnTo>
                  <a:lnTo>
                    <a:pt x="106" y="367"/>
                  </a:lnTo>
                  <a:lnTo>
                    <a:pt x="106" y="367"/>
                  </a:lnTo>
                  <a:lnTo>
                    <a:pt x="106" y="363"/>
                  </a:lnTo>
                  <a:lnTo>
                    <a:pt x="106" y="359"/>
                  </a:lnTo>
                  <a:lnTo>
                    <a:pt x="106" y="359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59"/>
                  </a:lnTo>
                  <a:lnTo>
                    <a:pt x="118" y="355"/>
                  </a:lnTo>
                  <a:lnTo>
                    <a:pt x="118" y="351"/>
                  </a:lnTo>
                  <a:lnTo>
                    <a:pt x="118" y="351"/>
                  </a:lnTo>
                  <a:lnTo>
                    <a:pt x="118" y="359"/>
                  </a:lnTo>
                  <a:lnTo>
                    <a:pt x="118" y="363"/>
                  </a:lnTo>
                  <a:lnTo>
                    <a:pt x="118" y="363"/>
                  </a:lnTo>
                  <a:moveTo>
                    <a:pt x="43" y="574"/>
                  </a:moveTo>
                  <a:lnTo>
                    <a:pt x="43" y="574"/>
                  </a:lnTo>
                  <a:lnTo>
                    <a:pt x="47" y="574"/>
                  </a:lnTo>
                  <a:lnTo>
                    <a:pt x="40" y="574"/>
                  </a:lnTo>
                  <a:lnTo>
                    <a:pt x="40" y="574"/>
                  </a:lnTo>
                  <a:lnTo>
                    <a:pt x="40" y="566"/>
                  </a:lnTo>
                  <a:lnTo>
                    <a:pt x="43" y="566"/>
                  </a:lnTo>
                  <a:lnTo>
                    <a:pt x="43" y="562"/>
                  </a:lnTo>
                  <a:lnTo>
                    <a:pt x="43" y="558"/>
                  </a:lnTo>
                  <a:lnTo>
                    <a:pt x="43" y="558"/>
                  </a:lnTo>
                  <a:lnTo>
                    <a:pt x="51" y="551"/>
                  </a:lnTo>
                  <a:lnTo>
                    <a:pt x="51" y="551"/>
                  </a:lnTo>
                  <a:lnTo>
                    <a:pt x="55" y="551"/>
                  </a:lnTo>
                  <a:lnTo>
                    <a:pt x="51" y="554"/>
                  </a:lnTo>
                  <a:lnTo>
                    <a:pt x="51" y="558"/>
                  </a:lnTo>
                  <a:lnTo>
                    <a:pt x="51" y="558"/>
                  </a:lnTo>
                  <a:lnTo>
                    <a:pt x="55" y="558"/>
                  </a:lnTo>
                  <a:lnTo>
                    <a:pt x="55" y="558"/>
                  </a:lnTo>
                  <a:lnTo>
                    <a:pt x="55" y="554"/>
                  </a:lnTo>
                  <a:lnTo>
                    <a:pt x="59" y="554"/>
                  </a:lnTo>
                  <a:lnTo>
                    <a:pt x="59" y="551"/>
                  </a:lnTo>
                  <a:lnTo>
                    <a:pt x="63" y="551"/>
                  </a:lnTo>
                  <a:lnTo>
                    <a:pt x="67" y="547"/>
                  </a:lnTo>
                  <a:lnTo>
                    <a:pt x="71" y="551"/>
                  </a:lnTo>
                  <a:lnTo>
                    <a:pt x="71" y="551"/>
                  </a:lnTo>
                  <a:lnTo>
                    <a:pt x="67" y="551"/>
                  </a:lnTo>
                  <a:lnTo>
                    <a:pt x="59" y="558"/>
                  </a:lnTo>
                  <a:lnTo>
                    <a:pt x="59" y="562"/>
                  </a:lnTo>
                  <a:lnTo>
                    <a:pt x="55" y="562"/>
                  </a:lnTo>
                  <a:lnTo>
                    <a:pt x="47" y="574"/>
                  </a:lnTo>
                  <a:lnTo>
                    <a:pt x="47" y="578"/>
                  </a:lnTo>
                  <a:lnTo>
                    <a:pt x="43" y="578"/>
                  </a:lnTo>
                  <a:lnTo>
                    <a:pt x="43" y="578"/>
                  </a:lnTo>
                  <a:lnTo>
                    <a:pt x="43" y="574"/>
                  </a:lnTo>
                  <a:lnTo>
                    <a:pt x="43" y="574"/>
                  </a:lnTo>
                  <a:moveTo>
                    <a:pt x="47" y="668"/>
                  </a:moveTo>
                  <a:lnTo>
                    <a:pt x="47" y="668"/>
                  </a:lnTo>
                  <a:lnTo>
                    <a:pt x="47" y="668"/>
                  </a:lnTo>
                  <a:lnTo>
                    <a:pt x="47" y="672"/>
                  </a:lnTo>
                  <a:lnTo>
                    <a:pt x="47" y="672"/>
                  </a:lnTo>
                  <a:lnTo>
                    <a:pt x="47" y="672"/>
                  </a:lnTo>
                  <a:lnTo>
                    <a:pt x="51" y="672"/>
                  </a:lnTo>
                  <a:lnTo>
                    <a:pt x="51" y="676"/>
                  </a:lnTo>
                  <a:lnTo>
                    <a:pt x="47" y="676"/>
                  </a:lnTo>
                  <a:lnTo>
                    <a:pt x="47" y="679"/>
                  </a:lnTo>
                  <a:lnTo>
                    <a:pt x="47" y="679"/>
                  </a:lnTo>
                  <a:lnTo>
                    <a:pt x="40" y="683"/>
                  </a:lnTo>
                  <a:lnTo>
                    <a:pt x="40" y="683"/>
                  </a:lnTo>
                  <a:lnTo>
                    <a:pt x="40" y="683"/>
                  </a:lnTo>
                  <a:lnTo>
                    <a:pt x="40" y="679"/>
                  </a:lnTo>
                  <a:lnTo>
                    <a:pt x="40" y="672"/>
                  </a:lnTo>
                  <a:lnTo>
                    <a:pt x="40" y="672"/>
                  </a:lnTo>
                  <a:lnTo>
                    <a:pt x="40" y="672"/>
                  </a:lnTo>
                  <a:lnTo>
                    <a:pt x="40" y="672"/>
                  </a:lnTo>
                  <a:lnTo>
                    <a:pt x="36" y="672"/>
                  </a:lnTo>
                  <a:lnTo>
                    <a:pt x="40" y="668"/>
                  </a:lnTo>
                  <a:lnTo>
                    <a:pt x="40" y="664"/>
                  </a:lnTo>
                  <a:lnTo>
                    <a:pt x="40" y="664"/>
                  </a:lnTo>
                  <a:lnTo>
                    <a:pt x="40" y="660"/>
                  </a:lnTo>
                  <a:lnTo>
                    <a:pt x="40" y="660"/>
                  </a:lnTo>
                  <a:lnTo>
                    <a:pt x="43" y="664"/>
                  </a:lnTo>
                  <a:lnTo>
                    <a:pt x="43" y="664"/>
                  </a:lnTo>
                  <a:lnTo>
                    <a:pt x="43" y="664"/>
                  </a:lnTo>
                  <a:lnTo>
                    <a:pt x="43" y="660"/>
                  </a:lnTo>
                  <a:lnTo>
                    <a:pt x="43" y="660"/>
                  </a:lnTo>
                  <a:lnTo>
                    <a:pt x="43" y="656"/>
                  </a:lnTo>
                  <a:lnTo>
                    <a:pt x="43" y="656"/>
                  </a:lnTo>
                  <a:lnTo>
                    <a:pt x="43" y="656"/>
                  </a:lnTo>
                  <a:lnTo>
                    <a:pt x="43" y="656"/>
                  </a:lnTo>
                  <a:lnTo>
                    <a:pt x="40" y="656"/>
                  </a:lnTo>
                  <a:lnTo>
                    <a:pt x="40" y="656"/>
                  </a:lnTo>
                  <a:lnTo>
                    <a:pt x="40" y="656"/>
                  </a:lnTo>
                  <a:lnTo>
                    <a:pt x="43" y="652"/>
                  </a:lnTo>
                  <a:lnTo>
                    <a:pt x="47" y="644"/>
                  </a:lnTo>
                  <a:lnTo>
                    <a:pt x="51" y="644"/>
                  </a:lnTo>
                  <a:lnTo>
                    <a:pt x="47" y="640"/>
                  </a:lnTo>
                  <a:lnTo>
                    <a:pt x="47" y="640"/>
                  </a:lnTo>
                  <a:lnTo>
                    <a:pt x="47" y="640"/>
                  </a:lnTo>
                  <a:lnTo>
                    <a:pt x="47" y="636"/>
                  </a:lnTo>
                  <a:lnTo>
                    <a:pt x="43" y="644"/>
                  </a:lnTo>
                  <a:lnTo>
                    <a:pt x="43" y="644"/>
                  </a:lnTo>
                  <a:lnTo>
                    <a:pt x="40" y="644"/>
                  </a:lnTo>
                  <a:lnTo>
                    <a:pt x="43" y="640"/>
                  </a:lnTo>
                  <a:lnTo>
                    <a:pt x="40" y="640"/>
                  </a:lnTo>
                  <a:lnTo>
                    <a:pt x="40" y="636"/>
                  </a:lnTo>
                  <a:lnTo>
                    <a:pt x="43" y="633"/>
                  </a:lnTo>
                  <a:lnTo>
                    <a:pt x="40" y="633"/>
                  </a:lnTo>
                  <a:lnTo>
                    <a:pt x="40" y="633"/>
                  </a:lnTo>
                  <a:lnTo>
                    <a:pt x="40" y="633"/>
                  </a:lnTo>
                  <a:lnTo>
                    <a:pt x="40" y="633"/>
                  </a:lnTo>
                  <a:lnTo>
                    <a:pt x="40" y="629"/>
                  </a:lnTo>
                  <a:lnTo>
                    <a:pt x="40" y="625"/>
                  </a:lnTo>
                  <a:lnTo>
                    <a:pt x="43" y="625"/>
                  </a:lnTo>
                  <a:lnTo>
                    <a:pt x="43" y="629"/>
                  </a:lnTo>
                  <a:lnTo>
                    <a:pt x="47" y="633"/>
                  </a:lnTo>
                  <a:lnTo>
                    <a:pt x="47" y="633"/>
                  </a:lnTo>
                  <a:lnTo>
                    <a:pt x="47" y="633"/>
                  </a:lnTo>
                  <a:lnTo>
                    <a:pt x="51" y="633"/>
                  </a:lnTo>
                  <a:lnTo>
                    <a:pt x="51" y="636"/>
                  </a:lnTo>
                  <a:lnTo>
                    <a:pt x="59" y="640"/>
                  </a:lnTo>
                  <a:lnTo>
                    <a:pt x="59" y="644"/>
                  </a:lnTo>
                  <a:lnTo>
                    <a:pt x="59" y="644"/>
                  </a:lnTo>
                  <a:lnTo>
                    <a:pt x="59" y="648"/>
                  </a:lnTo>
                  <a:lnTo>
                    <a:pt x="59" y="648"/>
                  </a:lnTo>
                  <a:lnTo>
                    <a:pt x="63" y="652"/>
                  </a:lnTo>
                  <a:lnTo>
                    <a:pt x="63" y="652"/>
                  </a:lnTo>
                  <a:lnTo>
                    <a:pt x="63" y="652"/>
                  </a:lnTo>
                  <a:lnTo>
                    <a:pt x="63" y="652"/>
                  </a:lnTo>
                  <a:lnTo>
                    <a:pt x="63" y="656"/>
                  </a:lnTo>
                  <a:lnTo>
                    <a:pt x="63" y="656"/>
                  </a:lnTo>
                  <a:lnTo>
                    <a:pt x="59" y="660"/>
                  </a:lnTo>
                  <a:lnTo>
                    <a:pt x="55" y="660"/>
                  </a:lnTo>
                  <a:lnTo>
                    <a:pt x="55" y="660"/>
                  </a:lnTo>
                  <a:lnTo>
                    <a:pt x="55" y="664"/>
                  </a:lnTo>
                  <a:lnTo>
                    <a:pt x="55" y="664"/>
                  </a:lnTo>
                  <a:lnTo>
                    <a:pt x="47" y="668"/>
                  </a:lnTo>
                  <a:lnTo>
                    <a:pt x="47" y="668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28"/>
            <p:cNvSpPr>
              <a:spLocks noEditPoints="1"/>
            </p:cNvSpPr>
            <p:nvPr/>
          </p:nvSpPr>
          <p:spPr bwMode="auto">
            <a:xfrm>
              <a:off x="1855292" y="1052447"/>
              <a:ext cx="802216" cy="736600"/>
            </a:xfrm>
            <a:custGeom>
              <a:avLst/>
              <a:gdLst>
                <a:gd name="T0" fmla="*/ 121 w 379"/>
                <a:gd name="T1" fmla="*/ 35 h 348"/>
                <a:gd name="T2" fmla="*/ 145 w 379"/>
                <a:gd name="T3" fmla="*/ 43 h 348"/>
                <a:gd name="T4" fmla="*/ 109 w 379"/>
                <a:gd name="T5" fmla="*/ 59 h 348"/>
                <a:gd name="T6" fmla="*/ 180 w 379"/>
                <a:gd name="T7" fmla="*/ 63 h 348"/>
                <a:gd name="T8" fmla="*/ 223 w 379"/>
                <a:gd name="T9" fmla="*/ 74 h 348"/>
                <a:gd name="T10" fmla="*/ 86 w 379"/>
                <a:gd name="T11" fmla="*/ 246 h 348"/>
                <a:gd name="T12" fmla="*/ 352 w 379"/>
                <a:gd name="T13" fmla="*/ 110 h 348"/>
                <a:gd name="T14" fmla="*/ 348 w 379"/>
                <a:gd name="T15" fmla="*/ 59 h 348"/>
                <a:gd name="T16" fmla="*/ 301 w 379"/>
                <a:gd name="T17" fmla="*/ 12 h 348"/>
                <a:gd name="T18" fmla="*/ 242 w 379"/>
                <a:gd name="T19" fmla="*/ 12 h 348"/>
                <a:gd name="T20" fmla="*/ 289 w 379"/>
                <a:gd name="T21" fmla="*/ 20 h 348"/>
                <a:gd name="T22" fmla="*/ 301 w 379"/>
                <a:gd name="T23" fmla="*/ 47 h 348"/>
                <a:gd name="T24" fmla="*/ 274 w 379"/>
                <a:gd name="T25" fmla="*/ 39 h 348"/>
                <a:gd name="T26" fmla="*/ 254 w 379"/>
                <a:gd name="T27" fmla="*/ 70 h 348"/>
                <a:gd name="T28" fmla="*/ 231 w 379"/>
                <a:gd name="T29" fmla="*/ 90 h 348"/>
                <a:gd name="T30" fmla="*/ 235 w 379"/>
                <a:gd name="T31" fmla="*/ 129 h 348"/>
                <a:gd name="T32" fmla="*/ 223 w 379"/>
                <a:gd name="T33" fmla="*/ 117 h 348"/>
                <a:gd name="T34" fmla="*/ 203 w 379"/>
                <a:gd name="T35" fmla="*/ 55 h 348"/>
                <a:gd name="T36" fmla="*/ 192 w 379"/>
                <a:gd name="T37" fmla="*/ 90 h 348"/>
                <a:gd name="T38" fmla="*/ 195 w 379"/>
                <a:gd name="T39" fmla="*/ 137 h 348"/>
                <a:gd name="T40" fmla="*/ 180 w 379"/>
                <a:gd name="T41" fmla="*/ 90 h 348"/>
                <a:gd name="T42" fmla="*/ 164 w 379"/>
                <a:gd name="T43" fmla="*/ 137 h 348"/>
                <a:gd name="T44" fmla="*/ 195 w 379"/>
                <a:gd name="T45" fmla="*/ 180 h 348"/>
                <a:gd name="T46" fmla="*/ 160 w 379"/>
                <a:gd name="T47" fmla="*/ 160 h 348"/>
                <a:gd name="T48" fmla="*/ 133 w 379"/>
                <a:gd name="T49" fmla="*/ 160 h 348"/>
                <a:gd name="T50" fmla="*/ 145 w 379"/>
                <a:gd name="T51" fmla="*/ 184 h 348"/>
                <a:gd name="T52" fmla="*/ 125 w 379"/>
                <a:gd name="T53" fmla="*/ 168 h 348"/>
                <a:gd name="T54" fmla="*/ 109 w 379"/>
                <a:gd name="T55" fmla="*/ 192 h 348"/>
                <a:gd name="T56" fmla="*/ 94 w 379"/>
                <a:gd name="T57" fmla="*/ 250 h 348"/>
                <a:gd name="T58" fmla="*/ 94 w 379"/>
                <a:gd name="T59" fmla="*/ 277 h 348"/>
                <a:gd name="T60" fmla="*/ 86 w 379"/>
                <a:gd name="T61" fmla="*/ 297 h 348"/>
                <a:gd name="T62" fmla="*/ 59 w 379"/>
                <a:gd name="T63" fmla="*/ 320 h 348"/>
                <a:gd name="T64" fmla="*/ 270 w 379"/>
                <a:gd name="T65" fmla="*/ 262 h 348"/>
                <a:gd name="T66" fmla="*/ 35 w 379"/>
                <a:gd name="T67" fmla="*/ 274 h 348"/>
                <a:gd name="T68" fmla="*/ 20 w 379"/>
                <a:gd name="T69" fmla="*/ 324 h 348"/>
                <a:gd name="T70" fmla="*/ 0 w 379"/>
                <a:gd name="T71" fmla="*/ 301 h 348"/>
                <a:gd name="T72" fmla="*/ 8 w 379"/>
                <a:gd name="T73" fmla="*/ 297 h 348"/>
                <a:gd name="T74" fmla="*/ 12 w 379"/>
                <a:gd name="T75" fmla="*/ 324 h 348"/>
                <a:gd name="T76" fmla="*/ 24 w 379"/>
                <a:gd name="T77" fmla="*/ 281 h 348"/>
                <a:gd name="T78" fmla="*/ 51 w 379"/>
                <a:gd name="T79" fmla="*/ 297 h 348"/>
                <a:gd name="T80" fmla="*/ 141 w 379"/>
                <a:gd name="T81" fmla="*/ 133 h 348"/>
                <a:gd name="T82" fmla="*/ 109 w 379"/>
                <a:gd name="T83" fmla="*/ 141 h 348"/>
                <a:gd name="T84" fmla="*/ 102 w 379"/>
                <a:gd name="T85" fmla="*/ 110 h 348"/>
                <a:gd name="T86" fmla="*/ 117 w 379"/>
                <a:gd name="T87" fmla="*/ 94 h 348"/>
                <a:gd name="T88" fmla="*/ 102 w 379"/>
                <a:gd name="T89" fmla="*/ 188 h 348"/>
                <a:gd name="T90" fmla="*/ 82 w 379"/>
                <a:gd name="T91" fmla="*/ 211 h 348"/>
                <a:gd name="T92" fmla="*/ 55 w 379"/>
                <a:gd name="T93" fmla="*/ 234 h 348"/>
                <a:gd name="T94" fmla="*/ 59 w 379"/>
                <a:gd name="T95" fmla="*/ 207 h 348"/>
                <a:gd name="T96" fmla="*/ 39 w 379"/>
                <a:gd name="T97" fmla="*/ 195 h 348"/>
                <a:gd name="T98" fmla="*/ 55 w 379"/>
                <a:gd name="T99" fmla="*/ 176 h 348"/>
                <a:gd name="T100" fmla="*/ 74 w 379"/>
                <a:gd name="T101" fmla="*/ 168 h 348"/>
                <a:gd name="T102" fmla="*/ 74 w 379"/>
                <a:gd name="T103" fmla="*/ 149 h 348"/>
                <a:gd name="T104" fmla="*/ 102 w 379"/>
                <a:gd name="T105" fmla="*/ 160 h 348"/>
                <a:gd name="T106" fmla="*/ 74 w 379"/>
                <a:gd name="T107" fmla="*/ 258 h 348"/>
                <a:gd name="T108" fmla="*/ 238 w 379"/>
                <a:gd name="T109" fmla="*/ 39 h 348"/>
                <a:gd name="T110" fmla="*/ 129 w 379"/>
                <a:gd name="T111" fmla="*/ 63 h 348"/>
                <a:gd name="T112" fmla="*/ 160 w 379"/>
                <a:gd name="T113" fmla="*/ 63 h 348"/>
                <a:gd name="T114" fmla="*/ 211 w 379"/>
                <a:gd name="T115" fmla="*/ 35 h 348"/>
                <a:gd name="T116" fmla="*/ 211 w 379"/>
                <a:gd name="T117" fmla="*/ 12 h 348"/>
                <a:gd name="T118" fmla="*/ 215 w 379"/>
                <a:gd name="T119" fmla="*/ 39 h 348"/>
                <a:gd name="T120" fmla="*/ 152 w 379"/>
                <a:gd name="T121" fmla="*/ 28 h 348"/>
                <a:gd name="T122" fmla="*/ 184 w 379"/>
                <a:gd name="T123" fmla="*/ 35 h 348"/>
                <a:gd name="T124" fmla="*/ 238 w 379"/>
                <a:gd name="T125" fmla="*/ 51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9" h="348">
                  <a:moveTo>
                    <a:pt x="133" y="39"/>
                  </a:moveTo>
                  <a:lnTo>
                    <a:pt x="133" y="39"/>
                  </a:lnTo>
                  <a:lnTo>
                    <a:pt x="133" y="39"/>
                  </a:lnTo>
                  <a:lnTo>
                    <a:pt x="133" y="39"/>
                  </a:lnTo>
                  <a:lnTo>
                    <a:pt x="133" y="43"/>
                  </a:lnTo>
                  <a:lnTo>
                    <a:pt x="133" y="43"/>
                  </a:lnTo>
                  <a:lnTo>
                    <a:pt x="133" y="47"/>
                  </a:lnTo>
                  <a:lnTo>
                    <a:pt x="133" y="47"/>
                  </a:lnTo>
                  <a:lnTo>
                    <a:pt x="133" y="47"/>
                  </a:lnTo>
                  <a:lnTo>
                    <a:pt x="133" y="47"/>
                  </a:lnTo>
                  <a:lnTo>
                    <a:pt x="133" y="51"/>
                  </a:lnTo>
                  <a:lnTo>
                    <a:pt x="129" y="51"/>
                  </a:lnTo>
                  <a:lnTo>
                    <a:pt x="129" y="51"/>
                  </a:lnTo>
                  <a:lnTo>
                    <a:pt x="125" y="51"/>
                  </a:lnTo>
                  <a:lnTo>
                    <a:pt x="121" y="47"/>
                  </a:lnTo>
                  <a:lnTo>
                    <a:pt x="121" y="47"/>
                  </a:lnTo>
                  <a:lnTo>
                    <a:pt x="121" y="47"/>
                  </a:lnTo>
                  <a:lnTo>
                    <a:pt x="121" y="43"/>
                  </a:lnTo>
                  <a:lnTo>
                    <a:pt x="125" y="43"/>
                  </a:lnTo>
                  <a:lnTo>
                    <a:pt x="125" y="43"/>
                  </a:lnTo>
                  <a:lnTo>
                    <a:pt x="125" y="47"/>
                  </a:lnTo>
                  <a:lnTo>
                    <a:pt x="125" y="47"/>
                  </a:lnTo>
                  <a:lnTo>
                    <a:pt x="125" y="43"/>
                  </a:lnTo>
                  <a:lnTo>
                    <a:pt x="125" y="39"/>
                  </a:lnTo>
                  <a:lnTo>
                    <a:pt x="125" y="39"/>
                  </a:lnTo>
                  <a:lnTo>
                    <a:pt x="125" y="39"/>
                  </a:lnTo>
                  <a:lnTo>
                    <a:pt x="125" y="39"/>
                  </a:lnTo>
                  <a:lnTo>
                    <a:pt x="125" y="35"/>
                  </a:lnTo>
                  <a:lnTo>
                    <a:pt x="125" y="35"/>
                  </a:lnTo>
                  <a:lnTo>
                    <a:pt x="121" y="35"/>
                  </a:lnTo>
                  <a:lnTo>
                    <a:pt x="121" y="35"/>
                  </a:lnTo>
                  <a:lnTo>
                    <a:pt x="121" y="35"/>
                  </a:lnTo>
                  <a:lnTo>
                    <a:pt x="121" y="35"/>
                  </a:lnTo>
                  <a:lnTo>
                    <a:pt x="121" y="31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5" y="28"/>
                  </a:lnTo>
                  <a:lnTo>
                    <a:pt x="125" y="31"/>
                  </a:lnTo>
                  <a:lnTo>
                    <a:pt x="129" y="31"/>
                  </a:lnTo>
                  <a:lnTo>
                    <a:pt x="129" y="31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33" y="35"/>
                  </a:lnTo>
                  <a:lnTo>
                    <a:pt x="133" y="39"/>
                  </a:lnTo>
                  <a:moveTo>
                    <a:pt x="152" y="51"/>
                  </a:moveTo>
                  <a:lnTo>
                    <a:pt x="152" y="51"/>
                  </a:lnTo>
                  <a:lnTo>
                    <a:pt x="145" y="51"/>
                  </a:lnTo>
                  <a:lnTo>
                    <a:pt x="145" y="47"/>
                  </a:lnTo>
                  <a:lnTo>
                    <a:pt x="141" y="47"/>
                  </a:lnTo>
                  <a:lnTo>
                    <a:pt x="141" y="47"/>
                  </a:lnTo>
                  <a:lnTo>
                    <a:pt x="141" y="43"/>
                  </a:lnTo>
                  <a:lnTo>
                    <a:pt x="141" y="43"/>
                  </a:lnTo>
                  <a:lnTo>
                    <a:pt x="145" y="39"/>
                  </a:lnTo>
                  <a:lnTo>
                    <a:pt x="145" y="43"/>
                  </a:lnTo>
                  <a:lnTo>
                    <a:pt x="152" y="43"/>
                  </a:lnTo>
                  <a:lnTo>
                    <a:pt x="156" y="47"/>
                  </a:lnTo>
                  <a:lnTo>
                    <a:pt x="156" y="47"/>
                  </a:lnTo>
                  <a:lnTo>
                    <a:pt x="152" y="47"/>
                  </a:lnTo>
                  <a:lnTo>
                    <a:pt x="152" y="51"/>
                  </a:lnTo>
                  <a:lnTo>
                    <a:pt x="152" y="51"/>
                  </a:lnTo>
                  <a:moveTo>
                    <a:pt x="227" y="35"/>
                  </a:moveTo>
                  <a:lnTo>
                    <a:pt x="227" y="35"/>
                  </a:lnTo>
                  <a:lnTo>
                    <a:pt x="227" y="35"/>
                  </a:lnTo>
                  <a:lnTo>
                    <a:pt x="223" y="31"/>
                  </a:lnTo>
                  <a:lnTo>
                    <a:pt x="223" y="31"/>
                  </a:lnTo>
                  <a:lnTo>
                    <a:pt x="223" y="28"/>
                  </a:lnTo>
                  <a:lnTo>
                    <a:pt x="223" y="24"/>
                  </a:lnTo>
                  <a:lnTo>
                    <a:pt x="223" y="24"/>
                  </a:lnTo>
                  <a:lnTo>
                    <a:pt x="223" y="24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31"/>
                  </a:lnTo>
                  <a:lnTo>
                    <a:pt x="227" y="35"/>
                  </a:lnTo>
                  <a:moveTo>
                    <a:pt x="109" y="70"/>
                  </a:moveTo>
                  <a:lnTo>
                    <a:pt x="109" y="70"/>
                  </a:lnTo>
                  <a:lnTo>
                    <a:pt x="106" y="67"/>
                  </a:lnTo>
                  <a:lnTo>
                    <a:pt x="106" y="67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59"/>
                  </a:lnTo>
                  <a:lnTo>
                    <a:pt x="106" y="59"/>
                  </a:lnTo>
                  <a:lnTo>
                    <a:pt x="106" y="59"/>
                  </a:lnTo>
                  <a:lnTo>
                    <a:pt x="106" y="59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3" y="59"/>
                  </a:lnTo>
                  <a:lnTo>
                    <a:pt x="113" y="63"/>
                  </a:lnTo>
                  <a:lnTo>
                    <a:pt x="113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55"/>
                  </a:lnTo>
                  <a:lnTo>
                    <a:pt x="117" y="55"/>
                  </a:lnTo>
                  <a:lnTo>
                    <a:pt x="121" y="59"/>
                  </a:lnTo>
                  <a:lnTo>
                    <a:pt x="121" y="59"/>
                  </a:lnTo>
                  <a:lnTo>
                    <a:pt x="125" y="59"/>
                  </a:lnTo>
                  <a:lnTo>
                    <a:pt x="125" y="63"/>
                  </a:lnTo>
                  <a:lnTo>
                    <a:pt x="121" y="63"/>
                  </a:lnTo>
                  <a:lnTo>
                    <a:pt x="121" y="67"/>
                  </a:lnTo>
                  <a:lnTo>
                    <a:pt x="117" y="67"/>
                  </a:lnTo>
                  <a:lnTo>
                    <a:pt x="113" y="70"/>
                  </a:lnTo>
                  <a:lnTo>
                    <a:pt x="113" y="74"/>
                  </a:lnTo>
                  <a:lnTo>
                    <a:pt x="113" y="74"/>
                  </a:lnTo>
                  <a:lnTo>
                    <a:pt x="113" y="74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09" y="74"/>
                  </a:lnTo>
                  <a:lnTo>
                    <a:pt x="109" y="74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109" y="70"/>
                  </a:lnTo>
                  <a:moveTo>
                    <a:pt x="176" y="59"/>
                  </a:moveTo>
                  <a:lnTo>
                    <a:pt x="176" y="59"/>
                  </a:lnTo>
                  <a:lnTo>
                    <a:pt x="180" y="63"/>
                  </a:lnTo>
                  <a:lnTo>
                    <a:pt x="180" y="67"/>
                  </a:lnTo>
                  <a:lnTo>
                    <a:pt x="176" y="70"/>
                  </a:lnTo>
                  <a:lnTo>
                    <a:pt x="176" y="74"/>
                  </a:lnTo>
                  <a:lnTo>
                    <a:pt x="176" y="82"/>
                  </a:lnTo>
                  <a:lnTo>
                    <a:pt x="176" y="82"/>
                  </a:lnTo>
                  <a:lnTo>
                    <a:pt x="164" y="90"/>
                  </a:lnTo>
                  <a:lnTo>
                    <a:pt x="160" y="90"/>
                  </a:lnTo>
                  <a:lnTo>
                    <a:pt x="160" y="86"/>
                  </a:lnTo>
                  <a:lnTo>
                    <a:pt x="164" y="78"/>
                  </a:lnTo>
                  <a:lnTo>
                    <a:pt x="164" y="74"/>
                  </a:lnTo>
                  <a:lnTo>
                    <a:pt x="164" y="74"/>
                  </a:lnTo>
                  <a:lnTo>
                    <a:pt x="164" y="70"/>
                  </a:lnTo>
                  <a:lnTo>
                    <a:pt x="168" y="67"/>
                  </a:lnTo>
                  <a:lnTo>
                    <a:pt x="172" y="63"/>
                  </a:lnTo>
                  <a:lnTo>
                    <a:pt x="172" y="63"/>
                  </a:lnTo>
                  <a:lnTo>
                    <a:pt x="172" y="59"/>
                  </a:lnTo>
                  <a:lnTo>
                    <a:pt x="172" y="59"/>
                  </a:lnTo>
                  <a:lnTo>
                    <a:pt x="172" y="59"/>
                  </a:lnTo>
                  <a:lnTo>
                    <a:pt x="176" y="59"/>
                  </a:lnTo>
                  <a:moveTo>
                    <a:pt x="231" y="63"/>
                  </a:moveTo>
                  <a:lnTo>
                    <a:pt x="231" y="63"/>
                  </a:lnTo>
                  <a:lnTo>
                    <a:pt x="231" y="67"/>
                  </a:lnTo>
                  <a:lnTo>
                    <a:pt x="231" y="67"/>
                  </a:lnTo>
                  <a:lnTo>
                    <a:pt x="235" y="70"/>
                  </a:lnTo>
                  <a:lnTo>
                    <a:pt x="235" y="74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7" y="78"/>
                  </a:lnTo>
                  <a:lnTo>
                    <a:pt x="223" y="78"/>
                  </a:lnTo>
                  <a:lnTo>
                    <a:pt x="223" y="74"/>
                  </a:lnTo>
                  <a:lnTo>
                    <a:pt x="223" y="74"/>
                  </a:lnTo>
                  <a:lnTo>
                    <a:pt x="223" y="70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3"/>
                  </a:lnTo>
                  <a:lnTo>
                    <a:pt x="223" y="63"/>
                  </a:lnTo>
                  <a:lnTo>
                    <a:pt x="223" y="63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moveTo>
                    <a:pt x="94" y="227"/>
                  </a:moveTo>
                  <a:lnTo>
                    <a:pt x="94" y="227"/>
                  </a:lnTo>
                  <a:lnTo>
                    <a:pt x="94" y="227"/>
                  </a:lnTo>
                  <a:lnTo>
                    <a:pt x="94" y="227"/>
                  </a:lnTo>
                  <a:lnTo>
                    <a:pt x="94" y="227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94" y="231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0" y="234"/>
                  </a:lnTo>
                  <a:lnTo>
                    <a:pt x="90" y="238"/>
                  </a:lnTo>
                  <a:lnTo>
                    <a:pt x="90" y="238"/>
                  </a:lnTo>
                  <a:lnTo>
                    <a:pt x="90" y="238"/>
                  </a:lnTo>
                  <a:lnTo>
                    <a:pt x="90" y="242"/>
                  </a:lnTo>
                  <a:lnTo>
                    <a:pt x="90" y="246"/>
                  </a:lnTo>
                  <a:lnTo>
                    <a:pt x="86" y="246"/>
                  </a:lnTo>
                  <a:lnTo>
                    <a:pt x="86" y="242"/>
                  </a:lnTo>
                  <a:lnTo>
                    <a:pt x="82" y="242"/>
                  </a:lnTo>
                  <a:lnTo>
                    <a:pt x="86" y="242"/>
                  </a:lnTo>
                  <a:lnTo>
                    <a:pt x="82" y="242"/>
                  </a:lnTo>
                  <a:lnTo>
                    <a:pt x="82" y="238"/>
                  </a:lnTo>
                  <a:lnTo>
                    <a:pt x="82" y="238"/>
                  </a:lnTo>
                  <a:lnTo>
                    <a:pt x="82" y="234"/>
                  </a:lnTo>
                  <a:lnTo>
                    <a:pt x="82" y="234"/>
                  </a:lnTo>
                  <a:lnTo>
                    <a:pt x="86" y="231"/>
                  </a:lnTo>
                  <a:lnTo>
                    <a:pt x="86" y="231"/>
                  </a:lnTo>
                  <a:lnTo>
                    <a:pt x="90" y="227"/>
                  </a:lnTo>
                  <a:lnTo>
                    <a:pt x="94" y="227"/>
                  </a:lnTo>
                  <a:moveTo>
                    <a:pt x="375" y="156"/>
                  </a:moveTo>
                  <a:lnTo>
                    <a:pt x="375" y="156"/>
                  </a:lnTo>
                  <a:lnTo>
                    <a:pt x="379" y="149"/>
                  </a:lnTo>
                  <a:lnTo>
                    <a:pt x="379" y="149"/>
                  </a:lnTo>
                  <a:lnTo>
                    <a:pt x="379" y="149"/>
                  </a:lnTo>
                  <a:lnTo>
                    <a:pt x="379" y="145"/>
                  </a:lnTo>
                  <a:lnTo>
                    <a:pt x="379" y="141"/>
                  </a:lnTo>
                  <a:lnTo>
                    <a:pt x="379" y="141"/>
                  </a:lnTo>
                  <a:lnTo>
                    <a:pt x="379" y="137"/>
                  </a:lnTo>
                  <a:lnTo>
                    <a:pt x="375" y="137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1" y="129"/>
                  </a:lnTo>
                  <a:lnTo>
                    <a:pt x="371" y="125"/>
                  </a:lnTo>
                  <a:lnTo>
                    <a:pt x="363" y="117"/>
                  </a:lnTo>
                  <a:lnTo>
                    <a:pt x="356" y="113"/>
                  </a:lnTo>
                  <a:lnTo>
                    <a:pt x="356" y="113"/>
                  </a:lnTo>
                  <a:lnTo>
                    <a:pt x="352" y="110"/>
                  </a:lnTo>
                  <a:lnTo>
                    <a:pt x="352" y="110"/>
                  </a:lnTo>
                  <a:lnTo>
                    <a:pt x="348" y="106"/>
                  </a:lnTo>
                  <a:lnTo>
                    <a:pt x="348" y="106"/>
                  </a:lnTo>
                  <a:lnTo>
                    <a:pt x="348" y="102"/>
                  </a:lnTo>
                  <a:lnTo>
                    <a:pt x="344" y="102"/>
                  </a:lnTo>
                  <a:lnTo>
                    <a:pt x="344" y="98"/>
                  </a:lnTo>
                  <a:lnTo>
                    <a:pt x="344" y="98"/>
                  </a:lnTo>
                  <a:lnTo>
                    <a:pt x="360" y="90"/>
                  </a:lnTo>
                  <a:lnTo>
                    <a:pt x="367" y="86"/>
                  </a:lnTo>
                  <a:lnTo>
                    <a:pt x="367" y="86"/>
                  </a:lnTo>
                  <a:lnTo>
                    <a:pt x="367" y="86"/>
                  </a:lnTo>
                  <a:lnTo>
                    <a:pt x="367" y="86"/>
                  </a:lnTo>
                  <a:lnTo>
                    <a:pt x="367" y="82"/>
                  </a:lnTo>
                  <a:lnTo>
                    <a:pt x="367" y="82"/>
                  </a:lnTo>
                  <a:lnTo>
                    <a:pt x="367" y="82"/>
                  </a:lnTo>
                  <a:lnTo>
                    <a:pt x="367" y="82"/>
                  </a:lnTo>
                  <a:lnTo>
                    <a:pt x="367" y="78"/>
                  </a:lnTo>
                  <a:lnTo>
                    <a:pt x="367" y="78"/>
                  </a:lnTo>
                  <a:lnTo>
                    <a:pt x="367" y="78"/>
                  </a:lnTo>
                  <a:lnTo>
                    <a:pt x="367" y="74"/>
                  </a:lnTo>
                  <a:lnTo>
                    <a:pt x="367" y="74"/>
                  </a:lnTo>
                  <a:lnTo>
                    <a:pt x="367" y="67"/>
                  </a:lnTo>
                  <a:lnTo>
                    <a:pt x="367" y="67"/>
                  </a:lnTo>
                  <a:lnTo>
                    <a:pt x="367" y="67"/>
                  </a:lnTo>
                  <a:lnTo>
                    <a:pt x="367" y="63"/>
                  </a:lnTo>
                  <a:lnTo>
                    <a:pt x="367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0" y="67"/>
                  </a:lnTo>
                  <a:lnTo>
                    <a:pt x="356" y="63"/>
                  </a:lnTo>
                  <a:lnTo>
                    <a:pt x="352" y="63"/>
                  </a:lnTo>
                  <a:lnTo>
                    <a:pt x="348" y="59"/>
                  </a:lnTo>
                  <a:lnTo>
                    <a:pt x="344" y="59"/>
                  </a:lnTo>
                  <a:lnTo>
                    <a:pt x="344" y="55"/>
                  </a:lnTo>
                  <a:lnTo>
                    <a:pt x="340" y="55"/>
                  </a:lnTo>
                  <a:lnTo>
                    <a:pt x="336" y="51"/>
                  </a:lnTo>
                  <a:lnTo>
                    <a:pt x="336" y="51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7"/>
                  </a:lnTo>
                  <a:lnTo>
                    <a:pt x="336" y="43"/>
                  </a:lnTo>
                  <a:lnTo>
                    <a:pt x="336" y="39"/>
                  </a:lnTo>
                  <a:lnTo>
                    <a:pt x="336" y="39"/>
                  </a:lnTo>
                  <a:lnTo>
                    <a:pt x="336" y="39"/>
                  </a:lnTo>
                  <a:lnTo>
                    <a:pt x="332" y="39"/>
                  </a:lnTo>
                  <a:lnTo>
                    <a:pt x="332" y="39"/>
                  </a:lnTo>
                  <a:lnTo>
                    <a:pt x="332" y="35"/>
                  </a:lnTo>
                  <a:lnTo>
                    <a:pt x="332" y="35"/>
                  </a:lnTo>
                  <a:lnTo>
                    <a:pt x="332" y="31"/>
                  </a:lnTo>
                  <a:lnTo>
                    <a:pt x="332" y="31"/>
                  </a:lnTo>
                  <a:lnTo>
                    <a:pt x="328" y="31"/>
                  </a:lnTo>
                  <a:lnTo>
                    <a:pt x="328" y="31"/>
                  </a:lnTo>
                  <a:lnTo>
                    <a:pt x="324" y="31"/>
                  </a:lnTo>
                  <a:lnTo>
                    <a:pt x="317" y="28"/>
                  </a:lnTo>
                  <a:lnTo>
                    <a:pt x="317" y="28"/>
                  </a:lnTo>
                  <a:lnTo>
                    <a:pt x="313" y="28"/>
                  </a:lnTo>
                  <a:lnTo>
                    <a:pt x="313" y="28"/>
                  </a:lnTo>
                  <a:lnTo>
                    <a:pt x="309" y="20"/>
                  </a:lnTo>
                  <a:lnTo>
                    <a:pt x="305" y="20"/>
                  </a:lnTo>
                  <a:lnTo>
                    <a:pt x="305" y="20"/>
                  </a:lnTo>
                  <a:lnTo>
                    <a:pt x="305" y="20"/>
                  </a:lnTo>
                  <a:lnTo>
                    <a:pt x="305" y="16"/>
                  </a:lnTo>
                  <a:lnTo>
                    <a:pt x="301" y="12"/>
                  </a:lnTo>
                  <a:lnTo>
                    <a:pt x="297" y="8"/>
                  </a:lnTo>
                  <a:lnTo>
                    <a:pt x="297" y="8"/>
                  </a:lnTo>
                  <a:lnTo>
                    <a:pt x="293" y="4"/>
                  </a:lnTo>
                  <a:lnTo>
                    <a:pt x="293" y="4"/>
                  </a:lnTo>
                  <a:lnTo>
                    <a:pt x="289" y="0"/>
                  </a:lnTo>
                  <a:lnTo>
                    <a:pt x="289" y="0"/>
                  </a:lnTo>
                  <a:lnTo>
                    <a:pt x="289" y="4"/>
                  </a:lnTo>
                  <a:lnTo>
                    <a:pt x="289" y="4"/>
                  </a:lnTo>
                  <a:lnTo>
                    <a:pt x="289" y="4"/>
                  </a:lnTo>
                  <a:lnTo>
                    <a:pt x="285" y="4"/>
                  </a:lnTo>
                  <a:lnTo>
                    <a:pt x="285" y="8"/>
                  </a:lnTo>
                  <a:lnTo>
                    <a:pt x="285" y="8"/>
                  </a:lnTo>
                  <a:lnTo>
                    <a:pt x="281" y="8"/>
                  </a:lnTo>
                  <a:lnTo>
                    <a:pt x="281" y="8"/>
                  </a:lnTo>
                  <a:lnTo>
                    <a:pt x="281" y="8"/>
                  </a:lnTo>
                  <a:lnTo>
                    <a:pt x="285" y="12"/>
                  </a:lnTo>
                  <a:lnTo>
                    <a:pt x="285" y="12"/>
                  </a:lnTo>
                  <a:lnTo>
                    <a:pt x="281" y="12"/>
                  </a:lnTo>
                  <a:lnTo>
                    <a:pt x="281" y="12"/>
                  </a:lnTo>
                  <a:lnTo>
                    <a:pt x="281" y="12"/>
                  </a:lnTo>
                  <a:lnTo>
                    <a:pt x="274" y="12"/>
                  </a:lnTo>
                  <a:lnTo>
                    <a:pt x="266" y="4"/>
                  </a:lnTo>
                  <a:lnTo>
                    <a:pt x="262" y="4"/>
                  </a:lnTo>
                  <a:lnTo>
                    <a:pt x="262" y="4"/>
                  </a:lnTo>
                  <a:lnTo>
                    <a:pt x="258" y="8"/>
                  </a:lnTo>
                  <a:lnTo>
                    <a:pt x="238" y="4"/>
                  </a:lnTo>
                  <a:lnTo>
                    <a:pt x="238" y="8"/>
                  </a:lnTo>
                  <a:lnTo>
                    <a:pt x="238" y="8"/>
                  </a:lnTo>
                  <a:lnTo>
                    <a:pt x="242" y="8"/>
                  </a:lnTo>
                  <a:lnTo>
                    <a:pt x="242" y="8"/>
                  </a:lnTo>
                  <a:lnTo>
                    <a:pt x="242" y="12"/>
                  </a:lnTo>
                  <a:lnTo>
                    <a:pt x="246" y="12"/>
                  </a:lnTo>
                  <a:lnTo>
                    <a:pt x="246" y="12"/>
                  </a:lnTo>
                  <a:lnTo>
                    <a:pt x="246" y="12"/>
                  </a:lnTo>
                  <a:lnTo>
                    <a:pt x="250" y="12"/>
                  </a:lnTo>
                  <a:lnTo>
                    <a:pt x="258" y="8"/>
                  </a:lnTo>
                  <a:lnTo>
                    <a:pt x="258" y="12"/>
                  </a:lnTo>
                  <a:lnTo>
                    <a:pt x="254" y="12"/>
                  </a:lnTo>
                  <a:lnTo>
                    <a:pt x="254" y="12"/>
                  </a:lnTo>
                  <a:lnTo>
                    <a:pt x="254" y="16"/>
                  </a:lnTo>
                  <a:lnTo>
                    <a:pt x="258" y="20"/>
                  </a:lnTo>
                  <a:lnTo>
                    <a:pt x="262" y="20"/>
                  </a:lnTo>
                  <a:lnTo>
                    <a:pt x="262" y="20"/>
                  </a:lnTo>
                  <a:lnTo>
                    <a:pt x="266" y="20"/>
                  </a:lnTo>
                  <a:lnTo>
                    <a:pt x="270" y="20"/>
                  </a:lnTo>
                  <a:lnTo>
                    <a:pt x="274" y="24"/>
                  </a:lnTo>
                  <a:lnTo>
                    <a:pt x="274" y="24"/>
                  </a:lnTo>
                  <a:lnTo>
                    <a:pt x="281" y="20"/>
                  </a:lnTo>
                  <a:lnTo>
                    <a:pt x="281" y="20"/>
                  </a:lnTo>
                  <a:lnTo>
                    <a:pt x="281" y="16"/>
                  </a:lnTo>
                  <a:lnTo>
                    <a:pt x="281" y="16"/>
                  </a:lnTo>
                  <a:lnTo>
                    <a:pt x="285" y="16"/>
                  </a:lnTo>
                  <a:lnTo>
                    <a:pt x="289" y="12"/>
                  </a:lnTo>
                  <a:lnTo>
                    <a:pt x="289" y="12"/>
                  </a:lnTo>
                  <a:lnTo>
                    <a:pt x="289" y="12"/>
                  </a:lnTo>
                  <a:lnTo>
                    <a:pt x="293" y="8"/>
                  </a:lnTo>
                  <a:lnTo>
                    <a:pt x="293" y="8"/>
                  </a:lnTo>
                  <a:lnTo>
                    <a:pt x="293" y="12"/>
                  </a:lnTo>
                  <a:lnTo>
                    <a:pt x="293" y="12"/>
                  </a:lnTo>
                  <a:lnTo>
                    <a:pt x="293" y="16"/>
                  </a:lnTo>
                  <a:lnTo>
                    <a:pt x="289" y="16"/>
                  </a:lnTo>
                  <a:lnTo>
                    <a:pt x="289" y="20"/>
                  </a:lnTo>
                  <a:lnTo>
                    <a:pt x="281" y="20"/>
                  </a:lnTo>
                  <a:lnTo>
                    <a:pt x="281" y="24"/>
                  </a:lnTo>
                  <a:lnTo>
                    <a:pt x="285" y="28"/>
                  </a:lnTo>
                  <a:lnTo>
                    <a:pt x="289" y="28"/>
                  </a:lnTo>
                  <a:lnTo>
                    <a:pt x="297" y="20"/>
                  </a:lnTo>
                  <a:lnTo>
                    <a:pt x="301" y="20"/>
                  </a:lnTo>
                  <a:lnTo>
                    <a:pt x="297" y="20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8"/>
                  </a:lnTo>
                  <a:lnTo>
                    <a:pt x="301" y="31"/>
                  </a:lnTo>
                  <a:lnTo>
                    <a:pt x="301" y="35"/>
                  </a:lnTo>
                  <a:lnTo>
                    <a:pt x="297" y="31"/>
                  </a:lnTo>
                  <a:lnTo>
                    <a:pt x="297" y="31"/>
                  </a:lnTo>
                  <a:lnTo>
                    <a:pt x="297" y="28"/>
                  </a:lnTo>
                  <a:lnTo>
                    <a:pt x="297" y="28"/>
                  </a:lnTo>
                  <a:lnTo>
                    <a:pt x="297" y="28"/>
                  </a:lnTo>
                  <a:lnTo>
                    <a:pt x="293" y="31"/>
                  </a:lnTo>
                  <a:lnTo>
                    <a:pt x="293" y="31"/>
                  </a:lnTo>
                  <a:lnTo>
                    <a:pt x="293" y="31"/>
                  </a:lnTo>
                  <a:lnTo>
                    <a:pt x="293" y="31"/>
                  </a:lnTo>
                  <a:lnTo>
                    <a:pt x="293" y="31"/>
                  </a:lnTo>
                  <a:lnTo>
                    <a:pt x="293" y="31"/>
                  </a:lnTo>
                  <a:lnTo>
                    <a:pt x="293" y="35"/>
                  </a:lnTo>
                  <a:lnTo>
                    <a:pt x="293" y="35"/>
                  </a:lnTo>
                  <a:lnTo>
                    <a:pt x="293" y="39"/>
                  </a:lnTo>
                  <a:lnTo>
                    <a:pt x="293" y="39"/>
                  </a:lnTo>
                  <a:lnTo>
                    <a:pt x="297" y="39"/>
                  </a:lnTo>
                  <a:lnTo>
                    <a:pt x="297" y="43"/>
                  </a:lnTo>
                  <a:lnTo>
                    <a:pt x="297" y="47"/>
                  </a:lnTo>
                  <a:lnTo>
                    <a:pt x="301" y="47"/>
                  </a:lnTo>
                  <a:lnTo>
                    <a:pt x="301" y="47"/>
                  </a:lnTo>
                  <a:lnTo>
                    <a:pt x="305" y="47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1" y="51"/>
                  </a:lnTo>
                  <a:lnTo>
                    <a:pt x="301" y="51"/>
                  </a:lnTo>
                  <a:lnTo>
                    <a:pt x="305" y="55"/>
                  </a:lnTo>
                  <a:lnTo>
                    <a:pt x="309" y="55"/>
                  </a:lnTo>
                  <a:lnTo>
                    <a:pt x="313" y="59"/>
                  </a:lnTo>
                  <a:lnTo>
                    <a:pt x="313" y="63"/>
                  </a:lnTo>
                  <a:lnTo>
                    <a:pt x="317" y="63"/>
                  </a:lnTo>
                  <a:lnTo>
                    <a:pt x="317" y="63"/>
                  </a:lnTo>
                  <a:lnTo>
                    <a:pt x="313" y="67"/>
                  </a:lnTo>
                  <a:lnTo>
                    <a:pt x="313" y="67"/>
                  </a:lnTo>
                  <a:lnTo>
                    <a:pt x="309" y="67"/>
                  </a:lnTo>
                  <a:lnTo>
                    <a:pt x="309" y="63"/>
                  </a:lnTo>
                  <a:lnTo>
                    <a:pt x="313" y="63"/>
                  </a:lnTo>
                  <a:lnTo>
                    <a:pt x="313" y="63"/>
                  </a:lnTo>
                  <a:lnTo>
                    <a:pt x="313" y="63"/>
                  </a:lnTo>
                  <a:lnTo>
                    <a:pt x="305" y="59"/>
                  </a:lnTo>
                  <a:lnTo>
                    <a:pt x="305" y="59"/>
                  </a:lnTo>
                  <a:lnTo>
                    <a:pt x="301" y="55"/>
                  </a:lnTo>
                  <a:lnTo>
                    <a:pt x="301" y="55"/>
                  </a:lnTo>
                  <a:lnTo>
                    <a:pt x="289" y="47"/>
                  </a:lnTo>
                  <a:lnTo>
                    <a:pt x="285" y="47"/>
                  </a:lnTo>
                  <a:lnTo>
                    <a:pt x="281" y="47"/>
                  </a:lnTo>
                  <a:lnTo>
                    <a:pt x="278" y="47"/>
                  </a:lnTo>
                  <a:lnTo>
                    <a:pt x="278" y="43"/>
                  </a:lnTo>
                  <a:lnTo>
                    <a:pt x="278" y="39"/>
                  </a:lnTo>
                  <a:lnTo>
                    <a:pt x="274" y="39"/>
                  </a:lnTo>
                  <a:lnTo>
                    <a:pt x="274" y="39"/>
                  </a:lnTo>
                  <a:lnTo>
                    <a:pt x="270" y="35"/>
                  </a:lnTo>
                  <a:lnTo>
                    <a:pt x="258" y="31"/>
                  </a:lnTo>
                  <a:lnTo>
                    <a:pt x="258" y="31"/>
                  </a:lnTo>
                  <a:lnTo>
                    <a:pt x="254" y="35"/>
                  </a:lnTo>
                  <a:lnTo>
                    <a:pt x="254" y="39"/>
                  </a:lnTo>
                  <a:lnTo>
                    <a:pt x="254" y="43"/>
                  </a:lnTo>
                  <a:lnTo>
                    <a:pt x="254" y="47"/>
                  </a:lnTo>
                  <a:lnTo>
                    <a:pt x="258" y="47"/>
                  </a:lnTo>
                  <a:lnTo>
                    <a:pt x="258" y="47"/>
                  </a:lnTo>
                  <a:lnTo>
                    <a:pt x="262" y="51"/>
                  </a:lnTo>
                  <a:lnTo>
                    <a:pt x="262" y="51"/>
                  </a:lnTo>
                  <a:lnTo>
                    <a:pt x="258" y="51"/>
                  </a:lnTo>
                  <a:lnTo>
                    <a:pt x="262" y="59"/>
                  </a:lnTo>
                  <a:lnTo>
                    <a:pt x="262" y="63"/>
                  </a:lnTo>
                  <a:lnTo>
                    <a:pt x="262" y="63"/>
                  </a:lnTo>
                  <a:lnTo>
                    <a:pt x="262" y="67"/>
                  </a:lnTo>
                  <a:lnTo>
                    <a:pt x="258" y="67"/>
                  </a:lnTo>
                  <a:lnTo>
                    <a:pt x="258" y="67"/>
                  </a:lnTo>
                  <a:lnTo>
                    <a:pt x="258" y="67"/>
                  </a:lnTo>
                  <a:lnTo>
                    <a:pt x="258" y="63"/>
                  </a:lnTo>
                  <a:lnTo>
                    <a:pt x="258" y="59"/>
                  </a:lnTo>
                  <a:lnTo>
                    <a:pt x="258" y="59"/>
                  </a:lnTo>
                  <a:lnTo>
                    <a:pt x="250" y="59"/>
                  </a:lnTo>
                  <a:lnTo>
                    <a:pt x="250" y="63"/>
                  </a:lnTo>
                  <a:lnTo>
                    <a:pt x="254" y="63"/>
                  </a:lnTo>
                  <a:lnTo>
                    <a:pt x="250" y="67"/>
                  </a:lnTo>
                  <a:lnTo>
                    <a:pt x="250" y="67"/>
                  </a:lnTo>
                  <a:lnTo>
                    <a:pt x="250" y="67"/>
                  </a:lnTo>
                  <a:lnTo>
                    <a:pt x="250" y="70"/>
                  </a:lnTo>
                  <a:lnTo>
                    <a:pt x="254" y="70"/>
                  </a:lnTo>
                  <a:lnTo>
                    <a:pt x="254" y="70"/>
                  </a:lnTo>
                  <a:lnTo>
                    <a:pt x="254" y="74"/>
                  </a:lnTo>
                  <a:lnTo>
                    <a:pt x="250" y="74"/>
                  </a:lnTo>
                  <a:lnTo>
                    <a:pt x="246" y="70"/>
                  </a:lnTo>
                  <a:lnTo>
                    <a:pt x="246" y="70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2" y="67"/>
                  </a:lnTo>
                  <a:lnTo>
                    <a:pt x="242" y="67"/>
                  </a:lnTo>
                  <a:lnTo>
                    <a:pt x="242" y="63"/>
                  </a:lnTo>
                  <a:lnTo>
                    <a:pt x="242" y="63"/>
                  </a:lnTo>
                  <a:lnTo>
                    <a:pt x="242" y="55"/>
                  </a:lnTo>
                  <a:lnTo>
                    <a:pt x="246" y="51"/>
                  </a:lnTo>
                  <a:lnTo>
                    <a:pt x="246" y="47"/>
                  </a:lnTo>
                  <a:lnTo>
                    <a:pt x="246" y="51"/>
                  </a:lnTo>
                  <a:lnTo>
                    <a:pt x="238" y="63"/>
                  </a:lnTo>
                  <a:lnTo>
                    <a:pt x="235" y="63"/>
                  </a:lnTo>
                  <a:lnTo>
                    <a:pt x="235" y="67"/>
                  </a:lnTo>
                  <a:lnTo>
                    <a:pt x="238" y="67"/>
                  </a:lnTo>
                  <a:lnTo>
                    <a:pt x="238" y="67"/>
                  </a:lnTo>
                  <a:lnTo>
                    <a:pt x="238" y="70"/>
                  </a:lnTo>
                  <a:lnTo>
                    <a:pt x="238" y="74"/>
                  </a:lnTo>
                  <a:lnTo>
                    <a:pt x="238" y="74"/>
                  </a:lnTo>
                  <a:lnTo>
                    <a:pt x="235" y="82"/>
                  </a:lnTo>
                  <a:lnTo>
                    <a:pt x="227" y="82"/>
                  </a:lnTo>
                  <a:lnTo>
                    <a:pt x="223" y="86"/>
                  </a:lnTo>
                  <a:lnTo>
                    <a:pt x="227" y="86"/>
                  </a:lnTo>
                  <a:lnTo>
                    <a:pt x="227" y="86"/>
                  </a:lnTo>
                  <a:lnTo>
                    <a:pt x="231" y="90"/>
                  </a:lnTo>
                  <a:lnTo>
                    <a:pt x="231" y="94"/>
                  </a:lnTo>
                  <a:lnTo>
                    <a:pt x="231" y="98"/>
                  </a:lnTo>
                  <a:lnTo>
                    <a:pt x="231" y="102"/>
                  </a:lnTo>
                  <a:lnTo>
                    <a:pt x="231" y="106"/>
                  </a:lnTo>
                  <a:lnTo>
                    <a:pt x="235" y="106"/>
                  </a:lnTo>
                  <a:lnTo>
                    <a:pt x="235" y="106"/>
                  </a:lnTo>
                  <a:lnTo>
                    <a:pt x="242" y="110"/>
                  </a:lnTo>
                  <a:lnTo>
                    <a:pt x="242" y="110"/>
                  </a:lnTo>
                  <a:lnTo>
                    <a:pt x="246" y="110"/>
                  </a:lnTo>
                  <a:lnTo>
                    <a:pt x="246" y="113"/>
                  </a:lnTo>
                  <a:lnTo>
                    <a:pt x="250" y="117"/>
                  </a:lnTo>
                  <a:lnTo>
                    <a:pt x="258" y="117"/>
                  </a:lnTo>
                  <a:lnTo>
                    <a:pt x="262" y="121"/>
                  </a:lnTo>
                  <a:lnTo>
                    <a:pt x="262" y="121"/>
                  </a:lnTo>
                  <a:lnTo>
                    <a:pt x="258" y="121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46" y="117"/>
                  </a:lnTo>
                  <a:lnTo>
                    <a:pt x="242" y="117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5" y="113"/>
                  </a:lnTo>
                  <a:lnTo>
                    <a:pt x="235" y="113"/>
                  </a:lnTo>
                  <a:lnTo>
                    <a:pt x="235" y="113"/>
                  </a:lnTo>
                  <a:lnTo>
                    <a:pt x="235" y="113"/>
                  </a:lnTo>
                  <a:lnTo>
                    <a:pt x="235" y="117"/>
                  </a:lnTo>
                  <a:lnTo>
                    <a:pt x="235" y="117"/>
                  </a:lnTo>
                  <a:lnTo>
                    <a:pt x="235" y="121"/>
                  </a:lnTo>
                  <a:lnTo>
                    <a:pt x="235" y="125"/>
                  </a:lnTo>
                  <a:lnTo>
                    <a:pt x="235" y="129"/>
                  </a:lnTo>
                  <a:lnTo>
                    <a:pt x="235" y="129"/>
                  </a:lnTo>
                  <a:lnTo>
                    <a:pt x="235" y="145"/>
                  </a:lnTo>
                  <a:lnTo>
                    <a:pt x="235" y="145"/>
                  </a:lnTo>
                  <a:lnTo>
                    <a:pt x="231" y="145"/>
                  </a:lnTo>
                  <a:lnTo>
                    <a:pt x="227" y="156"/>
                  </a:lnTo>
                  <a:lnTo>
                    <a:pt x="223" y="156"/>
                  </a:lnTo>
                  <a:lnTo>
                    <a:pt x="223" y="160"/>
                  </a:lnTo>
                  <a:lnTo>
                    <a:pt x="223" y="164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19" y="168"/>
                  </a:lnTo>
                  <a:lnTo>
                    <a:pt x="219" y="164"/>
                  </a:lnTo>
                  <a:lnTo>
                    <a:pt x="223" y="156"/>
                  </a:lnTo>
                  <a:lnTo>
                    <a:pt x="223" y="156"/>
                  </a:lnTo>
                  <a:lnTo>
                    <a:pt x="219" y="156"/>
                  </a:lnTo>
                  <a:lnTo>
                    <a:pt x="219" y="156"/>
                  </a:lnTo>
                  <a:lnTo>
                    <a:pt x="219" y="152"/>
                  </a:lnTo>
                  <a:lnTo>
                    <a:pt x="223" y="152"/>
                  </a:lnTo>
                  <a:lnTo>
                    <a:pt x="227" y="149"/>
                  </a:lnTo>
                  <a:lnTo>
                    <a:pt x="227" y="145"/>
                  </a:lnTo>
                  <a:lnTo>
                    <a:pt x="227" y="141"/>
                  </a:lnTo>
                  <a:lnTo>
                    <a:pt x="227" y="137"/>
                  </a:lnTo>
                  <a:lnTo>
                    <a:pt x="227" y="133"/>
                  </a:lnTo>
                  <a:lnTo>
                    <a:pt x="227" y="133"/>
                  </a:lnTo>
                  <a:lnTo>
                    <a:pt x="231" y="133"/>
                  </a:lnTo>
                  <a:lnTo>
                    <a:pt x="231" y="129"/>
                  </a:lnTo>
                  <a:lnTo>
                    <a:pt x="227" y="129"/>
                  </a:lnTo>
                  <a:lnTo>
                    <a:pt x="227" y="125"/>
                  </a:lnTo>
                  <a:lnTo>
                    <a:pt x="227" y="121"/>
                  </a:lnTo>
                  <a:lnTo>
                    <a:pt x="227" y="121"/>
                  </a:lnTo>
                  <a:lnTo>
                    <a:pt x="227" y="121"/>
                  </a:lnTo>
                  <a:lnTo>
                    <a:pt x="223" y="117"/>
                  </a:lnTo>
                  <a:lnTo>
                    <a:pt x="223" y="117"/>
                  </a:lnTo>
                  <a:lnTo>
                    <a:pt x="227" y="113"/>
                  </a:lnTo>
                  <a:lnTo>
                    <a:pt x="227" y="113"/>
                  </a:lnTo>
                  <a:lnTo>
                    <a:pt x="227" y="113"/>
                  </a:lnTo>
                  <a:lnTo>
                    <a:pt x="227" y="110"/>
                  </a:lnTo>
                  <a:lnTo>
                    <a:pt x="227" y="110"/>
                  </a:lnTo>
                  <a:lnTo>
                    <a:pt x="227" y="106"/>
                  </a:lnTo>
                  <a:lnTo>
                    <a:pt x="227" y="106"/>
                  </a:lnTo>
                  <a:lnTo>
                    <a:pt x="227" y="106"/>
                  </a:lnTo>
                  <a:lnTo>
                    <a:pt x="223" y="102"/>
                  </a:lnTo>
                  <a:lnTo>
                    <a:pt x="223" y="102"/>
                  </a:lnTo>
                  <a:lnTo>
                    <a:pt x="219" y="98"/>
                  </a:lnTo>
                  <a:lnTo>
                    <a:pt x="219" y="98"/>
                  </a:lnTo>
                  <a:lnTo>
                    <a:pt x="219" y="94"/>
                  </a:lnTo>
                  <a:lnTo>
                    <a:pt x="219" y="90"/>
                  </a:lnTo>
                  <a:lnTo>
                    <a:pt x="219" y="90"/>
                  </a:lnTo>
                  <a:lnTo>
                    <a:pt x="219" y="86"/>
                  </a:lnTo>
                  <a:lnTo>
                    <a:pt x="219" y="86"/>
                  </a:lnTo>
                  <a:lnTo>
                    <a:pt x="219" y="86"/>
                  </a:lnTo>
                  <a:lnTo>
                    <a:pt x="219" y="82"/>
                  </a:lnTo>
                  <a:lnTo>
                    <a:pt x="219" y="82"/>
                  </a:lnTo>
                  <a:lnTo>
                    <a:pt x="219" y="78"/>
                  </a:lnTo>
                  <a:lnTo>
                    <a:pt x="215" y="78"/>
                  </a:lnTo>
                  <a:lnTo>
                    <a:pt x="215" y="74"/>
                  </a:lnTo>
                  <a:lnTo>
                    <a:pt x="215" y="74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67"/>
                  </a:lnTo>
                  <a:lnTo>
                    <a:pt x="203" y="59"/>
                  </a:lnTo>
                  <a:lnTo>
                    <a:pt x="203" y="55"/>
                  </a:lnTo>
                  <a:lnTo>
                    <a:pt x="199" y="59"/>
                  </a:lnTo>
                  <a:lnTo>
                    <a:pt x="199" y="63"/>
                  </a:lnTo>
                  <a:lnTo>
                    <a:pt x="199" y="63"/>
                  </a:lnTo>
                  <a:lnTo>
                    <a:pt x="199" y="67"/>
                  </a:lnTo>
                  <a:lnTo>
                    <a:pt x="203" y="70"/>
                  </a:lnTo>
                  <a:lnTo>
                    <a:pt x="203" y="74"/>
                  </a:lnTo>
                  <a:lnTo>
                    <a:pt x="203" y="74"/>
                  </a:lnTo>
                  <a:lnTo>
                    <a:pt x="203" y="74"/>
                  </a:lnTo>
                  <a:lnTo>
                    <a:pt x="203" y="74"/>
                  </a:lnTo>
                  <a:lnTo>
                    <a:pt x="199" y="70"/>
                  </a:lnTo>
                  <a:lnTo>
                    <a:pt x="199" y="70"/>
                  </a:lnTo>
                  <a:lnTo>
                    <a:pt x="199" y="67"/>
                  </a:lnTo>
                  <a:lnTo>
                    <a:pt x="199" y="67"/>
                  </a:lnTo>
                  <a:lnTo>
                    <a:pt x="199" y="63"/>
                  </a:lnTo>
                  <a:lnTo>
                    <a:pt x="195" y="63"/>
                  </a:lnTo>
                  <a:lnTo>
                    <a:pt x="195" y="63"/>
                  </a:lnTo>
                  <a:lnTo>
                    <a:pt x="195" y="67"/>
                  </a:lnTo>
                  <a:lnTo>
                    <a:pt x="199" y="74"/>
                  </a:lnTo>
                  <a:lnTo>
                    <a:pt x="195" y="78"/>
                  </a:lnTo>
                  <a:lnTo>
                    <a:pt x="199" y="86"/>
                  </a:lnTo>
                  <a:lnTo>
                    <a:pt x="199" y="90"/>
                  </a:lnTo>
                  <a:lnTo>
                    <a:pt x="195" y="94"/>
                  </a:lnTo>
                  <a:lnTo>
                    <a:pt x="195" y="86"/>
                  </a:lnTo>
                  <a:lnTo>
                    <a:pt x="195" y="82"/>
                  </a:lnTo>
                  <a:lnTo>
                    <a:pt x="195" y="82"/>
                  </a:lnTo>
                  <a:lnTo>
                    <a:pt x="192" y="78"/>
                  </a:lnTo>
                  <a:lnTo>
                    <a:pt x="192" y="82"/>
                  </a:lnTo>
                  <a:lnTo>
                    <a:pt x="192" y="82"/>
                  </a:lnTo>
                  <a:lnTo>
                    <a:pt x="192" y="90"/>
                  </a:lnTo>
                  <a:lnTo>
                    <a:pt x="192" y="90"/>
                  </a:lnTo>
                  <a:lnTo>
                    <a:pt x="192" y="90"/>
                  </a:lnTo>
                  <a:lnTo>
                    <a:pt x="192" y="94"/>
                  </a:lnTo>
                  <a:lnTo>
                    <a:pt x="192" y="98"/>
                  </a:lnTo>
                  <a:lnTo>
                    <a:pt x="192" y="98"/>
                  </a:lnTo>
                  <a:lnTo>
                    <a:pt x="192" y="102"/>
                  </a:lnTo>
                  <a:lnTo>
                    <a:pt x="192" y="102"/>
                  </a:lnTo>
                  <a:lnTo>
                    <a:pt x="192" y="106"/>
                  </a:lnTo>
                  <a:lnTo>
                    <a:pt x="192" y="106"/>
                  </a:lnTo>
                  <a:lnTo>
                    <a:pt x="192" y="110"/>
                  </a:lnTo>
                  <a:lnTo>
                    <a:pt x="195" y="110"/>
                  </a:lnTo>
                  <a:lnTo>
                    <a:pt x="195" y="110"/>
                  </a:lnTo>
                  <a:lnTo>
                    <a:pt x="195" y="113"/>
                  </a:lnTo>
                  <a:lnTo>
                    <a:pt x="199" y="113"/>
                  </a:lnTo>
                  <a:lnTo>
                    <a:pt x="203" y="113"/>
                  </a:lnTo>
                  <a:lnTo>
                    <a:pt x="203" y="117"/>
                  </a:lnTo>
                  <a:lnTo>
                    <a:pt x="207" y="117"/>
                  </a:lnTo>
                  <a:lnTo>
                    <a:pt x="207" y="117"/>
                  </a:lnTo>
                  <a:lnTo>
                    <a:pt x="211" y="117"/>
                  </a:lnTo>
                  <a:lnTo>
                    <a:pt x="215" y="117"/>
                  </a:lnTo>
                  <a:lnTo>
                    <a:pt x="211" y="117"/>
                  </a:lnTo>
                  <a:lnTo>
                    <a:pt x="207" y="117"/>
                  </a:lnTo>
                  <a:lnTo>
                    <a:pt x="203" y="117"/>
                  </a:lnTo>
                  <a:lnTo>
                    <a:pt x="195" y="117"/>
                  </a:lnTo>
                  <a:lnTo>
                    <a:pt x="192" y="117"/>
                  </a:lnTo>
                  <a:lnTo>
                    <a:pt x="192" y="117"/>
                  </a:lnTo>
                  <a:lnTo>
                    <a:pt x="192" y="117"/>
                  </a:lnTo>
                  <a:lnTo>
                    <a:pt x="192" y="117"/>
                  </a:lnTo>
                  <a:lnTo>
                    <a:pt x="192" y="121"/>
                  </a:lnTo>
                  <a:lnTo>
                    <a:pt x="192" y="121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5" y="137"/>
                  </a:lnTo>
                  <a:lnTo>
                    <a:pt x="195" y="141"/>
                  </a:lnTo>
                  <a:lnTo>
                    <a:pt x="195" y="145"/>
                  </a:lnTo>
                  <a:lnTo>
                    <a:pt x="192" y="152"/>
                  </a:lnTo>
                  <a:lnTo>
                    <a:pt x="192" y="149"/>
                  </a:lnTo>
                  <a:lnTo>
                    <a:pt x="192" y="149"/>
                  </a:lnTo>
                  <a:lnTo>
                    <a:pt x="192" y="145"/>
                  </a:lnTo>
                  <a:lnTo>
                    <a:pt x="195" y="145"/>
                  </a:lnTo>
                  <a:lnTo>
                    <a:pt x="195" y="141"/>
                  </a:lnTo>
                  <a:lnTo>
                    <a:pt x="192" y="141"/>
                  </a:lnTo>
                  <a:lnTo>
                    <a:pt x="192" y="141"/>
                  </a:lnTo>
                  <a:lnTo>
                    <a:pt x="192" y="137"/>
                  </a:lnTo>
                  <a:lnTo>
                    <a:pt x="192" y="137"/>
                  </a:lnTo>
                  <a:lnTo>
                    <a:pt x="192" y="133"/>
                  </a:lnTo>
                  <a:lnTo>
                    <a:pt x="192" y="133"/>
                  </a:lnTo>
                  <a:lnTo>
                    <a:pt x="192" y="129"/>
                  </a:lnTo>
                  <a:lnTo>
                    <a:pt x="192" y="121"/>
                  </a:lnTo>
                  <a:lnTo>
                    <a:pt x="192" y="117"/>
                  </a:lnTo>
                  <a:lnTo>
                    <a:pt x="188" y="113"/>
                  </a:lnTo>
                  <a:lnTo>
                    <a:pt x="188" y="113"/>
                  </a:lnTo>
                  <a:lnTo>
                    <a:pt x="188" y="110"/>
                  </a:lnTo>
                  <a:lnTo>
                    <a:pt x="184" y="110"/>
                  </a:lnTo>
                  <a:lnTo>
                    <a:pt x="184" y="106"/>
                  </a:lnTo>
                  <a:lnTo>
                    <a:pt x="184" y="106"/>
                  </a:lnTo>
                  <a:lnTo>
                    <a:pt x="184" y="102"/>
                  </a:lnTo>
                  <a:lnTo>
                    <a:pt x="184" y="98"/>
                  </a:lnTo>
                  <a:lnTo>
                    <a:pt x="184" y="98"/>
                  </a:lnTo>
                  <a:lnTo>
                    <a:pt x="184" y="98"/>
                  </a:lnTo>
                  <a:lnTo>
                    <a:pt x="184" y="94"/>
                  </a:lnTo>
                  <a:lnTo>
                    <a:pt x="184" y="90"/>
                  </a:lnTo>
                  <a:lnTo>
                    <a:pt x="184" y="90"/>
                  </a:lnTo>
                  <a:lnTo>
                    <a:pt x="180" y="90"/>
                  </a:lnTo>
                  <a:lnTo>
                    <a:pt x="172" y="94"/>
                  </a:lnTo>
                  <a:lnTo>
                    <a:pt x="168" y="98"/>
                  </a:lnTo>
                  <a:lnTo>
                    <a:pt x="164" y="98"/>
                  </a:lnTo>
                  <a:lnTo>
                    <a:pt x="156" y="98"/>
                  </a:lnTo>
                  <a:lnTo>
                    <a:pt x="156" y="102"/>
                  </a:lnTo>
                  <a:lnTo>
                    <a:pt x="152" y="102"/>
                  </a:lnTo>
                  <a:lnTo>
                    <a:pt x="152" y="106"/>
                  </a:lnTo>
                  <a:lnTo>
                    <a:pt x="152" y="106"/>
                  </a:lnTo>
                  <a:lnTo>
                    <a:pt x="149" y="106"/>
                  </a:lnTo>
                  <a:lnTo>
                    <a:pt x="149" y="106"/>
                  </a:lnTo>
                  <a:lnTo>
                    <a:pt x="149" y="110"/>
                  </a:lnTo>
                  <a:lnTo>
                    <a:pt x="149" y="113"/>
                  </a:lnTo>
                  <a:lnTo>
                    <a:pt x="145" y="129"/>
                  </a:lnTo>
                  <a:lnTo>
                    <a:pt x="149" y="137"/>
                  </a:lnTo>
                  <a:lnTo>
                    <a:pt x="152" y="137"/>
                  </a:lnTo>
                  <a:lnTo>
                    <a:pt x="152" y="141"/>
                  </a:lnTo>
                  <a:lnTo>
                    <a:pt x="152" y="141"/>
                  </a:lnTo>
                  <a:lnTo>
                    <a:pt x="156" y="141"/>
                  </a:lnTo>
                  <a:lnTo>
                    <a:pt x="156" y="137"/>
                  </a:lnTo>
                  <a:lnTo>
                    <a:pt x="156" y="137"/>
                  </a:lnTo>
                  <a:lnTo>
                    <a:pt x="160" y="133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8" y="137"/>
                  </a:lnTo>
                  <a:lnTo>
                    <a:pt x="168" y="137"/>
                  </a:lnTo>
                  <a:lnTo>
                    <a:pt x="168" y="137"/>
                  </a:lnTo>
                  <a:lnTo>
                    <a:pt x="168" y="137"/>
                  </a:lnTo>
                  <a:lnTo>
                    <a:pt x="168" y="137"/>
                  </a:lnTo>
                  <a:lnTo>
                    <a:pt x="164" y="137"/>
                  </a:lnTo>
                  <a:lnTo>
                    <a:pt x="164" y="137"/>
                  </a:lnTo>
                  <a:lnTo>
                    <a:pt x="164" y="137"/>
                  </a:lnTo>
                  <a:lnTo>
                    <a:pt x="156" y="141"/>
                  </a:lnTo>
                  <a:lnTo>
                    <a:pt x="156" y="141"/>
                  </a:lnTo>
                  <a:lnTo>
                    <a:pt x="156" y="145"/>
                  </a:lnTo>
                  <a:lnTo>
                    <a:pt x="156" y="149"/>
                  </a:lnTo>
                  <a:lnTo>
                    <a:pt x="156" y="152"/>
                  </a:lnTo>
                  <a:lnTo>
                    <a:pt x="160" y="152"/>
                  </a:lnTo>
                  <a:lnTo>
                    <a:pt x="160" y="152"/>
                  </a:lnTo>
                  <a:lnTo>
                    <a:pt x="164" y="152"/>
                  </a:lnTo>
                  <a:lnTo>
                    <a:pt x="164" y="152"/>
                  </a:lnTo>
                  <a:lnTo>
                    <a:pt x="164" y="156"/>
                  </a:lnTo>
                  <a:lnTo>
                    <a:pt x="164" y="156"/>
                  </a:lnTo>
                  <a:lnTo>
                    <a:pt x="164" y="156"/>
                  </a:lnTo>
                  <a:lnTo>
                    <a:pt x="164" y="156"/>
                  </a:lnTo>
                  <a:lnTo>
                    <a:pt x="168" y="160"/>
                  </a:lnTo>
                  <a:lnTo>
                    <a:pt x="168" y="160"/>
                  </a:lnTo>
                  <a:lnTo>
                    <a:pt x="172" y="160"/>
                  </a:lnTo>
                  <a:lnTo>
                    <a:pt x="180" y="160"/>
                  </a:lnTo>
                  <a:lnTo>
                    <a:pt x="180" y="160"/>
                  </a:lnTo>
                  <a:lnTo>
                    <a:pt x="180" y="160"/>
                  </a:lnTo>
                  <a:lnTo>
                    <a:pt x="188" y="164"/>
                  </a:lnTo>
                  <a:lnTo>
                    <a:pt x="192" y="164"/>
                  </a:lnTo>
                  <a:lnTo>
                    <a:pt x="192" y="168"/>
                  </a:lnTo>
                  <a:lnTo>
                    <a:pt x="192" y="168"/>
                  </a:lnTo>
                  <a:lnTo>
                    <a:pt x="192" y="168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5" y="176"/>
                  </a:lnTo>
                  <a:lnTo>
                    <a:pt x="195" y="176"/>
                  </a:lnTo>
                  <a:lnTo>
                    <a:pt x="195" y="176"/>
                  </a:lnTo>
                  <a:lnTo>
                    <a:pt x="199" y="180"/>
                  </a:lnTo>
                  <a:lnTo>
                    <a:pt x="195" y="180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88" y="184"/>
                  </a:lnTo>
                  <a:lnTo>
                    <a:pt x="188" y="184"/>
                  </a:lnTo>
                  <a:lnTo>
                    <a:pt x="188" y="184"/>
                  </a:lnTo>
                  <a:lnTo>
                    <a:pt x="184" y="184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76"/>
                  </a:lnTo>
                  <a:lnTo>
                    <a:pt x="180" y="176"/>
                  </a:lnTo>
                  <a:lnTo>
                    <a:pt x="180" y="176"/>
                  </a:lnTo>
                  <a:lnTo>
                    <a:pt x="180" y="180"/>
                  </a:lnTo>
                  <a:lnTo>
                    <a:pt x="180" y="180"/>
                  </a:lnTo>
                  <a:lnTo>
                    <a:pt x="180" y="180"/>
                  </a:lnTo>
                  <a:lnTo>
                    <a:pt x="180" y="180"/>
                  </a:lnTo>
                  <a:lnTo>
                    <a:pt x="176" y="180"/>
                  </a:lnTo>
                  <a:lnTo>
                    <a:pt x="176" y="180"/>
                  </a:lnTo>
                  <a:lnTo>
                    <a:pt x="180" y="176"/>
                  </a:lnTo>
                  <a:lnTo>
                    <a:pt x="180" y="176"/>
                  </a:lnTo>
                  <a:lnTo>
                    <a:pt x="180" y="176"/>
                  </a:lnTo>
                  <a:lnTo>
                    <a:pt x="184" y="176"/>
                  </a:lnTo>
                  <a:lnTo>
                    <a:pt x="188" y="172"/>
                  </a:lnTo>
                  <a:lnTo>
                    <a:pt x="188" y="172"/>
                  </a:lnTo>
                  <a:lnTo>
                    <a:pt x="188" y="168"/>
                  </a:lnTo>
                  <a:lnTo>
                    <a:pt x="184" y="164"/>
                  </a:lnTo>
                  <a:lnTo>
                    <a:pt x="172" y="164"/>
                  </a:lnTo>
                  <a:lnTo>
                    <a:pt x="168" y="164"/>
                  </a:lnTo>
                  <a:lnTo>
                    <a:pt x="164" y="160"/>
                  </a:lnTo>
                  <a:lnTo>
                    <a:pt x="160" y="160"/>
                  </a:lnTo>
                  <a:lnTo>
                    <a:pt x="160" y="160"/>
                  </a:lnTo>
                  <a:lnTo>
                    <a:pt x="160" y="156"/>
                  </a:lnTo>
                  <a:lnTo>
                    <a:pt x="152" y="156"/>
                  </a:lnTo>
                  <a:lnTo>
                    <a:pt x="152" y="152"/>
                  </a:lnTo>
                  <a:lnTo>
                    <a:pt x="152" y="152"/>
                  </a:lnTo>
                  <a:lnTo>
                    <a:pt x="152" y="149"/>
                  </a:lnTo>
                  <a:lnTo>
                    <a:pt x="149" y="149"/>
                  </a:lnTo>
                  <a:lnTo>
                    <a:pt x="149" y="149"/>
                  </a:lnTo>
                  <a:lnTo>
                    <a:pt x="149" y="149"/>
                  </a:lnTo>
                  <a:lnTo>
                    <a:pt x="149" y="149"/>
                  </a:lnTo>
                  <a:lnTo>
                    <a:pt x="145" y="149"/>
                  </a:lnTo>
                  <a:lnTo>
                    <a:pt x="145" y="145"/>
                  </a:lnTo>
                  <a:lnTo>
                    <a:pt x="145" y="145"/>
                  </a:lnTo>
                  <a:lnTo>
                    <a:pt x="145" y="145"/>
                  </a:lnTo>
                  <a:lnTo>
                    <a:pt x="145" y="145"/>
                  </a:lnTo>
                  <a:lnTo>
                    <a:pt x="145" y="141"/>
                  </a:lnTo>
                  <a:lnTo>
                    <a:pt x="145" y="141"/>
                  </a:lnTo>
                  <a:lnTo>
                    <a:pt x="133" y="145"/>
                  </a:lnTo>
                  <a:lnTo>
                    <a:pt x="129" y="149"/>
                  </a:lnTo>
                  <a:lnTo>
                    <a:pt x="125" y="149"/>
                  </a:lnTo>
                  <a:lnTo>
                    <a:pt x="125" y="149"/>
                  </a:lnTo>
                  <a:lnTo>
                    <a:pt x="125" y="152"/>
                  </a:lnTo>
                  <a:lnTo>
                    <a:pt x="125" y="156"/>
                  </a:lnTo>
                  <a:lnTo>
                    <a:pt x="125" y="156"/>
                  </a:lnTo>
                  <a:lnTo>
                    <a:pt x="125" y="156"/>
                  </a:lnTo>
                  <a:lnTo>
                    <a:pt x="125" y="156"/>
                  </a:lnTo>
                  <a:lnTo>
                    <a:pt x="125" y="160"/>
                  </a:lnTo>
                  <a:lnTo>
                    <a:pt x="129" y="160"/>
                  </a:lnTo>
                  <a:lnTo>
                    <a:pt x="129" y="160"/>
                  </a:lnTo>
                  <a:lnTo>
                    <a:pt x="133" y="160"/>
                  </a:lnTo>
                  <a:lnTo>
                    <a:pt x="133" y="160"/>
                  </a:lnTo>
                  <a:lnTo>
                    <a:pt x="133" y="160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7" y="164"/>
                  </a:lnTo>
                  <a:lnTo>
                    <a:pt x="137" y="168"/>
                  </a:lnTo>
                  <a:lnTo>
                    <a:pt x="141" y="168"/>
                  </a:lnTo>
                  <a:lnTo>
                    <a:pt x="141" y="168"/>
                  </a:lnTo>
                  <a:lnTo>
                    <a:pt x="145" y="168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64" y="176"/>
                  </a:lnTo>
                  <a:lnTo>
                    <a:pt x="164" y="176"/>
                  </a:lnTo>
                  <a:lnTo>
                    <a:pt x="164" y="176"/>
                  </a:lnTo>
                  <a:lnTo>
                    <a:pt x="168" y="176"/>
                  </a:lnTo>
                  <a:lnTo>
                    <a:pt x="168" y="176"/>
                  </a:lnTo>
                  <a:lnTo>
                    <a:pt x="168" y="176"/>
                  </a:lnTo>
                  <a:lnTo>
                    <a:pt x="168" y="176"/>
                  </a:lnTo>
                  <a:lnTo>
                    <a:pt x="160" y="176"/>
                  </a:lnTo>
                  <a:lnTo>
                    <a:pt x="156" y="176"/>
                  </a:lnTo>
                  <a:lnTo>
                    <a:pt x="152" y="176"/>
                  </a:lnTo>
                  <a:lnTo>
                    <a:pt x="149" y="176"/>
                  </a:lnTo>
                  <a:lnTo>
                    <a:pt x="149" y="176"/>
                  </a:lnTo>
                  <a:lnTo>
                    <a:pt x="149" y="180"/>
                  </a:lnTo>
                  <a:lnTo>
                    <a:pt x="149" y="180"/>
                  </a:lnTo>
                  <a:lnTo>
                    <a:pt x="149" y="180"/>
                  </a:lnTo>
                  <a:lnTo>
                    <a:pt x="149" y="180"/>
                  </a:lnTo>
                  <a:lnTo>
                    <a:pt x="149" y="184"/>
                  </a:lnTo>
                  <a:lnTo>
                    <a:pt x="149" y="184"/>
                  </a:lnTo>
                  <a:lnTo>
                    <a:pt x="149" y="184"/>
                  </a:lnTo>
                  <a:lnTo>
                    <a:pt x="149" y="184"/>
                  </a:lnTo>
                  <a:lnTo>
                    <a:pt x="149" y="184"/>
                  </a:lnTo>
                  <a:lnTo>
                    <a:pt x="145" y="184"/>
                  </a:lnTo>
                  <a:lnTo>
                    <a:pt x="145" y="184"/>
                  </a:lnTo>
                  <a:lnTo>
                    <a:pt x="145" y="180"/>
                  </a:lnTo>
                  <a:lnTo>
                    <a:pt x="141" y="180"/>
                  </a:lnTo>
                  <a:lnTo>
                    <a:pt x="141" y="176"/>
                  </a:lnTo>
                  <a:lnTo>
                    <a:pt x="137" y="172"/>
                  </a:lnTo>
                  <a:lnTo>
                    <a:pt x="137" y="172"/>
                  </a:lnTo>
                  <a:lnTo>
                    <a:pt x="137" y="172"/>
                  </a:lnTo>
                  <a:lnTo>
                    <a:pt x="137" y="176"/>
                  </a:lnTo>
                  <a:lnTo>
                    <a:pt x="137" y="176"/>
                  </a:lnTo>
                  <a:lnTo>
                    <a:pt x="141" y="184"/>
                  </a:lnTo>
                  <a:lnTo>
                    <a:pt x="141" y="184"/>
                  </a:lnTo>
                  <a:lnTo>
                    <a:pt x="141" y="188"/>
                  </a:lnTo>
                  <a:lnTo>
                    <a:pt x="141" y="192"/>
                  </a:lnTo>
                  <a:lnTo>
                    <a:pt x="141" y="192"/>
                  </a:lnTo>
                  <a:lnTo>
                    <a:pt x="141" y="192"/>
                  </a:lnTo>
                  <a:lnTo>
                    <a:pt x="141" y="188"/>
                  </a:lnTo>
                  <a:lnTo>
                    <a:pt x="141" y="188"/>
                  </a:lnTo>
                  <a:lnTo>
                    <a:pt x="141" y="188"/>
                  </a:lnTo>
                  <a:lnTo>
                    <a:pt x="137" y="184"/>
                  </a:lnTo>
                  <a:lnTo>
                    <a:pt x="137" y="184"/>
                  </a:lnTo>
                  <a:lnTo>
                    <a:pt x="137" y="180"/>
                  </a:lnTo>
                  <a:lnTo>
                    <a:pt x="137" y="176"/>
                  </a:lnTo>
                  <a:lnTo>
                    <a:pt x="133" y="176"/>
                  </a:lnTo>
                  <a:lnTo>
                    <a:pt x="133" y="172"/>
                  </a:lnTo>
                  <a:lnTo>
                    <a:pt x="133" y="172"/>
                  </a:lnTo>
                  <a:lnTo>
                    <a:pt x="129" y="168"/>
                  </a:lnTo>
                  <a:lnTo>
                    <a:pt x="129" y="168"/>
                  </a:lnTo>
                  <a:lnTo>
                    <a:pt x="125" y="172"/>
                  </a:lnTo>
                  <a:lnTo>
                    <a:pt x="125" y="172"/>
                  </a:lnTo>
                  <a:lnTo>
                    <a:pt x="125" y="172"/>
                  </a:lnTo>
                  <a:lnTo>
                    <a:pt x="125" y="168"/>
                  </a:lnTo>
                  <a:lnTo>
                    <a:pt x="125" y="168"/>
                  </a:lnTo>
                  <a:lnTo>
                    <a:pt x="125" y="164"/>
                  </a:lnTo>
                  <a:lnTo>
                    <a:pt x="125" y="164"/>
                  </a:lnTo>
                  <a:lnTo>
                    <a:pt x="117" y="160"/>
                  </a:lnTo>
                  <a:lnTo>
                    <a:pt x="117" y="156"/>
                  </a:lnTo>
                  <a:lnTo>
                    <a:pt x="117" y="156"/>
                  </a:lnTo>
                  <a:lnTo>
                    <a:pt x="113" y="156"/>
                  </a:lnTo>
                  <a:lnTo>
                    <a:pt x="113" y="156"/>
                  </a:lnTo>
                  <a:lnTo>
                    <a:pt x="113" y="156"/>
                  </a:lnTo>
                  <a:lnTo>
                    <a:pt x="113" y="160"/>
                  </a:lnTo>
                  <a:lnTo>
                    <a:pt x="113" y="160"/>
                  </a:lnTo>
                  <a:lnTo>
                    <a:pt x="109" y="160"/>
                  </a:lnTo>
                  <a:lnTo>
                    <a:pt x="109" y="164"/>
                  </a:lnTo>
                  <a:lnTo>
                    <a:pt x="109" y="164"/>
                  </a:lnTo>
                  <a:lnTo>
                    <a:pt x="109" y="164"/>
                  </a:lnTo>
                  <a:lnTo>
                    <a:pt x="109" y="164"/>
                  </a:lnTo>
                  <a:lnTo>
                    <a:pt x="109" y="164"/>
                  </a:lnTo>
                  <a:lnTo>
                    <a:pt x="109" y="168"/>
                  </a:lnTo>
                  <a:lnTo>
                    <a:pt x="109" y="168"/>
                  </a:lnTo>
                  <a:lnTo>
                    <a:pt x="113" y="168"/>
                  </a:lnTo>
                  <a:lnTo>
                    <a:pt x="113" y="168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3" y="176"/>
                  </a:lnTo>
                  <a:lnTo>
                    <a:pt x="113" y="176"/>
                  </a:lnTo>
                  <a:lnTo>
                    <a:pt x="113" y="180"/>
                  </a:lnTo>
                  <a:lnTo>
                    <a:pt x="113" y="184"/>
                  </a:lnTo>
                  <a:lnTo>
                    <a:pt x="109" y="188"/>
                  </a:lnTo>
                  <a:lnTo>
                    <a:pt x="109" y="188"/>
                  </a:lnTo>
                  <a:lnTo>
                    <a:pt x="109" y="192"/>
                  </a:lnTo>
                  <a:lnTo>
                    <a:pt x="109" y="195"/>
                  </a:lnTo>
                  <a:lnTo>
                    <a:pt x="109" y="199"/>
                  </a:lnTo>
                  <a:lnTo>
                    <a:pt x="113" y="199"/>
                  </a:lnTo>
                  <a:lnTo>
                    <a:pt x="117" y="199"/>
                  </a:lnTo>
                  <a:lnTo>
                    <a:pt x="117" y="199"/>
                  </a:lnTo>
                  <a:lnTo>
                    <a:pt x="117" y="199"/>
                  </a:lnTo>
                  <a:lnTo>
                    <a:pt x="117" y="203"/>
                  </a:lnTo>
                  <a:lnTo>
                    <a:pt x="117" y="203"/>
                  </a:lnTo>
                  <a:lnTo>
                    <a:pt x="117" y="207"/>
                  </a:lnTo>
                  <a:lnTo>
                    <a:pt x="117" y="207"/>
                  </a:lnTo>
                  <a:lnTo>
                    <a:pt x="125" y="211"/>
                  </a:lnTo>
                  <a:lnTo>
                    <a:pt x="117" y="211"/>
                  </a:lnTo>
                  <a:lnTo>
                    <a:pt x="113" y="211"/>
                  </a:lnTo>
                  <a:lnTo>
                    <a:pt x="109" y="219"/>
                  </a:lnTo>
                  <a:lnTo>
                    <a:pt x="98" y="223"/>
                  </a:lnTo>
                  <a:lnTo>
                    <a:pt x="98" y="223"/>
                  </a:lnTo>
                  <a:lnTo>
                    <a:pt x="98" y="223"/>
                  </a:lnTo>
                  <a:lnTo>
                    <a:pt x="98" y="227"/>
                  </a:lnTo>
                  <a:lnTo>
                    <a:pt x="98" y="227"/>
                  </a:lnTo>
                  <a:lnTo>
                    <a:pt x="98" y="227"/>
                  </a:lnTo>
                  <a:lnTo>
                    <a:pt x="98" y="231"/>
                  </a:lnTo>
                  <a:lnTo>
                    <a:pt x="94" y="234"/>
                  </a:lnTo>
                  <a:lnTo>
                    <a:pt x="94" y="242"/>
                  </a:lnTo>
                  <a:lnTo>
                    <a:pt x="94" y="242"/>
                  </a:lnTo>
                  <a:lnTo>
                    <a:pt x="94" y="242"/>
                  </a:lnTo>
                  <a:lnTo>
                    <a:pt x="98" y="242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94" y="250"/>
                  </a:lnTo>
                  <a:lnTo>
                    <a:pt x="94" y="250"/>
                  </a:lnTo>
                  <a:lnTo>
                    <a:pt x="94" y="254"/>
                  </a:lnTo>
                  <a:lnTo>
                    <a:pt x="94" y="258"/>
                  </a:lnTo>
                  <a:lnTo>
                    <a:pt x="94" y="258"/>
                  </a:lnTo>
                  <a:lnTo>
                    <a:pt x="98" y="254"/>
                  </a:lnTo>
                  <a:lnTo>
                    <a:pt x="109" y="250"/>
                  </a:lnTo>
                  <a:lnTo>
                    <a:pt x="109" y="250"/>
                  </a:lnTo>
                  <a:lnTo>
                    <a:pt x="109" y="250"/>
                  </a:lnTo>
                  <a:lnTo>
                    <a:pt x="117" y="254"/>
                  </a:lnTo>
                  <a:lnTo>
                    <a:pt x="121" y="258"/>
                  </a:lnTo>
                  <a:lnTo>
                    <a:pt x="117" y="258"/>
                  </a:lnTo>
                  <a:lnTo>
                    <a:pt x="117" y="258"/>
                  </a:lnTo>
                  <a:lnTo>
                    <a:pt x="117" y="258"/>
                  </a:lnTo>
                  <a:lnTo>
                    <a:pt x="113" y="258"/>
                  </a:lnTo>
                  <a:lnTo>
                    <a:pt x="113" y="254"/>
                  </a:lnTo>
                  <a:lnTo>
                    <a:pt x="109" y="254"/>
                  </a:lnTo>
                  <a:lnTo>
                    <a:pt x="109" y="254"/>
                  </a:lnTo>
                  <a:lnTo>
                    <a:pt x="109" y="258"/>
                  </a:lnTo>
                  <a:lnTo>
                    <a:pt x="106" y="258"/>
                  </a:lnTo>
                  <a:lnTo>
                    <a:pt x="106" y="258"/>
                  </a:lnTo>
                  <a:lnTo>
                    <a:pt x="102" y="266"/>
                  </a:lnTo>
                  <a:lnTo>
                    <a:pt x="98" y="266"/>
                  </a:lnTo>
                  <a:lnTo>
                    <a:pt x="113" y="270"/>
                  </a:lnTo>
                  <a:lnTo>
                    <a:pt x="117" y="270"/>
                  </a:lnTo>
                  <a:lnTo>
                    <a:pt x="121" y="270"/>
                  </a:lnTo>
                  <a:lnTo>
                    <a:pt x="121" y="277"/>
                  </a:lnTo>
                  <a:lnTo>
                    <a:pt x="117" y="274"/>
                  </a:lnTo>
                  <a:lnTo>
                    <a:pt x="106" y="274"/>
                  </a:lnTo>
                  <a:lnTo>
                    <a:pt x="102" y="270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4" y="277"/>
                  </a:lnTo>
                  <a:lnTo>
                    <a:pt x="90" y="281"/>
                  </a:lnTo>
                  <a:lnTo>
                    <a:pt x="90" y="281"/>
                  </a:lnTo>
                  <a:lnTo>
                    <a:pt x="94" y="285"/>
                  </a:lnTo>
                  <a:lnTo>
                    <a:pt x="98" y="285"/>
                  </a:lnTo>
                  <a:lnTo>
                    <a:pt x="98" y="281"/>
                  </a:lnTo>
                  <a:lnTo>
                    <a:pt x="98" y="281"/>
                  </a:lnTo>
                  <a:lnTo>
                    <a:pt x="102" y="281"/>
                  </a:lnTo>
                  <a:lnTo>
                    <a:pt x="102" y="285"/>
                  </a:lnTo>
                  <a:lnTo>
                    <a:pt x="106" y="285"/>
                  </a:lnTo>
                  <a:lnTo>
                    <a:pt x="109" y="289"/>
                  </a:lnTo>
                  <a:lnTo>
                    <a:pt x="117" y="289"/>
                  </a:lnTo>
                  <a:lnTo>
                    <a:pt x="121" y="289"/>
                  </a:lnTo>
                  <a:lnTo>
                    <a:pt x="121" y="293"/>
                  </a:lnTo>
                  <a:lnTo>
                    <a:pt x="113" y="289"/>
                  </a:lnTo>
                  <a:lnTo>
                    <a:pt x="109" y="293"/>
                  </a:lnTo>
                  <a:lnTo>
                    <a:pt x="106" y="293"/>
                  </a:lnTo>
                  <a:lnTo>
                    <a:pt x="106" y="293"/>
                  </a:lnTo>
                  <a:lnTo>
                    <a:pt x="106" y="293"/>
                  </a:lnTo>
                  <a:lnTo>
                    <a:pt x="102" y="289"/>
                  </a:lnTo>
                  <a:lnTo>
                    <a:pt x="98" y="289"/>
                  </a:lnTo>
                  <a:lnTo>
                    <a:pt x="98" y="289"/>
                  </a:lnTo>
                  <a:lnTo>
                    <a:pt x="98" y="289"/>
                  </a:lnTo>
                  <a:lnTo>
                    <a:pt x="98" y="289"/>
                  </a:lnTo>
                  <a:lnTo>
                    <a:pt x="94" y="285"/>
                  </a:lnTo>
                  <a:lnTo>
                    <a:pt x="90" y="285"/>
                  </a:lnTo>
                  <a:lnTo>
                    <a:pt x="90" y="289"/>
                  </a:lnTo>
                  <a:lnTo>
                    <a:pt x="86" y="293"/>
                  </a:lnTo>
                  <a:lnTo>
                    <a:pt x="86" y="293"/>
                  </a:lnTo>
                  <a:lnTo>
                    <a:pt x="86" y="293"/>
                  </a:lnTo>
                  <a:lnTo>
                    <a:pt x="86" y="293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90" y="297"/>
                  </a:lnTo>
                  <a:lnTo>
                    <a:pt x="90" y="301"/>
                  </a:lnTo>
                  <a:lnTo>
                    <a:pt x="90" y="301"/>
                  </a:lnTo>
                  <a:lnTo>
                    <a:pt x="90" y="301"/>
                  </a:lnTo>
                  <a:lnTo>
                    <a:pt x="94" y="301"/>
                  </a:lnTo>
                  <a:lnTo>
                    <a:pt x="90" y="301"/>
                  </a:lnTo>
                  <a:lnTo>
                    <a:pt x="90" y="301"/>
                  </a:lnTo>
                  <a:lnTo>
                    <a:pt x="90" y="301"/>
                  </a:lnTo>
                  <a:lnTo>
                    <a:pt x="86" y="301"/>
                  </a:lnTo>
                  <a:lnTo>
                    <a:pt x="86" y="301"/>
                  </a:lnTo>
                  <a:lnTo>
                    <a:pt x="86" y="301"/>
                  </a:lnTo>
                  <a:lnTo>
                    <a:pt x="86" y="301"/>
                  </a:lnTo>
                  <a:lnTo>
                    <a:pt x="86" y="297"/>
                  </a:lnTo>
                  <a:lnTo>
                    <a:pt x="82" y="297"/>
                  </a:lnTo>
                  <a:lnTo>
                    <a:pt x="78" y="293"/>
                  </a:lnTo>
                  <a:lnTo>
                    <a:pt x="78" y="293"/>
                  </a:lnTo>
                  <a:lnTo>
                    <a:pt x="74" y="293"/>
                  </a:lnTo>
                  <a:lnTo>
                    <a:pt x="74" y="297"/>
                  </a:lnTo>
                  <a:lnTo>
                    <a:pt x="66" y="301"/>
                  </a:lnTo>
                  <a:lnTo>
                    <a:pt x="63" y="305"/>
                  </a:lnTo>
                  <a:lnTo>
                    <a:pt x="59" y="309"/>
                  </a:lnTo>
                  <a:lnTo>
                    <a:pt x="59" y="309"/>
                  </a:lnTo>
                  <a:lnTo>
                    <a:pt x="55" y="313"/>
                  </a:lnTo>
                  <a:lnTo>
                    <a:pt x="59" y="316"/>
                  </a:lnTo>
                  <a:lnTo>
                    <a:pt x="59" y="316"/>
                  </a:lnTo>
                  <a:lnTo>
                    <a:pt x="59" y="320"/>
                  </a:lnTo>
                  <a:lnTo>
                    <a:pt x="59" y="320"/>
                  </a:lnTo>
                  <a:lnTo>
                    <a:pt x="59" y="320"/>
                  </a:lnTo>
                  <a:lnTo>
                    <a:pt x="63" y="320"/>
                  </a:lnTo>
                  <a:lnTo>
                    <a:pt x="63" y="320"/>
                  </a:lnTo>
                  <a:lnTo>
                    <a:pt x="63" y="320"/>
                  </a:lnTo>
                  <a:lnTo>
                    <a:pt x="63" y="324"/>
                  </a:lnTo>
                  <a:lnTo>
                    <a:pt x="63" y="324"/>
                  </a:lnTo>
                  <a:lnTo>
                    <a:pt x="59" y="324"/>
                  </a:lnTo>
                  <a:lnTo>
                    <a:pt x="59" y="324"/>
                  </a:lnTo>
                  <a:lnTo>
                    <a:pt x="63" y="324"/>
                  </a:lnTo>
                  <a:lnTo>
                    <a:pt x="63" y="328"/>
                  </a:lnTo>
                  <a:lnTo>
                    <a:pt x="63" y="328"/>
                  </a:lnTo>
                  <a:lnTo>
                    <a:pt x="66" y="328"/>
                  </a:lnTo>
                  <a:lnTo>
                    <a:pt x="70" y="324"/>
                  </a:lnTo>
                  <a:lnTo>
                    <a:pt x="78" y="316"/>
                  </a:lnTo>
                  <a:lnTo>
                    <a:pt x="106" y="309"/>
                  </a:lnTo>
                  <a:lnTo>
                    <a:pt x="117" y="301"/>
                  </a:lnTo>
                  <a:lnTo>
                    <a:pt x="133" y="297"/>
                  </a:lnTo>
                  <a:lnTo>
                    <a:pt x="145" y="293"/>
                  </a:lnTo>
                  <a:lnTo>
                    <a:pt x="156" y="301"/>
                  </a:lnTo>
                  <a:lnTo>
                    <a:pt x="156" y="301"/>
                  </a:lnTo>
                  <a:lnTo>
                    <a:pt x="168" y="293"/>
                  </a:lnTo>
                  <a:lnTo>
                    <a:pt x="172" y="293"/>
                  </a:lnTo>
                  <a:lnTo>
                    <a:pt x="188" y="301"/>
                  </a:lnTo>
                  <a:lnTo>
                    <a:pt x="192" y="301"/>
                  </a:lnTo>
                  <a:lnTo>
                    <a:pt x="211" y="297"/>
                  </a:lnTo>
                  <a:lnTo>
                    <a:pt x="238" y="301"/>
                  </a:lnTo>
                  <a:lnTo>
                    <a:pt x="270" y="305"/>
                  </a:lnTo>
                  <a:lnTo>
                    <a:pt x="274" y="305"/>
                  </a:lnTo>
                  <a:lnTo>
                    <a:pt x="274" y="301"/>
                  </a:lnTo>
                  <a:lnTo>
                    <a:pt x="281" y="281"/>
                  </a:lnTo>
                  <a:lnTo>
                    <a:pt x="262" y="277"/>
                  </a:lnTo>
                  <a:lnTo>
                    <a:pt x="270" y="262"/>
                  </a:lnTo>
                  <a:lnTo>
                    <a:pt x="274" y="254"/>
                  </a:lnTo>
                  <a:lnTo>
                    <a:pt x="274" y="238"/>
                  </a:lnTo>
                  <a:lnTo>
                    <a:pt x="274" y="234"/>
                  </a:lnTo>
                  <a:lnTo>
                    <a:pt x="270" y="231"/>
                  </a:lnTo>
                  <a:lnTo>
                    <a:pt x="266" y="219"/>
                  </a:lnTo>
                  <a:lnTo>
                    <a:pt x="266" y="215"/>
                  </a:lnTo>
                  <a:lnTo>
                    <a:pt x="242" y="203"/>
                  </a:lnTo>
                  <a:lnTo>
                    <a:pt x="274" y="192"/>
                  </a:lnTo>
                  <a:lnTo>
                    <a:pt x="274" y="180"/>
                  </a:lnTo>
                  <a:lnTo>
                    <a:pt x="278" y="180"/>
                  </a:lnTo>
                  <a:lnTo>
                    <a:pt x="297" y="184"/>
                  </a:lnTo>
                  <a:lnTo>
                    <a:pt x="301" y="184"/>
                  </a:lnTo>
                  <a:lnTo>
                    <a:pt x="301" y="184"/>
                  </a:lnTo>
                  <a:lnTo>
                    <a:pt x="301" y="176"/>
                  </a:lnTo>
                  <a:lnTo>
                    <a:pt x="289" y="164"/>
                  </a:lnTo>
                  <a:lnTo>
                    <a:pt x="289" y="156"/>
                  </a:lnTo>
                  <a:lnTo>
                    <a:pt x="289" y="156"/>
                  </a:lnTo>
                  <a:lnTo>
                    <a:pt x="289" y="152"/>
                  </a:lnTo>
                  <a:lnTo>
                    <a:pt x="297" y="141"/>
                  </a:lnTo>
                  <a:lnTo>
                    <a:pt x="317" y="141"/>
                  </a:lnTo>
                  <a:lnTo>
                    <a:pt x="321" y="141"/>
                  </a:lnTo>
                  <a:lnTo>
                    <a:pt x="348" y="168"/>
                  </a:lnTo>
                  <a:lnTo>
                    <a:pt x="348" y="164"/>
                  </a:lnTo>
                  <a:lnTo>
                    <a:pt x="375" y="156"/>
                  </a:lnTo>
                  <a:moveTo>
                    <a:pt x="43" y="262"/>
                  </a:moveTo>
                  <a:lnTo>
                    <a:pt x="43" y="262"/>
                  </a:lnTo>
                  <a:lnTo>
                    <a:pt x="43" y="266"/>
                  </a:lnTo>
                  <a:lnTo>
                    <a:pt x="43" y="270"/>
                  </a:lnTo>
                  <a:lnTo>
                    <a:pt x="43" y="270"/>
                  </a:lnTo>
                  <a:lnTo>
                    <a:pt x="39" y="274"/>
                  </a:lnTo>
                  <a:lnTo>
                    <a:pt x="35" y="274"/>
                  </a:lnTo>
                  <a:lnTo>
                    <a:pt x="31" y="270"/>
                  </a:lnTo>
                  <a:lnTo>
                    <a:pt x="27" y="266"/>
                  </a:lnTo>
                  <a:lnTo>
                    <a:pt x="24" y="266"/>
                  </a:lnTo>
                  <a:lnTo>
                    <a:pt x="24" y="262"/>
                  </a:lnTo>
                  <a:lnTo>
                    <a:pt x="24" y="258"/>
                  </a:lnTo>
                  <a:lnTo>
                    <a:pt x="27" y="258"/>
                  </a:lnTo>
                  <a:lnTo>
                    <a:pt x="31" y="258"/>
                  </a:lnTo>
                  <a:lnTo>
                    <a:pt x="35" y="262"/>
                  </a:lnTo>
                  <a:lnTo>
                    <a:pt x="39" y="258"/>
                  </a:lnTo>
                  <a:lnTo>
                    <a:pt x="39" y="258"/>
                  </a:lnTo>
                  <a:lnTo>
                    <a:pt x="43" y="258"/>
                  </a:lnTo>
                  <a:lnTo>
                    <a:pt x="43" y="262"/>
                  </a:lnTo>
                  <a:lnTo>
                    <a:pt x="43" y="262"/>
                  </a:lnTo>
                  <a:moveTo>
                    <a:pt x="51" y="301"/>
                  </a:moveTo>
                  <a:lnTo>
                    <a:pt x="51" y="301"/>
                  </a:lnTo>
                  <a:lnTo>
                    <a:pt x="51" y="301"/>
                  </a:lnTo>
                  <a:lnTo>
                    <a:pt x="55" y="305"/>
                  </a:lnTo>
                  <a:lnTo>
                    <a:pt x="55" y="305"/>
                  </a:lnTo>
                  <a:lnTo>
                    <a:pt x="55" y="309"/>
                  </a:lnTo>
                  <a:lnTo>
                    <a:pt x="55" y="313"/>
                  </a:lnTo>
                  <a:lnTo>
                    <a:pt x="51" y="313"/>
                  </a:lnTo>
                  <a:lnTo>
                    <a:pt x="51" y="313"/>
                  </a:lnTo>
                  <a:lnTo>
                    <a:pt x="51" y="316"/>
                  </a:lnTo>
                  <a:lnTo>
                    <a:pt x="51" y="316"/>
                  </a:lnTo>
                  <a:lnTo>
                    <a:pt x="55" y="316"/>
                  </a:lnTo>
                  <a:lnTo>
                    <a:pt x="55" y="320"/>
                  </a:lnTo>
                  <a:lnTo>
                    <a:pt x="35" y="313"/>
                  </a:lnTo>
                  <a:lnTo>
                    <a:pt x="24" y="324"/>
                  </a:lnTo>
                  <a:lnTo>
                    <a:pt x="20" y="320"/>
                  </a:lnTo>
                  <a:lnTo>
                    <a:pt x="20" y="324"/>
                  </a:lnTo>
                  <a:lnTo>
                    <a:pt x="20" y="324"/>
                  </a:lnTo>
                  <a:lnTo>
                    <a:pt x="20" y="324"/>
                  </a:lnTo>
                  <a:lnTo>
                    <a:pt x="20" y="328"/>
                  </a:lnTo>
                  <a:lnTo>
                    <a:pt x="16" y="332"/>
                  </a:lnTo>
                  <a:lnTo>
                    <a:pt x="8" y="348"/>
                  </a:lnTo>
                  <a:lnTo>
                    <a:pt x="8" y="348"/>
                  </a:lnTo>
                  <a:lnTo>
                    <a:pt x="8" y="348"/>
                  </a:lnTo>
                  <a:lnTo>
                    <a:pt x="8" y="348"/>
                  </a:lnTo>
                  <a:lnTo>
                    <a:pt x="8" y="348"/>
                  </a:lnTo>
                  <a:lnTo>
                    <a:pt x="8" y="348"/>
                  </a:lnTo>
                  <a:lnTo>
                    <a:pt x="8" y="344"/>
                  </a:lnTo>
                  <a:lnTo>
                    <a:pt x="8" y="344"/>
                  </a:lnTo>
                  <a:lnTo>
                    <a:pt x="8" y="340"/>
                  </a:lnTo>
                  <a:lnTo>
                    <a:pt x="8" y="340"/>
                  </a:lnTo>
                  <a:lnTo>
                    <a:pt x="8" y="340"/>
                  </a:lnTo>
                  <a:lnTo>
                    <a:pt x="4" y="340"/>
                  </a:lnTo>
                  <a:lnTo>
                    <a:pt x="4" y="336"/>
                  </a:lnTo>
                  <a:lnTo>
                    <a:pt x="4" y="336"/>
                  </a:lnTo>
                  <a:lnTo>
                    <a:pt x="4" y="336"/>
                  </a:lnTo>
                  <a:lnTo>
                    <a:pt x="4" y="324"/>
                  </a:lnTo>
                  <a:lnTo>
                    <a:pt x="4" y="320"/>
                  </a:lnTo>
                  <a:lnTo>
                    <a:pt x="4" y="316"/>
                  </a:lnTo>
                  <a:lnTo>
                    <a:pt x="4" y="316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09"/>
                  </a:lnTo>
                  <a:lnTo>
                    <a:pt x="4" y="309"/>
                  </a:lnTo>
                  <a:lnTo>
                    <a:pt x="4" y="305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0" y="301"/>
                  </a:lnTo>
                  <a:lnTo>
                    <a:pt x="0" y="301"/>
                  </a:lnTo>
                  <a:lnTo>
                    <a:pt x="0" y="297"/>
                  </a:lnTo>
                  <a:lnTo>
                    <a:pt x="4" y="289"/>
                  </a:lnTo>
                  <a:lnTo>
                    <a:pt x="4" y="281"/>
                  </a:lnTo>
                  <a:lnTo>
                    <a:pt x="4" y="277"/>
                  </a:lnTo>
                  <a:lnTo>
                    <a:pt x="4" y="277"/>
                  </a:lnTo>
                  <a:lnTo>
                    <a:pt x="0" y="277"/>
                  </a:lnTo>
                  <a:lnTo>
                    <a:pt x="0" y="274"/>
                  </a:lnTo>
                  <a:lnTo>
                    <a:pt x="0" y="274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4" y="274"/>
                  </a:lnTo>
                  <a:lnTo>
                    <a:pt x="4" y="277"/>
                  </a:lnTo>
                  <a:lnTo>
                    <a:pt x="4" y="277"/>
                  </a:lnTo>
                  <a:lnTo>
                    <a:pt x="4" y="277"/>
                  </a:lnTo>
                  <a:lnTo>
                    <a:pt x="4" y="281"/>
                  </a:lnTo>
                  <a:lnTo>
                    <a:pt x="4" y="289"/>
                  </a:lnTo>
                  <a:lnTo>
                    <a:pt x="4" y="289"/>
                  </a:lnTo>
                  <a:lnTo>
                    <a:pt x="8" y="293"/>
                  </a:lnTo>
                  <a:lnTo>
                    <a:pt x="8" y="293"/>
                  </a:lnTo>
                  <a:lnTo>
                    <a:pt x="8" y="297"/>
                  </a:lnTo>
                  <a:lnTo>
                    <a:pt x="4" y="297"/>
                  </a:lnTo>
                  <a:lnTo>
                    <a:pt x="4" y="297"/>
                  </a:lnTo>
                  <a:lnTo>
                    <a:pt x="4" y="301"/>
                  </a:lnTo>
                  <a:lnTo>
                    <a:pt x="4" y="305"/>
                  </a:lnTo>
                  <a:lnTo>
                    <a:pt x="4" y="301"/>
                  </a:lnTo>
                  <a:lnTo>
                    <a:pt x="8" y="301"/>
                  </a:lnTo>
                  <a:lnTo>
                    <a:pt x="8" y="297"/>
                  </a:lnTo>
                  <a:lnTo>
                    <a:pt x="12" y="293"/>
                  </a:lnTo>
                  <a:lnTo>
                    <a:pt x="12" y="293"/>
                  </a:lnTo>
                  <a:lnTo>
                    <a:pt x="12" y="293"/>
                  </a:lnTo>
                  <a:lnTo>
                    <a:pt x="16" y="297"/>
                  </a:lnTo>
                  <a:lnTo>
                    <a:pt x="16" y="301"/>
                  </a:lnTo>
                  <a:lnTo>
                    <a:pt x="16" y="301"/>
                  </a:lnTo>
                  <a:lnTo>
                    <a:pt x="16" y="305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12" y="309"/>
                  </a:lnTo>
                  <a:lnTo>
                    <a:pt x="12" y="313"/>
                  </a:lnTo>
                  <a:lnTo>
                    <a:pt x="12" y="313"/>
                  </a:lnTo>
                  <a:lnTo>
                    <a:pt x="12" y="313"/>
                  </a:lnTo>
                  <a:lnTo>
                    <a:pt x="12" y="316"/>
                  </a:lnTo>
                  <a:lnTo>
                    <a:pt x="12" y="316"/>
                  </a:lnTo>
                  <a:lnTo>
                    <a:pt x="8" y="316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4"/>
                  </a:lnTo>
                  <a:lnTo>
                    <a:pt x="8" y="324"/>
                  </a:lnTo>
                  <a:lnTo>
                    <a:pt x="12" y="328"/>
                  </a:lnTo>
                  <a:lnTo>
                    <a:pt x="12" y="332"/>
                  </a:lnTo>
                  <a:lnTo>
                    <a:pt x="12" y="332"/>
                  </a:lnTo>
                  <a:lnTo>
                    <a:pt x="8" y="332"/>
                  </a:lnTo>
                  <a:lnTo>
                    <a:pt x="8" y="336"/>
                  </a:lnTo>
                  <a:lnTo>
                    <a:pt x="12" y="332"/>
                  </a:lnTo>
                  <a:lnTo>
                    <a:pt x="12" y="332"/>
                  </a:lnTo>
                  <a:lnTo>
                    <a:pt x="12" y="328"/>
                  </a:lnTo>
                  <a:lnTo>
                    <a:pt x="12" y="328"/>
                  </a:lnTo>
                  <a:lnTo>
                    <a:pt x="12" y="324"/>
                  </a:lnTo>
                  <a:lnTo>
                    <a:pt x="12" y="320"/>
                  </a:lnTo>
                  <a:lnTo>
                    <a:pt x="12" y="320"/>
                  </a:lnTo>
                  <a:lnTo>
                    <a:pt x="12" y="316"/>
                  </a:lnTo>
                  <a:lnTo>
                    <a:pt x="16" y="313"/>
                  </a:lnTo>
                  <a:lnTo>
                    <a:pt x="20" y="313"/>
                  </a:lnTo>
                  <a:lnTo>
                    <a:pt x="20" y="309"/>
                  </a:lnTo>
                  <a:lnTo>
                    <a:pt x="20" y="309"/>
                  </a:lnTo>
                  <a:lnTo>
                    <a:pt x="24" y="313"/>
                  </a:lnTo>
                  <a:lnTo>
                    <a:pt x="24" y="316"/>
                  </a:lnTo>
                  <a:lnTo>
                    <a:pt x="27" y="316"/>
                  </a:lnTo>
                  <a:lnTo>
                    <a:pt x="24" y="313"/>
                  </a:lnTo>
                  <a:lnTo>
                    <a:pt x="24" y="309"/>
                  </a:lnTo>
                  <a:lnTo>
                    <a:pt x="24" y="305"/>
                  </a:lnTo>
                  <a:lnTo>
                    <a:pt x="20" y="305"/>
                  </a:lnTo>
                  <a:lnTo>
                    <a:pt x="20" y="305"/>
                  </a:lnTo>
                  <a:lnTo>
                    <a:pt x="20" y="305"/>
                  </a:lnTo>
                  <a:lnTo>
                    <a:pt x="20" y="305"/>
                  </a:lnTo>
                  <a:lnTo>
                    <a:pt x="20" y="301"/>
                  </a:lnTo>
                  <a:lnTo>
                    <a:pt x="20" y="301"/>
                  </a:lnTo>
                  <a:lnTo>
                    <a:pt x="24" y="297"/>
                  </a:lnTo>
                  <a:lnTo>
                    <a:pt x="27" y="297"/>
                  </a:lnTo>
                  <a:lnTo>
                    <a:pt x="27" y="293"/>
                  </a:lnTo>
                  <a:lnTo>
                    <a:pt x="27" y="293"/>
                  </a:lnTo>
                  <a:lnTo>
                    <a:pt x="24" y="293"/>
                  </a:lnTo>
                  <a:lnTo>
                    <a:pt x="20" y="289"/>
                  </a:lnTo>
                  <a:lnTo>
                    <a:pt x="20" y="289"/>
                  </a:lnTo>
                  <a:lnTo>
                    <a:pt x="20" y="289"/>
                  </a:lnTo>
                  <a:lnTo>
                    <a:pt x="20" y="285"/>
                  </a:lnTo>
                  <a:lnTo>
                    <a:pt x="20" y="285"/>
                  </a:lnTo>
                  <a:lnTo>
                    <a:pt x="24" y="281"/>
                  </a:lnTo>
                  <a:lnTo>
                    <a:pt x="24" y="281"/>
                  </a:lnTo>
                  <a:lnTo>
                    <a:pt x="24" y="281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81"/>
                  </a:lnTo>
                  <a:lnTo>
                    <a:pt x="27" y="277"/>
                  </a:lnTo>
                  <a:lnTo>
                    <a:pt x="27" y="277"/>
                  </a:lnTo>
                  <a:lnTo>
                    <a:pt x="24" y="274"/>
                  </a:lnTo>
                  <a:lnTo>
                    <a:pt x="24" y="274"/>
                  </a:lnTo>
                  <a:lnTo>
                    <a:pt x="24" y="274"/>
                  </a:lnTo>
                  <a:lnTo>
                    <a:pt x="27" y="277"/>
                  </a:lnTo>
                  <a:lnTo>
                    <a:pt x="35" y="277"/>
                  </a:lnTo>
                  <a:lnTo>
                    <a:pt x="35" y="277"/>
                  </a:lnTo>
                  <a:lnTo>
                    <a:pt x="39" y="277"/>
                  </a:lnTo>
                  <a:lnTo>
                    <a:pt x="39" y="277"/>
                  </a:lnTo>
                  <a:lnTo>
                    <a:pt x="39" y="281"/>
                  </a:lnTo>
                  <a:lnTo>
                    <a:pt x="39" y="281"/>
                  </a:lnTo>
                  <a:lnTo>
                    <a:pt x="43" y="281"/>
                  </a:lnTo>
                  <a:lnTo>
                    <a:pt x="47" y="281"/>
                  </a:lnTo>
                  <a:lnTo>
                    <a:pt x="47" y="281"/>
                  </a:lnTo>
                  <a:lnTo>
                    <a:pt x="43" y="285"/>
                  </a:lnTo>
                  <a:lnTo>
                    <a:pt x="43" y="285"/>
                  </a:lnTo>
                  <a:lnTo>
                    <a:pt x="43" y="285"/>
                  </a:lnTo>
                  <a:lnTo>
                    <a:pt x="47" y="285"/>
                  </a:lnTo>
                  <a:lnTo>
                    <a:pt x="47" y="285"/>
                  </a:lnTo>
                  <a:lnTo>
                    <a:pt x="47" y="289"/>
                  </a:lnTo>
                  <a:lnTo>
                    <a:pt x="47" y="289"/>
                  </a:lnTo>
                  <a:lnTo>
                    <a:pt x="47" y="293"/>
                  </a:lnTo>
                  <a:lnTo>
                    <a:pt x="47" y="293"/>
                  </a:lnTo>
                  <a:lnTo>
                    <a:pt x="47" y="297"/>
                  </a:lnTo>
                  <a:lnTo>
                    <a:pt x="51" y="297"/>
                  </a:lnTo>
                  <a:lnTo>
                    <a:pt x="51" y="301"/>
                  </a:lnTo>
                  <a:moveTo>
                    <a:pt x="78" y="277"/>
                  </a:moveTo>
                  <a:lnTo>
                    <a:pt x="78" y="277"/>
                  </a:lnTo>
                  <a:lnTo>
                    <a:pt x="82" y="277"/>
                  </a:lnTo>
                  <a:lnTo>
                    <a:pt x="82" y="281"/>
                  </a:lnTo>
                  <a:lnTo>
                    <a:pt x="82" y="285"/>
                  </a:lnTo>
                  <a:lnTo>
                    <a:pt x="66" y="293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6" y="289"/>
                  </a:lnTo>
                  <a:lnTo>
                    <a:pt x="66" y="285"/>
                  </a:lnTo>
                  <a:lnTo>
                    <a:pt x="66" y="285"/>
                  </a:lnTo>
                  <a:lnTo>
                    <a:pt x="66" y="281"/>
                  </a:lnTo>
                  <a:lnTo>
                    <a:pt x="66" y="281"/>
                  </a:lnTo>
                  <a:lnTo>
                    <a:pt x="70" y="274"/>
                  </a:lnTo>
                  <a:lnTo>
                    <a:pt x="70" y="270"/>
                  </a:lnTo>
                  <a:lnTo>
                    <a:pt x="70" y="270"/>
                  </a:lnTo>
                  <a:lnTo>
                    <a:pt x="70" y="270"/>
                  </a:lnTo>
                  <a:lnTo>
                    <a:pt x="74" y="270"/>
                  </a:lnTo>
                  <a:lnTo>
                    <a:pt x="74" y="274"/>
                  </a:lnTo>
                  <a:lnTo>
                    <a:pt x="78" y="277"/>
                  </a:lnTo>
                  <a:moveTo>
                    <a:pt x="133" y="125"/>
                  </a:moveTo>
                  <a:lnTo>
                    <a:pt x="133" y="125"/>
                  </a:lnTo>
                  <a:lnTo>
                    <a:pt x="133" y="125"/>
                  </a:lnTo>
                  <a:lnTo>
                    <a:pt x="137" y="129"/>
                  </a:lnTo>
                  <a:lnTo>
                    <a:pt x="137" y="129"/>
                  </a:lnTo>
                  <a:lnTo>
                    <a:pt x="137" y="129"/>
                  </a:lnTo>
                  <a:lnTo>
                    <a:pt x="141" y="129"/>
                  </a:lnTo>
                  <a:lnTo>
                    <a:pt x="141" y="133"/>
                  </a:lnTo>
                  <a:lnTo>
                    <a:pt x="141" y="133"/>
                  </a:lnTo>
                  <a:lnTo>
                    <a:pt x="137" y="137"/>
                  </a:lnTo>
                  <a:lnTo>
                    <a:pt x="137" y="141"/>
                  </a:lnTo>
                  <a:lnTo>
                    <a:pt x="129" y="141"/>
                  </a:lnTo>
                  <a:lnTo>
                    <a:pt x="129" y="141"/>
                  </a:lnTo>
                  <a:lnTo>
                    <a:pt x="129" y="141"/>
                  </a:lnTo>
                  <a:lnTo>
                    <a:pt x="129" y="145"/>
                  </a:lnTo>
                  <a:lnTo>
                    <a:pt x="121" y="145"/>
                  </a:lnTo>
                  <a:lnTo>
                    <a:pt x="109" y="152"/>
                  </a:lnTo>
                  <a:lnTo>
                    <a:pt x="106" y="152"/>
                  </a:lnTo>
                  <a:lnTo>
                    <a:pt x="106" y="152"/>
                  </a:lnTo>
                  <a:lnTo>
                    <a:pt x="102" y="149"/>
                  </a:lnTo>
                  <a:lnTo>
                    <a:pt x="102" y="149"/>
                  </a:lnTo>
                  <a:lnTo>
                    <a:pt x="98" y="149"/>
                  </a:lnTo>
                  <a:lnTo>
                    <a:pt x="94" y="149"/>
                  </a:lnTo>
                  <a:lnTo>
                    <a:pt x="94" y="145"/>
                  </a:lnTo>
                  <a:lnTo>
                    <a:pt x="94" y="145"/>
                  </a:lnTo>
                  <a:lnTo>
                    <a:pt x="94" y="141"/>
                  </a:lnTo>
                  <a:lnTo>
                    <a:pt x="94" y="141"/>
                  </a:lnTo>
                  <a:lnTo>
                    <a:pt x="94" y="141"/>
                  </a:lnTo>
                  <a:lnTo>
                    <a:pt x="94" y="137"/>
                  </a:lnTo>
                  <a:lnTo>
                    <a:pt x="94" y="137"/>
                  </a:lnTo>
                  <a:lnTo>
                    <a:pt x="94" y="137"/>
                  </a:lnTo>
                  <a:lnTo>
                    <a:pt x="94" y="141"/>
                  </a:lnTo>
                  <a:lnTo>
                    <a:pt x="98" y="141"/>
                  </a:lnTo>
                  <a:lnTo>
                    <a:pt x="98" y="141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106" y="137"/>
                  </a:lnTo>
                  <a:lnTo>
                    <a:pt x="106" y="137"/>
                  </a:lnTo>
                  <a:lnTo>
                    <a:pt x="106" y="137"/>
                  </a:lnTo>
                  <a:lnTo>
                    <a:pt x="109" y="141"/>
                  </a:lnTo>
                  <a:lnTo>
                    <a:pt x="109" y="141"/>
                  </a:lnTo>
                  <a:lnTo>
                    <a:pt x="109" y="141"/>
                  </a:lnTo>
                  <a:lnTo>
                    <a:pt x="109" y="141"/>
                  </a:lnTo>
                  <a:lnTo>
                    <a:pt x="109" y="141"/>
                  </a:lnTo>
                  <a:lnTo>
                    <a:pt x="109" y="141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09" y="137"/>
                  </a:lnTo>
                  <a:lnTo>
                    <a:pt x="113" y="137"/>
                  </a:lnTo>
                  <a:lnTo>
                    <a:pt x="113" y="137"/>
                  </a:lnTo>
                  <a:lnTo>
                    <a:pt x="113" y="137"/>
                  </a:lnTo>
                  <a:lnTo>
                    <a:pt x="113" y="133"/>
                  </a:lnTo>
                  <a:lnTo>
                    <a:pt x="113" y="133"/>
                  </a:lnTo>
                  <a:lnTo>
                    <a:pt x="109" y="133"/>
                  </a:lnTo>
                  <a:lnTo>
                    <a:pt x="109" y="133"/>
                  </a:lnTo>
                  <a:lnTo>
                    <a:pt x="109" y="133"/>
                  </a:lnTo>
                  <a:lnTo>
                    <a:pt x="98" y="125"/>
                  </a:lnTo>
                  <a:lnTo>
                    <a:pt x="98" y="125"/>
                  </a:lnTo>
                  <a:lnTo>
                    <a:pt x="106" y="125"/>
                  </a:lnTo>
                  <a:lnTo>
                    <a:pt x="106" y="125"/>
                  </a:lnTo>
                  <a:lnTo>
                    <a:pt x="109" y="125"/>
                  </a:lnTo>
                  <a:lnTo>
                    <a:pt x="113" y="121"/>
                  </a:lnTo>
                  <a:lnTo>
                    <a:pt x="121" y="121"/>
                  </a:lnTo>
                  <a:lnTo>
                    <a:pt x="125" y="121"/>
                  </a:lnTo>
                  <a:lnTo>
                    <a:pt x="121" y="121"/>
                  </a:lnTo>
                  <a:lnTo>
                    <a:pt x="109" y="121"/>
                  </a:lnTo>
                  <a:lnTo>
                    <a:pt x="106" y="121"/>
                  </a:lnTo>
                  <a:lnTo>
                    <a:pt x="106" y="117"/>
                  </a:lnTo>
                  <a:lnTo>
                    <a:pt x="102" y="113"/>
                  </a:lnTo>
                  <a:lnTo>
                    <a:pt x="102" y="113"/>
                  </a:lnTo>
                  <a:lnTo>
                    <a:pt x="102" y="110"/>
                  </a:lnTo>
                  <a:lnTo>
                    <a:pt x="106" y="110"/>
                  </a:lnTo>
                  <a:lnTo>
                    <a:pt x="106" y="110"/>
                  </a:lnTo>
                  <a:lnTo>
                    <a:pt x="106" y="110"/>
                  </a:lnTo>
                  <a:lnTo>
                    <a:pt x="109" y="110"/>
                  </a:lnTo>
                  <a:lnTo>
                    <a:pt x="109" y="113"/>
                  </a:lnTo>
                  <a:lnTo>
                    <a:pt x="109" y="110"/>
                  </a:lnTo>
                  <a:lnTo>
                    <a:pt x="109" y="110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3" y="110"/>
                  </a:lnTo>
                  <a:lnTo>
                    <a:pt x="113" y="106"/>
                  </a:lnTo>
                  <a:lnTo>
                    <a:pt x="117" y="106"/>
                  </a:lnTo>
                  <a:lnTo>
                    <a:pt x="121" y="106"/>
                  </a:lnTo>
                  <a:lnTo>
                    <a:pt x="121" y="113"/>
                  </a:lnTo>
                  <a:lnTo>
                    <a:pt x="125" y="117"/>
                  </a:lnTo>
                  <a:lnTo>
                    <a:pt x="129" y="121"/>
                  </a:lnTo>
                  <a:lnTo>
                    <a:pt x="133" y="121"/>
                  </a:lnTo>
                  <a:lnTo>
                    <a:pt x="129" y="121"/>
                  </a:lnTo>
                  <a:lnTo>
                    <a:pt x="129" y="117"/>
                  </a:lnTo>
                  <a:lnTo>
                    <a:pt x="129" y="117"/>
                  </a:lnTo>
                  <a:lnTo>
                    <a:pt x="129" y="110"/>
                  </a:lnTo>
                  <a:lnTo>
                    <a:pt x="129" y="106"/>
                  </a:lnTo>
                  <a:lnTo>
                    <a:pt x="125" y="106"/>
                  </a:lnTo>
                  <a:lnTo>
                    <a:pt x="121" y="98"/>
                  </a:lnTo>
                  <a:lnTo>
                    <a:pt x="117" y="98"/>
                  </a:lnTo>
                  <a:lnTo>
                    <a:pt x="117" y="98"/>
                  </a:lnTo>
                  <a:lnTo>
                    <a:pt x="117" y="94"/>
                  </a:lnTo>
                  <a:lnTo>
                    <a:pt x="121" y="94"/>
                  </a:lnTo>
                  <a:lnTo>
                    <a:pt x="121" y="94"/>
                  </a:lnTo>
                  <a:lnTo>
                    <a:pt x="125" y="94"/>
                  </a:lnTo>
                  <a:lnTo>
                    <a:pt x="121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5" y="90"/>
                  </a:lnTo>
                  <a:lnTo>
                    <a:pt x="129" y="94"/>
                  </a:lnTo>
                  <a:lnTo>
                    <a:pt x="129" y="94"/>
                  </a:lnTo>
                  <a:lnTo>
                    <a:pt x="129" y="94"/>
                  </a:lnTo>
                  <a:lnTo>
                    <a:pt x="129" y="98"/>
                  </a:lnTo>
                  <a:lnTo>
                    <a:pt x="129" y="94"/>
                  </a:lnTo>
                  <a:lnTo>
                    <a:pt x="133" y="94"/>
                  </a:lnTo>
                  <a:lnTo>
                    <a:pt x="137" y="94"/>
                  </a:lnTo>
                  <a:lnTo>
                    <a:pt x="137" y="98"/>
                  </a:lnTo>
                  <a:lnTo>
                    <a:pt x="141" y="98"/>
                  </a:lnTo>
                  <a:lnTo>
                    <a:pt x="141" y="98"/>
                  </a:lnTo>
                  <a:lnTo>
                    <a:pt x="145" y="102"/>
                  </a:lnTo>
                  <a:lnTo>
                    <a:pt x="145" y="106"/>
                  </a:lnTo>
                  <a:lnTo>
                    <a:pt x="145" y="110"/>
                  </a:lnTo>
                  <a:lnTo>
                    <a:pt x="141" y="110"/>
                  </a:lnTo>
                  <a:lnTo>
                    <a:pt x="141" y="117"/>
                  </a:lnTo>
                  <a:lnTo>
                    <a:pt x="137" y="117"/>
                  </a:lnTo>
                  <a:lnTo>
                    <a:pt x="137" y="121"/>
                  </a:lnTo>
                  <a:lnTo>
                    <a:pt x="133" y="121"/>
                  </a:lnTo>
                  <a:lnTo>
                    <a:pt x="133" y="121"/>
                  </a:lnTo>
                  <a:lnTo>
                    <a:pt x="133" y="125"/>
                  </a:lnTo>
                  <a:lnTo>
                    <a:pt x="133" y="125"/>
                  </a:lnTo>
                  <a:moveTo>
                    <a:pt x="102" y="184"/>
                  </a:moveTo>
                  <a:lnTo>
                    <a:pt x="102" y="184"/>
                  </a:lnTo>
                  <a:lnTo>
                    <a:pt x="102" y="188"/>
                  </a:lnTo>
                  <a:lnTo>
                    <a:pt x="102" y="188"/>
                  </a:lnTo>
                  <a:lnTo>
                    <a:pt x="102" y="192"/>
                  </a:lnTo>
                  <a:lnTo>
                    <a:pt x="102" y="192"/>
                  </a:lnTo>
                  <a:lnTo>
                    <a:pt x="106" y="192"/>
                  </a:lnTo>
                  <a:lnTo>
                    <a:pt x="106" y="195"/>
                  </a:lnTo>
                  <a:lnTo>
                    <a:pt x="106" y="195"/>
                  </a:lnTo>
                  <a:lnTo>
                    <a:pt x="109" y="195"/>
                  </a:lnTo>
                  <a:lnTo>
                    <a:pt x="106" y="199"/>
                  </a:lnTo>
                  <a:lnTo>
                    <a:pt x="106" y="199"/>
                  </a:lnTo>
                  <a:lnTo>
                    <a:pt x="102" y="199"/>
                  </a:lnTo>
                  <a:lnTo>
                    <a:pt x="106" y="199"/>
                  </a:lnTo>
                  <a:lnTo>
                    <a:pt x="106" y="199"/>
                  </a:lnTo>
                  <a:lnTo>
                    <a:pt x="109" y="203"/>
                  </a:lnTo>
                  <a:lnTo>
                    <a:pt x="109" y="203"/>
                  </a:lnTo>
                  <a:lnTo>
                    <a:pt x="109" y="203"/>
                  </a:lnTo>
                  <a:lnTo>
                    <a:pt x="109" y="203"/>
                  </a:lnTo>
                  <a:lnTo>
                    <a:pt x="113" y="203"/>
                  </a:lnTo>
                  <a:lnTo>
                    <a:pt x="113" y="203"/>
                  </a:lnTo>
                  <a:lnTo>
                    <a:pt x="113" y="207"/>
                  </a:lnTo>
                  <a:lnTo>
                    <a:pt x="109" y="207"/>
                  </a:lnTo>
                  <a:lnTo>
                    <a:pt x="106" y="211"/>
                  </a:lnTo>
                  <a:lnTo>
                    <a:pt x="98" y="211"/>
                  </a:lnTo>
                  <a:lnTo>
                    <a:pt x="94" y="215"/>
                  </a:lnTo>
                  <a:lnTo>
                    <a:pt x="86" y="219"/>
                  </a:lnTo>
                  <a:lnTo>
                    <a:pt x="86" y="219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78" y="215"/>
                  </a:lnTo>
                  <a:lnTo>
                    <a:pt x="78" y="219"/>
                  </a:lnTo>
                  <a:lnTo>
                    <a:pt x="74" y="231"/>
                  </a:lnTo>
                  <a:lnTo>
                    <a:pt x="70" y="234"/>
                  </a:lnTo>
                  <a:lnTo>
                    <a:pt x="70" y="238"/>
                  </a:lnTo>
                  <a:lnTo>
                    <a:pt x="70" y="238"/>
                  </a:lnTo>
                  <a:lnTo>
                    <a:pt x="74" y="238"/>
                  </a:lnTo>
                  <a:lnTo>
                    <a:pt x="74" y="238"/>
                  </a:lnTo>
                  <a:lnTo>
                    <a:pt x="74" y="242"/>
                  </a:lnTo>
                  <a:lnTo>
                    <a:pt x="70" y="246"/>
                  </a:lnTo>
                  <a:lnTo>
                    <a:pt x="66" y="246"/>
                  </a:lnTo>
                  <a:lnTo>
                    <a:pt x="66" y="246"/>
                  </a:lnTo>
                  <a:lnTo>
                    <a:pt x="66" y="242"/>
                  </a:lnTo>
                  <a:lnTo>
                    <a:pt x="66" y="242"/>
                  </a:lnTo>
                  <a:lnTo>
                    <a:pt x="66" y="242"/>
                  </a:lnTo>
                  <a:lnTo>
                    <a:pt x="66" y="238"/>
                  </a:lnTo>
                  <a:lnTo>
                    <a:pt x="66" y="238"/>
                  </a:lnTo>
                  <a:lnTo>
                    <a:pt x="66" y="238"/>
                  </a:lnTo>
                  <a:lnTo>
                    <a:pt x="66" y="238"/>
                  </a:lnTo>
                  <a:lnTo>
                    <a:pt x="66" y="238"/>
                  </a:lnTo>
                  <a:lnTo>
                    <a:pt x="66" y="234"/>
                  </a:lnTo>
                  <a:lnTo>
                    <a:pt x="70" y="234"/>
                  </a:lnTo>
                  <a:lnTo>
                    <a:pt x="66" y="234"/>
                  </a:lnTo>
                  <a:lnTo>
                    <a:pt x="51" y="242"/>
                  </a:lnTo>
                  <a:lnTo>
                    <a:pt x="51" y="242"/>
                  </a:lnTo>
                  <a:lnTo>
                    <a:pt x="47" y="238"/>
                  </a:lnTo>
                  <a:lnTo>
                    <a:pt x="47" y="238"/>
                  </a:lnTo>
                  <a:lnTo>
                    <a:pt x="47" y="234"/>
                  </a:lnTo>
                  <a:lnTo>
                    <a:pt x="47" y="231"/>
                  </a:lnTo>
                  <a:lnTo>
                    <a:pt x="51" y="234"/>
                  </a:lnTo>
                  <a:lnTo>
                    <a:pt x="55" y="234"/>
                  </a:lnTo>
                  <a:lnTo>
                    <a:pt x="51" y="231"/>
                  </a:lnTo>
                  <a:lnTo>
                    <a:pt x="55" y="227"/>
                  </a:lnTo>
                  <a:lnTo>
                    <a:pt x="59" y="227"/>
                  </a:lnTo>
                  <a:lnTo>
                    <a:pt x="63" y="227"/>
                  </a:lnTo>
                  <a:lnTo>
                    <a:pt x="63" y="227"/>
                  </a:lnTo>
                  <a:lnTo>
                    <a:pt x="59" y="223"/>
                  </a:lnTo>
                  <a:lnTo>
                    <a:pt x="59" y="223"/>
                  </a:lnTo>
                  <a:lnTo>
                    <a:pt x="59" y="223"/>
                  </a:lnTo>
                  <a:lnTo>
                    <a:pt x="59" y="223"/>
                  </a:lnTo>
                  <a:lnTo>
                    <a:pt x="63" y="219"/>
                  </a:lnTo>
                  <a:lnTo>
                    <a:pt x="63" y="215"/>
                  </a:lnTo>
                  <a:lnTo>
                    <a:pt x="59" y="219"/>
                  </a:lnTo>
                  <a:lnTo>
                    <a:pt x="59" y="219"/>
                  </a:lnTo>
                  <a:lnTo>
                    <a:pt x="55" y="219"/>
                  </a:lnTo>
                  <a:lnTo>
                    <a:pt x="47" y="219"/>
                  </a:lnTo>
                  <a:lnTo>
                    <a:pt x="47" y="219"/>
                  </a:lnTo>
                  <a:lnTo>
                    <a:pt x="51" y="219"/>
                  </a:lnTo>
                  <a:lnTo>
                    <a:pt x="51" y="219"/>
                  </a:lnTo>
                  <a:lnTo>
                    <a:pt x="51" y="219"/>
                  </a:lnTo>
                  <a:lnTo>
                    <a:pt x="51" y="215"/>
                  </a:lnTo>
                  <a:lnTo>
                    <a:pt x="47" y="215"/>
                  </a:lnTo>
                  <a:lnTo>
                    <a:pt x="47" y="215"/>
                  </a:lnTo>
                  <a:lnTo>
                    <a:pt x="47" y="215"/>
                  </a:lnTo>
                  <a:lnTo>
                    <a:pt x="51" y="211"/>
                  </a:lnTo>
                  <a:lnTo>
                    <a:pt x="59" y="211"/>
                  </a:lnTo>
                  <a:lnTo>
                    <a:pt x="59" y="207"/>
                  </a:lnTo>
                  <a:lnTo>
                    <a:pt x="59" y="207"/>
                  </a:lnTo>
                  <a:lnTo>
                    <a:pt x="59" y="207"/>
                  </a:lnTo>
                  <a:lnTo>
                    <a:pt x="59" y="207"/>
                  </a:lnTo>
                  <a:lnTo>
                    <a:pt x="59" y="207"/>
                  </a:lnTo>
                  <a:lnTo>
                    <a:pt x="59" y="207"/>
                  </a:lnTo>
                  <a:lnTo>
                    <a:pt x="59" y="207"/>
                  </a:lnTo>
                  <a:lnTo>
                    <a:pt x="59" y="207"/>
                  </a:lnTo>
                  <a:lnTo>
                    <a:pt x="55" y="203"/>
                  </a:lnTo>
                  <a:lnTo>
                    <a:pt x="55" y="203"/>
                  </a:lnTo>
                  <a:lnTo>
                    <a:pt x="55" y="203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51" y="207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47" y="203"/>
                  </a:lnTo>
                  <a:lnTo>
                    <a:pt x="43" y="203"/>
                  </a:lnTo>
                  <a:lnTo>
                    <a:pt x="43" y="203"/>
                  </a:lnTo>
                  <a:lnTo>
                    <a:pt x="43" y="199"/>
                  </a:lnTo>
                  <a:lnTo>
                    <a:pt x="59" y="199"/>
                  </a:lnTo>
                  <a:lnTo>
                    <a:pt x="55" y="199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5" y="195"/>
                  </a:lnTo>
                  <a:lnTo>
                    <a:pt x="51" y="195"/>
                  </a:lnTo>
                  <a:lnTo>
                    <a:pt x="51" y="195"/>
                  </a:lnTo>
                  <a:lnTo>
                    <a:pt x="51" y="195"/>
                  </a:lnTo>
                  <a:lnTo>
                    <a:pt x="51" y="195"/>
                  </a:lnTo>
                  <a:lnTo>
                    <a:pt x="55" y="192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47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88"/>
                  </a:lnTo>
                  <a:lnTo>
                    <a:pt x="43" y="188"/>
                  </a:lnTo>
                  <a:lnTo>
                    <a:pt x="43" y="188"/>
                  </a:lnTo>
                  <a:lnTo>
                    <a:pt x="43" y="188"/>
                  </a:lnTo>
                  <a:lnTo>
                    <a:pt x="47" y="188"/>
                  </a:lnTo>
                  <a:lnTo>
                    <a:pt x="47" y="188"/>
                  </a:lnTo>
                  <a:lnTo>
                    <a:pt x="47" y="188"/>
                  </a:lnTo>
                  <a:lnTo>
                    <a:pt x="47" y="188"/>
                  </a:lnTo>
                  <a:lnTo>
                    <a:pt x="47" y="188"/>
                  </a:lnTo>
                  <a:lnTo>
                    <a:pt x="47" y="188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5" y="184"/>
                  </a:lnTo>
                  <a:lnTo>
                    <a:pt x="63" y="184"/>
                  </a:lnTo>
                  <a:lnTo>
                    <a:pt x="66" y="188"/>
                  </a:lnTo>
                  <a:lnTo>
                    <a:pt x="70" y="188"/>
                  </a:lnTo>
                  <a:lnTo>
                    <a:pt x="70" y="184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3" y="180"/>
                  </a:lnTo>
                  <a:lnTo>
                    <a:pt x="63" y="180"/>
                  </a:lnTo>
                  <a:lnTo>
                    <a:pt x="70" y="180"/>
                  </a:lnTo>
                  <a:lnTo>
                    <a:pt x="74" y="176"/>
                  </a:lnTo>
                  <a:lnTo>
                    <a:pt x="63" y="176"/>
                  </a:lnTo>
                  <a:lnTo>
                    <a:pt x="55" y="176"/>
                  </a:lnTo>
                  <a:lnTo>
                    <a:pt x="51" y="168"/>
                  </a:lnTo>
                  <a:lnTo>
                    <a:pt x="55" y="168"/>
                  </a:lnTo>
                  <a:lnTo>
                    <a:pt x="55" y="168"/>
                  </a:lnTo>
                  <a:lnTo>
                    <a:pt x="55" y="172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63" y="172"/>
                  </a:lnTo>
                  <a:lnTo>
                    <a:pt x="63" y="168"/>
                  </a:lnTo>
                  <a:lnTo>
                    <a:pt x="63" y="168"/>
                  </a:lnTo>
                  <a:lnTo>
                    <a:pt x="59" y="164"/>
                  </a:lnTo>
                  <a:lnTo>
                    <a:pt x="59" y="164"/>
                  </a:lnTo>
                  <a:lnTo>
                    <a:pt x="59" y="164"/>
                  </a:lnTo>
                  <a:lnTo>
                    <a:pt x="59" y="160"/>
                  </a:lnTo>
                  <a:lnTo>
                    <a:pt x="59" y="160"/>
                  </a:lnTo>
                  <a:lnTo>
                    <a:pt x="63" y="164"/>
                  </a:lnTo>
                  <a:lnTo>
                    <a:pt x="63" y="164"/>
                  </a:lnTo>
                  <a:lnTo>
                    <a:pt x="66" y="164"/>
                  </a:lnTo>
                  <a:lnTo>
                    <a:pt x="66" y="164"/>
                  </a:lnTo>
                  <a:lnTo>
                    <a:pt x="66" y="164"/>
                  </a:lnTo>
                  <a:lnTo>
                    <a:pt x="70" y="168"/>
                  </a:lnTo>
                  <a:lnTo>
                    <a:pt x="70" y="168"/>
                  </a:lnTo>
                  <a:lnTo>
                    <a:pt x="70" y="168"/>
                  </a:lnTo>
                  <a:lnTo>
                    <a:pt x="74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4" y="168"/>
                  </a:lnTo>
                  <a:lnTo>
                    <a:pt x="74" y="164"/>
                  </a:lnTo>
                  <a:lnTo>
                    <a:pt x="74" y="164"/>
                  </a:lnTo>
                  <a:lnTo>
                    <a:pt x="74" y="160"/>
                  </a:lnTo>
                  <a:lnTo>
                    <a:pt x="70" y="160"/>
                  </a:lnTo>
                  <a:lnTo>
                    <a:pt x="66" y="160"/>
                  </a:lnTo>
                  <a:lnTo>
                    <a:pt x="66" y="156"/>
                  </a:lnTo>
                  <a:lnTo>
                    <a:pt x="63" y="156"/>
                  </a:lnTo>
                  <a:lnTo>
                    <a:pt x="63" y="156"/>
                  </a:lnTo>
                  <a:lnTo>
                    <a:pt x="63" y="152"/>
                  </a:lnTo>
                  <a:lnTo>
                    <a:pt x="63" y="152"/>
                  </a:lnTo>
                  <a:lnTo>
                    <a:pt x="63" y="152"/>
                  </a:lnTo>
                  <a:lnTo>
                    <a:pt x="63" y="152"/>
                  </a:lnTo>
                  <a:lnTo>
                    <a:pt x="66" y="152"/>
                  </a:lnTo>
                  <a:lnTo>
                    <a:pt x="70" y="152"/>
                  </a:lnTo>
                  <a:lnTo>
                    <a:pt x="74" y="160"/>
                  </a:lnTo>
                  <a:lnTo>
                    <a:pt x="74" y="160"/>
                  </a:lnTo>
                  <a:lnTo>
                    <a:pt x="78" y="164"/>
                  </a:lnTo>
                  <a:lnTo>
                    <a:pt x="78" y="160"/>
                  </a:lnTo>
                  <a:lnTo>
                    <a:pt x="78" y="160"/>
                  </a:lnTo>
                  <a:lnTo>
                    <a:pt x="78" y="160"/>
                  </a:lnTo>
                  <a:lnTo>
                    <a:pt x="78" y="160"/>
                  </a:lnTo>
                  <a:lnTo>
                    <a:pt x="78" y="156"/>
                  </a:lnTo>
                  <a:lnTo>
                    <a:pt x="74" y="156"/>
                  </a:lnTo>
                  <a:lnTo>
                    <a:pt x="74" y="152"/>
                  </a:lnTo>
                  <a:lnTo>
                    <a:pt x="74" y="152"/>
                  </a:lnTo>
                  <a:lnTo>
                    <a:pt x="74" y="152"/>
                  </a:lnTo>
                  <a:lnTo>
                    <a:pt x="74" y="149"/>
                  </a:lnTo>
                  <a:lnTo>
                    <a:pt x="74" y="149"/>
                  </a:lnTo>
                  <a:lnTo>
                    <a:pt x="74" y="149"/>
                  </a:lnTo>
                  <a:lnTo>
                    <a:pt x="74" y="149"/>
                  </a:lnTo>
                  <a:lnTo>
                    <a:pt x="74" y="149"/>
                  </a:lnTo>
                  <a:lnTo>
                    <a:pt x="74" y="149"/>
                  </a:lnTo>
                  <a:lnTo>
                    <a:pt x="78" y="149"/>
                  </a:lnTo>
                  <a:lnTo>
                    <a:pt x="82" y="156"/>
                  </a:lnTo>
                  <a:lnTo>
                    <a:pt x="82" y="156"/>
                  </a:lnTo>
                  <a:lnTo>
                    <a:pt x="82" y="156"/>
                  </a:lnTo>
                  <a:lnTo>
                    <a:pt x="82" y="149"/>
                  </a:lnTo>
                  <a:lnTo>
                    <a:pt x="82" y="149"/>
                  </a:lnTo>
                  <a:lnTo>
                    <a:pt x="82" y="149"/>
                  </a:lnTo>
                  <a:lnTo>
                    <a:pt x="86" y="149"/>
                  </a:lnTo>
                  <a:lnTo>
                    <a:pt x="86" y="149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90" y="160"/>
                  </a:lnTo>
                  <a:lnTo>
                    <a:pt x="90" y="160"/>
                  </a:lnTo>
                  <a:lnTo>
                    <a:pt x="90" y="160"/>
                  </a:lnTo>
                  <a:lnTo>
                    <a:pt x="90" y="160"/>
                  </a:lnTo>
                  <a:lnTo>
                    <a:pt x="90" y="164"/>
                  </a:lnTo>
                  <a:lnTo>
                    <a:pt x="90" y="164"/>
                  </a:lnTo>
                  <a:lnTo>
                    <a:pt x="90" y="168"/>
                  </a:lnTo>
                  <a:lnTo>
                    <a:pt x="90" y="168"/>
                  </a:lnTo>
                  <a:lnTo>
                    <a:pt x="90" y="168"/>
                  </a:lnTo>
                  <a:lnTo>
                    <a:pt x="90" y="168"/>
                  </a:lnTo>
                  <a:lnTo>
                    <a:pt x="94" y="168"/>
                  </a:lnTo>
                  <a:lnTo>
                    <a:pt x="94" y="164"/>
                  </a:lnTo>
                  <a:lnTo>
                    <a:pt x="90" y="164"/>
                  </a:lnTo>
                  <a:lnTo>
                    <a:pt x="90" y="160"/>
                  </a:lnTo>
                  <a:lnTo>
                    <a:pt x="94" y="160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94" y="156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102" y="160"/>
                  </a:lnTo>
                  <a:lnTo>
                    <a:pt x="98" y="160"/>
                  </a:lnTo>
                  <a:lnTo>
                    <a:pt x="98" y="164"/>
                  </a:lnTo>
                  <a:lnTo>
                    <a:pt x="98" y="168"/>
                  </a:lnTo>
                  <a:lnTo>
                    <a:pt x="98" y="172"/>
                  </a:lnTo>
                  <a:lnTo>
                    <a:pt x="102" y="172"/>
                  </a:lnTo>
                  <a:lnTo>
                    <a:pt x="102" y="172"/>
                  </a:lnTo>
                  <a:lnTo>
                    <a:pt x="102" y="172"/>
                  </a:lnTo>
                  <a:lnTo>
                    <a:pt x="102" y="168"/>
                  </a:lnTo>
                  <a:lnTo>
                    <a:pt x="102" y="168"/>
                  </a:lnTo>
                  <a:lnTo>
                    <a:pt x="102" y="168"/>
                  </a:lnTo>
                  <a:lnTo>
                    <a:pt x="106" y="168"/>
                  </a:lnTo>
                  <a:lnTo>
                    <a:pt x="106" y="168"/>
                  </a:lnTo>
                  <a:lnTo>
                    <a:pt x="109" y="176"/>
                  </a:lnTo>
                  <a:lnTo>
                    <a:pt x="109" y="176"/>
                  </a:lnTo>
                  <a:lnTo>
                    <a:pt x="109" y="176"/>
                  </a:lnTo>
                  <a:lnTo>
                    <a:pt x="109" y="180"/>
                  </a:lnTo>
                  <a:lnTo>
                    <a:pt x="109" y="180"/>
                  </a:lnTo>
                  <a:lnTo>
                    <a:pt x="109" y="180"/>
                  </a:lnTo>
                  <a:lnTo>
                    <a:pt x="109" y="180"/>
                  </a:lnTo>
                  <a:lnTo>
                    <a:pt x="106" y="180"/>
                  </a:lnTo>
                  <a:lnTo>
                    <a:pt x="102" y="184"/>
                  </a:lnTo>
                  <a:lnTo>
                    <a:pt x="102" y="184"/>
                  </a:lnTo>
                  <a:moveTo>
                    <a:pt x="78" y="266"/>
                  </a:moveTo>
                  <a:lnTo>
                    <a:pt x="78" y="266"/>
                  </a:lnTo>
                  <a:lnTo>
                    <a:pt x="74" y="266"/>
                  </a:lnTo>
                  <a:lnTo>
                    <a:pt x="74" y="262"/>
                  </a:lnTo>
                  <a:lnTo>
                    <a:pt x="74" y="262"/>
                  </a:lnTo>
                  <a:lnTo>
                    <a:pt x="74" y="258"/>
                  </a:lnTo>
                  <a:lnTo>
                    <a:pt x="74" y="258"/>
                  </a:lnTo>
                  <a:lnTo>
                    <a:pt x="78" y="262"/>
                  </a:lnTo>
                  <a:lnTo>
                    <a:pt x="82" y="266"/>
                  </a:lnTo>
                  <a:lnTo>
                    <a:pt x="82" y="266"/>
                  </a:lnTo>
                  <a:lnTo>
                    <a:pt x="86" y="266"/>
                  </a:lnTo>
                  <a:lnTo>
                    <a:pt x="86" y="266"/>
                  </a:lnTo>
                  <a:lnTo>
                    <a:pt x="86" y="266"/>
                  </a:lnTo>
                  <a:lnTo>
                    <a:pt x="82" y="262"/>
                  </a:lnTo>
                  <a:lnTo>
                    <a:pt x="82" y="262"/>
                  </a:lnTo>
                  <a:lnTo>
                    <a:pt x="82" y="258"/>
                  </a:lnTo>
                  <a:lnTo>
                    <a:pt x="82" y="258"/>
                  </a:lnTo>
                  <a:lnTo>
                    <a:pt x="86" y="258"/>
                  </a:lnTo>
                  <a:lnTo>
                    <a:pt x="90" y="258"/>
                  </a:lnTo>
                  <a:lnTo>
                    <a:pt x="94" y="258"/>
                  </a:lnTo>
                  <a:lnTo>
                    <a:pt x="98" y="262"/>
                  </a:lnTo>
                  <a:lnTo>
                    <a:pt x="94" y="270"/>
                  </a:lnTo>
                  <a:lnTo>
                    <a:pt x="90" y="274"/>
                  </a:lnTo>
                  <a:lnTo>
                    <a:pt x="90" y="277"/>
                  </a:lnTo>
                  <a:lnTo>
                    <a:pt x="86" y="277"/>
                  </a:lnTo>
                  <a:lnTo>
                    <a:pt x="86" y="274"/>
                  </a:lnTo>
                  <a:lnTo>
                    <a:pt x="82" y="274"/>
                  </a:lnTo>
                  <a:lnTo>
                    <a:pt x="82" y="270"/>
                  </a:lnTo>
                  <a:lnTo>
                    <a:pt x="78" y="266"/>
                  </a:lnTo>
                  <a:moveTo>
                    <a:pt x="238" y="39"/>
                  </a:moveTo>
                  <a:lnTo>
                    <a:pt x="238" y="39"/>
                  </a:lnTo>
                  <a:lnTo>
                    <a:pt x="235" y="39"/>
                  </a:lnTo>
                  <a:lnTo>
                    <a:pt x="235" y="39"/>
                  </a:lnTo>
                  <a:lnTo>
                    <a:pt x="235" y="35"/>
                  </a:lnTo>
                  <a:lnTo>
                    <a:pt x="238" y="31"/>
                  </a:lnTo>
                  <a:lnTo>
                    <a:pt x="238" y="31"/>
                  </a:lnTo>
                  <a:lnTo>
                    <a:pt x="238" y="35"/>
                  </a:lnTo>
                  <a:lnTo>
                    <a:pt x="238" y="39"/>
                  </a:lnTo>
                  <a:moveTo>
                    <a:pt x="145" y="98"/>
                  </a:moveTo>
                  <a:lnTo>
                    <a:pt x="145" y="98"/>
                  </a:lnTo>
                  <a:lnTo>
                    <a:pt x="141" y="94"/>
                  </a:lnTo>
                  <a:lnTo>
                    <a:pt x="141" y="94"/>
                  </a:lnTo>
                  <a:lnTo>
                    <a:pt x="125" y="86"/>
                  </a:lnTo>
                  <a:lnTo>
                    <a:pt x="121" y="86"/>
                  </a:lnTo>
                  <a:lnTo>
                    <a:pt x="117" y="86"/>
                  </a:lnTo>
                  <a:lnTo>
                    <a:pt x="117" y="82"/>
                  </a:lnTo>
                  <a:lnTo>
                    <a:pt x="117" y="82"/>
                  </a:lnTo>
                  <a:lnTo>
                    <a:pt x="125" y="82"/>
                  </a:lnTo>
                  <a:lnTo>
                    <a:pt x="125" y="82"/>
                  </a:lnTo>
                  <a:lnTo>
                    <a:pt x="125" y="78"/>
                  </a:lnTo>
                  <a:lnTo>
                    <a:pt x="125" y="74"/>
                  </a:lnTo>
                  <a:lnTo>
                    <a:pt x="125" y="74"/>
                  </a:lnTo>
                  <a:lnTo>
                    <a:pt x="121" y="74"/>
                  </a:lnTo>
                  <a:lnTo>
                    <a:pt x="121" y="74"/>
                  </a:lnTo>
                  <a:lnTo>
                    <a:pt x="121" y="70"/>
                  </a:lnTo>
                  <a:lnTo>
                    <a:pt x="121" y="70"/>
                  </a:lnTo>
                  <a:lnTo>
                    <a:pt x="125" y="67"/>
                  </a:lnTo>
                  <a:lnTo>
                    <a:pt x="125" y="67"/>
                  </a:lnTo>
                  <a:lnTo>
                    <a:pt x="129" y="67"/>
                  </a:lnTo>
                  <a:lnTo>
                    <a:pt x="129" y="67"/>
                  </a:lnTo>
                  <a:lnTo>
                    <a:pt x="129" y="63"/>
                  </a:lnTo>
                  <a:lnTo>
                    <a:pt x="129" y="67"/>
                  </a:lnTo>
                  <a:lnTo>
                    <a:pt x="129" y="67"/>
                  </a:lnTo>
                  <a:lnTo>
                    <a:pt x="129" y="67"/>
                  </a:lnTo>
                  <a:lnTo>
                    <a:pt x="133" y="67"/>
                  </a:lnTo>
                  <a:lnTo>
                    <a:pt x="133" y="67"/>
                  </a:lnTo>
                  <a:lnTo>
                    <a:pt x="133" y="63"/>
                  </a:lnTo>
                  <a:lnTo>
                    <a:pt x="133" y="63"/>
                  </a:lnTo>
                  <a:lnTo>
                    <a:pt x="129" y="63"/>
                  </a:lnTo>
                  <a:lnTo>
                    <a:pt x="129" y="59"/>
                  </a:lnTo>
                  <a:lnTo>
                    <a:pt x="129" y="59"/>
                  </a:lnTo>
                  <a:lnTo>
                    <a:pt x="129" y="59"/>
                  </a:lnTo>
                  <a:lnTo>
                    <a:pt x="129" y="59"/>
                  </a:lnTo>
                  <a:lnTo>
                    <a:pt x="133" y="59"/>
                  </a:lnTo>
                  <a:lnTo>
                    <a:pt x="137" y="55"/>
                  </a:lnTo>
                  <a:lnTo>
                    <a:pt x="137" y="55"/>
                  </a:lnTo>
                  <a:lnTo>
                    <a:pt x="137" y="55"/>
                  </a:lnTo>
                  <a:lnTo>
                    <a:pt x="137" y="55"/>
                  </a:lnTo>
                  <a:lnTo>
                    <a:pt x="137" y="59"/>
                  </a:lnTo>
                  <a:lnTo>
                    <a:pt x="141" y="59"/>
                  </a:lnTo>
                  <a:lnTo>
                    <a:pt x="141" y="55"/>
                  </a:lnTo>
                  <a:lnTo>
                    <a:pt x="141" y="55"/>
                  </a:lnTo>
                  <a:lnTo>
                    <a:pt x="145" y="55"/>
                  </a:lnTo>
                  <a:lnTo>
                    <a:pt x="141" y="55"/>
                  </a:lnTo>
                  <a:lnTo>
                    <a:pt x="141" y="59"/>
                  </a:lnTo>
                  <a:lnTo>
                    <a:pt x="145" y="63"/>
                  </a:lnTo>
                  <a:lnTo>
                    <a:pt x="149" y="63"/>
                  </a:lnTo>
                  <a:lnTo>
                    <a:pt x="152" y="67"/>
                  </a:lnTo>
                  <a:lnTo>
                    <a:pt x="152" y="67"/>
                  </a:lnTo>
                  <a:lnTo>
                    <a:pt x="152" y="63"/>
                  </a:lnTo>
                  <a:lnTo>
                    <a:pt x="152" y="59"/>
                  </a:lnTo>
                  <a:lnTo>
                    <a:pt x="152" y="59"/>
                  </a:lnTo>
                  <a:lnTo>
                    <a:pt x="156" y="55"/>
                  </a:lnTo>
                  <a:lnTo>
                    <a:pt x="156" y="55"/>
                  </a:lnTo>
                  <a:lnTo>
                    <a:pt x="156" y="55"/>
                  </a:lnTo>
                  <a:lnTo>
                    <a:pt x="160" y="59"/>
                  </a:lnTo>
                  <a:lnTo>
                    <a:pt x="160" y="59"/>
                  </a:lnTo>
                  <a:lnTo>
                    <a:pt x="160" y="59"/>
                  </a:lnTo>
                  <a:lnTo>
                    <a:pt x="160" y="63"/>
                  </a:lnTo>
                  <a:lnTo>
                    <a:pt x="160" y="63"/>
                  </a:lnTo>
                  <a:lnTo>
                    <a:pt x="160" y="63"/>
                  </a:lnTo>
                  <a:lnTo>
                    <a:pt x="160" y="63"/>
                  </a:lnTo>
                  <a:lnTo>
                    <a:pt x="164" y="59"/>
                  </a:lnTo>
                  <a:lnTo>
                    <a:pt x="164" y="59"/>
                  </a:lnTo>
                  <a:lnTo>
                    <a:pt x="164" y="59"/>
                  </a:lnTo>
                  <a:lnTo>
                    <a:pt x="164" y="59"/>
                  </a:lnTo>
                  <a:lnTo>
                    <a:pt x="168" y="59"/>
                  </a:lnTo>
                  <a:lnTo>
                    <a:pt x="168" y="63"/>
                  </a:lnTo>
                  <a:lnTo>
                    <a:pt x="168" y="67"/>
                  </a:lnTo>
                  <a:lnTo>
                    <a:pt x="160" y="70"/>
                  </a:lnTo>
                  <a:lnTo>
                    <a:pt x="160" y="70"/>
                  </a:lnTo>
                  <a:lnTo>
                    <a:pt x="160" y="74"/>
                  </a:lnTo>
                  <a:lnTo>
                    <a:pt x="160" y="74"/>
                  </a:lnTo>
                  <a:lnTo>
                    <a:pt x="160" y="74"/>
                  </a:lnTo>
                  <a:lnTo>
                    <a:pt x="160" y="74"/>
                  </a:lnTo>
                  <a:lnTo>
                    <a:pt x="160" y="78"/>
                  </a:lnTo>
                  <a:lnTo>
                    <a:pt x="160" y="78"/>
                  </a:lnTo>
                  <a:lnTo>
                    <a:pt x="160" y="78"/>
                  </a:lnTo>
                  <a:lnTo>
                    <a:pt x="160" y="82"/>
                  </a:lnTo>
                  <a:lnTo>
                    <a:pt x="160" y="82"/>
                  </a:lnTo>
                  <a:lnTo>
                    <a:pt x="160" y="86"/>
                  </a:lnTo>
                  <a:lnTo>
                    <a:pt x="160" y="86"/>
                  </a:lnTo>
                  <a:lnTo>
                    <a:pt x="160" y="86"/>
                  </a:lnTo>
                  <a:lnTo>
                    <a:pt x="160" y="90"/>
                  </a:lnTo>
                  <a:lnTo>
                    <a:pt x="160" y="90"/>
                  </a:lnTo>
                  <a:lnTo>
                    <a:pt x="156" y="94"/>
                  </a:lnTo>
                  <a:lnTo>
                    <a:pt x="149" y="102"/>
                  </a:lnTo>
                  <a:lnTo>
                    <a:pt x="145" y="98"/>
                  </a:lnTo>
                  <a:moveTo>
                    <a:pt x="215" y="39"/>
                  </a:moveTo>
                  <a:lnTo>
                    <a:pt x="215" y="39"/>
                  </a:lnTo>
                  <a:lnTo>
                    <a:pt x="211" y="35"/>
                  </a:lnTo>
                  <a:lnTo>
                    <a:pt x="211" y="35"/>
                  </a:lnTo>
                  <a:lnTo>
                    <a:pt x="211" y="31"/>
                  </a:lnTo>
                  <a:lnTo>
                    <a:pt x="211" y="31"/>
                  </a:lnTo>
                  <a:lnTo>
                    <a:pt x="211" y="31"/>
                  </a:lnTo>
                  <a:lnTo>
                    <a:pt x="211" y="35"/>
                  </a:lnTo>
                  <a:lnTo>
                    <a:pt x="211" y="35"/>
                  </a:lnTo>
                  <a:lnTo>
                    <a:pt x="207" y="39"/>
                  </a:lnTo>
                  <a:lnTo>
                    <a:pt x="211" y="39"/>
                  </a:lnTo>
                  <a:lnTo>
                    <a:pt x="207" y="39"/>
                  </a:lnTo>
                  <a:lnTo>
                    <a:pt x="207" y="39"/>
                  </a:lnTo>
                  <a:lnTo>
                    <a:pt x="207" y="39"/>
                  </a:lnTo>
                  <a:lnTo>
                    <a:pt x="203" y="39"/>
                  </a:lnTo>
                  <a:lnTo>
                    <a:pt x="203" y="39"/>
                  </a:lnTo>
                  <a:lnTo>
                    <a:pt x="203" y="39"/>
                  </a:lnTo>
                  <a:lnTo>
                    <a:pt x="199" y="35"/>
                  </a:lnTo>
                  <a:lnTo>
                    <a:pt x="199" y="35"/>
                  </a:lnTo>
                  <a:lnTo>
                    <a:pt x="199" y="35"/>
                  </a:lnTo>
                  <a:lnTo>
                    <a:pt x="199" y="31"/>
                  </a:lnTo>
                  <a:lnTo>
                    <a:pt x="199" y="28"/>
                  </a:lnTo>
                  <a:lnTo>
                    <a:pt x="199" y="24"/>
                  </a:lnTo>
                  <a:lnTo>
                    <a:pt x="199" y="24"/>
                  </a:lnTo>
                  <a:lnTo>
                    <a:pt x="199" y="20"/>
                  </a:lnTo>
                  <a:lnTo>
                    <a:pt x="203" y="20"/>
                  </a:lnTo>
                  <a:lnTo>
                    <a:pt x="203" y="20"/>
                  </a:lnTo>
                  <a:lnTo>
                    <a:pt x="203" y="16"/>
                  </a:lnTo>
                  <a:lnTo>
                    <a:pt x="203" y="16"/>
                  </a:lnTo>
                  <a:lnTo>
                    <a:pt x="203" y="16"/>
                  </a:lnTo>
                  <a:lnTo>
                    <a:pt x="203" y="16"/>
                  </a:lnTo>
                  <a:lnTo>
                    <a:pt x="203" y="12"/>
                  </a:lnTo>
                  <a:lnTo>
                    <a:pt x="203" y="12"/>
                  </a:lnTo>
                  <a:lnTo>
                    <a:pt x="211" y="12"/>
                  </a:lnTo>
                  <a:lnTo>
                    <a:pt x="215" y="12"/>
                  </a:lnTo>
                  <a:lnTo>
                    <a:pt x="215" y="12"/>
                  </a:lnTo>
                  <a:lnTo>
                    <a:pt x="219" y="12"/>
                  </a:lnTo>
                  <a:lnTo>
                    <a:pt x="219" y="16"/>
                  </a:lnTo>
                  <a:lnTo>
                    <a:pt x="219" y="20"/>
                  </a:lnTo>
                  <a:lnTo>
                    <a:pt x="219" y="24"/>
                  </a:lnTo>
                  <a:lnTo>
                    <a:pt x="219" y="24"/>
                  </a:lnTo>
                  <a:lnTo>
                    <a:pt x="219" y="28"/>
                  </a:lnTo>
                  <a:lnTo>
                    <a:pt x="219" y="28"/>
                  </a:lnTo>
                  <a:lnTo>
                    <a:pt x="219" y="28"/>
                  </a:lnTo>
                  <a:lnTo>
                    <a:pt x="223" y="28"/>
                  </a:lnTo>
                  <a:lnTo>
                    <a:pt x="223" y="31"/>
                  </a:lnTo>
                  <a:lnTo>
                    <a:pt x="223" y="31"/>
                  </a:lnTo>
                  <a:lnTo>
                    <a:pt x="223" y="35"/>
                  </a:lnTo>
                  <a:lnTo>
                    <a:pt x="223" y="35"/>
                  </a:lnTo>
                  <a:lnTo>
                    <a:pt x="223" y="35"/>
                  </a:lnTo>
                  <a:lnTo>
                    <a:pt x="223" y="35"/>
                  </a:lnTo>
                  <a:lnTo>
                    <a:pt x="223" y="39"/>
                  </a:lnTo>
                  <a:lnTo>
                    <a:pt x="223" y="35"/>
                  </a:lnTo>
                  <a:lnTo>
                    <a:pt x="219" y="35"/>
                  </a:lnTo>
                  <a:lnTo>
                    <a:pt x="219" y="35"/>
                  </a:lnTo>
                  <a:lnTo>
                    <a:pt x="219" y="35"/>
                  </a:lnTo>
                  <a:lnTo>
                    <a:pt x="219" y="39"/>
                  </a:lnTo>
                  <a:lnTo>
                    <a:pt x="219" y="39"/>
                  </a:lnTo>
                  <a:lnTo>
                    <a:pt x="215" y="39"/>
                  </a:lnTo>
                  <a:lnTo>
                    <a:pt x="215" y="39"/>
                  </a:lnTo>
                  <a:lnTo>
                    <a:pt x="215" y="43"/>
                  </a:lnTo>
                  <a:lnTo>
                    <a:pt x="215" y="43"/>
                  </a:lnTo>
                  <a:lnTo>
                    <a:pt x="215" y="39"/>
                  </a:lnTo>
                  <a:lnTo>
                    <a:pt x="215" y="39"/>
                  </a:lnTo>
                  <a:lnTo>
                    <a:pt x="215" y="39"/>
                  </a:lnTo>
                  <a:moveTo>
                    <a:pt x="180" y="55"/>
                  </a:moveTo>
                  <a:lnTo>
                    <a:pt x="180" y="55"/>
                  </a:lnTo>
                  <a:lnTo>
                    <a:pt x="184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moveTo>
                    <a:pt x="184" y="39"/>
                  </a:moveTo>
                  <a:lnTo>
                    <a:pt x="184" y="39"/>
                  </a:lnTo>
                  <a:lnTo>
                    <a:pt x="180" y="43"/>
                  </a:lnTo>
                  <a:lnTo>
                    <a:pt x="184" y="43"/>
                  </a:lnTo>
                  <a:lnTo>
                    <a:pt x="184" y="43"/>
                  </a:lnTo>
                  <a:lnTo>
                    <a:pt x="180" y="47"/>
                  </a:lnTo>
                  <a:lnTo>
                    <a:pt x="180" y="47"/>
                  </a:lnTo>
                  <a:lnTo>
                    <a:pt x="172" y="51"/>
                  </a:lnTo>
                  <a:lnTo>
                    <a:pt x="168" y="51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64" y="43"/>
                  </a:lnTo>
                  <a:lnTo>
                    <a:pt x="164" y="39"/>
                  </a:lnTo>
                  <a:lnTo>
                    <a:pt x="164" y="39"/>
                  </a:lnTo>
                  <a:lnTo>
                    <a:pt x="160" y="39"/>
                  </a:lnTo>
                  <a:lnTo>
                    <a:pt x="160" y="39"/>
                  </a:lnTo>
                  <a:lnTo>
                    <a:pt x="156" y="35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2" y="28"/>
                  </a:lnTo>
                  <a:lnTo>
                    <a:pt x="149" y="28"/>
                  </a:lnTo>
                  <a:lnTo>
                    <a:pt x="145" y="28"/>
                  </a:lnTo>
                  <a:lnTo>
                    <a:pt x="145" y="24"/>
                  </a:lnTo>
                  <a:lnTo>
                    <a:pt x="145" y="24"/>
                  </a:lnTo>
                  <a:lnTo>
                    <a:pt x="149" y="24"/>
                  </a:lnTo>
                  <a:lnTo>
                    <a:pt x="149" y="24"/>
                  </a:lnTo>
                  <a:lnTo>
                    <a:pt x="149" y="24"/>
                  </a:lnTo>
                  <a:lnTo>
                    <a:pt x="149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0"/>
                  </a:lnTo>
                  <a:lnTo>
                    <a:pt x="152" y="24"/>
                  </a:lnTo>
                  <a:lnTo>
                    <a:pt x="152" y="24"/>
                  </a:lnTo>
                  <a:lnTo>
                    <a:pt x="156" y="24"/>
                  </a:lnTo>
                  <a:lnTo>
                    <a:pt x="156" y="28"/>
                  </a:lnTo>
                  <a:lnTo>
                    <a:pt x="160" y="28"/>
                  </a:lnTo>
                  <a:lnTo>
                    <a:pt x="160" y="28"/>
                  </a:lnTo>
                  <a:lnTo>
                    <a:pt x="160" y="28"/>
                  </a:lnTo>
                  <a:lnTo>
                    <a:pt x="164" y="31"/>
                  </a:lnTo>
                  <a:lnTo>
                    <a:pt x="164" y="35"/>
                  </a:lnTo>
                  <a:lnTo>
                    <a:pt x="168" y="31"/>
                  </a:lnTo>
                  <a:lnTo>
                    <a:pt x="164" y="31"/>
                  </a:lnTo>
                  <a:lnTo>
                    <a:pt x="164" y="28"/>
                  </a:lnTo>
                  <a:lnTo>
                    <a:pt x="164" y="28"/>
                  </a:lnTo>
                  <a:lnTo>
                    <a:pt x="168" y="28"/>
                  </a:lnTo>
                  <a:lnTo>
                    <a:pt x="172" y="28"/>
                  </a:lnTo>
                  <a:lnTo>
                    <a:pt x="172" y="31"/>
                  </a:lnTo>
                  <a:lnTo>
                    <a:pt x="172" y="31"/>
                  </a:lnTo>
                  <a:lnTo>
                    <a:pt x="172" y="35"/>
                  </a:lnTo>
                  <a:lnTo>
                    <a:pt x="176" y="35"/>
                  </a:lnTo>
                  <a:lnTo>
                    <a:pt x="184" y="35"/>
                  </a:lnTo>
                  <a:lnTo>
                    <a:pt x="188" y="35"/>
                  </a:lnTo>
                  <a:lnTo>
                    <a:pt x="188" y="39"/>
                  </a:lnTo>
                  <a:lnTo>
                    <a:pt x="184" y="39"/>
                  </a:lnTo>
                  <a:moveTo>
                    <a:pt x="281" y="43"/>
                  </a:moveTo>
                  <a:lnTo>
                    <a:pt x="281" y="43"/>
                  </a:lnTo>
                  <a:lnTo>
                    <a:pt x="281" y="39"/>
                  </a:lnTo>
                  <a:lnTo>
                    <a:pt x="278" y="39"/>
                  </a:lnTo>
                  <a:lnTo>
                    <a:pt x="281" y="39"/>
                  </a:lnTo>
                  <a:lnTo>
                    <a:pt x="281" y="39"/>
                  </a:lnTo>
                  <a:lnTo>
                    <a:pt x="281" y="39"/>
                  </a:lnTo>
                  <a:lnTo>
                    <a:pt x="281" y="39"/>
                  </a:lnTo>
                  <a:lnTo>
                    <a:pt x="285" y="39"/>
                  </a:lnTo>
                  <a:lnTo>
                    <a:pt x="281" y="39"/>
                  </a:lnTo>
                  <a:lnTo>
                    <a:pt x="281" y="43"/>
                  </a:lnTo>
                  <a:lnTo>
                    <a:pt x="281" y="43"/>
                  </a:lnTo>
                  <a:lnTo>
                    <a:pt x="281" y="43"/>
                  </a:lnTo>
                  <a:lnTo>
                    <a:pt x="281" y="43"/>
                  </a:lnTo>
                  <a:moveTo>
                    <a:pt x="227" y="47"/>
                  </a:moveTo>
                  <a:lnTo>
                    <a:pt x="227" y="47"/>
                  </a:lnTo>
                  <a:lnTo>
                    <a:pt x="227" y="47"/>
                  </a:lnTo>
                  <a:lnTo>
                    <a:pt x="227" y="43"/>
                  </a:lnTo>
                  <a:lnTo>
                    <a:pt x="227" y="39"/>
                  </a:lnTo>
                  <a:lnTo>
                    <a:pt x="227" y="39"/>
                  </a:lnTo>
                  <a:lnTo>
                    <a:pt x="231" y="39"/>
                  </a:lnTo>
                  <a:lnTo>
                    <a:pt x="231" y="39"/>
                  </a:lnTo>
                  <a:lnTo>
                    <a:pt x="235" y="43"/>
                  </a:lnTo>
                  <a:lnTo>
                    <a:pt x="238" y="43"/>
                  </a:lnTo>
                  <a:lnTo>
                    <a:pt x="246" y="39"/>
                  </a:lnTo>
                  <a:lnTo>
                    <a:pt x="238" y="43"/>
                  </a:lnTo>
                  <a:lnTo>
                    <a:pt x="242" y="47"/>
                  </a:lnTo>
                  <a:lnTo>
                    <a:pt x="238" y="51"/>
                  </a:lnTo>
                  <a:lnTo>
                    <a:pt x="238" y="51"/>
                  </a:lnTo>
                  <a:lnTo>
                    <a:pt x="235" y="55"/>
                  </a:lnTo>
                  <a:lnTo>
                    <a:pt x="231" y="51"/>
                  </a:lnTo>
                  <a:lnTo>
                    <a:pt x="231" y="51"/>
                  </a:lnTo>
                  <a:lnTo>
                    <a:pt x="227" y="47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29"/>
            <p:cNvSpPr>
              <a:spLocks noEditPoints="1"/>
            </p:cNvSpPr>
            <p:nvPr/>
          </p:nvSpPr>
          <p:spPr bwMode="auto">
            <a:xfrm>
              <a:off x="722875" y="3622080"/>
              <a:ext cx="651933" cy="554567"/>
            </a:xfrm>
            <a:custGeom>
              <a:avLst/>
              <a:gdLst>
                <a:gd name="T0" fmla="*/ 207 w 308"/>
                <a:gd name="T1" fmla="*/ 43 h 262"/>
                <a:gd name="T2" fmla="*/ 11 w 308"/>
                <a:gd name="T3" fmla="*/ 200 h 262"/>
                <a:gd name="T4" fmla="*/ 23 w 308"/>
                <a:gd name="T5" fmla="*/ 200 h 262"/>
                <a:gd name="T6" fmla="*/ 230 w 308"/>
                <a:gd name="T7" fmla="*/ 40 h 262"/>
                <a:gd name="T8" fmla="*/ 230 w 308"/>
                <a:gd name="T9" fmla="*/ 4 h 262"/>
                <a:gd name="T10" fmla="*/ 11 w 308"/>
                <a:gd name="T11" fmla="*/ 258 h 262"/>
                <a:gd name="T12" fmla="*/ 70 w 308"/>
                <a:gd name="T13" fmla="*/ 254 h 262"/>
                <a:gd name="T14" fmla="*/ 164 w 308"/>
                <a:gd name="T15" fmla="*/ 227 h 262"/>
                <a:gd name="T16" fmla="*/ 191 w 308"/>
                <a:gd name="T17" fmla="*/ 207 h 262"/>
                <a:gd name="T18" fmla="*/ 293 w 308"/>
                <a:gd name="T19" fmla="*/ 161 h 262"/>
                <a:gd name="T20" fmla="*/ 297 w 308"/>
                <a:gd name="T21" fmla="*/ 94 h 262"/>
                <a:gd name="T22" fmla="*/ 301 w 308"/>
                <a:gd name="T23" fmla="*/ 47 h 262"/>
                <a:gd name="T24" fmla="*/ 258 w 308"/>
                <a:gd name="T25" fmla="*/ 47 h 262"/>
                <a:gd name="T26" fmla="*/ 211 w 308"/>
                <a:gd name="T27" fmla="*/ 55 h 262"/>
                <a:gd name="T28" fmla="*/ 203 w 308"/>
                <a:gd name="T29" fmla="*/ 59 h 262"/>
                <a:gd name="T30" fmla="*/ 215 w 308"/>
                <a:gd name="T31" fmla="*/ 75 h 262"/>
                <a:gd name="T32" fmla="*/ 230 w 308"/>
                <a:gd name="T33" fmla="*/ 90 h 262"/>
                <a:gd name="T34" fmla="*/ 230 w 308"/>
                <a:gd name="T35" fmla="*/ 98 h 262"/>
                <a:gd name="T36" fmla="*/ 207 w 308"/>
                <a:gd name="T37" fmla="*/ 75 h 262"/>
                <a:gd name="T38" fmla="*/ 179 w 308"/>
                <a:gd name="T39" fmla="*/ 79 h 262"/>
                <a:gd name="T40" fmla="*/ 203 w 308"/>
                <a:gd name="T41" fmla="*/ 82 h 262"/>
                <a:gd name="T42" fmla="*/ 238 w 308"/>
                <a:gd name="T43" fmla="*/ 122 h 262"/>
                <a:gd name="T44" fmla="*/ 195 w 308"/>
                <a:gd name="T45" fmla="*/ 86 h 262"/>
                <a:gd name="T46" fmla="*/ 160 w 308"/>
                <a:gd name="T47" fmla="*/ 86 h 262"/>
                <a:gd name="T48" fmla="*/ 105 w 308"/>
                <a:gd name="T49" fmla="*/ 98 h 262"/>
                <a:gd name="T50" fmla="*/ 113 w 308"/>
                <a:gd name="T51" fmla="*/ 125 h 262"/>
                <a:gd name="T52" fmla="*/ 144 w 308"/>
                <a:gd name="T53" fmla="*/ 129 h 262"/>
                <a:gd name="T54" fmla="*/ 199 w 308"/>
                <a:gd name="T55" fmla="*/ 122 h 262"/>
                <a:gd name="T56" fmla="*/ 152 w 308"/>
                <a:gd name="T57" fmla="*/ 145 h 262"/>
                <a:gd name="T58" fmla="*/ 148 w 308"/>
                <a:gd name="T59" fmla="*/ 149 h 262"/>
                <a:gd name="T60" fmla="*/ 121 w 308"/>
                <a:gd name="T61" fmla="*/ 145 h 262"/>
                <a:gd name="T62" fmla="*/ 109 w 308"/>
                <a:gd name="T63" fmla="*/ 153 h 262"/>
                <a:gd name="T64" fmla="*/ 86 w 308"/>
                <a:gd name="T65" fmla="*/ 153 h 262"/>
                <a:gd name="T66" fmla="*/ 82 w 308"/>
                <a:gd name="T67" fmla="*/ 164 h 262"/>
                <a:gd name="T68" fmla="*/ 62 w 308"/>
                <a:gd name="T69" fmla="*/ 176 h 262"/>
                <a:gd name="T70" fmla="*/ 117 w 308"/>
                <a:gd name="T71" fmla="*/ 188 h 262"/>
                <a:gd name="T72" fmla="*/ 140 w 308"/>
                <a:gd name="T73" fmla="*/ 204 h 262"/>
                <a:gd name="T74" fmla="*/ 136 w 308"/>
                <a:gd name="T75" fmla="*/ 231 h 262"/>
                <a:gd name="T76" fmla="*/ 101 w 308"/>
                <a:gd name="T77" fmla="*/ 176 h 262"/>
                <a:gd name="T78" fmla="*/ 74 w 308"/>
                <a:gd name="T79" fmla="*/ 192 h 262"/>
                <a:gd name="T80" fmla="*/ 62 w 308"/>
                <a:gd name="T81" fmla="*/ 192 h 262"/>
                <a:gd name="T82" fmla="*/ 39 w 308"/>
                <a:gd name="T83" fmla="*/ 219 h 262"/>
                <a:gd name="T84" fmla="*/ 43 w 308"/>
                <a:gd name="T85" fmla="*/ 239 h 262"/>
                <a:gd name="T86" fmla="*/ 19 w 308"/>
                <a:gd name="T87" fmla="*/ 231 h 262"/>
                <a:gd name="T88" fmla="*/ 0 w 308"/>
                <a:gd name="T89" fmla="*/ 239 h 262"/>
                <a:gd name="T90" fmla="*/ 58 w 308"/>
                <a:gd name="T91" fmla="*/ 180 h 262"/>
                <a:gd name="T92" fmla="*/ 35 w 308"/>
                <a:gd name="T93" fmla="*/ 184 h 262"/>
                <a:gd name="T94" fmla="*/ 31 w 308"/>
                <a:gd name="T95" fmla="*/ 211 h 262"/>
                <a:gd name="T96" fmla="*/ 93 w 308"/>
                <a:gd name="T97" fmla="*/ 129 h 262"/>
                <a:gd name="T98" fmla="*/ 97 w 308"/>
                <a:gd name="T99" fmla="*/ 114 h 262"/>
                <a:gd name="T100" fmla="*/ 105 w 308"/>
                <a:gd name="T101" fmla="*/ 118 h 262"/>
                <a:gd name="T102" fmla="*/ 8 w 308"/>
                <a:gd name="T103" fmla="*/ 211 h 262"/>
                <a:gd name="T104" fmla="*/ 27 w 308"/>
                <a:gd name="T105" fmla="*/ 211 h 262"/>
                <a:gd name="T106" fmla="*/ 11 w 308"/>
                <a:gd name="T107" fmla="*/ 219 h 262"/>
                <a:gd name="T108" fmla="*/ 140 w 308"/>
                <a:gd name="T109" fmla="*/ 82 h 262"/>
                <a:gd name="T110" fmla="*/ 152 w 308"/>
                <a:gd name="T111" fmla="*/ 71 h 262"/>
                <a:gd name="T112" fmla="*/ 160 w 308"/>
                <a:gd name="T113" fmla="*/ 71 h 262"/>
                <a:gd name="T114" fmla="*/ 140 w 308"/>
                <a:gd name="T115" fmla="*/ 82 h 262"/>
                <a:gd name="T116" fmla="*/ 215 w 308"/>
                <a:gd name="T117" fmla="*/ 36 h 262"/>
                <a:gd name="T118" fmla="*/ 164 w 308"/>
                <a:gd name="T119" fmla="*/ 8 h 262"/>
                <a:gd name="T120" fmla="*/ 183 w 308"/>
                <a:gd name="T121" fmla="*/ 24 h 262"/>
                <a:gd name="T122" fmla="*/ 164 w 308"/>
                <a:gd name="T123" fmla="*/ 67 h 262"/>
                <a:gd name="T124" fmla="*/ 168 w 308"/>
                <a:gd name="T125" fmla="*/ 75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8" h="262">
                  <a:moveTo>
                    <a:pt x="211" y="43"/>
                  </a:moveTo>
                  <a:lnTo>
                    <a:pt x="211" y="43"/>
                  </a:lnTo>
                  <a:lnTo>
                    <a:pt x="211" y="47"/>
                  </a:lnTo>
                  <a:lnTo>
                    <a:pt x="207" y="47"/>
                  </a:lnTo>
                  <a:lnTo>
                    <a:pt x="203" y="47"/>
                  </a:lnTo>
                  <a:lnTo>
                    <a:pt x="199" y="47"/>
                  </a:lnTo>
                  <a:lnTo>
                    <a:pt x="199" y="47"/>
                  </a:lnTo>
                  <a:lnTo>
                    <a:pt x="199" y="47"/>
                  </a:lnTo>
                  <a:lnTo>
                    <a:pt x="199" y="43"/>
                  </a:lnTo>
                  <a:lnTo>
                    <a:pt x="199" y="40"/>
                  </a:lnTo>
                  <a:lnTo>
                    <a:pt x="195" y="40"/>
                  </a:lnTo>
                  <a:lnTo>
                    <a:pt x="195" y="40"/>
                  </a:lnTo>
                  <a:lnTo>
                    <a:pt x="199" y="40"/>
                  </a:lnTo>
                  <a:lnTo>
                    <a:pt x="199" y="40"/>
                  </a:lnTo>
                  <a:lnTo>
                    <a:pt x="203" y="40"/>
                  </a:lnTo>
                  <a:lnTo>
                    <a:pt x="207" y="43"/>
                  </a:lnTo>
                  <a:lnTo>
                    <a:pt x="207" y="43"/>
                  </a:lnTo>
                  <a:lnTo>
                    <a:pt x="207" y="43"/>
                  </a:lnTo>
                  <a:lnTo>
                    <a:pt x="207" y="43"/>
                  </a:lnTo>
                  <a:lnTo>
                    <a:pt x="211" y="43"/>
                  </a:lnTo>
                  <a:moveTo>
                    <a:pt x="11" y="200"/>
                  </a:moveTo>
                  <a:lnTo>
                    <a:pt x="11" y="200"/>
                  </a:lnTo>
                  <a:lnTo>
                    <a:pt x="8" y="204"/>
                  </a:lnTo>
                  <a:lnTo>
                    <a:pt x="4" y="204"/>
                  </a:lnTo>
                  <a:lnTo>
                    <a:pt x="4" y="200"/>
                  </a:lnTo>
                  <a:lnTo>
                    <a:pt x="4" y="200"/>
                  </a:lnTo>
                  <a:lnTo>
                    <a:pt x="4" y="200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11" y="196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11" y="200"/>
                  </a:lnTo>
                  <a:moveTo>
                    <a:pt x="11" y="204"/>
                  </a:moveTo>
                  <a:lnTo>
                    <a:pt x="11" y="204"/>
                  </a:lnTo>
                  <a:lnTo>
                    <a:pt x="11" y="204"/>
                  </a:lnTo>
                  <a:lnTo>
                    <a:pt x="11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9" y="200"/>
                  </a:lnTo>
                  <a:lnTo>
                    <a:pt x="19" y="200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200"/>
                  </a:lnTo>
                  <a:lnTo>
                    <a:pt x="23" y="200"/>
                  </a:lnTo>
                  <a:lnTo>
                    <a:pt x="23" y="200"/>
                  </a:lnTo>
                  <a:lnTo>
                    <a:pt x="23" y="200"/>
                  </a:lnTo>
                  <a:lnTo>
                    <a:pt x="23" y="204"/>
                  </a:lnTo>
                  <a:lnTo>
                    <a:pt x="19" y="204"/>
                  </a:lnTo>
                  <a:lnTo>
                    <a:pt x="19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1" y="204"/>
                  </a:lnTo>
                  <a:moveTo>
                    <a:pt x="250" y="32"/>
                  </a:moveTo>
                  <a:lnTo>
                    <a:pt x="250" y="32"/>
                  </a:lnTo>
                  <a:lnTo>
                    <a:pt x="250" y="36"/>
                  </a:lnTo>
                  <a:lnTo>
                    <a:pt x="234" y="40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0" y="36"/>
                  </a:lnTo>
                  <a:lnTo>
                    <a:pt x="230" y="32"/>
                  </a:lnTo>
                  <a:lnTo>
                    <a:pt x="226" y="32"/>
                  </a:lnTo>
                  <a:lnTo>
                    <a:pt x="222" y="28"/>
                  </a:lnTo>
                  <a:lnTo>
                    <a:pt x="222" y="24"/>
                  </a:lnTo>
                  <a:lnTo>
                    <a:pt x="219" y="24"/>
                  </a:lnTo>
                  <a:lnTo>
                    <a:pt x="222" y="24"/>
                  </a:lnTo>
                  <a:lnTo>
                    <a:pt x="234" y="20"/>
                  </a:lnTo>
                  <a:lnTo>
                    <a:pt x="238" y="16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34" y="12"/>
                  </a:lnTo>
                  <a:lnTo>
                    <a:pt x="230" y="8"/>
                  </a:lnTo>
                  <a:lnTo>
                    <a:pt x="230" y="8"/>
                  </a:lnTo>
                  <a:lnTo>
                    <a:pt x="230" y="4"/>
                  </a:lnTo>
                  <a:lnTo>
                    <a:pt x="230" y="4"/>
                  </a:lnTo>
                  <a:lnTo>
                    <a:pt x="234" y="4"/>
                  </a:lnTo>
                  <a:lnTo>
                    <a:pt x="234" y="4"/>
                  </a:lnTo>
                  <a:lnTo>
                    <a:pt x="238" y="0"/>
                  </a:lnTo>
                  <a:lnTo>
                    <a:pt x="238" y="0"/>
                  </a:lnTo>
                  <a:lnTo>
                    <a:pt x="238" y="0"/>
                  </a:lnTo>
                  <a:lnTo>
                    <a:pt x="242" y="4"/>
                  </a:lnTo>
                  <a:lnTo>
                    <a:pt x="242" y="4"/>
                  </a:lnTo>
                  <a:lnTo>
                    <a:pt x="246" y="8"/>
                  </a:lnTo>
                  <a:lnTo>
                    <a:pt x="250" y="8"/>
                  </a:lnTo>
                  <a:lnTo>
                    <a:pt x="250" y="8"/>
                  </a:lnTo>
                  <a:lnTo>
                    <a:pt x="250" y="12"/>
                  </a:lnTo>
                  <a:lnTo>
                    <a:pt x="250" y="16"/>
                  </a:lnTo>
                  <a:lnTo>
                    <a:pt x="250" y="24"/>
                  </a:lnTo>
                  <a:lnTo>
                    <a:pt x="250" y="32"/>
                  </a:lnTo>
                  <a:moveTo>
                    <a:pt x="8" y="258"/>
                  </a:moveTo>
                  <a:lnTo>
                    <a:pt x="8" y="258"/>
                  </a:lnTo>
                  <a:lnTo>
                    <a:pt x="11" y="258"/>
                  </a:lnTo>
                  <a:lnTo>
                    <a:pt x="15" y="262"/>
                  </a:lnTo>
                  <a:lnTo>
                    <a:pt x="27" y="258"/>
                  </a:lnTo>
                  <a:lnTo>
                    <a:pt x="35" y="258"/>
                  </a:lnTo>
                  <a:lnTo>
                    <a:pt x="43" y="254"/>
                  </a:lnTo>
                  <a:lnTo>
                    <a:pt x="54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4"/>
                  </a:lnTo>
                  <a:lnTo>
                    <a:pt x="58" y="254"/>
                  </a:lnTo>
                  <a:lnTo>
                    <a:pt x="58" y="254"/>
                  </a:lnTo>
                  <a:lnTo>
                    <a:pt x="62" y="254"/>
                  </a:lnTo>
                  <a:lnTo>
                    <a:pt x="62" y="254"/>
                  </a:lnTo>
                  <a:lnTo>
                    <a:pt x="66" y="250"/>
                  </a:lnTo>
                  <a:lnTo>
                    <a:pt x="66" y="250"/>
                  </a:lnTo>
                  <a:lnTo>
                    <a:pt x="66" y="250"/>
                  </a:lnTo>
                  <a:lnTo>
                    <a:pt x="66" y="250"/>
                  </a:lnTo>
                  <a:lnTo>
                    <a:pt x="66" y="254"/>
                  </a:lnTo>
                  <a:lnTo>
                    <a:pt x="70" y="254"/>
                  </a:lnTo>
                  <a:lnTo>
                    <a:pt x="74" y="254"/>
                  </a:lnTo>
                  <a:lnTo>
                    <a:pt x="78" y="254"/>
                  </a:lnTo>
                  <a:lnTo>
                    <a:pt x="78" y="254"/>
                  </a:lnTo>
                  <a:lnTo>
                    <a:pt x="78" y="254"/>
                  </a:lnTo>
                  <a:lnTo>
                    <a:pt x="82" y="246"/>
                  </a:lnTo>
                  <a:lnTo>
                    <a:pt x="86" y="246"/>
                  </a:lnTo>
                  <a:lnTo>
                    <a:pt x="86" y="246"/>
                  </a:lnTo>
                  <a:lnTo>
                    <a:pt x="101" y="239"/>
                  </a:lnTo>
                  <a:lnTo>
                    <a:pt x="105" y="239"/>
                  </a:lnTo>
                  <a:lnTo>
                    <a:pt x="109" y="250"/>
                  </a:lnTo>
                  <a:lnTo>
                    <a:pt x="113" y="250"/>
                  </a:lnTo>
                  <a:lnTo>
                    <a:pt x="113" y="254"/>
                  </a:lnTo>
                  <a:lnTo>
                    <a:pt x="133" y="246"/>
                  </a:lnTo>
                  <a:lnTo>
                    <a:pt x="136" y="243"/>
                  </a:lnTo>
                  <a:lnTo>
                    <a:pt x="140" y="239"/>
                  </a:lnTo>
                  <a:lnTo>
                    <a:pt x="156" y="239"/>
                  </a:lnTo>
                  <a:lnTo>
                    <a:pt x="160" y="235"/>
                  </a:lnTo>
                  <a:lnTo>
                    <a:pt x="164" y="227"/>
                  </a:lnTo>
                  <a:lnTo>
                    <a:pt x="168" y="227"/>
                  </a:lnTo>
                  <a:lnTo>
                    <a:pt x="168" y="227"/>
                  </a:lnTo>
                  <a:lnTo>
                    <a:pt x="172" y="227"/>
                  </a:lnTo>
                  <a:lnTo>
                    <a:pt x="172" y="227"/>
                  </a:lnTo>
                  <a:lnTo>
                    <a:pt x="176" y="227"/>
                  </a:lnTo>
                  <a:lnTo>
                    <a:pt x="176" y="227"/>
                  </a:lnTo>
                  <a:lnTo>
                    <a:pt x="176" y="227"/>
                  </a:lnTo>
                  <a:lnTo>
                    <a:pt x="176" y="223"/>
                  </a:lnTo>
                  <a:lnTo>
                    <a:pt x="176" y="223"/>
                  </a:lnTo>
                  <a:lnTo>
                    <a:pt x="176" y="219"/>
                  </a:lnTo>
                  <a:lnTo>
                    <a:pt x="179" y="215"/>
                  </a:lnTo>
                  <a:lnTo>
                    <a:pt x="183" y="211"/>
                  </a:lnTo>
                  <a:lnTo>
                    <a:pt x="183" y="211"/>
                  </a:lnTo>
                  <a:lnTo>
                    <a:pt x="183" y="207"/>
                  </a:lnTo>
                  <a:lnTo>
                    <a:pt x="187" y="207"/>
                  </a:lnTo>
                  <a:lnTo>
                    <a:pt x="187" y="207"/>
                  </a:lnTo>
                  <a:lnTo>
                    <a:pt x="191" y="207"/>
                  </a:lnTo>
                  <a:lnTo>
                    <a:pt x="191" y="207"/>
                  </a:lnTo>
                  <a:lnTo>
                    <a:pt x="199" y="211"/>
                  </a:lnTo>
                  <a:lnTo>
                    <a:pt x="203" y="207"/>
                  </a:lnTo>
                  <a:lnTo>
                    <a:pt x="207" y="204"/>
                  </a:lnTo>
                  <a:lnTo>
                    <a:pt x="207" y="204"/>
                  </a:lnTo>
                  <a:lnTo>
                    <a:pt x="211" y="200"/>
                  </a:lnTo>
                  <a:lnTo>
                    <a:pt x="211" y="196"/>
                  </a:lnTo>
                  <a:lnTo>
                    <a:pt x="215" y="184"/>
                  </a:lnTo>
                  <a:lnTo>
                    <a:pt x="215" y="184"/>
                  </a:lnTo>
                  <a:lnTo>
                    <a:pt x="215" y="184"/>
                  </a:lnTo>
                  <a:lnTo>
                    <a:pt x="215" y="180"/>
                  </a:lnTo>
                  <a:lnTo>
                    <a:pt x="226" y="180"/>
                  </a:lnTo>
                  <a:lnTo>
                    <a:pt x="234" y="176"/>
                  </a:lnTo>
                  <a:lnTo>
                    <a:pt x="254" y="172"/>
                  </a:lnTo>
                  <a:lnTo>
                    <a:pt x="269" y="168"/>
                  </a:lnTo>
                  <a:lnTo>
                    <a:pt x="277" y="172"/>
                  </a:lnTo>
                  <a:lnTo>
                    <a:pt x="281" y="172"/>
                  </a:lnTo>
                  <a:lnTo>
                    <a:pt x="289" y="168"/>
                  </a:lnTo>
                  <a:lnTo>
                    <a:pt x="293" y="161"/>
                  </a:lnTo>
                  <a:lnTo>
                    <a:pt x="293" y="161"/>
                  </a:lnTo>
                  <a:lnTo>
                    <a:pt x="293" y="157"/>
                  </a:lnTo>
                  <a:lnTo>
                    <a:pt x="293" y="149"/>
                  </a:lnTo>
                  <a:lnTo>
                    <a:pt x="293" y="145"/>
                  </a:lnTo>
                  <a:lnTo>
                    <a:pt x="293" y="145"/>
                  </a:lnTo>
                  <a:lnTo>
                    <a:pt x="297" y="141"/>
                  </a:lnTo>
                  <a:lnTo>
                    <a:pt x="297" y="137"/>
                  </a:lnTo>
                  <a:lnTo>
                    <a:pt x="297" y="137"/>
                  </a:lnTo>
                  <a:lnTo>
                    <a:pt x="293" y="137"/>
                  </a:lnTo>
                  <a:lnTo>
                    <a:pt x="293" y="137"/>
                  </a:lnTo>
                  <a:lnTo>
                    <a:pt x="289" y="137"/>
                  </a:lnTo>
                  <a:lnTo>
                    <a:pt x="289" y="133"/>
                  </a:lnTo>
                  <a:lnTo>
                    <a:pt x="269" y="114"/>
                  </a:lnTo>
                  <a:lnTo>
                    <a:pt x="265" y="114"/>
                  </a:lnTo>
                  <a:lnTo>
                    <a:pt x="265" y="114"/>
                  </a:lnTo>
                  <a:lnTo>
                    <a:pt x="269" y="110"/>
                  </a:lnTo>
                  <a:lnTo>
                    <a:pt x="293" y="98"/>
                  </a:lnTo>
                  <a:lnTo>
                    <a:pt x="297" y="94"/>
                  </a:lnTo>
                  <a:lnTo>
                    <a:pt x="301" y="90"/>
                  </a:lnTo>
                  <a:lnTo>
                    <a:pt x="305" y="82"/>
                  </a:lnTo>
                  <a:lnTo>
                    <a:pt x="305" y="82"/>
                  </a:lnTo>
                  <a:lnTo>
                    <a:pt x="305" y="79"/>
                  </a:lnTo>
                  <a:lnTo>
                    <a:pt x="301" y="75"/>
                  </a:lnTo>
                  <a:lnTo>
                    <a:pt x="301" y="75"/>
                  </a:lnTo>
                  <a:lnTo>
                    <a:pt x="301" y="71"/>
                  </a:lnTo>
                  <a:lnTo>
                    <a:pt x="305" y="71"/>
                  </a:lnTo>
                  <a:lnTo>
                    <a:pt x="308" y="63"/>
                  </a:lnTo>
                  <a:lnTo>
                    <a:pt x="308" y="59"/>
                  </a:lnTo>
                  <a:lnTo>
                    <a:pt x="308" y="59"/>
                  </a:lnTo>
                  <a:lnTo>
                    <a:pt x="305" y="59"/>
                  </a:lnTo>
                  <a:lnTo>
                    <a:pt x="305" y="55"/>
                  </a:lnTo>
                  <a:lnTo>
                    <a:pt x="301" y="55"/>
                  </a:lnTo>
                  <a:lnTo>
                    <a:pt x="301" y="51"/>
                  </a:lnTo>
                  <a:lnTo>
                    <a:pt x="301" y="51"/>
                  </a:lnTo>
                  <a:lnTo>
                    <a:pt x="301" y="47"/>
                  </a:lnTo>
                  <a:lnTo>
                    <a:pt x="301" y="47"/>
                  </a:lnTo>
                  <a:lnTo>
                    <a:pt x="301" y="43"/>
                  </a:lnTo>
                  <a:lnTo>
                    <a:pt x="297" y="40"/>
                  </a:lnTo>
                  <a:lnTo>
                    <a:pt x="297" y="36"/>
                  </a:lnTo>
                  <a:lnTo>
                    <a:pt x="297" y="32"/>
                  </a:lnTo>
                  <a:lnTo>
                    <a:pt x="293" y="32"/>
                  </a:lnTo>
                  <a:lnTo>
                    <a:pt x="285" y="32"/>
                  </a:lnTo>
                  <a:lnTo>
                    <a:pt x="281" y="32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40"/>
                  </a:lnTo>
                  <a:lnTo>
                    <a:pt x="277" y="40"/>
                  </a:lnTo>
                  <a:lnTo>
                    <a:pt x="277" y="43"/>
                  </a:lnTo>
                  <a:lnTo>
                    <a:pt x="277" y="43"/>
                  </a:lnTo>
                  <a:lnTo>
                    <a:pt x="273" y="43"/>
                  </a:lnTo>
                  <a:lnTo>
                    <a:pt x="265" y="43"/>
                  </a:lnTo>
                  <a:lnTo>
                    <a:pt x="262" y="43"/>
                  </a:lnTo>
                  <a:lnTo>
                    <a:pt x="258" y="47"/>
                  </a:lnTo>
                  <a:lnTo>
                    <a:pt x="254" y="47"/>
                  </a:lnTo>
                  <a:lnTo>
                    <a:pt x="250" y="47"/>
                  </a:lnTo>
                  <a:lnTo>
                    <a:pt x="250" y="43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50" y="36"/>
                  </a:lnTo>
                  <a:lnTo>
                    <a:pt x="230" y="43"/>
                  </a:lnTo>
                  <a:lnTo>
                    <a:pt x="230" y="43"/>
                  </a:lnTo>
                  <a:lnTo>
                    <a:pt x="230" y="47"/>
                  </a:lnTo>
                  <a:lnTo>
                    <a:pt x="230" y="47"/>
                  </a:lnTo>
                  <a:lnTo>
                    <a:pt x="234" y="51"/>
                  </a:lnTo>
                  <a:lnTo>
                    <a:pt x="234" y="55"/>
                  </a:lnTo>
                  <a:lnTo>
                    <a:pt x="226" y="51"/>
                  </a:lnTo>
                  <a:lnTo>
                    <a:pt x="203" y="51"/>
                  </a:lnTo>
                  <a:lnTo>
                    <a:pt x="203" y="51"/>
                  </a:lnTo>
                  <a:lnTo>
                    <a:pt x="207" y="51"/>
                  </a:lnTo>
                  <a:lnTo>
                    <a:pt x="211" y="55"/>
                  </a:lnTo>
                  <a:lnTo>
                    <a:pt x="211" y="55"/>
                  </a:lnTo>
                  <a:lnTo>
                    <a:pt x="211" y="59"/>
                  </a:lnTo>
                  <a:lnTo>
                    <a:pt x="211" y="59"/>
                  </a:lnTo>
                  <a:lnTo>
                    <a:pt x="211" y="59"/>
                  </a:lnTo>
                  <a:lnTo>
                    <a:pt x="211" y="59"/>
                  </a:lnTo>
                  <a:lnTo>
                    <a:pt x="211" y="59"/>
                  </a:lnTo>
                  <a:lnTo>
                    <a:pt x="211" y="63"/>
                  </a:lnTo>
                  <a:lnTo>
                    <a:pt x="207" y="63"/>
                  </a:lnTo>
                  <a:lnTo>
                    <a:pt x="207" y="63"/>
                  </a:lnTo>
                  <a:lnTo>
                    <a:pt x="207" y="59"/>
                  </a:lnTo>
                  <a:lnTo>
                    <a:pt x="207" y="59"/>
                  </a:lnTo>
                  <a:lnTo>
                    <a:pt x="207" y="55"/>
                  </a:lnTo>
                  <a:lnTo>
                    <a:pt x="203" y="55"/>
                  </a:lnTo>
                  <a:lnTo>
                    <a:pt x="203" y="51"/>
                  </a:lnTo>
                  <a:lnTo>
                    <a:pt x="199" y="55"/>
                  </a:lnTo>
                  <a:lnTo>
                    <a:pt x="199" y="55"/>
                  </a:lnTo>
                  <a:lnTo>
                    <a:pt x="199" y="59"/>
                  </a:lnTo>
                  <a:lnTo>
                    <a:pt x="203" y="59"/>
                  </a:lnTo>
                  <a:lnTo>
                    <a:pt x="203" y="63"/>
                  </a:lnTo>
                  <a:lnTo>
                    <a:pt x="203" y="63"/>
                  </a:lnTo>
                  <a:lnTo>
                    <a:pt x="203" y="63"/>
                  </a:lnTo>
                  <a:lnTo>
                    <a:pt x="203" y="63"/>
                  </a:lnTo>
                  <a:lnTo>
                    <a:pt x="203" y="67"/>
                  </a:lnTo>
                  <a:lnTo>
                    <a:pt x="203" y="67"/>
                  </a:lnTo>
                  <a:lnTo>
                    <a:pt x="203" y="67"/>
                  </a:lnTo>
                  <a:lnTo>
                    <a:pt x="203" y="71"/>
                  </a:lnTo>
                  <a:lnTo>
                    <a:pt x="207" y="71"/>
                  </a:lnTo>
                  <a:lnTo>
                    <a:pt x="207" y="71"/>
                  </a:lnTo>
                  <a:lnTo>
                    <a:pt x="211" y="71"/>
                  </a:lnTo>
                  <a:lnTo>
                    <a:pt x="222" y="67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15" y="71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5" y="75"/>
                  </a:lnTo>
                  <a:lnTo>
                    <a:pt x="219" y="79"/>
                  </a:lnTo>
                  <a:lnTo>
                    <a:pt x="219" y="79"/>
                  </a:lnTo>
                  <a:lnTo>
                    <a:pt x="219" y="79"/>
                  </a:lnTo>
                  <a:lnTo>
                    <a:pt x="226" y="75"/>
                  </a:lnTo>
                  <a:lnTo>
                    <a:pt x="230" y="67"/>
                  </a:lnTo>
                  <a:lnTo>
                    <a:pt x="234" y="67"/>
                  </a:lnTo>
                  <a:lnTo>
                    <a:pt x="230" y="71"/>
                  </a:lnTo>
                  <a:lnTo>
                    <a:pt x="230" y="75"/>
                  </a:lnTo>
                  <a:lnTo>
                    <a:pt x="230" y="75"/>
                  </a:lnTo>
                  <a:lnTo>
                    <a:pt x="234" y="75"/>
                  </a:lnTo>
                  <a:lnTo>
                    <a:pt x="238" y="75"/>
                  </a:lnTo>
                  <a:lnTo>
                    <a:pt x="242" y="75"/>
                  </a:lnTo>
                  <a:lnTo>
                    <a:pt x="238" y="79"/>
                  </a:lnTo>
                  <a:lnTo>
                    <a:pt x="222" y="79"/>
                  </a:lnTo>
                  <a:lnTo>
                    <a:pt x="222" y="82"/>
                  </a:lnTo>
                  <a:lnTo>
                    <a:pt x="226" y="86"/>
                  </a:lnTo>
                  <a:lnTo>
                    <a:pt x="230" y="90"/>
                  </a:lnTo>
                  <a:lnTo>
                    <a:pt x="23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38" y="98"/>
                  </a:lnTo>
                  <a:lnTo>
                    <a:pt x="238" y="94"/>
                  </a:lnTo>
                  <a:lnTo>
                    <a:pt x="238" y="94"/>
                  </a:lnTo>
                  <a:lnTo>
                    <a:pt x="234" y="94"/>
                  </a:lnTo>
                  <a:lnTo>
                    <a:pt x="226" y="90"/>
                  </a:lnTo>
                  <a:lnTo>
                    <a:pt x="222" y="90"/>
                  </a:lnTo>
                  <a:lnTo>
                    <a:pt x="226" y="90"/>
                  </a:lnTo>
                  <a:lnTo>
                    <a:pt x="230" y="94"/>
                  </a:lnTo>
                  <a:lnTo>
                    <a:pt x="234" y="98"/>
                  </a:lnTo>
                  <a:lnTo>
                    <a:pt x="234" y="98"/>
                  </a:lnTo>
                  <a:lnTo>
                    <a:pt x="230" y="98"/>
                  </a:lnTo>
                  <a:lnTo>
                    <a:pt x="222" y="90"/>
                  </a:lnTo>
                  <a:lnTo>
                    <a:pt x="222" y="90"/>
                  </a:lnTo>
                  <a:lnTo>
                    <a:pt x="219" y="90"/>
                  </a:lnTo>
                  <a:lnTo>
                    <a:pt x="219" y="94"/>
                  </a:lnTo>
                  <a:lnTo>
                    <a:pt x="215" y="94"/>
                  </a:lnTo>
                  <a:lnTo>
                    <a:pt x="215" y="94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79"/>
                  </a:lnTo>
                  <a:lnTo>
                    <a:pt x="215" y="79"/>
                  </a:lnTo>
                  <a:lnTo>
                    <a:pt x="215" y="79"/>
                  </a:lnTo>
                  <a:lnTo>
                    <a:pt x="215" y="79"/>
                  </a:lnTo>
                  <a:lnTo>
                    <a:pt x="211" y="79"/>
                  </a:lnTo>
                  <a:lnTo>
                    <a:pt x="211" y="79"/>
                  </a:lnTo>
                  <a:lnTo>
                    <a:pt x="211" y="75"/>
                  </a:lnTo>
                  <a:lnTo>
                    <a:pt x="207" y="75"/>
                  </a:lnTo>
                  <a:lnTo>
                    <a:pt x="203" y="71"/>
                  </a:lnTo>
                  <a:lnTo>
                    <a:pt x="199" y="71"/>
                  </a:lnTo>
                  <a:lnTo>
                    <a:pt x="199" y="71"/>
                  </a:lnTo>
                  <a:lnTo>
                    <a:pt x="199" y="67"/>
                  </a:lnTo>
                  <a:lnTo>
                    <a:pt x="195" y="63"/>
                  </a:lnTo>
                  <a:lnTo>
                    <a:pt x="195" y="59"/>
                  </a:lnTo>
                  <a:lnTo>
                    <a:pt x="195" y="59"/>
                  </a:lnTo>
                  <a:lnTo>
                    <a:pt x="191" y="59"/>
                  </a:lnTo>
                  <a:lnTo>
                    <a:pt x="191" y="59"/>
                  </a:lnTo>
                  <a:lnTo>
                    <a:pt x="187" y="59"/>
                  </a:lnTo>
                  <a:lnTo>
                    <a:pt x="187" y="59"/>
                  </a:lnTo>
                  <a:lnTo>
                    <a:pt x="187" y="63"/>
                  </a:lnTo>
                  <a:lnTo>
                    <a:pt x="183" y="63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79" y="75"/>
                  </a:lnTo>
                  <a:lnTo>
                    <a:pt x="179" y="75"/>
                  </a:lnTo>
                  <a:lnTo>
                    <a:pt x="179" y="79"/>
                  </a:lnTo>
                  <a:lnTo>
                    <a:pt x="183" y="79"/>
                  </a:lnTo>
                  <a:lnTo>
                    <a:pt x="183" y="75"/>
                  </a:lnTo>
                  <a:lnTo>
                    <a:pt x="187" y="75"/>
                  </a:lnTo>
                  <a:lnTo>
                    <a:pt x="183" y="75"/>
                  </a:lnTo>
                  <a:lnTo>
                    <a:pt x="183" y="75"/>
                  </a:lnTo>
                  <a:lnTo>
                    <a:pt x="183" y="75"/>
                  </a:lnTo>
                  <a:lnTo>
                    <a:pt x="183" y="75"/>
                  </a:lnTo>
                  <a:lnTo>
                    <a:pt x="183" y="75"/>
                  </a:lnTo>
                  <a:lnTo>
                    <a:pt x="183" y="71"/>
                  </a:lnTo>
                  <a:lnTo>
                    <a:pt x="187" y="71"/>
                  </a:lnTo>
                  <a:lnTo>
                    <a:pt x="187" y="71"/>
                  </a:lnTo>
                  <a:lnTo>
                    <a:pt x="187" y="75"/>
                  </a:lnTo>
                  <a:lnTo>
                    <a:pt x="187" y="75"/>
                  </a:lnTo>
                  <a:lnTo>
                    <a:pt x="187" y="75"/>
                  </a:lnTo>
                  <a:lnTo>
                    <a:pt x="195" y="82"/>
                  </a:lnTo>
                  <a:lnTo>
                    <a:pt x="199" y="82"/>
                  </a:lnTo>
                  <a:lnTo>
                    <a:pt x="199" y="82"/>
                  </a:lnTo>
                  <a:lnTo>
                    <a:pt x="203" y="82"/>
                  </a:lnTo>
                  <a:lnTo>
                    <a:pt x="203" y="86"/>
                  </a:lnTo>
                  <a:lnTo>
                    <a:pt x="203" y="86"/>
                  </a:lnTo>
                  <a:lnTo>
                    <a:pt x="203" y="86"/>
                  </a:lnTo>
                  <a:lnTo>
                    <a:pt x="203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3" y="90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8"/>
                  </a:lnTo>
                  <a:lnTo>
                    <a:pt x="207" y="98"/>
                  </a:lnTo>
                  <a:lnTo>
                    <a:pt x="211" y="106"/>
                  </a:lnTo>
                  <a:lnTo>
                    <a:pt x="219" y="106"/>
                  </a:lnTo>
                  <a:lnTo>
                    <a:pt x="222" y="110"/>
                  </a:lnTo>
                  <a:lnTo>
                    <a:pt x="230" y="114"/>
                  </a:lnTo>
                  <a:lnTo>
                    <a:pt x="238" y="118"/>
                  </a:lnTo>
                  <a:lnTo>
                    <a:pt x="238" y="122"/>
                  </a:lnTo>
                  <a:lnTo>
                    <a:pt x="238" y="125"/>
                  </a:lnTo>
                  <a:lnTo>
                    <a:pt x="238" y="129"/>
                  </a:lnTo>
                  <a:lnTo>
                    <a:pt x="238" y="122"/>
                  </a:lnTo>
                  <a:lnTo>
                    <a:pt x="234" y="122"/>
                  </a:lnTo>
                  <a:lnTo>
                    <a:pt x="230" y="118"/>
                  </a:lnTo>
                  <a:lnTo>
                    <a:pt x="230" y="118"/>
                  </a:lnTo>
                  <a:lnTo>
                    <a:pt x="226" y="118"/>
                  </a:lnTo>
                  <a:lnTo>
                    <a:pt x="219" y="110"/>
                  </a:lnTo>
                  <a:lnTo>
                    <a:pt x="215" y="110"/>
                  </a:lnTo>
                  <a:lnTo>
                    <a:pt x="207" y="110"/>
                  </a:lnTo>
                  <a:lnTo>
                    <a:pt x="203" y="106"/>
                  </a:lnTo>
                  <a:lnTo>
                    <a:pt x="203" y="102"/>
                  </a:lnTo>
                  <a:lnTo>
                    <a:pt x="199" y="98"/>
                  </a:lnTo>
                  <a:lnTo>
                    <a:pt x="199" y="90"/>
                  </a:lnTo>
                  <a:lnTo>
                    <a:pt x="199" y="90"/>
                  </a:lnTo>
                  <a:lnTo>
                    <a:pt x="199" y="90"/>
                  </a:lnTo>
                  <a:lnTo>
                    <a:pt x="199" y="86"/>
                  </a:lnTo>
                  <a:lnTo>
                    <a:pt x="195" y="86"/>
                  </a:lnTo>
                  <a:lnTo>
                    <a:pt x="195" y="86"/>
                  </a:lnTo>
                  <a:lnTo>
                    <a:pt x="195" y="82"/>
                  </a:lnTo>
                  <a:lnTo>
                    <a:pt x="187" y="82"/>
                  </a:lnTo>
                  <a:lnTo>
                    <a:pt x="183" y="82"/>
                  </a:lnTo>
                  <a:lnTo>
                    <a:pt x="179" y="86"/>
                  </a:lnTo>
                  <a:lnTo>
                    <a:pt x="179" y="86"/>
                  </a:lnTo>
                  <a:lnTo>
                    <a:pt x="176" y="86"/>
                  </a:lnTo>
                  <a:lnTo>
                    <a:pt x="176" y="86"/>
                  </a:lnTo>
                  <a:lnTo>
                    <a:pt x="168" y="94"/>
                  </a:lnTo>
                  <a:lnTo>
                    <a:pt x="164" y="94"/>
                  </a:lnTo>
                  <a:lnTo>
                    <a:pt x="172" y="86"/>
                  </a:lnTo>
                  <a:lnTo>
                    <a:pt x="172" y="86"/>
                  </a:lnTo>
                  <a:lnTo>
                    <a:pt x="172" y="82"/>
                  </a:lnTo>
                  <a:lnTo>
                    <a:pt x="172" y="82"/>
                  </a:lnTo>
                  <a:lnTo>
                    <a:pt x="172" y="82"/>
                  </a:lnTo>
                  <a:lnTo>
                    <a:pt x="164" y="82"/>
                  </a:lnTo>
                  <a:lnTo>
                    <a:pt x="164" y="82"/>
                  </a:lnTo>
                  <a:lnTo>
                    <a:pt x="160" y="86"/>
                  </a:lnTo>
                  <a:lnTo>
                    <a:pt x="156" y="90"/>
                  </a:lnTo>
                  <a:lnTo>
                    <a:pt x="152" y="94"/>
                  </a:lnTo>
                  <a:lnTo>
                    <a:pt x="148" y="94"/>
                  </a:lnTo>
                  <a:lnTo>
                    <a:pt x="144" y="90"/>
                  </a:lnTo>
                  <a:lnTo>
                    <a:pt x="144" y="90"/>
                  </a:lnTo>
                  <a:lnTo>
                    <a:pt x="140" y="86"/>
                  </a:lnTo>
                  <a:lnTo>
                    <a:pt x="136" y="86"/>
                  </a:lnTo>
                  <a:lnTo>
                    <a:pt x="133" y="82"/>
                  </a:lnTo>
                  <a:lnTo>
                    <a:pt x="133" y="79"/>
                  </a:lnTo>
                  <a:lnTo>
                    <a:pt x="129" y="79"/>
                  </a:lnTo>
                  <a:lnTo>
                    <a:pt x="125" y="82"/>
                  </a:lnTo>
                  <a:lnTo>
                    <a:pt x="121" y="86"/>
                  </a:lnTo>
                  <a:lnTo>
                    <a:pt x="117" y="86"/>
                  </a:lnTo>
                  <a:lnTo>
                    <a:pt x="113" y="90"/>
                  </a:lnTo>
                  <a:lnTo>
                    <a:pt x="105" y="94"/>
                  </a:lnTo>
                  <a:lnTo>
                    <a:pt x="105" y="98"/>
                  </a:lnTo>
                  <a:lnTo>
                    <a:pt x="101" y="98"/>
                  </a:lnTo>
                  <a:lnTo>
                    <a:pt x="105" y="98"/>
                  </a:lnTo>
                  <a:lnTo>
                    <a:pt x="109" y="98"/>
                  </a:lnTo>
                  <a:lnTo>
                    <a:pt x="109" y="102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25" y="106"/>
                  </a:lnTo>
                  <a:lnTo>
                    <a:pt x="125" y="110"/>
                  </a:lnTo>
                  <a:lnTo>
                    <a:pt x="129" y="110"/>
                  </a:lnTo>
                  <a:lnTo>
                    <a:pt x="133" y="114"/>
                  </a:lnTo>
                  <a:lnTo>
                    <a:pt x="117" y="110"/>
                  </a:lnTo>
                  <a:lnTo>
                    <a:pt x="113" y="114"/>
                  </a:lnTo>
                  <a:lnTo>
                    <a:pt x="113" y="118"/>
                  </a:lnTo>
                  <a:lnTo>
                    <a:pt x="113" y="118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2"/>
                  </a:lnTo>
                  <a:lnTo>
                    <a:pt x="113" y="125"/>
                  </a:lnTo>
                  <a:lnTo>
                    <a:pt x="113" y="125"/>
                  </a:lnTo>
                  <a:lnTo>
                    <a:pt x="113" y="125"/>
                  </a:lnTo>
                  <a:lnTo>
                    <a:pt x="113" y="129"/>
                  </a:lnTo>
                  <a:lnTo>
                    <a:pt x="113" y="129"/>
                  </a:lnTo>
                  <a:lnTo>
                    <a:pt x="113" y="129"/>
                  </a:lnTo>
                  <a:lnTo>
                    <a:pt x="140" y="122"/>
                  </a:lnTo>
                  <a:lnTo>
                    <a:pt x="144" y="122"/>
                  </a:lnTo>
                  <a:lnTo>
                    <a:pt x="144" y="122"/>
                  </a:lnTo>
                  <a:lnTo>
                    <a:pt x="148" y="122"/>
                  </a:lnTo>
                  <a:lnTo>
                    <a:pt x="148" y="118"/>
                  </a:lnTo>
                  <a:lnTo>
                    <a:pt x="164" y="114"/>
                  </a:lnTo>
                  <a:lnTo>
                    <a:pt x="168" y="114"/>
                  </a:lnTo>
                  <a:lnTo>
                    <a:pt x="168" y="114"/>
                  </a:lnTo>
                  <a:lnTo>
                    <a:pt x="152" y="118"/>
                  </a:lnTo>
                  <a:lnTo>
                    <a:pt x="148" y="125"/>
                  </a:lnTo>
                  <a:lnTo>
                    <a:pt x="144" y="125"/>
                  </a:lnTo>
                  <a:lnTo>
                    <a:pt x="148" y="125"/>
                  </a:lnTo>
                  <a:lnTo>
                    <a:pt x="148" y="129"/>
                  </a:lnTo>
                  <a:lnTo>
                    <a:pt x="148" y="129"/>
                  </a:lnTo>
                  <a:lnTo>
                    <a:pt x="144" y="129"/>
                  </a:lnTo>
                  <a:lnTo>
                    <a:pt x="148" y="133"/>
                  </a:lnTo>
                  <a:lnTo>
                    <a:pt x="156" y="133"/>
                  </a:lnTo>
                  <a:lnTo>
                    <a:pt x="156" y="129"/>
                  </a:lnTo>
                  <a:lnTo>
                    <a:pt x="168" y="125"/>
                  </a:lnTo>
                  <a:lnTo>
                    <a:pt x="183" y="118"/>
                  </a:lnTo>
                  <a:lnTo>
                    <a:pt x="187" y="118"/>
                  </a:lnTo>
                  <a:lnTo>
                    <a:pt x="195" y="114"/>
                  </a:lnTo>
                  <a:lnTo>
                    <a:pt x="195" y="114"/>
                  </a:lnTo>
                  <a:lnTo>
                    <a:pt x="199" y="114"/>
                  </a:lnTo>
                  <a:lnTo>
                    <a:pt x="199" y="114"/>
                  </a:lnTo>
                  <a:lnTo>
                    <a:pt x="199" y="114"/>
                  </a:lnTo>
                  <a:lnTo>
                    <a:pt x="199" y="114"/>
                  </a:lnTo>
                  <a:lnTo>
                    <a:pt x="195" y="114"/>
                  </a:lnTo>
                  <a:lnTo>
                    <a:pt x="199" y="118"/>
                  </a:lnTo>
                  <a:lnTo>
                    <a:pt x="203" y="122"/>
                  </a:lnTo>
                  <a:lnTo>
                    <a:pt x="207" y="125"/>
                  </a:lnTo>
                  <a:lnTo>
                    <a:pt x="203" y="125"/>
                  </a:lnTo>
                  <a:lnTo>
                    <a:pt x="199" y="122"/>
                  </a:lnTo>
                  <a:lnTo>
                    <a:pt x="195" y="122"/>
                  </a:lnTo>
                  <a:lnTo>
                    <a:pt x="195" y="122"/>
                  </a:lnTo>
                  <a:lnTo>
                    <a:pt x="191" y="122"/>
                  </a:lnTo>
                  <a:lnTo>
                    <a:pt x="179" y="122"/>
                  </a:lnTo>
                  <a:lnTo>
                    <a:pt x="164" y="129"/>
                  </a:lnTo>
                  <a:lnTo>
                    <a:pt x="160" y="133"/>
                  </a:lnTo>
                  <a:lnTo>
                    <a:pt x="156" y="133"/>
                  </a:lnTo>
                  <a:lnTo>
                    <a:pt x="156" y="133"/>
                  </a:lnTo>
                  <a:lnTo>
                    <a:pt x="156" y="137"/>
                  </a:lnTo>
                  <a:lnTo>
                    <a:pt x="160" y="145"/>
                  </a:lnTo>
                  <a:lnTo>
                    <a:pt x="160" y="145"/>
                  </a:lnTo>
                  <a:lnTo>
                    <a:pt x="160" y="149"/>
                  </a:lnTo>
                  <a:lnTo>
                    <a:pt x="156" y="149"/>
                  </a:lnTo>
                  <a:lnTo>
                    <a:pt x="156" y="141"/>
                  </a:lnTo>
                  <a:lnTo>
                    <a:pt x="156" y="141"/>
                  </a:lnTo>
                  <a:lnTo>
                    <a:pt x="152" y="137"/>
                  </a:lnTo>
                  <a:lnTo>
                    <a:pt x="152" y="141"/>
                  </a:lnTo>
                  <a:lnTo>
                    <a:pt x="152" y="145"/>
                  </a:lnTo>
                  <a:lnTo>
                    <a:pt x="152" y="145"/>
                  </a:lnTo>
                  <a:lnTo>
                    <a:pt x="152" y="149"/>
                  </a:lnTo>
                  <a:lnTo>
                    <a:pt x="156" y="149"/>
                  </a:lnTo>
                  <a:lnTo>
                    <a:pt x="160" y="153"/>
                  </a:lnTo>
                  <a:lnTo>
                    <a:pt x="176" y="145"/>
                  </a:lnTo>
                  <a:lnTo>
                    <a:pt x="179" y="149"/>
                  </a:lnTo>
                  <a:lnTo>
                    <a:pt x="164" y="153"/>
                  </a:lnTo>
                  <a:lnTo>
                    <a:pt x="164" y="153"/>
                  </a:lnTo>
                  <a:lnTo>
                    <a:pt x="164" y="157"/>
                  </a:lnTo>
                  <a:lnTo>
                    <a:pt x="164" y="157"/>
                  </a:lnTo>
                  <a:lnTo>
                    <a:pt x="164" y="161"/>
                  </a:lnTo>
                  <a:lnTo>
                    <a:pt x="164" y="161"/>
                  </a:lnTo>
                  <a:lnTo>
                    <a:pt x="160" y="161"/>
                  </a:lnTo>
                  <a:lnTo>
                    <a:pt x="160" y="157"/>
                  </a:lnTo>
                  <a:lnTo>
                    <a:pt x="160" y="157"/>
                  </a:lnTo>
                  <a:lnTo>
                    <a:pt x="156" y="153"/>
                  </a:lnTo>
                  <a:lnTo>
                    <a:pt x="152" y="153"/>
                  </a:lnTo>
                  <a:lnTo>
                    <a:pt x="148" y="149"/>
                  </a:lnTo>
                  <a:lnTo>
                    <a:pt x="144" y="145"/>
                  </a:lnTo>
                  <a:lnTo>
                    <a:pt x="133" y="145"/>
                  </a:lnTo>
                  <a:lnTo>
                    <a:pt x="133" y="145"/>
                  </a:lnTo>
                  <a:lnTo>
                    <a:pt x="129" y="145"/>
                  </a:lnTo>
                  <a:lnTo>
                    <a:pt x="129" y="149"/>
                  </a:lnTo>
                  <a:lnTo>
                    <a:pt x="129" y="149"/>
                  </a:lnTo>
                  <a:lnTo>
                    <a:pt x="129" y="153"/>
                  </a:lnTo>
                  <a:lnTo>
                    <a:pt x="133" y="153"/>
                  </a:lnTo>
                  <a:lnTo>
                    <a:pt x="129" y="153"/>
                  </a:lnTo>
                  <a:lnTo>
                    <a:pt x="129" y="157"/>
                  </a:lnTo>
                  <a:lnTo>
                    <a:pt x="129" y="161"/>
                  </a:lnTo>
                  <a:lnTo>
                    <a:pt x="129" y="161"/>
                  </a:lnTo>
                  <a:lnTo>
                    <a:pt x="129" y="157"/>
                  </a:lnTo>
                  <a:lnTo>
                    <a:pt x="129" y="153"/>
                  </a:lnTo>
                  <a:lnTo>
                    <a:pt x="125" y="149"/>
                  </a:lnTo>
                  <a:lnTo>
                    <a:pt x="125" y="145"/>
                  </a:lnTo>
                  <a:lnTo>
                    <a:pt x="121" y="149"/>
                  </a:lnTo>
                  <a:lnTo>
                    <a:pt x="121" y="145"/>
                  </a:lnTo>
                  <a:lnTo>
                    <a:pt x="121" y="145"/>
                  </a:lnTo>
                  <a:lnTo>
                    <a:pt x="125" y="145"/>
                  </a:lnTo>
                  <a:lnTo>
                    <a:pt x="125" y="141"/>
                  </a:lnTo>
                  <a:lnTo>
                    <a:pt x="125" y="141"/>
                  </a:lnTo>
                  <a:lnTo>
                    <a:pt x="113" y="141"/>
                  </a:lnTo>
                  <a:lnTo>
                    <a:pt x="109" y="141"/>
                  </a:lnTo>
                  <a:lnTo>
                    <a:pt x="109" y="145"/>
                  </a:lnTo>
                  <a:lnTo>
                    <a:pt x="109" y="145"/>
                  </a:lnTo>
                  <a:lnTo>
                    <a:pt x="109" y="145"/>
                  </a:lnTo>
                  <a:lnTo>
                    <a:pt x="113" y="145"/>
                  </a:lnTo>
                  <a:lnTo>
                    <a:pt x="113" y="149"/>
                  </a:lnTo>
                  <a:lnTo>
                    <a:pt x="109" y="149"/>
                  </a:lnTo>
                  <a:lnTo>
                    <a:pt x="113" y="149"/>
                  </a:lnTo>
                  <a:lnTo>
                    <a:pt x="113" y="153"/>
                  </a:lnTo>
                  <a:lnTo>
                    <a:pt x="113" y="153"/>
                  </a:lnTo>
                  <a:lnTo>
                    <a:pt x="113" y="153"/>
                  </a:lnTo>
                  <a:lnTo>
                    <a:pt x="109" y="153"/>
                  </a:lnTo>
                  <a:lnTo>
                    <a:pt x="109" y="153"/>
                  </a:lnTo>
                  <a:lnTo>
                    <a:pt x="109" y="153"/>
                  </a:lnTo>
                  <a:lnTo>
                    <a:pt x="109" y="153"/>
                  </a:lnTo>
                  <a:lnTo>
                    <a:pt x="109" y="149"/>
                  </a:lnTo>
                  <a:lnTo>
                    <a:pt x="101" y="141"/>
                  </a:lnTo>
                  <a:lnTo>
                    <a:pt x="97" y="141"/>
                  </a:lnTo>
                  <a:lnTo>
                    <a:pt x="97" y="141"/>
                  </a:lnTo>
                  <a:lnTo>
                    <a:pt x="93" y="145"/>
                  </a:lnTo>
                  <a:lnTo>
                    <a:pt x="90" y="149"/>
                  </a:lnTo>
                  <a:lnTo>
                    <a:pt x="90" y="149"/>
                  </a:lnTo>
                  <a:lnTo>
                    <a:pt x="90" y="149"/>
                  </a:lnTo>
                  <a:lnTo>
                    <a:pt x="90" y="149"/>
                  </a:lnTo>
                  <a:lnTo>
                    <a:pt x="86" y="149"/>
                  </a:lnTo>
                  <a:lnTo>
                    <a:pt x="90" y="153"/>
                  </a:lnTo>
                  <a:lnTo>
                    <a:pt x="90" y="153"/>
                  </a:lnTo>
                  <a:lnTo>
                    <a:pt x="90" y="157"/>
                  </a:lnTo>
                  <a:lnTo>
                    <a:pt x="90" y="157"/>
                  </a:lnTo>
                  <a:lnTo>
                    <a:pt x="86" y="153"/>
                  </a:lnTo>
                  <a:lnTo>
                    <a:pt x="86" y="153"/>
                  </a:lnTo>
                  <a:lnTo>
                    <a:pt x="82" y="149"/>
                  </a:lnTo>
                  <a:lnTo>
                    <a:pt x="82" y="149"/>
                  </a:lnTo>
                  <a:lnTo>
                    <a:pt x="66" y="153"/>
                  </a:lnTo>
                  <a:lnTo>
                    <a:pt x="62" y="153"/>
                  </a:lnTo>
                  <a:lnTo>
                    <a:pt x="62" y="157"/>
                  </a:lnTo>
                  <a:lnTo>
                    <a:pt x="58" y="157"/>
                  </a:lnTo>
                  <a:lnTo>
                    <a:pt x="58" y="157"/>
                  </a:lnTo>
                  <a:lnTo>
                    <a:pt x="58" y="161"/>
                  </a:lnTo>
                  <a:lnTo>
                    <a:pt x="62" y="161"/>
                  </a:lnTo>
                  <a:lnTo>
                    <a:pt x="62" y="161"/>
                  </a:lnTo>
                  <a:lnTo>
                    <a:pt x="62" y="164"/>
                  </a:lnTo>
                  <a:lnTo>
                    <a:pt x="62" y="164"/>
                  </a:lnTo>
                  <a:lnTo>
                    <a:pt x="62" y="164"/>
                  </a:lnTo>
                  <a:lnTo>
                    <a:pt x="62" y="164"/>
                  </a:lnTo>
                  <a:lnTo>
                    <a:pt x="62" y="164"/>
                  </a:lnTo>
                  <a:lnTo>
                    <a:pt x="82" y="161"/>
                  </a:lnTo>
                  <a:lnTo>
                    <a:pt x="86" y="164"/>
                  </a:lnTo>
                  <a:lnTo>
                    <a:pt x="82" y="164"/>
                  </a:lnTo>
                  <a:lnTo>
                    <a:pt x="78" y="164"/>
                  </a:lnTo>
                  <a:lnTo>
                    <a:pt x="78" y="168"/>
                  </a:lnTo>
                  <a:lnTo>
                    <a:pt x="86" y="168"/>
                  </a:lnTo>
                  <a:lnTo>
                    <a:pt x="90" y="164"/>
                  </a:lnTo>
                  <a:lnTo>
                    <a:pt x="93" y="168"/>
                  </a:lnTo>
                  <a:lnTo>
                    <a:pt x="93" y="168"/>
                  </a:lnTo>
                  <a:lnTo>
                    <a:pt x="93" y="168"/>
                  </a:lnTo>
                  <a:lnTo>
                    <a:pt x="86" y="168"/>
                  </a:lnTo>
                  <a:lnTo>
                    <a:pt x="82" y="168"/>
                  </a:lnTo>
                  <a:lnTo>
                    <a:pt x="78" y="168"/>
                  </a:lnTo>
                  <a:lnTo>
                    <a:pt x="74" y="168"/>
                  </a:lnTo>
                  <a:lnTo>
                    <a:pt x="74" y="172"/>
                  </a:lnTo>
                  <a:lnTo>
                    <a:pt x="70" y="176"/>
                  </a:lnTo>
                  <a:lnTo>
                    <a:pt x="62" y="176"/>
                  </a:lnTo>
                  <a:lnTo>
                    <a:pt x="58" y="176"/>
                  </a:lnTo>
                  <a:lnTo>
                    <a:pt x="62" y="180"/>
                  </a:lnTo>
                  <a:lnTo>
                    <a:pt x="62" y="176"/>
                  </a:lnTo>
                  <a:lnTo>
                    <a:pt x="62" y="176"/>
                  </a:lnTo>
                  <a:lnTo>
                    <a:pt x="66" y="176"/>
                  </a:lnTo>
                  <a:lnTo>
                    <a:pt x="66" y="176"/>
                  </a:lnTo>
                  <a:lnTo>
                    <a:pt x="70" y="180"/>
                  </a:lnTo>
                  <a:lnTo>
                    <a:pt x="70" y="180"/>
                  </a:lnTo>
                  <a:lnTo>
                    <a:pt x="74" y="180"/>
                  </a:lnTo>
                  <a:lnTo>
                    <a:pt x="82" y="180"/>
                  </a:lnTo>
                  <a:lnTo>
                    <a:pt x="97" y="172"/>
                  </a:lnTo>
                  <a:lnTo>
                    <a:pt x="105" y="172"/>
                  </a:lnTo>
                  <a:lnTo>
                    <a:pt x="101" y="172"/>
                  </a:lnTo>
                  <a:lnTo>
                    <a:pt x="101" y="172"/>
                  </a:lnTo>
                  <a:lnTo>
                    <a:pt x="101" y="172"/>
                  </a:lnTo>
                  <a:lnTo>
                    <a:pt x="105" y="172"/>
                  </a:lnTo>
                  <a:lnTo>
                    <a:pt x="109" y="172"/>
                  </a:lnTo>
                  <a:lnTo>
                    <a:pt x="109" y="172"/>
                  </a:lnTo>
                  <a:lnTo>
                    <a:pt x="121" y="184"/>
                  </a:lnTo>
                  <a:lnTo>
                    <a:pt x="121" y="188"/>
                  </a:lnTo>
                  <a:lnTo>
                    <a:pt x="117" y="188"/>
                  </a:lnTo>
                  <a:lnTo>
                    <a:pt x="117" y="188"/>
                  </a:lnTo>
                  <a:lnTo>
                    <a:pt x="121" y="196"/>
                  </a:lnTo>
                  <a:lnTo>
                    <a:pt x="125" y="196"/>
                  </a:lnTo>
                  <a:lnTo>
                    <a:pt x="136" y="200"/>
                  </a:lnTo>
                  <a:lnTo>
                    <a:pt x="148" y="196"/>
                  </a:lnTo>
                  <a:lnTo>
                    <a:pt x="148" y="196"/>
                  </a:lnTo>
                  <a:lnTo>
                    <a:pt x="152" y="200"/>
                  </a:lnTo>
                  <a:lnTo>
                    <a:pt x="152" y="200"/>
                  </a:lnTo>
                  <a:lnTo>
                    <a:pt x="156" y="204"/>
                  </a:lnTo>
                  <a:lnTo>
                    <a:pt x="160" y="207"/>
                  </a:lnTo>
                  <a:lnTo>
                    <a:pt x="156" y="207"/>
                  </a:lnTo>
                  <a:lnTo>
                    <a:pt x="156" y="204"/>
                  </a:lnTo>
                  <a:lnTo>
                    <a:pt x="152" y="204"/>
                  </a:lnTo>
                  <a:lnTo>
                    <a:pt x="152" y="200"/>
                  </a:lnTo>
                  <a:lnTo>
                    <a:pt x="148" y="200"/>
                  </a:lnTo>
                  <a:lnTo>
                    <a:pt x="148" y="200"/>
                  </a:lnTo>
                  <a:lnTo>
                    <a:pt x="144" y="200"/>
                  </a:lnTo>
                  <a:lnTo>
                    <a:pt x="144" y="204"/>
                  </a:lnTo>
                  <a:lnTo>
                    <a:pt x="140" y="204"/>
                  </a:lnTo>
                  <a:lnTo>
                    <a:pt x="133" y="200"/>
                  </a:lnTo>
                  <a:lnTo>
                    <a:pt x="129" y="204"/>
                  </a:lnTo>
                  <a:lnTo>
                    <a:pt x="129" y="204"/>
                  </a:lnTo>
                  <a:lnTo>
                    <a:pt x="125" y="204"/>
                  </a:lnTo>
                  <a:lnTo>
                    <a:pt x="125" y="204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9" y="219"/>
                  </a:lnTo>
                  <a:lnTo>
                    <a:pt x="125" y="223"/>
                  </a:lnTo>
                  <a:lnTo>
                    <a:pt x="125" y="227"/>
                  </a:lnTo>
                  <a:lnTo>
                    <a:pt x="125" y="231"/>
                  </a:lnTo>
                  <a:lnTo>
                    <a:pt x="129" y="231"/>
                  </a:lnTo>
                  <a:lnTo>
                    <a:pt x="140" y="223"/>
                  </a:lnTo>
                  <a:lnTo>
                    <a:pt x="144" y="231"/>
                  </a:lnTo>
                  <a:lnTo>
                    <a:pt x="140" y="227"/>
                  </a:lnTo>
                  <a:lnTo>
                    <a:pt x="136" y="227"/>
                  </a:lnTo>
                  <a:lnTo>
                    <a:pt x="136" y="227"/>
                  </a:lnTo>
                  <a:lnTo>
                    <a:pt x="136" y="231"/>
                  </a:lnTo>
                  <a:lnTo>
                    <a:pt x="129" y="231"/>
                  </a:lnTo>
                  <a:lnTo>
                    <a:pt x="125" y="231"/>
                  </a:lnTo>
                  <a:lnTo>
                    <a:pt x="125" y="231"/>
                  </a:lnTo>
                  <a:lnTo>
                    <a:pt x="121" y="227"/>
                  </a:lnTo>
                  <a:lnTo>
                    <a:pt x="121" y="227"/>
                  </a:lnTo>
                  <a:lnTo>
                    <a:pt x="125" y="219"/>
                  </a:lnTo>
                  <a:lnTo>
                    <a:pt x="125" y="215"/>
                  </a:lnTo>
                  <a:lnTo>
                    <a:pt x="125" y="211"/>
                  </a:lnTo>
                  <a:lnTo>
                    <a:pt x="125" y="207"/>
                  </a:lnTo>
                  <a:lnTo>
                    <a:pt x="125" y="204"/>
                  </a:lnTo>
                  <a:lnTo>
                    <a:pt x="125" y="204"/>
                  </a:lnTo>
                  <a:lnTo>
                    <a:pt x="121" y="200"/>
                  </a:lnTo>
                  <a:lnTo>
                    <a:pt x="113" y="192"/>
                  </a:lnTo>
                  <a:lnTo>
                    <a:pt x="113" y="192"/>
                  </a:lnTo>
                  <a:lnTo>
                    <a:pt x="113" y="184"/>
                  </a:lnTo>
                  <a:lnTo>
                    <a:pt x="113" y="184"/>
                  </a:lnTo>
                  <a:lnTo>
                    <a:pt x="113" y="180"/>
                  </a:lnTo>
                  <a:lnTo>
                    <a:pt x="101" y="176"/>
                  </a:lnTo>
                  <a:lnTo>
                    <a:pt x="97" y="176"/>
                  </a:lnTo>
                  <a:lnTo>
                    <a:pt x="97" y="176"/>
                  </a:lnTo>
                  <a:lnTo>
                    <a:pt x="97" y="176"/>
                  </a:lnTo>
                  <a:lnTo>
                    <a:pt x="93" y="180"/>
                  </a:lnTo>
                  <a:lnTo>
                    <a:pt x="86" y="180"/>
                  </a:lnTo>
                  <a:lnTo>
                    <a:pt x="86" y="184"/>
                  </a:lnTo>
                  <a:lnTo>
                    <a:pt x="86" y="184"/>
                  </a:lnTo>
                  <a:lnTo>
                    <a:pt x="86" y="184"/>
                  </a:lnTo>
                  <a:lnTo>
                    <a:pt x="86" y="188"/>
                  </a:lnTo>
                  <a:lnTo>
                    <a:pt x="86" y="188"/>
                  </a:lnTo>
                  <a:lnTo>
                    <a:pt x="90" y="192"/>
                  </a:lnTo>
                  <a:lnTo>
                    <a:pt x="86" y="188"/>
                  </a:lnTo>
                  <a:lnTo>
                    <a:pt x="86" y="188"/>
                  </a:lnTo>
                  <a:lnTo>
                    <a:pt x="82" y="184"/>
                  </a:lnTo>
                  <a:lnTo>
                    <a:pt x="82" y="184"/>
                  </a:lnTo>
                  <a:lnTo>
                    <a:pt x="78" y="188"/>
                  </a:lnTo>
                  <a:lnTo>
                    <a:pt x="74" y="188"/>
                  </a:lnTo>
                  <a:lnTo>
                    <a:pt x="74" y="192"/>
                  </a:lnTo>
                  <a:lnTo>
                    <a:pt x="74" y="196"/>
                  </a:lnTo>
                  <a:lnTo>
                    <a:pt x="78" y="200"/>
                  </a:lnTo>
                  <a:lnTo>
                    <a:pt x="86" y="207"/>
                  </a:lnTo>
                  <a:lnTo>
                    <a:pt x="93" y="223"/>
                  </a:lnTo>
                  <a:lnTo>
                    <a:pt x="93" y="227"/>
                  </a:lnTo>
                  <a:lnTo>
                    <a:pt x="90" y="231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3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78" y="207"/>
                  </a:lnTo>
                  <a:lnTo>
                    <a:pt x="74" y="204"/>
                  </a:lnTo>
                  <a:lnTo>
                    <a:pt x="74" y="200"/>
                  </a:lnTo>
                  <a:lnTo>
                    <a:pt x="70" y="196"/>
                  </a:lnTo>
                  <a:lnTo>
                    <a:pt x="70" y="196"/>
                  </a:lnTo>
                  <a:lnTo>
                    <a:pt x="66" y="192"/>
                  </a:lnTo>
                  <a:lnTo>
                    <a:pt x="62" y="192"/>
                  </a:lnTo>
                  <a:lnTo>
                    <a:pt x="54" y="200"/>
                  </a:lnTo>
                  <a:lnTo>
                    <a:pt x="51" y="200"/>
                  </a:lnTo>
                  <a:lnTo>
                    <a:pt x="47" y="204"/>
                  </a:lnTo>
                  <a:lnTo>
                    <a:pt x="43" y="207"/>
                  </a:lnTo>
                  <a:lnTo>
                    <a:pt x="43" y="215"/>
                  </a:lnTo>
                  <a:lnTo>
                    <a:pt x="43" y="215"/>
                  </a:lnTo>
                  <a:lnTo>
                    <a:pt x="43" y="215"/>
                  </a:lnTo>
                  <a:lnTo>
                    <a:pt x="43" y="219"/>
                  </a:lnTo>
                  <a:lnTo>
                    <a:pt x="47" y="219"/>
                  </a:lnTo>
                  <a:lnTo>
                    <a:pt x="47" y="219"/>
                  </a:lnTo>
                  <a:lnTo>
                    <a:pt x="51" y="219"/>
                  </a:lnTo>
                  <a:lnTo>
                    <a:pt x="51" y="219"/>
                  </a:lnTo>
                  <a:lnTo>
                    <a:pt x="47" y="219"/>
                  </a:lnTo>
                  <a:lnTo>
                    <a:pt x="47" y="219"/>
                  </a:lnTo>
                  <a:lnTo>
                    <a:pt x="43" y="215"/>
                  </a:lnTo>
                  <a:lnTo>
                    <a:pt x="39" y="215"/>
                  </a:lnTo>
                  <a:lnTo>
                    <a:pt x="39" y="219"/>
                  </a:lnTo>
                  <a:lnTo>
                    <a:pt x="39" y="219"/>
                  </a:lnTo>
                  <a:lnTo>
                    <a:pt x="39" y="223"/>
                  </a:lnTo>
                  <a:lnTo>
                    <a:pt x="43" y="223"/>
                  </a:lnTo>
                  <a:lnTo>
                    <a:pt x="51" y="231"/>
                  </a:lnTo>
                  <a:lnTo>
                    <a:pt x="51" y="231"/>
                  </a:lnTo>
                  <a:lnTo>
                    <a:pt x="51" y="231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78" y="239"/>
                  </a:lnTo>
                  <a:lnTo>
                    <a:pt x="78" y="243"/>
                  </a:lnTo>
                  <a:lnTo>
                    <a:pt x="66" y="239"/>
                  </a:lnTo>
                  <a:lnTo>
                    <a:pt x="58" y="239"/>
                  </a:lnTo>
                  <a:lnTo>
                    <a:pt x="54" y="239"/>
                  </a:lnTo>
                  <a:lnTo>
                    <a:pt x="51" y="243"/>
                  </a:lnTo>
                  <a:lnTo>
                    <a:pt x="51" y="239"/>
                  </a:lnTo>
                  <a:lnTo>
                    <a:pt x="51" y="239"/>
                  </a:lnTo>
                  <a:lnTo>
                    <a:pt x="43" y="231"/>
                  </a:lnTo>
                  <a:lnTo>
                    <a:pt x="43" y="231"/>
                  </a:lnTo>
                  <a:lnTo>
                    <a:pt x="43" y="239"/>
                  </a:lnTo>
                  <a:lnTo>
                    <a:pt x="39" y="243"/>
                  </a:lnTo>
                  <a:lnTo>
                    <a:pt x="35" y="250"/>
                  </a:lnTo>
                  <a:lnTo>
                    <a:pt x="35" y="246"/>
                  </a:lnTo>
                  <a:lnTo>
                    <a:pt x="39" y="239"/>
                  </a:lnTo>
                  <a:lnTo>
                    <a:pt x="39" y="235"/>
                  </a:lnTo>
                  <a:lnTo>
                    <a:pt x="39" y="231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3"/>
                  </a:lnTo>
                  <a:lnTo>
                    <a:pt x="35" y="223"/>
                  </a:lnTo>
                  <a:lnTo>
                    <a:pt x="35" y="219"/>
                  </a:lnTo>
                  <a:lnTo>
                    <a:pt x="31" y="223"/>
                  </a:lnTo>
                  <a:lnTo>
                    <a:pt x="27" y="227"/>
                  </a:lnTo>
                  <a:lnTo>
                    <a:pt x="27" y="227"/>
                  </a:lnTo>
                  <a:lnTo>
                    <a:pt x="23" y="227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31"/>
                  </a:lnTo>
                  <a:lnTo>
                    <a:pt x="23" y="235"/>
                  </a:lnTo>
                  <a:lnTo>
                    <a:pt x="27" y="239"/>
                  </a:lnTo>
                  <a:lnTo>
                    <a:pt x="27" y="243"/>
                  </a:lnTo>
                  <a:lnTo>
                    <a:pt x="23" y="239"/>
                  </a:lnTo>
                  <a:lnTo>
                    <a:pt x="19" y="235"/>
                  </a:lnTo>
                  <a:lnTo>
                    <a:pt x="19" y="235"/>
                  </a:lnTo>
                  <a:lnTo>
                    <a:pt x="19" y="231"/>
                  </a:lnTo>
                  <a:lnTo>
                    <a:pt x="19" y="231"/>
                  </a:lnTo>
                  <a:lnTo>
                    <a:pt x="15" y="227"/>
                  </a:lnTo>
                  <a:lnTo>
                    <a:pt x="8" y="227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231"/>
                  </a:lnTo>
                  <a:lnTo>
                    <a:pt x="0" y="235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11" y="243"/>
                  </a:lnTo>
                  <a:lnTo>
                    <a:pt x="15" y="246"/>
                  </a:lnTo>
                  <a:lnTo>
                    <a:pt x="15" y="246"/>
                  </a:lnTo>
                  <a:lnTo>
                    <a:pt x="11" y="243"/>
                  </a:lnTo>
                  <a:lnTo>
                    <a:pt x="11" y="243"/>
                  </a:lnTo>
                  <a:lnTo>
                    <a:pt x="11" y="243"/>
                  </a:lnTo>
                  <a:lnTo>
                    <a:pt x="11" y="243"/>
                  </a:lnTo>
                  <a:lnTo>
                    <a:pt x="11" y="246"/>
                  </a:lnTo>
                  <a:lnTo>
                    <a:pt x="8" y="250"/>
                  </a:lnTo>
                  <a:lnTo>
                    <a:pt x="8" y="254"/>
                  </a:lnTo>
                  <a:lnTo>
                    <a:pt x="8" y="254"/>
                  </a:lnTo>
                  <a:lnTo>
                    <a:pt x="8" y="258"/>
                  </a:lnTo>
                  <a:lnTo>
                    <a:pt x="8" y="258"/>
                  </a:lnTo>
                  <a:moveTo>
                    <a:pt x="51" y="188"/>
                  </a:moveTo>
                  <a:lnTo>
                    <a:pt x="51" y="188"/>
                  </a:lnTo>
                  <a:lnTo>
                    <a:pt x="43" y="180"/>
                  </a:lnTo>
                  <a:lnTo>
                    <a:pt x="58" y="180"/>
                  </a:lnTo>
                  <a:lnTo>
                    <a:pt x="58" y="180"/>
                  </a:lnTo>
                  <a:lnTo>
                    <a:pt x="62" y="184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70" y="184"/>
                  </a:lnTo>
                  <a:lnTo>
                    <a:pt x="70" y="184"/>
                  </a:lnTo>
                  <a:lnTo>
                    <a:pt x="70" y="184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54" y="188"/>
                  </a:lnTo>
                  <a:lnTo>
                    <a:pt x="51" y="188"/>
                  </a:lnTo>
                  <a:moveTo>
                    <a:pt x="27" y="200"/>
                  </a:moveTo>
                  <a:lnTo>
                    <a:pt x="27" y="200"/>
                  </a:lnTo>
                  <a:lnTo>
                    <a:pt x="27" y="196"/>
                  </a:lnTo>
                  <a:lnTo>
                    <a:pt x="27" y="192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5" y="184"/>
                  </a:lnTo>
                  <a:lnTo>
                    <a:pt x="35" y="184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43" y="188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6"/>
                  </a:lnTo>
                  <a:lnTo>
                    <a:pt x="47" y="196"/>
                  </a:lnTo>
                  <a:lnTo>
                    <a:pt x="51" y="196"/>
                  </a:lnTo>
                  <a:lnTo>
                    <a:pt x="51" y="196"/>
                  </a:lnTo>
                  <a:lnTo>
                    <a:pt x="51" y="196"/>
                  </a:lnTo>
                  <a:lnTo>
                    <a:pt x="47" y="196"/>
                  </a:lnTo>
                  <a:lnTo>
                    <a:pt x="47" y="200"/>
                  </a:lnTo>
                  <a:lnTo>
                    <a:pt x="35" y="211"/>
                  </a:lnTo>
                  <a:lnTo>
                    <a:pt x="31" y="215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4"/>
                  </a:lnTo>
                  <a:lnTo>
                    <a:pt x="31" y="200"/>
                  </a:lnTo>
                  <a:lnTo>
                    <a:pt x="27" y="200"/>
                  </a:lnTo>
                  <a:moveTo>
                    <a:pt x="90" y="137"/>
                  </a:moveTo>
                  <a:lnTo>
                    <a:pt x="90" y="137"/>
                  </a:lnTo>
                  <a:lnTo>
                    <a:pt x="90" y="137"/>
                  </a:lnTo>
                  <a:lnTo>
                    <a:pt x="90" y="137"/>
                  </a:lnTo>
                  <a:lnTo>
                    <a:pt x="90" y="137"/>
                  </a:lnTo>
                  <a:lnTo>
                    <a:pt x="90" y="137"/>
                  </a:lnTo>
                  <a:lnTo>
                    <a:pt x="90" y="137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0" y="129"/>
                  </a:lnTo>
                  <a:lnTo>
                    <a:pt x="93" y="129"/>
                  </a:lnTo>
                  <a:lnTo>
                    <a:pt x="93" y="129"/>
                  </a:lnTo>
                  <a:lnTo>
                    <a:pt x="93" y="129"/>
                  </a:lnTo>
                  <a:lnTo>
                    <a:pt x="97" y="129"/>
                  </a:lnTo>
                  <a:lnTo>
                    <a:pt x="105" y="125"/>
                  </a:lnTo>
                  <a:lnTo>
                    <a:pt x="105" y="125"/>
                  </a:lnTo>
                  <a:lnTo>
                    <a:pt x="109" y="129"/>
                  </a:lnTo>
                  <a:lnTo>
                    <a:pt x="109" y="129"/>
                  </a:lnTo>
                  <a:lnTo>
                    <a:pt x="109" y="133"/>
                  </a:lnTo>
                  <a:lnTo>
                    <a:pt x="97" y="137"/>
                  </a:lnTo>
                  <a:lnTo>
                    <a:pt x="93" y="141"/>
                  </a:lnTo>
                  <a:lnTo>
                    <a:pt x="90" y="141"/>
                  </a:lnTo>
                  <a:lnTo>
                    <a:pt x="90" y="141"/>
                  </a:lnTo>
                  <a:lnTo>
                    <a:pt x="90" y="141"/>
                  </a:lnTo>
                  <a:lnTo>
                    <a:pt x="90" y="137"/>
                  </a:lnTo>
                  <a:lnTo>
                    <a:pt x="90" y="137"/>
                  </a:lnTo>
                  <a:moveTo>
                    <a:pt x="97" y="118"/>
                  </a:moveTo>
                  <a:lnTo>
                    <a:pt x="97" y="118"/>
                  </a:lnTo>
                  <a:lnTo>
                    <a:pt x="97" y="114"/>
                  </a:lnTo>
                  <a:lnTo>
                    <a:pt x="97" y="114"/>
                  </a:lnTo>
                  <a:lnTo>
                    <a:pt x="97" y="114"/>
                  </a:lnTo>
                  <a:lnTo>
                    <a:pt x="97" y="114"/>
                  </a:lnTo>
                  <a:lnTo>
                    <a:pt x="97" y="114"/>
                  </a:lnTo>
                  <a:lnTo>
                    <a:pt x="97" y="110"/>
                  </a:lnTo>
                  <a:lnTo>
                    <a:pt x="97" y="110"/>
                  </a:lnTo>
                  <a:lnTo>
                    <a:pt x="97" y="110"/>
                  </a:lnTo>
                  <a:lnTo>
                    <a:pt x="97" y="110"/>
                  </a:lnTo>
                  <a:lnTo>
                    <a:pt x="101" y="110"/>
                  </a:lnTo>
                  <a:lnTo>
                    <a:pt x="101" y="110"/>
                  </a:lnTo>
                  <a:lnTo>
                    <a:pt x="105" y="110"/>
                  </a:lnTo>
                  <a:lnTo>
                    <a:pt x="109" y="106"/>
                  </a:lnTo>
                  <a:lnTo>
                    <a:pt x="109" y="110"/>
                  </a:lnTo>
                  <a:lnTo>
                    <a:pt x="109" y="114"/>
                  </a:lnTo>
                  <a:lnTo>
                    <a:pt x="105" y="114"/>
                  </a:lnTo>
                  <a:lnTo>
                    <a:pt x="105" y="118"/>
                  </a:lnTo>
                  <a:lnTo>
                    <a:pt x="105" y="118"/>
                  </a:lnTo>
                  <a:lnTo>
                    <a:pt x="105" y="118"/>
                  </a:lnTo>
                  <a:lnTo>
                    <a:pt x="105" y="118"/>
                  </a:lnTo>
                  <a:lnTo>
                    <a:pt x="105" y="122"/>
                  </a:lnTo>
                  <a:lnTo>
                    <a:pt x="105" y="122"/>
                  </a:lnTo>
                  <a:lnTo>
                    <a:pt x="105" y="122"/>
                  </a:lnTo>
                  <a:lnTo>
                    <a:pt x="101" y="118"/>
                  </a:lnTo>
                  <a:lnTo>
                    <a:pt x="97" y="118"/>
                  </a:lnTo>
                  <a:moveTo>
                    <a:pt x="11" y="219"/>
                  </a:moveTo>
                  <a:lnTo>
                    <a:pt x="11" y="219"/>
                  </a:lnTo>
                  <a:lnTo>
                    <a:pt x="15" y="219"/>
                  </a:lnTo>
                  <a:lnTo>
                    <a:pt x="11" y="219"/>
                  </a:lnTo>
                  <a:lnTo>
                    <a:pt x="11" y="219"/>
                  </a:lnTo>
                  <a:lnTo>
                    <a:pt x="8" y="215"/>
                  </a:lnTo>
                  <a:lnTo>
                    <a:pt x="8" y="215"/>
                  </a:lnTo>
                  <a:lnTo>
                    <a:pt x="8" y="215"/>
                  </a:lnTo>
                  <a:lnTo>
                    <a:pt x="8" y="215"/>
                  </a:lnTo>
                  <a:lnTo>
                    <a:pt x="8" y="215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8" y="207"/>
                  </a:lnTo>
                  <a:lnTo>
                    <a:pt x="11" y="207"/>
                  </a:lnTo>
                  <a:lnTo>
                    <a:pt x="19" y="207"/>
                  </a:lnTo>
                  <a:lnTo>
                    <a:pt x="19" y="207"/>
                  </a:lnTo>
                  <a:lnTo>
                    <a:pt x="19" y="207"/>
                  </a:lnTo>
                  <a:lnTo>
                    <a:pt x="19" y="207"/>
                  </a:lnTo>
                  <a:lnTo>
                    <a:pt x="19" y="207"/>
                  </a:lnTo>
                  <a:lnTo>
                    <a:pt x="23" y="207"/>
                  </a:lnTo>
                  <a:lnTo>
                    <a:pt x="23" y="207"/>
                  </a:lnTo>
                  <a:lnTo>
                    <a:pt x="23" y="207"/>
                  </a:lnTo>
                  <a:lnTo>
                    <a:pt x="23" y="207"/>
                  </a:lnTo>
                  <a:lnTo>
                    <a:pt x="27" y="207"/>
                  </a:lnTo>
                  <a:lnTo>
                    <a:pt x="27" y="211"/>
                  </a:lnTo>
                  <a:lnTo>
                    <a:pt x="27" y="211"/>
                  </a:lnTo>
                  <a:lnTo>
                    <a:pt x="27" y="211"/>
                  </a:lnTo>
                  <a:lnTo>
                    <a:pt x="27" y="211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3" y="223"/>
                  </a:lnTo>
                  <a:lnTo>
                    <a:pt x="11" y="223"/>
                  </a:lnTo>
                  <a:lnTo>
                    <a:pt x="8" y="223"/>
                  </a:lnTo>
                  <a:lnTo>
                    <a:pt x="8" y="223"/>
                  </a:lnTo>
                  <a:lnTo>
                    <a:pt x="8" y="223"/>
                  </a:lnTo>
                  <a:lnTo>
                    <a:pt x="8" y="223"/>
                  </a:lnTo>
                  <a:lnTo>
                    <a:pt x="8" y="219"/>
                  </a:lnTo>
                  <a:lnTo>
                    <a:pt x="4" y="219"/>
                  </a:lnTo>
                  <a:lnTo>
                    <a:pt x="11" y="219"/>
                  </a:lnTo>
                  <a:moveTo>
                    <a:pt x="199" y="47"/>
                  </a:moveTo>
                  <a:lnTo>
                    <a:pt x="199" y="47"/>
                  </a:lnTo>
                  <a:lnTo>
                    <a:pt x="199" y="47"/>
                  </a:lnTo>
                  <a:lnTo>
                    <a:pt x="199" y="47"/>
                  </a:lnTo>
                  <a:lnTo>
                    <a:pt x="199" y="51"/>
                  </a:lnTo>
                  <a:lnTo>
                    <a:pt x="187" y="55"/>
                  </a:lnTo>
                  <a:lnTo>
                    <a:pt x="183" y="55"/>
                  </a:lnTo>
                  <a:lnTo>
                    <a:pt x="179" y="47"/>
                  </a:lnTo>
                  <a:lnTo>
                    <a:pt x="179" y="47"/>
                  </a:lnTo>
                  <a:lnTo>
                    <a:pt x="183" y="43"/>
                  </a:lnTo>
                  <a:lnTo>
                    <a:pt x="187" y="40"/>
                  </a:lnTo>
                  <a:lnTo>
                    <a:pt x="187" y="36"/>
                  </a:lnTo>
                  <a:lnTo>
                    <a:pt x="191" y="36"/>
                  </a:lnTo>
                  <a:lnTo>
                    <a:pt x="195" y="40"/>
                  </a:lnTo>
                  <a:lnTo>
                    <a:pt x="195" y="40"/>
                  </a:lnTo>
                  <a:lnTo>
                    <a:pt x="199" y="43"/>
                  </a:lnTo>
                  <a:lnTo>
                    <a:pt x="199" y="47"/>
                  </a:lnTo>
                  <a:moveTo>
                    <a:pt x="140" y="82"/>
                  </a:moveTo>
                  <a:lnTo>
                    <a:pt x="140" y="82"/>
                  </a:lnTo>
                  <a:lnTo>
                    <a:pt x="140" y="82"/>
                  </a:lnTo>
                  <a:lnTo>
                    <a:pt x="140" y="79"/>
                  </a:lnTo>
                  <a:lnTo>
                    <a:pt x="140" y="79"/>
                  </a:lnTo>
                  <a:lnTo>
                    <a:pt x="144" y="79"/>
                  </a:lnTo>
                  <a:lnTo>
                    <a:pt x="144" y="75"/>
                  </a:lnTo>
                  <a:lnTo>
                    <a:pt x="140" y="75"/>
                  </a:lnTo>
                  <a:lnTo>
                    <a:pt x="144" y="75"/>
                  </a:lnTo>
                  <a:lnTo>
                    <a:pt x="144" y="75"/>
                  </a:lnTo>
                  <a:lnTo>
                    <a:pt x="140" y="71"/>
                  </a:lnTo>
                  <a:lnTo>
                    <a:pt x="140" y="71"/>
                  </a:lnTo>
                  <a:lnTo>
                    <a:pt x="140" y="71"/>
                  </a:lnTo>
                  <a:lnTo>
                    <a:pt x="140" y="71"/>
                  </a:lnTo>
                  <a:lnTo>
                    <a:pt x="140" y="71"/>
                  </a:lnTo>
                  <a:lnTo>
                    <a:pt x="148" y="71"/>
                  </a:lnTo>
                  <a:lnTo>
                    <a:pt x="148" y="71"/>
                  </a:lnTo>
                  <a:lnTo>
                    <a:pt x="148" y="71"/>
                  </a:lnTo>
                  <a:lnTo>
                    <a:pt x="152" y="71"/>
                  </a:lnTo>
                  <a:lnTo>
                    <a:pt x="156" y="75"/>
                  </a:lnTo>
                  <a:lnTo>
                    <a:pt x="156" y="75"/>
                  </a:lnTo>
                  <a:lnTo>
                    <a:pt x="156" y="75"/>
                  </a:lnTo>
                  <a:lnTo>
                    <a:pt x="156" y="71"/>
                  </a:lnTo>
                  <a:lnTo>
                    <a:pt x="152" y="71"/>
                  </a:lnTo>
                  <a:lnTo>
                    <a:pt x="152" y="71"/>
                  </a:lnTo>
                  <a:lnTo>
                    <a:pt x="156" y="71"/>
                  </a:lnTo>
                  <a:lnTo>
                    <a:pt x="156" y="71"/>
                  </a:lnTo>
                  <a:lnTo>
                    <a:pt x="156" y="67"/>
                  </a:lnTo>
                  <a:lnTo>
                    <a:pt x="156" y="67"/>
                  </a:lnTo>
                  <a:lnTo>
                    <a:pt x="152" y="59"/>
                  </a:lnTo>
                  <a:lnTo>
                    <a:pt x="156" y="59"/>
                  </a:lnTo>
                  <a:lnTo>
                    <a:pt x="156" y="59"/>
                  </a:lnTo>
                  <a:lnTo>
                    <a:pt x="160" y="63"/>
                  </a:lnTo>
                  <a:lnTo>
                    <a:pt x="160" y="63"/>
                  </a:lnTo>
                  <a:lnTo>
                    <a:pt x="160" y="67"/>
                  </a:lnTo>
                  <a:lnTo>
                    <a:pt x="160" y="67"/>
                  </a:lnTo>
                  <a:lnTo>
                    <a:pt x="160" y="71"/>
                  </a:lnTo>
                  <a:lnTo>
                    <a:pt x="160" y="71"/>
                  </a:lnTo>
                  <a:lnTo>
                    <a:pt x="160" y="71"/>
                  </a:lnTo>
                  <a:lnTo>
                    <a:pt x="164" y="75"/>
                  </a:lnTo>
                  <a:lnTo>
                    <a:pt x="164" y="79"/>
                  </a:lnTo>
                  <a:lnTo>
                    <a:pt x="164" y="79"/>
                  </a:lnTo>
                  <a:lnTo>
                    <a:pt x="164" y="79"/>
                  </a:lnTo>
                  <a:lnTo>
                    <a:pt x="164" y="79"/>
                  </a:lnTo>
                  <a:lnTo>
                    <a:pt x="160" y="82"/>
                  </a:lnTo>
                  <a:lnTo>
                    <a:pt x="160" y="82"/>
                  </a:lnTo>
                  <a:lnTo>
                    <a:pt x="156" y="82"/>
                  </a:lnTo>
                  <a:lnTo>
                    <a:pt x="152" y="90"/>
                  </a:lnTo>
                  <a:lnTo>
                    <a:pt x="152" y="90"/>
                  </a:lnTo>
                  <a:lnTo>
                    <a:pt x="148" y="90"/>
                  </a:lnTo>
                  <a:lnTo>
                    <a:pt x="148" y="90"/>
                  </a:lnTo>
                  <a:lnTo>
                    <a:pt x="148" y="86"/>
                  </a:lnTo>
                  <a:lnTo>
                    <a:pt x="148" y="86"/>
                  </a:lnTo>
                  <a:lnTo>
                    <a:pt x="140" y="82"/>
                  </a:lnTo>
                  <a:lnTo>
                    <a:pt x="140" y="82"/>
                  </a:lnTo>
                  <a:moveTo>
                    <a:pt x="207" y="40"/>
                  </a:moveTo>
                  <a:lnTo>
                    <a:pt x="207" y="40"/>
                  </a:lnTo>
                  <a:lnTo>
                    <a:pt x="203" y="36"/>
                  </a:lnTo>
                  <a:lnTo>
                    <a:pt x="203" y="36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3" y="28"/>
                  </a:lnTo>
                  <a:lnTo>
                    <a:pt x="207" y="28"/>
                  </a:lnTo>
                  <a:lnTo>
                    <a:pt x="207" y="32"/>
                  </a:lnTo>
                  <a:lnTo>
                    <a:pt x="207" y="32"/>
                  </a:lnTo>
                  <a:lnTo>
                    <a:pt x="207" y="32"/>
                  </a:lnTo>
                  <a:lnTo>
                    <a:pt x="207" y="32"/>
                  </a:lnTo>
                  <a:lnTo>
                    <a:pt x="211" y="32"/>
                  </a:lnTo>
                  <a:lnTo>
                    <a:pt x="211" y="32"/>
                  </a:lnTo>
                  <a:lnTo>
                    <a:pt x="211" y="32"/>
                  </a:lnTo>
                  <a:lnTo>
                    <a:pt x="211" y="36"/>
                  </a:lnTo>
                  <a:lnTo>
                    <a:pt x="215" y="36"/>
                  </a:lnTo>
                  <a:lnTo>
                    <a:pt x="215" y="36"/>
                  </a:lnTo>
                  <a:lnTo>
                    <a:pt x="215" y="32"/>
                  </a:lnTo>
                  <a:lnTo>
                    <a:pt x="215" y="28"/>
                  </a:lnTo>
                  <a:lnTo>
                    <a:pt x="215" y="28"/>
                  </a:lnTo>
                  <a:lnTo>
                    <a:pt x="215" y="28"/>
                  </a:lnTo>
                  <a:lnTo>
                    <a:pt x="215" y="28"/>
                  </a:lnTo>
                  <a:lnTo>
                    <a:pt x="219" y="28"/>
                  </a:lnTo>
                  <a:lnTo>
                    <a:pt x="219" y="32"/>
                  </a:lnTo>
                  <a:lnTo>
                    <a:pt x="226" y="36"/>
                  </a:lnTo>
                  <a:lnTo>
                    <a:pt x="226" y="40"/>
                  </a:lnTo>
                  <a:lnTo>
                    <a:pt x="226" y="43"/>
                  </a:lnTo>
                  <a:lnTo>
                    <a:pt x="219" y="47"/>
                  </a:lnTo>
                  <a:lnTo>
                    <a:pt x="215" y="47"/>
                  </a:lnTo>
                  <a:lnTo>
                    <a:pt x="211" y="43"/>
                  </a:lnTo>
                  <a:lnTo>
                    <a:pt x="207" y="40"/>
                  </a:lnTo>
                  <a:moveTo>
                    <a:pt x="164" y="12"/>
                  </a:moveTo>
                  <a:lnTo>
                    <a:pt x="164" y="12"/>
                  </a:lnTo>
                  <a:lnTo>
                    <a:pt x="164" y="12"/>
                  </a:lnTo>
                  <a:lnTo>
                    <a:pt x="164" y="8"/>
                  </a:lnTo>
                  <a:lnTo>
                    <a:pt x="168" y="8"/>
                  </a:lnTo>
                  <a:lnTo>
                    <a:pt x="172" y="8"/>
                  </a:lnTo>
                  <a:lnTo>
                    <a:pt x="172" y="4"/>
                  </a:lnTo>
                  <a:lnTo>
                    <a:pt x="176" y="0"/>
                  </a:lnTo>
                  <a:lnTo>
                    <a:pt x="179" y="0"/>
                  </a:lnTo>
                  <a:lnTo>
                    <a:pt x="183" y="0"/>
                  </a:lnTo>
                  <a:lnTo>
                    <a:pt x="187" y="0"/>
                  </a:lnTo>
                  <a:lnTo>
                    <a:pt x="187" y="8"/>
                  </a:lnTo>
                  <a:lnTo>
                    <a:pt x="191" y="8"/>
                  </a:lnTo>
                  <a:lnTo>
                    <a:pt x="195" y="12"/>
                  </a:lnTo>
                  <a:lnTo>
                    <a:pt x="191" y="16"/>
                  </a:lnTo>
                  <a:lnTo>
                    <a:pt x="191" y="20"/>
                  </a:lnTo>
                  <a:lnTo>
                    <a:pt x="191" y="20"/>
                  </a:lnTo>
                  <a:lnTo>
                    <a:pt x="187" y="20"/>
                  </a:lnTo>
                  <a:lnTo>
                    <a:pt x="187" y="20"/>
                  </a:lnTo>
                  <a:lnTo>
                    <a:pt x="187" y="24"/>
                  </a:lnTo>
                  <a:lnTo>
                    <a:pt x="187" y="24"/>
                  </a:lnTo>
                  <a:lnTo>
                    <a:pt x="183" y="24"/>
                  </a:lnTo>
                  <a:lnTo>
                    <a:pt x="183" y="24"/>
                  </a:lnTo>
                  <a:lnTo>
                    <a:pt x="179" y="24"/>
                  </a:lnTo>
                  <a:lnTo>
                    <a:pt x="179" y="24"/>
                  </a:lnTo>
                  <a:lnTo>
                    <a:pt x="179" y="24"/>
                  </a:lnTo>
                  <a:lnTo>
                    <a:pt x="176" y="24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9" y="20"/>
                  </a:lnTo>
                  <a:lnTo>
                    <a:pt x="179" y="20"/>
                  </a:lnTo>
                  <a:lnTo>
                    <a:pt x="164" y="16"/>
                  </a:lnTo>
                  <a:lnTo>
                    <a:pt x="164" y="16"/>
                  </a:lnTo>
                  <a:lnTo>
                    <a:pt x="164" y="12"/>
                  </a:lnTo>
                  <a:lnTo>
                    <a:pt x="164" y="12"/>
                  </a:lnTo>
                  <a:moveTo>
                    <a:pt x="168" y="75"/>
                  </a:moveTo>
                  <a:lnTo>
                    <a:pt x="168" y="75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7"/>
                  </a:lnTo>
                  <a:lnTo>
                    <a:pt x="164" y="63"/>
                  </a:lnTo>
                  <a:lnTo>
                    <a:pt x="164" y="63"/>
                  </a:lnTo>
                  <a:lnTo>
                    <a:pt x="164" y="63"/>
                  </a:lnTo>
                  <a:lnTo>
                    <a:pt x="164" y="63"/>
                  </a:lnTo>
                  <a:lnTo>
                    <a:pt x="168" y="67"/>
                  </a:lnTo>
                  <a:lnTo>
                    <a:pt x="176" y="63"/>
                  </a:lnTo>
                  <a:lnTo>
                    <a:pt x="176" y="63"/>
                  </a:lnTo>
                  <a:lnTo>
                    <a:pt x="179" y="63"/>
                  </a:lnTo>
                  <a:lnTo>
                    <a:pt x="179" y="67"/>
                  </a:lnTo>
                  <a:lnTo>
                    <a:pt x="176" y="71"/>
                  </a:lnTo>
                  <a:lnTo>
                    <a:pt x="176" y="71"/>
                  </a:lnTo>
                  <a:lnTo>
                    <a:pt x="172" y="75"/>
                  </a:lnTo>
                  <a:lnTo>
                    <a:pt x="172" y="75"/>
                  </a:lnTo>
                  <a:lnTo>
                    <a:pt x="172" y="75"/>
                  </a:lnTo>
                  <a:lnTo>
                    <a:pt x="172" y="75"/>
                  </a:lnTo>
                  <a:lnTo>
                    <a:pt x="168" y="75"/>
                  </a:lnTo>
                  <a:lnTo>
                    <a:pt x="168" y="75"/>
                  </a:lnTo>
                  <a:lnTo>
                    <a:pt x="168" y="75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30"/>
            <p:cNvSpPr>
              <a:spLocks noEditPoints="1"/>
            </p:cNvSpPr>
            <p:nvPr/>
          </p:nvSpPr>
          <p:spPr bwMode="auto">
            <a:xfrm>
              <a:off x="1135625" y="3251664"/>
              <a:ext cx="728133" cy="751417"/>
            </a:xfrm>
            <a:custGeom>
              <a:avLst/>
              <a:gdLst>
                <a:gd name="T0" fmla="*/ 113 w 344"/>
                <a:gd name="T1" fmla="*/ 70 h 355"/>
                <a:gd name="T2" fmla="*/ 113 w 344"/>
                <a:gd name="T3" fmla="*/ 70 h 355"/>
                <a:gd name="T4" fmla="*/ 55 w 344"/>
                <a:gd name="T5" fmla="*/ 140 h 355"/>
                <a:gd name="T6" fmla="*/ 63 w 344"/>
                <a:gd name="T7" fmla="*/ 136 h 355"/>
                <a:gd name="T8" fmla="*/ 141 w 344"/>
                <a:gd name="T9" fmla="*/ 152 h 355"/>
                <a:gd name="T10" fmla="*/ 125 w 344"/>
                <a:gd name="T11" fmla="*/ 144 h 355"/>
                <a:gd name="T12" fmla="*/ 117 w 344"/>
                <a:gd name="T13" fmla="*/ 129 h 355"/>
                <a:gd name="T14" fmla="*/ 133 w 344"/>
                <a:gd name="T15" fmla="*/ 113 h 355"/>
                <a:gd name="T16" fmla="*/ 125 w 344"/>
                <a:gd name="T17" fmla="*/ 109 h 355"/>
                <a:gd name="T18" fmla="*/ 102 w 344"/>
                <a:gd name="T19" fmla="*/ 129 h 355"/>
                <a:gd name="T20" fmla="*/ 94 w 344"/>
                <a:gd name="T21" fmla="*/ 113 h 355"/>
                <a:gd name="T22" fmla="*/ 117 w 344"/>
                <a:gd name="T23" fmla="*/ 93 h 355"/>
                <a:gd name="T24" fmla="*/ 129 w 344"/>
                <a:gd name="T25" fmla="*/ 82 h 355"/>
                <a:gd name="T26" fmla="*/ 129 w 344"/>
                <a:gd name="T27" fmla="*/ 78 h 355"/>
                <a:gd name="T28" fmla="*/ 121 w 344"/>
                <a:gd name="T29" fmla="*/ 66 h 355"/>
                <a:gd name="T30" fmla="*/ 125 w 344"/>
                <a:gd name="T31" fmla="*/ 58 h 355"/>
                <a:gd name="T32" fmla="*/ 129 w 344"/>
                <a:gd name="T33" fmla="*/ 47 h 355"/>
                <a:gd name="T34" fmla="*/ 129 w 344"/>
                <a:gd name="T35" fmla="*/ 39 h 355"/>
                <a:gd name="T36" fmla="*/ 141 w 344"/>
                <a:gd name="T37" fmla="*/ 35 h 355"/>
                <a:gd name="T38" fmla="*/ 145 w 344"/>
                <a:gd name="T39" fmla="*/ 23 h 355"/>
                <a:gd name="T40" fmla="*/ 145 w 344"/>
                <a:gd name="T41" fmla="*/ 12 h 355"/>
                <a:gd name="T42" fmla="*/ 160 w 344"/>
                <a:gd name="T43" fmla="*/ 8 h 355"/>
                <a:gd name="T44" fmla="*/ 152 w 344"/>
                <a:gd name="T45" fmla="*/ 4 h 355"/>
                <a:gd name="T46" fmla="*/ 168 w 344"/>
                <a:gd name="T47" fmla="*/ 12 h 355"/>
                <a:gd name="T48" fmla="*/ 180 w 344"/>
                <a:gd name="T49" fmla="*/ 58 h 355"/>
                <a:gd name="T50" fmla="*/ 164 w 344"/>
                <a:gd name="T51" fmla="*/ 97 h 355"/>
                <a:gd name="T52" fmla="*/ 145 w 344"/>
                <a:gd name="T53" fmla="*/ 136 h 355"/>
                <a:gd name="T54" fmla="*/ 313 w 344"/>
                <a:gd name="T55" fmla="*/ 226 h 355"/>
                <a:gd name="T56" fmla="*/ 199 w 344"/>
                <a:gd name="T57" fmla="*/ 156 h 355"/>
                <a:gd name="T58" fmla="*/ 168 w 344"/>
                <a:gd name="T59" fmla="*/ 156 h 355"/>
                <a:gd name="T60" fmla="*/ 141 w 344"/>
                <a:gd name="T61" fmla="*/ 172 h 355"/>
                <a:gd name="T62" fmla="*/ 160 w 344"/>
                <a:gd name="T63" fmla="*/ 183 h 355"/>
                <a:gd name="T64" fmla="*/ 141 w 344"/>
                <a:gd name="T65" fmla="*/ 175 h 355"/>
                <a:gd name="T66" fmla="*/ 121 w 344"/>
                <a:gd name="T67" fmla="*/ 148 h 355"/>
                <a:gd name="T68" fmla="*/ 94 w 344"/>
                <a:gd name="T69" fmla="*/ 144 h 355"/>
                <a:gd name="T70" fmla="*/ 90 w 344"/>
                <a:gd name="T71" fmla="*/ 156 h 355"/>
                <a:gd name="T72" fmla="*/ 74 w 344"/>
                <a:gd name="T73" fmla="*/ 156 h 355"/>
                <a:gd name="T74" fmla="*/ 78 w 344"/>
                <a:gd name="T75" fmla="*/ 160 h 355"/>
                <a:gd name="T76" fmla="*/ 74 w 344"/>
                <a:gd name="T77" fmla="*/ 172 h 355"/>
                <a:gd name="T78" fmla="*/ 82 w 344"/>
                <a:gd name="T79" fmla="*/ 183 h 355"/>
                <a:gd name="T80" fmla="*/ 70 w 344"/>
                <a:gd name="T81" fmla="*/ 175 h 355"/>
                <a:gd name="T82" fmla="*/ 51 w 344"/>
                <a:gd name="T83" fmla="*/ 175 h 355"/>
                <a:gd name="T84" fmla="*/ 55 w 344"/>
                <a:gd name="T85" fmla="*/ 183 h 355"/>
                <a:gd name="T86" fmla="*/ 55 w 344"/>
                <a:gd name="T87" fmla="*/ 222 h 355"/>
                <a:gd name="T88" fmla="*/ 82 w 344"/>
                <a:gd name="T89" fmla="*/ 211 h 355"/>
                <a:gd name="T90" fmla="*/ 106 w 344"/>
                <a:gd name="T91" fmla="*/ 230 h 355"/>
                <a:gd name="T92" fmla="*/ 110 w 344"/>
                <a:gd name="T93" fmla="*/ 257 h 355"/>
                <a:gd name="T94" fmla="*/ 102 w 344"/>
                <a:gd name="T95" fmla="*/ 312 h 355"/>
                <a:gd name="T96" fmla="*/ 129 w 344"/>
                <a:gd name="T97" fmla="*/ 355 h 355"/>
                <a:gd name="T98" fmla="*/ 160 w 344"/>
                <a:gd name="T99" fmla="*/ 336 h 355"/>
                <a:gd name="T100" fmla="*/ 203 w 344"/>
                <a:gd name="T101" fmla="*/ 281 h 355"/>
                <a:gd name="T102" fmla="*/ 246 w 344"/>
                <a:gd name="T103" fmla="*/ 277 h 355"/>
                <a:gd name="T104" fmla="*/ 293 w 344"/>
                <a:gd name="T105" fmla="*/ 316 h 355"/>
                <a:gd name="T106" fmla="*/ 0 w 344"/>
                <a:gd name="T107" fmla="*/ 140 h 355"/>
                <a:gd name="T108" fmla="*/ 35 w 344"/>
                <a:gd name="T109" fmla="*/ 113 h 355"/>
                <a:gd name="T110" fmla="*/ 39 w 344"/>
                <a:gd name="T111" fmla="*/ 125 h 355"/>
                <a:gd name="T112" fmla="*/ 12 w 344"/>
                <a:gd name="T113" fmla="*/ 136 h 355"/>
                <a:gd name="T114" fmla="*/ 43 w 344"/>
                <a:gd name="T115" fmla="*/ 140 h 355"/>
                <a:gd name="T116" fmla="*/ 55 w 344"/>
                <a:gd name="T117" fmla="*/ 144 h 355"/>
                <a:gd name="T118" fmla="*/ 67 w 344"/>
                <a:gd name="T119" fmla="*/ 152 h 355"/>
                <a:gd name="T120" fmla="*/ 8 w 344"/>
                <a:gd name="T121" fmla="*/ 175 h 355"/>
                <a:gd name="T122" fmla="*/ 4 w 344"/>
                <a:gd name="T123" fmla="*/ 172 h 355"/>
                <a:gd name="T124" fmla="*/ 24 w 344"/>
                <a:gd name="T125" fmla="*/ 148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4" h="355">
                  <a:moveTo>
                    <a:pt x="117" y="70"/>
                  </a:moveTo>
                  <a:lnTo>
                    <a:pt x="117" y="70"/>
                  </a:lnTo>
                  <a:lnTo>
                    <a:pt x="117" y="70"/>
                  </a:lnTo>
                  <a:lnTo>
                    <a:pt x="117" y="74"/>
                  </a:lnTo>
                  <a:lnTo>
                    <a:pt x="113" y="74"/>
                  </a:lnTo>
                  <a:lnTo>
                    <a:pt x="113" y="74"/>
                  </a:lnTo>
                  <a:lnTo>
                    <a:pt x="113" y="74"/>
                  </a:lnTo>
                  <a:lnTo>
                    <a:pt x="110" y="74"/>
                  </a:lnTo>
                  <a:lnTo>
                    <a:pt x="110" y="74"/>
                  </a:lnTo>
                  <a:lnTo>
                    <a:pt x="110" y="70"/>
                  </a:lnTo>
                  <a:lnTo>
                    <a:pt x="110" y="70"/>
                  </a:lnTo>
                  <a:lnTo>
                    <a:pt x="113" y="70"/>
                  </a:lnTo>
                  <a:lnTo>
                    <a:pt x="110" y="70"/>
                  </a:lnTo>
                  <a:lnTo>
                    <a:pt x="110" y="70"/>
                  </a:lnTo>
                  <a:lnTo>
                    <a:pt x="110" y="70"/>
                  </a:lnTo>
                  <a:lnTo>
                    <a:pt x="110" y="70"/>
                  </a:lnTo>
                  <a:lnTo>
                    <a:pt x="110" y="70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3" y="66"/>
                  </a:lnTo>
                  <a:lnTo>
                    <a:pt x="113" y="66"/>
                  </a:lnTo>
                  <a:lnTo>
                    <a:pt x="113" y="70"/>
                  </a:lnTo>
                  <a:lnTo>
                    <a:pt x="113" y="70"/>
                  </a:lnTo>
                  <a:lnTo>
                    <a:pt x="113" y="70"/>
                  </a:lnTo>
                  <a:lnTo>
                    <a:pt x="117" y="70"/>
                  </a:lnTo>
                  <a:moveTo>
                    <a:pt x="67" y="136"/>
                  </a:moveTo>
                  <a:lnTo>
                    <a:pt x="67" y="136"/>
                  </a:lnTo>
                  <a:lnTo>
                    <a:pt x="67" y="136"/>
                  </a:lnTo>
                  <a:lnTo>
                    <a:pt x="67" y="140"/>
                  </a:lnTo>
                  <a:lnTo>
                    <a:pt x="67" y="140"/>
                  </a:lnTo>
                  <a:lnTo>
                    <a:pt x="63" y="140"/>
                  </a:lnTo>
                  <a:lnTo>
                    <a:pt x="63" y="144"/>
                  </a:lnTo>
                  <a:lnTo>
                    <a:pt x="59" y="144"/>
                  </a:lnTo>
                  <a:lnTo>
                    <a:pt x="55" y="140"/>
                  </a:lnTo>
                  <a:lnTo>
                    <a:pt x="59" y="140"/>
                  </a:lnTo>
                  <a:lnTo>
                    <a:pt x="59" y="140"/>
                  </a:lnTo>
                  <a:lnTo>
                    <a:pt x="59" y="140"/>
                  </a:lnTo>
                  <a:lnTo>
                    <a:pt x="59" y="140"/>
                  </a:lnTo>
                  <a:lnTo>
                    <a:pt x="59" y="136"/>
                  </a:lnTo>
                  <a:lnTo>
                    <a:pt x="59" y="136"/>
                  </a:lnTo>
                  <a:lnTo>
                    <a:pt x="59" y="136"/>
                  </a:lnTo>
                  <a:lnTo>
                    <a:pt x="59" y="136"/>
                  </a:lnTo>
                  <a:lnTo>
                    <a:pt x="63" y="136"/>
                  </a:lnTo>
                  <a:lnTo>
                    <a:pt x="63" y="136"/>
                  </a:lnTo>
                  <a:lnTo>
                    <a:pt x="63" y="136"/>
                  </a:lnTo>
                  <a:lnTo>
                    <a:pt x="63" y="136"/>
                  </a:lnTo>
                  <a:lnTo>
                    <a:pt x="63" y="136"/>
                  </a:lnTo>
                  <a:lnTo>
                    <a:pt x="67" y="136"/>
                  </a:lnTo>
                  <a:lnTo>
                    <a:pt x="67" y="136"/>
                  </a:lnTo>
                  <a:lnTo>
                    <a:pt x="67" y="136"/>
                  </a:lnTo>
                  <a:lnTo>
                    <a:pt x="67" y="136"/>
                  </a:lnTo>
                  <a:lnTo>
                    <a:pt x="67" y="136"/>
                  </a:lnTo>
                  <a:moveTo>
                    <a:pt x="145" y="140"/>
                  </a:moveTo>
                  <a:lnTo>
                    <a:pt x="145" y="140"/>
                  </a:lnTo>
                  <a:lnTo>
                    <a:pt x="149" y="144"/>
                  </a:lnTo>
                  <a:lnTo>
                    <a:pt x="149" y="144"/>
                  </a:lnTo>
                  <a:lnTo>
                    <a:pt x="145" y="144"/>
                  </a:lnTo>
                  <a:lnTo>
                    <a:pt x="141" y="152"/>
                  </a:lnTo>
                  <a:lnTo>
                    <a:pt x="137" y="152"/>
                  </a:lnTo>
                  <a:lnTo>
                    <a:pt x="133" y="152"/>
                  </a:lnTo>
                  <a:lnTo>
                    <a:pt x="133" y="152"/>
                  </a:lnTo>
                  <a:lnTo>
                    <a:pt x="133" y="156"/>
                  </a:lnTo>
                  <a:lnTo>
                    <a:pt x="133" y="156"/>
                  </a:lnTo>
                  <a:lnTo>
                    <a:pt x="133" y="156"/>
                  </a:lnTo>
                  <a:lnTo>
                    <a:pt x="133" y="152"/>
                  </a:lnTo>
                  <a:lnTo>
                    <a:pt x="133" y="152"/>
                  </a:lnTo>
                  <a:lnTo>
                    <a:pt x="129" y="152"/>
                  </a:lnTo>
                  <a:lnTo>
                    <a:pt x="129" y="152"/>
                  </a:lnTo>
                  <a:lnTo>
                    <a:pt x="125" y="148"/>
                  </a:lnTo>
                  <a:lnTo>
                    <a:pt x="125" y="144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1" y="140"/>
                  </a:lnTo>
                  <a:lnTo>
                    <a:pt x="117" y="136"/>
                  </a:lnTo>
                  <a:lnTo>
                    <a:pt x="117" y="136"/>
                  </a:lnTo>
                  <a:lnTo>
                    <a:pt x="117" y="136"/>
                  </a:lnTo>
                  <a:lnTo>
                    <a:pt x="117" y="133"/>
                  </a:lnTo>
                  <a:lnTo>
                    <a:pt x="117" y="133"/>
                  </a:lnTo>
                  <a:lnTo>
                    <a:pt x="117" y="129"/>
                  </a:lnTo>
                  <a:lnTo>
                    <a:pt x="117" y="129"/>
                  </a:lnTo>
                  <a:lnTo>
                    <a:pt x="113" y="129"/>
                  </a:lnTo>
                  <a:lnTo>
                    <a:pt x="113" y="129"/>
                  </a:lnTo>
                  <a:lnTo>
                    <a:pt x="113" y="129"/>
                  </a:lnTo>
                  <a:lnTo>
                    <a:pt x="113" y="129"/>
                  </a:lnTo>
                  <a:lnTo>
                    <a:pt x="113" y="125"/>
                  </a:lnTo>
                  <a:lnTo>
                    <a:pt x="113" y="125"/>
                  </a:lnTo>
                  <a:lnTo>
                    <a:pt x="113" y="125"/>
                  </a:lnTo>
                  <a:lnTo>
                    <a:pt x="117" y="125"/>
                  </a:lnTo>
                  <a:lnTo>
                    <a:pt x="121" y="121"/>
                  </a:lnTo>
                  <a:lnTo>
                    <a:pt x="129" y="117"/>
                  </a:lnTo>
                  <a:lnTo>
                    <a:pt x="129" y="117"/>
                  </a:lnTo>
                  <a:lnTo>
                    <a:pt x="133" y="113"/>
                  </a:lnTo>
                  <a:lnTo>
                    <a:pt x="133" y="109"/>
                  </a:lnTo>
                  <a:lnTo>
                    <a:pt x="133" y="109"/>
                  </a:lnTo>
                  <a:lnTo>
                    <a:pt x="129" y="113"/>
                  </a:lnTo>
                  <a:lnTo>
                    <a:pt x="129" y="113"/>
                  </a:lnTo>
                  <a:lnTo>
                    <a:pt x="129" y="113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25" y="109"/>
                  </a:lnTo>
                  <a:lnTo>
                    <a:pt x="125" y="109"/>
                  </a:lnTo>
                  <a:lnTo>
                    <a:pt x="125" y="109"/>
                  </a:lnTo>
                  <a:lnTo>
                    <a:pt x="121" y="113"/>
                  </a:lnTo>
                  <a:lnTo>
                    <a:pt x="117" y="117"/>
                  </a:lnTo>
                  <a:lnTo>
                    <a:pt x="113" y="121"/>
                  </a:lnTo>
                  <a:lnTo>
                    <a:pt x="110" y="125"/>
                  </a:lnTo>
                  <a:lnTo>
                    <a:pt x="102" y="125"/>
                  </a:lnTo>
                  <a:lnTo>
                    <a:pt x="102" y="125"/>
                  </a:lnTo>
                  <a:lnTo>
                    <a:pt x="102" y="125"/>
                  </a:lnTo>
                  <a:lnTo>
                    <a:pt x="102" y="125"/>
                  </a:lnTo>
                  <a:lnTo>
                    <a:pt x="102" y="129"/>
                  </a:lnTo>
                  <a:lnTo>
                    <a:pt x="102" y="129"/>
                  </a:lnTo>
                  <a:lnTo>
                    <a:pt x="102" y="129"/>
                  </a:lnTo>
                  <a:lnTo>
                    <a:pt x="102" y="129"/>
                  </a:lnTo>
                  <a:lnTo>
                    <a:pt x="98" y="129"/>
                  </a:lnTo>
                  <a:lnTo>
                    <a:pt x="94" y="133"/>
                  </a:lnTo>
                  <a:lnTo>
                    <a:pt x="94" y="129"/>
                  </a:lnTo>
                  <a:lnTo>
                    <a:pt x="98" y="125"/>
                  </a:lnTo>
                  <a:lnTo>
                    <a:pt x="94" y="121"/>
                  </a:lnTo>
                  <a:lnTo>
                    <a:pt x="94" y="121"/>
                  </a:lnTo>
                  <a:lnTo>
                    <a:pt x="106" y="113"/>
                  </a:lnTo>
                  <a:lnTo>
                    <a:pt x="110" y="113"/>
                  </a:lnTo>
                  <a:lnTo>
                    <a:pt x="110" y="113"/>
                  </a:lnTo>
                  <a:lnTo>
                    <a:pt x="98" y="117"/>
                  </a:lnTo>
                  <a:lnTo>
                    <a:pt x="94" y="113"/>
                  </a:lnTo>
                  <a:lnTo>
                    <a:pt x="102" y="105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3"/>
                  </a:lnTo>
                  <a:lnTo>
                    <a:pt x="113" y="93"/>
                  </a:lnTo>
                  <a:lnTo>
                    <a:pt x="110" y="93"/>
                  </a:lnTo>
                  <a:lnTo>
                    <a:pt x="110" y="93"/>
                  </a:lnTo>
                  <a:lnTo>
                    <a:pt x="117" y="90"/>
                  </a:lnTo>
                  <a:lnTo>
                    <a:pt x="117" y="90"/>
                  </a:lnTo>
                  <a:lnTo>
                    <a:pt x="117" y="90"/>
                  </a:lnTo>
                  <a:lnTo>
                    <a:pt x="117" y="93"/>
                  </a:lnTo>
                  <a:lnTo>
                    <a:pt x="117" y="93"/>
                  </a:lnTo>
                  <a:lnTo>
                    <a:pt x="117" y="93"/>
                  </a:lnTo>
                  <a:lnTo>
                    <a:pt x="121" y="93"/>
                  </a:lnTo>
                  <a:lnTo>
                    <a:pt x="121" y="90"/>
                  </a:lnTo>
                  <a:lnTo>
                    <a:pt x="129" y="86"/>
                  </a:lnTo>
                  <a:lnTo>
                    <a:pt x="133" y="82"/>
                  </a:lnTo>
                  <a:lnTo>
                    <a:pt x="137" y="82"/>
                  </a:lnTo>
                  <a:lnTo>
                    <a:pt x="137" y="82"/>
                  </a:lnTo>
                  <a:lnTo>
                    <a:pt x="137" y="78"/>
                  </a:lnTo>
                  <a:lnTo>
                    <a:pt x="133" y="78"/>
                  </a:lnTo>
                  <a:lnTo>
                    <a:pt x="133" y="78"/>
                  </a:lnTo>
                  <a:lnTo>
                    <a:pt x="133" y="78"/>
                  </a:lnTo>
                  <a:lnTo>
                    <a:pt x="129" y="82"/>
                  </a:lnTo>
                  <a:lnTo>
                    <a:pt x="129" y="82"/>
                  </a:lnTo>
                  <a:lnTo>
                    <a:pt x="125" y="82"/>
                  </a:lnTo>
                  <a:lnTo>
                    <a:pt x="121" y="86"/>
                  </a:lnTo>
                  <a:lnTo>
                    <a:pt x="121" y="86"/>
                  </a:lnTo>
                  <a:lnTo>
                    <a:pt x="117" y="86"/>
                  </a:lnTo>
                  <a:lnTo>
                    <a:pt x="121" y="82"/>
                  </a:lnTo>
                  <a:lnTo>
                    <a:pt x="129" y="78"/>
                  </a:lnTo>
                  <a:lnTo>
                    <a:pt x="129" y="74"/>
                  </a:lnTo>
                  <a:lnTo>
                    <a:pt x="129" y="74"/>
                  </a:lnTo>
                  <a:lnTo>
                    <a:pt x="129" y="74"/>
                  </a:lnTo>
                  <a:lnTo>
                    <a:pt x="129" y="74"/>
                  </a:lnTo>
                  <a:lnTo>
                    <a:pt x="129" y="78"/>
                  </a:lnTo>
                  <a:lnTo>
                    <a:pt x="125" y="74"/>
                  </a:lnTo>
                  <a:lnTo>
                    <a:pt x="125" y="74"/>
                  </a:lnTo>
                  <a:lnTo>
                    <a:pt x="125" y="74"/>
                  </a:lnTo>
                  <a:lnTo>
                    <a:pt x="121" y="78"/>
                  </a:lnTo>
                  <a:lnTo>
                    <a:pt x="121" y="78"/>
                  </a:lnTo>
                  <a:lnTo>
                    <a:pt x="117" y="78"/>
                  </a:lnTo>
                  <a:lnTo>
                    <a:pt x="117" y="78"/>
                  </a:lnTo>
                  <a:lnTo>
                    <a:pt x="121" y="74"/>
                  </a:lnTo>
                  <a:lnTo>
                    <a:pt x="121" y="74"/>
                  </a:lnTo>
                  <a:lnTo>
                    <a:pt x="121" y="70"/>
                  </a:lnTo>
                  <a:lnTo>
                    <a:pt x="121" y="70"/>
                  </a:lnTo>
                  <a:lnTo>
                    <a:pt x="121" y="66"/>
                  </a:lnTo>
                  <a:lnTo>
                    <a:pt x="121" y="66"/>
                  </a:lnTo>
                  <a:lnTo>
                    <a:pt x="121" y="66"/>
                  </a:lnTo>
                  <a:lnTo>
                    <a:pt x="121" y="66"/>
                  </a:lnTo>
                  <a:lnTo>
                    <a:pt x="121" y="62"/>
                  </a:lnTo>
                  <a:lnTo>
                    <a:pt x="121" y="62"/>
                  </a:lnTo>
                  <a:lnTo>
                    <a:pt x="117" y="58"/>
                  </a:lnTo>
                  <a:lnTo>
                    <a:pt x="117" y="58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21" y="54"/>
                  </a:lnTo>
                  <a:lnTo>
                    <a:pt x="125" y="54"/>
                  </a:lnTo>
                  <a:lnTo>
                    <a:pt x="125" y="58"/>
                  </a:lnTo>
                  <a:lnTo>
                    <a:pt x="125" y="58"/>
                  </a:lnTo>
                  <a:lnTo>
                    <a:pt x="133" y="54"/>
                  </a:lnTo>
                  <a:lnTo>
                    <a:pt x="133" y="54"/>
                  </a:lnTo>
                  <a:lnTo>
                    <a:pt x="133" y="51"/>
                  </a:lnTo>
                  <a:lnTo>
                    <a:pt x="133" y="51"/>
                  </a:lnTo>
                  <a:lnTo>
                    <a:pt x="125" y="54"/>
                  </a:lnTo>
                  <a:lnTo>
                    <a:pt x="125" y="51"/>
                  </a:lnTo>
                  <a:lnTo>
                    <a:pt x="129" y="51"/>
                  </a:lnTo>
                  <a:lnTo>
                    <a:pt x="129" y="47"/>
                  </a:lnTo>
                  <a:lnTo>
                    <a:pt x="129" y="51"/>
                  </a:lnTo>
                  <a:lnTo>
                    <a:pt x="129" y="47"/>
                  </a:lnTo>
                  <a:lnTo>
                    <a:pt x="129" y="47"/>
                  </a:lnTo>
                  <a:lnTo>
                    <a:pt x="129" y="47"/>
                  </a:lnTo>
                  <a:lnTo>
                    <a:pt x="133" y="47"/>
                  </a:lnTo>
                  <a:lnTo>
                    <a:pt x="129" y="47"/>
                  </a:lnTo>
                  <a:lnTo>
                    <a:pt x="129" y="43"/>
                  </a:lnTo>
                  <a:lnTo>
                    <a:pt x="129" y="43"/>
                  </a:lnTo>
                  <a:lnTo>
                    <a:pt x="129" y="43"/>
                  </a:lnTo>
                  <a:lnTo>
                    <a:pt x="129" y="39"/>
                  </a:lnTo>
                  <a:lnTo>
                    <a:pt x="129" y="39"/>
                  </a:lnTo>
                  <a:lnTo>
                    <a:pt x="129" y="39"/>
                  </a:lnTo>
                  <a:lnTo>
                    <a:pt x="129" y="39"/>
                  </a:lnTo>
                  <a:lnTo>
                    <a:pt x="129" y="39"/>
                  </a:lnTo>
                  <a:lnTo>
                    <a:pt x="129" y="39"/>
                  </a:lnTo>
                  <a:lnTo>
                    <a:pt x="133" y="39"/>
                  </a:lnTo>
                  <a:lnTo>
                    <a:pt x="133" y="39"/>
                  </a:lnTo>
                  <a:lnTo>
                    <a:pt x="133" y="39"/>
                  </a:lnTo>
                  <a:lnTo>
                    <a:pt x="133" y="39"/>
                  </a:lnTo>
                  <a:lnTo>
                    <a:pt x="133" y="39"/>
                  </a:lnTo>
                  <a:lnTo>
                    <a:pt x="133" y="39"/>
                  </a:lnTo>
                  <a:lnTo>
                    <a:pt x="137" y="35"/>
                  </a:lnTo>
                  <a:lnTo>
                    <a:pt x="141" y="35"/>
                  </a:lnTo>
                  <a:lnTo>
                    <a:pt x="145" y="39"/>
                  </a:lnTo>
                  <a:lnTo>
                    <a:pt x="145" y="39"/>
                  </a:lnTo>
                  <a:lnTo>
                    <a:pt x="141" y="35"/>
                  </a:lnTo>
                  <a:lnTo>
                    <a:pt x="141" y="35"/>
                  </a:lnTo>
                  <a:lnTo>
                    <a:pt x="133" y="31"/>
                  </a:lnTo>
                  <a:lnTo>
                    <a:pt x="133" y="31"/>
                  </a:lnTo>
                  <a:lnTo>
                    <a:pt x="137" y="31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41" y="23"/>
                  </a:lnTo>
                  <a:lnTo>
                    <a:pt x="145" y="27"/>
                  </a:lnTo>
                  <a:lnTo>
                    <a:pt x="141" y="23"/>
                  </a:lnTo>
                  <a:lnTo>
                    <a:pt x="141" y="23"/>
                  </a:lnTo>
                  <a:lnTo>
                    <a:pt x="145" y="23"/>
                  </a:lnTo>
                  <a:lnTo>
                    <a:pt x="145" y="23"/>
                  </a:lnTo>
                  <a:lnTo>
                    <a:pt x="145" y="23"/>
                  </a:lnTo>
                  <a:lnTo>
                    <a:pt x="149" y="19"/>
                  </a:lnTo>
                  <a:lnTo>
                    <a:pt x="149" y="19"/>
                  </a:lnTo>
                  <a:lnTo>
                    <a:pt x="149" y="19"/>
                  </a:lnTo>
                  <a:lnTo>
                    <a:pt x="149" y="19"/>
                  </a:lnTo>
                  <a:lnTo>
                    <a:pt x="145" y="19"/>
                  </a:lnTo>
                  <a:lnTo>
                    <a:pt x="145" y="19"/>
                  </a:lnTo>
                  <a:lnTo>
                    <a:pt x="145" y="15"/>
                  </a:lnTo>
                  <a:lnTo>
                    <a:pt x="145" y="12"/>
                  </a:lnTo>
                  <a:lnTo>
                    <a:pt x="145" y="12"/>
                  </a:lnTo>
                  <a:lnTo>
                    <a:pt x="145" y="12"/>
                  </a:lnTo>
                  <a:lnTo>
                    <a:pt x="145" y="12"/>
                  </a:lnTo>
                  <a:lnTo>
                    <a:pt x="149" y="12"/>
                  </a:lnTo>
                  <a:lnTo>
                    <a:pt x="149" y="12"/>
                  </a:lnTo>
                  <a:lnTo>
                    <a:pt x="152" y="15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49" y="8"/>
                  </a:lnTo>
                  <a:lnTo>
                    <a:pt x="149" y="8"/>
                  </a:lnTo>
                  <a:lnTo>
                    <a:pt x="152" y="8"/>
                  </a:lnTo>
                  <a:lnTo>
                    <a:pt x="152" y="8"/>
                  </a:lnTo>
                  <a:lnTo>
                    <a:pt x="156" y="12"/>
                  </a:lnTo>
                  <a:lnTo>
                    <a:pt x="156" y="12"/>
                  </a:lnTo>
                  <a:lnTo>
                    <a:pt x="160" y="8"/>
                  </a:lnTo>
                  <a:lnTo>
                    <a:pt x="160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6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45" y="4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2" y="4"/>
                  </a:lnTo>
                  <a:lnTo>
                    <a:pt x="156" y="4"/>
                  </a:lnTo>
                  <a:lnTo>
                    <a:pt x="156" y="0"/>
                  </a:lnTo>
                  <a:lnTo>
                    <a:pt x="160" y="4"/>
                  </a:lnTo>
                  <a:lnTo>
                    <a:pt x="164" y="4"/>
                  </a:lnTo>
                  <a:lnTo>
                    <a:pt x="168" y="12"/>
                  </a:lnTo>
                  <a:lnTo>
                    <a:pt x="168" y="12"/>
                  </a:lnTo>
                  <a:lnTo>
                    <a:pt x="176" y="15"/>
                  </a:lnTo>
                  <a:lnTo>
                    <a:pt x="184" y="15"/>
                  </a:lnTo>
                  <a:lnTo>
                    <a:pt x="184" y="27"/>
                  </a:lnTo>
                  <a:lnTo>
                    <a:pt x="176" y="35"/>
                  </a:lnTo>
                  <a:lnTo>
                    <a:pt x="176" y="43"/>
                  </a:lnTo>
                  <a:lnTo>
                    <a:pt x="180" y="43"/>
                  </a:lnTo>
                  <a:lnTo>
                    <a:pt x="184" y="43"/>
                  </a:lnTo>
                  <a:lnTo>
                    <a:pt x="188" y="47"/>
                  </a:lnTo>
                  <a:lnTo>
                    <a:pt x="184" y="51"/>
                  </a:lnTo>
                  <a:lnTo>
                    <a:pt x="180" y="58"/>
                  </a:lnTo>
                  <a:lnTo>
                    <a:pt x="180" y="58"/>
                  </a:lnTo>
                  <a:lnTo>
                    <a:pt x="180" y="62"/>
                  </a:lnTo>
                  <a:lnTo>
                    <a:pt x="184" y="62"/>
                  </a:lnTo>
                  <a:lnTo>
                    <a:pt x="184" y="62"/>
                  </a:lnTo>
                  <a:lnTo>
                    <a:pt x="184" y="66"/>
                  </a:lnTo>
                  <a:lnTo>
                    <a:pt x="180" y="66"/>
                  </a:lnTo>
                  <a:lnTo>
                    <a:pt x="180" y="66"/>
                  </a:lnTo>
                  <a:lnTo>
                    <a:pt x="180" y="70"/>
                  </a:lnTo>
                  <a:lnTo>
                    <a:pt x="180" y="70"/>
                  </a:lnTo>
                  <a:lnTo>
                    <a:pt x="180" y="74"/>
                  </a:lnTo>
                  <a:lnTo>
                    <a:pt x="172" y="82"/>
                  </a:lnTo>
                  <a:lnTo>
                    <a:pt x="168" y="90"/>
                  </a:lnTo>
                  <a:lnTo>
                    <a:pt x="164" y="97"/>
                  </a:lnTo>
                  <a:lnTo>
                    <a:pt x="164" y="105"/>
                  </a:lnTo>
                  <a:lnTo>
                    <a:pt x="164" y="109"/>
                  </a:lnTo>
                  <a:lnTo>
                    <a:pt x="164" y="109"/>
                  </a:lnTo>
                  <a:lnTo>
                    <a:pt x="164" y="109"/>
                  </a:lnTo>
                  <a:lnTo>
                    <a:pt x="164" y="109"/>
                  </a:lnTo>
                  <a:lnTo>
                    <a:pt x="160" y="113"/>
                  </a:lnTo>
                  <a:lnTo>
                    <a:pt x="149" y="125"/>
                  </a:lnTo>
                  <a:lnTo>
                    <a:pt x="145" y="129"/>
                  </a:lnTo>
                  <a:lnTo>
                    <a:pt x="145" y="133"/>
                  </a:lnTo>
                  <a:lnTo>
                    <a:pt x="145" y="136"/>
                  </a:lnTo>
                  <a:lnTo>
                    <a:pt x="145" y="136"/>
                  </a:lnTo>
                  <a:lnTo>
                    <a:pt x="145" y="136"/>
                  </a:lnTo>
                  <a:lnTo>
                    <a:pt x="145" y="140"/>
                  </a:lnTo>
                  <a:lnTo>
                    <a:pt x="145" y="140"/>
                  </a:lnTo>
                  <a:moveTo>
                    <a:pt x="321" y="281"/>
                  </a:moveTo>
                  <a:lnTo>
                    <a:pt x="321" y="281"/>
                  </a:lnTo>
                  <a:lnTo>
                    <a:pt x="321" y="277"/>
                  </a:lnTo>
                  <a:lnTo>
                    <a:pt x="321" y="269"/>
                  </a:lnTo>
                  <a:lnTo>
                    <a:pt x="321" y="261"/>
                  </a:lnTo>
                  <a:lnTo>
                    <a:pt x="321" y="257"/>
                  </a:lnTo>
                  <a:lnTo>
                    <a:pt x="321" y="254"/>
                  </a:lnTo>
                  <a:lnTo>
                    <a:pt x="313" y="230"/>
                  </a:lnTo>
                  <a:lnTo>
                    <a:pt x="313" y="226"/>
                  </a:lnTo>
                  <a:lnTo>
                    <a:pt x="313" y="226"/>
                  </a:lnTo>
                  <a:lnTo>
                    <a:pt x="317" y="211"/>
                  </a:lnTo>
                  <a:lnTo>
                    <a:pt x="301" y="179"/>
                  </a:lnTo>
                  <a:lnTo>
                    <a:pt x="270" y="187"/>
                  </a:lnTo>
                  <a:lnTo>
                    <a:pt x="250" y="164"/>
                  </a:lnTo>
                  <a:lnTo>
                    <a:pt x="211" y="168"/>
                  </a:lnTo>
                  <a:lnTo>
                    <a:pt x="211" y="168"/>
                  </a:lnTo>
                  <a:lnTo>
                    <a:pt x="207" y="168"/>
                  </a:lnTo>
                  <a:lnTo>
                    <a:pt x="207" y="164"/>
                  </a:lnTo>
                  <a:lnTo>
                    <a:pt x="203" y="164"/>
                  </a:lnTo>
                  <a:lnTo>
                    <a:pt x="203" y="152"/>
                  </a:lnTo>
                  <a:lnTo>
                    <a:pt x="199" y="156"/>
                  </a:lnTo>
                  <a:lnTo>
                    <a:pt x="199" y="156"/>
                  </a:lnTo>
                  <a:lnTo>
                    <a:pt x="199" y="160"/>
                  </a:lnTo>
                  <a:lnTo>
                    <a:pt x="195" y="160"/>
                  </a:lnTo>
                  <a:lnTo>
                    <a:pt x="195" y="160"/>
                  </a:lnTo>
                  <a:lnTo>
                    <a:pt x="195" y="156"/>
                  </a:lnTo>
                  <a:lnTo>
                    <a:pt x="188" y="156"/>
                  </a:lnTo>
                  <a:lnTo>
                    <a:pt x="188" y="156"/>
                  </a:lnTo>
                  <a:lnTo>
                    <a:pt x="180" y="160"/>
                  </a:lnTo>
                  <a:lnTo>
                    <a:pt x="176" y="160"/>
                  </a:lnTo>
                  <a:lnTo>
                    <a:pt x="176" y="156"/>
                  </a:lnTo>
                  <a:lnTo>
                    <a:pt x="172" y="156"/>
                  </a:lnTo>
                  <a:lnTo>
                    <a:pt x="168" y="156"/>
                  </a:lnTo>
                  <a:lnTo>
                    <a:pt x="168" y="156"/>
                  </a:lnTo>
                  <a:lnTo>
                    <a:pt x="164" y="160"/>
                  </a:lnTo>
                  <a:lnTo>
                    <a:pt x="164" y="160"/>
                  </a:lnTo>
                  <a:lnTo>
                    <a:pt x="164" y="160"/>
                  </a:lnTo>
                  <a:lnTo>
                    <a:pt x="160" y="156"/>
                  </a:lnTo>
                  <a:lnTo>
                    <a:pt x="156" y="156"/>
                  </a:lnTo>
                  <a:lnTo>
                    <a:pt x="149" y="160"/>
                  </a:lnTo>
                  <a:lnTo>
                    <a:pt x="145" y="164"/>
                  </a:lnTo>
                  <a:lnTo>
                    <a:pt x="141" y="164"/>
                  </a:lnTo>
                  <a:lnTo>
                    <a:pt x="141" y="168"/>
                  </a:lnTo>
                  <a:lnTo>
                    <a:pt x="141" y="168"/>
                  </a:lnTo>
                  <a:lnTo>
                    <a:pt x="141" y="168"/>
                  </a:lnTo>
                  <a:lnTo>
                    <a:pt x="141" y="172"/>
                  </a:lnTo>
                  <a:lnTo>
                    <a:pt x="141" y="172"/>
                  </a:lnTo>
                  <a:lnTo>
                    <a:pt x="141" y="172"/>
                  </a:lnTo>
                  <a:lnTo>
                    <a:pt x="145" y="175"/>
                  </a:lnTo>
                  <a:lnTo>
                    <a:pt x="145" y="175"/>
                  </a:lnTo>
                  <a:lnTo>
                    <a:pt x="156" y="175"/>
                  </a:lnTo>
                  <a:lnTo>
                    <a:pt x="160" y="179"/>
                  </a:lnTo>
                  <a:lnTo>
                    <a:pt x="160" y="179"/>
                  </a:lnTo>
                  <a:lnTo>
                    <a:pt x="160" y="179"/>
                  </a:lnTo>
                  <a:lnTo>
                    <a:pt x="160" y="179"/>
                  </a:lnTo>
                  <a:lnTo>
                    <a:pt x="160" y="179"/>
                  </a:lnTo>
                  <a:lnTo>
                    <a:pt x="160" y="179"/>
                  </a:lnTo>
                  <a:lnTo>
                    <a:pt x="160" y="183"/>
                  </a:lnTo>
                  <a:lnTo>
                    <a:pt x="160" y="183"/>
                  </a:lnTo>
                  <a:lnTo>
                    <a:pt x="160" y="183"/>
                  </a:lnTo>
                  <a:lnTo>
                    <a:pt x="160" y="187"/>
                  </a:lnTo>
                  <a:lnTo>
                    <a:pt x="160" y="187"/>
                  </a:lnTo>
                  <a:lnTo>
                    <a:pt x="160" y="187"/>
                  </a:lnTo>
                  <a:lnTo>
                    <a:pt x="160" y="179"/>
                  </a:lnTo>
                  <a:lnTo>
                    <a:pt x="156" y="179"/>
                  </a:lnTo>
                  <a:lnTo>
                    <a:pt x="156" y="179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1" y="175"/>
                  </a:lnTo>
                  <a:lnTo>
                    <a:pt x="141" y="175"/>
                  </a:lnTo>
                  <a:lnTo>
                    <a:pt x="137" y="175"/>
                  </a:lnTo>
                  <a:lnTo>
                    <a:pt x="133" y="179"/>
                  </a:lnTo>
                  <a:lnTo>
                    <a:pt x="129" y="183"/>
                  </a:lnTo>
                  <a:lnTo>
                    <a:pt x="129" y="183"/>
                  </a:lnTo>
                  <a:lnTo>
                    <a:pt x="125" y="183"/>
                  </a:lnTo>
                  <a:lnTo>
                    <a:pt x="133" y="175"/>
                  </a:lnTo>
                  <a:lnTo>
                    <a:pt x="133" y="172"/>
                  </a:lnTo>
                  <a:lnTo>
                    <a:pt x="133" y="164"/>
                  </a:lnTo>
                  <a:lnTo>
                    <a:pt x="133" y="164"/>
                  </a:lnTo>
                  <a:lnTo>
                    <a:pt x="129" y="160"/>
                  </a:lnTo>
                  <a:lnTo>
                    <a:pt x="121" y="152"/>
                  </a:lnTo>
                  <a:lnTo>
                    <a:pt x="121" y="148"/>
                  </a:lnTo>
                  <a:lnTo>
                    <a:pt x="117" y="148"/>
                  </a:lnTo>
                  <a:lnTo>
                    <a:pt x="117" y="144"/>
                  </a:lnTo>
                  <a:lnTo>
                    <a:pt x="117" y="144"/>
                  </a:lnTo>
                  <a:lnTo>
                    <a:pt x="113" y="140"/>
                  </a:lnTo>
                  <a:lnTo>
                    <a:pt x="110" y="136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102" y="136"/>
                  </a:lnTo>
                  <a:lnTo>
                    <a:pt x="98" y="140"/>
                  </a:lnTo>
                  <a:lnTo>
                    <a:pt x="94" y="140"/>
                  </a:lnTo>
                  <a:lnTo>
                    <a:pt x="94" y="144"/>
                  </a:lnTo>
                  <a:lnTo>
                    <a:pt x="98" y="144"/>
                  </a:lnTo>
                  <a:lnTo>
                    <a:pt x="98" y="144"/>
                  </a:lnTo>
                  <a:lnTo>
                    <a:pt x="98" y="148"/>
                  </a:lnTo>
                  <a:lnTo>
                    <a:pt x="102" y="152"/>
                  </a:lnTo>
                  <a:lnTo>
                    <a:pt x="102" y="148"/>
                  </a:lnTo>
                  <a:lnTo>
                    <a:pt x="98" y="148"/>
                  </a:lnTo>
                  <a:lnTo>
                    <a:pt x="98" y="144"/>
                  </a:lnTo>
                  <a:lnTo>
                    <a:pt x="94" y="144"/>
                  </a:lnTo>
                  <a:lnTo>
                    <a:pt x="94" y="148"/>
                  </a:lnTo>
                  <a:lnTo>
                    <a:pt x="90" y="148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86" y="156"/>
                  </a:lnTo>
                  <a:lnTo>
                    <a:pt x="86" y="156"/>
                  </a:lnTo>
                  <a:lnTo>
                    <a:pt x="86" y="152"/>
                  </a:lnTo>
                  <a:lnTo>
                    <a:pt x="86" y="152"/>
                  </a:lnTo>
                  <a:lnTo>
                    <a:pt x="86" y="148"/>
                  </a:lnTo>
                  <a:lnTo>
                    <a:pt x="86" y="148"/>
                  </a:lnTo>
                  <a:lnTo>
                    <a:pt x="82" y="152"/>
                  </a:lnTo>
                  <a:lnTo>
                    <a:pt x="82" y="152"/>
                  </a:lnTo>
                  <a:lnTo>
                    <a:pt x="82" y="156"/>
                  </a:lnTo>
                  <a:lnTo>
                    <a:pt x="78" y="156"/>
                  </a:lnTo>
                  <a:lnTo>
                    <a:pt x="78" y="156"/>
                  </a:lnTo>
                  <a:lnTo>
                    <a:pt x="74" y="156"/>
                  </a:lnTo>
                  <a:lnTo>
                    <a:pt x="78" y="160"/>
                  </a:lnTo>
                  <a:lnTo>
                    <a:pt x="74" y="160"/>
                  </a:lnTo>
                  <a:lnTo>
                    <a:pt x="70" y="160"/>
                  </a:lnTo>
                  <a:lnTo>
                    <a:pt x="70" y="164"/>
                  </a:lnTo>
                  <a:lnTo>
                    <a:pt x="70" y="168"/>
                  </a:lnTo>
                  <a:lnTo>
                    <a:pt x="74" y="168"/>
                  </a:lnTo>
                  <a:lnTo>
                    <a:pt x="82" y="168"/>
                  </a:lnTo>
                  <a:lnTo>
                    <a:pt x="82" y="164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8" y="160"/>
                  </a:lnTo>
                  <a:lnTo>
                    <a:pt x="78" y="160"/>
                  </a:lnTo>
                  <a:lnTo>
                    <a:pt x="82" y="164"/>
                  </a:lnTo>
                  <a:lnTo>
                    <a:pt x="82" y="164"/>
                  </a:lnTo>
                  <a:lnTo>
                    <a:pt x="82" y="164"/>
                  </a:lnTo>
                  <a:lnTo>
                    <a:pt x="86" y="164"/>
                  </a:lnTo>
                  <a:lnTo>
                    <a:pt x="86" y="164"/>
                  </a:lnTo>
                  <a:lnTo>
                    <a:pt x="94" y="160"/>
                  </a:lnTo>
                  <a:lnTo>
                    <a:pt x="94" y="160"/>
                  </a:lnTo>
                  <a:lnTo>
                    <a:pt x="94" y="160"/>
                  </a:lnTo>
                  <a:lnTo>
                    <a:pt x="94" y="160"/>
                  </a:lnTo>
                  <a:lnTo>
                    <a:pt x="98" y="164"/>
                  </a:lnTo>
                  <a:lnTo>
                    <a:pt x="94" y="164"/>
                  </a:lnTo>
                  <a:lnTo>
                    <a:pt x="74" y="172"/>
                  </a:lnTo>
                  <a:lnTo>
                    <a:pt x="74" y="175"/>
                  </a:lnTo>
                  <a:lnTo>
                    <a:pt x="74" y="175"/>
                  </a:lnTo>
                  <a:lnTo>
                    <a:pt x="74" y="179"/>
                  </a:lnTo>
                  <a:lnTo>
                    <a:pt x="78" y="179"/>
                  </a:lnTo>
                  <a:lnTo>
                    <a:pt x="78" y="179"/>
                  </a:lnTo>
                  <a:lnTo>
                    <a:pt x="78" y="179"/>
                  </a:lnTo>
                  <a:lnTo>
                    <a:pt x="82" y="179"/>
                  </a:lnTo>
                  <a:lnTo>
                    <a:pt x="90" y="175"/>
                  </a:lnTo>
                  <a:lnTo>
                    <a:pt x="94" y="175"/>
                  </a:lnTo>
                  <a:lnTo>
                    <a:pt x="98" y="175"/>
                  </a:lnTo>
                  <a:lnTo>
                    <a:pt x="94" y="179"/>
                  </a:lnTo>
                  <a:lnTo>
                    <a:pt x="82" y="183"/>
                  </a:lnTo>
                  <a:lnTo>
                    <a:pt x="78" y="187"/>
                  </a:lnTo>
                  <a:lnTo>
                    <a:pt x="74" y="187"/>
                  </a:lnTo>
                  <a:lnTo>
                    <a:pt x="74" y="191"/>
                  </a:lnTo>
                  <a:lnTo>
                    <a:pt x="70" y="195"/>
                  </a:lnTo>
                  <a:lnTo>
                    <a:pt x="70" y="191"/>
                  </a:lnTo>
                  <a:lnTo>
                    <a:pt x="70" y="187"/>
                  </a:lnTo>
                  <a:lnTo>
                    <a:pt x="70" y="183"/>
                  </a:lnTo>
                  <a:lnTo>
                    <a:pt x="74" y="179"/>
                  </a:lnTo>
                  <a:lnTo>
                    <a:pt x="70" y="179"/>
                  </a:lnTo>
                  <a:lnTo>
                    <a:pt x="70" y="179"/>
                  </a:lnTo>
                  <a:lnTo>
                    <a:pt x="70" y="175"/>
                  </a:lnTo>
                  <a:lnTo>
                    <a:pt x="70" y="175"/>
                  </a:lnTo>
                  <a:lnTo>
                    <a:pt x="63" y="168"/>
                  </a:lnTo>
                  <a:lnTo>
                    <a:pt x="63" y="168"/>
                  </a:lnTo>
                  <a:lnTo>
                    <a:pt x="59" y="168"/>
                  </a:lnTo>
                  <a:lnTo>
                    <a:pt x="59" y="168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55" y="175"/>
                  </a:lnTo>
                  <a:lnTo>
                    <a:pt x="51" y="175"/>
                  </a:lnTo>
                  <a:lnTo>
                    <a:pt x="51" y="179"/>
                  </a:lnTo>
                  <a:lnTo>
                    <a:pt x="51" y="179"/>
                  </a:lnTo>
                  <a:lnTo>
                    <a:pt x="47" y="175"/>
                  </a:lnTo>
                  <a:lnTo>
                    <a:pt x="47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51" y="183"/>
                  </a:lnTo>
                  <a:lnTo>
                    <a:pt x="55" y="183"/>
                  </a:lnTo>
                  <a:lnTo>
                    <a:pt x="55" y="183"/>
                  </a:lnTo>
                  <a:lnTo>
                    <a:pt x="55" y="187"/>
                  </a:lnTo>
                  <a:lnTo>
                    <a:pt x="55" y="191"/>
                  </a:lnTo>
                  <a:lnTo>
                    <a:pt x="55" y="199"/>
                  </a:lnTo>
                  <a:lnTo>
                    <a:pt x="55" y="207"/>
                  </a:lnTo>
                  <a:lnTo>
                    <a:pt x="55" y="211"/>
                  </a:lnTo>
                  <a:lnTo>
                    <a:pt x="63" y="211"/>
                  </a:lnTo>
                  <a:lnTo>
                    <a:pt x="55" y="211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55" y="218"/>
                  </a:lnTo>
                  <a:lnTo>
                    <a:pt x="55" y="222"/>
                  </a:lnTo>
                  <a:lnTo>
                    <a:pt x="59" y="222"/>
                  </a:lnTo>
                  <a:lnTo>
                    <a:pt x="63" y="222"/>
                  </a:lnTo>
                  <a:lnTo>
                    <a:pt x="67" y="218"/>
                  </a:lnTo>
                  <a:lnTo>
                    <a:pt x="70" y="218"/>
                  </a:lnTo>
                  <a:lnTo>
                    <a:pt x="78" y="218"/>
                  </a:lnTo>
                  <a:lnTo>
                    <a:pt x="82" y="218"/>
                  </a:lnTo>
                  <a:lnTo>
                    <a:pt x="82" y="218"/>
                  </a:lnTo>
                  <a:lnTo>
                    <a:pt x="82" y="215"/>
                  </a:lnTo>
                  <a:lnTo>
                    <a:pt x="82" y="215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6" y="207"/>
                  </a:lnTo>
                  <a:lnTo>
                    <a:pt x="90" y="207"/>
                  </a:lnTo>
                  <a:lnTo>
                    <a:pt x="98" y="207"/>
                  </a:lnTo>
                  <a:lnTo>
                    <a:pt x="102" y="207"/>
                  </a:lnTo>
                  <a:lnTo>
                    <a:pt x="102" y="211"/>
                  </a:lnTo>
                  <a:lnTo>
                    <a:pt x="102" y="215"/>
                  </a:lnTo>
                  <a:lnTo>
                    <a:pt x="106" y="218"/>
                  </a:lnTo>
                  <a:lnTo>
                    <a:pt x="106" y="222"/>
                  </a:lnTo>
                  <a:lnTo>
                    <a:pt x="106" y="222"/>
                  </a:lnTo>
                  <a:lnTo>
                    <a:pt x="106" y="226"/>
                  </a:lnTo>
                  <a:lnTo>
                    <a:pt x="106" y="226"/>
                  </a:lnTo>
                  <a:lnTo>
                    <a:pt x="106" y="230"/>
                  </a:lnTo>
                  <a:lnTo>
                    <a:pt x="110" y="230"/>
                  </a:lnTo>
                  <a:lnTo>
                    <a:pt x="110" y="234"/>
                  </a:lnTo>
                  <a:lnTo>
                    <a:pt x="113" y="234"/>
                  </a:lnTo>
                  <a:lnTo>
                    <a:pt x="113" y="234"/>
                  </a:lnTo>
                  <a:lnTo>
                    <a:pt x="113" y="238"/>
                  </a:lnTo>
                  <a:lnTo>
                    <a:pt x="110" y="246"/>
                  </a:lnTo>
                  <a:lnTo>
                    <a:pt x="106" y="246"/>
                  </a:lnTo>
                  <a:lnTo>
                    <a:pt x="106" y="250"/>
                  </a:lnTo>
                  <a:lnTo>
                    <a:pt x="106" y="250"/>
                  </a:lnTo>
                  <a:lnTo>
                    <a:pt x="110" y="254"/>
                  </a:lnTo>
                  <a:lnTo>
                    <a:pt x="110" y="257"/>
                  </a:lnTo>
                  <a:lnTo>
                    <a:pt x="110" y="257"/>
                  </a:lnTo>
                  <a:lnTo>
                    <a:pt x="106" y="265"/>
                  </a:lnTo>
                  <a:lnTo>
                    <a:pt x="102" y="269"/>
                  </a:lnTo>
                  <a:lnTo>
                    <a:pt x="98" y="273"/>
                  </a:lnTo>
                  <a:lnTo>
                    <a:pt x="74" y="285"/>
                  </a:lnTo>
                  <a:lnTo>
                    <a:pt x="70" y="289"/>
                  </a:lnTo>
                  <a:lnTo>
                    <a:pt x="70" y="289"/>
                  </a:lnTo>
                  <a:lnTo>
                    <a:pt x="74" y="289"/>
                  </a:lnTo>
                  <a:lnTo>
                    <a:pt x="94" y="308"/>
                  </a:lnTo>
                  <a:lnTo>
                    <a:pt x="94" y="312"/>
                  </a:lnTo>
                  <a:lnTo>
                    <a:pt x="98" y="312"/>
                  </a:lnTo>
                  <a:lnTo>
                    <a:pt x="98" y="312"/>
                  </a:lnTo>
                  <a:lnTo>
                    <a:pt x="102" y="312"/>
                  </a:lnTo>
                  <a:lnTo>
                    <a:pt x="102" y="312"/>
                  </a:lnTo>
                  <a:lnTo>
                    <a:pt x="102" y="316"/>
                  </a:lnTo>
                  <a:lnTo>
                    <a:pt x="98" y="320"/>
                  </a:lnTo>
                  <a:lnTo>
                    <a:pt x="98" y="320"/>
                  </a:lnTo>
                  <a:lnTo>
                    <a:pt x="98" y="324"/>
                  </a:lnTo>
                  <a:lnTo>
                    <a:pt x="98" y="332"/>
                  </a:lnTo>
                  <a:lnTo>
                    <a:pt x="98" y="336"/>
                  </a:lnTo>
                  <a:lnTo>
                    <a:pt x="98" y="336"/>
                  </a:lnTo>
                  <a:lnTo>
                    <a:pt x="94" y="343"/>
                  </a:lnTo>
                  <a:lnTo>
                    <a:pt x="106" y="347"/>
                  </a:lnTo>
                  <a:lnTo>
                    <a:pt x="125" y="351"/>
                  </a:lnTo>
                  <a:lnTo>
                    <a:pt x="129" y="355"/>
                  </a:lnTo>
                  <a:lnTo>
                    <a:pt x="137" y="355"/>
                  </a:lnTo>
                  <a:lnTo>
                    <a:pt x="149" y="351"/>
                  </a:lnTo>
                  <a:lnTo>
                    <a:pt x="152" y="347"/>
                  </a:lnTo>
                  <a:lnTo>
                    <a:pt x="152" y="343"/>
                  </a:lnTo>
                  <a:lnTo>
                    <a:pt x="152" y="343"/>
                  </a:lnTo>
                  <a:lnTo>
                    <a:pt x="152" y="339"/>
                  </a:lnTo>
                  <a:lnTo>
                    <a:pt x="152" y="339"/>
                  </a:lnTo>
                  <a:lnTo>
                    <a:pt x="152" y="339"/>
                  </a:lnTo>
                  <a:lnTo>
                    <a:pt x="156" y="339"/>
                  </a:lnTo>
                  <a:lnTo>
                    <a:pt x="156" y="339"/>
                  </a:lnTo>
                  <a:lnTo>
                    <a:pt x="160" y="339"/>
                  </a:lnTo>
                  <a:lnTo>
                    <a:pt x="160" y="336"/>
                  </a:lnTo>
                  <a:lnTo>
                    <a:pt x="160" y="332"/>
                  </a:lnTo>
                  <a:lnTo>
                    <a:pt x="164" y="332"/>
                  </a:lnTo>
                  <a:lnTo>
                    <a:pt x="168" y="328"/>
                  </a:lnTo>
                  <a:lnTo>
                    <a:pt x="168" y="328"/>
                  </a:lnTo>
                  <a:lnTo>
                    <a:pt x="172" y="324"/>
                  </a:lnTo>
                  <a:lnTo>
                    <a:pt x="168" y="316"/>
                  </a:lnTo>
                  <a:lnTo>
                    <a:pt x="168" y="312"/>
                  </a:lnTo>
                  <a:lnTo>
                    <a:pt x="164" y="308"/>
                  </a:lnTo>
                  <a:lnTo>
                    <a:pt x="168" y="300"/>
                  </a:lnTo>
                  <a:lnTo>
                    <a:pt x="168" y="289"/>
                  </a:lnTo>
                  <a:lnTo>
                    <a:pt x="176" y="281"/>
                  </a:lnTo>
                  <a:lnTo>
                    <a:pt x="203" y="281"/>
                  </a:lnTo>
                  <a:lnTo>
                    <a:pt x="207" y="277"/>
                  </a:lnTo>
                  <a:lnTo>
                    <a:pt x="211" y="277"/>
                  </a:lnTo>
                  <a:lnTo>
                    <a:pt x="211" y="281"/>
                  </a:lnTo>
                  <a:lnTo>
                    <a:pt x="211" y="281"/>
                  </a:lnTo>
                  <a:lnTo>
                    <a:pt x="211" y="281"/>
                  </a:lnTo>
                  <a:lnTo>
                    <a:pt x="215" y="281"/>
                  </a:lnTo>
                  <a:lnTo>
                    <a:pt x="215" y="281"/>
                  </a:lnTo>
                  <a:lnTo>
                    <a:pt x="215" y="281"/>
                  </a:lnTo>
                  <a:lnTo>
                    <a:pt x="219" y="277"/>
                  </a:lnTo>
                  <a:lnTo>
                    <a:pt x="227" y="273"/>
                  </a:lnTo>
                  <a:lnTo>
                    <a:pt x="242" y="273"/>
                  </a:lnTo>
                  <a:lnTo>
                    <a:pt x="246" y="277"/>
                  </a:lnTo>
                  <a:lnTo>
                    <a:pt x="250" y="277"/>
                  </a:lnTo>
                  <a:lnTo>
                    <a:pt x="250" y="281"/>
                  </a:lnTo>
                  <a:lnTo>
                    <a:pt x="250" y="285"/>
                  </a:lnTo>
                  <a:lnTo>
                    <a:pt x="250" y="289"/>
                  </a:lnTo>
                  <a:lnTo>
                    <a:pt x="254" y="289"/>
                  </a:lnTo>
                  <a:lnTo>
                    <a:pt x="254" y="293"/>
                  </a:lnTo>
                  <a:lnTo>
                    <a:pt x="278" y="308"/>
                  </a:lnTo>
                  <a:lnTo>
                    <a:pt x="278" y="308"/>
                  </a:lnTo>
                  <a:lnTo>
                    <a:pt x="281" y="312"/>
                  </a:lnTo>
                  <a:lnTo>
                    <a:pt x="285" y="316"/>
                  </a:lnTo>
                  <a:lnTo>
                    <a:pt x="285" y="316"/>
                  </a:lnTo>
                  <a:lnTo>
                    <a:pt x="293" y="316"/>
                  </a:lnTo>
                  <a:lnTo>
                    <a:pt x="293" y="316"/>
                  </a:lnTo>
                  <a:lnTo>
                    <a:pt x="297" y="316"/>
                  </a:lnTo>
                  <a:lnTo>
                    <a:pt x="297" y="320"/>
                  </a:lnTo>
                  <a:lnTo>
                    <a:pt x="301" y="320"/>
                  </a:lnTo>
                  <a:lnTo>
                    <a:pt x="305" y="316"/>
                  </a:lnTo>
                  <a:lnTo>
                    <a:pt x="309" y="316"/>
                  </a:lnTo>
                  <a:lnTo>
                    <a:pt x="324" y="316"/>
                  </a:lnTo>
                  <a:lnTo>
                    <a:pt x="336" y="320"/>
                  </a:lnTo>
                  <a:lnTo>
                    <a:pt x="344" y="316"/>
                  </a:lnTo>
                  <a:lnTo>
                    <a:pt x="321" y="281"/>
                  </a:lnTo>
                  <a:moveTo>
                    <a:pt x="0" y="140"/>
                  </a:moveTo>
                  <a:lnTo>
                    <a:pt x="0" y="140"/>
                  </a:lnTo>
                  <a:lnTo>
                    <a:pt x="0" y="136"/>
                  </a:lnTo>
                  <a:lnTo>
                    <a:pt x="4" y="136"/>
                  </a:lnTo>
                  <a:lnTo>
                    <a:pt x="16" y="133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27" y="121"/>
                  </a:lnTo>
                  <a:lnTo>
                    <a:pt x="27" y="121"/>
                  </a:lnTo>
                  <a:lnTo>
                    <a:pt x="27" y="121"/>
                  </a:lnTo>
                  <a:lnTo>
                    <a:pt x="31" y="113"/>
                  </a:lnTo>
                  <a:lnTo>
                    <a:pt x="31" y="117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9" y="117"/>
                  </a:lnTo>
                  <a:lnTo>
                    <a:pt x="39" y="121"/>
                  </a:lnTo>
                  <a:lnTo>
                    <a:pt x="39" y="125"/>
                  </a:lnTo>
                  <a:lnTo>
                    <a:pt x="39" y="125"/>
                  </a:lnTo>
                  <a:lnTo>
                    <a:pt x="39" y="125"/>
                  </a:lnTo>
                  <a:lnTo>
                    <a:pt x="39" y="129"/>
                  </a:lnTo>
                  <a:lnTo>
                    <a:pt x="39" y="133"/>
                  </a:lnTo>
                  <a:lnTo>
                    <a:pt x="35" y="133"/>
                  </a:lnTo>
                  <a:lnTo>
                    <a:pt x="20" y="136"/>
                  </a:lnTo>
                  <a:lnTo>
                    <a:pt x="16" y="140"/>
                  </a:lnTo>
                  <a:lnTo>
                    <a:pt x="12" y="140"/>
                  </a:lnTo>
                  <a:lnTo>
                    <a:pt x="20" y="136"/>
                  </a:lnTo>
                  <a:lnTo>
                    <a:pt x="16" y="136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8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0" y="140"/>
                  </a:lnTo>
                  <a:moveTo>
                    <a:pt x="39" y="140"/>
                  </a:moveTo>
                  <a:lnTo>
                    <a:pt x="39" y="140"/>
                  </a:lnTo>
                  <a:lnTo>
                    <a:pt x="43" y="140"/>
                  </a:lnTo>
                  <a:lnTo>
                    <a:pt x="43" y="144"/>
                  </a:lnTo>
                  <a:lnTo>
                    <a:pt x="43" y="144"/>
                  </a:lnTo>
                  <a:lnTo>
                    <a:pt x="43" y="144"/>
                  </a:lnTo>
                  <a:lnTo>
                    <a:pt x="43" y="144"/>
                  </a:lnTo>
                  <a:lnTo>
                    <a:pt x="43" y="140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51" y="136"/>
                  </a:lnTo>
                  <a:lnTo>
                    <a:pt x="51" y="136"/>
                  </a:lnTo>
                  <a:lnTo>
                    <a:pt x="55" y="140"/>
                  </a:lnTo>
                  <a:lnTo>
                    <a:pt x="55" y="140"/>
                  </a:lnTo>
                  <a:lnTo>
                    <a:pt x="51" y="140"/>
                  </a:lnTo>
                  <a:lnTo>
                    <a:pt x="51" y="140"/>
                  </a:lnTo>
                  <a:lnTo>
                    <a:pt x="51" y="140"/>
                  </a:lnTo>
                  <a:lnTo>
                    <a:pt x="51" y="144"/>
                  </a:lnTo>
                  <a:lnTo>
                    <a:pt x="55" y="144"/>
                  </a:lnTo>
                  <a:lnTo>
                    <a:pt x="55" y="148"/>
                  </a:lnTo>
                  <a:lnTo>
                    <a:pt x="59" y="148"/>
                  </a:lnTo>
                  <a:lnTo>
                    <a:pt x="59" y="144"/>
                  </a:lnTo>
                  <a:lnTo>
                    <a:pt x="63" y="144"/>
                  </a:lnTo>
                  <a:lnTo>
                    <a:pt x="67" y="148"/>
                  </a:lnTo>
                  <a:lnTo>
                    <a:pt x="67" y="148"/>
                  </a:lnTo>
                  <a:lnTo>
                    <a:pt x="67" y="148"/>
                  </a:lnTo>
                  <a:lnTo>
                    <a:pt x="67" y="148"/>
                  </a:lnTo>
                  <a:lnTo>
                    <a:pt x="67" y="152"/>
                  </a:lnTo>
                  <a:lnTo>
                    <a:pt x="70" y="148"/>
                  </a:lnTo>
                  <a:lnTo>
                    <a:pt x="70" y="152"/>
                  </a:lnTo>
                  <a:lnTo>
                    <a:pt x="67" y="152"/>
                  </a:lnTo>
                  <a:lnTo>
                    <a:pt x="67" y="156"/>
                  </a:lnTo>
                  <a:lnTo>
                    <a:pt x="47" y="164"/>
                  </a:lnTo>
                  <a:lnTo>
                    <a:pt x="39" y="168"/>
                  </a:lnTo>
                  <a:lnTo>
                    <a:pt x="35" y="172"/>
                  </a:lnTo>
                  <a:lnTo>
                    <a:pt x="27" y="172"/>
                  </a:lnTo>
                  <a:lnTo>
                    <a:pt x="24" y="175"/>
                  </a:lnTo>
                  <a:lnTo>
                    <a:pt x="20" y="179"/>
                  </a:lnTo>
                  <a:lnTo>
                    <a:pt x="16" y="179"/>
                  </a:lnTo>
                  <a:lnTo>
                    <a:pt x="12" y="179"/>
                  </a:lnTo>
                  <a:lnTo>
                    <a:pt x="12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4" y="175"/>
                  </a:lnTo>
                  <a:lnTo>
                    <a:pt x="4" y="175"/>
                  </a:lnTo>
                  <a:lnTo>
                    <a:pt x="4" y="175"/>
                  </a:lnTo>
                  <a:lnTo>
                    <a:pt x="4" y="175"/>
                  </a:lnTo>
                  <a:lnTo>
                    <a:pt x="4" y="172"/>
                  </a:lnTo>
                  <a:lnTo>
                    <a:pt x="4" y="168"/>
                  </a:lnTo>
                  <a:lnTo>
                    <a:pt x="8" y="168"/>
                  </a:lnTo>
                  <a:lnTo>
                    <a:pt x="12" y="156"/>
                  </a:lnTo>
                  <a:lnTo>
                    <a:pt x="16" y="156"/>
                  </a:lnTo>
                  <a:lnTo>
                    <a:pt x="27" y="156"/>
                  </a:lnTo>
                  <a:lnTo>
                    <a:pt x="35" y="156"/>
                  </a:lnTo>
                  <a:lnTo>
                    <a:pt x="35" y="156"/>
                  </a:lnTo>
                  <a:lnTo>
                    <a:pt x="35" y="152"/>
                  </a:lnTo>
                  <a:lnTo>
                    <a:pt x="31" y="152"/>
                  </a:lnTo>
                  <a:lnTo>
                    <a:pt x="24" y="152"/>
                  </a:lnTo>
                  <a:lnTo>
                    <a:pt x="24" y="148"/>
                  </a:lnTo>
                  <a:lnTo>
                    <a:pt x="24" y="148"/>
                  </a:lnTo>
                  <a:lnTo>
                    <a:pt x="24" y="148"/>
                  </a:lnTo>
                  <a:lnTo>
                    <a:pt x="27" y="148"/>
                  </a:lnTo>
                  <a:lnTo>
                    <a:pt x="39" y="140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31"/>
            <p:cNvSpPr>
              <a:spLocks/>
            </p:cNvSpPr>
            <p:nvPr/>
          </p:nvSpPr>
          <p:spPr bwMode="auto">
            <a:xfrm>
              <a:off x="1070008" y="4944997"/>
              <a:ext cx="495300" cy="520700"/>
            </a:xfrm>
            <a:custGeom>
              <a:avLst/>
              <a:gdLst>
                <a:gd name="T0" fmla="*/ 230 w 234"/>
                <a:gd name="T1" fmla="*/ 137 h 246"/>
                <a:gd name="T2" fmla="*/ 207 w 234"/>
                <a:gd name="T3" fmla="*/ 145 h 246"/>
                <a:gd name="T4" fmla="*/ 219 w 234"/>
                <a:gd name="T5" fmla="*/ 149 h 246"/>
                <a:gd name="T6" fmla="*/ 219 w 234"/>
                <a:gd name="T7" fmla="*/ 152 h 246"/>
                <a:gd name="T8" fmla="*/ 203 w 234"/>
                <a:gd name="T9" fmla="*/ 168 h 246"/>
                <a:gd name="T10" fmla="*/ 199 w 234"/>
                <a:gd name="T11" fmla="*/ 168 h 246"/>
                <a:gd name="T12" fmla="*/ 187 w 234"/>
                <a:gd name="T13" fmla="*/ 192 h 246"/>
                <a:gd name="T14" fmla="*/ 183 w 234"/>
                <a:gd name="T15" fmla="*/ 199 h 246"/>
                <a:gd name="T16" fmla="*/ 180 w 234"/>
                <a:gd name="T17" fmla="*/ 207 h 246"/>
                <a:gd name="T18" fmla="*/ 176 w 234"/>
                <a:gd name="T19" fmla="*/ 215 h 246"/>
                <a:gd name="T20" fmla="*/ 168 w 234"/>
                <a:gd name="T21" fmla="*/ 227 h 246"/>
                <a:gd name="T22" fmla="*/ 160 w 234"/>
                <a:gd name="T23" fmla="*/ 227 h 246"/>
                <a:gd name="T24" fmla="*/ 152 w 234"/>
                <a:gd name="T25" fmla="*/ 238 h 246"/>
                <a:gd name="T26" fmla="*/ 148 w 234"/>
                <a:gd name="T27" fmla="*/ 242 h 246"/>
                <a:gd name="T28" fmla="*/ 141 w 234"/>
                <a:gd name="T29" fmla="*/ 242 h 246"/>
                <a:gd name="T30" fmla="*/ 144 w 234"/>
                <a:gd name="T31" fmla="*/ 234 h 246"/>
                <a:gd name="T32" fmla="*/ 133 w 234"/>
                <a:gd name="T33" fmla="*/ 223 h 246"/>
                <a:gd name="T34" fmla="*/ 129 w 234"/>
                <a:gd name="T35" fmla="*/ 215 h 246"/>
                <a:gd name="T36" fmla="*/ 117 w 234"/>
                <a:gd name="T37" fmla="*/ 219 h 246"/>
                <a:gd name="T38" fmla="*/ 101 w 234"/>
                <a:gd name="T39" fmla="*/ 203 h 246"/>
                <a:gd name="T40" fmla="*/ 90 w 234"/>
                <a:gd name="T41" fmla="*/ 199 h 246"/>
                <a:gd name="T42" fmla="*/ 78 w 234"/>
                <a:gd name="T43" fmla="*/ 188 h 246"/>
                <a:gd name="T44" fmla="*/ 82 w 234"/>
                <a:gd name="T45" fmla="*/ 176 h 246"/>
                <a:gd name="T46" fmla="*/ 82 w 234"/>
                <a:gd name="T47" fmla="*/ 164 h 246"/>
                <a:gd name="T48" fmla="*/ 86 w 234"/>
                <a:gd name="T49" fmla="*/ 149 h 246"/>
                <a:gd name="T50" fmla="*/ 55 w 234"/>
                <a:gd name="T51" fmla="*/ 137 h 246"/>
                <a:gd name="T52" fmla="*/ 31 w 234"/>
                <a:gd name="T53" fmla="*/ 141 h 246"/>
                <a:gd name="T54" fmla="*/ 35 w 234"/>
                <a:gd name="T55" fmla="*/ 121 h 246"/>
                <a:gd name="T56" fmla="*/ 31 w 234"/>
                <a:gd name="T57" fmla="*/ 110 h 246"/>
                <a:gd name="T58" fmla="*/ 31 w 234"/>
                <a:gd name="T59" fmla="*/ 90 h 246"/>
                <a:gd name="T60" fmla="*/ 4 w 234"/>
                <a:gd name="T61" fmla="*/ 86 h 246"/>
                <a:gd name="T62" fmla="*/ 0 w 234"/>
                <a:gd name="T63" fmla="*/ 59 h 246"/>
                <a:gd name="T64" fmla="*/ 4 w 234"/>
                <a:gd name="T65" fmla="*/ 43 h 246"/>
                <a:gd name="T66" fmla="*/ 12 w 234"/>
                <a:gd name="T67" fmla="*/ 35 h 246"/>
                <a:gd name="T68" fmla="*/ 8 w 234"/>
                <a:gd name="T69" fmla="*/ 28 h 246"/>
                <a:gd name="T70" fmla="*/ 12 w 234"/>
                <a:gd name="T71" fmla="*/ 12 h 246"/>
                <a:gd name="T72" fmla="*/ 23 w 234"/>
                <a:gd name="T73" fmla="*/ 4 h 246"/>
                <a:gd name="T74" fmla="*/ 35 w 234"/>
                <a:gd name="T75" fmla="*/ 4 h 246"/>
                <a:gd name="T76" fmla="*/ 43 w 234"/>
                <a:gd name="T77" fmla="*/ 0 h 246"/>
                <a:gd name="T78" fmla="*/ 51 w 234"/>
                <a:gd name="T79" fmla="*/ 8 h 246"/>
                <a:gd name="T80" fmla="*/ 55 w 234"/>
                <a:gd name="T81" fmla="*/ 24 h 246"/>
                <a:gd name="T82" fmla="*/ 62 w 234"/>
                <a:gd name="T83" fmla="*/ 35 h 246"/>
                <a:gd name="T84" fmla="*/ 62 w 234"/>
                <a:gd name="T85" fmla="*/ 47 h 246"/>
                <a:gd name="T86" fmla="*/ 82 w 234"/>
                <a:gd name="T87" fmla="*/ 67 h 246"/>
                <a:gd name="T88" fmla="*/ 86 w 234"/>
                <a:gd name="T89" fmla="*/ 86 h 246"/>
                <a:gd name="T90" fmla="*/ 117 w 234"/>
                <a:gd name="T91" fmla="*/ 113 h 246"/>
                <a:gd name="T92" fmla="*/ 121 w 234"/>
                <a:gd name="T93" fmla="*/ 110 h 246"/>
                <a:gd name="T94" fmla="*/ 133 w 234"/>
                <a:gd name="T95" fmla="*/ 113 h 246"/>
                <a:gd name="T96" fmla="*/ 148 w 234"/>
                <a:gd name="T97" fmla="*/ 117 h 246"/>
                <a:gd name="T98" fmla="*/ 164 w 234"/>
                <a:gd name="T99" fmla="*/ 117 h 246"/>
                <a:gd name="T100" fmla="*/ 183 w 234"/>
                <a:gd name="T101" fmla="*/ 125 h 246"/>
                <a:gd name="T102" fmla="*/ 183 w 234"/>
                <a:gd name="T103" fmla="*/ 113 h 246"/>
                <a:gd name="T104" fmla="*/ 183 w 234"/>
                <a:gd name="T105" fmla="*/ 102 h 246"/>
                <a:gd name="T106" fmla="*/ 199 w 234"/>
                <a:gd name="T107" fmla="*/ 102 h 246"/>
                <a:gd name="T108" fmla="*/ 215 w 234"/>
                <a:gd name="T109" fmla="*/ 121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4" h="246">
                  <a:moveTo>
                    <a:pt x="223" y="129"/>
                  </a:moveTo>
                  <a:lnTo>
                    <a:pt x="223" y="129"/>
                  </a:lnTo>
                  <a:lnTo>
                    <a:pt x="234" y="133"/>
                  </a:lnTo>
                  <a:lnTo>
                    <a:pt x="234" y="133"/>
                  </a:lnTo>
                  <a:lnTo>
                    <a:pt x="234" y="133"/>
                  </a:lnTo>
                  <a:lnTo>
                    <a:pt x="230" y="137"/>
                  </a:lnTo>
                  <a:lnTo>
                    <a:pt x="230" y="137"/>
                  </a:lnTo>
                  <a:lnTo>
                    <a:pt x="230" y="141"/>
                  </a:lnTo>
                  <a:lnTo>
                    <a:pt x="223" y="141"/>
                  </a:lnTo>
                  <a:lnTo>
                    <a:pt x="207" y="141"/>
                  </a:lnTo>
                  <a:lnTo>
                    <a:pt x="207" y="141"/>
                  </a:lnTo>
                  <a:lnTo>
                    <a:pt x="207" y="145"/>
                  </a:lnTo>
                  <a:lnTo>
                    <a:pt x="207" y="145"/>
                  </a:lnTo>
                  <a:lnTo>
                    <a:pt x="207" y="145"/>
                  </a:lnTo>
                  <a:lnTo>
                    <a:pt x="215" y="149"/>
                  </a:lnTo>
                  <a:lnTo>
                    <a:pt x="219" y="145"/>
                  </a:lnTo>
                  <a:lnTo>
                    <a:pt x="211" y="145"/>
                  </a:lnTo>
                  <a:lnTo>
                    <a:pt x="211" y="145"/>
                  </a:lnTo>
                  <a:lnTo>
                    <a:pt x="223" y="145"/>
                  </a:lnTo>
                  <a:lnTo>
                    <a:pt x="223" y="149"/>
                  </a:lnTo>
                  <a:lnTo>
                    <a:pt x="219" y="149"/>
                  </a:lnTo>
                  <a:lnTo>
                    <a:pt x="211" y="152"/>
                  </a:lnTo>
                  <a:lnTo>
                    <a:pt x="207" y="152"/>
                  </a:lnTo>
                  <a:lnTo>
                    <a:pt x="211" y="152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23" y="152"/>
                  </a:lnTo>
                  <a:lnTo>
                    <a:pt x="219" y="152"/>
                  </a:lnTo>
                  <a:lnTo>
                    <a:pt x="215" y="156"/>
                  </a:lnTo>
                  <a:lnTo>
                    <a:pt x="211" y="164"/>
                  </a:lnTo>
                  <a:lnTo>
                    <a:pt x="207" y="164"/>
                  </a:lnTo>
                  <a:lnTo>
                    <a:pt x="203" y="168"/>
                  </a:lnTo>
                  <a:lnTo>
                    <a:pt x="203" y="168"/>
                  </a:lnTo>
                  <a:lnTo>
                    <a:pt x="203" y="168"/>
                  </a:lnTo>
                  <a:lnTo>
                    <a:pt x="203" y="168"/>
                  </a:lnTo>
                  <a:lnTo>
                    <a:pt x="203" y="168"/>
                  </a:lnTo>
                  <a:lnTo>
                    <a:pt x="203" y="168"/>
                  </a:lnTo>
                  <a:lnTo>
                    <a:pt x="203" y="168"/>
                  </a:lnTo>
                  <a:lnTo>
                    <a:pt x="199" y="168"/>
                  </a:lnTo>
                  <a:lnTo>
                    <a:pt x="199" y="168"/>
                  </a:lnTo>
                  <a:lnTo>
                    <a:pt x="199" y="168"/>
                  </a:lnTo>
                  <a:lnTo>
                    <a:pt x="199" y="168"/>
                  </a:lnTo>
                  <a:lnTo>
                    <a:pt x="199" y="168"/>
                  </a:lnTo>
                  <a:lnTo>
                    <a:pt x="199" y="172"/>
                  </a:lnTo>
                  <a:lnTo>
                    <a:pt x="199" y="172"/>
                  </a:lnTo>
                  <a:lnTo>
                    <a:pt x="199" y="176"/>
                  </a:lnTo>
                  <a:lnTo>
                    <a:pt x="191" y="192"/>
                  </a:lnTo>
                  <a:lnTo>
                    <a:pt x="187" y="192"/>
                  </a:lnTo>
                  <a:lnTo>
                    <a:pt x="187" y="192"/>
                  </a:lnTo>
                  <a:lnTo>
                    <a:pt x="187" y="192"/>
                  </a:lnTo>
                  <a:lnTo>
                    <a:pt x="183" y="192"/>
                  </a:lnTo>
                  <a:lnTo>
                    <a:pt x="183" y="195"/>
                  </a:lnTo>
                  <a:lnTo>
                    <a:pt x="183" y="195"/>
                  </a:lnTo>
                  <a:lnTo>
                    <a:pt x="183" y="195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3"/>
                  </a:lnTo>
                  <a:lnTo>
                    <a:pt x="183" y="203"/>
                  </a:lnTo>
                  <a:lnTo>
                    <a:pt x="183" y="203"/>
                  </a:lnTo>
                  <a:lnTo>
                    <a:pt x="183" y="207"/>
                  </a:lnTo>
                  <a:lnTo>
                    <a:pt x="183" y="207"/>
                  </a:lnTo>
                  <a:lnTo>
                    <a:pt x="180" y="207"/>
                  </a:lnTo>
                  <a:lnTo>
                    <a:pt x="180" y="207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6" y="211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1"/>
                  </a:lnTo>
                  <a:lnTo>
                    <a:pt x="172" y="211"/>
                  </a:lnTo>
                  <a:lnTo>
                    <a:pt x="172" y="219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8" y="227"/>
                  </a:lnTo>
                  <a:lnTo>
                    <a:pt x="168" y="227"/>
                  </a:lnTo>
                  <a:lnTo>
                    <a:pt x="168" y="227"/>
                  </a:lnTo>
                  <a:lnTo>
                    <a:pt x="164" y="227"/>
                  </a:lnTo>
                  <a:lnTo>
                    <a:pt x="164" y="231"/>
                  </a:lnTo>
                  <a:lnTo>
                    <a:pt x="160" y="227"/>
                  </a:lnTo>
                  <a:lnTo>
                    <a:pt x="160" y="227"/>
                  </a:lnTo>
                  <a:lnTo>
                    <a:pt x="160" y="227"/>
                  </a:lnTo>
                  <a:lnTo>
                    <a:pt x="160" y="231"/>
                  </a:lnTo>
                  <a:lnTo>
                    <a:pt x="160" y="231"/>
                  </a:lnTo>
                  <a:lnTo>
                    <a:pt x="160" y="231"/>
                  </a:lnTo>
                  <a:lnTo>
                    <a:pt x="156" y="231"/>
                  </a:lnTo>
                  <a:lnTo>
                    <a:pt x="156" y="234"/>
                  </a:lnTo>
                  <a:lnTo>
                    <a:pt x="152" y="234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48" y="238"/>
                  </a:lnTo>
                  <a:lnTo>
                    <a:pt x="144" y="238"/>
                  </a:lnTo>
                  <a:lnTo>
                    <a:pt x="148" y="238"/>
                  </a:lnTo>
                  <a:lnTo>
                    <a:pt x="148" y="242"/>
                  </a:lnTo>
                  <a:lnTo>
                    <a:pt x="148" y="242"/>
                  </a:lnTo>
                  <a:lnTo>
                    <a:pt x="148" y="242"/>
                  </a:lnTo>
                  <a:lnTo>
                    <a:pt x="148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141" y="242"/>
                  </a:lnTo>
                  <a:lnTo>
                    <a:pt x="141" y="242"/>
                  </a:lnTo>
                  <a:lnTo>
                    <a:pt x="141" y="242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4" y="238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1"/>
                  </a:lnTo>
                  <a:lnTo>
                    <a:pt x="144" y="231"/>
                  </a:lnTo>
                  <a:lnTo>
                    <a:pt x="141" y="227"/>
                  </a:lnTo>
                  <a:lnTo>
                    <a:pt x="133" y="223"/>
                  </a:lnTo>
                  <a:lnTo>
                    <a:pt x="129" y="223"/>
                  </a:lnTo>
                  <a:lnTo>
                    <a:pt x="133" y="223"/>
                  </a:lnTo>
                  <a:lnTo>
                    <a:pt x="133" y="223"/>
                  </a:lnTo>
                  <a:lnTo>
                    <a:pt x="133" y="223"/>
                  </a:lnTo>
                  <a:lnTo>
                    <a:pt x="133" y="219"/>
                  </a:lnTo>
                  <a:lnTo>
                    <a:pt x="133" y="219"/>
                  </a:lnTo>
                  <a:lnTo>
                    <a:pt x="129" y="219"/>
                  </a:lnTo>
                  <a:lnTo>
                    <a:pt x="129" y="219"/>
                  </a:lnTo>
                  <a:lnTo>
                    <a:pt x="129" y="215"/>
                  </a:lnTo>
                  <a:lnTo>
                    <a:pt x="125" y="215"/>
                  </a:lnTo>
                  <a:lnTo>
                    <a:pt x="121" y="215"/>
                  </a:lnTo>
                  <a:lnTo>
                    <a:pt x="121" y="215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7" y="219"/>
                  </a:lnTo>
                  <a:lnTo>
                    <a:pt x="117" y="215"/>
                  </a:lnTo>
                  <a:lnTo>
                    <a:pt x="117" y="211"/>
                  </a:lnTo>
                  <a:lnTo>
                    <a:pt x="113" y="211"/>
                  </a:lnTo>
                  <a:lnTo>
                    <a:pt x="113" y="207"/>
                  </a:lnTo>
                  <a:lnTo>
                    <a:pt x="105" y="207"/>
                  </a:lnTo>
                  <a:lnTo>
                    <a:pt x="101" y="207"/>
                  </a:lnTo>
                  <a:lnTo>
                    <a:pt x="101" y="203"/>
                  </a:lnTo>
                  <a:lnTo>
                    <a:pt x="101" y="203"/>
                  </a:lnTo>
                  <a:lnTo>
                    <a:pt x="101" y="199"/>
                  </a:lnTo>
                  <a:lnTo>
                    <a:pt x="101" y="199"/>
                  </a:lnTo>
                  <a:lnTo>
                    <a:pt x="98" y="199"/>
                  </a:lnTo>
                  <a:lnTo>
                    <a:pt x="94" y="195"/>
                  </a:lnTo>
                  <a:lnTo>
                    <a:pt x="94" y="199"/>
                  </a:lnTo>
                  <a:lnTo>
                    <a:pt x="90" y="199"/>
                  </a:lnTo>
                  <a:lnTo>
                    <a:pt x="86" y="199"/>
                  </a:lnTo>
                  <a:lnTo>
                    <a:pt x="82" y="199"/>
                  </a:lnTo>
                  <a:lnTo>
                    <a:pt x="82" y="199"/>
                  </a:lnTo>
                  <a:lnTo>
                    <a:pt x="78" y="195"/>
                  </a:lnTo>
                  <a:lnTo>
                    <a:pt x="78" y="192"/>
                  </a:lnTo>
                  <a:lnTo>
                    <a:pt x="78" y="188"/>
                  </a:lnTo>
                  <a:lnTo>
                    <a:pt x="78" y="188"/>
                  </a:lnTo>
                  <a:lnTo>
                    <a:pt x="78" y="188"/>
                  </a:lnTo>
                  <a:lnTo>
                    <a:pt x="82" y="184"/>
                  </a:lnTo>
                  <a:lnTo>
                    <a:pt x="82" y="184"/>
                  </a:lnTo>
                  <a:lnTo>
                    <a:pt x="82" y="180"/>
                  </a:lnTo>
                  <a:lnTo>
                    <a:pt x="82" y="180"/>
                  </a:lnTo>
                  <a:lnTo>
                    <a:pt x="82" y="180"/>
                  </a:lnTo>
                  <a:lnTo>
                    <a:pt x="82" y="176"/>
                  </a:lnTo>
                  <a:lnTo>
                    <a:pt x="78" y="172"/>
                  </a:lnTo>
                  <a:lnTo>
                    <a:pt x="78" y="168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82" y="164"/>
                  </a:lnTo>
                  <a:lnTo>
                    <a:pt x="82" y="160"/>
                  </a:lnTo>
                  <a:lnTo>
                    <a:pt x="82" y="160"/>
                  </a:lnTo>
                  <a:lnTo>
                    <a:pt x="82" y="160"/>
                  </a:lnTo>
                  <a:lnTo>
                    <a:pt x="82" y="160"/>
                  </a:lnTo>
                  <a:lnTo>
                    <a:pt x="86" y="156"/>
                  </a:lnTo>
                  <a:lnTo>
                    <a:pt x="86" y="152"/>
                  </a:lnTo>
                  <a:lnTo>
                    <a:pt x="86" y="149"/>
                  </a:lnTo>
                  <a:lnTo>
                    <a:pt x="78" y="141"/>
                  </a:lnTo>
                  <a:lnTo>
                    <a:pt x="74" y="133"/>
                  </a:lnTo>
                  <a:lnTo>
                    <a:pt x="74" y="133"/>
                  </a:lnTo>
                  <a:lnTo>
                    <a:pt x="74" y="133"/>
                  </a:lnTo>
                  <a:lnTo>
                    <a:pt x="70" y="133"/>
                  </a:lnTo>
                  <a:lnTo>
                    <a:pt x="58" y="133"/>
                  </a:lnTo>
                  <a:lnTo>
                    <a:pt x="55" y="137"/>
                  </a:lnTo>
                  <a:lnTo>
                    <a:pt x="39" y="141"/>
                  </a:lnTo>
                  <a:lnTo>
                    <a:pt x="39" y="141"/>
                  </a:lnTo>
                  <a:lnTo>
                    <a:pt x="39" y="145"/>
                  </a:lnTo>
                  <a:lnTo>
                    <a:pt x="39" y="145"/>
                  </a:lnTo>
                  <a:lnTo>
                    <a:pt x="39" y="145"/>
                  </a:lnTo>
                  <a:lnTo>
                    <a:pt x="31" y="145"/>
                  </a:lnTo>
                  <a:lnTo>
                    <a:pt x="31" y="141"/>
                  </a:lnTo>
                  <a:lnTo>
                    <a:pt x="27" y="141"/>
                  </a:lnTo>
                  <a:lnTo>
                    <a:pt x="27" y="141"/>
                  </a:lnTo>
                  <a:lnTo>
                    <a:pt x="31" y="137"/>
                  </a:lnTo>
                  <a:lnTo>
                    <a:pt x="35" y="129"/>
                  </a:lnTo>
                  <a:lnTo>
                    <a:pt x="35" y="125"/>
                  </a:lnTo>
                  <a:lnTo>
                    <a:pt x="35" y="121"/>
                  </a:lnTo>
                  <a:lnTo>
                    <a:pt x="35" y="121"/>
                  </a:lnTo>
                  <a:lnTo>
                    <a:pt x="31" y="117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1" y="110"/>
                  </a:lnTo>
                  <a:lnTo>
                    <a:pt x="31" y="106"/>
                  </a:lnTo>
                  <a:lnTo>
                    <a:pt x="31" y="102"/>
                  </a:lnTo>
                  <a:lnTo>
                    <a:pt x="31" y="102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0"/>
                  </a:lnTo>
                  <a:lnTo>
                    <a:pt x="31" y="90"/>
                  </a:lnTo>
                  <a:lnTo>
                    <a:pt x="31" y="90"/>
                  </a:lnTo>
                  <a:lnTo>
                    <a:pt x="31" y="86"/>
                  </a:lnTo>
                  <a:lnTo>
                    <a:pt x="31" y="86"/>
                  </a:lnTo>
                  <a:lnTo>
                    <a:pt x="31" y="86"/>
                  </a:lnTo>
                  <a:lnTo>
                    <a:pt x="19" y="82"/>
                  </a:lnTo>
                  <a:lnTo>
                    <a:pt x="12" y="82"/>
                  </a:lnTo>
                  <a:lnTo>
                    <a:pt x="4" y="86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3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4" y="47"/>
                  </a:lnTo>
                  <a:lnTo>
                    <a:pt x="4" y="47"/>
                  </a:lnTo>
                  <a:lnTo>
                    <a:pt x="4" y="47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4" y="43"/>
                  </a:lnTo>
                  <a:lnTo>
                    <a:pt x="8" y="43"/>
                  </a:lnTo>
                  <a:lnTo>
                    <a:pt x="8" y="39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1"/>
                  </a:lnTo>
                  <a:lnTo>
                    <a:pt x="8" y="31"/>
                  </a:lnTo>
                  <a:lnTo>
                    <a:pt x="8" y="28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2"/>
                  </a:lnTo>
                  <a:lnTo>
                    <a:pt x="15" y="8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7" y="0"/>
                  </a:lnTo>
                  <a:lnTo>
                    <a:pt x="31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43" y="4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51" y="4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20"/>
                  </a:lnTo>
                  <a:lnTo>
                    <a:pt x="55" y="24"/>
                  </a:lnTo>
                  <a:lnTo>
                    <a:pt x="58" y="24"/>
                  </a:lnTo>
                  <a:lnTo>
                    <a:pt x="58" y="24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6" y="31"/>
                  </a:lnTo>
                  <a:lnTo>
                    <a:pt x="66" y="31"/>
                  </a:lnTo>
                  <a:lnTo>
                    <a:pt x="62" y="35"/>
                  </a:lnTo>
                  <a:lnTo>
                    <a:pt x="62" y="39"/>
                  </a:lnTo>
                  <a:lnTo>
                    <a:pt x="62" y="39"/>
                  </a:lnTo>
                  <a:lnTo>
                    <a:pt x="58" y="39"/>
                  </a:lnTo>
                  <a:lnTo>
                    <a:pt x="58" y="43"/>
                  </a:lnTo>
                  <a:lnTo>
                    <a:pt x="58" y="43"/>
                  </a:lnTo>
                  <a:lnTo>
                    <a:pt x="58" y="43"/>
                  </a:lnTo>
                  <a:lnTo>
                    <a:pt x="62" y="47"/>
                  </a:lnTo>
                  <a:lnTo>
                    <a:pt x="66" y="47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70" y="51"/>
                  </a:lnTo>
                  <a:lnTo>
                    <a:pt x="70" y="55"/>
                  </a:lnTo>
                  <a:lnTo>
                    <a:pt x="78" y="59"/>
                  </a:lnTo>
                  <a:lnTo>
                    <a:pt x="82" y="67"/>
                  </a:lnTo>
                  <a:lnTo>
                    <a:pt x="86" y="70"/>
                  </a:lnTo>
                  <a:lnTo>
                    <a:pt x="86" y="74"/>
                  </a:lnTo>
                  <a:lnTo>
                    <a:pt x="86" y="74"/>
                  </a:lnTo>
                  <a:lnTo>
                    <a:pt x="82" y="78"/>
                  </a:lnTo>
                  <a:lnTo>
                    <a:pt x="82" y="78"/>
                  </a:lnTo>
                  <a:lnTo>
                    <a:pt x="82" y="82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90" y="90"/>
                  </a:lnTo>
                  <a:lnTo>
                    <a:pt x="94" y="90"/>
                  </a:lnTo>
                  <a:lnTo>
                    <a:pt x="105" y="110"/>
                  </a:lnTo>
                  <a:lnTo>
                    <a:pt x="105" y="110"/>
                  </a:lnTo>
                  <a:lnTo>
                    <a:pt x="113" y="113"/>
                  </a:lnTo>
                  <a:lnTo>
                    <a:pt x="117" y="113"/>
                  </a:lnTo>
                  <a:lnTo>
                    <a:pt x="121" y="113"/>
                  </a:lnTo>
                  <a:lnTo>
                    <a:pt x="121" y="113"/>
                  </a:lnTo>
                  <a:lnTo>
                    <a:pt x="121" y="110"/>
                  </a:lnTo>
                  <a:lnTo>
                    <a:pt x="121" y="110"/>
                  </a:lnTo>
                  <a:lnTo>
                    <a:pt x="121" y="110"/>
                  </a:lnTo>
                  <a:lnTo>
                    <a:pt x="121" y="110"/>
                  </a:lnTo>
                  <a:lnTo>
                    <a:pt x="121" y="110"/>
                  </a:lnTo>
                  <a:lnTo>
                    <a:pt x="121" y="110"/>
                  </a:lnTo>
                  <a:lnTo>
                    <a:pt x="121" y="110"/>
                  </a:lnTo>
                  <a:lnTo>
                    <a:pt x="121" y="110"/>
                  </a:lnTo>
                  <a:lnTo>
                    <a:pt x="121" y="110"/>
                  </a:lnTo>
                  <a:lnTo>
                    <a:pt x="125" y="110"/>
                  </a:lnTo>
                  <a:lnTo>
                    <a:pt x="125" y="110"/>
                  </a:lnTo>
                  <a:lnTo>
                    <a:pt x="133" y="113"/>
                  </a:lnTo>
                  <a:lnTo>
                    <a:pt x="137" y="113"/>
                  </a:lnTo>
                  <a:lnTo>
                    <a:pt x="141" y="113"/>
                  </a:lnTo>
                  <a:lnTo>
                    <a:pt x="144" y="113"/>
                  </a:lnTo>
                  <a:lnTo>
                    <a:pt x="144" y="113"/>
                  </a:lnTo>
                  <a:lnTo>
                    <a:pt x="144" y="113"/>
                  </a:lnTo>
                  <a:lnTo>
                    <a:pt x="148" y="117"/>
                  </a:lnTo>
                  <a:lnTo>
                    <a:pt x="148" y="117"/>
                  </a:lnTo>
                  <a:lnTo>
                    <a:pt x="152" y="117"/>
                  </a:lnTo>
                  <a:lnTo>
                    <a:pt x="152" y="117"/>
                  </a:lnTo>
                  <a:lnTo>
                    <a:pt x="156" y="117"/>
                  </a:lnTo>
                  <a:lnTo>
                    <a:pt x="156" y="113"/>
                  </a:lnTo>
                  <a:lnTo>
                    <a:pt x="160" y="113"/>
                  </a:lnTo>
                  <a:lnTo>
                    <a:pt x="164" y="113"/>
                  </a:lnTo>
                  <a:lnTo>
                    <a:pt x="164" y="117"/>
                  </a:lnTo>
                  <a:lnTo>
                    <a:pt x="172" y="121"/>
                  </a:lnTo>
                  <a:lnTo>
                    <a:pt x="176" y="125"/>
                  </a:lnTo>
                  <a:lnTo>
                    <a:pt x="180" y="125"/>
                  </a:lnTo>
                  <a:lnTo>
                    <a:pt x="180" y="125"/>
                  </a:lnTo>
                  <a:lnTo>
                    <a:pt x="180" y="125"/>
                  </a:lnTo>
                  <a:lnTo>
                    <a:pt x="180" y="125"/>
                  </a:lnTo>
                  <a:lnTo>
                    <a:pt x="183" y="125"/>
                  </a:lnTo>
                  <a:lnTo>
                    <a:pt x="183" y="121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0" y="121"/>
                  </a:lnTo>
                  <a:lnTo>
                    <a:pt x="183" y="117"/>
                  </a:lnTo>
                  <a:lnTo>
                    <a:pt x="183" y="113"/>
                  </a:lnTo>
                  <a:lnTo>
                    <a:pt x="183" y="113"/>
                  </a:lnTo>
                  <a:lnTo>
                    <a:pt x="183" y="113"/>
                  </a:lnTo>
                  <a:lnTo>
                    <a:pt x="180" y="110"/>
                  </a:lnTo>
                  <a:lnTo>
                    <a:pt x="180" y="106"/>
                  </a:lnTo>
                  <a:lnTo>
                    <a:pt x="180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3" y="102"/>
                  </a:lnTo>
                  <a:lnTo>
                    <a:pt x="187" y="102"/>
                  </a:lnTo>
                  <a:lnTo>
                    <a:pt x="195" y="98"/>
                  </a:lnTo>
                  <a:lnTo>
                    <a:pt x="195" y="98"/>
                  </a:lnTo>
                  <a:lnTo>
                    <a:pt x="199" y="98"/>
                  </a:lnTo>
                  <a:lnTo>
                    <a:pt x="199" y="102"/>
                  </a:lnTo>
                  <a:lnTo>
                    <a:pt x="199" y="102"/>
                  </a:lnTo>
                  <a:lnTo>
                    <a:pt x="195" y="102"/>
                  </a:lnTo>
                  <a:lnTo>
                    <a:pt x="199" y="102"/>
                  </a:lnTo>
                  <a:lnTo>
                    <a:pt x="199" y="106"/>
                  </a:lnTo>
                  <a:lnTo>
                    <a:pt x="211" y="113"/>
                  </a:lnTo>
                  <a:lnTo>
                    <a:pt x="215" y="117"/>
                  </a:lnTo>
                  <a:lnTo>
                    <a:pt x="215" y="117"/>
                  </a:lnTo>
                  <a:lnTo>
                    <a:pt x="215" y="121"/>
                  </a:lnTo>
                  <a:lnTo>
                    <a:pt x="219" y="121"/>
                  </a:lnTo>
                  <a:lnTo>
                    <a:pt x="219" y="129"/>
                  </a:lnTo>
                  <a:lnTo>
                    <a:pt x="219" y="129"/>
                  </a:lnTo>
                  <a:lnTo>
                    <a:pt x="219" y="129"/>
                  </a:lnTo>
                  <a:lnTo>
                    <a:pt x="223" y="129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33"/>
            <p:cNvSpPr>
              <a:spLocks noEditPoints="1"/>
            </p:cNvSpPr>
            <p:nvPr/>
          </p:nvSpPr>
          <p:spPr bwMode="auto">
            <a:xfrm>
              <a:off x="655141" y="4498380"/>
              <a:ext cx="522816" cy="554567"/>
            </a:xfrm>
            <a:custGeom>
              <a:avLst/>
              <a:gdLst>
                <a:gd name="T0" fmla="*/ 43 w 247"/>
                <a:gd name="T1" fmla="*/ 168 h 262"/>
                <a:gd name="T2" fmla="*/ 47 w 247"/>
                <a:gd name="T3" fmla="*/ 164 h 262"/>
                <a:gd name="T4" fmla="*/ 51 w 247"/>
                <a:gd name="T5" fmla="*/ 160 h 262"/>
                <a:gd name="T6" fmla="*/ 0 w 247"/>
                <a:gd name="T7" fmla="*/ 78 h 262"/>
                <a:gd name="T8" fmla="*/ 4 w 247"/>
                <a:gd name="T9" fmla="*/ 71 h 262"/>
                <a:gd name="T10" fmla="*/ 55 w 247"/>
                <a:gd name="T11" fmla="*/ 250 h 262"/>
                <a:gd name="T12" fmla="*/ 67 w 247"/>
                <a:gd name="T13" fmla="*/ 227 h 262"/>
                <a:gd name="T14" fmla="*/ 71 w 247"/>
                <a:gd name="T15" fmla="*/ 246 h 262"/>
                <a:gd name="T16" fmla="*/ 106 w 247"/>
                <a:gd name="T17" fmla="*/ 239 h 262"/>
                <a:gd name="T18" fmla="*/ 145 w 247"/>
                <a:gd name="T19" fmla="*/ 203 h 262"/>
                <a:gd name="T20" fmla="*/ 172 w 247"/>
                <a:gd name="T21" fmla="*/ 211 h 262"/>
                <a:gd name="T22" fmla="*/ 231 w 247"/>
                <a:gd name="T23" fmla="*/ 157 h 262"/>
                <a:gd name="T24" fmla="*/ 184 w 247"/>
                <a:gd name="T25" fmla="*/ 39 h 262"/>
                <a:gd name="T26" fmla="*/ 161 w 247"/>
                <a:gd name="T27" fmla="*/ 16 h 262"/>
                <a:gd name="T28" fmla="*/ 137 w 247"/>
                <a:gd name="T29" fmla="*/ 12 h 262"/>
                <a:gd name="T30" fmla="*/ 102 w 247"/>
                <a:gd name="T31" fmla="*/ 0 h 262"/>
                <a:gd name="T32" fmla="*/ 51 w 247"/>
                <a:gd name="T33" fmla="*/ 20 h 262"/>
                <a:gd name="T34" fmla="*/ 40 w 247"/>
                <a:gd name="T35" fmla="*/ 39 h 262"/>
                <a:gd name="T36" fmla="*/ 47 w 247"/>
                <a:gd name="T37" fmla="*/ 39 h 262"/>
                <a:gd name="T38" fmla="*/ 51 w 247"/>
                <a:gd name="T39" fmla="*/ 59 h 262"/>
                <a:gd name="T40" fmla="*/ 43 w 247"/>
                <a:gd name="T41" fmla="*/ 63 h 262"/>
                <a:gd name="T42" fmla="*/ 24 w 247"/>
                <a:gd name="T43" fmla="*/ 59 h 262"/>
                <a:gd name="T44" fmla="*/ 63 w 247"/>
                <a:gd name="T45" fmla="*/ 67 h 262"/>
                <a:gd name="T46" fmla="*/ 79 w 247"/>
                <a:gd name="T47" fmla="*/ 55 h 262"/>
                <a:gd name="T48" fmla="*/ 59 w 247"/>
                <a:gd name="T49" fmla="*/ 98 h 262"/>
                <a:gd name="T50" fmla="*/ 36 w 247"/>
                <a:gd name="T51" fmla="*/ 117 h 262"/>
                <a:gd name="T52" fmla="*/ 51 w 247"/>
                <a:gd name="T53" fmla="*/ 141 h 262"/>
                <a:gd name="T54" fmla="*/ 71 w 247"/>
                <a:gd name="T55" fmla="*/ 125 h 262"/>
                <a:gd name="T56" fmla="*/ 79 w 247"/>
                <a:gd name="T57" fmla="*/ 114 h 262"/>
                <a:gd name="T58" fmla="*/ 83 w 247"/>
                <a:gd name="T59" fmla="*/ 133 h 262"/>
                <a:gd name="T60" fmla="*/ 83 w 247"/>
                <a:gd name="T61" fmla="*/ 141 h 262"/>
                <a:gd name="T62" fmla="*/ 90 w 247"/>
                <a:gd name="T63" fmla="*/ 157 h 262"/>
                <a:gd name="T64" fmla="*/ 94 w 247"/>
                <a:gd name="T65" fmla="*/ 168 h 262"/>
                <a:gd name="T66" fmla="*/ 114 w 247"/>
                <a:gd name="T67" fmla="*/ 129 h 262"/>
                <a:gd name="T68" fmla="*/ 125 w 247"/>
                <a:gd name="T69" fmla="*/ 106 h 262"/>
                <a:gd name="T70" fmla="*/ 145 w 247"/>
                <a:gd name="T71" fmla="*/ 94 h 262"/>
                <a:gd name="T72" fmla="*/ 188 w 247"/>
                <a:gd name="T73" fmla="*/ 67 h 262"/>
                <a:gd name="T74" fmla="*/ 168 w 247"/>
                <a:gd name="T75" fmla="*/ 90 h 262"/>
                <a:gd name="T76" fmla="*/ 153 w 247"/>
                <a:gd name="T77" fmla="*/ 137 h 262"/>
                <a:gd name="T78" fmla="*/ 137 w 247"/>
                <a:gd name="T79" fmla="*/ 110 h 262"/>
                <a:gd name="T80" fmla="*/ 122 w 247"/>
                <a:gd name="T81" fmla="*/ 153 h 262"/>
                <a:gd name="T82" fmla="*/ 110 w 247"/>
                <a:gd name="T83" fmla="*/ 172 h 262"/>
                <a:gd name="T84" fmla="*/ 94 w 247"/>
                <a:gd name="T85" fmla="*/ 203 h 262"/>
                <a:gd name="T86" fmla="*/ 110 w 247"/>
                <a:gd name="T87" fmla="*/ 207 h 262"/>
                <a:gd name="T88" fmla="*/ 110 w 247"/>
                <a:gd name="T89" fmla="*/ 211 h 262"/>
                <a:gd name="T90" fmla="*/ 102 w 247"/>
                <a:gd name="T91" fmla="*/ 227 h 262"/>
                <a:gd name="T92" fmla="*/ 79 w 247"/>
                <a:gd name="T93" fmla="*/ 235 h 262"/>
                <a:gd name="T94" fmla="*/ 16 w 247"/>
                <a:gd name="T95" fmla="*/ 129 h 262"/>
                <a:gd name="T96" fmla="*/ 16 w 247"/>
                <a:gd name="T97" fmla="*/ 102 h 262"/>
                <a:gd name="T98" fmla="*/ 43 w 247"/>
                <a:gd name="T99" fmla="*/ 239 h 262"/>
                <a:gd name="T100" fmla="*/ 36 w 247"/>
                <a:gd name="T101" fmla="*/ 203 h 262"/>
                <a:gd name="T102" fmla="*/ 47 w 247"/>
                <a:gd name="T103" fmla="*/ 203 h 262"/>
                <a:gd name="T104" fmla="*/ 55 w 247"/>
                <a:gd name="T105" fmla="*/ 215 h 262"/>
                <a:gd name="T106" fmla="*/ 47 w 247"/>
                <a:gd name="T107" fmla="*/ 227 h 262"/>
                <a:gd name="T108" fmla="*/ 32 w 247"/>
                <a:gd name="T109" fmla="*/ 102 h 262"/>
                <a:gd name="T110" fmla="*/ 16 w 247"/>
                <a:gd name="T111" fmla="*/ 82 h 262"/>
                <a:gd name="T112" fmla="*/ 51 w 247"/>
                <a:gd name="T113" fmla="*/ 180 h 262"/>
                <a:gd name="T114" fmla="*/ 63 w 247"/>
                <a:gd name="T115" fmla="*/ 211 h 262"/>
                <a:gd name="T116" fmla="*/ 51 w 247"/>
                <a:gd name="T117" fmla="*/ 192 h 262"/>
                <a:gd name="T118" fmla="*/ 59 w 247"/>
                <a:gd name="T119" fmla="*/ 94 h 262"/>
                <a:gd name="T120" fmla="*/ 67 w 247"/>
                <a:gd name="T121" fmla="*/ 59 h 262"/>
                <a:gd name="T122" fmla="*/ 71 w 247"/>
                <a:gd name="T123" fmla="*/ 164 h 262"/>
                <a:gd name="T124" fmla="*/ 83 w 247"/>
                <a:gd name="T125" fmla="*/ 188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7" h="262">
                  <a:moveTo>
                    <a:pt x="51" y="164"/>
                  </a:moveTo>
                  <a:lnTo>
                    <a:pt x="51" y="164"/>
                  </a:lnTo>
                  <a:lnTo>
                    <a:pt x="51" y="164"/>
                  </a:lnTo>
                  <a:lnTo>
                    <a:pt x="51" y="164"/>
                  </a:lnTo>
                  <a:lnTo>
                    <a:pt x="51" y="168"/>
                  </a:lnTo>
                  <a:lnTo>
                    <a:pt x="51" y="168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6"/>
                  </a:lnTo>
                  <a:lnTo>
                    <a:pt x="47" y="176"/>
                  </a:lnTo>
                  <a:lnTo>
                    <a:pt x="47" y="176"/>
                  </a:lnTo>
                  <a:lnTo>
                    <a:pt x="47" y="172"/>
                  </a:lnTo>
                  <a:lnTo>
                    <a:pt x="47" y="172"/>
                  </a:lnTo>
                  <a:lnTo>
                    <a:pt x="47" y="172"/>
                  </a:lnTo>
                  <a:lnTo>
                    <a:pt x="43" y="172"/>
                  </a:lnTo>
                  <a:lnTo>
                    <a:pt x="43" y="172"/>
                  </a:lnTo>
                  <a:lnTo>
                    <a:pt x="43" y="172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0" y="168"/>
                  </a:lnTo>
                  <a:lnTo>
                    <a:pt x="40" y="168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43" y="160"/>
                  </a:lnTo>
                  <a:lnTo>
                    <a:pt x="43" y="160"/>
                  </a:lnTo>
                  <a:lnTo>
                    <a:pt x="43" y="160"/>
                  </a:lnTo>
                  <a:lnTo>
                    <a:pt x="43" y="160"/>
                  </a:lnTo>
                  <a:lnTo>
                    <a:pt x="43" y="164"/>
                  </a:lnTo>
                  <a:lnTo>
                    <a:pt x="43" y="164"/>
                  </a:lnTo>
                  <a:lnTo>
                    <a:pt x="43" y="164"/>
                  </a:lnTo>
                  <a:lnTo>
                    <a:pt x="43" y="168"/>
                  </a:lnTo>
                  <a:lnTo>
                    <a:pt x="47" y="168"/>
                  </a:lnTo>
                  <a:lnTo>
                    <a:pt x="47" y="168"/>
                  </a:lnTo>
                  <a:lnTo>
                    <a:pt x="47" y="168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3" y="164"/>
                  </a:lnTo>
                  <a:lnTo>
                    <a:pt x="43" y="160"/>
                  </a:lnTo>
                  <a:lnTo>
                    <a:pt x="43" y="160"/>
                  </a:lnTo>
                  <a:lnTo>
                    <a:pt x="43" y="160"/>
                  </a:lnTo>
                  <a:lnTo>
                    <a:pt x="43" y="160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7" y="157"/>
                  </a:lnTo>
                  <a:lnTo>
                    <a:pt x="47" y="160"/>
                  </a:lnTo>
                  <a:lnTo>
                    <a:pt x="47" y="160"/>
                  </a:lnTo>
                  <a:lnTo>
                    <a:pt x="47" y="160"/>
                  </a:lnTo>
                  <a:lnTo>
                    <a:pt x="47" y="160"/>
                  </a:lnTo>
                  <a:lnTo>
                    <a:pt x="47" y="160"/>
                  </a:lnTo>
                  <a:lnTo>
                    <a:pt x="47" y="160"/>
                  </a:lnTo>
                  <a:lnTo>
                    <a:pt x="47" y="160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64"/>
                  </a:lnTo>
                  <a:moveTo>
                    <a:pt x="43" y="157"/>
                  </a:move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moveTo>
                    <a:pt x="4" y="75"/>
                  </a:moveTo>
                  <a:lnTo>
                    <a:pt x="4" y="75"/>
                  </a:lnTo>
                  <a:lnTo>
                    <a:pt x="4" y="75"/>
                  </a:lnTo>
                  <a:lnTo>
                    <a:pt x="4" y="75"/>
                  </a:lnTo>
                  <a:lnTo>
                    <a:pt x="4" y="75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4" y="71"/>
                  </a:lnTo>
                  <a:lnTo>
                    <a:pt x="4" y="71"/>
                  </a:lnTo>
                  <a:lnTo>
                    <a:pt x="4" y="71"/>
                  </a:lnTo>
                  <a:lnTo>
                    <a:pt x="4" y="71"/>
                  </a:lnTo>
                  <a:lnTo>
                    <a:pt x="4" y="71"/>
                  </a:lnTo>
                  <a:lnTo>
                    <a:pt x="4" y="71"/>
                  </a:lnTo>
                  <a:lnTo>
                    <a:pt x="4" y="71"/>
                  </a:lnTo>
                  <a:lnTo>
                    <a:pt x="4" y="71"/>
                  </a:lnTo>
                  <a:lnTo>
                    <a:pt x="4" y="75"/>
                  </a:lnTo>
                  <a:moveTo>
                    <a:pt x="51" y="262"/>
                  </a:moveTo>
                  <a:lnTo>
                    <a:pt x="51" y="262"/>
                  </a:lnTo>
                  <a:lnTo>
                    <a:pt x="51" y="262"/>
                  </a:lnTo>
                  <a:lnTo>
                    <a:pt x="51" y="258"/>
                  </a:lnTo>
                  <a:lnTo>
                    <a:pt x="47" y="258"/>
                  </a:lnTo>
                  <a:lnTo>
                    <a:pt x="47" y="258"/>
                  </a:lnTo>
                  <a:lnTo>
                    <a:pt x="47" y="254"/>
                  </a:lnTo>
                  <a:lnTo>
                    <a:pt x="47" y="254"/>
                  </a:lnTo>
                  <a:lnTo>
                    <a:pt x="51" y="254"/>
                  </a:lnTo>
                  <a:lnTo>
                    <a:pt x="51" y="254"/>
                  </a:lnTo>
                  <a:lnTo>
                    <a:pt x="55" y="254"/>
                  </a:lnTo>
                  <a:lnTo>
                    <a:pt x="55" y="250"/>
                  </a:lnTo>
                  <a:lnTo>
                    <a:pt x="51" y="250"/>
                  </a:lnTo>
                  <a:lnTo>
                    <a:pt x="51" y="250"/>
                  </a:lnTo>
                  <a:lnTo>
                    <a:pt x="51" y="250"/>
                  </a:lnTo>
                  <a:lnTo>
                    <a:pt x="51" y="246"/>
                  </a:lnTo>
                  <a:lnTo>
                    <a:pt x="55" y="239"/>
                  </a:lnTo>
                  <a:lnTo>
                    <a:pt x="59" y="235"/>
                  </a:lnTo>
                  <a:lnTo>
                    <a:pt x="59" y="235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7" y="235"/>
                  </a:lnTo>
                  <a:lnTo>
                    <a:pt x="67" y="239"/>
                  </a:lnTo>
                  <a:lnTo>
                    <a:pt x="67" y="239"/>
                  </a:lnTo>
                  <a:lnTo>
                    <a:pt x="67" y="239"/>
                  </a:lnTo>
                  <a:lnTo>
                    <a:pt x="67" y="235"/>
                  </a:lnTo>
                  <a:lnTo>
                    <a:pt x="67" y="235"/>
                  </a:lnTo>
                  <a:lnTo>
                    <a:pt x="67" y="231"/>
                  </a:lnTo>
                  <a:lnTo>
                    <a:pt x="67" y="231"/>
                  </a:lnTo>
                  <a:lnTo>
                    <a:pt x="67" y="227"/>
                  </a:lnTo>
                  <a:lnTo>
                    <a:pt x="67" y="223"/>
                  </a:lnTo>
                  <a:lnTo>
                    <a:pt x="67" y="223"/>
                  </a:lnTo>
                  <a:lnTo>
                    <a:pt x="71" y="215"/>
                  </a:lnTo>
                  <a:lnTo>
                    <a:pt x="71" y="219"/>
                  </a:lnTo>
                  <a:lnTo>
                    <a:pt x="71" y="219"/>
                  </a:lnTo>
                  <a:lnTo>
                    <a:pt x="75" y="219"/>
                  </a:lnTo>
                  <a:lnTo>
                    <a:pt x="75" y="219"/>
                  </a:lnTo>
                  <a:lnTo>
                    <a:pt x="75" y="219"/>
                  </a:lnTo>
                  <a:lnTo>
                    <a:pt x="75" y="223"/>
                  </a:lnTo>
                  <a:lnTo>
                    <a:pt x="75" y="227"/>
                  </a:lnTo>
                  <a:lnTo>
                    <a:pt x="75" y="231"/>
                  </a:lnTo>
                  <a:lnTo>
                    <a:pt x="75" y="235"/>
                  </a:lnTo>
                  <a:lnTo>
                    <a:pt x="75" y="235"/>
                  </a:lnTo>
                  <a:lnTo>
                    <a:pt x="75" y="239"/>
                  </a:lnTo>
                  <a:lnTo>
                    <a:pt x="75" y="239"/>
                  </a:lnTo>
                  <a:lnTo>
                    <a:pt x="75" y="242"/>
                  </a:lnTo>
                  <a:lnTo>
                    <a:pt x="75" y="242"/>
                  </a:lnTo>
                  <a:lnTo>
                    <a:pt x="75" y="242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50"/>
                  </a:lnTo>
                  <a:lnTo>
                    <a:pt x="71" y="246"/>
                  </a:lnTo>
                  <a:lnTo>
                    <a:pt x="71" y="250"/>
                  </a:lnTo>
                  <a:lnTo>
                    <a:pt x="67" y="250"/>
                  </a:lnTo>
                  <a:lnTo>
                    <a:pt x="67" y="250"/>
                  </a:lnTo>
                  <a:lnTo>
                    <a:pt x="67" y="254"/>
                  </a:lnTo>
                  <a:lnTo>
                    <a:pt x="67" y="254"/>
                  </a:lnTo>
                  <a:lnTo>
                    <a:pt x="67" y="254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59" y="258"/>
                  </a:lnTo>
                  <a:lnTo>
                    <a:pt x="59" y="258"/>
                  </a:lnTo>
                  <a:lnTo>
                    <a:pt x="51" y="262"/>
                  </a:lnTo>
                  <a:moveTo>
                    <a:pt x="90" y="242"/>
                  </a:moveTo>
                  <a:lnTo>
                    <a:pt x="90" y="242"/>
                  </a:lnTo>
                  <a:lnTo>
                    <a:pt x="94" y="239"/>
                  </a:lnTo>
                  <a:lnTo>
                    <a:pt x="106" y="239"/>
                  </a:lnTo>
                  <a:lnTo>
                    <a:pt x="110" y="239"/>
                  </a:lnTo>
                  <a:lnTo>
                    <a:pt x="110" y="235"/>
                  </a:lnTo>
                  <a:lnTo>
                    <a:pt x="114" y="235"/>
                  </a:lnTo>
                  <a:lnTo>
                    <a:pt x="114" y="235"/>
                  </a:lnTo>
                  <a:lnTo>
                    <a:pt x="118" y="235"/>
                  </a:lnTo>
                  <a:lnTo>
                    <a:pt x="118" y="235"/>
                  </a:lnTo>
                  <a:lnTo>
                    <a:pt x="118" y="235"/>
                  </a:lnTo>
                  <a:lnTo>
                    <a:pt x="133" y="231"/>
                  </a:lnTo>
                  <a:lnTo>
                    <a:pt x="133" y="231"/>
                  </a:lnTo>
                  <a:lnTo>
                    <a:pt x="133" y="227"/>
                  </a:lnTo>
                  <a:lnTo>
                    <a:pt x="133" y="219"/>
                  </a:lnTo>
                  <a:lnTo>
                    <a:pt x="137" y="215"/>
                  </a:lnTo>
                  <a:lnTo>
                    <a:pt x="137" y="211"/>
                  </a:lnTo>
                  <a:lnTo>
                    <a:pt x="141" y="207"/>
                  </a:lnTo>
                  <a:lnTo>
                    <a:pt x="141" y="203"/>
                  </a:lnTo>
                  <a:lnTo>
                    <a:pt x="141" y="203"/>
                  </a:lnTo>
                  <a:lnTo>
                    <a:pt x="141" y="203"/>
                  </a:lnTo>
                  <a:lnTo>
                    <a:pt x="141" y="203"/>
                  </a:lnTo>
                  <a:lnTo>
                    <a:pt x="145" y="203"/>
                  </a:lnTo>
                  <a:lnTo>
                    <a:pt x="145" y="199"/>
                  </a:lnTo>
                  <a:lnTo>
                    <a:pt x="149" y="196"/>
                  </a:lnTo>
                  <a:lnTo>
                    <a:pt x="153" y="196"/>
                  </a:lnTo>
                  <a:lnTo>
                    <a:pt x="157" y="192"/>
                  </a:lnTo>
                  <a:lnTo>
                    <a:pt x="161" y="188"/>
                  </a:lnTo>
                  <a:lnTo>
                    <a:pt x="161" y="188"/>
                  </a:lnTo>
                  <a:lnTo>
                    <a:pt x="165" y="188"/>
                  </a:lnTo>
                  <a:lnTo>
                    <a:pt x="168" y="188"/>
                  </a:lnTo>
                  <a:lnTo>
                    <a:pt x="172" y="188"/>
                  </a:lnTo>
                  <a:lnTo>
                    <a:pt x="172" y="192"/>
                  </a:lnTo>
                  <a:lnTo>
                    <a:pt x="172" y="192"/>
                  </a:lnTo>
                  <a:lnTo>
                    <a:pt x="172" y="196"/>
                  </a:lnTo>
                  <a:lnTo>
                    <a:pt x="176" y="199"/>
                  </a:lnTo>
                  <a:lnTo>
                    <a:pt x="176" y="199"/>
                  </a:lnTo>
                  <a:lnTo>
                    <a:pt x="172" y="203"/>
                  </a:lnTo>
                  <a:lnTo>
                    <a:pt x="172" y="207"/>
                  </a:lnTo>
                  <a:lnTo>
                    <a:pt x="172" y="207"/>
                  </a:lnTo>
                  <a:lnTo>
                    <a:pt x="172" y="211"/>
                  </a:lnTo>
                  <a:lnTo>
                    <a:pt x="172" y="211"/>
                  </a:lnTo>
                  <a:lnTo>
                    <a:pt x="176" y="211"/>
                  </a:lnTo>
                  <a:lnTo>
                    <a:pt x="176" y="211"/>
                  </a:lnTo>
                  <a:lnTo>
                    <a:pt x="184" y="211"/>
                  </a:lnTo>
                  <a:lnTo>
                    <a:pt x="200" y="196"/>
                  </a:lnTo>
                  <a:lnTo>
                    <a:pt x="204" y="196"/>
                  </a:lnTo>
                  <a:lnTo>
                    <a:pt x="211" y="196"/>
                  </a:lnTo>
                  <a:lnTo>
                    <a:pt x="215" y="188"/>
                  </a:lnTo>
                  <a:lnTo>
                    <a:pt x="215" y="188"/>
                  </a:lnTo>
                  <a:lnTo>
                    <a:pt x="215" y="188"/>
                  </a:lnTo>
                  <a:lnTo>
                    <a:pt x="215" y="184"/>
                  </a:lnTo>
                  <a:lnTo>
                    <a:pt x="215" y="184"/>
                  </a:lnTo>
                  <a:lnTo>
                    <a:pt x="211" y="176"/>
                  </a:lnTo>
                  <a:lnTo>
                    <a:pt x="215" y="176"/>
                  </a:lnTo>
                  <a:lnTo>
                    <a:pt x="215" y="172"/>
                  </a:lnTo>
                  <a:lnTo>
                    <a:pt x="219" y="168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27" y="157"/>
                  </a:lnTo>
                  <a:lnTo>
                    <a:pt x="231" y="157"/>
                  </a:lnTo>
                  <a:lnTo>
                    <a:pt x="235" y="149"/>
                  </a:lnTo>
                  <a:lnTo>
                    <a:pt x="235" y="141"/>
                  </a:lnTo>
                  <a:lnTo>
                    <a:pt x="235" y="137"/>
                  </a:lnTo>
                  <a:lnTo>
                    <a:pt x="243" y="125"/>
                  </a:lnTo>
                  <a:lnTo>
                    <a:pt x="247" y="114"/>
                  </a:lnTo>
                  <a:lnTo>
                    <a:pt x="247" y="106"/>
                  </a:lnTo>
                  <a:lnTo>
                    <a:pt x="247" y="102"/>
                  </a:lnTo>
                  <a:lnTo>
                    <a:pt x="247" y="102"/>
                  </a:lnTo>
                  <a:lnTo>
                    <a:pt x="247" y="90"/>
                  </a:lnTo>
                  <a:lnTo>
                    <a:pt x="247" y="86"/>
                  </a:lnTo>
                  <a:lnTo>
                    <a:pt x="247" y="75"/>
                  </a:lnTo>
                  <a:lnTo>
                    <a:pt x="247" y="71"/>
                  </a:lnTo>
                  <a:lnTo>
                    <a:pt x="243" y="67"/>
                  </a:lnTo>
                  <a:lnTo>
                    <a:pt x="239" y="55"/>
                  </a:lnTo>
                  <a:lnTo>
                    <a:pt x="239" y="55"/>
                  </a:lnTo>
                  <a:lnTo>
                    <a:pt x="235" y="47"/>
                  </a:lnTo>
                  <a:lnTo>
                    <a:pt x="235" y="47"/>
                  </a:lnTo>
                  <a:lnTo>
                    <a:pt x="227" y="43"/>
                  </a:lnTo>
                  <a:lnTo>
                    <a:pt x="184" y="39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2"/>
                  </a:lnTo>
                  <a:lnTo>
                    <a:pt x="180" y="32"/>
                  </a:lnTo>
                  <a:lnTo>
                    <a:pt x="180" y="32"/>
                  </a:lnTo>
                  <a:lnTo>
                    <a:pt x="172" y="32"/>
                  </a:lnTo>
                  <a:lnTo>
                    <a:pt x="172" y="32"/>
                  </a:lnTo>
                  <a:lnTo>
                    <a:pt x="172" y="32"/>
                  </a:lnTo>
                  <a:lnTo>
                    <a:pt x="172" y="28"/>
                  </a:lnTo>
                  <a:lnTo>
                    <a:pt x="172" y="28"/>
                  </a:lnTo>
                  <a:lnTo>
                    <a:pt x="172" y="24"/>
                  </a:lnTo>
                  <a:lnTo>
                    <a:pt x="172" y="24"/>
                  </a:lnTo>
                  <a:lnTo>
                    <a:pt x="168" y="24"/>
                  </a:lnTo>
                  <a:lnTo>
                    <a:pt x="161" y="24"/>
                  </a:lnTo>
                  <a:lnTo>
                    <a:pt x="161" y="24"/>
                  </a:lnTo>
                  <a:lnTo>
                    <a:pt x="161" y="20"/>
                  </a:lnTo>
                  <a:lnTo>
                    <a:pt x="157" y="20"/>
                  </a:lnTo>
                  <a:lnTo>
                    <a:pt x="157" y="20"/>
                  </a:lnTo>
                  <a:lnTo>
                    <a:pt x="161" y="16"/>
                  </a:lnTo>
                  <a:lnTo>
                    <a:pt x="161" y="16"/>
                  </a:lnTo>
                  <a:lnTo>
                    <a:pt x="165" y="12"/>
                  </a:lnTo>
                  <a:lnTo>
                    <a:pt x="165" y="8"/>
                  </a:lnTo>
                  <a:lnTo>
                    <a:pt x="165" y="8"/>
                  </a:lnTo>
                  <a:lnTo>
                    <a:pt x="165" y="8"/>
                  </a:lnTo>
                  <a:lnTo>
                    <a:pt x="161" y="8"/>
                  </a:lnTo>
                  <a:lnTo>
                    <a:pt x="157" y="8"/>
                  </a:lnTo>
                  <a:lnTo>
                    <a:pt x="157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49" y="4"/>
                  </a:lnTo>
                  <a:lnTo>
                    <a:pt x="149" y="8"/>
                  </a:lnTo>
                  <a:lnTo>
                    <a:pt x="149" y="8"/>
                  </a:lnTo>
                  <a:lnTo>
                    <a:pt x="145" y="12"/>
                  </a:lnTo>
                  <a:lnTo>
                    <a:pt x="145" y="12"/>
                  </a:lnTo>
                  <a:lnTo>
                    <a:pt x="141" y="12"/>
                  </a:lnTo>
                  <a:lnTo>
                    <a:pt x="141" y="12"/>
                  </a:lnTo>
                  <a:lnTo>
                    <a:pt x="137" y="12"/>
                  </a:lnTo>
                  <a:lnTo>
                    <a:pt x="137" y="12"/>
                  </a:lnTo>
                  <a:lnTo>
                    <a:pt x="141" y="8"/>
                  </a:lnTo>
                  <a:lnTo>
                    <a:pt x="141" y="8"/>
                  </a:lnTo>
                  <a:lnTo>
                    <a:pt x="137" y="8"/>
                  </a:lnTo>
                  <a:lnTo>
                    <a:pt x="137" y="8"/>
                  </a:lnTo>
                  <a:lnTo>
                    <a:pt x="137" y="8"/>
                  </a:lnTo>
                  <a:lnTo>
                    <a:pt x="125" y="12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22" y="16"/>
                  </a:lnTo>
                  <a:lnTo>
                    <a:pt x="114" y="12"/>
                  </a:lnTo>
                  <a:lnTo>
                    <a:pt x="110" y="12"/>
                  </a:lnTo>
                  <a:lnTo>
                    <a:pt x="110" y="12"/>
                  </a:lnTo>
                  <a:lnTo>
                    <a:pt x="106" y="8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02" y="4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86" y="8"/>
                  </a:lnTo>
                  <a:lnTo>
                    <a:pt x="79" y="8"/>
                  </a:lnTo>
                  <a:lnTo>
                    <a:pt x="79" y="8"/>
                  </a:lnTo>
                  <a:lnTo>
                    <a:pt x="79" y="8"/>
                  </a:lnTo>
                  <a:lnTo>
                    <a:pt x="75" y="8"/>
                  </a:lnTo>
                  <a:lnTo>
                    <a:pt x="71" y="8"/>
                  </a:lnTo>
                  <a:lnTo>
                    <a:pt x="67" y="8"/>
                  </a:lnTo>
                  <a:lnTo>
                    <a:pt x="63" y="12"/>
                  </a:lnTo>
                  <a:lnTo>
                    <a:pt x="59" y="16"/>
                  </a:lnTo>
                  <a:lnTo>
                    <a:pt x="55" y="16"/>
                  </a:lnTo>
                  <a:lnTo>
                    <a:pt x="51" y="20"/>
                  </a:lnTo>
                  <a:lnTo>
                    <a:pt x="43" y="20"/>
                  </a:lnTo>
                  <a:lnTo>
                    <a:pt x="40" y="16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2" y="20"/>
                  </a:lnTo>
                  <a:lnTo>
                    <a:pt x="28" y="20"/>
                  </a:lnTo>
                  <a:lnTo>
                    <a:pt x="28" y="28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28" y="36"/>
                  </a:lnTo>
                  <a:lnTo>
                    <a:pt x="24" y="39"/>
                  </a:lnTo>
                  <a:lnTo>
                    <a:pt x="28" y="39"/>
                  </a:lnTo>
                  <a:lnTo>
                    <a:pt x="28" y="39"/>
                  </a:lnTo>
                  <a:lnTo>
                    <a:pt x="28" y="36"/>
                  </a:lnTo>
                  <a:lnTo>
                    <a:pt x="28" y="32"/>
                  </a:lnTo>
                  <a:lnTo>
                    <a:pt x="32" y="36"/>
                  </a:lnTo>
                  <a:lnTo>
                    <a:pt x="36" y="39"/>
                  </a:lnTo>
                  <a:lnTo>
                    <a:pt x="40" y="39"/>
                  </a:lnTo>
                  <a:lnTo>
                    <a:pt x="43" y="36"/>
                  </a:lnTo>
                  <a:lnTo>
                    <a:pt x="43" y="32"/>
                  </a:lnTo>
                  <a:lnTo>
                    <a:pt x="43" y="28"/>
                  </a:lnTo>
                  <a:lnTo>
                    <a:pt x="47" y="28"/>
                  </a:lnTo>
                  <a:lnTo>
                    <a:pt x="55" y="24"/>
                  </a:lnTo>
                  <a:lnTo>
                    <a:pt x="55" y="24"/>
                  </a:lnTo>
                  <a:lnTo>
                    <a:pt x="55" y="24"/>
                  </a:lnTo>
                  <a:lnTo>
                    <a:pt x="55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5" y="32"/>
                  </a:lnTo>
                  <a:lnTo>
                    <a:pt x="55" y="32"/>
                  </a:lnTo>
                  <a:lnTo>
                    <a:pt x="55" y="32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43" y="32"/>
                  </a:lnTo>
                  <a:lnTo>
                    <a:pt x="43" y="36"/>
                  </a:lnTo>
                  <a:lnTo>
                    <a:pt x="47" y="39"/>
                  </a:lnTo>
                  <a:lnTo>
                    <a:pt x="43" y="39"/>
                  </a:lnTo>
                  <a:lnTo>
                    <a:pt x="40" y="43"/>
                  </a:lnTo>
                  <a:lnTo>
                    <a:pt x="40" y="43"/>
                  </a:lnTo>
                  <a:lnTo>
                    <a:pt x="36" y="43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40" y="47"/>
                  </a:lnTo>
                  <a:lnTo>
                    <a:pt x="40" y="51"/>
                  </a:lnTo>
                  <a:lnTo>
                    <a:pt x="43" y="51"/>
                  </a:lnTo>
                  <a:lnTo>
                    <a:pt x="47" y="51"/>
                  </a:lnTo>
                  <a:lnTo>
                    <a:pt x="47" y="51"/>
                  </a:lnTo>
                  <a:lnTo>
                    <a:pt x="47" y="51"/>
                  </a:lnTo>
                  <a:lnTo>
                    <a:pt x="47" y="55"/>
                  </a:lnTo>
                  <a:lnTo>
                    <a:pt x="47" y="55"/>
                  </a:lnTo>
                  <a:lnTo>
                    <a:pt x="51" y="55"/>
                  </a:lnTo>
                  <a:lnTo>
                    <a:pt x="51" y="55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47" y="63"/>
                  </a:lnTo>
                  <a:lnTo>
                    <a:pt x="51" y="63"/>
                  </a:lnTo>
                  <a:lnTo>
                    <a:pt x="55" y="67"/>
                  </a:lnTo>
                  <a:lnTo>
                    <a:pt x="55" y="71"/>
                  </a:lnTo>
                  <a:lnTo>
                    <a:pt x="51" y="67"/>
                  </a:lnTo>
                  <a:lnTo>
                    <a:pt x="51" y="67"/>
                  </a:lnTo>
                  <a:lnTo>
                    <a:pt x="47" y="63"/>
                  </a:lnTo>
                  <a:lnTo>
                    <a:pt x="47" y="67"/>
                  </a:lnTo>
                  <a:lnTo>
                    <a:pt x="47" y="67"/>
                  </a:lnTo>
                  <a:lnTo>
                    <a:pt x="47" y="67"/>
                  </a:lnTo>
                  <a:lnTo>
                    <a:pt x="51" y="67"/>
                  </a:lnTo>
                  <a:lnTo>
                    <a:pt x="47" y="67"/>
                  </a:lnTo>
                  <a:lnTo>
                    <a:pt x="47" y="67"/>
                  </a:lnTo>
                  <a:lnTo>
                    <a:pt x="43" y="63"/>
                  </a:lnTo>
                  <a:lnTo>
                    <a:pt x="43" y="59"/>
                  </a:lnTo>
                  <a:lnTo>
                    <a:pt x="43" y="55"/>
                  </a:lnTo>
                  <a:lnTo>
                    <a:pt x="40" y="55"/>
                  </a:lnTo>
                  <a:lnTo>
                    <a:pt x="32" y="51"/>
                  </a:lnTo>
                  <a:lnTo>
                    <a:pt x="28" y="51"/>
                  </a:lnTo>
                  <a:lnTo>
                    <a:pt x="24" y="47"/>
                  </a:lnTo>
                  <a:lnTo>
                    <a:pt x="20" y="47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2" y="43"/>
                  </a:lnTo>
                  <a:lnTo>
                    <a:pt x="8" y="43"/>
                  </a:lnTo>
                  <a:lnTo>
                    <a:pt x="12" y="43"/>
                  </a:lnTo>
                  <a:lnTo>
                    <a:pt x="16" y="47"/>
                  </a:lnTo>
                  <a:lnTo>
                    <a:pt x="20" y="51"/>
                  </a:lnTo>
                  <a:lnTo>
                    <a:pt x="24" y="55"/>
                  </a:lnTo>
                  <a:lnTo>
                    <a:pt x="24" y="55"/>
                  </a:lnTo>
                  <a:lnTo>
                    <a:pt x="28" y="55"/>
                  </a:lnTo>
                  <a:lnTo>
                    <a:pt x="28" y="59"/>
                  </a:lnTo>
                  <a:lnTo>
                    <a:pt x="24" y="59"/>
                  </a:lnTo>
                  <a:lnTo>
                    <a:pt x="24" y="59"/>
                  </a:lnTo>
                  <a:lnTo>
                    <a:pt x="32" y="63"/>
                  </a:lnTo>
                  <a:lnTo>
                    <a:pt x="40" y="71"/>
                  </a:lnTo>
                  <a:lnTo>
                    <a:pt x="36" y="71"/>
                  </a:lnTo>
                  <a:lnTo>
                    <a:pt x="32" y="67"/>
                  </a:lnTo>
                  <a:lnTo>
                    <a:pt x="28" y="67"/>
                  </a:lnTo>
                  <a:lnTo>
                    <a:pt x="24" y="67"/>
                  </a:lnTo>
                  <a:lnTo>
                    <a:pt x="28" y="67"/>
                  </a:lnTo>
                  <a:lnTo>
                    <a:pt x="32" y="75"/>
                  </a:lnTo>
                  <a:lnTo>
                    <a:pt x="36" y="75"/>
                  </a:lnTo>
                  <a:lnTo>
                    <a:pt x="40" y="78"/>
                  </a:lnTo>
                  <a:lnTo>
                    <a:pt x="40" y="82"/>
                  </a:lnTo>
                  <a:lnTo>
                    <a:pt x="43" y="82"/>
                  </a:lnTo>
                  <a:lnTo>
                    <a:pt x="43" y="82"/>
                  </a:lnTo>
                  <a:lnTo>
                    <a:pt x="51" y="78"/>
                  </a:lnTo>
                  <a:lnTo>
                    <a:pt x="55" y="71"/>
                  </a:lnTo>
                  <a:lnTo>
                    <a:pt x="59" y="71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63" y="59"/>
                  </a:lnTo>
                  <a:lnTo>
                    <a:pt x="63" y="55"/>
                  </a:lnTo>
                  <a:lnTo>
                    <a:pt x="67" y="59"/>
                  </a:lnTo>
                  <a:lnTo>
                    <a:pt x="67" y="55"/>
                  </a:lnTo>
                  <a:lnTo>
                    <a:pt x="67" y="55"/>
                  </a:lnTo>
                  <a:lnTo>
                    <a:pt x="71" y="55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47"/>
                  </a:lnTo>
                  <a:lnTo>
                    <a:pt x="75" y="51"/>
                  </a:lnTo>
                  <a:lnTo>
                    <a:pt x="75" y="55"/>
                  </a:lnTo>
                  <a:lnTo>
                    <a:pt x="75" y="55"/>
                  </a:lnTo>
                  <a:lnTo>
                    <a:pt x="79" y="55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9" y="55"/>
                  </a:lnTo>
                  <a:lnTo>
                    <a:pt x="79" y="59"/>
                  </a:lnTo>
                  <a:lnTo>
                    <a:pt x="79" y="59"/>
                  </a:lnTo>
                  <a:lnTo>
                    <a:pt x="79" y="63"/>
                  </a:lnTo>
                  <a:lnTo>
                    <a:pt x="79" y="67"/>
                  </a:lnTo>
                  <a:lnTo>
                    <a:pt x="79" y="71"/>
                  </a:lnTo>
                  <a:lnTo>
                    <a:pt x="79" y="78"/>
                  </a:lnTo>
                  <a:lnTo>
                    <a:pt x="79" y="82"/>
                  </a:lnTo>
                  <a:lnTo>
                    <a:pt x="79" y="90"/>
                  </a:lnTo>
                  <a:lnTo>
                    <a:pt x="83" y="90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9" y="98"/>
                  </a:lnTo>
                  <a:lnTo>
                    <a:pt x="75" y="98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1" y="102"/>
                  </a:lnTo>
                  <a:lnTo>
                    <a:pt x="67" y="102"/>
                  </a:lnTo>
                  <a:lnTo>
                    <a:pt x="63" y="102"/>
                  </a:lnTo>
                  <a:lnTo>
                    <a:pt x="59" y="98"/>
                  </a:lnTo>
                  <a:lnTo>
                    <a:pt x="55" y="94"/>
                  </a:lnTo>
                  <a:lnTo>
                    <a:pt x="51" y="94"/>
                  </a:lnTo>
                  <a:lnTo>
                    <a:pt x="51" y="90"/>
                  </a:lnTo>
                  <a:lnTo>
                    <a:pt x="47" y="90"/>
                  </a:lnTo>
                  <a:lnTo>
                    <a:pt x="47" y="86"/>
                  </a:lnTo>
                  <a:lnTo>
                    <a:pt x="43" y="86"/>
                  </a:lnTo>
                  <a:lnTo>
                    <a:pt x="40" y="94"/>
                  </a:lnTo>
                  <a:lnTo>
                    <a:pt x="40" y="94"/>
                  </a:lnTo>
                  <a:lnTo>
                    <a:pt x="43" y="98"/>
                  </a:lnTo>
                  <a:lnTo>
                    <a:pt x="43" y="102"/>
                  </a:lnTo>
                  <a:lnTo>
                    <a:pt x="43" y="102"/>
                  </a:lnTo>
                  <a:lnTo>
                    <a:pt x="43" y="106"/>
                  </a:lnTo>
                  <a:lnTo>
                    <a:pt x="47" y="110"/>
                  </a:lnTo>
                  <a:lnTo>
                    <a:pt x="43" y="110"/>
                  </a:lnTo>
                  <a:lnTo>
                    <a:pt x="36" y="110"/>
                  </a:lnTo>
                  <a:lnTo>
                    <a:pt x="36" y="114"/>
                  </a:lnTo>
                  <a:lnTo>
                    <a:pt x="36" y="117"/>
                  </a:lnTo>
                  <a:lnTo>
                    <a:pt x="36" y="117"/>
                  </a:lnTo>
                  <a:lnTo>
                    <a:pt x="36" y="117"/>
                  </a:lnTo>
                  <a:lnTo>
                    <a:pt x="40" y="117"/>
                  </a:lnTo>
                  <a:lnTo>
                    <a:pt x="40" y="117"/>
                  </a:lnTo>
                  <a:lnTo>
                    <a:pt x="43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36" y="121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47" y="129"/>
                  </a:lnTo>
                  <a:lnTo>
                    <a:pt x="51" y="129"/>
                  </a:lnTo>
                  <a:lnTo>
                    <a:pt x="47" y="133"/>
                  </a:lnTo>
                  <a:lnTo>
                    <a:pt x="43" y="141"/>
                  </a:lnTo>
                  <a:lnTo>
                    <a:pt x="43" y="141"/>
                  </a:lnTo>
                  <a:lnTo>
                    <a:pt x="51" y="137"/>
                  </a:lnTo>
                  <a:lnTo>
                    <a:pt x="55" y="137"/>
                  </a:lnTo>
                  <a:lnTo>
                    <a:pt x="55" y="137"/>
                  </a:lnTo>
                  <a:lnTo>
                    <a:pt x="51" y="141"/>
                  </a:lnTo>
                  <a:lnTo>
                    <a:pt x="51" y="141"/>
                  </a:lnTo>
                  <a:lnTo>
                    <a:pt x="51" y="141"/>
                  </a:lnTo>
                  <a:lnTo>
                    <a:pt x="51" y="145"/>
                  </a:lnTo>
                  <a:lnTo>
                    <a:pt x="55" y="145"/>
                  </a:lnTo>
                  <a:lnTo>
                    <a:pt x="55" y="145"/>
                  </a:lnTo>
                  <a:lnTo>
                    <a:pt x="55" y="145"/>
                  </a:lnTo>
                  <a:lnTo>
                    <a:pt x="55" y="149"/>
                  </a:lnTo>
                  <a:lnTo>
                    <a:pt x="59" y="149"/>
                  </a:lnTo>
                  <a:lnTo>
                    <a:pt x="59" y="153"/>
                  </a:lnTo>
                  <a:lnTo>
                    <a:pt x="59" y="149"/>
                  </a:lnTo>
                  <a:lnTo>
                    <a:pt x="59" y="149"/>
                  </a:lnTo>
                  <a:lnTo>
                    <a:pt x="59" y="145"/>
                  </a:lnTo>
                  <a:lnTo>
                    <a:pt x="63" y="145"/>
                  </a:lnTo>
                  <a:lnTo>
                    <a:pt x="63" y="141"/>
                  </a:lnTo>
                  <a:lnTo>
                    <a:pt x="67" y="137"/>
                  </a:lnTo>
                  <a:lnTo>
                    <a:pt x="67" y="137"/>
                  </a:lnTo>
                  <a:lnTo>
                    <a:pt x="67" y="133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1"/>
                  </a:lnTo>
                  <a:lnTo>
                    <a:pt x="75" y="117"/>
                  </a:lnTo>
                  <a:lnTo>
                    <a:pt x="75" y="114"/>
                  </a:lnTo>
                  <a:lnTo>
                    <a:pt x="75" y="110"/>
                  </a:lnTo>
                  <a:lnTo>
                    <a:pt x="75" y="114"/>
                  </a:lnTo>
                  <a:lnTo>
                    <a:pt x="75" y="114"/>
                  </a:lnTo>
                  <a:lnTo>
                    <a:pt x="75" y="114"/>
                  </a:lnTo>
                  <a:lnTo>
                    <a:pt x="79" y="114"/>
                  </a:lnTo>
                  <a:lnTo>
                    <a:pt x="79" y="110"/>
                  </a:lnTo>
                  <a:lnTo>
                    <a:pt x="79" y="110"/>
                  </a:lnTo>
                  <a:lnTo>
                    <a:pt x="79" y="110"/>
                  </a:lnTo>
                  <a:lnTo>
                    <a:pt x="83" y="110"/>
                  </a:lnTo>
                  <a:lnTo>
                    <a:pt x="83" y="106"/>
                  </a:lnTo>
                  <a:lnTo>
                    <a:pt x="83" y="106"/>
                  </a:lnTo>
                  <a:lnTo>
                    <a:pt x="83" y="110"/>
                  </a:lnTo>
                  <a:lnTo>
                    <a:pt x="83" y="110"/>
                  </a:lnTo>
                  <a:lnTo>
                    <a:pt x="79" y="110"/>
                  </a:lnTo>
                  <a:lnTo>
                    <a:pt x="79" y="114"/>
                  </a:lnTo>
                  <a:lnTo>
                    <a:pt x="79" y="114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21"/>
                  </a:lnTo>
                  <a:lnTo>
                    <a:pt x="75" y="125"/>
                  </a:lnTo>
                  <a:lnTo>
                    <a:pt x="75" y="125"/>
                  </a:lnTo>
                  <a:lnTo>
                    <a:pt x="75" y="129"/>
                  </a:lnTo>
                  <a:lnTo>
                    <a:pt x="75" y="129"/>
                  </a:lnTo>
                  <a:lnTo>
                    <a:pt x="71" y="129"/>
                  </a:lnTo>
                  <a:lnTo>
                    <a:pt x="71" y="133"/>
                  </a:lnTo>
                  <a:lnTo>
                    <a:pt x="75" y="133"/>
                  </a:lnTo>
                  <a:lnTo>
                    <a:pt x="75" y="129"/>
                  </a:lnTo>
                  <a:lnTo>
                    <a:pt x="75" y="125"/>
                  </a:lnTo>
                  <a:lnTo>
                    <a:pt x="79" y="125"/>
                  </a:lnTo>
                  <a:lnTo>
                    <a:pt x="79" y="129"/>
                  </a:lnTo>
                  <a:lnTo>
                    <a:pt x="79" y="129"/>
                  </a:lnTo>
                  <a:lnTo>
                    <a:pt x="75" y="133"/>
                  </a:lnTo>
                  <a:lnTo>
                    <a:pt x="79" y="133"/>
                  </a:lnTo>
                  <a:lnTo>
                    <a:pt x="83" y="133"/>
                  </a:lnTo>
                  <a:lnTo>
                    <a:pt x="83" y="133"/>
                  </a:lnTo>
                  <a:lnTo>
                    <a:pt x="83" y="133"/>
                  </a:lnTo>
                  <a:lnTo>
                    <a:pt x="75" y="137"/>
                  </a:lnTo>
                  <a:lnTo>
                    <a:pt x="71" y="137"/>
                  </a:lnTo>
                  <a:lnTo>
                    <a:pt x="71" y="141"/>
                  </a:lnTo>
                  <a:lnTo>
                    <a:pt x="75" y="141"/>
                  </a:lnTo>
                  <a:lnTo>
                    <a:pt x="75" y="145"/>
                  </a:lnTo>
                  <a:lnTo>
                    <a:pt x="71" y="145"/>
                  </a:lnTo>
                  <a:lnTo>
                    <a:pt x="71" y="145"/>
                  </a:lnTo>
                  <a:lnTo>
                    <a:pt x="71" y="149"/>
                  </a:lnTo>
                  <a:lnTo>
                    <a:pt x="75" y="149"/>
                  </a:lnTo>
                  <a:lnTo>
                    <a:pt x="75" y="149"/>
                  </a:lnTo>
                  <a:lnTo>
                    <a:pt x="79" y="149"/>
                  </a:lnTo>
                  <a:lnTo>
                    <a:pt x="79" y="149"/>
                  </a:lnTo>
                  <a:lnTo>
                    <a:pt x="79" y="149"/>
                  </a:lnTo>
                  <a:lnTo>
                    <a:pt x="79" y="145"/>
                  </a:lnTo>
                  <a:lnTo>
                    <a:pt x="79" y="145"/>
                  </a:lnTo>
                  <a:lnTo>
                    <a:pt x="79" y="141"/>
                  </a:lnTo>
                  <a:lnTo>
                    <a:pt x="83" y="141"/>
                  </a:lnTo>
                  <a:lnTo>
                    <a:pt x="86" y="137"/>
                  </a:lnTo>
                  <a:lnTo>
                    <a:pt x="90" y="137"/>
                  </a:lnTo>
                  <a:lnTo>
                    <a:pt x="90" y="137"/>
                  </a:lnTo>
                  <a:lnTo>
                    <a:pt x="90" y="137"/>
                  </a:lnTo>
                  <a:lnTo>
                    <a:pt x="86" y="141"/>
                  </a:lnTo>
                  <a:lnTo>
                    <a:pt x="86" y="141"/>
                  </a:lnTo>
                  <a:lnTo>
                    <a:pt x="86" y="145"/>
                  </a:lnTo>
                  <a:lnTo>
                    <a:pt x="86" y="149"/>
                  </a:lnTo>
                  <a:lnTo>
                    <a:pt x="86" y="153"/>
                  </a:lnTo>
                  <a:lnTo>
                    <a:pt x="86" y="153"/>
                  </a:lnTo>
                  <a:lnTo>
                    <a:pt x="86" y="153"/>
                  </a:lnTo>
                  <a:lnTo>
                    <a:pt x="86" y="157"/>
                  </a:lnTo>
                  <a:lnTo>
                    <a:pt x="86" y="157"/>
                  </a:lnTo>
                  <a:lnTo>
                    <a:pt x="86" y="157"/>
                  </a:lnTo>
                  <a:lnTo>
                    <a:pt x="86" y="157"/>
                  </a:lnTo>
                  <a:lnTo>
                    <a:pt x="90" y="157"/>
                  </a:lnTo>
                  <a:lnTo>
                    <a:pt x="90" y="157"/>
                  </a:lnTo>
                  <a:lnTo>
                    <a:pt x="90" y="157"/>
                  </a:lnTo>
                  <a:lnTo>
                    <a:pt x="90" y="157"/>
                  </a:lnTo>
                  <a:lnTo>
                    <a:pt x="94" y="157"/>
                  </a:lnTo>
                  <a:lnTo>
                    <a:pt x="94" y="157"/>
                  </a:lnTo>
                  <a:lnTo>
                    <a:pt x="90" y="160"/>
                  </a:lnTo>
                  <a:lnTo>
                    <a:pt x="90" y="160"/>
                  </a:lnTo>
                  <a:lnTo>
                    <a:pt x="90" y="160"/>
                  </a:lnTo>
                  <a:lnTo>
                    <a:pt x="86" y="160"/>
                  </a:lnTo>
                  <a:lnTo>
                    <a:pt x="86" y="160"/>
                  </a:lnTo>
                  <a:lnTo>
                    <a:pt x="86" y="164"/>
                  </a:lnTo>
                  <a:lnTo>
                    <a:pt x="86" y="164"/>
                  </a:lnTo>
                  <a:lnTo>
                    <a:pt x="86" y="168"/>
                  </a:lnTo>
                  <a:lnTo>
                    <a:pt x="86" y="168"/>
                  </a:lnTo>
                  <a:lnTo>
                    <a:pt x="86" y="168"/>
                  </a:lnTo>
                  <a:lnTo>
                    <a:pt x="86" y="168"/>
                  </a:lnTo>
                  <a:lnTo>
                    <a:pt x="90" y="172"/>
                  </a:lnTo>
                  <a:lnTo>
                    <a:pt x="90" y="172"/>
                  </a:lnTo>
                  <a:lnTo>
                    <a:pt x="94" y="168"/>
                  </a:lnTo>
                  <a:lnTo>
                    <a:pt x="94" y="168"/>
                  </a:lnTo>
                  <a:lnTo>
                    <a:pt x="94" y="168"/>
                  </a:lnTo>
                  <a:lnTo>
                    <a:pt x="94" y="168"/>
                  </a:lnTo>
                  <a:lnTo>
                    <a:pt x="98" y="168"/>
                  </a:lnTo>
                  <a:lnTo>
                    <a:pt x="98" y="168"/>
                  </a:lnTo>
                  <a:lnTo>
                    <a:pt x="102" y="160"/>
                  </a:lnTo>
                  <a:lnTo>
                    <a:pt x="102" y="157"/>
                  </a:lnTo>
                  <a:lnTo>
                    <a:pt x="98" y="149"/>
                  </a:lnTo>
                  <a:lnTo>
                    <a:pt x="98" y="145"/>
                  </a:lnTo>
                  <a:lnTo>
                    <a:pt x="98" y="145"/>
                  </a:lnTo>
                  <a:lnTo>
                    <a:pt x="98" y="145"/>
                  </a:lnTo>
                  <a:lnTo>
                    <a:pt x="102" y="145"/>
                  </a:lnTo>
                  <a:lnTo>
                    <a:pt x="102" y="145"/>
                  </a:lnTo>
                  <a:lnTo>
                    <a:pt x="102" y="141"/>
                  </a:lnTo>
                  <a:lnTo>
                    <a:pt x="102" y="137"/>
                  </a:lnTo>
                  <a:lnTo>
                    <a:pt x="106" y="133"/>
                  </a:lnTo>
                  <a:lnTo>
                    <a:pt x="106" y="129"/>
                  </a:lnTo>
                  <a:lnTo>
                    <a:pt x="106" y="129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14" y="129"/>
                  </a:lnTo>
                  <a:lnTo>
                    <a:pt x="118" y="129"/>
                  </a:lnTo>
                  <a:lnTo>
                    <a:pt x="118" y="129"/>
                  </a:lnTo>
                  <a:lnTo>
                    <a:pt x="122" y="125"/>
                  </a:lnTo>
                  <a:lnTo>
                    <a:pt x="122" y="125"/>
                  </a:lnTo>
                  <a:lnTo>
                    <a:pt x="122" y="121"/>
                  </a:lnTo>
                  <a:lnTo>
                    <a:pt x="122" y="121"/>
                  </a:lnTo>
                  <a:lnTo>
                    <a:pt x="122" y="121"/>
                  </a:lnTo>
                  <a:lnTo>
                    <a:pt x="118" y="117"/>
                  </a:lnTo>
                  <a:lnTo>
                    <a:pt x="122" y="114"/>
                  </a:lnTo>
                  <a:lnTo>
                    <a:pt x="122" y="114"/>
                  </a:lnTo>
                  <a:lnTo>
                    <a:pt x="122" y="110"/>
                  </a:lnTo>
                  <a:lnTo>
                    <a:pt x="118" y="110"/>
                  </a:lnTo>
                  <a:lnTo>
                    <a:pt x="118" y="110"/>
                  </a:lnTo>
                  <a:lnTo>
                    <a:pt x="118" y="106"/>
                  </a:lnTo>
                  <a:lnTo>
                    <a:pt x="122" y="106"/>
                  </a:lnTo>
                  <a:lnTo>
                    <a:pt x="122" y="106"/>
                  </a:lnTo>
                  <a:lnTo>
                    <a:pt x="125" y="106"/>
                  </a:lnTo>
                  <a:lnTo>
                    <a:pt x="125" y="106"/>
                  </a:lnTo>
                  <a:lnTo>
                    <a:pt x="125" y="106"/>
                  </a:lnTo>
                  <a:lnTo>
                    <a:pt x="125" y="102"/>
                  </a:lnTo>
                  <a:lnTo>
                    <a:pt x="125" y="102"/>
                  </a:lnTo>
                  <a:lnTo>
                    <a:pt x="122" y="98"/>
                  </a:lnTo>
                  <a:lnTo>
                    <a:pt x="122" y="94"/>
                  </a:lnTo>
                  <a:lnTo>
                    <a:pt x="122" y="94"/>
                  </a:lnTo>
                  <a:lnTo>
                    <a:pt x="122" y="90"/>
                  </a:lnTo>
                  <a:lnTo>
                    <a:pt x="122" y="90"/>
                  </a:lnTo>
                  <a:lnTo>
                    <a:pt x="122" y="90"/>
                  </a:lnTo>
                  <a:lnTo>
                    <a:pt x="122" y="90"/>
                  </a:lnTo>
                  <a:lnTo>
                    <a:pt x="122" y="98"/>
                  </a:lnTo>
                  <a:lnTo>
                    <a:pt x="125" y="98"/>
                  </a:lnTo>
                  <a:lnTo>
                    <a:pt x="125" y="102"/>
                  </a:lnTo>
                  <a:lnTo>
                    <a:pt x="129" y="102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37" y="98"/>
                  </a:lnTo>
                  <a:lnTo>
                    <a:pt x="141" y="94"/>
                  </a:lnTo>
                  <a:lnTo>
                    <a:pt x="141" y="94"/>
                  </a:lnTo>
                  <a:lnTo>
                    <a:pt x="145" y="94"/>
                  </a:lnTo>
                  <a:lnTo>
                    <a:pt x="149" y="90"/>
                  </a:lnTo>
                  <a:lnTo>
                    <a:pt x="153" y="90"/>
                  </a:lnTo>
                  <a:lnTo>
                    <a:pt x="161" y="82"/>
                  </a:lnTo>
                  <a:lnTo>
                    <a:pt x="165" y="78"/>
                  </a:lnTo>
                  <a:lnTo>
                    <a:pt x="161" y="82"/>
                  </a:lnTo>
                  <a:lnTo>
                    <a:pt x="157" y="90"/>
                  </a:lnTo>
                  <a:lnTo>
                    <a:pt x="157" y="94"/>
                  </a:lnTo>
                  <a:lnTo>
                    <a:pt x="157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8" y="86"/>
                  </a:lnTo>
                  <a:lnTo>
                    <a:pt x="168" y="82"/>
                  </a:lnTo>
                  <a:lnTo>
                    <a:pt x="176" y="82"/>
                  </a:lnTo>
                  <a:lnTo>
                    <a:pt x="176" y="82"/>
                  </a:lnTo>
                  <a:lnTo>
                    <a:pt x="180" y="75"/>
                  </a:lnTo>
                  <a:lnTo>
                    <a:pt x="180" y="71"/>
                  </a:lnTo>
                  <a:lnTo>
                    <a:pt x="184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5"/>
                  </a:lnTo>
                  <a:lnTo>
                    <a:pt x="184" y="78"/>
                  </a:lnTo>
                  <a:lnTo>
                    <a:pt x="184" y="78"/>
                  </a:lnTo>
                  <a:lnTo>
                    <a:pt x="180" y="78"/>
                  </a:lnTo>
                  <a:lnTo>
                    <a:pt x="180" y="78"/>
                  </a:lnTo>
                  <a:lnTo>
                    <a:pt x="180" y="78"/>
                  </a:lnTo>
                  <a:lnTo>
                    <a:pt x="180" y="78"/>
                  </a:lnTo>
                  <a:lnTo>
                    <a:pt x="196" y="78"/>
                  </a:lnTo>
                  <a:lnTo>
                    <a:pt x="196" y="82"/>
                  </a:lnTo>
                  <a:lnTo>
                    <a:pt x="192" y="82"/>
                  </a:lnTo>
                  <a:lnTo>
                    <a:pt x="184" y="82"/>
                  </a:lnTo>
                  <a:lnTo>
                    <a:pt x="172" y="86"/>
                  </a:lnTo>
                  <a:lnTo>
                    <a:pt x="172" y="86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5" y="98"/>
                  </a:lnTo>
                  <a:lnTo>
                    <a:pt x="165" y="98"/>
                  </a:lnTo>
                  <a:lnTo>
                    <a:pt x="165" y="102"/>
                  </a:lnTo>
                  <a:lnTo>
                    <a:pt x="161" y="102"/>
                  </a:lnTo>
                  <a:lnTo>
                    <a:pt x="161" y="106"/>
                  </a:lnTo>
                  <a:lnTo>
                    <a:pt x="157" y="117"/>
                  </a:lnTo>
                  <a:lnTo>
                    <a:pt x="157" y="121"/>
                  </a:lnTo>
                  <a:lnTo>
                    <a:pt x="157" y="125"/>
                  </a:lnTo>
                  <a:lnTo>
                    <a:pt x="157" y="125"/>
                  </a:lnTo>
                  <a:lnTo>
                    <a:pt x="157" y="129"/>
                  </a:lnTo>
                  <a:lnTo>
                    <a:pt x="157" y="137"/>
                  </a:lnTo>
                  <a:lnTo>
                    <a:pt x="157" y="141"/>
                  </a:lnTo>
                  <a:lnTo>
                    <a:pt x="157" y="145"/>
                  </a:lnTo>
                  <a:lnTo>
                    <a:pt x="157" y="153"/>
                  </a:lnTo>
                  <a:lnTo>
                    <a:pt x="157" y="153"/>
                  </a:lnTo>
                  <a:lnTo>
                    <a:pt x="153" y="149"/>
                  </a:lnTo>
                  <a:lnTo>
                    <a:pt x="153" y="145"/>
                  </a:lnTo>
                  <a:lnTo>
                    <a:pt x="153" y="141"/>
                  </a:lnTo>
                  <a:lnTo>
                    <a:pt x="153" y="137"/>
                  </a:lnTo>
                  <a:lnTo>
                    <a:pt x="153" y="121"/>
                  </a:lnTo>
                  <a:lnTo>
                    <a:pt x="153" y="121"/>
                  </a:lnTo>
                  <a:lnTo>
                    <a:pt x="157" y="117"/>
                  </a:lnTo>
                  <a:lnTo>
                    <a:pt x="157" y="114"/>
                  </a:lnTo>
                  <a:lnTo>
                    <a:pt x="157" y="110"/>
                  </a:lnTo>
                  <a:lnTo>
                    <a:pt x="157" y="106"/>
                  </a:lnTo>
                  <a:lnTo>
                    <a:pt x="161" y="98"/>
                  </a:lnTo>
                  <a:lnTo>
                    <a:pt x="153" y="94"/>
                  </a:lnTo>
                  <a:lnTo>
                    <a:pt x="153" y="94"/>
                  </a:lnTo>
                  <a:lnTo>
                    <a:pt x="149" y="94"/>
                  </a:lnTo>
                  <a:lnTo>
                    <a:pt x="145" y="98"/>
                  </a:lnTo>
                  <a:lnTo>
                    <a:pt x="145" y="102"/>
                  </a:lnTo>
                  <a:lnTo>
                    <a:pt x="141" y="102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06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7" y="110"/>
                  </a:lnTo>
                  <a:lnTo>
                    <a:pt x="133" y="110"/>
                  </a:lnTo>
                  <a:lnTo>
                    <a:pt x="133" y="114"/>
                  </a:lnTo>
                  <a:lnTo>
                    <a:pt x="133" y="114"/>
                  </a:lnTo>
                  <a:lnTo>
                    <a:pt x="129" y="117"/>
                  </a:lnTo>
                  <a:lnTo>
                    <a:pt x="129" y="117"/>
                  </a:lnTo>
                  <a:lnTo>
                    <a:pt x="125" y="117"/>
                  </a:lnTo>
                  <a:lnTo>
                    <a:pt x="125" y="121"/>
                  </a:lnTo>
                  <a:lnTo>
                    <a:pt x="125" y="121"/>
                  </a:lnTo>
                  <a:lnTo>
                    <a:pt x="125" y="125"/>
                  </a:lnTo>
                  <a:lnTo>
                    <a:pt x="122" y="129"/>
                  </a:lnTo>
                  <a:lnTo>
                    <a:pt x="122" y="129"/>
                  </a:lnTo>
                  <a:lnTo>
                    <a:pt x="122" y="133"/>
                  </a:lnTo>
                  <a:lnTo>
                    <a:pt x="114" y="137"/>
                  </a:lnTo>
                  <a:lnTo>
                    <a:pt x="118" y="141"/>
                  </a:lnTo>
                  <a:lnTo>
                    <a:pt x="118" y="145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125" y="149"/>
                  </a:lnTo>
                  <a:lnTo>
                    <a:pt x="129" y="149"/>
                  </a:lnTo>
                  <a:lnTo>
                    <a:pt x="129" y="145"/>
                  </a:lnTo>
                  <a:lnTo>
                    <a:pt x="129" y="145"/>
                  </a:lnTo>
                  <a:lnTo>
                    <a:pt x="129" y="141"/>
                  </a:lnTo>
                  <a:lnTo>
                    <a:pt x="129" y="141"/>
                  </a:lnTo>
                  <a:lnTo>
                    <a:pt x="133" y="141"/>
                  </a:lnTo>
                  <a:lnTo>
                    <a:pt x="133" y="141"/>
                  </a:lnTo>
                  <a:lnTo>
                    <a:pt x="133" y="145"/>
                  </a:lnTo>
                  <a:lnTo>
                    <a:pt x="133" y="145"/>
                  </a:lnTo>
                  <a:lnTo>
                    <a:pt x="133" y="145"/>
                  </a:lnTo>
                  <a:lnTo>
                    <a:pt x="137" y="149"/>
                  </a:lnTo>
                  <a:lnTo>
                    <a:pt x="118" y="153"/>
                  </a:lnTo>
                  <a:lnTo>
                    <a:pt x="114" y="160"/>
                  </a:lnTo>
                  <a:lnTo>
                    <a:pt x="110" y="172"/>
                  </a:lnTo>
                  <a:lnTo>
                    <a:pt x="110" y="172"/>
                  </a:lnTo>
                  <a:lnTo>
                    <a:pt x="110" y="172"/>
                  </a:lnTo>
                  <a:lnTo>
                    <a:pt x="110" y="172"/>
                  </a:lnTo>
                  <a:lnTo>
                    <a:pt x="110" y="176"/>
                  </a:lnTo>
                  <a:lnTo>
                    <a:pt x="110" y="176"/>
                  </a:lnTo>
                  <a:lnTo>
                    <a:pt x="110" y="176"/>
                  </a:lnTo>
                  <a:lnTo>
                    <a:pt x="102" y="180"/>
                  </a:lnTo>
                  <a:lnTo>
                    <a:pt x="98" y="180"/>
                  </a:lnTo>
                  <a:lnTo>
                    <a:pt x="94" y="184"/>
                  </a:lnTo>
                  <a:lnTo>
                    <a:pt x="90" y="188"/>
                  </a:lnTo>
                  <a:lnTo>
                    <a:pt x="90" y="192"/>
                  </a:lnTo>
                  <a:lnTo>
                    <a:pt x="90" y="196"/>
                  </a:lnTo>
                  <a:lnTo>
                    <a:pt x="86" y="196"/>
                  </a:lnTo>
                  <a:lnTo>
                    <a:pt x="83" y="196"/>
                  </a:lnTo>
                  <a:lnTo>
                    <a:pt x="86" y="199"/>
                  </a:lnTo>
                  <a:lnTo>
                    <a:pt x="86" y="199"/>
                  </a:lnTo>
                  <a:lnTo>
                    <a:pt x="90" y="196"/>
                  </a:lnTo>
                  <a:lnTo>
                    <a:pt x="90" y="196"/>
                  </a:lnTo>
                  <a:lnTo>
                    <a:pt x="90" y="199"/>
                  </a:lnTo>
                  <a:lnTo>
                    <a:pt x="90" y="199"/>
                  </a:lnTo>
                  <a:lnTo>
                    <a:pt x="90" y="199"/>
                  </a:lnTo>
                  <a:lnTo>
                    <a:pt x="94" y="203"/>
                  </a:lnTo>
                  <a:lnTo>
                    <a:pt x="98" y="207"/>
                  </a:lnTo>
                  <a:lnTo>
                    <a:pt x="98" y="207"/>
                  </a:lnTo>
                  <a:lnTo>
                    <a:pt x="102" y="207"/>
                  </a:lnTo>
                  <a:lnTo>
                    <a:pt x="102" y="207"/>
                  </a:lnTo>
                  <a:lnTo>
                    <a:pt x="106" y="207"/>
                  </a:lnTo>
                  <a:lnTo>
                    <a:pt x="110" y="203"/>
                  </a:lnTo>
                  <a:lnTo>
                    <a:pt x="110" y="203"/>
                  </a:lnTo>
                  <a:lnTo>
                    <a:pt x="110" y="199"/>
                  </a:lnTo>
                  <a:lnTo>
                    <a:pt x="110" y="196"/>
                  </a:lnTo>
                  <a:lnTo>
                    <a:pt x="110" y="196"/>
                  </a:lnTo>
                  <a:lnTo>
                    <a:pt x="114" y="192"/>
                  </a:lnTo>
                  <a:lnTo>
                    <a:pt x="110" y="196"/>
                  </a:lnTo>
                  <a:lnTo>
                    <a:pt x="110" y="196"/>
                  </a:lnTo>
                  <a:lnTo>
                    <a:pt x="114" y="199"/>
                  </a:lnTo>
                  <a:lnTo>
                    <a:pt x="110" y="203"/>
                  </a:lnTo>
                  <a:lnTo>
                    <a:pt x="110" y="203"/>
                  </a:lnTo>
                  <a:lnTo>
                    <a:pt x="110" y="203"/>
                  </a:lnTo>
                  <a:lnTo>
                    <a:pt x="110" y="207"/>
                  </a:lnTo>
                  <a:lnTo>
                    <a:pt x="110" y="207"/>
                  </a:lnTo>
                  <a:lnTo>
                    <a:pt x="114" y="211"/>
                  </a:lnTo>
                  <a:lnTo>
                    <a:pt x="118" y="211"/>
                  </a:lnTo>
                  <a:lnTo>
                    <a:pt x="118" y="211"/>
                  </a:lnTo>
                  <a:lnTo>
                    <a:pt x="118" y="207"/>
                  </a:lnTo>
                  <a:lnTo>
                    <a:pt x="125" y="199"/>
                  </a:lnTo>
                  <a:lnTo>
                    <a:pt x="137" y="196"/>
                  </a:lnTo>
                  <a:lnTo>
                    <a:pt x="141" y="192"/>
                  </a:lnTo>
                  <a:lnTo>
                    <a:pt x="141" y="196"/>
                  </a:lnTo>
                  <a:lnTo>
                    <a:pt x="133" y="196"/>
                  </a:lnTo>
                  <a:lnTo>
                    <a:pt x="133" y="196"/>
                  </a:lnTo>
                  <a:lnTo>
                    <a:pt x="133" y="199"/>
                  </a:lnTo>
                  <a:lnTo>
                    <a:pt x="133" y="199"/>
                  </a:lnTo>
                  <a:lnTo>
                    <a:pt x="129" y="199"/>
                  </a:lnTo>
                  <a:lnTo>
                    <a:pt x="129" y="199"/>
                  </a:lnTo>
                  <a:lnTo>
                    <a:pt x="129" y="203"/>
                  </a:lnTo>
                  <a:lnTo>
                    <a:pt x="122" y="211"/>
                  </a:lnTo>
                  <a:lnTo>
                    <a:pt x="114" y="215"/>
                  </a:lnTo>
                  <a:lnTo>
                    <a:pt x="110" y="211"/>
                  </a:lnTo>
                  <a:lnTo>
                    <a:pt x="110" y="211"/>
                  </a:lnTo>
                  <a:lnTo>
                    <a:pt x="110" y="211"/>
                  </a:lnTo>
                  <a:lnTo>
                    <a:pt x="110" y="211"/>
                  </a:lnTo>
                  <a:lnTo>
                    <a:pt x="106" y="211"/>
                  </a:lnTo>
                  <a:lnTo>
                    <a:pt x="106" y="211"/>
                  </a:lnTo>
                  <a:lnTo>
                    <a:pt x="106" y="211"/>
                  </a:lnTo>
                  <a:lnTo>
                    <a:pt x="106" y="211"/>
                  </a:lnTo>
                  <a:lnTo>
                    <a:pt x="106" y="215"/>
                  </a:lnTo>
                  <a:lnTo>
                    <a:pt x="106" y="215"/>
                  </a:lnTo>
                  <a:lnTo>
                    <a:pt x="102" y="215"/>
                  </a:lnTo>
                  <a:lnTo>
                    <a:pt x="98" y="215"/>
                  </a:lnTo>
                  <a:lnTo>
                    <a:pt x="98" y="219"/>
                  </a:lnTo>
                  <a:lnTo>
                    <a:pt x="98" y="219"/>
                  </a:lnTo>
                  <a:lnTo>
                    <a:pt x="94" y="223"/>
                  </a:lnTo>
                  <a:lnTo>
                    <a:pt x="94" y="227"/>
                  </a:lnTo>
                  <a:lnTo>
                    <a:pt x="98" y="227"/>
                  </a:lnTo>
                  <a:lnTo>
                    <a:pt x="98" y="227"/>
                  </a:lnTo>
                  <a:lnTo>
                    <a:pt x="106" y="223"/>
                  </a:lnTo>
                  <a:lnTo>
                    <a:pt x="106" y="227"/>
                  </a:lnTo>
                  <a:lnTo>
                    <a:pt x="102" y="227"/>
                  </a:lnTo>
                  <a:lnTo>
                    <a:pt x="98" y="227"/>
                  </a:lnTo>
                  <a:lnTo>
                    <a:pt x="98" y="231"/>
                  </a:lnTo>
                  <a:lnTo>
                    <a:pt x="98" y="231"/>
                  </a:lnTo>
                  <a:lnTo>
                    <a:pt x="98" y="235"/>
                  </a:lnTo>
                  <a:lnTo>
                    <a:pt x="98" y="235"/>
                  </a:lnTo>
                  <a:lnTo>
                    <a:pt x="98" y="235"/>
                  </a:lnTo>
                  <a:lnTo>
                    <a:pt x="98" y="235"/>
                  </a:lnTo>
                  <a:lnTo>
                    <a:pt x="94" y="235"/>
                  </a:lnTo>
                  <a:lnTo>
                    <a:pt x="94" y="235"/>
                  </a:lnTo>
                  <a:lnTo>
                    <a:pt x="94" y="231"/>
                  </a:lnTo>
                  <a:lnTo>
                    <a:pt x="94" y="227"/>
                  </a:lnTo>
                  <a:lnTo>
                    <a:pt x="90" y="227"/>
                  </a:lnTo>
                  <a:lnTo>
                    <a:pt x="86" y="227"/>
                  </a:lnTo>
                  <a:lnTo>
                    <a:pt x="83" y="227"/>
                  </a:lnTo>
                  <a:lnTo>
                    <a:pt x="83" y="227"/>
                  </a:lnTo>
                  <a:lnTo>
                    <a:pt x="79" y="227"/>
                  </a:lnTo>
                  <a:lnTo>
                    <a:pt x="79" y="227"/>
                  </a:lnTo>
                  <a:lnTo>
                    <a:pt x="79" y="231"/>
                  </a:lnTo>
                  <a:lnTo>
                    <a:pt x="79" y="235"/>
                  </a:lnTo>
                  <a:lnTo>
                    <a:pt x="79" y="239"/>
                  </a:lnTo>
                  <a:lnTo>
                    <a:pt x="79" y="239"/>
                  </a:lnTo>
                  <a:lnTo>
                    <a:pt x="79" y="242"/>
                  </a:lnTo>
                  <a:lnTo>
                    <a:pt x="79" y="246"/>
                  </a:lnTo>
                  <a:lnTo>
                    <a:pt x="83" y="246"/>
                  </a:lnTo>
                  <a:lnTo>
                    <a:pt x="90" y="242"/>
                  </a:lnTo>
                  <a:moveTo>
                    <a:pt x="32" y="145"/>
                  </a:moveTo>
                  <a:lnTo>
                    <a:pt x="32" y="145"/>
                  </a:lnTo>
                  <a:lnTo>
                    <a:pt x="28" y="145"/>
                  </a:lnTo>
                  <a:lnTo>
                    <a:pt x="28" y="145"/>
                  </a:lnTo>
                  <a:lnTo>
                    <a:pt x="28" y="141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4" y="133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0" y="137"/>
                  </a:lnTo>
                  <a:lnTo>
                    <a:pt x="20" y="133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24" y="129"/>
                  </a:lnTo>
                  <a:lnTo>
                    <a:pt x="24" y="121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20" y="121"/>
                  </a:lnTo>
                  <a:lnTo>
                    <a:pt x="20" y="121"/>
                  </a:lnTo>
                  <a:lnTo>
                    <a:pt x="20" y="121"/>
                  </a:lnTo>
                  <a:lnTo>
                    <a:pt x="20" y="117"/>
                  </a:lnTo>
                  <a:lnTo>
                    <a:pt x="20" y="114"/>
                  </a:lnTo>
                  <a:lnTo>
                    <a:pt x="20" y="114"/>
                  </a:lnTo>
                  <a:lnTo>
                    <a:pt x="20" y="110"/>
                  </a:lnTo>
                  <a:lnTo>
                    <a:pt x="16" y="110"/>
                  </a:lnTo>
                  <a:lnTo>
                    <a:pt x="16" y="110"/>
                  </a:lnTo>
                  <a:lnTo>
                    <a:pt x="16" y="106"/>
                  </a:lnTo>
                  <a:lnTo>
                    <a:pt x="16" y="102"/>
                  </a:lnTo>
                  <a:lnTo>
                    <a:pt x="20" y="102"/>
                  </a:lnTo>
                  <a:lnTo>
                    <a:pt x="20" y="102"/>
                  </a:lnTo>
                  <a:lnTo>
                    <a:pt x="20" y="102"/>
                  </a:lnTo>
                  <a:lnTo>
                    <a:pt x="20" y="110"/>
                  </a:lnTo>
                  <a:lnTo>
                    <a:pt x="28" y="117"/>
                  </a:lnTo>
                  <a:lnTo>
                    <a:pt x="32" y="121"/>
                  </a:lnTo>
                  <a:lnTo>
                    <a:pt x="32" y="125"/>
                  </a:lnTo>
                  <a:lnTo>
                    <a:pt x="32" y="129"/>
                  </a:lnTo>
                  <a:lnTo>
                    <a:pt x="28" y="129"/>
                  </a:lnTo>
                  <a:lnTo>
                    <a:pt x="28" y="129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7"/>
                  </a:lnTo>
                  <a:lnTo>
                    <a:pt x="32" y="141"/>
                  </a:lnTo>
                  <a:lnTo>
                    <a:pt x="32" y="141"/>
                  </a:lnTo>
                  <a:lnTo>
                    <a:pt x="32" y="145"/>
                  </a:lnTo>
                  <a:lnTo>
                    <a:pt x="32" y="145"/>
                  </a:lnTo>
                  <a:moveTo>
                    <a:pt x="43" y="239"/>
                  </a:moveTo>
                  <a:lnTo>
                    <a:pt x="43" y="239"/>
                  </a:lnTo>
                  <a:lnTo>
                    <a:pt x="43" y="239"/>
                  </a:lnTo>
                  <a:lnTo>
                    <a:pt x="40" y="235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43" y="223"/>
                  </a:lnTo>
                  <a:lnTo>
                    <a:pt x="43" y="219"/>
                  </a:lnTo>
                  <a:lnTo>
                    <a:pt x="47" y="215"/>
                  </a:lnTo>
                  <a:lnTo>
                    <a:pt x="43" y="215"/>
                  </a:lnTo>
                  <a:lnTo>
                    <a:pt x="40" y="215"/>
                  </a:lnTo>
                  <a:lnTo>
                    <a:pt x="40" y="211"/>
                  </a:lnTo>
                  <a:lnTo>
                    <a:pt x="40" y="215"/>
                  </a:lnTo>
                  <a:lnTo>
                    <a:pt x="36" y="215"/>
                  </a:lnTo>
                  <a:lnTo>
                    <a:pt x="36" y="215"/>
                  </a:lnTo>
                  <a:lnTo>
                    <a:pt x="36" y="211"/>
                  </a:lnTo>
                  <a:lnTo>
                    <a:pt x="36" y="207"/>
                  </a:lnTo>
                  <a:lnTo>
                    <a:pt x="36" y="207"/>
                  </a:lnTo>
                  <a:lnTo>
                    <a:pt x="36" y="207"/>
                  </a:lnTo>
                  <a:lnTo>
                    <a:pt x="36" y="203"/>
                  </a:lnTo>
                  <a:lnTo>
                    <a:pt x="40" y="203"/>
                  </a:lnTo>
                  <a:lnTo>
                    <a:pt x="40" y="203"/>
                  </a:lnTo>
                  <a:lnTo>
                    <a:pt x="40" y="203"/>
                  </a:lnTo>
                  <a:lnTo>
                    <a:pt x="40" y="203"/>
                  </a:lnTo>
                  <a:lnTo>
                    <a:pt x="40" y="203"/>
                  </a:lnTo>
                  <a:lnTo>
                    <a:pt x="40" y="203"/>
                  </a:lnTo>
                  <a:lnTo>
                    <a:pt x="40" y="203"/>
                  </a:lnTo>
                  <a:lnTo>
                    <a:pt x="40" y="199"/>
                  </a:lnTo>
                  <a:lnTo>
                    <a:pt x="36" y="196"/>
                  </a:lnTo>
                  <a:lnTo>
                    <a:pt x="40" y="196"/>
                  </a:lnTo>
                  <a:lnTo>
                    <a:pt x="40" y="196"/>
                  </a:lnTo>
                  <a:lnTo>
                    <a:pt x="43" y="196"/>
                  </a:lnTo>
                  <a:lnTo>
                    <a:pt x="43" y="199"/>
                  </a:lnTo>
                  <a:lnTo>
                    <a:pt x="43" y="199"/>
                  </a:lnTo>
                  <a:lnTo>
                    <a:pt x="47" y="203"/>
                  </a:lnTo>
                  <a:lnTo>
                    <a:pt x="47" y="203"/>
                  </a:lnTo>
                  <a:lnTo>
                    <a:pt x="47" y="203"/>
                  </a:lnTo>
                  <a:lnTo>
                    <a:pt x="47" y="203"/>
                  </a:lnTo>
                  <a:lnTo>
                    <a:pt x="47" y="203"/>
                  </a:lnTo>
                  <a:lnTo>
                    <a:pt x="47" y="207"/>
                  </a:lnTo>
                  <a:lnTo>
                    <a:pt x="51" y="207"/>
                  </a:lnTo>
                  <a:lnTo>
                    <a:pt x="51" y="207"/>
                  </a:lnTo>
                  <a:lnTo>
                    <a:pt x="51" y="207"/>
                  </a:lnTo>
                  <a:lnTo>
                    <a:pt x="55" y="211"/>
                  </a:lnTo>
                  <a:lnTo>
                    <a:pt x="55" y="211"/>
                  </a:lnTo>
                  <a:lnTo>
                    <a:pt x="55" y="215"/>
                  </a:lnTo>
                  <a:lnTo>
                    <a:pt x="59" y="215"/>
                  </a:lnTo>
                  <a:lnTo>
                    <a:pt x="59" y="219"/>
                  </a:lnTo>
                  <a:lnTo>
                    <a:pt x="59" y="223"/>
                  </a:lnTo>
                  <a:lnTo>
                    <a:pt x="59" y="227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9" y="223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5" y="215"/>
                  </a:lnTo>
                  <a:lnTo>
                    <a:pt x="51" y="215"/>
                  </a:lnTo>
                  <a:lnTo>
                    <a:pt x="55" y="219"/>
                  </a:lnTo>
                  <a:lnTo>
                    <a:pt x="51" y="219"/>
                  </a:lnTo>
                  <a:lnTo>
                    <a:pt x="51" y="215"/>
                  </a:lnTo>
                  <a:lnTo>
                    <a:pt x="47" y="215"/>
                  </a:lnTo>
                  <a:lnTo>
                    <a:pt x="47" y="215"/>
                  </a:lnTo>
                  <a:lnTo>
                    <a:pt x="47" y="215"/>
                  </a:lnTo>
                  <a:lnTo>
                    <a:pt x="47" y="215"/>
                  </a:lnTo>
                  <a:lnTo>
                    <a:pt x="47" y="215"/>
                  </a:lnTo>
                  <a:lnTo>
                    <a:pt x="47" y="219"/>
                  </a:lnTo>
                  <a:lnTo>
                    <a:pt x="47" y="219"/>
                  </a:lnTo>
                  <a:lnTo>
                    <a:pt x="47" y="219"/>
                  </a:lnTo>
                  <a:lnTo>
                    <a:pt x="47" y="223"/>
                  </a:lnTo>
                  <a:lnTo>
                    <a:pt x="47" y="223"/>
                  </a:lnTo>
                  <a:lnTo>
                    <a:pt x="43" y="227"/>
                  </a:lnTo>
                  <a:lnTo>
                    <a:pt x="43" y="231"/>
                  </a:lnTo>
                  <a:lnTo>
                    <a:pt x="43" y="231"/>
                  </a:lnTo>
                  <a:lnTo>
                    <a:pt x="47" y="231"/>
                  </a:lnTo>
                  <a:lnTo>
                    <a:pt x="47" y="227"/>
                  </a:lnTo>
                  <a:lnTo>
                    <a:pt x="47" y="227"/>
                  </a:lnTo>
                  <a:lnTo>
                    <a:pt x="47" y="231"/>
                  </a:lnTo>
                  <a:lnTo>
                    <a:pt x="47" y="231"/>
                  </a:lnTo>
                  <a:lnTo>
                    <a:pt x="47" y="235"/>
                  </a:lnTo>
                  <a:lnTo>
                    <a:pt x="47" y="235"/>
                  </a:lnTo>
                  <a:lnTo>
                    <a:pt x="47" y="235"/>
                  </a:lnTo>
                  <a:lnTo>
                    <a:pt x="47" y="239"/>
                  </a:lnTo>
                  <a:lnTo>
                    <a:pt x="47" y="239"/>
                  </a:lnTo>
                  <a:lnTo>
                    <a:pt x="47" y="239"/>
                  </a:lnTo>
                  <a:lnTo>
                    <a:pt x="47" y="242"/>
                  </a:lnTo>
                  <a:lnTo>
                    <a:pt x="47" y="242"/>
                  </a:lnTo>
                  <a:lnTo>
                    <a:pt x="43" y="242"/>
                  </a:lnTo>
                  <a:lnTo>
                    <a:pt x="43" y="242"/>
                  </a:lnTo>
                  <a:lnTo>
                    <a:pt x="43" y="242"/>
                  </a:lnTo>
                  <a:lnTo>
                    <a:pt x="43" y="242"/>
                  </a:lnTo>
                  <a:lnTo>
                    <a:pt x="43" y="239"/>
                  </a:lnTo>
                  <a:moveTo>
                    <a:pt x="32" y="102"/>
                  </a:moveTo>
                  <a:lnTo>
                    <a:pt x="32" y="102"/>
                  </a:lnTo>
                  <a:lnTo>
                    <a:pt x="32" y="102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4"/>
                  </a:lnTo>
                  <a:lnTo>
                    <a:pt x="24" y="98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0"/>
                  </a:lnTo>
                  <a:lnTo>
                    <a:pt x="16" y="90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24" y="90"/>
                  </a:lnTo>
                  <a:lnTo>
                    <a:pt x="32" y="90"/>
                  </a:lnTo>
                  <a:lnTo>
                    <a:pt x="36" y="98"/>
                  </a:lnTo>
                  <a:lnTo>
                    <a:pt x="40" y="98"/>
                  </a:lnTo>
                  <a:lnTo>
                    <a:pt x="40" y="102"/>
                  </a:lnTo>
                  <a:lnTo>
                    <a:pt x="36" y="106"/>
                  </a:lnTo>
                  <a:lnTo>
                    <a:pt x="32" y="110"/>
                  </a:lnTo>
                  <a:lnTo>
                    <a:pt x="32" y="110"/>
                  </a:lnTo>
                  <a:lnTo>
                    <a:pt x="32" y="106"/>
                  </a:lnTo>
                  <a:lnTo>
                    <a:pt x="32" y="106"/>
                  </a:lnTo>
                  <a:lnTo>
                    <a:pt x="32" y="102"/>
                  </a:lnTo>
                  <a:moveTo>
                    <a:pt x="51" y="184"/>
                  </a:moveTo>
                  <a:lnTo>
                    <a:pt x="51" y="184"/>
                  </a:lnTo>
                  <a:lnTo>
                    <a:pt x="51" y="184"/>
                  </a:lnTo>
                  <a:lnTo>
                    <a:pt x="51" y="180"/>
                  </a:lnTo>
                  <a:lnTo>
                    <a:pt x="51" y="180"/>
                  </a:lnTo>
                  <a:lnTo>
                    <a:pt x="51" y="180"/>
                  </a:lnTo>
                  <a:lnTo>
                    <a:pt x="51" y="180"/>
                  </a:lnTo>
                  <a:lnTo>
                    <a:pt x="51" y="176"/>
                  </a:lnTo>
                  <a:lnTo>
                    <a:pt x="55" y="176"/>
                  </a:lnTo>
                  <a:lnTo>
                    <a:pt x="55" y="176"/>
                  </a:lnTo>
                  <a:lnTo>
                    <a:pt x="55" y="180"/>
                  </a:lnTo>
                  <a:lnTo>
                    <a:pt x="55" y="180"/>
                  </a:lnTo>
                  <a:lnTo>
                    <a:pt x="59" y="180"/>
                  </a:lnTo>
                  <a:lnTo>
                    <a:pt x="63" y="184"/>
                  </a:lnTo>
                  <a:lnTo>
                    <a:pt x="67" y="188"/>
                  </a:lnTo>
                  <a:lnTo>
                    <a:pt x="67" y="192"/>
                  </a:lnTo>
                  <a:lnTo>
                    <a:pt x="71" y="196"/>
                  </a:lnTo>
                  <a:lnTo>
                    <a:pt x="71" y="196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1" y="207"/>
                  </a:lnTo>
                  <a:lnTo>
                    <a:pt x="67" y="211"/>
                  </a:lnTo>
                  <a:lnTo>
                    <a:pt x="63" y="215"/>
                  </a:lnTo>
                  <a:lnTo>
                    <a:pt x="63" y="211"/>
                  </a:lnTo>
                  <a:lnTo>
                    <a:pt x="59" y="211"/>
                  </a:lnTo>
                  <a:lnTo>
                    <a:pt x="63" y="211"/>
                  </a:lnTo>
                  <a:lnTo>
                    <a:pt x="63" y="211"/>
                  </a:lnTo>
                  <a:lnTo>
                    <a:pt x="63" y="211"/>
                  </a:lnTo>
                  <a:lnTo>
                    <a:pt x="63" y="211"/>
                  </a:lnTo>
                  <a:lnTo>
                    <a:pt x="63" y="207"/>
                  </a:lnTo>
                  <a:lnTo>
                    <a:pt x="63" y="207"/>
                  </a:lnTo>
                  <a:lnTo>
                    <a:pt x="63" y="207"/>
                  </a:lnTo>
                  <a:lnTo>
                    <a:pt x="63" y="207"/>
                  </a:lnTo>
                  <a:lnTo>
                    <a:pt x="63" y="211"/>
                  </a:lnTo>
                  <a:lnTo>
                    <a:pt x="59" y="211"/>
                  </a:lnTo>
                  <a:lnTo>
                    <a:pt x="59" y="211"/>
                  </a:lnTo>
                  <a:lnTo>
                    <a:pt x="59" y="211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55" y="203"/>
                  </a:lnTo>
                  <a:lnTo>
                    <a:pt x="51" y="199"/>
                  </a:lnTo>
                  <a:lnTo>
                    <a:pt x="51" y="196"/>
                  </a:lnTo>
                  <a:lnTo>
                    <a:pt x="51" y="196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51" y="188"/>
                  </a:lnTo>
                  <a:lnTo>
                    <a:pt x="51" y="184"/>
                  </a:lnTo>
                  <a:moveTo>
                    <a:pt x="75" y="75"/>
                  </a:moveTo>
                  <a:lnTo>
                    <a:pt x="75" y="75"/>
                  </a:lnTo>
                  <a:lnTo>
                    <a:pt x="75" y="82"/>
                  </a:lnTo>
                  <a:lnTo>
                    <a:pt x="75" y="82"/>
                  </a:lnTo>
                  <a:lnTo>
                    <a:pt x="79" y="90"/>
                  </a:lnTo>
                  <a:lnTo>
                    <a:pt x="79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8"/>
                  </a:lnTo>
                  <a:lnTo>
                    <a:pt x="71" y="98"/>
                  </a:lnTo>
                  <a:lnTo>
                    <a:pt x="71" y="98"/>
                  </a:lnTo>
                  <a:lnTo>
                    <a:pt x="67" y="102"/>
                  </a:lnTo>
                  <a:lnTo>
                    <a:pt x="63" y="102"/>
                  </a:lnTo>
                  <a:lnTo>
                    <a:pt x="63" y="98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51" y="90"/>
                  </a:lnTo>
                  <a:lnTo>
                    <a:pt x="47" y="82"/>
                  </a:lnTo>
                  <a:lnTo>
                    <a:pt x="47" y="82"/>
                  </a:lnTo>
                  <a:lnTo>
                    <a:pt x="51" y="82"/>
                  </a:lnTo>
                  <a:lnTo>
                    <a:pt x="55" y="82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9" y="75"/>
                  </a:lnTo>
                  <a:lnTo>
                    <a:pt x="63" y="71"/>
                  </a:lnTo>
                  <a:lnTo>
                    <a:pt x="63" y="71"/>
                  </a:lnTo>
                  <a:lnTo>
                    <a:pt x="67" y="71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3"/>
                  </a:lnTo>
                  <a:lnTo>
                    <a:pt x="67" y="59"/>
                  </a:lnTo>
                  <a:lnTo>
                    <a:pt x="67" y="59"/>
                  </a:lnTo>
                  <a:lnTo>
                    <a:pt x="71" y="59"/>
                  </a:lnTo>
                  <a:lnTo>
                    <a:pt x="75" y="59"/>
                  </a:lnTo>
                  <a:lnTo>
                    <a:pt x="75" y="59"/>
                  </a:lnTo>
                  <a:lnTo>
                    <a:pt x="75" y="71"/>
                  </a:lnTo>
                  <a:lnTo>
                    <a:pt x="75" y="75"/>
                  </a:lnTo>
                  <a:moveTo>
                    <a:pt x="67" y="172"/>
                  </a:moveTo>
                  <a:lnTo>
                    <a:pt x="67" y="172"/>
                  </a:lnTo>
                  <a:lnTo>
                    <a:pt x="67" y="172"/>
                  </a:lnTo>
                  <a:lnTo>
                    <a:pt x="63" y="168"/>
                  </a:lnTo>
                  <a:lnTo>
                    <a:pt x="63" y="168"/>
                  </a:lnTo>
                  <a:lnTo>
                    <a:pt x="63" y="164"/>
                  </a:lnTo>
                  <a:lnTo>
                    <a:pt x="63" y="164"/>
                  </a:lnTo>
                  <a:lnTo>
                    <a:pt x="67" y="164"/>
                  </a:lnTo>
                  <a:lnTo>
                    <a:pt x="67" y="164"/>
                  </a:lnTo>
                  <a:lnTo>
                    <a:pt x="67" y="164"/>
                  </a:lnTo>
                  <a:lnTo>
                    <a:pt x="67" y="164"/>
                  </a:lnTo>
                  <a:lnTo>
                    <a:pt x="67" y="164"/>
                  </a:lnTo>
                  <a:lnTo>
                    <a:pt x="67" y="164"/>
                  </a:lnTo>
                  <a:lnTo>
                    <a:pt x="71" y="164"/>
                  </a:lnTo>
                  <a:lnTo>
                    <a:pt x="71" y="164"/>
                  </a:lnTo>
                  <a:lnTo>
                    <a:pt x="75" y="160"/>
                  </a:lnTo>
                  <a:lnTo>
                    <a:pt x="75" y="160"/>
                  </a:lnTo>
                  <a:lnTo>
                    <a:pt x="75" y="160"/>
                  </a:lnTo>
                  <a:lnTo>
                    <a:pt x="79" y="160"/>
                  </a:lnTo>
                  <a:lnTo>
                    <a:pt x="79" y="160"/>
                  </a:lnTo>
                  <a:lnTo>
                    <a:pt x="79" y="160"/>
                  </a:lnTo>
                  <a:lnTo>
                    <a:pt x="79" y="160"/>
                  </a:lnTo>
                  <a:lnTo>
                    <a:pt x="79" y="160"/>
                  </a:lnTo>
                  <a:lnTo>
                    <a:pt x="79" y="160"/>
                  </a:lnTo>
                  <a:lnTo>
                    <a:pt x="83" y="160"/>
                  </a:lnTo>
                  <a:lnTo>
                    <a:pt x="83" y="160"/>
                  </a:lnTo>
                  <a:lnTo>
                    <a:pt x="83" y="160"/>
                  </a:lnTo>
                  <a:lnTo>
                    <a:pt x="83" y="168"/>
                  </a:lnTo>
                  <a:lnTo>
                    <a:pt x="83" y="172"/>
                  </a:lnTo>
                  <a:lnTo>
                    <a:pt x="79" y="180"/>
                  </a:lnTo>
                  <a:lnTo>
                    <a:pt x="79" y="180"/>
                  </a:lnTo>
                  <a:lnTo>
                    <a:pt x="83" y="184"/>
                  </a:lnTo>
                  <a:lnTo>
                    <a:pt x="83" y="188"/>
                  </a:lnTo>
                  <a:lnTo>
                    <a:pt x="83" y="188"/>
                  </a:lnTo>
                  <a:lnTo>
                    <a:pt x="79" y="184"/>
                  </a:lnTo>
                  <a:lnTo>
                    <a:pt x="79" y="184"/>
                  </a:lnTo>
                  <a:lnTo>
                    <a:pt x="75" y="188"/>
                  </a:lnTo>
                  <a:lnTo>
                    <a:pt x="71" y="188"/>
                  </a:lnTo>
                  <a:lnTo>
                    <a:pt x="71" y="188"/>
                  </a:lnTo>
                  <a:lnTo>
                    <a:pt x="67" y="180"/>
                  </a:lnTo>
                  <a:lnTo>
                    <a:pt x="67" y="180"/>
                  </a:lnTo>
                  <a:lnTo>
                    <a:pt x="67" y="180"/>
                  </a:lnTo>
                  <a:lnTo>
                    <a:pt x="67" y="180"/>
                  </a:lnTo>
                  <a:lnTo>
                    <a:pt x="67" y="180"/>
                  </a:lnTo>
                  <a:lnTo>
                    <a:pt x="63" y="180"/>
                  </a:lnTo>
                  <a:lnTo>
                    <a:pt x="63" y="180"/>
                  </a:lnTo>
                  <a:lnTo>
                    <a:pt x="59" y="180"/>
                  </a:lnTo>
                  <a:lnTo>
                    <a:pt x="59" y="176"/>
                  </a:lnTo>
                  <a:lnTo>
                    <a:pt x="59" y="176"/>
                  </a:lnTo>
                  <a:lnTo>
                    <a:pt x="59" y="172"/>
                  </a:lnTo>
                  <a:lnTo>
                    <a:pt x="67" y="172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34"/>
            <p:cNvSpPr>
              <a:spLocks noEditPoints="1"/>
            </p:cNvSpPr>
            <p:nvPr/>
          </p:nvSpPr>
          <p:spPr bwMode="auto">
            <a:xfrm>
              <a:off x="754625" y="4896313"/>
              <a:ext cx="372533" cy="569384"/>
            </a:xfrm>
            <a:custGeom>
              <a:avLst/>
              <a:gdLst>
                <a:gd name="T0" fmla="*/ 71 w 176"/>
                <a:gd name="T1" fmla="*/ 101 h 269"/>
                <a:gd name="T2" fmla="*/ 28 w 176"/>
                <a:gd name="T3" fmla="*/ 125 h 269"/>
                <a:gd name="T4" fmla="*/ 24 w 176"/>
                <a:gd name="T5" fmla="*/ 113 h 269"/>
                <a:gd name="T6" fmla="*/ 32 w 176"/>
                <a:gd name="T7" fmla="*/ 117 h 269"/>
                <a:gd name="T8" fmla="*/ 43 w 176"/>
                <a:gd name="T9" fmla="*/ 129 h 269"/>
                <a:gd name="T10" fmla="*/ 59 w 176"/>
                <a:gd name="T11" fmla="*/ 129 h 269"/>
                <a:gd name="T12" fmla="*/ 129 w 176"/>
                <a:gd name="T13" fmla="*/ 23 h 269"/>
                <a:gd name="T14" fmla="*/ 125 w 176"/>
                <a:gd name="T15" fmla="*/ 4 h 269"/>
                <a:gd name="T16" fmla="*/ 98 w 176"/>
                <a:gd name="T17" fmla="*/ 11 h 269"/>
                <a:gd name="T18" fmla="*/ 86 w 176"/>
                <a:gd name="T19" fmla="*/ 39 h 269"/>
                <a:gd name="T20" fmla="*/ 59 w 176"/>
                <a:gd name="T21" fmla="*/ 51 h 269"/>
                <a:gd name="T22" fmla="*/ 24 w 176"/>
                <a:gd name="T23" fmla="*/ 66 h 269"/>
                <a:gd name="T24" fmla="*/ 4 w 176"/>
                <a:gd name="T25" fmla="*/ 74 h 269"/>
                <a:gd name="T26" fmla="*/ 16 w 176"/>
                <a:gd name="T27" fmla="*/ 82 h 269"/>
                <a:gd name="T28" fmla="*/ 24 w 176"/>
                <a:gd name="T29" fmla="*/ 101 h 269"/>
                <a:gd name="T30" fmla="*/ 24 w 176"/>
                <a:gd name="T31" fmla="*/ 93 h 269"/>
                <a:gd name="T32" fmla="*/ 39 w 176"/>
                <a:gd name="T33" fmla="*/ 90 h 269"/>
                <a:gd name="T34" fmla="*/ 43 w 176"/>
                <a:gd name="T35" fmla="*/ 97 h 269"/>
                <a:gd name="T36" fmla="*/ 51 w 176"/>
                <a:gd name="T37" fmla="*/ 93 h 269"/>
                <a:gd name="T38" fmla="*/ 63 w 176"/>
                <a:gd name="T39" fmla="*/ 86 h 269"/>
                <a:gd name="T40" fmla="*/ 51 w 176"/>
                <a:gd name="T41" fmla="*/ 74 h 269"/>
                <a:gd name="T42" fmla="*/ 59 w 176"/>
                <a:gd name="T43" fmla="*/ 58 h 269"/>
                <a:gd name="T44" fmla="*/ 82 w 176"/>
                <a:gd name="T45" fmla="*/ 66 h 269"/>
                <a:gd name="T46" fmla="*/ 67 w 176"/>
                <a:gd name="T47" fmla="*/ 82 h 269"/>
                <a:gd name="T48" fmla="*/ 71 w 176"/>
                <a:gd name="T49" fmla="*/ 82 h 269"/>
                <a:gd name="T50" fmla="*/ 82 w 176"/>
                <a:gd name="T51" fmla="*/ 74 h 269"/>
                <a:gd name="T52" fmla="*/ 94 w 176"/>
                <a:gd name="T53" fmla="*/ 43 h 269"/>
                <a:gd name="T54" fmla="*/ 94 w 176"/>
                <a:gd name="T55" fmla="*/ 58 h 269"/>
                <a:gd name="T56" fmla="*/ 94 w 176"/>
                <a:gd name="T57" fmla="*/ 70 h 269"/>
                <a:gd name="T58" fmla="*/ 78 w 176"/>
                <a:gd name="T59" fmla="*/ 82 h 269"/>
                <a:gd name="T60" fmla="*/ 82 w 176"/>
                <a:gd name="T61" fmla="*/ 93 h 269"/>
                <a:gd name="T62" fmla="*/ 86 w 176"/>
                <a:gd name="T63" fmla="*/ 90 h 269"/>
                <a:gd name="T64" fmla="*/ 94 w 176"/>
                <a:gd name="T65" fmla="*/ 90 h 269"/>
                <a:gd name="T66" fmla="*/ 118 w 176"/>
                <a:gd name="T67" fmla="*/ 90 h 269"/>
                <a:gd name="T68" fmla="*/ 82 w 176"/>
                <a:gd name="T69" fmla="*/ 125 h 269"/>
                <a:gd name="T70" fmla="*/ 71 w 176"/>
                <a:gd name="T71" fmla="*/ 140 h 269"/>
                <a:gd name="T72" fmla="*/ 82 w 176"/>
                <a:gd name="T73" fmla="*/ 148 h 269"/>
                <a:gd name="T74" fmla="*/ 137 w 176"/>
                <a:gd name="T75" fmla="*/ 136 h 269"/>
                <a:gd name="T76" fmla="*/ 94 w 176"/>
                <a:gd name="T77" fmla="*/ 172 h 269"/>
                <a:gd name="T78" fmla="*/ 71 w 176"/>
                <a:gd name="T79" fmla="*/ 156 h 269"/>
                <a:gd name="T80" fmla="*/ 55 w 176"/>
                <a:gd name="T81" fmla="*/ 168 h 269"/>
                <a:gd name="T82" fmla="*/ 43 w 176"/>
                <a:gd name="T83" fmla="*/ 156 h 269"/>
                <a:gd name="T84" fmla="*/ 43 w 176"/>
                <a:gd name="T85" fmla="*/ 160 h 269"/>
                <a:gd name="T86" fmla="*/ 43 w 176"/>
                <a:gd name="T87" fmla="*/ 168 h 269"/>
                <a:gd name="T88" fmla="*/ 36 w 176"/>
                <a:gd name="T89" fmla="*/ 191 h 269"/>
                <a:gd name="T90" fmla="*/ 55 w 176"/>
                <a:gd name="T91" fmla="*/ 222 h 269"/>
                <a:gd name="T92" fmla="*/ 86 w 176"/>
                <a:gd name="T93" fmla="*/ 238 h 269"/>
                <a:gd name="T94" fmla="*/ 94 w 176"/>
                <a:gd name="T95" fmla="*/ 250 h 269"/>
                <a:gd name="T96" fmla="*/ 118 w 176"/>
                <a:gd name="T97" fmla="*/ 261 h 269"/>
                <a:gd name="T98" fmla="*/ 145 w 176"/>
                <a:gd name="T99" fmla="*/ 254 h 269"/>
                <a:gd name="T100" fmla="*/ 141 w 176"/>
                <a:gd name="T101" fmla="*/ 211 h 269"/>
                <a:gd name="T102" fmla="*/ 137 w 176"/>
                <a:gd name="T103" fmla="*/ 195 h 269"/>
                <a:gd name="T104" fmla="*/ 133 w 176"/>
                <a:gd name="T105" fmla="*/ 164 h 269"/>
                <a:gd name="T106" fmla="*/ 149 w 176"/>
                <a:gd name="T107" fmla="*/ 129 h 269"/>
                <a:gd name="T108" fmla="*/ 153 w 176"/>
                <a:gd name="T109" fmla="*/ 109 h 269"/>
                <a:gd name="T110" fmla="*/ 149 w 176"/>
                <a:gd name="T111" fmla="*/ 74 h 269"/>
                <a:gd name="T112" fmla="*/ 161 w 176"/>
                <a:gd name="T113" fmla="*/ 58 h 269"/>
                <a:gd name="T114" fmla="*/ 157 w 176"/>
                <a:gd name="T115" fmla="*/ 43 h 269"/>
                <a:gd name="T116" fmla="*/ 172 w 176"/>
                <a:gd name="T117" fmla="*/ 27 h 269"/>
                <a:gd name="T118" fmla="*/ 16 w 176"/>
                <a:gd name="T119" fmla="*/ 113 h 269"/>
                <a:gd name="T120" fmla="*/ 0 w 176"/>
                <a:gd name="T121" fmla="*/ 117 h 269"/>
                <a:gd name="T122" fmla="*/ 4 w 176"/>
                <a:gd name="T123" fmla="*/ 93 h 269"/>
                <a:gd name="T124" fmla="*/ 12 w 176"/>
                <a:gd name="T125" fmla="*/ 97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6" h="269">
                  <a:moveTo>
                    <a:pt x="82" y="101"/>
                  </a:moveTo>
                  <a:lnTo>
                    <a:pt x="82" y="101"/>
                  </a:lnTo>
                  <a:lnTo>
                    <a:pt x="86" y="101"/>
                  </a:lnTo>
                  <a:lnTo>
                    <a:pt x="86" y="105"/>
                  </a:lnTo>
                  <a:lnTo>
                    <a:pt x="82" y="109"/>
                  </a:lnTo>
                  <a:lnTo>
                    <a:pt x="78" y="109"/>
                  </a:lnTo>
                  <a:lnTo>
                    <a:pt x="75" y="109"/>
                  </a:lnTo>
                  <a:lnTo>
                    <a:pt x="71" y="109"/>
                  </a:lnTo>
                  <a:lnTo>
                    <a:pt x="71" y="105"/>
                  </a:lnTo>
                  <a:lnTo>
                    <a:pt x="71" y="101"/>
                  </a:lnTo>
                  <a:lnTo>
                    <a:pt x="75" y="101"/>
                  </a:lnTo>
                  <a:lnTo>
                    <a:pt x="78" y="97"/>
                  </a:lnTo>
                  <a:lnTo>
                    <a:pt x="82" y="101"/>
                  </a:lnTo>
                  <a:moveTo>
                    <a:pt x="32" y="117"/>
                  </a:moveTo>
                  <a:lnTo>
                    <a:pt x="32" y="117"/>
                  </a:lnTo>
                  <a:lnTo>
                    <a:pt x="32" y="117"/>
                  </a:lnTo>
                  <a:lnTo>
                    <a:pt x="32" y="121"/>
                  </a:lnTo>
                  <a:lnTo>
                    <a:pt x="32" y="125"/>
                  </a:lnTo>
                  <a:lnTo>
                    <a:pt x="28" y="125"/>
                  </a:lnTo>
                  <a:lnTo>
                    <a:pt x="28" y="125"/>
                  </a:lnTo>
                  <a:lnTo>
                    <a:pt x="28" y="125"/>
                  </a:lnTo>
                  <a:lnTo>
                    <a:pt x="28" y="125"/>
                  </a:lnTo>
                  <a:lnTo>
                    <a:pt x="28" y="125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4" y="121"/>
                  </a:lnTo>
                  <a:lnTo>
                    <a:pt x="24" y="121"/>
                  </a:lnTo>
                  <a:lnTo>
                    <a:pt x="24" y="117"/>
                  </a:lnTo>
                  <a:lnTo>
                    <a:pt x="24" y="117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4" y="113"/>
                  </a:lnTo>
                  <a:lnTo>
                    <a:pt x="28" y="113"/>
                  </a:lnTo>
                  <a:lnTo>
                    <a:pt x="28" y="113"/>
                  </a:lnTo>
                  <a:lnTo>
                    <a:pt x="28" y="113"/>
                  </a:lnTo>
                  <a:lnTo>
                    <a:pt x="28" y="113"/>
                  </a:lnTo>
                  <a:lnTo>
                    <a:pt x="28" y="113"/>
                  </a:lnTo>
                  <a:lnTo>
                    <a:pt x="32" y="117"/>
                  </a:lnTo>
                  <a:lnTo>
                    <a:pt x="32" y="117"/>
                  </a:lnTo>
                  <a:moveTo>
                    <a:pt x="59" y="129"/>
                  </a:moveTo>
                  <a:lnTo>
                    <a:pt x="59" y="129"/>
                  </a:lnTo>
                  <a:lnTo>
                    <a:pt x="59" y="133"/>
                  </a:lnTo>
                  <a:lnTo>
                    <a:pt x="59" y="136"/>
                  </a:lnTo>
                  <a:lnTo>
                    <a:pt x="59" y="136"/>
                  </a:lnTo>
                  <a:lnTo>
                    <a:pt x="51" y="133"/>
                  </a:lnTo>
                  <a:lnTo>
                    <a:pt x="43" y="133"/>
                  </a:lnTo>
                  <a:lnTo>
                    <a:pt x="43" y="129"/>
                  </a:lnTo>
                  <a:lnTo>
                    <a:pt x="43" y="129"/>
                  </a:lnTo>
                  <a:lnTo>
                    <a:pt x="43" y="129"/>
                  </a:lnTo>
                  <a:lnTo>
                    <a:pt x="43" y="129"/>
                  </a:lnTo>
                  <a:lnTo>
                    <a:pt x="47" y="129"/>
                  </a:lnTo>
                  <a:lnTo>
                    <a:pt x="47" y="129"/>
                  </a:lnTo>
                  <a:lnTo>
                    <a:pt x="47" y="129"/>
                  </a:lnTo>
                  <a:lnTo>
                    <a:pt x="51" y="129"/>
                  </a:lnTo>
                  <a:lnTo>
                    <a:pt x="51" y="129"/>
                  </a:lnTo>
                  <a:lnTo>
                    <a:pt x="55" y="129"/>
                  </a:lnTo>
                  <a:lnTo>
                    <a:pt x="55" y="129"/>
                  </a:lnTo>
                  <a:lnTo>
                    <a:pt x="59" y="129"/>
                  </a:lnTo>
                  <a:lnTo>
                    <a:pt x="59" y="129"/>
                  </a:lnTo>
                  <a:moveTo>
                    <a:pt x="168" y="19"/>
                  </a:moveTo>
                  <a:lnTo>
                    <a:pt x="168" y="19"/>
                  </a:lnTo>
                  <a:lnTo>
                    <a:pt x="168" y="19"/>
                  </a:lnTo>
                  <a:lnTo>
                    <a:pt x="164" y="19"/>
                  </a:lnTo>
                  <a:lnTo>
                    <a:pt x="164" y="11"/>
                  </a:lnTo>
                  <a:lnTo>
                    <a:pt x="164" y="8"/>
                  </a:lnTo>
                  <a:lnTo>
                    <a:pt x="157" y="8"/>
                  </a:lnTo>
                  <a:lnTo>
                    <a:pt x="153" y="8"/>
                  </a:lnTo>
                  <a:lnTo>
                    <a:pt x="137" y="23"/>
                  </a:lnTo>
                  <a:lnTo>
                    <a:pt x="129" y="23"/>
                  </a:lnTo>
                  <a:lnTo>
                    <a:pt x="129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5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5" y="8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0" y="4"/>
                  </a:lnTo>
                  <a:lnTo>
                    <a:pt x="106" y="8"/>
                  </a:lnTo>
                  <a:lnTo>
                    <a:pt x="102" y="8"/>
                  </a:lnTo>
                  <a:lnTo>
                    <a:pt x="98" y="11"/>
                  </a:lnTo>
                  <a:lnTo>
                    <a:pt x="98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9"/>
                  </a:lnTo>
                  <a:lnTo>
                    <a:pt x="90" y="23"/>
                  </a:lnTo>
                  <a:lnTo>
                    <a:pt x="90" y="27"/>
                  </a:lnTo>
                  <a:lnTo>
                    <a:pt x="86" y="31"/>
                  </a:lnTo>
                  <a:lnTo>
                    <a:pt x="86" y="39"/>
                  </a:lnTo>
                  <a:lnTo>
                    <a:pt x="86" y="43"/>
                  </a:lnTo>
                  <a:lnTo>
                    <a:pt x="86" y="43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71" y="47"/>
                  </a:lnTo>
                  <a:lnTo>
                    <a:pt x="67" y="47"/>
                  </a:lnTo>
                  <a:lnTo>
                    <a:pt x="67" y="47"/>
                  </a:lnTo>
                  <a:lnTo>
                    <a:pt x="63" y="47"/>
                  </a:lnTo>
                  <a:lnTo>
                    <a:pt x="63" y="51"/>
                  </a:lnTo>
                  <a:lnTo>
                    <a:pt x="59" y="51"/>
                  </a:lnTo>
                  <a:lnTo>
                    <a:pt x="47" y="51"/>
                  </a:lnTo>
                  <a:lnTo>
                    <a:pt x="43" y="54"/>
                  </a:lnTo>
                  <a:lnTo>
                    <a:pt x="36" y="58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32" y="62"/>
                  </a:lnTo>
                  <a:lnTo>
                    <a:pt x="32" y="62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8"/>
                  </a:lnTo>
                  <a:lnTo>
                    <a:pt x="4" y="82"/>
                  </a:lnTo>
                  <a:lnTo>
                    <a:pt x="8" y="82"/>
                  </a:lnTo>
                  <a:lnTo>
                    <a:pt x="16" y="93"/>
                  </a:lnTo>
                  <a:lnTo>
                    <a:pt x="16" y="93"/>
                  </a:lnTo>
                  <a:lnTo>
                    <a:pt x="16" y="93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16" y="82"/>
                  </a:lnTo>
                  <a:lnTo>
                    <a:pt x="20" y="82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90"/>
                  </a:lnTo>
                  <a:lnTo>
                    <a:pt x="20" y="93"/>
                  </a:lnTo>
                  <a:lnTo>
                    <a:pt x="20" y="93"/>
                  </a:lnTo>
                  <a:lnTo>
                    <a:pt x="20" y="97"/>
                  </a:lnTo>
                  <a:lnTo>
                    <a:pt x="20" y="101"/>
                  </a:lnTo>
                  <a:lnTo>
                    <a:pt x="24" y="101"/>
                  </a:lnTo>
                  <a:lnTo>
                    <a:pt x="24" y="101"/>
                  </a:lnTo>
                  <a:lnTo>
                    <a:pt x="24" y="101"/>
                  </a:lnTo>
                  <a:lnTo>
                    <a:pt x="24" y="101"/>
                  </a:lnTo>
                  <a:lnTo>
                    <a:pt x="24" y="97"/>
                  </a:lnTo>
                  <a:lnTo>
                    <a:pt x="24" y="93"/>
                  </a:lnTo>
                  <a:lnTo>
                    <a:pt x="24" y="90"/>
                  </a:lnTo>
                  <a:lnTo>
                    <a:pt x="24" y="86"/>
                  </a:lnTo>
                  <a:lnTo>
                    <a:pt x="24" y="86"/>
                  </a:lnTo>
                  <a:lnTo>
                    <a:pt x="28" y="86"/>
                  </a:lnTo>
                  <a:lnTo>
                    <a:pt x="28" y="90"/>
                  </a:lnTo>
                  <a:lnTo>
                    <a:pt x="24" y="93"/>
                  </a:lnTo>
                  <a:lnTo>
                    <a:pt x="24" y="97"/>
                  </a:lnTo>
                  <a:lnTo>
                    <a:pt x="28" y="101"/>
                  </a:lnTo>
                  <a:lnTo>
                    <a:pt x="28" y="101"/>
                  </a:lnTo>
                  <a:lnTo>
                    <a:pt x="32" y="105"/>
                  </a:lnTo>
                  <a:lnTo>
                    <a:pt x="32" y="105"/>
                  </a:lnTo>
                  <a:lnTo>
                    <a:pt x="36" y="101"/>
                  </a:lnTo>
                  <a:lnTo>
                    <a:pt x="36" y="101"/>
                  </a:lnTo>
                  <a:lnTo>
                    <a:pt x="39" y="97"/>
                  </a:lnTo>
                  <a:lnTo>
                    <a:pt x="39" y="93"/>
                  </a:lnTo>
                  <a:lnTo>
                    <a:pt x="39" y="90"/>
                  </a:lnTo>
                  <a:lnTo>
                    <a:pt x="39" y="86"/>
                  </a:lnTo>
                  <a:lnTo>
                    <a:pt x="39" y="82"/>
                  </a:lnTo>
                  <a:lnTo>
                    <a:pt x="36" y="82"/>
                  </a:lnTo>
                  <a:lnTo>
                    <a:pt x="36" y="82"/>
                  </a:lnTo>
                  <a:lnTo>
                    <a:pt x="39" y="82"/>
                  </a:lnTo>
                  <a:lnTo>
                    <a:pt x="39" y="86"/>
                  </a:lnTo>
                  <a:lnTo>
                    <a:pt x="43" y="90"/>
                  </a:lnTo>
                  <a:lnTo>
                    <a:pt x="43" y="93"/>
                  </a:lnTo>
                  <a:lnTo>
                    <a:pt x="43" y="97"/>
                  </a:lnTo>
                  <a:lnTo>
                    <a:pt x="43" y="97"/>
                  </a:lnTo>
                  <a:lnTo>
                    <a:pt x="43" y="97"/>
                  </a:lnTo>
                  <a:lnTo>
                    <a:pt x="43" y="101"/>
                  </a:lnTo>
                  <a:lnTo>
                    <a:pt x="43" y="101"/>
                  </a:lnTo>
                  <a:lnTo>
                    <a:pt x="43" y="101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51" y="97"/>
                  </a:lnTo>
                  <a:lnTo>
                    <a:pt x="51" y="97"/>
                  </a:lnTo>
                  <a:lnTo>
                    <a:pt x="51" y="93"/>
                  </a:lnTo>
                  <a:lnTo>
                    <a:pt x="51" y="93"/>
                  </a:lnTo>
                  <a:lnTo>
                    <a:pt x="51" y="93"/>
                  </a:lnTo>
                  <a:lnTo>
                    <a:pt x="51" y="93"/>
                  </a:lnTo>
                  <a:lnTo>
                    <a:pt x="55" y="93"/>
                  </a:lnTo>
                  <a:lnTo>
                    <a:pt x="55" y="90"/>
                  </a:lnTo>
                  <a:lnTo>
                    <a:pt x="55" y="93"/>
                  </a:lnTo>
                  <a:lnTo>
                    <a:pt x="63" y="90"/>
                  </a:lnTo>
                  <a:lnTo>
                    <a:pt x="63" y="90"/>
                  </a:lnTo>
                  <a:lnTo>
                    <a:pt x="63" y="86"/>
                  </a:lnTo>
                  <a:lnTo>
                    <a:pt x="63" y="86"/>
                  </a:lnTo>
                  <a:lnTo>
                    <a:pt x="59" y="78"/>
                  </a:lnTo>
                  <a:lnTo>
                    <a:pt x="55" y="78"/>
                  </a:lnTo>
                  <a:lnTo>
                    <a:pt x="55" y="78"/>
                  </a:lnTo>
                  <a:lnTo>
                    <a:pt x="51" y="78"/>
                  </a:lnTo>
                  <a:lnTo>
                    <a:pt x="47" y="82"/>
                  </a:lnTo>
                  <a:lnTo>
                    <a:pt x="43" y="82"/>
                  </a:lnTo>
                  <a:lnTo>
                    <a:pt x="47" y="78"/>
                  </a:lnTo>
                  <a:lnTo>
                    <a:pt x="47" y="74"/>
                  </a:lnTo>
                  <a:lnTo>
                    <a:pt x="47" y="70"/>
                  </a:lnTo>
                  <a:lnTo>
                    <a:pt x="51" y="74"/>
                  </a:lnTo>
                  <a:lnTo>
                    <a:pt x="51" y="74"/>
                  </a:lnTo>
                  <a:lnTo>
                    <a:pt x="55" y="74"/>
                  </a:lnTo>
                  <a:lnTo>
                    <a:pt x="55" y="74"/>
                  </a:lnTo>
                  <a:lnTo>
                    <a:pt x="55" y="70"/>
                  </a:lnTo>
                  <a:lnTo>
                    <a:pt x="55" y="66"/>
                  </a:lnTo>
                  <a:lnTo>
                    <a:pt x="55" y="62"/>
                  </a:lnTo>
                  <a:lnTo>
                    <a:pt x="55" y="62"/>
                  </a:lnTo>
                  <a:lnTo>
                    <a:pt x="55" y="58"/>
                  </a:lnTo>
                  <a:lnTo>
                    <a:pt x="55" y="58"/>
                  </a:lnTo>
                  <a:lnTo>
                    <a:pt x="59" y="58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59" y="62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70"/>
                  </a:lnTo>
                  <a:lnTo>
                    <a:pt x="67" y="70"/>
                  </a:lnTo>
                  <a:lnTo>
                    <a:pt x="75" y="70"/>
                  </a:lnTo>
                  <a:lnTo>
                    <a:pt x="78" y="66"/>
                  </a:lnTo>
                  <a:lnTo>
                    <a:pt x="82" y="66"/>
                  </a:lnTo>
                  <a:lnTo>
                    <a:pt x="86" y="66"/>
                  </a:lnTo>
                  <a:lnTo>
                    <a:pt x="86" y="66"/>
                  </a:lnTo>
                  <a:lnTo>
                    <a:pt x="67" y="74"/>
                  </a:lnTo>
                  <a:lnTo>
                    <a:pt x="63" y="74"/>
                  </a:lnTo>
                  <a:lnTo>
                    <a:pt x="63" y="78"/>
                  </a:lnTo>
                  <a:lnTo>
                    <a:pt x="63" y="78"/>
                  </a:lnTo>
                  <a:lnTo>
                    <a:pt x="63" y="78"/>
                  </a:lnTo>
                  <a:lnTo>
                    <a:pt x="63" y="82"/>
                  </a:lnTo>
                  <a:lnTo>
                    <a:pt x="67" y="82"/>
                  </a:lnTo>
                  <a:lnTo>
                    <a:pt x="67" y="82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71" y="90"/>
                  </a:lnTo>
                  <a:lnTo>
                    <a:pt x="71" y="90"/>
                  </a:lnTo>
                  <a:lnTo>
                    <a:pt x="75" y="86"/>
                  </a:lnTo>
                  <a:lnTo>
                    <a:pt x="75" y="82"/>
                  </a:lnTo>
                  <a:lnTo>
                    <a:pt x="75" y="82"/>
                  </a:lnTo>
                  <a:lnTo>
                    <a:pt x="75" y="82"/>
                  </a:lnTo>
                  <a:lnTo>
                    <a:pt x="71" y="82"/>
                  </a:lnTo>
                  <a:lnTo>
                    <a:pt x="71" y="82"/>
                  </a:lnTo>
                  <a:lnTo>
                    <a:pt x="71" y="78"/>
                  </a:lnTo>
                  <a:lnTo>
                    <a:pt x="75" y="78"/>
                  </a:lnTo>
                  <a:lnTo>
                    <a:pt x="75" y="78"/>
                  </a:lnTo>
                  <a:lnTo>
                    <a:pt x="75" y="78"/>
                  </a:lnTo>
                  <a:lnTo>
                    <a:pt x="75" y="78"/>
                  </a:lnTo>
                  <a:lnTo>
                    <a:pt x="75" y="82"/>
                  </a:lnTo>
                  <a:lnTo>
                    <a:pt x="78" y="82"/>
                  </a:lnTo>
                  <a:lnTo>
                    <a:pt x="78" y="82"/>
                  </a:lnTo>
                  <a:lnTo>
                    <a:pt x="82" y="78"/>
                  </a:lnTo>
                  <a:lnTo>
                    <a:pt x="82" y="74"/>
                  </a:lnTo>
                  <a:lnTo>
                    <a:pt x="86" y="70"/>
                  </a:lnTo>
                  <a:lnTo>
                    <a:pt x="86" y="70"/>
                  </a:lnTo>
                  <a:lnTo>
                    <a:pt x="86" y="70"/>
                  </a:lnTo>
                  <a:lnTo>
                    <a:pt x="90" y="62"/>
                  </a:lnTo>
                  <a:lnTo>
                    <a:pt x="90" y="58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1"/>
                  </a:lnTo>
                  <a:lnTo>
                    <a:pt x="94" y="47"/>
                  </a:lnTo>
                  <a:lnTo>
                    <a:pt x="94" y="43"/>
                  </a:lnTo>
                  <a:lnTo>
                    <a:pt x="94" y="39"/>
                  </a:lnTo>
                  <a:lnTo>
                    <a:pt x="98" y="35"/>
                  </a:lnTo>
                  <a:lnTo>
                    <a:pt x="98" y="39"/>
                  </a:lnTo>
                  <a:lnTo>
                    <a:pt x="98" y="43"/>
                  </a:lnTo>
                  <a:lnTo>
                    <a:pt x="98" y="43"/>
                  </a:lnTo>
                  <a:lnTo>
                    <a:pt x="98" y="47"/>
                  </a:lnTo>
                  <a:lnTo>
                    <a:pt x="98" y="51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8"/>
                  </a:lnTo>
                  <a:lnTo>
                    <a:pt x="98" y="58"/>
                  </a:lnTo>
                  <a:lnTo>
                    <a:pt x="102" y="54"/>
                  </a:lnTo>
                  <a:lnTo>
                    <a:pt x="118" y="51"/>
                  </a:lnTo>
                  <a:lnTo>
                    <a:pt x="118" y="51"/>
                  </a:lnTo>
                  <a:lnTo>
                    <a:pt x="110" y="5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6"/>
                  </a:lnTo>
                  <a:lnTo>
                    <a:pt x="94" y="70"/>
                  </a:lnTo>
                  <a:lnTo>
                    <a:pt x="94" y="70"/>
                  </a:lnTo>
                  <a:lnTo>
                    <a:pt x="90" y="74"/>
                  </a:lnTo>
                  <a:lnTo>
                    <a:pt x="90" y="74"/>
                  </a:lnTo>
                  <a:lnTo>
                    <a:pt x="90" y="74"/>
                  </a:lnTo>
                  <a:lnTo>
                    <a:pt x="90" y="74"/>
                  </a:lnTo>
                  <a:lnTo>
                    <a:pt x="90" y="74"/>
                  </a:lnTo>
                  <a:lnTo>
                    <a:pt x="90" y="74"/>
                  </a:lnTo>
                  <a:lnTo>
                    <a:pt x="86" y="74"/>
                  </a:lnTo>
                  <a:lnTo>
                    <a:pt x="86" y="78"/>
                  </a:lnTo>
                  <a:lnTo>
                    <a:pt x="82" y="82"/>
                  </a:lnTo>
                  <a:lnTo>
                    <a:pt x="78" y="82"/>
                  </a:lnTo>
                  <a:lnTo>
                    <a:pt x="78" y="82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78" y="90"/>
                  </a:lnTo>
                  <a:lnTo>
                    <a:pt x="75" y="90"/>
                  </a:lnTo>
                  <a:lnTo>
                    <a:pt x="75" y="90"/>
                  </a:lnTo>
                  <a:lnTo>
                    <a:pt x="75" y="93"/>
                  </a:lnTo>
                  <a:lnTo>
                    <a:pt x="78" y="93"/>
                  </a:lnTo>
                  <a:lnTo>
                    <a:pt x="78" y="93"/>
                  </a:lnTo>
                  <a:lnTo>
                    <a:pt x="82" y="93"/>
                  </a:lnTo>
                  <a:lnTo>
                    <a:pt x="82" y="90"/>
                  </a:lnTo>
                  <a:lnTo>
                    <a:pt x="82" y="90"/>
                  </a:lnTo>
                  <a:lnTo>
                    <a:pt x="82" y="93"/>
                  </a:lnTo>
                  <a:lnTo>
                    <a:pt x="82" y="93"/>
                  </a:lnTo>
                  <a:lnTo>
                    <a:pt x="82" y="93"/>
                  </a:lnTo>
                  <a:lnTo>
                    <a:pt x="86" y="93"/>
                  </a:lnTo>
                  <a:lnTo>
                    <a:pt x="86" y="93"/>
                  </a:lnTo>
                  <a:lnTo>
                    <a:pt x="86" y="93"/>
                  </a:lnTo>
                  <a:lnTo>
                    <a:pt x="86" y="93"/>
                  </a:lnTo>
                  <a:lnTo>
                    <a:pt x="86" y="90"/>
                  </a:lnTo>
                  <a:lnTo>
                    <a:pt x="90" y="90"/>
                  </a:lnTo>
                  <a:lnTo>
                    <a:pt x="90" y="90"/>
                  </a:lnTo>
                  <a:lnTo>
                    <a:pt x="90" y="93"/>
                  </a:lnTo>
                  <a:lnTo>
                    <a:pt x="90" y="93"/>
                  </a:lnTo>
                  <a:lnTo>
                    <a:pt x="94" y="93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8" y="93"/>
                  </a:lnTo>
                  <a:lnTo>
                    <a:pt x="98" y="93"/>
                  </a:lnTo>
                  <a:lnTo>
                    <a:pt x="82" y="97"/>
                  </a:lnTo>
                  <a:lnTo>
                    <a:pt x="86" y="101"/>
                  </a:lnTo>
                  <a:lnTo>
                    <a:pt x="90" y="101"/>
                  </a:lnTo>
                  <a:lnTo>
                    <a:pt x="94" y="101"/>
                  </a:lnTo>
                  <a:lnTo>
                    <a:pt x="102" y="93"/>
                  </a:lnTo>
                  <a:lnTo>
                    <a:pt x="106" y="90"/>
                  </a:lnTo>
                  <a:lnTo>
                    <a:pt x="118" y="90"/>
                  </a:lnTo>
                  <a:lnTo>
                    <a:pt x="118" y="90"/>
                  </a:lnTo>
                  <a:lnTo>
                    <a:pt x="110" y="93"/>
                  </a:lnTo>
                  <a:lnTo>
                    <a:pt x="106" y="93"/>
                  </a:lnTo>
                  <a:lnTo>
                    <a:pt x="98" y="101"/>
                  </a:lnTo>
                  <a:lnTo>
                    <a:pt x="90" y="101"/>
                  </a:lnTo>
                  <a:lnTo>
                    <a:pt x="86" y="109"/>
                  </a:lnTo>
                  <a:lnTo>
                    <a:pt x="86" y="113"/>
                  </a:lnTo>
                  <a:lnTo>
                    <a:pt x="82" y="113"/>
                  </a:lnTo>
                  <a:lnTo>
                    <a:pt x="82" y="117"/>
                  </a:lnTo>
                  <a:lnTo>
                    <a:pt x="78" y="125"/>
                  </a:lnTo>
                  <a:lnTo>
                    <a:pt x="82" y="125"/>
                  </a:lnTo>
                  <a:lnTo>
                    <a:pt x="86" y="121"/>
                  </a:lnTo>
                  <a:lnTo>
                    <a:pt x="90" y="121"/>
                  </a:lnTo>
                  <a:lnTo>
                    <a:pt x="86" y="125"/>
                  </a:lnTo>
                  <a:lnTo>
                    <a:pt x="82" y="125"/>
                  </a:lnTo>
                  <a:lnTo>
                    <a:pt x="82" y="125"/>
                  </a:lnTo>
                  <a:lnTo>
                    <a:pt x="71" y="129"/>
                  </a:lnTo>
                  <a:lnTo>
                    <a:pt x="71" y="133"/>
                  </a:lnTo>
                  <a:lnTo>
                    <a:pt x="67" y="133"/>
                  </a:lnTo>
                  <a:lnTo>
                    <a:pt x="71" y="136"/>
                  </a:lnTo>
                  <a:lnTo>
                    <a:pt x="71" y="140"/>
                  </a:lnTo>
                  <a:lnTo>
                    <a:pt x="75" y="144"/>
                  </a:lnTo>
                  <a:lnTo>
                    <a:pt x="75" y="144"/>
                  </a:lnTo>
                  <a:lnTo>
                    <a:pt x="78" y="144"/>
                  </a:lnTo>
                  <a:lnTo>
                    <a:pt x="78" y="144"/>
                  </a:lnTo>
                  <a:lnTo>
                    <a:pt x="82" y="144"/>
                  </a:lnTo>
                  <a:lnTo>
                    <a:pt x="82" y="144"/>
                  </a:lnTo>
                  <a:lnTo>
                    <a:pt x="82" y="148"/>
                  </a:lnTo>
                  <a:lnTo>
                    <a:pt x="86" y="148"/>
                  </a:lnTo>
                  <a:lnTo>
                    <a:pt x="82" y="148"/>
                  </a:lnTo>
                  <a:lnTo>
                    <a:pt x="82" y="148"/>
                  </a:lnTo>
                  <a:lnTo>
                    <a:pt x="78" y="152"/>
                  </a:lnTo>
                  <a:lnTo>
                    <a:pt x="78" y="156"/>
                  </a:lnTo>
                  <a:lnTo>
                    <a:pt x="78" y="156"/>
                  </a:lnTo>
                  <a:lnTo>
                    <a:pt x="86" y="164"/>
                  </a:lnTo>
                  <a:lnTo>
                    <a:pt x="94" y="148"/>
                  </a:lnTo>
                  <a:lnTo>
                    <a:pt x="94" y="148"/>
                  </a:lnTo>
                  <a:lnTo>
                    <a:pt x="106" y="144"/>
                  </a:lnTo>
                  <a:lnTo>
                    <a:pt x="110" y="140"/>
                  </a:lnTo>
                  <a:lnTo>
                    <a:pt x="133" y="133"/>
                  </a:lnTo>
                  <a:lnTo>
                    <a:pt x="137" y="136"/>
                  </a:lnTo>
                  <a:lnTo>
                    <a:pt x="98" y="148"/>
                  </a:lnTo>
                  <a:lnTo>
                    <a:pt x="94" y="152"/>
                  </a:lnTo>
                  <a:lnTo>
                    <a:pt x="90" y="156"/>
                  </a:lnTo>
                  <a:lnTo>
                    <a:pt x="90" y="160"/>
                  </a:lnTo>
                  <a:lnTo>
                    <a:pt x="86" y="160"/>
                  </a:lnTo>
                  <a:lnTo>
                    <a:pt x="86" y="164"/>
                  </a:lnTo>
                  <a:lnTo>
                    <a:pt x="90" y="168"/>
                  </a:lnTo>
                  <a:lnTo>
                    <a:pt x="90" y="168"/>
                  </a:lnTo>
                  <a:lnTo>
                    <a:pt x="90" y="172"/>
                  </a:lnTo>
                  <a:lnTo>
                    <a:pt x="94" y="172"/>
                  </a:lnTo>
                  <a:lnTo>
                    <a:pt x="102" y="172"/>
                  </a:lnTo>
                  <a:lnTo>
                    <a:pt x="102" y="172"/>
                  </a:lnTo>
                  <a:lnTo>
                    <a:pt x="94" y="175"/>
                  </a:lnTo>
                  <a:lnTo>
                    <a:pt x="90" y="172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75" y="160"/>
                  </a:lnTo>
                  <a:lnTo>
                    <a:pt x="75" y="156"/>
                  </a:lnTo>
                  <a:lnTo>
                    <a:pt x="71" y="156"/>
                  </a:lnTo>
                  <a:lnTo>
                    <a:pt x="71" y="156"/>
                  </a:lnTo>
                  <a:lnTo>
                    <a:pt x="67" y="156"/>
                  </a:lnTo>
                  <a:lnTo>
                    <a:pt x="67" y="156"/>
                  </a:lnTo>
                  <a:lnTo>
                    <a:pt x="67" y="156"/>
                  </a:lnTo>
                  <a:lnTo>
                    <a:pt x="67" y="160"/>
                  </a:lnTo>
                  <a:lnTo>
                    <a:pt x="67" y="160"/>
                  </a:lnTo>
                  <a:lnTo>
                    <a:pt x="63" y="160"/>
                  </a:lnTo>
                  <a:lnTo>
                    <a:pt x="59" y="160"/>
                  </a:lnTo>
                  <a:lnTo>
                    <a:pt x="59" y="160"/>
                  </a:lnTo>
                  <a:lnTo>
                    <a:pt x="59" y="172"/>
                  </a:lnTo>
                  <a:lnTo>
                    <a:pt x="55" y="168"/>
                  </a:lnTo>
                  <a:lnTo>
                    <a:pt x="55" y="164"/>
                  </a:lnTo>
                  <a:lnTo>
                    <a:pt x="55" y="156"/>
                  </a:lnTo>
                  <a:lnTo>
                    <a:pt x="55" y="152"/>
                  </a:lnTo>
                  <a:lnTo>
                    <a:pt x="39" y="144"/>
                  </a:lnTo>
                  <a:lnTo>
                    <a:pt x="39" y="148"/>
                  </a:lnTo>
                  <a:lnTo>
                    <a:pt x="39" y="152"/>
                  </a:lnTo>
                  <a:lnTo>
                    <a:pt x="39" y="152"/>
                  </a:lnTo>
                  <a:lnTo>
                    <a:pt x="39" y="152"/>
                  </a:lnTo>
                  <a:lnTo>
                    <a:pt x="43" y="152"/>
                  </a:lnTo>
                  <a:lnTo>
                    <a:pt x="43" y="156"/>
                  </a:lnTo>
                  <a:lnTo>
                    <a:pt x="43" y="152"/>
                  </a:lnTo>
                  <a:lnTo>
                    <a:pt x="43" y="152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47" y="160"/>
                  </a:lnTo>
                  <a:lnTo>
                    <a:pt x="47" y="160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7" y="164"/>
                  </a:lnTo>
                  <a:lnTo>
                    <a:pt x="43" y="160"/>
                  </a:lnTo>
                  <a:lnTo>
                    <a:pt x="43" y="160"/>
                  </a:lnTo>
                  <a:lnTo>
                    <a:pt x="43" y="160"/>
                  </a:lnTo>
                  <a:lnTo>
                    <a:pt x="39" y="160"/>
                  </a:lnTo>
                  <a:lnTo>
                    <a:pt x="39" y="160"/>
                  </a:lnTo>
                  <a:lnTo>
                    <a:pt x="43" y="160"/>
                  </a:lnTo>
                  <a:lnTo>
                    <a:pt x="43" y="164"/>
                  </a:lnTo>
                  <a:lnTo>
                    <a:pt x="43" y="164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3" y="168"/>
                  </a:lnTo>
                  <a:lnTo>
                    <a:pt x="43" y="172"/>
                  </a:lnTo>
                  <a:lnTo>
                    <a:pt x="43" y="172"/>
                  </a:lnTo>
                  <a:lnTo>
                    <a:pt x="43" y="172"/>
                  </a:lnTo>
                  <a:lnTo>
                    <a:pt x="39" y="172"/>
                  </a:lnTo>
                  <a:lnTo>
                    <a:pt x="43" y="175"/>
                  </a:lnTo>
                  <a:lnTo>
                    <a:pt x="39" y="175"/>
                  </a:lnTo>
                  <a:lnTo>
                    <a:pt x="39" y="183"/>
                  </a:lnTo>
                  <a:lnTo>
                    <a:pt x="39" y="183"/>
                  </a:lnTo>
                  <a:lnTo>
                    <a:pt x="39" y="187"/>
                  </a:lnTo>
                  <a:lnTo>
                    <a:pt x="36" y="191"/>
                  </a:lnTo>
                  <a:lnTo>
                    <a:pt x="36" y="191"/>
                  </a:lnTo>
                  <a:lnTo>
                    <a:pt x="39" y="195"/>
                  </a:lnTo>
                  <a:lnTo>
                    <a:pt x="39" y="199"/>
                  </a:lnTo>
                  <a:lnTo>
                    <a:pt x="43" y="199"/>
                  </a:lnTo>
                  <a:lnTo>
                    <a:pt x="43" y="203"/>
                  </a:lnTo>
                  <a:lnTo>
                    <a:pt x="43" y="207"/>
                  </a:lnTo>
                  <a:lnTo>
                    <a:pt x="43" y="207"/>
                  </a:lnTo>
                  <a:lnTo>
                    <a:pt x="47" y="211"/>
                  </a:lnTo>
                  <a:lnTo>
                    <a:pt x="51" y="222"/>
                  </a:lnTo>
                  <a:lnTo>
                    <a:pt x="55" y="222"/>
                  </a:lnTo>
                  <a:lnTo>
                    <a:pt x="55" y="226"/>
                  </a:lnTo>
                  <a:lnTo>
                    <a:pt x="63" y="226"/>
                  </a:lnTo>
                  <a:lnTo>
                    <a:pt x="63" y="230"/>
                  </a:lnTo>
                  <a:lnTo>
                    <a:pt x="63" y="230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82" y="234"/>
                  </a:lnTo>
                  <a:lnTo>
                    <a:pt x="86" y="234"/>
                  </a:lnTo>
                  <a:lnTo>
                    <a:pt x="86" y="238"/>
                  </a:lnTo>
                  <a:lnTo>
                    <a:pt x="86" y="238"/>
                  </a:lnTo>
                  <a:lnTo>
                    <a:pt x="86" y="242"/>
                  </a:lnTo>
                  <a:lnTo>
                    <a:pt x="86" y="242"/>
                  </a:lnTo>
                  <a:lnTo>
                    <a:pt x="86" y="246"/>
                  </a:lnTo>
                  <a:lnTo>
                    <a:pt x="86" y="246"/>
                  </a:lnTo>
                  <a:lnTo>
                    <a:pt x="90" y="246"/>
                  </a:lnTo>
                  <a:lnTo>
                    <a:pt x="90" y="250"/>
                  </a:lnTo>
                  <a:lnTo>
                    <a:pt x="90" y="250"/>
                  </a:lnTo>
                  <a:lnTo>
                    <a:pt x="94" y="250"/>
                  </a:lnTo>
                  <a:lnTo>
                    <a:pt x="94" y="250"/>
                  </a:lnTo>
                  <a:lnTo>
                    <a:pt x="94" y="254"/>
                  </a:lnTo>
                  <a:lnTo>
                    <a:pt x="98" y="254"/>
                  </a:lnTo>
                  <a:lnTo>
                    <a:pt x="102" y="257"/>
                  </a:lnTo>
                  <a:lnTo>
                    <a:pt x="110" y="257"/>
                  </a:lnTo>
                  <a:lnTo>
                    <a:pt x="110" y="257"/>
                  </a:lnTo>
                  <a:lnTo>
                    <a:pt x="114" y="257"/>
                  </a:lnTo>
                  <a:lnTo>
                    <a:pt x="114" y="261"/>
                  </a:lnTo>
                  <a:lnTo>
                    <a:pt x="114" y="261"/>
                  </a:lnTo>
                  <a:lnTo>
                    <a:pt x="118" y="261"/>
                  </a:lnTo>
                  <a:lnTo>
                    <a:pt x="118" y="261"/>
                  </a:lnTo>
                  <a:lnTo>
                    <a:pt x="121" y="265"/>
                  </a:lnTo>
                  <a:lnTo>
                    <a:pt x="121" y="265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9" y="265"/>
                  </a:lnTo>
                  <a:lnTo>
                    <a:pt x="133" y="261"/>
                  </a:lnTo>
                  <a:lnTo>
                    <a:pt x="141" y="257"/>
                  </a:lnTo>
                  <a:lnTo>
                    <a:pt x="141" y="257"/>
                  </a:lnTo>
                  <a:lnTo>
                    <a:pt x="145" y="257"/>
                  </a:lnTo>
                  <a:lnTo>
                    <a:pt x="145" y="254"/>
                  </a:lnTo>
                  <a:lnTo>
                    <a:pt x="145" y="250"/>
                  </a:lnTo>
                  <a:lnTo>
                    <a:pt x="149" y="250"/>
                  </a:lnTo>
                  <a:lnTo>
                    <a:pt x="149" y="246"/>
                  </a:lnTo>
                  <a:lnTo>
                    <a:pt x="145" y="242"/>
                  </a:lnTo>
                  <a:lnTo>
                    <a:pt x="141" y="226"/>
                  </a:lnTo>
                  <a:lnTo>
                    <a:pt x="141" y="222"/>
                  </a:lnTo>
                  <a:lnTo>
                    <a:pt x="141" y="222"/>
                  </a:lnTo>
                  <a:lnTo>
                    <a:pt x="141" y="218"/>
                  </a:lnTo>
                  <a:lnTo>
                    <a:pt x="141" y="218"/>
                  </a:lnTo>
                  <a:lnTo>
                    <a:pt x="141" y="211"/>
                  </a:lnTo>
                  <a:lnTo>
                    <a:pt x="141" y="211"/>
                  </a:lnTo>
                  <a:lnTo>
                    <a:pt x="137" y="207"/>
                  </a:lnTo>
                  <a:lnTo>
                    <a:pt x="137" y="207"/>
                  </a:lnTo>
                  <a:lnTo>
                    <a:pt x="133" y="207"/>
                  </a:lnTo>
                  <a:lnTo>
                    <a:pt x="129" y="207"/>
                  </a:lnTo>
                  <a:lnTo>
                    <a:pt x="129" y="207"/>
                  </a:lnTo>
                  <a:lnTo>
                    <a:pt x="125" y="203"/>
                  </a:lnTo>
                  <a:lnTo>
                    <a:pt x="125" y="199"/>
                  </a:lnTo>
                  <a:lnTo>
                    <a:pt x="133" y="195"/>
                  </a:lnTo>
                  <a:lnTo>
                    <a:pt x="137" y="195"/>
                  </a:lnTo>
                  <a:lnTo>
                    <a:pt x="137" y="191"/>
                  </a:lnTo>
                  <a:lnTo>
                    <a:pt x="137" y="191"/>
                  </a:lnTo>
                  <a:lnTo>
                    <a:pt x="137" y="187"/>
                  </a:lnTo>
                  <a:lnTo>
                    <a:pt x="133" y="183"/>
                  </a:lnTo>
                  <a:lnTo>
                    <a:pt x="133" y="183"/>
                  </a:lnTo>
                  <a:lnTo>
                    <a:pt x="129" y="179"/>
                  </a:lnTo>
                  <a:lnTo>
                    <a:pt x="129" y="179"/>
                  </a:lnTo>
                  <a:lnTo>
                    <a:pt x="129" y="175"/>
                  </a:lnTo>
                  <a:lnTo>
                    <a:pt x="133" y="168"/>
                  </a:lnTo>
                  <a:lnTo>
                    <a:pt x="133" y="164"/>
                  </a:lnTo>
                  <a:lnTo>
                    <a:pt x="133" y="160"/>
                  </a:lnTo>
                  <a:lnTo>
                    <a:pt x="133" y="160"/>
                  </a:lnTo>
                  <a:lnTo>
                    <a:pt x="133" y="160"/>
                  </a:lnTo>
                  <a:lnTo>
                    <a:pt x="133" y="156"/>
                  </a:lnTo>
                  <a:lnTo>
                    <a:pt x="133" y="156"/>
                  </a:lnTo>
                  <a:lnTo>
                    <a:pt x="133" y="152"/>
                  </a:lnTo>
                  <a:lnTo>
                    <a:pt x="149" y="133"/>
                  </a:lnTo>
                  <a:lnTo>
                    <a:pt x="149" y="133"/>
                  </a:lnTo>
                  <a:lnTo>
                    <a:pt x="149" y="129"/>
                  </a:lnTo>
                  <a:lnTo>
                    <a:pt x="149" y="129"/>
                  </a:lnTo>
                  <a:lnTo>
                    <a:pt x="153" y="125"/>
                  </a:lnTo>
                  <a:lnTo>
                    <a:pt x="157" y="121"/>
                  </a:lnTo>
                  <a:lnTo>
                    <a:pt x="157" y="121"/>
                  </a:lnTo>
                  <a:lnTo>
                    <a:pt x="157" y="117"/>
                  </a:lnTo>
                  <a:lnTo>
                    <a:pt x="157" y="113"/>
                  </a:lnTo>
                  <a:lnTo>
                    <a:pt x="157" y="113"/>
                  </a:lnTo>
                  <a:lnTo>
                    <a:pt x="157" y="113"/>
                  </a:lnTo>
                  <a:lnTo>
                    <a:pt x="157" y="109"/>
                  </a:lnTo>
                  <a:lnTo>
                    <a:pt x="161" y="105"/>
                  </a:lnTo>
                  <a:lnTo>
                    <a:pt x="153" y="109"/>
                  </a:lnTo>
                  <a:lnTo>
                    <a:pt x="149" y="105"/>
                  </a:lnTo>
                  <a:lnTo>
                    <a:pt x="149" y="105"/>
                  </a:lnTo>
                  <a:lnTo>
                    <a:pt x="149" y="97"/>
                  </a:lnTo>
                  <a:lnTo>
                    <a:pt x="149" y="90"/>
                  </a:lnTo>
                  <a:lnTo>
                    <a:pt x="149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82"/>
                  </a:lnTo>
                  <a:lnTo>
                    <a:pt x="149" y="74"/>
                  </a:lnTo>
                  <a:lnTo>
                    <a:pt x="149" y="74"/>
                  </a:lnTo>
                  <a:lnTo>
                    <a:pt x="153" y="70"/>
                  </a:lnTo>
                  <a:lnTo>
                    <a:pt x="153" y="70"/>
                  </a:lnTo>
                  <a:lnTo>
                    <a:pt x="153" y="70"/>
                  </a:lnTo>
                  <a:lnTo>
                    <a:pt x="153" y="66"/>
                  </a:lnTo>
                  <a:lnTo>
                    <a:pt x="153" y="66"/>
                  </a:lnTo>
                  <a:lnTo>
                    <a:pt x="153" y="66"/>
                  </a:lnTo>
                  <a:lnTo>
                    <a:pt x="153" y="66"/>
                  </a:lnTo>
                  <a:lnTo>
                    <a:pt x="157" y="66"/>
                  </a:lnTo>
                  <a:lnTo>
                    <a:pt x="157" y="62"/>
                  </a:lnTo>
                  <a:lnTo>
                    <a:pt x="161" y="58"/>
                  </a:lnTo>
                  <a:lnTo>
                    <a:pt x="161" y="58"/>
                  </a:lnTo>
                  <a:lnTo>
                    <a:pt x="161" y="58"/>
                  </a:lnTo>
                  <a:lnTo>
                    <a:pt x="161" y="58"/>
                  </a:lnTo>
                  <a:lnTo>
                    <a:pt x="161" y="58"/>
                  </a:lnTo>
                  <a:lnTo>
                    <a:pt x="161" y="58"/>
                  </a:lnTo>
                  <a:lnTo>
                    <a:pt x="161" y="54"/>
                  </a:lnTo>
                  <a:lnTo>
                    <a:pt x="157" y="54"/>
                  </a:lnTo>
                  <a:lnTo>
                    <a:pt x="157" y="51"/>
                  </a:lnTo>
                  <a:lnTo>
                    <a:pt x="157" y="47"/>
                  </a:lnTo>
                  <a:lnTo>
                    <a:pt x="157" y="43"/>
                  </a:lnTo>
                  <a:lnTo>
                    <a:pt x="157" y="43"/>
                  </a:lnTo>
                  <a:lnTo>
                    <a:pt x="157" y="43"/>
                  </a:lnTo>
                  <a:lnTo>
                    <a:pt x="157" y="39"/>
                  </a:lnTo>
                  <a:lnTo>
                    <a:pt x="157" y="39"/>
                  </a:lnTo>
                  <a:lnTo>
                    <a:pt x="161" y="35"/>
                  </a:lnTo>
                  <a:lnTo>
                    <a:pt x="164" y="31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2" y="27"/>
                  </a:lnTo>
                  <a:lnTo>
                    <a:pt x="172" y="27"/>
                  </a:lnTo>
                  <a:lnTo>
                    <a:pt x="172" y="27"/>
                  </a:lnTo>
                  <a:lnTo>
                    <a:pt x="172" y="27"/>
                  </a:lnTo>
                  <a:lnTo>
                    <a:pt x="172" y="27"/>
                  </a:lnTo>
                  <a:lnTo>
                    <a:pt x="176" y="23"/>
                  </a:lnTo>
                  <a:lnTo>
                    <a:pt x="168" y="19"/>
                  </a:lnTo>
                  <a:moveTo>
                    <a:pt x="16" y="109"/>
                  </a:moveTo>
                  <a:lnTo>
                    <a:pt x="16" y="109"/>
                  </a:lnTo>
                  <a:lnTo>
                    <a:pt x="16" y="109"/>
                  </a:lnTo>
                  <a:lnTo>
                    <a:pt x="16" y="113"/>
                  </a:lnTo>
                  <a:lnTo>
                    <a:pt x="16" y="117"/>
                  </a:lnTo>
                  <a:lnTo>
                    <a:pt x="12" y="125"/>
                  </a:lnTo>
                  <a:lnTo>
                    <a:pt x="12" y="129"/>
                  </a:lnTo>
                  <a:lnTo>
                    <a:pt x="12" y="125"/>
                  </a:lnTo>
                  <a:lnTo>
                    <a:pt x="8" y="129"/>
                  </a:lnTo>
                  <a:lnTo>
                    <a:pt x="4" y="129"/>
                  </a:lnTo>
                  <a:lnTo>
                    <a:pt x="4" y="125"/>
                  </a:lnTo>
                  <a:lnTo>
                    <a:pt x="4" y="121"/>
                  </a:lnTo>
                  <a:lnTo>
                    <a:pt x="0" y="121"/>
                  </a:lnTo>
                  <a:lnTo>
                    <a:pt x="0" y="117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8" y="105"/>
                  </a:lnTo>
                  <a:lnTo>
                    <a:pt x="4" y="101"/>
                  </a:lnTo>
                  <a:lnTo>
                    <a:pt x="4" y="97"/>
                  </a:lnTo>
                  <a:lnTo>
                    <a:pt x="4" y="93"/>
                  </a:lnTo>
                  <a:lnTo>
                    <a:pt x="4" y="93"/>
                  </a:lnTo>
                  <a:lnTo>
                    <a:pt x="4" y="93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4" y="86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8" y="90"/>
                  </a:lnTo>
                  <a:lnTo>
                    <a:pt x="12" y="93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2" y="101"/>
                  </a:lnTo>
                  <a:lnTo>
                    <a:pt x="12" y="101"/>
                  </a:lnTo>
                  <a:lnTo>
                    <a:pt x="12" y="101"/>
                  </a:lnTo>
                  <a:lnTo>
                    <a:pt x="12" y="105"/>
                  </a:lnTo>
                  <a:lnTo>
                    <a:pt x="16" y="105"/>
                  </a:lnTo>
                  <a:lnTo>
                    <a:pt x="16" y="109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35"/>
            <p:cNvSpPr>
              <a:spLocks noEditPoints="1"/>
            </p:cNvSpPr>
            <p:nvPr/>
          </p:nvSpPr>
          <p:spPr bwMode="auto">
            <a:xfrm>
              <a:off x="623392" y="4094097"/>
              <a:ext cx="620183" cy="495300"/>
            </a:xfrm>
            <a:custGeom>
              <a:avLst/>
              <a:gdLst>
                <a:gd name="T0" fmla="*/ 19 w 293"/>
                <a:gd name="T1" fmla="*/ 43 h 234"/>
                <a:gd name="T2" fmla="*/ 8 w 293"/>
                <a:gd name="T3" fmla="*/ 195 h 234"/>
                <a:gd name="T4" fmla="*/ 0 w 293"/>
                <a:gd name="T5" fmla="*/ 199 h 234"/>
                <a:gd name="T6" fmla="*/ 4 w 293"/>
                <a:gd name="T7" fmla="*/ 195 h 234"/>
                <a:gd name="T8" fmla="*/ 15 w 293"/>
                <a:gd name="T9" fmla="*/ 219 h 234"/>
                <a:gd name="T10" fmla="*/ 15 w 293"/>
                <a:gd name="T11" fmla="*/ 215 h 234"/>
                <a:gd name="T12" fmla="*/ 8 w 293"/>
                <a:gd name="T13" fmla="*/ 86 h 234"/>
                <a:gd name="T14" fmla="*/ 8 w 293"/>
                <a:gd name="T15" fmla="*/ 94 h 234"/>
                <a:gd name="T16" fmla="*/ 90 w 293"/>
                <a:gd name="T17" fmla="*/ 199 h 234"/>
                <a:gd name="T18" fmla="*/ 125 w 293"/>
                <a:gd name="T19" fmla="*/ 203 h 234"/>
                <a:gd name="T20" fmla="*/ 164 w 293"/>
                <a:gd name="T21" fmla="*/ 199 h 234"/>
                <a:gd name="T22" fmla="*/ 183 w 293"/>
                <a:gd name="T23" fmla="*/ 215 h 234"/>
                <a:gd name="T24" fmla="*/ 254 w 293"/>
                <a:gd name="T25" fmla="*/ 219 h 234"/>
                <a:gd name="T26" fmla="*/ 277 w 293"/>
                <a:gd name="T27" fmla="*/ 145 h 234"/>
                <a:gd name="T28" fmla="*/ 258 w 293"/>
                <a:gd name="T29" fmla="*/ 78 h 234"/>
                <a:gd name="T30" fmla="*/ 207 w 293"/>
                <a:gd name="T31" fmla="*/ 20 h 234"/>
                <a:gd name="T32" fmla="*/ 125 w 293"/>
                <a:gd name="T33" fmla="*/ 31 h 234"/>
                <a:gd name="T34" fmla="*/ 62 w 293"/>
                <a:gd name="T35" fmla="*/ 39 h 234"/>
                <a:gd name="T36" fmla="*/ 27 w 293"/>
                <a:gd name="T37" fmla="*/ 0 h 234"/>
                <a:gd name="T38" fmla="*/ 19 w 293"/>
                <a:gd name="T39" fmla="*/ 8 h 234"/>
                <a:gd name="T40" fmla="*/ 39 w 293"/>
                <a:gd name="T41" fmla="*/ 35 h 234"/>
                <a:gd name="T42" fmla="*/ 27 w 293"/>
                <a:gd name="T43" fmla="*/ 43 h 234"/>
                <a:gd name="T44" fmla="*/ 94 w 293"/>
                <a:gd name="T45" fmla="*/ 47 h 234"/>
                <a:gd name="T46" fmla="*/ 140 w 293"/>
                <a:gd name="T47" fmla="*/ 55 h 234"/>
                <a:gd name="T48" fmla="*/ 160 w 293"/>
                <a:gd name="T49" fmla="*/ 51 h 234"/>
                <a:gd name="T50" fmla="*/ 121 w 293"/>
                <a:gd name="T51" fmla="*/ 55 h 234"/>
                <a:gd name="T52" fmla="*/ 94 w 293"/>
                <a:gd name="T53" fmla="*/ 70 h 234"/>
                <a:gd name="T54" fmla="*/ 74 w 293"/>
                <a:gd name="T55" fmla="*/ 51 h 234"/>
                <a:gd name="T56" fmla="*/ 39 w 293"/>
                <a:gd name="T57" fmla="*/ 63 h 234"/>
                <a:gd name="T58" fmla="*/ 27 w 293"/>
                <a:gd name="T59" fmla="*/ 78 h 234"/>
                <a:gd name="T60" fmla="*/ 15 w 293"/>
                <a:gd name="T61" fmla="*/ 86 h 234"/>
                <a:gd name="T62" fmla="*/ 31 w 293"/>
                <a:gd name="T63" fmla="*/ 102 h 234"/>
                <a:gd name="T64" fmla="*/ 58 w 293"/>
                <a:gd name="T65" fmla="*/ 121 h 234"/>
                <a:gd name="T66" fmla="*/ 78 w 293"/>
                <a:gd name="T67" fmla="*/ 117 h 234"/>
                <a:gd name="T68" fmla="*/ 19 w 293"/>
                <a:gd name="T69" fmla="*/ 133 h 234"/>
                <a:gd name="T70" fmla="*/ 27 w 293"/>
                <a:gd name="T71" fmla="*/ 133 h 234"/>
                <a:gd name="T72" fmla="*/ 51 w 293"/>
                <a:gd name="T73" fmla="*/ 145 h 234"/>
                <a:gd name="T74" fmla="*/ 31 w 293"/>
                <a:gd name="T75" fmla="*/ 148 h 234"/>
                <a:gd name="T76" fmla="*/ 27 w 293"/>
                <a:gd name="T77" fmla="*/ 164 h 234"/>
                <a:gd name="T78" fmla="*/ 43 w 293"/>
                <a:gd name="T79" fmla="*/ 176 h 234"/>
                <a:gd name="T80" fmla="*/ 82 w 293"/>
                <a:gd name="T81" fmla="*/ 172 h 234"/>
                <a:gd name="T82" fmla="*/ 109 w 293"/>
                <a:gd name="T83" fmla="*/ 172 h 234"/>
                <a:gd name="T84" fmla="*/ 152 w 293"/>
                <a:gd name="T85" fmla="*/ 156 h 234"/>
                <a:gd name="T86" fmla="*/ 164 w 293"/>
                <a:gd name="T87" fmla="*/ 125 h 234"/>
                <a:gd name="T88" fmla="*/ 191 w 293"/>
                <a:gd name="T89" fmla="*/ 160 h 234"/>
                <a:gd name="T90" fmla="*/ 215 w 293"/>
                <a:gd name="T91" fmla="*/ 160 h 234"/>
                <a:gd name="T92" fmla="*/ 215 w 293"/>
                <a:gd name="T93" fmla="*/ 121 h 234"/>
                <a:gd name="T94" fmla="*/ 215 w 293"/>
                <a:gd name="T95" fmla="*/ 141 h 234"/>
                <a:gd name="T96" fmla="*/ 223 w 293"/>
                <a:gd name="T97" fmla="*/ 160 h 234"/>
                <a:gd name="T98" fmla="*/ 191 w 293"/>
                <a:gd name="T99" fmla="*/ 176 h 234"/>
                <a:gd name="T100" fmla="*/ 195 w 293"/>
                <a:gd name="T101" fmla="*/ 191 h 234"/>
                <a:gd name="T102" fmla="*/ 180 w 293"/>
                <a:gd name="T103" fmla="*/ 168 h 234"/>
                <a:gd name="T104" fmla="*/ 144 w 293"/>
                <a:gd name="T105" fmla="*/ 191 h 234"/>
                <a:gd name="T106" fmla="*/ 121 w 293"/>
                <a:gd name="T107" fmla="*/ 176 h 234"/>
                <a:gd name="T108" fmla="*/ 86 w 293"/>
                <a:gd name="T109" fmla="*/ 180 h 234"/>
                <a:gd name="T110" fmla="*/ 66 w 293"/>
                <a:gd name="T111" fmla="*/ 199 h 234"/>
                <a:gd name="T112" fmla="*/ 35 w 293"/>
                <a:gd name="T113" fmla="*/ 203 h 234"/>
                <a:gd name="T114" fmla="*/ 31 w 293"/>
                <a:gd name="T115" fmla="*/ 207 h 234"/>
                <a:gd name="T116" fmla="*/ 4 w 293"/>
                <a:gd name="T117" fmla="*/ 63 h 234"/>
                <a:gd name="T118" fmla="*/ 12 w 293"/>
                <a:gd name="T119" fmla="*/ 74 h 234"/>
                <a:gd name="T120" fmla="*/ 15 w 293"/>
                <a:gd name="T121" fmla="*/ 187 h 234"/>
                <a:gd name="T122" fmla="*/ 15 w 293"/>
                <a:gd name="T123" fmla="*/ 176 h 234"/>
                <a:gd name="T124" fmla="*/ 19 w 293"/>
                <a:gd name="T125" fmla="*/ 168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3" h="234">
                  <a:moveTo>
                    <a:pt x="27" y="31"/>
                  </a:moveTo>
                  <a:lnTo>
                    <a:pt x="27" y="31"/>
                  </a:lnTo>
                  <a:lnTo>
                    <a:pt x="27" y="35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27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19" y="47"/>
                  </a:lnTo>
                  <a:lnTo>
                    <a:pt x="19" y="47"/>
                  </a:lnTo>
                  <a:lnTo>
                    <a:pt x="19" y="47"/>
                  </a:lnTo>
                  <a:lnTo>
                    <a:pt x="15" y="47"/>
                  </a:lnTo>
                  <a:lnTo>
                    <a:pt x="15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39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9" y="35"/>
                  </a:lnTo>
                  <a:lnTo>
                    <a:pt x="23" y="35"/>
                  </a:lnTo>
                  <a:lnTo>
                    <a:pt x="23" y="35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7" y="31"/>
                  </a:lnTo>
                  <a:moveTo>
                    <a:pt x="8" y="195"/>
                  </a:moveTo>
                  <a:lnTo>
                    <a:pt x="8" y="195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0" y="203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0" y="187"/>
                  </a:lnTo>
                  <a:lnTo>
                    <a:pt x="0" y="187"/>
                  </a:lnTo>
                  <a:lnTo>
                    <a:pt x="4" y="187"/>
                  </a:lnTo>
                  <a:lnTo>
                    <a:pt x="4" y="191"/>
                  </a:lnTo>
                  <a:lnTo>
                    <a:pt x="4" y="191"/>
                  </a:lnTo>
                  <a:lnTo>
                    <a:pt x="4" y="191"/>
                  </a:lnTo>
                  <a:lnTo>
                    <a:pt x="4" y="191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8" y="195"/>
                  </a:lnTo>
                  <a:moveTo>
                    <a:pt x="23" y="223"/>
                  </a:moveTo>
                  <a:lnTo>
                    <a:pt x="23" y="223"/>
                  </a:lnTo>
                  <a:lnTo>
                    <a:pt x="23" y="223"/>
                  </a:lnTo>
                  <a:lnTo>
                    <a:pt x="23" y="227"/>
                  </a:lnTo>
                  <a:lnTo>
                    <a:pt x="23" y="227"/>
                  </a:lnTo>
                  <a:lnTo>
                    <a:pt x="23" y="227"/>
                  </a:lnTo>
                  <a:lnTo>
                    <a:pt x="23" y="227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23"/>
                  </a:lnTo>
                  <a:lnTo>
                    <a:pt x="15" y="219"/>
                  </a:lnTo>
                  <a:lnTo>
                    <a:pt x="15" y="219"/>
                  </a:lnTo>
                  <a:lnTo>
                    <a:pt x="15" y="219"/>
                  </a:lnTo>
                  <a:lnTo>
                    <a:pt x="15" y="219"/>
                  </a:lnTo>
                  <a:lnTo>
                    <a:pt x="15" y="215"/>
                  </a:lnTo>
                  <a:lnTo>
                    <a:pt x="15" y="215"/>
                  </a:lnTo>
                  <a:lnTo>
                    <a:pt x="15" y="215"/>
                  </a:lnTo>
                  <a:lnTo>
                    <a:pt x="15" y="215"/>
                  </a:lnTo>
                  <a:lnTo>
                    <a:pt x="15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1"/>
                  </a:lnTo>
                  <a:lnTo>
                    <a:pt x="12" y="211"/>
                  </a:lnTo>
                  <a:lnTo>
                    <a:pt x="15" y="211"/>
                  </a:lnTo>
                  <a:lnTo>
                    <a:pt x="15" y="211"/>
                  </a:lnTo>
                  <a:lnTo>
                    <a:pt x="15" y="211"/>
                  </a:lnTo>
                  <a:lnTo>
                    <a:pt x="15" y="215"/>
                  </a:lnTo>
                  <a:lnTo>
                    <a:pt x="15" y="215"/>
                  </a:lnTo>
                  <a:lnTo>
                    <a:pt x="15" y="211"/>
                  </a:lnTo>
                  <a:lnTo>
                    <a:pt x="19" y="211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9"/>
                  </a:lnTo>
                  <a:lnTo>
                    <a:pt x="23" y="223"/>
                  </a:lnTo>
                  <a:lnTo>
                    <a:pt x="23" y="223"/>
                  </a:lnTo>
                  <a:lnTo>
                    <a:pt x="23" y="223"/>
                  </a:lnTo>
                  <a:lnTo>
                    <a:pt x="23" y="223"/>
                  </a:lnTo>
                  <a:lnTo>
                    <a:pt x="23" y="223"/>
                  </a:lnTo>
                  <a:moveTo>
                    <a:pt x="8" y="90"/>
                  </a:moveTo>
                  <a:lnTo>
                    <a:pt x="8" y="90"/>
                  </a:lnTo>
                  <a:lnTo>
                    <a:pt x="4" y="90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2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12" y="86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2" y="94"/>
                  </a:lnTo>
                  <a:lnTo>
                    <a:pt x="12" y="94"/>
                  </a:lnTo>
                  <a:lnTo>
                    <a:pt x="12" y="94"/>
                  </a:lnTo>
                  <a:lnTo>
                    <a:pt x="12" y="94"/>
                  </a:lnTo>
                  <a:lnTo>
                    <a:pt x="12" y="94"/>
                  </a:lnTo>
                  <a:lnTo>
                    <a:pt x="12" y="94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8" y="90"/>
                  </a:lnTo>
                  <a:moveTo>
                    <a:pt x="43" y="219"/>
                  </a:moveTo>
                  <a:lnTo>
                    <a:pt x="43" y="219"/>
                  </a:lnTo>
                  <a:lnTo>
                    <a:pt x="43" y="211"/>
                  </a:lnTo>
                  <a:lnTo>
                    <a:pt x="47" y="211"/>
                  </a:lnTo>
                  <a:lnTo>
                    <a:pt x="51" y="207"/>
                  </a:lnTo>
                  <a:lnTo>
                    <a:pt x="51" y="207"/>
                  </a:lnTo>
                  <a:lnTo>
                    <a:pt x="55" y="207"/>
                  </a:lnTo>
                  <a:lnTo>
                    <a:pt x="58" y="211"/>
                  </a:lnTo>
                  <a:lnTo>
                    <a:pt x="66" y="211"/>
                  </a:lnTo>
                  <a:lnTo>
                    <a:pt x="70" y="207"/>
                  </a:lnTo>
                  <a:lnTo>
                    <a:pt x="74" y="207"/>
                  </a:lnTo>
                  <a:lnTo>
                    <a:pt x="78" y="203"/>
                  </a:lnTo>
                  <a:lnTo>
                    <a:pt x="82" y="199"/>
                  </a:lnTo>
                  <a:lnTo>
                    <a:pt x="86" y="199"/>
                  </a:lnTo>
                  <a:lnTo>
                    <a:pt x="90" y="199"/>
                  </a:lnTo>
                  <a:lnTo>
                    <a:pt x="94" y="199"/>
                  </a:lnTo>
                  <a:lnTo>
                    <a:pt x="94" y="199"/>
                  </a:lnTo>
                  <a:lnTo>
                    <a:pt x="94" y="199"/>
                  </a:lnTo>
                  <a:lnTo>
                    <a:pt x="101" y="199"/>
                  </a:lnTo>
                  <a:lnTo>
                    <a:pt x="113" y="191"/>
                  </a:lnTo>
                  <a:lnTo>
                    <a:pt x="113" y="191"/>
                  </a:lnTo>
                  <a:lnTo>
                    <a:pt x="113" y="191"/>
                  </a:lnTo>
                  <a:lnTo>
                    <a:pt x="113" y="191"/>
                  </a:lnTo>
                  <a:lnTo>
                    <a:pt x="117" y="191"/>
                  </a:lnTo>
                  <a:lnTo>
                    <a:pt x="117" y="191"/>
                  </a:lnTo>
                  <a:lnTo>
                    <a:pt x="117" y="191"/>
                  </a:lnTo>
                  <a:lnTo>
                    <a:pt x="117" y="191"/>
                  </a:lnTo>
                  <a:lnTo>
                    <a:pt x="117" y="191"/>
                  </a:lnTo>
                  <a:lnTo>
                    <a:pt x="117" y="195"/>
                  </a:lnTo>
                  <a:lnTo>
                    <a:pt x="121" y="195"/>
                  </a:lnTo>
                  <a:lnTo>
                    <a:pt x="121" y="195"/>
                  </a:lnTo>
                  <a:lnTo>
                    <a:pt x="121" y="195"/>
                  </a:lnTo>
                  <a:lnTo>
                    <a:pt x="121" y="199"/>
                  </a:lnTo>
                  <a:lnTo>
                    <a:pt x="125" y="203"/>
                  </a:lnTo>
                  <a:lnTo>
                    <a:pt x="125" y="203"/>
                  </a:lnTo>
                  <a:lnTo>
                    <a:pt x="129" y="203"/>
                  </a:lnTo>
                  <a:lnTo>
                    <a:pt x="137" y="207"/>
                  </a:lnTo>
                  <a:lnTo>
                    <a:pt x="137" y="207"/>
                  </a:lnTo>
                  <a:lnTo>
                    <a:pt x="137" y="207"/>
                  </a:lnTo>
                  <a:lnTo>
                    <a:pt x="140" y="203"/>
                  </a:lnTo>
                  <a:lnTo>
                    <a:pt x="152" y="199"/>
                  </a:lnTo>
                  <a:lnTo>
                    <a:pt x="152" y="199"/>
                  </a:lnTo>
                  <a:lnTo>
                    <a:pt x="152" y="199"/>
                  </a:lnTo>
                  <a:lnTo>
                    <a:pt x="156" y="199"/>
                  </a:lnTo>
                  <a:lnTo>
                    <a:pt x="156" y="199"/>
                  </a:lnTo>
                  <a:lnTo>
                    <a:pt x="152" y="203"/>
                  </a:lnTo>
                  <a:lnTo>
                    <a:pt x="152" y="203"/>
                  </a:lnTo>
                  <a:lnTo>
                    <a:pt x="156" y="203"/>
                  </a:lnTo>
                  <a:lnTo>
                    <a:pt x="156" y="203"/>
                  </a:lnTo>
                  <a:lnTo>
                    <a:pt x="160" y="203"/>
                  </a:lnTo>
                  <a:lnTo>
                    <a:pt x="160" y="203"/>
                  </a:lnTo>
                  <a:lnTo>
                    <a:pt x="164" y="199"/>
                  </a:lnTo>
                  <a:lnTo>
                    <a:pt x="164" y="199"/>
                  </a:lnTo>
                  <a:lnTo>
                    <a:pt x="164" y="195"/>
                  </a:lnTo>
                  <a:lnTo>
                    <a:pt x="168" y="195"/>
                  </a:lnTo>
                  <a:lnTo>
                    <a:pt x="168" y="195"/>
                  </a:lnTo>
                  <a:lnTo>
                    <a:pt x="168" y="195"/>
                  </a:lnTo>
                  <a:lnTo>
                    <a:pt x="172" y="195"/>
                  </a:lnTo>
                  <a:lnTo>
                    <a:pt x="172" y="199"/>
                  </a:lnTo>
                  <a:lnTo>
                    <a:pt x="176" y="199"/>
                  </a:lnTo>
                  <a:lnTo>
                    <a:pt x="180" y="199"/>
                  </a:lnTo>
                  <a:lnTo>
                    <a:pt x="180" y="199"/>
                  </a:lnTo>
                  <a:lnTo>
                    <a:pt x="180" y="199"/>
                  </a:lnTo>
                  <a:lnTo>
                    <a:pt x="180" y="203"/>
                  </a:lnTo>
                  <a:lnTo>
                    <a:pt x="176" y="207"/>
                  </a:lnTo>
                  <a:lnTo>
                    <a:pt x="176" y="207"/>
                  </a:lnTo>
                  <a:lnTo>
                    <a:pt x="172" y="211"/>
                  </a:lnTo>
                  <a:lnTo>
                    <a:pt x="172" y="211"/>
                  </a:lnTo>
                  <a:lnTo>
                    <a:pt x="176" y="211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83" y="215"/>
                  </a:lnTo>
                  <a:lnTo>
                    <a:pt x="187" y="215"/>
                  </a:lnTo>
                  <a:lnTo>
                    <a:pt x="187" y="215"/>
                  </a:lnTo>
                  <a:lnTo>
                    <a:pt x="187" y="219"/>
                  </a:lnTo>
                  <a:lnTo>
                    <a:pt x="187" y="219"/>
                  </a:lnTo>
                  <a:lnTo>
                    <a:pt x="187" y="223"/>
                  </a:lnTo>
                  <a:lnTo>
                    <a:pt x="187" y="223"/>
                  </a:lnTo>
                  <a:lnTo>
                    <a:pt x="187" y="223"/>
                  </a:lnTo>
                  <a:lnTo>
                    <a:pt x="195" y="223"/>
                  </a:lnTo>
                  <a:lnTo>
                    <a:pt x="195" y="223"/>
                  </a:lnTo>
                  <a:lnTo>
                    <a:pt x="195" y="223"/>
                  </a:lnTo>
                  <a:lnTo>
                    <a:pt x="195" y="227"/>
                  </a:lnTo>
                  <a:lnTo>
                    <a:pt x="195" y="227"/>
                  </a:lnTo>
                  <a:lnTo>
                    <a:pt x="199" y="230"/>
                  </a:lnTo>
                  <a:lnTo>
                    <a:pt x="242" y="234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4" y="223"/>
                  </a:lnTo>
                  <a:lnTo>
                    <a:pt x="254" y="223"/>
                  </a:lnTo>
                  <a:lnTo>
                    <a:pt x="254" y="219"/>
                  </a:lnTo>
                  <a:lnTo>
                    <a:pt x="254" y="219"/>
                  </a:lnTo>
                  <a:lnTo>
                    <a:pt x="258" y="215"/>
                  </a:lnTo>
                  <a:lnTo>
                    <a:pt x="258" y="207"/>
                  </a:lnTo>
                  <a:lnTo>
                    <a:pt x="262" y="203"/>
                  </a:lnTo>
                  <a:lnTo>
                    <a:pt x="269" y="195"/>
                  </a:lnTo>
                  <a:lnTo>
                    <a:pt x="273" y="191"/>
                  </a:lnTo>
                  <a:lnTo>
                    <a:pt x="273" y="195"/>
                  </a:lnTo>
                  <a:lnTo>
                    <a:pt x="277" y="195"/>
                  </a:lnTo>
                  <a:lnTo>
                    <a:pt x="281" y="191"/>
                  </a:lnTo>
                  <a:lnTo>
                    <a:pt x="285" y="187"/>
                  </a:lnTo>
                  <a:lnTo>
                    <a:pt x="289" y="184"/>
                  </a:lnTo>
                  <a:lnTo>
                    <a:pt x="289" y="180"/>
                  </a:lnTo>
                  <a:lnTo>
                    <a:pt x="289" y="180"/>
                  </a:lnTo>
                  <a:lnTo>
                    <a:pt x="293" y="176"/>
                  </a:lnTo>
                  <a:lnTo>
                    <a:pt x="293" y="176"/>
                  </a:lnTo>
                  <a:lnTo>
                    <a:pt x="293" y="168"/>
                  </a:lnTo>
                  <a:lnTo>
                    <a:pt x="289" y="160"/>
                  </a:lnTo>
                  <a:lnTo>
                    <a:pt x="281" y="148"/>
                  </a:lnTo>
                  <a:lnTo>
                    <a:pt x="277" y="145"/>
                  </a:lnTo>
                  <a:lnTo>
                    <a:pt x="277" y="145"/>
                  </a:lnTo>
                  <a:lnTo>
                    <a:pt x="277" y="141"/>
                  </a:lnTo>
                  <a:lnTo>
                    <a:pt x="277" y="141"/>
                  </a:lnTo>
                  <a:lnTo>
                    <a:pt x="281" y="133"/>
                  </a:lnTo>
                  <a:lnTo>
                    <a:pt x="289" y="125"/>
                  </a:lnTo>
                  <a:lnTo>
                    <a:pt x="285" y="121"/>
                  </a:lnTo>
                  <a:lnTo>
                    <a:pt x="285" y="117"/>
                  </a:lnTo>
                  <a:lnTo>
                    <a:pt x="281" y="117"/>
                  </a:lnTo>
                  <a:lnTo>
                    <a:pt x="281" y="113"/>
                  </a:lnTo>
                  <a:lnTo>
                    <a:pt x="281" y="113"/>
                  </a:lnTo>
                  <a:lnTo>
                    <a:pt x="281" y="109"/>
                  </a:lnTo>
                  <a:lnTo>
                    <a:pt x="281" y="109"/>
                  </a:lnTo>
                  <a:lnTo>
                    <a:pt x="293" y="105"/>
                  </a:lnTo>
                  <a:lnTo>
                    <a:pt x="289" y="102"/>
                  </a:lnTo>
                  <a:lnTo>
                    <a:pt x="285" y="94"/>
                  </a:lnTo>
                  <a:lnTo>
                    <a:pt x="266" y="86"/>
                  </a:lnTo>
                  <a:lnTo>
                    <a:pt x="266" y="86"/>
                  </a:lnTo>
                  <a:lnTo>
                    <a:pt x="262" y="82"/>
                  </a:lnTo>
                  <a:lnTo>
                    <a:pt x="258" y="78"/>
                  </a:lnTo>
                  <a:lnTo>
                    <a:pt x="258" y="74"/>
                  </a:lnTo>
                  <a:lnTo>
                    <a:pt x="258" y="70"/>
                  </a:lnTo>
                  <a:lnTo>
                    <a:pt x="258" y="70"/>
                  </a:lnTo>
                  <a:lnTo>
                    <a:pt x="254" y="66"/>
                  </a:lnTo>
                  <a:lnTo>
                    <a:pt x="254" y="63"/>
                  </a:lnTo>
                  <a:lnTo>
                    <a:pt x="254" y="63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42" y="59"/>
                  </a:lnTo>
                  <a:lnTo>
                    <a:pt x="223" y="63"/>
                  </a:lnTo>
                  <a:lnTo>
                    <a:pt x="219" y="59"/>
                  </a:lnTo>
                  <a:lnTo>
                    <a:pt x="219" y="55"/>
                  </a:lnTo>
                  <a:lnTo>
                    <a:pt x="215" y="47"/>
                  </a:lnTo>
                  <a:lnTo>
                    <a:pt x="211" y="43"/>
                  </a:lnTo>
                  <a:lnTo>
                    <a:pt x="211" y="39"/>
                  </a:lnTo>
                  <a:lnTo>
                    <a:pt x="211" y="35"/>
                  </a:lnTo>
                  <a:lnTo>
                    <a:pt x="211" y="27"/>
                  </a:lnTo>
                  <a:lnTo>
                    <a:pt x="207" y="20"/>
                  </a:lnTo>
                  <a:lnTo>
                    <a:pt x="207" y="20"/>
                  </a:lnTo>
                  <a:lnTo>
                    <a:pt x="207" y="16"/>
                  </a:lnTo>
                  <a:lnTo>
                    <a:pt x="207" y="16"/>
                  </a:lnTo>
                  <a:lnTo>
                    <a:pt x="203" y="16"/>
                  </a:lnTo>
                  <a:lnTo>
                    <a:pt x="203" y="16"/>
                  </a:lnTo>
                  <a:lnTo>
                    <a:pt x="203" y="16"/>
                  </a:lnTo>
                  <a:lnTo>
                    <a:pt x="187" y="16"/>
                  </a:lnTo>
                  <a:lnTo>
                    <a:pt x="183" y="20"/>
                  </a:lnTo>
                  <a:lnTo>
                    <a:pt x="180" y="23"/>
                  </a:lnTo>
                  <a:lnTo>
                    <a:pt x="160" y="31"/>
                  </a:lnTo>
                  <a:lnTo>
                    <a:pt x="160" y="27"/>
                  </a:lnTo>
                  <a:lnTo>
                    <a:pt x="156" y="27"/>
                  </a:lnTo>
                  <a:lnTo>
                    <a:pt x="152" y="16"/>
                  </a:lnTo>
                  <a:lnTo>
                    <a:pt x="148" y="16"/>
                  </a:lnTo>
                  <a:lnTo>
                    <a:pt x="133" y="23"/>
                  </a:lnTo>
                  <a:lnTo>
                    <a:pt x="133" y="23"/>
                  </a:lnTo>
                  <a:lnTo>
                    <a:pt x="129" y="23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5" y="31"/>
                  </a:lnTo>
                  <a:lnTo>
                    <a:pt x="121" y="31"/>
                  </a:lnTo>
                  <a:lnTo>
                    <a:pt x="117" y="31"/>
                  </a:lnTo>
                  <a:lnTo>
                    <a:pt x="113" y="31"/>
                  </a:lnTo>
                  <a:lnTo>
                    <a:pt x="113" y="27"/>
                  </a:lnTo>
                  <a:lnTo>
                    <a:pt x="113" y="27"/>
                  </a:lnTo>
                  <a:lnTo>
                    <a:pt x="113" y="27"/>
                  </a:lnTo>
                  <a:lnTo>
                    <a:pt x="113" y="27"/>
                  </a:lnTo>
                  <a:lnTo>
                    <a:pt x="109" y="31"/>
                  </a:lnTo>
                  <a:lnTo>
                    <a:pt x="109" y="31"/>
                  </a:lnTo>
                  <a:lnTo>
                    <a:pt x="105" y="31"/>
                  </a:lnTo>
                  <a:lnTo>
                    <a:pt x="105" y="31"/>
                  </a:lnTo>
                  <a:lnTo>
                    <a:pt x="105" y="31"/>
                  </a:lnTo>
                  <a:lnTo>
                    <a:pt x="105" y="35"/>
                  </a:lnTo>
                  <a:lnTo>
                    <a:pt x="105" y="35"/>
                  </a:lnTo>
                  <a:lnTo>
                    <a:pt x="101" y="35"/>
                  </a:lnTo>
                  <a:lnTo>
                    <a:pt x="90" y="31"/>
                  </a:lnTo>
                  <a:lnTo>
                    <a:pt x="82" y="35"/>
                  </a:lnTo>
                  <a:lnTo>
                    <a:pt x="74" y="35"/>
                  </a:lnTo>
                  <a:lnTo>
                    <a:pt x="62" y="39"/>
                  </a:lnTo>
                  <a:lnTo>
                    <a:pt x="58" y="35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1"/>
                  </a:lnTo>
                  <a:lnTo>
                    <a:pt x="51" y="31"/>
                  </a:lnTo>
                  <a:lnTo>
                    <a:pt x="51" y="23"/>
                  </a:lnTo>
                  <a:lnTo>
                    <a:pt x="47" y="20"/>
                  </a:lnTo>
                  <a:lnTo>
                    <a:pt x="39" y="16"/>
                  </a:lnTo>
                  <a:lnTo>
                    <a:pt x="35" y="12"/>
                  </a:lnTo>
                  <a:lnTo>
                    <a:pt x="35" y="12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9" y="12"/>
                  </a:lnTo>
                  <a:lnTo>
                    <a:pt x="23" y="12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19" y="16"/>
                  </a:lnTo>
                  <a:lnTo>
                    <a:pt x="23" y="20"/>
                  </a:lnTo>
                  <a:lnTo>
                    <a:pt x="31" y="20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43" y="27"/>
                  </a:lnTo>
                  <a:lnTo>
                    <a:pt x="43" y="27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7" y="31"/>
                  </a:lnTo>
                  <a:lnTo>
                    <a:pt x="47" y="31"/>
                  </a:lnTo>
                  <a:lnTo>
                    <a:pt x="43" y="31"/>
                  </a:lnTo>
                  <a:lnTo>
                    <a:pt x="39" y="31"/>
                  </a:lnTo>
                  <a:lnTo>
                    <a:pt x="39" y="35"/>
                  </a:lnTo>
                  <a:lnTo>
                    <a:pt x="39" y="35"/>
                  </a:lnTo>
                  <a:lnTo>
                    <a:pt x="35" y="39"/>
                  </a:lnTo>
                  <a:lnTo>
                    <a:pt x="35" y="39"/>
                  </a:lnTo>
                  <a:lnTo>
                    <a:pt x="35" y="39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27" y="43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7" y="43"/>
                  </a:lnTo>
                  <a:lnTo>
                    <a:pt x="27" y="47"/>
                  </a:lnTo>
                  <a:lnTo>
                    <a:pt x="23" y="51"/>
                  </a:lnTo>
                  <a:lnTo>
                    <a:pt x="27" y="51"/>
                  </a:lnTo>
                  <a:lnTo>
                    <a:pt x="31" y="51"/>
                  </a:lnTo>
                  <a:lnTo>
                    <a:pt x="31" y="51"/>
                  </a:lnTo>
                  <a:lnTo>
                    <a:pt x="31" y="51"/>
                  </a:lnTo>
                  <a:lnTo>
                    <a:pt x="35" y="51"/>
                  </a:lnTo>
                  <a:lnTo>
                    <a:pt x="39" y="51"/>
                  </a:lnTo>
                  <a:lnTo>
                    <a:pt x="43" y="51"/>
                  </a:lnTo>
                  <a:lnTo>
                    <a:pt x="43" y="47"/>
                  </a:lnTo>
                  <a:lnTo>
                    <a:pt x="51" y="43"/>
                  </a:lnTo>
                  <a:lnTo>
                    <a:pt x="51" y="43"/>
                  </a:lnTo>
                  <a:lnTo>
                    <a:pt x="51" y="47"/>
                  </a:lnTo>
                  <a:lnTo>
                    <a:pt x="55" y="47"/>
                  </a:lnTo>
                  <a:lnTo>
                    <a:pt x="58" y="43"/>
                  </a:lnTo>
                  <a:lnTo>
                    <a:pt x="70" y="47"/>
                  </a:lnTo>
                  <a:lnTo>
                    <a:pt x="94" y="43"/>
                  </a:lnTo>
                  <a:lnTo>
                    <a:pt x="94" y="47"/>
                  </a:lnTo>
                  <a:lnTo>
                    <a:pt x="94" y="47"/>
                  </a:lnTo>
                  <a:lnTo>
                    <a:pt x="74" y="51"/>
                  </a:lnTo>
                  <a:lnTo>
                    <a:pt x="74" y="51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86" y="55"/>
                  </a:lnTo>
                  <a:lnTo>
                    <a:pt x="86" y="51"/>
                  </a:lnTo>
                  <a:lnTo>
                    <a:pt x="86" y="51"/>
                  </a:lnTo>
                  <a:lnTo>
                    <a:pt x="90" y="51"/>
                  </a:lnTo>
                  <a:lnTo>
                    <a:pt x="90" y="51"/>
                  </a:lnTo>
                  <a:lnTo>
                    <a:pt x="94" y="51"/>
                  </a:lnTo>
                  <a:lnTo>
                    <a:pt x="98" y="51"/>
                  </a:lnTo>
                  <a:lnTo>
                    <a:pt x="101" y="51"/>
                  </a:lnTo>
                  <a:lnTo>
                    <a:pt x="105" y="55"/>
                  </a:lnTo>
                  <a:lnTo>
                    <a:pt x="105" y="55"/>
                  </a:lnTo>
                  <a:lnTo>
                    <a:pt x="121" y="51"/>
                  </a:lnTo>
                  <a:lnTo>
                    <a:pt x="137" y="55"/>
                  </a:lnTo>
                  <a:lnTo>
                    <a:pt x="140" y="55"/>
                  </a:lnTo>
                  <a:lnTo>
                    <a:pt x="140" y="51"/>
                  </a:lnTo>
                  <a:lnTo>
                    <a:pt x="140" y="51"/>
                  </a:lnTo>
                  <a:lnTo>
                    <a:pt x="144" y="47"/>
                  </a:lnTo>
                  <a:lnTo>
                    <a:pt x="152" y="43"/>
                  </a:lnTo>
                  <a:lnTo>
                    <a:pt x="152" y="43"/>
                  </a:lnTo>
                  <a:lnTo>
                    <a:pt x="152" y="43"/>
                  </a:lnTo>
                  <a:lnTo>
                    <a:pt x="152" y="43"/>
                  </a:lnTo>
                  <a:lnTo>
                    <a:pt x="152" y="43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6" y="47"/>
                  </a:lnTo>
                  <a:lnTo>
                    <a:pt x="160" y="47"/>
                  </a:lnTo>
                  <a:lnTo>
                    <a:pt x="160" y="47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64" y="47"/>
                  </a:lnTo>
                  <a:lnTo>
                    <a:pt x="160" y="51"/>
                  </a:lnTo>
                  <a:lnTo>
                    <a:pt x="160" y="51"/>
                  </a:lnTo>
                  <a:lnTo>
                    <a:pt x="160" y="51"/>
                  </a:lnTo>
                  <a:lnTo>
                    <a:pt x="160" y="51"/>
                  </a:lnTo>
                  <a:lnTo>
                    <a:pt x="160" y="51"/>
                  </a:lnTo>
                  <a:lnTo>
                    <a:pt x="156" y="51"/>
                  </a:lnTo>
                  <a:lnTo>
                    <a:pt x="152" y="47"/>
                  </a:lnTo>
                  <a:lnTo>
                    <a:pt x="148" y="47"/>
                  </a:lnTo>
                  <a:lnTo>
                    <a:pt x="148" y="47"/>
                  </a:lnTo>
                  <a:lnTo>
                    <a:pt x="144" y="47"/>
                  </a:lnTo>
                  <a:lnTo>
                    <a:pt x="144" y="51"/>
                  </a:lnTo>
                  <a:lnTo>
                    <a:pt x="144" y="51"/>
                  </a:lnTo>
                  <a:lnTo>
                    <a:pt x="140" y="55"/>
                  </a:lnTo>
                  <a:lnTo>
                    <a:pt x="140" y="59"/>
                  </a:lnTo>
                  <a:lnTo>
                    <a:pt x="140" y="59"/>
                  </a:lnTo>
                  <a:lnTo>
                    <a:pt x="137" y="59"/>
                  </a:lnTo>
                  <a:lnTo>
                    <a:pt x="129" y="59"/>
                  </a:lnTo>
                  <a:lnTo>
                    <a:pt x="129" y="59"/>
                  </a:lnTo>
                  <a:lnTo>
                    <a:pt x="125" y="55"/>
                  </a:lnTo>
                  <a:lnTo>
                    <a:pt x="121" y="55"/>
                  </a:lnTo>
                  <a:lnTo>
                    <a:pt x="101" y="59"/>
                  </a:lnTo>
                  <a:lnTo>
                    <a:pt x="101" y="59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6"/>
                  </a:lnTo>
                  <a:lnTo>
                    <a:pt x="113" y="66"/>
                  </a:lnTo>
                  <a:lnTo>
                    <a:pt x="113" y="66"/>
                  </a:lnTo>
                  <a:lnTo>
                    <a:pt x="113" y="66"/>
                  </a:lnTo>
                  <a:lnTo>
                    <a:pt x="109" y="66"/>
                  </a:lnTo>
                  <a:lnTo>
                    <a:pt x="109" y="66"/>
                  </a:lnTo>
                  <a:lnTo>
                    <a:pt x="105" y="63"/>
                  </a:lnTo>
                  <a:lnTo>
                    <a:pt x="98" y="59"/>
                  </a:lnTo>
                  <a:lnTo>
                    <a:pt x="98" y="59"/>
                  </a:lnTo>
                  <a:lnTo>
                    <a:pt x="98" y="59"/>
                  </a:lnTo>
                  <a:lnTo>
                    <a:pt x="98" y="59"/>
                  </a:lnTo>
                  <a:lnTo>
                    <a:pt x="98" y="66"/>
                  </a:lnTo>
                  <a:lnTo>
                    <a:pt x="94" y="70"/>
                  </a:lnTo>
                  <a:lnTo>
                    <a:pt x="94" y="70"/>
                  </a:lnTo>
                  <a:lnTo>
                    <a:pt x="94" y="70"/>
                  </a:lnTo>
                  <a:lnTo>
                    <a:pt x="94" y="74"/>
                  </a:lnTo>
                  <a:lnTo>
                    <a:pt x="94" y="74"/>
                  </a:lnTo>
                  <a:lnTo>
                    <a:pt x="94" y="66"/>
                  </a:lnTo>
                  <a:lnTo>
                    <a:pt x="94" y="63"/>
                  </a:lnTo>
                  <a:lnTo>
                    <a:pt x="94" y="59"/>
                  </a:lnTo>
                  <a:lnTo>
                    <a:pt x="94" y="59"/>
                  </a:lnTo>
                  <a:lnTo>
                    <a:pt x="94" y="55"/>
                  </a:lnTo>
                  <a:lnTo>
                    <a:pt x="94" y="55"/>
                  </a:lnTo>
                  <a:lnTo>
                    <a:pt x="78" y="59"/>
                  </a:lnTo>
                  <a:lnTo>
                    <a:pt x="70" y="63"/>
                  </a:lnTo>
                  <a:lnTo>
                    <a:pt x="66" y="63"/>
                  </a:lnTo>
                  <a:lnTo>
                    <a:pt x="70" y="59"/>
                  </a:lnTo>
                  <a:lnTo>
                    <a:pt x="74" y="59"/>
                  </a:lnTo>
                  <a:lnTo>
                    <a:pt x="74" y="59"/>
                  </a:lnTo>
                  <a:lnTo>
                    <a:pt x="78" y="59"/>
                  </a:lnTo>
                  <a:lnTo>
                    <a:pt x="74" y="55"/>
                  </a:lnTo>
                  <a:lnTo>
                    <a:pt x="74" y="51"/>
                  </a:lnTo>
                  <a:lnTo>
                    <a:pt x="70" y="51"/>
                  </a:lnTo>
                  <a:lnTo>
                    <a:pt x="70" y="51"/>
                  </a:lnTo>
                  <a:lnTo>
                    <a:pt x="66" y="51"/>
                  </a:lnTo>
                  <a:lnTo>
                    <a:pt x="62" y="51"/>
                  </a:lnTo>
                  <a:lnTo>
                    <a:pt x="58" y="51"/>
                  </a:lnTo>
                  <a:lnTo>
                    <a:pt x="58" y="51"/>
                  </a:lnTo>
                  <a:lnTo>
                    <a:pt x="55" y="47"/>
                  </a:lnTo>
                  <a:lnTo>
                    <a:pt x="47" y="47"/>
                  </a:lnTo>
                  <a:lnTo>
                    <a:pt x="47" y="51"/>
                  </a:lnTo>
                  <a:lnTo>
                    <a:pt x="43" y="55"/>
                  </a:lnTo>
                  <a:lnTo>
                    <a:pt x="39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7" y="59"/>
                  </a:lnTo>
                  <a:lnTo>
                    <a:pt x="43" y="63"/>
                  </a:lnTo>
                  <a:lnTo>
                    <a:pt x="39" y="63"/>
                  </a:lnTo>
                  <a:lnTo>
                    <a:pt x="39" y="63"/>
                  </a:lnTo>
                  <a:lnTo>
                    <a:pt x="39" y="63"/>
                  </a:lnTo>
                  <a:lnTo>
                    <a:pt x="39" y="63"/>
                  </a:lnTo>
                  <a:lnTo>
                    <a:pt x="39" y="66"/>
                  </a:lnTo>
                  <a:lnTo>
                    <a:pt x="27" y="70"/>
                  </a:lnTo>
                  <a:lnTo>
                    <a:pt x="27" y="70"/>
                  </a:lnTo>
                  <a:lnTo>
                    <a:pt x="23" y="74"/>
                  </a:lnTo>
                  <a:lnTo>
                    <a:pt x="23" y="74"/>
                  </a:lnTo>
                  <a:lnTo>
                    <a:pt x="35" y="74"/>
                  </a:lnTo>
                  <a:lnTo>
                    <a:pt x="31" y="74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1" y="82"/>
                  </a:lnTo>
                  <a:lnTo>
                    <a:pt x="31" y="82"/>
                  </a:lnTo>
                  <a:lnTo>
                    <a:pt x="31" y="82"/>
                  </a:lnTo>
                  <a:lnTo>
                    <a:pt x="31" y="82"/>
                  </a:lnTo>
                  <a:lnTo>
                    <a:pt x="27" y="82"/>
                  </a:lnTo>
                  <a:lnTo>
                    <a:pt x="27" y="78"/>
                  </a:lnTo>
                  <a:lnTo>
                    <a:pt x="27" y="78"/>
                  </a:lnTo>
                  <a:lnTo>
                    <a:pt x="27" y="78"/>
                  </a:lnTo>
                  <a:lnTo>
                    <a:pt x="27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19" y="78"/>
                  </a:lnTo>
                  <a:lnTo>
                    <a:pt x="19" y="78"/>
                  </a:lnTo>
                  <a:lnTo>
                    <a:pt x="15" y="78"/>
                  </a:lnTo>
                  <a:lnTo>
                    <a:pt x="15" y="78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6"/>
                  </a:lnTo>
                  <a:lnTo>
                    <a:pt x="15" y="86"/>
                  </a:lnTo>
                  <a:lnTo>
                    <a:pt x="15" y="86"/>
                  </a:lnTo>
                  <a:lnTo>
                    <a:pt x="15" y="86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4"/>
                  </a:lnTo>
                  <a:lnTo>
                    <a:pt x="19" y="98"/>
                  </a:lnTo>
                  <a:lnTo>
                    <a:pt x="19" y="98"/>
                  </a:lnTo>
                  <a:lnTo>
                    <a:pt x="39" y="98"/>
                  </a:lnTo>
                  <a:lnTo>
                    <a:pt x="39" y="98"/>
                  </a:lnTo>
                  <a:lnTo>
                    <a:pt x="43" y="94"/>
                  </a:lnTo>
                  <a:lnTo>
                    <a:pt x="47" y="94"/>
                  </a:lnTo>
                  <a:lnTo>
                    <a:pt x="47" y="94"/>
                  </a:lnTo>
                  <a:lnTo>
                    <a:pt x="43" y="98"/>
                  </a:lnTo>
                  <a:lnTo>
                    <a:pt x="51" y="98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47" y="102"/>
                  </a:lnTo>
                  <a:lnTo>
                    <a:pt x="47" y="102"/>
                  </a:lnTo>
                  <a:lnTo>
                    <a:pt x="47" y="102"/>
                  </a:lnTo>
                  <a:lnTo>
                    <a:pt x="47" y="102"/>
                  </a:lnTo>
                  <a:lnTo>
                    <a:pt x="31" y="102"/>
                  </a:lnTo>
                  <a:lnTo>
                    <a:pt x="35" y="102"/>
                  </a:lnTo>
                  <a:lnTo>
                    <a:pt x="47" y="105"/>
                  </a:lnTo>
                  <a:lnTo>
                    <a:pt x="51" y="105"/>
                  </a:lnTo>
                  <a:lnTo>
                    <a:pt x="51" y="109"/>
                  </a:lnTo>
                  <a:lnTo>
                    <a:pt x="43" y="109"/>
                  </a:lnTo>
                  <a:lnTo>
                    <a:pt x="39" y="109"/>
                  </a:lnTo>
                  <a:lnTo>
                    <a:pt x="39" y="109"/>
                  </a:lnTo>
                  <a:lnTo>
                    <a:pt x="35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1" y="109"/>
                  </a:lnTo>
                  <a:lnTo>
                    <a:pt x="35" y="109"/>
                  </a:lnTo>
                  <a:lnTo>
                    <a:pt x="31" y="113"/>
                  </a:lnTo>
                  <a:lnTo>
                    <a:pt x="35" y="117"/>
                  </a:lnTo>
                  <a:lnTo>
                    <a:pt x="43" y="117"/>
                  </a:lnTo>
                  <a:lnTo>
                    <a:pt x="47" y="121"/>
                  </a:lnTo>
                  <a:lnTo>
                    <a:pt x="55" y="117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5"/>
                  </a:lnTo>
                  <a:lnTo>
                    <a:pt x="62" y="125"/>
                  </a:lnTo>
                  <a:lnTo>
                    <a:pt x="66" y="121"/>
                  </a:lnTo>
                  <a:lnTo>
                    <a:pt x="70" y="121"/>
                  </a:lnTo>
                  <a:lnTo>
                    <a:pt x="70" y="121"/>
                  </a:lnTo>
                  <a:lnTo>
                    <a:pt x="74" y="117"/>
                  </a:lnTo>
                  <a:lnTo>
                    <a:pt x="74" y="117"/>
                  </a:lnTo>
                  <a:lnTo>
                    <a:pt x="78" y="113"/>
                  </a:lnTo>
                  <a:lnTo>
                    <a:pt x="82" y="113"/>
                  </a:lnTo>
                  <a:lnTo>
                    <a:pt x="82" y="117"/>
                  </a:lnTo>
                  <a:lnTo>
                    <a:pt x="86" y="121"/>
                  </a:lnTo>
                  <a:lnTo>
                    <a:pt x="90" y="121"/>
                  </a:lnTo>
                  <a:lnTo>
                    <a:pt x="90" y="121"/>
                  </a:lnTo>
                  <a:lnTo>
                    <a:pt x="86" y="121"/>
                  </a:lnTo>
                  <a:lnTo>
                    <a:pt x="86" y="121"/>
                  </a:lnTo>
                  <a:lnTo>
                    <a:pt x="86" y="117"/>
                  </a:lnTo>
                  <a:lnTo>
                    <a:pt x="82" y="117"/>
                  </a:lnTo>
                  <a:lnTo>
                    <a:pt x="82" y="117"/>
                  </a:lnTo>
                  <a:lnTo>
                    <a:pt x="78" y="117"/>
                  </a:lnTo>
                  <a:lnTo>
                    <a:pt x="74" y="117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0" y="125"/>
                  </a:lnTo>
                  <a:lnTo>
                    <a:pt x="70" y="125"/>
                  </a:lnTo>
                  <a:lnTo>
                    <a:pt x="66" y="125"/>
                  </a:lnTo>
                  <a:lnTo>
                    <a:pt x="66" y="125"/>
                  </a:lnTo>
                  <a:lnTo>
                    <a:pt x="66" y="129"/>
                  </a:lnTo>
                  <a:lnTo>
                    <a:pt x="62" y="129"/>
                  </a:lnTo>
                  <a:lnTo>
                    <a:pt x="51" y="121"/>
                  </a:lnTo>
                  <a:lnTo>
                    <a:pt x="47" y="125"/>
                  </a:lnTo>
                  <a:lnTo>
                    <a:pt x="43" y="125"/>
                  </a:lnTo>
                  <a:lnTo>
                    <a:pt x="39" y="121"/>
                  </a:lnTo>
                  <a:lnTo>
                    <a:pt x="39" y="121"/>
                  </a:lnTo>
                  <a:lnTo>
                    <a:pt x="39" y="125"/>
                  </a:lnTo>
                  <a:lnTo>
                    <a:pt x="35" y="125"/>
                  </a:lnTo>
                  <a:lnTo>
                    <a:pt x="27" y="129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31" y="133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27" y="141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3" y="137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5"/>
                  </a:lnTo>
                  <a:lnTo>
                    <a:pt x="27" y="145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31" y="145"/>
                  </a:lnTo>
                  <a:lnTo>
                    <a:pt x="35" y="145"/>
                  </a:lnTo>
                  <a:lnTo>
                    <a:pt x="35" y="141"/>
                  </a:lnTo>
                  <a:lnTo>
                    <a:pt x="39" y="141"/>
                  </a:lnTo>
                  <a:lnTo>
                    <a:pt x="70" y="137"/>
                  </a:lnTo>
                  <a:lnTo>
                    <a:pt x="74" y="137"/>
                  </a:lnTo>
                  <a:lnTo>
                    <a:pt x="74" y="137"/>
                  </a:lnTo>
                  <a:lnTo>
                    <a:pt x="58" y="137"/>
                  </a:lnTo>
                  <a:lnTo>
                    <a:pt x="47" y="141"/>
                  </a:lnTo>
                  <a:lnTo>
                    <a:pt x="47" y="145"/>
                  </a:lnTo>
                  <a:lnTo>
                    <a:pt x="51" y="145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1" y="152"/>
                  </a:lnTo>
                  <a:lnTo>
                    <a:pt x="55" y="156"/>
                  </a:lnTo>
                  <a:lnTo>
                    <a:pt x="55" y="156"/>
                  </a:lnTo>
                  <a:lnTo>
                    <a:pt x="51" y="156"/>
                  </a:lnTo>
                  <a:lnTo>
                    <a:pt x="51" y="156"/>
                  </a:lnTo>
                  <a:lnTo>
                    <a:pt x="51" y="148"/>
                  </a:lnTo>
                  <a:lnTo>
                    <a:pt x="47" y="148"/>
                  </a:lnTo>
                  <a:lnTo>
                    <a:pt x="47" y="145"/>
                  </a:lnTo>
                  <a:lnTo>
                    <a:pt x="47" y="145"/>
                  </a:lnTo>
                  <a:lnTo>
                    <a:pt x="43" y="145"/>
                  </a:lnTo>
                  <a:lnTo>
                    <a:pt x="43" y="145"/>
                  </a:lnTo>
                  <a:lnTo>
                    <a:pt x="39" y="145"/>
                  </a:lnTo>
                  <a:lnTo>
                    <a:pt x="39" y="145"/>
                  </a:lnTo>
                  <a:lnTo>
                    <a:pt x="39" y="148"/>
                  </a:lnTo>
                  <a:lnTo>
                    <a:pt x="35" y="148"/>
                  </a:lnTo>
                  <a:lnTo>
                    <a:pt x="31" y="148"/>
                  </a:lnTo>
                  <a:lnTo>
                    <a:pt x="31" y="148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60"/>
                  </a:lnTo>
                  <a:lnTo>
                    <a:pt x="23" y="160"/>
                  </a:lnTo>
                  <a:lnTo>
                    <a:pt x="23" y="160"/>
                  </a:lnTo>
                  <a:lnTo>
                    <a:pt x="23" y="160"/>
                  </a:lnTo>
                  <a:lnTo>
                    <a:pt x="27" y="160"/>
                  </a:lnTo>
                  <a:lnTo>
                    <a:pt x="27" y="160"/>
                  </a:lnTo>
                  <a:lnTo>
                    <a:pt x="27" y="160"/>
                  </a:lnTo>
                  <a:lnTo>
                    <a:pt x="31" y="160"/>
                  </a:lnTo>
                  <a:lnTo>
                    <a:pt x="31" y="160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3" y="164"/>
                  </a:lnTo>
                  <a:lnTo>
                    <a:pt x="27" y="164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43" y="164"/>
                  </a:lnTo>
                  <a:lnTo>
                    <a:pt x="47" y="168"/>
                  </a:lnTo>
                  <a:lnTo>
                    <a:pt x="43" y="168"/>
                  </a:lnTo>
                  <a:lnTo>
                    <a:pt x="43" y="172"/>
                  </a:lnTo>
                  <a:lnTo>
                    <a:pt x="43" y="172"/>
                  </a:lnTo>
                  <a:lnTo>
                    <a:pt x="47" y="172"/>
                  </a:lnTo>
                  <a:lnTo>
                    <a:pt x="35" y="168"/>
                  </a:lnTo>
                  <a:lnTo>
                    <a:pt x="31" y="168"/>
                  </a:lnTo>
                  <a:lnTo>
                    <a:pt x="31" y="172"/>
                  </a:lnTo>
                  <a:lnTo>
                    <a:pt x="31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3" y="176"/>
                  </a:lnTo>
                  <a:lnTo>
                    <a:pt x="43" y="176"/>
                  </a:lnTo>
                  <a:lnTo>
                    <a:pt x="47" y="176"/>
                  </a:lnTo>
                  <a:lnTo>
                    <a:pt x="43" y="176"/>
                  </a:lnTo>
                  <a:lnTo>
                    <a:pt x="43" y="176"/>
                  </a:lnTo>
                  <a:lnTo>
                    <a:pt x="39" y="176"/>
                  </a:lnTo>
                  <a:lnTo>
                    <a:pt x="39" y="180"/>
                  </a:lnTo>
                  <a:lnTo>
                    <a:pt x="43" y="180"/>
                  </a:lnTo>
                  <a:lnTo>
                    <a:pt x="43" y="180"/>
                  </a:lnTo>
                  <a:lnTo>
                    <a:pt x="43" y="180"/>
                  </a:lnTo>
                  <a:lnTo>
                    <a:pt x="43" y="184"/>
                  </a:lnTo>
                  <a:lnTo>
                    <a:pt x="43" y="184"/>
                  </a:lnTo>
                  <a:lnTo>
                    <a:pt x="43" y="184"/>
                  </a:lnTo>
                  <a:lnTo>
                    <a:pt x="47" y="180"/>
                  </a:lnTo>
                  <a:lnTo>
                    <a:pt x="51" y="180"/>
                  </a:lnTo>
                  <a:lnTo>
                    <a:pt x="51" y="180"/>
                  </a:lnTo>
                  <a:lnTo>
                    <a:pt x="55" y="184"/>
                  </a:lnTo>
                  <a:lnTo>
                    <a:pt x="58" y="187"/>
                  </a:lnTo>
                  <a:lnTo>
                    <a:pt x="62" y="187"/>
                  </a:lnTo>
                  <a:lnTo>
                    <a:pt x="66" y="184"/>
                  </a:lnTo>
                  <a:lnTo>
                    <a:pt x="70" y="176"/>
                  </a:lnTo>
                  <a:lnTo>
                    <a:pt x="74" y="176"/>
                  </a:lnTo>
                  <a:lnTo>
                    <a:pt x="82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90" y="172"/>
                  </a:lnTo>
                  <a:lnTo>
                    <a:pt x="90" y="168"/>
                  </a:lnTo>
                  <a:lnTo>
                    <a:pt x="90" y="168"/>
                  </a:lnTo>
                  <a:lnTo>
                    <a:pt x="90" y="164"/>
                  </a:lnTo>
                  <a:lnTo>
                    <a:pt x="90" y="164"/>
                  </a:lnTo>
                  <a:lnTo>
                    <a:pt x="90" y="168"/>
                  </a:lnTo>
                  <a:lnTo>
                    <a:pt x="90" y="168"/>
                  </a:lnTo>
                  <a:lnTo>
                    <a:pt x="94" y="172"/>
                  </a:lnTo>
                  <a:lnTo>
                    <a:pt x="98" y="172"/>
                  </a:lnTo>
                  <a:lnTo>
                    <a:pt x="105" y="168"/>
                  </a:lnTo>
                  <a:lnTo>
                    <a:pt x="113" y="160"/>
                  </a:lnTo>
                  <a:lnTo>
                    <a:pt x="109" y="164"/>
                  </a:lnTo>
                  <a:lnTo>
                    <a:pt x="109" y="164"/>
                  </a:lnTo>
                  <a:lnTo>
                    <a:pt x="105" y="168"/>
                  </a:lnTo>
                  <a:lnTo>
                    <a:pt x="109" y="172"/>
                  </a:lnTo>
                  <a:lnTo>
                    <a:pt x="117" y="172"/>
                  </a:lnTo>
                  <a:lnTo>
                    <a:pt x="121" y="168"/>
                  </a:lnTo>
                  <a:lnTo>
                    <a:pt x="125" y="164"/>
                  </a:lnTo>
                  <a:lnTo>
                    <a:pt x="125" y="168"/>
                  </a:lnTo>
                  <a:lnTo>
                    <a:pt x="133" y="172"/>
                  </a:lnTo>
                  <a:lnTo>
                    <a:pt x="140" y="176"/>
                  </a:lnTo>
                  <a:lnTo>
                    <a:pt x="144" y="172"/>
                  </a:lnTo>
                  <a:lnTo>
                    <a:pt x="148" y="172"/>
                  </a:lnTo>
                  <a:lnTo>
                    <a:pt x="152" y="168"/>
                  </a:lnTo>
                  <a:lnTo>
                    <a:pt x="152" y="168"/>
                  </a:lnTo>
                  <a:lnTo>
                    <a:pt x="152" y="168"/>
                  </a:lnTo>
                  <a:lnTo>
                    <a:pt x="152" y="164"/>
                  </a:lnTo>
                  <a:lnTo>
                    <a:pt x="152" y="164"/>
                  </a:lnTo>
                  <a:lnTo>
                    <a:pt x="148" y="160"/>
                  </a:lnTo>
                  <a:lnTo>
                    <a:pt x="148" y="160"/>
                  </a:lnTo>
                  <a:lnTo>
                    <a:pt x="148" y="160"/>
                  </a:lnTo>
                  <a:lnTo>
                    <a:pt x="148" y="156"/>
                  </a:lnTo>
                  <a:lnTo>
                    <a:pt x="148" y="156"/>
                  </a:lnTo>
                  <a:lnTo>
                    <a:pt x="152" y="156"/>
                  </a:lnTo>
                  <a:lnTo>
                    <a:pt x="152" y="156"/>
                  </a:lnTo>
                  <a:lnTo>
                    <a:pt x="152" y="156"/>
                  </a:lnTo>
                  <a:lnTo>
                    <a:pt x="152" y="156"/>
                  </a:lnTo>
                  <a:lnTo>
                    <a:pt x="152" y="152"/>
                  </a:lnTo>
                  <a:lnTo>
                    <a:pt x="148" y="152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48" y="145"/>
                  </a:lnTo>
                  <a:lnTo>
                    <a:pt x="148" y="145"/>
                  </a:lnTo>
                  <a:lnTo>
                    <a:pt x="152" y="145"/>
                  </a:lnTo>
                  <a:lnTo>
                    <a:pt x="152" y="145"/>
                  </a:lnTo>
                  <a:lnTo>
                    <a:pt x="152" y="148"/>
                  </a:lnTo>
                  <a:lnTo>
                    <a:pt x="152" y="148"/>
                  </a:lnTo>
                  <a:lnTo>
                    <a:pt x="156" y="145"/>
                  </a:lnTo>
                  <a:lnTo>
                    <a:pt x="160" y="141"/>
                  </a:lnTo>
                  <a:lnTo>
                    <a:pt x="164" y="125"/>
                  </a:lnTo>
                  <a:lnTo>
                    <a:pt x="164" y="125"/>
                  </a:lnTo>
                  <a:lnTo>
                    <a:pt x="164" y="125"/>
                  </a:lnTo>
                  <a:lnTo>
                    <a:pt x="164" y="125"/>
                  </a:lnTo>
                  <a:lnTo>
                    <a:pt x="164" y="129"/>
                  </a:lnTo>
                  <a:lnTo>
                    <a:pt x="164" y="129"/>
                  </a:lnTo>
                  <a:lnTo>
                    <a:pt x="164" y="129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4" y="133"/>
                  </a:lnTo>
                  <a:lnTo>
                    <a:pt x="160" y="137"/>
                  </a:lnTo>
                  <a:lnTo>
                    <a:pt x="160" y="137"/>
                  </a:lnTo>
                  <a:lnTo>
                    <a:pt x="160" y="148"/>
                  </a:lnTo>
                  <a:lnTo>
                    <a:pt x="156" y="148"/>
                  </a:lnTo>
                  <a:lnTo>
                    <a:pt x="156" y="152"/>
                  </a:lnTo>
                  <a:lnTo>
                    <a:pt x="152" y="156"/>
                  </a:lnTo>
                  <a:lnTo>
                    <a:pt x="164" y="160"/>
                  </a:lnTo>
                  <a:lnTo>
                    <a:pt x="176" y="160"/>
                  </a:lnTo>
                  <a:lnTo>
                    <a:pt x="183" y="164"/>
                  </a:lnTo>
                  <a:lnTo>
                    <a:pt x="183" y="164"/>
                  </a:lnTo>
                  <a:lnTo>
                    <a:pt x="187" y="160"/>
                  </a:lnTo>
                  <a:lnTo>
                    <a:pt x="191" y="160"/>
                  </a:lnTo>
                  <a:lnTo>
                    <a:pt x="191" y="160"/>
                  </a:lnTo>
                  <a:lnTo>
                    <a:pt x="187" y="164"/>
                  </a:lnTo>
                  <a:lnTo>
                    <a:pt x="183" y="168"/>
                  </a:lnTo>
                  <a:lnTo>
                    <a:pt x="187" y="172"/>
                  </a:lnTo>
                  <a:lnTo>
                    <a:pt x="187" y="172"/>
                  </a:lnTo>
                  <a:lnTo>
                    <a:pt x="191" y="168"/>
                  </a:lnTo>
                  <a:lnTo>
                    <a:pt x="191" y="168"/>
                  </a:lnTo>
                  <a:lnTo>
                    <a:pt x="203" y="164"/>
                  </a:lnTo>
                  <a:lnTo>
                    <a:pt x="203" y="164"/>
                  </a:lnTo>
                  <a:lnTo>
                    <a:pt x="203" y="160"/>
                  </a:lnTo>
                  <a:lnTo>
                    <a:pt x="203" y="160"/>
                  </a:lnTo>
                  <a:lnTo>
                    <a:pt x="203" y="160"/>
                  </a:lnTo>
                  <a:lnTo>
                    <a:pt x="203" y="160"/>
                  </a:lnTo>
                  <a:lnTo>
                    <a:pt x="207" y="160"/>
                  </a:lnTo>
                  <a:lnTo>
                    <a:pt x="211" y="156"/>
                  </a:lnTo>
                  <a:lnTo>
                    <a:pt x="211" y="156"/>
                  </a:lnTo>
                  <a:lnTo>
                    <a:pt x="211" y="156"/>
                  </a:lnTo>
                  <a:lnTo>
                    <a:pt x="211" y="160"/>
                  </a:lnTo>
                  <a:lnTo>
                    <a:pt x="215" y="160"/>
                  </a:lnTo>
                  <a:lnTo>
                    <a:pt x="215" y="160"/>
                  </a:lnTo>
                  <a:lnTo>
                    <a:pt x="215" y="160"/>
                  </a:lnTo>
                  <a:lnTo>
                    <a:pt x="219" y="160"/>
                  </a:lnTo>
                  <a:lnTo>
                    <a:pt x="219" y="160"/>
                  </a:lnTo>
                  <a:lnTo>
                    <a:pt x="223" y="156"/>
                  </a:lnTo>
                  <a:lnTo>
                    <a:pt x="219" y="152"/>
                  </a:lnTo>
                  <a:lnTo>
                    <a:pt x="219" y="152"/>
                  </a:lnTo>
                  <a:lnTo>
                    <a:pt x="215" y="152"/>
                  </a:lnTo>
                  <a:lnTo>
                    <a:pt x="215" y="145"/>
                  </a:lnTo>
                  <a:lnTo>
                    <a:pt x="211" y="141"/>
                  </a:lnTo>
                  <a:lnTo>
                    <a:pt x="211" y="141"/>
                  </a:lnTo>
                  <a:lnTo>
                    <a:pt x="211" y="137"/>
                  </a:lnTo>
                  <a:lnTo>
                    <a:pt x="211" y="137"/>
                  </a:lnTo>
                  <a:lnTo>
                    <a:pt x="215" y="129"/>
                  </a:lnTo>
                  <a:lnTo>
                    <a:pt x="215" y="125"/>
                  </a:lnTo>
                  <a:lnTo>
                    <a:pt x="211" y="125"/>
                  </a:lnTo>
                  <a:lnTo>
                    <a:pt x="211" y="125"/>
                  </a:lnTo>
                  <a:lnTo>
                    <a:pt x="211" y="121"/>
                  </a:lnTo>
                  <a:lnTo>
                    <a:pt x="211" y="121"/>
                  </a:lnTo>
                  <a:lnTo>
                    <a:pt x="215" y="121"/>
                  </a:lnTo>
                  <a:lnTo>
                    <a:pt x="215" y="121"/>
                  </a:lnTo>
                  <a:lnTo>
                    <a:pt x="226" y="109"/>
                  </a:lnTo>
                  <a:lnTo>
                    <a:pt x="234" y="105"/>
                  </a:lnTo>
                  <a:lnTo>
                    <a:pt x="230" y="105"/>
                  </a:lnTo>
                  <a:lnTo>
                    <a:pt x="230" y="109"/>
                  </a:lnTo>
                  <a:lnTo>
                    <a:pt x="226" y="109"/>
                  </a:lnTo>
                  <a:lnTo>
                    <a:pt x="226" y="113"/>
                  </a:lnTo>
                  <a:lnTo>
                    <a:pt x="226" y="113"/>
                  </a:lnTo>
                  <a:lnTo>
                    <a:pt x="223" y="117"/>
                  </a:lnTo>
                  <a:lnTo>
                    <a:pt x="223" y="117"/>
                  </a:lnTo>
                  <a:lnTo>
                    <a:pt x="223" y="121"/>
                  </a:lnTo>
                  <a:lnTo>
                    <a:pt x="219" y="125"/>
                  </a:lnTo>
                  <a:lnTo>
                    <a:pt x="219" y="125"/>
                  </a:lnTo>
                  <a:lnTo>
                    <a:pt x="219" y="129"/>
                  </a:lnTo>
                  <a:lnTo>
                    <a:pt x="219" y="133"/>
                  </a:lnTo>
                  <a:lnTo>
                    <a:pt x="215" y="137"/>
                  </a:lnTo>
                  <a:lnTo>
                    <a:pt x="215" y="141"/>
                  </a:lnTo>
                  <a:lnTo>
                    <a:pt x="215" y="141"/>
                  </a:lnTo>
                  <a:lnTo>
                    <a:pt x="215" y="141"/>
                  </a:lnTo>
                  <a:lnTo>
                    <a:pt x="219" y="141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8"/>
                  </a:lnTo>
                  <a:lnTo>
                    <a:pt x="219" y="148"/>
                  </a:lnTo>
                  <a:lnTo>
                    <a:pt x="219" y="152"/>
                  </a:lnTo>
                  <a:lnTo>
                    <a:pt x="223" y="152"/>
                  </a:lnTo>
                  <a:lnTo>
                    <a:pt x="226" y="152"/>
                  </a:lnTo>
                  <a:lnTo>
                    <a:pt x="242" y="148"/>
                  </a:lnTo>
                  <a:lnTo>
                    <a:pt x="242" y="148"/>
                  </a:lnTo>
                  <a:lnTo>
                    <a:pt x="246" y="145"/>
                  </a:lnTo>
                  <a:lnTo>
                    <a:pt x="246" y="145"/>
                  </a:lnTo>
                  <a:lnTo>
                    <a:pt x="246" y="148"/>
                  </a:lnTo>
                  <a:lnTo>
                    <a:pt x="242" y="152"/>
                  </a:lnTo>
                  <a:lnTo>
                    <a:pt x="230" y="152"/>
                  </a:lnTo>
                  <a:lnTo>
                    <a:pt x="226" y="156"/>
                  </a:lnTo>
                  <a:lnTo>
                    <a:pt x="226" y="156"/>
                  </a:lnTo>
                  <a:lnTo>
                    <a:pt x="226" y="156"/>
                  </a:lnTo>
                  <a:lnTo>
                    <a:pt x="223" y="160"/>
                  </a:lnTo>
                  <a:lnTo>
                    <a:pt x="223" y="164"/>
                  </a:lnTo>
                  <a:lnTo>
                    <a:pt x="223" y="164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26" y="168"/>
                  </a:lnTo>
                  <a:lnTo>
                    <a:pt x="230" y="168"/>
                  </a:lnTo>
                  <a:lnTo>
                    <a:pt x="230" y="168"/>
                  </a:lnTo>
                  <a:lnTo>
                    <a:pt x="223" y="168"/>
                  </a:lnTo>
                  <a:lnTo>
                    <a:pt x="223" y="168"/>
                  </a:lnTo>
                  <a:lnTo>
                    <a:pt x="219" y="164"/>
                  </a:lnTo>
                  <a:lnTo>
                    <a:pt x="219" y="164"/>
                  </a:lnTo>
                  <a:lnTo>
                    <a:pt x="211" y="164"/>
                  </a:lnTo>
                  <a:lnTo>
                    <a:pt x="211" y="164"/>
                  </a:lnTo>
                  <a:lnTo>
                    <a:pt x="207" y="164"/>
                  </a:lnTo>
                  <a:lnTo>
                    <a:pt x="207" y="168"/>
                  </a:lnTo>
                  <a:lnTo>
                    <a:pt x="199" y="172"/>
                  </a:lnTo>
                  <a:lnTo>
                    <a:pt x="195" y="172"/>
                  </a:lnTo>
                  <a:lnTo>
                    <a:pt x="191" y="172"/>
                  </a:lnTo>
                  <a:lnTo>
                    <a:pt x="191" y="176"/>
                  </a:lnTo>
                  <a:lnTo>
                    <a:pt x="195" y="176"/>
                  </a:lnTo>
                  <a:lnTo>
                    <a:pt x="195" y="180"/>
                  </a:lnTo>
                  <a:lnTo>
                    <a:pt x="195" y="180"/>
                  </a:lnTo>
                  <a:lnTo>
                    <a:pt x="195" y="184"/>
                  </a:lnTo>
                  <a:lnTo>
                    <a:pt x="199" y="184"/>
                  </a:lnTo>
                  <a:lnTo>
                    <a:pt x="203" y="191"/>
                  </a:lnTo>
                  <a:lnTo>
                    <a:pt x="203" y="195"/>
                  </a:lnTo>
                  <a:lnTo>
                    <a:pt x="203" y="195"/>
                  </a:lnTo>
                  <a:lnTo>
                    <a:pt x="207" y="195"/>
                  </a:lnTo>
                  <a:lnTo>
                    <a:pt x="211" y="195"/>
                  </a:lnTo>
                  <a:lnTo>
                    <a:pt x="211" y="199"/>
                  </a:lnTo>
                  <a:lnTo>
                    <a:pt x="211" y="203"/>
                  </a:lnTo>
                  <a:lnTo>
                    <a:pt x="207" y="207"/>
                  </a:lnTo>
                  <a:lnTo>
                    <a:pt x="207" y="211"/>
                  </a:lnTo>
                  <a:lnTo>
                    <a:pt x="207" y="203"/>
                  </a:lnTo>
                  <a:lnTo>
                    <a:pt x="207" y="199"/>
                  </a:lnTo>
                  <a:lnTo>
                    <a:pt x="207" y="199"/>
                  </a:lnTo>
                  <a:lnTo>
                    <a:pt x="199" y="195"/>
                  </a:lnTo>
                  <a:lnTo>
                    <a:pt x="195" y="191"/>
                  </a:lnTo>
                  <a:lnTo>
                    <a:pt x="191" y="195"/>
                  </a:lnTo>
                  <a:lnTo>
                    <a:pt x="183" y="199"/>
                  </a:lnTo>
                  <a:lnTo>
                    <a:pt x="191" y="195"/>
                  </a:lnTo>
                  <a:lnTo>
                    <a:pt x="191" y="191"/>
                  </a:lnTo>
                  <a:lnTo>
                    <a:pt x="195" y="191"/>
                  </a:lnTo>
                  <a:lnTo>
                    <a:pt x="195" y="187"/>
                  </a:lnTo>
                  <a:lnTo>
                    <a:pt x="195" y="187"/>
                  </a:lnTo>
                  <a:lnTo>
                    <a:pt x="195" y="184"/>
                  </a:lnTo>
                  <a:lnTo>
                    <a:pt x="195" y="184"/>
                  </a:lnTo>
                  <a:lnTo>
                    <a:pt x="191" y="180"/>
                  </a:lnTo>
                  <a:lnTo>
                    <a:pt x="191" y="176"/>
                  </a:lnTo>
                  <a:lnTo>
                    <a:pt x="191" y="176"/>
                  </a:lnTo>
                  <a:lnTo>
                    <a:pt x="187" y="176"/>
                  </a:lnTo>
                  <a:lnTo>
                    <a:pt x="183" y="176"/>
                  </a:lnTo>
                  <a:lnTo>
                    <a:pt x="183" y="176"/>
                  </a:lnTo>
                  <a:lnTo>
                    <a:pt x="180" y="172"/>
                  </a:lnTo>
                  <a:lnTo>
                    <a:pt x="180" y="172"/>
                  </a:lnTo>
                  <a:lnTo>
                    <a:pt x="180" y="172"/>
                  </a:lnTo>
                  <a:lnTo>
                    <a:pt x="180" y="168"/>
                  </a:lnTo>
                  <a:lnTo>
                    <a:pt x="180" y="168"/>
                  </a:lnTo>
                  <a:lnTo>
                    <a:pt x="180" y="168"/>
                  </a:lnTo>
                  <a:lnTo>
                    <a:pt x="176" y="164"/>
                  </a:lnTo>
                  <a:lnTo>
                    <a:pt x="164" y="164"/>
                  </a:lnTo>
                  <a:lnTo>
                    <a:pt x="160" y="164"/>
                  </a:lnTo>
                  <a:lnTo>
                    <a:pt x="160" y="164"/>
                  </a:lnTo>
                  <a:lnTo>
                    <a:pt x="160" y="164"/>
                  </a:lnTo>
                  <a:lnTo>
                    <a:pt x="160" y="164"/>
                  </a:lnTo>
                  <a:lnTo>
                    <a:pt x="156" y="168"/>
                  </a:lnTo>
                  <a:lnTo>
                    <a:pt x="156" y="172"/>
                  </a:lnTo>
                  <a:lnTo>
                    <a:pt x="156" y="176"/>
                  </a:lnTo>
                  <a:lnTo>
                    <a:pt x="152" y="176"/>
                  </a:lnTo>
                  <a:lnTo>
                    <a:pt x="148" y="176"/>
                  </a:lnTo>
                  <a:lnTo>
                    <a:pt x="148" y="180"/>
                  </a:lnTo>
                  <a:lnTo>
                    <a:pt x="144" y="180"/>
                  </a:lnTo>
                  <a:lnTo>
                    <a:pt x="144" y="184"/>
                  </a:lnTo>
                  <a:lnTo>
                    <a:pt x="140" y="187"/>
                  </a:lnTo>
                  <a:lnTo>
                    <a:pt x="140" y="187"/>
                  </a:lnTo>
                  <a:lnTo>
                    <a:pt x="144" y="191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87"/>
                  </a:lnTo>
                  <a:lnTo>
                    <a:pt x="140" y="187"/>
                  </a:lnTo>
                  <a:lnTo>
                    <a:pt x="140" y="184"/>
                  </a:lnTo>
                  <a:lnTo>
                    <a:pt x="140" y="184"/>
                  </a:lnTo>
                  <a:lnTo>
                    <a:pt x="140" y="180"/>
                  </a:lnTo>
                  <a:lnTo>
                    <a:pt x="137" y="180"/>
                  </a:lnTo>
                  <a:lnTo>
                    <a:pt x="137" y="184"/>
                  </a:lnTo>
                  <a:lnTo>
                    <a:pt x="137" y="184"/>
                  </a:lnTo>
                  <a:lnTo>
                    <a:pt x="137" y="184"/>
                  </a:lnTo>
                  <a:lnTo>
                    <a:pt x="133" y="187"/>
                  </a:lnTo>
                  <a:lnTo>
                    <a:pt x="133" y="187"/>
                  </a:lnTo>
                  <a:lnTo>
                    <a:pt x="133" y="184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29" y="176"/>
                  </a:lnTo>
                  <a:lnTo>
                    <a:pt x="125" y="176"/>
                  </a:lnTo>
                  <a:lnTo>
                    <a:pt x="121" y="176"/>
                  </a:lnTo>
                  <a:lnTo>
                    <a:pt x="117" y="176"/>
                  </a:lnTo>
                  <a:lnTo>
                    <a:pt x="113" y="176"/>
                  </a:lnTo>
                  <a:lnTo>
                    <a:pt x="109" y="176"/>
                  </a:lnTo>
                  <a:lnTo>
                    <a:pt x="109" y="176"/>
                  </a:lnTo>
                  <a:lnTo>
                    <a:pt x="101" y="176"/>
                  </a:lnTo>
                  <a:lnTo>
                    <a:pt x="98" y="176"/>
                  </a:lnTo>
                  <a:lnTo>
                    <a:pt x="98" y="180"/>
                  </a:lnTo>
                  <a:lnTo>
                    <a:pt x="98" y="180"/>
                  </a:lnTo>
                  <a:lnTo>
                    <a:pt x="98" y="180"/>
                  </a:lnTo>
                  <a:lnTo>
                    <a:pt x="98" y="180"/>
                  </a:lnTo>
                  <a:lnTo>
                    <a:pt x="94" y="184"/>
                  </a:lnTo>
                  <a:lnTo>
                    <a:pt x="94" y="184"/>
                  </a:lnTo>
                  <a:lnTo>
                    <a:pt x="94" y="184"/>
                  </a:lnTo>
                  <a:lnTo>
                    <a:pt x="94" y="187"/>
                  </a:lnTo>
                  <a:lnTo>
                    <a:pt x="94" y="184"/>
                  </a:lnTo>
                  <a:lnTo>
                    <a:pt x="94" y="180"/>
                  </a:lnTo>
                  <a:lnTo>
                    <a:pt x="90" y="180"/>
                  </a:lnTo>
                  <a:lnTo>
                    <a:pt x="90" y="180"/>
                  </a:lnTo>
                  <a:lnTo>
                    <a:pt x="86" y="180"/>
                  </a:lnTo>
                  <a:lnTo>
                    <a:pt x="82" y="184"/>
                  </a:lnTo>
                  <a:lnTo>
                    <a:pt x="82" y="184"/>
                  </a:lnTo>
                  <a:lnTo>
                    <a:pt x="82" y="184"/>
                  </a:lnTo>
                  <a:lnTo>
                    <a:pt x="78" y="184"/>
                  </a:lnTo>
                  <a:lnTo>
                    <a:pt x="78" y="184"/>
                  </a:lnTo>
                  <a:lnTo>
                    <a:pt x="78" y="184"/>
                  </a:lnTo>
                  <a:lnTo>
                    <a:pt x="82" y="187"/>
                  </a:lnTo>
                  <a:lnTo>
                    <a:pt x="82" y="187"/>
                  </a:lnTo>
                  <a:lnTo>
                    <a:pt x="78" y="187"/>
                  </a:lnTo>
                  <a:lnTo>
                    <a:pt x="74" y="187"/>
                  </a:lnTo>
                  <a:lnTo>
                    <a:pt x="70" y="187"/>
                  </a:lnTo>
                  <a:lnTo>
                    <a:pt x="70" y="187"/>
                  </a:lnTo>
                  <a:lnTo>
                    <a:pt x="66" y="187"/>
                  </a:lnTo>
                  <a:lnTo>
                    <a:pt x="66" y="191"/>
                  </a:lnTo>
                  <a:lnTo>
                    <a:pt x="66" y="191"/>
                  </a:lnTo>
                  <a:lnTo>
                    <a:pt x="66" y="195"/>
                  </a:lnTo>
                  <a:lnTo>
                    <a:pt x="66" y="195"/>
                  </a:lnTo>
                  <a:lnTo>
                    <a:pt x="66" y="195"/>
                  </a:lnTo>
                  <a:lnTo>
                    <a:pt x="66" y="199"/>
                  </a:lnTo>
                  <a:lnTo>
                    <a:pt x="66" y="199"/>
                  </a:lnTo>
                  <a:lnTo>
                    <a:pt x="66" y="199"/>
                  </a:lnTo>
                  <a:lnTo>
                    <a:pt x="66" y="195"/>
                  </a:lnTo>
                  <a:lnTo>
                    <a:pt x="62" y="195"/>
                  </a:lnTo>
                  <a:lnTo>
                    <a:pt x="62" y="195"/>
                  </a:lnTo>
                  <a:lnTo>
                    <a:pt x="58" y="195"/>
                  </a:lnTo>
                  <a:lnTo>
                    <a:pt x="55" y="195"/>
                  </a:lnTo>
                  <a:lnTo>
                    <a:pt x="51" y="191"/>
                  </a:lnTo>
                  <a:lnTo>
                    <a:pt x="43" y="187"/>
                  </a:lnTo>
                  <a:lnTo>
                    <a:pt x="39" y="187"/>
                  </a:lnTo>
                  <a:lnTo>
                    <a:pt x="35" y="187"/>
                  </a:lnTo>
                  <a:lnTo>
                    <a:pt x="31" y="191"/>
                  </a:lnTo>
                  <a:lnTo>
                    <a:pt x="27" y="195"/>
                  </a:lnTo>
                  <a:lnTo>
                    <a:pt x="27" y="199"/>
                  </a:lnTo>
                  <a:lnTo>
                    <a:pt x="27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5" y="207"/>
                  </a:lnTo>
                  <a:lnTo>
                    <a:pt x="35" y="203"/>
                  </a:lnTo>
                  <a:lnTo>
                    <a:pt x="39" y="203"/>
                  </a:lnTo>
                  <a:lnTo>
                    <a:pt x="39" y="203"/>
                  </a:lnTo>
                  <a:lnTo>
                    <a:pt x="39" y="203"/>
                  </a:lnTo>
                  <a:lnTo>
                    <a:pt x="39" y="203"/>
                  </a:lnTo>
                  <a:lnTo>
                    <a:pt x="39" y="203"/>
                  </a:lnTo>
                  <a:lnTo>
                    <a:pt x="39" y="203"/>
                  </a:lnTo>
                  <a:lnTo>
                    <a:pt x="39" y="207"/>
                  </a:lnTo>
                  <a:lnTo>
                    <a:pt x="39" y="207"/>
                  </a:lnTo>
                  <a:lnTo>
                    <a:pt x="39" y="207"/>
                  </a:lnTo>
                  <a:lnTo>
                    <a:pt x="39" y="211"/>
                  </a:lnTo>
                  <a:lnTo>
                    <a:pt x="39" y="219"/>
                  </a:lnTo>
                  <a:lnTo>
                    <a:pt x="39" y="219"/>
                  </a:lnTo>
                  <a:lnTo>
                    <a:pt x="39" y="219"/>
                  </a:lnTo>
                  <a:lnTo>
                    <a:pt x="35" y="219"/>
                  </a:lnTo>
                  <a:lnTo>
                    <a:pt x="35" y="215"/>
                  </a:lnTo>
                  <a:lnTo>
                    <a:pt x="35" y="211"/>
                  </a:lnTo>
                  <a:lnTo>
                    <a:pt x="35" y="207"/>
                  </a:lnTo>
                  <a:lnTo>
                    <a:pt x="35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27" y="207"/>
                  </a:lnTo>
                  <a:lnTo>
                    <a:pt x="27" y="211"/>
                  </a:lnTo>
                  <a:lnTo>
                    <a:pt x="27" y="211"/>
                  </a:lnTo>
                  <a:lnTo>
                    <a:pt x="31" y="211"/>
                  </a:lnTo>
                  <a:lnTo>
                    <a:pt x="31" y="215"/>
                  </a:lnTo>
                  <a:lnTo>
                    <a:pt x="31" y="215"/>
                  </a:lnTo>
                  <a:lnTo>
                    <a:pt x="31" y="215"/>
                  </a:lnTo>
                  <a:lnTo>
                    <a:pt x="31" y="215"/>
                  </a:lnTo>
                  <a:lnTo>
                    <a:pt x="31" y="219"/>
                  </a:lnTo>
                  <a:lnTo>
                    <a:pt x="31" y="219"/>
                  </a:lnTo>
                  <a:lnTo>
                    <a:pt x="35" y="223"/>
                  </a:lnTo>
                  <a:lnTo>
                    <a:pt x="35" y="227"/>
                  </a:lnTo>
                  <a:lnTo>
                    <a:pt x="35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43" y="219"/>
                  </a:lnTo>
                  <a:moveTo>
                    <a:pt x="4" y="63"/>
                  </a:moveTo>
                  <a:lnTo>
                    <a:pt x="4" y="63"/>
                  </a:lnTo>
                  <a:lnTo>
                    <a:pt x="0" y="63"/>
                  </a:lnTo>
                  <a:lnTo>
                    <a:pt x="4" y="63"/>
                  </a:lnTo>
                  <a:lnTo>
                    <a:pt x="4" y="59"/>
                  </a:lnTo>
                  <a:lnTo>
                    <a:pt x="8" y="59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12" y="55"/>
                  </a:lnTo>
                  <a:lnTo>
                    <a:pt x="35" y="59"/>
                  </a:lnTo>
                  <a:lnTo>
                    <a:pt x="35" y="63"/>
                  </a:lnTo>
                  <a:lnTo>
                    <a:pt x="31" y="63"/>
                  </a:lnTo>
                  <a:lnTo>
                    <a:pt x="27" y="66"/>
                  </a:lnTo>
                  <a:lnTo>
                    <a:pt x="27" y="63"/>
                  </a:lnTo>
                  <a:lnTo>
                    <a:pt x="27" y="63"/>
                  </a:lnTo>
                  <a:lnTo>
                    <a:pt x="27" y="63"/>
                  </a:lnTo>
                  <a:lnTo>
                    <a:pt x="27" y="59"/>
                  </a:lnTo>
                  <a:lnTo>
                    <a:pt x="23" y="63"/>
                  </a:lnTo>
                  <a:lnTo>
                    <a:pt x="23" y="66"/>
                  </a:lnTo>
                  <a:lnTo>
                    <a:pt x="19" y="70"/>
                  </a:lnTo>
                  <a:lnTo>
                    <a:pt x="12" y="74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8" y="66"/>
                  </a:lnTo>
                  <a:lnTo>
                    <a:pt x="4" y="63"/>
                  </a:lnTo>
                  <a:moveTo>
                    <a:pt x="23" y="187"/>
                  </a:moveTo>
                  <a:lnTo>
                    <a:pt x="23" y="187"/>
                  </a:lnTo>
                  <a:lnTo>
                    <a:pt x="23" y="187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5" y="187"/>
                  </a:lnTo>
                  <a:lnTo>
                    <a:pt x="15" y="184"/>
                  </a:lnTo>
                  <a:lnTo>
                    <a:pt x="15" y="187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5"/>
                  </a:lnTo>
                  <a:lnTo>
                    <a:pt x="12" y="191"/>
                  </a:lnTo>
                  <a:lnTo>
                    <a:pt x="12" y="187"/>
                  </a:lnTo>
                  <a:lnTo>
                    <a:pt x="12" y="184"/>
                  </a:lnTo>
                  <a:lnTo>
                    <a:pt x="12" y="180"/>
                  </a:lnTo>
                  <a:lnTo>
                    <a:pt x="8" y="180"/>
                  </a:lnTo>
                  <a:lnTo>
                    <a:pt x="8" y="180"/>
                  </a:lnTo>
                  <a:lnTo>
                    <a:pt x="8" y="176"/>
                  </a:lnTo>
                  <a:lnTo>
                    <a:pt x="12" y="176"/>
                  </a:lnTo>
                  <a:lnTo>
                    <a:pt x="12" y="176"/>
                  </a:lnTo>
                  <a:lnTo>
                    <a:pt x="15" y="180"/>
                  </a:lnTo>
                  <a:lnTo>
                    <a:pt x="15" y="180"/>
                  </a:lnTo>
                  <a:lnTo>
                    <a:pt x="15" y="180"/>
                  </a:lnTo>
                  <a:lnTo>
                    <a:pt x="15" y="176"/>
                  </a:lnTo>
                  <a:lnTo>
                    <a:pt x="12" y="168"/>
                  </a:lnTo>
                  <a:lnTo>
                    <a:pt x="15" y="168"/>
                  </a:lnTo>
                  <a:lnTo>
                    <a:pt x="15" y="168"/>
                  </a:lnTo>
                  <a:lnTo>
                    <a:pt x="15" y="176"/>
                  </a:lnTo>
                  <a:lnTo>
                    <a:pt x="19" y="176"/>
                  </a:lnTo>
                  <a:lnTo>
                    <a:pt x="19" y="180"/>
                  </a:lnTo>
                  <a:lnTo>
                    <a:pt x="19" y="180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72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23" y="168"/>
                  </a:lnTo>
                  <a:lnTo>
                    <a:pt x="23" y="172"/>
                  </a:lnTo>
                  <a:lnTo>
                    <a:pt x="23" y="172"/>
                  </a:lnTo>
                  <a:lnTo>
                    <a:pt x="27" y="180"/>
                  </a:lnTo>
                  <a:lnTo>
                    <a:pt x="27" y="184"/>
                  </a:lnTo>
                  <a:lnTo>
                    <a:pt x="23" y="187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36"/>
            <p:cNvSpPr>
              <a:spLocks/>
            </p:cNvSpPr>
            <p:nvPr/>
          </p:nvSpPr>
          <p:spPr bwMode="auto">
            <a:xfrm>
              <a:off x="1019208" y="5118564"/>
              <a:ext cx="355600" cy="429684"/>
            </a:xfrm>
            <a:custGeom>
              <a:avLst/>
              <a:gdLst>
                <a:gd name="T0" fmla="*/ 168 w 168"/>
                <a:gd name="T1" fmla="*/ 168 h 203"/>
                <a:gd name="T2" fmla="*/ 161 w 168"/>
                <a:gd name="T3" fmla="*/ 172 h 203"/>
                <a:gd name="T4" fmla="*/ 153 w 168"/>
                <a:gd name="T5" fmla="*/ 176 h 203"/>
                <a:gd name="T6" fmla="*/ 153 w 168"/>
                <a:gd name="T7" fmla="*/ 168 h 203"/>
                <a:gd name="T8" fmla="*/ 149 w 168"/>
                <a:gd name="T9" fmla="*/ 156 h 203"/>
                <a:gd name="T10" fmla="*/ 145 w 168"/>
                <a:gd name="T11" fmla="*/ 176 h 203"/>
                <a:gd name="T12" fmla="*/ 122 w 168"/>
                <a:gd name="T13" fmla="*/ 188 h 203"/>
                <a:gd name="T14" fmla="*/ 118 w 168"/>
                <a:gd name="T15" fmla="*/ 192 h 203"/>
                <a:gd name="T16" fmla="*/ 114 w 168"/>
                <a:gd name="T17" fmla="*/ 195 h 203"/>
                <a:gd name="T18" fmla="*/ 79 w 168"/>
                <a:gd name="T19" fmla="*/ 195 h 203"/>
                <a:gd name="T20" fmla="*/ 67 w 168"/>
                <a:gd name="T21" fmla="*/ 199 h 203"/>
                <a:gd name="T22" fmla="*/ 63 w 168"/>
                <a:gd name="T23" fmla="*/ 203 h 203"/>
                <a:gd name="T24" fmla="*/ 67 w 168"/>
                <a:gd name="T25" fmla="*/ 192 h 203"/>
                <a:gd name="T26" fmla="*/ 71 w 168"/>
                <a:gd name="T27" fmla="*/ 192 h 203"/>
                <a:gd name="T28" fmla="*/ 67 w 168"/>
                <a:gd name="T29" fmla="*/ 192 h 203"/>
                <a:gd name="T30" fmla="*/ 59 w 168"/>
                <a:gd name="T31" fmla="*/ 188 h 203"/>
                <a:gd name="T32" fmla="*/ 51 w 168"/>
                <a:gd name="T33" fmla="*/ 188 h 203"/>
                <a:gd name="T34" fmla="*/ 43 w 168"/>
                <a:gd name="T35" fmla="*/ 192 h 203"/>
                <a:gd name="T36" fmla="*/ 59 w 168"/>
                <a:gd name="T37" fmla="*/ 180 h 203"/>
                <a:gd name="T38" fmla="*/ 39 w 168"/>
                <a:gd name="T39" fmla="*/ 176 h 203"/>
                <a:gd name="T40" fmla="*/ 36 w 168"/>
                <a:gd name="T41" fmla="*/ 184 h 203"/>
                <a:gd name="T42" fmla="*/ 32 w 168"/>
                <a:gd name="T43" fmla="*/ 184 h 203"/>
                <a:gd name="T44" fmla="*/ 39 w 168"/>
                <a:gd name="T45" fmla="*/ 192 h 203"/>
                <a:gd name="T46" fmla="*/ 36 w 168"/>
                <a:gd name="T47" fmla="*/ 195 h 203"/>
                <a:gd name="T48" fmla="*/ 20 w 168"/>
                <a:gd name="T49" fmla="*/ 184 h 203"/>
                <a:gd name="T50" fmla="*/ 28 w 168"/>
                <a:gd name="T51" fmla="*/ 176 h 203"/>
                <a:gd name="T52" fmla="*/ 43 w 168"/>
                <a:gd name="T53" fmla="*/ 156 h 203"/>
                <a:gd name="T54" fmla="*/ 28 w 168"/>
                <a:gd name="T55" fmla="*/ 168 h 203"/>
                <a:gd name="T56" fmla="*/ 28 w 168"/>
                <a:gd name="T57" fmla="*/ 156 h 203"/>
                <a:gd name="T58" fmla="*/ 24 w 168"/>
                <a:gd name="T59" fmla="*/ 160 h 203"/>
                <a:gd name="T60" fmla="*/ 8 w 168"/>
                <a:gd name="T61" fmla="*/ 156 h 203"/>
                <a:gd name="T62" fmla="*/ 24 w 168"/>
                <a:gd name="T63" fmla="*/ 145 h 203"/>
                <a:gd name="T64" fmla="*/ 16 w 168"/>
                <a:gd name="T65" fmla="*/ 113 h 203"/>
                <a:gd name="T66" fmla="*/ 8 w 168"/>
                <a:gd name="T67" fmla="*/ 102 h 203"/>
                <a:gd name="T68" fmla="*/ 12 w 168"/>
                <a:gd name="T69" fmla="*/ 90 h 203"/>
                <a:gd name="T70" fmla="*/ 4 w 168"/>
                <a:gd name="T71" fmla="*/ 74 h 203"/>
                <a:gd name="T72" fmla="*/ 8 w 168"/>
                <a:gd name="T73" fmla="*/ 55 h 203"/>
                <a:gd name="T74" fmla="*/ 24 w 168"/>
                <a:gd name="T75" fmla="*/ 28 h 203"/>
                <a:gd name="T76" fmla="*/ 32 w 168"/>
                <a:gd name="T77" fmla="*/ 12 h 203"/>
                <a:gd name="T78" fmla="*/ 43 w 168"/>
                <a:gd name="T79" fmla="*/ 0 h 203"/>
                <a:gd name="T80" fmla="*/ 55 w 168"/>
                <a:gd name="T81" fmla="*/ 8 h 203"/>
                <a:gd name="T82" fmla="*/ 55 w 168"/>
                <a:gd name="T83" fmla="*/ 28 h 203"/>
                <a:gd name="T84" fmla="*/ 55 w 168"/>
                <a:gd name="T85" fmla="*/ 35 h 203"/>
                <a:gd name="T86" fmla="*/ 51 w 168"/>
                <a:gd name="T87" fmla="*/ 59 h 203"/>
                <a:gd name="T88" fmla="*/ 63 w 168"/>
                <a:gd name="T89" fmla="*/ 63 h 203"/>
                <a:gd name="T90" fmla="*/ 98 w 168"/>
                <a:gd name="T91" fmla="*/ 51 h 203"/>
                <a:gd name="T92" fmla="*/ 110 w 168"/>
                <a:gd name="T93" fmla="*/ 74 h 203"/>
                <a:gd name="T94" fmla="*/ 102 w 168"/>
                <a:gd name="T95" fmla="*/ 82 h 203"/>
                <a:gd name="T96" fmla="*/ 106 w 168"/>
                <a:gd name="T97" fmla="*/ 94 h 203"/>
                <a:gd name="T98" fmla="*/ 102 w 168"/>
                <a:gd name="T99" fmla="*/ 106 h 203"/>
                <a:gd name="T100" fmla="*/ 106 w 168"/>
                <a:gd name="T101" fmla="*/ 117 h 203"/>
                <a:gd name="T102" fmla="*/ 125 w 168"/>
                <a:gd name="T103" fmla="*/ 117 h 203"/>
                <a:gd name="T104" fmla="*/ 137 w 168"/>
                <a:gd name="T105" fmla="*/ 125 h 203"/>
                <a:gd name="T106" fmla="*/ 145 w 168"/>
                <a:gd name="T107" fmla="*/ 137 h 203"/>
                <a:gd name="T108" fmla="*/ 153 w 168"/>
                <a:gd name="T109" fmla="*/ 137 h 203"/>
                <a:gd name="T110" fmla="*/ 157 w 168"/>
                <a:gd name="T111" fmla="*/ 141 h 203"/>
                <a:gd name="T112" fmla="*/ 168 w 168"/>
                <a:gd name="T113" fmla="*/ 152 h 203"/>
                <a:gd name="T114" fmla="*/ 165 w 168"/>
                <a:gd name="T115" fmla="*/ 1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8" h="203">
                  <a:moveTo>
                    <a:pt x="165" y="160"/>
                  </a:moveTo>
                  <a:lnTo>
                    <a:pt x="165" y="160"/>
                  </a:lnTo>
                  <a:lnTo>
                    <a:pt x="168" y="164"/>
                  </a:lnTo>
                  <a:lnTo>
                    <a:pt x="168" y="164"/>
                  </a:lnTo>
                  <a:lnTo>
                    <a:pt x="168" y="168"/>
                  </a:lnTo>
                  <a:lnTo>
                    <a:pt x="168" y="168"/>
                  </a:lnTo>
                  <a:lnTo>
                    <a:pt x="168" y="168"/>
                  </a:lnTo>
                  <a:lnTo>
                    <a:pt x="168" y="172"/>
                  </a:lnTo>
                  <a:lnTo>
                    <a:pt x="168" y="172"/>
                  </a:lnTo>
                  <a:lnTo>
                    <a:pt x="165" y="168"/>
                  </a:lnTo>
                  <a:lnTo>
                    <a:pt x="165" y="168"/>
                  </a:lnTo>
                  <a:lnTo>
                    <a:pt x="161" y="172"/>
                  </a:lnTo>
                  <a:lnTo>
                    <a:pt x="161" y="176"/>
                  </a:lnTo>
                  <a:lnTo>
                    <a:pt x="161" y="176"/>
                  </a:lnTo>
                  <a:lnTo>
                    <a:pt x="161" y="176"/>
                  </a:lnTo>
                  <a:lnTo>
                    <a:pt x="157" y="176"/>
                  </a:lnTo>
                  <a:lnTo>
                    <a:pt x="157" y="176"/>
                  </a:lnTo>
                  <a:lnTo>
                    <a:pt x="153" y="176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72"/>
                  </a:lnTo>
                  <a:lnTo>
                    <a:pt x="153" y="168"/>
                  </a:lnTo>
                  <a:lnTo>
                    <a:pt x="157" y="168"/>
                  </a:lnTo>
                  <a:lnTo>
                    <a:pt x="157" y="168"/>
                  </a:lnTo>
                  <a:lnTo>
                    <a:pt x="153" y="164"/>
                  </a:lnTo>
                  <a:lnTo>
                    <a:pt x="153" y="160"/>
                  </a:lnTo>
                  <a:lnTo>
                    <a:pt x="149" y="156"/>
                  </a:lnTo>
                  <a:lnTo>
                    <a:pt x="149" y="156"/>
                  </a:lnTo>
                  <a:lnTo>
                    <a:pt x="149" y="160"/>
                  </a:lnTo>
                  <a:lnTo>
                    <a:pt x="153" y="164"/>
                  </a:lnTo>
                  <a:lnTo>
                    <a:pt x="153" y="168"/>
                  </a:lnTo>
                  <a:lnTo>
                    <a:pt x="149" y="168"/>
                  </a:lnTo>
                  <a:lnTo>
                    <a:pt x="145" y="172"/>
                  </a:lnTo>
                  <a:lnTo>
                    <a:pt x="145" y="176"/>
                  </a:lnTo>
                  <a:lnTo>
                    <a:pt x="145" y="180"/>
                  </a:lnTo>
                  <a:lnTo>
                    <a:pt x="145" y="180"/>
                  </a:lnTo>
                  <a:lnTo>
                    <a:pt x="129" y="184"/>
                  </a:lnTo>
                  <a:lnTo>
                    <a:pt x="125" y="188"/>
                  </a:lnTo>
                  <a:lnTo>
                    <a:pt x="125" y="188"/>
                  </a:lnTo>
                  <a:lnTo>
                    <a:pt x="122" y="188"/>
                  </a:lnTo>
                  <a:lnTo>
                    <a:pt x="122" y="188"/>
                  </a:lnTo>
                  <a:lnTo>
                    <a:pt x="122" y="188"/>
                  </a:lnTo>
                  <a:lnTo>
                    <a:pt x="118" y="188"/>
                  </a:lnTo>
                  <a:lnTo>
                    <a:pt x="118" y="188"/>
                  </a:lnTo>
                  <a:lnTo>
                    <a:pt x="118" y="188"/>
                  </a:lnTo>
                  <a:lnTo>
                    <a:pt x="118" y="192"/>
                  </a:lnTo>
                  <a:lnTo>
                    <a:pt x="118" y="195"/>
                  </a:lnTo>
                  <a:lnTo>
                    <a:pt x="114" y="192"/>
                  </a:lnTo>
                  <a:lnTo>
                    <a:pt x="114" y="192"/>
                  </a:lnTo>
                  <a:lnTo>
                    <a:pt x="114" y="192"/>
                  </a:lnTo>
                  <a:lnTo>
                    <a:pt x="114" y="192"/>
                  </a:lnTo>
                  <a:lnTo>
                    <a:pt x="114" y="195"/>
                  </a:lnTo>
                  <a:lnTo>
                    <a:pt x="98" y="195"/>
                  </a:lnTo>
                  <a:lnTo>
                    <a:pt x="86" y="195"/>
                  </a:lnTo>
                  <a:lnTo>
                    <a:pt x="82" y="192"/>
                  </a:lnTo>
                  <a:lnTo>
                    <a:pt x="82" y="192"/>
                  </a:lnTo>
                  <a:lnTo>
                    <a:pt x="79" y="195"/>
                  </a:lnTo>
                  <a:lnTo>
                    <a:pt x="79" y="195"/>
                  </a:lnTo>
                  <a:lnTo>
                    <a:pt x="75" y="192"/>
                  </a:lnTo>
                  <a:lnTo>
                    <a:pt x="75" y="192"/>
                  </a:lnTo>
                  <a:lnTo>
                    <a:pt x="71" y="195"/>
                  </a:lnTo>
                  <a:lnTo>
                    <a:pt x="67" y="195"/>
                  </a:lnTo>
                  <a:lnTo>
                    <a:pt x="67" y="195"/>
                  </a:lnTo>
                  <a:lnTo>
                    <a:pt x="67" y="199"/>
                  </a:lnTo>
                  <a:lnTo>
                    <a:pt x="67" y="199"/>
                  </a:lnTo>
                  <a:lnTo>
                    <a:pt x="71" y="199"/>
                  </a:lnTo>
                  <a:lnTo>
                    <a:pt x="71" y="199"/>
                  </a:lnTo>
                  <a:lnTo>
                    <a:pt x="67" y="199"/>
                  </a:lnTo>
                  <a:lnTo>
                    <a:pt x="67" y="203"/>
                  </a:lnTo>
                  <a:lnTo>
                    <a:pt x="63" y="203"/>
                  </a:lnTo>
                  <a:lnTo>
                    <a:pt x="63" y="203"/>
                  </a:lnTo>
                  <a:lnTo>
                    <a:pt x="63" y="203"/>
                  </a:lnTo>
                  <a:lnTo>
                    <a:pt x="63" y="199"/>
                  </a:lnTo>
                  <a:lnTo>
                    <a:pt x="63" y="195"/>
                  </a:lnTo>
                  <a:lnTo>
                    <a:pt x="63" y="195"/>
                  </a:lnTo>
                  <a:lnTo>
                    <a:pt x="67" y="192"/>
                  </a:lnTo>
                  <a:lnTo>
                    <a:pt x="67" y="192"/>
                  </a:lnTo>
                  <a:lnTo>
                    <a:pt x="67" y="192"/>
                  </a:lnTo>
                  <a:lnTo>
                    <a:pt x="71" y="192"/>
                  </a:lnTo>
                  <a:lnTo>
                    <a:pt x="71" y="192"/>
                  </a:lnTo>
                  <a:lnTo>
                    <a:pt x="71" y="192"/>
                  </a:lnTo>
                  <a:lnTo>
                    <a:pt x="71" y="192"/>
                  </a:lnTo>
                  <a:lnTo>
                    <a:pt x="75" y="188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1" y="184"/>
                  </a:lnTo>
                  <a:lnTo>
                    <a:pt x="67" y="188"/>
                  </a:lnTo>
                  <a:lnTo>
                    <a:pt x="67" y="192"/>
                  </a:lnTo>
                  <a:lnTo>
                    <a:pt x="63" y="192"/>
                  </a:lnTo>
                  <a:lnTo>
                    <a:pt x="59" y="195"/>
                  </a:lnTo>
                  <a:lnTo>
                    <a:pt x="55" y="195"/>
                  </a:lnTo>
                  <a:lnTo>
                    <a:pt x="55" y="192"/>
                  </a:lnTo>
                  <a:lnTo>
                    <a:pt x="59" y="188"/>
                  </a:lnTo>
                  <a:lnTo>
                    <a:pt x="59" y="188"/>
                  </a:lnTo>
                  <a:lnTo>
                    <a:pt x="59" y="184"/>
                  </a:lnTo>
                  <a:lnTo>
                    <a:pt x="55" y="192"/>
                  </a:lnTo>
                  <a:lnTo>
                    <a:pt x="51" y="195"/>
                  </a:lnTo>
                  <a:lnTo>
                    <a:pt x="51" y="192"/>
                  </a:lnTo>
                  <a:lnTo>
                    <a:pt x="51" y="192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51" y="188"/>
                  </a:lnTo>
                  <a:lnTo>
                    <a:pt x="47" y="192"/>
                  </a:lnTo>
                  <a:lnTo>
                    <a:pt x="47" y="192"/>
                  </a:lnTo>
                  <a:lnTo>
                    <a:pt x="43" y="192"/>
                  </a:lnTo>
                  <a:lnTo>
                    <a:pt x="43" y="188"/>
                  </a:lnTo>
                  <a:lnTo>
                    <a:pt x="43" y="188"/>
                  </a:lnTo>
                  <a:lnTo>
                    <a:pt x="47" y="184"/>
                  </a:lnTo>
                  <a:lnTo>
                    <a:pt x="47" y="184"/>
                  </a:lnTo>
                  <a:lnTo>
                    <a:pt x="55" y="184"/>
                  </a:lnTo>
                  <a:lnTo>
                    <a:pt x="59" y="180"/>
                  </a:lnTo>
                  <a:lnTo>
                    <a:pt x="59" y="180"/>
                  </a:lnTo>
                  <a:lnTo>
                    <a:pt x="55" y="180"/>
                  </a:lnTo>
                  <a:lnTo>
                    <a:pt x="51" y="180"/>
                  </a:lnTo>
                  <a:lnTo>
                    <a:pt x="47" y="180"/>
                  </a:lnTo>
                  <a:lnTo>
                    <a:pt x="47" y="180"/>
                  </a:lnTo>
                  <a:lnTo>
                    <a:pt x="39" y="176"/>
                  </a:lnTo>
                  <a:lnTo>
                    <a:pt x="39" y="172"/>
                  </a:lnTo>
                  <a:lnTo>
                    <a:pt x="43" y="184"/>
                  </a:lnTo>
                  <a:lnTo>
                    <a:pt x="43" y="184"/>
                  </a:lnTo>
                  <a:lnTo>
                    <a:pt x="39" y="184"/>
                  </a:lnTo>
                  <a:lnTo>
                    <a:pt x="36" y="184"/>
                  </a:lnTo>
                  <a:lnTo>
                    <a:pt x="36" y="184"/>
                  </a:lnTo>
                  <a:lnTo>
                    <a:pt x="36" y="180"/>
                  </a:lnTo>
                  <a:lnTo>
                    <a:pt x="36" y="180"/>
                  </a:lnTo>
                  <a:lnTo>
                    <a:pt x="36" y="176"/>
                  </a:lnTo>
                  <a:lnTo>
                    <a:pt x="32" y="172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6" y="184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6" y="195"/>
                  </a:lnTo>
                  <a:lnTo>
                    <a:pt x="36" y="195"/>
                  </a:lnTo>
                  <a:lnTo>
                    <a:pt x="28" y="195"/>
                  </a:lnTo>
                  <a:lnTo>
                    <a:pt x="24" y="192"/>
                  </a:lnTo>
                  <a:lnTo>
                    <a:pt x="20" y="188"/>
                  </a:lnTo>
                  <a:lnTo>
                    <a:pt x="16" y="188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0" y="180"/>
                  </a:lnTo>
                  <a:lnTo>
                    <a:pt x="20" y="180"/>
                  </a:lnTo>
                  <a:lnTo>
                    <a:pt x="24" y="176"/>
                  </a:lnTo>
                  <a:lnTo>
                    <a:pt x="28" y="176"/>
                  </a:lnTo>
                  <a:lnTo>
                    <a:pt x="28" y="176"/>
                  </a:lnTo>
                  <a:lnTo>
                    <a:pt x="28" y="172"/>
                  </a:lnTo>
                  <a:lnTo>
                    <a:pt x="28" y="172"/>
                  </a:lnTo>
                  <a:lnTo>
                    <a:pt x="28" y="172"/>
                  </a:lnTo>
                  <a:lnTo>
                    <a:pt x="32" y="168"/>
                  </a:lnTo>
                  <a:lnTo>
                    <a:pt x="36" y="164"/>
                  </a:lnTo>
                  <a:lnTo>
                    <a:pt x="43" y="156"/>
                  </a:lnTo>
                  <a:lnTo>
                    <a:pt x="43" y="156"/>
                  </a:lnTo>
                  <a:lnTo>
                    <a:pt x="39" y="160"/>
                  </a:lnTo>
                  <a:lnTo>
                    <a:pt x="36" y="160"/>
                  </a:lnTo>
                  <a:lnTo>
                    <a:pt x="32" y="168"/>
                  </a:lnTo>
                  <a:lnTo>
                    <a:pt x="28" y="168"/>
                  </a:lnTo>
                  <a:lnTo>
                    <a:pt x="28" y="168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4" y="156"/>
                  </a:lnTo>
                  <a:lnTo>
                    <a:pt x="24" y="156"/>
                  </a:lnTo>
                  <a:lnTo>
                    <a:pt x="28" y="152"/>
                  </a:lnTo>
                  <a:lnTo>
                    <a:pt x="28" y="156"/>
                  </a:lnTo>
                  <a:lnTo>
                    <a:pt x="32" y="152"/>
                  </a:lnTo>
                  <a:lnTo>
                    <a:pt x="28" y="149"/>
                  </a:lnTo>
                  <a:lnTo>
                    <a:pt x="28" y="152"/>
                  </a:lnTo>
                  <a:lnTo>
                    <a:pt x="24" y="152"/>
                  </a:lnTo>
                  <a:lnTo>
                    <a:pt x="24" y="152"/>
                  </a:lnTo>
                  <a:lnTo>
                    <a:pt x="24" y="160"/>
                  </a:lnTo>
                  <a:lnTo>
                    <a:pt x="24" y="164"/>
                  </a:lnTo>
                  <a:lnTo>
                    <a:pt x="20" y="164"/>
                  </a:lnTo>
                  <a:lnTo>
                    <a:pt x="12" y="164"/>
                  </a:lnTo>
                  <a:lnTo>
                    <a:pt x="0" y="164"/>
                  </a:lnTo>
                  <a:lnTo>
                    <a:pt x="4" y="160"/>
                  </a:lnTo>
                  <a:lnTo>
                    <a:pt x="8" y="156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20" y="152"/>
                  </a:lnTo>
                  <a:lnTo>
                    <a:pt x="20" y="149"/>
                  </a:lnTo>
                  <a:lnTo>
                    <a:pt x="20" y="145"/>
                  </a:lnTo>
                  <a:lnTo>
                    <a:pt x="24" y="145"/>
                  </a:lnTo>
                  <a:lnTo>
                    <a:pt x="24" y="141"/>
                  </a:lnTo>
                  <a:lnTo>
                    <a:pt x="20" y="137"/>
                  </a:lnTo>
                  <a:lnTo>
                    <a:pt x="16" y="121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06"/>
                  </a:lnTo>
                  <a:lnTo>
                    <a:pt x="16" y="106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8" y="102"/>
                  </a:lnTo>
                  <a:lnTo>
                    <a:pt x="4" y="102"/>
                  </a:lnTo>
                  <a:lnTo>
                    <a:pt x="4" y="102"/>
                  </a:lnTo>
                  <a:lnTo>
                    <a:pt x="0" y="98"/>
                  </a:lnTo>
                  <a:lnTo>
                    <a:pt x="0" y="94"/>
                  </a:lnTo>
                  <a:lnTo>
                    <a:pt x="8" y="90"/>
                  </a:lnTo>
                  <a:lnTo>
                    <a:pt x="12" y="90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12" y="82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0"/>
                  </a:lnTo>
                  <a:lnTo>
                    <a:pt x="8" y="63"/>
                  </a:lnTo>
                  <a:lnTo>
                    <a:pt x="8" y="59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8" y="47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8" y="20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4"/>
                  </a:lnTo>
                  <a:lnTo>
                    <a:pt x="36" y="0"/>
                  </a:lnTo>
                  <a:lnTo>
                    <a:pt x="43" y="0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4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5" y="24"/>
                  </a:lnTo>
                  <a:lnTo>
                    <a:pt x="55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5" y="31"/>
                  </a:lnTo>
                  <a:lnTo>
                    <a:pt x="55" y="31"/>
                  </a:lnTo>
                  <a:lnTo>
                    <a:pt x="55" y="31"/>
                  </a:lnTo>
                  <a:lnTo>
                    <a:pt x="55" y="35"/>
                  </a:lnTo>
                  <a:lnTo>
                    <a:pt x="59" y="39"/>
                  </a:lnTo>
                  <a:lnTo>
                    <a:pt x="59" y="39"/>
                  </a:lnTo>
                  <a:lnTo>
                    <a:pt x="59" y="43"/>
                  </a:lnTo>
                  <a:lnTo>
                    <a:pt x="59" y="47"/>
                  </a:lnTo>
                  <a:lnTo>
                    <a:pt x="55" y="55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5" y="59"/>
                  </a:lnTo>
                  <a:lnTo>
                    <a:pt x="55" y="63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63" y="59"/>
                  </a:lnTo>
                  <a:lnTo>
                    <a:pt x="63" y="59"/>
                  </a:lnTo>
                  <a:lnTo>
                    <a:pt x="79" y="55"/>
                  </a:lnTo>
                  <a:lnTo>
                    <a:pt x="82" y="51"/>
                  </a:lnTo>
                  <a:lnTo>
                    <a:pt x="94" y="51"/>
                  </a:lnTo>
                  <a:lnTo>
                    <a:pt x="98" y="51"/>
                  </a:lnTo>
                  <a:lnTo>
                    <a:pt x="98" y="51"/>
                  </a:lnTo>
                  <a:lnTo>
                    <a:pt x="98" y="51"/>
                  </a:lnTo>
                  <a:lnTo>
                    <a:pt x="102" y="59"/>
                  </a:lnTo>
                  <a:lnTo>
                    <a:pt x="110" y="67"/>
                  </a:lnTo>
                  <a:lnTo>
                    <a:pt x="110" y="70"/>
                  </a:lnTo>
                  <a:lnTo>
                    <a:pt x="110" y="74"/>
                  </a:lnTo>
                  <a:lnTo>
                    <a:pt x="106" y="78"/>
                  </a:lnTo>
                  <a:lnTo>
                    <a:pt x="106" y="78"/>
                  </a:lnTo>
                  <a:lnTo>
                    <a:pt x="106" y="78"/>
                  </a:lnTo>
                  <a:lnTo>
                    <a:pt x="106" y="78"/>
                  </a:lnTo>
                  <a:lnTo>
                    <a:pt x="106" y="82"/>
                  </a:lnTo>
                  <a:lnTo>
                    <a:pt x="102" y="82"/>
                  </a:lnTo>
                  <a:lnTo>
                    <a:pt x="102" y="82"/>
                  </a:lnTo>
                  <a:lnTo>
                    <a:pt x="102" y="82"/>
                  </a:lnTo>
                  <a:lnTo>
                    <a:pt x="102" y="82"/>
                  </a:lnTo>
                  <a:lnTo>
                    <a:pt x="102" y="86"/>
                  </a:lnTo>
                  <a:lnTo>
                    <a:pt x="102" y="90"/>
                  </a:lnTo>
                  <a:lnTo>
                    <a:pt x="106" y="94"/>
                  </a:lnTo>
                  <a:lnTo>
                    <a:pt x="106" y="98"/>
                  </a:lnTo>
                  <a:lnTo>
                    <a:pt x="106" y="98"/>
                  </a:lnTo>
                  <a:lnTo>
                    <a:pt x="106" y="98"/>
                  </a:lnTo>
                  <a:lnTo>
                    <a:pt x="106" y="102"/>
                  </a:lnTo>
                  <a:lnTo>
                    <a:pt x="106" y="102"/>
                  </a:lnTo>
                  <a:lnTo>
                    <a:pt x="102" y="106"/>
                  </a:lnTo>
                  <a:lnTo>
                    <a:pt x="102" y="106"/>
                  </a:lnTo>
                  <a:lnTo>
                    <a:pt x="102" y="106"/>
                  </a:lnTo>
                  <a:lnTo>
                    <a:pt x="102" y="110"/>
                  </a:lnTo>
                  <a:lnTo>
                    <a:pt x="102" y="113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10" y="117"/>
                  </a:lnTo>
                  <a:lnTo>
                    <a:pt x="114" y="117"/>
                  </a:lnTo>
                  <a:lnTo>
                    <a:pt x="118" y="117"/>
                  </a:lnTo>
                  <a:lnTo>
                    <a:pt x="118" y="113"/>
                  </a:lnTo>
                  <a:lnTo>
                    <a:pt x="122" y="117"/>
                  </a:lnTo>
                  <a:lnTo>
                    <a:pt x="125" y="117"/>
                  </a:lnTo>
                  <a:lnTo>
                    <a:pt x="125" y="117"/>
                  </a:lnTo>
                  <a:lnTo>
                    <a:pt x="125" y="121"/>
                  </a:lnTo>
                  <a:lnTo>
                    <a:pt x="125" y="121"/>
                  </a:lnTo>
                  <a:lnTo>
                    <a:pt x="125" y="125"/>
                  </a:lnTo>
                  <a:lnTo>
                    <a:pt x="129" y="125"/>
                  </a:lnTo>
                  <a:lnTo>
                    <a:pt x="137" y="125"/>
                  </a:lnTo>
                  <a:lnTo>
                    <a:pt x="137" y="129"/>
                  </a:lnTo>
                  <a:lnTo>
                    <a:pt x="141" y="129"/>
                  </a:lnTo>
                  <a:lnTo>
                    <a:pt x="141" y="133"/>
                  </a:lnTo>
                  <a:lnTo>
                    <a:pt x="141" y="137"/>
                  </a:lnTo>
                  <a:lnTo>
                    <a:pt x="145" y="137"/>
                  </a:lnTo>
                  <a:lnTo>
                    <a:pt x="145" y="137"/>
                  </a:lnTo>
                  <a:lnTo>
                    <a:pt x="145" y="137"/>
                  </a:lnTo>
                  <a:lnTo>
                    <a:pt x="145" y="133"/>
                  </a:lnTo>
                  <a:lnTo>
                    <a:pt x="145" y="133"/>
                  </a:lnTo>
                  <a:lnTo>
                    <a:pt x="149" y="133"/>
                  </a:lnTo>
                  <a:lnTo>
                    <a:pt x="153" y="133"/>
                  </a:lnTo>
                  <a:lnTo>
                    <a:pt x="153" y="137"/>
                  </a:lnTo>
                  <a:lnTo>
                    <a:pt x="153" y="137"/>
                  </a:lnTo>
                  <a:lnTo>
                    <a:pt x="157" y="137"/>
                  </a:lnTo>
                  <a:lnTo>
                    <a:pt x="157" y="137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53" y="141"/>
                  </a:lnTo>
                  <a:lnTo>
                    <a:pt x="157" y="141"/>
                  </a:lnTo>
                  <a:lnTo>
                    <a:pt x="165" y="145"/>
                  </a:lnTo>
                  <a:lnTo>
                    <a:pt x="168" y="149"/>
                  </a:lnTo>
                  <a:lnTo>
                    <a:pt x="168" y="149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68" y="152"/>
                  </a:lnTo>
                  <a:lnTo>
                    <a:pt x="168" y="156"/>
                  </a:lnTo>
                  <a:lnTo>
                    <a:pt x="165" y="156"/>
                  </a:lnTo>
                  <a:lnTo>
                    <a:pt x="165" y="156"/>
                  </a:lnTo>
                  <a:lnTo>
                    <a:pt x="165" y="156"/>
                  </a:lnTo>
                  <a:lnTo>
                    <a:pt x="165" y="156"/>
                  </a:lnTo>
                  <a:lnTo>
                    <a:pt x="165" y="160"/>
                  </a:lnTo>
                  <a:lnTo>
                    <a:pt x="165" y="160"/>
                  </a:lnTo>
                  <a:lnTo>
                    <a:pt x="165" y="160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37"/>
            <p:cNvSpPr>
              <a:spLocks/>
            </p:cNvSpPr>
            <p:nvPr/>
          </p:nvSpPr>
          <p:spPr bwMode="auto">
            <a:xfrm>
              <a:off x="1715592" y="4540713"/>
              <a:ext cx="247649" cy="412751"/>
            </a:xfrm>
            <a:custGeom>
              <a:avLst/>
              <a:gdLst>
                <a:gd name="T0" fmla="*/ 117 w 117"/>
                <a:gd name="T1" fmla="*/ 125 h 195"/>
                <a:gd name="T2" fmla="*/ 105 w 117"/>
                <a:gd name="T3" fmla="*/ 133 h 195"/>
                <a:gd name="T4" fmla="*/ 105 w 117"/>
                <a:gd name="T5" fmla="*/ 137 h 195"/>
                <a:gd name="T6" fmla="*/ 105 w 117"/>
                <a:gd name="T7" fmla="*/ 140 h 195"/>
                <a:gd name="T8" fmla="*/ 101 w 117"/>
                <a:gd name="T9" fmla="*/ 144 h 195"/>
                <a:gd name="T10" fmla="*/ 90 w 117"/>
                <a:gd name="T11" fmla="*/ 160 h 195"/>
                <a:gd name="T12" fmla="*/ 90 w 117"/>
                <a:gd name="T13" fmla="*/ 156 h 195"/>
                <a:gd name="T14" fmla="*/ 90 w 117"/>
                <a:gd name="T15" fmla="*/ 152 h 195"/>
                <a:gd name="T16" fmla="*/ 86 w 117"/>
                <a:gd name="T17" fmla="*/ 148 h 195"/>
                <a:gd name="T18" fmla="*/ 78 w 117"/>
                <a:gd name="T19" fmla="*/ 148 h 195"/>
                <a:gd name="T20" fmla="*/ 70 w 117"/>
                <a:gd name="T21" fmla="*/ 137 h 195"/>
                <a:gd name="T22" fmla="*/ 66 w 117"/>
                <a:gd name="T23" fmla="*/ 144 h 195"/>
                <a:gd name="T24" fmla="*/ 54 w 117"/>
                <a:gd name="T25" fmla="*/ 152 h 195"/>
                <a:gd name="T26" fmla="*/ 43 w 117"/>
                <a:gd name="T27" fmla="*/ 152 h 195"/>
                <a:gd name="T28" fmla="*/ 43 w 117"/>
                <a:gd name="T29" fmla="*/ 160 h 195"/>
                <a:gd name="T30" fmla="*/ 39 w 117"/>
                <a:gd name="T31" fmla="*/ 164 h 195"/>
                <a:gd name="T32" fmla="*/ 35 w 117"/>
                <a:gd name="T33" fmla="*/ 172 h 195"/>
                <a:gd name="T34" fmla="*/ 31 w 117"/>
                <a:gd name="T35" fmla="*/ 183 h 195"/>
                <a:gd name="T36" fmla="*/ 27 w 117"/>
                <a:gd name="T37" fmla="*/ 191 h 195"/>
                <a:gd name="T38" fmla="*/ 27 w 117"/>
                <a:gd name="T39" fmla="*/ 195 h 195"/>
                <a:gd name="T40" fmla="*/ 23 w 117"/>
                <a:gd name="T41" fmla="*/ 191 h 195"/>
                <a:gd name="T42" fmla="*/ 19 w 117"/>
                <a:gd name="T43" fmla="*/ 179 h 195"/>
                <a:gd name="T44" fmla="*/ 15 w 117"/>
                <a:gd name="T45" fmla="*/ 168 h 195"/>
                <a:gd name="T46" fmla="*/ 11 w 117"/>
                <a:gd name="T47" fmla="*/ 160 h 195"/>
                <a:gd name="T48" fmla="*/ 7 w 117"/>
                <a:gd name="T49" fmla="*/ 152 h 195"/>
                <a:gd name="T50" fmla="*/ 7 w 117"/>
                <a:gd name="T51" fmla="*/ 137 h 195"/>
                <a:gd name="T52" fmla="*/ 19 w 117"/>
                <a:gd name="T53" fmla="*/ 144 h 195"/>
                <a:gd name="T54" fmla="*/ 23 w 117"/>
                <a:gd name="T55" fmla="*/ 137 h 195"/>
                <a:gd name="T56" fmla="*/ 31 w 117"/>
                <a:gd name="T57" fmla="*/ 133 h 195"/>
                <a:gd name="T58" fmla="*/ 35 w 117"/>
                <a:gd name="T59" fmla="*/ 129 h 195"/>
                <a:gd name="T60" fmla="*/ 31 w 117"/>
                <a:gd name="T61" fmla="*/ 105 h 195"/>
                <a:gd name="T62" fmla="*/ 15 w 117"/>
                <a:gd name="T63" fmla="*/ 86 h 195"/>
                <a:gd name="T64" fmla="*/ 7 w 117"/>
                <a:gd name="T65" fmla="*/ 82 h 195"/>
                <a:gd name="T66" fmla="*/ 11 w 117"/>
                <a:gd name="T67" fmla="*/ 82 h 195"/>
                <a:gd name="T68" fmla="*/ 11 w 117"/>
                <a:gd name="T69" fmla="*/ 70 h 195"/>
                <a:gd name="T70" fmla="*/ 19 w 117"/>
                <a:gd name="T71" fmla="*/ 51 h 195"/>
                <a:gd name="T72" fmla="*/ 19 w 117"/>
                <a:gd name="T73" fmla="*/ 43 h 195"/>
                <a:gd name="T74" fmla="*/ 7 w 117"/>
                <a:gd name="T75" fmla="*/ 35 h 195"/>
                <a:gd name="T76" fmla="*/ 0 w 117"/>
                <a:gd name="T77" fmla="*/ 35 h 195"/>
                <a:gd name="T78" fmla="*/ 0 w 117"/>
                <a:gd name="T79" fmla="*/ 23 h 195"/>
                <a:gd name="T80" fmla="*/ 0 w 117"/>
                <a:gd name="T81" fmla="*/ 23 h 195"/>
                <a:gd name="T82" fmla="*/ 7 w 117"/>
                <a:gd name="T83" fmla="*/ 23 h 195"/>
                <a:gd name="T84" fmla="*/ 31 w 117"/>
                <a:gd name="T85" fmla="*/ 16 h 195"/>
                <a:gd name="T86" fmla="*/ 31 w 117"/>
                <a:gd name="T87" fmla="*/ 12 h 195"/>
                <a:gd name="T88" fmla="*/ 31 w 117"/>
                <a:gd name="T89" fmla="*/ 4 h 195"/>
                <a:gd name="T90" fmla="*/ 39 w 117"/>
                <a:gd name="T91" fmla="*/ 8 h 195"/>
                <a:gd name="T92" fmla="*/ 43 w 117"/>
                <a:gd name="T93" fmla="*/ 12 h 195"/>
                <a:gd name="T94" fmla="*/ 43 w 117"/>
                <a:gd name="T95" fmla="*/ 19 h 195"/>
                <a:gd name="T96" fmla="*/ 54 w 117"/>
                <a:gd name="T97" fmla="*/ 23 h 195"/>
                <a:gd name="T98" fmla="*/ 62 w 117"/>
                <a:gd name="T99" fmla="*/ 39 h 195"/>
                <a:gd name="T100" fmla="*/ 78 w 117"/>
                <a:gd name="T101" fmla="*/ 55 h 195"/>
                <a:gd name="T102" fmla="*/ 82 w 117"/>
                <a:gd name="T103" fmla="*/ 66 h 195"/>
                <a:gd name="T104" fmla="*/ 86 w 117"/>
                <a:gd name="T105" fmla="*/ 70 h 195"/>
                <a:gd name="T106" fmla="*/ 105 w 117"/>
                <a:gd name="T107" fmla="*/ 86 h 195"/>
                <a:gd name="T108" fmla="*/ 109 w 117"/>
                <a:gd name="T109" fmla="*/ 90 h 195"/>
                <a:gd name="T110" fmla="*/ 109 w 117"/>
                <a:gd name="T111" fmla="*/ 94 h 195"/>
                <a:gd name="T112" fmla="*/ 113 w 117"/>
                <a:gd name="T113" fmla="*/ 109 h 195"/>
                <a:gd name="T114" fmla="*/ 113 w 117"/>
                <a:gd name="T115" fmla="*/ 113 h 195"/>
                <a:gd name="T116" fmla="*/ 113 w 117"/>
                <a:gd name="T117" fmla="*/ 12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7" h="195">
                  <a:moveTo>
                    <a:pt x="117" y="125"/>
                  </a:moveTo>
                  <a:lnTo>
                    <a:pt x="117" y="125"/>
                  </a:lnTo>
                  <a:lnTo>
                    <a:pt x="117" y="125"/>
                  </a:lnTo>
                  <a:lnTo>
                    <a:pt x="113" y="129"/>
                  </a:lnTo>
                  <a:lnTo>
                    <a:pt x="109" y="133"/>
                  </a:lnTo>
                  <a:lnTo>
                    <a:pt x="105" y="133"/>
                  </a:lnTo>
                  <a:lnTo>
                    <a:pt x="105" y="133"/>
                  </a:lnTo>
                  <a:lnTo>
                    <a:pt x="105" y="137"/>
                  </a:lnTo>
                  <a:lnTo>
                    <a:pt x="105" y="137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4"/>
                  </a:lnTo>
                  <a:lnTo>
                    <a:pt x="101" y="144"/>
                  </a:lnTo>
                  <a:lnTo>
                    <a:pt x="101" y="144"/>
                  </a:lnTo>
                  <a:lnTo>
                    <a:pt x="97" y="148"/>
                  </a:lnTo>
                  <a:lnTo>
                    <a:pt x="93" y="160"/>
                  </a:lnTo>
                  <a:lnTo>
                    <a:pt x="90" y="160"/>
                  </a:lnTo>
                  <a:lnTo>
                    <a:pt x="90" y="160"/>
                  </a:lnTo>
                  <a:lnTo>
                    <a:pt x="90" y="160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90" y="152"/>
                  </a:lnTo>
                  <a:lnTo>
                    <a:pt x="90" y="152"/>
                  </a:lnTo>
                  <a:lnTo>
                    <a:pt x="86" y="152"/>
                  </a:lnTo>
                  <a:lnTo>
                    <a:pt x="86" y="148"/>
                  </a:lnTo>
                  <a:lnTo>
                    <a:pt x="86" y="148"/>
                  </a:lnTo>
                  <a:lnTo>
                    <a:pt x="82" y="148"/>
                  </a:lnTo>
                  <a:lnTo>
                    <a:pt x="82" y="148"/>
                  </a:lnTo>
                  <a:lnTo>
                    <a:pt x="78" y="148"/>
                  </a:lnTo>
                  <a:lnTo>
                    <a:pt x="78" y="144"/>
                  </a:lnTo>
                  <a:lnTo>
                    <a:pt x="74" y="140"/>
                  </a:lnTo>
                  <a:lnTo>
                    <a:pt x="70" y="137"/>
                  </a:lnTo>
                  <a:lnTo>
                    <a:pt x="66" y="137"/>
                  </a:lnTo>
                  <a:lnTo>
                    <a:pt x="66" y="140"/>
                  </a:lnTo>
                  <a:lnTo>
                    <a:pt x="66" y="144"/>
                  </a:lnTo>
                  <a:lnTo>
                    <a:pt x="66" y="148"/>
                  </a:lnTo>
                  <a:lnTo>
                    <a:pt x="62" y="148"/>
                  </a:lnTo>
                  <a:lnTo>
                    <a:pt x="54" y="152"/>
                  </a:lnTo>
                  <a:lnTo>
                    <a:pt x="47" y="148"/>
                  </a:lnTo>
                  <a:lnTo>
                    <a:pt x="43" y="152"/>
                  </a:lnTo>
                  <a:lnTo>
                    <a:pt x="43" y="152"/>
                  </a:lnTo>
                  <a:lnTo>
                    <a:pt x="43" y="156"/>
                  </a:lnTo>
                  <a:lnTo>
                    <a:pt x="43" y="160"/>
                  </a:lnTo>
                  <a:lnTo>
                    <a:pt x="43" y="160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39" y="164"/>
                  </a:lnTo>
                  <a:lnTo>
                    <a:pt x="39" y="168"/>
                  </a:lnTo>
                  <a:lnTo>
                    <a:pt x="35" y="172"/>
                  </a:lnTo>
                  <a:lnTo>
                    <a:pt x="35" y="172"/>
                  </a:lnTo>
                  <a:lnTo>
                    <a:pt x="35" y="176"/>
                  </a:lnTo>
                  <a:lnTo>
                    <a:pt x="35" y="179"/>
                  </a:lnTo>
                  <a:lnTo>
                    <a:pt x="31" y="183"/>
                  </a:lnTo>
                  <a:lnTo>
                    <a:pt x="31" y="183"/>
                  </a:lnTo>
                  <a:lnTo>
                    <a:pt x="31" y="187"/>
                  </a:lnTo>
                  <a:lnTo>
                    <a:pt x="27" y="191"/>
                  </a:lnTo>
                  <a:lnTo>
                    <a:pt x="27" y="191"/>
                  </a:lnTo>
                  <a:lnTo>
                    <a:pt x="27" y="191"/>
                  </a:lnTo>
                  <a:lnTo>
                    <a:pt x="27" y="195"/>
                  </a:lnTo>
                  <a:lnTo>
                    <a:pt x="23" y="191"/>
                  </a:lnTo>
                  <a:lnTo>
                    <a:pt x="23" y="191"/>
                  </a:lnTo>
                  <a:lnTo>
                    <a:pt x="23" y="191"/>
                  </a:lnTo>
                  <a:lnTo>
                    <a:pt x="19" y="187"/>
                  </a:lnTo>
                  <a:lnTo>
                    <a:pt x="19" y="183"/>
                  </a:lnTo>
                  <a:lnTo>
                    <a:pt x="19" y="179"/>
                  </a:lnTo>
                  <a:lnTo>
                    <a:pt x="19" y="176"/>
                  </a:lnTo>
                  <a:lnTo>
                    <a:pt x="19" y="172"/>
                  </a:lnTo>
                  <a:lnTo>
                    <a:pt x="15" y="168"/>
                  </a:lnTo>
                  <a:lnTo>
                    <a:pt x="15" y="164"/>
                  </a:lnTo>
                  <a:lnTo>
                    <a:pt x="11" y="160"/>
                  </a:lnTo>
                  <a:lnTo>
                    <a:pt x="11" y="160"/>
                  </a:lnTo>
                  <a:lnTo>
                    <a:pt x="11" y="160"/>
                  </a:lnTo>
                  <a:lnTo>
                    <a:pt x="7" y="156"/>
                  </a:lnTo>
                  <a:lnTo>
                    <a:pt x="7" y="152"/>
                  </a:lnTo>
                  <a:lnTo>
                    <a:pt x="7" y="148"/>
                  </a:lnTo>
                  <a:lnTo>
                    <a:pt x="7" y="140"/>
                  </a:lnTo>
                  <a:lnTo>
                    <a:pt x="7" y="137"/>
                  </a:lnTo>
                  <a:lnTo>
                    <a:pt x="11" y="133"/>
                  </a:lnTo>
                  <a:lnTo>
                    <a:pt x="15" y="137"/>
                  </a:lnTo>
                  <a:lnTo>
                    <a:pt x="19" y="144"/>
                  </a:lnTo>
                  <a:lnTo>
                    <a:pt x="19" y="152"/>
                  </a:lnTo>
                  <a:lnTo>
                    <a:pt x="19" y="144"/>
                  </a:lnTo>
                  <a:lnTo>
                    <a:pt x="23" y="137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31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29"/>
                  </a:lnTo>
                  <a:lnTo>
                    <a:pt x="35" y="125"/>
                  </a:lnTo>
                  <a:lnTo>
                    <a:pt x="31" y="109"/>
                  </a:lnTo>
                  <a:lnTo>
                    <a:pt x="31" y="105"/>
                  </a:lnTo>
                  <a:lnTo>
                    <a:pt x="23" y="101"/>
                  </a:lnTo>
                  <a:lnTo>
                    <a:pt x="15" y="90"/>
                  </a:lnTo>
                  <a:lnTo>
                    <a:pt x="15" y="86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7" y="82"/>
                  </a:lnTo>
                  <a:lnTo>
                    <a:pt x="7" y="82"/>
                  </a:lnTo>
                  <a:lnTo>
                    <a:pt x="7" y="82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1" y="78"/>
                  </a:lnTo>
                  <a:lnTo>
                    <a:pt x="11" y="70"/>
                  </a:lnTo>
                  <a:lnTo>
                    <a:pt x="15" y="66"/>
                  </a:lnTo>
                  <a:lnTo>
                    <a:pt x="15" y="62"/>
                  </a:lnTo>
                  <a:lnTo>
                    <a:pt x="19" y="51"/>
                  </a:lnTo>
                  <a:lnTo>
                    <a:pt x="19" y="47"/>
                  </a:lnTo>
                  <a:lnTo>
                    <a:pt x="19" y="47"/>
                  </a:lnTo>
                  <a:lnTo>
                    <a:pt x="19" y="43"/>
                  </a:lnTo>
                  <a:lnTo>
                    <a:pt x="15" y="39"/>
                  </a:lnTo>
                  <a:lnTo>
                    <a:pt x="11" y="35"/>
                  </a:lnTo>
                  <a:lnTo>
                    <a:pt x="7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1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7" y="23"/>
                  </a:lnTo>
                  <a:lnTo>
                    <a:pt x="11" y="27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1" y="16"/>
                  </a:lnTo>
                  <a:lnTo>
                    <a:pt x="31" y="12"/>
                  </a:lnTo>
                  <a:lnTo>
                    <a:pt x="31" y="12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31" y="4"/>
                  </a:lnTo>
                  <a:lnTo>
                    <a:pt x="35" y="0"/>
                  </a:lnTo>
                  <a:lnTo>
                    <a:pt x="35" y="4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12"/>
                  </a:lnTo>
                  <a:lnTo>
                    <a:pt x="43" y="12"/>
                  </a:lnTo>
                  <a:lnTo>
                    <a:pt x="43" y="16"/>
                  </a:lnTo>
                  <a:lnTo>
                    <a:pt x="43" y="16"/>
                  </a:lnTo>
                  <a:lnTo>
                    <a:pt x="43" y="19"/>
                  </a:lnTo>
                  <a:lnTo>
                    <a:pt x="47" y="19"/>
                  </a:lnTo>
                  <a:lnTo>
                    <a:pt x="50" y="19"/>
                  </a:lnTo>
                  <a:lnTo>
                    <a:pt x="54" y="23"/>
                  </a:lnTo>
                  <a:lnTo>
                    <a:pt x="58" y="31"/>
                  </a:lnTo>
                  <a:lnTo>
                    <a:pt x="58" y="31"/>
                  </a:lnTo>
                  <a:lnTo>
                    <a:pt x="62" y="39"/>
                  </a:lnTo>
                  <a:lnTo>
                    <a:pt x="70" y="47"/>
                  </a:lnTo>
                  <a:lnTo>
                    <a:pt x="78" y="51"/>
                  </a:lnTo>
                  <a:lnTo>
                    <a:pt x="78" y="55"/>
                  </a:lnTo>
                  <a:lnTo>
                    <a:pt x="78" y="55"/>
                  </a:lnTo>
                  <a:lnTo>
                    <a:pt x="82" y="62"/>
                  </a:lnTo>
                  <a:lnTo>
                    <a:pt x="82" y="66"/>
                  </a:lnTo>
                  <a:lnTo>
                    <a:pt x="82" y="66"/>
                  </a:lnTo>
                  <a:lnTo>
                    <a:pt x="82" y="70"/>
                  </a:lnTo>
                  <a:lnTo>
                    <a:pt x="86" y="70"/>
                  </a:lnTo>
                  <a:lnTo>
                    <a:pt x="97" y="78"/>
                  </a:lnTo>
                  <a:lnTo>
                    <a:pt x="105" y="82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9" y="86"/>
                  </a:lnTo>
                  <a:lnTo>
                    <a:pt x="109" y="90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9" y="105"/>
                  </a:lnTo>
                  <a:lnTo>
                    <a:pt x="113" y="109"/>
                  </a:lnTo>
                  <a:lnTo>
                    <a:pt x="113" y="109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13" y="117"/>
                  </a:lnTo>
                  <a:lnTo>
                    <a:pt x="113" y="121"/>
                  </a:lnTo>
                  <a:lnTo>
                    <a:pt x="117" y="125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38"/>
            <p:cNvSpPr>
              <a:spLocks/>
            </p:cNvSpPr>
            <p:nvPr/>
          </p:nvSpPr>
          <p:spPr bwMode="auto">
            <a:xfrm>
              <a:off x="1135625" y="4432764"/>
              <a:ext cx="611716" cy="554567"/>
            </a:xfrm>
            <a:custGeom>
              <a:avLst/>
              <a:gdLst>
                <a:gd name="T0" fmla="*/ 289 w 289"/>
                <a:gd name="T1" fmla="*/ 227 h 262"/>
                <a:gd name="T2" fmla="*/ 278 w 289"/>
                <a:gd name="T3" fmla="*/ 242 h 262"/>
                <a:gd name="T4" fmla="*/ 274 w 289"/>
                <a:gd name="T5" fmla="*/ 227 h 262"/>
                <a:gd name="T6" fmla="*/ 266 w 289"/>
                <a:gd name="T7" fmla="*/ 211 h 262"/>
                <a:gd name="T8" fmla="*/ 262 w 289"/>
                <a:gd name="T9" fmla="*/ 211 h 262"/>
                <a:gd name="T10" fmla="*/ 258 w 289"/>
                <a:gd name="T11" fmla="*/ 207 h 262"/>
                <a:gd name="T12" fmla="*/ 258 w 289"/>
                <a:gd name="T13" fmla="*/ 215 h 262"/>
                <a:gd name="T14" fmla="*/ 258 w 289"/>
                <a:gd name="T15" fmla="*/ 215 h 262"/>
                <a:gd name="T16" fmla="*/ 238 w 289"/>
                <a:gd name="T17" fmla="*/ 219 h 262"/>
                <a:gd name="T18" fmla="*/ 231 w 289"/>
                <a:gd name="T19" fmla="*/ 230 h 262"/>
                <a:gd name="T20" fmla="*/ 242 w 289"/>
                <a:gd name="T21" fmla="*/ 242 h 262"/>
                <a:gd name="T22" fmla="*/ 246 w 289"/>
                <a:gd name="T23" fmla="*/ 250 h 262"/>
                <a:gd name="T24" fmla="*/ 219 w 289"/>
                <a:gd name="T25" fmla="*/ 254 h 262"/>
                <a:gd name="T26" fmla="*/ 211 w 289"/>
                <a:gd name="T27" fmla="*/ 262 h 262"/>
                <a:gd name="T28" fmla="*/ 199 w 289"/>
                <a:gd name="T29" fmla="*/ 254 h 262"/>
                <a:gd name="T30" fmla="*/ 195 w 289"/>
                <a:gd name="T31" fmla="*/ 250 h 262"/>
                <a:gd name="T32" fmla="*/ 195 w 289"/>
                <a:gd name="T33" fmla="*/ 246 h 262"/>
                <a:gd name="T34" fmla="*/ 188 w 289"/>
                <a:gd name="T35" fmla="*/ 230 h 262"/>
                <a:gd name="T36" fmla="*/ 180 w 289"/>
                <a:gd name="T37" fmla="*/ 219 h 262"/>
                <a:gd name="T38" fmla="*/ 176 w 289"/>
                <a:gd name="T39" fmla="*/ 211 h 262"/>
                <a:gd name="T40" fmla="*/ 168 w 289"/>
                <a:gd name="T41" fmla="*/ 203 h 262"/>
                <a:gd name="T42" fmla="*/ 160 w 289"/>
                <a:gd name="T43" fmla="*/ 188 h 262"/>
                <a:gd name="T44" fmla="*/ 160 w 289"/>
                <a:gd name="T45" fmla="*/ 184 h 262"/>
                <a:gd name="T46" fmla="*/ 145 w 289"/>
                <a:gd name="T47" fmla="*/ 176 h 262"/>
                <a:gd name="T48" fmla="*/ 133 w 289"/>
                <a:gd name="T49" fmla="*/ 156 h 262"/>
                <a:gd name="T50" fmla="*/ 86 w 289"/>
                <a:gd name="T51" fmla="*/ 152 h 262"/>
                <a:gd name="T52" fmla="*/ 67 w 289"/>
                <a:gd name="T53" fmla="*/ 152 h 262"/>
                <a:gd name="T54" fmla="*/ 20 w 289"/>
                <a:gd name="T55" fmla="*/ 164 h 262"/>
                <a:gd name="T56" fmla="*/ 20 w 289"/>
                <a:gd name="T57" fmla="*/ 145 h 262"/>
                <a:gd name="T58" fmla="*/ 20 w 289"/>
                <a:gd name="T59" fmla="*/ 121 h 262"/>
                <a:gd name="T60" fmla="*/ 16 w 289"/>
                <a:gd name="T61" fmla="*/ 98 h 262"/>
                <a:gd name="T62" fmla="*/ 8 w 289"/>
                <a:gd name="T63" fmla="*/ 78 h 262"/>
                <a:gd name="T64" fmla="*/ 12 w 289"/>
                <a:gd name="T65" fmla="*/ 63 h 262"/>
                <a:gd name="T66" fmla="*/ 16 w 289"/>
                <a:gd name="T67" fmla="*/ 55 h 262"/>
                <a:gd name="T68" fmla="*/ 31 w 289"/>
                <a:gd name="T69" fmla="*/ 31 h 262"/>
                <a:gd name="T70" fmla="*/ 43 w 289"/>
                <a:gd name="T71" fmla="*/ 27 h 262"/>
                <a:gd name="T72" fmla="*/ 51 w 289"/>
                <a:gd name="T73" fmla="*/ 16 h 262"/>
                <a:gd name="T74" fmla="*/ 55 w 289"/>
                <a:gd name="T75" fmla="*/ 0 h 262"/>
                <a:gd name="T76" fmla="*/ 82 w 289"/>
                <a:gd name="T77" fmla="*/ 12 h 262"/>
                <a:gd name="T78" fmla="*/ 86 w 289"/>
                <a:gd name="T79" fmla="*/ 16 h 262"/>
                <a:gd name="T80" fmla="*/ 90 w 289"/>
                <a:gd name="T81" fmla="*/ 24 h 262"/>
                <a:gd name="T82" fmla="*/ 141 w 289"/>
                <a:gd name="T83" fmla="*/ 43 h 262"/>
                <a:gd name="T84" fmla="*/ 149 w 289"/>
                <a:gd name="T85" fmla="*/ 47 h 262"/>
                <a:gd name="T86" fmla="*/ 160 w 289"/>
                <a:gd name="T87" fmla="*/ 67 h 262"/>
                <a:gd name="T88" fmla="*/ 168 w 289"/>
                <a:gd name="T89" fmla="*/ 78 h 262"/>
                <a:gd name="T90" fmla="*/ 180 w 289"/>
                <a:gd name="T91" fmla="*/ 82 h 262"/>
                <a:gd name="T92" fmla="*/ 199 w 289"/>
                <a:gd name="T93" fmla="*/ 90 h 262"/>
                <a:gd name="T94" fmla="*/ 195 w 289"/>
                <a:gd name="T95" fmla="*/ 74 h 262"/>
                <a:gd name="T96" fmla="*/ 203 w 289"/>
                <a:gd name="T97" fmla="*/ 67 h 262"/>
                <a:gd name="T98" fmla="*/ 203 w 289"/>
                <a:gd name="T99" fmla="*/ 63 h 262"/>
                <a:gd name="T100" fmla="*/ 215 w 289"/>
                <a:gd name="T101" fmla="*/ 63 h 262"/>
                <a:gd name="T102" fmla="*/ 227 w 289"/>
                <a:gd name="T103" fmla="*/ 78 h 262"/>
                <a:gd name="T104" fmla="*/ 238 w 289"/>
                <a:gd name="T105" fmla="*/ 102 h 262"/>
                <a:gd name="T106" fmla="*/ 254 w 289"/>
                <a:gd name="T107" fmla="*/ 125 h 262"/>
                <a:gd name="T108" fmla="*/ 270 w 289"/>
                <a:gd name="T109" fmla="*/ 148 h 262"/>
                <a:gd name="T110" fmla="*/ 258 w 289"/>
                <a:gd name="T111" fmla="*/ 164 h 262"/>
                <a:gd name="T112" fmla="*/ 258 w 289"/>
                <a:gd name="T113" fmla="*/ 184 h 262"/>
                <a:gd name="T114" fmla="*/ 266 w 289"/>
                <a:gd name="T115" fmla="*/ 195 h 262"/>
                <a:gd name="T116" fmla="*/ 274 w 289"/>
                <a:gd name="T117" fmla="*/ 203 h 262"/>
                <a:gd name="T118" fmla="*/ 281 w 289"/>
                <a:gd name="T119" fmla="*/ 215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9" h="262">
                  <a:moveTo>
                    <a:pt x="285" y="219"/>
                  </a:moveTo>
                  <a:lnTo>
                    <a:pt x="285" y="219"/>
                  </a:lnTo>
                  <a:lnTo>
                    <a:pt x="289" y="223"/>
                  </a:lnTo>
                  <a:lnTo>
                    <a:pt x="289" y="227"/>
                  </a:lnTo>
                  <a:lnTo>
                    <a:pt x="289" y="230"/>
                  </a:lnTo>
                  <a:lnTo>
                    <a:pt x="285" y="238"/>
                  </a:lnTo>
                  <a:lnTo>
                    <a:pt x="281" y="242"/>
                  </a:lnTo>
                  <a:lnTo>
                    <a:pt x="278" y="242"/>
                  </a:lnTo>
                  <a:lnTo>
                    <a:pt x="274" y="238"/>
                  </a:lnTo>
                  <a:lnTo>
                    <a:pt x="274" y="234"/>
                  </a:lnTo>
                  <a:lnTo>
                    <a:pt x="274" y="230"/>
                  </a:lnTo>
                  <a:lnTo>
                    <a:pt x="274" y="227"/>
                  </a:lnTo>
                  <a:lnTo>
                    <a:pt x="274" y="219"/>
                  </a:lnTo>
                  <a:lnTo>
                    <a:pt x="274" y="215"/>
                  </a:lnTo>
                  <a:lnTo>
                    <a:pt x="270" y="211"/>
                  </a:lnTo>
                  <a:lnTo>
                    <a:pt x="266" y="211"/>
                  </a:lnTo>
                  <a:lnTo>
                    <a:pt x="266" y="211"/>
                  </a:lnTo>
                  <a:lnTo>
                    <a:pt x="266" y="211"/>
                  </a:lnTo>
                  <a:lnTo>
                    <a:pt x="266" y="211"/>
                  </a:lnTo>
                  <a:lnTo>
                    <a:pt x="262" y="211"/>
                  </a:lnTo>
                  <a:lnTo>
                    <a:pt x="262" y="211"/>
                  </a:lnTo>
                  <a:lnTo>
                    <a:pt x="262" y="211"/>
                  </a:lnTo>
                  <a:lnTo>
                    <a:pt x="258" y="207"/>
                  </a:lnTo>
                  <a:lnTo>
                    <a:pt x="258" y="207"/>
                  </a:lnTo>
                  <a:lnTo>
                    <a:pt x="254" y="207"/>
                  </a:lnTo>
                  <a:lnTo>
                    <a:pt x="254" y="211"/>
                  </a:lnTo>
                  <a:lnTo>
                    <a:pt x="254" y="211"/>
                  </a:lnTo>
                  <a:lnTo>
                    <a:pt x="258" y="215"/>
                  </a:lnTo>
                  <a:lnTo>
                    <a:pt x="258" y="215"/>
                  </a:lnTo>
                  <a:lnTo>
                    <a:pt x="258" y="215"/>
                  </a:lnTo>
                  <a:lnTo>
                    <a:pt x="262" y="215"/>
                  </a:lnTo>
                  <a:lnTo>
                    <a:pt x="258" y="215"/>
                  </a:lnTo>
                  <a:lnTo>
                    <a:pt x="250" y="215"/>
                  </a:lnTo>
                  <a:lnTo>
                    <a:pt x="246" y="215"/>
                  </a:lnTo>
                  <a:lnTo>
                    <a:pt x="242" y="223"/>
                  </a:lnTo>
                  <a:lnTo>
                    <a:pt x="238" y="219"/>
                  </a:lnTo>
                  <a:lnTo>
                    <a:pt x="238" y="219"/>
                  </a:lnTo>
                  <a:lnTo>
                    <a:pt x="231" y="227"/>
                  </a:lnTo>
                  <a:lnTo>
                    <a:pt x="231" y="230"/>
                  </a:lnTo>
                  <a:lnTo>
                    <a:pt x="231" y="230"/>
                  </a:lnTo>
                  <a:lnTo>
                    <a:pt x="231" y="230"/>
                  </a:lnTo>
                  <a:lnTo>
                    <a:pt x="231" y="234"/>
                  </a:lnTo>
                  <a:lnTo>
                    <a:pt x="238" y="238"/>
                  </a:lnTo>
                  <a:lnTo>
                    <a:pt x="242" y="242"/>
                  </a:lnTo>
                  <a:lnTo>
                    <a:pt x="246" y="246"/>
                  </a:lnTo>
                  <a:lnTo>
                    <a:pt x="246" y="250"/>
                  </a:lnTo>
                  <a:lnTo>
                    <a:pt x="246" y="250"/>
                  </a:lnTo>
                  <a:lnTo>
                    <a:pt x="246" y="250"/>
                  </a:lnTo>
                  <a:lnTo>
                    <a:pt x="242" y="250"/>
                  </a:lnTo>
                  <a:lnTo>
                    <a:pt x="242" y="250"/>
                  </a:lnTo>
                  <a:lnTo>
                    <a:pt x="223" y="254"/>
                  </a:lnTo>
                  <a:lnTo>
                    <a:pt x="219" y="254"/>
                  </a:lnTo>
                  <a:lnTo>
                    <a:pt x="219" y="254"/>
                  </a:lnTo>
                  <a:lnTo>
                    <a:pt x="223" y="262"/>
                  </a:lnTo>
                  <a:lnTo>
                    <a:pt x="215" y="262"/>
                  </a:lnTo>
                  <a:lnTo>
                    <a:pt x="211" y="262"/>
                  </a:lnTo>
                  <a:lnTo>
                    <a:pt x="207" y="258"/>
                  </a:lnTo>
                  <a:lnTo>
                    <a:pt x="203" y="254"/>
                  </a:lnTo>
                  <a:lnTo>
                    <a:pt x="203" y="254"/>
                  </a:lnTo>
                  <a:lnTo>
                    <a:pt x="199" y="254"/>
                  </a:lnTo>
                  <a:lnTo>
                    <a:pt x="199" y="250"/>
                  </a:lnTo>
                  <a:lnTo>
                    <a:pt x="195" y="254"/>
                  </a:lnTo>
                  <a:lnTo>
                    <a:pt x="195" y="250"/>
                  </a:lnTo>
                  <a:lnTo>
                    <a:pt x="195" y="250"/>
                  </a:lnTo>
                  <a:lnTo>
                    <a:pt x="195" y="250"/>
                  </a:lnTo>
                  <a:lnTo>
                    <a:pt x="195" y="250"/>
                  </a:lnTo>
                  <a:lnTo>
                    <a:pt x="195" y="246"/>
                  </a:lnTo>
                  <a:lnTo>
                    <a:pt x="195" y="246"/>
                  </a:lnTo>
                  <a:lnTo>
                    <a:pt x="195" y="242"/>
                  </a:lnTo>
                  <a:lnTo>
                    <a:pt x="192" y="242"/>
                  </a:lnTo>
                  <a:lnTo>
                    <a:pt x="192" y="238"/>
                  </a:lnTo>
                  <a:lnTo>
                    <a:pt x="188" y="230"/>
                  </a:lnTo>
                  <a:lnTo>
                    <a:pt x="184" y="227"/>
                  </a:lnTo>
                  <a:lnTo>
                    <a:pt x="184" y="223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76" y="215"/>
                  </a:lnTo>
                  <a:lnTo>
                    <a:pt x="176" y="211"/>
                  </a:lnTo>
                  <a:lnTo>
                    <a:pt x="176" y="207"/>
                  </a:lnTo>
                  <a:lnTo>
                    <a:pt x="176" y="203"/>
                  </a:lnTo>
                  <a:lnTo>
                    <a:pt x="172" y="203"/>
                  </a:lnTo>
                  <a:lnTo>
                    <a:pt x="168" y="203"/>
                  </a:lnTo>
                  <a:lnTo>
                    <a:pt x="164" y="199"/>
                  </a:lnTo>
                  <a:lnTo>
                    <a:pt x="160" y="195"/>
                  </a:lnTo>
                  <a:lnTo>
                    <a:pt x="160" y="188"/>
                  </a:lnTo>
                  <a:lnTo>
                    <a:pt x="160" y="188"/>
                  </a:lnTo>
                  <a:lnTo>
                    <a:pt x="160" y="188"/>
                  </a:lnTo>
                  <a:lnTo>
                    <a:pt x="160" y="188"/>
                  </a:lnTo>
                  <a:lnTo>
                    <a:pt x="160" y="188"/>
                  </a:lnTo>
                  <a:lnTo>
                    <a:pt x="160" y="184"/>
                  </a:lnTo>
                  <a:lnTo>
                    <a:pt x="156" y="184"/>
                  </a:lnTo>
                  <a:lnTo>
                    <a:pt x="152" y="180"/>
                  </a:lnTo>
                  <a:lnTo>
                    <a:pt x="152" y="180"/>
                  </a:lnTo>
                  <a:lnTo>
                    <a:pt x="145" y="176"/>
                  </a:lnTo>
                  <a:lnTo>
                    <a:pt x="141" y="176"/>
                  </a:lnTo>
                  <a:lnTo>
                    <a:pt x="141" y="168"/>
                  </a:lnTo>
                  <a:lnTo>
                    <a:pt x="137" y="160"/>
                  </a:lnTo>
                  <a:lnTo>
                    <a:pt x="133" y="156"/>
                  </a:lnTo>
                  <a:lnTo>
                    <a:pt x="133" y="156"/>
                  </a:lnTo>
                  <a:lnTo>
                    <a:pt x="125" y="152"/>
                  </a:lnTo>
                  <a:lnTo>
                    <a:pt x="121" y="152"/>
                  </a:lnTo>
                  <a:lnTo>
                    <a:pt x="86" y="152"/>
                  </a:lnTo>
                  <a:lnTo>
                    <a:pt x="86" y="152"/>
                  </a:lnTo>
                  <a:lnTo>
                    <a:pt x="74" y="152"/>
                  </a:lnTo>
                  <a:lnTo>
                    <a:pt x="70" y="152"/>
                  </a:lnTo>
                  <a:lnTo>
                    <a:pt x="67" y="152"/>
                  </a:lnTo>
                  <a:lnTo>
                    <a:pt x="43" y="164"/>
                  </a:lnTo>
                  <a:lnTo>
                    <a:pt x="39" y="168"/>
                  </a:lnTo>
                  <a:lnTo>
                    <a:pt x="27" y="164"/>
                  </a:lnTo>
                  <a:lnTo>
                    <a:pt x="20" y="164"/>
                  </a:lnTo>
                  <a:lnTo>
                    <a:pt x="8" y="172"/>
                  </a:lnTo>
                  <a:lnTo>
                    <a:pt x="8" y="168"/>
                  </a:lnTo>
                  <a:lnTo>
                    <a:pt x="16" y="156"/>
                  </a:lnTo>
                  <a:lnTo>
                    <a:pt x="20" y="145"/>
                  </a:lnTo>
                  <a:lnTo>
                    <a:pt x="20" y="137"/>
                  </a:lnTo>
                  <a:lnTo>
                    <a:pt x="20" y="133"/>
                  </a:lnTo>
                  <a:lnTo>
                    <a:pt x="20" y="133"/>
                  </a:lnTo>
                  <a:lnTo>
                    <a:pt x="20" y="121"/>
                  </a:lnTo>
                  <a:lnTo>
                    <a:pt x="20" y="117"/>
                  </a:lnTo>
                  <a:lnTo>
                    <a:pt x="20" y="106"/>
                  </a:lnTo>
                  <a:lnTo>
                    <a:pt x="20" y="102"/>
                  </a:lnTo>
                  <a:lnTo>
                    <a:pt x="16" y="98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0" y="74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6" y="55"/>
                  </a:lnTo>
                  <a:lnTo>
                    <a:pt x="16" y="47"/>
                  </a:lnTo>
                  <a:lnTo>
                    <a:pt x="20" y="43"/>
                  </a:lnTo>
                  <a:lnTo>
                    <a:pt x="27" y="35"/>
                  </a:lnTo>
                  <a:lnTo>
                    <a:pt x="31" y="31"/>
                  </a:lnTo>
                  <a:lnTo>
                    <a:pt x="31" y="35"/>
                  </a:lnTo>
                  <a:lnTo>
                    <a:pt x="35" y="35"/>
                  </a:lnTo>
                  <a:lnTo>
                    <a:pt x="39" y="31"/>
                  </a:lnTo>
                  <a:lnTo>
                    <a:pt x="43" y="27"/>
                  </a:lnTo>
                  <a:lnTo>
                    <a:pt x="47" y="24"/>
                  </a:lnTo>
                  <a:lnTo>
                    <a:pt x="47" y="20"/>
                  </a:lnTo>
                  <a:lnTo>
                    <a:pt x="47" y="20"/>
                  </a:lnTo>
                  <a:lnTo>
                    <a:pt x="51" y="16"/>
                  </a:lnTo>
                  <a:lnTo>
                    <a:pt x="51" y="16"/>
                  </a:lnTo>
                  <a:lnTo>
                    <a:pt x="51" y="8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63" y="4"/>
                  </a:lnTo>
                  <a:lnTo>
                    <a:pt x="67" y="8"/>
                  </a:lnTo>
                  <a:lnTo>
                    <a:pt x="74" y="12"/>
                  </a:lnTo>
                  <a:lnTo>
                    <a:pt x="82" y="12"/>
                  </a:lnTo>
                  <a:lnTo>
                    <a:pt x="86" y="16"/>
                  </a:lnTo>
                  <a:lnTo>
                    <a:pt x="86" y="16"/>
                  </a:lnTo>
                  <a:lnTo>
                    <a:pt x="86" y="16"/>
                  </a:lnTo>
                  <a:lnTo>
                    <a:pt x="86" y="16"/>
                  </a:lnTo>
                  <a:lnTo>
                    <a:pt x="86" y="20"/>
                  </a:lnTo>
                  <a:lnTo>
                    <a:pt x="86" y="20"/>
                  </a:lnTo>
                  <a:lnTo>
                    <a:pt x="90" y="20"/>
                  </a:lnTo>
                  <a:lnTo>
                    <a:pt x="90" y="24"/>
                  </a:lnTo>
                  <a:lnTo>
                    <a:pt x="98" y="27"/>
                  </a:lnTo>
                  <a:lnTo>
                    <a:pt x="110" y="27"/>
                  </a:lnTo>
                  <a:lnTo>
                    <a:pt x="117" y="31"/>
                  </a:lnTo>
                  <a:lnTo>
                    <a:pt x="141" y="43"/>
                  </a:lnTo>
                  <a:lnTo>
                    <a:pt x="145" y="43"/>
                  </a:lnTo>
                  <a:lnTo>
                    <a:pt x="149" y="47"/>
                  </a:lnTo>
                  <a:lnTo>
                    <a:pt x="149" y="47"/>
                  </a:lnTo>
                  <a:lnTo>
                    <a:pt x="149" y="47"/>
                  </a:lnTo>
                  <a:lnTo>
                    <a:pt x="152" y="51"/>
                  </a:lnTo>
                  <a:lnTo>
                    <a:pt x="152" y="51"/>
                  </a:lnTo>
                  <a:lnTo>
                    <a:pt x="152" y="55"/>
                  </a:lnTo>
                  <a:lnTo>
                    <a:pt x="160" y="67"/>
                  </a:lnTo>
                  <a:lnTo>
                    <a:pt x="160" y="70"/>
                  </a:lnTo>
                  <a:lnTo>
                    <a:pt x="160" y="78"/>
                  </a:lnTo>
                  <a:lnTo>
                    <a:pt x="164" y="78"/>
                  </a:lnTo>
                  <a:lnTo>
                    <a:pt x="168" y="78"/>
                  </a:lnTo>
                  <a:lnTo>
                    <a:pt x="176" y="78"/>
                  </a:lnTo>
                  <a:lnTo>
                    <a:pt x="180" y="78"/>
                  </a:lnTo>
                  <a:lnTo>
                    <a:pt x="180" y="78"/>
                  </a:lnTo>
                  <a:lnTo>
                    <a:pt x="180" y="82"/>
                  </a:lnTo>
                  <a:lnTo>
                    <a:pt x="184" y="82"/>
                  </a:lnTo>
                  <a:lnTo>
                    <a:pt x="184" y="86"/>
                  </a:lnTo>
                  <a:lnTo>
                    <a:pt x="192" y="90"/>
                  </a:lnTo>
                  <a:lnTo>
                    <a:pt x="199" y="90"/>
                  </a:lnTo>
                  <a:lnTo>
                    <a:pt x="199" y="86"/>
                  </a:lnTo>
                  <a:lnTo>
                    <a:pt x="195" y="78"/>
                  </a:lnTo>
                  <a:lnTo>
                    <a:pt x="195" y="74"/>
                  </a:lnTo>
                  <a:lnTo>
                    <a:pt x="195" y="74"/>
                  </a:lnTo>
                  <a:lnTo>
                    <a:pt x="195" y="70"/>
                  </a:lnTo>
                  <a:lnTo>
                    <a:pt x="199" y="70"/>
                  </a:lnTo>
                  <a:lnTo>
                    <a:pt x="203" y="67"/>
                  </a:lnTo>
                  <a:lnTo>
                    <a:pt x="203" y="67"/>
                  </a:lnTo>
                  <a:lnTo>
                    <a:pt x="207" y="63"/>
                  </a:lnTo>
                  <a:lnTo>
                    <a:pt x="207" y="63"/>
                  </a:lnTo>
                  <a:lnTo>
                    <a:pt x="203" y="63"/>
                  </a:lnTo>
                  <a:lnTo>
                    <a:pt x="203" y="63"/>
                  </a:lnTo>
                  <a:lnTo>
                    <a:pt x="203" y="59"/>
                  </a:lnTo>
                  <a:lnTo>
                    <a:pt x="203" y="59"/>
                  </a:lnTo>
                  <a:lnTo>
                    <a:pt x="215" y="59"/>
                  </a:lnTo>
                  <a:lnTo>
                    <a:pt x="215" y="63"/>
                  </a:lnTo>
                  <a:lnTo>
                    <a:pt x="219" y="63"/>
                  </a:lnTo>
                  <a:lnTo>
                    <a:pt x="219" y="67"/>
                  </a:lnTo>
                  <a:lnTo>
                    <a:pt x="223" y="74"/>
                  </a:lnTo>
                  <a:lnTo>
                    <a:pt x="227" y="78"/>
                  </a:lnTo>
                  <a:lnTo>
                    <a:pt x="227" y="82"/>
                  </a:lnTo>
                  <a:lnTo>
                    <a:pt x="235" y="98"/>
                  </a:lnTo>
                  <a:lnTo>
                    <a:pt x="235" y="98"/>
                  </a:lnTo>
                  <a:lnTo>
                    <a:pt x="238" y="102"/>
                  </a:lnTo>
                  <a:lnTo>
                    <a:pt x="246" y="113"/>
                  </a:lnTo>
                  <a:lnTo>
                    <a:pt x="246" y="117"/>
                  </a:lnTo>
                  <a:lnTo>
                    <a:pt x="254" y="121"/>
                  </a:lnTo>
                  <a:lnTo>
                    <a:pt x="254" y="125"/>
                  </a:lnTo>
                  <a:lnTo>
                    <a:pt x="270" y="129"/>
                  </a:lnTo>
                  <a:lnTo>
                    <a:pt x="274" y="133"/>
                  </a:lnTo>
                  <a:lnTo>
                    <a:pt x="274" y="148"/>
                  </a:lnTo>
                  <a:lnTo>
                    <a:pt x="270" y="148"/>
                  </a:lnTo>
                  <a:lnTo>
                    <a:pt x="270" y="152"/>
                  </a:lnTo>
                  <a:lnTo>
                    <a:pt x="266" y="152"/>
                  </a:lnTo>
                  <a:lnTo>
                    <a:pt x="262" y="156"/>
                  </a:lnTo>
                  <a:lnTo>
                    <a:pt x="258" y="164"/>
                  </a:lnTo>
                  <a:lnTo>
                    <a:pt x="258" y="168"/>
                  </a:lnTo>
                  <a:lnTo>
                    <a:pt x="262" y="172"/>
                  </a:lnTo>
                  <a:lnTo>
                    <a:pt x="262" y="180"/>
                  </a:lnTo>
                  <a:lnTo>
                    <a:pt x="258" y="184"/>
                  </a:lnTo>
                  <a:lnTo>
                    <a:pt x="262" y="188"/>
                  </a:lnTo>
                  <a:lnTo>
                    <a:pt x="262" y="191"/>
                  </a:lnTo>
                  <a:lnTo>
                    <a:pt x="262" y="191"/>
                  </a:lnTo>
                  <a:lnTo>
                    <a:pt x="266" y="195"/>
                  </a:lnTo>
                  <a:lnTo>
                    <a:pt x="270" y="195"/>
                  </a:lnTo>
                  <a:lnTo>
                    <a:pt x="274" y="195"/>
                  </a:lnTo>
                  <a:lnTo>
                    <a:pt x="274" y="195"/>
                  </a:lnTo>
                  <a:lnTo>
                    <a:pt x="274" y="203"/>
                  </a:lnTo>
                  <a:lnTo>
                    <a:pt x="278" y="207"/>
                  </a:lnTo>
                  <a:lnTo>
                    <a:pt x="278" y="211"/>
                  </a:lnTo>
                  <a:lnTo>
                    <a:pt x="278" y="211"/>
                  </a:lnTo>
                  <a:lnTo>
                    <a:pt x="281" y="215"/>
                  </a:lnTo>
                  <a:lnTo>
                    <a:pt x="285" y="215"/>
                  </a:lnTo>
                  <a:lnTo>
                    <a:pt x="285" y="215"/>
                  </a:lnTo>
                  <a:lnTo>
                    <a:pt x="285" y="219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39"/>
            <p:cNvSpPr>
              <a:spLocks/>
            </p:cNvSpPr>
            <p:nvPr/>
          </p:nvSpPr>
          <p:spPr bwMode="auto">
            <a:xfrm>
              <a:off x="1434075" y="3829513"/>
              <a:ext cx="620183" cy="950384"/>
            </a:xfrm>
            <a:custGeom>
              <a:avLst/>
              <a:gdLst>
                <a:gd name="T0" fmla="*/ 203 w 293"/>
                <a:gd name="T1" fmla="*/ 43 h 449"/>
                <a:gd name="T2" fmla="*/ 215 w 293"/>
                <a:gd name="T3" fmla="*/ 145 h 449"/>
                <a:gd name="T4" fmla="*/ 238 w 293"/>
                <a:gd name="T5" fmla="*/ 164 h 449"/>
                <a:gd name="T6" fmla="*/ 254 w 293"/>
                <a:gd name="T7" fmla="*/ 168 h 449"/>
                <a:gd name="T8" fmla="*/ 285 w 293"/>
                <a:gd name="T9" fmla="*/ 195 h 449"/>
                <a:gd name="T10" fmla="*/ 281 w 293"/>
                <a:gd name="T11" fmla="*/ 230 h 449"/>
                <a:gd name="T12" fmla="*/ 281 w 293"/>
                <a:gd name="T13" fmla="*/ 250 h 449"/>
                <a:gd name="T14" fmla="*/ 246 w 293"/>
                <a:gd name="T15" fmla="*/ 258 h 449"/>
                <a:gd name="T16" fmla="*/ 254 w 293"/>
                <a:gd name="T17" fmla="*/ 277 h 449"/>
                <a:gd name="T18" fmla="*/ 273 w 293"/>
                <a:gd name="T19" fmla="*/ 316 h 449"/>
                <a:gd name="T20" fmla="*/ 293 w 293"/>
                <a:gd name="T21" fmla="*/ 352 h 449"/>
                <a:gd name="T22" fmla="*/ 285 w 293"/>
                <a:gd name="T23" fmla="*/ 367 h 449"/>
                <a:gd name="T24" fmla="*/ 293 w 293"/>
                <a:gd name="T25" fmla="*/ 391 h 449"/>
                <a:gd name="T26" fmla="*/ 289 w 293"/>
                <a:gd name="T27" fmla="*/ 414 h 449"/>
                <a:gd name="T28" fmla="*/ 254 w 293"/>
                <a:gd name="T29" fmla="*/ 445 h 449"/>
                <a:gd name="T30" fmla="*/ 246 w 293"/>
                <a:gd name="T31" fmla="*/ 449 h 449"/>
                <a:gd name="T32" fmla="*/ 242 w 293"/>
                <a:gd name="T33" fmla="*/ 430 h 449"/>
                <a:gd name="T34" fmla="*/ 242 w 293"/>
                <a:gd name="T35" fmla="*/ 426 h 449"/>
                <a:gd name="T36" fmla="*/ 238 w 293"/>
                <a:gd name="T37" fmla="*/ 418 h 449"/>
                <a:gd name="T38" fmla="*/ 215 w 293"/>
                <a:gd name="T39" fmla="*/ 402 h 449"/>
                <a:gd name="T40" fmla="*/ 211 w 293"/>
                <a:gd name="T41" fmla="*/ 391 h 449"/>
                <a:gd name="T42" fmla="*/ 191 w 293"/>
                <a:gd name="T43" fmla="*/ 367 h 449"/>
                <a:gd name="T44" fmla="*/ 180 w 293"/>
                <a:gd name="T45" fmla="*/ 355 h 449"/>
                <a:gd name="T46" fmla="*/ 176 w 293"/>
                <a:gd name="T47" fmla="*/ 348 h 449"/>
                <a:gd name="T48" fmla="*/ 168 w 293"/>
                <a:gd name="T49" fmla="*/ 340 h 449"/>
                <a:gd name="T50" fmla="*/ 164 w 293"/>
                <a:gd name="T51" fmla="*/ 332 h 449"/>
                <a:gd name="T52" fmla="*/ 129 w 293"/>
                <a:gd name="T53" fmla="*/ 316 h 449"/>
                <a:gd name="T54" fmla="*/ 125 w 293"/>
                <a:gd name="T55" fmla="*/ 309 h 449"/>
                <a:gd name="T56" fmla="*/ 125 w 293"/>
                <a:gd name="T57" fmla="*/ 301 h 449"/>
                <a:gd name="T58" fmla="*/ 101 w 293"/>
                <a:gd name="T59" fmla="*/ 281 h 449"/>
                <a:gd name="T60" fmla="*/ 97 w 293"/>
                <a:gd name="T61" fmla="*/ 273 h 449"/>
                <a:gd name="T62" fmla="*/ 109 w 293"/>
                <a:gd name="T63" fmla="*/ 258 h 449"/>
                <a:gd name="T64" fmla="*/ 117 w 293"/>
                <a:gd name="T65" fmla="*/ 238 h 449"/>
                <a:gd name="T66" fmla="*/ 90 w 293"/>
                <a:gd name="T67" fmla="*/ 164 h 449"/>
                <a:gd name="T68" fmla="*/ 86 w 293"/>
                <a:gd name="T69" fmla="*/ 160 h 449"/>
                <a:gd name="T70" fmla="*/ 74 w 293"/>
                <a:gd name="T71" fmla="*/ 172 h 449"/>
                <a:gd name="T72" fmla="*/ 66 w 293"/>
                <a:gd name="T73" fmla="*/ 168 h 449"/>
                <a:gd name="T74" fmla="*/ 47 w 293"/>
                <a:gd name="T75" fmla="*/ 148 h 449"/>
                <a:gd name="T76" fmla="*/ 35 w 293"/>
                <a:gd name="T77" fmla="*/ 141 h 449"/>
                <a:gd name="T78" fmla="*/ 35 w 293"/>
                <a:gd name="T79" fmla="*/ 141 h 449"/>
                <a:gd name="T80" fmla="*/ 19 w 293"/>
                <a:gd name="T81" fmla="*/ 137 h 449"/>
                <a:gd name="T82" fmla="*/ 19 w 293"/>
                <a:gd name="T83" fmla="*/ 129 h 449"/>
                <a:gd name="T84" fmla="*/ 19 w 293"/>
                <a:gd name="T85" fmla="*/ 121 h 449"/>
                <a:gd name="T86" fmla="*/ 23 w 293"/>
                <a:gd name="T87" fmla="*/ 113 h 449"/>
                <a:gd name="T88" fmla="*/ 4 w 293"/>
                <a:gd name="T89" fmla="*/ 102 h 449"/>
                <a:gd name="T90" fmla="*/ 8 w 293"/>
                <a:gd name="T91" fmla="*/ 78 h 449"/>
                <a:gd name="T92" fmla="*/ 11 w 293"/>
                <a:gd name="T93" fmla="*/ 66 h 449"/>
                <a:gd name="T94" fmla="*/ 15 w 293"/>
                <a:gd name="T95" fmla="*/ 66 h 449"/>
                <a:gd name="T96" fmla="*/ 23 w 293"/>
                <a:gd name="T97" fmla="*/ 59 h 449"/>
                <a:gd name="T98" fmla="*/ 27 w 293"/>
                <a:gd name="T99" fmla="*/ 43 h 449"/>
                <a:gd name="T100" fmla="*/ 27 w 293"/>
                <a:gd name="T101" fmla="*/ 16 h 449"/>
                <a:gd name="T102" fmla="*/ 70 w 293"/>
                <a:gd name="T103" fmla="*/ 4 h 449"/>
                <a:gd name="T104" fmla="*/ 74 w 293"/>
                <a:gd name="T105" fmla="*/ 8 h 449"/>
                <a:gd name="T106" fmla="*/ 86 w 293"/>
                <a:gd name="T107" fmla="*/ 0 h 449"/>
                <a:gd name="T108" fmla="*/ 109 w 293"/>
                <a:gd name="T109" fmla="*/ 8 h 449"/>
                <a:gd name="T110" fmla="*/ 113 w 293"/>
                <a:gd name="T111" fmla="*/ 20 h 449"/>
                <a:gd name="T112" fmla="*/ 144 w 293"/>
                <a:gd name="T113" fmla="*/ 43 h 449"/>
                <a:gd name="T114" fmla="*/ 156 w 293"/>
                <a:gd name="T115" fmla="*/ 43 h 449"/>
                <a:gd name="T116" fmla="*/ 168 w 293"/>
                <a:gd name="T117" fmla="*/ 43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3" h="449">
                  <a:moveTo>
                    <a:pt x="183" y="43"/>
                  </a:moveTo>
                  <a:lnTo>
                    <a:pt x="183" y="43"/>
                  </a:lnTo>
                  <a:lnTo>
                    <a:pt x="195" y="47"/>
                  </a:lnTo>
                  <a:lnTo>
                    <a:pt x="203" y="43"/>
                  </a:lnTo>
                  <a:lnTo>
                    <a:pt x="203" y="43"/>
                  </a:lnTo>
                  <a:lnTo>
                    <a:pt x="207" y="51"/>
                  </a:lnTo>
                  <a:lnTo>
                    <a:pt x="211" y="59"/>
                  </a:lnTo>
                  <a:lnTo>
                    <a:pt x="215" y="145"/>
                  </a:lnTo>
                  <a:lnTo>
                    <a:pt x="215" y="148"/>
                  </a:lnTo>
                  <a:lnTo>
                    <a:pt x="226" y="156"/>
                  </a:lnTo>
                  <a:lnTo>
                    <a:pt x="230" y="156"/>
                  </a:lnTo>
                  <a:lnTo>
                    <a:pt x="238" y="164"/>
                  </a:lnTo>
                  <a:lnTo>
                    <a:pt x="242" y="164"/>
                  </a:lnTo>
                  <a:lnTo>
                    <a:pt x="246" y="168"/>
                  </a:lnTo>
                  <a:lnTo>
                    <a:pt x="250" y="164"/>
                  </a:lnTo>
                  <a:lnTo>
                    <a:pt x="254" y="168"/>
                  </a:lnTo>
                  <a:lnTo>
                    <a:pt x="254" y="168"/>
                  </a:lnTo>
                  <a:lnTo>
                    <a:pt x="281" y="191"/>
                  </a:lnTo>
                  <a:lnTo>
                    <a:pt x="285" y="195"/>
                  </a:lnTo>
                  <a:lnTo>
                    <a:pt x="285" y="195"/>
                  </a:lnTo>
                  <a:lnTo>
                    <a:pt x="285" y="211"/>
                  </a:lnTo>
                  <a:lnTo>
                    <a:pt x="285" y="219"/>
                  </a:lnTo>
                  <a:lnTo>
                    <a:pt x="285" y="223"/>
                  </a:lnTo>
                  <a:lnTo>
                    <a:pt x="281" y="230"/>
                  </a:lnTo>
                  <a:lnTo>
                    <a:pt x="277" y="230"/>
                  </a:lnTo>
                  <a:lnTo>
                    <a:pt x="277" y="234"/>
                  </a:lnTo>
                  <a:lnTo>
                    <a:pt x="281" y="246"/>
                  </a:lnTo>
                  <a:lnTo>
                    <a:pt x="281" y="250"/>
                  </a:lnTo>
                  <a:lnTo>
                    <a:pt x="277" y="250"/>
                  </a:lnTo>
                  <a:lnTo>
                    <a:pt x="269" y="250"/>
                  </a:lnTo>
                  <a:lnTo>
                    <a:pt x="265" y="250"/>
                  </a:lnTo>
                  <a:lnTo>
                    <a:pt x="246" y="258"/>
                  </a:lnTo>
                  <a:lnTo>
                    <a:pt x="246" y="262"/>
                  </a:lnTo>
                  <a:lnTo>
                    <a:pt x="246" y="266"/>
                  </a:lnTo>
                  <a:lnTo>
                    <a:pt x="250" y="273"/>
                  </a:lnTo>
                  <a:lnTo>
                    <a:pt x="254" y="277"/>
                  </a:lnTo>
                  <a:lnTo>
                    <a:pt x="258" y="289"/>
                  </a:lnTo>
                  <a:lnTo>
                    <a:pt x="258" y="293"/>
                  </a:lnTo>
                  <a:lnTo>
                    <a:pt x="262" y="301"/>
                  </a:lnTo>
                  <a:lnTo>
                    <a:pt x="273" y="316"/>
                  </a:lnTo>
                  <a:lnTo>
                    <a:pt x="289" y="336"/>
                  </a:lnTo>
                  <a:lnTo>
                    <a:pt x="289" y="340"/>
                  </a:lnTo>
                  <a:lnTo>
                    <a:pt x="293" y="348"/>
                  </a:lnTo>
                  <a:lnTo>
                    <a:pt x="293" y="352"/>
                  </a:lnTo>
                  <a:lnTo>
                    <a:pt x="293" y="355"/>
                  </a:lnTo>
                  <a:lnTo>
                    <a:pt x="293" y="359"/>
                  </a:lnTo>
                  <a:lnTo>
                    <a:pt x="289" y="363"/>
                  </a:lnTo>
                  <a:lnTo>
                    <a:pt x="285" y="367"/>
                  </a:lnTo>
                  <a:lnTo>
                    <a:pt x="285" y="371"/>
                  </a:lnTo>
                  <a:lnTo>
                    <a:pt x="285" y="375"/>
                  </a:lnTo>
                  <a:lnTo>
                    <a:pt x="289" y="379"/>
                  </a:lnTo>
                  <a:lnTo>
                    <a:pt x="293" y="391"/>
                  </a:lnTo>
                  <a:lnTo>
                    <a:pt x="293" y="394"/>
                  </a:lnTo>
                  <a:lnTo>
                    <a:pt x="293" y="402"/>
                  </a:lnTo>
                  <a:lnTo>
                    <a:pt x="293" y="410"/>
                  </a:lnTo>
                  <a:lnTo>
                    <a:pt x="289" y="414"/>
                  </a:lnTo>
                  <a:lnTo>
                    <a:pt x="281" y="430"/>
                  </a:lnTo>
                  <a:lnTo>
                    <a:pt x="269" y="445"/>
                  </a:lnTo>
                  <a:lnTo>
                    <a:pt x="265" y="445"/>
                  </a:lnTo>
                  <a:lnTo>
                    <a:pt x="254" y="445"/>
                  </a:lnTo>
                  <a:lnTo>
                    <a:pt x="250" y="449"/>
                  </a:lnTo>
                  <a:lnTo>
                    <a:pt x="246" y="449"/>
                  </a:lnTo>
                  <a:lnTo>
                    <a:pt x="246" y="449"/>
                  </a:lnTo>
                  <a:lnTo>
                    <a:pt x="246" y="449"/>
                  </a:lnTo>
                  <a:lnTo>
                    <a:pt x="246" y="445"/>
                  </a:lnTo>
                  <a:lnTo>
                    <a:pt x="246" y="445"/>
                  </a:lnTo>
                  <a:lnTo>
                    <a:pt x="242" y="441"/>
                  </a:lnTo>
                  <a:lnTo>
                    <a:pt x="242" y="430"/>
                  </a:lnTo>
                  <a:lnTo>
                    <a:pt x="242" y="430"/>
                  </a:lnTo>
                  <a:lnTo>
                    <a:pt x="242" y="430"/>
                  </a:lnTo>
                  <a:lnTo>
                    <a:pt x="242" y="430"/>
                  </a:lnTo>
                  <a:lnTo>
                    <a:pt x="242" y="426"/>
                  </a:lnTo>
                  <a:lnTo>
                    <a:pt x="242" y="422"/>
                  </a:lnTo>
                  <a:lnTo>
                    <a:pt x="238" y="422"/>
                  </a:lnTo>
                  <a:lnTo>
                    <a:pt x="238" y="422"/>
                  </a:lnTo>
                  <a:lnTo>
                    <a:pt x="238" y="418"/>
                  </a:lnTo>
                  <a:lnTo>
                    <a:pt x="230" y="414"/>
                  </a:lnTo>
                  <a:lnTo>
                    <a:pt x="219" y="406"/>
                  </a:lnTo>
                  <a:lnTo>
                    <a:pt x="215" y="406"/>
                  </a:lnTo>
                  <a:lnTo>
                    <a:pt x="215" y="402"/>
                  </a:lnTo>
                  <a:lnTo>
                    <a:pt x="215" y="402"/>
                  </a:lnTo>
                  <a:lnTo>
                    <a:pt x="215" y="398"/>
                  </a:lnTo>
                  <a:lnTo>
                    <a:pt x="211" y="391"/>
                  </a:lnTo>
                  <a:lnTo>
                    <a:pt x="211" y="391"/>
                  </a:lnTo>
                  <a:lnTo>
                    <a:pt x="211" y="387"/>
                  </a:lnTo>
                  <a:lnTo>
                    <a:pt x="203" y="383"/>
                  </a:lnTo>
                  <a:lnTo>
                    <a:pt x="195" y="375"/>
                  </a:lnTo>
                  <a:lnTo>
                    <a:pt x="191" y="367"/>
                  </a:lnTo>
                  <a:lnTo>
                    <a:pt x="191" y="367"/>
                  </a:lnTo>
                  <a:lnTo>
                    <a:pt x="187" y="359"/>
                  </a:lnTo>
                  <a:lnTo>
                    <a:pt x="183" y="355"/>
                  </a:lnTo>
                  <a:lnTo>
                    <a:pt x="180" y="355"/>
                  </a:lnTo>
                  <a:lnTo>
                    <a:pt x="176" y="355"/>
                  </a:lnTo>
                  <a:lnTo>
                    <a:pt x="176" y="352"/>
                  </a:lnTo>
                  <a:lnTo>
                    <a:pt x="176" y="352"/>
                  </a:lnTo>
                  <a:lnTo>
                    <a:pt x="176" y="348"/>
                  </a:lnTo>
                  <a:lnTo>
                    <a:pt x="172" y="348"/>
                  </a:lnTo>
                  <a:lnTo>
                    <a:pt x="172" y="344"/>
                  </a:lnTo>
                  <a:lnTo>
                    <a:pt x="172" y="344"/>
                  </a:lnTo>
                  <a:lnTo>
                    <a:pt x="168" y="340"/>
                  </a:lnTo>
                  <a:lnTo>
                    <a:pt x="168" y="336"/>
                  </a:lnTo>
                  <a:lnTo>
                    <a:pt x="164" y="332"/>
                  </a:lnTo>
                  <a:lnTo>
                    <a:pt x="164" y="332"/>
                  </a:lnTo>
                  <a:lnTo>
                    <a:pt x="164" y="332"/>
                  </a:lnTo>
                  <a:lnTo>
                    <a:pt x="156" y="328"/>
                  </a:lnTo>
                  <a:lnTo>
                    <a:pt x="133" y="316"/>
                  </a:lnTo>
                  <a:lnTo>
                    <a:pt x="133" y="316"/>
                  </a:lnTo>
                  <a:lnTo>
                    <a:pt x="129" y="316"/>
                  </a:lnTo>
                  <a:lnTo>
                    <a:pt x="129" y="316"/>
                  </a:lnTo>
                  <a:lnTo>
                    <a:pt x="125" y="312"/>
                  </a:lnTo>
                  <a:lnTo>
                    <a:pt x="125" y="309"/>
                  </a:lnTo>
                  <a:lnTo>
                    <a:pt x="125" y="309"/>
                  </a:lnTo>
                  <a:lnTo>
                    <a:pt x="121" y="309"/>
                  </a:lnTo>
                  <a:lnTo>
                    <a:pt x="121" y="305"/>
                  </a:lnTo>
                  <a:lnTo>
                    <a:pt x="125" y="301"/>
                  </a:lnTo>
                  <a:lnTo>
                    <a:pt x="125" y="301"/>
                  </a:lnTo>
                  <a:lnTo>
                    <a:pt x="121" y="297"/>
                  </a:lnTo>
                  <a:lnTo>
                    <a:pt x="109" y="285"/>
                  </a:lnTo>
                  <a:lnTo>
                    <a:pt x="109" y="281"/>
                  </a:lnTo>
                  <a:lnTo>
                    <a:pt x="101" y="281"/>
                  </a:lnTo>
                  <a:lnTo>
                    <a:pt x="97" y="277"/>
                  </a:lnTo>
                  <a:lnTo>
                    <a:pt x="94" y="273"/>
                  </a:lnTo>
                  <a:lnTo>
                    <a:pt x="94" y="273"/>
                  </a:lnTo>
                  <a:lnTo>
                    <a:pt x="97" y="273"/>
                  </a:lnTo>
                  <a:lnTo>
                    <a:pt x="97" y="270"/>
                  </a:lnTo>
                  <a:lnTo>
                    <a:pt x="97" y="270"/>
                  </a:lnTo>
                  <a:lnTo>
                    <a:pt x="105" y="262"/>
                  </a:lnTo>
                  <a:lnTo>
                    <a:pt x="109" y="258"/>
                  </a:lnTo>
                  <a:lnTo>
                    <a:pt x="113" y="242"/>
                  </a:lnTo>
                  <a:lnTo>
                    <a:pt x="113" y="242"/>
                  </a:lnTo>
                  <a:lnTo>
                    <a:pt x="113" y="238"/>
                  </a:lnTo>
                  <a:lnTo>
                    <a:pt x="117" y="238"/>
                  </a:lnTo>
                  <a:lnTo>
                    <a:pt x="121" y="230"/>
                  </a:lnTo>
                  <a:lnTo>
                    <a:pt x="101" y="203"/>
                  </a:lnTo>
                  <a:lnTo>
                    <a:pt x="101" y="188"/>
                  </a:lnTo>
                  <a:lnTo>
                    <a:pt x="90" y="164"/>
                  </a:lnTo>
                  <a:lnTo>
                    <a:pt x="90" y="160"/>
                  </a:lnTo>
                  <a:lnTo>
                    <a:pt x="90" y="160"/>
                  </a:lnTo>
                  <a:lnTo>
                    <a:pt x="86" y="160"/>
                  </a:lnTo>
                  <a:lnTo>
                    <a:pt x="86" y="160"/>
                  </a:lnTo>
                  <a:lnTo>
                    <a:pt x="82" y="160"/>
                  </a:lnTo>
                  <a:lnTo>
                    <a:pt x="82" y="164"/>
                  </a:lnTo>
                  <a:lnTo>
                    <a:pt x="78" y="164"/>
                  </a:lnTo>
                  <a:lnTo>
                    <a:pt x="74" y="172"/>
                  </a:lnTo>
                  <a:lnTo>
                    <a:pt x="74" y="172"/>
                  </a:lnTo>
                  <a:lnTo>
                    <a:pt x="70" y="172"/>
                  </a:lnTo>
                  <a:lnTo>
                    <a:pt x="66" y="168"/>
                  </a:lnTo>
                  <a:lnTo>
                    <a:pt x="66" y="168"/>
                  </a:lnTo>
                  <a:lnTo>
                    <a:pt x="62" y="168"/>
                  </a:lnTo>
                  <a:lnTo>
                    <a:pt x="43" y="164"/>
                  </a:lnTo>
                  <a:lnTo>
                    <a:pt x="43" y="156"/>
                  </a:lnTo>
                  <a:lnTo>
                    <a:pt x="47" y="148"/>
                  </a:lnTo>
                  <a:lnTo>
                    <a:pt x="43" y="137"/>
                  </a:lnTo>
                  <a:lnTo>
                    <a:pt x="39" y="137"/>
                  </a:lnTo>
                  <a:lnTo>
                    <a:pt x="35" y="137"/>
                  </a:lnTo>
                  <a:lnTo>
                    <a:pt x="35" y="141"/>
                  </a:lnTo>
                  <a:lnTo>
                    <a:pt x="35" y="141"/>
                  </a:lnTo>
                  <a:lnTo>
                    <a:pt x="35" y="141"/>
                  </a:lnTo>
                  <a:lnTo>
                    <a:pt x="35" y="141"/>
                  </a:lnTo>
                  <a:lnTo>
                    <a:pt x="35" y="141"/>
                  </a:lnTo>
                  <a:lnTo>
                    <a:pt x="35" y="145"/>
                  </a:lnTo>
                  <a:lnTo>
                    <a:pt x="31" y="141"/>
                  </a:lnTo>
                  <a:lnTo>
                    <a:pt x="23" y="141"/>
                  </a:lnTo>
                  <a:lnTo>
                    <a:pt x="19" y="137"/>
                  </a:lnTo>
                  <a:lnTo>
                    <a:pt x="19" y="13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9" y="129"/>
                  </a:lnTo>
                  <a:lnTo>
                    <a:pt x="19" y="125"/>
                  </a:lnTo>
                  <a:lnTo>
                    <a:pt x="19" y="125"/>
                  </a:lnTo>
                  <a:lnTo>
                    <a:pt x="19" y="125"/>
                  </a:lnTo>
                  <a:lnTo>
                    <a:pt x="19" y="121"/>
                  </a:lnTo>
                  <a:lnTo>
                    <a:pt x="19" y="121"/>
                  </a:lnTo>
                  <a:lnTo>
                    <a:pt x="19" y="121"/>
                  </a:lnTo>
                  <a:lnTo>
                    <a:pt x="23" y="117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23" y="109"/>
                  </a:lnTo>
                  <a:lnTo>
                    <a:pt x="15" y="106"/>
                  </a:lnTo>
                  <a:lnTo>
                    <a:pt x="4" y="102"/>
                  </a:lnTo>
                  <a:lnTo>
                    <a:pt x="4" y="98"/>
                  </a:lnTo>
                  <a:lnTo>
                    <a:pt x="0" y="98"/>
                  </a:lnTo>
                  <a:lnTo>
                    <a:pt x="4" y="94"/>
                  </a:lnTo>
                  <a:lnTo>
                    <a:pt x="8" y="78"/>
                  </a:lnTo>
                  <a:lnTo>
                    <a:pt x="11" y="74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9" y="66"/>
                  </a:lnTo>
                  <a:lnTo>
                    <a:pt x="19" y="63"/>
                  </a:lnTo>
                  <a:lnTo>
                    <a:pt x="19" y="59"/>
                  </a:lnTo>
                  <a:lnTo>
                    <a:pt x="23" y="59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31" y="51"/>
                  </a:lnTo>
                  <a:lnTo>
                    <a:pt x="27" y="43"/>
                  </a:lnTo>
                  <a:lnTo>
                    <a:pt x="27" y="39"/>
                  </a:lnTo>
                  <a:lnTo>
                    <a:pt x="23" y="35"/>
                  </a:lnTo>
                  <a:lnTo>
                    <a:pt x="27" y="27"/>
                  </a:lnTo>
                  <a:lnTo>
                    <a:pt x="27" y="16"/>
                  </a:lnTo>
                  <a:lnTo>
                    <a:pt x="35" y="8"/>
                  </a:lnTo>
                  <a:lnTo>
                    <a:pt x="62" y="8"/>
                  </a:lnTo>
                  <a:lnTo>
                    <a:pt x="66" y="4"/>
                  </a:lnTo>
                  <a:lnTo>
                    <a:pt x="70" y="4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8" y="4"/>
                  </a:lnTo>
                  <a:lnTo>
                    <a:pt x="86" y="0"/>
                  </a:lnTo>
                  <a:lnTo>
                    <a:pt x="101" y="0"/>
                  </a:lnTo>
                  <a:lnTo>
                    <a:pt x="105" y="4"/>
                  </a:lnTo>
                  <a:lnTo>
                    <a:pt x="109" y="4"/>
                  </a:lnTo>
                  <a:lnTo>
                    <a:pt x="109" y="8"/>
                  </a:lnTo>
                  <a:lnTo>
                    <a:pt x="109" y="12"/>
                  </a:lnTo>
                  <a:lnTo>
                    <a:pt x="109" y="16"/>
                  </a:lnTo>
                  <a:lnTo>
                    <a:pt x="113" y="16"/>
                  </a:lnTo>
                  <a:lnTo>
                    <a:pt x="113" y="20"/>
                  </a:lnTo>
                  <a:lnTo>
                    <a:pt x="137" y="35"/>
                  </a:lnTo>
                  <a:lnTo>
                    <a:pt x="137" y="35"/>
                  </a:lnTo>
                  <a:lnTo>
                    <a:pt x="140" y="39"/>
                  </a:lnTo>
                  <a:lnTo>
                    <a:pt x="144" y="43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52" y="43"/>
                  </a:lnTo>
                  <a:lnTo>
                    <a:pt x="156" y="43"/>
                  </a:lnTo>
                  <a:lnTo>
                    <a:pt x="156" y="47"/>
                  </a:lnTo>
                  <a:lnTo>
                    <a:pt x="160" y="47"/>
                  </a:lnTo>
                  <a:lnTo>
                    <a:pt x="164" y="43"/>
                  </a:lnTo>
                  <a:lnTo>
                    <a:pt x="168" y="43"/>
                  </a:lnTo>
                  <a:lnTo>
                    <a:pt x="183" y="43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40"/>
            <p:cNvSpPr>
              <a:spLocks/>
            </p:cNvSpPr>
            <p:nvPr/>
          </p:nvSpPr>
          <p:spPr bwMode="auto">
            <a:xfrm>
              <a:off x="1053075" y="3977680"/>
              <a:ext cx="736600" cy="736600"/>
            </a:xfrm>
            <a:custGeom>
              <a:avLst/>
              <a:gdLst>
                <a:gd name="T0" fmla="*/ 313 w 348"/>
                <a:gd name="T1" fmla="*/ 348 h 348"/>
                <a:gd name="T2" fmla="*/ 285 w 348"/>
                <a:gd name="T3" fmla="*/ 328 h 348"/>
                <a:gd name="T4" fmla="*/ 266 w 348"/>
                <a:gd name="T5" fmla="*/ 293 h 348"/>
                <a:gd name="T6" fmla="*/ 254 w 348"/>
                <a:gd name="T7" fmla="*/ 274 h 348"/>
                <a:gd name="T8" fmla="*/ 246 w 348"/>
                <a:gd name="T9" fmla="*/ 278 h 348"/>
                <a:gd name="T10" fmla="*/ 234 w 348"/>
                <a:gd name="T11" fmla="*/ 285 h 348"/>
                <a:gd name="T12" fmla="*/ 238 w 348"/>
                <a:gd name="T13" fmla="*/ 305 h 348"/>
                <a:gd name="T14" fmla="*/ 219 w 348"/>
                <a:gd name="T15" fmla="*/ 293 h 348"/>
                <a:gd name="T16" fmla="*/ 199 w 348"/>
                <a:gd name="T17" fmla="*/ 293 h 348"/>
                <a:gd name="T18" fmla="*/ 191 w 348"/>
                <a:gd name="T19" fmla="*/ 266 h 348"/>
                <a:gd name="T20" fmla="*/ 180 w 348"/>
                <a:gd name="T21" fmla="*/ 258 h 348"/>
                <a:gd name="T22" fmla="*/ 129 w 348"/>
                <a:gd name="T23" fmla="*/ 235 h 348"/>
                <a:gd name="T24" fmla="*/ 125 w 348"/>
                <a:gd name="T25" fmla="*/ 231 h 348"/>
                <a:gd name="T26" fmla="*/ 102 w 348"/>
                <a:gd name="T27" fmla="*/ 219 h 348"/>
                <a:gd name="T28" fmla="*/ 78 w 348"/>
                <a:gd name="T29" fmla="*/ 203 h 348"/>
                <a:gd name="T30" fmla="*/ 78 w 348"/>
                <a:gd name="T31" fmla="*/ 188 h 348"/>
                <a:gd name="T32" fmla="*/ 78 w 348"/>
                <a:gd name="T33" fmla="*/ 168 h 348"/>
                <a:gd name="T34" fmla="*/ 86 w 348"/>
                <a:gd name="T35" fmla="*/ 157 h 348"/>
                <a:gd name="T36" fmla="*/ 55 w 348"/>
                <a:gd name="T37" fmla="*/ 133 h 348"/>
                <a:gd name="T38" fmla="*/ 51 w 348"/>
                <a:gd name="T39" fmla="*/ 118 h 348"/>
                <a:gd name="T40" fmla="*/ 20 w 348"/>
                <a:gd name="T41" fmla="*/ 118 h 348"/>
                <a:gd name="T42" fmla="*/ 8 w 348"/>
                <a:gd name="T43" fmla="*/ 94 h 348"/>
                <a:gd name="T44" fmla="*/ 4 w 348"/>
                <a:gd name="T45" fmla="*/ 71 h 348"/>
                <a:gd name="T46" fmla="*/ 4 w 348"/>
                <a:gd name="T47" fmla="*/ 67 h 348"/>
                <a:gd name="T48" fmla="*/ 16 w 348"/>
                <a:gd name="T49" fmla="*/ 59 h 348"/>
                <a:gd name="T50" fmla="*/ 20 w 348"/>
                <a:gd name="T51" fmla="*/ 55 h 348"/>
                <a:gd name="T52" fmla="*/ 27 w 348"/>
                <a:gd name="T53" fmla="*/ 39 h 348"/>
                <a:gd name="T54" fmla="*/ 43 w 348"/>
                <a:gd name="T55" fmla="*/ 43 h 348"/>
                <a:gd name="T56" fmla="*/ 55 w 348"/>
                <a:gd name="T57" fmla="*/ 28 h 348"/>
                <a:gd name="T58" fmla="*/ 70 w 348"/>
                <a:gd name="T59" fmla="*/ 12 h 348"/>
                <a:gd name="T60" fmla="*/ 125 w 348"/>
                <a:gd name="T61" fmla="*/ 4 h 348"/>
                <a:gd name="T62" fmla="*/ 176 w 348"/>
                <a:gd name="T63" fmla="*/ 12 h 348"/>
                <a:gd name="T64" fmla="*/ 184 w 348"/>
                <a:gd name="T65" fmla="*/ 32 h 348"/>
                <a:gd name="T66" fmla="*/ 203 w 348"/>
                <a:gd name="T67" fmla="*/ 47 h 348"/>
                <a:gd name="T68" fmla="*/ 199 w 348"/>
                <a:gd name="T69" fmla="*/ 55 h 348"/>
                <a:gd name="T70" fmla="*/ 199 w 348"/>
                <a:gd name="T71" fmla="*/ 67 h 348"/>
                <a:gd name="T72" fmla="*/ 215 w 348"/>
                <a:gd name="T73" fmla="*/ 71 h 348"/>
                <a:gd name="T74" fmla="*/ 215 w 348"/>
                <a:gd name="T75" fmla="*/ 67 h 348"/>
                <a:gd name="T76" fmla="*/ 223 w 348"/>
                <a:gd name="T77" fmla="*/ 94 h 348"/>
                <a:gd name="T78" fmla="*/ 254 w 348"/>
                <a:gd name="T79" fmla="*/ 102 h 348"/>
                <a:gd name="T80" fmla="*/ 266 w 348"/>
                <a:gd name="T81" fmla="*/ 90 h 348"/>
                <a:gd name="T82" fmla="*/ 281 w 348"/>
                <a:gd name="T83" fmla="*/ 118 h 348"/>
                <a:gd name="T84" fmla="*/ 293 w 348"/>
                <a:gd name="T85" fmla="*/ 172 h 348"/>
                <a:gd name="T86" fmla="*/ 277 w 348"/>
                <a:gd name="T87" fmla="*/ 200 h 348"/>
                <a:gd name="T88" fmla="*/ 281 w 348"/>
                <a:gd name="T89" fmla="*/ 211 h 348"/>
                <a:gd name="T90" fmla="*/ 305 w 348"/>
                <a:gd name="T91" fmla="*/ 231 h 348"/>
                <a:gd name="T92" fmla="*/ 305 w 348"/>
                <a:gd name="T93" fmla="*/ 242 h 348"/>
                <a:gd name="T94" fmla="*/ 336 w 348"/>
                <a:gd name="T95" fmla="*/ 258 h 348"/>
                <a:gd name="T96" fmla="*/ 348 w 348"/>
                <a:gd name="T97" fmla="*/ 266 h 348"/>
                <a:gd name="T98" fmla="*/ 344 w 348"/>
                <a:gd name="T99" fmla="*/ 278 h 348"/>
                <a:gd name="T100" fmla="*/ 320 w 348"/>
                <a:gd name="T101" fmla="*/ 289 h 348"/>
                <a:gd name="T102" fmla="*/ 313 w 348"/>
                <a:gd name="T103" fmla="*/ 289 h 348"/>
                <a:gd name="T104" fmla="*/ 313 w 348"/>
                <a:gd name="T105" fmla="*/ 301 h 348"/>
                <a:gd name="T106" fmla="*/ 332 w 348"/>
                <a:gd name="T107" fmla="*/ 309 h 348"/>
                <a:gd name="T108" fmla="*/ 328 w 348"/>
                <a:gd name="T109" fmla="*/ 332 h 348"/>
                <a:gd name="T110" fmla="*/ 320 w 348"/>
                <a:gd name="T111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8" h="348">
                  <a:moveTo>
                    <a:pt x="320" y="348"/>
                  </a:moveTo>
                  <a:lnTo>
                    <a:pt x="320" y="348"/>
                  </a:lnTo>
                  <a:lnTo>
                    <a:pt x="320" y="348"/>
                  </a:lnTo>
                  <a:lnTo>
                    <a:pt x="320" y="348"/>
                  </a:lnTo>
                  <a:lnTo>
                    <a:pt x="313" y="348"/>
                  </a:lnTo>
                  <a:lnTo>
                    <a:pt x="309" y="344"/>
                  </a:lnTo>
                  <a:lnTo>
                    <a:pt x="293" y="340"/>
                  </a:lnTo>
                  <a:lnTo>
                    <a:pt x="293" y="336"/>
                  </a:lnTo>
                  <a:lnTo>
                    <a:pt x="285" y="332"/>
                  </a:lnTo>
                  <a:lnTo>
                    <a:pt x="285" y="328"/>
                  </a:lnTo>
                  <a:lnTo>
                    <a:pt x="277" y="317"/>
                  </a:lnTo>
                  <a:lnTo>
                    <a:pt x="274" y="313"/>
                  </a:lnTo>
                  <a:lnTo>
                    <a:pt x="274" y="313"/>
                  </a:lnTo>
                  <a:lnTo>
                    <a:pt x="266" y="297"/>
                  </a:lnTo>
                  <a:lnTo>
                    <a:pt x="266" y="293"/>
                  </a:lnTo>
                  <a:lnTo>
                    <a:pt x="262" y="289"/>
                  </a:lnTo>
                  <a:lnTo>
                    <a:pt x="258" y="282"/>
                  </a:lnTo>
                  <a:lnTo>
                    <a:pt x="258" y="278"/>
                  </a:lnTo>
                  <a:lnTo>
                    <a:pt x="254" y="278"/>
                  </a:lnTo>
                  <a:lnTo>
                    <a:pt x="254" y="274"/>
                  </a:lnTo>
                  <a:lnTo>
                    <a:pt x="242" y="274"/>
                  </a:lnTo>
                  <a:lnTo>
                    <a:pt x="242" y="274"/>
                  </a:lnTo>
                  <a:lnTo>
                    <a:pt x="242" y="278"/>
                  </a:lnTo>
                  <a:lnTo>
                    <a:pt x="242" y="278"/>
                  </a:lnTo>
                  <a:lnTo>
                    <a:pt x="246" y="278"/>
                  </a:lnTo>
                  <a:lnTo>
                    <a:pt x="246" y="278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38" y="285"/>
                  </a:lnTo>
                  <a:lnTo>
                    <a:pt x="234" y="285"/>
                  </a:lnTo>
                  <a:lnTo>
                    <a:pt x="234" y="289"/>
                  </a:lnTo>
                  <a:lnTo>
                    <a:pt x="234" y="289"/>
                  </a:lnTo>
                  <a:lnTo>
                    <a:pt x="234" y="293"/>
                  </a:lnTo>
                  <a:lnTo>
                    <a:pt x="238" y="301"/>
                  </a:lnTo>
                  <a:lnTo>
                    <a:pt x="238" y="305"/>
                  </a:lnTo>
                  <a:lnTo>
                    <a:pt x="231" y="305"/>
                  </a:lnTo>
                  <a:lnTo>
                    <a:pt x="223" y="301"/>
                  </a:lnTo>
                  <a:lnTo>
                    <a:pt x="223" y="297"/>
                  </a:lnTo>
                  <a:lnTo>
                    <a:pt x="219" y="297"/>
                  </a:lnTo>
                  <a:lnTo>
                    <a:pt x="219" y="293"/>
                  </a:lnTo>
                  <a:lnTo>
                    <a:pt x="219" y="293"/>
                  </a:lnTo>
                  <a:lnTo>
                    <a:pt x="215" y="293"/>
                  </a:lnTo>
                  <a:lnTo>
                    <a:pt x="207" y="293"/>
                  </a:lnTo>
                  <a:lnTo>
                    <a:pt x="203" y="293"/>
                  </a:lnTo>
                  <a:lnTo>
                    <a:pt x="199" y="293"/>
                  </a:lnTo>
                  <a:lnTo>
                    <a:pt x="199" y="285"/>
                  </a:lnTo>
                  <a:lnTo>
                    <a:pt x="199" y="282"/>
                  </a:lnTo>
                  <a:lnTo>
                    <a:pt x="191" y="270"/>
                  </a:lnTo>
                  <a:lnTo>
                    <a:pt x="191" y="266"/>
                  </a:lnTo>
                  <a:lnTo>
                    <a:pt x="191" y="266"/>
                  </a:lnTo>
                  <a:lnTo>
                    <a:pt x="188" y="262"/>
                  </a:lnTo>
                  <a:lnTo>
                    <a:pt x="188" y="262"/>
                  </a:lnTo>
                  <a:lnTo>
                    <a:pt x="188" y="262"/>
                  </a:lnTo>
                  <a:lnTo>
                    <a:pt x="184" y="258"/>
                  </a:lnTo>
                  <a:lnTo>
                    <a:pt x="180" y="258"/>
                  </a:lnTo>
                  <a:lnTo>
                    <a:pt x="156" y="246"/>
                  </a:lnTo>
                  <a:lnTo>
                    <a:pt x="149" y="242"/>
                  </a:lnTo>
                  <a:lnTo>
                    <a:pt x="137" y="242"/>
                  </a:lnTo>
                  <a:lnTo>
                    <a:pt x="129" y="239"/>
                  </a:lnTo>
                  <a:lnTo>
                    <a:pt x="129" y="235"/>
                  </a:lnTo>
                  <a:lnTo>
                    <a:pt x="125" y="235"/>
                  </a:lnTo>
                  <a:lnTo>
                    <a:pt x="125" y="235"/>
                  </a:lnTo>
                  <a:lnTo>
                    <a:pt x="125" y="231"/>
                  </a:lnTo>
                  <a:lnTo>
                    <a:pt x="125" y="231"/>
                  </a:lnTo>
                  <a:lnTo>
                    <a:pt x="125" y="231"/>
                  </a:lnTo>
                  <a:lnTo>
                    <a:pt x="125" y="231"/>
                  </a:lnTo>
                  <a:lnTo>
                    <a:pt x="121" y="227"/>
                  </a:lnTo>
                  <a:lnTo>
                    <a:pt x="113" y="227"/>
                  </a:lnTo>
                  <a:lnTo>
                    <a:pt x="106" y="223"/>
                  </a:lnTo>
                  <a:lnTo>
                    <a:pt x="102" y="219"/>
                  </a:lnTo>
                  <a:lnTo>
                    <a:pt x="94" y="215"/>
                  </a:lnTo>
                  <a:lnTo>
                    <a:pt x="94" y="215"/>
                  </a:lnTo>
                  <a:lnTo>
                    <a:pt x="90" y="223"/>
                  </a:lnTo>
                  <a:lnTo>
                    <a:pt x="86" y="215"/>
                  </a:lnTo>
                  <a:lnTo>
                    <a:pt x="78" y="203"/>
                  </a:lnTo>
                  <a:lnTo>
                    <a:pt x="74" y="200"/>
                  </a:lnTo>
                  <a:lnTo>
                    <a:pt x="74" y="200"/>
                  </a:lnTo>
                  <a:lnTo>
                    <a:pt x="74" y="196"/>
                  </a:lnTo>
                  <a:lnTo>
                    <a:pt x="74" y="196"/>
                  </a:lnTo>
                  <a:lnTo>
                    <a:pt x="78" y="188"/>
                  </a:lnTo>
                  <a:lnTo>
                    <a:pt x="86" y="180"/>
                  </a:lnTo>
                  <a:lnTo>
                    <a:pt x="82" y="176"/>
                  </a:lnTo>
                  <a:lnTo>
                    <a:pt x="82" y="172"/>
                  </a:lnTo>
                  <a:lnTo>
                    <a:pt x="78" y="172"/>
                  </a:lnTo>
                  <a:lnTo>
                    <a:pt x="78" y="168"/>
                  </a:lnTo>
                  <a:lnTo>
                    <a:pt x="78" y="168"/>
                  </a:lnTo>
                  <a:lnTo>
                    <a:pt x="78" y="164"/>
                  </a:lnTo>
                  <a:lnTo>
                    <a:pt x="78" y="164"/>
                  </a:lnTo>
                  <a:lnTo>
                    <a:pt x="90" y="160"/>
                  </a:lnTo>
                  <a:lnTo>
                    <a:pt x="86" y="157"/>
                  </a:lnTo>
                  <a:lnTo>
                    <a:pt x="82" y="149"/>
                  </a:lnTo>
                  <a:lnTo>
                    <a:pt x="63" y="141"/>
                  </a:lnTo>
                  <a:lnTo>
                    <a:pt x="63" y="141"/>
                  </a:lnTo>
                  <a:lnTo>
                    <a:pt x="59" y="137"/>
                  </a:lnTo>
                  <a:lnTo>
                    <a:pt x="55" y="133"/>
                  </a:lnTo>
                  <a:lnTo>
                    <a:pt x="55" y="129"/>
                  </a:lnTo>
                  <a:lnTo>
                    <a:pt x="55" y="125"/>
                  </a:lnTo>
                  <a:lnTo>
                    <a:pt x="55" y="125"/>
                  </a:lnTo>
                  <a:lnTo>
                    <a:pt x="51" y="121"/>
                  </a:lnTo>
                  <a:lnTo>
                    <a:pt x="51" y="118"/>
                  </a:lnTo>
                  <a:lnTo>
                    <a:pt x="51" y="118"/>
                  </a:lnTo>
                  <a:lnTo>
                    <a:pt x="47" y="114"/>
                  </a:lnTo>
                  <a:lnTo>
                    <a:pt x="47" y="114"/>
                  </a:lnTo>
                  <a:lnTo>
                    <a:pt x="39" y="114"/>
                  </a:lnTo>
                  <a:lnTo>
                    <a:pt x="20" y="118"/>
                  </a:lnTo>
                  <a:lnTo>
                    <a:pt x="16" y="114"/>
                  </a:lnTo>
                  <a:lnTo>
                    <a:pt x="16" y="110"/>
                  </a:lnTo>
                  <a:lnTo>
                    <a:pt x="12" y="102"/>
                  </a:lnTo>
                  <a:lnTo>
                    <a:pt x="8" y="98"/>
                  </a:lnTo>
                  <a:lnTo>
                    <a:pt x="8" y="94"/>
                  </a:lnTo>
                  <a:lnTo>
                    <a:pt x="8" y="90"/>
                  </a:lnTo>
                  <a:lnTo>
                    <a:pt x="8" y="82"/>
                  </a:lnTo>
                  <a:lnTo>
                    <a:pt x="4" y="75"/>
                  </a:lnTo>
                  <a:lnTo>
                    <a:pt x="4" y="75"/>
                  </a:lnTo>
                  <a:lnTo>
                    <a:pt x="4" y="71"/>
                  </a:lnTo>
                  <a:lnTo>
                    <a:pt x="4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4" y="67"/>
                  </a:lnTo>
                  <a:lnTo>
                    <a:pt x="8" y="59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6" y="59"/>
                  </a:lnTo>
                  <a:lnTo>
                    <a:pt x="16" y="59"/>
                  </a:lnTo>
                  <a:lnTo>
                    <a:pt x="20" y="59"/>
                  </a:lnTo>
                  <a:lnTo>
                    <a:pt x="20" y="59"/>
                  </a:lnTo>
                  <a:lnTo>
                    <a:pt x="20" y="59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1"/>
                  </a:lnTo>
                  <a:lnTo>
                    <a:pt x="23" y="47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27" y="39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35" y="39"/>
                  </a:lnTo>
                  <a:lnTo>
                    <a:pt x="35" y="39"/>
                  </a:lnTo>
                  <a:lnTo>
                    <a:pt x="43" y="43"/>
                  </a:lnTo>
                  <a:lnTo>
                    <a:pt x="47" y="39"/>
                  </a:lnTo>
                  <a:lnTo>
                    <a:pt x="51" y="36"/>
                  </a:lnTo>
                  <a:lnTo>
                    <a:pt x="51" y="36"/>
                  </a:lnTo>
                  <a:lnTo>
                    <a:pt x="55" y="32"/>
                  </a:lnTo>
                  <a:lnTo>
                    <a:pt x="55" y="28"/>
                  </a:lnTo>
                  <a:lnTo>
                    <a:pt x="59" y="16"/>
                  </a:lnTo>
                  <a:lnTo>
                    <a:pt x="59" y="16"/>
                  </a:lnTo>
                  <a:lnTo>
                    <a:pt x="59" y="16"/>
                  </a:lnTo>
                  <a:lnTo>
                    <a:pt x="59" y="12"/>
                  </a:lnTo>
                  <a:lnTo>
                    <a:pt x="70" y="12"/>
                  </a:lnTo>
                  <a:lnTo>
                    <a:pt x="78" y="8"/>
                  </a:lnTo>
                  <a:lnTo>
                    <a:pt x="98" y="4"/>
                  </a:lnTo>
                  <a:lnTo>
                    <a:pt x="113" y="0"/>
                  </a:lnTo>
                  <a:lnTo>
                    <a:pt x="121" y="4"/>
                  </a:lnTo>
                  <a:lnTo>
                    <a:pt x="125" y="4"/>
                  </a:lnTo>
                  <a:lnTo>
                    <a:pt x="133" y="0"/>
                  </a:lnTo>
                  <a:lnTo>
                    <a:pt x="145" y="4"/>
                  </a:lnTo>
                  <a:lnTo>
                    <a:pt x="164" y="8"/>
                  </a:lnTo>
                  <a:lnTo>
                    <a:pt x="168" y="12"/>
                  </a:lnTo>
                  <a:lnTo>
                    <a:pt x="176" y="12"/>
                  </a:lnTo>
                  <a:lnTo>
                    <a:pt x="188" y="8"/>
                  </a:lnTo>
                  <a:lnTo>
                    <a:pt x="184" y="24"/>
                  </a:lnTo>
                  <a:lnTo>
                    <a:pt x="180" y="28"/>
                  </a:lnTo>
                  <a:lnTo>
                    <a:pt x="184" y="28"/>
                  </a:lnTo>
                  <a:lnTo>
                    <a:pt x="184" y="32"/>
                  </a:lnTo>
                  <a:lnTo>
                    <a:pt x="195" y="36"/>
                  </a:lnTo>
                  <a:lnTo>
                    <a:pt x="203" y="39"/>
                  </a:lnTo>
                  <a:lnTo>
                    <a:pt x="203" y="43"/>
                  </a:lnTo>
                  <a:lnTo>
                    <a:pt x="203" y="43"/>
                  </a:lnTo>
                  <a:lnTo>
                    <a:pt x="203" y="47"/>
                  </a:lnTo>
                  <a:lnTo>
                    <a:pt x="199" y="51"/>
                  </a:lnTo>
                  <a:lnTo>
                    <a:pt x="199" y="51"/>
                  </a:lnTo>
                  <a:lnTo>
                    <a:pt x="199" y="51"/>
                  </a:lnTo>
                  <a:lnTo>
                    <a:pt x="199" y="55"/>
                  </a:lnTo>
                  <a:lnTo>
                    <a:pt x="199" y="55"/>
                  </a:lnTo>
                  <a:lnTo>
                    <a:pt x="199" y="55"/>
                  </a:lnTo>
                  <a:lnTo>
                    <a:pt x="199" y="59"/>
                  </a:lnTo>
                  <a:lnTo>
                    <a:pt x="199" y="63"/>
                  </a:lnTo>
                  <a:lnTo>
                    <a:pt x="199" y="63"/>
                  </a:lnTo>
                  <a:lnTo>
                    <a:pt x="199" y="67"/>
                  </a:lnTo>
                  <a:lnTo>
                    <a:pt x="199" y="67"/>
                  </a:lnTo>
                  <a:lnTo>
                    <a:pt x="203" y="71"/>
                  </a:lnTo>
                  <a:lnTo>
                    <a:pt x="211" y="71"/>
                  </a:lnTo>
                  <a:lnTo>
                    <a:pt x="215" y="75"/>
                  </a:lnTo>
                  <a:lnTo>
                    <a:pt x="215" y="71"/>
                  </a:lnTo>
                  <a:lnTo>
                    <a:pt x="215" y="71"/>
                  </a:lnTo>
                  <a:lnTo>
                    <a:pt x="215" y="71"/>
                  </a:lnTo>
                  <a:lnTo>
                    <a:pt x="215" y="71"/>
                  </a:lnTo>
                  <a:lnTo>
                    <a:pt x="215" y="71"/>
                  </a:lnTo>
                  <a:lnTo>
                    <a:pt x="215" y="67"/>
                  </a:lnTo>
                  <a:lnTo>
                    <a:pt x="219" y="67"/>
                  </a:lnTo>
                  <a:lnTo>
                    <a:pt x="223" y="67"/>
                  </a:lnTo>
                  <a:lnTo>
                    <a:pt x="227" y="78"/>
                  </a:lnTo>
                  <a:lnTo>
                    <a:pt x="223" y="86"/>
                  </a:lnTo>
                  <a:lnTo>
                    <a:pt x="223" y="94"/>
                  </a:lnTo>
                  <a:lnTo>
                    <a:pt x="242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50" y="102"/>
                  </a:lnTo>
                  <a:lnTo>
                    <a:pt x="254" y="102"/>
                  </a:lnTo>
                  <a:lnTo>
                    <a:pt x="254" y="102"/>
                  </a:lnTo>
                  <a:lnTo>
                    <a:pt x="258" y="94"/>
                  </a:lnTo>
                  <a:lnTo>
                    <a:pt x="262" y="94"/>
                  </a:lnTo>
                  <a:lnTo>
                    <a:pt x="262" y="90"/>
                  </a:lnTo>
                  <a:lnTo>
                    <a:pt x="266" y="90"/>
                  </a:lnTo>
                  <a:lnTo>
                    <a:pt x="266" y="90"/>
                  </a:lnTo>
                  <a:lnTo>
                    <a:pt x="270" y="90"/>
                  </a:lnTo>
                  <a:lnTo>
                    <a:pt x="270" y="90"/>
                  </a:lnTo>
                  <a:lnTo>
                    <a:pt x="270" y="94"/>
                  </a:lnTo>
                  <a:lnTo>
                    <a:pt x="281" y="118"/>
                  </a:lnTo>
                  <a:lnTo>
                    <a:pt x="281" y="133"/>
                  </a:lnTo>
                  <a:lnTo>
                    <a:pt x="301" y="160"/>
                  </a:lnTo>
                  <a:lnTo>
                    <a:pt x="297" y="168"/>
                  </a:lnTo>
                  <a:lnTo>
                    <a:pt x="293" y="168"/>
                  </a:lnTo>
                  <a:lnTo>
                    <a:pt x="293" y="172"/>
                  </a:lnTo>
                  <a:lnTo>
                    <a:pt x="293" y="172"/>
                  </a:lnTo>
                  <a:lnTo>
                    <a:pt x="289" y="188"/>
                  </a:lnTo>
                  <a:lnTo>
                    <a:pt x="285" y="192"/>
                  </a:lnTo>
                  <a:lnTo>
                    <a:pt x="277" y="200"/>
                  </a:lnTo>
                  <a:lnTo>
                    <a:pt x="277" y="200"/>
                  </a:lnTo>
                  <a:lnTo>
                    <a:pt x="277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7" y="207"/>
                  </a:lnTo>
                  <a:lnTo>
                    <a:pt x="281" y="211"/>
                  </a:lnTo>
                  <a:lnTo>
                    <a:pt x="289" y="211"/>
                  </a:lnTo>
                  <a:lnTo>
                    <a:pt x="289" y="215"/>
                  </a:lnTo>
                  <a:lnTo>
                    <a:pt x="301" y="227"/>
                  </a:lnTo>
                  <a:lnTo>
                    <a:pt x="305" y="231"/>
                  </a:lnTo>
                  <a:lnTo>
                    <a:pt x="305" y="231"/>
                  </a:lnTo>
                  <a:lnTo>
                    <a:pt x="301" y="235"/>
                  </a:lnTo>
                  <a:lnTo>
                    <a:pt x="301" y="239"/>
                  </a:lnTo>
                  <a:lnTo>
                    <a:pt x="305" y="239"/>
                  </a:lnTo>
                  <a:lnTo>
                    <a:pt x="305" y="239"/>
                  </a:lnTo>
                  <a:lnTo>
                    <a:pt x="305" y="242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36" y="258"/>
                  </a:lnTo>
                  <a:lnTo>
                    <a:pt x="344" y="262"/>
                  </a:lnTo>
                  <a:lnTo>
                    <a:pt x="344" y="262"/>
                  </a:lnTo>
                  <a:lnTo>
                    <a:pt x="344" y="262"/>
                  </a:lnTo>
                  <a:lnTo>
                    <a:pt x="348" y="266"/>
                  </a:lnTo>
                  <a:lnTo>
                    <a:pt x="348" y="266"/>
                  </a:lnTo>
                  <a:lnTo>
                    <a:pt x="344" y="270"/>
                  </a:lnTo>
                  <a:lnTo>
                    <a:pt x="344" y="274"/>
                  </a:lnTo>
                  <a:lnTo>
                    <a:pt x="344" y="274"/>
                  </a:lnTo>
                  <a:lnTo>
                    <a:pt x="344" y="278"/>
                  </a:lnTo>
                  <a:lnTo>
                    <a:pt x="344" y="278"/>
                  </a:lnTo>
                  <a:lnTo>
                    <a:pt x="344" y="282"/>
                  </a:lnTo>
                  <a:lnTo>
                    <a:pt x="344" y="282"/>
                  </a:lnTo>
                  <a:lnTo>
                    <a:pt x="344" y="282"/>
                  </a:lnTo>
                  <a:lnTo>
                    <a:pt x="324" y="293"/>
                  </a:lnTo>
                  <a:lnTo>
                    <a:pt x="320" y="289"/>
                  </a:lnTo>
                  <a:lnTo>
                    <a:pt x="317" y="289"/>
                  </a:lnTo>
                  <a:lnTo>
                    <a:pt x="317" y="289"/>
                  </a:lnTo>
                  <a:lnTo>
                    <a:pt x="313" y="289"/>
                  </a:lnTo>
                  <a:lnTo>
                    <a:pt x="313" y="285"/>
                  </a:lnTo>
                  <a:lnTo>
                    <a:pt x="313" y="289"/>
                  </a:lnTo>
                  <a:lnTo>
                    <a:pt x="313" y="289"/>
                  </a:lnTo>
                  <a:lnTo>
                    <a:pt x="313" y="293"/>
                  </a:lnTo>
                  <a:lnTo>
                    <a:pt x="313" y="297"/>
                  </a:lnTo>
                  <a:lnTo>
                    <a:pt x="313" y="301"/>
                  </a:lnTo>
                  <a:lnTo>
                    <a:pt x="313" y="301"/>
                  </a:lnTo>
                  <a:lnTo>
                    <a:pt x="313" y="301"/>
                  </a:lnTo>
                  <a:lnTo>
                    <a:pt x="320" y="301"/>
                  </a:lnTo>
                  <a:lnTo>
                    <a:pt x="324" y="301"/>
                  </a:lnTo>
                  <a:lnTo>
                    <a:pt x="328" y="305"/>
                  </a:lnTo>
                  <a:lnTo>
                    <a:pt x="332" y="309"/>
                  </a:lnTo>
                  <a:lnTo>
                    <a:pt x="332" y="313"/>
                  </a:lnTo>
                  <a:lnTo>
                    <a:pt x="332" y="313"/>
                  </a:lnTo>
                  <a:lnTo>
                    <a:pt x="332" y="317"/>
                  </a:lnTo>
                  <a:lnTo>
                    <a:pt x="328" y="328"/>
                  </a:lnTo>
                  <a:lnTo>
                    <a:pt x="328" y="332"/>
                  </a:lnTo>
                  <a:lnTo>
                    <a:pt x="324" y="336"/>
                  </a:lnTo>
                  <a:lnTo>
                    <a:pt x="324" y="344"/>
                  </a:lnTo>
                  <a:lnTo>
                    <a:pt x="324" y="348"/>
                  </a:lnTo>
                  <a:lnTo>
                    <a:pt x="324" y="348"/>
                  </a:lnTo>
                  <a:lnTo>
                    <a:pt x="320" y="348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43"/>
            <p:cNvSpPr>
              <a:spLocks/>
            </p:cNvSpPr>
            <p:nvPr/>
          </p:nvSpPr>
          <p:spPr bwMode="auto">
            <a:xfrm>
              <a:off x="1101759" y="4754497"/>
              <a:ext cx="537633" cy="472017"/>
            </a:xfrm>
            <a:custGeom>
              <a:avLst/>
              <a:gdLst>
                <a:gd name="T0" fmla="*/ 247 w 254"/>
                <a:gd name="T1" fmla="*/ 172 h 223"/>
                <a:gd name="T2" fmla="*/ 243 w 254"/>
                <a:gd name="T3" fmla="*/ 172 h 223"/>
                <a:gd name="T4" fmla="*/ 239 w 254"/>
                <a:gd name="T5" fmla="*/ 168 h 223"/>
                <a:gd name="T6" fmla="*/ 235 w 254"/>
                <a:gd name="T7" fmla="*/ 168 h 223"/>
                <a:gd name="T8" fmla="*/ 231 w 254"/>
                <a:gd name="T9" fmla="*/ 160 h 223"/>
                <a:gd name="T10" fmla="*/ 239 w 254"/>
                <a:gd name="T11" fmla="*/ 176 h 223"/>
                <a:gd name="T12" fmla="*/ 243 w 254"/>
                <a:gd name="T13" fmla="*/ 184 h 223"/>
                <a:gd name="T14" fmla="*/ 239 w 254"/>
                <a:gd name="T15" fmla="*/ 188 h 223"/>
                <a:gd name="T16" fmla="*/ 235 w 254"/>
                <a:gd name="T17" fmla="*/ 196 h 223"/>
                <a:gd name="T18" fmla="*/ 231 w 254"/>
                <a:gd name="T19" fmla="*/ 203 h 223"/>
                <a:gd name="T20" fmla="*/ 219 w 254"/>
                <a:gd name="T21" fmla="*/ 203 h 223"/>
                <a:gd name="T22" fmla="*/ 219 w 254"/>
                <a:gd name="T23" fmla="*/ 207 h 223"/>
                <a:gd name="T24" fmla="*/ 211 w 254"/>
                <a:gd name="T25" fmla="*/ 207 h 223"/>
                <a:gd name="T26" fmla="*/ 211 w 254"/>
                <a:gd name="T27" fmla="*/ 215 h 223"/>
                <a:gd name="T28" fmla="*/ 223 w 254"/>
                <a:gd name="T29" fmla="*/ 215 h 223"/>
                <a:gd name="T30" fmla="*/ 219 w 254"/>
                <a:gd name="T31" fmla="*/ 223 h 223"/>
                <a:gd name="T32" fmla="*/ 204 w 254"/>
                <a:gd name="T33" fmla="*/ 219 h 223"/>
                <a:gd name="T34" fmla="*/ 184 w 254"/>
                <a:gd name="T35" fmla="*/ 196 h 223"/>
                <a:gd name="T36" fmla="*/ 180 w 254"/>
                <a:gd name="T37" fmla="*/ 188 h 223"/>
                <a:gd name="T38" fmla="*/ 168 w 254"/>
                <a:gd name="T39" fmla="*/ 192 h 223"/>
                <a:gd name="T40" fmla="*/ 168 w 254"/>
                <a:gd name="T41" fmla="*/ 203 h 223"/>
                <a:gd name="T42" fmla="*/ 168 w 254"/>
                <a:gd name="T43" fmla="*/ 215 h 223"/>
                <a:gd name="T44" fmla="*/ 157 w 254"/>
                <a:gd name="T45" fmla="*/ 211 h 223"/>
                <a:gd name="T46" fmla="*/ 137 w 254"/>
                <a:gd name="T47" fmla="*/ 207 h 223"/>
                <a:gd name="T48" fmla="*/ 129 w 254"/>
                <a:gd name="T49" fmla="*/ 203 h 223"/>
                <a:gd name="T50" fmla="*/ 106 w 254"/>
                <a:gd name="T51" fmla="*/ 200 h 223"/>
                <a:gd name="T52" fmla="*/ 106 w 254"/>
                <a:gd name="T53" fmla="*/ 200 h 223"/>
                <a:gd name="T54" fmla="*/ 98 w 254"/>
                <a:gd name="T55" fmla="*/ 203 h 223"/>
                <a:gd name="T56" fmla="*/ 71 w 254"/>
                <a:gd name="T57" fmla="*/ 176 h 223"/>
                <a:gd name="T58" fmla="*/ 71 w 254"/>
                <a:gd name="T59" fmla="*/ 160 h 223"/>
                <a:gd name="T60" fmla="*/ 51 w 254"/>
                <a:gd name="T61" fmla="*/ 141 h 223"/>
                <a:gd name="T62" fmla="*/ 43 w 254"/>
                <a:gd name="T63" fmla="*/ 129 h 223"/>
                <a:gd name="T64" fmla="*/ 47 w 254"/>
                <a:gd name="T65" fmla="*/ 118 h 223"/>
                <a:gd name="T66" fmla="*/ 40 w 254"/>
                <a:gd name="T67" fmla="*/ 106 h 223"/>
                <a:gd name="T68" fmla="*/ 36 w 254"/>
                <a:gd name="T69" fmla="*/ 94 h 223"/>
                <a:gd name="T70" fmla="*/ 28 w 254"/>
                <a:gd name="T71" fmla="*/ 90 h 223"/>
                <a:gd name="T72" fmla="*/ 24 w 254"/>
                <a:gd name="T73" fmla="*/ 94 h 223"/>
                <a:gd name="T74" fmla="*/ 4 w 254"/>
                <a:gd name="T75" fmla="*/ 86 h 223"/>
                <a:gd name="T76" fmla="*/ 4 w 254"/>
                <a:gd name="T77" fmla="*/ 67 h 223"/>
                <a:gd name="T78" fmla="*/ 4 w 254"/>
                <a:gd name="T79" fmla="*/ 51 h 223"/>
                <a:gd name="T80" fmla="*/ 24 w 254"/>
                <a:gd name="T81" fmla="*/ 28 h 223"/>
                <a:gd name="T82" fmla="*/ 83 w 254"/>
                <a:gd name="T83" fmla="*/ 0 h 223"/>
                <a:gd name="T84" fmla="*/ 141 w 254"/>
                <a:gd name="T85" fmla="*/ 0 h 223"/>
                <a:gd name="T86" fmla="*/ 161 w 254"/>
                <a:gd name="T87" fmla="*/ 24 h 223"/>
                <a:gd name="T88" fmla="*/ 176 w 254"/>
                <a:gd name="T89" fmla="*/ 36 h 223"/>
                <a:gd name="T90" fmla="*/ 184 w 254"/>
                <a:gd name="T91" fmla="*/ 51 h 223"/>
                <a:gd name="T92" fmla="*/ 196 w 254"/>
                <a:gd name="T93" fmla="*/ 67 h 223"/>
                <a:gd name="T94" fmla="*/ 204 w 254"/>
                <a:gd name="T95" fmla="*/ 78 h 223"/>
                <a:gd name="T96" fmla="*/ 211 w 254"/>
                <a:gd name="T97" fmla="*/ 98 h 223"/>
                <a:gd name="T98" fmla="*/ 215 w 254"/>
                <a:gd name="T99" fmla="*/ 102 h 223"/>
                <a:gd name="T100" fmla="*/ 239 w 254"/>
                <a:gd name="T101" fmla="*/ 110 h 223"/>
                <a:gd name="T102" fmla="*/ 251 w 254"/>
                <a:gd name="T103" fmla="*/ 137 h 223"/>
                <a:gd name="T104" fmla="*/ 251 w 254"/>
                <a:gd name="T105" fmla="*/ 153 h 223"/>
                <a:gd name="T106" fmla="*/ 251 w 254"/>
                <a:gd name="T107" fmla="*/ 16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4" h="223">
                  <a:moveTo>
                    <a:pt x="254" y="168"/>
                  </a:moveTo>
                  <a:lnTo>
                    <a:pt x="254" y="168"/>
                  </a:lnTo>
                  <a:lnTo>
                    <a:pt x="254" y="176"/>
                  </a:lnTo>
                  <a:lnTo>
                    <a:pt x="254" y="180"/>
                  </a:lnTo>
                  <a:lnTo>
                    <a:pt x="251" y="176"/>
                  </a:lnTo>
                  <a:lnTo>
                    <a:pt x="247" y="172"/>
                  </a:lnTo>
                  <a:lnTo>
                    <a:pt x="247" y="172"/>
                  </a:lnTo>
                  <a:lnTo>
                    <a:pt x="247" y="176"/>
                  </a:lnTo>
                  <a:lnTo>
                    <a:pt x="247" y="176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43" y="172"/>
                  </a:lnTo>
                  <a:lnTo>
                    <a:pt x="239" y="172"/>
                  </a:lnTo>
                  <a:lnTo>
                    <a:pt x="239" y="168"/>
                  </a:lnTo>
                  <a:lnTo>
                    <a:pt x="239" y="168"/>
                  </a:lnTo>
                  <a:lnTo>
                    <a:pt x="239" y="168"/>
                  </a:lnTo>
                  <a:lnTo>
                    <a:pt x="239" y="168"/>
                  </a:lnTo>
                  <a:lnTo>
                    <a:pt x="239" y="172"/>
                  </a:lnTo>
                  <a:lnTo>
                    <a:pt x="239" y="176"/>
                  </a:lnTo>
                  <a:lnTo>
                    <a:pt x="239" y="176"/>
                  </a:lnTo>
                  <a:lnTo>
                    <a:pt x="239" y="176"/>
                  </a:lnTo>
                  <a:lnTo>
                    <a:pt x="235" y="172"/>
                  </a:lnTo>
                  <a:lnTo>
                    <a:pt x="235" y="168"/>
                  </a:lnTo>
                  <a:lnTo>
                    <a:pt x="235" y="168"/>
                  </a:lnTo>
                  <a:lnTo>
                    <a:pt x="235" y="168"/>
                  </a:lnTo>
                  <a:lnTo>
                    <a:pt x="235" y="164"/>
                  </a:lnTo>
                  <a:lnTo>
                    <a:pt x="235" y="164"/>
                  </a:lnTo>
                  <a:lnTo>
                    <a:pt x="235" y="164"/>
                  </a:lnTo>
                  <a:lnTo>
                    <a:pt x="231" y="160"/>
                  </a:lnTo>
                  <a:lnTo>
                    <a:pt x="231" y="164"/>
                  </a:lnTo>
                  <a:lnTo>
                    <a:pt x="227" y="164"/>
                  </a:lnTo>
                  <a:lnTo>
                    <a:pt x="227" y="168"/>
                  </a:lnTo>
                  <a:lnTo>
                    <a:pt x="235" y="172"/>
                  </a:lnTo>
                  <a:lnTo>
                    <a:pt x="235" y="176"/>
                  </a:lnTo>
                  <a:lnTo>
                    <a:pt x="239" y="176"/>
                  </a:lnTo>
                  <a:lnTo>
                    <a:pt x="243" y="180"/>
                  </a:lnTo>
                  <a:lnTo>
                    <a:pt x="243" y="180"/>
                  </a:lnTo>
                  <a:lnTo>
                    <a:pt x="247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4"/>
                  </a:lnTo>
                  <a:lnTo>
                    <a:pt x="243" y="188"/>
                  </a:lnTo>
                  <a:lnTo>
                    <a:pt x="239" y="188"/>
                  </a:lnTo>
                  <a:lnTo>
                    <a:pt x="239" y="188"/>
                  </a:lnTo>
                  <a:lnTo>
                    <a:pt x="239" y="188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3" y="192"/>
                  </a:lnTo>
                  <a:lnTo>
                    <a:pt x="239" y="192"/>
                  </a:lnTo>
                  <a:lnTo>
                    <a:pt x="235" y="192"/>
                  </a:lnTo>
                  <a:lnTo>
                    <a:pt x="235" y="196"/>
                  </a:lnTo>
                  <a:lnTo>
                    <a:pt x="235" y="196"/>
                  </a:lnTo>
                  <a:lnTo>
                    <a:pt x="235" y="196"/>
                  </a:lnTo>
                  <a:lnTo>
                    <a:pt x="235" y="196"/>
                  </a:lnTo>
                  <a:lnTo>
                    <a:pt x="223" y="196"/>
                  </a:lnTo>
                  <a:lnTo>
                    <a:pt x="227" y="200"/>
                  </a:lnTo>
                  <a:lnTo>
                    <a:pt x="231" y="203"/>
                  </a:lnTo>
                  <a:lnTo>
                    <a:pt x="227" y="203"/>
                  </a:lnTo>
                  <a:lnTo>
                    <a:pt x="223" y="203"/>
                  </a:lnTo>
                  <a:lnTo>
                    <a:pt x="223" y="203"/>
                  </a:lnTo>
                  <a:lnTo>
                    <a:pt x="223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5" y="203"/>
                  </a:lnTo>
                  <a:lnTo>
                    <a:pt x="215" y="207"/>
                  </a:lnTo>
                  <a:lnTo>
                    <a:pt x="215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7"/>
                  </a:lnTo>
                  <a:lnTo>
                    <a:pt x="219" y="207"/>
                  </a:lnTo>
                  <a:lnTo>
                    <a:pt x="219" y="207"/>
                  </a:lnTo>
                  <a:lnTo>
                    <a:pt x="219" y="207"/>
                  </a:lnTo>
                  <a:lnTo>
                    <a:pt x="215" y="211"/>
                  </a:lnTo>
                  <a:lnTo>
                    <a:pt x="211" y="207"/>
                  </a:lnTo>
                  <a:lnTo>
                    <a:pt x="211" y="207"/>
                  </a:lnTo>
                  <a:lnTo>
                    <a:pt x="211" y="207"/>
                  </a:lnTo>
                  <a:lnTo>
                    <a:pt x="208" y="215"/>
                  </a:lnTo>
                  <a:lnTo>
                    <a:pt x="211" y="215"/>
                  </a:lnTo>
                  <a:lnTo>
                    <a:pt x="211" y="215"/>
                  </a:lnTo>
                  <a:lnTo>
                    <a:pt x="211" y="215"/>
                  </a:lnTo>
                  <a:lnTo>
                    <a:pt x="211" y="215"/>
                  </a:lnTo>
                  <a:lnTo>
                    <a:pt x="215" y="215"/>
                  </a:lnTo>
                  <a:lnTo>
                    <a:pt x="219" y="211"/>
                  </a:lnTo>
                  <a:lnTo>
                    <a:pt x="219" y="211"/>
                  </a:lnTo>
                  <a:lnTo>
                    <a:pt x="223" y="211"/>
                  </a:lnTo>
                  <a:lnTo>
                    <a:pt x="223" y="215"/>
                  </a:lnTo>
                  <a:lnTo>
                    <a:pt x="223" y="215"/>
                  </a:lnTo>
                  <a:lnTo>
                    <a:pt x="219" y="219"/>
                  </a:lnTo>
                  <a:lnTo>
                    <a:pt x="219" y="223"/>
                  </a:lnTo>
                  <a:lnTo>
                    <a:pt x="219" y="219"/>
                  </a:lnTo>
                  <a:lnTo>
                    <a:pt x="223" y="219"/>
                  </a:lnTo>
                  <a:lnTo>
                    <a:pt x="223" y="219"/>
                  </a:lnTo>
                  <a:lnTo>
                    <a:pt x="219" y="223"/>
                  </a:lnTo>
                  <a:lnTo>
                    <a:pt x="219" y="223"/>
                  </a:lnTo>
                  <a:lnTo>
                    <a:pt x="219" y="223"/>
                  </a:lnTo>
                  <a:lnTo>
                    <a:pt x="208" y="219"/>
                  </a:lnTo>
                  <a:lnTo>
                    <a:pt x="204" y="219"/>
                  </a:lnTo>
                  <a:lnTo>
                    <a:pt x="204" y="219"/>
                  </a:lnTo>
                  <a:lnTo>
                    <a:pt x="204" y="219"/>
                  </a:lnTo>
                  <a:lnTo>
                    <a:pt x="204" y="211"/>
                  </a:lnTo>
                  <a:lnTo>
                    <a:pt x="200" y="211"/>
                  </a:lnTo>
                  <a:lnTo>
                    <a:pt x="200" y="207"/>
                  </a:lnTo>
                  <a:lnTo>
                    <a:pt x="200" y="207"/>
                  </a:lnTo>
                  <a:lnTo>
                    <a:pt x="196" y="203"/>
                  </a:lnTo>
                  <a:lnTo>
                    <a:pt x="184" y="196"/>
                  </a:lnTo>
                  <a:lnTo>
                    <a:pt x="184" y="192"/>
                  </a:lnTo>
                  <a:lnTo>
                    <a:pt x="180" y="192"/>
                  </a:lnTo>
                  <a:lnTo>
                    <a:pt x="184" y="192"/>
                  </a:lnTo>
                  <a:lnTo>
                    <a:pt x="184" y="192"/>
                  </a:lnTo>
                  <a:lnTo>
                    <a:pt x="184" y="188"/>
                  </a:lnTo>
                  <a:lnTo>
                    <a:pt x="180" y="188"/>
                  </a:lnTo>
                  <a:lnTo>
                    <a:pt x="180" y="188"/>
                  </a:lnTo>
                  <a:lnTo>
                    <a:pt x="172" y="192"/>
                  </a:lnTo>
                  <a:lnTo>
                    <a:pt x="168" y="192"/>
                  </a:lnTo>
                  <a:lnTo>
                    <a:pt x="168" y="192"/>
                  </a:lnTo>
                  <a:lnTo>
                    <a:pt x="168" y="192"/>
                  </a:lnTo>
                  <a:lnTo>
                    <a:pt x="168" y="192"/>
                  </a:lnTo>
                  <a:lnTo>
                    <a:pt x="165" y="192"/>
                  </a:lnTo>
                  <a:lnTo>
                    <a:pt x="165" y="196"/>
                  </a:lnTo>
                  <a:lnTo>
                    <a:pt x="165" y="200"/>
                  </a:lnTo>
                  <a:lnTo>
                    <a:pt x="168" y="203"/>
                  </a:lnTo>
                  <a:lnTo>
                    <a:pt x="168" y="203"/>
                  </a:lnTo>
                  <a:lnTo>
                    <a:pt x="168" y="203"/>
                  </a:lnTo>
                  <a:lnTo>
                    <a:pt x="168" y="207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8" y="211"/>
                  </a:lnTo>
                  <a:lnTo>
                    <a:pt x="168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1" y="215"/>
                  </a:lnTo>
                  <a:lnTo>
                    <a:pt x="157" y="211"/>
                  </a:lnTo>
                  <a:lnTo>
                    <a:pt x="149" y="207"/>
                  </a:lnTo>
                  <a:lnTo>
                    <a:pt x="149" y="203"/>
                  </a:lnTo>
                  <a:lnTo>
                    <a:pt x="145" y="203"/>
                  </a:lnTo>
                  <a:lnTo>
                    <a:pt x="141" y="203"/>
                  </a:lnTo>
                  <a:lnTo>
                    <a:pt x="141" y="207"/>
                  </a:lnTo>
                  <a:lnTo>
                    <a:pt x="137" y="207"/>
                  </a:lnTo>
                  <a:lnTo>
                    <a:pt x="137" y="207"/>
                  </a:lnTo>
                  <a:lnTo>
                    <a:pt x="133" y="207"/>
                  </a:lnTo>
                  <a:lnTo>
                    <a:pt x="133" y="207"/>
                  </a:lnTo>
                  <a:lnTo>
                    <a:pt x="129" y="203"/>
                  </a:lnTo>
                  <a:lnTo>
                    <a:pt x="129" y="203"/>
                  </a:lnTo>
                  <a:lnTo>
                    <a:pt x="129" y="203"/>
                  </a:lnTo>
                  <a:lnTo>
                    <a:pt x="126" y="203"/>
                  </a:lnTo>
                  <a:lnTo>
                    <a:pt x="122" y="203"/>
                  </a:lnTo>
                  <a:lnTo>
                    <a:pt x="118" y="203"/>
                  </a:lnTo>
                  <a:lnTo>
                    <a:pt x="110" y="200"/>
                  </a:lnTo>
                  <a:lnTo>
                    <a:pt x="110" y="200"/>
                  </a:lnTo>
                  <a:lnTo>
                    <a:pt x="106" y="200"/>
                  </a:lnTo>
                  <a:lnTo>
                    <a:pt x="106" y="200"/>
                  </a:lnTo>
                  <a:lnTo>
                    <a:pt x="106" y="200"/>
                  </a:lnTo>
                  <a:lnTo>
                    <a:pt x="106" y="200"/>
                  </a:lnTo>
                  <a:lnTo>
                    <a:pt x="106" y="200"/>
                  </a:lnTo>
                  <a:lnTo>
                    <a:pt x="106" y="200"/>
                  </a:lnTo>
                  <a:lnTo>
                    <a:pt x="106" y="200"/>
                  </a:lnTo>
                  <a:lnTo>
                    <a:pt x="106" y="200"/>
                  </a:lnTo>
                  <a:lnTo>
                    <a:pt x="106" y="200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2" y="203"/>
                  </a:lnTo>
                  <a:lnTo>
                    <a:pt x="98" y="203"/>
                  </a:lnTo>
                  <a:lnTo>
                    <a:pt x="90" y="200"/>
                  </a:lnTo>
                  <a:lnTo>
                    <a:pt x="90" y="200"/>
                  </a:lnTo>
                  <a:lnTo>
                    <a:pt x="79" y="180"/>
                  </a:lnTo>
                  <a:lnTo>
                    <a:pt x="75" y="180"/>
                  </a:lnTo>
                  <a:lnTo>
                    <a:pt x="71" y="176"/>
                  </a:lnTo>
                  <a:lnTo>
                    <a:pt x="71" y="176"/>
                  </a:lnTo>
                  <a:lnTo>
                    <a:pt x="67" y="172"/>
                  </a:lnTo>
                  <a:lnTo>
                    <a:pt x="67" y="168"/>
                  </a:lnTo>
                  <a:lnTo>
                    <a:pt x="67" y="168"/>
                  </a:lnTo>
                  <a:lnTo>
                    <a:pt x="71" y="164"/>
                  </a:lnTo>
                  <a:lnTo>
                    <a:pt x="71" y="164"/>
                  </a:lnTo>
                  <a:lnTo>
                    <a:pt x="71" y="160"/>
                  </a:lnTo>
                  <a:lnTo>
                    <a:pt x="67" y="157"/>
                  </a:lnTo>
                  <a:lnTo>
                    <a:pt x="63" y="149"/>
                  </a:lnTo>
                  <a:lnTo>
                    <a:pt x="55" y="145"/>
                  </a:lnTo>
                  <a:lnTo>
                    <a:pt x="55" y="141"/>
                  </a:lnTo>
                  <a:lnTo>
                    <a:pt x="51" y="141"/>
                  </a:lnTo>
                  <a:lnTo>
                    <a:pt x="51" y="141"/>
                  </a:lnTo>
                  <a:lnTo>
                    <a:pt x="51" y="137"/>
                  </a:lnTo>
                  <a:lnTo>
                    <a:pt x="47" y="137"/>
                  </a:lnTo>
                  <a:lnTo>
                    <a:pt x="43" y="133"/>
                  </a:lnTo>
                  <a:lnTo>
                    <a:pt x="43" y="133"/>
                  </a:lnTo>
                  <a:lnTo>
                    <a:pt x="43" y="133"/>
                  </a:lnTo>
                  <a:lnTo>
                    <a:pt x="43" y="129"/>
                  </a:lnTo>
                  <a:lnTo>
                    <a:pt x="47" y="129"/>
                  </a:lnTo>
                  <a:lnTo>
                    <a:pt x="47" y="129"/>
                  </a:lnTo>
                  <a:lnTo>
                    <a:pt x="47" y="125"/>
                  </a:lnTo>
                  <a:lnTo>
                    <a:pt x="51" y="121"/>
                  </a:lnTo>
                  <a:lnTo>
                    <a:pt x="51" y="121"/>
                  </a:lnTo>
                  <a:lnTo>
                    <a:pt x="47" y="118"/>
                  </a:lnTo>
                  <a:lnTo>
                    <a:pt x="47" y="118"/>
                  </a:lnTo>
                  <a:lnTo>
                    <a:pt x="43" y="114"/>
                  </a:lnTo>
                  <a:lnTo>
                    <a:pt x="43" y="114"/>
                  </a:lnTo>
                  <a:lnTo>
                    <a:pt x="40" y="114"/>
                  </a:lnTo>
                  <a:lnTo>
                    <a:pt x="40" y="110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6" y="98"/>
                  </a:lnTo>
                  <a:lnTo>
                    <a:pt x="36" y="98"/>
                  </a:lnTo>
                  <a:lnTo>
                    <a:pt x="36" y="94"/>
                  </a:lnTo>
                  <a:lnTo>
                    <a:pt x="32" y="94"/>
                  </a:lnTo>
                  <a:lnTo>
                    <a:pt x="32" y="94"/>
                  </a:lnTo>
                  <a:lnTo>
                    <a:pt x="32" y="94"/>
                  </a:lnTo>
                  <a:lnTo>
                    <a:pt x="32" y="90"/>
                  </a:lnTo>
                  <a:lnTo>
                    <a:pt x="28" y="90"/>
                  </a:lnTo>
                  <a:lnTo>
                    <a:pt x="28" y="90"/>
                  </a:lnTo>
                  <a:lnTo>
                    <a:pt x="28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6" y="94"/>
                  </a:lnTo>
                  <a:lnTo>
                    <a:pt x="12" y="90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4" y="63"/>
                  </a:lnTo>
                  <a:lnTo>
                    <a:pt x="4" y="63"/>
                  </a:lnTo>
                  <a:lnTo>
                    <a:pt x="0" y="55"/>
                  </a:lnTo>
                  <a:lnTo>
                    <a:pt x="4" y="55"/>
                  </a:lnTo>
                  <a:lnTo>
                    <a:pt x="4" y="51"/>
                  </a:lnTo>
                  <a:lnTo>
                    <a:pt x="8" y="47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16" y="36"/>
                  </a:lnTo>
                  <a:lnTo>
                    <a:pt x="20" y="36"/>
                  </a:lnTo>
                  <a:lnTo>
                    <a:pt x="24" y="28"/>
                  </a:lnTo>
                  <a:lnTo>
                    <a:pt x="24" y="20"/>
                  </a:lnTo>
                  <a:lnTo>
                    <a:pt x="36" y="12"/>
                  </a:lnTo>
                  <a:lnTo>
                    <a:pt x="43" y="12"/>
                  </a:lnTo>
                  <a:lnTo>
                    <a:pt x="55" y="16"/>
                  </a:lnTo>
                  <a:lnTo>
                    <a:pt x="59" y="12"/>
                  </a:lnTo>
                  <a:lnTo>
                    <a:pt x="83" y="0"/>
                  </a:lnTo>
                  <a:lnTo>
                    <a:pt x="86" y="0"/>
                  </a:lnTo>
                  <a:lnTo>
                    <a:pt x="90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37" y="0"/>
                  </a:lnTo>
                  <a:lnTo>
                    <a:pt x="141" y="0"/>
                  </a:lnTo>
                  <a:lnTo>
                    <a:pt x="149" y="4"/>
                  </a:lnTo>
                  <a:lnTo>
                    <a:pt x="149" y="4"/>
                  </a:lnTo>
                  <a:lnTo>
                    <a:pt x="153" y="8"/>
                  </a:lnTo>
                  <a:lnTo>
                    <a:pt x="157" y="16"/>
                  </a:lnTo>
                  <a:lnTo>
                    <a:pt x="157" y="24"/>
                  </a:lnTo>
                  <a:lnTo>
                    <a:pt x="161" y="24"/>
                  </a:lnTo>
                  <a:lnTo>
                    <a:pt x="168" y="28"/>
                  </a:lnTo>
                  <a:lnTo>
                    <a:pt x="168" y="28"/>
                  </a:lnTo>
                  <a:lnTo>
                    <a:pt x="172" y="32"/>
                  </a:lnTo>
                  <a:lnTo>
                    <a:pt x="176" y="32"/>
                  </a:lnTo>
                  <a:lnTo>
                    <a:pt x="176" y="36"/>
                  </a:lnTo>
                  <a:lnTo>
                    <a:pt x="176" y="36"/>
                  </a:lnTo>
                  <a:lnTo>
                    <a:pt x="176" y="36"/>
                  </a:lnTo>
                  <a:lnTo>
                    <a:pt x="176" y="36"/>
                  </a:lnTo>
                  <a:lnTo>
                    <a:pt x="176" y="36"/>
                  </a:lnTo>
                  <a:lnTo>
                    <a:pt x="176" y="43"/>
                  </a:lnTo>
                  <a:lnTo>
                    <a:pt x="180" y="47"/>
                  </a:lnTo>
                  <a:lnTo>
                    <a:pt x="184" y="51"/>
                  </a:lnTo>
                  <a:lnTo>
                    <a:pt x="188" y="51"/>
                  </a:lnTo>
                  <a:lnTo>
                    <a:pt x="192" y="51"/>
                  </a:lnTo>
                  <a:lnTo>
                    <a:pt x="192" y="55"/>
                  </a:lnTo>
                  <a:lnTo>
                    <a:pt x="192" y="59"/>
                  </a:lnTo>
                  <a:lnTo>
                    <a:pt x="192" y="63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200" y="71"/>
                  </a:lnTo>
                  <a:lnTo>
                    <a:pt x="200" y="75"/>
                  </a:lnTo>
                  <a:lnTo>
                    <a:pt x="204" y="78"/>
                  </a:lnTo>
                  <a:lnTo>
                    <a:pt x="208" y="86"/>
                  </a:lnTo>
                  <a:lnTo>
                    <a:pt x="208" y="90"/>
                  </a:lnTo>
                  <a:lnTo>
                    <a:pt x="211" y="90"/>
                  </a:lnTo>
                  <a:lnTo>
                    <a:pt x="211" y="94"/>
                  </a:lnTo>
                  <a:lnTo>
                    <a:pt x="211" y="94"/>
                  </a:lnTo>
                  <a:lnTo>
                    <a:pt x="211" y="98"/>
                  </a:lnTo>
                  <a:lnTo>
                    <a:pt x="211" y="98"/>
                  </a:lnTo>
                  <a:lnTo>
                    <a:pt x="211" y="98"/>
                  </a:lnTo>
                  <a:lnTo>
                    <a:pt x="211" y="98"/>
                  </a:lnTo>
                  <a:lnTo>
                    <a:pt x="211" y="102"/>
                  </a:lnTo>
                  <a:lnTo>
                    <a:pt x="215" y="98"/>
                  </a:lnTo>
                  <a:lnTo>
                    <a:pt x="215" y="102"/>
                  </a:lnTo>
                  <a:lnTo>
                    <a:pt x="219" y="102"/>
                  </a:lnTo>
                  <a:lnTo>
                    <a:pt x="219" y="102"/>
                  </a:lnTo>
                  <a:lnTo>
                    <a:pt x="223" y="106"/>
                  </a:lnTo>
                  <a:lnTo>
                    <a:pt x="227" y="110"/>
                  </a:lnTo>
                  <a:lnTo>
                    <a:pt x="231" y="110"/>
                  </a:lnTo>
                  <a:lnTo>
                    <a:pt x="239" y="110"/>
                  </a:lnTo>
                  <a:lnTo>
                    <a:pt x="239" y="121"/>
                  </a:lnTo>
                  <a:lnTo>
                    <a:pt x="239" y="125"/>
                  </a:lnTo>
                  <a:lnTo>
                    <a:pt x="243" y="125"/>
                  </a:lnTo>
                  <a:lnTo>
                    <a:pt x="251" y="133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1" y="141"/>
                  </a:lnTo>
                  <a:lnTo>
                    <a:pt x="251" y="145"/>
                  </a:lnTo>
                  <a:lnTo>
                    <a:pt x="254" y="149"/>
                  </a:lnTo>
                  <a:lnTo>
                    <a:pt x="254" y="149"/>
                  </a:lnTo>
                  <a:lnTo>
                    <a:pt x="251" y="149"/>
                  </a:lnTo>
                  <a:lnTo>
                    <a:pt x="251" y="153"/>
                  </a:lnTo>
                  <a:lnTo>
                    <a:pt x="251" y="153"/>
                  </a:lnTo>
                  <a:lnTo>
                    <a:pt x="251" y="153"/>
                  </a:lnTo>
                  <a:lnTo>
                    <a:pt x="251" y="157"/>
                  </a:lnTo>
                  <a:lnTo>
                    <a:pt x="251" y="157"/>
                  </a:lnTo>
                  <a:lnTo>
                    <a:pt x="251" y="160"/>
                  </a:lnTo>
                  <a:lnTo>
                    <a:pt x="251" y="160"/>
                  </a:lnTo>
                  <a:lnTo>
                    <a:pt x="254" y="164"/>
                  </a:lnTo>
                  <a:lnTo>
                    <a:pt x="254" y="168"/>
                  </a:lnTo>
                  <a:lnTo>
                    <a:pt x="254" y="168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44"/>
            <p:cNvSpPr>
              <a:spLocks noEditPoints="1"/>
            </p:cNvSpPr>
            <p:nvPr/>
          </p:nvSpPr>
          <p:spPr bwMode="auto">
            <a:xfrm>
              <a:off x="1599175" y="4879380"/>
              <a:ext cx="148167" cy="273051"/>
            </a:xfrm>
            <a:custGeom>
              <a:avLst/>
              <a:gdLst>
                <a:gd name="T0" fmla="*/ 55 w 70"/>
                <a:gd name="T1" fmla="*/ 4 h 129"/>
                <a:gd name="T2" fmla="*/ 51 w 70"/>
                <a:gd name="T3" fmla="*/ 4 h 129"/>
                <a:gd name="T4" fmla="*/ 51 w 70"/>
                <a:gd name="T5" fmla="*/ 8 h 129"/>
                <a:gd name="T6" fmla="*/ 55 w 70"/>
                <a:gd name="T7" fmla="*/ 16 h 129"/>
                <a:gd name="T8" fmla="*/ 55 w 70"/>
                <a:gd name="T9" fmla="*/ 8 h 129"/>
                <a:gd name="T10" fmla="*/ 43 w 70"/>
                <a:gd name="T11" fmla="*/ 4 h 129"/>
                <a:gd name="T12" fmla="*/ 51 w 70"/>
                <a:gd name="T13" fmla="*/ 12 h 129"/>
                <a:gd name="T14" fmla="*/ 51 w 70"/>
                <a:gd name="T15" fmla="*/ 23 h 129"/>
                <a:gd name="T16" fmla="*/ 47 w 70"/>
                <a:gd name="T17" fmla="*/ 27 h 129"/>
                <a:gd name="T18" fmla="*/ 39 w 70"/>
                <a:gd name="T19" fmla="*/ 27 h 129"/>
                <a:gd name="T20" fmla="*/ 47 w 70"/>
                <a:gd name="T21" fmla="*/ 35 h 129"/>
                <a:gd name="T22" fmla="*/ 62 w 70"/>
                <a:gd name="T23" fmla="*/ 43 h 129"/>
                <a:gd name="T24" fmla="*/ 62 w 70"/>
                <a:gd name="T25" fmla="*/ 51 h 129"/>
                <a:gd name="T26" fmla="*/ 66 w 70"/>
                <a:gd name="T27" fmla="*/ 59 h 129"/>
                <a:gd name="T28" fmla="*/ 70 w 70"/>
                <a:gd name="T29" fmla="*/ 66 h 129"/>
                <a:gd name="T30" fmla="*/ 66 w 70"/>
                <a:gd name="T31" fmla="*/ 74 h 129"/>
                <a:gd name="T32" fmla="*/ 59 w 70"/>
                <a:gd name="T33" fmla="*/ 70 h 129"/>
                <a:gd name="T34" fmla="*/ 59 w 70"/>
                <a:gd name="T35" fmla="*/ 78 h 129"/>
                <a:gd name="T36" fmla="*/ 59 w 70"/>
                <a:gd name="T37" fmla="*/ 82 h 129"/>
                <a:gd name="T38" fmla="*/ 59 w 70"/>
                <a:gd name="T39" fmla="*/ 82 h 129"/>
                <a:gd name="T40" fmla="*/ 59 w 70"/>
                <a:gd name="T41" fmla="*/ 94 h 129"/>
                <a:gd name="T42" fmla="*/ 55 w 70"/>
                <a:gd name="T43" fmla="*/ 98 h 129"/>
                <a:gd name="T44" fmla="*/ 59 w 70"/>
                <a:gd name="T45" fmla="*/ 105 h 129"/>
                <a:gd name="T46" fmla="*/ 55 w 70"/>
                <a:gd name="T47" fmla="*/ 98 h 129"/>
                <a:gd name="T48" fmla="*/ 55 w 70"/>
                <a:gd name="T49" fmla="*/ 113 h 129"/>
                <a:gd name="T50" fmla="*/ 51 w 70"/>
                <a:gd name="T51" fmla="*/ 98 h 129"/>
                <a:gd name="T52" fmla="*/ 51 w 70"/>
                <a:gd name="T53" fmla="*/ 109 h 129"/>
                <a:gd name="T54" fmla="*/ 51 w 70"/>
                <a:gd name="T55" fmla="*/ 113 h 129"/>
                <a:gd name="T56" fmla="*/ 47 w 70"/>
                <a:gd name="T57" fmla="*/ 117 h 129"/>
                <a:gd name="T58" fmla="*/ 43 w 70"/>
                <a:gd name="T59" fmla="*/ 117 h 129"/>
                <a:gd name="T60" fmla="*/ 47 w 70"/>
                <a:gd name="T61" fmla="*/ 109 h 129"/>
                <a:gd name="T62" fmla="*/ 43 w 70"/>
                <a:gd name="T63" fmla="*/ 113 h 129"/>
                <a:gd name="T64" fmla="*/ 39 w 70"/>
                <a:gd name="T65" fmla="*/ 117 h 129"/>
                <a:gd name="T66" fmla="*/ 35 w 70"/>
                <a:gd name="T67" fmla="*/ 121 h 129"/>
                <a:gd name="T68" fmla="*/ 31 w 70"/>
                <a:gd name="T69" fmla="*/ 129 h 129"/>
                <a:gd name="T70" fmla="*/ 19 w 70"/>
                <a:gd name="T71" fmla="*/ 129 h 129"/>
                <a:gd name="T72" fmla="*/ 19 w 70"/>
                <a:gd name="T73" fmla="*/ 121 h 129"/>
                <a:gd name="T74" fmla="*/ 19 w 70"/>
                <a:gd name="T75" fmla="*/ 109 h 129"/>
                <a:gd name="T76" fmla="*/ 16 w 70"/>
                <a:gd name="T77" fmla="*/ 101 h 129"/>
                <a:gd name="T78" fmla="*/ 16 w 70"/>
                <a:gd name="T79" fmla="*/ 94 h 129"/>
                <a:gd name="T80" fmla="*/ 16 w 70"/>
                <a:gd name="T81" fmla="*/ 90 h 129"/>
                <a:gd name="T82" fmla="*/ 16 w 70"/>
                <a:gd name="T83" fmla="*/ 86 h 129"/>
                <a:gd name="T84" fmla="*/ 16 w 70"/>
                <a:gd name="T85" fmla="*/ 78 h 129"/>
                <a:gd name="T86" fmla="*/ 4 w 70"/>
                <a:gd name="T87" fmla="*/ 66 h 129"/>
                <a:gd name="T88" fmla="*/ 0 w 70"/>
                <a:gd name="T89" fmla="*/ 43 h 129"/>
                <a:gd name="T90" fmla="*/ 23 w 70"/>
                <a:gd name="T91" fmla="*/ 39 h 129"/>
                <a:gd name="T92" fmla="*/ 27 w 70"/>
                <a:gd name="T93" fmla="*/ 39 h 129"/>
                <a:gd name="T94" fmla="*/ 23 w 70"/>
                <a:gd name="T95" fmla="*/ 31 h 129"/>
                <a:gd name="T96" fmla="*/ 12 w 70"/>
                <a:gd name="T97" fmla="*/ 19 h 129"/>
                <a:gd name="T98" fmla="*/ 12 w 70"/>
                <a:gd name="T99" fmla="*/ 16 h 129"/>
                <a:gd name="T100" fmla="*/ 23 w 70"/>
                <a:gd name="T101" fmla="*/ 12 h 129"/>
                <a:gd name="T102" fmla="*/ 39 w 70"/>
                <a:gd name="T103" fmla="*/ 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0" h="129">
                  <a:moveTo>
                    <a:pt x="55" y="8"/>
                  </a:moveTo>
                  <a:lnTo>
                    <a:pt x="55" y="8"/>
                  </a:lnTo>
                  <a:lnTo>
                    <a:pt x="55" y="4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51" y="8"/>
                  </a:lnTo>
                  <a:lnTo>
                    <a:pt x="51" y="12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9"/>
                  </a:lnTo>
                  <a:lnTo>
                    <a:pt x="55" y="16"/>
                  </a:lnTo>
                  <a:lnTo>
                    <a:pt x="55" y="8"/>
                  </a:lnTo>
                  <a:moveTo>
                    <a:pt x="39" y="4"/>
                  </a:moveTo>
                  <a:lnTo>
                    <a:pt x="39" y="4"/>
                  </a:lnTo>
                  <a:lnTo>
                    <a:pt x="43" y="4"/>
                  </a:lnTo>
                  <a:lnTo>
                    <a:pt x="47" y="4"/>
                  </a:lnTo>
                  <a:lnTo>
                    <a:pt x="51" y="8"/>
                  </a:lnTo>
                  <a:lnTo>
                    <a:pt x="51" y="12"/>
                  </a:lnTo>
                  <a:lnTo>
                    <a:pt x="51" y="16"/>
                  </a:lnTo>
                  <a:lnTo>
                    <a:pt x="51" y="19"/>
                  </a:lnTo>
                  <a:lnTo>
                    <a:pt x="51" y="23"/>
                  </a:lnTo>
                  <a:lnTo>
                    <a:pt x="51" y="27"/>
                  </a:lnTo>
                  <a:lnTo>
                    <a:pt x="51" y="31"/>
                  </a:lnTo>
                  <a:lnTo>
                    <a:pt x="47" y="27"/>
                  </a:lnTo>
                  <a:lnTo>
                    <a:pt x="43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43" y="31"/>
                  </a:lnTo>
                  <a:lnTo>
                    <a:pt x="47" y="35"/>
                  </a:lnTo>
                  <a:lnTo>
                    <a:pt x="47" y="35"/>
                  </a:lnTo>
                  <a:lnTo>
                    <a:pt x="51" y="35"/>
                  </a:lnTo>
                  <a:lnTo>
                    <a:pt x="55" y="43"/>
                  </a:lnTo>
                  <a:lnTo>
                    <a:pt x="62" y="43"/>
                  </a:lnTo>
                  <a:lnTo>
                    <a:pt x="62" y="43"/>
                  </a:lnTo>
                  <a:lnTo>
                    <a:pt x="62" y="47"/>
                  </a:lnTo>
                  <a:lnTo>
                    <a:pt x="62" y="51"/>
                  </a:lnTo>
                  <a:lnTo>
                    <a:pt x="62" y="55"/>
                  </a:lnTo>
                  <a:lnTo>
                    <a:pt x="62" y="59"/>
                  </a:lnTo>
                  <a:lnTo>
                    <a:pt x="66" y="59"/>
                  </a:lnTo>
                  <a:lnTo>
                    <a:pt x="70" y="62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70" y="70"/>
                  </a:lnTo>
                  <a:lnTo>
                    <a:pt x="66" y="70"/>
                  </a:lnTo>
                  <a:lnTo>
                    <a:pt x="66" y="74"/>
                  </a:lnTo>
                  <a:lnTo>
                    <a:pt x="66" y="74"/>
                  </a:lnTo>
                  <a:lnTo>
                    <a:pt x="62" y="74"/>
                  </a:lnTo>
                  <a:lnTo>
                    <a:pt x="59" y="70"/>
                  </a:lnTo>
                  <a:lnTo>
                    <a:pt x="59" y="70"/>
                  </a:lnTo>
                  <a:lnTo>
                    <a:pt x="59" y="74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78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55" y="86"/>
                  </a:lnTo>
                  <a:lnTo>
                    <a:pt x="55" y="90"/>
                  </a:lnTo>
                  <a:lnTo>
                    <a:pt x="59" y="94"/>
                  </a:lnTo>
                  <a:lnTo>
                    <a:pt x="59" y="98"/>
                  </a:lnTo>
                  <a:lnTo>
                    <a:pt x="55" y="94"/>
                  </a:lnTo>
                  <a:lnTo>
                    <a:pt x="55" y="98"/>
                  </a:lnTo>
                  <a:lnTo>
                    <a:pt x="59" y="105"/>
                  </a:lnTo>
                  <a:lnTo>
                    <a:pt x="59" y="109"/>
                  </a:lnTo>
                  <a:lnTo>
                    <a:pt x="59" y="105"/>
                  </a:lnTo>
                  <a:lnTo>
                    <a:pt x="55" y="105"/>
                  </a:lnTo>
                  <a:lnTo>
                    <a:pt x="55" y="101"/>
                  </a:lnTo>
                  <a:lnTo>
                    <a:pt x="55" y="98"/>
                  </a:lnTo>
                  <a:lnTo>
                    <a:pt x="55" y="101"/>
                  </a:lnTo>
                  <a:lnTo>
                    <a:pt x="55" y="109"/>
                  </a:lnTo>
                  <a:lnTo>
                    <a:pt x="55" y="113"/>
                  </a:lnTo>
                  <a:lnTo>
                    <a:pt x="55" y="109"/>
                  </a:lnTo>
                  <a:lnTo>
                    <a:pt x="51" y="98"/>
                  </a:lnTo>
                  <a:lnTo>
                    <a:pt x="51" y="98"/>
                  </a:lnTo>
                  <a:lnTo>
                    <a:pt x="51" y="101"/>
                  </a:lnTo>
                  <a:lnTo>
                    <a:pt x="51" y="105"/>
                  </a:lnTo>
                  <a:lnTo>
                    <a:pt x="51" y="109"/>
                  </a:lnTo>
                  <a:lnTo>
                    <a:pt x="51" y="109"/>
                  </a:lnTo>
                  <a:lnTo>
                    <a:pt x="51" y="109"/>
                  </a:lnTo>
                  <a:lnTo>
                    <a:pt x="51" y="113"/>
                  </a:lnTo>
                  <a:lnTo>
                    <a:pt x="51" y="113"/>
                  </a:lnTo>
                  <a:lnTo>
                    <a:pt x="51" y="117"/>
                  </a:lnTo>
                  <a:lnTo>
                    <a:pt x="47" y="117"/>
                  </a:lnTo>
                  <a:lnTo>
                    <a:pt x="47" y="121"/>
                  </a:lnTo>
                  <a:lnTo>
                    <a:pt x="43" y="117"/>
                  </a:lnTo>
                  <a:lnTo>
                    <a:pt x="43" y="117"/>
                  </a:lnTo>
                  <a:lnTo>
                    <a:pt x="47" y="113"/>
                  </a:lnTo>
                  <a:lnTo>
                    <a:pt x="47" y="113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5" y="117"/>
                  </a:lnTo>
                  <a:lnTo>
                    <a:pt x="35" y="113"/>
                  </a:lnTo>
                  <a:lnTo>
                    <a:pt x="35" y="121"/>
                  </a:lnTo>
                  <a:lnTo>
                    <a:pt x="35" y="125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19" y="129"/>
                  </a:lnTo>
                  <a:lnTo>
                    <a:pt x="19" y="129"/>
                  </a:lnTo>
                  <a:lnTo>
                    <a:pt x="19" y="129"/>
                  </a:lnTo>
                  <a:lnTo>
                    <a:pt x="19" y="125"/>
                  </a:lnTo>
                  <a:lnTo>
                    <a:pt x="19" y="121"/>
                  </a:lnTo>
                  <a:lnTo>
                    <a:pt x="19" y="121"/>
                  </a:lnTo>
                  <a:lnTo>
                    <a:pt x="19" y="117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5"/>
                  </a:lnTo>
                  <a:lnTo>
                    <a:pt x="16" y="101"/>
                  </a:lnTo>
                  <a:lnTo>
                    <a:pt x="16" y="101"/>
                  </a:lnTo>
                  <a:lnTo>
                    <a:pt x="16" y="98"/>
                  </a:lnTo>
                  <a:lnTo>
                    <a:pt x="16" y="98"/>
                  </a:lnTo>
                  <a:lnTo>
                    <a:pt x="16" y="94"/>
                  </a:lnTo>
                  <a:lnTo>
                    <a:pt x="16" y="94"/>
                  </a:lnTo>
                  <a:lnTo>
                    <a:pt x="16" y="94"/>
                  </a:lnTo>
                  <a:lnTo>
                    <a:pt x="16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6" y="86"/>
                  </a:lnTo>
                  <a:lnTo>
                    <a:pt x="16" y="82"/>
                  </a:lnTo>
                  <a:lnTo>
                    <a:pt x="16" y="78"/>
                  </a:lnTo>
                  <a:lnTo>
                    <a:pt x="16" y="78"/>
                  </a:lnTo>
                  <a:lnTo>
                    <a:pt x="16" y="74"/>
                  </a:lnTo>
                  <a:lnTo>
                    <a:pt x="8" y="66"/>
                  </a:lnTo>
                  <a:lnTo>
                    <a:pt x="4" y="66"/>
                  </a:lnTo>
                  <a:lnTo>
                    <a:pt x="4" y="62"/>
                  </a:lnTo>
                  <a:lnTo>
                    <a:pt x="4" y="51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4" y="43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7" y="35"/>
                  </a:lnTo>
                  <a:lnTo>
                    <a:pt x="23" y="31"/>
                  </a:lnTo>
                  <a:lnTo>
                    <a:pt x="19" y="27"/>
                  </a:lnTo>
                  <a:lnTo>
                    <a:pt x="12" y="23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9"/>
                  </a:lnTo>
                  <a:lnTo>
                    <a:pt x="12" y="16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1" y="4"/>
                  </a:lnTo>
                  <a:lnTo>
                    <a:pt x="39" y="4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45"/>
            <p:cNvSpPr>
              <a:spLocks noEditPoints="1"/>
            </p:cNvSpPr>
            <p:nvPr/>
          </p:nvSpPr>
          <p:spPr bwMode="auto">
            <a:xfrm>
              <a:off x="1755808" y="4805297"/>
              <a:ext cx="232833" cy="330200"/>
            </a:xfrm>
            <a:custGeom>
              <a:avLst/>
              <a:gdLst>
                <a:gd name="T0" fmla="*/ 35 w 110"/>
                <a:gd name="T1" fmla="*/ 129 h 156"/>
                <a:gd name="T2" fmla="*/ 31 w 110"/>
                <a:gd name="T3" fmla="*/ 133 h 156"/>
                <a:gd name="T4" fmla="*/ 31 w 110"/>
                <a:gd name="T5" fmla="*/ 133 h 156"/>
                <a:gd name="T6" fmla="*/ 31 w 110"/>
                <a:gd name="T7" fmla="*/ 129 h 156"/>
                <a:gd name="T8" fmla="*/ 31 w 110"/>
                <a:gd name="T9" fmla="*/ 129 h 156"/>
                <a:gd name="T10" fmla="*/ 35 w 110"/>
                <a:gd name="T11" fmla="*/ 125 h 156"/>
                <a:gd name="T12" fmla="*/ 51 w 110"/>
                <a:gd name="T13" fmla="*/ 129 h 156"/>
                <a:gd name="T14" fmla="*/ 51 w 110"/>
                <a:gd name="T15" fmla="*/ 136 h 156"/>
                <a:gd name="T16" fmla="*/ 51 w 110"/>
                <a:gd name="T17" fmla="*/ 140 h 156"/>
                <a:gd name="T18" fmla="*/ 47 w 110"/>
                <a:gd name="T19" fmla="*/ 140 h 156"/>
                <a:gd name="T20" fmla="*/ 43 w 110"/>
                <a:gd name="T21" fmla="*/ 136 h 156"/>
                <a:gd name="T22" fmla="*/ 47 w 110"/>
                <a:gd name="T23" fmla="*/ 129 h 156"/>
                <a:gd name="T24" fmla="*/ 47 w 110"/>
                <a:gd name="T25" fmla="*/ 133 h 156"/>
                <a:gd name="T26" fmla="*/ 51 w 110"/>
                <a:gd name="T27" fmla="*/ 129 h 156"/>
                <a:gd name="T28" fmla="*/ 86 w 110"/>
                <a:gd name="T29" fmla="*/ 8 h 156"/>
                <a:gd name="T30" fmla="*/ 86 w 110"/>
                <a:gd name="T31" fmla="*/ 15 h 156"/>
                <a:gd name="T32" fmla="*/ 82 w 110"/>
                <a:gd name="T33" fmla="*/ 19 h 156"/>
                <a:gd name="T34" fmla="*/ 71 w 110"/>
                <a:gd name="T35" fmla="*/ 35 h 156"/>
                <a:gd name="T36" fmla="*/ 71 w 110"/>
                <a:gd name="T37" fmla="*/ 27 h 156"/>
                <a:gd name="T38" fmla="*/ 67 w 110"/>
                <a:gd name="T39" fmla="*/ 23 h 156"/>
                <a:gd name="T40" fmla="*/ 59 w 110"/>
                <a:gd name="T41" fmla="*/ 19 h 156"/>
                <a:gd name="T42" fmla="*/ 47 w 110"/>
                <a:gd name="T43" fmla="*/ 15 h 156"/>
                <a:gd name="T44" fmla="*/ 35 w 110"/>
                <a:gd name="T45" fmla="*/ 27 h 156"/>
                <a:gd name="T46" fmla="*/ 24 w 110"/>
                <a:gd name="T47" fmla="*/ 31 h 156"/>
                <a:gd name="T48" fmla="*/ 20 w 110"/>
                <a:gd name="T49" fmla="*/ 39 h 156"/>
                <a:gd name="T50" fmla="*/ 16 w 110"/>
                <a:gd name="T51" fmla="*/ 47 h 156"/>
                <a:gd name="T52" fmla="*/ 12 w 110"/>
                <a:gd name="T53" fmla="*/ 58 h 156"/>
                <a:gd name="T54" fmla="*/ 8 w 110"/>
                <a:gd name="T55" fmla="*/ 66 h 156"/>
                <a:gd name="T56" fmla="*/ 8 w 110"/>
                <a:gd name="T57" fmla="*/ 74 h 156"/>
                <a:gd name="T58" fmla="*/ 4 w 110"/>
                <a:gd name="T59" fmla="*/ 70 h 156"/>
                <a:gd name="T60" fmla="*/ 0 w 110"/>
                <a:gd name="T61" fmla="*/ 70 h 156"/>
                <a:gd name="T62" fmla="*/ 4 w 110"/>
                <a:gd name="T63" fmla="*/ 82 h 156"/>
                <a:gd name="T64" fmla="*/ 4 w 110"/>
                <a:gd name="T65" fmla="*/ 86 h 156"/>
                <a:gd name="T66" fmla="*/ 12 w 110"/>
                <a:gd name="T67" fmla="*/ 97 h 156"/>
                <a:gd name="T68" fmla="*/ 16 w 110"/>
                <a:gd name="T69" fmla="*/ 94 h 156"/>
                <a:gd name="T70" fmla="*/ 20 w 110"/>
                <a:gd name="T71" fmla="*/ 97 h 156"/>
                <a:gd name="T72" fmla="*/ 20 w 110"/>
                <a:gd name="T73" fmla="*/ 109 h 156"/>
                <a:gd name="T74" fmla="*/ 24 w 110"/>
                <a:gd name="T75" fmla="*/ 113 h 156"/>
                <a:gd name="T76" fmla="*/ 28 w 110"/>
                <a:gd name="T77" fmla="*/ 121 h 156"/>
                <a:gd name="T78" fmla="*/ 31 w 110"/>
                <a:gd name="T79" fmla="*/ 117 h 156"/>
                <a:gd name="T80" fmla="*/ 31 w 110"/>
                <a:gd name="T81" fmla="*/ 117 h 156"/>
                <a:gd name="T82" fmla="*/ 35 w 110"/>
                <a:gd name="T83" fmla="*/ 121 h 156"/>
                <a:gd name="T84" fmla="*/ 35 w 110"/>
                <a:gd name="T85" fmla="*/ 113 h 156"/>
                <a:gd name="T86" fmla="*/ 43 w 110"/>
                <a:gd name="T87" fmla="*/ 121 h 156"/>
                <a:gd name="T88" fmla="*/ 51 w 110"/>
                <a:gd name="T89" fmla="*/ 121 h 156"/>
                <a:gd name="T90" fmla="*/ 55 w 110"/>
                <a:gd name="T91" fmla="*/ 121 h 156"/>
                <a:gd name="T92" fmla="*/ 55 w 110"/>
                <a:gd name="T93" fmla="*/ 113 h 156"/>
                <a:gd name="T94" fmla="*/ 59 w 110"/>
                <a:gd name="T95" fmla="*/ 113 h 156"/>
                <a:gd name="T96" fmla="*/ 59 w 110"/>
                <a:gd name="T97" fmla="*/ 117 h 156"/>
                <a:gd name="T98" fmla="*/ 59 w 110"/>
                <a:gd name="T99" fmla="*/ 117 h 156"/>
                <a:gd name="T100" fmla="*/ 59 w 110"/>
                <a:gd name="T101" fmla="*/ 121 h 156"/>
                <a:gd name="T102" fmla="*/ 71 w 110"/>
                <a:gd name="T103" fmla="*/ 121 h 156"/>
                <a:gd name="T104" fmla="*/ 78 w 110"/>
                <a:gd name="T105" fmla="*/ 129 h 156"/>
                <a:gd name="T106" fmla="*/ 86 w 110"/>
                <a:gd name="T107" fmla="*/ 140 h 156"/>
                <a:gd name="T108" fmla="*/ 98 w 110"/>
                <a:gd name="T109" fmla="*/ 156 h 156"/>
                <a:gd name="T110" fmla="*/ 106 w 110"/>
                <a:gd name="T111" fmla="*/ 136 h 156"/>
                <a:gd name="T112" fmla="*/ 106 w 110"/>
                <a:gd name="T113" fmla="*/ 113 h 156"/>
                <a:gd name="T114" fmla="*/ 110 w 110"/>
                <a:gd name="T115" fmla="*/ 94 h 156"/>
                <a:gd name="T116" fmla="*/ 90 w 110"/>
                <a:gd name="T117" fmla="*/ 43 h 156"/>
                <a:gd name="T118" fmla="*/ 98 w 110"/>
                <a:gd name="T119" fmla="*/ 27 h 156"/>
                <a:gd name="T120" fmla="*/ 102 w 110"/>
                <a:gd name="T121" fmla="*/ 12 h 156"/>
                <a:gd name="T122" fmla="*/ 98 w 110"/>
                <a:gd name="T123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0" h="156">
                  <a:moveTo>
                    <a:pt x="35" y="129"/>
                  </a:moveTo>
                  <a:lnTo>
                    <a:pt x="35" y="129"/>
                  </a:lnTo>
                  <a:lnTo>
                    <a:pt x="35" y="129"/>
                  </a:lnTo>
                  <a:lnTo>
                    <a:pt x="35" y="129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8" y="129"/>
                  </a:lnTo>
                  <a:lnTo>
                    <a:pt x="28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1" y="129"/>
                  </a:lnTo>
                  <a:lnTo>
                    <a:pt x="35" y="125"/>
                  </a:lnTo>
                  <a:lnTo>
                    <a:pt x="35" y="125"/>
                  </a:lnTo>
                  <a:lnTo>
                    <a:pt x="35" y="129"/>
                  </a:lnTo>
                  <a:moveTo>
                    <a:pt x="51" y="129"/>
                  </a:moveTo>
                  <a:lnTo>
                    <a:pt x="51" y="129"/>
                  </a:lnTo>
                  <a:lnTo>
                    <a:pt x="51" y="133"/>
                  </a:lnTo>
                  <a:lnTo>
                    <a:pt x="51" y="133"/>
                  </a:lnTo>
                  <a:lnTo>
                    <a:pt x="51" y="133"/>
                  </a:lnTo>
                  <a:lnTo>
                    <a:pt x="51" y="136"/>
                  </a:lnTo>
                  <a:lnTo>
                    <a:pt x="51" y="136"/>
                  </a:lnTo>
                  <a:lnTo>
                    <a:pt x="51" y="136"/>
                  </a:lnTo>
                  <a:lnTo>
                    <a:pt x="51" y="136"/>
                  </a:lnTo>
                  <a:lnTo>
                    <a:pt x="51" y="140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43" y="140"/>
                  </a:lnTo>
                  <a:lnTo>
                    <a:pt x="43" y="136"/>
                  </a:lnTo>
                  <a:lnTo>
                    <a:pt x="43" y="133"/>
                  </a:lnTo>
                  <a:lnTo>
                    <a:pt x="43" y="133"/>
                  </a:lnTo>
                  <a:lnTo>
                    <a:pt x="43" y="129"/>
                  </a:lnTo>
                  <a:lnTo>
                    <a:pt x="47" y="129"/>
                  </a:lnTo>
                  <a:lnTo>
                    <a:pt x="47" y="129"/>
                  </a:lnTo>
                  <a:lnTo>
                    <a:pt x="47" y="129"/>
                  </a:lnTo>
                  <a:lnTo>
                    <a:pt x="47" y="133"/>
                  </a:lnTo>
                  <a:lnTo>
                    <a:pt x="47" y="133"/>
                  </a:lnTo>
                  <a:lnTo>
                    <a:pt x="51" y="133"/>
                  </a:lnTo>
                  <a:lnTo>
                    <a:pt x="51" y="133"/>
                  </a:lnTo>
                  <a:lnTo>
                    <a:pt x="51" y="129"/>
                  </a:lnTo>
                  <a:lnTo>
                    <a:pt x="51" y="129"/>
                  </a:lnTo>
                  <a:moveTo>
                    <a:pt x="90" y="8"/>
                  </a:moveTo>
                  <a:lnTo>
                    <a:pt x="90" y="8"/>
                  </a:lnTo>
                  <a:lnTo>
                    <a:pt x="86" y="8"/>
                  </a:lnTo>
                  <a:lnTo>
                    <a:pt x="86" y="8"/>
                  </a:lnTo>
                  <a:lnTo>
                    <a:pt x="86" y="12"/>
                  </a:lnTo>
                  <a:lnTo>
                    <a:pt x="86" y="12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9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78" y="23"/>
                  </a:lnTo>
                  <a:lnTo>
                    <a:pt x="74" y="35"/>
                  </a:lnTo>
                  <a:lnTo>
                    <a:pt x="71" y="35"/>
                  </a:lnTo>
                  <a:lnTo>
                    <a:pt x="71" y="35"/>
                  </a:lnTo>
                  <a:lnTo>
                    <a:pt x="71" y="35"/>
                  </a:lnTo>
                  <a:lnTo>
                    <a:pt x="71" y="31"/>
                  </a:lnTo>
                  <a:lnTo>
                    <a:pt x="71" y="31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67" y="27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55" y="15"/>
                  </a:lnTo>
                  <a:lnTo>
                    <a:pt x="51" y="12"/>
                  </a:lnTo>
                  <a:lnTo>
                    <a:pt x="47" y="12"/>
                  </a:lnTo>
                  <a:lnTo>
                    <a:pt x="47" y="15"/>
                  </a:lnTo>
                  <a:lnTo>
                    <a:pt x="47" y="19"/>
                  </a:lnTo>
                  <a:lnTo>
                    <a:pt x="47" y="23"/>
                  </a:lnTo>
                  <a:lnTo>
                    <a:pt x="43" y="23"/>
                  </a:lnTo>
                  <a:lnTo>
                    <a:pt x="35" y="27"/>
                  </a:lnTo>
                  <a:lnTo>
                    <a:pt x="28" y="23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31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0" y="39"/>
                  </a:lnTo>
                  <a:lnTo>
                    <a:pt x="20" y="39"/>
                  </a:lnTo>
                  <a:lnTo>
                    <a:pt x="20" y="39"/>
                  </a:lnTo>
                  <a:lnTo>
                    <a:pt x="20" y="43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51"/>
                  </a:lnTo>
                  <a:lnTo>
                    <a:pt x="16" y="54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2" y="62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4" y="78"/>
                  </a:lnTo>
                  <a:lnTo>
                    <a:pt x="4" y="74"/>
                  </a:lnTo>
                  <a:lnTo>
                    <a:pt x="4" y="70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0" y="70"/>
                  </a:lnTo>
                  <a:lnTo>
                    <a:pt x="0" y="7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8" y="82"/>
                  </a:lnTo>
                  <a:lnTo>
                    <a:pt x="8" y="86"/>
                  </a:lnTo>
                  <a:lnTo>
                    <a:pt x="4" y="86"/>
                  </a:lnTo>
                  <a:lnTo>
                    <a:pt x="8" y="90"/>
                  </a:lnTo>
                  <a:lnTo>
                    <a:pt x="8" y="94"/>
                  </a:lnTo>
                  <a:lnTo>
                    <a:pt x="8" y="97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2" y="94"/>
                  </a:lnTo>
                  <a:lnTo>
                    <a:pt x="16" y="94"/>
                  </a:lnTo>
                  <a:lnTo>
                    <a:pt x="16" y="94"/>
                  </a:lnTo>
                  <a:lnTo>
                    <a:pt x="16" y="94"/>
                  </a:lnTo>
                  <a:lnTo>
                    <a:pt x="16" y="94"/>
                  </a:lnTo>
                  <a:lnTo>
                    <a:pt x="20" y="94"/>
                  </a:lnTo>
                  <a:lnTo>
                    <a:pt x="20" y="97"/>
                  </a:lnTo>
                  <a:lnTo>
                    <a:pt x="16" y="101"/>
                  </a:lnTo>
                  <a:lnTo>
                    <a:pt x="16" y="109"/>
                  </a:lnTo>
                  <a:lnTo>
                    <a:pt x="20" y="113"/>
                  </a:lnTo>
                  <a:lnTo>
                    <a:pt x="20" y="109"/>
                  </a:lnTo>
                  <a:lnTo>
                    <a:pt x="20" y="105"/>
                  </a:lnTo>
                  <a:lnTo>
                    <a:pt x="20" y="105"/>
                  </a:lnTo>
                  <a:lnTo>
                    <a:pt x="20" y="109"/>
                  </a:lnTo>
                  <a:lnTo>
                    <a:pt x="24" y="113"/>
                  </a:lnTo>
                  <a:lnTo>
                    <a:pt x="24" y="117"/>
                  </a:lnTo>
                  <a:lnTo>
                    <a:pt x="24" y="117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17"/>
                  </a:lnTo>
                  <a:lnTo>
                    <a:pt x="28" y="117"/>
                  </a:lnTo>
                  <a:lnTo>
                    <a:pt x="28" y="117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1" y="117"/>
                  </a:lnTo>
                  <a:lnTo>
                    <a:pt x="35" y="117"/>
                  </a:lnTo>
                  <a:lnTo>
                    <a:pt x="35" y="121"/>
                  </a:lnTo>
                  <a:lnTo>
                    <a:pt x="35" y="121"/>
                  </a:lnTo>
                  <a:lnTo>
                    <a:pt x="35" y="121"/>
                  </a:lnTo>
                  <a:lnTo>
                    <a:pt x="39" y="121"/>
                  </a:lnTo>
                  <a:lnTo>
                    <a:pt x="35" y="117"/>
                  </a:lnTo>
                  <a:lnTo>
                    <a:pt x="35" y="113"/>
                  </a:lnTo>
                  <a:lnTo>
                    <a:pt x="35" y="113"/>
                  </a:lnTo>
                  <a:lnTo>
                    <a:pt x="39" y="117"/>
                  </a:lnTo>
                  <a:lnTo>
                    <a:pt x="43" y="117"/>
                  </a:lnTo>
                  <a:lnTo>
                    <a:pt x="43" y="117"/>
                  </a:lnTo>
                  <a:lnTo>
                    <a:pt x="43" y="121"/>
                  </a:lnTo>
                  <a:lnTo>
                    <a:pt x="47" y="121"/>
                  </a:lnTo>
                  <a:lnTo>
                    <a:pt x="47" y="125"/>
                  </a:lnTo>
                  <a:lnTo>
                    <a:pt x="51" y="121"/>
                  </a:lnTo>
                  <a:lnTo>
                    <a:pt x="51" y="121"/>
                  </a:lnTo>
                  <a:lnTo>
                    <a:pt x="51" y="117"/>
                  </a:lnTo>
                  <a:lnTo>
                    <a:pt x="51" y="113"/>
                  </a:lnTo>
                  <a:lnTo>
                    <a:pt x="51" y="117"/>
                  </a:lnTo>
                  <a:lnTo>
                    <a:pt x="55" y="121"/>
                  </a:lnTo>
                  <a:lnTo>
                    <a:pt x="55" y="121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5" y="109"/>
                  </a:lnTo>
                  <a:lnTo>
                    <a:pt x="55" y="109"/>
                  </a:lnTo>
                  <a:lnTo>
                    <a:pt x="59" y="113"/>
                  </a:lnTo>
                  <a:lnTo>
                    <a:pt x="59" y="113"/>
                  </a:lnTo>
                  <a:lnTo>
                    <a:pt x="59" y="113"/>
                  </a:lnTo>
                  <a:lnTo>
                    <a:pt x="59" y="113"/>
                  </a:lnTo>
                  <a:lnTo>
                    <a:pt x="59" y="117"/>
                  </a:lnTo>
                  <a:lnTo>
                    <a:pt x="59" y="117"/>
                  </a:lnTo>
                  <a:lnTo>
                    <a:pt x="59" y="117"/>
                  </a:lnTo>
                  <a:lnTo>
                    <a:pt x="59" y="117"/>
                  </a:lnTo>
                  <a:lnTo>
                    <a:pt x="59" y="117"/>
                  </a:lnTo>
                  <a:lnTo>
                    <a:pt x="59" y="117"/>
                  </a:lnTo>
                  <a:lnTo>
                    <a:pt x="59" y="117"/>
                  </a:lnTo>
                  <a:lnTo>
                    <a:pt x="59" y="117"/>
                  </a:lnTo>
                  <a:lnTo>
                    <a:pt x="59" y="121"/>
                  </a:lnTo>
                  <a:lnTo>
                    <a:pt x="59" y="121"/>
                  </a:lnTo>
                  <a:lnTo>
                    <a:pt x="59" y="125"/>
                  </a:lnTo>
                  <a:lnTo>
                    <a:pt x="63" y="125"/>
                  </a:lnTo>
                  <a:lnTo>
                    <a:pt x="71" y="121"/>
                  </a:lnTo>
                  <a:lnTo>
                    <a:pt x="74" y="121"/>
                  </a:lnTo>
                  <a:lnTo>
                    <a:pt x="74" y="125"/>
                  </a:lnTo>
                  <a:lnTo>
                    <a:pt x="78" y="125"/>
                  </a:lnTo>
                  <a:lnTo>
                    <a:pt x="78" y="129"/>
                  </a:lnTo>
                  <a:lnTo>
                    <a:pt x="78" y="133"/>
                  </a:lnTo>
                  <a:lnTo>
                    <a:pt x="82" y="133"/>
                  </a:lnTo>
                  <a:lnTo>
                    <a:pt x="86" y="140"/>
                  </a:lnTo>
                  <a:lnTo>
                    <a:pt x="86" y="140"/>
                  </a:lnTo>
                  <a:lnTo>
                    <a:pt x="86" y="144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98" y="156"/>
                  </a:lnTo>
                  <a:lnTo>
                    <a:pt x="102" y="156"/>
                  </a:lnTo>
                  <a:lnTo>
                    <a:pt x="106" y="148"/>
                  </a:lnTo>
                  <a:lnTo>
                    <a:pt x="110" y="140"/>
                  </a:lnTo>
                  <a:lnTo>
                    <a:pt x="106" y="136"/>
                  </a:lnTo>
                  <a:lnTo>
                    <a:pt x="110" y="133"/>
                  </a:lnTo>
                  <a:lnTo>
                    <a:pt x="110" y="125"/>
                  </a:lnTo>
                  <a:lnTo>
                    <a:pt x="110" y="121"/>
                  </a:lnTo>
                  <a:lnTo>
                    <a:pt x="106" y="113"/>
                  </a:lnTo>
                  <a:lnTo>
                    <a:pt x="110" y="101"/>
                  </a:lnTo>
                  <a:lnTo>
                    <a:pt x="110" y="97"/>
                  </a:lnTo>
                  <a:lnTo>
                    <a:pt x="110" y="97"/>
                  </a:lnTo>
                  <a:lnTo>
                    <a:pt x="110" y="94"/>
                  </a:lnTo>
                  <a:lnTo>
                    <a:pt x="110" y="90"/>
                  </a:lnTo>
                  <a:lnTo>
                    <a:pt x="110" y="86"/>
                  </a:lnTo>
                  <a:lnTo>
                    <a:pt x="106" y="74"/>
                  </a:lnTo>
                  <a:lnTo>
                    <a:pt x="90" y="43"/>
                  </a:lnTo>
                  <a:lnTo>
                    <a:pt x="86" y="39"/>
                  </a:lnTo>
                  <a:lnTo>
                    <a:pt x="86" y="35"/>
                  </a:lnTo>
                  <a:lnTo>
                    <a:pt x="90" y="35"/>
                  </a:lnTo>
                  <a:lnTo>
                    <a:pt x="98" y="27"/>
                  </a:lnTo>
                  <a:lnTo>
                    <a:pt x="102" y="23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2"/>
                  </a:lnTo>
                  <a:lnTo>
                    <a:pt x="102" y="8"/>
                  </a:lnTo>
                  <a:lnTo>
                    <a:pt x="102" y="4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4" y="4"/>
                  </a:lnTo>
                  <a:lnTo>
                    <a:pt x="90" y="8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46"/>
            <p:cNvSpPr>
              <a:spLocks noEditPoints="1"/>
            </p:cNvSpPr>
            <p:nvPr/>
          </p:nvSpPr>
          <p:spPr bwMode="auto">
            <a:xfrm>
              <a:off x="1442541" y="2921464"/>
              <a:ext cx="586316" cy="726017"/>
            </a:xfrm>
            <a:custGeom>
              <a:avLst/>
              <a:gdLst>
                <a:gd name="T0" fmla="*/ 66 w 277"/>
                <a:gd name="T1" fmla="*/ 43 h 343"/>
                <a:gd name="T2" fmla="*/ 54 w 277"/>
                <a:gd name="T3" fmla="*/ 46 h 343"/>
                <a:gd name="T4" fmla="*/ 66 w 277"/>
                <a:gd name="T5" fmla="*/ 35 h 343"/>
                <a:gd name="T6" fmla="*/ 54 w 277"/>
                <a:gd name="T7" fmla="*/ 117 h 343"/>
                <a:gd name="T8" fmla="*/ 47 w 277"/>
                <a:gd name="T9" fmla="*/ 117 h 343"/>
                <a:gd name="T10" fmla="*/ 54 w 277"/>
                <a:gd name="T11" fmla="*/ 109 h 343"/>
                <a:gd name="T12" fmla="*/ 62 w 277"/>
                <a:gd name="T13" fmla="*/ 125 h 343"/>
                <a:gd name="T14" fmla="*/ 66 w 277"/>
                <a:gd name="T15" fmla="*/ 121 h 343"/>
                <a:gd name="T16" fmla="*/ 168 w 277"/>
                <a:gd name="T17" fmla="*/ 19 h 343"/>
                <a:gd name="T18" fmla="*/ 156 w 277"/>
                <a:gd name="T19" fmla="*/ 39 h 343"/>
                <a:gd name="T20" fmla="*/ 117 w 277"/>
                <a:gd name="T21" fmla="*/ 46 h 343"/>
                <a:gd name="T22" fmla="*/ 105 w 277"/>
                <a:gd name="T23" fmla="*/ 46 h 343"/>
                <a:gd name="T24" fmla="*/ 93 w 277"/>
                <a:gd name="T25" fmla="*/ 43 h 343"/>
                <a:gd name="T26" fmla="*/ 78 w 277"/>
                <a:gd name="T27" fmla="*/ 50 h 343"/>
                <a:gd name="T28" fmla="*/ 66 w 277"/>
                <a:gd name="T29" fmla="*/ 62 h 343"/>
                <a:gd name="T30" fmla="*/ 62 w 277"/>
                <a:gd name="T31" fmla="*/ 70 h 343"/>
                <a:gd name="T32" fmla="*/ 47 w 277"/>
                <a:gd name="T33" fmla="*/ 82 h 343"/>
                <a:gd name="T34" fmla="*/ 47 w 277"/>
                <a:gd name="T35" fmla="*/ 97 h 343"/>
                <a:gd name="T36" fmla="*/ 70 w 277"/>
                <a:gd name="T37" fmla="*/ 74 h 343"/>
                <a:gd name="T38" fmla="*/ 93 w 277"/>
                <a:gd name="T39" fmla="*/ 58 h 343"/>
                <a:gd name="T40" fmla="*/ 82 w 277"/>
                <a:gd name="T41" fmla="*/ 74 h 343"/>
                <a:gd name="T42" fmla="*/ 86 w 277"/>
                <a:gd name="T43" fmla="*/ 86 h 343"/>
                <a:gd name="T44" fmla="*/ 58 w 277"/>
                <a:gd name="T45" fmla="*/ 101 h 343"/>
                <a:gd name="T46" fmla="*/ 62 w 277"/>
                <a:gd name="T47" fmla="*/ 113 h 343"/>
                <a:gd name="T48" fmla="*/ 74 w 277"/>
                <a:gd name="T49" fmla="*/ 117 h 343"/>
                <a:gd name="T50" fmla="*/ 86 w 277"/>
                <a:gd name="T51" fmla="*/ 117 h 343"/>
                <a:gd name="T52" fmla="*/ 70 w 277"/>
                <a:gd name="T53" fmla="*/ 132 h 343"/>
                <a:gd name="T54" fmla="*/ 66 w 277"/>
                <a:gd name="T55" fmla="*/ 144 h 343"/>
                <a:gd name="T56" fmla="*/ 62 w 277"/>
                <a:gd name="T57" fmla="*/ 148 h 343"/>
                <a:gd name="T58" fmla="*/ 39 w 277"/>
                <a:gd name="T59" fmla="*/ 132 h 343"/>
                <a:gd name="T60" fmla="*/ 27 w 277"/>
                <a:gd name="T61" fmla="*/ 125 h 343"/>
                <a:gd name="T62" fmla="*/ 31 w 277"/>
                <a:gd name="T63" fmla="*/ 136 h 343"/>
                <a:gd name="T64" fmla="*/ 27 w 277"/>
                <a:gd name="T65" fmla="*/ 140 h 343"/>
                <a:gd name="T66" fmla="*/ 19 w 277"/>
                <a:gd name="T67" fmla="*/ 144 h 343"/>
                <a:gd name="T68" fmla="*/ 23 w 277"/>
                <a:gd name="T69" fmla="*/ 152 h 343"/>
                <a:gd name="T70" fmla="*/ 15 w 277"/>
                <a:gd name="T71" fmla="*/ 156 h 343"/>
                <a:gd name="T72" fmla="*/ 7 w 277"/>
                <a:gd name="T73" fmla="*/ 156 h 343"/>
                <a:gd name="T74" fmla="*/ 35 w 277"/>
                <a:gd name="T75" fmla="*/ 199 h 343"/>
                <a:gd name="T76" fmla="*/ 35 w 277"/>
                <a:gd name="T77" fmla="*/ 226 h 343"/>
                <a:gd name="T78" fmla="*/ 0 w 277"/>
                <a:gd name="T79" fmla="*/ 289 h 343"/>
                <a:gd name="T80" fmla="*/ 19 w 277"/>
                <a:gd name="T81" fmla="*/ 292 h 343"/>
                <a:gd name="T82" fmla="*/ 54 w 277"/>
                <a:gd name="T83" fmla="*/ 257 h 343"/>
                <a:gd name="T84" fmla="*/ 47 w 277"/>
                <a:gd name="T85" fmla="*/ 238 h 343"/>
                <a:gd name="T86" fmla="*/ 43 w 277"/>
                <a:gd name="T87" fmla="*/ 238 h 343"/>
                <a:gd name="T88" fmla="*/ 74 w 277"/>
                <a:gd name="T89" fmla="*/ 199 h 343"/>
                <a:gd name="T90" fmla="*/ 86 w 277"/>
                <a:gd name="T91" fmla="*/ 214 h 343"/>
                <a:gd name="T92" fmla="*/ 62 w 277"/>
                <a:gd name="T93" fmla="*/ 242 h 343"/>
                <a:gd name="T94" fmla="*/ 90 w 277"/>
                <a:gd name="T95" fmla="*/ 242 h 343"/>
                <a:gd name="T96" fmla="*/ 62 w 277"/>
                <a:gd name="T97" fmla="*/ 265 h 343"/>
                <a:gd name="T98" fmla="*/ 39 w 277"/>
                <a:gd name="T99" fmla="*/ 289 h 343"/>
                <a:gd name="T100" fmla="*/ 47 w 277"/>
                <a:gd name="T101" fmla="*/ 289 h 343"/>
                <a:gd name="T102" fmla="*/ 47 w 277"/>
                <a:gd name="T103" fmla="*/ 296 h 343"/>
                <a:gd name="T104" fmla="*/ 66 w 277"/>
                <a:gd name="T105" fmla="*/ 324 h 343"/>
                <a:gd name="T106" fmla="*/ 195 w 277"/>
                <a:gd name="T107" fmla="*/ 187 h 343"/>
                <a:gd name="T108" fmla="*/ 222 w 277"/>
                <a:gd name="T109" fmla="*/ 97 h 343"/>
                <a:gd name="T110" fmla="*/ 31 w 277"/>
                <a:gd name="T111" fmla="*/ 82 h 343"/>
                <a:gd name="T112" fmla="*/ 19 w 277"/>
                <a:gd name="T113" fmla="*/ 78 h 343"/>
                <a:gd name="T114" fmla="*/ 39 w 277"/>
                <a:gd name="T115" fmla="*/ 70 h 343"/>
                <a:gd name="T116" fmla="*/ 35 w 277"/>
                <a:gd name="T117" fmla="*/ 121 h 343"/>
                <a:gd name="T118" fmla="*/ 66 w 277"/>
                <a:gd name="T119" fmla="*/ 132 h 343"/>
                <a:gd name="T120" fmla="*/ 7 w 277"/>
                <a:gd name="T121" fmla="*/ 82 h 343"/>
                <a:gd name="T122" fmla="*/ 23 w 277"/>
                <a:gd name="T123" fmla="*/ 62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7" h="343">
                  <a:moveTo>
                    <a:pt x="74" y="31"/>
                  </a:moveTo>
                  <a:lnTo>
                    <a:pt x="74" y="31"/>
                  </a:lnTo>
                  <a:lnTo>
                    <a:pt x="74" y="35"/>
                  </a:lnTo>
                  <a:lnTo>
                    <a:pt x="70" y="35"/>
                  </a:lnTo>
                  <a:lnTo>
                    <a:pt x="70" y="35"/>
                  </a:lnTo>
                  <a:lnTo>
                    <a:pt x="70" y="39"/>
                  </a:lnTo>
                  <a:lnTo>
                    <a:pt x="66" y="39"/>
                  </a:lnTo>
                  <a:lnTo>
                    <a:pt x="66" y="39"/>
                  </a:lnTo>
                  <a:lnTo>
                    <a:pt x="66" y="43"/>
                  </a:lnTo>
                  <a:lnTo>
                    <a:pt x="66" y="43"/>
                  </a:lnTo>
                  <a:lnTo>
                    <a:pt x="70" y="43"/>
                  </a:lnTo>
                  <a:lnTo>
                    <a:pt x="70" y="43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6" y="46"/>
                  </a:lnTo>
                  <a:lnTo>
                    <a:pt x="66" y="43"/>
                  </a:lnTo>
                  <a:lnTo>
                    <a:pt x="66" y="43"/>
                  </a:lnTo>
                  <a:lnTo>
                    <a:pt x="66" y="43"/>
                  </a:lnTo>
                  <a:lnTo>
                    <a:pt x="66" y="43"/>
                  </a:lnTo>
                  <a:lnTo>
                    <a:pt x="66" y="43"/>
                  </a:lnTo>
                  <a:lnTo>
                    <a:pt x="62" y="43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58" y="46"/>
                  </a:lnTo>
                  <a:lnTo>
                    <a:pt x="54" y="46"/>
                  </a:lnTo>
                  <a:lnTo>
                    <a:pt x="54" y="43"/>
                  </a:lnTo>
                  <a:lnTo>
                    <a:pt x="54" y="43"/>
                  </a:lnTo>
                  <a:lnTo>
                    <a:pt x="54" y="43"/>
                  </a:lnTo>
                  <a:lnTo>
                    <a:pt x="54" y="43"/>
                  </a:lnTo>
                  <a:lnTo>
                    <a:pt x="54" y="43"/>
                  </a:lnTo>
                  <a:lnTo>
                    <a:pt x="54" y="39"/>
                  </a:lnTo>
                  <a:lnTo>
                    <a:pt x="54" y="39"/>
                  </a:lnTo>
                  <a:lnTo>
                    <a:pt x="58" y="39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62" y="35"/>
                  </a:lnTo>
                  <a:lnTo>
                    <a:pt x="66" y="35"/>
                  </a:lnTo>
                  <a:lnTo>
                    <a:pt x="66" y="35"/>
                  </a:lnTo>
                  <a:lnTo>
                    <a:pt x="70" y="35"/>
                  </a:lnTo>
                  <a:lnTo>
                    <a:pt x="70" y="35"/>
                  </a:lnTo>
                  <a:lnTo>
                    <a:pt x="70" y="35"/>
                  </a:lnTo>
                  <a:lnTo>
                    <a:pt x="70" y="35"/>
                  </a:lnTo>
                  <a:lnTo>
                    <a:pt x="70" y="31"/>
                  </a:lnTo>
                  <a:lnTo>
                    <a:pt x="70" y="31"/>
                  </a:lnTo>
                  <a:lnTo>
                    <a:pt x="74" y="31"/>
                  </a:lnTo>
                  <a:moveTo>
                    <a:pt x="54" y="113"/>
                  </a:moveTo>
                  <a:lnTo>
                    <a:pt x="54" y="113"/>
                  </a:lnTo>
                  <a:lnTo>
                    <a:pt x="58" y="113"/>
                  </a:lnTo>
                  <a:lnTo>
                    <a:pt x="58" y="117"/>
                  </a:lnTo>
                  <a:lnTo>
                    <a:pt x="58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3"/>
                  </a:lnTo>
                  <a:lnTo>
                    <a:pt x="50" y="113"/>
                  </a:lnTo>
                  <a:lnTo>
                    <a:pt x="47" y="113"/>
                  </a:lnTo>
                  <a:lnTo>
                    <a:pt x="47" y="113"/>
                  </a:lnTo>
                  <a:lnTo>
                    <a:pt x="47" y="117"/>
                  </a:lnTo>
                  <a:lnTo>
                    <a:pt x="47" y="117"/>
                  </a:lnTo>
                  <a:lnTo>
                    <a:pt x="43" y="117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50" y="105"/>
                  </a:lnTo>
                  <a:lnTo>
                    <a:pt x="54" y="105"/>
                  </a:lnTo>
                  <a:lnTo>
                    <a:pt x="54" y="105"/>
                  </a:lnTo>
                  <a:lnTo>
                    <a:pt x="54" y="105"/>
                  </a:lnTo>
                  <a:lnTo>
                    <a:pt x="54" y="109"/>
                  </a:lnTo>
                  <a:lnTo>
                    <a:pt x="54" y="109"/>
                  </a:lnTo>
                  <a:lnTo>
                    <a:pt x="54" y="113"/>
                  </a:lnTo>
                  <a:moveTo>
                    <a:pt x="66" y="125"/>
                  </a:moveTo>
                  <a:lnTo>
                    <a:pt x="66" y="125"/>
                  </a:lnTo>
                  <a:lnTo>
                    <a:pt x="70" y="125"/>
                  </a:lnTo>
                  <a:lnTo>
                    <a:pt x="70" y="125"/>
                  </a:lnTo>
                  <a:lnTo>
                    <a:pt x="66" y="125"/>
                  </a:lnTo>
                  <a:lnTo>
                    <a:pt x="66" y="125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6" y="128"/>
                  </a:lnTo>
                  <a:lnTo>
                    <a:pt x="62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58" y="117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2" y="117"/>
                  </a:lnTo>
                  <a:lnTo>
                    <a:pt x="58" y="117"/>
                  </a:lnTo>
                  <a:lnTo>
                    <a:pt x="58" y="113"/>
                  </a:lnTo>
                  <a:lnTo>
                    <a:pt x="62" y="117"/>
                  </a:lnTo>
                  <a:lnTo>
                    <a:pt x="66" y="121"/>
                  </a:lnTo>
                  <a:lnTo>
                    <a:pt x="66" y="121"/>
                  </a:lnTo>
                  <a:lnTo>
                    <a:pt x="66" y="121"/>
                  </a:lnTo>
                  <a:lnTo>
                    <a:pt x="66" y="125"/>
                  </a:lnTo>
                  <a:moveTo>
                    <a:pt x="207" y="11"/>
                  </a:moveTo>
                  <a:lnTo>
                    <a:pt x="207" y="11"/>
                  </a:lnTo>
                  <a:lnTo>
                    <a:pt x="203" y="11"/>
                  </a:lnTo>
                  <a:lnTo>
                    <a:pt x="199" y="11"/>
                  </a:lnTo>
                  <a:lnTo>
                    <a:pt x="183" y="15"/>
                  </a:lnTo>
                  <a:lnTo>
                    <a:pt x="172" y="15"/>
                  </a:lnTo>
                  <a:lnTo>
                    <a:pt x="168" y="15"/>
                  </a:lnTo>
                  <a:lnTo>
                    <a:pt x="168" y="19"/>
                  </a:lnTo>
                  <a:lnTo>
                    <a:pt x="168" y="19"/>
                  </a:lnTo>
                  <a:lnTo>
                    <a:pt x="168" y="19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64" y="27"/>
                  </a:lnTo>
                  <a:lnTo>
                    <a:pt x="160" y="31"/>
                  </a:lnTo>
                  <a:lnTo>
                    <a:pt x="160" y="31"/>
                  </a:lnTo>
                  <a:lnTo>
                    <a:pt x="156" y="35"/>
                  </a:lnTo>
                  <a:lnTo>
                    <a:pt x="156" y="35"/>
                  </a:lnTo>
                  <a:lnTo>
                    <a:pt x="160" y="35"/>
                  </a:lnTo>
                  <a:lnTo>
                    <a:pt x="160" y="39"/>
                  </a:lnTo>
                  <a:lnTo>
                    <a:pt x="160" y="39"/>
                  </a:lnTo>
                  <a:lnTo>
                    <a:pt x="160" y="39"/>
                  </a:lnTo>
                  <a:lnTo>
                    <a:pt x="160" y="39"/>
                  </a:lnTo>
                  <a:lnTo>
                    <a:pt x="156" y="39"/>
                  </a:lnTo>
                  <a:lnTo>
                    <a:pt x="156" y="43"/>
                  </a:lnTo>
                  <a:lnTo>
                    <a:pt x="152" y="43"/>
                  </a:lnTo>
                  <a:lnTo>
                    <a:pt x="148" y="46"/>
                  </a:lnTo>
                  <a:lnTo>
                    <a:pt x="148" y="46"/>
                  </a:lnTo>
                  <a:lnTo>
                    <a:pt x="148" y="46"/>
                  </a:lnTo>
                  <a:lnTo>
                    <a:pt x="148" y="46"/>
                  </a:lnTo>
                  <a:lnTo>
                    <a:pt x="144" y="46"/>
                  </a:lnTo>
                  <a:lnTo>
                    <a:pt x="136" y="50"/>
                  </a:lnTo>
                  <a:lnTo>
                    <a:pt x="136" y="46"/>
                  </a:lnTo>
                  <a:lnTo>
                    <a:pt x="133" y="46"/>
                  </a:lnTo>
                  <a:lnTo>
                    <a:pt x="133" y="46"/>
                  </a:lnTo>
                  <a:lnTo>
                    <a:pt x="121" y="46"/>
                  </a:lnTo>
                  <a:lnTo>
                    <a:pt x="117" y="46"/>
                  </a:lnTo>
                  <a:lnTo>
                    <a:pt x="117" y="50"/>
                  </a:lnTo>
                  <a:lnTo>
                    <a:pt x="113" y="50"/>
                  </a:lnTo>
                  <a:lnTo>
                    <a:pt x="113" y="50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5" y="46"/>
                  </a:lnTo>
                  <a:lnTo>
                    <a:pt x="105" y="46"/>
                  </a:lnTo>
                  <a:lnTo>
                    <a:pt x="105" y="46"/>
                  </a:lnTo>
                  <a:lnTo>
                    <a:pt x="105" y="46"/>
                  </a:lnTo>
                  <a:lnTo>
                    <a:pt x="105" y="46"/>
                  </a:lnTo>
                  <a:lnTo>
                    <a:pt x="105" y="46"/>
                  </a:lnTo>
                  <a:lnTo>
                    <a:pt x="105" y="46"/>
                  </a:lnTo>
                  <a:lnTo>
                    <a:pt x="105" y="46"/>
                  </a:lnTo>
                  <a:lnTo>
                    <a:pt x="101" y="43"/>
                  </a:lnTo>
                  <a:lnTo>
                    <a:pt x="101" y="43"/>
                  </a:lnTo>
                  <a:lnTo>
                    <a:pt x="101" y="43"/>
                  </a:lnTo>
                  <a:lnTo>
                    <a:pt x="97" y="43"/>
                  </a:lnTo>
                  <a:lnTo>
                    <a:pt x="97" y="43"/>
                  </a:lnTo>
                  <a:lnTo>
                    <a:pt x="97" y="43"/>
                  </a:lnTo>
                  <a:lnTo>
                    <a:pt x="93" y="39"/>
                  </a:lnTo>
                  <a:lnTo>
                    <a:pt x="93" y="39"/>
                  </a:lnTo>
                  <a:lnTo>
                    <a:pt x="93" y="39"/>
                  </a:lnTo>
                  <a:lnTo>
                    <a:pt x="93" y="39"/>
                  </a:lnTo>
                  <a:lnTo>
                    <a:pt x="93" y="39"/>
                  </a:lnTo>
                  <a:lnTo>
                    <a:pt x="93" y="43"/>
                  </a:lnTo>
                  <a:lnTo>
                    <a:pt x="93" y="43"/>
                  </a:lnTo>
                  <a:lnTo>
                    <a:pt x="93" y="43"/>
                  </a:lnTo>
                  <a:lnTo>
                    <a:pt x="90" y="43"/>
                  </a:lnTo>
                  <a:lnTo>
                    <a:pt x="90" y="43"/>
                  </a:lnTo>
                  <a:lnTo>
                    <a:pt x="90" y="39"/>
                  </a:lnTo>
                  <a:lnTo>
                    <a:pt x="90" y="39"/>
                  </a:lnTo>
                  <a:lnTo>
                    <a:pt x="86" y="39"/>
                  </a:lnTo>
                  <a:lnTo>
                    <a:pt x="86" y="43"/>
                  </a:lnTo>
                  <a:lnTo>
                    <a:pt x="82" y="43"/>
                  </a:lnTo>
                  <a:lnTo>
                    <a:pt x="78" y="46"/>
                  </a:lnTo>
                  <a:lnTo>
                    <a:pt x="78" y="50"/>
                  </a:lnTo>
                  <a:lnTo>
                    <a:pt x="78" y="50"/>
                  </a:lnTo>
                  <a:lnTo>
                    <a:pt x="78" y="50"/>
                  </a:lnTo>
                  <a:lnTo>
                    <a:pt x="82" y="50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4" y="58"/>
                  </a:lnTo>
                  <a:lnTo>
                    <a:pt x="70" y="58"/>
                  </a:lnTo>
                  <a:lnTo>
                    <a:pt x="70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62"/>
                  </a:lnTo>
                  <a:lnTo>
                    <a:pt x="66" y="62"/>
                  </a:lnTo>
                  <a:lnTo>
                    <a:pt x="66" y="62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58" y="62"/>
                  </a:lnTo>
                  <a:lnTo>
                    <a:pt x="58" y="66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62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62" y="70"/>
                  </a:lnTo>
                  <a:lnTo>
                    <a:pt x="54" y="66"/>
                  </a:lnTo>
                  <a:lnTo>
                    <a:pt x="54" y="66"/>
                  </a:lnTo>
                  <a:lnTo>
                    <a:pt x="50" y="66"/>
                  </a:lnTo>
                  <a:lnTo>
                    <a:pt x="43" y="78"/>
                  </a:lnTo>
                  <a:lnTo>
                    <a:pt x="43" y="78"/>
                  </a:lnTo>
                  <a:lnTo>
                    <a:pt x="66" y="70"/>
                  </a:lnTo>
                  <a:lnTo>
                    <a:pt x="70" y="66"/>
                  </a:lnTo>
                  <a:lnTo>
                    <a:pt x="74" y="66"/>
                  </a:lnTo>
                  <a:lnTo>
                    <a:pt x="70" y="70"/>
                  </a:lnTo>
                  <a:lnTo>
                    <a:pt x="62" y="74"/>
                  </a:lnTo>
                  <a:lnTo>
                    <a:pt x="47" y="82"/>
                  </a:lnTo>
                  <a:lnTo>
                    <a:pt x="43" y="82"/>
                  </a:lnTo>
                  <a:lnTo>
                    <a:pt x="43" y="86"/>
                  </a:lnTo>
                  <a:lnTo>
                    <a:pt x="43" y="86"/>
                  </a:lnTo>
                  <a:lnTo>
                    <a:pt x="47" y="86"/>
                  </a:lnTo>
                  <a:lnTo>
                    <a:pt x="50" y="86"/>
                  </a:lnTo>
                  <a:lnTo>
                    <a:pt x="58" y="86"/>
                  </a:lnTo>
                  <a:lnTo>
                    <a:pt x="58" y="86"/>
                  </a:lnTo>
                  <a:lnTo>
                    <a:pt x="54" y="93"/>
                  </a:lnTo>
                  <a:lnTo>
                    <a:pt x="54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54" y="93"/>
                  </a:lnTo>
                  <a:lnTo>
                    <a:pt x="58" y="93"/>
                  </a:lnTo>
                  <a:lnTo>
                    <a:pt x="58" y="89"/>
                  </a:lnTo>
                  <a:lnTo>
                    <a:pt x="58" y="89"/>
                  </a:lnTo>
                  <a:lnTo>
                    <a:pt x="58" y="86"/>
                  </a:lnTo>
                  <a:lnTo>
                    <a:pt x="62" y="86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6" y="82"/>
                  </a:lnTo>
                  <a:lnTo>
                    <a:pt x="70" y="78"/>
                  </a:lnTo>
                  <a:lnTo>
                    <a:pt x="70" y="78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78" y="70"/>
                  </a:lnTo>
                  <a:lnTo>
                    <a:pt x="86" y="58"/>
                  </a:lnTo>
                  <a:lnTo>
                    <a:pt x="93" y="54"/>
                  </a:lnTo>
                  <a:lnTo>
                    <a:pt x="93" y="54"/>
                  </a:lnTo>
                  <a:lnTo>
                    <a:pt x="93" y="54"/>
                  </a:lnTo>
                  <a:lnTo>
                    <a:pt x="97" y="50"/>
                  </a:lnTo>
                  <a:lnTo>
                    <a:pt x="101" y="50"/>
                  </a:lnTo>
                  <a:lnTo>
                    <a:pt x="105" y="54"/>
                  </a:lnTo>
                  <a:lnTo>
                    <a:pt x="109" y="54"/>
                  </a:lnTo>
                  <a:lnTo>
                    <a:pt x="97" y="54"/>
                  </a:lnTo>
                  <a:lnTo>
                    <a:pt x="97" y="54"/>
                  </a:lnTo>
                  <a:lnTo>
                    <a:pt x="93" y="58"/>
                  </a:lnTo>
                  <a:lnTo>
                    <a:pt x="93" y="58"/>
                  </a:lnTo>
                  <a:lnTo>
                    <a:pt x="93" y="58"/>
                  </a:lnTo>
                  <a:lnTo>
                    <a:pt x="90" y="62"/>
                  </a:lnTo>
                  <a:lnTo>
                    <a:pt x="82" y="66"/>
                  </a:lnTo>
                  <a:lnTo>
                    <a:pt x="78" y="70"/>
                  </a:lnTo>
                  <a:lnTo>
                    <a:pt x="78" y="70"/>
                  </a:lnTo>
                  <a:lnTo>
                    <a:pt x="78" y="70"/>
                  </a:lnTo>
                  <a:lnTo>
                    <a:pt x="74" y="74"/>
                  </a:lnTo>
                  <a:lnTo>
                    <a:pt x="70" y="78"/>
                  </a:lnTo>
                  <a:lnTo>
                    <a:pt x="74" y="78"/>
                  </a:lnTo>
                  <a:lnTo>
                    <a:pt x="78" y="78"/>
                  </a:lnTo>
                  <a:lnTo>
                    <a:pt x="82" y="74"/>
                  </a:lnTo>
                  <a:lnTo>
                    <a:pt x="82" y="74"/>
                  </a:lnTo>
                  <a:lnTo>
                    <a:pt x="82" y="74"/>
                  </a:lnTo>
                  <a:lnTo>
                    <a:pt x="82" y="78"/>
                  </a:lnTo>
                  <a:lnTo>
                    <a:pt x="82" y="78"/>
                  </a:lnTo>
                  <a:lnTo>
                    <a:pt x="74" y="78"/>
                  </a:lnTo>
                  <a:lnTo>
                    <a:pt x="74" y="82"/>
                  </a:lnTo>
                  <a:lnTo>
                    <a:pt x="74" y="82"/>
                  </a:lnTo>
                  <a:lnTo>
                    <a:pt x="78" y="82"/>
                  </a:lnTo>
                  <a:lnTo>
                    <a:pt x="82" y="82"/>
                  </a:lnTo>
                  <a:lnTo>
                    <a:pt x="78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6"/>
                  </a:lnTo>
                  <a:lnTo>
                    <a:pt x="66" y="89"/>
                  </a:lnTo>
                  <a:lnTo>
                    <a:pt x="70" y="89"/>
                  </a:lnTo>
                  <a:lnTo>
                    <a:pt x="70" y="89"/>
                  </a:lnTo>
                  <a:lnTo>
                    <a:pt x="70" y="89"/>
                  </a:lnTo>
                  <a:lnTo>
                    <a:pt x="70" y="93"/>
                  </a:lnTo>
                  <a:lnTo>
                    <a:pt x="74" y="93"/>
                  </a:lnTo>
                  <a:lnTo>
                    <a:pt x="74" y="93"/>
                  </a:lnTo>
                  <a:lnTo>
                    <a:pt x="70" y="93"/>
                  </a:lnTo>
                  <a:lnTo>
                    <a:pt x="70" y="93"/>
                  </a:lnTo>
                  <a:lnTo>
                    <a:pt x="66" y="93"/>
                  </a:lnTo>
                  <a:lnTo>
                    <a:pt x="62" y="97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58" y="101"/>
                  </a:lnTo>
                  <a:lnTo>
                    <a:pt x="62" y="101"/>
                  </a:lnTo>
                  <a:lnTo>
                    <a:pt x="62" y="105"/>
                  </a:lnTo>
                  <a:lnTo>
                    <a:pt x="58" y="105"/>
                  </a:lnTo>
                  <a:lnTo>
                    <a:pt x="58" y="105"/>
                  </a:lnTo>
                  <a:lnTo>
                    <a:pt x="58" y="105"/>
                  </a:lnTo>
                  <a:lnTo>
                    <a:pt x="58" y="105"/>
                  </a:lnTo>
                  <a:lnTo>
                    <a:pt x="58" y="109"/>
                  </a:lnTo>
                  <a:lnTo>
                    <a:pt x="62" y="109"/>
                  </a:lnTo>
                  <a:lnTo>
                    <a:pt x="62" y="109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6" y="113"/>
                  </a:lnTo>
                  <a:lnTo>
                    <a:pt x="66" y="117"/>
                  </a:lnTo>
                  <a:lnTo>
                    <a:pt x="66" y="117"/>
                  </a:lnTo>
                  <a:lnTo>
                    <a:pt x="70" y="121"/>
                  </a:lnTo>
                  <a:lnTo>
                    <a:pt x="70" y="121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4" y="117"/>
                  </a:lnTo>
                  <a:lnTo>
                    <a:pt x="74" y="117"/>
                  </a:lnTo>
                  <a:lnTo>
                    <a:pt x="74" y="117"/>
                  </a:lnTo>
                  <a:lnTo>
                    <a:pt x="74" y="117"/>
                  </a:lnTo>
                  <a:lnTo>
                    <a:pt x="74" y="117"/>
                  </a:lnTo>
                  <a:lnTo>
                    <a:pt x="74" y="117"/>
                  </a:lnTo>
                  <a:lnTo>
                    <a:pt x="74" y="113"/>
                  </a:lnTo>
                  <a:lnTo>
                    <a:pt x="78" y="113"/>
                  </a:lnTo>
                  <a:lnTo>
                    <a:pt x="78" y="113"/>
                  </a:lnTo>
                  <a:lnTo>
                    <a:pt x="78" y="113"/>
                  </a:lnTo>
                  <a:lnTo>
                    <a:pt x="78" y="117"/>
                  </a:lnTo>
                  <a:lnTo>
                    <a:pt x="78" y="117"/>
                  </a:lnTo>
                  <a:lnTo>
                    <a:pt x="78" y="121"/>
                  </a:lnTo>
                  <a:lnTo>
                    <a:pt x="82" y="117"/>
                  </a:lnTo>
                  <a:lnTo>
                    <a:pt x="90" y="117"/>
                  </a:lnTo>
                  <a:lnTo>
                    <a:pt x="86" y="117"/>
                  </a:lnTo>
                  <a:lnTo>
                    <a:pt x="82" y="121"/>
                  </a:lnTo>
                  <a:lnTo>
                    <a:pt x="74" y="128"/>
                  </a:lnTo>
                  <a:lnTo>
                    <a:pt x="74" y="125"/>
                  </a:lnTo>
                  <a:lnTo>
                    <a:pt x="74" y="125"/>
                  </a:lnTo>
                  <a:lnTo>
                    <a:pt x="74" y="125"/>
                  </a:lnTo>
                  <a:lnTo>
                    <a:pt x="70" y="125"/>
                  </a:lnTo>
                  <a:lnTo>
                    <a:pt x="70" y="128"/>
                  </a:lnTo>
                  <a:lnTo>
                    <a:pt x="74" y="128"/>
                  </a:lnTo>
                  <a:lnTo>
                    <a:pt x="74" y="128"/>
                  </a:lnTo>
                  <a:lnTo>
                    <a:pt x="74" y="128"/>
                  </a:lnTo>
                  <a:lnTo>
                    <a:pt x="74" y="128"/>
                  </a:lnTo>
                  <a:lnTo>
                    <a:pt x="74" y="128"/>
                  </a:lnTo>
                  <a:lnTo>
                    <a:pt x="70" y="132"/>
                  </a:lnTo>
                  <a:lnTo>
                    <a:pt x="70" y="132"/>
                  </a:lnTo>
                  <a:lnTo>
                    <a:pt x="70" y="136"/>
                  </a:lnTo>
                  <a:lnTo>
                    <a:pt x="70" y="136"/>
                  </a:lnTo>
                  <a:lnTo>
                    <a:pt x="70" y="140"/>
                  </a:lnTo>
                  <a:lnTo>
                    <a:pt x="86" y="136"/>
                  </a:lnTo>
                  <a:lnTo>
                    <a:pt x="82" y="136"/>
                  </a:lnTo>
                  <a:lnTo>
                    <a:pt x="74" y="140"/>
                  </a:lnTo>
                  <a:lnTo>
                    <a:pt x="70" y="140"/>
                  </a:lnTo>
                  <a:lnTo>
                    <a:pt x="70" y="144"/>
                  </a:lnTo>
                  <a:lnTo>
                    <a:pt x="70" y="144"/>
                  </a:lnTo>
                  <a:lnTo>
                    <a:pt x="70" y="144"/>
                  </a:lnTo>
                  <a:lnTo>
                    <a:pt x="66" y="144"/>
                  </a:lnTo>
                  <a:lnTo>
                    <a:pt x="66" y="144"/>
                  </a:lnTo>
                  <a:lnTo>
                    <a:pt x="66" y="144"/>
                  </a:lnTo>
                  <a:lnTo>
                    <a:pt x="66" y="148"/>
                  </a:lnTo>
                  <a:lnTo>
                    <a:pt x="66" y="148"/>
                  </a:lnTo>
                  <a:lnTo>
                    <a:pt x="66" y="148"/>
                  </a:lnTo>
                  <a:lnTo>
                    <a:pt x="66" y="148"/>
                  </a:lnTo>
                  <a:lnTo>
                    <a:pt x="66" y="152"/>
                  </a:lnTo>
                  <a:lnTo>
                    <a:pt x="62" y="156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64"/>
                  </a:lnTo>
                  <a:lnTo>
                    <a:pt x="58" y="156"/>
                  </a:lnTo>
                  <a:lnTo>
                    <a:pt x="62" y="152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4"/>
                  </a:lnTo>
                  <a:lnTo>
                    <a:pt x="58" y="144"/>
                  </a:lnTo>
                  <a:lnTo>
                    <a:pt x="58" y="144"/>
                  </a:lnTo>
                  <a:lnTo>
                    <a:pt x="54" y="144"/>
                  </a:lnTo>
                  <a:lnTo>
                    <a:pt x="50" y="148"/>
                  </a:lnTo>
                  <a:lnTo>
                    <a:pt x="50" y="144"/>
                  </a:lnTo>
                  <a:lnTo>
                    <a:pt x="50" y="144"/>
                  </a:lnTo>
                  <a:lnTo>
                    <a:pt x="50" y="140"/>
                  </a:lnTo>
                  <a:lnTo>
                    <a:pt x="47" y="140"/>
                  </a:lnTo>
                  <a:lnTo>
                    <a:pt x="43" y="132"/>
                  </a:lnTo>
                  <a:lnTo>
                    <a:pt x="43" y="136"/>
                  </a:lnTo>
                  <a:lnTo>
                    <a:pt x="39" y="132"/>
                  </a:lnTo>
                  <a:lnTo>
                    <a:pt x="39" y="132"/>
                  </a:lnTo>
                  <a:lnTo>
                    <a:pt x="39" y="132"/>
                  </a:lnTo>
                  <a:lnTo>
                    <a:pt x="39" y="128"/>
                  </a:lnTo>
                  <a:lnTo>
                    <a:pt x="39" y="125"/>
                  </a:lnTo>
                  <a:lnTo>
                    <a:pt x="39" y="125"/>
                  </a:lnTo>
                  <a:lnTo>
                    <a:pt x="31" y="125"/>
                  </a:lnTo>
                  <a:lnTo>
                    <a:pt x="31" y="121"/>
                  </a:lnTo>
                  <a:lnTo>
                    <a:pt x="31" y="121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31" y="128"/>
                  </a:lnTo>
                  <a:lnTo>
                    <a:pt x="31" y="128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31" y="136"/>
                  </a:lnTo>
                  <a:lnTo>
                    <a:pt x="31" y="136"/>
                  </a:lnTo>
                  <a:lnTo>
                    <a:pt x="31" y="136"/>
                  </a:lnTo>
                  <a:lnTo>
                    <a:pt x="31" y="136"/>
                  </a:lnTo>
                  <a:lnTo>
                    <a:pt x="31" y="136"/>
                  </a:lnTo>
                  <a:lnTo>
                    <a:pt x="31" y="136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0"/>
                  </a:lnTo>
                  <a:lnTo>
                    <a:pt x="23" y="140"/>
                  </a:lnTo>
                  <a:lnTo>
                    <a:pt x="23" y="140"/>
                  </a:lnTo>
                  <a:lnTo>
                    <a:pt x="19" y="140"/>
                  </a:lnTo>
                  <a:lnTo>
                    <a:pt x="23" y="140"/>
                  </a:lnTo>
                  <a:lnTo>
                    <a:pt x="23" y="140"/>
                  </a:lnTo>
                  <a:lnTo>
                    <a:pt x="23" y="144"/>
                  </a:lnTo>
                  <a:lnTo>
                    <a:pt x="23" y="144"/>
                  </a:lnTo>
                  <a:lnTo>
                    <a:pt x="23" y="144"/>
                  </a:lnTo>
                  <a:lnTo>
                    <a:pt x="23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8"/>
                  </a:lnTo>
                  <a:lnTo>
                    <a:pt x="19" y="148"/>
                  </a:lnTo>
                  <a:lnTo>
                    <a:pt x="19" y="148"/>
                  </a:lnTo>
                  <a:lnTo>
                    <a:pt x="15" y="144"/>
                  </a:lnTo>
                  <a:lnTo>
                    <a:pt x="15" y="144"/>
                  </a:lnTo>
                  <a:lnTo>
                    <a:pt x="15" y="148"/>
                  </a:lnTo>
                  <a:lnTo>
                    <a:pt x="11" y="148"/>
                  </a:lnTo>
                  <a:lnTo>
                    <a:pt x="11" y="148"/>
                  </a:lnTo>
                  <a:lnTo>
                    <a:pt x="11" y="152"/>
                  </a:lnTo>
                  <a:lnTo>
                    <a:pt x="15" y="152"/>
                  </a:lnTo>
                  <a:lnTo>
                    <a:pt x="19" y="148"/>
                  </a:lnTo>
                  <a:lnTo>
                    <a:pt x="19" y="152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7" y="160"/>
                  </a:lnTo>
                  <a:lnTo>
                    <a:pt x="27" y="160"/>
                  </a:lnTo>
                  <a:lnTo>
                    <a:pt x="27" y="160"/>
                  </a:lnTo>
                  <a:lnTo>
                    <a:pt x="19" y="160"/>
                  </a:lnTo>
                  <a:lnTo>
                    <a:pt x="19" y="156"/>
                  </a:lnTo>
                  <a:lnTo>
                    <a:pt x="19" y="156"/>
                  </a:lnTo>
                  <a:lnTo>
                    <a:pt x="19" y="156"/>
                  </a:lnTo>
                  <a:lnTo>
                    <a:pt x="19" y="156"/>
                  </a:lnTo>
                  <a:lnTo>
                    <a:pt x="19" y="156"/>
                  </a:lnTo>
                  <a:lnTo>
                    <a:pt x="15" y="156"/>
                  </a:lnTo>
                  <a:lnTo>
                    <a:pt x="11" y="156"/>
                  </a:lnTo>
                  <a:lnTo>
                    <a:pt x="11" y="152"/>
                  </a:lnTo>
                  <a:lnTo>
                    <a:pt x="11" y="152"/>
                  </a:lnTo>
                  <a:lnTo>
                    <a:pt x="11" y="152"/>
                  </a:lnTo>
                  <a:lnTo>
                    <a:pt x="7" y="152"/>
                  </a:lnTo>
                  <a:lnTo>
                    <a:pt x="7" y="152"/>
                  </a:lnTo>
                  <a:lnTo>
                    <a:pt x="7" y="152"/>
                  </a:lnTo>
                  <a:lnTo>
                    <a:pt x="7" y="152"/>
                  </a:lnTo>
                  <a:lnTo>
                    <a:pt x="7" y="152"/>
                  </a:lnTo>
                  <a:lnTo>
                    <a:pt x="7" y="152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11" y="156"/>
                  </a:lnTo>
                  <a:lnTo>
                    <a:pt x="11" y="156"/>
                  </a:lnTo>
                  <a:lnTo>
                    <a:pt x="11" y="156"/>
                  </a:lnTo>
                  <a:lnTo>
                    <a:pt x="15" y="160"/>
                  </a:lnTo>
                  <a:lnTo>
                    <a:pt x="19" y="160"/>
                  </a:lnTo>
                  <a:lnTo>
                    <a:pt x="23" y="168"/>
                  </a:lnTo>
                  <a:lnTo>
                    <a:pt x="23" y="168"/>
                  </a:lnTo>
                  <a:lnTo>
                    <a:pt x="31" y="171"/>
                  </a:lnTo>
                  <a:lnTo>
                    <a:pt x="39" y="171"/>
                  </a:lnTo>
                  <a:lnTo>
                    <a:pt x="39" y="183"/>
                  </a:lnTo>
                  <a:lnTo>
                    <a:pt x="31" y="191"/>
                  </a:lnTo>
                  <a:lnTo>
                    <a:pt x="31" y="199"/>
                  </a:lnTo>
                  <a:lnTo>
                    <a:pt x="35" y="199"/>
                  </a:lnTo>
                  <a:lnTo>
                    <a:pt x="39" y="199"/>
                  </a:lnTo>
                  <a:lnTo>
                    <a:pt x="43" y="203"/>
                  </a:lnTo>
                  <a:lnTo>
                    <a:pt x="39" y="207"/>
                  </a:lnTo>
                  <a:lnTo>
                    <a:pt x="35" y="214"/>
                  </a:lnTo>
                  <a:lnTo>
                    <a:pt x="35" y="214"/>
                  </a:lnTo>
                  <a:lnTo>
                    <a:pt x="35" y="218"/>
                  </a:lnTo>
                  <a:lnTo>
                    <a:pt x="39" y="218"/>
                  </a:lnTo>
                  <a:lnTo>
                    <a:pt x="39" y="218"/>
                  </a:lnTo>
                  <a:lnTo>
                    <a:pt x="39" y="222"/>
                  </a:lnTo>
                  <a:lnTo>
                    <a:pt x="35" y="222"/>
                  </a:lnTo>
                  <a:lnTo>
                    <a:pt x="35" y="222"/>
                  </a:lnTo>
                  <a:lnTo>
                    <a:pt x="35" y="226"/>
                  </a:lnTo>
                  <a:lnTo>
                    <a:pt x="35" y="226"/>
                  </a:lnTo>
                  <a:lnTo>
                    <a:pt x="35" y="230"/>
                  </a:lnTo>
                  <a:lnTo>
                    <a:pt x="27" y="238"/>
                  </a:lnTo>
                  <a:lnTo>
                    <a:pt x="23" y="246"/>
                  </a:lnTo>
                  <a:lnTo>
                    <a:pt x="19" y="253"/>
                  </a:lnTo>
                  <a:lnTo>
                    <a:pt x="19" y="261"/>
                  </a:lnTo>
                  <a:lnTo>
                    <a:pt x="19" y="265"/>
                  </a:lnTo>
                  <a:lnTo>
                    <a:pt x="19" y="265"/>
                  </a:lnTo>
                  <a:lnTo>
                    <a:pt x="19" y="265"/>
                  </a:lnTo>
                  <a:lnTo>
                    <a:pt x="19" y="265"/>
                  </a:lnTo>
                  <a:lnTo>
                    <a:pt x="15" y="269"/>
                  </a:lnTo>
                  <a:lnTo>
                    <a:pt x="4" y="281"/>
                  </a:lnTo>
                  <a:lnTo>
                    <a:pt x="0" y="285"/>
                  </a:lnTo>
                  <a:lnTo>
                    <a:pt x="0" y="289"/>
                  </a:lnTo>
                  <a:lnTo>
                    <a:pt x="0" y="292"/>
                  </a:lnTo>
                  <a:lnTo>
                    <a:pt x="0" y="292"/>
                  </a:lnTo>
                  <a:lnTo>
                    <a:pt x="0" y="292"/>
                  </a:lnTo>
                  <a:lnTo>
                    <a:pt x="0" y="296"/>
                  </a:lnTo>
                  <a:lnTo>
                    <a:pt x="0" y="296"/>
                  </a:lnTo>
                  <a:lnTo>
                    <a:pt x="4" y="300"/>
                  </a:lnTo>
                  <a:lnTo>
                    <a:pt x="4" y="300"/>
                  </a:lnTo>
                  <a:lnTo>
                    <a:pt x="4" y="296"/>
                  </a:lnTo>
                  <a:lnTo>
                    <a:pt x="7" y="296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15" y="292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7" y="285"/>
                  </a:lnTo>
                  <a:lnTo>
                    <a:pt x="27" y="285"/>
                  </a:lnTo>
                  <a:lnTo>
                    <a:pt x="31" y="281"/>
                  </a:lnTo>
                  <a:lnTo>
                    <a:pt x="31" y="281"/>
                  </a:lnTo>
                  <a:lnTo>
                    <a:pt x="31" y="277"/>
                  </a:lnTo>
                  <a:lnTo>
                    <a:pt x="35" y="273"/>
                  </a:lnTo>
                  <a:lnTo>
                    <a:pt x="35" y="273"/>
                  </a:lnTo>
                  <a:lnTo>
                    <a:pt x="39" y="273"/>
                  </a:lnTo>
                  <a:lnTo>
                    <a:pt x="43" y="265"/>
                  </a:lnTo>
                  <a:lnTo>
                    <a:pt x="50" y="261"/>
                  </a:lnTo>
                  <a:lnTo>
                    <a:pt x="54" y="261"/>
                  </a:lnTo>
                  <a:lnTo>
                    <a:pt x="54" y="257"/>
                  </a:lnTo>
                  <a:lnTo>
                    <a:pt x="54" y="257"/>
                  </a:lnTo>
                  <a:lnTo>
                    <a:pt x="54" y="257"/>
                  </a:lnTo>
                  <a:lnTo>
                    <a:pt x="54" y="253"/>
                  </a:lnTo>
                  <a:lnTo>
                    <a:pt x="54" y="253"/>
                  </a:lnTo>
                  <a:lnTo>
                    <a:pt x="54" y="249"/>
                  </a:lnTo>
                  <a:lnTo>
                    <a:pt x="54" y="249"/>
                  </a:lnTo>
                  <a:lnTo>
                    <a:pt x="58" y="246"/>
                  </a:lnTo>
                  <a:lnTo>
                    <a:pt x="58" y="246"/>
                  </a:lnTo>
                  <a:lnTo>
                    <a:pt x="62" y="246"/>
                  </a:lnTo>
                  <a:lnTo>
                    <a:pt x="58" y="242"/>
                  </a:lnTo>
                  <a:lnTo>
                    <a:pt x="54" y="238"/>
                  </a:lnTo>
                  <a:lnTo>
                    <a:pt x="54" y="238"/>
                  </a:lnTo>
                  <a:lnTo>
                    <a:pt x="47" y="238"/>
                  </a:lnTo>
                  <a:lnTo>
                    <a:pt x="47" y="238"/>
                  </a:lnTo>
                  <a:lnTo>
                    <a:pt x="39" y="246"/>
                  </a:lnTo>
                  <a:lnTo>
                    <a:pt x="31" y="246"/>
                  </a:lnTo>
                  <a:lnTo>
                    <a:pt x="31" y="249"/>
                  </a:lnTo>
                  <a:lnTo>
                    <a:pt x="27" y="253"/>
                  </a:lnTo>
                  <a:lnTo>
                    <a:pt x="27" y="253"/>
                  </a:lnTo>
                  <a:lnTo>
                    <a:pt x="27" y="253"/>
                  </a:lnTo>
                  <a:lnTo>
                    <a:pt x="23" y="253"/>
                  </a:lnTo>
                  <a:lnTo>
                    <a:pt x="27" y="253"/>
                  </a:lnTo>
                  <a:lnTo>
                    <a:pt x="27" y="249"/>
                  </a:lnTo>
                  <a:lnTo>
                    <a:pt x="31" y="246"/>
                  </a:lnTo>
                  <a:lnTo>
                    <a:pt x="35" y="242"/>
                  </a:lnTo>
                  <a:lnTo>
                    <a:pt x="43" y="238"/>
                  </a:lnTo>
                  <a:lnTo>
                    <a:pt x="43" y="238"/>
                  </a:lnTo>
                  <a:lnTo>
                    <a:pt x="47" y="234"/>
                  </a:lnTo>
                  <a:lnTo>
                    <a:pt x="47" y="234"/>
                  </a:lnTo>
                  <a:lnTo>
                    <a:pt x="47" y="230"/>
                  </a:lnTo>
                  <a:lnTo>
                    <a:pt x="50" y="226"/>
                  </a:lnTo>
                  <a:lnTo>
                    <a:pt x="62" y="214"/>
                  </a:lnTo>
                  <a:lnTo>
                    <a:pt x="66" y="214"/>
                  </a:lnTo>
                  <a:lnTo>
                    <a:pt x="66" y="214"/>
                  </a:lnTo>
                  <a:lnTo>
                    <a:pt x="66" y="207"/>
                  </a:lnTo>
                  <a:lnTo>
                    <a:pt x="70" y="199"/>
                  </a:lnTo>
                  <a:lnTo>
                    <a:pt x="70" y="199"/>
                  </a:lnTo>
                  <a:lnTo>
                    <a:pt x="74" y="195"/>
                  </a:lnTo>
                  <a:lnTo>
                    <a:pt x="74" y="199"/>
                  </a:lnTo>
                  <a:lnTo>
                    <a:pt x="70" y="203"/>
                  </a:lnTo>
                  <a:lnTo>
                    <a:pt x="66" y="207"/>
                  </a:lnTo>
                  <a:lnTo>
                    <a:pt x="66" y="207"/>
                  </a:lnTo>
                  <a:lnTo>
                    <a:pt x="66" y="207"/>
                  </a:lnTo>
                  <a:lnTo>
                    <a:pt x="66" y="210"/>
                  </a:lnTo>
                  <a:lnTo>
                    <a:pt x="70" y="210"/>
                  </a:lnTo>
                  <a:lnTo>
                    <a:pt x="78" y="210"/>
                  </a:lnTo>
                  <a:lnTo>
                    <a:pt x="82" y="210"/>
                  </a:lnTo>
                  <a:lnTo>
                    <a:pt x="82" y="210"/>
                  </a:lnTo>
                  <a:lnTo>
                    <a:pt x="82" y="210"/>
                  </a:lnTo>
                  <a:lnTo>
                    <a:pt x="86" y="210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2" y="218"/>
                  </a:lnTo>
                  <a:lnTo>
                    <a:pt x="74" y="222"/>
                  </a:lnTo>
                  <a:lnTo>
                    <a:pt x="70" y="226"/>
                  </a:lnTo>
                  <a:lnTo>
                    <a:pt x="66" y="226"/>
                  </a:lnTo>
                  <a:lnTo>
                    <a:pt x="66" y="230"/>
                  </a:lnTo>
                  <a:lnTo>
                    <a:pt x="66" y="230"/>
                  </a:lnTo>
                  <a:lnTo>
                    <a:pt x="62" y="234"/>
                  </a:lnTo>
                  <a:lnTo>
                    <a:pt x="62" y="234"/>
                  </a:lnTo>
                  <a:lnTo>
                    <a:pt x="62" y="234"/>
                  </a:lnTo>
                  <a:lnTo>
                    <a:pt x="62" y="238"/>
                  </a:lnTo>
                  <a:lnTo>
                    <a:pt x="62" y="238"/>
                  </a:lnTo>
                  <a:lnTo>
                    <a:pt x="62" y="242"/>
                  </a:lnTo>
                  <a:lnTo>
                    <a:pt x="62" y="242"/>
                  </a:lnTo>
                  <a:lnTo>
                    <a:pt x="62" y="242"/>
                  </a:lnTo>
                  <a:lnTo>
                    <a:pt x="74" y="238"/>
                  </a:lnTo>
                  <a:lnTo>
                    <a:pt x="74" y="238"/>
                  </a:lnTo>
                  <a:lnTo>
                    <a:pt x="78" y="238"/>
                  </a:lnTo>
                  <a:lnTo>
                    <a:pt x="78" y="238"/>
                  </a:lnTo>
                  <a:lnTo>
                    <a:pt x="82" y="238"/>
                  </a:lnTo>
                  <a:lnTo>
                    <a:pt x="86" y="238"/>
                  </a:lnTo>
                  <a:lnTo>
                    <a:pt x="90" y="242"/>
                  </a:lnTo>
                  <a:lnTo>
                    <a:pt x="86" y="242"/>
                  </a:lnTo>
                  <a:lnTo>
                    <a:pt x="86" y="242"/>
                  </a:lnTo>
                  <a:lnTo>
                    <a:pt x="86" y="242"/>
                  </a:lnTo>
                  <a:lnTo>
                    <a:pt x="90" y="242"/>
                  </a:lnTo>
                  <a:lnTo>
                    <a:pt x="90" y="242"/>
                  </a:lnTo>
                  <a:lnTo>
                    <a:pt x="90" y="246"/>
                  </a:lnTo>
                  <a:lnTo>
                    <a:pt x="90" y="246"/>
                  </a:lnTo>
                  <a:lnTo>
                    <a:pt x="90" y="249"/>
                  </a:lnTo>
                  <a:lnTo>
                    <a:pt x="90" y="249"/>
                  </a:lnTo>
                  <a:lnTo>
                    <a:pt x="82" y="249"/>
                  </a:lnTo>
                  <a:lnTo>
                    <a:pt x="78" y="253"/>
                  </a:lnTo>
                  <a:lnTo>
                    <a:pt x="74" y="253"/>
                  </a:lnTo>
                  <a:lnTo>
                    <a:pt x="74" y="261"/>
                  </a:lnTo>
                  <a:lnTo>
                    <a:pt x="74" y="261"/>
                  </a:lnTo>
                  <a:lnTo>
                    <a:pt x="70" y="265"/>
                  </a:lnTo>
                  <a:lnTo>
                    <a:pt x="66" y="265"/>
                  </a:lnTo>
                  <a:lnTo>
                    <a:pt x="66" y="265"/>
                  </a:lnTo>
                  <a:lnTo>
                    <a:pt x="62" y="265"/>
                  </a:lnTo>
                  <a:lnTo>
                    <a:pt x="62" y="265"/>
                  </a:lnTo>
                  <a:lnTo>
                    <a:pt x="54" y="269"/>
                  </a:lnTo>
                  <a:lnTo>
                    <a:pt x="50" y="277"/>
                  </a:lnTo>
                  <a:lnTo>
                    <a:pt x="50" y="277"/>
                  </a:lnTo>
                  <a:lnTo>
                    <a:pt x="47" y="281"/>
                  </a:lnTo>
                  <a:lnTo>
                    <a:pt x="43" y="281"/>
                  </a:lnTo>
                  <a:lnTo>
                    <a:pt x="43" y="285"/>
                  </a:lnTo>
                  <a:lnTo>
                    <a:pt x="43" y="285"/>
                  </a:lnTo>
                  <a:lnTo>
                    <a:pt x="43" y="285"/>
                  </a:lnTo>
                  <a:lnTo>
                    <a:pt x="39" y="285"/>
                  </a:lnTo>
                  <a:lnTo>
                    <a:pt x="39" y="289"/>
                  </a:lnTo>
                  <a:lnTo>
                    <a:pt x="39" y="289"/>
                  </a:lnTo>
                  <a:lnTo>
                    <a:pt x="39" y="289"/>
                  </a:lnTo>
                  <a:lnTo>
                    <a:pt x="39" y="289"/>
                  </a:lnTo>
                  <a:lnTo>
                    <a:pt x="39" y="289"/>
                  </a:lnTo>
                  <a:lnTo>
                    <a:pt x="39" y="292"/>
                  </a:lnTo>
                  <a:lnTo>
                    <a:pt x="39" y="292"/>
                  </a:lnTo>
                  <a:lnTo>
                    <a:pt x="39" y="292"/>
                  </a:lnTo>
                  <a:lnTo>
                    <a:pt x="39" y="296"/>
                  </a:lnTo>
                  <a:lnTo>
                    <a:pt x="39" y="296"/>
                  </a:lnTo>
                  <a:lnTo>
                    <a:pt x="39" y="292"/>
                  </a:lnTo>
                  <a:lnTo>
                    <a:pt x="43" y="292"/>
                  </a:lnTo>
                  <a:lnTo>
                    <a:pt x="43" y="292"/>
                  </a:lnTo>
                  <a:lnTo>
                    <a:pt x="43" y="292"/>
                  </a:lnTo>
                  <a:lnTo>
                    <a:pt x="47" y="289"/>
                  </a:lnTo>
                  <a:lnTo>
                    <a:pt x="47" y="289"/>
                  </a:lnTo>
                  <a:lnTo>
                    <a:pt x="50" y="289"/>
                  </a:lnTo>
                  <a:lnTo>
                    <a:pt x="50" y="285"/>
                  </a:lnTo>
                  <a:lnTo>
                    <a:pt x="54" y="285"/>
                  </a:lnTo>
                  <a:lnTo>
                    <a:pt x="54" y="285"/>
                  </a:lnTo>
                  <a:lnTo>
                    <a:pt x="54" y="289"/>
                  </a:lnTo>
                  <a:lnTo>
                    <a:pt x="54" y="289"/>
                  </a:lnTo>
                  <a:lnTo>
                    <a:pt x="50" y="289"/>
                  </a:lnTo>
                  <a:lnTo>
                    <a:pt x="50" y="289"/>
                  </a:lnTo>
                  <a:lnTo>
                    <a:pt x="54" y="289"/>
                  </a:lnTo>
                  <a:lnTo>
                    <a:pt x="58" y="289"/>
                  </a:lnTo>
                  <a:lnTo>
                    <a:pt x="58" y="292"/>
                  </a:lnTo>
                  <a:lnTo>
                    <a:pt x="50" y="292"/>
                  </a:lnTo>
                  <a:lnTo>
                    <a:pt x="47" y="296"/>
                  </a:lnTo>
                  <a:lnTo>
                    <a:pt x="47" y="300"/>
                  </a:lnTo>
                  <a:lnTo>
                    <a:pt x="50" y="304"/>
                  </a:lnTo>
                  <a:lnTo>
                    <a:pt x="50" y="304"/>
                  </a:lnTo>
                  <a:lnTo>
                    <a:pt x="58" y="304"/>
                  </a:lnTo>
                  <a:lnTo>
                    <a:pt x="58" y="308"/>
                  </a:lnTo>
                  <a:lnTo>
                    <a:pt x="58" y="308"/>
                  </a:lnTo>
                  <a:lnTo>
                    <a:pt x="58" y="308"/>
                  </a:lnTo>
                  <a:lnTo>
                    <a:pt x="58" y="308"/>
                  </a:lnTo>
                  <a:lnTo>
                    <a:pt x="58" y="320"/>
                  </a:lnTo>
                  <a:lnTo>
                    <a:pt x="62" y="320"/>
                  </a:lnTo>
                  <a:lnTo>
                    <a:pt x="62" y="324"/>
                  </a:lnTo>
                  <a:lnTo>
                    <a:pt x="66" y="324"/>
                  </a:lnTo>
                  <a:lnTo>
                    <a:pt x="66" y="324"/>
                  </a:lnTo>
                  <a:lnTo>
                    <a:pt x="105" y="320"/>
                  </a:lnTo>
                  <a:lnTo>
                    <a:pt x="125" y="343"/>
                  </a:lnTo>
                  <a:lnTo>
                    <a:pt x="156" y="335"/>
                  </a:lnTo>
                  <a:lnTo>
                    <a:pt x="148" y="324"/>
                  </a:lnTo>
                  <a:lnTo>
                    <a:pt x="156" y="292"/>
                  </a:lnTo>
                  <a:lnTo>
                    <a:pt x="156" y="289"/>
                  </a:lnTo>
                  <a:lnTo>
                    <a:pt x="156" y="289"/>
                  </a:lnTo>
                  <a:lnTo>
                    <a:pt x="148" y="269"/>
                  </a:lnTo>
                  <a:lnTo>
                    <a:pt x="156" y="261"/>
                  </a:lnTo>
                  <a:lnTo>
                    <a:pt x="168" y="234"/>
                  </a:lnTo>
                  <a:lnTo>
                    <a:pt x="176" y="207"/>
                  </a:lnTo>
                  <a:lnTo>
                    <a:pt x="179" y="203"/>
                  </a:lnTo>
                  <a:lnTo>
                    <a:pt x="195" y="187"/>
                  </a:lnTo>
                  <a:lnTo>
                    <a:pt x="211" y="179"/>
                  </a:lnTo>
                  <a:lnTo>
                    <a:pt x="265" y="183"/>
                  </a:lnTo>
                  <a:lnTo>
                    <a:pt x="269" y="183"/>
                  </a:lnTo>
                  <a:lnTo>
                    <a:pt x="269" y="183"/>
                  </a:lnTo>
                  <a:lnTo>
                    <a:pt x="277" y="156"/>
                  </a:lnTo>
                  <a:lnTo>
                    <a:pt x="277" y="152"/>
                  </a:lnTo>
                  <a:lnTo>
                    <a:pt x="277" y="148"/>
                  </a:lnTo>
                  <a:lnTo>
                    <a:pt x="261" y="113"/>
                  </a:lnTo>
                  <a:lnTo>
                    <a:pt x="261" y="109"/>
                  </a:lnTo>
                  <a:lnTo>
                    <a:pt x="258" y="109"/>
                  </a:lnTo>
                  <a:lnTo>
                    <a:pt x="254" y="109"/>
                  </a:lnTo>
                  <a:lnTo>
                    <a:pt x="250" y="105"/>
                  </a:lnTo>
                  <a:lnTo>
                    <a:pt x="222" y="97"/>
                  </a:lnTo>
                  <a:lnTo>
                    <a:pt x="246" y="23"/>
                  </a:lnTo>
                  <a:lnTo>
                    <a:pt x="246" y="23"/>
                  </a:lnTo>
                  <a:lnTo>
                    <a:pt x="254" y="7"/>
                  </a:lnTo>
                  <a:lnTo>
                    <a:pt x="254" y="4"/>
                  </a:lnTo>
                  <a:lnTo>
                    <a:pt x="246" y="0"/>
                  </a:lnTo>
                  <a:lnTo>
                    <a:pt x="207" y="11"/>
                  </a:lnTo>
                  <a:moveTo>
                    <a:pt x="43" y="74"/>
                  </a:moveTo>
                  <a:lnTo>
                    <a:pt x="43" y="74"/>
                  </a:lnTo>
                  <a:lnTo>
                    <a:pt x="39" y="78"/>
                  </a:lnTo>
                  <a:lnTo>
                    <a:pt x="39" y="82"/>
                  </a:lnTo>
                  <a:lnTo>
                    <a:pt x="35" y="82"/>
                  </a:lnTo>
                  <a:lnTo>
                    <a:pt x="31" y="86"/>
                  </a:lnTo>
                  <a:lnTo>
                    <a:pt x="31" y="82"/>
                  </a:lnTo>
                  <a:lnTo>
                    <a:pt x="31" y="82"/>
                  </a:lnTo>
                  <a:lnTo>
                    <a:pt x="31" y="82"/>
                  </a:lnTo>
                  <a:lnTo>
                    <a:pt x="31" y="82"/>
                  </a:lnTo>
                  <a:lnTo>
                    <a:pt x="31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31" y="82"/>
                  </a:lnTo>
                  <a:lnTo>
                    <a:pt x="31" y="78"/>
                  </a:lnTo>
                  <a:lnTo>
                    <a:pt x="31" y="74"/>
                  </a:lnTo>
                  <a:lnTo>
                    <a:pt x="31" y="74"/>
                  </a:lnTo>
                  <a:lnTo>
                    <a:pt x="31" y="74"/>
                  </a:lnTo>
                  <a:lnTo>
                    <a:pt x="23" y="74"/>
                  </a:lnTo>
                  <a:lnTo>
                    <a:pt x="19" y="78"/>
                  </a:lnTo>
                  <a:lnTo>
                    <a:pt x="19" y="82"/>
                  </a:lnTo>
                  <a:lnTo>
                    <a:pt x="15" y="82"/>
                  </a:lnTo>
                  <a:lnTo>
                    <a:pt x="15" y="86"/>
                  </a:lnTo>
                  <a:lnTo>
                    <a:pt x="11" y="86"/>
                  </a:lnTo>
                  <a:lnTo>
                    <a:pt x="11" y="82"/>
                  </a:lnTo>
                  <a:lnTo>
                    <a:pt x="27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31" y="66"/>
                  </a:lnTo>
                  <a:lnTo>
                    <a:pt x="35" y="66"/>
                  </a:lnTo>
                  <a:lnTo>
                    <a:pt x="35" y="66"/>
                  </a:lnTo>
                  <a:lnTo>
                    <a:pt x="35" y="70"/>
                  </a:lnTo>
                  <a:lnTo>
                    <a:pt x="39" y="70"/>
                  </a:lnTo>
                  <a:lnTo>
                    <a:pt x="39" y="70"/>
                  </a:lnTo>
                  <a:lnTo>
                    <a:pt x="43" y="74"/>
                  </a:lnTo>
                  <a:lnTo>
                    <a:pt x="43" y="74"/>
                  </a:lnTo>
                  <a:lnTo>
                    <a:pt x="43" y="74"/>
                  </a:lnTo>
                  <a:lnTo>
                    <a:pt x="43" y="74"/>
                  </a:lnTo>
                  <a:lnTo>
                    <a:pt x="43" y="74"/>
                  </a:lnTo>
                  <a:moveTo>
                    <a:pt x="47" y="125"/>
                  </a:moveTo>
                  <a:lnTo>
                    <a:pt x="47" y="125"/>
                  </a:lnTo>
                  <a:lnTo>
                    <a:pt x="50" y="125"/>
                  </a:lnTo>
                  <a:lnTo>
                    <a:pt x="47" y="121"/>
                  </a:lnTo>
                  <a:lnTo>
                    <a:pt x="39" y="125"/>
                  </a:lnTo>
                  <a:lnTo>
                    <a:pt x="35" y="121"/>
                  </a:lnTo>
                  <a:lnTo>
                    <a:pt x="35" y="121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3"/>
                  </a:lnTo>
                  <a:lnTo>
                    <a:pt x="39" y="113"/>
                  </a:lnTo>
                  <a:lnTo>
                    <a:pt x="39" y="113"/>
                  </a:lnTo>
                  <a:lnTo>
                    <a:pt x="43" y="117"/>
                  </a:lnTo>
                  <a:lnTo>
                    <a:pt x="50" y="117"/>
                  </a:lnTo>
                  <a:lnTo>
                    <a:pt x="50" y="121"/>
                  </a:lnTo>
                  <a:lnTo>
                    <a:pt x="54" y="125"/>
                  </a:lnTo>
                  <a:lnTo>
                    <a:pt x="58" y="128"/>
                  </a:lnTo>
                  <a:lnTo>
                    <a:pt x="66" y="128"/>
                  </a:lnTo>
                  <a:lnTo>
                    <a:pt x="66" y="132"/>
                  </a:lnTo>
                  <a:lnTo>
                    <a:pt x="66" y="132"/>
                  </a:lnTo>
                  <a:lnTo>
                    <a:pt x="66" y="136"/>
                  </a:lnTo>
                  <a:lnTo>
                    <a:pt x="66" y="140"/>
                  </a:lnTo>
                  <a:lnTo>
                    <a:pt x="66" y="136"/>
                  </a:lnTo>
                  <a:lnTo>
                    <a:pt x="58" y="136"/>
                  </a:lnTo>
                  <a:lnTo>
                    <a:pt x="58" y="136"/>
                  </a:lnTo>
                  <a:lnTo>
                    <a:pt x="54" y="132"/>
                  </a:lnTo>
                  <a:lnTo>
                    <a:pt x="54" y="132"/>
                  </a:lnTo>
                  <a:lnTo>
                    <a:pt x="47" y="136"/>
                  </a:lnTo>
                  <a:lnTo>
                    <a:pt x="43" y="128"/>
                  </a:lnTo>
                  <a:lnTo>
                    <a:pt x="43" y="125"/>
                  </a:lnTo>
                  <a:lnTo>
                    <a:pt x="47" y="125"/>
                  </a:lnTo>
                  <a:moveTo>
                    <a:pt x="7" y="82"/>
                  </a:moveTo>
                  <a:lnTo>
                    <a:pt x="7" y="82"/>
                  </a:lnTo>
                  <a:lnTo>
                    <a:pt x="7" y="82"/>
                  </a:lnTo>
                  <a:lnTo>
                    <a:pt x="4" y="82"/>
                  </a:lnTo>
                  <a:lnTo>
                    <a:pt x="4" y="82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11" y="74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9" y="66"/>
                  </a:lnTo>
                  <a:lnTo>
                    <a:pt x="23" y="62"/>
                  </a:lnTo>
                  <a:lnTo>
                    <a:pt x="23" y="62"/>
                  </a:lnTo>
                  <a:lnTo>
                    <a:pt x="27" y="58"/>
                  </a:lnTo>
                  <a:lnTo>
                    <a:pt x="27" y="62"/>
                  </a:lnTo>
                  <a:lnTo>
                    <a:pt x="31" y="62"/>
                  </a:lnTo>
                  <a:lnTo>
                    <a:pt x="31" y="62"/>
                  </a:lnTo>
                  <a:lnTo>
                    <a:pt x="31" y="62"/>
                  </a:lnTo>
                  <a:lnTo>
                    <a:pt x="31" y="62"/>
                  </a:lnTo>
                  <a:lnTo>
                    <a:pt x="19" y="74"/>
                  </a:lnTo>
                  <a:lnTo>
                    <a:pt x="15" y="74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7" y="86"/>
                  </a:lnTo>
                  <a:lnTo>
                    <a:pt x="7" y="82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47"/>
            <p:cNvSpPr>
              <a:spLocks noEditPoints="1"/>
            </p:cNvSpPr>
            <p:nvPr/>
          </p:nvSpPr>
          <p:spPr bwMode="auto">
            <a:xfrm>
              <a:off x="2359058" y="548680"/>
              <a:ext cx="1191683" cy="950384"/>
            </a:xfrm>
            <a:custGeom>
              <a:avLst/>
              <a:gdLst>
                <a:gd name="T0" fmla="*/ 133 w 563"/>
                <a:gd name="T1" fmla="*/ 59 h 449"/>
                <a:gd name="T2" fmla="*/ 493 w 563"/>
                <a:gd name="T3" fmla="*/ 39 h 449"/>
                <a:gd name="T4" fmla="*/ 422 w 563"/>
                <a:gd name="T5" fmla="*/ 20 h 449"/>
                <a:gd name="T6" fmla="*/ 387 w 563"/>
                <a:gd name="T7" fmla="*/ 20 h 449"/>
                <a:gd name="T8" fmla="*/ 360 w 563"/>
                <a:gd name="T9" fmla="*/ 78 h 449"/>
                <a:gd name="T10" fmla="*/ 376 w 563"/>
                <a:gd name="T11" fmla="*/ 129 h 449"/>
                <a:gd name="T12" fmla="*/ 348 w 563"/>
                <a:gd name="T13" fmla="*/ 90 h 449"/>
                <a:gd name="T14" fmla="*/ 321 w 563"/>
                <a:gd name="T15" fmla="*/ 66 h 449"/>
                <a:gd name="T16" fmla="*/ 329 w 563"/>
                <a:gd name="T17" fmla="*/ 43 h 449"/>
                <a:gd name="T18" fmla="*/ 309 w 563"/>
                <a:gd name="T19" fmla="*/ 16 h 449"/>
                <a:gd name="T20" fmla="*/ 274 w 563"/>
                <a:gd name="T21" fmla="*/ 12 h 449"/>
                <a:gd name="T22" fmla="*/ 278 w 563"/>
                <a:gd name="T23" fmla="*/ 39 h 449"/>
                <a:gd name="T24" fmla="*/ 282 w 563"/>
                <a:gd name="T25" fmla="*/ 78 h 449"/>
                <a:gd name="T26" fmla="*/ 282 w 563"/>
                <a:gd name="T27" fmla="*/ 121 h 449"/>
                <a:gd name="T28" fmla="*/ 262 w 563"/>
                <a:gd name="T29" fmla="*/ 105 h 449"/>
                <a:gd name="T30" fmla="*/ 235 w 563"/>
                <a:gd name="T31" fmla="*/ 51 h 449"/>
                <a:gd name="T32" fmla="*/ 223 w 563"/>
                <a:gd name="T33" fmla="*/ 199 h 449"/>
                <a:gd name="T34" fmla="*/ 204 w 563"/>
                <a:gd name="T35" fmla="*/ 180 h 449"/>
                <a:gd name="T36" fmla="*/ 192 w 563"/>
                <a:gd name="T37" fmla="*/ 125 h 449"/>
                <a:gd name="T38" fmla="*/ 188 w 563"/>
                <a:gd name="T39" fmla="*/ 74 h 449"/>
                <a:gd name="T40" fmla="*/ 165 w 563"/>
                <a:gd name="T41" fmla="*/ 82 h 449"/>
                <a:gd name="T42" fmla="*/ 141 w 563"/>
                <a:gd name="T43" fmla="*/ 78 h 449"/>
                <a:gd name="T44" fmla="*/ 129 w 563"/>
                <a:gd name="T45" fmla="*/ 102 h 449"/>
                <a:gd name="T46" fmla="*/ 137 w 563"/>
                <a:gd name="T47" fmla="*/ 141 h 449"/>
                <a:gd name="T48" fmla="*/ 110 w 563"/>
                <a:gd name="T49" fmla="*/ 207 h 449"/>
                <a:gd name="T50" fmla="*/ 133 w 563"/>
                <a:gd name="T51" fmla="*/ 250 h 449"/>
                <a:gd name="T52" fmla="*/ 75 w 563"/>
                <a:gd name="T53" fmla="*/ 254 h 449"/>
                <a:gd name="T54" fmla="*/ 59 w 563"/>
                <a:gd name="T55" fmla="*/ 242 h 449"/>
                <a:gd name="T56" fmla="*/ 36 w 563"/>
                <a:gd name="T57" fmla="*/ 234 h 449"/>
                <a:gd name="T58" fmla="*/ 12 w 563"/>
                <a:gd name="T59" fmla="*/ 238 h 449"/>
                <a:gd name="T60" fmla="*/ 67 w 563"/>
                <a:gd name="T61" fmla="*/ 258 h 449"/>
                <a:gd name="T62" fmla="*/ 129 w 563"/>
                <a:gd name="T63" fmla="*/ 312 h 449"/>
                <a:gd name="T64" fmla="*/ 110 w 563"/>
                <a:gd name="T65" fmla="*/ 402 h 449"/>
                <a:gd name="T66" fmla="*/ 309 w 563"/>
                <a:gd name="T67" fmla="*/ 430 h 449"/>
                <a:gd name="T68" fmla="*/ 329 w 563"/>
                <a:gd name="T69" fmla="*/ 344 h 449"/>
                <a:gd name="T70" fmla="*/ 294 w 563"/>
                <a:gd name="T71" fmla="*/ 250 h 449"/>
                <a:gd name="T72" fmla="*/ 352 w 563"/>
                <a:gd name="T73" fmla="*/ 164 h 449"/>
                <a:gd name="T74" fmla="*/ 508 w 563"/>
                <a:gd name="T75" fmla="*/ 250 h 449"/>
                <a:gd name="T76" fmla="*/ 524 w 563"/>
                <a:gd name="T77" fmla="*/ 168 h 449"/>
                <a:gd name="T78" fmla="*/ 524 w 563"/>
                <a:gd name="T79" fmla="*/ 148 h 449"/>
                <a:gd name="T80" fmla="*/ 512 w 563"/>
                <a:gd name="T81" fmla="*/ 156 h 449"/>
                <a:gd name="T82" fmla="*/ 481 w 563"/>
                <a:gd name="T83" fmla="*/ 164 h 449"/>
                <a:gd name="T84" fmla="*/ 465 w 563"/>
                <a:gd name="T85" fmla="*/ 129 h 449"/>
                <a:gd name="T86" fmla="*/ 481 w 563"/>
                <a:gd name="T87" fmla="*/ 105 h 449"/>
                <a:gd name="T88" fmla="*/ 102 w 563"/>
                <a:gd name="T89" fmla="*/ 129 h 449"/>
                <a:gd name="T90" fmla="*/ 110 w 563"/>
                <a:gd name="T91" fmla="*/ 148 h 449"/>
                <a:gd name="T92" fmla="*/ 106 w 563"/>
                <a:gd name="T93" fmla="*/ 86 h 449"/>
                <a:gd name="T94" fmla="*/ 79 w 563"/>
                <a:gd name="T95" fmla="*/ 191 h 449"/>
                <a:gd name="T96" fmla="*/ 94 w 563"/>
                <a:gd name="T97" fmla="*/ 172 h 449"/>
                <a:gd name="T98" fmla="*/ 106 w 563"/>
                <a:gd name="T99" fmla="*/ 160 h 449"/>
                <a:gd name="T100" fmla="*/ 161 w 563"/>
                <a:gd name="T101" fmla="*/ 59 h 449"/>
                <a:gd name="T102" fmla="*/ 180 w 563"/>
                <a:gd name="T103" fmla="*/ 39 h 449"/>
                <a:gd name="T104" fmla="*/ 208 w 563"/>
                <a:gd name="T105" fmla="*/ 55 h 449"/>
                <a:gd name="T106" fmla="*/ 75 w 563"/>
                <a:gd name="T107" fmla="*/ 203 h 449"/>
                <a:gd name="T108" fmla="*/ 36 w 563"/>
                <a:gd name="T109" fmla="*/ 180 h 449"/>
                <a:gd name="T110" fmla="*/ 36 w 563"/>
                <a:gd name="T111" fmla="*/ 156 h 449"/>
                <a:gd name="T112" fmla="*/ 51 w 563"/>
                <a:gd name="T113" fmla="*/ 144 h 449"/>
                <a:gd name="T114" fmla="*/ 71 w 563"/>
                <a:gd name="T115" fmla="*/ 137 h 449"/>
                <a:gd name="T116" fmla="*/ 79 w 563"/>
                <a:gd name="T117" fmla="*/ 117 h 449"/>
                <a:gd name="T118" fmla="*/ 75 w 563"/>
                <a:gd name="T119" fmla="*/ 148 h 449"/>
                <a:gd name="T120" fmla="*/ 63 w 563"/>
                <a:gd name="T121" fmla="*/ 172 h 449"/>
                <a:gd name="T122" fmla="*/ 485 w 563"/>
                <a:gd name="T123" fmla="*/ 1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3" h="449">
                  <a:moveTo>
                    <a:pt x="133" y="62"/>
                  </a:moveTo>
                  <a:lnTo>
                    <a:pt x="133" y="62"/>
                  </a:lnTo>
                  <a:lnTo>
                    <a:pt x="133" y="62"/>
                  </a:lnTo>
                  <a:lnTo>
                    <a:pt x="137" y="62"/>
                  </a:lnTo>
                  <a:lnTo>
                    <a:pt x="137" y="62"/>
                  </a:lnTo>
                  <a:lnTo>
                    <a:pt x="133" y="62"/>
                  </a:lnTo>
                  <a:lnTo>
                    <a:pt x="133" y="66"/>
                  </a:lnTo>
                  <a:lnTo>
                    <a:pt x="137" y="66"/>
                  </a:lnTo>
                  <a:lnTo>
                    <a:pt x="137" y="66"/>
                  </a:lnTo>
                  <a:lnTo>
                    <a:pt x="137" y="70"/>
                  </a:lnTo>
                  <a:lnTo>
                    <a:pt x="137" y="70"/>
                  </a:lnTo>
                  <a:lnTo>
                    <a:pt x="133" y="70"/>
                  </a:lnTo>
                  <a:lnTo>
                    <a:pt x="133" y="70"/>
                  </a:lnTo>
                  <a:lnTo>
                    <a:pt x="133" y="70"/>
                  </a:lnTo>
                  <a:lnTo>
                    <a:pt x="129" y="70"/>
                  </a:lnTo>
                  <a:lnTo>
                    <a:pt x="129" y="70"/>
                  </a:lnTo>
                  <a:lnTo>
                    <a:pt x="125" y="70"/>
                  </a:lnTo>
                  <a:lnTo>
                    <a:pt x="125" y="66"/>
                  </a:lnTo>
                  <a:lnTo>
                    <a:pt x="125" y="62"/>
                  </a:lnTo>
                  <a:lnTo>
                    <a:pt x="125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29" y="66"/>
                  </a:lnTo>
                  <a:lnTo>
                    <a:pt x="133" y="66"/>
                  </a:lnTo>
                  <a:lnTo>
                    <a:pt x="133" y="62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59"/>
                  </a:lnTo>
                  <a:lnTo>
                    <a:pt x="129" y="59"/>
                  </a:lnTo>
                  <a:lnTo>
                    <a:pt x="129" y="59"/>
                  </a:lnTo>
                  <a:lnTo>
                    <a:pt x="133" y="59"/>
                  </a:lnTo>
                  <a:lnTo>
                    <a:pt x="133" y="59"/>
                  </a:lnTo>
                  <a:lnTo>
                    <a:pt x="133" y="59"/>
                  </a:lnTo>
                  <a:lnTo>
                    <a:pt x="133" y="59"/>
                  </a:lnTo>
                  <a:lnTo>
                    <a:pt x="133" y="59"/>
                  </a:lnTo>
                  <a:lnTo>
                    <a:pt x="133" y="59"/>
                  </a:lnTo>
                  <a:lnTo>
                    <a:pt x="133" y="59"/>
                  </a:lnTo>
                  <a:lnTo>
                    <a:pt x="133" y="59"/>
                  </a:lnTo>
                  <a:lnTo>
                    <a:pt x="133" y="62"/>
                  </a:lnTo>
                  <a:moveTo>
                    <a:pt x="24" y="215"/>
                  </a:moveTo>
                  <a:lnTo>
                    <a:pt x="24" y="215"/>
                  </a:lnTo>
                  <a:lnTo>
                    <a:pt x="24" y="215"/>
                  </a:lnTo>
                  <a:lnTo>
                    <a:pt x="24" y="219"/>
                  </a:lnTo>
                  <a:lnTo>
                    <a:pt x="28" y="226"/>
                  </a:lnTo>
                  <a:lnTo>
                    <a:pt x="28" y="226"/>
                  </a:lnTo>
                  <a:lnTo>
                    <a:pt x="28" y="230"/>
                  </a:lnTo>
                  <a:lnTo>
                    <a:pt x="24" y="230"/>
                  </a:lnTo>
                  <a:lnTo>
                    <a:pt x="24" y="230"/>
                  </a:lnTo>
                  <a:lnTo>
                    <a:pt x="24" y="230"/>
                  </a:lnTo>
                  <a:lnTo>
                    <a:pt x="20" y="226"/>
                  </a:lnTo>
                  <a:lnTo>
                    <a:pt x="20" y="223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16" y="215"/>
                  </a:lnTo>
                  <a:lnTo>
                    <a:pt x="16" y="215"/>
                  </a:lnTo>
                  <a:lnTo>
                    <a:pt x="16" y="215"/>
                  </a:lnTo>
                  <a:lnTo>
                    <a:pt x="16" y="215"/>
                  </a:lnTo>
                  <a:lnTo>
                    <a:pt x="16" y="215"/>
                  </a:lnTo>
                  <a:lnTo>
                    <a:pt x="16" y="211"/>
                  </a:lnTo>
                  <a:lnTo>
                    <a:pt x="16" y="211"/>
                  </a:lnTo>
                  <a:lnTo>
                    <a:pt x="20" y="211"/>
                  </a:lnTo>
                  <a:lnTo>
                    <a:pt x="20" y="215"/>
                  </a:lnTo>
                  <a:lnTo>
                    <a:pt x="24" y="215"/>
                  </a:lnTo>
                  <a:moveTo>
                    <a:pt x="508" y="55"/>
                  </a:moveTo>
                  <a:lnTo>
                    <a:pt x="508" y="55"/>
                  </a:lnTo>
                  <a:lnTo>
                    <a:pt x="505" y="55"/>
                  </a:lnTo>
                  <a:lnTo>
                    <a:pt x="505" y="51"/>
                  </a:lnTo>
                  <a:lnTo>
                    <a:pt x="505" y="51"/>
                  </a:lnTo>
                  <a:lnTo>
                    <a:pt x="505" y="47"/>
                  </a:lnTo>
                  <a:lnTo>
                    <a:pt x="505" y="47"/>
                  </a:lnTo>
                  <a:lnTo>
                    <a:pt x="505" y="47"/>
                  </a:lnTo>
                  <a:lnTo>
                    <a:pt x="497" y="39"/>
                  </a:lnTo>
                  <a:lnTo>
                    <a:pt x="497" y="39"/>
                  </a:lnTo>
                  <a:lnTo>
                    <a:pt x="493" y="39"/>
                  </a:lnTo>
                  <a:lnTo>
                    <a:pt x="489" y="35"/>
                  </a:lnTo>
                  <a:lnTo>
                    <a:pt x="489" y="35"/>
                  </a:lnTo>
                  <a:lnTo>
                    <a:pt x="485" y="39"/>
                  </a:lnTo>
                  <a:lnTo>
                    <a:pt x="485" y="43"/>
                  </a:lnTo>
                  <a:lnTo>
                    <a:pt x="485" y="43"/>
                  </a:lnTo>
                  <a:lnTo>
                    <a:pt x="485" y="43"/>
                  </a:lnTo>
                  <a:lnTo>
                    <a:pt x="481" y="43"/>
                  </a:lnTo>
                  <a:lnTo>
                    <a:pt x="477" y="39"/>
                  </a:lnTo>
                  <a:lnTo>
                    <a:pt x="465" y="35"/>
                  </a:lnTo>
                  <a:lnTo>
                    <a:pt x="465" y="31"/>
                  </a:lnTo>
                  <a:lnTo>
                    <a:pt x="465" y="31"/>
                  </a:lnTo>
                  <a:lnTo>
                    <a:pt x="458" y="31"/>
                  </a:lnTo>
                  <a:lnTo>
                    <a:pt x="458" y="31"/>
                  </a:lnTo>
                  <a:lnTo>
                    <a:pt x="446" y="43"/>
                  </a:lnTo>
                  <a:lnTo>
                    <a:pt x="438" y="43"/>
                  </a:lnTo>
                  <a:lnTo>
                    <a:pt x="434" y="43"/>
                  </a:lnTo>
                  <a:lnTo>
                    <a:pt x="438" y="43"/>
                  </a:lnTo>
                  <a:lnTo>
                    <a:pt x="442" y="43"/>
                  </a:lnTo>
                  <a:lnTo>
                    <a:pt x="446" y="39"/>
                  </a:lnTo>
                  <a:lnTo>
                    <a:pt x="446" y="39"/>
                  </a:lnTo>
                  <a:lnTo>
                    <a:pt x="442" y="39"/>
                  </a:lnTo>
                  <a:lnTo>
                    <a:pt x="442" y="39"/>
                  </a:lnTo>
                  <a:lnTo>
                    <a:pt x="442" y="39"/>
                  </a:lnTo>
                  <a:lnTo>
                    <a:pt x="442" y="39"/>
                  </a:lnTo>
                  <a:lnTo>
                    <a:pt x="442" y="39"/>
                  </a:lnTo>
                  <a:lnTo>
                    <a:pt x="446" y="35"/>
                  </a:lnTo>
                  <a:lnTo>
                    <a:pt x="450" y="31"/>
                  </a:lnTo>
                  <a:lnTo>
                    <a:pt x="450" y="27"/>
                  </a:lnTo>
                  <a:lnTo>
                    <a:pt x="446" y="27"/>
                  </a:lnTo>
                  <a:lnTo>
                    <a:pt x="442" y="23"/>
                  </a:lnTo>
                  <a:lnTo>
                    <a:pt x="434" y="27"/>
                  </a:lnTo>
                  <a:lnTo>
                    <a:pt x="430" y="27"/>
                  </a:lnTo>
                  <a:lnTo>
                    <a:pt x="434" y="23"/>
                  </a:lnTo>
                  <a:lnTo>
                    <a:pt x="434" y="23"/>
                  </a:lnTo>
                  <a:lnTo>
                    <a:pt x="434" y="20"/>
                  </a:lnTo>
                  <a:lnTo>
                    <a:pt x="426" y="16"/>
                  </a:lnTo>
                  <a:lnTo>
                    <a:pt x="426" y="16"/>
                  </a:lnTo>
                  <a:lnTo>
                    <a:pt x="422" y="20"/>
                  </a:lnTo>
                  <a:lnTo>
                    <a:pt x="422" y="20"/>
                  </a:lnTo>
                  <a:lnTo>
                    <a:pt x="419" y="27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5"/>
                  </a:lnTo>
                  <a:lnTo>
                    <a:pt x="415" y="39"/>
                  </a:lnTo>
                  <a:lnTo>
                    <a:pt x="415" y="35"/>
                  </a:lnTo>
                  <a:lnTo>
                    <a:pt x="415" y="31"/>
                  </a:lnTo>
                  <a:lnTo>
                    <a:pt x="415" y="27"/>
                  </a:lnTo>
                  <a:lnTo>
                    <a:pt x="411" y="20"/>
                  </a:lnTo>
                  <a:lnTo>
                    <a:pt x="407" y="20"/>
                  </a:lnTo>
                  <a:lnTo>
                    <a:pt x="403" y="20"/>
                  </a:lnTo>
                  <a:lnTo>
                    <a:pt x="399" y="31"/>
                  </a:lnTo>
                  <a:lnTo>
                    <a:pt x="395" y="31"/>
                  </a:lnTo>
                  <a:lnTo>
                    <a:pt x="391" y="35"/>
                  </a:lnTo>
                  <a:lnTo>
                    <a:pt x="391" y="39"/>
                  </a:lnTo>
                  <a:lnTo>
                    <a:pt x="391" y="43"/>
                  </a:lnTo>
                  <a:lnTo>
                    <a:pt x="391" y="39"/>
                  </a:lnTo>
                  <a:lnTo>
                    <a:pt x="391" y="39"/>
                  </a:lnTo>
                  <a:lnTo>
                    <a:pt x="391" y="39"/>
                  </a:lnTo>
                  <a:lnTo>
                    <a:pt x="391" y="39"/>
                  </a:lnTo>
                  <a:lnTo>
                    <a:pt x="387" y="39"/>
                  </a:lnTo>
                  <a:lnTo>
                    <a:pt x="391" y="35"/>
                  </a:lnTo>
                  <a:lnTo>
                    <a:pt x="391" y="35"/>
                  </a:lnTo>
                  <a:lnTo>
                    <a:pt x="391" y="35"/>
                  </a:lnTo>
                  <a:lnTo>
                    <a:pt x="391" y="31"/>
                  </a:lnTo>
                  <a:lnTo>
                    <a:pt x="391" y="31"/>
                  </a:lnTo>
                  <a:lnTo>
                    <a:pt x="391" y="31"/>
                  </a:lnTo>
                  <a:lnTo>
                    <a:pt x="387" y="31"/>
                  </a:lnTo>
                  <a:lnTo>
                    <a:pt x="387" y="31"/>
                  </a:lnTo>
                  <a:lnTo>
                    <a:pt x="391" y="31"/>
                  </a:lnTo>
                  <a:lnTo>
                    <a:pt x="391" y="27"/>
                  </a:lnTo>
                  <a:lnTo>
                    <a:pt x="391" y="27"/>
                  </a:lnTo>
                  <a:lnTo>
                    <a:pt x="387" y="27"/>
                  </a:lnTo>
                  <a:lnTo>
                    <a:pt x="383" y="27"/>
                  </a:lnTo>
                  <a:lnTo>
                    <a:pt x="387" y="23"/>
                  </a:lnTo>
                  <a:lnTo>
                    <a:pt x="387" y="20"/>
                  </a:lnTo>
                  <a:lnTo>
                    <a:pt x="383" y="20"/>
                  </a:lnTo>
                  <a:lnTo>
                    <a:pt x="379" y="20"/>
                  </a:lnTo>
                  <a:lnTo>
                    <a:pt x="379" y="20"/>
                  </a:lnTo>
                  <a:lnTo>
                    <a:pt x="379" y="20"/>
                  </a:lnTo>
                  <a:lnTo>
                    <a:pt x="379" y="20"/>
                  </a:lnTo>
                  <a:lnTo>
                    <a:pt x="376" y="20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72" y="16"/>
                  </a:lnTo>
                  <a:lnTo>
                    <a:pt x="364" y="16"/>
                  </a:lnTo>
                  <a:lnTo>
                    <a:pt x="364" y="16"/>
                  </a:lnTo>
                  <a:lnTo>
                    <a:pt x="364" y="16"/>
                  </a:lnTo>
                  <a:lnTo>
                    <a:pt x="364" y="16"/>
                  </a:lnTo>
                  <a:lnTo>
                    <a:pt x="364" y="12"/>
                  </a:lnTo>
                  <a:lnTo>
                    <a:pt x="364" y="12"/>
                  </a:lnTo>
                  <a:lnTo>
                    <a:pt x="348" y="20"/>
                  </a:lnTo>
                  <a:lnTo>
                    <a:pt x="348" y="23"/>
                  </a:lnTo>
                  <a:lnTo>
                    <a:pt x="348" y="23"/>
                  </a:lnTo>
                  <a:lnTo>
                    <a:pt x="348" y="27"/>
                  </a:lnTo>
                  <a:lnTo>
                    <a:pt x="348" y="35"/>
                  </a:lnTo>
                  <a:lnTo>
                    <a:pt x="348" y="43"/>
                  </a:lnTo>
                  <a:lnTo>
                    <a:pt x="348" y="47"/>
                  </a:lnTo>
                  <a:lnTo>
                    <a:pt x="348" y="47"/>
                  </a:lnTo>
                  <a:lnTo>
                    <a:pt x="352" y="47"/>
                  </a:lnTo>
                  <a:lnTo>
                    <a:pt x="356" y="51"/>
                  </a:lnTo>
                  <a:lnTo>
                    <a:pt x="356" y="51"/>
                  </a:lnTo>
                  <a:lnTo>
                    <a:pt x="356" y="51"/>
                  </a:lnTo>
                  <a:lnTo>
                    <a:pt x="356" y="51"/>
                  </a:lnTo>
                  <a:lnTo>
                    <a:pt x="352" y="51"/>
                  </a:lnTo>
                  <a:lnTo>
                    <a:pt x="352" y="55"/>
                  </a:lnTo>
                  <a:lnTo>
                    <a:pt x="352" y="55"/>
                  </a:lnTo>
                  <a:lnTo>
                    <a:pt x="352" y="55"/>
                  </a:lnTo>
                  <a:lnTo>
                    <a:pt x="352" y="59"/>
                  </a:lnTo>
                  <a:lnTo>
                    <a:pt x="352" y="62"/>
                  </a:lnTo>
                  <a:lnTo>
                    <a:pt x="356" y="70"/>
                  </a:lnTo>
                  <a:lnTo>
                    <a:pt x="356" y="74"/>
                  </a:lnTo>
                  <a:lnTo>
                    <a:pt x="356" y="74"/>
                  </a:lnTo>
                  <a:lnTo>
                    <a:pt x="360" y="78"/>
                  </a:lnTo>
                  <a:lnTo>
                    <a:pt x="364" y="78"/>
                  </a:lnTo>
                  <a:lnTo>
                    <a:pt x="368" y="74"/>
                  </a:lnTo>
                  <a:lnTo>
                    <a:pt x="368" y="78"/>
                  </a:lnTo>
                  <a:lnTo>
                    <a:pt x="364" y="78"/>
                  </a:lnTo>
                  <a:lnTo>
                    <a:pt x="364" y="78"/>
                  </a:lnTo>
                  <a:lnTo>
                    <a:pt x="364" y="82"/>
                  </a:lnTo>
                  <a:lnTo>
                    <a:pt x="368" y="82"/>
                  </a:lnTo>
                  <a:lnTo>
                    <a:pt x="368" y="82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4" y="82"/>
                  </a:lnTo>
                  <a:lnTo>
                    <a:pt x="364" y="82"/>
                  </a:lnTo>
                  <a:lnTo>
                    <a:pt x="360" y="82"/>
                  </a:lnTo>
                  <a:lnTo>
                    <a:pt x="360" y="82"/>
                  </a:lnTo>
                  <a:lnTo>
                    <a:pt x="356" y="82"/>
                  </a:lnTo>
                  <a:lnTo>
                    <a:pt x="356" y="86"/>
                  </a:lnTo>
                  <a:lnTo>
                    <a:pt x="360" y="86"/>
                  </a:lnTo>
                  <a:lnTo>
                    <a:pt x="360" y="90"/>
                  </a:lnTo>
                  <a:lnTo>
                    <a:pt x="360" y="90"/>
                  </a:lnTo>
                  <a:lnTo>
                    <a:pt x="360" y="94"/>
                  </a:lnTo>
                  <a:lnTo>
                    <a:pt x="356" y="94"/>
                  </a:lnTo>
                  <a:lnTo>
                    <a:pt x="356" y="94"/>
                  </a:lnTo>
                  <a:lnTo>
                    <a:pt x="360" y="98"/>
                  </a:lnTo>
                  <a:lnTo>
                    <a:pt x="360" y="102"/>
                  </a:lnTo>
                  <a:lnTo>
                    <a:pt x="360" y="102"/>
                  </a:lnTo>
                  <a:lnTo>
                    <a:pt x="364" y="105"/>
                  </a:lnTo>
                  <a:lnTo>
                    <a:pt x="364" y="109"/>
                  </a:lnTo>
                  <a:lnTo>
                    <a:pt x="364" y="113"/>
                  </a:lnTo>
                  <a:lnTo>
                    <a:pt x="364" y="113"/>
                  </a:lnTo>
                  <a:lnTo>
                    <a:pt x="368" y="117"/>
                  </a:lnTo>
                  <a:lnTo>
                    <a:pt x="368" y="121"/>
                  </a:lnTo>
                  <a:lnTo>
                    <a:pt x="368" y="121"/>
                  </a:lnTo>
                  <a:lnTo>
                    <a:pt x="372" y="125"/>
                  </a:lnTo>
                  <a:lnTo>
                    <a:pt x="372" y="125"/>
                  </a:lnTo>
                  <a:lnTo>
                    <a:pt x="372" y="129"/>
                  </a:lnTo>
                  <a:lnTo>
                    <a:pt x="376" y="129"/>
                  </a:lnTo>
                  <a:lnTo>
                    <a:pt x="376" y="129"/>
                  </a:lnTo>
                  <a:lnTo>
                    <a:pt x="376" y="133"/>
                  </a:lnTo>
                  <a:lnTo>
                    <a:pt x="379" y="141"/>
                  </a:lnTo>
                  <a:lnTo>
                    <a:pt x="376" y="144"/>
                  </a:lnTo>
                  <a:lnTo>
                    <a:pt x="376" y="148"/>
                  </a:lnTo>
                  <a:lnTo>
                    <a:pt x="372" y="148"/>
                  </a:lnTo>
                  <a:lnTo>
                    <a:pt x="372" y="148"/>
                  </a:lnTo>
                  <a:lnTo>
                    <a:pt x="376" y="148"/>
                  </a:lnTo>
                  <a:lnTo>
                    <a:pt x="376" y="144"/>
                  </a:lnTo>
                  <a:lnTo>
                    <a:pt x="376" y="141"/>
                  </a:lnTo>
                  <a:lnTo>
                    <a:pt x="376" y="137"/>
                  </a:lnTo>
                  <a:lnTo>
                    <a:pt x="376" y="137"/>
                  </a:lnTo>
                  <a:lnTo>
                    <a:pt x="376" y="133"/>
                  </a:lnTo>
                  <a:lnTo>
                    <a:pt x="372" y="129"/>
                  </a:lnTo>
                  <a:lnTo>
                    <a:pt x="368" y="121"/>
                  </a:lnTo>
                  <a:lnTo>
                    <a:pt x="364" y="117"/>
                  </a:lnTo>
                  <a:lnTo>
                    <a:pt x="360" y="109"/>
                  </a:lnTo>
                  <a:lnTo>
                    <a:pt x="360" y="109"/>
                  </a:lnTo>
                  <a:lnTo>
                    <a:pt x="360" y="105"/>
                  </a:lnTo>
                  <a:lnTo>
                    <a:pt x="356" y="105"/>
                  </a:lnTo>
                  <a:lnTo>
                    <a:pt x="356" y="102"/>
                  </a:lnTo>
                  <a:lnTo>
                    <a:pt x="356" y="98"/>
                  </a:lnTo>
                  <a:lnTo>
                    <a:pt x="356" y="94"/>
                  </a:lnTo>
                  <a:lnTo>
                    <a:pt x="356" y="90"/>
                  </a:lnTo>
                  <a:lnTo>
                    <a:pt x="356" y="86"/>
                  </a:lnTo>
                  <a:lnTo>
                    <a:pt x="356" y="86"/>
                  </a:lnTo>
                  <a:lnTo>
                    <a:pt x="356" y="86"/>
                  </a:lnTo>
                  <a:lnTo>
                    <a:pt x="356" y="82"/>
                  </a:lnTo>
                  <a:lnTo>
                    <a:pt x="356" y="78"/>
                  </a:lnTo>
                  <a:lnTo>
                    <a:pt x="352" y="78"/>
                  </a:lnTo>
                  <a:lnTo>
                    <a:pt x="352" y="82"/>
                  </a:lnTo>
                  <a:lnTo>
                    <a:pt x="348" y="86"/>
                  </a:lnTo>
                  <a:lnTo>
                    <a:pt x="348" y="90"/>
                  </a:lnTo>
                  <a:lnTo>
                    <a:pt x="348" y="94"/>
                  </a:lnTo>
                  <a:lnTo>
                    <a:pt x="348" y="94"/>
                  </a:lnTo>
                  <a:lnTo>
                    <a:pt x="348" y="94"/>
                  </a:lnTo>
                  <a:lnTo>
                    <a:pt x="348" y="94"/>
                  </a:lnTo>
                  <a:lnTo>
                    <a:pt x="348" y="90"/>
                  </a:lnTo>
                  <a:lnTo>
                    <a:pt x="348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4" y="90"/>
                  </a:lnTo>
                  <a:lnTo>
                    <a:pt x="348" y="86"/>
                  </a:lnTo>
                  <a:lnTo>
                    <a:pt x="340" y="90"/>
                  </a:lnTo>
                  <a:lnTo>
                    <a:pt x="337" y="94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4"/>
                  </a:lnTo>
                  <a:lnTo>
                    <a:pt x="337" y="94"/>
                  </a:lnTo>
                  <a:lnTo>
                    <a:pt x="337" y="98"/>
                  </a:lnTo>
                  <a:lnTo>
                    <a:pt x="337" y="102"/>
                  </a:lnTo>
                  <a:lnTo>
                    <a:pt x="337" y="98"/>
                  </a:lnTo>
                  <a:lnTo>
                    <a:pt x="333" y="94"/>
                  </a:lnTo>
                  <a:lnTo>
                    <a:pt x="333" y="94"/>
                  </a:lnTo>
                  <a:lnTo>
                    <a:pt x="333" y="90"/>
                  </a:lnTo>
                  <a:lnTo>
                    <a:pt x="333" y="90"/>
                  </a:lnTo>
                  <a:lnTo>
                    <a:pt x="337" y="86"/>
                  </a:lnTo>
                  <a:lnTo>
                    <a:pt x="337" y="82"/>
                  </a:lnTo>
                  <a:lnTo>
                    <a:pt x="337" y="78"/>
                  </a:lnTo>
                  <a:lnTo>
                    <a:pt x="340" y="74"/>
                  </a:lnTo>
                  <a:lnTo>
                    <a:pt x="340" y="66"/>
                  </a:lnTo>
                  <a:lnTo>
                    <a:pt x="340" y="62"/>
                  </a:lnTo>
                  <a:lnTo>
                    <a:pt x="340" y="55"/>
                  </a:lnTo>
                  <a:lnTo>
                    <a:pt x="337" y="51"/>
                  </a:lnTo>
                  <a:lnTo>
                    <a:pt x="337" y="51"/>
                  </a:lnTo>
                  <a:lnTo>
                    <a:pt x="333" y="59"/>
                  </a:lnTo>
                  <a:lnTo>
                    <a:pt x="321" y="74"/>
                  </a:lnTo>
                  <a:lnTo>
                    <a:pt x="313" y="78"/>
                  </a:lnTo>
                  <a:lnTo>
                    <a:pt x="313" y="78"/>
                  </a:lnTo>
                  <a:lnTo>
                    <a:pt x="317" y="74"/>
                  </a:lnTo>
                  <a:lnTo>
                    <a:pt x="317" y="74"/>
                  </a:lnTo>
                  <a:lnTo>
                    <a:pt x="317" y="74"/>
                  </a:lnTo>
                  <a:lnTo>
                    <a:pt x="321" y="66"/>
                  </a:lnTo>
                  <a:lnTo>
                    <a:pt x="321" y="66"/>
                  </a:lnTo>
                  <a:lnTo>
                    <a:pt x="321" y="66"/>
                  </a:lnTo>
                  <a:lnTo>
                    <a:pt x="321" y="62"/>
                  </a:lnTo>
                  <a:lnTo>
                    <a:pt x="329" y="59"/>
                  </a:lnTo>
                  <a:lnTo>
                    <a:pt x="329" y="51"/>
                  </a:lnTo>
                  <a:lnTo>
                    <a:pt x="325" y="51"/>
                  </a:lnTo>
                  <a:lnTo>
                    <a:pt x="325" y="51"/>
                  </a:lnTo>
                  <a:lnTo>
                    <a:pt x="321" y="55"/>
                  </a:lnTo>
                  <a:lnTo>
                    <a:pt x="321" y="55"/>
                  </a:lnTo>
                  <a:lnTo>
                    <a:pt x="321" y="51"/>
                  </a:lnTo>
                  <a:lnTo>
                    <a:pt x="317" y="51"/>
                  </a:lnTo>
                  <a:lnTo>
                    <a:pt x="313" y="51"/>
                  </a:lnTo>
                  <a:lnTo>
                    <a:pt x="313" y="55"/>
                  </a:lnTo>
                  <a:lnTo>
                    <a:pt x="309" y="59"/>
                  </a:lnTo>
                  <a:lnTo>
                    <a:pt x="309" y="55"/>
                  </a:lnTo>
                  <a:lnTo>
                    <a:pt x="309" y="55"/>
                  </a:lnTo>
                  <a:lnTo>
                    <a:pt x="309" y="55"/>
                  </a:lnTo>
                  <a:lnTo>
                    <a:pt x="309" y="55"/>
                  </a:lnTo>
                  <a:lnTo>
                    <a:pt x="309" y="51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5" y="51"/>
                  </a:lnTo>
                  <a:lnTo>
                    <a:pt x="309" y="51"/>
                  </a:lnTo>
                  <a:lnTo>
                    <a:pt x="313" y="47"/>
                  </a:lnTo>
                  <a:lnTo>
                    <a:pt x="313" y="47"/>
                  </a:lnTo>
                  <a:lnTo>
                    <a:pt x="313" y="43"/>
                  </a:lnTo>
                  <a:lnTo>
                    <a:pt x="313" y="43"/>
                  </a:lnTo>
                  <a:lnTo>
                    <a:pt x="313" y="43"/>
                  </a:lnTo>
                  <a:lnTo>
                    <a:pt x="317" y="43"/>
                  </a:lnTo>
                  <a:lnTo>
                    <a:pt x="317" y="47"/>
                  </a:lnTo>
                  <a:lnTo>
                    <a:pt x="317" y="47"/>
                  </a:lnTo>
                  <a:lnTo>
                    <a:pt x="321" y="43"/>
                  </a:lnTo>
                  <a:lnTo>
                    <a:pt x="321" y="43"/>
                  </a:lnTo>
                  <a:lnTo>
                    <a:pt x="325" y="47"/>
                  </a:lnTo>
                  <a:lnTo>
                    <a:pt x="325" y="43"/>
                  </a:lnTo>
                  <a:lnTo>
                    <a:pt x="329" y="43"/>
                  </a:lnTo>
                  <a:lnTo>
                    <a:pt x="329" y="43"/>
                  </a:lnTo>
                  <a:lnTo>
                    <a:pt x="329" y="39"/>
                  </a:lnTo>
                  <a:lnTo>
                    <a:pt x="329" y="39"/>
                  </a:lnTo>
                  <a:lnTo>
                    <a:pt x="325" y="39"/>
                  </a:lnTo>
                  <a:lnTo>
                    <a:pt x="325" y="35"/>
                  </a:lnTo>
                  <a:lnTo>
                    <a:pt x="333" y="35"/>
                  </a:lnTo>
                  <a:lnTo>
                    <a:pt x="333" y="35"/>
                  </a:lnTo>
                  <a:lnTo>
                    <a:pt x="333" y="35"/>
                  </a:lnTo>
                  <a:lnTo>
                    <a:pt x="333" y="35"/>
                  </a:lnTo>
                  <a:lnTo>
                    <a:pt x="329" y="35"/>
                  </a:lnTo>
                  <a:lnTo>
                    <a:pt x="329" y="31"/>
                  </a:lnTo>
                  <a:lnTo>
                    <a:pt x="333" y="31"/>
                  </a:lnTo>
                  <a:lnTo>
                    <a:pt x="333" y="31"/>
                  </a:lnTo>
                  <a:lnTo>
                    <a:pt x="333" y="27"/>
                  </a:lnTo>
                  <a:lnTo>
                    <a:pt x="333" y="27"/>
                  </a:lnTo>
                  <a:lnTo>
                    <a:pt x="329" y="27"/>
                  </a:lnTo>
                  <a:lnTo>
                    <a:pt x="329" y="27"/>
                  </a:lnTo>
                  <a:lnTo>
                    <a:pt x="329" y="27"/>
                  </a:lnTo>
                  <a:lnTo>
                    <a:pt x="333" y="23"/>
                  </a:lnTo>
                  <a:lnTo>
                    <a:pt x="333" y="23"/>
                  </a:lnTo>
                  <a:lnTo>
                    <a:pt x="333" y="20"/>
                  </a:lnTo>
                  <a:lnTo>
                    <a:pt x="333" y="20"/>
                  </a:lnTo>
                  <a:lnTo>
                    <a:pt x="333" y="16"/>
                  </a:lnTo>
                  <a:lnTo>
                    <a:pt x="329" y="12"/>
                  </a:lnTo>
                  <a:lnTo>
                    <a:pt x="329" y="12"/>
                  </a:lnTo>
                  <a:lnTo>
                    <a:pt x="329" y="12"/>
                  </a:lnTo>
                  <a:lnTo>
                    <a:pt x="329" y="12"/>
                  </a:lnTo>
                  <a:lnTo>
                    <a:pt x="329" y="8"/>
                  </a:lnTo>
                  <a:lnTo>
                    <a:pt x="329" y="8"/>
                  </a:lnTo>
                  <a:lnTo>
                    <a:pt x="325" y="8"/>
                  </a:lnTo>
                  <a:lnTo>
                    <a:pt x="317" y="12"/>
                  </a:lnTo>
                  <a:lnTo>
                    <a:pt x="313" y="16"/>
                  </a:lnTo>
                  <a:lnTo>
                    <a:pt x="313" y="16"/>
                  </a:lnTo>
                  <a:lnTo>
                    <a:pt x="313" y="16"/>
                  </a:lnTo>
                  <a:lnTo>
                    <a:pt x="313" y="16"/>
                  </a:lnTo>
                  <a:lnTo>
                    <a:pt x="313" y="12"/>
                  </a:lnTo>
                  <a:lnTo>
                    <a:pt x="313" y="12"/>
                  </a:lnTo>
                  <a:lnTo>
                    <a:pt x="309" y="12"/>
                  </a:lnTo>
                  <a:lnTo>
                    <a:pt x="309" y="16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4"/>
                  </a:lnTo>
                  <a:lnTo>
                    <a:pt x="309" y="4"/>
                  </a:lnTo>
                  <a:lnTo>
                    <a:pt x="305" y="0"/>
                  </a:lnTo>
                  <a:lnTo>
                    <a:pt x="305" y="0"/>
                  </a:lnTo>
                  <a:lnTo>
                    <a:pt x="305" y="0"/>
                  </a:lnTo>
                  <a:lnTo>
                    <a:pt x="301" y="4"/>
                  </a:lnTo>
                  <a:lnTo>
                    <a:pt x="301" y="4"/>
                  </a:lnTo>
                  <a:lnTo>
                    <a:pt x="301" y="8"/>
                  </a:lnTo>
                  <a:lnTo>
                    <a:pt x="301" y="12"/>
                  </a:lnTo>
                  <a:lnTo>
                    <a:pt x="301" y="8"/>
                  </a:lnTo>
                  <a:lnTo>
                    <a:pt x="301" y="8"/>
                  </a:lnTo>
                  <a:lnTo>
                    <a:pt x="301" y="8"/>
                  </a:lnTo>
                  <a:lnTo>
                    <a:pt x="297" y="8"/>
                  </a:lnTo>
                  <a:lnTo>
                    <a:pt x="297" y="8"/>
                  </a:lnTo>
                  <a:lnTo>
                    <a:pt x="297" y="8"/>
                  </a:lnTo>
                  <a:lnTo>
                    <a:pt x="297" y="8"/>
                  </a:lnTo>
                  <a:lnTo>
                    <a:pt x="297" y="8"/>
                  </a:lnTo>
                  <a:lnTo>
                    <a:pt x="297" y="8"/>
                  </a:lnTo>
                  <a:lnTo>
                    <a:pt x="294" y="12"/>
                  </a:lnTo>
                  <a:lnTo>
                    <a:pt x="294" y="16"/>
                  </a:lnTo>
                  <a:lnTo>
                    <a:pt x="290" y="16"/>
                  </a:lnTo>
                  <a:lnTo>
                    <a:pt x="286" y="12"/>
                  </a:lnTo>
                  <a:lnTo>
                    <a:pt x="286" y="12"/>
                  </a:lnTo>
                  <a:lnTo>
                    <a:pt x="282" y="16"/>
                  </a:lnTo>
                  <a:lnTo>
                    <a:pt x="282" y="12"/>
                  </a:lnTo>
                  <a:lnTo>
                    <a:pt x="282" y="8"/>
                  </a:lnTo>
                  <a:lnTo>
                    <a:pt x="278" y="8"/>
                  </a:lnTo>
                  <a:lnTo>
                    <a:pt x="274" y="4"/>
                  </a:lnTo>
                  <a:lnTo>
                    <a:pt x="274" y="12"/>
                  </a:lnTo>
                  <a:lnTo>
                    <a:pt x="274" y="12"/>
                  </a:lnTo>
                  <a:lnTo>
                    <a:pt x="270" y="12"/>
                  </a:lnTo>
                  <a:lnTo>
                    <a:pt x="270" y="12"/>
                  </a:lnTo>
                  <a:lnTo>
                    <a:pt x="270" y="16"/>
                  </a:lnTo>
                  <a:lnTo>
                    <a:pt x="270" y="16"/>
                  </a:lnTo>
                  <a:lnTo>
                    <a:pt x="274" y="20"/>
                  </a:lnTo>
                  <a:lnTo>
                    <a:pt x="274" y="20"/>
                  </a:lnTo>
                  <a:lnTo>
                    <a:pt x="274" y="23"/>
                  </a:lnTo>
                  <a:lnTo>
                    <a:pt x="278" y="23"/>
                  </a:lnTo>
                  <a:lnTo>
                    <a:pt x="278" y="23"/>
                  </a:lnTo>
                  <a:lnTo>
                    <a:pt x="278" y="23"/>
                  </a:lnTo>
                  <a:lnTo>
                    <a:pt x="278" y="27"/>
                  </a:lnTo>
                  <a:lnTo>
                    <a:pt x="282" y="27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78" y="31"/>
                  </a:lnTo>
                  <a:lnTo>
                    <a:pt x="278" y="27"/>
                  </a:lnTo>
                  <a:lnTo>
                    <a:pt x="274" y="27"/>
                  </a:lnTo>
                  <a:lnTo>
                    <a:pt x="262" y="27"/>
                  </a:lnTo>
                  <a:lnTo>
                    <a:pt x="262" y="27"/>
                  </a:lnTo>
                  <a:lnTo>
                    <a:pt x="262" y="31"/>
                  </a:lnTo>
                  <a:lnTo>
                    <a:pt x="262" y="31"/>
                  </a:lnTo>
                  <a:lnTo>
                    <a:pt x="266" y="35"/>
                  </a:lnTo>
                  <a:lnTo>
                    <a:pt x="270" y="35"/>
                  </a:lnTo>
                  <a:lnTo>
                    <a:pt x="270" y="35"/>
                  </a:lnTo>
                  <a:lnTo>
                    <a:pt x="270" y="35"/>
                  </a:lnTo>
                  <a:lnTo>
                    <a:pt x="274" y="39"/>
                  </a:lnTo>
                  <a:lnTo>
                    <a:pt x="262" y="39"/>
                  </a:lnTo>
                  <a:lnTo>
                    <a:pt x="262" y="39"/>
                  </a:lnTo>
                  <a:lnTo>
                    <a:pt x="262" y="39"/>
                  </a:lnTo>
                  <a:lnTo>
                    <a:pt x="262" y="43"/>
                  </a:lnTo>
                  <a:lnTo>
                    <a:pt x="266" y="47"/>
                  </a:lnTo>
                  <a:lnTo>
                    <a:pt x="270" y="47"/>
                  </a:lnTo>
                  <a:lnTo>
                    <a:pt x="278" y="47"/>
                  </a:lnTo>
                  <a:lnTo>
                    <a:pt x="278" y="47"/>
                  </a:lnTo>
                  <a:lnTo>
                    <a:pt x="278" y="43"/>
                  </a:lnTo>
                  <a:lnTo>
                    <a:pt x="278" y="43"/>
                  </a:lnTo>
                  <a:lnTo>
                    <a:pt x="278" y="39"/>
                  </a:lnTo>
                  <a:lnTo>
                    <a:pt x="278" y="43"/>
                  </a:lnTo>
                  <a:lnTo>
                    <a:pt x="278" y="43"/>
                  </a:lnTo>
                  <a:lnTo>
                    <a:pt x="278" y="47"/>
                  </a:lnTo>
                  <a:lnTo>
                    <a:pt x="278" y="47"/>
                  </a:lnTo>
                  <a:lnTo>
                    <a:pt x="282" y="47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7"/>
                  </a:lnTo>
                  <a:lnTo>
                    <a:pt x="286" y="47"/>
                  </a:lnTo>
                  <a:lnTo>
                    <a:pt x="286" y="47"/>
                  </a:lnTo>
                  <a:lnTo>
                    <a:pt x="286" y="47"/>
                  </a:lnTo>
                  <a:lnTo>
                    <a:pt x="286" y="47"/>
                  </a:lnTo>
                  <a:lnTo>
                    <a:pt x="290" y="47"/>
                  </a:lnTo>
                  <a:lnTo>
                    <a:pt x="290" y="47"/>
                  </a:lnTo>
                  <a:lnTo>
                    <a:pt x="290" y="47"/>
                  </a:lnTo>
                  <a:lnTo>
                    <a:pt x="290" y="51"/>
                  </a:lnTo>
                  <a:lnTo>
                    <a:pt x="290" y="51"/>
                  </a:lnTo>
                  <a:lnTo>
                    <a:pt x="286" y="51"/>
                  </a:lnTo>
                  <a:lnTo>
                    <a:pt x="290" y="51"/>
                  </a:lnTo>
                  <a:lnTo>
                    <a:pt x="297" y="51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82" y="55"/>
                  </a:lnTo>
                  <a:lnTo>
                    <a:pt x="282" y="59"/>
                  </a:lnTo>
                  <a:lnTo>
                    <a:pt x="282" y="62"/>
                  </a:lnTo>
                  <a:lnTo>
                    <a:pt x="282" y="62"/>
                  </a:lnTo>
                  <a:lnTo>
                    <a:pt x="286" y="62"/>
                  </a:lnTo>
                  <a:lnTo>
                    <a:pt x="286" y="62"/>
                  </a:lnTo>
                  <a:lnTo>
                    <a:pt x="286" y="66"/>
                  </a:lnTo>
                  <a:lnTo>
                    <a:pt x="286" y="66"/>
                  </a:lnTo>
                  <a:lnTo>
                    <a:pt x="286" y="66"/>
                  </a:lnTo>
                  <a:lnTo>
                    <a:pt x="278" y="70"/>
                  </a:lnTo>
                  <a:lnTo>
                    <a:pt x="278" y="70"/>
                  </a:lnTo>
                  <a:lnTo>
                    <a:pt x="278" y="78"/>
                  </a:lnTo>
                  <a:lnTo>
                    <a:pt x="278" y="78"/>
                  </a:lnTo>
                  <a:lnTo>
                    <a:pt x="282" y="78"/>
                  </a:lnTo>
                  <a:lnTo>
                    <a:pt x="282" y="78"/>
                  </a:lnTo>
                  <a:lnTo>
                    <a:pt x="282" y="82"/>
                  </a:lnTo>
                  <a:lnTo>
                    <a:pt x="282" y="86"/>
                  </a:lnTo>
                  <a:lnTo>
                    <a:pt x="286" y="86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0" y="90"/>
                  </a:lnTo>
                  <a:lnTo>
                    <a:pt x="286" y="90"/>
                  </a:lnTo>
                  <a:lnTo>
                    <a:pt x="286" y="90"/>
                  </a:lnTo>
                  <a:lnTo>
                    <a:pt x="286" y="90"/>
                  </a:lnTo>
                  <a:lnTo>
                    <a:pt x="286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8"/>
                  </a:lnTo>
                  <a:lnTo>
                    <a:pt x="282" y="98"/>
                  </a:lnTo>
                  <a:lnTo>
                    <a:pt x="286" y="98"/>
                  </a:lnTo>
                  <a:lnTo>
                    <a:pt x="286" y="102"/>
                  </a:lnTo>
                  <a:lnTo>
                    <a:pt x="286" y="102"/>
                  </a:lnTo>
                  <a:lnTo>
                    <a:pt x="282" y="102"/>
                  </a:lnTo>
                  <a:lnTo>
                    <a:pt x="286" y="102"/>
                  </a:lnTo>
                  <a:lnTo>
                    <a:pt x="290" y="105"/>
                  </a:lnTo>
                  <a:lnTo>
                    <a:pt x="290" y="109"/>
                  </a:lnTo>
                  <a:lnTo>
                    <a:pt x="294" y="109"/>
                  </a:lnTo>
                  <a:lnTo>
                    <a:pt x="294" y="109"/>
                  </a:lnTo>
                  <a:lnTo>
                    <a:pt x="294" y="109"/>
                  </a:lnTo>
                  <a:lnTo>
                    <a:pt x="294" y="109"/>
                  </a:lnTo>
                  <a:lnTo>
                    <a:pt x="294" y="109"/>
                  </a:lnTo>
                  <a:lnTo>
                    <a:pt x="290" y="113"/>
                  </a:lnTo>
                  <a:lnTo>
                    <a:pt x="286" y="113"/>
                  </a:lnTo>
                  <a:lnTo>
                    <a:pt x="286" y="109"/>
                  </a:lnTo>
                  <a:lnTo>
                    <a:pt x="278" y="113"/>
                  </a:lnTo>
                  <a:lnTo>
                    <a:pt x="282" y="113"/>
                  </a:lnTo>
                  <a:lnTo>
                    <a:pt x="282" y="117"/>
                  </a:lnTo>
                  <a:lnTo>
                    <a:pt x="282" y="121"/>
                  </a:lnTo>
                  <a:lnTo>
                    <a:pt x="282" y="121"/>
                  </a:lnTo>
                  <a:lnTo>
                    <a:pt x="278" y="125"/>
                  </a:lnTo>
                  <a:lnTo>
                    <a:pt x="278" y="125"/>
                  </a:lnTo>
                  <a:lnTo>
                    <a:pt x="274" y="125"/>
                  </a:lnTo>
                  <a:lnTo>
                    <a:pt x="274" y="125"/>
                  </a:lnTo>
                  <a:lnTo>
                    <a:pt x="274" y="125"/>
                  </a:lnTo>
                  <a:lnTo>
                    <a:pt x="274" y="125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3"/>
                  </a:lnTo>
                  <a:lnTo>
                    <a:pt x="278" y="133"/>
                  </a:lnTo>
                  <a:lnTo>
                    <a:pt x="274" y="133"/>
                  </a:lnTo>
                  <a:lnTo>
                    <a:pt x="274" y="133"/>
                  </a:lnTo>
                  <a:lnTo>
                    <a:pt x="274" y="133"/>
                  </a:lnTo>
                  <a:lnTo>
                    <a:pt x="278" y="133"/>
                  </a:lnTo>
                  <a:lnTo>
                    <a:pt x="278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4" y="137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0" y="133"/>
                  </a:lnTo>
                  <a:lnTo>
                    <a:pt x="270" y="129"/>
                  </a:lnTo>
                  <a:lnTo>
                    <a:pt x="270" y="129"/>
                  </a:lnTo>
                  <a:lnTo>
                    <a:pt x="270" y="129"/>
                  </a:lnTo>
                  <a:lnTo>
                    <a:pt x="270" y="125"/>
                  </a:lnTo>
                  <a:lnTo>
                    <a:pt x="266" y="125"/>
                  </a:lnTo>
                  <a:lnTo>
                    <a:pt x="266" y="121"/>
                  </a:lnTo>
                  <a:lnTo>
                    <a:pt x="266" y="121"/>
                  </a:lnTo>
                  <a:lnTo>
                    <a:pt x="266" y="117"/>
                  </a:lnTo>
                  <a:lnTo>
                    <a:pt x="266" y="117"/>
                  </a:lnTo>
                  <a:lnTo>
                    <a:pt x="266" y="117"/>
                  </a:lnTo>
                  <a:lnTo>
                    <a:pt x="266" y="113"/>
                  </a:lnTo>
                  <a:lnTo>
                    <a:pt x="262" y="113"/>
                  </a:lnTo>
                  <a:lnTo>
                    <a:pt x="262" y="109"/>
                  </a:lnTo>
                  <a:lnTo>
                    <a:pt x="266" y="109"/>
                  </a:lnTo>
                  <a:lnTo>
                    <a:pt x="266" y="109"/>
                  </a:lnTo>
                  <a:lnTo>
                    <a:pt x="262" y="105"/>
                  </a:lnTo>
                  <a:lnTo>
                    <a:pt x="258" y="94"/>
                  </a:lnTo>
                  <a:lnTo>
                    <a:pt x="258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47" y="98"/>
                  </a:lnTo>
                  <a:lnTo>
                    <a:pt x="243" y="98"/>
                  </a:lnTo>
                  <a:lnTo>
                    <a:pt x="254" y="82"/>
                  </a:lnTo>
                  <a:lnTo>
                    <a:pt x="254" y="78"/>
                  </a:lnTo>
                  <a:lnTo>
                    <a:pt x="254" y="78"/>
                  </a:lnTo>
                  <a:lnTo>
                    <a:pt x="251" y="74"/>
                  </a:lnTo>
                  <a:lnTo>
                    <a:pt x="251" y="70"/>
                  </a:lnTo>
                  <a:lnTo>
                    <a:pt x="251" y="70"/>
                  </a:lnTo>
                  <a:lnTo>
                    <a:pt x="251" y="66"/>
                  </a:lnTo>
                  <a:lnTo>
                    <a:pt x="251" y="66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47" y="66"/>
                  </a:lnTo>
                  <a:lnTo>
                    <a:pt x="247" y="66"/>
                  </a:lnTo>
                  <a:lnTo>
                    <a:pt x="247" y="66"/>
                  </a:lnTo>
                  <a:lnTo>
                    <a:pt x="247" y="66"/>
                  </a:lnTo>
                  <a:lnTo>
                    <a:pt x="247" y="66"/>
                  </a:lnTo>
                  <a:lnTo>
                    <a:pt x="247" y="62"/>
                  </a:lnTo>
                  <a:lnTo>
                    <a:pt x="243" y="62"/>
                  </a:lnTo>
                  <a:lnTo>
                    <a:pt x="247" y="62"/>
                  </a:lnTo>
                  <a:lnTo>
                    <a:pt x="247" y="59"/>
                  </a:lnTo>
                  <a:lnTo>
                    <a:pt x="247" y="59"/>
                  </a:lnTo>
                  <a:lnTo>
                    <a:pt x="247" y="59"/>
                  </a:lnTo>
                  <a:lnTo>
                    <a:pt x="247" y="55"/>
                  </a:lnTo>
                  <a:lnTo>
                    <a:pt x="247" y="55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43" y="51"/>
                  </a:lnTo>
                  <a:lnTo>
                    <a:pt x="243" y="51"/>
                  </a:lnTo>
                  <a:lnTo>
                    <a:pt x="239" y="51"/>
                  </a:lnTo>
                  <a:lnTo>
                    <a:pt x="239" y="47"/>
                  </a:lnTo>
                  <a:lnTo>
                    <a:pt x="239" y="47"/>
                  </a:lnTo>
                  <a:lnTo>
                    <a:pt x="235" y="51"/>
                  </a:lnTo>
                  <a:lnTo>
                    <a:pt x="227" y="66"/>
                  </a:lnTo>
                  <a:lnTo>
                    <a:pt x="227" y="70"/>
                  </a:lnTo>
                  <a:lnTo>
                    <a:pt x="227" y="78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7" y="86"/>
                  </a:lnTo>
                  <a:lnTo>
                    <a:pt x="227" y="90"/>
                  </a:lnTo>
                  <a:lnTo>
                    <a:pt x="227" y="90"/>
                  </a:lnTo>
                  <a:lnTo>
                    <a:pt x="227" y="90"/>
                  </a:lnTo>
                  <a:lnTo>
                    <a:pt x="223" y="94"/>
                  </a:lnTo>
                  <a:lnTo>
                    <a:pt x="223" y="94"/>
                  </a:lnTo>
                  <a:lnTo>
                    <a:pt x="227" y="98"/>
                  </a:lnTo>
                  <a:lnTo>
                    <a:pt x="227" y="105"/>
                  </a:lnTo>
                  <a:lnTo>
                    <a:pt x="227" y="109"/>
                  </a:lnTo>
                  <a:lnTo>
                    <a:pt x="227" y="113"/>
                  </a:lnTo>
                  <a:lnTo>
                    <a:pt x="227" y="117"/>
                  </a:lnTo>
                  <a:lnTo>
                    <a:pt x="227" y="117"/>
                  </a:lnTo>
                  <a:lnTo>
                    <a:pt x="223" y="117"/>
                  </a:lnTo>
                  <a:lnTo>
                    <a:pt x="223" y="141"/>
                  </a:lnTo>
                  <a:lnTo>
                    <a:pt x="219" y="156"/>
                  </a:lnTo>
                  <a:lnTo>
                    <a:pt x="219" y="160"/>
                  </a:lnTo>
                  <a:lnTo>
                    <a:pt x="223" y="160"/>
                  </a:lnTo>
                  <a:lnTo>
                    <a:pt x="227" y="164"/>
                  </a:lnTo>
                  <a:lnTo>
                    <a:pt x="227" y="164"/>
                  </a:lnTo>
                  <a:lnTo>
                    <a:pt x="227" y="172"/>
                  </a:lnTo>
                  <a:lnTo>
                    <a:pt x="227" y="172"/>
                  </a:lnTo>
                  <a:lnTo>
                    <a:pt x="227" y="176"/>
                  </a:lnTo>
                  <a:lnTo>
                    <a:pt x="227" y="176"/>
                  </a:lnTo>
                  <a:lnTo>
                    <a:pt x="227" y="180"/>
                  </a:lnTo>
                  <a:lnTo>
                    <a:pt x="227" y="180"/>
                  </a:lnTo>
                  <a:lnTo>
                    <a:pt x="223" y="180"/>
                  </a:lnTo>
                  <a:lnTo>
                    <a:pt x="223" y="180"/>
                  </a:lnTo>
                  <a:lnTo>
                    <a:pt x="223" y="184"/>
                  </a:lnTo>
                  <a:lnTo>
                    <a:pt x="223" y="184"/>
                  </a:lnTo>
                  <a:lnTo>
                    <a:pt x="223" y="191"/>
                  </a:lnTo>
                  <a:lnTo>
                    <a:pt x="223" y="195"/>
                  </a:lnTo>
                  <a:lnTo>
                    <a:pt x="223" y="199"/>
                  </a:lnTo>
                  <a:lnTo>
                    <a:pt x="223" y="199"/>
                  </a:lnTo>
                  <a:lnTo>
                    <a:pt x="223" y="199"/>
                  </a:lnTo>
                  <a:lnTo>
                    <a:pt x="219" y="203"/>
                  </a:lnTo>
                  <a:lnTo>
                    <a:pt x="219" y="199"/>
                  </a:lnTo>
                  <a:lnTo>
                    <a:pt x="219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5"/>
                  </a:lnTo>
                  <a:lnTo>
                    <a:pt x="215" y="195"/>
                  </a:lnTo>
                  <a:lnTo>
                    <a:pt x="215" y="195"/>
                  </a:lnTo>
                  <a:lnTo>
                    <a:pt x="215" y="195"/>
                  </a:lnTo>
                  <a:lnTo>
                    <a:pt x="215" y="195"/>
                  </a:lnTo>
                  <a:lnTo>
                    <a:pt x="215" y="195"/>
                  </a:lnTo>
                  <a:lnTo>
                    <a:pt x="215" y="195"/>
                  </a:lnTo>
                  <a:lnTo>
                    <a:pt x="211" y="191"/>
                  </a:lnTo>
                  <a:lnTo>
                    <a:pt x="211" y="191"/>
                  </a:lnTo>
                  <a:lnTo>
                    <a:pt x="211" y="195"/>
                  </a:lnTo>
                  <a:lnTo>
                    <a:pt x="211" y="195"/>
                  </a:lnTo>
                  <a:lnTo>
                    <a:pt x="211" y="199"/>
                  </a:lnTo>
                  <a:lnTo>
                    <a:pt x="211" y="199"/>
                  </a:lnTo>
                  <a:lnTo>
                    <a:pt x="211" y="199"/>
                  </a:lnTo>
                  <a:lnTo>
                    <a:pt x="215" y="199"/>
                  </a:lnTo>
                  <a:lnTo>
                    <a:pt x="215" y="203"/>
                  </a:lnTo>
                  <a:lnTo>
                    <a:pt x="215" y="207"/>
                  </a:lnTo>
                  <a:lnTo>
                    <a:pt x="211" y="203"/>
                  </a:lnTo>
                  <a:lnTo>
                    <a:pt x="208" y="199"/>
                  </a:lnTo>
                  <a:lnTo>
                    <a:pt x="204" y="195"/>
                  </a:lnTo>
                  <a:lnTo>
                    <a:pt x="204" y="191"/>
                  </a:lnTo>
                  <a:lnTo>
                    <a:pt x="204" y="191"/>
                  </a:lnTo>
                  <a:lnTo>
                    <a:pt x="204" y="191"/>
                  </a:lnTo>
                  <a:lnTo>
                    <a:pt x="204" y="187"/>
                  </a:lnTo>
                  <a:lnTo>
                    <a:pt x="204" y="187"/>
                  </a:lnTo>
                  <a:lnTo>
                    <a:pt x="204" y="187"/>
                  </a:lnTo>
                  <a:lnTo>
                    <a:pt x="204" y="184"/>
                  </a:lnTo>
                  <a:lnTo>
                    <a:pt x="204" y="184"/>
                  </a:lnTo>
                  <a:lnTo>
                    <a:pt x="204" y="184"/>
                  </a:lnTo>
                  <a:lnTo>
                    <a:pt x="204" y="184"/>
                  </a:lnTo>
                  <a:lnTo>
                    <a:pt x="204" y="184"/>
                  </a:lnTo>
                  <a:lnTo>
                    <a:pt x="204" y="180"/>
                  </a:lnTo>
                  <a:lnTo>
                    <a:pt x="204" y="180"/>
                  </a:lnTo>
                  <a:lnTo>
                    <a:pt x="204" y="180"/>
                  </a:lnTo>
                  <a:lnTo>
                    <a:pt x="204" y="180"/>
                  </a:lnTo>
                  <a:lnTo>
                    <a:pt x="204" y="176"/>
                  </a:lnTo>
                  <a:lnTo>
                    <a:pt x="208" y="168"/>
                  </a:lnTo>
                  <a:lnTo>
                    <a:pt x="208" y="164"/>
                  </a:lnTo>
                  <a:lnTo>
                    <a:pt x="208" y="164"/>
                  </a:lnTo>
                  <a:lnTo>
                    <a:pt x="204" y="164"/>
                  </a:lnTo>
                  <a:lnTo>
                    <a:pt x="204" y="164"/>
                  </a:lnTo>
                  <a:lnTo>
                    <a:pt x="204" y="164"/>
                  </a:lnTo>
                  <a:lnTo>
                    <a:pt x="204" y="168"/>
                  </a:lnTo>
                  <a:lnTo>
                    <a:pt x="204" y="164"/>
                  </a:lnTo>
                  <a:lnTo>
                    <a:pt x="200" y="164"/>
                  </a:lnTo>
                  <a:lnTo>
                    <a:pt x="200" y="164"/>
                  </a:lnTo>
                  <a:lnTo>
                    <a:pt x="200" y="160"/>
                  </a:lnTo>
                  <a:lnTo>
                    <a:pt x="200" y="160"/>
                  </a:lnTo>
                  <a:lnTo>
                    <a:pt x="200" y="160"/>
                  </a:lnTo>
                  <a:lnTo>
                    <a:pt x="200" y="160"/>
                  </a:lnTo>
                  <a:lnTo>
                    <a:pt x="200" y="156"/>
                  </a:lnTo>
                  <a:lnTo>
                    <a:pt x="200" y="152"/>
                  </a:lnTo>
                  <a:lnTo>
                    <a:pt x="208" y="156"/>
                  </a:lnTo>
                  <a:lnTo>
                    <a:pt x="204" y="152"/>
                  </a:lnTo>
                  <a:lnTo>
                    <a:pt x="204" y="152"/>
                  </a:lnTo>
                  <a:lnTo>
                    <a:pt x="204" y="148"/>
                  </a:lnTo>
                  <a:lnTo>
                    <a:pt x="200" y="144"/>
                  </a:lnTo>
                  <a:lnTo>
                    <a:pt x="200" y="144"/>
                  </a:lnTo>
                  <a:lnTo>
                    <a:pt x="204" y="144"/>
                  </a:lnTo>
                  <a:lnTo>
                    <a:pt x="200" y="141"/>
                  </a:lnTo>
                  <a:lnTo>
                    <a:pt x="192" y="144"/>
                  </a:lnTo>
                  <a:lnTo>
                    <a:pt x="188" y="144"/>
                  </a:lnTo>
                  <a:lnTo>
                    <a:pt x="200" y="141"/>
                  </a:lnTo>
                  <a:lnTo>
                    <a:pt x="200" y="137"/>
                  </a:lnTo>
                  <a:lnTo>
                    <a:pt x="196" y="133"/>
                  </a:lnTo>
                  <a:lnTo>
                    <a:pt x="188" y="141"/>
                  </a:lnTo>
                  <a:lnTo>
                    <a:pt x="188" y="137"/>
                  </a:lnTo>
                  <a:lnTo>
                    <a:pt x="192" y="129"/>
                  </a:lnTo>
                  <a:lnTo>
                    <a:pt x="192" y="129"/>
                  </a:lnTo>
                  <a:lnTo>
                    <a:pt x="192" y="125"/>
                  </a:lnTo>
                  <a:lnTo>
                    <a:pt x="192" y="121"/>
                  </a:lnTo>
                  <a:lnTo>
                    <a:pt x="196" y="121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200" y="109"/>
                  </a:lnTo>
                  <a:lnTo>
                    <a:pt x="200" y="105"/>
                  </a:lnTo>
                  <a:lnTo>
                    <a:pt x="200" y="102"/>
                  </a:lnTo>
                  <a:lnTo>
                    <a:pt x="200" y="102"/>
                  </a:lnTo>
                  <a:lnTo>
                    <a:pt x="204" y="98"/>
                  </a:lnTo>
                  <a:lnTo>
                    <a:pt x="204" y="98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4" y="90"/>
                  </a:lnTo>
                  <a:lnTo>
                    <a:pt x="204" y="90"/>
                  </a:lnTo>
                  <a:lnTo>
                    <a:pt x="204" y="82"/>
                  </a:lnTo>
                  <a:lnTo>
                    <a:pt x="204" y="82"/>
                  </a:lnTo>
                  <a:lnTo>
                    <a:pt x="208" y="78"/>
                  </a:lnTo>
                  <a:lnTo>
                    <a:pt x="208" y="78"/>
                  </a:lnTo>
                  <a:lnTo>
                    <a:pt x="208" y="74"/>
                  </a:lnTo>
                  <a:lnTo>
                    <a:pt x="208" y="74"/>
                  </a:lnTo>
                  <a:lnTo>
                    <a:pt x="204" y="74"/>
                  </a:lnTo>
                  <a:lnTo>
                    <a:pt x="204" y="70"/>
                  </a:lnTo>
                  <a:lnTo>
                    <a:pt x="204" y="70"/>
                  </a:lnTo>
                  <a:lnTo>
                    <a:pt x="200" y="70"/>
                  </a:lnTo>
                  <a:lnTo>
                    <a:pt x="200" y="74"/>
                  </a:lnTo>
                  <a:lnTo>
                    <a:pt x="200" y="74"/>
                  </a:lnTo>
                  <a:lnTo>
                    <a:pt x="200" y="74"/>
                  </a:lnTo>
                  <a:lnTo>
                    <a:pt x="200" y="74"/>
                  </a:lnTo>
                  <a:lnTo>
                    <a:pt x="200" y="78"/>
                  </a:lnTo>
                  <a:lnTo>
                    <a:pt x="200" y="78"/>
                  </a:lnTo>
                  <a:lnTo>
                    <a:pt x="196" y="78"/>
                  </a:lnTo>
                  <a:lnTo>
                    <a:pt x="196" y="78"/>
                  </a:lnTo>
                  <a:lnTo>
                    <a:pt x="196" y="74"/>
                  </a:lnTo>
                  <a:lnTo>
                    <a:pt x="196" y="74"/>
                  </a:lnTo>
                  <a:lnTo>
                    <a:pt x="192" y="74"/>
                  </a:lnTo>
                  <a:lnTo>
                    <a:pt x="192" y="74"/>
                  </a:lnTo>
                  <a:lnTo>
                    <a:pt x="188" y="74"/>
                  </a:lnTo>
                  <a:lnTo>
                    <a:pt x="188" y="78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88" y="82"/>
                  </a:lnTo>
                  <a:lnTo>
                    <a:pt x="184" y="82"/>
                  </a:lnTo>
                  <a:lnTo>
                    <a:pt x="184" y="82"/>
                  </a:lnTo>
                  <a:lnTo>
                    <a:pt x="184" y="86"/>
                  </a:lnTo>
                  <a:lnTo>
                    <a:pt x="184" y="86"/>
                  </a:lnTo>
                  <a:lnTo>
                    <a:pt x="180" y="82"/>
                  </a:lnTo>
                  <a:lnTo>
                    <a:pt x="180" y="82"/>
                  </a:lnTo>
                  <a:lnTo>
                    <a:pt x="184" y="78"/>
                  </a:lnTo>
                  <a:lnTo>
                    <a:pt x="184" y="78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84" y="74"/>
                  </a:lnTo>
                  <a:lnTo>
                    <a:pt x="172" y="66"/>
                  </a:lnTo>
                  <a:lnTo>
                    <a:pt x="168" y="66"/>
                  </a:lnTo>
                  <a:lnTo>
                    <a:pt x="172" y="70"/>
                  </a:lnTo>
                  <a:lnTo>
                    <a:pt x="172" y="74"/>
                  </a:lnTo>
                  <a:lnTo>
                    <a:pt x="172" y="74"/>
                  </a:lnTo>
                  <a:lnTo>
                    <a:pt x="176" y="78"/>
                  </a:lnTo>
                  <a:lnTo>
                    <a:pt x="176" y="78"/>
                  </a:lnTo>
                  <a:lnTo>
                    <a:pt x="176" y="78"/>
                  </a:lnTo>
                  <a:lnTo>
                    <a:pt x="176" y="82"/>
                  </a:lnTo>
                  <a:lnTo>
                    <a:pt x="180" y="90"/>
                  </a:lnTo>
                  <a:lnTo>
                    <a:pt x="180" y="90"/>
                  </a:lnTo>
                  <a:lnTo>
                    <a:pt x="180" y="90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6" y="90"/>
                  </a:lnTo>
                  <a:lnTo>
                    <a:pt x="172" y="86"/>
                  </a:lnTo>
                  <a:lnTo>
                    <a:pt x="172" y="86"/>
                  </a:lnTo>
                  <a:lnTo>
                    <a:pt x="165" y="82"/>
                  </a:lnTo>
                  <a:lnTo>
                    <a:pt x="165" y="82"/>
                  </a:lnTo>
                  <a:lnTo>
                    <a:pt x="165" y="82"/>
                  </a:lnTo>
                  <a:lnTo>
                    <a:pt x="165" y="78"/>
                  </a:lnTo>
                  <a:lnTo>
                    <a:pt x="165" y="78"/>
                  </a:lnTo>
                  <a:lnTo>
                    <a:pt x="165" y="78"/>
                  </a:lnTo>
                  <a:lnTo>
                    <a:pt x="161" y="78"/>
                  </a:lnTo>
                  <a:lnTo>
                    <a:pt x="161" y="82"/>
                  </a:lnTo>
                  <a:lnTo>
                    <a:pt x="161" y="86"/>
                  </a:lnTo>
                  <a:lnTo>
                    <a:pt x="161" y="86"/>
                  </a:lnTo>
                  <a:lnTo>
                    <a:pt x="165" y="90"/>
                  </a:lnTo>
                  <a:lnTo>
                    <a:pt x="161" y="90"/>
                  </a:lnTo>
                  <a:lnTo>
                    <a:pt x="161" y="90"/>
                  </a:lnTo>
                  <a:lnTo>
                    <a:pt x="157" y="90"/>
                  </a:lnTo>
                  <a:lnTo>
                    <a:pt x="157" y="90"/>
                  </a:lnTo>
                  <a:lnTo>
                    <a:pt x="157" y="90"/>
                  </a:lnTo>
                  <a:lnTo>
                    <a:pt x="153" y="90"/>
                  </a:lnTo>
                  <a:lnTo>
                    <a:pt x="157" y="90"/>
                  </a:lnTo>
                  <a:lnTo>
                    <a:pt x="157" y="86"/>
                  </a:lnTo>
                  <a:lnTo>
                    <a:pt x="157" y="82"/>
                  </a:lnTo>
                  <a:lnTo>
                    <a:pt x="157" y="78"/>
                  </a:lnTo>
                  <a:lnTo>
                    <a:pt x="157" y="74"/>
                  </a:lnTo>
                  <a:lnTo>
                    <a:pt x="153" y="74"/>
                  </a:lnTo>
                  <a:lnTo>
                    <a:pt x="153" y="74"/>
                  </a:lnTo>
                  <a:lnTo>
                    <a:pt x="153" y="74"/>
                  </a:lnTo>
                  <a:lnTo>
                    <a:pt x="153" y="78"/>
                  </a:lnTo>
                  <a:lnTo>
                    <a:pt x="153" y="78"/>
                  </a:lnTo>
                  <a:lnTo>
                    <a:pt x="153" y="82"/>
                  </a:lnTo>
                  <a:lnTo>
                    <a:pt x="157" y="82"/>
                  </a:lnTo>
                  <a:lnTo>
                    <a:pt x="149" y="86"/>
                  </a:lnTo>
                  <a:lnTo>
                    <a:pt x="149" y="86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5" y="82"/>
                  </a:lnTo>
                  <a:lnTo>
                    <a:pt x="145" y="82"/>
                  </a:lnTo>
                  <a:lnTo>
                    <a:pt x="145" y="82"/>
                  </a:lnTo>
                  <a:lnTo>
                    <a:pt x="141" y="82"/>
                  </a:lnTo>
                  <a:lnTo>
                    <a:pt x="141" y="78"/>
                  </a:lnTo>
                  <a:lnTo>
                    <a:pt x="141" y="78"/>
                  </a:lnTo>
                  <a:lnTo>
                    <a:pt x="141" y="78"/>
                  </a:lnTo>
                  <a:lnTo>
                    <a:pt x="133" y="78"/>
                  </a:lnTo>
                  <a:lnTo>
                    <a:pt x="133" y="78"/>
                  </a:lnTo>
                  <a:lnTo>
                    <a:pt x="133" y="82"/>
                  </a:lnTo>
                  <a:lnTo>
                    <a:pt x="133" y="82"/>
                  </a:lnTo>
                  <a:lnTo>
                    <a:pt x="133" y="82"/>
                  </a:lnTo>
                  <a:lnTo>
                    <a:pt x="133" y="82"/>
                  </a:lnTo>
                  <a:lnTo>
                    <a:pt x="137" y="82"/>
                  </a:lnTo>
                  <a:lnTo>
                    <a:pt x="133" y="82"/>
                  </a:lnTo>
                  <a:lnTo>
                    <a:pt x="133" y="86"/>
                  </a:lnTo>
                  <a:lnTo>
                    <a:pt x="133" y="86"/>
                  </a:lnTo>
                  <a:lnTo>
                    <a:pt x="133" y="86"/>
                  </a:lnTo>
                  <a:lnTo>
                    <a:pt x="133" y="90"/>
                  </a:lnTo>
                  <a:lnTo>
                    <a:pt x="133" y="90"/>
                  </a:lnTo>
                  <a:lnTo>
                    <a:pt x="137" y="90"/>
                  </a:lnTo>
                  <a:lnTo>
                    <a:pt x="137" y="90"/>
                  </a:lnTo>
                  <a:lnTo>
                    <a:pt x="137" y="94"/>
                  </a:lnTo>
                  <a:lnTo>
                    <a:pt x="137" y="90"/>
                  </a:lnTo>
                  <a:lnTo>
                    <a:pt x="145" y="94"/>
                  </a:lnTo>
                  <a:lnTo>
                    <a:pt x="145" y="94"/>
                  </a:lnTo>
                  <a:lnTo>
                    <a:pt x="145" y="98"/>
                  </a:lnTo>
                  <a:lnTo>
                    <a:pt x="141" y="94"/>
                  </a:lnTo>
                  <a:lnTo>
                    <a:pt x="141" y="98"/>
                  </a:lnTo>
                  <a:lnTo>
                    <a:pt x="141" y="98"/>
                  </a:lnTo>
                  <a:lnTo>
                    <a:pt x="141" y="98"/>
                  </a:lnTo>
                  <a:lnTo>
                    <a:pt x="141" y="102"/>
                  </a:lnTo>
                  <a:lnTo>
                    <a:pt x="141" y="102"/>
                  </a:lnTo>
                  <a:lnTo>
                    <a:pt x="145" y="102"/>
                  </a:lnTo>
                  <a:lnTo>
                    <a:pt x="145" y="105"/>
                  </a:lnTo>
                  <a:lnTo>
                    <a:pt x="145" y="105"/>
                  </a:lnTo>
                  <a:lnTo>
                    <a:pt x="145" y="109"/>
                  </a:lnTo>
                  <a:lnTo>
                    <a:pt x="145" y="109"/>
                  </a:lnTo>
                  <a:lnTo>
                    <a:pt x="141" y="105"/>
                  </a:lnTo>
                  <a:lnTo>
                    <a:pt x="137" y="105"/>
                  </a:lnTo>
                  <a:lnTo>
                    <a:pt x="133" y="105"/>
                  </a:lnTo>
                  <a:lnTo>
                    <a:pt x="133" y="102"/>
                  </a:lnTo>
                  <a:lnTo>
                    <a:pt x="133" y="102"/>
                  </a:lnTo>
                  <a:lnTo>
                    <a:pt x="129" y="102"/>
                  </a:lnTo>
                  <a:lnTo>
                    <a:pt x="129" y="102"/>
                  </a:lnTo>
                  <a:lnTo>
                    <a:pt x="129" y="98"/>
                  </a:lnTo>
                  <a:lnTo>
                    <a:pt x="125" y="102"/>
                  </a:lnTo>
                  <a:lnTo>
                    <a:pt x="122" y="105"/>
                  </a:lnTo>
                  <a:lnTo>
                    <a:pt x="125" y="109"/>
                  </a:lnTo>
                  <a:lnTo>
                    <a:pt x="125" y="109"/>
                  </a:lnTo>
                  <a:lnTo>
                    <a:pt x="125" y="113"/>
                  </a:lnTo>
                  <a:lnTo>
                    <a:pt x="129" y="117"/>
                  </a:lnTo>
                  <a:lnTo>
                    <a:pt x="129" y="117"/>
                  </a:lnTo>
                  <a:lnTo>
                    <a:pt x="133" y="117"/>
                  </a:lnTo>
                  <a:lnTo>
                    <a:pt x="141" y="117"/>
                  </a:lnTo>
                  <a:lnTo>
                    <a:pt x="141" y="113"/>
                  </a:lnTo>
                  <a:lnTo>
                    <a:pt x="141" y="113"/>
                  </a:lnTo>
                  <a:lnTo>
                    <a:pt x="145" y="113"/>
                  </a:lnTo>
                  <a:lnTo>
                    <a:pt x="145" y="117"/>
                  </a:lnTo>
                  <a:lnTo>
                    <a:pt x="149" y="117"/>
                  </a:lnTo>
                  <a:lnTo>
                    <a:pt x="153" y="117"/>
                  </a:lnTo>
                  <a:lnTo>
                    <a:pt x="153" y="117"/>
                  </a:lnTo>
                  <a:lnTo>
                    <a:pt x="153" y="121"/>
                  </a:lnTo>
                  <a:lnTo>
                    <a:pt x="153" y="121"/>
                  </a:lnTo>
                  <a:lnTo>
                    <a:pt x="161" y="125"/>
                  </a:lnTo>
                  <a:lnTo>
                    <a:pt x="161" y="125"/>
                  </a:lnTo>
                  <a:lnTo>
                    <a:pt x="161" y="129"/>
                  </a:lnTo>
                  <a:lnTo>
                    <a:pt x="161" y="133"/>
                  </a:lnTo>
                  <a:lnTo>
                    <a:pt x="157" y="133"/>
                  </a:lnTo>
                  <a:lnTo>
                    <a:pt x="157" y="129"/>
                  </a:lnTo>
                  <a:lnTo>
                    <a:pt x="145" y="125"/>
                  </a:lnTo>
                  <a:lnTo>
                    <a:pt x="145" y="125"/>
                  </a:lnTo>
                  <a:lnTo>
                    <a:pt x="141" y="125"/>
                  </a:lnTo>
                  <a:lnTo>
                    <a:pt x="137" y="125"/>
                  </a:lnTo>
                  <a:lnTo>
                    <a:pt x="137" y="125"/>
                  </a:lnTo>
                  <a:lnTo>
                    <a:pt x="137" y="125"/>
                  </a:lnTo>
                  <a:lnTo>
                    <a:pt x="137" y="129"/>
                  </a:lnTo>
                  <a:lnTo>
                    <a:pt x="137" y="133"/>
                  </a:lnTo>
                  <a:lnTo>
                    <a:pt x="137" y="133"/>
                  </a:lnTo>
                  <a:lnTo>
                    <a:pt x="137" y="137"/>
                  </a:lnTo>
                  <a:lnTo>
                    <a:pt x="137" y="137"/>
                  </a:lnTo>
                  <a:lnTo>
                    <a:pt x="137" y="141"/>
                  </a:lnTo>
                  <a:lnTo>
                    <a:pt x="137" y="141"/>
                  </a:lnTo>
                  <a:lnTo>
                    <a:pt x="137" y="141"/>
                  </a:lnTo>
                  <a:lnTo>
                    <a:pt x="137" y="141"/>
                  </a:lnTo>
                  <a:lnTo>
                    <a:pt x="137" y="144"/>
                  </a:lnTo>
                  <a:lnTo>
                    <a:pt x="133" y="152"/>
                  </a:lnTo>
                  <a:lnTo>
                    <a:pt x="133" y="152"/>
                  </a:lnTo>
                  <a:lnTo>
                    <a:pt x="137" y="152"/>
                  </a:lnTo>
                  <a:lnTo>
                    <a:pt x="141" y="152"/>
                  </a:lnTo>
                  <a:lnTo>
                    <a:pt x="145" y="152"/>
                  </a:lnTo>
                  <a:lnTo>
                    <a:pt x="149" y="156"/>
                  </a:lnTo>
                  <a:lnTo>
                    <a:pt x="153" y="156"/>
                  </a:lnTo>
                  <a:lnTo>
                    <a:pt x="153" y="156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49" y="160"/>
                  </a:lnTo>
                  <a:lnTo>
                    <a:pt x="149" y="156"/>
                  </a:lnTo>
                  <a:lnTo>
                    <a:pt x="141" y="156"/>
                  </a:lnTo>
                  <a:lnTo>
                    <a:pt x="125" y="160"/>
                  </a:lnTo>
                  <a:lnTo>
                    <a:pt x="125" y="164"/>
                  </a:lnTo>
                  <a:lnTo>
                    <a:pt x="122" y="164"/>
                  </a:lnTo>
                  <a:lnTo>
                    <a:pt x="122" y="172"/>
                  </a:lnTo>
                  <a:lnTo>
                    <a:pt x="118" y="180"/>
                  </a:lnTo>
                  <a:lnTo>
                    <a:pt x="118" y="184"/>
                  </a:lnTo>
                  <a:lnTo>
                    <a:pt x="118" y="184"/>
                  </a:lnTo>
                  <a:lnTo>
                    <a:pt x="118" y="184"/>
                  </a:lnTo>
                  <a:lnTo>
                    <a:pt x="114" y="187"/>
                  </a:lnTo>
                  <a:lnTo>
                    <a:pt x="118" y="191"/>
                  </a:lnTo>
                  <a:lnTo>
                    <a:pt x="114" y="195"/>
                  </a:lnTo>
                  <a:lnTo>
                    <a:pt x="118" y="195"/>
                  </a:lnTo>
                  <a:lnTo>
                    <a:pt x="118" y="191"/>
                  </a:lnTo>
                  <a:lnTo>
                    <a:pt x="118" y="191"/>
                  </a:lnTo>
                  <a:lnTo>
                    <a:pt x="118" y="195"/>
                  </a:lnTo>
                  <a:lnTo>
                    <a:pt x="118" y="195"/>
                  </a:lnTo>
                  <a:lnTo>
                    <a:pt x="125" y="195"/>
                  </a:lnTo>
                  <a:lnTo>
                    <a:pt x="122" y="195"/>
                  </a:lnTo>
                  <a:lnTo>
                    <a:pt x="114" y="203"/>
                  </a:lnTo>
                  <a:lnTo>
                    <a:pt x="110" y="207"/>
                  </a:lnTo>
                  <a:lnTo>
                    <a:pt x="110" y="207"/>
                  </a:lnTo>
                  <a:lnTo>
                    <a:pt x="122" y="203"/>
                  </a:lnTo>
                  <a:lnTo>
                    <a:pt x="122" y="203"/>
                  </a:lnTo>
                  <a:lnTo>
                    <a:pt x="125" y="203"/>
                  </a:lnTo>
                  <a:lnTo>
                    <a:pt x="122" y="203"/>
                  </a:lnTo>
                  <a:lnTo>
                    <a:pt x="122" y="207"/>
                  </a:lnTo>
                  <a:lnTo>
                    <a:pt x="122" y="207"/>
                  </a:lnTo>
                  <a:lnTo>
                    <a:pt x="118" y="207"/>
                  </a:lnTo>
                  <a:lnTo>
                    <a:pt x="118" y="207"/>
                  </a:lnTo>
                  <a:lnTo>
                    <a:pt x="110" y="211"/>
                  </a:lnTo>
                  <a:lnTo>
                    <a:pt x="110" y="215"/>
                  </a:lnTo>
                  <a:lnTo>
                    <a:pt x="114" y="215"/>
                  </a:lnTo>
                  <a:lnTo>
                    <a:pt x="118" y="215"/>
                  </a:lnTo>
                  <a:lnTo>
                    <a:pt x="122" y="215"/>
                  </a:lnTo>
                  <a:lnTo>
                    <a:pt x="122" y="215"/>
                  </a:lnTo>
                  <a:lnTo>
                    <a:pt x="118" y="219"/>
                  </a:lnTo>
                  <a:lnTo>
                    <a:pt x="118" y="219"/>
                  </a:lnTo>
                  <a:lnTo>
                    <a:pt x="118" y="219"/>
                  </a:lnTo>
                  <a:lnTo>
                    <a:pt x="122" y="223"/>
                  </a:lnTo>
                  <a:lnTo>
                    <a:pt x="125" y="223"/>
                  </a:lnTo>
                  <a:lnTo>
                    <a:pt x="125" y="226"/>
                  </a:lnTo>
                  <a:lnTo>
                    <a:pt x="122" y="226"/>
                  </a:lnTo>
                  <a:lnTo>
                    <a:pt x="118" y="226"/>
                  </a:lnTo>
                  <a:lnTo>
                    <a:pt x="118" y="230"/>
                  </a:lnTo>
                  <a:lnTo>
                    <a:pt x="118" y="230"/>
                  </a:lnTo>
                  <a:lnTo>
                    <a:pt x="118" y="230"/>
                  </a:lnTo>
                  <a:lnTo>
                    <a:pt x="114" y="230"/>
                  </a:lnTo>
                  <a:lnTo>
                    <a:pt x="114" y="234"/>
                  </a:lnTo>
                  <a:lnTo>
                    <a:pt x="122" y="238"/>
                  </a:lnTo>
                  <a:lnTo>
                    <a:pt x="125" y="238"/>
                  </a:lnTo>
                  <a:lnTo>
                    <a:pt x="133" y="234"/>
                  </a:lnTo>
                  <a:lnTo>
                    <a:pt x="137" y="238"/>
                  </a:lnTo>
                  <a:lnTo>
                    <a:pt x="137" y="238"/>
                  </a:lnTo>
                  <a:lnTo>
                    <a:pt x="137" y="238"/>
                  </a:lnTo>
                  <a:lnTo>
                    <a:pt x="137" y="238"/>
                  </a:lnTo>
                  <a:lnTo>
                    <a:pt x="137" y="242"/>
                  </a:lnTo>
                  <a:lnTo>
                    <a:pt x="137" y="242"/>
                  </a:lnTo>
                  <a:lnTo>
                    <a:pt x="133" y="246"/>
                  </a:lnTo>
                  <a:lnTo>
                    <a:pt x="133" y="250"/>
                  </a:lnTo>
                  <a:lnTo>
                    <a:pt x="129" y="250"/>
                  </a:lnTo>
                  <a:lnTo>
                    <a:pt x="129" y="250"/>
                  </a:lnTo>
                  <a:lnTo>
                    <a:pt x="129" y="246"/>
                  </a:lnTo>
                  <a:lnTo>
                    <a:pt x="129" y="246"/>
                  </a:lnTo>
                  <a:lnTo>
                    <a:pt x="129" y="246"/>
                  </a:lnTo>
                  <a:lnTo>
                    <a:pt x="129" y="246"/>
                  </a:lnTo>
                  <a:lnTo>
                    <a:pt x="129" y="246"/>
                  </a:lnTo>
                  <a:lnTo>
                    <a:pt x="129" y="246"/>
                  </a:lnTo>
                  <a:lnTo>
                    <a:pt x="125" y="246"/>
                  </a:lnTo>
                  <a:lnTo>
                    <a:pt x="125" y="246"/>
                  </a:lnTo>
                  <a:lnTo>
                    <a:pt x="122" y="254"/>
                  </a:lnTo>
                  <a:lnTo>
                    <a:pt x="122" y="254"/>
                  </a:lnTo>
                  <a:lnTo>
                    <a:pt x="118" y="254"/>
                  </a:lnTo>
                  <a:lnTo>
                    <a:pt x="118" y="254"/>
                  </a:lnTo>
                  <a:lnTo>
                    <a:pt x="122" y="254"/>
                  </a:lnTo>
                  <a:lnTo>
                    <a:pt x="122" y="250"/>
                  </a:lnTo>
                  <a:lnTo>
                    <a:pt x="122" y="250"/>
                  </a:lnTo>
                  <a:lnTo>
                    <a:pt x="118" y="250"/>
                  </a:lnTo>
                  <a:lnTo>
                    <a:pt x="118" y="246"/>
                  </a:lnTo>
                  <a:lnTo>
                    <a:pt x="118" y="246"/>
                  </a:lnTo>
                  <a:lnTo>
                    <a:pt x="118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0" y="242"/>
                  </a:lnTo>
                  <a:lnTo>
                    <a:pt x="110" y="242"/>
                  </a:lnTo>
                  <a:lnTo>
                    <a:pt x="110" y="242"/>
                  </a:lnTo>
                  <a:lnTo>
                    <a:pt x="110" y="242"/>
                  </a:lnTo>
                  <a:lnTo>
                    <a:pt x="106" y="238"/>
                  </a:lnTo>
                  <a:lnTo>
                    <a:pt x="106" y="238"/>
                  </a:lnTo>
                  <a:lnTo>
                    <a:pt x="106" y="234"/>
                  </a:lnTo>
                  <a:lnTo>
                    <a:pt x="102" y="230"/>
                  </a:lnTo>
                  <a:lnTo>
                    <a:pt x="102" y="226"/>
                  </a:lnTo>
                  <a:lnTo>
                    <a:pt x="102" y="226"/>
                  </a:lnTo>
                  <a:lnTo>
                    <a:pt x="98" y="234"/>
                  </a:lnTo>
                  <a:lnTo>
                    <a:pt x="90" y="238"/>
                  </a:lnTo>
                  <a:lnTo>
                    <a:pt x="86" y="242"/>
                  </a:lnTo>
                  <a:lnTo>
                    <a:pt x="75" y="250"/>
                  </a:lnTo>
                  <a:lnTo>
                    <a:pt x="75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5" y="250"/>
                  </a:lnTo>
                  <a:lnTo>
                    <a:pt x="75" y="246"/>
                  </a:lnTo>
                  <a:lnTo>
                    <a:pt x="79" y="242"/>
                  </a:lnTo>
                  <a:lnTo>
                    <a:pt x="83" y="242"/>
                  </a:lnTo>
                  <a:lnTo>
                    <a:pt x="90" y="238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8" y="223"/>
                  </a:lnTo>
                  <a:lnTo>
                    <a:pt x="98" y="219"/>
                  </a:lnTo>
                  <a:lnTo>
                    <a:pt x="94" y="219"/>
                  </a:lnTo>
                  <a:lnTo>
                    <a:pt x="79" y="223"/>
                  </a:lnTo>
                  <a:lnTo>
                    <a:pt x="75" y="223"/>
                  </a:lnTo>
                  <a:lnTo>
                    <a:pt x="75" y="223"/>
                  </a:lnTo>
                  <a:lnTo>
                    <a:pt x="75" y="219"/>
                  </a:lnTo>
                  <a:lnTo>
                    <a:pt x="75" y="219"/>
                  </a:lnTo>
                  <a:lnTo>
                    <a:pt x="75" y="219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7" y="219"/>
                  </a:lnTo>
                  <a:lnTo>
                    <a:pt x="67" y="219"/>
                  </a:lnTo>
                  <a:lnTo>
                    <a:pt x="63" y="219"/>
                  </a:lnTo>
                  <a:lnTo>
                    <a:pt x="63" y="219"/>
                  </a:lnTo>
                  <a:lnTo>
                    <a:pt x="63" y="223"/>
                  </a:lnTo>
                  <a:lnTo>
                    <a:pt x="63" y="223"/>
                  </a:lnTo>
                  <a:lnTo>
                    <a:pt x="63" y="226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75" y="234"/>
                  </a:lnTo>
                  <a:lnTo>
                    <a:pt x="79" y="234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1" y="238"/>
                  </a:lnTo>
                  <a:lnTo>
                    <a:pt x="63" y="242"/>
                  </a:lnTo>
                  <a:lnTo>
                    <a:pt x="59" y="242"/>
                  </a:lnTo>
                  <a:lnTo>
                    <a:pt x="59" y="238"/>
                  </a:lnTo>
                  <a:lnTo>
                    <a:pt x="63" y="238"/>
                  </a:lnTo>
                  <a:lnTo>
                    <a:pt x="63" y="234"/>
                  </a:lnTo>
                  <a:lnTo>
                    <a:pt x="59" y="234"/>
                  </a:lnTo>
                  <a:lnTo>
                    <a:pt x="59" y="230"/>
                  </a:lnTo>
                  <a:lnTo>
                    <a:pt x="59" y="226"/>
                  </a:lnTo>
                  <a:lnTo>
                    <a:pt x="55" y="226"/>
                  </a:lnTo>
                  <a:lnTo>
                    <a:pt x="55" y="226"/>
                  </a:lnTo>
                  <a:lnTo>
                    <a:pt x="59" y="223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1" y="219"/>
                  </a:lnTo>
                  <a:lnTo>
                    <a:pt x="47" y="223"/>
                  </a:lnTo>
                  <a:lnTo>
                    <a:pt x="47" y="223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47" y="230"/>
                  </a:lnTo>
                  <a:lnTo>
                    <a:pt x="47" y="226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0" y="223"/>
                  </a:lnTo>
                  <a:lnTo>
                    <a:pt x="40" y="223"/>
                  </a:lnTo>
                  <a:lnTo>
                    <a:pt x="40" y="223"/>
                  </a:lnTo>
                  <a:lnTo>
                    <a:pt x="40" y="219"/>
                  </a:lnTo>
                  <a:lnTo>
                    <a:pt x="40" y="219"/>
                  </a:lnTo>
                  <a:lnTo>
                    <a:pt x="36" y="219"/>
                  </a:lnTo>
                  <a:lnTo>
                    <a:pt x="36" y="219"/>
                  </a:lnTo>
                  <a:lnTo>
                    <a:pt x="32" y="226"/>
                  </a:lnTo>
                  <a:lnTo>
                    <a:pt x="32" y="230"/>
                  </a:lnTo>
                  <a:lnTo>
                    <a:pt x="32" y="230"/>
                  </a:lnTo>
                  <a:lnTo>
                    <a:pt x="32" y="234"/>
                  </a:lnTo>
                  <a:lnTo>
                    <a:pt x="36" y="234"/>
                  </a:lnTo>
                  <a:lnTo>
                    <a:pt x="40" y="234"/>
                  </a:lnTo>
                  <a:lnTo>
                    <a:pt x="40" y="234"/>
                  </a:lnTo>
                  <a:lnTo>
                    <a:pt x="36" y="234"/>
                  </a:lnTo>
                  <a:lnTo>
                    <a:pt x="36" y="234"/>
                  </a:lnTo>
                  <a:lnTo>
                    <a:pt x="36" y="238"/>
                  </a:lnTo>
                  <a:lnTo>
                    <a:pt x="36" y="238"/>
                  </a:lnTo>
                  <a:lnTo>
                    <a:pt x="36" y="238"/>
                  </a:lnTo>
                  <a:lnTo>
                    <a:pt x="40" y="238"/>
                  </a:lnTo>
                  <a:lnTo>
                    <a:pt x="40" y="238"/>
                  </a:lnTo>
                  <a:lnTo>
                    <a:pt x="40" y="242"/>
                  </a:lnTo>
                  <a:lnTo>
                    <a:pt x="40" y="242"/>
                  </a:lnTo>
                  <a:lnTo>
                    <a:pt x="40" y="242"/>
                  </a:lnTo>
                  <a:lnTo>
                    <a:pt x="40" y="246"/>
                  </a:lnTo>
                  <a:lnTo>
                    <a:pt x="36" y="242"/>
                  </a:lnTo>
                  <a:lnTo>
                    <a:pt x="36" y="242"/>
                  </a:lnTo>
                  <a:lnTo>
                    <a:pt x="36" y="238"/>
                  </a:lnTo>
                  <a:lnTo>
                    <a:pt x="36" y="238"/>
                  </a:lnTo>
                  <a:lnTo>
                    <a:pt x="32" y="238"/>
                  </a:lnTo>
                  <a:lnTo>
                    <a:pt x="24" y="230"/>
                  </a:lnTo>
                  <a:lnTo>
                    <a:pt x="24" y="230"/>
                  </a:lnTo>
                  <a:lnTo>
                    <a:pt x="20" y="230"/>
                  </a:lnTo>
                  <a:lnTo>
                    <a:pt x="20" y="230"/>
                  </a:lnTo>
                  <a:lnTo>
                    <a:pt x="16" y="230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6" y="226"/>
                  </a:lnTo>
                  <a:lnTo>
                    <a:pt x="12" y="223"/>
                  </a:lnTo>
                  <a:lnTo>
                    <a:pt x="12" y="223"/>
                  </a:lnTo>
                  <a:lnTo>
                    <a:pt x="12" y="226"/>
                  </a:lnTo>
                  <a:lnTo>
                    <a:pt x="12" y="226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8"/>
                  </a:lnTo>
                  <a:lnTo>
                    <a:pt x="16" y="238"/>
                  </a:lnTo>
                  <a:lnTo>
                    <a:pt x="16" y="238"/>
                  </a:lnTo>
                  <a:lnTo>
                    <a:pt x="16" y="238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2" y="238"/>
                  </a:lnTo>
                  <a:lnTo>
                    <a:pt x="12" y="238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4" y="238"/>
                  </a:lnTo>
                  <a:lnTo>
                    <a:pt x="4" y="238"/>
                  </a:lnTo>
                  <a:lnTo>
                    <a:pt x="4" y="242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20" y="246"/>
                  </a:lnTo>
                  <a:lnTo>
                    <a:pt x="24" y="242"/>
                  </a:lnTo>
                  <a:lnTo>
                    <a:pt x="24" y="242"/>
                  </a:lnTo>
                  <a:lnTo>
                    <a:pt x="28" y="242"/>
                  </a:lnTo>
                  <a:lnTo>
                    <a:pt x="36" y="250"/>
                  </a:lnTo>
                  <a:lnTo>
                    <a:pt x="43" y="250"/>
                  </a:lnTo>
                  <a:lnTo>
                    <a:pt x="43" y="250"/>
                  </a:lnTo>
                  <a:lnTo>
                    <a:pt x="43" y="250"/>
                  </a:lnTo>
                  <a:lnTo>
                    <a:pt x="47" y="250"/>
                  </a:lnTo>
                  <a:lnTo>
                    <a:pt x="47" y="250"/>
                  </a:lnTo>
                  <a:lnTo>
                    <a:pt x="43" y="246"/>
                  </a:lnTo>
                  <a:lnTo>
                    <a:pt x="43" y="246"/>
                  </a:lnTo>
                  <a:lnTo>
                    <a:pt x="43" y="246"/>
                  </a:lnTo>
                  <a:lnTo>
                    <a:pt x="47" y="246"/>
                  </a:lnTo>
                  <a:lnTo>
                    <a:pt x="47" y="246"/>
                  </a:lnTo>
                  <a:lnTo>
                    <a:pt x="47" y="242"/>
                  </a:lnTo>
                  <a:lnTo>
                    <a:pt x="51" y="242"/>
                  </a:lnTo>
                  <a:lnTo>
                    <a:pt x="51" y="242"/>
                  </a:lnTo>
                  <a:lnTo>
                    <a:pt x="51" y="242"/>
                  </a:lnTo>
                  <a:lnTo>
                    <a:pt x="51" y="238"/>
                  </a:lnTo>
                  <a:lnTo>
                    <a:pt x="51" y="238"/>
                  </a:lnTo>
                  <a:lnTo>
                    <a:pt x="55" y="242"/>
                  </a:lnTo>
                  <a:lnTo>
                    <a:pt x="55" y="242"/>
                  </a:lnTo>
                  <a:lnTo>
                    <a:pt x="59" y="246"/>
                  </a:lnTo>
                  <a:lnTo>
                    <a:pt x="59" y="246"/>
                  </a:lnTo>
                  <a:lnTo>
                    <a:pt x="63" y="250"/>
                  </a:lnTo>
                  <a:lnTo>
                    <a:pt x="67" y="254"/>
                  </a:lnTo>
                  <a:lnTo>
                    <a:pt x="67" y="258"/>
                  </a:lnTo>
                  <a:lnTo>
                    <a:pt x="67" y="258"/>
                  </a:lnTo>
                  <a:lnTo>
                    <a:pt x="67" y="258"/>
                  </a:lnTo>
                  <a:lnTo>
                    <a:pt x="71" y="258"/>
                  </a:lnTo>
                  <a:lnTo>
                    <a:pt x="75" y="266"/>
                  </a:lnTo>
                  <a:lnTo>
                    <a:pt x="75" y="266"/>
                  </a:lnTo>
                  <a:lnTo>
                    <a:pt x="79" y="266"/>
                  </a:lnTo>
                  <a:lnTo>
                    <a:pt x="79" y="266"/>
                  </a:lnTo>
                  <a:lnTo>
                    <a:pt x="86" y="269"/>
                  </a:lnTo>
                  <a:lnTo>
                    <a:pt x="90" y="269"/>
                  </a:lnTo>
                  <a:lnTo>
                    <a:pt x="90" y="269"/>
                  </a:lnTo>
                  <a:lnTo>
                    <a:pt x="94" y="269"/>
                  </a:lnTo>
                  <a:lnTo>
                    <a:pt x="94" y="269"/>
                  </a:lnTo>
                  <a:lnTo>
                    <a:pt x="94" y="273"/>
                  </a:lnTo>
                  <a:lnTo>
                    <a:pt x="94" y="273"/>
                  </a:lnTo>
                  <a:lnTo>
                    <a:pt x="94" y="277"/>
                  </a:lnTo>
                  <a:lnTo>
                    <a:pt x="94" y="277"/>
                  </a:lnTo>
                  <a:lnTo>
                    <a:pt x="98" y="277"/>
                  </a:lnTo>
                  <a:lnTo>
                    <a:pt x="98" y="277"/>
                  </a:lnTo>
                  <a:lnTo>
                    <a:pt x="98" y="277"/>
                  </a:lnTo>
                  <a:lnTo>
                    <a:pt x="98" y="281"/>
                  </a:lnTo>
                  <a:lnTo>
                    <a:pt x="98" y="285"/>
                  </a:lnTo>
                  <a:lnTo>
                    <a:pt x="98" y="285"/>
                  </a:lnTo>
                  <a:lnTo>
                    <a:pt x="98" y="285"/>
                  </a:lnTo>
                  <a:lnTo>
                    <a:pt x="98" y="289"/>
                  </a:lnTo>
                  <a:lnTo>
                    <a:pt x="98" y="289"/>
                  </a:lnTo>
                  <a:lnTo>
                    <a:pt x="102" y="293"/>
                  </a:lnTo>
                  <a:lnTo>
                    <a:pt x="106" y="293"/>
                  </a:lnTo>
                  <a:lnTo>
                    <a:pt x="106" y="297"/>
                  </a:lnTo>
                  <a:lnTo>
                    <a:pt x="110" y="297"/>
                  </a:lnTo>
                  <a:lnTo>
                    <a:pt x="114" y="301"/>
                  </a:lnTo>
                  <a:lnTo>
                    <a:pt x="118" y="301"/>
                  </a:lnTo>
                  <a:lnTo>
                    <a:pt x="122" y="305"/>
                  </a:lnTo>
                  <a:lnTo>
                    <a:pt x="125" y="301"/>
                  </a:lnTo>
                  <a:lnTo>
                    <a:pt x="125" y="301"/>
                  </a:lnTo>
                  <a:lnTo>
                    <a:pt x="129" y="301"/>
                  </a:lnTo>
                  <a:lnTo>
                    <a:pt x="129" y="301"/>
                  </a:lnTo>
                  <a:lnTo>
                    <a:pt x="129" y="305"/>
                  </a:lnTo>
                  <a:lnTo>
                    <a:pt x="129" y="305"/>
                  </a:lnTo>
                  <a:lnTo>
                    <a:pt x="129" y="305"/>
                  </a:lnTo>
                  <a:lnTo>
                    <a:pt x="129" y="312"/>
                  </a:lnTo>
                  <a:lnTo>
                    <a:pt x="129" y="312"/>
                  </a:lnTo>
                  <a:lnTo>
                    <a:pt x="129" y="316"/>
                  </a:lnTo>
                  <a:lnTo>
                    <a:pt x="129" y="316"/>
                  </a:lnTo>
                  <a:lnTo>
                    <a:pt x="129" y="316"/>
                  </a:lnTo>
                  <a:lnTo>
                    <a:pt x="129" y="320"/>
                  </a:lnTo>
                  <a:lnTo>
                    <a:pt x="129" y="320"/>
                  </a:lnTo>
                  <a:lnTo>
                    <a:pt x="129" y="320"/>
                  </a:lnTo>
                  <a:lnTo>
                    <a:pt x="129" y="320"/>
                  </a:lnTo>
                  <a:lnTo>
                    <a:pt x="129" y="324"/>
                  </a:lnTo>
                  <a:lnTo>
                    <a:pt x="129" y="324"/>
                  </a:lnTo>
                  <a:lnTo>
                    <a:pt x="129" y="324"/>
                  </a:lnTo>
                  <a:lnTo>
                    <a:pt x="129" y="324"/>
                  </a:lnTo>
                  <a:lnTo>
                    <a:pt x="122" y="328"/>
                  </a:lnTo>
                  <a:lnTo>
                    <a:pt x="106" y="336"/>
                  </a:lnTo>
                  <a:lnTo>
                    <a:pt x="106" y="336"/>
                  </a:lnTo>
                  <a:lnTo>
                    <a:pt x="106" y="340"/>
                  </a:lnTo>
                  <a:lnTo>
                    <a:pt x="110" y="340"/>
                  </a:lnTo>
                  <a:lnTo>
                    <a:pt x="110" y="344"/>
                  </a:lnTo>
                  <a:lnTo>
                    <a:pt x="110" y="344"/>
                  </a:lnTo>
                  <a:lnTo>
                    <a:pt x="114" y="348"/>
                  </a:lnTo>
                  <a:lnTo>
                    <a:pt x="114" y="348"/>
                  </a:lnTo>
                  <a:lnTo>
                    <a:pt x="118" y="351"/>
                  </a:lnTo>
                  <a:lnTo>
                    <a:pt x="118" y="351"/>
                  </a:lnTo>
                  <a:lnTo>
                    <a:pt x="125" y="355"/>
                  </a:lnTo>
                  <a:lnTo>
                    <a:pt x="133" y="363"/>
                  </a:lnTo>
                  <a:lnTo>
                    <a:pt x="133" y="367"/>
                  </a:lnTo>
                  <a:lnTo>
                    <a:pt x="137" y="371"/>
                  </a:lnTo>
                  <a:lnTo>
                    <a:pt x="137" y="371"/>
                  </a:lnTo>
                  <a:lnTo>
                    <a:pt x="137" y="375"/>
                  </a:lnTo>
                  <a:lnTo>
                    <a:pt x="141" y="375"/>
                  </a:lnTo>
                  <a:lnTo>
                    <a:pt x="141" y="379"/>
                  </a:lnTo>
                  <a:lnTo>
                    <a:pt x="141" y="379"/>
                  </a:lnTo>
                  <a:lnTo>
                    <a:pt x="141" y="383"/>
                  </a:lnTo>
                  <a:lnTo>
                    <a:pt x="141" y="387"/>
                  </a:lnTo>
                  <a:lnTo>
                    <a:pt x="141" y="387"/>
                  </a:lnTo>
                  <a:lnTo>
                    <a:pt x="141" y="387"/>
                  </a:lnTo>
                  <a:lnTo>
                    <a:pt x="137" y="394"/>
                  </a:lnTo>
                  <a:lnTo>
                    <a:pt x="110" y="402"/>
                  </a:lnTo>
                  <a:lnTo>
                    <a:pt x="110" y="406"/>
                  </a:lnTo>
                  <a:lnTo>
                    <a:pt x="118" y="410"/>
                  </a:lnTo>
                  <a:lnTo>
                    <a:pt x="129" y="418"/>
                  </a:lnTo>
                  <a:lnTo>
                    <a:pt x="129" y="418"/>
                  </a:lnTo>
                  <a:lnTo>
                    <a:pt x="133" y="422"/>
                  </a:lnTo>
                  <a:lnTo>
                    <a:pt x="133" y="422"/>
                  </a:lnTo>
                  <a:lnTo>
                    <a:pt x="141" y="430"/>
                  </a:lnTo>
                  <a:lnTo>
                    <a:pt x="149" y="433"/>
                  </a:lnTo>
                  <a:lnTo>
                    <a:pt x="149" y="433"/>
                  </a:lnTo>
                  <a:lnTo>
                    <a:pt x="157" y="445"/>
                  </a:lnTo>
                  <a:lnTo>
                    <a:pt x="157" y="449"/>
                  </a:lnTo>
                  <a:lnTo>
                    <a:pt x="161" y="449"/>
                  </a:lnTo>
                  <a:lnTo>
                    <a:pt x="165" y="445"/>
                  </a:lnTo>
                  <a:lnTo>
                    <a:pt x="165" y="445"/>
                  </a:lnTo>
                  <a:lnTo>
                    <a:pt x="168" y="445"/>
                  </a:lnTo>
                  <a:lnTo>
                    <a:pt x="184" y="449"/>
                  </a:lnTo>
                  <a:lnTo>
                    <a:pt x="196" y="441"/>
                  </a:lnTo>
                  <a:lnTo>
                    <a:pt x="200" y="441"/>
                  </a:lnTo>
                  <a:lnTo>
                    <a:pt x="200" y="445"/>
                  </a:lnTo>
                  <a:lnTo>
                    <a:pt x="208" y="449"/>
                  </a:lnTo>
                  <a:lnTo>
                    <a:pt x="208" y="449"/>
                  </a:lnTo>
                  <a:lnTo>
                    <a:pt x="223" y="433"/>
                  </a:lnTo>
                  <a:lnTo>
                    <a:pt x="231" y="430"/>
                  </a:lnTo>
                  <a:lnTo>
                    <a:pt x="235" y="426"/>
                  </a:lnTo>
                  <a:lnTo>
                    <a:pt x="235" y="418"/>
                  </a:lnTo>
                  <a:lnTo>
                    <a:pt x="231" y="414"/>
                  </a:lnTo>
                  <a:lnTo>
                    <a:pt x="235" y="410"/>
                  </a:lnTo>
                  <a:lnTo>
                    <a:pt x="239" y="406"/>
                  </a:lnTo>
                  <a:lnTo>
                    <a:pt x="254" y="410"/>
                  </a:lnTo>
                  <a:lnTo>
                    <a:pt x="254" y="414"/>
                  </a:lnTo>
                  <a:lnTo>
                    <a:pt x="258" y="414"/>
                  </a:lnTo>
                  <a:lnTo>
                    <a:pt x="270" y="418"/>
                  </a:lnTo>
                  <a:lnTo>
                    <a:pt x="278" y="418"/>
                  </a:lnTo>
                  <a:lnTo>
                    <a:pt x="290" y="418"/>
                  </a:lnTo>
                  <a:lnTo>
                    <a:pt x="297" y="418"/>
                  </a:lnTo>
                  <a:lnTo>
                    <a:pt x="305" y="426"/>
                  </a:lnTo>
                  <a:lnTo>
                    <a:pt x="309" y="430"/>
                  </a:lnTo>
                  <a:lnTo>
                    <a:pt x="309" y="430"/>
                  </a:lnTo>
                  <a:lnTo>
                    <a:pt x="313" y="430"/>
                  </a:lnTo>
                  <a:lnTo>
                    <a:pt x="313" y="426"/>
                  </a:lnTo>
                  <a:lnTo>
                    <a:pt x="313" y="422"/>
                  </a:lnTo>
                  <a:lnTo>
                    <a:pt x="309" y="422"/>
                  </a:lnTo>
                  <a:lnTo>
                    <a:pt x="313" y="418"/>
                  </a:lnTo>
                  <a:lnTo>
                    <a:pt x="313" y="418"/>
                  </a:lnTo>
                  <a:lnTo>
                    <a:pt x="317" y="414"/>
                  </a:lnTo>
                  <a:lnTo>
                    <a:pt x="317" y="414"/>
                  </a:lnTo>
                  <a:lnTo>
                    <a:pt x="317" y="414"/>
                  </a:lnTo>
                  <a:lnTo>
                    <a:pt x="317" y="410"/>
                  </a:lnTo>
                  <a:lnTo>
                    <a:pt x="317" y="406"/>
                  </a:lnTo>
                  <a:lnTo>
                    <a:pt x="317" y="406"/>
                  </a:lnTo>
                  <a:lnTo>
                    <a:pt x="317" y="406"/>
                  </a:lnTo>
                  <a:lnTo>
                    <a:pt x="317" y="402"/>
                  </a:lnTo>
                  <a:lnTo>
                    <a:pt x="317" y="402"/>
                  </a:lnTo>
                  <a:lnTo>
                    <a:pt x="313" y="394"/>
                  </a:lnTo>
                  <a:lnTo>
                    <a:pt x="313" y="394"/>
                  </a:lnTo>
                  <a:lnTo>
                    <a:pt x="309" y="390"/>
                  </a:lnTo>
                  <a:lnTo>
                    <a:pt x="309" y="387"/>
                  </a:lnTo>
                  <a:lnTo>
                    <a:pt x="317" y="371"/>
                  </a:lnTo>
                  <a:lnTo>
                    <a:pt x="321" y="371"/>
                  </a:lnTo>
                  <a:lnTo>
                    <a:pt x="321" y="367"/>
                  </a:lnTo>
                  <a:lnTo>
                    <a:pt x="329" y="367"/>
                  </a:lnTo>
                  <a:lnTo>
                    <a:pt x="329" y="367"/>
                  </a:lnTo>
                  <a:lnTo>
                    <a:pt x="333" y="367"/>
                  </a:lnTo>
                  <a:lnTo>
                    <a:pt x="333" y="363"/>
                  </a:lnTo>
                  <a:lnTo>
                    <a:pt x="333" y="359"/>
                  </a:lnTo>
                  <a:lnTo>
                    <a:pt x="333" y="359"/>
                  </a:lnTo>
                  <a:lnTo>
                    <a:pt x="333" y="355"/>
                  </a:lnTo>
                  <a:lnTo>
                    <a:pt x="333" y="355"/>
                  </a:lnTo>
                  <a:lnTo>
                    <a:pt x="333" y="351"/>
                  </a:lnTo>
                  <a:lnTo>
                    <a:pt x="329" y="351"/>
                  </a:lnTo>
                  <a:lnTo>
                    <a:pt x="333" y="348"/>
                  </a:lnTo>
                  <a:lnTo>
                    <a:pt x="333" y="344"/>
                  </a:lnTo>
                  <a:lnTo>
                    <a:pt x="329" y="344"/>
                  </a:lnTo>
                  <a:lnTo>
                    <a:pt x="329" y="344"/>
                  </a:lnTo>
                  <a:lnTo>
                    <a:pt x="329" y="344"/>
                  </a:lnTo>
                  <a:lnTo>
                    <a:pt x="329" y="344"/>
                  </a:lnTo>
                  <a:lnTo>
                    <a:pt x="329" y="340"/>
                  </a:lnTo>
                  <a:lnTo>
                    <a:pt x="329" y="340"/>
                  </a:lnTo>
                  <a:lnTo>
                    <a:pt x="325" y="340"/>
                  </a:lnTo>
                  <a:lnTo>
                    <a:pt x="325" y="340"/>
                  </a:lnTo>
                  <a:lnTo>
                    <a:pt x="325" y="336"/>
                  </a:lnTo>
                  <a:lnTo>
                    <a:pt x="325" y="336"/>
                  </a:lnTo>
                  <a:lnTo>
                    <a:pt x="325" y="336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8"/>
                  </a:lnTo>
                  <a:lnTo>
                    <a:pt x="321" y="324"/>
                  </a:lnTo>
                  <a:lnTo>
                    <a:pt x="317" y="324"/>
                  </a:lnTo>
                  <a:lnTo>
                    <a:pt x="317" y="324"/>
                  </a:lnTo>
                  <a:lnTo>
                    <a:pt x="313" y="320"/>
                  </a:lnTo>
                  <a:lnTo>
                    <a:pt x="313" y="316"/>
                  </a:lnTo>
                  <a:lnTo>
                    <a:pt x="309" y="305"/>
                  </a:lnTo>
                  <a:lnTo>
                    <a:pt x="309" y="301"/>
                  </a:lnTo>
                  <a:lnTo>
                    <a:pt x="309" y="289"/>
                  </a:lnTo>
                  <a:lnTo>
                    <a:pt x="309" y="289"/>
                  </a:lnTo>
                  <a:lnTo>
                    <a:pt x="305" y="285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77"/>
                  </a:lnTo>
                  <a:lnTo>
                    <a:pt x="301" y="273"/>
                  </a:lnTo>
                  <a:lnTo>
                    <a:pt x="301" y="273"/>
                  </a:lnTo>
                  <a:lnTo>
                    <a:pt x="301" y="269"/>
                  </a:lnTo>
                  <a:lnTo>
                    <a:pt x="301" y="269"/>
                  </a:lnTo>
                  <a:lnTo>
                    <a:pt x="301" y="269"/>
                  </a:lnTo>
                  <a:lnTo>
                    <a:pt x="301" y="269"/>
                  </a:lnTo>
                  <a:lnTo>
                    <a:pt x="301" y="266"/>
                  </a:lnTo>
                  <a:lnTo>
                    <a:pt x="301" y="262"/>
                  </a:lnTo>
                  <a:lnTo>
                    <a:pt x="301" y="262"/>
                  </a:lnTo>
                  <a:lnTo>
                    <a:pt x="301" y="258"/>
                  </a:lnTo>
                  <a:lnTo>
                    <a:pt x="301" y="254"/>
                  </a:lnTo>
                  <a:lnTo>
                    <a:pt x="297" y="250"/>
                  </a:lnTo>
                  <a:lnTo>
                    <a:pt x="294" y="250"/>
                  </a:lnTo>
                  <a:lnTo>
                    <a:pt x="294" y="250"/>
                  </a:lnTo>
                  <a:lnTo>
                    <a:pt x="294" y="246"/>
                  </a:lnTo>
                  <a:lnTo>
                    <a:pt x="294" y="246"/>
                  </a:lnTo>
                  <a:lnTo>
                    <a:pt x="294" y="242"/>
                  </a:lnTo>
                  <a:lnTo>
                    <a:pt x="294" y="242"/>
                  </a:lnTo>
                  <a:lnTo>
                    <a:pt x="301" y="234"/>
                  </a:lnTo>
                  <a:lnTo>
                    <a:pt x="301" y="234"/>
                  </a:lnTo>
                  <a:lnTo>
                    <a:pt x="301" y="234"/>
                  </a:lnTo>
                  <a:lnTo>
                    <a:pt x="301" y="230"/>
                  </a:lnTo>
                  <a:lnTo>
                    <a:pt x="305" y="226"/>
                  </a:lnTo>
                  <a:lnTo>
                    <a:pt x="301" y="223"/>
                  </a:lnTo>
                  <a:lnTo>
                    <a:pt x="305" y="215"/>
                  </a:lnTo>
                  <a:lnTo>
                    <a:pt x="305" y="211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3"/>
                  </a:lnTo>
                  <a:lnTo>
                    <a:pt x="305" y="199"/>
                  </a:lnTo>
                  <a:lnTo>
                    <a:pt x="305" y="199"/>
                  </a:lnTo>
                  <a:lnTo>
                    <a:pt x="313" y="191"/>
                  </a:lnTo>
                  <a:lnTo>
                    <a:pt x="317" y="191"/>
                  </a:lnTo>
                  <a:lnTo>
                    <a:pt x="321" y="191"/>
                  </a:lnTo>
                  <a:lnTo>
                    <a:pt x="325" y="191"/>
                  </a:lnTo>
                  <a:lnTo>
                    <a:pt x="329" y="191"/>
                  </a:lnTo>
                  <a:lnTo>
                    <a:pt x="329" y="191"/>
                  </a:lnTo>
                  <a:lnTo>
                    <a:pt x="333" y="191"/>
                  </a:lnTo>
                  <a:lnTo>
                    <a:pt x="337" y="191"/>
                  </a:lnTo>
                  <a:lnTo>
                    <a:pt x="337" y="191"/>
                  </a:lnTo>
                  <a:lnTo>
                    <a:pt x="344" y="184"/>
                  </a:lnTo>
                  <a:lnTo>
                    <a:pt x="348" y="180"/>
                  </a:lnTo>
                  <a:lnTo>
                    <a:pt x="348" y="180"/>
                  </a:lnTo>
                  <a:lnTo>
                    <a:pt x="344" y="180"/>
                  </a:lnTo>
                  <a:lnTo>
                    <a:pt x="344" y="180"/>
                  </a:lnTo>
                  <a:lnTo>
                    <a:pt x="344" y="176"/>
                  </a:lnTo>
                  <a:lnTo>
                    <a:pt x="344" y="176"/>
                  </a:lnTo>
                  <a:lnTo>
                    <a:pt x="344" y="176"/>
                  </a:lnTo>
                  <a:lnTo>
                    <a:pt x="348" y="176"/>
                  </a:lnTo>
                  <a:lnTo>
                    <a:pt x="348" y="168"/>
                  </a:lnTo>
                  <a:lnTo>
                    <a:pt x="352" y="164"/>
                  </a:lnTo>
                  <a:lnTo>
                    <a:pt x="352" y="160"/>
                  </a:lnTo>
                  <a:lnTo>
                    <a:pt x="352" y="156"/>
                  </a:lnTo>
                  <a:lnTo>
                    <a:pt x="356" y="156"/>
                  </a:lnTo>
                  <a:lnTo>
                    <a:pt x="360" y="156"/>
                  </a:lnTo>
                  <a:lnTo>
                    <a:pt x="364" y="152"/>
                  </a:lnTo>
                  <a:lnTo>
                    <a:pt x="368" y="152"/>
                  </a:lnTo>
                  <a:lnTo>
                    <a:pt x="368" y="152"/>
                  </a:lnTo>
                  <a:lnTo>
                    <a:pt x="376" y="160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407" y="172"/>
                  </a:lnTo>
                  <a:lnTo>
                    <a:pt x="411" y="176"/>
                  </a:lnTo>
                  <a:lnTo>
                    <a:pt x="415" y="180"/>
                  </a:lnTo>
                  <a:lnTo>
                    <a:pt x="415" y="180"/>
                  </a:lnTo>
                  <a:lnTo>
                    <a:pt x="419" y="180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73" y="195"/>
                  </a:lnTo>
                  <a:lnTo>
                    <a:pt x="489" y="207"/>
                  </a:lnTo>
                  <a:lnTo>
                    <a:pt x="489" y="223"/>
                  </a:lnTo>
                  <a:lnTo>
                    <a:pt x="481" y="254"/>
                  </a:lnTo>
                  <a:lnTo>
                    <a:pt x="485" y="254"/>
                  </a:lnTo>
                  <a:lnTo>
                    <a:pt x="485" y="258"/>
                  </a:lnTo>
                  <a:lnTo>
                    <a:pt x="489" y="269"/>
                  </a:lnTo>
                  <a:lnTo>
                    <a:pt x="489" y="273"/>
                  </a:lnTo>
                  <a:lnTo>
                    <a:pt x="493" y="273"/>
                  </a:lnTo>
                  <a:lnTo>
                    <a:pt x="501" y="277"/>
                  </a:lnTo>
                  <a:lnTo>
                    <a:pt x="505" y="277"/>
                  </a:lnTo>
                  <a:lnTo>
                    <a:pt x="505" y="277"/>
                  </a:lnTo>
                  <a:lnTo>
                    <a:pt x="508" y="277"/>
                  </a:lnTo>
                  <a:lnTo>
                    <a:pt x="508" y="273"/>
                  </a:lnTo>
                  <a:lnTo>
                    <a:pt x="512" y="269"/>
                  </a:lnTo>
                  <a:lnTo>
                    <a:pt x="512" y="262"/>
                  </a:lnTo>
                  <a:lnTo>
                    <a:pt x="512" y="262"/>
                  </a:lnTo>
                  <a:lnTo>
                    <a:pt x="508" y="258"/>
                  </a:lnTo>
                  <a:lnTo>
                    <a:pt x="508" y="254"/>
                  </a:lnTo>
                  <a:lnTo>
                    <a:pt x="508" y="250"/>
                  </a:lnTo>
                  <a:lnTo>
                    <a:pt x="508" y="250"/>
                  </a:lnTo>
                  <a:lnTo>
                    <a:pt x="508" y="246"/>
                  </a:lnTo>
                  <a:lnTo>
                    <a:pt x="508" y="246"/>
                  </a:lnTo>
                  <a:lnTo>
                    <a:pt x="505" y="246"/>
                  </a:lnTo>
                  <a:lnTo>
                    <a:pt x="505" y="242"/>
                  </a:lnTo>
                  <a:lnTo>
                    <a:pt x="505" y="242"/>
                  </a:lnTo>
                  <a:lnTo>
                    <a:pt x="505" y="238"/>
                  </a:lnTo>
                  <a:lnTo>
                    <a:pt x="505" y="234"/>
                  </a:lnTo>
                  <a:lnTo>
                    <a:pt x="505" y="230"/>
                  </a:lnTo>
                  <a:lnTo>
                    <a:pt x="505" y="226"/>
                  </a:lnTo>
                  <a:lnTo>
                    <a:pt x="516" y="223"/>
                  </a:lnTo>
                  <a:lnTo>
                    <a:pt x="516" y="223"/>
                  </a:lnTo>
                  <a:lnTo>
                    <a:pt x="516" y="215"/>
                  </a:lnTo>
                  <a:lnTo>
                    <a:pt x="520" y="215"/>
                  </a:lnTo>
                  <a:lnTo>
                    <a:pt x="528" y="211"/>
                  </a:lnTo>
                  <a:lnTo>
                    <a:pt x="528" y="211"/>
                  </a:lnTo>
                  <a:lnTo>
                    <a:pt x="528" y="207"/>
                  </a:lnTo>
                  <a:lnTo>
                    <a:pt x="528" y="203"/>
                  </a:lnTo>
                  <a:lnTo>
                    <a:pt x="532" y="195"/>
                  </a:lnTo>
                  <a:lnTo>
                    <a:pt x="532" y="191"/>
                  </a:lnTo>
                  <a:lnTo>
                    <a:pt x="532" y="191"/>
                  </a:lnTo>
                  <a:lnTo>
                    <a:pt x="528" y="191"/>
                  </a:lnTo>
                  <a:lnTo>
                    <a:pt x="528" y="187"/>
                  </a:lnTo>
                  <a:lnTo>
                    <a:pt x="528" y="184"/>
                  </a:lnTo>
                  <a:lnTo>
                    <a:pt x="528" y="184"/>
                  </a:lnTo>
                  <a:lnTo>
                    <a:pt x="528" y="184"/>
                  </a:lnTo>
                  <a:lnTo>
                    <a:pt x="528" y="180"/>
                  </a:lnTo>
                  <a:lnTo>
                    <a:pt x="528" y="180"/>
                  </a:lnTo>
                  <a:lnTo>
                    <a:pt x="528" y="176"/>
                  </a:lnTo>
                  <a:lnTo>
                    <a:pt x="524" y="172"/>
                  </a:lnTo>
                  <a:lnTo>
                    <a:pt x="524" y="172"/>
                  </a:lnTo>
                  <a:lnTo>
                    <a:pt x="524" y="168"/>
                  </a:lnTo>
                  <a:lnTo>
                    <a:pt x="520" y="168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16" y="168"/>
                  </a:lnTo>
                  <a:lnTo>
                    <a:pt x="520" y="164"/>
                  </a:lnTo>
                  <a:lnTo>
                    <a:pt x="520" y="164"/>
                  </a:lnTo>
                  <a:lnTo>
                    <a:pt x="524" y="168"/>
                  </a:lnTo>
                  <a:lnTo>
                    <a:pt x="544" y="172"/>
                  </a:lnTo>
                  <a:lnTo>
                    <a:pt x="544" y="172"/>
                  </a:lnTo>
                  <a:lnTo>
                    <a:pt x="559" y="172"/>
                  </a:lnTo>
                  <a:lnTo>
                    <a:pt x="563" y="168"/>
                  </a:lnTo>
                  <a:lnTo>
                    <a:pt x="563" y="164"/>
                  </a:lnTo>
                  <a:lnTo>
                    <a:pt x="563" y="160"/>
                  </a:lnTo>
                  <a:lnTo>
                    <a:pt x="559" y="156"/>
                  </a:lnTo>
                  <a:lnTo>
                    <a:pt x="555" y="144"/>
                  </a:lnTo>
                  <a:lnTo>
                    <a:pt x="551" y="144"/>
                  </a:lnTo>
                  <a:lnTo>
                    <a:pt x="551" y="141"/>
                  </a:lnTo>
                  <a:lnTo>
                    <a:pt x="548" y="141"/>
                  </a:lnTo>
                  <a:lnTo>
                    <a:pt x="548" y="141"/>
                  </a:lnTo>
                  <a:lnTo>
                    <a:pt x="548" y="137"/>
                  </a:lnTo>
                  <a:lnTo>
                    <a:pt x="544" y="137"/>
                  </a:lnTo>
                  <a:lnTo>
                    <a:pt x="544" y="133"/>
                  </a:lnTo>
                  <a:lnTo>
                    <a:pt x="540" y="129"/>
                  </a:lnTo>
                  <a:lnTo>
                    <a:pt x="536" y="133"/>
                  </a:lnTo>
                  <a:lnTo>
                    <a:pt x="536" y="133"/>
                  </a:lnTo>
                  <a:lnTo>
                    <a:pt x="536" y="133"/>
                  </a:lnTo>
                  <a:lnTo>
                    <a:pt x="536" y="137"/>
                  </a:lnTo>
                  <a:lnTo>
                    <a:pt x="536" y="137"/>
                  </a:lnTo>
                  <a:lnTo>
                    <a:pt x="536" y="137"/>
                  </a:lnTo>
                  <a:lnTo>
                    <a:pt x="532" y="133"/>
                  </a:lnTo>
                  <a:lnTo>
                    <a:pt x="532" y="133"/>
                  </a:lnTo>
                  <a:lnTo>
                    <a:pt x="532" y="133"/>
                  </a:lnTo>
                  <a:lnTo>
                    <a:pt x="532" y="133"/>
                  </a:lnTo>
                  <a:lnTo>
                    <a:pt x="520" y="133"/>
                  </a:lnTo>
                  <a:lnTo>
                    <a:pt x="520" y="137"/>
                  </a:lnTo>
                  <a:lnTo>
                    <a:pt x="520" y="137"/>
                  </a:lnTo>
                  <a:lnTo>
                    <a:pt x="520" y="141"/>
                  </a:lnTo>
                  <a:lnTo>
                    <a:pt x="520" y="141"/>
                  </a:lnTo>
                  <a:lnTo>
                    <a:pt x="524" y="141"/>
                  </a:lnTo>
                  <a:lnTo>
                    <a:pt x="524" y="144"/>
                  </a:lnTo>
                  <a:lnTo>
                    <a:pt x="524" y="144"/>
                  </a:lnTo>
                  <a:lnTo>
                    <a:pt x="524" y="144"/>
                  </a:lnTo>
                  <a:lnTo>
                    <a:pt x="524" y="144"/>
                  </a:lnTo>
                  <a:lnTo>
                    <a:pt x="524" y="148"/>
                  </a:lnTo>
                  <a:lnTo>
                    <a:pt x="524" y="148"/>
                  </a:lnTo>
                  <a:lnTo>
                    <a:pt x="528" y="148"/>
                  </a:lnTo>
                  <a:lnTo>
                    <a:pt x="528" y="152"/>
                  </a:lnTo>
                  <a:lnTo>
                    <a:pt x="528" y="156"/>
                  </a:lnTo>
                  <a:lnTo>
                    <a:pt x="528" y="156"/>
                  </a:lnTo>
                  <a:lnTo>
                    <a:pt x="524" y="156"/>
                  </a:lnTo>
                  <a:lnTo>
                    <a:pt x="524" y="156"/>
                  </a:lnTo>
                  <a:lnTo>
                    <a:pt x="524" y="156"/>
                  </a:lnTo>
                  <a:lnTo>
                    <a:pt x="524" y="152"/>
                  </a:lnTo>
                  <a:lnTo>
                    <a:pt x="524" y="148"/>
                  </a:lnTo>
                  <a:lnTo>
                    <a:pt x="520" y="141"/>
                  </a:lnTo>
                  <a:lnTo>
                    <a:pt x="520" y="141"/>
                  </a:lnTo>
                  <a:lnTo>
                    <a:pt x="516" y="137"/>
                  </a:lnTo>
                  <a:lnTo>
                    <a:pt x="516" y="137"/>
                  </a:lnTo>
                  <a:lnTo>
                    <a:pt x="516" y="137"/>
                  </a:lnTo>
                  <a:lnTo>
                    <a:pt x="516" y="133"/>
                  </a:lnTo>
                  <a:lnTo>
                    <a:pt x="512" y="133"/>
                  </a:lnTo>
                  <a:lnTo>
                    <a:pt x="512" y="133"/>
                  </a:lnTo>
                  <a:lnTo>
                    <a:pt x="508" y="137"/>
                  </a:lnTo>
                  <a:lnTo>
                    <a:pt x="505" y="137"/>
                  </a:lnTo>
                  <a:lnTo>
                    <a:pt x="508" y="133"/>
                  </a:lnTo>
                  <a:lnTo>
                    <a:pt x="508" y="129"/>
                  </a:lnTo>
                  <a:lnTo>
                    <a:pt x="505" y="129"/>
                  </a:lnTo>
                  <a:lnTo>
                    <a:pt x="505" y="129"/>
                  </a:lnTo>
                  <a:lnTo>
                    <a:pt x="501" y="129"/>
                  </a:lnTo>
                  <a:lnTo>
                    <a:pt x="497" y="133"/>
                  </a:lnTo>
                  <a:lnTo>
                    <a:pt x="501" y="133"/>
                  </a:lnTo>
                  <a:lnTo>
                    <a:pt x="501" y="137"/>
                  </a:lnTo>
                  <a:lnTo>
                    <a:pt x="505" y="141"/>
                  </a:lnTo>
                  <a:lnTo>
                    <a:pt x="505" y="141"/>
                  </a:lnTo>
                  <a:lnTo>
                    <a:pt x="505" y="144"/>
                  </a:lnTo>
                  <a:lnTo>
                    <a:pt x="508" y="144"/>
                  </a:lnTo>
                  <a:lnTo>
                    <a:pt x="508" y="144"/>
                  </a:lnTo>
                  <a:lnTo>
                    <a:pt x="508" y="148"/>
                  </a:lnTo>
                  <a:lnTo>
                    <a:pt x="508" y="148"/>
                  </a:lnTo>
                  <a:lnTo>
                    <a:pt x="505" y="148"/>
                  </a:lnTo>
                  <a:lnTo>
                    <a:pt x="505" y="152"/>
                  </a:lnTo>
                  <a:lnTo>
                    <a:pt x="508" y="152"/>
                  </a:lnTo>
                  <a:lnTo>
                    <a:pt x="512" y="156"/>
                  </a:lnTo>
                  <a:lnTo>
                    <a:pt x="512" y="156"/>
                  </a:lnTo>
                  <a:lnTo>
                    <a:pt x="516" y="156"/>
                  </a:lnTo>
                  <a:lnTo>
                    <a:pt x="516" y="160"/>
                  </a:lnTo>
                  <a:lnTo>
                    <a:pt x="516" y="160"/>
                  </a:lnTo>
                  <a:lnTo>
                    <a:pt x="508" y="156"/>
                  </a:lnTo>
                  <a:lnTo>
                    <a:pt x="508" y="156"/>
                  </a:lnTo>
                  <a:lnTo>
                    <a:pt x="505" y="152"/>
                  </a:lnTo>
                  <a:lnTo>
                    <a:pt x="505" y="152"/>
                  </a:lnTo>
                  <a:lnTo>
                    <a:pt x="505" y="156"/>
                  </a:lnTo>
                  <a:lnTo>
                    <a:pt x="501" y="160"/>
                  </a:lnTo>
                  <a:lnTo>
                    <a:pt x="501" y="160"/>
                  </a:lnTo>
                  <a:lnTo>
                    <a:pt x="501" y="164"/>
                  </a:lnTo>
                  <a:lnTo>
                    <a:pt x="501" y="160"/>
                  </a:lnTo>
                  <a:lnTo>
                    <a:pt x="501" y="160"/>
                  </a:lnTo>
                  <a:lnTo>
                    <a:pt x="501" y="156"/>
                  </a:lnTo>
                  <a:lnTo>
                    <a:pt x="501" y="156"/>
                  </a:lnTo>
                  <a:lnTo>
                    <a:pt x="501" y="152"/>
                  </a:lnTo>
                  <a:lnTo>
                    <a:pt x="501" y="148"/>
                  </a:lnTo>
                  <a:lnTo>
                    <a:pt x="501" y="148"/>
                  </a:lnTo>
                  <a:lnTo>
                    <a:pt x="497" y="152"/>
                  </a:lnTo>
                  <a:lnTo>
                    <a:pt x="497" y="156"/>
                  </a:lnTo>
                  <a:lnTo>
                    <a:pt x="497" y="156"/>
                  </a:lnTo>
                  <a:lnTo>
                    <a:pt x="493" y="160"/>
                  </a:lnTo>
                  <a:lnTo>
                    <a:pt x="485" y="160"/>
                  </a:lnTo>
                  <a:lnTo>
                    <a:pt x="485" y="164"/>
                  </a:lnTo>
                  <a:lnTo>
                    <a:pt x="481" y="172"/>
                  </a:lnTo>
                  <a:lnTo>
                    <a:pt x="481" y="176"/>
                  </a:lnTo>
                  <a:lnTo>
                    <a:pt x="481" y="176"/>
                  </a:lnTo>
                  <a:lnTo>
                    <a:pt x="481" y="176"/>
                  </a:lnTo>
                  <a:lnTo>
                    <a:pt x="481" y="176"/>
                  </a:lnTo>
                  <a:lnTo>
                    <a:pt x="481" y="172"/>
                  </a:lnTo>
                  <a:lnTo>
                    <a:pt x="481" y="168"/>
                  </a:lnTo>
                  <a:lnTo>
                    <a:pt x="477" y="172"/>
                  </a:lnTo>
                  <a:lnTo>
                    <a:pt x="477" y="168"/>
                  </a:lnTo>
                  <a:lnTo>
                    <a:pt x="481" y="168"/>
                  </a:lnTo>
                  <a:lnTo>
                    <a:pt x="481" y="168"/>
                  </a:lnTo>
                  <a:lnTo>
                    <a:pt x="481" y="164"/>
                  </a:lnTo>
                  <a:lnTo>
                    <a:pt x="481" y="164"/>
                  </a:lnTo>
                  <a:lnTo>
                    <a:pt x="481" y="160"/>
                  </a:lnTo>
                  <a:lnTo>
                    <a:pt x="481" y="160"/>
                  </a:lnTo>
                  <a:lnTo>
                    <a:pt x="481" y="160"/>
                  </a:lnTo>
                  <a:lnTo>
                    <a:pt x="481" y="160"/>
                  </a:lnTo>
                  <a:lnTo>
                    <a:pt x="481" y="156"/>
                  </a:lnTo>
                  <a:lnTo>
                    <a:pt x="481" y="152"/>
                  </a:lnTo>
                  <a:lnTo>
                    <a:pt x="481" y="148"/>
                  </a:lnTo>
                  <a:lnTo>
                    <a:pt x="481" y="144"/>
                  </a:lnTo>
                  <a:lnTo>
                    <a:pt x="477" y="144"/>
                  </a:lnTo>
                  <a:lnTo>
                    <a:pt x="477" y="141"/>
                  </a:lnTo>
                  <a:lnTo>
                    <a:pt x="477" y="141"/>
                  </a:lnTo>
                  <a:lnTo>
                    <a:pt x="473" y="141"/>
                  </a:lnTo>
                  <a:lnTo>
                    <a:pt x="473" y="137"/>
                  </a:lnTo>
                  <a:lnTo>
                    <a:pt x="473" y="137"/>
                  </a:lnTo>
                  <a:lnTo>
                    <a:pt x="469" y="141"/>
                  </a:lnTo>
                  <a:lnTo>
                    <a:pt x="469" y="141"/>
                  </a:lnTo>
                  <a:lnTo>
                    <a:pt x="469" y="141"/>
                  </a:lnTo>
                  <a:lnTo>
                    <a:pt x="465" y="141"/>
                  </a:lnTo>
                  <a:lnTo>
                    <a:pt x="465" y="141"/>
                  </a:lnTo>
                  <a:lnTo>
                    <a:pt x="465" y="141"/>
                  </a:lnTo>
                  <a:lnTo>
                    <a:pt x="465" y="141"/>
                  </a:lnTo>
                  <a:lnTo>
                    <a:pt x="462" y="141"/>
                  </a:lnTo>
                  <a:lnTo>
                    <a:pt x="462" y="141"/>
                  </a:lnTo>
                  <a:lnTo>
                    <a:pt x="462" y="144"/>
                  </a:lnTo>
                  <a:lnTo>
                    <a:pt x="462" y="148"/>
                  </a:lnTo>
                  <a:lnTo>
                    <a:pt x="462" y="152"/>
                  </a:lnTo>
                  <a:lnTo>
                    <a:pt x="458" y="152"/>
                  </a:lnTo>
                  <a:lnTo>
                    <a:pt x="458" y="152"/>
                  </a:lnTo>
                  <a:lnTo>
                    <a:pt x="458" y="148"/>
                  </a:lnTo>
                  <a:lnTo>
                    <a:pt x="458" y="148"/>
                  </a:lnTo>
                  <a:lnTo>
                    <a:pt x="458" y="148"/>
                  </a:lnTo>
                  <a:lnTo>
                    <a:pt x="458" y="148"/>
                  </a:lnTo>
                  <a:lnTo>
                    <a:pt x="458" y="144"/>
                  </a:lnTo>
                  <a:lnTo>
                    <a:pt x="458" y="144"/>
                  </a:lnTo>
                  <a:lnTo>
                    <a:pt x="462" y="141"/>
                  </a:lnTo>
                  <a:lnTo>
                    <a:pt x="462" y="141"/>
                  </a:lnTo>
                  <a:lnTo>
                    <a:pt x="462" y="137"/>
                  </a:lnTo>
                  <a:lnTo>
                    <a:pt x="465" y="129"/>
                  </a:lnTo>
                  <a:lnTo>
                    <a:pt x="465" y="129"/>
                  </a:lnTo>
                  <a:lnTo>
                    <a:pt x="450" y="129"/>
                  </a:lnTo>
                  <a:lnTo>
                    <a:pt x="446" y="129"/>
                  </a:lnTo>
                  <a:lnTo>
                    <a:pt x="434" y="137"/>
                  </a:lnTo>
                  <a:lnTo>
                    <a:pt x="434" y="133"/>
                  </a:lnTo>
                  <a:lnTo>
                    <a:pt x="434" y="133"/>
                  </a:lnTo>
                  <a:lnTo>
                    <a:pt x="434" y="129"/>
                  </a:lnTo>
                  <a:lnTo>
                    <a:pt x="434" y="129"/>
                  </a:lnTo>
                  <a:lnTo>
                    <a:pt x="434" y="129"/>
                  </a:lnTo>
                  <a:lnTo>
                    <a:pt x="430" y="129"/>
                  </a:lnTo>
                  <a:lnTo>
                    <a:pt x="430" y="129"/>
                  </a:lnTo>
                  <a:lnTo>
                    <a:pt x="430" y="129"/>
                  </a:lnTo>
                  <a:lnTo>
                    <a:pt x="422" y="133"/>
                  </a:lnTo>
                  <a:lnTo>
                    <a:pt x="419" y="129"/>
                  </a:lnTo>
                  <a:lnTo>
                    <a:pt x="407" y="133"/>
                  </a:lnTo>
                  <a:lnTo>
                    <a:pt x="411" y="133"/>
                  </a:lnTo>
                  <a:lnTo>
                    <a:pt x="415" y="129"/>
                  </a:lnTo>
                  <a:lnTo>
                    <a:pt x="415" y="129"/>
                  </a:lnTo>
                  <a:lnTo>
                    <a:pt x="411" y="129"/>
                  </a:lnTo>
                  <a:lnTo>
                    <a:pt x="411" y="129"/>
                  </a:lnTo>
                  <a:lnTo>
                    <a:pt x="407" y="129"/>
                  </a:lnTo>
                  <a:lnTo>
                    <a:pt x="407" y="129"/>
                  </a:lnTo>
                  <a:lnTo>
                    <a:pt x="403" y="133"/>
                  </a:lnTo>
                  <a:lnTo>
                    <a:pt x="403" y="133"/>
                  </a:lnTo>
                  <a:lnTo>
                    <a:pt x="399" y="129"/>
                  </a:lnTo>
                  <a:lnTo>
                    <a:pt x="399" y="129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1"/>
                  </a:lnTo>
                  <a:lnTo>
                    <a:pt x="395" y="125"/>
                  </a:lnTo>
                  <a:lnTo>
                    <a:pt x="395" y="121"/>
                  </a:lnTo>
                  <a:lnTo>
                    <a:pt x="395" y="121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81" y="105"/>
                  </a:lnTo>
                  <a:lnTo>
                    <a:pt x="481" y="105"/>
                  </a:lnTo>
                  <a:lnTo>
                    <a:pt x="481" y="105"/>
                  </a:lnTo>
                  <a:lnTo>
                    <a:pt x="481" y="105"/>
                  </a:lnTo>
                  <a:lnTo>
                    <a:pt x="481" y="102"/>
                  </a:lnTo>
                  <a:lnTo>
                    <a:pt x="485" y="98"/>
                  </a:lnTo>
                  <a:lnTo>
                    <a:pt x="489" y="94"/>
                  </a:lnTo>
                  <a:lnTo>
                    <a:pt x="489" y="90"/>
                  </a:lnTo>
                  <a:lnTo>
                    <a:pt x="485" y="90"/>
                  </a:lnTo>
                  <a:lnTo>
                    <a:pt x="485" y="86"/>
                  </a:lnTo>
                  <a:lnTo>
                    <a:pt x="485" y="86"/>
                  </a:lnTo>
                  <a:lnTo>
                    <a:pt x="485" y="82"/>
                  </a:lnTo>
                  <a:lnTo>
                    <a:pt x="489" y="82"/>
                  </a:lnTo>
                  <a:lnTo>
                    <a:pt x="489" y="78"/>
                  </a:lnTo>
                  <a:lnTo>
                    <a:pt x="485" y="74"/>
                  </a:lnTo>
                  <a:lnTo>
                    <a:pt x="489" y="74"/>
                  </a:lnTo>
                  <a:lnTo>
                    <a:pt x="505" y="62"/>
                  </a:lnTo>
                  <a:lnTo>
                    <a:pt x="508" y="59"/>
                  </a:lnTo>
                  <a:lnTo>
                    <a:pt x="512" y="55"/>
                  </a:lnTo>
                  <a:lnTo>
                    <a:pt x="508" y="55"/>
                  </a:lnTo>
                  <a:lnTo>
                    <a:pt x="508" y="55"/>
                  </a:lnTo>
                  <a:moveTo>
                    <a:pt x="348" y="90"/>
                  </a:moveTo>
                  <a:lnTo>
                    <a:pt x="348" y="90"/>
                  </a:lnTo>
                  <a:lnTo>
                    <a:pt x="348" y="90"/>
                  </a:lnTo>
                  <a:lnTo>
                    <a:pt x="348" y="90"/>
                  </a:lnTo>
                  <a:lnTo>
                    <a:pt x="348" y="90"/>
                  </a:lnTo>
                  <a:moveTo>
                    <a:pt x="110" y="148"/>
                  </a:moveTo>
                  <a:lnTo>
                    <a:pt x="110" y="148"/>
                  </a:lnTo>
                  <a:lnTo>
                    <a:pt x="106" y="152"/>
                  </a:lnTo>
                  <a:lnTo>
                    <a:pt x="106" y="148"/>
                  </a:lnTo>
                  <a:lnTo>
                    <a:pt x="106" y="144"/>
                  </a:lnTo>
                  <a:lnTo>
                    <a:pt x="106" y="144"/>
                  </a:lnTo>
                  <a:lnTo>
                    <a:pt x="106" y="144"/>
                  </a:lnTo>
                  <a:lnTo>
                    <a:pt x="106" y="141"/>
                  </a:lnTo>
                  <a:lnTo>
                    <a:pt x="106" y="141"/>
                  </a:lnTo>
                  <a:lnTo>
                    <a:pt x="106" y="141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98" y="137"/>
                  </a:lnTo>
                  <a:lnTo>
                    <a:pt x="98" y="133"/>
                  </a:lnTo>
                  <a:lnTo>
                    <a:pt x="102" y="133"/>
                  </a:lnTo>
                  <a:lnTo>
                    <a:pt x="102" y="129"/>
                  </a:lnTo>
                  <a:lnTo>
                    <a:pt x="102" y="129"/>
                  </a:lnTo>
                  <a:lnTo>
                    <a:pt x="106" y="125"/>
                  </a:lnTo>
                  <a:lnTo>
                    <a:pt x="106" y="125"/>
                  </a:lnTo>
                  <a:lnTo>
                    <a:pt x="106" y="129"/>
                  </a:lnTo>
                  <a:lnTo>
                    <a:pt x="106" y="129"/>
                  </a:lnTo>
                  <a:lnTo>
                    <a:pt x="110" y="129"/>
                  </a:lnTo>
                  <a:lnTo>
                    <a:pt x="110" y="129"/>
                  </a:lnTo>
                  <a:lnTo>
                    <a:pt x="110" y="129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0" y="133"/>
                  </a:lnTo>
                  <a:lnTo>
                    <a:pt x="118" y="129"/>
                  </a:lnTo>
                  <a:lnTo>
                    <a:pt x="118" y="129"/>
                  </a:lnTo>
                  <a:lnTo>
                    <a:pt x="122" y="133"/>
                  </a:lnTo>
                  <a:lnTo>
                    <a:pt x="122" y="133"/>
                  </a:lnTo>
                  <a:lnTo>
                    <a:pt x="122" y="133"/>
                  </a:lnTo>
                  <a:lnTo>
                    <a:pt x="125" y="133"/>
                  </a:lnTo>
                  <a:lnTo>
                    <a:pt x="125" y="137"/>
                  </a:lnTo>
                  <a:lnTo>
                    <a:pt x="125" y="137"/>
                  </a:lnTo>
                  <a:lnTo>
                    <a:pt x="125" y="137"/>
                  </a:lnTo>
                  <a:lnTo>
                    <a:pt x="129" y="141"/>
                  </a:lnTo>
                  <a:lnTo>
                    <a:pt x="133" y="144"/>
                  </a:lnTo>
                  <a:lnTo>
                    <a:pt x="129" y="148"/>
                  </a:lnTo>
                  <a:lnTo>
                    <a:pt x="125" y="156"/>
                  </a:lnTo>
                  <a:lnTo>
                    <a:pt x="125" y="160"/>
                  </a:lnTo>
                  <a:lnTo>
                    <a:pt x="122" y="160"/>
                  </a:lnTo>
                  <a:lnTo>
                    <a:pt x="118" y="160"/>
                  </a:lnTo>
                  <a:lnTo>
                    <a:pt x="118" y="160"/>
                  </a:lnTo>
                  <a:lnTo>
                    <a:pt x="114" y="156"/>
                  </a:lnTo>
                  <a:lnTo>
                    <a:pt x="110" y="152"/>
                  </a:lnTo>
                  <a:lnTo>
                    <a:pt x="110" y="152"/>
                  </a:lnTo>
                  <a:lnTo>
                    <a:pt x="110" y="152"/>
                  </a:lnTo>
                  <a:lnTo>
                    <a:pt x="110" y="152"/>
                  </a:lnTo>
                  <a:lnTo>
                    <a:pt x="110" y="148"/>
                  </a:lnTo>
                  <a:moveTo>
                    <a:pt x="114" y="94"/>
                  </a:moveTo>
                  <a:lnTo>
                    <a:pt x="114" y="94"/>
                  </a:lnTo>
                  <a:lnTo>
                    <a:pt x="110" y="94"/>
                  </a:lnTo>
                  <a:lnTo>
                    <a:pt x="114" y="94"/>
                  </a:lnTo>
                  <a:lnTo>
                    <a:pt x="114" y="94"/>
                  </a:lnTo>
                  <a:lnTo>
                    <a:pt x="110" y="94"/>
                  </a:lnTo>
                  <a:lnTo>
                    <a:pt x="110" y="94"/>
                  </a:lnTo>
                  <a:lnTo>
                    <a:pt x="110" y="94"/>
                  </a:lnTo>
                  <a:lnTo>
                    <a:pt x="110" y="94"/>
                  </a:lnTo>
                  <a:lnTo>
                    <a:pt x="110" y="98"/>
                  </a:lnTo>
                  <a:lnTo>
                    <a:pt x="110" y="98"/>
                  </a:lnTo>
                  <a:lnTo>
                    <a:pt x="106" y="98"/>
                  </a:lnTo>
                  <a:lnTo>
                    <a:pt x="106" y="98"/>
                  </a:lnTo>
                  <a:lnTo>
                    <a:pt x="106" y="98"/>
                  </a:lnTo>
                  <a:lnTo>
                    <a:pt x="102" y="98"/>
                  </a:lnTo>
                  <a:lnTo>
                    <a:pt x="102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102" y="90"/>
                  </a:lnTo>
                  <a:lnTo>
                    <a:pt x="98" y="90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4" y="90"/>
                  </a:lnTo>
                  <a:lnTo>
                    <a:pt x="94" y="86"/>
                  </a:lnTo>
                  <a:lnTo>
                    <a:pt x="94" y="86"/>
                  </a:lnTo>
                  <a:lnTo>
                    <a:pt x="94" y="86"/>
                  </a:lnTo>
                  <a:lnTo>
                    <a:pt x="94" y="86"/>
                  </a:lnTo>
                  <a:lnTo>
                    <a:pt x="94" y="82"/>
                  </a:lnTo>
                  <a:lnTo>
                    <a:pt x="102" y="82"/>
                  </a:lnTo>
                  <a:lnTo>
                    <a:pt x="102" y="82"/>
                  </a:lnTo>
                  <a:lnTo>
                    <a:pt x="102" y="82"/>
                  </a:lnTo>
                  <a:lnTo>
                    <a:pt x="106" y="86"/>
                  </a:lnTo>
                  <a:lnTo>
                    <a:pt x="110" y="82"/>
                  </a:lnTo>
                  <a:lnTo>
                    <a:pt x="110" y="82"/>
                  </a:lnTo>
                  <a:lnTo>
                    <a:pt x="110" y="86"/>
                  </a:lnTo>
                  <a:lnTo>
                    <a:pt x="106" y="86"/>
                  </a:lnTo>
                  <a:lnTo>
                    <a:pt x="102" y="90"/>
                  </a:lnTo>
                  <a:lnTo>
                    <a:pt x="106" y="90"/>
                  </a:lnTo>
                  <a:lnTo>
                    <a:pt x="106" y="90"/>
                  </a:lnTo>
                  <a:lnTo>
                    <a:pt x="106" y="90"/>
                  </a:lnTo>
                  <a:lnTo>
                    <a:pt x="106" y="90"/>
                  </a:lnTo>
                  <a:lnTo>
                    <a:pt x="106" y="90"/>
                  </a:lnTo>
                  <a:lnTo>
                    <a:pt x="114" y="90"/>
                  </a:lnTo>
                  <a:lnTo>
                    <a:pt x="114" y="90"/>
                  </a:lnTo>
                  <a:lnTo>
                    <a:pt x="114" y="90"/>
                  </a:lnTo>
                  <a:lnTo>
                    <a:pt x="114" y="90"/>
                  </a:lnTo>
                  <a:lnTo>
                    <a:pt x="114" y="94"/>
                  </a:lnTo>
                  <a:lnTo>
                    <a:pt x="114" y="94"/>
                  </a:lnTo>
                  <a:moveTo>
                    <a:pt x="106" y="195"/>
                  </a:moveTo>
                  <a:lnTo>
                    <a:pt x="106" y="195"/>
                  </a:lnTo>
                  <a:lnTo>
                    <a:pt x="106" y="195"/>
                  </a:lnTo>
                  <a:lnTo>
                    <a:pt x="106" y="195"/>
                  </a:lnTo>
                  <a:lnTo>
                    <a:pt x="110" y="195"/>
                  </a:lnTo>
                  <a:lnTo>
                    <a:pt x="110" y="195"/>
                  </a:lnTo>
                  <a:lnTo>
                    <a:pt x="110" y="195"/>
                  </a:lnTo>
                  <a:lnTo>
                    <a:pt x="106" y="203"/>
                  </a:lnTo>
                  <a:lnTo>
                    <a:pt x="102" y="207"/>
                  </a:lnTo>
                  <a:lnTo>
                    <a:pt x="98" y="207"/>
                  </a:lnTo>
                  <a:lnTo>
                    <a:pt x="98" y="203"/>
                  </a:lnTo>
                  <a:lnTo>
                    <a:pt x="94" y="199"/>
                  </a:lnTo>
                  <a:lnTo>
                    <a:pt x="94" y="195"/>
                  </a:lnTo>
                  <a:lnTo>
                    <a:pt x="94" y="191"/>
                  </a:lnTo>
                  <a:lnTo>
                    <a:pt x="94" y="191"/>
                  </a:lnTo>
                  <a:lnTo>
                    <a:pt x="94" y="187"/>
                  </a:lnTo>
                  <a:lnTo>
                    <a:pt x="90" y="187"/>
                  </a:lnTo>
                  <a:lnTo>
                    <a:pt x="90" y="195"/>
                  </a:lnTo>
                  <a:lnTo>
                    <a:pt x="90" y="199"/>
                  </a:lnTo>
                  <a:lnTo>
                    <a:pt x="90" y="199"/>
                  </a:lnTo>
                  <a:lnTo>
                    <a:pt x="86" y="195"/>
                  </a:lnTo>
                  <a:lnTo>
                    <a:pt x="86" y="195"/>
                  </a:lnTo>
                  <a:lnTo>
                    <a:pt x="86" y="195"/>
                  </a:lnTo>
                  <a:lnTo>
                    <a:pt x="86" y="195"/>
                  </a:lnTo>
                  <a:lnTo>
                    <a:pt x="86" y="195"/>
                  </a:lnTo>
                  <a:lnTo>
                    <a:pt x="79" y="191"/>
                  </a:lnTo>
                  <a:lnTo>
                    <a:pt x="79" y="191"/>
                  </a:lnTo>
                  <a:lnTo>
                    <a:pt x="79" y="191"/>
                  </a:lnTo>
                  <a:lnTo>
                    <a:pt x="83" y="191"/>
                  </a:lnTo>
                  <a:lnTo>
                    <a:pt x="83" y="187"/>
                  </a:lnTo>
                  <a:lnTo>
                    <a:pt x="79" y="187"/>
                  </a:lnTo>
                  <a:lnTo>
                    <a:pt x="79" y="187"/>
                  </a:lnTo>
                  <a:lnTo>
                    <a:pt x="79" y="184"/>
                  </a:lnTo>
                  <a:lnTo>
                    <a:pt x="79" y="184"/>
                  </a:lnTo>
                  <a:lnTo>
                    <a:pt x="79" y="184"/>
                  </a:lnTo>
                  <a:lnTo>
                    <a:pt x="79" y="184"/>
                  </a:lnTo>
                  <a:lnTo>
                    <a:pt x="79" y="184"/>
                  </a:lnTo>
                  <a:lnTo>
                    <a:pt x="79" y="184"/>
                  </a:lnTo>
                  <a:lnTo>
                    <a:pt x="79" y="180"/>
                  </a:lnTo>
                  <a:lnTo>
                    <a:pt x="79" y="180"/>
                  </a:lnTo>
                  <a:lnTo>
                    <a:pt x="79" y="180"/>
                  </a:lnTo>
                  <a:lnTo>
                    <a:pt x="79" y="180"/>
                  </a:lnTo>
                  <a:lnTo>
                    <a:pt x="79" y="180"/>
                  </a:lnTo>
                  <a:lnTo>
                    <a:pt x="83" y="180"/>
                  </a:lnTo>
                  <a:lnTo>
                    <a:pt x="83" y="180"/>
                  </a:lnTo>
                  <a:lnTo>
                    <a:pt x="79" y="176"/>
                  </a:lnTo>
                  <a:lnTo>
                    <a:pt x="79" y="176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90" y="172"/>
                  </a:lnTo>
                  <a:lnTo>
                    <a:pt x="90" y="168"/>
                  </a:lnTo>
                  <a:lnTo>
                    <a:pt x="90" y="168"/>
                  </a:lnTo>
                  <a:lnTo>
                    <a:pt x="86" y="168"/>
                  </a:lnTo>
                  <a:lnTo>
                    <a:pt x="86" y="168"/>
                  </a:lnTo>
                  <a:lnTo>
                    <a:pt x="86" y="164"/>
                  </a:lnTo>
                  <a:lnTo>
                    <a:pt x="86" y="164"/>
                  </a:lnTo>
                  <a:lnTo>
                    <a:pt x="86" y="164"/>
                  </a:lnTo>
                  <a:lnTo>
                    <a:pt x="90" y="164"/>
                  </a:lnTo>
                  <a:lnTo>
                    <a:pt x="90" y="168"/>
                  </a:lnTo>
                  <a:lnTo>
                    <a:pt x="94" y="168"/>
                  </a:lnTo>
                  <a:lnTo>
                    <a:pt x="94" y="172"/>
                  </a:lnTo>
                  <a:lnTo>
                    <a:pt x="94" y="172"/>
                  </a:lnTo>
                  <a:lnTo>
                    <a:pt x="94" y="176"/>
                  </a:lnTo>
                  <a:lnTo>
                    <a:pt x="94" y="176"/>
                  </a:lnTo>
                  <a:lnTo>
                    <a:pt x="94" y="172"/>
                  </a:lnTo>
                  <a:lnTo>
                    <a:pt x="94" y="168"/>
                  </a:lnTo>
                  <a:lnTo>
                    <a:pt x="94" y="164"/>
                  </a:lnTo>
                  <a:lnTo>
                    <a:pt x="94" y="164"/>
                  </a:lnTo>
                  <a:lnTo>
                    <a:pt x="90" y="164"/>
                  </a:lnTo>
                  <a:lnTo>
                    <a:pt x="94" y="164"/>
                  </a:lnTo>
                  <a:lnTo>
                    <a:pt x="94" y="164"/>
                  </a:lnTo>
                  <a:lnTo>
                    <a:pt x="94" y="164"/>
                  </a:lnTo>
                  <a:lnTo>
                    <a:pt x="98" y="164"/>
                  </a:lnTo>
                  <a:lnTo>
                    <a:pt x="98" y="164"/>
                  </a:lnTo>
                  <a:lnTo>
                    <a:pt x="98" y="164"/>
                  </a:lnTo>
                  <a:lnTo>
                    <a:pt x="98" y="164"/>
                  </a:lnTo>
                  <a:lnTo>
                    <a:pt x="98" y="160"/>
                  </a:lnTo>
                  <a:lnTo>
                    <a:pt x="102" y="160"/>
                  </a:lnTo>
                  <a:lnTo>
                    <a:pt x="106" y="160"/>
                  </a:lnTo>
                  <a:lnTo>
                    <a:pt x="102" y="160"/>
                  </a:lnTo>
                  <a:lnTo>
                    <a:pt x="102" y="156"/>
                  </a:lnTo>
                  <a:lnTo>
                    <a:pt x="98" y="156"/>
                  </a:lnTo>
                  <a:lnTo>
                    <a:pt x="98" y="156"/>
                  </a:lnTo>
                  <a:lnTo>
                    <a:pt x="98" y="152"/>
                  </a:lnTo>
                  <a:lnTo>
                    <a:pt x="98" y="152"/>
                  </a:lnTo>
                  <a:lnTo>
                    <a:pt x="94" y="152"/>
                  </a:lnTo>
                  <a:lnTo>
                    <a:pt x="94" y="152"/>
                  </a:lnTo>
                  <a:lnTo>
                    <a:pt x="94" y="148"/>
                  </a:lnTo>
                  <a:lnTo>
                    <a:pt x="98" y="148"/>
                  </a:lnTo>
                  <a:lnTo>
                    <a:pt x="98" y="152"/>
                  </a:lnTo>
                  <a:lnTo>
                    <a:pt x="98" y="152"/>
                  </a:lnTo>
                  <a:lnTo>
                    <a:pt x="102" y="148"/>
                  </a:lnTo>
                  <a:lnTo>
                    <a:pt x="102" y="148"/>
                  </a:lnTo>
                  <a:lnTo>
                    <a:pt x="102" y="152"/>
                  </a:lnTo>
                  <a:lnTo>
                    <a:pt x="102" y="152"/>
                  </a:lnTo>
                  <a:lnTo>
                    <a:pt x="106" y="156"/>
                  </a:lnTo>
                  <a:lnTo>
                    <a:pt x="106" y="156"/>
                  </a:lnTo>
                  <a:lnTo>
                    <a:pt x="106" y="160"/>
                  </a:lnTo>
                  <a:lnTo>
                    <a:pt x="106" y="160"/>
                  </a:lnTo>
                  <a:lnTo>
                    <a:pt x="106" y="160"/>
                  </a:lnTo>
                  <a:lnTo>
                    <a:pt x="110" y="164"/>
                  </a:lnTo>
                  <a:lnTo>
                    <a:pt x="110" y="164"/>
                  </a:lnTo>
                  <a:lnTo>
                    <a:pt x="114" y="164"/>
                  </a:lnTo>
                  <a:lnTo>
                    <a:pt x="114" y="164"/>
                  </a:lnTo>
                  <a:lnTo>
                    <a:pt x="114" y="164"/>
                  </a:lnTo>
                  <a:lnTo>
                    <a:pt x="114" y="168"/>
                  </a:lnTo>
                  <a:lnTo>
                    <a:pt x="114" y="168"/>
                  </a:lnTo>
                  <a:lnTo>
                    <a:pt x="114" y="168"/>
                  </a:lnTo>
                  <a:lnTo>
                    <a:pt x="114" y="168"/>
                  </a:lnTo>
                  <a:lnTo>
                    <a:pt x="118" y="168"/>
                  </a:lnTo>
                  <a:lnTo>
                    <a:pt x="118" y="176"/>
                  </a:lnTo>
                  <a:lnTo>
                    <a:pt x="118" y="180"/>
                  </a:lnTo>
                  <a:lnTo>
                    <a:pt x="110" y="191"/>
                  </a:lnTo>
                  <a:lnTo>
                    <a:pt x="106" y="195"/>
                  </a:lnTo>
                  <a:moveTo>
                    <a:pt x="188" y="62"/>
                  </a:moveTo>
                  <a:lnTo>
                    <a:pt x="188" y="62"/>
                  </a:lnTo>
                  <a:lnTo>
                    <a:pt x="188" y="62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92" y="66"/>
                  </a:lnTo>
                  <a:lnTo>
                    <a:pt x="188" y="66"/>
                  </a:lnTo>
                  <a:lnTo>
                    <a:pt x="184" y="70"/>
                  </a:lnTo>
                  <a:lnTo>
                    <a:pt x="184" y="70"/>
                  </a:lnTo>
                  <a:lnTo>
                    <a:pt x="180" y="70"/>
                  </a:lnTo>
                  <a:lnTo>
                    <a:pt x="180" y="70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2" y="66"/>
                  </a:lnTo>
                  <a:lnTo>
                    <a:pt x="176" y="62"/>
                  </a:lnTo>
                  <a:lnTo>
                    <a:pt x="176" y="59"/>
                  </a:lnTo>
                  <a:lnTo>
                    <a:pt x="172" y="59"/>
                  </a:lnTo>
                  <a:lnTo>
                    <a:pt x="172" y="59"/>
                  </a:lnTo>
                  <a:lnTo>
                    <a:pt x="172" y="59"/>
                  </a:lnTo>
                  <a:lnTo>
                    <a:pt x="165" y="62"/>
                  </a:lnTo>
                  <a:lnTo>
                    <a:pt x="165" y="62"/>
                  </a:lnTo>
                  <a:lnTo>
                    <a:pt x="165" y="62"/>
                  </a:lnTo>
                  <a:lnTo>
                    <a:pt x="165" y="62"/>
                  </a:lnTo>
                  <a:lnTo>
                    <a:pt x="161" y="59"/>
                  </a:lnTo>
                  <a:lnTo>
                    <a:pt x="161" y="59"/>
                  </a:lnTo>
                  <a:lnTo>
                    <a:pt x="165" y="55"/>
                  </a:lnTo>
                  <a:lnTo>
                    <a:pt x="161" y="55"/>
                  </a:lnTo>
                  <a:lnTo>
                    <a:pt x="161" y="55"/>
                  </a:lnTo>
                  <a:lnTo>
                    <a:pt x="161" y="51"/>
                  </a:lnTo>
                  <a:lnTo>
                    <a:pt x="165" y="51"/>
                  </a:lnTo>
                  <a:lnTo>
                    <a:pt x="165" y="51"/>
                  </a:lnTo>
                  <a:lnTo>
                    <a:pt x="168" y="51"/>
                  </a:lnTo>
                  <a:lnTo>
                    <a:pt x="168" y="51"/>
                  </a:lnTo>
                  <a:lnTo>
                    <a:pt x="168" y="51"/>
                  </a:lnTo>
                  <a:lnTo>
                    <a:pt x="168" y="51"/>
                  </a:lnTo>
                  <a:lnTo>
                    <a:pt x="168" y="51"/>
                  </a:lnTo>
                  <a:lnTo>
                    <a:pt x="168" y="51"/>
                  </a:lnTo>
                  <a:lnTo>
                    <a:pt x="168" y="47"/>
                  </a:lnTo>
                  <a:lnTo>
                    <a:pt x="168" y="47"/>
                  </a:lnTo>
                  <a:lnTo>
                    <a:pt x="168" y="47"/>
                  </a:lnTo>
                  <a:lnTo>
                    <a:pt x="172" y="47"/>
                  </a:lnTo>
                  <a:lnTo>
                    <a:pt x="172" y="47"/>
                  </a:lnTo>
                  <a:lnTo>
                    <a:pt x="172" y="47"/>
                  </a:lnTo>
                  <a:lnTo>
                    <a:pt x="176" y="51"/>
                  </a:lnTo>
                  <a:lnTo>
                    <a:pt x="176" y="47"/>
                  </a:lnTo>
                  <a:lnTo>
                    <a:pt x="180" y="51"/>
                  </a:lnTo>
                  <a:lnTo>
                    <a:pt x="184" y="51"/>
                  </a:lnTo>
                  <a:lnTo>
                    <a:pt x="180" y="47"/>
                  </a:lnTo>
                  <a:lnTo>
                    <a:pt x="180" y="47"/>
                  </a:lnTo>
                  <a:lnTo>
                    <a:pt x="176" y="47"/>
                  </a:lnTo>
                  <a:lnTo>
                    <a:pt x="168" y="39"/>
                  </a:lnTo>
                  <a:lnTo>
                    <a:pt x="168" y="39"/>
                  </a:lnTo>
                  <a:lnTo>
                    <a:pt x="172" y="39"/>
                  </a:lnTo>
                  <a:lnTo>
                    <a:pt x="172" y="39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2" y="35"/>
                  </a:lnTo>
                  <a:lnTo>
                    <a:pt x="176" y="39"/>
                  </a:lnTo>
                  <a:lnTo>
                    <a:pt x="180" y="35"/>
                  </a:lnTo>
                  <a:lnTo>
                    <a:pt x="180" y="35"/>
                  </a:lnTo>
                  <a:lnTo>
                    <a:pt x="180" y="39"/>
                  </a:lnTo>
                  <a:lnTo>
                    <a:pt x="184" y="43"/>
                  </a:lnTo>
                  <a:lnTo>
                    <a:pt x="184" y="43"/>
                  </a:lnTo>
                  <a:lnTo>
                    <a:pt x="184" y="39"/>
                  </a:lnTo>
                  <a:lnTo>
                    <a:pt x="188" y="39"/>
                  </a:lnTo>
                  <a:lnTo>
                    <a:pt x="188" y="43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2" y="39"/>
                  </a:lnTo>
                  <a:lnTo>
                    <a:pt x="192" y="35"/>
                  </a:lnTo>
                  <a:lnTo>
                    <a:pt x="192" y="35"/>
                  </a:lnTo>
                  <a:lnTo>
                    <a:pt x="196" y="39"/>
                  </a:lnTo>
                  <a:lnTo>
                    <a:pt x="196" y="43"/>
                  </a:lnTo>
                  <a:lnTo>
                    <a:pt x="192" y="47"/>
                  </a:lnTo>
                  <a:lnTo>
                    <a:pt x="192" y="47"/>
                  </a:lnTo>
                  <a:lnTo>
                    <a:pt x="192" y="47"/>
                  </a:lnTo>
                  <a:lnTo>
                    <a:pt x="196" y="51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6" y="51"/>
                  </a:lnTo>
                  <a:lnTo>
                    <a:pt x="196" y="51"/>
                  </a:lnTo>
                  <a:lnTo>
                    <a:pt x="196" y="55"/>
                  </a:lnTo>
                  <a:lnTo>
                    <a:pt x="200" y="55"/>
                  </a:lnTo>
                  <a:lnTo>
                    <a:pt x="200" y="55"/>
                  </a:lnTo>
                  <a:lnTo>
                    <a:pt x="204" y="55"/>
                  </a:lnTo>
                  <a:lnTo>
                    <a:pt x="204" y="51"/>
                  </a:lnTo>
                  <a:lnTo>
                    <a:pt x="204" y="51"/>
                  </a:lnTo>
                  <a:lnTo>
                    <a:pt x="204" y="47"/>
                  </a:lnTo>
                  <a:lnTo>
                    <a:pt x="204" y="47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208" y="43"/>
                  </a:lnTo>
                  <a:lnTo>
                    <a:pt x="211" y="47"/>
                  </a:lnTo>
                  <a:lnTo>
                    <a:pt x="208" y="51"/>
                  </a:lnTo>
                  <a:lnTo>
                    <a:pt x="208" y="51"/>
                  </a:lnTo>
                  <a:lnTo>
                    <a:pt x="208" y="51"/>
                  </a:lnTo>
                  <a:lnTo>
                    <a:pt x="208" y="55"/>
                  </a:lnTo>
                  <a:lnTo>
                    <a:pt x="208" y="55"/>
                  </a:lnTo>
                  <a:lnTo>
                    <a:pt x="200" y="59"/>
                  </a:lnTo>
                  <a:lnTo>
                    <a:pt x="200" y="59"/>
                  </a:lnTo>
                  <a:lnTo>
                    <a:pt x="200" y="59"/>
                  </a:lnTo>
                  <a:lnTo>
                    <a:pt x="200" y="59"/>
                  </a:lnTo>
                  <a:lnTo>
                    <a:pt x="192" y="62"/>
                  </a:lnTo>
                  <a:lnTo>
                    <a:pt x="188" y="62"/>
                  </a:lnTo>
                  <a:lnTo>
                    <a:pt x="188" y="62"/>
                  </a:lnTo>
                  <a:moveTo>
                    <a:pt x="59" y="211"/>
                  </a:moveTo>
                  <a:lnTo>
                    <a:pt x="59" y="211"/>
                  </a:lnTo>
                  <a:lnTo>
                    <a:pt x="55" y="211"/>
                  </a:lnTo>
                  <a:lnTo>
                    <a:pt x="55" y="207"/>
                  </a:lnTo>
                  <a:lnTo>
                    <a:pt x="55" y="207"/>
                  </a:lnTo>
                  <a:lnTo>
                    <a:pt x="55" y="203"/>
                  </a:lnTo>
                  <a:lnTo>
                    <a:pt x="59" y="207"/>
                  </a:lnTo>
                  <a:lnTo>
                    <a:pt x="59" y="207"/>
                  </a:lnTo>
                  <a:lnTo>
                    <a:pt x="63" y="207"/>
                  </a:lnTo>
                  <a:lnTo>
                    <a:pt x="63" y="211"/>
                  </a:lnTo>
                  <a:lnTo>
                    <a:pt x="59" y="207"/>
                  </a:lnTo>
                  <a:lnTo>
                    <a:pt x="59" y="207"/>
                  </a:lnTo>
                  <a:lnTo>
                    <a:pt x="59" y="203"/>
                  </a:lnTo>
                  <a:lnTo>
                    <a:pt x="59" y="203"/>
                  </a:lnTo>
                  <a:lnTo>
                    <a:pt x="59" y="199"/>
                  </a:lnTo>
                  <a:lnTo>
                    <a:pt x="63" y="203"/>
                  </a:lnTo>
                  <a:lnTo>
                    <a:pt x="63" y="199"/>
                  </a:lnTo>
                  <a:lnTo>
                    <a:pt x="67" y="203"/>
                  </a:lnTo>
                  <a:lnTo>
                    <a:pt x="67" y="199"/>
                  </a:lnTo>
                  <a:lnTo>
                    <a:pt x="67" y="199"/>
                  </a:lnTo>
                  <a:lnTo>
                    <a:pt x="67" y="199"/>
                  </a:lnTo>
                  <a:lnTo>
                    <a:pt x="67" y="199"/>
                  </a:lnTo>
                  <a:lnTo>
                    <a:pt x="67" y="199"/>
                  </a:lnTo>
                  <a:lnTo>
                    <a:pt x="67" y="199"/>
                  </a:lnTo>
                  <a:lnTo>
                    <a:pt x="67" y="195"/>
                  </a:lnTo>
                  <a:lnTo>
                    <a:pt x="67" y="195"/>
                  </a:lnTo>
                  <a:lnTo>
                    <a:pt x="71" y="195"/>
                  </a:lnTo>
                  <a:lnTo>
                    <a:pt x="71" y="195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5" y="203"/>
                  </a:lnTo>
                  <a:lnTo>
                    <a:pt x="75" y="203"/>
                  </a:lnTo>
                  <a:lnTo>
                    <a:pt x="75" y="199"/>
                  </a:lnTo>
                  <a:lnTo>
                    <a:pt x="71" y="195"/>
                  </a:lnTo>
                  <a:lnTo>
                    <a:pt x="75" y="195"/>
                  </a:lnTo>
                  <a:lnTo>
                    <a:pt x="75" y="195"/>
                  </a:lnTo>
                  <a:lnTo>
                    <a:pt x="79" y="199"/>
                  </a:lnTo>
                  <a:lnTo>
                    <a:pt x="79" y="203"/>
                  </a:lnTo>
                  <a:lnTo>
                    <a:pt x="83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7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94" y="207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79" y="215"/>
                  </a:lnTo>
                  <a:lnTo>
                    <a:pt x="63" y="215"/>
                  </a:lnTo>
                  <a:lnTo>
                    <a:pt x="59" y="211"/>
                  </a:lnTo>
                  <a:moveTo>
                    <a:pt x="40" y="184"/>
                  </a:moveTo>
                  <a:lnTo>
                    <a:pt x="40" y="184"/>
                  </a:lnTo>
                  <a:lnTo>
                    <a:pt x="40" y="184"/>
                  </a:lnTo>
                  <a:lnTo>
                    <a:pt x="40" y="180"/>
                  </a:lnTo>
                  <a:lnTo>
                    <a:pt x="40" y="184"/>
                  </a:lnTo>
                  <a:lnTo>
                    <a:pt x="40" y="187"/>
                  </a:lnTo>
                  <a:lnTo>
                    <a:pt x="40" y="191"/>
                  </a:lnTo>
                  <a:lnTo>
                    <a:pt x="40" y="191"/>
                  </a:lnTo>
                  <a:lnTo>
                    <a:pt x="36" y="191"/>
                  </a:lnTo>
                  <a:lnTo>
                    <a:pt x="36" y="191"/>
                  </a:lnTo>
                  <a:lnTo>
                    <a:pt x="36" y="187"/>
                  </a:lnTo>
                  <a:lnTo>
                    <a:pt x="36" y="187"/>
                  </a:lnTo>
                  <a:lnTo>
                    <a:pt x="36" y="184"/>
                  </a:lnTo>
                  <a:lnTo>
                    <a:pt x="36" y="180"/>
                  </a:lnTo>
                  <a:lnTo>
                    <a:pt x="36" y="180"/>
                  </a:lnTo>
                  <a:lnTo>
                    <a:pt x="36" y="176"/>
                  </a:lnTo>
                  <a:lnTo>
                    <a:pt x="36" y="176"/>
                  </a:lnTo>
                  <a:lnTo>
                    <a:pt x="36" y="176"/>
                  </a:lnTo>
                  <a:lnTo>
                    <a:pt x="36" y="172"/>
                  </a:lnTo>
                  <a:lnTo>
                    <a:pt x="36" y="168"/>
                  </a:lnTo>
                  <a:lnTo>
                    <a:pt x="24" y="176"/>
                  </a:lnTo>
                  <a:lnTo>
                    <a:pt x="24" y="176"/>
                  </a:lnTo>
                  <a:lnTo>
                    <a:pt x="24" y="176"/>
                  </a:lnTo>
                  <a:lnTo>
                    <a:pt x="24" y="176"/>
                  </a:lnTo>
                  <a:lnTo>
                    <a:pt x="24" y="176"/>
                  </a:lnTo>
                  <a:lnTo>
                    <a:pt x="20" y="176"/>
                  </a:lnTo>
                  <a:lnTo>
                    <a:pt x="20" y="176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20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6" y="168"/>
                  </a:lnTo>
                  <a:lnTo>
                    <a:pt x="20" y="168"/>
                  </a:lnTo>
                  <a:lnTo>
                    <a:pt x="28" y="168"/>
                  </a:lnTo>
                  <a:lnTo>
                    <a:pt x="32" y="168"/>
                  </a:lnTo>
                  <a:lnTo>
                    <a:pt x="32" y="168"/>
                  </a:lnTo>
                  <a:lnTo>
                    <a:pt x="32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0"/>
                  </a:lnTo>
                  <a:lnTo>
                    <a:pt x="28" y="160"/>
                  </a:lnTo>
                  <a:lnTo>
                    <a:pt x="32" y="164"/>
                  </a:lnTo>
                  <a:lnTo>
                    <a:pt x="40" y="168"/>
                  </a:lnTo>
                  <a:lnTo>
                    <a:pt x="40" y="164"/>
                  </a:lnTo>
                  <a:lnTo>
                    <a:pt x="40" y="164"/>
                  </a:lnTo>
                  <a:lnTo>
                    <a:pt x="36" y="160"/>
                  </a:lnTo>
                  <a:lnTo>
                    <a:pt x="36" y="156"/>
                  </a:lnTo>
                  <a:lnTo>
                    <a:pt x="32" y="156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6" y="156"/>
                  </a:lnTo>
                  <a:lnTo>
                    <a:pt x="36" y="156"/>
                  </a:lnTo>
                  <a:lnTo>
                    <a:pt x="40" y="156"/>
                  </a:lnTo>
                  <a:lnTo>
                    <a:pt x="40" y="156"/>
                  </a:lnTo>
                  <a:lnTo>
                    <a:pt x="40" y="156"/>
                  </a:lnTo>
                  <a:lnTo>
                    <a:pt x="43" y="156"/>
                  </a:lnTo>
                  <a:lnTo>
                    <a:pt x="40" y="156"/>
                  </a:lnTo>
                  <a:lnTo>
                    <a:pt x="40" y="156"/>
                  </a:lnTo>
                  <a:lnTo>
                    <a:pt x="40" y="152"/>
                  </a:lnTo>
                  <a:lnTo>
                    <a:pt x="40" y="152"/>
                  </a:lnTo>
                  <a:lnTo>
                    <a:pt x="40" y="152"/>
                  </a:lnTo>
                  <a:lnTo>
                    <a:pt x="43" y="152"/>
                  </a:lnTo>
                  <a:lnTo>
                    <a:pt x="47" y="152"/>
                  </a:lnTo>
                  <a:lnTo>
                    <a:pt x="51" y="156"/>
                  </a:lnTo>
                  <a:lnTo>
                    <a:pt x="51" y="156"/>
                  </a:lnTo>
                  <a:lnTo>
                    <a:pt x="47" y="160"/>
                  </a:lnTo>
                  <a:lnTo>
                    <a:pt x="47" y="160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51" y="156"/>
                  </a:lnTo>
                  <a:lnTo>
                    <a:pt x="51" y="156"/>
                  </a:lnTo>
                  <a:lnTo>
                    <a:pt x="55" y="156"/>
                  </a:lnTo>
                  <a:lnTo>
                    <a:pt x="55" y="160"/>
                  </a:lnTo>
                  <a:lnTo>
                    <a:pt x="55" y="164"/>
                  </a:lnTo>
                  <a:lnTo>
                    <a:pt x="59" y="164"/>
                  </a:lnTo>
                  <a:lnTo>
                    <a:pt x="59" y="164"/>
                  </a:lnTo>
                  <a:lnTo>
                    <a:pt x="59" y="164"/>
                  </a:lnTo>
                  <a:lnTo>
                    <a:pt x="59" y="160"/>
                  </a:lnTo>
                  <a:lnTo>
                    <a:pt x="55" y="160"/>
                  </a:lnTo>
                  <a:lnTo>
                    <a:pt x="55" y="156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9" y="156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55" y="148"/>
                  </a:lnTo>
                  <a:lnTo>
                    <a:pt x="51" y="148"/>
                  </a:lnTo>
                  <a:lnTo>
                    <a:pt x="51" y="144"/>
                  </a:lnTo>
                  <a:lnTo>
                    <a:pt x="51" y="144"/>
                  </a:lnTo>
                  <a:lnTo>
                    <a:pt x="47" y="144"/>
                  </a:lnTo>
                  <a:lnTo>
                    <a:pt x="47" y="144"/>
                  </a:lnTo>
                  <a:lnTo>
                    <a:pt x="51" y="144"/>
                  </a:lnTo>
                  <a:lnTo>
                    <a:pt x="51" y="141"/>
                  </a:lnTo>
                  <a:lnTo>
                    <a:pt x="51" y="141"/>
                  </a:lnTo>
                  <a:lnTo>
                    <a:pt x="51" y="141"/>
                  </a:lnTo>
                  <a:lnTo>
                    <a:pt x="55" y="144"/>
                  </a:lnTo>
                  <a:lnTo>
                    <a:pt x="55" y="141"/>
                  </a:lnTo>
                  <a:lnTo>
                    <a:pt x="59" y="144"/>
                  </a:lnTo>
                  <a:lnTo>
                    <a:pt x="55" y="144"/>
                  </a:lnTo>
                  <a:lnTo>
                    <a:pt x="59" y="144"/>
                  </a:lnTo>
                  <a:lnTo>
                    <a:pt x="59" y="144"/>
                  </a:lnTo>
                  <a:lnTo>
                    <a:pt x="59" y="144"/>
                  </a:lnTo>
                  <a:lnTo>
                    <a:pt x="59" y="144"/>
                  </a:lnTo>
                  <a:lnTo>
                    <a:pt x="63" y="144"/>
                  </a:lnTo>
                  <a:lnTo>
                    <a:pt x="63" y="148"/>
                  </a:lnTo>
                  <a:lnTo>
                    <a:pt x="63" y="148"/>
                  </a:lnTo>
                  <a:lnTo>
                    <a:pt x="63" y="148"/>
                  </a:lnTo>
                  <a:lnTo>
                    <a:pt x="67" y="152"/>
                  </a:lnTo>
                  <a:lnTo>
                    <a:pt x="67" y="152"/>
                  </a:lnTo>
                  <a:lnTo>
                    <a:pt x="67" y="152"/>
                  </a:lnTo>
                  <a:lnTo>
                    <a:pt x="67" y="148"/>
                  </a:lnTo>
                  <a:lnTo>
                    <a:pt x="67" y="148"/>
                  </a:lnTo>
                  <a:lnTo>
                    <a:pt x="67" y="148"/>
                  </a:lnTo>
                  <a:lnTo>
                    <a:pt x="67" y="144"/>
                  </a:lnTo>
                  <a:lnTo>
                    <a:pt x="67" y="141"/>
                  </a:lnTo>
                  <a:lnTo>
                    <a:pt x="67" y="141"/>
                  </a:lnTo>
                  <a:lnTo>
                    <a:pt x="71" y="144"/>
                  </a:lnTo>
                  <a:lnTo>
                    <a:pt x="71" y="144"/>
                  </a:lnTo>
                  <a:lnTo>
                    <a:pt x="71" y="141"/>
                  </a:lnTo>
                  <a:lnTo>
                    <a:pt x="71" y="141"/>
                  </a:lnTo>
                  <a:lnTo>
                    <a:pt x="71" y="141"/>
                  </a:lnTo>
                  <a:lnTo>
                    <a:pt x="71" y="141"/>
                  </a:lnTo>
                  <a:lnTo>
                    <a:pt x="75" y="141"/>
                  </a:lnTo>
                  <a:lnTo>
                    <a:pt x="75" y="137"/>
                  </a:lnTo>
                  <a:lnTo>
                    <a:pt x="75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71" y="137"/>
                  </a:lnTo>
                  <a:lnTo>
                    <a:pt x="67" y="137"/>
                  </a:lnTo>
                  <a:lnTo>
                    <a:pt x="63" y="133"/>
                  </a:lnTo>
                  <a:lnTo>
                    <a:pt x="63" y="133"/>
                  </a:lnTo>
                  <a:lnTo>
                    <a:pt x="63" y="133"/>
                  </a:lnTo>
                  <a:lnTo>
                    <a:pt x="67" y="129"/>
                  </a:lnTo>
                  <a:lnTo>
                    <a:pt x="67" y="129"/>
                  </a:lnTo>
                  <a:lnTo>
                    <a:pt x="63" y="129"/>
                  </a:lnTo>
                  <a:lnTo>
                    <a:pt x="63" y="129"/>
                  </a:lnTo>
                  <a:lnTo>
                    <a:pt x="63" y="129"/>
                  </a:lnTo>
                  <a:lnTo>
                    <a:pt x="63" y="129"/>
                  </a:lnTo>
                  <a:lnTo>
                    <a:pt x="67" y="129"/>
                  </a:lnTo>
                  <a:lnTo>
                    <a:pt x="71" y="129"/>
                  </a:lnTo>
                  <a:lnTo>
                    <a:pt x="71" y="129"/>
                  </a:lnTo>
                  <a:lnTo>
                    <a:pt x="71" y="129"/>
                  </a:lnTo>
                  <a:lnTo>
                    <a:pt x="71" y="129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71" y="125"/>
                  </a:lnTo>
                  <a:lnTo>
                    <a:pt x="75" y="129"/>
                  </a:lnTo>
                  <a:lnTo>
                    <a:pt x="75" y="129"/>
                  </a:lnTo>
                  <a:lnTo>
                    <a:pt x="79" y="129"/>
                  </a:lnTo>
                  <a:lnTo>
                    <a:pt x="79" y="129"/>
                  </a:lnTo>
                  <a:lnTo>
                    <a:pt x="79" y="129"/>
                  </a:lnTo>
                  <a:lnTo>
                    <a:pt x="79" y="125"/>
                  </a:lnTo>
                  <a:lnTo>
                    <a:pt x="75" y="125"/>
                  </a:lnTo>
                  <a:lnTo>
                    <a:pt x="75" y="121"/>
                  </a:lnTo>
                  <a:lnTo>
                    <a:pt x="75" y="121"/>
                  </a:lnTo>
                  <a:lnTo>
                    <a:pt x="75" y="121"/>
                  </a:lnTo>
                  <a:lnTo>
                    <a:pt x="71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9" y="117"/>
                  </a:lnTo>
                  <a:lnTo>
                    <a:pt x="79" y="121"/>
                  </a:lnTo>
                  <a:lnTo>
                    <a:pt x="83" y="121"/>
                  </a:lnTo>
                  <a:lnTo>
                    <a:pt x="83" y="121"/>
                  </a:lnTo>
                  <a:lnTo>
                    <a:pt x="83" y="121"/>
                  </a:lnTo>
                  <a:lnTo>
                    <a:pt x="83" y="125"/>
                  </a:lnTo>
                  <a:lnTo>
                    <a:pt x="86" y="125"/>
                  </a:lnTo>
                  <a:lnTo>
                    <a:pt x="86" y="125"/>
                  </a:lnTo>
                  <a:lnTo>
                    <a:pt x="86" y="125"/>
                  </a:lnTo>
                  <a:lnTo>
                    <a:pt x="83" y="125"/>
                  </a:lnTo>
                  <a:lnTo>
                    <a:pt x="83" y="129"/>
                  </a:lnTo>
                  <a:lnTo>
                    <a:pt x="83" y="129"/>
                  </a:lnTo>
                  <a:lnTo>
                    <a:pt x="83" y="129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3" y="129"/>
                  </a:lnTo>
                  <a:lnTo>
                    <a:pt x="83" y="133"/>
                  </a:lnTo>
                  <a:lnTo>
                    <a:pt x="86" y="133"/>
                  </a:lnTo>
                  <a:lnTo>
                    <a:pt x="86" y="133"/>
                  </a:lnTo>
                  <a:lnTo>
                    <a:pt x="83" y="133"/>
                  </a:lnTo>
                  <a:lnTo>
                    <a:pt x="83" y="133"/>
                  </a:lnTo>
                  <a:lnTo>
                    <a:pt x="83" y="133"/>
                  </a:lnTo>
                  <a:lnTo>
                    <a:pt x="83" y="137"/>
                  </a:lnTo>
                  <a:lnTo>
                    <a:pt x="83" y="137"/>
                  </a:lnTo>
                  <a:lnTo>
                    <a:pt x="83" y="141"/>
                  </a:lnTo>
                  <a:lnTo>
                    <a:pt x="83" y="141"/>
                  </a:lnTo>
                  <a:lnTo>
                    <a:pt x="83" y="141"/>
                  </a:lnTo>
                  <a:lnTo>
                    <a:pt x="83" y="141"/>
                  </a:lnTo>
                  <a:lnTo>
                    <a:pt x="83" y="141"/>
                  </a:lnTo>
                  <a:lnTo>
                    <a:pt x="79" y="144"/>
                  </a:lnTo>
                  <a:lnTo>
                    <a:pt x="83" y="144"/>
                  </a:lnTo>
                  <a:lnTo>
                    <a:pt x="83" y="144"/>
                  </a:lnTo>
                  <a:lnTo>
                    <a:pt x="79" y="144"/>
                  </a:lnTo>
                  <a:lnTo>
                    <a:pt x="75" y="144"/>
                  </a:lnTo>
                  <a:lnTo>
                    <a:pt x="75" y="144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75" y="148"/>
                  </a:lnTo>
                  <a:lnTo>
                    <a:pt x="79" y="148"/>
                  </a:lnTo>
                  <a:lnTo>
                    <a:pt x="79" y="148"/>
                  </a:lnTo>
                  <a:lnTo>
                    <a:pt x="79" y="148"/>
                  </a:lnTo>
                  <a:lnTo>
                    <a:pt x="79" y="152"/>
                  </a:lnTo>
                  <a:lnTo>
                    <a:pt x="79" y="152"/>
                  </a:lnTo>
                  <a:lnTo>
                    <a:pt x="79" y="156"/>
                  </a:lnTo>
                  <a:lnTo>
                    <a:pt x="79" y="156"/>
                  </a:lnTo>
                  <a:lnTo>
                    <a:pt x="75" y="156"/>
                  </a:lnTo>
                  <a:lnTo>
                    <a:pt x="75" y="156"/>
                  </a:lnTo>
                  <a:lnTo>
                    <a:pt x="79" y="156"/>
                  </a:lnTo>
                  <a:lnTo>
                    <a:pt x="79" y="160"/>
                  </a:lnTo>
                  <a:lnTo>
                    <a:pt x="75" y="160"/>
                  </a:lnTo>
                  <a:lnTo>
                    <a:pt x="75" y="160"/>
                  </a:lnTo>
                  <a:lnTo>
                    <a:pt x="71" y="160"/>
                  </a:lnTo>
                  <a:lnTo>
                    <a:pt x="75" y="160"/>
                  </a:lnTo>
                  <a:lnTo>
                    <a:pt x="75" y="164"/>
                  </a:lnTo>
                  <a:lnTo>
                    <a:pt x="75" y="164"/>
                  </a:lnTo>
                  <a:lnTo>
                    <a:pt x="75" y="168"/>
                  </a:lnTo>
                  <a:lnTo>
                    <a:pt x="71" y="168"/>
                  </a:lnTo>
                  <a:lnTo>
                    <a:pt x="71" y="164"/>
                  </a:lnTo>
                  <a:lnTo>
                    <a:pt x="67" y="164"/>
                  </a:lnTo>
                  <a:lnTo>
                    <a:pt x="67" y="168"/>
                  </a:lnTo>
                  <a:lnTo>
                    <a:pt x="71" y="168"/>
                  </a:lnTo>
                  <a:lnTo>
                    <a:pt x="71" y="168"/>
                  </a:lnTo>
                  <a:lnTo>
                    <a:pt x="71" y="172"/>
                  </a:lnTo>
                  <a:lnTo>
                    <a:pt x="71" y="172"/>
                  </a:lnTo>
                  <a:lnTo>
                    <a:pt x="71" y="172"/>
                  </a:lnTo>
                  <a:lnTo>
                    <a:pt x="71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2"/>
                  </a:lnTo>
                  <a:lnTo>
                    <a:pt x="67" y="176"/>
                  </a:lnTo>
                  <a:lnTo>
                    <a:pt x="67" y="176"/>
                  </a:lnTo>
                  <a:lnTo>
                    <a:pt x="67" y="176"/>
                  </a:lnTo>
                  <a:lnTo>
                    <a:pt x="63" y="176"/>
                  </a:lnTo>
                  <a:lnTo>
                    <a:pt x="63" y="172"/>
                  </a:lnTo>
                  <a:lnTo>
                    <a:pt x="63" y="172"/>
                  </a:lnTo>
                  <a:lnTo>
                    <a:pt x="59" y="172"/>
                  </a:lnTo>
                  <a:lnTo>
                    <a:pt x="55" y="172"/>
                  </a:lnTo>
                  <a:lnTo>
                    <a:pt x="55" y="172"/>
                  </a:lnTo>
                  <a:lnTo>
                    <a:pt x="55" y="176"/>
                  </a:lnTo>
                  <a:lnTo>
                    <a:pt x="59" y="176"/>
                  </a:lnTo>
                  <a:lnTo>
                    <a:pt x="59" y="176"/>
                  </a:lnTo>
                  <a:lnTo>
                    <a:pt x="59" y="180"/>
                  </a:lnTo>
                  <a:lnTo>
                    <a:pt x="55" y="180"/>
                  </a:lnTo>
                  <a:lnTo>
                    <a:pt x="55" y="180"/>
                  </a:lnTo>
                  <a:lnTo>
                    <a:pt x="55" y="176"/>
                  </a:lnTo>
                  <a:lnTo>
                    <a:pt x="55" y="180"/>
                  </a:lnTo>
                  <a:lnTo>
                    <a:pt x="55" y="180"/>
                  </a:lnTo>
                  <a:lnTo>
                    <a:pt x="55" y="180"/>
                  </a:lnTo>
                  <a:lnTo>
                    <a:pt x="55" y="180"/>
                  </a:lnTo>
                  <a:lnTo>
                    <a:pt x="55" y="184"/>
                  </a:lnTo>
                  <a:lnTo>
                    <a:pt x="51" y="180"/>
                  </a:lnTo>
                  <a:lnTo>
                    <a:pt x="51" y="180"/>
                  </a:lnTo>
                  <a:lnTo>
                    <a:pt x="51" y="184"/>
                  </a:lnTo>
                  <a:lnTo>
                    <a:pt x="51" y="184"/>
                  </a:lnTo>
                  <a:lnTo>
                    <a:pt x="51" y="184"/>
                  </a:lnTo>
                  <a:lnTo>
                    <a:pt x="47" y="184"/>
                  </a:lnTo>
                  <a:lnTo>
                    <a:pt x="47" y="184"/>
                  </a:lnTo>
                  <a:lnTo>
                    <a:pt x="47" y="184"/>
                  </a:lnTo>
                  <a:lnTo>
                    <a:pt x="47" y="184"/>
                  </a:lnTo>
                  <a:lnTo>
                    <a:pt x="47" y="184"/>
                  </a:lnTo>
                  <a:lnTo>
                    <a:pt x="43" y="187"/>
                  </a:lnTo>
                  <a:lnTo>
                    <a:pt x="43" y="187"/>
                  </a:lnTo>
                  <a:lnTo>
                    <a:pt x="40" y="184"/>
                  </a:lnTo>
                  <a:moveTo>
                    <a:pt x="489" y="152"/>
                  </a:moveTo>
                  <a:lnTo>
                    <a:pt x="489" y="152"/>
                  </a:lnTo>
                  <a:lnTo>
                    <a:pt x="489" y="152"/>
                  </a:lnTo>
                  <a:lnTo>
                    <a:pt x="489" y="152"/>
                  </a:lnTo>
                  <a:lnTo>
                    <a:pt x="489" y="156"/>
                  </a:lnTo>
                  <a:lnTo>
                    <a:pt x="489" y="156"/>
                  </a:lnTo>
                  <a:lnTo>
                    <a:pt x="485" y="160"/>
                  </a:lnTo>
                  <a:lnTo>
                    <a:pt x="485" y="152"/>
                  </a:lnTo>
                  <a:lnTo>
                    <a:pt x="485" y="148"/>
                  </a:lnTo>
                  <a:lnTo>
                    <a:pt x="485" y="144"/>
                  </a:lnTo>
                  <a:lnTo>
                    <a:pt x="481" y="141"/>
                  </a:lnTo>
                  <a:lnTo>
                    <a:pt x="481" y="137"/>
                  </a:lnTo>
                  <a:lnTo>
                    <a:pt x="481" y="137"/>
                  </a:lnTo>
                  <a:lnTo>
                    <a:pt x="481" y="133"/>
                  </a:lnTo>
                  <a:lnTo>
                    <a:pt x="485" y="133"/>
                  </a:lnTo>
                  <a:lnTo>
                    <a:pt x="489" y="133"/>
                  </a:lnTo>
                  <a:lnTo>
                    <a:pt x="489" y="133"/>
                  </a:lnTo>
                  <a:lnTo>
                    <a:pt x="489" y="137"/>
                  </a:lnTo>
                  <a:lnTo>
                    <a:pt x="493" y="137"/>
                  </a:lnTo>
                  <a:lnTo>
                    <a:pt x="493" y="137"/>
                  </a:lnTo>
                  <a:lnTo>
                    <a:pt x="493" y="141"/>
                  </a:lnTo>
                  <a:lnTo>
                    <a:pt x="493" y="141"/>
                  </a:lnTo>
                  <a:lnTo>
                    <a:pt x="493" y="141"/>
                  </a:lnTo>
                  <a:lnTo>
                    <a:pt x="493" y="141"/>
                  </a:lnTo>
                  <a:lnTo>
                    <a:pt x="497" y="141"/>
                  </a:lnTo>
                  <a:lnTo>
                    <a:pt x="501" y="141"/>
                  </a:lnTo>
                  <a:lnTo>
                    <a:pt x="501" y="144"/>
                  </a:lnTo>
                  <a:lnTo>
                    <a:pt x="497" y="144"/>
                  </a:lnTo>
                  <a:lnTo>
                    <a:pt x="497" y="148"/>
                  </a:lnTo>
                  <a:lnTo>
                    <a:pt x="493" y="152"/>
                  </a:lnTo>
                  <a:lnTo>
                    <a:pt x="493" y="152"/>
                  </a:lnTo>
                  <a:lnTo>
                    <a:pt x="493" y="152"/>
                  </a:lnTo>
                  <a:lnTo>
                    <a:pt x="489" y="152"/>
                  </a:lnTo>
                  <a:lnTo>
                    <a:pt x="489" y="152"/>
                  </a:lnTo>
                </a:path>
              </a:pathLst>
            </a:cu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Rectangle 32"/>
            <p:cNvSpPr>
              <a:spLocks noChangeArrowheads="1"/>
            </p:cNvSpPr>
            <p:nvPr/>
          </p:nvSpPr>
          <p:spPr bwMode="auto">
            <a:xfrm>
              <a:off x="1343059" y="5482631"/>
              <a:ext cx="2116" cy="2117"/>
            </a:xfrm>
            <a:prstGeom prst="rect">
              <a:avLst/>
            </a:prstGeom>
            <a:grpFill/>
            <a:ln w="3175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8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80" name="TextBox 79"/>
          <p:cNvSpPr txBox="1"/>
          <p:nvPr/>
        </p:nvSpPr>
        <p:spPr>
          <a:xfrm>
            <a:off x="6378474" y="2003452"/>
            <a:ext cx="5199815" cy="8890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 every 6 emails received, we get 3 Phone calls. Suitable for all categories business and personal presentation</a:t>
            </a:r>
            <a:r>
              <a:rPr lang="id-ID" sz="1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id-ID" sz="12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Suitable for all categories business.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5010791" y="1597446"/>
            <a:ext cx="247067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Branches Analysis</a:t>
            </a:r>
            <a:endParaRPr lang="id-ID" sz="2000" b="1" dirty="0">
              <a:solidFill>
                <a:schemeClr val="tx2">
                  <a:lumMod val="60000"/>
                  <a:lumOff val="4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5010791" y="1876725"/>
            <a:ext cx="1417376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4800" b="1" dirty="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78%</a:t>
            </a: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C41A5E62-4455-400C-BB30-7FFBDEFC2BDA}"/>
              </a:ext>
            </a:extLst>
          </p:cNvPr>
          <p:cNvGrpSpPr/>
          <p:nvPr/>
        </p:nvGrpSpPr>
        <p:grpSpPr>
          <a:xfrm>
            <a:off x="2134003" y="4476300"/>
            <a:ext cx="842063" cy="1243436"/>
            <a:chOff x="2134003" y="4476300"/>
            <a:chExt cx="842063" cy="1243436"/>
          </a:xfrm>
        </p:grpSpPr>
        <p:grpSp>
          <p:nvGrpSpPr>
            <p:cNvPr id="103" name="Group 102"/>
            <p:cNvGrpSpPr/>
            <p:nvPr/>
          </p:nvGrpSpPr>
          <p:grpSpPr>
            <a:xfrm>
              <a:off x="2134003" y="4476300"/>
              <a:ext cx="842063" cy="1243436"/>
              <a:chOff x="5200651" y="795337"/>
              <a:chExt cx="815975" cy="1204913"/>
            </a:xfrm>
          </p:grpSpPr>
          <p:sp>
            <p:nvSpPr>
              <p:cNvPr id="105" name="Freeform 5"/>
              <p:cNvSpPr>
                <a:spLocks/>
              </p:cNvSpPr>
              <p:nvPr/>
            </p:nvSpPr>
            <p:spPr bwMode="auto">
              <a:xfrm>
                <a:off x="5200651" y="795337"/>
                <a:ext cx="815975" cy="1204913"/>
              </a:xfrm>
              <a:custGeom>
                <a:avLst/>
                <a:gdLst>
                  <a:gd name="T0" fmla="*/ 503 w 503"/>
                  <a:gd name="T1" fmla="*/ 252 h 744"/>
                  <a:gd name="T2" fmla="*/ 252 w 503"/>
                  <a:gd name="T3" fmla="*/ 0 h 744"/>
                  <a:gd name="T4" fmla="*/ 0 w 503"/>
                  <a:gd name="T5" fmla="*/ 252 h 744"/>
                  <a:gd name="T6" fmla="*/ 71 w 503"/>
                  <a:gd name="T7" fmla="*/ 426 h 744"/>
                  <a:gd name="T8" fmla="*/ 71 w 503"/>
                  <a:gd name="T9" fmla="*/ 429 h 744"/>
                  <a:gd name="T10" fmla="*/ 246 w 503"/>
                  <a:gd name="T11" fmla="*/ 744 h 744"/>
                  <a:gd name="T12" fmla="*/ 248 w 503"/>
                  <a:gd name="T13" fmla="*/ 744 h 744"/>
                  <a:gd name="T14" fmla="*/ 255 w 503"/>
                  <a:gd name="T15" fmla="*/ 744 h 744"/>
                  <a:gd name="T16" fmla="*/ 259 w 503"/>
                  <a:gd name="T17" fmla="*/ 744 h 744"/>
                  <a:gd name="T18" fmla="*/ 433 w 503"/>
                  <a:gd name="T19" fmla="*/ 429 h 744"/>
                  <a:gd name="T20" fmla="*/ 432 w 503"/>
                  <a:gd name="T21" fmla="*/ 428 h 744"/>
                  <a:gd name="T22" fmla="*/ 503 w 503"/>
                  <a:gd name="T23" fmla="*/ 252 h 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3" h="744">
                    <a:moveTo>
                      <a:pt x="503" y="252"/>
                    </a:moveTo>
                    <a:cubicBezTo>
                      <a:pt x="503" y="113"/>
                      <a:pt x="390" y="0"/>
                      <a:pt x="252" y="0"/>
                    </a:cubicBezTo>
                    <a:cubicBezTo>
                      <a:pt x="113" y="0"/>
                      <a:pt x="0" y="113"/>
                      <a:pt x="0" y="252"/>
                    </a:cubicBezTo>
                    <a:cubicBezTo>
                      <a:pt x="0" y="319"/>
                      <a:pt x="27" y="381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1" y="429"/>
                      <a:pt x="217" y="573"/>
                      <a:pt x="246" y="744"/>
                    </a:cubicBezTo>
                    <a:cubicBezTo>
                      <a:pt x="248" y="744"/>
                      <a:pt x="248" y="744"/>
                      <a:pt x="248" y="744"/>
                    </a:cubicBezTo>
                    <a:cubicBezTo>
                      <a:pt x="255" y="744"/>
                      <a:pt x="255" y="744"/>
                      <a:pt x="255" y="744"/>
                    </a:cubicBezTo>
                    <a:cubicBezTo>
                      <a:pt x="259" y="744"/>
                      <a:pt x="259" y="744"/>
                      <a:pt x="259" y="744"/>
                    </a:cubicBezTo>
                    <a:cubicBezTo>
                      <a:pt x="288" y="573"/>
                      <a:pt x="433" y="429"/>
                      <a:pt x="433" y="429"/>
                    </a:cubicBezTo>
                    <a:cubicBezTo>
                      <a:pt x="432" y="428"/>
                      <a:pt x="432" y="428"/>
                      <a:pt x="432" y="428"/>
                    </a:cubicBezTo>
                    <a:cubicBezTo>
                      <a:pt x="476" y="383"/>
                      <a:pt x="503" y="319"/>
                      <a:pt x="503" y="252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Oval 6"/>
              <p:cNvSpPr>
                <a:spLocks noChangeArrowheads="1"/>
              </p:cNvSpPr>
              <p:nvPr/>
            </p:nvSpPr>
            <p:spPr bwMode="auto">
              <a:xfrm>
                <a:off x="5265738" y="868363"/>
                <a:ext cx="687388" cy="685800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5" name="Freeform 46"/>
            <p:cNvSpPr>
              <a:spLocks noEditPoints="1"/>
            </p:cNvSpPr>
            <p:nvPr/>
          </p:nvSpPr>
          <p:spPr bwMode="auto">
            <a:xfrm>
              <a:off x="2445651" y="4696033"/>
              <a:ext cx="218767" cy="400644"/>
            </a:xfrm>
            <a:custGeom>
              <a:avLst/>
              <a:gdLst>
                <a:gd name="T0" fmla="*/ 19 w 108"/>
                <a:gd name="T1" fmla="*/ 79 h 197"/>
                <a:gd name="T2" fmla="*/ 33 w 108"/>
                <a:gd name="T3" fmla="*/ 91 h 197"/>
                <a:gd name="T4" fmla="*/ 48 w 108"/>
                <a:gd name="T5" fmla="*/ 78 h 197"/>
                <a:gd name="T6" fmla="*/ 62 w 108"/>
                <a:gd name="T7" fmla="*/ 64 h 197"/>
                <a:gd name="T8" fmla="*/ 77 w 108"/>
                <a:gd name="T9" fmla="*/ 50 h 197"/>
                <a:gd name="T10" fmla="*/ 91 w 108"/>
                <a:gd name="T11" fmla="*/ 36 h 197"/>
                <a:gd name="T12" fmla="*/ 105 w 108"/>
                <a:gd name="T13" fmla="*/ 30 h 197"/>
                <a:gd name="T14" fmla="*/ 58 w 108"/>
                <a:gd name="T15" fmla="*/ 0 h 197"/>
                <a:gd name="T16" fmla="*/ 52 w 108"/>
                <a:gd name="T17" fmla="*/ 0 h 197"/>
                <a:gd name="T18" fmla="*/ 0 w 108"/>
                <a:gd name="T19" fmla="*/ 53 h 197"/>
                <a:gd name="T20" fmla="*/ 0 w 108"/>
                <a:gd name="T21" fmla="*/ 65 h 197"/>
                <a:gd name="T22" fmla="*/ 4 w 108"/>
                <a:gd name="T23" fmla="*/ 70 h 197"/>
                <a:gd name="T24" fmla="*/ 19 w 108"/>
                <a:gd name="T25" fmla="*/ 79 h 197"/>
                <a:gd name="T26" fmla="*/ 22 w 108"/>
                <a:gd name="T27" fmla="*/ 20 h 197"/>
                <a:gd name="T28" fmla="*/ 27 w 108"/>
                <a:gd name="T29" fmla="*/ 21 h 197"/>
                <a:gd name="T30" fmla="*/ 27 w 108"/>
                <a:gd name="T31" fmla="*/ 26 h 197"/>
                <a:gd name="T32" fmla="*/ 16 w 108"/>
                <a:gd name="T33" fmla="*/ 53 h 197"/>
                <a:gd name="T34" fmla="*/ 12 w 108"/>
                <a:gd name="T35" fmla="*/ 57 h 197"/>
                <a:gd name="T36" fmla="*/ 8 w 108"/>
                <a:gd name="T37" fmla="*/ 53 h 197"/>
                <a:gd name="T38" fmla="*/ 22 w 108"/>
                <a:gd name="T39" fmla="*/ 20 h 197"/>
                <a:gd name="T40" fmla="*/ 39 w 108"/>
                <a:gd name="T41" fmla="*/ 142 h 197"/>
                <a:gd name="T42" fmla="*/ 69 w 108"/>
                <a:gd name="T43" fmla="*/ 142 h 197"/>
                <a:gd name="T44" fmla="*/ 69 w 108"/>
                <a:gd name="T45" fmla="*/ 185 h 197"/>
                <a:gd name="T46" fmla="*/ 57 w 108"/>
                <a:gd name="T47" fmla="*/ 197 h 197"/>
                <a:gd name="T48" fmla="*/ 51 w 108"/>
                <a:gd name="T49" fmla="*/ 197 h 197"/>
                <a:gd name="T50" fmla="*/ 39 w 108"/>
                <a:gd name="T51" fmla="*/ 185 h 197"/>
                <a:gd name="T52" fmla="*/ 39 w 108"/>
                <a:gd name="T53" fmla="*/ 142 h 197"/>
                <a:gd name="T54" fmla="*/ 108 w 108"/>
                <a:gd name="T55" fmla="*/ 53 h 197"/>
                <a:gd name="T56" fmla="*/ 108 w 108"/>
                <a:gd name="T57" fmla="*/ 125 h 197"/>
                <a:gd name="T58" fmla="*/ 96 w 108"/>
                <a:gd name="T59" fmla="*/ 138 h 197"/>
                <a:gd name="T60" fmla="*/ 14 w 108"/>
                <a:gd name="T61" fmla="*/ 138 h 197"/>
                <a:gd name="T62" fmla="*/ 2 w 108"/>
                <a:gd name="T63" fmla="*/ 125 h 197"/>
                <a:gd name="T64" fmla="*/ 2 w 108"/>
                <a:gd name="T65" fmla="*/ 74 h 197"/>
                <a:gd name="T66" fmla="*/ 4 w 108"/>
                <a:gd name="T67" fmla="*/ 75 h 197"/>
                <a:gd name="T68" fmla="*/ 14 w 108"/>
                <a:gd name="T69" fmla="*/ 79 h 197"/>
                <a:gd name="T70" fmla="*/ 33 w 108"/>
                <a:gd name="T71" fmla="*/ 96 h 197"/>
                <a:gd name="T72" fmla="*/ 52 w 108"/>
                <a:gd name="T73" fmla="*/ 78 h 197"/>
                <a:gd name="T74" fmla="*/ 62 w 108"/>
                <a:gd name="T75" fmla="*/ 68 h 197"/>
                <a:gd name="T76" fmla="*/ 81 w 108"/>
                <a:gd name="T77" fmla="*/ 50 h 197"/>
                <a:gd name="T78" fmla="*/ 91 w 108"/>
                <a:gd name="T79" fmla="*/ 40 h 197"/>
                <a:gd name="T80" fmla="*/ 106 w 108"/>
                <a:gd name="T81" fmla="*/ 37 h 197"/>
                <a:gd name="T82" fmla="*/ 108 w 108"/>
                <a:gd name="T83" fmla="*/ 53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97">
                  <a:moveTo>
                    <a:pt x="19" y="79"/>
                  </a:moveTo>
                  <a:cubicBezTo>
                    <a:pt x="19" y="84"/>
                    <a:pt x="25" y="91"/>
                    <a:pt x="33" y="91"/>
                  </a:cubicBezTo>
                  <a:cubicBezTo>
                    <a:pt x="41" y="91"/>
                    <a:pt x="48" y="85"/>
                    <a:pt x="48" y="78"/>
                  </a:cubicBezTo>
                  <a:cubicBezTo>
                    <a:pt x="48" y="70"/>
                    <a:pt x="54" y="64"/>
                    <a:pt x="62" y="64"/>
                  </a:cubicBezTo>
                  <a:cubicBezTo>
                    <a:pt x="70" y="64"/>
                    <a:pt x="77" y="57"/>
                    <a:pt x="77" y="50"/>
                  </a:cubicBezTo>
                  <a:cubicBezTo>
                    <a:pt x="77" y="42"/>
                    <a:pt x="83" y="36"/>
                    <a:pt x="91" y="36"/>
                  </a:cubicBezTo>
                  <a:cubicBezTo>
                    <a:pt x="99" y="36"/>
                    <a:pt x="107" y="34"/>
                    <a:pt x="105" y="30"/>
                  </a:cubicBezTo>
                  <a:cubicBezTo>
                    <a:pt x="97" y="13"/>
                    <a:pt x="79" y="0"/>
                    <a:pt x="58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23" y="0"/>
                    <a:pt x="0" y="24"/>
                    <a:pt x="0" y="53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68"/>
                    <a:pt x="3" y="70"/>
                    <a:pt x="4" y="70"/>
                  </a:cubicBezTo>
                  <a:cubicBezTo>
                    <a:pt x="12" y="70"/>
                    <a:pt x="19" y="74"/>
                    <a:pt x="19" y="79"/>
                  </a:cubicBezTo>
                  <a:close/>
                  <a:moveTo>
                    <a:pt x="22" y="20"/>
                  </a:moveTo>
                  <a:cubicBezTo>
                    <a:pt x="23" y="19"/>
                    <a:pt x="26" y="19"/>
                    <a:pt x="27" y="21"/>
                  </a:cubicBezTo>
                  <a:cubicBezTo>
                    <a:pt x="29" y="22"/>
                    <a:pt x="29" y="25"/>
                    <a:pt x="27" y="26"/>
                  </a:cubicBezTo>
                  <a:cubicBezTo>
                    <a:pt x="20" y="33"/>
                    <a:pt x="16" y="43"/>
                    <a:pt x="16" y="53"/>
                  </a:cubicBezTo>
                  <a:cubicBezTo>
                    <a:pt x="16" y="55"/>
                    <a:pt x="14" y="57"/>
                    <a:pt x="12" y="57"/>
                  </a:cubicBezTo>
                  <a:cubicBezTo>
                    <a:pt x="10" y="57"/>
                    <a:pt x="8" y="55"/>
                    <a:pt x="8" y="53"/>
                  </a:cubicBezTo>
                  <a:cubicBezTo>
                    <a:pt x="8" y="40"/>
                    <a:pt x="13" y="29"/>
                    <a:pt x="22" y="20"/>
                  </a:cubicBezTo>
                  <a:close/>
                  <a:moveTo>
                    <a:pt x="39" y="142"/>
                  </a:moveTo>
                  <a:cubicBezTo>
                    <a:pt x="69" y="142"/>
                    <a:pt x="69" y="142"/>
                    <a:pt x="69" y="142"/>
                  </a:cubicBezTo>
                  <a:cubicBezTo>
                    <a:pt x="69" y="185"/>
                    <a:pt x="69" y="185"/>
                    <a:pt x="69" y="185"/>
                  </a:cubicBezTo>
                  <a:cubicBezTo>
                    <a:pt x="69" y="191"/>
                    <a:pt x="64" y="197"/>
                    <a:pt x="57" y="197"/>
                  </a:cubicBezTo>
                  <a:cubicBezTo>
                    <a:pt x="51" y="197"/>
                    <a:pt x="51" y="197"/>
                    <a:pt x="51" y="197"/>
                  </a:cubicBezTo>
                  <a:cubicBezTo>
                    <a:pt x="44" y="197"/>
                    <a:pt x="39" y="191"/>
                    <a:pt x="39" y="185"/>
                  </a:cubicBezTo>
                  <a:lnTo>
                    <a:pt x="39" y="142"/>
                  </a:lnTo>
                  <a:close/>
                  <a:moveTo>
                    <a:pt x="108" y="53"/>
                  </a:moveTo>
                  <a:cubicBezTo>
                    <a:pt x="108" y="125"/>
                    <a:pt x="108" y="125"/>
                    <a:pt x="108" y="125"/>
                  </a:cubicBezTo>
                  <a:cubicBezTo>
                    <a:pt x="108" y="132"/>
                    <a:pt x="103" y="138"/>
                    <a:pt x="96" y="138"/>
                  </a:cubicBezTo>
                  <a:cubicBezTo>
                    <a:pt x="14" y="138"/>
                    <a:pt x="14" y="138"/>
                    <a:pt x="14" y="138"/>
                  </a:cubicBezTo>
                  <a:cubicBezTo>
                    <a:pt x="7" y="138"/>
                    <a:pt x="2" y="132"/>
                    <a:pt x="2" y="125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3" y="74"/>
                    <a:pt x="3" y="75"/>
                    <a:pt x="4" y="75"/>
                  </a:cubicBezTo>
                  <a:cubicBezTo>
                    <a:pt x="9" y="75"/>
                    <a:pt x="14" y="76"/>
                    <a:pt x="14" y="79"/>
                  </a:cubicBezTo>
                  <a:cubicBezTo>
                    <a:pt x="14" y="87"/>
                    <a:pt x="23" y="96"/>
                    <a:pt x="33" y="96"/>
                  </a:cubicBezTo>
                  <a:cubicBezTo>
                    <a:pt x="43" y="96"/>
                    <a:pt x="52" y="88"/>
                    <a:pt x="52" y="78"/>
                  </a:cubicBezTo>
                  <a:cubicBezTo>
                    <a:pt x="52" y="72"/>
                    <a:pt x="56" y="68"/>
                    <a:pt x="62" y="68"/>
                  </a:cubicBezTo>
                  <a:cubicBezTo>
                    <a:pt x="72" y="68"/>
                    <a:pt x="81" y="60"/>
                    <a:pt x="81" y="50"/>
                  </a:cubicBezTo>
                  <a:cubicBezTo>
                    <a:pt x="81" y="45"/>
                    <a:pt x="85" y="40"/>
                    <a:pt x="91" y="40"/>
                  </a:cubicBezTo>
                  <a:cubicBezTo>
                    <a:pt x="96" y="40"/>
                    <a:pt x="102" y="40"/>
                    <a:pt x="106" y="37"/>
                  </a:cubicBezTo>
                  <a:cubicBezTo>
                    <a:pt x="107" y="42"/>
                    <a:pt x="108" y="47"/>
                    <a:pt x="108" y="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F92F93B2-8D6C-4CD1-9EF2-D00B4BF01257}"/>
              </a:ext>
            </a:extLst>
          </p:cNvPr>
          <p:cNvGrpSpPr/>
          <p:nvPr/>
        </p:nvGrpSpPr>
        <p:grpSpPr>
          <a:xfrm>
            <a:off x="2287462" y="914236"/>
            <a:ext cx="842063" cy="1243436"/>
            <a:chOff x="2287462" y="914236"/>
            <a:chExt cx="842063" cy="1243436"/>
          </a:xfrm>
        </p:grpSpPr>
        <p:grpSp>
          <p:nvGrpSpPr>
            <p:cNvPr id="114" name="Group 113"/>
            <p:cNvGrpSpPr/>
            <p:nvPr/>
          </p:nvGrpSpPr>
          <p:grpSpPr>
            <a:xfrm>
              <a:off x="2287462" y="914236"/>
              <a:ext cx="842063" cy="1243436"/>
              <a:chOff x="4923371" y="3573379"/>
              <a:chExt cx="842063" cy="1243436"/>
            </a:xfrm>
          </p:grpSpPr>
          <p:sp>
            <p:nvSpPr>
              <p:cNvPr id="90" name="Freeform 5"/>
              <p:cNvSpPr>
                <a:spLocks/>
              </p:cNvSpPr>
              <p:nvPr/>
            </p:nvSpPr>
            <p:spPr bwMode="auto">
              <a:xfrm>
                <a:off x="4923371" y="3573379"/>
                <a:ext cx="842063" cy="1243436"/>
              </a:xfrm>
              <a:custGeom>
                <a:avLst/>
                <a:gdLst>
                  <a:gd name="T0" fmla="*/ 503 w 503"/>
                  <a:gd name="T1" fmla="*/ 252 h 744"/>
                  <a:gd name="T2" fmla="*/ 252 w 503"/>
                  <a:gd name="T3" fmla="*/ 0 h 744"/>
                  <a:gd name="T4" fmla="*/ 0 w 503"/>
                  <a:gd name="T5" fmla="*/ 252 h 744"/>
                  <a:gd name="T6" fmla="*/ 71 w 503"/>
                  <a:gd name="T7" fmla="*/ 426 h 744"/>
                  <a:gd name="T8" fmla="*/ 71 w 503"/>
                  <a:gd name="T9" fmla="*/ 429 h 744"/>
                  <a:gd name="T10" fmla="*/ 246 w 503"/>
                  <a:gd name="T11" fmla="*/ 744 h 744"/>
                  <a:gd name="T12" fmla="*/ 248 w 503"/>
                  <a:gd name="T13" fmla="*/ 744 h 744"/>
                  <a:gd name="T14" fmla="*/ 255 w 503"/>
                  <a:gd name="T15" fmla="*/ 744 h 744"/>
                  <a:gd name="T16" fmla="*/ 259 w 503"/>
                  <a:gd name="T17" fmla="*/ 744 h 744"/>
                  <a:gd name="T18" fmla="*/ 433 w 503"/>
                  <a:gd name="T19" fmla="*/ 429 h 744"/>
                  <a:gd name="T20" fmla="*/ 432 w 503"/>
                  <a:gd name="T21" fmla="*/ 428 h 744"/>
                  <a:gd name="T22" fmla="*/ 503 w 503"/>
                  <a:gd name="T23" fmla="*/ 252 h 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3" h="744">
                    <a:moveTo>
                      <a:pt x="503" y="252"/>
                    </a:moveTo>
                    <a:cubicBezTo>
                      <a:pt x="503" y="113"/>
                      <a:pt x="390" y="0"/>
                      <a:pt x="252" y="0"/>
                    </a:cubicBezTo>
                    <a:cubicBezTo>
                      <a:pt x="113" y="0"/>
                      <a:pt x="0" y="113"/>
                      <a:pt x="0" y="252"/>
                    </a:cubicBezTo>
                    <a:cubicBezTo>
                      <a:pt x="0" y="319"/>
                      <a:pt x="27" y="381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1" y="429"/>
                      <a:pt x="217" y="573"/>
                      <a:pt x="246" y="744"/>
                    </a:cubicBezTo>
                    <a:cubicBezTo>
                      <a:pt x="248" y="744"/>
                      <a:pt x="248" y="744"/>
                      <a:pt x="248" y="744"/>
                    </a:cubicBezTo>
                    <a:cubicBezTo>
                      <a:pt x="255" y="744"/>
                      <a:pt x="255" y="744"/>
                      <a:pt x="255" y="744"/>
                    </a:cubicBezTo>
                    <a:cubicBezTo>
                      <a:pt x="259" y="744"/>
                      <a:pt x="259" y="744"/>
                      <a:pt x="259" y="744"/>
                    </a:cubicBezTo>
                    <a:cubicBezTo>
                      <a:pt x="288" y="573"/>
                      <a:pt x="433" y="429"/>
                      <a:pt x="433" y="429"/>
                    </a:cubicBezTo>
                    <a:cubicBezTo>
                      <a:pt x="432" y="428"/>
                      <a:pt x="432" y="428"/>
                      <a:pt x="432" y="428"/>
                    </a:cubicBezTo>
                    <a:cubicBezTo>
                      <a:pt x="476" y="383"/>
                      <a:pt x="503" y="319"/>
                      <a:pt x="503" y="252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Oval 6"/>
              <p:cNvSpPr>
                <a:spLocks noChangeArrowheads="1"/>
              </p:cNvSpPr>
              <p:nvPr/>
            </p:nvSpPr>
            <p:spPr bwMode="auto">
              <a:xfrm>
                <a:off x="4990539" y="3648739"/>
                <a:ext cx="709365" cy="707726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6" name="Freeform 47"/>
            <p:cNvSpPr>
              <a:spLocks noEditPoints="1"/>
            </p:cNvSpPr>
            <p:nvPr/>
          </p:nvSpPr>
          <p:spPr bwMode="auto">
            <a:xfrm>
              <a:off x="2553640" y="1109092"/>
              <a:ext cx="309706" cy="410081"/>
            </a:xfrm>
            <a:custGeom>
              <a:avLst/>
              <a:gdLst>
                <a:gd name="T0" fmla="*/ 130 w 153"/>
                <a:gd name="T1" fmla="*/ 107 h 202"/>
                <a:gd name="T2" fmla="*/ 106 w 153"/>
                <a:gd name="T3" fmla="*/ 106 h 202"/>
                <a:gd name="T4" fmla="*/ 82 w 153"/>
                <a:gd name="T5" fmla="*/ 99 h 202"/>
                <a:gd name="T6" fmla="*/ 61 w 153"/>
                <a:gd name="T7" fmla="*/ 106 h 202"/>
                <a:gd name="T8" fmla="*/ 30 w 153"/>
                <a:gd name="T9" fmla="*/ 106 h 202"/>
                <a:gd name="T10" fmla="*/ 11 w 153"/>
                <a:gd name="T11" fmla="*/ 122 h 202"/>
                <a:gd name="T12" fmla="*/ 30 w 153"/>
                <a:gd name="T13" fmla="*/ 202 h 202"/>
                <a:gd name="T14" fmla="*/ 118 w 153"/>
                <a:gd name="T15" fmla="*/ 202 h 202"/>
                <a:gd name="T16" fmla="*/ 133 w 153"/>
                <a:gd name="T17" fmla="*/ 194 h 202"/>
                <a:gd name="T18" fmla="*/ 136 w 153"/>
                <a:gd name="T19" fmla="*/ 112 h 202"/>
                <a:gd name="T20" fmla="*/ 35 w 153"/>
                <a:gd name="T21" fmla="*/ 188 h 202"/>
                <a:gd name="T22" fmla="*/ 26 w 153"/>
                <a:gd name="T23" fmla="*/ 127 h 202"/>
                <a:gd name="T24" fmla="*/ 34 w 153"/>
                <a:gd name="T25" fmla="*/ 126 h 202"/>
                <a:gd name="T26" fmla="*/ 35 w 153"/>
                <a:gd name="T27" fmla="*/ 188 h 202"/>
                <a:gd name="T28" fmla="*/ 56 w 153"/>
                <a:gd name="T29" fmla="*/ 188 h 202"/>
                <a:gd name="T30" fmla="*/ 49 w 153"/>
                <a:gd name="T31" fmla="*/ 127 h 202"/>
                <a:gd name="T32" fmla="*/ 57 w 153"/>
                <a:gd name="T33" fmla="*/ 127 h 202"/>
                <a:gd name="T34" fmla="*/ 56 w 153"/>
                <a:gd name="T35" fmla="*/ 188 h 202"/>
                <a:gd name="T36" fmla="*/ 77 w 153"/>
                <a:gd name="T37" fmla="*/ 188 h 202"/>
                <a:gd name="T38" fmla="*/ 73 w 153"/>
                <a:gd name="T39" fmla="*/ 127 h 202"/>
                <a:gd name="T40" fmla="*/ 81 w 153"/>
                <a:gd name="T41" fmla="*/ 127 h 202"/>
                <a:gd name="T42" fmla="*/ 101 w 153"/>
                <a:gd name="T43" fmla="*/ 185 h 202"/>
                <a:gd name="T44" fmla="*/ 97 w 153"/>
                <a:gd name="T45" fmla="*/ 188 h 202"/>
                <a:gd name="T46" fmla="*/ 96 w 153"/>
                <a:gd name="T47" fmla="*/ 127 h 202"/>
                <a:gd name="T48" fmla="*/ 104 w 153"/>
                <a:gd name="T49" fmla="*/ 127 h 202"/>
                <a:gd name="T50" fmla="*/ 122 w 153"/>
                <a:gd name="T51" fmla="*/ 185 h 202"/>
                <a:gd name="T52" fmla="*/ 118 w 153"/>
                <a:gd name="T53" fmla="*/ 188 h 202"/>
                <a:gd name="T54" fmla="*/ 119 w 153"/>
                <a:gd name="T55" fmla="*/ 126 h 202"/>
                <a:gd name="T56" fmla="*/ 127 w 153"/>
                <a:gd name="T57" fmla="*/ 127 h 202"/>
                <a:gd name="T58" fmla="*/ 153 w 153"/>
                <a:gd name="T59" fmla="*/ 89 h 202"/>
                <a:gd name="T60" fmla="*/ 146 w 153"/>
                <a:gd name="T61" fmla="*/ 107 h 202"/>
                <a:gd name="T62" fmla="*/ 112 w 153"/>
                <a:gd name="T63" fmla="*/ 97 h 202"/>
                <a:gd name="T64" fmla="*/ 92 w 153"/>
                <a:gd name="T65" fmla="*/ 95 h 202"/>
                <a:gd name="T66" fmla="*/ 68 w 153"/>
                <a:gd name="T67" fmla="*/ 94 h 202"/>
                <a:gd name="T68" fmla="*/ 44 w 153"/>
                <a:gd name="T69" fmla="*/ 98 h 202"/>
                <a:gd name="T70" fmla="*/ 7 w 153"/>
                <a:gd name="T71" fmla="*/ 107 h 202"/>
                <a:gd name="T72" fmla="*/ 0 w 153"/>
                <a:gd name="T73" fmla="*/ 89 h 202"/>
                <a:gd name="T74" fmla="*/ 77 w 153"/>
                <a:gd name="T75" fmla="*/ 64 h 202"/>
                <a:gd name="T76" fmla="*/ 153 w 153"/>
                <a:gd name="T77" fmla="*/ 89 h 202"/>
                <a:gd name="T78" fmla="*/ 38 w 153"/>
                <a:gd name="T79" fmla="*/ 15 h 202"/>
                <a:gd name="T80" fmla="*/ 48 w 153"/>
                <a:gd name="T81" fmla="*/ 4 h 202"/>
                <a:gd name="T82" fmla="*/ 42 w 153"/>
                <a:gd name="T83" fmla="*/ 22 h 202"/>
                <a:gd name="T84" fmla="*/ 42 w 153"/>
                <a:gd name="T85" fmla="*/ 38 h 202"/>
                <a:gd name="T86" fmla="*/ 48 w 153"/>
                <a:gd name="T87" fmla="*/ 56 h 202"/>
                <a:gd name="T88" fmla="*/ 38 w 153"/>
                <a:gd name="T89" fmla="*/ 44 h 202"/>
                <a:gd name="T90" fmla="*/ 65 w 153"/>
                <a:gd name="T91" fmla="*/ 26 h 202"/>
                <a:gd name="T92" fmla="*/ 81 w 153"/>
                <a:gd name="T93" fmla="*/ 4 h 202"/>
                <a:gd name="T94" fmla="*/ 89 w 153"/>
                <a:gd name="T95" fmla="*/ 4 h 202"/>
                <a:gd name="T96" fmla="*/ 73 w 153"/>
                <a:gd name="T97" fmla="*/ 26 h 202"/>
                <a:gd name="T98" fmla="*/ 89 w 153"/>
                <a:gd name="T99" fmla="*/ 48 h 202"/>
                <a:gd name="T100" fmla="*/ 81 w 153"/>
                <a:gd name="T101" fmla="*/ 48 h 202"/>
                <a:gd name="T102" fmla="*/ 65 w 153"/>
                <a:gd name="T103" fmla="*/ 26 h 202"/>
                <a:gd name="T104" fmla="*/ 111 w 153"/>
                <a:gd name="T105" fmla="*/ 15 h 202"/>
                <a:gd name="T106" fmla="*/ 122 w 153"/>
                <a:gd name="T107" fmla="*/ 4 h 202"/>
                <a:gd name="T108" fmla="*/ 116 w 153"/>
                <a:gd name="T109" fmla="*/ 22 h 202"/>
                <a:gd name="T110" fmla="*/ 116 w 153"/>
                <a:gd name="T111" fmla="*/ 38 h 202"/>
                <a:gd name="T112" fmla="*/ 122 w 153"/>
                <a:gd name="T113" fmla="*/ 56 h 202"/>
                <a:gd name="T114" fmla="*/ 111 w 153"/>
                <a:gd name="T115" fmla="*/ 44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3" h="202">
                  <a:moveTo>
                    <a:pt x="136" y="112"/>
                  </a:moveTo>
                  <a:cubicBezTo>
                    <a:pt x="136" y="112"/>
                    <a:pt x="134" y="111"/>
                    <a:pt x="130" y="107"/>
                  </a:cubicBezTo>
                  <a:cubicBezTo>
                    <a:pt x="125" y="102"/>
                    <a:pt x="122" y="103"/>
                    <a:pt x="114" y="105"/>
                  </a:cubicBezTo>
                  <a:cubicBezTo>
                    <a:pt x="112" y="105"/>
                    <a:pt x="109" y="106"/>
                    <a:pt x="106" y="106"/>
                  </a:cubicBezTo>
                  <a:cubicBezTo>
                    <a:pt x="97" y="107"/>
                    <a:pt x="94" y="105"/>
                    <a:pt x="88" y="102"/>
                  </a:cubicBezTo>
                  <a:cubicBezTo>
                    <a:pt x="86" y="102"/>
                    <a:pt x="84" y="101"/>
                    <a:pt x="82" y="99"/>
                  </a:cubicBezTo>
                  <a:cubicBezTo>
                    <a:pt x="77" y="98"/>
                    <a:pt x="76" y="99"/>
                    <a:pt x="72" y="101"/>
                  </a:cubicBezTo>
                  <a:cubicBezTo>
                    <a:pt x="70" y="103"/>
                    <a:pt x="66" y="105"/>
                    <a:pt x="61" y="106"/>
                  </a:cubicBezTo>
                  <a:cubicBezTo>
                    <a:pt x="55" y="107"/>
                    <a:pt x="49" y="107"/>
                    <a:pt x="43" y="106"/>
                  </a:cubicBezTo>
                  <a:cubicBezTo>
                    <a:pt x="39" y="106"/>
                    <a:pt x="35" y="106"/>
                    <a:pt x="30" y="106"/>
                  </a:cubicBezTo>
                  <a:cubicBezTo>
                    <a:pt x="23" y="106"/>
                    <a:pt x="17" y="110"/>
                    <a:pt x="17" y="110"/>
                  </a:cubicBezTo>
                  <a:cubicBezTo>
                    <a:pt x="13" y="112"/>
                    <a:pt x="11" y="118"/>
                    <a:pt x="11" y="122"/>
                  </a:cubicBezTo>
                  <a:cubicBezTo>
                    <a:pt x="21" y="194"/>
                    <a:pt x="21" y="194"/>
                    <a:pt x="21" y="194"/>
                  </a:cubicBezTo>
                  <a:cubicBezTo>
                    <a:pt x="22" y="198"/>
                    <a:pt x="26" y="202"/>
                    <a:pt x="30" y="202"/>
                  </a:cubicBezTo>
                  <a:cubicBezTo>
                    <a:pt x="37" y="202"/>
                    <a:pt x="37" y="202"/>
                    <a:pt x="37" y="202"/>
                  </a:cubicBezTo>
                  <a:cubicBezTo>
                    <a:pt x="118" y="202"/>
                    <a:pt x="118" y="202"/>
                    <a:pt x="118" y="202"/>
                  </a:cubicBezTo>
                  <a:cubicBezTo>
                    <a:pt x="124" y="202"/>
                    <a:pt x="124" y="202"/>
                    <a:pt x="124" y="202"/>
                  </a:cubicBezTo>
                  <a:cubicBezTo>
                    <a:pt x="128" y="202"/>
                    <a:pt x="132" y="198"/>
                    <a:pt x="133" y="194"/>
                  </a:cubicBezTo>
                  <a:cubicBezTo>
                    <a:pt x="143" y="123"/>
                    <a:pt x="143" y="123"/>
                    <a:pt x="143" y="123"/>
                  </a:cubicBezTo>
                  <a:cubicBezTo>
                    <a:pt x="143" y="118"/>
                    <a:pt x="140" y="113"/>
                    <a:pt x="136" y="112"/>
                  </a:cubicBezTo>
                  <a:close/>
                  <a:moveTo>
                    <a:pt x="35" y="188"/>
                  </a:moveTo>
                  <a:cubicBezTo>
                    <a:pt x="35" y="188"/>
                    <a:pt x="35" y="188"/>
                    <a:pt x="35" y="188"/>
                  </a:cubicBezTo>
                  <a:cubicBezTo>
                    <a:pt x="33" y="188"/>
                    <a:pt x="31" y="187"/>
                    <a:pt x="31" y="185"/>
                  </a:cubicBezTo>
                  <a:cubicBezTo>
                    <a:pt x="26" y="127"/>
                    <a:pt x="26" y="127"/>
                    <a:pt x="26" y="127"/>
                  </a:cubicBezTo>
                  <a:cubicBezTo>
                    <a:pt x="26" y="125"/>
                    <a:pt x="27" y="123"/>
                    <a:pt x="29" y="123"/>
                  </a:cubicBezTo>
                  <a:cubicBezTo>
                    <a:pt x="32" y="123"/>
                    <a:pt x="34" y="124"/>
                    <a:pt x="34" y="126"/>
                  </a:cubicBezTo>
                  <a:cubicBezTo>
                    <a:pt x="39" y="184"/>
                    <a:pt x="39" y="184"/>
                    <a:pt x="39" y="184"/>
                  </a:cubicBezTo>
                  <a:cubicBezTo>
                    <a:pt x="39" y="186"/>
                    <a:pt x="38" y="188"/>
                    <a:pt x="35" y="188"/>
                  </a:cubicBezTo>
                  <a:close/>
                  <a:moveTo>
                    <a:pt x="56" y="188"/>
                  </a:moveTo>
                  <a:cubicBezTo>
                    <a:pt x="56" y="188"/>
                    <a:pt x="56" y="188"/>
                    <a:pt x="56" y="188"/>
                  </a:cubicBezTo>
                  <a:cubicBezTo>
                    <a:pt x="54" y="188"/>
                    <a:pt x="52" y="187"/>
                    <a:pt x="52" y="185"/>
                  </a:cubicBezTo>
                  <a:cubicBezTo>
                    <a:pt x="49" y="127"/>
                    <a:pt x="49" y="127"/>
                    <a:pt x="49" y="127"/>
                  </a:cubicBezTo>
                  <a:cubicBezTo>
                    <a:pt x="49" y="125"/>
                    <a:pt x="51" y="123"/>
                    <a:pt x="53" y="123"/>
                  </a:cubicBezTo>
                  <a:cubicBezTo>
                    <a:pt x="55" y="123"/>
                    <a:pt x="57" y="124"/>
                    <a:pt x="57" y="127"/>
                  </a:cubicBezTo>
                  <a:cubicBezTo>
                    <a:pt x="60" y="184"/>
                    <a:pt x="60" y="184"/>
                    <a:pt x="60" y="184"/>
                  </a:cubicBezTo>
                  <a:cubicBezTo>
                    <a:pt x="60" y="186"/>
                    <a:pt x="58" y="188"/>
                    <a:pt x="56" y="188"/>
                  </a:cubicBezTo>
                  <a:close/>
                  <a:moveTo>
                    <a:pt x="81" y="184"/>
                  </a:moveTo>
                  <a:cubicBezTo>
                    <a:pt x="81" y="187"/>
                    <a:pt x="79" y="188"/>
                    <a:pt x="77" y="188"/>
                  </a:cubicBezTo>
                  <a:cubicBezTo>
                    <a:pt x="74" y="188"/>
                    <a:pt x="73" y="187"/>
                    <a:pt x="73" y="184"/>
                  </a:cubicBezTo>
                  <a:cubicBezTo>
                    <a:pt x="73" y="127"/>
                    <a:pt x="73" y="127"/>
                    <a:pt x="73" y="127"/>
                  </a:cubicBezTo>
                  <a:cubicBezTo>
                    <a:pt x="73" y="125"/>
                    <a:pt x="74" y="123"/>
                    <a:pt x="77" y="123"/>
                  </a:cubicBezTo>
                  <a:cubicBezTo>
                    <a:pt x="79" y="123"/>
                    <a:pt x="81" y="125"/>
                    <a:pt x="81" y="127"/>
                  </a:cubicBezTo>
                  <a:lnTo>
                    <a:pt x="81" y="184"/>
                  </a:lnTo>
                  <a:close/>
                  <a:moveTo>
                    <a:pt x="101" y="185"/>
                  </a:moveTo>
                  <a:cubicBezTo>
                    <a:pt x="101" y="187"/>
                    <a:pt x="99" y="188"/>
                    <a:pt x="97" y="188"/>
                  </a:cubicBezTo>
                  <a:cubicBezTo>
                    <a:pt x="97" y="188"/>
                    <a:pt x="97" y="188"/>
                    <a:pt x="97" y="188"/>
                  </a:cubicBezTo>
                  <a:cubicBezTo>
                    <a:pt x="95" y="188"/>
                    <a:pt x="93" y="186"/>
                    <a:pt x="93" y="184"/>
                  </a:cubicBezTo>
                  <a:cubicBezTo>
                    <a:pt x="96" y="127"/>
                    <a:pt x="96" y="127"/>
                    <a:pt x="96" y="127"/>
                  </a:cubicBezTo>
                  <a:cubicBezTo>
                    <a:pt x="96" y="124"/>
                    <a:pt x="98" y="123"/>
                    <a:pt x="100" y="123"/>
                  </a:cubicBezTo>
                  <a:cubicBezTo>
                    <a:pt x="102" y="123"/>
                    <a:pt x="104" y="125"/>
                    <a:pt x="104" y="127"/>
                  </a:cubicBezTo>
                  <a:lnTo>
                    <a:pt x="101" y="185"/>
                  </a:lnTo>
                  <a:close/>
                  <a:moveTo>
                    <a:pt x="122" y="185"/>
                  </a:moveTo>
                  <a:cubicBezTo>
                    <a:pt x="122" y="187"/>
                    <a:pt x="120" y="188"/>
                    <a:pt x="118" y="188"/>
                  </a:cubicBezTo>
                  <a:cubicBezTo>
                    <a:pt x="118" y="188"/>
                    <a:pt x="118" y="188"/>
                    <a:pt x="118" y="188"/>
                  </a:cubicBezTo>
                  <a:cubicBezTo>
                    <a:pt x="116" y="188"/>
                    <a:pt x="114" y="186"/>
                    <a:pt x="114" y="184"/>
                  </a:cubicBezTo>
                  <a:cubicBezTo>
                    <a:pt x="119" y="126"/>
                    <a:pt x="119" y="126"/>
                    <a:pt x="119" y="126"/>
                  </a:cubicBezTo>
                  <a:cubicBezTo>
                    <a:pt x="119" y="124"/>
                    <a:pt x="121" y="123"/>
                    <a:pt x="124" y="123"/>
                  </a:cubicBezTo>
                  <a:cubicBezTo>
                    <a:pt x="126" y="123"/>
                    <a:pt x="127" y="125"/>
                    <a:pt x="127" y="127"/>
                  </a:cubicBezTo>
                  <a:lnTo>
                    <a:pt x="122" y="185"/>
                  </a:lnTo>
                  <a:close/>
                  <a:moveTo>
                    <a:pt x="153" y="89"/>
                  </a:moveTo>
                  <a:cubicBezTo>
                    <a:pt x="153" y="95"/>
                    <a:pt x="153" y="95"/>
                    <a:pt x="153" y="95"/>
                  </a:cubicBezTo>
                  <a:cubicBezTo>
                    <a:pt x="153" y="100"/>
                    <a:pt x="151" y="104"/>
                    <a:pt x="146" y="107"/>
                  </a:cubicBezTo>
                  <a:cubicBezTo>
                    <a:pt x="142" y="106"/>
                    <a:pt x="138" y="104"/>
                    <a:pt x="136" y="102"/>
                  </a:cubicBezTo>
                  <a:cubicBezTo>
                    <a:pt x="128" y="94"/>
                    <a:pt x="120" y="95"/>
                    <a:pt x="112" y="97"/>
                  </a:cubicBezTo>
                  <a:cubicBezTo>
                    <a:pt x="110" y="97"/>
                    <a:pt x="108" y="98"/>
                    <a:pt x="106" y="98"/>
                  </a:cubicBezTo>
                  <a:cubicBezTo>
                    <a:pt x="99" y="99"/>
                    <a:pt x="97" y="98"/>
                    <a:pt x="92" y="95"/>
                  </a:cubicBezTo>
                  <a:cubicBezTo>
                    <a:pt x="90" y="94"/>
                    <a:pt x="88" y="93"/>
                    <a:pt x="85" y="92"/>
                  </a:cubicBezTo>
                  <a:cubicBezTo>
                    <a:pt x="77" y="89"/>
                    <a:pt x="72" y="92"/>
                    <a:pt x="68" y="94"/>
                  </a:cubicBezTo>
                  <a:cubicBezTo>
                    <a:pt x="65" y="96"/>
                    <a:pt x="63" y="98"/>
                    <a:pt x="60" y="98"/>
                  </a:cubicBezTo>
                  <a:cubicBezTo>
                    <a:pt x="54" y="99"/>
                    <a:pt x="49" y="99"/>
                    <a:pt x="44" y="98"/>
                  </a:cubicBezTo>
                  <a:cubicBezTo>
                    <a:pt x="40" y="98"/>
                    <a:pt x="35" y="98"/>
                    <a:pt x="30" y="98"/>
                  </a:cubicBezTo>
                  <a:cubicBezTo>
                    <a:pt x="21" y="99"/>
                    <a:pt x="12" y="103"/>
                    <a:pt x="7" y="107"/>
                  </a:cubicBezTo>
                  <a:cubicBezTo>
                    <a:pt x="3" y="104"/>
                    <a:pt x="0" y="100"/>
                    <a:pt x="0" y="9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81"/>
                    <a:pt x="7" y="73"/>
                    <a:pt x="15" y="71"/>
                  </a:cubicBezTo>
                  <a:cubicBezTo>
                    <a:pt x="15" y="71"/>
                    <a:pt x="45" y="64"/>
                    <a:pt x="77" y="64"/>
                  </a:cubicBezTo>
                  <a:cubicBezTo>
                    <a:pt x="109" y="64"/>
                    <a:pt x="139" y="71"/>
                    <a:pt x="139" y="71"/>
                  </a:cubicBezTo>
                  <a:cubicBezTo>
                    <a:pt x="147" y="73"/>
                    <a:pt x="153" y="81"/>
                    <a:pt x="153" y="89"/>
                  </a:cubicBezTo>
                  <a:close/>
                  <a:moveTo>
                    <a:pt x="28" y="30"/>
                  </a:moveTo>
                  <a:cubicBezTo>
                    <a:pt x="28" y="22"/>
                    <a:pt x="34" y="18"/>
                    <a:pt x="38" y="15"/>
                  </a:cubicBezTo>
                  <a:cubicBezTo>
                    <a:pt x="42" y="13"/>
                    <a:pt x="44" y="11"/>
                    <a:pt x="44" y="8"/>
                  </a:cubicBezTo>
                  <a:cubicBezTo>
                    <a:pt x="44" y="5"/>
                    <a:pt x="46" y="4"/>
                    <a:pt x="48" y="4"/>
                  </a:cubicBezTo>
                  <a:cubicBezTo>
                    <a:pt x="50" y="4"/>
                    <a:pt x="52" y="5"/>
                    <a:pt x="52" y="8"/>
                  </a:cubicBezTo>
                  <a:cubicBezTo>
                    <a:pt x="52" y="15"/>
                    <a:pt x="47" y="19"/>
                    <a:pt x="42" y="22"/>
                  </a:cubicBezTo>
                  <a:cubicBezTo>
                    <a:pt x="38" y="25"/>
                    <a:pt x="36" y="26"/>
                    <a:pt x="36" y="30"/>
                  </a:cubicBezTo>
                  <a:cubicBezTo>
                    <a:pt x="36" y="33"/>
                    <a:pt x="38" y="35"/>
                    <a:pt x="42" y="38"/>
                  </a:cubicBezTo>
                  <a:cubicBezTo>
                    <a:pt x="47" y="41"/>
                    <a:pt x="52" y="44"/>
                    <a:pt x="52" y="52"/>
                  </a:cubicBezTo>
                  <a:cubicBezTo>
                    <a:pt x="52" y="54"/>
                    <a:pt x="50" y="56"/>
                    <a:pt x="48" y="56"/>
                  </a:cubicBezTo>
                  <a:cubicBezTo>
                    <a:pt x="46" y="56"/>
                    <a:pt x="44" y="54"/>
                    <a:pt x="44" y="52"/>
                  </a:cubicBezTo>
                  <a:cubicBezTo>
                    <a:pt x="44" y="49"/>
                    <a:pt x="42" y="47"/>
                    <a:pt x="38" y="44"/>
                  </a:cubicBezTo>
                  <a:cubicBezTo>
                    <a:pt x="34" y="41"/>
                    <a:pt x="28" y="37"/>
                    <a:pt x="28" y="30"/>
                  </a:cubicBezTo>
                  <a:close/>
                  <a:moveTo>
                    <a:pt x="65" y="26"/>
                  </a:moveTo>
                  <a:cubicBezTo>
                    <a:pt x="65" y="18"/>
                    <a:pt x="70" y="14"/>
                    <a:pt x="75" y="11"/>
                  </a:cubicBezTo>
                  <a:cubicBezTo>
                    <a:pt x="79" y="9"/>
                    <a:pt x="81" y="7"/>
                    <a:pt x="81" y="4"/>
                  </a:cubicBezTo>
                  <a:cubicBezTo>
                    <a:pt x="81" y="1"/>
                    <a:pt x="83" y="0"/>
                    <a:pt x="85" y="0"/>
                  </a:cubicBezTo>
                  <a:cubicBezTo>
                    <a:pt x="87" y="0"/>
                    <a:pt x="89" y="1"/>
                    <a:pt x="89" y="4"/>
                  </a:cubicBezTo>
                  <a:cubicBezTo>
                    <a:pt x="89" y="11"/>
                    <a:pt x="83" y="15"/>
                    <a:pt x="79" y="18"/>
                  </a:cubicBezTo>
                  <a:cubicBezTo>
                    <a:pt x="75" y="21"/>
                    <a:pt x="73" y="22"/>
                    <a:pt x="73" y="26"/>
                  </a:cubicBezTo>
                  <a:cubicBezTo>
                    <a:pt x="73" y="29"/>
                    <a:pt x="75" y="31"/>
                    <a:pt x="79" y="34"/>
                  </a:cubicBezTo>
                  <a:cubicBezTo>
                    <a:pt x="83" y="37"/>
                    <a:pt x="89" y="40"/>
                    <a:pt x="89" y="48"/>
                  </a:cubicBezTo>
                  <a:cubicBezTo>
                    <a:pt x="89" y="50"/>
                    <a:pt x="87" y="52"/>
                    <a:pt x="85" y="52"/>
                  </a:cubicBezTo>
                  <a:cubicBezTo>
                    <a:pt x="83" y="52"/>
                    <a:pt x="81" y="50"/>
                    <a:pt x="81" y="48"/>
                  </a:cubicBezTo>
                  <a:cubicBezTo>
                    <a:pt x="81" y="45"/>
                    <a:pt x="79" y="43"/>
                    <a:pt x="75" y="40"/>
                  </a:cubicBezTo>
                  <a:cubicBezTo>
                    <a:pt x="70" y="37"/>
                    <a:pt x="65" y="33"/>
                    <a:pt x="65" y="26"/>
                  </a:cubicBezTo>
                  <a:close/>
                  <a:moveTo>
                    <a:pt x="102" y="30"/>
                  </a:moveTo>
                  <a:cubicBezTo>
                    <a:pt x="102" y="22"/>
                    <a:pt x="107" y="18"/>
                    <a:pt x="111" y="15"/>
                  </a:cubicBezTo>
                  <a:cubicBezTo>
                    <a:pt x="115" y="13"/>
                    <a:pt x="118" y="11"/>
                    <a:pt x="118" y="8"/>
                  </a:cubicBezTo>
                  <a:cubicBezTo>
                    <a:pt x="118" y="5"/>
                    <a:pt x="119" y="4"/>
                    <a:pt x="122" y="4"/>
                  </a:cubicBezTo>
                  <a:cubicBezTo>
                    <a:pt x="124" y="4"/>
                    <a:pt x="126" y="5"/>
                    <a:pt x="126" y="8"/>
                  </a:cubicBezTo>
                  <a:cubicBezTo>
                    <a:pt x="126" y="15"/>
                    <a:pt x="120" y="19"/>
                    <a:pt x="116" y="22"/>
                  </a:cubicBezTo>
                  <a:cubicBezTo>
                    <a:pt x="112" y="25"/>
                    <a:pt x="110" y="26"/>
                    <a:pt x="110" y="30"/>
                  </a:cubicBezTo>
                  <a:cubicBezTo>
                    <a:pt x="110" y="33"/>
                    <a:pt x="112" y="35"/>
                    <a:pt x="116" y="38"/>
                  </a:cubicBezTo>
                  <a:cubicBezTo>
                    <a:pt x="120" y="41"/>
                    <a:pt x="126" y="44"/>
                    <a:pt x="126" y="52"/>
                  </a:cubicBezTo>
                  <a:cubicBezTo>
                    <a:pt x="126" y="54"/>
                    <a:pt x="124" y="56"/>
                    <a:pt x="122" y="56"/>
                  </a:cubicBezTo>
                  <a:cubicBezTo>
                    <a:pt x="119" y="56"/>
                    <a:pt x="118" y="54"/>
                    <a:pt x="118" y="52"/>
                  </a:cubicBezTo>
                  <a:cubicBezTo>
                    <a:pt x="118" y="49"/>
                    <a:pt x="115" y="47"/>
                    <a:pt x="111" y="44"/>
                  </a:cubicBezTo>
                  <a:cubicBezTo>
                    <a:pt x="107" y="41"/>
                    <a:pt x="102" y="37"/>
                    <a:pt x="102" y="3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A9D016F-79BD-49A3-9A2C-497772C88930}"/>
              </a:ext>
            </a:extLst>
          </p:cNvPr>
          <p:cNvGrpSpPr/>
          <p:nvPr/>
        </p:nvGrpSpPr>
        <p:grpSpPr>
          <a:xfrm>
            <a:off x="1536722" y="2394191"/>
            <a:ext cx="842063" cy="1243436"/>
            <a:chOff x="1536722" y="2394191"/>
            <a:chExt cx="842063" cy="1243436"/>
          </a:xfrm>
        </p:grpSpPr>
        <p:grpSp>
          <p:nvGrpSpPr>
            <p:cNvPr id="113" name="Group 112"/>
            <p:cNvGrpSpPr/>
            <p:nvPr/>
          </p:nvGrpSpPr>
          <p:grpSpPr>
            <a:xfrm>
              <a:off x="1536722" y="2394191"/>
              <a:ext cx="842063" cy="1243436"/>
              <a:chOff x="3722899" y="4443578"/>
              <a:chExt cx="842063" cy="1243436"/>
            </a:xfrm>
          </p:grpSpPr>
          <p:sp>
            <p:nvSpPr>
              <p:cNvPr id="87" name="Freeform 5"/>
              <p:cNvSpPr>
                <a:spLocks/>
              </p:cNvSpPr>
              <p:nvPr/>
            </p:nvSpPr>
            <p:spPr bwMode="auto">
              <a:xfrm>
                <a:off x="3722899" y="4443578"/>
                <a:ext cx="842063" cy="1243436"/>
              </a:xfrm>
              <a:custGeom>
                <a:avLst/>
                <a:gdLst>
                  <a:gd name="T0" fmla="*/ 503 w 503"/>
                  <a:gd name="T1" fmla="*/ 252 h 744"/>
                  <a:gd name="T2" fmla="*/ 252 w 503"/>
                  <a:gd name="T3" fmla="*/ 0 h 744"/>
                  <a:gd name="T4" fmla="*/ 0 w 503"/>
                  <a:gd name="T5" fmla="*/ 252 h 744"/>
                  <a:gd name="T6" fmla="*/ 71 w 503"/>
                  <a:gd name="T7" fmla="*/ 426 h 744"/>
                  <a:gd name="T8" fmla="*/ 71 w 503"/>
                  <a:gd name="T9" fmla="*/ 429 h 744"/>
                  <a:gd name="T10" fmla="*/ 246 w 503"/>
                  <a:gd name="T11" fmla="*/ 744 h 744"/>
                  <a:gd name="T12" fmla="*/ 248 w 503"/>
                  <a:gd name="T13" fmla="*/ 744 h 744"/>
                  <a:gd name="T14" fmla="*/ 255 w 503"/>
                  <a:gd name="T15" fmla="*/ 744 h 744"/>
                  <a:gd name="T16" fmla="*/ 259 w 503"/>
                  <a:gd name="T17" fmla="*/ 744 h 744"/>
                  <a:gd name="T18" fmla="*/ 433 w 503"/>
                  <a:gd name="T19" fmla="*/ 429 h 744"/>
                  <a:gd name="T20" fmla="*/ 432 w 503"/>
                  <a:gd name="T21" fmla="*/ 428 h 744"/>
                  <a:gd name="T22" fmla="*/ 503 w 503"/>
                  <a:gd name="T23" fmla="*/ 252 h 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3" h="744">
                    <a:moveTo>
                      <a:pt x="503" y="252"/>
                    </a:moveTo>
                    <a:cubicBezTo>
                      <a:pt x="503" y="113"/>
                      <a:pt x="390" y="0"/>
                      <a:pt x="252" y="0"/>
                    </a:cubicBezTo>
                    <a:cubicBezTo>
                      <a:pt x="113" y="0"/>
                      <a:pt x="0" y="113"/>
                      <a:pt x="0" y="252"/>
                    </a:cubicBezTo>
                    <a:cubicBezTo>
                      <a:pt x="0" y="319"/>
                      <a:pt x="27" y="381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1" y="429"/>
                      <a:pt x="217" y="573"/>
                      <a:pt x="246" y="744"/>
                    </a:cubicBezTo>
                    <a:cubicBezTo>
                      <a:pt x="248" y="744"/>
                      <a:pt x="248" y="744"/>
                      <a:pt x="248" y="744"/>
                    </a:cubicBezTo>
                    <a:cubicBezTo>
                      <a:pt x="255" y="744"/>
                      <a:pt x="255" y="744"/>
                      <a:pt x="255" y="744"/>
                    </a:cubicBezTo>
                    <a:cubicBezTo>
                      <a:pt x="259" y="744"/>
                      <a:pt x="259" y="744"/>
                      <a:pt x="259" y="744"/>
                    </a:cubicBezTo>
                    <a:cubicBezTo>
                      <a:pt x="288" y="573"/>
                      <a:pt x="433" y="429"/>
                      <a:pt x="433" y="429"/>
                    </a:cubicBezTo>
                    <a:cubicBezTo>
                      <a:pt x="432" y="428"/>
                      <a:pt x="432" y="428"/>
                      <a:pt x="432" y="428"/>
                    </a:cubicBezTo>
                    <a:cubicBezTo>
                      <a:pt x="476" y="383"/>
                      <a:pt x="503" y="319"/>
                      <a:pt x="503" y="252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Oval 6"/>
              <p:cNvSpPr>
                <a:spLocks noChangeArrowheads="1"/>
              </p:cNvSpPr>
              <p:nvPr/>
            </p:nvSpPr>
            <p:spPr bwMode="auto">
              <a:xfrm>
                <a:off x="3790068" y="4518939"/>
                <a:ext cx="709365" cy="707726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7" name="Freeform 48"/>
            <p:cNvSpPr>
              <a:spLocks noEditPoints="1"/>
            </p:cNvSpPr>
            <p:nvPr/>
          </p:nvSpPr>
          <p:spPr bwMode="auto">
            <a:xfrm>
              <a:off x="1780720" y="2597055"/>
              <a:ext cx="399786" cy="408365"/>
            </a:xfrm>
            <a:custGeom>
              <a:avLst/>
              <a:gdLst>
                <a:gd name="T0" fmla="*/ 107 w 197"/>
                <a:gd name="T1" fmla="*/ 7 h 201"/>
                <a:gd name="T2" fmla="*/ 121 w 197"/>
                <a:gd name="T3" fmla="*/ 0 h 201"/>
                <a:gd name="T4" fmla="*/ 105 w 197"/>
                <a:gd name="T5" fmla="*/ 21 h 201"/>
                <a:gd name="T6" fmla="*/ 121 w 197"/>
                <a:gd name="T7" fmla="*/ 42 h 201"/>
                <a:gd name="T8" fmla="*/ 108 w 197"/>
                <a:gd name="T9" fmla="*/ 58 h 201"/>
                <a:gd name="T10" fmla="*/ 102 w 197"/>
                <a:gd name="T11" fmla="*/ 56 h 201"/>
                <a:gd name="T12" fmla="*/ 107 w 197"/>
                <a:gd name="T13" fmla="*/ 49 h 201"/>
                <a:gd name="T14" fmla="*/ 107 w 197"/>
                <a:gd name="T15" fmla="*/ 35 h 201"/>
                <a:gd name="T16" fmla="*/ 68 w 197"/>
                <a:gd name="T17" fmla="*/ 49 h 201"/>
                <a:gd name="T18" fmla="*/ 66 w 197"/>
                <a:gd name="T19" fmla="*/ 63 h 201"/>
                <a:gd name="T20" fmla="*/ 82 w 197"/>
                <a:gd name="T21" fmla="*/ 42 h 201"/>
                <a:gd name="T22" fmla="*/ 66 w 197"/>
                <a:gd name="T23" fmla="*/ 21 h 201"/>
                <a:gd name="T24" fmla="*/ 82 w 197"/>
                <a:gd name="T25" fmla="*/ 0 h 201"/>
                <a:gd name="T26" fmla="*/ 68 w 197"/>
                <a:gd name="T27" fmla="*/ 7 h 201"/>
                <a:gd name="T28" fmla="*/ 68 w 197"/>
                <a:gd name="T29" fmla="*/ 35 h 201"/>
                <a:gd name="T30" fmla="*/ 68 w 197"/>
                <a:gd name="T31" fmla="*/ 49 h 201"/>
                <a:gd name="T32" fmla="*/ 104 w 197"/>
                <a:gd name="T33" fmla="*/ 70 h 201"/>
                <a:gd name="T34" fmla="*/ 105 w 197"/>
                <a:gd name="T35" fmla="*/ 65 h 201"/>
                <a:gd name="T36" fmla="*/ 110 w 197"/>
                <a:gd name="T37" fmla="*/ 91 h 201"/>
                <a:gd name="T38" fmla="*/ 97 w 197"/>
                <a:gd name="T39" fmla="*/ 109 h 201"/>
                <a:gd name="T40" fmla="*/ 101 w 197"/>
                <a:gd name="T41" fmla="*/ 139 h 201"/>
                <a:gd name="T42" fmla="*/ 129 w 197"/>
                <a:gd name="T43" fmla="*/ 135 h 201"/>
                <a:gd name="T44" fmla="*/ 126 w 197"/>
                <a:gd name="T45" fmla="*/ 102 h 201"/>
                <a:gd name="T46" fmla="*/ 115 w 197"/>
                <a:gd name="T47" fmla="*/ 91 h 201"/>
                <a:gd name="T48" fmla="*/ 89 w 197"/>
                <a:gd name="T49" fmla="*/ 70 h 201"/>
                <a:gd name="T50" fmla="*/ 0 w 197"/>
                <a:gd name="T51" fmla="*/ 91 h 201"/>
                <a:gd name="T52" fmla="*/ 107 w 197"/>
                <a:gd name="T53" fmla="*/ 89 h 201"/>
                <a:gd name="T54" fmla="*/ 140 w 197"/>
                <a:gd name="T55" fmla="*/ 91 h 201"/>
                <a:gd name="T56" fmla="*/ 117 w 197"/>
                <a:gd name="T57" fmla="*/ 70 h 201"/>
                <a:gd name="T58" fmla="*/ 121 w 197"/>
                <a:gd name="T59" fmla="*/ 91 h 201"/>
                <a:gd name="T60" fmla="*/ 165 w 197"/>
                <a:gd name="T61" fmla="*/ 181 h 201"/>
                <a:gd name="T62" fmla="*/ 137 w 197"/>
                <a:gd name="T63" fmla="*/ 174 h 201"/>
                <a:gd name="T64" fmla="*/ 42 w 197"/>
                <a:gd name="T65" fmla="*/ 201 h 201"/>
                <a:gd name="T66" fmla="*/ 0 w 197"/>
                <a:gd name="T67" fmla="*/ 96 h 201"/>
                <a:gd name="T68" fmla="*/ 96 w 197"/>
                <a:gd name="T69" fmla="*/ 100 h 201"/>
                <a:gd name="T70" fmla="*/ 93 w 197"/>
                <a:gd name="T71" fmla="*/ 135 h 201"/>
                <a:gd name="T72" fmla="*/ 125 w 197"/>
                <a:gd name="T73" fmla="*/ 143 h 201"/>
                <a:gd name="T74" fmla="*/ 133 w 197"/>
                <a:gd name="T75" fmla="*/ 109 h 201"/>
                <a:gd name="T76" fmla="*/ 126 w 197"/>
                <a:gd name="T77" fmla="*/ 96 h 201"/>
                <a:gd name="T78" fmla="*/ 140 w 197"/>
                <a:gd name="T79" fmla="*/ 99 h 201"/>
                <a:gd name="T80" fmla="*/ 190 w 197"/>
                <a:gd name="T81" fmla="*/ 101 h 201"/>
                <a:gd name="T82" fmla="*/ 179 w 197"/>
                <a:gd name="T83" fmla="*/ 106 h 201"/>
                <a:gd name="T84" fmla="*/ 142 w 197"/>
                <a:gd name="T85" fmla="*/ 115 h 201"/>
                <a:gd name="T86" fmla="*/ 140 w 197"/>
                <a:gd name="T87" fmla="*/ 159 h 201"/>
                <a:gd name="T88" fmla="*/ 162 w 197"/>
                <a:gd name="T89" fmla="*/ 169 h 201"/>
                <a:gd name="T90" fmla="*/ 179 w 197"/>
                <a:gd name="T91" fmla="*/ 106 h 201"/>
                <a:gd name="T92" fmla="*/ 18 w 197"/>
                <a:gd name="T93" fmla="*/ 63 h 201"/>
                <a:gd name="T94" fmla="*/ 33 w 197"/>
                <a:gd name="T95" fmla="*/ 56 h 201"/>
                <a:gd name="T96" fmla="*/ 33 w 197"/>
                <a:gd name="T97" fmla="*/ 28 h 201"/>
                <a:gd name="T98" fmla="*/ 33 w 197"/>
                <a:gd name="T99" fmla="*/ 14 h 201"/>
                <a:gd name="T100" fmla="*/ 34 w 197"/>
                <a:gd name="T101" fmla="*/ 0 h 201"/>
                <a:gd name="T102" fmla="*/ 18 w 197"/>
                <a:gd name="T103" fmla="*/ 21 h 201"/>
                <a:gd name="T104" fmla="*/ 34 w 197"/>
                <a:gd name="T105" fmla="*/ 4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7" h="201">
                  <a:moveTo>
                    <a:pt x="97" y="21"/>
                  </a:moveTo>
                  <a:cubicBezTo>
                    <a:pt x="97" y="14"/>
                    <a:pt x="103" y="10"/>
                    <a:pt x="107" y="7"/>
                  </a:cubicBezTo>
                  <a:cubicBezTo>
                    <a:pt x="111" y="5"/>
                    <a:pt x="113" y="3"/>
                    <a:pt x="113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1" y="8"/>
                    <a:pt x="116" y="11"/>
                    <a:pt x="112" y="14"/>
                  </a:cubicBezTo>
                  <a:cubicBezTo>
                    <a:pt x="107" y="17"/>
                    <a:pt x="105" y="18"/>
                    <a:pt x="105" y="21"/>
                  </a:cubicBezTo>
                  <a:cubicBezTo>
                    <a:pt x="105" y="24"/>
                    <a:pt x="107" y="25"/>
                    <a:pt x="112" y="28"/>
                  </a:cubicBezTo>
                  <a:cubicBezTo>
                    <a:pt x="116" y="31"/>
                    <a:pt x="121" y="35"/>
                    <a:pt x="121" y="42"/>
                  </a:cubicBezTo>
                  <a:cubicBezTo>
                    <a:pt x="121" y="49"/>
                    <a:pt x="116" y="53"/>
                    <a:pt x="112" y="56"/>
                  </a:cubicBezTo>
                  <a:cubicBezTo>
                    <a:pt x="110" y="57"/>
                    <a:pt x="109" y="57"/>
                    <a:pt x="108" y="58"/>
                  </a:cubicBezTo>
                  <a:cubicBezTo>
                    <a:pt x="108" y="58"/>
                    <a:pt x="108" y="58"/>
                    <a:pt x="108" y="58"/>
                  </a:cubicBezTo>
                  <a:cubicBezTo>
                    <a:pt x="106" y="57"/>
                    <a:pt x="104" y="56"/>
                    <a:pt x="102" y="56"/>
                  </a:cubicBezTo>
                  <a:cubicBezTo>
                    <a:pt x="101" y="56"/>
                    <a:pt x="100" y="57"/>
                    <a:pt x="99" y="57"/>
                  </a:cubicBezTo>
                  <a:cubicBezTo>
                    <a:pt x="101" y="53"/>
                    <a:pt x="104" y="51"/>
                    <a:pt x="107" y="49"/>
                  </a:cubicBezTo>
                  <a:cubicBezTo>
                    <a:pt x="111" y="46"/>
                    <a:pt x="113" y="45"/>
                    <a:pt x="113" y="42"/>
                  </a:cubicBezTo>
                  <a:cubicBezTo>
                    <a:pt x="113" y="39"/>
                    <a:pt x="111" y="38"/>
                    <a:pt x="107" y="35"/>
                  </a:cubicBezTo>
                  <a:cubicBezTo>
                    <a:pt x="103" y="32"/>
                    <a:pt x="97" y="28"/>
                    <a:pt x="97" y="21"/>
                  </a:cubicBezTo>
                  <a:close/>
                  <a:moveTo>
                    <a:pt x="68" y="49"/>
                  </a:moveTo>
                  <a:cubicBezTo>
                    <a:pt x="63" y="52"/>
                    <a:pt x="58" y="55"/>
                    <a:pt x="58" y="63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6" y="60"/>
                    <a:pt x="68" y="59"/>
                    <a:pt x="72" y="56"/>
                  </a:cubicBezTo>
                  <a:cubicBezTo>
                    <a:pt x="76" y="53"/>
                    <a:pt x="82" y="49"/>
                    <a:pt x="82" y="42"/>
                  </a:cubicBezTo>
                  <a:cubicBezTo>
                    <a:pt x="82" y="35"/>
                    <a:pt x="76" y="31"/>
                    <a:pt x="72" y="28"/>
                  </a:cubicBezTo>
                  <a:cubicBezTo>
                    <a:pt x="68" y="25"/>
                    <a:pt x="66" y="24"/>
                    <a:pt x="66" y="21"/>
                  </a:cubicBezTo>
                  <a:cubicBezTo>
                    <a:pt x="66" y="18"/>
                    <a:pt x="68" y="17"/>
                    <a:pt x="72" y="14"/>
                  </a:cubicBezTo>
                  <a:cubicBezTo>
                    <a:pt x="76" y="11"/>
                    <a:pt x="82" y="8"/>
                    <a:pt x="8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3"/>
                    <a:pt x="72" y="5"/>
                    <a:pt x="68" y="7"/>
                  </a:cubicBezTo>
                  <a:cubicBezTo>
                    <a:pt x="63" y="10"/>
                    <a:pt x="58" y="14"/>
                    <a:pt x="58" y="21"/>
                  </a:cubicBezTo>
                  <a:cubicBezTo>
                    <a:pt x="58" y="28"/>
                    <a:pt x="63" y="32"/>
                    <a:pt x="68" y="35"/>
                  </a:cubicBezTo>
                  <a:cubicBezTo>
                    <a:pt x="72" y="38"/>
                    <a:pt x="74" y="39"/>
                    <a:pt x="74" y="42"/>
                  </a:cubicBezTo>
                  <a:cubicBezTo>
                    <a:pt x="74" y="45"/>
                    <a:pt x="72" y="46"/>
                    <a:pt x="68" y="49"/>
                  </a:cubicBezTo>
                  <a:close/>
                  <a:moveTo>
                    <a:pt x="107" y="89"/>
                  </a:moveTo>
                  <a:cubicBezTo>
                    <a:pt x="107" y="81"/>
                    <a:pt x="106" y="73"/>
                    <a:pt x="104" y="70"/>
                  </a:cubicBezTo>
                  <a:cubicBezTo>
                    <a:pt x="94" y="70"/>
                    <a:pt x="94" y="70"/>
                    <a:pt x="94" y="70"/>
                  </a:cubicBezTo>
                  <a:cubicBezTo>
                    <a:pt x="96" y="67"/>
                    <a:pt x="100" y="63"/>
                    <a:pt x="105" y="65"/>
                  </a:cubicBezTo>
                  <a:cubicBezTo>
                    <a:pt x="111" y="68"/>
                    <a:pt x="111" y="83"/>
                    <a:pt x="111" y="91"/>
                  </a:cubicBezTo>
                  <a:cubicBezTo>
                    <a:pt x="111" y="91"/>
                    <a:pt x="110" y="91"/>
                    <a:pt x="110" y="91"/>
                  </a:cubicBezTo>
                  <a:cubicBezTo>
                    <a:pt x="99" y="102"/>
                    <a:pt x="99" y="102"/>
                    <a:pt x="99" y="102"/>
                  </a:cubicBezTo>
                  <a:cubicBezTo>
                    <a:pt x="98" y="104"/>
                    <a:pt x="97" y="107"/>
                    <a:pt x="97" y="109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7"/>
                    <a:pt x="98" y="139"/>
                    <a:pt x="101" y="139"/>
                  </a:cubicBezTo>
                  <a:cubicBezTo>
                    <a:pt x="125" y="139"/>
                    <a:pt x="125" y="139"/>
                    <a:pt x="125" y="139"/>
                  </a:cubicBezTo>
                  <a:cubicBezTo>
                    <a:pt x="127" y="139"/>
                    <a:pt x="129" y="137"/>
                    <a:pt x="129" y="135"/>
                  </a:cubicBezTo>
                  <a:cubicBezTo>
                    <a:pt x="129" y="109"/>
                    <a:pt x="129" y="109"/>
                    <a:pt x="129" y="109"/>
                  </a:cubicBezTo>
                  <a:cubicBezTo>
                    <a:pt x="129" y="107"/>
                    <a:pt x="128" y="104"/>
                    <a:pt x="126" y="102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5" y="91"/>
                    <a:pt x="115" y="91"/>
                    <a:pt x="115" y="91"/>
                  </a:cubicBezTo>
                  <a:cubicBezTo>
                    <a:pt x="115" y="83"/>
                    <a:pt x="115" y="65"/>
                    <a:pt x="106" y="61"/>
                  </a:cubicBezTo>
                  <a:cubicBezTo>
                    <a:pt x="98" y="58"/>
                    <a:pt x="92" y="65"/>
                    <a:pt x="89" y="7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104" y="91"/>
                    <a:pt x="104" y="91"/>
                    <a:pt x="104" y="91"/>
                  </a:cubicBezTo>
                  <a:lnTo>
                    <a:pt x="107" y="89"/>
                  </a:lnTo>
                  <a:close/>
                  <a:moveTo>
                    <a:pt x="121" y="91"/>
                  </a:moveTo>
                  <a:cubicBezTo>
                    <a:pt x="140" y="91"/>
                    <a:pt x="140" y="91"/>
                    <a:pt x="140" y="91"/>
                  </a:cubicBezTo>
                  <a:cubicBezTo>
                    <a:pt x="140" y="70"/>
                    <a:pt x="140" y="70"/>
                    <a:pt x="140" y="70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9" y="76"/>
                    <a:pt x="119" y="84"/>
                    <a:pt x="119" y="89"/>
                  </a:cubicBezTo>
                  <a:lnTo>
                    <a:pt x="121" y="91"/>
                  </a:lnTo>
                  <a:close/>
                  <a:moveTo>
                    <a:pt x="189" y="158"/>
                  </a:moveTo>
                  <a:cubicBezTo>
                    <a:pt x="183" y="171"/>
                    <a:pt x="175" y="179"/>
                    <a:pt x="165" y="181"/>
                  </a:cubicBezTo>
                  <a:cubicBezTo>
                    <a:pt x="163" y="182"/>
                    <a:pt x="161" y="182"/>
                    <a:pt x="159" y="182"/>
                  </a:cubicBezTo>
                  <a:cubicBezTo>
                    <a:pt x="149" y="182"/>
                    <a:pt x="141" y="177"/>
                    <a:pt x="137" y="174"/>
                  </a:cubicBezTo>
                  <a:cubicBezTo>
                    <a:pt x="131" y="190"/>
                    <a:pt x="115" y="201"/>
                    <a:pt x="97" y="201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19" y="201"/>
                    <a:pt x="0" y="182"/>
                    <a:pt x="0" y="159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4" y="102"/>
                    <a:pt x="93" y="106"/>
                    <a:pt x="93" y="109"/>
                  </a:cubicBezTo>
                  <a:cubicBezTo>
                    <a:pt x="93" y="135"/>
                    <a:pt x="93" y="135"/>
                    <a:pt x="93" y="135"/>
                  </a:cubicBezTo>
                  <a:cubicBezTo>
                    <a:pt x="93" y="139"/>
                    <a:pt x="96" y="143"/>
                    <a:pt x="101" y="143"/>
                  </a:cubicBezTo>
                  <a:cubicBezTo>
                    <a:pt x="125" y="143"/>
                    <a:pt x="125" y="143"/>
                    <a:pt x="125" y="143"/>
                  </a:cubicBezTo>
                  <a:cubicBezTo>
                    <a:pt x="129" y="143"/>
                    <a:pt x="133" y="139"/>
                    <a:pt x="133" y="135"/>
                  </a:cubicBezTo>
                  <a:cubicBezTo>
                    <a:pt x="133" y="109"/>
                    <a:pt x="133" y="109"/>
                    <a:pt x="133" y="109"/>
                  </a:cubicBezTo>
                  <a:cubicBezTo>
                    <a:pt x="133" y="106"/>
                    <a:pt x="131" y="102"/>
                    <a:pt x="129" y="100"/>
                  </a:cubicBezTo>
                  <a:cubicBezTo>
                    <a:pt x="126" y="96"/>
                    <a:pt x="126" y="96"/>
                    <a:pt x="126" y="96"/>
                  </a:cubicBezTo>
                  <a:cubicBezTo>
                    <a:pt x="140" y="96"/>
                    <a:pt x="140" y="96"/>
                    <a:pt x="140" y="96"/>
                  </a:cubicBezTo>
                  <a:cubicBezTo>
                    <a:pt x="140" y="99"/>
                    <a:pt x="140" y="99"/>
                    <a:pt x="140" y="99"/>
                  </a:cubicBezTo>
                  <a:cubicBezTo>
                    <a:pt x="147" y="91"/>
                    <a:pt x="160" y="82"/>
                    <a:pt x="174" y="87"/>
                  </a:cubicBezTo>
                  <a:cubicBezTo>
                    <a:pt x="181" y="89"/>
                    <a:pt x="186" y="94"/>
                    <a:pt x="190" y="101"/>
                  </a:cubicBezTo>
                  <a:cubicBezTo>
                    <a:pt x="197" y="117"/>
                    <a:pt x="195" y="143"/>
                    <a:pt x="189" y="158"/>
                  </a:cubicBezTo>
                  <a:close/>
                  <a:moveTo>
                    <a:pt x="179" y="106"/>
                  </a:moveTo>
                  <a:cubicBezTo>
                    <a:pt x="177" y="102"/>
                    <a:pt x="174" y="99"/>
                    <a:pt x="171" y="98"/>
                  </a:cubicBezTo>
                  <a:cubicBezTo>
                    <a:pt x="156" y="93"/>
                    <a:pt x="142" y="115"/>
                    <a:pt x="142" y="115"/>
                  </a:cubicBezTo>
                  <a:cubicBezTo>
                    <a:pt x="141" y="116"/>
                    <a:pt x="140" y="120"/>
                    <a:pt x="140" y="120"/>
                  </a:cubicBezTo>
                  <a:cubicBezTo>
                    <a:pt x="140" y="159"/>
                    <a:pt x="140" y="159"/>
                    <a:pt x="140" y="159"/>
                  </a:cubicBezTo>
                  <a:cubicBezTo>
                    <a:pt x="140" y="160"/>
                    <a:pt x="141" y="162"/>
                    <a:pt x="142" y="163"/>
                  </a:cubicBezTo>
                  <a:cubicBezTo>
                    <a:pt x="142" y="163"/>
                    <a:pt x="152" y="172"/>
                    <a:pt x="162" y="169"/>
                  </a:cubicBezTo>
                  <a:cubicBezTo>
                    <a:pt x="168" y="168"/>
                    <a:pt x="173" y="163"/>
                    <a:pt x="178" y="153"/>
                  </a:cubicBezTo>
                  <a:cubicBezTo>
                    <a:pt x="183" y="141"/>
                    <a:pt x="185" y="119"/>
                    <a:pt x="179" y="106"/>
                  </a:cubicBezTo>
                  <a:close/>
                  <a:moveTo>
                    <a:pt x="28" y="49"/>
                  </a:moveTo>
                  <a:cubicBezTo>
                    <a:pt x="24" y="52"/>
                    <a:pt x="18" y="55"/>
                    <a:pt x="18" y="63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6" y="60"/>
                    <a:pt x="28" y="59"/>
                    <a:pt x="33" y="56"/>
                  </a:cubicBezTo>
                  <a:cubicBezTo>
                    <a:pt x="37" y="53"/>
                    <a:pt x="42" y="49"/>
                    <a:pt x="42" y="42"/>
                  </a:cubicBezTo>
                  <a:cubicBezTo>
                    <a:pt x="42" y="35"/>
                    <a:pt x="37" y="31"/>
                    <a:pt x="33" y="28"/>
                  </a:cubicBezTo>
                  <a:cubicBezTo>
                    <a:pt x="28" y="25"/>
                    <a:pt x="26" y="24"/>
                    <a:pt x="26" y="21"/>
                  </a:cubicBezTo>
                  <a:cubicBezTo>
                    <a:pt x="26" y="18"/>
                    <a:pt x="28" y="17"/>
                    <a:pt x="33" y="14"/>
                  </a:cubicBezTo>
                  <a:cubicBezTo>
                    <a:pt x="37" y="11"/>
                    <a:pt x="42" y="8"/>
                    <a:pt x="42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3"/>
                    <a:pt x="33" y="5"/>
                    <a:pt x="28" y="7"/>
                  </a:cubicBezTo>
                  <a:cubicBezTo>
                    <a:pt x="24" y="10"/>
                    <a:pt x="18" y="14"/>
                    <a:pt x="18" y="21"/>
                  </a:cubicBezTo>
                  <a:cubicBezTo>
                    <a:pt x="18" y="28"/>
                    <a:pt x="24" y="32"/>
                    <a:pt x="28" y="35"/>
                  </a:cubicBezTo>
                  <a:cubicBezTo>
                    <a:pt x="33" y="38"/>
                    <a:pt x="34" y="39"/>
                    <a:pt x="34" y="42"/>
                  </a:cubicBezTo>
                  <a:cubicBezTo>
                    <a:pt x="34" y="45"/>
                    <a:pt x="33" y="46"/>
                    <a:pt x="28" y="4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7BCF9E98-3BF8-4EC8-A25E-B24AC9F84412}"/>
              </a:ext>
            </a:extLst>
          </p:cNvPr>
          <p:cNvGrpSpPr/>
          <p:nvPr/>
        </p:nvGrpSpPr>
        <p:grpSpPr>
          <a:xfrm>
            <a:off x="4071431" y="2314956"/>
            <a:ext cx="842063" cy="1243436"/>
            <a:chOff x="4071431" y="2314956"/>
            <a:chExt cx="842063" cy="1243436"/>
          </a:xfrm>
        </p:grpSpPr>
        <p:grpSp>
          <p:nvGrpSpPr>
            <p:cNvPr id="98" name="Group 97"/>
            <p:cNvGrpSpPr/>
            <p:nvPr/>
          </p:nvGrpSpPr>
          <p:grpSpPr>
            <a:xfrm>
              <a:off x="4071431" y="2314956"/>
              <a:ext cx="842063" cy="1243436"/>
              <a:chOff x="5200651" y="795337"/>
              <a:chExt cx="815975" cy="1204913"/>
            </a:xfrm>
          </p:grpSpPr>
          <p:sp>
            <p:nvSpPr>
              <p:cNvPr id="100" name="Freeform 5"/>
              <p:cNvSpPr>
                <a:spLocks/>
              </p:cNvSpPr>
              <p:nvPr/>
            </p:nvSpPr>
            <p:spPr bwMode="auto">
              <a:xfrm>
                <a:off x="5200651" y="795337"/>
                <a:ext cx="815975" cy="1204913"/>
              </a:xfrm>
              <a:custGeom>
                <a:avLst/>
                <a:gdLst>
                  <a:gd name="T0" fmla="*/ 503 w 503"/>
                  <a:gd name="T1" fmla="*/ 252 h 744"/>
                  <a:gd name="T2" fmla="*/ 252 w 503"/>
                  <a:gd name="T3" fmla="*/ 0 h 744"/>
                  <a:gd name="T4" fmla="*/ 0 w 503"/>
                  <a:gd name="T5" fmla="*/ 252 h 744"/>
                  <a:gd name="T6" fmla="*/ 71 w 503"/>
                  <a:gd name="T7" fmla="*/ 426 h 744"/>
                  <a:gd name="T8" fmla="*/ 71 w 503"/>
                  <a:gd name="T9" fmla="*/ 429 h 744"/>
                  <a:gd name="T10" fmla="*/ 246 w 503"/>
                  <a:gd name="T11" fmla="*/ 744 h 744"/>
                  <a:gd name="T12" fmla="*/ 248 w 503"/>
                  <a:gd name="T13" fmla="*/ 744 h 744"/>
                  <a:gd name="T14" fmla="*/ 255 w 503"/>
                  <a:gd name="T15" fmla="*/ 744 h 744"/>
                  <a:gd name="T16" fmla="*/ 259 w 503"/>
                  <a:gd name="T17" fmla="*/ 744 h 744"/>
                  <a:gd name="T18" fmla="*/ 433 w 503"/>
                  <a:gd name="T19" fmla="*/ 429 h 744"/>
                  <a:gd name="T20" fmla="*/ 432 w 503"/>
                  <a:gd name="T21" fmla="*/ 428 h 744"/>
                  <a:gd name="T22" fmla="*/ 503 w 503"/>
                  <a:gd name="T23" fmla="*/ 252 h 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3" h="744">
                    <a:moveTo>
                      <a:pt x="503" y="252"/>
                    </a:moveTo>
                    <a:cubicBezTo>
                      <a:pt x="503" y="113"/>
                      <a:pt x="390" y="0"/>
                      <a:pt x="252" y="0"/>
                    </a:cubicBezTo>
                    <a:cubicBezTo>
                      <a:pt x="113" y="0"/>
                      <a:pt x="0" y="113"/>
                      <a:pt x="0" y="252"/>
                    </a:cubicBezTo>
                    <a:cubicBezTo>
                      <a:pt x="0" y="319"/>
                      <a:pt x="27" y="381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1" y="429"/>
                      <a:pt x="217" y="573"/>
                      <a:pt x="246" y="744"/>
                    </a:cubicBezTo>
                    <a:cubicBezTo>
                      <a:pt x="248" y="744"/>
                      <a:pt x="248" y="744"/>
                      <a:pt x="248" y="744"/>
                    </a:cubicBezTo>
                    <a:cubicBezTo>
                      <a:pt x="255" y="744"/>
                      <a:pt x="255" y="744"/>
                      <a:pt x="255" y="744"/>
                    </a:cubicBezTo>
                    <a:cubicBezTo>
                      <a:pt x="259" y="744"/>
                      <a:pt x="259" y="744"/>
                      <a:pt x="259" y="744"/>
                    </a:cubicBezTo>
                    <a:cubicBezTo>
                      <a:pt x="288" y="573"/>
                      <a:pt x="433" y="429"/>
                      <a:pt x="433" y="429"/>
                    </a:cubicBezTo>
                    <a:cubicBezTo>
                      <a:pt x="432" y="428"/>
                      <a:pt x="432" y="428"/>
                      <a:pt x="432" y="428"/>
                    </a:cubicBezTo>
                    <a:cubicBezTo>
                      <a:pt x="476" y="383"/>
                      <a:pt x="503" y="319"/>
                      <a:pt x="503" y="252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Oval 6"/>
              <p:cNvSpPr>
                <a:spLocks noChangeArrowheads="1"/>
              </p:cNvSpPr>
              <p:nvPr/>
            </p:nvSpPr>
            <p:spPr bwMode="auto">
              <a:xfrm>
                <a:off x="5265738" y="868363"/>
                <a:ext cx="687388" cy="68580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8" name="Freeform 51"/>
            <p:cNvSpPr>
              <a:spLocks noEditPoints="1"/>
            </p:cNvSpPr>
            <p:nvPr/>
          </p:nvSpPr>
          <p:spPr bwMode="auto">
            <a:xfrm>
              <a:off x="4366779" y="2567920"/>
              <a:ext cx="251367" cy="395496"/>
            </a:xfrm>
            <a:custGeom>
              <a:avLst/>
              <a:gdLst>
                <a:gd name="T0" fmla="*/ 77 w 124"/>
                <a:gd name="T1" fmla="*/ 26 h 195"/>
                <a:gd name="T2" fmla="*/ 62 w 124"/>
                <a:gd name="T3" fmla="*/ 26 h 195"/>
                <a:gd name="T4" fmla="*/ 70 w 124"/>
                <a:gd name="T5" fmla="*/ 23 h 195"/>
                <a:gd name="T6" fmla="*/ 70 w 124"/>
                <a:gd name="T7" fmla="*/ 30 h 195"/>
                <a:gd name="T8" fmla="*/ 70 w 124"/>
                <a:gd name="T9" fmla="*/ 23 h 195"/>
                <a:gd name="T10" fmla="*/ 86 w 124"/>
                <a:gd name="T11" fmla="*/ 117 h 195"/>
                <a:gd name="T12" fmla="*/ 109 w 124"/>
                <a:gd name="T13" fmla="*/ 3 h 195"/>
                <a:gd name="T14" fmla="*/ 107 w 124"/>
                <a:gd name="T15" fmla="*/ 0 h 195"/>
                <a:gd name="T16" fmla="*/ 105 w 124"/>
                <a:gd name="T17" fmla="*/ 0 h 195"/>
                <a:gd name="T18" fmla="*/ 20 w 124"/>
                <a:gd name="T19" fmla="*/ 0 h 195"/>
                <a:gd name="T20" fmla="*/ 3 w 124"/>
                <a:gd name="T21" fmla="*/ 84 h 195"/>
                <a:gd name="T22" fmla="*/ 46 w 124"/>
                <a:gd name="T23" fmla="*/ 119 h 195"/>
                <a:gd name="T24" fmla="*/ 56 w 124"/>
                <a:gd name="T25" fmla="*/ 187 h 195"/>
                <a:gd name="T26" fmla="*/ 17 w 124"/>
                <a:gd name="T27" fmla="*/ 191 h 195"/>
                <a:gd name="T28" fmla="*/ 103 w 124"/>
                <a:gd name="T29" fmla="*/ 195 h 195"/>
                <a:gd name="T30" fmla="*/ 103 w 124"/>
                <a:gd name="T31" fmla="*/ 187 h 195"/>
                <a:gd name="T32" fmla="*/ 68 w 124"/>
                <a:gd name="T33" fmla="*/ 140 h 195"/>
                <a:gd name="T34" fmla="*/ 62 w 124"/>
                <a:gd name="T35" fmla="*/ 111 h 195"/>
                <a:gd name="T36" fmla="*/ 11 w 124"/>
                <a:gd name="T37" fmla="*/ 85 h 195"/>
                <a:gd name="T38" fmla="*/ 23 w 124"/>
                <a:gd name="T39" fmla="*/ 4 h 195"/>
                <a:gd name="T40" fmla="*/ 102 w 124"/>
                <a:gd name="T41" fmla="*/ 5 h 195"/>
                <a:gd name="T42" fmla="*/ 84 w 124"/>
                <a:gd name="T43" fmla="*/ 109 h 195"/>
                <a:gd name="T44" fmla="*/ 107 w 124"/>
                <a:gd name="T45" fmla="*/ 86 h 195"/>
                <a:gd name="T46" fmla="*/ 87 w 124"/>
                <a:gd name="T47" fmla="*/ 47 h 195"/>
                <a:gd name="T48" fmla="*/ 68 w 124"/>
                <a:gd name="T49" fmla="*/ 45 h 195"/>
                <a:gd name="T50" fmla="*/ 44 w 124"/>
                <a:gd name="T51" fmla="*/ 29 h 195"/>
                <a:gd name="T52" fmla="*/ 23 w 124"/>
                <a:gd name="T53" fmla="*/ 43 h 195"/>
                <a:gd name="T54" fmla="*/ 41 w 124"/>
                <a:gd name="T55" fmla="*/ 104 h 195"/>
                <a:gd name="T56" fmla="*/ 83 w 124"/>
                <a:gd name="T57" fmla="*/ 104 h 195"/>
                <a:gd name="T58" fmla="*/ 37 w 124"/>
                <a:gd name="T59" fmla="*/ 74 h 195"/>
                <a:gd name="T60" fmla="*/ 37 w 124"/>
                <a:gd name="T61" fmla="*/ 67 h 195"/>
                <a:gd name="T62" fmla="*/ 37 w 124"/>
                <a:gd name="T63" fmla="*/ 74 h 195"/>
                <a:gd name="T64" fmla="*/ 37 w 124"/>
                <a:gd name="T65" fmla="*/ 39 h 195"/>
                <a:gd name="T66" fmla="*/ 37 w 124"/>
                <a:gd name="T67" fmla="*/ 38 h 195"/>
                <a:gd name="T68" fmla="*/ 52 w 124"/>
                <a:gd name="T69" fmla="*/ 39 h 195"/>
                <a:gd name="T70" fmla="*/ 44 w 124"/>
                <a:gd name="T71" fmla="*/ 49 h 195"/>
                <a:gd name="T72" fmla="*/ 55 w 124"/>
                <a:gd name="T73" fmla="*/ 70 h 195"/>
                <a:gd name="T74" fmla="*/ 55 w 124"/>
                <a:gd name="T75" fmla="*/ 55 h 195"/>
                <a:gd name="T76" fmla="*/ 55 w 124"/>
                <a:gd name="T77" fmla="*/ 70 h 195"/>
                <a:gd name="T78" fmla="*/ 72 w 124"/>
                <a:gd name="T79" fmla="*/ 78 h 195"/>
                <a:gd name="T80" fmla="*/ 80 w 124"/>
                <a:gd name="T81" fmla="*/ 78 h 195"/>
                <a:gd name="T82" fmla="*/ 77 w 124"/>
                <a:gd name="T83" fmla="*/ 55 h 195"/>
                <a:gd name="T84" fmla="*/ 71 w 124"/>
                <a:gd name="T85" fmla="*/ 47 h 195"/>
                <a:gd name="T86" fmla="*/ 72 w 124"/>
                <a:gd name="T87" fmla="*/ 46 h 195"/>
                <a:gd name="T88" fmla="*/ 83 w 124"/>
                <a:gd name="T89" fmla="*/ 47 h 195"/>
                <a:gd name="T90" fmla="*/ 77 w 124"/>
                <a:gd name="T91" fmla="*/ 5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4" h="195">
                  <a:moveTo>
                    <a:pt x="70" y="34"/>
                  </a:moveTo>
                  <a:cubicBezTo>
                    <a:pt x="74" y="34"/>
                    <a:pt x="77" y="30"/>
                    <a:pt x="77" y="26"/>
                  </a:cubicBezTo>
                  <a:cubicBezTo>
                    <a:pt x="77" y="22"/>
                    <a:pt x="74" y="19"/>
                    <a:pt x="70" y="19"/>
                  </a:cubicBezTo>
                  <a:cubicBezTo>
                    <a:pt x="65" y="19"/>
                    <a:pt x="62" y="22"/>
                    <a:pt x="62" y="26"/>
                  </a:cubicBezTo>
                  <a:cubicBezTo>
                    <a:pt x="62" y="30"/>
                    <a:pt x="65" y="34"/>
                    <a:pt x="70" y="34"/>
                  </a:cubicBezTo>
                  <a:close/>
                  <a:moveTo>
                    <a:pt x="70" y="23"/>
                  </a:moveTo>
                  <a:cubicBezTo>
                    <a:pt x="72" y="23"/>
                    <a:pt x="73" y="24"/>
                    <a:pt x="73" y="26"/>
                  </a:cubicBezTo>
                  <a:cubicBezTo>
                    <a:pt x="73" y="28"/>
                    <a:pt x="72" y="30"/>
                    <a:pt x="70" y="30"/>
                  </a:cubicBezTo>
                  <a:cubicBezTo>
                    <a:pt x="68" y="30"/>
                    <a:pt x="66" y="28"/>
                    <a:pt x="66" y="26"/>
                  </a:cubicBezTo>
                  <a:cubicBezTo>
                    <a:pt x="66" y="24"/>
                    <a:pt x="68" y="23"/>
                    <a:pt x="70" y="23"/>
                  </a:cubicBezTo>
                  <a:close/>
                  <a:moveTo>
                    <a:pt x="78" y="119"/>
                  </a:moveTo>
                  <a:cubicBezTo>
                    <a:pt x="80" y="119"/>
                    <a:pt x="83" y="118"/>
                    <a:pt x="86" y="117"/>
                  </a:cubicBezTo>
                  <a:cubicBezTo>
                    <a:pt x="100" y="114"/>
                    <a:pt x="124" y="109"/>
                    <a:pt x="121" y="84"/>
                  </a:cubicBezTo>
                  <a:cubicBezTo>
                    <a:pt x="118" y="57"/>
                    <a:pt x="110" y="4"/>
                    <a:pt x="109" y="3"/>
                  </a:cubicBezTo>
                  <a:cubicBezTo>
                    <a:pt x="109" y="2"/>
                    <a:pt x="108" y="1"/>
                    <a:pt x="107" y="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5" y="1"/>
                    <a:pt x="15" y="3"/>
                  </a:cubicBezTo>
                  <a:cubicBezTo>
                    <a:pt x="15" y="4"/>
                    <a:pt x="7" y="57"/>
                    <a:pt x="3" y="84"/>
                  </a:cubicBezTo>
                  <a:cubicBezTo>
                    <a:pt x="0" y="109"/>
                    <a:pt x="25" y="114"/>
                    <a:pt x="38" y="117"/>
                  </a:cubicBezTo>
                  <a:cubicBezTo>
                    <a:pt x="42" y="118"/>
                    <a:pt x="45" y="119"/>
                    <a:pt x="46" y="119"/>
                  </a:cubicBezTo>
                  <a:cubicBezTo>
                    <a:pt x="53" y="122"/>
                    <a:pt x="56" y="125"/>
                    <a:pt x="56" y="140"/>
                  </a:cubicBezTo>
                  <a:cubicBezTo>
                    <a:pt x="56" y="187"/>
                    <a:pt x="56" y="187"/>
                    <a:pt x="56" y="187"/>
                  </a:cubicBezTo>
                  <a:cubicBezTo>
                    <a:pt x="21" y="187"/>
                    <a:pt x="21" y="187"/>
                    <a:pt x="21" y="187"/>
                  </a:cubicBezTo>
                  <a:cubicBezTo>
                    <a:pt x="19" y="187"/>
                    <a:pt x="17" y="188"/>
                    <a:pt x="17" y="191"/>
                  </a:cubicBezTo>
                  <a:cubicBezTo>
                    <a:pt x="17" y="193"/>
                    <a:pt x="19" y="195"/>
                    <a:pt x="21" y="195"/>
                  </a:cubicBezTo>
                  <a:cubicBezTo>
                    <a:pt x="103" y="195"/>
                    <a:pt x="103" y="195"/>
                    <a:pt x="103" y="195"/>
                  </a:cubicBezTo>
                  <a:cubicBezTo>
                    <a:pt x="106" y="195"/>
                    <a:pt x="107" y="193"/>
                    <a:pt x="107" y="191"/>
                  </a:cubicBezTo>
                  <a:cubicBezTo>
                    <a:pt x="107" y="188"/>
                    <a:pt x="106" y="187"/>
                    <a:pt x="103" y="187"/>
                  </a:cubicBezTo>
                  <a:cubicBezTo>
                    <a:pt x="68" y="187"/>
                    <a:pt x="68" y="187"/>
                    <a:pt x="68" y="187"/>
                  </a:cubicBezTo>
                  <a:cubicBezTo>
                    <a:pt x="68" y="140"/>
                    <a:pt x="68" y="140"/>
                    <a:pt x="68" y="140"/>
                  </a:cubicBezTo>
                  <a:cubicBezTo>
                    <a:pt x="68" y="125"/>
                    <a:pt x="72" y="122"/>
                    <a:pt x="78" y="119"/>
                  </a:cubicBezTo>
                  <a:close/>
                  <a:moveTo>
                    <a:pt x="62" y="111"/>
                  </a:moveTo>
                  <a:cubicBezTo>
                    <a:pt x="52" y="111"/>
                    <a:pt x="42" y="110"/>
                    <a:pt x="40" y="109"/>
                  </a:cubicBezTo>
                  <a:cubicBezTo>
                    <a:pt x="24" y="106"/>
                    <a:pt x="9" y="101"/>
                    <a:pt x="11" y="85"/>
                  </a:cubicBezTo>
                  <a:cubicBezTo>
                    <a:pt x="15" y="58"/>
                    <a:pt x="23" y="5"/>
                    <a:pt x="23" y="5"/>
                  </a:cubicBezTo>
                  <a:cubicBezTo>
                    <a:pt x="23" y="5"/>
                    <a:pt x="23" y="4"/>
                    <a:pt x="23" y="4"/>
                  </a:cubicBezTo>
                  <a:cubicBezTo>
                    <a:pt x="102" y="4"/>
                    <a:pt x="102" y="4"/>
                    <a:pt x="102" y="4"/>
                  </a:cubicBezTo>
                  <a:cubicBezTo>
                    <a:pt x="102" y="4"/>
                    <a:pt x="102" y="5"/>
                    <a:pt x="102" y="5"/>
                  </a:cubicBezTo>
                  <a:cubicBezTo>
                    <a:pt x="102" y="5"/>
                    <a:pt x="110" y="58"/>
                    <a:pt x="113" y="85"/>
                  </a:cubicBezTo>
                  <a:cubicBezTo>
                    <a:pt x="115" y="101"/>
                    <a:pt x="101" y="106"/>
                    <a:pt x="84" y="109"/>
                  </a:cubicBezTo>
                  <a:cubicBezTo>
                    <a:pt x="82" y="110"/>
                    <a:pt x="72" y="111"/>
                    <a:pt x="62" y="111"/>
                  </a:cubicBezTo>
                  <a:close/>
                  <a:moveTo>
                    <a:pt x="107" y="86"/>
                  </a:moveTo>
                  <a:cubicBezTo>
                    <a:pt x="106" y="74"/>
                    <a:pt x="103" y="58"/>
                    <a:pt x="101" y="43"/>
                  </a:cubicBezTo>
                  <a:cubicBezTo>
                    <a:pt x="101" y="43"/>
                    <a:pt x="97" y="46"/>
                    <a:pt x="87" y="47"/>
                  </a:cubicBezTo>
                  <a:cubicBezTo>
                    <a:pt x="86" y="42"/>
                    <a:pt x="82" y="39"/>
                    <a:pt x="77" y="39"/>
                  </a:cubicBezTo>
                  <a:cubicBezTo>
                    <a:pt x="73" y="39"/>
                    <a:pt x="70" y="41"/>
                    <a:pt x="68" y="45"/>
                  </a:cubicBezTo>
                  <a:cubicBezTo>
                    <a:pt x="64" y="43"/>
                    <a:pt x="60" y="42"/>
                    <a:pt x="56" y="41"/>
                  </a:cubicBezTo>
                  <a:cubicBezTo>
                    <a:pt x="56" y="34"/>
                    <a:pt x="51" y="29"/>
                    <a:pt x="44" y="29"/>
                  </a:cubicBezTo>
                  <a:cubicBezTo>
                    <a:pt x="39" y="29"/>
                    <a:pt x="34" y="33"/>
                    <a:pt x="33" y="39"/>
                  </a:cubicBezTo>
                  <a:cubicBezTo>
                    <a:pt x="27" y="40"/>
                    <a:pt x="23" y="43"/>
                    <a:pt x="23" y="43"/>
                  </a:cubicBezTo>
                  <a:cubicBezTo>
                    <a:pt x="21" y="58"/>
                    <a:pt x="19" y="74"/>
                    <a:pt x="17" y="86"/>
                  </a:cubicBezTo>
                  <a:cubicBezTo>
                    <a:pt x="16" y="95"/>
                    <a:pt x="22" y="99"/>
                    <a:pt x="41" y="104"/>
                  </a:cubicBezTo>
                  <a:cubicBezTo>
                    <a:pt x="43" y="104"/>
                    <a:pt x="52" y="105"/>
                    <a:pt x="62" y="105"/>
                  </a:cubicBezTo>
                  <a:cubicBezTo>
                    <a:pt x="72" y="105"/>
                    <a:pt x="82" y="104"/>
                    <a:pt x="83" y="104"/>
                  </a:cubicBezTo>
                  <a:cubicBezTo>
                    <a:pt x="103" y="99"/>
                    <a:pt x="109" y="95"/>
                    <a:pt x="107" y="86"/>
                  </a:cubicBezTo>
                  <a:close/>
                  <a:moveTo>
                    <a:pt x="37" y="74"/>
                  </a:moveTo>
                  <a:cubicBezTo>
                    <a:pt x="35" y="74"/>
                    <a:pt x="33" y="72"/>
                    <a:pt x="33" y="71"/>
                  </a:cubicBezTo>
                  <a:cubicBezTo>
                    <a:pt x="33" y="69"/>
                    <a:pt x="35" y="67"/>
                    <a:pt x="37" y="67"/>
                  </a:cubicBezTo>
                  <a:cubicBezTo>
                    <a:pt x="39" y="67"/>
                    <a:pt x="40" y="69"/>
                    <a:pt x="40" y="71"/>
                  </a:cubicBezTo>
                  <a:cubicBezTo>
                    <a:pt x="40" y="72"/>
                    <a:pt x="39" y="74"/>
                    <a:pt x="37" y="74"/>
                  </a:cubicBezTo>
                  <a:close/>
                  <a:moveTo>
                    <a:pt x="37" y="41"/>
                  </a:moveTo>
                  <a:cubicBezTo>
                    <a:pt x="37" y="40"/>
                    <a:pt x="37" y="40"/>
                    <a:pt x="37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9"/>
                    <a:pt x="37" y="38"/>
                    <a:pt x="37" y="38"/>
                  </a:cubicBezTo>
                  <a:cubicBezTo>
                    <a:pt x="39" y="35"/>
                    <a:pt x="41" y="33"/>
                    <a:pt x="44" y="33"/>
                  </a:cubicBezTo>
                  <a:cubicBezTo>
                    <a:pt x="48" y="33"/>
                    <a:pt x="51" y="36"/>
                    <a:pt x="52" y="39"/>
                  </a:cubicBezTo>
                  <a:cubicBezTo>
                    <a:pt x="52" y="40"/>
                    <a:pt x="52" y="40"/>
                    <a:pt x="52" y="41"/>
                  </a:cubicBezTo>
                  <a:cubicBezTo>
                    <a:pt x="52" y="45"/>
                    <a:pt x="49" y="49"/>
                    <a:pt x="44" y="49"/>
                  </a:cubicBezTo>
                  <a:cubicBezTo>
                    <a:pt x="40" y="49"/>
                    <a:pt x="37" y="45"/>
                    <a:pt x="37" y="41"/>
                  </a:cubicBezTo>
                  <a:close/>
                  <a:moveTo>
                    <a:pt x="55" y="70"/>
                  </a:moveTo>
                  <a:cubicBezTo>
                    <a:pt x="51" y="70"/>
                    <a:pt x="48" y="67"/>
                    <a:pt x="48" y="63"/>
                  </a:cubicBezTo>
                  <a:cubicBezTo>
                    <a:pt x="48" y="58"/>
                    <a:pt x="51" y="55"/>
                    <a:pt x="55" y="55"/>
                  </a:cubicBezTo>
                  <a:cubicBezTo>
                    <a:pt x="60" y="55"/>
                    <a:pt x="63" y="58"/>
                    <a:pt x="63" y="63"/>
                  </a:cubicBezTo>
                  <a:cubicBezTo>
                    <a:pt x="63" y="67"/>
                    <a:pt x="60" y="70"/>
                    <a:pt x="55" y="70"/>
                  </a:cubicBezTo>
                  <a:close/>
                  <a:moveTo>
                    <a:pt x="76" y="82"/>
                  </a:moveTo>
                  <a:cubicBezTo>
                    <a:pt x="74" y="82"/>
                    <a:pt x="72" y="80"/>
                    <a:pt x="72" y="78"/>
                  </a:cubicBezTo>
                  <a:cubicBezTo>
                    <a:pt x="72" y="76"/>
                    <a:pt x="74" y="74"/>
                    <a:pt x="76" y="74"/>
                  </a:cubicBezTo>
                  <a:cubicBezTo>
                    <a:pt x="78" y="74"/>
                    <a:pt x="80" y="76"/>
                    <a:pt x="80" y="78"/>
                  </a:cubicBezTo>
                  <a:cubicBezTo>
                    <a:pt x="80" y="80"/>
                    <a:pt x="78" y="82"/>
                    <a:pt x="76" y="82"/>
                  </a:cubicBezTo>
                  <a:close/>
                  <a:moveTo>
                    <a:pt x="77" y="55"/>
                  </a:moveTo>
                  <a:cubicBezTo>
                    <a:pt x="74" y="55"/>
                    <a:pt x="71" y="52"/>
                    <a:pt x="71" y="49"/>
                  </a:cubicBezTo>
                  <a:cubicBezTo>
                    <a:pt x="71" y="48"/>
                    <a:pt x="71" y="48"/>
                    <a:pt x="71" y="47"/>
                  </a:cubicBezTo>
                  <a:cubicBezTo>
                    <a:pt x="71" y="47"/>
                    <a:pt x="71" y="47"/>
                    <a:pt x="72" y="47"/>
                  </a:cubicBezTo>
                  <a:cubicBezTo>
                    <a:pt x="72" y="47"/>
                    <a:pt x="72" y="46"/>
                    <a:pt x="72" y="46"/>
                  </a:cubicBezTo>
                  <a:cubicBezTo>
                    <a:pt x="73" y="44"/>
                    <a:pt x="75" y="43"/>
                    <a:pt x="77" y="43"/>
                  </a:cubicBezTo>
                  <a:cubicBezTo>
                    <a:pt x="80" y="43"/>
                    <a:pt x="82" y="45"/>
                    <a:pt x="83" y="47"/>
                  </a:cubicBezTo>
                  <a:cubicBezTo>
                    <a:pt x="83" y="48"/>
                    <a:pt x="83" y="48"/>
                    <a:pt x="83" y="49"/>
                  </a:cubicBezTo>
                  <a:cubicBezTo>
                    <a:pt x="83" y="52"/>
                    <a:pt x="80" y="55"/>
                    <a:pt x="77" y="5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DE8BDC30-18EF-48DD-96A7-09031D1EDD98}"/>
              </a:ext>
            </a:extLst>
          </p:cNvPr>
          <p:cNvGrpSpPr/>
          <p:nvPr/>
        </p:nvGrpSpPr>
        <p:grpSpPr>
          <a:xfrm>
            <a:off x="546503" y="3512596"/>
            <a:ext cx="842063" cy="1243435"/>
            <a:chOff x="546503" y="3512596"/>
            <a:chExt cx="842063" cy="1243435"/>
          </a:xfrm>
        </p:grpSpPr>
        <p:grpSp>
          <p:nvGrpSpPr>
            <p:cNvPr id="93" name="Group 92"/>
            <p:cNvGrpSpPr/>
            <p:nvPr/>
          </p:nvGrpSpPr>
          <p:grpSpPr>
            <a:xfrm>
              <a:off x="546503" y="3512596"/>
              <a:ext cx="842063" cy="1243435"/>
              <a:chOff x="5200651" y="795337"/>
              <a:chExt cx="815975" cy="1204913"/>
            </a:xfrm>
          </p:grpSpPr>
          <p:sp>
            <p:nvSpPr>
              <p:cNvPr id="95" name="Freeform 5"/>
              <p:cNvSpPr>
                <a:spLocks/>
              </p:cNvSpPr>
              <p:nvPr/>
            </p:nvSpPr>
            <p:spPr bwMode="auto">
              <a:xfrm>
                <a:off x="5200651" y="795337"/>
                <a:ext cx="815975" cy="1204913"/>
              </a:xfrm>
              <a:custGeom>
                <a:avLst/>
                <a:gdLst>
                  <a:gd name="T0" fmla="*/ 503 w 503"/>
                  <a:gd name="T1" fmla="*/ 252 h 744"/>
                  <a:gd name="T2" fmla="*/ 252 w 503"/>
                  <a:gd name="T3" fmla="*/ 0 h 744"/>
                  <a:gd name="T4" fmla="*/ 0 w 503"/>
                  <a:gd name="T5" fmla="*/ 252 h 744"/>
                  <a:gd name="T6" fmla="*/ 71 w 503"/>
                  <a:gd name="T7" fmla="*/ 426 h 744"/>
                  <a:gd name="T8" fmla="*/ 71 w 503"/>
                  <a:gd name="T9" fmla="*/ 429 h 744"/>
                  <a:gd name="T10" fmla="*/ 246 w 503"/>
                  <a:gd name="T11" fmla="*/ 744 h 744"/>
                  <a:gd name="T12" fmla="*/ 248 w 503"/>
                  <a:gd name="T13" fmla="*/ 744 h 744"/>
                  <a:gd name="T14" fmla="*/ 255 w 503"/>
                  <a:gd name="T15" fmla="*/ 744 h 744"/>
                  <a:gd name="T16" fmla="*/ 259 w 503"/>
                  <a:gd name="T17" fmla="*/ 744 h 744"/>
                  <a:gd name="T18" fmla="*/ 433 w 503"/>
                  <a:gd name="T19" fmla="*/ 429 h 744"/>
                  <a:gd name="T20" fmla="*/ 432 w 503"/>
                  <a:gd name="T21" fmla="*/ 428 h 744"/>
                  <a:gd name="T22" fmla="*/ 503 w 503"/>
                  <a:gd name="T23" fmla="*/ 252 h 7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03" h="744">
                    <a:moveTo>
                      <a:pt x="503" y="252"/>
                    </a:moveTo>
                    <a:cubicBezTo>
                      <a:pt x="503" y="113"/>
                      <a:pt x="390" y="0"/>
                      <a:pt x="252" y="0"/>
                    </a:cubicBezTo>
                    <a:cubicBezTo>
                      <a:pt x="113" y="0"/>
                      <a:pt x="0" y="113"/>
                      <a:pt x="0" y="252"/>
                    </a:cubicBezTo>
                    <a:cubicBezTo>
                      <a:pt x="0" y="319"/>
                      <a:pt x="27" y="381"/>
                      <a:pt x="71" y="426"/>
                    </a:cubicBezTo>
                    <a:cubicBezTo>
                      <a:pt x="71" y="429"/>
                      <a:pt x="71" y="429"/>
                      <a:pt x="71" y="429"/>
                    </a:cubicBezTo>
                    <a:cubicBezTo>
                      <a:pt x="71" y="429"/>
                      <a:pt x="217" y="573"/>
                      <a:pt x="246" y="744"/>
                    </a:cubicBezTo>
                    <a:cubicBezTo>
                      <a:pt x="248" y="744"/>
                      <a:pt x="248" y="744"/>
                      <a:pt x="248" y="744"/>
                    </a:cubicBezTo>
                    <a:cubicBezTo>
                      <a:pt x="255" y="744"/>
                      <a:pt x="255" y="744"/>
                      <a:pt x="255" y="744"/>
                    </a:cubicBezTo>
                    <a:cubicBezTo>
                      <a:pt x="259" y="744"/>
                      <a:pt x="259" y="744"/>
                      <a:pt x="259" y="744"/>
                    </a:cubicBezTo>
                    <a:cubicBezTo>
                      <a:pt x="288" y="573"/>
                      <a:pt x="433" y="429"/>
                      <a:pt x="433" y="429"/>
                    </a:cubicBezTo>
                    <a:cubicBezTo>
                      <a:pt x="432" y="428"/>
                      <a:pt x="432" y="428"/>
                      <a:pt x="432" y="428"/>
                    </a:cubicBezTo>
                    <a:cubicBezTo>
                      <a:pt x="476" y="383"/>
                      <a:pt x="503" y="319"/>
                      <a:pt x="503" y="252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Oval 6"/>
              <p:cNvSpPr>
                <a:spLocks noChangeArrowheads="1"/>
              </p:cNvSpPr>
              <p:nvPr/>
            </p:nvSpPr>
            <p:spPr bwMode="auto">
              <a:xfrm>
                <a:off x="5264944" y="868363"/>
                <a:ext cx="687388" cy="6858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240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9" name="Freeform 52"/>
            <p:cNvSpPr>
              <a:spLocks noEditPoints="1"/>
            </p:cNvSpPr>
            <p:nvPr/>
          </p:nvSpPr>
          <p:spPr bwMode="auto">
            <a:xfrm>
              <a:off x="798955" y="3710956"/>
              <a:ext cx="337159" cy="380054"/>
            </a:xfrm>
            <a:custGeom>
              <a:avLst/>
              <a:gdLst>
                <a:gd name="T0" fmla="*/ 129 w 166"/>
                <a:gd name="T1" fmla="*/ 48 h 187"/>
                <a:gd name="T2" fmla="*/ 108 w 166"/>
                <a:gd name="T3" fmla="*/ 28 h 187"/>
                <a:gd name="T4" fmla="*/ 123 w 166"/>
                <a:gd name="T5" fmla="*/ 7 h 187"/>
                <a:gd name="T6" fmla="*/ 108 w 166"/>
                <a:gd name="T7" fmla="*/ 10 h 187"/>
                <a:gd name="T8" fmla="*/ 95 w 166"/>
                <a:gd name="T9" fmla="*/ 28 h 187"/>
                <a:gd name="T10" fmla="*/ 106 w 166"/>
                <a:gd name="T11" fmla="*/ 71 h 187"/>
                <a:gd name="T12" fmla="*/ 91 w 166"/>
                <a:gd name="T13" fmla="*/ 44 h 187"/>
                <a:gd name="T14" fmla="*/ 93 w 166"/>
                <a:gd name="T15" fmla="*/ 48 h 187"/>
                <a:gd name="T16" fmla="*/ 101 w 166"/>
                <a:gd name="T17" fmla="*/ 63 h 187"/>
                <a:gd name="T18" fmla="*/ 98 w 166"/>
                <a:gd name="T19" fmla="*/ 64 h 187"/>
                <a:gd name="T20" fmla="*/ 88 w 166"/>
                <a:gd name="T21" fmla="*/ 47 h 187"/>
                <a:gd name="T22" fmla="*/ 106 w 166"/>
                <a:gd name="T23" fmla="*/ 75 h 187"/>
                <a:gd name="T24" fmla="*/ 79 w 166"/>
                <a:gd name="T25" fmla="*/ 44 h 187"/>
                <a:gd name="T26" fmla="*/ 0 w 166"/>
                <a:gd name="T27" fmla="*/ 140 h 187"/>
                <a:gd name="T28" fmla="*/ 0 w 166"/>
                <a:gd name="T29" fmla="*/ 187 h 187"/>
                <a:gd name="T30" fmla="*/ 166 w 166"/>
                <a:gd name="T31" fmla="*/ 142 h 187"/>
                <a:gd name="T32" fmla="*/ 166 w 166"/>
                <a:gd name="T33" fmla="*/ 82 h 187"/>
                <a:gd name="T34" fmla="*/ 158 w 166"/>
                <a:gd name="T35" fmla="*/ 163 h 187"/>
                <a:gd name="T36" fmla="*/ 8 w 166"/>
                <a:gd name="T37" fmla="*/ 158 h 187"/>
                <a:gd name="T38" fmla="*/ 158 w 166"/>
                <a:gd name="T39" fmla="*/ 163 h 187"/>
                <a:gd name="T40" fmla="*/ 8 w 166"/>
                <a:gd name="T41" fmla="*/ 151 h 187"/>
                <a:gd name="T42" fmla="*/ 24 w 166"/>
                <a:gd name="T43" fmla="*/ 134 h 187"/>
                <a:gd name="T44" fmla="*/ 55 w 166"/>
                <a:gd name="T45" fmla="*/ 145 h 187"/>
                <a:gd name="T46" fmla="*/ 83 w 166"/>
                <a:gd name="T47" fmla="*/ 127 h 187"/>
                <a:gd name="T48" fmla="*/ 114 w 166"/>
                <a:gd name="T49" fmla="*/ 139 h 187"/>
                <a:gd name="T50" fmla="*/ 142 w 166"/>
                <a:gd name="T51" fmla="*/ 121 h 187"/>
                <a:gd name="T52" fmla="*/ 158 w 166"/>
                <a:gd name="T53" fmla="*/ 135 h 187"/>
                <a:gd name="T54" fmla="*/ 141 w 166"/>
                <a:gd name="T55" fmla="*/ 113 h 187"/>
                <a:gd name="T56" fmla="*/ 82 w 166"/>
                <a:gd name="T57" fmla="*/ 119 h 187"/>
                <a:gd name="T58" fmla="*/ 23 w 166"/>
                <a:gd name="T59" fmla="*/ 125 h 187"/>
                <a:gd name="T60" fmla="*/ 8 w 166"/>
                <a:gd name="T61" fmla="*/ 106 h 187"/>
                <a:gd name="T62" fmla="*/ 158 w 166"/>
                <a:gd name="T63" fmla="*/ 119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6" h="187">
                  <a:moveTo>
                    <a:pt x="106" y="71"/>
                  </a:moveTo>
                  <a:cubicBezTo>
                    <a:pt x="118" y="71"/>
                    <a:pt x="129" y="61"/>
                    <a:pt x="129" y="48"/>
                  </a:cubicBezTo>
                  <a:cubicBezTo>
                    <a:pt x="129" y="40"/>
                    <a:pt x="125" y="33"/>
                    <a:pt x="118" y="29"/>
                  </a:cubicBezTo>
                  <a:cubicBezTo>
                    <a:pt x="115" y="27"/>
                    <a:pt x="110" y="28"/>
                    <a:pt x="108" y="28"/>
                  </a:cubicBezTo>
                  <a:cubicBezTo>
                    <a:pt x="108" y="25"/>
                    <a:pt x="108" y="18"/>
                    <a:pt x="112" y="13"/>
                  </a:cubicBezTo>
                  <a:cubicBezTo>
                    <a:pt x="117" y="7"/>
                    <a:pt x="123" y="7"/>
                    <a:pt x="123" y="7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3" y="1"/>
                    <a:pt x="115" y="0"/>
                    <a:pt x="108" y="10"/>
                  </a:cubicBezTo>
                  <a:cubicBezTo>
                    <a:pt x="104" y="16"/>
                    <a:pt x="104" y="23"/>
                    <a:pt x="104" y="28"/>
                  </a:cubicBezTo>
                  <a:cubicBezTo>
                    <a:pt x="101" y="27"/>
                    <a:pt x="98" y="27"/>
                    <a:pt x="95" y="28"/>
                  </a:cubicBezTo>
                  <a:cubicBezTo>
                    <a:pt x="87" y="31"/>
                    <a:pt x="83" y="39"/>
                    <a:pt x="83" y="48"/>
                  </a:cubicBezTo>
                  <a:cubicBezTo>
                    <a:pt x="83" y="61"/>
                    <a:pt x="93" y="71"/>
                    <a:pt x="106" y="71"/>
                  </a:cubicBezTo>
                  <a:close/>
                  <a:moveTo>
                    <a:pt x="88" y="47"/>
                  </a:moveTo>
                  <a:cubicBezTo>
                    <a:pt x="88" y="45"/>
                    <a:pt x="89" y="44"/>
                    <a:pt x="91" y="44"/>
                  </a:cubicBezTo>
                  <a:cubicBezTo>
                    <a:pt x="92" y="45"/>
                    <a:pt x="93" y="46"/>
                    <a:pt x="93" y="47"/>
                  </a:cubicBezTo>
                  <a:cubicBezTo>
                    <a:pt x="93" y="47"/>
                    <a:pt x="93" y="48"/>
                    <a:pt x="93" y="48"/>
                  </a:cubicBezTo>
                  <a:cubicBezTo>
                    <a:pt x="93" y="53"/>
                    <a:pt x="96" y="58"/>
                    <a:pt x="100" y="60"/>
                  </a:cubicBezTo>
                  <a:cubicBezTo>
                    <a:pt x="101" y="60"/>
                    <a:pt x="102" y="62"/>
                    <a:pt x="101" y="63"/>
                  </a:cubicBezTo>
                  <a:cubicBezTo>
                    <a:pt x="101" y="64"/>
                    <a:pt x="100" y="64"/>
                    <a:pt x="99" y="64"/>
                  </a:cubicBezTo>
                  <a:cubicBezTo>
                    <a:pt x="99" y="64"/>
                    <a:pt x="98" y="64"/>
                    <a:pt x="98" y="64"/>
                  </a:cubicBezTo>
                  <a:cubicBezTo>
                    <a:pt x="92" y="61"/>
                    <a:pt x="88" y="55"/>
                    <a:pt x="88" y="48"/>
                  </a:cubicBezTo>
                  <a:cubicBezTo>
                    <a:pt x="88" y="48"/>
                    <a:pt x="88" y="47"/>
                    <a:pt x="88" y="47"/>
                  </a:cubicBezTo>
                  <a:close/>
                  <a:moveTo>
                    <a:pt x="132" y="52"/>
                  </a:moveTo>
                  <a:cubicBezTo>
                    <a:pt x="130" y="65"/>
                    <a:pt x="119" y="75"/>
                    <a:pt x="106" y="75"/>
                  </a:cubicBezTo>
                  <a:cubicBezTo>
                    <a:pt x="91" y="75"/>
                    <a:pt x="79" y="63"/>
                    <a:pt x="79" y="48"/>
                  </a:cubicBezTo>
                  <a:cubicBezTo>
                    <a:pt x="79" y="47"/>
                    <a:pt x="79" y="45"/>
                    <a:pt x="79" y="44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166" y="169"/>
                    <a:pt x="166" y="169"/>
                    <a:pt x="166" y="169"/>
                  </a:cubicBezTo>
                  <a:cubicBezTo>
                    <a:pt x="166" y="142"/>
                    <a:pt x="166" y="142"/>
                    <a:pt x="166" y="142"/>
                  </a:cubicBezTo>
                  <a:cubicBezTo>
                    <a:pt x="166" y="122"/>
                    <a:pt x="166" y="122"/>
                    <a:pt x="166" y="122"/>
                  </a:cubicBezTo>
                  <a:cubicBezTo>
                    <a:pt x="166" y="82"/>
                    <a:pt x="166" y="82"/>
                    <a:pt x="166" y="82"/>
                  </a:cubicBezTo>
                  <a:cubicBezTo>
                    <a:pt x="166" y="82"/>
                    <a:pt x="153" y="61"/>
                    <a:pt x="132" y="52"/>
                  </a:cubicBezTo>
                  <a:close/>
                  <a:moveTo>
                    <a:pt x="158" y="163"/>
                  </a:moveTo>
                  <a:cubicBezTo>
                    <a:pt x="8" y="178"/>
                    <a:pt x="8" y="178"/>
                    <a:pt x="8" y="178"/>
                  </a:cubicBezTo>
                  <a:cubicBezTo>
                    <a:pt x="8" y="158"/>
                    <a:pt x="8" y="158"/>
                    <a:pt x="8" y="158"/>
                  </a:cubicBezTo>
                  <a:cubicBezTo>
                    <a:pt x="158" y="143"/>
                    <a:pt x="158" y="143"/>
                    <a:pt x="158" y="143"/>
                  </a:cubicBezTo>
                  <a:lnTo>
                    <a:pt x="158" y="163"/>
                  </a:lnTo>
                  <a:close/>
                  <a:moveTo>
                    <a:pt x="158" y="135"/>
                  </a:moveTo>
                  <a:cubicBezTo>
                    <a:pt x="8" y="151"/>
                    <a:pt x="8" y="151"/>
                    <a:pt x="8" y="151"/>
                  </a:cubicBezTo>
                  <a:cubicBezTo>
                    <a:pt x="8" y="144"/>
                    <a:pt x="8" y="144"/>
                    <a:pt x="8" y="144"/>
                  </a:cubicBezTo>
                  <a:cubicBezTo>
                    <a:pt x="24" y="134"/>
                    <a:pt x="24" y="134"/>
                    <a:pt x="24" y="134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55" y="145"/>
                    <a:pt x="55" y="145"/>
                    <a:pt x="55" y="145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110" y="138"/>
                    <a:pt x="110" y="138"/>
                    <a:pt x="110" y="138"/>
                  </a:cubicBezTo>
                  <a:cubicBezTo>
                    <a:pt x="114" y="139"/>
                    <a:pt x="114" y="139"/>
                    <a:pt x="114" y="139"/>
                  </a:cubicBezTo>
                  <a:cubicBezTo>
                    <a:pt x="117" y="137"/>
                    <a:pt x="117" y="137"/>
                    <a:pt x="117" y="137"/>
                  </a:cubicBezTo>
                  <a:cubicBezTo>
                    <a:pt x="142" y="121"/>
                    <a:pt x="142" y="121"/>
                    <a:pt x="142" y="121"/>
                  </a:cubicBezTo>
                  <a:cubicBezTo>
                    <a:pt x="158" y="127"/>
                    <a:pt x="158" y="127"/>
                    <a:pt x="158" y="127"/>
                  </a:cubicBezTo>
                  <a:lnTo>
                    <a:pt x="158" y="135"/>
                  </a:lnTo>
                  <a:close/>
                  <a:moveTo>
                    <a:pt x="158" y="119"/>
                  </a:moveTo>
                  <a:cubicBezTo>
                    <a:pt x="141" y="113"/>
                    <a:pt x="141" y="113"/>
                    <a:pt x="141" y="113"/>
                  </a:cubicBezTo>
                  <a:cubicBezTo>
                    <a:pt x="113" y="131"/>
                    <a:pt x="113" y="131"/>
                    <a:pt x="113" y="131"/>
                  </a:cubicBezTo>
                  <a:cubicBezTo>
                    <a:pt x="82" y="119"/>
                    <a:pt x="82" y="119"/>
                    <a:pt x="82" y="119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23" y="125"/>
                    <a:pt x="23" y="125"/>
                    <a:pt x="23" y="125"/>
                  </a:cubicBezTo>
                  <a:cubicBezTo>
                    <a:pt x="8" y="135"/>
                    <a:pt x="8" y="135"/>
                    <a:pt x="8" y="135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158" y="90"/>
                    <a:pt x="158" y="90"/>
                    <a:pt x="158" y="90"/>
                  </a:cubicBezTo>
                  <a:lnTo>
                    <a:pt x="158" y="11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544FF382-0297-414A-871C-711FD91F4036}"/>
              </a:ext>
            </a:extLst>
          </p:cNvPr>
          <p:cNvGrpSpPr/>
          <p:nvPr/>
        </p:nvGrpSpPr>
        <p:grpSpPr>
          <a:xfrm>
            <a:off x="5153473" y="3098043"/>
            <a:ext cx="6365670" cy="386731"/>
            <a:chOff x="5153473" y="3098043"/>
            <a:chExt cx="6365670" cy="386731"/>
          </a:xfrm>
        </p:grpSpPr>
        <p:sp>
          <p:nvSpPr>
            <p:cNvPr id="133" name="Rectangle 132"/>
            <p:cNvSpPr/>
            <p:nvPr/>
          </p:nvSpPr>
          <p:spPr>
            <a:xfrm>
              <a:off x="5153473" y="3142906"/>
              <a:ext cx="1096775" cy="29700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>
                <a:lnSpc>
                  <a:spcPct val="95000"/>
                </a:lnSpc>
              </a:pPr>
              <a:r>
                <a:rPr lang="id-ID" sz="14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  <a:endParaRPr lang="en-US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4" name="Rounded Rectangle 226"/>
            <p:cNvSpPr/>
            <p:nvPr/>
          </p:nvSpPr>
          <p:spPr>
            <a:xfrm rot="5400000">
              <a:off x="8764104" y="729735"/>
              <a:ext cx="386731" cy="5123347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  <a:alpha val="20000"/>
              </a:schemeClr>
            </a:solidFill>
            <a:ln w="793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8" name="Rounded Rectangle 227"/>
            <p:cNvSpPr/>
            <p:nvPr/>
          </p:nvSpPr>
          <p:spPr>
            <a:xfrm>
              <a:off x="6395796" y="3098043"/>
              <a:ext cx="4866564" cy="386731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tIns="121920" bIns="121920" rtlCol="0" anchor="ctr" anchorCtr="0"/>
            <a:lstStyle/>
            <a:p>
              <a:pPr algn="r"/>
              <a:r>
                <a:rPr lang="id-ID" sz="1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97</a:t>
              </a:r>
              <a:r>
                <a:rPr lang="en-US" sz="1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%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1C51FE40-855E-4FCF-804A-39980D045558}"/>
              </a:ext>
            </a:extLst>
          </p:cNvPr>
          <p:cNvGrpSpPr/>
          <p:nvPr/>
        </p:nvGrpSpPr>
        <p:grpSpPr>
          <a:xfrm>
            <a:off x="5153473" y="3661785"/>
            <a:ext cx="6365670" cy="386731"/>
            <a:chOff x="5153473" y="3661785"/>
            <a:chExt cx="6365670" cy="386731"/>
          </a:xfrm>
        </p:grpSpPr>
        <p:sp>
          <p:nvSpPr>
            <p:cNvPr id="139" name="Rectangle 138"/>
            <p:cNvSpPr/>
            <p:nvPr/>
          </p:nvSpPr>
          <p:spPr>
            <a:xfrm>
              <a:off x="5153473" y="3706648"/>
              <a:ext cx="1096775" cy="29700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>
                <a:lnSpc>
                  <a:spcPct val="95000"/>
                </a:lnSpc>
              </a:pPr>
              <a:r>
                <a:rPr lang="id-ID" sz="14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  <a:endParaRPr lang="en-US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0" name="Rounded Rectangle 226"/>
            <p:cNvSpPr/>
            <p:nvPr/>
          </p:nvSpPr>
          <p:spPr>
            <a:xfrm rot="5400000">
              <a:off x="8764104" y="1293477"/>
              <a:ext cx="386731" cy="5123347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  <a:alpha val="20000"/>
              </a:schemeClr>
            </a:solidFill>
            <a:ln w="793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1" name="Rounded Rectangle 227"/>
            <p:cNvSpPr/>
            <p:nvPr/>
          </p:nvSpPr>
          <p:spPr>
            <a:xfrm>
              <a:off x="6395796" y="3661785"/>
              <a:ext cx="3682924" cy="386731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tIns="121920" bIns="121920" rtlCol="0" anchor="ctr" anchorCtr="0"/>
            <a:lstStyle/>
            <a:p>
              <a:pPr algn="r"/>
              <a:r>
                <a:rPr lang="id-ID" sz="1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75</a:t>
              </a:r>
              <a:r>
                <a:rPr lang="en-US" sz="1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%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C4420B6F-CDFD-4184-963B-F7DB5B46BFB5}"/>
              </a:ext>
            </a:extLst>
          </p:cNvPr>
          <p:cNvGrpSpPr/>
          <p:nvPr/>
        </p:nvGrpSpPr>
        <p:grpSpPr>
          <a:xfrm>
            <a:off x="5153473" y="4271286"/>
            <a:ext cx="6365670" cy="386731"/>
            <a:chOff x="5153473" y="4271286"/>
            <a:chExt cx="6365670" cy="386731"/>
          </a:xfrm>
        </p:grpSpPr>
        <p:sp>
          <p:nvSpPr>
            <p:cNvPr id="142" name="Rectangle 141"/>
            <p:cNvSpPr/>
            <p:nvPr/>
          </p:nvSpPr>
          <p:spPr>
            <a:xfrm>
              <a:off x="5153473" y="4316149"/>
              <a:ext cx="1096775" cy="29700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>
                <a:lnSpc>
                  <a:spcPct val="95000"/>
                </a:lnSpc>
              </a:pPr>
              <a:r>
                <a:rPr lang="id-ID" sz="14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  <a:endParaRPr lang="en-US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3" name="Rounded Rectangle 226"/>
            <p:cNvSpPr/>
            <p:nvPr/>
          </p:nvSpPr>
          <p:spPr>
            <a:xfrm rot="5400000">
              <a:off x="8764104" y="1902978"/>
              <a:ext cx="386731" cy="5123347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  <a:alpha val="20000"/>
              </a:schemeClr>
            </a:solidFill>
            <a:ln w="793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" name="Rounded Rectangle 227"/>
            <p:cNvSpPr/>
            <p:nvPr/>
          </p:nvSpPr>
          <p:spPr>
            <a:xfrm>
              <a:off x="6395796" y="4271286"/>
              <a:ext cx="2463724" cy="386731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tIns="121920" bIns="121920" rtlCol="0" anchor="ctr" anchorCtr="0"/>
            <a:lstStyle/>
            <a:p>
              <a:pPr algn="r"/>
              <a:r>
                <a:rPr lang="id-ID" sz="1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45</a:t>
              </a:r>
              <a:r>
                <a:rPr lang="en-US" sz="1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%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2C7B9EEE-01D3-4F61-ABBD-D9D713E39D4F}"/>
              </a:ext>
            </a:extLst>
          </p:cNvPr>
          <p:cNvGrpSpPr/>
          <p:nvPr/>
        </p:nvGrpSpPr>
        <p:grpSpPr>
          <a:xfrm>
            <a:off x="5153473" y="4873128"/>
            <a:ext cx="6365670" cy="386731"/>
            <a:chOff x="5153473" y="4873128"/>
            <a:chExt cx="6365670" cy="386731"/>
          </a:xfrm>
        </p:grpSpPr>
        <p:sp>
          <p:nvSpPr>
            <p:cNvPr id="145" name="Rectangle 144"/>
            <p:cNvSpPr/>
            <p:nvPr/>
          </p:nvSpPr>
          <p:spPr>
            <a:xfrm>
              <a:off x="5153473" y="4917991"/>
              <a:ext cx="1096775" cy="29700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>
                <a:lnSpc>
                  <a:spcPct val="95000"/>
                </a:lnSpc>
              </a:pPr>
              <a:r>
                <a:rPr lang="id-ID" sz="14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  <a:endParaRPr lang="en-US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6" name="Rounded Rectangle 226"/>
            <p:cNvSpPr/>
            <p:nvPr/>
          </p:nvSpPr>
          <p:spPr>
            <a:xfrm rot="5400000">
              <a:off x="8764104" y="2504820"/>
              <a:ext cx="386731" cy="5123347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  <a:alpha val="20000"/>
              </a:schemeClr>
            </a:solidFill>
            <a:ln w="793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7" name="Rounded Rectangle 227"/>
            <p:cNvSpPr/>
            <p:nvPr/>
          </p:nvSpPr>
          <p:spPr>
            <a:xfrm>
              <a:off x="6395796" y="4873128"/>
              <a:ext cx="4556684" cy="386731"/>
            </a:xfrm>
            <a:prstGeom prst="roundRect">
              <a:avLst>
                <a:gd name="adj" fmla="val 50000"/>
              </a:avLst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tIns="121920" bIns="121920" rtlCol="0" anchor="ctr" anchorCtr="0"/>
            <a:lstStyle/>
            <a:p>
              <a:pPr algn="r"/>
              <a:r>
                <a:rPr lang="id-ID" sz="1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85</a:t>
              </a:r>
              <a:r>
                <a:rPr lang="en-US" sz="1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%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B0BD6158-5AC1-446E-9643-F5EEFAF9E5C9}"/>
              </a:ext>
            </a:extLst>
          </p:cNvPr>
          <p:cNvGrpSpPr/>
          <p:nvPr/>
        </p:nvGrpSpPr>
        <p:grpSpPr>
          <a:xfrm>
            <a:off x="5153473" y="5509114"/>
            <a:ext cx="6365670" cy="386731"/>
            <a:chOff x="5153473" y="5509114"/>
            <a:chExt cx="6365670" cy="386731"/>
          </a:xfrm>
        </p:grpSpPr>
        <p:sp>
          <p:nvSpPr>
            <p:cNvPr id="148" name="Rounded Rectangle 226"/>
            <p:cNvSpPr/>
            <p:nvPr/>
          </p:nvSpPr>
          <p:spPr>
            <a:xfrm rot="5400000">
              <a:off x="8764104" y="3140806"/>
              <a:ext cx="386731" cy="5123347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  <a:alpha val="20000"/>
              </a:schemeClr>
            </a:solidFill>
            <a:ln w="79375"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9" name="Rounded Rectangle 227"/>
            <p:cNvSpPr/>
            <p:nvPr/>
          </p:nvSpPr>
          <p:spPr>
            <a:xfrm>
              <a:off x="6395796" y="5509114"/>
              <a:ext cx="3347644" cy="386731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tIns="121920" bIns="121920" rtlCol="0" anchor="ctr" anchorCtr="0"/>
            <a:lstStyle/>
            <a:p>
              <a:pPr algn="r"/>
              <a:r>
                <a:rPr lang="id-ID" sz="1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70</a:t>
              </a:r>
              <a:r>
                <a:rPr lang="en-US" sz="14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%</a:t>
              </a:r>
            </a:p>
          </p:txBody>
        </p:sp>
        <p:sp>
          <p:nvSpPr>
            <p:cNvPr id="150" name="Rectangle 149"/>
            <p:cNvSpPr/>
            <p:nvPr/>
          </p:nvSpPr>
          <p:spPr>
            <a:xfrm>
              <a:off x="5153473" y="5553977"/>
              <a:ext cx="1096775" cy="29700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r">
                <a:lnSpc>
                  <a:spcPct val="95000"/>
                </a:lnSpc>
              </a:pPr>
              <a:r>
                <a:rPr lang="id-ID" sz="14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Description</a:t>
              </a:r>
              <a:endParaRPr lang="en-US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51639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500"/>
                            </p:stCondLst>
                            <p:childTnLst>
                              <p:par>
                                <p:cTn id="6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500"/>
                            </p:stCondLst>
                            <p:childTnLst>
                              <p:par>
                                <p:cTn id="7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000"/>
                            </p:stCondLst>
                            <p:childTnLst>
                              <p:par>
                                <p:cTn id="7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0" grpId="0"/>
      <p:bldP spid="81" grpId="0"/>
      <p:bldP spid="82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EUROPE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5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44" name="Line 5"/>
          <p:cNvSpPr>
            <a:spLocks noChangeShapeType="1"/>
          </p:cNvSpPr>
          <p:nvPr/>
        </p:nvSpPr>
        <p:spPr bwMode="auto">
          <a:xfrm>
            <a:off x="747184" y="-874184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45" name="Line 6"/>
          <p:cNvSpPr>
            <a:spLocks noChangeShapeType="1"/>
          </p:cNvSpPr>
          <p:nvPr/>
        </p:nvSpPr>
        <p:spPr bwMode="auto">
          <a:xfrm>
            <a:off x="747184" y="-874184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2A5ADC88-649A-414E-8801-F2EE18D97832}"/>
              </a:ext>
            </a:extLst>
          </p:cNvPr>
          <p:cNvGrpSpPr/>
          <p:nvPr/>
        </p:nvGrpSpPr>
        <p:grpSpPr>
          <a:xfrm>
            <a:off x="1150622" y="1352551"/>
            <a:ext cx="5676900" cy="4309534"/>
            <a:chOff x="1150622" y="1352551"/>
            <a:chExt cx="5676900" cy="4309534"/>
          </a:xfrm>
        </p:grpSpPr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5695106" y="1352551"/>
              <a:ext cx="220133" cy="84667"/>
            </a:xfrm>
            <a:custGeom>
              <a:avLst/>
              <a:gdLst>
                <a:gd name="T0" fmla="*/ 0 w 104"/>
                <a:gd name="T1" fmla="*/ 40 h 40"/>
                <a:gd name="T2" fmla="*/ 7 w 104"/>
                <a:gd name="T3" fmla="*/ 37 h 40"/>
                <a:gd name="T4" fmla="*/ 7 w 104"/>
                <a:gd name="T5" fmla="*/ 31 h 40"/>
                <a:gd name="T6" fmla="*/ 10 w 104"/>
                <a:gd name="T7" fmla="*/ 25 h 40"/>
                <a:gd name="T8" fmla="*/ 19 w 104"/>
                <a:gd name="T9" fmla="*/ 31 h 40"/>
                <a:gd name="T10" fmla="*/ 37 w 104"/>
                <a:gd name="T11" fmla="*/ 25 h 40"/>
                <a:gd name="T12" fmla="*/ 46 w 104"/>
                <a:gd name="T13" fmla="*/ 25 h 40"/>
                <a:gd name="T14" fmla="*/ 49 w 104"/>
                <a:gd name="T15" fmla="*/ 25 h 40"/>
                <a:gd name="T16" fmla="*/ 55 w 104"/>
                <a:gd name="T17" fmla="*/ 25 h 40"/>
                <a:gd name="T18" fmla="*/ 65 w 104"/>
                <a:gd name="T19" fmla="*/ 25 h 40"/>
                <a:gd name="T20" fmla="*/ 77 w 104"/>
                <a:gd name="T21" fmla="*/ 18 h 40"/>
                <a:gd name="T22" fmla="*/ 86 w 104"/>
                <a:gd name="T23" fmla="*/ 18 h 40"/>
                <a:gd name="T24" fmla="*/ 89 w 104"/>
                <a:gd name="T25" fmla="*/ 25 h 40"/>
                <a:gd name="T26" fmla="*/ 95 w 104"/>
                <a:gd name="T27" fmla="*/ 31 h 40"/>
                <a:gd name="T28" fmla="*/ 104 w 104"/>
                <a:gd name="T29" fmla="*/ 37 h 40"/>
                <a:gd name="T30" fmla="*/ 104 w 104"/>
                <a:gd name="T31" fmla="*/ 31 h 40"/>
                <a:gd name="T32" fmla="*/ 101 w 104"/>
                <a:gd name="T33" fmla="*/ 18 h 40"/>
                <a:gd name="T34" fmla="*/ 104 w 104"/>
                <a:gd name="T35" fmla="*/ 15 h 40"/>
                <a:gd name="T36" fmla="*/ 101 w 104"/>
                <a:gd name="T37" fmla="*/ 9 h 40"/>
                <a:gd name="T38" fmla="*/ 95 w 104"/>
                <a:gd name="T39" fmla="*/ 9 h 40"/>
                <a:gd name="T40" fmla="*/ 89 w 104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" h="40">
                  <a:moveTo>
                    <a:pt x="0" y="40"/>
                  </a:moveTo>
                  <a:lnTo>
                    <a:pt x="7" y="37"/>
                  </a:lnTo>
                  <a:lnTo>
                    <a:pt x="7" y="31"/>
                  </a:lnTo>
                  <a:lnTo>
                    <a:pt x="10" y="25"/>
                  </a:lnTo>
                  <a:lnTo>
                    <a:pt x="19" y="31"/>
                  </a:lnTo>
                  <a:lnTo>
                    <a:pt x="37" y="25"/>
                  </a:lnTo>
                  <a:lnTo>
                    <a:pt x="46" y="25"/>
                  </a:lnTo>
                  <a:lnTo>
                    <a:pt x="49" y="25"/>
                  </a:lnTo>
                  <a:lnTo>
                    <a:pt x="55" y="25"/>
                  </a:lnTo>
                  <a:lnTo>
                    <a:pt x="65" y="25"/>
                  </a:lnTo>
                  <a:lnTo>
                    <a:pt x="77" y="18"/>
                  </a:lnTo>
                  <a:lnTo>
                    <a:pt x="86" y="18"/>
                  </a:lnTo>
                  <a:lnTo>
                    <a:pt x="89" y="25"/>
                  </a:lnTo>
                  <a:lnTo>
                    <a:pt x="95" y="31"/>
                  </a:lnTo>
                  <a:lnTo>
                    <a:pt x="104" y="37"/>
                  </a:lnTo>
                  <a:lnTo>
                    <a:pt x="104" y="31"/>
                  </a:lnTo>
                  <a:lnTo>
                    <a:pt x="101" y="18"/>
                  </a:lnTo>
                  <a:lnTo>
                    <a:pt x="104" y="15"/>
                  </a:lnTo>
                  <a:lnTo>
                    <a:pt x="101" y="9"/>
                  </a:lnTo>
                  <a:lnTo>
                    <a:pt x="95" y="9"/>
                  </a:lnTo>
                  <a:lnTo>
                    <a:pt x="89" y="0"/>
                  </a:lnTo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5695106" y="1352551"/>
              <a:ext cx="220133" cy="84667"/>
            </a:xfrm>
            <a:custGeom>
              <a:avLst/>
              <a:gdLst>
                <a:gd name="T0" fmla="*/ 0 w 104"/>
                <a:gd name="T1" fmla="*/ 40 h 40"/>
                <a:gd name="T2" fmla="*/ 7 w 104"/>
                <a:gd name="T3" fmla="*/ 37 h 40"/>
                <a:gd name="T4" fmla="*/ 7 w 104"/>
                <a:gd name="T5" fmla="*/ 31 h 40"/>
                <a:gd name="T6" fmla="*/ 10 w 104"/>
                <a:gd name="T7" fmla="*/ 25 h 40"/>
                <a:gd name="T8" fmla="*/ 19 w 104"/>
                <a:gd name="T9" fmla="*/ 31 h 40"/>
                <a:gd name="T10" fmla="*/ 37 w 104"/>
                <a:gd name="T11" fmla="*/ 25 h 40"/>
                <a:gd name="T12" fmla="*/ 46 w 104"/>
                <a:gd name="T13" fmla="*/ 25 h 40"/>
                <a:gd name="T14" fmla="*/ 49 w 104"/>
                <a:gd name="T15" fmla="*/ 25 h 40"/>
                <a:gd name="T16" fmla="*/ 55 w 104"/>
                <a:gd name="T17" fmla="*/ 25 h 40"/>
                <a:gd name="T18" fmla="*/ 65 w 104"/>
                <a:gd name="T19" fmla="*/ 25 h 40"/>
                <a:gd name="T20" fmla="*/ 77 w 104"/>
                <a:gd name="T21" fmla="*/ 18 h 40"/>
                <a:gd name="T22" fmla="*/ 86 w 104"/>
                <a:gd name="T23" fmla="*/ 18 h 40"/>
                <a:gd name="T24" fmla="*/ 89 w 104"/>
                <a:gd name="T25" fmla="*/ 25 h 40"/>
                <a:gd name="T26" fmla="*/ 95 w 104"/>
                <a:gd name="T27" fmla="*/ 31 h 40"/>
                <a:gd name="T28" fmla="*/ 104 w 104"/>
                <a:gd name="T29" fmla="*/ 37 h 40"/>
                <a:gd name="T30" fmla="*/ 104 w 104"/>
                <a:gd name="T31" fmla="*/ 31 h 40"/>
                <a:gd name="T32" fmla="*/ 101 w 104"/>
                <a:gd name="T33" fmla="*/ 18 h 40"/>
                <a:gd name="T34" fmla="*/ 104 w 104"/>
                <a:gd name="T35" fmla="*/ 15 h 40"/>
                <a:gd name="T36" fmla="*/ 101 w 104"/>
                <a:gd name="T37" fmla="*/ 9 h 40"/>
                <a:gd name="T38" fmla="*/ 95 w 104"/>
                <a:gd name="T39" fmla="*/ 9 h 40"/>
                <a:gd name="T40" fmla="*/ 89 w 104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4" h="40">
                  <a:moveTo>
                    <a:pt x="0" y="40"/>
                  </a:moveTo>
                  <a:lnTo>
                    <a:pt x="7" y="37"/>
                  </a:lnTo>
                  <a:lnTo>
                    <a:pt x="7" y="31"/>
                  </a:lnTo>
                  <a:lnTo>
                    <a:pt x="10" y="25"/>
                  </a:lnTo>
                  <a:lnTo>
                    <a:pt x="19" y="31"/>
                  </a:lnTo>
                  <a:lnTo>
                    <a:pt x="37" y="25"/>
                  </a:lnTo>
                  <a:lnTo>
                    <a:pt x="46" y="25"/>
                  </a:lnTo>
                  <a:lnTo>
                    <a:pt x="49" y="25"/>
                  </a:lnTo>
                  <a:lnTo>
                    <a:pt x="55" y="25"/>
                  </a:lnTo>
                  <a:lnTo>
                    <a:pt x="65" y="25"/>
                  </a:lnTo>
                  <a:lnTo>
                    <a:pt x="77" y="18"/>
                  </a:lnTo>
                  <a:lnTo>
                    <a:pt x="86" y="18"/>
                  </a:lnTo>
                  <a:lnTo>
                    <a:pt x="89" y="25"/>
                  </a:lnTo>
                  <a:lnTo>
                    <a:pt x="95" y="31"/>
                  </a:lnTo>
                  <a:lnTo>
                    <a:pt x="104" y="37"/>
                  </a:lnTo>
                  <a:lnTo>
                    <a:pt x="104" y="31"/>
                  </a:lnTo>
                  <a:lnTo>
                    <a:pt x="101" y="18"/>
                  </a:lnTo>
                  <a:lnTo>
                    <a:pt x="104" y="15"/>
                  </a:lnTo>
                  <a:lnTo>
                    <a:pt x="101" y="9"/>
                  </a:lnTo>
                  <a:lnTo>
                    <a:pt x="95" y="9"/>
                  </a:lnTo>
                  <a:lnTo>
                    <a:pt x="89" y="0"/>
                  </a:lnTo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6666655" y="2988735"/>
              <a:ext cx="57151" cy="194733"/>
            </a:xfrm>
            <a:custGeom>
              <a:avLst/>
              <a:gdLst>
                <a:gd name="T0" fmla="*/ 0 w 27"/>
                <a:gd name="T1" fmla="*/ 92 h 92"/>
                <a:gd name="T2" fmla="*/ 9 w 27"/>
                <a:gd name="T3" fmla="*/ 80 h 92"/>
                <a:gd name="T4" fmla="*/ 15 w 27"/>
                <a:gd name="T5" fmla="*/ 80 h 92"/>
                <a:gd name="T6" fmla="*/ 18 w 27"/>
                <a:gd name="T7" fmla="*/ 71 h 92"/>
                <a:gd name="T8" fmla="*/ 24 w 27"/>
                <a:gd name="T9" fmla="*/ 65 h 92"/>
                <a:gd name="T10" fmla="*/ 24 w 27"/>
                <a:gd name="T11" fmla="*/ 56 h 92"/>
                <a:gd name="T12" fmla="*/ 18 w 27"/>
                <a:gd name="T13" fmla="*/ 52 h 92"/>
                <a:gd name="T14" fmla="*/ 18 w 27"/>
                <a:gd name="T15" fmla="*/ 46 h 92"/>
                <a:gd name="T16" fmla="*/ 15 w 27"/>
                <a:gd name="T17" fmla="*/ 52 h 92"/>
                <a:gd name="T18" fmla="*/ 9 w 27"/>
                <a:gd name="T19" fmla="*/ 46 h 92"/>
                <a:gd name="T20" fmla="*/ 3 w 27"/>
                <a:gd name="T21" fmla="*/ 40 h 92"/>
                <a:gd name="T22" fmla="*/ 0 w 27"/>
                <a:gd name="T23" fmla="*/ 40 h 92"/>
                <a:gd name="T24" fmla="*/ 0 w 27"/>
                <a:gd name="T25" fmla="*/ 25 h 92"/>
                <a:gd name="T26" fmla="*/ 9 w 27"/>
                <a:gd name="T27" fmla="*/ 22 h 92"/>
                <a:gd name="T28" fmla="*/ 18 w 27"/>
                <a:gd name="T29" fmla="*/ 22 h 92"/>
                <a:gd name="T30" fmla="*/ 24 w 27"/>
                <a:gd name="T31" fmla="*/ 13 h 92"/>
                <a:gd name="T32" fmla="*/ 27 w 27"/>
                <a:gd name="T33" fmla="*/ 13 h 92"/>
                <a:gd name="T34" fmla="*/ 27 w 27"/>
                <a:gd name="T35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92">
                  <a:moveTo>
                    <a:pt x="0" y="92"/>
                  </a:moveTo>
                  <a:lnTo>
                    <a:pt x="9" y="80"/>
                  </a:lnTo>
                  <a:lnTo>
                    <a:pt x="15" y="80"/>
                  </a:lnTo>
                  <a:lnTo>
                    <a:pt x="18" y="71"/>
                  </a:lnTo>
                  <a:lnTo>
                    <a:pt x="24" y="65"/>
                  </a:lnTo>
                  <a:lnTo>
                    <a:pt x="24" y="56"/>
                  </a:lnTo>
                  <a:lnTo>
                    <a:pt x="18" y="52"/>
                  </a:lnTo>
                  <a:lnTo>
                    <a:pt x="18" y="46"/>
                  </a:lnTo>
                  <a:lnTo>
                    <a:pt x="15" y="52"/>
                  </a:lnTo>
                  <a:lnTo>
                    <a:pt x="9" y="46"/>
                  </a:lnTo>
                  <a:lnTo>
                    <a:pt x="3" y="40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9" y="22"/>
                  </a:lnTo>
                  <a:lnTo>
                    <a:pt x="18" y="22"/>
                  </a:lnTo>
                  <a:lnTo>
                    <a:pt x="24" y="13"/>
                  </a:lnTo>
                  <a:lnTo>
                    <a:pt x="27" y="13"/>
                  </a:lnTo>
                  <a:lnTo>
                    <a:pt x="27" y="0"/>
                  </a:lnTo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0" name="Freeform 8"/>
            <p:cNvSpPr>
              <a:spLocks/>
            </p:cNvSpPr>
            <p:nvPr/>
          </p:nvSpPr>
          <p:spPr bwMode="auto">
            <a:xfrm>
              <a:off x="6666655" y="2988735"/>
              <a:ext cx="57151" cy="194733"/>
            </a:xfrm>
            <a:custGeom>
              <a:avLst/>
              <a:gdLst>
                <a:gd name="T0" fmla="*/ 0 w 27"/>
                <a:gd name="T1" fmla="*/ 92 h 92"/>
                <a:gd name="T2" fmla="*/ 9 w 27"/>
                <a:gd name="T3" fmla="*/ 80 h 92"/>
                <a:gd name="T4" fmla="*/ 15 w 27"/>
                <a:gd name="T5" fmla="*/ 80 h 92"/>
                <a:gd name="T6" fmla="*/ 18 w 27"/>
                <a:gd name="T7" fmla="*/ 71 h 92"/>
                <a:gd name="T8" fmla="*/ 24 w 27"/>
                <a:gd name="T9" fmla="*/ 65 h 92"/>
                <a:gd name="T10" fmla="*/ 24 w 27"/>
                <a:gd name="T11" fmla="*/ 56 h 92"/>
                <a:gd name="T12" fmla="*/ 18 w 27"/>
                <a:gd name="T13" fmla="*/ 52 h 92"/>
                <a:gd name="T14" fmla="*/ 18 w 27"/>
                <a:gd name="T15" fmla="*/ 46 h 92"/>
                <a:gd name="T16" fmla="*/ 15 w 27"/>
                <a:gd name="T17" fmla="*/ 52 h 92"/>
                <a:gd name="T18" fmla="*/ 9 w 27"/>
                <a:gd name="T19" fmla="*/ 46 h 92"/>
                <a:gd name="T20" fmla="*/ 3 w 27"/>
                <a:gd name="T21" fmla="*/ 40 h 92"/>
                <a:gd name="T22" fmla="*/ 0 w 27"/>
                <a:gd name="T23" fmla="*/ 40 h 92"/>
                <a:gd name="T24" fmla="*/ 0 w 27"/>
                <a:gd name="T25" fmla="*/ 25 h 92"/>
                <a:gd name="T26" fmla="*/ 9 w 27"/>
                <a:gd name="T27" fmla="*/ 22 h 92"/>
                <a:gd name="T28" fmla="*/ 18 w 27"/>
                <a:gd name="T29" fmla="*/ 22 h 92"/>
                <a:gd name="T30" fmla="*/ 24 w 27"/>
                <a:gd name="T31" fmla="*/ 13 h 92"/>
                <a:gd name="T32" fmla="*/ 27 w 27"/>
                <a:gd name="T33" fmla="*/ 13 h 92"/>
                <a:gd name="T34" fmla="*/ 27 w 27"/>
                <a:gd name="T35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92">
                  <a:moveTo>
                    <a:pt x="0" y="92"/>
                  </a:moveTo>
                  <a:lnTo>
                    <a:pt x="9" y="80"/>
                  </a:lnTo>
                  <a:lnTo>
                    <a:pt x="15" y="80"/>
                  </a:lnTo>
                  <a:lnTo>
                    <a:pt x="18" y="71"/>
                  </a:lnTo>
                  <a:lnTo>
                    <a:pt x="24" y="65"/>
                  </a:lnTo>
                  <a:lnTo>
                    <a:pt x="24" y="56"/>
                  </a:lnTo>
                  <a:lnTo>
                    <a:pt x="18" y="52"/>
                  </a:lnTo>
                  <a:lnTo>
                    <a:pt x="18" y="46"/>
                  </a:lnTo>
                  <a:lnTo>
                    <a:pt x="15" y="52"/>
                  </a:lnTo>
                  <a:lnTo>
                    <a:pt x="9" y="46"/>
                  </a:lnTo>
                  <a:lnTo>
                    <a:pt x="3" y="40"/>
                  </a:lnTo>
                  <a:lnTo>
                    <a:pt x="0" y="40"/>
                  </a:lnTo>
                  <a:lnTo>
                    <a:pt x="0" y="25"/>
                  </a:lnTo>
                  <a:lnTo>
                    <a:pt x="9" y="22"/>
                  </a:lnTo>
                  <a:lnTo>
                    <a:pt x="18" y="22"/>
                  </a:lnTo>
                  <a:lnTo>
                    <a:pt x="24" y="13"/>
                  </a:lnTo>
                  <a:lnTo>
                    <a:pt x="27" y="13"/>
                  </a:lnTo>
                  <a:lnTo>
                    <a:pt x="27" y="0"/>
                  </a:lnTo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1" name="Freeform 9"/>
            <p:cNvSpPr>
              <a:spLocks/>
            </p:cNvSpPr>
            <p:nvPr/>
          </p:nvSpPr>
          <p:spPr bwMode="auto">
            <a:xfrm>
              <a:off x="4920406" y="4464051"/>
              <a:ext cx="336551" cy="201084"/>
            </a:xfrm>
            <a:custGeom>
              <a:avLst/>
              <a:gdLst>
                <a:gd name="T0" fmla="*/ 0 w 159"/>
                <a:gd name="T1" fmla="*/ 43 h 95"/>
                <a:gd name="T2" fmla="*/ 9 w 159"/>
                <a:gd name="T3" fmla="*/ 34 h 95"/>
                <a:gd name="T4" fmla="*/ 24 w 159"/>
                <a:gd name="T5" fmla="*/ 28 h 95"/>
                <a:gd name="T6" fmla="*/ 34 w 159"/>
                <a:gd name="T7" fmla="*/ 19 h 95"/>
                <a:gd name="T8" fmla="*/ 40 w 159"/>
                <a:gd name="T9" fmla="*/ 10 h 95"/>
                <a:gd name="T10" fmla="*/ 43 w 159"/>
                <a:gd name="T11" fmla="*/ 0 h 95"/>
                <a:gd name="T12" fmla="*/ 49 w 159"/>
                <a:gd name="T13" fmla="*/ 4 h 95"/>
                <a:gd name="T14" fmla="*/ 55 w 159"/>
                <a:gd name="T15" fmla="*/ 16 h 95"/>
                <a:gd name="T16" fmla="*/ 61 w 159"/>
                <a:gd name="T17" fmla="*/ 0 h 95"/>
                <a:gd name="T18" fmla="*/ 73 w 159"/>
                <a:gd name="T19" fmla="*/ 10 h 95"/>
                <a:gd name="T20" fmla="*/ 73 w 159"/>
                <a:gd name="T21" fmla="*/ 19 h 95"/>
                <a:gd name="T22" fmla="*/ 82 w 159"/>
                <a:gd name="T23" fmla="*/ 19 h 95"/>
                <a:gd name="T24" fmla="*/ 89 w 159"/>
                <a:gd name="T25" fmla="*/ 28 h 95"/>
                <a:gd name="T26" fmla="*/ 104 w 159"/>
                <a:gd name="T27" fmla="*/ 28 h 95"/>
                <a:gd name="T28" fmla="*/ 122 w 159"/>
                <a:gd name="T29" fmla="*/ 34 h 95"/>
                <a:gd name="T30" fmla="*/ 131 w 159"/>
                <a:gd name="T31" fmla="*/ 25 h 95"/>
                <a:gd name="T32" fmla="*/ 153 w 159"/>
                <a:gd name="T33" fmla="*/ 19 h 95"/>
                <a:gd name="T34" fmla="*/ 159 w 159"/>
                <a:gd name="T35" fmla="*/ 25 h 95"/>
                <a:gd name="T36" fmla="*/ 153 w 159"/>
                <a:gd name="T37" fmla="*/ 28 h 95"/>
                <a:gd name="T38" fmla="*/ 159 w 159"/>
                <a:gd name="T39" fmla="*/ 40 h 95"/>
                <a:gd name="T40" fmla="*/ 137 w 159"/>
                <a:gd name="T41" fmla="*/ 43 h 95"/>
                <a:gd name="T42" fmla="*/ 128 w 159"/>
                <a:gd name="T43" fmla="*/ 40 h 95"/>
                <a:gd name="T44" fmla="*/ 107 w 159"/>
                <a:gd name="T45" fmla="*/ 49 h 95"/>
                <a:gd name="T46" fmla="*/ 104 w 159"/>
                <a:gd name="T47" fmla="*/ 68 h 95"/>
                <a:gd name="T48" fmla="*/ 98 w 159"/>
                <a:gd name="T49" fmla="*/ 59 h 95"/>
                <a:gd name="T50" fmla="*/ 82 w 159"/>
                <a:gd name="T51" fmla="*/ 68 h 95"/>
                <a:gd name="T52" fmla="*/ 73 w 159"/>
                <a:gd name="T53" fmla="*/ 89 h 95"/>
                <a:gd name="T54" fmla="*/ 55 w 159"/>
                <a:gd name="T55" fmla="*/ 89 h 95"/>
                <a:gd name="T56" fmla="*/ 40 w 159"/>
                <a:gd name="T57" fmla="*/ 83 h 95"/>
                <a:gd name="T58" fmla="*/ 40 w 159"/>
                <a:gd name="T59" fmla="*/ 68 h 95"/>
                <a:gd name="T60" fmla="*/ 40 w 159"/>
                <a:gd name="T61" fmla="*/ 56 h 95"/>
                <a:gd name="T62" fmla="*/ 34 w 159"/>
                <a:gd name="T63" fmla="*/ 56 h 95"/>
                <a:gd name="T64" fmla="*/ 18 w 159"/>
                <a:gd name="T65" fmla="*/ 43 h 95"/>
                <a:gd name="T66" fmla="*/ 9 w 159"/>
                <a:gd name="T67" fmla="*/ 4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9" h="95">
                  <a:moveTo>
                    <a:pt x="0" y="49"/>
                  </a:moveTo>
                  <a:lnTo>
                    <a:pt x="0" y="43"/>
                  </a:lnTo>
                  <a:lnTo>
                    <a:pt x="9" y="40"/>
                  </a:lnTo>
                  <a:lnTo>
                    <a:pt x="9" y="34"/>
                  </a:lnTo>
                  <a:lnTo>
                    <a:pt x="12" y="28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34" y="19"/>
                  </a:lnTo>
                  <a:lnTo>
                    <a:pt x="40" y="16"/>
                  </a:lnTo>
                  <a:lnTo>
                    <a:pt x="40" y="10"/>
                  </a:lnTo>
                  <a:lnTo>
                    <a:pt x="40" y="0"/>
                  </a:lnTo>
                  <a:lnTo>
                    <a:pt x="43" y="0"/>
                  </a:lnTo>
                  <a:lnTo>
                    <a:pt x="43" y="4"/>
                  </a:lnTo>
                  <a:lnTo>
                    <a:pt x="49" y="4"/>
                  </a:lnTo>
                  <a:lnTo>
                    <a:pt x="55" y="10"/>
                  </a:lnTo>
                  <a:lnTo>
                    <a:pt x="55" y="16"/>
                  </a:lnTo>
                  <a:lnTo>
                    <a:pt x="58" y="10"/>
                  </a:lnTo>
                  <a:lnTo>
                    <a:pt x="61" y="0"/>
                  </a:lnTo>
                  <a:lnTo>
                    <a:pt x="67" y="4"/>
                  </a:lnTo>
                  <a:lnTo>
                    <a:pt x="73" y="10"/>
                  </a:lnTo>
                  <a:lnTo>
                    <a:pt x="73" y="16"/>
                  </a:lnTo>
                  <a:lnTo>
                    <a:pt x="73" y="19"/>
                  </a:lnTo>
                  <a:lnTo>
                    <a:pt x="79" y="19"/>
                  </a:lnTo>
                  <a:lnTo>
                    <a:pt x="82" y="19"/>
                  </a:lnTo>
                  <a:lnTo>
                    <a:pt x="82" y="25"/>
                  </a:lnTo>
                  <a:lnTo>
                    <a:pt x="89" y="28"/>
                  </a:lnTo>
                  <a:lnTo>
                    <a:pt x="98" y="25"/>
                  </a:lnTo>
                  <a:lnTo>
                    <a:pt x="104" y="28"/>
                  </a:lnTo>
                  <a:lnTo>
                    <a:pt x="104" y="34"/>
                  </a:lnTo>
                  <a:lnTo>
                    <a:pt x="122" y="34"/>
                  </a:lnTo>
                  <a:lnTo>
                    <a:pt x="128" y="28"/>
                  </a:lnTo>
                  <a:lnTo>
                    <a:pt x="131" y="25"/>
                  </a:lnTo>
                  <a:lnTo>
                    <a:pt x="143" y="19"/>
                  </a:lnTo>
                  <a:lnTo>
                    <a:pt x="153" y="19"/>
                  </a:lnTo>
                  <a:lnTo>
                    <a:pt x="159" y="19"/>
                  </a:lnTo>
                  <a:lnTo>
                    <a:pt x="159" y="25"/>
                  </a:lnTo>
                  <a:lnTo>
                    <a:pt x="153" y="25"/>
                  </a:lnTo>
                  <a:lnTo>
                    <a:pt x="153" y="28"/>
                  </a:lnTo>
                  <a:lnTo>
                    <a:pt x="159" y="34"/>
                  </a:lnTo>
                  <a:lnTo>
                    <a:pt x="159" y="40"/>
                  </a:lnTo>
                  <a:lnTo>
                    <a:pt x="147" y="43"/>
                  </a:lnTo>
                  <a:lnTo>
                    <a:pt x="137" y="43"/>
                  </a:lnTo>
                  <a:lnTo>
                    <a:pt x="128" y="43"/>
                  </a:lnTo>
                  <a:lnTo>
                    <a:pt x="128" y="40"/>
                  </a:lnTo>
                  <a:lnTo>
                    <a:pt x="119" y="40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4" y="68"/>
                  </a:lnTo>
                  <a:lnTo>
                    <a:pt x="98" y="65"/>
                  </a:lnTo>
                  <a:lnTo>
                    <a:pt x="98" y="59"/>
                  </a:lnTo>
                  <a:lnTo>
                    <a:pt x="89" y="65"/>
                  </a:lnTo>
                  <a:lnTo>
                    <a:pt x="82" y="68"/>
                  </a:lnTo>
                  <a:lnTo>
                    <a:pt x="79" y="74"/>
                  </a:lnTo>
                  <a:lnTo>
                    <a:pt x="73" y="89"/>
                  </a:lnTo>
                  <a:lnTo>
                    <a:pt x="58" y="95"/>
                  </a:lnTo>
                  <a:lnTo>
                    <a:pt x="55" y="89"/>
                  </a:lnTo>
                  <a:lnTo>
                    <a:pt x="40" y="89"/>
                  </a:lnTo>
                  <a:lnTo>
                    <a:pt x="40" y="83"/>
                  </a:lnTo>
                  <a:lnTo>
                    <a:pt x="43" y="80"/>
                  </a:lnTo>
                  <a:lnTo>
                    <a:pt x="40" y="68"/>
                  </a:lnTo>
                  <a:lnTo>
                    <a:pt x="43" y="65"/>
                  </a:lnTo>
                  <a:lnTo>
                    <a:pt x="40" y="56"/>
                  </a:lnTo>
                  <a:lnTo>
                    <a:pt x="40" y="49"/>
                  </a:lnTo>
                  <a:lnTo>
                    <a:pt x="34" y="56"/>
                  </a:lnTo>
                  <a:lnTo>
                    <a:pt x="24" y="49"/>
                  </a:lnTo>
                  <a:lnTo>
                    <a:pt x="18" y="43"/>
                  </a:lnTo>
                  <a:lnTo>
                    <a:pt x="12" y="43"/>
                  </a:lnTo>
                  <a:lnTo>
                    <a:pt x="9" y="43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" name="Freeform 10"/>
            <p:cNvSpPr>
              <a:spLocks/>
            </p:cNvSpPr>
            <p:nvPr/>
          </p:nvSpPr>
          <p:spPr bwMode="auto">
            <a:xfrm>
              <a:off x="4920406" y="4464051"/>
              <a:ext cx="336551" cy="201084"/>
            </a:xfrm>
            <a:custGeom>
              <a:avLst/>
              <a:gdLst>
                <a:gd name="T0" fmla="*/ 0 w 159"/>
                <a:gd name="T1" fmla="*/ 43 h 95"/>
                <a:gd name="T2" fmla="*/ 9 w 159"/>
                <a:gd name="T3" fmla="*/ 34 h 95"/>
                <a:gd name="T4" fmla="*/ 24 w 159"/>
                <a:gd name="T5" fmla="*/ 28 h 95"/>
                <a:gd name="T6" fmla="*/ 34 w 159"/>
                <a:gd name="T7" fmla="*/ 19 h 95"/>
                <a:gd name="T8" fmla="*/ 40 w 159"/>
                <a:gd name="T9" fmla="*/ 10 h 95"/>
                <a:gd name="T10" fmla="*/ 43 w 159"/>
                <a:gd name="T11" fmla="*/ 0 h 95"/>
                <a:gd name="T12" fmla="*/ 49 w 159"/>
                <a:gd name="T13" fmla="*/ 4 h 95"/>
                <a:gd name="T14" fmla="*/ 55 w 159"/>
                <a:gd name="T15" fmla="*/ 16 h 95"/>
                <a:gd name="T16" fmla="*/ 61 w 159"/>
                <a:gd name="T17" fmla="*/ 0 h 95"/>
                <a:gd name="T18" fmla="*/ 73 w 159"/>
                <a:gd name="T19" fmla="*/ 10 h 95"/>
                <a:gd name="T20" fmla="*/ 73 w 159"/>
                <a:gd name="T21" fmla="*/ 19 h 95"/>
                <a:gd name="T22" fmla="*/ 82 w 159"/>
                <a:gd name="T23" fmla="*/ 19 h 95"/>
                <a:gd name="T24" fmla="*/ 89 w 159"/>
                <a:gd name="T25" fmla="*/ 28 h 95"/>
                <a:gd name="T26" fmla="*/ 104 w 159"/>
                <a:gd name="T27" fmla="*/ 28 h 95"/>
                <a:gd name="T28" fmla="*/ 122 w 159"/>
                <a:gd name="T29" fmla="*/ 34 h 95"/>
                <a:gd name="T30" fmla="*/ 131 w 159"/>
                <a:gd name="T31" fmla="*/ 25 h 95"/>
                <a:gd name="T32" fmla="*/ 153 w 159"/>
                <a:gd name="T33" fmla="*/ 19 h 95"/>
                <a:gd name="T34" fmla="*/ 159 w 159"/>
                <a:gd name="T35" fmla="*/ 25 h 95"/>
                <a:gd name="T36" fmla="*/ 153 w 159"/>
                <a:gd name="T37" fmla="*/ 28 h 95"/>
                <a:gd name="T38" fmla="*/ 159 w 159"/>
                <a:gd name="T39" fmla="*/ 40 h 95"/>
                <a:gd name="T40" fmla="*/ 137 w 159"/>
                <a:gd name="T41" fmla="*/ 43 h 95"/>
                <a:gd name="T42" fmla="*/ 128 w 159"/>
                <a:gd name="T43" fmla="*/ 40 h 95"/>
                <a:gd name="T44" fmla="*/ 107 w 159"/>
                <a:gd name="T45" fmla="*/ 49 h 95"/>
                <a:gd name="T46" fmla="*/ 104 w 159"/>
                <a:gd name="T47" fmla="*/ 68 h 95"/>
                <a:gd name="T48" fmla="*/ 98 w 159"/>
                <a:gd name="T49" fmla="*/ 59 h 95"/>
                <a:gd name="T50" fmla="*/ 82 w 159"/>
                <a:gd name="T51" fmla="*/ 68 h 95"/>
                <a:gd name="T52" fmla="*/ 73 w 159"/>
                <a:gd name="T53" fmla="*/ 89 h 95"/>
                <a:gd name="T54" fmla="*/ 55 w 159"/>
                <a:gd name="T55" fmla="*/ 89 h 95"/>
                <a:gd name="T56" fmla="*/ 40 w 159"/>
                <a:gd name="T57" fmla="*/ 83 h 95"/>
                <a:gd name="T58" fmla="*/ 40 w 159"/>
                <a:gd name="T59" fmla="*/ 68 h 95"/>
                <a:gd name="T60" fmla="*/ 40 w 159"/>
                <a:gd name="T61" fmla="*/ 56 h 95"/>
                <a:gd name="T62" fmla="*/ 34 w 159"/>
                <a:gd name="T63" fmla="*/ 56 h 95"/>
                <a:gd name="T64" fmla="*/ 18 w 159"/>
                <a:gd name="T65" fmla="*/ 43 h 95"/>
                <a:gd name="T66" fmla="*/ 9 w 159"/>
                <a:gd name="T67" fmla="*/ 4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9" h="95">
                  <a:moveTo>
                    <a:pt x="0" y="49"/>
                  </a:moveTo>
                  <a:lnTo>
                    <a:pt x="0" y="43"/>
                  </a:lnTo>
                  <a:lnTo>
                    <a:pt x="9" y="40"/>
                  </a:lnTo>
                  <a:lnTo>
                    <a:pt x="9" y="34"/>
                  </a:lnTo>
                  <a:lnTo>
                    <a:pt x="12" y="28"/>
                  </a:lnTo>
                  <a:lnTo>
                    <a:pt x="24" y="28"/>
                  </a:lnTo>
                  <a:lnTo>
                    <a:pt x="24" y="25"/>
                  </a:lnTo>
                  <a:lnTo>
                    <a:pt x="34" y="19"/>
                  </a:lnTo>
                  <a:lnTo>
                    <a:pt x="40" y="16"/>
                  </a:lnTo>
                  <a:lnTo>
                    <a:pt x="40" y="10"/>
                  </a:lnTo>
                  <a:lnTo>
                    <a:pt x="40" y="0"/>
                  </a:lnTo>
                  <a:lnTo>
                    <a:pt x="43" y="0"/>
                  </a:lnTo>
                  <a:lnTo>
                    <a:pt x="43" y="4"/>
                  </a:lnTo>
                  <a:lnTo>
                    <a:pt x="49" y="4"/>
                  </a:lnTo>
                  <a:lnTo>
                    <a:pt x="55" y="10"/>
                  </a:lnTo>
                  <a:lnTo>
                    <a:pt x="55" y="16"/>
                  </a:lnTo>
                  <a:lnTo>
                    <a:pt x="58" y="10"/>
                  </a:lnTo>
                  <a:lnTo>
                    <a:pt x="61" y="0"/>
                  </a:lnTo>
                  <a:lnTo>
                    <a:pt x="67" y="4"/>
                  </a:lnTo>
                  <a:lnTo>
                    <a:pt x="73" y="10"/>
                  </a:lnTo>
                  <a:lnTo>
                    <a:pt x="73" y="16"/>
                  </a:lnTo>
                  <a:lnTo>
                    <a:pt x="73" y="19"/>
                  </a:lnTo>
                  <a:lnTo>
                    <a:pt x="79" y="19"/>
                  </a:lnTo>
                  <a:lnTo>
                    <a:pt x="82" y="19"/>
                  </a:lnTo>
                  <a:lnTo>
                    <a:pt x="82" y="25"/>
                  </a:lnTo>
                  <a:lnTo>
                    <a:pt x="89" y="28"/>
                  </a:lnTo>
                  <a:lnTo>
                    <a:pt x="98" y="25"/>
                  </a:lnTo>
                  <a:lnTo>
                    <a:pt x="104" y="28"/>
                  </a:lnTo>
                  <a:lnTo>
                    <a:pt x="104" y="34"/>
                  </a:lnTo>
                  <a:lnTo>
                    <a:pt x="122" y="34"/>
                  </a:lnTo>
                  <a:lnTo>
                    <a:pt x="128" y="28"/>
                  </a:lnTo>
                  <a:lnTo>
                    <a:pt x="131" y="25"/>
                  </a:lnTo>
                  <a:lnTo>
                    <a:pt x="143" y="19"/>
                  </a:lnTo>
                  <a:lnTo>
                    <a:pt x="153" y="19"/>
                  </a:lnTo>
                  <a:lnTo>
                    <a:pt x="159" y="19"/>
                  </a:lnTo>
                  <a:lnTo>
                    <a:pt x="159" y="25"/>
                  </a:lnTo>
                  <a:lnTo>
                    <a:pt x="153" y="25"/>
                  </a:lnTo>
                  <a:lnTo>
                    <a:pt x="153" y="28"/>
                  </a:lnTo>
                  <a:lnTo>
                    <a:pt x="159" y="34"/>
                  </a:lnTo>
                  <a:lnTo>
                    <a:pt x="159" y="40"/>
                  </a:lnTo>
                  <a:lnTo>
                    <a:pt x="147" y="43"/>
                  </a:lnTo>
                  <a:lnTo>
                    <a:pt x="137" y="43"/>
                  </a:lnTo>
                  <a:lnTo>
                    <a:pt x="128" y="43"/>
                  </a:lnTo>
                  <a:lnTo>
                    <a:pt x="128" y="40"/>
                  </a:lnTo>
                  <a:lnTo>
                    <a:pt x="119" y="40"/>
                  </a:lnTo>
                  <a:lnTo>
                    <a:pt x="107" y="49"/>
                  </a:lnTo>
                  <a:lnTo>
                    <a:pt x="107" y="56"/>
                  </a:lnTo>
                  <a:lnTo>
                    <a:pt x="104" y="68"/>
                  </a:lnTo>
                  <a:lnTo>
                    <a:pt x="98" y="65"/>
                  </a:lnTo>
                  <a:lnTo>
                    <a:pt x="98" y="59"/>
                  </a:lnTo>
                  <a:lnTo>
                    <a:pt x="89" y="65"/>
                  </a:lnTo>
                  <a:lnTo>
                    <a:pt x="82" y="68"/>
                  </a:lnTo>
                  <a:lnTo>
                    <a:pt x="79" y="74"/>
                  </a:lnTo>
                  <a:lnTo>
                    <a:pt x="73" y="89"/>
                  </a:lnTo>
                  <a:lnTo>
                    <a:pt x="58" y="95"/>
                  </a:lnTo>
                  <a:lnTo>
                    <a:pt x="55" y="89"/>
                  </a:lnTo>
                  <a:lnTo>
                    <a:pt x="40" y="89"/>
                  </a:lnTo>
                  <a:lnTo>
                    <a:pt x="40" y="83"/>
                  </a:lnTo>
                  <a:lnTo>
                    <a:pt x="43" y="80"/>
                  </a:lnTo>
                  <a:lnTo>
                    <a:pt x="40" y="68"/>
                  </a:lnTo>
                  <a:lnTo>
                    <a:pt x="43" y="65"/>
                  </a:lnTo>
                  <a:lnTo>
                    <a:pt x="40" y="56"/>
                  </a:lnTo>
                  <a:lnTo>
                    <a:pt x="40" y="49"/>
                  </a:lnTo>
                  <a:lnTo>
                    <a:pt x="34" y="56"/>
                  </a:lnTo>
                  <a:lnTo>
                    <a:pt x="24" y="49"/>
                  </a:lnTo>
                  <a:lnTo>
                    <a:pt x="18" y="43"/>
                  </a:lnTo>
                  <a:lnTo>
                    <a:pt x="12" y="43"/>
                  </a:lnTo>
                  <a:lnTo>
                    <a:pt x="9" y="43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" name="Freeform 11"/>
            <p:cNvSpPr>
              <a:spLocks/>
            </p:cNvSpPr>
            <p:nvPr/>
          </p:nvSpPr>
          <p:spPr bwMode="auto">
            <a:xfrm>
              <a:off x="4001773" y="3139018"/>
              <a:ext cx="97367" cy="63500"/>
            </a:xfrm>
            <a:custGeom>
              <a:avLst/>
              <a:gdLst>
                <a:gd name="T0" fmla="*/ 15 w 46"/>
                <a:gd name="T1" fmla="*/ 30 h 30"/>
                <a:gd name="T2" fmla="*/ 22 w 46"/>
                <a:gd name="T3" fmla="*/ 24 h 30"/>
                <a:gd name="T4" fmla="*/ 22 w 46"/>
                <a:gd name="T5" fmla="*/ 21 h 30"/>
                <a:gd name="T6" fmla="*/ 31 w 46"/>
                <a:gd name="T7" fmla="*/ 21 h 30"/>
                <a:gd name="T8" fmla="*/ 34 w 46"/>
                <a:gd name="T9" fmla="*/ 21 h 30"/>
                <a:gd name="T10" fmla="*/ 34 w 46"/>
                <a:gd name="T11" fmla="*/ 15 h 30"/>
                <a:gd name="T12" fmla="*/ 40 w 46"/>
                <a:gd name="T13" fmla="*/ 9 h 30"/>
                <a:gd name="T14" fmla="*/ 46 w 46"/>
                <a:gd name="T15" fmla="*/ 6 h 30"/>
                <a:gd name="T16" fmla="*/ 34 w 46"/>
                <a:gd name="T17" fmla="*/ 0 h 30"/>
                <a:gd name="T18" fmla="*/ 22 w 46"/>
                <a:gd name="T19" fmla="*/ 9 h 30"/>
                <a:gd name="T20" fmla="*/ 15 w 46"/>
                <a:gd name="T21" fmla="*/ 0 h 30"/>
                <a:gd name="T22" fmla="*/ 9 w 46"/>
                <a:gd name="T23" fmla="*/ 6 h 30"/>
                <a:gd name="T24" fmla="*/ 9 w 46"/>
                <a:gd name="T25" fmla="*/ 9 h 30"/>
                <a:gd name="T26" fmla="*/ 9 w 46"/>
                <a:gd name="T27" fmla="*/ 15 h 30"/>
                <a:gd name="T28" fmla="*/ 0 w 46"/>
                <a:gd name="T29" fmla="*/ 21 h 30"/>
                <a:gd name="T30" fmla="*/ 6 w 46"/>
                <a:gd name="T31" fmla="*/ 21 h 30"/>
                <a:gd name="T32" fmla="*/ 9 w 46"/>
                <a:gd name="T33" fmla="*/ 21 h 30"/>
                <a:gd name="T34" fmla="*/ 15 w 46"/>
                <a:gd name="T35" fmla="*/ 24 h 30"/>
                <a:gd name="T36" fmla="*/ 15 w 46"/>
                <a:gd name="T3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" h="30">
                  <a:moveTo>
                    <a:pt x="15" y="30"/>
                  </a:moveTo>
                  <a:lnTo>
                    <a:pt x="22" y="24"/>
                  </a:lnTo>
                  <a:lnTo>
                    <a:pt x="22" y="21"/>
                  </a:lnTo>
                  <a:lnTo>
                    <a:pt x="31" y="21"/>
                  </a:lnTo>
                  <a:lnTo>
                    <a:pt x="34" y="21"/>
                  </a:lnTo>
                  <a:lnTo>
                    <a:pt x="34" y="15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34" y="0"/>
                  </a:lnTo>
                  <a:lnTo>
                    <a:pt x="22" y="9"/>
                  </a:lnTo>
                  <a:lnTo>
                    <a:pt x="15" y="0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15"/>
                  </a:lnTo>
                  <a:lnTo>
                    <a:pt x="0" y="21"/>
                  </a:lnTo>
                  <a:lnTo>
                    <a:pt x="6" y="21"/>
                  </a:lnTo>
                  <a:lnTo>
                    <a:pt x="9" y="21"/>
                  </a:lnTo>
                  <a:lnTo>
                    <a:pt x="15" y="24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" name="Freeform 12"/>
            <p:cNvSpPr>
              <a:spLocks/>
            </p:cNvSpPr>
            <p:nvPr/>
          </p:nvSpPr>
          <p:spPr bwMode="auto">
            <a:xfrm>
              <a:off x="4001773" y="3139018"/>
              <a:ext cx="97367" cy="63500"/>
            </a:xfrm>
            <a:custGeom>
              <a:avLst/>
              <a:gdLst>
                <a:gd name="T0" fmla="*/ 15 w 46"/>
                <a:gd name="T1" fmla="*/ 30 h 30"/>
                <a:gd name="T2" fmla="*/ 22 w 46"/>
                <a:gd name="T3" fmla="*/ 24 h 30"/>
                <a:gd name="T4" fmla="*/ 22 w 46"/>
                <a:gd name="T5" fmla="*/ 21 h 30"/>
                <a:gd name="T6" fmla="*/ 31 w 46"/>
                <a:gd name="T7" fmla="*/ 21 h 30"/>
                <a:gd name="T8" fmla="*/ 34 w 46"/>
                <a:gd name="T9" fmla="*/ 21 h 30"/>
                <a:gd name="T10" fmla="*/ 34 w 46"/>
                <a:gd name="T11" fmla="*/ 15 h 30"/>
                <a:gd name="T12" fmla="*/ 40 w 46"/>
                <a:gd name="T13" fmla="*/ 9 h 30"/>
                <a:gd name="T14" fmla="*/ 46 w 46"/>
                <a:gd name="T15" fmla="*/ 6 h 30"/>
                <a:gd name="T16" fmla="*/ 34 w 46"/>
                <a:gd name="T17" fmla="*/ 0 h 30"/>
                <a:gd name="T18" fmla="*/ 22 w 46"/>
                <a:gd name="T19" fmla="*/ 9 h 30"/>
                <a:gd name="T20" fmla="*/ 15 w 46"/>
                <a:gd name="T21" fmla="*/ 0 h 30"/>
                <a:gd name="T22" fmla="*/ 9 w 46"/>
                <a:gd name="T23" fmla="*/ 6 h 30"/>
                <a:gd name="T24" fmla="*/ 9 w 46"/>
                <a:gd name="T25" fmla="*/ 9 h 30"/>
                <a:gd name="T26" fmla="*/ 9 w 46"/>
                <a:gd name="T27" fmla="*/ 15 h 30"/>
                <a:gd name="T28" fmla="*/ 0 w 46"/>
                <a:gd name="T29" fmla="*/ 21 h 30"/>
                <a:gd name="T30" fmla="*/ 6 w 46"/>
                <a:gd name="T31" fmla="*/ 21 h 30"/>
                <a:gd name="T32" fmla="*/ 9 w 46"/>
                <a:gd name="T33" fmla="*/ 21 h 30"/>
                <a:gd name="T34" fmla="*/ 15 w 46"/>
                <a:gd name="T35" fmla="*/ 24 h 30"/>
                <a:gd name="T36" fmla="*/ 15 w 46"/>
                <a:gd name="T3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" h="30">
                  <a:moveTo>
                    <a:pt x="15" y="30"/>
                  </a:moveTo>
                  <a:lnTo>
                    <a:pt x="22" y="24"/>
                  </a:lnTo>
                  <a:lnTo>
                    <a:pt x="22" y="21"/>
                  </a:lnTo>
                  <a:lnTo>
                    <a:pt x="31" y="21"/>
                  </a:lnTo>
                  <a:lnTo>
                    <a:pt x="34" y="21"/>
                  </a:lnTo>
                  <a:lnTo>
                    <a:pt x="34" y="15"/>
                  </a:lnTo>
                  <a:lnTo>
                    <a:pt x="40" y="9"/>
                  </a:lnTo>
                  <a:lnTo>
                    <a:pt x="46" y="6"/>
                  </a:lnTo>
                  <a:lnTo>
                    <a:pt x="34" y="0"/>
                  </a:lnTo>
                  <a:lnTo>
                    <a:pt x="22" y="9"/>
                  </a:lnTo>
                  <a:lnTo>
                    <a:pt x="15" y="0"/>
                  </a:lnTo>
                  <a:lnTo>
                    <a:pt x="9" y="6"/>
                  </a:lnTo>
                  <a:lnTo>
                    <a:pt x="9" y="9"/>
                  </a:lnTo>
                  <a:lnTo>
                    <a:pt x="9" y="15"/>
                  </a:lnTo>
                  <a:lnTo>
                    <a:pt x="0" y="21"/>
                  </a:lnTo>
                  <a:lnTo>
                    <a:pt x="6" y="21"/>
                  </a:lnTo>
                  <a:lnTo>
                    <a:pt x="9" y="21"/>
                  </a:lnTo>
                  <a:lnTo>
                    <a:pt x="15" y="24"/>
                  </a:lnTo>
                  <a:lnTo>
                    <a:pt x="15" y="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" name="Freeform 13"/>
            <p:cNvSpPr>
              <a:spLocks/>
            </p:cNvSpPr>
            <p:nvPr/>
          </p:nvSpPr>
          <p:spPr bwMode="auto">
            <a:xfrm>
              <a:off x="4033522" y="3086102"/>
              <a:ext cx="40217" cy="40217"/>
            </a:xfrm>
            <a:custGeom>
              <a:avLst/>
              <a:gdLst>
                <a:gd name="T0" fmla="*/ 10 w 19"/>
                <a:gd name="T1" fmla="*/ 19 h 19"/>
                <a:gd name="T2" fmla="*/ 10 w 19"/>
                <a:gd name="T3" fmla="*/ 10 h 19"/>
                <a:gd name="T4" fmla="*/ 7 w 19"/>
                <a:gd name="T5" fmla="*/ 10 h 19"/>
                <a:gd name="T6" fmla="*/ 0 w 19"/>
                <a:gd name="T7" fmla="*/ 10 h 19"/>
                <a:gd name="T8" fmla="*/ 0 w 19"/>
                <a:gd name="T9" fmla="*/ 6 h 19"/>
                <a:gd name="T10" fmla="*/ 7 w 19"/>
                <a:gd name="T11" fmla="*/ 6 h 19"/>
                <a:gd name="T12" fmla="*/ 10 w 19"/>
                <a:gd name="T13" fmla="*/ 0 h 19"/>
                <a:gd name="T14" fmla="*/ 19 w 19"/>
                <a:gd name="T15" fmla="*/ 6 h 19"/>
                <a:gd name="T16" fmla="*/ 19 w 19"/>
                <a:gd name="T17" fmla="*/ 10 h 19"/>
                <a:gd name="T18" fmla="*/ 16 w 19"/>
                <a:gd name="T19" fmla="*/ 16 h 19"/>
                <a:gd name="T20" fmla="*/ 10 w 19"/>
                <a:gd name="T2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lnTo>
                    <a:pt x="10" y="10"/>
                  </a:lnTo>
                  <a:lnTo>
                    <a:pt x="7" y="10"/>
                  </a:lnTo>
                  <a:lnTo>
                    <a:pt x="0" y="10"/>
                  </a:lnTo>
                  <a:lnTo>
                    <a:pt x="0" y="6"/>
                  </a:lnTo>
                  <a:lnTo>
                    <a:pt x="7" y="6"/>
                  </a:lnTo>
                  <a:lnTo>
                    <a:pt x="10" y="0"/>
                  </a:lnTo>
                  <a:lnTo>
                    <a:pt x="19" y="6"/>
                  </a:lnTo>
                  <a:lnTo>
                    <a:pt x="19" y="10"/>
                  </a:lnTo>
                  <a:lnTo>
                    <a:pt x="16" y="16"/>
                  </a:lnTo>
                  <a:lnTo>
                    <a:pt x="10" y="1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4033522" y="3086102"/>
              <a:ext cx="40217" cy="40217"/>
            </a:xfrm>
            <a:custGeom>
              <a:avLst/>
              <a:gdLst>
                <a:gd name="T0" fmla="*/ 10 w 19"/>
                <a:gd name="T1" fmla="*/ 19 h 19"/>
                <a:gd name="T2" fmla="*/ 10 w 19"/>
                <a:gd name="T3" fmla="*/ 10 h 19"/>
                <a:gd name="T4" fmla="*/ 7 w 19"/>
                <a:gd name="T5" fmla="*/ 10 h 19"/>
                <a:gd name="T6" fmla="*/ 0 w 19"/>
                <a:gd name="T7" fmla="*/ 10 h 19"/>
                <a:gd name="T8" fmla="*/ 0 w 19"/>
                <a:gd name="T9" fmla="*/ 6 h 19"/>
                <a:gd name="T10" fmla="*/ 7 w 19"/>
                <a:gd name="T11" fmla="*/ 6 h 19"/>
                <a:gd name="T12" fmla="*/ 10 w 19"/>
                <a:gd name="T13" fmla="*/ 0 h 19"/>
                <a:gd name="T14" fmla="*/ 19 w 19"/>
                <a:gd name="T15" fmla="*/ 6 h 19"/>
                <a:gd name="T16" fmla="*/ 19 w 19"/>
                <a:gd name="T17" fmla="*/ 10 h 19"/>
                <a:gd name="T18" fmla="*/ 16 w 19"/>
                <a:gd name="T19" fmla="*/ 16 h 19"/>
                <a:gd name="T20" fmla="*/ 10 w 19"/>
                <a:gd name="T2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9">
                  <a:moveTo>
                    <a:pt x="10" y="19"/>
                  </a:moveTo>
                  <a:lnTo>
                    <a:pt x="10" y="10"/>
                  </a:lnTo>
                  <a:lnTo>
                    <a:pt x="7" y="10"/>
                  </a:lnTo>
                  <a:lnTo>
                    <a:pt x="0" y="10"/>
                  </a:lnTo>
                  <a:lnTo>
                    <a:pt x="0" y="6"/>
                  </a:lnTo>
                  <a:lnTo>
                    <a:pt x="7" y="6"/>
                  </a:lnTo>
                  <a:lnTo>
                    <a:pt x="10" y="0"/>
                  </a:lnTo>
                  <a:lnTo>
                    <a:pt x="19" y="6"/>
                  </a:lnTo>
                  <a:lnTo>
                    <a:pt x="19" y="10"/>
                  </a:lnTo>
                  <a:lnTo>
                    <a:pt x="16" y="16"/>
                  </a:lnTo>
                  <a:lnTo>
                    <a:pt x="10" y="1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" name="Freeform 15"/>
            <p:cNvSpPr>
              <a:spLocks/>
            </p:cNvSpPr>
            <p:nvPr/>
          </p:nvSpPr>
          <p:spPr bwMode="auto">
            <a:xfrm>
              <a:off x="5093972" y="1689102"/>
              <a:ext cx="78317" cy="91017"/>
            </a:xfrm>
            <a:custGeom>
              <a:avLst/>
              <a:gdLst>
                <a:gd name="T0" fmla="*/ 31 w 37"/>
                <a:gd name="T1" fmla="*/ 43 h 43"/>
                <a:gd name="T2" fmla="*/ 22 w 37"/>
                <a:gd name="T3" fmla="*/ 40 h 43"/>
                <a:gd name="T4" fmla="*/ 10 w 37"/>
                <a:gd name="T5" fmla="*/ 34 h 43"/>
                <a:gd name="T6" fmla="*/ 10 w 37"/>
                <a:gd name="T7" fmla="*/ 31 h 43"/>
                <a:gd name="T8" fmla="*/ 0 w 37"/>
                <a:gd name="T9" fmla="*/ 24 h 43"/>
                <a:gd name="T10" fmla="*/ 0 w 37"/>
                <a:gd name="T11" fmla="*/ 15 h 43"/>
                <a:gd name="T12" fmla="*/ 7 w 37"/>
                <a:gd name="T13" fmla="*/ 6 h 43"/>
                <a:gd name="T14" fmla="*/ 7 w 37"/>
                <a:gd name="T15" fmla="*/ 0 h 43"/>
                <a:gd name="T16" fmla="*/ 10 w 37"/>
                <a:gd name="T17" fmla="*/ 0 h 43"/>
                <a:gd name="T18" fmla="*/ 22 w 37"/>
                <a:gd name="T19" fmla="*/ 6 h 43"/>
                <a:gd name="T20" fmla="*/ 31 w 37"/>
                <a:gd name="T21" fmla="*/ 6 h 43"/>
                <a:gd name="T22" fmla="*/ 37 w 37"/>
                <a:gd name="T23" fmla="*/ 15 h 43"/>
                <a:gd name="T24" fmla="*/ 37 w 37"/>
                <a:gd name="T25" fmla="*/ 18 h 43"/>
                <a:gd name="T26" fmla="*/ 37 w 37"/>
                <a:gd name="T27" fmla="*/ 24 h 43"/>
                <a:gd name="T28" fmla="*/ 31 w 37"/>
                <a:gd name="T29" fmla="*/ 34 h 43"/>
                <a:gd name="T30" fmla="*/ 37 w 37"/>
                <a:gd name="T31" fmla="*/ 40 h 43"/>
                <a:gd name="T32" fmla="*/ 31 w 37"/>
                <a:gd name="T3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" h="43">
                  <a:moveTo>
                    <a:pt x="31" y="43"/>
                  </a:moveTo>
                  <a:lnTo>
                    <a:pt x="22" y="40"/>
                  </a:lnTo>
                  <a:lnTo>
                    <a:pt x="10" y="34"/>
                  </a:lnTo>
                  <a:lnTo>
                    <a:pt x="10" y="31"/>
                  </a:lnTo>
                  <a:lnTo>
                    <a:pt x="0" y="24"/>
                  </a:lnTo>
                  <a:lnTo>
                    <a:pt x="0" y="15"/>
                  </a:lnTo>
                  <a:lnTo>
                    <a:pt x="7" y="6"/>
                  </a:lnTo>
                  <a:lnTo>
                    <a:pt x="7" y="0"/>
                  </a:lnTo>
                  <a:lnTo>
                    <a:pt x="10" y="0"/>
                  </a:lnTo>
                  <a:lnTo>
                    <a:pt x="22" y="6"/>
                  </a:lnTo>
                  <a:lnTo>
                    <a:pt x="31" y="6"/>
                  </a:lnTo>
                  <a:lnTo>
                    <a:pt x="37" y="15"/>
                  </a:lnTo>
                  <a:lnTo>
                    <a:pt x="37" y="18"/>
                  </a:lnTo>
                  <a:lnTo>
                    <a:pt x="37" y="24"/>
                  </a:lnTo>
                  <a:lnTo>
                    <a:pt x="31" y="34"/>
                  </a:lnTo>
                  <a:lnTo>
                    <a:pt x="37" y="40"/>
                  </a:lnTo>
                  <a:lnTo>
                    <a:pt x="31" y="4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8" name="Freeform 16"/>
            <p:cNvSpPr>
              <a:spLocks/>
            </p:cNvSpPr>
            <p:nvPr/>
          </p:nvSpPr>
          <p:spPr bwMode="auto">
            <a:xfrm>
              <a:off x="5093972" y="1689102"/>
              <a:ext cx="78317" cy="91017"/>
            </a:xfrm>
            <a:custGeom>
              <a:avLst/>
              <a:gdLst>
                <a:gd name="T0" fmla="*/ 31 w 37"/>
                <a:gd name="T1" fmla="*/ 43 h 43"/>
                <a:gd name="T2" fmla="*/ 22 w 37"/>
                <a:gd name="T3" fmla="*/ 40 h 43"/>
                <a:gd name="T4" fmla="*/ 10 w 37"/>
                <a:gd name="T5" fmla="*/ 34 h 43"/>
                <a:gd name="T6" fmla="*/ 10 w 37"/>
                <a:gd name="T7" fmla="*/ 31 h 43"/>
                <a:gd name="T8" fmla="*/ 0 w 37"/>
                <a:gd name="T9" fmla="*/ 24 h 43"/>
                <a:gd name="T10" fmla="*/ 0 w 37"/>
                <a:gd name="T11" fmla="*/ 15 h 43"/>
                <a:gd name="T12" fmla="*/ 7 w 37"/>
                <a:gd name="T13" fmla="*/ 6 h 43"/>
                <a:gd name="T14" fmla="*/ 7 w 37"/>
                <a:gd name="T15" fmla="*/ 0 h 43"/>
                <a:gd name="T16" fmla="*/ 10 w 37"/>
                <a:gd name="T17" fmla="*/ 0 h 43"/>
                <a:gd name="T18" fmla="*/ 22 w 37"/>
                <a:gd name="T19" fmla="*/ 6 h 43"/>
                <a:gd name="T20" fmla="*/ 31 w 37"/>
                <a:gd name="T21" fmla="*/ 6 h 43"/>
                <a:gd name="T22" fmla="*/ 37 w 37"/>
                <a:gd name="T23" fmla="*/ 15 h 43"/>
                <a:gd name="T24" fmla="*/ 37 w 37"/>
                <a:gd name="T25" fmla="*/ 18 h 43"/>
                <a:gd name="T26" fmla="*/ 37 w 37"/>
                <a:gd name="T27" fmla="*/ 24 h 43"/>
                <a:gd name="T28" fmla="*/ 31 w 37"/>
                <a:gd name="T29" fmla="*/ 34 h 43"/>
                <a:gd name="T30" fmla="*/ 37 w 37"/>
                <a:gd name="T31" fmla="*/ 40 h 43"/>
                <a:gd name="T32" fmla="*/ 31 w 37"/>
                <a:gd name="T3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" h="43">
                  <a:moveTo>
                    <a:pt x="31" y="43"/>
                  </a:moveTo>
                  <a:lnTo>
                    <a:pt x="22" y="40"/>
                  </a:lnTo>
                  <a:lnTo>
                    <a:pt x="10" y="34"/>
                  </a:lnTo>
                  <a:lnTo>
                    <a:pt x="10" y="31"/>
                  </a:lnTo>
                  <a:lnTo>
                    <a:pt x="0" y="24"/>
                  </a:lnTo>
                  <a:lnTo>
                    <a:pt x="0" y="15"/>
                  </a:lnTo>
                  <a:lnTo>
                    <a:pt x="7" y="6"/>
                  </a:lnTo>
                  <a:lnTo>
                    <a:pt x="7" y="0"/>
                  </a:lnTo>
                  <a:lnTo>
                    <a:pt x="10" y="0"/>
                  </a:lnTo>
                  <a:lnTo>
                    <a:pt x="22" y="6"/>
                  </a:lnTo>
                  <a:lnTo>
                    <a:pt x="31" y="6"/>
                  </a:lnTo>
                  <a:lnTo>
                    <a:pt x="37" y="15"/>
                  </a:lnTo>
                  <a:lnTo>
                    <a:pt x="37" y="18"/>
                  </a:lnTo>
                  <a:lnTo>
                    <a:pt x="37" y="24"/>
                  </a:lnTo>
                  <a:lnTo>
                    <a:pt x="31" y="34"/>
                  </a:lnTo>
                  <a:lnTo>
                    <a:pt x="37" y="40"/>
                  </a:lnTo>
                  <a:lnTo>
                    <a:pt x="31" y="4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9" name="Freeform 17"/>
            <p:cNvSpPr>
              <a:spLocks/>
            </p:cNvSpPr>
            <p:nvPr/>
          </p:nvSpPr>
          <p:spPr bwMode="auto">
            <a:xfrm>
              <a:off x="4228255" y="1405469"/>
              <a:ext cx="2599267" cy="3299884"/>
            </a:xfrm>
            <a:custGeom>
              <a:avLst/>
              <a:gdLst>
                <a:gd name="T0" fmla="*/ 98 w 1228"/>
                <a:gd name="T1" fmla="*/ 929 h 1559"/>
                <a:gd name="T2" fmla="*/ 183 w 1228"/>
                <a:gd name="T3" fmla="*/ 959 h 1559"/>
                <a:gd name="T4" fmla="*/ 235 w 1228"/>
                <a:gd name="T5" fmla="*/ 1042 h 1559"/>
                <a:gd name="T6" fmla="*/ 232 w 1228"/>
                <a:gd name="T7" fmla="*/ 1097 h 1559"/>
                <a:gd name="T8" fmla="*/ 315 w 1228"/>
                <a:gd name="T9" fmla="*/ 1121 h 1559"/>
                <a:gd name="T10" fmla="*/ 385 w 1228"/>
                <a:gd name="T11" fmla="*/ 1183 h 1559"/>
                <a:gd name="T12" fmla="*/ 474 w 1228"/>
                <a:gd name="T13" fmla="*/ 1210 h 1559"/>
                <a:gd name="T14" fmla="*/ 553 w 1228"/>
                <a:gd name="T15" fmla="*/ 1216 h 1559"/>
                <a:gd name="T16" fmla="*/ 574 w 1228"/>
                <a:gd name="T17" fmla="*/ 1280 h 1559"/>
                <a:gd name="T18" fmla="*/ 553 w 1228"/>
                <a:gd name="T19" fmla="*/ 1348 h 1559"/>
                <a:gd name="T20" fmla="*/ 519 w 1228"/>
                <a:gd name="T21" fmla="*/ 1400 h 1559"/>
                <a:gd name="T22" fmla="*/ 519 w 1228"/>
                <a:gd name="T23" fmla="*/ 1445 h 1559"/>
                <a:gd name="T24" fmla="*/ 577 w 1228"/>
                <a:gd name="T25" fmla="*/ 1501 h 1559"/>
                <a:gd name="T26" fmla="*/ 687 w 1228"/>
                <a:gd name="T27" fmla="*/ 1525 h 1559"/>
                <a:gd name="T28" fmla="*/ 813 w 1228"/>
                <a:gd name="T29" fmla="*/ 1540 h 1559"/>
                <a:gd name="T30" fmla="*/ 886 w 1228"/>
                <a:gd name="T31" fmla="*/ 1540 h 1559"/>
                <a:gd name="T32" fmla="*/ 1002 w 1228"/>
                <a:gd name="T33" fmla="*/ 1540 h 1559"/>
                <a:gd name="T34" fmla="*/ 923 w 1228"/>
                <a:gd name="T35" fmla="*/ 1430 h 1559"/>
                <a:gd name="T36" fmla="*/ 892 w 1228"/>
                <a:gd name="T37" fmla="*/ 1335 h 1559"/>
                <a:gd name="T38" fmla="*/ 916 w 1228"/>
                <a:gd name="T39" fmla="*/ 1262 h 1559"/>
                <a:gd name="T40" fmla="*/ 819 w 1228"/>
                <a:gd name="T41" fmla="*/ 1207 h 1559"/>
                <a:gd name="T42" fmla="*/ 813 w 1228"/>
                <a:gd name="T43" fmla="*/ 1088 h 1559"/>
                <a:gd name="T44" fmla="*/ 861 w 1228"/>
                <a:gd name="T45" fmla="*/ 1033 h 1559"/>
                <a:gd name="T46" fmla="*/ 947 w 1228"/>
                <a:gd name="T47" fmla="*/ 978 h 1559"/>
                <a:gd name="T48" fmla="*/ 1020 w 1228"/>
                <a:gd name="T49" fmla="*/ 962 h 1559"/>
                <a:gd name="T50" fmla="*/ 1112 w 1228"/>
                <a:gd name="T51" fmla="*/ 932 h 1559"/>
                <a:gd name="T52" fmla="*/ 1194 w 1228"/>
                <a:gd name="T53" fmla="*/ 889 h 1559"/>
                <a:gd name="T54" fmla="*/ 1146 w 1228"/>
                <a:gd name="T55" fmla="*/ 825 h 1559"/>
                <a:gd name="T56" fmla="*/ 1075 w 1228"/>
                <a:gd name="T57" fmla="*/ 739 h 1559"/>
                <a:gd name="T58" fmla="*/ 1005 w 1228"/>
                <a:gd name="T59" fmla="*/ 721 h 1559"/>
                <a:gd name="T60" fmla="*/ 987 w 1228"/>
                <a:gd name="T61" fmla="*/ 681 h 1559"/>
                <a:gd name="T62" fmla="*/ 941 w 1228"/>
                <a:gd name="T63" fmla="*/ 577 h 1559"/>
                <a:gd name="T64" fmla="*/ 883 w 1228"/>
                <a:gd name="T65" fmla="*/ 458 h 1559"/>
                <a:gd name="T66" fmla="*/ 797 w 1228"/>
                <a:gd name="T67" fmla="*/ 333 h 1559"/>
                <a:gd name="T68" fmla="*/ 767 w 1228"/>
                <a:gd name="T69" fmla="*/ 235 h 1559"/>
                <a:gd name="T70" fmla="*/ 773 w 1228"/>
                <a:gd name="T71" fmla="*/ 45 h 1559"/>
                <a:gd name="T72" fmla="*/ 700 w 1228"/>
                <a:gd name="T73" fmla="*/ 24 h 1559"/>
                <a:gd name="T74" fmla="*/ 623 w 1228"/>
                <a:gd name="T75" fmla="*/ 48 h 1559"/>
                <a:gd name="T76" fmla="*/ 593 w 1228"/>
                <a:gd name="T77" fmla="*/ 88 h 1559"/>
                <a:gd name="T78" fmla="*/ 529 w 1228"/>
                <a:gd name="T79" fmla="*/ 174 h 1559"/>
                <a:gd name="T80" fmla="*/ 504 w 1228"/>
                <a:gd name="T81" fmla="*/ 152 h 1559"/>
                <a:gd name="T82" fmla="*/ 458 w 1228"/>
                <a:gd name="T83" fmla="*/ 235 h 1559"/>
                <a:gd name="T84" fmla="*/ 385 w 1228"/>
                <a:gd name="T85" fmla="*/ 253 h 1559"/>
                <a:gd name="T86" fmla="*/ 339 w 1228"/>
                <a:gd name="T87" fmla="*/ 220 h 1559"/>
                <a:gd name="T88" fmla="*/ 388 w 1228"/>
                <a:gd name="T89" fmla="*/ 299 h 1559"/>
                <a:gd name="T90" fmla="*/ 367 w 1228"/>
                <a:gd name="T91" fmla="*/ 333 h 1559"/>
                <a:gd name="T92" fmla="*/ 336 w 1228"/>
                <a:gd name="T93" fmla="*/ 421 h 1559"/>
                <a:gd name="T94" fmla="*/ 321 w 1228"/>
                <a:gd name="T95" fmla="*/ 452 h 1559"/>
                <a:gd name="T96" fmla="*/ 281 w 1228"/>
                <a:gd name="T97" fmla="*/ 461 h 1559"/>
                <a:gd name="T98" fmla="*/ 208 w 1228"/>
                <a:gd name="T99" fmla="*/ 467 h 1559"/>
                <a:gd name="T100" fmla="*/ 162 w 1228"/>
                <a:gd name="T101" fmla="*/ 391 h 1559"/>
                <a:gd name="T102" fmla="*/ 131 w 1228"/>
                <a:gd name="T103" fmla="*/ 348 h 1559"/>
                <a:gd name="T104" fmla="*/ 235 w 1228"/>
                <a:gd name="T105" fmla="*/ 366 h 1559"/>
                <a:gd name="T106" fmla="*/ 315 w 1228"/>
                <a:gd name="T107" fmla="*/ 339 h 1559"/>
                <a:gd name="T108" fmla="*/ 251 w 1228"/>
                <a:gd name="T109" fmla="*/ 262 h 1559"/>
                <a:gd name="T110" fmla="*/ 107 w 1228"/>
                <a:gd name="T111" fmla="*/ 235 h 1559"/>
                <a:gd name="T112" fmla="*/ 9 w 1228"/>
                <a:gd name="T113" fmla="*/ 265 h 1559"/>
                <a:gd name="T114" fmla="*/ 61 w 1228"/>
                <a:gd name="T115" fmla="*/ 446 h 1559"/>
                <a:gd name="T116" fmla="*/ 131 w 1228"/>
                <a:gd name="T117" fmla="*/ 574 h 1559"/>
                <a:gd name="T118" fmla="*/ 98 w 1228"/>
                <a:gd name="T119" fmla="*/ 715 h 1559"/>
                <a:gd name="T120" fmla="*/ 98 w 1228"/>
                <a:gd name="T121" fmla="*/ 736 h 1559"/>
                <a:gd name="T122" fmla="*/ 76 w 1228"/>
                <a:gd name="T123" fmla="*/ 804 h 1559"/>
                <a:gd name="T124" fmla="*/ 73 w 1228"/>
                <a:gd name="T125" fmla="*/ 868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8" h="1559">
                  <a:moveTo>
                    <a:pt x="73" y="868"/>
                  </a:moveTo>
                  <a:lnTo>
                    <a:pt x="73" y="874"/>
                  </a:lnTo>
                  <a:lnTo>
                    <a:pt x="76" y="874"/>
                  </a:lnTo>
                  <a:lnTo>
                    <a:pt x="76" y="877"/>
                  </a:lnTo>
                  <a:lnTo>
                    <a:pt x="83" y="874"/>
                  </a:lnTo>
                  <a:lnTo>
                    <a:pt x="89" y="874"/>
                  </a:lnTo>
                  <a:lnTo>
                    <a:pt x="89" y="883"/>
                  </a:lnTo>
                  <a:lnTo>
                    <a:pt x="89" y="895"/>
                  </a:lnTo>
                  <a:lnTo>
                    <a:pt x="76" y="895"/>
                  </a:lnTo>
                  <a:lnTo>
                    <a:pt x="83" y="904"/>
                  </a:lnTo>
                  <a:lnTo>
                    <a:pt x="89" y="904"/>
                  </a:lnTo>
                  <a:lnTo>
                    <a:pt x="92" y="904"/>
                  </a:lnTo>
                  <a:lnTo>
                    <a:pt x="92" y="907"/>
                  </a:lnTo>
                  <a:lnTo>
                    <a:pt x="98" y="917"/>
                  </a:lnTo>
                  <a:lnTo>
                    <a:pt x="98" y="929"/>
                  </a:lnTo>
                  <a:lnTo>
                    <a:pt x="101" y="938"/>
                  </a:lnTo>
                  <a:lnTo>
                    <a:pt x="107" y="938"/>
                  </a:lnTo>
                  <a:lnTo>
                    <a:pt x="113" y="938"/>
                  </a:lnTo>
                  <a:lnTo>
                    <a:pt x="113" y="944"/>
                  </a:lnTo>
                  <a:lnTo>
                    <a:pt x="122" y="944"/>
                  </a:lnTo>
                  <a:lnTo>
                    <a:pt x="131" y="944"/>
                  </a:lnTo>
                  <a:lnTo>
                    <a:pt x="141" y="944"/>
                  </a:lnTo>
                  <a:lnTo>
                    <a:pt x="147" y="947"/>
                  </a:lnTo>
                  <a:lnTo>
                    <a:pt x="147" y="953"/>
                  </a:lnTo>
                  <a:lnTo>
                    <a:pt x="153" y="953"/>
                  </a:lnTo>
                  <a:lnTo>
                    <a:pt x="162" y="947"/>
                  </a:lnTo>
                  <a:lnTo>
                    <a:pt x="162" y="944"/>
                  </a:lnTo>
                  <a:lnTo>
                    <a:pt x="168" y="944"/>
                  </a:lnTo>
                  <a:lnTo>
                    <a:pt x="177" y="947"/>
                  </a:lnTo>
                  <a:lnTo>
                    <a:pt x="183" y="959"/>
                  </a:lnTo>
                  <a:lnTo>
                    <a:pt x="193" y="959"/>
                  </a:lnTo>
                  <a:lnTo>
                    <a:pt x="193" y="962"/>
                  </a:lnTo>
                  <a:lnTo>
                    <a:pt x="186" y="969"/>
                  </a:lnTo>
                  <a:lnTo>
                    <a:pt x="186" y="975"/>
                  </a:lnTo>
                  <a:lnTo>
                    <a:pt x="196" y="987"/>
                  </a:lnTo>
                  <a:lnTo>
                    <a:pt x="202" y="1002"/>
                  </a:lnTo>
                  <a:lnTo>
                    <a:pt x="193" y="1008"/>
                  </a:lnTo>
                  <a:lnTo>
                    <a:pt x="208" y="1008"/>
                  </a:lnTo>
                  <a:lnTo>
                    <a:pt x="208" y="1014"/>
                  </a:lnTo>
                  <a:lnTo>
                    <a:pt x="208" y="1018"/>
                  </a:lnTo>
                  <a:lnTo>
                    <a:pt x="220" y="1024"/>
                  </a:lnTo>
                  <a:lnTo>
                    <a:pt x="226" y="1024"/>
                  </a:lnTo>
                  <a:lnTo>
                    <a:pt x="235" y="1027"/>
                  </a:lnTo>
                  <a:lnTo>
                    <a:pt x="235" y="1039"/>
                  </a:lnTo>
                  <a:lnTo>
                    <a:pt x="235" y="1042"/>
                  </a:lnTo>
                  <a:lnTo>
                    <a:pt x="244" y="1042"/>
                  </a:lnTo>
                  <a:lnTo>
                    <a:pt x="251" y="1042"/>
                  </a:lnTo>
                  <a:lnTo>
                    <a:pt x="260" y="1042"/>
                  </a:lnTo>
                  <a:lnTo>
                    <a:pt x="260" y="1054"/>
                  </a:lnTo>
                  <a:lnTo>
                    <a:pt x="272" y="1054"/>
                  </a:lnTo>
                  <a:lnTo>
                    <a:pt x="275" y="1063"/>
                  </a:lnTo>
                  <a:lnTo>
                    <a:pt x="272" y="1066"/>
                  </a:lnTo>
                  <a:lnTo>
                    <a:pt x="266" y="1073"/>
                  </a:lnTo>
                  <a:lnTo>
                    <a:pt x="260" y="1079"/>
                  </a:lnTo>
                  <a:lnTo>
                    <a:pt x="251" y="1082"/>
                  </a:lnTo>
                  <a:lnTo>
                    <a:pt x="244" y="1088"/>
                  </a:lnTo>
                  <a:lnTo>
                    <a:pt x="235" y="1082"/>
                  </a:lnTo>
                  <a:lnTo>
                    <a:pt x="232" y="1082"/>
                  </a:lnTo>
                  <a:lnTo>
                    <a:pt x="232" y="1088"/>
                  </a:lnTo>
                  <a:lnTo>
                    <a:pt x="232" y="1097"/>
                  </a:lnTo>
                  <a:lnTo>
                    <a:pt x="232" y="1103"/>
                  </a:lnTo>
                  <a:lnTo>
                    <a:pt x="235" y="1112"/>
                  </a:lnTo>
                  <a:lnTo>
                    <a:pt x="241" y="1121"/>
                  </a:lnTo>
                  <a:lnTo>
                    <a:pt x="241" y="1128"/>
                  </a:lnTo>
                  <a:lnTo>
                    <a:pt x="244" y="1131"/>
                  </a:lnTo>
                  <a:lnTo>
                    <a:pt x="257" y="1137"/>
                  </a:lnTo>
                  <a:lnTo>
                    <a:pt x="257" y="1131"/>
                  </a:lnTo>
                  <a:lnTo>
                    <a:pt x="266" y="1128"/>
                  </a:lnTo>
                  <a:lnTo>
                    <a:pt x="272" y="1131"/>
                  </a:lnTo>
                  <a:lnTo>
                    <a:pt x="281" y="1128"/>
                  </a:lnTo>
                  <a:lnTo>
                    <a:pt x="287" y="1128"/>
                  </a:lnTo>
                  <a:lnTo>
                    <a:pt x="290" y="1121"/>
                  </a:lnTo>
                  <a:lnTo>
                    <a:pt x="296" y="1121"/>
                  </a:lnTo>
                  <a:lnTo>
                    <a:pt x="306" y="1128"/>
                  </a:lnTo>
                  <a:lnTo>
                    <a:pt x="315" y="1121"/>
                  </a:lnTo>
                  <a:lnTo>
                    <a:pt x="321" y="1121"/>
                  </a:lnTo>
                  <a:lnTo>
                    <a:pt x="327" y="1128"/>
                  </a:lnTo>
                  <a:lnTo>
                    <a:pt x="330" y="1137"/>
                  </a:lnTo>
                  <a:lnTo>
                    <a:pt x="336" y="1143"/>
                  </a:lnTo>
                  <a:lnTo>
                    <a:pt x="336" y="1152"/>
                  </a:lnTo>
                  <a:lnTo>
                    <a:pt x="336" y="1161"/>
                  </a:lnTo>
                  <a:lnTo>
                    <a:pt x="336" y="1167"/>
                  </a:lnTo>
                  <a:lnTo>
                    <a:pt x="345" y="1167"/>
                  </a:lnTo>
                  <a:lnTo>
                    <a:pt x="361" y="1167"/>
                  </a:lnTo>
                  <a:lnTo>
                    <a:pt x="367" y="1161"/>
                  </a:lnTo>
                  <a:lnTo>
                    <a:pt x="370" y="1161"/>
                  </a:lnTo>
                  <a:lnTo>
                    <a:pt x="370" y="1167"/>
                  </a:lnTo>
                  <a:lnTo>
                    <a:pt x="376" y="1176"/>
                  </a:lnTo>
                  <a:lnTo>
                    <a:pt x="385" y="1176"/>
                  </a:lnTo>
                  <a:lnTo>
                    <a:pt x="385" y="1183"/>
                  </a:lnTo>
                  <a:lnTo>
                    <a:pt x="388" y="1198"/>
                  </a:lnTo>
                  <a:lnTo>
                    <a:pt x="388" y="1201"/>
                  </a:lnTo>
                  <a:lnTo>
                    <a:pt x="394" y="1201"/>
                  </a:lnTo>
                  <a:lnTo>
                    <a:pt x="406" y="1201"/>
                  </a:lnTo>
                  <a:lnTo>
                    <a:pt x="409" y="1201"/>
                  </a:lnTo>
                  <a:lnTo>
                    <a:pt x="416" y="1207"/>
                  </a:lnTo>
                  <a:lnTo>
                    <a:pt x="419" y="1201"/>
                  </a:lnTo>
                  <a:lnTo>
                    <a:pt x="425" y="1207"/>
                  </a:lnTo>
                  <a:lnTo>
                    <a:pt x="431" y="1207"/>
                  </a:lnTo>
                  <a:lnTo>
                    <a:pt x="434" y="1201"/>
                  </a:lnTo>
                  <a:lnTo>
                    <a:pt x="446" y="1192"/>
                  </a:lnTo>
                  <a:lnTo>
                    <a:pt x="455" y="1192"/>
                  </a:lnTo>
                  <a:lnTo>
                    <a:pt x="455" y="1198"/>
                  </a:lnTo>
                  <a:lnTo>
                    <a:pt x="458" y="1201"/>
                  </a:lnTo>
                  <a:lnTo>
                    <a:pt x="474" y="1210"/>
                  </a:lnTo>
                  <a:lnTo>
                    <a:pt x="486" y="1207"/>
                  </a:lnTo>
                  <a:lnTo>
                    <a:pt x="486" y="1201"/>
                  </a:lnTo>
                  <a:lnTo>
                    <a:pt x="489" y="1207"/>
                  </a:lnTo>
                  <a:lnTo>
                    <a:pt x="495" y="1210"/>
                  </a:lnTo>
                  <a:lnTo>
                    <a:pt x="504" y="1207"/>
                  </a:lnTo>
                  <a:lnTo>
                    <a:pt x="504" y="1210"/>
                  </a:lnTo>
                  <a:lnTo>
                    <a:pt x="513" y="1210"/>
                  </a:lnTo>
                  <a:lnTo>
                    <a:pt x="513" y="1207"/>
                  </a:lnTo>
                  <a:lnTo>
                    <a:pt x="525" y="1207"/>
                  </a:lnTo>
                  <a:lnTo>
                    <a:pt x="529" y="1207"/>
                  </a:lnTo>
                  <a:lnTo>
                    <a:pt x="529" y="1210"/>
                  </a:lnTo>
                  <a:lnTo>
                    <a:pt x="535" y="1216"/>
                  </a:lnTo>
                  <a:lnTo>
                    <a:pt x="535" y="1210"/>
                  </a:lnTo>
                  <a:lnTo>
                    <a:pt x="544" y="1210"/>
                  </a:lnTo>
                  <a:lnTo>
                    <a:pt x="553" y="1216"/>
                  </a:lnTo>
                  <a:lnTo>
                    <a:pt x="565" y="1216"/>
                  </a:lnTo>
                  <a:lnTo>
                    <a:pt x="568" y="1210"/>
                  </a:lnTo>
                  <a:lnTo>
                    <a:pt x="574" y="1210"/>
                  </a:lnTo>
                  <a:lnTo>
                    <a:pt x="574" y="1225"/>
                  </a:lnTo>
                  <a:lnTo>
                    <a:pt x="568" y="1232"/>
                  </a:lnTo>
                  <a:lnTo>
                    <a:pt x="559" y="1238"/>
                  </a:lnTo>
                  <a:lnTo>
                    <a:pt x="553" y="1241"/>
                  </a:lnTo>
                  <a:lnTo>
                    <a:pt x="559" y="1247"/>
                  </a:lnTo>
                  <a:lnTo>
                    <a:pt x="568" y="1247"/>
                  </a:lnTo>
                  <a:lnTo>
                    <a:pt x="568" y="1250"/>
                  </a:lnTo>
                  <a:lnTo>
                    <a:pt x="565" y="1256"/>
                  </a:lnTo>
                  <a:lnTo>
                    <a:pt x="559" y="1262"/>
                  </a:lnTo>
                  <a:lnTo>
                    <a:pt x="559" y="1265"/>
                  </a:lnTo>
                  <a:lnTo>
                    <a:pt x="565" y="1265"/>
                  </a:lnTo>
                  <a:lnTo>
                    <a:pt x="574" y="1280"/>
                  </a:lnTo>
                  <a:lnTo>
                    <a:pt x="574" y="1296"/>
                  </a:lnTo>
                  <a:lnTo>
                    <a:pt x="568" y="1311"/>
                  </a:lnTo>
                  <a:lnTo>
                    <a:pt x="559" y="1311"/>
                  </a:lnTo>
                  <a:lnTo>
                    <a:pt x="544" y="1311"/>
                  </a:lnTo>
                  <a:lnTo>
                    <a:pt x="541" y="1314"/>
                  </a:lnTo>
                  <a:lnTo>
                    <a:pt x="535" y="1329"/>
                  </a:lnTo>
                  <a:lnTo>
                    <a:pt x="519" y="1335"/>
                  </a:lnTo>
                  <a:lnTo>
                    <a:pt x="519" y="1360"/>
                  </a:lnTo>
                  <a:lnTo>
                    <a:pt x="525" y="1354"/>
                  </a:lnTo>
                  <a:lnTo>
                    <a:pt x="529" y="1354"/>
                  </a:lnTo>
                  <a:lnTo>
                    <a:pt x="535" y="1351"/>
                  </a:lnTo>
                  <a:lnTo>
                    <a:pt x="535" y="1360"/>
                  </a:lnTo>
                  <a:lnTo>
                    <a:pt x="541" y="1360"/>
                  </a:lnTo>
                  <a:lnTo>
                    <a:pt x="550" y="1351"/>
                  </a:lnTo>
                  <a:lnTo>
                    <a:pt x="553" y="1348"/>
                  </a:lnTo>
                  <a:lnTo>
                    <a:pt x="565" y="1348"/>
                  </a:lnTo>
                  <a:lnTo>
                    <a:pt x="565" y="1354"/>
                  </a:lnTo>
                  <a:lnTo>
                    <a:pt x="565" y="1360"/>
                  </a:lnTo>
                  <a:lnTo>
                    <a:pt x="553" y="1366"/>
                  </a:lnTo>
                  <a:lnTo>
                    <a:pt x="544" y="1369"/>
                  </a:lnTo>
                  <a:lnTo>
                    <a:pt x="541" y="1375"/>
                  </a:lnTo>
                  <a:lnTo>
                    <a:pt x="544" y="1381"/>
                  </a:lnTo>
                  <a:lnTo>
                    <a:pt x="550" y="1384"/>
                  </a:lnTo>
                  <a:lnTo>
                    <a:pt x="541" y="1390"/>
                  </a:lnTo>
                  <a:lnTo>
                    <a:pt x="529" y="1384"/>
                  </a:lnTo>
                  <a:lnTo>
                    <a:pt x="525" y="1384"/>
                  </a:lnTo>
                  <a:lnTo>
                    <a:pt x="519" y="1390"/>
                  </a:lnTo>
                  <a:lnTo>
                    <a:pt x="513" y="1390"/>
                  </a:lnTo>
                  <a:lnTo>
                    <a:pt x="513" y="1394"/>
                  </a:lnTo>
                  <a:lnTo>
                    <a:pt x="519" y="1400"/>
                  </a:lnTo>
                  <a:lnTo>
                    <a:pt x="535" y="1400"/>
                  </a:lnTo>
                  <a:lnTo>
                    <a:pt x="541" y="1406"/>
                  </a:lnTo>
                  <a:lnTo>
                    <a:pt x="541" y="1409"/>
                  </a:lnTo>
                  <a:lnTo>
                    <a:pt x="553" y="1415"/>
                  </a:lnTo>
                  <a:lnTo>
                    <a:pt x="550" y="1415"/>
                  </a:lnTo>
                  <a:lnTo>
                    <a:pt x="544" y="1421"/>
                  </a:lnTo>
                  <a:lnTo>
                    <a:pt x="541" y="1415"/>
                  </a:lnTo>
                  <a:lnTo>
                    <a:pt x="541" y="1424"/>
                  </a:lnTo>
                  <a:lnTo>
                    <a:pt x="544" y="1430"/>
                  </a:lnTo>
                  <a:lnTo>
                    <a:pt x="541" y="1436"/>
                  </a:lnTo>
                  <a:lnTo>
                    <a:pt x="535" y="1430"/>
                  </a:lnTo>
                  <a:lnTo>
                    <a:pt x="529" y="1424"/>
                  </a:lnTo>
                  <a:lnTo>
                    <a:pt x="525" y="1430"/>
                  </a:lnTo>
                  <a:lnTo>
                    <a:pt x="525" y="1439"/>
                  </a:lnTo>
                  <a:lnTo>
                    <a:pt x="519" y="1445"/>
                  </a:lnTo>
                  <a:lnTo>
                    <a:pt x="525" y="1449"/>
                  </a:lnTo>
                  <a:lnTo>
                    <a:pt x="525" y="1461"/>
                  </a:lnTo>
                  <a:lnTo>
                    <a:pt x="513" y="1461"/>
                  </a:lnTo>
                  <a:lnTo>
                    <a:pt x="510" y="1473"/>
                  </a:lnTo>
                  <a:lnTo>
                    <a:pt x="510" y="1479"/>
                  </a:lnTo>
                  <a:lnTo>
                    <a:pt x="519" y="1485"/>
                  </a:lnTo>
                  <a:lnTo>
                    <a:pt x="529" y="1488"/>
                  </a:lnTo>
                  <a:lnTo>
                    <a:pt x="535" y="1488"/>
                  </a:lnTo>
                  <a:lnTo>
                    <a:pt x="544" y="1488"/>
                  </a:lnTo>
                  <a:lnTo>
                    <a:pt x="550" y="1494"/>
                  </a:lnTo>
                  <a:lnTo>
                    <a:pt x="550" y="1501"/>
                  </a:lnTo>
                  <a:lnTo>
                    <a:pt x="559" y="1501"/>
                  </a:lnTo>
                  <a:lnTo>
                    <a:pt x="565" y="1494"/>
                  </a:lnTo>
                  <a:lnTo>
                    <a:pt x="568" y="1501"/>
                  </a:lnTo>
                  <a:lnTo>
                    <a:pt x="577" y="1501"/>
                  </a:lnTo>
                  <a:lnTo>
                    <a:pt x="577" y="1504"/>
                  </a:lnTo>
                  <a:lnTo>
                    <a:pt x="590" y="1510"/>
                  </a:lnTo>
                  <a:lnTo>
                    <a:pt x="599" y="1510"/>
                  </a:lnTo>
                  <a:lnTo>
                    <a:pt x="605" y="1513"/>
                  </a:lnTo>
                  <a:lnTo>
                    <a:pt x="608" y="1519"/>
                  </a:lnTo>
                  <a:lnTo>
                    <a:pt x="617" y="1519"/>
                  </a:lnTo>
                  <a:lnTo>
                    <a:pt x="632" y="1540"/>
                  </a:lnTo>
                  <a:lnTo>
                    <a:pt x="638" y="1528"/>
                  </a:lnTo>
                  <a:lnTo>
                    <a:pt x="645" y="1528"/>
                  </a:lnTo>
                  <a:lnTo>
                    <a:pt x="654" y="1528"/>
                  </a:lnTo>
                  <a:lnTo>
                    <a:pt x="660" y="1525"/>
                  </a:lnTo>
                  <a:lnTo>
                    <a:pt x="663" y="1513"/>
                  </a:lnTo>
                  <a:lnTo>
                    <a:pt x="672" y="1519"/>
                  </a:lnTo>
                  <a:lnTo>
                    <a:pt x="684" y="1525"/>
                  </a:lnTo>
                  <a:lnTo>
                    <a:pt x="687" y="1525"/>
                  </a:lnTo>
                  <a:lnTo>
                    <a:pt x="709" y="1525"/>
                  </a:lnTo>
                  <a:lnTo>
                    <a:pt x="712" y="1528"/>
                  </a:lnTo>
                  <a:lnTo>
                    <a:pt x="718" y="1528"/>
                  </a:lnTo>
                  <a:lnTo>
                    <a:pt x="727" y="1528"/>
                  </a:lnTo>
                  <a:lnTo>
                    <a:pt x="736" y="1528"/>
                  </a:lnTo>
                  <a:lnTo>
                    <a:pt x="752" y="1525"/>
                  </a:lnTo>
                  <a:lnTo>
                    <a:pt x="758" y="1525"/>
                  </a:lnTo>
                  <a:lnTo>
                    <a:pt x="764" y="1528"/>
                  </a:lnTo>
                  <a:lnTo>
                    <a:pt x="776" y="1528"/>
                  </a:lnTo>
                  <a:lnTo>
                    <a:pt x="788" y="1528"/>
                  </a:lnTo>
                  <a:lnTo>
                    <a:pt x="791" y="1528"/>
                  </a:lnTo>
                  <a:lnTo>
                    <a:pt x="797" y="1534"/>
                  </a:lnTo>
                  <a:lnTo>
                    <a:pt x="791" y="1540"/>
                  </a:lnTo>
                  <a:lnTo>
                    <a:pt x="803" y="1540"/>
                  </a:lnTo>
                  <a:lnTo>
                    <a:pt x="813" y="1540"/>
                  </a:lnTo>
                  <a:lnTo>
                    <a:pt x="819" y="1534"/>
                  </a:lnTo>
                  <a:lnTo>
                    <a:pt x="828" y="1528"/>
                  </a:lnTo>
                  <a:lnTo>
                    <a:pt x="837" y="1534"/>
                  </a:lnTo>
                  <a:lnTo>
                    <a:pt x="843" y="1534"/>
                  </a:lnTo>
                  <a:lnTo>
                    <a:pt x="846" y="1528"/>
                  </a:lnTo>
                  <a:lnTo>
                    <a:pt x="846" y="1525"/>
                  </a:lnTo>
                  <a:lnTo>
                    <a:pt x="852" y="1525"/>
                  </a:lnTo>
                  <a:lnTo>
                    <a:pt x="855" y="1525"/>
                  </a:lnTo>
                  <a:lnTo>
                    <a:pt x="855" y="1534"/>
                  </a:lnTo>
                  <a:lnTo>
                    <a:pt x="868" y="1528"/>
                  </a:lnTo>
                  <a:lnTo>
                    <a:pt x="868" y="1525"/>
                  </a:lnTo>
                  <a:lnTo>
                    <a:pt x="877" y="1525"/>
                  </a:lnTo>
                  <a:lnTo>
                    <a:pt x="886" y="1528"/>
                  </a:lnTo>
                  <a:lnTo>
                    <a:pt x="886" y="1534"/>
                  </a:lnTo>
                  <a:lnTo>
                    <a:pt x="886" y="1540"/>
                  </a:lnTo>
                  <a:lnTo>
                    <a:pt x="892" y="1543"/>
                  </a:lnTo>
                  <a:lnTo>
                    <a:pt x="901" y="1540"/>
                  </a:lnTo>
                  <a:lnTo>
                    <a:pt x="907" y="1540"/>
                  </a:lnTo>
                  <a:lnTo>
                    <a:pt x="923" y="1543"/>
                  </a:lnTo>
                  <a:lnTo>
                    <a:pt x="938" y="1543"/>
                  </a:lnTo>
                  <a:lnTo>
                    <a:pt x="941" y="1543"/>
                  </a:lnTo>
                  <a:lnTo>
                    <a:pt x="950" y="1556"/>
                  </a:lnTo>
                  <a:lnTo>
                    <a:pt x="962" y="1559"/>
                  </a:lnTo>
                  <a:lnTo>
                    <a:pt x="971" y="1559"/>
                  </a:lnTo>
                  <a:lnTo>
                    <a:pt x="975" y="1559"/>
                  </a:lnTo>
                  <a:lnTo>
                    <a:pt x="987" y="1556"/>
                  </a:lnTo>
                  <a:lnTo>
                    <a:pt x="993" y="1543"/>
                  </a:lnTo>
                  <a:lnTo>
                    <a:pt x="987" y="1540"/>
                  </a:lnTo>
                  <a:lnTo>
                    <a:pt x="996" y="1540"/>
                  </a:lnTo>
                  <a:lnTo>
                    <a:pt x="1002" y="1540"/>
                  </a:lnTo>
                  <a:lnTo>
                    <a:pt x="1002" y="1528"/>
                  </a:lnTo>
                  <a:lnTo>
                    <a:pt x="1005" y="1519"/>
                  </a:lnTo>
                  <a:lnTo>
                    <a:pt x="1002" y="1519"/>
                  </a:lnTo>
                  <a:lnTo>
                    <a:pt x="993" y="1513"/>
                  </a:lnTo>
                  <a:lnTo>
                    <a:pt x="981" y="1510"/>
                  </a:lnTo>
                  <a:lnTo>
                    <a:pt x="975" y="1504"/>
                  </a:lnTo>
                  <a:lnTo>
                    <a:pt x="962" y="1494"/>
                  </a:lnTo>
                  <a:lnTo>
                    <a:pt x="950" y="1488"/>
                  </a:lnTo>
                  <a:lnTo>
                    <a:pt x="941" y="1479"/>
                  </a:lnTo>
                  <a:lnTo>
                    <a:pt x="941" y="1461"/>
                  </a:lnTo>
                  <a:lnTo>
                    <a:pt x="938" y="1455"/>
                  </a:lnTo>
                  <a:lnTo>
                    <a:pt x="932" y="1449"/>
                  </a:lnTo>
                  <a:lnTo>
                    <a:pt x="932" y="1439"/>
                  </a:lnTo>
                  <a:lnTo>
                    <a:pt x="926" y="1430"/>
                  </a:lnTo>
                  <a:lnTo>
                    <a:pt x="923" y="1430"/>
                  </a:lnTo>
                  <a:lnTo>
                    <a:pt x="923" y="1424"/>
                  </a:lnTo>
                  <a:lnTo>
                    <a:pt x="910" y="1421"/>
                  </a:lnTo>
                  <a:lnTo>
                    <a:pt x="898" y="1409"/>
                  </a:lnTo>
                  <a:lnTo>
                    <a:pt x="898" y="1415"/>
                  </a:lnTo>
                  <a:lnTo>
                    <a:pt x="892" y="1421"/>
                  </a:lnTo>
                  <a:lnTo>
                    <a:pt x="886" y="1415"/>
                  </a:lnTo>
                  <a:lnTo>
                    <a:pt x="877" y="1409"/>
                  </a:lnTo>
                  <a:lnTo>
                    <a:pt x="883" y="1390"/>
                  </a:lnTo>
                  <a:lnTo>
                    <a:pt x="883" y="1384"/>
                  </a:lnTo>
                  <a:lnTo>
                    <a:pt x="886" y="1381"/>
                  </a:lnTo>
                  <a:lnTo>
                    <a:pt x="886" y="1369"/>
                  </a:lnTo>
                  <a:lnTo>
                    <a:pt x="892" y="1366"/>
                  </a:lnTo>
                  <a:lnTo>
                    <a:pt x="886" y="1360"/>
                  </a:lnTo>
                  <a:lnTo>
                    <a:pt x="886" y="1348"/>
                  </a:lnTo>
                  <a:lnTo>
                    <a:pt x="892" y="1335"/>
                  </a:lnTo>
                  <a:lnTo>
                    <a:pt x="892" y="1326"/>
                  </a:lnTo>
                  <a:lnTo>
                    <a:pt x="898" y="1326"/>
                  </a:lnTo>
                  <a:lnTo>
                    <a:pt x="901" y="1329"/>
                  </a:lnTo>
                  <a:lnTo>
                    <a:pt x="910" y="1320"/>
                  </a:lnTo>
                  <a:lnTo>
                    <a:pt x="916" y="1314"/>
                  </a:lnTo>
                  <a:lnTo>
                    <a:pt x="923" y="1311"/>
                  </a:lnTo>
                  <a:lnTo>
                    <a:pt x="926" y="1302"/>
                  </a:lnTo>
                  <a:lnTo>
                    <a:pt x="932" y="1305"/>
                  </a:lnTo>
                  <a:lnTo>
                    <a:pt x="938" y="1296"/>
                  </a:lnTo>
                  <a:lnTo>
                    <a:pt x="932" y="1280"/>
                  </a:lnTo>
                  <a:lnTo>
                    <a:pt x="923" y="1280"/>
                  </a:lnTo>
                  <a:lnTo>
                    <a:pt x="916" y="1280"/>
                  </a:lnTo>
                  <a:lnTo>
                    <a:pt x="907" y="1277"/>
                  </a:lnTo>
                  <a:lnTo>
                    <a:pt x="910" y="1265"/>
                  </a:lnTo>
                  <a:lnTo>
                    <a:pt x="916" y="1262"/>
                  </a:lnTo>
                  <a:lnTo>
                    <a:pt x="923" y="1262"/>
                  </a:lnTo>
                  <a:lnTo>
                    <a:pt x="916" y="1256"/>
                  </a:lnTo>
                  <a:lnTo>
                    <a:pt x="901" y="1247"/>
                  </a:lnTo>
                  <a:lnTo>
                    <a:pt x="883" y="1232"/>
                  </a:lnTo>
                  <a:lnTo>
                    <a:pt x="874" y="1222"/>
                  </a:lnTo>
                  <a:lnTo>
                    <a:pt x="868" y="1225"/>
                  </a:lnTo>
                  <a:lnTo>
                    <a:pt x="855" y="1225"/>
                  </a:lnTo>
                  <a:lnTo>
                    <a:pt x="855" y="1232"/>
                  </a:lnTo>
                  <a:lnTo>
                    <a:pt x="852" y="1238"/>
                  </a:lnTo>
                  <a:lnTo>
                    <a:pt x="843" y="1232"/>
                  </a:lnTo>
                  <a:lnTo>
                    <a:pt x="837" y="1225"/>
                  </a:lnTo>
                  <a:lnTo>
                    <a:pt x="837" y="1216"/>
                  </a:lnTo>
                  <a:lnTo>
                    <a:pt x="837" y="1210"/>
                  </a:lnTo>
                  <a:lnTo>
                    <a:pt x="828" y="1207"/>
                  </a:lnTo>
                  <a:lnTo>
                    <a:pt x="819" y="1207"/>
                  </a:lnTo>
                  <a:lnTo>
                    <a:pt x="813" y="1210"/>
                  </a:lnTo>
                  <a:lnTo>
                    <a:pt x="813" y="1198"/>
                  </a:lnTo>
                  <a:lnTo>
                    <a:pt x="813" y="1186"/>
                  </a:lnTo>
                  <a:lnTo>
                    <a:pt x="822" y="1170"/>
                  </a:lnTo>
                  <a:lnTo>
                    <a:pt x="807" y="1167"/>
                  </a:lnTo>
                  <a:lnTo>
                    <a:pt x="803" y="1161"/>
                  </a:lnTo>
                  <a:lnTo>
                    <a:pt x="807" y="1155"/>
                  </a:lnTo>
                  <a:lnTo>
                    <a:pt x="807" y="1143"/>
                  </a:lnTo>
                  <a:lnTo>
                    <a:pt x="803" y="1137"/>
                  </a:lnTo>
                  <a:lnTo>
                    <a:pt x="797" y="1128"/>
                  </a:lnTo>
                  <a:lnTo>
                    <a:pt x="803" y="1118"/>
                  </a:lnTo>
                  <a:lnTo>
                    <a:pt x="807" y="1118"/>
                  </a:lnTo>
                  <a:lnTo>
                    <a:pt x="807" y="1103"/>
                  </a:lnTo>
                  <a:lnTo>
                    <a:pt x="803" y="1103"/>
                  </a:lnTo>
                  <a:lnTo>
                    <a:pt x="813" y="1088"/>
                  </a:lnTo>
                  <a:lnTo>
                    <a:pt x="822" y="1094"/>
                  </a:lnTo>
                  <a:lnTo>
                    <a:pt x="828" y="1103"/>
                  </a:lnTo>
                  <a:lnTo>
                    <a:pt x="837" y="1106"/>
                  </a:lnTo>
                  <a:lnTo>
                    <a:pt x="843" y="1112"/>
                  </a:lnTo>
                  <a:lnTo>
                    <a:pt x="852" y="1103"/>
                  </a:lnTo>
                  <a:lnTo>
                    <a:pt x="852" y="1097"/>
                  </a:lnTo>
                  <a:lnTo>
                    <a:pt x="846" y="1088"/>
                  </a:lnTo>
                  <a:lnTo>
                    <a:pt x="843" y="1073"/>
                  </a:lnTo>
                  <a:lnTo>
                    <a:pt x="831" y="1066"/>
                  </a:lnTo>
                  <a:lnTo>
                    <a:pt x="843" y="1063"/>
                  </a:lnTo>
                  <a:lnTo>
                    <a:pt x="852" y="1063"/>
                  </a:lnTo>
                  <a:lnTo>
                    <a:pt x="852" y="1057"/>
                  </a:lnTo>
                  <a:lnTo>
                    <a:pt x="852" y="1054"/>
                  </a:lnTo>
                  <a:lnTo>
                    <a:pt x="852" y="1033"/>
                  </a:lnTo>
                  <a:lnTo>
                    <a:pt x="861" y="1033"/>
                  </a:lnTo>
                  <a:lnTo>
                    <a:pt x="868" y="1027"/>
                  </a:lnTo>
                  <a:lnTo>
                    <a:pt x="874" y="1018"/>
                  </a:lnTo>
                  <a:lnTo>
                    <a:pt x="883" y="1008"/>
                  </a:lnTo>
                  <a:lnTo>
                    <a:pt x="886" y="999"/>
                  </a:lnTo>
                  <a:lnTo>
                    <a:pt x="886" y="993"/>
                  </a:lnTo>
                  <a:lnTo>
                    <a:pt x="886" y="987"/>
                  </a:lnTo>
                  <a:lnTo>
                    <a:pt x="892" y="987"/>
                  </a:lnTo>
                  <a:lnTo>
                    <a:pt x="898" y="993"/>
                  </a:lnTo>
                  <a:lnTo>
                    <a:pt x="901" y="999"/>
                  </a:lnTo>
                  <a:lnTo>
                    <a:pt x="910" y="993"/>
                  </a:lnTo>
                  <a:lnTo>
                    <a:pt x="916" y="984"/>
                  </a:lnTo>
                  <a:lnTo>
                    <a:pt x="923" y="975"/>
                  </a:lnTo>
                  <a:lnTo>
                    <a:pt x="932" y="969"/>
                  </a:lnTo>
                  <a:lnTo>
                    <a:pt x="938" y="969"/>
                  </a:lnTo>
                  <a:lnTo>
                    <a:pt x="947" y="978"/>
                  </a:lnTo>
                  <a:lnTo>
                    <a:pt x="947" y="975"/>
                  </a:lnTo>
                  <a:lnTo>
                    <a:pt x="950" y="962"/>
                  </a:lnTo>
                  <a:lnTo>
                    <a:pt x="956" y="962"/>
                  </a:lnTo>
                  <a:lnTo>
                    <a:pt x="965" y="962"/>
                  </a:lnTo>
                  <a:lnTo>
                    <a:pt x="971" y="969"/>
                  </a:lnTo>
                  <a:lnTo>
                    <a:pt x="981" y="975"/>
                  </a:lnTo>
                  <a:lnTo>
                    <a:pt x="996" y="975"/>
                  </a:lnTo>
                  <a:lnTo>
                    <a:pt x="1002" y="978"/>
                  </a:lnTo>
                  <a:lnTo>
                    <a:pt x="1011" y="978"/>
                  </a:lnTo>
                  <a:lnTo>
                    <a:pt x="1017" y="978"/>
                  </a:lnTo>
                  <a:lnTo>
                    <a:pt x="1020" y="984"/>
                  </a:lnTo>
                  <a:lnTo>
                    <a:pt x="1020" y="975"/>
                  </a:lnTo>
                  <a:lnTo>
                    <a:pt x="1017" y="969"/>
                  </a:lnTo>
                  <a:lnTo>
                    <a:pt x="1017" y="962"/>
                  </a:lnTo>
                  <a:lnTo>
                    <a:pt x="1020" y="962"/>
                  </a:lnTo>
                  <a:lnTo>
                    <a:pt x="1045" y="969"/>
                  </a:lnTo>
                  <a:lnTo>
                    <a:pt x="1060" y="975"/>
                  </a:lnTo>
                  <a:lnTo>
                    <a:pt x="1066" y="962"/>
                  </a:lnTo>
                  <a:lnTo>
                    <a:pt x="1066" y="959"/>
                  </a:lnTo>
                  <a:lnTo>
                    <a:pt x="1066" y="953"/>
                  </a:lnTo>
                  <a:lnTo>
                    <a:pt x="1069" y="953"/>
                  </a:lnTo>
                  <a:lnTo>
                    <a:pt x="1069" y="947"/>
                  </a:lnTo>
                  <a:lnTo>
                    <a:pt x="1066" y="944"/>
                  </a:lnTo>
                  <a:lnTo>
                    <a:pt x="1075" y="944"/>
                  </a:lnTo>
                  <a:lnTo>
                    <a:pt x="1084" y="944"/>
                  </a:lnTo>
                  <a:lnTo>
                    <a:pt x="1081" y="932"/>
                  </a:lnTo>
                  <a:lnTo>
                    <a:pt x="1084" y="932"/>
                  </a:lnTo>
                  <a:lnTo>
                    <a:pt x="1091" y="929"/>
                  </a:lnTo>
                  <a:lnTo>
                    <a:pt x="1100" y="932"/>
                  </a:lnTo>
                  <a:lnTo>
                    <a:pt x="1112" y="932"/>
                  </a:lnTo>
                  <a:lnTo>
                    <a:pt x="1112" y="923"/>
                  </a:lnTo>
                  <a:lnTo>
                    <a:pt x="1121" y="923"/>
                  </a:lnTo>
                  <a:lnTo>
                    <a:pt x="1115" y="914"/>
                  </a:lnTo>
                  <a:lnTo>
                    <a:pt x="1121" y="907"/>
                  </a:lnTo>
                  <a:lnTo>
                    <a:pt x="1124" y="904"/>
                  </a:lnTo>
                  <a:lnTo>
                    <a:pt x="1136" y="898"/>
                  </a:lnTo>
                  <a:lnTo>
                    <a:pt x="1139" y="904"/>
                  </a:lnTo>
                  <a:lnTo>
                    <a:pt x="1146" y="914"/>
                  </a:lnTo>
                  <a:lnTo>
                    <a:pt x="1155" y="914"/>
                  </a:lnTo>
                  <a:lnTo>
                    <a:pt x="1176" y="907"/>
                  </a:lnTo>
                  <a:lnTo>
                    <a:pt x="1179" y="907"/>
                  </a:lnTo>
                  <a:lnTo>
                    <a:pt x="1185" y="907"/>
                  </a:lnTo>
                  <a:lnTo>
                    <a:pt x="1185" y="904"/>
                  </a:lnTo>
                  <a:lnTo>
                    <a:pt x="1185" y="895"/>
                  </a:lnTo>
                  <a:lnTo>
                    <a:pt x="1194" y="889"/>
                  </a:lnTo>
                  <a:lnTo>
                    <a:pt x="1210" y="883"/>
                  </a:lnTo>
                  <a:lnTo>
                    <a:pt x="1225" y="868"/>
                  </a:lnTo>
                  <a:lnTo>
                    <a:pt x="1228" y="865"/>
                  </a:lnTo>
                  <a:lnTo>
                    <a:pt x="1228" y="855"/>
                  </a:lnTo>
                  <a:lnTo>
                    <a:pt x="1225" y="843"/>
                  </a:lnTo>
                  <a:lnTo>
                    <a:pt x="1216" y="834"/>
                  </a:lnTo>
                  <a:lnTo>
                    <a:pt x="1210" y="834"/>
                  </a:lnTo>
                  <a:lnTo>
                    <a:pt x="1204" y="840"/>
                  </a:lnTo>
                  <a:lnTo>
                    <a:pt x="1194" y="843"/>
                  </a:lnTo>
                  <a:lnTo>
                    <a:pt x="1179" y="843"/>
                  </a:lnTo>
                  <a:lnTo>
                    <a:pt x="1170" y="843"/>
                  </a:lnTo>
                  <a:lnTo>
                    <a:pt x="1164" y="843"/>
                  </a:lnTo>
                  <a:lnTo>
                    <a:pt x="1149" y="840"/>
                  </a:lnTo>
                  <a:lnTo>
                    <a:pt x="1149" y="834"/>
                  </a:lnTo>
                  <a:lnTo>
                    <a:pt x="1146" y="825"/>
                  </a:lnTo>
                  <a:lnTo>
                    <a:pt x="1139" y="825"/>
                  </a:lnTo>
                  <a:lnTo>
                    <a:pt x="1136" y="825"/>
                  </a:lnTo>
                  <a:lnTo>
                    <a:pt x="1124" y="834"/>
                  </a:lnTo>
                  <a:lnTo>
                    <a:pt x="1121" y="840"/>
                  </a:lnTo>
                  <a:lnTo>
                    <a:pt x="1112" y="840"/>
                  </a:lnTo>
                  <a:lnTo>
                    <a:pt x="1100" y="828"/>
                  </a:lnTo>
                  <a:lnTo>
                    <a:pt x="1091" y="813"/>
                  </a:lnTo>
                  <a:lnTo>
                    <a:pt x="1091" y="804"/>
                  </a:lnTo>
                  <a:lnTo>
                    <a:pt x="1091" y="800"/>
                  </a:lnTo>
                  <a:lnTo>
                    <a:pt x="1084" y="794"/>
                  </a:lnTo>
                  <a:lnTo>
                    <a:pt x="1081" y="788"/>
                  </a:lnTo>
                  <a:lnTo>
                    <a:pt x="1081" y="785"/>
                  </a:lnTo>
                  <a:lnTo>
                    <a:pt x="1069" y="773"/>
                  </a:lnTo>
                  <a:lnTo>
                    <a:pt x="1069" y="755"/>
                  </a:lnTo>
                  <a:lnTo>
                    <a:pt x="1075" y="739"/>
                  </a:lnTo>
                  <a:lnTo>
                    <a:pt x="1069" y="736"/>
                  </a:lnTo>
                  <a:lnTo>
                    <a:pt x="1060" y="730"/>
                  </a:lnTo>
                  <a:lnTo>
                    <a:pt x="1060" y="715"/>
                  </a:lnTo>
                  <a:lnTo>
                    <a:pt x="1060" y="706"/>
                  </a:lnTo>
                  <a:lnTo>
                    <a:pt x="1057" y="709"/>
                  </a:lnTo>
                  <a:lnTo>
                    <a:pt x="1057" y="715"/>
                  </a:lnTo>
                  <a:lnTo>
                    <a:pt x="1045" y="736"/>
                  </a:lnTo>
                  <a:lnTo>
                    <a:pt x="1036" y="748"/>
                  </a:lnTo>
                  <a:lnTo>
                    <a:pt x="1020" y="755"/>
                  </a:lnTo>
                  <a:lnTo>
                    <a:pt x="1005" y="761"/>
                  </a:lnTo>
                  <a:lnTo>
                    <a:pt x="996" y="764"/>
                  </a:lnTo>
                  <a:lnTo>
                    <a:pt x="981" y="745"/>
                  </a:lnTo>
                  <a:lnTo>
                    <a:pt x="981" y="730"/>
                  </a:lnTo>
                  <a:lnTo>
                    <a:pt x="993" y="724"/>
                  </a:lnTo>
                  <a:lnTo>
                    <a:pt x="1005" y="721"/>
                  </a:lnTo>
                  <a:lnTo>
                    <a:pt x="1011" y="724"/>
                  </a:lnTo>
                  <a:lnTo>
                    <a:pt x="1017" y="730"/>
                  </a:lnTo>
                  <a:lnTo>
                    <a:pt x="1020" y="724"/>
                  </a:lnTo>
                  <a:lnTo>
                    <a:pt x="1020" y="715"/>
                  </a:lnTo>
                  <a:lnTo>
                    <a:pt x="1020" y="709"/>
                  </a:lnTo>
                  <a:lnTo>
                    <a:pt x="1026" y="700"/>
                  </a:lnTo>
                  <a:lnTo>
                    <a:pt x="1030" y="690"/>
                  </a:lnTo>
                  <a:lnTo>
                    <a:pt x="1026" y="681"/>
                  </a:lnTo>
                  <a:lnTo>
                    <a:pt x="1017" y="675"/>
                  </a:lnTo>
                  <a:lnTo>
                    <a:pt x="1017" y="672"/>
                  </a:lnTo>
                  <a:lnTo>
                    <a:pt x="1011" y="672"/>
                  </a:lnTo>
                  <a:lnTo>
                    <a:pt x="1005" y="675"/>
                  </a:lnTo>
                  <a:lnTo>
                    <a:pt x="996" y="675"/>
                  </a:lnTo>
                  <a:lnTo>
                    <a:pt x="993" y="675"/>
                  </a:lnTo>
                  <a:lnTo>
                    <a:pt x="987" y="681"/>
                  </a:lnTo>
                  <a:lnTo>
                    <a:pt x="965" y="690"/>
                  </a:lnTo>
                  <a:lnTo>
                    <a:pt x="956" y="690"/>
                  </a:lnTo>
                  <a:lnTo>
                    <a:pt x="950" y="675"/>
                  </a:lnTo>
                  <a:lnTo>
                    <a:pt x="941" y="660"/>
                  </a:lnTo>
                  <a:lnTo>
                    <a:pt x="938" y="657"/>
                  </a:lnTo>
                  <a:lnTo>
                    <a:pt x="941" y="651"/>
                  </a:lnTo>
                  <a:lnTo>
                    <a:pt x="947" y="651"/>
                  </a:lnTo>
                  <a:lnTo>
                    <a:pt x="947" y="635"/>
                  </a:lnTo>
                  <a:lnTo>
                    <a:pt x="941" y="620"/>
                  </a:lnTo>
                  <a:lnTo>
                    <a:pt x="932" y="605"/>
                  </a:lnTo>
                  <a:lnTo>
                    <a:pt x="938" y="596"/>
                  </a:lnTo>
                  <a:lnTo>
                    <a:pt x="941" y="590"/>
                  </a:lnTo>
                  <a:lnTo>
                    <a:pt x="947" y="590"/>
                  </a:lnTo>
                  <a:lnTo>
                    <a:pt x="947" y="586"/>
                  </a:lnTo>
                  <a:lnTo>
                    <a:pt x="941" y="577"/>
                  </a:lnTo>
                  <a:lnTo>
                    <a:pt x="941" y="571"/>
                  </a:lnTo>
                  <a:lnTo>
                    <a:pt x="941" y="556"/>
                  </a:lnTo>
                  <a:lnTo>
                    <a:pt x="941" y="550"/>
                  </a:lnTo>
                  <a:lnTo>
                    <a:pt x="932" y="550"/>
                  </a:lnTo>
                  <a:lnTo>
                    <a:pt x="932" y="541"/>
                  </a:lnTo>
                  <a:lnTo>
                    <a:pt x="926" y="531"/>
                  </a:lnTo>
                  <a:lnTo>
                    <a:pt x="923" y="525"/>
                  </a:lnTo>
                  <a:lnTo>
                    <a:pt x="916" y="516"/>
                  </a:lnTo>
                  <a:lnTo>
                    <a:pt x="910" y="516"/>
                  </a:lnTo>
                  <a:lnTo>
                    <a:pt x="910" y="510"/>
                  </a:lnTo>
                  <a:lnTo>
                    <a:pt x="907" y="507"/>
                  </a:lnTo>
                  <a:lnTo>
                    <a:pt x="901" y="510"/>
                  </a:lnTo>
                  <a:lnTo>
                    <a:pt x="898" y="498"/>
                  </a:lnTo>
                  <a:lnTo>
                    <a:pt x="886" y="476"/>
                  </a:lnTo>
                  <a:lnTo>
                    <a:pt x="883" y="458"/>
                  </a:lnTo>
                  <a:lnTo>
                    <a:pt x="877" y="446"/>
                  </a:lnTo>
                  <a:lnTo>
                    <a:pt x="861" y="437"/>
                  </a:lnTo>
                  <a:lnTo>
                    <a:pt x="861" y="421"/>
                  </a:lnTo>
                  <a:lnTo>
                    <a:pt x="855" y="418"/>
                  </a:lnTo>
                  <a:lnTo>
                    <a:pt x="846" y="406"/>
                  </a:lnTo>
                  <a:lnTo>
                    <a:pt x="846" y="397"/>
                  </a:lnTo>
                  <a:lnTo>
                    <a:pt x="843" y="388"/>
                  </a:lnTo>
                  <a:lnTo>
                    <a:pt x="837" y="382"/>
                  </a:lnTo>
                  <a:lnTo>
                    <a:pt x="831" y="379"/>
                  </a:lnTo>
                  <a:lnTo>
                    <a:pt x="828" y="357"/>
                  </a:lnTo>
                  <a:lnTo>
                    <a:pt x="822" y="354"/>
                  </a:lnTo>
                  <a:lnTo>
                    <a:pt x="813" y="348"/>
                  </a:lnTo>
                  <a:lnTo>
                    <a:pt x="813" y="342"/>
                  </a:lnTo>
                  <a:lnTo>
                    <a:pt x="803" y="339"/>
                  </a:lnTo>
                  <a:lnTo>
                    <a:pt x="797" y="333"/>
                  </a:lnTo>
                  <a:lnTo>
                    <a:pt x="791" y="308"/>
                  </a:lnTo>
                  <a:lnTo>
                    <a:pt x="788" y="308"/>
                  </a:lnTo>
                  <a:lnTo>
                    <a:pt x="788" y="299"/>
                  </a:lnTo>
                  <a:lnTo>
                    <a:pt x="782" y="287"/>
                  </a:lnTo>
                  <a:lnTo>
                    <a:pt x="782" y="293"/>
                  </a:lnTo>
                  <a:lnTo>
                    <a:pt x="776" y="284"/>
                  </a:lnTo>
                  <a:lnTo>
                    <a:pt x="776" y="272"/>
                  </a:lnTo>
                  <a:lnTo>
                    <a:pt x="773" y="269"/>
                  </a:lnTo>
                  <a:lnTo>
                    <a:pt x="767" y="256"/>
                  </a:lnTo>
                  <a:lnTo>
                    <a:pt x="764" y="250"/>
                  </a:lnTo>
                  <a:lnTo>
                    <a:pt x="752" y="250"/>
                  </a:lnTo>
                  <a:lnTo>
                    <a:pt x="752" y="244"/>
                  </a:lnTo>
                  <a:lnTo>
                    <a:pt x="752" y="238"/>
                  </a:lnTo>
                  <a:lnTo>
                    <a:pt x="764" y="238"/>
                  </a:lnTo>
                  <a:lnTo>
                    <a:pt x="767" y="235"/>
                  </a:lnTo>
                  <a:lnTo>
                    <a:pt x="767" y="214"/>
                  </a:lnTo>
                  <a:lnTo>
                    <a:pt x="767" y="198"/>
                  </a:lnTo>
                  <a:lnTo>
                    <a:pt x="767" y="189"/>
                  </a:lnTo>
                  <a:lnTo>
                    <a:pt x="773" y="189"/>
                  </a:lnTo>
                  <a:lnTo>
                    <a:pt x="776" y="174"/>
                  </a:lnTo>
                  <a:lnTo>
                    <a:pt x="776" y="152"/>
                  </a:lnTo>
                  <a:lnTo>
                    <a:pt x="767" y="128"/>
                  </a:lnTo>
                  <a:lnTo>
                    <a:pt x="773" y="119"/>
                  </a:lnTo>
                  <a:lnTo>
                    <a:pt x="782" y="110"/>
                  </a:lnTo>
                  <a:lnTo>
                    <a:pt x="788" y="100"/>
                  </a:lnTo>
                  <a:lnTo>
                    <a:pt x="782" y="85"/>
                  </a:lnTo>
                  <a:lnTo>
                    <a:pt x="782" y="70"/>
                  </a:lnTo>
                  <a:lnTo>
                    <a:pt x="776" y="61"/>
                  </a:lnTo>
                  <a:lnTo>
                    <a:pt x="767" y="55"/>
                  </a:lnTo>
                  <a:lnTo>
                    <a:pt x="773" y="45"/>
                  </a:lnTo>
                  <a:lnTo>
                    <a:pt x="767" y="45"/>
                  </a:lnTo>
                  <a:lnTo>
                    <a:pt x="764" y="39"/>
                  </a:lnTo>
                  <a:lnTo>
                    <a:pt x="758" y="39"/>
                  </a:lnTo>
                  <a:lnTo>
                    <a:pt x="752" y="48"/>
                  </a:lnTo>
                  <a:lnTo>
                    <a:pt x="748" y="48"/>
                  </a:lnTo>
                  <a:lnTo>
                    <a:pt x="742" y="39"/>
                  </a:lnTo>
                  <a:lnTo>
                    <a:pt x="736" y="33"/>
                  </a:lnTo>
                  <a:lnTo>
                    <a:pt x="733" y="33"/>
                  </a:lnTo>
                  <a:lnTo>
                    <a:pt x="727" y="30"/>
                  </a:lnTo>
                  <a:lnTo>
                    <a:pt x="727" y="21"/>
                  </a:lnTo>
                  <a:lnTo>
                    <a:pt x="724" y="21"/>
                  </a:lnTo>
                  <a:lnTo>
                    <a:pt x="712" y="21"/>
                  </a:lnTo>
                  <a:lnTo>
                    <a:pt x="709" y="24"/>
                  </a:lnTo>
                  <a:lnTo>
                    <a:pt x="703" y="24"/>
                  </a:lnTo>
                  <a:lnTo>
                    <a:pt x="700" y="24"/>
                  </a:lnTo>
                  <a:lnTo>
                    <a:pt x="693" y="15"/>
                  </a:lnTo>
                  <a:lnTo>
                    <a:pt x="687" y="12"/>
                  </a:lnTo>
                  <a:lnTo>
                    <a:pt x="693" y="6"/>
                  </a:lnTo>
                  <a:lnTo>
                    <a:pt x="693" y="0"/>
                  </a:lnTo>
                  <a:lnTo>
                    <a:pt x="687" y="0"/>
                  </a:lnTo>
                  <a:lnTo>
                    <a:pt x="669" y="0"/>
                  </a:lnTo>
                  <a:lnTo>
                    <a:pt x="648" y="12"/>
                  </a:lnTo>
                  <a:lnTo>
                    <a:pt x="638" y="15"/>
                  </a:lnTo>
                  <a:lnTo>
                    <a:pt x="623" y="15"/>
                  </a:lnTo>
                  <a:lnTo>
                    <a:pt x="614" y="15"/>
                  </a:lnTo>
                  <a:lnTo>
                    <a:pt x="617" y="21"/>
                  </a:lnTo>
                  <a:lnTo>
                    <a:pt x="617" y="33"/>
                  </a:lnTo>
                  <a:lnTo>
                    <a:pt x="614" y="39"/>
                  </a:lnTo>
                  <a:lnTo>
                    <a:pt x="617" y="45"/>
                  </a:lnTo>
                  <a:lnTo>
                    <a:pt x="623" y="48"/>
                  </a:lnTo>
                  <a:lnTo>
                    <a:pt x="629" y="61"/>
                  </a:lnTo>
                  <a:lnTo>
                    <a:pt x="638" y="61"/>
                  </a:lnTo>
                  <a:lnTo>
                    <a:pt x="645" y="64"/>
                  </a:lnTo>
                  <a:lnTo>
                    <a:pt x="632" y="73"/>
                  </a:lnTo>
                  <a:lnTo>
                    <a:pt x="629" y="88"/>
                  </a:lnTo>
                  <a:lnTo>
                    <a:pt x="632" y="88"/>
                  </a:lnTo>
                  <a:lnTo>
                    <a:pt x="638" y="94"/>
                  </a:lnTo>
                  <a:lnTo>
                    <a:pt x="629" y="103"/>
                  </a:lnTo>
                  <a:lnTo>
                    <a:pt x="617" y="103"/>
                  </a:lnTo>
                  <a:lnTo>
                    <a:pt x="608" y="94"/>
                  </a:lnTo>
                  <a:lnTo>
                    <a:pt x="614" y="88"/>
                  </a:lnTo>
                  <a:lnTo>
                    <a:pt x="608" y="79"/>
                  </a:lnTo>
                  <a:lnTo>
                    <a:pt x="605" y="73"/>
                  </a:lnTo>
                  <a:lnTo>
                    <a:pt x="599" y="79"/>
                  </a:lnTo>
                  <a:lnTo>
                    <a:pt x="593" y="88"/>
                  </a:lnTo>
                  <a:lnTo>
                    <a:pt x="593" y="94"/>
                  </a:lnTo>
                  <a:lnTo>
                    <a:pt x="593" y="103"/>
                  </a:lnTo>
                  <a:lnTo>
                    <a:pt x="593" y="110"/>
                  </a:lnTo>
                  <a:lnTo>
                    <a:pt x="590" y="119"/>
                  </a:lnTo>
                  <a:lnTo>
                    <a:pt x="574" y="119"/>
                  </a:lnTo>
                  <a:lnTo>
                    <a:pt x="565" y="119"/>
                  </a:lnTo>
                  <a:lnTo>
                    <a:pt x="565" y="125"/>
                  </a:lnTo>
                  <a:lnTo>
                    <a:pt x="559" y="143"/>
                  </a:lnTo>
                  <a:lnTo>
                    <a:pt x="559" y="149"/>
                  </a:lnTo>
                  <a:lnTo>
                    <a:pt x="550" y="158"/>
                  </a:lnTo>
                  <a:lnTo>
                    <a:pt x="550" y="165"/>
                  </a:lnTo>
                  <a:lnTo>
                    <a:pt x="550" y="168"/>
                  </a:lnTo>
                  <a:lnTo>
                    <a:pt x="544" y="165"/>
                  </a:lnTo>
                  <a:lnTo>
                    <a:pt x="541" y="158"/>
                  </a:lnTo>
                  <a:lnTo>
                    <a:pt x="529" y="174"/>
                  </a:lnTo>
                  <a:lnTo>
                    <a:pt x="529" y="165"/>
                  </a:lnTo>
                  <a:lnTo>
                    <a:pt x="529" y="152"/>
                  </a:lnTo>
                  <a:lnTo>
                    <a:pt x="535" y="149"/>
                  </a:lnTo>
                  <a:lnTo>
                    <a:pt x="529" y="143"/>
                  </a:lnTo>
                  <a:lnTo>
                    <a:pt x="529" y="134"/>
                  </a:lnTo>
                  <a:lnTo>
                    <a:pt x="525" y="134"/>
                  </a:lnTo>
                  <a:lnTo>
                    <a:pt x="519" y="134"/>
                  </a:lnTo>
                  <a:lnTo>
                    <a:pt x="513" y="128"/>
                  </a:lnTo>
                  <a:lnTo>
                    <a:pt x="510" y="143"/>
                  </a:lnTo>
                  <a:lnTo>
                    <a:pt x="513" y="143"/>
                  </a:lnTo>
                  <a:lnTo>
                    <a:pt x="513" y="152"/>
                  </a:lnTo>
                  <a:lnTo>
                    <a:pt x="510" y="152"/>
                  </a:lnTo>
                  <a:lnTo>
                    <a:pt x="510" y="149"/>
                  </a:lnTo>
                  <a:lnTo>
                    <a:pt x="504" y="149"/>
                  </a:lnTo>
                  <a:lnTo>
                    <a:pt x="504" y="152"/>
                  </a:lnTo>
                  <a:lnTo>
                    <a:pt x="504" y="158"/>
                  </a:lnTo>
                  <a:lnTo>
                    <a:pt x="513" y="174"/>
                  </a:lnTo>
                  <a:lnTo>
                    <a:pt x="504" y="174"/>
                  </a:lnTo>
                  <a:lnTo>
                    <a:pt x="501" y="168"/>
                  </a:lnTo>
                  <a:lnTo>
                    <a:pt x="501" y="165"/>
                  </a:lnTo>
                  <a:lnTo>
                    <a:pt x="495" y="168"/>
                  </a:lnTo>
                  <a:lnTo>
                    <a:pt x="489" y="177"/>
                  </a:lnTo>
                  <a:lnTo>
                    <a:pt x="486" y="177"/>
                  </a:lnTo>
                  <a:lnTo>
                    <a:pt x="474" y="198"/>
                  </a:lnTo>
                  <a:lnTo>
                    <a:pt x="470" y="204"/>
                  </a:lnTo>
                  <a:lnTo>
                    <a:pt x="464" y="207"/>
                  </a:lnTo>
                  <a:lnTo>
                    <a:pt x="470" y="214"/>
                  </a:lnTo>
                  <a:lnTo>
                    <a:pt x="474" y="220"/>
                  </a:lnTo>
                  <a:lnTo>
                    <a:pt x="464" y="229"/>
                  </a:lnTo>
                  <a:lnTo>
                    <a:pt x="458" y="235"/>
                  </a:lnTo>
                  <a:lnTo>
                    <a:pt x="455" y="235"/>
                  </a:lnTo>
                  <a:lnTo>
                    <a:pt x="464" y="244"/>
                  </a:lnTo>
                  <a:lnTo>
                    <a:pt x="464" y="253"/>
                  </a:lnTo>
                  <a:lnTo>
                    <a:pt x="464" y="262"/>
                  </a:lnTo>
                  <a:lnTo>
                    <a:pt x="464" y="269"/>
                  </a:lnTo>
                  <a:lnTo>
                    <a:pt x="458" y="272"/>
                  </a:lnTo>
                  <a:lnTo>
                    <a:pt x="449" y="278"/>
                  </a:lnTo>
                  <a:lnTo>
                    <a:pt x="434" y="284"/>
                  </a:lnTo>
                  <a:lnTo>
                    <a:pt x="431" y="287"/>
                  </a:lnTo>
                  <a:lnTo>
                    <a:pt x="416" y="278"/>
                  </a:lnTo>
                  <a:lnTo>
                    <a:pt x="406" y="272"/>
                  </a:lnTo>
                  <a:lnTo>
                    <a:pt x="394" y="272"/>
                  </a:lnTo>
                  <a:lnTo>
                    <a:pt x="385" y="269"/>
                  </a:lnTo>
                  <a:lnTo>
                    <a:pt x="385" y="262"/>
                  </a:lnTo>
                  <a:lnTo>
                    <a:pt x="385" y="253"/>
                  </a:lnTo>
                  <a:lnTo>
                    <a:pt x="385" y="250"/>
                  </a:lnTo>
                  <a:lnTo>
                    <a:pt x="400" y="244"/>
                  </a:lnTo>
                  <a:lnTo>
                    <a:pt x="400" y="238"/>
                  </a:lnTo>
                  <a:lnTo>
                    <a:pt x="409" y="238"/>
                  </a:lnTo>
                  <a:lnTo>
                    <a:pt x="416" y="235"/>
                  </a:lnTo>
                  <a:lnTo>
                    <a:pt x="406" y="229"/>
                  </a:lnTo>
                  <a:lnTo>
                    <a:pt x="400" y="223"/>
                  </a:lnTo>
                  <a:lnTo>
                    <a:pt x="394" y="220"/>
                  </a:lnTo>
                  <a:lnTo>
                    <a:pt x="385" y="220"/>
                  </a:lnTo>
                  <a:lnTo>
                    <a:pt x="382" y="207"/>
                  </a:lnTo>
                  <a:lnTo>
                    <a:pt x="376" y="207"/>
                  </a:lnTo>
                  <a:lnTo>
                    <a:pt x="361" y="214"/>
                  </a:lnTo>
                  <a:lnTo>
                    <a:pt x="351" y="214"/>
                  </a:lnTo>
                  <a:lnTo>
                    <a:pt x="351" y="220"/>
                  </a:lnTo>
                  <a:lnTo>
                    <a:pt x="339" y="220"/>
                  </a:lnTo>
                  <a:lnTo>
                    <a:pt x="351" y="223"/>
                  </a:lnTo>
                  <a:lnTo>
                    <a:pt x="354" y="229"/>
                  </a:lnTo>
                  <a:lnTo>
                    <a:pt x="361" y="235"/>
                  </a:lnTo>
                  <a:lnTo>
                    <a:pt x="361" y="238"/>
                  </a:lnTo>
                  <a:lnTo>
                    <a:pt x="361" y="250"/>
                  </a:lnTo>
                  <a:lnTo>
                    <a:pt x="367" y="253"/>
                  </a:lnTo>
                  <a:lnTo>
                    <a:pt x="367" y="256"/>
                  </a:lnTo>
                  <a:lnTo>
                    <a:pt x="370" y="256"/>
                  </a:lnTo>
                  <a:lnTo>
                    <a:pt x="367" y="269"/>
                  </a:lnTo>
                  <a:lnTo>
                    <a:pt x="367" y="272"/>
                  </a:lnTo>
                  <a:lnTo>
                    <a:pt x="367" y="287"/>
                  </a:lnTo>
                  <a:lnTo>
                    <a:pt x="376" y="287"/>
                  </a:lnTo>
                  <a:lnTo>
                    <a:pt x="385" y="287"/>
                  </a:lnTo>
                  <a:lnTo>
                    <a:pt x="388" y="293"/>
                  </a:lnTo>
                  <a:lnTo>
                    <a:pt x="388" y="299"/>
                  </a:lnTo>
                  <a:lnTo>
                    <a:pt x="394" y="302"/>
                  </a:lnTo>
                  <a:lnTo>
                    <a:pt x="394" y="308"/>
                  </a:lnTo>
                  <a:lnTo>
                    <a:pt x="400" y="314"/>
                  </a:lnTo>
                  <a:lnTo>
                    <a:pt x="394" y="317"/>
                  </a:lnTo>
                  <a:lnTo>
                    <a:pt x="388" y="327"/>
                  </a:lnTo>
                  <a:lnTo>
                    <a:pt x="400" y="339"/>
                  </a:lnTo>
                  <a:lnTo>
                    <a:pt x="406" y="342"/>
                  </a:lnTo>
                  <a:lnTo>
                    <a:pt x="394" y="348"/>
                  </a:lnTo>
                  <a:lnTo>
                    <a:pt x="388" y="342"/>
                  </a:lnTo>
                  <a:lnTo>
                    <a:pt x="382" y="348"/>
                  </a:lnTo>
                  <a:lnTo>
                    <a:pt x="370" y="348"/>
                  </a:lnTo>
                  <a:lnTo>
                    <a:pt x="376" y="339"/>
                  </a:lnTo>
                  <a:lnTo>
                    <a:pt x="382" y="339"/>
                  </a:lnTo>
                  <a:lnTo>
                    <a:pt x="370" y="327"/>
                  </a:lnTo>
                  <a:lnTo>
                    <a:pt x="367" y="333"/>
                  </a:lnTo>
                  <a:lnTo>
                    <a:pt x="354" y="333"/>
                  </a:lnTo>
                  <a:lnTo>
                    <a:pt x="345" y="327"/>
                  </a:lnTo>
                  <a:lnTo>
                    <a:pt x="345" y="333"/>
                  </a:lnTo>
                  <a:lnTo>
                    <a:pt x="339" y="342"/>
                  </a:lnTo>
                  <a:lnTo>
                    <a:pt x="336" y="357"/>
                  </a:lnTo>
                  <a:lnTo>
                    <a:pt x="327" y="363"/>
                  </a:lnTo>
                  <a:lnTo>
                    <a:pt x="321" y="366"/>
                  </a:lnTo>
                  <a:lnTo>
                    <a:pt x="321" y="379"/>
                  </a:lnTo>
                  <a:lnTo>
                    <a:pt x="315" y="388"/>
                  </a:lnTo>
                  <a:lnTo>
                    <a:pt x="312" y="391"/>
                  </a:lnTo>
                  <a:lnTo>
                    <a:pt x="306" y="397"/>
                  </a:lnTo>
                  <a:lnTo>
                    <a:pt x="312" y="403"/>
                  </a:lnTo>
                  <a:lnTo>
                    <a:pt x="327" y="412"/>
                  </a:lnTo>
                  <a:lnTo>
                    <a:pt x="336" y="418"/>
                  </a:lnTo>
                  <a:lnTo>
                    <a:pt x="336" y="421"/>
                  </a:lnTo>
                  <a:lnTo>
                    <a:pt x="345" y="434"/>
                  </a:lnTo>
                  <a:lnTo>
                    <a:pt x="351" y="446"/>
                  </a:lnTo>
                  <a:lnTo>
                    <a:pt x="351" y="452"/>
                  </a:lnTo>
                  <a:lnTo>
                    <a:pt x="376" y="446"/>
                  </a:lnTo>
                  <a:lnTo>
                    <a:pt x="382" y="452"/>
                  </a:lnTo>
                  <a:lnTo>
                    <a:pt x="385" y="461"/>
                  </a:lnTo>
                  <a:lnTo>
                    <a:pt x="376" y="458"/>
                  </a:lnTo>
                  <a:lnTo>
                    <a:pt x="370" y="458"/>
                  </a:lnTo>
                  <a:lnTo>
                    <a:pt x="361" y="458"/>
                  </a:lnTo>
                  <a:lnTo>
                    <a:pt x="351" y="452"/>
                  </a:lnTo>
                  <a:lnTo>
                    <a:pt x="345" y="446"/>
                  </a:lnTo>
                  <a:lnTo>
                    <a:pt x="339" y="446"/>
                  </a:lnTo>
                  <a:lnTo>
                    <a:pt x="336" y="452"/>
                  </a:lnTo>
                  <a:lnTo>
                    <a:pt x="330" y="446"/>
                  </a:lnTo>
                  <a:lnTo>
                    <a:pt x="321" y="452"/>
                  </a:lnTo>
                  <a:lnTo>
                    <a:pt x="306" y="446"/>
                  </a:lnTo>
                  <a:lnTo>
                    <a:pt x="296" y="443"/>
                  </a:lnTo>
                  <a:lnTo>
                    <a:pt x="287" y="443"/>
                  </a:lnTo>
                  <a:lnTo>
                    <a:pt x="287" y="437"/>
                  </a:lnTo>
                  <a:lnTo>
                    <a:pt x="281" y="437"/>
                  </a:lnTo>
                  <a:lnTo>
                    <a:pt x="266" y="437"/>
                  </a:lnTo>
                  <a:lnTo>
                    <a:pt x="251" y="434"/>
                  </a:lnTo>
                  <a:lnTo>
                    <a:pt x="251" y="443"/>
                  </a:lnTo>
                  <a:lnTo>
                    <a:pt x="244" y="446"/>
                  </a:lnTo>
                  <a:lnTo>
                    <a:pt x="244" y="452"/>
                  </a:lnTo>
                  <a:lnTo>
                    <a:pt x="257" y="458"/>
                  </a:lnTo>
                  <a:lnTo>
                    <a:pt x="260" y="461"/>
                  </a:lnTo>
                  <a:lnTo>
                    <a:pt x="275" y="467"/>
                  </a:lnTo>
                  <a:lnTo>
                    <a:pt x="275" y="461"/>
                  </a:lnTo>
                  <a:lnTo>
                    <a:pt x="281" y="461"/>
                  </a:lnTo>
                  <a:lnTo>
                    <a:pt x="290" y="470"/>
                  </a:lnTo>
                  <a:lnTo>
                    <a:pt x="296" y="492"/>
                  </a:lnTo>
                  <a:lnTo>
                    <a:pt x="287" y="498"/>
                  </a:lnTo>
                  <a:lnTo>
                    <a:pt x="281" y="501"/>
                  </a:lnTo>
                  <a:lnTo>
                    <a:pt x="272" y="498"/>
                  </a:lnTo>
                  <a:lnTo>
                    <a:pt x="260" y="498"/>
                  </a:lnTo>
                  <a:lnTo>
                    <a:pt x="257" y="498"/>
                  </a:lnTo>
                  <a:lnTo>
                    <a:pt x="244" y="486"/>
                  </a:lnTo>
                  <a:lnTo>
                    <a:pt x="241" y="483"/>
                  </a:lnTo>
                  <a:lnTo>
                    <a:pt x="235" y="476"/>
                  </a:lnTo>
                  <a:lnTo>
                    <a:pt x="232" y="486"/>
                  </a:lnTo>
                  <a:lnTo>
                    <a:pt x="226" y="483"/>
                  </a:lnTo>
                  <a:lnTo>
                    <a:pt x="211" y="476"/>
                  </a:lnTo>
                  <a:lnTo>
                    <a:pt x="211" y="467"/>
                  </a:lnTo>
                  <a:lnTo>
                    <a:pt x="208" y="467"/>
                  </a:lnTo>
                  <a:lnTo>
                    <a:pt x="208" y="461"/>
                  </a:lnTo>
                  <a:lnTo>
                    <a:pt x="208" y="458"/>
                  </a:lnTo>
                  <a:lnTo>
                    <a:pt x="202" y="452"/>
                  </a:lnTo>
                  <a:lnTo>
                    <a:pt x="202" y="446"/>
                  </a:lnTo>
                  <a:lnTo>
                    <a:pt x="196" y="437"/>
                  </a:lnTo>
                  <a:lnTo>
                    <a:pt x="193" y="434"/>
                  </a:lnTo>
                  <a:lnTo>
                    <a:pt x="193" y="428"/>
                  </a:lnTo>
                  <a:lnTo>
                    <a:pt x="196" y="421"/>
                  </a:lnTo>
                  <a:lnTo>
                    <a:pt x="196" y="412"/>
                  </a:lnTo>
                  <a:lnTo>
                    <a:pt x="193" y="406"/>
                  </a:lnTo>
                  <a:lnTo>
                    <a:pt x="193" y="403"/>
                  </a:lnTo>
                  <a:lnTo>
                    <a:pt x="186" y="397"/>
                  </a:lnTo>
                  <a:lnTo>
                    <a:pt x="183" y="391"/>
                  </a:lnTo>
                  <a:lnTo>
                    <a:pt x="168" y="391"/>
                  </a:lnTo>
                  <a:lnTo>
                    <a:pt x="162" y="391"/>
                  </a:lnTo>
                  <a:lnTo>
                    <a:pt x="156" y="391"/>
                  </a:lnTo>
                  <a:lnTo>
                    <a:pt x="153" y="388"/>
                  </a:lnTo>
                  <a:lnTo>
                    <a:pt x="156" y="388"/>
                  </a:lnTo>
                  <a:lnTo>
                    <a:pt x="156" y="382"/>
                  </a:lnTo>
                  <a:lnTo>
                    <a:pt x="153" y="382"/>
                  </a:lnTo>
                  <a:lnTo>
                    <a:pt x="147" y="382"/>
                  </a:lnTo>
                  <a:lnTo>
                    <a:pt x="147" y="379"/>
                  </a:lnTo>
                  <a:lnTo>
                    <a:pt x="138" y="379"/>
                  </a:lnTo>
                  <a:lnTo>
                    <a:pt x="131" y="372"/>
                  </a:lnTo>
                  <a:lnTo>
                    <a:pt x="125" y="363"/>
                  </a:lnTo>
                  <a:lnTo>
                    <a:pt x="131" y="354"/>
                  </a:lnTo>
                  <a:lnTo>
                    <a:pt x="125" y="354"/>
                  </a:lnTo>
                  <a:lnTo>
                    <a:pt x="122" y="348"/>
                  </a:lnTo>
                  <a:lnTo>
                    <a:pt x="125" y="348"/>
                  </a:lnTo>
                  <a:lnTo>
                    <a:pt x="131" y="348"/>
                  </a:lnTo>
                  <a:lnTo>
                    <a:pt x="138" y="348"/>
                  </a:lnTo>
                  <a:lnTo>
                    <a:pt x="147" y="357"/>
                  </a:lnTo>
                  <a:lnTo>
                    <a:pt x="153" y="363"/>
                  </a:lnTo>
                  <a:lnTo>
                    <a:pt x="156" y="363"/>
                  </a:lnTo>
                  <a:lnTo>
                    <a:pt x="156" y="357"/>
                  </a:lnTo>
                  <a:lnTo>
                    <a:pt x="168" y="363"/>
                  </a:lnTo>
                  <a:lnTo>
                    <a:pt x="177" y="366"/>
                  </a:lnTo>
                  <a:lnTo>
                    <a:pt x="183" y="366"/>
                  </a:lnTo>
                  <a:lnTo>
                    <a:pt x="186" y="366"/>
                  </a:lnTo>
                  <a:lnTo>
                    <a:pt x="193" y="372"/>
                  </a:lnTo>
                  <a:lnTo>
                    <a:pt x="202" y="372"/>
                  </a:lnTo>
                  <a:lnTo>
                    <a:pt x="211" y="372"/>
                  </a:lnTo>
                  <a:lnTo>
                    <a:pt x="226" y="379"/>
                  </a:lnTo>
                  <a:lnTo>
                    <a:pt x="232" y="372"/>
                  </a:lnTo>
                  <a:lnTo>
                    <a:pt x="235" y="366"/>
                  </a:lnTo>
                  <a:lnTo>
                    <a:pt x="241" y="372"/>
                  </a:lnTo>
                  <a:lnTo>
                    <a:pt x="241" y="379"/>
                  </a:lnTo>
                  <a:lnTo>
                    <a:pt x="251" y="379"/>
                  </a:lnTo>
                  <a:lnTo>
                    <a:pt x="260" y="379"/>
                  </a:lnTo>
                  <a:lnTo>
                    <a:pt x="272" y="379"/>
                  </a:lnTo>
                  <a:lnTo>
                    <a:pt x="281" y="366"/>
                  </a:lnTo>
                  <a:lnTo>
                    <a:pt x="287" y="366"/>
                  </a:lnTo>
                  <a:lnTo>
                    <a:pt x="296" y="363"/>
                  </a:lnTo>
                  <a:lnTo>
                    <a:pt x="299" y="357"/>
                  </a:lnTo>
                  <a:lnTo>
                    <a:pt x="299" y="354"/>
                  </a:lnTo>
                  <a:lnTo>
                    <a:pt x="306" y="348"/>
                  </a:lnTo>
                  <a:lnTo>
                    <a:pt x="312" y="348"/>
                  </a:lnTo>
                  <a:lnTo>
                    <a:pt x="312" y="342"/>
                  </a:lnTo>
                  <a:lnTo>
                    <a:pt x="312" y="339"/>
                  </a:lnTo>
                  <a:lnTo>
                    <a:pt x="315" y="339"/>
                  </a:lnTo>
                  <a:lnTo>
                    <a:pt x="321" y="317"/>
                  </a:lnTo>
                  <a:lnTo>
                    <a:pt x="315" y="308"/>
                  </a:lnTo>
                  <a:lnTo>
                    <a:pt x="315" y="299"/>
                  </a:lnTo>
                  <a:lnTo>
                    <a:pt x="312" y="299"/>
                  </a:lnTo>
                  <a:lnTo>
                    <a:pt x="312" y="287"/>
                  </a:lnTo>
                  <a:lnTo>
                    <a:pt x="306" y="293"/>
                  </a:lnTo>
                  <a:lnTo>
                    <a:pt x="299" y="287"/>
                  </a:lnTo>
                  <a:lnTo>
                    <a:pt x="299" y="278"/>
                  </a:lnTo>
                  <a:lnTo>
                    <a:pt x="290" y="278"/>
                  </a:lnTo>
                  <a:lnTo>
                    <a:pt x="287" y="278"/>
                  </a:lnTo>
                  <a:lnTo>
                    <a:pt x="287" y="272"/>
                  </a:lnTo>
                  <a:lnTo>
                    <a:pt x="272" y="269"/>
                  </a:lnTo>
                  <a:lnTo>
                    <a:pt x="260" y="272"/>
                  </a:lnTo>
                  <a:lnTo>
                    <a:pt x="257" y="269"/>
                  </a:lnTo>
                  <a:lnTo>
                    <a:pt x="251" y="262"/>
                  </a:lnTo>
                  <a:lnTo>
                    <a:pt x="241" y="256"/>
                  </a:lnTo>
                  <a:lnTo>
                    <a:pt x="241" y="262"/>
                  </a:lnTo>
                  <a:lnTo>
                    <a:pt x="235" y="256"/>
                  </a:lnTo>
                  <a:lnTo>
                    <a:pt x="226" y="250"/>
                  </a:lnTo>
                  <a:lnTo>
                    <a:pt x="211" y="250"/>
                  </a:lnTo>
                  <a:lnTo>
                    <a:pt x="196" y="238"/>
                  </a:lnTo>
                  <a:lnTo>
                    <a:pt x="183" y="235"/>
                  </a:lnTo>
                  <a:lnTo>
                    <a:pt x="171" y="238"/>
                  </a:lnTo>
                  <a:lnTo>
                    <a:pt x="138" y="238"/>
                  </a:lnTo>
                  <a:lnTo>
                    <a:pt x="131" y="238"/>
                  </a:lnTo>
                  <a:lnTo>
                    <a:pt x="125" y="235"/>
                  </a:lnTo>
                  <a:lnTo>
                    <a:pt x="116" y="238"/>
                  </a:lnTo>
                  <a:lnTo>
                    <a:pt x="116" y="235"/>
                  </a:lnTo>
                  <a:lnTo>
                    <a:pt x="113" y="229"/>
                  </a:lnTo>
                  <a:lnTo>
                    <a:pt x="107" y="235"/>
                  </a:lnTo>
                  <a:lnTo>
                    <a:pt x="101" y="223"/>
                  </a:lnTo>
                  <a:lnTo>
                    <a:pt x="98" y="223"/>
                  </a:lnTo>
                  <a:lnTo>
                    <a:pt x="92" y="214"/>
                  </a:lnTo>
                  <a:lnTo>
                    <a:pt x="89" y="214"/>
                  </a:lnTo>
                  <a:lnTo>
                    <a:pt x="83" y="223"/>
                  </a:lnTo>
                  <a:lnTo>
                    <a:pt x="76" y="223"/>
                  </a:lnTo>
                  <a:lnTo>
                    <a:pt x="73" y="214"/>
                  </a:lnTo>
                  <a:lnTo>
                    <a:pt x="67" y="214"/>
                  </a:lnTo>
                  <a:lnTo>
                    <a:pt x="67" y="229"/>
                  </a:lnTo>
                  <a:lnTo>
                    <a:pt x="58" y="229"/>
                  </a:lnTo>
                  <a:lnTo>
                    <a:pt x="52" y="223"/>
                  </a:lnTo>
                  <a:lnTo>
                    <a:pt x="43" y="223"/>
                  </a:lnTo>
                  <a:lnTo>
                    <a:pt x="18" y="232"/>
                  </a:lnTo>
                  <a:lnTo>
                    <a:pt x="12" y="250"/>
                  </a:lnTo>
                  <a:lnTo>
                    <a:pt x="9" y="265"/>
                  </a:lnTo>
                  <a:lnTo>
                    <a:pt x="3" y="265"/>
                  </a:lnTo>
                  <a:lnTo>
                    <a:pt x="3" y="272"/>
                  </a:lnTo>
                  <a:lnTo>
                    <a:pt x="0" y="278"/>
                  </a:lnTo>
                  <a:lnTo>
                    <a:pt x="0" y="287"/>
                  </a:lnTo>
                  <a:lnTo>
                    <a:pt x="12" y="299"/>
                  </a:lnTo>
                  <a:lnTo>
                    <a:pt x="21" y="308"/>
                  </a:lnTo>
                  <a:lnTo>
                    <a:pt x="34" y="327"/>
                  </a:lnTo>
                  <a:lnTo>
                    <a:pt x="28" y="339"/>
                  </a:lnTo>
                  <a:lnTo>
                    <a:pt x="31" y="360"/>
                  </a:lnTo>
                  <a:lnTo>
                    <a:pt x="34" y="382"/>
                  </a:lnTo>
                  <a:lnTo>
                    <a:pt x="52" y="397"/>
                  </a:lnTo>
                  <a:lnTo>
                    <a:pt x="67" y="421"/>
                  </a:lnTo>
                  <a:lnTo>
                    <a:pt x="61" y="431"/>
                  </a:lnTo>
                  <a:lnTo>
                    <a:pt x="64" y="437"/>
                  </a:lnTo>
                  <a:lnTo>
                    <a:pt x="61" y="446"/>
                  </a:lnTo>
                  <a:lnTo>
                    <a:pt x="64" y="455"/>
                  </a:lnTo>
                  <a:lnTo>
                    <a:pt x="64" y="470"/>
                  </a:lnTo>
                  <a:lnTo>
                    <a:pt x="70" y="486"/>
                  </a:lnTo>
                  <a:lnTo>
                    <a:pt x="73" y="486"/>
                  </a:lnTo>
                  <a:lnTo>
                    <a:pt x="83" y="507"/>
                  </a:lnTo>
                  <a:lnTo>
                    <a:pt x="89" y="507"/>
                  </a:lnTo>
                  <a:lnTo>
                    <a:pt x="95" y="510"/>
                  </a:lnTo>
                  <a:lnTo>
                    <a:pt x="95" y="519"/>
                  </a:lnTo>
                  <a:lnTo>
                    <a:pt x="89" y="522"/>
                  </a:lnTo>
                  <a:lnTo>
                    <a:pt x="83" y="525"/>
                  </a:lnTo>
                  <a:lnTo>
                    <a:pt x="89" y="547"/>
                  </a:lnTo>
                  <a:lnTo>
                    <a:pt x="95" y="550"/>
                  </a:lnTo>
                  <a:lnTo>
                    <a:pt x="107" y="559"/>
                  </a:lnTo>
                  <a:lnTo>
                    <a:pt x="125" y="562"/>
                  </a:lnTo>
                  <a:lnTo>
                    <a:pt x="131" y="574"/>
                  </a:lnTo>
                  <a:lnTo>
                    <a:pt x="122" y="580"/>
                  </a:lnTo>
                  <a:lnTo>
                    <a:pt x="119" y="596"/>
                  </a:lnTo>
                  <a:lnTo>
                    <a:pt x="113" y="611"/>
                  </a:lnTo>
                  <a:lnTo>
                    <a:pt x="104" y="623"/>
                  </a:lnTo>
                  <a:lnTo>
                    <a:pt x="107" y="632"/>
                  </a:lnTo>
                  <a:lnTo>
                    <a:pt x="98" y="635"/>
                  </a:lnTo>
                  <a:lnTo>
                    <a:pt x="67" y="687"/>
                  </a:lnTo>
                  <a:lnTo>
                    <a:pt x="67" y="700"/>
                  </a:lnTo>
                  <a:lnTo>
                    <a:pt x="76" y="700"/>
                  </a:lnTo>
                  <a:lnTo>
                    <a:pt x="89" y="693"/>
                  </a:lnTo>
                  <a:lnTo>
                    <a:pt x="92" y="693"/>
                  </a:lnTo>
                  <a:lnTo>
                    <a:pt x="92" y="700"/>
                  </a:lnTo>
                  <a:lnTo>
                    <a:pt x="89" y="709"/>
                  </a:lnTo>
                  <a:lnTo>
                    <a:pt x="89" y="715"/>
                  </a:lnTo>
                  <a:lnTo>
                    <a:pt x="98" y="715"/>
                  </a:lnTo>
                  <a:lnTo>
                    <a:pt x="101" y="721"/>
                  </a:lnTo>
                  <a:lnTo>
                    <a:pt x="113" y="724"/>
                  </a:lnTo>
                  <a:lnTo>
                    <a:pt x="116" y="721"/>
                  </a:lnTo>
                  <a:lnTo>
                    <a:pt x="125" y="721"/>
                  </a:lnTo>
                  <a:lnTo>
                    <a:pt x="131" y="721"/>
                  </a:lnTo>
                  <a:lnTo>
                    <a:pt x="138" y="724"/>
                  </a:lnTo>
                  <a:lnTo>
                    <a:pt x="141" y="724"/>
                  </a:lnTo>
                  <a:lnTo>
                    <a:pt x="141" y="736"/>
                  </a:lnTo>
                  <a:lnTo>
                    <a:pt x="138" y="736"/>
                  </a:lnTo>
                  <a:lnTo>
                    <a:pt x="125" y="736"/>
                  </a:lnTo>
                  <a:lnTo>
                    <a:pt x="116" y="736"/>
                  </a:lnTo>
                  <a:lnTo>
                    <a:pt x="101" y="736"/>
                  </a:lnTo>
                  <a:lnTo>
                    <a:pt x="101" y="739"/>
                  </a:lnTo>
                  <a:lnTo>
                    <a:pt x="98" y="739"/>
                  </a:lnTo>
                  <a:lnTo>
                    <a:pt x="98" y="736"/>
                  </a:lnTo>
                  <a:lnTo>
                    <a:pt x="92" y="739"/>
                  </a:lnTo>
                  <a:lnTo>
                    <a:pt x="92" y="745"/>
                  </a:lnTo>
                  <a:lnTo>
                    <a:pt x="92" y="748"/>
                  </a:lnTo>
                  <a:lnTo>
                    <a:pt x="92" y="755"/>
                  </a:lnTo>
                  <a:lnTo>
                    <a:pt x="89" y="755"/>
                  </a:lnTo>
                  <a:lnTo>
                    <a:pt x="83" y="745"/>
                  </a:lnTo>
                  <a:lnTo>
                    <a:pt x="76" y="748"/>
                  </a:lnTo>
                  <a:lnTo>
                    <a:pt x="76" y="755"/>
                  </a:lnTo>
                  <a:lnTo>
                    <a:pt x="76" y="761"/>
                  </a:lnTo>
                  <a:lnTo>
                    <a:pt x="76" y="770"/>
                  </a:lnTo>
                  <a:lnTo>
                    <a:pt x="83" y="773"/>
                  </a:lnTo>
                  <a:lnTo>
                    <a:pt x="83" y="785"/>
                  </a:lnTo>
                  <a:lnTo>
                    <a:pt x="73" y="794"/>
                  </a:lnTo>
                  <a:lnTo>
                    <a:pt x="73" y="800"/>
                  </a:lnTo>
                  <a:lnTo>
                    <a:pt x="76" y="804"/>
                  </a:lnTo>
                  <a:lnTo>
                    <a:pt x="73" y="813"/>
                  </a:lnTo>
                  <a:lnTo>
                    <a:pt x="76" y="825"/>
                  </a:lnTo>
                  <a:lnTo>
                    <a:pt x="76" y="834"/>
                  </a:lnTo>
                  <a:lnTo>
                    <a:pt x="89" y="840"/>
                  </a:lnTo>
                  <a:lnTo>
                    <a:pt x="92" y="843"/>
                  </a:lnTo>
                  <a:lnTo>
                    <a:pt x="92" y="849"/>
                  </a:lnTo>
                  <a:lnTo>
                    <a:pt x="89" y="855"/>
                  </a:lnTo>
                  <a:lnTo>
                    <a:pt x="83" y="849"/>
                  </a:lnTo>
                  <a:lnTo>
                    <a:pt x="76" y="843"/>
                  </a:lnTo>
                  <a:lnTo>
                    <a:pt x="73" y="849"/>
                  </a:lnTo>
                  <a:lnTo>
                    <a:pt x="73" y="855"/>
                  </a:lnTo>
                  <a:lnTo>
                    <a:pt x="76" y="859"/>
                  </a:lnTo>
                  <a:lnTo>
                    <a:pt x="83" y="859"/>
                  </a:lnTo>
                  <a:lnTo>
                    <a:pt x="76" y="868"/>
                  </a:lnTo>
                  <a:lnTo>
                    <a:pt x="73" y="8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0" name="Freeform 18"/>
            <p:cNvSpPr>
              <a:spLocks/>
            </p:cNvSpPr>
            <p:nvPr/>
          </p:nvSpPr>
          <p:spPr bwMode="auto">
            <a:xfrm>
              <a:off x="4228255" y="1405469"/>
              <a:ext cx="2599267" cy="3299884"/>
            </a:xfrm>
            <a:custGeom>
              <a:avLst/>
              <a:gdLst>
                <a:gd name="T0" fmla="*/ 98 w 1228"/>
                <a:gd name="T1" fmla="*/ 929 h 1559"/>
                <a:gd name="T2" fmla="*/ 183 w 1228"/>
                <a:gd name="T3" fmla="*/ 959 h 1559"/>
                <a:gd name="T4" fmla="*/ 235 w 1228"/>
                <a:gd name="T5" fmla="*/ 1042 h 1559"/>
                <a:gd name="T6" fmla="*/ 232 w 1228"/>
                <a:gd name="T7" fmla="*/ 1097 h 1559"/>
                <a:gd name="T8" fmla="*/ 315 w 1228"/>
                <a:gd name="T9" fmla="*/ 1121 h 1559"/>
                <a:gd name="T10" fmla="*/ 385 w 1228"/>
                <a:gd name="T11" fmla="*/ 1183 h 1559"/>
                <a:gd name="T12" fmla="*/ 474 w 1228"/>
                <a:gd name="T13" fmla="*/ 1210 h 1559"/>
                <a:gd name="T14" fmla="*/ 553 w 1228"/>
                <a:gd name="T15" fmla="*/ 1216 h 1559"/>
                <a:gd name="T16" fmla="*/ 574 w 1228"/>
                <a:gd name="T17" fmla="*/ 1280 h 1559"/>
                <a:gd name="T18" fmla="*/ 553 w 1228"/>
                <a:gd name="T19" fmla="*/ 1348 h 1559"/>
                <a:gd name="T20" fmla="*/ 519 w 1228"/>
                <a:gd name="T21" fmla="*/ 1400 h 1559"/>
                <a:gd name="T22" fmla="*/ 519 w 1228"/>
                <a:gd name="T23" fmla="*/ 1445 h 1559"/>
                <a:gd name="T24" fmla="*/ 577 w 1228"/>
                <a:gd name="T25" fmla="*/ 1501 h 1559"/>
                <a:gd name="T26" fmla="*/ 687 w 1228"/>
                <a:gd name="T27" fmla="*/ 1525 h 1559"/>
                <a:gd name="T28" fmla="*/ 813 w 1228"/>
                <a:gd name="T29" fmla="*/ 1540 h 1559"/>
                <a:gd name="T30" fmla="*/ 886 w 1228"/>
                <a:gd name="T31" fmla="*/ 1540 h 1559"/>
                <a:gd name="T32" fmla="*/ 1002 w 1228"/>
                <a:gd name="T33" fmla="*/ 1540 h 1559"/>
                <a:gd name="T34" fmla="*/ 923 w 1228"/>
                <a:gd name="T35" fmla="*/ 1430 h 1559"/>
                <a:gd name="T36" fmla="*/ 892 w 1228"/>
                <a:gd name="T37" fmla="*/ 1335 h 1559"/>
                <a:gd name="T38" fmla="*/ 916 w 1228"/>
                <a:gd name="T39" fmla="*/ 1262 h 1559"/>
                <a:gd name="T40" fmla="*/ 819 w 1228"/>
                <a:gd name="T41" fmla="*/ 1207 h 1559"/>
                <a:gd name="T42" fmla="*/ 813 w 1228"/>
                <a:gd name="T43" fmla="*/ 1088 h 1559"/>
                <a:gd name="T44" fmla="*/ 861 w 1228"/>
                <a:gd name="T45" fmla="*/ 1033 h 1559"/>
                <a:gd name="T46" fmla="*/ 947 w 1228"/>
                <a:gd name="T47" fmla="*/ 978 h 1559"/>
                <a:gd name="T48" fmla="*/ 1020 w 1228"/>
                <a:gd name="T49" fmla="*/ 962 h 1559"/>
                <a:gd name="T50" fmla="*/ 1112 w 1228"/>
                <a:gd name="T51" fmla="*/ 932 h 1559"/>
                <a:gd name="T52" fmla="*/ 1194 w 1228"/>
                <a:gd name="T53" fmla="*/ 889 h 1559"/>
                <a:gd name="T54" fmla="*/ 1146 w 1228"/>
                <a:gd name="T55" fmla="*/ 825 h 1559"/>
                <a:gd name="T56" fmla="*/ 1075 w 1228"/>
                <a:gd name="T57" fmla="*/ 739 h 1559"/>
                <a:gd name="T58" fmla="*/ 1005 w 1228"/>
                <a:gd name="T59" fmla="*/ 721 h 1559"/>
                <a:gd name="T60" fmla="*/ 987 w 1228"/>
                <a:gd name="T61" fmla="*/ 681 h 1559"/>
                <a:gd name="T62" fmla="*/ 941 w 1228"/>
                <a:gd name="T63" fmla="*/ 577 h 1559"/>
                <a:gd name="T64" fmla="*/ 883 w 1228"/>
                <a:gd name="T65" fmla="*/ 458 h 1559"/>
                <a:gd name="T66" fmla="*/ 797 w 1228"/>
                <a:gd name="T67" fmla="*/ 333 h 1559"/>
                <a:gd name="T68" fmla="*/ 767 w 1228"/>
                <a:gd name="T69" fmla="*/ 235 h 1559"/>
                <a:gd name="T70" fmla="*/ 773 w 1228"/>
                <a:gd name="T71" fmla="*/ 45 h 1559"/>
                <a:gd name="T72" fmla="*/ 700 w 1228"/>
                <a:gd name="T73" fmla="*/ 24 h 1559"/>
                <a:gd name="T74" fmla="*/ 623 w 1228"/>
                <a:gd name="T75" fmla="*/ 48 h 1559"/>
                <a:gd name="T76" fmla="*/ 593 w 1228"/>
                <a:gd name="T77" fmla="*/ 88 h 1559"/>
                <a:gd name="T78" fmla="*/ 529 w 1228"/>
                <a:gd name="T79" fmla="*/ 174 h 1559"/>
                <a:gd name="T80" fmla="*/ 504 w 1228"/>
                <a:gd name="T81" fmla="*/ 152 h 1559"/>
                <a:gd name="T82" fmla="*/ 458 w 1228"/>
                <a:gd name="T83" fmla="*/ 235 h 1559"/>
                <a:gd name="T84" fmla="*/ 385 w 1228"/>
                <a:gd name="T85" fmla="*/ 253 h 1559"/>
                <a:gd name="T86" fmla="*/ 339 w 1228"/>
                <a:gd name="T87" fmla="*/ 220 h 1559"/>
                <a:gd name="T88" fmla="*/ 388 w 1228"/>
                <a:gd name="T89" fmla="*/ 299 h 1559"/>
                <a:gd name="T90" fmla="*/ 367 w 1228"/>
                <a:gd name="T91" fmla="*/ 333 h 1559"/>
                <a:gd name="T92" fmla="*/ 336 w 1228"/>
                <a:gd name="T93" fmla="*/ 421 h 1559"/>
                <a:gd name="T94" fmla="*/ 321 w 1228"/>
                <a:gd name="T95" fmla="*/ 452 h 1559"/>
                <a:gd name="T96" fmla="*/ 281 w 1228"/>
                <a:gd name="T97" fmla="*/ 461 h 1559"/>
                <a:gd name="T98" fmla="*/ 208 w 1228"/>
                <a:gd name="T99" fmla="*/ 467 h 1559"/>
                <a:gd name="T100" fmla="*/ 162 w 1228"/>
                <a:gd name="T101" fmla="*/ 391 h 1559"/>
                <a:gd name="T102" fmla="*/ 131 w 1228"/>
                <a:gd name="T103" fmla="*/ 348 h 1559"/>
                <a:gd name="T104" fmla="*/ 235 w 1228"/>
                <a:gd name="T105" fmla="*/ 366 h 1559"/>
                <a:gd name="T106" fmla="*/ 315 w 1228"/>
                <a:gd name="T107" fmla="*/ 339 h 1559"/>
                <a:gd name="T108" fmla="*/ 251 w 1228"/>
                <a:gd name="T109" fmla="*/ 262 h 1559"/>
                <a:gd name="T110" fmla="*/ 107 w 1228"/>
                <a:gd name="T111" fmla="*/ 235 h 1559"/>
                <a:gd name="T112" fmla="*/ 9 w 1228"/>
                <a:gd name="T113" fmla="*/ 265 h 1559"/>
                <a:gd name="T114" fmla="*/ 61 w 1228"/>
                <a:gd name="T115" fmla="*/ 446 h 1559"/>
                <a:gd name="T116" fmla="*/ 131 w 1228"/>
                <a:gd name="T117" fmla="*/ 574 h 1559"/>
                <a:gd name="T118" fmla="*/ 98 w 1228"/>
                <a:gd name="T119" fmla="*/ 715 h 1559"/>
                <a:gd name="T120" fmla="*/ 98 w 1228"/>
                <a:gd name="T121" fmla="*/ 736 h 1559"/>
                <a:gd name="T122" fmla="*/ 76 w 1228"/>
                <a:gd name="T123" fmla="*/ 804 h 1559"/>
                <a:gd name="T124" fmla="*/ 73 w 1228"/>
                <a:gd name="T125" fmla="*/ 868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8" h="1559">
                  <a:moveTo>
                    <a:pt x="73" y="868"/>
                  </a:moveTo>
                  <a:lnTo>
                    <a:pt x="73" y="874"/>
                  </a:lnTo>
                  <a:lnTo>
                    <a:pt x="76" y="874"/>
                  </a:lnTo>
                  <a:lnTo>
                    <a:pt x="76" y="877"/>
                  </a:lnTo>
                  <a:lnTo>
                    <a:pt x="83" y="874"/>
                  </a:lnTo>
                  <a:lnTo>
                    <a:pt x="89" y="874"/>
                  </a:lnTo>
                  <a:lnTo>
                    <a:pt x="89" y="883"/>
                  </a:lnTo>
                  <a:lnTo>
                    <a:pt x="89" y="895"/>
                  </a:lnTo>
                  <a:lnTo>
                    <a:pt x="76" y="895"/>
                  </a:lnTo>
                  <a:lnTo>
                    <a:pt x="83" y="904"/>
                  </a:lnTo>
                  <a:lnTo>
                    <a:pt x="89" y="904"/>
                  </a:lnTo>
                  <a:lnTo>
                    <a:pt x="92" y="904"/>
                  </a:lnTo>
                  <a:lnTo>
                    <a:pt x="92" y="907"/>
                  </a:lnTo>
                  <a:lnTo>
                    <a:pt x="98" y="917"/>
                  </a:lnTo>
                  <a:lnTo>
                    <a:pt x="98" y="929"/>
                  </a:lnTo>
                  <a:lnTo>
                    <a:pt x="101" y="938"/>
                  </a:lnTo>
                  <a:lnTo>
                    <a:pt x="107" y="938"/>
                  </a:lnTo>
                  <a:lnTo>
                    <a:pt x="113" y="938"/>
                  </a:lnTo>
                  <a:lnTo>
                    <a:pt x="113" y="944"/>
                  </a:lnTo>
                  <a:lnTo>
                    <a:pt x="122" y="944"/>
                  </a:lnTo>
                  <a:lnTo>
                    <a:pt x="131" y="944"/>
                  </a:lnTo>
                  <a:lnTo>
                    <a:pt x="141" y="944"/>
                  </a:lnTo>
                  <a:lnTo>
                    <a:pt x="147" y="947"/>
                  </a:lnTo>
                  <a:lnTo>
                    <a:pt x="147" y="953"/>
                  </a:lnTo>
                  <a:lnTo>
                    <a:pt x="153" y="953"/>
                  </a:lnTo>
                  <a:lnTo>
                    <a:pt x="162" y="947"/>
                  </a:lnTo>
                  <a:lnTo>
                    <a:pt x="162" y="944"/>
                  </a:lnTo>
                  <a:lnTo>
                    <a:pt x="168" y="944"/>
                  </a:lnTo>
                  <a:lnTo>
                    <a:pt x="177" y="947"/>
                  </a:lnTo>
                  <a:lnTo>
                    <a:pt x="183" y="959"/>
                  </a:lnTo>
                  <a:lnTo>
                    <a:pt x="193" y="959"/>
                  </a:lnTo>
                  <a:lnTo>
                    <a:pt x="193" y="962"/>
                  </a:lnTo>
                  <a:lnTo>
                    <a:pt x="186" y="969"/>
                  </a:lnTo>
                  <a:lnTo>
                    <a:pt x="186" y="975"/>
                  </a:lnTo>
                  <a:lnTo>
                    <a:pt x="196" y="987"/>
                  </a:lnTo>
                  <a:lnTo>
                    <a:pt x="202" y="1002"/>
                  </a:lnTo>
                  <a:lnTo>
                    <a:pt x="193" y="1008"/>
                  </a:lnTo>
                  <a:lnTo>
                    <a:pt x="208" y="1008"/>
                  </a:lnTo>
                  <a:lnTo>
                    <a:pt x="208" y="1014"/>
                  </a:lnTo>
                  <a:lnTo>
                    <a:pt x="208" y="1018"/>
                  </a:lnTo>
                  <a:lnTo>
                    <a:pt x="220" y="1024"/>
                  </a:lnTo>
                  <a:lnTo>
                    <a:pt x="226" y="1024"/>
                  </a:lnTo>
                  <a:lnTo>
                    <a:pt x="235" y="1027"/>
                  </a:lnTo>
                  <a:lnTo>
                    <a:pt x="235" y="1039"/>
                  </a:lnTo>
                  <a:lnTo>
                    <a:pt x="235" y="1042"/>
                  </a:lnTo>
                  <a:lnTo>
                    <a:pt x="244" y="1042"/>
                  </a:lnTo>
                  <a:lnTo>
                    <a:pt x="251" y="1042"/>
                  </a:lnTo>
                  <a:lnTo>
                    <a:pt x="260" y="1042"/>
                  </a:lnTo>
                  <a:lnTo>
                    <a:pt x="260" y="1054"/>
                  </a:lnTo>
                  <a:lnTo>
                    <a:pt x="272" y="1054"/>
                  </a:lnTo>
                  <a:lnTo>
                    <a:pt x="275" y="1063"/>
                  </a:lnTo>
                  <a:lnTo>
                    <a:pt x="272" y="1066"/>
                  </a:lnTo>
                  <a:lnTo>
                    <a:pt x="266" y="1073"/>
                  </a:lnTo>
                  <a:lnTo>
                    <a:pt x="260" y="1079"/>
                  </a:lnTo>
                  <a:lnTo>
                    <a:pt x="251" y="1082"/>
                  </a:lnTo>
                  <a:lnTo>
                    <a:pt x="244" y="1088"/>
                  </a:lnTo>
                  <a:lnTo>
                    <a:pt x="235" y="1082"/>
                  </a:lnTo>
                  <a:lnTo>
                    <a:pt x="232" y="1082"/>
                  </a:lnTo>
                  <a:lnTo>
                    <a:pt x="232" y="1088"/>
                  </a:lnTo>
                  <a:lnTo>
                    <a:pt x="232" y="1097"/>
                  </a:lnTo>
                  <a:lnTo>
                    <a:pt x="232" y="1103"/>
                  </a:lnTo>
                  <a:lnTo>
                    <a:pt x="235" y="1112"/>
                  </a:lnTo>
                  <a:lnTo>
                    <a:pt x="241" y="1121"/>
                  </a:lnTo>
                  <a:lnTo>
                    <a:pt x="241" y="1128"/>
                  </a:lnTo>
                  <a:lnTo>
                    <a:pt x="244" y="1131"/>
                  </a:lnTo>
                  <a:lnTo>
                    <a:pt x="257" y="1137"/>
                  </a:lnTo>
                  <a:lnTo>
                    <a:pt x="257" y="1131"/>
                  </a:lnTo>
                  <a:lnTo>
                    <a:pt x="266" y="1128"/>
                  </a:lnTo>
                  <a:lnTo>
                    <a:pt x="272" y="1131"/>
                  </a:lnTo>
                  <a:lnTo>
                    <a:pt x="281" y="1128"/>
                  </a:lnTo>
                  <a:lnTo>
                    <a:pt x="287" y="1128"/>
                  </a:lnTo>
                  <a:lnTo>
                    <a:pt x="290" y="1121"/>
                  </a:lnTo>
                  <a:lnTo>
                    <a:pt x="296" y="1121"/>
                  </a:lnTo>
                  <a:lnTo>
                    <a:pt x="306" y="1128"/>
                  </a:lnTo>
                  <a:lnTo>
                    <a:pt x="315" y="1121"/>
                  </a:lnTo>
                  <a:lnTo>
                    <a:pt x="321" y="1121"/>
                  </a:lnTo>
                  <a:lnTo>
                    <a:pt x="327" y="1128"/>
                  </a:lnTo>
                  <a:lnTo>
                    <a:pt x="330" y="1137"/>
                  </a:lnTo>
                  <a:lnTo>
                    <a:pt x="336" y="1143"/>
                  </a:lnTo>
                  <a:lnTo>
                    <a:pt x="336" y="1152"/>
                  </a:lnTo>
                  <a:lnTo>
                    <a:pt x="336" y="1161"/>
                  </a:lnTo>
                  <a:lnTo>
                    <a:pt x="336" y="1167"/>
                  </a:lnTo>
                  <a:lnTo>
                    <a:pt x="345" y="1167"/>
                  </a:lnTo>
                  <a:lnTo>
                    <a:pt x="361" y="1167"/>
                  </a:lnTo>
                  <a:lnTo>
                    <a:pt x="367" y="1161"/>
                  </a:lnTo>
                  <a:lnTo>
                    <a:pt x="370" y="1161"/>
                  </a:lnTo>
                  <a:lnTo>
                    <a:pt x="370" y="1167"/>
                  </a:lnTo>
                  <a:lnTo>
                    <a:pt x="376" y="1176"/>
                  </a:lnTo>
                  <a:lnTo>
                    <a:pt x="385" y="1176"/>
                  </a:lnTo>
                  <a:lnTo>
                    <a:pt x="385" y="1183"/>
                  </a:lnTo>
                  <a:lnTo>
                    <a:pt x="388" y="1198"/>
                  </a:lnTo>
                  <a:lnTo>
                    <a:pt x="388" y="1201"/>
                  </a:lnTo>
                  <a:lnTo>
                    <a:pt x="394" y="1201"/>
                  </a:lnTo>
                  <a:lnTo>
                    <a:pt x="406" y="1201"/>
                  </a:lnTo>
                  <a:lnTo>
                    <a:pt x="409" y="1201"/>
                  </a:lnTo>
                  <a:lnTo>
                    <a:pt x="416" y="1207"/>
                  </a:lnTo>
                  <a:lnTo>
                    <a:pt x="419" y="1201"/>
                  </a:lnTo>
                  <a:lnTo>
                    <a:pt x="425" y="1207"/>
                  </a:lnTo>
                  <a:lnTo>
                    <a:pt x="431" y="1207"/>
                  </a:lnTo>
                  <a:lnTo>
                    <a:pt x="434" y="1201"/>
                  </a:lnTo>
                  <a:lnTo>
                    <a:pt x="446" y="1192"/>
                  </a:lnTo>
                  <a:lnTo>
                    <a:pt x="455" y="1192"/>
                  </a:lnTo>
                  <a:lnTo>
                    <a:pt x="455" y="1198"/>
                  </a:lnTo>
                  <a:lnTo>
                    <a:pt x="458" y="1201"/>
                  </a:lnTo>
                  <a:lnTo>
                    <a:pt x="474" y="1210"/>
                  </a:lnTo>
                  <a:lnTo>
                    <a:pt x="486" y="1207"/>
                  </a:lnTo>
                  <a:lnTo>
                    <a:pt x="486" y="1201"/>
                  </a:lnTo>
                  <a:lnTo>
                    <a:pt x="489" y="1207"/>
                  </a:lnTo>
                  <a:lnTo>
                    <a:pt x="495" y="1210"/>
                  </a:lnTo>
                  <a:lnTo>
                    <a:pt x="504" y="1207"/>
                  </a:lnTo>
                  <a:lnTo>
                    <a:pt x="504" y="1210"/>
                  </a:lnTo>
                  <a:lnTo>
                    <a:pt x="513" y="1210"/>
                  </a:lnTo>
                  <a:lnTo>
                    <a:pt x="513" y="1207"/>
                  </a:lnTo>
                  <a:lnTo>
                    <a:pt x="525" y="1207"/>
                  </a:lnTo>
                  <a:lnTo>
                    <a:pt x="529" y="1207"/>
                  </a:lnTo>
                  <a:lnTo>
                    <a:pt x="529" y="1210"/>
                  </a:lnTo>
                  <a:lnTo>
                    <a:pt x="535" y="1216"/>
                  </a:lnTo>
                  <a:lnTo>
                    <a:pt x="535" y="1210"/>
                  </a:lnTo>
                  <a:lnTo>
                    <a:pt x="544" y="1210"/>
                  </a:lnTo>
                  <a:lnTo>
                    <a:pt x="553" y="1216"/>
                  </a:lnTo>
                  <a:lnTo>
                    <a:pt x="565" y="1216"/>
                  </a:lnTo>
                  <a:lnTo>
                    <a:pt x="568" y="1210"/>
                  </a:lnTo>
                  <a:lnTo>
                    <a:pt x="574" y="1210"/>
                  </a:lnTo>
                  <a:lnTo>
                    <a:pt x="574" y="1225"/>
                  </a:lnTo>
                  <a:lnTo>
                    <a:pt x="568" y="1232"/>
                  </a:lnTo>
                  <a:lnTo>
                    <a:pt x="559" y="1238"/>
                  </a:lnTo>
                  <a:lnTo>
                    <a:pt x="553" y="1241"/>
                  </a:lnTo>
                  <a:lnTo>
                    <a:pt x="559" y="1247"/>
                  </a:lnTo>
                  <a:lnTo>
                    <a:pt x="568" y="1247"/>
                  </a:lnTo>
                  <a:lnTo>
                    <a:pt x="568" y="1250"/>
                  </a:lnTo>
                  <a:lnTo>
                    <a:pt x="565" y="1256"/>
                  </a:lnTo>
                  <a:lnTo>
                    <a:pt x="559" y="1262"/>
                  </a:lnTo>
                  <a:lnTo>
                    <a:pt x="559" y="1265"/>
                  </a:lnTo>
                  <a:lnTo>
                    <a:pt x="565" y="1265"/>
                  </a:lnTo>
                  <a:lnTo>
                    <a:pt x="574" y="1280"/>
                  </a:lnTo>
                  <a:lnTo>
                    <a:pt x="574" y="1296"/>
                  </a:lnTo>
                  <a:lnTo>
                    <a:pt x="568" y="1311"/>
                  </a:lnTo>
                  <a:lnTo>
                    <a:pt x="559" y="1311"/>
                  </a:lnTo>
                  <a:lnTo>
                    <a:pt x="544" y="1311"/>
                  </a:lnTo>
                  <a:lnTo>
                    <a:pt x="541" y="1314"/>
                  </a:lnTo>
                  <a:lnTo>
                    <a:pt x="535" y="1329"/>
                  </a:lnTo>
                  <a:lnTo>
                    <a:pt x="519" y="1335"/>
                  </a:lnTo>
                  <a:lnTo>
                    <a:pt x="519" y="1360"/>
                  </a:lnTo>
                  <a:lnTo>
                    <a:pt x="525" y="1354"/>
                  </a:lnTo>
                  <a:lnTo>
                    <a:pt x="529" y="1354"/>
                  </a:lnTo>
                  <a:lnTo>
                    <a:pt x="535" y="1351"/>
                  </a:lnTo>
                  <a:lnTo>
                    <a:pt x="535" y="1360"/>
                  </a:lnTo>
                  <a:lnTo>
                    <a:pt x="541" y="1360"/>
                  </a:lnTo>
                  <a:lnTo>
                    <a:pt x="550" y="1351"/>
                  </a:lnTo>
                  <a:lnTo>
                    <a:pt x="553" y="1348"/>
                  </a:lnTo>
                  <a:lnTo>
                    <a:pt x="565" y="1348"/>
                  </a:lnTo>
                  <a:lnTo>
                    <a:pt x="565" y="1354"/>
                  </a:lnTo>
                  <a:lnTo>
                    <a:pt x="565" y="1360"/>
                  </a:lnTo>
                  <a:lnTo>
                    <a:pt x="553" y="1366"/>
                  </a:lnTo>
                  <a:lnTo>
                    <a:pt x="544" y="1369"/>
                  </a:lnTo>
                  <a:lnTo>
                    <a:pt x="541" y="1375"/>
                  </a:lnTo>
                  <a:lnTo>
                    <a:pt x="544" y="1381"/>
                  </a:lnTo>
                  <a:lnTo>
                    <a:pt x="550" y="1384"/>
                  </a:lnTo>
                  <a:lnTo>
                    <a:pt x="541" y="1390"/>
                  </a:lnTo>
                  <a:lnTo>
                    <a:pt x="529" y="1384"/>
                  </a:lnTo>
                  <a:lnTo>
                    <a:pt x="525" y="1384"/>
                  </a:lnTo>
                  <a:lnTo>
                    <a:pt x="519" y="1390"/>
                  </a:lnTo>
                  <a:lnTo>
                    <a:pt x="513" y="1390"/>
                  </a:lnTo>
                  <a:lnTo>
                    <a:pt x="513" y="1394"/>
                  </a:lnTo>
                  <a:lnTo>
                    <a:pt x="519" y="1400"/>
                  </a:lnTo>
                  <a:lnTo>
                    <a:pt x="535" y="1400"/>
                  </a:lnTo>
                  <a:lnTo>
                    <a:pt x="541" y="1406"/>
                  </a:lnTo>
                  <a:lnTo>
                    <a:pt x="541" y="1409"/>
                  </a:lnTo>
                  <a:lnTo>
                    <a:pt x="553" y="1415"/>
                  </a:lnTo>
                  <a:lnTo>
                    <a:pt x="550" y="1415"/>
                  </a:lnTo>
                  <a:lnTo>
                    <a:pt x="544" y="1421"/>
                  </a:lnTo>
                  <a:lnTo>
                    <a:pt x="541" y="1415"/>
                  </a:lnTo>
                  <a:lnTo>
                    <a:pt x="541" y="1424"/>
                  </a:lnTo>
                  <a:lnTo>
                    <a:pt x="544" y="1430"/>
                  </a:lnTo>
                  <a:lnTo>
                    <a:pt x="541" y="1436"/>
                  </a:lnTo>
                  <a:lnTo>
                    <a:pt x="535" y="1430"/>
                  </a:lnTo>
                  <a:lnTo>
                    <a:pt x="529" y="1424"/>
                  </a:lnTo>
                  <a:lnTo>
                    <a:pt x="525" y="1430"/>
                  </a:lnTo>
                  <a:lnTo>
                    <a:pt x="525" y="1439"/>
                  </a:lnTo>
                  <a:lnTo>
                    <a:pt x="519" y="1445"/>
                  </a:lnTo>
                  <a:lnTo>
                    <a:pt x="525" y="1449"/>
                  </a:lnTo>
                  <a:lnTo>
                    <a:pt x="525" y="1461"/>
                  </a:lnTo>
                  <a:lnTo>
                    <a:pt x="513" y="1461"/>
                  </a:lnTo>
                  <a:lnTo>
                    <a:pt x="510" y="1473"/>
                  </a:lnTo>
                  <a:lnTo>
                    <a:pt x="510" y="1479"/>
                  </a:lnTo>
                  <a:lnTo>
                    <a:pt x="519" y="1485"/>
                  </a:lnTo>
                  <a:lnTo>
                    <a:pt x="529" y="1488"/>
                  </a:lnTo>
                  <a:lnTo>
                    <a:pt x="535" y="1488"/>
                  </a:lnTo>
                  <a:lnTo>
                    <a:pt x="544" y="1488"/>
                  </a:lnTo>
                  <a:lnTo>
                    <a:pt x="550" y="1494"/>
                  </a:lnTo>
                  <a:lnTo>
                    <a:pt x="550" y="1501"/>
                  </a:lnTo>
                  <a:lnTo>
                    <a:pt x="559" y="1501"/>
                  </a:lnTo>
                  <a:lnTo>
                    <a:pt x="565" y="1494"/>
                  </a:lnTo>
                  <a:lnTo>
                    <a:pt x="568" y="1501"/>
                  </a:lnTo>
                  <a:lnTo>
                    <a:pt x="577" y="1501"/>
                  </a:lnTo>
                  <a:lnTo>
                    <a:pt x="577" y="1504"/>
                  </a:lnTo>
                  <a:lnTo>
                    <a:pt x="590" y="1510"/>
                  </a:lnTo>
                  <a:lnTo>
                    <a:pt x="599" y="1510"/>
                  </a:lnTo>
                  <a:lnTo>
                    <a:pt x="605" y="1513"/>
                  </a:lnTo>
                  <a:lnTo>
                    <a:pt x="608" y="1519"/>
                  </a:lnTo>
                  <a:lnTo>
                    <a:pt x="617" y="1519"/>
                  </a:lnTo>
                  <a:lnTo>
                    <a:pt x="632" y="1540"/>
                  </a:lnTo>
                  <a:lnTo>
                    <a:pt x="638" y="1528"/>
                  </a:lnTo>
                  <a:lnTo>
                    <a:pt x="645" y="1528"/>
                  </a:lnTo>
                  <a:lnTo>
                    <a:pt x="654" y="1528"/>
                  </a:lnTo>
                  <a:lnTo>
                    <a:pt x="660" y="1525"/>
                  </a:lnTo>
                  <a:lnTo>
                    <a:pt x="663" y="1513"/>
                  </a:lnTo>
                  <a:lnTo>
                    <a:pt x="672" y="1519"/>
                  </a:lnTo>
                  <a:lnTo>
                    <a:pt x="684" y="1525"/>
                  </a:lnTo>
                  <a:lnTo>
                    <a:pt x="687" y="1525"/>
                  </a:lnTo>
                  <a:lnTo>
                    <a:pt x="709" y="1525"/>
                  </a:lnTo>
                  <a:lnTo>
                    <a:pt x="712" y="1528"/>
                  </a:lnTo>
                  <a:lnTo>
                    <a:pt x="718" y="1528"/>
                  </a:lnTo>
                  <a:lnTo>
                    <a:pt x="727" y="1528"/>
                  </a:lnTo>
                  <a:lnTo>
                    <a:pt x="736" y="1528"/>
                  </a:lnTo>
                  <a:lnTo>
                    <a:pt x="752" y="1525"/>
                  </a:lnTo>
                  <a:lnTo>
                    <a:pt x="758" y="1525"/>
                  </a:lnTo>
                  <a:lnTo>
                    <a:pt x="764" y="1528"/>
                  </a:lnTo>
                  <a:lnTo>
                    <a:pt x="776" y="1528"/>
                  </a:lnTo>
                  <a:lnTo>
                    <a:pt x="788" y="1528"/>
                  </a:lnTo>
                  <a:lnTo>
                    <a:pt x="791" y="1528"/>
                  </a:lnTo>
                  <a:lnTo>
                    <a:pt x="797" y="1534"/>
                  </a:lnTo>
                  <a:lnTo>
                    <a:pt x="791" y="1540"/>
                  </a:lnTo>
                  <a:lnTo>
                    <a:pt x="803" y="1540"/>
                  </a:lnTo>
                  <a:lnTo>
                    <a:pt x="813" y="1540"/>
                  </a:lnTo>
                  <a:lnTo>
                    <a:pt x="819" y="1534"/>
                  </a:lnTo>
                  <a:lnTo>
                    <a:pt x="828" y="1528"/>
                  </a:lnTo>
                  <a:lnTo>
                    <a:pt x="837" y="1534"/>
                  </a:lnTo>
                  <a:lnTo>
                    <a:pt x="843" y="1534"/>
                  </a:lnTo>
                  <a:lnTo>
                    <a:pt x="846" y="1528"/>
                  </a:lnTo>
                  <a:lnTo>
                    <a:pt x="846" y="1525"/>
                  </a:lnTo>
                  <a:lnTo>
                    <a:pt x="852" y="1525"/>
                  </a:lnTo>
                  <a:lnTo>
                    <a:pt x="855" y="1525"/>
                  </a:lnTo>
                  <a:lnTo>
                    <a:pt x="855" y="1534"/>
                  </a:lnTo>
                  <a:lnTo>
                    <a:pt x="868" y="1528"/>
                  </a:lnTo>
                  <a:lnTo>
                    <a:pt x="868" y="1525"/>
                  </a:lnTo>
                  <a:lnTo>
                    <a:pt x="877" y="1525"/>
                  </a:lnTo>
                  <a:lnTo>
                    <a:pt x="886" y="1528"/>
                  </a:lnTo>
                  <a:lnTo>
                    <a:pt x="886" y="1534"/>
                  </a:lnTo>
                  <a:lnTo>
                    <a:pt x="886" y="1540"/>
                  </a:lnTo>
                  <a:lnTo>
                    <a:pt x="892" y="1543"/>
                  </a:lnTo>
                  <a:lnTo>
                    <a:pt x="901" y="1540"/>
                  </a:lnTo>
                  <a:lnTo>
                    <a:pt x="907" y="1540"/>
                  </a:lnTo>
                  <a:lnTo>
                    <a:pt x="923" y="1543"/>
                  </a:lnTo>
                  <a:lnTo>
                    <a:pt x="938" y="1543"/>
                  </a:lnTo>
                  <a:lnTo>
                    <a:pt x="941" y="1543"/>
                  </a:lnTo>
                  <a:lnTo>
                    <a:pt x="950" y="1556"/>
                  </a:lnTo>
                  <a:lnTo>
                    <a:pt x="962" y="1559"/>
                  </a:lnTo>
                  <a:lnTo>
                    <a:pt x="971" y="1559"/>
                  </a:lnTo>
                  <a:lnTo>
                    <a:pt x="975" y="1559"/>
                  </a:lnTo>
                  <a:lnTo>
                    <a:pt x="987" y="1556"/>
                  </a:lnTo>
                  <a:lnTo>
                    <a:pt x="993" y="1543"/>
                  </a:lnTo>
                  <a:lnTo>
                    <a:pt x="987" y="1540"/>
                  </a:lnTo>
                  <a:lnTo>
                    <a:pt x="996" y="1540"/>
                  </a:lnTo>
                  <a:lnTo>
                    <a:pt x="1002" y="1540"/>
                  </a:lnTo>
                  <a:lnTo>
                    <a:pt x="1002" y="1528"/>
                  </a:lnTo>
                  <a:lnTo>
                    <a:pt x="1005" y="1519"/>
                  </a:lnTo>
                  <a:lnTo>
                    <a:pt x="1002" y="1519"/>
                  </a:lnTo>
                  <a:lnTo>
                    <a:pt x="993" y="1513"/>
                  </a:lnTo>
                  <a:lnTo>
                    <a:pt x="981" y="1510"/>
                  </a:lnTo>
                  <a:lnTo>
                    <a:pt x="975" y="1504"/>
                  </a:lnTo>
                  <a:lnTo>
                    <a:pt x="962" y="1494"/>
                  </a:lnTo>
                  <a:lnTo>
                    <a:pt x="950" y="1488"/>
                  </a:lnTo>
                  <a:lnTo>
                    <a:pt x="941" y="1479"/>
                  </a:lnTo>
                  <a:lnTo>
                    <a:pt x="941" y="1461"/>
                  </a:lnTo>
                  <a:lnTo>
                    <a:pt x="938" y="1455"/>
                  </a:lnTo>
                  <a:lnTo>
                    <a:pt x="932" y="1449"/>
                  </a:lnTo>
                  <a:lnTo>
                    <a:pt x="932" y="1439"/>
                  </a:lnTo>
                  <a:lnTo>
                    <a:pt x="926" y="1430"/>
                  </a:lnTo>
                  <a:lnTo>
                    <a:pt x="923" y="1430"/>
                  </a:lnTo>
                  <a:lnTo>
                    <a:pt x="923" y="1424"/>
                  </a:lnTo>
                  <a:lnTo>
                    <a:pt x="910" y="1421"/>
                  </a:lnTo>
                  <a:lnTo>
                    <a:pt x="898" y="1409"/>
                  </a:lnTo>
                  <a:lnTo>
                    <a:pt x="898" y="1415"/>
                  </a:lnTo>
                  <a:lnTo>
                    <a:pt x="892" y="1421"/>
                  </a:lnTo>
                  <a:lnTo>
                    <a:pt x="886" y="1415"/>
                  </a:lnTo>
                  <a:lnTo>
                    <a:pt x="877" y="1409"/>
                  </a:lnTo>
                  <a:lnTo>
                    <a:pt x="883" y="1390"/>
                  </a:lnTo>
                  <a:lnTo>
                    <a:pt x="883" y="1384"/>
                  </a:lnTo>
                  <a:lnTo>
                    <a:pt x="886" y="1381"/>
                  </a:lnTo>
                  <a:lnTo>
                    <a:pt x="886" y="1369"/>
                  </a:lnTo>
                  <a:lnTo>
                    <a:pt x="892" y="1366"/>
                  </a:lnTo>
                  <a:lnTo>
                    <a:pt x="886" y="1360"/>
                  </a:lnTo>
                  <a:lnTo>
                    <a:pt x="886" y="1348"/>
                  </a:lnTo>
                  <a:lnTo>
                    <a:pt x="892" y="1335"/>
                  </a:lnTo>
                  <a:lnTo>
                    <a:pt x="892" y="1326"/>
                  </a:lnTo>
                  <a:lnTo>
                    <a:pt x="898" y="1326"/>
                  </a:lnTo>
                  <a:lnTo>
                    <a:pt x="901" y="1329"/>
                  </a:lnTo>
                  <a:lnTo>
                    <a:pt x="910" y="1320"/>
                  </a:lnTo>
                  <a:lnTo>
                    <a:pt x="916" y="1314"/>
                  </a:lnTo>
                  <a:lnTo>
                    <a:pt x="923" y="1311"/>
                  </a:lnTo>
                  <a:lnTo>
                    <a:pt x="926" y="1302"/>
                  </a:lnTo>
                  <a:lnTo>
                    <a:pt x="932" y="1305"/>
                  </a:lnTo>
                  <a:lnTo>
                    <a:pt x="938" y="1296"/>
                  </a:lnTo>
                  <a:lnTo>
                    <a:pt x="932" y="1280"/>
                  </a:lnTo>
                  <a:lnTo>
                    <a:pt x="923" y="1280"/>
                  </a:lnTo>
                  <a:lnTo>
                    <a:pt x="916" y="1280"/>
                  </a:lnTo>
                  <a:lnTo>
                    <a:pt x="907" y="1277"/>
                  </a:lnTo>
                  <a:lnTo>
                    <a:pt x="910" y="1265"/>
                  </a:lnTo>
                  <a:lnTo>
                    <a:pt x="916" y="1262"/>
                  </a:lnTo>
                  <a:lnTo>
                    <a:pt x="923" y="1262"/>
                  </a:lnTo>
                  <a:lnTo>
                    <a:pt x="916" y="1256"/>
                  </a:lnTo>
                  <a:lnTo>
                    <a:pt x="901" y="1247"/>
                  </a:lnTo>
                  <a:lnTo>
                    <a:pt x="883" y="1232"/>
                  </a:lnTo>
                  <a:lnTo>
                    <a:pt x="874" y="1222"/>
                  </a:lnTo>
                  <a:lnTo>
                    <a:pt x="868" y="1225"/>
                  </a:lnTo>
                  <a:lnTo>
                    <a:pt x="855" y="1225"/>
                  </a:lnTo>
                  <a:lnTo>
                    <a:pt x="855" y="1232"/>
                  </a:lnTo>
                  <a:lnTo>
                    <a:pt x="852" y="1238"/>
                  </a:lnTo>
                  <a:lnTo>
                    <a:pt x="843" y="1232"/>
                  </a:lnTo>
                  <a:lnTo>
                    <a:pt x="837" y="1225"/>
                  </a:lnTo>
                  <a:lnTo>
                    <a:pt x="837" y="1216"/>
                  </a:lnTo>
                  <a:lnTo>
                    <a:pt x="837" y="1210"/>
                  </a:lnTo>
                  <a:lnTo>
                    <a:pt x="828" y="1207"/>
                  </a:lnTo>
                  <a:lnTo>
                    <a:pt x="819" y="1207"/>
                  </a:lnTo>
                  <a:lnTo>
                    <a:pt x="813" y="1210"/>
                  </a:lnTo>
                  <a:lnTo>
                    <a:pt x="813" y="1198"/>
                  </a:lnTo>
                  <a:lnTo>
                    <a:pt x="813" y="1186"/>
                  </a:lnTo>
                  <a:lnTo>
                    <a:pt x="822" y="1170"/>
                  </a:lnTo>
                  <a:lnTo>
                    <a:pt x="807" y="1167"/>
                  </a:lnTo>
                  <a:lnTo>
                    <a:pt x="803" y="1161"/>
                  </a:lnTo>
                  <a:lnTo>
                    <a:pt x="807" y="1155"/>
                  </a:lnTo>
                  <a:lnTo>
                    <a:pt x="807" y="1143"/>
                  </a:lnTo>
                  <a:lnTo>
                    <a:pt x="803" y="1137"/>
                  </a:lnTo>
                  <a:lnTo>
                    <a:pt x="797" y="1128"/>
                  </a:lnTo>
                  <a:lnTo>
                    <a:pt x="803" y="1118"/>
                  </a:lnTo>
                  <a:lnTo>
                    <a:pt x="807" y="1118"/>
                  </a:lnTo>
                  <a:lnTo>
                    <a:pt x="807" y="1103"/>
                  </a:lnTo>
                  <a:lnTo>
                    <a:pt x="803" y="1103"/>
                  </a:lnTo>
                  <a:lnTo>
                    <a:pt x="813" y="1088"/>
                  </a:lnTo>
                  <a:lnTo>
                    <a:pt x="822" y="1094"/>
                  </a:lnTo>
                  <a:lnTo>
                    <a:pt x="828" y="1103"/>
                  </a:lnTo>
                  <a:lnTo>
                    <a:pt x="837" y="1106"/>
                  </a:lnTo>
                  <a:lnTo>
                    <a:pt x="843" y="1112"/>
                  </a:lnTo>
                  <a:lnTo>
                    <a:pt x="852" y="1103"/>
                  </a:lnTo>
                  <a:lnTo>
                    <a:pt x="852" y="1097"/>
                  </a:lnTo>
                  <a:lnTo>
                    <a:pt x="846" y="1088"/>
                  </a:lnTo>
                  <a:lnTo>
                    <a:pt x="843" y="1073"/>
                  </a:lnTo>
                  <a:lnTo>
                    <a:pt x="831" y="1066"/>
                  </a:lnTo>
                  <a:lnTo>
                    <a:pt x="843" y="1063"/>
                  </a:lnTo>
                  <a:lnTo>
                    <a:pt x="852" y="1063"/>
                  </a:lnTo>
                  <a:lnTo>
                    <a:pt x="852" y="1057"/>
                  </a:lnTo>
                  <a:lnTo>
                    <a:pt x="852" y="1054"/>
                  </a:lnTo>
                  <a:lnTo>
                    <a:pt x="852" y="1033"/>
                  </a:lnTo>
                  <a:lnTo>
                    <a:pt x="861" y="1033"/>
                  </a:lnTo>
                  <a:lnTo>
                    <a:pt x="868" y="1027"/>
                  </a:lnTo>
                  <a:lnTo>
                    <a:pt x="874" y="1018"/>
                  </a:lnTo>
                  <a:lnTo>
                    <a:pt x="883" y="1008"/>
                  </a:lnTo>
                  <a:lnTo>
                    <a:pt x="886" y="999"/>
                  </a:lnTo>
                  <a:lnTo>
                    <a:pt x="886" y="993"/>
                  </a:lnTo>
                  <a:lnTo>
                    <a:pt x="886" y="987"/>
                  </a:lnTo>
                  <a:lnTo>
                    <a:pt x="892" y="987"/>
                  </a:lnTo>
                  <a:lnTo>
                    <a:pt x="898" y="993"/>
                  </a:lnTo>
                  <a:lnTo>
                    <a:pt x="901" y="999"/>
                  </a:lnTo>
                  <a:lnTo>
                    <a:pt x="910" y="993"/>
                  </a:lnTo>
                  <a:lnTo>
                    <a:pt x="916" y="984"/>
                  </a:lnTo>
                  <a:lnTo>
                    <a:pt x="923" y="975"/>
                  </a:lnTo>
                  <a:lnTo>
                    <a:pt x="932" y="969"/>
                  </a:lnTo>
                  <a:lnTo>
                    <a:pt x="938" y="969"/>
                  </a:lnTo>
                  <a:lnTo>
                    <a:pt x="947" y="978"/>
                  </a:lnTo>
                  <a:lnTo>
                    <a:pt x="947" y="975"/>
                  </a:lnTo>
                  <a:lnTo>
                    <a:pt x="950" y="962"/>
                  </a:lnTo>
                  <a:lnTo>
                    <a:pt x="956" y="962"/>
                  </a:lnTo>
                  <a:lnTo>
                    <a:pt x="965" y="962"/>
                  </a:lnTo>
                  <a:lnTo>
                    <a:pt x="971" y="969"/>
                  </a:lnTo>
                  <a:lnTo>
                    <a:pt x="981" y="975"/>
                  </a:lnTo>
                  <a:lnTo>
                    <a:pt x="996" y="975"/>
                  </a:lnTo>
                  <a:lnTo>
                    <a:pt x="1002" y="978"/>
                  </a:lnTo>
                  <a:lnTo>
                    <a:pt x="1011" y="978"/>
                  </a:lnTo>
                  <a:lnTo>
                    <a:pt x="1017" y="978"/>
                  </a:lnTo>
                  <a:lnTo>
                    <a:pt x="1020" y="984"/>
                  </a:lnTo>
                  <a:lnTo>
                    <a:pt x="1020" y="975"/>
                  </a:lnTo>
                  <a:lnTo>
                    <a:pt x="1017" y="969"/>
                  </a:lnTo>
                  <a:lnTo>
                    <a:pt x="1017" y="962"/>
                  </a:lnTo>
                  <a:lnTo>
                    <a:pt x="1020" y="962"/>
                  </a:lnTo>
                  <a:lnTo>
                    <a:pt x="1045" y="969"/>
                  </a:lnTo>
                  <a:lnTo>
                    <a:pt x="1060" y="975"/>
                  </a:lnTo>
                  <a:lnTo>
                    <a:pt x="1066" y="962"/>
                  </a:lnTo>
                  <a:lnTo>
                    <a:pt x="1066" y="959"/>
                  </a:lnTo>
                  <a:lnTo>
                    <a:pt x="1066" y="953"/>
                  </a:lnTo>
                  <a:lnTo>
                    <a:pt x="1069" y="953"/>
                  </a:lnTo>
                  <a:lnTo>
                    <a:pt x="1069" y="947"/>
                  </a:lnTo>
                  <a:lnTo>
                    <a:pt x="1066" y="944"/>
                  </a:lnTo>
                  <a:lnTo>
                    <a:pt x="1075" y="944"/>
                  </a:lnTo>
                  <a:lnTo>
                    <a:pt x="1084" y="944"/>
                  </a:lnTo>
                  <a:lnTo>
                    <a:pt x="1081" y="932"/>
                  </a:lnTo>
                  <a:lnTo>
                    <a:pt x="1084" y="932"/>
                  </a:lnTo>
                  <a:lnTo>
                    <a:pt x="1091" y="929"/>
                  </a:lnTo>
                  <a:lnTo>
                    <a:pt x="1100" y="932"/>
                  </a:lnTo>
                  <a:lnTo>
                    <a:pt x="1112" y="932"/>
                  </a:lnTo>
                  <a:lnTo>
                    <a:pt x="1112" y="923"/>
                  </a:lnTo>
                  <a:lnTo>
                    <a:pt x="1121" y="923"/>
                  </a:lnTo>
                  <a:lnTo>
                    <a:pt x="1115" y="914"/>
                  </a:lnTo>
                  <a:lnTo>
                    <a:pt x="1121" y="907"/>
                  </a:lnTo>
                  <a:lnTo>
                    <a:pt x="1124" y="904"/>
                  </a:lnTo>
                  <a:lnTo>
                    <a:pt x="1136" y="898"/>
                  </a:lnTo>
                  <a:lnTo>
                    <a:pt x="1139" y="904"/>
                  </a:lnTo>
                  <a:lnTo>
                    <a:pt x="1146" y="914"/>
                  </a:lnTo>
                  <a:lnTo>
                    <a:pt x="1155" y="914"/>
                  </a:lnTo>
                  <a:lnTo>
                    <a:pt x="1176" y="907"/>
                  </a:lnTo>
                  <a:lnTo>
                    <a:pt x="1179" y="907"/>
                  </a:lnTo>
                  <a:lnTo>
                    <a:pt x="1185" y="907"/>
                  </a:lnTo>
                  <a:lnTo>
                    <a:pt x="1185" y="904"/>
                  </a:lnTo>
                  <a:lnTo>
                    <a:pt x="1185" y="895"/>
                  </a:lnTo>
                  <a:lnTo>
                    <a:pt x="1194" y="889"/>
                  </a:lnTo>
                  <a:lnTo>
                    <a:pt x="1210" y="883"/>
                  </a:lnTo>
                  <a:lnTo>
                    <a:pt x="1225" y="868"/>
                  </a:lnTo>
                  <a:lnTo>
                    <a:pt x="1228" y="865"/>
                  </a:lnTo>
                  <a:lnTo>
                    <a:pt x="1228" y="855"/>
                  </a:lnTo>
                  <a:lnTo>
                    <a:pt x="1225" y="843"/>
                  </a:lnTo>
                  <a:lnTo>
                    <a:pt x="1216" y="834"/>
                  </a:lnTo>
                  <a:lnTo>
                    <a:pt x="1210" y="834"/>
                  </a:lnTo>
                  <a:lnTo>
                    <a:pt x="1204" y="840"/>
                  </a:lnTo>
                  <a:lnTo>
                    <a:pt x="1194" y="843"/>
                  </a:lnTo>
                  <a:lnTo>
                    <a:pt x="1179" y="843"/>
                  </a:lnTo>
                  <a:lnTo>
                    <a:pt x="1170" y="843"/>
                  </a:lnTo>
                  <a:lnTo>
                    <a:pt x="1164" y="843"/>
                  </a:lnTo>
                  <a:lnTo>
                    <a:pt x="1149" y="840"/>
                  </a:lnTo>
                  <a:lnTo>
                    <a:pt x="1149" y="834"/>
                  </a:lnTo>
                  <a:lnTo>
                    <a:pt x="1146" y="825"/>
                  </a:lnTo>
                  <a:lnTo>
                    <a:pt x="1139" y="825"/>
                  </a:lnTo>
                  <a:lnTo>
                    <a:pt x="1136" y="825"/>
                  </a:lnTo>
                  <a:lnTo>
                    <a:pt x="1124" y="834"/>
                  </a:lnTo>
                  <a:lnTo>
                    <a:pt x="1121" y="840"/>
                  </a:lnTo>
                  <a:lnTo>
                    <a:pt x="1112" y="840"/>
                  </a:lnTo>
                  <a:lnTo>
                    <a:pt x="1100" y="828"/>
                  </a:lnTo>
                  <a:lnTo>
                    <a:pt x="1091" y="813"/>
                  </a:lnTo>
                  <a:lnTo>
                    <a:pt x="1091" y="804"/>
                  </a:lnTo>
                  <a:lnTo>
                    <a:pt x="1091" y="800"/>
                  </a:lnTo>
                  <a:lnTo>
                    <a:pt x="1084" y="794"/>
                  </a:lnTo>
                  <a:lnTo>
                    <a:pt x="1081" y="788"/>
                  </a:lnTo>
                  <a:lnTo>
                    <a:pt x="1081" y="785"/>
                  </a:lnTo>
                  <a:lnTo>
                    <a:pt x="1069" y="773"/>
                  </a:lnTo>
                  <a:lnTo>
                    <a:pt x="1069" y="755"/>
                  </a:lnTo>
                  <a:lnTo>
                    <a:pt x="1075" y="739"/>
                  </a:lnTo>
                  <a:lnTo>
                    <a:pt x="1069" y="736"/>
                  </a:lnTo>
                  <a:lnTo>
                    <a:pt x="1060" y="730"/>
                  </a:lnTo>
                  <a:lnTo>
                    <a:pt x="1060" y="715"/>
                  </a:lnTo>
                  <a:lnTo>
                    <a:pt x="1060" y="706"/>
                  </a:lnTo>
                  <a:lnTo>
                    <a:pt x="1057" y="709"/>
                  </a:lnTo>
                  <a:lnTo>
                    <a:pt x="1057" y="715"/>
                  </a:lnTo>
                  <a:lnTo>
                    <a:pt x="1045" y="736"/>
                  </a:lnTo>
                  <a:lnTo>
                    <a:pt x="1036" y="748"/>
                  </a:lnTo>
                  <a:lnTo>
                    <a:pt x="1020" y="755"/>
                  </a:lnTo>
                  <a:lnTo>
                    <a:pt x="1005" y="761"/>
                  </a:lnTo>
                  <a:lnTo>
                    <a:pt x="996" y="764"/>
                  </a:lnTo>
                  <a:lnTo>
                    <a:pt x="981" y="745"/>
                  </a:lnTo>
                  <a:lnTo>
                    <a:pt x="981" y="730"/>
                  </a:lnTo>
                  <a:lnTo>
                    <a:pt x="993" y="724"/>
                  </a:lnTo>
                  <a:lnTo>
                    <a:pt x="1005" y="721"/>
                  </a:lnTo>
                  <a:lnTo>
                    <a:pt x="1011" y="724"/>
                  </a:lnTo>
                  <a:lnTo>
                    <a:pt x="1017" y="730"/>
                  </a:lnTo>
                  <a:lnTo>
                    <a:pt x="1020" y="724"/>
                  </a:lnTo>
                  <a:lnTo>
                    <a:pt x="1020" y="715"/>
                  </a:lnTo>
                  <a:lnTo>
                    <a:pt x="1020" y="709"/>
                  </a:lnTo>
                  <a:lnTo>
                    <a:pt x="1026" y="700"/>
                  </a:lnTo>
                  <a:lnTo>
                    <a:pt x="1030" y="690"/>
                  </a:lnTo>
                  <a:lnTo>
                    <a:pt x="1026" y="681"/>
                  </a:lnTo>
                  <a:lnTo>
                    <a:pt x="1017" y="675"/>
                  </a:lnTo>
                  <a:lnTo>
                    <a:pt x="1017" y="672"/>
                  </a:lnTo>
                  <a:lnTo>
                    <a:pt x="1011" y="672"/>
                  </a:lnTo>
                  <a:lnTo>
                    <a:pt x="1005" y="675"/>
                  </a:lnTo>
                  <a:lnTo>
                    <a:pt x="996" y="675"/>
                  </a:lnTo>
                  <a:lnTo>
                    <a:pt x="993" y="675"/>
                  </a:lnTo>
                  <a:lnTo>
                    <a:pt x="987" y="681"/>
                  </a:lnTo>
                  <a:lnTo>
                    <a:pt x="965" y="690"/>
                  </a:lnTo>
                  <a:lnTo>
                    <a:pt x="956" y="690"/>
                  </a:lnTo>
                  <a:lnTo>
                    <a:pt x="950" y="675"/>
                  </a:lnTo>
                  <a:lnTo>
                    <a:pt x="941" y="660"/>
                  </a:lnTo>
                  <a:lnTo>
                    <a:pt x="938" y="657"/>
                  </a:lnTo>
                  <a:lnTo>
                    <a:pt x="941" y="651"/>
                  </a:lnTo>
                  <a:lnTo>
                    <a:pt x="947" y="651"/>
                  </a:lnTo>
                  <a:lnTo>
                    <a:pt x="947" y="635"/>
                  </a:lnTo>
                  <a:lnTo>
                    <a:pt x="941" y="620"/>
                  </a:lnTo>
                  <a:lnTo>
                    <a:pt x="932" y="605"/>
                  </a:lnTo>
                  <a:lnTo>
                    <a:pt x="938" y="596"/>
                  </a:lnTo>
                  <a:lnTo>
                    <a:pt x="941" y="590"/>
                  </a:lnTo>
                  <a:lnTo>
                    <a:pt x="947" y="590"/>
                  </a:lnTo>
                  <a:lnTo>
                    <a:pt x="947" y="586"/>
                  </a:lnTo>
                  <a:lnTo>
                    <a:pt x="941" y="577"/>
                  </a:lnTo>
                  <a:lnTo>
                    <a:pt x="941" y="571"/>
                  </a:lnTo>
                  <a:lnTo>
                    <a:pt x="941" y="556"/>
                  </a:lnTo>
                  <a:lnTo>
                    <a:pt x="941" y="550"/>
                  </a:lnTo>
                  <a:lnTo>
                    <a:pt x="932" y="550"/>
                  </a:lnTo>
                  <a:lnTo>
                    <a:pt x="932" y="541"/>
                  </a:lnTo>
                  <a:lnTo>
                    <a:pt x="926" y="531"/>
                  </a:lnTo>
                  <a:lnTo>
                    <a:pt x="923" y="525"/>
                  </a:lnTo>
                  <a:lnTo>
                    <a:pt x="916" y="516"/>
                  </a:lnTo>
                  <a:lnTo>
                    <a:pt x="910" y="516"/>
                  </a:lnTo>
                  <a:lnTo>
                    <a:pt x="910" y="510"/>
                  </a:lnTo>
                  <a:lnTo>
                    <a:pt x="907" y="507"/>
                  </a:lnTo>
                  <a:lnTo>
                    <a:pt x="901" y="510"/>
                  </a:lnTo>
                  <a:lnTo>
                    <a:pt x="898" y="498"/>
                  </a:lnTo>
                  <a:lnTo>
                    <a:pt x="886" y="476"/>
                  </a:lnTo>
                  <a:lnTo>
                    <a:pt x="883" y="458"/>
                  </a:lnTo>
                  <a:lnTo>
                    <a:pt x="877" y="446"/>
                  </a:lnTo>
                  <a:lnTo>
                    <a:pt x="861" y="437"/>
                  </a:lnTo>
                  <a:lnTo>
                    <a:pt x="861" y="421"/>
                  </a:lnTo>
                  <a:lnTo>
                    <a:pt x="855" y="418"/>
                  </a:lnTo>
                  <a:lnTo>
                    <a:pt x="846" y="406"/>
                  </a:lnTo>
                  <a:lnTo>
                    <a:pt x="846" y="397"/>
                  </a:lnTo>
                  <a:lnTo>
                    <a:pt x="843" y="388"/>
                  </a:lnTo>
                  <a:lnTo>
                    <a:pt x="837" y="382"/>
                  </a:lnTo>
                  <a:lnTo>
                    <a:pt x="831" y="379"/>
                  </a:lnTo>
                  <a:lnTo>
                    <a:pt x="828" y="357"/>
                  </a:lnTo>
                  <a:lnTo>
                    <a:pt x="822" y="354"/>
                  </a:lnTo>
                  <a:lnTo>
                    <a:pt x="813" y="348"/>
                  </a:lnTo>
                  <a:lnTo>
                    <a:pt x="813" y="342"/>
                  </a:lnTo>
                  <a:lnTo>
                    <a:pt x="803" y="339"/>
                  </a:lnTo>
                  <a:lnTo>
                    <a:pt x="797" y="333"/>
                  </a:lnTo>
                  <a:lnTo>
                    <a:pt x="791" y="308"/>
                  </a:lnTo>
                  <a:lnTo>
                    <a:pt x="788" y="308"/>
                  </a:lnTo>
                  <a:lnTo>
                    <a:pt x="788" y="299"/>
                  </a:lnTo>
                  <a:lnTo>
                    <a:pt x="782" y="287"/>
                  </a:lnTo>
                  <a:lnTo>
                    <a:pt x="782" y="293"/>
                  </a:lnTo>
                  <a:lnTo>
                    <a:pt x="776" y="284"/>
                  </a:lnTo>
                  <a:lnTo>
                    <a:pt x="776" y="272"/>
                  </a:lnTo>
                  <a:lnTo>
                    <a:pt x="773" y="269"/>
                  </a:lnTo>
                  <a:lnTo>
                    <a:pt x="767" y="256"/>
                  </a:lnTo>
                  <a:lnTo>
                    <a:pt x="764" y="250"/>
                  </a:lnTo>
                  <a:lnTo>
                    <a:pt x="752" y="250"/>
                  </a:lnTo>
                  <a:lnTo>
                    <a:pt x="752" y="244"/>
                  </a:lnTo>
                  <a:lnTo>
                    <a:pt x="752" y="238"/>
                  </a:lnTo>
                  <a:lnTo>
                    <a:pt x="764" y="238"/>
                  </a:lnTo>
                  <a:lnTo>
                    <a:pt x="767" y="235"/>
                  </a:lnTo>
                  <a:lnTo>
                    <a:pt x="767" y="214"/>
                  </a:lnTo>
                  <a:lnTo>
                    <a:pt x="767" y="198"/>
                  </a:lnTo>
                  <a:lnTo>
                    <a:pt x="767" y="189"/>
                  </a:lnTo>
                  <a:lnTo>
                    <a:pt x="773" y="189"/>
                  </a:lnTo>
                  <a:lnTo>
                    <a:pt x="776" y="174"/>
                  </a:lnTo>
                  <a:lnTo>
                    <a:pt x="776" y="152"/>
                  </a:lnTo>
                  <a:lnTo>
                    <a:pt x="767" y="128"/>
                  </a:lnTo>
                  <a:lnTo>
                    <a:pt x="773" y="119"/>
                  </a:lnTo>
                  <a:lnTo>
                    <a:pt x="782" y="110"/>
                  </a:lnTo>
                  <a:lnTo>
                    <a:pt x="788" y="100"/>
                  </a:lnTo>
                  <a:lnTo>
                    <a:pt x="782" y="85"/>
                  </a:lnTo>
                  <a:lnTo>
                    <a:pt x="782" y="70"/>
                  </a:lnTo>
                  <a:lnTo>
                    <a:pt x="776" y="61"/>
                  </a:lnTo>
                  <a:lnTo>
                    <a:pt x="767" y="55"/>
                  </a:lnTo>
                  <a:lnTo>
                    <a:pt x="773" y="45"/>
                  </a:lnTo>
                  <a:lnTo>
                    <a:pt x="767" y="45"/>
                  </a:lnTo>
                  <a:lnTo>
                    <a:pt x="764" y="39"/>
                  </a:lnTo>
                  <a:lnTo>
                    <a:pt x="758" y="39"/>
                  </a:lnTo>
                  <a:lnTo>
                    <a:pt x="752" y="48"/>
                  </a:lnTo>
                  <a:lnTo>
                    <a:pt x="748" y="48"/>
                  </a:lnTo>
                  <a:lnTo>
                    <a:pt x="742" y="39"/>
                  </a:lnTo>
                  <a:lnTo>
                    <a:pt x="736" y="33"/>
                  </a:lnTo>
                  <a:lnTo>
                    <a:pt x="733" y="33"/>
                  </a:lnTo>
                  <a:lnTo>
                    <a:pt x="727" y="30"/>
                  </a:lnTo>
                  <a:lnTo>
                    <a:pt x="727" y="21"/>
                  </a:lnTo>
                  <a:lnTo>
                    <a:pt x="724" y="21"/>
                  </a:lnTo>
                  <a:lnTo>
                    <a:pt x="712" y="21"/>
                  </a:lnTo>
                  <a:lnTo>
                    <a:pt x="709" y="24"/>
                  </a:lnTo>
                  <a:lnTo>
                    <a:pt x="703" y="24"/>
                  </a:lnTo>
                  <a:lnTo>
                    <a:pt x="700" y="24"/>
                  </a:lnTo>
                  <a:lnTo>
                    <a:pt x="693" y="15"/>
                  </a:lnTo>
                  <a:lnTo>
                    <a:pt x="687" y="12"/>
                  </a:lnTo>
                  <a:lnTo>
                    <a:pt x="693" y="6"/>
                  </a:lnTo>
                  <a:lnTo>
                    <a:pt x="693" y="0"/>
                  </a:lnTo>
                  <a:lnTo>
                    <a:pt x="687" y="0"/>
                  </a:lnTo>
                  <a:lnTo>
                    <a:pt x="669" y="0"/>
                  </a:lnTo>
                  <a:lnTo>
                    <a:pt x="648" y="12"/>
                  </a:lnTo>
                  <a:lnTo>
                    <a:pt x="638" y="15"/>
                  </a:lnTo>
                  <a:lnTo>
                    <a:pt x="623" y="15"/>
                  </a:lnTo>
                  <a:lnTo>
                    <a:pt x="614" y="15"/>
                  </a:lnTo>
                  <a:lnTo>
                    <a:pt x="617" y="21"/>
                  </a:lnTo>
                  <a:lnTo>
                    <a:pt x="617" y="33"/>
                  </a:lnTo>
                  <a:lnTo>
                    <a:pt x="614" y="39"/>
                  </a:lnTo>
                  <a:lnTo>
                    <a:pt x="617" y="45"/>
                  </a:lnTo>
                  <a:lnTo>
                    <a:pt x="623" y="48"/>
                  </a:lnTo>
                  <a:lnTo>
                    <a:pt x="629" y="61"/>
                  </a:lnTo>
                  <a:lnTo>
                    <a:pt x="638" y="61"/>
                  </a:lnTo>
                  <a:lnTo>
                    <a:pt x="645" y="64"/>
                  </a:lnTo>
                  <a:lnTo>
                    <a:pt x="632" y="73"/>
                  </a:lnTo>
                  <a:lnTo>
                    <a:pt x="629" y="88"/>
                  </a:lnTo>
                  <a:lnTo>
                    <a:pt x="632" y="88"/>
                  </a:lnTo>
                  <a:lnTo>
                    <a:pt x="638" y="94"/>
                  </a:lnTo>
                  <a:lnTo>
                    <a:pt x="629" y="103"/>
                  </a:lnTo>
                  <a:lnTo>
                    <a:pt x="617" y="103"/>
                  </a:lnTo>
                  <a:lnTo>
                    <a:pt x="608" y="94"/>
                  </a:lnTo>
                  <a:lnTo>
                    <a:pt x="614" y="88"/>
                  </a:lnTo>
                  <a:lnTo>
                    <a:pt x="608" y="79"/>
                  </a:lnTo>
                  <a:lnTo>
                    <a:pt x="605" y="73"/>
                  </a:lnTo>
                  <a:lnTo>
                    <a:pt x="599" y="79"/>
                  </a:lnTo>
                  <a:lnTo>
                    <a:pt x="593" y="88"/>
                  </a:lnTo>
                  <a:lnTo>
                    <a:pt x="593" y="94"/>
                  </a:lnTo>
                  <a:lnTo>
                    <a:pt x="593" y="103"/>
                  </a:lnTo>
                  <a:lnTo>
                    <a:pt x="593" y="110"/>
                  </a:lnTo>
                  <a:lnTo>
                    <a:pt x="590" y="119"/>
                  </a:lnTo>
                  <a:lnTo>
                    <a:pt x="574" y="119"/>
                  </a:lnTo>
                  <a:lnTo>
                    <a:pt x="565" y="119"/>
                  </a:lnTo>
                  <a:lnTo>
                    <a:pt x="565" y="125"/>
                  </a:lnTo>
                  <a:lnTo>
                    <a:pt x="559" y="143"/>
                  </a:lnTo>
                  <a:lnTo>
                    <a:pt x="559" y="149"/>
                  </a:lnTo>
                  <a:lnTo>
                    <a:pt x="550" y="158"/>
                  </a:lnTo>
                  <a:lnTo>
                    <a:pt x="550" y="165"/>
                  </a:lnTo>
                  <a:lnTo>
                    <a:pt x="550" y="168"/>
                  </a:lnTo>
                  <a:lnTo>
                    <a:pt x="544" y="165"/>
                  </a:lnTo>
                  <a:lnTo>
                    <a:pt x="541" y="158"/>
                  </a:lnTo>
                  <a:lnTo>
                    <a:pt x="529" y="174"/>
                  </a:lnTo>
                  <a:lnTo>
                    <a:pt x="529" y="165"/>
                  </a:lnTo>
                  <a:lnTo>
                    <a:pt x="529" y="152"/>
                  </a:lnTo>
                  <a:lnTo>
                    <a:pt x="535" y="149"/>
                  </a:lnTo>
                  <a:lnTo>
                    <a:pt x="529" y="143"/>
                  </a:lnTo>
                  <a:lnTo>
                    <a:pt x="529" y="134"/>
                  </a:lnTo>
                  <a:lnTo>
                    <a:pt x="525" y="134"/>
                  </a:lnTo>
                  <a:lnTo>
                    <a:pt x="519" y="134"/>
                  </a:lnTo>
                  <a:lnTo>
                    <a:pt x="513" y="128"/>
                  </a:lnTo>
                  <a:lnTo>
                    <a:pt x="510" y="143"/>
                  </a:lnTo>
                  <a:lnTo>
                    <a:pt x="513" y="143"/>
                  </a:lnTo>
                  <a:lnTo>
                    <a:pt x="513" y="152"/>
                  </a:lnTo>
                  <a:lnTo>
                    <a:pt x="510" y="152"/>
                  </a:lnTo>
                  <a:lnTo>
                    <a:pt x="510" y="149"/>
                  </a:lnTo>
                  <a:lnTo>
                    <a:pt x="504" y="149"/>
                  </a:lnTo>
                  <a:lnTo>
                    <a:pt x="504" y="152"/>
                  </a:lnTo>
                  <a:lnTo>
                    <a:pt x="504" y="158"/>
                  </a:lnTo>
                  <a:lnTo>
                    <a:pt x="513" y="174"/>
                  </a:lnTo>
                  <a:lnTo>
                    <a:pt x="504" y="174"/>
                  </a:lnTo>
                  <a:lnTo>
                    <a:pt x="501" y="168"/>
                  </a:lnTo>
                  <a:lnTo>
                    <a:pt x="501" y="165"/>
                  </a:lnTo>
                  <a:lnTo>
                    <a:pt x="495" y="168"/>
                  </a:lnTo>
                  <a:lnTo>
                    <a:pt x="489" y="177"/>
                  </a:lnTo>
                  <a:lnTo>
                    <a:pt x="486" y="177"/>
                  </a:lnTo>
                  <a:lnTo>
                    <a:pt x="474" y="198"/>
                  </a:lnTo>
                  <a:lnTo>
                    <a:pt x="470" y="204"/>
                  </a:lnTo>
                  <a:lnTo>
                    <a:pt x="464" y="207"/>
                  </a:lnTo>
                  <a:lnTo>
                    <a:pt x="470" y="214"/>
                  </a:lnTo>
                  <a:lnTo>
                    <a:pt x="474" y="220"/>
                  </a:lnTo>
                  <a:lnTo>
                    <a:pt x="464" y="229"/>
                  </a:lnTo>
                  <a:lnTo>
                    <a:pt x="458" y="235"/>
                  </a:lnTo>
                  <a:lnTo>
                    <a:pt x="455" y="235"/>
                  </a:lnTo>
                  <a:lnTo>
                    <a:pt x="464" y="244"/>
                  </a:lnTo>
                  <a:lnTo>
                    <a:pt x="464" y="253"/>
                  </a:lnTo>
                  <a:lnTo>
                    <a:pt x="464" y="262"/>
                  </a:lnTo>
                  <a:lnTo>
                    <a:pt x="464" y="269"/>
                  </a:lnTo>
                  <a:lnTo>
                    <a:pt x="458" y="272"/>
                  </a:lnTo>
                  <a:lnTo>
                    <a:pt x="449" y="278"/>
                  </a:lnTo>
                  <a:lnTo>
                    <a:pt x="434" y="284"/>
                  </a:lnTo>
                  <a:lnTo>
                    <a:pt x="431" y="287"/>
                  </a:lnTo>
                  <a:lnTo>
                    <a:pt x="416" y="278"/>
                  </a:lnTo>
                  <a:lnTo>
                    <a:pt x="406" y="272"/>
                  </a:lnTo>
                  <a:lnTo>
                    <a:pt x="394" y="272"/>
                  </a:lnTo>
                  <a:lnTo>
                    <a:pt x="385" y="269"/>
                  </a:lnTo>
                  <a:lnTo>
                    <a:pt x="385" y="262"/>
                  </a:lnTo>
                  <a:lnTo>
                    <a:pt x="385" y="253"/>
                  </a:lnTo>
                  <a:lnTo>
                    <a:pt x="385" y="250"/>
                  </a:lnTo>
                  <a:lnTo>
                    <a:pt x="400" y="244"/>
                  </a:lnTo>
                  <a:lnTo>
                    <a:pt x="400" y="238"/>
                  </a:lnTo>
                  <a:lnTo>
                    <a:pt x="409" y="238"/>
                  </a:lnTo>
                  <a:lnTo>
                    <a:pt x="416" y="235"/>
                  </a:lnTo>
                  <a:lnTo>
                    <a:pt x="406" y="229"/>
                  </a:lnTo>
                  <a:lnTo>
                    <a:pt x="400" y="223"/>
                  </a:lnTo>
                  <a:lnTo>
                    <a:pt x="394" y="220"/>
                  </a:lnTo>
                  <a:lnTo>
                    <a:pt x="385" y="220"/>
                  </a:lnTo>
                  <a:lnTo>
                    <a:pt x="382" y="207"/>
                  </a:lnTo>
                  <a:lnTo>
                    <a:pt x="376" y="207"/>
                  </a:lnTo>
                  <a:lnTo>
                    <a:pt x="361" y="214"/>
                  </a:lnTo>
                  <a:lnTo>
                    <a:pt x="351" y="214"/>
                  </a:lnTo>
                  <a:lnTo>
                    <a:pt x="351" y="220"/>
                  </a:lnTo>
                  <a:lnTo>
                    <a:pt x="339" y="220"/>
                  </a:lnTo>
                  <a:lnTo>
                    <a:pt x="351" y="223"/>
                  </a:lnTo>
                  <a:lnTo>
                    <a:pt x="354" y="229"/>
                  </a:lnTo>
                  <a:lnTo>
                    <a:pt x="361" y="235"/>
                  </a:lnTo>
                  <a:lnTo>
                    <a:pt x="361" y="238"/>
                  </a:lnTo>
                  <a:lnTo>
                    <a:pt x="361" y="250"/>
                  </a:lnTo>
                  <a:lnTo>
                    <a:pt x="367" y="253"/>
                  </a:lnTo>
                  <a:lnTo>
                    <a:pt x="367" y="256"/>
                  </a:lnTo>
                  <a:lnTo>
                    <a:pt x="370" y="256"/>
                  </a:lnTo>
                  <a:lnTo>
                    <a:pt x="367" y="269"/>
                  </a:lnTo>
                  <a:lnTo>
                    <a:pt x="367" y="272"/>
                  </a:lnTo>
                  <a:lnTo>
                    <a:pt x="367" y="287"/>
                  </a:lnTo>
                  <a:lnTo>
                    <a:pt x="376" y="287"/>
                  </a:lnTo>
                  <a:lnTo>
                    <a:pt x="385" y="287"/>
                  </a:lnTo>
                  <a:lnTo>
                    <a:pt x="388" y="293"/>
                  </a:lnTo>
                  <a:lnTo>
                    <a:pt x="388" y="299"/>
                  </a:lnTo>
                  <a:lnTo>
                    <a:pt x="394" y="302"/>
                  </a:lnTo>
                  <a:lnTo>
                    <a:pt x="394" y="308"/>
                  </a:lnTo>
                  <a:lnTo>
                    <a:pt x="400" y="314"/>
                  </a:lnTo>
                  <a:lnTo>
                    <a:pt x="394" y="317"/>
                  </a:lnTo>
                  <a:lnTo>
                    <a:pt x="388" y="327"/>
                  </a:lnTo>
                  <a:lnTo>
                    <a:pt x="400" y="339"/>
                  </a:lnTo>
                  <a:lnTo>
                    <a:pt x="406" y="342"/>
                  </a:lnTo>
                  <a:lnTo>
                    <a:pt x="394" y="348"/>
                  </a:lnTo>
                  <a:lnTo>
                    <a:pt x="388" y="342"/>
                  </a:lnTo>
                  <a:lnTo>
                    <a:pt x="382" y="348"/>
                  </a:lnTo>
                  <a:lnTo>
                    <a:pt x="370" y="348"/>
                  </a:lnTo>
                  <a:lnTo>
                    <a:pt x="376" y="339"/>
                  </a:lnTo>
                  <a:lnTo>
                    <a:pt x="382" y="339"/>
                  </a:lnTo>
                  <a:lnTo>
                    <a:pt x="370" y="327"/>
                  </a:lnTo>
                  <a:lnTo>
                    <a:pt x="367" y="333"/>
                  </a:lnTo>
                  <a:lnTo>
                    <a:pt x="354" y="333"/>
                  </a:lnTo>
                  <a:lnTo>
                    <a:pt x="345" y="327"/>
                  </a:lnTo>
                  <a:lnTo>
                    <a:pt x="345" y="333"/>
                  </a:lnTo>
                  <a:lnTo>
                    <a:pt x="339" y="342"/>
                  </a:lnTo>
                  <a:lnTo>
                    <a:pt x="336" y="357"/>
                  </a:lnTo>
                  <a:lnTo>
                    <a:pt x="327" y="363"/>
                  </a:lnTo>
                  <a:lnTo>
                    <a:pt x="321" y="366"/>
                  </a:lnTo>
                  <a:lnTo>
                    <a:pt x="321" y="379"/>
                  </a:lnTo>
                  <a:lnTo>
                    <a:pt x="315" y="388"/>
                  </a:lnTo>
                  <a:lnTo>
                    <a:pt x="312" y="391"/>
                  </a:lnTo>
                  <a:lnTo>
                    <a:pt x="306" y="397"/>
                  </a:lnTo>
                  <a:lnTo>
                    <a:pt x="312" y="403"/>
                  </a:lnTo>
                  <a:lnTo>
                    <a:pt x="327" y="412"/>
                  </a:lnTo>
                  <a:lnTo>
                    <a:pt x="336" y="418"/>
                  </a:lnTo>
                  <a:lnTo>
                    <a:pt x="336" y="421"/>
                  </a:lnTo>
                  <a:lnTo>
                    <a:pt x="345" y="434"/>
                  </a:lnTo>
                  <a:lnTo>
                    <a:pt x="351" y="446"/>
                  </a:lnTo>
                  <a:lnTo>
                    <a:pt x="351" y="452"/>
                  </a:lnTo>
                  <a:lnTo>
                    <a:pt x="376" y="446"/>
                  </a:lnTo>
                  <a:lnTo>
                    <a:pt x="382" y="452"/>
                  </a:lnTo>
                  <a:lnTo>
                    <a:pt x="385" y="461"/>
                  </a:lnTo>
                  <a:lnTo>
                    <a:pt x="376" y="458"/>
                  </a:lnTo>
                  <a:lnTo>
                    <a:pt x="370" y="458"/>
                  </a:lnTo>
                  <a:lnTo>
                    <a:pt x="361" y="458"/>
                  </a:lnTo>
                  <a:lnTo>
                    <a:pt x="351" y="452"/>
                  </a:lnTo>
                  <a:lnTo>
                    <a:pt x="345" y="446"/>
                  </a:lnTo>
                  <a:lnTo>
                    <a:pt x="339" y="446"/>
                  </a:lnTo>
                  <a:lnTo>
                    <a:pt x="336" y="452"/>
                  </a:lnTo>
                  <a:lnTo>
                    <a:pt x="330" y="446"/>
                  </a:lnTo>
                  <a:lnTo>
                    <a:pt x="321" y="452"/>
                  </a:lnTo>
                  <a:lnTo>
                    <a:pt x="306" y="446"/>
                  </a:lnTo>
                  <a:lnTo>
                    <a:pt x="296" y="443"/>
                  </a:lnTo>
                  <a:lnTo>
                    <a:pt x="287" y="443"/>
                  </a:lnTo>
                  <a:lnTo>
                    <a:pt x="287" y="437"/>
                  </a:lnTo>
                  <a:lnTo>
                    <a:pt x="281" y="437"/>
                  </a:lnTo>
                  <a:lnTo>
                    <a:pt x="266" y="437"/>
                  </a:lnTo>
                  <a:lnTo>
                    <a:pt x="251" y="434"/>
                  </a:lnTo>
                  <a:lnTo>
                    <a:pt x="251" y="443"/>
                  </a:lnTo>
                  <a:lnTo>
                    <a:pt x="244" y="446"/>
                  </a:lnTo>
                  <a:lnTo>
                    <a:pt x="244" y="452"/>
                  </a:lnTo>
                  <a:lnTo>
                    <a:pt x="257" y="458"/>
                  </a:lnTo>
                  <a:lnTo>
                    <a:pt x="260" y="461"/>
                  </a:lnTo>
                  <a:lnTo>
                    <a:pt x="275" y="467"/>
                  </a:lnTo>
                  <a:lnTo>
                    <a:pt x="275" y="461"/>
                  </a:lnTo>
                  <a:lnTo>
                    <a:pt x="281" y="461"/>
                  </a:lnTo>
                  <a:lnTo>
                    <a:pt x="290" y="470"/>
                  </a:lnTo>
                  <a:lnTo>
                    <a:pt x="296" y="492"/>
                  </a:lnTo>
                  <a:lnTo>
                    <a:pt x="287" y="498"/>
                  </a:lnTo>
                  <a:lnTo>
                    <a:pt x="281" y="501"/>
                  </a:lnTo>
                  <a:lnTo>
                    <a:pt x="272" y="498"/>
                  </a:lnTo>
                  <a:lnTo>
                    <a:pt x="260" y="498"/>
                  </a:lnTo>
                  <a:lnTo>
                    <a:pt x="257" y="498"/>
                  </a:lnTo>
                  <a:lnTo>
                    <a:pt x="244" y="486"/>
                  </a:lnTo>
                  <a:lnTo>
                    <a:pt x="241" y="483"/>
                  </a:lnTo>
                  <a:lnTo>
                    <a:pt x="235" y="476"/>
                  </a:lnTo>
                  <a:lnTo>
                    <a:pt x="232" y="486"/>
                  </a:lnTo>
                  <a:lnTo>
                    <a:pt x="226" y="483"/>
                  </a:lnTo>
                  <a:lnTo>
                    <a:pt x="211" y="476"/>
                  </a:lnTo>
                  <a:lnTo>
                    <a:pt x="211" y="467"/>
                  </a:lnTo>
                  <a:lnTo>
                    <a:pt x="208" y="467"/>
                  </a:lnTo>
                  <a:lnTo>
                    <a:pt x="208" y="461"/>
                  </a:lnTo>
                  <a:lnTo>
                    <a:pt x="208" y="458"/>
                  </a:lnTo>
                  <a:lnTo>
                    <a:pt x="202" y="452"/>
                  </a:lnTo>
                  <a:lnTo>
                    <a:pt x="202" y="446"/>
                  </a:lnTo>
                  <a:lnTo>
                    <a:pt x="196" y="437"/>
                  </a:lnTo>
                  <a:lnTo>
                    <a:pt x="193" y="434"/>
                  </a:lnTo>
                  <a:lnTo>
                    <a:pt x="193" y="428"/>
                  </a:lnTo>
                  <a:lnTo>
                    <a:pt x="196" y="421"/>
                  </a:lnTo>
                  <a:lnTo>
                    <a:pt x="196" y="412"/>
                  </a:lnTo>
                  <a:lnTo>
                    <a:pt x="193" y="406"/>
                  </a:lnTo>
                  <a:lnTo>
                    <a:pt x="193" y="403"/>
                  </a:lnTo>
                  <a:lnTo>
                    <a:pt x="186" y="397"/>
                  </a:lnTo>
                  <a:lnTo>
                    <a:pt x="183" y="391"/>
                  </a:lnTo>
                  <a:lnTo>
                    <a:pt x="168" y="391"/>
                  </a:lnTo>
                  <a:lnTo>
                    <a:pt x="162" y="391"/>
                  </a:lnTo>
                  <a:lnTo>
                    <a:pt x="156" y="391"/>
                  </a:lnTo>
                  <a:lnTo>
                    <a:pt x="153" y="388"/>
                  </a:lnTo>
                  <a:lnTo>
                    <a:pt x="156" y="388"/>
                  </a:lnTo>
                  <a:lnTo>
                    <a:pt x="156" y="382"/>
                  </a:lnTo>
                  <a:lnTo>
                    <a:pt x="153" y="382"/>
                  </a:lnTo>
                  <a:lnTo>
                    <a:pt x="147" y="382"/>
                  </a:lnTo>
                  <a:lnTo>
                    <a:pt x="147" y="379"/>
                  </a:lnTo>
                  <a:lnTo>
                    <a:pt x="138" y="379"/>
                  </a:lnTo>
                  <a:lnTo>
                    <a:pt x="131" y="372"/>
                  </a:lnTo>
                  <a:lnTo>
                    <a:pt x="125" y="363"/>
                  </a:lnTo>
                  <a:lnTo>
                    <a:pt x="131" y="354"/>
                  </a:lnTo>
                  <a:lnTo>
                    <a:pt x="125" y="354"/>
                  </a:lnTo>
                  <a:lnTo>
                    <a:pt x="122" y="348"/>
                  </a:lnTo>
                  <a:lnTo>
                    <a:pt x="125" y="348"/>
                  </a:lnTo>
                  <a:lnTo>
                    <a:pt x="131" y="348"/>
                  </a:lnTo>
                  <a:lnTo>
                    <a:pt x="138" y="348"/>
                  </a:lnTo>
                  <a:lnTo>
                    <a:pt x="147" y="357"/>
                  </a:lnTo>
                  <a:lnTo>
                    <a:pt x="153" y="363"/>
                  </a:lnTo>
                  <a:lnTo>
                    <a:pt x="156" y="363"/>
                  </a:lnTo>
                  <a:lnTo>
                    <a:pt x="156" y="357"/>
                  </a:lnTo>
                  <a:lnTo>
                    <a:pt x="168" y="363"/>
                  </a:lnTo>
                  <a:lnTo>
                    <a:pt x="177" y="366"/>
                  </a:lnTo>
                  <a:lnTo>
                    <a:pt x="183" y="366"/>
                  </a:lnTo>
                  <a:lnTo>
                    <a:pt x="186" y="366"/>
                  </a:lnTo>
                  <a:lnTo>
                    <a:pt x="193" y="372"/>
                  </a:lnTo>
                  <a:lnTo>
                    <a:pt x="202" y="372"/>
                  </a:lnTo>
                  <a:lnTo>
                    <a:pt x="211" y="372"/>
                  </a:lnTo>
                  <a:lnTo>
                    <a:pt x="226" y="379"/>
                  </a:lnTo>
                  <a:lnTo>
                    <a:pt x="232" y="372"/>
                  </a:lnTo>
                  <a:lnTo>
                    <a:pt x="235" y="366"/>
                  </a:lnTo>
                  <a:lnTo>
                    <a:pt x="241" y="372"/>
                  </a:lnTo>
                  <a:lnTo>
                    <a:pt x="241" y="379"/>
                  </a:lnTo>
                  <a:lnTo>
                    <a:pt x="251" y="379"/>
                  </a:lnTo>
                  <a:lnTo>
                    <a:pt x="260" y="379"/>
                  </a:lnTo>
                  <a:lnTo>
                    <a:pt x="272" y="379"/>
                  </a:lnTo>
                  <a:lnTo>
                    <a:pt x="281" y="366"/>
                  </a:lnTo>
                  <a:lnTo>
                    <a:pt x="287" y="366"/>
                  </a:lnTo>
                  <a:lnTo>
                    <a:pt x="296" y="363"/>
                  </a:lnTo>
                  <a:lnTo>
                    <a:pt x="299" y="357"/>
                  </a:lnTo>
                  <a:lnTo>
                    <a:pt x="299" y="354"/>
                  </a:lnTo>
                  <a:lnTo>
                    <a:pt x="306" y="348"/>
                  </a:lnTo>
                  <a:lnTo>
                    <a:pt x="312" y="348"/>
                  </a:lnTo>
                  <a:lnTo>
                    <a:pt x="312" y="342"/>
                  </a:lnTo>
                  <a:lnTo>
                    <a:pt x="312" y="339"/>
                  </a:lnTo>
                  <a:lnTo>
                    <a:pt x="315" y="339"/>
                  </a:lnTo>
                  <a:lnTo>
                    <a:pt x="321" y="317"/>
                  </a:lnTo>
                  <a:lnTo>
                    <a:pt x="315" y="308"/>
                  </a:lnTo>
                  <a:lnTo>
                    <a:pt x="315" y="299"/>
                  </a:lnTo>
                  <a:lnTo>
                    <a:pt x="312" y="299"/>
                  </a:lnTo>
                  <a:lnTo>
                    <a:pt x="312" y="287"/>
                  </a:lnTo>
                  <a:lnTo>
                    <a:pt x="306" y="293"/>
                  </a:lnTo>
                  <a:lnTo>
                    <a:pt x="299" y="287"/>
                  </a:lnTo>
                  <a:lnTo>
                    <a:pt x="299" y="278"/>
                  </a:lnTo>
                  <a:lnTo>
                    <a:pt x="290" y="278"/>
                  </a:lnTo>
                  <a:lnTo>
                    <a:pt x="287" y="278"/>
                  </a:lnTo>
                  <a:lnTo>
                    <a:pt x="287" y="272"/>
                  </a:lnTo>
                  <a:lnTo>
                    <a:pt x="272" y="269"/>
                  </a:lnTo>
                  <a:lnTo>
                    <a:pt x="260" y="272"/>
                  </a:lnTo>
                  <a:lnTo>
                    <a:pt x="257" y="269"/>
                  </a:lnTo>
                  <a:lnTo>
                    <a:pt x="251" y="262"/>
                  </a:lnTo>
                  <a:lnTo>
                    <a:pt x="241" y="256"/>
                  </a:lnTo>
                  <a:lnTo>
                    <a:pt x="241" y="262"/>
                  </a:lnTo>
                  <a:lnTo>
                    <a:pt x="235" y="256"/>
                  </a:lnTo>
                  <a:lnTo>
                    <a:pt x="226" y="250"/>
                  </a:lnTo>
                  <a:lnTo>
                    <a:pt x="211" y="250"/>
                  </a:lnTo>
                  <a:lnTo>
                    <a:pt x="196" y="238"/>
                  </a:lnTo>
                  <a:lnTo>
                    <a:pt x="183" y="235"/>
                  </a:lnTo>
                  <a:lnTo>
                    <a:pt x="171" y="238"/>
                  </a:lnTo>
                  <a:lnTo>
                    <a:pt x="138" y="238"/>
                  </a:lnTo>
                  <a:lnTo>
                    <a:pt x="131" y="238"/>
                  </a:lnTo>
                  <a:lnTo>
                    <a:pt x="125" y="235"/>
                  </a:lnTo>
                  <a:lnTo>
                    <a:pt x="116" y="238"/>
                  </a:lnTo>
                  <a:lnTo>
                    <a:pt x="116" y="235"/>
                  </a:lnTo>
                  <a:lnTo>
                    <a:pt x="113" y="229"/>
                  </a:lnTo>
                  <a:lnTo>
                    <a:pt x="107" y="235"/>
                  </a:lnTo>
                  <a:lnTo>
                    <a:pt x="101" y="223"/>
                  </a:lnTo>
                  <a:lnTo>
                    <a:pt x="98" y="223"/>
                  </a:lnTo>
                  <a:lnTo>
                    <a:pt x="92" y="214"/>
                  </a:lnTo>
                  <a:lnTo>
                    <a:pt x="89" y="214"/>
                  </a:lnTo>
                  <a:lnTo>
                    <a:pt x="83" y="223"/>
                  </a:lnTo>
                  <a:lnTo>
                    <a:pt x="76" y="223"/>
                  </a:lnTo>
                  <a:lnTo>
                    <a:pt x="73" y="214"/>
                  </a:lnTo>
                  <a:lnTo>
                    <a:pt x="67" y="214"/>
                  </a:lnTo>
                  <a:lnTo>
                    <a:pt x="67" y="229"/>
                  </a:lnTo>
                  <a:lnTo>
                    <a:pt x="58" y="229"/>
                  </a:lnTo>
                  <a:lnTo>
                    <a:pt x="52" y="223"/>
                  </a:lnTo>
                  <a:lnTo>
                    <a:pt x="43" y="223"/>
                  </a:lnTo>
                  <a:lnTo>
                    <a:pt x="18" y="232"/>
                  </a:lnTo>
                  <a:lnTo>
                    <a:pt x="12" y="250"/>
                  </a:lnTo>
                  <a:lnTo>
                    <a:pt x="9" y="265"/>
                  </a:lnTo>
                  <a:lnTo>
                    <a:pt x="3" y="265"/>
                  </a:lnTo>
                  <a:lnTo>
                    <a:pt x="3" y="272"/>
                  </a:lnTo>
                  <a:lnTo>
                    <a:pt x="0" y="278"/>
                  </a:lnTo>
                  <a:lnTo>
                    <a:pt x="0" y="287"/>
                  </a:lnTo>
                  <a:lnTo>
                    <a:pt x="12" y="299"/>
                  </a:lnTo>
                  <a:lnTo>
                    <a:pt x="21" y="308"/>
                  </a:lnTo>
                  <a:lnTo>
                    <a:pt x="34" y="327"/>
                  </a:lnTo>
                  <a:lnTo>
                    <a:pt x="28" y="339"/>
                  </a:lnTo>
                  <a:lnTo>
                    <a:pt x="31" y="360"/>
                  </a:lnTo>
                  <a:lnTo>
                    <a:pt x="34" y="382"/>
                  </a:lnTo>
                  <a:lnTo>
                    <a:pt x="52" y="397"/>
                  </a:lnTo>
                  <a:lnTo>
                    <a:pt x="67" y="421"/>
                  </a:lnTo>
                  <a:lnTo>
                    <a:pt x="61" y="431"/>
                  </a:lnTo>
                  <a:lnTo>
                    <a:pt x="64" y="437"/>
                  </a:lnTo>
                  <a:lnTo>
                    <a:pt x="61" y="446"/>
                  </a:lnTo>
                  <a:lnTo>
                    <a:pt x="64" y="455"/>
                  </a:lnTo>
                  <a:lnTo>
                    <a:pt x="64" y="470"/>
                  </a:lnTo>
                  <a:lnTo>
                    <a:pt x="70" y="486"/>
                  </a:lnTo>
                  <a:lnTo>
                    <a:pt x="73" y="486"/>
                  </a:lnTo>
                  <a:lnTo>
                    <a:pt x="83" y="507"/>
                  </a:lnTo>
                  <a:lnTo>
                    <a:pt x="89" y="507"/>
                  </a:lnTo>
                  <a:lnTo>
                    <a:pt x="95" y="510"/>
                  </a:lnTo>
                  <a:lnTo>
                    <a:pt x="95" y="519"/>
                  </a:lnTo>
                  <a:lnTo>
                    <a:pt x="89" y="522"/>
                  </a:lnTo>
                  <a:lnTo>
                    <a:pt x="83" y="525"/>
                  </a:lnTo>
                  <a:lnTo>
                    <a:pt x="89" y="547"/>
                  </a:lnTo>
                  <a:lnTo>
                    <a:pt x="95" y="550"/>
                  </a:lnTo>
                  <a:lnTo>
                    <a:pt x="107" y="559"/>
                  </a:lnTo>
                  <a:lnTo>
                    <a:pt x="125" y="562"/>
                  </a:lnTo>
                  <a:lnTo>
                    <a:pt x="131" y="574"/>
                  </a:lnTo>
                  <a:lnTo>
                    <a:pt x="122" y="580"/>
                  </a:lnTo>
                  <a:lnTo>
                    <a:pt x="119" y="596"/>
                  </a:lnTo>
                  <a:lnTo>
                    <a:pt x="113" y="611"/>
                  </a:lnTo>
                  <a:lnTo>
                    <a:pt x="104" y="623"/>
                  </a:lnTo>
                  <a:lnTo>
                    <a:pt x="107" y="632"/>
                  </a:lnTo>
                  <a:lnTo>
                    <a:pt x="98" y="635"/>
                  </a:lnTo>
                  <a:lnTo>
                    <a:pt x="67" y="687"/>
                  </a:lnTo>
                  <a:lnTo>
                    <a:pt x="67" y="700"/>
                  </a:lnTo>
                  <a:lnTo>
                    <a:pt x="76" y="700"/>
                  </a:lnTo>
                  <a:lnTo>
                    <a:pt x="89" y="693"/>
                  </a:lnTo>
                  <a:lnTo>
                    <a:pt x="92" y="693"/>
                  </a:lnTo>
                  <a:lnTo>
                    <a:pt x="92" y="700"/>
                  </a:lnTo>
                  <a:lnTo>
                    <a:pt x="89" y="709"/>
                  </a:lnTo>
                  <a:lnTo>
                    <a:pt x="89" y="715"/>
                  </a:lnTo>
                  <a:lnTo>
                    <a:pt x="98" y="715"/>
                  </a:lnTo>
                  <a:lnTo>
                    <a:pt x="101" y="721"/>
                  </a:lnTo>
                  <a:lnTo>
                    <a:pt x="113" y="724"/>
                  </a:lnTo>
                  <a:lnTo>
                    <a:pt x="116" y="721"/>
                  </a:lnTo>
                  <a:lnTo>
                    <a:pt x="125" y="721"/>
                  </a:lnTo>
                  <a:lnTo>
                    <a:pt x="131" y="721"/>
                  </a:lnTo>
                  <a:lnTo>
                    <a:pt x="138" y="724"/>
                  </a:lnTo>
                  <a:lnTo>
                    <a:pt x="141" y="724"/>
                  </a:lnTo>
                  <a:lnTo>
                    <a:pt x="141" y="736"/>
                  </a:lnTo>
                  <a:lnTo>
                    <a:pt x="138" y="736"/>
                  </a:lnTo>
                  <a:lnTo>
                    <a:pt x="125" y="736"/>
                  </a:lnTo>
                  <a:lnTo>
                    <a:pt x="116" y="736"/>
                  </a:lnTo>
                  <a:lnTo>
                    <a:pt x="101" y="736"/>
                  </a:lnTo>
                  <a:lnTo>
                    <a:pt x="101" y="739"/>
                  </a:lnTo>
                  <a:lnTo>
                    <a:pt x="98" y="739"/>
                  </a:lnTo>
                  <a:lnTo>
                    <a:pt x="98" y="736"/>
                  </a:lnTo>
                  <a:lnTo>
                    <a:pt x="92" y="739"/>
                  </a:lnTo>
                  <a:lnTo>
                    <a:pt x="92" y="745"/>
                  </a:lnTo>
                  <a:lnTo>
                    <a:pt x="92" y="748"/>
                  </a:lnTo>
                  <a:lnTo>
                    <a:pt x="92" y="755"/>
                  </a:lnTo>
                  <a:lnTo>
                    <a:pt x="89" y="755"/>
                  </a:lnTo>
                  <a:lnTo>
                    <a:pt x="83" y="745"/>
                  </a:lnTo>
                  <a:lnTo>
                    <a:pt x="76" y="748"/>
                  </a:lnTo>
                  <a:lnTo>
                    <a:pt x="76" y="755"/>
                  </a:lnTo>
                  <a:lnTo>
                    <a:pt x="76" y="761"/>
                  </a:lnTo>
                  <a:lnTo>
                    <a:pt x="76" y="770"/>
                  </a:lnTo>
                  <a:lnTo>
                    <a:pt x="83" y="773"/>
                  </a:lnTo>
                  <a:lnTo>
                    <a:pt x="83" y="785"/>
                  </a:lnTo>
                  <a:lnTo>
                    <a:pt x="73" y="794"/>
                  </a:lnTo>
                  <a:lnTo>
                    <a:pt x="73" y="800"/>
                  </a:lnTo>
                  <a:lnTo>
                    <a:pt x="76" y="804"/>
                  </a:lnTo>
                  <a:lnTo>
                    <a:pt x="73" y="813"/>
                  </a:lnTo>
                  <a:lnTo>
                    <a:pt x="76" y="825"/>
                  </a:lnTo>
                  <a:lnTo>
                    <a:pt x="76" y="834"/>
                  </a:lnTo>
                  <a:lnTo>
                    <a:pt x="89" y="840"/>
                  </a:lnTo>
                  <a:lnTo>
                    <a:pt x="92" y="843"/>
                  </a:lnTo>
                  <a:lnTo>
                    <a:pt x="92" y="849"/>
                  </a:lnTo>
                  <a:lnTo>
                    <a:pt x="89" y="855"/>
                  </a:lnTo>
                  <a:lnTo>
                    <a:pt x="83" y="849"/>
                  </a:lnTo>
                  <a:lnTo>
                    <a:pt x="76" y="843"/>
                  </a:lnTo>
                  <a:lnTo>
                    <a:pt x="73" y="849"/>
                  </a:lnTo>
                  <a:lnTo>
                    <a:pt x="73" y="855"/>
                  </a:lnTo>
                  <a:lnTo>
                    <a:pt x="76" y="859"/>
                  </a:lnTo>
                  <a:lnTo>
                    <a:pt x="83" y="859"/>
                  </a:lnTo>
                  <a:lnTo>
                    <a:pt x="76" y="868"/>
                  </a:lnTo>
                  <a:lnTo>
                    <a:pt x="73" y="8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1" name="Freeform 19"/>
            <p:cNvSpPr>
              <a:spLocks/>
            </p:cNvSpPr>
            <p:nvPr/>
          </p:nvSpPr>
          <p:spPr bwMode="auto">
            <a:xfrm>
              <a:off x="4118188" y="3022602"/>
              <a:ext cx="304800" cy="232833"/>
            </a:xfrm>
            <a:custGeom>
              <a:avLst/>
              <a:gdLst>
                <a:gd name="T0" fmla="*/ 46 w 144"/>
                <a:gd name="T1" fmla="*/ 91 h 110"/>
                <a:gd name="T2" fmla="*/ 55 w 144"/>
                <a:gd name="T3" fmla="*/ 91 h 110"/>
                <a:gd name="T4" fmla="*/ 61 w 144"/>
                <a:gd name="T5" fmla="*/ 85 h 110"/>
                <a:gd name="T6" fmla="*/ 73 w 144"/>
                <a:gd name="T7" fmla="*/ 91 h 110"/>
                <a:gd name="T8" fmla="*/ 80 w 144"/>
                <a:gd name="T9" fmla="*/ 101 h 110"/>
                <a:gd name="T10" fmla="*/ 95 w 144"/>
                <a:gd name="T11" fmla="*/ 101 h 110"/>
                <a:gd name="T12" fmla="*/ 110 w 144"/>
                <a:gd name="T13" fmla="*/ 104 h 110"/>
                <a:gd name="T14" fmla="*/ 119 w 144"/>
                <a:gd name="T15" fmla="*/ 104 h 110"/>
                <a:gd name="T16" fmla="*/ 135 w 144"/>
                <a:gd name="T17" fmla="*/ 95 h 110"/>
                <a:gd name="T18" fmla="*/ 125 w 144"/>
                <a:gd name="T19" fmla="*/ 91 h 110"/>
                <a:gd name="T20" fmla="*/ 131 w 144"/>
                <a:gd name="T21" fmla="*/ 79 h 110"/>
                <a:gd name="T22" fmla="*/ 141 w 144"/>
                <a:gd name="T23" fmla="*/ 91 h 110"/>
                <a:gd name="T24" fmla="*/ 144 w 144"/>
                <a:gd name="T25" fmla="*/ 79 h 110"/>
                <a:gd name="T26" fmla="*/ 131 w 144"/>
                <a:gd name="T27" fmla="*/ 70 h 110"/>
                <a:gd name="T28" fmla="*/ 125 w 144"/>
                <a:gd name="T29" fmla="*/ 49 h 110"/>
                <a:gd name="T30" fmla="*/ 125 w 144"/>
                <a:gd name="T31" fmla="*/ 36 h 110"/>
                <a:gd name="T32" fmla="*/ 135 w 144"/>
                <a:gd name="T33" fmla="*/ 21 h 110"/>
                <a:gd name="T34" fmla="*/ 131 w 144"/>
                <a:gd name="T35" fmla="*/ 6 h 110"/>
                <a:gd name="T36" fmla="*/ 104 w 144"/>
                <a:gd name="T37" fmla="*/ 6 h 110"/>
                <a:gd name="T38" fmla="*/ 95 w 144"/>
                <a:gd name="T39" fmla="*/ 0 h 110"/>
                <a:gd name="T40" fmla="*/ 80 w 144"/>
                <a:gd name="T41" fmla="*/ 6 h 110"/>
                <a:gd name="T42" fmla="*/ 70 w 144"/>
                <a:gd name="T43" fmla="*/ 0 h 110"/>
                <a:gd name="T44" fmla="*/ 61 w 144"/>
                <a:gd name="T45" fmla="*/ 0 h 110"/>
                <a:gd name="T46" fmla="*/ 49 w 144"/>
                <a:gd name="T47" fmla="*/ 6 h 110"/>
                <a:gd name="T48" fmla="*/ 37 w 144"/>
                <a:gd name="T49" fmla="*/ 6 h 110"/>
                <a:gd name="T50" fmla="*/ 25 w 144"/>
                <a:gd name="T51" fmla="*/ 6 h 110"/>
                <a:gd name="T52" fmla="*/ 22 w 144"/>
                <a:gd name="T53" fmla="*/ 9 h 110"/>
                <a:gd name="T54" fmla="*/ 15 w 144"/>
                <a:gd name="T55" fmla="*/ 15 h 110"/>
                <a:gd name="T56" fmla="*/ 6 w 144"/>
                <a:gd name="T57" fmla="*/ 15 h 110"/>
                <a:gd name="T58" fmla="*/ 0 w 144"/>
                <a:gd name="T59" fmla="*/ 24 h 110"/>
                <a:gd name="T60" fmla="*/ 0 w 144"/>
                <a:gd name="T61" fmla="*/ 36 h 110"/>
                <a:gd name="T62" fmla="*/ 9 w 144"/>
                <a:gd name="T63" fmla="*/ 40 h 110"/>
                <a:gd name="T64" fmla="*/ 6 w 144"/>
                <a:gd name="T65" fmla="*/ 46 h 110"/>
                <a:gd name="T66" fmla="*/ 6 w 144"/>
                <a:gd name="T67" fmla="*/ 64 h 110"/>
                <a:gd name="T68" fmla="*/ 22 w 144"/>
                <a:gd name="T69" fmla="*/ 76 h 110"/>
                <a:gd name="T70" fmla="*/ 25 w 144"/>
                <a:gd name="T71" fmla="*/ 64 h 110"/>
                <a:gd name="T72" fmla="*/ 37 w 144"/>
                <a:gd name="T73" fmla="*/ 70 h 110"/>
                <a:gd name="T74" fmla="*/ 31 w 144"/>
                <a:gd name="T75" fmla="*/ 91 h 110"/>
                <a:gd name="T76" fmla="*/ 25 w 144"/>
                <a:gd name="T77" fmla="*/ 95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4" h="110">
                  <a:moveTo>
                    <a:pt x="25" y="95"/>
                  </a:moveTo>
                  <a:lnTo>
                    <a:pt x="46" y="91"/>
                  </a:lnTo>
                  <a:lnTo>
                    <a:pt x="49" y="85"/>
                  </a:lnTo>
                  <a:lnTo>
                    <a:pt x="55" y="91"/>
                  </a:lnTo>
                  <a:lnTo>
                    <a:pt x="61" y="91"/>
                  </a:lnTo>
                  <a:lnTo>
                    <a:pt x="61" y="85"/>
                  </a:lnTo>
                  <a:lnTo>
                    <a:pt x="70" y="91"/>
                  </a:lnTo>
                  <a:lnTo>
                    <a:pt x="73" y="91"/>
                  </a:lnTo>
                  <a:lnTo>
                    <a:pt x="73" y="95"/>
                  </a:lnTo>
                  <a:lnTo>
                    <a:pt x="80" y="101"/>
                  </a:lnTo>
                  <a:lnTo>
                    <a:pt x="86" y="101"/>
                  </a:lnTo>
                  <a:lnTo>
                    <a:pt x="95" y="101"/>
                  </a:lnTo>
                  <a:lnTo>
                    <a:pt x="101" y="110"/>
                  </a:lnTo>
                  <a:lnTo>
                    <a:pt x="110" y="104"/>
                  </a:lnTo>
                  <a:lnTo>
                    <a:pt x="119" y="101"/>
                  </a:lnTo>
                  <a:lnTo>
                    <a:pt x="119" y="104"/>
                  </a:lnTo>
                  <a:lnTo>
                    <a:pt x="131" y="104"/>
                  </a:lnTo>
                  <a:lnTo>
                    <a:pt x="135" y="95"/>
                  </a:lnTo>
                  <a:lnTo>
                    <a:pt x="131" y="95"/>
                  </a:lnTo>
                  <a:lnTo>
                    <a:pt x="125" y="91"/>
                  </a:lnTo>
                  <a:lnTo>
                    <a:pt x="125" y="85"/>
                  </a:lnTo>
                  <a:lnTo>
                    <a:pt x="131" y="79"/>
                  </a:lnTo>
                  <a:lnTo>
                    <a:pt x="135" y="85"/>
                  </a:lnTo>
                  <a:lnTo>
                    <a:pt x="141" y="91"/>
                  </a:lnTo>
                  <a:lnTo>
                    <a:pt x="144" y="85"/>
                  </a:lnTo>
                  <a:lnTo>
                    <a:pt x="144" y="79"/>
                  </a:lnTo>
                  <a:lnTo>
                    <a:pt x="141" y="76"/>
                  </a:lnTo>
                  <a:lnTo>
                    <a:pt x="131" y="70"/>
                  </a:lnTo>
                  <a:lnTo>
                    <a:pt x="131" y="61"/>
                  </a:lnTo>
                  <a:lnTo>
                    <a:pt x="125" y="49"/>
                  </a:lnTo>
                  <a:lnTo>
                    <a:pt x="131" y="40"/>
                  </a:lnTo>
                  <a:lnTo>
                    <a:pt x="125" y="36"/>
                  </a:lnTo>
                  <a:lnTo>
                    <a:pt x="125" y="30"/>
                  </a:lnTo>
                  <a:lnTo>
                    <a:pt x="135" y="21"/>
                  </a:lnTo>
                  <a:lnTo>
                    <a:pt x="135" y="9"/>
                  </a:lnTo>
                  <a:lnTo>
                    <a:pt x="131" y="6"/>
                  </a:lnTo>
                  <a:lnTo>
                    <a:pt x="125" y="6"/>
                  </a:lnTo>
                  <a:lnTo>
                    <a:pt x="104" y="6"/>
                  </a:lnTo>
                  <a:lnTo>
                    <a:pt x="101" y="6"/>
                  </a:lnTo>
                  <a:lnTo>
                    <a:pt x="95" y="0"/>
                  </a:lnTo>
                  <a:lnTo>
                    <a:pt x="89" y="0"/>
                  </a:lnTo>
                  <a:lnTo>
                    <a:pt x="80" y="6"/>
                  </a:lnTo>
                  <a:lnTo>
                    <a:pt x="80" y="0"/>
                  </a:lnTo>
                  <a:lnTo>
                    <a:pt x="70" y="0"/>
                  </a:lnTo>
                  <a:lnTo>
                    <a:pt x="64" y="0"/>
                  </a:lnTo>
                  <a:lnTo>
                    <a:pt x="61" y="0"/>
                  </a:lnTo>
                  <a:lnTo>
                    <a:pt x="55" y="0"/>
                  </a:lnTo>
                  <a:lnTo>
                    <a:pt x="49" y="6"/>
                  </a:lnTo>
                  <a:lnTo>
                    <a:pt x="46" y="6"/>
                  </a:lnTo>
                  <a:lnTo>
                    <a:pt x="37" y="6"/>
                  </a:lnTo>
                  <a:lnTo>
                    <a:pt x="31" y="6"/>
                  </a:lnTo>
                  <a:lnTo>
                    <a:pt x="25" y="6"/>
                  </a:lnTo>
                  <a:lnTo>
                    <a:pt x="22" y="6"/>
                  </a:lnTo>
                  <a:lnTo>
                    <a:pt x="22" y="9"/>
                  </a:lnTo>
                  <a:lnTo>
                    <a:pt x="22" y="15"/>
                  </a:lnTo>
                  <a:lnTo>
                    <a:pt x="15" y="15"/>
                  </a:lnTo>
                  <a:lnTo>
                    <a:pt x="9" y="15"/>
                  </a:lnTo>
                  <a:lnTo>
                    <a:pt x="6" y="15"/>
                  </a:lnTo>
                  <a:lnTo>
                    <a:pt x="0" y="21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9" y="36"/>
                  </a:lnTo>
                  <a:lnTo>
                    <a:pt x="9" y="40"/>
                  </a:lnTo>
                  <a:lnTo>
                    <a:pt x="9" y="46"/>
                  </a:lnTo>
                  <a:lnTo>
                    <a:pt x="6" y="46"/>
                  </a:lnTo>
                  <a:lnTo>
                    <a:pt x="6" y="49"/>
                  </a:lnTo>
                  <a:lnTo>
                    <a:pt x="6" y="64"/>
                  </a:lnTo>
                  <a:lnTo>
                    <a:pt x="15" y="76"/>
                  </a:lnTo>
                  <a:lnTo>
                    <a:pt x="22" y="76"/>
                  </a:lnTo>
                  <a:lnTo>
                    <a:pt x="22" y="70"/>
                  </a:lnTo>
                  <a:lnTo>
                    <a:pt x="25" y="64"/>
                  </a:lnTo>
                  <a:lnTo>
                    <a:pt x="31" y="64"/>
                  </a:lnTo>
                  <a:lnTo>
                    <a:pt x="37" y="70"/>
                  </a:lnTo>
                  <a:lnTo>
                    <a:pt x="31" y="79"/>
                  </a:lnTo>
                  <a:lnTo>
                    <a:pt x="31" y="91"/>
                  </a:lnTo>
                  <a:lnTo>
                    <a:pt x="31" y="95"/>
                  </a:lnTo>
                  <a:lnTo>
                    <a:pt x="25" y="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2" name="Freeform 20"/>
            <p:cNvSpPr>
              <a:spLocks/>
            </p:cNvSpPr>
            <p:nvPr/>
          </p:nvSpPr>
          <p:spPr bwMode="auto">
            <a:xfrm>
              <a:off x="4118188" y="3022602"/>
              <a:ext cx="304800" cy="232833"/>
            </a:xfrm>
            <a:custGeom>
              <a:avLst/>
              <a:gdLst>
                <a:gd name="T0" fmla="*/ 46 w 144"/>
                <a:gd name="T1" fmla="*/ 91 h 110"/>
                <a:gd name="T2" fmla="*/ 55 w 144"/>
                <a:gd name="T3" fmla="*/ 91 h 110"/>
                <a:gd name="T4" fmla="*/ 61 w 144"/>
                <a:gd name="T5" fmla="*/ 85 h 110"/>
                <a:gd name="T6" fmla="*/ 73 w 144"/>
                <a:gd name="T7" fmla="*/ 91 h 110"/>
                <a:gd name="T8" fmla="*/ 80 w 144"/>
                <a:gd name="T9" fmla="*/ 101 h 110"/>
                <a:gd name="T10" fmla="*/ 95 w 144"/>
                <a:gd name="T11" fmla="*/ 101 h 110"/>
                <a:gd name="T12" fmla="*/ 110 w 144"/>
                <a:gd name="T13" fmla="*/ 104 h 110"/>
                <a:gd name="T14" fmla="*/ 119 w 144"/>
                <a:gd name="T15" fmla="*/ 104 h 110"/>
                <a:gd name="T16" fmla="*/ 135 w 144"/>
                <a:gd name="T17" fmla="*/ 95 h 110"/>
                <a:gd name="T18" fmla="*/ 125 w 144"/>
                <a:gd name="T19" fmla="*/ 91 h 110"/>
                <a:gd name="T20" fmla="*/ 131 w 144"/>
                <a:gd name="T21" fmla="*/ 79 h 110"/>
                <a:gd name="T22" fmla="*/ 141 w 144"/>
                <a:gd name="T23" fmla="*/ 91 h 110"/>
                <a:gd name="T24" fmla="*/ 144 w 144"/>
                <a:gd name="T25" fmla="*/ 79 h 110"/>
                <a:gd name="T26" fmla="*/ 131 w 144"/>
                <a:gd name="T27" fmla="*/ 70 h 110"/>
                <a:gd name="T28" fmla="*/ 125 w 144"/>
                <a:gd name="T29" fmla="*/ 49 h 110"/>
                <a:gd name="T30" fmla="*/ 125 w 144"/>
                <a:gd name="T31" fmla="*/ 36 h 110"/>
                <a:gd name="T32" fmla="*/ 135 w 144"/>
                <a:gd name="T33" fmla="*/ 21 h 110"/>
                <a:gd name="T34" fmla="*/ 131 w 144"/>
                <a:gd name="T35" fmla="*/ 6 h 110"/>
                <a:gd name="T36" fmla="*/ 104 w 144"/>
                <a:gd name="T37" fmla="*/ 6 h 110"/>
                <a:gd name="T38" fmla="*/ 95 w 144"/>
                <a:gd name="T39" fmla="*/ 0 h 110"/>
                <a:gd name="T40" fmla="*/ 80 w 144"/>
                <a:gd name="T41" fmla="*/ 6 h 110"/>
                <a:gd name="T42" fmla="*/ 70 w 144"/>
                <a:gd name="T43" fmla="*/ 0 h 110"/>
                <a:gd name="T44" fmla="*/ 61 w 144"/>
                <a:gd name="T45" fmla="*/ 0 h 110"/>
                <a:gd name="T46" fmla="*/ 49 w 144"/>
                <a:gd name="T47" fmla="*/ 6 h 110"/>
                <a:gd name="T48" fmla="*/ 37 w 144"/>
                <a:gd name="T49" fmla="*/ 6 h 110"/>
                <a:gd name="T50" fmla="*/ 25 w 144"/>
                <a:gd name="T51" fmla="*/ 6 h 110"/>
                <a:gd name="T52" fmla="*/ 22 w 144"/>
                <a:gd name="T53" fmla="*/ 9 h 110"/>
                <a:gd name="T54" fmla="*/ 15 w 144"/>
                <a:gd name="T55" fmla="*/ 15 h 110"/>
                <a:gd name="T56" fmla="*/ 6 w 144"/>
                <a:gd name="T57" fmla="*/ 15 h 110"/>
                <a:gd name="T58" fmla="*/ 0 w 144"/>
                <a:gd name="T59" fmla="*/ 24 h 110"/>
                <a:gd name="T60" fmla="*/ 0 w 144"/>
                <a:gd name="T61" fmla="*/ 36 h 110"/>
                <a:gd name="T62" fmla="*/ 9 w 144"/>
                <a:gd name="T63" fmla="*/ 40 h 110"/>
                <a:gd name="T64" fmla="*/ 6 w 144"/>
                <a:gd name="T65" fmla="*/ 46 h 110"/>
                <a:gd name="T66" fmla="*/ 6 w 144"/>
                <a:gd name="T67" fmla="*/ 64 h 110"/>
                <a:gd name="T68" fmla="*/ 22 w 144"/>
                <a:gd name="T69" fmla="*/ 76 h 110"/>
                <a:gd name="T70" fmla="*/ 25 w 144"/>
                <a:gd name="T71" fmla="*/ 64 h 110"/>
                <a:gd name="T72" fmla="*/ 37 w 144"/>
                <a:gd name="T73" fmla="*/ 70 h 110"/>
                <a:gd name="T74" fmla="*/ 31 w 144"/>
                <a:gd name="T75" fmla="*/ 91 h 110"/>
                <a:gd name="T76" fmla="*/ 25 w 144"/>
                <a:gd name="T77" fmla="*/ 95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4" h="110">
                  <a:moveTo>
                    <a:pt x="25" y="95"/>
                  </a:moveTo>
                  <a:lnTo>
                    <a:pt x="46" y="91"/>
                  </a:lnTo>
                  <a:lnTo>
                    <a:pt x="49" y="85"/>
                  </a:lnTo>
                  <a:lnTo>
                    <a:pt x="55" y="91"/>
                  </a:lnTo>
                  <a:lnTo>
                    <a:pt x="61" y="91"/>
                  </a:lnTo>
                  <a:lnTo>
                    <a:pt x="61" y="85"/>
                  </a:lnTo>
                  <a:lnTo>
                    <a:pt x="70" y="91"/>
                  </a:lnTo>
                  <a:lnTo>
                    <a:pt x="73" y="91"/>
                  </a:lnTo>
                  <a:lnTo>
                    <a:pt x="73" y="95"/>
                  </a:lnTo>
                  <a:lnTo>
                    <a:pt x="80" y="101"/>
                  </a:lnTo>
                  <a:lnTo>
                    <a:pt x="86" y="101"/>
                  </a:lnTo>
                  <a:lnTo>
                    <a:pt x="95" y="101"/>
                  </a:lnTo>
                  <a:lnTo>
                    <a:pt x="101" y="110"/>
                  </a:lnTo>
                  <a:lnTo>
                    <a:pt x="110" y="104"/>
                  </a:lnTo>
                  <a:lnTo>
                    <a:pt x="119" y="101"/>
                  </a:lnTo>
                  <a:lnTo>
                    <a:pt x="119" y="104"/>
                  </a:lnTo>
                  <a:lnTo>
                    <a:pt x="131" y="104"/>
                  </a:lnTo>
                  <a:lnTo>
                    <a:pt x="135" y="95"/>
                  </a:lnTo>
                  <a:lnTo>
                    <a:pt x="131" y="95"/>
                  </a:lnTo>
                  <a:lnTo>
                    <a:pt x="125" y="91"/>
                  </a:lnTo>
                  <a:lnTo>
                    <a:pt x="125" y="85"/>
                  </a:lnTo>
                  <a:lnTo>
                    <a:pt x="131" y="79"/>
                  </a:lnTo>
                  <a:lnTo>
                    <a:pt x="135" y="85"/>
                  </a:lnTo>
                  <a:lnTo>
                    <a:pt x="141" y="91"/>
                  </a:lnTo>
                  <a:lnTo>
                    <a:pt x="144" y="85"/>
                  </a:lnTo>
                  <a:lnTo>
                    <a:pt x="144" y="79"/>
                  </a:lnTo>
                  <a:lnTo>
                    <a:pt x="141" y="76"/>
                  </a:lnTo>
                  <a:lnTo>
                    <a:pt x="131" y="70"/>
                  </a:lnTo>
                  <a:lnTo>
                    <a:pt x="131" y="61"/>
                  </a:lnTo>
                  <a:lnTo>
                    <a:pt x="125" y="49"/>
                  </a:lnTo>
                  <a:lnTo>
                    <a:pt x="131" y="40"/>
                  </a:lnTo>
                  <a:lnTo>
                    <a:pt x="125" y="36"/>
                  </a:lnTo>
                  <a:lnTo>
                    <a:pt x="125" y="30"/>
                  </a:lnTo>
                  <a:lnTo>
                    <a:pt x="135" y="21"/>
                  </a:lnTo>
                  <a:lnTo>
                    <a:pt x="135" y="9"/>
                  </a:lnTo>
                  <a:lnTo>
                    <a:pt x="131" y="6"/>
                  </a:lnTo>
                  <a:lnTo>
                    <a:pt x="125" y="6"/>
                  </a:lnTo>
                  <a:lnTo>
                    <a:pt x="104" y="6"/>
                  </a:lnTo>
                  <a:lnTo>
                    <a:pt x="101" y="6"/>
                  </a:lnTo>
                  <a:lnTo>
                    <a:pt x="95" y="0"/>
                  </a:lnTo>
                  <a:lnTo>
                    <a:pt x="89" y="0"/>
                  </a:lnTo>
                  <a:lnTo>
                    <a:pt x="80" y="6"/>
                  </a:lnTo>
                  <a:lnTo>
                    <a:pt x="80" y="0"/>
                  </a:lnTo>
                  <a:lnTo>
                    <a:pt x="70" y="0"/>
                  </a:lnTo>
                  <a:lnTo>
                    <a:pt x="64" y="0"/>
                  </a:lnTo>
                  <a:lnTo>
                    <a:pt x="61" y="0"/>
                  </a:lnTo>
                  <a:lnTo>
                    <a:pt x="55" y="0"/>
                  </a:lnTo>
                  <a:lnTo>
                    <a:pt x="49" y="6"/>
                  </a:lnTo>
                  <a:lnTo>
                    <a:pt x="46" y="6"/>
                  </a:lnTo>
                  <a:lnTo>
                    <a:pt x="37" y="6"/>
                  </a:lnTo>
                  <a:lnTo>
                    <a:pt x="31" y="6"/>
                  </a:lnTo>
                  <a:lnTo>
                    <a:pt x="25" y="6"/>
                  </a:lnTo>
                  <a:lnTo>
                    <a:pt x="22" y="6"/>
                  </a:lnTo>
                  <a:lnTo>
                    <a:pt x="22" y="9"/>
                  </a:lnTo>
                  <a:lnTo>
                    <a:pt x="22" y="15"/>
                  </a:lnTo>
                  <a:lnTo>
                    <a:pt x="15" y="15"/>
                  </a:lnTo>
                  <a:lnTo>
                    <a:pt x="9" y="15"/>
                  </a:lnTo>
                  <a:lnTo>
                    <a:pt x="6" y="15"/>
                  </a:lnTo>
                  <a:lnTo>
                    <a:pt x="0" y="21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9" y="36"/>
                  </a:lnTo>
                  <a:lnTo>
                    <a:pt x="9" y="40"/>
                  </a:lnTo>
                  <a:lnTo>
                    <a:pt x="9" y="46"/>
                  </a:lnTo>
                  <a:lnTo>
                    <a:pt x="6" y="46"/>
                  </a:lnTo>
                  <a:lnTo>
                    <a:pt x="6" y="49"/>
                  </a:lnTo>
                  <a:lnTo>
                    <a:pt x="6" y="64"/>
                  </a:lnTo>
                  <a:lnTo>
                    <a:pt x="15" y="76"/>
                  </a:lnTo>
                  <a:lnTo>
                    <a:pt x="22" y="76"/>
                  </a:lnTo>
                  <a:lnTo>
                    <a:pt x="22" y="70"/>
                  </a:lnTo>
                  <a:lnTo>
                    <a:pt x="25" y="64"/>
                  </a:lnTo>
                  <a:lnTo>
                    <a:pt x="31" y="64"/>
                  </a:lnTo>
                  <a:lnTo>
                    <a:pt x="37" y="70"/>
                  </a:lnTo>
                  <a:lnTo>
                    <a:pt x="31" y="79"/>
                  </a:lnTo>
                  <a:lnTo>
                    <a:pt x="31" y="91"/>
                  </a:lnTo>
                  <a:lnTo>
                    <a:pt x="31" y="95"/>
                  </a:lnTo>
                  <a:lnTo>
                    <a:pt x="25" y="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3" name="Freeform 21"/>
            <p:cNvSpPr>
              <a:spLocks/>
            </p:cNvSpPr>
            <p:nvPr/>
          </p:nvSpPr>
          <p:spPr bwMode="auto">
            <a:xfrm>
              <a:off x="3963673" y="3202517"/>
              <a:ext cx="478367" cy="254000"/>
            </a:xfrm>
            <a:custGeom>
              <a:avLst/>
              <a:gdLst>
                <a:gd name="T0" fmla="*/ 98 w 226"/>
                <a:gd name="T1" fmla="*/ 19 h 120"/>
                <a:gd name="T2" fmla="*/ 98 w 226"/>
                <a:gd name="T3" fmla="*/ 34 h 120"/>
                <a:gd name="T4" fmla="*/ 98 w 226"/>
                <a:gd name="T5" fmla="*/ 49 h 120"/>
                <a:gd name="T6" fmla="*/ 88 w 226"/>
                <a:gd name="T7" fmla="*/ 58 h 120"/>
                <a:gd name="T8" fmla="*/ 73 w 226"/>
                <a:gd name="T9" fmla="*/ 49 h 120"/>
                <a:gd name="T10" fmla="*/ 67 w 226"/>
                <a:gd name="T11" fmla="*/ 34 h 120"/>
                <a:gd name="T12" fmla="*/ 52 w 226"/>
                <a:gd name="T13" fmla="*/ 25 h 120"/>
                <a:gd name="T14" fmla="*/ 49 w 226"/>
                <a:gd name="T15" fmla="*/ 16 h 120"/>
                <a:gd name="T16" fmla="*/ 27 w 226"/>
                <a:gd name="T17" fmla="*/ 19 h 120"/>
                <a:gd name="T18" fmla="*/ 18 w 226"/>
                <a:gd name="T19" fmla="*/ 25 h 120"/>
                <a:gd name="T20" fmla="*/ 15 w 226"/>
                <a:gd name="T21" fmla="*/ 46 h 120"/>
                <a:gd name="T22" fmla="*/ 3 w 226"/>
                <a:gd name="T23" fmla="*/ 65 h 120"/>
                <a:gd name="T24" fmla="*/ 15 w 226"/>
                <a:gd name="T25" fmla="*/ 89 h 120"/>
                <a:gd name="T26" fmla="*/ 27 w 226"/>
                <a:gd name="T27" fmla="*/ 83 h 120"/>
                <a:gd name="T28" fmla="*/ 40 w 226"/>
                <a:gd name="T29" fmla="*/ 83 h 120"/>
                <a:gd name="T30" fmla="*/ 58 w 226"/>
                <a:gd name="T31" fmla="*/ 83 h 120"/>
                <a:gd name="T32" fmla="*/ 82 w 226"/>
                <a:gd name="T33" fmla="*/ 80 h 120"/>
                <a:gd name="T34" fmla="*/ 107 w 226"/>
                <a:gd name="T35" fmla="*/ 80 h 120"/>
                <a:gd name="T36" fmla="*/ 122 w 226"/>
                <a:gd name="T37" fmla="*/ 89 h 120"/>
                <a:gd name="T38" fmla="*/ 143 w 226"/>
                <a:gd name="T39" fmla="*/ 95 h 120"/>
                <a:gd name="T40" fmla="*/ 162 w 226"/>
                <a:gd name="T41" fmla="*/ 113 h 120"/>
                <a:gd name="T42" fmla="*/ 183 w 226"/>
                <a:gd name="T43" fmla="*/ 120 h 120"/>
                <a:gd name="T44" fmla="*/ 192 w 226"/>
                <a:gd name="T45" fmla="*/ 120 h 120"/>
                <a:gd name="T46" fmla="*/ 201 w 226"/>
                <a:gd name="T47" fmla="*/ 120 h 120"/>
                <a:gd name="T48" fmla="*/ 217 w 226"/>
                <a:gd name="T49" fmla="*/ 110 h 120"/>
                <a:gd name="T50" fmla="*/ 208 w 226"/>
                <a:gd name="T51" fmla="*/ 98 h 120"/>
                <a:gd name="T52" fmla="*/ 226 w 226"/>
                <a:gd name="T53" fmla="*/ 89 h 120"/>
                <a:gd name="T54" fmla="*/ 223 w 226"/>
                <a:gd name="T55" fmla="*/ 80 h 120"/>
                <a:gd name="T56" fmla="*/ 217 w 226"/>
                <a:gd name="T57" fmla="*/ 58 h 120"/>
                <a:gd name="T58" fmla="*/ 214 w 226"/>
                <a:gd name="T59" fmla="*/ 55 h 120"/>
                <a:gd name="T60" fmla="*/ 204 w 226"/>
                <a:gd name="T61" fmla="*/ 46 h 120"/>
                <a:gd name="T62" fmla="*/ 214 w 226"/>
                <a:gd name="T63" fmla="*/ 34 h 120"/>
                <a:gd name="T64" fmla="*/ 208 w 226"/>
                <a:gd name="T65" fmla="*/ 25 h 120"/>
                <a:gd name="T66" fmla="*/ 204 w 226"/>
                <a:gd name="T67" fmla="*/ 25 h 120"/>
                <a:gd name="T68" fmla="*/ 198 w 226"/>
                <a:gd name="T69" fmla="*/ 19 h 120"/>
                <a:gd name="T70" fmla="*/ 192 w 226"/>
                <a:gd name="T71" fmla="*/ 19 h 120"/>
                <a:gd name="T72" fmla="*/ 183 w 226"/>
                <a:gd name="T73" fmla="*/ 19 h 120"/>
                <a:gd name="T74" fmla="*/ 168 w 226"/>
                <a:gd name="T75" fmla="*/ 16 h 120"/>
                <a:gd name="T76" fmla="*/ 153 w 226"/>
                <a:gd name="T77" fmla="*/ 16 h 120"/>
                <a:gd name="T78" fmla="*/ 146 w 226"/>
                <a:gd name="T79" fmla="*/ 6 h 120"/>
                <a:gd name="T80" fmla="*/ 134 w 226"/>
                <a:gd name="T81" fmla="*/ 0 h 120"/>
                <a:gd name="T82" fmla="*/ 128 w 226"/>
                <a:gd name="T83" fmla="*/ 6 h 120"/>
                <a:gd name="T84" fmla="*/ 119 w 226"/>
                <a:gd name="T85" fmla="*/ 6 h 120"/>
                <a:gd name="T86" fmla="*/ 98 w 226"/>
                <a:gd name="T87" fmla="*/ 1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6" h="120">
                  <a:moveTo>
                    <a:pt x="98" y="16"/>
                  </a:moveTo>
                  <a:lnTo>
                    <a:pt x="98" y="19"/>
                  </a:lnTo>
                  <a:lnTo>
                    <a:pt x="98" y="25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8" y="49"/>
                  </a:lnTo>
                  <a:lnTo>
                    <a:pt x="91" y="55"/>
                  </a:lnTo>
                  <a:lnTo>
                    <a:pt x="88" y="58"/>
                  </a:lnTo>
                  <a:lnTo>
                    <a:pt x="82" y="58"/>
                  </a:lnTo>
                  <a:lnTo>
                    <a:pt x="73" y="49"/>
                  </a:lnTo>
                  <a:lnTo>
                    <a:pt x="67" y="46"/>
                  </a:lnTo>
                  <a:lnTo>
                    <a:pt x="67" y="34"/>
                  </a:lnTo>
                  <a:lnTo>
                    <a:pt x="58" y="25"/>
                  </a:lnTo>
                  <a:lnTo>
                    <a:pt x="52" y="25"/>
                  </a:lnTo>
                  <a:lnTo>
                    <a:pt x="49" y="19"/>
                  </a:lnTo>
                  <a:lnTo>
                    <a:pt x="49" y="16"/>
                  </a:lnTo>
                  <a:lnTo>
                    <a:pt x="40" y="16"/>
                  </a:lnTo>
                  <a:lnTo>
                    <a:pt x="27" y="19"/>
                  </a:lnTo>
                  <a:lnTo>
                    <a:pt x="24" y="25"/>
                  </a:lnTo>
                  <a:lnTo>
                    <a:pt x="18" y="25"/>
                  </a:lnTo>
                  <a:lnTo>
                    <a:pt x="15" y="34"/>
                  </a:lnTo>
                  <a:lnTo>
                    <a:pt x="15" y="46"/>
                  </a:lnTo>
                  <a:lnTo>
                    <a:pt x="9" y="55"/>
                  </a:lnTo>
                  <a:lnTo>
                    <a:pt x="3" y="65"/>
                  </a:lnTo>
                  <a:lnTo>
                    <a:pt x="0" y="95"/>
                  </a:lnTo>
                  <a:lnTo>
                    <a:pt x="15" y="89"/>
                  </a:lnTo>
                  <a:lnTo>
                    <a:pt x="24" y="89"/>
                  </a:lnTo>
                  <a:lnTo>
                    <a:pt x="27" y="83"/>
                  </a:lnTo>
                  <a:lnTo>
                    <a:pt x="33" y="83"/>
                  </a:lnTo>
                  <a:lnTo>
                    <a:pt x="40" y="83"/>
                  </a:lnTo>
                  <a:lnTo>
                    <a:pt x="52" y="83"/>
                  </a:lnTo>
                  <a:lnTo>
                    <a:pt x="58" y="83"/>
                  </a:lnTo>
                  <a:lnTo>
                    <a:pt x="67" y="80"/>
                  </a:lnTo>
                  <a:lnTo>
                    <a:pt x="82" y="80"/>
                  </a:lnTo>
                  <a:lnTo>
                    <a:pt x="98" y="83"/>
                  </a:lnTo>
                  <a:lnTo>
                    <a:pt x="107" y="80"/>
                  </a:lnTo>
                  <a:lnTo>
                    <a:pt x="113" y="83"/>
                  </a:lnTo>
                  <a:lnTo>
                    <a:pt x="122" y="89"/>
                  </a:lnTo>
                  <a:lnTo>
                    <a:pt x="137" y="95"/>
                  </a:lnTo>
                  <a:lnTo>
                    <a:pt x="143" y="95"/>
                  </a:lnTo>
                  <a:lnTo>
                    <a:pt x="146" y="104"/>
                  </a:lnTo>
                  <a:lnTo>
                    <a:pt x="162" y="113"/>
                  </a:lnTo>
                  <a:lnTo>
                    <a:pt x="168" y="120"/>
                  </a:lnTo>
                  <a:lnTo>
                    <a:pt x="183" y="120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13"/>
                  </a:lnTo>
                  <a:lnTo>
                    <a:pt x="201" y="120"/>
                  </a:lnTo>
                  <a:lnTo>
                    <a:pt x="214" y="113"/>
                  </a:lnTo>
                  <a:lnTo>
                    <a:pt x="217" y="110"/>
                  </a:lnTo>
                  <a:lnTo>
                    <a:pt x="214" y="104"/>
                  </a:lnTo>
                  <a:lnTo>
                    <a:pt x="208" y="98"/>
                  </a:lnTo>
                  <a:lnTo>
                    <a:pt x="217" y="95"/>
                  </a:lnTo>
                  <a:lnTo>
                    <a:pt x="226" y="89"/>
                  </a:lnTo>
                  <a:lnTo>
                    <a:pt x="226" y="89"/>
                  </a:lnTo>
                  <a:lnTo>
                    <a:pt x="223" y="80"/>
                  </a:lnTo>
                  <a:lnTo>
                    <a:pt x="223" y="68"/>
                  </a:lnTo>
                  <a:lnTo>
                    <a:pt x="217" y="58"/>
                  </a:lnTo>
                  <a:lnTo>
                    <a:pt x="217" y="55"/>
                  </a:lnTo>
                  <a:lnTo>
                    <a:pt x="214" y="55"/>
                  </a:lnTo>
                  <a:lnTo>
                    <a:pt x="208" y="55"/>
                  </a:lnTo>
                  <a:lnTo>
                    <a:pt x="204" y="46"/>
                  </a:lnTo>
                  <a:lnTo>
                    <a:pt x="214" y="46"/>
                  </a:lnTo>
                  <a:lnTo>
                    <a:pt x="214" y="34"/>
                  </a:lnTo>
                  <a:lnTo>
                    <a:pt x="214" y="25"/>
                  </a:lnTo>
                  <a:lnTo>
                    <a:pt x="208" y="25"/>
                  </a:lnTo>
                  <a:lnTo>
                    <a:pt x="204" y="28"/>
                  </a:lnTo>
                  <a:lnTo>
                    <a:pt x="204" y="25"/>
                  </a:lnTo>
                  <a:lnTo>
                    <a:pt x="198" y="25"/>
                  </a:lnTo>
                  <a:lnTo>
                    <a:pt x="198" y="19"/>
                  </a:lnTo>
                  <a:lnTo>
                    <a:pt x="201" y="19"/>
                  </a:lnTo>
                  <a:lnTo>
                    <a:pt x="192" y="19"/>
                  </a:lnTo>
                  <a:lnTo>
                    <a:pt x="192" y="16"/>
                  </a:lnTo>
                  <a:lnTo>
                    <a:pt x="183" y="19"/>
                  </a:lnTo>
                  <a:lnTo>
                    <a:pt x="171" y="25"/>
                  </a:lnTo>
                  <a:lnTo>
                    <a:pt x="168" y="16"/>
                  </a:lnTo>
                  <a:lnTo>
                    <a:pt x="159" y="16"/>
                  </a:lnTo>
                  <a:lnTo>
                    <a:pt x="153" y="16"/>
                  </a:lnTo>
                  <a:lnTo>
                    <a:pt x="146" y="10"/>
                  </a:lnTo>
                  <a:lnTo>
                    <a:pt x="146" y="6"/>
                  </a:lnTo>
                  <a:lnTo>
                    <a:pt x="143" y="6"/>
                  </a:lnTo>
                  <a:lnTo>
                    <a:pt x="134" y="0"/>
                  </a:lnTo>
                  <a:lnTo>
                    <a:pt x="134" y="6"/>
                  </a:lnTo>
                  <a:lnTo>
                    <a:pt x="128" y="6"/>
                  </a:lnTo>
                  <a:lnTo>
                    <a:pt x="122" y="0"/>
                  </a:lnTo>
                  <a:lnTo>
                    <a:pt x="119" y="6"/>
                  </a:lnTo>
                  <a:lnTo>
                    <a:pt x="98" y="10"/>
                  </a:lnTo>
                  <a:lnTo>
                    <a:pt x="98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4" name="Freeform 22"/>
            <p:cNvSpPr>
              <a:spLocks/>
            </p:cNvSpPr>
            <p:nvPr/>
          </p:nvSpPr>
          <p:spPr bwMode="auto">
            <a:xfrm>
              <a:off x="3963673" y="3202517"/>
              <a:ext cx="478367" cy="254000"/>
            </a:xfrm>
            <a:custGeom>
              <a:avLst/>
              <a:gdLst>
                <a:gd name="T0" fmla="*/ 98 w 226"/>
                <a:gd name="T1" fmla="*/ 19 h 120"/>
                <a:gd name="T2" fmla="*/ 98 w 226"/>
                <a:gd name="T3" fmla="*/ 34 h 120"/>
                <a:gd name="T4" fmla="*/ 98 w 226"/>
                <a:gd name="T5" fmla="*/ 49 h 120"/>
                <a:gd name="T6" fmla="*/ 88 w 226"/>
                <a:gd name="T7" fmla="*/ 58 h 120"/>
                <a:gd name="T8" fmla="*/ 73 w 226"/>
                <a:gd name="T9" fmla="*/ 49 h 120"/>
                <a:gd name="T10" fmla="*/ 67 w 226"/>
                <a:gd name="T11" fmla="*/ 34 h 120"/>
                <a:gd name="T12" fmla="*/ 52 w 226"/>
                <a:gd name="T13" fmla="*/ 25 h 120"/>
                <a:gd name="T14" fmla="*/ 49 w 226"/>
                <a:gd name="T15" fmla="*/ 16 h 120"/>
                <a:gd name="T16" fmla="*/ 27 w 226"/>
                <a:gd name="T17" fmla="*/ 19 h 120"/>
                <a:gd name="T18" fmla="*/ 18 w 226"/>
                <a:gd name="T19" fmla="*/ 25 h 120"/>
                <a:gd name="T20" fmla="*/ 15 w 226"/>
                <a:gd name="T21" fmla="*/ 46 h 120"/>
                <a:gd name="T22" fmla="*/ 3 w 226"/>
                <a:gd name="T23" fmla="*/ 65 h 120"/>
                <a:gd name="T24" fmla="*/ 15 w 226"/>
                <a:gd name="T25" fmla="*/ 89 h 120"/>
                <a:gd name="T26" fmla="*/ 27 w 226"/>
                <a:gd name="T27" fmla="*/ 83 h 120"/>
                <a:gd name="T28" fmla="*/ 40 w 226"/>
                <a:gd name="T29" fmla="*/ 83 h 120"/>
                <a:gd name="T30" fmla="*/ 58 w 226"/>
                <a:gd name="T31" fmla="*/ 83 h 120"/>
                <a:gd name="T32" fmla="*/ 82 w 226"/>
                <a:gd name="T33" fmla="*/ 80 h 120"/>
                <a:gd name="T34" fmla="*/ 107 w 226"/>
                <a:gd name="T35" fmla="*/ 80 h 120"/>
                <a:gd name="T36" fmla="*/ 122 w 226"/>
                <a:gd name="T37" fmla="*/ 89 h 120"/>
                <a:gd name="T38" fmla="*/ 143 w 226"/>
                <a:gd name="T39" fmla="*/ 95 h 120"/>
                <a:gd name="T40" fmla="*/ 162 w 226"/>
                <a:gd name="T41" fmla="*/ 113 h 120"/>
                <a:gd name="T42" fmla="*/ 183 w 226"/>
                <a:gd name="T43" fmla="*/ 120 h 120"/>
                <a:gd name="T44" fmla="*/ 192 w 226"/>
                <a:gd name="T45" fmla="*/ 120 h 120"/>
                <a:gd name="T46" fmla="*/ 201 w 226"/>
                <a:gd name="T47" fmla="*/ 120 h 120"/>
                <a:gd name="T48" fmla="*/ 217 w 226"/>
                <a:gd name="T49" fmla="*/ 110 h 120"/>
                <a:gd name="T50" fmla="*/ 208 w 226"/>
                <a:gd name="T51" fmla="*/ 98 h 120"/>
                <a:gd name="T52" fmla="*/ 226 w 226"/>
                <a:gd name="T53" fmla="*/ 89 h 120"/>
                <a:gd name="T54" fmla="*/ 223 w 226"/>
                <a:gd name="T55" fmla="*/ 80 h 120"/>
                <a:gd name="T56" fmla="*/ 217 w 226"/>
                <a:gd name="T57" fmla="*/ 58 h 120"/>
                <a:gd name="T58" fmla="*/ 214 w 226"/>
                <a:gd name="T59" fmla="*/ 55 h 120"/>
                <a:gd name="T60" fmla="*/ 204 w 226"/>
                <a:gd name="T61" fmla="*/ 46 h 120"/>
                <a:gd name="T62" fmla="*/ 214 w 226"/>
                <a:gd name="T63" fmla="*/ 34 h 120"/>
                <a:gd name="T64" fmla="*/ 208 w 226"/>
                <a:gd name="T65" fmla="*/ 25 h 120"/>
                <a:gd name="T66" fmla="*/ 204 w 226"/>
                <a:gd name="T67" fmla="*/ 25 h 120"/>
                <a:gd name="T68" fmla="*/ 198 w 226"/>
                <a:gd name="T69" fmla="*/ 19 h 120"/>
                <a:gd name="T70" fmla="*/ 192 w 226"/>
                <a:gd name="T71" fmla="*/ 19 h 120"/>
                <a:gd name="T72" fmla="*/ 183 w 226"/>
                <a:gd name="T73" fmla="*/ 19 h 120"/>
                <a:gd name="T74" fmla="*/ 168 w 226"/>
                <a:gd name="T75" fmla="*/ 16 h 120"/>
                <a:gd name="T76" fmla="*/ 153 w 226"/>
                <a:gd name="T77" fmla="*/ 16 h 120"/>
                <a:gd name="T78" fmla="*/ 146 w 226"/>
                <a:gd name="T79" fmla="*/ 6 h 120"/>
                <a:gd name="T80" fmla="*/ 134 w 226"/>
                <a:gd name="T81" fmla="*/ 0 h 120"/>
                <a:gd name="T82" fmla="*/ 128 w 226"/>
                <a:gd name="T83" fmla="*/ 6 h 120"/>
                <a:gd name="T84" fmla="*/ 119 w 226"/>
                <a:gd name="T85" fmla="*/ 6 h 120"/>
                <a:gd name="T86" fmla="*/ 98 w 226"/>
                <a:gd name="T87" fmla="*/ 1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6" h="120">
                  <a:moveTo>
                    <a:pt x="98" y="16"/>
                  </a:moveTo>
                  <a:lnTo>
                    <a:pt x="98" y="19"/>
                  </a:lnTo>
                  <a:lnTo>
                    <a:pt x="98" y="25"/>
                  </a:lnTo>
                  <a:lnTo>
                    <a:pt x="98" y="34"/>
                  </a:lnTo>
                  <a:lnTo>
                    <a:pt x="98" y="40"/>
                  </a:lnTo>
                  <a:lnTo>
                    <a:pt x="98" y="49"/>
                  </a:lnTo>
                  <a:lnTo>
                    <a:pt x="91" y="55"/>
                  </a:lnTo>
                  <a:lnTo>
                    <a:pt x="88" y="58"/>
                  </a:lnTo>
                  <a:lnTo>
                    <a:pt x="82" y="58"/>
                  </a:lnTo>
                  <a:lnTo>
                    <a:pt x="73" y="49"/>
                  </a:lnTo>
                  <a:lnTo>
                    <a:pt x="67" y="46"/>
                  </a:lnTo>
                  <a:lnTo>
                    <a:pt x="67" y="34"/>
                  </a:lnTo>
                  <a:lnTo>
                    <a:pt x="58" y="25"/>
                  </a:lnTo>
                  <a:lnTo>
                    <a:pt x="52" y="25"/>
                  </a:lnTo>
                  <a:lnTo>
                    <a:pt x="49" y="19"/>
                  </a:lnTo>
                  <a:lnTo>
                    <a:pt x="49" y="16"/>
                  </a:lnTo>
                  <a:lnTo>
                    <a:pt x="40" y="16"/>
                  </a:lnTo>
                  <a:lnTo>
                    <a:pt x="27" y="19"/>
                  </a:lnTo>
                  <a:lnTo>
                    <a:pt x="24" y="25"/>
                  </a:lnTo>
                  <a:lnTo>
                    <a:pt x="18" y="25"/>
                  </a:lnTo>
                  <a:lnTo>
                    <a:pt x="15" y="34"/>
                  </a:lnTo>
                  <a:lnTo>
                    <a:pt x="15" y="46"/>
                  </a:lnTo>
                  <a:lnTo>
                    <a:pt x="9" y="55"/>
                  </a:lnTo>
                  <a:lnTo>
                    <a:pt x="3" y="65"/>
                  </a:lnTo>
                  <a:lnTo>
                    <a:pt x="0" y="95"/>
                  </a:lnTo>
                  <a:lnTo>
                    <a:pt x="15" y="89"/>
                  </a:lnTo>
                  <a:lnTo>
                    <a:pt x="24" y="89"/>
                  </a:lnTo>
                  <a:lnTo>
                    <a:pt x="27" y="83"/>
                  </a:lnTo>
                  <a:lnTo>
                    <a:pt x="33" y="83"/>
                  </a:lnTo>
                  <a:lnTo>
                    <a:pt x="40" y="83"/>
                  </a:lnTo>
                  <a:lnTo>
                    <a:pt x="52" y="83"/>
                  </a:lnTo>
                  <a:lnTo>
                    <a:pt x="58" y="83"/>
                  </a:lnTo>
                  <a:lnTo>
                    <a:pt x="67" y="80"/>
                  </a:lnTo>
                  <a:lnTo>
                    <a:pt x="82" y="80"/>
                  </a:lnTo>
                  <a:lnTo>
                    <a:pt x="98" y="83"/>
                  </a:lnTo>
                  <a:lnTo>
                    <a:pt x="107" y="80"/>
                  </a:lnTo>
                  <a:lnTo>
                    <a:pt x="113" y="83"/>
                  </a:lnTo>
                  <a:lnTo>
                    <a:pt x="122" y="89"/>
                  </a:lnTo>
                  <a:lnTo>
                    <a:pt x="137" y="95"/>
                  </a:lnTo>
                  <a:lnTo>
                    <a:pt x="143" y="95"/>
                  </a:lnTo>
                  <a:lnTo>
                    <a:pt x="146" y="104"/>
                  </a:lnTo>
                  <a:lnTo>
                    <a:pt x="162" y="113"/>
                  </a:lnTo>
                  <a:lnTo>
                    <a:pt x="168" y="120"/>
                  </a:lnTo>
                  <a:lnTo>
                    <a:pt x="183" y="120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13"/>
                  </a:lnTo>
                  <a:lnTo>
                    <a:pt x="201" y="120"/>
                  </a:lnTo>
                  <a:lnTo>
                    <a:pt x="214" y="113"/>
                  </a:lnTo>
                  <a:lnTo>
                    <a:pt x="217" y="110"/>
                  </a:lnTo>
                  <a:lnTo>
                    <a:pt x="214" y="104"/>
                  </a:lnTo>
                  <a:lnTo>
                    <a:pt x="208" y="98"/>
                  </a:lnTo>
                  <a:lnTo>
                    <a:pt x="217" y="95"/>
                  </a:lnTo>
                  <a:lnTo>
                    <a:pt x="226" y="89"/>
                  </a:lnTo>
                  <a:lnTo>
                    <a:pt x="226" y="89"/>
                  </a:lnTo>
                  <a:lnTo>
                    <a:pt x="223" y="80"/>
                  </a:lnTo>
                  <a:lnTo>
                    <a:pt x="223" y="68"/>
                  </a:lnTo>
                  <a:lnTo>
                    <a:pt x="217" y="58"/>
                  </a:lnTo>
                  <a:lnTo>
                    <a:pt x="217" y="55"/>
                  </a:lnTo>
                  <a:lnTo>
                    <a:pt x="214" y="55"/>
                  </a:lnTo>
                  <a:lnTo>
                    <a:pt x="208" y="55"/>
                  </a:lnTo>
                  <a:lnTo>
                    <a:pt x="204" y="46"/>
                  </a:lnTo>
                  <a:lnTo>
                    <a:pt x="214" y="46"/>
                  </a:lnTo>
                  <a:lnTo>
                    <a:pt x="214" y="34"/>
                  </a:lnTo>
                  <a:lnTo>
                    <a:pt x="214" y="25"/>
                  </a:lnTo>
                  <a:lnTo>
                    <a:pt x="208" y="25"/>
                  </a:lnTo>
                  <a:lnTo>
                    <a:pt x="204" y="28"/>
                  </a:lnTo>
                  <a:lnTo>
                    <a:pt x="204" y="25"/>
                  </a:lnTo>
                  <a:lnTo>
                    <a:pt x="198" y="25"/>
                  </a:lnTo>
                  <a:lnTo>
                    <a:pt x="198" y="19"/>
                  </a:lnTo>
                  <a:lnTo>
                    <a:pt x="201" y="19"/>
                  </a:lnTo>
                  <a:lnTo>
                    <a:pt x="192" y="19"/>
                  </a:lnTo>
                  <a:lnTo>
                    <a:pt x="192" y="16"/>
                  </a:lnTo>
                  <a:lnTo>
                    <a:pt x="183" y="19"/>
                  </a:lnTo>
                  <a:lnTo>
                    <a:pt x="171" y="25"/>
                  </a:lnTo>
                  <a:lnTo>
                    <a:pt x="168" y="16"/>
                  </a:lnTo>
                  <a:lnTo>
                    <a:pt x="159" y="16"/>
                  </a:lnTo>
                  <a:lnTo>
                    <a:pt x="153" y="16"/>
                  </a:lnTo>
                  <a:lnTo>
                    <a:pt x="146" y="10"/>
                  </a:lnTo>
                  <a:lnTo>
                    <a:pt x="146" y="6"/>
                  </a:lnTo>
                  <a:lnTo>
                    <a:pt x="143" y="6"/>
                  </a:lnTo>
                  <a:lnTo>
                    <a:pt x="134" y="0"/>
                  </a:lnTo>
                  <a:lnTo>
                    <a:pt x="134" y="6"/>
                  </a:lnTo>
                  <a:lnTo>
                    <a:pt x="128" y="6"/>
                  </a:lnTo>
                  <a:lnTo>
                    <a:pt x="122" y="0"/>
                  </a:lnTo>
                  <a:lnTo>
                    <a:pt x="119" y="6"/>
                  </a:lnTo>
                  <a:lnTo>
                    <a:pt x="98" y="10"/>
                  </a:lnTo>
                  <a:lnTo>
                    <a:pt x="98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5" name="Freeform 23"/>
            <p:cNvSpPr>
              <a:spLocks/>
            </p:cNvSpPr>
            <p:nvPr/>
          </p:nvSpPr>
          <p:spPr bwMode="auto">
            <a:xfrm>
              <a:off x="3963672" y="3371851"/>
              <a:ext cx="406400" cy="289984"/>
            </a:xfrm>
            <a:custGeom>
              <a:avLst/>
              <a:gdLst>
                <a:gd name="T0" fmla="*/ 171 w 192"/>
                <a:gd name="T1" fmla="*/ 58 h 137"/>
                <a:gd name="T2" fmla="*/ 183 w 192"/>
                <a:gd name="T3" fmla="*/ 73 h 137"/>
                <a:gd name="T4" fmla="*/ 168 w 192"/>
                <a:gd name="T5" fmla="*/ 79 h 137"/>
                <a:gd name="T6" fmla="*/ 146 w 192"/>
                <a:gd name="T7" fmla="*/ 89 h 137"/>
                <a:gd name="T8" fmla="*/ 146 w 192"/>
                <a:gd name="T9" fmla="*/ 110 h 137"/>
                <a:gd name="T10" fmla="*/ 137 w 192"/>
                <a:gd name="T11" fmla="*/ 119 h 137"/>
                <a:gd name="T12" fmla="*/ 134 w 192"/>
                <a:gd name="T13" fmla="*/ 119 h 137"/>
                <a:gd name="T14" fmla="*/ 119 w 192"/>
                <a:gd name="T15" fmla="*/ 125 h 137"/>
                <a:gd name="T16" fmla="*/ 113 w 192"/>
                <a:gd name="T17" fmla="*/ 125 h 137"/>
                <a:gd name="T18" fmla="*/ 104 w 192"/>
                <a:gd name="T19" fmla="*/ 137 h 137"/>
                <a:gd name="T20" fmla="*/ 91 w 192"/>
                <a:gd name="T21" fmla="*/ 134 h 137"/>
                <a:gd name="T22" fmla="*/ 73 w 192"/>
                <a:gd name="T23" fmla="*/ 125 h 137"/>
                <a:gd name="T24" fmla="*/ 58 w 192"/>
                <a:gd name="T25" fmla="*/ 113 h 137"/>
                <a:gd name="T26" fmla="*/ 52 w 192"/>
                <a:gd name="T27" fmla="*/ 110 h 137"/>
                <a:gd name="T28" fmla="*/ 58 w 192"/>
                <a:gd name="T29" fmla="*/ 98 h 137"/>
                <a:gd name="T30" fmla="*/ 52 w 192"/>
                <a:gd name="T31" fmla="*/ 89 h 137"/>
                <a:gd name="T32" fmla="*/ 49 w 192"/>
                <a:gd name="T33" fmla="*/ 79 h 137"/>
                <a:gd name="T34" fmla="*/ 43 w 192"/>
                <a:gd name="T35" fmla="*/ 85 h 137"/>
                <a:gd name="T36" fmla="*/ 27 w 192"/>
                <a:gd name="T37" fmla="*/ 85 h 137"/>
                <a:gd name="T38" fmla="*/ 18 w 192"/>
                <a:gd name="T39" fmla="*/ 79 h 137"/>
                <a:gd name="T40" fmla="*/ 15 w 192"/>
                <a:gd name="T41" fmla="*/ 70 h 137"/>
                <a:gd name="T42" fmla="*/ 3 w 192"/>
                <a:gd name="T43" fmla="*/ 55 h 137"/>
                <a:gd name="T44" fmla="*/ 0 w 192"/>
                <a:gd name="T45" fmla="*/ 33 h 137"/>
                <a:gd name="T46" fmla="*/ 0 w 192"/>
                <a:gd name="T47" fmla="*/ 15 h 137"/>
                <a:gd name="T48" fmla="*/ 15 w 192"/>
                <a:gd name="T49" fmla="*/ 9 h 137"/>
                <a:gd name="T50" fmla="*/ 30 w 192"/>
                <a:gd name="T51" fmla="*/ 3 h 137"/>
                <a:gd name="T52" fmla="*/ 40 w 192"/>
                <a:gd name="T53" fmla="*/ 3 h 137"/>
                <a:gd name="T54" fmla="*/ 58 w 192"/>
                <a:gd name="T55" fmla="*/ 3 h 137"/>
                <a:gd name="T56" fmla="*/ 82 w 192"/>
                <a:gd name="T57" fmla="*/ 0 h 137"/>
                <a:gd name="T58" fmla="*/ 110 w 192"/>
                <a:gd name="T59" fmla="*/ 0 h 137"/>
                <a:gd name="T60" fmla="*/ 122 w 192"/>
                <a:gd name="T61" fmla="*/ 9 h 137"/>
                <a:gd name="T62" fmla="*/ 143 w 192"/>
                <a:gd name="T63" fmla="*/ 15 h 137"/>
                <a:gd name="T64" fmla="*/ 162 w 192"/>
                <a:gd name="T65" fmla="*/ 33 h 137"/>
                <a:gd name="T66" fmla="*/ 183 w 192"/>
                <a:gd name="T67" fmla="*/ 4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2" h="137">
                  <a:moveTo>
                    <a:pt x="183" y="40"/>
                  </a:moveTo>
                  <a:lnTo>
                    <a:pt x="171" y="58"/>
                  </a:lnTo>
                  <a:lnTo>
                    <a:pt x="192" y="64"/>
                  </a:lnTo>
                  <a:lnTo>
                    <a:pt x="183" y="73"/>
                  </a:lnTo>
                  <a:lnTo>
                    <a:pt x="168" y="73"/>
                  </a:lnTo>
                  <a:lnTo>
                    <a:pt x="168" y="79"/>
                  </a:lnTo>
                  <a:lnTo>
                    <a:pt x="146" y="85"/>
                  </a:lnTo>
                  <a:lnTo>
                    <a:pt x="146" y="89"/>
                  </a:lnTo>
                  <a:lnTo>
                    <a:pt x="146" y="104"/>
                  </a:lnTo>
                  <a:lnTo>
                    <a:pt x="146" y="110"/>
                  </a:lnTo>
                  <a:lnTo>
                    <a:pt x="143" y="119"/>
                  </a:lnTo>
                  <a:lnTo>
                    <a:pt x="137" y="119"/>
                  </a:lnTo>
                  <a:lnTo>
                    <a:pt x="137" y="125"/>
                  </a:lnTo>
                  <a:lnTo>
                    <a:pt x="134" y="119"/>
                  </a:lnTo>
                  <a:lnTo>
                    <a:pt x="122" y="125"/>
                  </a:lnTo>
                  <a:lnTo>
                    <a:pt x="119" y="125"/>
                  </a:lnTo>
                  <a:lnTo>
                    <a:pt x="107" y="125"/>
                  </a:lnTo>
                  <a:lnTo>
                    <a:pt x="113" y="125"/>
                  </a:lnTo>
                  <a:lnTo>
                    <a:pt x="107" y="134"/>
                  </a:lnTo>
                  <a:lnTo>
                    <a:pt x="104" y="137"/>
                  </a:lnTo>
                  <a:lnTo>
                    <a:pt x="91" y="137"/>
                  </a:lnTo>
                  <a:lnTo>
                    <a:pt x="91" y="134"/>
                  </a:lnTo>
                  <a:lnTo>
                    <a:pt x="82" y="134"/>
                  </a:lnTo>
                  <a:lnTo>
                    <a:pt x="73" y="125"/>
                  </a:lnTo>
                  <a:lnTo>
                    <a:pt x="58" y="119"/>
                  </a:lnTo>
                  <a:lnTo>
                    <a:pt x="58" y="113"/>
                  </a:lnTo>
                  <a:lnTo>
                    <a:pt x="52" y="113"/>
                  </a:lnTo>
                  <a:lnTo>
                    <a:pt x="52" y="110"/>
                  </a:lnTo>
                  <a:lnTo>
                    <a:pt x="58" y="104"/>
                  </a:lnTo>
                  <a:lnTo>
                    <a:pt x="58" y="98"/>
                  </a:lnTo>
                  <a:lnTo>
                    <a:pt x="58" y="95"/>
                  </a:lnTo>
                  <a:lnTo>
                    <a:pt x="52" y="89"/>
                  </a:lnTo>
                  <a:lnTo>
                    <a:pt x="52" y="85"/>
                  </a:lnTo>
                  <a:lnTo>
                    <a:pt x="49" y="79"/>
                  </a:lnTo>
                  <a:lnTo>
                    <a:pt x="43" y="79"/>
                  </a:lnTo>
                  <a:lnTo>
                    <a:pt x="43" y="85"/>
                  </a:lnTo>
                  <a:lnTo>
                    <a:pt x="40" y="85"/>
                  </a:lnTo>
                  <a:lnTo>
                    <a:pt x="27" y="85"/>
                  </a:lnTo>
                  <a:lnTo>
                    <a:pt x="24" y="79"/>
                  </a:lnTo>
                  <a:lnTo>
                    <a:pt x="18" y="79"/>
                  </a:lnTo>
                  <a:lnTo>
                    <a:pt x="15" y="73"/>
                  </a:lnTo>
                  <a:lnTo>
                    <a:pt x="15" y="70"/>
                  </a:lnTo>
                  <a:lnTo>
                    <a:pt x="3" y="70"/>
                  </a:lnTo>
                  <a:lnTo>
                    <a:pt x="3" y="55"/>
                  </a:lnTo>
                  <a:lnTo>
                    <a:pt x="0" y="40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5" y="9"/>
                  </a:lnTo>
                  <a:lnTo>
                    <a:pt x="24" y="9"/>
                  </a:lnTo>
                  <a:lnTo>
                    <a:pt x="30" y="3"/>
                  </a:lnTo>
                  <a:lnTo>
                    <a:pt x="33" y="3"/>
                  </a:lnTo>
                  <a:lnTo>
                    <a:pt x="40" y="3"/>
                  </a:lnTo>
                  <a:lnTo>
                    <a:pt x="55" y="3"/>
                  </a:lnTo>
                  <a:lnTo>
                    <a:pt x="58" y="3"/>
                  </a:lnTo>
                  <a:lnTo>
                    <a:pt x="67" y="0"/>
                  </a:lnTo>
                  <a:lnTo>
                    <a:pt x="82" y="0"/>
                  </a:lnTo>
                  <a:lnTo>
                    <a:pt x="98" y="3"/>
                  </a:lnTo>
                  <a:lnTo>
                    <a:pt x="110" y="0"/>
                  </a:lnTo>
                  <a:lnTo>
                    <a:pt x="113" y="3"/>
                  </a:lnTo>
                  <a:lnTo>
                    <a:pt x="122" y="9"/>
                  </a:lnTo>
                  <a:lnTo>
                    <a:pt x="137" y="15"/>
                  </a:lnTo>
                  <a:lnTo>
                    <a:pt x="143" y="15"/>
                  </a:lnTo>
                  <a:lnTo>
                    <a:pt x="146" y="24"/>
                  </a:lnTo>
                  <a:lnTo>
                    <a:pt x="162" y="33"/>
                  </a:lnTo>
                  <a:lnTo>
                    <a:pt x="168" y="40"/>
                  </a:lnTo>
                  <a:lnTo>
                    <a:pt x="183" y="40"/>
                  </a:lnTo>
                  <a:lnTo>
                    <a:pt x="183" y="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6" name="Freeform 24"/>
            <p:cNvSpPr>
              <a:spLocks/>
            </p:cNvSpPr>
            <p:nvPr/>
          </p:nvSpPr>
          <p:spPr bwMode="auto">
            <a:xfrm>
              <a:off x="3963672" y="3371851"/>
              <a:ext cx="406400" cy="289984"/>
            </a:xfrm>
            <a:custGeom>
              <a:avLst/>
              <a:gdLst>
                <a:gd name="T0" fmla="*/ 171 w 192"/>
                <a:gd name="T1" fmla="*/ 58 h 137"/>
                <a:gd name="T2" fmla="*/ 183 w 192"/>
                <a:gd name="T3" fmla="*/ 73 h 137"/>
                <a:gd name="T4" fmla="*/ 168 w 192"/>
                <a:gd name="T5" fmla="*/ 79 h 137"/>
                <a:gd name="T6" fmla="*/ 146 w 192"/>
                <a:gd name="T7" fmla="*/ 89 h 137"/>
                <a:gd name="T8" fmla="*/ 146 w 192"/>
                <a:gd name="T9" fmla="*/ 110 h 137"/>
                <a:gd name="T10" fmla="*/ 137 w 192"/>
                <a:gd name="T11" fmla="*/ 119 h 137"/>
                <a:gd name="T12" fmla="*/ 134 w 192"/>
                <a:gd name="T13" fmla="*/ 119 h 137"/>
                <a:gd name="T14" fmla="*/ 119 w 192"/>
                <a:gd name="T15" fmla="*/ 125 h 137"/>
                <a:gd name="T16" fmla="*/ 113 w 192"/>
                <a:gd name="T17" fmla="*/ 125 h 137"/>
                <a:gd name="T18" fmla="*/ 104 w 192"/>
                <a:gd name="T19" fmla="*/ 137 h 137"/>
                <a:gd name="T20" fmla="*/ 91 w 192"/>
                <a:gd name="T21" fmla="*/ 134 h 137"/>
                <a:gd name="T22" fmla="*/ 73 w 192"/>
                <a:gd name="T23" fmla="*/ 125 h 137"/>
                <a:gd name="T24" fmla="*/ 58 w 192"/>
                <a:gd name="T25" fmla="*/ 113 h 137"/>
                <a:gd name="T26" fmla="*/ 52 w 192"/>
                <a:gd name="T27" fmla="*/ 110 h 137"/>
                <a:gd name="T28" fmla="*/ 58 w 192"/>
                <a:gd name="T29" fmla="*/ 98 h 137"/>
                <a:gd name="T30" fmla="*/ 52 w 192"/>
                <a:gd name="T31" fmla="*/ 89 h 137"/>
                <a:gd name="T32" fmla="*/ 49 w 192"/>
                <a:gd name="T33" fmla="*/ 79 h 137"/>
                <a:gd name="T34" fmla="*/ 43 w 192"/>
                <a:gd name="T35" fmla="*/ 85 h 137"/>
                <a:gd name="T36" fmla="*/ 27 w 192"/>
                <a:gd name="T37" fmla="*/ 85 h 137"/>
                <a:gd name="T38" fmla="*/ 18 w 192"/>
                <a:gd name="T39" fmla="*/ 79 h 137"/>
                <a:gd name="T40" fmla="*/ 15 w 192"/>
                <a:gd name="T41" fmla="*/ 70 h 137"/>
                <a:gd name="T42" fmla="*/ 3 w 192"/>
                <a:gd name="T43" fmla="*/ 55 h 137"/>
                <a:gd name="T44" fmla="*/ 0 w 192"/>
                <a:gd name="T45" fmla="*/ 33 h 137"/>
                <a:gd name="T46" fmla="*/ 0 w 192"/>
                <a:gd name="T47" fmla="*/ 15 h 137"/>
                <a:gd name="T48" fmla="*/ 15 w 192"/>
                <a:gd name="T49" fmla="*/ 9 h 137"/>
                <a:gd name="T50" fmla="*/ 30 w 192"/>
                <a:gd name="T51" fmla="*/ 3 h 137"/>
                <a:gd name="T52" fmla="*/ 40 w 192"/>
                <a:gd name="T53" fmla="*/ 3 h 137"/>
                <a:gd name="T54" fmla="*/ 58 w 192"/>
                <a:gd name="T55" fmla="*/ 3 h 137"/>
                <a:gd name="T56" fmla="*/ 82 w 192"/>
                <a:gd name="T57" fmla="*/ 0 h 137"/>
                <a:gd name="T58" fmla="*/ 110 w 192"/>
                <a:gd name="T59" fmla="*/ 0 h 137"/>
                <a:gd name="T60" fmla="*/ 122 w 192"/>
                <a:gd name="T61" fmla="*/ 9 h 137"/>
                <a:gd name="T62" fmla="*/ 143 w 192"/>
                <a:gd name="T63" fmla="*/ 15 h 137"/>
                <a:gd name="T64" fmla="*/ 162 w 192"/>
                <a:gd name="T65" fmla="*/ 33 h 137"/>
                <a:gd name="T66" fmla="*/ 183 w 192"/>
                <a:gd name="T67" fmla="*/ 4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2" h="137">
                  <a:moveTo>
                    <a:pt x="183" y="40"/>
                  </a:moveTo>
                  <a:lnTo>
                    <a:pt x="171" y="58"/>
                  </a:lnTo>
                  <a:lnTo>
                    <a:pt x="192" y="64"/>
                  </a:lnTo>
                  <a:lnTo>
                    <a:pt x="183" y="73"/>
                  </a:lnTo>
                  <a:lnTo>
                    <a:pt x="168" y="73"/>
                  </a:lnTo>
                  <a:lnTo>
                    <a:pt x="168" y="79"/>
                  </a:lnTo>
                  <a:lnTo>
                    <a:pt x="146" y="85"/>
                  </a:lnTo>
                  <a:lnTo>
                    <a:pt x="146" y="89"/>
                  </a:lnTo>
                  <a:lnTo>
                    <a:pt x="146" y="104"/>
                  </a:lnTo>
                  <a:lnTo>
                    <a:pt x="146" y="110"/>
                  </a:lnTo>
                  <a:lnTo>
                    <a:pt x="143" y="119"/>
                  </a:lnTo>
                  <a:lnTo>
                    <a:pt x="137" y="119"/>
                  </a:lnTo>
                  <a:lnTo>
                    <a:pt x="137" y="125"/>
                  </a:lnTo>
                  <a:lnTo>
                    <a:pt x="134" y="119"/>
                  </a:lnTo>
                  <a:lnTo>
                    <a:pt x="122" y="125"/>
                  </a:lnTo>
                  <a:lnTo>
                    <a:pt x="119" y="125"/>
                  </a:lnTo>
                  <a:lnTo>
                    <a:pt x="107" y="125"/>
                  </a:lnTo>
                  <a:lnTo>
                    <a:pt x="113" y="125"/>
                  </a:lnTo>
                  <a:lnTo>
                    <a:pt x="107" y="134"/>
                  </a:lnTo>
                  <a:lnTo>
                    <a:pt x="104" y="137"/>
                  </a:lnTo>
                  <a:lnTo>
                    <a:pt x="91" y="137"/>
                  </a:lnTo>
                  <a:lnTo>
                    <a:pt x="91" y="134"/>
                  </a:lnTo>
                  <a:lnTo>
                    <a:pt x="82" y="134"/>
                  </a:lnTo>
                  <a:lnTo>
                    <a:pt x="73" y="125"/>
                  </a:lnTo>
                  <a:lnTo>
                    <a:pt x="58" y="119"/>
                  </a:lnTo>
                  <a:lnTo>
                    <a:pt x="58" y="113"/>
                  </a:lnTo>
                  <a:lnTo>
                    <a:pt x="52" y="113"/>
                  </a:lnTo>
                  <a:lnTo>
                    <a:pt x="52" y="110"/>
                  </a:lnTo>
                  <a:lnTo>
                    <a:pt x="58" y="104"/>
                  </a:lnTo>
                  <a:lnTo>
                    <a:pt x="58" y="98"/>
                  </a:lnTo>
                  <a:lnTo>
                    <a:pt x="58" y="95"/>
                  </a:lnTo>
                  <a:lnTo>
                    <a:pt x="52" y="89"/>
                  </a:lnTo>
                  <a:lnTo>
                    <a:pt x="52" y="85"/>
                  </a:lnTo>
                  <a:lnTo>
                    <a:pt x="49" y="79"/>
                  </a:lnTo>
                  <a:lnTo>
                    <a:pt x="43" y="79"/>
                  </a:lnTo>
                  <a:lnTo>
                    <a:pt x="43" y="85"/>
                  </a:lnTo>
                  <a:lnTo>
                    <a:pt x="40" y="85"/>
                  </a:lnTo>
                  <a:lnTo>
                    <a:pt x="27" y="85"/>
                  </a:lnTo>
                  <a:lnTo>
                    <a:pt x="24" y="79"/>
                  </a:lnTo>
                  <a:lnTo>
                    <a:pt x="18" y="79"/>
                  </a:lnTo>
                  <a:lnTo>
                    <a:pt x="15" y="73"/>
                  </a:lnTo>
                  <a:lnTo>
                    <a:pt x="15" y="70"/>
                  </a:lnTo>
                  <a:lnTo>
                    <a:pt x="3" y="70"/>
                  </a:lnTo>
                  <a:lnTo>
                    <a:pt x="3" y="55"/>
                  </a:lnTo>
                  <a:lnTo>
                    <a:pt x="0" y="40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5" y="9"/>
                  </a:lnTo>
                  <a:lnTo>
                    <a:pt x="24" y="9"/>
                  </a:lnTo>
                  <a:lnTo>
                    <a:pt x="30" y="3"/>
                  </a:lnTo>
                  <a:lnTo>
                    <a:pt x="33" y="3"/>
                  </a:lnTo>
                  <a:lnTo>
                    <a:pt x="40" y="3"/>
                  </a:lnTo>
                  <a:lnTo>
                    <a:pt x="55" y="3"/>
                  </a:lnTo>
                  <a:lnTo>
                    <a:pt x="58" y="3"/>
                  </a:lnTo>
                  <a:lnTo>
                    <a:pt x="67" y="0"/>
                  </a:lnTo>
                  <a:lnTo>
                    <a:pt x="82" y="0"/>
                  </a:lnTo>
                  <a:lnTo>
                    <a:pt x="98" y="3"/>
                  </a:lnTo>
                  <a:lnTo>
                    <a:pt x="110" y="0"/>
                  </a:lnTo>
                  <a:lnTo>
                    <a:pt x="113" y="3"/>
                  </a:lnTo>
                  <a:lnTo>
                    <a:pt x="122" y="9"/>
                  </a:lnTo>
                  <a:lnTo>
                    <a:pt x="137" y="15"/>
                  </a:lnTo>
                  <a:lnTo>
                    <a:pt x="143" y="15"/>
                  </a:lnTo>
                  <a:lnTo>
                    <a:pt x="146" y="24"/>
                  </a:lnTo>
                  <a:lnTo>
                    <a:pt x="162" y="33"/>
                  </a:lnTo>
                  <a:lnTo>
                    <a:pt x="168" y="40"/>
                  </a:lnTo>
                  <a:lnTo>
                    <a:pt x="183" y="40"/>
                  </a:lnTo>
                  <a:lnTo>
                    <a:pt x="183" y="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7" name="Freeform 25"/>
            <p:cNvSpPr>
              <a:spLocks/>
            </p:cNvSpPr>
            <p:nvPr/>
          </p:nvSpPr>
          <p:spPr bwMode="auto">
            <a:xfrm>
              <a:off x="4130888" y="3390902"/>
              <a:ext cx="679451" cy="550333"/>
            </a:xfrm>
            <a:custGeom>
              <a:avLst/>
              <a:gdLst>
                <a:gd name="T0" fmla="*/ 9 w 321"/>
                <a:gd name="T1" fmla="*/ 238 h 260"/>
                <a:gd name="T2" fmla="*/ 3 w 321"/>
                <a:gd name="T3" fmla="*/ 229 h 260"/>
                <a:gd name="T4" fmla="*/ 9 w 321"/>
                <a:gd name="T5" fmla="*/ 214 h 260"/>
                <a:gd name="T6" fmla="*/ 25 w 321"/>
                <a:gd name="T7" fmla="*/ 193 h 260"/>
                <a:gd name="T8" fmla="*/ 25 w 321"/>
                <a:gd name="T9" fmla="*/ 174 h 260"/>
                <a:gd name="T10" fmla="*/ 9 w 321"/>
                <a:gd name="T11" fmla="*/ 159 h 260"/>
                <a:gd name="T12" fmla="*/ 3 w 321"/>
                <a:gd name="T13" fmla="*/ 125 h 260"/>
                <a:gd name="T14" fmla="*/ 16 w 321"/>
                <a:gd name="T15" fmla="*/ 128 h 260"/>
                <a:gd name="T16" fmla="*/ 34 w 321"/>
                <a:gd name="T17" fmla="*/ 116 h 260"/>
                <a:gd name="T18" fmla="*/ 43 w 321"/>
                <a:gd name="T19" fmla="*/ 116 h 260"/>
                <a:gd name="T20" fmla="*/ 58 w 321"/>
                <a:gd name="T21" fmla="*/ 110 h 260"/>
                <a:gd name="T22" fmla="*/ 67 w 321"/>
                <a:gd name="T23" fmla="*/ 95 h 260"/>
                <a:gd name="T24" fmla="*/ 89 w 321"/>
                <a:gd name="T25" fmla="*/ 70 h 260"/>
                <a:gd name="T26" fmla="*/ 113 w 321"/>
                <a:gd name="T27" fmla="*/ 55 h 260"/>
                <a:gd name="T28" fmla="*/ 110 w 321"/>
                <a:gd name="T29" fmla="*/ 31 h 260"/>
                <a:gd name="T30" fmla="*/ 125 w 321"/>
                <a:gd name="T31" fmla="*/ 31 h 260"/>
                <a:gd name="T32" fmla="*/ 135 w 321"/>
                <a:gd name="T33" fmla="*/ 15 h 260"/>
                <a:gd name="T34" fmla="*/ 147 w 321"/>
                <a:gd name="T35" fmla="*/ 0 h 260"/>
                <a:gd name="T36" fmla="*/ 159 w 321"/>
                <a:gd name="T37" fmla="*/ 6 h 260"/>
                <a:gd name="T38" fmla="*/ 190 w 321"/>
                <a:gd name="T39" fmla="*/ 6 h 260"/>
                <a:gd name="T40" fmla="*/ 199 w 321"/>
                <a:gd name="T41" fmla="*/ 15 h 260"/>
                <a:gd name="T42" fmla="*/ 214 w 321"/>
                <a:gd name="T43" fmla="*/ 6 h 260"/>
                <a:gd name="T44" fmla="*/ 239 w 321"/>
                <a:gd name="T45" fmla="*/ 21 h 260"/>
                <a:gd name="T46" fmla="*/ 232 w 321"/>
                <a:gd name="T47" fmla="*/ 37 h 260"/>
                <a:gd name="T48" fmla="*/ 239 w 321"/>
                <a:gd name="T49" fmla="*/ 70 h 260"/>
                <a:gd name="T50" fmla="*/ 254 w 321"/>
                <a:gd name="T51" fmla="*/ 80 h 260"/>
                <a:gd name="T52" fmla="*/ 284 w 321"/>
                <a:gd name="T53" fmla="*/ 89 h 260"/>
                <a:gd name="T54" fmla="*/ 293 w 321"/>
                <a:gd name="T55" fmla="*/ 104 h 260"/>
                <a:gd name="T56" fmla="*/ 309 w 321"/>
                <a:gd name="T57" fmla="*/ 116 h 260"/>
                <a:gd name="T58" fmla="*/ 318 w 321"/>
                <a:gd name="T59" fmla="*/ 128 h 260"/>
                <a:gd name="T60" fmla="*/ 297 w 321"/>
                <a:gd name="T61" fmla="*/ 144 h 260"/>
                <a:gd name="T62" fmla="*/ 278 w 321"/>
                <a:gd name="T63" fmla="*/ 144 h 260"/>
                <a:gd name="T64" fmla="*/ 278 w 321"/>
                <a:gd name="T65" fmla="*/ 165 h 260"/>
                <a:gd name="T66" fmla="*/ 287 w 321"/>
                <a:gd name="T67" fmla="*/ 190 h 260"/>
                <a:gd name="T68" fmla="*/ 303 w 321"/>
                <a:gd name="T69" fmla="*/ 193 h 260"/>
                <a:gd name="T70" fmla="*/ 287 w 321"/>
                <a:gd name="T71" fmla="*/ 205 h 260"/>
                <a:gd name="T72" fmla="*/ 266 w 321"/>
                <a:gd name="T73" fmla="*/ 205 h 260"/>
                <a:gd name="T74" fmla="*/ 257 w 321"/>
                <a:gd name="T75" fmla="*/ 217 h 260"/>
                <a:gd name="T76" fmla="*/ 257 w 321"/>
                <a:gd name="T77" fmla="*/ 245 h 260"/>
                <a:gd name="T78" fmla="*/ 242 w 321"/>
                <a:gd name="T79" fmla="*/ 245 h 260"/>
                <a:gd name="T80" fmla="*/ 217 w 321"/>
                <a:gd name="T81" fmla="*/ 245 h 260"/>
                <a:gd name="T82" fmla="*/ 208 w 321"/>
                <a:gd name="T83" fmla="*/ 254 h 260"/>
                <a:gd name="T84" fmla="*/ 193 w 321"/>
                <a:gd name="T85" fmla="*/ 245 h 260"/>
                <a:gd name="T86" fmla="*/ 177 w 321"/>
                <a:gd name="T87" fmla="*/ 245 h 260"/>
                <a:gd name="T88" fmla="*/ 147 w 321"/>
                <a:gd name="T89" fmla="*/ 248 h 260"/>
                <a:gd name="T90" fmla="*/ 119 w 321"/>
                <a:gd name="T91" fmla="*/ 238 h 260"/>
                <a:gd name="T92" fmla="*/ 80 w 321"/>
                <a:gd name="T93" fmla="*/ 229 h 260"/>
                <a:gd name="T94" fmla="*/ 43 w 321"/>
                <a:gd name="T95" fmla="*/ 232 h 260"/>
                <a:gd name="T96" fmla="*/ 28 w 321"/>
                <a:gd name="T97" fmla="*/ 248 h 260"/>
                <a:gd name="T98" fmla="*/ 12 w 321"/>
                <a:gd name="T99" fmla="*/ 2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1" h="260">
                  <a:moveTo>
                    <a:pt x="9" y="254"/>
                  </a:moveTo>
                  <a:lnTo>
                    <a:pt x="9" y="245"/>
                  </a:lnTo>
                  <a:lnTo>
                    <a:pt x="9" y="238"/>
                  </a:lnTo>
                  <a:lnTo>
                    <a:pt x="9" y="232"/>
                  </a:lnTo>
                  <a:lnTo>
                    <a:pt x="12" y="229"/>
                  </a:lnTo>
                  <a:lnTo>
                    <a:pt x="3" y="229"/>
                  </a:lnTo>
                  <a:lnTo>
                    <a:pt x="0" y="223"/>
                  </a:lnTo>
                  <a:lnTo>
                    <a:pt x="3" y="217"/>
                  </a:lnTo>
                  <a:lnTo>
                    <a:pt x="9" y="214"/>
                  </a:lnTo>
                  <a:lnTo>
                    <a:pt x="12" y="208"/>
                  </a:lnTo>
                  <a:lnTo>
                    <a:pt x="25" y="205"/>
                  </a:lnTo>
                  <a:lnTo>
                    <a:pt x="25" y="193"/>
                  </a:lnTo>
                  <a:lnTo>
                    <a:pt x="19" y="183"/>
                  </a:lnTo>
                  <a:lnTo>
                    <a:pt x="25" y="180"/>
                  </a:lnTo>
                  <a:lnTo>
                    <a:pt x="25" y="174"/>
                  </a:lnTo>
                  <a:lnTo>
                    <a:pt x="19" y="168"/>
                  </a:lnTo>
                  <a:lnTo>
                    <a:pt x="12" y="165"/>
                  </a:lnTo>
                  <a:lnTo>
                    <a:pt x="9" y="159"/>
                  </a:lnTo>
                  <a:lnTo>
                    <a:pt x="9" y="150"/>
                  </a:lnTo>
                  <a:lnTo>
                    <a:pt x="3" y="141"/>
                  </a:lnTo>
                  <a:lnTo>
                    <a:pt x="3" y="125"/>
                  </a:lnTo>
                  <a:lnTo>
                    <a:pt x="3" y="125"/>
                  </a:lnTo>
                  <a:lnTo>
                    <a:pt x="16" y="125"/>
                  </a:lnTo>
                  <a:lnTo>
                    <a:pt x="16" y="128"/>
                  </a:lnTo>
                  <a:lnTo>
                    <a:pt x="25" y="128"/>
                  </a:lnTo>
                  <a:lnTo>
                    <a:pt x="31" y="125"/>
                  </a:lnTo>
                  <a:lnTo>
                    <a:pt x="34" y="116"/>
                  </a:lnTo>
                  <a:lnTo>
                    <a:pt x="31" y="116"/>
                  </a:lnTo>
                  <a:lnTo>
                    <a:pt x="40" y="116"/>
                  </a:lnTo>
                  <a:lnTo>
                    <a:pt x="43" y="116"/>
                  </a:lnTo>
                  <a:lnTo>
                    <a:pt x="55" y="110"/>
                  </a:lnTo>
                  <a:lnTo>
                    <a:pt x="58" y="116"/>
                  </a:lnTo>
                  <a:lnTo>
                    <a:pt x="58" y="110"/>
                  </a:lnTo>
                  <a:lnTo>
                    <a:pt x="64" y="110"/>
                  </a:lnTo>
                  <a:lnTo>
                    <a:pt x="67" y="101"/>
                  </a:lnTo>
                  <a:lnTo>
                    <a:pt x="67" y="95"/>
                  </a:lnTo>
                  <a:lnTo>
                    <a:pt x="67" y="80"/>
                  </a:lnTo>
                  <a:lnTo>
                    <a:pt x="67" y="76"/>
                  </a:lnTo>
                  <a:lnTo>
                    <a:pt x="89" y="70"/>
                  </a:lnTo>
                  <a:lnTo>
                    <a:pt x="89" y="64"/>
                  </a:lnTo>
                  <a:lnTo>
                    <a:pt x="104" y="64"/>
                  </a:lnTo>
                  <a:lnTo>
                    <a:pt x="113" y="55"/>
                  </a:lnTo>
                  <a:lnTo>
                    <a:pt x="95" y="49"/>
                  </a:lnTo>
                  <a:lnTo>
                    <a:pt x="104" y="31"/>
                  </a:lnTo>
                  <a:lnTo>
                    <a:pt x="110" y="31"/>
                  </a:lnTo>
                  <a:lnTo>
                    <a:pt x="113" y="31"/>
                  </a:lnTo>
                  <a:lnTo>
                    <a:pt x="119" y="24"/>
                  </a:lnTo>
                  <a:lnTo>
                    <a:pt x="125" y="31"/>
                  </a:lnTo>
                  <a:lnTo>
                    <a:pt x="135" y="24"/>
                  </a:lnTo>
                  <a:lnTo>
                    <a:pt x="138" y="21"/>
                  </a:lnTo>
                  <a:lnTo>
                    <a:pt x="135" y="15"/>
                  </a:lnTo>
                  <a:lnTo>
                    <a:pt x="129" y="9"/>
                  </a:lnTo>
                  <a:lnTo>
                    <a:pt x="138" y="6"/>
                  </a:lnTo>
                  <a:lnTo>
                    <a:pt x="147" y="0"/>
                  </a:lnTo>
                  <a:lnTo>
                    <a:pt x="153" y="0"/>
                  </a:lnTo>
                  <a:lnTo>
                    <a:pt x="159" y="0"/>
                  </a:lnTo>
                  <a:lnTo>
                    <a:pt x="159" y="6"/>
                  </a:lnTo>
                  <a:lnTo>
                    <a:pt x="168" y="6"/>
                  </a:lnTo>
                  <a:lnTo>
                    <a:pt x="177" y="6"/>
                  </a:lnTo>
                  <a:lnTo>
                    <a:pt x="190" y="6"/>
                  </a:lnTo>
                  <a:lnTo>
                    <a:pt x="193" y="9"/>
                  </a:lnTo>
                  <a:lnTo>
                    <a:pt x="193" y="15"/>
                  </a:lnTo>
                  <a:lnTo>
                    <a:pt x="199" y="15"/>
                  </a:lnTo>
                  <a:lnTo>
                    <a:pt x="208" y="9"/>
                  </a:lnTo>
                  <a:lnTo>
                    <a:pt x="208" y="6"/>
                  </a:lnTo>
                  <a:lnTo>
                    <a:pt x="214" y="6"/>
                  </a:lnTo>
                  <a:lnTo>
                    <a:pt x="223" y="9"/>
                  </a:lnTo>
                  <a:lnTo>
                    <a:pt x="229" y="21"/>
                  </a:lnTo>
                  <a:lnTo>
                    <a:pt x="239" y="21"/>
                  </a:lnTo>
                  <a:lnTo>
                    <a:pt x="239" y="24"/>
                  </a:lnTo>
                  <a:lnTo>
                    <a:pt x="232" y="31"/>
                  </a:lnTo>
                  <a:lnTo>
                    <a:pt x="232" y="37"/>
                  </a:lnTo>
                  <a:lnTo>
                    <a:pt x="242" y="49"/>
                  </a:lnTo>
                  <a:lnTo>
                    <a:pt x="248" y="64"/>
                  </a:lnTo>
                  <a:lnTo>
                    <a:pt x="239" y="70"/>
                  </a:lnTo>
                  <a:lnTo>
                    <a:pt x="254" y="70"/>
                  </a:lnTo>
                  <a:lnTo>
                    <a:pt x="254" y="76"/>
                  </a:lnTo>
                  <a:lnTo>
                    <a:pt x="254" y="80"/>
                  </a:lnTo>
                  <a:lnTo>
                    <a:pt x="269" y="86"/>
                  </a:lnTo>
                  <a:lnTo>
                    <a:pt x="272" y="86"/>
                  </a:lnTo>
                  <a:lnTo>
                    <a:pt x="284" y="89"/>
                  </a:lnTo>
                  <a:lnTo>
                    <a:pt x="284" y="101"/>
                  </a:lnTo>
                  <a:lnTo>
                    <a:pt x="284" y="104"/>
                  </a:lnTo>
                  <a:lnTo>
                    <a:pt x="293" y="104"/>
                  </a:lnTo>
                  <a:lnTo>
                    <a:pt x="297" y="104"/>
                  </a:lnTo>
                  <a:lnTo>
                    <a:pt x="309" y="104"/>
                  </a:lnTo>
                  <a:lnTo>
                    <a:pt x="309" y="116"/>
                  </a:lnTo>
                  <a:lnTo>
                    <a:pt x="318" y="116"/>
                  </a:lnTo>
                  <a:lnTo>
                    <a:pt x="321" y="125"/>
                  </a:lnTo>
                  <a:lnTo>
                    <a:pt x="318" y="128"/>
                  </a:lnTo>
                  <a:lnTo>
                    <a:pt x="312" y="135"/>
                  </a:lnTo>
                  <a:lnTo>
                    <a:pt x="309" y="141"/>
                  </a:lnTo>
                  <a:lnTo>
                    <a:pt x="297" y="144"/>
                  </a:lnTo>
                  <a:lnTo>
                    <a:pt x="293" y="150"/>
                  </a:lnTo>
                  <a:lnTo>
                    <a:pt x="284" y="144"/>
                  </a:lnTo>
                  <a:lnTo>
                    <a:pt x="278" y="144"/>
                  </a:lnTo>
                  <a:lnTo>
                    <a:pt x="278" y="150"/>
                  </a:lnTo>
                  <a:lnTo>
                    <a:pt x="278" y="159"/>
                  </a:lnTo>
                  <a:lnTo>
                    <a:pt x="278" y="165"/>
                  </a:lnTo>
                  <a:lnTo>
                    <a:pt x="284" y="174"/>
                  </a:lnTo>
                  <a:lnTo>
                    <a:pt x="287" y="183"/>
                  </a:lnTo>
                  <a:lnTo>
                    <a:pt x="287" y="190"/>
                  </a:lnTo>
                  <a:lnTo>
                    <a:pt x="293" y="193"/>
                  </a:lnTo>
                  <a:lnTo>
                    <a:pt x="303" y="199"/>
                  </a:lnTo>
                  <a:lnTo>
                    <a:pt x="303" y="193"/>
                  </a:lnTo>
                  <a:lnTo>
                    <a:pt x="303" y="205"/>
                  </a:lnTo>
                  <a:lnTo>
                    <a:pt x="290" y="205"/>
                  </a:lnTo>
                  <a:lnTo>
                    <a:pt x="287" y="205"/>
                  </a:lnTo>
                  <a:lnTo>
                    <a:pt x="281" y="205"/>
                  </a:lnTo>
                  <a:lnTo>
                    <a:pt x="278" y="205"/>
                  </a:lnTo>
                  <a:lnTo>
                    <a:pt x="266" y="205"/>
                  </a:lnTo>
                  <a:lnTo>
                    <a:pt x="263" y="205"/>
                  </a:lnTo>
                  <a:lnTo>
                    <a:pt x="257" y="208"/>
                  </a:lnTo>
                  <a:lnTo>
                    <a:pt x="257" y="217"/>
                  </a:lnTo>
                  <a:lnTo>
                    <a:pt x="254" y="229"/>
                  </a:lnTo>
                  <a:lnTo>
                    <a:pt x="257" y="238"/>
                  </a:lnTo>
                  <a:lnTo>
                    <a:pt x="257" y="245"/>
                  </a:lnTo>
                  <a:lnTo>
                    <a:pt x="257" y="254"/>
                  </a:lnTo>
                  <a:lnTo>
                    <a:pt x="254" y="254"/>
                  </a:lnTo>
                  <a:lnTo>
                    <a:pt x="242" y="245"/>
                  </a:lnTo>
                  <a:lnTo>
                    <a:pt x="239" y="245"/>
                  </a:lnTo>
                  <a:lnTo>
                    <a:pt x="232" y="248"/>
                  </a:lnTo>
                  <a:lnTo>
                    <a:pt x="217" y="245"/>
                  </a:lnTo>
                  <a:lnTo>
                    <a:pt x="214" y="245"/>
                  </a:lnTo>
                  <a:lnTo>
                    <a:pt x="208" y="248"/>
                  </a:lnTo>
                  <a:lnTo>
                    <a:pt x="208" y="254"/>
                  </a:lnTo>
                  <a:lnTo>
                    <a:pt x="202" y="260"/>
                  </a:lnTo>
                  <a:lnTo>
                    <a:pt x="199" y="248"/>
                  </a:lnTo>
                  <a:lnTo>
                    <a:pt x="193" y="245"/>
                  </a:lnTo>
                  <a:lnTo>
                    <a:pt x="187" y="254"/>
                  </a:lnTo>
                  <a:lnTo>
                    <a:pt x="184" y="248"/>
                  </a:lnTo>
                  <a:lnTo>
                    <a:pt x="177" y="245"/>
                  </a:lnTo>
                  <a:lnTo>
                    <a:pt x="168" y="245"/>
                  </a:lnTo>
                  <a:lnTo>
                    <a:pt x="162" y="248"/>
                  </a:lnTo>
                  <a:lnTo>
                    <a:pt x="147" y="248"/>
                  </a:lnTo>
                  <a:lnTo>
                    <a:pt x="144" y="245"/>
                  </a:lnTo>
                  <a:lnTo>
                    <a:pt x="138" y="245"/>
                  </a:lnTo>
                  <a:lnTo>
                    <a:pt x="119" y="238"/>
                  </a:lnTo>
                  <a:lnTo>
                    <a:pt x="107" y="232"/>
                  </a:lnTo>
                  <a:lnTo>
                    <a:pt x="92" y="229"/>
                  </a:lnTo>
                  <a:lnTo>
                    <a:pt x="80" y="229"/>
                  </a:lnTo>
                  <a:lnTo>
                    <a:pt x="64" y="232"/>
                  </a:lnTo>
                  <a:lnTo>
                    <a:pt x="55" y="232"/>
                  </a:lnTo>
                  <a:lnTo>
                    <a:pt x="43" y="232"/>
                  </a:lnTo>
                  <a:lnTo>
                    <a:pt x="34" y="238"/>
                  </a:lnTo>
                  <a:lnTo>
                    <a:pt x="34" y="245"/>
                  </a:lnTo>
                  <a:lnTo>
                    <a:pt x="28" y="248"/>
                  </a:lnTo>
                  <a:lnTo>
                    <a:pt x="25" y="254"/>
                  </a:lnTo>
                  <a:lnTo>
                    <a:pt x="19" y="248"/>
                  </a:lnTo>
                  <a:lnTo>
                    <a:pt x="12" y="248"/>
                  </a:lnTo>
                  <a:lnTo>
                    <a:pt x="9" y="260"/>
                  </a:lnTo>
                  <a:lnTo>
                    <a:pt x="9" y="25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8" name="Freeform 26"/>
            <p:cNvSpPr>
              <a:spLocks/>
            </p:cNvSpPr>
            <p:nvPr/>
          </p:nvSpPr>
          <p:spPr bwMode="auto">
            <a:xfrm>
              <a:off x="4130888" y="3390902"/>
              <a:ext cx="679451" cy="550333"/>
            </a:xfrm>
            <a:custGeom>
              <a:avLst/>
              <a:gdLst>
                <a:gd name="T0" fmla="*/ 9 w 321"/>
                <a:gd name="T1" fmla="*/ 238 h 260"/>
                <a:gd name="T2" fmla="*/ 3 w 321"/>
                <a:gd name="T3" fmla="*/ 229 h 260"/>
                <a:gd name="T4" fmla="*/ 9 w 321"/>
                <a:gd name="T5" fmla="*/ 214 h 260"/>
                <a:gd name="T6" fmla="*/ 25 w 321"/>
                <a:gd name="T7" fmla="*/ 193 h 260"/>
                <a:gd name="T8" fmla="*/ 25 w 321"/>
                <a:gd name="T9" fmla="*/ 174 h 260"/>
                <a:gd name="T10" fmla="*/ 9 w 321"/>
                <a:gd name="T11" fmla="*/ 159 h 260"/>
                <a:gd name="T12" fmla="*/ 3 w 321"/>
                <a:gd name="T13" fmla="*/ 125 h 260"/>
                <a:gd name="T14" fmla="*/ 16 w 321"/>
                <a:gd name="T15" fmla="*/ 128 h 260"/>
                <a:gd name="T16" fmla="*/ 34 w 321"/>
                <a:gd name="T17" fmla="*/ 116 h 260"/>
                <a:gd name="T18" fmla="*/ 43 w 321"/>
                <a:gd name="T19" fmla="*/ 116 h 260"/>
                <a:gd name="T20" fmla="*/ 58 w 321"/>
                <a:gd name="T21" fmla="*/ 110 h 260"/>
                <a:gd name="T22" fmla="*/ 67 w 321"/>
                <a:gd name="T23" fmla="*/ 95 h 260"/>
                <a:gd name="T24" fmla="*/ 89 w 321"/>
                <a:gd name="T25" fmla="*/ 70 h 260"/>
                <a:gd name="T26" fmla="*/ 113 w 321"/>
                <a:gd name="T27" fmla="*/ 55 h 260"/>
                <a:gd name="T28" fmla="*/ 110 w 321"/>
                <a:gd name="T29" fmla="*/ 31 h 260"/>
                <a:gd name="T30" fmla="*/ 125 w 321"/>
                <a:gd name="T31" fmla="*/ 31 h 260"/>
                <a:gd name="T32" fmla="*/ 135 w 321"/>
                <a:gd name="T33" fmla="*/ 15 h 260"/>
                <a:gd name="T34" fmla="*/ 147 w 321"/>
                <a:gd name="T35" fmla="*/ 0 h 260"/>
                <a:gd name="T36" fmla="*/ 159 w 321"/>
                <a:gd name="T37" fmla="*/ 6 h 260"/>
                <a:gd name="T38" fmla="*/ 190 w 321"/>
                <a:gd name="T39" fmla="*/ 6 h 260"/>
                <a:gd name="T40" fmla="*/ 199 w 321"/>
                <a:gd name="T41" fmla="*/ 15 h 260"/>
                <a:gd name="T42" fmla="*/ 214 w 321"/>
                <a:gd name="T43" fmla="*/ 6 h 260"/>
                <a:gd name="T44" fmla="*/ 239 w 321"/>
                <a:gd name="T45" fmla="*/ 21 h 260"/>
                <a:gd name="T46" fmla="*/ 232 w 321"/>
                <a:gd name="T47" fmla="*/ 37 h 260"/>
                <a:gd name="T48" fmla="*/ 239 w 321"/>
                <a:gd name="T49" fmla="*/ 70 h 260"/>
                <a:gd name="T50" fmla="*/ 254 w 321"/>
                <a:gd name="T51" fmla="*/ 80 h 260"/>
                <a:gd name="T52" fmla="*/ 284 w 321"/>
                <a:gd name="T53" fmla="*/ 89 h 260"/>
                <a:gd name="T54" fmla="*/ 293 w 321"/>
                <a:gd name="T55" fmla="*/ 104 h 260"/>
                <a:gd name="T56" fmla="*/ 309 w 321"/>
                <a:gd name="T57" fmla="*/ 116 h 260"/>
                <a:gd name="T58" fmla="*/ 318 w 321"/>
                <a:gd name="T59" fmla="*/ 128 h 260"/>
                <a:gd name="T60" fmla="*/ 297 w 321"/>
                <a:gd name="T61" fmla="*/ 144 h 260"/>
                <a:gd name="T62" fmla="*/ 278 w 321"/>
                <a:gd name="T63" fmla="*/ 144 h 260"/>
                <a:gd name="T64" fmla="*/ 278 w 321"/>
                <a:gd name="T65" fmla="*/ 165 h 260"/>
                <a:gd name="T66" fmla="*/ 287 w 321"/>
                <a:gd name="T67" fmla="*/ 190 h 260"/>
                <a:gd name="T68" fmla="*/ 303 w 321"/>
                <a:gd name="T69" fmla="*/ 193 h 260"/>
                <a:gd name="T70" fmla="*/ 287 w 321"/>
                <a:gd name="T71" fmla="*/ 205 h 260"/>
                <a:gd name="T72" fmla="*/ 266 w 321"/>
                <a:gd name="T73" fmla="*/ 205 h 260"/>
                <a:gd name="T74" fmla="*/ 257 w 321"/>
                <a:gd name="T75" fmla="*/ 217 h 260"/>
                <a:gd name="T76" fmla="*/ 257 w 321"/>
                <a:gd name="T77" fmla="*/ 245 h 260"/>
                <a:gd name="T78" fmla="*/ 242 w 321"/>
                <a:gd name="T79" fmla="*/ 245 h 260"/>
                <a:gd name="T80" fmla="*/ 217 w 321"/>
                <a:gd name="T81" fmla="*/ 245 h 260"/>
                <a:gd name="T82" fmla="*/ 208 w 321"/>
                <a:gd name="T83" fmla="*/ 254 h 260"/>
                <a:gd name="T84" fmla="*/ 193 w 321"/>
                <a:gd name="T85" fmla="*/ 245 h 260"/>
                <a:gd name="T86" fmla="*/ 177 w 321"/>
                <a:gd name="T87" fmla="*/ 245 h 260"/>
                <a:gd name="T88" fmla="*/ 147 w 321"/>
                <a:gd name="T89" fmla="*/ 248 h 260"/>
                <a:gd name="T90" fmla="*/ 119 w 321"/>
                <a:gd name="T91" fmla="*/ 238 h 260"/>
                <a:gd name="T92" fmla="*/ 80 w 321"/>
                <a:gd name="T93" fmla="*/ 229 h 260"/>
                <a:gd name="T94" fmla="*/ 43 w 321"/>
                <a:gd name="T95" fmla="*/ 232 h 260"/>
                <a:gd name="T96" fmla="*/ 28 w 321"/>
                <a:gd name="T97" fmla="*/ 248 h 260"/>
                <a:gd name="T98" fmla="*/ 12 w 321"/>
                <a:gd name="T99" fmla="*/ 2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1" h="260">
                  <a:moveTo>
                    <a:pt x="9" y="254"/>
                  </a:moveTo>
                  <a:lnTo>
                    <a:pt x="9" y="245"/>
                  </a:lnTo>
                  <a:lnTo>
                    <a:pt x="9" y="238"/>
                  </a:lnTo>
                  <a:lnTo>
                    <a:pt x="9" y="232"/>
                  </a:lnTo>
                  <a:lnTo>
                    <a:pt x="12" y="229"/>
                  </a:lnTo>
                  <a:lnTo>
                    <a:pt x="3" y="229"/>
                  </a:lnTo>
                  <a:lnTo>
                    <a:pt x="0" y="223"/>
                  </a:lnTo>
                  <a:lnTo>
                    <a:pt x="3" y="217"/>
                  </a:lnTo>
                  <a:lnTo>
                    <a:pt x="9" y="214"/>
                  </a:lnTo>
                  <a:lnTo>
                    <a:pt x="12" y="208"/>
                  </a:lnTo>
                  <a:lnTo>
                    <a:pt x="25" y="205"/>
                  </a:lnTo>
                  <a:lnTo>
                    <a:pt x="25" y="193"/>
                  </a:lnTo>
                  <a:lnTo>
                    <a:pt x="19" y="183"/>
                  </a:lnTo>
                  <a:lnTo>
                    <a:pt x="25" y="180"/>
                  </a:lnTo>
                  <a:lnTo>
                    <a:pt x="25" y="174"/>
                  </a:lnTo>
                  <a:lnTo>
                    <a:pt x="19" y="168"/>
                  </a:lnTo>
                  <a:lnTo>
                    <a:pt x="12" y="165"/>
                  </a:lnTo>
                  <a:lnTo>
                    <a:pt x="9" y="159"/>
                  </a:lnTo>
                  <a:lnTo>
                    <a:pt x="9" y="150"/>
                  </a:lnTo>
                  <a:lnTo>
                    <a:pt x="3" y="141"/>
                  </a:lnTo>
                  <a:lnTo>
                    <a:pt x="3" y="125"/>
                  </a:lnTo>
                  <a:lnTo>
                    <a:pt x="3" y="125"/>
                  </a:lnTo>
                  <a:lnTo>
                    <a:pt x="16" y="125"/>
                  </a:lnTo>
                  <a:lnTo>
                    <a:pt x="16" y="128"/>
                  </a:lnTo>
                  <a:lnTo>
                    <a:pt x="25" y="128"/>
                  </a:lnTo>
                  <a:lnTo>
                    <a:pt x="31" y="125"/>
                  </a:lnTo>
                  <a:lnTo>
                    <a:pt x="34" y="116"/>
                  </a:lnTo>
                  <a:lnTo>
                    <a:pt x="31" y="116"/>
                  </a:lnTo>
                  <a:lnTo>
                    <a:pt x="40" y="116"/>
                  </a:lnTo>
                  <a:lnTo>
                    <a:pt x="43" y="116"/>
                  </a:lnTo>
                  <a:lnTo>
                    <a:pt x="55" y="110"/>
                  </a:lnTo>
                  <a:lnTo>
                    <a:pt x="58" y="116"/>
                  </a:lnTo>
                  <a:lnTo>
                    <a:pt x="58" y="110"/>
                  </a:lnTo>
                  <a:lnTo>
                    <a:pt x="64" y="110"/>
                  </a:lnTo>
                  <a:lnTo>
                    <a:pt x="67" y="101"/>
                  </a:lnTo>
                  <a:lnTo>
                    <a:pt x="67" y="95"/>
                  </a:lnTo>
                  <a:lnTo>
                    <a:pt x="67" y="80"/>
                  </a:lnTo>
                  <a:lnTo>
                    <a:pt x="67" y="76"/>
                  </a:lnTo>
                  <a:lnTo>
                    <a:pt x="89" y="70"/>
                  </a:lnTo>
                  <a:lnTo>
                    <a:pt x="89" y="64"/>
                  </a:lnTo>
                  <a:lnTo>
                    <a:pt x="104" y="64"/>
                  </a:lnTo>
                  <a:lnTo>
                    <a:pt x="113" y="55"/>
                  </a:lnTo>
                  <a:lnTo>
                    <a:pt x="95" y="49"/>
                  </a:lnTo>
                  <a:lnTo>
                    <a:pt x="104" y="31"/>
                  </a:lnTo>
                  <a:lnTo>
                    <a:pt x="110" y="31"/>
                  </a:lnTo>
                  <a:lnTo>
                    <a:pt x="113" y="31"/>
                  </a:lnTo>
                  <a:lnTo>
                    <a:pt x="119" y="24"/>
                  </a:lnTo>
                  <a:lnTo>
                    <a:pt x="125" y="31"/>
                  </a:lnTo>
                  <a:lnTo>
                    <a:pt x="135" y="24"/>
                  </a:lnTo>
                  <a:lnTo>
                    <a:pt x="138" y="21"/>
                  </a:lnTo>
                  <a:lnTo>
                    <a:pt x="135" y="15"/>
                  </a:lnTo>
                  <a:lnTo>
                    <a:pt x="129" y="9"/>
                  </a:lnTo>
                  <a:lnTo>
                    <a:pt x="138" y="6"/>
                  </a:lnTo>
                  <a:lnTo>
                    <a:pt x="147" y="0"/>
                  </a:lnTo>
                  <a:lnTo>
                    <a:pt x="153" y="0"/>
                  </a:lnTo>
                  <a:lnTo>
                    <a:pt x="159" y="0"/>
                  </a:lnTo>
                  <a:lnTo>
                    <a:pt x="159" y="6"/>
                  </a:lnTo>
                  <a:lnTo>
                    <a:pt x="168" y="6"/>
                  </a:lnTo>
                  <a:lnTo>
                    <a:pt x="177" y="6"/>
                  </a:lnTo>
                  <a:lnTo>
                    <a:pt x="190" y="6"/>
                  </a:lnTo>
                  <a:lnTo>
                    <a:pt x="193" y="9"/>
                  </a:lnTo>
                  <a:lnTo>
                    <a:pt x="193" y="15"/>
                  </a:lnTo>
                  <a:lnTo>
                    <a:pt x="199" y="15"/>
                  </a:lnTo>
                  <a:lnTo>
                    <a:pt x="208" y="9"/>
                  </a:lnTo>
                  <a:lnTo>
                    <a:pt x="208" y="6"/>
                  </a:lnTo>
                  <a:lnTo>
                    <a:pt x="214" y="6"/>
                  </a:lnTo>
                  <a:lnTo>
                    <a:pt x="223" y="9"/>
                  </a:lnTo>
                  <a:lnTo>
                    <a:pt x="229" y="21"/>
                  </a:lnTo>
                  <a:lnTo>
                    <a:pt x="239" y="21"/>
                  </a:lnTo>
                  <a:lnTo>
                    <a:pt x="239" y="24"/>
                  </a:lnTo>
                  <a:lnTo>
                    <a:pt x="232" y="31"/>
                  </a:lnTo>
                  <a:lnTo>
                    <a:pt x="232" y="37"/>
                  </a:lnTo>
                  <a:lnTo>
                    <a:pt x="242" y="49"/>
                  </a:lnTo>
                  <a:lnTo>
                    <a:pt x="248" y="64"/>
                  </a:lnTo>
                  <a:lnTo>
                    <a:pt x="239" y="70"/>
                  </a:lnTo>
                  <a:lnTo>
                    <a:pt x="254" y="70"/>
                  </a:lnTo>
                  <a:lnTo>
                    <a:pt x="254" y="76"/>
                  </a:lnTo>
                  <a:lnTo>
                    <a:pt x="254" y="80"/>
                  </a:lnTo>
                  <a:lnTo>
                    <a:pt x="269" y="86"/>
                  </a:lnTo>
                  <a:lnTo>
                    <a:pt x="272" y="86"/>
                  </a:lnTo>
                  <a:lnTo>
                    <a:pt x="284" y="89"/>
                  </a:lnTo>
                  <a:lnTo>
                    <a:pt x="284" y="101"/>
                  </a:lnTo>
                  <a:lnTo>
                    <a:pt x="284" y="104"/>
                  </a:lnTo>
                  <a:lnTo>
                    <a:pt x="293" y="104"/>
                  </a:lnTo>
                  <a:lnTo>
                    <a:pt x="297" y="104"/>
                  </a:lnTo>
                  <a:lnTo>
                    <a:pt x="309" y="104"/>
                  </a:lnTo>
                  <a:lnTo>
                    <a:pt x="309" y="116"/>
                  </a:lnTo>
                  <a:lnTo>
                    <a:pt x="318" y="116"/>
                  </a:lnTo>
                  <a:lnTo>
                    <a:pt x="321" y="125"/>
                  </a:lnTo>
                  <a:lnTo>
                    <a:pt x="318" y="128"/>
                  </a:lnTo>
                  <a:lnTo>
                    <a:pt x="312" y="135"/>
                  </a:lnTo>
                  <a:lnTo>
                    <a:pt x="309" y="141"/>
                  </a:lnTo>
                  <a:lnTo>
                    <a:pt x="297" y="144"/>
                  </a:lnTo>
                  <a:lnTo>
                    <a:pt x="293" y="150"/>
                  </a:lnTo>
                  <a:lnTo>
                    <a:pt x="284" y="144"/>
                  </a:lnTo>
                  <a:lnTo>
                    <a:pt x="278" y="144"/>
                  </a:lnTo>
                  <a:lnTo>
                    <a:pt x="278" y="150"/>
                  </a:lnTo>
                  <a:lnTo>
                    <a:pt x="278" y="159"/>
                  </a:lnTo>
                  <a:lnTo>
                    <a:pt x="278" y="165"/>
                  </a:lnTo>
                  <a:lnTo>
                    <a:pt x="284" y="174"/>
                  </a:lnTo>
                  <a:lnTo>
                    <a:pt x="287" y="183"/>
                  </a:lnTo>
                  <a:lnTo>
                    <a:pt x="287" y="190"/>
                  </a:lnTo>
                  <a:lnTo>
                    <a:pt x="293" y="193"/>
                  </a:lnTo>
                  <a:lnTo>
                    <a:pt x="303" y="199"/>
                  </a:lnTo>
                  <a:lnTo>
                    <a:pt x="303" y="193"/>
                  </a:lnTo>
                  <a:lnTo>
                    <a:pt x="303" y="205"/>
                  </a:lnTo>
                  <a:lnTo>
                    <a:pt x="290" y="205"/>
                  </a:lnTo>
                  <a:lnTo>
                    <a:pt x="287" y="205"/>
                  </a:lnTo>
                  <a:lnTo>
                    <a:pt x="281" y="205"/>
                  </a:lnTo>
                  <a:lnTo>
                    <a:pt x="278" y="205"/>
                  </a:lnTo>
                  <a:lnTo>
                    <a:pt x="266" y="205"/>
                  </a:lnTo>
                  <a:lnTo>
                    <a:pt x="263" y="205"/>
                  </a:lnTo>
                  <a:lnTo>
                    <a:pt x="257" y="208"/>
                  </a:lnTo>
                  <a:lnTo>
                    <a:pt x="257" y="217"/>
                  </a:lnTo>
                  <a:lnTo>
                    <a:pt x="254" y="229"/>
                  </a:lnTo>
                  <a:lnTo>
                    <a:pt x="257" y="238"/>
                  </a:lnTo>
                  <a:lnTo>
                    <a:pt x="257" y="245"/>
                  </a:lnTo>
                  <a:lnTo>
                    <a:pt x="257" y="254"/>
                  </a:lnTo>
                  <a:lnTo>
                    <a:pt x="254" y="254"/>
                  </a:lnTo>
                  <a:lnTo>
                    <a:pt x="242" y="245"/>
                  </a:lnTo>
                  <a:lnTo>
                    <a:pt x="239" y="245"/>
                  </a:lnTo>
                  <a:lnTo>
                    <a:pt x="232" y="248"/>
                  </a:lnTo>
                  <a:lnTo>
                    <a:pt x="217" y="245"/>
                  </a:lnTo>
                  <a:lnTo>
                    <a:pt x="214" y="245"/>
                  </a:lnTo>
                  <a:lnTo>
                    <a:pt x="208" y="248"/>
                  </a:lnTo>
                  <a:lnTo>
                    <a:pt x="208" y="254"/>
                  </a:lnTo>
                  <a:lnTo>
                    <a:pt x="202" y="260"/>
                  </a:lnTo>
                  <a:lnTo>
                    <a:pt x="199" y="248"/>
                  </a:lnTo>
                  <a:lnTo>
                    <a:pt x="193" y="245"/>
                  </a:lnTo>
                  <a:lnTo>
                    <a:pt x="187" y="254"/>
                  </a:lnTo>
                  <a:lnTo>
                    <a:pt x="184" y="248"/>
                  </a:lnTo>
                  <a:lnTo>
                    <a:pt x="177" y="245"/>
                  </a:lnTo>
                  <a:lnTo>
                    <a:pt x="168" y="245"/>
                  </a:lnTo>
                  <a:lnTo>
                    <a:pt x="162" y="248"/>
                  </a:lnTo>
                  <a:lnTo>
                    <a:pt x="147" y="248"/>
                  </a:lnTo>
                  <a:lnTo>
                    <a:pt x="144" y="245"/>
                  </a:lnTo>
                  <a:lnTo>
                    <a:pt x="138" y="245"/>
                  </a:lnTo>
                  <a:lnTo>
                    <a:pt x="119" y="238"/>
                  </a:lnTo>
                  <a:lnTo>
                    <a:pt x="107" y="232"/>
                  </a:lnTo>
                  <a:lnTo>
                    <a:pt x="92" y="229"/>
                  </a:lnTo>
                  <a:lnTo>
                    <a:pt x="80" y="229"/>
                  </a:lnTo>
                  <a:lnTo>
                    <a:pt x="64" y="232"/>
                  </a:lnTo>
                  <a:lnTo>
                    <a:pt x="55" y="232"/>
                  </a:lnTo>
                  <a:lnTo>
                    <a:pt x="43" y="232"/>
                  </a:lnTo>
                  <a:lnTo>
                    <a:pt x="34" y="238"/>
                  </a:lnTo>
                  <a:lnTo>
                    <a:pt x="34" y="245"/>
                  </a:lnTo>
                  <a:lnTo>
                    <a:pt x="28" y="248"/>
                  </a:lnTo>
                  <a:lnTo>
                    <a:pt x="25" y="254"/>
                  </a:lnTo>
                  <a:lnTo>
                    <a:pt x="19" y="248"/>
                  </a:lnTo>
                  <a:lnTo>
                    <a:pt x="12" y="248"/>
                  </a:lnTo>
                  <a:lnTo>
                    <a:pt x="9" y="260"/>
                  </a:lnTo>
                  <a:lnTo>
                    <a:pt x="9" y="25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9" name="Freeform 27"/>
            <p:cNvSpPr>
              <a:spLocks/>
            </p:cNvSpPr>
            <p:nvPr/>
          </p:nvSpPr>
          <p:spPr bwMode="auto">
            <a:xfrm>
              <a:off x="4033522" y="3778251"/>
              <a:ext cx="1409700" cy="719667"/>
            </a:xfrm>
            <a:custGeom>
              <a:avLst/>
              <a:gdLst>
                <a:gd name="T0" fmla="*/ 336 w 666"/>
                <a:gd name="T1" fmla="*/ 340 h 340"/>
                <a:gd name="T2" fmla="*/ 364 w 666"/>
                <a:gd name="T3" fmla="*/ 315 h 340"/>
                <a:gd name="T4" fmla="*/ 382 w 666"/>
                <a:gd name="T5" fmla="*/ 300 h 340"/>
                <a:gd name="T6" fmla="*/ 391 w 666"/>
                <a:gd name="T7" fmla="*/ 303 h 340"/>
                <a:gd name="T8" fmla="*/ 388 w 666"/>
                <a:gd name="T9" fmla="*/ 328 h 340"/>
                <a:gd name="T10" fmla="*/ 437 w 666"/>
                <a:gd name="T11" fmla="*/ 324 h 340"/>
                <a:gd name="T12" fmla="*/ 459 w 666"/>
                <a:gd name="T13" fmla="*/ 315 h 340"/>
                <a:gd name="T14" fmla="*/ 492 w 666"/>
                <a:gd name="T15" fmla="*/ 315 h 340"/>
                <a:gd name="T16" fmla="*/ 508 w 666"/>
                <a:gd name="T17" fmla="*/ 300 h 340"/>
                <a:gd name="T18" fmla="*/ 547 w 666"/>
                <a:gd name="T19" fmla="*/ 285 h 340"/>
                <a:gd name="T20" fmla="*/ 578 w 666"/>
                <a:gd name="T21" fmla="*/ 273 h 340"/>
                <a:gd name="T22" fmla="*/ 596 w 666"/>
                <a:gd name="T23" fmla="*/ 248 h 340"/>
                <a:gd name="T24" fmla="*/ 611 w 666"/>
                <a:gd name="T25" fmla="*/ 239 h 340"/>
                <a:gd name="T26" fmla="*/ 651 w 666"/>
                <a:gd name="T27" fmla="*/ 190 h 340"/>
                <a:gd name="T28" fmla="*/ 651 w 666"/>
                <a:gd name="T29" fmla="*/ 144 h 340"/>
                <a:gd name="T30" fmla="*/ 651 w 666"/>
                <a:gd name="T31" fmla="*/ 126 h 340"/>
                <a:gd name="T32" fmla="*/ 666 w 666"/>
                <a:gd name="T33" fmla="*/ 89 h 340"/>
                <a:gd name="T34" fmla="*/ 627 w 666"/>
                <a:gd name="T35" fmla="*/ 89 h 340"/>
                <a:gd name="T36" fmla="*/ 608 w 666"/>
                <a:gd name="T37" fmla="*/ 86 h 340"/>
                <a:gd name="T38" fmla="*/ 581 w 666"/>
                <a:gd name="T39" fmla="*/ 86 h 340"/>
                <a:gd name="T40" fmla="*/ 547 w 666"/>
                <a:gd name="T41" fmla="*/ 77 h 340"/>
                <a:gd name="T42" fmla="*/ 517 w 666"/>
                <a:gd name="T43" fmla="*/ 86 h 340"/>
                <a:gd name="T44" fmla="*/ 489 w 666"/>
                <a:gd name="T45" fmla="*/ 80 h 340"/>
                <a:gd name="T46" fmla="*/ 468 w 666"/>
                <a:gd name="T47" fmla="*/ 55 h 340"/>
                <a:gd name="T48" fmla="*/ 437 w 666"/>
                <a:gd name="T49" fmla="*/ 46 h 340"/>
                <a:gd name="T50" fmla="*/ 425 w 666"/>
                <a:gd name="T51" fmla="*/ 16 h 340"/>
                <a:gd name="T52" fmla="*/ 388 w 666"/>
                <a:gd name="T53" fmla="*/ 0 h 340"/>
                <a:gd name="T54" fmla="*/ 358 w 666"/>
                <a:gd name="T55" fmla="*/ 7 h 340"/>
                <a:gd name="T56" fmla="*/ 339 w 666"/>
                <a:gd name="T57" fmla="*/ 22 h 340"/>
                <a:gd name="T58" fmla="*/ 309 w 666"/>
                <a:gd name="T59" fmla="*/ 19 h 340"/>
                <a:gd name="T60" fmla="*/ 300 w 666"/>
                <a:gd name="T61" fmla="*/ 62 h 340"/>
                <a:gd name="T62" fmla="*/ 278 w 666"/>
                <a:gd name="T63" fmla="*/ 65 h 340"/>
                <a:gd name="T64" fmla="*/ 251 w 666"/>
                <a:gd name="T65" fmla="*/ 77 h 340"/>
                <a:gd name="T66" fmla="*/ 223 w 666"/>
                <a:gd name="T67" fmla="*/ 62 h 340"/>
                <a:gd name="T68" fmla="*/ 184 w 666"/>
                <a:gd name="T69" fmla="*/ 62 h 340"/>
                <a:gd name="T70" fmla="*/ 110 w 666"/>
                <a:gd name="T71" fmla="*/ 49 h 340"/>
                <a:gd name="T72" fmla="*/ 74 w 666"/>
                <a:gd name="T73" fmla="*/ 65 h 340"/>
                <a:gd name="T74" fmla="*/ 58 w 666"/>
                <a:gd name="T75" fmla="*/ 77 h 340"/>
                <a:gd name="T76" fmla="*/ 71 w 666"/>
                <a:gd name="T77" fmla="*/ 104 h 340"/>
                <a:gd name="T78" fmla="*/ 71 w 666"/>
                <a:gd name="T79" fmla="*/ 135 h 340"/>
                <a:gd name="T80" fmla="*/ 31 w 666"/>
                <a:gd name="T81" fmla="*/ 166 h 340"/>
                <a:gd name="T82" fmla="*/ 19 w 666"/>
                <a:gd name="T83" fmla="*/ 205 h 340"/>
                <a:gd name="T84" fmla="*/ 10 w 666"/>
                <a:gd name="T85" fmla="*/ 254 h 340"/>
                <a:gd name="T86" fmla="*/ 71 w 666"/>
                <a:gd name="T87" fmla="*/ 269 h 340"/>
                <a:gd name="T88" fmla="*/ 113 w 666"/>
                <a:gd name="T89" fmla="*/ 263 h 340"/>
                <a:gd name="T90" fmla="*/ 153 w 666"/>
                <a:gd name="T91" fmla="*/ 245 h 340"/>
                <a:gd name="T92" fmla="*/ 181 w 666"/>
                <a:gd name="T93" fmla="*/ 245 h 340"/>
                <a:gd name="T94" fmla="*/ 217 w 666"/>
                <a:gd name="T95" fmla="*/ 233 h 340"/>
                <a:gd name="T96" fmla="*/ 248 w 666"/>
                <a:gd name="T97" fmla="*/ 239 h 340"/>
                <a:gd name="T98" fmla="*/ 275 w 666"/>
                <a:gd name="T99" fmla="*/ 254 h 340"/>
                <a:gd name="T100" fmla="*/ 278 w 666"/>
                <a:gd name="T101" fmla="*/ 285 h 340"/>
                <a:gd name="T102" fmla="*/ 300 w 666"/>
                <a:gd name="T103" fmla="*/ 303 h 340"/>
                <a:gd name="T104" fmla="*/ 312 w 666"/>
                <a:gd name="T105" fmla="*/ 324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6" h="340">
                  <a:moveTo>
                    <a:pt x="318" y="334"/>
                  </a:moveTo>
                  <a:lnTo>
                    <a:pt x="324" y="328"/>
                  </a:lnTo>
                  <a:lnTo>
                    <a:pt x="327" y="334"/>
                  </a:lnTo>
                  <a:lnTo>
                    <a:pt x="333" y="340"/>
                  </a:lnTo>
                  <a:lnTo>
                    <a:pt x="336" y="340"/>
                  </a:lnTo>
                  <a:lnTo>
                    <a:pt x="336" y="324"/>
                  </a:lnTo>
                  <a:lnTo>
                    <a:pt x="343" y="315"/>
                  </a:lnTo>
                  <a:lnTo>
                    <a:pt x="349" y="315"/>
                  </a:lnTo>
                  <a:lnTo>
                    <a:pt x="352" y="318"/>
                  </a:lnTo>
                  <a:lnTo>
                    <a:pt x="364" y="315"/>
                  </a:lnTo>
                  <a:lnTo>
                    <a:pt x="373" y="303"/>
                  </a:lnTo>
                  <a:lnTo>
                    <a:pt x="379" y="303"/>
                  </a:lnTo>
                  <a:lnTo>
                    <a:pt x="379" y="309"/>
                  </a:lnTo>
                  <a:lnTo>
                    <a:pt x="382" y="309"/>
                  </a:lnTo>
                  <a:lnTo>
                    <a:pt x="382" y="300"/>
                  </a:lnTo>
                  <a:lnTo>
                    <a:pt x="382" y="294"/>
                  </a:lnTo>
                  <a:lnTo>
                    <a:pt x="382" y="285"/>
                  </a:lnTo>
                  <a:lnTo>
                    <a:pt x="388" y="294"/>
                  </a:lnTo>
                  <a:lnTo>
                    <a:pt x="391" y="300"/>
                  </a:lnTo>
                  <a:lnTo>
                    <a:pt x="391" y="303"/>
                  </a:lnTo>
                  <a:lnTo>
                    <a:pt x="398" y="315"/>
                  </a:lnTo>
                  <a:lnTo>
                    <a:pt x="388" y="315"/>
                  </a:lnTo>
                  <a:lnTo>
                    <a:pt x="388" y="318"/>
                  </a:lnTo>
                  <a:lnTo>
                    <a:pt x="388" y="324"/>
                  </a:lnTo>
                  <a:lnTo>
                    <a:pt x="388" y="328"/>
                  </a:lnTo>
                  <a:lnTo>
                    <a:pt x="398" y="334"/>
                  </a:lnTo>
                  <a:lnTo>
                    <a:pt x="407" y="340"/>
                  </a:lnTo>
                  <a:lnTo>
                    <a:pt x="422" y="328"/>
                  </a:lnTo>
                  <a:lnTo>
                    <a:pt x="431" y="324"/>
                  </a:lnTo>
                  <a:lnTo>
                    <a:pt x="437" y="324"/>
                  </a:lnTo>
                  <a:lnTo>
                    <a:pt x="443" y="318"/>
                  </a:lnTo>
                  <a:lnTo>
                    <a:pt x="446" y="334"/>
                  </a:lnTo>
                  <a:lnTo>
                    <a:pt x="453" y="328"/>
                  </a:lnTo>
                  <a:lnTo>
                    <a:pt x="459" y="318"/>
                  </a:lnTo>
                  <a:lnTo>
                    <a:pt x="459" y="315"/>
                  </a:lnTo>
                  <a:lnTo>
                    <a:pt x="462" y="315"/>
                  </a:lnTo>
                  <a:lnTo>
                    <a:pt x="468" y="318"/>
                  </a:lnTo>
                  <a:lnTo>
                    <a:pt x="474" y="315"/>
                  </a:lnTo>
                  <a:lnTo>
                    <a:pt x="477" y="315"/>
                  </a:lnTo>
                  <a:lnTo>
                    <a:pt x="492" y="315"/>
                  </a:lnTo>
                  <a:lnTo>
                    <a:pt x="492" y="318"/>
                  </a:lnTo>
                  <a:lnTo>
                    <a:pt x="498" y="318"/>
                  </a:lnTo>
                  <a:lnTo>
                    <a:pt x="498" y="315"/>
                  </a:lnTo>
                  <a:lnTo>
                    <a:pt x="501" y="315"/>
                  </a:lnTo>
                  <a:lnTo>
                    <a:pt x="508" y="300"/>
                  </a:lnTo>
                  <a:lnTo>
                    <a:pt x="517" y="294"/>
                  </a:lnTo>
                  <a:lnTo>
                    <a:pt x="517" y="303"/>
                  </a:lnTo>
                  <a:lnTo>
                    <a:pt x="523" y="303"/>
                  </a:lnTo>
                  <a:lnTo>
                    <a:pt x="538" y="288"/>
                  </a:lnTo>
                  <a:lnTo>
                    <a:pt x="547" y="285"/>
                  </a:lnTo>
                  <a:lnTo>
                    <a:pt x="550" y="279"/>
                  </a:lnTo>
                  <a:lnTo>
                    <a:pt x="556" y="273"/>
                  </a:lnTo>
                  <a:lnTo>
                    <a:pt x="562" y="273"/>
                  </a:lnTo>
                  <a:lnTo>
                    <a:pt x="572" y="279"/>
                  </a:lnTo>
                  <a:lnTo>
                    <a:pt x="578" y="273"/>
                  </a:lnTo>
                  <a:lnTo>
                    <a:pt x="572" y="269"/>
                  </a:lnTo>
                  <a:lnTo>
                    <a:pt x="581" y="263"/>
                  </a:lnTo>
                  <a:lnTo>
                    <a:pt x="587" y="254"/>
                  </a:lnTo>
                  <a:lnTo>
                    <a:pt x="593" y="248"/>
                  </a:lnTo>
                  <a:lnTo>
                    <a:pt x="596" y="248"/>
                  </a:lnTo>
                  <a:lnTo>
                    <a:pt x="602" y="245"/>
                  </a:lnTo>
                  <a:lnTo>
                    <a:pt x="602" y="239"/>
                  </a:lnTo>
                  <a:lnTo>
                    <a:pt x="605" y="245"/>
                  </a:lnTo>
                  <a:lnTo>
                    <a:pt x="611" y="245"/>
                  </a:lnTo>
                  <a:lnTo>
                    <a:pt x="611" y="239"/>
                  </a:lnTo>
                  <a:lnTo>
                    <a:pt x="611" y="214"/>
                  </a:lnTo>
                  <a:lnTo>
                    <a:pt x="627" y="208"/>
                  </a:lnTo>
                  <a:lnTo>
                    <a:pt x="633" y="193"/>
                  </a:lnTo>
                  <a:lnTo>
                    <a:pt x="636" y="190"/>
                  </a:lnTo>
                  <a:lnTo>
                    <a:pt x="651" y="190"/>
                  </a:lnTo>
                  <a:lnTo>
                    <a:pt x="660" y="190"/>
                  </a:lnTo>
                  <a:lnTo>
                    <a:pt x="666" y="175"/>
                  </a:lnTo>
                  <a:lnTo>
                    <a:pt x="666" y="159"/>
                  </a:lnTo>
                  <a:lnTo>
                    <a:pt x="657" y="144"/>
                  </a:lnTo>
                  <a:lnTo>
                    <a:pt x="651" y="144"/>
                  </a:lnTo>
                  <a:lnTo>
                    <a:pt x="651" y="141"/>
                  </a:lnTo>
                  <a:lnTo>
                    <a:pt x="657" y="135"/>
                  </a:lnTo>
                  <a:lnTo>
                    <a:pt x="660" y="129"/>
                  </a:lnTo>
                  <a:lnTo>
                    <a:pt x="660" y="126"/>
                  </a:lnTo>
                  <a:lnTo>
                    <a:pt x="651" y="126"/>
                  </a:lnTo>
                  <a:lnTo>
                    <a:pt x="648" y="120"/>
                  </a:lnTo>
                  <a:lnTo>
                    <a:pt x="651" y="117"/>
                  </a:lnTo>
                  <a:lnTo>
                    <a:pt x="660" y="111"/>
                  </a:lnTo>
                  <a:lnTo>
                    <a:pt x="666" y="104"/>
                  </a:lnTo>
                  <a:lnTo>
                    <a:pt x="666" y="89"/>
                  </a:lnTo>
                  <a:lnTo>
                    <a:pt x="660" y="89"/>
                  </a:lnTo>
                  <a:lnTo>
                    <a:pt x="657" y="95"/>
                  </a:lnTo>
                  <a:lnTo>
                    <a:pt x="648" y="95"/>
                  </a:lnTo>
                  <a:lnTo>
                    <a:pt x="636" y="89"/>
                  </a:lnTo>
                  <a:lnTo>
                    <a:pt x="627" y="89"/>
                  </a:lnTo>
                  <a:lnTo>
                    <a:pt x="627" y="95"/>
                  </a:lnTo>
                  <a:lnTo>
                    <a:pt x="621" y="89"/>
                  </a:lnTo>
                  <a:lnTo>
                    <a:pt x="621" y="86"/>
                  </a:lnTo>
                  <a:lnTo>
                    <a:pt x="617" y="86"/>
                  </a:lnTo>
                  <a:lnTo>
                    <a:pt x="608" y="86"/>
                  </a:lnTo>
                  <a:lnTo>
                    <a:pt x="608" y="89"/>
                  </a:lnTo>
                  <a:lnTo>
                    <a:pt x="596" y="89"/>
                  </a:lnTo>
                  <a:lnTo>
                    <a:pt x="596" y="86"/>
                  </a:lnTo>
                  <a:lnTo>
                    <a:pt x="587" y="89"/>
                  </a:lnTo>
                  <a:lnTo>
                    <a:pt x="581" y="86"/>
                  </a:lnTo>
                  <a:lnTo>
                    <a:pt x="578" y="80"/>
                  </a:lnTo>
                  <a:lnTo>
                    <a:pt x="578" y="86"/>
                  </a:lnTo>
                  <a:lnTo>
                    <a:pt x="569" y="89"/>
                  </a:lnTo>
                  <a:lnTo>
                    <a:pt x="553" y="80"/>
                  </a:lnTo>
                  <a:lnTo>
                    <a:pt x="547" y="77"/>
                  </a:lnTo>
                  <a:lnTo>
                    <a:pt x="547" y="71"/>
                  </a:lnTo>
                  <a:lnTo>
                    <a:pt x="538" y="71"/>
                  </a:lnTo>
                  <a:lnTo>
                    <a:pt x="529" y="80"/>
                  </a:lnTo>
                  <a:lnTo>
                    <a:pt x="523" y="86"/>
                  </a:lnTo>
                  <a:lnTo>
                    <a:pt x="517" y="86"/>
                  </a:lnTo>
                  <a:lnTo>
                    <a:pt x="514" y="80"/>
                  </a:lnTo>
                  <a:lnTo>
                    <a:pt x="508" y="86"/>
                  </a:lnTo>
                  <a:lnTo>
                    <a:pt x="501" y="80"/>
                  </a:lnTo>
                  <a:lnTo>
                    <a:pt x="498" y="80"/>
                  </a:lnTo>
                  <a:lnTo>
                    <a:pt x="489" y="80"/>
                  </a:lnTo>
                  <a:lnTo>
                    <a:pt x="483" y="80"/>
                  </a:lnTo>
                  <a:lnTo>
                    <a:pt x="483" y="77"/>
                  </a:lnTo>
                  <a:lnTo>
                    <a:pt x="477" y="62"/>
                  </a:lnTo>
                  <a:lnTo>
                    <a:pt x="477" y="55"/>
                  </a:lnTo>
                  <a:lnTo>
                    <a:pt x="468" y="55"/>
                  </a:lnTo>
                  <a:lnTo>
                    <a:pt x="462" y="46"/>
                  </a:lnTo>
                  <a:lnTo>
                    <a:pt x="462" y="40"/>
                  </a:lnTo>
                  <a:lnTo>
                    <a:pt x="459" y="40"/>
                  </a:lnTo>
                  <a:lnTo>
                    <a:pt x="453" y="46"/>
                  </a:lnTo>
                  <a:lnTo>
                    <a:pt x="437" y="46"/>
                  </a:lnTo>
                  <a:lnTo>
                    <a:pt x="428" y="46"/>
                  </a:lnTo>
                  <a:lnTo>
                    <a:pt x="428" y="40"/>
                  </a:lnTo>
                  <a:lnTo>
                    <a:pt x="428" y="31"/>
                  </a:lnTo>
                  <a:lnTo>
                    <a:pt x="428" y="22"/>
                  </a:lnTo>
                  <a:lnTo>
                    <a:pt x="425" y="16"/>
                  </a:lnTo>
                  <a:lnTo>
                    <a:pt x="419" y="7"/>
                  </a:lnTo>
                  <a:lnTo>
                    <a:pt x="413" y="0"/>
                  </a:lnTo>
                  <a:lnTo>
                    <a:pt x="407" y="0"/>
                  </a:lnTo>
                  <a:lnTo>
                    <a:pt x="398" y="7"/>
                  </a:lnTo>
                  <a:lnTo>
                    <a:pt x="388" y="0"/>
                  </a:lnTo>
                  <a:lnTo>
                    <a:pt x="382" y="0"/>
                  </a:lnTo>
                  <a:lnTo>
                    <a:pt x="379" y="7"/>
                  </a:lnTo>
                  <a:lnTo>
                    <a:pt x="373" y="7"/>
                  </a:lnTo>
                  <a:lnTo>
                    <a:pt x="364" y="10"/>
                  </a:lnTo>
                  <a:lnTo>
                    <a:pt x="358" y="7"/>
                  </a:lnTo>
                  <a:lnTo>
                    <a:pt x="349" y="10"/>
                  </a:lnTo>
                  <a:lnTo>
                    <a:pt x="349" y="16"/>
                  </a:lnTo>
                  <a:lnTo>
                    <a:pt x="349" y="10"/>
                  </a:lnTo>
                  <a:lnTo>
                    <a:pt x="349" y="22"/>
                  </a:lnTo>
                  <a:lnTo>
                    <a:pt x="339" y="22"/>
                  </a:lnTo>
                  <a:lnTo>
                    <a:pt x="333" y="22"/>
                  </a:lnTo>
                  <a:lnTo>
                    <a:pt x="330" y="22"/>
                  </a:lnTo>
                  <a:lnTo>
                    <a:pt x="324" y="19"/>
                  </a:lnTo>
                  <a:lnTo>
                    <a:pt x="315" y="19"/>
                  </a:lnTo>
                  <a:lnTo>
                    <a:pt x="309" y="19"/>
                  </a:lnTo>
                  <a:lnTo>
                    <a:pt x="300" y="25"/>
                  </a:lnTo>
                  <a:lnTo>
                    <a:pt x="300" y="34"/>
                  </a:lnTo>
                  <a:lnTo>
                    <a:pt x="297" y="46"/>
                  </a:lnTo>
                  <a:lnTo>
                    <a:pt x="303" y="55"/>
                  </a:lnTo>
                  <a:lnTo>
                    <a:pt x="300" y="62"/>
                  </a:lnTo>
                  <a:lnTo>
                    <a:pt x="300" y="71"/>
                  </a:lnTo>
                  <a:lnTo>
                    <a:pt x="300" y="71"/>
                  </a:lnTo>
                  <a:lnTo>
                    <a:pt x="288" y="62"/>
                  </a:lnTo>
                  <a:lnTo>
                    <a:pt x="285" y="62"/>
                  </a:lnTo>
                  <a:lnTo>
                    <a:pt x="278" y="65"/>
                  </a:lnTo>
                  <a:lnTo>
                    <a:pt x="263" y="62"/>
                  </a:lnTo>
                  <a:lnTo>
                    <a:pt x="260" y="62"/>
                  </a:lnTo>
                  <a:lnTo>
                    <a:pt x="254" y="65"/>
                  </a:lnTo>
                  <a:lnTo>
                    <a:pt x="251" y="71"/>
                  </a:lnTo>
                  <a:lnTo>
                    <a:pt x="251" y="77"/>
                  </a:lnTo>
                  <a:lnTo>
                    <a:pt x="245" y="62"/>
                  </a:lnTo>
                  <a:lnTo>
                    <a:pt x="239" y="62"/>
                  </a:lnTo>
                  <a:lnTo>
                    <a:pt x="233" y="71"/>
                  </a:lnTo>
                  <a:lnTo>
                    <a:pt x="230" y="65"/>
                  </a:lnTo>
                  <a:lnTo>
                    <a:pt x="223" y="62"/>
                  </a:lnTo>
                  <a:lnTo>
                    <a:pt x="214" y="62"/>
                  </a:lnTo>
                  <a:lnTo>
                    <a:pt x="208" y="65"/>
                  </a:lnTo>
                  <a:lnTo>
                    <a:pt x="193" y="65"/>
                  </a:lnTo>
                  <a:lnTo>
                    <a:pt x="190" y="62"/>
                  </a:lnTo>
                  <a:lnTo>
                    <a:pt x="184" y="62"/>
                  </a:lnTo>
                  <a:lnTo>
                    <a:pt x="165" y="55"/>
                  </a:lnTo>
                  <a:lnTo>
                    <a:pt x="156" y="49"/>
                  </a:lnTo>
                  <a:lnTo>
                    <a:pt x="141" y="46"/>
                  </a:lnTo>
                  <a:lnTo>
                    <a:pt x="126" y="46"/>
                  </a:lnTo>
                  <a:lnTo>
                    <a:pt x="110" y="49"/>
                  </a:lnTo>
                  <a:lnTo>
                    <a:pt x="101" y="49"/>
                  </a:lnTo>
                  <a:lnTo>
                    <a:pt x="89" y="49"/>
                  </a:lnTo>
                  <a:lnTo>
                    <a:pt x="83" y="55"/>
                  </a:lnTo>
                  <a:lnTo>
                    <a:pt x="80" y="62"/>
                  </a:lnTo>
                  <a:lnTo>
                    <a:pt x="74" y="65"/>
                  </a:lnTo>
                  <a:lnTo>
                    <a:pt x="71" y="71"/>
                  </a:lnTo>
                  <a:lnTo>
                    <a:pt x="65" y="65"/>
                  </a:lnTo>
                  <a:lnTo>
                    <a:pt x="58" y="65"/>
                  </a:lnTo>
                  <a:lnTo>
                    <a:pt x="55" y="77"/>
                  </a:lnTo>
                  <a:lnTo>
                    <a:pt x="58" y="77"/>
                  </a:lnTo>
                  <a:lnTo>
                    <a:pt x="55" y="80"/>
                  </a:lnTo>
                  <a:lnTo>
                    <a:pt x="49" y="86"/>
                  </a:lnTo>
                  <a:lnTo>
                    <a:pt x="55" y="89"/>
                  </a:lnTo>
                  <a:lnTo>
                    <a:pt x="65" y="101"/>
                  </a:lnTo>
                  <a:lnTo>
                    <a:pt x="71" y="104"/>
                  </a:lnTo>
                  <a:lnTo>
                    <a:pt x="65" y="111"/>
                  </a:lnTo>
                  <a:lnTo>
                    <a:pt x="65" y="117"/>
                  </a:lnTo>
                  <a:lnTo>
                    <a:pt x="71" y="120"/>
                  </a:lnTo>
                  <a:lnTo>
                    <a:pt x="71" y="129"/>
                  </a:lnTo>
                  <a:lnTo>
                    <a:pt x="71" y="135"/>
                  </a:lnTo>
                  <a:lnTo>
                    <a:pt x="65" y="135"/>
                  </a:lnTo>
                  <a:lnTo>
                    <a:pt x="58" y="135"/>
                  </a:lnTo>
                  <a:lnTo>
                    <a:pt x="55" y="144"/>
                  </a:lnTo>
                  <a:lnTo>
                    <a:pt x="46" y="150"/>
                  </a:lnTo>
                  <a:lnTo>
                    <a:pt x="31" y="166"/>
                  </a:lnTo>
                  <a:lnTo>
                    <a:pt x="25" y="169"/>
                  </a:lnTo>
                  <a:lnTo>
                    <a:pt x="19" y="181"/>
                  </a:lnTo>
                  <a:lnTo>
                    <a:pt x="25" y="193"/>
                  </a:lnTo>
                  <a:lnTo>
                    <a:pt x="25" y="205"/>
                  </a:lnTo>
                  <a:lnTo>
                    <a:pt x="19" y="205"/>
                  </a:lnTo>
                  <a:lnTo>
                    <a:pt x="16" y="205"/>
                  </a:lnTo>
                  <a:lnTo>
                    <a:pt x="7" y="221"/>
                  </a:lnTo>
                  <a:lnTo>
                    <a:pt x="0" y="233"/>
                  </a:lnTo>
                  <a:lnTo>
                    <a:pt x="0" y="245"/>
                  </a:lnTo>
                  <a:lnTo>
                    <a:pt x="10" y="254"/>
                  </a:lnTo>
                  <a:lnTo>
                    <a:pt x="19" y="260"/>
                  </a:lnTo>
                  <a:lnTo>
                    <a:pt x="31" y="260"/>
                  </a:lnTo>
                  <a:lnTo>
                    <a:pt x="49" y="260"/>
                  </a:lnTo>
                  <a:lnTo>
                    <a:pt x="58" y="263"/>
                  </a:lnTo>
                  <a:lnTo>
                    <a:pt x="71" y="269"/>
                  </a:lnTo>
                  <a:lnTo>
                    <a:pt x="86" y="263"/>
                  </a:lnTo>
                  <a:lnTo>
                    <a:pt x="89" y="260"/>
                  </a:lnTo>
                  <a:lnTo>
                    <a:pt x="101" y="263"/>
                  </a:lnTo>
                  <a:lnTo>
                    <a:pt x="104" y="269"/>
                  </a:lnTo>
                  <a:lnTo>
                    <a:pt x="113" y="263"/>
                  </a:lnTo>
                  <a:lnTo>
                    <a:pt x="126" y="254"/>
                  </a:lnTo>
                  <a:lnTo>
                    <a:pt x="135" y="254"/>
                  </a:lnTo>
                  <a:lnTo>
                    <a:pt x="144" y="254"/>
                  </a:lnTo>
                  <a:lnTo>
                    <a:pt x="150" y="254"/>
                  </a:lnTo>
                  <a:lnTo>
                    <a:pt x="153" y="245"/>
                  </a:lnTo>
                  <a:lnTo>
                    <a:pt x="159" y="245"/>
                  </a:lnTo>
                  <a:lnTo>
                    <a:pt x="168" y="245"/>
                  </a:lnTo>
                  <a:lnTo>
                    <a:pt x="168" y="239"/>
                  </a:lnTo>
                  <a:lnTo>
                    <a:pt x="175" y="245"/>
                  </a:lnTo>
                  <a:lnTo>
                    <a:pt x="181" y="245"/>
                  </a:lnTo>
                  <a:lnTo>
                    <a:pt x="193" y="239"/>
                  </a:lnTo>
                  <a:lnTo>
                    <a:pt x="199" y="233"/>
                  </a:lnTo>
                  <a:lnTo>
                    <a:pt x="205" y="230"/>
                  </a:lnTo>
                  <a:lnTo>
                    <a:pt x="217" y="230"/>
                  </a:lnTo>
                  <a:lnTo>
                    <a:pt x="217" y="233"/>
                  </a:lnTo>
                  <a:lnTo>
                    <a:pt x="230" y="233"/>
                  </a:lnTo>
                  <a:lnTo>
                    <a:pt x="233" y="239"/>
                  </a:lnTo>
                  <a:lnTo>
                    <a:pt x="239" y="245"/>
                  </a:lnTo>
                  <a:lnTo>
                    <a:pt x="245" y="239"/>
                  </a:lnTo>
                  <a:lnTo>
                    <a:pt x="248" y="239"/>
                  </a:lnTo>
                  <a:lnTo>
                    <a:pt x="254" y="245"/>
                  </a:lnTo>
                  <a:lnTo>
                    <a:pt x="263" y="248"/>
                  </a:lnTo>
                  <a:lnTo>
                    <a:pt x="263" y="245"/>
                  </a:lnTo>
                  <a:lnTo>
                    <a:pt x="275" y="248"/>
                  </a:lnTo>
                  <a:lnTo>
                    <a:pt x="275" y="254"/>
                  </a:lnTo>
                  <a:lnTo>
                    <a:pt x="275" y="260"/>
                  </a:lnTo>
                  <a:lnTo>
                    <a:pt x="278" y="260"/>
                  </a:lnTo>
                  <a:lnTo>
                    <a:pt x="278" y="269"/>
                  </a:lnTo>
                  <a:lnTo>
                    <a:pt x="278" y="279"/>
                  </a:lnTo>
                  <a:lnTo>
                    <a:pt x="278" y="285"/>
                  </a:lnTo>
                  <a:lnTo>
                    <a:pt x="285" y="285"/>
                  </a:lnTo>
                  <a:lnTo>
                    <a:pt x="288" y="285"/>
                  </a:lnTo>
                  <a:lnTo>
                    <a:pt x="294" y="294"/>
                  </a:lnTo>
                  <a:lnTo>
                    <a:pt x="294" y="303"/>
                  </a:lnTo>
                  <a:lnTo>
                    <a:pt x="300" y="303"/>
                  </a:lnTo>
                  <a:lnTo>
                    <a:pt x="303" y="303"/>
                  </a:lnTo>
                  <a:lnTo>
                    <a:pt x="303" y="309"/>
                  </a:lnTo>
                  <a:lnTo>
                    <a:pt x="303" y="315"/>
                  </a:lnTo>
                  <a:lnTo>
                    <a:pt x="309" y="318"/>
                  </a:lnTo>
                  <a:lnTo>
                    <a:pt x="312" y="324"/>
                  </a:lnTo>
                  <a:lnTo>
                    <a:pt x="318" y="328"/>
                  </a:lnTo>
                  <a:lnTo>
                    <a:pt x="318" y="3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0" name="Freeform 28"/>
            <p:cNvSpPr>
              <a:spLocks/>
            </p:cNvSpPr>
            <p:nvPr/>
          </p:nvSpPr>
          <p:spPr bwMode="auto">
            <a:xfrm>
              <a:off x="4033522" y="3778251"/>
              <a:ext cx="1409700" cy="719667"/>
            </a:xfrm>
            <a:custGeom>
              <a:avLst/>
              <a:gdLst>
                <a:gd name="T0" fmla="*/ 336 w 666"/>
                <a:gd name="T1" fmla="*/ 340 h 340"/>
                <a:gd name="T2" fmla="*/ 364 w 666"/>
                <a:gd name="T3" fmla="*/ 315 h 340"/>
                <a:gd name="T4" fmla="*/ 382 w 666"/>
                <a:gd name="T5" fmla="*/ 300 h 340"/>
                <a:gd name="T6" fmla="*/ 391 w 666"/>
                <a:gd name="T7" fmla="*/ 303 h 340"/>
                <a:gd name="T8" fmla="*/ 388 w 666"/>
                <a:gd name="T9" fmla="*/ 328 h 340"/>
                <a:gd name="T10" fmla="*/ 437 w 666"/>
                <a:gd name="T11" fmla="*/ 324 h 340"/>
                <a:gd name="T12" fmla="*/ 459 w 666"/>
                <a:gd name="T13" fmla="*/ 315 h 340"/>
                <a:gd name="T14" fmla="*/ 492 w 666"/>
                <a:gd name="T15" fmla="*/ 315 h 340"/>
                <a:gd name="T16" fmla="*/ 508 w 666"/>
                <a:gd name="T17" fmla="*/ 300 h 340"/>
                <a:gd name="T18" fmla="*/ 547 w 666"/>
                <a:gd name="T19" fmla="*/ 285 h 340"/>
                <a:gd name="T20" fmla="*/ 578 w 666"/>
                <a:gd name="T21" fmla="*/ 273 h 340"/>
                <a:gd name="T22" fmla="*/ 596 w 666"/>
                <a:gd name="T23" fmla="*/ 248 h 340"/>
                <a:gd name="T24" fmla="*/ 611 w 666"/>
                <a:gd name="T25" fmla="*/ 239 h 340"/>
                <a:gd name="T26" fmla="*/ 651 w 666"/>
                <a:gd name="T27" fmla="*/ 190 h 340"/>
                <a:gd name="T28" fmla="*/ 651 w 666"/>
                <a:gd name="T29" fmla="*/ 144 h 340"/>
                <a:gd name="T30" fmla="*/ 651 w 666"/>
                <a:gd name="T31" fmla="*/ 126 h 340"/>
                <a:gd name="T32" fmla="*/ 666 w 666"/>
                <a:gd name="T33" fmla="*/ 89 h 340"/>
                <a:gd name="T34" fmla="*/ 627 w 666"/>
                <a:gd name="T35" fmla="*/ 89 h 340"/>
                <a:gd name="T36" fmla="*/ 608 w 666"/>
                <a:gd name="T37" fmla="*/ 86 h 340"/>
                <a:gd name="T38" fmla="*/ 581 w 666"/>
                <a:gd name="T39" fmla="*/ 86 h 340"/>
                <a:gd name="T40" fmla="*/ 547 w 666"/>
                <a:gd name="T41" fmla="*/ 77 h 340"/>
                <a:gd name="T42" fmla="*/ 517 w 666"/>
                <a:gd name="T43" fmla="*/ 86 h 340"/>
                <a:gd name="T44" fmla="*/ 489 w 666"/>
                <a:gd name="T45" fmla="*/ 80 h 340"/>
                <a:gd name="T46" fmla="*/ 468 w 666"/>
                <a:gd name="T47" fmla="*/ 55 h 340"/>
                <a:gd name="T48" fmla="*/ 437 w 666"/>
                <a:gd name="T49" fmla="*/ 46 h 340"/>
                <a:gd name="T50" fmla="*/ 425 w 666"/>
                <a:gd name="T51" fmla="*/ 16 h 340"/>
                <a:gd name="T52" fmla="*/ 388 w 666"/>
                <a:gd name="T53" fmla="*/ 0 h 340"/>
                <a:gd name="T54" fmla="*/ 358 w 666"/>
                <a:gd name="T55" fmla="*/ 7 h 340"/>
                <a:gd name="T56" fmla="*/ 339 w 666"/>
                <a:gd name="T57" fmla="*/ 22 h 340"/>
                <a:gd name="T58" fmla="*/ 309 w 666"/>
                <a:gd name="T59" fmla="*/ 19 h 340"/>
                <a:gd name="T60" fmla="*/ 300 w 666"/>
                <a:gd name="T61" fmla="*/ 62 h 340"/>
                <a:gd name="T62" fmla="*/ 278 w 666"/>
                <a:gd name="T63" fmla="*/ 65 h 340"/>
                <a:gd name="T64" fmla="*/ 251 w 666"/>
                <a:gd name="T65" fmla="*/ 77 h 340"/>
                <a:gd name="T66" fmla="*/ 223 w 666"/>
                <a:gd name="T67" fmla="*/ 62 h 340"/>
                <a:gd name="T68" fmla="*/ 184 w 666"/>
                <a:gd name="T69" fmla="*/ 62 h 340"/>
                <a:gd name="T70" fmla="*/ 110 w 666"/>
                <a:gd name="T71" fmla="*/ 49 h 340"/>
                <a:gd name="T72" fmla="*/ 74 w 666"/>
                <a:gd name="T73" fmla="*/ 65 h 340"/>
                <a:gd name="T74" fmla="*/ 58 w 666"/>
                <a:gd name="T75" fmla="*/ 77 h 340"/>
                <a:gd name="T76" fmla="*/ 71 w 666"/>
                <a:gd name="T77" fmla="*/ 104 h 340"/>
                <a:gd name="T78" fmla="*/ 71 w 666"/>
                <a:gd name="T79" fmla="*/ 135 h 340"/>
                <a:gd name="T80" fmla="*/ 31 w 666"/>
                <a:gd name="T81" fmla="*/ 166 h 340"/>
                <a:gd name="T82" fmla="*/ 19 w 666"/>
                <a:gd name="T83" fmla="*/ 205 h 340"/>
                <a:gd name="T84" fmla="*/ 10 w 666"/>
                <a:gd name="T85" fmla="*/ 254 h 340"/>
                <a:gd name="T86" fmla="*/ 71 w 666"/>
                <a:gd name="T87" fmla="*/ 269 h 340"/>
                <a:gd name="T88" fmla="*/ 113 w 666"/>
                <a:gd name="T89" fmla="*/ 263 h 340"/>
                <a:gd name="T90" fmla="*/ 153 w 666"/>
                <a:gd name="T91" fmla="*/ 245 h 340"/>
                <a:gd name="T92" fmla="*/ 181 w 666"/>
                <a:gd name="T93" fmla="*/ 245 h 340"/>
                <a:gd name="T94" fmla="*/ 217 w 666"/>
                <a:gd name="T95" fmla="*/ 233 h 340"/>
                <a:gd name="T96" fmla="*/ 248 w 666"/>
                <a:gd name="T97" fmla="*/ 239 h 340"/>
                <a:gd name="T98" fmla="*/ 275 w 666"/>
                <a:gd name="T99" fmla="*/ 254 h 340"/>
                <a:gd name="T100" fmla="*/ 278 w 666"/>
                <a:gd name="T101" fmla="*/ 285 h 340"/>
                <a:gd name="T102" fmla="*/ 300 w 666"/>
                <a:gd name="T103" fmla="*/ 303 h 340"/>
                <a:gd name="T104" fmla="*/ 312 w 666"/>
                <a:gd name="T105" fmla="*/ 324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6" h="340">
                  <a:moveTo>
                    <a:pt x="318" y="334"/>
                  </a:moveTo>
                  <a:lnTo>
                    <a:pt x="324" y="328"/>
                  </a:lnTo>
                  <a:lnTo>
                    <a:pt x="327" y="334"/>
                  </a:lnTo>
                  <a:lnTo>
                    <a:pt x="333" y="340"/>
                  </a:lnTo>
                  <a:lnTo>
                    <a:pt x="336" y="340"/>
                  </a:lnTo>
                  <a:lnTo>
                    <a:pt x="336" y="324"/>
                  </a:lnTo>
                  <a:lnTo>
                    <a:pt x="343" y="315"/>
                  </a:lnTo>
                  <a:lnTo>
                    <a:pt x="349" y="315"/>
                  </a:lnTo>
                  <a:lnTo>
                    <a:pt x="352" y="318"/>
                  </a:lnTo>
                  <a:lnTo>
                    <a:pt x="364" y="315"/>
                  </a:lnTo>
                  <a:lnTo>
                    <a:pt x="373" y="303"/>
                  </a:lnTo>
                  <a:lnTo>
                    <a:pt x="379" y="303"/>
                  </a:lnTo>
                  <a:lnTo>
                    <a:pt x="379" y="309"/>
                  </a:lnTo>
                  <a:lnTo>
                    <a:pt x="382" y="309"/>
                  </a:lnTo>
                  <a:lnTo>
                    <a:pt x="382" y="300"/>
                  </a:lnTo>
                  <a:lnTo>
                    <a:pt x="382" y="294"/>
                  </a:lnTo>
                  <a:lnTo>
                    <a:pt x="382" y="285"/>
                  </a:lnTo>
                  <a:lnTo>
                    <a:pt x="388" y="294"/>
                  </a:lnTo>
                  <a:lnTo>
                    <a:pt x="391" y="300"/>
                  </a:lnTo>
                  <a:lnTo>
                    <a:pt x="391" y="303"/>
                  </a:lnTo>
                  <a:lnTo>
                    <a:pt x="398" y="315"/>
                  </a:lnTo>
                  <a:lnTo>
                    <a:pt x="388" y="315"/>
                  </a:lnTo>
                  <a:lnTo>
                    <a:pt x="388" y="318"/>
                  </a:lnTo>
                  <a:lnTo>
                    <a:pt x="388" y="324"/>
                  </a:lnTo>
                  <a:lnTo>
                    <a:pt x="388" y="328"/>
                  </a:lnTo>
                  <a:lnTo>
                    <a:pt x="398" y="334"/>
                  </a:lnTo>
                  <a:lnTo>
                    <a:pt x="407" y="340"/>
                  </a:lnTo>
                  <a:lnTo>
                    <a:pt x="422" y="328"/>
                  </a:lnTo>
                  <a:lnTo>
                    <a:pt x="431" y="324"/>
                  </a:lnTo>
                  <a:lnTo>
                    <a:pt x="437" y="324"/>
                  </a:lnTo>
                  <a:lnTo>
                    <a:pt x="443" y="318"/>
                  </a:lnTo>
                  <a:lnTo>
                    <a:pt x="446" y="334"/>
                  </a:lnTo>
                  <a:lnTo>
                    <a:pt x="453" y="328"/>
                  </a:lnTo>
                  <a:lnTo>
                    <a:pt x="459" y="318"/>
                  </a:lnTo>
                  <a:lnTo>
                    <a:pt x="459" y="315"/>
                  </a:lnTo>
                  <a:lnTo>
                    <a:pt x="462" y="315"/>
                  </a:lnTo>
                  <a:lnTo>
                    <a:pt x="468" y="318"/>
                  </a:lnTo>
                  <a:lnTo>
                    <a:pt x="474" y="315"/>
                  </a:lnTo>
                  <a:lnTo>
                    <a:pt x="477" y="315"/>
                  </a:lnTo>
                  <a:lnTo>
                    <a:pt x="492" y="315"/>
                  </a:lnTo>
                  <a:lnTo>
                    <a:pt x="492" y="318"/>
                  </a:lnTo>
                  <a:lnTo>
                    <a:pt x="498" y="318"/>
                  </a:lnTo>
                  <a:lnTo>
                    <a:pt x="498" y="315"/>
                  </a:lnTo>
                  <a:lnTo>
                    <a:pt x="501" y="315"/>
                  </a:lnTo>
                  <a:lnTo>
                    <a:pt x="508" y="300"/>
                  </a:lnTo>
                  <a:lnTo>
                    <a:pt x="517" y="294"/>
                  </a:lnTo>
                  <a:lnTo>
                    <a:pt x="517" y="303"/>
                  </a:lnTo>
                  <a:lnTo>
                    <a:pt x="523" y="303"/>
                  </a:lnTo>
                  <a:lnTo>
                    <a:pt x="538" y="288"/>
                  </a:lnTo>
                  <a:lnTo>
                    <a:pt x="547" y="285"/>
                  </a:lnTo>
                  <a:lnTo>
                    <a:pt x="550" y="279"/>
                  </a:lnTo>
                  <a:lnTo>
                    <a:pt x="556" y="273"/>
                  </a:lnTo>
                  <a:lnTo>
                    <a:pt x="562" y="273"/>
                  </a:lnTo>
                  <a:lnTo>
                    <a:pt x="572" y="279"/>
                  </a:lnTo>
                  <a:lnTo>
                    <a:pt x="578" y="273"/>
                  </a:lnTo>
                  <a:lnTo>
                    <a:pt x="572" y="269"/>
                  </a:lnTo>
                  <a:lnTo>
                    <a:pt x="581" y="263"/>
                  </a:lnTo>
                  <a:lnTo>
                    <a:pt x="587" y="254"/>
                  </a:lnTo>
                  <a:lnTo>
                    <a:pt x="593" y="248"/>
                  </a:lnTo>
                  <a:lnTo>
                    <a:pt x="596" y="248"/>
                  </a:lnTo>
                  <a:lnTo>
                    <a:pt x="602" y="245"/>
                  </a:lnTo>
                  <a:lnTo>
                    <a:pt x="602" y="239"/>
                  </a:lnTo>
                  <a:lnTo>
                    <a:pt x="605" y="245"/>
                  </a:lnTo>
                  <a:lnTo>
                    <a:pt x="611" y="245"/>
                  </a:lnTo>
                  <a:lnTo>
                    <a:pt x="611" y="239"/>
                  </a:lnTo>
                  <a:lnTo>
                    <a:pt x="611" y="214"/>
                  </a:lnTo>
                  <a:lnTo>
                    <a:pt x="627" y="208"/>
                  </a:lnTo>
                  <a:lnTo>
                    <a:pt x="633" y="193"/>
                  </a:lnTo>
                  <a:lnTo>
                    <a:pt x="636" y="190"/>
                  </a:lnTo>
                  <a:lnTo>
                    <a:pt x="651" y="190"/>
                  </a:lnTo>
                  <a:lnTo>
                    <a:pt x="660" y="190"/>
                  </a:lnTo>
                  <a:lnTo>
                    <a:pt x="666" y="175"/>
                  </a:lnTo>
                  <a:lnTo>
                    <a:pt x="666" y="159"/>
                  </a:lnTo>
                  <a:lnTo>
                    <a:pt x="657" y="144"/>
                  </a:lnTo>
                  <a:lnTo>
                    <a:pt x="651" y="144"/>
                  </a:lnTo>
                  <a:lnTo>
                    <a:pt x="651" y="141"/>
                  </a:lnTo>
                  <a:lnTo>
                    <a:pt x="657" y="135"/>
                  </a:lnTo>
                  <a:lnTo>
                    <a:pt x="660" y="129"/>
                  </a:lnTo>
                  <a:lnTo>
                    <a:pt x="660" y="126"/>
                  </a:lnTo>
                  <a:lnTo>
                    <a:pt x="651" y="126"/>
                  </a:lnTo>
                  <a:lnTo>
                    <a:pt x="648" y="120"/>
                  </a:lnTo>
                  <a:lnTo>
                    <a:pt x="651" y="117"/>
                  </a:lnTo>
                  <a:lnTo>
                    <a:pt x="660" y="111"/>
                  </a:lnTo>
                  <a:lnTo>
                    <a:pt x="666" y="104"/>
                  </a:lnTo>
                  <a:lnTo>
                    <a:pt x="666" y="89"/>
                  </a:lnTo>
                  <a:lnTo>
                    <a:pt x="660" y="89"/>
                  </a:lnTo>
                  <a:lnTo>
                    <a:pt x="657" y="95"/>
                  </a:lnTo>
                  <a:lnTo>
                    <a:pt x="648" y="95"/>
                  </a:lnTo>
                  <a:lnTo>
                    <a:pt x="636" y="89"/>
                  </a:lnTo>
                  <a:lnTo>
                    <a:pt x="627" y="89"/>
                  </a:lnTo>
                  <a:lnTo>
                    <a:pt x="627" y="95"/>
                  </a:lnTo>
                  <a:lnTo>
                    <a:pt x="621" y="89"/>
                  </a:lnTo>
                  <a:lnTo>
                    <a:pt x="621" y="86"/>
                  </a:lnTo>
                  <a:lnTo>
                    <a:pt x="617" y="86"/>
                  </a:lnTo>
                  <a:lnTo>
                    <a:pt x="608" y="86"/>
                  </a:lnTo>
                  <a:lnTo>
                    <a:pt x="608" y="89"/>
                  </a:lnTo>
                  <a:lnTo>
                    <a:pt x="596" y="89"/>
                  </a:lnTo>
                  <a:lnTo>
                    <a:pt x="596" y="86"/>
                  </a:lnTo>
                  <a:lnTo>
                    <a:pt x="587" y="89"/>
                  </a:lnTo>
                  <a:lnTo>
                    <a:pt x="581" y="86"/>
                  </a:lnTo>
                  <a:lnTo>
                    <a:pt x="578" y="80"/>
                  </a:lnTo>
                  <a:lnTo>
                    <a:pt x="578" y="86"/>
                  </a:lnTo>
                  <a:lnTo>
                    <a:pt x="569" y="89"/>
                  </a:lnTo>
                  <a:lnTo>
                    <a:pt x="553" y="80"/>
                  </a:lnTo>
                  <a:lnTo>
                    <a:pt x="547" y="77"/>
                  </a:lnTo>
                  <a:lnTo>
                    <a:pt x="547" y="71"/>
                  </a:lnTo>
                  <a:lnTo>
                    <a:pt x="538" y="71"/>
                  </a:lnTo>
                  <a:lnTo>
                    <a:pt x="529" y="80"/>
                  </a:lnTo>
                  <a:lnTo>
                    <a:pt x="523" y="86"/>
                  </a:lnTo>
                  <a:lnTo>
                    <a:pt x="517" y="86"/>
                  </a:lnTo>
                  <a:lnTo>
                    <a:pt x="514" y="80"/>
                  </a:lnTo>
                  <a:lnTo>
                    <a:pt x="508" y="86"/>
                  </a:lnTo>
                  <a:lnTo>
                    <a:pt x="501" y="80"/>
                  </a:lnTo>
                  <a:lnTo>
                    <a:pt x="498" y="80"/>
                  </a:lnTo>
                  <a:lnTo>
                    <a:pt x="489" y="80"/>
                  </a:lnTo>
                  <a:lnTo>
                    <a:pt x="483" y="80"/>
                  </a:lnTo>
                  <a:lnTo>
                    <a:pt x="483" y="77"/>
                  </a:lnTo>
                  <a:lnTo>
                    <a:pt x="477" y="62"/>
                  </a:lnTo>
                  <a:lnTo>
                    <a:pt x="477" y="55"/>
                  </a:lnTo>
                  <a:lnTo>
                    <a:pt x="468" y="55"/>
                  </a:lnTo>
                  <a:lnTo>
                    <a:pt x="462" y="46"/>
                  </a:lnTo>
                  <a:lnTo>
                    <a:pt x="462" y="40"/>
                  </a:lnTo>
                  <a:lnTo>
                    <a:pt x="459" y="40"/>
                  </a:lnTo>
                  <a:lnTo>
                    <a:pt x="453" y="46"/>
                  </a:lnTo>
                  <a:lnTo>
                    <a:pt x="437" y="46"/>
                  </a:lnTo>
                  <a:lnTo>
                    <a:pt x="428" y="46"/>
                  </a:lnTo>
                  <a:lnTo>
                    <a:pt x="428" y="40"/>
                  </a:lnTo>
                  <a:lnTo>
                    <a:pt x="428" y="31"/>
                  </a:lnTo>
                  <a:lnTo>
                    <a:pt x="428" y="22"/>
                  </a:lnTo>
                  <a:lnTo>
                    <a:pt x="425" y="16"/>
                  </a:lnTo>
                  <a:lnTo>
                    <a:pt x="419" y="7"/>
                  </a:lnTo>
                  <a:lnTo>
                    <a:pt x="413" y="0"/>
                  </a:lnTo>
                  <a:lnTo>
                    <a:pt x="407" y="0"/>
                  </a:lnTo>
                  <a:lnTo>
                    <a:pt x="398" y="7"/>
                  </a:lnTo>
                  <a:lnTo>
                    <a:pt x="388" y="0"/>
                  </a:lnTo>
                  <a:lnTo>
                    <a:pt x="382" y="0"/>
                  </a:lnTo>
                  <a:lnTo>
                    <a:pt x="379" y="7"/>
                  </a:lnTo>
                  <a:lnTo>
                    <a:pt x="373" y="7"/>
                  </a:lnTo>
                  <a:lnTo>
                    <a:pt x="364" y="10"/>
                  </a:lnTo>
                  <a:lnTo>
                    <a:pt x="358" y="7"/>
                  </a:lnTo>
                  <a:lnTo>
                    <a:pt x="349" y="10"/>
                  </a:lnTo>
                  <a:lnTo>
                    <a:pt x="349" y="16"/>
                  </a:lnTo>
                  <a:lnTo>
                    <a:pt x="349" y="10"/>
                  </a:lnTo>
                  <a:lnTo>
                    <a:pt x="349" y="22"/>
                  </a:lnTo>
                  <a:lnTo>
                    <a:pt x="339" y="22"/>
                  </a:lnTo>
                  <a:lnTo>
                    <a:pt x="333" y="22"/>
                  </a:lnTo>
                  <a:lnTo>
                    <a:pt x="330" y="22"/>
                  </a:lnTo>
                  <a:lnTo>
                    <a:pt x="324" y="19"/>
                  </a:lnTo>
                  <a:lnTo>
                    <a:pt x="315" y="19"/>
                  </a:lnTo>
                  <a:lnTo>
                    <a:pt x="309" y="19"/>
                  </a:lnTo>
                  <a:lnTo>
                    <a:pt x="300" y="25"/>
                  </a:lnTo>
                  <a:lnTo>
                    <a:pt x="300" y="34"/>
                  </a:lnTo>
                  <a:lnTo>
                    <a:pt x="297" y="46"/>
                  </a:lnTo>
                  <a:lnTo>
                    <a:pt x="303" y="55"/>
                  </a:lnTo>
                  <a:lnTo>
                    <a:pt x="300" y="62"/>
                  </a:lnTo>
                  <a:lnTo>
                    <a:pt x="300" y="71"/>
                  </a:lnTo>
                  <a:lnTo>
                    <a:pt x="300" y="71"/>
                  </a:lnTo>
                  <a:lnTo>
                    <a:pt x="288" y="62"/>
                  </a:lnTo>
                  <a:lnTo>
                    <a:pt x="285" y="62"/>
                  </a:lnTo>
                  <a:lnTo>
                    <a:pt x="278" y="65"/>
                  </a:lnTo>
                  <a:lnTo>
                    <a:pt x="263" y="62"/>
                  </a:lnTo>
                  <a:lnTo>
                    <a:pt x="260" y="62"/>
                  </a:lnTo>
                  <a:lnTo>
                    <a:pt x="254" y="65"/>
                  </a:lnTo>
                  <a:lnTo>
                    <a:pt x="251" y="71"/>
                  </a:lnTo>
                  <a:lnTo>
                    <a:pt x="251" y="77"/>
                  </a:lnTo>
                  <a:lnTo>
                    <a:pt x="245" y="62"/>
                  </a:lnTo>
                  <a:lnTo>
                    <a:pt x="239" y="62"/>
                  </a:lnTo>
                  <a:lnTo>
                    <a:pt x="233" y="71"/>
                  </a:lnTo>
                  <a:lnTo>
                    <a:pt x="230" y="65"/>
                  </a:lnTo>
                  <a:lnTo>
                    <a:pt x="223" y="62"/>
                  </a:lnTo>
                  <a:lnTo>
                    <a:pt x="214" y="62"/>
                  </a:lnTo>
                  <a:lnTo>
                    <a:pt x="208" y="65"/>
                  </a:lnTo>
                  <a:lnTo>
                    <a:pt x="193" y="65"/>
                  </a:lnTo>
                  <a:lnTo>
                    <a:pt x="190" y="62"/>
                  </a:lnTo>
                  <a:lnTo>
                    <a:pt x="184" y="62"/>
                  </a:lnTo>
                  <a:lnTo>
                    <a:pt x="165" y="55"/>
                  </a:lnTo>
                  <a:lnTo>
                    <a:pt x="156" y="49"/>
                  </a:lnTo>
                  <a:lnTo>
                    <a:pt x="141" y="46"/>
                  </a:lnTo>
                  <a:lnTo>
                    <a:pt x="126" y="46"/>
                  </a:lnTo>
                  <a:lnTo>
                    <a:pt x="110" y="49"/>
                  </a:lnTo>
                  <a:lnTo>
                    <a:pt x="101" y="49"/>
                  </a:lnTo>
                  <a:lnTo>
                    <a:pt x="89" y="49"/>
                  </a:lnTo>
                  <a:lnTo>
                    <a:pt x="83" y="55"/>
                  </a:lnTo>
                  <a:lnTo>
                    <a:pt x="80" y="62"/>
                  </a:lnTo>
                  <a:lnTo>
                    <a:pt x="74" y="65"/>
                  </a:lnTo>
                  <a:lnTo>
                    <a:pt x="71" y="71"/>
                  </a:lnTo>
                  <a:lnTo>
                    <a:pt x="65" y="65"/>
                  </a:lnTo>
                  <a:lnTo>
                    <a:pt x="58" y="65"/>
                  </a:lnTo>
                  <a:lnTo>
                    <a:pt x="55" y="77"/>
                  </a:lnTo>
                  <a:lnTo>
                    <a:pt x="58" y="77"/>
                  </a:lnTo>
                  <a:lnTo>
                    <a:pt x="55" y="80"/>
                  </a:lnTo>
                  <a:lnTo>
                    <a:pt x="49" y="86"/>
                  </a:lnTo>
                  <a:lnTo>
                    <a:pt x="55" y="89"/>
                  </a:lnTo>
                  <a:lnTo>
                    <a:pt x="65" y="101"/>
                  </a:lnTo>
                  <a:lnTo>
                    <a:pt x="71" y="104"/>
                  </a:lnTo>
                  <a:lnTo>
                    <a:pt x="65" y="111"/>
                  </a:lnTo>
                  <a:lnTo>
                    <a:pt x="65" y="117"/>
                  </a:lnTo>
                  <a:lnTo>
                    <a:pt x="71" y="120"/>
                  </a:lnTo>
                  <a:lnTo>
                    <a:pt x="71" y="129"/>
                  </a:lnTo>
                  <a:lnTo>
                    <a:pt x="71" y="135"/>
                  </a:lnTo>
                  <a:lnTo>
                    <a:pt x="65" y="135"/>
                  </a:lnTo>
                  <a:lnTo>
                    <a:pt x="58" y="135"/>
                  </a:lnTo>
                  <a:lnTo>
                    <a:pt x="55" y="144"/>
                  </a:lnTo>
                  <a:lnTo>
                    <a:pt x="46" y="150"/>
                  </a:lnTo>
                  <a:lnTo>
                    <a:pt x="31" y="166"/>
                  </a:lnTo>
                  <a:lnTo>
                    <a:pt x="25" y="169"/>
                  </a:lnTo>
                  <a:lnTo>
                    <a:pt x="19" y="181"/>
                  </a:lnTo>
                  <a:lnTo>
                    <a:pt x="25" y="193"/>
                  </a:lnTo>
                  <a:lnTo>
                    <a:pt x="25" y="205"/>
                  </a:lnTo>
                  <a:lnTo>
                    <a:pt x="19" y="205"/>
                  </a:lnTo>
                  <a:lnTo>
                    <a:pt x="16" y="205"/>
                  </a:lnTo>
                  <a:lnTo>
                    <a:pt x="7" y="221"/>
                  </a:lnTo>
                  <a:lnTo>
                    <a:pt x="0" y="233"/>
                  </a:lnTo>
                  <a:lnTo>
                    <a:pt x="0" y="245"/>
                  </a:lnTo>
                  <a:lnTo>
                    <a:pt x="10" y="254"/>
                  </a:lnTo>
                  <a:lnTo>
                    <a:pt x="19" y="260"/>
                  </a:lnTo>
                  <a:lnTo>
                    <a:pt x="31" y="260"/>
                  </a:lnTo>
                  <a:lnTo>
                    <a:pt x="49" y="260"/>
                  </a:lnTo>
                  <a:lnTo>
                    <a:pt x="58" y="263"/>
                  </a:lnTo>
                  <a:lnTo>
                    <a:pt x="71" y="269"/>
                  </a:lnTo>
                  <a:lnTo>
                    <a:pt x="86" y="263"/>
                  </a:lnTo>
                  <a:lnTo>
                    <a:pt x="89" y="260"/>
                  </a:lnTo>
                  <a:lnTo>
                    <a:pt x="101" y="263"/>
                  </a:lnTo>
                  <a:lnTo>
                    <a:pt x="104" y="269"/>
                  </a:lnTo>
                  <a:lnTo>
                    <a:pt x="113" y="263"/>
                  </a:lnTo>
                  <a:lnTo>
                    <a:pt x="126" y="254"/>
                  </a:lnTo>
                  <a:lnTo>
                    <a:pt x="135" y="254"/>
                  </a:lnTo>
                  <a:lnTo>
                    <a:pt x="144" y="254"/>
                  </a:lnTo>
                  <a:lnTo>
                    <a:pt x="150" y="254"/>
                  </a:lnTo>
                  <a:lnTo>
                    <a:pt x="153" y="245"/>
                  </a:lnTo>
                  <a:lnTo>
                    <a:pt x="159" y="245"/>
                  </a:lnTo>
                  <a:lnTo>
                    <a:pt x="168" y="245"/>
                  </a:lnTo>
                  <a:lnTo>
                    <a:pt x="168" y="239"/>
                  </a:lnTo>
                  <a:lnTo>
                    <a:pt x="175" y="245"/>
                  </a:lnTo>
                  <a:lnTo>
                    <a:pt x="181" y="245"/>
                  </a:lnTo>
                  <a:lnTo>
                    <a:pt x="193" y="239"/>
                  </a:lnTo>
                  <a:lnTo>
                    <a:pt x="199" y="233"/>
                  </a:lnTo>
                  <a:lnTo>
                    <a:pt x="205" y="230"/>
                  </a:lnTo>
                  <a:lnTo>
                    <a:pt x="217" y="230"/>
                  </a:lnTo>
                  <a:lnTo>
                    <a:pt x="217" y="233"/>
                  </a:lnTo>
                  <a:lnTo>
                    <a:pt x="230" y="233"/>
                  </a:lnTo>
                  <a:lnTo>
                    <a:pt x="233" y="239"/>
                  </a:lnTo>
                  <a:lnTo>
                    <a:pt x="239" y="245"/>
                  </a:lnTo>
                  <a:lnTo>
                    <a:pt x="245" y="239"/>
                  </a:lnTo>
                  <a:lnTo>
                    <a:pt x="248" y="239"/>
                  </a:lnTo>
                  <a:lnTo>
                    <a:pt x="254" y="245"/>
                  </a:lnTo>
                  <a:lnTo>
                    <a:pt x="263" y="248"/>
                  </a:lnTo>
                  <a:lnTo>
                    <a:pt x="263" y="245"/>
                  </a:lnTo>
                  <a:lnTo>
                    <a:pt x="275" y="248"/>
                  </a:lnTo>
                  <a:lnTo>
                    <a:pt x="275" y="254"/>
                  </a:lnTo>
                  <a:lnTo>
                    <a:pt x="275" y="260"/>
                  </a:lnTo>
                  <a:lnTo>
                    <a:pt x="278" y="260"/>
                  </a:lnTo>
                  <a:lnTo>
                    <a:pt x="278" y="269"/>
                  </a:lnTo>
                  <a:lnTo>
                    <a:pt x="278" y="279"/>
                  </a:lnTo>
                  <a:lnTo>
                    <a:pt x="278" y="285"/>
                  </a:lnTo>
                  <a:lnTo>
                    <a:pt x="285" y="285"/>
                  </a:lnTo>
                  <a:lnTo>
                    <a:pt x="288" y="285"/>
                  </a:lnTo>
                  <a:lnTo>
                    <a:pt x="294" y="294"/>
                  </a:lnTo>
                  <a:lnTo>
                    <a:pt x="294" y="303"/>
                  </a:lnTo>
                  <a:lnTo>
                    <a:pt x="300" y="303"/>
                  </a:lnTo>
                  <a:lnTo>
                    <a:pt x="303" y="303"/>
                  </a:lnTo>
                  <a:lnTo>
                    <a:pt x="303" y="309"/>
                  </a:lnTo>
                  <a:lnTo>
                    <a:pt x="303" y="315"/>
                  </a:lnTo>
                  <a:lnTo>
                    <a:pt x="309" y="318"/>
                  </a:lnTo>
                  <a:lnTo>
                    <a:pt x="312" y="324"/>
                  </a:lnTo>
                  <a:lnTo>
                    <a:pt x="318" y="328"/>
                  </a:lnTo>
                  <a:lnTo>
                    <a:pt x="318" y="3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1" name="Freeform 29"/>
            <p:cNvSpPr>
              <a:spLocks/>
            </p:cNvSpPr>
            <p:nvPr/>
          </p:nvSpPr>
          <p:spPr bwMode="auto">
            <a:xfrm>
              <a:off x="4403940" y="4265084"/>
              <a:ext cx="334433" cy="355600"/>
            </a:xfrm>
            <a:custGeom>
              <a:avLst/>
              <a:gdLst>
                <a:gd name="T0" fmla="*/ 6 w 158"/>
                <a:gd name="T1" fmla="*/ 24 h 168"/>
                <a:gd name="T2" fmla="*/ 9 w 158"/>
                <a:gd name="T3" fmla="*/ 39 h 168"/>
                <a:gd name="T4" fmla="*/ 18 w 158"/>
                <a:gd name="T5" fmla="*/ 49 h 168"/>
                <a:gd name="T6" fmla="*/ 33 w 158"/>
                <a:gd name="T7" fmla="*/ 55 h 168"/>
                <a:gd name="T8" fmla="*/ 39 w 158"/>
                <a:gd name="T9" fmla="*/ 64 h 168"/>
                <a:gd name="T10" fmla="*/ 55 w 158"/>
                <a:gd name="T11" fmla="*/ 70 h 168"/>
                <a:gd name="T12" fmla="*/ 58 w 158"/>
                <a:gd name="T13" fmla="*/ 85 h 168"/>
                <a:gd name="T14" fmla="*/ 64 w 158"/>
                <a:gd name="T15" fmla="*/ 104 h 168"/>
                <a:gd name="T16" fmla="*/ 58 w 158"/>
                <a:gd name="T17" fmla="*/ 119 h 168"/>
                <a:gd name="T18" fmla="*/ 64 w 158"/>
                <a:gd name="T19" fmla="*/ 128 h 168"/>
                <a:gd name="T20" fmla="*/ 58 w 158"/>
                <a:gd name="T21" fmla="*/ 137 h 168"/>
                <a:gd name="T22" fmla="*/ 58 w 158"/>
                <a:gd name="T23" fmla="*/ 159 h 168"/>
                <a:gd name="T24" fmla="*/ 70 w 158"/>
                <a:gd name="T25" fmla="*/ 162 h 168"/>
                <a:gd name="T26" fmla="*/ 79 w 158"/>
                <a:gd name="T27" fmla="*/ 168 h 168"/>
                <a:gd name="T28" fmla="*/ 94 w 158"/>
                <a:gd name="T29" fmla="*/ 168 h 168"/>
                <a:gd name="T30" fmla="*/ 103 w 158"/>
                <a:gd name="T31" fmla="*/ 159 h 168"/>
                <a:gd name="T32" fmla="*/ 113 w 158"/>
                <a:gd name="T33" fmla="*/ 159 h 168"/>
                <a:gd name="T34" fmla="*/ 119 w 158"/>
                <a:gd name="T35" fmla="*/ 162 h 168"/>
                <a:gd name="T36" fmla="*/ 125 w 158"/>
                <a:gd name="T37" fmla="*/ 153 h 168"/>
                <a:gd name="T38" fmla="*/ 119 w 158"/>
                <a:gd name="T39" fmla="*/ 143 h 168"/>
                <a:gd name="T40" fmla="*/ 125 w 158"/>
                <a:gd name="T41" fmla="*/ 134 h 168"/>
                <a:gd name="T42" fmla="*/ 128 w 158"/>
                <a:gd name="T43" fmla="*/ 137 h 168"/>
                <a:gd name="T44" fmla="*/ 143 w 158"/>
                <a:gd name="T45" fmla="*/ 134 h 168"/>
                <a:gd name="T46" fmla="*/ 152 w 158"/>
                <a:gd name="T47" fmla="*/ 128 h 168"/>
                <a:gd name="T48" fmla="*/ 158 w 158"/>
                <a:gd name="T49" fmla="*/ 119 h 168"/>
                <a:gd name="T50" fmla="*/ 149 w 158"/>
                <a:gd name="T51" fmla="*/ 113 h 168"/>
                <a:gd name="T52" fmla="*/ 137 w 158"/>
                <a:gd name="T53" fmla="*/ 104 h 168"/>
                <a:gd name="T54" fmla="*/ 143 w 158"/>
                <a:gd name="T55" fmla="*/ 98 h 168"/>
                <a:gd name="T56" fmla="*/ 134 w 158"/>
                <a:gd name="T57" fmla="*/ 88 h 168"/>
                <a:gd name="T58" fmla="*/ 128 w 158"/>
                <a:gd name="T59" fmla="*/ 79 h 168"/>
                <a:gd name="T60" fmla="*/ 125 w 158"/>
                <a:gd name="T61" fmla="*/ 73 h 168"/>
                <a:gd name="T62" fmla="*/ 119 w 158"/>
                <a:gd name="T63" fmla="*/ 64 h 168"/>
                <a:gd name="T64" fmla="*/ 110 w 158"/>
                <a:gd name="T65" fmla="*/ 55 h 168"/>
                <a:gd name="T66" fmla="*/ 103 w 158"/>
                <a:gd name="T67" fmla="*/ 49 h 168"/>
                <a:gd name="T68" fmla="*/ 103 w 158"/>
                <a:gd name="T69" fmla="*/ 30 h 168"/>
                <a:gd name="T70" fmla="*/ 100 w 158"/>
                <a:gd name="T71" fmla="*/ 24 h 168"/>
                <a:gd name="T72" fmla="*/ 88 w 158"/>
                <a:gd name="T73" fmla="*/ 15 h 168"/>
                <a:gd name="T74" fmla="*/ 79 w 158"/>
                <a:gd name="T75" fmla="*/ 15 h 168"/>
                <a:gd name="T76" fmla="*/ 70 w 158"/>
                <a:gd name="T77" fmla="*/ 9 h 168"/>
                <a:gd name="T78" fmla="*/ 61 w 158"/>
                <a:gd name="T79" fmla="*/ 9 h 168"/>
                <a:gd name="T80" fmla="*/ 45 w 158"/>
                <a:gd name="T81" fmla="*/ 3 h 168"/>
                <a:gd name="T82" fmla="*/ 30 w 158"/>
                <a:gd name="T83" fmla="*/ 0 h 168"/>
                <a:gd name="T84" fmla="*/ 18 w 158"/>
                <a:gd name="T85" fmla="*/ 9 h 168"/>
                <a:gd name="T86" fmla="*/ 0 w 158"/>
                <a:gd name="T87" fmla="*/ 15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8" h="168">
                  <a:moveTo>
                    <a:pt x="0" y="15"/>
                  </a:moveTo>
                  <a:lnTo>
                    <a:pt x="6" y="24"/>
                  </a:lnTo>
                  <a:lnTo>
                    <a:pt x="9" y="24"/>
                  </a:lnTo>
                  <a:lnTo>
                    <a:pt x="9" y="39"/>
                  </a:lnTo>
                  <a:lnTo>
                    <a:pt x="15" y="43"/>
                  </a:lnTo>
                  <a:lnTo>
                    <a:pt x="18" y="49"/>
                  </a:lnTo>
                  <a:lnTo>
                    <a:pt x="30" y="55"/>
                  </a:lnTo>
                  <a:lnTo>
                    <a:pt x="33" y="55"/>
                  </a:lnTo>
                  <a:lnTo>
                    <a:pt x="33" y="58"/>
                  </a:lnTo>
                  <a:lnTo>
                    <a:pt x="39" y="64"/>
                  </a:lnTo>
                  <a:lnTo>
                    <a:pt x="42" y="64"/>
                  </a:lnTo>
                  <a:lnTo>
                    <a:pt x="55" y="70"/>
                  </a:lnTo>
                  <a:lnTo>
                    <a:pt x="55" y="73"/>
                  </a:lnTo>
                  <a:lnTo>
                    <a:pt x="58" y="85"/>
                  </a:lnTo>
                  <a:lnTo>
                    <a:pt x="58" y="94"/>
                  </a:lnTo>
                  <a:lnTo>
                    <a:pt x="64" y="104"/>
                  </a:lnTo>
                  <a:lnTo>
                    <a:pt x="64" y="113"/>
                  </a:lnTo>
                  <a:lnTo>
                    <a:pt x="58" y="119"/>
                  </a:lnTo>
                  <a:lnTo>
                    <a:pt x="58" y="122"/>
                  </a:lnTo>
                  <a:lnTo>
                    <a:pt x="64" y="128"/>
                  </a:lnTo>
                  <a:lnTo>
                    <a:pt x="58" y="134"/>
                  </a:lnTo>
                  <a:lnTo>
                    <a:pt x="58" y="137"/>
                  </a:lnTo>
                  <a:lnTo>
                    <a:pt x="58" y="150"/>
                  </a:lnTo>
                  <a:lnTo>
                    <a:pt x="58" y="159"/>
                  </a:lnTo>
                  <a:lnTo>
                    <a:pt x="58" y="162"/>
                  </a:lnTo>
                  <a:lnTo>
                    <a:pt x="70" y="162"/>
                  </a:lnTo>
                  <a:lnTo>
                    <a:pt x="73" y="168"/>
                  </a:lnTo>
                  <a:lnTo>
                    <a:pt x="79" y="168"/>
                  </a:lnTo>
                  <a:lnTo>
                    <a:pt x="85" y="168"/>
                  </a:lnTo>
                  <a:lnTo>
                    <a:pt x="94" y="168"/>
                  </a:lnTo>
                  <a:lnTo>
                    <a:pt x="100" y="162"/>
                  </a:lnTo>
                  <a:lnTo>
                    <a:pt x="103" y="159"/>
                  </a:lnTo>
                  <a:lnTo>
                    <a:pt x="110" y="153"/>
                  </a:lnTo>
                  <a:lnTo>
                    <a:pt x="113" y="159"/>
                  </a:lnTo>
                  <a:lnTo>
                    <a:pt x="119" y="159"/>
                  </a:lnTo>
                  <a:lnTo>
                    <a:pt x="119" y="162"/>
                  </a:lnTo>
                  <a:lnTo>
                    <a:pt x="125" y="162"/>
                  </a:lnTo>
                  <a:lnTo>
                    <a:pt x="125" y="153"/>
                  </a:lnTo>
                  <a:lnTo>
                    <a:pt x="125" y="150"/>
                  </a:lnTo>
                  <a:lnTo>
                    <a:pt x="119" y="143"/>
                  </a:lnTo>
                  <a:lnTo>
                    <a:pt x="119" y="137"/>
                  </a:lnTo>
                  <a:lnTo>
                    <a:pt x="125" y="134"/>
                  </a:lnTo>
                  <a:lnTo>
                    <a:pt x="128" y="134"/>
                  </a:lnTo>
                  <a:lnTo>
                    <a:pt x="128" y="137"/>
                  </a:lnTo>
                  <a:lnTo>
                    <a:pt x="134" y="134"/>
                  </a:lnTo>
                  <a:lnTo>
                    <a:pt x="143" y="134"/>
                  </a:lnTo>
                  <a:lnTo>
                    <a:pt x="149" y="128"/>
                  </a:lnTo>
                  <a:lnTo>
                    <a:pt x="152" y="128"/>
                  </a:lnTo>
                  <a:lnTo>
                    <a:pt x="158" y="128"/>
                  </a:lnTo>
                  <a:lnTo>
                    <a:pt x="158" y="119"/>
                  </a:lnTo>
                  <a:lnTo>
                    <a:pt x="152" y="113"/>
                  </a:lnTo>
                  <a:lnTo>
                    <a:pt x="149" y="113"/>
                  </a:lnTo>
                  <a:lnTo>
                    <a:pt x="137" y="110"/>
                  </a:lnTo>
                  <a:lnTo>
                    <a:pt x="137" y="104"/>
                  </a:lnTo>
                  <a:lnTo>
                    <a:pt x="143" y="104"/>
                  </a:lnTo>
                  <a:lnTo>
                    <a:pt x="143" y="98"/>
                  </a:lnTo>
                  <a:lnTo>
                    <a:pt x="140" y="94"/>
                  </a:lnTo>
                  <a:lnTo>
                    <a:pt x="134" y="88"/>
                  </a:lnTo>
                  <a:lnTo>
                    <a:pt x="128" y="85"/>
                  </a:lnTo>
                  <a:lnTo>
                    <a:pt x="128" y="79"/>
                  </a:lnTo>
                  <a:lnTo>
                    <a:pt x="128" y="73"/>
                  </a:lnTo>
                  <a:lnTo>
                    <a:pt x="125" y="73"/>
                  </a:lnTo>
                  <a:lnTo>
                    <a:pt x="119" y="73"/>
                  </a:lnTo>
                  <a:lnTo>
                    <a:pt x="119" y="64"/>
                  </a:lnTo>
                  <a:lnTo>
                    <a:pt x="113" y="55"/>
                  </a:lnTo>
                  <a:lnTo>
                    <a:pt x="110" y="55"/>
                  </a:lnTo>
                  <a:lnTo>
                    <a:pt x="103" y="55"/>
                  </a:lnTo>
                  <a:lnTo>
                    <a:pt x="103" y="49"/>
                  </a:lnTo>
                  <a:lnTo>
                    <a:pt x="103" y="39"/>
                  </a:lnTo>
                  <a:lnTo>
                    <a:pt x="103" y="30"/>
                  </a:lnTo>
                  <a:lnTo>
                    <a:pt x="100" y="30"/>
                  </a:lnTo>
                  <a:lnTo>
                    <a:pt x="100" y="24"/>
                  </a:lnTo>
                  <a:lnTo>
                    <a:pt x="100" y="18"/>
                  </a:lnTo>
                  <a:lnTo>
                    <a:pt x="88" y="15"/>
                  </a:lnTo>
                  <a:lnTo>
                    <a:pt x="88" y="18"/>
                  </a:lnTo>
                  <a:lnTo>
                    <a:pt x="79" y="15"/>
                  </a:lnTo>
                  <a:lnTo>
                    <a:pt x="76" y="9"/>
                  </a:lnTo>
                  <a:lnTo>
                    <a:pt x="70" y="9"/>
                  </a:lnTo>
                  <a:lnTo>
                    <a:pt x="64" y="15"/>
                  </a:lnTo>
                  <a:lnTo>
                    <a:pt x="61" y="9"/>
                  </a:lnTo>
                  <a:lnTo>
                    <a:pt x="55" y="3"/>
                  </a:lnTo>
                  <a:lnTo>
                    <a:pt x="45" y="3"/>
                  </a:lnTo>
                  <a:lnTo>
                    <a:pt x="45" y="0"/>
                  </a:lnTo>
                  <a:lnTo>
                    <a:pt x="30" y="0"/>
                  </a:lnTo>
                  <a:lnTo>
                    <a:pt x="24" y="3"/>
                  </a:lnTo>
                  <a:lnTo>
                    <a:pt x="18" y="9"/>
                  </a:lnTo>
                  <a:lnTo>
                    <a:pt x="6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2" name="Freeform 30"/>
            <p:cNvSpPr>
              <a:spLocks/>
            </p:cNvSpPr>
            <p:nvPr/>
          </p:nvSpPr>
          <p:spPr bwMode="auto">
            <a:xfrm>
              <a:off x="4403940" y="4265084"/>
              <a:ext cx="334433" cy="355600"/>
            </a:xfrm>
            <a:custGeom>
              <a:avLst/>
              <a:gdLst>
                <a:gd name="T0" fmla="*/ 6 w 158"/>
                <a:gd name="T1" fmla="*/ 24 h 168"/>
                <a:gd name="T2" fmla="*/ 9 w 158"/>
                <a:gd name="T3" fmla="*/ 39 h 168"/>
                <a:gd name="T4" fmla="*/ 18 w 158"/>
                <a:gd name="T5" fmla="*/ 49 h 168"/>
                <a:gd name="T6" fmla="*/ 33 w 158"/>
                <a:gd name="T7" fmla="*/ 55 h 168"/>
                <a:gd name="T8" fmla="*/ 39 w 158"/>
                <a:gd name="T9" fmla="*/ 64 h 168"/>
                <a:gd name="T10" fmla="*/ 55 w 158"/>
                <a:gd name="T11" fmla="*/ 70 h 168"/>
                <a:gd name="T12" fmla="*/ 58 w 158"/>
                <a:gd name="T13" fmla="*/ 85 h 168"/>
                <a:gd name="T14" fmla="*/ 64 w 158"/>
                <a:gd name="T15" fmla="*/ 104 h 168"/>
                <a:gd name="T16" fmla="*/ 58 w 158"/>
                <a:gd name="T17" fmla="*/ 119 h 168"/>
                <a:gd name="T18" fmla="*/ 64 w 158"/>
                <a:gd name="T19" fmla="*/ 128 h 168"/>
                <a:gd name="T20" fmla="*/ 58 w 158"/>
                <a:gd name="T21" fmla="*/ 137 h 168"/>
                <a:gd name="T22" fmla="*/ 58 w 158"/>
                <a:gd name="T23" fmla="*/ 159 h 168"/>
                <a:gd name="T24" fmla="*/ 70 w 158"/>
                <a:gd name="T25" fmla="*/ 162 h 168"/>
                <a:gd name="T26" fmla="*/ 79 w 158"/>
                <a:gd name="T27" fmla="*/ 168 h 168"/>
                <a:gd name="T28" fmla="*/ 94 w 158"/>
                <a:gd name="T29" fmla="*/ 168 h 168"/>
                <a:gd name="T30" fmla="*/ 103 w 158"/>
                <a:gd name="T31" fmla="*/ 159 h 168"/>
                <a:gd name="T32" fmla="*/ 113 w 158"/>
                <a:gd name="T33" fmla="*/ 159 h 168"/>
                <a:gd name="T34" fmla="*/ 119 w 158"/>
                <a:gd name="T35" fmla="*/ 162 h 168"/>
                <a:gd name="T36" fmla="*/ 125 w 158"/>
                <a:gd name="T37" fmla="*/ 153 h 168"/>
                <a:gd name="T38" fmla="*/ 119 w 158"/>
                <a:gd name="T39" fmla="*/ 143 h 168"/>
                <a:gd name="T40" fmla="*/ 125 w 158"/>
                <a:gd name="T41" fmla="*/ 134 h 168"/>
                <a:gd name="T42" fmla="*/ 128 w 158"/>
                <a:gd name="T43" fmla="*/ 137 h 168"/>
                <a:gd name="T44" fmla="*/ 143 w 158"/>
                <a:gd name="T45" fmla="*/ 134 h 168"/>
                <a:gd name="T46" fmla="*/ 152 w 158"/>
                <a:gd name="T47" fmla="*/ 128 h 168"/>
                <a:gd name="T48" fmla="*/ 158 w 158"/>
                <a:gd name="T49" fmla="*/ 119 h 168"/>
                <a:gd name="T50" fmla="*/ 149 w 158"/>
                <a:gd name="T51" fmla="*/ 113 h 168"/>
                <a:gd name="T52" fmla="*/ 137 w 158"/>
                <a:gd name="T53" fmla="*/ 104 h 168"/>
                <a:gd name="T54" fmla="*/ 143 w 158"/>
                <a:gd name="T55" fmla="*/ 98 h 168"/>
                <a:gd name="T56" fmla="*/ 134 w 158"/>
                <a:gd name="T57" fmla="*/ 88 h 168"/>
                <a:gd name="T58" fmla="*/ 128 w 158"/>
                <a:gd name="T59" fmla="*/ 79 h 168"/>
                <a:gd name="T60" fmla="*/ 125 w 158"/>
                <a:gd name="T61" fmla="*/ 73 h 168"/>
                <a:gd name="T62" fmla="*/ 119 w 158"/>
                <a:gd name="T63" fmla="*/ 64 h 168"/>
                <a:gd name="T64" fmla="*/ 110 w 158"/>
                <a:gd name="T65" fmla="*/ 55 h 168"/>
                <a:gd name="T66" fmla="*/ 103 w 158"/>
                <a:gd name="T67" fmla="*/ 49 h 168"/>
                <a:gd name="T68" fmla="*/ 103 w 158"/>
                <a:gd name="T69" fmla="*/ 30 h 168"/>
                <a:gd name="T70" fmla="*/ 100 w 158"/>
                <a:gd name="T71" fmla="*/ 24 h 168"/>
                <a:gd name="T72" fmla="*/ 88 w 158"/>
                <a:gd name="T73" fmla="*/ 15 h 168"/>
                <a:gd name="T74" fmla="*/ 79 w 158"/>
                <a:gd name="T75" fmla="*/ 15 h 168"/>
                <a:gd name="T76" fmla="*/ 70 w 158"/>
                <a:gd name="T77" fmla="*/ 9 h 168"/>
                <a:gd name="T78" fmla="*/ 61 w 158"/>
                <a:gd name="T79" fmla="*/ 9 h 168"/>
                <a:gd name="T80" fmla="*/ 45 w 158"/>
                <a:gd name="T81" fmla="*/ 3 h 168"/>
                <a:gd name="T82" fmla="*/ 30 w 158"/>
                <a:gd name="T83" fmla="*/ 0 h 168"/>
                <a:gd name="T84" fmla="*/ 18 w 158"/>
                <a:gd name="T85" fmla="*/ 9 h 168"/>
                <a:gd name="T86" fmla="*/ 0 w 158"/>
                <a:gd name="T87" fmla="*/ 15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8" h="168">
                  <a:moveTo>
                    <a:pt x="0" y="15"/>
                  </a:moveTo>
                  <a:lnTo>
                    <a:pt x="6" y="24"/>
                  </a:lnTo>
                  <a:lnTo>
                    <a:pt x="9" y="24"/>
                  </a:lnTo>
                  <a:lnTo>
                    <a:pt x="9" y="39"/>
                  </a:lnTo>
                  <a:lnTo>
                    <a:pt x="15" y="43"/>
                  </a:lnTo>
                  <a:lnTo>
                    <a:pt x="18" y="49"/>
                  </a:lnTo>
                  <a:lnTo>
                    <a:pt x="30" y="55"/>
                  </a:lnTo>
                  <a:lnTo>
                    <a:pt x="33" y="55"/>
                  </a:lnTo>
                  <a:lnTo>
                    <a:pt x="33" y="58"/>
                  </a:lnTo>
                  <a:lnTo>
                    <a:pt x="39" y="64"/>
                  </a:lnTo>
                  <a:lnTo>
                    <a:pt x="42" y="64"/>
                  </a:lnTo>
                  <a:lnTo>
                    <a:pt x="55" y="70"/>
                  </a:lnTo>
                  <a:lnTo>
                    <a:pt x="55" y="73"/>
                  </a:lnTo>
                  <a:lnTo>
                    <a:pt x="58" y="85"/>
                  </a:lnTo>
                  <a:lnTo>
                    <a:pt x="58" y="94"/>
                  </a:lnTo>
                  <a:lnTo>
                    <a:pt x="64" y="104"/>
                  </a:lnTo>
                  <a:lnTo>
                    <a:pt x="64" y="113"/>
                  </a:lnTo>
                  <a:lnTo>
                    <a:pt x="58" y="119"/>
                  </a:lnTo>
                  <a:lnTo>
                    <a:pt x="58" y="122"/>
                  </a:lnTo>
                  <a:lnTo>
                    <a:pt x="64" y="128"/>
                  </a:lnTo>
                  <a:lnTo>
                    <a:pt x="58" y="134"/>
                  </a:lnTo>
                  <a:lnTo>
                    <a:pt x="58" y="137"/>
                  </a:lnTo>
                  <a:lnTo>
                    <a:pt x="58" y="150"/>
                  </a:lnTo>
                  <a:lnTo>
                    <a:pt x="58" y="159"/>
                  </a:lnTo>
                  <a:lnTo>
                    <a:pt x="58" y="162"/>
                  </a:lnTo>
                  <a:lnTo>
                    <a:pt x="70" y="162"/>
                  </a:lnTo>
                  <a:lnTo>
                    <a:pt x="73" y="168"/>
                  </a:lnTo>
                  <a:lnTo>
                    <a:pt x="79" y="168"/>
                  </a:lnTo>
                  <a:lnTo>
                    <a:pt x="85" y="168"/>
                  </a:lnTo>
                  <a:lnTo>
                    <a:pt x="94" y="168"/>
                  </a:lnTo>
                  <a:lnTo>
                    <a:pt x="100" y="162"/>
                  </a:lnTo>
                  <a:lnTo>
                    <a:pt x="103" y="159"/>
                  </a:lnTo>
                  <a:lnTo>
                    <a:pt x="110" y="153"/>
                  </a:lnTo>
                  <a:lnTo>
                    <a:pt x="113" y="159"/>
                  </a:lnTo>
                  <a:lnTo>
                    <a:pt x="119" y="159"/>
                  </a:lnTo>
                  <a:lnTo>
                    <a:pt x="119" y="162"/>
                  </a:lnTo>
                  <a:lnTo>
                    <a:pt x="125" y="162"/>
                  </a:lnTo>
                  <a:lnTo>
                    <a:pt x="125" y="153"/>
                  </a:lnTo>
                  <a:lnTo>
                    <a:pt x="125" y="150"/>
                  </a:lnTo>
                  <a:lnTo>
                    <a:pt x="119" y="143"/>
                  </a:lnTo>
                  <a:lnTo>
                    <a:pt x="119" y="137"/>
                  </a:lnTo>
                  <a:lnTo>
                    <a:pt x="125" y="134"/>
                  </a:lnTo>
                  <a:lnTo>
                    <a:pt x="128" y="134"/>
                  </a:lnTo>
                  <a:lnTo>
                    <a:pt x="128" y="137"/>
                  </a:lnTo>
                  <a:lnTo>
                    <a:pt x="134" y="134"/>
                  </a:lnTo>
                  <a:lnTo>
                    <a:pt x="143" y="134"/>
                  </a:lnTo>
                  <a:lnTo>
                    <a:pt x="149" y="128"/>
                  </a:lnTo>
                  <a:lnTo>
                    <a:pt x="152" y="128"/>
                  </a:lnTo>
                  <a:lnTo>
                    <a:pt x="158" y="128"/>
                  </a:lnTo>
                  <a:lnTo>
                    <a:pt x="158" y="119"/>
                  </a:lnTo>
                  <a:lnTo>
                    <a:pt x="152" y="113"/>
                  </a:lnTo>
                  <a:lnTo>
                    <a:pt x="149" y="113"/>
                  </a:lnTo>
                  <a:lnTo>
                    <a:pt x="137" y="110"/>
                  </a:lnTo>
                  <a:lnTo>
                    <a:pt x="137" y="104"/>
                  </a:lnTo>
                  <a:lnTo>
                    <a:pt x="143" y="104"/>
                  </a:lnTo>
                  <a:lnTo>
                    <a:pt x="143" y="98"/>
                  </a:lnTo>
                  <a:lnTo>
                    <a:pt x="140" y="94"/>
                  </a:lnTo>
                  <a:lnTo>
                    <a:pt x="134" y="88"/>
                  </a:lnTo>
                  <a:lnTo>
                    <a:pt x="128" y="85"/>
                  </a:lnTo>
                  <a:lnTo>
                    <a:pt x="128" y="79"/>
                  </a:lnTo>
                  <a:lnTo>
                    <a:pt x="128" y="73"/>
                  </a:lnTo>
                  <a:lnTo>
                    <a:pt x="125" y="73"/>
                  </a:lnTo>
                  <a:lnTo>
                    <a:pt x="119" y="73"/>
                  </a:lnTo>
                  <a:lnTo>
                    <a:pt x="119" y="64"/>
                  </a:lnTo>
                  <a:lnTo>
                    <a:pt x="113" y="55"/>
                  </a:lnTo>
                  <a:lnTo>
                    <a:pt x="110" y="55"/>
                  </a:lnTo>
                  <a:lnTo>
                    <a:pt x="103" y="55"/>
                  </a:lnTo>
                  <a:lnTo>
                    <a:pt x="103" y="49"/>
                  </a:lnTo>
                  <a:lnTo>
                    <a:pt x="103" y="39"/>
                  </a:lnTo>
                  <a:lnTo>
                    <a:pt x="103" y="30"/>
                  </a:lnTo>
                  <a:lnTo>
                    <a:pt x="100" y="30"/>
                  </a:lnTo>
                  <a:lnTo>
                    <a:pt x="100" y="24"/>
                  </a:lnTo>
                  <a:lnTo>
                    <a:pt x="100" y="18"/>
                  </a:lnTo>
                  <a:lnTo>
                    <a:pt x="88" y="15"/>
                  </a:lnTo>
                  <a:lnTo>
                    <a:pt x="88" y="18"/>
                  </a:lnTo>
                  <a:lnTo>
                    <a:pt x="79" y="15"/>
                  </a:lnTo>
                  <a:lnTo>
                    <a:pt x="76" y="9"/>
                  </a:lnTo>
                  <a:lnTo>
                    <a:pt x="70" y="9"/>
                  </a:lnTo>
                  <a:lnTo>
                    <a:pt x="64" y="15"/>
                  </a:lnTo>
                  <a:lnTo>
                    <a:pt x="61" y="9"/>
                  </a:lnTo>
                  <a:lnTo>
                    <a:pt x="55" y="3"/>
                  </a:lnTo>
                  <a:lnTo>
                    <a:pt x="45" y="3"/>
                  </a:lnTo>
                  <a:lnTo>
                    <a:pt x="45" y="0"/>
                  </a:lnTo>
                  <a:lnTo>
                    <a:pt x="30" y="0"/>
                  </a:lnTo>
                  <a:lnTo>
                    <a:pt x="24" y="3"/>
                  </a:lnTo>
                  <a:lnTo>
                    <a:pt x="18" y="9"/>
                  </a:lnTo>
                  <a:lnTo>
                    <a:pt x="6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3" name="Freeform 31"/>
            <p:cNvSpPr>
              <a:spLocks/>
            </p:cNvSpPr>
            <p:nvPr/>
          </p:nvSpPr>
          <p:spPr bwMode="auto">
            <a:xfrm>
              <a:off x="6084572" y="4620684"/>
              <a:ext cx="465667" cy="381000"/>
            </a:xfrm>
            <a:custGeom>
              <a:avLst/>
              <a:gdLst>
                <a:gd name="T0" fmla="*/ 140 w 220"/>
                <a:gd name="T1" fmla="*/ 6 h 180"/>
                <a:gd name="T2" fmla="*/ 149 w 220"/>
                <a:gd name="T3" fmla="*/ 9 h 180"/>
                <a:gd name="T4" fmla="*/ 159 w 220"/>
                <a:gd name="T5" fmla="*/ 21 h 180"/>
                <a:gd name="T6" fmla="*/ 168 w 220"/>
                <a:gd name="T7" fmla="*/ 37 h 180"/>
                <a:gd name="T8" fmla="*/ 183 w 220"/>
                <a:gd name="T9" fmla="*/ 46 h 180"/>
                <a:gd name="T10" fmla="*/ 204 w 220"/>
                <a:gd name="T11" fmla="*/ 46 h 180"/>
                <a:gd name="T12" fmla="*/ 220 w 220"/>
                <a:gd name="T13" fmla="*/ 46 h 180"/>
                <a:gd name="T14" fmla="*/ 207 w 220"/>
                <a:gd name="T15" fmla="*/ 52 h 180"/>
                <a:gd name="T16" fmla="*/ 198 w 220"/>
                <a:gd name="T17" fmla="*/ 64 h 180"/>
                <a:gd name="T18" fmla="*/ 192 w 220"/>
                <a:gd name="T19" fmla="*/ 73 h 180"/>
                <a:gd name="T20" fmla="*/ 198 w 220"/>
                <a:gd name="T21" fmla="*/ 85 h 180"/>
                <a:gd name="T22" fmla="*/ 198 w 220"/>
                <a:gd name="T23" fmla="*/ 101 h 180"/>
                <a:gd name="T24" fmla="*/ 198 w 220"/>
                <a:gd name="T25" fmla="*/ 110 h 180"/>
                <a:gd name="T26" fmla="*/ 204 w 220"/>
                <a:gd name="T27" fmla="*/ 119 h 180"/>
                <a:gd name="T28" fmla="*/ 198 w 220"/>
                <a:gd name="T29" fmla="*/ 140 h 180"/>
                <a:gd name="T30" fmla="*/ 192 w 220"/>
                <a:gd name="T31" fmla="*/ 128 h 180"/>
                <a:gd name="T32" fmla="*/ 192 w 220"/>
                <a:gd name="T33" fmla="*/ 140 h 180"/>
                <a:gd name="T34" fmla="*/ 192 w 220"/>
                <a:gd name="T35" fmla="*/ 156 h 180"/>
                <a:gd name="T36" fmla="*/ 198 w 220"/>
                <a:gd name="T37" fmla="*/ 165 h 180"/>
                <a:gd name="T38" fmla="*/ 183 w 220"/>
                <a:gd name="T39" fmla="*/ 165 h 180"/>
                <a:gd name="T40" fmla="*/ 174 w 220"/>
                <a:gd name="T41" fmla="*/ 168 h 180"/>
                <a:gd name="T42" fmla="*/ 153 w 220"/>
                <a:gd name="T43" fmla="*/ 159 h 180"/>
                <a:gd name="T44" fmla="*/ 168 w 220"/>
                <a:gd name="T45" fmla="*/ 156 h 180"/>
                <a:gd name="T46" fmla="*/ 165 w 220"/>
                <a:gd name="T47" fmla="*/ 140 h 180"/>
                <a:gd name="T48" fmla="*/ 165 w 220"/>
                <a:gd name="T49" fmla="*/ 134 h 180"/>
                <a:gd name="T50" fmla="*/ 159 w 220"/>
                <a:gd name="T51" fmla="*/ 119 h 180"/>
                <a:gd name="T52" fmla="*/ 143 w 220"/>
                <a:gd name="T53" fmla="*/ 110 h 180"/>
                <a:gd name="T54" fmla="*/ 128 w 220"/>
                <a:gd name="T55" fmla="*/ 119 h 180"/>
                <a:gd name="T56" fmla="*/ 119 w 220"/>
                <a:gd name="T57" fmla="*/ 140 h 180"/>
                <a:gd name="T58" fmla="*/ 110 w 220"/>
                <a:gd name="T59" fmla="*/ 156 h 180"/>
                <a:gd name="T60" fmla="*/ 98 w 220"/>
                <a:gd name="T61" fmla="*/ 165 h 180"/>
                <a:gd name="T62" fmla="*/ 94 w 220"/>
                <a:gd name="T63" fmla="*/ 180 h 180"/>
                <a:gd name="T64" fmla="*/ 88 w 220"/>
                <a:gd name="T65" fmla="*/ 156 h 180"/>
                <a:gd name="T66" fmla="*/ 88 w 220"/>
                <a:gd name="T67" fmla="*/ 150 h 180"/>
                <a:gd name="T68" fmla="*/ 79 w 220"/>
                <a:gd name="T69" fmla="*/ 144 h 180"/>
                <a:gd name="T70" fmla="*/ 61 w 220"/>
                <a:gd name="T71" fmla="*/ 134 h 180"/>
                <a:gd name="T72" fmla="*/ 39 w 220"/>
                <a:gd name="T73" fmla="*/ 125 h 180"/>
                <a:gd name="T74" fmla="*/ 55 w 220"/>
                <a:gd name="T75" fmla="*/ 119 h 180"/>
                <a:gd name="T76" fmla="*/ 46 w 220"/>
                <a:gd name="T77" fmla="*/ 110 h 180"/>
                <a:gd name="T78" fmla="*/ 21 w 220"/>
                <a:gd name="T79" fmla="*/ 101 h 180"/>
                <a:gd name="T80" fmla="*/ 33 w 220"/>
                <a:gd name="T81" fmla="*/ 89 h 180"/>
                <a:gd name="T82" fmla="*/ 15 w 220"/>
                <a:gd name="T83" fmla="*/ 79 h 180"/>
                <a:gd name="T84" fmla="*/ 9 w 220"/>
                <a:gd name="T85" fmla="*/ 73 h 180"/>
                <a:gd name="T86" fmla="*/ 6 w 220"/>
                <a:gd name="T87" fmla="*/ 58 h 180"/>
                <a:gd name="T88" fmla="*/ 21 w 220"/>
                <a:gd name="T89" fmla="*/ 64 h 180"/>
                <a:gd name="T90" fmla="*/ 39 w 220"/>
                <a:gd name="T91" fmla="*/ 70 h 180"/>
                <a:gd name="T92" fmla="*/ 55 w 220"/>
                <a:gd name="T93" fmla="*/ 64 h 180"/>
                <a:gd name="T94" fmla="*/ 61 w 220"/>
                <a:gd name="T95" fmla="*/ 55 h 180"/>
                <a:gd name="T96" fmla="*/ 55 w 220"/>
                <a:gd name="T97" fmla="*/ 46 h 180"/>
                <a:gd name="T98" fmla="*/ 39 w 220"/>
                <a:gd name="T99" fmla="*/ 37 h 180"/>
                <a:gd name="T100" fmla="*/ 46 w 220"/>
                <a:gd name="T101" fmla="*/ 24 h 180"/>
                <a:gd name="T102" fmla="*/ 61 w 220"/>
                <a:gd name="T103" fmla="*/ 24 h 180"/>
                <a:gd name="T104" fmla="*/ 76 w 220"/>
                <a:gd name="T105" fmla="*/ 37 h 180"/>
                <a:gd name="T106" fmla="*/ 94 w 220"/>
                <a:gd name="T107" fmla="*/ 40 h 180"/>
                <a:gd name="T108" fmla="*/ 110 w 220"/>
                <a:gd name="T109" fmla="*/ 37 h 180"/>
                <a:gd name="T110" fmla="*/ 110 w 220"/>
                <a:gd name="T111" fmla="*/ 21 h 180"/>
                <a:gd name="T112" fmla="*/ 125 w 220"/>
                <a:gd name="T113" fmla="*/ 21 h 180"/>
                <a:gd name="T114" fmla="*/ 128 w 220"/>
                <a:gd name="T11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0" h="180">
                  <a:moveTo>
                    <a:pt x="128" y="0"/>
                  </a:moveTo>
                  <a:lnTo>
                    <a:pt x="140" y="6"/>
                  </a:lnTo>
                  <a:lnTo>
                    <a:pt x="143" y="6"/>
                  </a:lnTo>
                  <a:lnTo>
                    <a:pt x="149" y="9"/>
                  </a:lnTo>
                  <a:lnTo>
                    <a:pt x="153" y="15"/>
                  </a:lnTo>
                  <a:lnTo>
                    <a:pt x="159" y="21"/>
                  </a:lnTo>
                  <a:lnTo>
                    <a:pt x="165" y="30"/>
                  </a:lnTo>
                  <a:lnTo>
                    <a:pt x="168" y="37"/>
                  </a:lnTo>
                  <a:lnTo>
                    <a:pt x="180" y="37"/>
                  </a:lnTo>
                  <a:lnTo>
                    <a:pt x="183" y="46"/>
                  </a:lnTo>
                  <a:lnTo>
                    <a:pt x="192" y="46"/>
                  </a:lnTo>
                  <a:lnTo>
                    <a:pt x="204" y="46"/>
                  </a:lnTo>
                  <a:lnTo>
                    <a:pt x="214" y="40"/>
                  </a:lnTo>
                  <a:lnTo>
                    <a:pt x="220" y="46"/>
                  </a:lnTo>
                  <a:lnTo>
                    <a:pt x="220" y="52"/>
                  </a:lnTo>
                  <a:lnTo>
                    <a:pt x="207" y="52"/>
                  </a:lnTo>
                  <a:lnTo>
                    <a:pt x="204" y="55"/>
                  </a:lnTo>
                  <a:lnTo>
                    <a:pt x="198" y="64"/>
                  </a:lnTo>
                  <a:lnTo>
                    <a:pt x="192" y="70"/>
                  </a:lnTo>
                  <a:lnTo>
                    <a:pt x="192" y="73"/>
                  </a:lnTo>
                  <a:lnTo>
                    <a:pt x="198" y="79"/>
                  </a:lnTo>
                  <a:lnTo>
                    <a:pt x="198" y="85"/>
                  </a:lnTo>
                  <a:lnTo>
                    <a:pt x="198" y="95"/>
                  </a:lnTo>
                  <a:lnTo>
                    <a:pt x="198" y="101"/>
                  </a:lnTo>
                  <a:lnTo>
                    <a:pt x="192" y="101"/>
                  </a:lnTo>
                  <a:lnTo>
                    <a:pt x="198" y="110"/>
                  </a:lnTo>
                  <a:lnTo>
                    <a:pt x="204" y="116"/>
                  </a:lnTo>
                  <a:lnTo>
                    <a:pt x="204" y="119"/>
                  </a:lnTo>
                  <a:lnTo>
                    <a:pt x="204" y="128"/>
                  </a:lnTo>
                  <a:lnTo>
                    <a:pt x="198" y="140"/>
                  </a:lnTo>
                  <a:lnTo>
                    <a:pt x="198" y="128"/>
                  </a:lnTo>
                  <a:lnTo>
                    <a:pt x="192" y="128"/>
                  </a:lnTo>
                  <a:lnTo>
                    <a:pt x="192" y="134"/>
                  </a:lnTo>
                  <a:lnTo>
                    <a:pt x="192" y="140"/>
                  </a:lnTo>
                  <a:lnTo>
                    <a:pt x="189" y="144"/>
                  </a:lnTo>
                  <a:lnTo>
                    <a:pt x="192" y="156"/>
                  </a:lnTo>
                  <a:lnTo>
                    <a:pt x="204" y="159"/>
                  </a:lnTo>
                  <a:lnTo>
                    <a:pt x="198" y="165"/>
                  </a:lnTo>
                  <a:lnTo>
                    <a:pt x="204" y="168"/>
                  </a:lnTo>
                  <a:lnTo>
                    <a:pt x="183" y="165"/>
                  </a:lnTo>
                  <a:lnTo>
                    <a:pt x="180" y="165"/>
                  </a:lnTo>
                  <a:lnTo>
                    <a:pt x="174" y="168"/>
                  </a:lnTo>
                  <a:lnTo>
                    <a:pt x="165" y="165"/>
                  </a:lnTo>
                  <a:lnTo>
                    <a:pt x="153" y="159"/>
                  </a:lnTo>
                  <a:lnTo>
                    <a:pt x="159" y="159"/>
                  </a:lnTo>
                  <a:lnTo>
                    <a:pt x="168" y="156"/>
                  </a:lnTo>
                  <a:lnTo>
                    <a:pt x="168" y="150"/>
                  </a:lnTo>
                  <a:lnTo>
                    <a:pt x="165" y="140"/>
                  </a:lnTo>
                  <a:lnTo>
                    <a:pt x="159" y="134"/>
                  </a:lnTo>
                  <a:lnTo>
                    <a:pt x="165" y="134"/>
                  </a:lnTo>
                  <a:lnTo>
                    <a:pt x="165" y="125"/>
                  </a:lnTo>
                  <a:lnTo>
                    <a:pt x="159" y="119"/>
                  </a:lnTo>
                  <a:lnTo>
                    <a:pt x="149" y="110"/>
                  </a:lnTo>
                  <a:lnTo>
                    <a:pt x="143" y="110"/>
                  </a:lnTo>
                  <a:lnTo>
                    <a:pt x="140" y="119"/>
                  </a:lnTo>
                  <a:lnTo>
                    <a:pt x="128" y="119"/>
                  </a:lnTo>
                  <a:lnTo>
                    <a:pt x="125" y="128"/>
                  </a:lnTo>
                  <a:lnTo>
                    <a:pt x="119" y="140"/>
                  </a:lnTo>
                  <a:lnTo>
                    <a:pt x="119" y="144"/>
                  </a:lnTo>
                  <a:lnTo>
                    <a:pt x="110" y="156"/>
                  </a:lnTo>
                  <a:lnTo>
                    <a:pt x="98" y="159"/>
                  </a:lnTo>
                  <a:lnTo>
                    <a:pt x="98" y="165"/>
                  </a:lnTo>
                  <a:lnTo>
                    <a:pt x="98" y="168"/>
                  </a:lnTo>
                  <a:lnTo>
                    <a:pt x="94" y="180"/>
                  </a:lnTo>
                  <a:lnTo>
                    <a:pt x="94" y="159"/>
                  </a:lnTo>
                  <a:lnTo>
                    <a:pt x="88" y="156"/>
                  </a:lnTo>
                  <a:lnTo>
                    <a:pt x="85" y="156"/>
                  </a:lnTo>
                  <a:lnTo>
                    <a:pt x="88" y="150"/>
                  </a:lnTo>
                  <a:lnTo>
                    <a:pt x="85" y="144"/>
                  </a:lnTo>
                  <a:lnTo>
                    <a:pt x="79" y="144"/>
                  </a:lnTo>
                  <a:lnTo>
                    <a:pt x="70" y="144"/>
                  </a:lnTo>
                  <a:lnTo>
                    <a:pt x="61" y="134"/>
                  </a:lnTo>
                  <a:lnTo>
                    <a:pt x="46" y="128"/>
                  </a:lnTo>
                  <a:lnTo>
                    <a:pt x="39" y="125"/>
                  </a:lnTo>
                  <a:lnTo>
                    <a:pt x="49" y="125"/>
                  </a:lnTo>
                  <a:lnTo>
                    <a:pt x="55" y="119"/>
                  </a:lnTo>
                  <a:lnTo>
                    <a:pt x="55" y="116"/>
                  </a:lnTo>
                  <a:lnTo>
                    <a:pt x="46" y="110"/>
                  </a:lnTo>
                  <a:lnTo>
                    <a:pt x="33" y="110"/>
                  </a:lnTo>
                  <a:lnTo>
                    <a:pt x="21" y="101"/>
                  </a:lnTo>
                  <a:lnTo>
                    <a:pt x="30" y="95"/>
                  </a:lnTo>
                  <a:lnTo>
                    <a:pt x="33" y="89"/>
                  </a:lnTo>
                  <a:lnTo>
                    <a:pt x="21" y="79"/>
                  </a:lnTo>
                  <a:lnTo>
                    <a:pt x="15" y="79"/>
                  </a:lnTo>
                  <a:lnTo>
                    <a:pt x="9" y="79"/>
                  </a:lnTo>
                  <a:lnTo>
                    <a:pt x="9" y="73"/>
                  </a:lnTo>
                  <a:lnTo>
                    <a:pt x="0" y="70"/>
                  </a:lnTo>
                  <a:lnTo>
                    <a:pt x="6" y="58"/>
                  </a:lnTo>
                  <a:lnTo>
                    <a:pt x="9" y="55"/>
                  </a:lnTo>
                  <a:lnTo>
                    <a:pt x="21" y="64"/>
                  </a:lnTo>
                  <a:lnTo>
                    <a:pt x="30" y="64"/>
                  </a:lnTo>
                  <a:lnTo>
                    <a:pt x="39" y="70"/>
                  </a:lnTo>
                  <a:lnTo>
                    <a:pt x="39" y="64"/>
                  </a:lnTo>
                  <a:lnTo>
                    <a:pt x="55" y="64"/>
                  </a:lnTo>
                  <a:lnTo>
                    <a:pt x="61" y="64"/>
                  </a:lnTo>
                  <a:lnTo>
                    <a:pt x="61" y="55"/>
                  </a:lnTo>
                  <a:lnTo>
                    <a:pt x="61" y="52"/>
                  </a:lnTo>
                  <a:lnTo>
                    <a:pt x="55" y="46"/>
                  </a:lnTo>
                  <a:lnTo>
                    <a:pt x="39" y="40"/>
                  </a:lnTo>
                  <a:lnTo>
                    <a:pt x="39" y="37"/>
                  </a:lnTo>
                  <a:lnTo>
                    <a:pt x="39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61" y="24"/>
                  </a:lnTo>
                  <a:lnTo>
                    <a:pt x="64" y="24"/>
                  </a:lnTo>
                  <a:lnTo>
                    <a:pt x="76" y="37"/>
                  </a:lnTo>
                  <a:lnTo>
                    <a:pt x="85" y="40"/>
                  </a:lnTo>
                  <a:lnTo>
                    <a:pt x="94" y="40"/>
                  </a:lnTo>
                  <a:lnTo>
                    <a:pt x="101" y="40"/>
                  </a:lnTo>
                  <a:lnTo>
                    <a:pt x="110" y="37"/>
                  </a:lnTo>
                  <a:lnTo>
                    <a:pt x="116" y="24"/>
                  </a:lnTo>
                  <a:lnTo>
                    <a:pt x="110" y="21"/>
                  </a:lnTo>
                  <a:lnTo>
                    <a:pt x="119" y="21"/>
                  </a:lnTo>
                  <a:lnTo>
                    <a:pt x="125" y="21"/>
                  </a:lnTo>
                  <a:lnTo>
                    <a:pt x="125" y="9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" name="Freeform 32"/>
            <p:cNvSpPr>
              <a:spLocks/>
            </p:cNvSpPr>
            <p:nvPr/>
          </p:nvSpPr>
          <p:spPr bwMode="auto">
            <a:xfrm>
              <a:off x="6084572" y="4620684"/>
              <a:ext cx="465667" cy="381000"/>
            </a:xfrm>
            <a:custGeom>
              <a:avLst/>
              <a:gdLst>
                <a:gd name="T0" fmla="*/ 140 w 220"/>
                <a:gd name="T1" fmla="*/ 6 h 180"/>
                <a:gd name="T2" fmla="*/ 149 w 220"/>
                <a:gd name="T3" fmla="*/ 9 h 180"/>
                <a:gd name="T4" fmla="*/ 159 w 220"/>
                <a:gd name="T5" fmla="*/ 21 h 180"/>
                <a:gd name="T6" fmla="*/ 168 w 220"/>
                <a:gd name="T7" fmla="*/ 37 h 180"/>
                <a:gd name="T8" fmla="*/ 183 w 220"/>
                <a:gd name="T9" fmla="*/ 46 h 180"/>
                <a:gd name="T10" fmla="*/ 204 w 220"/>
                <a:gd name="T11" fmla="*/ 46 h 180"/>
                <a:gd name="T12" fmla="*/ 220 w 220"/>
                <a:gd name="T13" fmla="*/ 46 h 180"/>
                <a:gd name="T14" fmla="*/ 207 w 220"/>
                <a:gd name="T15" fmla="*/ 52 h 180"/>
                <a:gd name="T16" fmla="*/ 198 w 220"/>
                <a:gd name="T17" fmla="*/ 64 h 180"/>
                <a:gd name="T18" fmla="*/ 192 w 220"/>
                <a:gd name="T19" fmla="*/ 73 h 180"/>
                <a:gd name="T20" fmla="*/ 198 w 220"/>
                <a:gd name="T21" fmla="*/ 85 h 180"/>
                <a:gd name="T22" fmla="*/ 198 w 220"/>
                <a:gd name="T23" fmla="*/ 101 h 180"/>
                <a:gd name="T24" fmla="*/ 198 w 220"/>
                <a:gd name="T25" fmla="*/ 110 h 180"/>
                <a:gd name="T26" fmla="*/ 204 w 220"/>
                <a:gd name="T27" fmla="*/ 119 h 180"/>
                <a:gd name="T28" fmla="*/ 198 w 220"/>
                <a:gd name="T29" fmla="*/ 140 h 180"/>
                <a:gd name="T30" fmla="*/ 192 w 220"/>
                <a:gd name="T31" fmla="*/ 128 h 180"/>
                <a:gd name="T32" fmla="*/ 192 w 220"/>
                <a:gd name="T33" fmla="*/ 140 h 180"/>
                <a:gd name="T34" fmla="*/ 192 w 220"/>
                <a:gd name="T35" fmla="*/ 156 h 180"/>
                <a:gd name="T36" fmla="*/ 198 w 220"/>
                <a:gd name="T37" fmla="*/ 165 h 180"/>
                <a:gd name="T38" fmla="*/ 183 w 220"/>
                <a:gd name="T39" fmla="*/ 165 h 180"/>
                <a:gd name="T40" fmla="*/ 174 w 220"/>
                <a:gd name="T41" fmla="*/ 168 h 180"/>
                <a:gd name="T42" fmla="*/ 153 w 220"/>
                <a:gd name="T43" fmla="*/ 159 h 180"/>
                <a:gd name="T44" fmla="*/ 168 w 220"/>
                <a:gd name="T45" fmla="*/ 156 h 180"/>
                <a:gd name="T46" fmla="*/ 165 w 220"/>
                <a:gd name="T47" fmla="*/ 140 h 180"/>
                <a:gd name="T48" fmla="*/ 165 w 220"/>
                <a:gd name="T49" fmla="*/ 134 h 180"/>
                <a:gd name="T50" fmla="*/ 159 w 220"/>
                <a:gd name="T51" fmla="*/ 119 h 180"/>
                <a:gd name="T52" fmla="*/ 143 w 220"/>
                <a:gd name="T53" fmla="*/ 110 h 180"/>
                <a:gd name="T54" fmla="*/ 128 w 220"/>
                <a:gd name="T55" fmla="*/ 119 h 180"/>
                <a:gd name="T56" fmla="*/ 119 w 220"/>
                <a:gd name="T57" fmla="*/ 140 h 180"/>
                <a:gd name="T58" fmla="*/ 110 w 220"/>
                <a:gd name="T59" fmla="*/ 156 h 180"/>
                <a:gd name="T60" fmla="*/ 98 w 220"/>
                <a:gd name="T61" fmla="*/ 165 h 180"/>
                <a:gd name="T62" fmla="*/ 94 w 220"/>
                <a:gd name="T63" fmla="*/ 180 h 180"/>
                <a:gd name="T64" fmla="*/ 88 w 220"/>
                <a:gd name="T65" fmla="*/ 156 h 180"/>
                <a:gd name="T66" fmla="*/ 88 w 220"/>
                <a:gd name="T67" fmla="*/ 150 h 180"/>
                <a:gd name="T68" fmla="*/ 79 w 220"/>
                <a:gd name="T69" fmla="*/ 144 h 180"/>
                <a:gd name="T70" fmla="*/ 61 w 220"/>
                <a:gd name="T71" fmla="*/ 134 h 180"/>
                <a:gd name="T72" fmla="*/ 39 w 220"/>
                <a:gd name="T73" fmla="*/ 125 h 180"/>
                <a:gd name="T74" fmla="*/ 55 w 220"/>
                <a:gd name="T75" fmla="*/ 119 h 180"/>
                <a:gd name="T76" fmla="*/ 46 w 220"/>
                <a:gd name="T77" fmla="*/ 110 h 180"/>
                <a:gd name="T78" fmla="*/ 21 w 220"/>
                <a:gd name="T79" fmla="*/ 101 h 180"/>
                <a:gd name="T80" fmla="*/ 33 w 220"/>
                <a:gd name="T81" fmla="*/ 89 h 180"/>
                <a:gd name="T82" fmla="*/ 15 w 220"/>
                <a:gd name="T83" fmla="*/ 79 h 180"/>
                <a:gd name="T84" fmla="*/ 9 w 220"/>
                <a:gd name="T85" fmla="*/ 73 h 180"/>
                <a:gd name="T86" fmla="*/ 6 w 220"/>
                <a:gd name="T87" fmla="*/ 58 h 180"/>
                <a:gd name="T88" fmla="*/ 21 w 220"/>
                <a:gd name="T89" fmla="*/ 64 h 180"/>
                <a:gd name="T90" fmla="*/ 39 w 220"/>
                <a:gd name="T91" fmla="*/ 70 h 180"/>
                <a:gd name="T92" fmla="*/ 55 w 220"/>
                <a:gd name="T93" fmla="*/ 64 h 180"/>
                <a:gd name="T94" fmla="*/ 61 w 220"/>
                <a:gd name="T95" fmla="*/ 55 h 180"/>
                <a:gd name="T96" fmla="*/ 55 w 220"/>
                <a:gd name="T97" fmla="*/ 46 h 180"/>
                <a:gd name="T98" fmla="*/ 39 w 220"/>
                <a:gd name="T99" fmla="*/ 37 h 180"/>
                <a:gd name="T100" fmla="*/ 46 w 220"/>
                <a:gd name="T101" fmla="*/ 24 h 180"/>
                <a:gd name="T102" fmla="*/ 61 w 220"/>
                <a:gd name="T103" fmla="*/ 24 h 180"/>
                <a:gd name="T104" fmla="*/ 76 w 220"/>
                <a:gd name="T105" fmla="*/ 37 h 180"/>
                <a:gd name="T106" fmla="*/ 94 w 220"/>
                <a:gd name="T107" fmla="*/ 40 h 180"/>
                <a:gd name="T108" fmla="*/ 110 w 220"/>
                <a:gd name="T109" fmla="*/ 37 h 180"/>
                <a:gd name="T110" fmla="*/ 110 w 220"/>
                <a:gd name="T111" fmla="*/ 21 h 180"/>
                <a:gd name="T112" fmla="*/ 125 w 220"/>
                <a:gd name="T113" fmla="*/ 21 h 180"/>
                <a:gd name="T114" fmla="*/ 128 w 220"/>
                <a:gd name="T11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0" h="180">
                  <a:moveTo>
                    <a:pt x="128" y="0"/>
                  </a:moveTo>
                  <a:lnTo>
                    <a:pt x="140" y="6"/>
                  </a:lnTo>
                  <a:lnTo>
                    <a:pt x="143" y="6"/>
                  </a:lnTo>
                  <a:lnTo>
                    <a:pt x="149" y="9"/>
                  </a:lnTo>
                  <a:lnTo>
                    <a:pt x="153" y="15"/>
                  </a:lnTo>
                  <a:lnTo>
                    <a:pt x="159" y="21"/>
                  </a:lnTo>
                  <a:lnTo>
                    <a:pt x="165" y="30"/>
                  </a:lnTo>
                  <a:lnTo>
                    <a:pt x="168" y="37"/>
                  </a:lnTo>
                  <a:lnTo>
                    <a:pt x="180" y="37"/>
                  </a:lnTo>
                  <a:lnTo>
                    <a:pt x="183" y="46"/>
                  </a:lnTo>
                  <a:lnTo>
                    <a:pt x="192" y="46"/>
                  </a:lnTo>
                  <a:lnTo>
                    <a:pt x="204" y="46"/>
                  </a:lnTo>
                  <a:lnTo>
                    <a:pt x="214" y="40"/>
                  </a:lnTo>
                  <a:lnTo>
                    <a:pt x="220" y="46"/>
                  </a:lnTo>
                  <a:lnTo>
                    <a:pt x="220" y="52"/>
                  </a:lnTo>
                  <a:lnTo>
                    <a:pt x="207" y="52"/>
                  </a:lnTo>
                  <a:lnTo>
                    <a:pt x="204" y="55"/>
                  </a:lnTo>
                  <a:lnTo>
                    <a:pt x="198" y="64"/>
                  </a:lnTo>
                  <a:lnTo>
                    <a:pt x="192" y="70"/>
                  </a:lnTo>
                  <a:lnTo>
                    <a:pt x="192" y="73"/>
                  </a:lnTo>
                  <a:lnTo>
                    <a:pt x="198" y="79"/>
                  </a:lnTo>
                  <a:lnTo>
                    <a:pt x="198" y="85"/>
                  </a:lnTo>
                  <a:lnTo>
                    <a:pt x="198" y="95"/>
                  </a:lnTo>
                  <a:lnTo>
                    <a:pt x="198" y="101"/>
                  </a:lnTo>
                  <a:lnTo>
                    <a:pt x="192" y="101"/>
                  </a:lnTo>
                  <a:lnTo>
                    <a:pt x="198" y="110"/>
                  </a:lnTo>
                  <a:lnTo>
                    <a:pt x="204" y="116"/>
                  </a:lnTo>
                  <a:lnTo>
                    <a:pt x="204" y="119"/>
                  </a:lnTo>
                  <a:lnTo>
                    <a:pt x="204" y="128"/>
                  </a:lnTo>
                  <a:lnTo>
                    <a:pt x="198" y="140"/>
                  </a:lnTo>
                  <a:lnTo>
                    <a:pt x="198" y="128"/>
                  </a:lnTo>
                  <a:lnTo>
                    <a:pt x="192" y="128"/>
                  </a:lnTo>
                  <a:lnTo>
                    <a:pt x="192" y="134"/>
                  </a:lnTo>
                  <a:lnTo>
                    <a:pt x="192" y="140"/>
                  </a:lnTo>
                  <a:lnTo>
                    <a:pt x="189" y="144"/>
                  </a:lnTo>
                  <a:lnTo>
                    <a:pt x="192" y="156"/>
                  </a:lnTo>
                  <a:lnTo>
                    <a:pt x="204" y="159"/>
                  </a:lnTo>
                  <a:lnTo>
                    <a:pt x="198" y="165"/>
                  </a:lnTo>
                  <a:lnTo>
                    <a:pt x="204" y="168"/>
                  </a:lnTo>
                  <a:lnTo>
                    <a:pt x="183" y="165"/>
                  </a:lnTo>
                  <a:lnTo>
                    <a:pt x="180" y="165"/>
                  </a:lnTo>
                  <a:lnTo>
                    <a:pt x="174" y="168"/>
                  </a:lnTo>
                  <a:lnTo>
                    <a:pt x="165" y="165"/>
                  </a:lnTo>
                  <a:lnTo>
                    <a:pt x="153" y="159"/>
                  </a:lnTo>
                  <a:lnTo>
                    <a:pt x="159" y="159"/>
                  </a:lnTo>
                  <a:lnTo>
                    <a:pt x="168" y="156"/>
                  </a:lnTo>
                  <a:lnTo>
                    <a:pt x="168" y="150"/>
                  </a:lnTo>
                  <a:lnTo>
                    <a:pt x="165" y="140"/>
                  </a:lnTo>
                  <a:lnTo>
                    <a:pt x="159" y="134"/>
                  </a:lnTo>
                  <a:lnTo>
                    <a:pt x="165" y="134"/>
                  </a:lnTo>
                  <a:lnTo>
                    <a:pt x="165" y="125"/>
                  </a:lnTo>
                  <a:lnTo>
                    <a:pt x="159" y="119"/>
                  </a:lnTo>
                  <a:lnTo>
                    <a:pt x="149" y="110"/>
                  </a:lnTo>
                  <a:lnTo>
                    <a:pt x="143" y="110"/>
                  </a:lnTo>
                  <a:lnTo>
                    <a:pt x="140" y="119"/>
                  </a:lnTo>
                  <a:lnTo>
                    <a:pt x="128" y="119"/>
                  </a:lnTo>
                  <a:lnTo>
                    <a:pt x="125" y="128"/>
                  </a:lnTo>
                  <a:lnTo>
                    <a:pt x="119" y="140"/>
                  </a:lnTo>
                  <a:lnTo>
                    <a:pt x="119" y="144"/>
                  </a:lnTo>
                  <a:lnTo>
                    <a:pt x="110" y="156"/>
                  </a:lnTo>
                  <a:lnTo>
                    <a:pt x="98" y="159"/>
                  </a:lnTo>
                  <a:lnTo>
                    <a:pt x="98" y="165"/>
                  </a:lnTo>
                  <a:lnTo>
                    <a:pt x="98" y="168"/>
                  </a:lnTo>
                  <a:lnTo>
                    <a:pt x="94" y="180"/>
                  </a:lnTo>
                  <a:lnTo>
                    <a:pt x="94" y="159"/>
                  </a:lnTo>
                  <a:lnTo>
                    <a:pt x="88" y="156"/>
                  </a:lnTo>
                  <a:lnTo>
                    <a:pt x="85" y="156"/>
                  </a:lnTo>
                  <a:lnTo>
                    <a:pt x="88" y="150"/>
                  </a:lnTo>
                  <a:lnTo>
                    <a:pt x="85" y="144"/>
                  </a:lnTo>
                  <a:lnTo>
                    <a:pt x="79" y="144"/>
                  </a:lnTo>
                  <a:lnTo>
                    <a:pt x="70" y="144"/>
                  </a:lnTo>
                  <a:lnTo>
                    <a:pt x="61" y="134"/>
                  </a:lnTo>
                  <a:lnTo>
                    <a:pt x="46" y="128"/>
                  </a:lnTo>
                  <a:lnTo>
                    <a:pt x="39" y="125"/>
                  </a:lnTo>
                  <a:lnTo>
                    <a:pt x="49" y="125"/>
                  </a:lnTo>
                  <a:lnTo>
                    <a:pt x="55" y="119"/>
                  </a:lnTo>
                  <a:lnTo>
                    <a:pt x="55" y="116"/>
                  </a:lnTo>
                  <a:lnTo>
                    <a:pt x="46" y="110"/>
                  </a:lnTo>
                  <a:lnTo>
                    <a:pt x="33" y="110"/>
                  </a:lnTo>
                  <a:lnTo>
                    <a:pt x="21" y="101"/>
                  </a:lnTo>
                  <a:lnTo>
                    <a:pt x="30" y="95"/>
                  </a:lnTo>
                  <a:lnTo>
                    <a:pt x="33" y="89"/>
                  </a:lnTo>
                  <a:lnTo>
                    <a:pt x="21" y="79"/>
                  </a:lnTo>
                  <a:lnTo>
                    <a:pt x="15" y="79"/>
                  </a:lnTo>
                  <a:lnTo>
                    <a:pt x="9" y="79"/>
                  </a:lnTo>
                  <a:lnTo>
                    <a:pt x="9" y="73"/>
                  </a:lnTo>
                  <a:lnTo>
                    <a:pt x="0" y="70"/>
                  </a:lnTo>
                  <a:lnTo>
                    <a:pt x="6" y="58"/>
                  </a:lnTo>
                  <a:lnTo>
                    <a:pt x="9" y="55"/>
                  </a:lnTo>
                  <a:lnTo>
                    <a:pt x="21" y="64"/>
                  </a:lnTo>
                  <a:lnTo>
                    <a:pt x="30" y="64"/>
                  </a:lnTo>
                  <a:lnTo>
                    <a:pt x="39" y="70"/>
                  </a:lnTo>
                  <a:lnTo>
                    <a:pt x="39" y="64"/>
                  </a:lnTo>
                  <a:lnTo>
                    <a:pt x="55" y="64"/>
                  </a:lnTo>
                  <a:lnTo>
                    <a:pt x="61" y="64"/>
                  </a:lnTo>
                  <a:lnTo>
                    <a:pt x="61" y="55"/>
                  </a:lnTo>
                  <a:lnTo>
                    <a:pt x="61" y="52"/>
                  </a:lnTo>
                  <a:lnTo>
                    <a:pt x="55" y="46"/>
                  </a:lnTo>
                  <a:lnTo>
                    <a:pt x="39" y="40"/>
                  </a:lnTo>
                  <a:lnTo>
                    <a:pt x="39" y="37"/>
                  </a:lnTo>
                  <a:lnTo>
                    <a:pt x="39" y="2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61" y="24"/>
                  </a:lnTo>
                  <a:lnTo>
                    <a:pt x="64" y="24"/>
                  </a:lnTo>
                  <a:lnTo>
                    <a:pt x="76" y="37"/>
                  </a:lnTo>
                  <a:lnTo>
                    <a:pt x="85" y="40"/>
                  </a:lnTo>
                  <a:lnTo>
                    <a:pt x="94" y="40"/>
                  </a:lnTo>
                  <a:lnTo>
                    <a:pt x="101" y="40"/>
                  </a:lnTo>
                  <a:lnTo>
                    <a:pt x="110" y="37"/>
                  </a:lnTo>
                  <a:lnTo>
                    <a:pt x="116" y="24"/>
                  </a:lnTo>
                  <a:lnTo>
                    <a:pt x="110" y="21"/>
                  </a:lnTo>
                  <a:lnTo>
                    <a:pt x="119" y="21"/>
                  </a:lnTo>
                  <a:lnTo>
                    <a:pt x="125" y="21"/>
                  </a:lnTo>
                  <a:lnTo>
                    <a:pt x="125" y="9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" name="Freeform 33"/>
            <p:cNvSpPr>
              <a:spLocks/>
            </p:cNvSpPr>
            <p:nvPr/>
          </p:nvSpPr>
          <p:spPr bwMode="auto">
            <a:xfrm>
              <a:off x="5936406" y="4768851"/>
              <a:ext cx="347133" cy="239184"/>
            </a:xfrm>
            <a:custGeom>
              <a:avLst/>
              <a:gdLst>
                <a:gd name="T0" fmla="*/ 164 w 164"/>
                <a:gd name="T1" fmla="*/ 110 h 113"/>
                <a:gd name="T2" fmla="*/ 143 w 164"/>
                <a:gd name="T3" fmla="*/ 113 h 113"/>
                <a:gd name="T4" fmla="*/ 131 w 164"/>
                <a:gd name="T5" fmla="*/ 113 h 113"/>
                <a:gd name="T6" fmla="*/ 109 w 164"/>
                <a:gd name="T7" fmla="*/ 110 h 113"/>
                <a:gd name="T8" fmla="*/ 85 w 164"/>
                <a:gd name="T9" fmla="*/ 95 h 113"/>
                <a:gd name="T10" fmla="*/ 76 w 164"/>
                <a:gd name="T11" fmla="*/ 86 h 113"/>
                <a:gd name="T12" fmla="*/ 61 w 164"/>
                <a:gd name="T13" fmla="*/ 86 h 113"/>
                <a:gd name="T14" fmla="*/ 54 w 164"/>
                <a:gd name="T15" fmla="*/ 74 h 113"/>
                <a:gd name="T16" fmla="*/ 45 w 164"/>
                <a:gd name="T17" fmla="*/ 80 h 113"/>
                <a:gd name="T18" fmla="*/ 36 w 164"/>
                <a:gd name="T19" fmla="*/ 80 h 113"/>
                <a:gd name="T20" fmla="*/ 24 w 164"/>
                <a:gd name="T21" fmla="*/ 80 h 113"/>
                <a:gd name="T22" fmla="*/ 15 w 164"/>
                <a:gd name="T23" fmla="*/ 64 h 113"/>
                <a:gd name="T24" fmla="*/ 21 w 164"/>
                <a:gd name="T25" fmla="*/ 49 h 113"/>
                <a:gd name="T26" fmla="*/ 15 w 164"/>
                <a:gd name="T27" fmla="*/ 40 h 113"/>
                <a:gd name="T28" fmla="*/ 15 w 164"/>
                <a:gd name="T29" fmla="*/ 25 h 113"/>
                <a:gd name="T30" fmla="*/ 36 w 164"/>
                <a:gd name="T31" fmla="*/ 15 h 113"/>
                <a:gd name="T32" fmla="*/ 48 w 164"/>
                <a:gd name="T33" fmla="*/ 15 h 113"/>
                <a:gd name="T34" fmla="*/ 61 w 164"/>
                <a:gd name="T35" fmla="*/ 9 h 113"/>
                <a:gd name="T36" fmla="*/ 67 w 164"/>
                <a:gd name="T37" fmla="*/ 3 h 113"/>
                <a:gd name="T38" fmla="*/ 70 w 164"/>
                <a:gd name="T39" fmla="*/ 0 h 113"/>
                <a:gd name="T40" fmla="*/ 79 w 164"/>
                <a:gd name="T41" fmla="*/ 3 h 113"/>
                <a:gd name="T42" fmla="*/ 85 w 164"/>
                <a:gd name="T43" fmla="*/ 9 h 113"/>
                <a:gd name="T44" fmla="*/ 103 w 164"/>
                <a:gd name="T45" fmla="*/ 19 h 113"/>
                <a:gd name="T46" fmla="*/ 91 w 164"/>
                <a:gd name="T47" fmla="*/ 31 h 113"/>
                <a:gd name="T48" fmla="*/ 116 w 164"/>
                <a:gd name="T49" fmla="*/ 40 h 113"/>
                <a:gd name="T50" fmla="*/ 125 w 164"/>
                <a:gd name="T51" fmla="*/ 49 h 113"/>
                <a:gd name="T52" fmla="*/ 109 w 164"/>
                <a:gd name="T53" fmla="*/ 55 h 113"/>
                <a:gd name="T54" fmla="*/ 131 w 164"/>
                <a:gd name="T55" fmla="*/ 64 h 113"/>
                <a:gd name="T56" fmla="*/ 149 w 164"/>
                <a:gd name="T57" fmla="*/ 74 h 113"/>
                <a:gd name="T58" fmla="*/ 161 w 164"/>
                <a:gd name="T59" fmla="*/ 80 h 113"/>
                <a:gd name="T60" fmla="*/ 161 w 164"/>
                <a:gd name="T61" fmla="*/ 86 h 113"/>
                <a:gd name="T62" fmla="*/ 164 w 164"/>
                <a:gd name="T63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13">
                  <a:moveTo>
                    <a:pt x="164" y="104"/>
                  </a:moveTo>
                  <a:lnTo>
                    <a:pt x="164" y="110"/>
                  </a:lnTo>
                  <a:lnTo>
                    <a:pt x="155" y="110"/>
                  </a:lnTo>
                  <a:lnTo>
                    <a:pt x="143" y="113"/>
                  </a:lnTo>
                  <a:lnTo>
                    <a:pt x="140" y="113"/>
                  </a:lnTo>
                  <a:lnTo>
                    <a:pt x="131" y="113"/>
                  </a:lnTo>
                  <a:lnTo>
                    <a:pt x="116" y="113"/>
                  </a:lnTo>
                  <a:lnTo>
                    <a:pt x="109" y="110"/>
                  </a:lnTo>
                  <a:lnTo>
                    <a:pt x="100" y="104"/>
                  </a:lnTo>
                  <a:lnTo>
                    <a:pt x="85" y="95"/>
                  </a:lnTo>
                  <a:lnTo>
                    <a:pt x="85" y="89"/>
                  </a:lnTo>
                  <a:lnTo>
                    <a:pt x="76" y="86"/>
                  </a:lnTo>
                  <a:lnTo>
                    <a:pt x="70" y="86"/>
                  </a:lnTo>
                  <a:lnTo>
                    <a:pt x="61" y="86"/>
                  </a:lnTo>
                  <a:lnTo>
                    <a:pt x="61" y="80"/>
                  </a:lnTo>
                  <a:lnTo>
                    <a:pt x="54" y="74"/>
                  </a:lnTo>
                  <a:lnTo>
                    <a:pt x="48" y="80"/>
                  </a:lnTo>
                  <a:lnTo>
                    <a:pt x="45" y="80"/>
                  </a:lnTo>
                  <a:lnTo>
                    <a:pt x="39" y="80"/>
                  </a:lnTo>
                  <a:lnTo>
                    <a:pt x="36" y="80"/>
                  </a:lnTo>
                  <a:lnTo>
                    <a:pt x="30" y="80"/>
                  </a:lnTo>
                  <a:lnTo>
                    <a:pt x="24" y="80"/>
                  </a:lnTo>
                  <a:lnTo>
                    <a:pt x="21" y="74"/>
                  </a:lnTo>
                  <a:lnTo>
                    <a:pt x="15" y="64"/>
                  </a:lnTo>
                  <a:lnTo>
                    <a:pt x="15" y="58"/>
                  </a:lnTo>
                  <a:lnTo>
                    <a:pt x="21" y="49"/>
                  </a:lnTo>
                  <a:lnTo>
                    <a:pt x="15" y="46"/>
                  </a:lnTo>
                  <a:lnTo>
                    <a:pt x="15" y="40"/>
                  </a:lnTo>
                  <a:lnTo>
                    <a:pt x="0" y="34"/>
                  </a:lnTo>
                  <a:lnTo>
                    <a:pt x="15" y="25"/>
                  </a:lnTo>
                  <a:lnTo>
                    <a:pt x="24" y="19"/>
                  </a:lnTo>
                  <a:lnTo>
                    <a:pt x="36" y="15"/>
                  </a:lnTo>
                  <a:lnTo>
                    <a:pt x="45" y="15"/>
                  </a:lnTo>
                  <a:lnTo>
                    <a:pt x="48" y="15"/>
                  </a:lnTo>
                  <a:lnTo>
                    <a:pt x="48" y="9"/>
                  </a:lnTo>
                  <a:lnTo>
                    <a:pt x="61" y="9"/>
                  </a:lnTo>
                  <a:lnTo>
                    <a:pt x="67" y="9"/>
                  </a:lnTo>
                  <a:lnTo>
                    <a:pt x="67" y="3"/>
                  </a:lnTo>
                  <a:lnTo>
                    <a:pt x="67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9" y="3"/>
                  </a:lnTo>
                  <a:lnTo>
                    <a:pt x="79" y="9"/>
                  </a:lnTo>
                  <a:lnTo>
                    <a:pt x="85" y="9"/>
                  </a:lnTo>
                  <a:lnTo>
                    <a:pt x="91" y="9"/>
                  </a:lnTo>
                  <a:lnTo>
                    <a:pt x="103" y="19"/>
                  </a:lnTo>
                  <a:lnTo>
                    <a:pt x="100" y="25"/>
                  </a:lnTo>
                  <a:lnTo>
                    <a:pt x="91" y="31"/>
                  </a:lnTo>
                  <a:lnTo>
                    <a:pt x="103" y="40"/>
                  </a:lnTo>
                  <a:lnTo>
                    <a:pt x="116" y="40"/>
                  </a:lnTo>
                  <a:lnTo>
                    <a:pt x="125" y="46"/>
                  </a:lnTo>
                  <a:lnTo>
                    <a:pt x="125" y="49"/>
                  </a:lnTo>
                  <a:lnTo>
                    <a:pt x="119" y="55"/>
                  </a:lnTo>
                  <a:lnTo>
                    <a:pt x="109" y="55"/>
                  </a:lnTo>
                  <a:lnTo>
                    <a:pt x="116" y="58"/>
                  </a:lnTo>
                  <a:lnTo>
                    <a:pt x="131" y="64"/>
                  </a:lnTo>
                  <a:lnTo>
                    <a:pt x="140" y="74"/>
                  </a:lnTo>
                  <a:lnTo>
                    <a:pt x="149" y="74"/>
                  </a:lnTo>
                  <a:lnTo>
                    <a:pt x="155" y="74"/>
                  </a:lnTo>
                  <a:lnTo>
                    <a:pt x="161" y="80"/>
                  </a:lnTo>
                  <a:lnTo>
                    <a:pt x="155" y="86"/>
                  </a:lnTo>
                  <a:lnTo>
                    <a:pt x="161" y="86"/>
                  </a:lnTo>
                  <a:lnTo>
                    <a:pt x="164" y="89"/>
                  </a:lnTo>
                  <a:lnTo>
                    <a:pt x="164" y="110"/>
                  </a:lnTo>
                  <a:lnTo>
                    <a:pt x="164" y="1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" name="Freeform 34"/>
            <p:cNvSpPr>
              <a:spLocks/>
            </p:cNvSpPr>
            <p:nvPr/>
          </p:nvSpPr>
          <p:spPr bwMode="auto">
            <a:xfrm>
              <a:off x="5936406" y="4768851"/>
              <a:ext cx="347133" cy="239184"/>
            </a:xfrm>
            <a:custGeom>
              <a:avLst/>
              <a:gdLst>
                <a:gd name="T0" fmla="*/ 164 w 164"/>
                <a:gd name="T1" fmla="*/ 110 h 113"/>
                <a:gd name="T2" fmla="*/ 143 w 164"/>
                <a:gd name="T3" fmla="*/ 113 h 113"/>
                <a:gd name="T4" fmla="*/ 131 w 164"/>
                <a:gd name="T5" fmla="*/ 113 h 113"/>
                <a:gd name="T6" fmla="*/ 109 w 164"/>
                <a:gd name="T7" fmla="*/ 110 h 113"/>
                <a:gd name="T8" fmla="*/ 85 w 164"/>
                <a:gd name="T9" fmla="*/ 95 h 113"/>
                <a:gd name="T10" fmla="*/ 76 w 164"/>
                <a:gd name="T11" fmla="*/ 86 h 113"/>
                <a:gd name="T12" fmla="*/ 61 w 164"/>
                <a:gd name="T13" fmla="*/ 86 h 113"/>
                <a:gd name="T14" fmla="*/ 54 w 164"/>
                <a:gd name="T15" fmla="*/ 74 h 113"/>
                <a:gd name="T16" fmla="*/ 45 w 164"/>
                <a:gd name="T17" fmla="*/ 80 h 113"/>
                <a:gd name="T18" fmla="*/ 36 w 164"/>
                <a:gd name="T19" fmla="*/ 80 h 113"/>
                <a:gd name="T20" fmla="*/ 24 w 164"/>
                <a:gd name="T21" fmla="*/ 80 h 113"/>
                <a:gd name="T22" fmla="*/ 15 w 164"/>
                <a:gd name="T23" fmla="*/ 64 h 113"/>
                <a:gd name="T24" fmla="*/ 21 w 164"/>
                <a:gd name="T25" fmla="*/ 49 h 113"/>
                <a:gd name="T26" fmla="*/ 15 w 164"/>
                <a:gd name="T27" fmla="*/ 40 h 113"/>
                <a:gd name="T28" fmla="*/ 15 w 164"/>
                <a:gd name="T29" fmla="*/ 25 h 113"/>
                <a:gd name="T30" fmla="*/ 36 w 164"/>
                <a:gd name="T31" fmla="*/ 15 h 113"/>
                <a:gd name="T32" fmla="*/ 48 w 164"/>
                <a:gd name="T33" fmla="*/ 15 h 113"/>
                <a:gd name="T34" fmla="*/ 61 w 164"/>
                <a:gd name="T35" fmla="*/ 9 h 113"/>
                <a:gd name="T36" fmla="*/ 67 w 164"/>
                <a:gd name="T37" fmla="*/ 3 h 113"/>
                <a:gd name="T38" fmla="*/ 70 w 164"/>
                <a:gd name="T39" fmla="*/ 0 h 113"/>
                <a:gd name="T40" fmla="*/ 79 w 164"/>
                <a:gd name="T41" fmla="*/ 3 h 113"/>
                <a:gd name="T42" fmla="*/ 85 w 164"/>
                <a:gd name="T43" fmla="*/ 9 h 113"/>
                <a:gd name="T44" fmla="*/ 103 w 164"/>
                <a:gd name="T45" fmla="*/ 19 h 113"/>
                <a:gd name="T46" fmla="*/ 91 w 164"/>
                <a:gd name="T47" fmla="*/ 31 h 113"/>
                <a:gd name="T48" fmla="*/ 116 w 164"/>
                <a:gd name="T49" fmla="*/ 40 h 113"/>
                <a:gd name="T50" fmla="*/ 125 w 164"/>
                <a:gd name="T51" fmla="*/ 49 h 113"/>
                <a:gd name="T52" fmla="*/ 109 w 164"/>
                <a:gd name="T53" fmla="*/ 55 h 113"/>
                <a:gd name="T54" fmla="*/ 131 w 164"/>
                <a:gd name="T55" fmla="*/ 64 h 113"/>
                <a:gd name="T56" fmla="*/ 149 w 164"/>
                <a:gd name="T57" fmla="*/ 74 h 113"/>
                <a:gd name="T58" fmla="*/ 161 w 164"/>
                <a:gd name="T59" fmla="*/ 80 h 113"/>
                <a:gd name="T60" fmla="*/ 161 w 164"/>
                <a:gd name="T61" fmla="*/ 86 h 113"/>
                <a:gd name="T62" fmla="*/ 164 w 164"/>
                <a:gd name="T63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4" h="113">
                  <a:moveTo>
                    <a:pt x="164" y="104"/>
                  </a:moveTo>
                  <a:lnTo>
                    <a:pt x="164" y="110"/>
                  </a:lnTo>
                  <a:lnTo>
                    <a:pt x="155" y="110"/>
                  </a:lnTo>
                  <a:lnTo>
                    <a:pt x="143" y="113"/>
                  </a:lnTo>
                  <a:lnTo>
                    <a:pt x="140" y="113"/>
                  </a:lnTo>
                  <a:lnTo>
                    <a:pt x="131" y="113"/>
                  </a:lnTo>
                  <a:lnTo>
                    <a:pt x="116" y="113"/>
                  </a:lnTo>
                  <a:lnTo>
                    <a:pt x="109" y="110"/>
                  </a:lnTo>
                  <a:lnTo>
                    <a:pt x="100" y="104"/>
                  </a:lnTo>
                  <a:lnTo>
                    <a:pt x="85" y="95"/>
                  </a:lnTo>
                  <a:lnTo>
                    <a:pt x="85" y="89"/>
                  </a:lnTo>
                  <a:lnTo>
                    <a:pt x="76" y="86"/>
                  </a:lnTo>
                  <a:lnTo>
                    <a:pt x="70" y="86"/>
                  </a:lnTo>
                  <a:lnTo>
                    <a:pt x="61" y="86"/>
                  </a:lnTo>
                  <a:lnTo>
                    <a:pt x="61" y="80"/>
                  </a:lnTo>
                  <a:lnTo>
                    <a:pt x="54" y="74"/>
                  </a:lnTo>
                  <a:lnTo>
                    <a:pt x="48" y="80"/>
                  </a:lnTo>
                  <a:lnTo>
                    <a:pt x="45" y="80"/>
                  </a:lnTo>
                  <a:lnTo>
                    <a:pt x="39" y="80"/>
                  </a:lnTo>
                  <a:lnTo>
                    <a:pt x="36" y="80"/>
                  </a:lnTo>
                  <a:lnTo>
                    <a:pt x="30" y="80"/>
                  </a:lnTo>
                  <a:lnTo>
                    <a:pt x="24" y="80"/>
                  </a:lnTo>
                  <a:lnTo>
                    <a:pt x="21" y="74"/>
                  </a:lnTo>
                  <a:lnTo>
                    <a:pt x="15" y="64"/>
                  </a:lnTo>
                  <a:lnTo>
                    <a:pt x="15" y="58"/>
                  </a:lnTo>
                  <a:lnTo>
                    <a:pt x="21" y="49"/>
                  </a:lnTo>
                  <a:lnTo>
                    <a:pt x="15" y="46"/>
                  </a:lnTo>
                  <a:lnTo>
                    <a:pt x="15" y="40"/>
                  </a:lnTo>
                  <a:lnTo>
                    <a:pt x="0" y="34"/>
                  </a:lnTo>
                  <a:lnTo>
                    <a:pt x="15" y="25"/>
                  </a:lnTo>
                  <a:lnTo>
                    <a:pt x="24" y="19"/>
                  </a:lnTo>
                  <a:lnTo>
                    <a:pt x="36" y="15"/>
                  </a:lnTo>
                  <a:lnTo>
                    <a:pt x="45" y="15"/>
                  </a:lnTo>
                  <a:lnTo>
                    <a:pt x="48" y="15"/>
                  </a:lnTo>
                  <a:lnTo>
                    <a:pt x="48" y="9"/>
                  </a:lnTo>
                  <a:lnTo>
                    <a:pt x="61" y="9"/>
                  </a:lnTo>
                  <a:lnTo>
                    <a:pt x="67" y="9"/>
                  </a:lnTo>
                  <a:lnTo>
                    <a:pt x="67" y="3"/>
                  </a:lnTo>
                  <a:lnTo>
                    <a:pt x="67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9" y="3"/>
                  </a:lnTo>
                  <a:lnTo>
                    <a:pt x="79" y="9"/>
                  </a:lnTo>
                  <a:lnTo>
                    <a:pt x="85" y="9"/>
                  </a:lnTo>
                  <a:lnTo>
                    <a:pt x="91" y="9"/>
                  </a:lnTo>
                  <a:lnTo>
                    <a:pt x="103" y="19"/>
                  </a:lnTo>
                  <a:lnTo>
                    <a:pt x="100" y="25"/>
                  </a:lnTo>
                  <a:lnTo>
                    <a:pt x="91" y="31"/>
                  </a:lnTo>
                  <a:lnTo>
                    <a:pt x="103" y="40"/>
                  </a:lnTo>
                  <a:lnTo>
                    <a:pt x="116" y="40"/>
                  </a:lnTo>
                  <a:lnTo>
                    <a:pt x="125" y="46"/>
                  </a:lnTo>
                  <a:lnTo>
                    <a:pt x="125" y="49"/>
                  </a:lnTo>
                  <a:lnTo>
                    <a:pt x="119" y="55"/>
                  </a:lnTo>
                  <a:lnTo>
                    <a:pt x="109" y="55"/>
                  </a:lnTo>
                  <a:lnTo>
                    <a:pt x="116" y="58"/>
                  </a:lnTo>
                  <a:lnTo>
                    <a:pt x="131" y="64"/>
                  </a:lnTo>
                  <a:lnTo>
                    <a:pt x="140" y="74"/>
                  </a:lnTo>
                  <a:lnTo>
                    <a:pt x="149" y="74"/>
                  </a:lnTo>
                  <a:lnTo>
                    <a:pt x="155" y="74"/>
                  </a:lnTo>
                  <a:lnTo>
                    <a:pt x="161" y="80"/>
                  </a:lnTo>
                  <a:lnTo>
                    <a:pt x="155" y="86"/>
                  </a:lnTo>
                  <a:lnTo>
                    <a:pt x="161" y="86"/>
                  </a:lnTo>
                  <a:lnTo>
                    <a:pt x="164" y="89"/>
                  </a:lnTo>
                  <a:lnTo>
                    <a:pt x="164" y="110"/>
                  </a:lnTo>
                  <a:lnTo>
                    <a:pt x="164" y="1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7" name="Freeform 35"/>
            <p:cNvSpPr>
              <a:spLocks/>
            </p:cNvSpPr>
            <p:nvPr/>
          </p:nvSpPr>
          <p:spPr bwMode="auto">
            <a:xfrm>
              <a:off x="5565989" y="4607985"/>
              <a:ext cx="647700" cy="232833"/>
            </a:xfrm>
            <a:custGeom>
              <a:avLst/>
              <a:gdLst>
                <a:gd name="T0" fmla="*/ 165 w 306"/>
                <a:gd name="T1" fmla="*/ 110 h 110"/>
                <a:gd name="T2" fmla="*/ 159 w 306"/>
                <a:gd name="T3" fmla="*/ 107 h 110"/>
                <a:gd name="T4" fmla="*/ 156 w 306"/>
                <a:gd name="T5" fmla="*/ 101 h 110"/>
                <a:gd name="T6" fmla="*/ 141 w 306"/>
                <a:gd name="T7" fmla="*/ 101 h 110"/>
                <a:gd name="T8" fmla="*/ 132 w 306"/>
                <a:gd name="T9" fmla="*/ 107 h 110"/>
                <a:gd name="T10" fmla="*/ 104 w 306"/>
                <a:gd name="T11" fmla="*/ 107 h 110"/>
                <a:gd name="T12" fmla="*/ 101 w 306"/>
                <a:gd name="T13" fmla="*/ 110 h 110"/>
                <a:gd name="T14" fmla="*/ 95 w 306"/>
                <a:gd name="T15" fmla="*/ 107 h 110"/>
                <a:gd name="T16" fmla="*/ 101 w 306"/>
                <a:gd name="T17" fmla="*/ 91 h 110"/>
                <a:gd name="T18" fmla="*/ 104 w 306"/>
                <a:gd name="T19" fmla="*/ 85 h 110"/>
                <a:gd name="T20" fmla="*/ 92 w 306"/>
                <a:gd name="T21" fmla="*/ 70 h 110"/>
                <a:gd name="T22" fmla="*/ 80 w 306"/>
                <a:gd name="T23" fmla="*/ 58 h 110"/>
                <a:gd name="T24" fmla="*/ 77 w 306"/>
                <a:gd name="T25" fmla="*/ 46 h 110"/>
                <a:gd name="T26" fmla="*/ 61 w 306"/>
                <a:gd name="T27" fmla="*/ 46 h 110"/>
                <a:gd name="T28" fmla="*/ 52 w 306"/>
                <a:gd name="T29" fmla="*/ 36 h 110"/>
                <a:gd name="T30" fmla="*/ 40 w 306"/>
                <a:gd name="T31" fmla="*/ 30 h 110"/>
                <a:gd name="T32" fmla="*/ 31 w 306"/>
                <a:gd name="T33" fmla="*/ 36 h 110"/>
                <a:gd name="T34" fmla="*/ 22 w 306"/>
                <a:gd name="T35" fmla="*/ 30 h 110"/>
                <a:gd name="T36" fmla="*/ 0 w 306"/>
                <a:gd name="T37" fmla="*/ 27 h 110"/>
                <a:gd name="T38" fmla="*/ 6 w 306"/>
                <a:gd name="T39" fmla="*/ 15 h 110"/>
                <a:gd name="T40" fmla="*/ 22 w 306"/>
                <a:gd name="T41" fmla="*/ 15 h 110"/>
                <a:gd name="T42" fmla="*/ 31 w 306"/>
                <a:gd name="T43" fmla="*/ 0 h 110"/>
                <a:gd name="T44" fmla="*/ 52 w 306"/>
                <a:gd name="T45" fmla="*/ 12 h 110"/>
                <a:gd name="T46" fmla="*/ 77 w 306"/>
                <a:gd name="T47" fmla="*/ 12 h 110"/>
                <a:gd name="T48" fmla="*/ 86 w 306"/>
                <a:gd name="T49" fmla="*/ 15 h 110"/>
                <a:gd name="T50" fmla="*/ 107 w 306"/>
                <a:gd name="T51" fmla="*/ 15 h 110"/>
                <a:gd name="T52" fmla="*/ 126 w 306"/>
                <a:gd name="T53" fmla="*/ 12 h 110"/>
                <a:gd name="T54" fmla="*/ 147 w 306"/>
                <a:gd name="T55" fmla="*/ 15 h 110"/>
                <a:gd name="T56" fmla="*/ 162 w 306"/>
                <a:gd name="T57" fmla="*/ 15 h 110"/>
                <a:gd name="T58" fmla="*/ 162 w 306"/>
                <a:gd name="T59" fmla="*/ 27 h 110"/>
                <a:gd name="T60" fmla="*/ 181 w 306"/>
                <a:gd name="T61" fmla="*/ 27 h 110"/>
                <a:gd name="T62" fmla="*/ 196 w 306"/>
                <a:gd name="T63" fmla="*/ 15 h 110"/>
                <a:gd name="T64" fmla="*/ 211 w 306"/>
                <a:gd name="T65" fmla="*/ 21 h 110"/>
                <a:gd name="T66" fmla="*/ 217 w 306"/>
                <a:gd name="T67" fmla="*/ 12 h 110"/>
                <a:gd name="T68" fmla="*/ 226 w 306"/>
                <a:gd name="T69" fmla="*/ 12 h 110"/>
                <a:gd name="T70" fmla="*/ 236 w 306"/>
                <a:gd name="T71" fmla="*/ 15 h 110"/>
                <a:gd name="T72" fmla="*/ 245 w 306"/>
                <a:gd name="T73" fmla="*/ 12 h 110"/>
                <a:gd name="T74" fmla="*/ 254 w 306"/>
                <a:gd name="T75" fmla="*/ 21 h 110"/>
                <a:gd name="T76" fmla="*/ 260 w 306"/>
                <a:gd name="T77" fmla="*/ 30 h 110"/>
                <a:gd name="T78" fmla="*/ 275 w 306"/>
                <a:gd name="T79" fmla="*/ 27 h 110"/>
                <a:gd name="T80" fmla="*/ 284 w 306"/>
                <a:gd name="T81" fmla="*/ 30 h 110"/>
                <a:gd name="T82" fmla="*/ 284 w 306"/>
                <a:gd name="T83" fmla="*/ 46 h 110"/>
                <a:gd name="T84" fmla="*/ 306 w 306"/>
                <a:gd name="T85" fmla="*/ 58 h 110"/>
                <a:gd name="T86" fmla="*/ 306 w 306"/>
                <a:gd name="T87" fmla="*/ 70 h 110"/>
                <a:gd name="T88" fmla="*/ 284 w 306"/>
                <a:gd name="T89" fmla="*/ 70 h 110"/>
                <a:gd name="T90" fmla="*/ 275 w 306"/>
                <a:gd name="T91" fmla="*/ 70 h 110"/>
                <a:gd name="T92" fmla="*/ 254 w 306"/>
                <a:gd name="T93" fmla="*/ 61 h 110"/>
                <a:gd name="T94" fmla="*/ 245 w 306"/>
                <a:gd name="T95" fmla="*/ 76 h 110"/>
                <a:gd name="T96" fmla="*/ 242 w 306"/>
                <a:gd name="T97" fmla="*/ 79 h 110"/>
                <a:gd name="T98" fmla="*/ 236 w 306"/>
                <a:gd name="T99" fmla="*/ 85 h 110"/>
                <a:gd name="T100" fmla="*/ 226 w 306"/>
                <a:gd name="T101" fmla="*/ 91 h 110"/>
                <a:gd name="T102" fmla="*/ 211 w 306"/>
                <a:gd name="T103" fmla="*/ 91 h 110"/>
                <a:gd name="T104" fmla="*/ 190 w 306"/>
                <a:gd name="T105" fmla="*/ 101 h 110"/>
                <a:gd name="T106" fmla="*/ 175 w 306"/>
                <a:gd name="T107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6" h="110">
                  <a:moveTo>
                    <a:pt x="175" y="110"/>
                  </a:moveTo>
                  <a:lnTo>
                    <a:pt x="165" y="110"/>
                  </a:lnTo>
                  <a:lnTo>
                    <a:pt x="159" y="110"/>
                  </a:lnTo>
                  <a:lnTo>
                    <a:pt x="159" y="107"/>
                  </a:lnTo>
                  <a:lnTo>
                    <a:pt x="159" y="101"/>
                  </a:lnTo>
                  <a:lnTo>
                    <a:pt x="156" y="101"/>
                  </a:lnTo>
                  <a:lnTo>
                    <a:pt x="144" y="95"/>
                  </a:lnTo>
                  <a:lnTo>
                    <a:pt x="141" y="101"/>
                  </a:lnTo>
                  <a:lnTo>
                    <a:pt x="135" y="101"/>
                  </a:lnTo>
                  <a:lnTo>
                    <a:pt x="132" y="107"/>
                  </a:lnTo>
                  <a:lnTo>
                    <a:pt x="110" y="107"/>
                  </a:lnTo>
                  <a:lnTo>
                    <a:pt x="104" y="107"/>
                  </a:lnTo>
                  <a:lnTo>
                    <a:pt x="101" y="107"/>
                  </a:lnTo>
                  <a:lnTo>
                    <a:pt x="101" y="110"/>
                  </a:lnTo>
                  <a:lnTo>
                    <a:pt x="95" y="110"/>
                  </a:lnTo>
                  <a:lnTo>
                    <a:pt x="95" y="107"/>
                  </a:lnTo>
                  <a:lnTo>
                    <a:pt x="95" y="101"/>
                  </a:lnTo>
                  <a:lnTo>
                    <a:pt x="101" y="91"/>
                  </a:lnTo>
                  <a:lnTo>
                    <a:pt x="104" y="91"/>
                  </a:lnTo>
                  <a:lnTo>
                    <a:pt x="104" y="85"/>
                  </a:lnTo>
                  <a:lnTo>
                    <a:pt x="101" y="79"/>
                  </a:lnTo>
                  <a:lnTo>
                    <a:pt x="92" y="70"/>
                  </a:lnTo>
                  <a:lnTo>
                    <a:pt x="86" y="64"/>
                  </a:lnTo>
                  <a:lnTo>
                    <a:pt x="80" y="58"/>
                  </a:lnTo>
                  <a:lnTo>
                    <a:pt x="80" y="52"/>
                  </a:lnTo>
                  <a:lnTo>
                    <a:pt x="77" y="46"/>
                  </a:lnTo>
                  <a:lnTo>
                    <a:pt x="68" y="46"/>
                  </a:lnTo>
                  <a:lnTo>
                    <a:pt x="61" y="46"/>
                  </a:lnTo>
                  <a:lnTo>
                    <a:pt x="61" y="36"/>
                  </a:lnTo>
                  <a:lnTo>
                    <a:pt x="52" y="36"/>
                  </a:lnTo>
                  <a:lnTo>
                    <a:pt x="46" y="30"/>
                  </a:lnTo>
                  <a:lnTo>
                    <a:pt x="40" y="30"/>
                  </a:lnTo>
                  <a:lnTo>
                    <a:pt x="37" y="36"/>
                  </a:lnTo>
                  <a:lnTo>
                    <a:pt x="31" y="36"/>
                  </a:lnTo>
                  <a:lnTo>
                    <a:pt x="28" y="30"/>
                  </a:lnTo>
                  <a:lnTo>
                    <a:pt x="22" y="30"/>
                  </a:lnTo>
                  <a:lnTo>
                    <a:pt x="16" y="30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6" y="15"/>
                  </a:lnTo>
                  <a:lnTo>
                    <a:pt x="13" y="15"/>
                  </a:lnTo>
                  <a:lnTo>
                    <a:pt x="22" y="15"/>
                  </a:lnTo>
                  <a:lnTo>
                    <a:pt x="28" y="12"/>
                  </a:lnTo>
                  <a:lnTo>
                    <a:pt x="31" y="0"/>
                  </a:lnTo>
                  <a:lnTo>
                    <a:pt x="43" y="6"/>
                  </a:lnTo>
                  <a:lnTo>
                    <a:pt x="52" y="12"/>
                  </a:lnTo>
                  <a:lnTo>
                    <a:pt x="55" y="12"/>
                  </a:lnTo>
                  <a:lnTo>
                    <a:pt x="77" y="12"/>
                  </a:lnTo>
                  <a:lnTo>
                    <a:pt x="80" y="15"/>
                  </a:lnTo>
                  <a:lnTo>
                    <a:pt x="86" y="15"/>
                  </a:lnTo>
                  <a:lnTo>
                    <a:pt x="98" y="15"/>
                  </a:lnTo>
                  <a:lnTo>
                    <a:pt x="107" y="15"/>
                  </a:lnTo>
                  <a:lnTo>
                    <a:pt x="123" y="12"/>
                  </a:lnTo>
                  <a:lnTo>
                    <a:pt x="126" y="12"/>
                  </a:lnTo>
                  <a:lnTo>
                    <a:pt x="132" y="15"/>
                  </a:lnTo>
                  <a:lnTo>
                    <a:pt x="147" y="15"/>
                  </a:lnTo>
                  <a:lnTo>
                    <a:pt x="156" y="15"/>
                  </a:lnTo>
                  <a:lnTo>
                    <a:pt x="162" y="15"/>
                  </a:lnTo>
                  <a:lnTo>
                    <a:pt x="165" y="21"/>
                  </a:lnTo>
                  <a:lnTo>
                    <a:pt x="162" y="27"/>
                  </a:lnTo>
                  <a:lnTo>
                    <a:pt x="171" y="27"/>
                  </a:lnTo>
                  <a:lnTo>
                    <a:pt x="181" y="27"/>
                  </a:lnTo>
                  <a:lnTo>
                    <a:pt x="187" y="21"/>
                  </a:lnTo>
                  <a:lnTo>
                    <a:pt x="196" y="15"/>
                  </a:lnTo>
                  <a:lnTo>
                    <a:pt x="205" y="21"/>
                  </a:lnTo>
                  <a:lnTo>
                    <a:pt x="211" y="21"/>
                  </a:lnTo>
                  <a:lnTo>
                    <a:pt x="217" y="15"/>
                  </a:lnTo>
                  <a:lnTo>
                    <a:pt x="217" y="12"/>
                  </a:lnTo>
                  <a:lnTo>
                    <a:pt x="220" y="12"/>
                  </a:lnTo>
                  <a:lnTo>
                    <a:pt x="226" y="12"/>
                  </a:lnTo>
                  <a:lnTo>
                    <a:pt x="226" y="21"/>
                  </a:lnTo>
                  <a:lnTo>
                    <a:pt x="236" y="15"/>
                  </a:lnTo>
                  <a:lnTo>
                    <a:pt x="236" y="12"/>
                  </a:lnTo>
                  <a:lnTo>
                    <a:pt x="245" y="12"/>
                  </a:lnTo>
                  <a:lnTo>
                    <a:pt x="254" y="15"/>
                  </a:lnTo>
                  <a:lnTo>
                    <a:pt x="254" y="21"/>
                  </a:lnTo>
                  <a:lnTo>
                    <a:pt x="254" y="27"/>
                  </a:lnTo>
                  <a:lnTo>
                    <a:pt x="260" y="30"/>
                  </a:lnTo>
                  <a:lnTo>
                    <a:pt x="269" y="27"/>
                  </a:lnTo>
                  <a:lnTo>
                    <a:pt x="275" y="27"/>
                  </a:lnTo>
                  <a:lnTo>
                    <a:pt x="291" y="30"/>
                  </a:lnTo>
                  <a:lnTo>
                    <a:pt x="284" y="30"/>
                  </a:lnTo>
                  <a:lnTo>
                    <a:pt x="284" y="43"/>
                  </a:lnTo>
                  <a:lnTo>
                    <a:pt x="284" y="46"/>
                  </a:lnTo>
                  <a:lnTo>
                    <a:pt x="300" y="52"/>
                  </a:lnTo>
                  <a:lnTo>
                    <a:pt x="306" y="58"/>
                  </a:lnTo>
                  <a:lnTo>
                    <a:pt x="306" y="61"/>
                  </a:lnTo>
                  <a:lnTo>
                    <a:pt x="306" y="70"/>
                  </a:lnTo>
                  <a:lnTo>
                    <a:pt x="300" y="70"/>
                  </a:lnTo>
                  <a:lnTo>
                    <a:pt x="284" y="70"/>
                  </a:lnTo>
                  <a:lnTo>
                    <a:pt x="284" y="76"/>
                  </a:lnTo>
                  <a:lnTo>
                    <a:pt x="275" y="70"/>
                  </a:lnTo>
                  <a:lnTo>
                    <a:pt x="266" y="70"/>
                  </a:lnTo>
                  <a:lnTo>
                    <a:pt x="254" y="61"/>
                  </a:lnTo>
                  <a:lnTo>
                    <a:pt x="251" y="64"/>
                  </a:lnTo>
                  <a:lnTo>
                    <a:pt x="245" y="76"/>
                  </a:lnTo>
                  <a:lnTo>
                    <a:pt x="242" y="76"/>
                  </a:lnTo>
                  <a:lnTo>
                    <a:pt x="242" y="79"/>
                  </a:lnTo>
                  <a:lnTo>
                    <a:pt x="242" y="85"/>
                  </a:lnTo>
                  <a:lnTo>
                    <a:pt x="236" y="85"/>
                  </a:lnTo>
                  <a:lnTo>
                    <a:pt x="226" y="85"/>
                  </a:lnTo>
                  <a:lnTo>
                    <a:pt x="226" y="91"/>
                  </a:lnTo>
                  <a:lnTo>
                    <a:pt x="220" y="91"/>
                  </a:lnTo>
                  <a:lnTo>
                    <a:pt x="211" y="91"/>
                  </a:lnTo>
                  <a:lnTo>
                    <a:pt x="202" y="95"/>
                  </a:lnTo>
                  <a:lnTo>
                    <a:pt x="190" y="101"/>
                  </a:lnTo>
                  <a:lnTo>
                    <a:pt x="175" y="110"/>
                  </a:lnTo>
                  <a:lnTo>
                    <a:pt x="175" y="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" name="Freeform 36"/>
            <p:cNvSpPr>
              <a:spLocks/>
            </p:cNvSpPr>
            <p:nvPr/>
          </p:nvSpPr>
          <p:spPr bwMode="auto">
            <a:xfrm>
              <a:off x="5565989" y="4607985"/>
              <a:ext cx="647700" cy="232833"/>
            </a:xfrm>
            <a:custGeom>
              <a:avLst/>
              <a:gdLst>
                <a:gd name="T0" fmla="*/ 165 w 306"/>
                <a:gd name="T1" fmla="*/ 110 h 110"/>
                <a:gd name="T2" fmla="*/ 159 w 306"/>
                <a:gd name="T3" fmla="*/ 107 h 110"/>
                <a:gd name="T4" fmla="*/ 156 w 306"/>
                <a:gd name="T5" fmla="*/ 101 h 110"/>
                <a:gd name="T6" fmla="*/ 141 w 306"/>
                <a:gd name="T7" fmla="*/ 101 h 110"/>
                <a:gd name="T8" fmla="*/ 132 w 306"/>
                <a:gd name="T9" fmla="*/ 107 h 110"/>
                <a:gd name="T10" fmla="*/ 104 w 306"/>
                <a:gd name="T11" fmla="*/ 107 h 110"/>
                <a:gd name="T12" fmla="*/ 101 w 306"/>
                <a:gd name="T13" fmla="*/ 110 h 110"/>
                <a:gd name="T14" fmla="*/ 95 w 306"/>
                <a:gd name="T15" fmla="*/ 107 h 110"/>
                <a:gd name="T16" fmla="*/ 101 w 306"/>
                <a:gd name="T17" fmla="*/ 91 h 110"/>
                <a:gd name="T18" fmla="*/ 104 w 306"/>
                <a:gd name="T19" fmla="*/ 85 h 110"/>
                <a:gd name="T20" fmla="*/ 92 w 306"/>
                <a:gd name="T21" fmla="*/ 70 h 110"/>
                <a:gd name="T22" fmla="*/ 80 w 306"/>
                <a:gd name="T23" fmla="*/ 58 h 110"/>
                <a:gd name="T24" fmla="*/ 77 w 306"/>
                <a:gd name="T25" fmla="*/ 46 h 110"/>
                <a:gd name="T26" fmla="*/ 61 w 306"/>
                <a:gd name="T27" fmla="*/ 46 h 110"/>
                <a:gd name="T28" fmla="*/ 52 w 306"/>
                <a:gd name="T29" fmla="*/ 36 h 110"/>
                <a:gd name="T30" fmla="*/ 40 w 306"/>
                <a:gd name="T31" fmla="*/ 30 h 110"/>
                <a:gd name="T32" fmla="*/ 31 w 306"/>
                <a:gd name="T33" fmla="*/ 36 h 110"/>
                <a:gd name="T34" fmla="*/ 22 w 306"/>
                <a:gd name="T35" fmla="*/ 30 h 110"/>
                <a:gd name="T36" fmla="*/ 0 w 306"/>
                <a:gd name="T37" fmla="*/ 27 h 110"/>
                <a:gd name="T38" fmla="*/ 6 w 306"/>
                <a:gd name="T39" fmla="*/ 15 h 110"/>
                <a:gd name="T40" fmla="*/ 22 w 306"/>
                <a:gd name="T41" fmla="*/ 15 h 110"/>
                <a:gd name="T42" fmla="*/ 31 w 306"/>
                <a:gd name="T43" fmla="*/ 0 h 110"/>
                <a:gd name="T44" fmla="*/ 52 w 306"/>
                <a:gd name="T45" fmla="*/ 12 h 110"/>
                <a:gd name="T46" fmla="*/ 77 w 306"/>
                <a:gd name="T47" fmla="*/ 12 h 110"/>
                <a:gd name="T48" fmla="*/ 86 w 306"/>
                <a:gd name="T49" fmla="*/ 15 h 110"/>
                <a:gd name="T50" fmla="*/ 107 w 306"/>
                <a:gd name="T51" fmla="*/ 15 h 110"/>
                <a:gd name="T52" fmla="*/ 126 w 306"/>
                <a:gd name="T53" fmla="*/ 12 h 110"/>
                <a:gd name="T54" fmla="*/ 147 w 306"/>
                <a:gd name="T55" fmla="*/ 15 h 110"/>
                <a:gd name="T56" fmla="*/ 162 w 306"/>
                <a:gd name="T57" fmla="*/ 15 h 110"/>
                <a:gd name="T58" fmla="*/ 162 w 306"/>
                <a:gd name="T59" fmla="*/ 27 h 110"/>
                <a:gd name="T60" fmla="*/ 181 w 306"/>
                <a:gd name="T61" fmla="*/ 27 h 110"/>
                <a:gd name="T62" fmla="*/ 196 w 306"/>
                <a:gd name="T63" fmla="*/ 15 h 110"/>
                <a:gd name="T64" fmla="*/ 211 w 306"/>
                <a:gd name="T65" fmla="*/ 21 h 110"/>
                <a:gd name="T66" fmla="*/ 217 w 306"/>
                <a:gd name="T67" fmla="*/ 12 h 110"/>
                <a:gd name="T68" fmla="*/ 226 w 306"/>
                <a:gd name="T69" fmla="*/ 12 h 110"/>
                <a:gd name="T70" fmla="*/ 236 w 306"/>
                <a:gd name="T71" fmla="*/ 15 h 110"/>
                <a:gd name="T72" fmla="*/ 245 w 306"/>
                <a:gd name="T73" fmla="*/ 12 h 110"/>
                <a:gd name="T74" fmla="*/ 254 w 306"/>
                <a:gd name="T75" fmla="*/ 21 h 110"/>
                <a:gd name="T76" fmla="*/ 260 w 306"/>
                <a:gd name="T77" fmla="*/ 30 h 110"/>
                <a:gd name="T78" fmla="*/ 275 w 306"/>
                <a:gd name="T79" fmla="*/ 27 h 110"/>
                <a:gd name="T80" fmla="*/ 284 w 306"/>
                <a:gd name="T81" fmla="*/ 30 h 110"/>
                <a:gd name="T82" fmla="*/ 284 w 306"/>
                <a:gd name="T83" fmla="*/ 46 h 110"/>
                <a:gd name="T84" fmla="*/ 306 w 306"/>
                <a:gd name="T85" fmla="*/ 58 h 110"/>
                <a:gd name="T86" fmla="*/ 306 w 306"/>
                <a:gd name="T87" fmla="*/ 70 h 110"/>
                <a:gd name="T88" fmla="*/ 284 w 306"/>
                <a:gd name="T89" fmla="*/ 70 h 110"/>
                <a:gd name="T90" fmla="*/ 275 w 306"/>
                <a:gd name="T91" fmla="*/ 70 h 110"/>
                <a:gd name="T92" fmla="*/ 254 w 306"/>
                <a:gd name="T93" fmla="*/ 61 h 110"/>
                <a:gd name="T94" fmla="*/ 245 w 306"/>
                <a:gd name="T95" fmla="*/ 76 h 110"/>
                <a:gd name="T96" fmla="*/ 242 w 306"/>
                <a:gd name="T97" fmla="*/ 79 h 110"/>
                <a:gd name="T98" fmla="*/ 236 w 306"/>
                <a:gd name="T99" fmla="*/ 85 h 110"/>
                <a:gd name="T100" fmla="*/ 226 w 306"/>
                <a:gd name="T101" fmla="*/ 91 h 110"/>
                <a:gd name="T102" fmla="*/ 211 w 306"/>
                <a:gd name="T103" fmla="*/ 91 h 110"/>
                <a:gd name="T104" fmla="*/ 190 w 306"/>
                <a:gd name="T105" fmla="*/ 101 h 110"/>
                <a:gd name="T106" fmla="*/ 175 w 306"/>
                <a:gd name="T107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6" h="110">
                  <a:moveTo>
                    <a:pt x="175" y="110"/>
                  </a:moveTo>
                  <a:lnTo>
                    <a:pt x="165" y="110"/>
                  </a:lnTo>
                  <a:lnTo>
                    <a:pt x="159" y="110"/>
                  </a:lnTo>
                  <a:lnTo>
                    <a:pt x="159" y="107"/>
                  </a:lnTo>
                  <a:lnTo>
                    <a:pt x="159" y="101"/>
                  </a:lnTo>
                  <a:lnTo>
                    <a:pt x="156" y="101"/>
                  </a:lnTo>
                  <a:lnTo>
                    <a:pt x="144" y="95"/>
                  </a:lnTo>
                  <a:lnTo>
                    <a:pt x="141" y="101"/>
                  </a:lnTo>
                  <a:lnTo>
                    <a:pt x="135" y="101"/>
                  </a:lnTo>
                  <a:lnTo>
                    <a:pt x="132" y="107"/>
                  </a:lnTo>
                  <a:lnTo>
                    <a:pt x="110" y="107"/>
                  </a:lnTo>
                  <a:lnTo>
                    <a:pt x="104" y="107"/>
                  </a:lnTo>
                  <a:lnTo>
                    <a:pt x="101" y="107"/>
                  </a:lnTo>
                  <a:lnTo>
                    <a:pt x="101" y="110"/>
                  </a:lnTo>
                  <a:lnTo>
                    <a:pt x="95" y="110"/>
                  </a:lnTo>
                  <a:lnTo>
                    <a:pt x="95" y="107"/>
                  </a:lnTo>
                  <a:lnTo>
                    <a:pt x="95" y="101"/>
                  </a:lnTo>
                  <a:lnTo>
                    <a:pt x="101" y="91"/>
                  </a:lnTo>
                  <a:lnTo>
                    <a:pt x="104" y="91"/>
                  </a:lnTo>
                  <a:lnTo>
                    <a:pt x="104" y="85"/>
                  </a:lnTo>
                  <a:lnTo>
                    <a:pt x="101" y="79"/>
                  </a:lnTo>
                  <a:lnTo>
                    <a:pt x="92" y="70"/>
                  </a:lnTo>
                  <a:lnTo>
                    <a:pt x="86" y="64"/>
                  </a:lnTo>
                  <a:lnTo>
                    <a:pt x="80" y="58"/>
                  </a:lnTo>
                  <a:lnTo>
                    <a:pt x="80" y="52"/>
                  </a:lnTo>
                  <a:lnTo>
                    <a:pt x="77" y="46"/>
                  </a:lnTo>
                  <a:lnTo>
                    <a:pt x="68" y="46"/>
                  </a:lnTo>
                  <a:lnTo>
                    <a:pt x="61" y="46"/>
                  </a:lnTo>
                  <a:lnTo>
                    <a:pt x="61" y="36"/>
                  </a:lnTo>
                  <a:lnTo>
                    <a:pt x="52" y="36"/>
                  </a:lnTo>
                  <a:lnTo>
                    <a:pt x="46" y="30"/>
                  </a:lnTo>
                  <a:lnTo>
                    <a:pt x="40" y="30"/>
                  </a:lnTo>
                  <a:lnTo>
                    <a:pt x="37" y="36"/>
                  </a:lnTo>
                  <a:lnTo>
                    <a:pt x="31" y="36"/>
                  </a:lnTo>
                  <a:lnTo>
                    <a:pt x="28" y="30"/>
                  </a:lnTo>
                  <a:lnTo>
                    <a:pt x="22" y="30"/>
                  </a:lnTo>
                  <a:lnTo>
                    <a:pt x="16" y="30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6" y="15"/>
                  </a:lnTo>
                  <a:lnTo>
                    <a:pt x="13" y="15"/>
                  </a:lnTo>
                  <a:lnTo>
                    <a:pt x="22" y="15"/>
                  </a:lnTo>
                  <a:lnTo>
                    <a:pt x="28" y="12"/>
                  </a:lnTo>
                  <a:lnTo>
                    <a:pt x="31" y="0"/>
                  </a:lnTo>
                  <a:lnTo>
                    <a:pt x="43" y="6"/>
                  </a:lnTo>
                  <a:lnTo>
                    <a:pt x="52" y="12"/>
                  </a:lnTo>
                  <a:lnTo>
                    <a:pt x="55" y="12"/>
                  </a:lnTo>
                  <a:lnTo>
                    <a:pt x="77" y="12"/>
                  </a:lnTo>
                  <a:lnTo>
                    <a:pt x="80" y="15"/>
                  </a:lnTo>
                  <a:lnTo>
                    <a:pt x="86" y="15"/>
                  </a:lnTo>
                  <a:lnTo>
                    <a:pt x="98" y="15"/>
                  </a:lnTo>
                  <a:lnTo>
                    <a:pt x="107" y="15"/>
                  </a:lnTo>
                  <a:lnTo>
                    <a:pt x="123" y="12"/>
                  </a:lnTo>
                  <a:lnTo>
                    <a:pt x="126" y="12"/>
                  </a:lnTo>
                  <a:lnTo>
                    <a:pt x="132" y="15"/>
                  </a:lnTo>
                  <a:lnTo>
                    <a:pt x="147" y="15"/>
                  </a:lnTo>
                  <a:lnTo>
                    <a:pt x="156" y="15"/>
                  </a:lnTo>
                  <a:lnTo>
                    <a:pt x="162" y="15"/>
                  </a:lnTo>
                  <a:lnTo>
                    <a:pt x="165" y="21"/>
                  </a:lnTo>
                  <a:lnTo>
                    <a:pt x="162" y="27"/>
                  </a:lnTo>
                  <a:lnTo>
                    <a:pt x="171" y="27"/>
                  </a:lnTo>
                  <a:lnTo>
                    <a:pt x="181" y="27"/>
                  </a:lnTo>
                  <a:lnTo>
                    <a:pt x="187" y="21"/>
                  </a:lnTo>
                  <a:lnTo>
                    <a:pt x="196" y="15"/>
                  </a:lnTo>
                  <a:lnTo>
                    <a:pt x="205" y="21"/>
                  </a:lnTo>
                  <a:lnTo>
                    <a:pt x="211" y="21"/>
                  </a:lnTo>
                  <a:lnTo>
                    <a:pt x="217" y="15"/>
                  </a:lnTo>
                  <a:lnTo>
                    <a:pt x="217" y="12"/>
                  </a:lnTo>
                  <a:lnTo>
                    <a:pt x="220" y="12"/>
                  </a:lnTo>
                  <a:lnTo>
                    <a:pt x="226" y="12"/>
                  </a:lnTo>
                  <a:lnTo>
                    <a:pt x="226" y="21"/>
                  </a:lnTo>
                  <a:lnTo>
                    <a:pt x="236" y="15"/>
                  </a:lnTo>
                  <a:lnTo>
                    <a:pt x="236" y="12"/>
                  </a:lnTo>
                  <a:lnTo>
                    <a:pt x="245" y="12"/>
                  </a:lnTo>
                  <a:lnTo>
                    <a:pt x="254" y="15"/>
                  </a:lnTo>
                  <a:lnTo>
                    <a:pt x="254" y="21"/>
                  </a:lnTo>
                  <a:lnTo>
                    <a:pt x="254" y="27"/>
                  </a:lnTo>
                  <a:lnTo>
                    <a:pt x="260" y="30"/>
                  </a:lnTo>
                  <a:lnTo>
                    <a:pt x="269" y="27"/>
                  </a:lnTo>
                  <a:lnTo>
                    <a:pt x="275" y="27"/>
                  </a:lnTo>
                  <a:lnTo>
                    <a:pt x="291" y="30"/>
                  </a:lnTo>
                  <a:lnTo>
                    <a:pt x="284" y="30"/>
                  </a:lnTo>
                  <a:lnTo>
                    <a:pt x="284" y="43"/>
                  </a:lnTo>
                  <a:lnTo>
                    <a:pt x="284" y="46"/>
                  </a:lnTo>
                  <a:lnTo>
                    <a:pt x="300" y="52"/>
                  </a:lnTo>
                  <a:lnTo>
                    <a:pt x="306" y="58"/>
                  </a:lnTo>
                  <a:lnTo>
                    <a:pt x="306" y="61"/>
                  </a:lnTo>
                  <a:lnTo>
                    <a:pt x="306" y="70"/>
                  </a:lnTo>
                  <a:lnTo>
                    <a:pt x="300" y="70"/>
                  </a:lnTo>
                  <a:lnTo>
                    <a:pt x="284" y="70"/>
                  </a:lnTo>
                  <a:lnTo>
                    <a:pt x="284" y="76"/>
                  </a:lnTo>
                  <a:lnTo>
                    <a:pt x="275" y="70"/>
                  </a:lnTo>
                  <a:lnTo>
                    <a:pt x="266" y="70"/>
                  </a:lnTo>
                  <a:lnTo>
                    <a:pt x="254" y="61"/>
                  </a:lnTo>
                  <a:lnTo>
                    <a:pt x="251" y="64"/>
                  </a:lnTo>
                  <a:lnTo>
                    <a:pt x="245" y="76"/>
                  </a:lnTo>
                  <a:lnTo>
                    <a:pt x="242" y="76"/>
                  </a:lnTo>
                  <a:lnTo>
                    <a:pt x="242" y="79"/>
                  </a:lnTo>
                  <a:lnTo>
                    <a:pt x="242" y="85"/>
                  </a:lnTo>
                  <a:lnTo>
                    <a:pt x="236" y="85"/>
                  </a:lnTo>
                  <a:lnTo>
                    <a:pt x="226" y="85"/>
                  </a:lnTo>
                  <a:lnTo>
                    <a:pt x="226" y="91"/>
                  </a:lnTo>
                  <a:lnTo>
                    <a:pt x="220" y="91"/>
                  </a:lnTo>
                  <a:lnTo>
                    <a:pt x="211" y="91"/>
                  </a:lnTo>
                  <a:lnTo>
                    <a:pt x="202" y="95"/>
                  </a:lnTo>
                  <a:lnTo>
                    <a:pt x="190" y="101"/>
                  </a:lnTo>
                  <a:lnTo>
                    <a:pt x="175" y="110"/>
                  </a:lnTo>
                  <a:lnTo>
                    <a:pt x="175" y="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9" name="Freeform 37"/>
            <p:cNvSpPr>
              <a:spLocks/>
            </p:cNvSpPr>
            <p:nvPr/>
          </p:nvSpPr>
          <p:spPr bwMode="auto">
            <a:xfrm>
              <a:off x="1298788" y="4425952"/>
              <a:ext cx="1100667" cy="918633"/>
            </a:xfrm>
            <a:custGeom>
              <a:avLst/>
              <a:gdLst>
                <a:gd name="T0" fmla="*/ 303 w 520"/>
                <a:gd name="T1" fmla="*/ 89 h 434"/>
                <a:gd name="T2" fmla="*/ 272 w 520"/>
                <a:gd name="T3" fmla="*/ 80 h 434"/>
                <a:gd name="T4" fmla="*/ 239 w 520"/>
                <a:gd name="T5" fmla="*/ 64 h 434"/>
                <a:gd name="T6" fmla="*/ 211 w 520"/>
                <a:gd name="T7" fmla="*/ 55 h 434"/>
                <a:gd name="T8" fmla="*/ 177 w 520"/>
                <a:gd name="T9" fmla="*/ 40 h 434"/>
                <a:gd name="T10" fmla="*/ 147 w 520"/>
                <a:gd name="T11" fmla="*/ 28 h 434"/>
                <a:gd name="T12" fmla="*/ 116 w 520"/>
                <a:gd name="T13" fmla="*/ 9 h 434"/>
                <a:gd name="T14" fmla="*/ 95 w 520"/>
                <a:gd name="T15" fmla="*/ 0 h 434"/>
                <a:gd name="T16" fmla="*/ 86 w 520"/>
                <a:gd name="T17" fmla="*/ 9 h 434"/>
                <a:gd name="T18" fmla="*/ 67 w 520"/>
                <a:gd name="T19" fmla="*/ 9 h 434"/>
                <a:gd name="T20" fmla="*/ 40 w 520"/>
                <a:gd name="T21" fmla="*/ 15 h 434"/>
                <a:gd name="T22" fmla="*/ 46 w 520"/>
                <a:gd name="T23" fmla="*/ 28 h 434"/>
                <a:gd name="T24" fmla="*/ 40 w 520"/>
                <a:gd name="T25" fmla="*/ 34 h 434"/>
                <a:gd name="T26" fmla="*/ 40 w 520"/>
                <a:gd name="T27" fmla="*/ 55 h 434"/>
                <a:gd name="T28" fmla="*/ 31 w 520"/>
                <a:gd name="T29" fmla="*/ 64 h 434"/>
                <a:gd name="T30" fmla="*/ 55 w 520"/>
                <a:gd name="T31" fmla="*/ 74 h 434"/>
                <a:gd name="T32" fmla="*/ 67 w 520"/>
                <a:gd name="T33" fmla="*/ 89 h 434"/>
                <a:gd name="T34" fmla="*/ 92 w 520"/>
                <a:gd name="T35" fmla="*/ 98 h 434"/>
                <a:gd name="T36" fmla="*/ 107 w 520"/>
                <a:gd name="T37" fmla="*/ 104 h 434"/>
                <a:gd name="T38" fmla="*/ 116 w 520"/>
                <a:gd name="T39" fmla="*/ 119 h 434"/>
                <a:gd name="T40" fmla="*/ 122 w 520"/>
                <a:gd name="T41" fmla="*/ 135 h 434"/>
                <a:gd name="T42" fmla="*/ 107 w 520"/>
                <a:gd name="T43" fmla="*/ 144 h 434"/>
                <a:gd name="T44" fmla="*/ 92 w 520"/>
                <a:gd name="T45" fmla="*/ 159 h 434"/>
                <a:gd name="T46" fmla="*/ 83 w 520"/>
                <a:gd name="T47" fmla="*/ 184 h 434"/>
                <a:gd name="T48" fmla="*/ 71 w 520"/>
                <a:gd name="T49" fmla="*/ 199 h 434"/>
                <a:gd name="T50" fmla="*/ 52 w 520"/>
                <a:gd name="T51" fmla="*/ 223 h 434"/>
                <a:gd name="T52" fmla="*/ 46 w 520"/>
                <a:gd name="T53" fmla="*/ 245 h 434"/>
                <a:gd name="T54" fmla="*/ 37 w 520"/>
                <a:gd name="T55" fmla="*/ 269 h 434"/>
                <a:gd name="T56" fmla="*/ 25 w 520"/>
                <a:gd name="T57" fmla="*/ 291 h 434"/>
                <a:gd name="T58" fmla="*/ 22 w 520"/>
                <a:gd name="T59" fmla="*/ 306 h 434"/>
                <a:gd name="T60" fmla="*/ 6 w 520"/>
                <a:gd name="T61" fmla="*/ 315 h 434"/>
                <a:gd name="T62" fmla="*/ 12 w 520"/>
                <a:gd name="T63" fmla="*/ 339 h 434"/>
                <a:gd name="T64" fmla="*/ 37 w 520"/>
                <a:gd name="T65" fmla="*/ 364 h 434"/>
                <a:gd name="T66" fmla="*/ 46 w 520"/>
                <a:gd name="T67" fmla="*/ 379 h 434"/>
                <a:gd name="T68" fmla="*/ 37 w 520"/>
                <a:gd name="T69" fmla="*/ 410 h 434"/>
                <a:gd name="T70" fmla="*/ 61 w 520"/>
                <a:gd name="T71" fmla="*/ 425 h 434"/>
                <a:gd name="T72" fmla="*/ 92 w 520"/>
                <a:gd name="T73" fmla="*/ 410 h 434"/>
                <a:gd name="T74" fmla="*/ 132 w 520"/>
                <a:gd name="T75" fmla="*/ 410 h 434"/>
                <a:gd name="T76" fmla="*/ 177 w 520"/>
                <a:gd name="T77" fmla="*/ 425 h 434"/>
                <a:gd name="T78" fmla="*/ 211 w 520"/>
                <a:gd name="T79" fmla="*/ 431 h 434"/>
                <a:gd name="T80" fmla="*/ 226 w 520"/>
                <a:gd name="T81" fmla="*/ 425 h 434"/>
                <a:gd name="T82" fmla="*/ 254 w 520"/>
                <a:gd name="T83" fmla="*/ 404 h 434"/>
                <a:gd name="T84" fmla="*/ 294 w 520"/>
                <a:gd name="T85" fmla="*/ 401 h 434"/>
                <a:gd name="T86" fmla="*/ 309 w 520"/>
                <a:gd name="T87" fmla="*/ 373 h 434"/>
                <a:gd name="T88" fmla="*/ 339 w 520"/>
                <a:gd name="T89" fmla="*/ 355 h 434"/>
                <a:gd name="T90" fmla="*/ 333 w 520"/>
                <a:gd name="T91" fmla="*/ 324 h 434"/>
                <a:gd name="T92" fmla="*/ 364 w 520"/>
                <a:gd name="T93" fmla="*/ 291 h 434"/>
                <a:gd name="T94" fmla="*/ 397 w 520"/>
                <a:gd name="T95" fmla="*/ 263 h 434"/>
                <a:gd name="T96" fmla="*/ 403 w 520"/>
                <a:gd name="T97" fmla="*/ 254 h 434"/>
                <a:gd name="T98" fmla="*/ 443 w 520"/>
                <a:gd name="T99" fmla="*/ 248 h 434"/>
                <a:gd name="T100" fmla="*/ 474 w 520"/>
                <a:gd name="T101" fmla="*/ 245 h 434"/>
                <a:gd name="T102" fmla="*/ 504 w 520"/>
                <a:gd name="T103" fmla="*/ 236 h 434"/>
                <a:gd name="T104" fmla="*/ 520 w 520"/>
                <a:gd name="T105" fmla="*/ 208 h 434"/>
                <a:gd name="T106" fmla="*/ 504 w 520"/>
                <a:gd name="T107" fmla="*/ 196 h 434"/>
                <a:gd name="T108" fmla="*/ 474 w 520"/>
                <a:gd name="T109" fmla="*/ 190 h 434"/>
                <a:gd name="T110" fmla="*/ 449 w 520"/>
                <a:gd name="T111" fmla="*/ 181 h 434"/>
                <a:gd name="T112" fmla="*/ 428 w 520"/>
                <a:gd name="T113" fmla="*/ 165 h 434"/>
                <a:gd name="T114" fmla="*/ 397 w 520"/>
                <a:gd name="T115" fmla="*/ 153 h 434"/>
                <a:gd name="T116" fmla="*/ 364 w 520"/>
                <a:gd name="T117" fmla="*/ 129 h 434"/>
                <a:gd name="T118" fmla="*/ 342 w 520"/>
                <a:gd name="T119" fmla="*/ 113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20" h="434">
                  <a:moveTo>
                    <a:pt x="333" y="98"/>
                  </a:moveTo>
                  <a:lnTo>
                    <a:pt x="327" y="98"/>
                  </a:lnTo>
                  <a:lnTo>
                    <a:pt x="321" y="95"/>
                  </a:lnTo>
                  <a:lnTo>
                    <a:pt x="312" y="95"/>
                  </a:lnTo>
                  <a:lnTo>
                    <a:pt x="303" y="89"/>
                  </a:lnTo>
                  <a:lnTo>
                    <a:pt x="297" y="83"/>
                  </a:lnTo>
                  <a:lnTo>
                    <a:pt x="294" y="83"/>
                  </a:lnTo>
                  <a:lnTo>
                    <a:pt x="287" y="83"/>
                  </a:lnTo>
                  <a:lnTo>
                    <a:pt x="278" y="83"/>
                  </a:lnTo>
                  <a:lnTo>
                    <a:pt x="272" y="80"/>
                  </a:lnTo>
                  <a:lnTo>
                    <a:pt x="266" y="70"/>
                  </a:lnTo>
                  <a:lnTo>
                    <a:pt x="257" y="70"/>
                  </a:lnTo>
                  <a:lnTo>
                    <a:pt x="254" y="64"/>
                  </a:lnTo>
                  <a:lnTo>
                    <a:pt x="248" y="64"/>
                  </a:lnTo>
                  <a:lnTo>
                    <a:pt x="239" y="64"/>
                  </a:lnTo>
                  <a:lnTo>
                    <a:pt x="232" y="64"/>
                  </a:lnTo>
                  <a:lnTo>
                    <a:pt x="226" y="58"/>
                  </a:lnTo>
                  <a:lnTo>
                    <a:pt x="223" y="58"/>
                  </a:lnTo>
                  <a:lnTo>
                    <a:pt x="217" y="58"/>
                  </a:lnTo>
                  <a:lnTo>
                    <a:pt x="211" y="55"/>
                  </a:lnTo>
                  <a:lnTo>
                    <a:pt x="208" y="49"/>
                  </a:lnTo>
                  <a:lnTo>
                    <a:pt x="202" y="49"/>
                  </a:lnTo>
                  <a:lnTo>
                    <a:pt x="193" y="43"/>
                  </a:lnTo>
                  <a:lnTo>
                    <a:pt x="187" y="43"/>
                  </a:lnTo>
                  <a:lnTo>
                    <a:pt x="177" y="40"/>
                  </a:lnTo>
                  <a:lnTo>
                    <a:pt x="177" y="34"/>
                  </a:lnTo>
                  <a:lnTo>
                    <a:pt x="168" y="34"/>
                  </a:lnTo>
                  <a:lnTo>
                    <a:pt x="162" y="28"/>
                  </a:lnTo>
                  <a:lnTo>
                    <a:pt x="156" y="28"/>
                  </a:lnTo>
                  <a:lnTo>
                    <a:pt x="147" y="28"/>
                  </a:lnTo>
                  <a:lnTo>
                    <a:pt x="141" y="25"/>
                  </a:lnTo>
                  <a:lnTo>
                    <a:pt x="138" y="18"/>
                  </a:lnTo>
                  <a:lnTo>
                    <a:pt x="126" y="25"/>
                  </a:lnTo>
                  <a:lnTo>
                    <a:pt x="122" y="15"/>
                  </a:lnTo>
                  <a:lnTo>
                    <a:pt x="116" y="9"/>
                  </a:lnTo>
                  <a:lnTo>
                    <a:pt x="116" y="3"/>
                  </a:lnTo>
                  <a:lnTo>
                    <a:pt x="116" y="0"/>
                  </a:lnTo>
                  <a:lnTo>
                    <a:pt x="107" y="3"/>
                  </a:lnTo>
                  <a:lnTo>
                    <a:pt x="101" y="3"/>
                  </a:lnTo>
                  <a:lnTo>
                    <a:pt x="95" y="0"/>
                  </a:lnTo>
                  <a:lnTo>
                    <a:pt x="95" y="3"/>
                  </a:lnTo>
                  <a:lnTo>
                    <a:pt x="92" y="3"/>
                  </a:lnTo>
                  <a:lnTo>
                    <a:pt x="86" y="3"/>
                  </a:lnTo>
                  <a:lnTo>
                    <a:pt x="83" y="3"/>
                  </a:lnTo>
                  <a:lnTo>
                    <a:pt x="86" y="9"/>
                  </a:lnTo>
                  <a:lnTo>
                    <a:pt x="83" y="15"/>
                  </a:lnTo>
                  <a:lnTo>
                    <a:pt x="77" y="18"/>
                  </a:lnTo>
                  <a:lnTo>
                    <a:pt x="77" y="15"/>
                  </a:lnTo>
                  <a:lnTo>
                    <a:pt x="71" y="9"/>
                  </a:lnTo>
                  <a:lnTo>
                    <a:pt x="67" y="9"/>
                  </a:lnTo>
                  <a:lnTo>
                    <a:pt x="61" y="9"/>
                  </a:lnTo>
                  <a:lnTo>
                    <a:pt x="55" y="3"/>
                  </a:lnTo>
                  <a:lnTo>
                    <a:pt x="52" y="15"/>
                  </a:lnTo>
                  <a:lnTo>
                    <a:pt x="46" y="9"/>
                  </a:lnTo>
                  <a:lnTo>
                    <a:pt x="40" y="15"/>
                  </a:lnTo>
                  <a:lnTo>
                    <a:pt x="37" y="18"/>
                  </a:lnTo>
                  <a:lnTo>
                    <a:pt x="40" y="25"/>
                  </a:lnTo>
                  <a:lnTo>
                    <a:pt x="40" y="28"/>
                  </a:lnTo>
                  <a:lnTo>
                    <a:pt x="46" y="25"/>
                  </a:lnTo>
                  <a:lnTo>
                    <a:pt x="46" y="28"/>
                  </a:lnTo>
                  <a:lnTo>
                    <a:pt x="40" y="34"/>
                  </a:lnTo>
                  <a:lnTo>
                    <a:pt x="37" y="34"/>
                  </a:lnTo>
                  <a:lnTo>
                    <a:pt x="37" y="40"/>
                  </a:lnTo>
                  <a:lnTo>
                    <a:pt x="40" y="40"/>
                  </a:lnTo>
                  <a:lnTo>
                    <a:pt x="40" y="34"/>
                  </a:lnTo>
                  <a:lnTo>
                    <a:pt x="52" y="34"/>
                  </a:lnTo>
                  <a:lnTo>
                    <a:pt x="52" y="40"/>
                  </a:lnTo>
                  <a:lnTo>
                    <a:pt x="46" y="43"/>
                  </a:lnTo>
                  <a:lnTo>
                    <a:pt x="46" y="49"/>
                  </a:lnTo>
                  <a:lnTo>
                    <a:pt x="40" y="55"/>
                  </a:lnTo>
                  <a:lnTo>
                    <a:pt x="46" y="55"/>
                  </a:lnTo>
                  <a:lnTo>
                    <a:pt x="46" y="58"/>
                  </a:lnTo>
                  <a:lnTo>
                    <a:pt x="40" y="64"/>
                  </a:lnTo>
                  <a:lnTo>
                    <a:pt x="37" y="58"/>
                  </a:lnTo>
                  <a:lnTo>
                    <a:pt x="31" y="64"/>
                  </a:lnTo>
                  <a:lnTo>
                    <a:pt x="31" y="74"/>
                  </a:lnTo>
                  <a:lnTo>
                    <a:pt x="40" y="74"/>
                  </a:lnTo>
                  <a:lnTo>
                    <a:pt x="46" y="74"/>
                  </a:lnTo>
                  <a:lnTo>
                    <a:pt x="46" y="70"/>
                  </a:lnTo>
                  <a:lnTo>
                    <a:pt x="55" y="74"/>
                  </a:lnTo>
                  <a:lnTo>
                    <a:pt x="61" y="74"/>
                  </a:lnTo>
                  <a:lnTo>
                    <a:pt x="61" y="80"/>
                  </a:lnTo>
                  <a:lnTo>
                    <a:pt x="61" y="83"/>
                  </a:lnTo>
                  <a:lnTo>
                    <a:pt x="61" y="89"/>
                  </a:lnTo>
                  <a:lnTo>
                    <a:pt x="67" y="89"/>
                  </a:lnTo>
                  <a:lnTo>
                    <a:pt x="71" y="89"/>
                  </a:lnTo>
                  <a:lnTo>
                    <a:pt x="77" y="89"/>
                  </a:lnTo>
                  <a:lnTo>
                    <a:pt x="83" y="95"/>
                  </a:lnTo>
                  <a:lnTo>
                    <a:pt x="86" y="95"/>
                  </a:lnTo>
                  <a:lnTo>
                    <a:pt x="92" y="98"/>
                  </a:lnTo>
                  <a:lnTo>
                    <a:pt x="95" y="104"/>
                  </a:lnTo>
                  <a:lnTo>
                    <a:pt x="95" y="98"/>
                  </a:lnTo>
                  <a:lnTo>
                    <a:pt x="101" y="98"/>
                  </a:lnTo>
                  <a:lnTo>
                    <a:pt x="107" y="98"/>
                  </a:lnTo>
                  <a:lnTo>
                    <a:pt x="107" y="104"/>
                  </a:lnTo>
                  <a:lnTo>
                    <a:pt x="110" y="104"/>
                  </a:lnTo>
                  <a:lnTo>
                    <a:pt x="116" y="104"/>
                  </a:lnTo>
                  <a:lnTo>
                    <a:pt x="122" y="110"/>
                  </a:lnTo>
                  <a:lnTo>
                    <a:pt x="116" y="113"/>
                  </a:lnTo>
                  <a:lnTo>
                    <a:pt x="116" y="119"/>
                  </a:lnTo>
                  <a:lnTo>
                    <a:pt x="116" y="125"/>
                  </a:lnTo>
                  <a:lnTo>
                    <a:pt x="122" y="125"/>
                  </a:lnTo>
                  <a:lnTo>
                    <a:pt x="126" y="129"/>
                  </a:lnTo>
                  <a:lnTo>
                    <a:pt x="126" y="135"/>
                  </a:lnTo>
                  <a:lnTo>
                    <a:pt x="122" y="135"/>
                  </a:lnTo>
                  <a:lnTo>
                    <a:pt x="122" y="141"/>
                  </a:lnTo>
                  <a:lnTo>
                    <a:pt x="116" y="141"/>
                  </a:lnTo>
                  <a:lnTo>
                    <a:pt x="110" y="141"/>
                  </a:lnTo>
                  <a:lnTo>
                    <a:pt x="110" y="144"/>
                  </a:lnTo>
                  <a:lnTo>
                    <a:pt x="107" y="144"/>
                  </a:lnTo>
                  <a:lnTo>
                    <a:pt x="101" y="144"/>
                  </a:lnTo>
                  <a:lnTo>
                    <a:pt x="101" y="150"/>
                  </a:lnTo>
                  <a:lnTo>
                    <a:pt x="95" y="150"/>
                  </a:lnTo>
                  <a:lnTo>
                    <a:pt x="92" y="153"/>
                  </a:lnTo>
                  <a:lnTo>
                    <a:pt x="92" y="159"/>
                  </a:lnTo>
                  <a:lnTo>
                    <a:pt x="86" y="165"/>
                  </a:lnTo>
                  <a:lnTo>
                    <a:pt x="86" y="168"/>
                  </a:lnTo>
                  <a:lnTo>
                    <a:pt x="83" y="174"/>
                  </a:lnTo>
                  <a:lnTo>
                    <a:pt x="83" y="181"/>
                  </a:lnTo>
                  <a:lnTo>
                    <a:pt x="83" y="184"/>
                  </a:lnTo>
                  <a:lnTo>
                    <a:pt x="83" y="190"/>
                  </a:lnTo>
                  <a:lnTo>
                    <a:pt x="83" y="196"/>
                  </a:lnTo>
                  <a:lnTo>
                    <a:pt x="77" y="196"/>
                  </a:lnTo>
                  <a:lnTo>
                    <a:pt x="71" y="196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1" y="214"/>
                  </a:lnTo>
                  <a:lnTo>
                    <a:pt x="55" y="220"/>
                  </a:lnTo>
                  <a:lnTo>
                    <a:pt x="55" y="223"/>
                  </a:lnTo>
                  <a:lnTo>
                    <a:pt x="52" y="223"/>
                  </a:lnTo>
                  <a:lnTo>
                    <a:pt x="40" y="220"/>
                  </a:lnTo>
                  <a:lnTo>
                    <a:pt x="40" y="229"/>
                  </a:lnTo>
                  <a:lnTo>
                    <a:pt x="40" y="236"/>
                  </a:lnTo>
                  <a:lnTo>
                    <a:pt x="40" y="239"/>
                  </a:lnTo>
                  <a:lnTo>
                    <a:pt x="46" y="245"/>
                  </a:lnTo>
                  <a:lnTo>
                    <a:pt x="46" y="248"/>
                  </a:lnTo>
                  <a:lnTo>
                    <a:pt x="46" y="254"/>
                  </a:lnTo>
                  <a:lnTo>
                    <a:pt x="40" y="260"/>
                  </a:lnTo>
                  <a:lnTo>
                    <a:pt x="37" y="263"/>
                  </a:lnTo>
                  <a:lnTo>
                    <a:pt x="37" y="269"/>
                  </a:lnTo>
                  <a:lnTo>
                    <a:pt x="31" y="269"/>
                  </a:lnTo>
                  <a:lnTo>
                    <a:pt x="25" y="275"/>
                  </a:lnTo>
                  <a:lnTo>
                    <a:pt x="25" y="278"/>
                  </a:lnTo>
                  <a:lnTo>
                    <a:pt x="22" y="284"/>
                  </a:lnTo>
                  <a:lnTo>
                    <a:pt x="25" y="291"/>
                  </a:lnTo>
                  <a:lnTo>
                    <a:pt x="31" y="291"/>
                  </a:lnTo>
                  <a:lnTo>
                    <a:pt x="31" y="294"/>
                  </a:lnTo>
                  <a:lnTo>
                    <a:pt x="31" y="300"/>
                  </a:lnTo>
                  <a:lnTo>
                    <a:pt x="25" y="300"/>
                  </a:lnTo>
                  <a:lnTo>
                    <a:pt x="22" y="306"/>
                  </a:lnTo>
                  <a:lnTo>
                    <a:pt x="16" y="306"/>
                  </a:lnTo>
                  <a:lnTo>
                    <a:pt x="12" y="306"/>
                  </a:lnTo>
                  <a:lnTo>
                    <a:pt x="12" y="309"/>
                  </a:lnTo>
                  <a:lnTo>
                    <a:pt x="6" y="309"/>
                  </a:lnTo>
                  <a:lnTo>
                    <a:pt x="6" y="315"/>
                  </a:lnTo>
                  <a:lnTo>
                    <a:pt x="0" y="321"/>
                  </a:lnTo>
                  <a:lnTo>
                    <a:pt x="0" y="330"/>
                  </a:lnTo>
                  <a:lnTo>
                    <a:pt x="0" y="339"/>
                  </a:lnTo>
                  <a:lnTo>
                    <a:pt x="6" y="339"/>
                  </a:lnTo>
                  <a:lnTo>
                    <a:pt x="12" y="339"/>
                  </a:lnTo>
                  <a:lnTo>
                    <a:pt x="16" y="346"/>
                  </a:lnTo>
                  <a:lnTo>
                    <a:pt x="22" y="349"/>
                  </a:lnTo>
                  <a:lnTo>
                    <a:pt x="25" y="355"/>
                  </a:lnTo>
                  <a:lnTo>
                    <a:pt x="25" y="361"/>
                  </a:lnTo>
                  <a:lnTo>
                    <a:pt x="37" y="364"/>
                  </a:lnTo>
                  <a:lnTo>
                    <a:pt x="40" y="370"/>
                  </a:lnTo>
                  <a:lnTo>
                    <a:pt x="40" y="373"/>
                  </a:lnTo>
                  <a:lnTo>
                    <a:pt x="37" y="379"/>
                  </a:lnTo>
                  <a:lnTo>
                    <a:pt x="40" y="379"/>
                  </a:lnTo>
                  <a:lnTo>
                    <a:pt x="46" y="379"/>
                  </a:lnTo>
                  <a:lnTo>
                    <a:pt x="40" y="388"/>
                  </a:lnTo>
                  <a:lnTo>
                    <a:pt x="40" y="394"/>
                  </a:lnTo>
                  <a:lnTo>
                    <a:pt x="31" y="394"/>
                  </a:lnTo>
                  <a:lnTo>
                    <a:pt x="37" y="401"/>
                  </a:lnTo>
                  <a:lnTo>
                    <a:pt x="37" y="410"/>
                  </a:lnTo>
                  <a:lnTo>
                    <a:pt x="40" y="416"/>
                  </a:lnTo>
                  <a:lnTo>
                    <a:pt x="46" y="416"/>
                  </a:lnTo>
                  <a:lnTo>
                    <a:pt x="52" y="419"/>
                  </a:lnTo>
                  <a:lnTo>
                    <a:pt x="55" y="431"/>
                  </a:lnTo>
                  <a:lnTo>
                    <a:pt x="61" y="425"/>
                  </a:lnTo>
                  <a:lnTo>
                    <a:pt x="61" y="419"/>
                  </a:lnTo>
                  <a:lnTo>
                    <a:pt x="71" y="416"/>
                  </a:lnTo>
                  <a:lnTo>
                    <a:pt x="83" y="416"/>
                  </a:lnTo>
                  <a:lnTo>
                    <a:pt x="86" y="410"/>
                  </a:lnTo>
                  <a:lnTo>
                    <a:pt x="92" y="410"/>
                  </a:lnTo>
                  <a:lnTo>
                    <a:pt x="101" y="416"/>
                  </a:lnTo>
                  <a:lnTo>
                    <a:pt x="107" y="416"/>
                  </a:lnTo>
                  <a:lnTo>
                    <a:pt x="110" y="404"/>
                  </a:lnTo>
                  <a:lnTo>
                    <a:pt x="122" y="404"/>
                  </a:lnTo>
                  <a:lnTo>
                    <a:pt x="132" y="410"/>
                  </a:lnTo>
                  <a:lnTo>
                    <a:pt x="138" y="416"/>
                  </a:lnTo>
                  <a:lnTo>
                    <a:pt x="147" y="416"/>
                  </a:lnTo>
                  <a:lnTo>
                    <a:pt x="153" y="425"/>
                  </a:lnTo>
                  <a:lnTo>
                    <a:pt x="162" y="425"/>
                  </a:lnTo>
                  <a:lnTo>
                    <a:pt x="177" y="425"/>
                  </a:lnTo>
                  <a:lnTo>
                    <a:pt x="180" y="425"/>
                  </a:lnTo>
                  <a:lnTo>
                    <a:pt x="193" y="431"/>
                  </a:lnTo>
                  <a:lnTo>
                    <a:pt x="196" y="425"/>
                  </a:lnTo>
                  <a:lnTo>
                    <a:pt x="208" y="425"/>
                  </a:lnTo>
                  <a:lnTo>
                    <a:pt x="211" y="431"/>
                  </a:lnTo>
                  <a:lnTo>
                    <a:pt x="217" y="431"/>
                  </a:lnTo>
                  <a:lnTo>
                    <a:pt x="217" y="434"/>
                  </a:lnTo>
                  <a:lnTo>
                    <a:pt x="223" y="434"/>
                  </a:lnTo>
                  <a:lnTo>
                    <a:pt x="226" y="431"/>
                  </a:lnTo>
                  <a:lnTo>
                    <a:pt x="226" y="425"/>
                  </a:lnTo>
                  <a:lnTo>
                    <a:pt x="226" y="419"/>
                  </a:lnTo>
                  <a:lnTo>
                    <a:pt x="239" y="416"/>
                  </a:lnTo>
                  <a:lnTo>
                    <a:pt x="239" y="410"/>
                  </a:lnTo>
                  <a:lnTo>
                    <a:pt x="248" y="410"/>
                  </a:lnTo>
                  <a:lnTo>
                    <a:pt x="254" y="404"/>
                  </a:lnTo>
                  <a:lnTo>
                    <a:pt x="263" y="404"/>
                  </a:lnTo>
                  <a:lnTo>
                    <a:pt x="266" y="404"/>
                  </a:lnTo>
                  <a:lnTo>
                    <a:pt x="278" y="410"/>
                  </a:lnTo>
                  <a:lnTo>
                    <a:pt x="284" y="404"/>
                  </a:lnTo>
                  <a:lnTo>
                    <a:pt x="294" y="401"/>
                  </a:lnTo>
                  <a:lnTo>
                    <a:pt x="294" y="388"/>
                  </a:lnTo>
                  <a:lnTo>
                    <a:pt x="297" y="385"/>
                  </a:lnTo>
                  <a:lnTo>
                    <a:pt x="303" y="385"/>
                  </a:lnTo>
                  <a:lnTo>
                    <a:pt x="309" y="379"/>
                  </a:lnTo>
                  <a:lnTo>
                    <a:pt x="309" y="373"/>
                  </a:lnTo>
                  <a:lnTo>
                    <a:pt x="318" y="370"/>
                  </a:lnTo>
                  <a:lnTo>
                    <a:pt x="321" y="370"/>
                  </a:lnTo>
                  <a:lnTo>
                    <a:pt x="333" y="370"/>
                  </a:lnTo>
                  <a:lnTo>
                    <a:pt x="342" y="361"/>
                  </a:lnTo>
                  <a:lnTo>
                    <a:pt x="339" y="355"/>
                  </a:lnTo>
                  <a:lnTo>
                    <a:pt x="339" y="349"/>
                  </a:lnTo>
                  <a:lnTo>
                    <a:pt x="333" y="346"/>
                  </a:lnTo>
                  <a:lnTo>
                    <a:pt x="333" y="339"/>
                  </a:lnTo>
                  <a:lnTo>
                    <a:pt x="333" y="333"/>
                  </a:lnTo>
                  <a:lnTo>
                    <a:pt x="333" y="324"/>
                  </a:lnTo>
                  <a:lnTo>
                    <a:pt x="333" y="315"/>
                  </a:lnTo>
                  <a:lnTo>
                    <a:pt x="339" y="309"/>
                  </a:lnTo>
                  <a:lnTo>
                    <a:pt x="342" y="306"/>
                  </a:lnTo>
                  <a:lnTo>
                    <a:pt x="352" y="300"/>
                  </a:lnTo>
                  <a:lnTo>
                    <a:pt x="364" y="291"/>
                  </a:lnTo>
                  <a:lnTo>
                    <a:pt x="367" y="291"/>
                  </a:lnTo>
                  <a:lnTo>
                    <a:pt x="373" y="284"/>
                  </a:lnTo>
                  <a:lnTo>
                    <a:pt x="382" y="275"/>
                  </a:lnTo>
                  <a:lnTo>
                    <a:pt x="388" y="269"/>
                  </a:lnTo>
                  <a:lnTo>
                    <a:pt x="397" y="263"/>
                  </a:lnTo>
                  <a:lnTo>
                    <a:pt x="403" y="263"/>
                  </a:lnTo>
                  <a:lnTo>
                    <a:pt x="397" y="263"/>
                  </a:lnTo>
                  <a:lnTo>
                    <a:pt x="397" y="260"/>
                  </a:lnTo>
                  <a:lnTo>
                    <a:pt x="403" y="260"/>
                  </a:lnTo>
                  <a:lnTo>
                    <a:pt x="403" y="254"/>
                  </a:lnTo>
                  <a:lnTo>
                    <a:pt x="410" y="248"/>
                  </a:lnTo>
                  <a:lnTo>
                    <a:pt x="413" y="248"/>
                  </a:lnTo>
                  <a:lnTo>
                    <a:pt x="422" y="248"/>
                  </a:lnTo>
                  <a:lnTo>
                    <a:pt x="434" y="248"/>
                  </a:lnTo>
                  <a:lnTo>
                    <a:pt x="443" y="248"/>
                  </a:lnTo>
                  <a:lnTo>
                    <a:pt x="449" y="248"/>
                  </a:lnTo>
                  <a:lnTo>
                    <a:pt x="452" y="248"/>
                  </a:lnTo>
                  <a:lnTo>
                    <a:pt x="458" y="248"/>
                  </a:lnTo>
                  <a:lnTo>
                    <a:pt x="468" y="245"/>
                  </a:lnTo>
                  <a:lnTo>
                    <a:pt x="474" y="245"/>
                  </a:lnTo>
                  <a:lnTo>
                    <a:pt x="477" y="239"/>
                  </a:lnTo>
                  <a:lnTo>
                    <a:pt x="489" y="239"/>
                  </a:lnTo>
                  <a:lnTo>
                    <a:pt x="492" y="239"/>
                  </a:lnTo>
                  <a:lnTo>
                    <a:pt x="498" y="236"/>
                  </a:lnTo>
                  <a:lnTo>
                    <a:pt x="504" y="236"/>
                  </a:lnTo>
                  <a:lnTo>
                    <a:pt x="507" y="229"/>
                  </a:lnTo>
                  <a:lnTo>
                    <a:pt x="513" y="223"/>
                  </a:lnTo>
                  <a:lnTo>
                    <a:pt x="513" y="220"/>
                  </a:lnTo>
                  <a:lnTo>
                    <a:pt x="520" y="214"/>
                  </a:lnTo>
                  <a:lnTo>
                    <a:pt x="520" y="208"/>
                  </a:lnTo>
                  <a:lnTo>
                    <a:pt x="520" y="199"/>
                  </a:lnTo>
                  <a:lnTo>
                    <a:pt x="517" y="196"/>
                  </a:lnTo>
                  <a:lnTo>
                    <a:pt x="513" y="199"/>
                  </a:lnTo>
                  <a:lnTo>
                    <a:pt x="507" y="199"/>
                  </a:lnTo>
                  <a:lnTo>
                    <a:pt x="504" y="196"/>
                  </a:lnTo>
                  <a:lnTo>
                    <a:pt x="498" y="199"/>
                  </a:lnTo>
                  <a:lnTo>
                    <a:pt x="492" y="196"/>
                  </a:lnTo>
                  <a:lnTo>
                    <a:pt x="483" y="196"/>
                  </a:lnTo>
                  <a:lnTo>
                    <a:pt x="477" y="196"/>
                  </a:lnTo>
                  <a:lnTo>
                    <a:pt x="474" y="190"/>
                  </a:lnTo>
                  <a:lnTo>
                    <a:pt x="468" y="184"/>
                  </a:lnTo>
                  <a:lnTo>
                    <a:pt x="465" y="184"/>
                  </a:lnTo>
                  <a:lnTo>
                    <a:pt x="458" y="184"/>
                  </a:lnTo>
                  <a:lnTo>
                    <a:pt x="452" y="184"/>
                  </a:lnTo>
                  <a:lnTo>
                    <a:pt x="449" y="181"/>
                  </a:lnTo>
                  <a:lnTo>
                    <a:pt x="449" y="171"/>
                  </a:lnTo>
                  <a:lnTo>
                    <a:pt x="446" y="168"/>
                  </a:lnTo>
                  <a:lnTo>
                    <a:pt x="440" y="165"/>
                  </a:lnTo>
                  <a:lnTo>
                    <a:pt x="434" y="159"/>
                  </a:lnTo>
                  <a:lnTo>
                    <a:pt x="428" y="165"/>
                  </a:lnTo>
                  <a:lnTo>
                    <a:pt x="419" y="165"/>
                  </a:lnTo>
                  <a:lnTo>
                    <a:pt x="419" y="159"/>
                  </a:lnTo>
                  <a:lnTo>
                    <a:pt x="413" y="159"/>
                  </a:lnTo>
                  <a:lnTo>
                    <a:pt x="403" y="153"/>
                  </a:lnTo>
                  <a:lnTo>
                    <a:pt x="397" y="153"/>
                  </a:lnTo>
                  <a:lnTo>
                    <a:pt x="388" y="150"/>
                  </a:lnTo>
                  <a:lnTo>
                    <a:pt x="388" y="144"/>
                  </a:lnTo>
                  <a:lnTo>
                    <a:pt x="379" y="141"/>
                  </a:lnTo>
                  <a:lnTo>
                    <a:pt x="373" y="141"/>
                  </a:lnTo>
                  <a:lnTo>
                    <a:pt x="364" y="129"/>
                  </a:lnTo>
                  <a:lnTo>
                    <a:pt x="358" y="129"/>
                  </a:lnTo>
                  <a:lnTo>
                    <a:pt x="352" y="125"/>
                  </a:lnTo>
                  <a:lnTo>
                    <a:pt x="349" y="119"/>
                  </a:lnTo>
                  <a:lnTo>
                    <a:pt x="342" y="119"/>
                  </a:lnTo>
                  <a:lnTo>
                    <a:pt x="342" y="113"/>
                  </a:lnTo>
                  <a:lnTo>
                    <a:pt x="342" y="110"/>
                  </a:lnTo>
                  <a:lnTo>
                    <a:pt x="339" y="104"/>
                  </a:lnTo>
                  <a:lnTo>
                    <a:pt x="333" y="9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0" name="Freeform 38"/>
            <p:cNvSpPr>
              <a:spLocks/>
            </p:cNvSpPr>
            <p:nvPr/>
          </p:nvSpPr>
          <p:spPr bwMode="auto">
            <a:xfrm>
              <a:off x="1298788" y="4425952"/>
              <a:ext cx="1100667" cy="918633"/>
            </a:xfrm>
            <a:custGeom>
              <a:avLst/>
              <a:gdLst>
                <a:gd name="T0" fmla="*/ 303 w 520"/>
                <a:gd name="T1" fmla="*/ 89 h 434"/>
                <a:gd name="T2" fmla="*/ 272 w 520"/>
                <a:gd name="T3" fmla="*/ 80 h 434"/>
                <a:gd name="T4" fmla="*/ 239 w 520"/>
                <a:gd name="T5" fmla="*/ 64 h 434"/>
                <a:gd name="T6" fmla="*/ 211 w 520"/>
                <a:gd name="T7" fmla="*/ 55 h 434"/>
                <a:gd name="T8" fmla="*/ 177 w 520"/>
                <a:gd name="T9" fmla="*/ 40 h 434"/>
                <a:gd name="T10" fmla="*/ 147 w 520"/>
                <a:gd name="T11" fmla="*/ 28 h 434"/>
                <a:gd name="T12" fmla="*/ 116 w 520"/>
                <a:gd name="T13" fmla="*/ 9 h 434"/>
                <a:gd name="T14" fmla="*/ 95 w 520"/>
                <a:gd name="T15" fmla="*/ 0 h 434"/>
                <a:gd name="T16" fmla="*/ 86 w 520"/>
                <a:gd name="T17" fmla="*/ 9 h 434"/>
                <a:gd name="T18" fmla="*/ 67 w 520"/>
                <a:gd name="T19" fmla="*/ 9 h 434"/>
                <a:gd name="T20" fmla="*/ 40 w 520"/>
                <a:gd name="T21" fmla="*/ 15 h 434"/>
                <a:gd name="T22" fmla="*/ 46 w 520"/>
                <a:gd name="T23" fmla="*/ 28 h 434"/>
                <a:gd name="T24" fmla="*/ 40 w 520"/>
                <a:gd name="T25" fmla="*/ 34 h 434"/>
                <a:gd name="T26" fmla="*/ 40 w 520"/>
                <a:gd name="T27" fmla="*/ 55 h 434"/>
                <a:gd name="T28" fmla="*/ 31 w 520"/>
                <a:gd name="T29" fmla="*/ 64 h 434"/>
                <a:gd name="T30" fmla="*/ 55 w 520"/>
                <a:gd name="T31" fmla="*/ 74 h 434"/>
                <a:gd name="T32" fmla="*/ 67 w 520"/>
                <a:gd name="T33" fmla="*/ 89 h 434"/>
                <a:gd name="T34" fmla="*/ 92 w 520"/>
                <a:gd name="T35" fmla="*/ 98 h 434"/>
                <a:gd name="T36" fmla="*/ 107 w 520"/>
                <a:gd name="T37" fmla="*/ 104 h 434"/>
                <a:gd name="T38" fmla="*/ 116 w 520"/>
                <a:gd name="T39" fmla="*/ 119 h 434"/>
                <a:gd name="T40" fmla="*/ 122 w 520"/>
                <a:gd name="T41" fmla="*/ 135 h 434"/>
                <a:gd name="T42" fmla="*/ 107 w 520"/>
                <a:gd name="T43" fmla="*/ 144 h 434"/>
                <a:gd name="T44" fmla="*/ 92 w 520"/>
                <a:gd name="T45" fmla="*/ 159 h 434"/>
                <a:gd name="T46" fmla="*/ 83 w 520"/>
                <a:gd name="T47" fmla="*/ 184 h 434"/>
                <a:gd name="T48" fmla="*/ 71 w 520"/>
                <a:gd name="T49" fmla="*/ 199 h 434"/>
                <a:gd name="T50" fmla="*/ 52 w 520"/>
                <a:gd name="T51" fmla="*/ 223 h 434"/>
                <a:gd name="T52" fmla="*/ 46 w 520"/>
                <a:gd name="T53" fmla="*/ 245 h 434"/>
                <a:gd name="T54" fmla="*/ 37 w 520"/>
                <a:gd name="T55" fmla="*/ 269 h 434"/>
                <a:gd name="T56" fmla="*/ 25 w 520"/>
                <a:gd name="T57" fmla="*/ 291 h 434"/>
                <a:gd name="T58" fmla="*/ 22 w 520"/>
                <a:gd name="T59" fmla="*/ 306 h 434"/>
                <a:gd name="T60" fmla="*/ 6 w 520"/>
                <a:gd name="T61" fmla="*/ 315 h 434"/>
                <a:gd name="T62" fmla="*/ 12 w 520"/>
                <a:gd name="T63" fmla="*/ 339 h 434"/>
                <a:gd name="T64" fmla="*/ 37 w 520"/>
                <a:gd name="T65" fmla="*/ 364 h 434"/>
                <a:gd name="T66" fmla="*/ 46 w 520"/>
                <a:gd name="T67" fmla="*/ 379 h 434"/>
                <a:gd name="T68" fmla="*/ 37 w 520"/>
                <a:gd name="T69" fmla="*/ 410 h 434"/>
                <a:gd name="T70" fmla="*/ 61 w 520"/>
                <a:gd name="T71" fmla="*/ 425 h 434"/>
                <a:gd name="T72" fmla="*/ 92 w 520"/>
                <a:gd name="T73" fmla="*/ 410 h 434"/>
                <a:gd name="T74" fmla="*/ 132 w 520"/>
                <a:gd name="T75" fmla="*/ 410 h 434"/>
                <a:gd name="T76" fmla="*/ 177 w 520"/>
                <a:gd name="T77" fmla="*/ 425 h 434"/>
                <a:gd name="T78" fmla="*/ 211 w 520"/>
                <a:gd name="T79" fmla="*/ 431 h 434"/>
                <a:gd name="T80" fmla="*/ 226 w 520"/>
                <a:gd name="T81" fmla="*/ 425 h 434"/>
                <a:gd name="T82" fmla="*/ 254 w 520"/>
                <a:gd name="T83" fmla="*/ 404 h 434"/>
                <a:gd name="T84" fmla="*/ 294 w 520"/>
                <a:gd name="T85" fmla="*/ 401 h 434"/>
                <a:gd name="T86" fmla="*/ 309 w 520"/>
                <a:gd name="T87" fmla="*/ 373 h 434"/>
                <a:gd name="T88" fmla="*/ 339 w 520"/>
                <a:gd name="T89" fmla="*/ 355 h 434"/>
                <a:gd name="T90" fmla="*/ 333 w 520"/>
                <a:gd name="T91" fmla="*/ 324 h 434"/>
                <a:gd name="T92" fmla="*/ 364 w 520"/>
                <a:gd name="T93" fmla="*/ 291 h 434"/>
                <a:gd name="T94" fmla="*/ 397 w 520"/>
                <a:gd name="T95" fmla="*/ 263 h 434"/>
                <a:gd name="T96" fmla="*/ 403 w 520"/>
                <a:gd name="T97" fmla="*/ 254 h 434"/>
                <a:gd name="T98" fmla="*/ 443 w 520"/>
                <a:gd name="T99" fmla="*/ 248 h 434"/>
                <a:gd name="T100" fmla="*/ 474 w 520"/>
                <a:gd name="T101" fmla="*/ 245 h 434"/>
                <a:gd name="T102" fmla="*/ 504 w 520"/>
                <a:gd name="T103" fmla="*/ 236 h 434"/>
                <a:gd name="T104" fmla="*/ 520 w 520"/>
                <a:gd name="T105" fmla="*/ 208 h 434"/>
                <a:gd name="T106" fmla="*/ 504 w 520"/>
                <a:gd name="T107" fmla="*/ 196 h 434"/>
                <a:gd name="T108" fmla="*/ 474 w 520"/>
                <a:gd name="T109" fmla="*/ 190 h 434"/>
                <a:gd name="T110" fmla="*/ 449 w 520"/>
                <a:gd name="T111" fmla="*/ 181 h 434"/>
                <a:gd name="T112" fmla="*/ 428 w 520"/>
                <a:gd name="T113" fmla="*/ 165 h 434"/>
                <a:gd name="T114" fmla="*/ 397 w 520"/>
                <a:gd name="T115" fmla="*/ 153 h 434"/>
                <a:gd name="T116" fmla="*/ 364 w 520"/>
                <a:gd name="T117" fmla="*/ 129 h 434"/>
                <a:gd name="T118" fmla="*/ 342 w 520"/>
                <a:gd name="T119" fmla="*/ 113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20" h="434">
                  <a:moveTo>
                    <a:pt x="333" y="98"/>
                  </a:moveTo>
                  <a:lnTo>
                    <a:pt x="327" y="98"/>
                  </a:lnTo>
                  <a:lnTo>
                    <a:pt x="321" y="95"/>
                  </a:lnTo>
                  <a:lnTo>
                    <a:pt x="312" y="95"/>
                  </a:lnTo>
                  <a:lnTo>
                    <a:pt x="303" y="89"/>
                  </a:lnTo>
                  <a:lnTo>
                    <a:pt x="297" y="83"/>
                  </a:lnTo>
                  <a:lnTo>
                    <a:pt x="294" y="83"/>
                  </a:lnTo>
                  <a:lnTo>
                    <a:pt x="287" y="83"/>
                  </a:lnTo>
                  <a:lnTo>
                    <a:pt x="278" y="83"/>
                  </a:lnTo>
                  <a:lnTo>
                    <a:pt x="272" y="80"/>
                  </a:lnTo>
                  <a:lnTo>
                    <a:pt x="266" y="70"/>
                  </a:lnTo>
                  <a:lnTo>
                    <a:pt x="257" y="70"/>
                  </a:lnTo>
                  <a:lnTo>
                    <a:pt x="254" y="64"/>
                  </a:lnTo>
                  <a:lnTo>
                    <a:pt x="248" y="64"/>
                  </a:lnTo>
                  <a:lnTo>
                    <a:pt x="239" y="64"/>
                  </a:lnTo>
                  <a:lnTo>
                    <a:pt x="232" y="64"/>
                  </a:lnTo>
                  <a:lnTo>
                    <a:pt x="226" y="58"/>
                  </a:lnTo>
                  <a:lnTo>
                    <a:pt x="223" y="58"/>
                  </a:lnTo>
                  <a:lnTo>
                    <a:pt x="217" y="58"/>
                  </a:lnTo>
                  <a:lnTo>
                    <a:pt x="211" y="55"/>
                  </a:lnTo>
                  <a:lnTo>
                    <a:pt x="208" y="49"/>
                  </a:lnTo>
                  <a:lnTo>
                    <a:pt x="202" y="49"/>
                  </a:lnTo>
                  <a:lnTo>
                    <a:pt x="193" y="43"/>
                  </a:lnTo>
                  <a:lnTo>
                    <a:pt x="187" y="43"/>
                  </a:lnTo>
                  <a:lnTo>
                    <a:pt x="177" y="40"/>
                  </a:lnTo>
                  <a:lnTo>
                    <a:pt x="177" y="34"/>
                  </a:lnTo>
                  <a:lnTo>
                    <a:pt x="168" y="34"/>
                  </a:lnTo>
                  <a:lnTo>
                    <a:pt x="162" y="28"/>
                  </a:lnTo>
                  <a:lnTo>
                    <a:pt x="156" y="28"/>
                  </a:lnTo>
                  <a:lnTo>
                    <a:pt x="147" y="28"/>
                  </a:lnTo>
                  <a:lnTo>
                    <a:pt x="141" y="25"/>
                  </a:lnTo>
                  <a:lnTo>
                    <a:pt x="138" y="18"/>
                  </a:lnTo>
                  <a:lnTo>
                    <a:pt x="126" y="25"/>
                  </a:lnTo>
                  <a:lnTo>
                    <a:pt x="122" y="15"/>
                  </a:lnTo>
                  <a:lnTo>
                    <a:pt x="116" y="9"/>
                  </a:lnTo>
                  <a:lnTo>
                    <a:pt x="116" y="3"/>
                  </a:lnTo>
                  <a:lnTo>
                    <a:pt x="116" y="0"/>
                  </a:lnTo>
                  <a:lnTo>
                    <a:pt x="107" y="3"/>
                  </a:lnTo>
                  <a:lnTo>
                    <a:pt x="101" y="3"/>
                  </a:lnTo>
                  <a:lnTo>
                    <a:pt x="95" y="0"/>
                  </a:lnTo>
                  <a:lnTo>
                    <a:pt x="95" y="3"/>
                  </a:lnTo>
                  <a:lnTo>
                    <a:pt x="92" y="3"/>
                  </a:lnTo>
                  <a:lnTo>
                    <a:pt x="86" y="3"/>
                  </a:lnTo>
                  <a:lnTo>
                    <a:pt x="83" y="3"/>
                  </a:lnTo>
                  <a:lnTo>
                    <a:pt x="86" y="9"/>
                  </a:lnTo>
                  <a:lnTo>
                    <a:pt x="83" y="15"/>
                  </a:lnTo>
                  <a:lnTo>
                    <a:pt x="77" y="18"/>
                  </a:lnTo>
                  <a:lnTo>
                    <a:pt x="77" y="15"/>
                  </a:lnTo>
                  <a:lnTo>
                    <a:pt x="71" y="9"/>
                  </a:lnTo>
                  <a:lnTo>
                    <a:pt x="67" y="9"/>
                  </a:lnTo>
                  <a:lnTo>
                    <a:pt x="61" y="9"/>
                  </a:lnTo>
                  <a:lnTo>
                    <a:pt x="55" y="3"/>
                  </a:lnTo>
                  <a:lnTo>
                    <a:pt x="52" y="15"/>
                  </a:lnTo>
                  <a:lnTo>
                    <a:pt x="46" y="9"/>
                  </a:lnTo>
                  <a:lnTo>
                    <a:pt x="40" y="15"/>
                  </a:lnTo>
                  <a:lnTo>
                    <a:pt x="37" y="18"/>
                  </a:lnTo>
                  <a:lnTo>
                    <a:pt x="40" y="25"/>
                  </a:lnTo>
                  <a:lnTo>
                    <a:pt x="40" y="28"/>
                  </a:lnTo>
                  <a:lnTo>
                    <a:pt x="46" y="25"/>
                  </a:lnTo>
                  <a:lnTo>
                    <a:pt x="46" y="28"/>
                  </a:lnTo>
                  <a:lnTo>
                    <a:pt x="40" y="34"/>
                  </a:lnTo>
                  <a:lnTo>
                    <a:pt x="37" y="34"/>
                  </a:lnTo>
                  <a:lnTo>
                    <a:pt x="37" y="40"/>
                  </a:lnTo>
                  <a:lnTo>
                    <a:pt x="40" y="40"/>
                  </a:lnTo>
                  <a:lnTo>
                    <a:pt x="40" y="34"/>
                  </a:lnTo>
                  <a:lnTo>
                    <a:pt x="52" y="34"/>
                  </a:lnTo>
                  <a:lnTo>
                    <a:pt x="52" y="40"/>
                  </a:lnTo>
                  <a:lnTo>
                    <a:pt x="46" y="43"/>
                  </a:lnTo>
                  <a:lnTo>
                    <a:pt x="46" y="49"/>
                  </a:lnTo>
                  <a:lnTo>
                    <a:pt x="40" y="55"/>
                  </a:lnTo>
                  <a:lnTo>
                    <a:pt x="46" y="55"/>
                  </a:lnTo>
                  <a:lnTo>
                    <a:pt x="46" y="58"/>
                  </a:lnTo>
                  <a:lnTo>
                    <a:pt x="40" y="64"/>
                  </a:lnTo>
                  <a:lnTo>
                    <a:pt x="37" y="58"/>
                  </a:lnTo>
                  <a:lnTo>
                    <a:pt x="31" y="64"/>
                  </a:lnTo>
                  <a:lnTo>
                    <a:pt x="31" y="74"/>
                  </a:lnTo>
                  <a:lnTo>
                    <a:pt x="40" y="74"/>
                  </a:lnTo>
                  <a:lnTo>
                    <a:pt x="46" y="74"/>
                  </a:lnTo>
                  <a:lnTo>
                    <a:pt x="46" y="70"/>
                  </a:lnTo>
                  <a:lnTo>
                    <a:pt x="55" y="74"/>
                  </a:lnTo>
                  <a:lnTo>
                    <a:pt x="61" y="74"/>
                  </a:lnTo>
                  <a:lnTo>
                    <a:pt x="61" y="80"/>
                  </a:lnTo>
                  <a:lnTo>
                    <a:pt x="61" y="83"/>
                  </a:lnTo>
                  <a:lnTo>
                    <a:pt x="61" y="89"/>
                  </a:lnTo>
                  <a:lnTo>
                    <a:pt x="67" y="89"/>
                  </a:lnTo>
                  <a:lnTo>
                    <a:pt x="71" y="89"/>
                  </a:lnTo>
                  <a:lnTo>
                    <a:pt x="77" y="89"/>
                  </a:lnTo>
                  <a:lnTo>
                    <a:pt x="83" y="95"/>
                  </a:lnTo>
                  <a:lnTo>
                    <a:pt x="86" y="95"/>
                  </a:lnTo>
                  <a:lnTo>
                    <a:pt x="92" y="98"/>
                  </a:lnTo>
                  <a:lnTo>
                    <a:pt x="95" y="104"/>
                  </a:lnTo>
                  <a:lnTo>
                    <a:pt x="95" y="98"/>
                  </a:lnTo>
                  <a:lnTo>
                    <a:pt x="101" y="98"/>
                  </a:lnTo>
                  <a:lnTo>
                    <a:pt x="107" y="98"/>
                  </a:lnTo>
                  <a:lnTo>
                    <a:pt x="107" y="104"/>
                  </a:lnTo>
                  <a:lnTo>
                    <a:pt x="110" y="104"/>
                  </a:lnTo>
                  <a:lnTo>
                    <a:pt x="116" y="104"/>
                  </a:lnTo>
                  <a:lnTo>
                    <a:pt x="122" y="110"/>
                  </a:lnTo>
                  <a:lnTo>
                    <a:pt x="116" y="113"/>
                  </a:lnTo>
                  <a:lnTo>
                    <a:pt x="116" y="119"/>
                  </a:lnTo>
                  <a:lnTo>
                    <a:pt x="116" y="125"/>
                  </a:lnTo>
                  <a:lnTo>
                    <a:pt x="122" y="125"/>
                  </a:lnTo>
                  <a:lnTo>
                    <a:pt x="126" y="129"/>
                  </a:lnTo>
                  <a:lnTo>
                    <a:pt x="126" y="135"/>
                  </a:lnTo>
                  <a:lnTo>
                    <a:pt x="122" y="135"/>
                  </a:lnTo>
                  <a:lnTo>
                    <a:pt x="122" y="141"/>
                  </a:lnTo>
                  <a:lnTo>
                    <a:pt x="116" y="141"/>
                  </a:lnTo>
                  <a:lnTo>
                    <a:pt x="110" y="141"/>
                  </a:lnTo>
                  <a:lnTo>
                    <a:pt x="110" y="144"/>
                  </a:lnTo>
                  <a:lnTo>
                    <a:pt x="107" y="144"/>
                  </a:lnTo>
                  <a:lnTo>
                    <a:pt x="101" y="144"/>
                  </a:lnTo>
                  <a:lnTo>
                    <a:pt x="101" y="150"/>
                  </a:lnTo>
                  <a:lnTo>
                    <a:pt x="95" y="150"/>
                  </a:lnTo>
                  <a:lnTo>
                    <a:pt x="92" y="153"/>
                  </a:lnTo>
                  <a:lnTo>
                    <a:pt x="92" y="159"/>
                  </a:lnTo>
                  <a:lnTo>
                    <a:pt x="86" y="165"/>
                  </a:lnTo>
                  <a:lnTo>
                    <a:pt x="86" y="168"/>
                  </a:lnTo>
                  <a:lnTo>
                    <a:pt x="83" y="174"/>
                  </a:lnTo>
                  <a:lnTo>
                    <a:pt x="83" y="181"/>
                  </a:lnTo>
                  <a:lnTo>
                    <a:pt x="83" y="184"/>
                  </a:lnTo>
                  <a:lnTo>
                    <a:pt x="83" y="190"/>
                  </a:lnTo>
                  <a:lnTo>
                    <a:pt x="83" y="196"/>
                  </a:lnTo>
                  <a:lnTo>
                    <a:pt x="77" y="196"/>
                  </a:lnTo>
                  <a:lnTo>
                    <a:pt x="71" y="196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1" y="214"/>
                  </a:lnTo>
                  <a:lnTo>
                    <a:pt x="55" y="220"/>
                  </a:lnTo>
                  <a:lnTo>
                    <a:pt x="55" y="223"/>
                  </a:lnTo>
                  <a:lnTo>
                    <a:pt x="52" y="223"/>
                  </a:lnTo>
                  <a:lnTo>
                    <a:pt x="40" y="220"/>
                  </a:lnTo>
                  <a:lnTo>
                    <a:pt x="40" y="229"/>
                  </a:lnTo>
                  <a:lnTo>
                    <a:pt x="40" y="236"/>
                  </a:lnTo>
                  <a:lnTo>
                    <a:pt x="40" y="239"/>
                  </a:lnTo>
                  <a:lnTo>
                    <a:pt x="46" y="245"/>
                  </a:lnTo>
                  <a:lnTo>
                    <a:pt x="46" y="248"/>
                  </a:lnTo>
                  <a:lnTo>
                    <a:pt x="46" y="254"/>
                  </a:lnTo>
                  <a:lnTo>
                    <a:pt x="40" y="260"/>
                  </a:lnTo>
                  <a:lnTo>
                    <a:pt x="37" y="263"/>
                  </a:lnTo>
                  <a:lnTo>
                    <a:pt x="37" y="269"/>
                  </a:lnTo>
                  <a:lnTo>
                    <a:pt x="31" y="269"/>
                  </a:lnTo>
                  <a:lnTo>
                    <a:pt x="25" y="275"/>
                  </a:lnTo>
                  <a:lnTo>
                    <a:pt x="25" y="278"/>
                  </a:lnTo>
                  <a:lnTo>
                    <a:pt x="22" y="284"/>
                  </a:lnTo>
                  <a:lnTo>
                    <a:pt x="25" y="291"/>
                  </a:lnTo>
                  <a:lnTo>
                    <a:pt x="31" y="291"/>
                  </a:lnTo>
                  <a:lnTo>
                    <a:pt x="31" y="294"/>
                  </a:lnTo>
                  <a:lnTo>
                    <a:pt x="31" y="300"/>
                  </a:lnTo>
                  <a:lnTo>
                    <a:pt x="25" y="300"/>
                  </a:lnTo>
                  <a:lnTo>
                    <a:pt x="22" y="306"/>
                  </a:lnTo>
                  <a:lnTo>
                    <a:pt x="16" y="306"/>
                  </a:lnTo>
                  <a:lnTo>
                    <a:pt x="12" y="306"/>
                  </a:lnTo>
                  <a:lnTo>
                    <a:pt x="12" y="309"/>
                  </a:lnTo>
                  <a:lnTo>
                    <a:pt x="6" y="309"/>
                  </a:lnTo>
                  <a:lnTo>
                    <a:pt x="6" y="315"/>
                  </a:lnTo>
                  <a:lnTo>
                    <a:pt x="0" y="321"/>
                  </a:lnTo>
                  <a:lnTo>
                    <a:pt x="0" y="330"/>
                  </a:lnTo>
                  <a:lnTo>
                    <a:pt x="0" y="339"/>
                  </a:lnTo>
                  <a:lnTo>
                    <a:pt x="6" y="339"/>
                  </a:lnTo>
                  <a:lnTo>
                    <a:pt x="12" y="339"/>
                  </a:lnTo>
                  <a:lnTo>
                    <a:pt x="16" y="346"/>
                  </a:lnTo>
                  <a:lnTo>
                    <a:pt x="22" y="349"/>
                  </a:lnTo>
                  <a:lnTo>
                    <a:pt x="25" y="355"/>
                  </a:lnTo>
                  <a:lnTo>
                    <a:pt x="25" y="361"/>
                  </a:lnTo>
                  <a:lnTo>
                    <a:pt x="37" y="364"/>
                  </a:lnTo>
                  <a:lnTo>
                    <a:pt x="40" y="370"/>
                  </a:lnTo>
                  <a:lnTo>
                    <a:pt x="40" y="373"/>
                  </a:lnTo>
                  <a:lnTo>
                    <a:pt x="37" y="379"/>
                  </a:lnTo>
                  <a:lnTo>
                    <a:pt x="40" y="379"/>
                  </a:lnTo>
                  <a:lnTo>
                    <a:pt x="46" y="379"/>
                  </a:lnTo>
                  <a:lnTo>
                    <a:pt x="40" y="388"/>
                  </a:lnTo>
                  <a:lnTo>
                    <a:pt x="40" y="394"/>
                  </a:lnTo>
                  <a:lnTo>
                    <a:pt x="31" y="394"/>
                  </a:lnTo>
                  <a:lnTo>
                    <a:pt x="37" y="401"/>
                  </a:lnTo>
                  <a:lnTo>
                    <a:pt x="37" y="410"/>
                  </a:lnTo>
                  <a:lnTo>
                    <a:pt x="40" y="416"/>
                  </a:lnTo>
                  <a:lnTo>
                    <a:pt x="46" y="416"/>
                  </a:lnTo>
                  <a:lnTo>
                    <a:pt x="52" y="419"/>
                  </a:lnTo>
                  <a:lnTo>
                    <a:pt x="55" y="431"/>
                  </a:lnTo>
                  <a:lnTo>
                    <a:pt x="61" y="425"/>
                  </a:lnTo>
                  <a:lnTo>
                    <a:pt x="61" y="419"/>
                  </a:lnTo>
                  <a:lnTo>
                    <a:pt x="71" y="416"/>
                  </a:lnTo>
                  <a:lnTo>
                    <a:pt x="83" y="416"/>
                  </a:lnTo>
                  <a:lnTo>
                    <a:pt x="86" y="410"/>
                  </a:lnTo>
                  <a:lnTo>
                    <a:pt x="92" y="410"/>
                  </a:lnTo>
                  <a:lnTo>
                    <a:pt x="101" y="416"/>
                  </a:lnTo>
                  <a:lnTo>
                    <a:pt x="107" y="416"/>
                  </a:lnTo>
                  <a:lnTo>
                    <a:pt x="110" y="404"/>
                  </a:lnTo>
                  <a:lnTo>
                    <a:pt x="122" y="404"/>
                  </a:lnTo>
                  <a:lnTo>
                    <a:pt x="132" y="410"/>
                  </a:lnTo>
                  <a:lnTo>
                    <a:pt x="138" y="416"/>
                  </a:lnTo>
                  <a:lnTo>
                    <a:pt x="147" y="416"/>
                  </a:lnTo>
                  <a:lnTo>
                    <a:pt x="153" y="425"/>
                  </a:lnTo>
                  <a:lnTo>
                    <a:pt x="162" y="425"/>
                  </a:lnTo>
                  <a:lnTo>
                    <a:pt x="177" y="425"/>
                  </a:lnTo>
                  <a:lnTo>
                    <a:pt x="180" y="425"/>
                  </a:lnTo>
                  <a:lnTo>
                    <a:pt x="193" y="431"/>
                  </a:lnTo>
                  <a:lnTo>
                    <a:pt x="196" y="425"/>
                  </a:lnTo>
                  <a:lnTo>
                    <a:pt x="208" y="425"/>
                  </a:lnTo>
                  <a:lnTo>
                    <a:pt x="211" y="431"/>
                  </a:lnTo>
                  <a:lnTo>
                    <a:pt x="217" y="431"/>
                  </a:lnTo>
                  <a:lnTo>
                    <a:pt x="217" y="434"/>
                  </a:lnTo>
                  <a:lnTo>
                    <a:pt x="223" y="434"/>
                  </a:lnTo>
                  <a:lnTo>
                    <a:pt x="226" y="431"/>
                  </a:lnTo>
                  <a:lnTo>
                    <a:pt x="226" y="425"/>
                  </a:lnTo>
                  <a:lnTo>
                    <a:pt x="226" y="419"/>
                  </a:lnTo>
                  <a:lnTo>
                    <a:pt x="239" y="416"/>
                  </a:lnTo>
                  <a:lnTo>
                    <a:pt x="239" y="410"/>
                  </a:lnTo>
                  <a:lnTo>
                    <a:pt x="248" y="410"/>
                  </a:lnTo>
                  <a:lnTo>
                    <a:pt x="254" y="404"/>
                  </a:lnTo>
                  <a:lnTo>
                    <a:pt x="263" y="404"/>
                  </a:lnTo>
                  <a:lnTo>
                    <a:pt x="266" y="404"/>
                  </a:lnTo>
                  <a:lnTo>
                    <a:pt x="278" y="410"/>
                  </a:lnTo>
                  <a:lnTo>
                    <a:pt x="284" y="404"/>
                  </a:lnTo>
                  <a:lnTo>
                    <a:pt x="294" y="401"/>
                  </a:lnTo>
                  <a:lnTo>
                    <a:pt x="294" y="388"/>
                  </a:lnTo>
                  <a:lnTo>
                    <a:pt x="297" y="385"/>
                  </a:lnTo>
                  <a:lnTo>
                    <a:pt x="303" y="385"/>
                  </a:lnTo>
                  <a:lnTo>
                    <a:pt x="309" y="379"/>
                  </a:lnTo>
                  <a:lnTo>
                    <a:pt x="309" y="373"/>
                  </a:lnTo>
                  <a:lnTo>
                    <a:pt x="318" y="370"/>
                  </a:lnTo>
                  <a:lnTo>
                    <a:pt x="321" y="370"/>
                  </a:lnTo>
                  <a:lnTo>
                    <a:pt x="333" y="370"/>
                  </a:lnTo>
                  <a:lnTo>
                    <a:pt x="342" y="361"/>
                  </a:lnTo>
                  <a:lnTo>
                    <a:pt x="339" y="355"/>
                  </a:lnTo>
                  <a:lnTo>
                    <a:pt x="339" y="349"/>
                  </a:lnTo>
                  <a:lnTo>
                    <a:pt x="333" y="346"/>
                  </a:lnTo>
                  <a:lnTo>
                    <a:pt x="333" y="339"/>
                  </a:lnTo>
                  <a:lnTo>
                    <a:pt x="333" y="333"/>
                  </a:lnTo>
                  <a:lnTo>
                    <a:pt x="333" y="324"/>
                  </a:lnTo>
                  <a:lnTo>
                    <a:pt x="333" y="315"/>
                  </a:lnTo>
                  <a:lnTo>
                    <a:pt x="339" y="309"/>
                  </a:lnTo>
                  <a:lnTo>
                    <a:pt x="342" y="306"/>
                  </a:lnTo>
                  <a:lnTo>
                    <a:pt x="352" y="300"/>
                  </a:lnTo>
                  <a:lnTo>
                    <a:pt x="364" y="291"/>
                  </a:lnTo>
                  <a:lnTo>
                    <a:pt x="367" y="291"/>
                  </a:lnTo>
                  <a:lnTo>
                    <a:pt x="373" y="284"/>
                  </a:lnTo>
                  <a:lnTo>
                    <a:pt x="382" y="275"/>
                  </a:lnTo>
                  <a:lnTo>
                    <a:pt x="388" y="269"/>
                  </a:lnTo>
                  <a:lnTo>
                    <a:pt x="397" y="263"/>
                  </a:lnTo>
                  <a:lnTo>
                    <a:pt x="403" y="263"/>
                  </a:lnTo>
                  <a:lnTo>
                    <a:pt x="397" y="263"/>
                  </a:lnTo>
                  <a:lnTo>
                    <a:pt x="397" y="260"/>
                  </a:lnTo>
                  <a:lnTo>
                    <a:pt x="403" y="260"/>
                  </a:lnTo>
                  <a:lnTo>
                    <a:pt x="403" y="254"/>
                  </a:lnTo>
                  <a:lnTo>
                    <a:pt x="410" y="248"/>
                  </a:lnTo>
                  <a:lnTo>
                    <a:pt x="413" y="248"/>
                  </a:lnTo>
                  <a:lnTo>
                    <a:pt x="422" y="248"/>
                  </a:lnTo>
                  <a:lnTo>
                    <a:pt x="434" y="248"/>
                  </a:lnTo>
                  <a:lnTo>
                    <a:pt x="443" y="248"/>
                  </a:lnTo>
                  <a:lnTo>
                    <a:pt x="449" y="248"/>
                  </a:lnTo>
                  <a:lnTo>
                    <a:pt x="452" y="248"/>
                  </a:lnTo>
                  <a:lnTo>
                    <a:pt x="458" y="248"/>
                  </a:lnTo>
                  <a:lnTo>
                    <a:pt x="468" y="245"/>
                  </a:lnTo>
                  <a:lnTo>
                    <a:pt x="474" y="245"/>
                  </a:lnTo>
                  <a:lnTo>
                    <a:pt x="477" y="239"/>
                  </a:lnTo>
                  <a:lnTo>
                    <a:pt x="489" y="239"/>
                  </a:lnTo>
                  <a:lnTo>
                    <a:pt x="492" y="239"/>
                  </a:lnTo>
                  <a:lnTo>
                    <a:pt x="498" y="236"/>
                  </a:lnTo>
                  <a:lnTo>
                    <a:pt x="504" y="236"/>
                  </a:lnTo>
                  <a:lnTo>
                    <a:pt x="507" y="229"/>
                  </a:lnTo>
                  <a:lnTo>
                    <a:pt x="513" y="223"/>
                  </a:lnTo>
                  <a:lnTo>
                    <a:pt x="513" y="220"/>
                  </a:lnTo>
                  <a:lnTo>
                    <a:pt x="520" y="214"/>
                  </a:lnTo>
                  <a:lnTo>
                    <a:pt x="520" y="208"/>
                  </a:lnTo>
                  <a:lnTo>
                    <a:pt x="520" y="199"/>
                  </a:lnTo>
                  <a:lnTo>
                    <a:pt x="517" y="196"/>
                  </a:lnTo>
                  <a:lnTo>
                    <a:pt x="513" y="199"/>
                  </a:lnTo>
                  <a:lnTo>
                    <a:pt x="507" y="199"/>
                  </a:lnTo>
                  <a:lnTo>
                    <a:pt x="504" y="196"/>
                  </a:lnTo>
                  <a:lnTo>
                    <a:pt x="498" y="199"/>
                  </a:lnTo>
                  <a:lnTo>
                    <a:pt x="492" y="196"/>
                  </a:lnTo>
                  <a:lnTo>
                    <a:pt x="483" y="196"/>
                  </a:lnTo>
                  <a:lnTo>
                    <a:pt x="477" y="196"/>
                  </a:lnTo>
                  <a:lnTo>
                    <a:pt x="474" y="190"/>
                  </a:lnTo>
                  <a:lnTo>
                    <a:pt x="468" y="184"/>
                  </a:lnTo>
                  <a:lnTo>
                    <a:pt x="465" y="184"/>
                  </a:lnTo>
                  <a:lnTo>
                    <a:pt x="458" y="184"/>
                  </a:lnTo>
                  <a:lnTo>
                    <a:pt x="452" y="184"/>
                  </a:lnTo>
                  <a:lnTo>
                    <a:pt x="449" y="181"/>
                  </a:lnTo>
                  <a:lnTo>
                    <a:pt x="449" y="171"/>
                  </a:lnTo>
                  <a:lnTo>
                    <a:pt x="446" y="168"/>
                  </a:lnTo>
                  <a:lnTo>
                    <a:pt x="440" y="165"/>
                  </a:lnTo>
                  <a:lnTo>
                    <a:pt x="434" y="159"/>
                  </a:lnTo>
                  <a:lnTo>
                    <a:pt x="428" y="165"/>
                  </a:lnTo>
                  <a:lnTo>
                    <a:pt x="419" y="165"/>
                  </a:lnTo>
                  <a:lnTo>
                    <a:pt x="419" y="159"/>
                  </a:lnTo>
                  <a:lnTo>
                    <a:pt x="413" y="159"/>
                  </a:lnTo>
                  <a:lnTo>
                    <a:pt x="403" y="153"/>
                  </a:lnTo>
                  <a:lnTo>
                    <a:pt x="397" y="153"/>
                  </a:lnTo>
                  <a:lnTo>
                    <a:pt x="388" y="150"/>
                  </a:lnTo>
                  <a:lnTo>
                    <a:pt x="388" y="144"/>
                  </a:lnTo>
                  <a:lnTo>
                    <a:pt x="379" y="141"/>
                  </a:lnTo>
                  <a:lnTo>
                    <a:pt x="373" y="141"/>
                  </a:lnTo>
                  <a:lnTo>
                    <a:pt x="364" y="129"/>
                  </a:lnTo>
                  <a:lnTo>
                    <a:pt x="358" y="129"/>
                  </a:lnTo>
                  <a:lnTo>
                    <a:pt x="352" y="125"/>
                  </a:lnTo>
                  <a:lnTo>
                    <a:pt x="349" y="119"/>
                  </a:lnTo>
                  <a:lnTo>
                    <a:pt x="342" y="119"/>
                  </a:lnTo>
                  <a:lnTo>
                    <a:pt x="342" y="113"/>
                  </a:lnTo>
                  <a:lnTo>
                    <a:pt x="342" y="110"/>
                  </a:lnTo>
                  <a:lnTo>
                    <a:pt x="339" y="104"/>
                  </a:lnTo>
                  <a:lnTo>
                    <a:pt x="333" y="9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1" name="Freeform 39"/>
            <p:cNvSpPr>
              <a:spLocks/>
            </p:cNvSpPr>
            <p:nvPr/>
          </p:nvSpPr>
          <p:spPr bwMode="auto">
            <a:xfrm>
              <a:off x="1150622" y="4567769"/>
              <a:ext cx="421217" cy="590551"/>
            </a:xfrm>
            <a:custGeom>
              <a:avLst/>
              <a:gdLst>
                <a:gd name="T0" fmla="*/ 58 w 199"/>
                <a:gd name="T1" fmla="*/ 279 h 279"/>
                <a:gd name="T2" fmla="*/ 46 w 199"/>
                <a:gd name="T3" fmla="*/ 272 h 279"/>
                <a:gd name="T4" fmla="*/ 28 w 199"/>
                <a:gd name="T5" fmla="*/ 263 h 279"/>
                <a:gd name="T6" fmla="*/ 18 w 199"/>
                <a:gd name="T7" fmla="*/ 251 h 279"/>
                <a:gd name="T8" fmla="*/ 0 w 199"/>
                <a:gd name="T9" fmla="*/ 257 h 279"/>
                <a:gd name="T10" fmla="*/ 12 w 199"/>
                <a:gd name="T11" fmla="*/ 236 h 279"/>
                <a:gd name="T12" fmla="*/ 21 w 199"/>
                <a:gd name="T13" fmla="*/ 227 h 279"/>
                <a:gd name="T14" fmla="*/ 21 w 199"/>
                <a:gd name="T15" fmla="*/ 205 h 279"/>
                <a:gd name="T16" fmla="*/ 31 w 199"/>
                <a:gd name="T17" fmla="*/ 193 h 279"/>
                <a:gd name="T18" fmla="*/ 37 w 199"/>
                <a:gd name="T19" fmla="*/ 172 h 279"/>
                <a:gd name="T20" fmla="*/ 18 w 199"/>
                <a:gd name="T21" fmla="*/ 165 h 279"/>
                <a:gd name="T22" fmla="*/ 21 w 199"/>
                <a:gd name="T23" fmla="*/ 153 h 279"/>
                <a:gd name="T24" fmla="*/ 28 w 199"/>
                <a:gd name="T25" fmla="*/ 138 h 279"/>
                <a:gd name="T26" fmla="*/ 43 w 199"/>
                <a:gd name="T27" fmla="*/ 126 h 279"/>
                <a:gd name="T28" fmla="*/ 58 w 199"/>
                <a:gd name="T29" fmla="*/ 110 h 279"/>
                <a:gd name="T30" fmla="*/ 67 w 199"/>
                <a:gd name="T31" fmla="*/ 98 h 279"/>
                <a:gd name="T32" fmla="*/ 76 w 199"/>
                <a:gd name="T33" fmla="*/ 71 h 279"/>
                <a:gd name="T34" fmla="*/ 89 w 199"/>
                <a:gd name="T35" fmla="*/ 52 h 279"/>
                <a:gd name="T36" fmla="*/ 98 w 199"/>
                <a:gd name="T37" fmla="*/ 31 h 279"/>
                <a:gd name="T38" fmla="*/ 101 w 199"/>
                <a:gd name="T39" fmla="*/ 16 h 279"/>
                <a:gd name="T40" fmla="*/ 113 w 199"/>
                <a:gd name="T41" fmla="*/ 7 h 279"/>
                <a:gd name="T42" fmla="*/ 128 w 199"/>
                <a:gd name="T43" fmla="*/ 7 h 279"/>
                <a:gd name="T44" fmla="*/ 131 w 199"/>
                <a:gd name="T45" fmla="*/ 16 h 279"/>
                <a:gd name="T46" fmla="*/ 144 w 199"/>
                <a:gd name="T47" fmla="*/ 22 h 279"/>
                <a:gd name="T48" fmla="*/ 159 w 199"/>
                <a:gd name="T49" fmla="*/ 28 h 279"/>
                <a:gd name="T50" fmla="*/ 168 w 199"/>
                <a:gd name="T51" fmla="*/ 31 h 279"/>
                <a:gd name="T52" fmla="*/ 177 w 199"/>
                <a:gd name="T53" fmla="*/ 37 h 279"/>
                <a:gd name="T54" fmla="*/ 192 w 199"/>
                <a:gd name="T55" fmla="*/ 43 h 279"/>
                <a:gd name="T56" fmla="*/ 186 w 199"/>
                <a:gd name="T57" fmla="*/ 55 h 279"/>
                <a:gd name="T58" fmla="*/ 199 w 199"/>
                <a:gd name="T59" fmla="*/ 68 h 279"/>
                <a:gd name="T60" fmla="*/ 186 w 199"/>
                <a:gd name="T61" fmla="*/ 71 h 279"/>
                <a:gd name="T62" fmla="*/ 177 w 199"/>
                <a:gd name="T63" fmla="*/ 77 h 279"/>
                <a:gd name="T64" fmla="*/ 168 w 199"/>
                <a:gd name="T65" fmla="*/ 83 h 279"/>
                <a:gd name="T66" fmla="*/ 159 w 199"/>
                <a:gd name="T67" fmla="*/ 98 h 279"/>
                <a:gd name="T68" fmla="*/ 153 w 199"/>
                <a:gd name="T69" fmla="*/ 110 h 279"/>
                <a:gd name="T70" fmla="*/ 153 w 199"/>
                <a:gd name="T71" fmla="*/ 126 h 279"/>
                <a:gd name="T72" fmla="*/ 144 w 199"/>
                <a:gd name="T73" fmla="*/ 132 h 279"/>
                <a:gd name="T74" fmla="*/ 128 w 199"/>
                <a:gd name="T75" fmla="*/ 153 h 279"/>
                <a:gd name="T76" fmla="*/ 113 w 199"/>
                <a:gd name="T77" fmla="*/ 153 h 279"/>
                <a:gd name="T78" fmla="*/ 113 w 199"/>
                <a:gd name="T79" fmla="*/ 172 h 279"/>
                <a:gd name="T80" fmla="*/ 116 w 199"/>
                <a:gd name="T81" fmla="*/ 187 h 279"/>
                <a:gd name="T82" fmla="*/ 107 w 199"/>
                <a:gd name="T83" fmla="*/ 202 h 279"/>
                <a:gd name="T84" fmla="*/ 98 w 199"/>
                <a:gd name="T85" fmla="*/ 211 h 279"/>
                <a:gd name="T86" fmla="*/ 101 w 199"/>
                <a:gd name="T87" fmla="*/ 221 h 279"/>
                <a:gd name="T88" fmla="*/ 98 w 199"/>
                <a:gd name="T89" fmla="*/ 233 h 279"/>
                <a:gd name="T90" fmla="*/ 82 w 199"/>
                <a:gd name="T91" fmla="*/ 236 h 279"/>
                <a:gd name="T92" fmla="*/ 76 w 199"/>
                <a:gd name="T93" fmla="*/ 248 h 279"/>
                <a:gd name="T94" fmla="*/ 73 w 199"/>
                <a:gd name="T95" fmla="*/ 27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9" h="279">
                  <a:moveTo>
                    <a:pt x="76" y="272"/>
                  </a:moveTo>
                  <a:lnTo>
                    <a:pt x="61" y="279"/>
                  </a:lnTo>
                  <a:lnTo>
                    <a:pt x="58" y="279"/>
                  </a:lnTo>
                  <a:lnTo>
                    <a:pt x="58" y="272"/>
                  </a:lnTo>
                  <a:lnTo>
                    <a:pt x="52" y="279"/>
                  </a:lnTo>
                  <a:lnTo>
                    <a:pt x="46" y="272"/>
                  </a:lnTo>
                  <a:lnTo>
                    <a:pt x="37" y="266"/>
                  </a:lnTo>
                  <a:lnTo>
                    <a:pt x="31" y="263"/>
                  </a:lnTo>
                  <a:lnTo>
                    <a:pt x="28" y="263"/>
                  </a:lnTo>
                  <a:lnTo>
                    <a:pt x="21" y="263"/>
                  </a:lnTo>
                  <a:lnTo>
                    <a:pt x="21" y="257"/>
                  </a:lnTo>
                  <a:lnTo>
                    <a:pt x="18" y="251"/>
                  </a:lnTo>
                  <a:lnTo>
                    <a:pt x="12" y="257"/>
                  </a:lnTo>
                  <a:lnTo>
                    <a:pt x="6" y="257"/>
                  </a:lnTo>
                  <a:lnTo>
                    <a:pt x="0" y="257"/>
                  </a:lnTo>
                  <a:lnTo>
                    <a:pt x="0" y="251"/>
                  </a:lnTo>
                  <a:lnTo>
                    <a:pt x="6" y="248"/>
                  </a:lnTo>
                  <a:lnTo>
                    <a:pt x="12" y="236"/>
                  </a:lnTo>
                  <a:lnTo>
                    <a:pt x="12" y="233"/>
                  </a:lnTo>
                  <a:lnTo>
                    <a:pt x="18" y="227"/>
                  </a:lnTo>
                  <a:lnTo>
                    <a:pt x="21" y="227"/>
                  </a:lnTo>
                  <a:lnTo>
                    <a:pt x="21" y="221"/>
                  </a:lnTo>
                  <a:lnTo>
                    <a:pt x="28" y="211"/>
                  </a:lnTo>
                  <a:lnTo>
                    <a:pt x="21" y="205"/>
                  </a:lnTo>
                  <a:lnTo>
                    <a:pt x="28" y="202"/>
                  </a:lnTo>
                  <a:lnTo>
                    <a:pt x="28" y="196"/>
                  </a:lnTo>
                  <a:lnTo>
                    <a:pt x="31" y="193"/>
                  </a:lnTo>
                  <a:lnTo>
                    <a:pt x="37" y="187"/>
                  </a:lnTo>
                  <a:lnTo>
                    <a:pt x="37" y="181"/>
                  </a:lnTo>
                  <a:lnTo>
                    <a:pt x="37" y="172"/>
                  </a:lnTo>
                  <a:lnTo>
                    <a:pt x="31" y="172"/>
                  </a:lnTo>
                  <a:lnTo>
                    <a:pt x="28" y="165"/>
                  </a:lnTo>
                  <a:lnTo>
                    <a:pt x="18" y="165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1" y="153"/>
                  </a:lnTo>
                  <a:lnTo>
                    <a:pt x="28" y="147"/>
                  </a:lnTo>
                  <a:lnTo>
                    <a:pt x="28" y="141"/>
                  </a:lnTo>
                  <a:lnTo>
                    <a:pt x="28" y="138"/>
                  </a:lnTo>
                  <a:lnTo>
                    <a:pt x="28" y="132"/>
                  </a:lnTo>
                  <a:lnTo>
                    <a:pt x="31" y="126"/>
                  </a:lnTo>
                  <a:lnTo>
                    <a:pt x="43" y="126"/>
                  </a:lnTo>
                  <a:lnTo>
                    <a:pt x="46" y="126"/>
                  </a:lnTo>
                  <a:lnTo>
                    <a:pt x="52" y="117"/>
                  </a:lnTo>
                  <a:lnTo>
                    <a:pt x="58" y="110"/>
                  </a:lnTo>
                  <a:lnTo>
                    <a:pt x="58" y="107"/>
                  </a:lnTo>
                  <a:lnTo>
                    <a:pt x="61" y="101"/>
                  </a:lnTo>
                  <a:lnTo>
                    <a:pt x="67" y="98"/>
                  </a:lnTo>
                  <a:lnTo>
                    <a:pt x="73" y="86"/>
                  </a:lnTo>
                  <a:lnTo>
                    <a:pt x="76" y="83"/>
                  </a:lnTo>
                  <a:lnTo>
                    <a:pt x="76" y="71"/>
                  </a:lnTo>
                  <a:lnTo>
                    <a:pt x="82" y="68"/>
                  </a:lnTo>
                  <a:lnTo>
                    <a:pt x="89" y="62"/>
                  </a:lnTo>
                  <a:lnTo>
                    <a:pt x="89" y="52"/>
                  </a:lnTo>
                  <a:lnTo>
                    <a:pt x="92" y="46"/>
                  </a:lnTo>
                  <a:lnTo>
                    <a:pt x="98" y="43"/>
                  </a:lnTo>
                  <a:lnTo>
                    <a:pt x="98" y="31"/>
                  </a:lnTo>
                  <a:lnTo>
                    <a:pt x="98" y="28"/>
                  </a:lnTo>
                  <a:lnTo>
                    <a:pt x="101" y="22"/>
                  </a:lnTo>
                  <a:lnTo>
                    <a:pt x="101" y="16"/>
                  </a:lnTo>
                  <a:lnTo>
                    <a:pt x="101" y="13"/>
                  </a:lnTo>
                  <a:lnTo>
                    <a:pt x="101" y="7"/>
                  </a:lnTo>
                  <a:lnTo>
                    <a:pt x="113" y="7"/>
                  </a:lnTo>
                  <a:lnTo>
                    <a:pt x="116" y="7"/>
                  </a:lnTo>
                  <a:lnTo>
                    <a:pt x="116" y="0"/>
                  </a:lnTo>
                  <a:lnTo>
                    <a:pt x="128" y="7"/>
                  </a:lnTo>
                  <a:lnTo>
                    <a:pt x="131" y="7"/>
                  </a:lnTo>
                  <a:lnTo>
                    <a:pt x="131" y="13"/>
                  </a:lnTo>
                  <a:lnTo>
                    <a:pt x="131" y="16"/>
                  </a:lnTo>
                  <a:lnTo>
                    <a:pt x="131" y="22"/>
                  </a:lnTo>
                  <a:lnTo>
                    <a:pt x="137" y="22"/>
                  </a:lnTo>
                  <a:lnTo>
                    <a:pt x="144" y="22"/>
                  </a:lnTo>
                  <a:lnTo>
                    <a:pt x="147" y="22"/>
                  </a:lnTo>
                  <a:lnTo>
                    <a:pt x="153" y="28"/>
                  </a:lnTo>
                  <a:lnTo>
                    <a:pt x="159" y="28"/>
                  </a:lnTo>
                  <a:lnTo>
                    <a:pt x="162" y="31"/>
                  </a:lnTo>
                  <a:lnTo>
                    <a:pt x="168" y="37"/>
                  </a:lnTo>
                  <a:lnTo>
                    <a:pt x="168" y="31"/>
                  </a:lnTo>
                  <a:lnTo>
                    <a:pt x="171" y="31"/>
                  </a:lnTo>
                  <a:lnTo>
                    <a:pt x="177" y="31"/>
                  </a:lnTo>
                  <a:lnTo>
                    <a:pt x="177" y="37"/>
                  </a:lnTo>
                  <a:lnTo>
                    <a:pt x="183" y="37"/>
                  </a:lnTo>
                  <a:lnTo>
                    <a:pt x="186" y="37"/>
                  </a:lnTo>
                  <a:lnTo>
                    <a:pt x="192" y="43"/>
                  </a:lnTo>
                  <a:lnTo>
                    <a:pt x="186" y="46"/>
                  </a:lnTo>
                  <a:lnTo>
                    <a:pt x="186" y="52"/>
                  </a:lnTo>
                  <a:lnTo>
                    <a:pt x="186" y="55"/>
                  </a:lnTo>
                  <a:lnTo>
                    <a:pt x="192" y="55"/>
                  </a:lnTo>
                  <a:lnTo>
                    <a:pt x="199" y="62"/>
                  </a:lnTo>
                  <a:lnTo>
                    <a:pt x="199" y="68"/>
                  </a:lnTo>
                  <a:lnTo>
                    <a:pt x="192" y="68"/>
                  </a:lnTo>
                  <a:lnTo>
                    <a:pt x="192" y="71"/>
                  </a:lnTo>
                  <a:lnTo>
                    <a:pt x="186" y="71"/>
                  </a:lnTo>
                  <a:lnTo>
                    <a:pt x="183" y="71"/>
                  </a:lnTo>
                  <a:lnTo>
                    <a:pt x="183" y="77"/>
                  </a:lnTo>
                  <a:lnTo>
                    <a:pt x="177" y="77"/>
                  </a:lnTo>
                  <a:lnTo>
                    <a:pt x="171" y="77"/>
                  </a:lnTo>
                  <a:lnTo>
                    <a:pt x="171" y="83"/>
                  </a:lnTo>
                  <a:lnTo>
                    <a:pt x="168" y="83"/>
                  </a:lnTo>
                  <a:lnTo>
                    <a:pt x="162" y="86"/>
                  </a:lnTo>
                  <a:lnTo>
                    <a:pt x="162" y="92"/>
                  </a:lnTo>
                  <a:lnTo>
                    <a:pt x="159" y="98"/>
                  </a:lnTo>
                  <a:lnTo>
                    <a:pt x="159" y="101"/>
                  </a:lnTo>
                  <a:lnTo>
                    <a:pt x="153" y="107"/>
                  </a:lnTo>
                  <a:lnTo>
                    <a:pt x="153" y="110"/>
                  </a:lnTo>
                  <a:lnTo>
                    <a:pt x="153" y="117"/>
                  </a:lnTo>
                  <a:lnTo>
                    <a:pt x="153" y="123"/>
                  </a:lnTo>
                  <a:lnTo>
                    <a:pt x="153" y="126"/>
                  </a:lnTo>
                  <a:lnTo>
                    <a:pt x="147" y="126"/>
                  </a:lnTo>
                  <a:lnTo>
                    <a:pt x="144" y="126"/>
                  </a:lnTo>
                  <a:lnTo>
                    <a:pt x="144" y="132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28" y="153"/>
                  </a:lnTo>
                  <a:lnTo>
                    <a:pt x="128" y="156"/>
                  </a:lnTo>
                  <a:lnTo>
                    <a:pt x="122" y="156"/>
                  </a:lnTo>
                  <a:lnTo>
                    <a:pt x="113" y="153"/>
                  </a:lnTo>
                  <a:lnTo>
                    <a:pt x="113" y="162"/>
                  </a:lnTo>
                  <a:lnTo>
                    <a:pt x="113" y="165"/>
                  </a:lnTo>
                  <a:lnTo>
                    <a:pt x="113" y="172"/>
                  </a:lnTo>
                  <a:lnTo>
                    <a:pt x="116" y="178"/>
                  </a:lnTo>
                  <a:lnTo>
                    <a:pt x="116" y="181"/>
                  </a:lnTo>
                  <a:lnTo>
                    <a:pt x="116" y="187"/>
                  </a:lnTo>
                  <a:lnTo>
                    <a:pt x="113" y="193"/>
                  </a:lnTo>
                  <a:lnTo>
                    <a:pt x="107" y="196"/>
                  </a:lnTo>
                  <a:lnTo>
                    <a:pt x="107" y="202"/>
                  </a:lnTo>
                  <a:lnTo>
                    <a:pt x="101" y="202"/>
                  </a:lnTo>
                  <a:lnTo>
                    <a:pt x="98" y="205"/>
                  </a:lnTo>
                  <a:lnTo>
                    <a:pt x="98" y="211"/>
                  </a:lnTo>
                  <a:lnTo>
                    <a:pt x="92" y="217"/>
                  </a:lnTo>
                  <a:lnTo>
                    <a:pt x="98" y="221"/>
                  </a:lnTo>
                  <a:lnTo>
                    <a:pt x="101" y="221"/>
                  </a:lnTo>
                  <a:lnTo>
                    <a:pt x="101" y="227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2" y="236"/>
                  </a:lnTo>
                  <a:lnTo>
                    <a:pt x="89" y="236"/>
                  </a:lnTo>
                  <a:lnTo>
                    <a:pt x="82" y="236"/>
                  </a:lnTo>
                  <a:lnTo>
                    <a:pt x="82" y="242"/>
                  </a:lnTo>
                  <a:lnTo>
                    <a:pt x="76" y="242"/>
                  </a:lnTo>
                  <a:lnTo>
                    <a:pt x="76" y="248"/>
                  </a:lnTo>
                  <a:lnTo>
                    <a:pt x="73" y="251"/>
                  </a:lnTo>
                  <a:lnTo>
                    <a:pt x="73" y="263"/>
                  </a:lnTo>
                  <a:lnTo>
                    <a:pt x="73" y="272"/>
                  </a:lnTo>
                  <a:lnTo>
                    <a:pt x="76" y="27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2" name="Freeform 40"/>
            <p:cNvSpPr>
              <a:spLocks/>
            </p:cNvSpPr>
            <p:nvPr/>
          </p:nvSpPr>
          <p:spPr bwMode="auto">
            <a:xfrm>
              <a:off x="1150622" y="4567769"/>
              <a:ext cx="421217" cy="590551"/>
            </a:xfrm>
            <a:custGeom>
              <a:avLst/>
              <a:gdLst>
                <a:gd name="T0" fmla="*/ 58 w 199"/>
                <a:gd name="T1" fmla="*/ 279 h 279"/>
                <a:gd name="T2" fmla="*/ 46 w 199"/>
                <a:gd name="T3" fmla="*/ 272 h 279"/>
                <a:gd name="T4" fmla="*/ 28 w 199"/>
                <a:gd name="T5" fmla="*/ 263 h 279"/>
                <a:gd name="T6" fmla="*/ 18 w 199"/>
                <a:gd name="T7" fmla="*/ 251 h 279"/>
                <a:gd name="T8" fmla="*/ 0 w 199"/>
                <a:gd name="T9" fmla="*/ 257 h 279"/>
                <a:gd name="T10" fmla="*/ 12 w 199"/>
                <a:gd name="T11" fmla="*/ 236 h 279"/>
                <a:gd name="T12" fmla="*/ 21 w 199"/>
                <a:gd name="T13" fmla="*/ 227 h 279"/>
                <a:gd name="T14" fmla="*/ 21 w 199"/>
                <a:gd name="T15" fmla="*/ 205 h 279"/>
                <a:gd name="T16" fmla="*/ 31 w 199"/>
                <a:gd name="T17" fmla="*/ 193 h 279"/>
                <a:gd name="T18" fmla="*/ 37 w 199"/>
                <a:gd name="T19" fmla="*/ 172 h 279"/>
                <a:gd name="T20" fmla="*/ 18 w 199"/>
                <a:gd name="T21" fmla="*/ 165 h 279"/>
                <a:gd name="T22" fmla="*/ 21 w 199"/>
                <a:gd name="T23" fmla="*/ 153 h 279"/>
                <a:gd name="T24" fmla="*/ 28 w 199"/>
                <a:gd name="T25" fmla="*/ 138 h 279"/>
                <a:gd name="T26" fmla="*/ 43 w 199"/>
                <a:gd name="T27" fmla="*/ 126 h 279"/>
                <a:gd name="T28" fmla="*/ 58 w 199"/>
                <a:gd name="T29" fmla="*/ 110 h 279"/>
                <a:gd name="T30" fmla="*/ 67 w 199"/>
                <a:gd name="T31" fmla="*/ 98 h 279"/>
                <a:gd name="T32" fmla="*/ 76 w 199"/>
                <a:gd name="T33" fmla="*/ 71 h 279"/>
                <a:gd name="T34" fmla="*/ 89 w 199"/>
                <a:gd name="T35" fmla="*/ 52 h 279"/>
                <a:gd name="T36" fmla="*/ 98 w 199"/>
                <a:gd name="T37" fmla="*/ 31 h 279"/>
                <a:gd name="T38" fmla="*/ 101 w 199"/>
                <a:gd name="T39" fmla="*/ 16 h 279"/>
                <a:gd name="T40" fmla="*/ 113 w 199"/>
                <a:gd name="T41" fmla="*/ 7 h 279"/>
                <a:gd name="T42" fmla="*/ 128 w 199"/>
                <a:gd name="T43" fmla="*/ 7 h 279"/>
                <a:gd name="T44" fmla="*/ 131 w 199"/>
                <a:gd name="T45" fmla="*/ 16 h 279"/>
                <a:gd name="T46" fmla="*/ 144 w 199"/>
                <a:gd name="T47" fmla="*/ 22 h 279"/>
                <a:gd name="T48" fmla="*/ 159 w 199"/>
                <a:gd name="T49" fmla="*/ 28 h 279"/>
                <a:gd name="T50" fmla="*/ 168 w 199"/>
                <a:gd name="T51" fmla="*/ 31 h 279"/>
                <a:gd name="T52" fmla="*/ 177 w 199"/>
                <a:gd name="T53" fmla="*/ 37 h 279"/>
                <a:gd name="T54" fmla="*/ 192 w 199"/>
                <a:gd name="T55" fmla="*/ 43 h 279"/>
                <a:gd name="T56" fmla="*/ 186 w 199"/>
                <a:gd name="T57" fmla="*/ 55 h 279"/>
                <a:gd name="T58" fmla="*/ 199 w 199"/>
                <a:gd name="T59" fmla="*/ 68 h 279"/>
                <a:gd name="T60" fmla="*/ 186 w 199"/>
                <a:gd name="T61" fmla="*/ 71 h 279"/>
                <a:gd name="T62" fmla="*/ 177 w 199"/>
                <a:gd name="T63" fmla="*/ 77 h 279"/>
                <a:gd name="T64" fmla="*/ 168 w 199"/>
                <a:gd name="T65" fmla="*/ 83 h 279"/>
                <a:gd name="T66" fmla="*/ 159 w 199"/>
                <a:gd name="T67" fmla="*/ 98 h 279"/>
                <a:gd name="T68" fmla="*/ 153 w 199"/>
                <a:gd name="T69" fmla="*/ 110 h 279"/>
                <a:gd name="T70" fmla="*/ 153 w 199"/>
                <a:gd name="T71" fmla="*/ 126 h 279"/>
                <a:gd name="T72" fmla="*/ 144 w 199"/>
                <a:gd name="T73" fmla="*/ 132 h 279"/>
                <a:gd name="T74" fmla="*/ 128 w 199"/>
                <a:gd name="T75" fmla="*/ 153 h 279"/>
                <a:gd name="T76" fmla="*/ 113 w 199"/>
                <a:gd name="T77" fmla="*/ 153 h 279"/>
                <a:gd name="T78" fmla="*/ 113 w 199"/>
                <a:gd name="T79" fmla="*/ 172 h 279"/>
                <a:gd name="T80" fmla="*/ 116 w 199"/>
                <a:gd name="T81" fmla="*/ 187 h 279"/>
                <a:gd name="T82" fmla="*/ 107 w 199"/>
                <a:gd name="T83" fmla="*/ 202 h 279"/>
                <a:gd name="T84" fmla="*/ 98 w 199"/>
                <a:gd name="T85" fmla="*/ 211 h 279"/>
                <a:gd name="T86" fmla="*/ 101 w 199"/>
                <a:gd name="T87" fmla="*/ 221 h 279"/>
                <a:gd name="T88" fmla="*/ 98 w 199"/>
                <a:gd name="T89" fmla="*/ 233 h 279"/>
                <a:gd name="T90" fmla="*/ 82 w 199"/>
                <a:gd name="T91" fmla="*/ 236 h 279"/>
                <a:gd name="T92" fmla="*/ 76 w 199"/>
                <a:gd name="T93" fmla="*/ 248 h 279"/>
                <a:gd name="T94" fmla="*/ 73 w 199"/>
                <a:gd name="T95" fmla="*/ 27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9" h="279">
                  <a:moveTo>
                    <a:pt x="76" y="272"/>
                  </a:moveTo>
                  <a:lnTo>
                    <a:pt x="61" y="279"/>
                  </a:lnTo>
                  <a:lnTo>
                    <a:pt x="58" y="279"/>
                  </a:lnTo>
                  <a:lnTo>
                    <a:pt x="58" y="272"/>
                  </a:lnTo>
                  <a:lnTo>
                    <a:pt x="52" y="279"/>
                  </a:lnTo>
                  <a:lnTo>
                    <a:pt x="46" y="272"/>
                  </a:lnTo>
                  <a:lnTo>
                    <a:pt x="37" y="266"/>
                  </a:lnTo>
                  <a:lnTo>
                    <a:pt x="31" y="263"/>
                  </a:lnTo>
                  <a:lnTo>
                    <a:pt x="28" y="263"/>
                  </a:lnTo>
                  <a:lnTo>
                    <a:pt x="21" y="263"/>
                  </a:lnTo>
                  <a:lnTo>
                    <a:pt x="21" y="257"/>
                  </a:lnTo>
                  <a:lnTo>
                    <a:pt x="18" y="251"/>
                  </a:lnTo>
                  <a:lnTo>
                    <a:pt x="12" y="257"/>
                  </a:lnTo>
                  <a:lnTo>
                    <a:pt x="6" y="257"/>
                  </a:lnTo>
                  <a:lnTo>
                    <a:pt x="0" y="257"/>
                  </a:lnTo>
                  <a:lnTo>
                    <a:pt x="0" y="251"/>
                  </a:lnTo>
                  <a:lnTo>
                    <a:pt x="6" y="248"/>
                  </a:lnTo>
                  <a:lnTo>
                    <a:pt x="12" y="236"/>
                  </a:lnTo>
                  <a:lnTo>
                    <a:pt x="12" y="233"/>
                  </a:lnTo>
                  <a:lnTo>
                    <a:pt x="18" y="227"/>
                  </a:lnTo>
                  <a:lnTo>
                    <a:pt x="21" y="227"/>
                  </a:lnTo>
                  <a:lnTo>
                    <a:pt x="21" y="221"/>
                  </a:lnTo>
                  <a:lnTo>
                    <a:pt x="28" y="211"/>
                  </a:lnTo>
                  <a:lnTo>
                    <a:pt x="21" y="205"/>
                  </a:lnTo>
                  <a:lnTo>
                    <a:pt x="28" y="202"/>
                  </a:lnTo>
                  <a:lnTo>
                    <a:pt x="28" y="196"/>
                  </a:lnTo>
                  <a:lnTo>
                    <a:pt x="31" y="193"/>
                  </a:lnTo>
                  <a:lnTo>
                    <a:pt x="37" y="187"/>
                  </a:lnTo>
                  <a:lnTo>
                    <a:pt x="37" y="181"/>
                  </a:lnTo>
                  <a:lnTo>
                    <a:pt x="37" y="172"/>
                  </a:lnTo>
                  <a:lnTo>
                    <a:pt x="31" y="172"/>
                  </a:lnTo>
                  <a:lnTo>
                    <a:pt x="28" y="165"/>
                  </a:lnTo>
                  <a:lnTo>
                    <a:pt x="18" y="165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1" y="153"/>
                  </a:lnTo>
                  <a:lnTo>
                    <a:pt x="28" y="147"/>
                  </a:lnTo>
                  <a:lnTo>
                    <a:pt x="28" y="141"/>
                  </a:lnTo>
                  <a:lnTo>
                    <a:pt x="28" y="138"/>
                  </a:lnTo>
                  <a:lnTo>
                    <a:pt x="28" y="132"/>
                  </a:lnTo>
                  <a:lnTo>
                    <a:pt x="31" y="126"/>
                  </a:lnTo>
                  <a:lnTo>
                    <a:pt x="43" y="126"/>
                  </a:lnTo>
                  <a:lnTo>
                    <a:pt x="46" y="126"/>
                  </a:lnTo>
                  <a:lnTo>
                    <a:pt x="52" y="117"/>
                  </a:lnTo>
                  <a:lnTo>
                    <a:pt x="58" y="110"/>
                  </a:lnTo>
                  <a:lnTo>
                    <a:pt x="58" y="107"/>
                  </a:lnTo>
                  <a:lnTo>
                    <a:pt x="61" y="101"/>
                  </a:lnTo>
                  <a:lnTo>
                    <a:pt x="67" y="98"/>
                  </a:lnTo>
                  <a:lnTo>
                    <a:pt x="73" y="86"/>
                  </a:lnTo>
                  <a:lnTo>
                    <a:pt x="76" y="83"/>
                  </a:lnTo>
                  <a:lnTo>
                    <a:pt x="76" y="71"/>
                  </a:lnTo>
                  <a:lnTo>
                    <a:pt x="82" y="68"/>
                  </a:lnTo>
                  <a:lnTo>
                    <a:pt x="89" y="62"/>
                  </a:lnTo>
                  <a:lnTo>
                    <a:pt x="89" y="52"/>
                  </a:lnTo>
                  <a:lnTo>
                    <a:pt x="92" y="46"/>
                  </a:lnTo>
                  <a:lnTo>
                    <a:pt x="98" y="43"/>
                  </a:lnTo>
                  <a:lnTo>
                    <a:pt x="98" y="31"/>
                  </a:lnTo>
                  <a:lnTo>
                    <a:pt x="98" y="28"/>
                  </a:lnTo>
                  <a:lnTo>
                    <a:pt x="101" y="22"/>
                  </a:lnTo>
                  <a:lnTo>
                    <a:pt x="101" y="16"/>
                  </a:lnTo>
                  <a:lnTo>
                    <a:pt x="101" y="13"/>
                  </a:lnTo>
                  <a:lnTo>
                    <a:pt x="101" y="7"/>
                  </a:lnTo>
                  <a:lnTo>
                    <a:pt x="113" y="7"/>
                  </a:lnTo>
                  <a:lnTo>
                    <a:pt x="116" y="7"/>
                  </a:lnTo>
                  <a:lnTo>
                    <a:pt x="116" y="0"/>
                  </a:lnTo>
                  <a:lnTo>
                    <a:pt x="128" y="7"/>
                  </a:lnTo>
                  <a:lnTo>
                    <a:pt x="131" y="7"/>
                  </a:lnTo>
                  <a:lnTo>
                    <a:pt x="131" y="13"/>
                  </a:lnTo>
                  <a:lnTo>
                    <a:pt x="131" y="16"/>
                  </a:lnTo>
                  <a:lnTo>
                    <a:pt x="131" y="22"/>
                  </a:lnTo>
                  <a:lnTo>
                    <a:pt x="137" y="22"/>
                  </a:lnTo>
                  <a:lnTo>
                    <a:pt x="144" y="22"/>
                  </a:lnTo>
                  <a:lnTo>
                    <a:pt x="147" y="22"/>
                  </a:lnTo>
                  <a:lnTo>
                    <a:pt x="153" y="28"/>
                  </a:lnTo>
                  <a:lnTo>
                    <a:pt x="159" y="28"/>
                  </a:lnTo>
                  <a:lnTo>
                    <a:pt x="162" y="31"/>
                  </a:lnTo>
                  <a:lnTo>
                    <a:pt x="168" y="37"/>
                  </a:lnTo>
                  <a:lnTo>
                    <a:pt x="168" y="31"/>
                  </a:lnTo>
                  <a:lnTo>
                    <a:pt x="171" y="31"/>
                  </a:lnTo>
                  <a:lnTo>
                    <a:pt x="177" y="31"/>
                  </a:lnTo>
                  <a:lnTo>
                    <a:pt x="177" y="37"/>
                  </a:lnTo>
                  <a:lnTo>
                    <a:pt x="183" y="37"/>
                  </a:lnTo>
                  <a:lnTo>
                    <a:pt x="186" y="37"/>
                  </a:lnTo>
                  <a:lnTo>
                    <a:pt x="192" y="43"/>
                  </a:lnTo>
                  <a:lnTo>
                    <a:pt x="186" y="46"/>
                  </a:lnTo>
                  <a:lnTo>
                    <a:pt x="186" y="52"/>
                  </a:lnTo>
                  <a:lnTo>
                    <a:pt x="186" y="55"/>
                  </a:lnTo>
                  <a:lnTo>
                    <a:pt x="192" y="55"/>
                  </a:lnTo>
                  <a:lnTo>
                    <a:pt x="199" y="62"/>
                  </a:lnTo>
                  <a:lnTo>
                    <a:pt x="199" y="68"/>
                  </a:lnTo>
                  <a:lnTo>
                    <a:pt x="192" y="68"/>
                  </a:lnTo>
                  <a:lnTo>
                    <a:pt x="192" y="71"/>
                  </a:lnTo>
                  <a:lnTo>
                    <a:pt x="186" y="71"/>
                  </a:lnTo>
                  <a:lnTo>
                    <a:pt x="183" y="71"/>
                  </a:lnTo>
                  <a:lnTo>
                    <a:pt x="183" y="77"/>
                  </a:lnTo>
                  <a:lnTo>
                    <a:pt x="177" y="77"/>
                  </a:lnTo>
                  <a:lnTo>
                    <a:pt x="171" y="77"/>
                  </a:lnTo>
                  <a:lnTo>
                    <a:pt x="171" y="83"/>
                  </a:lnTo>
                  <a:lnTo>
                    <a:pt x="168" y="83"/>
                  </a:lnTo>
                  <a:lnTo>
                    <a:pt x="162" y="86"/>
                  </a:lnTo>
                  <a:lnTo>
                    <a:pt x="162" y="92"/>
                  </a:lnTo>
                  <a:lnTo>
                    <a:pt x="159" y="98"/>
                  </a:lnTo>
                  <a:lnTo>
                    <a:pt x="159" y="101"/>
                  </a:lnTo>
                  <a:lnTo>
                    <a:pt x="153" y="107"/>
                  </a:lnTo>
                  <a:lnTo>
                    <a:pt x="153" y="110"/>
                  </a:lnTo>
                  <a:lnTo>
                    <a:pt x="153" y="117"/>
                  </a:lnTo>
                  <a:lnTo>
                    <a:pt x="153" y="123"/>
                  </a:lnTo>
                  <a:lnTo>
                    <a:pt x="153" y="126"/>
                  </a:lnTo>
                  <a:lnTo>
                    <a:pt x="147" y="126"/>
                  </a:lnTo>
                  <a:lnTo>
                    <a:pt x="144" y="126"/>
                  </a:lnTo>
                  <a:lnTo>
                    <a:pt x="144" y="132"/>
                  </a:lnTo>
                  <a:lnTo>
                    <a:pt x="131" y="141"/>
                  </a:lnTo>
                  <a:lnTo>
                    <a:pt x="131" y="147"/>
                  </a:lnTo>
                  <a:lnTo>
                    <a:pt x="128" y="153"/>
                  </a:lnTo>
                  <a:lnTo>
                    <a:pt x="128" y="156"/>
                  </a:lnTo>
                  <a:lnTo>
                    <a:pt x="122" y="156"/>
                  </a:lnTo>
                  <a:lnTo>
                    <a:pt x="113" y="153"/>
                  </a:lnTo>
                  <a:lnTo>
                    <a:pt x="113" y="162"/>
                  </a:lnTo>
                  <a:lnTo>
                    <a:pt x="113" y="165"/>
                  </a:lnTo>
                  <a:lnTo>
                    <a:pt x="113" y="172"/>
                  </a:lnTo>
                  <a:lnTo>
                    <a:pt x="116" y="178"/>
                  </a:lnTo>
                  <a:lnTo>
                    <a:pt x="116" y="181"/>
                  </a:lnTo>
                  <a:lnTo>
                    <a:pt x="116" y="187"/>
                  </a:lnTo>
                  <a:lnTo>
                    <a:pt x="113" y="193"/>
                  </a:lnTo>
                  <a:lnTo>
                    <a:pt x="107" y="196"/>
                  </a:lnTo>
                  <a:lnTo>
                    <a:pt x="107" y="202"/>
                  </a:lnTo>
                  <a:lnTo>
                    <a:pt x="101" y="202"/>
                  </a:lnTo>
                  <a:lnTo>
                    <a:pt x="98" y="205"/>
                  </a:lnTo>
                  <a:lnTo>
                    <a:pt x="98" y="211"/>
                  </a:lnTo>
                  <a:lnTo>
                    <a:pt x="92" y="217"/>
                  </a:lnTo>
                  <a:lnTo>
                    <a:pt x="98" y="221"/>
                  </a:lnTo>
                  <a:lnTo>
                    <a:pt x="101" y="221"/>
                  </a:lnTo>
                  <a:lnTo>
                    <a:pt x="101" y="227"/>
                  </a:lnTo>
                  <a:lnTo>
                    <a:pt x="101" y="233"/>
                  </a:lnTo>
                  <a:lnTo>
                    <a:pt x="98" y="233"/>
                  </a:lnTo>
                  <a:lnTo>
                    <a:pt x="92" y="236"/>
                  </a:lnTo>
                  <a:lnTo>
                    <a:pt x="89" y="236"/>
                  </a:lnTo>
                  <a:lnTo>
                    <a:pt x="82" y="236"/>
                  </a:lnTo>
                  <a:lnTo>
                    <a:pt x="82" y="242"/>
                  </a:lnTo>
                  <a:lnTo>
                    <a:pt x="76" y="242"/>
                  </a:lnTo>
                  <a:lnTo>
                    <a:pt x="76" y="248"/>
                  </a:lnTo>
                  <a:lnTo>
                    <a:pt x="73" y="251"/>
                  </a:lnTo>
                  <a:lnTo>
                    <a:pt x="73" y="263"/>
                  </a:lnTo>
                  <a:lnTo>
                    <a:pt x="73" y="272"/>
                  </a:lnTo>
                  <a:lnTo>
                    <a:pt x="76" y="27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3" name="Freeform 41"/>
            <p:cNvSpPr>
              <a:spLocks/>
            </p:cNvSpPr>
            <p:nvPr/>
          </p:nvSpPr>
          <p:spPr bwMode="auto">
            <a:xfrm>
              <a:off x="2261873" y="5124452"/>
              <a:ext cx="91017" cy="65617"/>
            </a:xfrm>
            <a:custGeom>
              <a:avLst/>
              <a:gdLst>
                <a:gd name="T0" fmla="*/ 25 w 43"/>
                <a:gd name="T1" fmla="*/ 31 h 31"/>
                <a:gd name="T2" fmla="*/ 25 w 43"/>
                <a:gd name="T3" fmla="*/ 25 h 31"/>
                <a:gd name="T4" fmla="*/ 19 w 43"/>
                <a:gd name="T5" fmla="*/ 25 h 31"/>
                <a:gd name="T6" fmla="*/ 16 w 43"/>
                <a:gd name="T7" fmla="*/ 16 h 31"/>
                <a:gd name="T8" fmla="*/ 10 w 43"/>
                <a:gd name="T9" fmla="*/ 16 h 31"/>
                <a:gd name="T10" fmla="*/ 0 w 43"/>
                <a:gd name="T11" fmla="*/ 16 h 31"/>
                <a:gd name="T12" fmla="*/ 0 w 43"/>
                <a:gd name="T13" fmla="*/ 9 h 31"/>
                <a:gd name="T14" fmla="*/ 3 w 43"/>
                <a:gd name="T15" fmla="*/ 9 h 31"/>
                <a:gd name="T16" fmla="*/ 10 w 43"/>
                <a:gd name="T17" fmla="*/ 9 h 31"/>
                <a:gd name="T18" fmla="*/ 19 w 43"/>
                <a:gd name="T19" fmla="*/ 9 h 31"/>
                <a:gd name="T20" fmla="*/ 19 w 43"/>
                <a:gd name="T21" fmla="*/ 6 h 31"/>
                <a:gd name="T22" fmla="*/ 25 w 43"/>
                <a:gd name="T23" fmla="*/ 0 h 31"/>
                <a:gd name="T24" fmla="*/ 28 w 43"/>
                <a:gd name="T25" fmla="*/ 6 h 31"/>
                <a:gd name="T26" fmla="*/ 28 w 43"/>
                <a:gd name="T27" fmla="*/ 9 h 31"/>
                <a:gd name="T28" fmla="*/ 34 w 43"/>
                <a:gd name="T29" fmla="*/ 16 h 31"/>
                <a:gd name="T30" fmla="*/ 40 w 43"/>
                <a:gd name="T31" fmla="*/ 16 h 31"/>
                <a:gd name="T32" fmla="*/ 43 w 43"/>
                <a:gd name="T33" fmla="*/ 16 h 31"/>
                <a:gd name="T34" fmla="*/ 40 w 43"/>
                <a:gd name="T35" fmla="*/ 22 h 31"/>
                <a:gd name="T36" fmla="*/ 34 w 43"/>
                <a:gd name="T37" fmla="*/ 22 h 31"/>
                <a:gd name="T38" fmla="*/ 34 w 43"/>
                <a:gd name="T39" fmla="*/ 25 h 31"/>
                <a:gd name="T40" fmla="*/ 28 w 43"/>
                <a:gd name="T41" fmla="*/ 31 h 31"/>
                <a:gd name="T42" fmla="*/ 25 w 43"/>
                <a:gd name="T4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1">
                  <a:moveTo>
                    <a:pt x="25" y="31"/>
                  </a:moveTo>
                  <a:lnTo>
                    <a:pt x="25" y="25"/>
                  </a:lnTo>
                  <a:lnTo>
                    <a:pt x="19" y="25"/>
                  </a:lnTo>
                  <a:lnTo>
                    <a:pt x="16" y="16"/>
                  </a:lnTo>
                  <a:lnTo>
                    <a:pt x="10" y="16"/>
                  </a:lnTo>
                  <a:lnTo>
                    <a:pt x="0" y="16"/>
                  </a:lnTo>
                  <a:lnTo>
                    <a:pt x="0" y="9"/>
                  </a:lnTo>
                  <a:lnTo>
                    <a:pt x="3" y="9"/>
                  </a:lnTo>
                  <a:lnTo>
                    <a:pt x="10" y="9"/>
                  </a:lnTo>
                  <a:lnTo>
                    <a:pt x="19" y="9"/>
                  </a:lnTo>
                  <a:lnTo>
                    <a:pt x="19" y="6"/>
                  </a:lnTo>
                  <a:lnTo>
                    <a:pt x="25" y="0"/>
                  </a:lnTo>
                  <a:lnTo>
                    <a:pt x="28" y="6"/>
                  </a:lnTo>
                  <a:lnTo>
                    <a:pt x="28" y="9"/>
                  </a:lnTo>
                  <a:lnTo>
                    <a:pt x="34" y="16"/>
                  </a:lnTo>
                  <a:lnTo>
                    <a:pt x="40" y="16"/>
                  </a:lnTo>
                  <a:lnTo>
                    <a:pt x="43" y="16"/>
                  </a:lnTo>
                  <a:lnTo>
                    <a:pt x="40" y="22"/>
                  </a:lnTo>
                  <a:lnTo>
                    <a:pt x="34" y="22"/>
                  </a:lnTo>
                  <a:lnTo>
                    <a:pt x="34" y="25"/>
                  </a:lnTo>
                  <a:lnTo>
                    <a:pt x="28" y="31"/>
                  </a:lnTo>
                  <a:lnTo>
                    <a:pt x="25" y="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6" name="Freeform 42"/>
            <p:cNvSpPr>
              <a:spLocks/>
            </p:cNvSpPr>
            <p:nvPr/>
          </p:nvSpPr>
          <p:spPr bwMode="auto">
            <a:xfrm>
              <a:off x="2261873" y="5124452"/>
              <a:ext cx="91017" cy="65617"/>
            </a:xfrm>
            <a:custGeom>
              <a:avLst/>
              <a:gdLst>
                <a:gd name="T0" fmla="*/ 25 w 43"/>
                <a:gd name="T1" fmla="*/ 31 h 31"/>
                <a:gd name="T2" fmla="*/ 25 w 43"/>
                <a:gd name="T3" fmla="*/ 25 h 31"/>
                <a:gd name="T4" fmla="*/ 19 w 43"/>
                <a:gd name="T5" fmla="*/ 25 h 31"/>
                <a:gd name="T6" fmla="*/ 16 w 43"/>
                <a:gd name="T7" fmla="*/ 16 h 31"/>
                <a:gd name="T8" fmla="*/ 10 w 43"/>
                <a:gd name="T9" fmla="*/ 16 h 31"/>
                <a:gd name="T10" fmla="*/ 0 w 43"/>
                <a:gd name="T11" fmla="*/ 16 h 31"/>
                <a:gd name="T12" fmla="*/ 0 w 43"/>
                <a:gd name="T13" fmla="*/ 9 h 31"/>
                <a:gd name="T14" fmla="*/ 3 w 43"/>
                <a:gd name="T15" fmla="*/ 9 h 31"/>
                <a:gd name="T16" fmla="*/ 10 w 43"/>
                <a:gd name="T17" fmla="*/ 9 h 31"/>
                <a:gd name="T18" fmla="*/ 19 w 43"/>
                <a:gd name="T19" fmla="*/ 9 h 31"/>
                <a:gd name="T20" fmla="*/ 19 w 43"/>
                <a:gd name="T21" fmla="*/ 6 h 31"/>
                <a:gd name="T22" fmla="*/ 25 w 43"/>
                <a:gd name="T23" fmla="*/ 0 h 31"/>
                <a:gd name="T24" fmla="*/ 28 w 43"/>
                <a:gd name="T25" fmla="*/ 6 h 31"/>
                <a:gd name="T26" fmla="*/ 28 w 43"/>
                <a:gd name="T27" fmla="*/ 9 h 31"/>
                <a:gd name="T28" fmla="*/ 34 w 43"/>
                <a:gd name="T29" fmla="*/ 16 h 31"/>
                <a:gd name="T30" fmla="*/ 40 w 43"/>
                <a:gd name="T31" fmla="*/ 16 h 31"/>
                <a:gd name="T32" fmla="*/ 43 w 43"/>
                <a:gd name="T33" fmla="*/ 16 h 31"/>
                <a:gd name="T34" fmla="*/ 40 w 43"/>
                <a:gd name="T35" fmla="*/ 22 h 31"/>
                <a:gd name="T36" fmla="*/ 34 w 43"/>
                <a:gd name="T37" fmla="*/ 22 h 31"/>
                <a:gd name="T38" fmla="*/ 34 w 43"/>
                <a:gd name="T39" fmla="*/ 25 h 31"/>
                <a:gd name="T40" fmla="*/ 28 w 43"/>
                <a:gd name="T41" fmla="*/ 31 h 31"/>
                <a:gd name="T42" fmla="*/ 25 w 43"/>
                <a:gd name="T4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1">
                  <a:moveTo>
                    <a:pt x="25" y="31"/>
                  </a:moveTo>
                  <a:lnTo>
                    <a:pt x="25" y="25"/>
                  </a:lnTo>
                  <a:lnTo>
                    <a:pt x="19" y="25"/>
                  </a:lnTo>
                  <a:lnTo>
                    <a:pt x="16" y="16"/>
                  </a:lnTo>
                  <a:lnTo>
                    <a:pt x="10" y="16"/>
                  </a:lnTo>
                  <a:lnTo>
                    <a:pt x="0" y="16"/>
                  </a:lnTo>
                  <a:lnTo>
                    <a:pt x="0" y="9"/>
                  </a:lnTo>
                  <a:lnTo>
                    <a:pt x="3" y="9"/>
                  </a:lnTo>
                  <a:lnTo>
                    <a:pt x="10" y="9"/>
                  </a:lnTo>
                  <a:lnTo>
                    <a:pt x="19" y="9"/>
                  </a:lnTo>
                  <a:lnTo>
                    <a:pt x="19" y="6"/>
                  </a:lnTo>
                  <a:lnTo>
                    <a:pt x="25" y="0"/>
                  </a:lnTo>
                  <a:lnTo>
                    <a:pt x="28" y="6"/>
                  </a:lnTo>
                  <a:lnTo>
                    <a:pt x="28" y="9"/>
                  </a:lnTo>
                  <a:lnTo>
                    <a:pt x="34" y="16"/>
                  </a:lnTo>
                  <a:lnTo>
                    <a:pt x="40" y="16"/>
                  </a:lnTo>
                  <a:lnTo>
                    <a:pt x="43" y="16"/>
                  </a:lnTo>
                  <a:lnTo>
                    <a:pt x="40" y="22"/>
                  </a:lnTo>
                  <a:lnTo>
                    <a:pt x="34" y="22"/>
                  </a:lnTo>
                  <a:lnTo>
                    <a:pt x="34" y="25"/>
                  </a:lnTo>
                  <a:lnTo>
                    <a:pt x="28" y="31"/>
                  </a:lnTo>
                  <a:lnTo>
                    <a:pt x="25" y="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7" name="Freeform 43"/>
            <p:cNvSpPr>
              <a:spLocks/>
            </p:cNvSpPr>
            <p:nvPr/>
          </p:nvSpPr>
          <p:spPr bwMode="auto">
            <a:xfrm>
              <a:off x="2399455" y="5124451"/>
              <a:ext cx="44451" cy="33867"/>
            </a:xfrm>
            <a:custGeom>
              <a:avLst/>
              <a:gdLst>
                <a:gd name="T0" fmla="*/ 15 w 21"/>
                <a:gd name="T1" fmla="*/ 16 h 16"/>
                <a:gd name="T2" fmla="*/ 9 w 21"/>
                <a:gd name="T3" fmla="*/ 9 h 16"/>
                <a:gd name="T4" fmla="*/ 6 w 21"/>
                <a:gd name="T5" fmla="*/ 9 h 16"/>
                <a:gd name="T6" fmla="*/ 0 w 21"/>
                <a:gd name="T7" fmla="*/ 6 h 16"/>
                <a:gd name="T8" fmla="*/ 0 w 21"/>
                <a:gd name="T9" fmla="*/ 0 h 16"/>
                <a:gd name="T10" fmla="*/ 6 w 21"/>
                <a:gd name="T11" fmla="*/ 0 h 16"/>
                <a:gd name="T12" fmla="*/ 9 w 21"/>
                <a:gd name="T13" fmla="*/ 6 h 16"/>
                <a:gd name="T14" fmla="*/ 15 w 21"/>
                <a:gd name="T15" fmla="*/ 6 h 16"/>
                <a:gd name="T16" fmla="*/ 21 w 21"/>
                <a:gd name="T17" fmla="*/ 6 h 16"/>
                <a:gd name="T18" fmla="*/ 21 w 21"/>
                <a:gd name="T19" fmla="*/ 9 h 16"/>
                <a:gd name="T20" fmla="*/ 21 w 21"/>
                <a:gd name="T21" fmla="*/ 16 h 16"/>
                <a:gd name="T22" fmla="*/ 15 w 21"/>
                <a:gd name="T2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6">
                  <a:moveTo>
                    <a:pt x="15" y="16"/>
                  </a:moveTo>
                  <a:lnTo>
                    <a:pt x="9" y="9"/>
                  </a:lnTo>
                  <a:lnTo>
                    <a:pt x="6" y="9"/>
                  </a:lnTo>
                  <a:lnTo>
                    <a:pt x="0" y="6"/>
                  </a:lnTo>
                  <a:lnTo>
                    <a:pt x="0" y="0"/>
                  </a:lnTo>
                  <a:lnTo>
                    <a:pt x="6" y="0"/>
                  </a:lnTo>
                  <a:lnTo>
                    <a:pt x="9" y="6"/>
                  </a:lnTo>
                  <a:lnTo>
                    <a:pt x="15" y="6"/>
                  </a:lnTo>
                  <a:lnTo>
                    <a:pt x="21" y="6"/>
                  </a:lnTo>
                  <a:lnTo>
                    <a:pt x="21" y="9"/>
                  </a:lnTo>
                  <a:lnTo>
                    <a:pt x="21" y="16"/>
                  </a:lnTo>
                  <a:lnTo>
                    <a:pt x="15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8" name="Freeform 44"/>
            <p:cNvSpPr>
              <a:spLocks/>
            </p:cNvSpPr>
            <p:nvPr/>
          </p:nvSpPr>
          <p:spPr bwMode="auto">
            <a:xfrm>
              <a:off x="2399455" y="5124451"/>
              <a:ext cx="44451" cy="33867"/>
            </a:xfrm>
            <a:custGeom>
              <a:avLst/>
              <a:gdLst>
                <a:gd name="T0" fmla="*/ 15 w 21"/>
                <a:gd name="T1" fmla="*/ 16 h 16"/>
                <a:gd name="T2" fmla="*/ 9 w 21"/>
                <a:gd name="T3" fmla="*/ 9 h 16"/>
                <a:gd name="T4" fmla="*/ 6 w 21"/>
                <a:gd name="T5" fmla="*/ 9 h 16"/>
                <a:gd name="T6" fmla="*/ 0 w 21"/>
                <a:gd name="T7" fmla="*/ 6 h 16"/>
                <a:gd name="T8" fmla="*/ 0 w 21"/>
                <a:gd name="T9" fmla="*/ 0 h 16"/>
                <a:gd name="T10" fmla="*/ 6 w 21"/>
                <a:gd name="T11" fmla="*/ 0 h 16"/>
                <a:gd name="T12" fmla="*/ 9 w 21"/>
                <a:gd name="T13" fmla="*/ 6 h 16"/>
                <a:gd name="T14" fmla="*/ 15 w 21"/>
                <a:gd name="T15" fmla="*/ 6 h 16"/>
                <a:gd name="T16" fmla="*/ 21 w 21"/>
                <a:gd name="T17" fmla="*/ 6 h 16"/>
                <a:gd name="T18" fmla="*/ 21 w 21"/>
                <a:gd name="T19" fmla="*/ 9 h 16"/>
                <a:gd name="T20" fmla="*/ 21 w 21"/>
                <a:gd name="T21" fmla="*/ 16 h 16"/>
                <a:gd name="T22" fmla="*/ 15 w 21"/>
                <a:gd name="T2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6">
                  <a:moveTo>
                    <a:pt x="15" y="16"/>
                  </a:moveTo>
                  <a:lnTo>
                    <a:pt x="9" y="9"/>
                  </a:lnTo>
                  <a:lnTo>
                    <a:pt x="6" y="9"/>
                  </a:lnTo>
                  <a:lnTo>
                    <a:pt x="0" y="6"/>
                  </a:lnTo>
                  <a:lnTo>
                    <a:pt x="0" y="0"/>
                  </a:lnTo>
                  <a:lnTo>
                    <a:pt x="6" y="0"/>
                  </a:lnTo>
                  <a:lnTo>
                    <a:pt x="9" y="6"/>
                  </a:lnTo>
                  <a:lnTo>
                    <a:pt x="15" y="6"/>
                  </a:lnTo>
                  <a:lnTo>
                    <a:pt x="21" y="6"/>
                  </a:lnTo>
                  <a:lnTo>
                    <a:pt x="21" y="9"/>
                  </a:lnTo>
                  <a:lnTo>
                    <a:pt x="21" y="16"/>
                  </a:lnTo>
                  <a:lnTo>
                    <a:pt x="15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9" name="Freeform 45"/>
            <p:cNvSpPr>
              <a:spLocks/>
            </p:cNvSpPr>
            <p:nvPr/>
          </p:nvSpPr>
          <p:spPr bwMode="auto">
            <a:xfrm>
              <a:off x="2120055" y="5190069"/>
              <a:ext cx="46567" cy="31751"/>
            </a:xfrm>
            <a:custGeom>
              <a:avLst/>
              <a:gdLst>
                <a:gd name="T0" fmla="*/ 12 w 22"/>
                <a:gd name="T1" fmla="*/ 9 h 15"/>
                <a:gd name="T2" fmla="*/ 15 w 22"/>
                <a:gd name="T3" fmla="*/ 9 h 15"/>
                <a:gd name="T4" fmla="*/ 15 w 22"/>
                <a:gd name="T5" fmla="*/ 6 h 15"/>
                <a:gd name="T6" fmla="*/ 22 w 22"/>
                <a:gd name="T7" fmla="*/ 0 h 15"/>
                <a:gd name="T8" fmla="*/ 15 w 22"/>
                <a:gd name="T9" fmla="*/ 0 h 15"/>
                <a:gd name="T10" fmla="*/ 12 w 22"/>
                <a:gd name="T11" fmla="*/ 0 h 15"/>
                <a:gd name="T12" fmla="*/ 12 w 22"/>
                <a:gd name="T13" fmla="*/ 6 h 15"/>
                <a:gd name="T14" fmla="*/ 0 w 22"/>
                <a:gd name="T15" fmla="*/ 6 h 15"/>
                <a:gd name="T16" fmla="*/ 0 w 22"/>
                <a:gd name="T17" fmla="*/ 9 h 15"/>
                <a:gd name="T18" fmla="*/ 0 w 22"/>
                <a:gd name="T19" fmla="*/ 15 h 15"/>
                <a:gd name="T20" fmla="*/ 12 w 22"/>
                <a:gd name="T2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5">
                  <a:moveTo>
                    <a:pt x="12" y="9"/>
                  </a:moveTo>
                  <a:lnTo>
                    <a:pt x="15" y="9"/>
                  </a:lnTo>
                  <a:lnTo>
                    <a:pt x="15" y="6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5"/>
                  </a:lnTo>
                  <a:lnTo>
                    <a:pt x="12" y="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0" name="Freeform 46"/>
            <p:cNvSpPr>
              <a:spLocks/>
            </p:cNvSpPr>
            <p:nvPr/>
          </p:nvSpPr>
          <p:spPr bwMode="auto">
            <a:xfrm>
              <a:off x="2120055" y="5190069"/>
              <a:ext cx="46567" cy="31751"/>
            </a:xfrm>
            <a:custGeom>
              <a:avLst/>
              <a:gdLst>
                <a:gd name="T0" fmla="*/ 12 w 22"/>
                <a:gd name="T1" fmla="*/ 9 h 15"/>
                <a:gd name="T2" fmla="*/ 15 w 22"/>
                <a:gd name="T3" fmla="*/ 9 h 15"/>
                <a:gd name="T4" fmla="*/ 15 w 22"/>
                <a:gd name="T5" fmla="*/ 6 h 15"/>
                <a:gd name="T6" fmla="*/ 22 w 22"/>
                <a:gd name="T7" fmla="*/ 0 h 15"/>
                <a:gd name="T8" fmla="*/ 15 w 22"/>
                <a:gd name="T9" fmla="*/ 0 h 15"/>
                <a:gd name="T10" fmla="*/ 12 w 22"/>
                <a:gd name="T11" fmla="*/ 0 h 15"/>
                <a:gd name="T12" fmla="*/ 12 w 22"/>
                <a:gd name="T13" fmla="*/ 6 h 15"/>
                <a:gd name="T14" fmla="*/ 0 w 22"/>
                <a:gd name="T15" fmla="*/ 6 h 15"/>
                <a:gd name="T16" fmla="*/ 0 w 22"/>
                <a:gd name="T17" fmla="*/ 9 h 15"/>
                <a:gd name="T18" fmla="*/ 0 w 22"/>
                <a:gd name="T19" fmla="*/ 15 h 15"/>
                <a:gd name="T20" fmla="*/ 12 w 22"/>
                <a:gd name="T2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15">
                  <a:moveTo>
                    <a:pt x="12" y="9"/>
                  </a:moveTo>
                  <a:lnTo>
                    <a:pt x="15" y="9"/>
                  </a:lnTo>
                  <a:lnTo>
                    <a:pt x="15" y="6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5"/>
                  </a:lnTo>
                  <a:lnTo>
                    <a:pt x="12" y="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1" name="Freeform 47"/>
            <p:cNvSpPr>
              <a:spLocks/>
            </p:cNvSpPr>
            <p:nvPr/>
          </p:nvSpPr>
          <p:spPr bwMode="auto">
            <a:xfrm>
              <a:off x="1933788" y="3875618"/>
              <a:ext cx="1007533" cy="977900"/>
            </a:xfrm>
            <a:custGeom>
              <a:avLst/>
              <a:gdLst>
                <a:gd name="T0" fmla="*/ 400 w 476"/>
                <a:gd name="T1" fmla="*/ 404 h 462"/>
                <a:gd name="T2" fmla="*/ 394 w 476"/>
                <a:gd name="T3" fmla="*/ 370 h 462"/>
                <a:gd name="T4" fmla="*/ 378 w 476"/>
                <a:gd name="T5" fmla="*/ 346 h 462"/>
                <a:gd name="T6" fmla="*/ 409 w 476"/>
                <a:gd name="T7" fmla="*/ 330 h 462"/>
                <a:gd name="T8" fmla="*/ 406 w 476"/>
                <a:gd name="T9" fmla="*/ 306 h 462"/>
                <a:gd name="T10" fmla="*/ 400 w 476"/>
                <a:gd name="T11" fmla="*/ 278 h 462"/>
                <a:gd name="T12" fmla="*/ 400 w 476"/>
                <a:gd name="T13" fmla="*/ 269 h 462"/>
                <a:gd name="T14" fmla="*/ 391 w 476"/>
                <a:gd name="T15" fmla="*/ 254 h 462"/>
                <a:gd name="T16" fmla="*/ 421 w 476"/>
                <a:gd name="T17" fmla="*/ 223 h 462"/>
                <a:gd name="T18" fmla="*/ 446 w 476"/>
                <a:gd name="T19" fmla="*/ 208 h 462"/>
                <a:gd name="T20" fmla="*/ 455 w 476"/>
                <a:gd name="T21" fmla="*/ 175 h 462"/>
                <a:gd name="T22" fmla="*/ 461 w 476"/>
                <a:gd name="T23" fmla="*/ 144 h 462"/>
                <a:gd name="T24" fmla="*/ 421 w 476"/>
                <a:gd name="T25" fmla="*/ 110 h 462"/>
                <a:gd name="T26" fmla="*/ 391 w 476"/>
                <a:gd name="T27" fmla="*/ 104 h 462"/>
                <a:gd name="T28" fmla="*/ 369 w 476"/>
                <a:gd name="T29" fmla="*/ 80 h 462"/>
                <a:gd name="T30" fmla="*/ 351 w 476"/>
                <a:gd name="T31" fmla="*/ 74 h 462"/>
                <a:gd name="T32" fmla="*/ 339 w 476"/>
                <a:gd name="T33" fmla="*/ 49 h 462"/>
                <a:gd name="T34" fmla="*/ 320 w 476"/>
                <a:gd name="T35" fmla="*/ 28 h 462"/>
                <a:gd name="T36" fmla="*/ 305 w 476"/>
                <a:gd name="T37" fmla="*/ 9 h 462"/>
                <a:gd name="T38" fmla="*/ 281 w 476"/>
                <a:gd name="T39" fmla="*/ 0 h 462"/>
                <a:gd name="T40" fmla="*/ 265 w 476"/>
                <a:gd name="T41" fmla="*/ 25 h 462"/>
                <a:gd name="T42" fmla="*/ 244 w 476"/>
                <a:gd name="T43" fmla="*/ 43 h 462"/>
                <a:gd name="T44" fmla="*/ 210 w 476"/>
                <a:gd name="T45" fmla="*/ 58 h 462"/>
                <a:gd name="T46" fmla="*/ 198 w 476"/>
                <a:gd name="T47" fmla="*/ 71 h 462"/>
                <a:gd name="T48" fmla="*/ 158 w 476"/>
                <a:gd name="T49" fmla="*/ 58 h 462"/>
                <a:gd name="T50" fmla="*/ 149 w 476"/>
                <a:gd name="T51" fmla="*/ 34 h 462"/>
                <a:gd name="T52" fmla="*/ 128 w 476"/>
                <a:gd name="T53" fmla="*/ 49 h 462"/>
                <a:gd name="T54" fmla="*/ 134 w 476"/>
                <a:gd name="T55" fmla="*/ 86 h 462"/>
                <a:gd name="T56" fmla="*/ 113 w 476"/>
                <a:gd name="T57" fmla="*/ 80 h 462"/>
                <a:gd name="T58" fmla="*/ 79 w 476"/>
                <a:gd name="T59" fmla="*/ 74 h 462"/>
                <a:gd name="T60" fmla="*/ 70 w 476"/>
                <a:gd name="T61" fmla="*/ 58 h 462"/>
                <a:gd name="T62" fmla="*/ 33 w 476"/>
                <a:gd name="T63" fmla="*/ 58 h 462"/>
                <a:gd name="T64" fmla="*/ 3 w 476"/>
                <a:gd name="T65" fmla="*/ 58 h 462"/>
                <a:gd name="T66" fmla="*/ 18 w 476"/>
                <a:gd name="T67" fmla="*/ 74 h 462"/>
                <a:gd name="T68" fmla="*/ 3 w 476"/>
                <a:gd name="T69" fmla="*/ 86 h 462"/>
                <a:gd name="T70" fmla="*/ 27 w 476"/>
                <a:gd name="T71" fmla="*/ 95 h 462"/>
                <a:gd name="T72" fmla="*/ 49 w 476"/>
                <a:gd name="T73" fmla="*/ 120 h 462"/>
                <a:gd name="T74" fmla="*/ 73 w 476"/>
                <a:gd name="T75" fmla="*/ 135 h 462"/>
                <a:gd name="T76" fmla="*/ 79 w 476"/>
                <a:gd name="T77" fmla="*/ 153 h 462"/>
                <a:gd name="T78" fmla="*/ 82 w 476"/>
                <a:gd name="T79" fmla="*/ 184 h 462"/>
                <a:gd name="T80" fmla="*/ 103 w 476"/>
                <a:gd name="T81" fmla="*/ 208 h 462"/>
                <a:gd name="T82" fmla="*/ 97 w 476"/>
                <a:gd name="T83" fmla="*/ 239 h 462"/>
                <a:gd name="T84" fmla="*/ 103 w 476"/>
                <a:gd name="T85" fmla="*/ 263 h 462"/>
                <a:gd name="T86" fmla="*/ 97 w 476"/>
                <a:gd name="T87" fmla="*/ 269 h 462"/>
                <a:gd name="T88" fmla="*/ 82 w 476"/>
                <a:gd name="T89" fmla="*/ 269 h 462"/>
                <a:gd name="T90" fmla="*/ 79 w 476"/>
                <a:gd name="T91" fmla="*/ 300 h 462"/>
                <a:gd name="T92" fmla="*/ 58 w 476"/>
                <a:gd name="T93" fmla="*/ 318 h 462"/>
                <a:gd name="T94" fmla="*/ 27 w 476"/>
                <a:gd name="T95" fmla="*/ 361 h 462"/>
                <a:gd name="T96" fmla="*/ 49 w 476"/>
                <a:gd name="T97" fmla="*/ 379 h 462"/>
                <a:gd name="T98" fmla="*/ 82 w 476"/>
                <a:gd name="T99" fmla="*/ 404 h 462"/>
                <a:gd name="T100" fmla="*/ 125 w 476"/>
                <a:gd name="T101" fmla="*/ 425 h 462"/>
                <a:gd name="T102" fmla="*/ 155 w 476"/>
                <a:gd name="T103" fmla="*/ 444 h 462"/>
                <a:gd name="T104" fmla="*/ 189 w 476"/>
                <a:gd name="T105" fmla="*/ 456 h 462"/>
                <a:gd name="T106" fmla="*/ 220 w 476"/>
                <a:gd name="T107" fmla="*/ 456 h 462"/>
                <a:gd name="T108" fmla="*/ 220 w 476"/>
                <a:gd name="T109" fmla="*/ 428 h 462"/>
                <a:gd name="T110" fmla="*/ 244 w 476"/>
                <a:gd name="T111" fmla="*/ 416 h 462"/>
                <a:gd name="T112" fmla="*/ 275 w 476"/>
                <a:gd name="T113" fmla="*/ 416 h 462"/>
                <a:gd name="T114" fmla="*/ 305 w 476"/>
                <a:gd name="T115" fmla="*/ 416 h 462"/>
                <a:gd name="T116" fmla="*/ 320 w 476"/>
                <a:gd name="T117" fmla="*/ 428 h 462"/>
                <a:gd name="T118" fmla="*/ 339 w 476"/>
                <a:gd name="T119" fmla="*/ 450 h 462"/>
                <a:gd name="T120" fmla="*/ 369 w 476"/>
                <a:gd name="T121" fmla="*/ 444 h 462"/>
                <a:gd name="T122" fmla="*/ 385 w 476"/>
                <a:gd name="T123" fmla="*/ 428 h 462"/>
                <a:gd name="T124" fmla="*/ 406 w 476"/>
                <a:gd name="T125" fmla="*/ 425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76" h="462">
                  <a:moveTo>
                    <a:pt x="406" y="425"/>
                  </a:moveTo>
                  <a:lnTo>
                    <a:pt x="409" y="419"/>
                  </a:lnTo>
                  <a:lnTo>
                    <a:pt x="409" y="416"/>
                  </a:lnTo>
                  <a:lnTo>
                    <a:pt x="415" y="410"/>
                  </a:lnTo>
                  <a:lnTo>
                    <a:pt x="409" y="404"/>
                  </a:lnTo>
                  <a:lnTo>
                    <a:pt x="400" y="404"/>
                  </a:lnTo>
                  <a:lnTo>
                    <a:pt x="394" y="404"/>
                  </a:lnTo>
                  <a:lnTo>
                    <a:pt x="391" y="395"/>
                  </a:lnTo>
                  <a:lnTo>
                    <a:pt x="391" y="389"/>
                  </a:lnTo>
                  <a:lnTo>
                    <a:pt x="391" y="379"/>
                  </a:lnTo>
                  <a:lnTo>
                    <a:pt x="391" y="373"/>
                  </a:lnTo>
                  <a:lnTo>
                    <a:pt x="394" y="370"/>
                  </a:lnTo>
                  <a:lnTo>
                    <a:pt x="394" y="364"/>
                  </a:lnTo>
                  <a:lnTo>
                    <a:pt x="394" y="361"/>
                  </a:lnTo>
                  <a:lnTo>
                    <a:pt x="391" y="355"/>
                  </a:lnTo>
                  <a:lnTo>
                    <a:pt x="385" y="355"/>
                  </a:lnTo>
                  <a:lnTo>
                    <a:pt x="378" y="349"/>
                  </a:lnTo>
                  <a:lnTo>
                    <a:pt x="378" y="346"/>
                  </a:lnTo>
                  <a:lnTo>
                    <a:pt x="385" y="346"/>
                  </a:lnTo>
                  <a:lnTo>
                    <a:pt x="391" y="346"/>
                  </a:lnTo>
                  <a:lnTo>
                    <a:pt x="394" y="346"/>
                  </a:lnTo>
                  <a:lnTo>
                    <a:pt x="400" y="340"/>
                  </a:lnTo>
                  <a:lnTo>
                    <a:pt x="406" y="334"/>
                  </a:lnTo>
                  <a:lnTo>
                    <a:pt x="409" y="330"/>
                  </a:lnTo>
                  <a:lnTo>
                    <a:pt x="406" y="324"/>
                  </a:lnTo>
                  <a:lnTo>
                    <a:pt x="406" y="318"/>
                  </a:lnTo>
                  <a:lnTo>
                    <a:pt x="400" y="315"/>
                  </a:lnTo>
                  <a:lnTo>
                    <a:pt x="400" y="309"/>
                  </a:lnTo>
                  <a:lnTo>
                    <a:pt x="406" y="309"/>
                  </a:lnTo>
                  <a:lnTo>
                    <a:pt x="406" y="306"/>
                  </a:lnTo>
                  <a:lnTo>
                    <a:pt x="406" y="300"/>
                  </a:lnTo>
                  <a:lnTo>
                    <a:pt x="400" y="294"/>
                  </a:lnTo>
                  <a:lnTo>
                    <a:pt x="400" y="291"/>
                  </a:lnTo>
                  <a:lnTo>
                    <a:pt x="406" y="291"/>
                  </a:lnTo>
                  <a:lnTo>
                    <a:pt x="400" y="285"/>
                  </a:lnTo>
                  <a:lnTo>
                    <a:pt x="400" y="278"/>
                  </a:lnTo>
                  <a:lnTo>
                    <a:pt x="406" y="278"/>
                  </a:lnTo>
                  <a:lnTo>
                    <a:pt x="409" y="278"/>
                  </a:lnTo>
                  <a:lnTo>
                    <a:pt x="409" y="275"/>
                  </a:lnTo>
                  <a:lnTo>
                    <a:pt x="406" y="263"/>
                  </a:lnTo>
                  <a:lnTo>
                    <a:pt x="400" y="263"/>
                  </a:lnTo>
                  <a:lnTo>
                    <a:pt x="400" y="269"/>
                  </a:lnTo>
                  <a:lnTo>
                    <a:pt x="394" y="269"/>
                  </a:lnTo>
                  <a:lnTo>
                    <a:pt x="391" y="278"/>
                  </a:lnTo>
                  <a:lnTo>
                    <a:pt x="378" y="285"/>
                  </a:lnTo>
                  <a:lnTo>
                    <a:pt x="375" y="275"/>
                  </a:lnTo>
                  <a:lnTo>
                    <a:pt x="378" y="263"/>
                  </a:lnTo>
                  <a:lnTo>
                    <a:pt x="391" y="254"/>
                  </a:lnTo>
                  <a:lnTo>
                    <a:pt x="391" y="251"/>
                  </a:lnTo>
                  <a:lnTo>
                    <a:pt x="394" y="245"/>
                  </a:lnTo>
                  <a:lnTo>
                    <a:pt x="406" y="245"/>
                  </a:lnTo>
                  <a:lnTo>
                    <a:pt x="415" y="239"/>
                  </a:lnTo>
                  <a:lnTo>
                    <a:pt x="421" y="230"/>
                  </a:lnTo>
                  <a:lnTo>
                    <a:pt x="421" y="223"/>
                  </a:lnTo>
                  <a:lnTo>
                    <a:pt x="424" y="220"/>
                  </a:lnTo>
                  <a:lnTo>
                    <a:pt x="430" y="223"/>
                  </a:lnTo>
                  <a:lnTo>
                    <a:pt x="436" y="230"/>
                  </a:lnTo>
                  <a:lnTo>
                    <a:pt x="440" y="220"/>
                  </a:lnTo>
                  <a:lnTo>
                    <a:pt x="446" y="223"/>
                  </a:lnTo>
                  <a:lnTo>
                    <a:pt x="446" y="208"/>
                  </a:lnTo>
                  <a:lnTo>
                    <a:pt x="452" y="205"/>
                  </a:lnTo>
                  <a:lnTo>
                    <a:pt x="452" y="199"/>
                  </a:lnTo>
                  <a:lnTo>
                    <a:pt x="452" y="190"/>
                  </a:lnTo>
                  <a:lnTo>
                    <a:pt x="452" y="184"/>
                  </a:lnTo>
                  <a:lnTo>
                    <a:pt x="455" y="181"/>
                  </a:lnTo>
                  <a:lnTo>
                    <a:pt x="455" y="175"/>
                  </a:lnTo>
                  <a:lnTo>
                    <a:pt x="461" y="165"/>
                  </a:lnTo>
                  <a:lnTo>
                    <a:pt x="467" y="159"/>
                  </a:lnTo>
                  <a:lnTo>
                    <a:pt x="476" y="150"/>
                  </a:lnTo>
                  <a:lnTo>
                    <a:pt x="470" y="144"/>
                  </a:lnTo>
                  <a:lnTo>
                    <a:pt x="467" y="144"/>
                  </a:lnTo>
                  <a:lnTo>
                    <a:pt x="461" y="144"/>
                  </a:lnTo>
                  <a:lnTo>
                    <a:pt x="455" y="138"/>
                  </a:lnTo>
                  <a:lnTo>
                    <a:pt x="446" y="138"/>
                  </a:lnTo>
                  <a:lnTo>
                    <a:pt x="436" y="135"/>
                  </a:lnTo>
                  <a:lnTo>
                    <a:pt x="430" y="129"/>
                  </a:lnTo>
                  <a:lnTo>
                    <a:pt x="424" y="120"/>
                  </a:lnTo>
                  <a:lnTo>
                    <a:pt x="421" y="110"/>
                  </a:lnTo>
                  <a:lnTo>
                    <a:pt x="409" y="110"/>
                  </a:lnTo>
                  <a:lnTo>
                    <a:pt x="406" y="104"/>
                  </a:lnTo>
                  <a:lnTo>
                    <a:pt x="400" y="104"/>
                  </a:lnTo>
                  <a:lnTo>
                    <a:pt x="394" y="104"/>
                  </a:lnTo>
                  <a:lnTo>
                    <a:pt x="391" y="110"/>
                  </a:lnTo>
                  <a:lnTo>
                    <a:pt x="391" y="104"/>
                  </a:lnTo>
                  <a:lnTo>
                    <a:pt x="385" y="98"/>
                  </a:lnTo>
                  <a:lnTo>
                    <a:pt x="378" y="95"/>
                  </a:lnTo>
                  <a:lnTo>
                    <a:pt x="375" y="95"/>
                  </a:lnTo>
                  <a:lnTo>
                    <a:pt x="375" y="89"/>
                  </a:lnTo>
                  <a:lnTo>
                    <a:pt x="369" y="86"/>
                  </a:lnTo>
                  <a:lnTo>
                    <a:pt x="369" y="80"/>
                  </a:lnTo>
                  <a:lnTo>
                    <a:pt x="366" y="74"/>
                  </a:lnTo>
                  <a:lnTo>
                    <a:pt x="366" y="71"/>
                  </a:lnTo>
                  <a:lnTo>
                    <a:pt x="360" y="71"/>
                  </a:lnTo>
                  <a:lnTo>
                    <a:pt x="360" y="74"/>
                  </a:lnTo>
                  <a:lnTo>
                    <a:pt x="354" y="74"/>
                  </a:lnTo>
                  <a:lnTo>
                    <a:pt x="351" y="74"/>
                  </a:lnTo>
                  <a:lnTo>
                    <a:pt x="345" y="71"/>
                  </a:lnTo>
                  <a:lnTo>
                    <a:pt x="351" y="65"/>
                  </a:lnTo>
                  <a:lnTo>
                    <a:pt x="351" y="58"/>
                  </a:lnTo>
                  <a:lnTo>
                    <a:pt x="351" y="49"/>
                  </a:lnTo>
                  <a:lnTo>
                    <a:pt x="345" y="49"/>
                  </a:lnTo>
                  <a:lnTo>
                    <a:pt x="339" y="49"/>
                  </a:lnTo>
                  <a:lnTo>
                    <a:pt x="336" y="49"/>
                  </a:lnTo>
                  <a:lnTo>
                    <a:pt x="330" y="40"/>
                  </a:lnTo>
                  <a:lnTo>
                    <a:pt x="330" y="34"/>
                  </a:lnTo>
                  <a:lnTo>
                    <a:pt x="323" y="34"/>
                  </a:lnTo>
                  <a:lnTo>
                    <a:pt x="320" y="34"/>
                  </a:lnTo>
                  <a:lnTo>
                    <a:pt x="320" y="28"/>
                  </a:lnTo>
                  <a:lnTo>
                    <a:pt x="320" y="25"/>
                  </a:lnTo>
                  <a:lnTo>
                    <a:pt x="314" y="25"/>
                  </a:lnTo>
                  <a:lnTo>
                    <a:pt x="311" y="25"/>
                  </a:lnTo>
                  <a:lnTo>
                    <a:pt x="311" y="19"/>
                  </a:lnTo>
                  <a:lnTo>
                    <a:pt x="305" y="13"/>
                  </a:lnTo>
                  <a:lnTo>
                    <a:pt x="305" y="9"/>
                  </a:lnTo>
                  <a:lnTo>
                    <a:pt x="305" y="3"/>
                  </a:lnTo>
                  <a:lnTo>
                    <a:pt x="305" y="0"/>
                  </a:lnTo>
                  <a:lnTo>
                    <a:pt x="296" y="0"/>
                  </a:lnTo>
                  <a:lnTo>
                    <a:pt x="290" y="0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0"/>
                  </a:lnTo>
                  <a:lnTo>
                    <a:pt x="268" y="3"/>
                  </a:lnTo>
                  <a:lnTo>
                    <a:pt x="268" y="9"/>
                  </a:lnTo>
                  <a:lnTo>
                    <a:pt x="268" y="13"/>
                  </a:lnTo>
                  <a:lnTo>
                    <a:pt x="265" y="19"/>
                  </a:lnTo>
                  <a:lnTo>
                    <a:pt x="265" y="25"/>
                  </a:lnTo>
                  <a:lnTo>
                    <a:pt x="265" y="34"/>
                  </a:lnTo>
                  <a:lnTo>
                    <a:pt x="265" y="40"/>
                  </a:lnTo>
                  <a:lnTo>
                    <a:pt x="259" y="40"/>
                  </a:lnTo>
                  <a:lnTo>
                    <a:pt x="253" y="40"/>
                  </a:lnTo>
                  <a:lnTo>
                    <a:pt x="250" y="43"/>
                  </a:lnTo>
                  <a:lnTo>
                    <a:pt x="244" y="43"/>
                  </a:lnTo>
                  <a:lnTo>
                    <a:pt x="235" y="49"/>
                  </a:lnTo>
                  <a:lnTo>
                    <a:pt x="226" y="55"/>
                  </a:lnTo>
                  <a:lnTo>
                    <a:pt x="213" y="55"/>
                  </a:lnTo>
                  <a:lnTo>
                    <a:pt x="204" y="55"/>
                  </a:lnTo>
                  <a:lnTo>
                    <a:pt x="204" y="58"/>
                  </a:lnTo>
                  <a:lnTo>
                    <a:pt x="210" y="58"/>
                  </a:lnTo>
                  <a:lnTo>
                    <a:pt x="220" y="65"/>
                  </a:lnTo>
                  <a:lnTo>
                    <a:pt x="226" y="71"/>
                  </a:lnTo>
                  <a:lnTo>
                    <a:pt x="220" y="71"/>
                  </a:lnTo>
                  <a:lnTo>
                    <a:pt x="220" y="74"/>
                  </a:lnTo>
                  <a:lnTo>
                    <a:pt x="210" y="71"/>
                  </a:lnTo>
                  <a:lnTo>
                    <a:pt x="198" y="71"/>
                  </a:lnTo>
                  <a:lnTo>
                    <a:pt x="189" y="71"/>
                  </a:lnTo>
                  <a:lnTo>
                    <a:pt x="189" y="65"/>
                  </a:lnTo>
                  <a:lnTo>
                    <a:pt x="180" y="65"/>
                  </a:lnTo>
                  <a:lnTo>
                    <a:pt x="171" y="58"/>
                  </a:lnTo>
                  <a:lnTo>
                    <a:pt x="158" y="55"/>
                  </a:lnTo>
                  <a:lnTo>
                    <a:pt x="158" y="58"/>
                  </a:lnTo>
                  <a:lnTo>
                    <a:pt x="149" y="55"/>
                  </a:lnTo>
                  <a:lnTo>
                    <a:pt x="155" y="49"/>
                  </a:lnTo>
                  <a:lnTo>
                    <a:pt x="149" y="43"/>
                  </a:lnTo>
                  <a:lnTo>
                    <a:pt x="149" y="40"/>
                  </a:lnTo>
                  <a:lnTo>
                    <a:pt x="155" y="34"/>
                  </a:lnTo>
                  <a:lnTo>
                    <a:pt x="149" y="34"/>
                  </a:lnTo>
                  <a:lnTo>
                    <a:pt x="143" y="34"/>
                  </a:lnTo>
                  <a:lnTo>
                    <a:pt x="140" y="28"/>
                  </a:lnTo>
                  <a:lnTo>
                    <a:pt x="134" y="28"/>
                  </a:lnTo>
                  <a:lnTo>
                    <a:pt x="134" y="34"/>
                  </a:lnTo>
                  <a:lnTo>
                    <a:pt x="128" y="40"/>
                  </a:lnTo>
                  <a:lnTo>
                    <a:pt x="128" y="49"/>
                  </a:lnTo>
                  <a:lnTo>
                    <a:pt x="128" y="55"/>
                  </a:lnTo>
                  <a:lnTo>
                    <a:pt x="134" y="65"/>
                  </a:lnTo>
                  <a:lnTo>
                    <a:pt x="128" y="71"/>
                  </a:lnTo>
                  <a:lnTo>
                    <a:pt x="128" y="74"/>
                  </a:lnTo>
                  <a:lnTo>
                    <a:pt x="128" y="80"/>
                  </a:lnTo>
                  <a:lnTo>
                    <a:pt x="134" y="86"/>
                  </a:lnTo>
                  <a:lnTo>
                    <a:pt x="134" y="89"/>
                  </a:lnTo>
                  <a:lnTo>
                    <a:pt x="125" y="89"/>
                  </a:lnTo>
                  <a:lnTo>
                    <a:pt x="119" y="86"/>
                  </a:lnTo>
                  <a:lnTo>
                    <a:pt x="113" y="86"/>
                  </a:lnTo>
                  <a:lnTo>
                    <a:pt x="110" y="86"/>
                  </a:lnTo>
                  <a:lnTo>
                    <a:pt x="113" y="80"/>
                  </a:lnTo>
                  <a:lnTo>
                    <a:pt x="103" y="80"/>
                  </a:lnTo>
                  <a:lnTo>
                    <a:pt x="94" y="80"/>
                  </a:lnTo>
                  <a:lnTo>
                    <a:pt x="88" y="74"/>
                  </a:lnTo>
                  <a:lnTo>
                    <a:pt x="88" y="80"/>
                  </a:lnTo>
                  <a:lnTo>
                    <a:pt x="79" y="80"/>
                  </a:lnTo>
                  <a:lnTo>
                    <a:pt x="79" y="74"/>
                  </a:lnTo>
                  <a:lnTo>
                    <a:pt x="79" y="65"/>
                  </a:lnTo>
                  <a:lnTo>
                    <a:pt x="73" y="65"/>
                  </a:lnTo>
                  <a:lnTo>
                    <a:pt x="70" y="65"/>
                  </a:lnTo>
                  <a:lnTo>
                    <a:pt x="70" y="58"/>
                  </a:lnTo>
                  <a:lnTo>
                    <a:pt x="73" y="55"/>
                  </a:lnTo>
                  <a:lnTo>
                    <a:pt x="70" y="58"/>
                  </a:lnTo>
                  <a:lnTo>
                    <a:pt x="58" y="55"/>
                  </a:lnTo>
                  <a:lnTo>
                    <a:pt x="55" y="58"/>
                  </a:lnTo>
                  <a:lnTo>
                    <a:pt x="55" y="65"/>
                  </a:lnTo>
                  <a:lnTo>
                    <a:pt x="42" y="65"/>
                  </a:lnTo>
                  <a:lnTo>
                    <a:pt x="42" y="58"/>
                  </a:lnTo>
                  <a:lnTo>
                    <a:pt x="33" y="58"/>
                  </a:lnTo>
                  <a:lnTo>
                    <a:pt x="27" y="58"/>
                  </a:lnTo>
                  <a:lnTo>
                    <a:pt x="24" y="55"/>
                  </a:lnTo>
                  <a:lnTo>
                    <a:pt x="18" y="58"/>
                  </a:lnTo>
                  <a:lnTo>
                    <a:pt x="15" y="58"/>
                  </a:lnTo>
                  <a:lnTo>
                    <a:pt x="9" y="58"/>
                  </a:lnTo>
                  <a:lnTo>
                    <a:pt x="3" y="58"/>
                  </a:lnTo>
                  <a:lnTo>
                    <a:pt x="3" y="65"/>
                  </a:lnTo>
                  <a:lnTo>
                    <a:pt x="9" y="65"/>
                  </a:lnTo>
                  <a:lnTo>
                    <a:pt x="15" y="65"/>
                  </a:lnTo>
                  <a:lnTo>
                    <a:pt x="18" y="65"/>
                  </a:lnTo>
                  <a:lnTo>
                    <a:pt x="18" y="71"/>
                  </a:lnTo>
                  <a:lnTo>
                    <a:pt x="18" y="74"/>
                  </a:lnTo>
                  <a:lnTo>
                    <a:pt x="15" y="74"/>
                  </a:lnTo>
                  <a:lnTo>
                    <a:pt x="15" y="80"/>
                  </a:lnTo>
                  <a:lnTo>
                    <a:pt x="9" y="80"/>
                  </a:lnTo>
                  <a:lnTo>
                    <a:pt x="3" y="80"/>
                  </a:lnTo>
                  <a:lnTo>
                    <a:pt x="0" y="86"/>
                  </a:lnTo>
                  <a:lnTo>
                    <a:pt x="3" y="86"/>
                  </a:lnTo>
                  <a:lnTo>
                    <a:pt x="9" y="89"/>
                  </a:lnTo>
                  <a:lnTo>
                    <a:pt x="15" y="98"/>
                  </a:lnTo>
                  <a:lnTo>
                    <a:pt x="15" y="95"/>
                  </a:lnTo>
                  <a:lnTo>
                    <a:pt x="24" y="98"/>
                  </a:lnTo>
                  <a:lnTo>
                    <a:pt x="24" y="95"/>
                  </a:lnTo>
                  <a:lnTo>
                    <a:pt x="27" y="95"/>
                  </a:lnTo>
                  <a:lnTo>
                    <a:pt x="27" y="98"/>
                  </a:lnTo>
                  <a:lnTo>
                    <a:pt x="39" y="110"/>
                  </a:lnTo>
                  <a:lnTo>
                    <a:pt x="42" y="110"/>
                  </a:lnTo>
                  <a:lnTo>
                    <a:pt x="42" y="113"/>
                  </a:lnTo>
                  <a:lnTo>
                    <a:pt x="49" y="113"/>
                  </a:lnTo>
                  <a:lnTo>
                    <a:pt x="49" y="120"/>
                  </a:lnTo>
                  <a:lnTo>
                    <a:pt x="49" y="126"/>
                  </a:lnTo>
                  <a:lnTo>
                    <a:pt x="58" y="126"/>
                  </a:lnTo>
                  <a:lnTo>
                    <a:pt x="70" y="126"/>
                  </a:lnTo>
                  <a:lnTo>
                    <a:pt x="64" y="129"/>
                  </a:lnTo>
                  <a:lnTo>
                    <a:pt x="70" y="129"/>
                  </a:lnTo>
                  <a:lnTo>
                    <a:pt x="73" y="135"/>
                  </a:lnTo>
                  <a:lnTo>
                    <a:pt x="70" y="144"/>
                  </a:lnTo>
                  <a:lnTo>
                    <a:pt x="73" y="144"/>
                  </a:lnTo>
                  <a:lnTo>
                    <a:pt x="79" y="150"/>
                  </a:lnTo>
                  <a:lnTo>
                    <a:pt x="88" y="150"/>
                  </a:lnTo>
                  <a:lnTo>
                    <a:pt x="79" y="150"/>
                  </a:lnTo>
                  <a:lnTo>
                    <a:pt x="79" y="153"/>
                  </a:lnTo>
                  <a:lnTo>
                    <a:pt x="82" y="153"/>
                  </a:lnTo>
                  <a:lnTo>
                    <a:pt x="82" y="159"/>
                  </a:lnTo>
                  <a:lnTo>
                    <a:pt x="73" y="168"/>
                  </a:lnTo>
                  <a:lnTo>
                    <a:pt x="73" y="175"/>
                  </a:lnTo>
                  <a:lnTo>
                    <a:pt x="79" y="184"/>
                  </a:lnTo>
                  <a:lnTo>
                    <a:pt x="82" y="184"/>
                  </a:lnTo>
                  <a:lnTo>
                    <a:pt x="82" y="196"/>
                  </a:lnTo>
                  <a:lnTo>
                    <a:pt x="88" y="199"/>
                  </a:lnTo>
                  <a:lnTo>
                    <a:pt x="88" y="205"/>
                  </a:lnTo>
                  <a:lnTo>
                    <a:pt x="97" y="208"/>
                  </a:lnTo>
                  <a:lnTo>
                    <a:pt x="103" y="205"/>
                  </a:lnTo>
                  <a:lnTo>
                    <a:pt x="103" y="208"/>
                  </a:lnTo>
                  <a:lnTo>
                    <a:pt x="103" y="214"/>
                  </a:lnTo>
                  <a:lnTo>
                    <a:pt x="97" y="220"/>
                  </a:lnTo>
                  <a:lnTo>
                    <a:pt x="103" y="220"/>
                  </a:lnTo>
                  <a:lnTo>
                    <a:pt x="97" y="223"/>
                  </a:lnTo>
                  <a:lnTo>
                    <a:pt x="97" y="236"/>
                  </a:lnTo>
                  <a:lnTo>
                    <a:pt x="97" y="239"/>
                  </a:lnTo>
                  <a:lnTo>
                    <a:pt x="94" y="245"/>
                  </a:lnTo>
                  <a:lnTo>
                    <a:pt x="94" y="251"/>
                  </a:lnTo>
                  <a:lnTo>
                    <a:pt x="97" y="251"/>
                  </a:lnTo>
                  <a:lnTo>
                    <a:pt x="97" y="254"/>
                  </a:lnTo>
                  <a:lnTo>
                    <a:pt x="97" y="260"/>
                  </a:lnTo>
                  <a:lnTo>
                    <a:pt x="103" y="263"/>
                  </a:lnTo>
                  <a:lnTo>
                    <a:pt x="103" y="269"/>
                  </a:lnTo>
                  <a:lnTo>
                    <a:pt x="103" y="278"/>
                  </a:lnTo>
                  <a:lnTo>
                    <a:pt x="103" y="285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69"/>
                  </a:lnTo>
                  <a:lnTo>
                    <a:pt x="94" y="263"/>
                  </a:lnTo>
                  <a:lnTo>
                    <a:pt x="94" y="260"/>
                  </a:lnTo>
                  <a:lnTo>
                    <a:pt x="88" y="254"/>
                  </a:lnTo>
                  <a:lnTo>
                    <a:pt x="88" y="251"/>
                  </a:lnTo>
                  <a:lnTo>
                    <a:pt x="82" y="254"/>
                  </a:lnTo>
                  <a:lnTo>
                    <a:pt x="82" y="269"/>
                  </a:lnTo>
                  <a:lnTo>
                    <a:pt x="82" y="275"/>
                  </a:lnTo>
                  <a:lnTo>
                    <a:pt x="79" y="278"/>
                  </a:lnTo>
                  <a:lnTo>
                    <a:pt x="79" y="291"/>
                  </a:lnTo>
                  <a:lnTo>
                    <a:pt x="73" y="291"/>
                  </a:lnTo>
                  <a:lnTo>
                    <a:pt x="82" y="294"/>
                  </a:lnTo>
                  <a:lnTo>
                    <a:pt x="79" y="300"/>
                  </a:lnTo>
                  <a:lnTo>
                    <a:pt x="70" y="300"/>
                  </a:lnTo>
                  <a:lnTo>
                    <a:pt x="70" y="306"/>
                  </a:lnTo>
                  <a:lnTo>
                    <a:pt x="70" y="309"/>
                  </a:lnTo>
                  <a:lnTo>
                    <a:pt x="64" y="315"/>
                  </a:lnTo>
                  <a:lnTo>
                    <a:pt x="64" y="318"/>
                  </a:lnTo>
                  <a:lnTo>
                    <a:pt x="58" y="318"/>
                  </a:lnTo>
                  <a:lnTo>
                    <a:pt x="58" y="330"/>
                  </a:lnTo>
                  <a:lnTo>
                    <a:pt x="55" y="330"/>
                  </a:lnTo>
                  <a:lnTo>
                    <a:pt x="49" y="334"/>
                  </a:lnTo>
                  <a:lnTo>
                    <a:pt x="49" y="340"/>
                  </a:lnTo>
                  <a:lnTo>
                    <a:pt x="39" y="349"/>
                  </a:lnTo>
                  <a:lnTo>
                    <a:pt x="27" y="361"/>
                  </a:lnTo>
                  <a:lnTo>
                    <a:pt x="33" y="364"/>
                  </a:lnTo>
                  <a:lnTo>
                    <a:pt x="39" y="370"/>
                  </a:lnTo>
                  <a:lnTo>
                    <a:pt x="39" y="373"/>
                  </a:lnTo>
                  <a:lnTo>
                    <a:pt x="39" y="379"/>
                  </a:lnTo>
                  <a:lnTo>
                    <a:pt x="42" y="379"/>
                  </a:lnTo>
                  <a:lnTo>
                    <a:pt x="49" y="379"/>
                  </a:lnTo>
                  <a:lnTo>
                    <a:pt x="58" y="389"/>
                  </a:lnTo>
                  <a:lnTo>
                    <a:pt x="64" y="389"/>
                  </a:lnTo>
                  <a:lnTo>
                    <a:pt x="70" y="401"/>
                  </a:lnTo>
                  <a:lnTo>
                    <a:pt x="73" y="401"/>
                  </a:lnTo>
                  <a:lnTo>
                    <a:pt x="79" y="401"/>
                  </a:lnTo>
                  <a:lnTo>
                    <a:pt x="82" y="404"/>
                  </a:lnTo>
                  <a:lnTo>
                    <a:pt x="94" y="416"/>
                  </a:lnTo>
                  <a:lnTo>
                    <a:pt x="97" y="416"/>
                  </a:lnTo>
                  <a:lnTo>
                    <a:pt x="110" y="419"/>
                  </a:lnTo>
                  <a:lnTo>
                    <a:pt x="113" y="419"/>
                  </a:lnTo>
                  <a:lnTo>
                    <a:pt x="113" y="425"/>
                  </a:lnTo>
                  <a:lnTo>
                    <a:pt x="125" y="425"/>
                  </a:lnTo>
                  <a:lnTo>
                    <a:pt x="137" y="422"/>
                  </a:lnTo>
                  <a:lnTo>
                    <a:pt x="143" y="425"/>
                  </a:lnTo>
                  <a:lnTo>
                    <a:pt x="146" y="431"/>
                  </a:lnTo>
                  <a:lnTo>
                    <a:pt x="143" y="441"/>
                  </a:lnTo>
                  <a:lnTo>
                    <a:pt x="149" y="444"/>
                  </a:lnTo>
                  <a:lnTo>
                    <a:pt x="155" y="444"/>
                  </a:lnTo>
                  <a:lnTo>
                    <a:pt x="158" y="444"/>
                  </a:lnTo>
                  <a:lnTo>
                    <a:pt x="165" y="444"/>
                  </a:lnTo>
                  <a:lnTo>
                    <a:pt x="171" y="450"/>
                  </a:lnTo>
                  <a:lnTo>
                    <a:pt x="174" y="456"/>
                  </a:lnTo>
                  <a:lnTo>
                    <a:pt x="180" y="456"/>
                  </a:lnTo>
                  <a:lnTo>
                    <a:pt x="189" y="456"/>
                  </a:lnTo>
                  <a:lnTo>
                    <a:pt x="195" y="459"/>
                  </a:lnTo>
                  <a:lnTo>
                    <a:pt x="201" y="462"/>
                  </a:lnTo>
                  <a:lnTo>
                    <a:pt x="204" y="459"/>
                  </a:lnTo>
                  <a:lnTo>
                    <a:pt x="210" y="459"/>
                  </a:lnTo>
                  <a:lnTo>
                    <a:pt x="213" y="462"/>
                  </a:lnTo>
                  <a:lnTo>
                    <a:pt x="220" y="456"/>
                  </a:lnTo>
                  <a:lnTo>
                    <a:pt x="217" y="456"/>
                  </a:lnTo>
                  <a:lnTo>
                    <a:pt x="217" y="453"/>
                  </a:lnTo>
                  <a:lnTo>
                    <a:pt x="213" y="450"/>
                  </a:lnTo>
                  <a:lnTo>
                    <a:pt x="220" y="444"/>
                  </a:lnTo>
                  <a:lnTo>
                    <a:pt x="213" y="441"/>
                  </a:lnTo>
                  <a:lnTo>
                    <a:pt x="220" y="428"/>
                  </a:lnTo>
                  <a:lnTo>
                    <a:pt x="220" y="425"/>
                  </a:lnTo>
                  <a:lnTo>
                    <a:pt x="226" y="419"/>
                  </a:lnTo>
                  <a:lnTo>
                    <a:pt x="229" y="419"/>
                  </a:lnTo>
                  <a:lnTo>
                    <a:pt x="235" y="416"/>
                  </a:lnTo>
                  <a:lnTo>
                    <a:pt x="241" y="416"/>
                  </a:lnTo>
                  <a:lnTo>
                    <a:pt x="244" y="416"/>
                  </a:lnTo>
                  <a:lnTo>
                    <a:pt x="250" y="416"/>
                  </a:lnTo>
                  <a:lnTo>
                    <a:pt x="253" y="410"/>
                  </a:lnTo>
                  <a:lnTo>
                    <a:pt x="259" y="404"/>
                  </a:lnTo>
                  <a:lnTo>
                    <a:pt x="265" y="404"/>
                  </a:lnTo>
                  <a:lnTo>
                    <a:pt x="268" y="410"/>
                  </a:lnTo>
                  <a:lnTo>
                    <a:pt x="275" y="416"/>
                  </a:lnTo>
                  <a:lnTo>
                    <a:pt x="281" y="416"/>
                  </a:lnTo>
                  <a:lnTo>
                    <a:pt x="290" y="416"/>
                  </a:lnTo>
                  <a:lnTo>
                    <a:pt x="290" y="425"/>
                  </a:lnTo>
                  <a:lnTo>
                    <a:pt x="296" y="419"/>
                  </a:lnTo>
                  <a:lnTo>
                    <a:pt x="299" y="419"/>
                  </a:lnTo>
                  <a:lnTo>
                    <a:pt x="305" y="416"/>
                  </a:lnTo>
                  <a:lnTo>
                    <a:pt x="311" y="416"/>
                  </a:lnTo>
                  <a:lnTo>
                    <a:pt x="311" y="419"/>
                  </a:lnTo>
                  <a:lnTo>
                    <a:pt x="311" y="425"/>
                  </a:lnTo>
                  <a:lnTo>
                    <a:pt x="314" y="425"/>
                  </a:lnTo>
                  <a:lnTo>
                    <a:pt x="320" y="425"/>
                  </a:lnTo>
                  <a:lnTo>
                    <a:pt x="320" y="428"/>
                  </a:lnTo>
                  <a:lnTo>
                    <a:pt x="320" y="434"/>
                  </a:lnTo>
                  <a:lnTo>
                    <a:pt x="323" y="428"/>
                  </a:lnTo>
                  <a:lnTo>
                    <a:pt x="330" y="434"/>
                  </a:lnTo>
                  <a:lnTo>
                    <a:pt x="336" y="441"/>
                  </a:lnTo>
                  <a:lnTo>
                    <a:pt x="336" y="444"/>
                  </a:lnTo>
                  <a:lnTo>
                    <a:pt x="339" y="450"/>
                  </a:lnTo>
                  <a:lnTo>
                    <a:pt x="345" y="450"/>
                  </a:lnTo>
                  <a:lnTo>
                    <a:pt x="351" y="450"/>
                  </a:lnTo>
                  <a:lnTo>
                    <a:pt x="354" y="450"/>
                  </a:lnTo>
                  <a:lnTo>
                    <a:pt x="360" y="450"/>
                  </a:lnTo>
                  <a:lnTo>
                    <a:pt x="366" y="450"/>
                  </a:lnTo>
                  <a:lnTo>
                    <a:pt x="369" y="444"/>
                  </a:lnTo>
                  <a:lnTo>
                    <a:pt x="369" y="441"/>
                  </a:lnTo>
                  <a:lnTo>
                    <a:pt x="369" y="434"/>
                  </a:lnTo>
                  <a:lnTo>
                    <a:pt x="375" y="434"/>
                  </a:lnTo>
                  <a:lnTo>
                    <a:pt x="378" y="434"/>
                  </a:lnTo>
                  <a:lnTo>
                    <a:pt x="385" y="434"/>
                  </a:lnTo>
                  <a:lnTo>
                    <a:pt x="385" y="428"/>
                  </a:lnTo>
                  <a:lnTo>
                    <a:pt x="391" y="428"/>
                  </a:lnTo>
                  <a:lnTo>
                    <a:pt x="394" y="428"/>
                  </a:lnTo>
                  <a:lnTo>
                    <a:pt x="394" y="434"/>
                  </a:lnTo>
                  <a:lnTo>
                    <a:pt x="406" y="425"/>
                  </a:lnTo>
                  <a:lnTo>
                    <a:pt x="400" y="428"/>
                  </a:lnTo>
                  <a:lnTo>
                    <a:pt x="406" y="4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2" name="Freeform 48"/>
            <p:cNvSpPr>
              <a:spLocks/>
            </p:cNvSpPr>
            <p:nvPr/>
          </p:nvSpPr>
          <p:spPr bwMode="auto">
            <a:xfrm>
              <a:off x="1933788" y="3875618"/>
              <a:ext cx="1007533" cy="977900"/>
            </a:xfrm>
            <a:custGeom>
              <a:avLst/>
              <a:gdLst>
                <a:gd name="T0" fmla="*/ 400 w 476"/>
                <a:gd name="T1" fmla="*/ 404 h 462"/>
                <a:gd name="T2" fmla="*/ 394 w 476"/>
                <a:gd name="T3" fmla="*/ 370 h 462"/>
                <a:gd name="T4" fmla="*/ 378 w 476"/>
                <a:gd name="T5" fmla="*/ 346 h 462"/>
                <a:gd name="T6" fmla="*/ 409 w 476"/>
                <a:gd name="T7" fmla="*/ 330 h 462"/>
                <a:gd name="T8" fmla="*/ 406 w 476"/>
                <a:gd name="T9" fmla="*/ 306 h 462"/>
                <a:gd name="T10" fmla="*/ 400 w 476"/>
                <a:gd name="T11" fmla="*/ 278 h 462"/>
                <a:gd name="T12" fmla="*/ 400 w 476"/>
                <a:gd name="T13" fmla="*/ 269 h 462"/>
                <a:gd name="T14" fmla="*/ 391 w 476"/>
                <a:gd name="T15" fmla="*/ 254 h 462"/>
                <a:gd name="T16" fmla="*/ 421 w 476"/>
                <a:gd name="T17" fmla="*/ 223 h 462"/>
                <a:gd name="T18" fmla="*/ 446 w 476"/>
                <a:gd name="T19" fmla="*/ 208 h 462"/>
                <a:gd name="T20" fmla="*/ 455 w 476"/>
                <a:gd name="T21" fmla="*/ 175 h 462"/>
                <a:gd name="T22" fmla="*/ 461 w 476"/>
                <a:gd name="T23" fmla="*/ 144 h 462"/>
                <a:gd name="T24" fmla="*/ 421 w 476"/>
                <a:gd name="T25" fmla="*/ 110 h 462"/>
                <a:gd name="T26" fmla="*/ 391 w 476"/>
                <a:gd name="T27" fmla="*/ 104 h 462"/>
                <a:gd name="T28" fmla="*/ 369 w 476"/>
                <a:gd name="T29" fmla="*/ 80 h 462"/>
                <a:gd name="T30" fmla="*/ 351 w 476"/>
                <a:gd name="T31" fmla="*/ 74 h 462"/>
                <a:gd name="T32" fmla="*/ 339 w 476"/>
                <a:gd name="T33" fmla="*/ 49 h 462"/>
                <a:gd name="T34" fmla="*/ 320 w 476"/>
                <a:gd name="T35" fmla="*/ 28 h 462"/>
                <a:gd name="T36" fmla="*/ 305 w 476"/>
                <a:gd name="T37" fmla="*/ 9 h 462"/>
                <a:gd name="T38" fmla="*/ 281 w 476"/>
                <a:gd name="T39" fmla="*/ 0 h 462"/>
                <a:gd name="T40" fmla="*/ 265 w 476"/>
                <a:gd name="T41" fmla="*/ 25 h 462"/>
                <a:gd name="T42" fmla="*/ 244 w 476"/>
                <a:gd name="T43" fmla="*/ 43 h 462"/>
                <a:gd name="T44" fmla="*/ 210 w 476"/>
                <a:gd name="T45" fmla="*/ 58 h 462"/>
                <a:gd name="T46" fmla="*/ 198 w 476"/>
                <a:gd name="T47" fmla="*/ 71 h 462"/>
                <a:gd name="T48" fmla="*/ 158 w 476"/>
                <a:gd name="T49" fmla="*/ 58 h 462"/>
                <a:gd name="T50" fmla="*/ 149 w 476"/>
                <a:gd name="T51" fmla="*/ 34 h 462"/>
                <a:gd name="T52" fmla="*/ 128 w 476"/>
                <a:gd name="T53" fmla="*/ 49 h 462"/>
                <a:gd name="T54" fmla="*/ 134 w 476"/>
                <a:gd name="T55" fmla="*/ 86 h 462"/>
                <a:gd name="T56" fmla="*/ 113 w 476"/>
                <a:gd name="T57" fmla="*/ 80 h 462"/>
                <a:gd name="T58" fmla="*/ 79 w 476"/>
                <a:gd name="T59" fmla="*/ 74 h 462"/>
                <a:gd name="T60" fmla="*/ 70 w 476"/>
                <a:gd name="T61" fmla="*/ 58 h 462"/>
                <a:gd name="T62" fmla="*/ 33 w 476"/>
                <a:gd name="T63" fmla="*/ 58 h 462"/>
                <a:gd name="T64" fmla="*/ 3 w 476"/>
                <a:gd name="T65" fmla="*/ 58 h 462"/>
                <a:gd name="T66" fmla="*/ 18 w 476"/>
                <a:gd name="T67" fmla="*/ 74 h 462"/>
                <a:gd name="T68" fmla="*/ 3 w 476"/>
                <a:gd name="T69" fmla="*/ 86 h 462"/>
                <a:gd name="T70" fmla="*/ 27 w 476"/>
                <a:gd name="T71" fmla="*/ 95 h 462"/>
                <a:gd name="T72" fmla="*/ 49 w 476"/>
                <a:gd name="T73" fmla="*/ 120 h 462"/>
                <a:gd name="T74" fmla="*/ 73 w 476"/>
                <a:gd name="T75" fmla="*/ 135 h 462"/>
                <a:gd name="T76" fmla="*/ 79 w 476"/>
                <a:gd name="T77" fmla="*/ 153 h 462"/>
                <a:gd name="T78" fmla="*/ 82 w 476"/>
                <a:gd name="T79" fmla="*/ 184 h 462"/>
                <a:gd name="T80" fmla="*/ 103 w 476"/>
                <a:gd name="T81" fmla="*/ 208 h 462"/>
                <a:gd name="T82" fmla="*/ 97 w 476"/>
                <a:gd name="T83" fmla="*/ 239 h 462"/>
                <a:gd name="T84" fmla="*/ 103 w 476"/>
                <a:gd name="T85" fmla="*/ 263 h 462"/>
                <a:gd name="T86" fmla="*/ 97 w 476"/>
                <a:gd name="T87" fmla="*/ 269 h 462"/>
                <a:gd name="T88" fmla="*/ 82 w 476"/>
                <a:gd name="T89" fmla="*/ 269 h 462"/>
                <a:gd name="T90" fmla="*/ 79 w 476"/>
                <a:gd name="T91" fmla="*/ 300 h 462"/>
                <a:gd name="T92" fmla="*/ 58 w 476"/>
                <a:gd name="T93" fmla="*/ 318 h 462"/>
                <a:gd name="T94" fmla="*/ 27 w 476"/>
                <a:gd name="T95" fmla="*/ 361 h 462"/>
                <a:gd name="T96" fmla="*/ 49 w 476"/>
                <a:gd name="T97" fmla="*/ 379 h 462"/>
                <a:gd name="T98" fmla="*/ 82 w 476"/>
                <a:gd name="T99" fmla="*/ 404 h 462"/>
                <a:gd name="T100" fmla="*/ 125 w 476"/>
                <a:gd name="T101" fmla="*/ 425 h 462"/>
                <a:gd name="T102" fmla="*/ 155 w 476"/>
                <a:gd name="T103" fmla="*/ 444 h 462"/>
                <a:gd name="T104" fmla="*/ 189 w 476"/>
                <a:gd name="T105" fmla="*/ 456 h 462"/>
                <a:gd name="T106" fmla="*/ 220 w 476"/>
                <a:gd name="T107" fmla="*/ 456 h 462"/>
                <a:gd name="T108" fmla="*/ 220 w 476"/>
                <a:gd name="T109" fmla="*/ 428 h 462"/>
                <a:gd name="T110" fmla="*/ 244 w 476"/>
                <a:gd name="T111" fmla="*/ 416 h 462"/>
                <a:gd name="T112" fmla="*/ 275 w 476"/>
                <a:gd name="T113" fmla="*/ 416 h 462"/>
                <a:gd name="T114" fmla="*/ 305 w 476"/>
                <a:gd name="T115" fmla="*/ 416 h 462"/>
                <a:gd name="T116" fmla="*/ 320 w 476"/>
                <a:gd name="T117" fmla="*/ 428 h 462"/>
                <a:gd name="T118" fmla="*/ 339 w 476"/>
                <a:gd name="T119" fmla="*/ 450 h 462"/>
                <a:gd name="T120" fmla="*/ 369 w 476"/>
                <a:gd name="T121" fmla="*/ 444 h 462"/>
                <a:gd name="T122" fmla="*/ 385 w 476"/>
                <a:gd name="T123" fmla="*/ 428 h 462"/>
                <a:gd name="T124" fmla="*/ 406 w 476"/>
                <a:gd name="T125" fmla="*/ 425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76" h="462">
                  <a:moveTo>
                    <a:pt x="406" y="425"/>
                  </a:moveTo>
                  <a:lnTo>
                    <a:pt x="409" y="419"/>
                  </a:lnTo>
                  <a:lnTo>
                    <a:pt x="409" y="416"/>
                  </a:lnTo>
                  <a:lnTo>
                    <a:pt x="415" y="410"/>
                  </a:lnTo>
                  <a:lnTo>
                    <a:pt x="409" y="404"/>
                  </a:lnTo>
                  <a:lnTo>
                    <a:pt x="400" y="404"/>
                  </a:lnTo>
                  <a:lnTo>
                    <a:pt x="394" y="404"/>
                  </a:lnTo>
                  <a:lnTo>
                    <a:pt x="391" y="395"/>
                  </a:lnTo>
                  <a:lnTo>
                    <a:pt x="391" y="389"/>
                  </a:lnTo>
                  <a:lnTo>
                    <a:pt x="391" y="379"/>
                  </a:lnTo>
                  <a:lnTo>
                    <a:pt x="391" y="373"/>
                  </a:lnTo>
                  <a:lnTo>
                    <a:pt x="394" y="370"/>
                  </a:lnTo>
                  <a:lnTo>
                    <a:pt x="394" y="364"/>
                  </a:lnTo>
                  <a:lnTo>
                    <a:pt x="394" y="361"/>
                  </a:lnTo>
                  <a:lnTo>
                    <a:pt x="391" y="355"/>
                  </a:lnTo>
                  <a:lnTo>
                    <a:pt x="385" y="355"/>
                  </a:lnTo>
                  <a:lnTo>
                    <a:pt x="378" y="349"/>
                  </a:lnTo>
                  <a:lnTo>
                    <a:pt x="378" y="346"/>
                  </a:lnTo>
                  <a:lnTo>
                    <a:pt x="385" y="346"/>
                  </a:lnTo>
                  <a:lnTo>
                    <a:pt x="391" y="346"/>
                  </a:lnTo>
                  <a:lnTo>
                    <a:pt x="394" y="346"/>
                  </a:lnTo>
                  <a:lnTo>
                    <a:pt x="400" y="340"/>
                  </a:lnTo>
                  <a:lnTo>
                    <a:pt x="406" y="334"/>
                  </a:lnTo>
                  <a:lnTo>
                    <a:pt x="409" y="330"/>
                  </a:lnTo>
                  <a:lnTo>
                    <a:pt x="406" y="324"/>
                  </a:lnTo>
                  <a:lnTo>
                    <a:pt x="406" y="318"/>
                  </a:lnTo>
                  <a:lnTo>
                    <a:pt x="400" y="315"/>
                  </a:lnTo>
                  <a:lnTo>
                    <a:pt x="400" y="309"/>
                  </a:lnTo>
                  <a:lnTo>
                    <a:pt x="406" y="309"/>
                  </a:lnTo>
                  <a:lnTo>
                    <a:pt x="406" y="306"/>
                  </a:lnTo>
                  <a:lnTo>
                    <a:pt x="406" y="300"/>
                  </a:lnTo>
                  <a:lnTo>
                    <a:pt x="400" y="294"/>
                  </a:lnTo>
                  <a:lnTo>
                    <a:pt x="400" y="291"/>
                  </a:lnTo>
                  <a:lnTo>
                    <a:pt x="406" y="291"/>
                  </a:lnTo>
                  <a:lnTo>
                    <a:pt x="400" y="285"/>
                  </a:lnTo>
                  <a:lnTo>
                    <a:pt x="400" y="278"/>
                  </a:lnTo>
                  <a:lnTo>
                    <a:pt x="406" y="278"/>
                  </a:lnTo>
                  <a:lnTo>
                    <a:pt x="409" y="278"/>
                  </a:lnTo>
                  <a:lnTo>
                    <a:pt x="409" y="275"/>
                  </a:lnTo>
                  <a:lnTo>
                    <a:pt x="406" y="263"/>
                  </a:lnTo>
                  <a:lnTo>
                    <a:pt x="400" y="263"/>
                  </a:lnTo>
                  <a:lnTo>
                    <a:pt x="400" y="269"/>
                  </a:lnTo>
                  <a:lnTo>
                    <a:pt x="394" y="269"/>
                  </a:lnTo>
                  <a:lnTo>
                    <a:pt x="391" y="278"/>
                  </a:lnTo>
                  <a:lnTo>
                    <a:pt x="378" y="285"/>
                  </a:lnTo>
                  <a:lnTo>
                    <a:pt x="375" y="275"/>
                  </a:lnTo>
                  <a:lnTo>
                    <a:pt x="378" y="263"/>
                  </a:lnTo>
                  <a:lnTo>
                    <a:pt x="391" y="254"/>
                  </a:lnTo>
                  <a:lnTo>
                    <a:pt x="391" y="251"/>
                  </a:lnTo>
                  <a:lnTo>
                    <a:pt x="394" y="245"/>
                  </a:lnTo>
                  <a:lnTo>
                    <a:pt x="406" y="245"/>
                  </a:lnTo>
                  <a:lnTo>
                    <a:pt x="415" y="239"/>
                  </a:lnTo>
                  <a:lnTo>
                    <a:pt x="421" y="230"/>
                  </a:lnTo>
                  <a:lnTo>
                    <a:pt x="421" y="223"/>
                  </a:lnTo>
                  <a:lnTo>
                    <a:pt x="424" y="220"/>
                  </a:lnTo>
                  <a:lnTo>
                    <a:pt x="430" y="223"/>
                  </a:lnTo>
                  <a:lnTo>
                    <a:pt x="436" y="230"/>
                  </a:lnTo>
                  <a:lnTo>
                    <a:pt x="440" y="220"/>
                  </a:lnTo>
                  <a:lnTo>
                    <a:pt x="446" y="223"/>
                  </a:lnTo>
                  <a:lnTo>
                    <a:pt x="446" y="208"/>
                  </a:lnTo>
                  <a:lnTo>
                    <a:pt x="452" y="205"/>
                  </a:lnTo>
                  <a:lnTo>
                    <a:pt x="452" y="199"/>
                  </a:lnTo>
                  <a:lnTo>
                    <a:pt x="452" y="190"/>
                  </a:lnTo>
                  <a:lnTo>
                    <a:pt x="452" y="184"/>
                  </a:lnTo>
                  <a:lnTo>
                    <a:pt x="455" y="181"/>
                  </a:lnTo>
                  <a:lnTo>
                    <a:pt x="455" y="175"/>
                  </a:lnTo>
                  <a:lnTo>
                    <a:pt x="461" y="165"/>
                  </a:lnTo>
                  <a:lnTo>
                    <a:pt x="467" y="159"/>
                  </a:lnTo>
                  <a:lnTo>
                    <a:pt x="476" y="150"/>
                  </a:lnTo>
                  <a:lnTo>
                    <a:pt x="470" y="144"/>
                  </a:lnTo>
                  <a:lnTo>
                    <a:pt x="467" y="144"/>
                  </a:lnTo>
                  <a:lnTo>
                    <a:pt x="461" y="144"/>
                  </a:lnTo>
                  <a:lnTo>
                    <a:pt x="455" y="138"/>
                  </a:lnTo>
                  <a:lnTo>
                    <a:pt x="446" y="138"/>
                  </a:lnTo>
                  <a:lnTo>
                    <a:pt x="436" y="135"/>
                  </a:lnTo>
                  <a:lnTo>
                    <a:pt x="430" y="129"/>
                  </a:lnTo>
                  <a:lnTo>
                    <a:pt x="424" y="120"/>
                  </a:lnTo>
                  <a:lnTo>
                    <a:pt x="421" y="110"/>
                  </a:lnTo>
                  <a:lnTo>
                    <a:pt x="409" y="110"/>
                  </a:lnTo>
                  <a:lnTo>
                    <a:pt x="406" y="104"/>
                  </a:lnTo>
                  <a:lnTo>
                    <a:pt x="400" y="104"/>
                  </a:lnTo>
                  <a:lnTo>
                    <a:pt x="394" y="104"/>
                  </a:lnTo>
                  <a:lnTo>
                    <a:pt x="391" y="110"/>
                  </a:lnTo>
                  <a:lnTo>
                    <a:pt x="391" y="104"/>
                  </a:lnTo>
                  <a:lnTo>
                    <a:pt x="385" y="98"/>
                  </a:lnTo>
                  <a:lnTo>
                    <a:pt x="378" y="95"/>
                  </a:lnTo>
                  <a:lnTo>
                    <a:pt x="375" y="95"/>
                  </a:lnTo>
                  <a:lnTo>
                    <a:pt x="375" y="89"/>
                  </a:lnTo>
                  <a:lnTo>
                    <a:pt x="369" y="86"/>
                  </a:lnTo>
                  <a:lnTo>
                    <a:pt x="369" y="80"/>
                  </a:lnTo>
                  <a:lnTo>
                    <a:pt x="366" y="74"/>
                  </a:lnTo>
                  <a:lnTo>
                    <a:pt x="366" y="71"/>
                  </a:lnTo>
                  <a:lnTo>
                    <a:pt x="360" y="71"/>
                  </a:lnTo>
                  <a:lnTo>
                    <a:pt x="360" y="74"/>
                  </a:lnTo>
                  <a:lnTo>
                    <a:pt x="354" y="74"/>
                  </a:lnTo>
                  <a:lnTo>
                    <a:pt x="351" y="74"/>
                  </a:lnTo>
                  <a:lnTo>
                    <a:pt x="345" y="71"/>
                  </a:lnTo>
                  <a:lnTo>
                    <a:pt x="351" y="65"/>
                  </a:lnTo>
                  <a:lnTo>
                    <a:pt x="351" y="58"/>
                  </a:lnTo>
                  <a:lnTo>
                    <a:pt x="351" y="49"/>
                  </a:lnTo>
                  <a:lnTo>
                    <a:pt x="345" y="49"/>
                  </a:lnTo>
                  <a:lnTo>
                    <a:pt x="339" y="49"/>
                  </a:lnTo>
                  <a:lnTo>
                    <a:pt x="336" y="49"/>
                  </a:lnTo>
                  <a:lnTo>
                    <a:pt x="330" y="40"/>
                  </a:lnTo>
                  <a:lnTo>
                    <a:pt x="330" y="34"/>
                  </a:lnTo>
                  <a:lnTo>
                    <a:pt x="323" y="34"/>
                  </a:lnTo>
                  <a:lnTo>
                    <a:pt x="320" y="34"/>
                  </a:lnTo>
                  <a:lnTo>
                    <a:pt x="320" y="28"/>
                  </a:lnTo>
                  <a:lnTo>
                    <a:pt x="320" y="25"/>
                  </a:lnTo>
                  <a:lnTo>
                    <a:pt x="314" y="25"/>
                  </a:lnTo>
                  <a:lnTo>
                    <a:pt x="311" y="25"/>
                  </a:lnTo>
                  <a:lnTo>
                    <a:pt x="311" y="19"/>
                  </a:lnTo>
                  <a:lnTo>
                    <a:pt x="305" y="13"/>
                  </a:lnTo>
                  <a:lnTo>
                    <a:pt x="305" y="9"/>
                  </a:lnTo>
                  <a:lnTo>
                    <a:pt x="305" y="3"/>
                  </a:lnTo>
                  <a:lnTo>
                    <a:pt x="305" y="0"/>
                  </a:lnTo>
                  <a:lnTo>
                    <a:pt x="296" y="0"/>
                  </a:lnTo>
                  <a:lnTo>
                    <a:pt x="290" y="0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0"/>
                  </a:lnTo>
                  <a:lnTo>
                    <a:pt x="268" y="3"/>
                  </a:lnTo>
                  <a:lnTo>
                    <a:pt x="268" y="9"/>
                  </a:lnTo>
                  <a:lnTo>
                    <a:pt x="268" y="13"/>
                  </a:lnTo>
                  <a:lnTo>
                    <a:pt x="265" y="19"/>
                  </a:lnTo>
                  <a:lnTo>
                    <a:pt x="265" y="25"/>
                  </a:lnTo>
                  <a:lnTo>
                    <a:pt x="265" y="34"/>
                  </a:lnTo>
                  <a:lnTo>
                    <a:pt x="265" y="40"/>
                  </a:lnTo>
                  <a:lnTo>
                    <a:pt x="259" y="40"/>
                  </a:lnTo>
                  <a:lnTo>
                    <a:pt x="253" y="40"/>
                  </a:lnTo>
                  <a:lnTo>
                    <a:pt x="250" y="43"/>
                  </a:lnTo>
                  <a:lnTo>
                    <a:pt x="244" y="43"/>
                  </a:lnTo>
                  <a:lnTo>
                    <a:pt x="235" y="49"/>
                  </a:lnTo>
                  <a:lnTo>
                    <a:pt x="226" y="55"/>
                  </a:lnTo>
                  <a:lnTo>
                    <a:pt x="213" y="55"/>
                  </a:lnTo>
                  <a:lnTo>
                    <a:pt x="204" y="55"/>
                  </a:lnTo>
                  <a:lnTo>
                    <a:pt x="204" y="58"/>
                  </a:lnTo>
                  <a:lnTo>
                    <a:pt x="210" y="58"/>
                  </a:lnTo>
                  <a:lnTo>
                    <a:pt x="220" y="65"/>
                  </a:lnTo>
                  <a:lnTo>
                    <a:pt x="226" y="71"/>
                  </a:lnTo>
                  <a:lnTo>
                    <a:pt x="220" y="71"/>
                  </a:lnTo>
                  <a:lnTo>
                    <a:pt x="220" y="74"/>
                  </a:lnTo>
                  <a:lnTo>
                    <a:pt x="210" y="71"/>
                  </a:lnTo>
                  <a:lnTo>
                    <a:pt x="198" y="71"/>
                  </a:lnTo>
                  <a:lnTo>
                    <a:pt x="189" y="71"/>
                  </a:lnTo>
                  <a:lnTo>
                    <a:pt x="189" y="65"/>
                  </a:lnTo>
                  <a:lnTo>
                    <a:pt x="180" y="65"/>
                  </a:lnTo>
                  <a:lnTo>
                    <a:pt x="171" y="58"/>
                  </a:lnTo>
                  <a:lnTo>
                    <a:pt x="158" y="55"/>
                  </a:lnTo>
                  <a:lnTo>
                    <a:pt x="158" y="58"/>
                  </a:lnTo>
                  <a:lnTo>
                    <a:pt x="149" y="55"/>
                  </a:lnTo>
                  <a:lnTo>
                    <a:pt x="155" y="49"/>
                  </a:lnTo>
                  <a:lnTo>
                    <a:pt x="149" y="43"/>
                  </a:lnTo>
                  <a:lnTo>
                    <a:pt x="149" y="40"/>
                  </a:lnTo>
                  <a:lnTo>
                    <a:pt x="155" y="34"/>
                  </a:lnTo>
                  <a:lnTo>
                    <a:pt x="149" y="34"/>
                  </a:lnTo>
                  <a:lnTo>
                    <a:pt x="143" y="34"/>
                  </a:lnTo>
                  <a:lnTo>
                    <a:pt x="140" y="28"/>
                  </a:lnTo>
                  <a:lnTo>
                    <a:pt x="134" y="28"/>
                  </a:lnTo>
                  <a:lnTo>
                    <a:pt x="134" y="34"/>
                  </a:lnTo>
                  <a:lnTo>
                    <a:pt x="128" y="40"/>
                  </a:lnTo>
                  <a:lnTo>
                    <a:pt x="128" y="49"/>
                  </a:lnTo>
                  <a:lnTo>
                    <a:pt x="128" y="55"/>
                  </a:lnTo>
                  <a:lnTo>
                    <a:pt x="134" y="65"/>
                  </a:lnTo>
                  <a:lnTo>
                    <a:pt x="128" y="71"/>
                  </a:lnTo>
                  <a:lnTo>
                    <a:pt x="128" y="74"/>
                  </a:lnTo>
                  <a:lnTo>
                    <a:pt x="128" y="80"/>
                  </a:lnTo>
                  <a:lnTo>
                    <a:pt x="134" y="86"/>
                  </a:lnTo>
                  <a:lnTo>
                    <a:pt x="134" y="89"/>
                  </a:lnTo>
                  <a:lnTo>
                    <a:pt x="125" y="89"/>
                  </a:lnTo>
                  <a:lnTo>
                    <a:pt x="119" y="86"/>
                  </a:lnTo>
                  <a:lnTo>
                    <a:pt x="113" y="86"/>
                  </a:lnTo>
                  <a:lnTo>
                    <a:pt x="110" y="86"/>
                  </a:lnTo>
                  <a:lnTo>
                    <a:pt x="113" y="80"/>
                  </a:lnTo>
                  <a:lnTo>
                    <a:pt x="103" y="80"/>
                  </a:lnTo>
                  <a:lnTo>
                    <a:pt x="94" y="80"/>
                  </a:lnTo>
                  <a:lnTo>
                    <a:pt x="88" y="74"/>
                  </a:lnTo>
                  <a:lnTo>
                    <a:pt x="88" y="80"/>
                  </a:lnTo>
                  <a:lnTo>
                    <a:pt x="79" y="80"/>
                  </a:lnTo>
                  <a:lnTo>
                    <a:pt x="79" y="74"/>
                  </a:lnTo>
                  <a:lnTo>
                    <a:pt x="79" y="65"/>
                  </a:lnTo>
                  <a:lnTo>
                    <a:pt x="73" y="65"/>
                  </a:lnTo>
                  <a:lnTo>
                    <a:pt x="70" y="65"/>
                  </a:lnTo>
                  <a:lnTo>
                    <a:pt x="70" y="58"/>
                  </a:lnTo>
                  <a:lnTo>
                    <a:pt x="73" y="55"/>
                  </a:lnTo>
                  <a:lnTo>
                    <a:pt x="70" y="58"/>
                  </a:lnTo>
                  <a:lnTo>
                    <a:pt x="58" y="55"/>
                  </a:lnTo>
                  <a:lnTo>
                    <a:pt x="55" y="58"/>
                  </a:lnTo>
                  <a:lnTo>
                    <a:pt x="55" y="65"/>
                  </a:lnTo>
                  <a:lnTo>
                    <a:pt x="42" y="65"/>
                  </a:lnTo>
                  <a:lnTo>
                    <a:pt x="42" y="58"/>
                  </a:lnTo>
                  <a:lnTo>
                    <a:pt x="33" y="58"/>
                  </a:lnTo>
                  <a:lnTo>
                    <a:pt x="27" y="58"/>
                  </a:lnTo>
                  <a:lnTo>
                    <a:pt x="24" y="55"/>
                  </a:lnTo>
                  <a:lnTo>
                    <a:pt x="18" y="58"/>
                  </a:lnTo>
                  <a:lnTo>
                    <a:pt x="15" y="58"/>
                  </a:lnTo>
                  <a:lnTo>
                    <a:pt x="9" y="58"/>
                  </a:lnTo>
                  <a:lnTo>
                    <a:pt x="3" y="58"/>
                  </a:lnTo>
                  <a:lnTo>
                    <a:pt x="3" y="65"/>
                  </a:lnTo>
                  <a:lnTo>
                    <a:pt x="9" y="65"/>
                  </a:lnTo>
                  <a:lnTo>
                    <a:pt x="15" y="65"/>
                  </a:lnTo>
                  <a:lnTo>
                    <a:pt x="18" y="65"/>
                  </a:lnTo>
                  <a:lnTo>
                    <a:pt x="18" y="71"/>
                  </a:lnTo>
                  <a:lnTo>
                    <a:pt x="18" y="74"/>
                  </a:lnTo>
                  <a:lnTo>
                    <a:pt x="15" y="74"/>
                  </a:lnTo>
                  <a:lnTo>
                    <a:pt x="15" y="80"/>
                  </a:lnTo>
                  <a:lnTo>
                    <a:pt x="9" y="80"/>
                  </a:lnTo>
                  <a:lnTo>
                    <a:pt x="3" y="80"/>
                  </a:lnTo>
                  <a:lnTo>
                    <a:pt x="0" y="86"/>
                  </a:lnTo>
                  <a:lnTo>
                    <a:pt x="3" y="86"/>
                  </a:lnTo>
                  <a:lnTo>
                    <a:pt x="9" y="89"/>
                  </a:lnTo>
                  <a:lnTo>
                    <a:pt x="15" y="98"/>
                  </a:lnTo>
                  <a:lnTo>
                    <a:pt x="15" y="95"/>
                  </a:lnTo>
                  <a:lnTo>
                    <a:pt x="24" y="98"/>
                  </a:lnTo>
                  <a:lnTo>
                    <a:pt x="24" y="95"/>
                  </a:lnTo>
                  <a:lnTo>
                    <a:pt x="27" y="95"/>
                  </a:lnTo>
                  <a:lnTo>
                    <a:pt x="27" y="98"/>
                  </a:lnTo>
                  <a:lnTo>
                    <a:pt x="39" y="110"/>
                  </a:lnTo>
                  <a:lnTo>
                    <a:pt x="42" y="110"/>
                  </a:lnTo>
                  <a:lnTo>
                    <a:pt x="42" y="113"/>
                  </a:lnTo>
                  <a:lnTo>
                    <a:pt x="49" y="113"/>
                  </a:lnTo>
                  <a:lnTo>
                    <a:pt x="49" y="120"/>
                  </a:lnTo>
                  <a:lnTo>
                    <a:pt x="49" y="126"/>
                  </a:lnTo>
                  <a:lnTo>
                    <a:pt x="58" y="126"/>
                  </a:lnTo>
                  <a:lnTo>
                    <a:pt x="70" y="126"/>
                  </a:lnTo>
                  <a:lnTo>
                    <a:pt x="64" y="129"/>
                  </a:lnTo>
                  <a:lnTo>
                    <a:pt x="70" y="129"/>
                  </a:lnTo>
                  <a:lnTo>
                    <a:pt x="73" y="135"/>
                  </a:lnTo>
                  <a:lnTo>
                    <a:pt x="70" y="144"/>
                  </a:lnTo>
                  <a:lnTo>
                    <a:pt x="73" y="144"/>
                  </a:lnTo>
                  <a:lnTo>
                    <a:pt x="79" y="150"/>
                  </a:lnTo>
                  <a:lnTo>
                    <a:pt x="88" y="150"/>
                  </a:lnTo>
                  <a:lnTo>
                    <a:pt x="79" y="150"/>
                  </a:lnTo>
                  <a:lnTo>
                    <a:pt x="79" y="153"/>
                  </a:lnTo>
                  <a:lnTo>
                    <a:pt x="82" y="153"/>
                  </a:lnTo>
                  <a:lnTo>
                    <a:pt x="82" y="159"/>
                  </a:lnTo>
                  <a:lnTo>
                    <a:pt x="73" y="168"/>
                  </a:lnTo>
                  <a:lnTo>
                    <a:pt x="73" y="175"/>
                  </a:lnTo>
                  <a:lnTo>
                    <a:pt x="79" y="184"/>
                  </a:lnTo>
                  <a:lnTo>
                    <a:pt x="82" y="184"/>
                  </a:lnTo>
                  <a:lnTo>
                    <a:pt x="82" y="196"/>
                  </a:lnTo>
                  <a:lnTo>
                    <a:pt x="88" y="199"/>
                  </a:lnTo>
                  <a:lnTo>
                    <a:pt x="88" y="205"/>
                  </a:lnTo>
                  <a:lnTo>
                    <a:pt x="97" y="208"/>
                  </a:lnTo>
                  <a:lnTo>
                    <a:pt x="103" y="205"/>
                  </a:lnTo>
                  <a:lnTo>
                    <a:pt x="103" y="208"/>
                  </a:lnTo>
                  <a:lnTo>
                    <a:pt x="103" y="214"/>
                  </a:lnTo>
                  <a:lnTo>
                    <a:pt x="97" y="220"/>
                  </a:lnTo>
                  <a:lnTo>
                    <a:pt x="103" y="220"/>
                  </a:lnTo>
                  <a:lnTo>
                    <a:pt x="97" y="223"/>
                  </a:lnTo>
                  <a:lnTo>
                    <a:pt x="97" y="236"/>
                  </a:lnTo>
                  <a:lnTo>
                    <a:pt x="97" y="239"/>
                  </a:lnTo>
                  <a:lnTo>
                    <a:pt x="94" y="245"/>
                  </a:lnTo>
                  <a:lnTo>
                    <a:pt x="94" y="251"/>
                  </a:lnTo>
                  <a:lnTo>
                    <a:pt x="97" y="251"/>
                  </a:lnTo>
                  <a:lnTo>
                    <a:pt x="97" y="254"/>
                  </a:lnTo>
                  <a:lnTo>
                    <a:pt x="97" y="260"/>
                  </a:lnTo>
                  <a:lnTo>
                    <a:pt x="103" y="263"/>
                  </a:lnTo>
                  <a:lnTo>
                    <a:pt x="103" y="269"/>
                  </a:lnTo>
                  <a:lnTo>
                    <a:pt x="103" y="278"/>
                  </a:lnTo>
                  <a:lnTo>
                    <a:pt x="103" y="285"/>
                  </a:lnTo>
                  <a:lnTo>
                    <a:pt x="97" y="278"/>
                  </a:lnTo>
                  <a:lnTo>
                    <a:pt x="97" y="275"/>
                  </a:lnTo>
                  <a:lnTo>
                    <a:pt x="97" y="269"/>
                  </a:lnTo>
                  <a:lnTo>
                    <a:pt x="94" y="263"/>
                  </a:lnTo>
                  <a:lnTo>
                    <a:pt x="94" y="260"/>
                  </a:lnTo>
                  <a:lnTo>
                    <a:pt x="88" y="254"/>
                  </a:lnTo>
                  <a:lnTo>
                    <a:pt x="88" y="251"/>
                  </a:lnTo>
                  <a:lnTo>
                    <a:pt x="82" y="254"/>
                  </a:lnTo>
                  <a:lnTo>
                    <a:pt x="82" y="269"/>
                  </a:lnTo>
                  <a:lnTo>
                    <a:pt x="82" y="275"/>
                  </a:lnTo>
                  <a:lnTo>
                    <a:pt x="79" y="278"/>
                  </a:lnTo>
                  <a:lnTo>
                    <a:pt x="79" y="291"/>
                  </a:lnTo>
                  <a:lnTo>
                    <a:pt x="73" y="291"/>
                  </a:lnTo>
                  <a:lnTo>
                    <a:pt x="82" y="294"/>
                  </a:lnTo>
                  <a:lnTo>
                    <a:pt x="79" y="300"/>
                  </a:lnTo>
                  <a:lnTo>
                    <a:pt x="70" y="300"/>
                  </a:lnTo>
                  <a:lnTo>
                    <a:pt x="70" y="306"/>
                  </a:lnTo>
                  <a:lnTo>
                    <a:pt x="70" y="309"/>
                  </a:lnTo>
                  <a:lnTo>
                    <a:pt x="64" y="315"/>
                  </a:lnTo>
                  <a:lnTo>
                    <a:pt x="64" y="318"/>
                  </a:lnTo>
                  <a:lnTo>
                    <a:pt x="58" y="318"/>
                  </a:lnTo>
                  <a:lnTo>
                    <a:pt x="58" y="330"/>
                  </a:lnTo>
                  <a:lnTo>
                    <a:pt x="55" y="330"/>
                  </a:lnTo>
                  <a:lnTo>
                    <a:pt x="49" y="334"/>
                  </a:lnTo>
                  <a:lnTo>
                    <a:pt x="49" y="340"/>
                  </a:lnTo>
                  <a:lnTo>
                    <a:pt x="39" y="349"/>
                  </a:lnTo>
                  <a:lnTo>
                    <a:pt x="27" y="361"/>
                  </a:lnTo>
                  <a:lnTo>
                    <a:pt x="33" y="364"/>
                  </a:lnTo>
                  <a:lnTo>
                    <a:pt x="39" y="370"/>
                  </a:lnTo>
                  <a:lnTo>
                    <a:pt x="39" y="373"/>
                  </a:lnTo>
                  <a:lnTo>
                    <a:pt x="39" y="379"/>
                  </a:lnTo>
                  <a:lnTo>
                    <a:pt x="42" y="379"/>
                  </a:lnTo>
                  <a:lnTo>
                    <a:pt x="49" y="379"/>
                  </a:lnTo>
                  <a:lnTo>
                    <a:pt x="58" y="389"/>
                  </a:lnTo>
                  <a:lnTo>
                    <a:pt x="64" y="389"/>
                  </a:lnTo>
                  <a:lnTo>
                    <a:pt x="70" y="401"/>
                  </a:lnTo>
                  <a:lnTo>
                    <a:pt x="73" y="401"/>
                  </a:lnTo>
                  <a:lnTo>
                    <a:pt x="79" y="401"/>
                  </a:lnTo>
                  <a:lnTo>
                    <a:pt x="82" y="404"/>
                  </a:lnTo>
                  <a:lnTo>
                    <a:pt x="94" y="416"/>
                  </a:lnTo>
                  <a:lnTo>
                    <a:pt x="97" y="416"/>
                  </a:lnTo>
                  <a:lnTo>
                    <a:pt x="110" y="419"/>
                  </a:lnTo>
                  <a:lnTo>
                    <a:pt x="113" y="419"/>
                  </a:lnTo>
                  <a:lnTo>
                    <a:pt x="113" y="425"/>
                  </a:lnTo>
                  <a:lnTo>
                    <a:pt x="125" y="425"/>
                  </a:lnTo>
                  <a:lnTo>
                    <a:pt x="137" y="422"/>
                  </a:lnTo>
                  <a:lnTo>
                    <a:pt x="143" y="425"/>
                  </a:lnTo>
                  <a:lnTo>
                    <a:pt x="146" y="431"/>
                  </a:lnTo>
                  <a:lnTo>
                    <a:pt x="143" y="441"/>
                  </a:lnTo>
                  <a:lnTo>
                    <a:pt x="149" y="444"/>
                  </a:lnTo>
                  <a:lnTo>
                    <a:pt x="155" y="444"/>
                  </a:lnTo>
                  <a:lnTo>
                    <a:pt x="158" y="444"/>
                  </a:lnTo>
                  <a:lnTo>
                    <a:pt x="165" y="444"/>
                  </a:lnTo>
                  <a:lnTo>
                    <a:pt x="171" y="450"/>
                  </a:lnTo>
                  <a:lnTo>
                    <a:pt x="174" y="456"/>
                  </a:lnTo>
                  <a:lnTo>
                    <a:pt x="180" y="456"/>
                  </a:lnTo>
                  <a:lnTo>
                    <a:pt x="189" y="456"/>
                  </a:lnTo>
                  <a:lnTo>
                    <a:pt x="195" y="459"/>
                  </a:lnTo>
                  <a:lnTo>
                    <a:pt x="201" y="462"/>
                  </a:lnTo>
                  <a:lnTo>
                    <a:pt x="204" y="459"/>
                  </a:lnTo>
                  <a:lnTo>
                    <a:pt x="210" y="459"/>
                  </a:lnTo>
                  <a:lnTo>
                    <a:pt x="213" y="462"/>
                  </a:lnTo>
                  <a:lnTo>
                    <a:pt x="220" y="456"/>
                  </a:lnTo>
                  <a:lnTo>
                    <a:pt x="217" y="456"/>
                  </a:lnTo>
                  <a:lnTo>
                    <a:pt x="217" y="453"/>
                  </a:lnTo>
                  <a:lnTo>
                    <a:pt x="213" y="450"/>
                  </a:lnTo>
                  <a:lnTo>
                    <a:pt x="220" y="444"/>
                  </a:lnTo>
                  <a:lnTo>
                    <a:pt x="213" y="441"/>
                  </a:lnTo>
                  <a:lnTo>
                    <a:pt x="220" y="428"/>
                  </a:lnTo>
                  <a:lnTo>
                    <a:pt x="220" y="425"/>
                  </a:lnTo>
                  <a:lnTo>
                    <a:pt x="226" y="419"/>
                  </a:lnTo>
                  <a:lnTo>
                    <a:pt x="229" y="419"/>
                  </a:lnTo>
                  <a:lnTo>
                    <a:pt x="235" y="416"/>
                  </a:lnTo>
                  <a:lnTo>
                    <a:pt x="241" y="416"/>
                  </a:lnTo>
                  <a:lnTo>
                    <a:pt x="244" y="416"/>
                  </a:lnTo>
                  <a:lnTo>
                    <a:pt x="250" y="416"/>
                  </a:lnTo>
                  <a:lnTo>
                    <a:pt x="253" y="410"/>
                  </a:lnTo>
                  <a:lnTo>
                    <a:pt x="259" y="404"/>
                  </a:lnTo>
                  <a:lnTo>
                    <a:pt x="265" y="404"/>
                  </a:lnTo>
                  <a:lnTo>
                    <a:pt x="268" y="410"/>
                  </a:lnTo>
                  <a:lnTo>
                    <a:pt x="275" y="416"/>
                  </a:lnTo>
                  <a:lnTo>
                    <a:pt x="281" y="416"/>
                  </a:lnTo>
                  <a:lnTo>
                    <a:pt x="290" y="416"/>
                  </a:lnTo>
                  <a:lnTo>
                    <a:pt x="290" y="425"/>
                  </a:lnTo>
                  <a:lnTo>
                    <a:pt x="296" y="419"/>
                  </a:lnTo>
                  <a:lnTo>
                    <a:pt x="299" y="419"/>
                  </a:lnTo>
                  <a:lnTo>
                    <a:pt x="305" y="416"/>
                  </a:lnTo>
                  <a:lnTo>
                    <a:pt x="311" y="416"/>
                  </a:lnTo>
                  <a:lnTo>
                    <a:pt x="311" y="419"/>
                  </a:lnTo>
                  <a:lnTo>
                    <a:pt x="311" y="425"/>
                  </a:lnTo>
                  <a:lnTo>
                    <a:pt x="314" y="425"/>
                  </a:lnTo>
                  <a:lnTo>
                    <a:pt x="320" y="425"/>
                  </a:lnTo>
                  <a:lnTo>
                    <a:pt x="320" y="428"/>
                  </a:lnTo>
                  <a:lnTo>
                    <a:pt x="320" y="434"/>
                  </a:lnTo>
                  <a:lnTo>
                    <a:pt x="323" y="428"/>
                  </a:lnTo>
                  <a:lnTo>
                    <a:pt x="330" y="434"/>
                  </a:lnTo>
                  <a:lnTo>
                    <a:pt x="336" y="441"/>
                  </a:lnTo>
                  <a:lnTo>
                    <a:pt x="336" y="444"/>
                  </a:lnTo>
                  <a:lnTo>
                    <a:pt x="339" y="450"/>
                  </a:lnTo>
                  <a:lnTo>
                    <a:pt x="345" y="450"/>
                  </a:lnTo>
                  <a:lnTo>
                    <a:pt x="351" y="450"/>
                  </a:lnTo>
                  <a:lnTo>
                    <a:pt x="354" y="450"/>
                  </a:lnTo>
                  <a:lnTo>
                    <a:pt x="360" y="450"/>
                  </a:lnTo>
                  <a:lnTo>
                    <a:pt x="366" y="450"/>
                  </a:lnTo>
                  <a:lnTo>
                    <a:pt x="369" y="444"/>
                  </a:lnTo>
                  <a:lnTo>
                    <a:pt x="369" y="441"/>
                  </a:lnTo>
                  <a:lnTo>
                    <a:pt x="369" y="434"/>
                  </a:lnTo>
                  <a:lnTo>
                    <a:pt x="375" y="434"/>
                  </a:lnTo>
                  <a:lnTo>
                    <a:pt x="378" y="434"/>
                  </a:lnTo>
                  <a:lnTo>
                    <a:pt x="385" y="434"/>
                  </a:lnTo>
                  <a:lnTo>
                    <a:pt x="385" y="428"/>
                  </a:lnTo>
                  <a:lnTo>
                    <a:pt x="391" y="428"/>
                  </a:lnTo>
                  <a:lnTo>
                    <a:pt x="394" y="428"/>
                  </a:lnTo>
                  <a:lnTo>
                    <a:pt x="394" y="434"/>
                  </a:lnTo>
                  <a:lnTo>
                    <a:pt x="406" y="425"/>
                  </a:lnTo>
                  <a:lnTo>
                    <a:pt x="400" y="428"/>
                  </a:lnTo>
                  <a:lnTo>
                    <a:pt x="406" y="425"/>
                  </a:lnTo>
                  <a:close/>
                </a:path>
              </a:pathLst>
            </a:custGeom>
            <a:solidFill>
              <a:schemeClr val="accent3"/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3" name="Freeform 49"/>
            <p:cNvSpPr>
              <a:spLocks/>
            </p:cNvSpPr>
            <p:nvPr/>
          </p:nvSpPr>
          <p:spPr bwMode="auto">
            <a:xfrm>
              <a:off x="1770805" y="1689102"/>
              <a:ext cx="491067" cy="408517"/>
            </a:xfrm>
            <a:custGeom>
              <a:avLst/>
              <a:gdLst>
                <a:gd name="T0" fmla="*/ 16 w 232"/>
                <a:gd name="T1" fmla="*/ 128 h 193"/>
                <a:gd name="T2" fmla="*/ 34 w 232"/>
                <a:gd name="T3" fmla="*/ 138 h 193"/>
                <a:gd name="T4" fmla="*/ 34 w 232"/>
                <a:gd name="T5" fmla="*/ 159 h 193"/>
                <a:gd name="T6" fmla="*/ 61 w 232"/>
                <a:gd name="T7" fmla="*/ 174 h 193"/>
                <a:gd name="T8" fmla="*/ 77 w 232"/>
                <a:gd name="T9" fmla="*/ 193 h 193"/>
                <a:gd name="T10" fmla="*/ 86 w 232"/>
                <a:gd name="T11" fmla="*/ 190 h 193"/>
                <a:gd name="T12" fmla="*/ 116 w 232"/>
                <a:gd name="T13" fmla="*/ 183 h 193"/>
                <a:gd name="T14" fmla="*/ 141 w 232"/>
                <a:gd name="T15" fmla="*/ 190 h 193"/>
                <a:gd name="T16" fmla="*/ 165 w 232"/>
                <a:gd name="T17" fmla="*/ 183 h 193"/>
                <a:gd name="T18" fmla="*/ 180 w 232"/>
                <a:gd name="T19" fmla="*/ 190 h 193"/>
                <a:gd name="T20" fmla="*/ 205 w 232"/>
                <a:gd name="T21" fmla="*/ 180 h 193"/>
                <a:gd name="T22" fmla="*/ 226 w 232"/>
                <a:gd name="T23" fmla="*/ 165 h 193"/>
                <a:gd name="T24" fmla="*/ 232 w 232"/>
                <a:gd name="T25" fmla="*/ 144 h 193"/>
                <a:gd name="T26" fmla="*/ 217 w 232"/>
                <a:gd name="T27" fmla="*/ 128 h 193"/>
                <a:gd name="T28" fmla="*/ 226 w 232"/>
                <a:gd name="T29" fmla="*/ 119 h 193"/>
                <a:gd name="T30" fmla="*/ 232 w 232"/>
                <a:gd name="T31" fmla="*/ 98 h 193"/>
                <a:gd name="T32" fmla="*/ 217 w 232"/>
                <a:gd name="T33" fmla="*/ 95 h 193"/>
                <a:gd name="T34" fmla="*/ 220 w 232"/>
                <a:gd name="T35" fmla="*/ 73 h 193"/>
                <a:gd name="T36" fmla="*/ 205 w 232"/>
                <a:gd name="T37" fmla="*/ 83 h 193"/>
                <a:gd name="T38" fmla="*/ 190 w 232"/>
                <a:gd name="T39" fmla="*/ 80 h 193"/>
                <a:gd name="T40" fmla="*/ 171 w 232"/>
                <a:gd name="T41" fmla="*/ 73 h 193"/>
                <a:gd name="T42" fmla="*/ 159 w 232"/>
                <a:gd name="T43" fmla="*/ 89 h 193"/>
                <a:gd name="T44" fmla="*/ 156 w 232"/>
                <a:gd name="T45" fmla="*/ 73 h 193"/>
                <a:gd name="T46" fmla="*/ 141 w 232"/>
                <a:gd name="T47" fmla="*/ 58 h 193"/>
                <a:gd name="T48" fmla="*/ 126 w 232"/>
                <a:gd name="T49" fmla="*/ 73 h 193"/>
                <a:gd name="T50" fmla="*/ 119 w 232"/>
                <a:gd name="T51" fmla="*/ 49 h 193"/>
                <a:gd name="T52" fmla="*/ 104 w 232"/>
                <a:gd name="T53" fmla="*/ 64 h 193"/>
                <a:gd name="T54" fmla="*/ 86 w 232"/>
                <a:gd name="T55" fmla="*/ 73 h 193"/>
                <a:gd name="T56" fmla="*/ 86 w 232"/>
                <a:gd name="T57" fmla="*/ 58 h 193"/>
                <a:gd name="T58" fmla="*/ 95 w 232"/>
                <a:gd name="T59" fmla="*/ 43 h 193"/>
                <a:gd name="T60" fmla="*/ 101 w 232"/>
                <a:gd name="T61" fmla="*/ 24 h 193"/>
                <a:gd name="T62" fmla="*/ 80 w 232"/>
                <a:gd name="T63" fmla="*/ 0 h 193"/>
                <a:gd name="T64" fmla="*/ 86 w 232"/>
                <a:gd name="T65" fmla="*/ 18 h 193"/>
                <a:gd name="T66" fmla="*/ 77 w 232"/>
                <a:gd name="T67" fmla="*/ 28 h 193"/>
                <a:gd name="T68" fmla="*/ 71 w 232"/>
                <a:gd name="T69" fmla="*/ 3 h 193"/>
                <a:gd name="T70" fmla="*/ 61 w 232"/>
                <a:gd name="T71" fmla="*/ 18 h 193"/>
                <a:gd name="T72" fmla="*/ 49 w 232"/>
                <a:gd name="T73" fmla="*/ 28 h 193"/>
                <a:gd name="T74" fmla="*/ 40 w 232"/>
                <a:gd name="T75" fmla="*/ 15 h 193"/>
                <a:gd name="T76" fmla="*/ 34 w 232"/>
                <a:gd name="T77" fmla="*/ 18 h 193"/>
                <a:gd name="T78" fmla="*/ 40 w 232"/>
                <a:gd name="T79" fmla="*/ 28 h 193"/>
                <a:gd name="T80" fmla="*/ 64 w 232"/>
                <a:gd name="T81" fmla="*/ 43 h 193"/>
                <a:gd name="T82" fmla="*/ 77 w 232"/>
                <a:gd name="T83" fmla="*/ 58 h 193"/>
                <a:gd name="T84" fmla="*/ 55 w 232"/>
                <a:gd name="T85" fmla="*/ 58 h 193"/>
                <a:gd name="T86" fmla="*/ 55 w 232"/>
                <a:gd name="T87" fmla="*/ 73 h 193"/>
                <a:gd name="T88" fmla="*/ 31 w 232"/>
                <a:gd name="T89" fmla="*/ 58 h 193"/>
                <a:gd name="T90" fmla="*/ 22 w 232"/>
                <a:gd name="T91" fmla="*/ 64 h 193"/>
                <a:gd name="T92" fmla="*/ 40 w 232"/>
                <a:gd name="T93" fmla="*/ 73 h 193"/>
                <a:gd name="T94" fmla="*/ 34 w 232"/>
                <a:gd name="T95" fmla="*/ 98 h 193"/>
                <a:gd name="T96" fmla="*/ 31 w 232"/>
                <a:gd name="T97" fmla="*/ 110 h 193"/>
                <a:gd name="T98" fmla="*/ 9 w 232"/>
                <a:gd name="T99" fmla="*/ 11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2" h="193">
                  <a:moveTo>
                    <a:pt x="0" y="119"/>
                  </a:moveTo>
                  <a:lnTo>
                    <a:pt x="3" y="122"/>
                  </a:lnTo>
                  <a:lnTo>
                    <a:pt x="9" y="122"/>
                  </a:lnTo>
                  <a:lnTo>
                    <a:pt x="16" y="128"/>
                  </a:lnTo>
                  <a:lnTo>
                    <a:pt x="22" y="135"/>
                  </a:lnTo>
                  <a:lnTo>
                    <a:pt x="25" y="138"/>
                  </a:lnTo>
                  <a:lnTo>
                    <a:pt x="31" y="138"/>
                  </a:lnTo>
                  <a:lnTo>
                    <a:pt x="34" y="138"/>
                  </a:lnTo>
                  <a:lnTo>
                    <a:pt x="34" y="144"/>
                  </a:lnTo>
                  <a:lnTo>
                    <a:pt x="34" y="150"/>
                  </a:lnTo>
                  <a:lnTo>
                    <a:pt x="34" y="153"/>
                  </a:lnTo>
                  <a:lnTo>
                    <a:pt x="34" y="159"/>
                  </a:lnTo>
                  <a:lnTo>
                    <a:pt x="40" y="165"/>
                  </a:lnTo>
                  <a:lnTo>
                    <a:pt x="49" y="174"/>
                  </a:lnTo>
                  <a:lnTo>
                    <a:pt x="55" y="174"/>
                  </a:lnTo>
                  <a:lnTo>
                    <a:pt x="61" y="174"/>
                  </a:lnTo>
                  <a:lnTo>
                    <a:pt x="61" y="180"/>
                  </a:lnTo>
                  <a:lnTo>
                    <a:pt x="61" y="183"/>
                  </a:lnTo>
                  <a:lnTo>
                    <a:pt x="71" y="190"/>
                  </a:lnTo>
                  <a:lnTo>
                    <a:pt x="77" y="193"/>
                  </a:lnTo>
                  <a:lnTo>
                    <a:pt x="77" y="190"/>
                  </a:lnTo>
                  <a:lnTo>
                    <a:pt x="80" y="183"/>
                  </a:lnTo>
                  <a:lnTo>
                    <a:pt x="80" y="190"/>
                  </a:lnTo>
                  <a:lnTo>
                    <a:pt x="86" y="190"/>
                  </a:lnTo>
                  <a:lnTo>
                    <a:pt x="95" y="183"/>
                  </a:lnTo>
                  <a:lnTo>
                    <a:pt x="101" y="183"/>
                  </a:lnTo>
                  <a:lnTo>
                    <a:pt x="110" y="190"/>
                  </a:lnTo>
                  <a:lnTo>
                    <a:pt x="116" y="183"/>
                  </a:lnTo>
                  <a:lnTo>
                    <a:pt x="119" y="190"/>
                  </a:lnTo>
                  <a:lnTo>
                    <a:pt x="132" y="190"/>
                  </a:lnTo>
                  <a:lnTo>
                    <a:pt x="132" y="193"/>
                  </a:lnTo>
                  <a:lnTo>
                    <a:pt x="141" y="190"/>
                  </a:lnTo>
                  <a:lnTo>
                    <a:pt x="147" y="183"/>
                  </a:lnTo>
                  <a:lnTo>
                    <a:pt x="156" y="190"/>
                  </a:lnTo>
                  <a:lnTo>
                    <a:pt x="159" y="190"/>
                  </a:lnTo>
                  <a:lnTo>
                    <a:pt x="165" y="183"/>
                  </a:lnTo>
                  <a:lnTo>
                    <a:pt x="171" y="190"/>
                  </a:lnTo>
                  <a:lnTo>
                    <a:pt x="171" y="193"/>
                  </a:lnTo>
                  <a:lnTo>
                    <a:pt x="174" y="190"/>
                  </a:lnTo>
                  <a:lnTo>
                    <a:pt x="180" y="190"/>
                  </a:lnTo>
                  <a:lnTo>
                    <a:pt x="190" y="183"/>
                  </a:lnTo>
                  <a:lnTo>
                    <a:pt x="196" y="174"/>
                  </a:lnTo>
                  <a:lnTo>
                    <a:pt x="202" y="180"/>
                  </a:lnTo>
                  <a:lnTo>
                    <a:pt x="205" y="180"/>
                  </a:lnTo>
                  <a:lnTo>
                    <a:pt x="217" y="180"/>
                  </a:lnTo>
                  <a:lnTo>
                    <a:pt x="217" y="168"/>
                  </a:lnTo>
                  <a:lnTo>
                    <a:pt x="220" y="165"/>
                  </a:lnTo>
                  <a:lnTo>
                    <a:pt x="226" y="165"/>
                  </a:lnTo>
                  <a:lnTo>
                    <a:pt x="226" y="159"/>
                  </a:lnTo>
                  <a:lnTo>
                    <a:pt x="226" y="153"/>
                  </a:lnTo>
                  <a:lnTo>
                    <a:pt x="232" y="150"/>
                  </a:lnTo>
                  <a:lnTo>
                    <a:pt x="232" y="144"/>
                  </a:lnTo>
                  <a:lnTo>
                    <a:pt x="226" y="138"/>
                  </a:lnTo>
                  <a:lnTo>
                    <a:pt x="226" y="135"/>
                  </a:lnTo>
                  <a:lnTo>
                    <a:pt x="226" y="128"/>
                  </a:lnTo>
                  <a:lnTo>
                    <a:pt x="217" y="128"/>
                  </a:lnTo>
                  <a:lnTo>
                    <a:pt x="217" y="122"/>
                  </a:lnTo>
                  <a:lnTo>
                    <a:pt x="220" y="119"/>
                  </a:lnTo>
                  <a:lnTo>
                    <a:pt x="226" y="122"/>
                  </a:lnTo>
                  <a:lnTo>
                    <a:pt x="226" y="119"/>
                  </a:lnTo>
                  <a:lnTo>
                    <a:pt x="220" y="113"/>
                  </a:lnTo>
                  <a:lnTo>
                    <a:pt x="220" y="110"/>
                  </a:lnTo>
                  <a:lnTo>
                    <a:pt x="220" y="104"/>
                  </a:lnTo>
                  <a:lnTo>
                    <a:pt x="232" y="98"/>
                  </a:lnTo>
                  <a:lnTo>
                    <a:pt x="232" y="95"/>
                  </a:lnTo>
                  <a:lnTo>
                    <a:pt x="226" y="98"/>
                  </a:lnTo>
                  <a:lnTo>
                    <a:pt x="217" y="98"/>
                  </a:lnTo>
                  <a:lnTo>
                    <a:pt x="217" y="95"/>
                  </a:lnTo>
                  <a:lnTo>
                    <a:pt x="217" y="89"/>
                  </a:lnTo>
                  <a:lnTo>
                    <a:pt x="220" y="83"/>
                  </a:lnTo>
                  <a:lnTo>
                    <a:pt x="220" y="80"/>
                  </a:lnTo>
                  <a:lnTo>
                    <a:pt x="220" y="73"/>
                  </a:lnTo>
                  <a:lnTo>
                    <a:pt x="220" y="80"/>
                  </a:lnTo>
                  <a:lnTo>
                    <a:pt x="211" y="73"/>
                  </a:lnTo>
                  <a:lnTo>
                    <a:pt x="211" y="80"/>
                  </a:lnTo>
                  <a:lnTo>
                    <a:pt x="205" y="83"/>
                  </a:lnTo>
                  <a:lnTo>
                    <a:pt x="202" y="89"/>
                  </a:lnTo>
                  <a:lnTo>
                    <a:pt x="196" y="89"/>
                  </a:lnTo>
                  <a:lnTo>
                    <a:pt x="190" y="83"/>
                  </a:lnTo>
                  <a:lnTo>
                    <a:pt x="190" y="80"/>
                  </a:lnTo>
                  <a:lnTo>
                    <a:pt x="180" y="83"/>
                  </a:lnTo>
                  <a:lnTo>
                    <a:pt x="171" y="89"/>
                  </a:lnTo>
                  <a:lnTo>
                    <a:pt x="165" y="89"/>
                  </a:lnTo>
                  <a:lnTo>
                    <a:pt x="171" y="73"/>
                  </a:lnTo>
                  <a:lnTo>
                    <a:pt x="165" y="67"/>
                  </a:lnTo>
                  <a:lnTo>
                    <a:pt x="165" y="73"/>
                  </a:lnTo>
                  <a:lnTo>
                    <a:pt x="159" y="83"/>
                  </a:lnTo>
                  <a:lnTo>
                    <a:pt x="159" y="89"/>
                  </a:lnTo>
                  <a:lnTo>
                    <a:pt x="156" y="95"/>
                  </a:lnTo>
                  <a:lnTo>
                    <a:pt x="150" y="89"/>
                  </a:lnTo>
                  <a:lnTo>
                    <a:pt x="150" y="80"/>
                  </a:lnTo>
                  <a:lnTo>
                    <a:pt x="156" y="73"/>
                  </a:lnTo>
                  <a:lnTo>
                    <a:pt x="156" y="64"/>
                  </a:lnTo>
                  <a:lnTo>
                    <a:pt x="150" y="58"/>
                  </a:lnTo>
                  <a:lnTo>
                    <a:pt x="147" y="64"/>
                  </a:lnTo>
                  <a:lnTo>
                    <a:pt x="141" y="58"/>
                  </a:lnTo>
                  <a:lnTo>
                    <a:pt x="141" y="64"/>
                  </a:lnTo>
                  <a:lnTo>
                    <a:pt x="135" y="67"/>
                  </a:lnTo>
                  <a:lnTo>
                    <a:pt x="132" y="73"/>
                  </a:lnTo>
                  <a:lnTo>
                    <a:pt x="126" y="73"/>
                  </a:lnTo>
                  <a:lnTo>
                    <a:pt x="126" y="67"/>
                  </a:lnTo>
                  <a:lnTo>
                    <a:pt x="126" y="64"/>
                  </a:lnTo>
                  <a:lnTo>
                    <a:pt x="126" y="55"/>
                  </a:lnTo>
                  <a:lnTo>
                    <a:pt x="119" y="49"/>
                  </a:lnTo>
                  <a:lnTo>
                    <a:pt x="116" y="58"/>
                  </a:lnTo>
                  <a:lnTo>
                    <a:pt x="110" y="67"/>
                  </a:lnTo>
                  <a:lnTo>
                    <a:pt x="104" y="67"/>
                  </a:lnTo>
                  <a:lnTo>
                    <a:pt x="104" y="64"/>
                  </a:lnTo>
                  <a:lnTo>
                    <a:pt x="101" y="64"/>
                  </a:lnTo>
                  <a:lnTo>
                    <a:pt x="95" y="64"/>
                  </a:lnTo>
                  <a:lnTo>
                    <a:pt x="86" y="80"/>
                  </a:lnTo>
                  <a:lnTo>
                    <a:pt x="86" y="73"/>
                  </a:lnTo>
                  <a:lnTo>
                    <a:pt x="80" y="73"/>
                  </a:lnTo>
                  <a:lnTo>
                    <a:pt x="80" y="67"/>
                  </a:lnTo>
                  <a:lnTo>
                    <a:pt x="86" y="64"/>
                  </a:lnTo>
                  <a:lnTo>
                    <a:pt x="86" y="58"/>
                  </a:lnTo>
                  <a:lnTo>
                    <a:pt x="86" y="55"/>
                  </a:lnTo>
                  <a:lnTo>
                    <a:pt x="86" y="43"/>
                  </a:lnTo>
                  <a:lnTo>
                    <a:pt x="92" y="43"/>
                  </a:lnTo>
                  <a:lnTo>
                    <a:pt x="95" y="43"/>
                  </a:lnTo>
                  <a:lnTo>
                    <a:pt x="101" y="34"/>
                  </a:lnTo>
                  <a:lnTo>
                    <a:pt x="95" y="34"/>
                  </a:lnTo>
                  <a:lnTo>
                    <a:pt x="95" y="28"/>
                  </a:lnTo>
                  <a:lnTo>
                    <a:pt x="101" y="24"/>
                  </a:lnTo>
                  <a:lnTo>
                    <a:pt x="101" y="18"/>
                  </a:lnTo>
                  <a:lnTo>
                    <a:pt x="101" y="9"/>
                  </a:lnTo>
                  <a:lnTo>
                    <a:pt x="92" y="0"/>
                  </a:lnTo>
                  <a:lnTo>
                    <a:pt x="80" y="0"/>
                  </a:lnTo>
                  <a:lnTo>
                    <a:pt x="86" y="3"/>
                  </a:lnTo>
                  <a:lnTo>
                    <a:pt x="92" y="15"/>
                  </a:lnTo>
                  <a:lnTo>
                    <a:pt x="86" y="15"/>
                  </a:lnTo>
                  <a:lnTo>
                    <a:pt x="86" y="18"/>
                  </a:lnTo>
                  <a:lnTo>
                    <a:pt x="86" y="24"/>
                  </a:lnTo>
                  <a:lnTo>
                    <a:pt x="86" y="28"/>
                  </a:lnTo>
                  <a:lnTo>
                    <a:pt x="80" y="34"/>
                  </a:lnTo>
                  <a:lnTo>
                    <a:pt x="77" y="28"/>
                  </a:lnTo>
                  <a:lnTo>
                    <a:pt x="77" y="18"/>
                  </a:lnTo>
                  <a:lnTo>
                    <a:pt x="71" y="24"/>
                  </a:lnTo>
                  <a:lnTo>
                    <a:pt x="71" y="15"/>
                  </a:lnTo>
                  <a:lnTo>
                    <a:pt x="71" y="3"/>
                  </a:lnTo>
                  <a:lnTo>
                    <a:pt x="71" y="9"/>
                  </a:lnTo>
                  <a:lnTo>
                    <a:pt x="64" y="9"/>
                  </a:lnTo>
                  <a:lnTo>
                    <a:pt x="61" y="3"/>
                  </a:lnTo>
                  <a:lnTo>
                    <a:pt x="61" y="18"/>
                  </a:lnTo>
                  <a:lnTo>
                    <a:pt x="49" y="15"/>
                  </a:lnTo>
                  <a:lnTo>
                    <a:pt x="55" y="18"/>
                  </a:lnTo>
                  <a:lnTo>
                    <a:pt x="61" y="24"/>
                  </a:lnTo>
                  <a:lnTo>
                    <a:pt x="49" y="28"/>
                  </a:lnTo>
                  <a:lnTo>
                    <a:pt x="46" y="28"/>
                  </a:lnTo>
                  <a:lnTo>
                    <a:pt x="46" y="24"/>
                  </a:lnTo>
                  <a:lnTo>
                    <a:pt x="46" y="18"/>
                  </a:lnTo>
                  <a:lnTo>
                    <a:pt x="40" y="15"/>
                  </a:lnTo>
                  <a:lnTo>
                    <a:pt x="40" y="18"/>
                  </a:lnTo>
                  <a:lnTo>
                    <a:pt x="40" y="24"/>
                  </a:lnTo>
                  <a:lnTo>
                    <a:pt x="34" y="24"/>
                  </a:lnTo>
                  <a:lnTo>
                    <a:pt x="34" y="18"/>
                  </a:lnTo>
                  <a:lnTo>
                    <a:pt x="31" y="24"/>
                  </a:lnTo>
                  <a:lnTo>
                    <a:pt x="31" y="28"/>
                  </a:lnTo>
                  <a:lnTo>
                    <a:pt x="34" y="28"/>
                  </a:lnTo>
                  <a:lnTo>
                    <a:pt x="40" y="28"/>
                  </a:lnTo>
                  <a:lnTo>
                    <a:pt x="46" y="34"/>
                  </a:lnTo>
                  <a:lnTo>
                    <a:pt x="55" y="34"/>
                  </a:lnTo>
                  <a:lnTo>
                    <a:pt x="61" y="40"/>
                  </a:lnTo>
                  <a:lnTo>
                    <a:pt x="64" y="43"/>
                  </a:lnTo>
                  <a:lnTo>
                    <a:pt x="64" y="49"/>
                  </a:lnTo>
                  <a:lnTo>
                    <a:pt x="71" y="49"/>
                  </a:lnTo>
                  <a:lnTo>
                    <a:pt x="77" y="49"/>
                  </a:lnTo>
                  <a:lnTo>
                    <a:pt x="77" y="58"/>
                  </a:lnTo>
                  <a:lnTo>
                    <a:pt x="71" y="58"/>
                  </a:lnTo>
                  <a:lnTo>
                    <a:pt x="61" y="55"/>
                  </a:lnTo>
                  <a:lnTo>
                    <a:pt x="49" y="55"/>
                  </a:lnTo>
                  <a:lnTo>
                    <a:pt x="55" y="58"/>
                  </a:lnTo>
                  <a:lnTo>
                    <a:pt x="61" y="64"/>
                  </a:lnTo>
                  <a:lnTo>
                    <a:pt x="64" y="67"/>
                  </a:lnTo>
                  <a:lnTo>
                    <a:pt x="61" y="73"/>
                  </a:lnTo>
                  <a:lnTo>
                    <a:pt x="55" y="73"/>
                  </a:lnTo>
                  <a:lnTo>
                    <a:pt x="49" y="67"/>
                  </a:lnTo>
                  <a:lnTo>
                    <a:pt x="46" y="64"/>
                  </a:lnTo>
                  <a:lnTo>
                    <a:pt x="40" y="64"/>
                  </a:lnTo>
                  <a:lnTo>
                    <a:pt x="31" y="58"/>
                  </a:lnTo>
                  <a:lnTo>
                    <a:pt x="22" y="55"/>
                  </a:lnTo>
                  <a:lnTo>
                    <a:pt x="9" y="58"/>
                  </a:lnTo>
                  <a:lnTo>
                    <a:pt x="9" y="64"/>
                  </a:lnTo>
                  <a:lnTo>
                    <a:pt x="22" y="64"/>
                  </a:lnTo>
                  <a:lnTo>
                    <a:pt x="31" y="64"/>
                  </a:lnTo>
                  <a:lnTo>
                    <a:pt x="34" y="67"/>
                  </a:lnTo>
                  <a:lnTo>
                    <a:pt x="34" y="73"/>
                  </a:lnTo>
                  <a:lnTo>
                    <a:pt x="40" y="73"/>
                  </a:lnTo>
                  <a:lnTo>
                    <a:pt x="40" y="80"/>
                  </a:lnTo>
                  <a:lnTo>
                    <a:pt x="40" y="83"/>
                  </a:lnTo>
                  <a:lnTo>
                    <a:pt x="34" y="89"/>
                  </a:lnTo>
                  <a:lnTo>
                    <a:pt x="34" y="98"/>
                  </a:lnTo>
                  <a:lnTo>
                    <a:pt x="40" y="95"/>
                  </a:lnTo>
                  <a:lnTo>
                    <a:pt x="40" y="98"/>
                  </a:lnTo>
                  <a:lnTo>
                    <a:pt x="34" y="104"/>
                  </a:lnTo>
                  <a:lnTo>
                    <a:pt x="31" y="110"/>
                  </a:lnTo>
                  <a:lnTo>
                    <a:pt x="25" y="110"/>
                  </a:lnTo>
                  <a:lnTo>
                    <a:pt x="22" y="110"/>
                  </a:lnTo>
                  <a:lnTo>
                    <a:pt x="16" y="110"/>
                  </a:lnTo>
                  <a:lnTo>
                    <a:pt x="9" y="113"/>
                  </a:lnTo>
                  <a:lnTo>
                    <a:pt x="3" y="110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4" name="Freeform 50"/>
            <p:cNvSpPr>
              <a:spLocks/>
            </p:cNvSpPr>
            <p:nvPr/>
          </p:nvSpPr>
          <p:spPr bwMode="auto">
            <a:xfrm>
              <a:off x="1770805" y="1689102"/>
              <a:ext cx="491067" cy="408517"/>
            </a:xfrm>
            <a:custGeom>
              <a:avLst/>
              <a:gdLst>
                <a:gd name="T0" fmla="*/ 16 w 232"/>
                <a:gd name="T1" fmla="*/ 128 h 193"/>
                <a:gd name="T2" fmla="*/ 34 w 232"/>
                <a:gd name="T3" fmla="*/ 138 h 193"/>
                <a:gd name="T4" fmla="*/ 34 w 232"/>
                <a:gd name="T5" fmla="*/ 159 h 193"/>
                <a:gd name="T6" fmla="*/ 61 w 232"/>
                <a:gd name="T7" fmla="*/ 174 h 193"/>
                <a:gd name="T8" fmla="*/ 77 w 232"/>
                <a:gd name="T9" fmla="*/ 193 h 193"/>
                <a:gd name="T10" fmla="*/ 86 w 232"/>
                <a:gd name="T11" fmla="*/ 190 h 193"/>
                <a:gd name="T12" fmla="*/ 116 w 232"/>
                <a:gd name="T13" fmla="*/ 183 h 193"/>
                <a:gd name="T14" fmla="*/ 141 w 232"/>
                <a:gd name="T15" fmla="*/ 190 h 193"/>
                <a:gd name="T16" fmla="*/ 165 w 232"/>
                <a:gd name="T17" fmla="*/ 183 h 193"/>
                <a:gd name="T18" fmla="*/ 180 w 232"/>
                <a:gd name="T19" fmla="*/ 190 h 193"/>
                <a:gd name="T20" fmla="*/ 205 w 232"/>
                <a:gd name="T21" fmla="*/ 180 h 193"/>
                <a:gd name="T22" fmla="*/ 226 w 232"/>
                <a:gd name="T23" fmla="*/ 165 h 193"/>
                <a:gd name="T24" fmla="*/ 232 w 232"/>
                <a:gd name="T25" fmla="*/ 144 h 193"/>
                <a:gd name="T26" fmla="*/ 217 w 232"/>
                <a:gd name="T27" fmla="*/ 128 h 193"/>
                <a:gd name="T28" fmla="*/ 226 w 232"/>
                <a:gd name="T29" fmla="*/ 119 h 193"/>
                <a:gd name="T30" fmla="*/ 232 w 232"/>
                <a:gd name="T31" fmla="*/ 98 h 193"/>
                <a:gd name="T32" fmla="*/ 217 w 232"/>
                <a:gd name="T33" fmla="*/ 95 h 193"/>
                <a:gd name="T34" fmla="*/ 220 w 232"/>
                <a:gd name="T35" fmla="*/ 73 h 193"/>
                <a:gd name="T36" fmla="*/ 205 w 232"/>
                <a:gd name="T37" fmla="*/ 83 h 193"/>
                <a:gd name="T38" fmla="*/ 190 w 232"/>
                <a:gd name="T39" fmla="*/ 80 h 193"/>
                <a:gd name="T40" fmla="*/ 171 w 232"/>
                <a:gd name="T41" fmla="*/ 73 h 193"/>
                <a:gd name="T42" fmla="*/ 159 w 232"/>
                <a:gd name="T43" fmla="*/ 89 h 193"/>
                <a:gd name="T44" fmla="*/ 156 w 232"/>
                <a:gd name="T45" fmla="*/ 73 h 193"/>
                <a:gd name="T46" fmla="*/ 141 w 232"/>
                <a:gd name="T47" fmla="*/ 58 h 193"/>
                <a:gd name="T48" fmla="*/ 126 w 232"/>
                <a:gd name="T49" fmla="*/ 73 h 193"/>
                <a:gd name="T50" fmla="*/ 119 w 232"/>
                <a:gd name="T51" fmla="*/ 49 h 193"/>
                <a:gd name="T52" fmla="*/ 104 w 232"/>
                <a:gd name="T53" fmla="*/ 64 h 193"/>
                <a:gd name="T54" fmla="*/ 86 w 232"/>
                <a:gd name="T55" fmla="*/ 73 h 193"/>
                <a:gd name="T56" fmla="*/ 86 w 232"/>
                <a:gd name="T57" fmla="*/ 58 h 193"/>
                <a:gd name="T58" fmla="*/ 95 w 232"/>
                <a:gd name="T59" fmla="*/ 43 h 193"/>
                <a:gd name="T60" fmla="*/ 101 w 232"/>
                <a:gd name="T61" fmla="*/ 24 h 193"/>
                <a:gd name="T62" fmla="*/ 80 w 232"/>
                <a:gd name="T63" fmla="*/ 0 h 193"/>
                <a:gd name="T64" fmla="*/ 86 w 232"/>
                <a:gd name="T65" fmla="*/ 18 h 193"/>
                <a:gd name="T66" fmla="*/ 77 w 232"/>
                <a:gd name="T67" fmla="*/ 28 h 193"/>
                <a:gd name="T68" fmla="*/ 71 w 232"/>
                <a:gd name="T69" fmla="*/ 3 h 193"/>
                <a:gd name="T70" fmla="*/ 61 w 232"/>
                <a:gd name="T71" fmla="*/ 18 h 193"/>
                <a:gd name="T72" fmla="*/ 49 w 232"/>
                <a:gd name="T73" fmla="*/ 28 h 193"/>
                <a:gd name="T74" fmla="*/ 40 w 232"/>
                <a:gd name="T75" fmla="*/ 15 h 193"/>
                <a:gd name="T76" fmla="*/ 34 w 232"/>
                <a:gd name="T77" fmla="*/ 18 h 193"/>
                <a:gd name="T78" fmla="*/ 40 w 232"/>
                <a:gd name="T79" fmla="*/ 28 h 193"/>
                <a:gd name="T80" fmla="*/ 64 w 232"/>
                <a:gd name="T81" fmla="*/ 43 h 193"/>
                <a:gd name="T82" fmla="*/ 77 w 232"/>
                <a:gd name="T83" fmla="*/ 58 h 193"/>
                <a:gd name="T84" fmla="*/ 55 w 232"/>
                <a:gd name="T85" fmla="*/ 58 h 193"/>
                <a:gd name="T86" fmla="*/ 55 w 232"/>
                <a:gd name="T87" fmla="*/ 73 h 193"/>
                <a:gd name="T88" fmla="*/ 31 w 232"/>
                <a:gd name="T89" fmla="*/ 58 h 193"/>
                <a:gd name="T90" fmla="*/ 22 w 232"/>
                <a:gd name="T91" fmla="*/ 64 h 193"/>
                <a:gd name="T92" fmla="*/ 40 w 232"/>
                <a:gd name="T93" fmla="*/ 73 h 193"/>
                <a:gd name="T94" fmla="*/ 34 w 232"/>
                <a:gd name="T95" fmla="*/ 98 h 193"/>
                <a:gd name="T96" fmla="*/ 31 w 232"/>
                <a:gd name="T97" fmla="*/ 110 h 193"/>
                <a:gd name="T98" fmla="*/ 9 w 232"/>
                <a:gd name="T99" fmla="*/ 11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2" h="193">
                  <a:moveTo>
                    <a:pt x="0" y="119"/>
                  </a:moveTo>
                  <a:lnTo>
                    <a:pt x="3" y="122"/>
                  </a:lnTo>
                  <a:lnTo>
                    <a:pt x="9" y="122"/>
                  </a:lnTo>
                  <a:lnTo>
                    <a:pt x="16" y="128"/>
                  </a:lnTo>
                  <a:lnTo>
                    <a:pt x="22" y="135"/>
                  </a:lnTo>
                  <a:lnTo>
                    <a:pt x="25" y="138"/>
                  </a:lnTo>
                  <a:lnTo>
                    <a:pt x="31" y="138"/>
                  </a:lnTo>
                  <a:lnTo>
                    <a:pt x="34" y="138"/>
                  </a:lnTo>
                  <a:lnTo>
                    <a:pt x="34" y="144"/>
                  </a:lnTo>
                  <a:lnTo>
                    <a:pt x="34" y="150"/>
                  </a:lnTo>
                  <a:lnTo>
                    <a:pt x="34" y="153"/>
                  </a:lnTo>
                  <a:lnTo>
                    <a:pt x="34" y="159"/>
                  </a:lnTo>
                  <a:lnTo>
                    <a:pt x="40" y="165"/>
                  </a:lnTo>
                  <a:lnTo>
                    <a:pt x="49" y="174"/>
                  </a:lnTo>
                  <a:lnTo>
                    <a:pt x="55" y="174"/>
                  </a:lnTo>
                  <a:lnTo>
                    <a:pt x="61" y="174"/>
                  </a:lnTo>
                  <a:lnTo>
                    <a:pt x="61" y="180"/>
                  </a:lnTo>
                  <a:lnTo>
                    <a:pt x="61" y="183"/>
                  </a:lnTo>
                  <a:lnTo>
                    <a:pt x="71" y="190"/>
                  </a:lnTo>
                  <a:lnTo>
                    <a:pt x="77" y="193"/>
                  </a:lnTo>
                  <a:lnTo>
                    <a:pt x="77" y="190"/>
                  </a:lnTo>
                  <a:lnTo>
                    <a:pt x="80" y="183"/>
                  </a:lnTo>
                  <a:lnTo>
                    <a:pt x="80" y="190"/>
                  </a:lnTo>
                  <a:lnTo>
                    <a:pt x="86" y="190"/>
                  </a:lnTo>
                  <a:lnTo>
                    <a:pt x="95" y="183"/>
                  </a:lnTo>
                  <a:lnTo>
                    <a:pt x="101" y="183"/>
                  </a:lnTo>
                  <a:lnTo>
                    <a:pt x="110" y="190"/>
                  </a:lnTo>
                  <a:lnTo>
                    <a:pt x="116" y="183"/>
                  </a:lnTo>
                  <a:lnTo>
                    <a:pt x="119" y="190"/>
                  </a:lnTo>
                  <a:lnTo>
                    <a:pt x="132" y="190"/>
                  </a:lnTo>
                  <a:lnTo>
                    <a:pt x="132" y="193"/>
                  </a:lnTo>
                  <a:lnTo>
                    <a:pt x="141" y="190"/>
                  </a:lnTo>
                  <a:lnTo>
                    <a:pt x="147" y="183"/>
                  </a:lnTo>
                  <a:lnTo>
                    <a:pt x="156" y="190"/>
                  </a:lnTo>
                  <a:lnTo>
                    <a:pt x="159" y="190"/>
                  </a:lnTo>
                  <a:lnTo>
                    <a:pt x="165" y="183"/>
                  </a:lnTo>
                  <a:lnTo>
                    <a:pt x="171" y="190"/>
                  </a:lnTo>
                  <a:lnTo>
                    <a:pt x="171" y="193"/>
                  </a:lnTo>
                  <a:lnTo>
                    <a:pt x="174" y="190"/>
                  </a:lnTo>
                  <a:lnTo>
                    <a:pt x="180" y="190"/>
                  </a:lnTo>
                  <a:lnTo>
                    <a:pt x="190" y="183"/>
                  </a:lnTo>
                  <a:lnTo>
                    <a:pt x="196" y="174"/>
                  </a:lnTo>
                  <a:lnTo>
                    <a:pt x="202" y="180"/>
                  </a:lnTo>
                  <a:lnTo>
                    <a:pt x="205" y="180"/>
                  </a:lnTo>
                  <a:lnTo>
                    <a:pt x="217" y="180"/>
                  </a:lnTo>
                  <a:lnTo>
                    <a:pt x="217" y="168"/>
                  </a:lnTo>
                  <a:lnTo>
                    <a:pt x="220" y="165"/>
                  </a:lnTo>
                  <a:lnTo>
                    <a:pt x="226" y="165"/>
                  </a:lnTo>
                  <a:lnTo>
                    <a:pt x="226" y="159"/>
                  </a:lnTo>
                  <a:lnTo>
                    <a:pt x="226" y="153"/>
                  </a:lnTo>
                  <a:lnTo>
                    <a:pt x="232" y="150"/>
                  </a:lnTo>
                  <a:lnTo>
                    <a:pt x="232" y="144"/>
                  </a:lnTo>
                  <a:lnTo>
                    <a:pt x="226" y="138"/>
                  </a:lnTo>
                  <a:lnTo>
                    <a:pt x="226" y="135"/>
                  </a:lnTo>
                  <a:lnTo>
                    <a:pt x="226" y="128"/>
                  </a:lnTo>
                  <a:lnTo>
                    <a:pt x="217" y="128"/>
                  </a:lnTo>
                  <a:lnTo>
                    <a:pt x="217" y="122"/>
                  </a:lnTo>
                  <a:lnTo>
                    <a:pt x="220" y="119"/>
                  </a:lnTo>
                  <a:lnTo>
                    <a:pt x="226" y="122"/>
                  </a:lnTo>
                  <a:lnTo>
                    <a:pt x="226" y="119"/>
                  </a:lnTo>
                  <a:lnTo>
                    <a:pt x="220" y="113"/>
                  </a:lnTo>
                  <a:lnTo>
                    <a:pt x="220" y="110"/>
                  </a:lnTo>
                  <a:lnTo>
                    <a:pt x="220" y="104"/>
                  </a:lnTo>
                  <a:lnTo>
                    <a:pt x="232" y="98"/>
                  </a:lnTo>
                  <a:lnTo>
                    <a:pt x="232" y="95"/>
                  </a:lnTo>
                  <a:lnTo>
                    <a:pt x="226" y="98"/>
                  </a:lnTo>
                  <a:lnTo>
                    <a:pt x="217" y="98"/>
                  </a:lnTo>
                  <a:lnTo>
                    <a:pt x="217" y="95"/>
                  </a:lnTo>
                  <a:lnTo>
                    <a:pt x="217" y="89"/>
                  </a:lnTo>
                  <a:lnTo>
                    <a:pt x="220" y="83"/>
                  </a:lnTo>
                  <a:lnTo>
                    <a:pt x="220" y="80"/>
                  </a:lnTo>
                  <a:lnTo>
                    <a:pt x="220" y="73"/>
                  </a:lnTo>
                  <a:lnTo>
                    <a:pt x="220" y="80"/>
                  </a:lnTo>
                  <a:lnTo>
                    <a:pt x="211" y="73"/>
                  </a:lnTo>
                  <a:lnTo>
                    <a:pt x="211" y="80"/>
                  </a:lnTo>
                  <a:lnTo>
                    <a:pt x="205" y="83"/>
                  </a:lnTo>
                  <a:lnTo>
                    <a:pt x="202" y="89"/>
                  </a:lnTo>
                  <a:lnTo>
                    <a:pt x="196" y="89"/>
                  </a:lnTo>
                  <a:lnTo>
                    <a:pt x="190" y="83"/>
                  </a:lnTo>
                  <a:lnTo>
                    <a:pt x="190" y="80"/>
                  </a:lnTo>
                  <a:lnTo>
                    <a:pt x="180" y="83"/>
                  </a:lnTo>
                  <a:lnTo>
                    <a:pt x="171" y="89"/>
                  </a:lnTo>
                  <a:lnTo>
                    <a:pt x="165" y="89"/>
                  </a:lnTo>
                  <a:lnTo>
                    <a:pt x="171" y="73"/>
                  </a:lnTo>
                  <a:lnTo>
                    <a:pt x="165" y="67"/>
                  </a:lnTo>
                  <a:lnTo>
                    <a:pt x="165" y="73"/>
                  </a:lnTo>
                  <a:lnTo>
                    <a:pt x="159" y="83"/>
                  </a:lnTo>
                  <a:lnTo>
                    <a:pt x="159" y="89"/>
                  </a:lnTo>
                  <a:lnTo>
                    <a:pt x="156" y="95"/>
                  </a:lnTo>
                  <a:lnTo>
                    <a:pt x="150" y="89"/>
                  </a:lnTo>
                  <a:lnTo>
                    <a:pt x="150" y="80"/>
                  </a:lnTo>
                  <a:lnTo>
                    <a:pt x="156" y="73"/>
                  </a:lnTo>
                  <a:lnTo>
                    <a:pt x="156" y="64"/>
                  </a:lnTo>
                  <a:lnTo>
                    <a:pt x="150" y="58"/>
                  </a:lnTo>
                  <a:lnTo>
                    <a:pt x="147" y="64"/>
                  </a:lnTo>
                  <a:lnTo>
                    <a:pt x="141" y="58"/>
                  </a:lnTo>
                  <a:lnTo>
                    <a:pt x="141" y="64"/>
                  </a:lnTo>
                  <a:lnTo>
                    <a:pt x="135" y="67"/>
                  </a:lnTo>
                  <a:lnTo>
                    <a:pt x="132" y="73"/>
                  </a:lnTo>
                  <a:lnTo>
                    <a:pt x="126" y="73"/>
                  </a:lnTo>
                  <a:lnTo>
                    <a:pt x="126" y="67"/>
                  </a:lnTo>
                  <a:lnTo>
                    <a:pt x="126" y="64"/>
                  </a:lnTo>
                  <a:lnTo>
                    <a:pt x="126" y="55"/>
                  </a:lnTo>
                  <a:lnTo>
                    <a:pt x="119" y="49"/>
                  </a:lnTo>
                  <a:lnTo>
                    <a:pt x="116" y="58"/>
                  </a:lnTo>
                  <a:lnTo>
                    <a:pt x="110" y="67"/>
                  </a:lnTo>
                  <a:lnTo>
                    <a:pt x="104" y="67"/>
                  </a:lnTo>
                  <a:lnTo>
                    <a:pt x="104" y="64"/>
                  </a:lnTo>
                  <a:lnTo>
                    <a:pt x="101" y="64"/>
                  </a:lnTo>
                  <a:lnTo>
                    <a:pt x="95" y="64"/>
                  </a:lnTo>
                  <a:lnTo>
                    <a:pt x="86" y="80"/>
                  </a:lnTo>
                  <a:lnTo>
                    <a:pt x="86" y="73"/>
                  </a:lnTo>
                  <a:lnTo>
                    <a:pt x="80" y="73"/>
                  </a:lnTo>
                  <a:lnTo>
                    <a:pt x="80" y="67"/>
                  </a:lnTo>
                  <a:lnTo>
                    <a:pt x="86" y="64"/>
                  </a:lnTo>
                  <a:lnTo>
                    <a:pt x="86" y="58"/>
                  </a:lnTo>
                  <a:lnTo>
                    <a:pt x="86" y="55"/>
                  </a:lnTo>
                  <a:lnTo>
                    <a:pt x="86" y="43"/>
                  </a:lnTo>
                  <a:lnTo>
                    <a:pt x="92" y="43"/>
                  </a:lnTo>
                  <a:lnTo>
                    <a:pt x="95" y="43"/>
                  </a:lnTo>
                  <a:lnTo>
                    <a:pt x="101" y="34"/>
                  </a:lnTo>
                  <a:lnTo>
                    <a:pt x="95" y="34"/>
                  </a:lnTo>
                  <a:lnTo>
                    <a:pt x="95" y="28"/>
                  </a:lnTo>
                  <a:lnTo>
                    <a:pt x="101" y="24"/>
                  </a:lnTo>
                  <a:lnTo>
                    <a:pt x="101" y="18"/>
                  </a:lnTo>
                  <a:lnTo>
                    <a:pt x="101" y="9"/>
                  </a:lnTo>
                  <a:lnTo>
                    <a:pt x="92" y="0"/>
                  </a:lnTo>
                  <a:lnTo>
                    <a:pt x="80" y="0"/>
                  </a:lnTo>
                  <a:lnTo>
                    <a:pt x="86" y="3"/>
                  </a:lnTo>
                  <a:lnTo>
                    <a:pt x="92" y="15"/>
                  </a:lnTo>
                  <a:lnTo>
                    <a:pt x="86" y="15"/>
                  </a:lnTo>
                  <a:lnTo>
                    <a:pt x="86" y="18"/>
                  </a:lnTo>
                  <a:lnTo>
                    <a:pt x="86" y="24"/>
                  </a:lnTo>
                  <a:lnTo>
                    <a:pt x="86" y="28"/>
                  </a:lnTo>
                  <a:lnTo>
                    <a:pt x="80" y="34"/>
                  </a:lnTo>
                  <a:lnTo>
                    <a:pt x="77" y="28"/>
                  </a:lnTo>
                  <a:lnTo>
                    <a:pt x="77" y="18"/>
                  </a:lnTo>
                  <a:lnTo>
                    <a:pt x="71" y="24"/>
                  </a:lnTo>
                  <a:lnTo>
                    <a:pt x="71" y="15"/>
                  </a:lnTo>
                  <a:lnTo>
                    <a:pt x="71" y="3"/>
                  </a:lnTo>
                  <a:lnTo>
                    <a:pt x="71" y="9"/>
                  </a:lnTo>
                  <a:lnTo>
                    <a:pt x="64" y="9"/>
                  </a:lnTo>
                  <a:lnTo>
                    <a:pt x="61" y="3"/>
                  </a:lnTo>
                  <a:lnTo>
                    <a:pt x="61" y="18"/>
                  </a:lnTo>
                  <a:lnTo>
                    <a:pt x="49" y="15"/>
                  </a:lnTo>
                  <a:lnTo>
                    <a:pt x="55" y="18"/>
                  </a:lnTo>
                  <a:lnTo>
                    <a:pt x="61" y="24"/>
                  </a:lnTo>
                  <a:lnTo>
                    <a:pt x="49" y="28"/>
                  </a:lnTo>
                  <a:lnTo>
                    <a:pt x="46" y="28"/>
                  </a:lnTo>
                  <a:lnTo>
                    <a:pt x="46" y="24"/>
                  </a:lnTo>
                  <a:lnTo>
                    <a:pt x="46" y="18"/>
                  </a:lnTo>
                  <a:lnTo>
                    <a:pt x="40" y="15"/>
                  </a:lnTo>
                  <a:lnTo>
                    <a:pt x="40" y="18"/>
                  </a:lnTo>
                  <a:lnTo>
                    <a:pt x="40" y="24"/>
                  </a:lnTo>
                  <a:lnTo>
                    <a:pt x="34" y="24"/>
                  </a:lnTo>
                  <a:lnTo>
                    <a:pt x="34" y="18"/>
                  </a:lnTo>
                  <a:lnTo>
                    <a:pt x="31" y="24"/>
                  </a:lnTo>
                  <a:lnTo>
                    <a:pt x="31" y="28"/>
                  </a:lnTo>
                  <a:lnTo>
                    <a:pt x="34" y="28"/>
                  </a:lnTo>
                  <a:lnTo>
                    <a:pt x="40" y="28"/>
                  </a:lnTo>
                  <a:lnTo>
                    <a:pt x="46" y="34"/>
                  </a:lnTo>
                  <a:lnTo>
                    <a:pt x="55" y="34"/>
                  </a:lnTo>
                  <a:lnTo>
                    <a:pt x="61" y="40"/>
                  </a:lnTo>
                  <a:lnTo>
                    <a:pt x="64" y="43"/>
                  </a:lnTo>
                  <a:lnTo>
                    <a:pt x="64" y="49"/>
                  </a:lnTo>
                  <a:lnTo>
                    <a:pt x="71" y="49"/>
                  </a:lnTo>
                  <a:lnTo>
                    <a:pt x="77" y="49"/>
                  </a:lnTo>
                  <a:lnTo>
                    <a:pt x="77" y="58"/>
                  </a:lnTo>
                  <a:lnTo>
                    <a:pt x="71" y="58"/>
                  </a:lnTo>
                  <a:lnTo>
                    <a:pt x="61" y="55"/>
                  </a:lnTo>
                  <a:lnTo>
                    <a:pt x="49" y="55"/>
                  </a:lnTo>
                  <a:lnTo>
                    <a:pt x="55" y="58"/>
                  </a:lnTo>
                  <a:lnTo>
                    <a:pt x="61" y="64"/>
                  </a:lnTo>
                  <a:lnTo>
                    <a:pt x="64" y="67"/>
                  </a:lnTo>
                  <a:lnTo>
                    <a:pt x="61" y="73"/>
                  </a:lnTo>
                  <a:lnTo>
                    <a:pt x="55" y="73"/>
                  </a:lnTo>
                  <a:lnTo>
                    <a:pt x="49" y="67"/>
                  </a:lnTo>
                  <a:lnTo>
                    <a:pt x="46" y="64"/>
                  </a:lnTo>
                  <a:lnTo>
                    <a:pt x="40" y="64"/>
                  </a:lnTo>
                  <a:lnTo>
                    <a:pt x="31" y="58"/>
                  </a:lnTo>
                  <a:lnTo>
                    <a:pt x="22" y="55"/>
                  </a:lnTo>
                  <a:lnTo>
                    <a:pt x="9" y="58"/>
                  </a:lnTo>
                  <a:lnTo>
                    <a:pt x="9" y="64"/>
                  </a:lnTo>
                  <a:lnTo>
                    <a:pt x="22" y="64"/>
                  </a:lnTo>
                  <a:lnTo>
                    <a:pt x="31" y="64"/>
                  </a:lnTo>
                  <a:lnTo>
                    <a:pt x="34" y="67"/>
                  </a:lnTo>
                  <a:lnTo>
                    <a:pt x="34" y="73"/>
                  </a:lnTo>
                  <a:lnTo>
                    <a:pt x="40" y="73"/>
                  </a:lnTo>
                  <a:lnTo>
                    <a:pt x="40" y="80"/>
                  </a:lnTo>
                  <a:lnTo>
                    <a:pt x="40" y="83"/>
                  </a:lnTo>
                  <a:lnTo>
                    <a:pt x="34" y="89"/>
                  </a:lnTo>
                  <a:lnTo>
                    <a:pt x="34" y="98"/>
                  </a:lnTo>
                  <a:lnTo>
                    <a:pt x="40" y="95"/>
                  </a:lnTo>
                  <a:lnTo>
                    <a:pt x="40" y="98"/>
                  </a:lnTo>
                  <a:lnTo>
                    <a:pt x="34" y="104"/>
                  </a:lnTo>
                  <a:lnTo>
                    <a:pt x="31" y="110"/>
                  </a:lnTo>
                  <a:lnTo>
                    <a:pt x="25" y="110"/>
                  </a:lnTo>
                  <a:lnTo>
                    <a:pt x="22" y="110"/>
                  </a:lnTo>
                  <a:lnTo>
                    <a:pt x="16" y="110"/>
                  </a:lnTo>
                  <a:lnTo>
                    <a:pt x="9" y="113"/>
                  </a:lnTo>
                  <a:lnTo>
                    <a:pt x="3" y="110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5" name="Freeform 51"/>
            <p:cNvSpPr>
              <a:spLocks/>
            </p:cNvSpPr>
            <p:nvPr/>
          </p:nvSpPr>
          <p:spPr bwMode="auto">
            <a:xfrm>
              <a:off x="1694606" y="3196169"/>
              <a:ext cx="393700" cy="376767"/>
            </a:xfrm>
            <a:custGeom>
              <a:avLst/>
              <a:gdLst>
                <a:gd name="T0" fmla="*/ 183 w 186"/>
                <a:gd name="T1" fmla="*/ 86 h 178"/>
                <a:gd name="T2" fmla="*/ 177 w 186"/>
                <a:gd name="T3" fmla="*/ 98 h 178"/>
                <a:gd name="T4" fmla="*/ 171 w 186"/>
                <a:gd name="T5" fmla="*/ 116 h 178"/>
                <a:gd name="T6" fmla="*/ 168 w 186"/>
                <a:gd name="T7" fmla="*/ 132 h 178"/>
                <a:gd name="T8" fmla="*/ 168 w 186"/>
                <a:gd name="T9" fmla="*/ 147 h 178"/>
                <a:gd name="T10" fmla="*/ 155 w 186"/>
                <a:gd name="T11" fmla="*/ 156 h 178"/>
                <a:gd name="T12" fmla="*/ 146 w 186"/>
                <a:gd name="T13" fmla="*/ 165 h 178"/>
                <a:gd name="T14" fmla="*/ 122 w 186"/>
                <a:gd name="T15" fmla="*/ 165 h 178"/>
                <a:gd name="T16" fmla="*/ 97 w 186"/>
                <a:gd name="T17" fmla="*/ 165 h 178"/>
                <a:gd name="T18" fmla="*/ 85 w 186"/>
                <a:gd name="T19" fmla="*/ 165 h 178"/>
                <a:gd name="T20" fmla="*/ 76 w 186"/>
                <a:gd name="T21" fmla="*/ 178 h 178"/>
                <a:gd name="T22" fmla="*/ 58 w 186"/>
                <a:gd name="T23" fmla="*/ 178 h 178"/>
                <a:gd name="T24" fmla="*/ 36 w 186"/>
                <a:gd name="T25" fmla="*/ 172 h 178"/>
                <a:gd name="T26" fmla="*/ 27 w 186"/>
                <a:gd name="T27" fmla="*/ 165 h 178"/>
                <a:gd name="T28" fmla="*/ 27 w 186"/>
                <a:gd name="T29" fmla="*/ 165 h 178"/>
                <a:gd name="T30" fmla="*/ 15 w 186"/>
                <a:gd name="T31" fmla="*/ 162 h 178"/>
                <a:gd name="T32" fmla="*/ 15 w 186"/>
                <a:gd name="T33" fmla="*/ 150 h 178"/>
                <a:gd name="T34" fmla="*/ 21 w 186"/>
                <a:gd name="T35" fmla="*/ 150 h 178"/>
                <a:gd name="T36" fmla="*/ 6 w 186"/>
                <a:gd name="T37" fmla="*/ 150 h 178"/>
                <a:gd name="T38" fmla="*/ 12 w 186"/>
                <a:gd name="T39" fmla="*/ 138 h 178"/>
                <a:gd name="T40" fmla="*/ 27 w 186"/>
                <a:gd name="T41" fmla="*/ 138 h 178"/>
                <a:gd name="T42" fmla="*/ 6 w 186"/>
                <a:gd name="T43" fmla="*/ 132 h 178"/>
                <a:gd name="T44" fmla="*/ 15 w 186"/>
                <a:gd name="T45" fmla="*/ 123 h 178"/>
                <a:gd name="T46" fmla="*/ 39 w 186"/>
                <a:gd name="T47" fmla="*/ 116 h 178"/>
                <a:gd name="T48" fmla="*/ 61 w 186"/>
                <a:gd name="T49" fmla="*/ 123 h 178"/>
                <a:gd name="T50" fmla="*/ 58 w 186"/>
                <a:gd name="T51" fmla="*/ 116 h 178"/>
                <a:gd name="T52" fmla="*/ 36 w 186"/>
                <a:gd name="T53" fmla="*/ 116 h 178"/>
                <a:gd name="T54" fmla="*/ 52 w 186"/>
                <a:gd name="T55" fmla="*/ 101 h 178"/>
                <a:gd name="T56" fmla="*/ 76 w 186"/>
                <a:gd name="T57" fmla="*/ 92 h 178"/>
                <a:gd name="T58" fmla="*/ 61 w 186"/>
                <a:gd name="T59" fmla="*/ 86 h 178"/>
                <a:gd name="T60" fmla="*/ 52 w 186"/>
                <a:gd name="T61" fmla="*/ 83 h 178"/>
                <a:gd name="T62" fmla="*/ 52 w 186"/>
                <a:gd name="T63" fmla="*/ 61 h 178"/>
                <a:gd name="T64" fmla="*/ 67 w 186"/>
                <a:gd name="T65" fmla="*/ 52 h 178"/>
                <a:gd name="T66" fmla="*/ 67 w 186"/>
                <a:gd name="T67" fmla="*/ 46 h 178"/>
                <a:gd name="T68" fmla="*/ 67 w 186"/>
                <a:gd name="T69" fmla="*/ 37 h 178"/>
                <a:gd name="T70" fmla="*/ 85 w 186"/>
                <a:gd name="T71" fmla="*/ 31 h 178"/>
                <a:gd name="T72" fmla="*/ 100 w 186"/>
                <a:gd name="T73" fmla="*/ 46 h 178"/>
                <a:gd name="T74" fmla="*/ 116 w 186"/>
                <a:gd name="T75" fmla="*/ 40 h 178"/>
                <a:gd name="T76" fmla="*/ 131 w 186"/>
                <a:gd name="T77" fmla="*/ 31 h 178"/>
                <a:gd name="T78" fmla="*/ 113 w 186"/>
                <a:gd name="T79" fmla="*/ 22 h 178"/>
                <a:gd name="T80" fmla="*/ 137 w 186"/>
                <a:gd name="T81" fmla="*/ 13 h 178"/>
                <a:gd name="T82" fmla="*/ 146 w 186"/>
                <a:gd name="T83" fmla="*/ 6 h 178"/>
                <a:gd name="T84" fmla="*/ 168 w 186"/>
                <a:gd name="T85" fmla="*/ 6 h 178"/>
                <a:gd name="T86" fmla="*/ 177 w 186"/>
                <a:gd name="T87" fmla="*/ 0 h 178"/>
                <a:gd name="T88" fmla="*/ 183 w 186"/>
                <a:gd name="T89" fmla="*/ 16 h 178"/>
                <a:gd name="T90" fmla="*/ 177 w 186"/>
                <a:gd name="T91" fmla="*/ 22 h 178"/>
                <a:gd name="T92" fmla="*/ 155 w 186"/>
                <a:gd name="T93" fmla="*/ 25 h 178"/>
                <a:gd name="T94" fmla="*/ 146 w 186"/>
                <a:gd name="T95" fmla="*/ 40 h 178"/>
                <a:gd name="T96" fmla="*/ 137 w 186"/>
                <a:gd name="T97" fmla="*/ 40 h 178"/>
                <a:gd name="T98" fmla="*/ 140 w 186"/>
                <a:gd name="T99" fmla="*/ 55 h 178"/>
                <a:gd name="T100" fmla="*/ 155 w 186"/>
                <a:gd name="T101" fmla="*/ 61 h 178"/>
                <a:gd name="T102" fmla="*/ 177 w 186"/>
                <a:gd name="T103" fmla="*/ 68 h 178"/>
                <a:gd name="T104" fmla="*/ 186 w 186"/>
                <a:gd name="T105" fmla="*/ 8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" h="178">
                  <a:moveTo>
                    <a:pt x="186" y="86"/>
                  </a:moveTo>
                  <a:lnTo>
                    <a:pt x="183" y="92"/>
                  </a:lnTo>
                  <a:lnTo>
                    <a:pt x="183" y="86"/>
                  </a:lnTo>
                  <a:lnTo>
                    <a:pt x="177" y="86"/>
                  </a:lnTo>
                  <a:lnTo>
                    <a:pt x="183" y="92"/>
                  </a:lnTo>
                  <a:lnTo>
                    <a:pt x="177" y="98"/>
                  </a:lnTo>
                  <a:lnTo>
                    <a:pt x="177" y="101"/>
                  </a:lnTo>
                  <a:lnTo>
                    <a:pt x="177" y="110"/>
                  </a:lnTo>
                  <a:lnTo>
                    <a:pt x="171" y="116"/>
                  </a:lnTo>
                  <a:lnTo>
                    <a:pt x="171" y="123"/>
                  </a:lnTo>
                  <a:lnTo>
                    <a:pt x="171" y="126"/>
                  </a:lnTo>
                  <a:lnTo>
                    <a:pt x="168" y="132"/>
                  </a:lnTo>
                  <a:lnTo>
                    <a:pt x="168" y="138"/>
                  </a:lnTo>
                  <a:lnTo>
                    <a:pt x="168" y="141"/>
                  </a:lnTo>
                  <a:lnTo>
                    <a:pt x="168" y="147"/>
                  </a:lnTo>
                  <a:lnTo>
                    <a:pt x="162" y="147"/>
                  </a:lnTo>
                  <a:lnTo>
                    <a:pt x="162" y="150"/>
                  </a:lnTo>
                  <a:lnTo>
                    <a:pt x="155" y="156"/>
                  </a:lnTo>
                  <a:lnTo>
                    <a:pt x="152" y="156"/>
                  </a:lnTo>
                  <a:lnTo>
                    <a:pt x="152" y="162"/>
                  </a:lnTo>
                  <a:lnTo>
                    <a:pt x="146" y="165"/>
                  </a:lnTo>
                  <a:lnTo>
                    <a:pt x="137" y="172"/>
                  </a:lnTo>
                  <a:lnTo>
                    <a:pt x="131" y="165"/>
                  </a:lnTo>
                  <a:lnTo>
                    <a:pt x="122" y="165"/>
                  </a:lnTo>
                  <a:lnTo>
                    <a:pt x="113" y="165"/>
                  </a:lnTo>
                  <a:lnTo>
                    <a:pt x="100" y="165"/>
                  </a:lnTo>
                  <a:lnTo>
                    <a:pt x="97" y="165"/>
                  </a:lnTo>
                  <a:lnTo>
                    <a:pt x="91" y="172"/>
                  </a:lnTo>
                  <a:lnTo>
                    <a:pt x="85" y="172"/>
                  </a:lnTo>
                  <a:lnTo>
                    <a:pt x="85" y="165"/>
                  </a:lnTo>
                  <a:lnTo>
                    <a:pt x="82" y="172"/>
                  </a:lnTo>
                  <a:lnTo>
                    <a:pt x="76" y="172"/>
                  </a:lnTo>
                  <a:lnTo>
                    <a:pt x="76" y="178"/>
                  </a:lnTo>
                  <a:lnTo>
                    <a:pt x="67" y="178"/>
                  </a:lnTo>
                  <a:lnTo>
                    <a:pt x="61" y="172"/>
                  </a:lnTo>
                  <a:lnTo>
                    <a:pt x="58" y="178"/>
                  </a:lnTo>
                  <a:lnTo>
                    <a:pt x="45" y="178"/>
                  </a:lnTo>
                  <a:lnTo>
                    <a:pt x="39" y="172"/>
                  </a:lnTo>
                  <a:lnTo>
                    <a:pt x="36" y="172"/>
                  </a:lnTo>
                  <a:lnTo>
                    <a:pt x="27" y="178"/>
                  </a:lnTo>
                  <a:lnTo>
                    <a:pt x="27" y="172"/>
                  </a:lnTo>
                  <a:lnTo>
                    <a:pt x="27" y="165"/>
                  </a:lnTo>
                  <a:lnTo>
                    <a:pt x="12" y="172"/>
                  </a:lnTo>
                  <a:lnTo>
                    <a:pt x="15" y="172"/>
                  </a:lnTo>
                  <a:lnTo>
                    <a:pt x="27" y="165"/>
                  </a:lnTo>
                  <a:lnTo>
                    <a:pt x="12" y="165"/>
                  </a:lnTo>
                  <a:lnTo>
                    <a:pt x="21" y="162"/>
                  </a:lnTo>
                  <a:lnTo>
                    <a:pt x="15" y="162"/>
                  </a:lnTo>
                  <a:lnTo>
                    <a:pt x="12" y="162"/>
                  </a:lnTo>
                  <a:lnTo>
                    <a:pt x="12" y="156"/>
                  </a:lnTo>
                  <a:lnTo>
                    <a:pt x="15" y="150"/>
                  </a:lnTo>
                  <a:lnTo>
                    <a:pt x="21" y="150"/>
                  </a:lnTo>
                  <a:lnTo>
                    <a:pt x="27" y="150"/>
                  </a:lnTo>
                  <a:lnTo>
                    <a:pt x="21" y="150"/>
                  </a:lnTo>
                  <a:lnTo>
                    <a:pt x="15" y="150"/>
                  </a:lnTo>
                  <a:lnTo>
                    <a:pt x="12" y="147"/>
                  </a:lnTo>
                  <a:lnTo>
                    <a:pt x="6" y="150"/>
                  </a:lnTo>
                  <a:lnTo>
                    <a:pt x="0" y="147"/>
                  </a:lnTo>
                  <a:lnTo>
                    <a:pt x="6" y="141"/>
                  </a:lnTo>
                  <a:lnTo>
                    <a:pt x="12" y="138"/>
                  </a:lnTo>
                  <a:lnTo>
                    <a:pt x="15" y="138"/>
                  </a:lnTo>
                  <a:lnTo>
                    <a:pt x="21" y="138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2" y="132"/>
                  </a:lnTo>
                  <a:lnTo>
                    <a:pt x="6" y="132"/>
                  </a:lnTo>
                  <a:lnTo>
                    <a:pt x="6" y="126"/>
                  </a:lnTo>
                  <a:lnTo>
                    <a:pt x="12" y="123"/>
                  </a:lnTo>
                  <a:lnTo>
                    <a:pt x="15" y="123"/>
                  </a:lnTo>
                  <a:lnTo>
                    <a:pt x="30" y="123"/>
                  </a:lnTo>
                  <a:lnTo>
                    <a:pt x="30" y="116"/>
                  </a:lnTo>
                  <a:lnTo>
                    <a:pt x="39" y="116"/>
                  </a:lnTo>
                  <a:lnTo>
                    <a:pt x="45" y="116"/>
                  </a:lnTo>
                  <a:lnTo>
                    <a:pt x="52" y="123"/>
                  </a:lnTo>
                  <a:lnTo>
                    <a:pt x="61" y="123"/>
                  </a:lnTo>
                  <a:lnTo>
                    <a:pt x="67" y="123"/>
                  </a:lnTo>
                  <a:lnTo>
                    <a:pt x="61" y="116"/>
                  </a:lnTo>
                  <a:lnTo>
                    <a:pt x="58" y="116"/>
                  </a:lnTo>
                  <a:lnTo>
                    <a:pt x="52" y="116"/>
                  </a:lnTo>
                  <a:lnTo>
                    <a:pt x="45" y="110"/>
                  </a:lnTo>
                  <a:lnTo>
                    <a:pt x="36" y="116"/>
                  </a:lnTo>
                  <a:lnTo>
                    <a:pt x="30" y="110"/>
                  </a:lnTo>
                  <a:lnTo>
                    <a:pt x="39" y="110"/>
                  </a:lnTo>
                  <a:lnTo>
                    <a:pt x="52" y="101"/>
                  </a:lnTo>
                  <a:lnTo>
                    <a:pt x="67" y="98"/>
                  </a:lnTo>
                  <a:lnTo>
                    <a:pt x="70" y="98"/>
                  </a:lnTo>
                  <a:lnTo>
                    <a:pt x="76" y="92"/>
                  </a:lnTo>
                  <a:lnTo>
                    <a:pt x="76" y="86"/>
                  </a:lnTo>
                  <a:lnTo>
                    <a:pt x="70" y="86"/>
                  </a:lnTo>
                  <a:lnTo>
                    <a:pt x="61" y="86"/>
                  </a:lnTo>
                  <a:lnTo>
                    <a:pt x="58" y="92"/>
                  </a:lnTo>
                  <a:lnTo>
                    <a:pt x="58" y="83"/>
                  </a:lnTo>
                  <a:lnTo>
                    <a:pt x="52" y="83"/>
                  </a:lnTo>
                  <a:lnTo>
                    <a:pt x="52" y="77"/>
                  </a:lnTo>
                  <a:lnTo>
                    <a:pt x="45" y="68"/>
                  </a:lnTo>
                  <a:lnTo>
                    <a:pt x="52" y="61"/>
                  </a:lnTo>
                  <a:lnTo>
                    <a:pt x="58" y="61"/>
                  </a:lnTo>
                  <a:lnTo>
                    <a:pt x="61" y="55"/>
                  </a:lnTo>
                  <a:lnTo>
                    <a:pt x="67" y="52"/>
                  </a:lnTo>
                  <a:lnTo>
                    <a:pt x="70" y="52"/>
                  </a:lnTo>
                  <a:lnTo>
                    <a:pt x="67" y="52"/>
                  </a:lnTo>
                  <a:lnTo>
                    <a:pt x="67" y="46"/>
                  </a:lnTo>
                  <a:lnTo>
                    <a:pt x="67" y="40"/>
                  </a:lnTo>
                  <a:lnTo>
                    <a:pt x="61" y="37"/>
                  </a:lnTo>
                  <a:lnTo>
                    <a:pt x="67" y="37"/>
                  </a:lnTo>
                  <a:lnTo>
                    <a:pt x="70" y="25"/>
                  </a:lnTo>
                  <a:lnTo>
                    <a:pt x="82" y="25"/>
                  </a:lnTo>
                  <a:lnTo>
                    <a:pt x="85" y="31"/>
                  </a:lnTo>
                  <a:lnTo>
                    <a:pt x="91" y="37"/>
                  </a:lnTo>
                  <a:lnTo>
                    <a:pt x="91" y="40"/>
                  </a:lnTo>
                  <a:lnTo>
                    <a:pt x="100" y="46"/>
                  </a:lnTo>
                  <a:lnTo>
                    <a:pt x="107" y="52"/>
                  </a:lnTo>
                  <a:lnTo>
                    <a:pt x="116" y="46"/>
                  </a:lnTo>
                  <a:lnTo>
                    <a:pt x="116" y="40"/>
                  </a:lnTo>
                  <a:lnTo>
                    <a:pt x="116" y="37"/>
                  </a:lnTo>
                  <a:lnTo>
                    <a:pt x="128" y="37"/>
                  </a:lnTo>
                  <a:lnTo>
                    <a:pt x="131" y="31"/>
                  </a:lnTo>
                  <a:lnTo>
                    <a:pt x="128" y="31"/>
                  </a:lnTo>
                  <a:lnTo>
                    <a:pt x="116" y="25"/>
                  </a:lnTo>
                  <a:lnTo>
                    <a:pt x="113" y="22"/>
                  </a:lnTo>
                  <a:lnTo>
                    <a:pt x="128" y="16"/>
                  </a:lnTo>
                  <a:lnTo>
                    <a:pt x="131" y="13"/>
                  </a:lnTo>
                  <a:lnTo>
                    <a:pt x="137" y="13"/>
                  </a:lnTo>
                  <a:lnTo>
                    <a:pt x="131" y="13"/>
                  </a:lnTo>
                  <a:lnTo>
                    <a:pt x="137" y="6"/>
                  </a:lnTo>
                  <a:lnTo>
                    <a:pt x="146" y="6"/>
                  </a:lnTo>
                  <a:lnTo>
                    <a:pt x="152" y="0"/>
                  </a:lnTo>
                  <a:lnTo>
                    <a:pt x="162" y="6"/>
                  </a:lnTo>
                  <a:lnTo>
                    <a:pt x="168" y="6"/>
                  </a:lnTo>
                  <a:lnTo>
                    <a:pt x="171" y="6"/>
                  </a:lnTo>
                  <a:lnTo>
                    <a:pt x="177" y="6"/>
                  </a:lnTo>
                  <a:lnTo>
                    <a:pt x="177" y="0"/>
                  </a:lnTo>
                  <a:lnTo>
                    <a:pt x="183" y="6"/>
                  </a:lnTo>
                  <a:lnTo>
                    <a:pt x="186" y="13"/>
                  </a:lnTo>
                  <a:lnTo>
                    <a:pt x="183" y="16"/>
                  </a:lnTo>
                  <a:lnTo>
                    <a:pt x="177" y="16"/>
                  </a:lnTo>
                  <a:lnTo>
                    <a:pt x="171" y="16"/>
                  </a:lnTo>
                  <a:lnTo>
                    <a:pt x="177" y="22"/>
                  </a:lnTo>
                  <a:lnTo>
                    <a:pt x="171" y="22"/>
                  </a:lnTo>
                  <a:lnTo>
                    <a:pt x="162" y="22"/>
                  </a:lnTo>
                  <a:lnTo>
                    <a:pt x="155" y="25"/>
                  </a:lnTo>
                  <a:lnTo>
                    <a:pt x="152" y="31"/>
                  </a:lnTo>
                  <a:lnTo>
                    <a:pt x="152" y="37"/>
                  </a:lnTo>
                  <a:lnTo>
                    <a:pt x="146" y="40"/>
                  </a:lnTo>
                  <a:lnTo>
                    <a:pt x="140" y="37"/>
                  </a:lnTo>
                  <a:lnTo>
                    <a:pt x="137" y="37"/>
                  </a:lnTo>
                  <a:lnTo>
                    <a:pt x="137" y="40"/>
                  </a:lnTo>
                  <a:lnTo>
                    <a:pt x="131" y="46"/>
                  </a:lnTo>
                  <a:lnTo>
                    <a:pt x="137" y="52"/>
                  </a:lnTo>
                  <a:lnTo>
                    <a:pt x="140" y="55"/>
                  </a:lnTo>
                  <a:lnTo>
                    <a:pt x="146" y="61"/>
                  </a:lnTo>
                  <a:lnTo>
                    <a:pt x="152" y="68"/>
                  </a:lnTo>
                  <a:lnTo>
                    <a:pt x="155" y="61"/>
                  </a:lnTo>
                  <a:lnTo>
                    <a:pt x="162" y="61"/>
                  </a:lnTo>
                  <a:lnTo>
                    <a:pt x="168" y="61"/>
                  </a:lnTo>
                  <a:lnTo>
                    <a:pt x="177" y="68"/>
                  </a:lnTo>
                  <a:lnTo>
                    <a:pt x="177" y="71"/>
                  </a:lnTo>
                  <a:lnTo>
                    <a:pt x="183" y="77"/>
                  </a:lnTo>
                  <a:lnTo>
                    <a:pt x="186" y="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6" name="Freeform 52"/>
            <p:cNvSpPr>
              <a:spLocks/>
            </p:cNvSpPr>
            <p:nvPr/>
          </p:nvSpPr>
          <p:spPr bwMode="auto">
            <a:xfrm>
              <a:off x="1694606" y="3196169"/>
              <a:ext cx="393700" cy="376767"/>
            </a:xfrm>
            <a:custGeom>
              <a:avLst/>
              <a:gdLst>
                <a:gd name="T0" fmla="*/ 183 w 186"/>
                <a:gd name="T1" fmla="*/ 86 h 178"/>
                <a:gd name="T2" fmla="*/ 177 w 186"/>
                <a:gd name="T3" fmla="*/ 98 h 178"/>
                <a:gd name="T4" fmla="*/ 171 w 186"/>
                <a:gd name="T5" fmla="*/ 116 h 178"/>
                <a:gd name="T6" fmla="*/ 168 w 186"/>
                <a:gd name="T7" fmla="*/ 132 h 178"/>
                <a:gd name="T8" fmla="*/ 168 w 186"/>
                <a:gd name="T9" fmla="*/ 147 h 178"/>
                <a:gd name="T10" fmla="*/ 155 w 186"/>
                <a:gd name="T11" fmla="*/ 156 h 178"/>
                <a:gd name="T12" fmla="*/ 146 w 186"/>
                <a:gd name="T13" fmla="*/ 165 h 178"/>
                <a:gd name="T14" fmla="*/ 122 w 186"/>
                <a:gd name="T15" fmla="*/ 165 h 178"/>
                <a:gd name="T16" fmla="*/ 97 w 186"/>
                <a:gd name="T17" fmla="*/ 165 h 178"/>
                <a:gd name="T18" fmla="*/ 85 w 186"/>
                <a:gd name="T19" fmla="*/ 165 h 178"/>
                <a:gd name="T20" fmla="*/ 76 w 186"/>
                <a:gd name="T21" fmla="*/ 178 h 178"/>
                <a:gd name="T22" fmla="*/ 58 w 186"/>
                <a:gd name="T23" fmla="*/ 178 h 178"/>
                <a:gd name="T24" fmla="*/ 36 w 186"/>
                <a:gd name="T25" fmla="*/ 172 h 178"/>
                <a:gd name="T26" fmla="*/ 27 w 186"/>
                <a:gd name="T27" fmla="*/ 165 h 178"/>
                <a:gd name="T28" fmla="*/ 27 w 186"/>
                <a:gd name="T29" fmla="*/ 165 h 178"/>
                <a:gd name="T30" fmla="*/ 15 w 186"/>
                <a:gd name="T31" fmla="*/ 162 h 178"/>
                <a:gd name="T32" fmla="*/ 15 w 186"/>
                <a:gd name="T33" fmla="*/ 150 h 178"/>
                <a:gd name="T34" fmla="*/ 21 w 186"/>
                <a:gd name="T35" fmla="*/ 150 h 178"/>
                <a:gd name="T36" fmla="*/ 6 w 186"/>
                <a:gd name="T37" fmla="*/ 150 h 178"/>
                <a:gd name="T38" fmla="*/ 12 w 186"/>
                <a:gd name="T39" fmla="*/ 138 h 178"/>
                <a:gd name="T40" fmla="*/ 27 w 186"/>
                <a:gd name="T41" fmla="*/ 138 h 178"/>
                <a:gd name="T42" fmla="*/ 6 w 186"/>
                <a:gd name="T43" fmla="*/ 132 h 178"/>
                <a:gd name="T44" fmla="*/ 15 w 186"/>
                <a:gd name="T45" fmla="*/ 123 h 178"/>
                <a:gd name="T46" fmla="*/ 39 w 186"/>
                <a:gd name="T47" fmla="*/ 116 h 178"/>
                <a:gd name="T48" fmla="*/ 61 w 186"/>
                <a:gd name="T49" fmla="*/ 123 h 178"/>
                <a:gd name="T50" fmla="*/ 58 w 186"/>
                <a:gd name="T51" fmla="*/ 116 h 178"/>
                <a:gd name="T52" fmla="*/ 36 w 186"/>
                <a:gd name="T53" fmla="*/ 116 h 178"/>
                <a:gd name="T54" fmla="*/ 52 w 186"/>
                <a:gd name="T55" fmla="*/ 101 h 178"/>
                <a:gd name="T56" fmla="*/ 76 w 186"/>
                <a:gd name="T57" fmla="*/ 92 h 178"/>
                <a:gd name="T58" fmla="*/ 61 w 186"/>
                <a:gd name="T59" fmla="*/ 86 h 178"/>
                <a:gd name="T60" fmla="*/ 52 w 186"/>
                <a:gd name="T61" fmla="*/ 83 h 178"/>
                <a:gd name="T62" fmla="*/ 52 w 186"/>
                <a:gd name="T63" fmla="*/ 61 h 178"/>
                <a:gd name="T64" fmla="*/ 67 w 186"/>
                <a:gd name="T65" fmla="*/ 52 h 178"/>
                <a:gd name="T66" fmla="*/ 67 w 186"/>
                <a:gd name="T67" fmla="*/ 46 h 178"/>
                <a:gd name="T68" fmla="*/ 67 w 186"/>
                <a:gd name="T69" fmla="*/ 37 h 178"/>
                <a:gd name="T70" fmla="*/ 85 w 186"/>
                <a:gd name="T71" fmla="*/ 31 h 178"/>
                <a:gd name="T72" fmla="*/ 100 w 186"/>
                <a:gd name="T73" fmla="*/ 46 h 178"/>
                <a:gd name="T74" fmla="*/ 116 w 186"/>
                <a:gd name="T75" fmla="*/ 40 h 178"/>
                <a:gd name="T76" fmla="*/ 131 w 186"/>
                <a:gd name="T77" fmla="*/ 31 h 178"/>
                <a:gd name="T78" fmla="*/ 113 w 186"/>
                <a:gd name="T79" fmla="*/ 22 h 178"/>
                <a:gd name="T80" fmla="*/ 137 w 186"/>
                <a:gd name="T81" fmla="*/ 13 h 178"/>
                <a:gd name="T82" fmla="*/ 146 w 186"/>
                <a:gd name="T83" fmla="*/ 6 h 178"/>
                <a:gd name="T84" fmla="*/ 168 w 186"/>
                <a:gd name="T85" fmla="*/ 6 h 178"/>
                <a:gd name="T86" fmla="*/ 177 w 186"/>
                <a:gd name="T87" fmla="*/ 0 h 178"/>
                <a:gd name="T88" fmla="*/ 183 w 186"/>
                <a:gd name="T89" fmla="*/ 16 h 178"/>
                <a:gd name="T90" fmla="*/ 177 w 186"/>
                <a:gd name="T91" fmla="*/ 22 h 178"/>
                <a:gd name="T92" fmla="*/ 155 w 186"/>
                <a:gd name="T93" fmla="*/ 25 h 178"/>
                <a:gd name="T94" fmla="*/ 146 w 186"/>
                <a:gd name="T95" fmla="*/ 40 h 178"/>
                <a:gd name="T96" fmla="*/ 137 w 186"/>
                <a:gd name="T97" fmla="*/ 40 h 178"/>
                <a:gd name="T98" fmla="*/ 140 w 186"/>
                <a:gd name="T99" fmla="*/ 55 h 178"/>
                <a:gd name="T100" fmla="*/ 155 w 186"/>
                <a:gd name="T101" fmla="*/ 61 h 178"/>
                <a:gd name="T102" fmla="*/ 177 w 186"/>
                <a:gd name="T103" fmla="*/ 68 h 178"/>
                <a:gd name="T104" fmla="*/ 186 w 186"/>
                <a:gd name="T105" fmla="*/ 8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" h="178">
                  <a:moveTo>
                    <a:pt x="186" y="86"/>
                  </a:moveTo>
                  <a:lnTo>
                    <a:pt x="183" y="92"/>
                  </a:lnTo>
                  <a:lnTo>
                    <a:pt x="183" y="86"/>
                  </a:lnTo>
                  <a:lnTo>
                    <a:pt x="177" y="86"/>
                  </a:lnTo>
                  <a:lnTo>
                    <a:pt x="183" y="92"/>
                  </a:lnTo>
                  <a:lnTo>
                    <a:pt x="177" y="98"/>
                  </a:lnTo>
                  <a:lnTo>
                    <a:pt x="177" y="101"/>
                  </a:lnTo>
                  <a:lnTo>
                    <a:pt x="177" y="110"/>
                  </a:lnTo>
                  <a:lnTo>
                    <a:pt x="171" y="116"/>
                  </a:lnTo>
                  <a:lnTo>
                    <a:pt x="171" y="123"/>
                  </a:lnTo>
                  <a:lnTo>
                    <a:pt x="171" y="126"/>
                  </a:lnTo>
                  <a:lnTo>
                    <a:pt x="168" y="132"/>
                  </a:lnTo>
                  <a:lnTo>
                    <a:pt x="168" y="138"/>
                  </a:lnTo>
                  <a:lnTo>
                    <a:pt x="168" y="141"/>
                  </a:lnTo>
                  <a:lnTo>
                    <a:pt x="168" y="147"/>
                  </a:lnTo>
                  <a:lnTo>
                    <a:pt x="162" y="147"/>
                  </a:lnTo>
                  <a:lnTo>
                    <a:pt x="162" y="150"/>
                  </a:lnTo>
                  <a:lnTo>
                    <a:pt x="155" y="156"/>
                  </a:lnTo>
                  <a:lnTo>
                    <a:pt x="152" y="156"/>
                  </a:lnTo>
                  <a:lnTo>
                    <a:pt x="152" y="162"/>
                  </a:lnTo>
                  <a:lnTo>
                    <a:pt x="146" y="165"/>
                  </a:lnTo>
                  <a:lnTo>
                    <a:pt x="137" y="172"/>
                  </a:lnTo>
                  <a:lnTo>
                    <a:pt x="131" y="165"/>
                  </a:lnTo>
                  <a:lnTo>
                    <a:pt x="122" y="165"/>
                  </a:lnTo>
                  <a:lnTo>
                    <a:pt x="113" y="165"/>
                  </a:lnTo>
                  <a:lnTo>
                    <a:pt x="100" y="165"/>
                  </a:lnTo>
                  <a:lnTo>
                    <a:pt x="97" y="165"/>
                  </a:lnTo>
                  <a:lnTo>
                    <a:pt x="91" y="172"/>
                  </a:lnTo>
                  <a:lnTo>
                    <a:pt x="85" y="172"/>
                  </a:lnTo>
                  <a:lnTo>
                    <a:pt x="85" y="165"/>
                  </a:lnTo>
                  <a:lnTo>
                    <a:pt x="82" y="172"/>
                  </a:lnTo>
                  <a:lnTo>
                    <a:pt x="76" y="172"/>
                  </a:lnTo>
                  <a:lnTo>
                    <a:pt x="76" y="178"/>
                  </a:lnTo>
                  <a:lnTo>
                    <a:pt x="67" y="178"/>
                  </a:lnTo>
                  <a:lnTo>
                    <a:pt x="61" y="172"/>
                  </a:lnTo>
                  <a:lnTo>
                    <a:pt x="58" y="178"/>
                  </a:lnTo>
                  <a:lnTo>
                    <a:pt x="45" y="178"/>
                  </a:lnTo>
                  <a:lnTo>
                    <a:pt x="39" y="172"/>
                  </a:lnTo>
                  <a:lnTo>
                    <a:pt x="36" y="172"/>
                  </a:lnTo>
                  <a:lnTo>
                    <a:pt x="27" y="178"/>
                  </a:lnTo>
                  <a:lnTo>
                    <a:pt x="27" y="172"/>
                  </a:lnTo>
                  <a:lnTo>
                    <a:pt x="27" y="165"/>
                  </a:lnTo>
                  <a:lnTo>
                    <a:pt x="12" y="172"/>
                  </a:lnTo>
                  <a:lnTo>
                    <a:pt x="15" y="172"/>
                  </a:lnTo>
                  <a:lnTo>
                    <a:pt x="27" y="165"/>
                  </a:lnTo>
                  <a:lnTo>
                    <a:pt x="12" y="165"/>
                  </a:lnTo>
                  <a:lnTo>
                    <a:pt x="21" y="162"/>
                  </a:lnTo>
                  <a:lnTo>
                    <a:pt x="15" y="162"/>
                  </a:lnTo>
                  <a:lnTo>
                    <a:pt x="12" y="162"/>
                  </a:lnTo>
                  <a:lnTo>
                    <a:pt x="12" y="156"/>
                  </a:lnTo>
                  <a:lnTo>
                    <a:pt x="15" y="150"/>
                  </a:lnTo>
                  <a:lnTo>
                    <a:pt x="21" y="150"/>
                  </a:lnTo>
                  <a:lnTo>
                    <a:pt x="27" y="150"/>
                  </a:lnTo>
                  <a:lnTo>
                    <a:pt x="21" y="150"/>
                  </a:lnTo>
                  <a:lnTo>
                    <a:pt x="15" y="150"/>
                  </a:lnTo>
                  <a:lnTo>
                    <a:pt x="12" y="147"/>
                  </a:lnTo>
                  <a:lnTo>
                    <a:pt x="6" y="150"/>
                  </a:lnTo>
                  <a:lnTo>
                    <a:pt x="0" y="147"/>
                  </a:lnTo>
                  <a:lnTo>
                    <a:pt x="6" y="141"/>
                  </a:lnTo>
                  <a:lnTo>
                    <a:pt x="12" y="138"/>
                  </a:lnTo>
                  <a:lnTo>
                    <a:pt x="15" y="138"/>
                  </a:lnTo>
                  <a:lnTo>
                    <a:pt x="21" y="138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2" y="132"/>
                  </a:lnTo>
                  <a:lnTo>
                    <a:pt x="6" y="132"/>
                  </a:lnTo>
                  <a:lnTo>
                    <a:pt x="6" y="126"/>
                  </a:lnTo>
                  <a:lnTo>
                    <a:pt x="12" y="123"/>
                  </a:lnTo>
                  <a:lnTo>
                    <a:pt x="15" y="123"/>
                  </a:lnTo>
                  <a:lnTo>
                    <a:pt x="30" y="123"/>
                  </a:lnTo>
                  <a:lnTo>
                    <a:pt x="30" y="116"/>
                  </a:lnTo>
                  <a:lnTo>
                    <a:pt x="39" y="116"/>
                  </a:lnTo>
                  <a:lnTo>
                    <a:pt x="45" y="116"/>
                  </a:lnTo>
                  <a:lnTo>
                    <a:pt x="52" y="123"/>
                  </a:lnTo>
                  <a:lnTo>
                    <a:pt x="61" y="123"/>
                  </a:lnTo>
                  <a:lnTo>
                    <a:pt x="67" y="123"/>
                  </a:lnTo>
                  <a:lnTo>
                    <a:pt x="61" y="116"/>
                  </a:lnTo>
                  <a:lnTo>
                    <a:pt x="58" y="116"/>
                  </a:lnTo>
                  <a:lnTo>
                    <a:pt x="52" y="116"/>
                  </a:lnTo>
                  <a:lnTo>
                    <a:pt x="45" y="110"/>
                  </a:lnTo>
                  <a:lnTo>
                    <a:pt x="36" y="116"/>
                  </a:lnTo>
                  <a:lnTo>
                    <a:pt x="30" y="110"/>
                  </a:lnTo>
                  <a:lnTo>
                    <a:pt x="39" y="110"/>
                  </a:lnTo>
                  <a:lnTo>
                    <a:pt x="52" y="101"/>
                  </a:lnTo>
                  <a:lnTo>
                    <a:pt x="67" y="98"/>
                  </a:lnTo>
                  <a:lnTo>
                    <a:pt x="70" y="98"/>
                  </a:lnTo>
                  <a:lnTo>
                    <a:pt x="76" y="92"/>
                  </a:lnTo>
                  <a:lnTo>
                    <a:pt x="76" y="86"/>
                  </a:lnTo>
                  <a:lnTo>
                    <a:pt x="70" y="86"/>
                  </a:lnTo>
                  <a:lnTo>
                    <a:pt x="61" y="86"/>
                  </a:lnTo>
                  <a:lnTo>
                    <a:pt x="58" y="92"/>
                  </a:lnTo>
                  <a:lnTo>
                    <a:pt x="58" y="83"/>
                  </a:lnTo>
                  <a:lnTo>
                    <a:pt x="52" y="83"/>
                  </a:lnTo>
                  <a:lnTo>
                    <a:pt x="52" y="77"/>
                  </a:lnTo>
                  <a:lnTo>
                    <a:pt x="45" y="68"/>
                  </a:lnTo>
                  <a:lnTo>
                    <a:pt x="52" y="61"/>
                  </a:lnTo>
                  <a:lnTo>
                    <a:pt x="58" y="61"/>
                  </a:lnTo>
                  <a:lnTo>
                    <a:pt x="61" y="55"/>
                  </a:lnTo>
                  <a:lnTo>
                    <a:pt x="67" y="52"/>
                  </a:lnTo>
                  <a:lnTo>
                    <a:pt x="70" y="52"/>
                  </a:lnTo>
                  <a:lnTo>
                    <a:pt x="67" y="52"/>
                  </a:lnTo>
                  <a:lnTo>
                    <a:pt x="67" y="46"/>
                  </a:lnTo>
                  <a:lnTo>
                    <a:pt x="67" y="40"/>
                  </a:lnTo>
                  <a:lnTo>
                    <a:pt x="61" y="37"/>
                  </a:lnTo>
                  <a:lnTo>
                    <a:pt x="67" y="37"/>
                  </a:lnTo>
                  <a:lnTo>
                    <a:pt x="70" y="25"/>
                  </a:lnTo>
                  <a:lnTo>
                    <a:pt x="82" y="25"/>
                  </a:lnTo>
                  <a:lnTo>
                    <a:pt x="85" y="31"/>
                  </a:lnTo>
                  <a:lnTo>
                    <a:pt x="91" y="37"/>
                  </a:lnTo>
                  <a:lnTo>
                    <a:pt x="91" y="40"/>
                  </a:lnTo>
                  <a:lnTo>
                    <a:pt x="100" y="46"/>
                  </a:lnTo>
                  <a:lnTo>
                    <a:pt x="107" y="52"/>
                  </a:lnTo>
                  <a:lnTo>
                    <a:pt x="116" y="46"/>
                  </a:lnTo>
                  <a:lnTo>
                    <a:pt x="116" y="40"/>
                  </a:lnTo>
                  <a:lnTo>
                    <a:pt x="116" y="37"/>
                  </a:lnTo>
                  <a:lnTo>
                    <a:pt x="128" y="37"/>
                  </a:lnTo>
                  <a:lnTo>
                    <a:pt x="131" y="31"/>
                  </a:lnTo>
                  <a:lnTo>
                    <a:pt x="128" y="31"/>
                  </a:lnTo>
                  <a:lnTo>
                    <a:pt x="116" y="25"/>
                  </a:lnTo>
                  <a:lnTo>
                    <a:pt x="113" y="22"/>
                  </a:lnTo>
                  <a:lnTo>
                    <a:pt x="128" y="16"/>
                  </a:lnTo>
                  <a:lnTo>
                    <a:pt x="131" y="13"/>
                  </a:lnTo>
                  <a:lnTo>
                    <a:pt x="137" y="13"/>
                  </a:lnTo>
                  <a:lnTo>
                    <a:pt x="131" y="13"/>
                  </a:lnTo>
                  <a:lnTo>
                    <a:pt x="137" y="6"/>
                  </a:lnTo>
                  <a:lnTo>
                    <a:pt x="146" y="6"/>
                  </a:lnTo>
                  <a:lnTo>
                    <a:pt x="152" y="0"/>
                  </a:lnTo>
                  <a:lnTo>
                    <a:pt x="162" y="6"/>
                  </a:lnTo>
                  <a:lnTo>
                    <a:pt x="168" y="6"/>
                  </a:lnTo>
                  <a:lnTo>
                    <a:pt x="171" y="6"/>
                  </a:lnTo>
                  <a:lnTo>
                    <a:pt x="177" y="6"/>
                  </a:lnTo>
                  <a:lnTo>
                    <a:pt x="177" y="0"/>
                  </a:lnTo>
                  <a:lnTo>
                    <a:pt x="183" y="6"/>
                  </a:lnTo>
                  <a:lnTo>
                    <a:pt x="186" y="13"/>
                  </a:lnTo>
                  <a:lnTo>
                    <a:pt x="183" y="16"/>
                  </a:lnTo>
                  <a:lnTo>
                    <a:pt x="177" y="16"/>
                  </a:lnTo>
                  <a:lnTo>
                    <a:pt x="171" y="16"/>
                  </a:lnTo>
                  <a:lnTo>
                    <a:pt x="177" y="22"/>
                  </a:lnTo>
                  <a:lnTo>
                    <a:pt x="171" y="22"/>
                  </a:lnTo>
                  <a:lnTo>
                    <a:pt x="162" y="22"/>
                  </a:lnTo>
                  <a:lnTo>
                    <a:pt x="155" y="25"/>
                  </a:lnTo>
                  <a:lnTo>
                    <a:pt x="152" y="31"/>
                  </a:lnTo>
                  <a:lnTo>
                    <a:pt x="152" y="37"/>
                  </a:lnTo>
                  <a:lnTo>
                    <a:pt x="146" y="40"/>
                  </a:lnTo>
                  <a:lnTo>
                    <a:pt x="140" y="37"/>
                  </a:lnTo>
                  <a:lnTo>
                    <a:pt x="137" y="37"/>
                  </a:lnTo>
                  <a:lnTo>
                    <a:pt x="137" y="40"/>
                  </a:lnTo>
                  <a:lnTo>
                    <a:pt x="131" y="46"/>
                  </a:lnTo>
                  <a:lnTo>
                    <a:pt x="137" y="52"/>
                  </a:lnTo>
                  <a:lnTo>
                    <a:pt x="140" y="55"/>
                  </a:lnTo>
                  <a:lnTo>
                    <a:pt x="146" y="61"/>
                  </a:lnTo>
                  <a:lnTo>
                    <a:pt x="152" y="68"/>
                  </a:lnTo>
                  <a:lnTo>
                    <a:pt x="155" y="61"/>
                  </a:lnTo>
                  <a:lnTo>
                    <a:pt x="162" y="61"/>
                  </a:lnTo>
                  <a:lnTo>
                    <a:pt x="168" y="61"/>
                  </a:lnTo>
                  <a:lnTo>
                    <a:pt x="177" y="68"/>
                  </a:lnTo>
                  <a:lnTo>
                    <a:pt x="177" y="71"/>
                  </a:lnTo>
                  <a:lnTo>
                    <a:pt x="183" y="77"/>
                  </a:lnTo>
                  <a:lnTo>
                    <a:pt x="186" y="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7" name="Freeform 53"/>
            <p:cNvSpPr>
              <a:spLocks/>
            </p:cNvSpPr>
            <p:nvPr/>
          </p:nvSpPr>
          <p:spPr bwMode="auto">
            <a:xfrm>
              <a:off x="1971888" y="3230035"/>
              <a:ext cx="179917" cy="148167"/>
            </a:xfrm>
            <a:custGeom>
              <a:avLst/>
              <a:gdLst>
                <a:gd name="T0" fmla="*/ 46 w 85"/>
                <a:gd name="T1" fmla="*/ 6 h 70"/>
                <a:gd name="T2" fmla="*/ 40 w 85"/>
                <a:gd name="T3" fmla="*/ 6 h 70"/>
                <a:gd name="T4" fmla="*/ 31 w 85"/>
                <a:gd name="T5" fmla="*/ 6 h 70"/>
                <a:gd name="T6" fmla="*/ 24 w 85"/>
                <a:gd name="T7" fmla="*/ 12 h 70"/>
                <a:gd name="T8" fmla="*/ 18 w 85"/>
                <a:gd name="T9" fmla="*/ 15 h 70"/>
                <a:gd name="T10" fmla="*/ 18 w 85"/>
                <a:gd name="T11" fmla="*/ 21 h 70"/>
                <a:gd name="T12" fmla="*/ 15 w 85"/>
                <a:gd name="T13" fmla="*/ 24 h 70"/>
                <a:gd name="T14" fmla="*/ 9 w 85"/>
                <a:gd name="T15" fmla="*/ 21 h 70"/>
                <a:gd name="T16" fmla="*/ 3 w 85"/>
                <a:gd name="T17" fmla="*/ 21 h 70"/>
                <a:gd name="T18" fmla="*/ 3 w 85"/>
                <a:gd name="T19" fmla="*/ 24 h 70"/>
                <a:gd name="T20" fmla="*/ 0 w 85"/>
                <a:gd name="T21" fmla="*/ 30 h 70"/>
                <a:gd name="T22" fmla="*/ 3 w 85"/>
                <a:gd name="T23" fmla="*/ 36 h 70"/>
                <a:gd name="T24" fmla="*/ 9 w 85"/>
                <a:gd name="T25" fmla="*/ 39 h 70"/>
                <a:gd name="T26" fmla="*/ 15 w 85"/>
                <a:gd name="T27" fmla="*/ 45 h 70"/>
                <a:gd name="T28" fmla="*/ 18 w 85"/>
                <a:gd name="T29" fmla="*/ 52 h 70"/>
                <a:gd name="T30" fmla="*/ 24 w 85"/>
                <a:gd name="T31" fmla="*/ 45 h 70"/>
                <a:gd name="T32" fmla="*/ 31 w 85"/>
                <a:gd name="T33" fmla="*/ 45 h 70"/>
                <a:gd name="T34" fmla="*/ 34 w 85"/>
                <a:gd name="T35" fmla="*/ 45 h 70"/>
                <a:gd name="T36" fmla="*/ 46 w 85"/>
                <a:gd name="T37" fmla="*/ 52 h 70"/>
                <a:gd name="T38" fmla="*/ 46 w 85"/>
                <a:gd name="T39" fmla="*/ 55 h 70"/>
                <a:gd name="T40" fmla="*/ 49 w 85"/>
                <a:gd name="T41" fmla="*/ 61 h 70"/>
                <a:gd name="T42" fmla="*/ 55 w 85"/>
                <a:gd name="T43" fmla="*/ 70 h 70"/>
                <a:gd name="T44" fmla="*/ 61 w 85"/>
                <a:gd name="T45" fmla="*/ 67 h 70"/>
                <a:gd name="T46" fmla="*/ 64 w 85"/>
                <a:gd name="T47" fmla="*/ 61 h 70"/>
                <a:gd name="T48" fmla="*/ 70 w 85"/>
                <a:gd name="T49" fmla="*/ 61 h 70"/>
                <a:gd name="T50" fmla="*/ 73 w 85"/>
                <a:gd name="T51" fmla="*/ 61 h 70"/>
                <a:gd name="T52" fmla="*/ 73 w 85"/>
                <a:gd name="T53" fmla="*/ 52 h 70"/>
                <a:gd name="T54" fmla="*/ 79 w 85"/>
                <a:gd name="T55" fmla="*/ 45 h 70"/>
                <a:gd name="T56" fmla="*/ 79 w 85"/>
                <a:gd name="T57" fmla="*/ 52 h 70"/>
                <a:gd name="T58" fmla="*/ 79 w 85"/>
                <a:gd name="T59" fmla="*/ 55 h 70"/>
                <a:gd name="T60" fmla="*/ 85 w 85"/>
                <a:gd name="T61" fmla="*/ 55 h 70"/>
                <a:gd name="T62" fmla="*/ 85 w 85"/>
                <a:gd name="T63" fmla="*/ 52 h 70"/>
                <a:gd name="T64" fmla="*/ 85 w 85"/>
                <a:gd name="T65" fmla="*/ 45 h 70"/>
                <a:gd name="T66" fmla="*/ 79 w 85"/>
                <a:gd name="T67" fmla="*/ 39 h 70"/>
                <a:gd name="T68" fmla="*/ 73 w 85"/>
                <a:gd name="T69" fmla="*/ 45 h 70"/>
                <a:gd name="T70" fmla="*/ 70 w 85"/>
                <a:gd name="T71" fmla="*/ 39 h 70"/>
                <a:gd name="T72" fmla="*/ 73 w 85"/>
                <a:gd name="T73" fmla="*/ 36 h 70"/>
                <a:gd name="T74" fmla="*/ 79 w 85"/>
                <a:gd name="T75" fmla="*/ 36 h 70"/>
                <a:gd name="T76" fmla="*/ 79 w 85"/>
                <a:gd name="T77" fmla="*/ 30 h 70"/>
                <a:gd name="T78" fmla="*/ 79 w 85"/>
                <a:gd name="T79" fmla="*/ 24 h 70"/>
                <a:gd name="T80" fmla="*/ 73 w 85"/>
                <a:gd name="T81" fmla="*/ 15 h 70"/>
                <a:gd name="T82" fmla="*/ 73 w 85"/>
                <a:gd name="T83" fmla="*/ 12 h 70"/>
                <a:gd name="T84" fmla="*/ 73 w 85"/>
                <a:gd name="T85" fmla="*/ 6 h 70"/>
                <a:gd name="T86" fmla="*/ 70 w 85"/>
                <a:gd name="T87" fmla="*/ 6 h 70"/>
                <a:gd name="T88" fmla="*/ 64 w 85"/>
                <a:gd name="T89" fmla="*/ 6 h 70"/>
                <a:gd name="T90" fmla="*/ 61 w 85"/>
                <a:gd name="T91" fmla="*/ 6 h 70"/>
                <a:gd name="T92" fmla="*/ 61 w 85"/>
                <a:gd name="T93" fmla="*/ 0 h 70"/>
                <a:gd name="T94" fmla="*/ 55 w 85"/>
                <a:gd name="T95" fmla="*/ 0 h 70"/>
                <a:gd name="T96" fmla="*/ 49 w 85"/>
                <a:gd name="T97" fmla="*/ 6 h 70"/>
                <a:gd name="T98" fmla="*/ 46 w 85"/>
                <a:gd name="T99" fmla="*/ 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5" h="70">
                  <a:moveTo>
                    <a:pt x="46" y="6"/>
                  </a:moveTo>
                  <a:lnTo>
                    <a:pt x="40" y="6"/>
                  </a:lnTo>
                  <a:lnTo>
                    <a:pt x="31" y="6"/>
                  </a:lnTo>
                  <a:lnTo>
                    <a:pt x="24" y="12"/>
                  </a:lnTo>
                  <a:lnTo>
                    <a:pt x="18" y="15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9" y="21"/>
                  </a:lnTo>
                  <a:lnTo>
                    <a:pt x="3" y="21"/>
                  </a:lnTo>
                  <a:lnTo>
                    <a:pt x="3" y="24"/>
                  </a:lnTo>
                  <a:lnTo>
                    <a:pt x="0" y="30"/>
                  </a:lnTo>
                  <a:lnTo>
                    <a:pt x="3" y="36"/>
                  </a:lnTo>
                  <a:lnTo>
                    <a:pt x="9" y="39"/>
                  </a:lnTo>
                  <a:lnTo>
                    <a:pt x="15" y="45"/>
                  </a:lnTo>
                  <a:lnTo>
                    <a:pt x="18" y="52"/>
                  </a:lnTo>
                  <a:lnTo>
                    <a:pt x="24" y="45"/>
                  </a:lnTo>
                  <a:lnTo>
                    <a:pt x="31" y="45"/>
                  </a:lnTo>
                  <a:lnTo>
                    <a:pt x="34" y="45"/>
                  </a:lnTo>
                  <a:lnTo>
                    <a:pt x="46" y="52"/>
                  </a:lnTo>
                  <a:lnTo>
                    <a:pt x="46" y="55"/>
                  </a:lnTo>
                  <a:lnTo>
                    <a:pt x="49" y="61"/>
                  </a:lnTo>
                  <a:lnTo>
                    <a:pt x="55" y="70"/>
                  </a:lnTo>
                  <a:lnTo>
                    <a:pt x="61" y="67"/>
                  </a:lnTo>
                  <a:lnTo>
                    <a:pt x="64" y="61"/>
                  </a:lnTo>
                  <a:lnTo>
                    <a:pt x="70" y="61"/>
                  </a:lnTo>
                  <a:lnTo>
                    <a:pt x="73" y="61"/>
                  </a:lnTo>
                  <a:lnTo>
                    <a:pt x="73" y="52"/>
                  </a:lnTo>
                  <a:lnTo>
                    <a:pt x="79" y="45"/>
                  </a:lnTo>
                  <a:lnTo>
                    <a:pt x="79" y="52"/>
                  </a:lnTo>
                  <a:lnTo>
                    <a:pt x="79" y="55"/>
                  </a:lnTo>
                  <a:lnTo>
                    <a:pt x="85" y="55"/>
                  </a:lnTo>
                  <a:lnTo>
                    <a:pt x="85" y="52"/>
                  </a:lnTo>
                  <a:lnTo>
                    <a:pt x="85" y="45"/>
                  </a:lnTo>
                  <a:lnTo>
                    <a:pt x="79" y="39"/>
                  </a:lnTo>
                  <a:lnTo>
                    <a:pt x="73" y="45"/>
                  </a:lnTo>
                  <a:lnTo>
                    <a:pt x="70" y="39"/>
                  </a:lnTo>
                  <a:lnTo>
                    <a:pt x="73" y="36"/>
                  </a:lnTo>
                  <a:lnTo>
                    <a:pt x="79" y="36"/>
                  </a:lnTo>
                  <a:lnTo>
                    <a:pt x="79" y="30"/>
                  </a:lnTo>
                  <a:lnTo>
                    <a:pt x="79" y="24"/>
                  </a:lnTo>
                  <a:lnTo>
                    <a:pt x="73" y="15"/>
                  </a:lnTo>
                  <a:lnTo>
                    <a:pt x="73" y="12"/>
                  </a:lnTo>
                  <a:lnTo>
                    <a:pt x="73" y="6"/>
                  </a:lnTo>
                  <a:lnTo>
                    <a:pt x="70" y="6"/>
                  </a:lnTo>
                  <a:lnTo>
                    <a:pt x="64" y="6"/>
                  </a:lnTo>
                  <a:lnTo>
                    <a:pt x="61" y="6"/>
                  </a:lnTo>
                  <a:lnTo>
                    <a:pt x="61" y="0"/>
                  </a:lnTo>
                  <a:lnTo>
                    <a:pt x="55" y="0"/>
                  </a:lnTo>
                  <a:lnTo>
                    <a:pt x="49" y="6"/>
                  </a:lnTo>
                  <a:lnTo>
                    <a:pt x="46" y="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8" name="Freeform 54"/>
            <p:cNvSpPr>
              <a:spLocks/>
            </p:cNvSpPr>
            <p:nvPr/>
          </p:nvSpPr>
          <p:spPr bwMode="auto">
            <a:xfrm>
              <a:off x="1971888" y="3230035"/>
              <a:ext cx="179917" cy="148167"/>
            </a:xfrm>
            <a:custGeom>
              <a:avLst/>
              <a:gdLst>
                <a:gd name="T0" fmla="*/ 46 w 85"/>
                <a:gd name="T1" fmla="*/ 6 h 70"/>
                <a:gd name="T2" fmla="*/ 40 w 85"/>
                <a:gd name="T3" fmla="*/ 6 h 70"/>
                <a:gd name="T4" fmla="*/ 31 w 85"/>
                <a:gd name="T5" fmla="*/ 6 h 70"/>
                <a:gd name="T6" fmla="*/ 24 w 85"/>
                <a:gd name="T7" fmla="*/ 12 h 70"/>
                <a:gd name="T8" fmla="*/ 18 w 85"/>
                <a:gd name="T9" fmla="*/ 15 h 70"/>
                <a:gd name="T10" fmla="*/ 18 w 85"/>
                <a:gd name="T11" fmla="*/ 21 h 70"/>
                <a:gd name="T12" fmla="*/ 15 w 85"/>
                <a:gd name="T13" fmla="*/ 24 h 70"/>
                <a:gd name="T14" fmla="*/ 9 w 85"/>
                <a:gd name="T15" fmla="*/ 21 h 70"/>
                <a:gd name="T16" fmla="*/ 3 w 85"/>
                <a:gd name="T17" fmla="*/ 21 h 70"/>
                <a:gd name="T18" fmla="*/ 3 w 85"/>
                <a:gd name="T19" fmla="*/ 24 h 70"/>
                <a:gd name="T20" fmla="*/ 0 w 85"/>
                <a:gd name="T21" fmla="*/ 30 h 70"/>
                <a:gd name="T22" fmla="*/ 3 w 85"/>
                <a:gd name="T23" fmla="*/ 36 h 70"/>
                <a:gd name="T24" fmla="*/ 9 w 85"/>
                <a:gd name="T25" fmla="*/ 39 h 70"/>
                <a:gd name="T26" fmla="*/ 15 w 85"/>
                <a:gd name="T27" fmla="*/ 45 h 70"/>
                <a:gd name="T28" fmla="*/ 18 w 85"/>
                <a:gd name="T29" fmla="*/ 52 h 70"/>
                <a:gd name="T30" fmla="*/ 24 w 85"/>
                <a:gd name="T31" fmla="*/ 45 h 70"/>
                <a:gd name="T32" fmla="*/ 31 w 85"/>
                <a:gd name="T33" fmla="*/ 45 h 70"/>
                <a:gd name="T34" fmla="*/ 34 w 85"/>
                <a:gd name="T35" fmla="*/ 45 h 70"/>
                <a:gd name="T36" fmla="*/ 46 w 85"/>
                <a:gd name="T37" fmla="*/ 52 h 70"/>
                <a:gd name="T38" fmla="*/ 46 w 85"/>
                <a:gd name="T39" fmla="*/ 55 h 70"/>
                <a:gd name="T40" fmla="*/ 49 w 85"/>
                <a:gd name="T41" fmla="*/ 61 h 70"/>
                <a:gd name="T42" fmla="*/ 55 w 85"/>
                <a:gd name="T43" fmla="*/ 70 h 70"/>
                <a:gd name="T44" fmla="*/ 61 w 85"/>
                <a:gd name="T45" fmla="*/ 67 h 70"/>
                <a:gd name="T46" fmla="*/ 64 w 85"/>
                <a:gd name="T47" fmla="*/ 61 h 70"/>
                <a:gd name="T48" fmla="*/ 70 w 85"/>
                <a:gd name="T49" fmla="*/ 61 h 70"/>
                <a:gd name="T50" fmla="*/ 73 w 85"/>
                <a:gd name="T51" fmla="*/ 61 h 70"/>
                <a:gd name="T52" fmla="*/ 73 w 85"/>
                <a:gd name="T53" fmla="*/ 52 h 70"/>
                <a:gd name="T54" fmla="*/ 79 w 85"/>
                <a:gd name="T55" fmla="*/ 45 h 70"/>
                <a:gd name="T56" fmla="*/ 79 w 85"/>
                <a:gd name="T57" fmla="*/ 52 h 70"/>
                <a:gd name="T58" fmla="*/ 79 w 85"/>
                <a:gd name="T59" fmla="*/ 55 h 70"/>
                <a:gd name="T60" fmla="*/ 85 w 85"/>
                <a:gd name="T61" fmla="*/ 55 h 70"/>
                <a:gd name="T62" fmla="*/ 85 w 85"/>
                <a:gd name="T63" fmla="*/ 52 h 70"/>
                <a:gd name="T64" fmla="*/ 85 w 85"/>
                <a:gd name="T65" fmla="*/ 45 h 70"/>
                <a:gd name="T66" fmla="*/ 79 w 85"/>
                <a:gd name="T67" fmla="*/ 39 h 70"/>
                <a:gd name="T68" fmla="*/ 73 w 85"/>
                <a:gd name="T69" fmla="*/ 45 h 70"/>
                <a:gd name="T70" fmla="*/ 70 w 85"/>
                <a:gd name="T71" fmla="*/ 39 h 70"/>
                <a:gd name="T72" fmla="*/ 73 w 85"/>
                <a:gd name="T73" fmla="*/ 36 h 70"/>
                <a:gd name="T74" fmla="*/ 79 w 85"/>
                <a:gd name="T75" fmla="*/ 36 h 70"/>
                <a:gd name="T76" fmla="*/ 79 w 85"/>
                <a:gd name="T77" fmla="*/ 30 h 70"/>
                <a:gd name="T78" fmla="*/ 79 w 85"/>
                <a:gd name="T79" fmla="*/ 24 h 70"/>
                <a:gd name="T80" fmla="*/ 73 w 85"/>
                <a:gd name="T81" fmla="*/ 15 h 70"/>
                <a:gd name="T82" fmla="*/ 73 w 85"/>
                <a:gd name="T83" fmla="*/ 12 h 70"/>
                <a:gd name="T84" fmla="*/ 73 w 85"/>
                <a:gd name="T85" fmla="*/ 6 h 70"/>
                <a:gd name="T86" fmla="*/ 70 w 85"/>
                <a:gd name="T87" fmla="*/ 6 h 70"/>
                <a:gd name="T88" fmla="*/ 64 w 85"/>
                <a:gd name="T89" fmla="*/ 6 h 70"/>
                <a:gd name="T90" fmla="*/ 61 w 85"/>
                <a:gd name="T91" fmla="*/ 6 h 70"/>
                <a:gd name="T92" fmla="*/ 61 w 85"/>
                <a:gd name="T93" fmla="*/ 0 h 70"/>
                <a:gd name="T94" fmla="*/ 55 w 85"/>
                <a:gd name="T95" fmla="*/ 0 h 70"/>
                <a:gd name="T96" fmla="*/ 49 w 85"/>
                <a:gd name="T97" fmla="*/ 6 h 70"/>
                <a:gd name="T98" fmla="*/ 46 w 85"/>
                <a:gd name="T99" fmla="*/ 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5" h="70">
                  <a:moveTo>
                    <a:pt x="46" y="6"/>
                  </a:moveTo>
                  <a:lnTo>
                    <a:pt x="40" y="6"/>
                  </a:lnTo>
                  <a:lnTo>
                    <a:pt x="31" y="6"/>
                  </a:lnTo>
                  <a:lnTo>
                    <a:pt x="24" y="12"/>
                  </a:lnTo>
                  <a:lnTo>
                    <a:pt x="18" y="15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9" y="21"/>
                  </a:lnTo>
                  <a:lnTo>
                    <a:pt x="3" y="21"/>
                  </a:lnTo>
                  <a:lnTo>
                    <a:pt x="3" y="24"/>
                  </a:lnTo>
                  <a:lnTo>
                    <a:pt x="0" y="30"/>
                  </a:lnTo>
                  <a:lnTo>
                    <a:pt x="3" y="36"/>
                  </a:lnTo>
                  <a:lnTo>
                    <a:pt x="9" y="39"/>
                  </a:lnTo>
                  <a:lnTo>
                    <a:pt x="15" y="45"/>
                  </a:lnTo>
                  <a:lnTo>
                    <a:pt x="18" y="52"/>
                  </a:lnTo>
                  <a:lnTo>
                    <a:pt x="24" y="45"/>
                  </a:lnTo>
                  <a:lnTo>
                    <a:pt x="31" y="45"/>
                  </a:lnTo>
                  <a:lnTo>
                    <a:pt x="34" y="45"/>
                  </a:lnTo>
                  <a:lnTo>
                    <a:pt x="46" y="52"/>
                  </a:lnTo>
                  <a:lnTo>
                    <a:pt x="46" y="55"/>
                  </a:lnTo>
                  <a:lnTo>
                    <a:pt x="49" y="61"/>
                  </a:lnTo>
                  <a:lnTo>
                    <a:pt x="55" y="70"/>
                  </a:lnTo>
                  <a:lnTo>
                    <a:pt x="61" y="67"/>
                  </a:lnTo>
                  <a:lnTo>
                    <a:pt x="64" y="61"/>
                  </a:lnTo>
                  <a:lnTo>
                    <a:pt x="70" y="61"/>
                  </a:lnTo>
                  <a:lnTo>
                    <a:pt x="73" y="61"/>
                  </a:lnTo>
                  <a:lnTo>
                    <a:pt x="73" y="52"/>
                  </a:lnTo>
                  <a:lnTo>
                    <a:pt x="79" y="45"/>
                  </a:lnTo>
                  <a:lnTo>
                    <a:pt x="79" y="52"/>
                  </a:lnTo>
                  <a:lnTo>
                    <a:pt x="79" y="55"/>
                  </a:lnTo>
                  <a:lnTo>
                    <a:pt x="85" y="55"/>
                  </a:lnTo>
                  <a:lnTo>
                    <a:pt x="85" y="52"/>
                  </a:lnTo>
                  <a:lnTo>
                    <a:pt x="85" y="45"/>
                  </a:lnTo>
                  <a:lnTo>
                    <a:pt x="79" y="39"/>
                  </a:lnTo>
                  <a:lnTo>
                    <a:pt x="73" y="45"/>
                  </a:lnTo>
                  <a:lnTo>
                    <a:pt x="70" y="39"/>
                  </a:lnTo>
                  <a:lnTo>
                    <a:pt x="73" y="36"/>
                  </a:lnTo>
                  <a:lnTo>
                    <a:pt x="79" y="36"/>
                  </a:lnTo>
                  <a:lnTo>
                    <a:pt x="79" y="30"/>
                  </a:lnTo>
                  <a:lnTo>
                    <a:pt x="79" y="24"/>
                  </a:lnTo>
                  <a:lnTo>
                    <a:pt x="73" y="15"/>
                  </a:lnTo>
                  <a:lnTo>
                    <a:pt x="73" y="12"/>
                  </a:lnTo>
                  <a:lnTo>
                    <a:pt x="73" y="6"/>
                  </a:lnTo>
                  <a:lnTo>
                    <a:pt x="70" y="6"/>
                  </a:lnTo>
                  <a:lnTo>
                    <a:pt x="64" y="6"/>
                  </a:lnTo>
                  <a:lnTo>
                    <a:pt x="61" y="6"/>
                  </a:lnTo>
                  <a:lnTo>
                    <a:pt x="61" y="0"/>
                  </a:lnTo>
                  <a:lnTo>
                    <a:pt x="55" y="0"/>
                  </a:lnTo>
                  <a:lnTo>
                    <a:pt x="49" y="6"/>
                  </a:lnTo>
                  <a:lnTo>
                    <a:pt x="46" y="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9" name="Freeform 55"/>
            <p:cNvSpPr>
              <a:spLocks/>
            </p:cNvSpPr>
            <p:nvPr/>
          </p:nvSpPr>
          <p:spPr bwMode="auto">
            <a:xfrm>
              <a:off x="2871472" y="4904318"/>
              <a:ext cx="76200" cy="150284"/>
            </a:xfrm>
            <a:custGeom>
              <a:avLst/>
              <a:gdLst>
                <a:gd name="T0" fmla="*/ 12 w 36"/>
                <a:gd name="T1" fmla="*/ 68 h 71"/>
                <a:gd name="T2" fmla="*/ 9 w 36"/>
                <a:gd name="T3" fmla="*/ 68 h 71"/>
                <a:gd name="T4" fmla="*/ 6 w 36"/>
                <a:gd name="T5" fmla="*/ 62 h 71"/>
                <a:gd name="T6" fmla="*/ 6 w 36"/>
                <a:gd name="T7" fmla="*/ 55 h 71"/>
                <a:gd name="T8" fmla="*/ 3 w 36"/>
                <a:gd name="T9" fmla="*/ 52 h 71"/>
                <a:gd name="T10" fmla="*/ 0 w 36"/>
                <a:gd name="T11" fmla="*/ 46 h 71"/>
                <a:gd name="T12" fmla="*/ 3 w 36"/>
                <a:gd name="T13" fmla="*/ 43 h 71"/>
                <a:gd name="T14" fmla="*/ 3 w 36"/>
                <a:gd name="T15" fmla="*/ 43 h 71"/>
                <a:gd name="T16" fmla="*/ 3 w 36"/>
                <a:gd name="T17" fmla="*/ 37 h 71"/>
                <a:gd name="T18" fmla="*/ 0 w 36"/>
                <a:gd name="T19" fmla="*/ 31 h 71"/>
                <a:gd name="T20" fmla="*/ 0 w 36"/>
                <a:gd name="T21" fmla="*/ 28 h 71"/>
                <a:gd name="T22" fmla="*/ 0 w 36"/>
                <a:gd name="T23" fmla="*/ 22 h 71"/>
                <a:gd name="T24" fmla="*/ 0 w 36"/>
                <a:gd name="T25" fmla="*/ 16 h 71"/>
                <a:gd name="T26" fmla="*/ 3 w 36"/>
                <a:gd name="T27" fmla="*/ 13 h 71"/>
                <a:gd name="T28" fmla="*/ 9 w 36"/>
                <a:gd name="T29" fmla="*/ 10 h 71"/>
                <a:gd name="T30" fmla="*/ 12 w 36"/>
                <a:gd name="T31" fmla="*/ 6 h 71"/>
                <a:gd name="T32" fmla="*/ 15 w 36"/>
                <a:gd name="T33" fmla="*/ 3 h 71"/>
                <a:gd name="T34" fmla="*/ 18 w 36"/>
                <a:gd name="T35" fmla="*/ 3 h 71"/>
                <a:gd name="T36" fmla="*/ 24 w 36"/>
                <a:gd name="T37" fmla="*/ 3 h 71"/>
                <a:gd name="T38" fmla="*/ 27 w 36"/>
                <a:gd name="T39" fmla="*/ 0 h 71"/>
                <a:gd name="T40" fmla="*/ 33 w 36"/>
                <a:gd name="T41" fmla="*/ 0 h 71"/>
                <a:gd name="T42" fmla="*/ 33 w 36"/>
                <a:gd name="T43" fmla="*/ 0 h 71"/>
                <a:gd name="T44" fmla="*/ 36 w 36"/>
                <a:gd name="T45" fmla="*/ 3 h 71"/>
                <a:gd name="T46" fmla="*/ 36 w 36"/>
                <a:gd name="T47" fmla="*/ 6 h 71"/>
                <a:gd name="T48" fmla="*/ 36 w 36"/>
                <a:gd name="T49" fmla="*/ 13 h 71"/>
                <a:gd name="T50" fmla="*/ 36 w 36"/>
                <a:gd name="T51" fmla="*/ 16 h 71"/>
                <a:gd name="T52" fmla="*/ 36 w 36"/>
                <a:gd name="T53" fmla="*/ 28 h 71"/>
                <a:gd name="T54" fmla="*/ 33 w 36"/>
                <a:gd name="T55" fmla="*/ 31 h 71"/>
                <a:gd name="T56" fmla="*/ 27 w 36"/>
                <a:gd name="T57" fmla="*/ 37 h 71"/>
                <a:gd name="T58" fmla="*/ 27 w 36"/>
                <a:gd name="T59" fmla="*/ 43 h 71"/>
                <a:gd name="T60" fmla="*/ 27 w 36"/>
                <a:gd name="T61" fmla="*/ 46 h 71"/>
                <a:gd name="T62" fmla="*/ 24 w 36"/>
                <a:gd name="T63" fmla="*/ 58 h 71"/>
                <a:gd name="T64" fmla="*/ 24 w 36"/>
                <a:gd name="T65" fmla="*/ 62 h 71"/>
                <a:gd name="T66" fmla="*/ 18 w 36"/>
                <a:gd name="T67" fmla="*/ 68 h 71"/>
                <a:gd name="T68" fmla="*/ 18 w 36"/>
                <a:gd name="T69" fmla="*/ 71 h 71"/>
                <a:gd name="T70" fmla="*/ 12 w 36"/>
                <a:gd name="T71" fmla="*/ 6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" h="71">
                  <a:moveTo>
                    <a:pt x="12" y="68"/>
                  </a:moveTo>
                  <a:lnTo>
                    <a:pt x="9" y="68"/>
                  </a:lnTo>
                  <a:lnTo>
                    <a:pt x="6" y="62"/>
                  </a:lnTo>
                  <a:lnTo>
                    <a:pt x="6" y="55"/>
                  </a:lnTo>
                  <a:lnTo>
                    <a:pt x="3" y="52"/>
                  </a:lnTo>
                  <a:lnTo>
                    <a:pt x="0" y="46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3" y="37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3" y="13"/>
                  </a:lnTo>
                  <a:lnTo>
                    <a:pt x="9" y="10"/>
                  </a:lnTo>
                  <a:lnTo>
                    <a:pt x="12" y="6"/>
                  </a:lnTo>
                  <a:lnTo>
                    <a:pt x="15" y="3"/>
                  </a:lnTo>
                  <a:lnTo>
                    <a:pt x="18" y="3"/>
                  </a:lnTo>
                  <a:lnTo>
                    <a:pt x="24" y="3"/>
                  </a:lnTo>
                  <a:lnTo>
                    <a:pt x="27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6" y="3"/>
                  </a:lnTo>
                  <a:lnTo>
                    <a:pt x="36" y="6"/>
                  </a:lnTo>
                  <a:lnTo>
                    <a:pt x="36" y="13"/>
                  </a:lnTo>
                  <a:lnTo>
                    <a:pt x="36" y="16"/>
                  </a:lnTo>
                  <a:lnTo>
                    <a:pt x="36" y="28"/>
                  </a:lnTo>
                  <a:lnTo>
                    <a:pt x="33" y="31"/>
                  </a:lnTo>
                  <a:lnTo>
                    <a:pt x="27" y="37"/>
                  </a:lnTo>
                  <a:lnTo>
                    <a:pt x="27" y="43"/>
                  </a:lnTo>
                  <a:lnTo>
                    <a:pt x="27" y="46"/>
                  </a:lnTo>
                  <a:lnTo>
                    <a:pt x="24" y="58"/>
                  </a:lnTo>
                  <a:lnTo>
                    <a:pt x="24" y="62"/>
                  </a:lnTo>
                  <a:lnTo>
                    <a:pt x="18" y="68"/>
                  </a:lnTo>
                  <a:lnTo>
                    <a:pt x="18" y="71"/>
                  </a:lnTo>
                  <a:lnTo>
                    <a:pt x="12" y="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0" name="Freeform 56"/>
            <p:cNvSpPr>
              <a:spLocks/>
            </p:cNvSpPr>
            <p:nvPr/>
          </p:nvSpPr>
          <p:spPr bwMode="auto">
            <a:xfrm>
              <a:off x="2871472" y="4904318"/>
              <a:ext cx="76200" cy="150284"/>
            </a:xfrm>
            <a:custGeom>
              <a:avLst/>
              <a:gdLst>
                <a:gd name="T0" fmla="*/ 12 w 36"/>
                <a:gd name="T1" fmla="*/ 68 h 71"/>
                <a:gd name="T2" fmla="*/ 9 w 36"/>
                <a:gd name="T3" fmla="*/ 68 h 71"/>
                <a:gd name="T4" fmla="*/ 6 w 36"/>
                <a:gd name="T5" fmla="*/ 62 h 71"/>
                <a:gd name="T6" fmla="*/ 6 w 36"/>
                <a:gd name="T7" fmla="*/ 55 h 71"/>
                <a:gd name="T8" fmla="*/ 3 w 36"/>
                <a:gd name="T9" fmla="*/ 52 h 71"/>
                <a:gd name="T10" fmla="*/ 0 w 36"/>
                <a:gd name="T11" fmla="*/ 46 h 71"/>
                <a:gd name="T12" fmla="*/ 3 w 36"/>
                <a:gd name="T13" fmla="*/ 43 h 71"/>
                <a:gd name="T14" fmla="*/ 3 w 36"/>
                <a:gd name="T15" fmla="*/ 43 h 71"/>
                <a:gd name="T16" fmla="*/ 3 w 36"/>
                <a:gd name="T17" fmla="*/ 37 h 71"/>
                <a:gd name="T18" fmla="*/ 0 w 36"/>
                <a:gd name="T19" fmla="*/ 31 h 71"/>
                <a:gd name="T20" fmla="*/ 0 w 36"/>
                <a:gd name="T21" fmla="*/ 28 h 71"/>
                <a:gd name="T22" fmla="*/ 0 w 36"/>
                <a:gd name="T23" fmla="*/ 22 h 71"/>
                <a:gd name="T24" fmla="*/ 0 w 36"/>
                <a:gd name="T25" fmla="*/ 16 h 71"/>
                <a:gd name="T26" fmla="*/ 3 w 36"/>
                <a:gd name="T27" fmla="*/ 13 h 71"/>
                <a:gd name="T28" fmla="*/ 9 w 36"/>
                <a:gd name="T29" fmla="*/ 10 h 71"/>
                <a:gd name="T30" fmla="*/ 12 w 36"/>
                <a:gd name="T31" fmla="*/ 6 h 71"/>
                <a:gd name="T32" fmla="*/ 15 w 36"/>
                <a:gd name="T33" fmla="*/ 3 h 71"/>
                <a:gd name="T34" fmla="*/ 18 w 36"/>
                <a:gd name="T35" fmla="*/ 3 h 71"/>
                <a:gd name="T36" fmla="*/ 24 w 36"/>
                <a:gd name="T37" fmla="*/ 3 h 71"/>
                <a:gd name="T38" fmla="*/ 27 w 36"/>
                <a:gd name="T39" fmla="*/ 0 h 71"/>
                <a:gd name="T40" fmla="*/ 33 w 36"/>
                <a:gd name="T41" fmla="*/ 0 h 71"/>
                <a:gd name="T42" fmla="*/ 33 w 36"/>
                <a:gd name="T43" fmla="*/ 0 h 71"/>
                <a:gd name="T44" fmla="*/ 36 w 36"/>
                <a:gd name="T45" fmla="*/ 3 h 71"/>
                <a:gd name="T46" fmla="*/ 36 w 36"/>
                <a:gd name="T47" fmla="*/ 6 h 71"/>
                <a:gd name="T48" fmla="*/ 36 w 36"/>
                <a:gd name="T49" fmla="*/ 13 h 71"/>
                <a:gd name="T50" fmla="*/ 36 w 36"/>
                <a:gd name="T51" fmla="*/ 16 h 71"/>
                <a:gd name="T52" fmla="*/ 36 w 36"/>
                <a:gd name="T53" fmla="*/ 28 h 71"/>
                <a:gd name="T54" fmla="*/ 33 w 36"/>
                <a:gd name="T55" fmla="*/ 31 h 71"/>
                <a:gd name="T56" fmla="*/ 27 w 36"/>
                <a:gd name="T57" fmla="*/ 37 h 71"/>
                <a:gd name="T58" fmla="*/ 27 w 36"/>
                <a:gd name="T59" fmla="*/ 43 h 71"/>
                <a:gd name="T60" fmla="*/ 27 w 36"/>
                <a:gd name="T61" fmla="*/ 46 h 71"/>
                <a:gd name="T62" fmla="*/ 24 w 36"/>
                <a:gd name="T63" fmla="*/ 58 h 71"/>
                <a:gd name="T64" fmla="*/ 24 w 36"/>
                <a:gd name="T65" fmla="*/ 62 h 71"/>
                <a:gd name="T66" fmla="*/ 18 w 36"/>
                <a:gd name="T67" fmla="*/ 68 h 71"/>
                <a:gd name="T68" fmla="*/ 18 w 36"/>
                <a:gd name="T69" fmla="*/ 71 h 71"/>
                <a:gd name="T70" fmla="*/ 12 w 36"/>
                <a:gd name="T71" fmla="*/ 68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" h="71">
                  <a:moveTo>
                    <a:pt x="12" y="68"/>
                  </a:moveTo>
                  <a:lnTo>
                    <a:pt x="9" y="68"/>
                  </a:lnTo>
                  <a:lnTo>
                    <a:pt x="6" y="62"/>
                  </a:lnTo>
                  <a:lnTo>
                    <a:pt x="6" y="55"/>
                  </a:lnTo>
                  <a:lnTo>
                    <a:pt x="3" y="52"/>
                  </a:lnTo>
                  <a:lnTo>
                    <a:pt x="0" y="46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3" y="37"/>
                  </a:lnTo>
                  <a:lnTo>
                    <a:pt x="0" y="31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3" y="13"/>
                  </a:lnTo>
                  <a:lnTo>
                    <a:pt x="9" y="10"/>
                  </a:lnTo>
                  <a:lnTo>
                    <a:pt x="12" y="6"/>
                  </a:lnTo>
                  <a:lnTo>
                    <a:pt x="15" y="3"/>
                  </a:lnTo>
                  <a:lnTo>
                    <a:pt x="18" y="3"/>
                  </a:lnTo>
                  <a:lnTo>
                    <a:pt x="24" y="3"/>
                  </a:lnTo>
                  <a:lnTo>
                    <a:pt x="27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6" y="3"/>
                  </a:lnTo>
                  <a:lnTo>
                    <a:pt x="36" y="6"/>
                  </a:lnTo>
                  <a:lnTo>
                    <a:pt x="36" y="13"/>
                  </a:lnTo>
                  <a:lnTo>
                    <a:pt x="36" y="16"/>
                  </a:lnTo>
                  <a:lnTo>
                    <a:pt x="36" y="28"/>
                  </a:lnTo>
                  <a:lnTo>
                    <a:pt x="33" y="31"/>
                  </a:lnTo>
                  <a:lnTo>
                    <a:pt x="27" y="37"/>
                  </a:lnTo>
                  <a:lnTo>
                    <a:pt x="27" y="43"/>
                  </a:lnTo>
                  <a:lnTo>
                    <a:pt x="27" y="46"/>
                  </a:lnTo>
                  <a:lnTo>
                    <a:pt x="24" y="58"/>
                  </a:lnTo>
                  <a:lnTo>
                    <a:pt x="24" y="62"/>
                  </a:lnTo>
                  <a:lnTo>
                    <a:pt x="18" y="68"/>
                  </a:lnTo>
                  <a:lnTo>
                    <a:pt x="18" y="71"/>
                  </a:lnTo>
                  <a:lnTo>
                    <a:pt x="12" y="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1" name="Freeform 57"/>
            <p:cNvSpPr>
              <a:spLocks/>
            </p:cNvSpPr>
            <p:nvPr/>
          </p:nvSpPr>
          <p:spPr bwMode="auto">
            <a:xfrm>
              <a:off x="2793155" y="5067302"/>
              <a:ext cx="148167" cy="251884"/>
            </a:xfrm>
            <a:custGeom>
              <a:avLst/>
              <a:gdLst>
                <a:gd name="T0" fmla="*/ 3 w 70"/>
                <a:gd name="T1" fmla="*/ 15 h 119"/>
                <a:gd name="T2" fmla="*/ 9 w 70"/>
                <a:gd name="T3" fmla="*/ 21 h 119"/>
                <a:gd name="T4" fmla="*/ 15 w 70"/>
                <a:gd name="T5" fmla="*/ 15 h 119"/>
                <a:gd name="T6" fmla="*/ 24 w 70"/>
                <a:gd name="T7" fmla="*/ 15 h 119"/>
                <a:gd name="T8" fmla="*/ 30 w 70"/>
                <a:gd name="T9" fmla="*/ 15 h 119"/>
                <a:gd name="T10" fmla="*/ 34 w 70"/>
                <a:gd name="T11" fmla="*/ 9 h 119"/>
                <a:gd name="T12" fmla="*/ 40 w 70"/>
                <a:gd name="T13" fmla="*/ 9 h 119"/>
                <a:gd name="T14" fmla="*/ 46 w 70"/>
                <a:gd name="T15" fmla="*/ 9 h 119"/>
                <a:gd name="T16" fmla="*/ 46 w 70"/>
                <a:gd name="T17" fmla="*/ 6 h 119"/>
                <a:gd name="T18" fmla="*/ 49 w 70"/>
                <a:gd name="T19" fmla="*/ 6 h 119"/>
                <a:gd name="T20" fmla="*/ 55 w 70"/>
                <a:gd name="T21" fmla="*/ 0 h 119"/>
                <a:gd name="T22" fmla="*/ 55 w 70"/>
                <a:gd name="T23" fmla="*/ 6 h 119"/>
                <a:gd name="T24" fmla="*/ 61 w 70"/>
                <a:gd name="T25" fmla="*/ 9 h 119"/>
                <a:gd name="T26" fmla="*/ 64 w 70"/>
                <a:gd name="T27" fmla="*/ 15 h 119"/>
                <a:gd name="T28" fmla="*/ 61 w 70"/>
                <a:gd name="T29" fmla="*/ 15 h 119"/>
                <a:gd name="T30" fmla="*/ 64 w 70"/>
                <a:gd name="T31" fmla="*/ 21 h 119"/>
                <a:gd name="T32" fmla="*/ 64 w 70"/>
                <a:gd name="T33" fmla="*/ 24 h 119"/>
                <a:gd name="T34" fmla="*/ 70 w 70"/>
                <a:gd name="T35" fmla="*/ 24 h 119"/>
                <a:gd name="T36" fmla="*/ 70 w 70"/>
                <a:gd name="T37" fmla="*/ 30 h 119"/>
                <a:gd name="T38" fmla="*/ 64 w 70"/>
                <a:gd name="T39" fmla="*/ 40 h 119"/>
                <a:gd name="T40" fmla="*/ 70 w 70"/>
                <a:gd name="T41" fmla="*/ 40 h 119"/>
                <a:gd name="T42" fmla="*/ 70 w 70"/>
                <a:gd name="T43" fmla="*/ 46 h 119"/>
                <a:gd name="T44" fmla="*/ 64 w 70"/>
                <a:gd name="T45" fmla="*/ 49 h 119"/>
                <a:gd name="T46" fmla="*/ 61 w 70"/>
                <a:gd name="T47" fmla="*/ 49 h 119"/>
                <a:gd name="T48" fmla="*/ 61 w 70"/>
                <a:gd name="T49" fmla="*/ 55 h 119"/>
                <a:gd name="T50" fmla="*/ 61 w 70"/>
                <a:gd name="T51" fmla="*/ 61 h 119"/>
                <a:gd name="T52" fmla="*/ 61 w 70"/>
                <a:gd name="T53" fmla="*/ 64 h 119"/>
                <a:gd name="T54" fmla="*/ 61 w 70"/>
                <a:gd name="T55" fmla="*/ 70 h 119"/>
                <a:gd name="T56" fmla="*/ 61 w 70"/>
                <a:gd name="T57" fmla="*/ 76 h 119"/>
                <a:gd name="T58" fmla="*/ 55 w 70"/>
                <a:gd name="T59" fmla="*/ 85 h 119"/>
                <a:gd name="T60" fmla="*/ 55 w 70"/>
                <a:gd name="T61" fmla="*/ 95 h 119"/>
                <a:gd name="T62" fmla="*/ 55 w 70"/>
                <a:gd name="T63" fmla="*/ 107 h 119"/>
                <a:gd name="T64" fmla="*/ 55 w 70"/>
                <a:gd name="T65" fmla="*/ 110 h 119"/>
                <a:gd name="T66" fmla="*/ 49 w 70"/>
                <a:gd name="T67" fmla="*/ 116 h 119"/>
                <a:gd name="T68" fmla="*/ 46 w 70"/>
                <a:gd name="T69" fmla="*/ 110 h 119"/>
                <a:gd name="T70" fmla="*/ 40 w 70"/>
                <a:gd name="T71" fmla="*/ 110 h 119"/>
                <a:gd name="T72" fmla="*/ 30 w 70"/>
                <a:gd name="T73" fmla="*/ 107 h 119"/>
                <a:gd name="T74" fmla="*/ 24 w 70"/>
                <a:gd name="T75" fmla="*/ 110 h 119"/>
                <a:gd name="T76" fmla="*/ 24 w 70"/>
                <a:gd name="T77" fmla="*/ 116 h 119"/>
                <a:gd name="T78" fmla="*/ 24 w 70"/>
                <a:gd name="T79" fmla="*/ 119 h 119"/>
                <a:gd name="T80" fmla="*/ 18 w 70"/>
                <a:gd name="T81" fmla="*/ 119 h 119"/>
                <a:gd name="T82" fmla="*/ 15 w 70"/>
                <a:gd name="T83" fmla="*/ 119 h 119"/>
                <a:gd name="T84" fmla="*/ 3 w 70"/>
                <a:gd name="T85" fmla="*/ 116 h 119"/>
                <a:gd name="T86" fmla="*/ 3 w 70"/>
                <a:gd name="T87" fmla="*/ 110 h 119"/>
                <a:gd name="T88" fmla="*/ 3 w 70"/>
                <a:gd name="T89" fmla="*/ 107 h 119"/>
                <a:gd name="T90" fmla="*/ 0 w 70"/>
                <a:gd name="T91" fmla="*/ 101 h 119"/>
                <a:gd name="T92" fmla="*/ 3 w 70"/>
                <a:gd name="T93" fmla="*/ 91 h 119"/>
                <a:gd name="T94" fmla="*/ 0 w 70"/>
                <a:gd name="T95" fmla="*/ 85 h 119"/>
                <a:gd name="T96" fmla="*/ 3 w 70"/>
                <a:gd name="T97" fmla="*/ 85 h 119"/>
                <a:gd name="T98" fmla="*/ 9 w 70"/>
                <a:gd name="T99" fmla="*/ 79 h 119"/>
                <a:gd name="T100" fmla="*/ 9 w 70"/>
                <a:gd name="T101" fmla="*/ 76 h 119"/>
                <a:gd name="T102" fmla="*/ 9 w 70"/>
                <a:gd name="T103" fmla="*/ 70 h 119"/>
                <a:gd name="T104" fmla="*/ 15 w 70"/>
                <a:gd name="T105" fmla="*/ 64 h 119"/>
                <a:gd name="T106" fmla="*/ 18 w 70"/>
                <a:gd name="T107" fmla="*/ 61 h 119"/>
                <a:gd name="T108" fmla="*/ 9 w 70"/>
                <a:gd name="T109" fmla="*/ 61 h 119"/>
                <a:gd name="T110" fmla="*/ 3 w 70"/>
                <a:gd name="T111" fmla="*/ 61 h 119"/>
                <a:gd name="T112" fmla="*/ 3 w 70"/>
                <a:gd name="T113" fmla="*/ 49 h 119"/>
                <a:gd name="T114" fmla="*/ 3 w 70"/>
                <a:gd name="T115" fmla="*/ 46 h 119"/>
                <a:gd name="T116" fmla="*/ 0 w 70"/>
                <a:gd name="T117" fmla="*/ 33 h 119"/>
                <a:gd name="T118" fmla="*/ 0 w 70"/>
                <a:gd name="T119" fmla="*/ 30 h 119"/>
                <a:gd name="T120" fmla="*/ 0 w 70"/>
                <a:gd name="T121" fmla="*/ 24 h 119"/>
                <a:gd name="T122" fmla="*/ 3 w 70"/>
                <a:gd name="T123" fmla="*/ 21 h 119"/>
                <a:gd name="T124" fmla="*/ 3 w 70"/>
                <a:gd name="T125" fmla="*/ 1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0" h="119">
                  <a:moveTo>
                    <a:pt x="3" y="15"/>
                  </a:moveTo>
                  <a:lnTo>
                    <a:pt x="9" y="21"/>
                  </a:lnTo>
                  <a:lnTo>
                    <a:pt x="15" y="15"/>
                  </a:lnTo>
                  <a:lnTo>
                    <a:pt x="24" y="15"/>
                  </a:lnTo>
                  <a:lnTo>
                    <a:pt x="30" y="15"/>
                  </a:lnTo>
                  <a:lnTo>
                    <a:pt x="34" y="9"/>
                  </a:lnTo>
                  <a:lnTo>
                    <a:pt x="40" y="9"/>
                  </a:lnTo>
                  <a:lnTo>
                    <a:pt x="46" y="9"/>
                  </a:lnTo>
                  <a:lnTo>
                    <a:pt x="46" y="6"/>
                  </a:lnTo>
                  <a:lnTo>
                    <a:pt x="49" y="6"/>
                  </a:lnTo>
                  <a:lnTo>
                    <a:pt x="55" y="0"/>
                  </a:lnTo>
                  <a:lnTo>
                    <a:pt x="55" y="6"/>
                  </a:lnTo>
                  <a:lnTo>
                    <a:pt x="61" y="9"/>
                  </a:lnTo>
                  <a:lnTo>
                    <a:pt x="64" y="15"/>
                  </a:lnTo>
                  <a:lnTo>
                    <a:pt x="61" y="15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70" y="24"/>
                  </a:lnTo>
                  <a:lnTo>
                    <a:pt x="70" y="30"/>
                  </a:lnTo>
                  <a:lnTo>
                    <a:pt x="64" y="40"/>
                  </a:lnTo>
                  <a:lnTo>
                    <a:pt x="70" y="40"/>
                  </a:lnTo>
                  <a:lnTo>
                    <a:pt x="70" y="46"/>
                  </a:lnTo>
                  <a:lnTo>
                    <a:pt x="64" y="49"/>
                  </a:lnTo>
                  <a:lnTo>
                    <a:pt x="61" y="49"/>
                  </a:lnTo>
                  <a:lnTo>
                    <a:pt x="61" y="55"/>
                  </a:lnTo>
                  <a:lnTo>
                    <a:pt x="61" y="61"/>
                  </a:lnTo>
                  <a:lnTo>
                    <a:pt x="61" y="64"/>
                  </a:lnTo>
                  <a:lnTo>
                    <a:pt x="61" y="70"/>
                  </a:lnTo>
                  <a:lnTo>
                    <a:pt x="61" y="76"/>
                  </a:lnTo>
                  <a:lnTo>
                    <a:pt x="55" y="85"/>
                  </a:lnTo>
                  <a:lnTo>
                    <a:pt x="55" y="95"/>
                  </a:lnTo>
                  <a:lnTo>
                    <a:pt x="55" y="107"/>
                  </a:lnTo>
                  <a:lnTo>
                    <a:pt x="55" y="110"/>
                  </a:lnTo>
                  <a:lnTo>
                    <a:pt x="49" y="116"/>
                  </a:lnTo>
                  <a:lnTo>
                    <a:pt x="46" y="110"/>
                  </a:lnTo>
                  <a:lnTo>
                    <a:pt x="40" y="110"/>
                  </a:lnTo>
                  <a:lnTo>
                    <a:pt x="30" y="107"/>
                  </a:lnTo>
                  <a:lnTo>
                    <a:pt x="24" y="110"/>
                  </a:lnTo>
                  <a:lnTo>
                    <a:pt x="24" y="116"/>
                  </a:lnTo>
                  <a:lnTo>
                    <a:pt x="24" y="119"/>
                  </a:lnTo>
                  <a:lnTo>
                    <a:pt x="18" y="119"/>
                  </a:lnTo>
                  <a:lnTo>
                    <a:pt x="15" y="119"/>
                  </a:lnTo>
                  <a:lnTo>
                    <a:pt x="3" y="116"/>
                  </a:lnTo>
                  <a:lnTo>
                    <a:pt x="3" y="110"/>
                  </a:lnTo>
                  <a:lnTo>
                    <a:pt x="3" y="107"/>
                  </a:lnTo>
                  <a:lnTo>
                    <a:pt x="0" y="101"/>
                  </a:lnTo>
                  <a:lnTo>
                    <a:pt x="3" y="91"/>
                  </a:lnTo>
                  <a:lnTo>
                    <a:pt x="0" y="85"/>
                  </a:lnTo>
                  <a:lnTo>
                    <a:pt x="3" y="85"/>
                  </a:lnTo>
                  <a:lnTo>
                    <a:pt x="9" y="79"/>
                  </a:lnTo>
                  <a:lnTo>
                    <a:pt x="9" y="76"/>
                  </a:lnTo>
                  <a:lnTo>
                    <a:pt x="9" y="70"/>
                  </a:lnTo>
                  <a:lnTo>
                    <a:pt x="15" y="64"/>
                  </a:lnTo>
                  <a:lnTo>
                    <a:pt x="18" y="61"/>
                  </a:lnTo>
                  <a:lnTo>
                    <a:pt x="9" y="61"/>
                  </a:lnTo>
                  <a:lnTo>
                    <a:pt x="3" y="61"/>
                  </a:lnTo>
                  <a:lnTo>
                    <a:pt x="3" y="49"/>
                  </a:lnTo>
                  <a:lnTo>
                    <a:pt x="3" y="46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3" y="21"/>
                  </a:lnTo>
                  <a:lnTo>
                    <a:pt x="3" y="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2" name="Freeform 58"/>
            <p:cNvSpPr>
              <a:spLocks/>
            </p:cNvSpPr>
            <p:nvPr/>
          </p:nvSpPr>
          <p:spPr bwMode="auto">
            <a:xfrm>
              <a:off x="2793155" y="5067302"/>
              <a:ext cx="148167" cy="251884"/>
            </a:xfrm>
            <a:custGeom>
              <a:avLst/>
              <a:gdLst>
                <a:gd name="T0" fmla="*/ 3 w 70"/>
                <a:gd name="T1" fmla="*/ 15 h 119"/>
                <a:gd name="T2" fmla="*/ 9 w 70"/>
                <a:gd name="T3" fmla="*/ 21 h 119"/>
                <a:gd name="T4" fmla="*/ 15 w 70"/>
                <a:gd name="T5" fmla="*/ 15 h 119"/>
                <a:gd name="T6" fmla="*/ 24 w 70"/>
                <a:gd name="T7" fmla="*/ 15 h 119"/>
                <a:gd name="T8" fmla="*/ 30 w 70"/>
                <a:gd name="T9" fmla="*/ 15 h 119"/>
                <a:gd name="T10" fmla="*/ 34 w 70"/>
                <a:gd name="T11" fmla="*/ 9 h 119"/>
                <a:gd name="T12" fmla="*/ 40 w 70"/>
                <a:gd name="T13" fmla="*/ 9 h 119"/>
                <a:gd name="T14" fmla="*/ 46 w 70"/>
                <a:gd name="T15" fmla="*/ 9 h 119"/>
                <a:gd name="T16" fmla="*/ 46 w 70"/>
                <a:gd name="T17" fmla="*/ 6 h 119"/>
                <a:gd name="T18" fmla="*/ 49 w 70"/>
                <a:gd name="T19" fmla="*/ 6 h 119"/>
                <a:gd name="T20" fmla="*/ 55 w 70"/>
                <a:gd name="T21" fmla="*/ 0 h 119"/>
                <a:gd name="T22" fmla="*/ 55 w 70"/>
                <a:gd name="T23" fmla="*/ 6 h 119"/>
                <a:gd name="T24" fmla="*/ 61 w 70"/>
                <a:gd name="T25" fmla="*/ 9 h 119"/>
                <a:gd name="T26" fmla="*/ 64 w 70"/>
                <a:gd name="T27" fmla="*/ 15 h 119"/>
                <a:gd name="T28" fmla="*/ 61 w 70"/>
                <a:gd name="T29" fmla="*/ 15 h 119"/>
                <a:gd name="T30" fmla="*/ 64 w 70"/>
                <a:gd name="T31" fmla="*/ 21 h 119"/>
                <a:gd name="T32" fmla="*/ 64 w 70"/>
                <a:gd name="T33" fmla="*/ 24 h 119"/>
                <a:gd name="T34" fmla="*/ 70 w 70"/>
                <a:gd name="T35" fmla="*/ 24 h 119"/>
                <a:gd name="T36" fmla="*/ 70 w 70"/>
                <a:gd name="T37" fmla="*/ 30 h 119"/>
                <a:gd name="T38" fmla="*/ 64 w 70"/>
                <a:gd name="T39" fmla="*/ 40 h 119"/>
                <a:gd name="T40" fmla="*/ 70 w 70"/>
                <a:gd name="T41" fmla="*/ 40 h 119"/>
                <a:gd name="T42" fmla="*/ 70 w 70"/>
                <a:gd name="T43" fmla="*/ 46 h 119"/>
                <a:gd name="T44" fmla="*/ 64 w 70"/>
                <a:gd name="T45" fmla="*/ 49 h 119"/>
                <a:gd name="T46" fmla="*/ 61 w 70"/>
                <a:gd name="T47" fmla="*/ 49 h 119"/>
                <a:gd name="T48" fmla="*/ 61 w 70"/>
                <a:gd name="T49" fmla="*/ 55 h 119"/>
                <a:gd name="T50" fmla="*/ 61 w 70"/>
                <a:gd name="T51" fmla="*/ 61 h 119"/>
                <a:gd name="T52" fmla="*/ 61 w 70"/>
                <a:gd name="T53" fmla="*/ 64 h 119"/>
                <a:gd name="T54" fmla="*/ 61 w 70"/>
                <a:gd name="T55" fmla="*/ 70 h 119"/>
                <a:gd name="T56" fmla="*/ 61 w 70"/>
                <a:gd name="T57" fmla="*/ 76 h 119"/>
                <a:gd name="T58" fmla="*/ 55 w 70"/>
                <a:gd name="T59" fmla="*/ 85 h 119"/>
                <a:gd name="T60" fmla="*/ 55 w 70"/>
                <a:gd name="T61" fmla="*/ 95 h 119"/>
                <a:gd name="T62" fmla="*/ 55 w 70"/>
                <a:gd name="T63" fmla="*/ 107 h 119"/>
                <a:gd name="T64" fmla="*/ 55 w 70"/>
                <a:gd name="T65" fmla="*/ 110 h 119"/>
                <a:gd name="T66" fmla="*/ 49 w 70"/>
                <a:gd name="T67" fmla="*/ 116 h 119"/>
                <a:gd name="T68" fmla="*/ 46 w 70"/>
                <a:gd name="T69" fmla="*/ 110 h 119"/>
                <a:gd name="T70" fmla="*/ 40 w 70"/>
                <a:gd name="T71" fmla="*/ 110 h 119"/>
                <a:gd name="T72" fmla="*/ 30 w 70"/>
                <a:gd name="T73" fmla="*/ 107 h 119"/>
                <a:gd name="T74" fmla="*/ 24 w 70"/>
                <a:gd name="T75" fmla="*/ 110 h 119"/>
                <a:gd name="T76" fmla="*/ 24 w 70"/>
                <a:gd name="T77" fmla="*/ 116 h 119"/>
                <a:gd name="T78" fmla="*/ 24 w 70"/>
                <a:gd name="T79" fmla="*/ 119 h 119"/>
                <a:gd name="T80" fmla="*/ 18 w 70"/>
                <a:gd name="T81" fmla="*/ 119 h 119"/>
                <a:gd name="T82" fmla="*/ 15 w 70"/>
                <a:gd name="T83" fmla="*/ 119 h 119"/>
                <a:gd name="T84" fmla="*/ 3 w 70"/>
                <a:gd name="T85" fmla="*/ 116 h 119"/>
                <a:gd name="T86" fmla="*/ 3 w 70"/>
                <a:gd name="T87" fmla="*/ 110 h 119"/>
                <a:gd name="T88" fmla="*/ 3 w 70"/>
                <a:gd name="T89" fmla="*/ 107 h 119"/>
                <a:gd name="T90" fmla="*/ 0 w 70"/>
                <a:gd name="T91" fmla="*/ 101 h 119"/>
                <a:gd name="T92" fmla="*/ 3 w 70"/>
                <a:gd name="T93" fmla="*/ 91 h 119"/>
                <a:gd name="T94" fmla="*/ 0 w 70"/>
                <a:gd name="T95" fmla="*/ 85 h 119"/>
                <a:gd name="T96" fmla="*/ 3 w 70"/>
                <a:gd name="T97" fmla="*/ 85 h 119"/>
                <a:gd name="T98" fmla="*/ 9 w 70"/>
                <a:gd name="T99" fmla="*/ 79 h 119"/>
                <a:gd name="T100" fmla="*/ 9 w 70"/>
                <a:gd name="T101" fmla="*/ 76 h 119"/>
                <a:gd name="T102" fmla="*/ 9 w 70"/>
                <a:gd name="T103" fmla="*/ 70 h 119"/>
                <a:gd name="T104" fmla="*/ 15 w 70"/>
                <a:gd name="T105" fmla="*/ 64 h 119"/>
                <a:gd name="T106" fmla="*/ 18 w 70"/>
                <a:gd name="T107" fmla="*/ 61 h 119"/>
                <a:gd name="T108" fmla="*/ 9 w 70"/>
                <a:gd name="T109" fmla="*/ 61 h 119"/>
                <a:gd name="T110" fmla="*/ 3 w 70"/>
                <a:gd name="T111" fmla="*/ 61 h 119"/>
                <a:gd name="T112" fmla="*/ 3 w 70"/>
                <a:gd name="T113" fmla="*/ 49 h 119"/>
                <a:gd name="T114" fmla="*/ 3 w 70"/>
                <a:gd name="T115" fmla="*/ 46 h 119"/>
                <a:gd name="T116" fmla="*/ 0 w 70"/>
                <a:gd name="T117" fmla="*/ 33 h 119"/>
                <a:gd name="T118" fmla="*/ 0 w 70"/>
                <a:gd name="T119" fmla="*/ 30 h 119"/>
                <a:gd name="T120" fmla="*/ 0 w 70"/>
                <a:gd name="T121" fmla="*/ 24 h 119"/>
                <a:gd name="T122" fmla="*/ 3 w 70"/>
                <a:gd name="T123" fmla="*/ 21 h 119"/>
                <a:gd name="T124" fmla="*/ 3 w 70"/>
                <a:gd name="T125" fmla="*/ 1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0" h="119">
                  <a:moveTo>
                    <a:pt x="3" y="15"/>
                  </a:moveTo>
                  <a:lnTo>
                    <a:pt x="9" y="21"/>
                  </a:lnTo>
                  <a:lnTo>
                    <a:pt x="15" y="15"/>
                  </a:lnTo>
                  <a:lnTo>
                    <a:pt x="24" y="15"/>
                  </a:lnTo>
                  <a:lnTo>
                    <a:pt x="30" y="15"/>
                  </a:lnTo>
                  <a:lnTo>
                    <a:pt x="34" y="9"/>
                  </a:lnTo>
                  <a:lnTo>
                    <a:pt x="40" y="9"/>
                  </a:lnTo>
                  <a:lnTo>
                    <a:pt x="46" y="9"/>
                  </a:lnTo>
                  <a:lnTo>
                    <a:pt x="46" y="6"/>
                  </a:lnTo>
                  <a:lnTo>
                    <a:pt x="49" y="6"/>
                  </a:lnTo>
                  <a:lnTo>
                    <a:pt x="55" y="0"/>
                  </a:lnTo>
                  <a:lnTo>
                    <a:pt x="55" y="6"/>
                  </a:lnTo>
                  <a:lnTo>
                    <a:pt x="61" y="9"/>
                  </a:lnTo>
                  <a:lnTo>
                    <a:pt x="64" y="15"/>
                  </a:lnTo>
                  <a:lnTo>
                    <a:pt x="61" y="15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70" y="24"/>
                  </a:lnTo>
                  <a:lnTo>
                    <a:pt x="70" y="30"/>
                  </a:lnTo>
                  <a:lnTo>
                    <a:pt x="64" y="40"/>
                  </a:lnTo>
                  <a:lnTo>
                    <a:pt x="70" y="40"/>
                  </a:lnTo>
                  <a:lnTo>
                    <a:pt x="70" y="46"/>
                  </a:lnTo>
                  <a:lnTo>
                    <a:pt x="64" y="49"/>
                  </a:lnTo>
                  <a:lnTo>
                    <a:pt x="61" y="49"/>
                  </a:lnTo>
                  <a:lnTo>
                    <a:pt x="61" y="55"/>
                  </a:lnTo>
                  <a:lnTo>
                    <a:pt x="61" y="61"/>
                  </a:lnTo>
                  <a:lnTo>
                    <a:pt x="61" y="64"/>
                  </a:lnTo>
                  <a:lnTo>
                    <a:pt x="61" y="70"/>
                  </a:lnTo>
                  <a:lnTo>
                    <a:pt x="61" y="76"/>
                  </a:lnTo>
                  <a:lnTo>
                    <a:pt x="55" y="85"/>
                  </a:lnTo>
                  <a:lnTo>
                    <a:pt x="55" y="95"/>
                  </a:lnTo>
                  <a:lnTo>
                    <a:pt x="55" y="107"/>
                  </a:lnTo>
                  <a:lnTo>
                    <a:pt x="55" y="110"/>
                  </a:lnTo>
                  <a:lnTo>
                    <a:pt x="49" y="116"/>
                  </a:lnTo>
                  <a:lnTo>
                    <a:pt x="46" y="110"/>
                  </a:lnTo>
                  <a:lnTo>
                    <a:pt x="40" y="110"/>
                  </a:lnTo>
                  <a:lnTo>
                    <a:pt x="30" y="107"/>
                  </a:lnTo>
                  <a:lnTo>
                    <a:pt x="24" y="110"/>
                  </a:lnTo>
                  <a:lnTo>
                    <a:pt x="24" y="116"/>
                  </a:lnTo>
                  <a:lnTo>
                    <a:pt x="24" y="119"/>
                  </a:lnTo>
                  <a:lnTo>
                    <a:pt x="18" y="119"/>
                  </a:lnTo>
                  <a:lnTo>
                    <a:pt x="15" y="119"/>
                  </a:lnTo>
                  <a:lnTo>
                    <a:pt x="3" y="116"/>
                  </a:lnTo>
                  <a:lnTo>
                    <a:pt x="3" y="110"/>
                  </a:lnTo>
                  <a:lnTo>
                    <a:pt x="3" y="107"/>
                  </a:lnTo>
                  <a:lnTo>
                    <a:pt x="0" y="101"/>
                  </a:lnTo>
                  <a:lnTo>
                    <a:pt x="3" y="91"/>
                  </a:lnTo>
                  <a:lnTo>
                    <a:pt x="0" y="85"/>
                  </a:lnTo>
                  <a:lnTo>
                    <a:pt x="3" y="85"/>
                  </a:lnTo>
                  <a:lnTo>
                    <a:pt x="9" y="79"/>
                  </a:lnTo>
                  <a:lnTo>
                    <a:pt x="9" y="76"/>
                  </a:lnTo>
                  <a:lnTo>
                    <a:pt x="9" y="70"/>
                  </a:lnTo>
                  <a:lnTo>
                    <a:pt x="15" y="64"/>
                  </a:lnTo>
                  <a:lnTo>
                    <a:pt x="18" y="61"/>
                  </a:lnTo>
                  <a:lnTo>
                    <a:pt x="9" y="61"/>
                  </a:lnTo>
                  <a:lnTo>
                    <a:pt x="3" y="61"/>
                  </a:lnTo>
                  <a:lnTo>
                    <a:pt x="3" y="49"/>
                  </a:lnTo>
                  <a:lnTo>
                    <a:pt x="3" y="46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3" y="21"/>
                  </a:lnTo>
                  <a:lnTo>
                    <a:pt x="3" y="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3" name="Freeform 59"/>
            <p:cNvSpPr>
              <a:spLocks/>
            </p:cNvSpPr>
            <p:nvPr/>
          </p:nvSpPr>
          <p:spPr bwMode="auto">
            <a:xfrm>
              <a:off x="3155106" y="5435602"/>
              <a:ext cx="296333" cy="194733"/>
            </a:xfrm>
            <a:custGeom>
              <a:avLst/>
              <a:gdLst>
                <a:gd name="T0" fmla="*/ 140 w 140"/>
                <a:gd name="T1" fmla="*/ 6 h 92"/>
                <a:gd name="T2" fmla="*/ 140 w 140"/>
                <a:gd name="T3" fmla="*/ 12 h 92"/>
                <a:gd name="T4" fmla="*/ 140 w 140"/>
                <a:gd name="T5" fmla="*/ 15 h 92"/>
                <a:gd name="T6" fmla="*/ 134 w 140"/>
                <a:gd name="T7" fmla="*/ 28 h 92"/>
                <a:gd name="T8" fmla="*/ 131 w 140"/>
                <a:gd name="T9" fmla="*/ 28 h 92"/>
                <a:gd name="T10" fmla="*/ 125 w 140"/>
                <a:gd name="T11" fmla="*/ 31 h 92"/>
                <a:gd name="T12" fmla="*/ 125 w 140"/>
                <a:gd name="T13" fmla="*/ 37 h 92"/>
                <a:gd name="T14" fmla="*/ 125 w 140"/>
                <a:gd name="T15" fmla="*/ 43 h 92"/>
                <a:gd name="T16" fmla="*/ 125 w 140"/>
                <a:gd name="T17" fmla="*/ 46 h 92"/>
                <a:gd name="T18" fmla="*/ 119 w 140"/>
                <a:gd name="T19" fmla="*/ 52 h 92"/>
                <a:gd name="T20" fmla="*/ 119 w 140"/>
                <a:gd name="T21" fmla="*/ 55 h 92"/>
                <a:gd name="T22" fmla="*/ 119 w 140"/>
                <a:gd name="T23" fmla="*/ 61 h 92"/>
                <a:gd name="T24" fmla="*/ 125 w 140"/>
                <a:gd name="T25" fmla="*/ 61 h 92"/>
                <a:gd name="T26" fmla="*/ 119 w 140"/>
                <a:gd name="T27" fmla="*/ 67 h 92"/>
                <a:gd name="T28" fmla="*/ 125 w 140"/>
                <a:gd name="T29" fmla="*/ 67 h 92"/>
                <a:gd name="T30" fmla="*/ 125 w 140"/>
                <a:gd name="T31" fmla="*/ 76 h 92"/>
                <a:gd name="T32" fmla="*/ 116 w 140"/>
                <a:gd name="T33" fmla="*/ 83 h 92"/>
                <a:gd name="T34" fmla="*/ 116 w 140"/>
                <a:gd name="T35" fmla="*/ 92 h 92"/>
                <a:gd name="T36" fmla="*/ 104 w 140"/>
                <a:gd name="T37" fmla="*/ 86 h 92"/>
                <a:gd name="T38" fmla="*/ 98 w 140"/>
                <a:gd name="T39" fmla="*/ 92 h 92"/>
                <a:gd name="T40" fmla="*/ 89 w 140"/>
                <a:gd name="T41" fmla="*/ 86 h 92"/>
                <a:gd name="T42" fmla="*/ 86 w 140"/>
                <a:gd name="T43" fmla="*/ 76 h 92"/>
                <a:gd name="T44" fmla="*/ 86 w 140"/>
                <a:gd name="T45" fmla="*/ 70 h 92"/>
                <a:gd name="T46" fmla="*/ 73 w 140"/>
                <a:gd name="T47" fmla="*/ 67 h 92"/>
                <a:gd name="T48" fmla="*/ 64 w 140"/>
                <a:gd name="T49" fmla="*/ 67 h 92"/>
                <a:gd name="T50" fmla="*/ 61 w 140"/>
                <a:gd name="T51" fmla="*/ 61 h 92"/>
                <a:gd name="T52" fmla="*/ 49 w 140"/>
                <a:gd name="T53" fmla="*/ 61 h 92"/>
                <a:gd name="T54" fmla="*/ 46 w 140"/>
                <a:gd name="T55" fmla="*/ 52 h 92"/>
                <a:gd name="T56" fmla="*/ 40 w 140"/>
                <a:gd name="T57" fmla="*/ 46 h 92"/>
                <a:gd name="T58" fmla="*/ 24 w 140"/>
                <a:gd name="T59" fmla="*/ 43 h 92"/>
                <a:gd name="T60" fmla="*/ 18 w 140"/>
                <a:gd name="T61" fmla="*/ 37 h 92"/>
                <a:gd name="T62" fmla="*/ 15 w 140"/>
                <a:gd name="T63" fmla="*/ 37 h 92"/>
                <a:gd name="T64" fmla="*/ 3 w 140"/>
                <a:gd name="T65" fmla="*/ 31 h 92"/>
                <a:gd name="T66" fmla="*/ 0 w 140"/>
                <a:gd name="T67" fmla="*/ 28 h 92"/>
                <a:gd name="T68" fmla="*/ 0 w 140"/>
                <a:gd name="T69" fmla="*/ 21 h 92"/>
                <a:gd name="T70" fmla="*/ 3 w 140"/>
                <a:gd name="T71" fmla="*/ 15 h 92"/>
                <a:gd name="T72" fmla="*/ 3 w 140"/>
                <a:gd name="T73" fmla="*/ 6 h 92"/>
                <a:gd name="T74" fmla="*/ 9 w 140"/>
                <a:gd name="T75" fmla="*/ 6 h 92"/>
                <a:gd name="T76" fmla="*/ 15 w 140"/>
                <a:gd name="T77" fmla="*/ 0 h 92"/>
                <a:gd name="T78" fmla="*/ 18 w 140"/>
                <a:gd name="T79" fmla="*/ 6 h 92"/>
                <a:gd name="T80" fmla="*/ 18 w 140"/>
                <a:gd name="T81" fmla="*/ 12 h 92"/>
                <a:gd name="T82" fmla="*/ 31 w 140"/>
                <a:gd name="T83" fmla="*/ 6 h 92"/>
                <a:gd name="T84" fmla="*/ 40 w 140"/>
                <a:gd name="T85" fmla="*/ 6 h 92"/>
                <a:gd name="T86" fmla="*/ 46 w 140"/>
                <a:gd name="T87" fmla="*/ 12 h 92"/>
                <a:gd name="T88" fmla="*/ 55 w 140"/>
                <a:gd name="T89" fmla="*/ 15 h 92"/>
                <a:gd name="T90" fmla="*/ 64 w 140"/>
                <a:gd name="T91" fmla="*/ 21 h 92"/>
                <a:gd name="T92" fmla="*/ 73 w 140"/>
                <a:gd name="T93" fmla="*/ 21 h 92"/>
                <a:gd name="T94" fmla="*/ 86 w 140"/>
                <a:gd name="T95" fmla="*/ 15 h 92"/>
                <a:gd name="T96" fmla="*/ 89 w 140"/>
                <a:gd name="T97" fmla="*/ 15 h 92"/>
                <a:gd name="T98" fmla="*/ 95 w 140"/>
                <a:gd name="T99" fmla="*/ 15 h 92"/>
                <a:gd name="T100" fmla="*/ 98 w 140"/>
                <a:gd name="T101" fmla="*/ 15 h 92"/>
                <a:gd name="T102" fmla="*/ 104 w 140"/>
                <a:gd name="T103" fmla="*/ 12 h 92"/>
                <a:gd name="T104" fmla="*/ 110 w 140"/>
                <a:gd name="T105" fmla="*/ 12 h 92"/>
                <a:gd name="T106" fmla="*/ 116 w 140"/>
                <a:gd name="T107" fmla="*/ 15 h 92"/>
                <a:gd name="T108" fmla="*/ 119 w 140"/>
                <a:gd name="T109" fmla="*/ 12 h 92"/>
                <a:gd name="T110" fmla="*/ 131 w 140"/>
                <a:gd name="T111" fmla="*/ 12 h 92"/>
                <a:gd name="T112" fmla="*/ 140 w 140"/>
                <a:gd name="T113" fmla="*/ 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0" h="92">
                  <a:moveTo>
                    <a:pt x="140" y="6"/>
                  </a:moveTo>
                  <a:lnTo>
                    <a:pt x="140" y="12"/>
                  </a:lnTo>
                  <a:lnTo>
                    <a:pt x="140" y="15"/>
                  </a:lnTo>
                  <a:lnTo>
                    <a:pt x="134" y="28"/>
                  </a:lnTo>
                  <a:lnTo>
                    <a:pt x="131" y="28"/>
                  </a:lnTo>
                  <a:lnTo>
                    <a:pt x="125" y="31"/>
                  </a:lnTo>
                  <a:lnTo>
                    <a:pt x="125" y="37"/>
                  </a:lnTo>
                  <a:lnTo>
                    <a:pt x="125" y="43"/>
                  </a:lnTo>
                  <a:lnTo>
                    <a:pt x="125" y="46"/>
                  </a:lnTo>
                  <a:lnTo>
                    <a:pt x="119" y="52"/>
                  </a:lnTo>
                  <a:lnTo>
                    <a:pt x="119" y="55"/>
                  </a:lnTo>
                  <a:lnTo>
                    <a:pt x="119" y="61"/>
                  </a:lnTo>
                  <a:lnTo>
                    <a:pt x="125" y="61"/>
                  </a:lnTo>
                  <a:lnTo>
                    <a:pt x="119" y="67"/>
                  </a:lnTo>
                  <a:lnTo>
                    <a:pt x="125" y="67"/>
                  </a:lnTo>
                  <a:lnTo>
                    <a:pt x="125" y="76"/>
                  </a:lnTo>
                  <a:lnTo>
                    <a:pt x="116" y="83"/>
                  </a:lnTo>
                  <a:lnTo>
                    <a:pt x="116" y="92"/>
                  </a:lnTo>
                  <a:lnTo>
                    <a:pt x="104" y="86"/>
                  </a:lnTo>
                  <a:lnTo>
                    <a:pt x="98" y="92"/>
                  </a:lnTo>
                  <a:lnTo>
                    <a:pt x="89" y="86"/>
                  </a:lnTo>
                  <a:lnTo>
                    <a:pt x="86" y="76"/>
                  </a:lnTo>
                  <a:lnTo>
                    <a:pt x="86" y="70"/>
                  </a:lnTo>
                  <a:lnTo>
                    <a:pt x="73" y="67"/>
                  </a:lnTo>
                  <a:lnTo>
                    <a:pt x="64" y="67"/>
                  </a:lnTo>
                  <a:lnTo>
                    <a:pt x="61" y="61"/>
                  </a:lnTo>
                  <a:lnTo>
                    <a:pt x="49" y="61"/>
                  </a:lnTo>
                  <a:lnTo>
                    <a:pt x="46" y="52"/>
                  </a:lnTo>
                  <a:lnTo>
                    <a:pt x="40" y="46"/>
                  </a:lnTo>
                  <a:lnTo>
                    <a:pt x="24" y="43"/>
                  </a:lnTo>
                  <a:lnTo>
                    <a:pt x="18" y="37"/>
                  </a:lnTo>
                  <a:lnTo>
                    <a:pt x="15" y="37"/>
                  </a:lnTo>
                  <a:lnTo>
                    <a:pt x="3" y="31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3" y="6"/>
                  </a:lnTo>
                  <a:lnTo>
                    <a:pt x="9" y="6"/>
                  </a:lnTo>
                  <a:lnTo>
                    <a:pt x="15" y="0"/>
                  </a:lnTo>
                  <a:lnTo>
                    <a:pt x="18" y="6"/>
                  </a:lnTo>
                  <a:lnTo>
                    <a:pt x="18" y="12"/>
                  </a:lnTo>
                  <a:lnTo>
                    <a:pt x="31" y="6"/>
                  </a:lnTo>
                  <a:lnTo>
                    <a:pt x="40" y="6"/>
                  </a:lnTo>
                  <a:lnTo>
                    <a:pt x="46" y="12"/>
                  </a:lnTo>
                  <a:lnTo>
                    <a:pt x="55" y="15"/>
                  </a:lnTo>
                  <a:lnTo>
                    <a:pt x="64" y="21"/>
                  </a:lnTo>
                  <a:lnTo>
                    <a:pt x="73" y="21"/>
                  </a:lnTo>
                  <a:lnTo>
                    <a:pt x="86" y="15"/>
                  </a:lnTo>
                  <a:lnTo>
                    <a:pt x="89" y="15"/>
                  </a:lnTo>
                  <a:lnTo>
                    <a:pt x="95" y="15"/>
                  </a:lnTo>
                  <a:lnTo>
                    <a:pt x="98" y="15"/>
                  </a:lnTo>
                  <a:lnTo>
                    <a:pt x="104" y="12"/>
                  </a:lnTo>
                  <a:lnTo>
                    <a:pt x="110" y="12"/>
                  </a:lnTo>
                  <a:lnTo>
                    <a:pt x="116" y="15"/>
                  </a:lnTo>
                  <a:lnTo>
                    <a:pt x="119" y="12"/>
                  </a:lnTo>
                  <a:lnTo>
                    <a:pt x="131" y="12"/>
                  </a:lnTo>
                  <a:lnTo>
                    <a:pt x="140" y="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8" name="Freeform 60"/>
            <p:cNvSpPr>
              <a:spLocks/>
            </p:cNvSpPr>
            <p:nvPr/>
          </p:nvSpPr>
          <p:spPr bwMode="auto">
            <a:xfrm>
              <a:off x="3155106" y="5435602"/>
              <a:ext cx="296333" cy="194733"/>
            </a:xfrm>
            <a:custGeom>
              <a:avLst/>
              <a:gdLst>
                <a:gd name="T0" fmla="*/ 140 w 140"/>
                <a:gd name="T1" fmla="*/ 6 h 92"/>
                <a:gd name="T2" fmla="*/ 140 w 140"/>
                <a:gd name="T3" fmla="*/ 12 h 92"/>
                <a:gd name="T4" fmla="*/ 140 w 140"/>
                <a:gd name="T5" fmla="*/ 15 h 92"/>
                <a:gd name="T6" fmla="*/ 134 w 140"/>
                <a:gd name="T7" fmla="*/ 28 h 92"/>
                <a:gd name="T8" fmla="*/ 131 w 140"/>
                <a:gd name="T9" fmla="*/ 28 h 92"/>
                <a:gd name="T10" fmla="*/ 125 w 140"/>
                <a:gd name="T11" fmla="*/ 31 h 92"/>
                <a:gd name="T12" fmla="*/ 125 w 140"/>
                <a:gd name="T13" fmla="*/ 37 h 92"/>
                <a:gd name="T14" fmla="*/ 125 w 140"/>
                <a:gd name="T15" fmla="*/ 43 h 92"/>
                <a:gd name="T16" fmla="*/ 125 w 140"/>
                <a:gd name="T17" fmla="*/ 46 h 92"/>
                <a:gd name="T18" fmla="*/ 119 w 140"/>
                <a:gd name="T19" fmla="*/ 52 h 92"/>
                <a:gd name="T20" fmla="*/ 119 w 140"/>
                <a:gd name="T21" fmla="*/ 55 h 92"/>
                <a:gd name="T22" fmla="*/ 119 w 140"/>
                <a:gd name="T23" fmla="*/ 61 h 92"/>
                <a:gd name="T24" fmla="*/ 125 w 140"/>
                <a:gd name="T25" fmla="*/ 61 h 92"/>
                <a:gd name="T26" fmla="*/ 119 w 140"/>
                <a:gd name="T27" fmla="*/ 67 h 92"/>
                <a:gd name="T28" fmla="*/ 125 w 140"/>
                <a:gd name="T29" fmla="*/ 67 h 92"/>
                <a:gd name="T30" fmla="*/ 125 w 140"/>
                <a:gd name="T31" fmla="*/ 76 h 92"/>
                <a:gd name="T32" fmla="*/ 116 w 140"/>
                <a:gd name="T33" fmla="*/ 83 h 92"/>
                <a:gd name="T34" fmla="*/ 116 w 140"/>
                <a:gd name="T35" fmla="*/ 92 h 92"/>
                <a:gd name="T36" fmla="*/ 104 w 140"/>
                <a:gd name="T37" fmla="*/ 86 h 92"/>
                <a:gd name="T38" fmla="*/ 98 w 140"/>
                <a:gd name="T39" fmla="*/ 92 h 92"/>
                <a:gd name="T40" fmla="*/ 89 w 140"/>
                <a:gd name="T41" fmla="*/ 86 h 92"/>
                <a:gd name="T42" fmla="*/ 86 w 140"/>
                <a:gd name="T43" fmla="*/ 76 h 92"/>
                <a:gd name="T44" fmla="*/ 86 w 140"/>
                <a:gd name="T45" fmla="*/ 70 h 92"/>
                <a:gd name="T46" fmla="*/ 73 w 140"/>
                <a:gd name="T47" fmla="*/ 67 h 92"/>
                <a:gd name="T48" fmla="*/ 64 w 140"/>
                <a:gd name="T49" fmla="*/ 67 h 92"/>
                <a:gd name="T50" fmla="*/ 61 w 140"/>
                <a:gd name="T51" fmla="*/ 61 h 92"/>
                <a:gd name="T52" fmla="*/ 49 w 140"/>
                <a:gd name="T53" fmla="*/ 61 h 92"/>
                <a:gd name="T54" fmla="*/ 46 w 140"/>
                <a:gd name="T55" fmla="*/ 52 h 92"/>
                <a:gd name="T56" fmla="*/ 40 w 140"/>
                <a:gd name="T57" fmla="*/ 46 h 92"/>
                <a:gd name="T58" fmla="*/ 24 w 140"/>
                <a:gd name="T59" fmla="*/ 43 h 92"/>
                <a:gd name="T60" fmla="*/ 18 w 140"/>
                <a:gd name="T61" fmla="*/ 37 h 92"/>
                <a:gd name="T62" fmla="*/ 15 w 140"/>
                <a:gd name="T63" fmla="*/ 37 h 92"/>
                <a:gd name="T64" fmla="*/ 3 w 140"/>
                <a:gd name="T65" fmla="*/ 31 h 92"/>
                <a:gd name="T66" fmla="*/ 0 w 140"/>
                <a:gd name="T67" fmla="*/ 28 h 92"/>
                <a:gd name="T68" fmla="*/ 0 w 140"/>
                <a:gd name="T69" fmla="*/ 21 h 92"/>
                <a:gd name="T70" fmla="*/ 3 w 140"/>
                <a:gd name="T71" fmla="*/ 15 h 92"/>
                <a:gd name="T72" fmla="*/ 3 w 140"/>
                <a:gd name="T73" fmla="*/ 6 h 92"/>
                <a:gd name="T74" fmla="*/ 9 w 140"/>
                <a:gd name="T75" fmla="*/ 6 h 92"/>
                <a:gd name="T76" fmla="*/ 15 w 140"/>
                <a:gd name="T77" fmla="*/ 0 h 92"/>
                <a:gd name="T78" fmla="*/ 18 w 140"/>
                <a:gd name="T79" fmla="*/ 6 h 92"/>
                <a:gd name="T80" fmla="*/ 18 w 140"/>
                <a:gd name="T81" fmla="*/ 12 h 92"/>
                <a:gd name="T82" fmla="*/ 31 w 140"/>
                <a:gd name="T83" fmla="*/ 6 h 92"/>
                <a:gd name="T84" fmla="*/ 40 w 140"/>
                <a:gd name="T85" fmla="*/ 6 h 92"/>
                <a:gd name="T86" fmla="*/ 46 w 140"/>
                <a:gd name="T87" fmla="*/ 12 h 92"/>
                <a:gd name="T88" fmla="*/ 55 w 140"/>
                <a:gd name="T89" fmla="*/ 15 h 92"/>
                <a:gd name="T90" fmla="*/ 64 w 140"/>
                <a:gd name="T91" fmla="*/ 21 h 92"/>
                <a:gd name="T92" fmla="*/ 73 w 140"/>
                <a:gd name="T93" fmla="*/ 21 h 92"/>
                <a:gd name="T94" fmla="*/ 86 w 140"/>
                <a:gd name="T95" fmla="*/ 15 h 92"/>
                <a:gd name="T96" fmla="*/ 89 w 140"/>
                <a:gd name="T97" fmla="*/ 15 h 92"/>
                <a:gd name="T98" fmla="*/ 95 w 140"/>
                <a:gd name="T99" fmla="*/ 15 h 92"/>
                <a:gd name="T100" fmla="*/ 98 w 140"/>
                <a:gd name="T101" fmla="*/ 15 h 92"/>
                <a:gd name="T102" fmla="*/ 104 w 140"/>
                <a:gd name="T103" fmla="*/ 12 h 92"/>
                <a:gd name="T104" fmla="*/ 110 w 140"/>
                <a:gd name="T105" fmla="*/ 12 h 92"/>
                <a:gd name="T106" fmla="*/ 116 w 140"/>
                <a:gd name="T107" fmla="*/ 15 h 92"/>
                <a:gd name="T108" fmla="*/ 119 w 140"/>
                <a:gd name="T109" fmla="*/ 12 h 92"/>
                <a:gd name="T110" fmla="*/ 131 w 140"/>
                <a:gd name="T111" fmla="*/ 12 h 92"/>
                <a:gd name="T112" fmla="*/ 140 w 140"/>
                <a:gd name="T113" fmla="*/ 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0" h="92">
                  <a:moveTo>
                    <a:pt x="140" y="6"/>
                  </a:moveTo>
                  <a:lnTo>
                    <a:pt x="140" y="12"/>
                  </a:lnTo>
                  <a:lnTo>
                    <a:pt x="140" y="15"/>
                  </a:lnTo>
                  <a:lnTo>
                    <a:pt x="134" y="28"/>
                  </a:lnTo>
                  <a:lnTo>
                    <a:pt x="131" y="28"/>
                  </a:lnTo>
                  <a:lnTo>
                    <a:pt x="125" y="31"/>
                  </a:lnTo>
                  <a:lnTo>
                    <a:pt x="125" y="37"/>
                  </a:lnTo>
                  <a:lnTo>
                    <a:pt x="125" y="43"/>
                  </a:lnTo>
                  <a:lnTo>
                    <a:pt x="125" y="46"/>
                  </a:lnTo>
                  <a:lnTo>
                    <a:pt x="119" y="52"/>
                  </a:lnTo>
                  <a:lnTo>
                    <a:pt x="119" y="55"/>
                  </a:lnTo>
                  <a:lnTo>
                    <a:pt x="119" y="61"/>
                  </a:lnTo>
                  <a:lnTo>
                    <a:pt x="125" y="61"/>
                  </a:lnTo>
                  <a:lnTo>
                    <a:pt x="119" y="67"/>
                  </a:lnTo>
                  <a:lnTo>
                    <a:pt x="125" y="67"/>
                  </a:lnTo>
                  <a:lnTo>
                    <a:pt x="125" y="76"/>
                  </a:lnTo>
                  <a:lnTo>
                    <a:pt x="116" y="83"/>
                  </a:lnTo>
                  <a:lnTo>
                    <a:pt x="116" y="92"/>
                  </a:lnTo>
                  <a:lnTo>
                    <a:pt x="104" y="86"/>
                  </a:lnTo>
                  <a:lnTo>
                    <a:pt x="98" y="92"/>
                  </a:lnTo>
                  <a:lnTo>
                    <a:pt x="89" y="86"/>
                  </a:lnTo>
                  <a:lnTo>
                    <a:pt x="86" y="76"/>
                  </a:lnTo>
                  <a:lnTo>
                    <a:pt x="86" y="70"/>
                  </a:lnTo>
                  <a:lnTo>
                    <a:pt x="73" y="67"/>
                  </a:lnTo>
                  <a:lnTo>
                    <a:pt x="64" y="67"/>
                  </a:lnTo>
                  <a:lnTo>
                    <a:pt x="61" y="61"/>
                  </a:lnTo>
                  <a:lnTo>
                    <a:pt x="49" y="61"/>
                  </a:lnTo>
                  <a:lnTo>
                    <a:pt x="46" y="52"/>
                  </a:lnTo>
                  <a:lnTo>
                    <a:pt x="40" y="46"/>
                  </a:lnTo>
                  <a:lnTo>
                    <a:pt x="24" y="43"/>
                  </a:lnTo>
                  <a:lnTo>
                    <a:pt x="18" y="37"/>
                  </a:lnTo>
                  <a:lnTo>
                    <a:pt x="15" y="37"/>
                  </a:lnTo>
                  <a:lnTo>
                    <a:pt x="3" y="31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3" y="6"/>
                  </a:lnTo>
                  <a:lnTo>
                    <a:pt x="9" y="6"/>
                  </a:lnTo>
                  <a:lnTo>
                    <a:pt x="15" y="0"/>
                  </a:lnTo>
                  <a:lnTo>
                    <a:pt x="18" y="6"/>
                  </a:lnTo>
                  <a:lnTo>
                    <a:pt x="18" y="12"/>
                  </a:lnTo>
                  <a:lnTo>
                    <a:pt x="31" y="6"/>
                  </a:lnTo>
                  <a:lnTo>
                    <a:pt x="40" y="6"/>
                  </a:lnTo>
                  <a:lnTo>
                    <a:pt x="46" y="12"/>
                  </a:lnTo>
                  <a:lnTo>
                    <a:pt x="55" y="15"/>
                  </a:lnTo>
                  <a:lnTo>
                    <a:pt x="64" y="21"/>
                  </a:lnTo>
                  <a:lnTo>
                    <a:pt x="73" y="21"/>
                  </a:lnTo>
                  <a:lnTo>
                    <a:pt x="86" y="15"/>
                  </a:lnTo>
                  <a:lnTo>
                    <a:pt x="89" y="15"/>
                  </a:lnTo>
                  <a:lnTo>
                    <a:pt x="95" y="15"/>
                  </a:lnTo>
                  <a:lnTo>
                    <a:pt x="98" y="15"/>
                  </a:lnTo>
                  <a:lnTo>
                    <a:pt x="104" y="12"/>
                  </a:lnTo>
                  <a:lnTo>
                    <a:pt x="110" y="12"/>
                  </a:lnTo>
                  <a:lnTo>
                    <a:pt x="116" y="15"/>
                  </a:lnTo>
                  <a:lnTo>
                    <a:pt x="119" y="12"/>
                  </a:lnTo>
                  <a:lnTo>
                    <a:pt x="131" y="12"/>
                  </a:lnTo>
                  <a:lnTo>
                    <a:pt x="140" y="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9" name="Freeform 61"/>
            <p:cNvSpPr>
              <a:spLocks/>
            </p:cNvSpPr>
            <p:nvPr/>
          </p:nvSpPr>
          <p:spPr bwMode="auto">
            <a:xfrm>
              <a:off x="2166622" y="3475568"/>
              <a:ext cx="31751" cy="25400"/>
            </a:xfrm>
            <a:custGeom>
              <a:avLst/>
              <a:gdLst>
                <a:gd name="T0" fmla="*/ 9 w 15"/>
                <a:gd name="T1" fmla="*/ 12 h 12"/>
                <a:gd name="T2" fmla="*/ 3 w 15"/>
                <a:gd name="T3" fmla="*/ 12 h 12"/>
                <a:gd name="T4" fmla="*/ 0 w 15"/>
                <a:gd name="T5" fmla="*/ 12 h 12"/>
                <a:gd name="T6" fmla="*/ 0 w 15"/>
                <a:gd name="T7" fmla="*/ 0 h 12"/>
                <a:gd name="T8" fmla="*/ 3 w 15"/>
                <a:gd name="T9" fmla="*/ 0 h 12"/>
                <a:gd name="T10" fmla="*/ 9 w 15"/>
                <a:gd name="T11" fmla="*/ 0 h 12"/>
                <a:gd name="T12" fmla="*/ 15 w 15"/>
                <a:gd name="T13" fmla="*/ 6 h 12"/>
                <a:gd name="T14" fmla="*/ 9 w 1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2">
                  <a:moveTo>
                    <a:pt x="9" y="12"/>
                  </a:moveTo>
                  <a:lnTo>
                    <a:pt x="3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3" y="0"/>
                  </a:lnTo>
                  <a:lnTo>
                    <a:pt x="9" y="0"/>
                  </a:lnTo>
                  <a:lnTo>
                    <a:pt x="15" y="6"/>
                  </a:lnTo>
                  <a:lnTo>
                    <a:pt x="9" y="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0" name="Freeform 62"/>
            <p:cNvSpPr>
              <a:spLocks/>
            </p:cNvSpPr>
            <p:nvPr/>
          </p:nvSpPr>
          <p:spPr bwMode="auto">
            <a:xfrm>
              <a:off x="2166622" y="3475568"/>
              <a:ext cx="31751" cy="25400"/>
            </a:xfrm>
            <a:custGeom>
              <a:avLst/>
              <a:gdLst>
                <a:gd name="T0" fmla="*/ 9 w 15"/>
                <a:gd name="T1" fmla="*/ 12 h 12"/>
                <a:gd name="T2" fmla="*/ 3 w 15"/>
                <a:gd name="T3" fmla="*/ 12 h 12"/>
                <a:gd name="T4" fmla="*/ 0 w 15"/>
                <a:gd name="T5" fmla="*/ 12 h 12"/>
                <a:gd name="T6" fmla="*/ 0 w 15"/>
                <a:gd name="T7" fmla="*/ 0 h 12"/>
                <a:gd name="T8" fmla="*/ 3 w 15"/>
                <a:gd name="T9" fmla="*/ 0 h 12"/>
                <a:gd name="T10" fmla="*/ 9 w 15"/>
                <a:gd name="T11" fmla="*/ 0 h 12"/>
                <a:gd name="T12" fmla="*/ 15 w 15"/>
                <a:gd name="T13" fmla="*/ 6 h 12"/>
                <a:gd name="T14" fmla="*/ 9 w 1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2">
                  <a:moveTo>
                    <a:pt x="9" y="12"/>
                  </a:moveTo>
                  <a:lnTo>
                    <a:pt x="3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3" y="0"/>
                  </a:lnTo>
                  <a:lnTo>
                    <a:pt x="9" y="0"/>
                  </a:lnTo>
                  <a:lnTo>
                    <a:pt x="15" y="6"/>
                  </a:lnTo>
                  <a:lnTo>
                    <a:pt x="9" y="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1" name="Freeform 63"/>
            <p:cNvSpPr>
              <a:spLocks/>
            </p:cNvSpPr>
            <p:nvPr/>
          </p:nvSpPr>
          <p:spPr bwMode="auto">
            <a:xfrm>
              <a:off x="2276689" y="3837518"/>
              <a:ext cx="31751" cy="12700"/>
            </a:xfrm>
            <a:custGeom>
              <a:avLst/>
              <a:gdLst>
                <a:gd name="T0" fmla="*/ 0 w 15"/>
                <a:gd name="T1" fmla="*/ 0 h 6"/>
                <a:gd name="T2" fmla="*/ 9 w 15"/>
                <a:gd name="T3" fmla="*/ 0 h 6"/>
                <a:gd name="T4" fmla="*/ 15 w 15"/>
                <a:gd name="T5" fmla="*/ 0 h 6"/>
                <a:gd name="T6" fmla="*/ 15 w 15"/>
                <a:gd name="T7" fmla="*/ 6 h 6"/>
                <a:gd name="T8" fmla="*/ 9 w 15"/>
                <a:gd name="T9" fmla="*/ 6 h 6"/>
                <a:gd name="T10" fmla="*/ 6 w 15"/>
                <a:gd name="T11" fmla="*/ 6 h 6"/>
                <a:gd name="T12" fmla="*/ 0 w 15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lnTo>
                    <a:pt x="9" y="0"/>
                  </a:lnTo>
                  <a:lnTo>
                    <a:pt x="15" y="0"/>
                  </a:lnTo>
                  <a:lnTo>
                    <a:pt x="15" y="6"/>
                  </a:lnTo>
                  <a:lnTo>
                    <a:pt x="9" y="6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2" name="Freeform 64"/>
            <p:cNvSpPr>
              <a:spLocks/>
            </p:cNvSpPr>
            <p:nvPr/>
          </p:nvSpPr>
          <p:spPr bwMode="auto">
            <a:xfrm>
              <a:off x="2276689" y="3837518"/>
              <a:ext cx="31751" cy="12700"/>
            </a:xfrm>
            <a:custGeom>
              <a:avLst/>
              <a:gdLst>
                <a:gd name="T0" fmla="*/ 0 w 15"/>
                <a:gd name="T1" fmla="*/ 0 h 6"/>
                <a:gd name="T2" fmla="*/ 9 w 15"/>
                <a:gd name="T3" fmla="*/ 0 h 6"/>
                <a:gd name="T4" fmla="*/ 15 w 15"/>
                <a:gd name="T5" fmla="*/ 0 h 6"/>
                <a:gd name="T6" fmla="*/ 15 w 15"/>
                <a:gd name="T7" fmla="*/ 6 h 6"/>
                <a:gd name="T8" fmla="*/ 9 w 15"/>
                <a:gd name="T9" fmla="*/ 6 h 6"/>
                <a:gd name="T10" fmla="*/ 6 w 15"/>
                <a:gd name="T11" fmla="*/ 6 h 6"/>
                <a:gd name="T12" fmla="*/ 0 w 15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lnTo>
                    <a:pt x="9" y="0"/>
                  </a:lnTo>
                  <a:lnTo>
                    <a:pt x="15" y="0"/>
                  </a:lnTo>
                  <a:lnTo>
                    <a:pt x="15" y="6"/>
                  </a:lnTo>
                  <a:lnTo>
                    <a:pt x="9" y="6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3" name="Freeform 65"/>
            <p:cNvSpPr>
              <a:spLocks/>
            </p:cNvSpPr>
            <p:nvPr/>
          </p:nvSpPr>
          <p:spPr bwMode="auto">
            <a:xfrm>
              <a:off x="2469305" y="2872317"/>
              <a:ext cx="25400" cy="33867"/>
            </a:xfrm>
            <a:custGeom>
              <a:avLst/>
              <a:gdLst>
                <a:gd name="T0" fmla="*/ 12 w 12"/>
                <a:gd name="T1" fmla="*/ 16 h 16"/>
                <a:gd name="T2" fmla="*/ 6 w 12"/>
                <a:gd name="T3" fmla="*/ 10 h 16"/>
                <a:gd name="T4" fmla="*/ 0 w 12"/>
                <a:gd name="T5" fmla="*/ 7 h 16"/>
                <a:gd name="T6" fmla="*/ 6 w 12"/>
                <a:gd name="T7" fmla="*/ 7 h 16"/>
                <a:gd name="T8" fmla="*/ 12 w 12"/>
                <a:gd name="T9" fmla="*/ 0 h 16"/>
                <a:gd name="T10" fmla="*/ 12 w 12"/>
                <a:gd name="T11" fmla="*/ 7 h 16"/>
                <a:gd name="T12" fmla="*/ 12 w 12"/>
                <a:gd name="T13" fmla="*/ 10 h 16"/>
                <a:gd name="T14" fmla="*/ 12 w 1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6">
                  <a:moveTo>
                    <a:pt x="12" y="16"/>
                  </a:moveTo>
                  <a:lnTo>
                    <a:pt x="6" y="10"/>
                  </a:lnTo>
                  <a:lnTo>
                    <a:pt x="0" y="7"/>
                  </a:lnTo>
                  <a:lnTo>
                    <a:pt x="6" y="7"/>
                  </a:lnTo>
                  <a:lnTo>
                    <a:pt x="12" y="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4" name="Freeform 66"/>
            <p:cNvSpPr>
              <a:spLocks/>
            </p:cNvSpPr>
            <p:nvPr/>
          </p:nvSpPr>
          <p:spPr bwMode="auto">
            <a:xfrm>
              <a:off x="2469305" y="2872317"/>
              <a:ext cx="25400" cy="33867"/>
            </a:xfrm>
            <a:custGeom>
              <a:avLst/>
              <a:gdLst>
                <a:gd name="T0" fmla="*/ 12 w 12"/>
                <a:gd name="T1" fmla="*/ 16 h 16"/>
                <a:gd name="T2" fmla="*/ 6 w 12"/>
                <a:gd name="T3" fmla="*/ 10 h 16"/>
                <a:gd name="T4" fmla="*/ 0 w 12"/>
                <a:gd name="T5" fmla="*/ 7 h 16"/>
                <a:gd name="T6" fmla="*/ 6 w 12"/>
                <a:gd name="T7" fmla="*/ 7 h 16"/>
                <a:gd name="T8" fmla="*/ 12 w 12"/>
                <a:gd name="T9" fmla="*/ 0 h 16"/>
                <a:gd name="T10" fmla="*/ 12 w 12"/>
                <a:gd name="T11" fmla="*/ 7 h 16"/>
                <a:gd name="T12" fmla="*/ 12 w 12"/>
                <a:gd name="T13" fmla="*/ 10 h 16"/>
                <a:gd name="T14" fmla="*/ 12 w 1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6">
                  <a:moveTo>
                    <a:pt x="12" y="16"/>
                  </a:moveTo>
                  <a:lnTo>
                    <a:pt x="6" y="10"/>
                  </a:lnTo>
                  <a:lnTo>
                    <a:pt x="0" y="7"/>
                  </a:lnTo>
                  <a:lnTo>
                    <a:pt x="6" y="7"/>
                  </a:lnTo>
                  <a:lnTo>
                    <a:pt x="12" y="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5" name="Freeform 67"/>
            <p:cNvSpPr>
              <a:spLocks/>
            </p:cNvSpPr>
            <p:nvPr/>
          </p:nvSpPr>
          <p:spPr bwMode="auto">
            <a:xfrm>
              <a:off x="2617472" y="2743201"/>
              <a:ext cx="33867" cy="84667"/>
            </a:xfrm>
            <a:custGeom>
              <a:avLst/>
              <a:gdLst>
                <a:gd name="T0" fmla="*/ 0 w 16"/>
                <a:gd name="T1" fmla="*/ 40 h 40"/>
                <a:gd name="T2" fmla="*/ 7 w 16"/>
                <a:gd name="T3" fmla="*/ 37 h 40"/>
                <a:gd name="T4" fmla="*/ 7 w 16"/>
                <a:gd name="T5" fmla="*/ 31 h 40"/>
                <a:gd name="T6" fmla="*/ 0 w 16"/>
                <a:gd name="T7" fmla="*/ 28 h 40"/>
                <a:gd name="T8" fmla="*/ 0 w 16"/>
                <a:gd name="T9" fmla="*/ 22 h 40"/>
                <a:gd name="T10" fmla="*/ 13 w 16"/>
                <a:gd name="T11" fmla="*/ 22 h 40"/>
                <a:gd name="T12" fmla="*/ 13 w 16"/>
                <a:gd name="T13" fmla="*/ 16 h 40"/>
                <a:gd name="T14" fmla="*/ 16 w 16"/>
                <a:gd name="T15" fmla="*/ 0 h 40"/>
                <a:gd name="T16" fmla="*/ 16 w 16"/>
                <a:gd name="T17" fmla="*/ 13 h 40"/>
                <a:gd name="T18" fmla="*/ 16 w 16"/>
                <a:gd name="T19" fmla="*/ 16 h 40"/>
                <a:gd name="T20" fmla="*/ 16 w 16"/>
                <a:gd name="T21" fmla="*/ 22 h 40"/>
                <a:gd name="T22" fmla="*/ 16 w 16"/>
                <a:gd name="T23" fmla="*/ 28 h 40"/>
                <a:gd name="T24" fmla="*/ 13 w 16"/>
                <a:gd name="T25" fmla="*/ 31 h 40"/>
                <a:gd name="T26" fmla="*/ 13 w 16"/>
                <a:gd name="T27" fmla="*/ 37 h 40"/>
                <a:gd name="T28" fmla="*/ 0 w 16"/>
                <a:gd name="T2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40">
                  <a:moveTo>
                    <a:pt x="0" y="40"/>
                  </a:moveTo>
                  <a:lnTo>
                    <a:pt x="7" y="37"/>
                  </a:lnTo>
                  <a:lnTo>
                    <a:pt x="7" y="31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16"/>
                  </a:lnTo>
                  <a:lnTo>
                    <a:pt x="16" y="0"/>
                  </a:lnTo>
                  <a:lnTo>
                    <a:pt x="16" y="13"/>
                  </a:lnTo>
                  <a:lnTo>
                    <a:pt x="16" y="16"/>
                  </a:lnTo>
                  <a:lnTo>
                    <a:pt x="16" y="22"/>
                  </a:lnTo>
                  <a:lnTo>
                    <a:pt x="16" y="28"/>
                  </a:lnTo>
                  <a:lnTo>
                    <a:pt x="13" y="31"/>
                  </a:lnTo>
                  <a:lnTo>
                    <a:pt x="13" y="37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6" name="Freeform 68"/>
            <p:cNvSpPr>
              <a:spLocks/>
            </p:cNvSpPr>
            <p:nvPr/>
          </p:nvSpPr>
          <p:spPr bwMode="auto">
            <a:xfrm>
              <a:off x="2617472" y="2743201"/>
              <a:ext cx="33867" cy="84667"/>
            </a:xfrm>
            <a:custGeom>
              <a:avLst/>
              <a:gdLst>
                <a:gd name="T0" fmla="*/ 0 w 16"/>
                <a:gd name="T1" fmla="*/ 40 h 40"/>
                <a:gd name="T2" fmla="*/ 7 w 16"/>
                <a:gd name="T3" fmla="*/ 37 h 40"/>
                <a:gd name="T4" fmla="*/ 7 w 16"/>
                <a:gd name="T5" fmla="*/ 31 h 40"/>
                <a:gd name="T6" fmla="*/ 0 w 16"/>
                <a:gd name="T7" fmla="*/ 28 h 40"/>
                <a:gd name="T8" fmla="*/ 0 w 16"/>
                <a:gd name="T9" fmla="*/ 22 h 40"/>
                <a:gd name="T10" fmla="*/ 13 w 16"/>
                <a:gd name="T11" fmla="*/ 22 h 40"/>
                <a:gd name="T12" fmla="*/ 13 w 16"/>
                <a:gd name="T13" fmla="*/ 16 h 40"/>
                <a:gd name="T14" fmla="*/ 16 w 16"/>
                <a:gd name="T15" fmla="*/ 0 h 40"/>
                <a:gd name="T16" fmla="*/ 16 w 16"/>
                <a:gd name="T17" fmla="*/ 13 h 40"/>
                <a:gd name="T18" fmla="*/ 16 w 16"/>
                <a:gd name="T19" fmla="*/ 16 h 40"/>
                <a:gd name="T20" fmla="*/ 16 w 16"/>
                <a:gd name="T21" fmla="*/ 22 h 40"/>
                <a:gd name="T22" fmla="*/ 16 w 16"/>
                <a:gd name="T23" fmla="*/ 28 h 40"/>
                <a:gd name="T24" fmla="*/ 13 w 16"/>
                <a:gd name="T25" fmla="*/ 31 h 40"/>
                <a:gd name="T26" fmla="*/ 13 w 16"/>
                <a:gd name="T27" fmla="*/ 37 h 40"/>
                <a:gd name="T28" fmla="*/ 0 w 16"/>
                <a:gd name="T2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40">
                  <a:moveTo>
                    <a:pt x="0" y="40"/>
                  </a:moveTo>
                  <a:lnTo>
                    <a:pt x="7" y="37"/>
                  </a:lnTo>
                  <a:lnTo>
                    <a:pt x="7" y="31"/>
                  </a:lnTo>
                  <a:lnTo>
                    <a:pt x="0" y="28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16"/>
                  </a:lnTo>
                  <a:lnTo>
                    <a:pt x="16" y="0"/>
                  </a:lnTo>
                  <a:lnTo>
                    <a:pt x="16" y="13"/>
                  </a:lnTo>
                  <a:lnTo>
                    <a:pt x="16" y="16"/>
                  </a:lnTo>
                  <a:lnTo>
                    <a:pt x="16" y="22"/>
                  </a:lnTo>
                  <a:lnTo>
                    <a:pt x="16" y="28"/>
                  </a:lnTo>
                  <a:lnTo>
                    <a:pt x="13" y="31"/>
                  </a:lnTo>
                  <a:lnTo>
                    <a:pt x="13" y="37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7" name="Freeform 69"/>
            <p:cNvSpPr>
              <a:spLocks/>
            </p:cNvSpPr>
            <p:nvPr/>
          </p:nvSpPr>
          <p:spPr bwMode="auto">
            <a:xfrm>
              <a:off x="2204722" y="2887135"/>
              <a:ext cx="78317" cy="69851"/>
            </a:xfrm>
            <a:custGeom>
              <a:avLst/>
              <a:gdLst>
                <a:gd name="T0" fmla="*/ 0 w 37"/>
                <a:gd name="T1" fmla="*/ 33 h 33"/>
                <a:gd name="T2" fmla="*/ 6 w 37"/>
                <a:gd name="T3" fmla="*/ 24 h 33"/>
                <a:gd name="T4" fmla="*/ 12 w 37"/>
                <a:gd name="T5" fmla="*/ 18 h 33"/>
                <a:gd name="T6" fmla="*/ 15 w 37"/>
                <a:gd name="T7" fmla="*/ 24 h 33"/>
                <a:gd name="T8" fmla="*/ 15 w 37"/>
                <a:gd name="T9" fmla="*/ 30 h 33"/>
                <a:gd name="T10" fmla="*/ 21 w 37"/>
                <a:gd name="T11" fmla="*/ 24 h 33"/>
                <a:gd name="T12" fmla="*/ 21 w 37"/>
                <a:gd name="T13" fmla="*/ 18 h 33"/>
                <a:gd name="T14" fmla="*/ 27 w 37"/>
                <a:gd name="T15" fmla="*/ 12 h 33"/>
                <a:gd name="T16" fmla="*/ 30 w 37"/>
                <a:gd name="T17" fmla="*/ 12 h 33"/>
                <a:gd name="T18" fmla="*/ 30 w 37"/>
                <a:gd name="T19" fmla="*/ 9 h 33"/>
                <a:gd name="T20" fmla="*/ 37 w 37"/>
                <a:gd name="T21" fmla="*/ 3 h 33"/>
                <a:gd name="T22" fmla="*/ 37 w 37"/>
                <a:gd name="T23" fmla="*/ 0 h 33"/>
                <a:gd name="T24" fmla="*/ 30 w 37"/>
                <a:gd name="T25" fmla="*/ 3 h 33"/>
                <a:gd name="T26" fmla="*/ 27 w 37"/>
                <a:gd name="T27" fmla="*/ 3 h 33"/>
                <a:gd name="T28" fmla="*/ 15 w 37"/>
                <a:gd name="T29" fmla="*/ 3 h 33"/>
                <a:gd name="T30" fmla="*/ 15 w 37"/>
                <a:gd name="T31" fmla="*/ 12 h 33"/>
                <a:gd name="T32" fmla="*/ 12 w 37"/>
                <a:gd name="T33" fmla="*/ 9 h 33"/>
                <a:gd name="T34" fmla="*/ 12 w 37"/>
                <a:gd name="T35" fmla="*/ 3 h 33"/>
                <a:gd name="T36" fmla="*/ 6 w 37"/>
                <a:gd name="T37" fmla="*/ 9 h 33"/>
                <a:gd name="T38" fmla="*/ 6 w 37"/>
                <a:gd name="T39" fmla="*/ 12 h 33"/>
                <a:gd name="T40" fmla="*/ 0 w 37"/>
                <a:gd name="T41" fmla="*/ 24 h 33"/>
                <a:gd name="T42" fmla="*/ 0 w 37"/>
                <a:gd name="T43" fmla="*/ 30 h 33"/>
                <a:gd name="T44" fmla="*/ 0 w 37"/>
                <a:gd name="T4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33">
                  <a:moveTo>
                    <a:pt x="0" y="33"/>
                  </a:moveTo>
                  <a:lnTo>
                    <a:pt x="6" y="24"/>
                  </a:lnTo>
                  <a:lnTo>
                    <a:pt x="12" y="18"/>
                  </a:lnTo>
                  <a:lnTo>
                    <a:pt x="15" y="24"/>
                  </a:lnTo>
                  <a:lnTo>
                    <a:pt x="15" y="30"/>
                  </a:lnTo>
                  <a:lnTo>
                    <a:pt x="21" y="24"/>
                  </a:lnTo>
                  <a:lnTo>
                    <a:pt x="21" y="18"/>
                  </a:lnTo>
                  <a:lnTo>
                    <a:pt x="27" y="12"/>
                  </a:lnTo>
                  <a:lnTo>
                    <a:pt x="30" y="12"/>
                  </a:lnTo>
                  <a:lnTo>
                    <a:pt x="30" y="9"/>
                  </a:lnTo>
                  <a:lnTo>
                    <a:pt x="37" y="3"/>
                  </a:lnTo>
                  <a:lnTo>
                    <a:pt x="37" y="0"/>
                  </a:lnTo>
                  <a:lnTo>
                    <a:pt x="30" y="3"/>
                  </a:lnTo>
                  <a:lnTo>
                    <a:pt x="27" y="3"/>
                  </a:lnTo>
                  <a:lnTo>
                    <a:pt x="15" y="3"/>
                  </a:lnTo>
                  <a:lnTo>
                    <a:pt x="15" y="12"/>
                  </a:lnTo>
                  <a:lnTo>
                    <a:pt x="12" y="9"/>
                  </a:lnTo>
                  <a:lnTo>
                    <a:pt x="12" y="3"/>
                  </a:lnTo>
                  <a:lnTo>
                    <a:pt x="6" y="9"/>
                  </a:lnTo>
                  <a:lnTo>
                    <a:pt x="6" y="12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8" name="Freeform 70"/>
            <p:cNvSpPr>
              <a:spLocks/>
            </p:cNvSpPr>
            <p:nvPr/>
          </p:nvSpPr>
          <p:spPr bwMode="auto">
            <a:xfrm>
              <a:off x="2204722" y="2887135"/>
              <a:ext cx="78317" cy="69851"/>
            </a:xfrm>
            <a:custGeom>
              <a:avLst/>
              <a:gdLst>
                <a:gd name="T0" fmla="*/ 0 w 37"/>
                <a:gd name="T1" fmla="*/ 33 h 33"/>
                <a:gd name="T2" fmla="*/ 6 w 37"/>
                <a:gd name="T3" fmla="*/ 24 h 33"/>
                <a:gd name="T4" fmla="*/ 12 w 37"/>
                <a:gd name="T5" fmla="*/ 18 h 33"/>
                <a:gd name="T6" fmla="*/ 15 w 37"/>
                <a:gd name="T7" fmla="*/ 24 h 33"/>
                <a:gd name="T8" fmla="*/ 15 w 37"/>
                <a:gd name="T9" fmla="*/ 30 h 33"/>
                <a:gd name="T10" fmla="*/ 21 w 37"/>
                <a:gd name="T11" fmla="*/ 24 h 33"/>
                <a:gd name="T12" fmla="*/ 21 w 37"/>
                <a:gd name="T13" fmla="*/ 18 h 33"/>
                <a:gd name="T14" fmla="*/ 27 w 37"/>
                <a:gd name="T15" fmla="*/ 12 h 33"/>
                <a:gd name="T16" fmla="*/ 30 w 37"/>
                <a:gd name="T17" fmla="*/ 12 h 33"/>
                <a:gd name="T18" fmla="*/ 30 w 37"/>
                <a:gd name="T19" fmla="*/ 9 h 33"/>
                <a:gd name="T20" fmla="*/ 37 w 37"/>
                <a:gd name="T21" fmla="*/ 3 h 33"/>
                <a:gd name="T22" fmla="*/ 37 w 37"/>
                <a:gd name="T23" fmla="*/ 0 h 33"/>
                <a:gd name="T24" fmla="*/ 30 w 37"/>
                <a:gd name="T25" fmla="*/ 3 h 33"/>
                <a:gd name="T26" fmla="*/ 27 w 37"/>
                <a:gd name="T27" fmla="*/ 3 h 33"/>
                <a:gd name="T28" fmla="*/ 15 w 37"/>
                <a:gd name="T29" fmla="*/ 3 h 33"/>
                <a:gd name="T30" fmla="*/ 15 w 37"/>
                <a:gd name="T31" fmla="*/ 12 h 33"/>
                <a:gd name="T32" fmla="*/ 12 w 37"/>
                <a:gd name="T33" fmla="*/ 9 h 33"/>
                <a:gd name="T34" fmla="*/ 12 w 37"/>
                <a:gd name="T35" fmla="*/ 3 h 33"/>
                <a:gd name="T36" fmla="*/ 6 w 37"/>
                <a:gd name="T37" fmla="*/ 9 h 33"/>
                <a:gd name="T38" fmla="*/ 6 w 37"/>
                <a:gd name="T39" fmla="*/ 12 h 33"/>
                <a:gd name="T40" fmla="*/ 0 w 37"/>
                <a:gd name="T41" fmla="*/ 24 h 33"/>
                <a:gd name="T42" fmla="*/ 0 w 37"/>
                <a:gd name="T43" fmla="*/ 30 h 33"/>
                <a:gd name="T44" fmla="*/ 0 w 37"/>
                <a:gd name="T4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33">
                  <a:moveTo>
                    <a:pt x="0" y="33"/>
                  </a:moveTo>
                  <a:lnTo>
                    <a:pt x="6" y="24"/>
                  </a:lnTo>
                  <a:lnTo>
                    <a:pt x="12" y="18"/>
                  </a:lnTo>
                  <a:lnTo>
                    <a:pt x="15" y="24"/>
                  </a:lnTo>
                  <a:lnTo>
                    <a:pt x="15" y="30"/>
                  </a:lnTo>
                  <a:lnTo>
                    <a:pt x="21" y="24"/>
                  </a:lnTo>
                  <a:lnTo>
                    <a:pt x="21" y="18"/>
                  </a:lnTo>
                  <a:lnTo>
                    <a:pt x="27" y="12"/>
                  </a:lnTo>
                  <a:lnTo>
                    <a:pt x="30" y="12"/>
                  </a:lnTo>
                  <a:lnTo>
                    <a:pt x="30" y="9"/>
                  </a:lnTo>
                  <a:lnTo>
                    <a:pt x="37" y="3"/>
                  </a:lnTo>
                  <a:lnTo>
                    <a:pt x="37" y="0"/>
                  </a:lnTo>
                  <a:lnTo>
                    <a:pt x="30" y="3"/>
                  </a:lnTo>
                  <a:lnTo>
                    <a:pt x="27" y="3"/>
                  </a:lnTo>
                  <a:lnTo>
                    <a:pt x="15" y="3"/>
                  </a:lnTo>
                  <a:lnTo>
                    <a:pt x="15" y="12"/>
                  </a:lnTo>
                  <a:lnTo>
                    <a:pt x="12" y="9"/>
                  </a:lnTo>
                  <a:lnTo>
                    <a:pt x="12" y="3"/>
                  </a:lnTo>
                  <a:lnTo>
                    <a:pt x="6" y="9"/>
                  </a:lnTo>
                  <a:lnTo>
                    <a:pt x="6" y="12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9" name="Freeform 71"/>
            <p:cNvSpPr>
              <a:spLocks/>
            </p:cNvSpPr>
            <p:nvPr/>
          </p:nvSpPr>
          <p:spPr bwMode="auto">
            <a:xfrm>
              <a:off x="2198373" y="3371851"/>
              <a:ext cx="31751" cy="31751"/>
            </a:xfrm>
            <a:custGeom>
              <a:avLst/>
              <a:gdLst>
                <a:gd name="T0" fmla="*/ 0 w 15"/>
                <a:gd name="T1" fmla="*/ 9 h 15"/>
                <a:gd name="T2" fmla="*/ 3 w 15"/>
                <a:gd name="T3" fmla="*/ 6 h 15"/>
                <a:gd name="T4" fmla="*/ 9 w 15"/>
                <a:gd name="T5" fmla="*/ 0 h 15"/>
                <a:gd name="T6" fmla="*/ 15 w 15"/>
                <a:gd name="T7" fmla="*/ 6 h 15"/>
                <a:gd name="T8" fmla="*/ 15 w 15"/>
                <a:gd name="T9" fmla="*/ 9 h 15"/>
                <a:gd name="T10" fmla="*/ 3 w 15"/>
                <a:gd name="T11" fmla="*/ 15 h 15"/>
                <a:gd name="T12" fmla="*/ 0 w 15"/>
                <a:gd name="T1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0" y="9"/>
                  </a:moveTo>
                  <a:lnTo>
                    <a:pt x="3" y="6"/>
                  </a:lnTo>
                  <a:lnTo>
                    <a:pt x="9" y="0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3" y="15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0" name="Freeform 72"/>
            <p:cNvSpPr>
              <a:spLocks/>
            </p:cNvSpPr>
            <p:nvPr/>
          </p:nvSpPr>
          <p:spPr bwMode="auto">
            <a:xfrm>
              <a:off x="2198373" y="3371851"/>
              <a:ext cx="31751" cy="31751"/>
            </a:xfrm>
            <a:custGeom>
              <a:avLst/>
              <a:gdLst>
                <a:gd name="T0" fmla="*/ 0 w 15"/>
                <a:gd name="T1" fmla="*/ 9 h 15"/>
                <a:gd name="T2" fmla="*/ 3 w 15"/>
                <a:gd name="T3" fmla="*/ 6 h 15"/>
                <a:gd name="T4" fmla="*/ 9 w 15"/>
                <a:gd name="T5" fmla="*/ 0 h 15"/>
                <a:gd name="T6" fmla="*/ 15 w 15"/>
                <a:gd name="T7" fmla="*/ 6 h 15"/>
                <a:gd name="T8" fmla="*/ 15 w 15"/>
                <a:gd name="T9" fmla="*/ 9 h 15"/>
                <a:gd name="T10" fmla="*/ 3 w 15"/>
                <a:gd name="T11" fmla="*/ 15 h 15"/>
                <a:gd name="T12" fmla="*/ 0 w 15"/>
                <a:gd name="T1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0" y="9"/>
                  </a:moveTo>
                  <a:lnTo>
                    <a:pt x="3" y="6"/>
                  </a:lnTo>
                  <a:lnTo>
                    <a:pt x="9" y="0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3" y="15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1" name="Freeform 73"/>
            <p:cNvSpPr>
              <a:spLocks/>
            </p:cNvSpPr>
            <p:nvPr/>
          </p:nvSpPr>
          <p:spPr bwMode="auto">
            <a:xfrm>
              <a:off x="2217421" y="2982384"/>
              <a:ext cx="44451" cy="59267"/>
            </a:xfrm>
            <a:custGeom>
              <a:avLst/>
              <a:gdLst>
                <a:gd name="T0" fmla="*/ 15 w 21"/>
                <a:gd name="T1" fmla="*/ 19 h 28"/>
                <a:gd name="T2" fmla="*/ 15 w 21"/>
                <a:gd name="T3" fmla="*/ 16 h 28"/>
                <a:gd name="T4" fmla="*/ 15 w 21"/>
                <a:gd name="T5" fmla="*/ 10 h 28"/>
                <a:gd name="T6" fmla="*/ 21 w 21"/>
                <a:gd name="T7" fmla="*/ 3 h 28"/>
                <a:gd name="T8" fmla="*/ 21 w 21"/>
                <a:gd name="T9" fmla="*/ 0 h 28"/>
                <a:gd name="T10" fmla="*/ 15 w 21"/>
                <a:gd name="T11" fmla="*/ 3 h 28"/>
                <a:gd name="T12" fmla="*/ 9 w 21"/>
                <a:gd name="T13" fmla="*/ 10 h 28"/>
                <a:gd name="T14" fmla="*/ 9 w 21"/>
                <a:gd name="T15" fmla="*/ 3 h 28"/>
                <a:gd name="T16" fmla="*/ 9 w 21"/>
                <a:gd name="T17" fmla="*/ 0 h 28"/>
                <a:gd name="T18" fmla="*/ 0 w 21"/>
                <a:gd name="T19" fmla="*/ 3 h 28"/>
                <a:gd name="T20" fmla="*/ 0 w 21"/>
                <a:gd name="T21" fmla="*/ 10 h 28"/>
                <a:gd name="T22" fmla="*/ 0 w 21"/>
                <a:gd name="T23" fmla="*/ 16 h 28"/>
                <a:gd name="T24" fmla="*/ 9 w 21"/>
                <a:gd name="T25" fmla="*/ 10 h 28"/>
                <a:gd name="T26" fmla="*/ 6 w 21"/>
                <a:gd name="T27" fmla="*/ 19 h 28"/>
                <a:gd name="T28" fmla="*/ 9 w 21"/>
                <a:gd name="T29" fmla="*/ 25 h 28"/>
                <a:gd name="T30" fmla="*/ 9 w 21"/>
                <a:gd name="T31" fmla="*/ 28 h 28"/>
                <a:gd name="T32" fmla="*/ 15 w 21"/>
                <a:gd name="T33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28">
                  <a:moveTo>
                    <a:pt x="15" y="19"/>
                  </a:moveTo>
                  <a:lnTo>
                    <a:pt x="15" y="16"/>
                  </a:lnTo>
                  <a:lnTo>
                    <a:pt x="15" y="10"/>
                  </a:lnTo>
                  <a:lnTo>
                    <a:pt x="21" y="3"/>
                  </a:lnTo>
                  <a:lnTo>
                    <a:pt x="21" y="0"/>
                  </a:lnTo>
                  <a:lnTo>
                    <a:pt x="15" y="3"/>
                  </a:lnTo>
                  <a:lnTo>
                    <a:pt x="9" y="10"/>
                  </a:lnTo>
                  <a:lnTo>
                    <a:pt x="9" y="3"/>
                  </a:lnTo>
                  <a:lnTo>
                    <a:pt x="9" y="0"/>
                  </a:lnTo>
                  <a:lnTo>
                    <a:pt x="0" y="3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9" y="10"/>
                  </a:lnTo>
                  <a:lnTo>
                    <a:pt x="6" y="19"/>
                  </a:lnTo>
                  <a:lnTo>
                    <a:pt x="9" y="25"/>
                  </a:lnTo>
                  <a:lnTo>
                    <a:pt x="9" y="28"/>
                  </a:lnTo>
                  <a:lnTo>
                    <a:pt x="15" y="1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2" name="Freeform 74"/>
            <p:cNvSpPr>
              <a:spLocks/>
            </p:cNvSpPr>
            <p:nvPr/>
          </p:nvSpPr>
          <p:spPr bwMode="auto">
            <a:xfrm>
              <a:off x="2217421" y="2982384"/>
              <a:ext cx="44451" cy="59267"/>
            </a:xfrm>
            <a:custGeom>
              <a:avLst/>
              <a:gdLst>
                <a:gd name="T0" fmla="*/ 15 w 21"/>
                <a:gd name="T1" fmla="*/ 19 h 28"/>
                <a:gd name="T2" fmla="*/ 15 w 21"/>
                <a:gd name="T3" fmla="*/ 16 h 28"/>
                <a:gd name="T4" fmla="*/ 15 w 21"/>
                <a:gd name="T5" fmla="*/ 10 h 28"/>
                <a:gd name="T6" fmla="*/ 21 w 21"/>
                <a:gd name="T7" fmla="*/ 3 h 28"/>
                <a:gd name="T8" fmla="*/ 21 w 21"/>
                <a:gd name="T9" fmla="*/ 0 h 28"/>
                <a:gd name="T10" fmla="*/ 15 w 21"/>
                <a:gd name="T11" fmla="*/ 3 h 28"/>
                <a:gd name="T12" fmla="*/ 9 w 21"/>
                <a:gd name="T13" fmla="*/ 10 h 28"/>
                <a:gd name="T14" fmla="*/ 9 w 21"/>
                <a:gd name="T15" fmla="*/ 3 h 28"/>
                <a:gd name="T16" fmla="*/ 9 w 21"/>
                <a:gd name="T17" fmla="*/ 0 h 28"/>
                <a:gd name="T18" fmla="*/ 0 w 21"/>
                <a:gd name="T19" fmla="*/ 3 h 28"/>
                <a:gd name="T20" fmla="*/ 0 w 21"/>
                <a:gd name="T21" fmla="*/ 10 h 28"/>
                <a:gd name="T22" fmla="*/ 0 w 21"/>
                <a:gd name="T23" fmla="*/ 16 h 28"/>
                <a:gd name="T24" fmla="*/ 9 w 21"/>
                <a:gd name="T25" fmla="*/ 10 h 28"/>
                <a:gd name="T26" fmla="*/ 6 w 21"/>
                <a:gd name="T27" fmla="*/ 19 h 28"/>
                <a:gd name="T28" fmla="*/ 9 w 21"/>
                <a:gd name="T29" fmla="*/ 25 h 28"/>
                <a:gd name="T30" fmla="*/ 9 w 21"/>
                <a:gd name="T31" fmla="*/ 28 h 28"/>
                <a:gd name="T32" fmla="*/ 15 w 21"/>
                <a:gd name="T33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28">
                  <a:moveTo>
                    <a:pt x="15" y="19"/>
                  </a:moveTo>
                  <a:lnTo>
                    <a:pt x="15" y="16"/>
                  </a:lnTo>
                  <a:lnTo>
                    <a:pt x="15" y="10"/>
                  </a:lnTo>
                  <a:lnTo>
                    <a:pt x="21" y="3"/>
                  </a:lnTo>
                  <a:lnTo>
                    <a:pt x="21" y="0"/>
                  </a:lnTo>
                  <a:lnTo>
                    <a:pt x="15" y="3"/>
                  </a:lnTo>
                  <a:lnTo>
                    <a:pt x="9" y="10"/>
                  </a:lnTo>
                  <a:lnTo>
                    <a:pt x="9" y="3"/>
                  </a:lnTo>
                  <a:lnTo>
                    <a:pt x="9" y="0"/>
                  </a:lnTo>
                  <a:lnTo>
                    <a:pt x="0" y="3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9" y="10"/>
                  </a:lnTo>
                  <a:lnTo>
                    <a:pt x="6" y="19"/>
                  </a:lnTo>
                  <a:lnTo>
                    <a:pt x="9" y="25"/>
                  </a:lnTo>
                  <a:lnTo>
                    <a:pt x="9" y="28"/>
                  </a:lnTo>
                  <a:lnTo>
                    <a:pt x="15" y="1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3" name="Freeform 75"/>
            <p:cNvSpPr>
              <a:spLocks/>
            </p:cNvSpPr>
            <p:nvPr/>
          </p:nvSpPr>
          <p:spPr bwMode="auto">
            <a:xfrm>
              <a:off x="2204721" y="3098801"/>
              <a:ext cx="25400" cy="33867"/>
            </a:xfrm>
            <a:custGeom>
              <a:avLst/>
              <a:gdLst>
                <a:gd name="T0" fmla="*/ 6 w 12"/>
                <a:gd name="T1" fmla="*/ 16 h 16"/>
                <a:gd name="T2" fmla="*/ 6 w 12"/>
                <a:gd name="T3" fmla="*/ 10 h 16"/>
                <a:gd name="T4" fmla="*/ 0 w 12"/>
                <a:gd name="T5" fmla="*/ 10 h 16"/>
                <a:gd name="T6" fmla="*/ 6 w 12"/>
                <a:gd name="T7" fmla="*/ 4 h 16"/>
                <a:gd name="T8" fmla="*/ 6 w 12"/>
                <a:gd name="T9" fmla="*/ 0 h 16"/>
                <a:gd name="T10" fmla="*/ 0 w 12"/>
                <a:gd name="T11" fmla="*/ 0 h 16"/>
                <a:gd name="T12" fmla="*/ 12 w 12"/>
                <a:gd name="T13" fmla="*/ 4 h 16"/>
                <a:gd name="T14" fmla="*/ 12 w 12"/>
                <a:gd name="T15" fmla="*/ 10 h 16"/>
                <a:gd name="T16" fmla="*/ 6 w 12"/>
                <a:gd name="T17" fmla="*/ 10 h 16"/>
                <a:gd name="T18" fmla="*/ 6 w 12"/>
                <a:gd name="T1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6">
                  <a:moveTo>
                    <a:pt x="6" y="16"/>
                  </a:moveTo>
                  <a:lnTo>
                    <a:pt x="6" y="10"/>
                  </a:lnTo>
                  <a:lnTo>
                    <a:pt x="0" y="10"/>
                  </a:lnTo>
                  <a:lnTo>
                    <a:pt x="6" y="4"/>
                  </a:lnTo>
                  <a:lnTo>
                    <a:pt x="6" y="0"/>
                  </a:lnTo>
                  <a:lnTo>
                    <a:pt x="0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6" y="10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4" name="Freeform 76"/>
            <p:cNvSpPr>
              <a:spLocks/>
            </p:cNvSpPr>
            <p:nvPr/>
          </p:nvSpPr>
          <p:spPr bwMode="auto">
            <a:xfrm>
              <a:off x="2204721" y="3098801"/>
              <a:ext cx="25400" cy="33867"/>
            </a:xfrm>
            <a:custGeom>
              <a:avLst/>
              <a:gdLst>
                <a:gd name="T0" fmla="*/ 6 w 12"/>
                <a:gd name="T1" fmla="*/ 16 h 16"/>
                <a:gd name="T2" fmla="*/ 6 w 12"/>
                <a:gd name="T3" fmla="*/ 10 h 16"/>
                <a:gd name="T4" fmla="*/ 0 w 12"/>
                <a:gd name="T5" fmla="*/ 10 h 16"/>
                <a:gd name="T6" fmla="*/ 6 w 12"/>
                <a:gd name="T7" fmla="*/ 4 h 16"/>
                <a:gd name="T8" fmla="*/ 6 w 12"/>
                <a:gd name="T9" fmla="*/ 0 h 16"/>
                <a:gd name="T10" fmla="*/ 0 w 12"/>
                <a:gd name="T11" fmla="*/ 0 h 16"/>
                <a:gd name="T12" fmla="*/ 12 w 12"/>
                <a:gd name="T13" fmla="*/ 4 h 16"/>
                <a:gd name="T14" fmla="*/ 12 w 12"/>
                <a:gd name="T15" fmla="*/ 10 h 16"/>
                <a:gd name="T16" fmla="*/ 6 w 12"/>
                <a:gd name="T17" fmla="*/ 10 h 16"/>
                <a:gd name="T18" fmla="*/ 6 w 12"/>
                <a:gd name="T1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6">
                  <a:moveTo>
                    <a:pt x="6" y="16"/>
                  </a:moveTo>
                  <a:lnTo>
                    <a:pt x="6" y="10"/>
                  </a:lnTo>
                  <a:lnTo>
                    <a:pt x="0" y="10"/>
                  </a:lnTo>
                  <a:lnTo>
                    <a:pt x="6" y="4"/>
                  </a:lnTo>
                  <a:lnTo>
                    <a:pt x="6" y="0"/>
                  </a:lnTo>
                  <a:lnTo>
                    <a:pt x="0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6" y="10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5" name="Freeform 77"/>
            <p:cNvSpPr>
              <a:spLocks/>
            </p:cNvSpPr>
            <p:nvPr/>
          </p:nvSpPr>
          <p:spPr bwMode="auto">
            <a:xfrm>
              <a:off x="1959188" y="3268135"/>
              <a:ext cx="620184" cy="594784"/>
            </a:xfrm>
            <a:custGeom>
              <a:avLst/>
              <a:gdLst>
                <a:gd name="T0" fmla="*/ 24 w 293"/>
                <a:gd name="T1" fmla="*/ 241 h 281"/>
                <a:gd name="T2" fmla="*/ 55 w 293"/>
                <a:gd name="T3" fmla="*/ 220 h 281"/>
                <a:gd name="T4" fmla="*/ 67 w 293"/>
                <a:gd name="T5" fmla="*/ 217 h 281"/>
                <a:gd name="T6" fmla="*/ 79 w 293"/>
                <a:gd name="T7" fmla="*/ 220 h 281"/>
                <a:gd name="T8" fmla="*/ 101 w 293"/>
                <a:gd name="T9" fmla="*/ 226 h 281"/>
                <a:gd name="T10" fmla="*/ 122 w 293"/>
                <a:gd name="T11" fmla="*/ 217 h 281"/>
                <a:gd name="T12" fmla="*/ 140 w 293"/>
                <a:gd name="T13" fmla="*/ 205 h 281"/>
                <a:gd name="T14" fmla="*/ 131 w 293"/>
                <a:gd name="T15" fmla="*/ 202 h 281"/>
                <a:gd name="T16" fmla="*/ 125 w 293"/>
                <a:gd name="T17" fmla="*/ 180 h 281"/>
                <a:gd name="T18" fmla="*/ 137 w 293"/>
                <a:gd name="T19" fmla="*/ 165 h 281"/>
                <a:gd name="T20" fmla="*/ 146 w 293"/>
                <a:gd name="T21" fmla="*/ 147 h 281"/>
                <a:gd name="T22" fmla="*/ 146 w 293"/>
                <a:gd name="T23" fmla="*/ 125 h 281"/>
                <a:gd name="T24" fmla="*/ 162 w 293"/>
                <a:gd name="T25" fmla="*/ 122 h 281"/>
                <a:gd name="T26" fmla="*/ 150 w 293"/>
                <a:gd name="T27" fmla="*/ 110 h 281"/>
                <a:gd name="T28" fmla="*/ 162 w 293"/>
                <a:gd name="T29" fmla="*/ 95 h 281"/>
                <a:gd name="T30" fmla="*/ 177 w 293"/>
                <a:gd name="T31" fmla="*/ 86 h 281"/>
                <a:gd name="T32" fmla="*/ 156 w 293"/>
                <a:gd name="T33" fmla="*/ 79 h 281"/>
                <a:gd name="T34" fmla="*/ 156 w 293"/>
                <a:gd name="T35" fmla="*/ 61 h 281"/>
                <a:gd name="T36" fmla="*/ 165 w 293"/>
                <a:gd name="T37" fmla="*/ 37 h 281"/>
                <a:gd name="T38" fmla="*/ 180 w 293"/>
                <a:gd name="T39" fmla="*/ 31 h 281"/>
                <a:gd name="T40" fmla="*/ 195 w 293"/>
                <a:gd name="T41" fmla="*/ 27 h 281"/>
                <a:gd name="T42" fmla="*/ 205 w 293"/>
                <a:gd name="T43" fmla="*/ 15 h 281"/>
                <a:gd name="T44" fmla="*/ 217 w 293"/>
                <a:gd name="T45" fmla="*/ 12 h 281"/>
                <a:gd name="T46" fmla="*/ 235 w 293"/>
                <a:gd name="T47" fmla="*/ 15 h 281"/>
                <a:gd name="T48" fmla="*/ 235 w 293"/>
                <a:gd name="T49" fmla="*/ 40 h 281"/>
                <a:gd name="T50" fmla="*/ 232 w 293"/>
                <a:gd name="T51" fmla="*/ 67 h 281"/>
                <a:gd name="T52" fmla="*/ 247 w 293"/>
                <a:gd name="T53" fmla="*/ 76 h 281"/>
                <a:gd name="T54" fmla="*/ 250 w 293"/>
                <a:gd name="T55" fmla="*/ 95 h 281"/>
                <a:gd name="T56" fmla="*/ 241 w 293"/>
                <a:gd name="T57" fmla="*/ 122 h 281"/>
                <a:gd name="T58" fmla="*/ 250 w 293"/>
                <a:gd name="T59" fmla="*/ 131 h 281"/>
                <a:gd name="T60" fmla="*/ 256 w 293"/>
                <a:gd name="T61" fmla="*/ 153 h 281"/>
                <a:gd name="T62" fmla="*/ 241 w 293"/>
                <a:gd name="T63" fmla="*/ 165 h 281"/>
                <a:gd name="T64" fmla="*/ 250 w 293"/>
                <a:gd name="T65" fmla="*/ 177 h 281"/>
                <a:gd name="T66" fmla="*/ 275 w 293"/>
                <a:gd name="T67" fmla="*/ 177 h 281"/>
                <a:gd name="T68" fmla="*/ 293 w 293"/>
                <a:gd name="T69" fmla="*/ 202 h 281"/>
                <a:gd name="T70" fmla="*/ 275 w 293"/>
                <a:gd name="T71" fmla="*/ 226 h 281"/>
                <a:gd name="T72" fmla="*/ 263 w 293"/>
                <a:gd name="T73" fmla="*/ 232 h 281"/>
                <a:gd name="T74" fmla="*/ 250 w 293"/>
                <a:gd name="T75" fmla="*/ 235 h 281"/>
                <a:gd name="T76" fmla="*/ 235 w 293"/>
                <a:gd name="T77" fmla="*/ 241 h 281"/>
                <a:gd name="T78" fmla="*/ 241 w 293"/>
                <a:gd name="T79" fmla="*/ 257 h 281"/>
                <a:gd name="T80" fmla="*/ 263 w 293"/>
                <a:gd name="T81" fmla="*/ 257 h 281"/>
                <a:gd name="T82" fmla="*/ 250 w 293"/>
                <a:gd name="T83" fmla="*/ 272 h 281"/>
                <a:gd name="T84" fmla="*/ 232 w 293"/>
                <a:gd name="T85" fmla="*/ 275 h 281"/>
                <a:gd name="T86" fmla="*/ 205 w 293"/>
                <a:gd name="T87" fmla="*/ 272 h 281"/>
                <a:gd name="T88" fmla="*/ 180 w 293"/>
                <a:gd name="T89" fmla="*/ 272 h 281"/>
                <a:gd name="T90" fmla="*/ 165 w 293"/>
                <a:gd name="T91" fmla="*/ 263 h 281"/>
                <a:gd name="T92" fmla="*/ 146 w 293"/>
                <a:gd name="T93" fmla="*/ 266 h 281"/>
                <a:gd name="T94" fmla="*/ 122 w 293"/>
                <a:gd name="T95" fmla="*/ 266 h 281"/>
                <a:gd name="T96" fmla="*/ 107 w 293"/>
                <a:gd name="T97" fmla="*/ 251 h 281"/>
                <a:gd name="T98" fmla="*/ 85 w 293"/>
                <a:gd name="T99" fmla="*/ 248 h 281"/>
                <a:gd name="T100" fmla="*/ 76 w 293"/>
                <a:gd name="T101" fmla="*/ 266 h 281"/>
                <a:gd name="T102" fmla="*/ 52 w 293"/>
                <a:gd name="T103" fmla="*/ 257 h 281"/>
                <a:gd name="T104" fmla="*/ 24 w 293"/>
                <a:gd name="T105" fmla="*/ 257 h 281"/>
                <a:gd name="T106" fmla="*/ 9 w 293"/>
                <a:gd name="T107" fmla="*/ 263 h 281"/>
                <a:gd name="T108" fmla="*/ 9 w 293"/>
                <a:gd name="T109" fmla="*/ 25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3" h="281">
                  <a:moveTo>
                    <a:pt x="9" y="251"/>
                  </a:moveTo>
                  <a:lnTo>
                    <a:pt x="21" y="248"/>
                  </a:lnTo>
                  <a:lnTo>
                    <a:pt x="24" y="248"/>
                  </a:lnTo>
                  <a:lnTo>
                    <a:pt x="24" y="241"/>
                  </a:lnTo>
                  <a:lnTo>
                    <a:pt x="40" y="235"/>
                  </a:lnTo>
                  <a:lnTo>
                    <a:pt x="52" y="235"/>
                  </a:lnTo>
                  <a:lnTo>
                    <a:pt x="55" y="226"/>
                  </a:lnTo>
                  <a:lnTo>
                    <a:pt x="55" y="220"/>
                  </a:lnTo>
                  <a:lnTo>
                    <a:pt x="61" y="220"/>
                  </a:lnTo>
                  <a:lnTo>
                    <a:pt x="67" y="226"/>
                  </a:lnTo>
                  <a:lnTo>
                    <a:pt x="70" y="220"/>
                  </a:lnTo>
                  <a:lnTo>
                    <a:pt x="67" y="217"/>
                  </a:lnTo>
                  <a:lnTo>
                    <a:pt x="70" y="217"/>
                  </a:lnTo>
                  <a:lnTo>
                    <a:pt x="76" y="217"/>
                  </a:lnTo>
                  <a:lnTo>
                    <a:pt x="79" y="217"/>
                  </a:lnTo>
                  <a:lnTo>
                    <a:pt x="79" y="220"/>
                  </a:lnTo>
                  <a:lnTo>
                    <a:pt x="85" y="220"/>
                  </a:lnTo>
                  <a:lnTo>
                    <a:pt x="91" y="226"/>
                  </a:lnTo>
                  <a:lnTo>
                    <a:pt x="95" y="226"/>
                  </a:lnTo>
                  <a:lnTo>
                    <a:pt x="101" y="226"/>
                  </a:lnTo>
                  <a:lnTo>
                    <a:pt x="110" y="226"/>
                  </a:lnTo>
                  <a:lnTo>
                    <a:pt x="116" y="226"/>
                  </a:lnTo>
                  <a:lnTo>
                    <a:pt x="116" y="220"/>
                  </a:lnTo>
                  <a:lnTo>
                    <a:pt x="122" y="217"/>
                  </a:lnTo>
                  <a:lnTo>
                    <a:pt x="125" y="217"/>
                  </a:lnTo>
                  <a:lnTo>
                    <a:pt x="131" y="217"/>
                  </a:lnTo>
                  <a:lnTo>
                    <a:pt x="137" y="211"/>
                  </a:lnTo>
                  <a:lnTo>
                    <a:pt x="140" y="205"/>
                  </a:lnTo>
                  <a:lnTo>
                    <a:pt x="137" y="205"/>
                  </a:lnTo>
                  <a:lnTo>
                    <a:pt x="125" y="205"/>
                  </a:lnTo>
                  <a:lnTo>
                    <a:pt x="125" y="202"/>
                  </a:lnTo>
                  <a:lnTo>
                    <a:pt x="131" y="202"/>
                  </a:lnTo>
                  <a:lnTo>
                    <a:pt x="131" y="193"/>
                  </a:lnTo>
                  <a:lnTo>
                    <a:pt x="125" y="193"/>
                  </a:lnTo>
                  <a:lnTo>
                    <a:pt x="125" y="186"/>
                  </a:lnTo>
                  <a:lnTo>
                    <a:pt x="125" y="180"/>
                  </a:lnTo>
                  <a:lnTo>
                    <a:pt x="131" y="177"/>
                  </a:lnTo>
                  <a:lnTo>
                    <a:pt x="137" y="165"/>
                  </a:lnTo>
                  <a:lnTo>
                    <a:pt x="131" y="165"/>
                  </a:lnTo>
                  <a:lnTo>
                    <a:pt x="137" y="165"/>
                  </a:lnTo>
                  <a:lnTo>
                    <a:pt x="140" y="162"/>
                  </a:lnTo>
                  <a:lnTo>
                    <a:pt x="140" y="156"/>
                  </a:lnTo>
                  <a:lnTo>
                    <a:pt x="140" y="153"/>
                  </a:lnTo>
                  <a:lnTo>
                    <a:pt x="146" y="147"/>
                  </a:lnTo>
                  <a:lnTo>
                    <a:pt x="150" y="141"/>
                  </a:lnTo>
                  <a:lnTo>
                    <a:pt x="150" y="138"/>
                  </a:lnTo>
                  <a:lnTo>
                    <a:pt x="146" y="131"/>
                  </a:lnTo>
                  <a:lnTo>
                    <a:pt x="146" y="125"/>
                  </a:lnTo>
                  <a:lnTo>
                    <a:pt x="150" y="122"/>
                  </a:lnTo>
                  <a:lnTo>
                    <a:pt x="150" y="125"/>
                  </a:lnTo>
                  <a:lnTo>
                    <a:pt x="156" y="125"/>
                  </a:lnTo>
                  <a:lnTo>
                    <a:pt x="162" y="122"/>
                  </a:lnTo>
                  <a:lnTo>
                    <a:pt x="156" y="122"/>
                  </a:lnTo>
                  <a:lnTo>
                    <a:pt x="156" y="116"/>
                  </a:lnTo>
                  <a:lnTo>
                    <a:pt x="156" y="110"/>
                  </a:lnTo>
                  <a:lnTo>
                    <a:pt x="150" y="110"/>
                  </a:lnTo>
                  <a:lnTo>
                    <a:pt x="150" y="107"/>
                  </a:lnTo>
                  <a:lnTo>
                    <a:pt x="156" y="101"/>
                  </a:lnTo>
                  <a:lnTo>
                    <a:pt x="162" y="101"/>
                  </a:lnTo>
                  <a:lnTo>
                    <a:pt x="162" y="95"/>
                  </a:lnTo>
                  <a:lnTo>
                    <a:pt x="162" y="92"/>
                  </a:lnTo>
                  <a:lnTo>
                    <a:pt x="165" y="92"/>
                  </a:lnTo>
                  <a:lnTo>
                    <a:pt x="165" y="86"/>
                  </a:lnTo>
                  <a:lnTo>
                    <a:pt x="177" y="86"/>
                  </a:lnTo>
                  <a:lnTo>
                    <a:pt x="177" y="79"/>
                  </a:lnTo>
                  <a:lnTo>
                    <a:pt x="165" y="76"/>
                  </a:lnTo>
                  <a:lnTo>
                    <a:pt x="162" y="76"/>
                  </a:lnTo>
                  <a:lnTo>
                    <a:pt x="156" y="79"/>
                  </a:lnTo>
                  <a:lnTo>
                    <a:pt x="165" y="70"/>
                  </a:lnTo>
                  <a:lnTo>
                    <a:pt x="162" y="70"/>
                  </a:lnTo>
                  <a:lnTo>
                    <a:pt x="156" y="67"/>
                  </a:lnTo>
                  <a:lnTo>
                    <a:pt x="156" y="61"/>
                  </a:lnTo>
                  <a:lnTo>
                    <a:pt x="156" y="52"/>
                  </a:lnTo>
                  <a:lnTo>
                    <a:pt x="156" y="46"/>
                  </a:lnTo>
                  <a:lnTo>
                    <a:pt x="162" y="40"/>
                  </a:lnTo>
                  <a:lnTo>
                    <a:pt x="165" y="37"/>
                  </a:lnTo>
                  <a:lnTo>
                    <a:pt x="171" y="40"/>
                  </a:lnTo>
                  <a:lnTo>
                    <a:pt x="171" y="37"/>
                  </a:lnTo>
                  <a:lnTo>
                    <a:pt x="177" y="37"/>
                  </a:lnTo>
                  <a:lnTo>
                    <a:pt x="180" y="31"/>
                  </a:lnTo>
                  <a:lnTo>
                    <a:pt x="180" y="37"/>
                  </a:lnTo>
                  <a:lnTo>
                    <a:pt x="186" y="37"/>
                  </a:lnTo>
                  <a:lnTo>
                    <a:pt x="192" y="31"/>
                  </a:lnTo>
                  <a:lnTo>
                    <a:pt x="195" y="27"/>
                  </a:lnTo>
                  <a:lnTo>
                    <a:pt x="201" y="27"/>
                  </a:lnTo>
                  <a:lnTo>
                    <a:pt x="201" y="21"/>
                  </a:lnTo>
                  <a:lnTo>
                    <a:pt x="205" y="21"/>
                  </a:lnTo>
                  <a:lnTo>
                    <a:pt x="205" y="15"/>
                  </a:lnTo>
                  <a:lnTo>
                    <a:pt x="211" y="15"/>
                  </a:lnTo>
                  <a:lnTo>
                    <a:pt x="217" y="21"/>
                  </a:lnTo>
                  <a:lnTo>
                    <a:pt x="220" y="15"/>
                  </a:lnTo>
                  <a:lnTo>
                    <a:pt x="217" y="12"/>
                  </a:lnTo>
                  <a:lnTo>
                    <a:pt x="220" y="12"/>
                  </a:lnTo>
                  <a:lnTo>
                    <a:pt x="226" y="0"/>
                  </a:lnTo>
                  <a:lnTo>
                    <a:pt x="232" y="12"/>
                  </a:lnTo>
                  <a:lnTo>
                    <a:pt x="235" y="15"/>
                  </a:lnTo>
                  <a:lnTo>
                    <a:pt x="232" y="27"/>
                  </a:lnTo>
                  <a:lnTo>
                    <a:pt x="232" y="31"/>
                  </a:lnTo>
                  <a:lnTo>
                    <a:pt x="232" y="37"/>
                  </a:lnTo>
                  <a:lnTo>
                    <a:pt x="235" y="40"/>
                  </a:lnTo>
                  <a:lnTo>
                    <a:pt x="235" y="46"/>
                  </a:lnTo>
                  <a:lnTo>
                    <a:pt x="232" y="52"/>
                  </a:lnTo>
                  <a:lnTo>
                    <a:pt x="232" y="55"/>
                  </a:lnTo>
                  <a:lnTo>
                    <a:pt x="232" y="67"/>
                  </a:lnTo>
                  <a:lnTo>
                    <a:pt x="232" y="70"/>
                  </a:lnTo>
                  <a:lnTo>
                    <a:pt x="235" y="70"/>
                  </a:lnTo>
                  <a:lnTo>
                    <a:pt x="241" y="76"/>
                  </a:lnTo>
                  <a:lnTo>
                    <a:pt x="247" y="76"/>
                  </a:lnTo>
                  <a:lnTo>
                    <a:pt x="247" y="79"/>
                  </a:lnTo>
                  <a:lnTo>
                    <a:pt x="250" y="86"/>
                  </a:lnTo>
                  <a:lnTo>
                    <a:pt x="250" y="92"/>
                  </a:lnTo>
                  <a:lnTo>
                    <a:pt x="250" y="95"/>
                  </a:lnTo>
                  <a:lnTo>
                    <a:pt x="250" y="101"/>
                  </a:lnTo>
                  <a:lnTo>
                    <a:pt x="250" y="125"/>
                  </a:lnTo>
                  <a:lnTo>
                    <a:pt x="247" y="122"/>
                  </a:lnTo>
                  <a:lnTo>
                    <a:pt x="241" y="122"/>
                  </a:lnTo>
                  <a:lnTo>
                    <a:pt x="235" y="122"/>
                  </a:lnTo>
                  <a:lnTo>
                    <a:pt x="235" y="125"/>
                  </a:lnTo>
                  <a:lnTo>
                    <a:pt x="241" y="125"/>
                  </a:lnTo>
                  <a:lnTo>
                    <a:pt x="250" y="131"/>
                  </a:lnTo>
                  <a:lnTo>
                    <a:pt x="250" y="138"/>
                  </a:lnTo>
                  <a:lnTo>
                    <a:pt x="256" y="141"/>
                  </a:lnTo>
                  <a:lnTo>
                    <a:pt x="256" y="147"/>
                  </a:lnTo>
                  <a:lnTo>
                    <a:pt x="256" y="153"/>
                  </a:lnTo>
                  <a:lnTo>
                    <a:pt x="256" y="156"/>
                  </a:lnTo>
                  <a:lnTo>
                    <a:pt x="250" y="162"/>
                  </a:lnTo>
                  <a:lnTo>
                    <a:pt x="247" y="165"/>
                  </a:lnTo>
                  <a:lnTo>
                    <a:pt x="241" y="165"/>
                  </a:lnTo>
                  <a:lnTo>
                    <a:pt x="241" y="171"/>
                  </a:lnTo>
                  <a:lnTo>
                    <a:pt x="241" y="177"/>
                  </a:lnTo>
                  <a:lnTo>
                    <a:pt x="247" y="180"/>
                  </a:lnTo>
                  <a:lnTo>
                    <a:pt x="250" y="177"/>
                  </a:lnTo>
                  <a:lnTo>
                    <a:pt x="256" y="177"/>
                  </a:lnTo>
                  <a:lnTo>
                    <a:pt x="263" y="171"/>
                  </a:lnTo>
                  <a:lnTo>
                    <a:pt x="266" y="177"/>
                  </a:lnTo>
                  <a:lnTo>
                    <a:pt x="275" y="177"/>
                  </a:lnTo>
                  <a:lnTo>
                    <a:pt x="287" y="180"/>
                  </a:lnTo>
                  <a:lnTo>
                    <a:pt x="293" y="186"/>
                  </a:lnTo>
                  <a:lnTo>
                    <a:pt x="293" y="196"/>
                  </a:lnTo>
                  <a:lnTo>
                    <a:pt x="293" y="202"/>
                  </a:lnTo>
                  <a:lnTo>
                    <a:pt x="287" y="211"/>
                  </a:lnTo>
                  <a:lnTo>
                    <a:pt x="287" y="217"/>
                  </a:lnTo>
                  <a:lnTo>
                    <a:pt x="281" y="220"/>
                  </a:lnTo>
                  <a:lnTo>
                    <a:pt x="275" y="226"/>
                  </a:lnTo>
                  <a:lnTo>
                    <a:pt x="272" y="226"/>
                  </a:lnTo>
                  <a:lnTo>
                    <a:pt x="266" y="226"/>
                  </a:lnTo>
                  <a:lnTo>
                    <a:pt x="266" y="232"/>
                  </a:lnTo>
                  <a:lnTo>
                    <a:pt x="263" y="232"/>
                  </a:lnTo>
                  <a:lnTo>
                    <a:pt x="256" y="232"/>
                  </a:lnTo>
                  <a:lnTo>
                    <a:pt x="250" y="232"/>
                  </a:lnTo>
                  <a:lnTo>
                    <a:pt x="247" y="235"/>
                  </a:lnTo>
                  <a:lnTo>
                    <a:pt x="250" y="235"/>
                  </a:lnTo>
                  <a:lnTo>
                    <a:pt x="250" y="241"/>
                  </a:lnTo>
                  <a:lnTo>
                    <a:pt x="247" y="248"/>
                  </a:lnTo>
                  <a:lnTo>
                    <a:pt x="241" y="241"/>
                  </a:lnTo>
                  <a:lnTo>
                    <a:pt x="235" y="241"/>
                  </a:lnTo>
                  <a:lnTo>
                    <a:pt x="232" y="241"/>
                  </a:lnTo>
                  <a:lnTo>
                    <a:pt x="232" y="248"/>
                  </a:lnTo>
                  <a:lnTo>
                    <a:pt x="235" y="251"/>
                  </a:lnTo>
                  <a:lnTo>
                    <a:pt x="241" y="257"/>
                  </a:lnTo>
                  <a:lnTo>
                    <a:pt x="247" y="257"/>
                  </a:lnTo>
                  <a:lnTo>
                    <a:pt x="250" y="263"/>
                  </a:lnTo>
                  <a:lnTo>
                    <a:pt x="256" y="257"/>
                  </a:lnTo>
                  <a:lnTo>
                    <a:pt x="263" y="257"/>
                  </a:lnTo>
                  <a:lnTo>
                    <a:pt x="266" y="263"/>
                  </a:lnTo>
                  <a:lnTo>
                    <a:pt x="263" y="266"/>
                  </a:lnTo>
                  <a:lnTo>
                    <a:pt x="256" y="272"/>
                  </a:lnTo>
                  <a:lnTo>
                    <a:pt x="250" y="272"/>
                  </a:lnTo>
                  <a:lnTo>
                    <a:pt x="247" y="275"/>
                  </a:lnTo>
                  <a:lnTo>
                    <a:pt x="241" y="281"/>
                  </a:lnTo>
                  <a:lnTo>
                    <a:pt x="235" y="275"/>
                  </a:lnTo>
                  <a:lnTo>
                    <a:pt x="232" y="275"/>
                  </a:lnTo>
                  <a:lnTo>
                    <a:pt x="220" y="281"/>
                  </a:lnTo>
                  <a:lnTo>
                    <a:pt x="217" y="275"/>
                  </a:lnTo>
                  <a:lnTo>
                    <a:pt x="211" y="275"/>
                  </a:lnTo>
                  <a:lnTo>
                    <a:pt x="205" y="272"/>
                  </a:lnTo>
                  <a:lnTo>
                    <a:pt x="201" y="272"/>
                  </a:lnTo>
                  <a:lnTo>
                    <a:pt x="195" y="272"/>
                  </a:lnTo>
                  <a:lnTo>
                    <a:pt x="192" y="272"/>
                  </a:lnTo>
                  <a:lnTo>
                    <a:pt x="180" y="272"/>
                  </a:lnTo>
                  <a:lnTo>
                    <a:pt x="180" y="266"/>
                  </a:lnTo>
                  <a:lnTo>
                    <a:pt x="177" y="266"/>
                  </a:lnTo>
                  <a:lnTo>
                    <a:pt x="171" y="266"/>
                  </a:lnTo>
                  <a:lnTo>
                    <a:pt x="165" y="263"/>
                  </a:lnTo>
                  <a:lnTo>
                    <a:pt x="162" y="257"/>
                  </a:lnTo>
                  <a:lnTo>
                    <a:pt x="156" y="263"/>
                  </a:lnTo>
                  <a:lnTo>
                    <a:pt x="156" y="266"/>
                  </a:lnTo>
                  <a:lnTo>
                    <a:pt x="146" y="266"/>
                  </a:lnTo>
                  <a:lnTo>
                    <a:pt x="140" y="263"/>
                  </a:lnTo>
                  <a:lnTo>
                    <a:pt x="131" y="263"/>
                  </a:lnTo>
                  <a:lnTo>
                    <a:pt x="125" y="266"/>
                  </a:lnTo>
                  <a:lnTo>
                    <a:pt x="122" y="266"/>
                  </a:lnTo>
                  <a:lnTo>
                    <a:pt x="122" y="263"/>
                  </a:lnTo>
                  <a:lnTo>
                    <a:pt x="116" y="257"/>
                  </a:lnTo>
                  <a:lnTo>
                    <a:pt x="110" y="251"/>
                  </a:lnTo>
                  <a:lnTo>
                    <a:pt x="107" y="251"/>
                  </a:lnTo>
                  <a:lnTo>
                    <a:pt x="101" y="251"/>
                  </a:lnTo>
                  <a:lnTo>
                    <a:pt x="95" y="251"/>
                  </a:lnTo>
                  <a:lnTo>
                    <a:pt x="91" y="251"/>
                  </a:lnTo>
                  <a:lnTo>
                    <a:pt x="85" y="248"/>
                  </a:lnTo>
                  <a:lnTo>
                    <a:pt x="79" y="251"/>
                  </a:lnTo>
                  <a:lnTo>
                    <a:pt x="79" y="257"/>
                  </a:lnTo>
                  <a:lnTo>
                    <a:pt x="79" y="263"/>
                  </a:lnTo>
                  <a:lnTo>
                    <a:pt x="76" y="266"/>
                  </a:lnTo>
                  <a:lnTo>
                    <a:pt x="67" y="266"/>
                  </a:lnTo>
                  <a:lnTo>
                    <a:pt x="61" y="263"/>
                  </a:lnTo>
                  <a:lnTo>
                    <a:pt x="61" y="257"/>
                  </a:lnTo>
                  <a:lnTo>
                    <a:pt x="52" y="257"/>
                  </a:lnTo>
                  <a:lnTo>
                    <a:pt x="40" y="251"/>
                  </a:lnTo>
                  <a:lnTo>
                    <a:pt x="30" y="257"/>
                  </a:lnTo>
                  <a:lnTo>
                    <a:pt x="24" y="263"/>
                  </a:lnTo>
                  <a:lnTo>
                    <a:pt x="24" y="257"/>
                  </a:lnTo>
                  <a:lnTo>
                    <a:pt x="21" y="257"/>
                  </a:lnTo>
                  <a:lnTo>
                    <a:pt x="21" y="263"/>
                  </a:lnTo>
                  <a:lnTo>
                    <a:pt x="15" y="263"/>
                  </a:lnTo>
                  <a:lnTo>
                    <a:pt x="9" y="263"/>
                  </a:lnTo>
                  <a:lnTo>
                    <a:pt x="9" y="251"/>
                  </a:lnTo>
                  <a:lnTo>
                    <a:pt x="6" y="251"/>
                  </a:lnTo>
                  <a:lnTo>
                    <a:pt x="0" y="251"/>
                  </a:lnTo>
                  <a:lnTo>
                    <a:pt x="9" y="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6" name="Freeform 78"/>
            <p:cNvSpPr>
              <a:spLocks/>
            </p:cNvSpPr>
            <p:nvPr/>
          </p:nvSpPr>
          <p:spPr bwMode="auto">
            <a:xfrm>
              <a:off x="1959188" y="3268135"/>
              <a:ext cx="620184" cy="594784"/>
            </a:xfrm>
            <a:custGeom>
              <a:avLst/>
              <a:gdLst>
                <a:gd name="T0" fmla="*/ 24 w 293"/>
                <a:gd name="T1" fmla="*/ 241 h 281"/>
                <a:gd name="T2" fmla="*/ 55 w 293"/>
                <a:gd name="T3" fmla="*/ 220 h 281"/>
                <a:gd name="T4" fmla="*/ 67 w 293"/>
                <a:gd name="T5" fmla="*/ 217 h 281"/>
                <a:gd name="T6" fmla="*/ 79 w 293"/>
                <a:gd name="T7" fmla="*/ 220 h 281"/>
                <a:gd name="T8" fmla="*/ 101 w 293"/>
                <a:gd name="T9" fmla="*/ 226 h 281"/>
                <a:gd name="T10" fmla="*/ 122 w 293"/>
                <a:gd name="T11" fmla="*/ 217 h 281"/>
                <a:gd name="T12" fmla="*/ 140 w 293"/>
                <a:gd name="T13" fmla="*/ 205 h 281"/>
                <a:gd name="T14" fmla="*/ 131 w 293"/>
                <a:gd name="T15" fmla="*/ 202 h 281"/>
                <a:gd name="T16" fmla="*/ 125 w 293"/>
                <a:gd name="T17" fmla="*/ 180 h 281"/>
                <a:gd name="T18" fmla="*/ 137 w 293"/>
                <a:gd name="T19" fmla="*/ 165 h 281"/>
                <a:gd name="T20" fmla="*/ 146 w 293"/>
                <a:gd name="T21" fmla="*/ 147 h 281"/>
                <a:gd name="T22" fmla="*/ 146 w 293"/>
                <a:gd name="T23" fmla="*/ 125 h 281"/>
                <a:gd name="T24" fmla="*/ 162 w 293"/>
                <a:gd name="T25" fmla="*/ 122 h 281"/>
                <a:gd name="T26" fmla="*/ 150 w 293"/>
                <a:gd name="T27" fmla="*/ 110 h 281"/>
                <a:gd name="T28" fmla="*/ 162 w 293"/>
                <a:gd name="T29" fmla="*/ 95 h 281"/>
                <a:gd name="T30" fmla="*/ 177 w 293"/>
                <a:gd name="T31" fmla="*/ 86 h 281"/>
                <a:gd name="T32" fmla="*/ 156 w 293"/>
                <a:gd name="T33" fmla="*/ 79 h 281"/>
                <a:gd name="T34" fmla="*/ 156 w 293"/>
                <a:gd name="T35" fmla="*/ 61 h 281"/>
                <a:gd name="T36" fmla="*/ 165 w 293"/>
                <a:gd name="T37" fmla="*/ 37 h 281"/>
                <a:gd name="T38" fmla="*/ 180 w 293"/>
                <a:gd name="T39" fmla="*/ 31 h 281"/>
                <a:gd name="T40" fmla="*/ 195 w 293"/>
                <a:gd name="T41" fmla="*/ 27 h 281"/>
                <a:gd name="T42" fmla="*/ 205 w 293"/>
                <a:gd name="T43" fmla="*/ 15 h 281"/>
                <a:gd name="T44" fmla="*/ 217 w 293"/>
                <a:gd name="T45" fmla="*/ 12 h 281"/>
                <a:gd name="T46" fmla="*/ 235 w 293"/>
                <a:gd name="T47" fmla="*/ 15 h 281"/>
                <a:gd name="T48" fmla="*/ 235 w 293"/>
                <a:gd name="T49" fmla="*/ 40 h 281"/>
                <a:gd name="T50" fmla="*/ 232 w 293"/>
                <a:gd name="T51" fmla="*/ 67 h 281"/>
                <a:gd name="T52" fmla="*/ 247 w 293"/>
                <a:gd name="T53" fmla="*/ 76 h 281"/>
                <a:gd name="T54" fmla="*/ 250 w 293"/>
                <a:gd name="T55" fmla="*/ 95 h 281"/>
                <a:gd name="T56" fmla="*/ 241 w 293"/>
                <a:gd name="T57" fmla="*/ 122 h 281"/>
                <a:gd name="T58" fmla="*/ 250 w 293"/>
                <a:gd name="T59" fmla="*/ 131 h 281"/>
                <a:gd name="T60" fmla="*/ 256 w 293"/>
                <a:gd name="T61" fmla="*/ 153 h 281"/>
                <a:gd name="T62" fmla="*/ 241 w 293"/>
                <a:gd name="T63" fmla="*/ 165 h 281"/>
                <a:gd name="T64" fmla="*/ 250 w 293"/>
                <a:gd name="T65" fmla="*/ 177 h 281"/>
                <a:gd name="T66" fmla="*/ 275 w 293"/>
                <a:gd name="T67" fmla="*/ 177 h 281"/>
                <a:gd name="T68" fmla="*/ 293 w 293"/>
                <a:gd name="T69" fmla="*/ 202 h 281"/>
                <a:gd name="T70" fmla="*/ 275 w 293"/>
                <a:gd name="T71" fmla="*/ 226 h 281"/>
                <a:gd name="T72" fmla="*/ 263 w 293"/>
                <a:gd name="T73" fmla="*/ 232 h 281"/>
                <a:gd name="T74" fmla="*/ 250 w 293"/>
                <a:gd name="T75" fmla="*/ 235 h 281"/>
                <a:gd name="T76" fmla="*/ 235 w 293"/>
                <a:gd name="T77" fmla="*/ 241 h 281"/>
                <a:gd name="T78" fmla="*/ 241 w 293"/>
                <a:gd name="T79" fmla="*/ 257 h 281"/>
                <a:gd name="T80" fmla="*/ 263 w 293"/>
                <a:gd name="T81" fmla="*/ 257 h 281"/>
                <a:gd name="T82" fmla="*/ 250 w 293"/>
                <a:gd name="T83" fmla="*/ 272 h 281"/>
                <a:gd name="T84" fmla="*/ 232 w 293"/>
                <a:gd name="T85" fmla="*/ 275 h 281"/>
                <a:gd name="T86" fmla="*/ 205 w 293"/>
                <a:gd name="T87" fmla="*/ 272 h 281"/>
                <a:gd name="T88" fmla="*/ 180 w 293"/>
                <a:gd name="T89" fmla="*/ 272 h 281"/>
                <a:gd name="T90" fmla="*/ 165 w 293"/>
                <a:gd name="T91" fmla="*/ 263 h 281"/>
                <a:gd name="T92" fmla="*/ 146 w 293"/>
                <a:gd name="T93" fmla="*/ 266 h 281"/>
                <a:gd name="T94" fmla="*/ 122 w 293"/>
                <a:gd name="T95" fmla="*/ 266 h 281"/>
                <a:gd name="T96" fmla="*/ 107 w 293"/>
                <a:gd name="T97" fmla="*/ 251 h 281"/>
                <a:gd name="T98" fmla="*/ 85 w 293"/>
                <a:gd name="T99" fmla="*/ 248 h 281"/>
                <a:gd name="T100" fmla="*/ 76 w 293"/>
                <a:gd name="T101" fmla="*/ 266 h 281"/>
                <a:gd name="T102" fmla="*/ 52 w 293"/>
                <a:gd name="T103" fmla="*/ 257 h 281"/>
                <a:gd name="T104" fmla="*/ 24 w 293"/>
                <a:gd name="T105" fmla="*/ 257 h 281"/>
                <a:gd name="T106" fmla="*/ 9 w 293"/>
                <a:gd name="T107" fmla="*/ 263 h 281"/>
                <a:gd name="T108" fmla="*/ 9 w 293"/>
                <a:gd name="T109" fmla="*/ 25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3" h="281">
                  <a:moveTo>
                    <a:pt x="9" y="251"/>
                  </a:moveTo>
                  <a:lnTo>
                    <a:pt x="21" y="248"/>
                  </a:lnTo>
                  <a:lnTo>
                    <a:pt x="24" y="248"/>
                  </a:lnTo>
                  <a:lnTo>
                    <a:pt x="24" y="241"/>
                  </a:lnTo>
                  <a:lnTo>
                    <a:pt x="40" y="235"/>
                  </a:lnTo>
                  <a:lnTo>
                    <a:pt x="52" y="235"/>
                  </a:lnTo>
                  <a:lnTo>
                    <a:pt x="55" y="226"/>
                  </a:lnTo>
                  <a:lnTo>
                    <a:pt x="55" y="220"/>
                  </a:lnTo>
                  <a:lnTo>
                    <a:pt x="61" y="220"/>
                  </a:lnTo>
                  <a:lnTo>
                    <a:pt x="67" y="226"/>
                  </a:lnTo>
                  <a:lnTo>
                    <a:pt x="70" y="220"/>
                  </a:lnTo>
                  <a:lnTo>
                    <a:pt x="67" y="217"/>
                  </a:lnTo>
                  <a:lnTo>
                    <a:pt x="70" y="217"/>
                  </a:lnTo>
                  <a:lnTo>
                    <a:pt x="76" y="217"/>
                  </a:lnTo>
                  <a:lnTo>
                    <a:pt x="79" y="217"/>
                  </a:lnTo>
                  <a:lnTo>
                    <a:pt x="79" y="220"/>
                  </a:lnTo>
                  <a:lnTo>
                    <a:pt x="85" y="220"/>
                  </a:lnTo>
                  <a:lnTo>
                    <a:pt x="91" y="226"/>
                  </a:lnTo>
                  <a:lnTo>
                    <a:pt x="95" y="226"/>
                  </a:lnTo>
                  <a:lnTo>
                    <a:pt x="101" y="226"/>
                  </a:lnTo>
                  <a:lnTo>
                    <a:pt x="110" y="226"/>
                  </a:lnTo>
                  <a:lnTo>
                    <a:pt x="116" y="226"/>
                  </a:lnTo>
                  <a:lnTo>
                    <a:pt x="116" y="220"/>
                  </a:lnTo>
                  <a:lnTo>
                    <a:pt x="122" y="217"/>
                  </a:lnTo>
                  <a:lnTo>
                    <a:pt x="125" y="217"/>
                  </a:lnTo>
                  <a:lnTo>
                    <a:pt x="131" y="217"/>
                  </a:lnTo>
                  <a:lnTo>
                    <a:pt x="137" y="211"/>
                  </a:lnTo>
                  <a:lnTo>
                    <a:pt x="140" y="205"/>
                  </a:lnTo>
                  <a:lnTo>
                    <a:pt x="137" y="205"/>
                  </a:lnTo>
                  <a:lnTo>
                    <a:pt x="125" y="205"/>
                  </a:lnTo>
                  <a:lnTo>
                    <a:pt x="125" y="202"/>
                  </a:lnTo>
                  <a:lnTo>
                    <a:pt x="131" y="202"/>
                  </a:lnTo>
                  <a:lnTo>
                    <a:pt x="131" y="193"/>
                  </a:lnTo>
                  <a:lnTo>
                    <a:pt x="125" y="193"/>
                  </a:lnTo>
                  <a:lnTo>
                    <a:pt x="125" y="186"/>
                  </a:lnTo>
                  <a:lnTo>
                    <a:pt x="125" y="180"/>
                  </a:lnTo>
                  <a:lnTo>
                    <a:pt x="131" y="177"/>
                  </a:lnTo>
                  <a:lnTo>
                    <a:pt x="137" y="165"/>
                  </a:lnTo>
                  <a:lnTo>
                    <a:pt x="131" y="165"/>
                  </a:lnTo>
                  <a:lnTo>
                    <a:pt x="137" y="165"/>
                  </a:lnTo>
                  <a:lnTo>
                    <a:pt x="140" y="162"/>
                  </a:lnTo>
                  <a:lnTo>
                    <a:pt x="140" y="156"/>
                  </a:lnTo>
                  <a:lnTo>
                    <a:pt x="140" y="153"/>
                  </a:lnTo>
                  <a:lnTo>
                    <a:pt x="146" y="147"/>
                  </a:lnTo>
                  <a:lnTo>
                    <a:pt x="150" y="141"/>
                  </a:lnTo>
                  <a:lnTo>
                    <a:pt x="150" y="138"/>
                  </a:lnTo>
                  <a:lnTo>
                    <a:pt x="146" y="131"/>
                  </a:lnTo>
                  <a:lnTo>
                    <a:pt x="146" y="125"/>
                  </a:lnTo>
                  <a:lnTo>
                    <a:pt x="150" y="122"/>
                  </a:lnTo>
                  <a:lnTo>
                    <a:pt x="150" y="125"/>
                  </a:lnTo>
                  <a:lnTo>
                    <a:pt x="156" y="125"/>
                  </a:lnTo>
                  <a:lnTo>
                    <a:pt x="162" y="122"/>
                  </a:lnTo>
                  <a:lnTo>
                    <a:pt x="156" y="122"/>
                  </a:lnTo>
                  <a:lnTo>
                    <a:pt x="156" y="116"/>
                  </a:lnTo>
                  <a:lnTo>
                    <a:pt x="156" y="110"/>
                  </a:lnTo>
                  <a:lnTo>
                    <a:pt x="150" y="110"/>
                  </a:lnTo>
                  <a:lnTo>
                    <a:pt x="150" y="107"/>
                  </a:lnTo>
                  <a:lnTo>
                    <a:pt x="156" y="101"/>
                  </a:lnTo>
                  <a:lnTo>
                    <a:pt x="162" y="101"/>
                  </a:lnTo>
                  <a:lnTo>
                    <a:pt x="162" y="95"/>
                  </a:lnTo>
                  <a:lnTo>
                    <a:pt x="162" y="92"/>
                  </a:lnTo>
                  <a:lnTo>
                    <a:pt x="165" y="92"/>
                  </a:lnTo>
                  <a:lnTo>
                    <a:pt x="165" y="86"/>
                  </a:lnTo>
                  <a:lnTo>
                    <a:pt x="177" y="86"/>
                  </a:lnTo>
                  <a:lnTo>
                    <a:pt x="177" y="79"/>
                  </a:lnTo>
                  <a:lnTo>
                    <a:pt x="165" y="76"/>
                  </a:lnTo>
                  <a:lnTo>
                    <a:pt x="162" y="76"/>
                  </a:lnTo>
                  <a:lnTo>
                    <a:pt x="156" y="79"/>
                  </a:lnTo>
                  <a:lnTo>
                    <a:pt x="165" y="70"/>
                  </a:lnTo>
                  <a:lnTo>
                    <a:pt x="162" y="70"/>
                  </a:lnTo>
                  <a:lnTo>
                    <a:pt x="156" y="67"/>
                  </a:lnTo>
                  <a:lnTo>
                    <a:pt x="156" y="61"/>
                  </a:lnTo>
                  <a:lnTo>
                    <a:pt x="156" y="52"/>
                  </a:lnTo>
                  <a:lnTo>
                    <a:pt x="156" y="46"/>
                  </a:lnTo>
                  <a:lnTo>
                    <a:pt x="162" y="40"/>
                  </a:lnTo>
                  <a:lnTo>
                    <a:pt x="165" y="37"/>
                  </a:lnTo>
                  <a:lnTo>
                    <a:pt x="171" y="40"/>
                  </a:lnTo>
                  <a:lnTo>
                    <a:pt x="171" y="37"/>
                  </a:lnTo>
                  <a:lnTo>
                    <a:pt x="177" y="37"/>
                  </a:lnTo>
                  <a:lnTo>
                    <a:pt x="180" y="31"/>
                  </a:lnTo>
                  <a:lnTo>
                    <a:pt x="180" y="37"/>
                  </a:lnTo>
                  <a:lnTo>
                    <a:pt x="186" y="37"/>
                  </a:lnTo>
                  <a:lnTo>
                    <a:pt x="192" y="31"/>
                  </a:lnTo>
                  <a:lnTo>
                    <a:pt x="195" y="27"/>
                  </a:lnTo>
                  <a:lnTo>
                    <a:pt x="201" y="27"/>
                  </a:lnTo>
                  <a:lnTo>
                    <a:pt x="201" y="21"/>
                  </a:lnTo>
                  <a:lnTo>
                    <a:pt x="205" y="21"/>
                  </a:lnTo>
                  <a:lnTo>
                    <a:pt x="205" y="15"/>
                  </a:lnTo>
                  <a:lnTo>
                    <a:pt x="211" y="15"/>
                  </a:lnTo>
                  <a:lnTo>
                    <a:pt x="217" y="21"/>
                  </a:lnTo>
                  <a:lnTo>
                    <a:pt x="220" y="15"/>
                  </a:lnTo>
                  <a:lnTo>
                    <a:pt x="217" y="12"/>
                  </a:lnTo>
                  <a:lnTo>
                    <a:pt x="220" y="12"/>
                  </a:lnTo>
                  <a:lnTo>
                    <a:pt x="226" y="0"/>
                  </a:lnTo>
                  <a:lnTo>
                    <a:pt x="232" y="12"/>
                  </a:lnTo>
                  <a:lnTo>
                    <a:pt x="235" y="15"/>
                  </a:lnTo>
                  <a:lnTo>
                    <a:pt x="232" y="27"/>
                  </a:lnTo>
                  <a:lnTo>
                    <a:pt x="232" y="31"/>
                  </a:lnTo>
                  <a:lnTo>
                    <a:pt x="232" y="37"/>
                  </a:lnTo>
                  <a:lnTo>
                    <a:pt x="235" y="40"/>
                  </a:lnTo>
                  <a:lnTo>
                    <a:pt x="235" y="46"/>
                  </a:lnTo>
                  <a:lnTo>
                    <a:pt x="232" y="52"/>
                  </a:lnTo>
                  <a:lnTo>
                    <a:pt x="232" y="55"/>
                  </a:lnTo>
                  <a:lnTo>
                    <a:pt x="232" y="67"/>
                  </a:lnTo>
                  <a:lnTo>
                    <a:pt x="232" y="70"/>
                  </a:lnTo>
                  <a:lnTo>
                    <a:pt x="235" y="70"/>
                  </a:lnTo>
                  <a:lnTo>
                    <a:pt x="241" y="76"/>
                  </a:lnTo>
                  <a:lnTo>
                    <a:pt x="247" y="76"/>
                  </a:lnTo>
                  <a:lnTo>
                    <a:pt x="247" y="79"/>
                  </a:lnTo>
                  <a:lnTo>
                    <a:pt x="250" y="86"/>
                  </a:lnTo>
                  <a:lnTo>
                    <a:pt x="250" y="92"/>
                  </a:lnTo>
                  <a:lnTo>
                    <a:pt x="250" y="95"/>
                  </a:lnTo>
                  <a:lnTo>
                    <a:pt x="250" y="101"/>
                  </a:lnTo>
                  <a:lnTo>
                    <a:pt x="250" y="125"/>
                  </a:lnTo>
                  <a:lnTo>
                    <a:pt x="247" y="122"/>
                  </a:lnTo>
                  <a:lnTo>
                    <a:pt x="241" y="122"/>
                  </a:lnTo>
                  <a:lnTo>
                    <a:pt x="235" y="122"/>
                  </a:lnTo>
                  <a:lnTo>
                    <a:pt x="235" y="125"/>
                  </a:lnTo>
                  <a:lnTo>
                    <a:pt x="241" y="125"/>
                  </a:lnTo>
                  <a:lnTo>
                    <a:pt x="250" y="131"/>
                  </a:lnTo>
                  <a:lnTo>
                    <a:pt x="250" y="138"/>
                  </a:lnTo>
                  <a:lnTo>
                    <a:pt x="256" y="141"/>
                  </a:lnTo>
                  <a:lnTo>
                    <a:pt x="256" y="147"/>
                  </a:lnTo>
                  <a:lnTo>
                    <a:pt x="256" y="153"/>
                  </a:lnTo>
                  <a:lnTo>
                    <a:pt x="256" y="156"/>
                  </a:lnTo>
                  <a:lnTo>
                    <a:pt x="250" y="162"/>
                  </a:lnTo>
                  <a:lnTo>
                    <a:pt x="247" y="165"/>
                  </a:lnTo>
                  <a:lnTo>
                    <a:pt x="241" y="165"/>
                  </a:lnTo>
                  <a:lnTo>
                    <a:pt x="241" y="171"/>
                  </a:lnTo>
                  <a:lnTo>
                    <a:pt x="241" y="177"/>
                  </a:lnTo>
                  <a:lnTo>
                    <a:pt x="247" y="180"/>
                  </a:lnTo>
                  <a:lnTo>
                    <a:pt x="250" y="177"/>
                  </a:lnTo>
                  <a:lnTo>
                    <a:pt x="256" y="177"/>
                  </a:lnTo>
                  <a:lnTo>
                    <a:pt x="263" y="171"/>
                  </a:lnTo>
                  <a:lnTo>
                    <a:pt x="266" y="177"/>
                  </a:lnTo>
                  <a:lnTo>
                    <a:pt x="275" y="177"/>
                  </a:lnTo>
                  <a:lnTo>
                    <a:pt x="287" y="180"/>
                  </a:lnTo>
                  <a:lnTo>
                    <a:pt x="293" y="186"/>
                  </a:lnTo>
                  <a:lnTo>
                    <a:pt x="293" y="196"/>
                  </a:lnTo>
                  <a:lnTo>
                    <a:pt x="293" y="202"/>
                  </a:lnTo>
                  <a:lnTo>
                    <a:pt x="287" y="211"/>
                  </a:lnTo>
                  <a:lnTo>
                    <a:pt x="287" y="217"/>
                  </a:lnTo>
                  <a:lnTo>
                    <a:pt x="281" y="220"/>
                  </a:lnTo>
                  <a:lnTo>
                    <a:pt x="275" y="226"/>
                  </a:lnTo>
                  <a:lnTo>
                    <a:pt x="272" y="226"/>
                  </a:lnTo>
                  <a:lnTo>
                    <a:pt x="266" y="226"/>
                  </a:lnTo>
                  <a:lnTo>
                    <a:pt x="266" y="232"/>
                  </a:lnTo>
                  <a:lnTo>
                    <a:pt x="263" y="232"/>
                  </a:lnTo>
                  <a:lnTo>
                    <a:pt x="256" y="232"/>
                  </a:lnTo>
                  <a:lnTo>
                    <a:pt x="250" y="232"/>
                  </a:lnTo>
                  <a:lnTo>
                    <a:pt x="247" y="235"/>
                  </a:lnTo>
                  <a:lnTo>
                    <a:pt x="250" y="235"/>
                  </a:lnTo>
                  <a:lnTo>
                    <a:pt x="250" y="241"/>
                  </a:lnTo>
                  <a:lnTo>
                    <a:pt x="247" y="248"/>
                  </a:lnTo>
                  <a:lnTo>
                    <a:pt x="241" y="241"/>
                  </a:lnTo>
                  <a:lnTo>
                    <a:pt x="235" y="241"/>
                  </a:lnTo>
                  <a:lnTo>
                    <a:pt x="232" y="241"/>
                  </a:lnTo>
                  <a:lnTo>
                    <a:pt x="232" y="248"/>
                  </a:lnTo>
                  <a:lnTo>
                    <a:pt x="235" y="251"/>
                  </a:lnTo>
                  <a:lnTo>
                    <a:pt x="241" y="257"/>
                  </a:lnTo>
                  <a:lnTo>
                    <a:pt x="247" y="257"/>
                  </a:lnTo>
                  <a:lnTo>
                    <a:pt x="250" y="263"/>
                  </a:lnTo>
                  <a:lnTo>
                    <a:pt x="256" y="257"/>
                  </a:lnTo>
                  <a:lnTo>
                    <a:pt x="263" y="257"/>
                  </a:lnTo>
                  <a:lnTo>
                    <a:pt x="266" y="263"/>
                  </a:lnTo>
                  <a:lnTo>
                    <a:pt x="263" y="266"/>
                  </a:lnTo>
                  <a:lnTo>
                    <a:pt x="256" y="272"/>
                  </a:lnTo>
                  <a:lnTo>
                    <a:pt x="250" y="272"/>
                  </a:lnTo>
                  <a:lnTo>
                    <a:pt x="247" y="275"/>
                  </a:lnTo>
                  <a:lnTo>
                    <a:pt x="241" y="281"/>
                  </a:lnTo>
                  <a:lnTo>
                    <a:pt x="235" y="275"/>
                  </a:lnTo>
                  <a:lnTo>
                    <a:pt x="232" y="275"/>
                  </a:lnTo>
                  <a:lnTo>
                    <a:pt x="220" y="281"/>
                  </a:lnTo>
                  <a:lnTo>
                    <a:pt x="217" y="275"/>
                  </a:lnTo>
                  <a:lnTo>
                    <a:pt x="211" y="275"/>
                  </a:lnTo>
                  <a:lnTo>
                    <a:pt x="205" y="272"/>
                  </a:lnTo>
                  <a:lnTo>
                    <a:pt x="201" y="272"/>
                  </a:lnTo>
                  <a:lnTo>
                    <a:pt x="195" y="272"/>
                  </a:lnTo>
                  <a:lnTo>
                    <a:pt x="192" y="272"/>
                  </a:lnTo>
                  <a:lnTo>
                    <a:pt x="180" y="272"/>
                  </a:lnTo>
                  <a:lnTo>
                    <a:pt x="180" y="266"/>
                  </a:lnTo>
                  <a:lnTo>
                    <a:pt x="177" y="266"/>
                  </a:lnTo>
                  <a:lnTo>
                    <a:pt x="171" y="266"/>
                  </a:lnTo>
                  <a:lnTo>
                    <a:pt x="165" y="263"/>
                  </a:lnTo>
                  <a:lnTo>
                    <a:pt x="162" y="257"/>
                  </a:lnTo>
                  <a:lnTo>
                    <a:pt x="156" y="263"/>
                  </a:lnTo>
                  <a:lnTo>
                    <a:pt x="156" y="266"/>
                  </a:lnTo>
                  <a:lnTo>
                    <a:pt x="146" y="266"/>
                  </a:lnTo>
                  <a:lnTo>
                    <a:pt x="140" y="263"/>
                  </a:lnTo>
                  <a:lnTo>
                    <a:pt x="131" y="263"/>
                  </a:lnTo>
                  <a:lnTo>
                    <a:pt x="125" y="266"/>
                  </a:lnTo>
                  <a:lnTo>
                    <a:pt x="122" y="266"/>
                  </a:lnTo>
                  <a:lnTo>
                    <a:pt x="122" y="263"/>
                  </a:lnTo>
                  <a:lnTo>
                    <a:pt x="116" y="257"/>
                  </a:lnTo>
                  <a:lnTo>
                    <a:pt x="110" y="251"/>
                  </a:lnTo>
                  <a:lnTo>
                    <a:pt x="107" y="251"/>
                  </a:lnTo>
                  <a:lnTo>
                    <a:pt x="101" y="251"/>
                  </a:lnTo>
                  <a:lnTo>
                    <a:pt x="95" y="251"/>
                  </a:lnTo>
                  <a:lnTo>
                    <a:pt x="91" y="251"/>
                  </a:lnTo>
                  <a:lnTo>
                    <a:pt x="85" y="248"/>
                  </a:lnTo>
                  <a:lnTo>
                    <a:pt x="79" y="251"/>
                  </a:lnTo>
                  <a:lnTo>
                    <a:pt x="79" y="257"/>
                  </a:lnTo>
                  <a:lnTo>
                    <a:pt x="79" y="263"/>
                  </a:lnTo>
                  <a:lnTo>
                    <a:pt x="76" y="266"/>
                  </a:lnTo>
                  <a:lnTo>
                    <a:pt x="67" y="266"/>
                  </a:lnTo>
                  <a:lnTo>
                    <a:pt x="61" y="263"/>
                  </a:lnTo>
                  <a:lnTo>
                    <a:pt x="61" y="257"/>
                  </a:lnTo>
                  <a:lnTo>
                    <a:pt x="52" y="257"/>
                  </a:lnTo>
                  <a:lnTo>
                    <a:pt x="40" y="251"/>
                  </a:lnTo>
                  <a:lnTo>
                    <a:pt x="30" y="257"/>
                  </a:lnTo>
                  <a:lnTo>
                    <a:pt x="24" y="263"/>
                  </a:lnTo>
                  <a:lnTo>
                    <a:pt x="24" y="257"/>
                  </a:lnTo>
                  <a:lnTo>
                    <a:pt x="21" y="257"/>
                  </a:lnTo>
                  <a:lnTo>
                    <a:pt x="21" y="263"/>
                  </a:lnTo>
                  <a:lnTo>
                    <a:pt x="15" y="263"/>
                  </a:lnTo>
                  <a:lnTo>
                    <a:pt x="9" y="263"/>
                  </a:lnTo>
                  <a:lnTo>
                    <a:pt x="9" y="251"/>
                  </a:lnTo>
                  <a:lnTo>
                    <a:pt x="6" y="251"/>
                  </a:lnTo>
                  <a:lnTo>
                    <a:pt x="0" y="251"/>
                  </a:lnTo>
                  <a:lnTo>
                    <a:pt x="9" y="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7" name="Freeform 79"/>
            <p:cNvSpPr>
              <a:spLocks/>
            </p:cNvSpPr>
            <p:nvPr/>
          </p:nvSpPr>
          <p:spPr bwMode="auto">
            <a:xfrm>
              <a:off x="2056555" y="3507318"/>
              <a:ext cx="226484" cy="207433"/>
            </a:xfrm>
            <a:custGeom>
              <a:avLst/>
              <a:gdLst>
                <a:gd name="T0" fmla="*/ 97 w 107"/>
                <a:gd name="T1" fmla="*/ 9 h 98"/>
                <a:gd name="T2" fmla="*/ 91 w 107"/>
                <a:gd name="T3" fmla="*/ 3 h 98"/>
                <a:gd name="T4" fmla="*/ 85 w 107"/>
                <a:gd name="T5" fmla="*/ 0 h 98"/>
                <a:gd name="T6" fmla="*/ 67 w 107"/>
                <a:gd name="T7" fmla="*/ 3 h 98"/>
                <a:gd name="T8" fmla="*/ 52 w 107"/>
                <a:gd name="T9" fmla="*/ 9 h 98"/>
                <a:gd name="T10" fmla="*/ 42 w 107"/>
                <a:gd name="T11" fmla="*/ 15 h 98"/>
                <a:gd name="T12" fmla="*/ 45 w 107"/>
                <a:gd name="T13" fmla="*/ 18 h 98"/>
                <a:gd name="T14" fmla="*/ 58 w 107"/>
                <a:gd name="T15" fmla="*/ 18 h 98"/>
                <a:gd name="T16" fmla="*/ 67 w 107"/>
                <a:gd name="T17" fmla="*/ 15 h 98"/>
                <a:gd name="T18" fmla="*/ 61 w 107"/>
                <a:gd name="T19" fmla="*/ 25 h 98"/>
                <a:gd name="T20" fmla="*/ 61 w 107"/>
                <a:gd name="T21" fmla="*/ 34 h 98"/>
                <a:gd name="T22" fmla="*/ 61 w 107"/>
                <a:gd name="T23" fmla="*/ 40 h 98"/>
                <a:gd name="T24" fmla="*/ 52 w 107"/>
                <a:gd name="T25" fmla="*/ 43 h 98"/>
                <a:gd name="T26" fmla="*/ 42 w 107"/>
                <a:gd name="T27" fmla="*/ 55 h 98"/>
                <a:gd name="T28" fmla="*/ 30 w 107"/>
                <a:gd name="T29" fmla="*/ 55 h 98"/>
                <a:gd name="T30" fmla="*/ 21 w 107"/>
                <a:gd name="T31" fmla="*/ 55 h 98"/>
                <a:gd name="T32" fmla="*/ 12 w 107"/>
                <a:gd name="T33" fmla="*/ 49 h 98"/>
                <a:gd name="T34" fmla="*/ 6 w 107"/>
                <a:gd name="T35" fmla="*/ 58 h 98"/>
                <a:gd name="T36" fmla="*/ 12 w 107"/>
                <a:gd name="T37" fmla="*/ 64 h 98"/>
                <a:gd name="T38" fmla="*/ 15 w 107"/>
                <a:gd name="T39" fmla="*/ 70 h 98"/>
                <a:gd name="T40" fmla="*/ 12 w 107"/>
                <a:gd name="T41" fmla="*/ 73 h 98"/>
                <a:gd name="T42" fmla="*/ 27 w 107"/>
                <a:gd name="T43" fmla="*/ 70 h 98"/>
                <a:gd name="T44" fmla="*/ 36 w 107"/>
                <a:gd name="T45" fmla="*/ 70 h 98"/>
                <a:gd name="T46" fmla="*/ 36 w 107"/>
                <a:gd name="T47" fmla="*/ 80 h 98"/>
                <a:gd name="T48" fmla="*/ 36 w 107"/>
                <a:gd name="T49" fmla="*/ 80 h 98"/>
                <a:gd name="T50" fmla="*/ 45 w 107"/>
                <a:gd name="T51" fmla="*/ 83 h 98"/>
                <a:gd name="T52" fmla="*/ 45 w 107"/>
                <a:gd name="T53" fmla="*/ 89 h 98"/>
                <a:gd name="T54" fmla="*/ 58 w 107"/>
                <a:gd name="T55" fmla="*/ 98 h 98"/>
                <a:gd name="T56" fmla="*/ 70 w 107"/>
                <a:gd name="T57" fmla="*/ 98 h 98"/>
                <a:gd name="T58" fmla="*/ 82 w 107"/>
                <a:gd name="T59" fmla="*/ 95 h 98"/>
                <a:gd name="T60" fmla="*/ 85 w 107"/>
                <a:gd name="T61" fmla="*/ 89 h 98"/>
                <a:gd name="T62" fmla="*/ 82 w 107"/>
                <a:gd name="T63" fmla="*/ 80 h 98"/>
                <a:gd name="T64" fmla="*/ 82 w 107"/>
                <a:gd name="T65" fmla="*/ 70 h 98"/>
                <a:gd name="T66" fmla="*/ 91 w 107"/>
                <a:gd name="T67" fmla="*/ 55 h 98"/>
                <a:gd name="T68" fmla="*/ 91 w 107"/>
                <a:gd name="T69" fmla="*/ 55 h 98"/>
                <a:gd name="T70" fmla="*/ 97 w 107"/>
                <a:gd name="T71" fmla="*/ 43 h 98"/>
                <a:gd name="T72" fmla="*/ 100 w 107"/>
                <a:gd name="T73" fmla="*/ 34 h 98"/>
                <a:gd name="T74" fmla="*/ 107 w 107"/>
                <a:gd name="T75" fmla="*/ 25 h 98"/>
                <a:gd name="T76" fmla="*/ 100 w 107"/>
                <a:gd name="T77" fmla="*/ 1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7" h="98">
                  <a:moveTo>
                    <a:pt x="100" y="15"/>
                  </a:moveTo>
                  <a:lnTo>
                    <a:pt x="97" y="9"/>
                  </a:lnTo>
                  <a:lnTo>
                    <a:pt x="97" y="3"/>
                  </a:lnTo>
                  <a:lnTo>
                    <a:pt x="91" y="3"/>
                  </a:lnTo>
                  <a:lnTo>
                    <a:pt x="85" y="3"/>
                  </a:lnTo>
                  <a:lnTo>
                    <a:pt x="85" y="0"/>
                  </a:lnTo>
                  <a:lnTo>
                    <a:pt x="70" y="3"/>
                  </a:lnTo>
                  <a:lnTo>
                    <a:pt x="67" y="3"/>
                  </a:lnTo>
                  <a:lnTo>
                    <a:pt x="61" y="9"/>
                  </a:lnTo>
                  <a:lnTo>
                    <a:pt x="52" y="9"/>
                  </a:lnTo>
                  <a:lnTo>
                    <a:pt x="45" y="15"/>
                  </a:lnTo>
                  <a:lnTo>
                    <a:pt x="42" y="15"/>
                  </a:lnTo>
                  <a:lnTo>
                    <a:pt x="42" y="18"/>
                  </a:lnTo>
                  <a:lnTo>
                    <a:pt x="45" y="18"/>
                  </a:lnTo>
                  <a:lnTo>
                    <a:pt x="52" y="15"/>
                  </a:lnTo>
                  <a:lnTo>
                    <a:pt x="58" y="18"/>
                  </a:lnTo>
                  <a:lnTo>
                    <a:pt x="61" y="15"/>
                  </a:lnTo>
                  <a:lnTo>
                    <a:pt x="67" y="15"/>
                  </a:lnTo>
                  <a:lnTo>
                    <a:pt x="67" y="18"/>
                  </a:lnTo>
                  <a:lnTo>
                    <a:pt x="61" y="25"/>
                  </a:lnTo>
                  <a:lnTo>
                    <a:pt x="61" y="28"/>
                  </a:lnTo>
                  <a:lnTo>
                    <a:pt x="61" y="34"/>
                  </a:lnTo>
                  <a:lnTo>
                    <a:pt x="58" y="34"/>
                  </a:lnTo>
                  <a:lnTo>
                    <a:pt x="61" y="40"/>
                  </a:lnTo>
                  <a:lnTo>
                    <a:pt x="58" y="43"/>
                  </a:lnTo>
                  <a:lnTo>
                    <a:pt x="52" y="43"/>
                  </a:lnTo>
                  <a:lnTo>
                    <a:pt x="45" y="49"/>
                  </a:lnTo>
                  <a:lnTo>
                    <a:pt x="42" y="55"/>
                  </a:lnTo>
                  <a:lnTo>
                    <a:pt x="36" y="49"/>
                  </a:lnTo>
                  <a:lnTo>
                    <a:pt x="30" y="55"/>
                  </a:lnTo>
                  <a:lnTo>
                    <a:pt x="27" y="55"/>
                  </a:lnTo>
                  <a:lnTo>
                    <a:pt x="21" y="55"/>
                  </a:lnTo>
                  <a:lnTo>
                    <a:pt x="15" y="55"/>
                  </a:lnTo>
                  <a:lnTo>
                    <a:pt x="12" y="49"/>
                  </a:lnTo>
                  <a:lnTo>
                    <a:pt x="6" y="55"/>
                  </a:lnTo>
                  <a:lnTo>
                    <a:pt x="6" y="58"/>
                  </a:lnTo>
                  <a:lnTo>
                    <a:pt x="0" y="64"/>
                  </a:lnTo>
                  <a:lnTo>
                    <a:pt x="12" y="64"/>
                  </a:lnTo>
                  <a:lnTo>
                    <a:pt x="15" y="64"/>
                  </a:lnTo>
                  <a:lnTo>
                    <a:pt x="15" y="70"/>
                  </a:lnTo>
                  <a:lnTo>
                    <a:pt x="12" y="70"/>
                  </a:lnTo>
                  <a:lnTo>
                    <a:pt x="12" y="73"/>
                  </a:lnTo>
                  <a:lnTo>
                    <a:pt x="21" y="73"/>
                  </a:lnTo>
                  <a:lnTo>
                    <a:pt x="27" y="70"/>
                  </a:lnTo>
                  <a:lnTo>
                    <a:pt x="30" y="70"/>
                  </a:lnTo>
                  <a:lnTo>
                    <a:pt x="36" y="70"/>
                  </a:lnTo>
                  <a:lnTo>
                    <a:pt x="36" y="73"/>
                  </a:lnTo>
                  <a:lnTo>
                    <a:pt x="36" y="80"/>
                  </a:lnTo>
                  <a:lnTo>
                    <a:pt x="42" y="80"/>
                  </a:lnTo>
                  <a:lnTo>
                    <a:pt x="36" y="80"/>
                  </a:lnTo>
                  <a:lnTo>
                    <a:pt x="36" y="83"/>
                  </a:lnTo>
                  <a:lnTo>
                    <a:pt x="45" y="83"/>
                  </a:lnTo>
                  <a:lnTo>
                    <a:pt x="52" y="83"/>
                  </a:lnTo>
                  <a:lnTo>
                    <a:pt x="45" y="89"/>
                  </a:lnTo>
                  <a:lnTo>
                    <a:pt x="52" y="95"/>
                  </a:lnTo>
                  <a:lnTo>
                    <a:pt x="58" y="98"/>
                  </a:lnTo>
                  <a:lnTo>
                    <a:pt x="61" y="98"/>
                  </a:lnTo>
                  <a:lnTo>
                    <a:pt x="70" y="98"/>
                  </a:lnTo>
                  <a:lnTo>
                    <a:pt x="76" y="98"/>
                  </a:lnTo>
                  <a:lnTo>
                    <a:pt x="82" y="95"/>
                  </a:lnTo>
                  <a:lnTo>
                    <a:pt x="82" y="89"/>
                  </a:lnTo>
                  <a:lnTo>
                    <a:pt x="85" y="89"/>
                  </a:lnTo>
                  <a:lnTo>
                    <a:pt x="85" y="80"/>
                  </a:lnTo>
                  <a:lnTo>
                    <a:pt x="82" y="80"/>
                  </a:lnTo>
                  <a:lnTo>
                    <a:pt x="82" y="73"/>
                  </a:lnTo>
                  <a:lnTo>
                    <a:pt x="82" y="70"/>
                  </a:lnTo>
                  <a:lnTo>
                    <a:pt x="85" y="64"/>
                  </a:lnTo>
                  <a:lnTo>
                    <a:pt x="91" y="55"/>
                  </a:lnTo>
                  <a:lnTo>
                    <a:pt x="85" y="55"/>
                  </a:lnTo>
                  <a:lnTo>
                    <a:pt x="91" y="55"/>
                  </a:lnTo>
                  <a:lnTo>
                    <a:pt x="97" y="49"/>
                  </a:lnTo>
                  <a:lnTo>
                    <a:pt x="97" y="43"/>
                  </a:lnTo>
                  <a:lnTo>
                    <a:pt x="97" y="40"/>
                  </a:lnTo>
                  <a:lnTo>
                    <a:pt x="100" y="34"/>
                  </a:lnTo>
                  <a:lnTo>
                    <a:pt x="107" y="28"/>
                  </a:lnTo>
                  <a:lnTo>
                    <a:pt x="107" y="25"/>
                  </a:lnTo>
                  <a:lnTo>
                    <a:pt x="100" y="18"/>
                  </a:lnTo>
                  <a:lnTo>
                    <a:pt x="100" y="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8" name="Freeform 80"/>
            <p:cNvSpPr>
              <a:spLocks/>
            </p:cNvSpPr>
            <p:nvPr/>
          </p:nvSpPr>
          <p:spPr bwMode="auto">
            <a:xfrm>
              <a:off x="2056555" y="3507318"/>
              <a:ext cx="226484" cy="207433"/>
            </a:xfrm>
            <a:custGeom>
              <a:avLst/>
              <a:gdLst>
                <a:gd name="T0" fmla="*/ 97 w 107"/>
                <a:gd name="T1" fmla="*/ 9 h 98"/>
                <a:gd name="T2" fmla="*/ 91 w 107"/>
                <a:gd name="T3" fmla="*/ 3 h 98"/>
                <a:gd name="T4" fmla="*/ 85 w 107"/>
                <a:gd name="T5" fmla="*/ 0 h 98"/>
                <a:gd name="T6" fmla="*/ 67 w 107"/>
                <a:gd name="T7" fmla="*/ 3 h 98"/>
                <a:gd name="T8" fmla="*/ 52 w 107"/>
                <a:gd name="T9" fmla="*/ 9 h 98"/>
                <a:gd name="T10" fmla="*/ 42 w 107"/>
                <a:gd name="T11" fmla="*/ 15 h 98"/>
                <a:gd name="T12" fmla="*/ 45 w 107"/>
                <a:gd name="T13" fmla="*/ 18 h 98"/>
                <a:gd name="T14" fmla="*/ 58 w 107"/>
                <a:gd name="T15" fmla="*/ 18 h 98"/>
                <a:gd name="T16" fmla="*/ 67 w 107"/>
                <a:gd name="T17" fmla="*/ 15 h 98"/>
                <a:gd name="T18" fmla="*/ 61 w 107"/>
                <a:gd name="T19" fmla="*/ 25 h 98"/>
                <a:gd name="T20" fmla="*/ 61 w 107"/>
                <a:gd name="T21" fmla="*/ 34 h 98"/>
                <a:gd name="T22" fmla="*/ 61 w 107"/>
                <a:gd name="T23" fmla="*/ 40 h 98"/>
                <a:gd name="T24" fmla="*/ 52 w 107"/>
                <a:gd name="T25" fmla="*/ 43 h 98"/>
                <a:gd name="T26" fmla="*/ 42 w 107"/>
                <a:gd name="T27" fmla="*/ 55 h 98"/>
                <a:gd name="T28" fmla="*/ 30 w 107"/>
                <a:gd name="T29" fmla="*/ 55 h 98"/>
                <a:gd name="T30" fmla="*/ 21 w 107"/>
                <a:gd name="T31" fmla="*/ 55 h 98"/>
                <a:gd name="T32" fmla="*/ 12 w 107"/>
                <a:gd name="T33" fmla="*/ 49 h 98"/>
                <a:gd name="T34" fmla="*/ 6 w 107"/>
                <a:gd name="T35" fmla="*/ 58 h 98"/>
                <a:gd name="T36" fmla="*/ 12 w 107"/>
                <a:gd name="T37" fmla="*/ 64 h 98"/>
                <a:gd name="T38" fmla="*/ 15 w 107"/>
                <a:gd name="T39" fmla="*/ 70 h 98"/>
                <a:gd name="T40" fmla="*/ 12 w 107"/>
                <a:gd name="T41" fmla="*/ 73 h 98"/>
                <a:gd name="T42" fmla="*/ 27 w 107"/>
                <a:gd name="T43" fmla="*/ 70 h 98"/>
                <a:gd name="T44" fmla="*/ 36 w 107"/>
                <a:gd name="T45" fmla="*/ 70 h 98"/>
                <a:gd name="T46" fmla="*/ 36 w 107"/>
                <a:gd name="T47" fmla="*/ 80 h 98"/>
                <a:gd name="T48" fmla="*/ 36 w 107"/>
                <a:gd name="T49" fmla="*/ 80 h 98"/>
                <a:gd name="T50" fmla="*/ 45 w 107"/>
                <a:gd name="T51" fmla="*/ 83 h 98"/>
                <a:gd name="T52" fmla="*/ 45 w 107"/>
                <a:gd name="T53" fmla="*/ 89 h 98"/>
                <a:gd name="T54" fmla="*/ 58 w 107"/>
                <a:gd name="T55" fmla="*/ 98 h 98"/>
                <a:gd name="T56" fmla="*/ 70 w 107"/>
                <a:gd name="T57" fmla="*/ 98 h 98"/>
                <a:gd name="T58" fmla="*/ 82 w 107"/>
                <a:gd name="T59" fmla="*/ 95 h 98"/>
                <a:gd name="T60" fmla="*/ 85 w 107"/>
                <a:gd name="T61" fmla="*/ 89 h 98"/>
                <a:gd name="T62" fmla="*/ 82 w 107"/>
                <a:gd name="T63" fmla="*/ 80 h 98"/>
                <a:gd name="T64" fmla="*/ 82 w 107"/>
                <a:gd name="T65" fmla="*/ 70 h 98"/>
                <a:gd name="T66" fmla="*/ 91 w 107"/>
                <a:gd name="T67" fmla="*/ 55 h 98"/>
                <a:gd name="T68" fmla="*/ 91 w 107"/>
                <a:gd name="T69" fmla="*/ 55 h 98"/>
                <a:gd name="T70" fmla="*/ 97 w 107"/>
                <a:gd name="T71" fmla="*/ 43 h 98"/>
                <a:gd name="T72" fmla="*/ 100 w 107"/>
                <a:gd name="T73" fmla="*/ 34 h 98"/>
                <a:gd name="T74" fmla="*/ 107 w 107"/>
                <a:gd name="T75" fmla="*/ 25 h 98"/>
                <a:gd name="T76" fmla="*/ 100 w 107"/>
                <a:gd name="T77" fmla="*/ 1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7" h="98">
                  <a:moveTo>
                    <a:pt x="100" y="15"/>
                  </a:moveTo>
                  <a:lnTo>
                    <a:pt x="97" y="9"/>
                  </a:lnTo>
                  <a:lnTo>
                    <a:pt x="97" y="3"/>
                  </a:lnTo>
                  <a:lnTo>
                    <a:pt x="91" y="3"/>
                  </a:lnTo>
                  <a:lnTo>
                    <a:pt x="85" y="3"/>
                  </a:lnTo>
                  <a:lnTo>
                    <a:pt x="85" y="0"/>
                  </a:lnTo>
                  <a:lnTo>
                    <a:pt x="70" y="3"/>
                  </a:lnTo>
                  <a:lnTo>
                    <a:pt x="67" y="3"/>
                  </a:lnTo>
                  <a:lnTo>
                    <a:pt x="61" y="9"/>
                  </a:lnTo>
                  <a:lnTo>
                    <a:pt x="52" y="9"/>
                  </a:lnTo>
                  <a:lnTo>
                    <a:pt x="45" y="15"/>
                  </a:lnTo>
                  <a:lnTo>
                    <a:pt x="42" y="15"/>
                  </a:lnTo>
                  <a:lnTo>
                    <a:pt x="42" y="18"/>
                  </a:lnTo>
                  <a:lnTo>
                    <a:pt x="45" y="18"/>
                  </a:lnTo>
                  <a:lnTo>
                    <a:pt x="52" y="15"/>
                  </a:lnTo>
                  <a:lnTo>
                    <a:pt x="58" y="18"/>
                  </a:lnTo>
                  <a:lnTo>
                    <a:pt x="61" y="15"/>
                  </a:lnTo>
                  <a:lnTo>
                    <a:pt x="67" y="15"/>
                  </a:lnTo>
                  <a:lnTo>
                    <a:pt x="67" y="18"/>
                  </a:lnTo>
                  <a:lnTo>
                    <a:pt x="61" y="25"/>
                  </a:lnTo>
                  <a:lnTo>
                    <a:pt x="61" y="28"/>
                  </a:lnTo>
                  <a:lnTo>
                    <a:pt x="61" y="34"/>
                  </a:lnTo>
                  <a:lnTo>
                    <a:pt x="58" y="34"/>
                  </a:lnTo>
                  <a:lnTo>
                    <a:pt x="61" y="40"/>
                  </a:lnTo>
                  <a:lnTo>
                    <a:pt x="58" y="43"/>
                  </a:lnTo>
                  <a:lnTo>
                    <a:pt x="52" y="43"/>
                  </a:lnTo>
                  <a:lnTo>
                    <a:pt x="45" y="49"/>
                  </a:lnTo>
                  <a:lnTo>
                    <a:pt x="42" y="55"/>
                  </a:lnTo>
                  <a:lnTo>
                    <a:pt x="36" y="49"/>
                  </a:lnTo>
                  <a:lnTo>
                    <a:pt x="30" y="55"/>
                  </a:lnTo>
                  <a:lnTo>
                    <a:pt x="27" y="55"/>
                  </a:lnTo>
                  <a:lnTo>
                    <a:pt x="21" y="55"/>
                  </a:lnTo>
                  <a:lnTo>
                    <a:pt x="15" y="55"/>
                  </a:lnTo>
                  <a:lnTo>
                    <a:pt x="12" y="49"/>
                  </a:lnTo>
                  <a:lnTo>
                    <a:pt x="6" y="55"/>
                  </a:lnTo>
                  <a:lnTo>
                    <a:pt x="6" y="58"/>
                  </a:lnTo>
                  <a:lnTo>
                    <a:pt x="0" y="64"/>
                  </a:lnTo>
                  <a:lnTo>
                    <a:pt x="12" y="64"/>
                  </a:lnTo>
                  <a:lnTo>
                    <a:pt x="15" y="64"/>
                  </a:lnTo>
                  <a:lnTo>
                    <a:pt x="15" y="70"/>
                  </a:lnTo>
                  <a:lnTo>
                    <a:pt x="12" y="70"/>
                  </a:lnTo>
                  <a:lnTo>
                    <a:pt x="12" y="73"/>
                  </a:lnTo>
                  <a:lnTo>
                    <a:pt x="21" y="73"/>
                  </a:lnTo>
                  <a:lnTo>
                    <a:pt x="27" y="70"/>
                  </a:lnTo>
                  <a:lnTo>
                    <a:pt x="30" y="70"/>
                  </a:lnTo>
                  <a:lnTo>
                    <a:pt x="36" y="70"/>
                  </a:lnTo>
                  <a:lnTo>
                    <a:pt x="36" y="73"/>
                  </a:lnTo>
                  <a:lnTo>
                    <a:pt x="36" y="80"/>
                  </a:lnTo>
                  <a:lnTo>
                    <a:pt x="42" y="80"/>
                  </a:lnTo>
                  <a:lnTo>
                    <a:pt x="36" y="80"/>
                  </a:lnTo>
                  <a:lnTo>
                    <a:pt x="36" y="83"/>
                  </a:lnTo>
                  <a:lnTo>
                    <a:pt x="45" y="83"/>
                  </a:lnTo>
                  <a:lnTo>
                    <a:pt x="52" y="83"/>
                  </a:lnTo>
                  <a:lnTo>
                    <a:pt x="45" y="89"/>
                  </a:lnTo>
                  <a:lnTo>
                    <a:pt x="52" y="95"/>
                  </a:lnTo>
                  <a:lnTo>
                    <a:pt x="58" y="98"/>
                  </a:lnTo>
                  <a:lnTo>
                    <a:pt x="61" y="98"/>
                  </a:lnTo>
                  <a:lnTo>
                    <a:pt x="70" y="98"/>
                  </a:lnTo>
                  <a:lnTo>
                    <a:pt x="76" y="98"/>
                  </a:lnTo>
                  <a:lnTo>
                    <a:pt x="82" y="95"/>
                  </a:lnTo>
                  <a:lnTo>
                    <a:pt x="82" y="89"/>
                  </a:lnTo>
                  <a:lnTo>
                    <a:pt x="85" y="89"/>
                  </a:lnTo>
                  <a:lnTo>
                    <a:pt x="85" y="80"/>
                  </a:lnTo>
                  <a:lnTo>
                    <a:pt x="82" y="80"/>
                  </a:lnTo>
                  <a:lnTo>
                    <a:pt x="82" y="73"/>
                  </a:lnTo>
                  <a:lnTo>
                    <a:pt x="82" y="70"/>
                  </a:lnTo>
                  <a:lnTo>
                    <a:pt x="85" y="64"/>
                  </a:lnTo>
                  <a:lnTo>
                    <a:pt x="91" y="55"/>
                  </a:lnTo>
                  <a:lnTo>
                    <a:pt x="85" y="55"/>
                  </a:lnTo>
                  <a:lnTo>
                    <a:pt x="91" y="55"/>
                  </a:lnTo>
                  <a:lnTo>
                    <a:pt x="97" y="49"/>
                  </a:lnTo>
                  <a:lnTo>
                    <a:pt x="97" y="43"/>
                  </a:lnTo>
                  <a:lnTo>
                    <a:pt x="97" y="40"/>
                  </a:lnTo>
                  <a:lnTo>
                    <a:pt x="100" y="34"/>
                  </a:lnTo>
                  <a:lnTo>
                    <a:pt x="107" y="28"/>
                  </a:lnTo>
                  <a:lnTo>
                    <a:pt x="107" y="25"/>
                  </a:lnTo>
                  <a:lnTo>
                    <a:pt x="100" y="18"/>
                  </a:lnTo>
                  <a:lnTo>
                    <a:pt x="100" y="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9" name="Freeform 81"/>
            <p:cNvSpPr>
              <a:spLocks/>
            </p:cNvSpPr>
            <p:nvPr/>
          </p:nvSpPr>
          <p:spPr bwMode="auto">
            <a:xfrm>
              <a:off x="2204722" y="2912535"/>
              <a:ext cx="311151" cy="433917"/>
            </a:xfrm>
            <a:custGeom>
              <a:avLst/>
              <a:gdLst>
                <a:gd name="T0" fmla="*/ 61 w 147"/>
                <a:gd name="T1" fmla="*/ 202 h 205"/>
                <a:gd name="T2" fmla="*/ 46 w 147"/>
                <a:gd name="T3" fmla="*/ 195 h 205"/>
                <a:gd name="T4" fmla="*/ 40 w 147"/>
                <a:gd name="T5" fmla="*/ 195 h 205"/>
                <a:gd name="T6" fmla="*/ 24 w 147"/>
                <a:gd name="T7" fmla="*/ 189 h 205"/>
                <a:gd name="T8" fmla="*/ 18 w 147"/>
                <a:gd name="T9" fmla="*/ 205 h 205"/>
                <a:gd name="T10" fmla="*/ 9 w 147"/>
                <a:gd name="T11" fmla="*/ 189 h 205"/>
                <a:gd name="T12" fmla="*/ 3 w 147"/>
                <a:gd name="T13" fmla="*/ 202 h 205"/>
                <a:gd name="T14" fmla="*/ 0 w 147"/>
                <a:gd name="T15" fmla="*/ 186 h 205"/>
                <a:gd name="T16" fmla="*/ 3 w 147"/>
                <a:gd name="T17" fmla="*/ 174 h 205"/>
                <a:gd name="T18" fmla="*/ 15 w 147"/>
                <a:gd name="T19" fmla="*/ 165 h 205"/>
                <a:gd name="T20" fmla="*/ 30 w 147"/>
                <a:gd name="T21" fmla="*/ 156 h 205"/>
                <a:gd name="T22" fmla="*/ 40 w 147"/>
                <a:gd name="T23" fmla="*/ 147 h 205"/>
                <a:gd name="T24" fmla="*/ 30 w 147"/>
                <a:gd name="T25" fmla="*/ 134 h 205"/>
                <a:gd name="T26" fmla="*/ 18 w 147"/>
                <a:gd name="T27" fmla="*/ 131 h 205"/>
                <a:gd name="T28" fmla="*/ 30 w 147"/>
                <a:gd name="T29" fmla="*/ 119 h 205"/>
                <a:gd name="T30" fmla="*/ 15 w 147"/>
                <a:gd name="T31" fmla="*/ 125 h 205"/>
                <a:gd name="T32" fmla="*/ 9 w 147"/>
                <a:gd name="T33" fmla="*/ 119 h 205"/>
                <a:gd name="T34" fmla="*/ 24 w 147"/>
                <a:gd name="T35" fmla="*/ 107 h 205"/>
                <a:gd name="T36" fmla="*/ 24 w 147"/>
                <a:gd name="T37" fmla="*/ 101 h 205"/>
                <a:gd name="T38" fmla="*/ 40 w 147"/>
                <a:gd name="T39" fmla="*/ 85 h 205"/>
                <a:gd name="T40" fmla="*/ 24 w 147"/>
                <a:gd name="T41" fmla="*/ 92 h 205"/>
                <a:gd name="T42" fmla="*/ 9 w 147"/>
                <a:gd name="T43" fmla="*/ 92 h 205"/>
                <a:gd name="T44" fmla="*/ 18 w 147"/>
                <a:gd name="T45" fmla="*/ 76 h 205"/>
                <a:gd name="T46" fmla="*/ 30 w 147"/>
                <a:gd name="T47" fmla="*/ 64 h 205"/>
                <a:gd name="T48" fmla="*/ 40 w 147"/>
                <a:gd name="T49" fmla="*/ 55 h 205"/>
                <a:gd name="T50" fmla="*/ 34 w 147"/>
                <a:gd name="T51" fmla="*/ 52 h 205"/>
                <a:gd name="T52" fmla="*/ 34 w 147"/>
                <a:gd name="T53" fmla="*/ 36 h 205"/>
                <a:gd name="T54" fmla="*/ 49 w 147"/>
                <a:gd name="T55" fmla="*/ 30 h 205"/>
                <a:gd name="T56" fmla="*/ 61 w 147"/>
                <a:gd name="T57" fmla="*/ 40 h 205"/>
                <a:gd name="T58" fmla="*/ 55 w 147"/>
                <a:gd name="T59" fmla="*/ 24 h 205"/>
                <a:gd name="T60" fmla="*/ 61 w 147"/>
                <a:gd name="T61" fmla="*/ 15 h 205"/>
                <a:gd name="T62" fmla="*/ 70 w 147"/>
                <a:gd name="T63" fmla="*/ 15 h 205"/>
                <a:gd name="T64" fmla="*/ 79 w 147"/>
                <a:gd name="T65" fmla="*/ 0 h 205"/>
                <a:gd name="T66" fmla="*/ 89 w 147"/>
                <a:gd name="T67" fmla="*/ 12 h 205"/>
                <a:gd name="T68" fmla="*/ 104 w 147"/>
                <a:gd name="T69" fmla="*/ 15 h 205"/>
                <a:gd name="T70" fmla="*/ 119 w 147"/>
                <a:gd name="T71" fmla="*/ 15 h 205"/>
                <a:gd name="T72" fmla="*/ 125 w 147"/>
                <a:gd name="T73" fmla="*/ 24 h 205"/>
                <a:gd name="T74" fmla="*/ 110 w 147"/>
                <a:gd name="T75" fmla="*/ 36 h 205"/>
                <a:gd name="T76" fmla="*/ 95 w 147"/>
                <a:gd name="T77" fmla="*/ 40 h 205"/>
                <a:gd name="T78" fmla="*/ 85 w 147"/>
                <a:gd name="T79" fmla="*/ 52 h 205"/>
                <a:gd name="T80" fmla="*/ 79 w 147"/>
                <a:gd name="T81" fmla="*/ 61 h 205"/>
                <a:gd name="T82" fmla="*/ 76 w 147"/>
                <a:gd name="T83" fmla="*/ 70 h 205"/>
                <a:gd name="T84" fmla="*/ 95 w 147"/>
                <a:gd name="T85" fmla="*/ 64 h 205"/>
                <a:gd name="T86" fmla="*/ 119 w 147"/>
                <a:gd name="T87" fmla="*/ 64 h 205"/>
                <a:gd name="T88" fmla="*/ 131 w 147"/>
                <a:gd name="T89" fmla="*/ 76 h 205"/>
                <a:gd name="T90" fmla="*/ 147 w 147"/>
                <a:gd name="T91" fmla="*/ 76 h 205"/>
                <a:gd name="T92" fmla="*/ 140 w 147"/>
                <a:gd name="T93" fmla="*/ 92 h 205"/>
                <a:gd name="T94" fmla="*/ 131 w 147"/>
                <a:gd name="T95" fmla="*/ 95 h 205"/>
                <a:gd name="T96" fmla="*/ 131 w 147"/>
                <a:gd name="T97" fmla="*/ 110 h 205"/>
                <a:gd name="T98" fmla="*/ 116 w 147"/>
                <a:gd name="T99" fmla="*/ 125 h 205"/>
                <a:gd name="T100" fmla="*/ 101 w 147"/>
                <a:gd name="T101" fmla="*/ 125 h 205"/>
                <a:gd name="T102" fmla="*/ 85 w 147"/>
                <a:gd name="T103" fmla="*/ 131 h 205"/>
                <a:gd name="T104" fmla="*/ 101 w 147"/>
                <a:gd name="T105" fmla="*/ 134 h 205"/>
                <a:gd name="T106" fmla="*/ 85 w 147"/>
                <a:gd name="T107" fmla="*/ 147 h 205"/>
                <a:gd name="T108" fmla="*/ 70 w 147"/>
                <a:gd name="T109" fmla="*/ 140 h 205"/>
                <a:gd name="T110" fmla="*/ 70 w 147"/>
                <a:gd name="T111" fmla="*/ 147 h 205"/>
                <a:gd name="T112" fmla="*/ 89 w 147"/>
                <a:gd name="T113" fmla="*/ 150 h 205"/>
                <a:gd name="T114" fmla="*/ 104 w 147"/>
                <a:gd name="T115" fmla="*/ 162 h 205"/>
                <a:gd name="T116" fmla="*/ 101 w 147"/>
                <a:gd name="T117" fmla="*/ 180 h 205"/>
                <a:gd name="T118" fmla="*/ 95 w 147"/>
                <a:gd name="T119" fmla="*/ 186 h 205"/>
                <a:gd name="T120" fmla="*/ 85 w 147"/>
                <a:gd name="T121" fmla="*/ 189 h 205"/>
                <a:gd name="T122" fmla="*/ 76 w 147"/>
                <a:gd name="T123" fmla="*/ 202 h 205"/>
                <a:gd name="T124" fmla="*/ 64 w 147"/>
                <a:gd name="T125" fmla="*/ 20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7" h="205">
                  <a:moveTo>
                    <a:pt x="64" y="202"/>
                  </a:moveTo>
                  <a:lnTo>
                    <a:pt x="64" y="195"/>
                  </a:lnTo>
                  <a:lnTo>
                    <a:pt x="61" y="202"/>
                  </a:lnTo>
                  <a:lnTo>
                    <a:pt x="55" y="202"/>
                  </a:lnTo>
                  <a:lnTo>
                    <a:pt x="49" y="195"/>
                  </a:lnTo>
                  <a:lnTo>
                    <a:pt x="46" y="195"/>
                  </a:lnTo>
                  <a:lnTo>
                    <a:pt x="46" y="202"/>
                  </a:lnTo>
                  <a:lnTo>
                    <a:pt x="40" y="202"/>
                  </a:lnTo>
                  <a:lnTo>
                    <a:pt x="40" y="195"/>
                  </a:lnTo>
                  <a:lnTo>
                    <a:pt x="30" y="202"/>
                  </a:lnTo>
                  <a:lnTo>
                    <a:pt x="30" y="195"/>
                  </a:lnTo>
                  <a:lnTo>
                    <a:pt x="24" y="189"/>
                  </a:lnTo>
                  <a:lnTo>
                    <a:pt x="18" y="195"/>
                  </a:lnTo>
                  <a:lnTo>
                    <a:pt x="18" y="202"/>
                  </a:lnTo>
                  <a:lnTo>
                    <a:pt x="18" y="205"/>
                  </a:lnTo>
                  <a:lnTo>
                    <a:pt x="15" y="202"/>
                  </a:lnTo>
                  <a:lnTo>
                    <a:pt x="15" y="195"/>
                  </a:lnTo>
                  <a:lnTo>
                    <a:pt x="9" y="189"/>
                  </a:lnTo>
                  <a:lnTo>
                    <a:pt x="3" y="189"/>
                  </a:lnTo>
                  <a:lnTo>
                    <a:pt x="3" y="195"/>
                  </a:lnTo>
                  <a:lnTo>
                    <a:pt x="3" y="202"/>
                  </a:lnTo>
                  <a:lnTo>
                    <a:pt x="0" y="202"/>
                  </a:lnTo>
                  <a:lnTo>
                    <a:pt x="0" y="195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3" y="180"/>
                  </a:lnTo>
                  <a:lnTo>
                    <a:pt x="3" y="174"/>
                  </a:lnTo>
                  <a:lnTo>
                    <a:pt x="9" y="174"/>
                  </a:lnTo>
                  <a:lnTo>
                    <a:pt x="15" y="171"/>
                  </a:lnTo>
                  <a:lnTo>
                    <a:pt x="15" y="165"/>
                  </a:lnTo>
                  <a:lnTo>
                    <a:pt x="18" y="165"/>
                  </a:lnTo>
                  <a:lnTo>
                    <a:pt x="24" y="162"/>
                  </a:lnTo>
                  <a:lnTo>
                    <a:pt x="30" y="156"/>
                  </a:lnTo>
                  <a:lnTo>
                    <a:pt x="34" y="150"/>
                  </a:lnTo>
                  <a:lnTo>
                    <a:pt x="34" y="147"/>
                  </a:lnTo>
                  <a:lnTo>
                    <a:pt x="40" y="147"/>
                  </a:lnTo>
                  <a:lnTo>
                    <a:pt x="40" y="140"/>
                  </a:lnTo>
                  <a:lnTo>
                    <a:pt x="34" y="140"/>
                  </a:lnTo>
                  <a:lnTo>
                    <a:pt x="30" y="134"/>
                  </a:lnTo>
                  <a:lnTo>
                    <a:pt x="24" y="134"/>
                  </a:lnTo>
                  <a:lnTo>
                    <a:pt x="18" y="134"/>
                  </a:lnTo>
                  <a:lnTo>
                    <a:pt x="18" y="131"/>
                  </a:lnTo>
                  <a:lnTo>
                    <a:pt x="24" y="131"/>
                  </a:lnTo>
                  <a:lnTo>
                    <a:pt x="30" y="125"/>
                  </a:lnTo>
                  <a:lnTo>
                    <a:pt x="30" y="119"/>
                  </a:lnTo>
                  <a:lnTo>
                    <a:pt x="24" y="116"/>
                  </a:lnTo>
                  <a:lnTo>
                    <a:pt x="18" y="116"/>
                  </a:lnTo>
                  <a:lnTo>
                    <a:pt x="15" y="125"/>
                  </a:lnTo>
                  <a:lnTo>
                    <a:pt x="9" y="131"/>
                  </a:lnTo>
                  <a:lnTo>
                    <a:pt x="9" y="125"/>
                  </a:lnTo>
                  <a:lnTo>
                    <a:pt x="9" y="119"/>
                  </a:lnTo>
                  <a:lnTo>
                    <a:pt x="15" y="110"/>
                  </a:lnTo>
                  <a:lnTo>
                    <a:pt x="18" y="107"/>
                  </a:lnTo>
                  <a:lnTo>
                    <a:pt x="24" y="107"/>
                  </a:lnTo>
                  <a:lnTo>
                    <a:pt x="30" y="107"/>
                  </a:lnTo>
                  <a:lnTo>
                    <a:pt x="30" y="101"/>
                  </a:lnTo>
                  <a:lnTo>
                    <a:pt x="24" y="101"/>
                  </a:lnTo>
                  <a:lnTo>
                    <a:pt x="30" y="95"/>
                  </a:lnTo>
                  <a:lnTo>
                    <a:pt x="34" y="92"/>
                  </a:lnTo>
                  <a:lnTo>
                    <a:pt x="40" y="85"/>
                  </a:lnTo>
                  <a:lnTo>
                    <a:pt x="34" y="85"/>
                  </a:lnTo>
                  <a:lnTo>
                    <a:pt x="30" y="92"/>
                  </a:lnTo>
                  <a:lnTo>
                    <a:pt x="24" y="92"/>
                  </a:lnTo>
                  <a:lnTo>
                    <a:pt x="18" y="101"/>
                  </a:lnTo>
                  <a:lnTo>
                    <a:pt x="15" y="95"/>
                  </a:lnTo>
                  <a:lnTo>
                    <a:pt x="9" y="92"/>
                  </a:lnTo>
                  <a:lnTo>
                    <a:pt x="18" y="85"/>
                  </a:lnTo>
                  <a:lnTo>
                    <a:pt x="18" y="79"/>
                  </a:lnTo>
                  <a:lnTo>
                    <a:pt x="18" y="76"/>
                  </a:lnTo>
                  <a:lnTo>
                    <a:pt x="24" y="70"/>
                  </a:lnTo>
                  <a:lnTo>
                    <a:pt x="30" y="70"/>
                  </a:lnTo>
                  <a:lnTo>
                    <a:pt x="30" y="64"/>
                  </a:lnTo>
                  <a:lnTo>
                    <a:pt x="30" y="61"/>
                  </a:lnTo>
                  <a:lnTo>
                    <a:pt x="40" y="61"/>
                  </a:lnTo>
                  <a:lnTo>
                    <a:pt x="40" y="55"/>
                  </a:lnTo>
                  <a:lnTo>
                    <a:pt x="34" y="52"/>
                  </a:lnTo>
                  <a:lnTo>
                    <a:pt x="30" y="52"/>
                  </a:lnTo>
                  <a:lnTo>
                    <a:pt x="34" y="52"/>
                  </a:lnTo>
                  <a:lnTo>
                    <a:pt x="34" y="46"/>
                  </a:lnTo>
                  <a:lnTo>
                    <a:pt x="34" y="40"/>
                  </a:lnTo>
                  <a:lnTo>
                    <a:pt x="34" y="36"/>
                  </a:lnTo>
                  <a:lnTo>
                    <a:pt x="40" y="30"/>
                  </a:lnTo>
                  <a:lnTo>
                    <a:pt x="46" y="30"/>
                  </a:lnTo>
                  <a:lnTo>
                    <a:pt x="49" y="30"/>
                  </a:lnTo>
                  <a:lnTo>
                    <a:pt x="49" y="36"/>
                  </a:lnTo>
                  <a:lnTo>
                    <a:pt x="55" y="36"/>
                  </a:lnTo>
                  <a:lnTo>
                    <a:pt x="61" y="40"/>
                  </a:lnTo>
                  <a:lnTo>
                    <a:pt x="61" y="36"/>
                  </a:lnTo>
                  <a:lnTo>
                    <a:pt x="61" y="30"/>
                  </a:lnTo>
                  <a:lnTo>
                    <a:pt x="55" y="24"/>
                  </a:lnTo>
                  <a:lnTo>
                    <a:pt x="61" y="21"/>
                  </a:lnTo>
                  <a:lnTo>
                    <a:pt x="64" y="21"/>
                  </a:lnTo>
                  <a:lnTo>
                    <a:pt x="61" y="15"/>
                  </a:lnTo>
                  <a:lnTo>
                    <a:pt x="70" y="21"/>
                  </a:lnTo>
                  <a:lnTo>
                    <a:pt x="76" y="15"/>
                  </a:lnTo>
                  <a:lnTo>
                    <a:pt x="70" y="15"/>
                  </a:lnTo>
                  <a:lnTo>
                    <a:pt x="76" y="6"/>
                  </a:lnTo>
                  <a:lnTo>
                    <a:pt x="76" y="0"/>
                  </a:lnTo>
                  <a:lnTo>
                    <a:pt x="79" y="0"/>
                  </a:lnTo>
                  <a:lnTo>
                    <a:pt x="89" y="6"/>
                  </a:lnTo>
                  <a:lnTo>
                    <a:pt x="85" y="6"/>
                  </a:lnTo>
                  <a:lnTo>
                    <a:pt x="89" y="12"/>
                  </a:lnTo>
                  <a:lnTo>
                    <a:pt x="95" y="6"/>
                  </a:lnTo>
                  <a:lnTo>
                    <a:pt x="95" y="12"/>
                  </a:lnTo>
                  <a:lnTo>
                    <a:pt x="104" y="15"/>
                  </a:lnTo>
                  <a:lnTo>
                    <a:pt x="116" y="12"/>
                  </a:lnTo>
                  <a:lnTo>
                    <a:pt x="116" y="15"/>
                  </a:lnTo>
                  <a:lnTo>
                    <a:pt x="119" y="15"/>
                  </a:lnTo>
                  <a:lnTo>
                    <a:pt x="125" y="15"/>
                  </a:lnTo>
                  <a:lnTo>
                    <a:pt x="131" y="21"/>
                  </a:lnTo>
                  <a:lnTo>
                    <a:pt x="125" y="24"/>
                  </a:lnTo>
                  <a:lnTo>
                    <a:pt x="125" y="30"/>
                  </a:lnTo>
                  <a:lnTo>
                    <a:pt x="116" y="30"/>
                  </a:lnTo>
                  <a:lnTo>
                    <a:pt x="110" y="36"/>
                  </a:lnTo>
                  <a:lnTo>
                    <a:pt x="104" y="40"/>
                  </a:lnTo>
                  <a:lnTo>
                    <a:pt x="101" y="40"/>
                  </a:lnTo>
                  <a:lnTo>
                    <a:pt x="95" y="40"/>
                  </a:lnTo>
                  <a:lnTo>
                    <a:pt x="89" y="46"/>
                  </a:lnTo>
                  <a:lnTo>
                    <a:pt x="89" y="52"/>
                  </a:lnTo>
                  <a:lnTo>
                    <a:pt x="85" y="52"/>
                  </a:lnTo>
                  <a:lnTo>
                    <a:pt x="76" y="55"/>
                  </a:lnTo>
                  <a:lnTo>
                    <a:pt x="76" y="61"/>
                  </a:lnTo>
                  <a:lnTo>
                    <a:pt x="79" y="61"/>
                  </a:lnTo>
                  <a:lnTo>
                    <a:pt x="76" y="61"/>
                  </a:lnTo>
                  <a:lnTo>
                    <a:pt x="76" y="64"/>
                  </a:lnTo>
                  <a:lnTo>
                    <a:pt x="76" y="70"/>
                  </a:lnTo>
                  <a:lnTo>
                    <a:pt x="79" y="70"/>
                  </a:lnTo>
                  <a:lnTo>
                    <a:pt x="89" y="64"/>
                  </a:lnTo>
                  <a:lnTo>
                    <a:pt x="95" y="64"/>
                  </a:lnTo>
                  <a:lnTo>
                    <a:pt x="104" y="64"/>
                  </a:lnTo>
                  <a:lnTo>
                    <a:pt x="110" y="64"/>
                  </a:lnTo>
                  <a:lnTo>
                    <a:pt x="119" y="64"/>
                  </a:lnTo>
                  <a:lnTo>
                    <a:pt x="125" y="64"/>
                  </a:lnTo>
                  <a:lnTo>
                    <a:pt x="131" y="70"/>
                  </a:lnTo>
                  <a:lnTo>
                    <a:pt x="131" y="76"/>
                  </a:lnTo>
                  <a:lnTo>
                    <a:pt x="134" y="76"/>
                  </a:lnTo>
                  <a:lnTo>
                    <a:pt x="140" y="76"/>
                  </a:lnTo>
                  <a:lnTo>
                    <a:pt x="147" y="76"/>
                  </a:lnTo>
                  <a:lnTo>
                    <a:pt x="147" y="79"/>
                  </a:lnTo>
                  <a:lnTo>
                    <a:pt x="147" y="85"/>
                  </a:lnTo>
                  <a:lnTo>
                    <a:pt x="140" y="92"/>
                  </a:lnTo>
                  <a:lnTo>
                    <a:pt x="134" y="92"/>
                  </a:lnTo>
                  <a:lnTo>
                    <a:pt x="134" y="95"/>
                  </a:lnTo>
                  <a:lnTo>
                    <a:pt x="131" y="95"/>
                  </a:lnTo>
                  <a:lnTo>
                    <a:pt x="125" y="101"/>
                  </a:lnTo>
                  <a:lnTo>
                    <a:pt x="131" y="107"/>
                  </a:lnTo>
                  <a:lnTo>
                    <a:pt x="131" y="110"/>
                  </a:lnTo>
                  <a:lnTo>
                    <a:pt x="125" y="116"/>
                  </a:lnTo>
                  <a:lnTo>
                    <a:pt x="116" y="119"/>
                  </a:lnTo>
                  <a:lnTo>
                    <a:pt x="116" y="125"/>
                  </a:lnTo>
                  <a:lnTo>
                    <a:pt x="110" y="125"/>
                  </a:lnTo>
                  <a:lnTo>
                    <a:pt x="104" y="131"/>
                  </a:lnTo>
                  <a:lnTo>
                    <a:pt x="101" y="125"/>
                  </a:lnTo>
                  <a:lnTo>
                    <a:pt x="95" y="125"/>
                  </a:lnTo>
                  <a:lnTo>
                    <a:pt x="85" y="125"/>
                  </a:lnTo>
                  <a:lnTo>
                    <a:pt x="85" y="131"/>
                  </a:lnTo>
                  <a:lnTo>
                    <a:pt x="89" y="131"/>
                  </a:lnTo>
                  <a:lnTo>
                    <a:pt x="95" y="134"/>
                  </a:lnTo>
                  <a:lnTo>
                    <a:pt x="101" y="134"/>
                  </a:lnTo>
                  <a:lnTo>
                    <a:pt x="95" y="140"/>
                  </a:lnTo>
                  <a:lnTo>
                    <a:pt x="85" y="140"/>
                  </a:lnTo>
                  <a:lnTo>
                    <a:pt x="85" y="147"/>
                  </a:lnTo>
                  <a:lnTo>
                    <a:pt x="79" y="147"/>
                  </a:lnTo>
                  <a:lnTo>
                    <a:pt x="76" y="147"/>
                  </a:lnTo>
                  <a:lnTo>
                    <a:pt x="70" y="140"/>
                  </a:lnTo>
                  <a:lnTo>
                    <a:pt x="64" y="140"/>
                  </a:lnTo>
                  <a:lnTo>
                    <a:pt x="64" y="147"/>
                  </a:lnTo>
                  <a:lnTo>
                    <a:pt x="70" y="147"/>
                  </a:lnTo>
                  <a:lnTo>
                    <a:pt x="76" y="150"/>
                  </a:lnTo>
                  <a:lnTo>
                    <a:pt x="79" y="150"/>
                  </a:lnTo>
                  <a:lnTo>
                    <a:pt x="89" y="150"/>
                  </a:lnTo>
                  <a:lnTo>
                    <a:pt x="95" y="150"/>
                  </a:lnTo>
                  <a:lnTo>
                    <a:pt x="101" y="156"/>
                  </a:lnTo>
                  <a:lnTo>
                    <a:pt x="104" y="162"/>
                  </a:lnTo>
                  <a:lnTo>
                    <a:pt x="110" y="171"/>
                  </a:lnTo>
                  <a:lnTo>
                    <a:pt x="104" y="180"/>
                  </a:lnTo>
                  <a:lnTo>
                    <a:pt x="101" y="180"/>
                  </a:lnTo>
                  <a:lnTo>
                    <a:pt x="104" y="186"/>
                  </a:lnTo>
                  <a:lnTo>
                    <a:pt x="101" y="189"/>
                  </a:lnTo>
                  <a:lnTo>
                    <a:pt x="95" y="186"/>
                  </a:lnTo>
                  <a:lnTo>
                    <a:pt x="89" y="186"/>
                  </a:lnTo>
                  <a:lnTo>
                    <a:pt x="89" y="189"/>
                  </a:lnTo>
                  <a:lnTo>
                    <a:pt x="85" y="189"/>
                  </a:lnTo>
                  <a:lnTo>
                    <a:pt x="85" y="195"/>
                  </a:lnTo>
                  <a:lnTo>
                    <a:pt x="79" y="195"/>
                  </a:lnTo>
                  <a:lnTo>
                    <a:pt x="76" y="202"/>
                  </a:lnTo>
                  <a:lnTo>
                    <a:pt x="70" y="205"/>
                  </a:lnTo>
                  <a:lnTo>
                    <a:pt x="64" y="205"/>
                  </a:lnTo>
                  <a:lnTo>
                    <a:pt x="64" y="20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0" name="Freeform 82"/>
            <p:cNvSpPr>
              <a:spLocks/>
            </p:cNvSpPr>
            <p:nvPr/>
          </p:nvSpPr>
          <p:spPr bwMode="auto">
            <a:xfrm>
              <a:off x="2204722" y="2912535"/>
              <a:ext cx="311151" cy="433917"/>
            </a:xfrm>
            <a:custGeom>
              <a:avLst/>
              <a:gdLst>
                <a:gd name="T0" fmla="*/ 61 w 147"/>
                <a:gd name="T1" fmla="*/ 202 h 205"/>
                <a:gd name="T2" fmla="*/ 46 w 147"/>
                <a:gd name="T3" fmla="*/ 195 h 205"/>
                <a:gd name="T4" fmla="*/ 40 w 147"/>
                <a:gd name="T5" fmla="*/ 195 h 205"/>
                <a:gd name="T6" fmla="*/ 24 w 147"/>
                <a:gd name="T7" fmla="*/ 189 h 205"/>
                <a:gd name="T8" fmla="*/ 18 w 147"/>
                <a:gd name="T9" fmla="*/ 205 h 205"/>
                <a:gd name="T10" fmla="*/ 9 w 147"/>
                <a:gd name="T11" fmla="*/ 189 h 205"/>
                <a:gd name="T12" fmla="*/ 3 w 147"/>
                <a:gd name="T13" fmla="*/ 202 h 205"/>
                <a:gd name="T14" fmla="*/ 0 w 147"/>
                <a:gd name="T15" fmla="*/ 186 h 205"/>
                <a:gd name="T16" fmla="*/ 3 w 147"/>
                <a:gd name="T17" fmla="*/ 174 h 205"/>
                <a:gd name="T18" fmla="*/ 15 w 147"/>
                <a:gd name="T19" fmla="*/ 165 h 205"/>
                <a:gd name="T20" fmla="*/ 30 w 147"/>
                <a:gd name="T21" fmla="*/ 156 h 205"/>
                <a:gd name="T22" fmla="*/ 40 w 147"/>
                <a:gd name="T23" fmla="*/ 147 h 205"/>
                <a:gd name="T24" fmla="*/ 30 w 147"/>
                <a:gd name="T25" fmla="*/ 134 h 205"/>
                <a:gd name="T26" fmla="*/ 18 w 147"/>
                <a:gd name="T27" fmla="*/ 131 h 205"/>
                <a:gd name="T28" fmla="*/ 30 w 147"/>
                <a:gd name="T29" fmla="*/ 119 h 205"/>
                <a:gd name="T30" fmla="*/ 15 w 147"/>
                <a:gd name="T31" fmla="*/ 125 h 205"/>
                <a:gd name="T32" fmla="*/ 9 w 147"/>
                <a:gd name="T33" fmla="*/ 119 h 205"/>
                <a:gd name="T34" fmla="*/ 24 w 147"/>
                <a:gd name="T35" fmla="*/ 107 h 205"/>
                <a:gd name="T36" fmla="*/ 24 w 147"/>
                <a:gd name="T37" fmla="*/ 101 h 205"/>
                <a:gd name="T38" fmla="*/ 40 w 147"/>
                <a:gd name="T39" fmla="*/ 85 h 205"/>
                <a:gd name="T40" fmla="*/ 24 w 147"/>
                <a:gd name="T41" fmla="*/ 92 h 205"/>
                <a:gd name="T42" fmla="*/ 9 w 147"/>
                <a:gd name="T43" fmla="*/ 92 h 205"/>
                <a:gd name="T44" fmla="*/ 18 w 147"/>
                <a:gd name="T45" fmla="*/ 76 h 205"/>
                <a:gd name="T46" fmla="*/ 30 w 147"/>
                <a:gd name="T47" fmla="*/ 64 h 205"/>
                <a:gd name="T48" fmla="*/ 40 w 147"/>
                <a:gd name="T49" fmla="*/ 55 h 205"/>
                <a:gd name="T50" fmla="*/ 34 w 147"/>
                <a:gd name="T51" fmla="*/ 52 h 205"/>
                <a:gd name="T52" fmla="*/ 34 w 147"/>
                <a:gd name="T53" fmla="*/ 36 h 205"/>
                <a:gd name="T54" fmla="*/ 49 w 147"/>
                <a:gd name="T55" fmla="*/ 30 h 205"/>
                <a:gd name="T56" fmla="*/ 61 w 147"/>
                <a:gd name="T57" fmla="*/ 40 h 205"/>
                <a:gd name="T58" fmla="*/ 55 w 147"/>
                <a:gd name="T59" fmla="*/ 24 h 205"/>
                <a:gd name="T60" fmla="*/ 61 w 147"/>
                <a:gd name="T61" fmla="*/ 15 h 205"/>
                <a:gd name="T62" fmla="*/ 70 w 147"/>
                <a:gd name="T63" fmla="*/ 15 h 205"/>
                <a:gd name="T64" fmla="*/ 79 w 147"/>
                <a:gd name="T65" fmla="*/ 0 h 205"/>
                <a:gd name="T66" fmla="*/ 89 w 147"/>
                <a:gd name="T67" fmla="*/ 12 h 205"/>
                <a:gd name="T68" fmla="*/ 104 w 147"/>
                <a:gd name="T69" fmla="*/ 15 h 205"/>
                <a:gd name="T70" fmla="*/ 119 w 147"/>
                <a:gd name="T71" fmla="*/ 15 h 205"/>
                <a:gd name="T72" fmla="*/ 125 w 147"/>
                <a:gd name="T73" fmla="*/ 24 h 205"/>
                <a:gd name="T74" fmla="*/ 110 w 147"/>
                <a:gd name="T75" fmla="*/ 36 h 205"/>
                <a:gd name="T76" fmla="*/ 95 w 147"/>
                <a:gd name="T77" fmla="*/ 40 h 205"/>
                <a:gd name="T78" fmla="*/ 85 w 147"/>
                <a:gd name="T79" fmla="*/ 52 h 205"/>
                <a:gd name="T80" fmla="*/ 79 w 147"/>
                <a:gd name="T81" fmla="*/ 61 h 205"/>
                <a:gd name="T82" fmla="*/ 76 w 147"/>
                <a:gd name="T83" fmla="*/ 70 h 205"/>
                <a:gd name="T84" fmla="*/ 95 w 147"/>
                <a:gd name="T85" fmla="*/ 64 h 205"/>
                <a:gd name="T86" fmla="*/ 119 w 147"/>
                <a:gd name="T87" fmla="*/ 64 h 205"/>
                <a:gd name="T88" fmla="*/ 131 w 147"/>
                <a:gd name="T89" fmla="*/ 76 h 205"/>
                <a:gd name="T90" fmla="*/ 147 w 147"/>
                <a:gd name="T91" fmla="*/ 76 h 205"/>
                <a:gd name="T92" fmla="*/ 140 w 147"/>
                <a:gd name="T93" fmla="*/ 92 h 205"/>
                <a:gd name="T94" fmla="*/ 131 w 147"/>
                <a:gd name="T95" fmla="*/ 95 h 205"/>
                <a:gd name="T96" fmla="*/ 131 w 147"/>
                <a:gd name="T97" fmla="*/ 110 h 205"/>
                <a:gd name="T98" fmla="*/ 116 w 147"/>
                <a:gd name="T99" fmla="*/ 125 h 205"/>
                <a:gd name="T100" fmla="*/ 101 w 147"/>
                <a:gd name="T101" fmla="*/ 125 h 205"/>
                <a:gd name="T102" fmla="*/ 85 w 147"/>
                <a:gd name="T103" fmla="*/ 131 h 205"/>
                <a:gd name="T104" fmla="*/ 101 w 147"/>
                <a:gd name="T105" fmla="*/ 134 h 205"/>
                <a:gd name="T106" fmla="*/ 85 w 147"/>
                <a:gd name="T107" fmla="*/ 147 h 205"/>
                <a:gd name="T108" fmla="*/ 70 w 147"/>
                <a:gd name="T109" fmla="*/ 140 h 205"/>
                <a:gd name="T110" fmla="*/ 70 w 147"/>
                <a:gd name="T111" fmla="*/ 147 h 205"/>
                <a:gd name="T112" fmla="*/ 89 w 147"/>
                <a:gd name="T113" fmla="*/ 150 h 205"/>
                <a:gd name="T114" fmla="*/ 104 w 147"/>
                <a:gd name="T115" fmla="*/ 162 h 205"/>
                <a:gd name="T116" fmla="*/ 101 w 147"/>
                <a:gd name="T117" fmla="*/ 180 h 205"/>
                <a:gd name="T118" fmla="*/ 95 w 147"/>
                <a:gd name="T119" fmla="*/ 186 h 205"/>
                <a:gd name="T120" fmla="*/ 85 w 147"/>
                <a:gd name="T121" fmla="*/ 189 h 205"/>
                <a:gd name="T122" fmla="*/ 76 w 147"/>
                <a:gd name="T123" fmla="*/ 202 h 205"/>
                <a:gd name="T124" fmla="*/ 64 w 147"/>
                <a:gd name="T125" fmla="*/ 20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7" h="205">
                  <a:moveTo>
                    <a:pt x="64" y="202"/>
                  </a:moveTo>
                  <a:lnTo>
                    <a:pt x="64" y="195"/>
                  </a:lnTo>
                  <a:lnTo>
                    <a:pt x="61" y="202"/>
                  </a:lnTo>
                  <a:lnTo>
                    <a:pt x="55" y="202"/>
                  </a:lnTo>
                  <a:lnTo>
                    <a:pt x="49" y="195"/>
                  </a:lnTo>
                  <a:lnTo>
                    <a:pt x="46" y="195"/>
                  </a:lnTo>
                  <a:lnTo>
                    <a:pt x="46" y="202"/>
                  </a:lnTo>
                  <a:lnTo>
                    <a:pt x="40" y="202"/>
                  </a:lnTo>
                  <a:lnTo>
                    <a:pt x="40" y="195"/>
                  </a:lnTo>
                  <a:lnTo>
                    <a:pt x="30" y="202"/>
                  </a:lnTo>
                  <a:lnTo>
                    <a:pt x="30" y="195"/>
                  </a:lnTo>
                  <a:lnTo>
                    <a:pt x="24" y="189"/>
                  </a:lnTo>
                  <a:lnTo>
                    <a:pt x="18" y="195"/>
                  </a:lnTo>
                  <a:lnTo>
                    <a:pt x="18" y="202"/>
                  </a:lnTo>
                  <a:lnTo>
                    <a:pt x="18" y="205"/>
                  </a:lnTo>
                  <a:lnTo>
                    <a:pt x="15" y="202"/>
                  </a:lnTo>
                  <a:lnTo>
                    <a:pt x="15" y="195"/>
                  </a:lnTo>
                  <a:lnTo>
                    <a:pt x="9" y="189"/>
                  </a:lnTo>
                  <a:lnTo>
                    <a:pt x="3" y="189"/>
                  </a:lnTo>
                  <a:lnTo>
                    <a:pt x="3" y="195"/>
                  </a:lnTo>
                  <a:lnTo>
                    <a:pt x="3" y="202"/>
                  </a:lnTo>
                  <a:lnTo>
                    <a:pt x="0" y="202"/>
                  </a:lnTo>
                  <a:lnTo>
                    <a:pt x="0" y="195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3" y="180"/>
                  </a:lnTo>
                  <a:lnTo>
                    <a:pt x="3" y="174"/>
                  </a:lnTo>
                  <a:lnTo>
                    <a:pt x="9" y="174"/>
                  </a:lnTo>
                  <a:lnTo>
                    <a:pt x="15" y="171"/>
                  </a:lnTo>
                  <a:lnTo>
                    <a:pt x="15" y="165"/>
                  </a:lnTo>
                  <a:lnTo>
                    <a:pt x="18" y="165"/>
                  </a:lnTo>
                  <a:lnTo>
                    <a:pt x="24" y="162"/>
                  </a:lnTo>
                  <a:lnTo>
                    <a:pt x="30" y="156"/>
                  </a:lnTo>
                  <a:lnTo>
                    <a:pt x="34" y="150"/>
                  </a:lnTo>
                  <a:lnTo>
                    <a:pt x="34" y="147"/>
                  </a:lnTo>
                  <a:lnTo>
                    <a:pt x="40" y="147"/>
                  </a:lnTo>
                  <a:lnTo>
                    <a:pt x="40" y="140"/>
                  </a:lnTo>
                  <a:lnTo>
                    <a:pt x="34" y="140"/>
                  </a:lnTo>
                  <a:lnTo>
                    <a:pt x="30" y="134"/>
                  </a:lnTo>
                  <a:lnTo>
                    <a:pt x="24" y="134"/>
                  </a:lnTo>
                  <a:lnTo>
                    <a:pt x="18" y="134"/>
                  </a:lnTo>
                  <a:lnTo>
                    <a:pt x="18" y="131"/>
                  </a:lnTo>
                  <a:lnTo>
                    <a:pt x="24" y="131"/>
                  </a:lnTo>
                  <a:lnTo>
                    <a:pt x="30" y="125"/>
                  </a:lnTo>
                  <a:lnTo>
                    <a:pt x="30" y="119"/>
                  </a:lnTo>
                  <a:lnTo>
                    <a:pt x="24" y="116"/>
                  </a:lnTo>
                  <a:lnTo>
                    <a:pt x="18" y="116"/>
                  </a:lnTo>
                  <a:lnTo>
                    <a:pt x="15" y="125"/>
                  </a:lnTo>
                  <a:lnTo>
                    <a:pt x="9" y="131"/>
                  </a:lnTo>
                  <a:lnTo>
                    <a:pt x="9" y="125"/>
                  </a:lnTo>
                  <a:lnTo>
                    <a:pt x="9" y="119"/>
                  </a:lnTo>
                  <a:lnTo>
                    <a:pt x="15" y="110"/>
                  </a:lnTo>
                  <a:lnTo>
                    <a:pt x="18" y="107"/>
                  </a:lnTo>
                  <a:lnTo>
                    <a:pt x="24" y="107"/>
                  </a:lnTo>
                  <a:lnTo>
                    <a:pt x="30" y="107"/>
                  </a:lnTo>
                  <a:lnTo>
                    <a:pt x="30" y="101"/>
                  </a:lnTo>
                  <a:lnTo>
                    <a:pt x="24" y="101"/>
                  </a:lnTo>
                  <a:lnTo>
                    <a:pt x="30" y="95"/>
                  </a:lnTo>
                  <a:lnTo>
                    <a:pt x="34" y="92"/>
                  </a:lnTo>
                  <a:lnTo>
                    <a:pt x="40" y="85"/>
                  </a:lnTo>
                  <a:lnTo>
                    <a:pt x="34" y="85"/>
                  </a:lnTo>
                  <a:lnTo>
                    <a:pt x="30" y="92"/>
                  </a:lnTo>
                  <a:lnTo>
                    <a:pt x="24" y="92"/>
                  </a:lnTo>
                  <a:lnTo>
                    <a:pt x="18" y="101"/>
                  </a:lnTo>
                  <a:lnTo>
                    <a:pt x="15" y="95"/>
                  </a:lnTo>
                  <a:lnTo>
                    <a:pt x="9" y="92"/>
                  </a:lnTo>
                  <a:lnTo>
                    <a:pt x="18" y="85"/>
                  </a:lnTo>
                  <a:lnTo>
                    <a:pt x="18" y="79"/>
                  </a:lnTo>
                  <a:lnTo>
                    <a:pt x="18" y="76"/>
                  </a:lnTo>
                  <a:lnTo>
                    <a:pt x="24" y="70"/>
                  </a:lnTo>
                  <a:lnTo>
                    <a:pt x="30" y="70"/>
                  </a:lnTo>
                  <a:lnTo>
                    <a:pt x="30" y="64"/>
                  </a:lnTo>
                  <a:lnTo>
                    <a:pt x="30" y="61"/>
                  </a:lnTo>
                  <a:lnTo>
                    <a:pt x="40" y="61"/>
                  </a:lnTo>
                  <a:lnTo>
                    <a:pt x="40" y="55"/>
                  </a:lnTo>
                  <a:lnTo>
                    <a:pt x="34" y="52"/>
                  </a:lnTo>
                  <a:lnTo>
                    <a:pt x="30" y="52"/>
                  </a:lnTo>
                  <a:lnTo>
                    <a:pt x="34" y="52"/>
                  </a:lnTo>
                  <a:lnTo>
                    <a:pt x="34" y="46"/>
                  </a:lnTo>
                  <a:lnTo>
                    <a:pt x="34" y="40"/>
                  </a:lnTo>
                  <a:lnTo>
                    <a:pt x="34" y="36"/>
                  </a:lnTo>
                  <a:lnTo>
                    <a:pt x="40" y="30"/>
                  </a:lnTo>
                  <a:lnTo>
                    <a:pt x="46" y="30"/>
                  </a:lnTo>
                  <a:lnTo>
                    <a:pt x="49" y="30"/>
                  </a:lnTo>
                  <a:lnTo>
                    <a:pt x="49" y="36"/>
                  </a:lnTo>
                  <a:lnTo>
                    <a:pt x="55" y="36"/>
                  </a:lnTo>
                  <a:lnTo>
                    <a:pt x="61" y="40"/>
                  </a:lnTo>
                  <a:lnTo>
                    <a:pt x="61" y="36"/>
                  </a:lnTo>
                  <a:lnTo>
                    <a:pt x="61" y="30"/>
                  </a:lnTo>
                  <a:lnTo>
                    <a:pt x="55" y="24"/>
                  </a:lnTo>
                  <a:lnTo>
                    <a:pt x="61" y="21"/>
                  </a:lnTo>
                  <a:lnTo>
                    <a:pt x="64" y="21"/>
                  </a:lnTo>
                  <a:lnTo>
                    <a:pt x="61" y="15"/>
                  </a:lnTo>
                  <a:lnTo>
                    <a:pt x="70" y="21"/>
                  </a:lnTo>
                  <a:lnTo>
                    <a:pt x="76" y="15"/>
                  </a:lnTo>
                  <a:lnTo>
                    <a:pt x="70" y="15"/>
                  </a:lnTo>
                  <a:lnTo>
                    <a:pt x="76" y="6"/>
                  </a:lnTo>
                  <a:lnTo>
                    <a:pt x="76" y="0"/>
                  </a:lnTo>
                  <a:lnTo>
                    <a:pt x="79" y="0"/>
                  </a:lnTo>
                  <a:lnTo>
                    <a:pt x="89" y="6"/>
                  </a:lnTo>
                  <a:lnTo>
                    <a:pt x="85" y="6"/>
                  </a:lnTo>
                  <a:lnTo>
                    <a:pt x="89" y="12"/>
                  </a:lnTo>
                  <a:lnTo>
                    <a:pt x="95" y="6"/>
                  </a:lnTo>
                  <a:lnTo>
                    <a:pt x="95" y="12"/>
                  </a:lnTo>
                  <a:lnTo>
                    <a:pt x="104" y="15"/>
                  </a:lnTo>
                  <a:lnTo>
                    <a:pt x="116" y="12"/>
                  </a:lnTo>
                  <a:lnTo>
                    <a:pt x="116" y="15"/>
                  </a:lnTo>
                  <a:lnTo>
                    <a:pt x="119" y="15"/>
                  </a:lnTo>
                  <a:lnTo>
                    <a:pt x="125" y="15"/>
                  </a:lnTo>
                  <a:lnTo>
                    <a:pt x="131" y="21"/>
                  </a:lnTo>
                  <a:lnTo>
                    <a:pt x="125" y="24"/>
                  </a:lnTo>
                  <a:lnTo>
                    <a:pt x="125" y="30"/>
                  </a:lnTo>
                  <a:lnTo>
                    <a:pt x="116" y="30"/>
                  </a:lnTo>
                  <a:lnTo>
                    <a:pt x="110" y="36"/>
                  </a:lnTo>
                  <a:lnTo>
                    <a:pt x="104" y="40"/>
                  </a:lnTo>
                  <a:lnTo>
                    <a:pt x="101" y="40"/>
                  </a:lnTo>
                  <a:lnTo>
                    <a:pt x="95" y="40"/>
                  </a:lnTo>
                  <a:lnTo>
                    <a:pt x="89" y="46"/>
                  </a:lnTo>
                  <a:lnTo>
                    <a:pt x="89" y="52"/>
                  </a:lnTo>
                  <a:lnTo>
                    <a:pt x="85" y="52"/>
                  </a:lnTo>
                  <a:lnTo>
                    <a:pt x="76" y="55"/>
                  </a:lnTo>
                  <a:lnTo>
                    <a:pt x="76" y="61"/>
                  </a:lnTo>
                  <a:lnTo>
                    <a:pt x="79" y="61"/>
                  </a:lnTo>
                  <a:lnTo>
                    <a:pt x="76" y="61"/>
                  </a:lnTo>
                  <a:lnTo>
                    <a:pt x="76" y="64"/>
                  </a:lnTo>
                  <a:lnTo>
                    <a:pt x="76" y="70"/>
                  </a:lnTo>
                  <a:lnTo>
                    <a:pt x="79" y="70"/>
                  </a:lnTo>
                  <a:lnTo>
                    <a:pt x="89" y="64"/>
                  </a:lnTo>
                  <a:lnTo>
                    <a:pt x="95" y="64"/>
                  </a:lnTo>
                  <a:lnTo>
                    <a:pt x="104" y="64"/>
                  </a:lnTo>
                  <a:lnTo>
                    <a:pt x="110" y="64"/>
                  </a:lnTo>
                  <a:lnTo>
                    <a:pt x="119" y="64"/>
                  </a:lnTo>
                  <a:lnTo>
                    <a:pt x="125" y="64"/>
                  </a:lnTo>
                  <a:lnTo>
                    <a:pt x="131" y="70"/>
                  </a:lnTo>
                  <a:lnTo>
                    <a:pt x="131" y="76"/>
                  </a:lnTo>
                  <a:lnTo>
                    <a:pt x="134" y="76"/>
                  </a:lnTo>
                  <a:lnTo>
                    <a:pt x="140" y="76"/>
                  </a:lnTo>
                  <a:lnTo>
                    <a:pt x="147" y="76"/>
                  </a:lnTo>
                  <a:lnTo>
                    <a:pt x="147" y="79"/>
                  </a:lnTo>
                  <a:lnTo>
                    <a:pt x="147" y="85"/>
                  </a:lnTo>
                  <a:lnTo>
                    <a:pt x="140" y="92"/>
                  </a:lnTo>
                  <a:lnTo>
                    <a:pt x="134" y="92"/>
                  </a:lnTo>
                  <a:lnTo>
                    <a:pt x="134" y="95"/>
                  </a:lnTo>
                  <a:lnTo>
                    <a:pt x="131" y="95"/>
                  </a:lnTo>
                  <a:lnTo>
                    <a:pt x="125" y="101"/>
                  </a:lnTo>
                  <a:lnTo>
                    <a:pt x="131" y="107"/>
                  </a:lnTo>
                  <a:lnTo>
                    <a:pt x="131" y="110"/>
                  </a:lnTo>
                  <a:lnTo>
                    <a:pt x="125" y="116"/>
                  </a:lnTo>
                  <a:lnTo>
                    <a:pt x="116" y="119"/>
                  </a:lnTo>
                  <a:lnTo>
                    <a:pt x="116" y="125"/>
                  </a:lnTo>
                  <a:lnTo>
                    <a:pt x="110" y="125"/>
                  </a:lnTo>
                  <a:lnTo>
                    <a:pt x="104" y="131"/>
                  </a:lnTo>
                  <a:lnTo>
                    <a:pt x="101" y="125"/>
                  </a:lnTo>
                  <a:lnTo>
                    <a:pt x="95" y="125"/>
                  </a:lnTo>
                  <a:lnTo>
                    <a:pt x="85" y="125"/>
                  </a:lnTo>
                  <a:lnTo>
                    <a:pt x="85" y="131"/>
                  </a:lnTo>
                  <a:lnTo>
                    <a:pt x="89" y="131"/>
                  </a:lnTo>
                  <a:lnTo>
                    <a:pt x="95" y="134"/>
                  </a:lnTo>
                  <a:lnTo>
                    <a:pt x="101" y="134"/>
                  </a:lnTo>
                  <a:lnTo>
                    <a:pt x="95" y="140"/>
                  </a:lnTo>
                  <a:lnTo>
                    <a:pt x="85" y="140"/>
                  </a:lnTo>
                  <a:lnTo>
                    <a:pt x="85" y="147"/>
                  </a:lnTo>
                  <a:lnTo>
                    <a:pt x="79" y="147"/>
                  </a:lnTo>
                  <a:lnTo>
                    <a:pt x="76" y="147"/>
                  </a:lnTo>
                  <a:lnTo>
                    <a:pt x="70" y="140"/>
                  </a:lnTo>
                  <a:lnTo>
                    <a:pt x="64" y="140"/>
                  </a:lnTo>
                  <a:lnTo>
                    <a:pt x="64" y="147"/>
                  </a:lnTo>
                  <a:lnTo>
                    <a:pt x="70" y="147"/>
                  </a:lnTo>
                  <a:lnTo>
                    <a:pt x="76" y="150"/>
                  </a:lnTo>
                  <a:lnTo>
                    <a:pt x="79" y="150"/>
                  </a:lnTo>
                  <a:lnTo>
                    <a:pt x="89" y="150"/>
                  </a:lnTo>
                  <a:lnTo>
                    <a:pt x="95" y="150"/>
                  </a:lnTo>
                  <a:lnTo>
                    <a:pt x="101" y="156"/>
                  </a:lnTo>
                  <a:lnTo>
                    <a:pt x="104" y="162"/>
                  </a:lnTo>
                  <a:lnTo>
                    <a:pt x="110" y="171"/>
                  </a:lnTo>
                  <a:lnTo>
                    <a:pt x="104" y="180"/>
                  </a:lnTo>
                  <a:lnTo>
                    <a:pt x="101" y="180"/>
                  </a:lnTo>
                  <a:lnTo>
                    <a:pt x="104" y="186"/>
                  </a:lnTo>
                  <a:lnTo>
                    <a:pt x="101" y="189"/>
                  </a:lnTo>
                  <a:lnTo>
                    <a:pt x="95" y="186"/>
                  </a:lnTo>
                  <a:lnTo>
                    <a:pt x="89" y="186"/>
                  </a:lnTo>
                  <a:lnTo>
                    <a:pt x="89" y="189"/>
                  </a:lnTo>
                  <a:lnTo>
                    <a:pt x="85" y="189"/>
                  </a:lnTo>
                  <a:lnTo>
                    <a:pt x="85" y="195"/>
                  </a:lnTo>
                  <a:lnTo>
                    <a:pt x="79" y="195"/>
                  </a:lnTo>
                  <a:lnTo>
                    <a:pt x="76" y="202"/>
                  </a:lnTo>
                  <a:lnTo>
                    <a:pt x="70" y="205"/>
                  </a:lnTo>
                  <a:lnTo>
                    <a:pt x="64" y="205"/>
                  </a:lnTo>
                  <a:lnTo>
                    <a:pt x="64" y="20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1" name="Freeform 83"/>
            <p:cNvSpPr>
              <a:spLocks/>
            </p:cNvSpPr>
            <p:nvPr/>
          </p:nvSpPr>
          <p:spPr bwMode="auto">
            <a:xfrm>
              <a:off x="2733889" y="4445001"/>
              <a:ext cx="1003300" cy="1049867"/>
            </a:xfrm>
            <a:custGeom>
              <a:avLst/>
              <a:gdLst>
                <a:gd name="T0" fmla="*/ 46 w 474"/>
                <a:gd name="T1" fmla="*/ 150 h 496"/>
                <a:gd name="T2" fmla="*/ 71 w 474"/>
                <a:gd name="T3" fmla="*/ 126 h 496"/>
                <a:gd name="T4" fmla="*/ 116 w 474"/>
                <a:gd name="T5" fmla="*/ 141 h 496"/>
                <a:gd name="T6" fmla="*/ 126 w 474"/>
                <a:gd name="T7" fmla="*/ 135 h 496"/>
                <a:gd name="T8" fmla="*/ 141 w 474"/>
                <a:gd name="T9" fmla="*/ 181 h 496"/>
                <a:gd name="T10" fmla="*/ 178 w 474"/>
                <a:gd name="T11" fmla="*/ 239 h 496"/>
                <a:gd name="T12" fmla="*/ 236 w 474"/>
                <a:gd name="T13" fmla="*/ 306 h 496"/>
                <a:gd name="T14" fmla="*/ 266 w 474"/>
                <a:gd name="T15" fmla="*/ 321 h 496"/>
                <a:gd name="T16" fmla="*/ 306 w 474"/>
                <a:gd name="T17" fmla="*/ 355 h 496"/>
                <a:gd name="T18" fmla="*/ 318 w 474"/>
                <a:gd name="T19" fmla="*/ 379 h 496"/>
                <a:gd name="T20" fmla="*/ 352 w 474"/>
                <a:gd name="T21" fmla="*/ 395 h 496"/>
                <a:gd name="T22" fmla="*/ 367 w 474"/>
                <a:gd name="T23" fmla="*/ 450 h 496"/>
                <a:gd name="T24" fmla="*/ 352 w 474"/>
                <a:gd name="T25" fmla="*/ 465 h 496"/>
                <a:gd name="T26" fmla="*/ 343 w 474"/>
                <a:gd name="T27" fmla="*/ 489 h 496"/>
                <a:gd name="T28" fmla="*/ 367 w 474"/>
                <a:gd name="T29" fmla="*/ 489 h 496"/>
                <a:gd name="T30" fmla="*/ 382 w 474"/>
                <a:gd name="T31" fmla="*/ 465 h 496"/>
                <a:gd name="T32" fmla="*/ 407 w 474"/>
                <a:gd name="T33" fmla="*/ 450 h 496"/>
                <a:gd name="T34" fmla="*/ 413 w 474"/>
                <a:gd name="T35" fmla="*/ 425 h 496"/>
                <a:gd name="T36" fmla="*/ 391 w 474"/>
                <a:gd name="T37" fmla="*/ 407 h 496"/>
                <a:gd name="T38" fmla="*/ 404 w 474"/>
                <a:gd name="T39" fmla="*/ 376 h 496"/>
                <a:gd name="T40" fmla="*/ 419 w 474"/>
                <a:gd name="T41" fmla="*/ 364 h 496"/>
                <a:gd name="T42" fmla="*/ 443 w 474"/>
                <a:gd name="T43" fmla="*/ 376 h 496"/>
                <a:gd name="T44" fmla="*/ 453 w 474"/>
                <a:gd name="T45" fmla="*/ 395 h 496"/>
                <a:gd name="T46" fmla="*/ 474 w 474"/>
                <a:gd name="T47" fmla="*/ 385 h 496"/>
                <a:gd name="T48" fmla="*/ 453 w 474"/>
                <a:gd name="T49" fmla="*/ 349 h 496"/>
                <a:gd name="T50" fmla="*/ 407 w 474"/>
                <a:gd name="T51" fmla="*/ 330 h 496"/>
                <a:gd name="T52" fmla="*/ 379 w 474"/>
                <a:gd name="T53" fmla="*/ 315 h 496"/>
                <a:gd name="T54" fmla="*/ 379 w 474"/>
                <a:gd name="T55" fmla="*/ 300 h 496"/>
                <a:gd name="T56" fmla="*/ 333 w 474"/>
                <a:gd name="T57" fmla="*/ 285 h 496"/>
                <a:gd name="T58" fmla="*/ 297 w 474"/>
                <a:gd name="T59" fmla="*/ 245 h 496"/>
                <a:gd name="T60" fmla="*/ 281 w 474"/>
                <a:gd name="T61" fmla="*/ 199 h 496"/>
                <a:gd name="T62" fmla="*/ 263 w 474"/>
                <a:gd name="T63" fmla="*/ 175 h 496"/>
                <a:gd name="T64" fmla="*/ 233 w 474"/>
                <a:gd name="T65" fmla="*/ 156 h 496"/>
                <a:gd name="T66" fmla="*/ 233 w 474"/>
                <a:gd name="T67" fmla="*/ 126 h 496"/>
                <a:gd name="T68" fmla="*/ 233 w 474"/>
                <a:gd name="T69" fmla="*/ 104 h 496"/>
                <a:gd name="T70" fmla="*/ 236 w 474"/>
                <a:gd name="T71" fmla="*/ 86 h 496"/>
                <a:gd name="T72" fmla="*/ 266 w 474"/>
                <a:gd name="T73" fmla="*/ 80 h 496"/>
                <a:gd name="T74" fmla="*/ 281 w 474"/>
                <a:gd name="T75" fmla="*/ 80 h 496"/>
                <a:gd name="T76" fmla="*/ 294 w 474"/>
                <a:gd name="T77" fmla="*/ 65 h 496"/>
                <a:gd name="T78" fmla="*/ 294 w 474"/>
                <a:gd name="T79" fmla="*/ 40 h 496"/>
                <a:gd name="T80" fmla="*/ 266 w 474"/>
                <a:gd name="T81" fmla="*/ 28 h 496"/>
                <a:gd name="T82" fmla="*/ 248 w 474"/>
                <a:gd name="T83" fmla="*/ 16 h 496"/>
                <a:gd name="T84" fmla="*/ 217 w 474"/>
                <a:gd name="T85" fmla="*/ 3 h 496"/>
                <a:gd name="T86" fmla="*/ 193 w 474"/>
                <a:gd name="T87" fmla="*/ 9 h 496"/>
                <a:gd name="T88" fmla="*/ 178 w 474"/>
                <a:gd name="T89" fmla="*/ 0 h 496"/>
                <a:gd name="T90" fmla="*/ 165 w 474"/>
                <a:gd name="T91" fmla="*/ 16 h 496"/>
                <a:gd name="T92" fmla="*/ 150 w 474"/>
                <a:gd name="T93" fmla="*/ 28 h 496"/>
                <a:gd name="T94" fmla="*/ 132 w 474"/>
                <a:gd name="T95" fmla="*/ 19 h 496"/>
                <a:gd name="T96" fmla="*/ 116 w 474"/>
                <a:gd name="T97" fmla="*/ 28 h 496"/>
                <a:gd name="T98" fmla="*/ 95 w 474"/>
                <a:gd name="T99" fmla="*/ 34 h 496"/>
                <a:gd name="T100" fmla="*/ 80 w 474"/>
                <a:gd name="T101" fmla="*/ 16 h 496"/>
                <a:gd name="T102" fmla="*/ 55 w 474"/>
                <a:gd name="T103" fmla="*/ 34 h 496"/>
                <a:gd name="T104" fmla="*/ 22 w 474"/>
                <a:gd name="T105" fmla="*/ 40 h 496"/>
                <a:gd name="T106" fmla="*/ 25 w 474"/>
                <a:gd name="T107" fmla="*/ 65 h 496"/>
                <a:gd name="T108" fmla="*/ 0 w 474"/>
                <a:gd name="T109" fmla="*/ 74 h 496"/>
                <a:gd name="T110" fmla="*/ 16 w 474"/>
                <a:gd name="T111" fmla="*/ 95 h 496"/>
                <a:gd name="T112" fmla="*/ 10 w 474"/>
                <a:gd name="T113" fmla="*/ 126 h 496"/>
                <a:gd name="T114" fmla="*/ 31 w 474"/>
                <a:gd name="T115" fmla="*/ 144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4" h="496">
                  <a:moveTo>
                    <a:pt x="22" y="159"/>
                  </a:moveTo>
                  <a:lnTo>
                    <a:pt x="31" y="156"/>
                  </a:lnTo>
                  <a:lnTo>
                    <a:pt x="37" y="150"/>
                  </a:lnTo>
                  <a:lnTo>
                    <a:pt x="40" y="150"/>
                  </a:lnTo>
                  <a:lnTo>
                    <a:pt x="46" y="150"/>
                  </a:lnTo>
                  <a:lnTo>
                    <a:pt x="55" y="144"/>
                  </a:lnTo>
                  <a:lnTo>
                    <a:pt x="62" y="141"/>
                  </a:lnTo>
                  <a:lnTo>
                    <a:pt x="62" y="135"/>
                  </a:lnTo>
                  <a:lnTo>
                    <a:pt x="65" y="129"/>
                  </a:lnTo>
                  <a:lnTo>
                    <a:pt x="71" y="126"/>
                  </a:lnTo>
                  <a:lnTo>
                    <a:pt x="80" y="126"/>
                  </a:lnTo>
                  <a:lnTo>
                    <a:pt x="86" y="126"/>
                  </a:lnTo>
                  <a:lnTo>
                    <a:pt x="95" y="135"/>
                  </a:lnTo>
                  <a:lnTo>
                    <a:pt x="101" y="129"/>
                  </a:lnTo>
                  <a:lnTo>
                    <a:pt x="116" y="141"/>
                  </a:lnTo>
                  <a:lnTo>
                    <a:pt x="116" y="135"/>
                  </a:lnTo>
                  <a:lnTo>
                    <a:pt x="123" y="129"/>
                  </a:lnTo>
                  <a:lnTo>
                    <a:pt x="126" y="129"/>
                  </a:lnTo>
                  <a:lnTo>
                    <a:pt x="132" y="129"/>
                  </a:lnTo>
                  <a:lnTo>
                    <a:pt x="126" y="135"/>
                  </a:lnTo>
                  <a:lnTo>
                    <a:pt x="126" y="141"/>
                  </a:lnTo>
                  <a:lnTo>
                    <a:pt x="132" y="144"/>
                  </a:lnTo>
                  <a:lnTo>
                    <a:pt x="126" y="150"/>
                  </a:lnTo>
                  <a:lnTo>
                    <a:pt x="135" y="159"/>
                  </a:lnTo>
                  <a:lnTo>
                    <a:pt x="141" y="181"/>
                  </a:lnTo>
                  <a:lnTo>
                    <a:pt x="147" y="199"/>
                  </a:lnTo>
                  <a:lnTo>
                    <a:pt x="150" y="205"/>
                  </a:lnTo>
                  <a:lnTo>
                    <a:pt x="162" y="230"/>
                  </a:lnTo>
                  <a:lnTo>
                    <a:pt x="165" y="230"/>
                  </a:lnTo>
                  <a:lnTo>
                    <a:pt x="178" y="239"/>
                  </a:lnTo>
                  <a:lnTo>
                    <a:pt x="181" y="251"/>
                  </a:lnTo>
                  <a:lnTo>
                    <a:pt x="187" y="254"/>
                  </a:lnTo>
                  <a:lnTo>
                    <a:pt x="193" y="260"/>
                  </a:lnTo>
                  <a:lnTo>
                    <a:pt x="205" y="275"/>
                  </a:lnTo>
                  <a:lnTo>
                    <a:pt x="236" y="306"/>
                  </a:lnTo>
                  <a:lnTo>
                    <a:pt x="242" y="306"/>
                  </a:lnTo>
                  <a:lnTo>
                    <a:pt x="248" y="315"/>
                  </a:lnTo>
                  <a:lnTo>
                    <a:pt x="257" y="315"/>
                  </a:lnTo>
                  <a:lnTo>
                    <a:pt x="263" y="324"/>
                  </a:lnTo>
                  <a:lnTo>
                    <a:pt x="266" y="321"/>
                  </a:lnTo>
                  <a:lnTo>
                    <a:pt x="281" y="337"/>
                  </a:lnTo>
                  <a:lnTo>
                    <a:pt x="288" y="340"/>
                  </a:lnTo>
                  <a:lnTo>
                    <a:pt x="294" y="346"/>
                  </a:lnTo>
                  <a:lnTo>
                    <a:pt x="297" y="346"/>
                  </a:lnTo>
                  <a:lnTo>
                    <a:pt x="306" y="355"/>
                  </a:lnTo>
                  <a:lnTo>
                    <a:pt x="312" y="355"/>
                  </a:lnTo>
                  <a:lnTo>
                    <a:pt x="318" y="361"/>
                  </a:lnTo>
                  <a:lnTo>
                    <a:pt x="318" y="370"/>
                  </a:lnTo>
                  <a:lnTo>
                    <a:pt x="318" y="376"/>
                  </a:lnTo>
                  <a:lnTo>
                    <a:pt x="318" y="379"/>
                  </a:lnTo>
                  <a:lnTo>
                    <a:pt x="327" y="385"/>
                  </a:lnTo>
                  <a:lnTo>
                    <a:pt x="333" y="385"/>
                  </a:lnTo>
                  <a:lnTo>
                    <a:pt x="336" y="385"/>
                  </a:lnTo>
                  <a:lnTo>
                    <a:pt x="349" y="392"/>
                  </a:lnTo>
                  <a:lnTo>
                    <a:pt x="352" y="395"/>
                  </a:lnTo>
                  <a:lnTo>
                    <a:pt x="352" y="401"/>
                  </a:lnTo>
                  <a:lnTo>
                    <a:pt x="358" y="404"/>
                  </a:lnTo>
                  <a:lnTo>
                    <a:pt x="361" y="419"/>
                  </a:lnTo>
                  <a:lnTo>
                    <a:pt x="367" y="434"/>
                  </a:lnTo>
                  <a:lnTo>
                    <a:pt x="367" y="450"/>
                  </a:lnTo>
                  <a:lnTo>
                    <a:pt x="361" y="456"/>
                  </a:lnTo>
                  <a:lnTo>
                    <a:pt x="358" y="456"/>
                  </a:lnTo>
                  <a:lnTo>
                    <a:pt x="352" y="456"/>
                  </a:lnTo>
                  <a:lnTo>
                    <a:pt x="352" y="459"/>
                  </a:lnTo>
                  <a:lnTo>
                    <a:pt x="352" y="465"/>
                  </a:lnTo>
                  <a:lnTo>
                    <a:pt x="352" y="471"/>
                  </a:lnTo>
                  <a:lnTo>
                    <a:pt x="352" y="474"/>
                  </a:lnTo>
                  <a:lnTo>
                    <a:pt x="349" y="480"/>
                  </a:lnTo>
                  <a:lnTo>
                    <a:pt x="343" y="486"/>
                  </a:lnTo>
                  <a:lnTo>
                    <a:pt x="343" y="489"/>
                  </a:lnTo>
                  <a:lnTo>
                    <a:pt x="349" y="496"/>
                  </a:lnTo>
                  <a:lnTo>
                    <a:pt x="352" y="496"/>
                  </a:lnTo>
                  <a:lnTo>
                    <a:pt x="358" y="496"/>
                  </a:lnTo>
                  <a:lnTo>
                    <a:pt x="361" y="496"/>
                  </a:lnTo>
                  <a:lnTo>
                    <a:pt x="367" y="489"/>
                  </a:lnTo>
                  <a:lnTo>
                    <a:pt x="373" y="489"/>
                  </a:lnTo>
                  <a:lnTo>
                    <a:pt x="373" y="486"/>
                  </a:lnTo>
                  <a:lnTo>
                    <a:pt x="382" y="480"/>
                  </a:lnTo>
                  <a:lnTo>
                    <a:pt x="382" y="474"/>
                  </a:lnTo>
                  <a:lnTo>
                    <a:pt x="382" y="465"/>
                  </a:lnTo>
                  <a:lnTo>
                    <a:pt x="388" y="459"/>
                  </a:lnTo>
                  <a:lnTo>
                    <a:pt x="391" y="456"/>
                  </a:lnTo>
                  <a:lnTo>
                    <a:pt x="398" y="450"/>
                  </a:lnTo>
                  <a:lnTo>
                    <a:pt x="404" y="450"/>
                  </a:lnTo>
                  <a:lnTo>
                    <a:pt x="407" y="450"/>
                  </a:lnTo>
                  <a:lnTo>
                    <a:pt x="413" y="450"/>
                  </a:lnTo>
                  <a:lnTo>
                    <a:pt x="413" y="444"/>
                  </a:lnTo>
                  <a:lnTo>
                    <a:pt x="413" y="441"/>
                  </a:lnTo>
                  <a:lnTo>
                    <a:pt x="413" y="434"/>
                  </a:lnTo>
                  <a:lnTo>
                    <a:pt x="413" y="425"/>
                  </a:lnTo>
                  <a:lnTo>
                    <a:pt x="413" y="419"/>
                  </a:lnTo>
                  <a:lnTo>
                    <a:pt x="413" y="416"/>
                  </a:lnTo>
                  <a:lnTo>
                    <a:pt x="407" y="410"/>
                  </a:lnTo>
                  <a:lnTo>
                    <a:pt x="398" y="416"/>
                  </a:lnTo>
                  <a:lnTo>
                    <a:pt x="391" y="407"/>
                  </a:lnTo>
                  <a:lnTo>
                    <a:pt x="391" y="395"/>
                  </a:lnTo>
                  <a:lnTo>
                    <a:pt x="391" y="385"/>
                  </a:lnTo>
                  <a:lnTo>
                    <a:pt x="398" y="385"/>
                  </a:lnTo>
                  <a:lnTo>
                    <a:pt x="398" y="379"/>
                  </a:lnTo>
                  <a:lnTo>
                    <a:pt x="404" y="376"/>
                  </a:lnTo>
                  <a:lnTo>
                    <a:pt x="398" y="376"/>
                  </a:lnTo>
                  <a:lnTo>
                    <a:pt x="404" y="370"/>
                  </a:lnTo>
                  <a:lnTo>
                    <a:pt x="407" y="364"/>
                  </a:lnTo>
                  <a:lnTo>
                    <a:pt x="413" y="364"/>
                  </a:lnTo>
                  <a:lnTo>
                    <a:pt x="419" y="364"/>
                  </a:lnTo>
                  <a:lnTo>
                    <a:pt x="419" y="370"/>
                  </a:lnTo>
                  <a:lnTo>
                    <a:pt x="428" y="376"/>
                  </a:lnTo>
                  <a:lnTo>
                    <a:pt x="434" y="376"/>
                  </a:lnTo>
                  <a:lnTo>
                    <a:pt x="437" y="376"/>
                  </a:lnTo>
                  <a:lnTo>
                    <a:pt x="443" y="376"/>
                  </a:lnTo>
                  <a:lnTo>
                    <a:pt x="449" y="376"/>
                  </a:lnTo>
                  <a:lnTo>
                    <a:pt x="449" y="379"/>
                  </a:lnTo>
                  <a:lnTo>
                    <a:pt x="449" y="385"/>
                  </a:lnTo>
                  <a:lnTo>
                    <a:pt x="453" y="392"/>
                  </a:lnTo>
                  <a:lnTo>
                    <a:pt x="453" y="395"/>
                  </a:lnTo>
                  <a:lnTo>
                    <a:pt x="459" y="401"/>
                  </a:lnTo>
                  <a:lnTo>
                    <a:pt x="462" y="401"/>
                  </a:lnTo>
                  <a:lnTo>
                    <a:pt x="468" y="401"/>
                  </a:lnTo>
                  <a:lnTo>
                    <a:pt x="474" y="395"/>
                  </a:lnTo>
                  <a:lnTo>
                    <a:pt x="474" y="385"/>
                  </a:lnTo>
                  <a:lnTo>
                    <a:pt x="474" y="376"/>
                  </a:lnTo>
                  <a:lnTo>
                    <a:pt x="474" y="370"/>
                  </a:lnTo>
                  <a:lnTo>
                    <a:pt x="462" y="364"/>
                  </a:lnTo>
                  <a:lnTo>
                    <a:pt x="459" y="355"/>
                  </a:lnTo>
                  <a:lnTo>
                    <a:pt x="453" y="349"/>
                  </a:lnTo>
                  <a:lnTo>
                    <a:pt x="443" y="346"/>
                  </a:lnTo>
                  <a:lnTo>
                    <a:pt x="434" y="346"/>
                  </a:lnTo>
                  <a:lnTo>
                    <a:pt x="428" y="340"/>
                  </a:lnTo>
                  <a:lnTo>
                    <a:pt x="422" y="337"/>
                  </a:lnTo>
                  <a:lnTo>
                    <a:pt x="407" y="330"/>
                  </a:lnTo>
                  <a:lnTo>
                    <a:pt x="404" y="324"/>
                  </a:lnTo>
                  <a:lnTo>
                    <a:pt x="398" y="321"/>
                  </a:lnTo>
                  <a:lnTo>
                    <a:pt x="391" y="321"/>
                  </a:lnTo>
                  <a:lnTo>
                    <a:pt x="382" y="321"/>
                  </a:lnTo>
                  <a:lnTo>
                    <a:pt x="379" y="315"/>
                  </a:lnTo>
                  <a:lnTo>
                    <a:pt x="367" y="309"/>
                  </a:lnTo>
                  <a:lnTo>
                    <a:pt x="361" y="309"/>
                  </a:lnTo>
                  <a:lnTo>
                    <a:pt x="367" y="306"/>
                  </a:lnTo>
                  <a:lnTo>
                    <a:pt x="373" y="306"/>
                  </a:lnTo>
                  <a:lnTo>
                    <a:pt x="379" y="300"/>
                  </a:lnTo>
                  <a:lnTo>
                    <a:pt x="379" y="291"/>
                  </a:lnTo>
                  <a:lnTo>
                    <a:pt x="361" y="285"/>
                  </a:lnTo>
                  <a:lnTo>
                    <a:pt x="358" y="285"/>
                  </a:lnTo>
                  <a:lnTo>
                    <a:pt x="343" y="285"/>
                  </a:lnTo>
                  <a:lnTo>
                    <a:pt x="333" y="285"/>
                  </a:lnTo>
                  <a:lnTo>
                    <a:pt x="321" y="279"/>
                  </a:lnTo>
                  <a:lnTo>
                    <a:pt x="318" y="269"/>
                  </a:lnTo>
                  <a:lnTo>
                    <a:pt x="312" y="263"/>
                  </a:lnTo>
                  <a:lnTo>
                    <a:pt x="303" y="254"/>
                  </a:lnTo>
                  <a:lnTo>
                    <a:pt x="297" y="245"/>
                  </a:lnTo>
                  <a:lnTo>
                    <a:pt x="288" y="236"/>
                  </a:lnTo>
                  <a:lnTo>
                    <a:pt x="288" y="223"/>
                  </a:lnTo>
                  <a:lnTo>
                    <a:pt x="294" y="220"/>
                  </a:lnTo>
                  <a:lnTo>
                    <a:pt x="288" y="211"/>
                  </a:lnTo>
                  <a:lnTo>
                    <a:pt x="281" y="199"/>
                  </a:lnTo>
                  <a:lnTo>
                    <a:pt x="281" y="196"/>
                  </a:lnTo>
                  <a:lnTo>
                    <a:pt x="278" y="190"/>
                  </a:lnTo>
                  <a:lnTo>
                    <a:pt x="278" y="181"/>
                  </a:lnTo>
                  <a:lnTo>
                    <a:pt x="272" y="181"/>
                  </a:lnTo>
                  <a:lnTo>
                    <a:pt x="263" y="175"/>
                  </a:lnTo>
                  <a:lnTo>
                    <a:pt x="251" y="168"/>
                  </a:lnTo>
                  <a:lnTo>
                    <a:pt x="248" y="168"/>
                  </a:lnTo>
                  <a:lnTo>
                    <a:pt x="236" y="165"/>
                  </a:lnTo>
                  <a:lnTo>
                    <a:pt x="236" y="159"/>
                  </a:lnTo>
                  <a:lnTo>
                    <a:pt x="233" y="156"/>
                  </a:lnTo>
                  <a:lnTo>
                    <a:pt x="233" y="150"/>
                  </a:lnTo>
                  <a:lnTo>
                    <a:pt x="226" y="141"/>
                  </a:lnTo>
                  <a:lnTo>
                    <a:pt x="233" y="135"/>
                  </a:lnTo>
                  <a:lnTo>
                    <a:pt x="233" y="129"/>
                  </a:lnTo>
                  <a:lnTo>
                    <a:pt x="233" y="126"/>
                  </a:lnTo>
                  <a:lnTo>
                    <a:pt x="236" y="120"/>
                  </a:lnTo>
                  <a:lnTo>
                    <a:pt x="242" y="113"/>
                  </a:lnTo>
                  <a:lnTo>
                    <a:pt x="242" y="110"/>
                  </a:lnTo>
                  <a:lnTo>
                    <a:pt x="236" y="110"/>
                  </a:lnTo>
                  <a:lnTo>
                    <a:pt x="233" y="104"/>
                  </a:lnTo>
                  <a:lnTo>
                    <a:pt x="233" y="101"/>
                  </a:lnTo>
                  <a:lnTo>
                    <a:pt x="226" y="101"/>
                  </a:lnTo>
                  <a:lnTo>
                    <a:pt x="233" y="95"/>
                  </a:lnTo>
                  <a:lnTo>
                    <a:pt x="236" y="95"/>
                  </a:lnTo>
                  <a:lnTo>
                    <a:pt x="236" y="86"/>
                  </a:lnTo>
                  <a:lnTo>
                    <a:pt x="248" y="86"/>
                  </a:lnTo>
                  <a:lnTo>
                    <a:pt x="251" y="86"/>
                  </a:lnTo>
                  <a:lnTo>
                    <a:pt x="257" y="86"/>
                  </a:lnTo>
                  <a:lnTo>
                    <a:pt x="263" y="86"/>
                  </a:lnTo>
                  <a:lnTo>
                    <a:pt x="266" y="80"/>
                  </a:lnTo>
                  <a:lnTo>
                    <a:pt x="272" y="80"/>
                  </a:lnTo>
                  <a:lnTo>
                    <a:pt x="272" y="74"/>
                  </a:lnTo>
                  <a:lnTo>
                    <a:pt x="278" y="74"/>
                  </a:lnTo>
                  <a:lnTo>
                    <a:pt x="281" y="74"/>
                  </a:lnTo>
                  <a:lnTo>
                    <a:pt x="281" y="80"/>
                  </a:lnTo>
                  <a:lnTo>
                    <a:pt x="288" y="86"/>
                  </a:lnTo>
                  <a:lnTo>
                    <a:pt x="288" y="74"/>
                  </a:lnTo>
                  <a:lnTo>
                    <a:pt x="294" y="74"/>
                  </a:lnTo>
                  <a:lnTo>
                    <a:pt x="297" y="71"/>
                  </a:lnTo>
                  <a:lnTo>
                    <a:pt x="294" y="65"/>
                  </a:lnTo>
                  <a:lnTo>
                    <a:pt x="288" y="58"/>
                  </a:lnTo>
                  <a:lnTo>
                    <a:pt x="297" y="55"/>
                  </a:lnTo>
                  <a:lnTo>
                    <a:pt x="297" y="49"/>
                  </a:lnTo>
                  <a:lnTo>
                    <a:pt x="294" y="43"/>
                  </a:lnTo>
                  <a:lnTo>
                    <a:pt x="294" y="40"/>
                  </a:lnTo>
                  <a:lnTo>
                    <a:pt x="294" y="34"/>
                  </a:lnTo>
                  <a:lnTo>
                    <a:pt x="288" y="34"/>
                  </a:lnTo>
                  <a:lnTo>
                    <a:pt x="281" y="28"/>
                  </a:lnTo>
                  <a:lnTo>
                    <a:pt x="272" y="28"/>
                  </a:lnTo>
                  <a:lnTo>
                    <a:pt x="266" y="28"/>
                  </a:lnTo>
                  <a:lnTo>
                    <a:pt x="263" y="28"/>
                  </a:lnTo>
                  <a:lnTo>
                    <a:pt x="257" y="28"/>
                  </a:lnTo>
                  <a:lnTo>
                    <a:pt x="251" y="25"/>
                  </a:lnTo>
                  <a:lnTo>
                    <a:pt x="248" y="19"/>
                  </a:lnTo>
                  <a:lnTo>
                    <a:pt x="248" y="16"/>
                  </a:lnTo>
                  <a:lnTo>
                    <a:pt x="242" y="9"/>
                  </a:lnTo>
                  <a:lnTo>
                    <a:pt x="236" y="3"/>
                  </a:lnTo>
                  <a:lnTo>
                    <a:pt x="226" y="3"/>
                  </a:lnTo>
                  <a:lnTo>
                    <a:pt x="220" y="3"/>
                  </a:lnTo>
                  <a:lnTo>
                    <a:pt x="217" y="3"/>
                  </a:lnTo>
                  <a:lnTo>
                    <a:pt x="211" y="3"/>
                  </a:lnTo>
                  <a:lnTo>
                    <a:pt x="205" y="0"/>
                  </a:lnTo>
                  <a:lnTo>
                    <a:pt x="202" y="0"/>
                  </a:lnTo>
                  <a:lnTo>
                    <a:pt x="202" y="3"/>
                  </a:lnTo>
                  <a:lnTo>
                    <a:pt x="193" y="9"/>
                  </a:lnTo>
                  <a:lnTo>
                    <a:pt x="187" y="9"/>
                  </a:lnTo>
                  <a:lnTo>
                    <a:pt x="181" y="9"/>
                  </a:lnTo>
                  <a:lnTo>
                    <a:pt x="181" y="3"/>
                  </a:lnTo>
                  <a:lnTo>
                    <a:pt x="181" y="0"/>
                  </a:lnTo>
                  <a:lnTo>
                    <a:pt x="178" y="0"/>
                  </a:lnTo>
                  <a:lnTo>
                    <a:pt x="171" y="0"/>
                  </a:lnTo>
                  <a:lnTo>
                    <a:pt x="171" y="3"/>
                  </a:lnTo>
                  <a:lnTo>
                    <a:pt x="171" y="9"/>
                  </a:lnTo>
                  <a:lnTo>
                    <a:pt x="171" y="16"/>
                  </a:lnTo>
                  <a:lnTo>
                    <a:pt x="165" y="16"/>
                  </a:lnTo>
                  <a:lnTo>
                    <a:pt x="162" y="9"/>
                  </a:lnTo>
                  <a:lnTo>
                    <a:pt x="156" y="16"/>
                  </a:lnTo>
                  <a:lnTo>
                    <a:pt x="150" y="19"/>
                  </a:lnTo>
                  <a:lnTo>
                    <a:pt x="156" y="25"/>
                  </a:lnTo>
                  <a:lnTo>
                    <a:pt x="150" y="28"/>
                  </a:lnTo>
                  <a:lnTo>
                    <a:pt x="147" y="25"/>
                  </a:lnTo>
                  <a:lnTo>
                    <a:pt x="141" y="25"/>
                  </a:lnTo>
                  <a:lnTo>
                    <a:pt x="135" y="25"/>
                  </a:lnTo>
                  <a:lnTo>
                    <a:pt x="132" y="25"/>
                  </a:lnTo>
                  <a:lnTo>
                    <a:pt x="132" y="19"/>
                  </a:lnTo>
                  <a:lnTo>
                    <a:pt x="126" y="16"/>
                  </a:lnTo>
                  <a:lnTo>
                    <a:pt x="123" y="16"/>
                  </a:lnTo>
                  <a:lnTo>
                    <a:pt x="123" y="19"/>
                  </a:lnTo>
                  <a:lnTo>
                    <a:pt x="123" y="28"/>
                  </a:lnTo>
                  <a:lnTo>
                    <a:pt x="116" y="28"/>
                  </a:lnTo>
                  <a:lnTo>
                    <a:pt x="110" y="34"/>
                  </a:lnTo>
                  <a:lnTo>
                    <a:pt x="107" y="40"/>
                  </a:lnTo>
                  <a:lnTo>
                    <a:pt x="107" y="43"/>
                  </a:lnTo>
                  <a:lnTo>
                    <a:pt x="101" y="40"/>
                  </a:lnTo>
                  <a:lnTo>
                    <a:pt x="95" y="34"/>
                  </a:lnTo>
                  <a:lnTo>
                    <a:pt x="92" y="28"/>
                  </a:lnTo>
                  <a:lnTo>
                    <a:pt x="92" y="25"/>
                  </a:lnTo>
                  <a:lnTo>
                    <a:pt x="92" y="19"/>
                  </a:lnTo>
                  <a:lnTo>
                    <a:pt x="86" y="16"/>
                  </a:lnTo>
                  <a:lnTo>
                    <a:pt x="80" y="16"/>
                  </a:lnTo>
                  <a:lnTo>
                    <a:pt x="77" y="19"/>
                  </a:lnTo>
                  <a:lnTo>
                    <a:pt x="77" y="25"/>
                  </a:lnTo>
                  <a:lnTo>
                    <a:pt x="71" y="34"/>
                  </a:lnTo>
                  <a:lnTo>
                    <a:pt x="65" y="34"/>
                  </a:lnTo>
                  <a:lnTo>
                    <a:pt x="55" y="34"/>
                  </a:lnTo>
                  <a:lnTo>
                    <a:pt x="52" y="28"/>
                  </a:lnTo>
                  <a:lnTo>
                    <a:pt x="31" y="34"/>
                  </a:lnTo>
                  <a:lnTo>
                    <a:pt x="25" y="34"/>
                  </a:lnTo>
                  <a:lnTo>
                    <a:pt x="25" y="40"/>
                  </a:lnTo>
                  <a:lnTo>
                    <a:pt x="22" y="40"/>
                  </a:lnTo>
                  <a:lnTo>
                    <a:pt x="22" y="43"/>
                  </a:lnTo>
                  <a:lnTo>
                    <a:pt x="25" y="49"/>
                  </a:lnTo>
                  <a:lnTo>
                    <a:pt x="25" y="55"/>
                  </a:lnTo>
                  <a:lnTo>
                    <a:pt x="31" y="58"/>
                  </a:lnTo>
                  <a:lnTo>
                    <a:pt x="25" y="65"/>
                  </a:lnTo>
                  <a:lnTo>
                    <a:pt x="22" y="71"/>
                  </a:lnTo>
                  <a:lnTo>
                    <a:pt x="16" y="74"/>
                  </a:lnTo>
                  <a:lnTo>
                    <a:pt x="10" y="74"/>
                  </a:lnTo>
                  <a:lnTo>
                    <a:pt x="7" y="74"/>
                  </a:lnTo>
                  <a:lnTo>
                    <a:pt x="0" y="74"/>
                  </a:lnTo>
                  <a:lnTo>
                    <a:pt x="0" y="80"/>
                  </a:lnTo>
                  <a:lnTo>
                    <a:pt x="7" y="86"/>
                  </a:lnTo>
                  <a:lnTo>
                    <a:pt x="10" y="86"/>
                  </a:lnTo>
                  <a:lnTo>
                    <a:pt x="16" y="89"/>
                  </a:lnTo>
                  <a:lnTo>
                    <a:pt x="16" y="95"/>
                  </a:lnTo>
                  <a:lnTo>
                    <a:pt x="16" y="101"/>
                  </a:lnTo>
                  <a:lnTo>
                    <a:pt x="10" y="104"/>
                  </a:lnTo>
                  <a:lnTo>
                    <a:pt x="10" y="110"/>
                  </a:lnTo>
                  <a:lnTo>
                    <a:pt x="10" y="120"/>
                  </a:lnTo>
                  <a:lnTo>
                    <a:pt x="10" y="126"/>
                  </a:lnTo>
                  <a:lnTo>
                    <a:pt x="16" y="135"/>
                  </a:lnTo>
                  <a:lnTo>
                    <a:pt x="22" y="135"/>
                  </a:lnTo>
                  <a:lnTo>
                    <a:pt x="31" y="135"/>
                  </a:lnTo>
                  <a:lnTo>
                    <a:pt x="37" y="141"/>
                  </a:lnTo>
                  <a:lnTo>
                    <a:pt x="31" y="144"/>
                  </a:lnTo>
                  <a:lnTo>
                    <a:pt x="31" y="150"/>
                  </a:lnTo>
                  <a:lnTo>
                    <a:pt x="25" y="156"/>
                  </a:lnTo>
                  <a:lnTo>
                    <a:pt x="22" y="1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2" name="Freeform 84"/>
            <p:cNvSpPr>
              <a:spLocks/>
            </p:cNvSpPr>
            <p:nvPr/>
          </p:nvSpPr>
          <p:spPr bwMode="auto">
            <a:xfrm>
              <a:off x="2733889" y="4445001"/>
              <a:ext cx="1003300" cy="1049867"/>
            </a:xfrm>
            <a:custGeom>
              <a:avLst/>
              <a:gdLst>
                <a:gd name="T0" fmla="*/ 46 w 474"/>
                <a:gd name="T1" fmla="*/ 150 h 496"/>
                <a:gd name="T2" fmla="*/ 71 w 474"/>
                <a:gd name="T3" fmla="*/ 126 h 496"/>
                <a:gd name="T4" fmla="*/ 116 w 474"/>
                <a:gd name="T5" fmla="*/ 141 h 496"/>
                <a:gd name="T6" fmla="*/ 126 w 474"/>
                <a:gd name="T7" fmla="*/ 135 h 496"/>
                <a:gd name="T8" fmla="*/ 141 w 474"/>
                <a:gd name="T9" fmla="*/ 181 h 496"/>
                <a:gd name="T10" fmla="*/ 178 w 474"/>
                <a:gd name="T11" fmla="*/ 239 h 496"/>
                <a:gd name="T12" fmla="*/ 236 w 474"/>
                <a:gd name="T13" fmla="*/ 306 h 496"/>
                <a:gd name="T14" fmla="*/ 266 w 474"/>
                <a:gd name="T15" fmla="*/ 321 h 496"/>
                <a:gd name="T16" fmla="*/ 306 w 474"/>
                <a:gd name="T17" fmla="*/ 355 h 496"/>
                <a:gd name="T18" fmla="*/ 318 w 474"/>
                <a:gd name="T19" fmla="*/ 379 h 496"/>
                <a:gd name="T20" fmla="*/ 352 w 474"/>
                <a:gd name="T21" fmla="*/ 395 h 496"/>
                <a:gd name="T22" fmla="*/ 367 w 474"/>
                <a:gd name="T23" fmla="*/ 450 h 496"/>
                <a:gd name="T24" fmla="*/ 352 w 474"/>
                <a:gd name="T25" fmla="*/ 465 h 496"/>
                <a:gd name="T26" fmla="*/ 343 w 474"/>
                <a:gd name="T27" fmla="*/ 489 h 496"/>
                <a:gd name="T28" fmla="*/ 367 w 474"/>
                <a:gd name="T29" fmla="*/ 489 h 496"/>
                <a:gd name="T30" fmla="*/ 382 w 474"/>
                <a:gd name="T31" fmla="*/ 465 h 496"/>
                <a:gd name="T32" fmla="*/ 407 w 474"/>
                <a:gd name="T33" fmla="*/ 450 h 496"/>
                <a:gd name="T34" fmla="*/ 413 w 474"/>
                <a:gd name="T35" fmla="*/ 425 h 496"/>
                <a:gd name="T36" fmla="*/ 391 w 474"/>
                <a:gd name="T37" fmla="*/ 407 h 496"/>
                <a:gd name="T38" fmla="*/ 404 w 474"/>
                <a:gd name="T39" fmla="*/ 376 h 496"/>
                <a:gd name="T40" fmla="*/ 419 w 474"/>
                <a:gd name="T41" fmla="*/ 364 h 496"/>
                <a:gd name="T42" fmla="*/ 443 w 474"/>
                <a:gd name="T43" fmla="*/ 376 h 496"/>
                <a:gd name="T44" fmla="*/ 453 w 474"/>
                <a:gd name="T45" fmla="*/ 395 h 496"/>
                <a:gd name="T46" fmla="*/ 474 w 474"/>
                <a:gd name="T47" fmla="*/ 385 h 496"/>
                <a:gd name="T48" fmla="*/ 453 w 474"/>
                <a:gd name="T49" fmla="*/ 349 h 496"/>
                <a:gd name="T50" fmla="*/ 407 w 474"/>
                <a:gd name="T51" fmla="*/ 330 h 496"/>
                <a:gd name="T52" fmla="*/ 379 w 474"/>
                <a:gd name="T53" fmla="*/ 315 h 496"/>
                <a:gd name="T54" fmla="*/ 379 w 474"/>
                <a:gd name="T55" fmla="*/ 300 h 496"/>
                <a:gd name="T56" fmla="*/ 333 w 474"/>
                <a:gd name="T57" fmla="*/ 285 h 496"/>
                <a:gd name="T58" fmla="*/ 297 w 474"/>
                <a:gd name="T59" fmla="*/ 245 h 496"/>
                <a:gd name="T60" fmla="*/ 281 w 474"/>
                <a:gd name="T61" fmla="*/ 199 h 496"/>
                <a:gd name="T62" fmla="*/ 263 w 474"/>
                <a:gd name="T63" fmla="*/ 175 h 496"/>
                <a:gd name="T64" fmla="*/ 233 w 474"/>
                <a:gd name="T65" fmla="*/ 156 h 496"/>
                <a:gd name="T66" fmla="*/ 233 w 474"/>
                <a:gd name="T67" fmla="*/ 126 h 496"/>
                <a:gd name="T68" fmla="*/ 233 w 474"/>
                <a:gd name="T69" fmla="*/ 104 h 496"/>
                <a:gd name="T70" fmla="*/ 236 w 474"/>
                <a:gd name="T71" fmla="*/ 86 h 496"/>
                <a:gd name="T72" fmla="*/ 266 w 474"/>
                <a:gd name="T73" fmla="*/ 80 h 496"/>
                <a:gd name="T74" fmla="*/ 281 w 474"/>
                <a:gd name="T75" fmla="*/ 80 h 496"/>
                <a:gd name="T76" fmla="*/ 294 w 474"/>
                <a:gd name="T77" fmla="*/ 65 h 496"/>
                <a:gd name="T78" fmla="*/ 294 w 474"/>
                <a:gd name="T79" fmla="*/ 40 h 496"/>
                <a:gd name="T80" fmla="*/ 266 w 474"/>
                <a:gd name="T81" fmla="*/ 28 h 496"/>
                <a:gd name="T82" fmla="*/ 248 w 474"/>
                <a:gd name="T83" fmla="*/ 16 h 496"/>
                <a:gd name="T84" fmla="*/ 217 w 474"/>
                <a:gd name="T85" fmla="*/ 3 h 496"/>
                <a:gd name="T86" fmla="*/ 193 w 474"/>
                <a:gd name="T87" fmla="*/ 9 h 496"/>
                <a:gd name="T88" fmla="*/ 178 w 474"/>
                <a:gd name="T89" fmla="*/ 0 h 496"/>
                <a:gd name="T90" fmla="*/ 165 w 474"/>
                <a:gd name="T91" fmla="*/ 16 h 496"/>
                <a:gd name="T92" fmla="*/ 150 w 474"/>
                <a:gd name="T93" fmla="*/ 28 h 496"/>
                <a:gd name="T94" fmla="*/ 132 w 474"/>
                <a:gd name="T95" fmla="*/ 19 h 496"/>
                <a:gd name="T96" fmla="*/ 116 w 474"/>
                <a:gd name="T97" fmla="*/ 28 h 496"/>
                <a:gd name="T98" fmla="*/ 95 w 474"/>
                <a:gd name="T99" fmla="*/ 34 h 496"/>
                <a:gd name="T100" fmla="*/ 80 w 474"/>
                <a:gd name="T101" fmla="*/ 16 h 496"/>
                <a:gd name="T102" fmla="*/ 55 w 474"/>
                <a:gd name="T103" fmla="*/ 34 h 496"/>
                <a:gd name="T104" fmla="*/ 22 w 474"/>
                <a:gd name="T105" fmla="*/ 40 h 496"/>
                <a:gd name="T106" fmla="*/ 25 w 474"/>
                <a:gd name="T107" fmla="*/ 65 h 496"/>
                <a:gd name="T108" fmla="*/ 0 w 474"/>
                <a:gd name="T109" fmla="*/ 74 h 496"/>
                <a:gd name="T110" fmla="*/ 16 w 474"/>
                <a:gd name="T111" fmla="*/ 95 h 496"/>
                <a:gd name="T112" fmla="*/ 10 w 474"/>
                <a:gd name="T113" fmla="*/ 126 h 496"/>
                <a:gd name="T114" fmla="*/ 31 w 474"/>
                <a:gd name="T115" fmla="*/ 144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4" h="496">
                  <a:moveTo>
                    <a:pt x="22" y="159"/>
                  </a:moveTo>
                  <a:lnTo>
                    <a:pt x="31" y="156"/>
                  </a:lnTo>
                  <a:lnTo>
                    <a:pt x="37" y="150"/>
                  </a:lnTo>
                  <a:lnTo>
                    <a:pt x="40" y="150"/>
                  </a:lnTo>
                  <a:lnTo>
                    <a:pt x="46" y="150"/>
                  </a:lnTo>
                  <a:lnTo>
                    <a:pt x="55" y="144"/>
                  </a:lnTo>
                  <a:lnTo>
                    <a:pt x="62" y="141"/>
                  </a:lnTo>
                  <a:lnTo>
                    <a:pt x="62" y="135"/>
                  </a:lnTo>
                  <a:lnTo>
                    <a:pt x="65" y="129"/>
                  </a:lnTo>
                  <a:lnTo>
                    <a:pt x="71" y="126"/>
                  </a:lnTo>
                  <a:lnTo>
                    <a:pt x="80" y="126"/>
                  </a:lnTo>
                  <a:lnTo>
                    <a:pt x="86" y="126"/>
                  </a:lnTo>
                  <a:lnTo>
                    <a:pt x="95" y="135"/>
                  </a:lnTo>
                  <a:lnTo>
                    <a:pt x="101" y="129"/>
                  </a:lnTo>
                  <a:lnTo>
                    <a:pt x="116" y="141"/>
                  </a:lnTo>
                  <a:lnTo>
                    <a:pt x="116" y="135"/>
                  </a:lnTo>
                  <a:lnTo>
                    <a:pt x="123" y="129"/>
                  </a:lnTo>
                  <a:lnTo>
                    <a:pt x="126" y="129"/>
                  </a:lnTo>
                  <a:lnTo>
                    <a:pt x="132" y="129"/>
                  </a:lnTo>
                  <a:lnTo>
                    <a:pt x="126" y="135"/>
                  </a:lnTo>
                  <a:lnTo>
                    <a:pt x="126" y="141"/>
                  </a:lnTo>
                  <a:lnTo>
                    <a:pt x="132" y="144"/>
                  </a:lnTo>
                  <a:lnTo>
                    <a:pt x="126" y="150"/>
                  </a:lnTo>
                  <a:lnTo>
                    <a:pt x="135" y="159"/>
                  </a:lnTo>
                  <a:lnTo>
                    <a:pt x="141" y="181"/>
                  </a:lnTo>
                  <a:lnTo>
                    <a:pt x="147" y="199"/>
                  </a:lnTo>
                  <a:lnTo>
                    <a:pt x="150" y="205"/>
                  </a:lnTo>
                  <a:lnTo>
                    <a:pt x="162" y="230"/>
                  </a:lnTo>
                  <a:lnTo>
                    <a:pt x="165" y="230"/>
                  </a:lnTo>
                  <a:lnTo>
                    <a:pt x="178" y="239"/>
                  </a:lnTo>
                  <a:lnTo>
                    <a:pt x="181" y="251"/>
                  </a:lnTo>
                  <a:lnTo>
                    <a:pt x="187" y="254"/>
                  </a:lnTo>
                  <a:lnTo>
                    <a:pt x="193" y="260"/>
                  </a:lnTo>
                  <a:lnTo>
                    <a:pt x="205" y="275"/>
                  </a:lnTo>
                  <a:lnTo>
                    <a:pt x="236" y="306"/>
                  </a:lnTo>
                  <a:lnTo>
                    <a:pt x="242" y="306"/>
                  </a:lnTo>
                  <a:lnTo>
                    <a:pt x="248" y="315"/>
                  </a:lnTo>
                  <a:lnTo>
                    <a:pt x="257" y="315"/>
                  </a:lnTo>
                  <a:lnTo>
                    <a:pt x="263" y="324"/>
                  </a:lnTo>
                  <a:lnTo>
                    <a:pt x="266" y="321"/>
                  </a:lnTo>
                  <a:lnTo>
                    <a:pt x="281" y="337"/>
                  </a:lnTo>
                  <a:lnTo>
                    <a:pt x="288" y="340"/>
                  </a:lnTo>
                  <a:lnTo>
                    <a:pt x="294" y="346"/>
                  </a:lnTo>
                  <a:lnTo>
                    <a:pt x="297" y="346"/>
                  </a:lnTo>
                  <a:lnTo>
                    <a:pt x="306" y="355"/>
                  </a:lnTo>
                  <a:lnTo>
                    <a:pt x="312" y="355"/>
                  </a:lnTo>
                  <a:lnTo>
                    <a:pt x="318" y="361"/>
                  </a:lnTo>
                  <a:lnTo>
                    <a:pt x="318" y="370"/>
                  </a:lnTo>
                  <a:lnTo>
                    <a:pt x="318" y="376"/>
                  </a:lnTo>
                  <a:lnTo>
                    <a:pt x="318" y="379"/>
                  </a:lnTo>
                  <a:lnTo>
                    <a:pt x="327" y="385"/>
                  </a:lnTo>
                  <a:lnTo>
                    <a:pt x="333" y="385"/>
                  </a:lnTo>
                  <a:lnTo>
                    <a:pt x="336" y="385"/>
                  </a:lnTo>
                  <a:lnTo>
                    <a:pt x="349" y="392"/>
                  </a:lnTo>
                  <a:lnTo>
                    <a:pt x="352" y="395"/>
                  </a:lnTo>
                  <a:lnTo>
                    <a:pt x="352" y="401"/>
                  </a:lnTo>
                  <a:lnTo>
                    <a:pt x="358" y="404"/>
                  </a:lnTo>
                  <a:lnTo>
                    <a:pt x="361" y="419"/>
                  </a:lnTo>
                  <a:lnTo>
                    <a:pt x="367" y="434"/>
                  </a:lnTo>
                  <a:lnTo>
                    <a:pt x="367" y="450"/>
                  </a:lnTo>
                  <a:lnTo>
                    <a:pt x="361" y="456"/>
                  </a:lnTo>
                  <a:lnTo>
                    <a:pt x="358" y="456"/>
                  </a:lnTo>
                  <a:lnTo>
                    <a:pt x="352" y="456"/>
                  </a:lnTo>
                  <a:lnTo>
                    <a:pt x="352" y="459"/>
                  </a:lnTo>
                  <a:lnTo>
                    <a:pt x="352" y="465"/>
                  </a:lnTo>
                  <a:lnTo>
                    <a:pt x="352" y="471"/>
                  </a:lnTo>
                  <a:lnTo>
                    <a:pt x="352" y="474"/>
                  </a:lnTo>
                  <a:lnTo>
                    <a:pt x="349" y="480"/>
                  </a:lnTo>
                  <a:lnTo>
                    <a:pt x="343" y="486"/>
                  </a:lnTo>
                  <a:lnTo>
                    <a:pt x="343" y="489"/>
                  </a:lnTo>
                  <a:lnTo>
                    <a:pt x="349" y="496"/>
                  </a:lnTo>
                  <a:lnTo>
                    <a:pt x="352" y="496"/>
                  </a:lnTo>
                  <a:lnTo>
                    <a:pt x="358" y="496"/>
                  </a:lnTo>
                  <a:lnTo>
                    <a:pt x="361" y="496"/>
                  </a:lnTo>
                  <a:lnTo>
                    <a:pt x="367" y="489"/>
                  </a:lnTo>
                  <a:lnTo>
                    <a:pt x="373" y="489"/>
                  </a:lnTo>
                  <a:lnTo>
                    <a:pt x="373" y="486"/>
                  </a:lnTo>
                  <a:lnTo>
                    <a:pt x="382" y="480"/>
                  </a:lnTo>
                  <a:lnTo>
                    <a:pt x="382" y="474"/>
                  </a:lnTo>
                  <a:lnTo>
                    <a:pt x="382" y="465"/>
                  </a:lnTo>
                  <a:lnTo>
                    <a:pt x="388" y="459"/>
                  </a:lnTo>
                  <a:lnTo>
                    <a:pt x="391" y="456"/>
                  </a:lnTo>
                  <a:lnTo>
                    <a:pt x="398" y="450"/>
                  </a:lnTo>
                  <a:lnTo>
                    <a:pt x="404" y="450"/>
                  </a:lnTo>
                  <a:lnTo>
                    <a:pt x="407" y="450"/>
                  </a:lnTo>
                  <a:lnTo>
                    <a:pt x="413" y="450"/>
                  </a:lnTo>
                  <a:lnTo>
                    <a:pt x="413" y="444"/>
                  </a:lnTo>
                  <a:lnTo>
                    <a:pt x="413" y="441"/>
                  </a:lnTo>
                  <a:lnTo>
                    <a:pt x="413" y="434"/>
                  </a:lnTo>
                  <a:lnTo>
                    <a:pt x="413" y="425"/>
                  </a:lnTo>
                  <a:lnTo>
                    <a:pt x="413" y="419"/>
                  </a:lnTo>
                  <a:lnTo>
                    <a:pt x="413" y="416"/>
                  </a:lnTo>
                  <a:lnTo>
                    <a:pt x="407" y="410"/>
                  </a:lnTo>
                  <a:lnTo>
                    <a:pt x="398" y="416"/>
                  </a:lnTo>
                  <a:lnTo>
                    <a:pt x="391" y="407"/>
                  </a:lnTo>
                  <a:lnTo>
                    <a:pt x="391" y="395"/>
                  </a:lnTo>
                  <a:lnTo>
                    <a:pt x="391" y="385"/>
                  </a:lnTo>
                  <a:lnTo>
                    <a:pt x="398" y="385"/>
                  </a:lnTo>
                  <a:lnTo>
                    <a:pt x="398" y="379"/>
                  </a:lnTo>
                  <a:lnTo>
                    <a:pt x="404" y="376"/>
                  </a:lnTo>
                  <a:lnTo>
                    <a:pt x="398" y="376"/>
                  </a:lnTo>
                  <a:lnTo>
                    <a:pt x="404" y="370"/>
                  </a:lnTo>
                  <a:lnTo>
                    <a:pt x="407" y="364"/>
                  </a:lnTo>
                  <a:lnTo>
                    <a:pt x="413" y="364"/>
                  </a:lnTo>
                  <a:lnTo>
                    <a:pt x="419" y="364"/>
                  </a:lnTo>
                  <a:lnTo>
                    <a:pt x="419" y="370"/>
                  </a:lnTo>
                  <a:lnTo>
                    <a:pt x="428" y="376"/>
                  </a:lnTo>
                  <a:lnTo>
                    <a:pt x="434" y="376"/>
                  </a:lnTo>
                  <a:lnTo>
                    <a:pt x="437" y="376"/>
                  </a:lnTo>
                  <a:lnTo>
                    <a:pt x="443" y="376"/>
                  </a:lnTo>
                  <a:lnTo>
                    <a:pt x="449" y="376"/>
                  </a:lnTo>
                  <a:lnTo>
                    <a:pt x="449" y="379"/>
                  </a:lnTo>
                  <a:lnTo>
                    <a:pt x="449" y="385"/>
                  </a:lnTo>
                  <a:lnTo>
                    <a:pt x="453" y="392"/>
                  </a:lnTo>
                  <a:lnTo>
                    <a:pt x="453" y="395"/>
                  </a:lnTo>
                  <a:lnTo>
                    <a:pt x="459" y="401"/>
                  </a:lnTo>
                  <a:lnTo>
                    <a:pt x="462" y="401"/>
                  </a:lnTo>
                  <a:lnTo>
                    <a:pt x="468" y="401"/>
                  </a:lnTo>
                  <a:lnTo>
                    <a:pt x="474" y="395"/>
                  </a:lnTo>
                  <a:lnTo>
                    <a:pt x="474" y="385"/>
                  </a:lnTo>
                  <a:lnTo>
                    <a:pt x="474" y="376"/>
                  </a:lnTo>
                  <a:lnTo>
                    <a:pt x="474" y="370"/>
                  </a:lnTo>
                  <a:lnTo>
                    <a:pt x="462" y="364"/>
                  </a:lnTo>
                  <a:lnTo>
                    <a:pt x="459" y="355"/>
                  </a:lnTo>
                  <a:lnTo>
                    <a:pt x="453" y="349"/>
                  </a:lnTo>
                  <a:lnTo>
                    <a:pt x="443" y="346"/>
                  </a:lnTo>
                  <a:lnTo>
                    <a:pt x="434" y="346"/>
                  </a:lnTo>
                  <a:lnTo>
                    <a:pt x="428" y="340"/>
                  </a:lnTo>
                  <a:lnTo>
                    <a:pt x="422" y="337"/>
                  </a:lnTo>
                  <a:lnTo>
                    <a:pt x="407" y="330"/>
                  </a:lnTo>
                  <a:lnTo>
                    <a:pt x="404" y="324"/>
                  </a:lnTo>
                  <a:lnTo>
                    <a:pt x="398" y="321"/>
                  </a:lnTo>
                  <a:lnTo>
                    <a:pt x="391" y="321"/>
                  </a:lnTo>
                  <a:lnTo>
                    <a:pt x="382" y="321"/>
                  </a:lnTo>
                  <a:lnTo>
                    <a:pt x="379" y="315"/>
                  </a:lnTo>
                  <a:lnTo>
                    <a:pt x="367" y="309"/>
                  </a:lnTo>
                  <a:lnTo>
                    <a:pt x="361" y="309"/>
                  </a:lnTo>
                  <a:lnTo>
                    <a:pt x="367" y="306"/>
                  </a:lnTo>
                  <a:lnTo>
                    <a:pt x="373" y="306"/>
                  </a:lnTo>
                  <a:lnTo>
                    <a:pt x="379" y="300"/>
                  </a:lnTo>
                  <a:lnTo>
                    <a:pt x="379" y="291"/>
                  </a:lnTo>
                  <a:lnTo>
                    <a:pt x="361" y="285"/>
                  </a:lnTo>
                  <a:lnTo>
                    <a:pt x="358" y="285"/>
                  </a:lnTo>
                  <a:lnTo>
                    <a:pt x="343" y="285"/>
                  </a:lnTo>
                  <a:lnTo>
                    <a:pt x="333" y="285"/>
                  </a:lnTo>
                  <a:lnTo>
                    <a:pt x="321" y="279"/>
                  </a:lnTo>
                  <a:lnTo>
                    <a:pt x="318" y="269"/>
                  </a:lnTo>
                  <a:lnTo>
                    <a:pt x="312" y="263"/>
                  </a:lnTo>
                  <a:lnTo>
                    <a:pt x="303" y="254"/>
                  </a:lnTo>
                  <a:lnTo>
                    <a:pt x="297" y="245"/>
                  </a:lnTo>
                  <a:lnTo>
                    <a:pt x="288" y="236"/>
                  </a:lnTo>
                  <a:lnTo>
                    <a:pt x="288" y="223"/>
                  </a:lnTo>
                  <a:lnTo>
                    <a:pt x="294" y="220"/>
                  </a:lnTo>
                  <a:lnTo>
                    <a:pt x="288" y="211"/>
                  </a:lnTo>
                  <a:lnTo>
                    <a:pt x="281" y="199"/>
                  </a:lnTo>
                  <a:lnTo>
                    <a:pt x="281" y="196"/>
                  </a:lnTo>
                  <a:lnTo>
                    <a:pt x="278" y="190"/>
                  </a:lnTo>
                  <a:lnTo>
                    <a:pt x="278" y="181"/>
                  </a:lnTo>
                  <a:lnTo>
                    <a:pt x="272" y="181"/>
                  </a:lnTo>
                  <a:lnTo>
                    <a:pt x="263" y="175"/>
                  </a:lnTo>
                  <a:lnTo>
                    <a:pt x="251" y="168"/>
                  </a:lnTo>
                  <a:lnTo>
                    <a:pt x="248" y="168"/>
                  </a:lnTo>
                  <a:lnTo>
                    <a:pt x="236" y="165"/>
                  </a:lnTo>
                  <a:lnTo>
                    <a:pt x="236" y="159"/>
                  </a:lnTo>
                  <a:lnTo>
                    <a:pt x="233" y="156"/>
                  </a:lnTo>
                  <a:lnTo>
                    <a:pt x="233" y="150"/>
                  </a:lnTo>
                  <a:lnTo>
                    <a:pt x="226" y="141"/>
                  </a:lnTo>
                  <a:lnTo>
                    <a:pt x="233" y="135"/>
                  </a:lnTo>
                  <a:lnTo>
                    <a:pt x="233" y="129"/>
                  </a:lnTo>
                  <a:lnTo>
                    <a:pt x="233" y="126"/>
                  </a:lnTo>
                  <a:lnTo>
                    <a:pt x="236" y="120"/>
                  </a:lnTo>
                  <a:lnTo>
                    <a:pt x="242" y="113"/>
                  </a:lnTo>
                  <a:lnTo>
                    <a:pt x="242" y="110"/>
                  </a:lnTo>
                  <a:lnTo>
                    <a:pt x="236" y="110"/>
                  </a:lnTo>
                  <a:lnTo>
                    <a:pt x="233" y="104"/>
                  </a:lnTo>
                  <a:lnTo>
                    <a:pt x="233" y="101"/>
                  </a:lnTo>
                  <a:lnTo>
                    <a:pt x="226" y="101"/>
                  </a:lnTo>
                  <a:lnTo>
                    <a:pt x="233" y="95"/>
                  </a:lnTo>
                  <a:lnTo>
                    <a:pt x="236" y="95"/>
                  </a:lnTo>
                  <a:lnTo>
                    <a:pt x="236" y="86"/>
                  </a:lnTo>
                  <a:lnTo>
                    <a:pt x="248" y="86"/>
                  </a:lnTo>
                  <a:lnTo>
                    <a:pt x="251" y="86"/>
                  </a:lnTo>
                  <a:lnTo>
                    <a:pt x="257" y="86"/>
                  </a:lnTo>
                  <a:lnTo>
                    <a:pt x="263" y="86"/>
                  </a:lnTo>
                  <a:lnTo>
                    <a:pt x="266" y="80"/>
                  </a:lnTo>
                  <a:lnTo>
                    <a:pt x="272" y="80"/>
                  </a:lnTo>
                  <a:lnTo>
                    <a:pt x="272" y="74"/>
                  </a:lnTo>
                  <a:lnTo>
                    <a:pt x="278" y="74"/>
                  </a:lnTo>
                  <a:lnTo>
                    <a:pt x="281" y="74"/>
                  </a:lnTo>
                  <a:lnTo>
                    <a:pt x="281" y="80"/>
                  </a:lnTo>
                  <a:lnTo>
                    <a:pt x="288" y="86"/>
                  </a:lnTo>
                  <a:lnTo>
                    <a:pt x="288" y="74"/>
                  </a:lnTo>
                  <a:lnTo>
                    <a:pt x="294" y="74"/>
                  </a:lnTo>
                  <a:lnTo>
                    <a:pt x="297" y="71"/>
                  </a:lnTo>
                  <a:lnTo>
                    <a:pt x="294" y="65"/>
                  </a:lnTo>
                  <a:lnTo>
                    <a:pt x="288" y="58"/>
                  </a:lnTo>
                  <a:lnTo>
                    <a:pt x="297" y="55"/>
                  </a:lnTo>
                  <a:lnTo>
                    <a:pt x="297" y="49"/>
                  </a:lnTo>
                  <a:lnTo>
                    <a:pt x="294" y="43"/>
                  </a:lnTo>
                  <a:lnTo>
                    <a:pt x="294" y="40"/>
                  </a:lnTo>
                  <a:lnTo>
                    <a:pt x="294" y="34"/>
                  </a:lnTo>
                  <a:lnTo>
                    <a:pt x="288" y="34"/>
                  </a:lnTo>
                  <a:lnTo>
                    <a:pt x="281" y="28"/>
                  </a:lnTo>
                  <a:lnTo>
                    <a:pt x="272" y="28"/>
                  </a:lnTo>
                  <a:lnTo>
                    <a:pt x="266" y="28"/>
                  </a:lnTo>
                  <a:lnTo>
                    <a:pt x="263" y="28"/>
                  </a:lnTo>
                  <a:lnTo>
                    <a:pt x="257" y="28"/>
                  </a:lnTo>
                  <a:lnTo>
                    <a:pt x="251" y="25"/>
                  </a:lnTo>
                  <a:lnTo>
                    <a:pt x="248" y="19"/>
                  </a:lnTo>
                  <a:lnTo>
                    <a:pt x="248" y="16"/>
                  </a:lnTo>
                  <a:lnTo>
                    <a:pt x="242" y="9"/>
                  </a:lnTo>
                  <a:lnTo>
                    <a:pt x="236" y="3"/>
                  </a:lnTo>
                  <a:lnTo>
                    <a:pt x="226" y="3"/>
                  </a:lnTo>
                  <a:lnTo>
                    <a:pt x="220" y="3"/>
                  </a:lnTo>
                  <a:lnTo>
                    <a:pt x="217" y="3"/>
                  </a:lnTo>
                  <a:lnTo>
                    <a:pt x="211" y="3"/>
                  </a:lnTo>
                  <a:lnTo>
                    <a:pt x="205" y="0"/>
                  </a:lnTo>
                  <a:lnTo>
                    <a:pt x="202" y="0"/>
                  </a:lnTo>
                  <a:lnTo>
                    <a:pt x="202" y="3"/>
                  </a:lnTo>
                  <a:lnTo>
                    <a:pt x="193" y="9"/>
                  </a:lnTo>
                  <a:lnTo>
                    <a:pt x="187" y="9"/>
                  </a:lnTo>
                  <a:lnTo>
                    <a:pt x="181" y="9"/>
                  </a:lnTo>
                  <a:lnTo>
                    <a:pt x="181" y="3"/>
                  </a:lnTo>
                  <a:lnTo>
                    <a:pt x="181" y="0"/>
                  </a:lnTo>
                  <a:lnTo>
                    <a:pt x="178" y="0"/>
                  </a:lnTo>
                  <a:lnTo>
                    <a:pt x="171" y="0"/>
                  </a:lnTo>
                  <a:lnTo>
                    <a:pt x="171" y="3"/>
                  </a:lnTo>
                  <a:lnTo>
                    <a:pt x="171" y="9"/>
                  </a:lnTo>
                  <a:lnTo>
                    <a:pt x="171" y="16"/>
                  </a:lnTo>
                  <a:lnTo>
                    <a:pt x="165" y="16"/>
                  </a:lnTo>
                  <a:lnTo>
                    <a:pt x="162" y="9"/>
                  </a:lnTo>
                  <a:lnTo>
                    <a:pt x="156" y="16"/>
                  </a:lnTo>
                  <a:lnTo>
                    <a:pt x="150" y="19"/>
                  </a:lnTo>
                  <a:lnTo>
                    <a:pt x="156" y="25"/>
                  </a:lnTo>
                  <a:lnTo>
                    <a:pt x="150" y="28"/>
                  </a:lnTo>
                  <a:lnTo>
                    <a:pt x="147" y="25"/>
                  </a:lnTo>
                  <a:lnTo>
                    <a:pt x="141" y="25"/>
                  </a:lnTo>
                  <a:lnTo>
                    <a:pt x="135" y="25"/>
                  </a:lnTo>
                  <a:lnTo>
                    <a:pt x="132" y="25"/>
                  </a:lnTo>
                  <a:lnTo>
                    <a:pt x="132" y="19"/>
                  </a:lnTo>
                  <a:lnTo>
                    <a:pt x="126" y="16"/>
                  </a:lnTo>
                  <a:lnTo>
                    <a:pt x="123" y="16"/>
                  </a:lnTo>
                  <a:lnTo>
                    <a:pt x="123" y="19"/>
                  </a:lnTo>
                  <a:lnTo>
                    <a:pt x="123" y="28"/>
                  </a:lnTo>
                  <a:lnTo>
                    <a:pt x="116" y="28"/>
                  </a:lnTo>
                  <a:lnTo>
                    <a:pt x="110" y="34"/>
                  </a:lnTo>
                  <a:lnTo>
                    <a:pt x="107" y="40"/>
                  </a:lnTo>
                  <a:lnTo>
                    <a:pt x="107" y="43"/>
                  </a:lnTo>
                  <a:lnTo>
                    <a:pt x="101" y="40"/>
                  </a:lnTo>
                  <a:lnTo>
                    <a:pt x="95" y="34"/>
                  </a:lnTo>
                  <a:lnTo>
                    <a:pt x="92" y="28"/>
                  </a:lnTo>
                  <a:lnTo>
                    <a:pt x="92" y="25"/>
                  </a:lnTo>
                  <a:lnTo>
                    <a:pt x="92" y="19"/>
                  </a:lnTo>
                  <a:lnTo>
                    <a:pt x="86" y="16"/>
                  </a:lnTo>
                  <a:lnTo>
                    <a:pt x="80" y="16"/>
                  </a:lnTo>
                  <a:lnTo>
                    <a:pt x="77" y="19"/>
                  </a:lnTo>
                  <a:lnTo>
                    <a:pt x="77" y="25"/>
                  </a:lnTo>
                  <a:lnTo>
                    <a:pt x="71" y="34"/>
                  </a:lnTo>
                  <a:lnTo>
                    <a:pt x="65" y="34"/>
                  </a:lnTo>
                  <a:lnTo>
                    <a:pt x="55" y="34"/>
                  </a:lnTo>
                  <a:lnTo>
                    <a:pt x="52" y="28"/>
                  </a:lnTo>
                  <a:lnTo>
                    <a:pt x="31" y="34"/>
                  </a:lnTo>
                  <a:lnTo>
                    <a:pt x="25" y="34"/>
                  </a:lnTo>
                  <a:lnTo>
                    <a:pt x="25" y="40"/>
                  </a:lnTo>
                  <a:lnTo>
                    <a:pt x="22" y="40"/>
                  </a:lnTo>
                  <a:lnTo>
                    <a:pt x="22" y="43"/>
                  </a:lnTo>
                  <a:lnTo>
                    <a:pt x="25" y="49"/>
                  </a:lnTo>
                  <a:lnTo>
                    <a:pt x="25" y="55"/>
                  </a:lnTo>
                  <a:lnTo>
                    <a:pt x="31" y="58"/>
                  </a:lnTo>
                  <a:lnTo>
                    <a:pt x="25" y="65"/>
                  </a:lnTo>
                  <a:lnTo>
                    <a:pt x="22" y="71"/>
                  </a:lnTo>
                  <a:lnTo>
                    <a:pt x="16" y="74"/>
                  </a:lnTo>
                  <a:lnTo>
                    <a:pt x="10" y="74"/>
                  </a:lnTo>
                  <a:lnTo>
                    <a:pt x="7" y="74"/>
                  </a:lnTo>
                  <a:lnTo>
                    <a:pt x="0" y="74"/>
                  </a:lnTo>
                  <a:lnTo>
                    <a:pt x="0" y="80"/>
                  </a:lnTo>
                  <a:lnTo>
                    <a:pt x="7" y="86"/>
                  </a:lnTo>
                  <a:lnTo>
                    <a:pt x="10" y="86"/>
                  </a:lnTo>
                  <a:lnTo>
                    <a:pt x="16" y="89"/>
                  </a:lnTo>
                  <a:lnTo>
                    <a:pt x="16" y="95"/>
                  </a:lnTo>
                  <a:lnTo>
                    <a:pt x="16" y="101"/>
                  </a:lnTo>
                  <a:lnTo>
                    <a:pt x="10" y="104"/>
                  </a:lnTo>
                  <a:lnTo>
                    <a:pt x="10" y="110"/>
                  </a:lnTo>
                  <a:lnTo>
                    <a:pt x="10" y="120"/>
                  </a:lnTo>
                  <a:lnTo>
                    <a:pt x="10" y="126"/>
                  </a:lnTo>
                  <a:lnTo>
                    <a:pt x="16" y="135"/>
                  </a:lnTo>
                  <a:lnTo>
                    <a:pt x="22" y="135"/>
                  </a:lnTo>
                  <a:lnTo>
                    <a:pt x="31" y="135"/>
                  </a:lnTo>
                  <a:lnTo>
                    <a:pt x="37" y="141"/>
                  </a:lnTo>
                  <a:lnTo>
                    <a:pt x="31" y="144"/>
                  </a:lnTo>
                  <a:lnTo>
                    <a:pt x="31" y="150"/>
                  </a:lnTo>
                  <a:lnTo>
                    <a:pt x="25" y="156"/>
                  </a:lnTo>
                  <a:lnTo>
                    <a:pt x="22" y="1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3" name="Freeform 85"/>
            <p:cNvSpPr>
              <a:spLocks/>
            </p:cNvSpPr>
            <p:nvPr/>
          </p:nvSpPr>
          <p:spPr bwMode="auto">
            <a:xfrm>
              <a:off x="2727539" y="4341285"/>
              <a:ext cx="383117" cy="201084"/>
            </a:xfrm>
            <a:custGeom>
              <a:avLst/>
              <a:gdLst>
                <a:gd name="T0" fmla="*/ 25 w 181"/>
                <a:gd name="T1" fmla="*/ 74 h 95"/>
                <a:gd name="T2" fmla="*/ 31 w 181"/>
                <a:gd name="T3" fmla="*/ 71 h 95"/>
                <a:gd name="T4" fmla="*/ 25 w 181"/>
                <a:gd name="T5" fmla="*/ 58 h 95"/>
                <a:gd name="T6" fmla="*/ 34 w 181"/>
                <a:gd name="T7" fmla="*/ 58 h 95"/>
                <a:gd name="T8" fmla="*/ 31 w 181"/>
                <a:gd name="T9" fmla="*/ 43 h 95"/>
                <a:gd name="T10" fmla="*/ 25 w 181"/>
                <a:gd name="T11" fmla="*/ 49 h 95"/>
                <a:gd name="T12" fmla="*/ 16 w 181"/>
                <a:gd name="T13" fmla="*/ 58 h 95"/>
                <a:gd name="T14" fmla="*/ 0 w 181"/>
                <a:gd name="T15" fmla="*/ 55 h 95"/>
                <a:gd name="T16" fmla="*/ 16 w 181"/>
                <a:gd name="T17" fmla="*/ 34 h 95"/>
                <a:gd name="T18" fmla="*/ 19 w 181"/>
                <a:gd name="T19" fmla="*/ 25 h 95"/>
                <a:gd name="T20" fmla="*/ 40 w 181"/>
                <a:gd name="T21" fmla="*/ 19 h 95"/>
                <a:gd name="T22" fmla="*/ 43 w 181"/>
                <a:gd name="T23" fmla="*/ 3 h 95"/>
                <a:gd name="T24" fmla="*/ 55 w 181"/>
                <a:gd name="T25" fmla="*/ 3 h 95"/>
                <a:gd name="T26" fmla="*/ 65 w 181"/>
                <a:gd name="T27" fmla="*/ 0 h 95"/>
                <a:gd name="T28" fmla="*/ 71 w 181"/>
                <a:gd name="T29" fmla="*/ 0 h 95"/>
                <a:gd name="T30" fmla="*/ 74 w 181"/>
                <a:gd name="T31" fmla="*/ 0 h 95"/>
                <a:gd name="T32" fmla="*/ 89 w 181"/>
                <a:gd name="T33" fmla="*/ 3 h 95"/>
                <a:gd name="T34" fmla="*/ 101 w 181"/>
                <a:gd name="T35" fmla="*/ 3 h 95"/>
                <a:gd name="T36" fmla="*/ 110 w 181"/>
                <a:gd name="T37" fmla="*/ 3 h 95"/>
                <a:gd name="T38" fmla="*/ 126 w 181"/>
                <a:gd name="T39" fmla="*/ 3 h 95"/>
                <a:gd name="T40" fmla="*/ 132 w 181"/>
                <a:gd name="T41" fmla="*/ 10 h 95"/>
                <a:gd name="T42" fmla="*/ 135 w 181"/>
                <a:gd name="T43" fmla="*/ 16 h 95"/>
                <a:gd name="T44" fmla="*/ 144 w 181"/>
                <a:gd name="T45" fmla="*/ 25 h 95"/>
                <a:gd name="T46" fmla="*/ 141 w 181"/>
                <a:gd name="T47" fmla="*/ 34 h 95"/>
                <a:gd name="T48" fmla="*/ 144 w 181"/>
                <a:gd name="T49" fmla="*/ 40 h 95"/>
                <a:gd name="T50" fmla="*/ 156 w 181"/>
                <a:gd name="T51" fmla="*/ 43 h 95"/>
                <a:gd name="T52" fmla="*/ 181 w 181"/>
                <a:gd name="T53" fmla="*/ 49 h 95"/>
                <a:gd name="T54" fmla="*/ 174 w 181"/>
                <a:gd name="T55" fmla="*/ 55 h 95"/>
                <a:gd name="T56" fmla="*/ 174 w 181"/>
                <a:gd name="T57" fmla="*/ 65 h 95"/>
                <a:gd name="T58" fmla="*/ 165 w 181"/>
                <a:gd name="T59" fmla="*/ 58 h 95"/>
                <a:gd name="T60" fmla="*/ 156 w 181"/>
                <a:gd name="T61" fmla="*/ 71 h 95"/>
                <a:gd name="T62" fmla="*/ 156 w 181"/>
                <a:gd name="T63" fmla="*/ 80 h 95"/>
                <a:gd name="T64" fmla="*/ 144 w 181"/>
                <a:gd name="T65" fmla="*/ 74 h 95"/>
                <a:gd name="T66" fmla="*/ 135 w 181"/>
                <a:gd name="T67" fmla="*/ 74 h 95"/>
                <a:gd name="T68" fmla="*/ 132 w 181"/>
                <a:gd name="T69" fmla="*/ 65 h 95"/>
                <a:gd name="T70" fmla="*/ 126 w 181"/>
                <a:gd name="T71" fmla="*/ 71 h 95"/>
                <a:gd name="T72" fmla="*/ 119 w 181"/>
                <a:gd name="T73" fmla="*/ 80 h 95"/>
                <a:gd name="T74" fmla="*/ 110 w 181"/>
                <a:gd name="T75" fmla="*/ 89 h 95"/>
                <a:gd name="T76" fmla="*/ 104 w 181"/>
                <a:gd name="T77" fmla="*/ 89 h 95"/>
                <a:gd name="T78" fmla="*/ 95 w 181"/>
                <a:gd name="T79" fmla="*/ 80 h 95"/>
                <a:gd name="T80" fmla="*/ 95 w 181"/>
                <a:gd name="T81" fmla="*/ 71 h 95"/>
                <a:gd name="T82" fmla="*/ 86 w 181"/>
                <a:gd name="T83" fmla="*/ 65 h 95"/>
                <a:gd name="T84" fmla="*/ 80 w 181"/>
                <a:gd name="T85" fmla="*/ 74 h 95"/>
                <a:gd name="T86" fmla="*/ 71 w 181"/>
                <a:gd name="T87" fmla="*/ 86 h 95"/>
                <a:gd name="T88" fmla="*/ 55 w 181"/>
                <a:gd name="T89" fmla="*/ 80 h 95"/>
                <a:gd name="T90" fmla="*/ 31 w 181"/>
                <a:gd name="T91" fmla="*/ 8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1" h="95">
                  <a:moveTo>
                    <a:pt x="31" y="80"/>
                  </a:moveTo>
                  <a:lnTo>
                    <a:pt x="25" y="74"/>
                  </a:lnTo>
                  <a:lnTo>
                    <a:pt x="25" y="71"/>
                  </a:lnTo>
                  <a:lnTo>
                    <a:pt x="31" y="71"/>
                  </a:lnTo>
                  <a:lnTo>
                    <a:pt x="25" y="65"/>
                  </a:lnTo>
                  <a:lnTo>
                    <a:pt x="25" y="58"/>
                  </a:lnTo>
                  <a:lnTo>
                    <a:pt x="31" y="58"/>
                  </a:lnTo>
                  <a:lnTo>
                    <a:pt x="34" y="58"/>
                  </a:lnTo>
                  <a:lnTo>
                    <a:pt x="34" y="55"/>
                  </a:lnTo>
                  <a:lnTo>
                    <a:pt x="31" y="43"/>
                  </a:lnTo>
                  <a:lnTo>
                    <a:pt x="25" y="43"/>
                  </a:lnTo>
                  <a:lnTo>
                    <a:pt x="25" y="49"/>
                  </a:lnTo>
                  <a:lnTo>
                    <a:pt x="19" y="49"/>
                  </a:lnTo>
                  <a:lnTo>
                    <a:pt x="16" y="58"/>
                  </a:lnTo>
                  <a:lnTo>
                    <a:pt x="3" y="65"/>
                  </a:lnTo>
                  <a:lnTo>
                    <a:pt x="0" y="55"/>
                  </a:lnTo>
                  <a:lnTo>
                    <a:pt x="3" y="43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9" y="25"/>
                  </a:lnTo>
                  <a:lnTo>
                    <a:pt x="31" y="25"/>
                  </a:lnTo>
                  <a:lnTo>
                    <a:pt x="40" y="19"/>
                  </a:lnTo>
                  <a:lnTo>
                    <a:pt x="43" y="10"/>
                  </a:lnTo>
                  <a:lnTo>
                    <a:pt x="43" y="3"/>
                  </a:lnTo>
                  <a:lnTo>
                    <a:pt x="49" y="0"/>
                  </a:lnTo>
                  <a:lnTo>
                    <a:pt x="55" y="3"/>
                  </a:lnTo>
                  <a:lnTo>
                    <a:pt x="61" y="10"/>
                  </a:lnTo>
                  <a:lnTo>
                    <a:pt x="65" y="0"/>
                  </a:lnTo>
                  <a:lnTo>
                    <a:pt x="71" y="3"/>
                  </a:lnTo>
                  <a:lnTo>
                    <a:pt x="71" y="0"/>
                  </a:lnTo>
                  <a:lnTo>
                    <a:pt x="74" y="3"/>
                  </a:lnTo>
                  <a:lnTo>
                    <a:pt x="74" y="0"/>
                  </a:lnTo>
                  <a:lnTo>
                    <a:pt x="86" y="3"/>
                  </a:lnTo>
                  <a:lnTo>
                    <a:pt x="89" y="3"/>
                  </a:lnTo>
                  <a:lnTo>
                    <a:pt x="95" y="3"/>
                  </a:lnTo>
                  <a:lnTo>
                    <a:pt x="101" y="3"/>
                  </a:lnTo>
                  <a:lnTo>
                    <a:pt x="104" y="3"/>
                  </a:lnTo>
                  <a:lnTo>
                    <a:pt x="110" y="3"/>
                  </a:lnTo>
                  <a:lnTo>
                    <a:pt x="116" y="3"/>
                  </a:lnTo>
                  <a:lnTo>
                    <a:pt x="126" y="3"/>
                  </a:lnTo>
                  <a:lnTo>
                    <a:pt x="126" y="10"/>
                  </a:lnTo>
                  <a:lnTo>
                    <a:pt x="132" y="10"/>
                  </a:lnTo>
                  <a:lnTo>
                    <a:pt x="135" y="10"/>
                  </a:lnTo>
                  <a:lnTo>
                    <a:pt x="135" y="16"/>
                  </a:lnTo>
                  <a:lnTo>
                    <a:pt x="144" y="19"/>
                  </a:lnTo>
                  <a:lnTo>
                    <a:pt x="144" y="25"/>
                  </a:lnTo>
                  <a:lnTo>
                    <a:pt x="141" y="31"/>
                  </a:lnTo>
                  <a:lnTo>
                    <a:pt x="141" y="34"/>
                  </a:lnTo>
                  <a:lnTo>
                    <a:pt x="144" y="34"/>
                  </a:lnTo>
                  <a:lnTo>
                    <a:pt x="144" y="40"/>
                  </a:lnTo>
                  <a:lnTo>
                    <a:pt x="150" y="40"/>
                  </a:lnTo>
                  <a:lnTo>
                    <a:pt x="156" y="43"/>
                  </a:lnTo>
                  <a:lnTo>
                    <a:pt x="159" y="49"/>
                  </a:lnTo>
                  <a:lnTo>
                    <a:pt x="181" y="49"/>
                  </a:lnTo>
                  <a:lnTo>
                    <a:pt x="174" y="49"/>
                  </a:lnTo>
                  <a:lnTo>
                    <a:pt x="174" y="55"/>
                  </a:lnTo>
                  <a:lnTo>
                    <a:pt x="174" y="58"/>
                  </a:lnTo>
                  <a:lnTo>
                    <a:pt x="174" y="65"/>
                  </a:lnTo>
                  <a:lnTo>
                    <a:pt x="171" y="65"/>
                  </a:lnTo>
                  <a:lnTo>
                    <a:pt x="165" y="58"/>
                  </a:lnTo>
                  <a:lnTo>
                    <a:pt x="159" y="65"/>
                  </a:lnTo>
                  <a:lnTo>
                    <a:pt x="156" y="71"/>
                  </a:lnTo>
                  <a:lnTo>
                    <a:pt x="159" y="74"/>
                  </a:lnTo>
                  <a:lnTo>
                    <a:pt x="156" y="80"/>
                  </a:lnTo>
                  <a:lnTo>
                    <a:pt x="150" y="74"/>
                  </a:lnTo>
                  <a:lnTo>
                    <a:pt x="144" y="74"/>
                  </a:lnTo>
                  <a:lnTo>
                    <a:pt x="141" y="74"/>
                  </a:lnTo>
                  <a:lnTo>
                    <a:pt x="135" y="74"/>
                  </a:lnTo>
                  <a:lnTo>
                    <a:pt x="135" y="71"/>
                  </a:lnTo>
                  <a:lnTo>
                    <a:pt x="132" y="65"/>
                  </a:lnTo>
                  <a:lnTo>
                    <a:pt x="126" y="65"/>
                  </a:lnTo>
                  <a:lnTo>
                    <a:pt x="126" y="71"/>
                  </a:lnTo>
                  <a:lnTo>
                    <a:pt x="126" y="80"/>
                  </a:lnTo>
                  <a:lnTo>
                    <a:pt x="119" y="80"/>
                  </a:lnTo>
                  <a:lnTo>
                    <a:pt x="116" y="86"/>
                  </a:lnTo>
                  <a:lnTo>
                    <a:pt x="110" y="89"/>
                  </a:lnTo>
                  <a:lnTo>
                    <a:pt x="110" y="95"/>
                  </a:lnTo>
                  <a:lnTo>
                    <a:pt x="104" y="89"/>
                  </a:lnTo>
                  <a:lnTo>
                    <a:pt x="101" y="86"/>
                  </a:lnTo>
                  <a:lnTo>
                    <a:pt x="95" y="80"/>
                  </a:lnTo>
                  <a:lnTo>
                    <a:pt x="95" y="74"/>
                  </a:lnTo>
                  <a:lnTo>
                    <a:pt x="95" y="71"/>
                  </a:lnTo>
                  <a:lnTo>
                    <a:pt x="89" y="65"/>
                  </a:lnTo>
                  <a:lnTo>
                    <a:pt x="86" y="65"/>
                  </a:lnTo>
                  <a:lnTo>
                    <a:pt x="80" y="71"/>
                  </a:lnTo>
                  <a:lnTo>
                    <a:pt x="80" y="74"/>
                  </a:lnTo>
                  <a:lnTo>
                    <a:pt x="74" y="86"/>
                  </a:lnTo>
                  <a:lnTo>
                    <a:pt x="71" y="86"/>
                  </a:lnTo>
                  <a:lnTo>
                    <a:pt x="61" y="86"/>
                  </a:lnTo>
                  <a:lnTo>
                    <a:pt x="55" y="80"/>
                  </a:lnTo>
                  <a:lnTo>
                    <a:pt x="34" y="86"/>
                  </a:lnTo>
                  <a:lnTo>
                    <a:pt x="31" y="8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4" name="Freeform 86"/>
            <p:cNvSpPr>
              <a:spLocks/>
            </p:cNvSpPr>
            <p:nvPr/>
          </p:nvSpPr>
          <p:spPr bwMode="auto">
            <a:xfrm>
              <a:off x="2727539" y="4341285"/>
              <a:ext cx="383117" cy="201084"/>
            </a:xfrm>
            <a:custGeom>
              <a:avLst/>
              <a:gdLst>
                <a:gd name="T0" fmla="*/ 25 w 181"/>
                <a:gd name="T1" fmla="*/ 74 h 95"/>
                <a:gd name="T2" fmla="*/ 31 w 181"/>
                <a:gd name="T3" fmla="*/ 71 h 95"/>
                <a:gd name="T4" fmla="*/ 25 w 181"/>
                <a:gd name="T5" fmla="*/ 58 h 95"/>
                <a:gd name="T6" fmla="*/ 34 w 181"/>
                <a:gd name="T7" fmla="*/ 58 h 95"/>
                <a:gd name="T8" fmla="*/ 31 w 181"/>
                <a:gd name="T9" fmla="*/ 43 h 95"/>
                <a:gd name="T10" fmla="*/ 25 w 181"/>
                <a:gd name="T11" fmla="*/ 49 h 95"/>
                <a:gd name="T12" fmla="*/ 16 w 181"/>
                <a:gd name="T13" fmla="*/ 58 h 95"/>
                <a:gd name="T14" fmla="*/ 0 w 181"/>
                <a:gd name="T15" fmla="*/ 55 h 95"/>
                <a:gd name="T16" fmla="*/ 16 w 181"/>
                <a:gd name="T17" fmla="*/ 34 h 95"/>
                <a:gd name="T18" fmla="*/ 19 w 181"/>
                <a:gd name="T19" fmla="*/ 25 h 95"/>
                <a:gd name="T20" fmla="*/ 40 w 181"/>
                <a:gd name="T21" fmla="*/ 19 h 95"/>
                <a:gd name="T22" fmla="*/ 43 w 181"/>
                <a:gd name="T23" fmla="*/ 3 h 95"/>
                <a:gd name="T24" fmla="*/ 55 w 181"/>
                <a:gd name="T25" fmla="*/ 3 h 95"/>
                <a:gd name="T26" fmla="*/ 65 w 181"/>
                <a:gd name="T27" fmla="*/ 0 h 95"/>
                <a:gd name="T28" fmla="*/ 71 w 181"/>
                <a:gd name="T29" fmla="*/ 0 h 95"/>
                <a:gd name="T30" fmla="*/ 74 w 181"/>
                <a:gd name="T31" fmla="*/ 0 h 95"/>
                <a:gd name="T32" fmla="*/ 89 w 181"/>
                <a:gd name="T33" fmla="*/ 3 h 95"/>
                <a:gd name="T34" fmla="*/ 101 w 181"/>
                <a:gd name="T35" fmla="*/ 3 h 95"/>
                <a:gd name="T36" fmla="*/ 110 w 181"/>
                <a:gd name="T37" fmla="*/ 3 h 95"/>
                <a:gd name="T38" fmla="*/ 126 w 181"/>
                <a:gd name="T39" fmla="*/ 3 h 95"/>
                <a:gd name="T40" fmla="*/ 132 w 181"/>
                <a:gd name="T41" fmla="*/ 10 h 95"/>
                <a:gd name="T42" fmla="*/ 135 w 181"/>
                <a:gd name="T43" fmla="*/ 16 h 95"/>
                <a:gd name="T44" fmla="*/ 144 w 181"/>
                <a:gd name="T45" fmla="*/ 25 h 95"/>
                <a:gd name="T46" fmla="*/ 141 w 181"/>
                <a:gd name="T47" fmla="*/ 34 h 95"/>
                <a:gd name="T48" fmla="*/ 144 w 181"/>
                <a:gd name="T49" fmla="*/ 40 h 95"/>
                <a:gd name="T50" fmla="*/ 156 w 181"/>
                <a:gd name="T51" fmla="*/ 43 h 95"/>
                <a:gd name="T52" fmla="*/ 181 w 181"/>
                <a:gd name="T53" fmla="*/ 49 h 95"/>
                <a:gd name="T54" fmla="*/ 174 w 181"/>
                <a:gd name="T55" fmla="*/ 55 h 95"/>
                <a:gd name="T56" fmla="*/ 174 w 181"/>
                <a:gd name="T57" fmla="*/ 65 h 95"/>
                <a:gd name="T58" fmla="*/ 165 w 181"/>
                <a:gd name="T59" fmla="*/ 58 h 95"/>
                <a:gd name="T60" fmla="*/ 156 w 181"/>
                <a:gd name="T61" fmla="*/ 71 h 95"/>
                <a:gd name="T62" fmla="*/ 156 w 181"/>
                <a:gd name="T63" fmla="*/ 80 h 95"/>
                <a:gd name="T64" fmla="*/ 144 w 181"/>
                <a:gd name="T65" fmla="*/ 74 h 95"/>
                <a:gd name="T66" fmla="*/ 135 w 181"/>
                <a:gd name="T67" fmla="*/ 74 h 95"/>
                <a:gd name="T68" fmla="*/ 132 w 181"/>
                <a:gd name="T69" fmla="*/ 65 h 95"/>
                <a:gd name="T70" fmla="*/ 126 w 181"/>
                <a:gd name="T71" fmla="*/ 71 h 95"/>
                <a:gd name="T72" fmla="*/ 119 w 181"/>
                <a:gd name="T73" fmla="*/ 80 h 95"/>
                <a:gd name="T74" fmla="*/ 110 w 181"/>
                <a:gd name="T75" fmla="*/ 89 h 95"/>
                <a:gd name="T76" fmla="*/ 104 w 181"/>
                <a:gd name="T77" fmla="*/ 89 h 95"/>
                <a:gd name="T78" fmla="*/ 95 w 181"/>
                <a:gd name="T79" fmla="*/ 80 h 95"/>
                <a:gd name="T80" fmla="*/ 95 w 181"/>
                <a:gd name="T81" fmla="*/ 71 h 95"/>
                <a:gd name="T82" fmla="*/ 86 w 181"/>
                <a:gd name="T83" fmla="*/ 65 h 95"/>
                <a:gd name="T84" fmla="*/ 80 w 181"/>
                <a:gd name="T85" fmla="*/ 74 h 95"/>
                <a:gd name="T86" fmla="*/ 71 w 181"/>
                <a:gd name="T87" fmla="*/ 86 h 95"/>
                <a:gd name="T88" fmla="*/ 55 w 181"/>
                <a:gd name="T89" fmla="*/ 80 h 95"/>
                <a:gd name="T90" fmla="*/ 31 w 181"/>
                <a:gd name="T91" fmla="*/ 8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1" h="95">
                  <a:moveTo>
                    <a:pt x="31" y="80"/>
                  </a:moveTo>
                  <a:lnTo>
                    <a:pt x="25" y="74"/>
                  </a:lnTo>
                  <a:lnTo>
                    <a:pt x="25" y="71"/>
                  </a:lnTo>
                  <a:lnTo>
                    <a:pt x="31" y="71"/>
                  </a:lnTo>
                  <a:lnTo>
                    <a:pt x="25" y="65"/>
                  </a:lnTo>
                  <a:lnTo>
                    <a:pt x="25" y="58"/>
                  </a:lnTo>
                  <a:lnTo>
                    <a:pt x="31" y="58"/>
                  </a:lnTo>
                  <a:lnTo>
                    <a:pt x="34" y="58"/>
                  </a:lnTo>
                  <a:lnTo>
                    <a:pt x="34" y="55"/>
                  </a:lnTo>
                  <a:lnTo>
                    <a:pt x="31" y="43"/>
                  </a:lnTo>
                  <a:lnTo>
                    <a:pt x="25" y="43"/>
                  </a:lnTo>
                  <a:lnTo>
                    <a:pt x="25" y="49"/>
                  </a:lnTo>
                  <a:lnTo>
                    <a:pt x="19" y="49"/>
                  </a:lnTo>
                  <a:lnTo>
                    <a:pt x="16" y="58"/>
                  </a:lnTo>
                  <a:lnTo>
                    <a:pt x="3" y="65"/>
                  </a:lnTo>
                  <a:lnTo>
                    <a:pt x="0" y="55"/>
                  </a:lnTo>
                  <a:lnTo>
                    <a:pt x="3" y="43"/>
                  </a:lnTo>
                  <a:lnTo>
                    <a:pt x="16" y="34"/>
                  </a:lnTo>
                  <a:lnTo>
                    <a:pt x="16" y="31"/>
                  </a:lnTo>
                  <a:lnTo>
                    <a:pt x="19" y="25"/>
                  </a:lnTo>
                  <a:lnTo>
                    <a:pt x="31" y="25"/>
                  </a:lnTo>
                  <a:lnTo>
                    <a:pt x="40" y="19"/>
                  </a:lnTo>
                  <a:lnTo>
                    <a:pt x="43" y="10"/>
                  </a:lnTo>
                  <a:lnTo>
                    <a:pt x="43" y="3"/>
                  </a:lnTo>
                  <a:lnTo>
                    <a:pt x="49" y="0"/>
                  </a:lnTo>
                  <a:lnTo>
                    <a:pt x="55" y="3"/>
                  </a:lnTo>
                  <a:lnTo>
                    <a:pt x="61" y="10"/>
                  </a:lnTo>
                  <a:lnTo>
                    <a:pt x="65" y="0"/>
                  </a:lnTo>
                  <a:lnTo>
                    <a:pt x="71" y="3"/>
                  </a:lnTo>
                  <a:lnTo>
                    <a:pt x="71" y="0"/>
                  </a:lnTo>
                  <a:lnTo>
                    <a:pt x="74" y="3"/>
                  </a:lnTo>
                  <a:lnTo>
                    <a:pt x="74" y="0"/>
                  </a:lnTo>
                  <a:lnTo>
                    <a:pt x="86" y="3"/>
                  </a:lnTo>
                  <a:lnTo>
                    <a:pt x="89" y="3"/>
                  </a:lnTo>
                  <a:lnTo>
                    <a:pt x="95" y="3"/>
                  </a:lnTo>
                  <a:lnTo>
                    <a:pt x="101" y="3"/>
                  </a:lnTo>
                  <a:lnTo>
                    <a:pt x="104" y="3"/>
                  </a:lnTo>
                  <a:lnTo>
                    <a:pt x="110" y="3"/>
                  </a:lnTo>
                  <a:lnTo>
                    <a:pt x="116" y="3"/>
                  </a:lnTo>
                  <a:lnTo>
                    <a:pt x="126" y="3"/>
                  </a:lnTo>
                  <a:lnTo>
                    <a:pt x="126" y="10"/>
                  </a:lnTo>
                  <a:lnTo>
                    <a:pt x="132" y="10"/>
                  </a:lnTo>
                  <a:lnTo>
                    <a:pt x="135" y="10"/>
                  </a:lnTo>
                  <a:lnTo>
                    <a:pt x="135" y="16"/>
                  </a:lnTo>
                  <a:lnTo>
                    <a:pt x="144" y="19"/>
                  </a:lnTo>
                  <a:lnTo>
                    <a:pt x="144" y="25"/>
                  </a:lnTo>
                  <a:lnTo>
                    <a:pt x="141" y="31"/>
                  </a:lnTo>
                  <a:lnTo>
                    <a:pt x="141" y="34"/>
                  </a:lnTo>
                  <a:lnTo>
                    <a:pt x="144" y="34"/>
                  </a:lnTo>
                  <a:lnTo>
                    <a:pt x="144" y="40"/>
                  </a:lnTo>
                  <a:lnTo>
                    <a:pt x="150" y="40"/>
                  </a:lnTo>
                  <a:lnTo>
                    <a:pt x="156" y="43"/>
                  </a:lnTo>
                  <a:lnTo>
                    <a:pt x="159" y="49"/>
                  </a:lnTo>
                  <a:lnTo>
                    <a:pt x="181" y="49"/>
                  </a:lnTo>
                  <a:lnTo>
                    <a:pt x="174" y="49"/>
                  </a:lnTo>
                  <a:lnTo>
                    <a:pt x="174" y="55"/>
                  </a:lnTo>
                  <a:lnTo>
                    <a:pt x="174" y="58"/>
                  </a:lnTo>
                  <a:lnTo>
                    <a:pt x="174" y="65"/>
                  </a:lnTo>
                  <a:lnTo>
                    <a:pt x="171" y="65"/>
                  </a:lnTo>
                  <a:lnTo>
                    <a:pt x="165" y="58"/>
                  </a:lnTo>
                  <a:lnTo>
                    <a:pt x="159" y="65"/>
                  </a:lnTo>
                  <a:lnTo>
                    <a:pt x="156" y="71"/>
                  </a:lnTo>
                  <a:lnTo>
                    <a:pt x="159" y="74"/>
                  </a:lnTo>
                  <a:lnTo>
                    <a:pt x="156" y="80"/>
                  </a:lnTo>
                  <a:lnTo>
                    <a:pt x="150" y="74"/>
                  </a:lnTo>
                  <a:lnTo>
                    <a:pt x="144" y="74"/>
                  </a:lnTo>
                  <a:lnTo>
                    <a:pt x="141" y="74"/>
                  </a:lnTo>
                  <a:lnTo>
                    <a:pt x="135" y="74"/>
                  </a:lnTo>
                  <a:lnTo>
                    <a:pt x="135" y="71"/>
                  </a:lnTo>
                  <a:lnTo>
                    <a:pt x="132" y="65"/>
                  </a:lnTo>
                  <a:lnTo>
                    <a:pt x="126" y="65"/>
                  </a:lnTo>
                  <a:lnTo>
                    <a:pt x="126" y="71"/>
                  </a:lnTo>
                  <a:lnTo>
                    <a:pt x="126" y="80"/>
                  </a:lnTo>
                  <a:lnTo>
                    <a:pt x="119" y="80"/>
                  </a:lnTo>
                  <a:lnTo>
                    <a:pt x="116" y="86"/>
                  </a:lnTo>
                  <a:lnTo>
                    <a:pt x="110" y="89"/>
                  </a:lnTo>
                  <a:lnTo>
                    <a:pt x="110" y="95"/>
                  </a:lnTo>
                  <a:lnTo>
                    <a:pt x="104" y="89"/>
                  </a:lnTo>
                  <a:lnTo>
                    <a:pt x="101" y="86"/>
                  </a:lnTo>
                  <a:lnTo>
                    <a:pt x="95" y="80"/>
                  </a:lnTo>
                  <a:lnTo>
                    <a:pt x="95" y="74"/>
                  </a:lnTo>
                  <a:lnTo>
                    <a:pt x="95" y="71"/>
                  </a:lnTo>
                  <a:lnTo>
                    <a:pt x="89" y="65"/>
                  </a:lnTo>
                  <a:lnTo>
                    <a:pt x="86" y="65"/>
                  </a:lnTo>
                  <a:lnTo>
                    <a:pt x="80" y="71"/>
                  </a:lnTo>
                  <a:lnTo>
                    <a:pt x="80" y="74"/>
                  </a:lnTo>
                  <a:lnTo>
                    <a:pt x="74" y="86"/>
                  </a:lnTo>
                  <a:lnTo>
                    <a:pt x="71" y="86"/>
                  </a:lnTo>
                  <a:lnTo>
                    <a:pt x="61" y="86"/>
                  </a:lnTo>
                  <a:lnTo>
                    <a:pt x="55" y="80"/>
                  </a:lnTo>
                  <a:lnTo>
                    <a:pt x="34" y="86"/>
                  </a:lnTo>
                  <a:lnTo>
                    <a:pt x="31" y="8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5" name="Freeform 87"/>
            <p:cNvSpPr>
              <a:spLocks/>
            </p:cNvSpPr>
            <p:nvPr/>
          </p:nvSpPr>
          <p:spPr bwMode="auto">
            <a:xfrm>
              <a:off x="3025989" y="4252384"/>
              <a:ext cx="613833" cy="289984"/>
            </a:xfrm>
            <a:custGeom>
              <a:avLst/>
              <a:gdLst>
                <a:gd name="T0" fmla="*/ 250 w 290"/>
                <a:gd name="T1" fmla="*/ 122 h 137"/>
                <a:gd name="T2" fmla="*/ 244 w 290"/>
                <a:gd name="T3" fmla="*/ 122 h 137"/>
                <a:gd name="T4" fmla="*/ 229 w 290"/>
                <a:gd name="T5" fmla="*/ 122 h 137"/>
                <a:gd name="T6" fmla="*/ 214 w 290"/>
                <a:gd name="T7" fmla="*/ 122 h 137"/>
                <a:gd name="T8" fmla="*/ 205 w 290"/>
                <a:gd name="T9" fmla="*/ 131 h 137"/>
                <a:gd name="T10" fmla="*/ 189 w 290"/>
                <a:gd name="T11" fmla="*/ 137 h 137"/>
                <a:gd name="T12" fmla="*/ 174 w 290"/>
                <a:gd name="T13" fmla="*/ 131 h 137"/>
                <a:gd name="T14" fmla="*/ 165 w 290"/>
                <a:gd name="T15" fmla="*/ 131 h 137"/>
                <a:gd name="T16" fmla="*/ 143 w 290"/>
                <a:gd name="T17" fmla="*/ 122 h 137"/>
                <a:gd name="T18" fmla="*/ 125 w 290"/>
                <a:gd name="T19" fmla="*/ 122 h 137"/>
                <a:gd name="T20" fmla="*/ 110 w 290"/>
                <a:gd name="T21" fmla="*/ 110 h 137"/>
                <a:gd name="T22" fmla="*/ 101 w 290"/>
                <a:gd name="T23" fmla="*/ 97 h 137"/>
                <a:gd name="T24" fmla="*/ 79 w 290"/>
                <a:gd name="T25" fmla="*/ 97 h 137"/>
                <a:gd name="T26" fmla="*/ 64 w 290"/>
                <a:gd name="T27" fmla="*/ 91 h 137"/>
                <a:gd name="T28" fmla="*/ 49 w 290"/>
                <a:gd name="T29" fmla="*/ 100 h 137"/>
                <a:gd name="T30" fmla="*/ 46 w 290"/>
                <a:gd name="T31" fmla="*/ 91 h 137"/>
                <a:gd name="T32" fmla="*/ 15 w 290"/>
                <a:gd name="T33" fmla="*/ 85 h 137"/>
                <a:gd name="T34" fmla="*/ 3 w 290"/>
                <a:gd name="T35" fmla="*/ 76 h 137"/>
                <a:gd name="T36" fmla="*/ 3 w 290"/>
                <a:gd name="T37" fmla="*/ 67 h 137"/>
                <a:gd name="T38" fmla="*/ 15 w 290"/>
                <a:gd name="T39" fmla="*/ 55 h 137"/>
                <a:gd name="T40" fmla="*/ 30 w 290"/>
                <a:gd name="T41" fmla="*/ 67 h 137"/>
                <a:gd name="T42" fmla="*/ 46 w 290"/>
                <a:gd name="T43" fmla="*/ 67 h 137"/>
                <a:gd name="T44" fmla="*/ 58 w 290"/>
                <a:gd name="T45" fmla="*/ 67 h 137"/>
                <a:gd name="T46" fmla="*/ 73 w 290"/>
                <a:gd name="T47" fmla="*/ 61 h 137"/>
                <a:gd name="T48" fmla="*/ 88 w 290"/>
                <a:gd name="T49" fmla="*/ 67 h 137"/>
                <a:gd name="T50" fmla="*/ 110 w 290"/>
                <a:gd name="T51" fmla="*/ 61 h 137"/>
                <a:gd name="T52" fmla="*/ 119 w 290"/>
                <a:gd name="T53" fmla="*/ 61 h 137"/>
                <a:gd name="T54" fmla="*/ 134 w 290"/>
                <a:gd name="T55" fmla="*/ 70 h 137"/>
                <a:gd name="T56" fmla="*/ 140 w 290"/>
                <a:gd name="T57" fmla="*/ 76 h 137"/>
                <a:gd name="T58" fmla="*/ 143 w 290"/>
                <a:gd name="T59" fmla="*/ 67 h 137"/>
                <a:gd name="T60" fmla="*/ 140 w 290"/>
                <a:gd name="T61" fmla="*/ 52 h 137"/>
                <a:gd name="T62" fmla="*/ 134 w 290"/>
                <a:gd name="T63" fmla="*/ 30 h 137"/>
                <a:gd name="T64" fmla="*/ 159 w 290"/>
                <a:gd name="T65" fmla="*/ 21 h 137"/>
                <a:gd name="T66" fmla="*/ 171 w 290"/>
                <a:gd name="T67" fmla="*/ 15 h 137"/>
                <a:gd name="T68" fmla="*/ 180 w 290"/>
                <a:gd name="T69" fmla="*/ 12 h 137"/>
                <a:gd name="T70" fmla="*/ 205 w 290"/>
                <a:gd name="T71" fmla="*/ 15 h 137"/>
                <a:gd name="T72" fmla="*/ 211 w 290"/>
                <a:gd name="T73" fmla="*/ 0 h 137"/>
                <a:gd name="T74" fmla="*/ 229 w 290"/>
                <a:gd name="T75" fmla="*/ 0 h 137"/>
                <a:gd name="T76" fmla="*/ 244 w 290"/>
                <a:gd name="T77" fmla="*/ 6 h 137"/>
                <a:gd name="T78" fmla="*/ 266 w 290"/>
                <a:gd name="T79" fmla="*/ 12 h 137"/>
                <a:gd name="T80" fmla="*/ 275 w 290"/>
                <a:gd name="T81" fmla="*/ 21 h 137"/>
                <a:gd name="T82" fmla="*/ 290 w 290"/>
                <a:gd name="T83" fmla="*/ 27 h 137"/>
                <a:gd name="T84" fmla="*/ 284 w 290"/>
                <a:gd name="T85" fmla="*/ 39 h 137"/>
                <a:gd name="T86" fmla="*/ 284 w 290"/>
                <a:gd name="T87" fmla="*/ 67 h 137"/>
                <a:gd name="T88" fmla="*/ 281 w 290"/>
                <a:gd name="T89" fmla="*/ 67 h 137"/>
                <a:gd name="T90" fmla="*/ 269 w 290"/>
                <a:gd name="T91" fmla="*/ 70 h 137"/>
                <a:gd name="T92" fmla="*/ 275 w 290"/>
                <a:gd name="T93" fmla="*/ 85 h 137"/>
                <a:gd name="T94" fmla="*/ 266 w 290"/>
                <a:gd name="T95" fmla="*/ 107 h 137"/>
                <a:gd name="T96" fmla="*/ 256 w 290"/>
                <a:gd name="T97" fmla="*/ 12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137">
                  <a:moveTo>
                    <a:pt x="256" y="116"/>
                  </a:moveTo>
                  <a:lnTo>
                    <a:pt x="256" y="122"/>
                  </a:lnTo>
                  <a:lnTo>
                    <a:pt x="250" y="122"/>
                  </a:lnTo>
                  <a:lnTo>
                    <a:pt x="250" y="125"/>
                  </a:lnTo>
                  <a:lnTo>
                    <a:pt x="244" y="125"/>
                  </a:lnTo>
                  <a:lnTo>
                    <a:pt x="244" y="122"/>
                  </a:lnTo>
                  <a:lnTo>
                    <a:pt x="241" y="122"/>
                  </a:lnTo>
                  <a:lnTo>
                    <a:pt x="235" y="122"/>
                  </a:lnTo>
                  <a:lnTo>
                    <a:pt x="229" y="122"/>
                  </a:lnTo>
                  <a:lnTo>
                    <a:pt x="226" y="122"/>
                  </a:lnTo>
                  <a:lnTo>
                    <a:pt x="220" y="122"/>
                  </a:lnTo>
                  <a:lnTo>
                    <a:pt x="214" y="122"/>
                  </a:lnTo>
                  <a:lnTo>
                    <a:pt x="211" y="122"/>
                  </a:lnTo>
                  <a:lnTo>
                    <a:pt x="211" y="125"/>
                  </a:lnTo>
                  <a:lnTo>
                    <a:pt x="205" y="131"/>
                  </a:lnTo>
                  <a:lnTo>
                    <a:pt x="198" y="131"/>
                  </a:lnTo>
                  <a:lnTo>
                    <a:pt x="195" y="131"/>
                  </a:lnTo>
                  <a:lnTo>
                    <a:pt x="189" y="137"/>
                  </a:lnTo>
                  <a:lnTo>
                    <a:pt x="186" y="137"/>
                  </a:lnTo>
                  <a:lnTo>
                    <a:pt x="180" y="131"/>
                  </a:lnTo>
                  <a:lnTo>
                    <a:pt x="174" y="131"/>
                  </a:lnTo>
                  <a:lnTo>
                    <a:pt x="171" y="131"/>
                  </a:lnTo>
                  <a:lnTo>
                    <a:pt x="165" y="125"/>
                  </a:lnTo>
                  <a:lnTo>
                    <a:pt x="165" y="131"/>
                  </a:lnTo>
                  <a:lnTo>
                    <a:pt x="156" y="125"/>
                  </a:lnTo>
                  <a:lnTo>
                    <a:pt x="150" y="125"/>
                  </a:lnTo>
                  <a:lnTo>
                    <a:pt x="143" y="122"/>
                  </a:lnTo>
                  <a:lnTo>
                    <a:pt x="134" y="122"/>
                  </a:lnTo>
                  <a:lnTo>
                    <a:pt x="128" y="122"/>
                  </a:lnTo>
                  <a:lnTo>
                    <a:pt x="125" y="122"/>
                  </a:lnTo>
                  <a:lnTo>
                    <a:pt x="119" y="122"/>
                  </a:lnTo>
                  <a:lnTo>
                    <a:pt x="116" y="116"/>
                  </a:lnTo>
                  <a:lnTo>
                    <a:pt x="110" y="110"/>
                  </a:lnTo>
                  <a:lnTo>
                    <a:pt x="110" y="107"/>
                  </a:lnTo>
                  <a:lnTo>
                    <a:pt x="104" y="100"/>
                  </a:lnTo>
                  <a:lnTo>
                    <a:pt x="101" y="97"/>
                  </a:lnTo>
                  <a:lnTo>
                    <a:pt x="88" y="97"/>
                  </a:lnTo>
                  <a:lnTo>
                    <a:pt x="85" y="97"/>
                  </a:lnTo>
                  <a:lnTo>
                    <a:pt x="79" y="97"/>
                  </a:lnTo>
                  <a:lnTo>
                    <a:pt x="73" y="97"/>
                  </a:lnTo>
                  <a:lnTo>
                    <a:pt x="70" y="91"/>
                  </a:lnTo>
                  <a:lnTo>
                    <a:pt x="64" y="91"/>
                  </a:lnTo>
                  <a:lnTo>
                    <a:pt x="64" y="97"/>
                  </a:lnTo>
                  <a:lnTo>
                    <a:pt x="55" y="100"/>
                  </a:lnTo>
                  <a:lnTo>
                    <a:pt x="49" y="100"/>
                  </a:lnTo>
                  <a:lnTo>
                    <a:pt x="46" y="100"/>
                  </a:lnTo>
                  <a:lnTo>
                    <a:pt x="46" y="97"/>
                  </a:lnTo>
                  <a:lnTo>
                    <a:pt x="46" y="91"/>
                  </a:lnTo>
                  <a:lnTo>
                    <a:pt x="40" y="91"/>
                  </a:lnTo>
                  <a:lnTo>
                    <a:pt x="18" y="91"/>
                  </a:lnTo>
                  <a:lnTo>
                    <a:pt x="15" y="85"/>
                  </a:lnTo>
                  <a:lnTo>
                    <a:pt x="9" y="82"/>
                  </a:lnTo>
                  <a:lnTo>
                    <a:pt x="3" y="82"/>
                  </a:lnTo>
                  <a:lnTo>
                    <a:pt x="3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3" y="67"/>
                  </a:lnTo>
                  <a:lnTo>
                    <a:pt x="3" y="61"/>
                  </a:lnTo>
                  <a:lnTo>
                    <a:pt x="9" y="55"/>
                  </a:lnTo>
                  <a:lnTo>
                    <a:pt x="15" y="55"/>
                  </a:lnTo>
                  <a:lnTo>
                    <a:pt x="18" y="61"/>
                  </a:lnTo>
                  <a:lnTo>
                    <a:pt x="24" y="67"/>
                  </a:lnTo>
                  <a:lnTo>
                    <a:pt x="30" y="67"/>
                  </a:lnTo>
                  <a:lnTo>
                    <a:pt x="33" y="70"/>
                  </a:lnTo>
                  <a:lnTo>
                    <a:pt x="40" y="67"/>
                  </a:lnTo>
                  <a:lnTo>
                    <a:pt x="46" y="67"/>
                  </a:lnTo>
                  <a:lnTo>
                    <a:pt x="49" y="55"/>
                  </a:lnTo>
                  <a:lnTo>
                    <a:pt x="58" y="61"/>
                  </a:lnTo>
                  <a:lnTo>
                    <a:pt x="58" y="67"/>
                  </a:lnTo>
                  <a:lnTo>
                    <a:pt x="64" y="67"/>
                  </a:lnTo>
                  <a:lnTo>
                    <a:pt x="70" y="67"/>
                  </a:lnTo>
                  <a:lnTo>
                    <a:pt x="73" y="61"/>
                  </a:lnTo>
                  <a:lnTo>
                    <a:pt x="79" y="67"/>
                  </a:lnTo>
                  <a:lnTo>
                    <a:pt x="85" y="67"/>
                  </a:lnTo>
                  <a:lnTo>
                    <a:pt x="88" y="67"/>
                  </a:lnTo>
                  <a:lnTo>
                    <a:pt x="95" y="61"/>
                  </a:lnTo>
                  <a:lnTo>
                    <a:pt x="101" y="61"/>
                  </a:lnTo>
                  <a:lnTo>
                    <a:pt x="110" y="61"/>
                  </a:lnTo>
                  <a:lnTo>
                    <a:pt x="116" y="61"/>
                  </a:lnTo>
                  <a:lnTo>
                    <a:pt x="119" y="67"/>
                  </a:lnTo>
                  <a:lnTo>
                    <a:pt x="119" y="61"/>
                  </a:lnTo>
                  <a:lnTo>
                    <a:pt x="125" y="61"/>
                  </a:lnTo>
                  <a:lnTo>
                    <a:pt x="134" y="67"/>
                  </a:lnTo>
                  <a:lnTo>
                    <a:pt x="134" y="70"/>
                  </a:lnTo>
                  <a:lnTo>
                    <a:pt x="134" y="76"/>
                  </a:lnTo>
                  <a:lnTo>
                    <a:pt x="140" y="82"/>
                  </a:lnTo>
                  <a:lnTo>
                    <a:pt x="140" y="76"/>
                  </a:lnTo>
                  <a:lnTo>
                    <a:pt x="143" y="76"/>
                  </a:lnTo>
                  <a:lnTo>
                    <a:pt x="143" y="70"/>
                  </a:lnTo>
                  <a:lnTo>
                    <a:pt x="143" y="67"/>
                  </a:lnTo>
                  <a:lnTo>
                    <a:pt x="140" y="61"/>
                  </a:lnTo>
                  <a:lnTo>
                    <a:pt x="140" y="55"/>
                  </a:lnTo>
                  <a:lnTo>
                    <a:pt x="140" y="52"/>
                  </a:lnTo>
                  <a:lnTo>
                    <a:pt x="134" y="45"/>
                  </a:lnTo>
                  <a:lnTo>
                    <a:pt x="134" y="39"/>
                  </a:lnTo>
                  <a:lnTo>
                    <a:pt x="134" y="30"/>
                  </a:lnTo>
                  <a:lnTo>
                    <a:pt x="150" y="30"/>
                  </a:lnTo>
                  <a:lnTo>
                    <a:pt x="156" y="27"/>
                  </a:lnTo>
                  <a:lnTo>
                    <a:pt x="159" y="21"/>
                  </a:lnTo>
                  <a:lnTo>
                    <a:pt x="159" y="15"/>
                  </a:lnTo>
                  <a:lnTo>
                    <a:pt x="165" y="15"/>
                  </a:lnTo>
                  <a:lnTo>
                    <a:pt x="171" y="15"/>
                  </a:lnTo>
                  <a:lnTo>
                    <a:pt x="174" y="15"/>
                  </a:lnTo>
                  <a:lnTo>
                    <a:pt x="174" y="12"/>
                  </a:lnTo>
                  <a:lnTo>
                    <a:pt x="180" y="12"/>
                  </a:lnTo>
                  <a:lnTo>
                    <a:pt x="186" y="15"/>
                  </a:lnTo>
                  <a:lnTo>
                    <a:pt x="195" y="15"/>
                  </a:lnTo>
                  <a:lnTo>
                    <a:pt x="205" y="15"/>
                  </a:lnTo>
                  <a:lnTo>
                    <a:pt x="211" y="12"/>
                  </a:lnTo>
                  <a:lnTo>
                    <a:pt x="211" y="6"/>
                  </a:lnTo>
                  <a:lnTo>
                    <a:pt x="211" y="0"/>
                  </a:lnTo>
                  <a:lnTo>
                    <a:pt x="214" y="0"/>
                  </a:lnTo>
                  <a:lnTo>
                    <a:pt x="226" y="0"/>
                  </a:lnTo>
                  <a:lnTo>
                    <a:pt x="229" y="0"/>
                  </a:lnTo>
                  <a:lnTo>
                    <a:pt x="235" y="0"/>
                  </a:lnTo>
                  <a:lnTo>
                    <a:pt x="241" y="6"/>
                  </a:lnTo>
                  <a:lnTo>
                    <a:pt x="244" y="6"/>
                  </a:lnTo>
                  <a:lnTo>
                    <a:pt x="256" y="6"/>
                  </a:lnTo>
                  <a:lnTo>
                    <a:pt x="260" y="12"/>
                  </a:lnTo>
                  <a:lnTo>
                    <a:pt x="266" y="12"/>
                  </a:lnTo>
                  <a:lnTo>
                    <a:pt x="266" y="15"/>
                  </a:lnTo>
                  <a:lnTo>
                    <a:pt x="269" y="21"/>
                  </a:lnTo>
                  <a:lnTo>
                    <a:pt x="275" y="21"/>
                  </a:lnTo>
                  <a:lnTo>
                    <a:pt x="281" y="21"/>
                  </a:lnTo>
                  <a:lnTo>
                    <a:pt x="284" y="21"/>
                  </a:lnTo>
                  <a:lnTo>
                    <a:pt x="290" y="27"/>
                  </a:lnTo>
                  <a:lnTo>
                    <a:pt x="284" y="30"/>
                  </a:lnTo>
                  <a:lnTo>
                    <a:pt x="290" y="39"/>
                  </a:lnTo>
                  <a:lnTo>
                    <a:pt x="284" y="39"/>
                  </a:lnTo>
                  <a:lnTo>
                    <a:pt x="290" y="52"/>
                  </a:lnTo>
                  <a:lnTo>
                    <a:pt x="290" y="61"/>
                  </a:lnTo>
                  <a:lnTo>
                    <a:pt x="284" y="67"/>
                  </a:lnTo>
                  <a:lnTo>
                    <a:pt x="284" y="70"/>
                  </a:lnTo>
                  <a:lnTo>
                    <a:pt x="281" y="70"/>
                  </a:lnTo>
                  <a:lnTo>
                    <a:pt x="281" y="67"/>
                  </a:lnTo>
                  <a:lnTo>
                    <a:pt x="275" y="67"/>
                  </a:lnTo>
                  <a:lnTo>
                    <a:pt x="269" y="67"/>
                  </a:lnTo>
                  <a:lnTo>
                    <a:pt x="269" y="70"/>
                  </a:lnTo>
                  <a:lnTo>
                    <a:pt x="275" y="76"/>
                  </a:lnTo>
                  <a:lnTo>
                    <a:pt x="275" y="82"/>
                  </a:lnTo>
                  <a:lnTo>
                    <a:pt x="275" y="85"/>
                  </a:lnTo>
                  <a:lnTo>
                    <a:pt x="269" y="85"/>
                  </a:lnTo>
                  <a:lnTo>
                    <a:pt x="269" y="97"/>
                  </a:lnTo>
                  <a:lnTo>
                    <a:pt x="266" y="107"/>
                  </a:lnTo>
                  <a:lnTo>
                    <a:pt x="260" y="107"/>
                  </a:lnTo>
                  <a:lnTo>
                    <a:pt x="256" y="116"/>
                  </a:lnTo>
                  <a:lnTo>
                    <a:pt x="256" y="122"/>
                  </a:lnTo>
                  <a:lnTo>
                    <a:pt x="256" y="1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6" name="Freeform 88"/>
            <p:cNvSpPr>
              <a:spLocks/>
            </p:cNvSpPr>
            <p:nvPr/>
          </p:nvSpPr>
          <p:spPr bwMode="auto">
            <a:xfrm>
              <a:off x="3025989" y="4252384"/>
              <a:ext cx="613833" cy="289984"/>
            </a:xfrm>
            <a:custGeom>
              <a:avLst/>
              <a:gdLst>
                <a:gd name="T0" fmla="*/ 250 w 290"/>
                <a:gd name="T1" fmla="*/ 122 h 137"/>
                <a:gd name="T2" fmla="*/ 244 w 290"/>
                <a:gd name="T3" fmla="*/ 122 h 137"/>
                <a:gd name="T4" fmla="*/ 229 w 290"/>
                <a:gd name="T5" fmla="*/ 122 h 137"/>
                <a:gd name="T6" fmla="*/ 214 w 290"/>
                <a:gd name="T7" fmla="*/ 122 h 137"/>
                <a:gd name="T8" fmla="*/ 205 w 290"/>
                <a:gd name="T9" fmla="*/ 131 h 137"/>
                <a:gd name="T10" fmla="*/ 189 w 290"/>
                <a:gd name="T11" fmla="*/ 137 h 137"/>
                <a:gd name="T12" fmla="*/ 174 w 290"/>
                <a:gd name="T13" fmla="*/ 131 h 137"/>
                <a:gd name="T14" fmla="*/ 165 w 290"/>
                <a:gd name="T15" fmla="*/ 131 h 137"/>
                <a:gd name="T16" fmla="*/ 143 w 290"/>
                <a:gd name="T17" fmla="*/ 122 h 137"/>
                <a:gd name="T18" fmla="*/ 125 w 290"/>
                <a:gd name="T19" fmla="*/ 122 h 137"/>
                <a:gd name="T20" fmla="*/ 110 w 290"/>
                <a:gd name="T21" fmla="*/ 110 h 137"/>
                <a:gd name="T22" fmla="*/ 101 w 290"/>
                <a:gd name="T23" fmla="*/ 97 h 137"/>
                <a:gd name="T24" fmla="*/ 79 w 290"/>
                <a:gd name="T25" fmla="*/ 97 h 137"/>
                <a:gd name="T26" fmla="*/ 64 w 290"/>
                <a:gd name="T27" fmla="*/ 91 h 137"/>
                <a:gd name="T28" fmla="*/ 49 w 290"/>
                <a:gd name="T29" fmla="*/ 100 h 137"/>
                <a:gd name="T30" fmla="*/ 46 w 290"/>
                <a:gd name="T31" fmla="*/ 91 h 137"/>
                <a:gd name="T32" fmla="*/ 15 w 290"/>
                <a:gd name="T33" fmla="*/ 85 h 137"/>
                <a:gd name="T34" fmla="*/ 3 w 290"/>
                <a:gd name="T35" fmla="*/ 76 h 137"/>
                <a:gd name="T36" fmla="*/ 3 w 290"/>
                <a:gd name="T37" fmla="*/ 67 h 137"/>
                <a:gd name="T38" fmla="*/ 15 w 290"/>
                <a:gd name="T39" fmla="*/ 55 h 137"/>
                <a:gd name="T40" fmla="*/ 30 w 290"/>
                <a:gd name="T41" fmla="*/ 67 h 137"/>
                <a:gd name="T42" fmla="*/ 46 w 290"/>
                <a:gd name="T43" fmla="*/ 67 h 137"/>
                <a:gd name="T44" fmla="*/ 58 w 290"/>
                <a:gd name="T45" fmla="*/ 67 h 137"/>
                <a:gd name="T46" fmla="*/ 73 w 290"/>
                <a:gd name="T47" fmla="*/ 61 h 137"/>
                <a:gd name="T48" fmla="*/ 88 w 290"/>
                <a:gd name="T49" fmla="*/ 67 h 137"/>
                <a:gd name="T50" fmla="*/ 110 w 290"/>
                <a:gd name="T51" fmla="*/ 61 h 137"/>
                <a:gd name="T52" fmla="*/ 119 w 290"/>
                <a:gd name="T53" fmla="*/ 61 h 137"/>
                <a:gd name="T54" fmla="*/ 134 w 290"/>
                <a:gd name="T55" fmla="*/ 70 h 137"/>
                <a:gd name="T56" fmla="*/ 140 w 290"/>
                <a:gd name="T57" fmla="*/ 76 h 137"/>
                <a:gd name="T58" fmla="*/ 143 w 290"/>
                <a:gd name="T59" fmla="*/ 67 h 137"/>
                <a:gd name="T60" fmla="*/ 140 w 290"/>
                <a:gd name="T61" fmla="*/ 52 h 137"/>
                <a:gd name="T62" fmla="*/ 134 w 290"/>
                <a:gd name="T63" fmla="*/ 30 h 137"/>
                <a:gd name="T64" fmla="*/ 159 w 290"/>
                <a:gd name="T65" fmla="*/ 21 h 137"/>
                <a:gd name="T66" fmla="*/ 171 w 290"/>
                <a:gd name="T67" fmla="*/ 15 h 137"/>
                <a:gd name="T68" fmla="*/ 180 w 290"/>
                <a:gd name="T69" fmla="*/ 12 h 137"/>
                <a:gd name="T70" fmla="*/ 205 w 290"/>
                <a:gd name="T71" fmla="*/ 15 h 137"/>
                <a:gd name="T72" fmla="*/ 211 w 290"/>
                <a:gd name="T73" fmla="*/ 0 h 137"/>
                <a:gd name="T74" fmla="*/ 229 w 290"/>
                <a:gd name="T75" fmla="*/ 0 h 137"/>
                <a:gd name="T76" fmla="*/ 244 w 290"/>
                <a:gd name="T77" fmla="*/ 6 h 137"/>
                <a:gd name="T78" fmla="*/ 266 w 290"/>
                <a:gd name="T79" fmla="*/ 12 h 137"/>
                <a:gd name="T80" fmla="*/ 275 w 290"/>
                <a:gd name="T81" fmla="*/ 21 h 137"/>
                <a:gd name="T82" fmla="*/ 290 w 290"/>
                <a:gd name="T83" fmla="*/ 27 h 137"/>
                <a:gd name="T84" fmla="*/ 284 w 290"/>
                <a:gd name="T85" fmla="*/ 39 h 137"/>
                <a:gd name="T86" fmla="*/ 284 w 290"/>
                <a:gd name="T87" fmla="*/ 67 h 137"/>
                <a:gd name="T88" fmla="*/ 281 w 290"/>
                <a:gd name="T89" fmla="*/ 67 h 137"/>
                <a:gd name="T90" fmla="*/ 269 w 290"/>
                <a:gd name="T91" fmla="*/ 70 h 137"/>
                <a:gd name="T92" fmla="*/ 275 w 290"/>
                <a:gd name="T93" fmla="*/ 85 h 137"/>
                <a:gd name="T94" fmla="*/ 266 w 290"/>
                <a:gd name="T95" fmla="*/ 107 h 137"/>
                <a:gd name="T96" fmla="*/ 256 w 290"/>
                <a:gd name="T97" fmla="*/ 12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137">
                  <a:moveTo>
                    <a:pt x="256" y="116"/>
                  </a:moveTo>
                  <a:lnTo>
                    <a:pt x="256" y="122"/>
                  </a:lnTo>
                  <a:lnTo>
                    <a:pt x="250" y="122"/>
                  </a:lnTo>
                  <a:lnTo>
                    <a:pt x="250" y="125"/>
                  </a:lnTo>
                  <a:lnTo>
                    <a:pt x="244" y="125"/>
                  </a:lnTo>
                  <a:lnTo>
                    <a:pt x="244" y="122"/>
                  </a:lnTo>
                  <a:lnTo>
                    <a:pt x="241" y="122"/>
                  </a:lnTo>
                  <a:lnTo>
                    <a:pt x="235" y="122"/>
                  </a:lnTo>
                  <a:lnTo>
                    <a:pt x="229" y="122"/>
                  </a:lnTo>
                  <a:lnTo>
                    <a:pt x="226" y="122"/>
                  </a:lnTo>
                  <a:lnTo>
                    <a:pt x="220" y="122"/>
                  </a:lnTo>
                  <a:lnTo>
                    <a:pt x="214" y="122"/>
                  </a:lnTo>
                  <a:lnTo>
                    <a:pt x="211" y="122"/>
                  </a:lnTo>
                  <a:lnTo>
                    <a:pt x="211" y="125"/>
                  </a:lnTo>
                  <a:lnTo>
                    <a:pt x="205" y="131"/>
                  </a:lnTo>
                  <a:lnTo>
                    <a:pt x="198" y="131"/>
                  </a:lnTo>
                  <a:lnTo>
                    <a:pt x="195" y="131"/>
                  </a:lnTo>
                  <a:lnTo>
                    <a:pt x="189" y="137"/>
                  </a:lnTo>
                  <a:lnTo>
                    <a:pt x="186" y="137"/>
                  </a:lnTo>
                  <a:lnTo>
                    <a:pt x="180" y="131"/>
                  </a:lnTo>
                  <a:lnTo>
                    <a:pt x="174" y="131"/>
                  </a:lnTo>
                  <a:lnTo>
                    <a:pt x="171" y="131"/>
                  </a:lnTo>
                  <a:lnTo>
                    <a:pt x="165" y="125"/>
                  </a:lnTo>
                  <a:lnTo>
                    <a:pt x="165" y="131"/>
                  </a:lnTo>
                  <a:lnTo>
                    <a:pt x="156" y="125"/>
                  </a:lnTo>
                  <a:lnTo>
                    <a:pt x="150" y="125"/>
                  </a:lnTo>
                  <a:lnTo>
                    <a:pt x="143" y="122"/>
                  </a:lnTo>
                  <a:lnTo>
                    <a:pt x="134" y="122"/>
                  </a:lnTo>
                  <a:lnTo>
                    <a:pt x="128" y="122"/>
                  </a:lnTo>
                  <a:lnTo>
                    <a:pt x="125" y="122"/>
                  </a:lnTo>
                  <a:lnTo>
                    <a:pt x="119" y="122"/>
                  </a:lnTo>
                  <a:lnTo>
                    <a:pt x="116" y="116"/>
                  </a:lnTo>
                  <a:lnTo>
                    <a:pt x="110" y="110"/>
                  </a:lnTo>
                  <a:lnTo>
                    <a:pt x="110" y="107"/>
                  </a:lnTo>
                  <a:lnTo>
                    <a:pt x="104" y="100"/>
                  </a:lnTo>
                  <a:lnTo>
                    <a:pt x="101" y="97"/>
                  </a:lnTo>
                  <a:lnTo>
                    <a:pt x="88" y="97"/>
                  </a:lnTo>
                  <a:lnTo>
                    <a:pt x="85" y="97"/>
                  </a:lnTo>
                  <a:lnTo>
                    <a:pt x="79" y="97"/>
                  </a:lnTo>
                  <a:lnTo>
                    <a:pt x="73" y="97"/>
                  </a:lnTo>
                  <a:lnTo>
                    <a:pt x="70" y="91"/>
                  </a:lnTo>
                  <a:lnTo>
                    <a:pt x="64" y="91"/>
                  </a:lnTo>
                  <a:lnTo>
                    <a:pt x="64" y="97"/>
                  </a:lnTo>
                  <a:lnTo>
                    <a:pt x="55" y="100"/>
                  </a:lnTo>
                  <a:lnTo>
                    <a:pt x="49" y="100"/>
                  </a:lnTo>
                  <a:lnTo>
                    <a:pt x="46" y="100"/>
                  </a:lnTo>
                  <a:lnTo>
                    <a:pt x="46" y="97"/>
                  </a:lnTo>
                  <a:lnTo>
                    <a:pt x="46" y="91"/>
                  </a:lnTo>
                  <a:lnTo>
                    <a:pt x="40" y="91"/>
                  </a:lnTo>
                  <a:lnTo>
                    <a:pt x="18" y="91"/>
                  </a:lnTo>
                  <a:lnTo>
                    <a:pt x="15" y="85"/>
                  </a:lnTo>
                  <a:lnTo>
                    <a:pt x="9" y="82"/>
                  </a:lnTo>
                  <a:lnTo>
                    <a:pt x="3" y="82"/>
                  </a:lnTo>
                  <a:lnTo>
                    <a:pt x="3" y="76"/>
                  </a:lnTo>
                  <a:lnTo>
                    <a:pt x="0" y="76"/>
                  </a:lnTo>
                  <a:lnTo>
                    <a:pt x="0" y="70"/>
                  </a:lnTo>
                  <a:lnTo>
                    <a:pt x="3" y="67"/>
                  </a:lnTo>
                  <a:lnTo>
                    <a:pt x="3" y="61"/>
                  </a:lnTo>
                  <a:lnTo>
                    <a:pt x="9" y="55"/>
                  </a:lnTo>
                  <a:lnTo>
                    <a:pt x="15" y="55"/>
                  </a:lnTo>
                  <a:lnTo>
                    <a:pt x="18" y="61"/>
                  </a:lnTo>
                  <a:lnTo>
                    <a:pt x="24" y="67"/>
                  </a:lnTo>
                  <a:lnTo>
                    <a:pt x="30" y="67"/>
                  </a:lnTo>
                  <a:lnTo>
                    <a:pt x="33" y="70"/>
                  </a:lnTo>
                  <a:lnTo>
                    <a:pt x="40" y="67"/>
                  </a:lnTo>
                  <a:lnTo>
                    <a:pt x="46" y="67"/>
                  </a:lnTo>
                  <a:lnTo>
                    <a:pt x="49" y="55"/>
                  </a:lnTo>
                  <a:lnTo>
                    <a:pt x="58" y="61"/>
                  </a:lnTo>
                  <a:lnTo>
                    <a:pt x="58" y="67"/>
                  </a:lnTo>
                  <a:lnTo>
                    <a:pt x="64" y="67"/>
                  </a:lnTo>
                  <a:lnTo>
                    <a:pt x="70" y="67"/>
                  </a:lnTo>
                  <a:lnTo>
                    <a:pt x="73" y="61"/>
                  </a:lnTo>
                  <a:lnTo>
                    <a:pt x="79" y="67"/>
                  </a:lnTo>
                  <a:lnTo>
                    <a:pt x="85" y="67"/>
                  </a:lnTo>
                  <a:lnTo>
                    <a:pt x="88" y="67"/>
                  </a:lnTo>
                  <a:lnTo>
                    <a:pt x="95" y="61"/>
                  </a:lnTo>
                  <a:lnTo>
                    <a:pt x="101" y="61"/>
                  </a:lnTo>
                  <a:lnTo>
                    <a:pt x="110" y="61"/>
                  </a:lnTo>
                  <a:lnTo>
                    <a:pt x="116" y="61"/>
                  </a:lnTo>
                  <a:lnTo>
                    <a:pt x="119" y="67"/>
                  </a:lnTo>
                  <a:lnTo>
                    <a:pt x="119" y="61"/>
                  </a:lnTo>
                  <a:lnTo>
                    <a:pt x="125" y="61"/>
                  </a:lnTo>
                  <a:lnTo>
                    <a:pt x="134" y="67"/>
                  </a:lnTo>
                  <a:lnTo>
                    <a:pt x="134" y="70"/>
                  </a:lnTo>
                  <a:lnTo>
                    <a:pt x="134" y="76"/>
                  </a:lnTo>
                  <a:lnTo>
                    <a:pt x="140" y="82"/>
                  </a:lnTo>
                  <a:lnTo>
                    <a:pt x="140" y="76"/>
                  </a:lnTo>
                  <a:lnTo>
                    <a:pt x="143" y="76"/>
                  </a:lnTo>
                  <a:lnTo>
                    <a:pt x="143" y="70"/>
                  </a:lnTo>
                  <a:lnTo>
                    <a:pt x="143" y="67"/>
                  </a:lnTo>
                  <a:lnTo>
                    <a:pt x="140" y="61"/>
                  </a:lnTo>
                  <a:lnTo>
                    <a:pt x="140" y="55"/>
                  </a:lnTo>
                  <a:lnTo>
                    <a:pt x="140" y="52"/>
                  </a:lnTo>
                  <a:lnTo>
                    <a:pt x="134" y="45"/>
                  </a:lnTo>
                  <a:lnTo>
                    <a:pt x="134" y="39"/>
                  </a:lnTo>
                  <a:lnTo>
                    <a:pt x="134" y="30"/>
                  </a:lnTo>
                  <a:lnTo>
                    <a:pt x="150" y="30"/>
                  </a:lnTo>
                  <a:lnTo>
                    <a:pt x="156" y="27"/>
                  </a:lnTo>
                  <a:lnTo>
                    <a:pt x="159" y="21"/>
                  </a:lnTo>
                  <a:lnTo>
                    <a:pt x="159" y="15"/>
                  </a:lnTo>
                  <a:lnTo>
                    <a:pt x="165" y="15"/>
                  </a:lnTo>
                  <a:lnTo>
                    <a:pt x="171" y="15"/>
                  </a:lnTo>
                  <a:lnTo>
                    <a:pt x="174" y="15"/>
                  </a:lnTo>
                  <a:lnTo>
                    <a:pt x="174" y="12"/>
                  </a:lnTo>
                  <a:lnTo>
                    <a:pt x="180" y="12"/>
                  </a:lnTo>
                  <a:lnTo>
                    <a:pt x="186" y="15"/>
                  </a:lnTo>
                  <a:lnTo>
                    <a:pt x="195" y="15"/>
                  </a:lnTo>
                  <a:lnTo>
                    <a:pt x="205" y="15"/>
                  </a:lnTo>
                  <a:lnTo>
                    <a:pt x="211" y="12"/>
                  </a:lnTo>
                  <a:lnTo>
                    <a:pt x="211" y="6"/>
                  </a:lnTo>
                  <a:lnTo>
                    <a:pt x="211" y="0"/>
                  </a:lnTo>
                  <a:lnTo>
                    <a:pt x="214" y="0"/>
                  </a:lnTo>
                  <a:lnTo>
                    <a:pt x="226" y="0"/>
                  </a:lnTo>
                  <a:lnTo>
                    <a:pt x="229" y="0"/>
                  </a:lnTo>
                  <a:lnTo>
                    <a:pt x="235" y="0"/>
                  </a:lnTo>
                  <a:lnTo>
                    <a:pt x="241" y="6"/>
                  </a:lnTo>
                  <a:lnTo>
                    <a:pt x="244" y="6"/>
                  </a:lnTo>
                  <a:lnTo>
                    <a:pt x="256" y="6"/>
                  </a:lnTo>
                  <a:lnTo>
                    <a:pt x="260" y="12"/>
                  </a:lnTo>
                  <a:lnTo>
                    <a:pt x="266" y="12"/>
                  </a:lnTo>
                  <a:lnTo>
                    <a:pt x="266" y="15"/>
                  </a:lnTo>
                  <a:lnTo>
                    <a:pt x="269" y="21"/>
                  </a:lnTo>
                  <a:lnTo>
                    <a:pt x="275" y="21"/>
                  </a:lnTo>
                  <a:lnTo>
                    <a:pt x="281" y="21"/>
                  </a:lnTo>
                  <a:lnTo>
                    <a:pt x="284" y="21"/>
                  </a:lnTo>
                  <a:lnTo>
                    <a:pt x="290" y="27"/>
                  </a:lnTo>
                  <a:lnTo>
                    <a:pt x="284" y="30"/>
                  </a:lnTo>
                  <a:lnTo>
                    <a:pt x="290" y="39"/>
                  </a:lnTo>
                  <a:lnTo>
                    <a:pt x="284" y="39"/>
                  </a:lnTo>
                  <a:lnTo>
                    <a:pt x="290" y="52"/>
                  </a:lnTo>
                  <a:lnTo>
                    <a:pt x="290" y="61"/>
                  </a:lnTo>
                  <a:lnTo>
                    <a:pt x="284" y="67"/>
                  </a:lnTo>
                  <a:lnTo>
                    <a:pt x="284" y="70"/>
                  </a:lnTo>
                  <a:lnTo>
                    <a:pt x="281" y="70"/>
                  </a:lnTo>
                  <a:lnTo>
                    <a:pt x="281" y="67"/>
                  </a:lnTo>
                  <a:lnTo>
                    <a:pt x="275" y="67"/>
                  </a:lnTo>
                  <a:lnTo>
                    <a:pt x="269" y="67"/>
                  </a:lnTo>
                  <a:lnTo>
                    <a:pt x="269" y="70"/>
                  </a:lnTo>
                  <a:lnTo>
                    <a:pt x="275" y="76"/>
                  </a:lnTo>
                  <a:lnTo>
                    <a:pt x="275" y="82"/>
                  </a:lnTo>
                  <a:lnTo>
                    <a:pt x="275" y="85"/>
                  </a:lnTo>
                  <a:lnTo>
                    <a:pt x="269" y="85"/>
                  </a:lnTo>
                  <a:lnTo>
                    <a:pt x="269" y="97"/>
                  </a:lnTo>
                  <a:lnTo>
                    <a:pt x="266" y="107"/>
                  </a:lnTo>
                  <a:lnTo>
                    <a:pt x="260" y="107"/>
                  </a:lnTo>
                  <a:lnTo>
                    <a:pt x="256" y="116"/>
                  </a:lnTo>
                  <a:lnTo>
                    <a:pt x="256" y="122"/>
                  </a:lnTo>
                  <a:lnTo>
                    <a:pt x="256" y="1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7" name="Freeform 89"/>
            <p:cNvSpPr>
              <a:spLocks/>
            </p:cNvSpPr>
            <p:nvPr/>
          </p:nvSpPr>
          <p:spPr bwMode="auto">
            <a:xfrm>
              <a:off x="2812206" y="3526368"/>
              <a:ext cx="692151" cy="899584"/>
            </a:xfrm>
            <a:custGeom>
              <a:avLst/>
              <a:gdLst>
                <a:gd name="T0" fmla="*/ 9 w 327"/>
                <a:gd name="T1" fmla="*/ 260 h 425"/>
                <a:gd name="T2" fmla="*/ 9 w 327"/>
                <a:gd name="T3" fmla="*/ 285 h 425"/>
                <a:gd name="T4" fmla="*/ 46 w 327"/>
                <a:gd name="T5" fmla="*/ 309 h 425"/>
                <a:gd name="T6" fmla="*/ 46 w 327"/>
                <a:gd name="T7" fmla="*/ 330 h 425"/>
                <a:gd name="T8" fmla="*/ 37 w 327"/>
                <a:gd name="T9" fmla="*/ 364 h 425"/>
                <a:gd name="T10" fmla="*/ 37 w 327"/>
                <a:gd name="T11" fmla="*/ 388 h 425"/>
                <a:gd name="T12" fmla="*/ 61 w 327"/>
                <a:gd name="T13" fmla="*/ 388 h 425"/>
                <a:gd name="T14" fmla="*/ 86 w 327"/>
                <a:gd name="T15" fmla="*/ 395 h 425"/>
                <a:gd name="T16" fmla="*/ 110 w 327"/>
                <a:gd name="T17" fmla="*/ 401 h 425"/>
                <a:gd name="T18" fmla="*/ 138 w 327"/>
                <a:gd name="T19" fmla="*/ 416 h 425"/>
                <a:gd name="T20" fmla="*/ 162 w 327"/>
                <a:gd name="T21" fmla="*/ 410 h 425"/>
                <a:gd name="T22" fmla="*/ 186 w 327"/>
                <a:gd name="T23" fmla="*/ 410 h 425"/>
                <a:gd name="T24" fmla="*/ 217 w 327"/>
                <a:gd name="T25" fmla="*/ 404 h 425"/>
                <a:gd name="T26" fmla="*/ 235 w 327"/>
                <a:gd name="T27" fmla="*/ 416 h 425"/>
                <a:gd name="T28" fmla="*/ 248 w 327"/>
                <a:gd name="T29" fmla="*/ 416 h 425"/>
                <a:gd name="T30" fmla="*/ 235 w 327"/>
                <a:gd name="T31" fmla="*/ 388 h 425"/>
                <a:gd name="T32" fmla="*/ 263 w 327"/>
                <a:gd name="T33" fmla="*/ 364 h 425"/>
                <a:gd name="T34" fmla="*/ 278 w 327"/>
                <a:gd name="T35" fmla="*/ 355 h 425"/>
                <a:gd name="T36" fmla="*/ 257 w 327"/>
                <a:gd name="T37" fmla="*/ 336 h 425"/>
                <a:gd name="T38" fmla="*/ 235 w 327"/>
                <a:gd name="T39" fmla="*/ 300 h 425"/>
                <a:gd name="T40" fmla="*/ 223 w 327"/>
                <a:gd name="T41" fmla="*/ 269 h 425"/>
                <a:gd name="T42" fmla="*/ 232 w 327"/>
                <a:gd name="T43" fmla="*/ 254 h 425"/>
                <a:gd name="T44" fmla="*/ 266 w 327"/>
                <a:gd name="T45" fmla="*/ 251 h 425"/>
                <a:gd name="T46" fmla="*/ 309 w 327"/>
                <a:gd name="T47" fmla="*/ 226 h 425"/>
                <a:gd name="T48" fmla="*/ 324 w 327"/>
                <a:gd name="T49" fmla="*/ 226 h 425"/>
                <a:gd name="T50" fmla="*/ 324 w 327"/>
                <a:gd name="T51" fmla="*/ 196 h 425"/>
                <a:gd name="T52" fmla="*/ 318 w 327"/>
                <a:gd name="T53" fmla="*/ 156 h 425"/>
                <a:gd name="T54" fmla="*/ 309 w 327"/>
                <a:gd name="T55" fmla="*/ 135 h 425"/>
                <a:gd name="T56" fmla="*/ 312 w 327"/>
                <a:gd name="T57" fmla="*/ 104 h 425"/>
                <a:gd name="T58" fmla="*/ 296 w 327"/>
                <a:gd name="T59" fmla="*/ 71 h 425"/>
                <a:gd name="T60" fmla="*/ 278 w 327"/>
                <a:gd name="T61" fmla="*/ 49 h 425"/>
                <a:gd name="T62" fmla="*/ 257 w 327"/>
                <a:gd name="T63" fmla="*/ 49 h 425"/>
                <a:gd name="T64" fmla="*/ 226 w 327"/>
                <a:gd name="T65" fmla="*/ 58 h 425"/>
                <a:gd name="T66" fmla="*/ 208 w 327"/>
                <a:gd name="T67" fmla="*/ 49 h 425"/>
                <a:gd name="T68" fmla="*/ 202 w 327"/>
                <a:gd name="T69" fmla="*/ 40 h 425"/>
                <a:gd name="T70" fmla="*/ 180 w 327"/>
                <a:gd name="T71" fmla="*/ 31 h 425"/>
                <a:gd name="T72" fmla="*/ 171 w 327"/>
                <a:gd name="T73" fmla="*/ 16 h 425"/>
                <a:gd name="T74" fmla="*/ 141 w 327"/>
                <a:gd name="T75" fmla="*/ 0 h 425"/>
                <a:gd name="T76" fmla="*/ 138 w 327"/>
                <a:gd name="T77" fmla="*/ 31 h 425"/>
                <a:gd name="T78" fmla="*/ 138 w 327"/>
                <a:gd name="T79" fmla="*/ 46 h 425"/>
                <a:gd name="T80" fmla="*/ 156 w 327"/>
                <a:gd name="T81" fmla="*/ 74 h 425"/>
                <a:gd name="T82" fmla="*/ 125 w 327"/>
                <a:gd name="T83" fmla="*/ 64 h 425"/>
                <a:gd name="T84" fmla="*/ 116 w 327"/>
                <a:gd name="T85" fmla="*/ 80 h 425"/>
                <a:gd name="T86" fmla="*/ 107 w 327"/>
                <a:gd name="T87" fmla="*/ 74 h 425"/>
                <a:gd name="T88" fmla="*/ 79 w 327"/>
                <a:gd name="T89" fmla="*/ 58 h 425"/>
                <a:gd name="T90" fmla="*/ 76 w 327"/>
                <a:gd name="T91" fmla="*/ 74 h 425"/>
                <a:gd name="T92" fmla="*/ 76 w 327"/>
                <a:gd name="T93" fmla="*/ 98 h 425"/>
                <a:gd name="T94" fmla="*/ 70 w 327"/>
                <a:gd name="T95" fmla="*/ 126 h 425"/>
                <a:gd name="T96" fmla="*/ 61 w 327"/>
                <a:gd name="T97" fmla="*/ 156 h 425"/>
                <a:gd name="T98" fmla="*/ 25 w 327"/>
                <a:gd name="T99" fmla="*/ 156 h 425"/>
                <a:gd name="T100" fmla="*/ 15 w 327"/>
                <a:gd name="T101" fmla="*/ 184 h 425"/>
                <a:gd name="T102" fmla="*/ 0 w 327"/>
                <a:gd name="T103" fmla="*/ 214 h 425"/>
                <a:gd name="T104" fmla="*/ 0 w 327"/>
                <a:gd name="T105" fmla="*/ 23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7" h="425">
                  <a:moveTo>
                    <a:pt x="0" y="239"/>
                  </a:moveTo>
                  <a:lnTo>
                    <a:pt x="0" y="245"/>
                  </a:lnTo>
                  <a:lnTo>
                    <a:pt x="6" y="251"/>
                  </a:lnTo>
                  <a:lnTo>
                    <a:pt x="9" y="254"/>
                  </a:lnTo>
                  <a:lnTo>
                    <a:pt x="9" y="260"/>
                  </a:lnTo>
                  <a:lnTo>
                    <a:pt x="9" y="266"/>
                  </a:lnTo>
                  <a:lnTo>
                    <a:pt x="9" y="269"/>
                  </a:lnTo>
                  <a:lnTo>
                    <a:pt x="9" y="275"/>
                  </a:lnTo>
                  <a:lnTo>
                    <a:pt x="6" y="275"/>
                  </a:lnTo>
                  <a:lnTo>
                    <a:pt x="9" y="285"/>
                  </a:lnTo>
                  <a:lnTo>
                    <a:pt x="15" y="294"/>
                  </a:lnTo>
                  <a:lnTo>
                    <a:pt x="21" y="300"/>
                  </a:lnTo>
                  <a:lnTo>
                    <a:pt x="31" y="306"/>
                  </a:lnTo>
                  <a:lnTo>
                    <a:pt x="40" y="306"/>
                  </a:lnTo>
                  <a:lnTo>
                    <a:pt x="46" y="309"/>
                  </a:lnTo>
                  <a:lnTo>
                    <a:pt x="52" y="309"/>
                  </a:lnTo>
                  <a:lnTo>
                    <a:pt x="55" y="309"/>
                  </a:lnTo>
                  <a:lnTo>
                    <a:pt x="61" y="315"/>
                  </a:lnTo>
                  <a:lnTo>
                    <a:pt x="52" y="324"/>
                  </a:lnTo>
                  <a:lnTo>
                    <a:pt x="46" y="330"/>
                  </a:lnTo>
                  <a:lnTo>
                    <a:pt x="40" y="340"/>
                  </a:lnTo>
                  <a:lnTo>
                    <a:pt x="40" y="346"/>
                  </a:lnTo>
                  <a:lnTo>
                    <a:pt x="37" y="349"/>
                  </a:lnTo>
                  <a:lnTo>
                    <a:pt x="37" y="355"/>
                  </a:lnTo>
                  <a:lnTo>
                    <a:pt x="37" y="364"/>
                  </a:lnTo>
                  <a:lnTo>
                    <a:pt x="37" y="370"/>
                  </a:lnTo>
                  <a:lnTo>
                    <a:pt x="31" y="376"/>
                  </a:lnTo>
                  <a:lnTo>
                    <a:pt x="31" y="385"/>
                  </a:lnTo>
                  <a:lnTo>
                    <a:pt x="31" y="385"/>
                  </a:lnTo>
                  <a:lnTo>
                    <a:pt x="37" y="388"/>
                  </a:lnTo>
                  <a:lnTo>
                    <a:pt x="37" y="385"/>
                  </a:lnTo>
                  <a:lnTo>
                    <a:pt x="46" y="388"/>
                  </a:lnTo>
                  <a:lnTo>
                    <a:pt x="52" y="388"/>
                  </a:lnTo>
                  <a:lnTo>
                    <a:pt x="55" y="388"/>
                  </a:lnTo>
                  <a:lnTo>
                    <a:pt x="61" y="388"/>
                  </a:lnTo>
                  <a:lnTo>
                    <a:pt x="64" y="388"/>
                  </a:lnTo>
                  <a:lnTo>
                    <a:pt x="70" y="388"/>
                  </a:lnTo>
                  <a:lnTo>
                    <a:pt x="76" y="388"/>
                  </a:lnTo>
                  <a:lnTo>
                    <a:pt x="86" y="388"/>
                  </a:lnTo>
                  <a:lnTo>
                    <a:pt x="86" y="395"/>
                  </a:lnTo>
                  <a:lnTo>
                    <a:pt x="92" y="395"/>
                  </a:lnTo>
                  <a:lnTo>
                    <a:pt x="95" y="395"/>
                  </a:lnTo>
                  <a:lnTo>
                    <a:pt x="95" y="401"/>
                  </a:lnTo>
                  <a:lnTo>
                    <a:pt x="107" y="404"/>
                  </a:lnTo>
                  <a:lnTo>
                    <a:pt x="110" y="401"/>
                  </a:lnTo>
                  <a:lnTo>
                    <a:pt x="116" y="401"/>
                  </a:lnTo>
                  <a:lnTo>
                    <a:pt x="122" y="404"/>
                  </a:lnTo>
                  <a:lnTo>
                    <a:pt x="125" y="410"/>
                  </a:lnTo>
                  <a:lnTo>
                    <a:pt x="131" y="410"/>
                  </a:lnTo>
                  <a:lnTo>
                    <a:pt x="138" y="416"/>
                  </a:lnTo>
                  <a:lnTo>
                    <a:pt x="141" y="410"/>
                  </a:lnTo>
                  <a:lnTo>
                    <a:pt x="147" y="410"/>
                  </a:lnTo>
                  <a:lnTo>
                    <a:pt x="153" y="401"/>
                  </a:lnTo>
                  <a:lnTo>
                    <a:pt x="162" y="404"/>
                  </a:lnTo>
                  <a:lnTo>
                    <a:pt x="162" y="410"/>
                  </a:lnTo>
                  <a:lnTo>
                    <a:pt x="165" y="410"/>
                  </a:lnTo>
                  <a:lnTo>
                    <a:pt x="171" y="410"/>
                  </a:lnTo>
                  <a:lnTo>
                    <a:pt x="177" y="404"/>
                  </a:lnTo>
                  <a:lnTo>
                    <a:pt x="180" y="410"/>
                  </a:lnTo>
                  <a:lnTo>
                    <a:pt x="186" y="410"/>
                  </a:lnTo>
                  <a:lnTo>
                    <a:pt x="193" y="410"/>
                  </a:lnTo>
                  <a:lnTo>
                    <a:pt x="196" y="404"/>
                  </a:lnTo>
                  <a:lnTo>
                    <a:pt x="202" y="404"/>
                  </a:lnTo>
                  <a:lnTo>
                    <a:pt x="211" y="404"/>
                  </a:lnTo>
                  <a:lnTo>
                    <a:pt x="217" y="404"/>
                  </a:lnTo>
                  <a:lnTo>
                    <a:pt x="223" y="410"/>
                  </a:lnTo>
                  <a:lnTo>
                    <a:pt x="223" y="404"/>
                  </a:lnTo>
                  <a:lnTo>
                    <a:pt x="226" y="404"/>
                  </a:lnTo>
                  <a:lnTo>
                    <a:pt x="235" y="410"/>
                  </a:lnTo>
                  <a:lnTo>
                    <a:pt x="235" y="416"/>
                  </a:lnTo>
                  <a:lnTo>
                    <a:pt x="235" y="419"/>
                  </a:lnTo>
                  <a:lnTo>
                    <a:pt x="241" y="425"/>
                  </a:lnTo>
                  <a:lnTo>
                    <a:pt x="241" y="419"/>
                  </a:lnTo>
                  <a:lnTo>
                    <a:pt x="248" y="419"/>
                  </a:lnTo>
                  <a:lnTo>
                    <a:pt x="248" y="416"/>
                  </a:lnTo>
                  <a:lnTo>
                    <a:pt x="248" y="410"/>
                  </a:lnTo>
                  <a:lnTo>
                    <a:pt x="241" y="404"/>
                  </a:lnTo>
                  <a:lnTo>
                    <a:pt x="241" y="401"/>
                  </a:lnTo>
                  <a:lnTo>
                    <a:pt x="241" y="395"/>
                  </a:lnTo>
                  <a:lnTo>
                    <a:pt x="235" y="388"/>
                  </a:lnTo>
                  <a:lnTo>
                    <a:pt x="235" y="385"/>
                  </a:lnTo>
                  <a:lnTo>
                    <a:pt x="235" y="376"/>
                  </a:lnTo>
                  <a:lnTo>
                    <a:pt x="254" y="376"/>
                  </a:lnTo>
                  <a:lnTo>
                    <a:pt x="257" y="370"/>
                  </a:lnTo>
                  <a:lnTo>
                    <a:pt x="263" y="364"/>
                  </a:lnTo>
                  <a:lnTo>
                    <a:pt x="263" y="361"/>
                  </a:lnTo>
                  <a:lnTo>
                    <a:pt x="266" y="361"/>
                  </a:lnTo>
                  <a:lnTo>
                    <a:pt x="272" y="361"/>
                  </a:lnTo>
                  <a:lnTo>
                    <a:pt x="278" y="361"/>
                  </a:lnTo>
                  <a:lnTo>
                    <a:pt x="278" y="355"/>
                  </a:lnTo>
                  <a:lnTo>
                    <a:pt x="278" y="349"/>
                  </a:lnTo>
                  <a:lnTo>
                    <a:pt x="272" y="346"/>
                  </a:lnTo>
                  <a:lnTo>
                    <a:pt x="266" y="340"/>
                  </a:lnTo>
                  <a:lnTo>
                    <a:pt x="263" y="336"/>
                  </a:lnTo>
                  <a:lnTo>
                    <a:pt x="257" y="336"/>
                  </a:lnTo>
                  <a:lnTo>
                    <a:pt x="254" y="330"/>
                  </a:lnTo>
                  <a:lnTo>
                    <a:pt x="248" y="321"/>
                  </a:lnTo>
                  <a:lnTo>
                    <a:pt x="241" y="309"/>
                  </a:lnTo>
                  <a:lnTo>
                    <a:pt x="235" y="306"/>
                  </a:lnTo>
                  <a:lnTo>
                    <a:pt x="235" y="300"/>
                  </a:lnTo>
                  <a:lnTo>
                    <a:pt x="235" y="291"/>
                  </a:lnTo>
                  <a:lnTo>
                    <a:pt x="232" y="285"/>
                  </a:lnTo>
                  <a:lnTo>
                    <a:pt x="226" y="278"/>
                  </a:lnTo>
                  <a:lnTo>
                    <a:pt x="226" y="269"/>
                  </a:lnTo>
                  <a:lnTo>
                    <a:pt x="223" y="269"/>
                  </a:lnTo>
                  <a:lnTo>
                    <a:pt x="217" y="260"/>
                  </a:lnTo>
                  <a:lnTo>
                    <a:pt x="217" y="251"/>
                  </a:lnTo>
                  <a:lnTo>
                    <a:pt x="223" y="254"/>
                  </a:lnTo>
                  <a:lnTo>
                    <a:pt x="223" y="260"/>
                  </a:lnTo>
                  <a:lnTo>
                    <a:pt x="232" y="254"/>
                  </a:lnTo>
                  <a:lnTo>
                    <a:pt x="235" y="260"/>
                  </a:lnTo>
                  <a:lnTo>
                    <a:pt x="248" y="260"/>
                  </a:lnTo>
                  <a:lnTo>
                    <a:pt x="257" y="254"/>
                  </a:lnTo>
                  <a:lnTo>
                    <a:pt x="263" y="254"/>
                  </a:lnTo>
                  <a:lnTo>
                    <a:pt x="266" y="251"/>
                  </a:lnTo>
                  <a:lnTo>
                    <a:pt x="272" y="251"/>
                  </a:lnTo>
                  <a:lnTo>
                    <a:pt x="287" y="239"/>
                  </a:lnTo>
                  <a:lnTo>
                    <a:pt x="293" y="236"/>
                  </a:lnTo>
                  <a:lnTo>
                    <a:pt x="296" y="230"/>
                  </a:lnTo>
                  <a:lnTo>
                    <a:pt x="309" y="226"/>
                  </a:lnTo>
                  <a:lnTo>
                    <a:pt x="312" y="230"/>
                  </a:lnTo>
                  <a:lnTo>
                    <a:pt x="312" y="236"/>
                  </a:lnTo>
                  <a:lnTo>
                    <a:pt x="318" y="236"/>
                  </a:lnTo>
                  <a:lnTo>
                    <a:pt x="324" y="230"/>
                  </a:lnTo>
                  <a:lnTo>
                    <a:pt x="324" y="226"/>
                  </a:lnTo>
                  <a:lnTo>
                    <a:pt x="324" y="211"/>
                  </a:lnTo>
                  <a:lnTo>
                    <a:pt x="327" y="205"/>
                  </a:lnTo>
                  <a:lnTo>
                    <a:pt x="324" y="205"/>
                  </a:lnTo>
                  <a:lnTo>
                    <a:pt x="324" y="199"/>
                  </a:lnTo>
                  <a:lnTo>
                    <a:pt x="324" y="196"/>
                  </a:lnTo>
                  <a:lnTo>
                    <a:pt x="324" y="181"/>
                  </a:lnTo>
                  <a:lnTo>
                    <a:pt x="324" y="174"/>
                  </a:lnTo>
                  <a:lnTo>
                    <a:pt x="318" y="165"/>
                  </a:lnTo>
                  <a:lnTo>
                    <a:pt x="318" y="159"/>
                  </a:lnTo>
                  <a:lnTo>
                    <a:pt x="318" y="156"/>
                  </a:lnTo>
                  <a:lnTo>
                    <a:pt x="324" y="150"/>
                  </a:lnTo>
                  <a:lnTo>
                    <a:pt x="318" y="150"/>
                  </a:lnTo>
                  <a:lnTo>
                    <a:pt x="312" y="144"/>
                  </a:lnTo>
                  <a:lnTo>
                    <a:pt x="312" y="141"/>
                  </a:lnTo>
                  <a:lnTo>
                    <a:pt x="309" y="135"/>
                  </a:lnTo>
                  <a:lnTo>
                    <a:pt x="302" y="126"/>
                  </a:lnTo>
                  <a:lnTo>
                    <a:pt x="309" y="119"/>
                  </a:lnTo>
                  <a:lnTo>
                    <a:pt x="312" y="113"/>
                  </a:lnTo>
                  <a:lnTo>
                    <a:pt x="312" y="110"/>
                  </a:lnTo>
                  <a:lnTo>
                    <a:pt x="312" y="104"/>
                  </a:lnTo>
                  <a:lnTo>
                    <a:pt x="312" y="98"/>
                  </a:lnTo>
                  <a:lnTo>
                    <a:pt x="312" y="95"/>
                  </a:lnTo>
                  <a:lnTo>
                    <a:pt x="312" y="80"/>
                  </a:lnTo>
                  <a:lnTo>
                    <a:pt x="296" y="80"/>
                  </a:lnTo>
                  <a:lnTo>
                    <a:pt x="296" y="71"/>
                  </a:lnTo>
                  <a:lnTo>
                    <a:pt x="296" y="58"/>
                  </a:lnTo>
                  <a:lnTo>
                    <a:pt x="287" y="58"/>
                  </a:lnTo>
                  <a:lnTo>
                    <a:pt x="281" y="58"/>
                  </a:lnTo>
                  <a:lnTo>
                    <a:pt x="281" y="55"/>
                  </a:lnTo>
                  <a:lnTo>
                    <a:pt x="278" y="49"/>
                  </a:lnTo>
                  <a:lnTo>
                    <a:pt x="278" y="46"/>
                  </a:lnTo>
                  <a:lnTo>
                    <a:pt x="272" y="46"/>
                  </a:lnTo>
                  <a:lnTo>
                    <a:pt x="266" y="49"/>
                  </a:lnTo>
                  <a:lnTo>
                    <a:pt x="263" y="49"/>
                  </a:lnTo>
                  <a:lnTo>
                    <a:pt x="257" y="49"/>
                  </a:lnTo>
                  <a:lnTo>
                    <a:pt x="248" y="55"/>
                  </a:lnTo>
                  <a:lnTo>
                    <a:pt x="235" y="58"/>
                  </a:lnTo>
                  <a:lnTo>
                    <a:pt x="232" y="55"/>
                  </a:lnTo>
                  <a:lnTo>
                    <a:pt x="232" y="58"/>
                  </a:lnTo>
                  <a:lnTo>
                    <a:pt x="226" y="58"/>
                  </a:lnTo>
                  <a:lnTo>
                    <a:pt x="217" y="58"/>
                  </a:lnTo>
                  <a:lnTo>
                    <a:pt x="211" y="58"/>
                  </a:lnTo>
                  <a:lnTo>
                    <a:pt x="202" y="55"/>
                  </a:lnTo>
                  <a:lnTo>
                    <a:pt x="208" y="55"/>
                  </a:lnTo>
                  <a:lnTo>
                    <a:pt x="208" y="49"/>
                  </a:lnTo>
                  <a:lnTo>
                    <a:pt x="211" y="49"/>
                  </a:lnTo>
                  <a:lnTo>
                    <a:pt x="211" y="46"/>
                  </a:lnTo>
                  <a:lnTo>
                    <a:pt x="211" y="40"/>
                  </a:lnTo>
                  <a:lnTo>
                    <a:pt x="208" y="40"/>
                  </a:lnTo>
                  <a:lnTo>
                    <a:pt x="202" y="40"/>
                  </a:lnTo>
                  <a:lnTo>
                    <a:pt x="196" y="46"/>
                  </a:lnTo>
                  <a:lnTo>
                    <a:pt x="193" y="34"/>
                  </a:lnTo>
                  <a:lnTo>
                    <a:pt x="186" y="34"/>
                  </a:lnTo>
                  <a:lnTo>
                    <a:pt x="180" y="34"/>
                  </a:lnTo>
                  <a:lnTo>
                    <a:pt x="180" y="31"/>
                  </a:lnTo>
                  <a:lnTo>
                    <a:pt x="177" y="31"/>
                  </a:lnTo>
                  <a:lnTo>
                    <a:pt x="171" y="31"/>
                  </a:lnTo>
                  <a:lnTo>
                    <a:pt x="171" y="25"/>
                  </a:lnTo>
                  <a:lnTo>
                    <a:pt x="177" y="19"/>
                  </a:lnTo>
                  <a:lnTo>
                    <a:pt x="171" y="16"/>
                  </a:lnTo>
                  <a:lnTo>
                    <a:pt x="165" y="9"/>
                  </a:lnTo>
                  <a:lnTo>
                    <a:pt x="162" y="3"/>
                  </a:lnTo>
                  <a:lnTo>
                    <a:pt x="153" y="3"/>
                  </a:lnTo>
                  <a:lnTo>
                    <a:pt x="147" y="0"/>
                  </a:lnTo>
                  <a:lnTo>
                    <a:pt x="141" y="0"/>
                  </a:lnTo>
                  <a:lnTo>
                    <a:pt x="141" y="9"/>
                  </a:lnTo>
                  <a:lnTo>
                    <a:pt x="141" y="16"/>
                  </a:lnTo>
                  <a:lnTo>
                    <a:pt x="147" y="19"/>
                  </a:lnTo>
                  <a:lnTo>
                    <a:pt x="147" y="25"/>
                  </a:lnTo>
                  <a:lnTo>
                    <a:pt x="138" y="31"/>
                  </a:lnTo>
                  <a:lnTo>
                    <a:pt x="131" y="31"/>
                  </a:lnTo>
                  <a:lnTo>
                    <a:pt x="131" y="34"/>
                  </a:lnTo>
                  <a:lnTo>
                    <a:pt x="138" y="34"/>
                  </a:lnTo>
                  <a:lnTo>
                    <a:pt x="138" y="40"/>
                  </a:lnTo>
                  <a:lnTo>
                    <a:pt x="138" y="46"/>
                  </a:lnTo>
                  <a:lnTo>
                    <a:pt x="147" y="49"/>
                  </a:lnTo>
                  <a:lnTo>
                    <a:pt x="141" y="55"/>
                  </a:lnTo>
                  <a:lnTo>
                    <a:pt x="147" y="58"/>
                  </a:lnTo>
                  <a:lnTo>
                    <a:pt x="156" y="64"/>
                  </a:lnTo>
                  <a:lnTo>
                    <a:pt x="156" y="74"/>
                  </a:lnTo>
                  <a:lnTo>
                    <a:pt x="153" y="64"/>
                  </a:lnTo>
                  <a:lnTo>
                    <a:pt x="147" y="58"/>
                  </a:lnTo>
                  <a:lnTo>
                    <a:pt x="138" y="58"/>
                  </a:lnTo>
                  <a:lnTo>
                    <a:pt x="125" y="58"/>
                  </a:lnTo>
                  <a:lnTo>
                    <a:pt x="125" y="64"/>
                  </a:lnTo>
                  <a:lnTo>
                    <a:pt x="125" y="74"/>
                  </a:lnTo>
                  <a:lnTo>
                    <a:pt x="125" y="80"/>
                  </a:lnTo>
                  <a:lnTo>
                    <a:pt x="122" y="86"/>
                  </a:lnTo>
                  <a:lnTo>
                    <a:pt x="122" y="89"/>
                  </a:lnTo>
                  <a:lnTo>
                    <a:pt x="116" y="80"/>
                  </a:lnTo>
                  <a:lnTo>
                    <a:pt x="116" y="74"/>
                  </a:lnTo>
                  <a:lnTo>
                    <a:pt x="116" y="71"/>
                  </a:lnTo>
                  <a:lnTo>
                    <a:pt x="110" y="71"/>
                  </a:lnTo>
                  <a:lnTo>
                    <a:pt x="110" y="74"/>
                  </a:lnTo>
                  <a:lnTo>
                    <a:pt x="107" y="74"/>
                  </a:lnTo>
                  <a:lnTo>
                    <a:pt x="107" y="71"/>
                  </a:lnTo>
                  <a:lnTo>
                    <a:pt x="110" y="64"/>
                  </a:lnTo>
                  <a:lnTo>
                    <a:pt x="101" y="58"/>
                  </a:lnTo>
                  <a:lnTo>
                    <a:pt x="92" y="58"/>
                  </a:lnTo>
                  <a:lnTo>
                    <a:pt x="79" y="58"/>
                  </a:lnTo>
                  <a:lnTo>
                    <a:pt x="76" y="58"/>
                  </a:lnTo>
                  <a:lnTo>
                    <a:pt x="76" y="64"/>
                  </a:lnTo>
                  <a:lnTo>
                    <a:pt x="70" y="71"/>
                  </a:lnTo>
                  <a:lnTo>
                    <a:pt x="70" y="74"/>
                  </a:lnTo>
                  <a:lnTo>
                    <a:pt x="76" y="74"/>
                  </a:lnTo>
                  <a:lnTo>
                    <a:pt x="76" y="80"/>
                  </a:lnTo>
                  <a:lnTo>
                    <a:pt x="79" y="86"/>
                  </a:lnTo>
                  <a:lnTo>
                    <a:pt x="76" y="89"/>
                  </a:lnTo>
                  <a:lnTo>
                    <a:pt x="76" y="95"/>
                  </a:lnTo>
                  <a:lnTo>
                    <a:pt x="76" y="98"/>
                  </a:lnTo>
                  <a:lnTo>
                    <a:pt x="76" y="104"/>
                  </a:lnTo>
                  <a:lnTo>
                    <a:pt x="70" y="104"/>
                  </a:lnTo>
                  <a:lnTo>
                    <a:pt x="70" y="110"/>
                  </a:lnTo>
                  <a:lnTo>
                    <a:pt x="70" y="119"/>
                  </a:lnTo>
                  <a:lnTo>
                    <a:pt x="70" y="126"/>
                  </a:lnTo>
                  <a:lnTo>
                    <a:pt x="64" y="129"/>
                  </a:lnTo>
                  <a:lnTo>
                    <a:pt x="70" y="135"/>
                  </a:lnTo>
                  <a:lnTo>
                    <a:pt x="70" y="141"/>
                  </a:lnTo>
                  <a:lnTo>
                    <a:pt x="64" y="156"/>
                  </a:lnTo>
                  <a:lnTo>
                    <a:pt x="61" y="156"/>
                  </a:lnTo>
                  <a:lnTo>
                    <a:pt x="55" y="156"/>
                  </a:lnTo>
                  <a:lnTo>
                    <a:pt x="52" y="156"/>
                  </a:lnTo>
                  <a:lnTo>
                    <a:pt x="46" y="156"/>
                  </a:lnTo>
                  <a:lnTo>
                    <a:pt x="40" y="150"/>
                  </a:lnTo>
                  <a:lnTo>
                    <a:pt x="25" y="156"/>
                  </a:lnTo>
                  <a:lnTo>
                    <a:pt x="15" y="159"/>
                  </a:lnTo>
                  <a:lnTo>
                    <a:pt x="15" y="165"/>
                  </a:lnTo>
                  <a:lnTo>
                    <a:pt x="15" y="168"/>
                  </a:lnTo>
                  <a:lnTo>
                    <a:pt x="15" y="181"/>
                  </a:lnTo>
                  <a:lnTo>
                    <a:pt x="15" y="184"/>
                  </a:lnTo>
                  <a:lnTo>
                    <a:pt x="6" y="190"/>
                  </a:lnTo>
                  <a:lnTo>
                    <a:pt x="6" y="196"/>
                  </a:lnTo>
                  <a:lnTo>
                    <a:pt x="6" y="199"/>
                  </a:lnTo>
                  <a:lnTo>
                    <a:pt x="6" y="205"/>
                  </a:lnTo>
                  <a:lnTo>
                    <a:pt x="0" y="214"/>
                  </a:lnTo>
                  <a:lnTo>
                    <a:pt x="6" y="214"/>
                  </a:lnTo>
                  <a:lnTo>
                    <a:pt x="6" y="220"/>
                  </a:lnTo>
                  <a:lnTo>
                    <a:pt x="6" y="226"/>
                  </a:lnTo>
                  <a:lnTo>
                    <a:pt x="0" y="226"/>
                  </a:lnTo>
                  <a:lnTo>
                    <a:pt x="0" y="230"/>
                  </a:lnTo>
                  <a:lnTo>
                    <a:pt x="0" y="236"/>
                  </a:lnTo>
                  <a:lnTo>
                    <a:pt x="0" y="23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8" name="Freeform 90"/>
            <p:cNvSpPr>
              <a:spLocks/>
            </p:cNvSpPr>
            <p:nvPr/>
          </p:nvSpPr>
          <p:spPr bwMode="auto">
            <a:xfrm>
              <a:off x="2812206" y="3526368"/>
              <a:ext cx="692151" cy="899584"/>
            </a:xfrm>
            <a:custGeom>
              <a:avLst/>
              <a:gdLst>
                <a:gd name="T0" fmla="*/ 9 w 327"/>
                <a:gd name="T1" fmla="*/ 260 h 425"/>
                <a:gd name="T2" fmla="*/ 9 w 327"/>
                <a:gd name="T3" fmla="*/ 285 h 425"/>
                <a:gd name="T4" fmla="*/ 46 w 327"/>
                <a:gd name="T5" fmla="*/ 309 h 425"/>
                <a:gd name="T6" fmla="*/ 46 w 327"/>
                <a:gd name="T7" fmla="*/ 330 h 425"/>
                <a:gd name="T8" fmla="*/ 37 w 327"/>
                <a:gd name="T9" fmla="*/ 364 h 425"/>
                <a:gd name="T10" fmla="*/ 37 w 327"/>
                <a:gd name="T11" fmla="*/ 388 h 425"/>
                <a:gd name="T12" fmla="*/ 61 w 327"/>
                <a:gd name="T13" fmla="*/ 388 h 425"/>
                <a:gd name="T14" fmla="*/ 86 w 327"/>
                <a:gd name="T15" fmla="*/ 395 h 425"/>
                <a:gd name="T16" fmla="*/ 110 w 327"/>
                <a:gd name="T17" fmla="*/ 401 h 425"/>
                <a:gd name="T18" fmla="*/ 138 w 327"/>
                <a:gd name="T19" fmla="*/ 416 h 425"/>
                <a:gd name="T20" fmla="*/ 162 w 327"/>
                <a:gd name="T21" fmla="*/ 410 h 425"/>
                <a:gd name="T22" fmla="*/ 186 w 327"/>
                <a:gd name="T23" fmla="*/ 410 h 425"/>
                <a:gd name="T24" fmla="*/ 217 w 327"/>
                <a:gd name="T25" fmla="*/ 404 h 425"/>
                <a:gd name="T26" fmla="*/ 235 w 327"/>
                <a:gd name="T27" fmla="*/ 416 h 425"/>
                <a:gd name="T28" fmla="*/ 248 w 327"/>
                <a:gd name="T29" fmla="*/ 416 h 425"/>
                <a:gd name="T30" fmla="*/ 235 w 327"/>
                <a:gd name="T31" fmla="*/ 388 h 425"/>
                <a:gd name="T32" fmla="*/ 263 w 327"/>
                <a:gd name="T33" fmla="*/ 364 h 425"/>
                <a:gd name="T34" fmla="*/ 278 w 327"/>
                <a:gd name="T35" fmla="*/ 355 h 425"/>
                <a:gd name="T36" fmla="*/ 257 w 327"/>
                <a:gd name="T37" fmla="*/ 336 h 425"/>
                <a:gd name="T38" fmla="*/ 235 w 327"/>
                <a:gd name="T39" fmla="*/ 300 h 425"/>
                <a:gd name="T40" fmla="*/ 223 w 327"/>
                <a:gd name="T41" fmla="*/ 269 h 425"/>
                <a:gd name="T42" fmla="*/ 232 w 327"/>
                <a:gd name="T43" fmla="*/ 254 h 425"/>
                <a:gd name="T44" fmla="*/ 266 w 327"/>
                <a:gd name="T45" fmla="*/ 251 h 425"/>
                <a:gd name="T46" fmla="*/ 309 w 327"/>
                <a:gd name="T47" fmla="*/ 226 h 425"/>
                <a:gd name="T48" fmla="*/ 324 w 327"/>
                <a:gd name="T49" fmla="*/ 226 h 425"/>
                <a:gd name="T50" fmla="*/ 324 w 327"/>
                <a:gd name="T51" fmla="*/ 196 h 425"/>
                <a:gd name="T52" fmla="*/ 318 w 327"/>
                <a:gd name="T53" fmla="*/ 156 h 425"/>
                <a:gd name="T54" fmla="*/ 309 w 327"/>
                <a:gd name="T55" fmla="*/ 135 h 425"/>
                <a:gd name="T56" fmla="*/ 312 w 327"/>
                <a:gd name="T57" fmla="*/ 104 h 425"/>
                <a:gd name="T58" fmla="*/ 296 w 327"/>
                <a:gd name="T59" fmla="*/ 71 h 425"/>
                <a:gd name="T60" fmla="*/ 278 w 327"/>
                <a:gd name="T61" fmla="*/ 49 h 425"/>
                <a:gd name="T62" fmla="*/ 257 w 327"/>
                <a:gd name="T63" fmla="*/ 49 h 425"/>
                <a:gd name="T64" fmla="*/ 226 w 327"/>
                <a:gd name="T65" fmla="*/ 58 h 425"/>
                <a:gd name="T66" fmla="*/ 208 w 327"/>
                <a:gd name="T67" fmla="*/ 49 h 425"/>
                <a:gd name="T68" fmla="*/ 202 w 327"/>
                <a:gd name="T69" fmla="*/ 40 h 425"/>
                <a:gd name="T70" fmla="*/ 180 w 327"/>
                <a:gd name="T71" fmla="*/ 31 h 425"/>
                <a:gd name="T72" fmla="*/ 171 w 327"/>
                <a:gd name="T73" fmla="*/ 16 h 425"/>
                <a:gd name="T74" fmla="*/ 141 w 327"/>
                <a:gd name="T75" fmla="*/ 0 h 425"/>
                <a:gd name="T76" fmla="*/ 138 w 327"/>
                <a:gd name="T77" fmla="*/ 31 h 425"/>
                <a:gd name="T78" fmla="*/ 138 w 327"/>
                <a:gd name="T79" fmla="*/ 46 h 425"/>
                <a:gd name="T80" fmla="*/ 156 w 327"/>
                <a:gd name="T81" fmla="*/ 74 h 425"/>
                <a:gd name="T82" fmla="*/ 125 w 327"/>
                <a:gd name="T83" fmla="*/ 64 h 425"/>
                <a:gd name="T84" fmla="*/ 116 w 327"/>
                <a:gd name="T85" fmla="*/ 80 h 425"/>
                <a:gd name="T86" fmla="*/ 107 w 327"/>
                <a:gd name="T87" fmla="*/ 74 h 425"/>
                <a:gd name="T88" fmla="*/ 79 w 327"/>
                <a:gd name="T89" fmla="*/ 58 h 425"/>
                <a:gd name="T90" fmla="*/ 76 w 327"/>
                <a:gd name="T91" fmla="*/ 74 h 425"/>
                <a:gd name="T92" fmla="*/ 76 w 327"/>
                <a:gd name="T93" fmla="*/ 98 h 425"/>
                <a:gd name="T94" fmla="*/ 70 w 327"/>
                <a:gd name="T95" fmla="*/ 126 h 425"/>
                <a:gd name="T96" fmla="*/ 61 w 327"/>
                <a:gd name="T97" fmla="*/ 156 h 425"/>
                <a:gd name="T98" fmla="*/ 25 w 327"/>
                <a:gd name="T99" fmla="*/ 156 h 425"/>
                <a:gd name="T100" fmla="*/ 15 w 327"/>
                <a:gd name="T101" fmla="*/ 184 h 425"/>
                <a:gd name="T102" fmla="*/ 0 w 327"/>
                <a:gd name="T103" fmla="*/ 214 h 425"/>
                <a:gd name="T104" fmla="*/ 0 w 327"/>
                <a:gd name="T105" fmla="*/ 23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7" h="425">
                  <a:moveTo>
                    <a:pt x="0" y="239"/>
                  </a:moveTo>
                  <a:lnTo>
                    <a:pt x="0" y="245"/>
                  </a:lnTo>
                  <a:lnTo>
                    <a:pt x="6" y="251"/>
                  </a:lnTo>
                  <a:lnTo>
                    <a:pt x="9" y="254"/>
                  </a:lnTo>
                  <a:lnTo>
                    <a:pt x="9" y="260"/>
                  </a:lnTo>
                  <a:lnTo>
                    <a:pt x="9" y="266"/>
                  </a:lnTo>
                  <a:lnTo>
                    <a:pt x="9" y="269"/>
                  </a:lnTo>
                  <a:lnTo>
                    <a:pt x="9" y="275"/>
                  </a:lnTo>
                  <a:lnTo>
                    <a:pt x="6" y="275"/>
                  </a:lnTo>
                  <a:lnTo>
                    <a:pt x="9" y="285"/>
                  </a:lnTo>
                  <a:lnTo>
                    <a:pt x="15" y="294"/>
                  </a:lnTo>
                  <a:lnTo>
                    <a:pt x="21" y="300"/>
                  </a:lnTo>
                  <a:lnTo>
                    <a:pt x="31" y="306"/>
                  </a:lnTo>
                  <a:lnTo>
                    <a:pt x="40" y="306"/>
                  </a:lnTo>
                  <a:lnTo>
                    <a:pt x="46" y="309"/>
                  </a:lnTo>
                  <a:lnTo>
                    <a:pt x="52" y="309"/>
                  </a:lnTo>
                  <a:lnTo>
                    <a:pt x="55" y="309"/>
                  </a:lnTo>
                  <a:lnTo>
                    <a:pt x="61" y="315"/>
                  </a:lnTo>
                  <a:lnTo>
                    <a:pt x="52" y="324"/>
                  </a:lnTo>
                  <a:lnTo>
                    <a:pt x="46" y="330"/>
                  </a:lnTo>
                  <a:lnTo>
                    <a:pt x="40" y="340"/>
                  </a:lnTo>
                  <a:lnTo>
                    <a:pt x="40" y="346"/>
                  </a:lnTo>
                  <a:lnTo>
                    <a:pt x="37" y="349"/>
                  </a:lnTo>
                  <a:lnTo>
                    <a:pt x="37" y="355"/>
                  </a:lnTo>
                  <a:lnTo>
                    <a:pt x="37" y="364"/>
                  </a:lnTo>
                  <a:lnTo>
                    <a:pt x="37" y="370"/>
                  </a:lnTo>
                  <a:lnTo>
                    <a:pt x="31" y="376"/>
                  </a:lnTo>
                  <a:lnTo>
                    <a:pt x="31" y="385"/>
                  </a:lnTo>
                  <a:lnTo>
                    <a:pt x="31" y="385"/>
                  </a:lnTo>
                  <a:lnTo>
                    <a:pt x="37" y="388"/>
                  </a:lnTo>
                  <a:lnTo>
                    <a:pt x="37" y="385"/>
                  </a:lnTo>
                  <a:lnTo>
                    <a:pt x="46" y="388"/>
                  </a:lnTo>
                  <a:lnTo>
                    <a:pt x="52" y="388"/>
                  </a:lnTo>
                  <a:lnTo>
                    <a:pt x="55" y="388"/>
                  </a:lnTo>
                  <a:lnTo>
                    <a:pt x="61" y="388"/>
                  </a:lnTo>
                  <a:lnTo>
                    <a:pt x="64" y="388"/>
                  </a:lnTo>
                  <a:lnTo>
                    <a:pt x="70" y="388"/>
                  </a:lnTo>
                  <a:lnTo>
                    <a:pt x="76" y="388"/>
                  </a:lnTo>
                  <a:lnTo>
                    <a:pt x="86" y="388"/>
                  </a:lnTo>
                  <a:lnTo>
                    <a:pt x="86" y="395"/>
                  </a:lnTo>
                  <a:lnTo>
                    <a:pt x="92" y="395"/>
                  </a:lnTo>
                  <a:lnTo>
                    <a:pt x="95" y="395"/>
                  </a:lnTo>
                  <a:lnTo>
                    <a:pt x="95" y="401"/>
                  </a:lnTo>
                  <a:lnTo>
                    <a:pt x="107" y="404"/>
                  </a:lnTo>
                  <a:lnTo>
                    <a:pt x="110" y="401"/>
                  </a:lnTo>
                  <a:lnTo>
                    <a:pt x="116" y="401"/>
                  </a:lnTo>
                  <a:lnTo>
                    <a:pt x="122" y="404"/>
                  </a:lnTo>
                  <a:lnTo>
                    <a:pt x="125" y="410"/>
                  </a:lnTo>
                  <a:lnTo>
                    <a:pt x="131" y="410"/>
                  </a:lnTo>
                  <a:lnTo>
                    <a:pt x="138" y="416"/>
                  </a:lnTo>
                  <a:lnTo>
                    <a:pt x="141" y="410"/>
                  </a:lnTo>
                  <a:lnTo>
                    <a:pt x="147" y="410"/>
                  </a:lnTo>
                  <a:lnTo>
                    <a:pt x="153" y="401"/>
                  </a:lnTo>
                  <a:lnTo>
                    <a:pt x="162" y="404"/>
                  </a:lnTo>
                  <a:lnTo>
                    <a:pt x="162" y="410"/>
                  </a:lnTo>
                  <a:lnTo>
                    <a:pt x="165" y="410"/>
                  </a:lnTo>
                  <a:lnTo>
                    <a:pt x="171" y="410"/>
                  </a:lnTo>
                  <a:lnTo>
                    <a:pt x="177" y="404"/>
                  </a:lnTo>
                  <a:lnTo>
                    <a:pt x="180" y="410"/>
                  </a:lnTo>
                  <a:lnTo>
                    <a:pt x="186" y="410"/>
                  </a:lnTo>
                  <a:lnTo>
                    <a:pt x="193" y="410"/>
                  </a:lnTo>
                  <a:lnTo>
                    <a:pt x="196" y="404"/>
                  </a:lnTo>
                  <a:lnTo>
                    <a:pt x="202" y="404"/>
                  </a:lnTo>
                  <a:lnTo>
                    <a:pt x="211" y="404"/>
                  </a:lnTo>
                  <a:lnTo>
                    <a:pt x="217" y="404"/>
                  </a:lnTo>
                  <a:lnTo>
                    <a:pt x="223" y="410"/>
                  </a:lnTo>
                  <a:lnTo>
                    <a:pt x="223" y="404"/>
                  </a:lnTo>
                  <a:lnTo>
                    <a:pt x="226" y="404"/>
                  </a:lnTo>
                  <a:lnTo>
                    <a:pt x="235" y="410"/>
                  </a:lnTo>
                  <a:lnTo>
                    <a:pt x="235" y="416"/>
                  </a:lnTo>
                  <a:lnTo>
                    <a:pt x="235" y="419"/>
                  </a:lnTo>
                  <a:lnTo>
                    <a:pt x="241" y="425"/>
                  </a:lnTo>
                  <a:lnTo>
                    <a:pt x="241" y="419"/>
                  </a:lnTo>
                  <a:lnTo>
                    <a:pt x="248" y="419"/>
                  </a:lnTo>
                  <a:lnTo>
                    <a:pt x="248" y="416"/>
                  </a:lnTo>
                  <a:lnTo>
                    <a:pt x="248" y="410"/>
                  </a:lnTo>
                  <a:lnTo>
                    <a:pt x="241" y="404"/>
                  </a:lnTo>
                  <a:lnTo>
                    <a:pt x="241" y="401"/>
                  </a:lnTo>
                  <a:lnTo>
                    <a:pt x="241" y="395"/>
                  </a:lnTo>
                  <a:lnTo>
                    <a:pt x="235" y="388"/>
                  </a:lnTo>
                  <a:lnTo>
                    <a:pt x="235" y="385"/>
                  </a:lnTo>
                  <a:lnTo>
                    <a:pt x="235" y="376"/>
                  </a:lnTo>
                  <a:lnTo>
                    <a:pt x="254" y="376"/>
                  </a:lnTo>
                  <a:lnTo>
                    <a:pt x="257" y="370"/>
                  </a:lnTo>
                  <a:lnTo>
                    <a:pt x="263" y="364"/>
                  </a:lnTo>
                  <a:lnTo>
                    <a:pt x="263" y="361"/>
                  </a:lnTo>
                  <a:lnTo>
                    <a:pt x="266" y="361"/>
                  </a:lnTo>
                  <a:lnTo>
                    <a:pt x="272" y="361"/>
                  </a:lnTo>
                  <a:lnTo>
                    <a:pt x="278" y="361"/>
                  </a:lnTo>
                  <a:lnTo>
                    <a:pt x="278" y="355"/>
                  </a:lnTo>
                  <a:lnTo>
                    <a:pt x="278" y="349"/>
                  </a:lnTo>
                  <a:lnTo>
                    <a:pt x="272" y="346"/>
                  </a:lnTo>
                  <a:lnTo>
                    <a:pt x="266" y="340"/>
                  </a:lnTo>
                  <a:lnTo>
                    <a:pt x="263" y="336"/>
                  </a:lnTo>
                  <a:lnTo>
                    <a:pt x="257" y="336"/>
                  </a:lnTo>
                  <a:lnTo>
                    <a:pt x="254" y="330"/>
                  </a:lnTo>
                  <a:lnTo>
                    <a:pt x="248" y="321"/>
                  </a:lnTo>
                  <a:lnTo>
                    <a:pt x="241" y="309"/>
                  </a:lnTo>
                  <a:lnTo>
                    <a:pt x="235" y="306"/>
                  </a:lnTo>
                  <a:lnTo>
                    <a:pt x="235" y="300"/>
                  </a:lnTo>
                  <a:lnTo>
                    <a:pt x="235" y="291"/>
                  </a:lnTo>
                  <a:lnTo>
                    <a:pt x="232" y="285"/>
                  </a:lnTo>
                  <a:lnTo>
                    <a:pt x="226" y="278"/>
                  </a:lnTo>
                  <a:lnTo>
                    <a:pt x="226" y="269"/>
                  </a:lnTo>
                  <a:lnTo>
                    <a:pt x="223" y="269"/>
                  </a:lnTo>
                  <a:lnTo>
                    <a:pt x="217" y="260"/>
                  </a:lnTo>
                  <a:lnTo>
                    <a:pt x="217" y="251"/>
                  </a:lnTo>
                  <a:lnTo>
                    <a:pt x="223" y="254"/>
                  </a:lnTo>
                  <a:lnTo>
                    <a:pt x="223" y="260"/>
                  </a:lnTo>
                  <a:lnTo>
                    <a:pt x="232" y="254"/>
                  </a:lnTo>
                  <a:lnTo>
                    <a:pt x="235" y="260"/>
                  </a:lnTo>
                  <a:lnTo>
                    <a:pt x="248" y="260"/>
                  </a:lnTo>
                  <a:lnTo>
                    <a:pt x="257" y="254"/>
                  </a:lnTo>
                  <a:lnTo>
                    <a:pt x="263" y="254"/>
                  </a:lnTo>
                  <a:lnTo>
                    <a:pt x="266" y="251"/>
                  </a:lnTo>
                  <a:lnTo>
                    <a:pt x="272" y="251"/>
                  </a:lnTo>
                  <a:lnTo>
                    <a:pt x="287" y="239"/>
                  </a:lnTo>
                  <a:lnTo>
                    <a:pt x="293" y="236"/>
                  </a:lnTo>
                  <a:lnTo>
                    <a:pt x="296" y="230"/>
                  </a:lnTo>
                  <a:lnTo>
                    <a:pt x="309" y="226"/>
                  </a:lnTo>
                  <a:lnTo>
                    <a:pt x="312" y="230"/>
                  </a:lnTo>
                  <a:lnTo>
                    <a:pt x="312" y="236"/>
                  </a:lnTo>
                  <a:lnTo>
                    <a:pt x="318" y="236"/>
                  </a:lnTo>
                  <a:lnTo>
                    <a:pt x="324" y="230"/>
                  </a:lnTo>
                  <a:lnTo>
                    <a:pt x="324" y="226"/>
                  </a:lnTo>
                  <a:lnTo>
                    <a:pt x="324" y="211"/>
                  </a:lnTo>
                  <a:lnTo>
                    <a:pt x="327" y="205"/>
                  </a:lnTo>
                  <a:lnTo>
                    <a:pt x="324" y="205"/>
                  </a:lnTo>
                  <a:lnTo>
                    <a:pt x="324" y="199"/>
                  </a:lnTo>
                  <a:lnTo>
                    <a:pt x="324" y="196"/>
                  </a:lnTo>
                  <a:lnTo>
                    <a:pt x="324" y="181"/>
                  </a:lnTo>
                  <a:lnTo>
                    <a:pt x="324" y="174"/>
                  </a:lnTo>
                  <a:lnTo>
                    <a:pt x="318" y="165"/>
                  </a:lnTo>
                  <a:lnTo>
                    <a:pt x="318" y="159"/>
                  </a:lnTo>
                  <a:lnTo>
                    <a:pt x="318" y="156"/>
                  </a:lnTo>
                  <a:lnTo>
                    <a:pt x="324" y="150"/>
                  </a:lnTo>
                  <a:lnTo>
                    <a:pt x="318" y="150"/>
                  </a:lnTo>
                  <a:lnTo>
                    <a:pt x="312" y="144"/>
                  </a:lnTo>
                  <a:lnTo>
                    <a:pt x="312" y="141"/>
                  </a:lnTo>
                  <a:lnTo>
                    <a:pt x="309" y="135"/>
                  </a:lnTo>
                  <a:lnTo>
                    <a:pt x="302" y="126"/>
                  </a:lnTo>
                  <a:lnTo>
                    <a:pt x="309" y="119"/>
                  </a:lnTo>
                  <a:lnTo>
                    <a:pt x="312" y="113"/>
                  </a:lnTo>
                  <a:lnTo>
                    <a:pt x="312" y="110"/>
                  </a:lnTo>
                  <a:lnTo>
                    <a:pt x="312" y="104"/>
                  </a:lnTo>
                  <a:lnTo>
                    <a:pt x="312" y="98"/>
                  </a:lnTo>
                  <a:lnTo>
                    <a:pt x="312" y="95"/>
                  </a:lnTo>
                  <a:lnTo>
                    <a:pt x="312" y="80"/>
                  </a:lnTo>
                  <a:lnTo>
                    <a:pt x="296" y="80"/>
                  </a:lnTo>
                  <a:lnTo>
                    <a:pt x="296" y="71"/>
                  </a:lnTo>
                  <a:lnTo>
                    <a:pt x="296" y="58"/>
                  </a:lnTo>
                  <a:lnTo>
                    <a:pt x="287" y="58"/>
                  </a:lnTo>
                  <a:lnTo>
                    <a:pt x="281" y="58"/>
                  </a:lnTo>
                  <a:lnTo>
                    <a:pt x="281" y="55"/>
                  </a:lnTo>
                  <a:lnTo>
                    <a:pt x="278" y="49"/>
                  </a:lnTo>
                  <a:lnTo>
                    <a:pt x="278" y="46"/>
                  </a:lnTo>
                  <a:lnTo>
                    <a:pt x="272" y="46"/>
                  </a:lnTo>
                  <a:lnTo>
                    <a:pt x="266" y="49"/>
                  </a:lnTo>
                  <a:lnTo>
                    <a:pt x="263" y="49"/>
                  </a:lnTo>
                  <a:lnTo>
                    <a:pt x="257" y="49"/>
                  </a:lnTo>
                  <a:lnTo>
                    <a:pt x="248" y="55"/>
                  </a:lnTo>
                  <a:lnTo>
                    <a:pt x="235" y="58"/>
                  </a:lnTo>
                  <a:lnTo>
                    <a:pt x="232" y="55"/>
                  </a:lnTo>
                  <a:lnTo>
                    <a:pt x="232" y="58"/>
                  </a:lnTo>
                  <a:lnTo>
                    <a:pt x="226" y="58"/>
                  </a:lnTo>
                  <a:lnTo>
                    <a:pt x="217" y="58"/>
                  </a:lnTo>
                  <a:lnTo>
                    <a:pt x="211" y="58"/>
                  </a:lnTo>
                  <a:lnTo>
                    <a:pt x="202" y="55"/>
                  </a:lnTo>
                  <a:lnTo>
                    <a:pt x="208" y="55"/>
                  </a:lnTo>
                  <a:lnTo>
                    <a:pt x="208" y="49"/>
                  </a:lnTo>
                  <a:lnTo>
                    <a:pt x="211" y="49"/>
                  </a:lnTo>
                  <a:lnTo>
                    <a:pt x="211" y="46"/>
                  </a:lnTo>
                  <a:lnTo>
                    <a:pt x="211" y="40"/>
                  </a:lnTo>
                  <a:lnTo>
                    <a:pt x="208" y="40"/>
                  </a:lnTo>
                  <a:lnTo>
                    <a:pt x="202" y="40"/>
                  </a:lnTo>
                  <a:lnTo>
                    <a:pt x="196" y="46"/>
                  </a:lnTo>
                  <a:lnTo>
                    <a:pt x="193" y="34"/>
                  </a:lnTo>
                  <a:lnTo>
                    <a:pt x="186" y="34"/>
                  </a:lnTo>
                  <a:lnTo>
                    <a:pt x="180" y="34"/>
                  </a:lnTo>
                  <a:lnTo>
                    <a:pt x="180" y="31"/>
                  </a:lnTo>
                  <a:lnTo>
                    <a:pt x="177" y="31"/>
                  </a:lnTo>
                  <a:lnTo>
                    <a:pt x="171" y="31"/>
                  </a:lnTo>
                  <a:lnTo>
                    <a:pt x="171" y="25"/>
                  </a:lnTo>
                  <a:lnTo>
                    <a:pt x="177" y="19"/>
                  </a:lnTo>
                  <a:lnTo>
                    <a:pt x="171" y="16"/>
                  </a:lnTo>
                  <a:lnTo>
                    <a:pt x="165" y="9"/>
                  </a:lnTo>
                  <a:lnTo>
                    <a:pt x="162" y="3"/>
                  </a:lnTo>
                  <a:lnTo>
                    <a:pt x="153" y="3"/>
                  </a:lnTo>
                  <a:lnTo>
                    <a:pt x="147" y="0"/>
                  </a:lnTo>
                  <a:lnTo>
                    <a:pt x="141" y="0"/>
                  </a:lnTo>
                  <a:lnTo>
                    <a:pt x="141" y="9"/>
                  </a:lnTo>
                  <a:lnTo>
                    <a:pt x="141" y="16"/>
                  </a:lnTo>
                  <a:lnTo>
                    <a:pt x="147" y="19"/>
                  </a:lnTo>
                  <a:lnTo>
                    <a:pt x="147" y="25"/>
                  </a:lnTo>
                  <a:lnTo>
                    <a:pt x="138" y="31"/>
                  </a:lnTo>
                  <a:lnTo>
                    <a:pt x="131" y="31"/>
                  </a:lnTo>
                  <a:lnTo>
                    <a:pt x="131" y="34"/>
                  </a:lnTo>
                  <a:lnTo>
                    <a:pt x="138" y="34"/>
                  </a:lnTo>
                  <a:lnTo>
                    <a:pt x="138" y="40"/>
                  </a:lnTo>
                  <a:lnTo>
                    <a:pt x="138" y="46"/>
                  </a:lnTo>
                  <a:lnTo>
                    <a:pt x="147" y="49"/>
                  </a:lnTo>
                  <a:lnTo>
                    <a:pt x="141" y="55"/>
                  </a:lnTo>
                  <a:lnTo>
                    <a:pt x="147" y="58"/>
                  </a:lnTo>
                  <a:lnTo>
                    <a:pt x="156" y="64"/>
                  </a:lnTo>
                  <a:lnTo>
                    <a:pt x="156" y="74"/>
                  </a:lnTo>
                  <a:lnTo>
                    <a:pt x="153" y="64"/>
                  </a:lnTo>
                  <a:lnTo>
                    <a:pt x="147" y="58"/>
                  </a:lnTo>
                  <a:lnTo>
                    <a:pt x="138" y="58"/>
                  </a:lnTo>
                  <a:lnTo>
                    <a:pt x="125" y="58"/>
                  </a:lnTo>
                  <a:lnTo>
                    <a:pt x="125" y="64"/>
                  </a:lnTo>
                  <a:lnTo>
                    <a:pt x="125" y="74"/>
                  </a:lnTo>
                  <a:lnTo>
                    <a:pt x="125" y="80"/>
                  </a:lnTo>
                  <a:lnTo>
                    <a:pt x="122" y="86"/>
                  </a:lnTo>
                  <a:lnTo>
                    <a:pt x="122" y="89"/>
                  </a:lnTo>
                  <a:lnTo>
                    <a:pt x="116" y="80"/>
                  </a:lnTo>
                  <a:lnTo>
                    <a:pt x="116" y="74"/>
                  </a:lnTo>
                  <a:lnTo>
                    <a:pt x="116" y="71"/>
                  </a:lnTo>
                  <a:lnTo>
                    <a:pt x="110" y="71"/>
                  </a:lnTo>
                  <a:lnTo>
                    <a:pt x="110" y="74"/>
                  </a:lnTo>
                  <a:lnTo>
                    <a:pt x="107" y="74"/>
                  </a:lnTo>
                  <a:lnTo>
                    <a:pt x="107" y="71"/>
                  </a:lnTo>
                  <a:lnTo>
                    <a:pt x="110" y="64"/>
                  </a:lnTo>
                  <a:lnTo>
                    <a:pt x="101" y="58"/>
                  </a:lnTo>
                  <a:lnTo>
                    <a:pt x="92" y="58"/>
                  </a:lnTo>
                  <a:lnTo>
                    <a:pt x="79" y="58"/>
                  </a:lnTo>
                  <a:lnTo>
                    <a:pt x="76" y="58"/>
                  </a:lnTo>
                  <a:lnTo>
                    <a:pt x="76" y="64"/>
                  </a:lnTo>
                  <a:lnTo>
                    <a:pt x="70" y="71"/>
                  </a:lnTo>
                  <a:lnTo>
                    <a:pt x="70" y="74"/>
                  </a:lnTo>
                  <a:lnTo>
                    <a:pt x="76" y="74"/>
                  </a:lnTo>
                  <a:lnTo>
                    <a:pt x="76" y="80"/>
                  </a:lnTo>
                  <a:lnTo>
                    <a:pt x="79" y="86"/>
                  </a:lnTo>
                  <a:lnTo>
                    <a:pt x="76" y="89"/>
                  </a:lnTo>
                  <a:lnTo>
                    <a:pt x="76" y="95"/>
                  </a:lnTo>
                  <a:lnTo>
                    <a:pt x="76" y="98"/>
                  </a:lnTo>
                  <a:lnTo>
                    <a:pt x="76" y="104"/>
                  </a:lnTo>
                  <a:lnTo>
                    <a:pt x="70" y="104"/>
                  </a:lnTo>
                  <a:lnTo>
                    <a:pt x="70" y="110"/>
                  </a:lnTo>
                  <a:lnTo>
                    <a:pt x="70" y="119"/>
                  </a:lnTo>
                  <a:lnTo>
                    <a:pt x="70" y="126"/>
                  </a:lnTo>
                  <a:lnTo>
                    <a:pt x="64" y="129"/>
                  </a:lnTo>
                  <a:lnTo>
                    <a:pt x="70" y="135"/>
                  </a:lnTo>
                  <a:lnTo>
                    <a:pt x="70" y="141"/>
                  </a:lnTo>
                  <a:lnTo>
                    <a:pt x="64" y="156"/>
                  </a:lnTo>
                  <a:lnTo>
                    <a:pt x="61" y="156"/>
                  </a:lnTo>
                  <a:lnTo>
                    <a:pt x="55" y="156"/>
                  </a:lnTo>
                  <a:lnTo>
                    <a:pt x="52" y="156"/>
                  </a:lnTo>
                  <a:lnTo>
                    <a:pt x="46" y="156"/>
                  </a:lnTo>
                  <a:lnTo>
                    <a:pt x="40" y="150"/>
                  </a:lnTo>
                  <a:lnTo>
                    <a:pt x="25" y="156"/>
                  </a:lnTo>
                  <a:lnTo>
                    <a:pt x="15" y="159"/>
                  </a:lnTo>
                  <a:lnTo>
                    <a:pt x="15" y="165"/>
                  </a:lnTo>
                  <a:lnTo>
                    <a:pt x="15" y="168"/>
                  </a:lnTo>
                  <a:lnTo>
                    <a:pt x="15" y="181"/>
                  </a:lnTo>
                  <a:lnTo>
                    <a:pt x="15" y="184"/>
                  </a:lnTo>
                  <a:lnTo>
                    <a:pt x="6" y="190"/>
                  </a:lnTo>
                  <a:lnTo>
                    <a:pt x="6" y="196"/>
                  </a:lnTo>
                  <a:lnTo>
                    <a:pt x="6" y="199"/>
                  </a:lnTo>
                  <a:lnTo>
                    <a:pt x="6" y="205"/>
                  </a:lnTo>
                  <a:lnTo>
                    <a:pt x="0" y="214"/>
                  </a:lnTo>
                  <a:lnTo>
                    <a:pt x="6" y="214"/>
                  </a:lnTo>
                  <a:lnTo>
                    <a:pt x="6" y="220"/>
                  </a:lnTo>
                  <a:lnTo>
                    <a:pt x="6" y="226"/>
                  </a:lnTo>
                  <a:lnTo>
                    <a:pt x="0" y="226"/>
                  </a:lnTo>
                  <a:lnTo>
                    <a:pt x="0" y="230"/>
                  </a:lnTo>
                  <a:lnTo>
                    <a:pt x="0" y="236"/>
                  </a:lnTo>
                  <a:lnTo>
                    <a:pt x="0" y="239"/>
                  </a:lnTo>
                  <a:close/>
                </a:path>
              </a:pathLst>
            </a:custGeom>
            <a:solidFill>
              <a:schemeClr val="accent2"/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9" name="Freeform 91"/>
            <p:cNvSpPr>
              <a:spLocks/>
            </p:cNvSpPr>
            <p:nvPr/>
          </p:nvSpPr>
          <p:spPr bwMode="auto">
            <a:xfrm>
              <a:off x="3083139" y="3299884"/>
              <a:ext cx="188384" cy="245533"/>
            </a:xfrm>
            <a:custGeom>
              <a:avLst/>
              <a:gdLst>
                <a:gd name="T0" fmla="*/ 19 w 89"/>
                <a:gd name="T1" fmla="*/ 107 h 116"/>
                <a:gd name="T2" fmla="*/ 34 w 89"/>
                <a:gd name="T3" fmla="*/ 113 h 116"/>
                <a:gd name="T4" fmla="*/ 34 w 89"/>
                <a:gd name="T5" fmla="*/ 116 h 116"/>
                <a:gd name="T6" fmla="*/ 46 w 89"/>
                <a:gd name="T7" fmla="*/ 113 h 116"/>
                <a:gd name="T8" fmla="*/ 34 w 89"/>
                <a:gd name="T9" fmla="*/ 101 h 116"/>
                <a:gd name="T10" fmla="*/ 46 w 89"/>
                <a:gd name="T11" fmla="*/ 98 h 116"/>
                <a:gd name="T12" fmla="*/ 40 w 89"/>
                <a:gd name="T13" fmla="*/ 86 h 116"/>
                <a:gd name="T14" fmla="*/ 46 w 89"/>
                <a:gd name="T15" fmla="*/ 83 h 116"/>
                <a:gd name="T16" fmla="*/ 49 w 89"/>
                <a:gd name="T17" fmla="*/ 77 h 116"/>
                <a:gd name="T18" fmla="*/ 61 w 89"/>
                <a:gd name="T19" fmla="*/ 74 h 116"/>
                <a:gd name="T20" fmla="*/ 71 w 89"/>
                <a:gd name="T21" fmla="*/ 61 h 116"/>
                <a:gd name="T22" fmla="*/ 71 w 89"/>
                <a:gd name="T23" fmla="*/ 46 h 116"/>
                <a:gd name="T24" fmla="*/ 80 w 89"/>
                <a:gd name="T25" fmla="*/ 43 h 116"/>
                <a:gd name="T26" fmla="*/ 86 w 89"/>
                <a:gd name="T27" fmla="*/ 46 h 116"/>
                <a:gd name="T28" fmla="*/ 89 w 89"/>
                <a:gd name="T29" fmla="*/ 37 h 116"/>
                <a:gd name="T30" fmla="*/ 86 w 89"/>
                <a:gd name="T31" fmla="*/ 28 h 116"/>
                <a:gd name="T32" fmla="*/ 74 w 89"/>
                <a:gd name="T33" fmla="*/ 28 h 116"/>
                <a:gd name="T34" fmla="*/ 71 w 89"/>
                <a:gd name="T35" fmla="*/ 22 h 116"/>
                <a:gd name="T36" fmla="*/ 74 w 89"/>
                <a:gd name="T37" fmla="*/ 12 h 116"/>
                <a:gd name="T38" fmla="*/ 74 w 89"/>
                <a:gd name="T39" fmla="*/ 6 h 116"/>
                <a:gd name="T40" fmla="*/ 71 w 89"/>
                <a:gd name="T41" fmla="*/ 0 h 116"/>
                <a:gd name="T42" fmla="*/ 65 w 89"/>
                <a:gd name="T43" fmla="*/ 6 h 116"/>
                <a:gd name="T44" fmla="*/ 49 w 89"/>
                <a:gd name="T45" fmla="*/ 6 h 116"/>
                <a:gd name="T46" fmla="*/ 49 w 89"/>
                <a:gd name="T47" fmla="*/ 16 h 116"/>
                <a:gd name="T48" fmla="*/ 49 w 89"/>
                <a:gd name="T49" fmla="*/ 28 h 116"/>
                <a:gd name="T50" fmla="*/ 46 w 89"/>
                <a:gd name="T51" fmla="*/ 16 h 116"/>
                <a:gd name="T52" fmla="*/ 40 w 89"/>
                <a:gd name="T53" fmla="*/ 16 h 116"/>
                <a:gd name="T54" fmla="*/ 34 w 89"/>
                <a:gd name="T55" fmla="*/ 12 h 116"/>
                <a:gd name="T56" fmla="*/ 31 w 89"/>
                <a:gd name="T57" fmla="*/ 22 h 116"/>
                <a:gd name="T58" fmla="*/ 25 w 89"/>
                <a:gd name="T59" fmla="*/ 28 h 116"/>
                <a:gd name="T60" fmla="*/ 19 w 89"/>
                <a:gd name="T61" fmla="*/ 16 h 116"/>
                <a:gd name="T62" fmla="*/ 16 w 89"/>
                <a:gd name="T63" fmla="*/ 12 h 116"/>
                <a:gd name="T64" fmla="*/ 10 w 89"/>
                <a:gd name="T65" fmla="*/ 16 h 116"/>
                <a:gd name="T66" fmla="*/ 3 w 89"/>
                <a:gd name="T67" fmla="*/ 28 h 116"/>
                <a:gd name="T68" fmla="*/ 3 w 89"/>
                <a:gd name="T69" fmla="*/ 43 h 116"/>
                <a:gd name="T70" fmla="*/ 3 w 89"/>
                <a:gd name="T71" fmla="*/ 52 h 116"/>
                <a:gd name="T72" fmla="*/ 3 w 89"/>
                <a:gd name="T73" fmla="*/ 61 h 116"/>
                <a:gd name="T74" fmla="*/ 3 w 89"/>
                <a:gd name="T75" fmla="*/ 74 h 116"/>
                <a:gd name="T76" fmla="*/ 10 w 89"/>
                <a:gd name="T77" fmla="*/ 77 h 116"/>
                <a:gd name="T78" fmla="*/ 16 w 89"/>
                <a:gd name="T79" fmla="*/ 86 h 116"/>
                <a:gd name="T80" fmla="*/ 16 w 89"/>
                <a:gd name="T81" fmla="*/ 101 h 116"/>
                <a:gd name="T82" fmla="*/ 16 w 89"/>
                <a:gd name="T83" fmla="*/ 113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9" h="116">
                  <a:moveTo>
                    <a:pt x="16" y="107"/>
                  </a:moveTo>
                  <a:lnTo>
                    <a:pt x="19" y="107"/>
                  </a:lnTo>
                  <a:lnTo>
                    <a:pt x="25" y="113"/>
                  </a:lnTo>
                  <a:lnTo>
                    <a:pt x="34" y="113"/>
                  </a:lnTo>
                  <a:lnTo>
                    <a:pt x="37" y="113"/>
                  </a:lnTo>
                  <a:lnTo>
                    <a:pt x="34" y="116"/>
                  </a:lnTo>
                  <a:lnTo>
                    <a:pt x="40" y="113"/>
                  </a:lnTo>
                  <a:lnTo>
                    <a:pt x="46" y="113"/>
                  </a:lnTo>
                  <a:lnTo>
                    <a:pt x="40" y="107"/>
                  </a:lnTo>
                  <a:lnTo>
                    <a:pt x="34" y="101"/>
                  </a:lnTo>
                  <a:lnTo>
                    <a:pt x="40" y="98"/>
                  </a:lnTo>
                  <a:lnTo>
                    <a:pt x="46" y="98"/>
                  </a:lnTo>
                  <a:lnTo>
                    <a:pt x="40" y="92"/>
                  </a:lnTo>
                  <a:lnTo>
                    <a:pt x="40" y="86"/>
                  </a:lnTo>
                  <a:lnTo>
                    <a:pt x="46" y="86"/>
                  </a:lnTo>
                  <a:lnTo>
                    <a:pt x="46" y="83"/>
                  </a:lnTo>
                  <a:lnTo>
                    <a:pt x="46" y="77"/>
                  </a:lnTo>
                  <a:lnTo>
                    <a:pt x="49" y="77"/>
                  </a:lnTo>
                  <a:lnTo>
                    <a:pt x="55" y="74"/>
                  </a:lnTo>
                  <a:lnTo>
                    <a:pt x="61" y="74"/>
                  </a:lnTo>
                  <a:lnTo>
                    <a:pt x="61" y="67"/>
                  </a:lnTo>
                  <a:lnTo>
                    <a:pt x="71" y="61"/>
                  </a:lnTo>
                  <a:lnTo>
                    <a:pt x="74" y="52"/>
                  </a:lnTo>
                  <a:lnTo>
                    <a:pt x="71" y="46"/>
                  </a:lnTo>
                  <a:lnTo>
                    <a:pt x="74" y="43"/>
                  </a:lnTo>
                  <a:lnTo>
                    <a:pt x="80" y="43"/>
                  </a:lnTo>
                  <a:lnTo>
                    <a:pt x="80" y="46"/>
                  </a:lnTo>
                  <a:lnTo>
                    <a:pt x="86" y="46"/>
                  </a:lnTo>
                  <a:lnTo>
                    <a:pt x="89" y="43"/>
                  </a:lnTo>
                  <a:lnTo>
                    <a:pt x="89" y="37"/>
                  </a:lnTo>
                  <a:lnTo>
                    <a:pt x="89" y="31"/>
                  </a:lnTo>
                  <a:lnTo>
                    <a:pt x="86" y="28"/>
                  </a:lnTo>
                  <a:lnTo>
                    <a:pt x="80" y="28"/>
                  </a:lnTo>
                  <a:lnTo>
                    <a:pt x="74" y="28"/>
                  </a:lnTo>
                  <a:lnTo>
                    <a:pt x="74" y="22"/>
                  </a:lnTo>
                  <a:lnTo>
                    <a:pt x="71" y="22"/>
                  </a:lnTo>
                  <a:lnTo>
                    <a:pt x="71" y="16"/>
                  </a:lnTo>
                  <a:lnTo>
                    <a:pt x="74" y="12"/>
                  </a:lnTo>
                  <a:lnTo>
                    <a:pt x="80" y="12"/>
                  </a:lnTo>
                  <a:lnTo>
                    <a:pt x="74" y="6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65" y="0"/>
                  </a:lnTo>
                  <a:lnTo>
                    <a:pt x="65" y="6"/>
                  </a:lnTo>
                  <a:lnTo>
                    <a:pt x="55" y="6"/>
                  </a:lnTo>
                  <a:lnTo>
                    <a:pt x="49" y="6"/>
                  </a:lnTo>
                  <a:lnTo>
                    <a:pt x="46" y="12"/>
                  </a:lnTo>
                  <a:lnTo>
                    <a:pt x="49" y="16"/>
                  </a:lnTo>
                  <a:lnTo>
                    <a:pt x="49" y="22"/>
                  </a:lnTo>
                  <a:lnTo>
                    <a:pt x="49" y="28"/>
                  </a:lnTo>
                  <a:lnTo>
                    <a:pt x="49" y="22"/>
                  </a:lnTo>
                  <a:lnTo>
                    <a:pt x="46" y="16"/>
                  </a:lnTo>
                  <a:lnTo>
                    <a:pt x="40" y="22"/>
                  </a:lnTo>
                  <a:lnTo>
                    <a:pt x="40" y="16"/>
                  </a:lnTo>
                  <a:lnTo>
                    <a:pt x="40" y="12"/>
                  </a:lnTo>
                  <a:lnTo>
                    <a:pt x="34" y="12"/>
                  </a:lnTo>
                  <a:lnTo>
                    <a:pt x="31" y="16"/>
                  </a:lnTo>
                  <a:lnTo>
                    <a:pt x="31" y="22"/>
                  </a:lnTo>
                  <a:lnTo>
                    <a:pt x="25" y="22"/>
                  </a:lnTo>
                  <a:lnTo>
                    <a:pt x="25" y="28"/>
                  </a:lnTo>
                  <a:lnTo>
                    <a:pt x="25" y="22"/>
                  </a:lnTo>
                  <a:lnTo>
                    <a:pt x="19" y="16"/>
                  </a:lnTo>
                  <a:lnTo>
                    <a:pt x="16" y="16"/>
                  </a:lnTo>
                  <a:lnTo>
                    <a:pt x="16" y="12"/>
                  </a:lnTo>
                  <a:lnTo>
                    <a:pt x="10" y="12"/>
                  </a:lnTo>
                  <a:lnTo>
                    <a:pt x="10" y="16"/>
                  </a:lnTo>
                  <a:lnTo>
                    <a:pt x="3" y="22"/>
                  </a:lnTo>
                  <a:lnTo>
                    <a:pt x="3" y="28"/>
                  </a:lnTo>
                  <a:lnTo>
                    <a:pt x="3" y="37"/>
                  </a:lnTo>
                  <a:lnTo>
                    <a:pt x="3" y="43"/>
                  </a:lnTo>
                  <a:lnTo>
                    <a:pt x="3" y="46"/>
                  </a:lnTo>
                  <a:lnTo>
                    <a:pt x="3" y="52"/>
                  </a:lnTo>
                  <a:lnTo>
                    <a:pt x="3" y="58"/>
                  </a:lnTo>
                  <a:lnTo>
                    <a:pt x="3" y="61"/>
                  </a:lnTo>
                  <a:lnTo>
                    <a:pt x="0" y="67"/>
                  </a:lnTo>
                  <a:lnTo>
                    <a:pt x="3" y="74"/>
                  </a:lnTo>
                  <a:lnTo>
                    <a:pt x="10" y="74"/>
                  </a:lnTo>
                  <a:lnTo>
                    <a:pt x="10" y="77"/>
                  </a:lnTo>
                  <a:lnTo>
                    <a:pt x="16" y="83"/>
                  </a:lnTo>
                  <a:lnTo>
                    <a:pt x="16" y="86"/>
                  </a:lnTo>
                  <a:lnTo>
                    <a:pt x="16" y="92"/>
                  </a:lnTo>
                  <a:lnTo>
                    <a:pt x="16" y="101"/>
                  </a:lnTo>
                  <a:lnTo>
                    <a:pt x="16" y="107"/>
                  </a:lnTo>
                  <a:lnTo>
                    <a:pt x="16" y="113"/>
                  </a:lnTo>
                  <a:lnTo>
                    <a:pt x="16" y="10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0" name="Freeform 92"/>
            <p:cNvSpPr>
              <a:spLocks/>
            </p:cNvSpPr>
            <p:nvPr/>
          </p:nvSpPr>
          <p:spPr bwMode="auto">
            <a:xfrm>
              <a:off x="3083139" y="3299884"/>
              <a:ext cx="188384" cy="245533"/>
            </a:xfrm>
            <a:custGeom>
              <a:avLst/>
              <a:gdLst>
                <a:gd name="T0" fmla="*/ 19 w 89"/>
                <a:gd name="T1" fmla="*/ 107 h 116"/>
                <a:gd name="T2" fmla="*/ 34 w 89"/>
                <a:gd name="T3" fmla="*/ 113 h 116"/>
                <a:gd name="T4" fmla="*/ 34 w 89"/>
                <a:gd name="T5" fmla="*/ 116 h 116"/>
                <a:gd name="T6" fmla="*/ 46 w 89"/>
                <a:gd name="T7" fmla="*/ 113 h 116"/>
                <a:gd name="T8" fmla="*/ 34 w 89"/>
                <a:gd name="T9" fmla="*/ 101 h 116"/>
                <a:gd name="T10" fmla="*/ 46 w 89"/>
                <a:gd name="T11" fmla="*/ 98 h 116"/>
                <a:gd name="T12" fmla="*/ 40 w 89"/>
                <a:gd name="T13" fmla="*/ 86 h 116"/>
                <a:gd name="T14" fmla="*/ 46 w 89"/>
                <a:gd name="T15" fmla="*/ 83 h 116"/>
                <a:gd name="T16" fmla="*/ 49 w 89"/>
                <a:gd name="T17" fmla="*/ 77 h 116"/>
                <a:gd name="T18" fmla="*/ 61 w 89"/>
                <a:gd name="T19" fmla="*/ 74 h 116"/>
                <a:gd name="T20" fmla="*/ 71 w 89"/>
                <a:gd name="T21" fmla="*/ 61 h 116"/>
                <a:gd name="T22" fmla="*/ 71 w 89"/>
                <a:gd name="T23" fmla="*/ 46 h 116"/>
                <a:gd name="T24" fmla="*/ 80 w 89"/>
                <a:gd name="T25" fmla="*/ 43 h 116"/>
                <a:gd name="T26" fmla="*/ 86 w 89"/>
                <a:gd name="T27" fmla="*/ 46 h 116"/>
                <a:gd name="T28" fmla="*/ 89 w 89"/>
                <a:gd name="T29" fmla="*/ 37 h 116"/>
                <a:gd name="T30" fmla="*/ 86 w 89"/>
                <a:gd name="T31" fmla="*/ 28 h 116"/>
                <a:gd name="T32" fmla="*/ 74 w 89"/>
                <a:gd name="T33" fmla="*/ 28 h 116"/>
                <a:gd name="T34" fmla="*/ 71 w 89"/>
                <a:gd name="T35" fmla="*/ 22 h 116"/>
                <a:gd name="T36" fmla="*/ 74 w 89"/>
                <a:gd name="T37" fmla="*/ 12 h 116"/>
                <a:gd name="T38" fmla="*/ 74 w 89"/>
                <a:gd name="T39" fmla="*/ 6 h 116"/>
                <a:gd name="T40" fmla="*/ 71 w 89"/>
                <a:gd name="T41" fmla="*/ 0 h 116"/>
                <a:gd name="T42" fmla="*/ 65 w 89"/>
                <a:gd name="T43" fmla="*/ 6 h 116"/>
                <a:gd name="T44" fmla="*/ 49 w 89"/>
                <a:gd name="T45" fmla="*/ 6 h 116"/>
                <a:gd name="T46" fmla="*/ 49 w 89"/>
                <a:gd name="T47" fmla="*/ 16 h 116"/>
                <a:gd name="T48" fmla="*/ 49 w 89"/>
                <a:gd name="T49" fmla="*/ 28 h 116"/>
                <a:gd name="T50" fmla="*/ 46 w 89"/>
                <a:gd name="T51" fmla="*/ 16 h 116"/>
                <a:gd name="T52" fmla="*/ 40 w 89"/>
                <a:gd name="T53" fmla="*/ 16 h 116"/>
                <a:gd name="T54" fmla="*/ 34 w 89"/>
                <a:gd name="T55" fmla="*/ 12 h 116"/>
                <a:gd name="T56" fmla="*/ 31 w 89"/>
                <a:gd name="T57" fmla="*/ 22 h 116"/>
                <a:gd name="T58" fmla="*/ 25 w 89"/>
                <a:gd name="T59" fmla="*/ 28 h 116"/>
                <a:gd name="T60" fmla="*/ 19 w 89"/>
                <a:gd name="T61" fmla="*/ 16 h 116"/>
                <a:gd name="T62" fmla="*/ 16 w 89"/>
                <a:gd name="T63" fmla="*/ 12 h 116"/>
                <a:gd name="T64" fmla="*/ 10 w 89"/>
                <a:gd name="T65" fmla="*/ 16 h 116"/>
                <a:gd name="T66" fmla="*/ 3 w 89"/>
                <a:gd name="T67" fmla="*/ 28 h 116"/>
                <a:gd name="T68" fmla="*/ 3 w 89"/>
                <a:gd name="T69" fmla="*/ 43 h 116"/>
                <a:gd name="T70" fmla="*/ 3 w 89"/>
                <a:gd name="T71" fmla="*/ 52 h 116"/>
                <a:gd name="T72" fmla="*/ 3 w 89"/>
                <a:gd name="T73" fmla="*/ 61 h 116"/>
                <a:gd name="T74" fmla="*/ 3 w 89"/>
                <a:gd name="T75" fmla="*/ 74 h 116"/>
                <a:gd name="T76" fmla="*/ 10 w 89"/>
                <a:gd name="T77" fmla="*/ 77 h 116"/>
                <a:gd name="T78" fmla="*/ 16 w 89"/>
                <a:gd name="T79" fmla="*/ 86 h 116"/>
                <a:gd name="T80" fmla="*/ 16 w 89"/>
                <a:gd name="T81" fmla="*/ 101 h 116"/>
                <a:gd name="T82" fmla="*/ 16 w 89"/>
                <a:gd name="T83" fmla="*/ 113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9" h="116">
                  <a:moveTo>
                    <a:pt x="16" y="107"/>
                  </a:moveTo>
                  <a:lnTo>
                    <a:pt x="19" y="107"/>
                  </a:lnTo>
                  <a:lnTo>
                    <a:pt x="25" y="113"/>
                  </a:lnTo>
                  <a:lnTo>
                    <a:pt x="34" y="113"/>
                  </a:lnTo>
                  <a:lnTo>
                    <a:pt x="37" y="113"/>
                  </a:lnTo>
                  <a:lnTo>
                    <a:pt x="34" y="116"/>
                  </a:lnTo>
                  <a:lnTo>
                    <a:pt x="40" y="113"/>
                  </a:lnTo>
                  <a:lnTo>
                    <a:pt x="46" y="113"/>
                  </a:lnTo>
                  <a:lnTo>
                    <a:pt x="40" y="107"/>
                  </a:lnTo>
                  <a:lnTo>
                    <a:pt x="34" y="101"/>
                  </a:lnTo>
                  <a:lnTo>
                    <a:pt x="40" y="98"/>
                  </a:lnTo>
                  <a:lnTo>
                    <a:pt x="46" y="98"/>
                  </a:lnTo>
                  <a:lnTo>
                    <a:pt x="40" y="92"/>
                  </a:lnTo>
                  <a:lnTo>
                    <a:pt x="40" y="86"/>
                  </a:lnTo>
                  <a:lnTo>
                    <a:pt x="46" y="86"/>
                  </a:lnTo>
                  <a:lnTo>
                    <a:pt x="46" y="83"/>
                  </a:lnTo>
                  <a:lnTo>
                    <a:pt x="46" y="77"/>
                  </a:lnTo>
                  <a:lnTo>
                    <a:pt x="49" y="77"/>
                  </a:lnTo>
                  <a:lnTo>
                    <a:pt x="55" y="74"/>
                  </a:lnTo>
                  <a:lnTo>
                    <a:pt x="61" y="74"/>
                  </a:lnTo>
                  <a:lnTo>
                    <a:pt x="61" y="67"/>
                  </a:lnTo>
                  <a:lnTo>
                    <a:pt x="71" y="61"/>
                  </a:lnTo>
                  <a:lnTo>
                    <a:pt x="74" y="52"/>
                  </a:lnTo>
                  <a:lnTo>
                    <a:pt x="71" y="46"/>
                  </a:lnTo>
                  <a:lnTo>
                    <a:pt x="74" y="43"/>
                  </a:lnTo>
                  <a:lnTo>
                    <a:pt x="80" y="43"/>
                  </a:lnTo>
                  <a:lnTo>
                    <a:pt x="80" y="46"/>
                  </a:lnTo>
                  <a:lnTo>
                    <a:pt x="86" y="46"/>
                  </a:lnTo>
                  <a:lnTo>
                    <a:pt x="89" y="43"/>
                  </a:lnTo>
                  <a:lnTo>
                    <a:pt x="89" y="37"/>
                  </a:lnTo>
                  <a:lnTo>
                    <a:pt x="89" y="31"/>
                  </a:lnTo>
                  <a:lnTo>
                    <a:pt x="86" y="28"/>
                  </a:lnTo>
                  <a:lnTo>
                    <a:pt x="80" y="28"/>
                  </a:lnTo>
                  <a:lnTo>
                    <a:pt x="74" y="28"/>
                  </a:lnTo>
                  <a:lnTo>
                    <a:pt x="74" y="22"/>
                  </a:lnTo>
                  <a:lnTo>
                    <a:pt x="71" y="22"/>
                  </a:lnTo>
                  <a:lnTo>
                    <a:pt x="71" y="16"/>
                  </a:lnTo>
                  <a:lnTo>
                    <a:pt x="74" y="12"/>
                  </a:lnTo>
                  <a:lnTo>
                    <a:pt x="80" y="12"/>
                  </a:lnTo>
                  <a:lnTo>
                    <a:pt x="74" y="6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65" y="0"/>
                  </a:lnTo>
                  <a:lnTo>
                    <a:pt x="65" y="6"/>
                  </a:lnTo>
                  <a:lnTo>
                    <a:pt x="55" y="6"/>
                  </a:lnTo>
                  <a:lnTo>
                    <a:pt x="49" y="6"/>
                  </a:lnTo>
                  <a:lnTo>
                    <a:pt x="46" y="12"/>
                  </a:lnTo>
                  <a:lnTo>
                    <a:pt x="49" y="16"/>
                  </a:lnTo>
                  <a:lnTo>
                    <a:pt x="49" y="22"/>
                  </a:lnTo>
                  <a:lnTo>
                    <a:pt x="49" y="28"/>
                  </a:lnTo>
                  <a:lnTo>
                    <a:pt x="49" y="22"/>
                  </a:lnTo>
                  <a:lnTo>
                    <a:pt x="46" y="16"/>
                  </a:lnTo>
                  <a:lnTo>
                    <a:pt x="40" y="22"/>
                  </a:lnTo>
                  <a:lnTo>
                    <a:pt x="40" y="16"/>
                  </a:lnTo>
                  <a:lnTo>
                    <a:pt x="40" y="12"/>
                  </a:lnTo>
                  <a:lnTo>
                    <a:pt x="34" y="12"/>
                  </a:lnTo>
                  <a:lnTo>
                    <a:pt x="31" y="16"/>
                  </a:lnTo>
                  <a:lnTo>
                    <a:pt x="31" y="22"/>
                  </a:lnTo>
                  <a:lnTo>
                    <a:pt x="25" y="22"/>
                  </a:lnTo>
                  <a:lnTo>
                    <a:pt x="25" y="28"/>
                  </a:lnTo>
                  <a:lnTo>
                    <a:pt x="25" y="22"/>
                  </a:lnTo>
                  <a:lnTo>
                    <a:pt x="19" y="16"/>
                  </a:lnTo>
                  <a:lnTo>
                    <a:pt x="16" y="16"/>
                  </a:lnTo>
                  <a:lnTo>
                    <a:pt x="16" y="12"/>
                  </a:lnTo>
                  <a:lnTo>
                    <a:pt x="10" y="12"/>
                  </a:lnTo>
                  <a:lnTo>
                    <a:pt x="10" y="16"/>
                  </a:lnTo>
                  <a:lnTo>
                    <a:pt x="3" y="22"/>
                  </a:lnTo>
                  <a:lnTo>
                    <a:pt x="3" y="28"/>
                  </a:lnTo>
                  <a:lnTo>
                    <a:pt x="3" y="37"/>
                  </a:lnTo>
                  <a:lnTo>
                    <a:pt x="3" y="43"/>
                  </a:lnTo>
                  <a:lnTo>
                    <a:pt x="3" y="46"/>
                  </a:lnTo>
                  <a:lnTo>
                    <a:pt x="3" y="52"/>
                  </a:lnTo>
                  <a:lnTo>
                    <a:pt x="3" y="58"/>
                  </a:lnTo>
                  <a:lnTo>
                    <a:pt x="3" y="61"/>
                  </a:lnTo>
                  <a:lnTo>
                    <a:pt x="0" y="67"/>
                  </a:lnTo>
                  <a:lnTo>
                    <a:pt x="3" y="74"/>
                  </a:lnTo>
                  <a:lnTo>
                    <a:pt x="10" y="74"/>
                  </a:lnTo>
                  <a:lnTo>
                    <a:pt x="10" y="77"/>
                  </a:lnTo>
                  <a:lnTo>
                    <a:pt x="16" y="83"/>
                  </a:lnTo>
                  <a:lnTo>
                    <a:pt x="16" y="86"/>
                  </a:lnTo>
                  <a:lnTo>
                    <a:pt x="16" y="92"/>
                  </a:lnTo>
                  <a:lnTo>
                    <a:pt x="16" y="101"/>
                  </a:lnTo>
                  <a:lnTo>
                    <a:pt x="16" y="107"/>
                  </a:lnTo>
                  <a:lnTo>
                    <a:pt x="16" y="113"/>
                  </a:lnTo>
                  <a:lnTo>
                    <a:pt x="16" y="10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1" name="Freeform 93"/>
            <p:cNvSpPr>
              <a:spLocks/>
            </p:cNvSpPr>
            <p:nvPr/>
          </p:nvSpPr>
          <p:spPr bwMode="auto">
            <a:xfrm>
              <a:off x="2579372" y="3856569"/>
              <a:ext cx="245533" cy="251884"/>
            </a:xfrm>
            <a:custGeom>
              <a:avLst/>
              <a:gdLst>
                <a:gd name="T0" fmla="*/ 104 w 116"/>
                <a:gd name="T1" fmla="*/ 18 h 119"/>
                <a:gd name="T2" fmla="*/ 95 w 116"/>
                <a:gd name="T3" fmla="*/ 9 h 119"/>
                <a:gd name="T4" fmla="*/ 86 w 116"/>
                <a:gd name="T5" fmla="*/ 15 h 119"/>
                <a:gd name="T6" fmla="*/ 80 w 116"/>
                <a:gd name="T7" fmla="*/ 9 h 119"/>
                <a:gd name="T8" fmla="*/ 61 w 116"/>
                <a:gd name="T9" fmla="*/ 3 h 119"/>
                <a:gd name="T10" fmla="*/ 55 w 116"/>
                <a:gd name="T11" fmla="*/ 15 h 119"/>
                <a:gd name="T12" fmla="*/ 40 w 116"/>
                <a:gd name="T13" fmla="*/ 15 h 119"/>
                <a:gd name="T14" fmla="*/ 37 w 116"/>
                <a:gd name="T15" fmla="*/ 9 h 119"/>
                <a:gd name="T16" fmla="*/ 25 w 116"/>
                <a:gd name="T17" fmla="*/ 3 h 119"/>
                <a:gd name="T18" fmla="*/ 21 w 116"/>
                <a:gd name="T19" fmla="*/ 0 h 119"/>
                <a:gd name="T20" fmla="*/ 9 w 116"/>
                <a:gd name="T21" fmla="*/ 0 h 119"/>
                <a:gd name="T22" fmla="*/ 0 w 116"/>
                <a:gd name="T23" fmla="*/ 9 h 119"/>
                <a:gd name="T24" fmla="*/ 0 w 116"/>
                <a:gd name="T25" fmla="*/ 18 h 119"/>
                <a:gd name="T26" fmla="*/ 6 w 116"/>
                <a:gd name="T27" fmla="*/ 31 h 119"/>
                <a:gd name="T28" fmla="*/ 9 w 116"/>
                <a:gd name="T29" fmla="*/ 34 h 119"/>
                <a:gd name="T30" fmla="*/ 15 w 116"/>
                <a:gd name="T31" fmla="*/ 40 h 119"/>
                <a:gd name="T32" fmla="*/ 21 w 116"/>
                <a:gd name="T33" fmla="*/ 43 h 119"/>
                <a:gd name="T34" fmla="*/ 25 w 116"/>
                <a:gd name="T35" fmla="*/ 49 h 119"/>
                <a:gd name="T36" fmla="*/ 37 w 116"/>
                <a:gd name="T37" fmla="*/ 58 h 119"/>
                <a:gd name="T38" fmla="*/ 46 w 116"/>
                <a:gd name="T39" fmla="*/ 58 h 119"/>
                <a:gd name="T40" fmla="*/ 46 w 116"/>
                <a:gd name="T41" fmla="*/ 74 h 119"/>
                <a:gd name="T42" fmla="*/ 46 w 116"/>
                <a:gd name="T43" fmla="*/ 86 h 119"/>
                <a:gd name="T44" fmla="*/ 55 w 116"/>
                <a:gd name="T45" fmla="*/ 86 h 119"/>
                <a:gd name="T46" fmla="*/ 61 w 116"/>
                <a:gd name="T47" fmla="*/ 80 h 119"/>
                <a:gd name="T48" fmla="*/ 64 w 116"/>
                <a:gd name="T49" fmla="*/ 89 h 119"/>
                <a:gd name="T50" fmla="*/ 70 w 116"/>
                <a:gd name="T51" fmla="*/ 101 h 119"/>
                <a:gd name="T52" fmla="*/ 76 w 116"/>
                <a:gd name="T53" fmla="*/ 104 h 119"/>
                <a:gd name="T54" fmla="*/ 86 w 116"/>
                <a:gd name="T55" fmla="*/ 113 h 119"/>
                <a:gd name="T56" fmla="*/ 92 w 116"/>
                <a:gd name="T57" fmla="*/ 113 h 119"/>
                <a:gd name="T58" fmla="*/ 98 w 116"/>
                <a:gd name="T59" fmla="*/ 113 h 119"/>
                <a:gd name="T60" fmla="*/ 95 w 116"/>
                <a:gd name="T61" fmla="*/ 101 h 119"/>
                <a:gd name="T62" fmla="*/ 95 w 116"/>
                <a:gd name="T63" fmla="*/ 89 h 119"/>
                <a:gd name="T64" fmla="*/ 107 w 116"/>
                <a:gd name="T65" fmla="*/ 80 h 119"/>
                <a:gd name="T66" fmla="*/ 110 w 116"/>
                <a:gd name="T67" fmla="*/ 74 h 119"/>
                <a:gd name="T68" fmla="*/ 116 w 116"/>
                <a:gd name="T69" fmla="*/ 70 h 119"/>
                <a:gd name="T70" fmla="*/ 116 w 116"/>
                <a:gd name="T71" fmla="*/ 58 h 119"/>
                <a:gd name="T72" fmla="*/ 116 w 116"/>
                <a:gd name="T73" fmla="*/ 49 h 119"/>
                <a:gd name="T74" fmla="*/ 116 w 116"/>
                <a:gd name="T75" fmla="*/ 40 h 119"/>
                <a:gd name="T76" fmla="*/ 116 w 116"/>
                <a:gd name="T77" fmla="*/ 31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6" h="119">
                  <a:moveTo>
                    <a:pt x="116" y="31"/>
                  </a:moveTo>
                  <a:lnTo>
                    <a:pt x="104" y="18"/>
                  </a:lnTo>
                  <a:lnTo>
                    <a:pt x="101" y="15"/>
                  </a:lnTo>
                  <a:lnTo>
                    <a:pt x="95" y="9"/>
                  </a:lnTo>
                  <a:lnTo>
                    <a:pt x="92" y="9"/>
                  </a:lnTo>
                  <a:lnTo>
                    <a:pt x="86" y="15"/>
                  </a:lnTo>
                  <a:lnTo>
                    <a:pt x="80" y="15"/>
                  </a:lnTo>
                  <a:lnTo>
                    <a:pt x="80" y="9"/>
                  </a:lnTo>
                  <a:lnTo>
                    <a:pt x="64" y="3"/>
                  </a:lnTo>
                  <a:lnTo>
                    <a:pt x="61" y="3"/>
                  </a:lnTo>
                  <a:lnTo>
                    <a:pt x="55" y="9"/>
                  </a:lnTo>
                  <a:lnTo>
                    <a:pt x="55" y="15"/>
                  </a:lnTo>
                  <a:lnTo>
                    <a:pt x="46" y="15"/>
                  </a:lnTo>
                  <a:lnTo>
                    <a:pt x="40" y="15"/>
                  </a:lnTo>
                  <a:lnTo>
                    <a:pt x="37" y="15"/>
                  </a:lnTo>
                  <a:lnTo>
                    <a:pt x="37" y="9"/>
                  </a:lnTo>
                  <a:lnTo>
                    <a:pt x="31" y="3"/>
                  </a:lnTo>
                  <a:lnTo>
                    <a:pt x="25" y="3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15" y="3"/>
                  </a:lnTo>
                  <a:lnTo>
                    <a:pt x="9" y="0"/>
                  </a:lnTo>
                  <a:lnTo>
                    <a:pt x="9" y="3"/>
                  </a:lnTo>
                  <a:lnTo>
                    <a:pt x="0" y="9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0" y="25"/>
                  </a:lnTo>
                  <a:lnTo>
                    <a:pt x="6" y="31"/>
                  </a:lnTo>
                  <a:lnTo>
                    <a:pt x="6" y="34"/>
                  </a:lnTo>
                  <a:lnTo>
                    <a:pt x="9" y="34"/>
                  </a:lnTo>
                  <a:lnTo>
                    <a:pt x="15" y="34"/>
                  </a:lnTo>
                  <a:lnTo>
                    <a:pt x="15" y="40"/>
                  </a:lnTo>
                  <a:lnTo>
                    <a:pt x="15" y="43"/>
                  </a:lnTo>
                  <a:lnTo>
                    <a:pt x="21" y="43"/>
                  </a:lnTo>
                  <a:lnTo>
                    <a:pt x="25" y="43"/>
                  </a:lnTo>
                  <a:lnTo>
                    <a:pt x="25" y="49"/>
                  </a:lnTo>
                  <a:lnTo>
                    <a:pt x="31" y="58"/>
                  </a:lnTo>
                  <a:lnTo>
                    <a:pt x="37" y="58"/>
                  </a:lnTo>
                  <a:lnTo>
                    <a:pt x="40" y="58"/>
                  </a:lnTo>
                  <a:lnTo>
                    <a:pt x="46" y="58"/>
                  </a:lnTo>
                  <a:lnTo>
                    <a:pt x="46" y="70"/>
                  </a:lnTo>
                  <a:lnTo>
                    <a:pt x="46" y="74"/>
                  </a:lnTo>
                  <a:lnTo>
                    <a:pt x="40" y="80"/>
                  </a:lnTo>
                  <a:lnTo>
                    <a:pt x="46" y="86"/>
                  </a:lnTo>
                  <a:lnTo>
                    <a:pt x="49" y="86"/>
                  </a:lnTo>
                  <a:lnTo>
                    <a:pt x="55" y="86"/>
                  </a:lnTo>
                  <a:lnTo>
                    <a:pt x="55" y="80"/>
                  </a:lnTo>
                  <a:lnTo>
                    <a:pt x="61" y="80"/>
                  </a:lnTo>
                  <a:lnTo>
                    <a:pt x="61" y="86"/>
                  </a:lnTo>
                  <a:lnTo>
                    <a:pt x="64" y="89"/>
                  </a:lnTo>
                  <a:lnTo>
                    <a:pt x="64" y="95"/>
                  </a:lnTo>
                  <a:lnTo>
                    <a:pt x="70" y="101"/>
                  </a:lnTo>
                  <a:lnTo>
                    <a:pt x="70" y="104"/>
                  </a:lnTo>
                  <a:lnTo>
                    <a:pt x="76" y="104"/>
                  </a:lnTo>
                  <a:lnTo>
                    <a:pt x="80" y="110"/>
                  </a:lnTo>
                  <a:lnTo>
                    <a:pt x="86" y="113"/>
                  </a:lnTo>
                  <a:lnTo>
                    <a:pt x="86" y="119"/>
                  </a:lnTo>
                  <a:lnTo>
                    <a:pt x="92" y="113"/>
                  </a:lnTo>
                  <a:lnTo>
                    <a:pt x="95" y="113"/>
                  </a:lnTo>
                  <a:lnTo>
                    <a:pt x="98" y="113"/>
                  </a:lnTo>
                  <a:lnTo>
                    <a:pt x="98" y="104"/>
                  </a:lnTo>
                  <a:lnTo>
                    <a:pt x="95" y="101"/>
                  </a:lnTo>
                  <a:lnTo>
                    <a:pt x="95" y="95"/>
                  </a:lnTo>
                  <a:lnTo>
                    <a:pt x="95" y="89"/>
                  </a:lnTo>
                  <a:lnTo>
                    <a:pt x="101" y="86"/>
                  </a:lnTo>
                  <a:lnTo>
                    <a:pt x="107" y="80"/>
                  </a:lnTo>
                  <a:lnTo>
                    <a:pt x="110" y="80"/>
                  </a:lnTo>
                  <a:lnTo>
                    <a:pt x="110" y="74"/>
                  </a:lnTo>
                  <a:lnTo>
                    <a:pt x="110" y="70"/>
                  </a:lnTo>
                  <a:lnTo>
                    <a:pt x="116" y="70"/>
                  </a:lnTo>
                  <a:lnTo>
                    <a:pt x="116" y="64"/>
                  </a:lnTo>
                  <a:lnTo>
                    <a:pt x="116" y="58"/>
                  </a:lnTo>
                  <a:lnTo>
                    <a:pt x="110" y="58"/>
                  </a:lnTo>
                  <a:lnTo>
                    <a:pt x="116" y="49"/>
                  </a:lnTo>
                  <a:lnTo>
                    <a:pt x="116" y="43"/>
                  </a:lnTo>
                  <a:lnTo>
                    <a:pt x="116" y="40"/>
                  </a:lnTo>
                  <a:lnTo>
                    <a:pt x="116" y="34"/>
                  </a:lnTo>
                  <a:lnTo>
                    <a:pt x="116" y="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2" name="Freeform 94"/>
            <p:cNvSpPr>
              <a:spLocks/>
            </p:cNvSpPr>
            <p:nvPr/>
          </p:nvSpPr>
          <p:spPr bwMode="auto">
            <a:xfrm>
              <a:off x="2579372" y="3856569"/>
              <a:ext cx="245533" cy="251884"/>
            </a:xfrm>
            <a:custGeom>
              <a:avLst/>
              <a:gdLst>
                <a:gd name="T0" fmla="*/ 104 w 116"/>
                <a:gd name="T1" fmla="*/ 18 h 119"/>
                <a:gd name="T2" fmla="*/ 95 w 116"/>
                <a:gd name="T3" fmla="*/ 9 h 119"/>
                <a:gd name="T4" fmla="*/ 86 w 116"/>
                <a:gd name="T5" fmla="*/ 15 h 119"/>
                <a:gd name="T6" fmla="*/ 80 w 116"/>
                <a:gd name="T7" fmla="*/ 9 h 119"/>
                <a:gd name="T8" fmla="*/ 61 w 116"/>
                <a:gd name="T9" fmla="*/ 3 h 119"/>
                <a:gd name="T10" fmla="*/ 55 w 116"/>
                <a:gd name="T11" fmla="*/ 15 h 119"/>
                <a:gd name="T12" fmla="*/ 40 w 116"/>
                <a:gd name="T13" fmla="*/ 15 h 119"/>
                <a:gd name="T14" fmla="*/ 37 w 116"/>
                <a:gd name="T15" fmla="*/ 9 h 119"/>
                <a:gd name="T16" fmla="*/ 25 w 116"/>
                <a:gd name="T17" fmla="*/ 3 h 119"/>
                <a:gd name="T18" fmla="*/ 21 w 116"/>
                <a:gd name="T19" fmla="*/ 0 h 119"/>
                <a:gd name="T20" fmla="*/ 9 w 116"/>
                <a:gd name="T21" fmla="*/ 0 h 119"/>
                <a:gd name="T22" fmla="*/ 0 w 116"/>
                <a:gd name="T23" fmla="*/ 9 h 119"/>
                <a:gd name="T24" fmla="*/ 0 w 116"/>
                <a:gd name="T25" fmla="*/ 18 h 119"/>
                <a:gd name="T26" fmla="*/ 6 w 116"/>
                <a:gd name="T27" fmla="*/ 31 h 119"/>
                <a:gd name="T28" fmla="*/ 9 w 116"/>
                <a:gd name="T29" fmla="*/ 34 h 119"/>
                <a:gd name="T30" fmla="*/ 15 w 116"/>
                <a:gd name="T31" fmla="*/ 40 h 119"/>
                <a:gd name="T32" fmla="*/ 21 w 116"/>
                <a:gd name="T33" fmla="*/ 43 h 119"/>
                <a:gd name="T34" fmla="*/ 25 w 116"/>
                <a:gd name="T35" fmla="*/ 49 h 119"/>
                <a:gd name="T36" fmla="*/ 37 w 116"/>
                <a:gd name="T37" fmla="*/ 58 h 119"/>
                <a:gd name="T38" fmla="*/ 46 w 116"/>
                <a:gd name="T39" fmla="*/ 58 h 119"/>
                <a:gd name="T40" fmla="*/ 46 w 116"/>
                <a:gd name="T41" fmla="*/ 74 h 119"/>
                <a:gd name="T42" fmla="*/ 46 w 116"/>
                <a:gd name="T43" fmla="*/ 86 h 119"/>
                <a:gd name="T44" fmla="*/ 55 w 116"/>
                <a:gd name="T45" fmla="*/ 86 h 119"/>
                <a:gd name="T46" fmla="*/ 61 w 116"/>
                <a:gd name="T47" fmla="*/ 80 h 119"/>
                <a:gd name="T48" fmla="*/ 64 w 116"/>
                <a:gd name="T49" fmla="*/ 89 h 119"/>
                <a:gd name="T50" fmla="*/ 70 w 116"/>
                <a:gd name="T51" fmla="*/ 101 h 119"/>
                <a:gd name="T52" fmla="*/ 76 w 116"/>
                <a:gd name="T53" fmla="*/ 104 h 119"/>
                <a:gd name="T54" fmla="*/ 86 w 116"/>
                <a:gd name="T55" fmla="*/ 113 h 119"/>
                <a:gd name="T56" fmla="*/ 92 w 116"/>
                <a:gd name="T57" fmla="*/ 113 h 119"/>
                <a:gd name="T58" fmla="*/ 98 w 116"/>
                <a:gd name="T59" fmla="*/ 113 h 119"/>
                <a:gd name="T60" fmla="*/ 95 w 116"/>
                <a:gd name="T61" fmla="*/ 101 h 119"/>
                <a:gd name="T62" fmla="*/ 95 w 116"/>
                <a:gd name="T63" fmla="*/ 89 h 119"/>
                <a:gd name="T64" fmla="*/ 107 w 116"/>
                <a:gd name="T65" fmla="*/ 80 h 119"/>
                <a:gd name="T66" fmla="*/ 110 w 116"/>
                <a:gd name="T67" fmla="*/ 74 h 119"/>
                <a:gd name="T68" fmla="*/ 116 w 116"/>
                <a:gd name="T69" fmla="*/ 70 h 119"/>
                <a:gd name="T70" fmla="*/ 116 w 116"/>
                <a:gd name="T71" fmla="*/ 58 h 119"/>
                <a:gd name="T72" fmla="*/ 116 w 116"/>
                <a:gd name="T73" fmla="*/ 49 h 119"/>
                <a:gd name="T74" fmla="*/ 116 w 116"/>
                <a:gd name="T75" fmla="*/ 40 h 119"/>
                <a:gd name="T76" fmla="*/ 116 w 116"/>
                <a:gd name="T77" fmla="*/ 31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6" h="119">
                  <a:moveTo>
                    <a:pt x="116" y="31"/>
                  </a:moveTo>
                  <a:lnTo>
                    <a:pt x="104" y="18"/>
                  </a:lnTo>
                  <a:lnTo>
                    <a:pt x="101" y="15"/>
                  </a:lnTo>
                  <a:lnTo>
                    <a:pt x="95" y="9"/>
                  </a:lnTo>
                  <a:lnTo>
                    <a:pt x="92" y="9"/>
                  </a:lnTo>
                  <a:lnTo>
                    <a:pt x="86" y="15"/>
                  </a:lnTo>
                  <a:lnTo>
                    <a:pt x="80" y="15"/>
                  </a:lnTo>
                  <a:lnTo>
                    <a:pt x="80" y="9"/>
                  </a:lnTo>
                  <a:lnTo>
                    <a:pt x="64" y="3"/>
                  </a:lnTo>
                  <a:lnTo>
                    <a:pt x="61" y="3"/>
                  </a:lnTo>
                  <a:lnTo>
                    <a:pt x="55" y="9"/>
                  </a:lnTo>
                  <a:lnTo>
                    <a:pt x="55" y="15"/>
                  </a:lnTo>
                  <a:lnTo>
                    <a:pt x="46" y="15"/>
                  </a:lnTo>
                  <a:lnTo>
                    <a:pt x="40" y="15"/>
                  </a:lnTo>
                  <a:lnTo>
                    <a:pt x="37" y="15"/>
                  </a:lnTo>
                  <a:lnTo>
                    <a:pt x="37" y="9"/>
                  </a:lnTo>
                  <a:lnTo>
                    <a:pt x="31" y="3"/>
                  </a:lnTo>
                  <a:lnTo>
                    <a:pt x="25" y="3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15" y="3"/>
                  </a:lnTo>
                  <a:lnTo>
                    <a:pt x="9" y="0"/>
                  </a:lnTo>
                  <a:lnTo>
                    <a:pt x="9" y="3"/>
                  </a:lnTo>
                  <a:lnTo>
                    <a:pt x="0" y="9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0" y="25"/>
                  </a:lnTo>
                  <a:lnTo>
                    <a:pt x="6" y="31"/>
                  </a:lnTo>
                  <a:lnTo>
                    <a:pt x="6" y="34"/>
                  </a:lnTo>
                  <a:lnTo>
                    <a:pt x="9" y="34"/>
                  </a:lnTo>
                  <a:lnTo>
                    <a:pt x="15" y="34"/>
                  </a:lnTo>
                  <a:lnTo>
                    <a:pt x="15" y="40"/>
                  </a:lnTo>
                  <a:lnTo>
                    <a:pt x="15" y="43"/>
                  </a:lnTo>
                  <a:lnTo>
                    <a:pt x="21" y="43"/>
                  </a:lnTo>
                  <a:lnTo>
                    <a:pt x="25" y="43"/>
                  </a:lnTo>
                  <a:lnTo>
                    <a:pt x="25" y="49"/>
                  </a:lnTo>
                  <a:lnTo>
                    <a:pt x="31" y="58"/>
                  </a:lnTo>
                  <a:lnTo>
                    <a:pt x="37" y="58"/>
                  </a:lnTo>
                  <a:lnTo>
                    <a:pt x="40" y="58"/>
                  </a:lnTo>
                  <a:lnTo>
                    <a:pt x="46" y="58"/>
                  </a:lnTo>
                  <a:lnTo>
                    <a:pt x="46" y="70"/>
                  </a:lnTo>
                  <a:lnTo>
                    <a:pt x="46" y="74"/>
                  </a:lnTo>
                  <a:lnTo>
                    <a:pt x="40" y="80"/>
                  </a:lnTo>
                  <a:lnTo>
                    <a:pt x="46" y="86"/>
                  </a:lnTo>
                  <a:lnTo>
                    <a:pt x="49" y="86"/>
                  </a:lnTo>
                  <a:lnTo>
                    <a:pt x="55" y="86"/>
                  </a:lnTo>
                  <a:lnTo>
                    <a:pt x="55" y="80"/>
                  </a:lnTo>
                  <a:lnTo>
                    <a:pt x="61" y="80"/>
                  </a:lnTo>
                  <a:lnTo>
                    <a:pt x="61" y="86"/>
                  </a:lnTo>
                  <a:lnTo>
                    <a:pt x="64" y="89"/>
                  </a:lnTo>
                  <a:lnTo>
                    <a:pt x="64" y="95"/>
                  </a:lnTo>
                  <a:lnTo>
                    <a:pt x="70" y="101"/>
                  </a:lnTo>
                  <a:lnTo>
                    <a:pt x="70" y="104"/>
                  </a:lnTo>
                  <a:lnTo>
                    <a:pt x="76" y="104"/>
                  </a:lnTo>
                  <a:lnTo>
                    <a:pt x="80" y="110"/>
                  </a:lnTo>
                  <a:lnTo>
                    <a:pt x="86" y="113"/>
                  </a:lnTo>
                  <a:lnTo>
                    <a:pt x="86" y="119"/>
                  </a:lnTo>
                  <a:lnTo>
                    <a:pt x="92" y="113"/>
                  </a:lnTo>
                  <a:lnTo>
                    <a:pt x="95" y="113"/>
                  </a:lnTo>
                  <a:lnTo>
                    <a:pt x="98" y="113"/>
                  </a:lnTo>
                  <a:lnTo>
                    <a:pt x="98" y="104"/>
                  </a:lnTo>
                  <a:lnTo>
                    <a:pt x="95" y="101"/>
                  </a:lnTo>
                  <a:lnTo>
                    <a:pt x="95" y="95"/>
                  </a:lnTo>
                  <a:lnTo>
                    <a:pt x="95" y="89"/>
                  </a:lnTo>
                  <a:lnTo>
                    <a:pt x="101" y="86"/>
                  </a:lnTo>
                  <a:lnTo>
                    <a:pt x="107" y="80"/>
                  </a:lnTo>
                  <a:lnTo>
                    <a:pt x="110" y="80"/>
                  </a:lnTo>
                  <a:lnTo>
                    <a:pt x="110" y="74"/>
                  </a:lnTo>
                  <a:lnTo>
                    <a:pt x="110" y="70"/>
                  </a:lnTo>
                  <a:lnTo>
                    <a:pt x="116" y="70"/>
                  </a:lnTo>
                  <a:lnTo>
                    <a:pt x="116" y="64"/>
                  </a:lnTo>
                  <a:lnTo>
                    <a:pt x="116" y="58"/>
                  </a:lnTo>
                  <a:lnTo>
                    <a:pt x="110" y="58"/>
                  </a:lnTo>
                  <a:lnTo>
                    <a:pt x="116" y="49"/>
                  </a:lnTo>
                  <a:lnTo>
                    <a:pt x="116" y="43"/>
                  </a:lnTo>
                  <a:lnTo>
                    <a:pt x="116" y="40"/>
                  </a:lnTo>
                  <a:lnTo>
                    <a:pt x="116" y="34"/>
                  </a:lnTo>
                  <a:lnTo>
                    <a:pt x="116" y="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3" name="Freeform 95"/>
            <p:cNvSpPr>
              <a:spLocks/>
            </p:cNvSpPr>
            <p:nvPr/>
          </p:nvSpPr>
          <p:spPr bwMode="auto">
            <a:xfrm>
              <a:off x="2780455" y="4025902"/>
              <a:ext cx="50800" cy="82551"/>
            </a:xfrm>
            <a:custGeom>
              <a:avLst/>
              <a:gdLst>
                <a:gd name="T0" fmla="*/ 0 w 24"/>
                <a:gd name="T1" fmla="*/ 33 h 39"/>
                <a:gd name="T2" fmla="*/ 3 w 24"/>
                <a:gd name="T3" fmla="*/ 24 h 39"/>
                <a:gd name="T4" fmla="*/ 0 w 24"/>
                <a:gd name="T5" fmla="*/ 21 h 39"/>
                <a:gd name="T6" fmla="*/ 0 w 24"/>
                <a:gd name="T7" fmla="*/ 15 h 39"/>
                <a:gd name="T8" fmla="*/ 0 w 24"/>
                <a:gd name="T9" fmla="*/ 9 h 39"/>
                <a:gd name="T10" fmla="*/ 6 w 24"/>
                <a:gd name="T11" fmla="*/ 6 h 39"/>
                <a:gd name="T12" fmla="*/ 9 w 24"/>
                <a:gd name="T13" fmla="*/ 0 h 39"/>
                <a:gd name="T14" fmla="*/ 15 w 24"/>
                <a:gd name="T15" fmla="*/ 6 h 39"/>
                <a:gd name="T16" fmla="*/ 15 w 24"/>
                <a:gd name="T17" fmla="*/ 9 h 39"/>
                <a:gd name="T18" fmla="*/ 21 w 24"/>
                <a:gd name="T19" fmla="*/ 15 h 39"/>
                <a:gd name="T20" fmla="*/ 24 w 24"/>
                <a:gd name="T21" fmla="*/ 21 h 39"/>
                <a:gd name="T22" fmla="*/ 24 w 24"/>
                <a:gd name="T23" fmla="*/ 24 h 39"/>
                <a:gd name="T24" fmla="*/ 24 w 24"/>
                <a:gd name="T25" fmla="*/ 30 h 39"/>
                <a:gd name="T26" fmla="*/ 24 w 24"/>
                <a:gd name="T27" fmla="*/ 33 h 39"/>
                <a:gd name="T28" fmla="*/ 24 w 24"/>
                <a:gd name="T29" fmla="*/ 39 h 39"/>
                <a:gd name="T30" fmla="*/ 21 w 24"/>
                <a:gd name="T31" fmla="*/ 39 h 39"/>
                <a:gd name="T32" fmla="*/ 0 w 24"/>
                <a:gd name="T33" fmla="*/ 3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39">
                  <a:moveTo>
                    <a:pt x="0" y="33"/>
                  </a:moveTo>
                  <a:lnTo>
                    <a:pt x="3" y="24"/>
                  </a:lnTo>
                  <a:lnTo>
                    <a:pt x="0" y="21"/>
                  </a:lnTo>
                  <a:lnTo>
                    <a:pt x="0" y="15"/>
                  </a:lnTo>
                  <a:lnTo>
                    <a:pt x="0" y="9"/>
                  </a:lnTo>
                  <a:lnTo>
                    <a:pt x="6" y="6"/>
                  </a:lnTo>
                  <a:lnTo>
                    <a:pt x="9" y="0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21" y="15"/>
                  </a:lnTo>
                  <a:lnTo>
                    <a:pt x="24" y="21"/>
                  </a:lnTo>
                  <a:lnTo>
                    <a:pt x="24" y="24"/>
                  </a:lnTo>
                  <a:lnTo>
                    <a:pt x="24" y="30"/>
                  </a:lnTo>
                  <a:lnTo>
                    <a:pt x="24" y="33"/>
                  </a:lnTo>
                  <a:lnTo>
                    <a:pt x="24" y="39"/>
                  </a:lnTo>
                  <a:lnTo>
                    <a:pt x="21" y="39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4" name="Freeform 96"/>
            <p:cNvSpPr>
              <a:spLocks/>
            </p:cNvSpPr>
            <p:nvPr/>
          </p:nvSpPr>
          <p:spPr bwMode="auto">
            <a:xfrm>
              <a:off x="2780455" y="4025902"/>
              <a:ext cx="50800" cy="82551"/>
            </a:xfrm>
            <a:custGeom>
              <a:avLst/>
              <a:gdLst>
                <a:gd name="T0" fmla="*/ 0 w 24"/>
                <a:gd name="T1" fmla="*/ 33 h 39"/>
                <a:gd name="T2" fmla="*/ 3 w 24"/>
                <a:gd name="T3" fmla="*/ 24 h 39"/>
                <a:gd name="T4" fmla="*/ 0 w 24"/>
                <a:gd name="T5" fmla="*/ 21 h 39"/>
                <a:gd name="T6" fmla="*/ 0 w 24"/>
                <a:gd name="T7" fmla="*/ 15 h 39"/>
                <a:gd name="T8" fmla="*/ 0 w 24"/>
                <a:gd name="T9" fmla="*/ 9 h 39"/>
                <a:gd name="T10" fmla="*/ 6 w 24"/>
                <a:gd name="T11" fmla="*/ 6 h 39"/>
                <a:gd name="T12" fmla="*/ 9 w 24"/>
                <a:gd name="T13" fmla="*/ 0 h 39"/>
                <a:gd name="T14" fmla="*/ 15 w 24"/>
                <a:gd name="T15" fmla="*/ 6 h 39"/>
                <a:gd name="T16" fmla="*/ 15 w 24"/>
                <a:gd name="T17" fmla="*/ 9 h 39"/>
                <a:gd name="T18" fmla="*/ 21 w 24"/>
                <a:gd name="T19" fmla="*/ 15 h 39"/>
                <a:gd name="T20" fmla="*/ 24 w 24"/>
                <a:gd name="T21" fmla="*/ 21 h 39"/>
                <a:gd name="T22" fmla="*/ 24 w 24"/>
                <a:gd name="T23" fmla="*/ 24 h 39"/>
                <a:gd name="T24" fmla="*/ 24 w 24"/>
                <a:gd name="T25" fmla="*/ 30 h 39"/>
                <a:gd name="T26" fmla="*/ 24 w 24"/>
                <a:gd name="T27" fmla="*/ 33 h 39"/>
                <a:gd name="T28" fmla="*/ 24 w 24"/>
                <a:gd name="T29" fmla="*/ 39 h 39"/>
                <a:gd name="T30" fmla="*/ 21 w 24"/>
                <a:gd name="T31" fmla="*/ 39 h 39"/>
                <a:gd name="T32" fmla="*/ 0 w 24"/>
                <a:gd name="T33" fmla="*/ 3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39">
                  <a:moveTo>
                    <a:pt x="0" y="33"/>
                  </a:moveTo>
                  <a:lnTo>
                    <a:pt x="3" y="24"/>
                  </a:lnTo>
                  <a:lnTo>
                    <a:pt x="0" y="21"/>
                  </a:lnTo>
                  <a:lnTo>
                    <a:pt x="0" y="15"/>
                  </a:lnTo>
                  <a:lnTo>
                    <a:pt x="0" y="9"/>
                  </a:lnTo>
                  <a:lnTo>
                    <a:pt x="6" y="6"/>
                  </a:lnTo>
                  <a:lnTo>
                    <a:pt x="9" y="0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21" y="15"/>
                  </a:lnTo>
                  <a:lnTo>
                    <a:pt x="24" y="21"/>
                  </a:lnTo>
                  <a:lnTo>
                    <a:pt x="24" y="24"/>
                  </a:lnTo>
                  <a:lnTo>
                    <a:pt x="24" y="30"/>
                  </a:lnTo>
                  <a:lnTo>
                    <a:pt x="24" y="33"/>
                  </a:lnTo>
                  <a:lnTo>
                    <a:pt x="24" y="39"/>
                  </a:lnTo>
                  <a:lnTo>
                    <a:pt x="21" y="39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5" name="Freeform 97"/>
            <p:cNvSpPr>
              <a:spLocks/>
            </p:cNvSpPr>
            <p:nvPr/>
          </p:nvSpPr>
          <p:spPr bwMode="auto">
            <a:xfrm>
              <a:off x="2695789" y="3661835"/>
              <a:ext cx="283633" cy="266700"/>
            </a:xfrm>
            <a:custGeom>
              <a:avLst/>
              <a:gdLst>
                <a:gd name="T0" fmla="*/ 119 w 134"/>
                <a:gd name="T1" fmla="*/ 22 h 126"/>
                <a:gd name="T2" fmla="*/ 116 w 134"/>
                <a:gd name="T3" fmla="*/ 0 h 126"/>
                <a:gd name="T4" fmla="*/ 107 w 134"/>
                <a:gd name="T5" fmla="*/ 7 h 126"/>
                <a:gd name="T6" fmla="*/ 95 w 134"/>
                <a:gd name="T7" fmla="*/ 7 h 126"/>
                <a:gd name="T8" fmla="*/ 89 w 134"/>
                <a:gd name="T9" fmla="*/ 7 h 126"/>
                <a:gd name="T10" fmla="*/ 80 w 134"/>
                <a:gd name="T11" fmla="*/ 7 h 126"/>
                <a:gd name="T12" fmla="*/ 64 w 134"/>
                <a:gd name="T13" fmla="*/ 16 h 126"/>
                <a:gd name="T14" fmla="*/ 64 w 134"/>
                <a:gd name="T15" fmla="*/ 25 h 126"/>
                <a:gd name="T16" fmla="*/ 64 w 134"/>
                <a:gd name="T17" fmla="*/ 37 h 126"/>
                <a:gd name="T18" fmla="*/ 55 w 134"/>
                <a:gd name="T19" fmla="*/ 55 h 126"/>
                <a:gd name="T20" fmla="*/ 46 w 134"/>
                <a:gd name="T21" fmla="*/ 55 h 126"/>
                <a:gd name="T22" fmla="*/ 49 w 134"/>
                <a:gd name="T23" fmla="*/ 40 h 126"/>
                <a:gd name="T24" fmla="*/ 49 w 134"/>
                <a:gd name="T25" fmla="*/ 37 h 126"/>
                <a:gd name="T26" fmla="*/ 55 w 134"/>
                <a:gd name="T27" fmla="*/ 25 h 126"/>
                <a:gd name="T28" fmla="*/ 40 w 134"/>
                <a:gd name="T29" fmla="*/ 22 h 126"/>
                <a:gd name="T30" fmla="*/ 40 w 134"/>
                <a:gd name="T31" fmla="*/ 22 h 126"/>
                <a:gd name="T32" fmla="*/ 34 w 134"/>
                <a:gd name="T33" fmla="*/ 40 h 126"/>
                <a:gd name="T34" fmla="*/ 31 w 134"/>
                <a:gd name="T35" fmla="*/ 52 h 126"/>
                <a:gd name="T36" fmla="*/ 25 w 134"/>
                <a:gd name="T37" fmla="*/ 55 h 126"/>
                <a:gd name="T38" fmla="*/ 9 w 134"/>
                <a:gd name="T39" fmla="*/ 62 h 126"/>
                <a:gd name="T40" fmla="*/ 15 w 134"/>
                <a:gd name="T41" fmla="*/ 71 h 126"/>
                <a:gd name="T42" fmla="*/ 6 w 134"/>
                <a:gd name="T43" fmla="*/ 83 h 126"/>
                <a:gd name="T44" fmla="*/ 0 w 134"/>
                <a:gd name="T45" fmla="*/ 71 h 126"/>
                <a:gd name="T46" fmla="*/ 0 w 134"/>
                <a:gd name="T47" fmla="*/ 83 h 126"/>
                <a:gd name="T48" fmla="*/ 6 w 134"/>
                <a:gd name="T49" fmla="*/ 92 h 126"/>
                <a:gd name="T50" fmla="*/ 25 w 134"/>
                <a:gd name="T51" fmla="*/ 101 h 126"/>
                <a:gd name="T52" fmla="*/ 31 w 134"/>
                <a:gd name="T53" fmla="*/ 107 h 126"/>
                <a:gd name="T54" fmla="*/ 40 w 134"/>
                <a:gd name="T55" fmla="*/ 101 h 126"/>
                <a:gd name="T56" fmla="*/ 49 w 134"/>
                <a:gd name="T57" fmla="*/ 110 h 126"/>
                <a:gd name="T58" fmla="*/ 61 w 134"/>
                <a:gd name="T59" fmla="*/ 126 h 126"/>
                <a:gd name="T60" fmla="*/ 70 w 134"/>
                <a:gd name="T61" fmla="*/ 117 h 126"/>
                <a:gd name="T62" fmla="*/ 70 w 134"/>
                <a:gd name="T63" fmla="*/ 101 h 126"/>
                <a:gd name="T64" fmla="*/ 80 w 134"/>
                <a:gd name="T65" fmla="*/ 92 h 126"/>
                <a:gd name="T66" fmla="*/ 101 w 134"/>
                <a:gd name="T67" fmla="*/ 92 h 126"/>
                <a:gd name="T68" fmla="*/ 110 w 134"/>
                <a:gd name="T69" fmla="*/ 92 h 126"/>
                <a:gd name="T70" fmla="*/ 119 w 134"/>
                <a:gd name="T71" fmla="*/ 92 h 126"/>
                <a:gd name="T72" fmla="*/ 125 w 134"/>
                <a:gd name="T73" fmla="*/ 71 h 126"/>
                <a:gd name="T74" fmla="*/ 125 w 134"/>
                <a:gd name="T75" fmla="*/ 62 h 126"/>
                <a:gd name="T76" fmla="*/ 125 w 134"/>
                <a:gd name="T77" fmla="*/ 46 h 126"/>
                <a:gd name="T78" fmla="*/ 131 w 134"/>
                <a:gd name="T79" fmla="*/ 40 h 126"/>
                <a:gd name="T80" fmla="*/ 131 w 134"/>
                <a:gd name="T81" fmla="*/ 31 h 126"/>
                <a:gd name="T82" fmla="*/ 134 w 134"/>
                <a:gd name="T83" fmla="*/ 22 h 126"/>
                <a:gd name="T84" fmla="*/ 125 w 134"/>
                <a:gd name="T85" fmla="*/ 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4" h="126">
                  <a:moveTo>
                    <a:pt x="125" y="22"/>
                  </a:moveTo>
                  <a:lnTo>
                    <a:pt x="119" y="22"/>
                  </a:lnTo>
                  <a:lnTo>
                    <a:pt x="119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7" y="7"/>
                  </a:lnTo>
                  <a:lnTo>
                    <a:pt x="95" y="13"/>
                  </a:lnTo>
                  <a:lnTo>
                    <a:pt x="95" y="7"/>
                  </a:lnTo>
                  <a:lnTo>
                    <a:pt x="95" y="0"/>
                  </a:lnTo>
                  <a:lnTo>
                    <a:pt x="89" y="7"/>
                  </a:lnTo>
                  <a:lnTo>
                    <a:pt x="86" y="7"/>
                  </a:lnTo>
                  <a:lnTo>
                    <a:pt x="80" y="7"/>
                  </a:lnTo>
                  <a:lnTo>
                    <a:pt x="70" y="13"/>
                  </a:lnTo>
                  <a:lnTo>
                    <a:pt x="64" y="16"/>
                  </a:lnTo>
                  <a:lnTo>
                    <a:pt x="64" y="22"/>
                  </a:lnTo>
                  <a:lnTo>
                    <a:pt x="64" y="25"/>
                  </a:lnTo>
                  <a:lnTo>
                    <a:pt x="64" y="31"/>
                  </a:lnTo>
                  <a:lnTo>
                    <a:pt x="64" y="37"/>
                  </a:lnTo>
                  <a:lnTo>
                    <a:pt x="64" y="46"/>
                  </a:lnTo>
                  <a:lnTo>
                    <a:pt x="55" y="55"/>
                  </a:lnTo>
                  <a:lnTo>
                    <a:pt x="49" y="55"/>
                  </a:lnTo>
                  <a:lnTo>
                    <a:pt x="46" y="55"/>
                  </a:lnTo>
                  <a:lnTo>
                    <a:pt x="46" y="46"/>
                  </a:lnTo>
                  <a:lnTo>
                    <a:pt x="49" y="40"/>
                  </a:lnTo>
                  <a:lnTo>
                    <a:pt x="46" y="40"/>
                  </a:lnTo>
                  <a:lnTo>
                    <a:pt x="49" y="37"/>
                  </a:lnTo>
                  <a:lnTo>
                    <a:pt x="55" y="31"/>
                  </a:lnTo>
                  <a:lnTo>
                    <a:pt x="55" y="25"/>
                  </a:lnTo>
                  <a:lnTo>
                    <a:pt x="49" y="22"/>
                  </a:lnTo>
                  <a:lnTo>
                    <a:pt x="40" y="22"/>
                  </a:lnTo>
                  <a:lnTo>
                    <a:pt x="40" y="16"/>
                  </a:lnTo>
                  <a:lnTo>
                    <a:pt x="40" y="22"/>
                  </a:lnTo>
                  <a:lnTo>
                    <a:pt x="34" y="31"/>
                  </a:lnTo>
                  <a:lnTo>
                    <a:pt x="34" y="40"/>
                  </a:lnTo>
                  <a:lnTo>
                    <a:pt x="31" y="46"/>
                  </a:lnTo>
                  <a:lnTo>
                    <a:pt x="31" y="52"/>
                  </a:lnTo>
                  <a:lnTo>
                    <a:pt x="25" y="52"/>
                  </a:lnTo>
                  <a:lnTo>
                    <a:pt x="25" y="55"/>
                  </a:lnTo>
                  <a:lnTo>
                    <a:pt x="18" y="62"/>
                  </a:lnTo>
                  <a:lnTo>
                    <a:pt x="9" y="62"/>
                  </a:lnTo>
                  <a:lnTo>
                    <a:pt x="9" y="71"/>
                  </a:lnTo>
                  <a:lnTo>
                    <a:pt x="15" y="71"/>
                  </a:lnTo>
                  <a:lnTo>
                    <a:pt x="15" y="77"/>
                  </a:lnTo>
                  <a:lnTo>
                    <a:pt x="6" y="83"/>
                  </a:lnTo>
                  <a:lnTo>
                    <a:pt x="6" y="71"/>
                  </a:lnTo>
                  <a:lnTo>
                    <a:pt x="0" y="71"/>
                  </a:lnTo>
                  <a:lnTo>
                    <a:pt x="0" y="77"/>
                  </a:lnTo>
                  <a:lnTo>
                    <a:pt x="0" y="83"/>
                  </a:lnTo>
                  <a:lnTo>
                    <a:pt x="0" y="92"/>
                  </a:lnTo>
                  <a:lnTo>
                    <a:pt x="6" y="92"/>
                  </a:lnTo>
                  <a:lnTo>
                    <a:pt x="9" y="95"/>
                  </a:lnTo>
                  <a:lnTo>
                    <a:pt x="25" y="101"/>
                  </a:lnTo>
                  <a:lnTo>
                    <a:pt x="25" y="107"/>
                  </a:lnTo>
                  <a:lnTo>
                    <a:pt x="31" y="107"/>
                  </a:lnTo>
                  <a:lnTo>
                    <a:pt x="34" y="101"/>
                  </a:lnTo>
                  <a:lnTo>
                    <a:pt x="40" y="101"/>
                  </a:lnTo>
                  <a:lnTo>
                    <a:pt x="46" y="107"/>
                  </a:lnTo>
                  <a:lnTo>
                    <a:pt x="49" y="110"/>
                  </a:lnTo>
                  <a:lnTo>
                    <a:pt x="61" y="123"/>
                  </a:lnTo>
                  <a:lnTo>
                    <a:pt x="61" y="126"/>
                  </a:lnTo>
                  <a:lnTo>
                    <a:pt x="70" y="123"/>
                  </a:lnTo>
                  <a:lnTo>
                    <a:pt x="70" y="117"/>
                  </a:lnTo>
                  <a:lnTo>
                    <a:pt x="70" y="107"/>
                  </a:lnTo>
                  <a:lnTo>
                    <a:pt x="70" y="101"/>
                  </a:lnTo>
                  <a:lnTo>
                    <a:pt x="70" y="95"/>
                  </a:lnTo>
                  <a:lnTo>
                    <a:pt x="80" y="92"/>
                  </a:lnTo>
                  <a:lnTo>
                    <a:pt x="95" y="86"/>
                  </a:lnTo>
                  <a:lnTo>
                    <a:pt x="101" y="92"/>
                  </a:lnTo>
                  <a:lnTo>
                    <a:pt x="107" y="92"/>
                  </a:lnTo>
                  <a:lnTo>
                    <a:pt x="110" y="92"/>
                  </a:lnTo>
                  <a:lnTo>
                    <a:pt x="116" y="92"/>
                  </a:lnTo>
                  <a:lnTo>
                    <a:pt x="119" y="92"/>
                  </a:lnTo>
                  <a:lnTo>
                    <a:pt x="125" y="77"/>
                  </a:lnTo>
                  <a:lnTo>
                    <a:pt x="125" y="71"/>
                  </a:lnTo>
                  <a:lnTo>
                    <a:pt x="119" y="68"/>
                  </a:lnTo>
                  <a:lnTo>
                    <a:pt x="125" y="62"/>
                  </a:lnTo>
                  <a:lnTo>
                    <a:pt x="125" y="55"/>
                  </a:lnTo>
                  <a:lnTo>
                    <a:pt x="125" y="46"/>
                  </a:lnTo>
                  <a:lnTo>
                    <a:pt x="125" y="40"/>
                  </a:lnTo>
                  <a:lnTo>
                    <a:pt x="131" y="40"/>
                  </a:lnTo>
                  <a:lnTo>
                    <a:pt x="131" y="37"/>
                  </a:lnTo>
                  <a:lnTo>
                    <a:pt x="131" y="31"/>
                  </a:lnTo>
                  <a:lnTo>
                    <a:pt x="131" y="25"/>
                  </a:lnTo>
                  <a:lnTo>
                    <a:pt x="134" y="22"/>
                  </a:lnTo>
                  <a:lnTo>
                    <a:pt x="131" y="16"/>
                  </a:lnTo>
                  <a:lnTo>
                    <a:pt x="125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6" name="Freeform 98"/>
            <p:cNvSpPr>
              <a:spLocks/>
            </p:cNvSpPr>
            <p:nvPr/>
          </p:nvSpPr>
          <p:spPr bwMode="auto">
            <a:xfrm>
              <a:off x="2695789" y="3661835"/>
              <a:ext cx="283633" cy="266700"/>
            </a:xfrm>
            <a:custGeom>
              <a:avLst/>
              <a:gdLst>
                <a:gd name="T0" fmla="*/ 119 w 134"/>
                <a:gd name="T1" fmla="*/ 22 h 126"/>
                <a:gd name="T2" fmla="*/ 116 w 134"/>
                <a:gd name="T3" fmla="*/ 0 h 126"/>
                <a:gd name="T4" fmla="*/ 107 w 134"/>
                <a:gd name="T5" fmla="*/ 7 h 126"/>
                <a:gd name="T6" fmla="*/ 95 w 134"/>
                <a:gd name="T7" fmla="*/ 7 h 126"/>
                <a:gd name="T8" fmla="*/ 89 w 134"/>
                <a:gd name="T9" fmla="*/ 7 h 126"/>
                <a:gd name="T10" fmla="*/ 80 w 134"/>
                <a:gd name="T11" fmla="*/ 7 h 126"/>
                <a:gd name="T12" fmla="*/ 64 w 134"/>
                <a:gd name="T13" fmla="*/ 16 h 126"/>
                <a:gd name="T14" fmla="*/ 64 w 134"/>
                <a:gd name="T15" fmla="*/ 25 h 126"/>
                <a:gd name="T16" fmla="*/ 64 w 134"/>
                <a:gd name="T17" fmla="*/ 37 h 126"/>
                <a:gd name="T18" fmla="*/ 55 w 134"/>
                <a:gd name="T19" fmla="*/ 55 h 126"/>
                <a:gd name="T20" fmla="*/ 46 w 134"/>
                <a:gd name="T21" fmla="*/ 55 h 126"/>
                <a:gd name="T22" fmla="*/ 49 w 134"/>
                <a:gd name="T23" fmla="*/ 40 h 126"/>
                <a:gd name="T24" fmla="*/ 49 w 134"/>
                <a:gd name="T25" fmla="*/ 37 h 126"/>
                <a:gd name="T26" fmla="*/ 55 w 134"/>
                <a:gd name="T27" fmla="*/ 25 h 126"/>
                <a:gd name="T28" fmla="*/ 40 w 134"/>
                <a:gd name="T29" fmla="*/ 22 h 126"/>
                <a:gd name="T30" fmla="*/ 40 w 134"/>
                <a:gd name="T31" fmla="*/ 22 h 126"/>
                <a:gd name="T32" fmla="*/ 34 w 134"/>
                <a:gd name="T33" fmla="*/ 40 h 126"/>
                <a:gd name="T34" fmla="*/ 31 w 134"/>
                <a:gd name="T35" fmla="*/ 52 h 126"/>
                <a:gd name="T36" fmla="*/ 25 w 134"/>
                <a:gd name="T37" fmla="*/ 55 h 126"/>
                <a:gd name="T38" fmla="*/ 9 w 134"/>
                <a:gd name="T39" fmla="*/ 62 h 126"/>
                <a:gd name="T40" fmla="*/ 15 w 134"/>
                <a:gd name="T41" fmla="*/ 71 h 126"/>
                <a:gd name="T42" fmla="*/ 6 w 134"/>
                <a:gd name="T43" fmla="*/ 83 h 126"/>
                <a:gd name="T44" fmla="*/ 0 w 134"/>
                <a:gd name="T45" fmla="*/ 71 h 126"/>
                <a:gd name="T46" fmla="*/ 0 w 134"/>
                <a:gd name="T47" fmla="*/ 83 h 126"/>
                <a:gd name="T48" fmla="*/ 6 w 134"/>
                <a:gd name="T49" fmla="*/ 92 h 126"/>
                <a:gd name="T50" fmla="*/ 25 w 134"/>
                <a:gd name="T51" fmla="*/ 101 h 126"/>
                <a:gd name="T52" fmla="*/ 31 w 134"/>
                <a:gd name="T53" fmla="*/ 107 h 126"/>
                <a:gd name="T54" fmla="*/ 40 w 134"/>
                <a:gd name="T55" fmla="*/ 101 h 126"/>
                <a:gd name="T56" fmla="*/ 49 w 134"/>
                <a:gd name="T57" fmla="*/ 110 h 126"/>
                <a:gd name="T58" fmla="*/ 61 w 134"/>
                <a:gd name="T59" fmla="*/ 126 h 126"/>
                <a:gd name="T60" fmla="*/ 70 w 134"/>
                <a:gd name="T61" fmla="*/ 117 h 126"/>
                <a:gd name="T62" fmla="*/ 70 w 134"/>
                <a:gd name="T63" fmla="*/ 101 h 126"/>
                <a:gd name="T64" fmla="*/ 80 w 134"/>
                <a:gd name="T65" fmla="*/ 92 h 126"/>
                <a:gd name="T66" fmla="*/ 101 w 134"/>
                <a:gd name="T67" fmla="*/ 92 h 126"/>
                <a:gd name="T68" fmla="*/ 110 w 134"/>
                <a:gd name="T69" fmla="*/ 92 h 126"/>
                <a:gd name="T70" fmla="*/ 119 w 134"/>
                <a:gd name="T71" fmla="*/ 92 h 126"/>
                <a:gd name="T72" fmla="*/ 125 w 134"/>
                <a:gd name="T73" fmla="*/ 71 h 126"/>
                <a:gd name="T74" fmla="*/ 125 w 134"/>
                <a:gd name="T75" fmla="*/ 62 h 126"/>
                <a:gd name="T76" fmla="*/ 125 w 134"/>
                <a:gd name="T77" fmla="*/ 46 h 126"/>
                <a:gd name="T78" fmla="*/ 131 w 134"/>
                <a:gd name="T79" fmla="*/ 40 h 126"/>
                <a:gd name="T80" fmla="*/ 131 w 134"/>
                <a:gd name="T81" fmla="*/ 31 h 126"/>
                <a:gd name="T82" fmla="*/ 134 w 134"/>
                <a:gd name="T83" fmla="*/ 22 h 126"/>
                <a:gd name="T84" fmla="*/ 125 w 134"/>
                <a:gd name="T85" fmla="*/ 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4" h="126">
                  <a:moveTo>
                    <a:pt x="125" y="22"/>
                  </a:moveTo>
                  <a:lnTo>
                    <a:pt x="119" y="22"/>
                  </a:lnTo>
                  <a:lnTo>
                    <a:pt x="119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7" y="7"/>
                  </a:lnTo>
                  <a:lnTo>
                    <a:pt x="95" y="13"/>
                  </a:lnTo>
                  <a:lnTo>
                    <a:pt x="95" y="7"/>
                  </a:lnTo>
                  <a:lnTo>
                    <a:pt x="95" y="0"/>
                  </a:lnTo>
                  <a:lnTo>
                    <a:pt x="89" y="7"/>
                  </a:lnTo>
                  <a:lnTo>
                    <a:pt x="86" y="7"/>
                  </a:lnTo>
                  <a:lnTo>
                    <a:pt x="80" y="7"/>
                  </a:lnTo>
                  <a:lnTo>
                    <a:pt x="70" y="13"/>
                  </a:lnTo>
                  <a:lnTo>
                    <a:pt x="64" y="16"/>
                  </a:lnTo>
                  <a:lnTo>
                    <a:pt x="64" y="22"/>
                  </a:lnTo>
                  <a:lnTo>
                    <a:pt x="64" y="25"/>
                  </a:lnTo>
                  <a:lnTo>
                    <a:pt x="64" y="31"/>
                  </a:lnTo>
                  <a:lnTo>
                    <a:pt x="64" y="37"/>
                  </a:lnTo>
                  <a:lnTo>
                    <a:pt x="64" y="46"/>
                  </a:lnTo>
                  <a:lnTo>
                    <a:pt x="55" y="55"/>
                  </a:lnTo>
                  <a:lnTo>
                    <a:pt x="49" y="55"/>
                  </a:lnTo>
                  <a:lnTo>
                    <a:pt x="46" y="55"/>
                  </a:lnTo>
                  <a:lnTo>
                    <a:pt x="46" y="46"/>
                  </a:lnTo>
                  <a:lnTo>
                    <a:pt x="49" y="40"/>
                  </a:lnTo>
                  <a:lnTo>
                    <a:pt x="46" y="40"/>
                  </a:lnTo>
                  <a:lnTo>
                    <a:pt x="49" y="37"/>
                  </a:lnTo>
                  <a:lnTo>
                    <a:pt x="55" y="31"/>
                  </a:lnTo>
                  <a:lnTo>
                    <a:pt x="55" y="25"/>
                  </a:lnTo>
                  <a:lnTo>
                    <a:pt x="49" y="22"/>
                  </a:lnTo>
                  <a:lnTo>
                    <a:pt x="40" y="22"/>
                  </a:lnTo>
                  <a:lnTo>
                    <a:pt x="40" y="16"/>
                  </a:lnTo>
                  <a:lnTo>
                    <a:pt x="40" y="22"/>
                  </a:lnTo>
                  <a:lnTo>
                    <a:pt x="34" y="31"/>
                  </a:lnTo>
                  <a:lnTo>
                    <a:pt x="34" y="40"/>
                  </a:lnTo>
                  <a:lnTo>
                    <a:pt x="31" y="46"/>
                  </a:lnTo>
                  <a:lnTo>
                    <a:pt x="31" y="52"/>
                  </a:lnTo>
                  <a:lnTo>
                    <a:pt x="25" y="52"/>
                  </a:lnTo>
                  <a:lnTo>
                    <a:pt x="25" y="55"/>
                  </a:lnTo>
                  <a:lnTo>
                    <a:pt x="18" y="62"/>
                  </a:lnTo>
                  <a:lnTo>
                    <a:pt x="9" y="62"/>
                  </a:lnTo>
                  <a:lnTo>
                    <a:pt x="9" y="71"/>
                  </a:lnTo>
                  <a:lnTo>
                    <a:pt x="15" y="71"/>
                  </a:lnTo>
                  <a:lnTo>
                    <a:pt x="15" y="77"/>
                  </a:lnTo>
                  <a:lnTo>
                    <a:pt x="6" y="83"/>
                  </a:lnTo>
                  <a:lnTo>
                    <a:pt x="6" y="71"/>
                  </a:lnTo>
                  <a:lnTo>
                    <a:pt x="0" y="71"/>
                  </a:lnTo>
                  <a:lnTo>
                    <a:pt x="0" y="77"/>
                  </a:lnTo>
                  <a:lnTo>
                    <a:pt x="0" y="83"/>
                  </a:lnTo>
                  <a:lnTo>
                    <a:pt x="0" y="92"/>
                  </a:lnTo>
                  <a:lnTo>
                    <a:pt x="6" y="92"/>
                  </a:lnTo>
                  <a:lnTo>
                    <a:pt x="9" y="95"/>
                  </a:lnTo>
                  <a:lnTo>
                    <a:pt x="25" y="101"/>
                  </a:lnTo>
                  <a:lnTo>
                    <a:pt x="25" y="107"/>
                  </a:lnTo>
                  <a:lnTo>
                    <a:pt x="31" y="107"/>
                  </a:lnTo>
                  <a:lnTo>
                    <a:pt x="34" y="101"/>
                  </a:lnTo>
                  <a:lnTo>
                    <a:pt x="40" y="101"/>
                  </a:lnTo>
                  <a:lnTo>
                    <a:pt x="46" y="107"/>
                  </a:lnTo>
                  <a:lnTo>
                    <a:pt x="49" y="110"/>
                  </a:lnTo>
                  <a:lnTo>
                    <a:pt x="61" y="123"/>
                  </a:lnTo>
                  <a:lnTo>
                    <a:pt x="61" y="126"/>
                  </a:lnTo>
                  <a:lnTo>
                    <a:pt x="70" y="123"/>
                  </a:lnTo>
                  <a:lnTo>
                    <a:pt x="70" y="117"/>
                  </a:lnTo>
                  <a:lnTo>
                    <a:pt x="70" y="107"/>
                  </a:lnTo>
                  <a:lnTo>
                    <a:pt x="70" y="101"/>
                  </a:lnTo>
                  <a:lnTo>
                    <a:pt x="70" y="95"/>
                  </a:lnTo>
                  <a:lnTo>
                    <a:pt x="80" y="92"/>
                  </a:lnTo>
                  <a:lnTo>
                    <a:pt x="95" y="86"/>
                  </a:lnTo>
                  <a:lnTo>
                    <a:pt x="101" y="92"/>
                  </a:lnTo>
                  <a:lnTo>
                    <a:pt x="107" y="92"/>
                  </a:lnTo>
                  <a:lnTo>
                    <a:pt x="110" y="92"/>
                  </a:lnTo>
                  <a:lnTo>
                    <a:pt x="116" y="92"/>
                  </a:lnTo>
                  <a:lnTo>
                    <a:pt x="119" y="92"/>
                  </a:lnTo>
                  <a:lnTo>
                    <a:pt x="125" y="77"/>
                  </a:lnTo>
                  <a:lnTo>
                    <a:pt x="125" y="71"/>
                  </a:lnTo>
                  <a:lnTo>
                    <a:pt x="119" y="68"/>
                  </a:lnTo>
                  <a:lnTo>
                    <a:pt x="125" y="62"/>
                  </a:lnTo>
                  <a:lnTo>
                    <a:pt x="125" y="55"/>
                  </a:lnTo>
                  <a:lnTo>
                    <a:pt x="125" y="46"/>
                  </a:lnTo>
                  <a:lnTo>
                    <a:pt x="125" y="40"/>
                  </a:lnTo>
                  <a:lnTo>
                    <a:pt x="131" y="40"/>
                  </a:lnTo>
                  <a:lnTo>
                    <a:pt x="131" y="37"/>
                  </a:lnTo>
                  <a:lnTo>
                    <a:pt x="131" y="31"/>
                  </a:lnTo>
                  <a:lnTo>
                    <a:pt x="131" y="25"/>
                  </a:lnTo>
                  <a:lnTo>
                    <a:pt x="134" y="22"/>
                  </a:lnTo>
                  <a:lnTo>
                    <a:pt x="131" y="16"/>
                  </a:lnTo>
                  <a:lnTo>
                    <a:pt x="125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7" name="Freeform 99"/>
            <p:cNvSpPr>
              <a:spLocks/>
            </p:cNvSpPr>
            <p:nvPr/>
          </p:nvSpPr>
          <p:spPr bwMode="auto">
            <a:xfrm>
              <a:off x="3123355" y="3215218"/>
              <a:ext cx="173567" cy="103717"/>
            </a:xfrm>
            <a:custGeom>
              <a:avLst/>
              <a:gdLst>
                <a:gd name="T0" fmla="*/ 6 w 82"/>
                <a:gd name="T1" fmla="*/ 49 h 49"/>
                <a:gd name="T2" fmla="*/ 6 w 82"/>
                <a:gd name="T3" fmla="*/ 43 h 49"/>
                <a:gd name="T4" fmla="*/ 6 w 82"/>
                <a:gd name="T5" fmla="*/ 40 h 49"/>
                <a:gd name="T6" fmla="*/ 12 w 82"/>
                <a:gd name="T7" fmla="*/ 34 h 49"/>
                <a:gd name="T8" fmla="*/ 15 w 82"/>
                <a:gd name="T9" fmla="*/ 34 h 49"/>
                <a:gd name="T10" fmla="*/ 21 w 82"/>
                <a:gd name="T11" fmla="*/ 34 h 49"/>
                <a:gd name="T12" fmla="*/ 27 w 82"/>
                <a:gd name="T13" fmla="*/ 34 h 49"/>
                <a:gd name="T14" fmla="*/ 30 w 82"/>
                <a:gd name="T15" fmla="*/ 34 h 49"/>
                <a:gd name="T16" fmla="*/ 36 w 82"/>
                <a:gd name="T17" fmla="*/ 34 h 49"/>
                <a:gd name="T18" fmla="*/ 42 w 82"/>
                <a:gd name="T19" fmla="*/ 28 h 49"/>
                <a:gd name="T20" fmla="*/ 46 w 82"/>
                <a:gd name="T21" fmla="*/ 28 h 49"/>
                <a:gd name="T22" fmla="*/ 58 w 82"/>
                <a:gd name="T23" fmla="*/ 28 h 49"/>
                <a:gd name="T24" fmla="*/ 61 w 82"/>
                <a:gd name="T25" fmla="*/ 34 h 49"/>
                <a:gd name="T26" fmla="*/ 67 w 82"/>
                <a:gd name="T27" fmla="*/ 40 h 49"/>
                <a:gd name="T28" fmla="*/ 67 w 82"/>
                <a:gd name="T29" fmla="*/ 34 h 49"/>
                <a:gd name="T30" fmla="*/ 70 w 82"/>
                <a:gd name="T31" fmla="*/ 28 h 49"/>
                <a:gd name="T32" fmla="*/ 76 w 82"/>
                <a:gd name="T33" fmla="*/ 25 h 49"/>
                <a:gd name="T34" fmla="*/ 76 w 82"/>
                <a:gd name="T35" fmla="*/ 16 h 49"/>
                <a:gd name="T36" fmla="*/ 70 w 82"/>
                <a:gd name="T37" fmla="*/ 16 h 49"/>
                <a:gd name="T38" fmla="*/ 70 w 82"/>
                <a:gd name="T39" fmla="*/ 10 h 49"/>
                <a:gd name="T40" fmla="*/ 76 w 82"/>
                <a:gd name="T41" fmla="*/ 4 h 49"/>
                <a:gd name="T42" fmla="*/ 82 w 82"/>
                <a:gd name="T43" fmla="*/ 0 h 49"/>
                <a:gd name="T44" fmla="*/ 76 w 82"/>
                <a:gd name="T45" fmla="*/ 0 h 49"/>
                <a:gd name="T46" fmla="*/ 70 w 82"/>
                <a:gd name="T47" fmla="*/ 4 h 49"/>
                <a:gd name="T48" fmla="*/ 67 w 82"/>
                <a:gd name="T49" fmla="*/ 4 h 49"/>
                <a:gd name="T50" fmla="*/ 61 w 82"/>
                <a:gd name="T51" fmla="*/ 4 h 49"/>
                <a:gd name="T52" fmla="*/ 58 w 82"/>
                <a:gd name="T53" fmla="*/ 10 h 49"/>
                <a:gd name="T54" fmla="*/ 52 w 82"/>
                <a:gd name="T55" fmla="*/ 10 h 49"/>
                <a:gd name="T56" fmla="*/ 46 w 82"/>
                <a:gd name="T57" fmla="*/ 16 h 49"/>
                <a:gd name="T58" fmla="*/ 42 w 82"/>
                <a:gd name="T59" fmla="*/ 19 h 49"/>
                <a:gd name="T60" fmla="*/ 42 w 82"/>
                <a:gd name="T61" fmla="*/ 25 h 49"/>
                <a:gd name="T62" fmla="*/ 36 w 82"/>
                <a:gd name="T63" fmla="*/ 28 h 49"/>
                <a:gd name="T64" fmla="*/ 30 w 82"/>
                <a:gd name="T65" fmla="*/ 28 h 49"/>
                <a:gd name="T66" fmla="*/ 27 w 82"/>
                <a:gd name="T67" fmla="*/ 28 h 49"/>
                <a:gd name="T68" fmla="*/ 12 w 82"/>
                <a:gd name="T69" fmla="*/ 28 h 49"/>
                <a:gd name="T70" fmla="*/ 6 w 82"/>
                <a:gd name="T71" fmla="*/ 28 h 49"/>
                <a:gd name="T72" fmla="*/ 0 w 82"/>
                <a:gd name="T73" fmla="*/ 34 h 49"/>
                <a:gd name="T74" fmla="*/ 0 w 82"/>
                <a:gd name="T75" fmla="*/ 40 h 49"/>
                <a:gd name="T76" fmla="*/ 6 w 82"/>
                <a:gd name="T7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2" h="49">
                  <a:moveTo>
                    <a:pt x="6" y="49"/>
                  </a:moveTo>
                  <a:lnTo>
                    <a:pt x="6" y="43"/>
                  </a:lnTo>
                  <a:lnTo>
                    <a:pt x="6" y="40"/>
                  </a:lnTo>
                  <a:lnTo>
                    <a:pt x="12" y="34"/>
                  </a:lnTo>
                  <a:lnTo>
                    <a:pt x="15" y="34"/>
                  </a:lnTo>
                  <a:lnTo>
                    <a:pt x="21" y="34"/>
                  </a:lnTo>
                  <a:lnTo>
                    <a:pt x="27" y="34"/>
                  </a:lnTo>
                  <a:lnTo>
                    <a:pt x="30" y="34"/>
                  </a:lnTo>
                  <a:lnTo>
                    <a:pt x="36" y="34"/>
                  </a:lnTo>
                  <a:lnTo>
                    <a:pt x="42" y="28"/>
                  </a:lnTo>
                  <a:lnTo>
                    <a:pt x="46" y="28"/>
                  </a:lnTo>
                  <a:lnTo>
                    <a:pt x="58" y="28"/>
                  </a:lnTo>
                  <a:lnTo>
                    <a:pt x="61" y="34"/>
                  </a:lnTo>
                  <a:lnTo>
                    <a:pt x="67" y="40"/>
                  </a:lnTo>
                  <a:lnTo>
                    <a:pt x="67" y="34"/>
                  </a:lnTo>
                  <a:lnTo>
                    <a:pt x="70" y="28"/>
                  </a:lnTo>
                  <a:lnTo>
                    <a:pt x="76" y="25"/>
                  </a:lnTo>
                  <a:lnTo>
                    <a:pt x="76" y="16"/>
                  </a:lnTo>
                  <a:lnTo>
                    <a:pt x="70" y="16"/>
                  </a:lnTo>
                  <a:lnTo>
                    <a:pt x="70" y="10"/>
                  </a:lnTo>
                  <a:lnTo>
                    <a:pt x="76" y="4"/>
                  </a:lnTo>
                  <a:lnTo>
                    <a:pt x="82" y="0"/>
                  </a:lnTo>
                  <a:lnTo>
                    <a:pt x="76" y="0"/>
                  </a:lnTo>
                  <a:lnTo>
                    <a:pt x="70" y="4"/>
                  </a:lnTo>
                  <a:lnTo>
                    <a:pt x="67" y="4"/>
                  </a:lnTo>
                  <a:lnTo>
                    <a:pt x="61" y="4"/>
                  </a:lnTo>
                  <a:lnTo>
                    <a:pt x="58" y="10"/>
                  </a:lnTo>
                  <a:lnTo>
                    <a:pt x="52" y="10"/>
                  </a:lnTo>
                  <a:lnTo>
                    <a:pt x="46" y="16"/>
                  </a:lnTo>
                  <a:lnTo>
                    <a:pt x="42" y="19"/>
                  </a:lnTo>
                  <a:lnTo>
                    <a:pt x="42" y="25"/>
                  </a:lnTo>
                  <a:lnTo>
                    <a:pt x="36" y="28"/>
                  </a:lnTo>
                  <a:lnTo>
                    <a:pt x="30" y="28"/>
                  </a:lnTo>
                  <a:lnTo>
                    <a:pt x="27" y="28"/>
                  </a:lnTo>
                  <a:lnTo>
                    <a:pt x="12" y="28"/>
                  </a:lnTo>
                  <a:lnTo>
                    <a:pt x="6" y="28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6" y="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8" name="Freeform 100"/>
            <p:cNvSpPr>
              <a:spLocks/>
            </p:cNvSpPr>
            <p:nvPr/>
          </p:nvSpPr>
          <p:spPr bwMode="auto">
            <a:xfrm>
              <a:off x="3123355" y="3215218"/>
              <a:ext cx="173567" cy="103717"/>
            </a:xfrm>
            <a:custGeom>
              <a:avLst/>
              <a:gdLst>
                <a:gd name="T0" fmla="*/ 6 w 82"/>
                <a:gd name="T1" fmla="*/ 49 h 49"/>
                <a:gd name="T2" fmla="*/ 6 w 82"/>
                <a:gd name="T3" fmla="*/ 43 h 49"/>
                <a:gd name="T4" fmla="*/ 6 w 82"/>
                <a:gd name="T5" fmla="*/ 40 h 49"/>
                <a:gd name="T6" fmla="*/ 12 w 82"/>
                <a:gd name="T7" fmla="*/ 34 h 49"/>
                <a:gd name="T8" fmla="*/ 15 w 82"/>
                <a:gd name="T9" fmla="*/ 34 h 49"/>
                <a:gd name="T10" fmla="*/ 21 w 82"/>
                <a:gd name="T11" fmla="*/ 34 h 49"/>
                <a:gd name="T12" fmla="*/ 27 w 82"/>
                <a:gd name="T13" fmla="*/ 34 h 49"/>
                <a:gd name="T14" fmla="*/ 30 w 82"/>
                <a:gd name="T15" fmla="*/ 34 h 49"/>
                <a:gd name="T16" fmla="*/ 36 w 82"/>
                <a:gd name="T17" fmla="*/ 34 h 49"/>
                <a:gd name="T18" fmla="*/ 42 w 82"/>
                <a:gd name="T19" fmla="*/ 28 h 49"/>
                <a:gd name="T20" fmla="*/ 46 w 82"/>
                <a:gd name="T21" fmla="*/ 28 h 49"/>
                <a:gd name="T22" fmla="*/ 58 w 82"/>
                <a:gd name="T23" fmla="*/ 28 h 49"/>
                <a:gd name="T24" fmla="*/ 61 w 82"/>
                <a:gd name="T25" fmla="*/ 34 h 49"/>
                <a:gd name="T26" fmla="*/ 67 w 82"/>
                <a:gd name="T27" fmla="*/ 40 h 49"/>
                <a:gd name="T28" fmla="*/ 67 w 82"/>
                <a:gd name="T29" fmla="*/ 34 h 49"/>
                <a:gd name="T30" fmla="*/ 70 w 82"/>
                <a:gd name="T31" fmla="*/ 28 h 49"/>
                <a:gd name="T32" fmla="*/ 76 w 82"/>
                <a:gd name="T33" fmla="*/ 25 h 49"/>
                <a:gd name="T34" fmla="*/ 76 w 82"/>
                <a:gd name="T35" fmla="*/ 16 h 49"/>
                <a:gd name="T36" fmla="*/ 70 w 82"/>
                <a:gd name="T37" fmla="*/ 16 h 49"/>
                <a:gd name="T38" fmla="*/ 70 w 82"/>
                <a:gd name="T39" fmla="*/ 10 h 49"/>
                <a:gd name="T40" fmla="*/ 76 w 82"/>
                <a:gd name="T41" fmla="*/ 4 h 49"/>
                <a:gd name="T42" fmla="*/ 82 w 82"/>
                <a:gd name="T43" fmla="*/ 0 h 49"/>
                <a:gd name="T44" fmla="*/ 76 w 82"/>
                <a:gd name="T45" fmla="*/ 0 h 49"/>
                <a:gd name="T46" fmla="*/ 70 w 82"/>
                <a:gd name="T47" fmla="*/ 4 h 49"/>
                <a:gd name="T48" fmla="*/ 67 w 82"/>
                <a:gd name="T49" fmla="*/ 4 h 49"/>
                <a:gd name="T50" fmla="*/ 61 w 82"/>
                <a:gd name="T51" fmla="*/ 4 h 49"/>
                <a:gd name="T52" fmla="*/ 58 w 82"/>
                <a:gd name="T53" fmla="*/ 10 h 49"/>
                <a:gd name="T54" fmla="*/ 52 w 82"/>
                <a:gd name="T55" fmla="*/ 10 h 49"/>
                <a:gd name="T56" fmla="*/ 46 w 82"/>
                <a:gd name="T57" fmla="*/ 16 h 49"/>
                <a:gd name="T58" fmla="*/ 42 w 82"/>
                <a:gd name="T59" fmla="*/ 19 h 49"/>
                <a:gd name="T60" fmla="*/ 42 w 82"/>
                <a:gd name="T61" fmla="*/ 25 h 49"/>
                <a:gd name="T62" fmla="*/ 36 w 82"/>
                <a:gd name="T63" fmla="*/ 28 h 49"/>
                <a:gd name="T64" fmla="*/ 30 w 82"/>
                <a:gd name="T65" fmla="*/ 28 h 49"/>
                <a:gd name="T66" fmla="*/ 27 w 82"/>
                <a:gd name="T67" fmla="*/ 28 h 49"/>
                <a:gd name="T68" fmla="*/ 12 w 82"/>
                <a:gd name="T69" fmla="*/ 28 h 49"/>
                <a:gd name="T70" fmla="*/ 6 w 82"/>
                <a:gd name="T71" fmla="*/ 28 h 49"/>
                <a:gd name="T72" fmla="*/ 0 w 82"/>
                <a:gd name="T73" fmla="*/ 34 h 49"/>
                <a:gd name="T74" fmla="*/ 0 w 82"/>
                <a:gd name="T75" fmla="*/ 40 h 49"/>
                <a:gd name="T76" fmla="*/ 6 w 82"/>
                <a:gd name="T7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2" h="49">
                  <a:moveTo>
                    <a:pt x="6" y="49"/>
                  </a:moveTo>
                  <a:lnTo>
                    <a:pt x="6" y="43"/>
                  </a:lnTo>
                  <a:lnTo>
                    <a:pt x="6" y="40"/>
                  </a:lnTo>
                  <a:lnTo>
                    <a:pt x="12" y="34"/>
                  </a:lnTo>
                  <a:lnTo>
                    <a:pt x="15" y="34"/>
                  </a:lnTo>
                  <a:lnTo>
                    <a:pt x="21" y="34"/>
                  </a:lnTo>
                  <a:lnTo>
                    <a:pt x="27" y="34"/>
                  </a:lnTo>
                  <a:lnTo>
                    <a:pt x="30" y="34"/>
                  </a:lnTo>
                  <a:lnTo>
                    <a:pt x="36" y="34"/>
                  </a:lnTo>
                  <a:lnTo>
                    <a:pt x="42" y="28"/>
                  </a:lnTo>
                  <a:lnTo>
                    <a:pt x="46" y="28"/>
                  </a:lnTo>
                  <a:lnTo>
                    <a:pt x="58" y="28"/>
                  </a:lnTo>
                  <a:lnTo>
                    <a:pt x="61" y="34"/>
                  </a:lnTo>
                  <a:lnTo>
                    <a:pt x="67" y="40"/>
                  </a:lnTo>
                  <a:lnTo>
                    <a:pt x="67" y="34"/>
                  </a:lnTo>
                  <a:lnTo>
                    <a:pt x="70" y="28"/>
                  </a:lnTo>
                  <a:lnTo>
                    <a:pt x="76" y="25"/>
                  </a:lnTo>
                  <a:lnTo>
                    <a:pt x="76" y="16"/>
                  </a:lnTo>
                  <a:lnTo>
                    <a:pt x="70" y="16"/>
                  </a:lnTo>
                  <a:lnTo>
                    <a:pt x="70" y="10"/>
                  </a:lnTo>
                  <a:lnTo>
                    <a:pt x="76" y="4"/>
                  </a:lnTo>
                  <a:lnTo>
                    <a:pt x="82" y="0"/>
                  </a:lnTo>
                  <a:lnTo>
                    <a:pt x="76" y="0"/>
                  </a:lnTo>
                  <a:lnTo>
                    <a:pt x="70" y="4"/>
                  </a:lnTo>
                  <a:lnTo>
                    <a:pt x="67" y="4"/>
                  </a:lnTo>
                  <a:lnTo>
                    <a:pt x="61" y="4"/>
                  </a:lnTo>
                  <a:lnTo>
                    <a:pt x="58" y="10"/>
                  </a:lnTo>
                  <a:lnTo>
                    <a:pt x="52" y="10"/>
                  </a:lnTo>
                  <a:lnTo>
                    <a:pt x="46" y="16"/>
                  </a:lnTo>
                  <a:lnTo>
                    <a:pt x="42" y="19"/>
                  </a:lnTo>
                  <a:lnTo>
                    <a:pt x="42" y="25"/>
                  </a:lnTo>
                  <a:lnTo>
                    <a:pt x="36" y="28"/>
                  </a:lnTo>
                  <a:lnTo>
                    <a:pt x="30" y="28"/>
                  </a:lnTo>
                  <a:lnTo>
                    <a:pt x="27" y="28"/>
                  </a:lnTo>
                  <a:lnTo>
                    <a:pt x="12" y="28"/>
                  </a:lnTo>
                  <a:lnTo>
                    <a:pt x="6" y="28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6" y="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69" name="Freeform 101"/>
            <p:cNvSpPr>
              <a:spLocks/>
            </p:cNvSpPr>
            <p:nvPr/>
          </p:nvSpPr>
          <p:spPr bwMode="auto">
            <a:xfrm>
              <a:off x="3199555" y="3469217"/>
              <a:ext cx="52917" cy="50800"/>
            </a:xfrm>
            <a:custGeom>
              <a:avLst/>
              <a:gdLst>
                <a:gd name="T0" fmla="*/ 25 w 25"/>
                <a:gd name="T1" fmla="*/ 24 h 24"/>
                <a:gd name="T2" fmla="*/ 22 w 25"/>
                <a:gd name="T3" fmla="*/ 24 h 24"/>
                <a:gd name="T4" fmla="*/ 10 w 25"/>
                <a:gd name="T5" fmla="*/ 24 h 24"/>
                <a:gd name="T6" fmla="*/ 10 w 25"/>
                <a:gd name="T7" fmla="*/ 21 h 24"/>
                <a:gd name="T8" fmla="*/ 0 w 25"/>
                <a:gd name="T9" fmla="*/ 21 h 24"/>
                <a:gd name="T10" fmla="*/ 0 w 25"/>
                <a:gd name="T11" fmla="*/ 9 h 24"/>
                <a:gd name="T12" fmla="*/ 0 w 25"/>
                <a:gd name="T13" fmla="*/ 6 h 24"/>
                <a:gd name="T14" fmla="*/ 6 w 25"/>
                <a:gd name="T15" fmla="*/ 6 h 24"/>
                <a:gd name="T16" fmla="*/ 6 w 25"/>
                <a:gd name="T17" fmla="*/ 0 h 24"/>
                <a:gd name="T18" fmla="*/ 10 w 25"/>
                <a:gd name="T19" fmla="*/ 6 h 24"/>
                <a:gd name="T20" fmla="*/ 16 w 25"/>
                <a:gd name="T21" fmla="*/ 0 h 24"/>
                <a:gd name="T22" fmla="*/ 22 w 25"/>
                <a:gd name="T23" fmla="*/ 6 h 24"/>
                <a:gd name="T24" fmla="*/ 25 w 25"/>
                <a:gd name="T25" fmla="*/ 6 h 24"/>
                <a:gd name="T26" fmla="*/ 25 w 25"/>
                <a:gd name="T27" fmla="*/ 9 h 24"/>
                <a:gd name="T28" fmla="*/ 25 w 25"/>
                <a:gd name="T29" fmla="*/ 15 h 24"/>
                <a:gd name="T30" fmla="*/ 25 w 25"/>
                <a:gd name="T31" fmla="*/ 21 h 24"/>
                <a:gd name="T32" fmla="*/ 25 w 25"/>
                <a:gd name="T33" fmla="*/ 24 h 24"/>
                <a:gd name="T34" fmla="*/ 22 w 25"/>
                <a:gd name="T35" fmla="*/ 24 h 24"/>
                <a:gd name="T36" fmla="*/ 25 w 25"/>
                <a:gd name="T3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24">
                  <a:moveTo>
                    <a:pt x="25" y="24"/>
                  </a:moveTo>
                  <a:lnTo>
                    <a:pt x="22" y="24"/>
                  </a:lnTo>
                  <a:lnTo>
                    <a:pt x="10" y="24"/>
                  </a:lnTo>
                  <a:lnTo>
                    <a:pt x="10" y="21"/>
                  </a:lnTo>
                  <a:lnTo>
                    <a:pt x="0" y="21"/>
                  </a:lnTo>
                  <a:lnTo>
                    <a:pt x="0" y="9"/>
                  </a:lnTo>
                  <a:lnTo>
                    <a:pt x="0" y="6"/>
                  </a:lnTo>
                  <a:lnTo>
                    <a:pt x="6" y="6"/>
                  </a:lnTo>
                  <a:lnTo>
                    <a:pt x="6" y="0"/>
                  </a:lnTo>
                  <a:lnTo>
                    <a:pt x="10" y="6"/>
                  </a:lnTo>
                  <a:lnTo>
                    <a:pt x="16" y="0"/>
                  </a:lnTo>
                  <a:lnTo>
                    <a:pt x="22" y="6"/>
                  </a:lnTo>
                  <a:lnTo>
                    <a:pt x="25" y="6"/>
                  </a:lnTo>
                  <a:lnTo>
                    <a:pt x="25" y="9"/>
                  </a:lnTo>
                  <a:lnTo>
                    <a:pt x="25" y="15"/>
                  </a:lnTo>
                  <a:lnTo>
                    <a:pt x="25" y="21"/>
                  </a:lnTo>
                  <a:lnTo>
                    <a:pt x="25" y="24"/>
                  </a:lnTo>
                  <a:lnTo>
                    <a:pt x="22" y="24"/>
                  </a:lnTo>
                  <a:lnTo>
                    <a:pt x="25" y="2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0" name="Freeform 102"/>
            <p:cNvSpPr>
              <a:spLocks/>
            </p:cNvSpPr>
            <p:nvPr/>
          </p:nvSpPr>
          <p:spPr bwMode="auto">
            <a:xfrm>
              <a:off x="3199555" y="3469217"/>
              <a:ext cx="52917" cy="50800"/>
            </a:xfrm>
            <a:custGeom>
              <a:avLst/>
              <a:gdLst>
                <a:gd name="T0" fmla="*/ 25 w 25"/>
                <a:gd name="T1" fmla="*/ 24 h 24"/>
                <a:gd name="T2" fmla="*/ 22 w 25"/>
                <a:gd name="T3" fmla="*/ 24 h 24"/>
                <a:gd name="T4" fmla="*/ 10 w 25"/>
                <a:gd name="T5" fmla="*/ 24 h 24"/>
                <a:gd name="T6" fmla="*/ 10 w 25"/>
                <a:gd name="T7" fmla="*/ 21 h 24"/>
                <a:gd name="T8" fmla="*/ 0 w 25"/>
                <a:gd name="T9" fmla="*/ 21 h 24"/>
                <a:gd name="T10" fmla="*/ 0 w 25"/>
                <a:gd name="T11" fmla="*/ 9 h 24"/>
                <a:gd name="T12" fmla="*/ 0 w 25"/>
                <a:gd name="T13" fmla="*/ 6 h 24"/>
                <a:gd name="T14" fmla="*/ 6 w 25"/>
                <a:gd name="T15" fmla="*/ 6 h 24"/>
                <a:gd name="T16" fmla="*/ 6 w 25"/>
                <a:gd name="T17" fmla="*/ 0 h 24"/>
                <a:gd name="T18" fmla="*/ 10 w 25"/>
                <a:gd name="T19" fmla="*/ 6 h 24"/>
                <a:gd name="T20" fmla="*/ 16 w 25"/>
                <a:gd name="T21" fmla="*/ 0 h 24"/>
                <a:gd name="T22" fmla="*/ 22 w 25"/>
                <a:gd name="T23" fmla="*/ 6 h 24"/>
                <a:gd name="T24" fmla="*/ 25 w 25"/>
                <a:gd name="T25" fmla="*/ 6 h 24"/>
                <a:gd name="T26" fmla="*/ 25 w 25"/>
                <a:gd name="T27" fmla="*/ 9 h 24"/>
                <a:gd name="T28" fmla="*/ 25 w 25"/>
                <a:gd name="T29" fmla="*/ 15 h 24"/>
                <a:gd name="T30" fmla="*/ 25 w 25"/>
                <a:gd name="T31" fmla="*/ 21 h 24"/>
                <a:gd name="T32" fmla="*/ 25 w 25"/>
                <a:gd name="T33" fmla="*/ 24 h 24"/>
                <a:gd name="T34" fmla="*/ 22 w 25"/>
                <a:gd name="T35" fmla="*/ 24 h 24"/>
                <a:gd name="T36" fmla="*/ 25 w 25"/>
                <a:gd name="T3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24">
                  <a:moveTo>
                    <a:pt x="25" y="24"/>
                  </a:moveTo>
                  <a:lnTo>
                    <a:pt x="22" y="24"/>
                  </a:lnTo>
                  <a:lnTo>
                    <a:pt x="10" y="24"/>
                  </a:lnTo>
                  <a:lnTo>
                    <a:pt x="10" y="21"/>
                  </a:lnTo>
                  <a:lnTo>
                    <a:pt x="0" y="21"/>
                  </a:lnTo>
                  <a:lnTo>
                    <a:pt x="0" y="9"/>
                  </a:lnTo>
                  <a:lnTo>
                    <a:pt x="0" y="6"/>
                  </a:lnTo>
                  <a:lnTo>
                    <a:pt x="6" y="6"/>
                  </a:lnTo>
                  <a:lnTo>
                    <a:pt x="6" y="0"/>
                  </a:lnTo>
                  <a:lnTo>
                    <a:pt x="10" y="6"/>
                  </a:lnTo>
                  <a:lnTo>
                    <a:pt x="16" y="0"/>
                  </a:lnTo>
                  <a:lnTo>
                    <a:pt x="22" y="6"/>
                  </a:lnTo>
                  <a:lnTo>
                    <a:pt x="25" y="6"/>
                  </a:lnTo>
                  <a:lnTo>
                    <a:pt x="25" y="9"/>
                  </a:lnTo>
                  <a:lnTo>
                    <a:pt x="25" y="15"/>
                  </a:lnTo>
                  <a:lnTo>
                    <a:pt x="25" y="21"/>
                  </a:lnTo>
                  <a:lnTo>
                    <a:pt x="25" y="24"/>
                  </a:lnTo>
                  <a:lnTo>
                    <a:pt x="22" y="24"/>
                  </a:lnTo>
                  <a:lnTo>
                    <a:pt x="25" y="2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1" name="Freeform 103"/>
            <p:cNvSpPr>
              <a:spLocks/>
            </p:cNvSpPr>
            <p:nvPr/>
          </p:nvSpPr>
          <p:spPr bwMode="auto">
            <a:xfrm>
              <a:off x="3271522" y="3416302"/>
              <a:ext cx="103717" cy="122767"/>
            </a:xfrm>
            <a:custGeom>
              <a:avLst/>
              <a:gdLst>
                <a:gd name="T0" fmla="*/ 24 w 49"/>
                <a:gd name="T1" fmla="*/ 58 h 58"/>
                <a:gd name="T2" fmla="*/ 15 w 49"/>
                <a:gd name="T3" fmla="*/ 55 h 58"/>
                <a:gd name="T4" fmla="*/ 18 w 49"/>
                <a:gd name="T5" fmla="*/ 55 h 58"/>
                <a:gd name="T6" fmla="*/ 18 w 49"/>
                <a:gd name="T7" fmla="*/ 49 h 58"/>
                <a:gd name="T8" fmla="*/ 15 w 49"/>
                <a:gd name="T9" fmla="*/ 49 h 58"/>
                <a:gd name="T10" fmla="*/ 3 w 49"/>
                <a:gd name="T11" fmla="*/ 49 h 58"/>
                <a:gd name="T12" fmla="*/ 0 w 49"/>
                <a:gd name="T13" fmla="*/ 43 h 58"/>
                <a:gd name="T14" fmla="*/ 0 w 49"/>
                <a:gd name="T15" fmla="*/ 40 h 58"/>
                <a:gd name="T16" fmla="*/ 3 w 49"/>
                <a:gd name="T17" fmla="*/ 34 h 58"/>
                <a:gd name="T18" fmla="*/ 0 w 49"/>
                <a:gd name="T19" fmla="*/ 31 h 58"/>
                <a:gd name="T20" fmla="*/ 0 w 49"/>
                <a:gd name="T21" fmla="*/ 25 h 58"/>
                <a:gd name="T22" fmla="*/ 3 w 49"/>
                <a:gd name="T23" fmla="*/ 19 h 58"/>
                <a:gd name="T24" fmla="*/ 9 w 49"/>
                <a:gd name="T25" fmla="*/ 19 h 58"/>
                <a:gd name="T26" fmla="*/ 15 w 49"/>
                <a:gd name="T27" fmla="*/ 16 h 58"/>
                <a:gd name="T28" fmla="*/ 15 w 49"/>
                <a:gd name="T29" fmla="*/ 9 h 58"/>
                <a:gd name="T30" fmla="*/ 18 w 49"/>
                <a:gd name="T31" fmla="*/ 9 h 58"/>
                <a:gd name="T32" fmla="*/ 18 w 49"/>
                <a:gd name="T33" fmla="*/ 16 h 58"/>
                <a:gd name="T34" fmla="*/ 15 w 49"/>
                <a:gd name="T35" fmla="*/ 19 h 58"/>
                <a:gd name="T36" fmla="*/ 18 w 49"/>
                <a:gd name="T37" fmla="*/ 25 h 58"/>
                <a:gd name="T38" fmla="*/ 24 w 49"/>
                <a:gd name="T39" fmla="*/ 25 h 58"/>
                <a:gd name="T40" fmla="*/ 24 w 49"/>
                <a:gd name="T41" fmla="*/ 19 h 58"/>
                <a:gd name="T42" fmla="*/ 24 w 49"/>
                <a:gd name="T43" fmla="*/ 16 h 58"/>
                <a:gd name="T44" fmla="*/ 31 w 49"/>
                <a:gd name="T45" fmla="*/ 16 h 58"/>
                <a:gd name="T46" fmla="*/ 34 w 49"/>
                <a:gd name="T47" fmla="*/ 16 h 58"/>
                <a:gd name="T48" fmla="*/ 40 w 49"/>
                <a:gd name="T49" fmla="*/ 9 h 58"/>
                <a:gd name="T50" fmla="*/ 34 w 49"/>
                <a:gd name="T51" fmla="*/ 3 h 58"/>
                <a:gd name="T52" fmla="*/ 31 w 49"/>
                <a:gd name="T53" fmla="*/ 3 h 58"/>
                <a:gd name="T54" fmla="*/ 34 w 49"/>
                <a:gd name="T55" fmla="*/ 0 h 58"/>
                <a:gd name="T56" fmla="*/ 40 w 49"/>
                <a:gd name="T57" fmla="*/ 0 h 58"/>
                <a:gd name="T58" fmla="*/ 49 w 49"/>
                <a:gd name="T59" fmla="*/ 0 h 58"/>
                <a:gd name="T60" fmla="*/ 46 w 49"/>
                <a:gd name="T61" fmla="*/ 3 h 58"/>
                <a:gd name="T62" fmla="*/ 49 w 49"/>
                <a:gd name="T63" fmla="*/ 3 h 58"/>
                <a:gd name="T64" fmla="*/ 46 w 49"/>
                <a:gd name="T65" fmla="*/ 9 h 58"/>
                <a:gd name="T66" fmla="*/ 49 w 49"/>
                <a:gd name="T67" fmla="*/ 19 h 58"/>
                <a:gd name="T68" fmla="*/ 46 w 49"/>
                <a:gd name="T69" fmla="*/ 25 h 58"/>
                <a:gd name="T70" fmla="*/ 34 w 49"/>
                <a:gd name="T71" fmla="*/ 34 h 58"/>
                <a:gd name="T72" fmla="*/ 40 w 49"/>
                <a:gd name="T73" fmla="*/ 40 h 58"/>
                <a:gd name="T74" fmla="*/ 34 w 49"/>
                <a:gd name="T75" fmla="*/ 49 h 58"/>
                <a:gd name="T76" fmla="*/ 31 w 49"/>
                <a:gd name="T77" fmla="*/ 49 h 58"/>
                <a:gd name="T78" fmla="*/ 24 w 49"/>
                <a:gd name="T79" fmla="*/ 55 h 58"/>
                <a:gd name="T80" fmla="*/ 31 w 49"/>
                <a:gd name="T81" fmla="*/ 58 h 58"/>
                <a:gd name="T82" fmla="*/ 24 w 49"/>
                <a:gd name="T83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" h="58">
                  <a:moveTo>
                    <a:pt x="24" y="58"/>
                  </a:moveTo>
                  <a:lnTo>
                    <a:pt x="15" y="55"/>
                  </a:lnTo>
                  <a:lnTo>
                    <a:pt x="18" y="55"/>
                  </a:lnTo>
                  <a:lnTo>
                    <a:pt x="18" y="49"/>
                  </a:lnTo>
                  <a:lnTo>
                    <a:pt x="15" y="49"/>
                  </a:lnTo>
                  <a:lnTo>
                    <a:pt x="3" y="49"/>
                  </a:lnTo>
                  <a:lnTo>
                    <a:pt x="0" y="43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3" y="19"/>
                  </a:lnTo>
                  <a:lnTo>
                    <a:pt x="9" y="19"/>
                  </a:lnTo>
                  <a:lnTo>
                    <a:pt x="15" y="16"/>
                  </a:lnTo>
                  <a:lnTo>
                    <a:pt x="15" y="9"/>
                  </a:lnTo>
                  <a:lnTo>
                    <a:pt x="18" y="9"/>
                  </a:lnTo>
                  <a:lnTo>
                    <a:pt x="18" y="16"/>
                  </a:lnTo>
                  <a:lnTo>
                    <a:pt x="15" y="19"/>
                  </a:lnTo>
                  <a:lnTo>
                    <a:pt x="18" y="25"/>
                  </a:lnTo>
                  <a:lnTo>
                    <a:pt x="24" y="25"/>
                  </a:lnTo>
                  <a:lnTo>
                    <a:pt x="24" y="19"/>
                  </a:lnTo>
                  <a:lnTo>
                    <a:pt x="24" y="16"/>
                  </a:lnTo>
                  <a:lnTo>
                    <a:pt x="31" y="16"/>
                  </a:lnTo>
                  <a:lnTo>
                    <a:pt x="34" y="16"/>
                  </a:lnTo>
                  <a:lnTo>
                    <a:pt x="40" y="9"/>
                  </a:lnTo>
                  <a:lnTo>
                    <a:pt x="34" y="3"/>
                  </a:lnTo>
                  <a:lnTo>
                    <a:pt x="31" y="3"/>
                  </a:lnTo>
                  <a:lnTo>
                    <a:pt x="34" y="0"/>
                  </a:lnTo>
                  <a:lnTo>
                    <a:pt x="40" y="0"/>
                  </a:lnTo>
                  <a:lnTo>
                    <a:pt x="49" y="0"/>
                  </a:lnTo>
                  <a:lnTo>
                    <a:pt x="46" y="3"/>
                  </a:lnTo>
                  <a:lnTo>
                    <a:pt x="49" y="3"/>
                  </a:lnTo>
                  <a:lnTo>
                    <a:pt x="46" y="9"/>
                  </a:lnTo>
                  <a:lnTo>
                    <a:pt x="49" y="19"/>
                  </a:lnTo>
                  <a:lnTo>
                    <a:pt x="46" y="25"/>
                  </a:lnTo>
                  <a:lnTo>
                    <a:pt x="34" y="34"/>
                  </a:lnTo>
                  <a:lnTo>
                    <a:pt x="40" y="40"/>
                  </a:lnTo>
                  <a:lnTo>
                    <a:pt x="34" y="49"/>
                  </a:lnTo>
                  <a:lnTo>
                    <a:pt x="31" y="49"/>
                  </a:lnTo>
                  <a:lnTo>
                    <a:pt x="24" y="55"/>
                  </a:lnTo>
                  <a:lnTo>
                    <a:pt x="31" y="58"/>
                  </a:lnTo>
                  <a:lnTo>
                    <a:pt x="24" y="5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2" name="Freeform 104"/>
            <p:cNvSpPr>
              <a:spLocks/>
            </p:cNvSpPr>
            <p:nvPr/>
          </p:nvSpPr>
          <p:spPr bwMode="auto">
            <a:xfrm>
              <a:off x="3271522" y="3416302"/>
              <a:ext cx="103717" cy="122767"/>
            </a:xfrm>
            <a:custGeom>
              <a:avLst/>
              <a:gdLst>
                <a:gd name="T0" fmla="*/ 24 w 49"/>
                <a:gd name="T1" fmla="*/ 58 h 58"/>
                <a:gd name="T2" fmla="*/ 15 w 49"/>
                <a:gd name="T3" fmla="*/ 55 h 58"/>
                <a:gd name="T4" fmla="*/ 18 w 49"/>
                <a:gd name="T5" fmla="*/ 55 h 58"/>
                <a:gd name="T6" fmla="*/ 18 w 49"/>
                <a:gd name="T7" fmla="*/ 49 h 58"/>
                <a:gd name="T8" fmla="*/ 15 w 49"/>
                <a:gd name="T9" fmla="*/ 49 h 58"/>
                <a:gd name="T10" fmla="*/ 3 w 49"/>
                <a:gd name="T11" fmla="*/ 49 h 58"/>
                <a:gd name="T12" fmla="*/ 0 w 49"/>
                <a:gd name="T13" fmla="*/ 43 h 58"/>
                <a:gd name="T14" fmla="*/ 0 w 49"/>
                <a:gd name="T15" fmla="*/ 40 h 58"/>
                <a:gd name="T16" fmla="*/ 3 w 49"/>
                <a:gd name="T17" fmla="*/ 34 h 58"/>
                <a:gd name="T18" fmla="*/ 0 w 49"/>
                <a:gd name="T19" fmla="*/ 31 h 58"/>
                <a:gd name="T20" fmla="*/ 0 w 49"/>
                <a:gd name="T21" fmla="*/ 25 h 58"/>
                <a:gd name="T22" fmla="*/ 3 w 49"/>
                <a:gd name="T23" fmla="*/ 19 h 58"/>
                <a:gd name="T24" fmla="*/ 9 w 49"/>
                <a:gd name="T25" fmla="*/ 19 h 58"/>
                <a:gd name="T26" fmla="*/ 15 w 49"/>
                <a:gd name="T27" fmla="*/ 16 h 58"/>
                <a:gd name="T28" fmla="*/ 15 w 49"/>
                <a:gd name="T29" fmla="*/ 9 h 58"/>
                <a:gd name="T30" fmla="*/ 18 w 49"/>
                <a:gd name="T31" fmla="*/ 9 h 58"/>
                <a:gd name="T32" fmla="*/ 18 w 49"/>
                <a:gd name="T33" fmla="*/ 16 h 58"/>
                <a:gd name="T34" fmla="*/ 15 w 49"/>
                <a:gd name="T35" fmla="*/ 19 h 58"/>
                <a:gd name="T36" fmla="*/ 18 w 49"/>
                <a:gd name="T37" fmla="*/ 25 h 58"/>
                <a:gd name="T38" fmla="*/ 24 w 49"/>
                <a:gd name="T39" fmla="*/ 25 h 58"/>
                <a:gd name="T40" fmla="*/ 24 w 49"/>
                <a:gd name="T41" fmla="*/ 19 h 58"/>
                <a:gd name="T42" fmla="*/ 24 w 49"/>
                <a:gd name="T43" fmla="*/ 16 h 58"/>
                <a:gd name="T44" fmla="*/ 31 w 49"/>
                <a:gd name="T45" fmla="*/ 16 h 58"/>
                <a:gd name="T46" fmla="*/ 34 w 49"/>
                <a:gd name="T47" fmla="*/ 16 h 58"/>
                <a:gd name="T48" fmla="*/ 40 w 49"/>
                <a:gd name="T49" fmla="*/ 9 h 58"/>
                <a:gd name="T50" fmla="*/ 34 w 49"/>
                <a:gd name="T51" fmla="*/ 3 h 58"/>
                <a:gd name="T52" fmla="*/ 31 w 49"/>
                <a:gd name="T53" fmla="*/ 3 h 58"/>
                <a:gd name="T54" fmla="*/ 34 w 49"/>
                <a:gd name="T55" fmla="*/ 0 h 58"/>
                <a:gd name="T56" fmla="*/ 40 w 49"/>
                <a:gd name="T57" fmla="*/ 0 h 58"/>
                <a:gd name="T58" fmla="*/ 49 w 49"/>
                <a:gd name="T59" fmla="*/ 0 h 58"/>
                <a:gd name="T60" fmla="*/ 46 w 49"/>
                <a:gd name="T61" fmla="*/ 3 h 58"/>
                <a:gd name="T62" fmla="*/ 49 w 49"/>
                <a:gd name="T63" fmla="*/ 3 h 58"/>
                <a:gd name="T64" fmla="*/ 46 w 49"/>
                <a:gd name="T65" fmla="*/ 9 h 58"/>
                <a:gd name="T66" fmla="*/ 49 w 49"/>
                <a:gd name="T67" fmla="*/ 19 h 58"/>
                <a:gd name="T68" fmla="*/ 46 w 49"/>
                <a:gd name="T69" fmla="*/ 25 h 58"/>
                <a:gd name="T70" fmla="*/ 34 w 49"/>
                <a:gd name="T71" fmla="*/ 34 h 58"/>
                <a:gd name="T72" fmla="*/ 40 w 49"/>
                <a:gd name="T73" fmla="*/ 40 h 58"/>
                <a:gd name="T74" fmla="*/ 34 w 49"/>
                <a:gd name="T75" fmla="*/ 49 h 58"/>
                <a:gd name="T76" fmla="*/ 31 w 49"/>
                <a:gd name="T77" fmla="*/ 49 h 58"/>
                <a:gd name="T78" fmla="*/ 24 w 49"/>
                <a:gd name="T79" fmla="*/ 55 h 58"/>
                <a:gd name="T80" fmla="*/ 31 w 49"/>
                <a:gd name="T81" fmla="*/ 58 h 58"/>
                <a:gd name="T82" fmla="*/ 24 w 49"/>
                <a:gd name="T83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" h="58">
                  <a:moveTo>
                    <a:pt x="24" y="58"/>
                  </a:moveTo>
                  <a:lnTo>
                    <a:pt x="15" y="55"/>
                  </a:lnTo>
                  <a:lnTo>
                    <a:pt x="18" y="55"/>
                  </a:lnTo>
                  <a:lnTo>
                    <a:pt x="18" y="49"/>
                  </a:lnTo>
                  <a:lnTo>
                    <a:pt x="15" y="49"/>
                  </a:lnTo>
                  <a:lnTo>
                    <a:pt x="3" y="49"/>
                  </a:lnTo>
                  <a:lnTo>
                    <a:pt x="0" y="43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3" y="19"/>
                  </a:lnTo>
                  <a:lnTo>
                    <a:pt x="9" y="19"/>
                  </a:lnTo>
                  <a:lnTo>
                    <a:pt x="15" y="16"/>
                  </a:lnTo>
                  <a:lnTo>
                    <a:pt x="15" y="9"/>
                  </a:lnTo>
                  <a:lnTo>
                    <a:pt x="18" y="9"/>
                  </a:lnTo>
                  <a:lnTo>
                    <a:pt x="18" y="16"/>
                  </a:lnTo>
                  <a:lnTo>
                    <a:pt x="15" y="19"/>
                  </a:lnTo>
                  <a:lnTo>
                    <a:pt x="18" y="25"/>
                  </a:lnTo>
                  <a:lnTo>
                    <a:pt x="24" y="25"/>
                  </a:lnTo>
                  <a:lnTo>
                    <a:pt x="24" y="19"/>
                  </a:lnTo>
                  <a:lnTo>
                    <a:pt x="24" y="16"/>
                  </a:lnTo>
                  <a:lnTo>
                    <a:pt x="31" y="16"/>
                  </a:lnTo>
                  <a:lnTo>
                    <a:pt x="34" y="16"/>
                  </a:lnTo>
                  <a:lnTo>
                    <a:pt x="40" y="9"/>
                  </a:lnTo>
                  <a:lnTo>
                    <a:pt x="34" y="3"/>
                  </a:lnTo>
                  <a:lnTo>
                    <a:pt x="31" y="3"/>
                  </a:lnTo>
                  <a:lnTo>
                    <a:pt x="34" y="0"/>
                  </a:lnTo>
                  <a:lnTo>
                    <a:pt x="40" y="0"/>
                  </a:lnTo>
                  <a:lnTo>
                    <a:pt x="49" y="0"/>
                  </a:lnTo>
                  <a:lnTo>
                    <a:pt x="46" y="3"/>
                  </a:lnTo>
                  <a:lnTo>
                    <a:pt x="49" y="3"/>
                  </a:lnTo>
                  <a:lnTo>
                    <a:pt x="46" y="9"/>
                  </a:lnTo>
                  <a:lnTo>
                    <a:pt x="49" y="19"/>
                  </a:lnTo>
                  <a:lnTo>
                    <a:pt x="46" y="25"/>
                  </a:lnTo>
                  <a:lnTo>
                    <a:pt x="34" y="34"/>
                  </a:lnTo>
                  <a:lnTo>
                    <a:pt x="40" y="40"/>
                  </a:lnTo>
                  <a:lnTo>
                    <a:pt x="34" y="49"/>
                  </a:lnTo>
                  <a:lnTo>
                    <a:pt x="31" y="49"/>
                  </a:lnTo>
                  <a:lnTo>
                    <a:pt x="24" y="55"/>
                  </a:lnTo>
                  <a:lnTo>
                    <a:pt x="31" y="58"/>
                  </a:lnTo>
                  <a:lnTo>
                    <a:pt x="24" y="5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3" name="Freeform 105"/>
            <p:cNvSpPr>
              <a:spLocks/>
            </p:cNvSpPr>
            <p:nvPr/>
          </p:nvSpPr>
          <p:spPr bwMode="auto">
            <a:xfrm>
              <a:off x="3258821" y="3551768"/>
              <a:ext cx="44451" cy="33867"/>
            </a:xfrm>
            <a:custGeom>
              <a:avLst/>
              <a:gdLst>
                <a:gd name="T0" fmla="*/ 15 w 21"/>
                <a:gd name="T1" fmla="*/ 16 h 16"/>
                <a:gd name="T2" fmla="*/ 9 w 21"/>
                <a:gd name="T3" fmla="*/ 16 h 16"/>
                <a:gd name="T4" fmla="*/ 6 w 21"/>
                <a:gd name="T5" fmla="*/ 10 h 16"/>
                <a:gd name="T6" fmla="*/ 0 w 21"/>
                <a:gd name="T7" fmla="*/ 7 h 16"/>
                <a:gd name="T8" fmla="*/ 0 w 21"/>
                <a:gd name="T9" fmla="*/ 0 h 16"/>
                <a:gd name="T10" fmla="*/ 6 w 21"/>
                <a:gd name="T11" fmla="*/ 0 h 16"/>
                <a:gd name="T12" fmla="*/ 9 w 21"/>
                <a:gd name="T13" fmla="*/ 0 h 16"/>
                <a:gd name="T14" fmla="*/ 9 w 21"/>
                <a:gd name="T15" fmla="*/ 7 h 16"/>
                <a:gd name="T16" fmla="*/ 15 w 21"/>
                <a:gd name="T17" fmla="*/ 7 h 16"/>
                <a:gd name="T18" fmla="*/ 21 w 21"/>
                <a:gd name="T19" fmla="*/ 10 h 16"/>
                <a:gd name="T20" fmla="*/ 21 w 21"/>
                <a:gd name="T21" fmla="*/ 16 h 16"/>
                <a:gd name="T22" fmla="*/ 15 w 21"/>
                <a:gd name="T2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6">
                  <a:moveTo>
                    <a:pt x="15" y="16"/>
                  </a:moveTo>
                  <a:lnTo>
                    <a:pt x="9" y="16"/>
                  </a:lnTo>
                  <a:lnTo>
                    <a:pt x="6" y="10"/>
                  </a:lnTo>
                  <a:lnTo>
                    <a:pt x="0" y="7"/>
                  </a:lnTo>
                  <a:lnTo>
                    <a:pt x="0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9" y="7"/>
                  </a:lnTo>
                  <a:lnTo>
                    <a:pt x="15" y="7"/>
                  </a:lnTo>
                  <a:lnTo>
                    <a:pt x="21" y="10"/>
                  </a:lnTo>
                  <a:lnTo>
                    <a:pt x="21" y="16"/>
                  </a:lnTo>
                  <a:lnTo>
                    <a:pt x="15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4" name="Freeform 106"/>
            <p:cNvSpPr>
              <a:spLocks/>
            </p:cNvSpPr>
            <p:nvPr/>
          </p:nvSpPr>
          <p:spPr bwMode="auto">
            <a:xfrm>
              <a:off x="3258821" y="3551768"/>
              <a:ext cx="44451" cy="33867"/>
            </a:xfrm>
            <a:custGeom>
              <a:avLst/>
              <a:gdLst>
                <a:gd name="T0" fmla="*/ 15 w 21"/>
                <a:gd name="T1" fmla="*/ 16 h 16"/>
                <a:gd name="T2" fmla="*/ 9 w 21"/>
                <a:gd name="T3" fmla="*/ 16 h 16"/>
                <a:gd name="T4" fmla="*/ 6 w 21"/>
                <a:gd name="T5" fmla="*/ 10 h 16"/>
                <a:gd name="T6" fmla="*/ 0 w 21"/>
                <a:gd name="T7" fmla="*/ 7 h 16"/>
                <a:gd name="T8" fmla="*/ 0 w 21"/>
                <a:gd name="T9" fmla="*/ 0 h 16"/>
                <a:gd name="T10" fmla="*/ 6 w 21"/>
                <a:gd name="T11" fmla="*/ 0 h 16"/>
                <a:gd name="T12" fmla="*/ 9 w 21"/>
                <a:gd name="T13" fmla="*/ 0 h 16"/>
                <a:gd name="T14" fmla="*/ 9 w 21"/>
                <a:gd name="T15" fmla="*/ 7 h 16"/>
                <a:gd name="T16" fmla="*/ 15 w 21"/>
                <a:gd name="T17" fmla="*/ 7 h 16"/>
                <a:gd name="T18" fmla="*/ 21 w 21"/>
                <a:gd name="T19" fmla="*/ 10 h 16"/>
                <a:gd name="T20" fmla="*/ 21 w 21"/>
                <a:gd name="T21" fmla="*/ 16 h 16"/>
                <a:gd name="T22" fmla="*/ 15 w 21"/>
                <a:gd name="T2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6">
                  <a:moveTo>
                    <a:pt x="15" y="16"/>
                  </a:moveTo>
                  <a:lnTo>
                    <a:pt x="9" y="16"/>
                  </a:lnTo>
                  <a:lnTo>
                    <a:pt x="6" y="10"/>
                  </a:lnTo>
                  <a:lnTo>
                    <a:pt x="0" y="7"/>
                  </a:lnTo>
                  <a:lnTo>
                    <a:pt x="0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9" y="7"/>
                  </a:lnTo>
                  <a:lnTo>
                    <a:pt x="15" y="7"/>
                  </a:lnTo>
                  <a:lnTo>
                    <a:pt x="21" y="10"/>
                  </a:lnTo>
                  <a:lnTo>
                    <a:pt x="21" y="16"/>
                  </a:lnTo>
                  <a:lnTo>
                    <a:pt x="15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5" name="Freeform 107"/>
            <p:cNvSpPr>
              <a:spLocks/>
            </p:cNvSpPr>
            <p:nvPr/>
          </p:nvSpPr>
          <p:spPr bwMode="auto">
            <a:xfrm>
              <a:off x="3309622" y="3551768"/>
              <a:ext cx="27517" cy="33867"/>
            </a:xfrm>
            <a:custGeom>
              <a:avLst/>
              <a:gdLst>
                <a:gd name="T0" fmla="*/ 0 w 13"/>
                <a:gd name="T1" fmla="*/ 10 h 16"/>
                <a:gd name="T2" fmla="*/ 0 w 13"/>
                <a:gd name="T3" fmla="*/ 7 h 16"/>
                <a:gd name="T4" fmla="*/ 0 w 13"/>
                <a:gd name="T5" fmla="*/ 0 h 16"/>
                <a:gd name="T6" fmla="*/ 6 w 13"/>
                <a:gd name="T7" fmla="*/ 7 h 16"/>
                <a:gd name="T8" fmla="*/ 13 w 13"/>
                <a:gd name="T9" fmla="*/ 7 h 16"/>
                <a:gd name="T10" fmla="*/ 13 w 13"/>
                <a:gd name="T11" fmla="*/ 10 h 16"/>
                <a:gd name="T12" fmla="*/ 6 w 13"/>
                <a:gd name="T13" fmla="*/ 10 h 16"/>
                <a:gd name="T14" fmla="*/ 6 w 13"/>
                <a:gd name="T15" fmla="*/ 16 h 16"/>
                <a:gd name="T16" fmla="*/ 0 w 13"/>
                <a:gd name="T17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0" y="10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6" y="7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6" y="10"/>
                  </a:lnTo>
                  <a:lnTo>
                    <a:pt x="6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6" name="Freeform 108"/>
            <p:cNvSpPr>
              <a:spLocks/>
            </p:cNvSpPr>
            <p:nvPr/>
          </p:nvSpPr>
          <p:spPr bwMode="auto">
            <a:xfrm>
              <a:off x="3309622" y="3551768"/>
              <a:ext cx="27517" cy="33867"/>
            </a:xfrm>
            <a:custGeom>
              <a:avLst/>
              <a:gdLst>
                <a:gd name="T0" fmla="*/ 0 w 13"/>
                <a:gd name="T1" fmla="*/ 10 h 16"/>
                <a:gd name="T2" fmla="*/ 0 w 13"/>
                <a:gd name="T3" fmla="*/ 7 h 16"/>
                <a:gd name="T4" fmla="*/ 0 w 13"/>
                <a:gd name="T5" fmla="*/ 0 h 16"/>
                <a:gd name="T6" fmla="*/ 6 w 13"/>
                <a:gd name="T7" fmla="*/ 7 h 16"/>
                <a:gd name="T8" fmla="*/ 13 w 13"/>
                <a:gd name="T9" fmla="*/ 7 h 16"/>
                <a:gd name="T10" fmla="*/ 13 w 13"/>
                <a:gd name="T11" fmla="*/ 10 h 16"/>
                <a:gd name="T12" fmla="*/ 6 w 13"/>
                <a:gd name="T13" fmla="*/ 10 h 16"/>
                <a:gd name="T14" fmla="*/ 6 w 13"/>
                <a:gd name="T15" fmla="*/ 16 h 16"/>
                <a:gd name="T16" fmla="*/ 0 w 13"/>
                <a:gd name="T17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6">
                  <a:moveTo>
                    <a:pt x="0" y="10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6" y="7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6" y="10"/>
                  </a:lnTo>
                  <a:lnTo>
                    <a:pt x="6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7" name="Freeform 109"/>
            <p:cNvSpPr>
              <a:spLocks/>
            </p:cNvSpPr>
            <p:nvPr/>
          </p:nvSpPr>
          <p:spPr bwMode="auto">
            <a:xfrm>
              <a:off x="3271522" y="4004736"/>
              <a:ext cx="814917" cy="395817"/>
            </a:xfrm>
            <a:custGeom>
              <a:avLst/>
              <a:gdLst>
                <a:gd name="T0" fmla="*/ 370 w 385"/>
                <a:gd name="T1" fmla="*/ 135 h 187"/>
                <a:gd name="T2" fmla="*/ 379 w 385"/>
                <a:gd name="T3" fmla="*/ 126 h 187"/>
                <a:gd name="T4" fmla="*/ 385 w 385"/>
                <a:gd name="T5" fmla="*/ 110 h 187"/>
                <a:gd name="T6" fmla="*/ 373 w 385"/>
                <a:gd name="T7" fmla="*/ 104 h 187"/>
                <a:gd name="T8" fmla="*/ 357 w 385"/>
                <a:gd name="T9" fmla="*/ 95 h 187"/>
                <a:gd name="T10" fmla="*/ 342 w 385"/>
                <a:gd name="T11" fmla="*/ 77 h 187"/>
                <a:gd name="T12" fmla="*/ 318 w 385"/>
                <a:gd name="T13" fmla="*/ 95 h 187"/>
                <a:gd name="T14" fmla="*/ 312 w 385"/>
                <a:gd name="T15" fmla="*/ 80 h 187"/>
                <a:gd name="T16" fmla="*/ 290 w 385"/>
                <a:gd name="T17" fmla="*/ 83 h 187"/>
                <a:gd name="T18" fmla="*/ 287 w 385"/>
                <a:gd name="T19" fmla="*/ 83 h 187"/>
                <a:gd name="T20" fmla="*/ 272 w 385"/>
                <a:gd name="T21" fmla="*/ 83 h 187"/>
                <a:gd name="T22" fmla="*/ 250 w 385"/>
                <a:gd name="T23" fmla="*/ 83 h 187"/>
                <a:gd name="T24" fmla="*/ 235 w 385"/>
                <a:gd name="T25" fmla="*/ 68 h 187"/>
                <a:gd name="T26" fmla="*/ 211 w 385"/>
                <a:gd name="T27" fmla="*/ 59 h 187"/>
                <a:gd name="T28" fmla="*/ 192 w 385"/>
                <a:gd name="T29" fmla="*/ 43 h 187"/>
                <a:gd name="T30" fmla="*/ 180 w 385"/>
                <a:gd name="T31" fmla="*/ 49 h 187"/>
                <a:gd name="T32" fmla="*/ 171 w 385"/>
                <a:gd name="T33" fmla="*/ 59 h 187"/>
                <a:gd name="T34" fmla="*/ 150 w 385"/>
                <a:gd name="T35" fmla="*/ 43 h 187"/>
                <a:gd name="T36" fmla="*/ 156 w 385"/>
                <a:gd name="T37" fmla="*/ 28 h 187"/>
                <a:gd name="T38" fmla="*/ 131 w 385"/>
                <a:gd name="T39" fmla="*/ 25 h 187"/>
                <a:gd name="T40" fmla="*/ 119 w 385"/>
                <a:gd name="T41" fmla="*/ 13 h 187"/>
                <a:gd name="T42" fmla="*/ 116 w 385"/>
                <a:gd name="T43" fmla="*/ 0 h 187"/>
                <a:gd name="T44" fmla="*/ 101 w 385"/>
                <a:gd name="T45" fmla="*/ 10 h 187"/>
                <a:gd name="T46" fmla="*/ 92 w 385"/>
                <a:gd name="T47" fmla="*/ 0 h 187"/>
                <a:gd name="T48" fmla="*/ 70 w 385"/>
                <a:gd name="T49" fmla="*/ 13 h 187"/>
                <a:gd name="T50" fmla="*/ 46 w 385"/>
                <a:gd name="T51" fmla="*/ 28 h 187"/>
                <a:gd name="T52" fmla="*/ 21 w 385"/>
                <a:gd name="T53" fmla="*/ 34 h 187"/>
                <a:gd name="T54" fmla="*/ 6 w 385"/>
                <a:gd name="T55" fmla="*/ 28 h 187"/>
                <a:gd name="T56" fmla="*/ 6 w 385"/>
                <a:gd name="T57" fmla="*/ 43 h 187"/>
                <a:gd name="T58" fmla="*/ 15 w 385"/>
                <a:gd name="T59" fmla="*/ 59 h 187"/>
                <a:gd name="T60" fmla="*/ 21 w 385"/>
                <a:gd name="T61" fmla="*/ 80 h 187"/>
                <a:gd name="T62" fmla="*/ 37 w 385"/>
                <a:gd name="T63" fmla="*/ 104 h 187"/>
                <a:gd name="T64" fmla="*/ 49 w 385"/>
                <a:gd name="T65" fmla="*/ 114 h 187"/>
                <a:gd name="T66" fmla="*/ 61 w 385"/>
                <a:gd name="T67" fmla="*/ 129 h 187"/>
                <a:gd name="T68" fmla="*/ 79 w 385"/>
                <a:gd name="T69" fmla="*/ 135 h 187"/>
                <a:gd name="T70" fmla="*/ 95 w 385"/>
                <a:gd name="T71" fmla="*/ 123 h 187"/>
                <a:gd name="T72" fmla="*/ 110 w 385"/>
                <a:gd name="T73" fmla="*/ 120 h 187"/>
                <a:gd name="T74" fmla="*/ 125 w 385"/>
                <a:gd name="T75" fmla="*/ 123 h 187"/>
                <a:gd name="T76" fmla="*/ 144 w 385"/>
                <a:gd name="T77" fmla="*/ 129 h 187"/>
                <a:gd name="T78" fmla="*/ 156 w 385"/>
                <a:gd name="T79" fmla="*/ 138 h 187"/>
                <a:gd name="T80" fmla="*/ 168 w 385"/>
                <a:gd name="T81" fmla="*/ 144 h 187"/>
                <a:gd name="T82" fmla="*/ 165 w 385"/>
                <a:gd name="T83" fmla="*/ 159 h 187"/>
                <a:gd name="T84" fmla="*/ 186 w 385"/>
                <a:gd name="T85" fmla="*/ 175 h 187"/>
                <a:gd name="T86" fmla="*/ 202 w 385"/>
                <a:gd name="T87" fmla="*/ 184 h 187"/>
                <a:gd name="T88" fmla="*/ 220 w 385"/>
                <a:gd name="T89" fmla="*/ 184 h 187"/>
                <a:gd name="T90" fmla="*/ 235 w 385"/>
                <a:gd name="T91" fmla="*/ 181 h 187"/>
                <a:gd name="T92" fmla="*/ 244 w 385"/>
                <a:gd name="T93" fmla="*/ 172 h 187"/>
                <a:gd name="T94" fmla="*/ 263 w 385"/>
                <a:gd name="T95" fmla="*/ 169 h 187"/>
                <a:gd name="T96" fmla="*/ 281 w 385"/>
                <a:gd name="T97" fmla="*/ 159 h 187"/>
                <a:gd name="T98" fmla="*/ 302 w 385"/>
                <a:gd name="T99" fmla="*/ 144 h 187"/>
                <a:gd name="T100" fmla="*/ 312 w 385"/>
                <a:gd name="T101" fmla="*/ 135 h 187"/>
                <a:gd name="T102" fmla="*/ 333 w 385"/>
                <a:gd name="T103" fmla="*/ 135 h 187"/>
                <a:gd name="T104" fmla="*/ 336 w 385"/>
                <a:gd name="T105" fmla="*/ 138 h 187"/>
                <a:gd name="T106" fmla="*/ 363 w 385"/>
                <a:gd name="T107" fmla="*/ 1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5" h="187">
                  <a:moveTo>
                    <a:pt x="370" y="147"/>
                  </a:moveTo>
                  <a:lnTo>
                    <a:pt x="373" y="138"/>
                  </a:lnTo>
                  <a:lnTo>
                    <a:pt x="370" y="135"/>
                  </a:lnTo>
                  <a:lnTo>
                    <a:pt x="373" y="129"/>
                  </a:lnTo>
                  <a:lnTo>
                    <a:pt x="376" y="126"/>
                  </a:lnTo>
                  <a:lnTo>
                    <a:pt x="379" y="126"/>
                  </a:lnTo>
                  <a:lnTo>
                    <a:pt x="379" y="120"/>
                  </a:lnTo>
                  <a:lnTo>
                    <a:pt x="382" y="114"/>
                  </a:lnTo>
                  <a:lnTo>
                    <a:pt x="385" y="110"/>
                  </a:lnTo>
                  <a:lnTo>
                    <a:pt x="385" y="104"/>
                  </a:lnTo>
                  <a:lnTo>
                    <a:pt x="376" y="104"/>
                  </a:lnTo>
                  <a:lnTo>
                    <a:pt x="373" y="104"/>
                  </a:lnTo>
                  <a:lnTo>
                    <a:pt x="367" y="104"/>
                  </a:lnTo>
                  <a:lnTo>
                    <a:pt x="360" y="98"/>
                  </a:lnTo>
                  <a:lnTo>
                    <a:pt x="357" y="95"/>
                  </a:lnTo>
                  <a:lnTo>
                    <a:pt x="351" y="89"/>
                  </a:lnTo>
                  <a:lnTo>
                    <a:pt x="345" y="89"/>
                  </a:lnTo>
                  <a:lnTo>
                    <a:pt x="342" y="77"/>
                  </a:lnTo>
                  <a:lnTo>
                    <a:pt x="336" y="83"/>
                  </a:lnTo>
                  <a:lnTo>
                    <a:pt x="333" y="89"/>
                  </a:lnTo>
                  <a:lnTo>
                    <a:pt x="318" y="95"/>
                  </a:lnTo>
                  <a:lnTo>
                    <a:pt x="318" y="89"/>
                  </a:lnTo>
                  <a:lnTo>
                    <a:pt x="315" y="77"/>
                  </a:lnTo>
                  <a:lnTo>
                    <a:pt x="312" y="80"/>
                  </a:lnTo>
                  <a:lnTo>
                    <a:pt x="305" y="83"/>
                  </a:lnTo>
                  <a:lnTo>
                    <a:pt x="302" y="80"/>
                  </a:lnTo>
                  <a:lnTo>
                    <a:pt x="290" y="83"/>
                  </a:lnTo>
                  <a:lnTo>
                    <a:pt x="290" y="89"/>
                  </a:lnTo>
                  <a:lnTo>
                    <a:pt x="287" y="95"/>
                  </a:lnTo>
                  <a:lnTo>
                    <a:pt x="287" y="83"/>
                  </a:lnTo>
                  <a:lnTo>
                    <a:pt x="281" y="80"/>
                  </a:lnTo>
                  <a:lnTo>
                    <a:pt x="275" y="83"/>
                  </a:lnTo>
                  <a:lnTo>
                    <a:pt x="272" y="83"/>
                  </a:lnTo>
                  <a:lnTo>
                    <a:pt x="266" y="89"/>
                  </a:lnTo>
                  <a:lnTo>
                    <a:pt x="263" y="83"/>
                  </a:lnTo>
                  <a:lnTo>
                    <a:pt x="250" y="83"/>
                  </a:lnTo>
                  <a:lnTo>
                    <a:pt x="247" y="80"/>
                  </a:lnTo>
                  <a:lnTo>
                    <a:pt x="241" y="74"/>
                  </a:lnTo>
                  <a:lnTo>
                    <a:pt x="235" y="68"/>
                  </a:lnTo>
                  <a:lnTo>
                    <a:pt x="226" y="68"/>
                  </a:lnTo>
                  <a:lnTo>
                    <a:pt x="217" y="65"/>
                  </a:lnTo>
                  <a:lnTo>
                    <a:pt x="211" y="59"/>
                  </a:lnTo>
                  <a:lnTo>
                    <a:pt x="202" y="43"/>
                  </a:lnTo>
                  <a:lnTo>
                    <a:pt x="195" y="49"/>
                  </a:lnTo>
                  <a:lnTo>
                    <a:pt x="192" y="43"/>
                  </a:lnTo>
                  <a:lnTo>
                    <a:pt x="180" y="43"/>
                  </a:lnTo>
                  <a:lnTo>
                    <a:pt x="177" y="43"/>
                  </a:lnTo>
                  <a:lnTo>
                    <a:pt x="180" y="49"/>
                  </a:lnTo>
                  <a:lnTo>
                    <a:pt x="177" y="49"/>
                  </a:lnTo>
                  <a:lnTo>
                    <a:pt x="171" y="52"/>
                  </a:lnTo>
                  <a:lnTo>
                    <a:pt x="171" y="59"/>
                  </a:lnTo>
                  <a:lnTo>
                    <a:pt x="165" y="49"/>
                  </a:lnTo>
                  <a:lnTo>
                    <a:pt x="162" y="43"/>
                  </a:lnTo>
                  <a:lnTo>
                    <a:pt x="150" y="43"/>
                  </a:lnTo>
                  <a:lnTo>
                    <a:pt x="156" y="40"/>
                  </a:lnTo>
                  <a:lnTo>
                    <a:pt x="162" y="34"/>
                  </a:lnTo>
                  <a:lnTo>
                    <a:pt x="156" y="28"/>
                  </a:lnTo>
                  <a:lnTo>
                    <a:pt x="147" y="28"/>
                  </a:lnTo>
                  <a:lnTo>
                    <a:pt x="134" y="25"/>
                  </a:lnTo>
                  <a:lnTo>
                    <a:pt x="131" y="25"/>
                  </a:lnTo>
                  <a:lnTo>
                    <a:pt x="125" y="19"/>
                  </a:lnTo>
                  <a:lnTo>
                    <a:pt x="119" y="19"/>
                  </a:lnTo>
                  <a:lnTo>
                    <a:pt x="119" y="13"/>
                  </a:lnTo>
                  <a:lnTo>
                    <a:pt x="119" y="10"/>
                  </a:lnTo>
                  <a:lnTo>
                    <a:pt x="119" y="0"/>
                  </a:lnTo>
                  <a:lnTo>
                    <a:pt x="116" y="0"/>
                  </a:lnTo>
                  <a:lnTo>
                    <a:pt x="107" y="0"/>
                  </a:lnTo>
                  <a:lnTo>
                    <a:pt x="107" y="4"/>
                  </a:lnTo>
                  <a:lnTo>
                    <a:pt x="101" y="10"/>
                  </a:lnTo>
                  <a:lnTo>
                    <a:pt x="95" y="10"/>
                  </a:lnTo>
                  <a:lnTo>
                    <a:pt x="95" y="4"/>
                  </a:lnTo>
                  <a:lnTo>
                    <a:pt x="92" y="0"/>
                  </a:lnTo>
                  <a:lnTo>
                    <a:pt x="79" y="4"/>
                  </a:lnTo>
                  <a:lnTo>
                    <a:pt x="76" y="10"/>
                  </a:lnTo>
                  <a:lnTo>
                    <a:pt x="70" y="13"/>
                  </a:lnTo>
                  <a:lnTo>
                    <a:pt x="55" y="25"/>
                  </a:lnTo>
                  <a:lnTo>
                    <a:pt x="49" y="25"/>
                  </a:lnTo>
                  <a:lnTo>
                    <a:pt x="46" y="28"/>
                  </a:lnTo>
                  <a:lnTo>
                    <a:pt x="40" y="28"/>
                  </a:lnTo>
                  <a:lnTo>
                    <a:pt x="31" y="34"/>
                  </a:lnTo>
                  <a:lnTo>
                    <a:pt x="21" y="34"/>
                  </a:lnTo>
                  <a:lnTo>
                    <a:pt x="15" y="28"/>
                  </a:lnTo>
                  <a:lnTo>
                    <a:pt x="6" y="34"/>
                  </a:lnTo>
                  <a:lnTo>
                    <a:pt x="6" y="28"/>
                  </a:lnTo>
                  <a:lnTo>
                    <a:pt x="0" y="25"/>
                  </a:lnTo>
                  <a:lnTo>
                    <a:pt x="0" y="34"/>
                  </a:lnTo>
                  <a:lnTo>
                    <a:pt x="6" y="43"/>
                  </a:lnTo>
                  <a:lnTo>
                    <a:pt x="9" y="43"/>
                  </a:lnTo>
                  <a:lnTo>
                    <a:pt x="9" y="52"/>
                  </a:lnTo>
                  <a:lnTo>
                    <a:pt x="15" y="59"/>
                  </a:lnTo>
                  <a:lnTo>
                    <a:pt x="21" y="65"/>
                  </a:lnTo>
                  <a:lnTo>
                    <a:pt x="21" y="74"/>
                  </a:lnTo>
                  <a:lnTo>
                    <a:pt x="21" y="80"/>
                  </a:lnTo>
                  <a:lnTo>
                    <a:pt x="24" y="83"/>
                  </a:lnTo>
                  <a:lnTo>
                    <a:pt x="31" y="95"/>
                  </a:lnTo>
                  <a:lnTo>
                    <a:pt x="37" y="104"/>
                  </a:lnTo>
                  <a:lnTo>
                    <a:pt x="40" y="110"/>
                  </a:lnTo>
                  <a:lnTo>
                    <a:pt x="46" y="110"/>
                  </a:lnTo>
                  <a:lnTo>
                    <a:pt x="49" y="114"/>
                  </a:lnTo>
                  <a:lnTo>
                    <a:pt x="52" y="120"/>
                  </a:lnTo>
                  <a:lnTo>
                    <a:pt x="58" y="126"/>
                  </a:lnTo>
                  <a:lnTo>
                    <a:pt x="61" y="129"/>
                  </a:lnTo>
                  <a:lnTo>
                    <a:pt x="64" y="129"/>
                  </a:lnTo>
                  <a:lnTo>
                    <a:pt x="70" y="135"/>
                  </a:lnTo>
                  <a:lnTo>
                    <a:pt x="79" y="135"/>
                  </a:lnTo>
                  <a:lnTo>
                    <a:pt x="92" y="135"/>
                  </a:lnTo>
                  <a:lnTo>
                    <a:pt x="95" y="129"/>
                  </a:lnTo>
                  <a:lnTo>
                    <a:pt x="95" y="123"/>
                  </a:lnTo>
                  <a:lnTo>
                    <a:pt x="98" y="123"/>
                  </a:lnTo>
                  <a:lnTo>
                    <a:pt x="101" y="120"/>
                  </a:lnTo>
                  <a:lnTo>
                    <a:pt x="110" y="120"/>
                  </a:lnTo>
                  <a:lnTo>
                    <a:pt x="116" y="120"/>
                  </a:lnTo>
                  <a:lnTo>
                    <a:pt x="119" y="120"/>
                  </a:lnTo>
                  <a:lnTo>
                    <a:pt x="125" y="123"/>
                  </a:lnTo>
                  <a:lnTo>
                    <a:pt x="131" y="123"/>
                  </a:lnTo>
                  <a:lnTo>
                    <a:pt x="140" y="123"/>
                  </a:lnTo>
                  <a:lnTo>
                    <a:pt x="144" y="129"/>
                  </a:lnTo>
                  <a:lnTo>
                    <a:pt x="147" y="132"/>
                  </a:lnTo>
                  <a:lnTo>
                    <a:pt x="147" y="135"/>
                  </a:lnTo>
                  <a:lnTo>
                    <a:pt x="156" y="138"/>
                  </a:lnTo>
                  <a:lnTo>
                    <a:pt x="162" y="141"/>
                  </a:lnTo>
                  <a:lnTo>
                    <a:pt x="165" y="141"/>
                  </a:lnTo>
                  <a:lnTo>
                    <a:pt x="168" y="144"/>
                  </a:lnTo>
                  <a:lnTo>
                    <a:pt x="168" y="150"/>
                  </a:lnTo>
                  <a:lnTo>
                    <a:pt x="174" y="156"/>
                  </a:lnTo>
                  <a:lnTo>
                    <a:pt x="165" y="159"/>
                  </a:lnTo>
                  <a:lnTo>
                    <a:pt x="171" y="169"/>
                  </a:lnTo>
                  <a:lnTo>
                    <a:pt x="180" y="169"/>
                  </a:lnTo>
                  <a:lnTo>
                    <a:pt x="186" y="175"/>
                  </a:lnTo>
                  <a:lnTo>
                    <a:pt x="189" y="178"/>
                  </a:lnTo>
                  <a:lnTo>
                    <a:pt x="195" y="181"/>
                  </a:lnTo>
                  <a:lnTo>
                    <a:pt x="202" y="184"/>
                  </a:lnTo>
                  <a:lnTo>
                    <a:pt x="211" y="187"/>
                  </a:lnTo>
                  <a:lnTo>
                    <a:pt x="217" y="184"/>
                  </a:lnTo>
                  <a:lnTo>
                    <a:pt x="220" y="184"/>
                  </a:lnTo>
                  <a:lnTo>
                    <a:pt x="223" y="184"/>
                  </a:lnTo>
                  <a:lnTo>
                    <a:pt x="232" y="181"/>
                  </a:lnTo>
                  <a:lnTo>
                    <a:pt x="235" y="181"/>
                  </a:lnTo>
                  <a:lnTo>
                    <a:pt x="241" y="178"/>
                  </a:lnTo>
                  <a:lnTo>
                    <a:pt x="241" y="175"/>
                  </a:lnTo>
                  <a:lnTo>
                    <a:pt x="244" y="172"/>
                  </a:lnTo>
                  <a:lnTo>
                    <a:pt x="247" y="169"/>
                  </a:lnTo>
                  <a:lnTo>
                    <a:pt x="257" y="169"/>
                  </a:lnTo>
                  <a:lnTo>
                    <a:pt x="263" y="169"/>
                  </a:lnTo>
                  <a:lnTo>
                    <a:pt x="266" y="169"/>
                  </a:lnTo>
                  <a:lnTo>
                    <a:pt x="275" y="162"/>
                  </a:lnTo>
                  <a:lnTo>
                    <a:pt x="281" y="159"/>
                  </a:lnTo>
                  <a:lnTo>
                    <a:pt x="290" y="153"/>
                  </a:lnTo>
                  <a:lnTo>
                    <a:pt x="296" y="150"/>
                  </a:lnTo>
                  <a:lnTo>
                    <a:pt x="302" y="144"/>
                  </a:lnTo>
                  <a:lnTo>
                    <a:pt x="302" y="138"/>
                  </a:lnTo>
                  <a:lnTo>
                    <a:pt x="305" y="135"/>
                  </a:lnTo>
                  <a:lnTo>
                    <a:pt x="312" y="135"/>
                  </a:lnTo>
                  <a:lnTo>
                    <a:pt x="318" y="135"/>
                  </a:lnTo>
                  <a:lnTo>
                    <a:pt x="327" y="135"/>
                  </a:lnTo>
                  <a:lnTo>
                    <a:pt x="333" y="135"/>
                  </a:lnTo>
                  <a:lnTo>
                    <a:pt x="333" y="135"/>
                  </a:lnTo>
                  <a:lnTo>
                    <a:pt x="336" y="135"/>
                  </a:lnTo>
                  <a:lnTo>
                    <a:pt x="336" y="138"/>
                  </a:lnTo>
                  <a:lnTo>
                    <a:pt x="345" y="138"/>
                  </a:lnTo>
                  <a:lnTo>
                    <a:pt x="351" y="144"/>
                  </a:lnTo>
                  <a:lnTo>
                    <a:pt x="363" y="138"/>
                  </a:lnTo>
                  <a:lnTo>
                    <a:pt x="370" y="1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79" name="Freeform 110"/>
            <p:cNvSpPr>
              <a:spLocks/>
            </p:cNvSpPr>
            <p:nvPr/>
          </p:nvSpPr>
          <p:spPr bwMode="auto">
            <a:xfrm>
              <a:off x="3271522" y="4004736"/>
              <a:ext cx="814917" cy="395817"/>
            </a:xfrm>
            <a:custGeom>
              <a:avLst/>
              <a:gdLst>
                <a:gd name="T0" fmla="*/ 370 w 385"/>
                <a:gd name="T1" fmla="*/ 135 h 187"/>
                <a:gd name="T2" fmla="*/ 379 w 385"/>
                <a:gd name="T3" fmla="*/ 126 h 187"/>
                <a:gd name="T4" fmla="*/ 385 w 385"/>
                <a:gd name="T5" fmla="*/ 110 h 187"/>
                <a:gd name="T6" fmla="*/ 373 w 385"/>
                <a:gd name="T7" fmla="*/ 104 h 187"/>
                <a:gd name="T8" fmla="*/ 357 w 385"/>
                <a:gd name="T9" fmla="*/ 95 h 187"/>
                <a:gd name="T10" fmla="*/ 342 w 385"/>
                <a:gd name="T11" fmla="*/ 77 h 187"/>
                <a:gd name="T12" fmla="*/ 318 w 385"/>
                <a:gd name="T13" fmla="*/ 95 h 187"/>
                <a:gd name="T14" fmla="*/ 312 w 385"/>
                <a:gd name="T15" fmla="*/ 80 h 187"/>
                <a:gd name="T16" fmla="*/ 290 w 385"/>
                <a:gd name="T17" fmla="*/ 83 h 187"/>
                <a:gd name="T18" fmla="*/ 287 w 385"/>
                <a:gd name="T19" fmla="*/ 83 h 187"/>
                <a:gd name="T20" fmla="*/ 272 w 385"/>
                <a:gd name="T21" fmla="*/ 83 h 187"/>
                <a:gd name="T22" fmla="*/ 250 w 385"/>
                <a:gd name="T23" fmla="*/ 83 h 187"/>
                <a:gd name="T24" fmla="*/ 235 w 385"/>
                <a:gd name="T25" fmla="*/ 68 h 187"/>
                <a:gd name="T26" fmla="*/ 211 w 385"/>
                <a:gd name="T27" fmla="*/ 59 h 187"/>
                <a:gd name="T28" fmla="*/ 192 w 385"/>
                <a:gd name="T29" fmla="*/ 43 h 187"/>
                <a:gd name="T30" fmla="*/ 180 w 385"/>
                <a:gd name="T31" fmla="*/ 49 h 187"/>
                <a:gd name="T32" fmla="*/ 171 w 385"/>
                <a:gd name="T33" fmla="*/ 59 h 187"/>
                <a:gd name="T34" fmla="*/ 150 w 385"/>
                <a:gd name="T35" fmla="*/ 43 h 187"/>
                <a:gd name="T36" fmla="*/ 156 w 385"/>
                <a:gd name="T37" fmla="*/ 28 h 187"/>
                <a:gd name="T38" fmla="*/ 131 w 385"/>
                <a:gd name="T39" fmla="*/ 25 h 187"/>
                <a:gd name="T40" fmla="*/ 119 w 385"/>
                <a:gd name="T41" fmla="*/ 13 h 187"/>
                <a:gd name="T42" fmla="*/ 116 w 385"/>
                <a:gd name="T43" fmla="*/ 0 h 187"/>
                <a:gd name="T44" fmla="*/ 101 w 385"/>
                <a:gd name="T45" fmla="*/ 10 h 187"/>
                <a:gd name="T46" fmla="*/ 92 w 385"/>
                <a:gd name="T47" fmla="*/ 0 h 187"/>
                <a:gd name="T48" fmla="*/ 70 w 385"/>
                <a:gd name="T49" fmla="*/ 13 h 187"/>
                <a:gd name="T50" fmla="*/ 46 w 385"/>
                <a:gd name="T51" fmla="*/ 28 h 187"/>
                <a:gd name="T52" fmla="*/ 21 w 385"/>
                <a:gd name="T53" fmla="*/ 34 h 187"/>
                <a:gd name="T54" fmla="*/ 6 w 385"/>
                <a:gd name="T55" fmla="*/ 28 h 187"/>
                <a:gd name="T56" fmla="*/ 6 w 385"/>
                <a:gd name="T57" fmla="*/ 43 h 187"/>
                <a:gd name="T58" fmla="*/ 15 w 385"/>
                <a:gd name="T59" fmla="*/ 59 h 187"/>
                <a:gd name="T60" fmla="*/ 21 w 385"/>
                <a:gd name="T61" fmla="*/ 80 h 187"/>
                <a:gd name="T62" fmla="*/ 37 w 385"/>
                <a:gd name="T63" fmla="*/ 104 h 187"/>
                <a:gd name="T64" fmla="*/ 49 w 385"/>
                <a:gd name="T65" fmla="*/ 114 h 187"/>
                <a:gd name="T66" fmla="*/ 61 w 385"/>
                <a:gd name="T67" fmla="*/ 129 h 187"/>
                <a:gd name="T68" fmla="*/ 79 w 385"/>
                <a:gd name="T69" fmla="*/ 135 h 187"/>
                <a:gd name="T70" fmla="*/ 95 w 385"/>
                <a:gd name="T71" fmla="*/ 123 h 187"/>
                <a:gd name="T72" fmla="*/ 110 w 385"/>
                <a:gd name="T73" fmla="*/ 120 h 187"/>
                <a:gd name="T74" fmla="*/ 125 w 385"/>
                <a:gd name="T75" fmla="*/ 123 h 187"/>
                <a:gd name="T76" fmla="*/ 144 w 385"/>
                <a:gd name="T77" fmla="*/ 129 h 187"/>
                <a:gd name="T78" fmla="*/ 156 w 385"/>
                <a:gd name="T79" fmla="*/ 138 h 187"/>
                <a:gd name="T80" fmla="*/ 168 w 385"/>
                <a:gd name="T81" fmla="*/ 144 h 187"/>
                <a:gd name="T82" fmla="*/ 165 w 385"/>
                <a:gd name="T83" fmla="*/ 159 h 187"/>
                <a:gd name="T84" fmla="*/ 186 w 385"/>
                <a:gd name="T85" fmla="*/ 175 h 187"/>
                <a:gd name="T86" fmla="*/ 202 w 385"/>
                <a:gd name="T87" fmla="*/ 184 h 187"/>
                <a:gd name="T88" fmla="*/ 220 w 385"/>
                <a:gd name="T89" fmla="*/ 184 h 187"/>
                <a:gd name="T90" fmla="*/ 235 w 385"/>
                <a:gd name="T91" fmla="*/ 181 h 187"/>
                <a:gd name="T92" fmla="*/ 244 w 385"/>
                <a:gd name="T93" fmla="*/ 172 h 187"/>
                <a:gd name="T94" fmla="*/ 263 w 385"/>
                <a:gd name="T95" fmla="*/ 169 h 187"/>
                <a:gd name="T96" fmla="*/ 281 w 385"/>
                <a:gd name="T97" fmla="*/ 159 h 187"/>
                <a:gd name="T98" fmla="*/ 302 w 385"/>
                <a:gd name="T99" fmla="*/ 144 h 187"/>
                <a:gd name="T100" fmla="*/ 312 w 385"/>
                <a:gd name="T101" fmla="*/ 135 h 187"/>
                <a:gd name="T102" fmla="*/ 333 w 385"/>
                <a:gd name="T103" fmla="*/ 135 h 187"/>
                <a:gd name="T104" fmla="*/ 336 w 385"/>
                <a:gd name="T105" fmla="*/ 138 h 187"/>
                <a:gd name="T106" fmla="*/ 363 w 385"/>
                <a:gd name="T107" fmla="*/ 1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5" h="187">
                  <a:moveTo>
                    <a:pt x="370" y="147"/>
                  </a:moveTo>
                  <a:lnTo>
                    <a:pt x="373" y="138"/>
                  </a:lnTo>
                  <a:lnTo>
                    <a:pt x="370" y="135"/>
                  </a:lnTo>
                  <a:lnTo>
                    <a:pt x="373" y="129"/>
                  </a:lnTo>
                  <a:lnTo>
                    <a:pt x="376" y="126"/>
                  </a:lnTo>
                  <a:lnTo>
                    <a:pt x="379" y="126"/>
                  </a:lnTo>
                  <a:lnTo>
                    <a:pt x="379" y="120"/>
                  </a:lnTo>
                  <a:lnTo>
                    <a:pt x="382" y="114"/>
                  </a:lnTo>
                  <a:lnTo>
                    <a:pt x="385" y="110"/>
                  </a:lnTo>
                  <a:lnTo>
                    <a:pt x="385" y="104"/>
                  </a:lnTo>
                  <a:lnTo>
                    <a:pt x="376" y="104"/>
                  </a:lnTo>
                  <a:lnTo>
                    <a:pt x="373" y="104"/>
                  </a:lnTo>
                  <a:lnTo>
                    <a:pt x="367" y="104"/>
                  </a:lnTo>
                  <a:lnTo>
                    <a:pt x="360" y="98"/>
                  </a:lnTo>
                  <a:lnTo>
                    <a:pt x="357" y="95"/>
                  </a:lnTo>
                  <a:lnTo>
                    <a:pt x="351" y="89"/>
                  </a:lnTo>
                  <a:lnTo>
                    <a:pt x="345" y="89"/>
                  </a:lnTo>
                  <a:lnTo>
                    <a:pt x="342" y="77"/>
                  </a:lnTo>
                  <a:lnTo>
                    <a:pt x="336" y="83"/>
                  </a:lnTo>
                  <a:lnTo>
                    <a:pt x="333" y="89"/>
                  </a:lnTo>
                  <a:lnTo>
                    <a:pt x="318" y="95"/>
                  </a:lnTo>
                  <a:lnTo>
                    <a:pt x="318" y="89"/>
                  </a:lnTo>
                  <a:lnTo>
                    <a:pt x="315" y="77"/>
                  </a:lnTo>
                  <a:lnTo>
                    <a:pt x="312" y="80"/>
                  </a:lnTo>
                  <a:lnTo>
                    <a:pt x="305" y="83"/>
                  </a:lnTo>
                  <a:lnTo>
                    <a:pt x="302" y="80"/>
                  </a:lnTo>
                  <a:lnTo>
                    <a:pt x="290" y="83"/>
                  </a:lnTo>
                  <a:lnTo>
                    <a:pt x="290" y="89"/>
                  </a:lnTo>
                  <a:lnTo>
                    <a:pt x="287" y="95"/>
                  </a:lnTo>
                  <a:lnTo>
                    <a:pt x="287" y="83"/>
                  </a:lnTo>
                  <a:lnTo>
                    <a:pt x="281" y="80"/>
                  </a:lnTo>
                  <a:lnTo>
                    <a:pt x="275" y="83"/>
                  </a:lnTo>
                  <a:lnTo>
                    <a:pt x="272" y="83"/>
                  </a:lnTo>
                  <a:lnTo>
                    <a:pt x="266" y="89"/>
                  </a:lnTo>
                  <a:lnTo>
                    <a:pt x="263" y="83"/>
                  </a:lnTo>
                  <a:lnTo>
                    <a:pt x="250" y="83"/>
                  </a:lnTo>
                  <a:lnTo>
                    <a:pt x="247" y="80"/>
                  </a:lnTo>
                  <a:lnTo>
                    <a:pt x="241" y="74"/>
                  </a:lnTo>
                  <a:lnTo>
                    <a:pt x="235" y="68"/>
                  </a:lnTo>
                  <a:lnTo>
                    <a:pt x="226" y="68"/>
                  </a:lnTo>
                  <a:lnTo>
                    <a:pt x="217" y="65"/>
                  </a:lnTo>
                  <a:lnTo>
                    <a:pt x="211" y="59"/>
                  </a:lnTo>
                  <a:lnTo>
                    <a:pt x="202" y="43"/>
                  </a:lnTo>
                  <a:lnTo>
                    <a:pt x="195" y="49"/>
                  </a:lnTo>
                  <a:lnTo>
                    <a:pt x="192" y="43"/>
                  </a:lnTo>
                  <a:lnTo>
                    <a:pt x="180" y="43"/>
                  </a:lnTo>
                  <a:lnTo>
                    <a:pt x="177" y="43"/>
                  </a:lnTo>
                  <a:lnTo>
                    <a:pt x="180" y="49"/>
                  </a:lnTo>
                  <a:lnTo>
                    <a:pt x="177" y="49"/>
                  </a:lnTo>
                  <a:lnTo>
                    <a:pt x="171" y="52"/>
                  </a:lnTo>
                  <a:lnTo>
                    <a:pt x="171" y="59"/>
                  </a:lnTo>
                  <a:lnTo>
                    <a:pt x="165" y="49"/>
                  </a:lnTo>
                  <a:lnTo>
                    <a:pt x="162" y="43"/>
                  </a:lnTo>
                  <a:lnTo>
                    <a:pt x="150" y="43"/>
                  </a:lnTo>
                  <a:lnTo>
                    <a:pt x="156" y="40"/>
                  </a:lnTo>
                  <a:lnTo>
                    <a:pt x="162" y="34"/>
                  </a:lnTo>
                  <a:lnTo>
                    <a:pt x="156" y="28"/>
                  </a:lnTo>
                  <a:lnTo>
                    <a:pt x="147" y="28"/>
                  </a:lnTo>
                  <a:lnTo>
                    <a:pt x="134" y="25"/>
                  </a:lnTo>
                  <a:lnTo>
                    <a:pt x="131" y="25"/>
                  </a:lnTo>
                  <a:lnTo>
                    <a:pt x="125" y="19"/>
                  </a:lnTo>
                  <a:lnTo>
                    <a:pt x="119" y="19"/>
                  </a:lnTo>
                  <a:lnTo>
                    <a:pt x="119" y="13"/>
                  </a:lnTo>
                  <a:lnTo>
                    <a:pt x="119" y="10"/>
                  </a:lnTo>
                  <a:lnTo>
                    <a:pt x="119" y="0"/>
                  </a:lnTo>
                  <a:lnTo>
                    <a:pt x="116" y="0"/>
                  </a:lnTo>
                  <a:lnTo>
                    <a:pt x="107" y="0"/>
                  </a:lnTo>
                  <a:lnTo>
                    <a:pt x="107" y="4"/>
                  </a:lnTo>
                  <a:lnTo>
                    <a:pt x="101" y="10"/>
                  </a:lnTo>
                  <a:lnTo>
                    <a:pt x="95" y="10"/>
                  </a:lnTo>
                  <a:lnTo>
                    <a:pt x="95" y="4"/>
                  </a:lnTo>
                  <a:lnTo>
                    <a:pt x="92" y="0"/>
                  </a:lnTo>
                  <a:lnTo>
                    <a:pt x="79" y="4"/>
                  </a:lnTo>
                  <a:lnTo>
                    <a:pt x="76" y="10"/>
                  </a:lnTo>
                  <a:lnTo>
                    <a:pt x="70" y="13"/>
                  </a:lnTo>
                  <a:lnTo>
                    <a:pt x="55" y="25"/>
                  </a:lnTo>
                  <a:lnTo>
                    <a:pt x="49" y="25"/>
                  </a:lnTo>
                  <a:lnTo>
                    <a:pt x="46" y="28"/>
                  </a:lnTo>
                  <a:lnTo>
                    <a:pt x="40" y="28"/>
                  </a:lnTo>
                  <a:lnTo>
                    <a:pt x="31" y="34"/>
                  </a:lnTo>
                  <a:lnTo>
                    <a:pt x="21" y="34"/>
                  </a:lnTo>
                  <a:lnTo>
                    <a:pt x="15" y="28"/>
                  </a:lnTo>
                  <a:lnTo>
                    <a:pt x="6" y="34"/>
                  </a:lnTo>
                  <a:lnTo>
                    <a:pt x="6" y="28"/>
                  </a:lnTo>
                  <a:lnTo>
                    <a:pt x="0" y="25"/>
                  </a:lnTo>
                  <a:lnTo>
                    <a:pt x="0" y="34"/>
                  </a:lnTo>
                  <a:lnTo>
                    <a:pt x="6" y="43"/>
                  </a:lnTo>
                  <a:lnTo>
                    <a:pt x="9" y="43"/>
                  </a:lnTo>
                  <a:lnTo>
                    <a:pt x="9" y="52"/>
                  </a:lnTo>
                  <a:lnTo>
                    <a:pt x="15" y="59"/>
                  </a:lnTo>
                  <a:lnTo>
                    <a:pt x="21" y="65"/>
                  </a:lnTo>
                  <a:lnTo>
                    <a:pt x="21" y="74"/>
                  </a:lnTo>
                  <a:lnTo>
                    <a:pt x="21" y="80"/>
                  </a:lnTo>
                  <a:lnTo>
                    <a:pt x="24" y="83"/>
                  </a:lnTo>
                  <a:lnTo>
                    <a:pt x="31" y="95"/>
                  </a:lnTo>
                  <a:lnTo>
                    <a:pt x="37" y="104"/>
                  </a:lnTo>
                  <a:lnTo>
                    <a:pt x="40" y="110"/>
                  </a:lnTo>
                  <a:lnTo>
                    <a:pt x="46" y="110"/>
                  </a:lnTo>
                  <a:lnTo>
                    <a:pt x="49" y="114"/>
                  </a:lnTo>
                  <a:lnTo>
                    <a:pt x="52" y="120"/>
                  </a:lnTo>
                  <a:lnTo>
                    <a:pt x="58" y="126"/>
                  </a:lnTo>
                  <a:lnTo>
                    <a:pt x="61" y="129"/>
                  </a:lnTo>
                  <a:lnTo>
                    <a:pt x="64" y="129"/>
                  </a:lnTo>
                  <a:lnTo>
                    <a:pt x="70" y="135"/>
                  </a:lnTo>
                  <a:lnTo>
                    <a:pt x="79" y="135"/>
                  </a:lnTo>
                  <a:lnTo>
                    <a:pt x="92" y="135"/>
                  </a:lnTo>
                  <a:lnTo>
                    <a:pt x="95" y="129"/>
                  </a:lnTo>
                  <a:lnTo>
                    <a:pt x="95" y="123"/>
                  </a:lnTo>
                  <a:lnTo>
                    <a:pt x="98" y="123"/>
                  </a:lnTo>
                  <a:lnTo>
                    <a:pt x="101" y="120"/>
                  </a:lnTo>
                  <a:lnTo>
                    <a:pt x="110" y="120"/>
                  </a:lnTo>
                  <a:lnTo>
                    <a:pt x="116" y="120"/>
                  </a:lnTo>
                  <a:lnTo>
                    <a:pt x="119" y="120"/>
                  </a:lnTo>
                  <a:lnTo>
                    <a:pt x="125" y="123"/>
                  </a:lnTo>
                  <a:lnTo>
                    <a:pt x="131" y="123"/>
                  </a:lnTo>
                  <a:lnTo>
                    <a:pt x="140" y="123"/>
                  </a:lnTo>
                  <a:lnTo>
                    <a:pt x="144" y="129"/>
                  </a:lnTo>
                  <a:lnTo>
                    <a:pt x="147" y="132"/>
                  </a:lnTo>
                  <a:lnTo>
                    <a:pt x="147" y="135"/>
                  </a:lnTo>
                  <a:lnTo>
                    <a:pt x="156" y="138"/>
                  </a:lnTo>
                  <a:lnTo>
                    <a:pt x="162" y="141"/>
                  </a:lnTo>
                  <a:lnTo>
                    <a:pt x="165" y="141"/>
                  </a:lnTo>
                  <a:lnTo>
                    <a:pt x="168" y="144"/>
                  </a:lnTo>
                  <a:lnTo>
                    <a:pt x="168" y="150"/>
                  </a:lnTo>
                  <a:lnTo>
                    <a:pt x="174" y="156"/>
                  </a:lnTo>
                  <a:lnTo>
                    <a:pt x="165" y="159"/>
                  </a:lnTo>
                  <a:lnTo>
                    <a:pt x="171" y="169"/>
                  </a:lnTo>
                  <a:lnTo>
                    <a:pt x="180" y="169"/>
                  </a:lnTo>
                  <a:lnTo>
                    <a:pt x="186" y="175"/>
                  </a:lnTo>
                  <a:lnTo>
                    <a:pt x="189" y="178"/>
                  </a:lnTo>
                  <a:lnTo>
                    <a:pt x="195" y="181"/>
                  </a:lnTo>
                  <a:lnTo>
                    <a:pt x="202" y="184"/>
                  </a:lnTo>
                  <a:lnTo>
                    <a:pt x="211" y="187"/>
                  </a:lnTo>
                  <a:lnTo>
                    <a:pt x="217" y="184"/>
                  </a:lnTo>
                  <a:lnTo>
                    <a:pt x="220" y="184"/>
                  </a:lnTo>
                  <a:lnTo>
                    <a:pt x="223" y="184"/>
                  </a:lnTo>
                  <a:lnTo>
                    <a:pt x="232" y="181"/>
                  </a:lnTo>
                  <a:lnTo>
                    <a:pt x="235" y="181"/>
                  </a:lnTo>
                  <a:lnTo>
                    <a:pt x="241" y="178"/>
                  </a:lnTo>
                  <a:lnTo>
                    <a:pt x="241" y="175"/>
                  </a:lnTo>
                  <a:lnTo>
                    <a:pt x="244" y="172"/>
                  </a:lnTo>
                  <a:lnTo>
                    <a:pt x="247" y="169"/>
                  </a:lnTo>
                  <a:lnTo>
                    <a:pt x="257" y="169"/>
                  </a:lnTo>
                  <a:lnTo>
                    <a:pt x="263" y="169"/>
                  </a:lnTo>
                  <a:lnTo>
                    <a:pt x="266" y="169"/>
                  </a:lnTo>
                  <a:lnTo>
                    <a:pt x="275" y="162"/>
                  </a:lnTo>
                  <a:lnTo>
                    <a:pt x="281" y="159"/>
                  </a:lnTo>
                  <a:lnTo>
                    <a:pt x="290" y="153"/>
                  </a:lnTo>
                  <a:lnTo>
                    <a:pt x="296" y="150"/>
                  </a:lnTo>
                  <a:lnTo>
                    <a:pt x="302" y="144"/>
                  </a:lnTo>
                  <a:lnTo>
                    <a:pt x="302" y="138"/>
                  </a:lnTo>
                  <a:lnTo>
                    <a:pt x="305" y="135"/>
                  </a:lnTo>
                  <a:lnTo>
                    <a:pt x="312" y="135"/>
                  </a:lnTo>
                  <a:lnTo>
                    <a:pt x="318" y="135"/>
                  </a:lnTo>
                  <a:lnTo>
                    <a:pt x="327" y="135"/>
                  </a:lnTo>
                  <a:lnTo>
                    <a:pt x="333" y="135"/>
                  </a:lnTo>
                  <a:lnTo>
                    <a:pt x="333" y="135"/>
                  </a:lnTo>
                  <a:lnTo>
                    <a:pt x="336" y="135"/>
                  </a:lnTo>
                  <a:lnTo>
                    <a:pt x="336" y="138"/>
                  </a:lnTo>
                  <a:lnTo>
                    <a:pt x="345" y="138"/>
                  </a:lnTo>
                  <a:lnTo>
                    <a:pt x="351" y="144"/>
                  </a:lnTo>
                  <a:lnTo>
                    <a:pt x="363" y="138"/>
                  </a:lnTo>
                  <a:lnTo>
                    <a:pt x="370" y="1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80" name="Freeform 111"/>
            <p:cNvSpPr>
              <a:spLocks/>
            </p:cNvSpPr>
            <p:nvPr/>
          </p:nvSpPr>
          <p:spPr bwMode="auto">
            <a:xfrm>
              <a:off x="3561506" y="4290485"/>
              <a:ext cx="537633" cy="336551"/>
            </a:xfrm>
            <a:custGeom>
              <a:avLst/>
              <a:gdLst>
                <a:gd name="T0" fmla="*/ 43 w 254"/>
                <a:gd name="T1" fmla="*/ 34 h 159"/>
                <a:gd name="T2" fmla="*/ 52 w 254"/>
                <a:gd name="T3" fmla="*/ 40 h 159"/>
                <a:gd name="T4" fmla="*/ 62 w 254"/>
                <a:gd name="T5" fmla="*/ 49 h 159"/>
                <a:gd name="T6" fmla="*/ 77 w 254"/>
                <a:gd name="T7" fmla="*/ 49 h 159"/>
                <a:gd name="T8" fmla="*/ 83 w 254"/>
                <a:gd name="T9" fmla="*/ 49 h 159"/>
                <a:gd name="T10" fmla="*/ 101 w 254"/>
                <a:gd name="T11" fmla="*/ 43 h 159"/>
                <a:gd name="T12" fmla="*/ 101 w 254"/>
                <a:gd name="T13" fmla="*/ 40 h 159"/>
                <a:gd name="T14" fmla="*/ 110 w 254"/>
                <a:gd name="T15" fmla="*/ 34 h 159"/>
                <a:gd name="T16" fmla="*/ 123 w 254"/>
                <a:gd name="T17" fmla="*/ 34 h 159"/>
                <a:gd name="T18" fmla="*/ 138 w 254"/>
                <a:gd name="T19" fmla="*/ 27 h 159"/>
                <a:gd name="T20" fmla="*/ 153 w 254"/>
                <a:gd name="T21" fmla="*/ 18 h 159"/>
                <a:gd name="T22" fmla="*/ 162 w 254"/>
                <a:gd name="T23" fmla="*/ 9 h 159"/>
                <a:gd name="T24" fmla="*/ 168 w 254"/>
                <a:gd name="T25" fmla="*/ 0 h 159"/>
                <a:gd name="T26" fmla="*/ 178 w 254"/>
                <a:gd name="T27" fmla="*/ 0 h 159"/>
                <a:gd name="T28" fmla="*/ 193 w 254"/>
                <a:gd name="T29" fmla="*/ 0 h 159"/>
                <a:gd name="T30" fmla="*/ 202 w 254"/>
                <a:gd name="T31" fmla="*/ 0 h 159"/>
                <a:gd name="T32" fmla="*/ 208 w 254"/>
                <a:gd name="T33" fmla="*/ 3 h 159"/>
                <a:gd name="T34" fmla="*/ 223 w 254"/>
                <a:gd name="T35" fmla="*/ 3 h 159"/>
                <a:gd name="T36" fmla="*/ 236 w 254"/>
                <a:gd name="T37" fmla="*/ 15 h 159"/>
                <a:gd name="T38" fmla="*/ 245 w 254"/>
                <a:gd name="T39" fmla="*/ 15 h 159"/>
                <a:gd name="T40" fmla="*/ 254 w 254"/>
                <a:gd name="T41" fmla="*/ 21 h 159"/>
                <a:gd name="T42" fmla="*/ 254 w 254"/>
                <a:gd name="T43" fmla="*/ 37 h 159"/>
                <a:gd name="T44" fmla="*/ 239 w 254"/>
                <a:gd name="T45" fmla="*/ 49 h 159"/>
                <a:gd name="T46" fmla="*/ 230 w 254"/>
                <a:gd name="T47" fmla="*/ 52 h 159"/>
                <a:gd name="T48" fmla="*/ 223 w 254"/>
                <a:gd name="T49" fmla="*/ 70 h 159"/>
                <a:gd name="T50" fmla="*/ 220 w 254"/>
                <a:gd name="T51" fmla="*/ 79 h 159"/>
                <a:gd name="T52" fmla="*/ 211 w 254"/>
                <a:gd name="T53" fmla="*/ 98 h 159"/>
                <a:gd name="T54" fmla="*/ 199 w 254"/>
                <a:gd name="T55" fmla="*/ 107 h 159"/>
                <a:gd name="T56" fmla="*/ 193 w 254"/>
                <a:gd name="T57" fmla="*/ 116 h 159"/>
                <a:gd name="T58" fmla="*/ 184 w 254"/>
                <a:gd name="T59" fmla="*/ 125 h 159"/>
                <a:gd name="T60" fmla="*/ 178 w 254"/>
                <a:gd name="T61" fmla="*/ 134 h 159"/>
                <a:gd name="T62" fmla="*/ 156 w 254"/>
                <a:gd name="T63" fmla="*/ 128 h 159"/>
                <a:gd name="T64" fmla="*/ 153 w 254"/>
                <a:gd name="T65" fmla="*/ 134 h 159"/>
                <a:gd name="T66" fmla="*/ 138 w 254"/>
                <a:gd name="T67" fmla="*/ 138 h 159"/>
                <a:gd name="T68" fmla="*/ 123 w 254"/>
                <a:gd name="T69" fmla="*/ 138 h 159"/>
                <a:gd name="T70" fmla="*/ 107 w 254"/>
                <a:gd name="T71" fmla="*/ 144 h 159"/>
                <a:gd name="T72" fmla="*/ 98 w 254"/>
                <a:gd name="T73" fmla="*/ 150 h 159"/>
                <a:gd name="T74" fmla="*/ 86 w 254"/>
                <a:gd name="T75" fmla="*/ 159 h 159"/>
                <a:gd name="T76" fmla="*/ 71 w 254"/>
                <a:gd name="T77" fmla="*/ 153 h 159"/>
                <a:gd name="T78" fmla="*/ 62 w 254"/>
                <a:gd name="T79" fmla="*/ 153 h 159"/>
                <a:gd name="T80" fmla="*/ 52 w 254"/>
                <a:gd name="T81" fmla="*/ 150 h 159"/>
                <a:gd name="T82" fmla="*/ 46 w 254"/>
                <a:gd name="T83" fmla="*/ 144 h 159"/>
                <a:gd name="T84" fmla="*/ 37 w 254"/>
                <a:gd name="T85" fmla="*/ 138 h 159"/>
                <a:gd name="T86" fmla="*/ 28 w 254"/>
                <a:gd name="T87" fmla="*/ 128 h 159"/>
                <a:gd name="T88" fmla="*/ 22 w 254"/>
                <a:gd name="T89" fmla="*/ 119 h 159"/>
                <a:gd name="T90" fmla="*/ 16 w 254"/>
                <a:gd name="T91" fmla="*/ 110 h 159"/>
                <a:gd name="T92" fmla="*/ 13 w 254"/>
                <a:gd name="T93" fmla="*/ 98 h 159"/>
                <a:gd name="T94" fmla="*/ 0 w 254"/>
                <a:gd name="T95" fmla="*/ 104 h 159"/>
                <a:gd name="T96" fmla="*/ 7 w 254"/>
                <a:gd name="T97" fmla="*/ 89 h 159"/>
                <a:gd name="T98" fmla="*/ 16 w 254"/>
                <a:gd name="T99" fmla="*/ 79 h 159"/>
                <a:gd name="T100" fmla="*/ 22 w 254"/>
                <a:gd name="T101" fmla="*/ 67 h 159"/>
                <a:gd name="T102" fmla="*/ 22 w 254"/>
                <a:gd name="T103" fmla="*/ 58 h 159"/>
                <a:gd name="T104" fmla="*/ 16 w 254"/>
                <a:gd name="T105" fmla="*/ 49 h 159"/>
                <a:gd name="T106" fmla="*/ 28 w 254"/>
                <a:gd name="T107" fmla="*/ 46 h 159"/>
                <a:gd name="T108" fmla="*/ 31 w 254"/>
                <a:gd name="T109" fmla="*/ 52 h 159"/>
                <a:gd name="T110" fmla="*/ 37 w 254"/>
                <a:gd name="T111" fmla="*/ 43 h 159"/>
                <a:gd name="T112" fmla="*/ 31 w 254"/>
                <a:gd name="T113" fmla="*/ 24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4" h="159">
                  <a:moveTo>
                    <a:pt x="31" y="24"/>
                  </a:moveTo>
                  <a:lnTo>
                    <a:pt x="43" y="34"/>
                  </a:lnTo>
                  <a:lnTo>
                    <a:pt x="46" y="40"/>
                  </a:lnTo>
                  <a:lnTo>
                    <a:pt x="52" y="40"/>
                  </a:lnTo>
                  <a:lnTo>
                    <a:pt x="58" y="43"/>
                  </a:lnTo>
                  <a:lnTo>
                    <a:pt x="62" y="49"/>
                  </a:lnTo>
                  <a:lnTo>
                    <a:pt x="71" y="49"/>
                  </a:lnTo>
                  <a:lnTo>
                    <a:pt x="77" y="49"/>
                  </a:lnTo>
                  <a:lnTo>
                    <a:pt x="83" y="49"/>
                  </a:lnTo>
                  <a:lnTo>
                    <a:pt x="83" y="49"/>
                  </a:lnTo>
                  <a:lnTo>
                    <a:pt x="98" y="43"/>
                  </a:lnTo>
                  <a:lnTo>
                    <a:pt x="101" y="43"/>
                  </a:lnTo>
                  <a:lnTo>
                    <a:pt x="98" y="40"/>
                  </a:lnTo>
                  <a:lnTo>
                    <a:pt x="101" y="40"/>
                  </a:lnTo>
                  <a:lnTo>
                    <a:pt x="101" y="34"/>
                  </a:lnTo>
                  <a:lnTo>
                    <a:pt x="110" y="34"/>
                  </a:lnTo>
                  <a:lnTo>
                    <a:pt x="117" y="34"/>
                  </a:lnTo>
                  <a:lnTo>
                    <a:pt x="123" y="34"/>
                  </a:lnTo>
                  <a:lnTo>
                    <a:pt x="129" y="34"/>
                  </a:lnTo>
                  <a:lnTo>
                    <a:pt x="138" y="27"/>
                  </a:lnTo>
                  <a:lnTo>
                    <a:pt x="141" y="24"/>
                  </a:lnTo>
                  <a:lnTo>
                    <a:pt x="153" y="18"/>
                  </a:lnTo>
                  <a:lnTo>
                    <a:pt x="156" y="12"/>
                  </a:lnTo>
                  <a:lnTo>
                    <a:pt x="162" y="9"/>
                  </a:lnTo>
                  <a:lnTo>
                    <a:pt x="162" y="3"/>
                  </a:lnTo>
                  <a:lnTo>
                    <a:pt x="168" y="0"/>
                  </a:lnTo>
                  <a:lnTo>
                    <a:pt x="171" y="0"/>
                  </a:lnTo>
                  <a:lnTo>
                    <a:pt x="178" y="0"/>
                  </a:lnTo>
                  <a:lnTo>
                    <a:pt x="187" y="0"/>
                  </a:lnTo>
                  <a:lnTo>
                    <a:pt x="193" y="0"/>
                  </a:lnTo>
                  <a:lnTo>
                    <a:pt x="199" y="0"/>
                  </a:lnTo>
                  <a:lnTo>
                    <a:pt x="202" y="0"/>
                  </a:lnTo>
                  <a:lnTo>
                    <a:pt x="202" y="3"/>
                  </a:lnTo>
                  <a:lnTo>
                    <a:pt x="208" y="3"/>
                  </a:lnTo>
                  <a:lnTo>
                    <a:pt x="211" y="9"/>
                  </a:lnTo>
                  <a:lnTo>
                    <a:pt x="223" y="3"/>
                  </a:lnTo>
                  <a:lnTo>
                    <a:pt x="233" y="9"/>
                  </a:lnTo>
                  <a:lnTo>
                    <a:pt x="236" y="15"/>
                  </a:lnTo>
                  <a:lnTo>
                    <a:pt x="239" y="12"/>
                  </a:lnTo>
                  <a:lnTo>
                    <a:pt x="245" y="15"/>
                  </a:lnTo>
                  <a:lnTo>
                    <a:pt x="248" y="18"/>
                  </a:lnTo>
                  <a:lnTo>
                    <a:pt x="254" y="21"/>
                  </a:lnTo>
                  <a:lnTo>
                    <a:pt x="254" y="27"/>
                  </a:lnTo>
                  <a:lnTo>
                    <a:pt x="254" y="37"/>
                  </a:lnTo>
                  <a:lnTo>
                    <a:pt x="248" y="43"/>
                  </a:lnTo>
                  <a:lnTo>
                    <a:pt x="239" y="49"/>
                  </a:lnTo>
                  <a:lnTo>
                    <a:pt x="236" y="52"/>
                  </a:lnTo>
                  <a:lnTo>
                    <a:pt x="230" y="52"/>
                  </a:lnTo>
                  <a:lnTo>
                    <a:pt x="226" y="61"/>
                  </a:lnTo>
                  <a:lnTo>
                    <a:pt x="223" y="70"/>
                  </a:lnTo>
                  <a:lnTo>
                    <a:pt x="220" y="73"/>
                  </a:lnTo>
                  <a:lnTo>
                    <a:pt x="220" y="79"/>
                  </a:lnTo>
                  <a:lnTo>
                    <a:pt x="217" y="92"/>
                  </a:lnTo>
                  <a:lnTo>
                    <a:pt x="211" y="98"/>
                  </a:lnTo>
                  <a:lnTo>
                    <a:pt x="208" y="104"/>
                  </a:lnTo>
                  <a:lnTo>
                    <a:pt x="199" y="107"/>
                  </a:lnTo>
                  <a:lnTo>
                    <a:pt x="199" y="110"/>
                  </a:lnTo>
                  <a:lnTo>
                    <a:pt x="193" y="116"/>
                  </a:lnTo>
                  <a:lnTo>
                    <a:pt x="190" y="119"/>
                  </a:lnTo>
                  <a:lnTo>
                    <a:pt x="184" y="125"/>
                  </a:lnTo>
                  <a:lnTo>
                    <a:pt x="181" y="131"/>
                  </a:lnTo>
                  <a:lnTo>
                    <a:pt x="178" y="134"/>
                  </a:lnTo>
                  <a:lnTo>
                    <a:pt x="162" y="134"/>
                  </a:lnTo>
                  <a:lnTo>
                    <a:pt x="156" y="128"/>
                  </a:lnTo>
                  <a:lnTo>
                    <a:pt x="153" y="128"/>
                  </a:lnTo>
                  <a:lnTo>
                    <a:pt x="153" y="134"/>
                  </a:lnTo>
                  <a:lnTo>
                    <a:pt x="141" y="138"/>
                  </a:lnTo>
                  <a:lnTo>
                    <a:pt x="138" y="138"/>
                  </a:lnTo>
                  <a:lnTo>
                    <a:pt x="132" y="134"/>
                  </a:lnTo>
                  <a:lnTo>
                    <a:pt x="123" y="138"/>
                  </a:lnTo>
                  <a:lnTo>
                    <a:pt x="117" y="144"/>
                  </a:lnTo>
                  <a:lnTo>
                    <a:pt x="107" y="144"/>
                  </a:lnTo>
                  <a:lnTo>
                    <a:pt x="101" y="144"/>
                  </a:lnTo>
                  <a:lnTo>
                    <a:pt x="98" y="150"/>
                  </a:lnTo>
                  <a:lnTo>
                    <a:pt x="92" y="153"/>
                  </a:lnTo>
                  <a:lnTo>
                    <a:pt x="86" y="159"/>
                  </a:lnTo>
                  <a:lnTo>
                    <a:pt x="83" y="159"/>
                  </a:lnTo>
                  <a:lnTo>
                    <a:pt x="71" y="153"/>
                  </a:lnTo>
                  <a:lnTo>
                    <a:pt x="68" y="153"/>
                  </a:lnTo>
                  <a:lnTo>
                    <a:pt x="62" y="153"/>
                  </a:lnTo>
                  <a:lnTo>
                    <a:pt x="58" y="153"/>
                  </a:lnTo>
                  <a:lnTo>
                    <a:pt x="52" y="150"/>
                  </a:lnTo>
                  <a:lnTo>
                    <a:pt x="46" y="150"/>
                  </a:lnTo>
                  <a:lnTo>
                    <a:pt x="46" y="144"/>
                  </a:lnTo>
                  <a:lnTo>
                    <a:pt x="43" y="144"/>
                  </a:lnTo>
                  <a:lnTo>
                    <a:pt x="37" y="138"/>
                  </a:lnTo>
                  <a:lnTo>
                    <a:pt x="31" y="134"/>
                  </a:lnTo>
                  <a:lnTo>
                    <a:pt x="28" y="128"/>
                  </a:lnTo>
                  <a:lnTo>
                    <a:pt x="22" y="122"/>
                  </a:lnTo>
                  <a:lnTo>
                    <a:pt x="22" y="119"/>
                  </a:lnTo>
                  <a:lnTo>
                    <a:pt x="22" y="113"/>
                  </a:lnTo>
                  <a:lnTo>
                    <a:pt x="16" y="110"/>
                  </a:lnTo>
                  <a:lnTo>
                    <a:pt x="13" y="104"/>
                  </a:lnTo>
                  <a:lnTo>
                    <a:pt x="13" y="98"/>
                  </a:lnTo>
                  <a:lnTo>
                    <a:pt x="0" y="98"/>
                  </a:lnTo>
                  <a:lnTo>
                    <a:pt x="0" y="104"/>
                  </a:lnTo>
                  <a:lnTo>
                    <a:pt x="0" y="98"/>
                  </a:lnTo>
                  <a:lnTo>
                    <a:pt x="7" y="89"/>
                  </a:lnTo>
                  <a:lnTo>
                    <a:pt x="13" y="89"/>
                  </a:lnTo>
                  <a:lnTo>
                    <a:pt x="16" y="79"/>
                  </a:lnTo>
                  <a:lnTo>
                    <a:pt x="16" y="67"/>
                  </a:lnTo>
                  <a:lnTo>
                    <a:pt x="22" y="67"/>
                  </a:lnTo>
                  <a:lnTo>
                    <a:pt x="22" y="64"/>
                  </a:lnTo>
                  <a:lnTo>
                    <a:pt x="22" y="58"/>
                  </a:lnTo>
                  <a:lnTo>
                    <a:pt x="16" y="55"/>
                  </a:lnTo>
                  <a:lnTo>
                    <a:pt x="16" y="49"/>
                  </a:lnTo>
                  <a:lnTo>
                    <a:pt x="22" y="49"/>
                  </a:lnTo>
                  <a:lnTo>
                    <a:pt x="28" y="46"/>
                  </a:lnTo>
                  <a:lnTo>
                    <a:pt x="25" y="49"/>
                  </a:lnTo>
                  <a:lnTo>
                    <a:pt x="31" y="52"/>
                  </a:lnTo>
                  <a:lnTo>
                    <a:pt x="31" y="49"/>
                  </a:lnTo>
                  <a:lnTo>
                    <a:pt x="37" y="43"/>
                  </a:lnTo>
                  <a:lnTo>
                    <a:pt x="34" y="34"/>
                  </a:lnTo>
                  <a:lnTo>
                    <a:pt x="31" y="2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81" name="Freeform 112"/>
            <p:cNvSpPr>
              <a:spLocks/>
            </p:cNvSpPr>
            <p:nvPr/>
          </p:nvSpPr>
          <p:spPr bwMode="auto">
            <a:xfrm>
              <a:off x="3561506" y="4290485"/>
              <a:ext cx="537633" cy="336551"/>
            </a:xfrm>
            <a:custGeom>
              <a:avLst/>
              <a:gdLst>
                <a:gd name="T0" fmla="*/ 43 w 254"/>
                <a:gd name="T1" fmla="*/ 34 h 159"/>
                <a:gd name="T2" fmla="*/ 52 w 254"/>
                <a:gd name="T3" fmla="*/ 40 h 159"/>
                <a:gd name="T4" fmla="*/ 62 w 254"/>
                <a:gd name="T5" fmla="*/ 49 h 159"/>
                <a:gd name="T6" fmla="*/ 77 w 254"/>
                <a:gd name="T7" fmla="*/ 49 h 159"/>
                <a:gd name="T8" fmla="*/ 83 w 254"/>
                <a:gd name="T9" fmla="*/ 49 h 159"/>
                <a:gd name="T10" fmla="*/ 101 w 254"/>
                <a:gd name="T11" fmla="*/ 43 h 159"/>
                <a:gd name="T12" fmla="*/ 101 w 254"/>
                <a:gd name="T13" fmla="*/ 40 h 159"/>
                <a:gd name="T14" fmla="*/ 110 w 254"/>
                <a:gd name="T15" fmla="*/ 34 h 159"/>
                <a:gd name="T16" fmla="*/ 123 w 254"/>
                <a:gd name="T17" fmla="*/ 34 h 159"/>
                <a:gd name="T18" fmla="*/ 138 w 254"/>
                <a:gd name="T19" fmla="*/ 27 h 159"/>
                <a:gd name="T20" fmla="*/ 153 w 254"/>
                <a:gd name="T21" fmla="*/ 18 h 159"/>
                <a:gd name="T22" fmla="*/ 162 w 254"/>
                <a:gd name="T23" fmla="*/ 9 h 159"/>
                <a:gd name="T24" fmla="*/ 168 w 254"/>
                <a:gd name="T25" fmla="*/ 0 h 159"/>
                <a:gd name="T26" fmla="*/ 178 w 254"/>
                <a:gd name="T27" fmla="*/ 0 h 159"/>
                <a:gd name="T28" fmla="*/ 193 w 254"/>
                <a:gd name="T29" fmla="*/ 0 h 159"/>
                <a:gd name="T30" fmla="*/ 202 w 254"/>
                <a:gd name="T31" fmla="*/ 0 h 159"/>
                <a:gd name="T32" fmla="*/ 208 w 254"/>
                <a:gd name="T33" fmla="*/ 3 h 159"/>
                <a:gd name="T34" fmla="*/ 223 w 254"/>
                <a:gd name="T35" fmla="*/ 3 h 159"/>
                <a:gd name="T36" fmla="*/ 236 w 254"/>
                <a:gd name="T37" fmla="*/ 15 h 159"/>
                <a:gd name="T38" fmla="*/ 245 w 254"/>
                <a:gd name="T39" fmla="*/ 15 h 159"/>
                <a:gd name="T40" fmla="*/ 254 w 254"/>
                <a:gd name="T41" fmla="*/ 21 h 159"/>
                <a:gd name="T42" fmla="*/ 254 w 254"/>
                <a:gd name="T43" fmla="*/ 37 h 159"/>
                <a:gd name="T44" fmla="*/ 239 w 254"/>
                <a:gd name="T45" fmla="*/ 49 h 159"/>
                <a:gd name="T46" fmla="*/ 230 w 254"/>
                <a:gd name="T47" fmla="*/ 52 h 159"/>
                <a:gd name="T48" fmla="*/ 223 w 254"/>
                <a:gd name="T49" fmla="*/ 70 h 159"/>
                <a:gd name="T50" fmla="*/ 220 w 254"/>
                <a:gd name="T51" fmla="*/ 79 h 159"/>
                <a:gd name="T52" fmla="*/ 211 w 254"/>
                <a:gd name="T53" fmla="*/ 98 h 159"/>
                <a:gd name="T54" fmla="*/ 199 w 254"/>
                <a:gd name="T55" fmla="*/ 107 h 159"/>
                <a:gd name="T56" fmla="*/ 193 w 254"/>
                <a:gd name="T57" fmla="*/ 116 h 159"/>
                <a:gd name="T58" fmla="*/ 184 w 254"/>
                <a:gd name="T59" fmla="*/ 125 h 159"/>
                <a:gd name="T60" fmla="*/ 178 w 254"/>
                <a:gd name="T61" fmla="*/ 134 h 159"/>
                <a:gd name="T62" fmla="*/ 156 w 254"/>
                <a:gd name="T63" fmla="*/ 128 h 159"/>
                <a:gd name="T64" fmla="*/ 153 w 254"/>
                <a:gd name="T65" fmla="*/ 134 h 159"/>
                <a:gd name="T66" fmla="*/ 138 w 254"/>
                <a:gd name="T67" fmla="*/ 138 h 159"/>
                <a:gd name="T68" fmla="*/ 123 w 254"/>
                <a:gd name="T69" fmla="*/ 138 h 159"/>
                <a:gd name="T70" fmla="*/ 107 w 254"/>
                <a:gd name="T71" fmla="*/ 144 h 159"/>
                <a:gd name="T72" fmla="*/ 98 w 254"/>
                <a:gd name="T73" fmla="*/ 150 h 159"/>
                <a:gd name="T74" fmla="*/ 86 w 254"/>
                <a:gd name="T75" fmla="*/ 159 h 159"/>
                <a:gd name="T76" fmla="*/ 71 w 254"/>
                <a:gd name="T77" fmla="*/ 153 h 159"/>
                <a:gd name="T78" fmla="*/ 62 w 254"/>
                <a:gd name="T79" fmla="*/ 153 h 159"/>
                <a:gd name="T80" fmla="*/ 52 w 254"/>
                <a:gd name="T81" fmla="*/ 150 h 159"/>
                <a:gd name="T82" fmla="*/ 46 w 254"/>
                <a:gd name="T83" fmla="*/ 144 h 159"/>
                <a:gd name="T84" fmla="*/ 37 w 254"/>
                <a:gd name="T85" fmla="*/ 138 h 159"/>
                <a:gd name="T86" fmla="*/ 28 w 254"/>
                <a:gd name="T87" fmla="*/ 128 h 159"/>
                <a:gd name="T88" fmla="*/ 22 w 254"/>
                <a:gd name="T89" fmla="*/ 119 h 159"/>
                <a:gd name="T90" fmla="*/ 16 w 254"/>
                <a:gd name="T91" fmla="*/ 110 h 159"/>
                <a:gd name="T92" fmla="*/ 13 w 254"/>
                <a:gd name="T93" fmla="*/ 98 h 159"/>
                <a:gd name="T94" fmla="*/ 0 w 254"/>
                <a:gd name="T95" fmla="*/ 104 h 159"/>
                <a:gd name="T96" fmla="*/ 7 w 254"/>
                <a:gd name="T97" fmla="*/ 89 h 159"/>
                <a:gd name="T98" fmla="*/ 16 w 254"/>
                <a:gd name="T99" fmla="*/ 79 h 159"/>
                <a:gd name="T100" fmla="*/ 22 w 254"/>
                <a:gd name="T101" fmla="*/ 67 h 159"/>
                <a:gd name="T102" fmla="*/ 22 w 254"/>
                <a:gd name="T103" fmla="*/ 58 h 159"/>
                <a:gd name="T104" fmla="*/ 16 w 254"/>
                <a:gd name="T105" fmla="*/ 49 h 159"/>
                <a:gd name="T106" fmla="*/ 28 w 254"/>
                <a:gd name="T107" fmla="*/ 46 h 159"/>
                <a:gd name="T108" fmla="*/ 31 w 254"/>
                <a:gd name="T109" fmla="*/ 52 h 159"/>
                <a:gd name="T110" fmla="*/ 37 w 254"/>
                <a:gd name="T111" fmla="*/ 43 h 159"/>
                <a:gd name="T112" fmla="*/ 31 w 254"/>
                <a:gd name="T113" fmla="*/ 24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4" h="159">
                  <a:moveTo>
                    <a:pt x="31" y="24"/>
                  </a:moveTo>
                  <a:lnTo>
                    <a:pt x="43" y="34"/>
                  </a:lnTo>
                  <a:lnTo>
                    <a:pt x="46" y="40"/>
                  </a:lnTo>
                  <a:lnTo>
                    <a:pt x="52" y="40"/>
                  </a:lnTo>
                  <a:lnTo>
                    <a:pt x="58" y="43"/>
                  </a:lnTo>
                  <a:lnTo>
                    <a:pt x="62" y="49"/>
                  </a:lnTo>
                  <a:lnTo>
                    <a:pt x="71" y="49"/>
                  </a:lnTo>
                  <a:lnTo>
                    <a:pt x="77" y="49"/>
                  </a:lnTo>
                  <a:lnTo>
                    <a:pt x="83" y="49"/>
                  </a:lnTo>
                  <a:lnTo>
                    <a:pt x="83" y="49"/>
                  </a:lnTo>
                  <a:lnTo>
                    <a:pt x="98" y="43"/>
                  </a:lnTo>
                  <a:lnTo>
                    <a:pt x="101" y="43"/>
                  </a:lnTo>
                  <a:lnTo>
                    <a:pt x="98" y="40"/>
                  </a:lnTo>
                  <a:lnTo>
                    <a:pt x="101" y="40"/>
                  </a:lnTo>
                  <a:lnTo>
                    <a:pt x="101" y="34"/>
                  </a:lnTo>
                  <a:lnTo>
                    <a:pt x="110" y="34"/>
                  </a:lnTo>
                  <a:lnTo>
                    <a:pt x="117" y="34"/>
                  </a:lnTo>
                  <a:lnTo>
                    <a:pt x="123" y="34"/>
                  </a:lnTo>
                  <a:lnTo>
                    <a:pt x="129" y="34"/>
                  </a:lnTo>
                  <a:lnTo>
                    <a:pt x="138" y="27"/>
                  </a:lnTo>
                  <a:lnTo>
                    <a:pt x="141" y="24"/>
                  </a:lnTo>
                  <a:lnTo>
                    <a:pt x="153" y="18"/>
                  </a:lnTo>
                  <a:lnTo>
                    <a:pt x="156" y="12"/>
                  </a:lnTo>
                  <a:lnTo>
                    <a:pt x="162" y="9"/>
                  </a:lnTo>
                  <a:lnTo>
                    <a:pt x="162" y="3"/>
                  </a:lnTo>
                  <a:lnTo>
                    <a:pt x="168" y="0"/>
                  </a:lnTo>
                  <a:lnTo>
                    <a:pt x="171" y="0"/>
                  </a:lnTo>
                  <a:lnTo>
                    <a:pt x="178" y="0"/>
                  </a:lnTo>
                  <a:lnTo>
                    <a:pt x="187" y="0"/>
                  </a:lnTo>
                  <a:lnTo>
                    <a:pt x="193" y="0"/>
                  </a:lnTo>
                  <a:lnTo>
                    <a:pt x="199" y="0"/>
                  </a:lnTo>
                  <a:lnTo>
                    <a:pt x="202" y="0"/>
                  </a:lnTo>
                  <a:lnTo>
                    <a:pt x="202" y="3"/>
                  </a:lnTo>
                  <a:lnTo>
                    <a:pt x="208" y="3"/>
                  </a:lnTo>
                  <a:lnTo>
                    <a:pt x="211" y="9"/>
                  </a:lnTo>
                  <a:lnTo>
                    <a:pt x="223" y="3"/>
                  </a:lnTo>
                  <a:lnTo>
                    <a:pt x="233" y="9"/>
                  </a:lnTo>
                  <a:lnTo>
                    <a:pt x="236" y="15"/>
                  </a:lnTo>
                  <a:lnTo>
                    <a:pt x="239" y="12"/>
                  </a:lnTo>
                  <a:lnTo>
                    <a:pt x="245" y="15"/>
                  </a:lnTo>
                  <a:lnTo>
                    <a:pt x="248" y="18"/>
                  </a:lnTo>
                  <a:lnTo>
                    <a:pt x="254" y="21"/>
                  </a:lnTo>
                  <a:lnTo>
                    <a:pt x="254" y="27"/>
                  </a:lnTo>
                  <a:lnTo>
                    <a:pt x="254" y="37"/>
                  </a:lnTo>
                  <a:lnTo>
                    <a:pt x="248" y="43"/>
                  </a:lnTo>
                  <a:lnTo>
                    <a:pt x="239" y="49"/>
                  </a:lnTo>
                  <a:lnTo>
                    <a:pt x="236" y="52"/>
                  </a:lnTo>
                  <a:lnTo>
                    <a:pt x="230" y="52"/>
                  </a:lnTo>
                  <a:lnTo>
                    <a:pt x="226" y="61"/>
                  </a:lnTo>
                  <a:lnTo>
                    <a:pt x="223" y="70"/>
                  </a:lnTo>
                  <a:lnTo>
                    <a:pt x="220" y="73"/>
                  </a:lnTo>
                  <a:lnTo>
                    <a:pt x="220" y="79"/>
                  </a:lnTo>
                  <a:lnTo>
                    <a:pt x="217" y="92"/>
                  </a:lnTo>
                  <a:lnTo>
                    <a:pt x="211" y="98"/>
                  </a:lnTo>
                  <a:lnTo>
                    <a:pt x="208" y="104"/>
                  </a:lnTo>
                  <a:lnTo>
                    <a:pt x="199" y="107"/>
                  </a:lnTo>
                  <a:lnTo>
                    <a:pt x="199" y="110"/>
                  </a:lnTo>
                  <a:lnTo>
                    <a:pt x="193" y="116"/>
                  </a:lnTo>
                  <a:lnTo>
                    <a:pt x="190" y="119"/>
                  </a:lnTo>
                  <a:lnTo>
                    <a:pt x="184" y="125"/>
                  </a:lnTo>
                  <a:lnTo>
                    <a:pt x="181" y="131"/>
                  </a:lnTo>
                  <a:lnTo>
                    <a:pt x="178" y="134"/>
                  </a:lnTo>
                  <a:lnTo>
                    <a:pt x="162" y="134"/>
                  </a:lnTo>
                  <a:lnTo>
                    <a:pt x="156" y="128"/>
                  </a:lnTo>
                  <a:lnTo>
                    <a:pt x="153" y="128"/>
                  </a:lnTo>
                  <a:lnTo>
                    <a:pt x="153" y="134"/>
                  </a:lnTo>
                  <a:lnTo>
                    <a:pt x="141" y="138"/>
                  </a:lnTo>
                  <a:lnTo>
                    <a:pt x="138" y="138"/>
                  </a:lnTo>
                  <a:lnTo>
                    <a:pt x="132" y="134"/>
                  </a:lnTo>
                  <a:lnTo>
                    <a:pt x="123" y="138"/>
                  </a:lnTo>
                  <a:lnTo>
                    <a:pt x="117" y="144"/>
                  </a:lnTo>
                  <a:lnTo>
                    <a:pt x="107" y="144"/>
                  </a:lnTo>
                  <a:lnTo>
                    <a:pt x="101" y="144"/>
                  </a:lnTo>
                  <a:lnTo>
                    <a:pt x="98" y="150"/>
                  </a:lnTo>
                  <a:lnTo>
                    <a:pt x="92" y="153"/>
                  </a:lnTo>
                  <a:lnTo>
                    <a:pt x="86" y="159"/>
                  </a:lnTo>
                  <a:lnTo>
                    <a:pt x="83" y="159"/>
                  </a:lnTo>
                  <a:lnTo>
                    <a:pt x="71" y="153"/>
                  </a:lnTo>
                  <a:lnTo>
                    <a:pt x="68" y="153"/>
                  </a:lnTo>
                  <a:lnTo>
                    <a:pt x="62" y="153"/>
                  </a:lnTo>
                  <a:lnTo>
                    <a:pt x="58" y="153"/>
                  </a:lnTo>
                  <a:lnTo>
                    <a:pt x="52" y="150"/>
                  </a:lnTo>
                  <a:lnTo>
                    <a:pt x="46" y="150"/>
                  </a:lnTo>
                  <a:lnTo>
                    <a:pt x="46" y="144"/>
                  </a:lnTo>
                  <a:lnTo>
                    <a:pt x="43" y="144"/>
                  </a:lnTo>
                  <a:lnTo>
                    <a:pt x="37" y="138"/>
                  </a:lnTo>
                  <a:lnTo>
                    <a:pt x="31" y="134"/>
                  </a:lnTo>
                  <a:lnTo>
                    <a:pt x="28" y="128"/>
                  </a:lnTo>
                  <a:lnTo>
                    <a:pt x="22" y="122"/>
                  </a:lnTo>
                  <a:lnTo>
                    <a:pt x="22" y="119"/>
                  </a:lnTo>
                  <a:lnTo>
                    <a:pt x="22" y="113"/>
                  </a:lnTo>
                  <a:lnTo>
                    <a:pt x="16" y="110"/>
                  </a:lnTo>
                  <a:lnTo>
                    <a:pt x="13" y="104"/>
                  </a:lnTo>
                  <a:lnTo>
                    <a:pt x="13" y="98"/>
                  </a:lnTo>
                  <a:lnTo>
                    <a:pt x="0" y="98"/>
                  </a:lnTo>
                  <a:lnTo>
                    <a:pt x="0" y="104"/>
                  </a:lnTo>
                  <a:lnTo>
                    <a:pt x="0" y="98"/>
                  </a:lnTo>
                  <a:lnTo>
                    <a:pt x="7" y="89"/>
                  </a:lnTo>
                  <a:lnTo>
                    <a:pt x="13" y="89"/>
                  </a:lnTo>
                  <a:lnTo>
                    <a:pt x="16" y="79"/>
                  </a:lnTo>
                  <a:lnTo>
                    <a:pt x="16" y="67"/>
                  </a:lnTo>
                  <a:lnTo>
                    <a:pt x="22" y="67"/>
                  </a:lnTo>
                  <a:lnTo>
                    <a:pt x="22" y="64"/>
                  </a:lnTo>
                  <a:lnTo>
                    <a:pt x="22" y="58"/>
                  </a:lnTo>
                  <a:lnTo>
                    <a:pt x="16" y="55"/>
                  </a:lnTo>
                  <a:lnTo>
                    <a:pt x="16" y="49"/>
                  </a:lnTo>
                  <a:lnTo>
                    <a:pt x="22" y="49"/>
                  </a:lnTo>
                  <a:lnTo>
                    <a:pt x="28" y="46"/>
                  </a:lnTo>
                  <a:lnTo>
                    <a:pt x="25" y="49"/>
                  </a:lnTo>
                  <a:lnTo>
                    <a:pt x="31" y="52"/>
                  </a:lnTo>
                  <a:lnTo>
                    <a:pt x="31" y="49"/>
                  </a:lnTo>
                  <a:lnTo>
                    <a:pt x="37" y="43"/>
                  </a:lnTo>
                  <a:lnTo>
                    <a:pt x="34" y="34"/>
                  </a:lnTo>
                  <a:lnTo>
                    <a:pt x="31" y="2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82" name="Freeform 113"/>
            <p:cNvSpPr>
              <a:spLocks/>
            </p:cNvSpPr>
            <p:nvPr/>
          </p:nvSpPr>
          <p:spPr bwMode="auto">
            <a:xfrm>
              <a:off x="3451440" y="3532717"/>
              <a:ext cx="751417" cy="704851"/>
            </a:xfrm>
            <a:custGeom>
              <a:avLst/>
              <a:gdLst>
                <a:gd name="T0" fmla="*/ 25 w 355"/>
                <a:gd name="T1" fmla="*/ 92 h 333"/>
                <a:gd name="T2" fmla="*/ 31 w 355"/>
                <a:gd name="T3" fmla="*/ 68 h 333"/>
                <a:gd name="T4" fmla="*/ 59 w 355"/>
                <a:gd name="T5" fmla="*/ 61 h 333"/>
                <a:gd name="T6" fmla="*/ 74 w 355"/>
                <a:gd name="T7" fmla="*/ 52 h 333"/>
                <a:gd name="T8" fmla="*/ 95 w 355"/>
                <a:gd name="T9" fmla="*/ 43 h 333"/>
                <a:gd name="T10" fmla="*/ 110 w 355"/>
                <a:gd name="T11" fmla="*/ 31 h 333"/>
                <a:gd name="T12" fmla="*/ 135 w 355"/>
                <a:gd name="T13" fmla="*/ 28 h 333"/>
                <a:gd name="T14" fmla="*/ 156 w 355"/>
                <a:gd name="T15" fmla="*/ 43 h 333"/>
                <a:gd name="T16" fmla="*/ 175 w 355"/>
                <a:gd name="T17" fmla="*/ 52 h 333"/>
                <a:gd name="T18" fmla="*/ 196 w 355"/>
                <a:gd name="T19" fmla="*/ 55 h 333"/>
                <a:gd name="T20" fmla="*/ 202 w 355"/>
                <a:gd name="T21" fmla="*/ 43 h 333"/>
                <a:gd name="T22" fmla="*/ 205 w 355"/>
                <a:gd name="T23" fmla="*/ 22 h 333"/>
                <a:gd name="T24" fmla="*/ 220 w 355"/>
                <a:gd name="T25" fmla="*/ 16 h 333"/>
                <a:gd name="T26" fmla="*/ 242 w 355"/>
                <a:gd name="T27" fmla="*/ 6 h 333"/>
                <a:gd name="T28" fmla="*/ 248 w 355"/>
                <a:gd name="T29" fmla="*/ 0 h 333"/>
                <a:gd name="T30" fmla="*/ 260 w 355"/>
                <a:gd name="T31" fmla="*/ 9 h 333"/>
                <a:gd name="T32" fmla="*/ 294 w 355"/>
                <a:gd name="T33" fmla="*/ 3 h 333"/>
                <a:gd name="T34" fmla="*/ 300 w 355"/>
                <a:gd name="T35" fmla="*/ 31 h 333"/>
                <a:gd name="T36" fmla="*/ 309 w 355"/>
                <a:gd name="T37" fmla="*/ 46 h 333"/>
                <a:gd name="T38" fmla="*/ 327 w 355"/>
                <a:gd name="T39" fmla="*/ 74 h 333"/>
                <a:gd name="T40" fmla="*/ 343 w 355"/>
                <a:gd name="T41" fmla="*/ 107 h 333"/>
                <a:gd name="T42" fmla="*/ 324 w 355"/>
                <a:gd name="T43" fmla="*/ 153 h 333"/>
                <a:gd name="T44" fmla="*/ 333 w 355"/>
                <a:gd name="T45" fmla="*/ 181 h 333"/>
                <a:gd name="T46" fmla="*/ 333 w 355"/>
                <a:gd name="T47" fmla="*/ 205 h 333"/>
                <a:gd name="T48" fmla="*/ 349 w 355"/>
                <a:gd name="T49" fmla="*/ 233 h 333"/>
                <a:gd name="T50" fmla="*/ 352 w 355"/>
                <a:gd name="T51" fmla="*/ 257 h 333"/>
                <a:gd name="T52" fmla="*/ 324 w 355"/>
                <a:gd name="T53" fmla="*/ 275 h 333"/>
                <a:gd name="T54" fmla="*/ 306 w 355"/>
                <a:gd name="T55" fmla="*/ 297 h 333"/>
                <a:gd name="T56" fmla="*/ 303 w 355"/>
                <a:gd name="T57" fmla="*/ 321 h 333"/>
                <a:gd name="T58" fmla="*/ 291 w 355"/>
                <a:gd name="T59" fmla="*/ 327 h 333"/>
                <a:gd name="T60" fmla="*/ 272 w 355"/>
                <a:gd name="T61" fmla="*/ 318 h 333"/>
                <a:gd name="T62" fmla="*/ 251 w 355"/>
                <a:gd name="T63" fmla="*/ 306 h 333"/>
                <a:gd name="T64" fmla="*/ 230 w 355"/>
                <a:gd name="T65" fmla="*/ 303 h 333"/>
                <a:gd name="T66" fmla="*/ 205 w 355"/>
                <a:gd name="T67" fmla="*/ 306 h 333"/>
                <a:gd name="T68" fmla="*/ 196 w 355"/>
                <a:gd name="T69" fmla="*/ 303 h 333"/>
                <a:gd name="T70" fmla="*/ 175 w 355"/>
                <a:gd name="T71" fmla="*/ 306 h 333"/>
                <a:gd name="T72" fmla="*/ 150 w 355"/>
                <a:gd name="T73" fmla="*/ 291 h 333"/>
                <a:gd name="T74" fmla="*/ 117 w 355"/>
                <a:gd name="T75" fmla="*/ 266 h 333"/>
                <a:gd name="T76" fmla="*/ 89 w 355"/>
                <a:gd name="T77" fmla="*/ 266 h 333"/>
                <a:gd name="T78" fmla="*/ 86 w 355"/>
                <a:gd name="T79" fmla="*/ 282 h 333"/>
                <a:gd name="T80" fmla="*/ 71 w 355"/>
                <a:gd name="T81" fmla="*/ 263 h 333"/>
                <a:gd name="T82" fmla="*/ 49 w 355"/>
                <a:gd name="T83" fmla="*/ 248 h 333"/>
                <a:gd name="T84" fmla="*/ 34 w 355"/>
                <a:gd name="T85" fmla="*/ 236 h 333"/>
                <a:gd name="T86" fmla="*/ 22 w 355"/>
                <a:gd name="T87" fmla="*/ 223 h 333"/>
                <a:gd name="T88" fmla="*/ 25 w 355"/>
                <a:gd name="T89" fmla="*/ 202 h 333"/>
                <a:gd name="T90" fmla="*/ 19 w 355"/>
                <a:gd name="T91" fmla="*/ 178 h 333"/>
                <a:gd name="T92" fmla="*/ 16 w 355"/>
                <a:gd name="T93" fmla="*/ 153 h 333"/>
                <a:gd name="T94" fmla="*/ 10 w 355"/>
                <a:gd name="T95" fmla="*/ 138 h 333"/>
                <a:gd name="T96" fmla="*/ 10 w 355"/>
                <a:gd name="T97" fmla="*/ 110 h 333"/>
                <a:gd name="T98" fmla="*/ 10 w 355"/>
                <a:gd name="T99" fmla="*/ 92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55" h="333">
                  <a:moveTo>
                    <a:pt x="10" y="83"/>
                  </a:moveTo>
                  <a:lnTo>
                    <a:pt x="16" y="92"/>
                  </a:lnTo>
                  <a:lnTo>
                    <a:pt x="25" y="92"/>
                  </a:lnTo>
                  <a:lnTo>
                    <a:pt x="25" y="92"/>
                  </a:lnTo>
                  <a:lnTo>
                    <a:pt x="25" y="86"/>
                  </a:lnTo>
                  <a:lnTo>
                    <a:pt x="19" y="83"/>
                  </a:lnTo>
                  <a:lnTo>
                    <a:pt x="25" y="77"/>
                  </a:lnTo>
                  <a:lnTo>
                    <a:pt x="31" y="68"/>
                  </a:lnTo>
                  <a:lnTo>
                    <a:pt x="40" y="61"/>
                  </a:lnTo>
                  <a:lnTo>
                    <a:pt x="46" y="61"/>
                  </a:lnTo>
                  <a:lnTo>
                    <a:pt x="55" y="61"/>
                  </a:lnTo>
                  <a:lnTo>
                    <a:pt x="59" y="61"/>
                  </a:lnTo>
                  <a:lnTo>
                    <a:pt x="59" y="55"/>
                  </a:lnTo>
                  <a:lnTo>
                    <a:pt x="65" y="55"/>
                  </a:lnTo>
                  <a:lnTo>
                    <a:pt x="71" y="52"/>
                  </a:lnTo>
                  <a:lnTo>
                    <a:pt x="74" y="52"/>
                  </a:lnTo>
                  <a:lnTo>
                    <a:pt x="80" y="46"/>
                  </a:lnTo>
                  <a:lnTo>
                    <a:pt x="86" y="43"/>
                  </a:lnTo>
                  <a:lnTo>
                    <a:pt x="89" y="37"/>
                  </a:lnTo>
                  <a:lnTo>
                    <a:pt x="95" y="43"/>
                  </a:lnTo>
                  <a:lnTo>
                    <a:pt x="101" y="37"/>
                  </a:lnTo>
                  <a:lnTo>
                    <a:pt x="104" y="37"/>
                  </a:lnTo>
                  <a:lnTo>
                    <a:pt x="104" y="31"/>
                  </a:lnTo>
                  <a:lnTo>
                    <a:pt x="110" y="31"/>
                  </a:lnTo>
                  <a:lnTo>
                    <a:pt x="117" y="28"/>
                  </a:lnTo>
                  <a:lnTo>
                    <a:pt x="126" y="31"/>
                  </a:lnTo>
                  <a:lnTo>
                    <a:pt x="132" y="31"/>
                  </a:lnTo>
                  <a:lnTo>
                    <a:pt x="135" y="28"/>
                  </a:lnTo>
                  <a:lnTo>
                    <a:pt x="150" y="28"/>
                  </a:lnTo>
                  <a:lnTo>
                    <a:pt x="150" y="31"/>
                  </a:lnTo>
                  <a:lnTo>
                    <a:pt x="156" y="37"/>
                  </a:lnTo>
                  <a:lnTo>
                    <a:pt x="156" y="43"/>
                  </a:lnTo>
                  <a:lnTo>
                    <a:pt x="156" y="46"/>
                  </a:lnTo>
                  <a:lnTo>
                    <a:pt x="156" y="52"/>
                  </a:lnTo>
                  <a:lnTo>
                    <a:pt x="159" y="55"/>
                  </a:lnTo>
                  <a:lnTo>
                    <a:pt x="175" y="52"/>
                  </a:lnTo>
                  <a:lnTo>
                    <a:pt x="181" y="52"/>
                  </a:lnTo>
                  <a:lnTo>
                    <a:pt x="181" y="55"/>
                  </a:lnTo>
                  <a:lnTo>
                    <a:pt x="187" y="55"/>
                  </a:lnTo>
                  <a:lnTo>
                    <a:pt x="196" y="55"/>
                  </a:lnTo>
                  <a:lnTo>
                    <a:pt x="196" y="52"/>
                  </a:lnTo>
                  <a:lnTo>
                    <a:pt x="196" y="46"/>
                  </a:lnTo>
                  <a:lnTo>
                    <a:pt x="196" y="43"/>
                  </a:lnTo>
                  <a:lnTo>
                    <a:pt x="202" y="43"/>
                  </a:lnTo>
                  <a:lnTo>
                    <a:pt x="205" y="37"/>
                  </a:lnTo>
                  <a:lnTo>
                    <a:pt x="205" y="31"/>
                  </a:lnTo>
                  <a:lnTo>
                    <a:pt x="196" y="28"/>
                  </a:lnTo>
                  <a:lnTo>
                    <a:pt x="205" y="22"/>
                  </a:lnTo>
                  <a:lnTo>
                    <a:pt x="205" y="16"/>
                  </a:lnTo>
                  <a:lnTo>
                    <a:pt x="220" y="6"/>
                  </a:lnTo>
                  <a:lnTo>
                    <a:pt x="220" y="13"/>
                  </a:lnTo>
                  <a:lnTo>
                    <a:pt x="220" y="16"/>
                  </a:lnTo>
                  <a:lnTo>
                    <a:pt x="220" y="22"/>
                  </a:lnTo>
                  <a:lnTo>
                    <a:pt x="230" y="22"/>
                  </a:lnTo>
                  <a:lnTo>
                    <a:pt x="236" y="16"/>
                  </a:lnTo>
                  <a:lnTo>
                    <a:pt x="242" y="6"/>
                  </a:lnTo>
                  <a:lnTo>
                    <a:pt x="236" y="6"/>
                  </a:lnTo>
                  <a:lnTo>
                    <a:pt x="236" y="0"/>
                  </a:lnTo>
                  <a:lnTo>
                    <a:pt x="242" y="0"/>
                  </a:lnTo>
                  <a:lnTo>
                    <a:pt x="248" y="0"/>
                  </a:lnTo>
                  <a:lnTo>
                    <a:pt x="251" y="6"/>
                  </a:lnTo>
                  <a:lnTo>
                    <a:pt x="254" y="9"/>
                  </a:lnTo>
                  <a:lnTo>
                    <a:pt x="254" y="9"/>
                  </a:lnTo>
                  <a:lnTo>
                    <a:pt x="260" y="9"/>
                  </a:lnTo>
                  <a:lnTo>
                    <a:pt x="272" y="9"/>
                  </a:lnTo>
                  <a:lnTo>
                    <a:pt x="278" y="3"/>
                  </a:lnTo>
                  <a:lnTo>
                    <a:pt x="285" y="0"/>
                  </a:lnTo>
                  <a:lnTo>
                    <a:pt x="294" y="3"/>
                  </a:lnTo>
                  <a:lnTo>
                    <a:pt x="297" y="13"/>
                  </a:lnTo>
                  <a:lnTo>
                    <a:pt x="300" y="16"/>
                  </a:lnTo>
                  <a:lnTo>
                    <a:pt x="300" y="25"/>
                  </a:lnTo>
                  <a:lnTo>
                    <a:pt x="300" y="31"/>
                  </a:lnTo>
                  <a:lnTo>
                    <a:pt x="297" y="34"/>
                  </a:lnTo>
                  <a:lnTo>
                    <a:pt x="303" y="34"/>
                  </a:lnTo>
                  <a:lnTo>
                    <a:pt x="300" y="40"/>
                  </a:lnTo>
                  <a:lnTo>
                    <a:pt x="309" y="46"/>
                  </a:lnTo>
                  <a:lnTo>
                    <a:pt x="315" y="46"/>
                  </a:lnTo>
                  <a:lnTo>
                    <a:pt x="327" y="55"/>
                  </a:lnTo>
                  <a:lnTo>
                    <a:pt x="327" y="64"/>
                  </a:lnTo>
                  <a:lnTo>
                    <a:pt x="327" y="74"/>
                  </a:lnTo>
                  <a:lnTo>
                    <a:pt x="333" y="77"/>
                  </a:lnTo>
                  <a:lnTo>
                    <a:pt x="333" y="92"/>
                  </a:lnTo>
                  <a:lnTo>
                    <a:pt x="333" y="95"/>
                  </a:lnTo>
                  <a:lnTo>
                    <a:pt x="343" y="107"/>
                  </a:lnTo>
                  <a:lnTo>
                    <a:pt x="346" y="116"/>
                  </a:lnTo>
                  <a:lnTo>
                    <a:pt x="346" y="132"/>
                  </a:lnTo>
                  <a:lnTo>
                    <a:pt x="343" y="141"/>
                  </a:lnTo>
                  <a:lnTo>
                    <a:pt x="324" y="153"/>
                  </a:lnTo>
                  <a:lnTo>
                    <a:pt x="327" y="159"/>
                  </a:lnTo>
                  <a:lnTo>
                    <a:pt x="337" y="162"/>
                  </a:lnTo>
                  <a:lnTo>
                    <a:pt x="333" y="178"/>
                  </a:lnTo>
                  <a:lnTo>
                    <a:pt x="333" y="181"/>
                  </a:lnTo>
                  <a:lnTo>
                    <a:pt x="337" y="184"/>
                  </a:lnTo>
                  <a:lnTo>
                    <a:pt x="333" y="196"/>
                  </a:lnTo>
                  <a:lnTo>
                    <a:pt x="333" y="202"/>
                  </a:lnTo>
                  <a:lnTo>
                    <a:pt x="333" y="205"/>
                  </a:lnTo>
                  <a:lnTo>
                    <a:pt x="340" y="211"/>
                  </a:lnTo>
                  <a:lnTo>
                    <a:pt x="343" y="217"/>
                  </a:lnTo>
                  <a:lnTo>
                    <a:pt x="352" y="230"/>
                  </a:lnTo>
                  <a:lnTo>
                    <a:pt x="349" y="233"/>
                  </a:lnTo>
                  <a:lnTo>
                    <a:pt x="349" y="239"/>
                  </a:lnTo>
                  <a:lnTo>
                    <a:pt x="352" y="239"/>
                  </a:lnTo>
                  <a:lnTo>
                    <a:pt x="355" y="248"/>
                  </a:lnTo>
                  <a:lnTo>
                    <a:pt x="352" y="257"/>
                  </a:lnTo>
                  <a:lnTo>
                    <a:pt x="346" y="260"/>
                  </a:lnTo>
                  <a:lnTo>
                    <a:pt x="337" y="260"/>
                  </a:lnTo>
                  <a:lnTo>
                    <a:pt x="327" y="269"/>
                  </a:lnTo>
                  <a:lnTo>
                    <a:pt x="324" y="275"/>
                  </a:lnTo>
                  <a:lnTo>
                    <a:pt x="318" y="282"/>
                  </a:lnTo>
                  <a:lnTo>
                    <a:pt x="312" y="285"/>
                  </a:lnTo>
                  <a:lnTo>
                    <a:pt x="309" y="291"/>
                  </a:lnTo>
                  <a:lnTo>
                    <a:pt x="306" y="297"/>
                  </a:lnTo>
                  <a:lnTo>
                    <a:pt x="303" y="306"/>
                  </a:lnTo>
                  <a:lnTo>
                    <a:pt x="303" y="312"/>
                  </a:lnTo>
                  <a:lnTo>
                    <a:pt x="303" y="318"/>
                  </a:lnTo>
                  <a:lnTo>
                    <a:pt x="303" y="321"/>
                  </a:lnTo>
                  <a:lnTo>
                    <a:pt x="303" y="327"/>
                  </a:lnTo>
                  <a:lnTo>
                    <a:pt x="297" y="333"/>
                  </a:lnTo>
                  <a:lnTo>
                    <a:pt x="297" y="327"/>
                  </a:lnTo>
                  <a:lnTo>
                    <a:pt x="291" y="327"/>
                  </a:lnTo>
                  <a:lnTo>
                    <a:pt x="288" y="327"/>
                  </a:lnTo>
                  <a:lnTo>
                    <a:pt x="282" y="327"/>
                  </a:lnTo>
                  <a:lnTo>
                    <a:pt x="275" y="321"/>
                  </a:lnTo>
                  <a:lnTo>
                    <a:pt x="272" y="318"/>
                  </a:lnTo>
                  <a:lnTo>
                    <a:pt x="266" y="312"/>
                  </a:lnTo>
                  <a:lnTo>
                    <a:pt x="260" y="312"/>
                  </a:lnTo>
                  <a:lnTo>
                    <a:pt x="257" y="303"/>
                  </a:lnTo>
                  <a:lnTo>
                    <a:pt x="251" y="306"/>
                  </a:lnTo>
                  <a:lnTo>
                    <a:pt x="245" y="312"/>
                  </a:lnTo>
                  <a:lnTo>
                    <a:pt x="230" y="318"/>
                  </a:lnTo>
                  <a:lnTo>
                    <a:pt x="230" y="312"/>
                  </a:lnTo>
                  <a:lnTo>
                    <a:pt x="230" y="303"/>
                  </a:lnTo>
                  <a:lnTo>
                    <a:pt x="227" y="306"/>
                  </a:lnTo>
                  <a:lnTo>
                    <a:pt x="220" y="306"/>
                  </a:lnTo>
                  <a:lnTo>
                    <a:pt x="217" y="303"/>
                  </a:lnTo>
                  <a:lnTo>
                    <a:pt x="205" y="306"/>
                  </a:lnTo>
                  <a:lnTo>
                    <a:pt x="205" y="312"/>
                  </a:lnTo>
                  <a:lnTo>
                    <a:pt x="202" y="318"/>
                  </a:lnTo>
                  <a:lnTo>
                    <a:pt x="202" y="306"/>
                  </a:lnTo>
                  <a:lnTo>
                    <a:pt x="196" y="303"/>
                  </a:lnTo>
                  <a:lnTo>
                    <a:pt x="190" y="306"/>
                  </a:lnTo>
                  <a:lnTo>
                    <a:pt x="187" y="306"/>
                  </a:lnTo>
                  <a:lnTo>
                    <a:pt x="181" y="312"/>
                  </a:lnTo>
                  <a:lnTo>
                    <a:pt x="175" y="306"/>
                  </a:lnTo>
                  <a:lnTo>
                    <a:pt x="165" y="306"/>
                  </a:lnTo>
                  <a:lnTo>
                    <a:pt x="159" y="303"/>
                  </a:lnTo>
                  <a:lnTo>
                    <a:pt x="156" y="297"/>
                  </a:lnTo>
                  <a:lnTo>
                    <a:pt x="150" y="291"/>
                  </a:lnTo>
                  <a:lnTo>
                    <a:pt x="141" y="291"/>
                  </a:lnTo>
                  <a:lnTo>
                    <a:pt x="132" y="288"/>
                  </a:lnTo>
                  <a:lnTo>
                    <a:pt x="126" y="282"/>
                  </a:lnTo>
                  <a:lnTo>
                    <a:pt x="117" y="266"/>
                  </a:lnTo>
                  <a:lnTo>
                    <a:pt x="110" y="272"/>
                  </a:lnTo>
                  <a:lnTo>
                    <a:pt x="104" y="266"/>
                  </a:lnTo>
                  <a:lnTo>
                    <a:pt x="95" y="266"/>
                  </a:lnTo>
                  <a:lnTo>
                    <a:pt x="89" y="266"/>
                  </a:lnTo>
                  <a:lnTo>
                    <a:pt x="95" y="272"/>
                  </a:lnTo>
                  <a:lnTo>
                    <a:pt x="89" y="272"/>
                  </a:lnTo>
                  <a:lnTo>
                    <a:pt x="86" y="275"/>
                  </a:lnTo>
                  <a:lnTo>
                    <a:pt x="86" y="282"/>
                  </a:lnTo>
                  <a:lnTo>
                    <a:pt x="80" y="272"/>
                  </a:lnTo>
                  <a:lnTo>
                    <a:pt x="74" y="266"/>
                  </a:lnTo>
                  <a:lnTo>
                    <a:pt x="65" y="266"/>
                  </a:lnTo>
                  <a:lnTo>
                    <a:pt x="71" y="263"/>
                  </a:lnTo>
                  <a:lnTo>
                    <a:pt x="74" y="257"/>
                  </a:lnTo>
                  <a:lnTo>
                    <a:pt x="71" y="251"/>
                  </a:lnTo>
                  <a:lnTo>
                    <a:pt x="59" y="251"/>
                  </a:lnTo>
                  <a:lnTo>
                    <a:pt x="49" y="248"/>
                  </a:lnTo>
                  <a:lnTo>
                    <a:pt x="46" y="248"/>
                  </a:lnTo>
                  <a:lnTo>
                    <a:pt x="40" y="242"/>
                  </a:lnTo>
                  <a:lnTo>
                    <a:pt x="34" y="242"/>
                  </a:lnTo>
                  <a:lnTo>
                    <a:pt x="34" y="236"/>
                  </a:lnTo>
                  <a:lnTo>
                    <a:pt x="34" y="233"/>
                  </a:lnTo>
                  <a:lnTo>
                    <a:pt x="34" y="223"/>
                  </a:lnTo>
                  <a:lnTo>
                    <a:pt x="31" y="223"/>
                  </a:lnTo>
                  <a:lnTo>
                    <a:pt x="22" y="223"/>
                  </a:lnTo>
                  <a:lnTo>
                    <a:pt x="19" y="227"/>
                  </a:lnTo>
                  <a:lnTo>
                    <a:pt x="19" y="223"/>
                  </a:lnTo>
                  <a:lnTo>
                    <a:pt x="19" y="208"/>
                  </a:lnTo>
                  <a:lnTo>
                    <a:pt x="25" y="202"/>
                  </a:lnTo>
                  <a:lnTo>
                    <a:pt x="19" y="202"/>
                  </a:lnTo>
                  <a:lnTo>
                    <a:pt x="19" y="196"/>
                  </a:lnTo>
                  <a:lnTo>
                    <a:pt x="19" y="193"/>
                  </a:lnTo>
                  <a:lnTo>
                    <a:pt x="19" y="178"/>
                  </a:lnTo>
                  <a:lnTo>
                    <a:pt x="19" y="171"/>
                  </a:lnTo>
                  <a:lnTo>
                    <a:pt x="16" y="162"/>
                  </a:lnTo>
                  <a:lnTo>
                    <a:pt x="16" y="156"/>
                  </a:lnTo>
                  <a:lnTo>
                    <a:pt x="16" y="153"/>
                  </a:lnTo>
                  <a:lnTo>
                    <a:pt x="19" y="147"/>
                  </a:lnTo>
                  <a:lnTo>
                    <a:pt x="16" y="147"/>
                  </a:lnTo>
                  <a:lnTo>
                    <a:pt x="10" y="141"/>
                  </a:lnTo>
                  <a:lnTo>
                    <a:pt x="10" y="138"/>
                  </a:lnTo>
                  <a:lnTo>
                    <a:pt x="4" y="132"/>
                  </a:lnTo>
                  <a:lnTo>
                    <a:pt x="0" y="123"/>
                  </a:lnTo>
                  <a:lnTo>
                    <a:pt x="4" y="116"/>
                  </a:lnTo>
                  <a:lnTo>
                    <a:pt x="10" y="110"/>
                  </a:lnTo>
                  <a:lnTo>
                    <a:pt x="10" y="107"/>
                  </a:lnTo>
                  <a:lnTo>
                    <a:pt x="10" y="101"/>
                  </a:lnTo>
                  <a:lnTo>
                    <a:pt x="10" y="95"/>
                  </a:lnTo>
                  <a:lnTo>
                    <a:pt x="10" y="92"/>
                  </a:lnTo>
                  <a:lnTo>
                    <a:pt x="10" y="8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83" name="Freeform 114"/>
            <p:cNvSpPr>
              <a:spLocks/>
            </p:cNvSpPr>
            <p:nvPr/>
          </p:nvSpPr>
          <p:spPr bwMode="auto">
            <a:xfrm>
              <a:off x="3451440" y="3532717"/>
              <a:ext cx="751417" cy="704851"/>
            </a:xfrm>
            <a:custGeom>
              <a:avLst/>
              <a:gdLst>
                <a:gd name="T0" fmla="*/ 25 w 355"/>
                <a:gd name="T1" fmla="*/ 92 h 333"/>
                <a:gd name="T2" fmla="*/ 31 w 355"/>
                <a:gd name="T3" fmla="*/ 68 h 333"/>
                <a:gd name="T4" fmla="*/ 59 w 355"/>
                <a:gd name="T5" fmla="*/ 61 h 333"/>
                <a:gd name="T6" fmla="*/ 74 w 355"/>
                <a:gd name="T7" fmla="*/ 52 h 333"/>
                <a:gd name="T8" fmla="*/ 95 w 355"/>
                <a:gd name="T9" fmla="*/ 43 h 333"/>
                <a:gd name="T10" fmla="*/ 110 w 355"/>
                <a:gd name="T11" fmla="*/ 31 h 333"/>
                <a:gd name="T12" fmla="*/ 135 w 355"/>
                <a:gd name="T13" fmla="*/ 28 h 333"/>
                <a:gd name="T14" fmla="*/ 156 w 355"/>
                <a:gd name="T15" fmla="*/ 43 h 333"/>
                <a:gd name="T16" fmla="*/ 175 w 355"/>
                <a:gd name="T17" fmla="*/ 52 h 333"/>
                <a:gd name="T18" fmla="*/ 196 w 355"/>
                <a:gd name="T19" fmla="*/ 55 h 333"/>
                <a:gd name="T20" fmla="*/ 202 w 355"/>
                <a:gd name="T21" fmla="*/ 43 h 333"/>
                <a:gd name="T22" fmla="*/ 205 w 355"/>
                <a:gd name="T23" fmla="*/ 22 h 333"/>
                <a:gd name="T24" fmla="*/ 220 w 355"/>
                <a:gd name="T25" fmla="*/ 16 h 333"/>
                <a:gd name="T26" fmla="*/ 242 w 355"/>
                <a:gd name="T27" fmla="*/ 6 h 333"/>
                <a:gd name="T28" fmla="*/ 248 w 355"/>
                <a:gd name="T29" fmla="*/ 0 h 333"/>
                <a:gd name="T30" fmla="*/ 260 w 355"/>
                <a:gd name="T31" fmla="*/ 9 h 333"/>
                <a:gd name="T32" fmla="*/ 294 w 355"/>
                <a:gd name="T33" fmla="*/ 3 h 333"/>
                <a:gd name="T34" fmla="*/ 300 w 355"/>
                <a:gd name="T35" fmla="*/ 31 h 333"/>
                <a:gd name="T36" fmla="*/ 309 w 355"/>
                <a:gd name="T37" fmla="*/ 46 h 333"/>
                <a:gd name="T38" fmla="*/ 327 w 355"/>
                <a:gd name="T39" fmla="*/ 74 h 333"/>
                <a:gd name="T40" fmla="*/ 343 w 355"/>
                <a:gd name="T41" fmla="*/ 107 h 333"/>
                <a:gd name="T42" fmla="*/ 324 w 355"/>
                <a:gd name="T43" fmla="*/ 153 h 333"/>
                <a:gd name="T44" fmla="*/ 333 w 355"/>
                <a:gd name="T45" fmla="*/ 181 h 333"/>
                <a:gd name="T46" fmla="*/ 333 w 355"/>
                <a:gd name="T47" fmla="*/ 205 h 333"/>
                <a:gd name="T48" fmla="*/ 349 w 355"/>
                <a:gd name="T49" fmla="*/ 233 h 333"/>
                <a:gd name="T50" fmla="*/ 352 w 355"/>
                <a:gd name="T51" fmla="*/ 257 h 333"/>
                <a:gd name="T52" fmla="*/ 324 w 355"/>
                <a:gd name="T53" fmla="*/ 275 h 333"/>
                <a:gd name="T54" fmla="*/ 306 w 355"/>
                <a:gd name="T55" fmla="*/ 297 h 333"/>
                <a:gd name="T56" fmla="*/ 303 w 355"/>
                <a:gd name="T57" fmla="*/ 321 h 333"/>
                <a:gd name="T58" fmla="*/ 291 w 355"/>
                <a:gd name="T59" fmla="*/ 327 h 333"/>
                <a:gd name="T60" fmla="*/ 272 w 355"/>
                <a:gd name="T61" fmla="*/ 318 h 333"/>
                <a:gd name="T62" fmla="*/ 251 w 355"/>
                <a:gd name="T63" fmla="*/ 306 h 333"/>
                <a:gd name="T64" fmla="*/ 230 w 355"/>
                <a:gd name="T65" fmla="*/ 303 h 333"/>
                <a:gd name="T66" fmla="*/ 205 w 355"/>
                <a:gd name="T67" fmla="*/ 306 h 333"/>
                <a:gd name="T68" fmla="*/ 196 w 355"/>
                <a:gd name="T69" fmla="*/ 303 h 333"/>
                <a:gd name="T70" fmla="*/ 175 w 355"/>
                <a:gd name="T71" fmla="*/ 306 h 333"/>
                <a:gd name="T72" fmla="*/ 150 w 355"/>
                <a:gd name="T73" fmla="*/ 291 h 333"/>
                <a:gd name="T74" fmla="*/ 117 w 355"/>
                <a:gd name="T75" fmla="*/ 266 h 333"/>
                <a:gd name="T76" fmla="*/ 89 w 355"/>
                <a:gd name="T77" fmla="*/ 266 h 333"/>
                <a:gd name="T78" fmla="*/ 86 w 355"/>
                <a:gd name="T79" fmla="*/ 282 h 333"/>
                <a:gd name="T80" fmla="*/ 71 w 355"/>
                <a:gd name="T81" fmla="*/ 263 h 333"/>
                <a:gd name="T82" fmla="*/ 49 w 355"/>
                <a:gd name="T83" fmla="*/ 248 h 333"/>
                <a:gd name="T84" fmla="*/ 34 w 355"/>
                <a:gd name="T85" fmla="*/ 236 h 333"/>
                <a:gd name="T86" fmla="*/ 22 w 355"/>
                <a:gd name="T87" fmla="*/ 223 h 333"/>
                <a:gd name="T88" fmla="*/ 25 w 355"/>
                <a:gd name="T89" fmla="*/ 202 h 333"/>
                <a:gd name="T90" fmla="*/ 19 w 355"/>
                <a:gd name="T91" fmla="*/ 178 h 333"/>
                <a:gd name="T92" fmla="*/ 16 w 355"/>
                <a:gd name="T93" fmla="*/ 153 h 333"/>
                <a:gd name="T94" fmla="*/ 10 w 355"/>
                <a:gd name="T95" fmla="*/ 138 h 333"/>
                <a:gd name="T96" fmla="*/ 10 w 355"/>
                <a:gd name="T97" fmla="*/ 110 h 333"/>
                <a:gd name="T98" fmla="*/ 10 w 355"/>
                <a:gd name="T99" fmla="*/ 92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55" h="333">
                  <a:moveTo>
                    <a:pt x="10" y="83"/>
                  </a:moveTo>
                  <a:lnTo>
                    <a:pt x="16" y="92"/>
                  </a:lnTo>
                  <a:lnTo>
                    <a:pt x="25" y="92"/>
                  </a:lnTo>
                  <a:lnTo>
                    <a:pt x="25" y="92"/>
                  </a:lnTo>
                  <a:lnTo>
                    <a:pt x="25" y="86"/>
                  </a:lnTo>
                  <a:lnTo>
                    <a:pt x="19" y="83"/>
                  </a:lnTo>
                  <a:lnTo>
                    <a:pt x="25" y="77"/>
                  </a:lnTo>
                  <a:lnTo>
                    <a:pt x="31" y="68"/>
                  </a:lnTo>
                  <a:lnTo>
                    <a:pt x="40" y="61"/>
                  </a:lnTo>
                  <a:lnTo>
                    <a:pt x="46" y="61"/>
                  </a:lnTo>
                  <a:lnTo>
                    <a:pt x="55" y="61"/>
                  </a:lnTo>
                  <a:lnTo>
                    <a:pt x="59" y="61"/>
                  </a:lnTo>
                  <a:lnTo>
                    <a:pt x="59" y="55"/>
                  </a:lnTo>
                  <a:lnTo>
                    <a:pt x="65" y="55"/>
                  </a:lnTo>
                  <a:lnTo>
                    <a:pt x="71" y="52"/>
                  </a:lnTo>
                  <a:lnTo>
                    <a:pt x="74" y="52"/>
                  </a:lnTo>
                  <a:lnTo>
                    <a:pt x="80" y="46"/>
                  </a:lnTo>
                  <a:lnTo>
                    <a:pt x="86" y="43"/>
                  </a:lnTo>
                  <a:lnTo>
                    <a:pt x="89" y="37"/>
                  </a:lnTo>
                  <a:lnTo>
                    <a:pt x="95" y="43"/>
                  </a:lnTo>
                  <a:lnTo>
                    <a:pt x="101" y="37"/>
                  </a:lnTo>
                  <a:lnTo>
                    <a:pt x="104" y="37"/>
                  </a:lnTo>
                  <a:lnTo>
                    <a:pt x="104" y="31"/>
                  </a:lnTo>
                  <a:lnTo>
                    <a:pt x="110" y="31"/>
                  </a:lnTo>
                  <a:lnTo>
                    <a:pt x="117" y="28"/>
                  </a:lnTo>
                  <a:lnTo>
                    <a:pt x="126" y="31"/>
                  </a:lnTo>
                  <a:lnTo>
                    <a:pt x="132" y="31"/>
                  </a:lnTo>
                  <a:lnTo>
                    <a:pt x="135" y="28"/>
                  </a:lnTo>
                  <a:lnTo>
                    <a:pt x="150" y="28"/>
                  </a:lnTo>
                  <a:lnTo>
                    <a:pt x="150" y="31"/>
                  </a:lnTo>
                  <a:lnTo>
                    <a:pt x="156" y="37"/>
                  </a:lnTo>
                  <a:lnTo>
                    <a:pt x="156" y="43"/>
                  </a:lnTo>
                  <a:lnTo>
                    <a:pt x="156" y="46"/>
                  </a:lnTo>
                  <a:lnTo>
                    <a:pt x="156" y="52"/>
                  </a:lnTo>
                  <a:lnTo>
                    <a:pt x="159" y="55"/>
                  </a:lnTo>
                  <a:lnTo>
                    <a:pt x="175" y="52"/>
                  </a:lnTo>
                  <a:lnTo>
                    <a:pt x="181" y="52"/>
                  </a:lnTo>
                  <a:lnTo>
                    <a:pt x="181" y="55"/>
                  </a:lnTo>
                  <a:lnTo>
                    <a:pt x="187" y="55"/>
                  </a:lnTo>
                  <a:lnTo>
                    <a:pt x="196" y="55"/>
                  </a:lnTo>
                  <a:lnTo>
                    <a:pt x="196" y="52"/>
                  </a:lnTo>
                  <a:lnTo>
                    <a:pt x="196" y="46"/>
                  </a:lnTo>
                  <a:lnTo>
                    <a:pt x="196" y="43"/>
                  </a:lnTo>
                  <a:lnTo>
                    <a:pt x="202" y="43"/>
                  </a:lnTo>
                  <a:lnTo>
                    <a:pt x="205" y="37"/>
                  </a:lnTo>
                  <a:lnTo>
                    <a:pt x="205" y="31"/>
                  </a:lnTo>
                  <a:lnTo>
                    <a:pt x="196" y="28"/>
                  </a:lnTo>
                  <a:lnTo>
                    <a:pt x="205" y="22"/>
                  </a:lnTo>
                  <a:lnTo>
                    <a:pt x="205" y="16"/>
                  </a:lnTo>
                  <a:lnTo>
                    <a:pt x="220" y="6"/>
                  </a:lnTo>
                  <a:lnTo>
                    <a:pt x="220" y="13"/>
                  </a:lnTo>
                  <a:lnTo>
                    <a:pt x="220" y="16"/>
                  </a:lnTo>
                  <a:lnTo>
                    <a:pt x="220" y="22"/>
                  </a:lnTo>
                  <a:lnTo>
                    <a:pt x="230" y="22"/>
                  </a:lnTo>
                  <a:lnTo>
                    <a:pt x="236" y="16"/>
                  </a:lnTo>
                  <a:lnTo>
                    <a:pt x="242" y="6"/>
                  </a:lnTo>
                  <a:lnTo>
                    <a:pt x="236" y="6"/>
                  </a:lnTo>
                  <a:lnTo>
                    <a:pt x="236" y="0"/>
                  </a:lnTo>
                  <a:lnTo>
                    <a:pt x="242" y="0"/>
                  </a:lnTo>
                  <a:lnTo>
                    <a:pt x="248" y="0"/>
                  </a:lnTo>
                  <a:lnTo>
                    <a:pt x="251" y="6"/>
                  </a:lnTo>
                  <a:lnTo>
                    <a:pt x="254" y="9"/>
                  </a:lnTo>
                  <a:lnTo>
                    <a:pt x="254" y="9"/>
                  </a:lnTo>
                  <a:lnTo>
                    <a:pt x="260" y="9"/>
                  </a:lnTo>
                  <a:lnTo>
                    <a:pt x="272" y="9"/>
                  </a:lnTo>
                  <a:lnTo>
                    <a:pt x="278" y="3"/>
                  </a:lnTo>
                  <a:lnTo>
                    <a:pt x="285" y="0"/>
                  </a:lnTo>
                  <a:lnTo>
                    <a:pt x="294" y="3"/>
                  </a:lnTo>
                  <a:lnTo>
                    <a:pt x="297" y="13"/>
                  </a:lnTo>
                  <a:lnTo>
                    <a:pt x="300" y="16"/>
                  </a:lnTo>
                  <a:lnTo>
                    <a:pt x="300" y="25"/>
                  </a:lnTo>
                  <a:lnTo>
                    <a:pt x="300" y="31"/>
                  </a:lnTo>
                  <a:lnTo>
                    <a:pt x="297" y="34"/>
                  </a:lnTo>
                  <a:lnTo>
                    <a:pt x="303" y="34"/>
                  </a:lnTo>
                  <a:lnTo>
                    <a:pt x="300" y="40"/>
                  </a:lnTo>
                  <a:lnTo>
                    <a:pt x="309" y="46"/>
                  </a:lnTo>
                  <a:lnTo>
                    <a:pt x="315" y="46"/>
                  </a:lnTo>
                  <a:lnTo>
                    <a:pt x="327" y="55"/>
                  </a:lnTo>
                  <a:lnTo>
                    <a:pt x="327" y="64"/>
                  </a:lnTo>
                  <a:lnTo>
                    <a:pt x="327" y="74"/>
                  </a:lnTo>
                  <a:lnTo>
                    <a:pt x="333" y="77"/>
                  </a:lnTo>
                  <a:lnTo>
                    <a:pt x="333" y="92"/>
                  </a:lnTo>
                  <a:lnTo>
                    <a:pt x="333" y="95"/>
                  </a:lnTo>
                  <a:lnTo>
                    <a:pt x="343" y="107"/>
                  </a:lnTo>
                  <a:lnTo>
                    <a:pt x="346" y="116"/>
                  </a:lnTo>
                  <a:lnTo>
                    <a:pt x="346" y="132"/>
                  </a:lnTo>
                  <a:lnTo>
                    <a:pt x="343" y="141"/>
                  </a:lnTo>
                  <a:lnTo>
                    <a:pt x="324" y="153"/>
                  </a:lnTo>
                  <a:lnTo>
                    <a:pt x="327" y="159"/>
                  </a:lnTo>
                  <a:lnTo>
                    <a:pt x="337" y="162"/>
                  </a:lnTo>
                  <a:lnTo>
                    <a:pt x="333" y="178"/>
                  </a:lnTo>
                  <a:lnTo>
                    <a:pt x="333" y="181"/>
                  </a:lnTo>
                  <a:lnTo>
                    <a:pt x="337" y="184"/>
                  </a:lnTo>
                  <a:lnTo>
                    <a:pt x="333" y="196"/>
                  </a:lnTo>
                  <a:lnTo>
                    <a:pt x="333" y="202"/>
                  </a:lnTo>
                  <a:lnTo>
                    <a:pt x="333" y="205"/>
                  </a:lnTo>
                  <a:lnTo>
                    <a:pt x="340" y="211"/>
                  </a:lnTo>
                  <a:lnTo>
                    <a:pt x="343" y="217"/>
                  </a:lnTo>
                  <a:lnTo>
                    <a:pt x="352" y="230"/>
                  </a:lnTo>
                  <a:lnTo>
                    <a:pt x="349" y="233"/>
                  </a:lnTo>
                  <a:lnTo>
                    <a:pt x="349" y="239"/>
                  </a:lnTo>
                  <a:lnTo>
                    <a:pt x="352" y="239"/>
                  </a:lnTo>
                  <a:lnTo>
                    <a:pt x="355" y="248"/>
                  </a:lnTo>
                  <a:lnTo>
                    <a:pt x="352" y="257"/>
                  </a:lnTo>
                  <a:lnTo>
                    <a:pt x="346" y="260"/>
                  </a:lnTo>
                  <a:lnTo>
                    <a:pt x="337" y="260"/>
                  </a:lnTo>
                  <a:lnTo>
                    <a:pt x="327" y="269"/>
                  </a:lnTo>
                  <a:lnTo>
                    <a:pt x="324" y="275"/>
                  </a:lnTo>
                  <a:lnTo>
                    <a:pt x="318" y="282"/>
                  </a:lnTo>
                  <a:lnTo>
                    <a:pt x="312" y="285"/>
                  </a:lnTo>
                  <a:lnTo>
                    <a:pt x="309" y="291"/>
                  </a:lnTo>
                  <a:lnTo>
                    <a:pt x="306" y="297"/>
                  </a:lnTo>
                  <a:lnTo>
                    <a:pt x="303" y="306"/>
                  </a:lnTo>
                  <a:lnTo>
                    <a:pt x="303" y="312"/>
                  </a:lnTo>
                  <a:lnTo>
                    <a:pt x="303" y="318"/>
                  </a:lnTo>
                  <a:lnTo>
                    <a:pt x="303" y="321"/>
                  </a:lnTo>
                  <a:lnTo>
                    <a:pt x="303" y="327"/>
                  </a:lnTo>
                  <a:lnTo>
                    <a:pt x="297" y="333"/>
                  </a:lnTo>
                  <a:lnTo>
                    <a:pt x="297" y="327"/>
                  </a:lnTo>
                  <a:lnTo>
                    <a:pt x="291" y="327"/>
                  </a:lnTo>
                  <a:lnTo>
                    <a:pt x="288" y="327"/>
                  </a:lnTo>
                  <a:lnTo>
                    <a:pt x="282" y="327"/>
                  </a:lnTo>
                  <a:lnTo>
                    <a:pt x="275" y="321"/>
                  </a:lnTo>
                  <a:lnTo>
                    <a:pt x="272" y="318"/>
                  </a:lnTo>
                  <a:lnTo>
                    <a:pt x="266" y="312"/>
                  </a:lnTo>
                  <a:lnTo>
                    <a:pt x="260" y="312"/>
                  </a:lnTo>
                  <a:lnTo>
                    <a:pt x="257" y="303"/>
                  </a:lnTo>
                  <a:lnTo>
                    <a:pt x="251" y="306"/>
                  </a:lnTo>
                  <a:lnTo>
                    <a:pt x="245" y="312"/>
                  </a:lnTo>
                  <a:lnTo>
                    <a:pt x="230" y="318"/>
                  </a:lnTo>
                  <a:lnTo>
                    <a:pt x="230" y="312"/>
                  </a:lnTo>
                  <a:lnTo>
                    <a:pt x="230" y="303"/>
                  </a:lnTo>
                  <a:lnTo>
                    <a:pt x="227" y="306"/>
                  </a:lnTo>
                  <a:lnTo>
                    <a:pt x="220" y="306"/>
                  </a:lnTo>
                  <a:lnTo>
                    <a:pt x="217" y="303"/>
                  </a:lnTo>
                  <a:lnTo>
                    <a:pt x="205" y="306"/>
                  </a:lnTo>
                  <a:lnTo>
                    <a:pt x="205" y="312"/>
                  </a:lnTo>
                  <a:lnTo>
                    <a:pt x="202" y="318"/>
                  </a:lnTo>
                  <a:lnTo>
                    <a:pt x="202" y="306"/>
                  </a:lnTo>
                  <a:lnTo>
                    <a:pt x="196" y="303"/>
                  </a:lnTo>
                  <a:lnTo>
                    <a:pt x="190" y="306"/>
                  </a:lnTo>
                  <a:lnTo>
                    <a:pt x="187" y="306"/>
                  </a:lnTo>
                  <a:lnTo>
                    <a:pt x="181" y="312"/>
                  </a:lnTo>
                  <a:lnTo>
                    <a:pt x="175" y="306"/>
                  </a:lnTo>
                  <a:lnTo>
                    <a:pt x="165" y="306"/>
                  </a:lnTo>
                  <a:lnTo>
                    <a:pt x="159" y="303"/>
                  </a:lnTo>
                  <a:lnTo>
                    <a:pt x="156" y="297"/>
                  </a:lnTo>
                  <a:lnTo>
                    <a:pt x="150" y="291"/>
                  </a:lnTo>
                  <a:lnTo>
                    <a:pt x="141" y="291"/>
                  </a:lnTo>
                  <a:lnTo>
                    <a:pt x="132" y="288"/>
                  </a:lnTo>
                  <a:lnTo>
                    <a:pt x="126" y="282"/>
                  </a:lnTo>
                  <a:lnTo>
                    <a:pt x="117" y="266"/>
                  </a:lnTo>
                  <a:lnTo>
                    <a:pt x="110" y="272"/>
                  </a:lnTo>
                  <a:lnTo>
                    <a:pt x="104" y="266"/>
                  </a:lnTo>
                  <a:lnTo>
                    <a:pt x="95" y="266"/>
                  </a:lnTo>
                  <a:lnTo>
                    <a:pt x="89" y="266"/>
                  </a:lnTo>
                  <a:lnTo>
                    <a:pt x="95" y="272"/>
                  </a:lnTo>
                  <a:lnTo>
                    <a:pt x="89" y="272"/>
                  </a:lnTo>
                  <a:lnTo>
                    <a:pt x="86" y="275"/>
                  </a:lnTo>
                  <a:lnTo>
                    <a:pt x="86" y="282"/>
                  </a:lnTo>
                  <a:lnTo>
                    <a:pt x="80" y="272"/>
                  </a:lnTo>
                  <a:lnTo>
                    <a:pt x="74" y="266"/>
                  </a:lnTo>
                  <a:lnTo>
                    <a:pt x="65" y="266"/>
                  </a:lnTo>
                  <a:lnTo>
                    <a:pt x="71" y="263"/>
                  </a:lnTo>
                  <a:lnTo>
                    <a:pt x="74" y="257"/>
                  </a:lnTo>
                  <a:lnTo>
                    <a:pt x="71" y="251"/>
                  </a:lnTo>
                  <a:lnTo>
                    <a:pt x="59" y="251"/>
                  </a:lnTo>
                  <a:lnTo>
                    <a:pt x="49" y="248"/>
                  </a:lnTo>
                  <a:lnTo>
                    <a:pt x="46" y="248"/>
                  </a:lnTo>
                  <a:lnTo>
                    <a:pt x="40" y="242"/>
                  </a:lnTo>
                  <a:lnTo>
                    <a:pt x="34" y="242"/>
                  </a:lnTo>
                  <a:lnTo>
                    <a:pt x="34" y="236"/>
                  </a:lnTo>
                  <a:lnTo>
                    <a:pt x="34" y="233"/>
                  </a:lnTo>
                  <a:lnTo>
                    <a:pt x="34" y="223"/>
                  </a:lnTo>
                  <a:lnTo>
                    <a:pt x="31" y="223"/>
                  </a:lnTo>
                  <a:lnTo>
                    <a:pt x="22" y="223"/>
                  </a:lnTo>
                  <a:lnTo>
                    <a:pt x="19" y="227"/>
                  </a:lnTo>
                  <a:lnTo>
                    <a:pt x="19" y="223"/>
                  </a:lnTo>
                  <a:lnTo>
                    <a:pt x="19" y="208"/>
                  </a:lnTo>
                  <a:lnTo>
                    <a:pt x="25" y="202"/>
                  </a:lnTo>
                  <a:lnTo>
                    <a:pt x="19" y="202"/>
                  </a:lnTo>
                  <a:lnTo>
                    <a:pt x="19" y="196"/>
                  </a:lnTo>
                  <a:lnTo>
                    <a:pt x="19" y="193"/>
                  </a:lnTo>
                  <a:lnTo>
                    <a:pt x="19" y="178"/>
                  </a:lnTo>
                  <a:lnTo>
                    <a:pt x="19" y="171"/>
                  </a:lnTo>
                  <a:lnTo>
                    <a:pt x="16" y="162"/>
                  </a:lnTo>
                  <a:lnTo>
                    <a:pt x="16" y="156"/>
                  </a:lnTo>
                  <a:lnTo>
                    <a:pt x="16" y="153"/>
                  </a:lnTo>
                  <a:lnTo>
                    <a:pt x="19" y="147"/>
                  </a:lnTo>
                  <a:lnTo>
                    <a:pt x="16" y="147"/>
                  </a:lnTo>
                  <a:lnTo>
                    <a:pt x="10" y="141"/>
                  </a:lnTo>
                  <a:lnTo>
                    <a:pt x="10" y="138"/>
                  </a:lnTo>
                  <a:lnTo>
                    <a:pt x="4" y="132"/>
                  </a:lnTo>
                  <a:lnTo>
                    <a:pt x="0" y="123"/>
                  </a:lnTo>
                  <a:lnTo>
                    <a:pt x="4" y="116"/>
                  </a:lnTo>
                  <a:lnTo>
                    <a:pt x="10" y="110"/>
                  </a:lnTo>
                  <a:lnTo>
                    <a:pt x="10" y="107"/>
                  </a:lnTo>
                  <a:lnTo>
                    <a:pt x="10" y="101"/>
                  </a:lnTo>
                  <a:lnTo>
                    <a:pt x="10" y="95"/>
                  </a:lnTo>
                  <a:lnTo>
                    <a:pt x="10" y="92"/>
                  </a:lnTo>
                  <a:lnTo>
                    <a:pt x="10" y="8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84" name="Freeform 115"/>
            <p:cNvSpPr>
              <a:spLocks/>
            </p:cNvSpPr>
            <p:nvPr/>
          </p:nvSpPr>
          <p:spPr bwMode="auto">
            <a:xfrm>
              <a:off x="4164755" y="5369984"/>
              <a:ext cx="148167" cy="110067"/>
            </a:xfrm>
            <a:custGeom>
              <a:avLst/>
              <a:gdLst>
                <a:gd name="T0" fmla="*/ 0 w 70"/>
                <a:gd name="T1" fmla="*/ 7 h 52"/>
                <a:gd name="T2" fmla="*/ 9 w 70"/>
                <a:gd name="T3" fmla="*/ 0 h 52"/>
                <a:gd name="T4" fmla="*/ 12 w 70"/>
                <a:gd name="T5" fmla="*/ 0 h 52"/>
                <a:gd name="T6" fmla="*/ 18 w 70"/>
                <a:gd name="T7" fmla="*/ 7 h 52"/>
                <a:gd name="T8" fmla="*/ 24 w 70"/>
                <a:gd name="T9" fmla="*/ 13 h 52"/>
                <a:gd name="T10" fmla="*/ 33 w 70"/>
                <a:gd name="T11" fmla="*/ 13 h 52"/>
                <a:gd name="T12" fmla="*/ 42 w 70"/>
                <a:gd name="T13" fmla="*/ 16 h 52"/>
                <a:gd name="T14" fmla="*/ 48 w 70"/>
                <a:gd name="T15" fmla="*/ 22 h 52"/>
                <a:gd name="T16" fmla="*/ 54 w 70"/>
                <a:gd name="T17" fmla="*/ 22 h 52"/>
                <a:gd name="T18" fmla="*/ 58 w 70"/>
                <a:gd name="T19" fmla="*/ 28 h 52"/>
                <a:gd name="T20" fmla="*/ 58 w 70"/>
                <a:gd name="T21" fmla="*/ 31 h 52"/>
                <a:gd name="T22" fmla="*/ 64 w 70"/>
                <a:gd name="T23" fmla="*/ 37 h 52"/>
                <a:gd name="T24" fmla="*/ 70 w 70"/>
                <a:gd name="T25" fmla="*/ 40 h 52"/>
                <a:gd name="T26" fmla="*/ 70 w 70"/>
                <a:gd name="T27" fmla="*/ 52 h 52"/>
                <a:gd name="T28" fmla="*/ 64 w 70"/>
                <a:gd name="T29" fmla="*/ 52 h 52"/>
                <a:gd name="T30" fmla="*/ 58 w 70"/>
                <a:gd name="T31" fmla="*/ 40 h 52"/>
                <a:gd name="T32" fmla="*/ 54 w 70"/>
                <a:gd name="T33" fmla="*/ 37 h 52"/>
                <a:gd name="T34" fmla="*/ 48 w 70"/>
                <a:gd name="T35" fmla="*/ 31 h 52"/>
                <a:gd name="T36" fmla="*/ 39 w 70"/>
                <a:gd name="T37" fmla="*/ 28 h 52"/>
                <a:gd name="T38" fmla="*/ 33 w 70"/>
                <a:gd name="T39" fmla="*/ 22 h 52"/>
                <a:gd name="T40" fmla="*/ 24 w 70"/>
                <a:gd name="T41" fmla="*/ 16 h 52"/>
                <a:gd name="T42" fmla="*/ 18 w 70"/>
                <a:gd name="T43" fmla="*/ 13 h 52"/>
                <a:gd name="T44" fmla="*/ 9 w 70"/>
                <a:gd name="T45" fmla="*/ 13 h 52"/>
                <a:gd name="T46" fmla="*/ 3 w 70"/>
                <a:gd name="T47" fmla="*/ 13 h 52"/>
                <a:gd name="T48" fmla="*/ 0 w 70"/>
                <a:gd name="T49" fmla="*/ 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0" h="52">
                  <a:moveTo>
                    <a:pt x="0" y="7"/>
                  </a:moveTo>
                  <a:lnTo>
                    <a:pt x="9" y="0"/>
                  </a:lnTo>
                  <a:lnTo>
                    <a:pt x="12" y="0"/>
                  </a:lnTo>
                  <a:lnTo>
                    <a:pt x="18" y="7"/>
                  </a:lnTo>
                  <a:lnTo>
                    <a:pt x="24" y="13"/>
                  </a:lnTo>
                  <a:lnTo>
                    <a:pt x="33" y="13"/>
                  </a:lnTo>
                  <a:lnTo>
                    <a:pt x="42" y="16"/>
                  </a:lnTo>
                  <a:lnTo>
                    <a:pt x="48" y="22"/>
                  </a:lnTo>
                  <a:lnTo>
                    <a:pt x="54" y="22"/>
                  </a:lnTo>
                  <a:lnTo>
                    <a:pt x="58" y="28"/>
                  </a:lnTo>
                  <a:lnTo>
                    <a:pt x="58" y="31"/>
                  </a:lnTo>
                  <a:lnTo>
                    <a:pt x="64" y="37"/>
                  </a:lnTo>
                  <a:lnTo>
                    <a:pt x="70" y="40"/>
                  </a:lnTo>
                  <a:lnTo>
                    <a:pt x="70" y="52"/>
                  </a:lnTo>
                  <a:lnTo>
                    <a:pt x="64" y="52"/>
                  </a:lnTo>
                  <a:lnTo>
                    <a:pt x="58" y="40"/>
                  </a:lnTo>
                  <a:lnTo>
                    <a:pt x="54" y="37"/>
                  </a:lnTo>
                  <a:lnTo>
                    <a:pt x="48" y="31"/>
                  </a:lnTo>
                  <a:lnTo>
                    <a:pt x="39" y="28"/>
                  </a:lnTo>
                  <a:lnTo>
                    <a:pt x="33" y="22"/>
                  </a:lnTo>
                  <a:lnTo>
                    <a:pt x="24" y="16"/>
                  </a:lnTo>
                  <a:lnTo>
                    <a:pt x="18" y="13"/>
                  </a:lnTo>
                  <a:lnTo>
                    <a:pt x="9" y="13"/>
                  </a:lnTo>
                  <a:lnTo>
                    <a:pt x="3" y="13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85" name="Freeform 116"/>
            <p:cNvSpPr>
              <a:spLocks/>
            </p:cNvSpPr>
            <p:nvPr/>
          </p:nvSpPr>
          <p:spPr bwMode="auto">
            <a:xfrm>
              <a:off x="4164755" y="5369984"/>
              <a:ext cx="148167" cy="110067"/>
            </a:xfrm>
            <a:custGeom>
              <a:avLst/>
              <a:gdLst>
                <a:gd name="T0" fmla="*/ 0 w 70"/>
                <a:gd name="T1" fmla="*/ 7 h 52"/>
                <a:gd name="T2" fmla="*/ 9 w 70"/>
                <a:gd name="T3" fmla="*/ 0 h 52"/>
                <a:gd name="T4" fmla="*/ 12 w 70"/>
                <a:gd name="T5" fmla="*/ 0 h 52"/>
                <a:gd name="T6" fmla="*/ 18 w 70"/>
                <a:gd name="T7" fmla="*/ 7 h 52"/>
                <a:gd name="T8" fmla="*/ 24 w 70"/>
                <a:gd name="T9" fmla="*/ 13 h 52"/>
                <a:gd name="T10" fmla="*/ 33 w 70"/>
                <a:gd name="T11" fmla="*/ 13 h 52"/>
                <a:gd name="T12" fmla="*/ 42 w 70"/>
                <a:gd name="T13" fmla="*/ 16 h 52"/>
                <a:gd name="T14" fmla="*/ 48 w 70"/>
                <a:gd name="T15" fmla="*/ 22 h 52"/>
                <a:gd name="T16" fmla="*/ 54 w 70"/>
                <a:gd name="T17" fmla="*/ 22 h 52"/>
                <a:gd name="T18" fmla="*/ 58 w 70"/>
                <a:gd name="T19" fmla="*/ 28 h 52"/>
                <a:gd name="T20" fmla="*/ 58 w 70"/>
                <a:gd name="T21" fmla="*/ 31 h 52"/>
                <a:gd name="T22" fmla="*/ 64 w 70"/>
                <a:gd name="T23" fmla="*/ 37 h 52"/>
                <a:gd name="T24" fmla="*/ 70 w 70"/>
                <a:gd name="T25" fmla="*/ 40 h 52"/>
                <a:gd name="T26" fmla="*/ 70 w 70"/>
                <a:gd name="T27" fmla="*/ 52 h 52"/>
                <a:gd name="T28" fmla="*/ 64 w 70"/>
                <a:gd name="T29" fmla="*/ 52 h 52"/>
                <a:gd name="T30" fmla="*/ 58 w 70"/>
                <a:gd name="T31" fmla="*/ 40 h 52"/>
                <a:gd name="T32" fmla="*/ 54 w 70"/>
                <a:gd name="T33" fmla="*/ 37 h 52"/>
                <a:gd name="T34" fmla="*/ 48 w 70"/>
                <a:gd name="T35" fmla="*/ 31 h 52"/>
                <a:gd name="T36" fmla="*/ 39 w 70"/>
                <a:gd name="T37" fmla="*/ 28 h 52"/>
                <a:gd name="T38" fmla="*/ 33 w 70"/>
                <a:gd name="T39" fmla="*/ 22 h 52"/>
                <a:gd name="T40" fmla="*/ 24 w 70"/>
                <a:gd name="T41" fmla="*/ 16 h 52"/>
                <a:gd name="T42" fmla="*/ 18 w 70"/>
                <a:gd name="T43" fmla="*/ 13 h 52"/>
                <a:gd name="T44" fmla="*/ 9 w 70"/>
                <a:gd name="T45" fmla="*/ 13 h 52"/>
                <a:gd name="T46" fmla="*/ 3 w 70"/>
                <a:gd name="T47" fmla="*/ 13 h 52"/>
                <a:gd name="T48" fmla="*/ 0 w 70"/>
                <a:gd name="T49" fmla="*/ 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0" h="52">
                  <a:moveTo>
                    <a:pt x="0" y="7"/>
                  </a:moveTo>
                  <a:lnTo>
                    <a:pt x="9" y="0"/>
                  </a:lnTo>
                  <a:lnTo>
                    <a:pt x="12" y="0"/>
                  </a:lnTo>
                  <a:lnTo>
                    <a:pt x="18" y="7"/>
                  </a:lnTo>
                  <a:lnTo>
                    <a:pt x="24" y="13"/>
                  </a:lnTo>
                  <a:lnTo>
                    <a:pt x="33" y="13"/>
                  </a:lnTo>
                  <a:lnTo>
                    <a:pt x="42" y="16"/>
                  </a:lnTo>
                  <a:lnTo>
                    <a:pt x="48" y="22"/>
                  </a:lnTo>
                  <a:lnTo>
                    <a:pt x="54" y="22"/>
                  </a:lnTo>
                  <a:lnTo>
                    <a:pt x="58" y="28"/>
                  </a:lnTo>
                  <a:lnTo>
                    <a:pt x="58" y="31"/>
                  </a:lnTo>
                  <a:lnTo>
                    <a:pt x="64" y="37"/>
                  </a:lnTo>
                  <a:lnTo>
                    <a:pt x="70" y="40"/>
                  </a:lnTo>
                  <a:lnTo>
                    <a:pt x="70" y="52"/>
                  </a:lnTo>
                  <a:lnTo>
                    <a:pt x="64" y="52"/>
                  </a:lnTo>
                  <a:lnTo>
                    <a:pt x="58" y="40"/>
                  </a:lnTo>
                  <a:lnTo>
                    <a:pt x="54" y="37"/>
                  </a:lnTo>
                  <a:lnTo>
                    <a:pt x="48" y="31"/>
                  </a:lnTo>
                  <a:lnTo>
                    <a:pt x="39" y="28"/>
                  </a:lnTo>
                  <a:lnTo>
                    <a:pt x="33" y="22"/>
                  </a:lnTo>
                  <a:lnTo>
                    <a:pt x="24" y="16"/>
                  </a:lnTo>
                  <a:lnTo>
                    <a:pt x="18" y="13"/>
                  </a:lnTo>
                  <a:lnTo>
                    <a:pt x="9" y="13"/>
                  </a:lnTo>
                  <a:lnTo>
                    <a:pt x="3" y="13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86" name="Freeform 117"/>
            <p:cNvSpPr>
              <a:spLocks/>
            </p:cNvSpPr>
            <p:nvPr/>
          </p:nvSpPr>
          <p:spPr bwMode="auto">
            <a:xfrm>
              <a:off x="3743539" y="1921936"/>
              <a:ext cx="50800" cy="65617"/>
            </a:xfrm>
            <a:custGeom>
              <a:avLst/>
              <a:gdLst>
                <a:gd name="T0" fmla="*/ 6 w 24"/>
                <a:gd name="T1" fmla="*/ 31 h 31"/>
                <a:gd name="T2" fmla="*/ 9 w 24"/>
                <a:gd name="T3" fmla="*/ 25 h 31"/>
                <a:gd name="T4" fmla="*/ 9 w 24"/>
                <a:gd name="T5" fmla="*/ 21 h 31"/>
                <a:gd name="T6" fmla="*/ 15 w 24"/>
                <a:gd name="T7" fmla="*/ 21 h 31"/>
                <a:gd name="T8" fmla="*/ 18 w 24"/>
                <a:gd name="T9" fmla="*/ 21 h 31"/>
                <a:gd name="T10" fmla="*/ 24 w 24"/>
                <a:gd name="T11" fmla="*/ 6 h 31"/>
                <a:gd name="T12" fmla="*/ 18 w 24"/>
                <a:gd name="T13" fmla="*/ 0 h 31"/>
                <a:gd name="T14" fmla="*/ 15 w 24"/>
                <a:gd name="T15" fmla="*/ 0 h 31"/>
                <a:gd name="T16" fmla="*/ 15 w 24"/>
                <a:gd name="T17" fmla="*/ 6 h 31"/>
                <a:gd name="T18" fmla="*/ 9 w 24"/>
                <a:gd name="T19" fmla="*/ 6 h 31"/>
                <a:gd name="T20" fmla="*/ 6 w 24"/>
                <a:gd name="T21" fmla="*/ 6 h 31"/>
                <a:gd name="T22" fmla="*/ 6 w 24"/>
                <a:gd name="T23" fmla="*/ 9 h 31"/>
                <a:gd name="T24" fmla="*/ 6 w 24"/>
                <a:gd name="T25" fmla="*/ 15 h 31"/>
                <a:gd name="T26" fmla="*/ 0 w 24"/>
                <a:gd name="T27" fmla="*/ 21 h 31"/>
                <a:gd name="T28" fmla="*/ 6 w 24"/>
                <a:gd name="T29" fmla="*/ 25 h 31"/>
                <a:gd name="T30" fmla="*/ 6 w 24"/>
                <a:gd name="T3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31">
                  <a:moveTo>
                    <a:pt x="6" y="31"/>
                  </a:moveTo>
                  <a:lnTo>
                    <a:pt x="9" y="25"/>
                  </a:lnTo>
                  <a:lnTo>
                    <a:pt x="9" y="21"/>
                  </a:lnTo>
                  <a:lnTo>
                    <a:pt x="15" y="21"/>
                  </a:lnTo>
                  <a:lnTo>
                    <a:pt x="18" y="21"/>
                  </a:lnTo>
                  <a:lnTo>
                    <a:pt x="24" y="6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5" y="6"/>
                  </a:lnTo>
                  <a:lnTo>
                    <a:pt x="9" y="6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15"/>
                  </a:lnTo>
                  <a:lnTo>
                    <a:pt x="0" y="21"/>
                  </a:lnTo>
                  <a:lnTo>
                    <a:pt x="6" y="25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87" name="Freeform 118"/>
            <p:cNvSpPr>
              <a:spLocks/>
            </p:cNvSpPr>
            <p:nvPr/>
          </p:nvSpPr>
          <p:spPr bwMode="auto">
            <a:xfrm>
              <a:off x="3743539" y="1921936"/>
              <a:ext cx="50800" cy="65617"/>
            </a:xfrm>
            <a:custGeom>
              <a:avLst/>
              <a:gdLst>
                <a:gd name="T0" fmla="*/ 6 w 24"/>
                <a:gd name="T1" fmla="*/ 31 h 31"/>
                <a:gd name="T2" fmla="*/ 9 w 24"/>
                <a:gd name="T3" fmla="*/ 25 h 31"/>
                <a:gd name="T4" fmla="*/ 9 w 24"/>
                <a:gd name="T5" fmla="*/ 21 h 31"/>
                <a:gd name="T6" fmla="*/ 15 w 24"/>
                <a:gd name="T7" fmla="*/ 21 h 31"/>
                <a:gd name="T8" fmla="*/ 18 w 24"/>
                <a:gd name="T9" fmla="*/ 21 h 31"/>
                <a:gd name="T10" fmla="*/ 24 w 24"/>
                <a:gd name="T11" fmla="*/ 6 h 31"/>
                <a:gd name="T12" fmla="*/ 18 w 24"/>
                <a:gd name="T13" fmla="*/ 0 h 31"/>
                <a:gd name="T14" fmla="*/ 15 w 24"/>
                <a:gd name="T15" fmla="*/ 0 h 31"/>
                <a:gd name="T16" fmla="*/ 15 w 24"/>
                <a:gd name="T17" fmla="*/ 6 h 31"/>
                <a:gd name="T18" fmla="*/ 9 w 24"/>
                <a:gd name="T19" fmla="*/ 6 h 31"/>
                <a:gd name="T20" fmla="*/ 6 w 24"/>
                <a:gd name="T21" fmla="*/ 6 h 31"/>
                <a:gd name="T22" fmla="*/ 6 w 24"/>
                <a:gd name="T23" fmla="*/ 9 h 31"/>
                <a:gd name="T24" fmla="*/ 6 w 24"/>
                <a:gd name="T25" fmla="*/ 15 h 31"/>
                <a:gd name="T26" fmla="*/ 0 w 24"/>
                <a:gd name="T27" fmla="*/ 21 h 31"/>
                <a:gd name="T28" fmla="*/ 6 w 24"/>
                <a:gd name="T29" fmla="*/ 25 h 31"/>
                <a:gd name="T30" fmla="*/ 6 w 24"/>
                <a:gd name="T3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" h="31">
                  <a:moveTo>
                    <a:pt x="6" y="31"/>
                  </a:moveTo>
                  <a:lnTo>
                    <a:pt x="9" y="25"/>
                  </a:lnTo>
                  <a:lnTo>
                    <a:pt x="9" y="21"/>
                  </a:lnTo>
                  <a:lnTo>
                    <a:pt x="15" y="21"/>
                  </a:lnTo>
                  <a:lnTo>
                    <a:pt x="18" y="21"/>
                  </a:lnTo>
                  <a:lnTo>
                    <a:pt x="24" y="6"/>
                  </a:lnTo>
                  <a:lnTo>
                    <a:pt x="18" y="0"/>
                  </a:lnTo>
                  <a:lnTo>
                    <a:pt x="15" y="0"/>
                  </a:lnTo>
                  <a:lnTo>
                    <a:pt x="15" y="6"/>
                  </a:lnTo>
                  <a:lnTo>
                    <a:pt x="9" y="6"/>
                  </a:lnTo>
                  <a:lnTo>
                    <a:pt x="6" y="6"/>
                  </a:lnTo>
                  <a:lnTo>
                    <a:pt x="6" y="9"/>
                  </a:lnTo>
                  <a:lnTo>
                    <a:pt x="6" y="15"/>
                  </a:lnTo>
                  <a:lnTo>
                    <a:pt x="0" y="21"/>
                  </a:lnTo>
                  <a:lnTo>
                    <a:pt x="6" y="25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88" name="Freeform 119"/>
            <p:cNvSpPr>
              <a:spLocks/>
            </p:cNvSpPr>
            <p:nvPr/>
          </p:nvSpPr>
          <p:spPr bwMode="auto">
            <a:xfrm>
              <a:off x="2973073" y="1708151"/>
              <a:ext cx="1358900" cy="1456267"/>
            </a:xfrm>
            <a:custGeom>
              <a:avLst/>
              <a:gdLst>
                <a:gd name="T0" fmla="*/ 187 w 642"/>
                <a:gd name="T1" fmla="*/ 633 h 688"/>
                <a:gd name="T2" fmla="*/ 223 w 642"/>
                <a:gd name="T3" fmla="*/ 587 h 688"/>
                <a:gd name="T4" fmla="*/ 233 w 642"/>
                <a:gd name="T5" fmla="*/ 523 h 688"/>
                <a:gd name="T6" fmla="*/ 230 w 642"/>
                <a:gd name="T7" fmla="*/ 471 h 688"/>
                <a:gd name="T8" fmla="*/ 233 w 642"/>
                <a:gd name="T9" fmla="*/ 407 h 688"/>
                <a:gd name="T10" fmla="*/ 278 w 642"/>
                <a:gd name="T11" fmla="*/ 392 h 688"/>
                <a:gd name="T12" fmla="*/ 288 w 642"/>
                <a:gd name="T13" fmla="*/ 343 h 688"/>
                <a:gd name="T14" fmla="*/ 315 w 642"/>
                <a:gd name="T15" fmla="*/ 275 h 688"/>
                <a:gd name="T16" fmla="*/ 355 w 642"/>
                <a:gd name="T17" fmla="*/ 226 h 688"/>
                <a:gd name="T18" fmla="*/ 379 w 642"/>
                <a:gd name="T19" fmla="*/ 178 h 688"/>
                <a:gd name="T20" fmla="*/ 413 w 642"/>
                <a:gd name="T21" fmla="*/ 162 h 688"/>
                <a:gd name="T22" fmla="*/ 443 w 642"/>
                <a:gd name="T23" fmla="*/ 110 h 688"/>
                <a:gd name="T24" fmla="*/ 483 w 642"/>
                <a:gd name="T25" fmla="*/ 141 h 688"/>
                <a:gd name="T26" fmla="*/ 535 w 642"/>
                <a:gd name="T27" fmla="*/ 126 h 688"/>
                <a:gd name="T28" fmla="*/ 559 w 642"/>
                <a:gd name="T29" fmla="*/ 71 h 688"/>
                <a:gd name="T30" fmla="*/ 605 w 642"/>
                <a:gd name="T31" fmla="*/ 86 h 688"/>
                <a:gd name="T32" fmla="*/ 605 w 642"/>
                <a:gd name="T33" fmla="*/ 122 h 688"/>
                <a:gd name="T34" fmla="*/ 624 w 642"/>
                <a:gd name="T35" fmla="*/ 67 h 688"/>
                <a:gd name="T36" fmla="*/ 630 w 642"/>
                <a:gd name="T37" fmla="*/ 31 h 688"/>
                <a:gd name="T38" fmla="*/ 584 w 642"/>
                <a:gd name="T39" fmla="*/ 31 h 688"/>
                <a:gd name="T40" fmla="*/ 566 w 642"/>
                <a:gd name="T41" fmla="*/ 12 h 688"/>
                <a:gd name="T42" fmla="*/ 544 w 642"/>
                <a:gd name="T43" fmla="*/ 22 h 688"/>
                <a:gd name="T44" fmla="*/ 523 w 642"/>
                <a:gd name="T45" fmla="*/ 52 h 688"/>
                <a:gd name="T46" fmla="*/ 538 w 642"/>
                <a:gd name="T47" fmla="*/ 0 h 688"/>
                <a:gd name="T48" fmla="*/ 498 w 642"/>
                <a:gd name="T49" fmla="*/ 28 h 688"/>
                <a:gd name="T50" fmla="*/ 480 w 642"/>
                <a:gd name="T51" fmla="*/ 55 h 688"/>
                <a:gd name="T52" fmla="*/ 449 w 642"/>
                <a:gd name="T53" fmla="*/ 67 h 688"/>
                <a:gd name="T54" fmla="*/ 428 w 642"/>
                <a:gd name="T55" fmla="*/ 86 h 688"/>
                <a:gd name="T56" fmla="*/ 410 w 642"/>
                <a:gd name="T57" fmla="*/ 101 h 688"/>
                <a:gd name="T58" fmla="*/ 382 w 642"/>
                <a:gd name="T59" fmla="*/ 126 h 688"/>
                <a:gd name="T60" fmla="*/ 358 w 642"/>
                <a:gd name="T61" fmla="*/ 162 h 688"/>
                <a:gd name="T62" fmla="*/ 349 w 642"/>
                <a:gd name="T63" fmla="*/ 171 h 688"/>
                <a:gd name="T64" fmla="*/ 340 w 642"/>
                <a:gd name="T65" fmla="*/ 187 h 688"/>
                <a:gd name="T66" fmla="*/ 333 w 642"/>
                <a:gd name="T67" fmla="*/ 196 h 688"/>
                <a:gd name="T68" fmla="*/ 318 w 642"/>
                <a:gd name="T69" fmla="*/ 220 h 688"/>
                <a:gd name="T70" fmla="*/ 285 w 642"/>
                <a:gd name="T71" fmla="*/ 242 h 688"/>
                <a:gd name="T72" fmla="*/ 285 w 642"/>
                <a:gd name="T73" fmla="*/ 272 h 688"/>
                <a:gd name="T74" fmla="*/ 254 w 642"/>
                <a:gd name="T75" fmla="*/ 297 h 688"/>
                <a:gd name="T76" fmla="*/ 248 w 642"/>
                <a:gd name="T77" fmla="*/ 318 h 688"/>
                <a:gd name="T78" fmla="*/ 233 w 642"/>
                <a:gd name="T79" fmla="*/ 352 h 688"/>
                <a:gd name="T80" fmla="*/ 202 w 642"/>
                <a:gd name="T81" fmla="*/ 361 h 688"/>
                <a:gd name="T82" fmla="*/ 172 w 642"/>
                <a:gd name="T83" fmla="*/ 392 h 688"/>
                <a:gd name="T84" fmla="*/ 138 w 642"/>
                <a:gd name="T85" fmla="*/ 413 h 688"/>
                <a:gd name="T86" fmla="*/ 117 w 642"/>
                <a:gd name="T87" fmla="*/ 428 h 688"/>
                <a:gd name="T88" fmla="*/ 86 w 642"/>
                <a:gd name="T89" fmla="*/ 437 h 688"/>
                <a:gd name="T90" fmla="*/ 62 w 642"/>
                <a:gd name="T91" fmla="*/ 453 h 688"/>
                <a:gd name="T92" fmla="*/ 43 w 642"/>
                <a:gd name="T93" fmla="*/ 468 h 688"/>
                <a:gd name="T94" fmla="*/ 31 w 642"/>
                <a:gd name="T95" fmla="*/ 492 h 688"/>
                <a:gd name="T96" fmla="*/ 22 w 642"/>
                <a:gd name="T97" fmla="*/ 508 h 688"/>
                <a:gd name="T98" fmla="*/ 16 w 642"/>
                <a:gd name="T99" fmla="*/ 541 h 688"/>
                <a:gd name="T100" fmla="*/ 46 w 642"/>
                <a:gd name="T101" fmla="*/ 557 h 688"/>
                <a:gd name="T102" fmla="*/ 16 w 642"/>
                <a:gd name="T103" fmla="*/ 587 h 688"/>
                <a:gd name="T104" fmla="*/ 28 w 642"/>
                <a:gd name="T105" fmla="*/ 609 h 688"/>
                <a:gd name="T106" fmla="*/ 13 w 642"/>
                <a:gd name="T107" fmla="*/ 648 h 688"/>
                <a:gd name="T108" fmla="*/ 58 w 642"/>
                <a:gd name="T109" fmla="*/ 688 h 688"/>
                <a:gd name="T110" fmla="*/ 117 w 642"/>
                <a:gd name="T111" fmla="*/ 657 h 688"/>
                <a:gd name="T112" fmla="*/ 156 w 642"/>
                <a:gd name="T113" fmla="*/ 633 h 688"/>
                <a:gd name="T114" fmla="*/ 172 w 642"/>
                <a:gd name="T115" fmla="*/ 612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42" h="688">
                  <a:moveTo>
                    <a:pt x="178" y="642"/>
                  </a:moveTo>
                  <a:lnTo>
                    <a:pt x="184" y="642"/>
                  </a:lnTo>
                  <a:lnTo>
                    <a:pt x="184" y="648"/>
                  </a:lnTo>
                  <a:lnTo>
                    <a:pt x="187" y="651"/>
                  </a:lnTo>
                  <a:lnTo>
                    <a:pt x="193" y="648"/>
                  </a:lnTo>
                  <a:lnTo>
                    <a:pt x="193" y="642"/>
                  </a:lnTo>
                  <a:lnTo>
                    <a:pt x="193" y="636"/>
                  </a:lnTo>
                  <a:lnTo>
                    <a:pt x="187" y="633"/>
                  </a:lnTo>
                  <a:lnTo>
                    <a:pt x="199" y="621"/>
                  </a:lnTo>
                  <a:lnTo>
                    <a:pt x="199" y="618"/>
                  </a:lnTo>
                  <a:lnTo>
                    <a:pt x="202" y="612"/>
                  </a:lnTo>
                  <a:lnTo>
                    <a:pt x="202" y="609"/>
                  </a:lnTo>
                  <a:lnTo>
                    <a:pt x="208" y="602"/>
                  </a:lnTo>
                  <a:lnTo>
                    <a:pt x="214" y="602"/>
                  </a:lnTo>
                  <a:lnTo>
                    <a:pt x="217" y="602"/>
                  </a:lnTo>
                  <a:lnTo>
                    <a:pt x="223" y="587"/>
                  </a:lnTo>
                  <a:lnTo>
                    <a:pt x="223" y="572"/>
                  </a:lnTo>
                  <a:lnTo>
                    <a:pt x="223" y="566"/>
                  </a:lnTo>
                  <a:lnTo>
                    <a:pt x="223" y="563"/>
                  </a:lnTo>
                  <a:lnTo>
                    <a:pt x="217" y="554"/>
                  </a:lnTo>
                  <a:lnTo>
                    <a:pt x="217" y="547"/>
                  </a:lnTo>
                  <a:lnTo>
                    <a:pt x="233" y="538"/>
                  </a:lnTo>
                  <a:lnTo>
                    <a:pt x="233" y="532"/>
                  </a:lnTo>
                  <a:lnTo>
                    <a:pt x="233" y="523"/>
                  </a:lnTo>
                  <a:lnTo>
                    <a:pt x="233" y="517"/>
                  </a:lnTo>
                  <a:lnTo>
                    <a:pt x="230" y="514"/>
                  </a:lnTo>
                  <a:lnTo>
                    <a:pt x="223" y="508"/>
                  </a:lnTo>
                  <a:lnTo>
                    <a:pt x="223" y="502"/>
                  </a:lnTo>
                  <a:lnTo>
                    <a:pt x="223" y="499"/>
                  </a:lnTo>
                  <a:lnTo>
                    <a:pt x="230" y="486"/>
                  </a:lnTo>
                  <a:lnTo>
                    <a:pt x="230" y="483"/>
                  </a:lnTo>
                  <a:lnTo>
                    <a:pt x="230" y="471"/>
                  </a:lnTo>
                  <a:lnTo>
                    <a:pt x="223" y="468"/>
                  </a:lnTo>
                  <a:lnTo>
                    <a:pt x="223" y="462"/>
                  </a:lnTo>
                  <a:lnTo>
                    <a:pt x="223" y="453"/>
                  </a:lnTo>
                  <a:lnTo>
                    <a:pt x="230" y="447"/>
                  </a:lnTo>
                  <a:lnTo>
                    <a:pt x="230" y="437"/>
                  </a:lnTo>
                  <a:lnTo>
                    <a:pt x="230" y="428"/>
                  </a:lnTo>
                  <a:lnTo>
                    <a:pt x="230" y="416"/>
                  </a:lnTo>
                  <a:lnTo>
                    <a:pt x="233" y="407"/>
                  </a:lnTo>
                  <a:lnTo>
                    <a:pt x="239" y="401"/>
                  </a:lnTo>
                  <a:lnTo>
                    <a:pt x="248" y="398"/>
                  </a:lnTo>
                  <a:lnTo>
                    <a:pt x="248" y="401"/>
                  </a:lnTo>
                  <a:lnTo>
                    <a:pt x="254" y="401"/>
                  </a:lnTo>
                  <a:lnTo>
                    <a:pt x="257" y="398"/>
                  </a:lnTo>
                  <a:lnTo>
                    <a:pt x="263" y="392"/>
                  </a:lnTo>
                  <a:lnTo>
                    <a:pt x="269" y="392"/>
                  </a:lnTo>
                  <a:lnTo>
                    <a:pt x="278" y="392"/>
                  </a:lnTo>
                  <a:lnTo>
                    <a:pt x="285" y="385"/>
                  </a:lnTo>
                  <a:lnTo>
                    <a:pt x="278" y="376"/>
                  </a:lnTo>
                  <a:lnTo>
                    <a:pt x="278" y="373"/>
                  </a:lnTo>
                  <a:lnTo>
                    <a:pt x="278" y="367"/>
                  </a:lnTo>
                  <a:lnTo>
                    <a:pt x="272" y="358"/>
                  </a:lnTo>
                  <a:lnTo>
                    <a:pt x="278" y="352"/>
                  </a:lnTo>
                  <a:lnTo>
                    <a:pt x="288" y="346"/>
                  </a:lnTo>
                  <a:lnTo>
                    <a:pt x="288" y="343"/>
                  </a:lnTo>
                  <a:lnTo>
                    <a:pt x="294" y="327"/>
                  </a:lnTo>
                  <a:lnTo>
                    <a:pt x="294" y="321"/>
                  </a:lnTo>
                  <a:lnTo>
                    <a:pt x="294" y="318"/>
                  </a:lnTo>
                  <a:lnTo>
                    <a:pt x="294" y="306"/>
                  </a:lnTo>
                  <a:lnTo>
                    <a:pt x="297" y="303"/>
                  </a:lnTo>
                  <a:lnTo>
                    <a:pt x="303" y="291"/>
                  </a:lnTo>
                  <a:lnTo>
                    <a:pt x="303" y="281"/>
                  </a:lnTo>
                  <a:lnTo>
                    <a:pt x="315" y="275"/>
                  </a:lnTo>
                  <a:lnTo>
                    <a:pt x="324" y="272"/>
                  </a:lnTo>
                  <a:lnTo>
                    <a:pt x="327" y="266"/>
                  </a:lnTo>
                  <a:lnTo>
                    <a:pt x="327" y="263"/>
                  </a:lnTo>
                  <a:lnTo>
                    <a:pt x="327" y="251"/>
                  </a:lnTo>
                  <a:lnTo>
                    <a:pt x="340" y="245"/>
                  </a:lnTo>
                  <a:lnTo>
                    <a:pt x="349" y="236"/>
                  </a:lnTo>
                  <a:lnTo>
                    <a:pt x="349" y="233"/>
                  </a:lnTo>
                  <a:lnTo>
                    <a:pt x="355" y="226"/>
                  </a:lnTo>
                  <a:lnTo>
                    <a:pt x="349" y="217"/>
                  </a:lnTo>
                  <a:lnTo>
                    <a:pt x="343" y="211"/>
                  </a:lnTo>
                  <a:lnTo>
                    <a:pt x="349" y="208"/>
                  </a:lnTo>
                  <a:lnTo>
                    <a:pt x="355" y="202"/>
                  </a:lnTo>
                  <a:lnTo>
                    <a:pt x="370" y="193"/>
                  </a:lnTo>
                  <a:lnTo>
                    <a:pt x="370" y="187"/>
                  </a:lnTo>
                  <a:lnTo>
                    <a:pt x="373" y="178"/>
                  </a:lnTo>
                  <a:lnTo>
                    <a:pt x="379" y="178"/>
                  </a:lnTo>
                  <a:lnTo>
                    <a:pt x="388" y="181"/>
                  </a:lnTo>
                  <a:lnTo>
                    <a:pt x="395" y="181"/>
                  </a:lnTo>
                  <a:lnTo>
                    <a:pt x="395" y="178"/>
                  </a:lnTo>
                  <a:lnTo>
                    <a:pt x="395" y="165"/>
                  </a:lnTo>
                  <a:lnTo>
                    <a:pt x="404" y="162"/>
                  </a:lnTo>
                  <a:lnTo>
                    <a:pt x="410" y="165"/>
                  </a:lnTo>
                  <a:lnTo>
                    <a:pt x="413" y="165"/>
                  </a:lnTo>
                  <a:lnTo>
                    <a:pt x="413" y="162"/>
                  </a:lnTo>
                  <a:lnTo>
                    <a:pt x="419" y="147"/>
                  </a:lnTo>
                  <a:lnTo>
                    <a:pt x="428" y="150"/>
                  </a:lnTo>
                  <a:lnTo>
                    <a:pt x="428" y="147"/>
                  </a:lnTo>
                  <a:lnTo>
                    <a:pt x="428" y="138"/>
                  </a:lnTo>
                  <a:lnTo>
                    <a:pt x="428" y="132"/>
                  </a:lnTo>
                  <a:lnTo>
                    <a:pt x="440" y="132"/>
                  </a:lnTo>
                  <a:lnTo>
                    <a:pt x="440" y="122"/>
                  </a:lnTo>
                  <a:lnTo>
                    <a:pt x="443" y="110"/>
                  </a:lnTo>
                  <a:lnTo>
                    <a:pt x="449" y="110"/>
                  </a:lnTo>
                  <a:lnTo>
                    <a:pt x="456" y="116"/>
                  </a:lnTo>
                  <a:lnTo>
                    <a:pt x="465" y="122"/>
                  </a:lnTo>
                  <a:lnTo>
                    <a:pt x="465" y="126"/>
                  </a:lnTo>
                  <a:lnTo>
                    <a:pt x="471" y="138"/>
                  </a:lnTo>
                  <a:lnTo>
                    <a:pt x="474" y="138"/>
                  </a:lnTo>
                  <a:lnTo>
                    <a:pt x="480" y="138"/>
                  </a:lnTo>
                  <a:lnTo>
                    <a:pt x="483" y="141"/>
                  </a:lnTo>
                  <a:lnTo>
                    <a:pt x="498" y="141"/>
                  </a:lnTo>
                  <a:lnTo>
                    <a:pt x="504" y="138"/>
                  </a:lnTo>
                  <a:lnTo>
                    <a:pt x="511" y="138"/>
                  </a:lnTo>
                  <a:lnTo>
                    <a:pt x="514" y="147"/>
                  </a:lnTo>
                  <a:lnTo>
                    <a:pt x="526" y="141"/>
                  </a:lnTo>
                  <a:lnTo>
                    <a:pt x="529" y="141"/>
                  </a:lnTo>
                  <a:lnTo>
                    <a:pt x="529" y="138"/>
                  </a:lnTo>
                  <a:lnTo>
                    <a:pt x="535" y="126"/>
                  </a:lnTo>
                  <a:lnTo>
                    <a:pt x="541" y="122"/>
                  </a:lnTo>
                  <a:lnTo>
                    <a:pt x="541" y="116"/>
                  </a:lnTo>
                  <a:lnTo>
                    <a:pt x="541" y="110"/>
                  </a:lnTo>
                  <a:lnTo>
                    <a:pt x="541" y="107"/>
                  </a:lnTo>
                  <a:lnTo>
                    <a:pt x="544" y="98"/>
                  </a:lnTo>
                  <a:lnTo>
                    <a:pt x="544" y="77"/>
                  </a:lnTo>
                  <a:lnTo>
                    <a:pt x="550" y="71"/>
                  </a:lnTo>
                  <a:lnTo>
                    <a:pt x="559" y="71"/>
                  </a:lnTo>
                  <a:lnTo>
                    <a:pt x="569" y="67"/>
                  </a:lnTo>
                  <a:lnTo>
                    <a:pt x="575" y="61"/>
                  </a:lnTo>
                  <a:lnTo>
                    <a:pt x="581" y="61"/>
                  </a:lnTo>
                  <a:lnTo>
                    <a:pt x="575" y="71"/>
                  </a:lnTo>
                  <a:lnTo>
                    <a:pt x="590" y="77"/>
                  </a:lnTo>
                  <a:lnTo>
                    <a:pt x="596" y="77"/>
                  </a:lnTo>
                  <a:lnTo>
                    <a:pt x="599" y="83"/>
                  </a:lnTo>
                  <a:lnTo>
                    <a:pt x="605" y="86"/>
                  </a:lnTo>
                  <a:lnTo>
                    <a:pt x="605" y="92"/>
                  </a:lnTo>
                  <a:lnTo>
                    <a:pt x="599" y="98"/>
                  </a:lnTo>
                  <a:lnTo>
                    <a:pt x="599" y="107"/>
                  </a:lnTo>
                  <a:lnTo>
                    <a:pt x="599" y="110"/>
                  </a:lnTo>
                  <a:lnTo>
                    <a:pt x="599" y="116"/>
                  </a:lnTo>
                  <a:lnTo>
                    <a:pt x="599" y="122"/>
                  </a:lnTo>
                  <a:lnTo>
                    <a:pt x="605" y="122"/>
                  </a:lnTo>
                  <a:lnTo>
                    <a:pt x="605" y="122"/>
                  </a:lnTo>
                  <a:lnTo>
                    <a:pt x="608" y="104"/>
                  </a:lnTo>
                  <a:lnTo>
                    <a:pt x="614" y="92"/>
                  </a:lnTo>
                  <a:lnTo>
                    <a:pt x="624" y="86"/>
                  </a:lnTo>
                  <a:lnTo>
                    <a:pt x="636" y="83"/>
                  </a:lnTo>
                  <a:lnTo>
                    <a:pt x="642" y="64"/>
                  </a:lnTo>
                  <a:lnTo>
                    <a:pt x="639" y="67"/>
                  </a:lnTo>
                  <a:lnTo>
                    <a:pt x="630" y="67"/>
                  </a:lnTo>
                  <a:lnTo>
                    <a:pt x="624" y="67"/>
                  </a:lnTo>
                  <a:lnTo>
                    <a:pt x="630" y="61"/>
                  </a:lnTo>
                  <a:lnTo>
                    <a:pt x="630" y="52"/>
                  </a:lnTo>
                  <a:lnTo>
                    <a:pt x="624" y="46"/>
                  </a:lnTo>
                  <a:lnTo>
                    <a:pt x="630" y="46"/>
                  </a:lnTo>
                  <a:lnTo>
                    <a:pt x="636" y="40"/>
                  </a:lnTo>
                  <a:lnTo>
                    <a:pt x="636" y="37"/>
                  </a:lnTo>
                  <a:lnTo>
                    <a:pt x="636" y="31"/>
                  </a:lnTo>
                  <a:lnTo>
                    <a:pt x="630" y="31"/>
                  </a:lnTo>
                  <a:lnTo>
                    <a:pt x="630" y="28"/>
                  </a:lnTo>
                  <a:lnTo>
                    <a:pt x="621" y="28"/>
                  </a:lnTo>
                  <a:lnTo>
                    <a:pt x="608" y="31"/>
                  </a:lnTo>
                  <a:lnTo>
                    <a:pt x="608" y="22"/>
                  </a:lnTo>
                  <a:lnTo>
                    <a:pt x="599" y="22"/>
                  </a:lnTo>
                  <a:lnTo>
                    <a:pt x="593" y="15"/>
                  </a:lnTo>
                  <a:lnTo>
                    <a:pt x="584" y="28"/>
                  </a:lnTo>
                  <a:lnTo>
                    <a:pt x="584" y="31"/>
                  </a:lnTo>
                  <a:lnTo>
                    <a:pt x="581" y="37"/>
                  </a:lnTo>
                  <a:lnTo>
                    <a:pt x="575" y="28"/>
                  </a:lnTo>
                  <a:lnTo>
                    <a:pt x="575" y="22"/>
                  </a:lnTo>
                  <a:lnTo>
                    <a:pt x="581" y="15"/>
                  </a:lnTo>
                  <a:lnTo>
                    <a:pt x="581" y="12"/>
                  </a:lnTo>
                  <a:lnTo>
                    <a:pt x="581" y="0"/>
                  </a:lnTo>
                  <a:lnTo>
                    <a:pt x="575" y="0"/>
                  </a:lnTo>
                  <a:lnTo>
                    <a:pt x="566" y="12"/>
                  </a:lnTo>
                  <a:lnTo>
                    <a:pt x="566" y="15"/>
                  </a:lnTo>
                  <a:lnTo>
                    <a:pt x="553" y="22"/>
                  </a:lnTo>
                  <a:lnTo>
                    <a:pt x="553" y="37"/>
                  </a:lnTo>
                  <a:lnTo>
                    <a:pt x="553" y="40"/>
                  </a:lnTo>
                  <a:lnTo>
                    <a:pt x="550" y="37"/>
                  </a:lnTo>
                  <a:lnTo>
                    <a:pt x="550" y="31"/>
                  </a:lnTo>
                  <a:lnTo>
                    <a:pt x="544" y="28"/>
                  </a:lnTo>
                  <a:lnTo>
                    <a:pt x="544" y="22"/>
                  </a:lnTo>
                  <a:lnTo>
                    <a:pt x="544" y="15"/>
                  </a:lnTo>
                  <a:lnTo>
                    <a:pt x="544" y="12"/>
                  </a:lnTo>
                  <a:lnTo>
                    <a:pt x="538" y="12"/>
                  </a:lnTo>
                  <a:lnTo>
                    <a:pt x="538" y="15"/>
                  </a:lnTo>
                  <a:lnTo>
                    <a:pt x="538" y="22"/>
                  </a:lnTo>
                  <a:lnTo>
                    <a:pt x="535" y="31"/>
                  </a:lnTo>
                  <a:lnTo>
                    <a:pt x="529" y="40"/>
                  </a:lnTo>
                  <a:lnTo>
                    <a:pt x="523" y="52"/>
                  </a:lnTo>
                  <a:lnTo>
                    <a:pt x="523" y="46"/>
                  </a:lnTo>
                  <a:lnTo>
                    <a:pt x="523" y="40"/>
                  </a:lnTo>
                  <a:lnTo>
                    <a:pt x="523" y="31"/>
                  </a:lnTo>
                  <a:lnTo>
                    <a:pt x="535" y="28"/>
                  </a:lnTo>
                  <a:lnTo>
                    <a:pt x="535" y="22"/>
                  </a:lnTo>
                  <a:lnTo>
                    <a:pt x="538" y="12"/>
                  </a:lnTo>
                  <a:lnTo>
                    <a:pt x="544" y="6"/>
                  </a:lnTo>
                  <a:lnTo>
                    <a:pt x="538" y="0"/>
                  </a:lnTo>
                  <a:lnTo>
                    <a:pt x="523" y="12"/>
                  </a:lnTo>
                  <a:lnTo>
                    <a:pt x="520" y="6"/>
                  </a:lnTo>
                  <a:lnTo>
                    <a:pt x="514" y="12"/>
                  </a:lnTo>
                  <a:lnTo>
                    <a:pt x="514" y="15"/>
                  </a:lnTo>
                  <a:lnTo>
                    <a:pt x="523" y="22"/>
                  </a:lnTo>
                  <a:lnTo>
                    <a:pt x="511" y="28"/>
                  </a:lnTo>
                  <a:lnTo>
                    <a:pt x="504" y="22"/>
                  </a:lnTo>
                  <a:lnTo>
                    <a:pt x="498" y="28"/>
                  </a:lnTo>
                  <a:lnTo>
                    <a:pt x="498" y="37"/>
                  </a:lnTo>
                  <a:lnTo>
                    <a:pt x="495" y="37"/>
                  </a:lnTo>
                  <a:lnTo>
                    <a:pt x="498" y="40"/>
                  </a:lnTo>
                  <a:lnTo>
                    <a:pt x="489" y="52"/>
                  </a:lnTo>
                  <a:lnTo>
                    <a:pt x="483" y="40"/>
                  </a:lnTo>
                  <a:lnTo>
                    <a:pt x="480" y="46"/>
                  </a:lnTo>
                  <a:lnTo>
                    <a:pt x="480" y="52"/>
                  </a:lnTo>
                  <a:lnTo>
                    <a:pt x="480" y="55"/>
                  </a:lnTo>
                  <a:lnTo>
                    <a:pt x="474" y="61"/>
                  </a:lnTo>
                  <a:lnTo>
                    <a:pt x="468" y="55"/>
                  </a:lnTo>
                  <a:lnTo>
                    <a:pt x="465" y="55"/>
                  </a:lnTo>
                  <a:lnTo>
                    <a:pt x="465" y="61"/>
                  </a:lnTo>
                  <a:lnTo>
                    <a:pt x="459" y="55"/>
                  </a:lnTo>
                  <a:lnTo>
                    <a:pt x="453" y="55"/>
                  </a:lnTo>
                  <a:lnTo>
                    <a:pt x="449" y="61"/>
                  </a:lnTo>
                  <a:lnTo>
                    <a:pt x="449" y="67"/>
                  </a:lnTo>
                  <a:lnTo>
                    <a:pt x="443" y="67"/>
                  </a:lnTo>
                  <a:lnTo>
                    <a:pt x="440" y="71"/>
                  </a:lnTo>
                  <a:lnTo>
                    <a:pt x="440" y="83"/>
                  </a:lnTo>
                  <a:lnTo>
                    <a:pt x="443" y="86"/>
                  </a:lnTo>
                  <a:lnTo>
                    <a:pt x="443" y="98"/>
                  </a:lnTo>
                  <a:lnTo>
                    <a:pt x="440" y="92"/>
                  </a:lnTo>
                  <a:lnTo>
                    <a:pt x="434" y="86"/>
                  </a:lnTo>
                  <a:lnTo>
                    <a:pt x="428" y="86"/>
                  </a:lnTo>
                  <a:lnTo>
                    <a:pt x="425" y="98"/>
                  </a:lnTo>
                  <a:lnTo>
                    <a:pt x="419" y="86"/>
                  </a:lnTo>
                  <a:lnTo>
                    <a:pt x="413" y="92"/>
                  </a:lnTo>
                  <a:lnTo>
                    <a:pt x="413" y="101"/>
                  </a:lnTo>
                  <a:lnTo>
                    <a:pt x="419" y="110"/>
                  </a:lnTo>
                  <a:lnTo>
                    <a:pt x="419" y="116"/>
                  </a:lnTo>
                  <a:lnTo>
                    <a:pt x="413" y="110"/>
                  </a:lnTo>
                  <a:lnTo>
                    <a:pt x="410" y="101"/>
                  </a:lnTo>
                  <a:lnTo>
                    <a:pt x="410" y="110"/>
                  </a:lnTo>
                  <a:lnTo>
                    <a:pt x="404" y="122"/>
                  </a:lnTo>
                  <a:lnTo>
                    <a:pt x="398" y="116"/>
                  </a:lnTo>
                  <a:lnTo>
                    <a:pt x="398" y="107"/>
                  </a:lnTo>
                  <a:lnTo>
                    <a:pt x="395" y="110"/>
                  </a:lnTo>
                  <a:lnTo>
                    <a:pt x="395" y="126"/>
                  </a:lnTo>
                  <a:lnTo>
                    <a:pt x="388" y="126"/>
                  </a:lnTo>
                  <a:lnTo>
                    <a:pt x="382" y="126"/>
                  </a:lnTo>
                  <a:lnTo>
                    <a:pt x="379" y="132"/>
                  </a:lnTo>
                  <a:lnTo>
                    <a:pt x="382" y="138"/>
                  </a:lnTo>
                  <a:lnTo>
                    <a:pt x="379" y="141"/>
                  </a:lnTo>
                  <a:lnTo>
                    <a:pt x="373" y="147"/>
                  </a:lnTo>
                  <a:lnTo>
                    <a:pt x="373" y="150"/>
                  </a:lnTo>
                  <a:lnTo>
                    <a:pt x="379" y="156"/>
                  </a:lnTo>
                  <a:lnTo>
                    <a:pt x="373" y="162"/>
                  </a:lnTo>
                  <a:lnTo>
                    <a:pt x="358" y="162"/>
                  </a:lnTo>
                  <a:lnTo>
                    <a:pt x="358" y="156"/>
                  </a:lnTo>
                  <a:lnTo>
                    <a:pt x="355" y="162"/>
                  </a:lnTo>
                  <a:lnTo>
                    <a:pt x="355" y="165"/>
                  </a:lnTo>
                  <a:lnTo>
                    <a:pt x="355" y="178"/>
                  </a:lnTo>
                  <a:lnTo>
                    <a:pt x="355" y="181"/>
                  </a:lnTo>
                  <a:lnTo>
                    <a:pt x="349" y="193"/>
                  </a:lnTo>
                  <a:lnTo>
                    <a:pt x="349" y="181"/>
                  </a:lnTo>
                  <a:lnTo>
                    <a:pt x="349" y="171"/>
                  </a:lnTo>
                  <a:lnTo>
                    <a:pt x="349" y="165"/>
                  </a:lnTo>
                  <a:lnTo>
                    <a:pt x="343" y="171"/>
                  </a:lnTo>
                  <a:lnTo>
                    <a:pt x="340" y="171"/>
                  </a:lnTo>
                  <a:lnTo>
                    <a:pt x="333" y="171"/>
                  </a:lnTo>
                  <a:lnTo>
                    <a:pt x="327" y="178"/>
                  </a:lnTo>
                  <a:lnTo>
                    <a:pt x="333" y="178"/>
                  </a:lnTo>
                  <a:lnTo>
                    <a:pt x="340" y="181"/>
                  </a:lnTo>
                  <a:lnTo>
                    <a:pt x="340" y="187"/>
                  </a:lnTo>
                  <a:lnTo>
                    <a:pt x="333" y="181"/>
                  </a:lnTo>
                  <a:lnTo>
                    <a:pt x="327" y="187"/>
                  </a:lnTo>
                  <a:lnTo>
                    <a:pt x="324" y="181"/>
                  </a:lnTo>
                  <a:lnTo>
                    <a:pt x="318" y="181"/>
                  </a:lnTo>
                  <a:lnTo>
                    <a:pt x="318" y="193"/>
                  </a:lnTo>
                  <a:lnTo>
                    <a:pt x="312" y="196"/>
                  </a:lnTo>
                  <a:lnTo>
                    <a:pt x="327" y="193"/>
                  </a:lnTo>
                  <a:lnTo>
                    <a:pt x="333" y="196"/>
                  </a:lnTo>
                  <a:lnTo>
                    <a:pt x="333" y="202"/>
                  </a:lnTo>
                  <a:lnTo>
                    <a:pt x="324" y="202"/>
                  </a:lnTo>
                  <a:lnTo>
                    <a:pt x="318" y="202"/>
                  </a:lnTo>
                  <a:lnTo>
                    <a:pt x="312" y="208"/>
                  </a:lnTo>
                  <a:lnTo>
                    <a:pt x="312" y="211"/>
                  </a:lnTo>
                  <a:lnTo>
                    <a:pt x="324" y="211"/>
                  </a:lnTo>
                  <a:lnTo>
                    <a:pt x="324" y="220"/>
                  </a:lnTo>
                  <a:lnTo>
                    <a:pt x="318" y="220"/>
                  </a:lnTo>
                  <a:lnTo>
                    <a:pt x="312" y="220"/>
                  </a:lnTo>
                  <a:lnTo>
                    <a:pt x="309" y="226"/>
                  </a:lnTo>
                  <a:lnTo>
                    <a:pt x="303" y="233"/>
                  </a:lnTo>
                  <a:lnTo>
                    <a:pt x="294" y="226"/>
                  </a:lnTo>
                  <a:lnTo>
                    <a:pt x="288" y="233"/>
                  </a:lnTo>
                  <a:lnTo>
                    <a:pt x="288" y="236"/>
                  </a:lnTo>
                  <a:lnTo>
                    <a:pt x="288" y="242"/>
                  </a:lnTo>
                  <a:lnTo>
                    <a:pt x="285" y="242"/>
                  </a:lnTo>
                  <a:lnTo>
                    <a:pt x="278" y="245"/>
                  </a:lnTo>
                  <a:lnTo>
                    <a:pt x="285" y="251"/>
                  </a:lnTo>
                  <a:lnTo>
                    <a:pt x="278" y="257"/>
                  </a:lnTo>
                  <a:lnTo>
                    <a:pt x="269" y="257"/>
                  </a:lnTo>
                  <a:lnTo>
                    <a:pt x="272" y="263"/>
                  </a:lnTo>
                  <a:lnTo>
                    <a:pt x="278" y="266"/>
                  </a:lnTo>
                  <a:lnTo>
                    <a:pt x="285" y="263"/>
                  </a:lnTo>
                  <a:lnTo>
                    <a:pt x="285" y="272"/>
                  </a:lnTo>
                  <a:lnTo>
                    <a:pt x="272" y="272"/>
                  </a:lnTo>
                  <a:lnTo>
                    <a:pt x="269" y="272"/>
                  </a:lnTo>
                  <a:lnTo>
                    <a:pt x="269" y="275"/>
                  </a:lnTo>
                  <a:lnTo>
                    <a:pt x="272" y="281"/>
                  </a:lnTo>
                  <a:lnTo>
                    <a:pt x="269" y="288"/>
                  </a:lnTo>
                  <a:lnTo>
                    <a:pt x="263" y="288"/>
                  </a:lnTo>
                  <a:lnTo>
                    <a:pt x="257" y="291"/>
                  </a:lnTo>
                  <a:lnTo>
                    <a:pt x="254" y="297"/>
                  </a:lnTo>
                  <a:lnTo>
                    <a:pt x="257" y="303"/>
                  </a:lnTo>
                  <a:lnTo>
                    <a:pt x="257" y="306"/>
                  </a:lnTo>
                  <a:lnTo>
                    <a:pt x="254" y="312"/>
                  </a:lnTo>
                  <a:lnTo>
                    <a:pt x="248" y="306"/>
                  </a:lnTo>
                  <a:lnTo>
                    <a:pt x="248" y="303"/>
                  </a:lnTo>
                  <a:lnTo>
                    <a:pt x="242" y="312"/>
                  </a:lnTo>
                  <a:lnTo>
                    <a:pt x="242" y="318"/>
                  </a:lnTo>
                  <a:lnTo>
                    <a:pt x="248" y="318"/>
                  </a:lnTo>
                  <a:lnTo>
                    <a:pt x="248" y="327"/>
                  </a:lnTo>
                  <a:lnTo>
                    <a:pt x="242" y="330"/>
                  </a:lnTo>
                  <a:lnTo>
                    <a:pt x="239" y="330"/>
                  </a:lnTo>
                  <a:lnTo>
                    <a:pt x="239" y="343"/>
                  </a:lnTo>
                  <a:lnTo>
                    <a:pt x="233" y="346"/>
                  </a:lnTo>
                  <a:lnTo>
                    <a:pt x="226" y="346"/>
                  </a:lnTo>
                  <a:lnTo>
                    <a:pt x="226" y="352"/>
                  </a:lnTo>
                  <a:lnTo>
                    <a:pt x="233" y="352"/>
                  </a:lnTo>
                  <a:lnTo>
                    <a:pt x="233" y="358"/>
                  </a:lnTo>
                  <a:lnTo>
                    <a:pt x="233" y="361"/>
                  </a:lnTo>
                  <a:lnTo>
                    <a:pt x="226" y="367"/>
                  </a:lnTo>
                  <a:lnTo>
                    <a:pt x="217" y="361"/>
                  </a:lnTo>
                  <a:lnTo>
                    <a:pt x="217" y="358"/>
                  </a:lnTo>
                  <a:lnTo>
                    <a:pt x="214" y="352"/>
                  </a:lnTo>
                  <a:lnTo>
                    <a:pt x="208" y="358"/>
                  </a:lnTo>
                  <a:lnTo>
                    <a:pt x="202" y="361"/>
                  </a:lnTo>
                  <a:lnTo>
                    <a:pt x="196" y="361"/>
                  </a:lnTo>
                  <a:lnTo>
                    <a:pt x="193" y="361"/>
                  </a:lnTo>
                  <a:lnTo>
                    <a:pt x="193" y="373"/>
                  </a:lnTo>
                  <a:lnTo>
                    <a:pt x="187" y="376"/>
                  </a:lnTo>
                  <a:lnTo>
                    <a:pt x="184" y="385"/>
                  </a:lnTo>
                  <a:lnTo>
                    <a:pt x="178" y="385"/>
                  </a:lnTo>
                  <a:lnTo>
                    <a:pt x="172" y="385"/>
                  </a:lnTo>
                  <a:lnTo>
                    <a:pt x="172" y="392"/>
                  </a:lnTo>
                  <a:lnTo>
                    <a:pt x="172" y="401"/>
                  </a:lnTo>
                  <a:lnTo>
                    <a:pt x="168" y="398"/>
                  </a:lnTo>
                  <a:lnTo>
                    <a:pt x="162" y="401"/>
                  </a:lnTo>
                  <a:lnTo>
                    <a:pt x="156" y="407"/>
                  </a:lnTo>
                  <a:lnTo>
                    <a:pt x="153" y="401"/>
                  </a:lnTo>
                  <a:lnTo>
                    <a:pt x="147" y="407"/>
                  </a:lnTo>
                  <a:lnTo>
                    <a:pt x="141" y="413"/>
                  </a:lnTo>
                  <a:lnTo>
                    <a:pt x="138" y="413"/>
                  </a:lnTo>
                  <a:lnTo>
                    <a:pt x="138" y="422"/>
                  </a:lnTo>
                  <a:lnTo>
                    <a:pt x="132" y="416"/>
                  </a:lnTo>
                  <a:lnTo>
                    <a:pt x="129" y="416"/>
                  </a:lnTo>
                  <a:lnTo>
                    <a:pt x="132" y="422"/>
                  </a:lnTo>
                  <a:lnTo>
                    <a:pt x="132" y="428"/>
                  </a:lnTo>
                  <a:lnTo>
                    <a:pt x="129" y="428"/>
                  </a:lnTo>
                  <a:lnTo>
                    <a:pt x="123" y="422"/>
                  </a:lnTo>
                  <a:lnTo>
                    <a:pt x="117" y="428"/>
                  </a:lnTo>
                  <a:lnTo>
                    <a:pt x="113" y="428"/>
                  </a:lnTo>
                  <a:lnTo>
                    <a:pt x="107" y="428"/>
                  </a:lnTo>
                  <a:lnTo>
                    <a:pt x="101" y="428"/>
                  </a:lnTo>
                  <a:lnTo>
                    <a:pt x="101" y="431"/>
                  </a:lnTo>
                  <a:lnTo>
                    <a:pt x="107" y="440"/>
                  </a:lnTo>
                  <a:lnTo>
                    <a:pt x="101" y="440"/>
                  </a:lnTo>
                  <a:lnTo>
                    <a:pt x="98" y="440"/>
                  </a:lnTo>
                  <a:lnTo>
                    <a:pt x="86" y="437"/>
                  </a:lnTo>
                  <a:lnTo>
                    <a:pt x="83" y="437"/>
                  </a:lnTo>
                  <a:lnTo>
                    <a:pt x="77" y="440"/>
                  </a:lnTo>
                  <a:lnTo>
                    <a:pt x="83" y="447"/>
                  </a:lnTo>
                  <a:lnTo>
                    <a:pt x="83" y="453"/>
                  </a:lnTo>
                  <a:lnTo>
                    <a:pt x="77" y="453"/>
                  </a:lnTo>
                  <a:lnTo>
                    <a:pt x="68" y="453"/>
                  </a:lnTo>
                  <a:lnTo>
                    <a:pt x="62" y="462"/>
                  </a:lnTo>
                  <a:lnTo>
                    <a:pt x="62" y="453"/>
                  </a:lnTo>
                  <a:lnTo>
                    <a:pt x="58" y="453"/>
                  </a:lnTo>
                  <a:lnTo>
                    <a:pt x="52" y="456"/>
                  </a:lnTo>
                  <a:lnTo>
                    <a:pt x="46" y="453"/>
                  </a:lnTo>
                  <a:lnTo>
                    <a:pt x="43" y="453"/>
                  </a:lnTo>
                  <a:lnTo>
                    <a:pt x="37" y="453"/>
                  </a:lnTo>
                  <a:lnTo>
                    <a:pt x="37" y="456"/>
                  </a:lnTo>
                  <a:lnTo>
                    <a:pt x="37" y="462"/>
                  </a:lnTo>
                  <a:lnTo>
                    <a:pt x="43" y="468"/>
                  </a:lnTo>
                  <a:lnTo>
                    <a:pt x="46" y="468"/>
                  </a:lnTo>
                  <a:lnTo>
                    <a:pt x="46" y="471"/>
                  </a:lnTo>
                  <a:lnTo>
                    <a:pt x="43" y="471"/>
                  </a:lnTo>
                  <a:lnTo>
                    <a:pt x="37" y="477"/>
                  </a:lnTo>
                  <a:lnTo>
                    <a:pt x="28" y="477"/>
                  </a:lnTo>
                  <a:lnTo>
                    <a:pt x="28" y="483"/>
                  </a:lnTo>
                  <a:lnTo>
                    <a:pt x="31" y="486"/>
                  </a:lnTo>
                  <a:lnTo>
                    <a:pt x="31" y="492"/>
                  </a:lnTo>
                  <a:lnTo>
                    <a:pt x="22" y="486"/>
                  </a:lnTo>
                  <a:lnTo>
                    <a:pt x="22" y="492"/>
                  </a:lnTo>
                  <a:lnTo>
                    <a:pt x="22" y="499"/>
                  </a:lnTo>
                  <a:lnTo>
                    <a:pt x="28" y="508"/>
                  </a:lnTo>
                  <a:lnTo>
                    <a:pt x="37" y="508"/>
                  </a:lnTo>
                  <a:lnTo>
                    <a:pt x="37" y="514"/>
                  </a:lnTo>
                  <a:lnTo>
                    <a:pt x="31" y="514"/>
                  </a:lnTo>
                  <a:lnTo>
                    <a:pt x="22" y="508"/>
                  </a:lnTo>
                  <a:lnTo>
                    <a:pt x="22" y="514"/>
                  </a:lnTo>
                  <a:lnTo>
                    <a:pt x="22" y="517"/>
                  </a:lnTo>
                  <a:lnTo>
                    <a:pt x="28" y="526"/>
                  </a:lnTo>
                  <a:lnTo>
                    <a:pt x="31" y="532"/>
                  </a:lnTo>
                  <a:lnTo>
                    <a:pt x="28" y="538"/>
                  </a:lnTo>
                  <a:lnTo>
                    <a:pt x="22" y="532"/>
                  </a:lnTo>
                  <a:lnTo>
                    <a:pt x="16" y="538"/>
                  </a:lnTo>
                  <a:lnTo>
                    <a:pt x="16" y="541"/>
                  </a:lnTo>
                  <a:lnTo>
                    <a:pt x="28" y="547"/>
                  </a:lnTo>
                  <a:lnTo>
                    <a:pt x="22" y="547"/>
                  </a:lnTo>
                  <a:lnTo>
                    <a:pt x="16" y="547"/>
                  </a:lnTo>
                  <a:lnTo>
                    <a:pt x="16" y="554"/>
                  </a:lnTo>
                  <a:lnTo>
                    <a:pt x="22" y="557"/>
                  </a:lnTo>
                  <a:lnTo>
                    <a:pt x="28" y="563"/>
                  </a:lnTo>
                  <a:lnTo>
                    <a:pt x="37" y="563"/>
                  </a:lnTo>
                  <a:lnTo>
                    <a:pt x="46" y="557"/>
                  </a:lnTo>
                  <a:lnTo>
                    <a:pt x="37" y="566"/>
                  </a:lnTo>
                  <a:lnTo>
                    <a:pt x="31" y="572"/>
                  </a:lnTo>
                  <a:lnTo>
                    <a:pt x="28" y="578"/>
                  </a:lnTo>
                  <a:lnTo>
                    <a:pt x="37" y="587"/>
                  </a:lnTo>
                  <a:lnTo>
                    <a:pt x="31" y="587"/>
                  </a:lnTo>
                  <a:lnTo>
                    <a:pt x="28" y="587"/>
                  </a:lnTo>
                  <a:lnTo>
                    <a:pt x="22" y="593"/>
                  </a:lnTo>
                  <a:lnTo>
                    <a:pt x="16" y="587"/>
                  </a:lnTo>
                  <a:lnTo>
                    <a:pt x="13" y="587"/>
                  </a:lnTo>
                  <a:lnTo>
                    <a:pt x="7" y="596"/>
                  </a:lnTo>
                  <a:lnTo>
                    <a:pt x="7" y="602"/>
                  </a:lnTo>
                  <a:lnTo>
                    <a:pt x="0" y="612"/>
                  </a:lnTo>
                  <a:lnTo>
                    <a:pt x="7" y="618"/>
                  </a:lnTo>
                  <a:lnTo>
                    <a:pt x="16" y="602"/>
                  </a:lnTo>
                  <a:lnTo>
                    <a:pt x="28" y="602"/>
                  </a:lnTo>
                  <a:lnTo>
                    <a:pt x="28" y="609"/>
                  </a:lnTo>
                  <a:lnTo>
                    <a:pt x="28" y="618"/>
                  </a:lnTo>
                  <a:lnTo>
                    <a:pt x="22" y="618"/>
                  </a:lnTo>
                  <a:lnTo>
                    <a:pt x="22" y="627"/>
                  </a:lnTo>
                  <a:lnTo>
                    <a:pt x="16" y="633"/>
                  </a:lnTo>
                  <a:lnTo>
                    <a:pt x="16" y="627"/>
                  </a:lnTo>
                  <a:lnTo>
                    <a:pt x="13" y="633"/>
                  </a:lnTo>
                  <a:lnTo>
                    <a:pt x="13" y="636"/>
                  </a:lnTo>
                  <a:lnTo>
                    <a:pt x="13" y="648"/>
                  </a:lnTo>
                  <a:lnTo>
                    <a:pt x="13" y="651"/>
                  </a:lnTo>
                  <a:lnTo>
                    <a:pt x="22" y="664"/>
                  </a:lnTo>
                  <a:lnTo>
                    <a:pt x="37" y="667"/>
                  </a:lnTo>
                  <a:lnTo>
                    <a:pt x="28" y="676"/>
                  </a:lnTo>
                  <a:lnTo>
                    <a:pt x="37" y="682"/>
                  </a:lnTo>
                  <a:lnTo>
                    <a:pt x="43" y="676"/>
                  </a:lnTo>
                  <a:lnTo>
                    <a:pt x="43" y="688"/>
                  </a:lnTo>
                  <a:lnTo>
                    <a:pt x="58" y="688"/>
                  </a:lnTo>
                  <a:lnTo>
                    <a:pt x="68" y="688"/>
                  </a:lnTo>
                  <a:lnTo>
                    <a:pt x="77" y="682"/>
                  </a:lnTo>
                  <a:lnTo>
                    <a:pt x="77" y="688"/>
                  </a:lnTo>
                  <a:lnTo>
                    <a:pt x="86" y="682"/>
                  </a:lnTo>
                  <a:lnTo>
                    <a:pt x="92" y="676"/>
                  </a:lnTo>
                  <a:lnTo>
                    <a:pt x="98" y="667"/>
                  </a:lnTo>
                  <a:lnTo>
                    <a:pt x="101" y="664"/>
                  </a:lnTo>
                  <a:lnTo>
                    <a:pt x="117" y="657"/>
                  </a:lnTo>
                  <a:lnTo>
                    <a:pt x="117" y="651"/>
                  </a:lnTo>
                  <a:lnTo>
                    <a:pt x="123" y="648"/>
                  </a:lnTo>
                  <a:lnTo>
                    <a:pt x="132" y="648"/>
                  </a:lnTo>
                  <a:lnTo>
                    <a:pt x="132" y="651"/>
                  </a:lnTo>
                  <a:lnTo>
                    <a:pt x="138" y="657"/>
                  </a:lnTo>
                  <a:lnTo>
                    <a:pt x="147" y="651"/>
                  </a:lnTo>
                  <a:lnTo>
                    <a:pt x="147" y="642"/>
                  </a:lnTo>
                  <a:lnTo>
                    <a:pt x="156" y="633"/>
                  </a:lnTo>
                  <a:lnTo>
                    <a:pt x="156" y="621"/>
                  </a:lnTo>
                  <a:lnTo>
                    <a:pt x="153" y="618"/>
                  </a:lnTo>
                  <a:lnTo>
                    <a:pt x="162" y="609"/>
                  </a:lnTo>
                  <a:lnTo>
                    <a:pt x="168" y="602"/>
                  </a:lnTo>
                  <a:lnTo>
                    <a:pt x="172" y="596"/>
                  </a:lnTo>
                  <a:lnTo>
                    <a:pt x="178" y="596"/>
                  </a:lnTo>
                  <a:lnTo>
                    <a:pt x="178" y="609"/>
                  </a:lnTo>
                  <a:lnTo>
                    <a:pt x="172" y="612"/>
                  </a:lnTo>
                  <a:lnTo>
                    <a:pt x="168" y="612"/>
                  </a:lnTo>
                  <a:lnTo>
                    <a:pt x="168" y="621"/>
                  </a:lnTo>
                  <a:lnTo>
                    <a:pt x="172" y="621"/>
                  </a:lnTo>
                  <a:lnTo>
                    <a:pt x="187" y="633"/>
                  </a:lnTo>
                  <a:lnTo>
                    <a:pt x="178" y="64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89" name="Freeform 120"/>
            <p:cNvSpPr>
              <a:spLocks/>
            </p:cNvSpPr>
            <p:nvPr/>
          </p:nvSpPr>
          <p:spPr bwMode="auto">
            <a:xfrm>
              <a:off x="2973073" y="1708151"/>
              <a:ext cx="1358900" cy="1456267"/>
            </a:xfrm>
            <a:custGeom>
              <a:avLst/>
              <a:gdLst>
                <a:gd name="T0" fmla="*/ 187 w 642"/>
                <a:gd name="T1" fmla="*/ 633 h 688"/>
                <a:gd name="T2" fmla="*/ 223 w 642"/>
                <a:gd name="T3" fmla="*/ 587 h 688"/>
                <a:gd name="T4" fmla="*/ 233 w 642"/>
                <a:gd name="T5" fmla="*/ 523 h 688"/>
                <a:gd name="T6" fmla="*/ 230 w 642"/>
                <a:gd name="T7" fmla="*/ 471 h 688"/>
                <a:gd name="T8" fmla="*/ 233 w 642"/>
                <a:gd name="T9" fmla="*/ 407 h 688"/>
                <a:gd name="T10" fmla="*/ 278 w 642"/>
                <a:gd name="T11" fmla="*/ 392 h 688"/>
                <a:gd name="T12" fmla="*/ 288 w 642"/>
                <a:gd name="T13" fmla="*/ 343 h 688"/>
                <a:gd name="T14" fmla="*/ 315 w 642"/>
                <a:gd name="T15" fmla="*/ 275 h 688"/>
                <a:gd name="T16" fmla="*/ 355 w 642"/>
                <a:gd name="T17" fmla="*/ 226 h 688"/>
                <a:gd name="T18" fmla="*/ 379 w 642"/>
                <a:gd name="T19" fmla="*/ 178 h 688"/>
                <a:gd name="T20" fmla="*/ 413 w 642"/>
                <a:gd name="T21" fmla="*/ 162 h 688"/>
                <a:gd name="T22" fmla="*/ 443 w 642"/>
                <a:gd name="T23" fmla="*/ 110 h 688"/>
                <a:gd name="T24" fmla="*/ 483 w 642"/>
                <a:gd name="T25" fmla="*/ 141 h 688"/>
                <a:gd name="T26" fmla="*/ 535 w 642"/>
                <a:gd name="T27" fmla="*/ 126 h 688"/>
                <a:gd name="T28" fmla="*/ 559 w 642"/>
                <a:gd name="T29" fmla="*/ 71 h 688"/>
                <a:gd name="T30" fmla="*/ 605 w 642"/>
                <a:gd name="T31" fmla="*/ 86 h 688"/>
                <a:gd name="T32" fmla="*/ 605 w 642"/>
                <a:gd name="T33" fmla="*/ 122 h 688"/>
                <a:gd name="T34" fmla="*/ 624 w 642"/>
                <a:gd name="T35" fmla="*/ 67 h 688"/>
                <a:gd name="T36" fmla="*/ 630 w 642"/>
                <a:gd name="T37" fmla="*/ 31 h 688"/>
                <a:gd name="T38" fmla="*/ 584 w 642"/>
                <a:gd name="T39" fmla="*/ 31 h 688"/>
                <a:gd name="T40" fmla="*/ 566 w 642"/>
                <a:gd name="T41" fmla="*/ 12 h 688"/>
                <a:gd name="T42" fmla="*/ 544 w 642"/>
                <a:gd name="T43" fmla="*/ 22 h 688"/>
                <a:gd name="T44" fmla="*/ 523 w 642"/>
                <a:gd name="T45" fmla="*/ 52 h 688"/>
                <a:gd name="T46" fmla="*/ 538 w 642"/>
                <a:gd name="T47" fmla="*/ 0 h 688"/>
                <a:gd name="T48" fmla="*/ 498 w 642"/>
                <a:gd name="T49" fmla="*/ 28 h 688"/>
                <a:gd name="T50" fmla="*/ 480 w 642"/>
                <a:gd name="T51" fmla="*/ 55 h 688"/>
                <a:gd name="T52" fmla="*/ 449 w 642"/>
                <a:gd name="T53" fmla="*/ 67 h 688"/>
                <a:gd name="T54" fmla="*/ 428 w 642"/>
                <a:gd name="T55" fmla="*/ 86 h 688"/>
                <a:gd name="T56" fmla="*/ 410 w 642"/>
                <a:gd name="T57" fmla="*/ 101 h 688"/>
                <a:gd name="T58" fmla="*/ 382 w 642"/>
                <a:gd name="T59" fmla="*/ 126 h 688"/>
                <a:gd name="T60" fmla="*/ 358 w 642"/>
                <a:gd name="T61" fmla="*/ 162 h 688"/>
                <a:gd name="T62" fmla="*/ 349 w 642"/>
                <a:gd name="T63" fmla="*/ 171 h 688"/>
                <a:gd name="T64" fmla="*/ 340 w 642"/>
                <a:gd name="T65" fmla="*/ 187 h 688"/>
                <a:gd name="T66" fmla="*/ 333 w 642"/>
                <a:gd name="T67" fmla="*/ 196 h 688"/>
                <a:gd name="T68" fmla="*/ 318 w 642"/>
                <a:gd name="T69" fmla="*/ 220 h 688"/>
                <a:gd name="T70" fmla="*/ 285 w 642"/>
                <a:gd name="T71" fmla="*/ 242 h 688"/>
                <a:gd name="T72" fmla="*/ 285 w 642"/>
                <a:gd name="T73" fmla="*/ 272 h 688"/>
                <a:gd name="T74" fmla="*/ 254 w 642"/>
                <a:gd name="T75" fmla="*/ 297 h 688"/>
                <a:gd name="T76" fmla="*/ 248 w 642"/>
                <a:gd name="T77" fmla="*/ 318 h 688"/>
                <a:gd name="T78" fmla="*/ 233 w 642"/>
                <a:gd name="T79" fmla="*/ 352 h 688"/>
                <a:gd name="T80" fmla="*/ 202 w 642"/>
                <a:gd name="T81" fmla="*/ 361 h 688"/>
                <a:gd name="T82" fmla="*/ 172 w 642"/>
                <a:gd name="T83" fmla="*/ 392 h 688"/>
                <a:gd name="T84" fmla="*/ 138 w 642"/>
                <a:gd name="T85" fmla="*/ 413 h 688"/>
                <a:gd name="T86" fmla="*/ 117 w 642"/>
                <a:gd name="T87" fmla="*/ 428 h 688"/>
                <a:gd name="T88" fmla="*/ 86 w 642"/>
                <a:gd name="T89" fmla="*/ 437 h 688"/>
                <a:gd name="T90" fmla="*/ 62 w 642"/>
                <a:gd name="T91" fmla="*/ 453 h 688"/>
                <a:gd name="T92" fmla="*/ 43 w 642"/>
                <a:gd name="T93" fmla="*/ 468 h 688"/>
                <a:gd name="T94" fmla="*/ 31 w 642"/>
                <a:gd name="T95" fmla="*/ 492 h 688"/>
                <a:gd name="T96" fmla="*/ 22 w 642"/>
                <a:gd name="T97" fmla="*/ 508 h 688"/>
                <a:gd name="T98" fmla="*/ 16 w 642"/>
                <a:gd name="T99" fmla="*/ 541 h 688"/>
                <a:gd name="T100" fmla="*/ 46 w 642"/>
                <a:gd name="T101" fmla="*/ 557 h 688"/>
                <a:gd name="T102" fmla="*/ 16 w 642"/>
                <a:gd name="T103" fmla="*/ 587 h 688"/>
                <a:gd name="T104" fmla="*/ 28 w 642"/>
                <a:gd name="T105" fmla="*/ 609 h 688"/>
                <a:gd name="T106" fmla="*/ 13 w 642"/>
                <a:gd name="T107" fmla="*/ 648 h 688"/>
                <a:gd name="T108" fmla="*/ 58 w 642"/>
                <a:gd name="T109" fmla="*/ 688 h 688"/>
                <a:gd name="T110" fmla="*/ 117 w 642"/>
                <a:gd name="T111" fmla="*/ 657 h 688"/>
                <a:gd name="T112" fmla="*/ 156 w 642"/>
                <a:gd name="T113" fmla="*/ 633 h 688"/>
                <a:gd name="T114" fmla="*/ 172 w 642"/>
                <a:gd name="T115" fmla="*/ 612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42" h="688">
                  <a:moveTo>
                    <a:pt x="178" y="642"/>
                  </a:moveTo>
                  <a:lnTo>
                    <a:pt x="184" y="642"/>
                  </a:lnTo>
                  <a:lnTo>
                    <a:pt x="184" y="648"/>
                  </a:lnTo>
                  <a:lnTo>
                    <a:pt x="187" y="651"/>
                  </a:lnTo>
                  <a:lnTo>
                    <a:pt x="193" y="648"/>
                  </a:lnTo>
                  <a:lnTo>
                    <a:pt x="193" y="642"/>
                  </a:lnTo>
                  <a:lnTo>
                    <a:pt x="193" y="636"/>
                  </a:lnTo>
                  <a:lnTo>
                    <a:pt x="187" y="633"/>
                  </a:lnTo>
                  <a:lnTo>
                    <a:pt x="199" y="621"/>
                  </a:lnTo>
                  <a:lnTo>
                    <a:pt x="199" y="618"/>
                  </a:lnTo>
                  <a:lnTo>
                    <a:pt x="202" y="612"/>
                  </a:lnTo>
                  <a:lnTo>
                    <a:pt x="202" y="609"/>
                  </a:lnTo>
                  <a:lnTo>
                    <a:pt x="208" y="602"/>
                  </a:lnTo>
                  <a:lnTo>
                    <a:pt x="214" y="602"/>
                  </a:lnTo>
                  <a:lnTo>
                    <a:pt x="217" y="602"/>
                  </a:lnTo>
                  <a:lnTo>
                    <a:pt x="223" y="587"/>
                  </a:lnTo>
                  <a:lnTo>
                    <a:pt x="223" y="572"/>
                  </a:lnTo>
                  <a:lnTo>
                    <a:pt x="223" y="566"/>
                  </a:lnTo>
                  <a:lnTo>
                    <a:pt x="223" y="563"/>
                  </a:lnTo>
                  <a:lnTo>
                    <a:pt x="217" y="554"/>
                  </a:lnTo>
                  <a:lnTo>
                    <a:pt x="217" y="547"/>
                  </a:lnTo>
                  <a:lnTo>
                    <a:pt x="233" y="538"/>
                  </a:lnTo>
                  <a:lnTo>
                    <a:pt x="233" y="532"/>
                  </a:lnTo>
                  <a:lnTo>
                    <a:pt x="233" y="523"/>
                  </a:lnTo>
                  <a:lnTo>
                    <a:pt x="233" y="517"/>
                  </a:lnTo>
                  <a:lnTo>
                    <a:pt x="230" y="514"/>
                  </a:lnTo>
                  <a:lnTo>
                    <a:pt x="223" y="508"/>
                  </a:lnTo>
                  <a:lnTo>
                    <a:pt x="223" y="502"/>
                  </a:lnTo>
                  <a:lnTo>
                    <a:pt x="223" y="499"/>
                  </a:lnTo>
                  <a:lnTo>
                    <a:pt x="230" y="486"/>
                  </a:lnTo>
                  <a:lnTo>
                    <a:pt x="230" y="483"/>
                  </a:lnTo>
                  <a:lnTo>
                    <a:pt x="230" y="471"/>
                  </a:lnTo>
                  <a:lnTo>
                    <a:pt x="223" y="468"/>
                  </a:lnTo>
                  <a:lnTo>
                    <a:pt x="223" y="462"/>
                  </a:lnTo>
                  <a:lnTo>
                    <a:pt x="223" y="453"/>
                  </a:lnTo>
                  <a:lnTo>
                    <a:pt x="230" y="447"/>
                  </a:lnTo>
                  <a:lnTo>
                    <a:pt x="230" y="437"/>
                  </a:lnTo>
                  <a:lnTo>
                    <a:pt x="230" y="428"/>
                  </a:lnTo>
                  <a:lnTo>
                    <a:pt x="230" y="416"/>
                  </a:lnTo>
                  <a:lnTo>
                    <a:pt x="233" y="407"/>
                  </a:lnTo>
                  <a:lnTo>
                    <a:pt x="239" y="401"/>
                  </a:lnTo>
                  <a:lnTo>
                    <a:pt x="248" y="398"/>
                  </a:lnTo>
                  <a:lnTo>
                    <a:pt x="248" y="401"/>
                  </a:lnTo>
                  <a:lnTo>
                    <a:pt x="254" y="401"/>
                  </a:lnTo>
                  <a:lnTo>
                    <a:pt x="257" y="398"/>
                  </a:lnTo>
                  <a:lnTo>
                    <a:pt x="263" y="392"/>
                  </a:lnTo>
                  <a:lnTo>
                    <a:pt x="269" y="392"/>
                  </a:lnTo>
                  <a:lnTo>
                    <a:pt x="278" y="392"/>
                  </a:lnTo>
                  <a:lnTo>
                    <a:pt x="285" y="385"/>
                  </a:lnTo>
                  <a:lnTo>
                    <a:pt x="278" y="376"/>
                  </a:lnTo>
                  <a:lnTo>
                    <a:pt x="278" y="373"/>
                  </a:lnTo>
                  <a:lnTo>
                    <a:pt x="278" y="367"/>
                  </a:lnTo>
                  <a:lnTo>
                    <a:pt x="272" y="358"/>
                  </a:lnTo>
                  <a:lnTo>
                    <a:pt x="278" y="352"/>
                  </a:lnTo>
                  <a:lnTo>
                    <a:pt x="288" y="346"/>
                  </a:lnTo>
                  <a:lnTo>
                    <a:pt x="288" y="343"/>
                  </a:lnTo>
                  <a:lnTo>
                    <a:pt x="294" y="327"/>
                  </a:lnTo>
                  <a:lnTo>
                    <a:pt x="294" y="321"/>
                  </a:lnTo>
                  <a:lnTo>
                    <a:pt x="294" y="318"/>
                  </a:lnTo>
                  <a:lnTo>
                    <a:pt x="294" y="306"/>
                  </a:lnTo>
                  <a:lnTo>
                    <a:pt x="297" y="303"/>
                  </a:lnTo>
                  <a:lnTo>
                    <a:pt x="303" y="291"/>
                  </a:lnTo>
                  <a:lnTo>
                    <a:pt x="303" y="281"/>
                  </a:lnTo>
                  <a:lnTo>
                    <a:pt x="315" y="275"/>
                  </a:lnTo>
                  <a:lnTo>
                    <a:pt x="324" y="272"/>
                  </a:lnTo>
                  <a:lnTo>
                    <a:pt x="327" y="266"/>
                  </a:lnTo>
                  <a:lnTo>
                    <a:pt x="327" y="263"/>
                  </a:lnTo>
                  <a:lnTo>
                    <a:pt x="327" y="251"/>
                  </a:lnTo>
                  <a:lnTo>
                    <a:pt x="340" y="245"/>
                  </a:lnTo>
                  <a:lnTo>
                    <a:pt x="349" y="236"/>
                  </a:lnTo>
                  <a:lnTo>
                    <a:pt x="349" y="233"/>
                  </a:lnTo>
                  <a:lnTo>
                    <a:pt x="355" y="226"/>
                  </a:lnTo>
                  <a:lnTo>
                    <a:pt x="349" y="217"/>
                  </a:lnTo>
                  <a:lnTo>
                    <a:pt x="343" y="211"/>
                  </a:lnTo>
                  <a:lnTo>
                    <a:pt x="349" y="208"/>
                  </a:lnTo>
                  <a:lnTo>
                    <a:pt x="355" y="202"/>
                  </a:lnTo>
                  <a:lnTo>
                    <a:pt x="370" y="193"/>
                  </a:lnTo>
                  <a:lnTo>
                    <a:pt x="370" y="187"/>
                  </a:lnTo>
                  <a:lnTo>
                    <a:pt x="373" y="178"/>
                  </a:lnTo>
                  <a:lnTo>
                    <a:pt x="379" y="178"/>
                  </a:lnTo>
                  <a:lnTo>
                    <a:pt x="388" y="181"/>
                  </a:lnTo>
                  <a:lnTo>
                    <a:pt x="395" y="181"/>
                  </a:lnTo>
                  <a:lnTo>
                    <a:pt x="395" y="178"/>
                  </a:lnTo>
                  <a:lnTo>
                    <a:pt x="395" y="165"/>
                  </a:lnTo>
                  <a:lnTo>
                    <a:pt x="404" y="162"/>
                  </a:lnTo>
                  <a:lnTo>
                    <a:pt x="410" y="165"/>
                  </a:lnTo>
                  <a:lnTo>
                    <a:pt x="413" y="165"/>
                  </a:lnTo>
                  <a:lnTo>
                    <a:pt x="413" y="162"/>
                  </a:lnTo>
                  <a:lnTo>
                    <a:pt x="419" y="147"/>
                  </a:lnTo>
                  <a:lnTo>
                    <a:pt x="428" y="150"/>
                  </a:lnTo>
                  <a:lnTo>
                    <a:pt x="428" y="147"/>
                  </a:lnTo>
                  <a:lnTo>
                    <a:pt x="428" y="138"/>
                  </a:lnTo>
                  <a:lnTo>
                    <a:pt x="428" y="132"/>
                  </a:lnTo>
                  <a:lnTo>
                    <a:pt x="440" y="132"/>
                  </a:lnTo>
                  <a:lnTo>
                    <a:pt x="440" y="122"/>
                  </a:lnTo>
                  <a:lnTo>
                    <a:pt x="443" y="110"/>
                  </a:lnTo>
                  <a:lnTo>
                    <a:pt x="449" y="110"/>
                  </a:lnTo>
                  <a:lnTo>
                    <a:pt x="456" y="116"/>
                  </a:lnTo>
                  <a:lnTo>
                    <a:pt x="465" y="122"/>
                  </a:lnTo>
                  <a:lnTo>
                    <a:pt x="465" y="126"/>
                  </a:lnTo>
                  <a:lnTo>
                    <a:pt x="471" y="138"/>
                  </a:lnTo>
                  <a:lnTo>
                    <a:pt x="474" y="138"/>
                  </a:lnTo>
                  <a:lnTo>
                    <a:pt x="480" y="138"/>
                  </a:lnTo>
                  <a:lnTo>
                    <a:pt x="483" y="141"/>
                  </a:lnTo>
                  <a:lnTo>
                    <a:pt x="498" y="141"/>
                  </a:lnTo>
                  <a:lnTo>
                    <a:pt x="504" y="138"/>
                  </a:lnTo>
                  <a:lnTo>
                    <a:pt x="511" y="138"/>
                  </a:lnTo>
                  <a:lnTo>
                    <a:pt x="514" y="147"/>
                  </a:lnTo>
                  <a:lnTo>
                    <a:pt x="526" y="141"/>
                  </a:lnTo>
                  <a:lnTo>
                    <a:pt x="529" y="141"/>
                  </a:lnTo>
                  <a:lnTo>
                    <a:pt x="529" y="138"/>
                  </a:lnTo>
                  <a:lnTo>
                    <a:pt x="535" y="126"/>
                  </a:lnTo>
                  <a:lnTo>
                    <a:pt x="541" y="122"/>
                  </a:lnTo>
                  <a:lnTo>
                    <a:pt x="541" y="116"/>
                  </a:lnTo>
                  <a:lnTo>
                    <a:pt x="541" y="110"/>
                  </a:lnTo>
                  <a:lnTo>
                    <a:pt x="541" y="107"/>
                  </a:lnTo>
                  <a:lnTo>
                    <a:pt x="544" y="98"/>
                  </a:lnTo>
                  <a:lnTo>
                    <a:pt x="544" y="77"/>
                  </a:lnTo>
                  <a:lnTo>
                    <a:pt x="550" y="71"/>
                  </a:lnTo>
                  <a:lnTo>
                    <a:pt x="559" y="71"/>
                  </a:lnTo>
                  <a:lnTo>
                    <a:pt x="569" y="67"/>
                  </a:lnTo>
                  <a:lnTo>
                    <a:pt x="575" y="61"/>
                  </a:lnTo>
                  <a:lnTo>
                    <a:pt x="581" y="61"/>
                  </a:lnTo>
                  <a:lnTo>
                    <a:pt x="575" y="71"/>
                  </a:lnTo>
                  <a:lnTo>
                    <a:pt x="590" y="77"/>
                  </a:lnTo>
                  <a:lnTo>
                    <a:pt x="596" y="77"/>
                  </a:lnTo>
                  <a:lnTo>
                    <a:pt x="599" y="83"/>
                  </a:lnTo>
                  <a:lnTo>
                    <a:pt x="605" y="86"/>
                  </a:lnTo>
                  <a:lnTo>
                    <a:pt x="605" y="92"/>
                  </a:lnTo>
                  <a:lnTo>
                    <a:pt x="599" y="98"/>
                  </a:lnTo>
                  <a:lnTo>
                    <a:pt x="599" y="107"/>
                  </a:lnTo>
                  <a:lnTo>
                    <a:pt x="599" y="110"/>
                  </a:lnTo>
                  <a:lnTo>
                    <a:pt x="599" y="116"/>
                  </a:lnTo>
                  <a:lnTo>
                    <a:pt x="599" y="122"/>
                  </a:lnTo>
                  <a:lnTo>
                    <a:pt x="605" y="122"/>
                  </a:lnTo>
                  <a:lnTo>
                    <a:pt x="605" y="122"/>
                  </a:lnTo>
                  <a:lnTo>
                    <a:pt x="608" y="104"/>
                  </a:lnTo>
                  <a:lnTo>
                    <a:pt x="614" y="92"/>
                  </a:lnTo>
                  <a:lnTo>
                    <a:pt x="624" y="86"/>
                  </a:lnTo>
                  <a:lnTo>
                    <a:pt x="636" y="83"/>
                  </a:lnTo>
                  <a:lnTo>
                    <a:pt x="642" y="64"/>
                  </a:lnTo>
                  <a:lnTo>
                    <a:pt x="639" y="67"/>
                  </a:lnTo>
                  <a:lnTo>
                    <a:pt x="630" y="67"/>
                  </a:lnTo>
                  <a:lnTo>
                    <a:pt x="624" y="67"/>
                  </a:lnTo>
                  <a:lnTo>
                    <a:pt x="630" y="61"/>
                  </a:lnTo>
                  <a:lnTo>
                    <a:pt x="630" y="52"/>
                  </a:lnTo>
                  <a:lnTo>
                    <a:pt x="624" y="46"/>
                  </a:lnTo>
                  <a:lnTo>
                    <a:pt x="630" y="46"/>
                  </a:lnTo>
                  <a:lnTo>
                    <a:pt x="636" y="40"/>
                  </a:lnTo>
                  <a:lnTo>
                    <a:pt x="636" y="37"/>
                  </a:lnTo>
                  <a:lnTo>
                    <a:pt x="636" y="31"/>
                  </a:lnTo>
                  <a:lnTo>
                    <a:pt x="630" y="31"/>
                  </a:lnTo>
                  <a:lnTo>
                    <a:pt x="630" y="28"/>
                  </a:lnTo>
                  <a:lnTo>
                    <a:pt x="621" y="28"/>
                  </a:lnTo>
                  <a:lnTo>
                    <a:pt x="608" y="31"/>
                  </a:lnTo>
                  <a:lnTo>
                    <a:pt x="608" y="22"/>
                  </a:lnTo>
                  <a:lnTo>
                    <a:pt x="599" y="22"/>
                  </a:lnTo>
                  <a:lnTo>
                    <a:pt x="593" y="15"/>
                  </a:lnTo>
                  <a:lnTo>
                    <a:pt x="584" y="28"/>
                  </a:lnTo>
                  <a:lnTo>
                    <a:pt x="584" y="31"/>
                  </a:lnTo>
                  <a:lnTo>
                    <a:pt x="581" y="37"/>
                  </a:lnTo>
                  <a:lnTo>
                    <a:pt x="575" y="28"/>
                  </a:lnTo>
                  <a:lnTo>
                    <a:pt x="575" y="22"/>
                  </a:lnTo>
                  <a:lnTo>
                    <a:pt x="581" y="15"/>
                  </a:lnTo>
                  <a:lnTo>
                    <a:pt x="581" y="12"/>
                  </a:lnTo>
                  <a:lnTo>
                    <a:pt x="581" y="0"/>
                  </a:lnTo>
                  <a:lnTo>
                    <a:pt x="575" y="0"/>
                  </a:lnTo>
                  <a:lnTo>
                    <a:pt x="566" y="12"/>
                  </a:lnTo>
                  <a:lnTo>
                    <a:pt x="566" y="15"/>
                  </a:lnTo>
                  <a:lnTo>
                    <a:pt x="553" y="22"/>
                  </a:lnTo>
                  <a:lnTo>
                    <a:pt x="553" y="37"/>
                  </a:lnTo>
                  <a:lnTo>
                    <a:pt x="553" y="40"/>
                  </a:lnTo>
                  <a:lnTo>
                    <a:pt x="550" y="37"/>
                  </a:lnTo>
                  <a:lnTo>
                    <a:pt x="550" y="31"/>
                  </a:lnTo>
                  <a:lnTo>
                    <a:pt x="544" y="28"/>
                  </a:lnTo>
                  <a:lnTo>
                    <a:pt x="544" y="22"/>
                  </a:lnTo>
                  <a:lnTo>
                    <a:pt x="544" y="15"/>
                  </a:lnTo>
                  <a:lnTo>
                    <a:pt x="544" y="12"/>
                  </a:lnTo>
                  <a:lnTo>
                    <a:pt x="538" y="12"/>
                  </a:lnTo>
                  <a:lnTo>
                    <a:pt x="538" y="15"/>
                  </a:lnTo>
                  <a:lnTo>
                    <a:pt x="538" y="22"/>
                  </a:lnTo>
                  <a:lnTo>
                    <a:pt x="535" y="31"/>
                  </a:lnTo>
                  <a:lnTo>
                    <a:pt x="529" y="40"/>
                  </a:lnTo>
                  <a:lnTo>
                    <a:pt x="523" y="52"/>
                  </a:lnTo>
                  <a:lnTo>
                    <a:pt x="523" y="46"/>
                  </a:lnTo>
                  <a:lnTo>
                    <a:pt x="523" y="40"/>
                  </a:lnTo>
                  <a:lnTo>
                    <a:pt x="523" y="31"/>
                  </a:lnTo>
                  <a:lnTo>
                    <a:pt x="535" y="28"/>
                  </a:lnTo>
                  <a:lnTo>
                    <a:pt x="535" y="22"/>
                  </a:lnTo>
                  <a:lnTo>
                    <a:pt x="538" y="12"/>
                  </a:lnTo>
                  <a:lnTo>
                    <a:pt x="544" y="6"/>
                  </a:lnTo>
                  <a:lnTo>
                    <a:pt x="538" y="0"/>
                  </a:lnTo>
                  <a:lnTo>
                    <a:pt x="523" y="12"/>
                  </a:lnTo>
                  <a:lnTo>
                    <a:pt x="520" y="6"/>
                  </a:lnTo>
                  <a:lnTo>
                    <a:pt x="514" y="12"/>
                  </a:lnTo>
                  <a:lnTo>
                    <a:pt x="514" y="15"/>
                  </a:lnTo>
                  <a:lnTo>
                    <a:pt x="523" y="22"/>
                  </a:lnTo>
                  <a:lnTo>
                    <a:pt x="511" y="28"/>
                  </a:lnTo>
                  <a:lnTo>
                    <a:pt x="504" y="22"/>
                  </a:lnTo>
                  <a:lnTo>
                    <a:pt x="498" y="28"/>
                  </a:lnTo>
                  <a:lnTo>
                    <a:pt x="498" y="37"/>
                  </a:lnTo>
                  <a:lnTo>
                    <a:pt x="495" y="37"/>
                  </a:lnTo>
                  <a:lnTo>
                    <a:pt x="498" y="40"/>
                  </a:lnTo>
                  <a:lnTo>
                    <a:pt x="489" y="52"/>
                  </a:lnTo>
                  <a:lnTo>
                    <a:pt x="483" y="40"/>
                  </a:lnTo>
                  <a:lnTo>
                    <a:pt x="480" y="46"/>
                  </a:lnTo>
                  <a:lnTo>
                    <a:pt x="480" y="52"/>
                  </a:lnTo>
                  <a:lnTo>
                    <a:pt x="480" y="55"/>
                  </a:lnTo>
                  <a:lnTo>
                    <a:pt x="474" y="61"/>
                  </a:lnTo>
                  <a:lnTo>
                    <a:pt x="468" y="55"/>
                  </a:lnTo>
                  <a:lnTo>
                    <a:pt x="465" y="55"/>
                  </a:lnTo>
                  <a:lnTo>
                    <a:pt x="465" y="61"/>
                  </a:lnTo>
                  <a:lnTo>
                    <a:pt x="459" y="55"/>
                  </a:lnTo>
                  <a:lnTo>
                    <a:pt x="453" y="55"/>
                  </a:lnTo>
                  <a:lnTo>
                    <a:pt x="449" y="61"/>
                  </a:lnTo>
                  <a:lnTo>
                    <a:pt x="449" y="67"/>
                  </a:lnTo>
                  <a:lnTo>
                    <a:pt x="443" y="67"/>
                  </a:lnTo>
                  <a:lnTo>
                    <a:pt x="440" y="71"/>
                  </a:lnTo>
                  <a:lnTo>
                    <a:pt x="440" y="83"/>
                  </a:lnTo>
                  <a:lnTo>
                    <a:pt x="443" y="86"/>
                  </a:lnTo>
                  <a:lnTo>
                    <a:pt x="443" y="98"/>
                  </a:lnTo>
                  <a:lnTo>
                    <a:pt x="440" y="92"/>
                  </a:lnTo>
                  <a:lnTo>
                    <a:pt x="434" y="86"/>
                  </a:lnTo>
                  <a:lnTo>
                    <a:pt x="428" y="86"/>
                  </a:lnTo>
                  <a:lnTo>
                    <a:pt x="425" y="98"/>
                  </a:lnTo>
                  <a:lnTo>
                    <a:pt x="419" y="86"/>
                  </a:lnTo>
                  <a:lnTo>
                    <a:pt x="413" y="92"/>
                  </a:lnTo>
                  <a:lnTo>
                    <a:pt x="413" y="101"/>
                  </a:lnTo>
                  <a:lnTo>
                    <a:pt x="419" y="110"/>
                  </a:lnTo>
                  <a:lnTo>
                    <a:pt x="419" y="116"/>
                  </a:lnTo>
                  <a:lnTo>
                    <a:pt x="413" y="110"/>
                  </a:lnTo>
                  <a:lnTo>
                    <a:pt x="410" y="101"/>
                  </a:lnTo>
                  <a:lnTo>
                    <a:pt x="410" y="110"/>
                  </a:lnTo>
                  <a:lnTo>
                    <a:pt x="404" y="122"/>
                  </a:lnTo>
                  <a:lnTo>
                    <a:pt x="398" y="116"/>
                  </a:lnTo>
                  <a:lnTo>
                    <a:pt x="398" y="107"/>
                  </a:lnTo>
                  <a:lnTo>
                    <a:pt x="395" y="110"/>
                  </a:lnTo>
                  <a:lnTo>
                    <a:pt x="395" y="126"/>
                  </a:lnTo>
                  <a:lnTo>
                    <a:pt x="388" y="126"/>
                  </a:lnTo>
                  <a:lnTo>
                    <a:pt x="382" y="126"/>
                  </a:lnTo>
                  <a:lnTo>
                    <a:pt x="379" y="132"/>
                  </a:lnTo>
                  <a:lnTo>
                    <a:pt x="382" y="138"/>
                  </a:lnTo>
                  <a:lnTo>
                    <a:pt x="379" y="141"/>
                  </a:lnTo>
                  <a:lnTo>
                    <a:pt x="373" y="147"/>
                  </a:lnTo>
                  <a:lnTo>
                    <a:pt x="373" y="150"/>
                  </a:lnTo>
                  <a:lnTo>
                    <a:pt x="379" y="156"/>
                  </a:lnTo>
                  <a:lnTo>
                    <a:pt x="373" y="162"/>
                  </a:lnTo>
                  <a:lnTo>
                    <a:pt x="358" y="162"/>
                  </a:lnTo>
                  <a:lnTo>
                    <a:pt x="358" y="156"/>
                  </a:lnTo>
                  <a:lnTo>
                    <a:pt x="355" y="162"/>
                  </a:lnTo>
                  <a:lnTo>
                    <a:pt x="355" y="165"/>
                  </a:lnTo>
                  <a:lnTo>
                    <a:pt x="355" y="178"/>
                  </a:lnTo>
                  <a:lnTo>
                    <a:pt x="355" y="181"/>
                  </a:lnTo>
                  <a:lnTo>
                    <a:pt x="349" y="193"/>
                  </a:lnTo>
                  <a:lnTo>
                    <a:pt x="349" y="181"/>
                  </a:lnTo>
                  <a:lnTo>
                    <a:pt x="349" y="171"/>
                  </a:lnTo>
                  <a:lnTo>
                    <a:pt x="349" y="165"/>
                  </a:lnTo>
                  <a:lnTo>
                    <a:pt x="343" y="171"/>
                  </a:lnTo>
                  <a:lnTo>
                    <a:pt x="340" y="171"/>
                  </a:lnTo>
                  <a:lnTo>
                    <a:pt x="333" y="171"/>
                  </a:lnTo>
                  <a:lnTo>
                    <a:pt x="327" y="178"/>
                  </a:lnTo>
                  <a:lnTo>
                    <a:pt x="333" y="178"/>
                  </a:lnTo>
                  <a:lnTo>
                    <a:pt x="340" y="181"/>
                  </a:lnTo>
                  <a:lnTo>
                    <a:pt x="340" y="187"/>
                  </a:lnTo>
                  <a:lnTo>
                    <a:pt x="333" y="181"/>
                  </a:lnTo>
                  <a:lnTo>
                    <a:pt x="327" y="187"/>
                  </a:lnTo>
                  <a:lnTo>
                    <a:pt x="324" y="181"/>
                  </a:lnTo>
                  <a:lnTo>
                    <a:pt x="318" y="181"/>
                  </a:lnTo>
                  <a:lnTo>
                    <a:pt x="318" y="193"/>
                  </a:lnTo>
                  <a:lnTo>
                    <a:pt x="312" y="196"/>
                  </a:lnTo>
                  <a:lnTo>
                    <a:pt x="327" y="193"/>
                  </a:lnTo>
                  <a:lnTo>
                    <a:pt x="333" y="196"/>
                  </a:lnTo>
                  <a:lnTo>
                    <a:pt x="333" y="202"/>
                  </a:lnTo>
                  <a:lnTo>
                    <a:pt x="324" y="202"/>
                  </a:lnTo>
                  <a:lnTo>
                    <a:pt x="318" y="202"/>
                  </a:lnTo>
                  <a:lnTo>
                    <a:pt x="312" y="208"/>
                  </a:lnTo>
                  <a:lnTo>
                    <a:pt x="312" y="211"/>
                  </a:lnTo>
                  <a:lnTo>
                    <a:pt x="324" y="211"/>
                  </a:lnTo>
                  <a:lnTo>
                    <a:pt x="324" y="220"/>
                  </a:lnTo>
                  <a:lnTo>
                    <a:pt x="318" y="220"/>
                  </a:lnTo>
                  <a:lnTo>
                    <a:pt x="312" y="220"/>
                  </a:lnTo>
                  <a:lnTo>
                    <a:pt x="309" y="226"/>
                  </a:lnTo>
                  <a:lnTo>
                    <a:pt x="303" y="233"/>
                  </a:lnTo>
                  <a:lnTo>
                    <a:pt x="294" y="226"/>
                  </a:lnTo>
                  <a:lnTo>
                    <a:pt x="288" y="233"/>
                  </a:lnTo>
                  <a:lnTo>
                    <a:pt x="288" y="236"/>
                  </a:lnTo>
                  <a:lnTo>
                    <a:pt x="288" y="242"/>
                  </a:lnTo>
                  <a:lnTo>
                    <a:pt x="285" y="242"/>
                  </a:lnTo>
                  <a:lnTo>
                    <a:pt x="278" y="245"/>
                  </a:lnTo>
                  <a:lnTo>
                    <a:pt x="285" y="251"/>
                  </a:lnTo>
                  <a:lnTo>
                    <a:pt x="278" y="257"/>
                  </a:lnTo>
                  <a:lnTo>
                    <a:pt x="269" y="257"/>
                  </a:lnTo>
                  <a:lnTo>
                    <a:pt x="272" y="263"/>
                  </a:lnTo>
                  <a:lnTo>
                    <a:pt x="278" y="266"/>
                  </a:lnTo>
                  <a:lnTo>
                    <a:pt x="285" y="263"/>
                  </a:lnTo>
                  <a:lnTo>
                    <a:pt x="285" y="272"/>
                  </a:lnTo>
                  <a:lnTo>
                    <a:pt x="272" y="272"/>
                  </a:lnTo>
                  <a:lnTo>
                    <a:pt x="269" y="272"/>
                  </a:lnTo>
                  <a:lnTo>
                    <a:pt x="269" y="275"/>
                  </a:lnTo>
                  <a:lnTo>
                    <a:pt x="272" y="281"/>
                  </a:lnTo>
                  <a:lnTo>
                    <a:pt x="269" y="288"/>
                  </a:lnTo>
                  <a:lnTo>
                    <a:pt x="263" y="288"/>
                  </a:lnTo>
                  <a:lnTo>
                    <a:pt x="257" y="291"/>
                  </a:lnTo>
                  <a:lnTo>
                    <a:pt x="254" y="297"/>
                  </a:lnTo>
                  <a:lnTo>
                    <a:pt x="257" y="303"/>
                  </a:lnTo>
                  <a:lnTo>
                    <a:pt x="257" y="306"/>
                  </a:lnTo>
                  <a:lnTo>
                    <a:pt x="254" y="312"/>
                  </a:lnTo>
                  <a:lnTo>
                    <a:pt x="248" y="306"/>
                  </a:lnTo>
                  <a:lnTo>
                    <a:pt x="248" y="303"/>
                  </a:lnTo>
                  <a:lnTo>
                    <a:pt x="242" y="312"/>
                  </a:lnTo>
                  <a:lnTo>
                    <a:pt x="242" y="318"/>
                  </a:lnTo>
                  <a:lnTo>
                    <a:pt x="248" y="318"/>
                  </a:lnTo>
                  <a:lnTo>
                    <a:pt x="248" y="327"/>
                  </a:lnTo>
                  <a:lnTo>
                    <a:pt x="242" y="330"/>
                  </a:lnTo>
                  <a:lnTo>
                    <a:pt x="239" y="330"/>
                  </a:lnTo>
                  <a:lnTo>
                    <a:pt x="239" y="343"/>
                  </a:lnTo>
                  <a:lnTo>
                    <a:pt x="233" y="346"/>
                  </a:lnTo>
                  <a:lnTo>
                    <a:pt x="226" y="346"/>
                  </a:lnTo>
                  <a:lnTo>
                    <a:pt x="226" y="352"/>
                  </a:lnTo>
                  <a:lnTo>
                    <a:pt x="233" y="352"/>
                  </a:lnTo>
                  <a:lnTo>
                    <a:pt x="233" y="358"/>
                  </a:lnTo>
                  <a:lnTo>
                    <a:pt x="233" y="361"/>
                  </a:lnTo>
                  <a:lnTo>
                    <a:pt x="226" y="367"/>
                  </a:lnTo>
                  <a:lnTo>
                    <a:pt x="217" y="361"/>
                  </a:lnTo>
                  <a:lnTo>
                    <a:pt x="217" y="358"/>
                  </a:lnTo>
                  <a:lnTo>
                    <a:pt x="214" y="352"/>
                  </a:lnTo>
                  <a:lnTo>
                    <a:pt x="208" y="358"/>
                  </a:lnTo>
                  <a:lnTo>
                    <a:pt x="202" y="361"/>
                  </a:lnTo>
                  <a:lnTo>
                    <a:pt x="196" y="361"/>
                  </a:lnTo>
                  <a:lnTo>
                    <a:pt x="193" y="361"/>
                  </a:lnTo>
                  <a:lnTo>
                    <a:pt x="193" y="373"/>
                  </a:lnTo>
                  <a:lnTo>
                    <a:pt x="187" y="376"/>
                  </a:lnTo>
                  <a:lnTo>
                    <a:pt x="184" y="385"/>
                  </a:lnTo>
                  <a:lnTo>
                    <a:pt x="178" y="385"/>
                  </a:lnTo>
                  <a:lnTo>
                    <a:pt x="172" y="385"/>
                  </a:lnTo>
                  <a:lnTo>
                    <a:pt x="172" y="392"/>
                  </a:lnTo>
                  <a:lnTo>
                    <a:pt x="172" y="401"/>
                  </a:lnTo>
                  <a:lnTo>
                    <a:pt x="168" y="398"/>
                  </a:lnTo>
                  <a:lnTo>
                    <a:pt x="162" y="401"/>
                  </a:lnTo>
                  <a:lnTo>
                    <a:pt x="156" y="407"/>
                  </a:lnTo>
                  <a:lnTo>
                    <a:pt x="153" y="401"/>
                  </a:lnTo>
                  <a:lnTo>
                    <a:pt x="147" y="407"/>
                  </a:lnTo>
                  <a:lnTo>
                    <a:pt x="141" y="413"/>
                  </a:lnTo>
                  <a:lnTo>
                    <a:pt x="138" y="413"/>
                  </a:lnTo>
                  <a:lnTo>
                    <a:pt x="138" y="422"/>
                  </a:lnTo>
                  <a:lnTo>
                    <a:pt x="132" y="416"/>
                  </a:lnTo>
                  <a:lnTo>
                    <a:pt x="129" y="416"/>
                  </a:lnTo>
                  <a:lnTo>
                    <a:pt x="132" y="422"/>
                  </a:lnTo>
                  <a:lnTo>
                    <a:pt x="132" y="428"/>
                  </a:lnTo>
                  <a:lnTo>
                    <a:pt x="129" y="428"/>
                  </a:lnTo>
                  <a:lnTo>
                    <a:pt x="123" y="422"/>
                  </a:lnTo>
                  <a:lnTo>
                    <a:pt x="117" y="428"/>
                  </a:lnTo>
                  <a:lnTo>
                    <a:pt x="113" y="428"/>
                  </a:lnTo>
                  <a:lnTo>
                    <a:pt x="107" y="428"/>
                  </a:lnTo>
                  <a:lnTo>
                    <a:pt x="101" y="428"/>
                  </a:lnTo>
                  <a:lnTo>
                    <a:pt x="101" y="431"/>
                  </a:lnTo>
                  <a:lnTo>
                    <a:pt x="107" y="440"/>
                  </a:lnTo>
                  <a:lnTo>
                    <a:pt x="101" y="440"/>
                  </a:lnTo>
                  <a:lnTo>
                    <a:pt x="98" y="440"/>
                  </a:lnTo>
                  <a:lnTo>
                    <a:pt x="86" y="437"/>
                  </a:lnTo>
                  <a:lnTo>
                    <a:pt x="83" y="437"/>
                  </a:lnTo>
                  <a:lnTo>
                    <a:pt x="77" y="440"/>
                  </a:lnTo>
                  <a:lnTo>
                    <a:pt x="83" y="447"/>
                  </a:lnTo>
                  <a:lnTo>
                    <a:pt x="83" y="453"/>
                  </a:lnTo>
                  <a:lnTo>
                    <a:pt x="77" y="453"/>
                  </a:lnTo>
                  <a:lnTo>
                    <a:pt x="68" y="453"/>
                  </a:lnTo>
                  <a:lnTo>
                    <a:pt x="62" y="462"/>
                  </a:lnTo>
                  <a:lnTo>
                    <a:pt x="62" y="453"/>
                  </a:lnTo>
                  <a:lnTo>
                    <a:pt x="58" y="453"/>
                  </a:lnTo>
                  <a:lnTo>
                    <a:pt x="52" y="456"/>
                  </a:lnTo>
                  <a:lnTo>
                    <a:pt x="46" y="453"/>
                  </a:lnTo>
                  <a:lnTo>
                    <a:pt x="43" y="453"/>
                  </a:lnTo>
                  <a:lnTo>
                    <a:pt x="37" y="453"/>
                  </a:lnTo>
                  <a:lnTo>
                    <a:pt x="37" y="456"/>
                  </a:lnTo>
                  <a:lnTo>
                    <a:pt x="37" y="462"/>
                  </a:lnTo>
                  <a:lnTo>
                    <a:pt x="43" y="468"/>
                  </a:lnTo>
                  <a:lnTo>
                    <a:pt x="46" y="468"/>
                  </a:lnTo>
                  <a:lnTo>
                    <a:pt x="46" y="471"/>
                  </a:lnTo>
                  <a:lnTo>
                    <a:pt x="43" y="471"/>
                  </a:lnTo>
                  <a:lnTo>
                    <a:pt x="37" y="477"/>
                  </a:lnTo>
                  <a:lnTo>
                    <a:pt x="28" y="477"/>
                  </a:lnTo>
                  <a:lnTo>
                    <a:pt x="28" y="483"/>
                  </a:lnTo>
                  <a:lnTo>
                    <a:pt x="31" y="486"/>
                  </a:lnTo>
                  <a:lnTo>
                    <a:pt x="31" y="492"/>
                  </a:lnTo>
                  <a:lnTo>
                    <a:pt x="22" y="486"/>
                  </a:lnTo>
                  <a:lnTo>
                    <a:pt x="22" y="492"/>
                  </a:lnTo>
                  <a:lnTo>
                    <a:pt x="22" y="499"/>
                  </a:lnTo>
                  <a:lnTo>
                    <a:pt x="28" y="508"/>
                  </a:lnTo>
                  <a:lnTo>
                    <a:pt x="37" y="508"/>
                  </a:lnTo>
                  <a:lnTo>
                    <a:pt x="37" y="514"/>
                  </a:lnTo>
                  <a:lnTo>
                    <a:pt x="31" y="514"/>
                  </a:lnTo>
                  <a:lnTo>
                    <a:pt x="22" y="508"/>
                  </a:lnTo>
                  <a:lnTo>
                    <a:pt x="22" y="514"/>
                  </a:lnTo>
                  <a:lnTo>
                    <a:pt x="22" y="517"/>
                  </a:lnTo>
                  <a:lnTo>
                    <a:pt x="28" y="526"/>
                  </a:lnTo>
                  <a:lnTo>
                    <a:pt x="31" y="532"/>
                  </a:lnTo>
                  <a:lnTo>
                    <a:pt x="28" y="538"/>
                  </a:lnTo>
                  <a:lnTo>
                    <a:pt x="22" y="532"/>
                  </a:lnTo>
                  <a:lnTo>
                    <a:pt x="16" y="538"/>
                  </a:lnTo>
                  <a:lnTo>
                    <a:pt x="16" y="541"/>
                  </a:lnTo>
                  <a:lnTo>
                    <a:pt x="28" y="547"/>
                  </a:lnTo>
                  <a:lnTo>
                    <a:pt x="22" y="547"/>
                  </a:lnTo>
                  <a:lnTo>
                    <a:pt x="16" y="547"/>
                  </a:lnTo>
                  <a:lnTo>
                    <a:pt x="16" y="554"/>
                  </a:lnTo>
                  <a:lnTo>
                    <a:pt x="22" y="557"/>
                  </a:lnTo>
                  <a:lnTo>
                    <a:pt x="28" y="563"/>
                  </a:lnTo>
                  <a:lnTo>
                    <a:pt x="37" y="563"/>
                  </a:lnTo>
                  <a:lnTo>
                    <a:pt x="46" y="557"/>
                  </a:lnTo>
                  <a:lnTo>
                    <a:pt x="37" y="566"/>
                  </a:lnTo>
                  <a:lnTo>
                    <a:pt x="31" y="572"/>
                  </a:lnTo>
                  <a:lnTo>
                    <a:pt x="28" y="578"/>
                  </a:lnTo>
                  <a:lnTo>
                    <a:pt x="37" y="587"/>
                  </a:lnTo>
                  <a:lnTo>
                    <a:pt x="31" y="587"/>
                  </a:lnTo>
                  <a:lnTo>
                    <a:pt x="28" y="587"/>
                  </a:lnTo>
                  <a:lnTo>
                    <a:pt x="22" y="593"/>
                  </a:lnTo>
                  <a:lnTo>
                    <a:pt x="16" y="587"/>
                  </a:lnTo>
                  <a:lnTo>
                    <a:pt x="13" y="587"/>
                  </a:lnTo>
                  <a:lnTo>
                    <a:pt x="7" y="596"/>
                  </a:lnTo>
                  <a:lnTo>
                    <a:pt x="7" y="602"/>
                  </a:lnTo>
                  <a:lnTo>
                    <a:pt x="0" y="612"/>
                  </a:lnTo>
                  <a:lnTo>
                    <a:pt x="7" y="618"/>
                  </a:lnTo>
                  <a:lnTo>
                    <a:pt x="16" y="602"/>
                  </a:lnTo>
                  <a:lnTo>
                    <a:pt x="28" y="602"/>
                  </a:lnTo>
                  <a:lnTo>
                    <a:pt x="28" y="609"/>
                  </a:lnTo>
                  <a:lnTo>
                    <a:pt x="28" y="618"/>
                  </a:lnTo>
                  <a:lnTo>
                    <a:pt x="22" y="618"/>
                  </a:lnTo>
                  <a:lnTo>
                    <a:pt x="22" y="627"/>
                  </a:lnTo>
                  <a:lnTo>
                    <a:pt x="16" y="633"/>
                  </a:lnTo>
                  <a:lnTo>
                    <a:pt x="16" y="627"/>
                  </a:lnTo>
                  <a:lnTo>
                    <a:pt x="13" y="633"/>
                  </a:lnTo>
                  <a:lnTo>
                    <a:pt x="13" y="636"/>
                  </a:lnTo>
                  <a:lnTo>
                    <a:pt x="13" y="648"/>
                  </a:lnTo>
                  <a:lnTo>
                    <a:pt x="13" y="651"/>
                  </a:lnTo>
                  <a:lnTo>
                    <a:pt x="22" y="664"/>
                  </a:lnTo>
                  <a:lnTo>
                    <a:pt x="37" y="667"/>
                  </a:lnTo>
                  <a:lnTo>
                    <a:pt x="28" y="676"/>
                  </a:lnTo>
                  <a:lnTo>
                    <a:pt x="37" y="682"/>
                  </a:lnTo>
                  <a:lnTo>
                    <a:pt x="43" y="676"/>
                  </a:lnTo>
                  <a:lnTo>
                    <a:pt x="43" y="688"/>
                  </a:lnTo>
                  <a:lnTo>
                    <a:pt x="58" y="688"/>
                  </a:lnTo>
                  <a:lnTo>
                    <a:pt x="68" y="688"/>
                  </a:lnTo>
                  <a:lnTo>
                    <a:pt x="77" y="682"/>
                  </a:lnTo>
                  <a:lnTo>
                    <a:pt x="77" y="688"/>
                  </a:lnTo>
                  <a:lnTo>
                    <a:pt x="86" y="682"/>
                  </a:lnTo>
                  <a:lnTo>
                    <a:pt x="92" y="676"/>
                  </a:lnTo>
                  <a:lnTo>
                    <a:pt x="98" y="667"/>
                  </a:lnTo>
                  <a:lnTo>
                    <a:pt x="101" y="664"/>
                  </a:lnTo>
                  <a:lnTo>
                    <a:pt x="117" y="657"/>
                  </a:lnTo>
                  <a:lnTo>
                    <a:pt x="117" y="651"/>
                  </a:lnTo>
                  <a:lnTo>
                    <a:pt x="123" y="648"/>
                  </a:lnTo>
                  <a:lnTo>
                    <a:pt x="132" y="648"/>
                  </a:lnTo>
                  <a:lnTo>
                    <a:pt x="132" y="651"/>
                  </a:lnTo>
                  <a:lnTo>
                    <a:pt x="138" y="657"/>
                  </a:lnTo>
                  <a:lnTo>
                    <a:pt x="147" y="651"/>
                  </a:lnTo>
                  <a:lnTo>
                    <a:pt x="147" y="642"/>
                  </a:lnTo>
                  <a:lnTo>
                    <a:pt x="156" y="633"/>
                  </a:lnTo>
                  <a:lnTo>
                    <a:pt x="156" y="621"/>
                  </a:lnTo>
                  <a:lnTo>
                    <a:pt x="153" y="618"/>
                  </a:lnTo>
                  <a:lnTo>
                    <a:pt x="162" y="609"/>
                  </a:lnTo>
                  <a:lnTo>
                    <a:pt x="168" y="602"/>
                  </a:lnTo>
                  <a:lnTo>
                    <a:pt x="172" y="596"/>
                  </a:lnTo>
                  <a:lnTo>
                    <a:pt x="178" y="596"/>
                  </a:lnTo>
                  <a:lnTo>
                    <a:pt x="178" y="609"/>
                  </a:lnTo>
                  <a:lnTo>
                    <a:pt x="172" y="612"/>
                  </a:lnTo>
                  <a:lnTo>
                    <a:pt x="168" y="612"/>
                  </a:lnTo>
                  <a:lnTo>
                    <a:pt x="168" y="621"/>
                  </a:lnTo>
                  <a:lnTo>
                    <a:pt x="172" y="621"/>
                  </a:lnTo>
                  <a:lnTo>
                    <a:pt x="187" y="633"/>
                  </a:lnTo>
                  <a:lnTo>
                    <a:pt x="178" y="64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90" name="Freeform 121"/>
            <p:cNvSpPr>
              <a:spLocks/>
            </p:cNvSpPr>
            <p:nvPr/>
          </p:nvSpPr>
          <p:spPr bwMode="auto">
            <a:xfrm>
              <a:off x="3349839" y="1987551"/>
              <a:ext cx="730251" cy="1526117"/>
            </a:xfrm>
            <a:custGeom>
              <a:avLst/>
              <a:gdLst>
                <a:gd name="T0" fmla="*/ 336 w 345"/>
                <a:gd name="T1" fmla="*/ 131 h 721"/>
                <a:gd name="T2" fmla="*/ 336 w 345"/>
                <a:gd name="T3" fmla="*/ 94 h 721"/>
                <a:gd name="T4" fmla="*/ 320 w 345"/>
                <a:gd name="T5" fmla="*/ 76 h 721"/>
                <a:gd name="T6" fmla="*/ 326 w 345"/>
                <a:gd name="T7" fmla="*/ 49 h 721"/>
                <a:gd name="T8" fmla="*/ 296 w 345"/>
                <a:gd name="T9" fmla="*/ 24 h 721"/>
                <a:gd name="T10" fmla="*/ 271 w 345"/>
                <a:gd name="T11" fmla="*/ 6 h 721"/>
                <a:gd name="T12" fmla="*/ 250 w 345"/>
                <a:gd name="T13" fmla="*/ 18 h 721"/>
                <a:gd name="T14" fmla="*/ 226 w 345"/>
                <a:gd name="T15" fmla="*/ 30 h 721"/>
                <a:gd name="T16" fmla="*/ 201 w 345"/>
                <a:gd name="T17" fmla="*/ 46 h 721"/>
                <a:gd name="T18" fmla="*/ 171 w 345"/>
                <a:gd name="T19" fmla="*/ 76 h 721"/>
                <a:gd name="T20" fmla="*/ 171 w 345"/>
                <a:gd name="T21" fmla="*/ 104 h 721"/>
                <a:gd name="T22" fmla="*/ 146 w 345"/>
                <a:gd name="T23" fmla="*/ 140 h 721"/>
                <a:gd name="T24" fmla="*/ 116 w 345"/>
                <a:gd name="T25" fmla="*/ 174 h 721"/>
                <a:gd name="T26" fmla="*/ 110 w 345"/>
                <a:gd name="T27" fmla="*/ 214 h 721"/>
                <a:gd name="T28" fmla="*/ 100 w 345"/>
                <a:gd name="T29" fmla="*/ 244 h 721"/>
                <a:gd name="T30" fmla="*/ 79 w 345"/>
                <a:gd name="T31" fmla="*/ 266 h 721"/>
                <a:gd name="T32" fmla="*/ 55 w 345"/>
                <a:gd name="T33" fmla="*/ 275 h 721"/>
                <a:gd name="T34" fmla="*/ 45 w 345"/>
                <a:gd name="T35" fmla="*/ 321 h 721"/>
                <a:gd name="T36" fmla="*/ 48 w 345"/>
                <a:gd name="T37" fmla="*/ 354 h 721"/>
                <a:gd name="T38" fmla="*/ 55 w 345"/>
                <a:gd name="T39" fmla="*/ 385 h 721"/>
                <a:gd name="T40" fmla="*/ 39 w 345"/>
                <a:gd name="T41" fmla="*/ 422 h 721"/>
                <a:gd name="T42" fmla="*/ 39 w 345"/>
                <a:gd name="T43" fmla="*/ 470 h 721"/>
                <a:gd name="T44" fmla="*/ 18 w 345"/>
                <a:gd name="T45" fmla="*/ 486 h 721"/>
                <a:gd name="T46" fmla="*/ 15 w 345"/>
                <a:gd name="T47" fmla="*/ 516 h 721"/>
                <a:gd name="T48" fmla="*/ 0 w 345"/>
                <a:gd name="T49" fmla="*/ 510 h 721"/>
                <a:gd name="T50" fmla="*/ 0 w 345"/>
                <a:gd name="T51" fmla="*/ 544 h 721"/>
                <a:gd name="T52" fmla="*/ 9 w 345"/>
                <a:gd name="T53" fmla="*/ 559 h 721"/>
                <a:gd name="T54" fmla="*/ 9 w 345"/>
                <a:gd name="T55" fmla="*/ 590 h 721"/>
                <a:gd name="T56" fmla="*/ 9 w 345"/>
                <a:gd name="T57" fmla="*/ 626 h 721"/>
                <a:gd name="T58" fmla="*/ 30 w 345"/>
                <a:gd name="T59" fmla="*/ 657 h 721"/>
                <a:gd name="T60" fmla="*/ 18 w 345"/>
                <a:gd name="T61" fmla="*/ 675 h 721"/>
                <a:gd name="T62" fmla="*/ 30 w 345"/>
                <a:gd name="T63" fmla="*/ 700 h 721"/>
                <a:gd name="T64" fmla="*/ 39 w 345"/>
                <a:gd name="T65" fmla="*/ 721 h 721"/>
                <a:gd name="T66" fmla="*/ 70 w 345"/>
                <a:gd name="T67" fmla="*/ 715 h 721"/>
                <a:gd name="T68" fmla="*/ 85 w 345"/>
                <a:gd name="T69" fmla="*/ 691 h 721"/>
                <a:gd name="T70" fmla="*/ 110 w 345"/>
                <a:gd name="T71" fmla="*/ 681 h 721"/>
                <a:gd name="T72" fmla="*/ 131 w 345"/>
                <a:gd name="T73" fmla="*/ 675 h 721"/>
                <a:gd name="T74" fmla="*/ 149 w 345"/>
                <a:gd name="T75" fmla="*/ 636 h 721"/>
                <a:gd name="T76" fmla="*/ 149 w 345"/>
                <a:gd name="T77" fmla="*/ 611 h 721"/>
                <a:gd name="T78" fmla="*/ 162 w 345"/>
                <a:gd name="T79" fmla="*/ 580 h 721"/>
                <a:gd name="T80" fmla="*/ 149 w 345"/>
                <a:gd name="T81" fmla="*/ 550 h 721"/>
                <a:gd name="T82" fmla="*/ 180 w 345"/>
                <a:gd name="T83" fmla="*/ 535 h 721"/>
                <a:gd name="T84" fmla="*/ 201 w 345"/>
                <a:gd name="T85" fmla="*/ 525 h 721"/>
                <a:gd name="T86" fmla="*/ 210 w 345"/>
                <a:gd name="T87" fmla="*/ 501 h 721"/>
                <a:gd name="T88" fmla="*/ 210 w 345"/>
                <a:gd name="T89" fmla="*/ 477 h 721"/>
                <a:gd name="T90" fmla="*/ 201 w 345"/>
                <a:gd name="T91" fmla="*/ 449 h 721"/>
                <a:gd name="T92" fmla="*/ 180 w 345"/>
                <a:gd name="T93" fmla="*/ 431 h 721"/>
                <a:gd name="T94" fmla="*/ 180 w 345"/>
                <a:gd name="T95" fmla="*/ 409 h 721"/>
                <a:gd name="T96" fmla="*/ 180 w 345"/>
                <a:gd name="T97" fmla="*/ 382 h 721"/>
                <a:gd name="T98" fmla="*/ 177 w 345"/>
                <a:gd name="T99" fmla="*/ 351 h 721"/>
                <a:gd name="T100" fmla="*/ 201 w 345"/>
                <a:gd name="T101" fmla="*/ 336 h 721"/>
                <a:gd name="T102" fmla="*/ 226 w 345"/>
                <a:gd name="T103" fmla="*/ 308 h 721"/>
                <a:gd name="T104" fmla="*/ 250 w 345"/>
                <a:gd name="T105" fmla="*/ 296 h 721"/>
                <a:gd name="T106" fmla="*/ 265 w 345"/>
                <a:gd name="T107" fmla="*/ 269 h 721"/>
                <a:gd name="T108" fmla="*/ 281 w 345"/>
                <a:gd name="T109" fmla="*/ 241 h 721"/>
                <a:gd name="T110" fmla="*/ 281 w 345"/>
                <a:gd name="T111" fmla="*/ 204 h 721"/>
                <a:gd name="T112" fmla="*/ 302 w 345"/>
                <a:gd name="T113" fmla="*/ 186 h 721"/>
                <a:gd name="T114" fmla="*/ 311 w 345"/>
                <a:gd name="T115" fmla="*/ 165 h 721"/>
                <a:gd name="T116" fmla="*/ 342 w 345"/>
                <a:gd name="T117" fmla="*/ 165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5" h="721">
                  <a:moveTo>
                    <a:pt x="345" y="159"/>
                  </a:moveTo>
                  <a:lnTo>
                    <a:pt x="345" y="149"/>
                  </a:lnTo>
                  <a:lnTo>
                    <a:pt x="342" y="143"/>
                  </a:lnTo>
                  <a:lnTo>
                    <a:pt x="336" y="134"/>
                  </a:lnTo>
                  <a:lnTo>
                    <a:pt x="336" y="131"/>
                  </a:lnTo>
                  <a:lnTo>
                    <a:pt x="336" y="119"/>
                  </a:lnTo>
                  <a:lnTo>
                    <a:pt x="336" y="110"/>
                  </a:lnTo>
                  <a:lnTo>
                    <a:pt x="342" y="104"/>
                  </a:lnTo>
                  <a:lnTo>
                    <a:pt x="336" y="101"/>
                  </a:lnTo>
                  <a:lnTo>
                    <a:pt x="336" y="94"/>
                  </a:lnTo>
                  <a:lnTo>
                    <a:pt x="330" y="88"/>
                  </a:lnTo>
                  <a:lnTo>
                    <a:pt x="330" y="85"/>
                  </a:lnTo>
                  <a:lnTo>
                    <a:pt x="330" y="79"/>
                  </a:lnTo>
                  <a:lnTo>
                    <a:pt x="330" y="76"/>
                  </a:lnTo>
                  <a:lnTo>
                    <a:pt x="320" y="76"/>
                  </a:lnTo>
                  <a:lnTo>
                    <a:pt x="326" y="70"/>
                  </a:lnTo>
                  <a:lnTo>
                    <a:pt x="326" y="64"/>
                  </a:lnTo>
                  <a:lnTo>
                    <a:pt x="326" y="61"/>
                  </a:lnTo>
                  <a:lnTo>
                    <a:pt x="326" y="55"/>
                  </a:lnTo>
                  <a:lnTo>
                    <a:pt x="326" y="49"/>
                  </a:lnTo>
                  <a:lnTo>
                    <a:pt x="320" y="46"/>
                  </a:lnTo>
                  <a:lnTo>
                    <a:pt x="320" y="33"/>
                  </a:lnTo>
                  <a:lnTo>
                    <a:pt x="314" y="33"/>
                  </a:lnTo>
                  <a:lnTo>
                    <a:pt x="305" y="30"/>
                  </a:lnTo>
                  <a:lnTo>
                    <a:pt x="296" y="24"/>
                  </a:lnTo>
                  <a:lnTo>
                    <a:pt x="290" y="24"/>
                  </a:lnTo>
                  <a:lnTo>
                    <a:pt x="287" y="18"/>
                  </a:lnTo>
                  <a:lnTo>
                    <a:pt x="281" y="18"/>
                  </a:lnTo>
                  <a:lnTo>
                    <a:pt x="281" y="9"/>
                  </a:lnTo>
                  <a:lnTo>
                    <a:pt x="271" y="6"/>
                  </a:lnTo>
                  <a:lnTo>
                    <a:pt x="259" y="0"/>
                  </a:lnTo>
                  <a:lnTo>
                    <a:pt x="250" y="0"/>
                  </a:lnTo>
                  <a:lnTo>
                    <a:pt x="250" y="6"/>
                  </a:lnTo>
                  <a:lnTo>
                    <a:pt x="250" y="15"/>
                  </a:lnTo>
                  <a:lnTo>
                    <a:pt x="250" y="18"/>
                  </a:lnTo>
                  <a:lnTo>
                    <a:pt x="241" y="15"/>
                  </a:lnTo>
                  <a:lnTo>
                    <a:pt x="235" y="30"/>
                  </a:lnTo>
                  <a:lnTo>
                    <a:pt x="235" y="33"/>
                  </a:lnTo>
                  <a:lnTo>
                    <a:pt x="232" y="33"/>
                  </a:lnTo>
                  <a:lnTo>
                    <a:pt x="226" y="30"/>
                  </a:lnTo>
                  <a:lnTo>
                    <a:pt x="217" y="33"/>
                  </a:lnTo>
                  <a:lnTo>
                    <a:pt x="217" y="46"/>
                  </a:lnTo>
                  <a:lnTo>
                    <a:pt x="217" y="49"/>
                  </a:lnTo>
                  <a:lnTo>
                    <a:pt x="210" y="49"/>
                  </a:lnTo>
                  <a:lnTo>
                    <a:pt x="201" y="46"/>
                  </a:lnTo>
                  <a:lnTo>
                    <a:pt x="195" y="46"/>
                  </a:lnTo>
                  <a:lnTo>
                    <a:pt x="189" y="55"/>
                  </a:lnTo>
                  <a:lnTo>
                    <a:pt x="189" y="61"/>
                  </a:lnTo>
                  <a:lnTo>
                    <a:pt x="174" y="70"/>
                  </a:lnTo>
                  <a:lnTo>
                    <a:pt x="171" y="76"/>
                  </a:lnTo>
                  <a:lnTo>
                    <a:pt x="165" y="79"/>
                  </a:lnTo>
                  <a:lnTo>
                    <a:pt x="171" y="85"/>
                  </a:lnTo>
                  <a:lnTo>
                    <a:pt x="174" y="94"/>
                  </a:lnTo>
                  <a:lnTo>
                    <a:pt x="171" y="101"/>
                  </a:lnTo>
                  <a:lnTo>
                    <a:pt x="171" y="104"/>
                  </a:lnTo>
                  <a:lnTo>
                    <a:pt x="162" y="113"/>
                  </a:lnTo>
                  <a:lnTo>
                    <a:pt x="149" y="119"/>
                  </a:lnTo>
                  <a:lnTo>
                    <a:pt x="149" y="131"/>
                  </a:lnTo>
                  <a:lnTo>
                    <a:pt x="149" y="134"/>
                  </a:lnTo>
                  <a:lnTo>
                    <a:pt x="146" y="140"/>
                  </a:lnTo>
                  <a:lnTo>
                    <a:pt x="134" y="143"/>
                  </a:lnTo>
                  <a:lnTo>
                    <a:pt x="125" y="149"/>
                  </a:lnTo>
                  <a:lnTo>
                    <a:pt x="125" y="159"/>
                  </a:lnTo>
                  <a:lnTo>
                    <a:pt x="119" y="171"/>
                  </a:lnTo>
                  <a:lnTo>
                    <a:pt x="116" y="174"/>
                  </a:lnTo>
                  <a:lnTo>
                    <a:pt x="116" y="186"/>
                  </a:lnTo>
                  <a:lnTo>
                    <a:pt x="116" y="189"/>
                  </a:lnTo>
                  <a:lnTo>
                    <a:pt x="116" y="195"/>
                  </a:lnTo>
                  <a:lnTo>
                    <a:pt x="110" y="211"/>
                  </a:lnTo>
                  <a:lnTo>
                    <a:pt x="110" y="214"/>
                  </a:lnTo>
                  <a:lnTo>
                    <a:pt x="100" y="220"/>
                  </a:lnTo>
                  <a:lnTo>
                    <a:pt x="94" y="226"/>
                  </a:lnTo>
                  <a:lnTo>
                    <a:pt x="100" y="235"/>
                  </a:lnTo>
                  <a:lnTo>
                    <a:pt x="100" y="241"/>
                  </a:lnTo>
                  <a:lnTo>
                    <a:pt x="100" y="244"/>
                  </a:lnTo>
                  <a:lnTo>
                    <a:pt x="103" y="253"/>
                  </a:lnTo>
                  <a:lnTo>
                    <a:pt x="100" y="260"/>
                  </a:lnTo>
                  <a:lnTo>
                    <a:pt x="91" y="260"/>
                  </a:lnTo>
                  <a:lnTo>
                    <a:pt x="85" y="260"/>
                  </a:lnTo>
                  <a:lnTo>
                    <a:pt x="79" y="266"/>
                  </a:lnTo>
                  <a:lnTo>
                    <a:pt x="76" y="269"/>
                  </a:lnTo>
                  <a:lnTo>
                    <a:pt x="70" y="269"/>
                  </a:lnTo>
                  <a:lnTo>
                    <a:pt x="70" y="266"/>
                  </a:lnTo>
                  <a:lnTo>
                    <a:pt x="61" y="269"/>
                  </a:lnTo>
                  <a:lnTo>
                    <a:pt x="55" y="275"/>
                  </a:lnTo>
                  <a:lnTo>
                    <a:pt x="48" y="284"/>
                  </a:lnTo>
                  <a:lnTo>
                    <a:pt x="48" y="296"/>
                  </a:lnTo>
                  <a:lnTo>
                    <a:pt x="48" y="305"/>
                  </a:lnTo>
                  <a:lnTo>
                    <a:pt x="48" y="315"/>
                  </a:lnTo>
                  <a:lnTo>
                    <a:pt x="45" y="321"/>
                  </a:lnTo>
                  <a:lnTo>
                    <a:pt x="45" y="330"/>
                  </a:lnTo>
                  <a:lnTo>
                    <a:pt x="45" y="336"/>
                  </a:lnTo>
                  <a:lnTo>
                    <a:pt x="48" y="339"/>
                  </a:lnTo>
                  <a:lnTo>
                    <a:pt x="48" y="351"/>
                  </a:lnTo>
                  <a:lnTo>
                    <a:pt x="48" y="354"/>
                  </a:lnTo>
                  <a:lnTo>
                    <a:pt x="45" y="367"/>
                  </a:lnTo>
                  <a:lnTo>
                    <a:pt x="45" y="370"/>
                  </a:lnTo>
                  <a:lnTo>
                    <a:pt x="45" y="376"/>
                  </a:lnTo>
                  <a:lnTo>
                    <a:pt x="48" y="382"/>
                  </a:lnTo>
                  <a:lnTo>
                    <a:pt x="55" y="385"/>
                  </a:lnTo>
                  <a:lnTo>
                    <a:pt x="55" y="391"/>
                  </a:lnTo>
                  <a:lnTo>
                    <a:pt x="55" y="400"/>
                  </a:lnTo>
                  <a:lnTo>
                    <a:pt x="55" y="406"/>
                  </a:lnTo>
                  <a:lnTo>
                    <a:pt x="39" y="415"/>
                  </a:lnTo>
                  <a:lnTo>
                    <a:pt x="39" y="422"/>
                  </a:lnTo>
                  <a:lnTo>
                    <a:pt x="45" y="431"/>
                  </a:lnTo>
                  <a:lnTo>
                    <a:pt x="45" y="434"/>
                  </a:lnTo>
                  <a:lnTo>
                    <a:pt x="45" y="440"/>
                  </a:lnTo>
                  <a:lnTo>
                    <a:pt x="45" y="455"/>
                  </a:lnTo>
                  <a:lnTo>
                    <a:pt x="39" y="470"/>
                  </a:lnTo>
                  <a:lnTo>
                    <a:pt x="33" y="470"/>
                  </a:lnTo>
                  <a:lnTo>
                    <a:pt x="30" y="470"/>
                  </a:lnTo>
                  <a:lnTo>
                    <a:pt x="24" y="477"/>
                  </a:lnTo>
                  <a:lnTo>
                    <a:pt x="24" y="480"/>
                  </a:lnTo>
                  <a:lnTo>
                    <a:pt x="18" y="486"/>
                  </a:lnTo>
                  <a:lnTo>
                    <a:pt x="18" y="489"/>
                  </a:lnTo>
                  <a:lnTo>
                    <a:pt x="9" y="501"/>
                  </a:lnTo>
                  <a:lnTo>
                    <a:pt x="15" y="504"/>
                  </a:lnTo>
                  <a:lnTo>
                    <a:pt x="15" y="510"/>
                  </a:lnTo>
                  <a:lnTo>
                    <a:pt x="15" y="516"/>
                  </a:lnTo>
                  <a:lnTo>
                    <a:pt x="9" y="519"/>
                  </a:lnTo>
                  <a:lnTo>
                    <a:pt x="6" y="516"/>
                  </a:lnTo>
                  <a:lnTo>
                    <a:pt x="6" y="510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9"/>
                  </a:lnTo>
                  <a:lnTo>
                    <a:pt x="0" y="525"/>
                  </a:lnTo>
                  <a:lnTo>
                    <a:pt x="0" y="535"/>
                  </a:lnTo>
                  <a:lnTo>
                    <a:pt x="0" y="541"/>
                  </a:lnTo>
                  <a:lnTo>
                    <a:pt x="0" y="544"/>
                  </a:lnTo>
                  <a:lnTo>
                    <a:pt x="0" y="550"/>
                  </a:lnTo>
                  <a:lnTo>
                    <a:pt x="0" y="556"/>
                  </a:lnTo>
                  <a:lnTo>
                    <a:pt x="6" y="556"/>
                  </a:lnTo>
                  <a:lnTo>
                    <a:pt x="6" y="565"/>
                  </a:lnTo>
                  <a:lnTo>
                    <a:pt x="9" y="559"/>
                  </a:lnTo>
                  <a:lnTo>
                    <a:pt x="15" y="565"/>
                  </a:lnTo>
                  <a:lnTo>
                    <a:pt x="9" y="574"/>
                  </a:lnTo>
                  <a:lnTo>
                    <a:pt x="9" y="580"/>
                  </a:lnTo>
                  <a:lnTo>
                    <a:pt x="9" y="587"/>
                  </a:lnTo>
                  <a:lnTo>
                    <a:pt x="9" y="590"/>
                  </a:lnTo>
                  <a:lnTo>
                    <a:pt x="9" y="602"/>
                  </a:lnTo>
                  <a:lnTo>
                    <a:pt x="9" y="605"/>
                  </a:lnTo>
                  <a:lnTo>
                    <a:pt x="15" y="611"/>
                  </a:lnTo>
                  <a:lnTo>
                    <a:pt x="9" y="614"/>
                  </a:lnTo>
                  <a:lnTo>
                    <a:pt x="9" y="626"/>
                  </a:lnTo>
                  <a:lnTo>
                    <a:pt x="15" y="629"/>
                  </a:lnTo>
                  <a:lnTo>
                    <a:pt x="18" y="629"/>
                  </a:lnTo>
                  <a:lnTo>
                    <a:pt x="18" y="645"/>
                  </a:lnTo>
                  <a:lnTo>
                    <a:pt x="30" y="651"/>
                  </a:lnTo>
                  <a:lnTo>
                    <a:pt x="30" y="657"/>
                  </a:lnTo>
                  <a:lnTo>
                    <a:pt x="30" y="660"/>
                  </a:lnTo>
                  <a:lnTo>
                    <a:pt x="24" y="660"/>
                  </a:lnTo>
                  <a:lnTo>
                    <a:pt x="24" y="666"/>
                  </a:lnTo>
                  <a:lnTo>
                    <a:pt x="18" y="669"/>
                  </a:lnTo>
                  <a:lnTo>
                    <a:pt x="18" y="675"/>
                  </a:lnTo>
                  <a:lnTo>
                    <a:pt x="18" y="681"/>
                  </a:lnTo>
                  <a:lnTo>
                    <a:pt x="24" y="684"/>
                  </a:lnTo>
                  <a:lnTo>
                    <a:pt x="24" y="691"/>
                  </a:lnTo>
                  <a:lnTo>
                    <a:pt x="30" y="697"/>
                  </a:lnTo>
                  <a:lnTo>
                    <a:pt x="30" y="700"/>
                  </a:lnTo>
                  <a:lnTo>
                    <a:pt x="30" y="712"/>
                  </a:lnTo>
                  <a:lnTo>
                    <a:pt x="24" y="715"/>
                  </a:lnTo>
                  <a:lnTo>
                    <a:pt x="30" y="721"/>
                  </a:lnTo>
                  <a:lnTo>
                    <a:pt x="36" y="715"/>
                  </a:lnTo>
                  <a:lnTo>
                    <a:pt x="39" y="721"/>
                  </a:lnTo>
                  <a:lnTo>
                    <a:pt x="55" y="715"/>
                  </a:lnTo>
                  <a:lnTo>
                    <a:pt x="61" y="721"/>
                  </a:lnTo>
                  <a:lnTo>
                    <a:pt x="64" y="721"/>
                  </a:lnTo>
                  <a:lnTo>
                    <a:pt x="70" y="721"/>
                  </a:lnTo>
                  <a:lnTo>
                    <a:pt x="70" y="715"/>
                  </a:lnTo>
                  <a:lnTo>
                    <a:pt x="70" y="706"/>
                  </a:lnTo>
                  <a:lnTo>
                    <a:pt x="70" y="697"/>
                  </a:lnTo>
                  <a:lnTo>
                    <a:pt x="76" y="691"/>
                  </a:lnTo>
                  <a:lnTo>
                    <a:pt x="79" y="691"/>
                  </a:lnTo>
                  <a:lnTo>
                    <a:pt x="85" y="691"/>
                  </a:lnTo>
                  <a:lnTo>
                    <a:pt x="91" y="684"/>
                  </a:lnTo>
                  <a:lnTo>
                    <a:pt x="85" y="684"/>
                  </a:lnTo>
                  <a:lnTo>
                    <a:pt x="91" y="681"/>
                  </a:lnTo>
                  <a:lnTo>
                    <a:pt x="100" y="675"/>
                  </a:lnTo>
                  <a:lnTo>
                    <a:pt x="110" y="681"/>
                  </a:lnTo>
                  <a:lnTo>
                    <a:pt x="110" y="684"/>
                  </a:lnTo>
                  <a:lnTo>
                    <a:pt x="116" y="684"/>
                  </a:lnTo>
                  <a:lnTo>
                    <a:pt x="125" y="684"/>
                  </a:lnTo>
                  <a:lnTo>
                    <a:pt x="131" y="684"/>
                  </a:lnTo>
                  <a:lnTo>
                    <a:pt x="131" y="675"/>
                  </a:lnTo>
                  <a:lnTo>
                    <a:pt x="131" y="669"/>
                  </a:lnTo>
                  <a:lnTo>
                    <a:pt x="140" y="657"/>
                  </a:lnTo>
                  <a:lnTo>
                    <a:pt x="140" y="645"/>
                  </a:lnTo>
                  <a:lnTo>
                    <a:pt x="146" y="642"/>
                  </a:lnTo>
                  <a:lnTo>
                    <a:pt x="149" y="636"/>
                  </a:lnTo>
                  <a:lnTo>
                    <a:pt x="149" y="629"/>
                  </a:lnTo>
                  <a:lnTo>
                    <a:pt x="146" y="629"/>
                  </a:lnTo>
                  <a:lnTo>
                    <a:pt x="149" y="620"/>
                  </a:lnTo>
                  <a:lnTo>
                    <a:pt x="155" y="614"/>
                  </a:lnTo>
                  <a:lnTo>
                    <a:pt x="149" y="611"/>
                  </a:lnTo>
                  <a:lnTo>
                    <a:pt x="149" y="605"/>
                  </a:lnTo>
                  <a:lnTo>
                    <a:pt x="149" y="602"/>
                  </a:lnTo>
                  <a:lnTo>
                    <a:pt x="155" y="596"/>
                  </a:lnTo>
                  <a:lnTo>
                    <a:pt x="155" y="590"/>
                  </a:lnTo>
                  <a:lnTo>
                    <a:pt x="162" y="580"/>
                  </a:lnTo>
                  <a:lnTo>
                    <a:pt x="162" y="574"/>
                  </a:lnTo>
                  <a:lnTo>
                    <a:pt x="162" y="571"/>
                  </a:lnTo>
                  <a:lnTo>
                    <a:pt x="155" y="559"/>
                  </a:lnTo>
                  <a:lnTo>
                    <a:pt x="165" y="556"/>
                  </a:lnTo>
                  <a:lnTo>
                    <a:pt x="149" y="550"/>
                  </a:lnTo>
                  <a:lnTo>
                    <a:pt x="155" y="544"/>
                  </a:lnTo>
                  <a:lnTo>
                    <a:pt x="165" y="550"/>
                  </a:lnTo>
                  <a:lnTo>
                    <a:pt x="171" y="550"/>
                  </a:lnTo>
                  <a:lnTo>
                    <a:pt x="180" y="541"/>
                  </a:lnTo>
                  <a:lnTo>
                    <a:pt x="180" y="535"/>
                  </a:lnTo>
                  <a:lnTo>
                    <a:pt x="180" y="532"/>
                  </a:lnTo>
                  <a:lnTo>
                    <a:pt x="186" y="532"/>
                  </a:lnTo>
                  <a:lnTo>
                    <a:pt x="192" y="532"/>
                  </a:lnTo>
                  <a:lnTo>
                    <a:pt x="195" y="535"/>
                  </a:lnTo>
                  <a:lnTo>
                    <a:pt x="201" y="525"/>
                  </a:lnTo>
                  <a:lnTo>
                    <a:pt x="204" y="519"/>
                  </a:lnTo>
                  <a:lnTo>
                    <a:pt x="217" y="516"/>
                  </a:lnTo>
                  <a:lnTo>
                    <a:pt x="204" y="510"/>
                  </a:lnTo>
                  <a:lnTo>
                    <a:pt x="204" y="504"/>
                  </a:lnTo>
                  <a:lnTo>
                    <a:pt x="210" y="501"/>
                  </a:lnTo>
                  <a:lnTo>
                    <a:pt x="217" y="501"/>
                  </a:lnTo>
                  <a:lnTo>
                    <a:pt x="226" y="486"/>
                  </a:lnTo>
                  <a:lnTo>
                    <a:pt x="220" y="480"/>
                  </a:lnTo>
                  <a:lnTo>
                    <a:pt x="220" y="470"/>
                  </a:lnTo>
                  <a:lnTo>
                    <a:pt x="210" y="477"/>
                  </a:lnTo>
                  <a:lnTo>
                    <a:pt x="210" y="470"/>
                  </a:lnTo>
                  <a:lnTo>
                    <a:pt x="210" y="464"/>
                  </a:lnTo>
                  <a:lnTo>
                    <a:pt x="204" y="461"/>
                  </a:lnTo>
                  <a:lnTo>
                    <a:pt x="201" y="455"/>
                  </a:lnTo>
                  <a:lnTo>
                    <a:pt x="201" y="449"/>
                  </a:lnTo>
                  <a:lnTo>
                    <a:pt x="201" y="446"/>
                  </a:lnTo>
                  <a:lnTo>
                    <a:pt x="192" y="449"/>
                  </a:lnTo>
                  <a:lnTo>
                    <a:pt x="186" y="446"/>
                  </a:lnTo>
                  <a:lnTo>
                    <a:pt x="180" y="440"/>
                  </a:lnTo>
                  <a:lnTo>
                    <a:pt x="180" y="431"/>
                  </a:lnTo>
                  <a:lnTo>
                    <a:pt x="177" y="425"/>
                  </a:lnTo>
                  <a:lnTo>
                    <a:pt x="177" y="422"/>
                  </a:lnTo>
                  <a:lnTo>
                    <a:pt x="171" y="415"/>
                  </a:lnTo>
                  <a:lnTo>
                    <a:pt x="177" y="415"/>
                  </a:lnTo>
                  <a:lnTo>
                    <a:pt x="180" y="409"/>
                  </a:lnTo>
                  <a:lnTo>
                    <a:pt x="180" y="400"/>
                  </a:lnTo>
                  <a:lnTo>
                    <a:pt x="180" y="394"/>
                  </a:lnTo>
                  <a:lnTo>
                    <a:pt x="180" y="385"/>
                  </a:lnTo>
                  <a:lnTo>
                    <a:pt x="186" y="385"/>
                  </a:lnTo>
                  <a:lnTo>
                    <a:pt x="180" y="382"/>
                  </a:lnTo>
                  <a:lnTo>
                    <a:pt x="186" y="376"/>
                  </a:lnTo>
                  <a:lnTo>
                    <a:pt x="186" y="367"/>
                  </a:lnTo>
                  <a:lnTo>
                    <a:pt x="192" y="360"/>
                  </a:lnTo>
                  <a:lnTo>
                    <a:pt x="192" y="351"/>
                  </a:lnTo>
                  <a:lnTo>
                    <a:pt x="177" y="351"/>
                  </a:lnTo>
                  <a:lnTo>
                    <a:pt x="177" y="339"/>
                  </a:lnTo>
                  <a:lnTo>
                    <a:pt x="180" y="336"/>
                  </a:lnTo>
                  <a:lnTo>
                    <a:pt x="192" y="339"/>
                  </a:lnTo>
                  <a:lnTo>
                    <a:pt x="195" y="336"/>
                  </a:lnTo>
                  <a:lnTo>
                    <a:pt x="201" y="336"/>
                  </a:lnTo>
                  <a:lnTo>
                    <a:pt x="204" y="330"/>
                  </a:lnTo>
                  <a:lnTo>
                    <a:pt x="210" y="330"/>
                  </a:lnTo>
                  <a:lnTo>
                    <a:pt x="220" y="324"/>
                  </a:lnTo>
                  <a:lnTo>
                    <a:pt x="217" y="321"/>
                  </a:lnTo>
                  <a:lnTo>
                    <a:pt x="226" y="308"/>
                  </a:lnTo>
                  <a:lnTo>
                    <a:pt x="220" y="305"/>
                  </a:lnTo>
                  <a:lnTo>
                    <a:pt x="232" y="305"/>
                  </a:lnTo>
                  <a:lnTo>
                    <a:pt x="235" y="296"/>
                  </a:lnTo>
                  <a:lnTo>
                    <a:pt x="241" y="299"/>
                  </a:lnTo>
                  <a:lnTo>
                    <a:pt x="250" y="296"/>
                  </a:lnTo>
                  <a:lnTo>
                    <a:pt x="247" y="290"/>
                  </a:lnTo>
                  <a:lnTo>
                    <a:pt x="250" y="284"/>
                  </a:lnTo>
                  <a:lnTo>
                    <a:pt x="256" y="284"/>
                  </a:lnTo>
                  <a:lnTo>
                    <a:pt x="265" y="281"/>
                  </a:lnTo>
                  <a:lnTo>
                    <a:pt x="265" y="269"/>
                  </a:lnTo>
                  <a:lnTo>
                    <a:pt x="265" y="266"/>
                  </a:lnTo>
                  <a:lnTo>
                    <a:pt x="265" y="260"/>
                  </a:lnTo>
                  <a:lnTo>
                    <a:pt x="271" y="250"/>
                  </a:lnTo>
                  <a:lnTo>
                    <a:pt x="275" y="250"/>
                  </a:lnTo>
                  <a:lnTo>
                    <a:pt x="281" y="241"/>
                  </a:lnTo>
                  <a:lnTo>
                    <a:pt x="287" y="235"/>
                  </a:lnTo>
                  <a:lnTo>
                    <a:pt x="281" y="229"/>
                  </a:lnTo>
                  <a:lnTo>
                    <a:pt x="281" y="226"/>
                  </a:lnTo>
                  <a:lnTo>
                    <a:pt x="281" y="214"/>
                  </a:lnTo>
                  <a:lnTo>
                    <a:pt x="281" y="204"/>
                  </a:lnTo>
                  <a:lnTo>
                    <a:pt x="287" y="198"/>
                  </a:lnTo>
                  <a:lnTo>
                    <a:pt x="287" y="195"/>
                  </a:lnTo>
                  <a:lnTo>
                    <a:pt x="287" y="189"/>
                  </a:lnTo>
                  <a:lnTo>
                    <a:pt x="290" y="186"/>
                  </a:lnTo>
                  <a:lnTo>
                    <a:pt x="302" y="186"/>
                  </a:lnTo>
                  <a:lnTo>
                    <a:pt x="302" y="174"/>
                  </a:lnTo>
                  <a:lnTo>
                    <a:pt x="302" y="165"/>
                  </a:lnTo>
                  <a:lnTo>
                    <a:pt x="302" y="159"/>
                  </a:lnTo>
                  <a:lnTo>
                    <a:pt x="305" y="159"/>
                  </a:lnTo>
                  <a:lnTo>
                    <a:pt x="311" y="165"/>
                  </a:lnTo>
                  <a:lnTo>
                    <a:pt x="320" y="156"/>
                  </a:lnTo>
                  <a:lnTo>
                    <a:pt x="326" y="159"/>
                  </a:lnTo>
                  <a:lnTo>
                    <a:pt x="333" y="159"/>
                  </a:lnTo>
                  <a:lnTo>
                    <a:pt x="336" y="159"/>
                  </a:lnTo>
                  <a:lnTo>
                    <a:pt x="342" y="165"/>
                  </a:lnTo>
                  <a:lnTo>
                    <a:pt x="345" y="1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91" name="Freeform 122"/>
            <p:cNvSpPr>
              <a:spLocks/>
            </p:cNvSpPr>
            <p:nvPr/>
          </p:nvSpPr>
          <p:spPr bwMode="auto">
            <a:xfrm>
              <a:off x="3349839" y="1987551"/>
              <a:ext cx="730251" cy="1526117"/>
            </a:xfrm>
            <a:custGeom>
              <a:avLst/>
              <a:gdLst>
                <a:gd name="T0" fmla="*/ 336 w 345"/>
                <a:gd name="T1" fmla="*/ 131 h 721"/>
                <a:gd name="T2" fmla="*/ 336 w 345"/>
                <a:gd name="T3" fmla="*/ 94 h 721"/>
                <a:gd name="T4" fmla="*/ 320 w 345"/>
                <a:gd name="T5" fmla="*/ 76 h 721"/>
                <a:gd name="T6" fmla="*/ 326 w 345"/>
                <a:gd name="T7" fmla="*/ 49 h 721"/>
                <a:gd name="T8" fmla="*/ 296 w 345"/>
                <a:gd name="T9" fmla="*/ 24 h 721"/>
                <a:gd name="T10" fmla="*/ 271 w 345"/>
                <a:gd name="T11" fmla="*/ 6 h 721"/>
                <a:gd name="T12" fmla="*/ 250 w 345"/>
                <a:gd name="T13" fmla="*/ 18 h 721"/>
                <a:gd name="T14" fmla="*/ 226 w 345"/>
                <a:gd name="T15" fmla="*/ 30 h 721"/>
                <a:gd name="T16" fmla="*/ 201 w 345"/>
                <a:gd name="T17" fmla="*/ 46 h 721"/>
                <a:gd name="T18" fmla="*/ 171 w 345"/>
                <a:gd name="T19" fmla="*/ 76 h 721"/>
                <a:gd name="T20" fmla="*/ 171 w 345"/>
                <a:gd name="T21" fmla="*/ 104 h 721"/>
                <a:gd name="T22" fmla="*/ 146 w 345"/>
                <a:gd name="T23" fmla="*/ 140 h 721"/>
                <a:gd name="T24" fmla="*/ 116 w 345"/>
                <a:gd name="T25" fmla="*/ 174 h 721"/>
                <a:gd name="T26" fmla="*/ 110 w 345"/>
                <a:gd name="T27" fmla="*/ 214 h 721"/>
                <a:gd name="T28" fmla="*/ 100 w 345"/>
                <a:gd name="T29" fmla="*/ 244 h 721"/>
                <a:gd name="T30" fmla="*/ 79 w 345"/>
                <a:gd name="T31" fmla="*/ 266 h 721"/>
                <a:gd name="T32" fmla="*/ 55 w 345"/>
                <a:gd name="T33" fmla="*/ 275 h 721"/>
                <a:gd name="T34" fmla="*/ 45 w 345"/>
                <a:gd name="T35" fmla="*/ 321 h 721"/>
                <a:gd name="T36" fmla="*/ 48 w 345"/>
                <a:gd name="T37" fmla="*/ 354 h 721"/>
                <a:gd name="T38" fmla="*/ 55 w 345"/>
                <a:gd name="T39" fmla="*/ 385 h 721"/>
                <a:gd name="T40" fmla="*/ 39 w 345"/>
                <a:gd name="T41" fmla="*/ 422 h 721"/>
                <a:gd name="T42" fmla="*/ 39 w 345"/>
                <a:gd name="T43" fmla="*/ 470 h 721"/>
                <a:gd name="T44" fmla="*/ 18 w 345"/>
                <a:gd name="T45" fmla="*/ 486 h 721"/>
                <a:gd name="T46" fmla="*/ 15 w 345"/>
                <a:gd name="T47" fmla="*/ 516 h 721"/>
                <a:gd name="T48" fmla="*/ 0 w 345"/>
                <a:gd name="T49" fmla="*/ 510 h 721"/>
                <a:gd name="T50" fmla="*/ 0 w 345"/>
                <a:gd name="T51" fmla="*/ 544 h 721"/>
                <a:gd name="T52" fmla="*/ 9 w 345"/>
                <a:gd name="T53" fmla="*/ 559 h 721"/>
                <a:gd name="T54" fmla="*/ 9 w 345"/>
                <a:gd name="T55" fmla="*/ 590 h 721"/>
                <a:gd name="T56" fmla="*/ 9 w 345"/>
                <a:gd name="T57" fmla="*/ 626 h 721"/>
                <a:gd name="T58" fmla="*/ 30 w 345"/>
                <a:gd name="T59" fmla="*/ 657 h 721"/>
                <a:gd name="T60" fmla="*/ 18 w 345"/>
                <a:gd name="T61" fmla="*/ 675 h 721"/>
                <a:gd name="T62" fmla="*/ 30 w 345"/>
                <a:gd name="T63" fmla="*/ 700 h 721"/>
                <a:gd name="T64" fmla="*/ 39 w 345"/>
                <a:gd name="T65" fmla="*/ 721 h 721"/>
                <a:gd name="T66" fmla="*/ 70 w 345"/>
                <a:gd name="T67" fmla="*/ 715 h 721"/>
                <a:gd name="T68" fmla="*/ 85 w 345"/>
                <a:gd name="T69" fmla="*/ 691 h 721"/>
                <a:gd name="T70" fmla="*/ 110 w 345"/>
                <a:gd name="T71" fmla="*/ 681 h 721"/>
                <a:gd name="T72" fmla="*/ 131 w 345"/>
                <a:gd name="T73" fmla="*/ 675 h 721"/>
                <a:gd name="T74" fmla="*/ 149 w 345"/>
                <a:gd name="T75" fmla="*/ 636 h 721"/>
                <a:gd name="T76" fmla="*/ 149 w 345"/>
                <a:gd name="T77" fmla="*/ 611 h 721"/>
                <a:gd name="T78" fmla="*/ 162 w 345"/>
                <a:gd name="T79" fmla="*/ 580 h 721"/>
                <a:gd name="T80" fmla="*/ 149 w 345"/>
                <a:gd name="T81" fmla="*/ 550 h 721"/>
                <a:gd name="T82" fmla="*/ 180 w 345"/>
                <a:gd name="T83" fmla="*/ 535 h 721"/>
                <a:gd name="T84" fmla="*/ 201 w 345"/>
                <a:gd name="T85" fmla="*/ 525 h 721"/>
                <a:gd name="T86" fmla="*/ 210 w 345"/>
                <a:gd name="T87" fmla="*/ 501 h 721"/>
                <a:gd name="T88" fmla="*/ 210 w 345"/>
                <a:gd name="T89" fmla="*/ 477 h 721"/>
                <a:gd name="T90" fmla="*/ 201 w 345"/>
                <a:gd name="T91" fmla="*/ 449 h 721"/>
                <a:gd name="T92" fmla="*/ 180 w 345"/>
                <a:gd name="T93" fmla="*/ 431 h 721"/>
                <a:gd name="T94" fmla="*/ 180 w 345"/>
                <a:gd name="T95" fmla="*/ 409 h 721"/>
                <a:gd name="T96" fmla="*/ 180 w 345"/>
                <a:gd name="T97" fmla="*/ 382 h 721"/>
                <a:gd name="T98" fmla="*/ 177 w 345"/>
                <a:gd name="T99" fmla="*/ 351 h 721"/>
                <a:gd name="T100" fmla="*/ 201 w 345"/>
                <a:gd name="T101" fmla="*/ 336 h 721"/>
                <a:gd name="T102" fmla="*/ 226 w 345"/>
                <a:gd name="T103" fmla="*/ 308 h 721"/>
                <a:gd name="T104" fmla="*/ 250 w 345"/>
                <a:gd name="T105" fmla="*/ 296 h 721"/>
                <a:gd name="T106" fmla="*/ 265 w 345"/>
                <a:gd name="T107" fmla="*/ 269 h 721"/>
                <a:gd name="T108" fmla="*/ 281 w 345"/>
                <a:gd name="T109" fmla="*/ 241 h 721"/>
                <a:gd name="T110" fmla="*/ 281 w 345"/>
                <a:gd name="T111" fmla="*/ 204 h 721"/>
                <a:gd name="T112" fmla="*/ 302 w 345"/>
                <a:gd name="T113" fmla="*/ 186 h 721"/>
                <a:gd name="T114" fmla="*/ 311 w 345"/>
                <a:gd name="T115" fmla="*/ 165 h 721"/>
                <a:gd name="T116" fmla="*/ 342 w 345"/>
                <a:gd name="T117" fmla="*/ 165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5" h="721">
                  <a:moveTo>
                    <a:pt x="345" y="159"/>
                  </a:moveTo>
                  <a:lnTo>
                    <a:pt x="345" y="149"/>
                  </a:lnTo>
                  <a:lnTo>
                    <a:pt x="342" y="143"/>
                  </a:lnTo>
                  <a:lnTo>
                    <a:pt x="336" y="134"/>
                  </a:lnTo>
                  <a:lnTo>
                    <a:pt x="336" y="131"/>
                  </a:lnTo>
                  <a:lnTo>
                    <a:pt x="336" y="119"/>
                  </a:lnTo>
                  <a:lnTo>
                    <a:pt x="336" y="110"/>
                  </a:lnTo>
                  <a:lnTo>
                    <a:pt x="342" y="104"/>
                  </a:lnTo>
                  <a:lnTo>
                    <a:pt x="336" y="101"/>
                  </a:lnTo>
                  <a:lnTo>
                    <a:pt x="336" y="94"/>
                  </a:lnTo>
                  <a:lnTo>
                    <a:pt x="330" y="88"/>
                  </a:lnTo>
                  <a:lnTo>
                    <a:pt x="330" y="85"/>
                  </a:lnTo>
                  <a:lnTo>
                    <a:pt x="330" y="79"/>
                  </a:lnTo>
                  <a:lnTo>
                    <a:pt x="330" y="76"/>
                  </a:lnTo>
                  <a:lnTo>
                    <a:pt x="320" y="76"/>
                  </a:lnTo>
                  <a:lnTo>
                    <a:pt x="326" y="70"/>
                  </a:lnTo>
                  <a:lnTo>
                    <a:pt x="326" y="64"/>
                  </a:lnTo>
                  <a:lnTo>
                    <a:pt x="326" y="61"/>
                  </a:lnTo>
                  <a:lnTo>
                    <a:pt x="326" y="55"/>
                  </a:lnTo>
                  <a:lnTo>
                    <a:pt x="326" y="49"/>
                  </a:lnTo>
                  <a:lnTo>
                    <a:pt x="320" y="46"/>
                  </a:lnTo>
                  <a:lnTo>
                    <a:pt x="320" y="33"/>
                  </a:lnTo>
                  <a:lnTo>
                    <a:pt x="314" y="33"/>
                  </a:lnTo>
                  <a:lnTo>
                    <a:pt x="305" y="30"/>
                  </a:lnTo>
                  <a:lnTo>
                    <a:pt x="296" y="24"/>
                  </a:lnTo>
                  <a:lnTo>
                    <a:pt x="290" y="24"/>
                  </a:lnTo>
                  <a:lnTo>
                    <a:pt x="287" y="18"/>
                  </a:lnTo>
                  <a:lnTo>
                    <a:pt x="281" y="18"/>
                  </a:lnTo>
                  <a:lnTo>
                    <a:pt x="281" y="9"/>
                  </a:lnTo>
                  <a:lnTo>
                    <a:pt x="271" y="6"/>
                  </a:lnTo>
                  <a:lnTo>
                    <a:pt x="259" y="0"/>
                  </a:lnTo>
                  <a:lnTo>
                    <a:pt x="250" y="0"/>
                  </a:lnTo>
                  <a:lnTo>
                    <a:pt x="250" y="6"/>
                  </a:lnTo>
                  <a:lnTo>
                    <a:pt x="250" y="15"/>
                  </a:lnTo>
                  <a:lnTo>
                    <a:pt x="250" y="18"/>
                  </a:lnTo>
                  <a:lnTo>
                    <a:pt x="241" y="15"/>
                  </a:lnTo>
                  <a:lnTo>
                    <a:pt x="235" y="30"/>
                  </a:lnTo>
                  <a:lnTo>
                    <a:pt x="235" y="33"/>
                  </a:lnTo>
                  <a:lnTo>
                    <a:pt x="232" y="33"/>
                  </a:lnTo>
                  <a:lnTo>
                    <a:pt x="226" y="30"/>
                  </a:lnTo>
                  <a:lnTo>
                    <a:pt x="217" y="33"/>
                  </a:lnTo>
                  <a:lnTo>
                    <a:pt x="217" y="46"/>
                  </a:lnTo>
                  <a:lnTo>
                    <a:pt x="217" y="49"/>
                  </a:lnTo>
                  <a:lnTo>
                    <a:pt x="210" y="49"/>
                  </a:lnTo>
                  <a:lnTo>
                    <a:pt x="201" y="46"/>
                  </a:lnTo>
                  <a:lnTo>
                    <a:pt x="195" y="46"/>
                  </a:lnTo>
                  <a:lnTo>
                    <a:pt x="189" y="55"/>
                  </a:lnTo>
                  <a:lnTo>
                    <a:pt x="189" y="61"/>
                  </a:lnTo>
                  <a:lnTo>
                    <a:pt x="174" y="70"/>
                  </a:lnTo>
                  <a:lnTo>
                    <a:pt x="171" y="76"/>
                  </a:lnTo>
                  <a:lnTo>
                    <a:pt x="165" y="79"/>
                  </a:lnTo>
                  <a:lnTo>
                    <a:pt x="171" y="85"/>
                  </a:lnTo>
                  <a:lnTo>
                    <a:pt x="174" y="94"/>
                  </a:lnTo>
                  <a:lnTo>
                    <a:pt x="171" y="101"/>
                  </a:lnTo>
                  <a:lnTo>
                    <a:pt x="171" y="104"/>
                  </a:lnTo>
                  <a:lnTo>
                    <a:pt x="162" y="113"/>
                  </a:lnTo>
                  <a:lnTo>
                    <a:pt x="149" y="119"/>
                  </a:lnTo>
                  <a:lnTo>
                    <a:pt x="149" y="131"/>
                  </a:lnTo>
                  <a:lnTo>
                    <a:pt x="149" y="134"/>
                  </a:lnTo>
                  <a:lnTo>
                    <a:pt x="146" y="140"/>
                  </a:lnTo>
                  <a:lnTo>
                    <a:pt x="134" y="143"/>
                  </a:lnTo>
                  <a:lnTo>
                    <a:pt x="125" y="149"/>
                  </a:lnTo>
                  <a:lnTo>
                    <a:pt x="125" y="159"/>
                  </a:lnTo>
                  <a:lnTo>
                    <a:pt x="119" y="171"/>
                  </a:lnTo>
                  <a:lnTo>
                    <a:pt x="116" y="174"/>
                  </a:lnTo>
                  <a:lnTo>
                    <a:pt x="116" y="186"/>
                  </a:lnTo>
                  <a:lnTo>
                    <a:pt x="116" y="189"/>
                  </a:lnTo>
                  <a:lnTo>
                    <a:pt x="116" y="195"/>
                  </a:lnTo>
                  <a:lnTo>
                    <a:pt x="110" y="211"/>
                  </a:lnTo>
                  <a:lnTo>
                    <a:pt x="110" y="214"/>
                  </a:lnTo>
                  <a:lnTo>
                    <a:pt x="100" y="220"/>
                  </a:lnTo>
                  <a:lnTo>
                    <a:pt x="94" y="226"/>
                  </a:lnTo>
                  <a:lnTo>
                    <a:pt x="100" y="235"/>
                  </a:lnTo>
                  <a:lnTo>
                    <a:pt x="100" y="241"/>
                  </a:lnTo>
                  <a:lnTo>
                    <a:pt x="100" y="244"/>
                  </a:lnTo>
                  <a:lnTo>
                    <a:pt x="103" y="253"/>
                  </a:lnTo>
                  <a:lnTo>
                    <a:pt x="100" y="260"/>
                  </a:lnTo>
                  <a:lnTo>
                    <a:pt x="91" y="260"/>
                  </a:lnTo>
                  <a:lnTo>
                    <a:pt x="85" y="260"/>
                  </a:lnTo>
                  <a:lnTo>
                    <a:pt x="79" y="266"/>
                  </a:lnTo>
                  <a:lnTo>
                    <a:pt x="76" y="269"/>
                  </a:lnTo>
                  <a:lnTo>
                    <a:pt x="70" y="269"/>
                  </a:lnTo>
                  <a:lnTo>
                    <a:pt x="70" y="266"/>
                  </a:lnTo>
                  <a:lnTo>
                    <a:pt x="61" y="269"/>
                  </a:lnTo>
                  <a:lnTo>
                    <a:pt x="55" y="275"/>
                  </a:lnTo>
                  <a:lnTo>
                    <a:pt x="48" y="284"/>
                  </a:lnTo>
                  <a:lnTo>
                    <a:pt x="48" y="296"/>
                  </a:lnTo>
                  <a:lnTo>
                    <a:pt x="48" y="305"/>
                  </a:lnTo>
                  <a:lnTo>
                    <a:pt x="48" y="315"/>
                  </a:lnTo>
                  <a:lnTo>
                    <a:pt x="45" y="321"/>
                  </a:lnTo>
                  <a:lnTo>
                    <a:pt x="45" y="330"/>
                  </a:lnTo>
                  <a:lnTo>
                    <a:pt x="45" y="336"/>
                  </a:lnTo>
                  <a:lnTo>
                    <a:pt x="48" y="339"/>
                  </a:lnTo>
                  <a:lnTo>
                    <a:pt x="48" y="351"/>
                  </a:lnTo>
                  <a:lnTo>
                    <a:pt x="48" y="354"/>
                  </a:lnTo>
                  <a:lnTo>
                    <a:pt x="45" y="367"/>
                  </a:lnTo>
                  <a:lnTo>
                    <a:pt x="45" y="370"/>
                  </a:lnTo>
                  <a:lnTo>
                    <a:pt x="45" y="376"/>
                  </a:lnTo>
                  <a:lnTo>
                    <a:pt x="48" y="382"/>
                  </a:lnTo>
                  <a:lnTo>
                    <a:pt x="55" y="385"/>
                  </a:lnTo>
                  <a:lnTo>
                    <a:pt x="55" y="391"/>
                  </a:lnTo>
                  <a:lnTo>
                    <a:pt x="55" y="400"/>
                  </a:lnTo>
                  <a:lnTo>
                    <a:pt x="55" y="406"/>
                  </a:lnTo>
                  <a:lnTo>
                    <a:pt x="39" y="415"/>
                  </a:lnTo>
                  <a:lnTo>
                    <a:pt x="39" y="422"/>
                  </a:lnTo>
                  <a:lnTo>
                    <a:pt x="45" y="431"/>
                  </a:lnTo>
                  <a:lnTo>
                    <a:pt x="45" y="434"/>
                  </a:lnTo>
                  <a:lnTo>
                    <a:pt x="45" y="440"/>
                  </a:lnTo>
                  <a:lnTo>
                    <a:pt x="45" y="455"/>
                  </a:lnTo>
                  <a:lnTo>
                    <a:pt x="39" y="470"/>
                  </a:lnTo>
                  <a:lnTo>
                    <a:pt x="33" y="470"/>
                  </a:lnTo>
                  <a:lnTo>
                    <a:pt x="30" y="470"/>
                  </a:lnTo>
                  <a:lnTo>
                    <a:pt x="24" y="477"/>
                  </a:lnTo>
                  <a:lnTo>
                    <a:pt x="24" y="480"/>
                  </a:lnTo>
                  <a:lnTo>
                    <a:pt x="18" y="486"/>
                  </a:lnTo>
                  <a:lnTo>
                    <a:pt x="18" y="489"/>
                  </a:lnTo>
                  <a:lnTo>
                    <a:pt x="9" y="501"/>
                  </a:lnTo>
                  <a:lnTo>
                    <a:pt x="15" y="504"/>
                  </a:lnTo>
                  <a:lnTo>
                    <a:pt x="15" y="510"/>
                  </a:lnTo>
                  <a:lnTo>
                    <a:pt x="15" y="516"/>
                  </a:lnTo>
                  <a:lnTo>
                    <a:pt x="9" y="519"/>
                  </a:lnTo>
                  <a:lnTo>
                    <a:pt x="6" y="516"/>
                  </a:lnTo>
                  <a:lnTo>
                    <a:pt x="6" y="510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9"/>
                  </a:lnTo>
                  <a:lnTo>
                    <a:pt x="0" y="525"/>
                  </a:lnTo>
                  <a:lnTo>
                    <a:pt x="0" y="535"/>
                  </a:lnTo>
                  <a:lnTo>
                    <a:pt x="0" y="541"/>
                  </a:lnTo>
                  <a:lnTo>
                    <a:pt x="0" y="544"/>
                  </a:lnTo>
                  <a:lnTo>
                    <a:pt x="0" y="550"/>
                  </a:lnTo>
                  <a:lnTo>
                    <a:pt x="0" y="556"/>
                  </a:lnTo>
                  <a:lnTo>
                    <a:pt x="6" y="556"/>
                  </a:lnTo>
                  <a:lnTo>
                    <a:pt x="6" y="565"/>
                  </a:lnTo>
                  <a:lnTo>
                    <a:pt x="9" y="559"/>
                  </a:lnTo>
                  <a:lnTo>
                    <a:pt x="15" y="565"/>
                  </a:lnTo>
                  <a:lnTo>
                    <a:pt x="9" y="574"/>
                  </a:lnTo>
                  <a:lnTo>
                    <a:pt x="9" y="580"/>
                  </a:lnTo>
                  <a:lnTo>
                    <a:pt x="9" y="587"/>
                  </a:lnTo>
                  <a:lnTo>
                    <a:pt x="9" y="590"/>
                  </a:lnTo>
                  <a:lnTo>
                    <a:pt x="9" y="602"/>
                  </a:lnTo>
                  <a:lnTo>
                    <a:pt x="9" y="605"/>
                  </a:lnTo>
                  <a:lnTo>
                    <a:pt x="15" y="611"/>
                  </a:lnTo>
                  <a:lnTo>
                    <a:pt x="9" y="614"/>
                  </a:lnTo>
                  <a:lnTo>
                    <a:pt x="9" y="626"/>
                  </a:lnTo>
                  <a:lnTo>
                    <a:pt x="15" y="629"/>
                  </a:lnTo>
                  <a:lnTo>
                    <a:pt x="18" y="629"/>
                  </a:lnTo>
                  <a:lnTo>
                    <a:pt x="18" y="645"/>
                  </a:lnTo>
                  <a:lnTo>
                    <a:pt x="30" y="651"/>
                  </a:lnTo>
                  <a:lnTo>
                    <a:pt x="30" y="657"/>
                  </a:lnTo>
                  <a:lnTo>
                    <a:pt x="30" y="660"/>
                  </a:lnTo>
                  <a:lnTo>
                    <a:pt x="24" y="660"/>
                  </a:lnTo>
                  <a:lnTo>
                    <a:pt x="24" y="666"/>
                  </a:lnTo>
                  <a:lnTo>
                    <a:pt x="18" y="669"/>
                  </a:lnTo>
                  <a:lnTo>
                    <a:pt x="18" y="675"/>
                  </a:lnTo>
                  <a:lnTo>
                    <a:pt x="18" y="681"/>
                  </a:lnTo>
                  <a:lnTo>
                    <a:pt x="24" y="684"/>
                  </a:lnTo>
                  <a:lnTo>
                    <a:pt x="24" y="691"/>
                  </a:lnTo>
                  <a:lnTo>
                    <a:pt x="30" y="697"/>
                  </a:lnTo>
                  <a:lnTo>
                    <a:pt x="30" y="700"/>
                  </a:lnTo>
                  <a:lnTo>
                    <a:pt x="30" y="712"/>
                  </a:lnTo>
                  <a:lnTo>
                    <a:pt x="24" y="715"/>
                  </a:lnTo>
                  <a:lnTo>
                    <a:pt x="30" y="721"/>
                  </a:lnTo>
                  <a:lnTo>
                    <a:pt x="36" y="715"/>
                  </a:lnTo>
                  <a:lnTo>
                    <a:pt x="39" y="721"/>
                  </a:lnTo>
                  <a:lnTo>
                    <a:pt x="55" y="715"/>
                  </a:lnTo>
                  <a:lnTo>
                    <a:pt x="61" y="721"/>
                  </a:lnTo>
                  <a:lnTo>
                    <a:pt x="64" y="721"/>
                  </a:lnTo>
                  <a:lnTo>
                    <a:pt x="70" y="721"/>
                  </a:lnTo>
                  <a:lnTo>
                    <a:pt x="70" y="715"/>
                  </a:lnTo>
                  <a:lnTo>
                    <a:pt x="70" y="706"/>
                  </a:lnTo>
                  <a:lnTo>
                    <a:pt x="70" y="697"/>
                  </a:lnTo>
                  <a:lnTo>
                    <a:pt x="76" y="691"/>
                  </a:lnTo>
                  <a:lnTo>
                    <a:pt x="79" y="691"/>
                  </a:lnTo>
                  <a:lnTo>
                    <a:pt x="85" y="691"/>
                  </a:lnTo>
                  <a:lnTo>
                    <a:pt x="91" y="684"/>
                  </a:lnTo>
                  <a:lnTo>
                    <a:pt x="85" y="684"/>
                  </a:lnTo>
                  <a:lnTo>
                    <a:pt x="91" y="681"/>
                  </a:lnTo>
                  <a:lnTo>
                    <a:pt x="100" y="675"/>
                  </a:lnTo>
                  <a:lnTo>
                    <a:pt x="110" y="681"/>
                  </a:lnTo>
                  <a:lnTo>
                    <a:pt x="110" y="684"/>
                  </a:lnTo>
                  <a:lnTo>
                    <a:pt x="116" y="684"/>
                  </a:lnTo>
                  <a:lnTo>
                    <a:pt x="125" y="684"/>
                  </a:lnTo>
                  <a:lnTo>
                    <a:pt x="131" y="684"/>
                  </a:lnTo>
                  <a:lnTo>
                    <a:pt x="131" y="675"/>
                  </a:lnTo>
                  <a:lnTo>
                    <a:pt x="131" y="669"/>
                  </a:lnTo>
                  <a:lnTo>
                    <a:pt x="140" y="657"/>
                  </a:lnTo>
                  <a:lnTo>
                    <a:pt x="140" y="645"/>
                  </a:lnTo>
                  <a:lnTo>
                    <a:pt x="146" y="642"/>
                  </a:lnTo>
                  <a:lnTo>
                    <a:pt x="149" y="636"/>
                  </a:lnTo>
                  <a:lnTo>
                    <a:pt x="149" y="629"/>
                  </a:lnTo>
                  <a:lnTo>
                    <a:pt x="146" y="629"/>
                  </a:lnTo>
                  <a:lnTo>
                    <a:pt x="149" y="620"/>
                  </a:lnTo>
                  <a:lnTo>
                    <a:pt x="155" y="614"/>
                  </a:lnTo>
                  <a:lnTo>
                    <a:pt x="149" y="611"/>
                  </a:lnTo>
                  <a:lnTo>
                    <a:pt x="149" y="605"/>
                  </a:lnTo>
                  <a:lnTo>
                    <a:pt x="149" y="602"/>
                  </a:lnTo>
                  <a:lnTo>
                    <a:pt x="155" y="596"/>
                  </a:lnTo>
                  <a:lnTo>
                    <a:pt x="155" y="590"/>
                  </a:lnTo>
                  <a:lnTo>
                    <a:pt x="162" y="580"/>
                  </a:lnTo>
                  <a:lnTo>
                    <a:pt x="162" y="574"/>
                  </a:lnTo>
                  <a:lnTo>
                    <a:pt x="162" y="571"/>
                  </a:lnTo>
                  <a:lnTo>
                    <a:pt x="155" y="559"/>
                  </a:lnTo>
                  <a:lnTo>
                    <a:pt x="165" y="556"/>
                  </a:lnTo>
                  <a:lnTo>
                    <a:pt x="149" y="550"/>
                  </a:lnTo>
                  <a:lnTo>
                    <a:pt x="155" y="544"/>
                  </a:lnTo>
                  <a:lnTo>
                    <a:pt x="165" y="550"/>
                  </a:lnTo>
                  <a:lnTo>
                    <a:pt x="171" y="550"/>
                  </a:lnTo>
                  <a:lnTo>
                    <a:pt x="180" y="541"/>
                  </a:lnTo>
                  <a:lnTo>
                    <a:pt x="180" y="535"/>
                  </a:lnTo>
                  <a:lnTo>
                    <a:pt x="180" y="532"/>
                  </a:lnTo>
                  <a:lnTo>
                    <a:pt x="186" y="532"/>
                  </a:lnTo>
                  <a:lnTo>
                    <a:pt x="192" y="532"/>
                  </a:lnTo>
                  <a:lnTo>
                    <a:pt x="195" y="535"/>
                  </a:lnTo>
                  <a:lnTo>
                    <a:pt x="201" y="525"/>
                  </a:lnTo>
                  <a:lnTo>
                    <a:pt x="204" y="519"/>
                  </a:lnTo>
                  <a:lnTo>
                    <a:pt x="217" y="516"/>
                  </a:lnTo>
                  <a:lnTo>
                    <a:pt x="204" y="510"/>
                  </a:lnTo>
                  <a:lnTo>
                    <a:pt x="204" y="504"/>
                  </a:lnTo>
                  <a:lnTo>
                    <a:pt x="210" y="501"/>
                  </a:lnTo>
                  <a:lnTo>
                    <a:pt x="217" y="501"/>
                  </a:lnTo>
                  <a:lnTo>
                    <a:pt x="226" y="486"/>
                  </a:lnTo>
                  <a:lnTo>
                    <a:pt x="220" y="480"/>
                  </a:lnTo>
                  <a:lnTo>
                    <a:pt x="220" y="470"/>
                  </a:lnTo>
                  <a:lnTo>
                    <a:pt x="210" y="477"/>
                  </a:lnTo>
                  <a:lnTo>
                    <a:pt x="210" y="470"/>
                  </a:lnTo>
                  <a:lnTo>
                    <a:pt x="210" y="464"/>
                  </a:lnTo>
                  <a:lnTo>
                    <a:pt x="204" y="461"/>
                  </a:lnTo>
                  <a:lnTo>
                    <a:pt x="201" y="455"/>
                  </a:lnTo>
                  <a:lnTo>
                    <a:pt x="201" y="449"/>
                  </a:lnTo>
                  <a:lnTo>
                    <a:pt x="201" y="446"/>
                  </a:lnTo>
                  <a:lnTo>
                    <a:pt x="192" y="449"/>
                  </a:lnTo>
                  <a:lnTo>
                    <a:pt x="186" y="446"/>
                  </a:lnTo>
                  <a:lnTo>
                    <a:pt x="180" y="440"/>
                  </a:lnTo>
                  <a:lnTo>
                    <a:pt x="180" y="431"/>
                  </a:lnTo>
                  <a:lnTo>
                    <a:pt x="177" y="425"/>
                  </a:lnTo>
                  <a:lnTo>
                    <a:pt x="177" y="422"/>
                  </a:lnTo>
                  <a:lnTo>
                    <a:pt x="171" y="415"/>
                  </a:lnTo>
                  <a:lnTo>
                    <a:pt x="177" y="415"/>
                  </a:lnTo>
                  <a:lnTo>
                    <a:pt x="180" y="409"/>
                  </a:lnTo>
                  <a:lnTo>
                    <a:pt x="180" y="400"/>
                  </a:lnTo>
                  <a:lnTo>
                    <a:pt x="180" y="394"/>
                  </a:lnTo>
                  <a:lnTo>
                    <a:pt x="180" y="385"/>
                  </a:lnTo>
                  <a:lnTo>
                    <a:pt x="186" y="385"/>
                  </a:lnTo>
                  <a:lnTo>
                    <a:pt x="180" y="382"/>
                  </a:lnTo>
                  <a:lnTo>
                    <a:pt x="186" y="376"/>
                  </a:lnTo>
                  <a:lnTo>
                    <a:pt x="186" y="367"/>
                  </a:lnTo>
                  <a:lnTo>
                    <a:pt x="192" y="360"/>
                  </a:lnTo>
                  <a:lnTo>
                    <a:pt x="192" y="351"/>
                  </a:lnTo>
                  <a:lnTo>
                    <a:pt x="177" y="351"/>
                  </a:lnTo>
                  <a:lnTo>
                    <a:pt x="177" y="339"/>
                  </a:lnTo>
                  <a:lnTo>
                    <a:pt x="180" y="336"/>
                  </a:lnTo>
                  <a:lnTo>
                    <a:pt x="192" y="339"/>
                  </a:lnTo>
                  <a:lnTo>
                    <a:pt x="195" y="336"/>
                  </a:lnTo>
                  <a:lnTo>
                    <a:pt x="201" y="336"/>
                  </a:lnTo>
                  <a:lnTo>
                    <a:pt x="204" y="330"/>
                  </a:lnTo>
                  <a:lnTo>
                    <a:pt x="210" y="330"/>
                  </a:lnTo>
                  <a:lnTo>
                    <a:pt x="220" y="324"/>
                  </a:lnTo>
                  <a:lnTo>
                    <a:pt x="217" y="321"/>
                  </a:lnTo>
                  <a:lnTo>
                    <a:pt x="226" y="308"/>
                  </a:lnTo>
                  <a:lnTo>
                    <a:pt x="220" y="305"/>
                  </a:lnTo>
                  <a:lnTo>
                    <a:pt x="232" y="305"/>
                  </a:lnTo>
                  <a:lnTo>
                    <a:pt x="235" y="296"/>
                  </a:lnTo>
                  <a:lnTo>
                    <a:pt x="241" y="299"/>
                  </a:lnTo>
                  <a:lnTo>
                    <a:pt x="250" y="296"/>
                  </a:lnTo>
                  <a:lnTo>
                    <a:pt x="247" y="290"/>
                  </a:lnTo>
                  <a:lnTo>
                    <a:pt x="250" y="284"/>
                  </a:lnTo>
                  <a:lnTo>
                    <a:pt x="256" y="284"/>
                  </a:lnTo>
                  <a:lnTo>
                    <a:pt x="265" y="281"/>
                  </a:lnTo>
                  <a:lnTo>
                    <a:pt x="265" y="269"/>
                  </a:lnTo>
                  <a:lnTo>
                    <a:pt x="265" y="266"/>
                  </a:lnTo>
                  <a:lnTo>
                    <a:pt x="265" y="260"/>
                  </a:lnTo>
                  <a:lnTo>
                    <a:pt x="271" y="250"/>
                  </a:lnTo>
                  <a:lnTo>
                    <a:pt x="275" y="250"/>
                  </a:lnTo>
                  <a:lnTo>
                    <a:pt x="281" y="241"/>
                  </a:lnTo>
                  <a:lnTo>
                    <a:pt x="287" y="235"/>
                  </a:lnTo>
                  <a:lnTo>
                    <a:pt x="281" y="229"/>
                  </a:lnTo>
                  <a:lnTo>
                    <a:pt x="281" y="226"/>
                  </a:lnTo>
                  <a:lnTo>
                    <a:pt x="281" y="214"/>
                  </a:lnTo>
                  <a:lnTo>
                    <a:pt x="281" y="204"/>
                  </a:lnTo>
                  <a:lnTo>
                    <a:pt x="287" y="198"/>
                  </a:lnTo>
                  <a:lnTo>
                    <a:pt x="287" y="195"/>
                  </a:lnTo>
                  <a:lnTo>
                    <a:pt x="287" y="189"/>
                  </a:lnTo>
                  <a:lnTo>
                    <a:pt x="290" y="186"/>
                  </a:lnTo>
                  <a:lnTo>
                    <a:pt x="302" y="186"/>
                  </a:lnTo>
                  <a:lnTo>
                    <a:pt x="302" y="174"/>
                  </a:lnTo>
                  <a:lnTo>
                    <a:pt x="302" y="165"/>
                  </a:lnTo>
                  <a:lnTo>
                    <a:pt x="302" y="159"/>
                  </a:lnTo>
                  <a:lnTo>
                    <a:pt x="305" y="159"/>
                  </a:lnTo>
                  <a:lnTo>
                    <a:pt x="311" y="165"/>
                  </a:lnTo>
                  <a:lnTo>
                    <a:pt x="320" y="156"/>
                  </a:lnTo>
                  <a:lnTo>
                    <a:pt x="326" y="159"/>
                  </a:lnTo>
                  <a:lnTo>
                    <a:pt x="333" y="159"/>
                  </a:lnTo>
                  <a:lnTo>
                    <a:pt x="336" y="159"/>
                  </a:lnTo>
                  <a:lnTo>
                    <a:pt x="342" y="165"/>
                  </a:lnTo>
                  <a:lnTo>
                    <a:pt x="345" y="1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04" name="Freeform 123"/>
            <p:cNvSpPr>
              <a:spLocks/>
            </p:cNvSpPr>
            <p:nvPr/>
          </p:nvSpPr>
          <p:spPr bwMode="auto">
            <a:xfrm>
              <a:off x="3904405" y="1837268"/>
              <a:ext cx="628651" cy="1159933"/>
            </a:xfrm>
            <a:custGeom>
              <a:avLst/>
              <a:gdLst>
                <a:gd name="T0" fmla="*/ 159 w 297"/>
                <a:gd name="T1" fmla="*/ 49 h 548"/>
                <a:gd name="T2" fmla="*/ 165 w 297"/>
                <a:gd name="T3" fmla="*/ 25 h 548"/>
                <a:gd name="T4" fmla="*/ 135 w 297"/>
                <a:gd name="T5" fmla="*/ 10 h 548"/>
                <a:gd name="T6" fmla="*/ 119 w 297"/>
                <a:gd name="T7" fmla="*/ 10 h 548"/>
                <a:gd name="T8" fmla="*/ 98 w 297"/>
                <a:gd name="T9" fmla="*/ 46 h 548"/>
                <a:gd name="T10" fmla="*/ 95 w 297"/>
                <a:gd name="T11" fmla="*/ 65 h 548"/>
                <a:gd name="T12" fmla="*/ 74 w 297"/>
                <a:gd name="T13" fmla="*/ 86 h 548"/>
                <a:gd name="T14" fmla="*/ 43 w 297"/>
                <a:gd name="T15" fmla="*/ 80 h 548"/>
                <a:gd name="T16" fmla="*/ 25 w 297"/>
                <a:gd name="T17" fmla="*/ 65 h 548"/>
                <a:gd name="T18" fmla="*/ 3 w 297"/>
                <a:gd name="T19" fmla="*/ 49 h 548"/>
                <a:gd name="T20" fmla="*/ 19 w 297"/>
                <a:gd name="T21" fmla="*/ 80 h 548"/>
                <a:gd name="T22" fmla="*/ 34 w 297"/>
                <a:gd name="T23" fmla="*/ 95 h 548"/>
                <a:gd name="T24" fmla="*/ 58 w 297"/>
                <a:gd name="T25" fmla="*/ 117 h 548"/>
                <a:gd name="T26" fmla="*/ 64 w 297"/>
                <a:gd name="T27" fmla="*/ 135 h 548"/>
                <a:gd name="T28" fmla="*/ 71 w 297"/>
                <a:gd name="T29" fmla="*/ 150 h 548"/>
                <a:gd name="T30" fmla="*/ 74 w 297"/>
                <a:gd name="T31" fmla="*/ 172 h 548"/>
                <a:gd name="T32" fmla="*/ 74 w 297"/>
                <a:gd name="T33" fmla="*/ 202 h 548"/>
                <a:gd name="T34" fmla="*/ 83 w 297"/>
                <a:gd name="T35" fmla="*/ 230 h 548"/>
                <a:gd name="T36" fmla="*/ 104 w 297"/>
                <a:gd name="T37" fmla="*/ 242 h 548"/>
                <a:gd name="T38" fmla="*/ 110 w 297"/>
                <a:gd name="T39" fmla="*/ 266 h 548"/>
                <a:gd name="T40" fmla="*/ 110 w 297"/>
                <a:gd name="T41" fmla="*/ 282 h 548"/>
                <a:gd name="T42" fmla="*/ 89 w 297"/>
                <a:gd name="T43" fmla="*/ 300 h 548"/>
                <a:gd name="T44" fmla="*/ 71 w 297"/>
                <a:gd name="T45" fmla="*/ 331 h 548"/>
                <a:gd name="T46" fmla="*/ 58 w 297"/>
                <a:gd name="T47" fmla="*/ 352 h 548"/>
                <a:gd name="T48" fmla="*/ 49 w 297"/>
                <a:gd name="T49" fmla="*/ 361 h 548"/>
                <a:gd name="T50" fmla="*/ 28 w 297"/>
                <a:gd name="T51" fmla="*/ 370 h 548"/>
                <a:gd name="T52" fmla="*/ 19 w 297"/>
                <a:gd name="T53" fmla="*/ 407 h 548"/>
                <a:gd name="T54" fmla="*/ 19 w 297"/>
                <a:gd name="T55" fmla="*/ 431 h 548"/>
                <a:gd name="T56" fmla="*/ 28 w 297"/>
                <a:gd name="T57" fmla="*/ 465 h 548"/>
                <a:gd name="T58" fmla="*/ 19 w 297"/>
                <a:gd name="T59" fmla="*/ 496 h 548"/>
                <a:gd name="T60" fmla="*/ 58 w 297"/>
                <a:gd name="T61" fmla="*/ 517 h 548"/>
                <a:gd name="T62" fmla="*/ 74 w 297"/>
                <a:gd name="T63" fmla="*/ 541 h 548"/>
                <a:gd name="T64" fmla="*/ 104 w 297"/>
                <a:gd name="T65" fmla="*/ 535 h 548"/>
                <a:gd name="T66" fmla="*/ 126 w 297"/>
                <a:gd name="T67" fmla="*/ 532 h 548"/>
                <a:gd name="T68" fmla="*/ 159 w 297"/>
                <a:gd name="T69" fmla="*/ 520 h 548"/>
                <a:gd name="T70" fmla="*/ 168 w 297"/>
                <a:gd name="T71" fmla="*/ 517 h 548"/>
                <a:gd name="T72" fmla="*/ 196 w 297"/>
                <a:gd name="T73" fmla="*/ 502 h 548"/>
                <a:gd name="T74" fmla="*/ 226 w 297"/>
                <a:gd name="T75" fmla="*/ 477 h 548"/>
                <a:gd name="T76" fmla="*/ 245 w 297"/>
                <a:gd name="T77" fmla="*/ 453 h 548"/>
                <a:gd name="T78" fmla="*/ 260 w 297"/>
                <a:gd name="T79" fmla="*/ 431 h 548"/>
                <a:gd name="T80" fmla="*/ 266 w 297"/>
                <a:gd name="T81" fmla="*/ 407 h 548"/>
                <a:gd name="T82" fmla="*/ 281 w 297"/>
                <a:gd name="T83" fmla="*/ 379 h 548"/>
                <a:gd name="T84" fmla="*/ 284 w 297"/>
                <a:gd name="T85" fmla="*/ 352 h 548"/>
                <a:gd name="T86" fmla="*/ 245 w 297"/>
                <a:gd name="T87" fmla="*/ 331 h 548"/>
                <a:gd name="T88" fmla="*/ 245 w 297"/>
                <a:gd name="T89" fmla="*/ 321 h 548"/>
                <a:gd name="T90" fmla="*/ 245 w 297"/>
                <a:gd name="T91" fmla="*/ 300 h 548"/>
                <a:gd name="T92" fmla="*/ 236 w 297"/>
                <a:gd name="T93" fmla="*/ 285 h 548"/>
                <a:gd name="T94" fmla="*/ 229 w 297"/>
                <a:gd name="T95" fmla="*/ 266 h 548"/>
                <a:gd name="T96" fmla="*/ 220 w 297"/>
                <a:gd name="T97" fmla="*/ 257 h 548"/>
                <a:gd name="T98" fmla="*/ 220 w 297"/>
                <a:gd name="T99" fmla="*/ 236 h 548"/>
                <a:gd name="T100" fmla="*/ 220 w 297"/>
                <a:gd name="T101" fmla="*/ 211 h 548"/>
                <a:gd name="T102" fmla="*/ 196 w 297"/>
                <a:gd name="T103" fmla="*/ 181 h 548"/>
                <a:gd name="T104" fmla="*/ 184 w 297"/>
                <a:gd name="T105" fmla="*/ 150 h 548"/>
                <a:gd name="T106" fmla="*/ 190 w 297"/>
                <a:gd name="T107" fmla="*/ 126 h 548"/>
                <a:gd name="T108" fmla="*/ 168 w 297"/>
                <a:gd name="T109" fmla="*/ 95 h 548"/>
                <a:gd name="T110" fmla="*/ 153 w 297"/>
                <a:gd name="T111" fmla="*/ 7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7" h="548">
                  <a:moveTo>
                    <a:pt x="165" y="61"/>
                  </a:moveTo>
                  <a:lnTo>
                    <a:pt x="159" y="61"/>
                  </a:lnTo>
                  <a:lnTo>
                    <a:pt x="159" y="55"/>
                  </a:lnTo>
                  <a:lnTo>
                    <a:pt x="159" y="49"/>
                  </a:lnTo>
                  <a:lnTo>
                    <a:pt x="159" y="46"/>
                  </a:lnTo>
                  <a:lnTo>
                    <a:pt x="159" y="37"/>
                  </a:lnTo>
                  <a:lnTo>
                    <a:pt x="165" y="31"/>
                  </a:lnTo>
                  <a:lnTo>
                    <a:pt x="165" y="25"/>
                  </a:lnTo>
                  <a:lnTo>
                    <a:pt x="159" y="22"/>
                  </a:lnTo>
                  <a:lnTo>
                    <a:pt x="153" y="16"/>
                  </a:lnTo>
                  <a:lnTo>
                    <a:pt x="150" y="16"/>
                  </a:lnTo>
                  <a:lnTo>
                    <a:pt x="135" y="10"/>
                  </a:lnTo>
                  <a:lnTo>
                    <a:pt x="141" y="0"/>
                  </a:lnTo>
                  <a:lnTo>
                    <a:pt x="135" y="0"/>
                  </a:lnTo>
                  <a:lnTo>
                    <a:pt x="129" y="6"/>
                  </a:lnTo>
                  <a:lnTo>
                    <a:pt x="119" y="10"/>
                  </a:lnTo>
                  <a:lnTo>
                    <a:pt x="110" y="10"/>
                  </a:lnTo>
                  <a:lnTo>
                    <a:pt x="104" y="16"/>
                  </a:lnTo>
                  <a:lnTo>
                    <a:pt x="104" y="37"/>
                  </a:lnTo>
                  <a:lnTo>
                    <a:pt x="98" y="46"/>
                  </a:lnTo>
                  <a:lnTo>
                    <a:pt x="98" y="49"/>
                  </a:lnTo>
                  <a:lnTo>
                    <a:pt x="98" y="55"/>
                  </a:lnTo>
                  <a:lnTo>
                    <a:pt x="98" y="61"/>
                  </a:lnTo>
                  <a:lnTo>
                    <a:pt x="95" y="65"/>
                  </a:lnTo>
                  <a:lnTo>
                    <a:pt x="89" y="77"/>
                  </a:lnTo>
                  <a:lnTo>
                    <a:pt x="89" y="80"/>
                  </a:lnTo>
                  <a:lnTo>
                    <a:pt x="83" y="80"/>
                  </a:lnTo>
                  <a:lnTo>
                    <a:pt x="74" y="86"/>
                  </a:lnTo>
                  <a:lnTo>
                    <a:pt x="71" y="77"/>
                  </a:lnTo>
                  <a:lnTo>
                    <a:pt x="64" y="77"/>
                  </a:lnTo>
                  <a:lnTo>
                    <a:pt x="58" y="80"/>
                  </a:lnTo>
                  <a:lnTo>
                    <a:pt x="43" y="80"/>
                  </a:lnTo>
                  <a:lnTo>
                    <a:pt x="40" y="77"/>
                  </a:lnTo>
                  <a:lnTo>
                    <a:pt x="34" y="77"/>
                  </a:lnTo>
                  <a:lnTo>
                    <a:pt x="28" y="77"/>
                  </a:lnTo>
                  <a:lnTo>
                    <a:pt x="25" y="65"/>
                  </a:lnTo>
                  <a:lnTo>
                    <a:pt x="25" y="61"/>
                  </a:lnTo>
                  <a:lnTo>
                    <a:pt x="13" y="55"/>
                  </a:lnTo>
                  <a:lnTo>
                    <a:pt x="9" y="49"/>
                  </a:lnTo>
                  <a:lnTo>
                    <a:pt x="3" y="49"/>
                  </a:lnTo>
                  <a:lnTo>
                    <a:pt x="0" y="61"/>
                  </a:lnTo>
                  <a:lnTo>
                    <a:pt x="0" y="71"/>
                  </a:lnTo>
                  <a:lnTo>
                    <a:pt x="9" y="77"/>
                  </a:lnTo>
                  <a:lnTo>
                    <a:pt x="19" y="80"/>
                  </a:lnTo>
                  <a:lnTo>
                    <a:pt x="19" y="89"/>
                  </a:lnTo>
                  <a:lnTo>
                    <a:pt x="25" y="89"/>
                  </a:lnTo>
                  <a:lnTo>
                    <a:pt x="28" y="95"/>
                  </a:lnTo>
                  <a:lnTo>
                    <a:pt x="34" y="95"/>
                  </a:lnTo>
                  <a:lnTo>
                    <a:pt x="43" y="101"/>
                  </a:lnTo>
                  <a:lnTo>
                    <a:pt x="55" y="104"/>
                  </a:lnTo>
                  <a:lnTo>
                    <a:pt x="58" y="104"/>
                  </a:lnTo>
                  <a:lnTo>
                    <a:pt x="58" y="117"/>
                  </a:lnTo>
                  <a:lnTo>
                    <a:pt x="64" y="120"/>
                  </a:lnTo>
                  <a:lnTo>
                    <a:pt x="64" y="126"/>
                  </a:lnTo>
                  <a:lnTo>
                    <a:pt x="64" y="132"/>
                  </a:lnTo>
                  <a:lnTo>
                    <a:pt x="64" y="135"/>
                  </a:lnTo>
                  <a:lnTo>
                    <a:pt x="64" y="141"/>
                  </a:lnTo>
                  <a:lnTo>
                    <a:pt x="58" y="147"/>
                  </a:lnTo>
                  <a:lnTo>
                    <a:pt x="71" y="147"/>
                  </a:lnTo>
                  <a:lnTo>
                    <a:pt x="71" y="150"/>
                  </a:lnTo>
                  <a:lnTo>
                    <a:pt x="71" y="156"/>
                  </a:lnTo>
                  <a:lnTo>
                    <a:pt x="71" y="159"/>
                  </a:lnTo>
                  <a:lnTo>
                    <a:pt x="74" y="165"/>
                  </a:lnTo>
                  <a:lnTo>
                    <a:pt x="74" y="172"/>
                  </a:lnTo>
                  <a:lnTo>
                    <a:pt x="80" y="175"/>
                  </a:lnTo>
                  <a:lnTo>
                    <a:pt x="74" y="181"/>
                  </a:lnTo>
                  <a:lnTo>
                    <a:pt x="74" y="190"/>
                  </a:lnTo>
                  <a:lnTo>
                    <a:pt x="74" y="202"/>
                  </a:lnTo>
                  <a:lnTo>
                    <a:pt x="74" y="205"/>
                  </a:lnTo>
                  <a:lnTo>
                    <a:pt x="80" y="214"/>
                  </a:lnTo>
                  <a:lnTo>
                    <a:pt x="83" y="220"/>
                  </a:lnTo>
                  <a:lnTo>
                    <a:pt x="83" y="230"/>
                  </a:lnTo>
                  <a:lnTo>
                    <a:pt x="89" y="230"/>
                  </a:lnTo>
                  <a:lnTo>
                    <a:pt x="95" y="236"/>
                  </a:lnTo>
                  <a:lnTo>
                    <a:pt x="104" y="236"/>
                  </a:lnTo>
                  <a:lnTo>
                    <a:pt x="104" y="242"/>
                  </a:lnTo>
                  <a:lnTo>
                    <a:pt x="110" y="245"/>
                  </a:lnTo>
                  <a:lnTo>
                    <a:pt x="110" y="251"/>
                  </a:lnTo>
                  <a:lnTo>
                    <a:pt x="110" y="257"/>
                  </a:lnTo>
                  <a:lnTo>
                    <a:pt x="110" y="266"/>
                  </a:lnTo>
                  <a:lnTo>
                    <a:pt x="110" y="269"/>
                  </a:lnTo>
                  <a:lnTo>
                    <a:pt x="113" y="275"/>
                  </a:lnTo>
                  <a:lnTo>
                    <a:pt x="113" y="282"/>
                  </a:lnTo>
                  <a:lnTo>
                    <a:pt x="110" y="282"/>
                  </a:lnTo>
                  <a:lnTo>
                    <a:pt x="104" y="282"/>
                  </a:lnTo>
                  <a:lnTo>
                    <a:pt x="98" y="282"/>
                  </a:lnTo>
                  <a:lnTo>
                    <a:pt x="98" y="285"/>
                  </a:lnTo>
                  <a:lnTo>
                    <a:pt x="89" y="300"/>
                  </a:lnTo>
                  <a:lnTo>
                    <a:pt x="89" y="306"/>
                  </a:lnTo>
                  <a:lnTo>
                    <a:pt x="83" y="315"/>
                  </a:lnTo>
                  <a:lnTo>
                    <a:pt x="80" y="321"/>
                  </a:lnTo>
                  <a:lnTo>
                    <a:pt x="71" y="331"/>
                  </a:lnTo>
                  <a:lnTo>
                    <a:pt x="71" y="337"/>
                  </a:lnTo>
                  <a:lnTo>
                    <a:pt x="71" y="340"/>
                  </a:lnTo>
                  <a:lnTo>
                    <a:pt x="58" y="346"/>
                  </a:lnTo>
                  <a:lnTo>
                    <a:pt x="58" y="352"/>
                  </a:lnTo>
                  <a:lnTo>
                    <a:pt x="58" y="346"/>
                  </a:lnTo>
                  <a:lnTo>
                    <a:pt x="55" y="352"/>
                  </a:lnTo>
                  <a:lnTo>
                    <a:pt x="49" y="355"/>
                  </a:lnTo>
                  <a:lnTo>
                    <a:pt x="49" y="361"/>
                  </a:lnTo>
                  <a:lnTo>
                    <a:pt x="49" y="370"/>
                  </a:lnTo>
                  <a:lnTo>
                    <a:pt x="40" y="376"/>
                  </a:lnTo>
                  <a:lnTo>
                    <a:pt x="34" y="370"/>
                  </a:lnTo>
                  <a:lnTo>
                    <a:pt x="28" y="370"/>
                  </a:lnTo>
                  <a:lnTo>
                    <a:pt x="28" y="379"/>
                  </a:lnTo>
                  <a:lnTo>
                    <a:pt x="19" y="392"/>
                  </a:lnTo>
                  <a:lnTo>
                    <a:pt x="19" y="401"/>
                  </a:lnTo>
                  <a:lnTo>
                    <a:pt x="19" y="407"/>
                  </a:lnTo>
                  <a:lnTo>
                    <a:pt x="25" y="410"/>
                  </a:lnTo>
                  <a:lnTo>
                    <a:pt x="25" y="422"/>
                  </a:lnTo>
                  <a:lnTo>
                    <a:pt x="19" y="425"/>
                  </a:lnTo>
                  <a:lnTo>
                    <a:pt x="19" y="431"/>
                  </a:lnTo>
                  <a:lnTo>
                    <a:pt x="28" y="438"/>
                  </a:lnTo>
                  <a:lnTo>
                    <a:pt x="28" y="441"/>
                  </a:lnTo>
                  <a:lnTo>
                    <a:pt x="28" y="453"/>
                  </a:lnTo>
                  <a:lnTo>
                    <a:pt x="28" y="465"/>
                  </a:lnTo>
                  <a:lnTo>
                    <a:pt x="28" y="477"/>
                  </a:lnTo>
                  <a:lnTo>
                    <a:pt x="19" y="480"/>
                  </a:lnTo>
                  <a:lnTo>
                    <a:pt x="19" y="493"/>
                  </a:lnTo>
                  <a:lnTo>
                    <a:pt x="19" y="496"/>
                  </a:lnTo>
                  <a:lnTo>
                    <a:pt x="28" y="511"/>
                  </a:lnTo>
                  <a:lnTo>
                    <a:pt x="43" y="511"/>
                  </a:lnTo>
                  <a:lnTo>
                    <a:pt x="49" y="517"/>
                  </a:lnTo>
                  <a:lnTo>
                    <a:pt x="58" y="517"/>
                  </a:lnTo>
                  <a:lnTo>
                    <a:pt x="64" y="517"/>
                  </a:lnTo>
                  <a:lnTo>
                    <a:pt x="71" y="526"/>
                  </a:lnTo>
                  <a:lnTo>
                    <a:pt x="71" y="535"/>
                  </a:lnTo>
                  <a:lnTo>
                    <a:pt x="74" y="541"/>
                  </a:lnTo>
                  <a:lnTo>
                    <a:pt x="80" y="548"/>
                  </a:lnTo>
                  <a:lnTo>
                    <a:pt x="95" y="548"/>
                  </a:lnTo>
                  <a:lnTo>
                    <a:pt x="98" y="548"/>
                  </a:lnTo>
                  <a:lnTo>
                    <a:pt x="104" y="535"/>
                  </a:lnTo>
                  <a:lnTo>
                    <a:pt x="110" y="532"/>
                  </a:lnTo>
                  <a:lnTo>
                    <a:pt x="113" y="541"/>
                  </a:lnTo>
                  <a:lnTo>
                    <a:pt x="119" y="535"/>
                  </a:lnTo>
                  <a:lnTo>
                    <a:pt x="126" y="532"/>
                  </a:lnTo>
                  <a:lnTo>
                    <a:pt x="135" y="526"/>
                  </a:lnTo>
                  <a:lnTo>
                    <a:pt x="150" y="520"/>
                  </a:lnTo>
                  <a:lnTo>
                    <a:pt x="153" y="520"/>
                  </a:lnTo>
                  <a:lnTo>
                    <a:pt x="159" y="520"/>
                  </a:lnTo>
                  <a:lnTo>
                    <a:pt x="159" y="517"/>
                  </a:lnTo>
                  <a:lnTo>
                    <a:pt x="159" y="511"/>
                  </a:lnTo>
                  <a:lnTo>
                    <a:pt x="165" y="505"/>
                  </a:lnTo>
                  <a:lnTo>
                    <a:pt x="168" y="517"/>
                  </a:lnTo>
                  <a:lnTo>
                    <a:pt x="174" y="511"/>
                  </a:lnTo>
                  <a:lnTo>
                    <a:pt x="184" y="505"/>
                  </a:lnTo>
                  <a:lnTo>
                    <a:pt x="190" y="496"/>
                  </a:lnTo>
                  <a:lnTo>
                    <a:pt x="196" y="502"/>
                  </a:lnTo>
                  <a:lnTo>
                    <a:pt x="205" y="502"/>
                  </a:lnTo>
                  <a:lnTo>
                    <a:pt x="211" y="502"/>
                  </a:lnTo>
                  <a:lnTo>
                    <a:pt x="214" y="496"/>
                  </a:lnTo>
                  <a:lnTo>
                    <a:pt x="226" y="477"/>
                  </a:lnTo>
                  <a:lnTo>
                    <a:pt x="229" y="471"/>
                  </a:lnTo>
                  <a:lnTo>
                    <a:pt x="236" y="462"/>
                  </a:lnTo>
                  <a:lnTo>
                    <a:pt x="242" y="456"/>
                  </a:lnTo>
                  <a:lnTo>
                    <a:pt x="245" y="453"/>
                  </a:lnTo>
                  <a:lnTo>
                    <a:pt x="251" y="441"/>
                  </a:lnTo>
                  <a:lnTo>
                    <a:pt x="254" y="425"/>
                  </a:lnTo>
                  <a:lnTo>
                    <a:pt x="254" y="431"/>
                  </a:lnTo>
                  <a:lnTo>
                    <a:pt x="260" y="431"/>
                  </a:lnTo>
                  <a:lnTo>
                    <a:pt x="266" y="425"/>
                  </a:lnTo>
                  <a:lnTo>
                    <a:pt x="260" y="422"/>
                  </a:lnTo>
                  <a:lnTo>
                    <a:pt x="266" y="416"/>
                  </a:lnTo>
                  <a:lnTo>
                    <a:pt x="266" y="407"/>
                  </a:lnTo>
                  <a:lnTo>
                    <a:pt x="269" y="401"/>
                  </a:lnTo>
                  <a:lnTo>
                    <a:pt x="275" y="395"/>
                  </a:lnTo>
                  <a:lnTo>
                    <a:pt x="275" y="392"/>
                  </a:lnTo>
                  <a:lnTo>
                    <a:pt x="281" y="379"/>
                  </a:lnTo>
                  <a:lnTo>
                    <a:pt x="291" y="376"/>
                  </a:lnTo>
                  <a:lnTo>
                    <a:pt x="297" y="367"/>
                  </a:lnTo>
                  <a:lnTo>
                    <a:pt x="291" y="355"/>
                  </a:lnTo>
                  <a:lnTo>
                    <a:pt x="284" y="352"/>
                  </a:lnTo>
                  <a:lnTo>
                    <a:pt x="269" y="346"/>
                  </a:lnTo>
                  <a:lnTo>
                    <a:pt x="254" y="340"/>
                  </a:lnTo>
                  <a:lnTo>
                    <a:pt x="251" y="337"/>
                  </a:lnTo>
                  <a:lnTo>
                    <a:pt x="245" y="331"/>
                  </a:lnTo>
                  <a:lnTo>
                    <a:pt x="242" y="331"/>
                  </a:lnTo>
                  <a:lnTo>
                    <a:pt x="236" y="321"/>
                  </a:lnTo>
                  <a:lnTo>
                    <a:pt x="242" y="321"/>
                  </a:lnTo>
                  <a:lnTo>
                    <a:pt x="245" y="321"/>
                  </a:lnTo>
                  <a:lnTo>
                    <a:pt x="251" y="315"/>
                  </a:lnTo>
                  <a:lnTo>
                    <a:pt x="251" y="312"/>
                  </a:lnTo>
                  <a:lnTo>
                    <a:pt x="251" y="306"/>
                  </a:lnTo>
                  <a:lnTo>
                    <a:pt x="245" y="300"/>
                  </a:lnTo>
                  <a:lnTo>
                    <a:pt x="245" y="297"/>
                  </a:lnTo>
                  <a:lnTo>
                    <a:pt x="236" y="297"/>
                  </a:lnTo>
                  <a:lnTo>
                    <a:pt x="236" y="291"/>
                  </a:lnTo>
                  <a:lnTo>
                    <a:pt x="236" y="285"/>
                  </a:lnTo>
                  <a:lnTo>
                    <a:pt x="226" y="282"/>
                  </a:lnTo>
                  <a:lnTo>
                    <a:pt x="236" y="275"/>
                  </a:lnTo>
                  <a:lnTo>
                    <a:pt x="229" y="269"/>
                  </a:lnTo>
                  <a:lnTo>
                    <a:pt x="229" y="266"/>
                  </a:lnTo>
                  <a:lnTo>
                    <a:pt x="226" y="269"/>
                  </a:lnTo>
                  <a:lnTo>
                    <a:pt x="220" y="266"/>
                  </a:lnTo>
                  <a:lnTo>
                    <a:pt x="220" y="260"/>
                  </a:lnTo>
                  <a:lnTo>
                    <a:pt x="220" y="257"/>
                  </a:lnTo>
                  <a:lnTo>
                    <a:pt x="220" y="251"/>
                  </a:lnTo>
                  <a:lnTo>
                    <a:pt x="214" y="245"/>
                  </a:lnTo>
                  <a:lnTo>
                    <a:pt x="214" y="242"/>
                  </a:lnTo>
                  <a:lnTo>
                    <a:pt x="220" y="236"/>
                  </a:lnTo>
                  <a:lnTo>
                    <a:pt x="214" y="227"/>
                  </a:lnTo>
                  <a:lnTo>
                    <a:pt x="220" y="220"/>
                  </a:lnTo>
                  <a:lnTo>
                    <a:pt x="220" y="214"/>
                  </a:lnTo>
                  <a:lnTo>
                    <a:pt x="220" y="211"/>
                  </a:lnTo>
                  <a:lnTo>
                    <a:pt x="214" y="202"/>
                  </a:lnTo>
                  <a:lnTo>
                    <a:pt x="211" y="190"/>
                  </a:lnTo>
                  <a:lnTo>
                    <a:pt x="205" y="184"/>
                  </a:lnTo>
                  <a:lnTo>
                    <a:pt x="196" y="181"/>
                  </a:lnTo>
                  <a:lnTo>
                    <a:pt x="196" y="175"/>
                  </a:lnTo>
                  <a:lnTo>
                    <a:pt x="190" y="172"/>
                  </a:lnTo>
                  <a:lnTo>
                    <a:pt x="184" y="159"/>
                  </a:lnTo>
                  <a:lnTo>
                    <a:pt x="184" y="150"/>
                  </a:lnTo>
                  <a:lnTo>
                    <a:pt x="184" y="147"/>
                  </a:lnTo>
                  <a:lnTo>
                    <a:pt x="184" y="135"/>
                  </a:lnTo>
                  <a:lnTo>
                    <a:pt x="190" y="132"/>
                  </a:lnTo>
                  <a:lnTo>
                    <a:pt x="190" y="126"/>
                  </a:lnTo>
                  <a:lnTo>
                    <a:pt x="190" y="117"/>
                  </a:lnTo>
                  <a:lnTo>
                    <a:pt x="181" y="104"/>
                  </a:lnTo>
                  <a:lnTo>
                    <a:pt x="168" y="101"/>
                  </a:lnTo>
                  <a:lnTo>
                    <a:pt x="168" y="95"/>
                  </a:lnTo>
                  <a:lnTo>
                    <a:pt x="165" y="89"/>
                  </a:lnTo>
                  <a:lnTo>
                    <a:pt x="159" y="86"/>
                  </a:lnTo>
                  <a:lnTo>
                    <a:pt x="153" y="80"/>
                  </a:lnTo>
                  <a:lnTo>
                    <a:pt x="153" y="77"/>
                  </a:lnTo>
                  <a:lnTo>
                    <a:pt x="159" y="71"/>
                  </a:lnTo>
                  <a:lnTo>
                    <a:pt x="159" y="65"/>
                  </a:lnTo>
                  <a:lnTo>
                    <a:pt x="165" y="6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05" name="Freeform 124"/>
            <p:cNvSpPr>
              <a:spLocks/>
            </p:cNvSpPr>
            <p:nvPr/>
          </p:nvSpPr>
          <p:spPr bwMode="auto">
            <a:xfrm>
              <a:off x="3904405" y="1837268"/>
              <a:ext cx="628651" cy="1159933"/>
            </a:xfrm>
            <a:custGeom>
              <a:avLst/>
              <a:gdLst>
                <a:gd name="T0" fmla="*/ 159 w 297"/>
                <a:gd name="T1" fmla="*/ 49 h 548"/>
                <a:gd name="T2" fmla="*/ 165 w 297"/>
                <a:gd name="T3" fmla="*/ 25 h 548"/>
                <a:gd name="T4" fmla="*/ 135 w 297"/>
                <a:gd name="T5" fmla="*/ 10 h 548"/>
                <a:gd name="T6" fmla="*/ 119 w 297"/>
                <a:gd name="T7" fmla="*/ 10 h 548"/>
                <a:gd name="T8" fmla="*/ 98 w 297"/>
                <a:gd name="T9" fmla="*/ 46 h 548"/>
                <a:gd name="T10" fmla="*/ 95 w 297"/>
                <a:gd name="T11" fmla="*/ 65 h 548"/>
                <a:gd name="T12" fmla="*/ 74 w 297"/>
                <a:gd name="T13" fmla="*/ 86 h 548"/>
                <a:gd name="T14" fmla="*/ 43 w 297"/>
                <a:gd name="T15" fmla="*/ 80 h 548"/>
                <a:gd name="T16" fmla="*/ 25 w 297"/>
                <a:gd name="T17" fmla="*/ 65 h 548"/>
                <a:gd name="T18" fmla="*/ 3 w 297"/>
                <a:gd name="T19" fmla="*/ 49 h 548"/>
                <a:gd name="T20" fmla="*/ 19 w 297"/>
                <a:gd name="T21" fmla="*/ 80 h 548"/>
                <a:gd name="T22" fmla="*/ 34 w 297"/>
                <a:gd name="T23" fmla="*/ 95 h 548"/>
                <a:gd name="T24" fmla="*/ 58 w 297"/>
                <a:gd name="T25" fmla="*/ 117 h 548"/>
                <a:gd name="T26" fmla="*/ 64 w 297"/>
                <a:gd name="T27" fmla="*/ 135 h 548"/>
                <a:gd name="T28" fmla="*/ 71 w 297"/>
                <a:gd name="T29" fmla="*/ 150 h 548"/>
                <a:gd name="T30" fmla="*/ 74 w 297"/>
                <a:gd name="T31" fmla="*/ 172 h 548"/>
                <a:gd name="T32" fmla="*/ 74 w 297"/>
                <a:gd name="T33" fmla="*/ 202 h 548"/>
                <a:gd name="T34" fmla="*/ 83 w 297"/>
                <a:gd name="T35" fmla="*/ 230 h 548"/>
                <a:gd name="T36" fmla="*/ 104 w 297"/>
                <a:gd name="T37" fmla="*/ 242 h 548"/>
                <a:gd name="T38" fmla="*/ 110 w 297"/>
                <a:gd name="T39" fmla="*/ 266 h 548"/>
                <a:gd name="T40" fmla="*/ 110 w 297"/>
                <a:gd name="T41" fmla="*/ 282 h 548"/>
                <a:gd name="T42" fmla="*/ 89 w 297"/>
                <a:gd name="T43" fmla="*/ 300 h 548"/>
                <a:gd name="T44" fmla="*/ 71 w 297"/>
                <a:gd name="T45" fmla="*/ 331 h 548"/>
                <a:gd name="T46" fmla="*/ 58 w 297"/>
                <a:gd name="T47" fmla="*/ 352 h 548"/>
                <a:gd name="T48" fmla="*/ 49 w 297"/>
                <a:gd name="T49" fmla="*/ 361 h 548"/>
                <a:gd name="T50" fmla="*/ 28 w 297"/>
                <a:gd name="T51" fmla="*/ 370 h 548"/>
                <a:gd name="T52" fmla="*/ 19 w 297"/>
                <a:gd name="T53" fmla="*/ 407 h 548"/>
                <a:gd name="T54" fmla="*/ 19 w 297"/>
                <a:gd name="T55" fmla="*/ 431 h 548"/>
                <a:gd name="T56" fmla="*/ 28 w 297"/>
                <a:gd name="T57" fmla="*/ 465 h 548"/>
                <a:gd name="T58" fmla="*/ 19 w 297"/>
                <a:gd name="T59" fmla="*/ 496 h 548"/>
                <a:gd name="T60" fmla="*/ 58 w 297"/>
                <a:gd name="T61" fmla="*/ 517 h 548"/>
                <a:gd name="T62" fmla="*/ 74 w 297"/>
                <a:gd name="T63" fmla="*/ 541 h 548"/>
                <a:gd name="T64" fmla="*/ 104 w 297"/>
                <a:gd name="T65" fmla="*/ 535 h 548"/>
                <a:gd name="T66" fmla="*/ 126 w 297"/>
                <a:gd name="T67" fmla="*/ 532 h 548"/>
                <a:gd name="T68" fmla="*/ 159 w 297"/>
                <a:gd name="T69" fmla="*/ 520 h 548"/>
                <a:gd name="T70" fmla="*/ 168 w 297"/>
                <a:gd name="T71" fmla="*/ 517 h 548"/>
                <a:gd name="T72" fmla="*/ 196 w 297"/>
                <a:gd name="T73" fmla="*/ 502 h 548"/>
                <a:gd name="T74" fmla="*/ 226 w 297"/>
                <a:gd name="T75" fmla="*/ 477 h 548"/>
                <a:gd name="T76" fmla="*/ 245 w 297"/>
                <a:gd name="T77" fmla="*/ 453 h 548"/>
                <a:gd name="T78" fmla="*/ 260 w 297"/>
                <a:gd name="T79" fmla="*/ 431 h 548"/>
                <a:gd name="T80" fmla="*/ 266 w 297"/>
                <a:gd name="T81" fmla="*/ 407 h 548"/>
                <a:gd name="T82" fmla="*/ 281 w 297"/>
                <a:gd name="T83" fmla="*/ 379 h 548"/>
                <a:gd name="T84" fmla="*/ 284 w 297"/>
                <a:gd name="T85" fmla="*/ 352 h 548"/>
                <a:gd name="T86" fmla="*/ 245 w 297"/>
                <a:gd name="T87" fmla="*/ 331 h 548"/>
                <a:gd name="T88" fmla="*/ 245 w 297"/>
                <a:gd name="T89" fmla="*/ 321 h 548"/>
                <a:gd name="T90" fmla="*/ 245 w 297"/>
                <a:gd name="T91" fmla="*/ 300 h 548"/>
                <a:gd name="T92" fmla="*/ 236 w 297"/>
                <a:gd name="T93" fmla="*/ 285 h 548"/>
                <a:gd name="T94" fmla="*/ 229 w 297"/>
                <a:gd name="T95" fmla="*/ 266 h 548"/>
                <a:gd name="T96" fmla="*/ 220 w 297"/>
                <a:gd name="T97" fmla="*/ 257 h 548"/>
                <a:gd name="T98" fmla="*/ 220 w 297"/>
                <a:gd name="T99" fmla="*/ 236 h 548"/>
                <a:gd name="T100" fmla="*/ 220 w 297"/>
                <a:gd name="T101" fmla="*/ 211 h 548"/>
                <a:gd name="T102" fmla="*/ 196 w 297"/>
                <a:gd name="T103" fmla="*/ 181 h 548"/>
                <a:gd name="T104" fmla="*/ 184 w 297"/>
                <a:gd name="T105" fmla="*/ 150 h 548"/>
                <a:gd name="T106" fmla="*/ 190 w 297"/>
                <a:gd name="T107" fmla="*/ 126 h 548"/>
                <a:gd name="T108" fmla="*/ 168 w 297"/>
                <a:gd name="T109" fmla="*/ 95 h 548"/>
                <a:gd name="T110" fmla="*/ 153 w 297"/>
                <a:gd name="T111" fmla="*/ 77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7" h="548">
                  <a:moveTo>
                    <a:pt x="165" y="61"/>
                  </a:moveTo>
                  <a:lnTo>
                    <a:pt x="159" y="61"/>
                  </a:lnTo>
                  <a:lnTo>
                    <a:pt x="159" y="55"/>
                  </a:lnTo>
                  <a:lnTo>
                    <a:pt x="159" y="49"/>
                  </a:lnTo>
                  <a:lnTo>
                    <a:pt x="159" y="46"/>
                  </a:lnTo>
                  <a:lnTo>
                    <a:pt x="159" y="37"/>
                  </a:lnTo>
                  <a:lnTo>
                    <a:pt x="165" y="31"/>
                  </a:lnTo>
                  <a:lnTo>
                    <a:pt x="165" y="25"/>
                  </a:lnTo>
                  <a:lnTo>
                    <a:pt x="159" y="22"/>
                  </a:lnTo>
                  <a:lnTo>
                    <a:pt x="153" y="16"/>
                  </a:lnTo>
                  <a:lnTo>
                    <a:pt x="150" y="16"/>
                  </a:lnTo>
                  <a:lnTo>
                    <a:pt x="135" y="10"/>
                  </a:lnTo>
                  <a:lnTo>
                    <a:pt x="141" y="0"/>
                  </a:lnTo>
                  <a:lnTo>
                    <a:pt x="135" y="0"/>
                  </a:lnTo>
                  <a:lnTo>
                    <a:pt x="129" y="6"/>
                  </a:lnTo>
                  <a:lnTo>
                    <a:pt x="119" y="10"/>
                  </a:lnTo>
                  <a:lnTo>
                    <a:pt x="110" y="10"/>
                  </a:lnTo>
                  <a:lnTo>
                    <a:pt x="104" y="16"/>
                  </a:lnTo>
                  <a:lnTo>
                    <a:pt x="104" y="37"/>
                  </a:lnTo>
                  <a:lnTo>
                    <a:pt x="98" y="46"/>
                  </a:lnTo>
                  <a:lnTo>
                    <a:pt x="98" y="49"/>
                  </a:lnTo>
                  <a:lnTo>
                    <a:pt x="98" y="55"/>
                  </a:lnTo>
                  <a:lnTo>
                    <a:pt x="98" y="61"/>
                  </a:lnTo>
                  <a:lnTo>
                    <a:pt x="95" y="65"/>
                  </a:lnTo>
                  <a:lnTo>
                    <a:pt x="89" y="77"/>
                  </a:lnTo>
                  <a:lnTo>
                    <a:pt x="89" y="80"/>
                  </a:lnTo>
                  <a:lnTo>
                    <a:pt x="83" y="80"/>
                  </a:lnTo>
                  <a:lnTo>
                    <a:pt x="74" y="86"/>
                  </a:lnTo>
                  <a:lnTo>
                    <a:pt x="71" y="77"/>
                  </a:lnTo>
                  <a:lnTo>
                    <a:pt x="64" y="77"/>
                  </a:lnTo>
                  <a:lnTo>
                    <a:pt x="58" y="80"/>
                  </a:lnTo>
                  <a:lnTo>
                    <a:pt x="43" y="80"/>
                  </a:lnTo>
                  <a:lnTo>
                    <a:pt x="40" y="77"/>
                  </a:lnTo>
                  <a:lnTo>
                    <a:pt x="34" y="77"/>
                  </a:lnTo>
                  <a:lnTo>
                    <a:pt x="28" y="77"/>
                  </a:lnTo>
                  <a:lnTo>
                    <a:pt x="25" y="65"/>
                  </a:lnTo>
                  <a:lnTo>
                    <a:pt x="25" y="61"/>
                  </a:lnTo>
                  <a:lnTo>
                    <a:pt x="13" y="55"/>
                  </a:lnTo>
                  <a:lnTo>
                    <a:pt x="9" y="49"/>
                  </a:lnTo>
                  <a:lnTo>
                    <a:pt x="3" y="49"/>
                  </a:lnTo>
                  <a:lnTo>
                    <a:pt x="0" y="61"/>
                  </a:lnTo>
                  <a:lnTo>
                    <a:pt x="0" y="71"/>
                  </a:lnTo>
                  <a:lnTo>
                    <a:pt x="9" y="77"/>
                  </a:lnTo>
                  <a:lnTo>
                    <a:pt x="19" y="80"/>
                  </a:lnTo>
                  <a:lnTo>
                    <a:pt x="19" y="89"/>
                  </a:lnTo>
                  <a:lnTo>
                    <a:pt x="25" y="89"/>
                  </a:lnTo>
                  <a:lnTo>
                    <a:pt x="28" y="95"/>
                  </a:lnTo>
                  <a:lnTo>
                    <a:pt x="34" y="95"/>
                  </a:lnTo>
                  <a:lnTo>
                    <a:pt x="43" y="101"/>
                  </a:lnTo>
                  <a:lnTo>
                    <a:pt x="55" y="104"/>
                  </a:lnTo>
                  <a:lnTo>
                    <a:pt x="58" y="104"/>
                  </a:lnTo>
                  <a:lnTo>
                    <a:pt x="58" y="117"/>
                  </a:lnTo>
                  <a:lnTo>
                    <a:pt x="64" y="120"/>
                  </a:lnTo>
                  <a:lnTo>
                    <a:pt x="64" y="126"/>
                  </a:lnTo>
                  <a:lnTo>
                    <a:pt x="64" y="132"/>
                  </a:lnTo>
                  <a:lnTo>
                    <a:pt x="64" y="135"/>
                  </a:lnTo>
                  <a:lnTo>
                    <a:pt x="64" y="141"/>
                  </a:lnTo>
                  <a:lnTo>
                    <a:pt x="58" y="147"/>
                  </a:lnTo>
                  <a:lnTo>
                    <a:pt x="71" y="147"/>
                  </a:lnTo>
                  <a:lnTo>
                    <a:pt x="71" y="150"/>
                  </a:lnTo>
                  <a:lnTo>
                    <a:pt x="71" y="156"/>
                  </a:lnTo>
                  <a:lnTo>
                    <a:pt x="71" y="159"/>
                  </a:lnTo>
                  <a:lnTo>
                    <a:pt x="74" y="165"/>
                  </a:lnTo>
                  <a:lnTo>
                    <a:pt x="74" y="172"/>
                  </a:lnTo>
                  <a:lnTo>
                    <a:pt x="80" y="175"/>
                  </a:lnTo>
                  <a:lnTo>
                    <a:pt x="74" y="181"/>
                  </a:lnTo>
                  <a:lnTo>
                    <a:pt x="74" y="190"/>
                  </a:lnTo>
                  <a:lnTo>
                    <a:pt x="74" y="202"/>
                  </a:lnTo>
                  <a:lnTo>
                    <a:pt x="74" y="205"/>
                  </a:lnTo>
                  <a:lnTo>
                    <a:pt x="80" y="214"/>
                  </a:lnTo>
                  <a:lnTo>
                    <a:pt x="83" y="220"/>
                  </a:lnTo>
                  <a:lnTo>
                    <a:pt x="83" y="230"/>
                  </a:lnTo>
                  <a:lnTo>
                    <a:pt x="89" y="230"/>
                  </a:lnTo>
                  <a:lnTo>
                    <a:pt x="95" y="236"/>
                  </a:lnTo>
                  <a:lnTo>
                    <a:pt x="104" y="236"/>
                  </a:lnTo>
                  <a:lnTo>
                    <a:pt x="104" y="242"/>
                  </a:lnTo>
                  <a:lnTo>
                    <a:pt x="110" y="245"/>
                  </a:lnTo>
                  <a:lnTo>
                    <a:pt x="110" y="251"/>
                  </a:lnTo>
                  <a:lnTo>
                    <a:pt x="110" y="257"/>
                  </a:lnTo>
                  <a:lnTo>
                    <a:pt x="110" y="266"/>
                  </a:lnTo>
                  <a:lnTo>
                    <a:pt x="110" y="269"/>
                  </a:lnTo>
                  <a:lnTo>
                    <a:pt x="113" y="275"/>
                  </a:lnTo>
                  <a:lnTo>
                    <a:pt x="113" y="282"/>
                  </a:lnTo>
                  <a:lnTo>
                    <a:pt x="110" y="282"/>
                  </a:lnTo>
                  <a:lnTo>
                    <a:pt x="104" y="282"/>
                  </a:lnTo>
                  <a:lnTo>
                    <a:pt x="98" y="282"/>
                  </a:lnTo>
                  <a:lnTo>
                    <a:pt x="98" y="285"/>
                  </a:lnTo>
                  <a:lnTo>
                    <a:pt x="89" y="300"/>
                  </a:lnTo>
                  <a:lnTo>
                    <a:pt x="89" y="306"/>
                  </a:lnTo>
                  <a:lnTo>
                    <a:pt x="83" y="315"/>
                  </a:lnTo>
                  <a:lnTo>
                    <a:pt x="80" y="321"/>
                  </a:lnTo>
                  <a:lnTo>
                    <a:pt x="71" y="331"/>
                  </a:lnTo>
                  <a:lnTo>
                    <a:pt x="71" y="337"/>
                  </a:lnTo>
                  <a:lnTo>
                    <a:pt x="71" y="340"/>
                  </a:lnTo>
                  <a:lnTo>
                    <a:pt x="58" y="346"/>
                  </a:lnTo>
                  <a:lnTo>
                    <a:pt x="58" y="352"/>
                  </a:lnTo>
                  <a:lnTo>
                    <a:pt x="58" y="346"/>
                  </a:lnTo>
                  <a:lnTo>
                    <a:pt x="55" y="352"/>
                  </a:lnTo>
                  <a:lnTo>
                    <a:pt x="49" y="355"/>
                  </a:lnTo>
                  <a:lnTo>
                    <a:pt x="49" y="361"/>
                  </a:lnTo>
                  <a:lnTo>
                    <a:pt x="49" y="370"/>
                  </a:lnTo>
                  <a:lnTo>
                    <a:pt x="40" y="376"/>
                  </a:lnTo>
                  <a:lnTo>
                    <a:pt x="34" y="370"/>
                  </a:lnTo>
                  <a:lnTo>
                    <a:pt x="28" y="370"/>
                  </a:lnTo>
                  <a:lnTo>
                    <a:pt x="28" y="379"/>
                  </a:lnTo>
                  <a:lnTo>
                    <a:pt x="19" y="392"/>
                  </a:lnTo>
                  <a:lnTo>
                    <a:pt x="19" y="401"/>
                  </a:lnTo>
                  <a:lnTo>
                    <a:pt x="19" y="407"/>
                  </a:lnTo>
                  <a:lnTo>
                    <a:pt x="25" y="410"/>
                  </a:lnTo>
                  <a:lnTo>
                    <a:pt x="25" y="422"/>
                  </a:lnTo>
                  <a:lnTo>
                    <a:pt x="19" y="425"/>
                  </a:lnTo>
                  <a:lnTo>
                    <a:pt x="19" y="431"/>
                  </a:lnTo>
                  <a:lnTo>
                    <a:pt x="28" y="438"/>
                  </a:lnTo>
                  <a:lnTo>
                    <a:pt x="28" y="441"/>
                  </a:lnTo>
                  <a:lnTo>
                    <a:pt x="28" y="453"/>
                  </a:lnTo>
                  <a:lnTo>
                    <a:pt x="28" y="465"/>
                  </a:lnTo>
                  <a:lnTo>
                    <a:pt x="28" y="477"/>
                  </a:lnTo>
                  <a:lnTo>
                    <a:pt x="19" y="480"/>
                  </a:lnTo>
                  <a:lnTo>
                    <a:pt x="19" y="493"/>
                  </a:lnTo>
                  <a:lnTo>
                    <a:pt x="19" y="496"/>
                  </a:lnTo>
                  <a:lnTo>
                    <a:pt x="28" y="511"/>
                  </a:lnTo>
                  <a:lnTo>
                    <a:pt x="43" y="511"/>
                  </a:lnTo>
                  <a:lnTo>
                    <a:pt x="49" y="517"/>
                  </a:lnTo>
                  <a:lnTo>
                    <a:pt x="58" y="517"/>
                  </a:lnTo>
                  <a:lnTo>
                    <a:pt x="64" y="517"/>
                  </a:lnTo>
                  <a:lnTo>
                    <a:pt x="71" y="526"/>
                  </a:lnTo>
                  <a:lnTo>
                    <a:pt x="71" y="535"/>
                  </a:lnTo>
                  <a:lnTo>
                    <a:pt x="74" y="541"/>
                  </a:lnTo>
                  <a:lnTo>
                    <a:pt x="80" y="548"/>
                  </a:lnTo>
                  <a:lnTo>
                    <a:pt x="95" y="548"/>
                  </a:lnTo>
                  <a:lnTo>
                    <a:pt x="98" y="548"/>
                  </a:lnTo>
                  <a:lnTo>
                    <a:pt x="104" y="535"/>
                  </a:lnTo>
                  <a:lnTo>
                    <a:pt x="110" y="532"/>
                  </a:lnTo>
                  <a:lnTo>
                    <a:pt x="113" y="541"/>
                  </a:lnTo>
                  <a:lnTo>
                    <a:pt x="119" y="535"/>
                  </a:lnTo>
                  <a:lnTo>
                    <a:pt x="126" y="532"/>
                  </a:lnTo>
                  <a:lnTo>
                    <a:pt x="135" y="526"/>
                  </a:lnTo>
                  <a:lnTo>
                    <a:pt x="150" y="520"/>
                  </a:lnTo>
                  <a:lnTo>
                    <a:pt x="153" y="520"/>
                  </a:lnTo>
                  <a:lnTo>
                    <a:pt x="159" y="520"/>
                  </a:lnTo>
                  <a:lnTo>
                    <a:pt x="159" y="517"/>
                  </a:lnTo>
                  <a:lnTo>
                    <a:pt x="159" y="511"/>
                  </a:lnTo>
                  <a:lnTo>
                    <a:pt x="165" y="505"/>
                  </a:lnTo>
                  <a:lnTo>
                    <a:pt x="168" y="517"/>
                  </a:lnTo>
                  <a:lnTo>
                    <a:pt x="174" y="511"/>
                  </a:lnTo>
                  <a:lnTo>
                    <a:pt x="184" y="505"/>
                  </a:lnTo>
                  <a:lnTo>
                    <a:pt x="190" y="496"/>
                  </a:lnTo>
                  <a:lnTo>
                    <a:pt x="196" y="502"/>
                  </a:lnTo>
                  <a:lnTo>
                    <a:pt x="205" y="502"/>
                  </a:lnTo>
                  <a:lnTo>
                    <a:pt x="211" y="502"/>
                  </a:lnTo>
                  <a:lnTo>
                    <a:pt x="214" y="496"/>
                  </a:lnTo>
                  <a:lnTo>
                    <a:pt x="226" y="477"/>
                  </a:lnTo>
                  <a:lnTo>
                    <a:pt x="229" y="471"/>
                  </a:lnTo>
                  <a:lnTo>
                    <a:pt x="236" y="462"/>
                  </a:lnTo>
                  <a:lnTo>
                    <a:pt x="242" y="456"/>
                  </a:lnTo>
                  <a:lnTo>
                    <a:pt x="245" y="453"/>
                  </a:lnTo>
                  <a:lnTo>
                    <a:pt x="251" y="441"/>
                  </a:lnTo>
                  <a:lnTo>
                    <a:pt x="254" y="425"/>
                  </a:lnTo>
                  <a:lnTo>
                    <a:pt x="254" y="431"/>
                  </a:lnTo>
                  <a:lnTo>
                    <a:pt x="260" y="431"/>
                  </a:lnTo>
                  <a:lnTo>
                    <a:pt x="266" y="425"/>
                  </a:lnTo>
                  <a:lnTo>
                    <a:pt x="260" y="422"/>
                  </a:lnTo>
                  <a:lnTo>
                    <a:pt x="266" y="416"/>
                  </a:lnTo>
                  <a:lnTo>
                    <a:pt x="266" y="407"/>
                  </a:lnTo>
                  <a:lnTo>
                    <a:pt x="269" y="401"/>
                  </a:lnTo>
                  <a:lnTo>
                    <a:pt x="275" y="395"/>
                  </a:lnTo>
                  <a:lnTo>
                    <a:pt x="275" y="392"/>
                  </a:lnTo>
                  <a:lnTo>
                    <a:pt x="281" y="379"/>
                  </a:lnTo>
                  <a:lnTo>
                    <a:pt x="291" y="376"/>
                  </a:lnTo>
                  <a:lnTo>
                    <a:pt x="297" y="367"/>
                  </a:lnTo>
                  <a:lnTo>
                    <a:pt x="291" y="355"/>
                  </a:lnTo>
                  <a:lnTo>
                    <a:pt x="284" y="352"/>
                  </a:lnTo>
                  <a:lnTo>
                    <a:pt x="269" y="346"/>
                  </a:lnTo>
                  <a:lnTo>
                    <a:pt x="254" y="340"/>
                  </a:lnTo>
                  <a:lnTo>
                    <a:pt x="251" y="337"/>
                  </a:lnTo>
                  <a:lnTo>
                    <a:pt x="245" y="331"/>
                  </a:lnTo>
                  <a:lnTo>
                    <a:pt x="242" y="331"/>
                  </a:lnTo>
                  <a:lnTo>
                    <a:pt x="236" y="321"/>
                  </a:lnTo>
                  <a:lnTo>
                    <a:pt x="242" y="321"/>
                  </a:lnTo>
                  <a:lnTo>
                    <a:pt x="245" y="321"/>
                  </a:lnTo>
                  <a:lnTo>
                    <a:pt x="251" y="315"/>
                  </a:lnTo>
                  <a:lnTo>
                    <a:pt x="251" y="312"/>
                  </a:lnTo>
                  <a:lnTo>
                    <a:pt x="251" y="306"/>
                  </a:lnTo>
                  <a:lnTo>
                    <a:pt x="245" y="300"/>
                  </a:lnTo>
                  <a:lnTo>
                    <a:pt x="245" y="297"/>
                  </a:lnTo>
                  <a:lnTo>
                    <a:pt x="236" y="297"/>
                  </a:lnTo>
                  <a:lnTo>
                    <a:pt x="236" y="291"/>
                  </a:lnTo>
                  <a:lnTo>
                    <a:pt x="236" y="285"/>
                  </a:lnTo>
                  <a:lnTo>
                    <a:pt x="226" y="282"/>
                  </a:lnTo>
                  <a:lnTo>
                    <a:pt x="236" y="275"/>
                  </a:lnTo>
                  <a:lnTo>
                    <a:pt x="229" y="269"/>
                  </a:lnTo>
                  <a:lnTo>
                    <a:pt x="229" y="266"/>
                  </a:lnTo>
                  <a:lnTo>
                    <a:pt x="226" y="269"/>
                  </a:lnTo>
                  <a:lnTo>
                    <a:pt x="220" y="266"/>
                  </a:lnTo>
                  <a:lnTo>
                    <a:pt x="220" y="260"/>
                  </a:lnTo>
                  <a:lnTo>
                    <a:pt x="220" y="257"/>
                  </a:lnTo>
                  <a:lnTo>
                    <a:pt x="220" y="251"/>
                  </a:lnTo>
                  <a:lnTo>
                    <a:pt x="214" y="245"/>
                  </a:lnTo>
                  <a:lnTo>
                    <a:pt x="214" y="242"/>
                  </a:lnTo>
                  <a:lnTo>
                    <a:pt x="220" y="236"/>
                  </a:lnTo>
                  <a:lnTo>
                    <a:pt x="214" y="227"/>
                  </a:lnTo>
                  <a:lnTo>
                    <a:pt x="220" y="220"/>
                  </a:lnTo>
                  <a:lnTo>
                    <a:pt x="220" y="214"/>
                  </a:lnTo>
                  <a:lnTo>
                    <a:pt x="220" y="211"/>
                  </a:lnTo>
                  <a:lnTo>
                    <a:pt x="214" y="202"/>
                  </a:lnTo>
                  <a:lnTo>
                    <a:pt x="211" y="190"/>
                  </a:lnTo>
                  <a:lnTo>
                    <a:pt x="205" y="184"/>
                  </a:lnTo>
                  <a:lnTo>
                    <a:pt x="196" y="181"/>
                  </a:lnTo>
                  <a:lnTo>
                    <a:pt x="196" y="175"/>
                  </a:lnTo>
                  <a:lnTo>
                    <a:pt x="190" y="172"/>
                  </a:lnTo>
                  <a:lnTo>
                    <a:pt x="184" y="159"/>
                  </a:lnTo>
                  <a:lnTo>
                    <a:pt x="184" y="150"/>
                  </a:lnTo>
                  <a:lnTo>
                    <a:pt x="184" y="147"/>
                  </a:lnTo>
                  <a:lnTo>
                    <a:pt x="184" y="135"/>
                  </a:lnTo>
                  <a:lnTo>
                    <a:pt x="190" y="132"/>
                  </a:lnTo>
                  <a:lnTo>
                    <a:pt x="190" y="126"/>
                  </a:lnTo>
                  <a:lnTo>
                    <a:pt x="190" y="117"/>
                  </a:lnTo>
                  <a:lnTo>
                    <a:pt x="181" y="104"/>
                  </a:lnTo>
                  <a:lnTo>
                    <a:pt x="168" y="101"/>
                  </a:lnTo>
                  <a:lnTo>
                    <a:pt x="168" y="95"/>
                  </a:lnTo>
                  <a:lnTo>
                    <a:pt x="165" y="89"/>
                  </a:lnTo>
                  <a:lnTo>
                    <a:pt x="159" y="86"/>
                  </a:lnTo>
                  <a:lnTo>
                    <a:pt x="153" y="80"/>
                  </a:lnTo>
                  <a:lnTo>
                    <a:pt x="153" y="77"/>
                  </a:lnTo>
                  <a:lnTo>
                    <a:pt x="159" y="71"/>
                  </a:lnTo>
                  <a:lnTo>
                    <a:pt x="159" y="65"/>
                  </a:lnTo>
                  <a:lnTo>
                    <a:pt x="165" y="6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06" name="Freeform 125"/>
            <p:cNvSpPr>
              <a:spLocks/>
            </p:cNvSpPr>
            <p:nvPr/>
          </p:nvSpPr>
          <p:spPr bwMode="auto">
            <a:xfrm>
              <a:off x="4067389" y="4762501"/>
              <a:ext cx="554567" cy="349251"/>
            </a:xfrm>
            <a:custGeom>
              <a:avLst/>
              <a:gdLst>
                <a:gd name="T0" fmla="*/ 42 w 262"/>
                <a:gd name="T1" fmla="*/ 162 h 165"/>
                <a:gd name="T2" fmla="*/ 61 w 262"/>
                <a:gd name="T3" fmla="*/ 162 h 165"/>
                <a:gd name="T4" fmla="*/ 76 w 262"/>
                <a:gd name="T5" fmla="*/ 165 h 165"/>
                <a:gd name="T6" fmla="*/ 85 w 262"/>
                <a:gd name="T7" fmla="*/ 156 h 165"/>
                <a:gd name="T8" fmla="*/ 97 w 262"/>
                <a:gd name="T9" fmla="*/ 150 h 165"/>
                <a:gd name="T10" fmla="*/ 100 w 262"/>
                <a:gd name="T11" fmla="*/ 150 h 165"/>
                <a:gd name="T12" fmla="*/ 113 w 262"/>
                <a:gd name="T13" fmla="*/ 156 h 165"/>
                <a:gd name="T14" fmla="*/ 116 w 262"/>
                <a:gd name="T15" fmla="*/ 162 h 165"/>
                <a:gd name="T16" fmla="*/ 131 w 262"/>
                <a:gd name="T17" fmla="*/ 156 h 165"/>
                <a:gd name="T18" fmla="*/ 146 w 262"/>
                <a:gd name="T19" fmla="*/ 156 h 165"/>
                <a:gd name="T20" fmla="*/ 162 w 262"/>
                <a:gd name="T21" fmla="*/ 150 h 165"/>
                <a:gd name="T22" fmla="*/ 177 w 262"/>
                <a:gd name="T23" fmla="*/ 147 h 165"/>
                <a:gd name="T24" fmla="*/ 171 w 262"/>
                <a:gd name="T25" fmla="*/ 135 h 165"/>
                <a:gd name="T26" fmla="*/ 183 w 262"/>
                <a:gd name="T27" fmla="*/ 135 h 165"/>
                <a:gd name="T28" fmla="*/ 189 w 262"/>
                <a:gd name="T29" fmla="*/ 132 h 165"/>
                <a:gd name="T30" fmla="*/ 195 w 262"/>
                <a:gd name="T31" fmla="*/ 122 h 165"/>
                <a:gd name="T32" fmla="*/ 201 w 262"/>
                <a:gd name="T33" fmla="*/ 116 h 165"/>
                <a:gd name="T34" fmla="*/ 214 w 262"/>
                <a:gd name="T35" fmla="*/ 116 h 165"/>
                <a:gd name="T36" fmla="*/ 217 w 262"/>
                <a:gd name="T37" fmla="*/ 122 h 165"/>
                <a:gd name="T38" fmla="*/ 232 w 262"/>
                <a:gd name="T39" fmla="*/ 122 h 165"/>
                <a:gd name="T40" fmla="*/ 247 w 262"/>
                <a:gd name="T41" fmla="*/ 116 h 165"/>
                <a:gd name="T42" fmla="*/ 241 w 262"/>
                <a:gd name="T43" fmla="*/ 107 h 165"/>
                <a:gd name="T44" fmla="*/ 238 w 262"/>
                <a:gd name="T45" fmla="*/ 95 h 165"/>
                <a:gd name="T46" fmla="*/ 223 w 262"/>
                <a:gd name="T47" fmla="*/ 101 h 165"/>
                <a:gd name="T48" fmla="*/ 223 w 262"/>
                <a:gd name="T49" fmla="*/ 86 h 165"/>
                <a:gd name="T50" fmla="*/ 232 w 262"/>
                <a:gd name="T51" fmla="*/ 80 h 165"/>
                <a:gd name="T52" fmla="*/ 238 w 262"/>
                <a:gd name="T53" fmla="*/ 70 h 165"/>
                <a:gd name="T54" fmla="*/ 232 w 262"/>
                <a:gd name="T55" fmla="*/ 55 h 165"/>
                <a:gd name="T56" fmla="*/ 238 w 262"/>
                <a:gd name="T57" fmla="*/ 46 h 165"/>
                <a:gd name="T58" fmla="*/ 247 w 262"/>
                <a:gd name="T59" fmla="*/ 37 h 165"/>
                <a:gd name="T60" fmla="*/ 262 w 262"/>
                <a:gd name="T61" fmla="*/ 31 h 165"/>
                <a:gd name="T62" fmla="*/ 256 w 262"/>
                <a:gd name="T63" fmla="*/ 15 h 165"/>
                <a:gd name="T64" fmla="*/ 232 w 262"/>
                <a:gd name="T65" fmla="*/ 6 h 165"/>
                <a:gd name="T66" fmla="*/ 223 w 262"/>
                <a:gd name="T67" fmla="*/ 6 h 165"/>
                <a:gd name="T68" fmla="*/ 207 w 262"/>
                <a:gd name="T69" fmla="*/ 6 h 165"/>
                <a:gd name="T70" fmla="*/ 192 w 262"/>
                <a:gd name="T71" fmla="*/ 6 h 165"/>
                <a:gd name="T72" fmla="*/ 168 w 262"/>
                <a:gd name="T73" fmla="*/ 6 h 165"/>
                <a:gd name="T74" fmla="*/ 152 w 262"/>
                <a:gd name="T75" fmla="*/ 22 h 165"/>
                <a:gd name="T76" fmla="*/ 131 w 262"/>
                <a:gd name="T77" fmla="*/ 37 h 165"/>
                <a:gd name="T78" fmla="*/ 116 w 262"/>
                <a:gd name="T79" fmla="*/ 40 h 165"/>
                <a:gd name="T80" fmla="*/ 100 w 262"/>
                <a:gd name="T81" fmla="*/ 37 h 165"/>
                <a:gd name="T82" fmla="*/ 85 w 262"/>
                <a:gd name="T83" fmla="*/ 37 h 165"/>
                <a:gd name="T84" fmla="*/ 67 w 262"/>
                <a:gd name="T85" fmla="*/ 37 h 165"/>
                <a:gd name="T86" fmla="*/ 52 w 262"/>
                <a:gd name="T87" fmla="*/ 31 h 165"/>
                <a:gd name="T88" fmla="*/ 30 w 262"/>
                <a:gd name="T89" fmla="*/ 31 h 165"/>
                <a:gd name="T90" fmla="*/ 27 w 262"/>
                <a:gd name="T91" fmla="*/ 22 h 165"/>
                <a:gd name="T92" fmla="*/ 15 w 262"/>
                <a:gd name="T93" fmla="*/ 9 h 165"/>
                <a:gd name="T94" fmla="*/ 12 w 262"/>
                <a:gd name="T95" fmla="*/ 22 h 165"/>
                <a:gd name="T96" fmla="*/ 0 w 262"/>
                <a:gd name="T97" fmla="*/ 25 h 165"/>
                <a:gd name="T98" fmla="*/ 6 w 262"/>
                <a:gd name="T99" fmla="*/ 46 h 165"/>
                <a:gd name="T100" fmla="*/ 12 w 262"/>
                <a:gd name="T101" fmla="*/ 55 h 165"/>
                <a:gd name="T102" fmla="*/ 21 w 262"/>
                <a:gd name="T103" fmla="*/ 55 h 165"/>
                <a:gd name="T104" fmla="*/ 21 w 262"/>
                <a:gd name="T105" fmla="*/ 67 h 165"/>
                <a:gd name="T106" fmla="*/ 12 w 262"/>
                <a:gd name="T107" fmla="*/ 77 h 165"/>
                <a:gd name="T108" fmla="*/ 12 w 262"/>
                <a:gd name="T109" fmla="*/ 92 h 165"/>
                <a:gd name="T110" fmla="*/ 6 w 262"/>
                <a:gd name="T111" fmla="*/ 101 h 165"/>
                <a:gd name="T112" fmla="*/ 6 w 262"/>
                <a:gd name="T113" fmla="*/ 116 h 165"/>
                <a:gd name="T114" fmla="*/ 21 w 262"/>
                <a:gd name="T115" fmla="*/ 125 h 165"/>
                <a:gd name="T116" fmla="*/ 30 w 262"/>
                <a:gd name="T117" fmla="*/ 135 h 165"/>
                <a:gd name="T118" fmla="*/ 36 w 262"/>
                <a:gd name="T119" fmla="*/ 147 h 165"/>
                <a:gd name="T120" fmla="*/ 30 w 262"/>
                <a:gd name="T1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2" h="165">
                  <a:moveTo>
                    <a:pt x="30" y="162"/>
                  </a:moveTo>
                  <a:lnTo>
                    <a:pt x="42" y="162"/>
                  </a:lnTo>
                  <a:lnTo>
                    <a:pt x="52" y="162"/>
                  </a:lnTo>
                  <a:lnTo>
                    <a:pt x="61" y="162"/>
                  </a:lnTo>
                  <a:lnTo>
                    <a:pt x="70" y="162"/>
                  </a:lnTo>
                  <a:lnTo>
                    <a:pt x="76" y="165"/>
                  </a:lnTo>
                  <a:lnTo>
                    <a:pt x="85" y="162"/>
                  </a:lnTo>
                  <a:lnTo>
                    <a:pt x="85" y="156"/>
                  </a:lnTo>
                  <a:lnTo>
                    <a:pt x="91" y="156"/>
                  </a:lnTo>
                  <a:lnTo>
                    <a:pt x="97" y="150"/>
                  </a:lnTo>
                  <a:lnTo>
                    <a:pt x="100" y="156"/>
                  </a:lnTo>
                  <a:lnTo>
                    <a:pt x="100" y="150"/>
                  </a:lnTo>
                  <a:lnTo>
                    <a:pt x="107" y="150"/>
                  </a:lnTo>
                  <a:lnTo>
                    <a:pt x="113" y="156"/>
                  </a:lnTo>
                  <a:lnTo>
                    <a:pt x="116" y="156"/>
                  </a:lnTo>
                  <a:lnTo>
                    <a:pt x="116" y="162"/>
                  </a:lnTo>
                  <a:lnTo>
                    <a:pt x="128" y="156"/>
                  </a:lnTo>
                  <a:lnTo>
                    <a:pt x="131" y="156"/>
                  </a:lnTo>
                  <a:lnTo>
                    <a:pt x="137" y="156"/>
                  </a:lnTo>
                  <a:lnTo>
                    <a:pt x="146" y="156"/>
                  </a:lnTo>
                  <a:lnTo>
                    <a:pt x="152" y="150"/>
                  </a:lnTo>
                  <a:lnTo>
                    <a:pt x="162" y="150"/>
                  </a:lnTo>
                  <a:lnTo>
                    <a:pt x="171" y="150"/>
                  </a:lnTo>
                  <a:lnTo>
                    <a:pt x="177" y="147"/>
                  </a:lnTo>
                  <a:lnTo>
                    <a:pt x="171" y="141"/>
                  </a:lnTo>
                  <a:lnTo>
                    <a:pt x="171" y="135"/>
                  </a:lnTo>
                  <a:lnTo>
                    <a:pt x="177" y="135"/>
                  </a:lnTo>
                  <a:lnTo>
                    <a:pt x="183" y="135"/>
                  </a:lnTo>
                  <a:lnTo>
                    <a:pt x="183" y="132"/>
                  </a:lnTo>
                  <a:lnTo>
                    <a:pt x="189" y="132"/>
                  </a:lnTo>
                  <a:lnTo>
                    <a:pt x="189" y="122"/>
                  </a:lnTo>
                  <a:lnTo>
                    <a:pt x="195" y="122"/>
                  </a:lnTo>
                  <a:lnTo>
                    <a:pt x="198" y="122"/>
                  </a:lnTo>
                  <a:lnTo>
                    <a:pt x="201" y="116"/>
                  </a:lnTo>
                  <a:lnTo>
                    <a:pt x="207" y="116"/>
                  </a:lnTo>
                  <a:lnTo>
                    <a:pt x="214" y="116"/>
                  </a:lnTo>
                  <a:lnTo>
                    <a:pt x="217" y="116"/>
                  </a:lnTo>
                  <a:lnTo>
                    <a:pt x="217" y="122"/>
                  </a:lnTo>
                  <a:lnTo>
                    <a:pt x="223" y="122"/>
                  </a:lnTo>
                  <a:lnTo>
                    <a:pt x="232" y="122"/>
                  </a:lnTo>
                  <a:lnTo>
                    <a:pt x="247" y="122"/>
                  </a:lnTo>
                  <a:lnTo>
                    <a:pt x="247" y="116"/>
                  </a:lnTo>
                  <a:lnTo>
                    <a:pt x="247" y="107"/>
                  </a:lnTo>
                  <a:lnTo>
                    <a:pt x="241" y="107"/>
                  </a:lnTo>
                  <a:lnTo>
                    <a:pt x="238" y="101"/>
                  </a:lnTo>
                  <a:lnTo>
                    <a:pt x="238" y="95"/>
                  </a:lnTo>
                  <a:lnTo>
                    <a:pt x="226" y="95"/>
                  </a:lnTo>
                  <a:lnTo>
                    <a:pt x="223" y="101"/>
                  </a:lnTo>
                  <a:lnTo>
                    <a:pt x="223" y="92"/>
                  </a:lnTo>
                  <a:lnTo>
                    <a:pt x="223" y="86"/>
                  </a:lnTo>
                  <a:lnTo>
                    <a:pt x="226" y="80"/>
                  </a:lnTo>
                  <a:lnTo>
                    <a:pt x="232" y="80"/>
                  </a:lnTo>
                  <a:lnTo>
                    <a:pt x="232" y="77"/>
                  </a:lnTo>
                  <a:lnTo>
                    <a:pt x="238" y="70"/>
                  </a:lnTo>
                  <a:lnTo>
                    <a:pt x="232" y="67"/>
                  </a:lnTo>
                  <a:lnTo>
                    <a:pt x="232" y="55"/>
                  </a:lnTo>
                  <a:lnTo>
                    <a:pt x="238" y="55"/>
                  </a:lnTo>
                  <a:lnTo>
                    <a:pt x="238" y="46"/>
                  </a:lnTo>
                  <a:lnTo>
                    <a:pt x="238" y="37"/>
                  </a:lnTo>
                  <a:lnTo>
                    <a:pt x="247" y="37"/>
                  </a:lnTo>
                  <a:lnTo>
                    <a:pt x="256" y="37"/>
                  </a:lnTo>
                  <a:lnTo>
                    <a:pt x="262" y="31"/>
                  </a:lnTo>
                  <a:lnTo>
                    <a:pt x="256" y="18"/>
                  </a:lnTo>
                  <a:lnTo>
                    <a:pt x="256" y="15"/>
                  </a:lnTo>
                  <a:lnTo>
                    <a:pt x="238" y="9"/>
                  </a:lnTo>
                  <a:lnTo>
                    <a:pt x="232" y="6"/>
                  </a:lnTo>
                  <a:lnTo>
                    <a:pt x="229" y="6"/>
                  </a:lnTo>
                  <a:lnTo>
                    <a:pt x="223" y="6"/>
                  </a:lnTo>
                  <a:lnTo>
                    <a:pt x="210" y="9"/>
                  </a:lnTo>
                  <a:lnTo>
                    <a:pt x="207" y="6"/>
                  </a:lnTo>
                  <a:lnTo>
                    <a:pt x="198" y="6"/>
                  </a:lnTo>
                  <a:lnTo>
                    <a:pt x="192" y="6"/>
                  </a:lnTo>
                  <a:lnTo>
                    <a:pt x="186" y="0"/>
                  </a:lnTo>
                  <a:lnTo>
                    <a:pt x="168" y="6"/>
                  </a:lnTo>
                  <a:lnTo>
                    <a:pt x="162" y="9"/>
                  </a:lnTo>
                  <a:lnTo>
                    <a:pt x="152" y="22"/>
                  </a:lnTo>
                  <a:lnTo>
                    <a:pt x="143" y="31"/>
                  </a:lnTo>
                  <a:lnTo>
                    <a:pt x="131" y="37"/>
                  </a:lnTo>
                  <a:lnTo>
                    <a:pt x="128" y="40"/>
                  </a:lnTo>
                  <a:lnTo>
                    <a:pt x="116" y="40"/>
                  </a:lnTo>
                  <a:lnTo>
                    <a:pt x="107" y="37"/>
                  </a:lnTo>
                  <a:lnTo>
                    <a:pt x="100" y="37"/>
                  </a:lnTo>
                  <a:lnTo>
                    <a:pt x="91" y="37"/>
                  </a:lnTo>
                  <a:lnTo>
                    <a:pt x="85" y="37"/>
                  </a:lnTo>
                  <a:lnTo>
                    <a:pt x="76" y="37"/>
                  </a:lnTo>
                  <a:lnTo>
                    <a:pt x="67" y="37"/>
                  </a:lnTo>
                  <a:lnTo>
                    <a:pt x="61" y="31"/>
                  </a:lnTo>
                  <a:lnTo>
                    <a:pt x="52" y="31"/>
                  </a:lnTo>
                  <a:lnTo>
                    <a:pt x="42" y="31"/>
                  </a:lnTo>
                  <a:lnTo>
                    <a:pt x="30" y="31"/>
                  </a:lnTo>
                  <a:lnTo>
                    <a:pt x="27" y="25"/>
                  </a:lnTo>
                  <a:lnTo>
                    <a:pt x="27" y="22"/>
                  </a:lnTo>
                  <a:lnTo>
                    <a:pt x="27" y="9"/>
                  </a:lnTo>
                  <a:lnTo>
                    <a:pt x="15" y="9"/>
                  </a:lnTo>
                  <a:lnTo>
                    <a:pt x="21" y="9"/>
                  </a:lnTo>
                  <a:lnTo>
                    <a:pt x="12" y="22"/>
                  </a:lnTo>
                  <a:lnTo>
                    <a:pt x="6" y="25"/>
                  </a:lnTo>
                  <a:lnTo>
                    <a:pt x="0" y="25"/>
                  </a:lnTo>
                  <a:lnTo>
                    <a:pt x="6" y="37"/>
                  </a:lnTo>
                  <a:lnTo>
                    <a:pt x="6" y="46"/>
                  </a:lnTo>
                  <a:lnTo>
                    <a:pt x="12" y="52"/>
                  </a:lnTo>
                  <a:lnTo>
                    <a:pt x="12" y="55"/>
                  </a:lnTo>
                  <a:lnTo>
                    <a:pt x="15" y="55"/>
                  </a:lnTo>
                  <a:lnTo>
                    <a:pt x="21" y="55"/>
                  </a:lnTo>
                  <a:lnTo>
                    <a:pt x="27" y="61"/>
                  </a:lnTo>
                  <a:lnTo>
                    <a:pt x="21" y="67"/>
                  </a:lnTo>
                  <a:lnTo>
                    <a:pt x="21" y="70"/>
                  </a:lnTo>
                  <a:lnTo>
                    <a:pt x="12" y="77"/>
                  </a:lnTo>
                  <a:lnTo>
                    <a:pt x="12" y="80"/>
                  </a:lnTo>
                  <a:lnTo>
                    <a:pt x="12" y="92"/>
                  </a:lnTo>
                  <a:lnTo>
                    <a:pt x="6" y="92"/>
                  </a:lnTo>
                  <a:lnTo>
                    <a:pt x="6" y="101"/>
                  </a:lnTo>
                  <a:lnTo>
                    <a:pt x="6" y="107"/>
                  </a:lnTo>
                  <a:lnTo>
                    <a:pt x="6" y="116"/>
                  </a:lnTo>
                  <a:lnTo>
                    <a:pt x="15" y="122"/>
                  </a:lnTo>
                  <a:lnTo>
                    <a:pt x="21" y="125"/>
                  </a:lnTo>
                  <a:lnTo>
                    <a:pt x="27" y="132"/>
                  </a:lnTo>
                  <a:lnTo>
                    <a:pt x="30" y="135"/>
                  </a:lnTo>
                  <a:lnTo>
                    <a:pt x="36" y="141"/>
                  </a:lnTo>
                  <a:lnTo>
                    <a:pt x="36" y="147"/>
                  </a:lnTo>
                  <a:lnTo>
                    <a:pt x="36" y="150"/>
                  </a:lnTo>
                  <a:lnTo>
                    <a:pt x="30" y="156"/>
                  </a:lnTo>
                  <a:lnTo>
                    <a:pt x="30" y="1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07" name="Freeform 126"/>
            <p:cNvSpPr>
              <a:spLocks/>
            </p:cNvSpPr>
            <p:nvPr/>
          </p:nvSpPr>
          <p:spPr bwMode="auto">
            <a:xfrm>
              <a:off x="4067389" y="4762501"/>
              <a:ext cx="554567" cy="349251"/>
            </a:xfrm>
            <a:custGeom>
              <a:avLst/>
              <a:gdLst>
                <a:gd name="T0" fmla="*/ 42 w 262"/>
                <a:gd name="T1" fmla="*/ 162 h 165"/>
                <a:gd name="T2" fmla="*/ 61 w 262"/>
                <a:gd name="T3" fmla="*/ 162 h 165"/>
                <a:gd name="T4" fmla="*/ 76 w 262"/>
                <a:gd name="T5" fmla="*/ 165 h 165"/>
                <a:gd name="T6" fmla="*/ 85 w 262"/>
                <a:gd name="T7" fmla="*/ 156 h 165"/>
                <a:gd name="T8" fmla="*/ 97 w 262"/>
                <a:gd name="T9" fmla="*/ 150 h 165"/>
                <a:gd name="T10" fmla="*/ 100 w 262"/>
                <a:gd name="T11" fmla="*/ 150 h 165"/>
                <a:gd name="T12" fmla="*/ 113 w 262"/>
                <a:gd name="T13" fmla="*/ 156 h 165"/>
                <a:gd name="T14" fmla="*/ 116 w 262"/>
                <a:gd name="T15" fmla="*/ 162 h 165"/>
                <a:gd name="T16" fmla="*/ 131 w 262"/>
                <a:gd name="T17" fmla="*/ 156 h 165"/>
                <a:gd name="T18" fmla="*/ 146 w 262"/>
                <a:gd name="T19" fmla="*/ 156 h 165"/>
                <a:gd name="T20" fmla="*/ 162 w 262"/>
                <a:gd name="T21" fmla="*/ 150 h 165"/>
                <a:gd name="T22" fmla="*/ 177 w 262"/>
                <a:gd name="T23" fmla="*/ 147 h 165"/>
                <a:gd name="T24" fmla="*/ 171 w 262"/>
                <a:gd name="T25" fmla="*/ 135 h 165"/>
                <a:gd name="T26" fmla="*/ 183 w 262"/>
                <a:gd name="T27" fmla="*/ 135 h 165"/>
                <a:gd name="T28" fmla="*/ 189 w 262"/>
                <a:gd name="T29" fmla="*/ 132 h 165"/>
                <a:gd name="T30" fmla="*/ 195 w 262"/>
                <a:gd name="T31" fmla="*/ 122 h 165"/>
                <a:gd name="T32" fmla="*/ 201 w 262"/>
                <a:gd name="T33" fmla="*/ 116 h 165"/>
                <a:gd name="T34" fmla="*/ 214 w 262"/>
                <a:gd name="T35" fmla="*/ 116 h 165"/>
                <a:gd name="T36" fmla="*/ 217 w 262"/>
                <a:gd name="T37" fmla="*/ 122 h 165"/>
                <a:gd name="T38" fmla="*/ 232 w 262"/>
                <a:gd name="T39" fmla="*/ 122 h 165"/>
                <a:gd name="T40" fmla="*/ 247 w 262"/>
                <a:gd name="T41" fmla="*/ 116 h 165"/>
                <a:gd name="T42" fmla="*/ 241 w 262"/>
                <a:gd name="T43" fmla="*/ 107 h 165"/>
                <a:gd name="T44" fmla="*/ 238 w 262"/>
                <a:gd name="T45" fmla="*/ 95 h 165"/>
                <a:gd name="T46" fmla="*/ 223 w 262"/>
                <a:gd name="T47" fmla="*/ 101 h 165"/>
                <a:gd name="T48" fmla="*/ 223 w 262"/>
                <a:gd name="T49" fmla="*/ 86 h 165"/>
                <a:gd name="T50" fmla="*/ 232 w 262"/>
                <a:gd name="T51" fmla="*/ 80 h 165"/>
                <a:gd name="T52" fmla="*/ 238 w 262"/>
                <a:gd name="T53" fmla="*/ 70 h 165"/>
                <a:gd name="T54" fmla="*/ 232 w 262"/>
                <a:gd name="T55" fmla="*/ 55 h 165"/>
                <a:gd name="T56" fmla="*/ 238 w 262"/>
                <a:gd name="T57" fmla="*/ 46 h 165"/>
                <a:gd name="T58" fmla="*/ 247 w 262"/>
                <a:gd name="T59" fmla="*/ 37 h 165"/>
                <a:gd name="T60" fmla="*/ 262 w 262"/>
                <a:gd name="T61" fmla="*/ 31 h 165"/>
                <a:gd name="T62" fmla="*/ 256 w 262"/>
                <a:gd name="T63" fmla="*/ 15 h 165"/>
                <a:gd name="T64" fmla="*/ 232 w 262"/>
                <a:gd name="T65" fmla="*/ 6 h 165"/>
                <a:gd name="T66" fmla="*/ 223 w 262"/>
                <a:gd name="T67" fmla="*/ 6 h 165"/>
                <a:gd name="T68" fmla="*/ 207 w 262"/>
                <a:gd name="T69" fmla="*/ 6 h 165"/>
                <a:gd name="T70" fmla="*/ 192 w 262"/>
                <a:gd name="T71" fmla="*/ 6 h 165"/>
                <a:gd name="T72" fmla="*/ 168 w 262"/>
                <a:gd name="T73" fmla="*/ 6 h 165"/>
                <a:gd name="T74" fmla="*/ 152 w 262"/>
                <a:gd name="T75" fmla="*/ 22 h 165"/>
                <a:gd name="T76" fmla="*/ 131 w 262"/>
                <a:gd name="T77" fmla="*/ 37 h 165"/>
                <a:gd name="T78" fmla="*/ 116 w 262"/>
                <a:gd name="T79" fmla="*/ 40 h 165"/>
                <a:gd name="T80" fmla="*/ 100 w 262"/>
                <a:gd name="T81" fmla="*/ 37 h 165"/>
                <a:gd name="T82" fmla="*/ 85 w 262"/>
                <a:gd name="T83" fmla="*/ 37 h 165"/>
                <a:gd name="T84" fmla="*/ 67 w 262"/>
                <a:gd name="T85" fmla="*/ 37 h 165"/>
                <a:gd name="T86" fmla="*/ 52 w 262"/>
                <a:gd name="T87" fmla="*/ 31 h 165"/>
                <a:gd name="T88" fmla="*/ 30 w 262"/>
                <a:gd name="T89" fmla="*/ 31 h 165"/>
                <a:gd name="T90" fmla="*/ 27 w 262"/>
                <a:gd name="T91" fmla="*/ 22 h 165"/>
                <a:gd name="T92" fmla="*/ 15 w 262"/>
                <a:gd name="T93" fmla="*/ 9 h 165"/>
                <a:gd name="T94" fmla="*/ 12 w 262"/>
                <a:gd name="T95" fmla="*/ 22 h 165"/>
                <a:gd name="T96" fmla="*/ 0 w 262"/>
                <a:gd name="T97" fmla="*/ 25 h 165"/>
                <a:gd name="T98" fmla="*/ 6 w 262"/>
                <a:gd name="T99" fmla="*/ 46 h 165"/>
                <a:gd name="T100" fmla="*/ 12 w 262"/>
                <a:gd name="T101" fmla="*/ 55 h 165"/>
                <a:gd name="T102" fmla="*/ 21 w 262"/>
                <a:gd name="T103" fmla="*/ 55 h 165"/>
                <a:gd name="T104" fmla="*/ 21 w 262"/>
                <a:gd name="T105" fmla="*/ 67 h 165"/>
                <a:gd name="T106" fmla="*/ 12 w 262"/>
                <a:gd name="T107" fmla="*/ 77 h 165"/>
                <a:gd name="T108" fmla="*/ 12 w 262"/>
                <a:gd name="T109" fmla="*/ 92 h 165"/>
                <a:gd name="T110" fmla="*/ 6 w 262"/>
                <a:gd name="T111" fmla="*/ 101 h 165"/>
                <a:gd name="T112" fmla="*/ 6 w 262"/>
                <a:gd name="T113" fmla="*/ 116 h 165"/>
                <a:gd name="T114" fmla="*/ 21 w 262"/>
                <a:gd name="T115" fmla="*/ 125 h 165"/>
                <a:gd name="T116" fmla="*/ 30 w 262"/>
                <a:gd name="T117" fmla="*/ 135 h 165"/>
                <a:gd name="T118" fmla="*/ 36 w 262"/>
                <a:gd name="T119" fmla="*/ 147 h 165"/>
                <a:gd name="T120" fmla="*/ 30 w 262"/>
                <a:gd name="T1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2" h="165">
                  <a:moveTo>
                    <a:pt x="30" y="162"/>
                  </a:moveTo>
                  <a:lnTo>
                    <a:pt x="42" y="162"/>
                  </a:lnTo>
                  <a:lnTo>
                    <a:pt x="52" y="162"/>
                  </a:lnTo>
                  <a:lnTo>
                    <a:pt x="61" y="162"/>
                  </a:lnTo>
                  <a:lnTo>
                    <a:pt x="70" y="162"/>
                  </a:lnTo>
                  <a:lnTo>
                    <a:pt x="76" y="165"/>
                  </a:lnTo>
                  <a:lnTo>
                    <a:pt x="85" y="162"/>
                  </a:lnTo>
                  <a:lnTo>
                    <a:pt x="85" y="156"/>
                  </a:lnTo>
                  <a:lnTo>
                    <a:pt x="91" y="156"/>
                  </a:lnTo>
                  <a:lnTo>
                    <a:pt x="97" y="150"/>
                  </a:lnTo>
                  <a:lnTo>
                    <a:pt x="100" y="156"/>
                  </a:lnTo>
                  <a:lnTo>
                    <a:pt x="100" y="150"/>
                  </a:lnTo>
                  <a:lnTo>
                    <a:pt x="107" y="150"/>
                  </a:lnTo>
                  <a:lnTo>
                    <a:pt x="113" y="156"/>
                  </a:lnTo>
                  <a:lnTo>
                    <a:pt x="116" y="156"/>
                  </a:lnTo>
                  <a:lnTo>
                    <a:pt x="116" y="162"/>
                  </a:lnTo>
                  <a:lnTo>
                    <a:pt x="128" y="156"/>
                  </a:lnTo>
                  <a:lnTo>
                    <a:pt x="131" y="156"/>
                  </a:lnTo>
                  <a:lnTo>
                    <a:pt x="137" y="156"/>
                  </a:lnTo>
                  <a:lnTo>
                    <a:pt x="146" y="156"/>
                  </a:lnTo>
                  <a:lnTo>
                    <a:pt x="152" y="150"/>
                  </a:lnTo>
                  <a:lnTo>
                    <a:pt x="162" y="150"/>
                  </a:lnTo>
                  <a:lnTo>
                    <a:pt x="171" y="150"/>
                  </a:lnTo>
                  <a:lnTo>
                    <a:pt x="177" y="147"/>
                  </a:lnTo>
                  <a:lnTo>
                    <a:pt x="171" y="141"/>
                  </a:lnTo>
                  <a:lnTo>
                    <a:pt x="171" y="135"/>
                  </a:lnTo>
                  <a:lnTo>
                    <a:pt x="177" y="135"/>
                  </a:lnTo>
                  <a:lnTo>
                    <a:pt x="183" y="135"/>
                  </a:lnTo>
                  <a:lnTo>
                    <a:pt x="183" y="132"/>
                  </a:lnTo>
                  <a:lnTo>
                    <a:pt x="189" y="132"/>
                  </a:lnTo>
                  <a:lnTo>
                    <a:pt x="189" y="122"/>
                  </a:lnTo>
                  <a:lnTo>
                    <a:pt x="195" y="122"/>
                  </a:lnTo>
                  <a:lnTo>
                    <a:pt x="198" y="122"/>
                  </a:lnTo>
                  <a:lnTo>
                    <a:pt x="201" y="116"/>
                  </a:lnTo>
                  <a:lnTo>
                    <a:pt x="207" y="116"/>
                  </a:lnTo>
                  <a:lnTo>
                    <a:pt x="214" y="116"/>
                  </a:lnTo>
                  <a:lnTo>
                    <a:pt x="217" y="116"/>
                  </a:lnTo>
                  <a:lnTo>
                    <a:pt x="217" y="122"/>
                  </a:lnTo>
                  <a:lnTo>
                    <a:pt x="223" y="122"/>
                  </a:lnTo>
                  <a:lnTo>
                    <a:pt x="232" y="122"/>
                  </a:lnTo>
                  <a:lnTo>
                    <a:pt x="247" y="122"/>
                  </a:lnTo>
                  <a:lnTo>
                    <a:pt x="247" y="116"/>
                  </a:lnTo>
                  <a:lnTo>
                    <a:pt x="247" y="107"/>
                  </a:lnTo>
                  <a:lnTo>
                    <a:pt x="241" y="107"/>
                  </a:lnTo>
                  <a:lnTo>
                    <a:pt x="238" y="101"/>
                  </a:lnTo>
                  <a:lnTo>
                    <a:pt x="238" y="95"/>
                  </a:lnTo>
                  <a:lnTo>
                    <a:pt x="226" y="95"/>
                  </a:lnTo>
                  <a:lnTo>
                    <a:pt x="223" y="101"/>
                  </a:lnTo>
                  <a:lnTo>
                    <a:pt x="223" y="92"/>
                  </a:lnTo>
                  <a:lnTo>
                    <a:pt x="223" y="86"/>
                  </a:lnTo>
                  <a:lnTo>
                    <a:pt x="226" y="80"/>
                  </a:lnTo>
                  <a:lnTo>
                    <a:pt x="232" y="80"/>
                  </a:lnTo>
                  <a:lnTo>
                    <a:pt x="232" y="77"/>
                  </a:lnTo>
                  <a:lnTo>
                    <a:pt x="238" y="70"/>
                  </a:lnTo>
                  <a:lnTo>
                    <a:pt x="232" y="67"/>
                  </a:lnTo>
                  <a:lnTo>
                    <a:pt x="232" y="55"/>
                  </a:lnTo>
                  <a:lnTo>
                    <a:pt x="238" y="55"/>
                  </a:lnTo>
                  <a:lnTo>
                    <a:pt x="238" y="46"/>
                  </a:lnTo>
                  <a:lnTo>
                    <a:pt x="238" y="37"/>
                  </a:lnTo>
                  <a:lnTo>
                    <a:pt x="247" y="37"/>
                  </a:lnTo>
                  <a:lnTo>
                    <a:pt x="256" y="37"/>
                  </a:lnTo>
                  <a:lnTo>
                    <a:pt x="262" y="31"/>
                  </a:lnTo>
                  <a:lnTo>
                    <a:pt x="256" y="18"/>
                  </a:lnTo>
                  <a:lnTo>
                    <a:pt x="256" y="15"/>
                  </a:lnTo>
                  <a:lnTo>
                    <a:pt x="238" y="9"/>
                  </a:lnTo>
                  <a:lnTo>
                    <a:pt x="232" y="6"/>
                  </a:lnTo>
                  <a:lnTo>
                    <a:pt x="229" y="6"/>
                  </a:lnTo>
                  <a:lnTo>
                    <a:pt x="223" y="6"/>
                  </a:lnTo>
                  <a:lnTo>
                    <a:pt x="210" y="9"/>
                  </a:lnTo>
                  <a:lnTo>
                    <a:pt x="207" y="6"/>
                  </a:lnTo>
                  <a:lnTo>
                    <a:pt x="198" y="6"/>
                  </a:lnTo>
                  <a:lnTo>
                    <a:pt x="192" y="6"/>
                  </a:lnTo>
                  <a:lnTo>
                    <a:pt x="186" y="0"/>
                  </a:lnTo>
                  <a:lnTo>
                    <a:pt x="168" y="6"/>
                  </a:lnTo>
                  <a:lnTo>
                    <a:pt x="162" y="9"/>
                  </a:lnTo>
                  <a:lnTo>
                    <a:pt x="152" y="22"/>
                  </a:lnTo>
                  <a:lnTo>
                    <a:pt x="143" y="31"/>
                  </a:lnTo>
                  <a:lnTo>
                    <a:pt x="131" y="37"/>
                  </a:lnTo>
                  <a:lnTo>
                    <a:pt x="128" y="40"/>
                  </a:lnTo>
                  <a:lnTo>
                    <a:pt x="116" y="40"/>
                  </a:lnTo>
                  <a:lnTo>
                    <a:pt x="107" y="37"/>
                  </a:lnTo>
                  <a:lnTo>
                    <a:pt x="100" y="37"/>
                  </a:lnTo>
                  <a:lnTo>
                    <a:pt x="91" y="37"/>
                  </a:lnTo>
                  <a:lnTo>
                    <a:pt x="85" y="37"/>
                  </a:lnTo>
                  <a:lnTo>
                    <a:pt x="76" y="37"/>
                  </a:lnTo>
                  <a:lnTo>
                    <a:pt x="67" y="37"/>
                  </a:lnTo>
                  <a:lnTo>
                    <a:pt x="61" y="31"/>
                  </a:lnTo>
                  <a:lnTo>
                    <a:pt x="52" y="31"/>
                  </a:lnTo>
                  <a:lnTo>
                    <a:pt x="42" y="31"/>
                  </a:lnTo>
                  <a:lnTo>
                    <a:pt x="30" y="31"/>
                  </a:lnTo>
                  <a:lnTo>
                    <a:pt x="27" y="25"/>
                  </a:lnTo>
                  <a:lnTo>
                    <a:pt x="27" y="22"/>
                  </a:lnTo>
                  <a:lnTo>
                    <a:pt x="27" y="9"/>
                  </a:lnTo>
                  <a:lnTo>
                    <a:pt x="15" y="9"/>
                  </a:lnTo>
                  <a:lnTo>
                    <a:pt x="21" y="9"/>
                  </a:lnTo>
                  <a:lnTo>
                    <a:pt x="12" y="22"/>
                  </a:lnTo>
                  <a:lnTo>
                    <a:pt x="6" y="25"/>
                  </a:lnTo>
                  <a:lnTo>
                    <a:pt x="0" y="25"/>
                  </a:lnTo>
                  <a:lnTo>
                    <a:pt x="6" y="37"/>
                  </a:lnTo>
                  <a:lnTo>
                    <a:pt x="6" y="46"/>
                  </a:lnTo>
                  <a:lnTo>
                    <a:pt x="12" y="52"/>
                  </a:lnTo>
                  <a:lnTo>
                    <a:pt x="12" y="55"/>
                  </a:lnTo>
                  <a:lnTo>
                    <a:pt x="15" y="55"/>
                  </a:lnTo>
                  <a:lnTo>
                    <a:pt x="21" y="55"/>
                  </a:lnTo>
                  <a:lnTo>
                    <a:pt x="27" y="61"/>
                  </a:lnTo>
                  <a:lnTo>
                    <a:pt x="21" y="67"/>
                  </a:lnTo>
                  <a:lnTo>
                    <a:pt x="21" y="70"/>
                  </a:lnTo>
                  <a:lnTo>
                    <a:pt x="12" y="77"/>
                  </a:lnTo>
                  <a:lnTo>
                    <a:pt x="12" y="80"/>
                  </a:lnTo>
                  <a:lnTo>
                    <a:pt x="12" y="92"/>
                  </a:lnTo>
                  <a:lnTo>
                    <a:pt x="6" y="92"/>
                  </a:lnTo>
                  <a:lnTo>
                    <a:pt x="6" y="101"/>
                  </a:lnTo>
                  <a:lnTo>
                    <a:pt x="6" y="107"/>
                  </a:lnTo>
                  <a:lnTo>
                    <a:pt x="6" y="116"/>
                  </a:lnTo>
                  <a:lnTo>
                    <a:pt x="15" y="122"/>
                  </a:lnTo>
                  <a:lnTo>
                    <a:pt x="21" y="125"/>
                  </a:lnTo>
                  <a:lnTo>
                    <a:pt x="27" y="132"/>
                  </a:lnTo>
                  <a:lnTo>
                    <a:pt x="30" y="135"/>
                  </a:lnTo>
                  <a:lnTo>
                    <a:pt x="36" y="141"/>
                  </a:lnTo>
                  <a:lnTo>
                    <a:pt x="36" y="147"/>
                  </a:lnTo>
                  <a:lnTo>
                    <a:pt x="36" y="150"/>
                  </a:lnTo>
                  <a:lnTo>
                    <a:pt x="30" y="156"/>
                  </a:lnTo>
                  <a:lnTo>
                    <a:pt x="30" y="1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08" name="Freeform 127"/>
            <p:cNvSpPr>
              <a:spLocks/>
            </p:cNvSpPr>
            <p:nvPr/>
          </p:nvSpPr>
          <p:spPr bwMode="auto">
            <a:xfrm>
              <a:off x="3923455" y="4284135"/>
              <a:ext cx="764117" cy="569384"/>
            </a:xfrm>
            <a:custGeom>
              <a:avLst/>
              <a:gdLst>
                <a:gd name="T0" fmla="*/ 80 w 361"/>
                <a:gd name="T1" fmla="*/ 226 h 269"/>
                <a:gd name="T2" fmla="*/ 80 w 361"/>
                <a:gd name="T3" fmla="*/ 211 h 269"/>
                <a:gd name="T4" fmla="*/ 55 w 361"/>
                <a:gd name="T5" fmla="*/ 217 h 269"/>
                <a:gd name="T6" fmla="*/ 34 w 361"/>
                <a:gd name="T7" fmla="*/ 211 h 269"/>
                <a:gd name="T8" fmla="*/ 31 w 361"/>
                <a:gd name="T9" fmla="*/ 202 h 269"/>
                <a:gd name="T10" fmla="*/ 31 w 361"/>
                <a:gd name="T11" fmla="*/ 186 h 269"/>
                <a:gd name="T12" fmla="*/ 16 w 361"/>
                <a:gd name="T13" fmla="*/ 180 h 269"/>
                <a:gd name="T14" fmla="*/ 10 w 361"/>
                <a:gd name="T15" fmla="*/ 162 h 269"/>
                <a:gd name="T16" fmla="*/ 7 w 361"/>
                <a:gd name="T17" fmla="*/ 147 h 269"/>
                <a:gd name="T18" fmla="*/ 7 w 361"/>
                <a:gd name="T19" fmla="*/ 137 h 269"/>
                <a:gd name="T20" fmla="*/ 22 w 361"/>
                <a:gd name="T21" fmla="*/ 116 h 269"/>
                <a:gd name="T22" fmla="*/ 31 w 361"/>
                <a:gd name="T23" fmla="*/ 101 h 269"/>
                <a:gd name="T24" fmla="*/ 46 w 361"/>
                <a:gd name="T25" fmla="*/ 92 h 269"/>
                <a:gd name="T26" fmla="*/ 49 w 361"/>
                <a:gd name="T27" fmla="*/ 61 h 269"/>
                <a:gd name="T28" fmla="*/ 68 w 361"/>
                <a:gd name="T29" fmla="*/ 52 h 269"/>
                <a:gd name="T30" fmla="*/ 80 w 361"/>
                <a:gd name="T31" fmla="*/ 37 h 269"/>
                <a:gd name="T32" fmla="*/ 83 w 361"/>
                <a:gd name="T33" fmla="*/ 18 h 269"/>
                <a:gd name="T34" fmla="*/ 114 w 361"/>
                <a:gd name="T35" fmla="*/ 21 h 269"/>
                <a:gd name="T36" fmla="*/ 132 w 361"/>
                <a:gd name="T37" fmla="*/ 21 h 269"/>
                <a:gd name="T38" fmla="*/ 162 w 361"/>
                <a:gd name="T39" fmla="*/ 24 h 269"/>
                <a:gd name="T40" fmla="*/ 181 w 361"/>
                <a:gd name="T41" fmla="*/ 15 h 269"/>
                <a:gd name="T42" fmla="*/ 199 w 361"/>
                <a:gd name="T43" fmla="*/ 9 h 269"/>
                <a:gd name="T44" fmla="*/ 227 w 361"/>
                <a:gd name="T45" fmla="*/ 3 h 269"/>
                <a:gd name="T46" fmla="*/ 257 w 361"/>
                <a:gd name="T47" fmla="*/ 21 h 269"/>
                <a:gd name="T48" fmla="*/ 275 w 361"/>
                <a:gd name="T49" fmla="*/ 46 h 269"/>
                <a:gd name="T50" fmla="*/ 288 w 361"/>
                <a:gd name="T51" fmla="*/ 67 h 269"/>
                <a:gd name="T52" fmla="*/ 303 w 361"/>
                <a:gd name="T53" fmla="*/ 85 h 269"/>
                <a:gd name="T54" fmla="*/ 297 w 361"/>
                <a:gd name="T55" fmla="*/ 101 h 269"/>
                <a:gd name="T56" fmla="*/ 303 w 361"/>
                <a:gd name="T57" fmla="*/ 116 h 269"/>
                <a:gd name="T58" fmla="*/ 303 w 361"/>
                <a:gd name="T59" fmla="*/ 141 h 269"/>
                <a:gd name="T60" fmla="*/ 324 w 361"/>
                <a:gd name="T61" fmla="*/ 150 h 269"/>
                <a:gd name="T62" fmla="*/ 333 w 361"/>
                <a:gd name="T63" fmla="*/ 144 h 269"/>
                <a:gd name="T64" fmla="*/ 352 w 361"/>
                <a:gd name="T65" fmla="*/ 150 h 269"/>
                <a:gd name="T66" fmla="*/ 361 w 361"/>
                <a:gd name="T67" fmla="*/ 171 h 269"/>
                <a:gd name="T68" fmla="*/ 352 w 361"/>
                <a:gd name="T69" fmla="*/ 186 h 269"/>
                <a:gd name="T70" fmla="*/ 343 w 361"/>
                <a:gd name="T71" fmla="*/ 180 h 269"/>
                <a:gd name="T72" fmla="*/ 330 w 361"/>
                <a:gd name="T73" fmla="*/ 186 h 269"/>
                <a:gd name="T74" fmla="*/ 330 w 361"/>
                <a:gd name="T75" fmla="*/ 202 h 269"/>
                <a:gd name="T76" fmla="*/ 327 w 361"/>
                <a:gd name="T77" fmla="*/ 211 h 269"/>
                <a:gd name="T78" fmla="*/ 330 w 361"/>
                <a:gd name="T79" fmla="*/ 232 h 269"/>
                <a:gd name="T80" fmla="*/ 327 w 361"/>
                <a:gd name="T81" fmla="*/ 248 h 269"/>
                <a:gd name="T82" fmla="*/ 297 w 361"/>
                <a:gd name="T83" fmla="*/ 235 h 269"/>
                <a:gd name="T84" fmla="*/ 275 w 361"/>
                <a:gd name="T85" fmla="*/ 235 h 269"/>
                <a:gd name="T86" fmla="*/ 257 w 361"/>
                <a:gd name="T87" fmla="*/ 229 h 269"/>
                <a:gd name="T88" fmla="*/ 223 w 361"/>
                <a:gd name="T89" fmla="*/ 248 h 269"/>
                <a:gd name="T90" fmla="*/ 196 w 361"/>
                <a:gd name="T91" fmla="*/ 269 h 269"/>
                <a:gd name="T92" fmla="*/ 172 w 361"/>
                <a:gd name="T93" fmla="*/ 266 h 269"/>
                <a:gd name="T94" fmla="*/ 147 w 361"/>
                <a:gd name="T95" fmla="*/ 266 h 269"/>
                <a:gd name="T96" fmla="*/ 123 w 361"/>
                <a:gd name="T97" fmla="*/ 260 h 269"/>
                <a:gd name="T98" fmla="*/ 95 w 361"/>
                <a:gd name="T99" fmla="*/ 257 h 269"/>
                <a:gd name="T100" fmla="*/ 92 w 361"/>
                <a:gd name="T101" fmla="*/ 241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61" h="269">
                  <a:moveTo>
                    <a:pt x="92" y="238"/>
                  </a:moveTo>
                  <a:lnTo>
                    <a:pt x="86" y="229"/>
                  </a:lnTo>
                  <a:lnTo>
                    <a:pt x="80" y="226"/>
                  </a:lnTo>
                  <a:lnTo>
                    <a:pt x="80" y="220"/>
                  </a:lnTo>
                  <a:lnTo>
                    <a:pt x="86" y="217"/>
                  </a:lnTo>
                  <a:lnTo>
                    <a:pt x="80" y="211"/>
                  </a:lnTo>
                  <a:lnTo>
                    <a:pt x="71" y="217"/>
                  </a:lnTo>
                  <a:lnTo>
                    <a:pt x="65" y="220"/>
                  </a:lnTo>
                  <a:lnTo>
                    <a:pt x="55" y="217"/>
                  </a:lnTo>
                  <a:lnTo>
                    <a:pt x="49" y="211"/>
                  </a:lnTo>
                  <a:lnTo>
                    <a:pt x="46" y="211"/>
                  </a:lnTo>
                  <a:lnTo>
                    <a:pt x="34" y="211"/>
                  </a:lnTo>
                  <a:lnTo>
                    <a:pt x="31" y="211"/>
                  </a:lnTo>
                  <a:lnTo>
                    <a:pt x="31" y="208"/>
                  </a:lnTo>
                  <a:lnTo>
                    <a:pt x="31" y="202"/>
                  </a:lnTo>
                  <a:lnTo>
                    <a:pt x="34" y="196"/>
                  </a:lnTo>
                  <a:lnTo>
                    <a:pt x="34" y="192"/>
                  </a:lnTo>
                  <a:lnTo>
                    <a:pt x="31" y="186"/>
                  </a:lnTo>
                  <a:lnTo>
                    <a:pt x="25" y="180"/>
                  </a:lnTo>
                  <a:lnTo>
                    <a:pt x="22" y="180"/>
                  </a:lnTo>
                  <a:lnTo>
                    <a:pt x="16" y="180"/>
                  </a:lnTo>
                  <a:lnTo>
                    <a:pt x="16" y="171"/>
                  </a:lnTo>
                  <a:lnTo>
                    <a:pt x="10" y="165"/>
                  </a:lnTo>
                  <a:lnTo>
                    <a:pt x="10" y="162"/>
                  </a:lnTo>
                  <a:lnTo>
                    <a:pt x="10" y="150"/>
                  </a:lnTo>
                  <a:lnTo>
                    <a:pt x="10" y="147"/>
                  </a:lnTo>
                  <a:lnTo>
                    <a:pt x="7" y="147"/>
                  </a:lnTo>
                  <a:lnTo>
                    <a:pt x="0" y="147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10" y="125"/>
                  </a:lnTo>
                  <a:lnTo>
                    <a:pt x="16" y="122"/>
                  </a:lnTo>
                  <a:lnTo>
                    <a:pt x="22" y="116"/>
                  </a:lnTo>
                  <a:lnTo>
                    <a:pt x="25" y="110"/>
                  </a:lnTo>
                  <a:lnTo>
                    <a:pt x="31" y="107"/>
                  </a:lnTo>
                  <a:lnTo>
                    <a:pt x="31" y="101"/>
                  </a:lnTo>
                  <a:lnTo>
                    <a:pt x="37" y="101"/>
                  </a:lnTo>
                  <a:lnTo>
                    <a:pt x="40" y="98"/>
                  </a:lnTo>
                  <a:lnTo>
                    <a:pt x="46" y="92"/>
                  </a:lnTo>
                  <a:lnTo>
                    <a:pt x="46" y="76"/>
                  </a:lnTo>
                  <a:lnTo>
                    <a:pt x="49" y="70"/>
                  </a:lnTo>
                  <a:lnTo>
                    <a:pt x="49" y="61"/>
                  </a:lnTo>
                  <a:lnTo>
                    <a:pt x="55" y="55"/>
                  </a:lnTo>
                  <a:lnTo>
                    <a:pt x="62" y="52"/>
                  </a:lnTo>
                  <a:lnTo>
                    <a:pt x="68" y="52"/>
                  </a:lnTo>
                  <a:lnTo>
                    <a:pt x="71" y="46"/>
                  </a:lnTo>
                  <a:lnTo>
                    <a:pt x="77" y="43"/>
                  </a:lnTo>
                  <a:lnTo>
                    <a:pt x="80" y="37"/>
                  </a:lnTo>
                  <a:lnTo>
                    <a:pt x="80" y="30"/>
                  </a:lnTo>
                  <a:lnTo>
                    <a:pt x="74" y="18"/>
                  </a:lnTo>
                  <a:lnTo>
                    <a:pt x="83" y="18"/>
                  </a:lnTo>
                  <a:lnTo>
                    <a:pt x="95" y="18"/>
                  </a:lnTo>
                  <a:lnTo>
                    <a:pt x="104" y="18"/>
                  </a:lnTo>
                  <a:lnTo>
                    <a:pt x="114" y="21"/>
                  </a:lnTo>
                  <a:lnTo>
                    <a:pt x="120" y="24"/>
                  </a:lnTo>
                  <a:lnTo>
                    <a:pt x="126" y="27"/>
                  </a:lnTo>
                  <a:lnTo>
                    <a:pt x="132" y="21"/>
                  </a:lnTo>
                  <a:lnTo>
                    <a:pt x="141" y="18"/>
                  </a:lnTo>
                  <a:lnTo>
                    <a:pt x="147" y="18"/>
                  </a:lnTo>
                  <a:lnTo>
                    <a:pt x="162" y="24"/>
                  </a:lnTo>
                  <a:lnTo>
                    <a:pt x="165" y="21"/>
                  </a:lnTo>
                  <a:lnTo>
                    <a:pt x="178" y="12"/>
                  </a:lnTo>
                  <a:lnTo>
                    <a:pt x="181" y="15"/>
                  </a:lnTo>
                  <a:lnTo>
                    <a:pt x="190" y="15"/>
                  </a:lnTo>
                  <a:lnTo>
                    <a:pt x="199" y="12"/>
                  </a:lnTo>
                  <a:lnTo>
                    <a:pt x="199" y="9"/>
                  </a:lnTo>
                  <a:lnTo>
                    <a:pt x="202" y="3"/>
                  </a:lnTo>
                  <a:lnTo>
                    <a:pt x="217" y="0"/>
                  </a:lnTo>
                  <a:lnTo>
                    <a:pt x="227" y="3"/>
                  </a:lnTo>
                  <a:lnTo>
                    <a:pt x="236" y="6"/>
                  </a:lnTo>
                  <a:lnTo>
                    <a:pt x="242" y="12"/>
                  </a:lnTo>
                  <a:lnTo>
                    <a:pt x="257" y="21"/>
                  </a:lnTo>
                  <a:lnTo>
                    <a:pt x="254" y="40"/>
                  </a:lnTo>
                  <a:lnTo>
                    <a:pt x="266" y="40"/>
                  </a:lnTo>
                  <a:lnTo>
                    <a:pt x="275" y="46"/>
                  </a:lnTo>
                  <a:lnTo>
                    <a:pt x="275" y="55"/>
                  </a:lnTo>
                  <a:lnTo>
                    <a:pt x="282" y="61"/>
                  </a:lnTo>
                  <a:lnTo>
                    <a:pt x="288" y="67"/>
                  </a:lnTo>
                  <a:lnTo>
                    <a:pt x="297" y="70"/>
                  </a:lnTo>
                  <a:lnTo>
                    <a:pt x="297" y="76"/>
                  </a:lnTo>
                  <a:lnTo>
                    <a:pt x="303" y="85"/>
                  </a:lnTo>
                  <a:lnTo>
                    <a:pt x="303" y="92"/>
                  </a:lnTo>
                  <a:lnTo>
                    <a:pt x="303" y="101"/>
                  </a:lnTo>
                  <a:lnTo>
                    <a:pt x="297" y="101"/>
                  </a:lnTo>
                  <a:lnTo>
                    <a:pt x="297" y="107"/>
                  </a:lnTo>
                  <a:lnTo>
                    <a:pt x="297" y="110"/>
                  </a:lnTo>
                  <a:lnTo>
                    <a:pt x="303" y="116"/>
                  </a:lnTo>
                  <a:lnTo>
                    <a:pt x="303" y="122"/>
                  </a:lnTo>
                  <a:lnTo>
                    <a:pt x="303" y="131"/>
                  </a:lnTo>
                  <a:lnTo>
                    <a:pt x="303" y="141"/>
                  </a:lnTo>
                  <a:lnTo>
                    <a:pt x="306" y="150"/>
                  </a:lnTo>
                  <a:lnTo>
                    <a:pt x="318" y="147"/>
                  </a:lnTo>
                  <a:lnTo>
                    <a:pt x="324" y="150"/>
                  </a:lnTo>
                  <a:lnTo>
                    <a:pt x="327" y="153"/>
                  </a:lnTo>
                  <a:lnTo>
                    <a:pt x="330" y="150"/>
                  </a:lnTo>
                  <a:lnTo>
                    <a:pt x="333" y="144"/>
                  </a:lnTo>
                  <a:lnTo>
                    <a:pt x="346" y="147"/>
                  </a:lnTo>
                  <a:lnTo>
                    <a:pt x="349" y="147"/>
                  </a:lnTo>
                  <a:lnTo>
                    <a:pt x="352" y="150"/>
                  </a:lnTo>
                  <a:lnTo>
                    <a:pt x="358" y="159"/>
                  </a:lnTo>
                  <a:lnTo>
                    <a:pt x="361" y="150"/>
                  </a:lnTo>
                  <a:lnTo>
                    <a:pt x="361" y="171"/>
                  </a:lnTo>
                  <a:lnTo>
                    <a:pt x="358" y="180"/>
                  </a:lnTo>
                  <a:lnTo>
                    <a:pt x="352" y="180"/>
                  </a:lnTo>
                  <a:lnTo>
                    <a:pt x="352" y="186"/>
                  </a:lnTo>
                  <a:lnTo>
                    <a:pt x="346" y="192"/>
                  </a:lnTo>
                  <a:lnTo>
                    <a:pt x="343" y="192"/>
                  </a:lnTo>
                  <a:lnTo>
                    <a:pt x="343" y="180"/>
                  </a:lnTo>
                  <a:lnTo>
                    <a:pt x="337" y="177"/>
                  </a:lnTo>
                  <a:lnTo>
                    <a:pt x="330" y="180"/>
                  </a:lnTo>
                  <a:lnTo>
                    <a:pt x="330" y="186"/>
                  </a:lnTo>
                  <a:lnTo>
                    <a:pt x="327" y="196"/>
                  </a:lnTo>
                  <a:lnTo>
                    <a:pt x="327" y="202"/>
                  </a:lnTo>
                  <a:lnTo>
                    <a:pt x="330" y="202"/>
                  </a:lnTo>
                  <a:lnTo>
                    <a:pt x="337" y="202"/>
                  </a:lnTo>
                  <a:lnTo>
                    <a:pt x="330" y="208"/>
                  </a:lnTo>
                  <a:lnTo>
                    <a:pt x="327" y="211"/>
                  </a:lnTo>
                  <a:lnTo>
                    <a:pt x="327" y="217"/>
                  </a:lnTo>
                  <a:lnTo>
                    <a:pt x="327" y="226"/>
                  </a:lnTo>
                  <a:lnTo>
                    <a:pt x="330" y="232"/>
                  </a:lnTo>
                  <a:lnTo>
                    <a:pt x="327" y="241"/>
                  </a:lnTo>
                  <a:lnTo>
                    <a:pt x="327" y="248"/>
                  </a:lnTo>
                  <a:lnTo>
                    <a:pt x="327" y="248"/>
                  </a:lnTo>
                  <a:lnTo>
                    <a:pt x="306" y="238"/>
                  </a:lnTo>
                  <a:lnTo>
                    <a:pt x="303" y="238"/>
                  </a:lnTo>
                  <a:lnTo>
                    <a:pt x="297" y="235"/>
                  </a:lnTo>
                  <a:lnTo>
                    <a:pt x="294" y="235"/>
                  </a:lnTo>
                  <a:lnTo>
                    <a:pt x="282" y="238"/>
                  </a:lnTo>
                  <a:lnTo>
                    <a:pt x="275" y="235"/>
                  </a:lnTo>
                  <a:lnTo>
                    <a:pt x="266" y="235"/>
                  </a:lnTo>
                  <a:lnTo>
                    <a:pt x="263" y="235"/>
                  </a:lnTo>
                  <a:lnTo>
                    <a:pt x="257" y="229"/>
                  </a:lnTo>
                  <a:lnTo>
                    <a:pt x="236" y="235"/>
                  </a:lnTo>
                  <a:lnTo>
                    <a:pt x="233" y="235"/>
                  </a:lnTo>
                  <a:lnTo>
                    <a:pt x="223" y="248"/>
                  </a:lnTo>
                  <a:lnTo>
                    <a:pt x="211" y="260"/>
                  </a:lnTo>
                  <a:lnTo>
                    <a:pt x="199" y="263"/>
                  </a:lnTo>
                  <a:lnTo>
                    <a:pt x="196" y="269"/>
                  </a:lnTo>
                  <a:lnTo>
                    <a:pt x="187" y="269"/>
                  </a:lnTo>
                  <a:lnTo>
                    <a:pt x="178" y="266"/>
                  </a:lnTo>
                  <a:lnTo>
                    <a:pt x="172" y="266"/>
                  </a:lnTo>
                  <a:lnTo>
                    <a:pt x="162" y="266"/>
                  </a:lnTo>
                  <a:lnTo>
                    <a:pt x="156" y="266"/>
                  </a:lnTo>
                  <a:lnTo>
                    <a:pt x="147" y="266"/>
                  </a:lnTo>
                  <a:lnTo>
                    <a:pt x="135" y="266"/>
                  </a:lnTo>
                  <a:lnTo>
                    <a:pt x="129" y="260"/>
                  </a:lnTo>
                  <a:lnTo>
                    <a:pt x="123" y="260"/>
                  </a:lnTo>
                  <a:lnTo>
                    <a:pt x="110" y="260"/>
                  </a:lnTo>
                  <a:lnTo>
                    <a:pt x="101" y="260"/>
                  </a:lnTo>
                  <a:lnTo>
                    <a:pt x="95" y="257"/>
                  </a:lnTo>
                  <a:lnTo>
                    <a:pt x="95" y="251"/>
                  </a:lnTo>
                  <a:lnTo>
                    <a:pt x="92" y="244"/>
                  </a:lnTo>
                  <a:lnTo>
                    <a:pt x="92" y="241"/>
                  </a:lnTo>
                  <a:lnTo>
                    <a:pt x="92" y="2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09" name="Freeform 128"/>
            <p:cNvSpPr>
              <a:spLocks/>
            </p:cNvSpPr>
            <p:nvPr/>
          </p:nvSpPr>
          <p:spPr bwMode="auto">
            <a:xfrm>
              <a:off x="3923455" y="4284135"/>
              <a:ext cx="764117" cy="569384"/>
            </a:xfrm>
            <a:custGeom>
              <a:avLst/>
              <a:gdLst>
                <a:gd name="T0" fmla="*/ 80 w 361"/>
                <a:gd name="T1" fmla="*/ 226 h 269"/>
                <a:gd name="T2" fmla="*/ 80 w 361"/>
                <a:gd name="T3" fmla="*/ 211 h 269"/>
                <a:gd name="T4" fmla="*/ 55 w 361"/>
                <a:gd name="T5" fmla="*/ 217 h 269"/>
                <a:gd name="T6" fmla="*/ 34 w 361"/>
                <a:gd name="T7" fmla="*/ 211 h 269"/>
                <a:gd name="T8" fmla="*/ 31 w 361"/>
                <a:gd name="T9" fmla="*/ 202 h 269"/>
                <a:gd name="T10" fmla="*/ 31 w 361"/>
                <a:gd name="T11" fmla="*/ 186 h 269"/>
                <a:gd name="T12" fmla="*/ 16 w 361"/>
                <a:gd name="T13" fmla="*/ 180 h 269"/>
                <a:gd name="T14" fmla="*/ 10 w 361"/>
                <a:gd name="T15" fmla="*/ 162 h 269"/>
                <a:gd name="T16" fmla="*/ 7 w 361"/>
                <a:gd name="T17" fmla="*/ 147 h 269"/>
                <a:gd name="T18" fmla="*/ 7 w 361"/>
                <a:gd name="T19" fmla="*/ 137 h 269"/>
                <a:gd name="T20" fmla="*/ 22 w 361"/>
                <a:gd name="T21" fmla="*/ 116 h 269"/>
                <a:gd name="T22" fmla="*/ 31 w 361"/>
                <a:gd name="T23" fmla="*/ 101 h 269"/>
                <a:gd name="T24" fmla="*/ 46 w 361"/>
                <a:gd name="T25" fmla="*/ 92 h 269"/>
                <a:gd name="T26" fmla="*/ 49 w 361"/>
                <a:gd name="T27" fmla="*/ 61 h 269"/>
                <a:gd name="T28" fmla="*/ 68 w 361"/>
                <a:gd name="T29" fmla="*/ 52 h 269"/>
                <a:gd name="T30" fmla="*/ 80 w 361"/>
                <a:gd name="T31" fmla="*/ 37 h 269"/>
                <a:gd name="T32" fmla="*/ 83 w 361"/>
                <a:gd name="T33" fmla="*/ 18 h 269"/>
                <a:gd name="T34" fmla="*/ 114 w 361"/>
                <a:gd name="T35" fmla="*/ 21 h 269"/>
                <a:gd name="T36" fmla="*/ 132 w 361"/>
                <a:gd name="T37" fmla="*/ 21 h 269"/>
                <a:gd name="T38" fmla="*/ 162 w 361"/>
                <a:gd name="T39" fmla="*/ 24 h 269"/>
                <a:gd name="T40" fmla="*/ 181 w 361"/>
                <a:gd name="T41" fmla="*/ 15 h 269"/>
                <a:gd name="T42" fmla="*/ 199 w 361"/>
                <a:gd name="T43" fmla="*/ 9 h 269"/>
                <a:gd name="T44" fmla="*/ 227 w 361"/>
                <a:gd name="T45" fmla="*/ 3 h 269"/>
                <a:gd name="T46" fmla="*/ 257 w 361"/>
                <a:gd name="T47" fmla="*/ 21 h 269"/>
                <a:gd name="T48" fmla="*/ 275 w 361"/>
                <a:gd name="T49" fmla="*/ 46 h 269"/>
                <a:gd name="T50" fmla="*/ 288 w 361"/>
                <a:gd name="T51" fmla="*/ 67 h 269"/>
                <a:gd name="T52" fmla="*/ 303 w 361"/>
                <a:gd name="T53" fmla="*/ 85 h 269"/>
                <a:gd name="T54" fmla="*/ 297 w 361"/>
                <a:gd name="T55" fmla="*/ 101 h 269"/>
                <a:gd name="T56" fmla="*/ 303 w 361"/>
                <a:gd name="T57" fmla="*/ 116 h 269"/>
                <a:gd name="T58" fmla="*/ 303 w 361"/>
                <a:gd name="T59" fmla="*/ 141 h 269"/>
                <a:gd name="T60" fmla="*/ 324 w 361"/>
                <a:gd name="T61" fmla="*/ 150 h 269"/>
                <a:gd name="T62" fmla="*/ 333 w 361"/>
                <a:gd name="T63" fmla="*/ 144 h 269"/>
                <a:gd name="T64" fmla="*/ 352 w 361"/>
                <a:gd name="T65" fmla="*/ 150 h 269"/>
                <a:gd name="T66" fmla="*/ 361 w 361"/>
                <a:gd name="T67" fmla="*/ 171 h 269"/>
                <a:gd name="T68" fmla="*/ 352 w 361"/>
                <a:gd name="T69" fmla="*/ 186 h 269"/>
                <a:gd name="T70" fmla="*/ 343 w 361"/>
                <a:gd name="T71" fmla="*/ 180 h 269"/>
                <a:gd name="T72" fmla="*/ 330 w 361"/>
                <a:gd name="T73" fmla="*/ 186 h 269"/>
                <a:gd name="T74" fmla="*/ 330 w 361"/>
                <a:gd name="T75" fmla="*/ 202 h 269"/>
                <a:gd name="T76" fmla="*/ 327 w 361"/>
                <a:gd name="T77" fmla="*/ 211 h 269"/>
                <a:gd name="T78" fmla="*/ 330 w 361"/>
                <a:gd name="T79" fmla="*/ 232 h 269"/>
                <a:gd name="T80" fmla="*/ 327 w 361"/>
                <a:gd name="T81" fmla="*/ 248 h 269"/>
                <a:gd name="T82" fmla="*/ 297 w 361"/>
                <a:gd name="T83" fmla="*/ 235 h 269"/>
                <a:gd name="T84" fmla="*/ 275 w 361"/>
                <a:gd name="T85" fmla="*/ 235 h 269"/>
                <a:gd name="T86" fmla="*/ 257 w 361"/>
                <a:gd name="T87" fmla="*/ 229 h 269"/>
                <a:gd name="T88" fmla="*/ 223 w 361"/>
                <a:gd name="T89" fmla="*/ 248 h 269"/>
                <a:gd name="T90" fmla="*/ 196 w 361"/>
                <a:gd name="T91" fmla="*/ 269 h 269"/>
                <a:gd name="T92" fmla="*/ 172 w 361"/>
                <a:gd name="T93" fmla="*/ 266 h 269"/>
                <a:gd name="T94" fmla="*/ 147 w 361"/>
                <a:gd name="T95" fmla="*/ 266 h 269"/>
                <a:gd name="T96" fmla="*/ 123 w 361"/>
                <a:gd name="T97" fmla="*/ 260 h 269"/>
                <a:gd name="T98" fmla="*/ 95 w 361"/>
                <a:gd name="T99" fmla="*/ 257 h 269"/>
                <a:gd name="T100" fmla="*/ 92 w 361"/>
                <a:gd name="T101" fmla="*/ 241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61" h="269">
                  <a:moveTo>
                    <a:pt x="92" y="238"/>
                  </a:moveTo>
                  <a:lnTo>
                    <a:pt x="86" y="229"/>
                  </a:lnTo>
                  <a:lnTo>
                    <a:pt x="80" y="226"/>
                  </a:lnTo>
                  <a:lnTo>
                    <a:pt x="80" y="220"/>
                  </a:lnTo>
                  <a:lnTo>
                    <a:pt x="86" y="217"/>
                  </a:lnTo>
                  <a:lnTo>
                    <a:pt x="80" y="211"/>
                  </a:lnTo>
                  <a:lnTo>
                    <a:pt x="71" y="217"/>
                  </a:lnTo>
                  <a:lnTo>
                    <a:pt x="65" y="220"/>
                  </a:lnTo>
                  <a:lnTo>
                    <a:pt x="55" y="217"/>
                  </a:lnTo>
                  <a:lnTo>
                    <a:pt x="49" y="211"/>
                  </a:lnTo>
                  <a:lnTo>
                    <a:pt x="46" y="211"/>
                  </a:lnTo>
                  <a:lnTo>
                    <a:pt x="34" y="211"/>
                  </a:lnTo>
                  <a:lnTo>
                    <a:pt x="31" y="211"/>
                  </a:lnTo>
                  <a:lnTo>
                    <a:pt x="31" y="208"/>
                  </a:lnTo>
                  <a:lnTo>
                    <a:pt x="31" y="202"/>
                  </a:lnTo>
                  <a:lnTo>
                    <a:pt x="34" y="196"/>
                  </a:lnTo>
                  <a:lnTo>
                    <a:pt x="34" y="192"/>
                  </a:lnTo>
                  <a:lnTo>
                    <a:pt x="31" y="186"/>
                  </a:lnTo>
                  <a:lnTo>
                    <a:pt x="25" y="180"/>
                  </a:lnTo>
                  <a:lnTo>
                    <a:pt x="22" y="180"/>
                  </a:lnTo>
                  <a:lnTo>
                    <a:pt x="16" y="180"/>
                  </a:lnTo>
                  <a:lnTo>
                    <a:pt x="16" y="171"/>
                  </a:lnTo>
                  <a:lnTo>
                    <a:pt x="10" y="165"/>
                  </a:lnTo>
                  <a:lnTo>
                    <a:pt x="10" y="162"/>
                  </a:lnTo>
                  <a:lnTo>
                    <a:pt x="10" y="150"/>
                  </a:lnTo>
                  <a:lnTo>
                    <a:pt x="10" y="147"/>
                  </a:lnTo>
                  <a:lnTo>
                    <a:pt x="7" y="147"/>
                  </a:lnTo>
                  <a:lnTo>
                    <a:pt x="0" y="147"/>
                  </a:lnTo>
                  <a:lnTo>
                    <a:pt x="7" y="137"/>
                  </a:lnTo>
                  <a:lnTo>
                    <a:pt x="7" y="137"/>
                  </a:lnTo>
                  <a:lnTo>
                    <a:pt x="10" y="125"/>
                  </a:lnTo>
                  <a:lnTo>
                    <a:pt x="16" y="122"/>
                  </a:lnTo>
                  <a:lnTo>
                    <a:pt x="22" y="116"/>
                  </a:lnTo>
                  <a:lnTo>
                    <a:pt x="25" y="110"/>
                  </a:lnTo>
                  <a:lnTo>
                    <a:pt x="31" y="107"/>
                  </a:lnTo>
                  <a:lnTo>
                    <a:pt x="31" y="101"/>
                  </a:lnTo>
                  <a:lnTo>
                    <a:pt x="37" y="101"/>
                  </a:lnTo>
                  <a:lnTo>
                    <a:pt x="40" y="98"/>
                  </a:lnTo>
                  <a:lnTo>
                    <a:pt x="46" y="92"/>
                  </a:lnTo>
                  <a:lnTo>
                    <a:pt x="46" y="76"/>
                  </a:lnTo>
                  <a:lnTo>
                    <a:pt x="49" y="70"/>
                  </a:lnTo>
                  <a:lnTo>
                    <a:pt x="49" y="61"/>
                  </a:lnTo>
                  <a:lnTo>
                    <a:pt x="55" y="55"/>
                  </a:lnTo>
                  <a:lnTo>
                    <a:pt x="62" y="52"/>
                  </a:lnTo>
                  <a:lnTo>
                    <a:pt x="68" y="52"/>
                  </a:lnTo>
                  <a:lnTo>
                    <a:pt x="71" y="46"/>
                  </a:lnTo>
                  <a:lnTo>
                    <a:pt x="77" y="43"/>
                  </a:lnTo>
                  <a:lnTo>
                    <a:pt x="80" y="37"/>
                  </a:lnTo>
                  <a:lnTo>
                    <a:pt x="80" y="30"/>
                  </a:lnTo>
                  <a:lnTo>
                    <a:pt x="74" y="18"/>
                  </a:lnTo>
                  <a:lnTo>
                    <a:pt x="83" y="18"/>
                  </a:lnTo>
                  <a:lnTo>
                    <a:pt x="95" y="18"/>
                  </a:lnTo>
                  <a:lnTo>
                    <a:pt x="104" y="18"/>
                  </a:lnTo>
                  <a:lnTo>
                    <a:pt x="114" y="21"/>
                  </a:lnTo>
                  <a:lnTo>
                    <a:pt x="120" y="24"/>
                  </a:lnTo>
                  <a:lnTo>
                    <a:pt x="126" y="27"/>
                  </a:lnTo>
                  <a:lnTo>
                    <a:pt x="132" y="21"/>
                  </a:lnTo>
                  <a:lnTo>
                    <a:pt x="141" y="18"/>
                  </a:lnTo>
                  <a:lnTo>
                    <a:pt x="147" y="18"/>
                  </a:lnTo>
                  <a:lnTo>
                    <a:pt x="162" y="24"/>
                  </a:lnTo>
                  <a:lnTo>
                    <a:pt x="165" y="21"/>
                  </a:lnTo>
                  <a:lnTo>
                    <a:pt x="178" y="12"/>
                  </a:lnTo>
                  <a:lnTo>
                    <a:pt x="181" y="15"/>
                  </a:lnTo>
                  <a:lnTo>
                    <a:pt x="190" y="15"/>
                  </a:lnTo>
                  <a:lnTo>
                    <a:pt x="199" y="12"/>
                  </a:lnTo>
                  <a:lnTo>
                    <a:pt x="199" y="9"/>
                  </a:lnTo>
                  <a:lnTo>
                    <a:pt x="202" y="3"/>
                  </a:lnTo>
                  <a:lnTo>
                    <a:pt x="217" y="0"/>
                  </a:lnTo>
                  <a:lnTo>
                    <a:pt x="227" y="3"/>
                  </a:lnTo>
                  <a:lnTo>
                    <a:pt x="236" y="6"/>
                  </a:lnTo>
                  <a:lnTo>
                    <a:pt x="242" y="12"/>
                  </a:lnTo>
                  <a:lnTo>
                    <a:pt x="257" y="21"/>
                  </a:lnTo>
                  <a:lnTo>
                    <a:pt x="254" y="40"/>
                  </a:lnTo>
                  <a:lnTo>
                    <a:pt x="266" y="40"/>
                  </a:lnTo>
                  <a:lnTo>
                    <a:pt x="275" y="46"/>
                  </a:lnTo>
                  <a:lnTo>
                    <a:pt x="275" y="55"/>
                  </a:lnTo>
                  <a:lnTo>
                    <a:pt x="282" y="61"/>
                  </a:lnTo>
                  <a:lnTo>
                    <a:pt x="288" y="67"/>
                  </a:lnTo>
                  <a:lnTo>
                    <a:pt x="297" y="70"/>
                  </a:lnTo>
                  <a:lnTo>
                    <a:pt x="297" y="76"/>
                  </a:lnTo>
                  <a:lnTo>
                    <a:pt x="303" y="85"/>
                  </a:lnTo>
                  <a:lnTo>
                    <a:pt x="303" y="92"/>
                  </a:lnTo>
                  <a:lnTo>
                    <a:pt x="303" y="101"/>
                  </a:lnTo>
                  <a:lnTo>
                    <a:pt x="297" y="101"/>
                  </a:lnTo>
                  <a:lnTo>
                    <a:pt x="297" y="107"/>
                  </a:lnTo>
                  <a:lnTo>
                    <a:pt x="297" y="110"/>
                  </a:lnTo>
                  <a:lnTo>
                    <a:pt x="303" y="116"/>
                  </a:lnTo>
                  <a:lnTo>
                    <a:pt x="303" y="122"/>
                  </a:lnTo>
                  <a:lnTo>
                    <a:pt x="303" y="131"/>
                  </a:lnTo>
                  <a:lnTo>
                    <a:pt x="303" y="141"/>
                  </a:lnTo>
                  <a:lnTo>
                    <a:pt x="306" y="150"/>
                  </a:lnTo>
                  <a:lnTo>
                    <a:pt x="318" y="147"/>
                  </a:lnTo>
                  <a:lnTo>
                    <a:pt x="324" y="150"/>
                  </a:lnTo>
                  <a:lnTo>
                    <a:pt x="327" y="153"/>
                  </a:lnTo>
                  <a:lnTo>
                    <a:pt x="330" y="150"/>
                  </a:lnTo>
                  <a:lnTo>
                    <a:pt x="333" y="144"/>
                  </a:lnTo>
                  <a:lnTo>
                    <a:pt x="346" y="147"/>
                  </a:lnTo>
                  <a:lnTo>
                    <a:pt x="349" y="147"/>
                  </a:lnTo>
                  <a:lnTo>
                    <a:pt x="352" y="150"/>
                  </a:lnTo>
                  <a:lnTo>
                    <a:pt x="358" y="159"/>
                  </a:lnTo>
                  <a:lnTo>
                    <a:pt x="361" y="150"/>
                  </a:lnTo>
                  <a:lnTo>
                    <a:pt x="361" y="171"/>
                  </a:lnTo>
                  <a:lnTo>
                    <a:pt x="358" y="180"/>
                  </a:lnTo>
                  <a:lnTo>
                    <a:pt x="352" y="180"/>
                  </a:lnTo>
                  <a:lnTo>
                    <a:pt x="352" y="186"/>
                  </a:lnTo>
                  <a:lnTo>
                    <a:pt x="346" y="192"/>
                  </a:lnTo>
                  <a:lnTo>
                    <a:pt x="343" y="192"/>
                  </a:lnTo>
                  <a:lnTo>
                    <a:pt x="343" y="180"/>
                  </a:lnTo>
                  <a:lnTo>
                    <a:pt x="337" y="177"/>
                  </a:lnTo>
                  <a:lnTo>
                    <a:pt x="330" y="180"/>
                  </a:lnTo>
                  <a:lnTo>
                    <a:pt x="330" y="186"/>
                  </a:lnTo>
                  <a:lnTo>
                    <a:pt x="327" y="196"/>
                  </a:lnTo>
                  <a:lnTo>
                    <a:pt x="327" y="202"/>
                  </a:lnTo>
                  <a:lnTo>
                    <a:pt x="330" y="202"/>
                  </a:lnTo>
                  <a:lnTo>
                    <a:pt x="337" y="202"/>
                  </a:lnTo>
                  <a:lnTo>
                    <a:pt x="330" y="208"/>
                  </a:lnTo>
                  <a:lnTo>
                    <a:pt x="327" y="211"/>
                  </a:lnTo>
                  <a:lnTo>
                    <a:pt x="327" y="217"/>
                  </a:lnTo>
                  <a:lnTo>
                    <a:pt x="327" y="226"/>
                  </a:lnTo>
                  <a:lnTo>
                    <a:pt x="330" y="232"/>
                  </a:lnTo>
                  <a:lnTo>
                    <a:pt x="327" y="241"/>
                  </a:lnTo>
                  <a:lnTo>
                    <a:pt x="327" y="248"/>
                  </a:lnTo>
                  <a:lnTo>
                    <a:pt x="327" y="248"/>
                  </a:lnTo>
                  <a:lnTo>
                    <a:pt x="306" y="238"/>
                  </a:lnTo>
                  <a:lnTo>
                    <a:pt x="303" y="238"/>
                  </a:lnTo>
                  <a:lnTo>
                    <a:pt x="297" y="235"/>
                  </a:lnTo>
                  <a:lnTo>
                    <a:pt x="294" y="235"/>
                  </a:lnTo>
                  <a:lnTo>
                    <a:pt x="282" y="238"/>
                  </a:lnTo>
                  <a:lnTo>
                    <a:pt x="275" y="235"/>
                  </a:lnTo>
                  <a:lnTo>
                    <a:pt x="266" y="235"/>
                  </a:lnTo>
                  <a:lnTo>
                    <a:pt x="263" y="235"/>
                  </a:lnTo>
                  <a:lnTo>
                    <a:pt x="257" y="229"/>
                  </a:lnTo>
                  <a:lnTo>
                    <a:pt x="236" y="235"/>
                  </a:lnTo>
                  <a:lnTo>
                    <a:pt x="233" y="235"/>
                  </a:lnTo>
                  <a:lnTo>
                    <a:pt x="223" y="248"/>
                  </a:lnTo>
                  <a:lnTo>
                    <a:pt x="211" y="260"/>
                  </a:lnTo>
                  <a:lnTo>
                    <a:pt x="199" y="263"/>
                  </a:lnTo>
                  <a:lnTo>
                    <a:pt x="196" y="269"/>
                  </a:lnTo>
                  <a:lnTo>
                    <a:pt x="187" y="269"/>
                  </a:lnTo>
                  <a:lnTo>
                    <a:pt x="178" y="266"/>
                  </a:lnTo>
                  <a:lnTo>
                    <a:pt x="172" y="266"/>
                  </a:lnTo>
                  <a:lnTo>
                    <a:pt x="162" y="266"/>
                  </a:lnTo>
                  <a:lnTo>
                    <a:pt x="156" y="266"/>
                  </a:lnTo>
                  <a:lnTo>
                    <a:pt x="147" y="266"/>
                  </a:lnTo>
                  <a:lnTo>
                    <a:pt x="135" y="266"/>
                  </a:lnTo>
                  <a:lnTo>
                    <a:pt x="129" y="260"/>
                  </a:lnTo>
                  <a:lnTo>
                    <a:pt x="123" y="260"/>
                  </a:lnTo>
                  <a:lnTo>
                    <a:pt x="110" y="260"/>
                  </a:lnTo>
                  <a:lnTo>
                    <a:pt x="101" y="260"/>
                  </a:lnTo>
                  <a:lnTo>
                    <a:pt x="95" y="257"/>
                  </a:lnTo>
                  <a:lnTo>
                    <a:pt x="95" y="251"/>
                  </a:lnTo>
                  <a:lnTo>
                    <a:pt x="92" y="244"/>
                  </a:lnTo>
                  <a:lnTo>
                    <a:pt x="92" y="241"/>
                  </a:lnTo>
                  <a:lnTo>
                    <a:pt x="92" y="2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0" name="Freeform 129"/>
            <p:cNvSpPr>
              <a:spLocks/>
            </p:cNvSpPr>
            <p:nvPr/>
          </p:nvSpPr>
          <p:spPr bwMode="auto">
            <a:xfrm>
              <a:off x="4435689" y="5008036"/>
              <a:ext cx="251884" cy="207433"/>
            </a:xfrm>
            <a:custGeom>
              <a:avLst/>
              <a:gdLst>
                <a:gd name="T0" fmla="*/ 76 w 119"/>
                <a:gd name="T1" fmla="*/ 3 h 98"/>
                <a:gd name="T2" fmla="*/ 79 w 119"/>
                <a:gd name="T3" fmla="*/ 9 h 98"/>
                <a:gd name="T4" fmla="*/ 79 w 119"/>
                <a:gd name="T5" fmla="*/ 16 h 98"/>
                <a:gd name="T6" fmla="*/ 79 w 119"/>
                <a:gd name="T7" fmla="*/ 19 h 98"/>
                <a:gd name="T8" fmla="*/ 88 w 119"/>
                <a:gd name="T9" fmla="*/ 19 h 98"/>
                <a:gd name="T10" fmla="*/ 101 w 119"/>
                <a:gd name="T11" fmla="*/ 31 h 98"/>
                <a:gd name="T12" fmla="*/ 104 w 119"/>
                <a:gd name="T13" fmla="*/ 31 h 98"/>
                <a:gd name="T14" fmla="*/ 116 w 119"/>
                <a:gd name="T15" fmla="*/ 34 h 98"/>
                <a:gd name="T16" fmla="*/ 119 w 119"/>
                <a:gd name="T17" fmla="*/ 34 h 98"/>
                <a:gd name="T18" fmla="*/ 119 w 119"/>
                <a:gd name="T19" fmla="*/ 46 h 98"/>
                <a:gd name="T20" fmla="*/ 116 w 119"/>
                <a:gd name="T21" fmla="*/ 49 h 98"/>
                <a:gd name="T22" fmla="*/ 110 w 119"/>
                <a:gd name="T23" fmla="*/ 49 h 98"/>
                <a:gd name="T24" fmla="*/ 101 w 119"/>
                <a:gd name="T25" fmla="*/ 49 h 98"/>
                <a:gd name="T26" fmla="*/ 88 w 119"/>
                <a:gd name="T27" fmla="*/ 49 h 98"/>
                <a:gd name="T28" fmla="*/ 85 w 119"/>
                <a:gd name="T29" fmla="*/ 49 h 98"/>
                <a:gd name="T30" fmla="*/ 76 w 119"/>
                <a:gd name="T31" fmla="*/ 55 h 98"/>
                <a:gd name="T32" fmla="*/ 70 w 119"/>
                <a:gd name="T33" fmla="*/ 58 h 98"/>
                <a:gd name="T34" fmla="*/ 64 w 119"/>
                <a:gd name="T35" fmla="*/ 64 h 98"/>
                <a:gd name="T36" fmla="*/ 55 w 119"/>
                <a:gd name="T37" fmla="*/ 71 h 98"/>
                <a:gd name="T38" fmla="*/ 49 w 119"/>
                <a:gd name="T39" fmla="*/ 74 h 98"/>
                <a:gd name="T40" fmla="*/ 49 w 119"/>
                <a:gd name="T41" fmla="*/ 80 h 98"/>
                <a:gd name="T42" fmla="*/ 40 w 119"/>
                <a:gd name="T43" fmla="*/ 86 h 98"/>
                <a:gd name="T44" fmla="*/ 33 w 119"/>
                <a:gd name="T45" fmla="*/ 89 h 98"/>
                <a:gd name="T46" fmla="*/ 21 w 119"/>
                <a:gd name="T47" fmla="*/ 95 h 98"/>
                <a:gd name="T48" fmla="*/ 15 w 119"/>
                <a:gd name="T49" fmla="*/ 98 h 98"/>
                <a:gd name="T50" fmla="*/ 9 w 119"/>
                <a:gd name="T51" fmla="*/ 95 h 98"/>
                <a:gd name="T52" fmla="*/ 21 w 119"/>
                <a:gd name="T53" fmla="*/ 86 h 98"/>
                <a:gd name="T54" fmla="*/ 24 w 119"/>
                <a:gd name="T55" fmla="*/ 86 h 98"/>
                <a:gd name="T56" fmla="*/ 24 w 119"/>
                <a:gd name="T57" fmla="*/ 80 h 98"/>
                <a:gd name="T58" fmla="*/ 24 w 119"/>
                <a:gd name="T59" fmla="*/ 74 h 98"/>
                <a:gd name="T60" fmla="*/ 21 w 119"/>
                <a:gd name="T61" fmla="*/ 80 h 98"/>
                <a:gd name="T62" fmla="*/ 15 w 119"/>
                <a:gd name="T63" fmla="*/ 80 h 98"/>
                <a:gd name="T64" fmla="*/ 6 w 119"/>
                <a:gd name="T65" fmla="*/ 80 h 98"/>
                <a:gd name="T66" fmla="*/ 0 w 119"/>
                <a:gd name="T67" fmla="*/ 74 h 98"/>
                <a:gd name="T68" fmla="*/ 6 w 119"/>
                <a:gd name="T69" fmla="*/ 71 h 98"/>
                <a:gd name="T70" fmla="*/ 6 w 119"/>
                <a:gd name="T71" fmla="*/ 64 h 98"/>
                <a:gd name="T72" fmla="*/ 9 w 119"/>
                <a:gd name="T73" fmla="*/ 58 h 98"/>
                <a:gd name="T74" fmla="*/ 9 w 119"/>
                <a:gd name="T75" fmla="*/ 49 h 98"/>
                <a:gd name="T76" fmla="*/ 9 w 119"/>
                <a:gd name="T77" fmla="*/ 46 h 98"/>
                <a:gd name="T78" fmla="*/ 15 w 119"/>
                <a:gd name="T79" fmla="*/ 46 h 98"/>
                <a:gd name="T80" fmla="*/ 15 w 119"/>
                <a:gd name="T81" fmla="*/ 40 h 98"/>
                <a:gd name="T82" fmla="*/ 21 w 119"/>
                <a:gd name="T83" fmla="*/ 34 h 98"/>
                <a:gd name="T84" fmla="*/ 21 w 119"/>
                <a:gd name="T85" fmla="*/ 31 h 98"/>
                <a:gd name="T86" fmla="*/ 21 w 119"/>
                <a:gd name="T87" fmla="*/ 25 h 98"/>
                <a:gd name="T88" fmla="*/ 15 w 119"/>
                <a:gd name="T89" fmla="*/ 25 h 98"/>
                <a:gd name="T90" fmla="*/ 9 w 119"/>
                <a:gd name="T91" fmla="*/ 19 h 98"/>
                <a:gd name="T92" fmla="*/ 9 w 119"/>
                <a:gd name="T93" fmla="*/ 16 h 98"/>
                <a:gd name="T94" fmla="*/ 15 w 119"/>
                <a:gd name="T95" fmla="*/ 9 h 98"/>
                <a:gd name="T96" fmla="*/ 15 w 119"/>
                <a:gd name="T97" fmla="*/ 3 h 98"/>
                <a:gd name="T98" fmla="*/ 21 w 119"/>
                <a:gd name="T99" fmla="*/ 3 h 98"/>
                <a:gd name="T100" fmla="*/ 24 w 119"/>
                <a:gd name="T101" fmla="*/ 3 h 98"/>
                <a:gd name="T102" fmla="*/ 30 w 119"/>
                <a:gd name="T103" fmla="*/ 0 h 98"/>
                <a:gd name="T104" fmla="*/ 33 w 119"/>
                <a:gd name="T105" fmla="*/ 0 h 98"/>
                <a:gd name="T106" fmla="*/ 40 w 119"/>
                <a:gd name="T107" fmla="*/ 0 h 98"/>
                <a:gd name="T108" fmla="*/ 46 w 119"/>
                <a:gd name="T109" fmla="*/ 0 h 98"/>
                <a:gd name="T110" fmla="*/ 46 w 119"/>
                <a:gd name="T111" fmla="*/ 3 h 98"/>
                <a:gd name="T112" fmla="*/ 49 w 119"/>
                <a:gd name="T113" fmla="*/ 3 h 98"/>
                <a:gd name="T114" fmla="*/ 61 w 119"/>
                <a:gd name="T115" fmla="*/ 3 h 98"/>
                <a:gd name="T116" fmla="*/ 76 w 119"/>
                <a:gd name="T117" fmla="*/ 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9" h="98">
                  <a:moveTo>
                    <a:pt x="76" y="3"/>
                  </a:moveTo>
                  <a:lnTo>
                    <a:pt x="79" y="9"/>
                  </a:lnTo>
                  <a:lnTo>
                    <a:pt x="79" y="16"/>
                  </a:lnTo>
                  <a:lnTo>
                    <a:pt x="79" y="19"/>
                  </a:lnTo>
                  <a:lnTo>
                    <a:pt x="88" y="19"/>
                  </a:lnTo>
                  <a:lnTo>
                    <a:pt x="101" y="31"/>
                  </a:lnTo>
                  <a:lnTo>
                    <a:pt x="104" y="31"/>
                  </a:lnTo>
                  <a:lnTo>
                    <a:pt x="116" y="34"/>
                  </a:lnTo>
                  <a:lnTo>
                    <a:pt x="119" y="34"/>
                  </a:lnTo>
                  <a:lnTo>
                    <a:pt x="119" y="46"/>
                  </a:lnTo>
                  <a:lnTo>
                    <a:pt x="116" y="49"/>
                  </a:lnTo>
                  <a:lnTo>
                    <a:pt x="110" y="49"/>
                  </a:lnTo>
                  <a:lnTo>
                    <a:pt x="101" y="49"/>
                  </a:lnTo>
                  <a:lnTo>
                    <a:pt x="88" y="49"/>
                  </a:lnTo>
                  <a:lnTo>
                    <a:pt x="85" y="49"/>
                  </a:lnTo>
                  <a:lnTo>
                    <a:pt x="76" y="55"/>
                  </a:lnTo>
                  <a:lnTo>
                    <a:pt x="70" y="58"/>
                  </a:lnTo>
                  <a:lnTo>
                    <a:pt x="64" y="64"/>
                  </a:lnTo>
                  <a:lnTo>
                    <a:pt x="55" y="71"/>
                  </a:lnTo>
                  <a:lnTo>
                    <a:pt x="49" y="74"/>
                  </a:lnTo>
                  <a:lnTo>
                    <a:pt x="49" y="80"/>
                  </a:lnTo>
                  <a:lnTo>
                    <a:pt x="40" y="86"/>
                  </a:lnTo>
                  <a:lnTo>
                    <a:pt x="33" y="89"/>
                  </a:lnTo>
                  <a:lnTo>
                    <a:pt x="21" y="95"/>
                  </a:lnTo>
                  <a:lnTo>
                    <a:pt x="15" y="98"/>
                  </a:lnTo>
                  <a:lnTo>
                    <a:pt x="9" y="95"/>
                  </a:lnTo>
                  <a:lnTo>
                    <a:pt x="21" y="86"/>
                  </a:lnTo>
                  <a:lnTo>
                    <a:pt x="24" y="86"/>
                  </a:lnTo>
                  <a:lnTo>
                    <a:pt x="24" y="80"/>
                  </a:lnTo>
                  <a:lnTo>
                    <a:pt x="24" y="74"/>
                  </a:lnTo>
                  <a:lnTo>
                    <a:pt x="21" y="80"/>
                  </a:lnTo>
                  <a:lnTo>
                    <a:pt x="15" y="80"/>
                  </a:lnTo>
                  <a:lnTo>
                    <a:pt x="6" y="80"/>
                  </a:lnTo>
                  <a:lnTo>
                    <a:pt x="0" y="74"/>
                  </a:lnTo>
                  <a:lnTo>
                    <a:pt x="6" y="71"/>
                  </a:lnTo>
                  <a:lnTo>
                    <a:pt x="6" y="64"/>
                  </a:lnTo>
                  <a:lnTo>
                    <a:pt x="9" y="58"/>
                  </a:lnTo>
                  <a:lnTo>
                    <a:pt x="9" y="49"/>
                  </a:lnTo>
                  <a:lnTo>
                    <a:pt x="9" y="46"/>
                  </a:lnTo>
                  <a:lnTo>
                    <a:pt x="15" y="46"/>
                  </a:lnTo>
                  <a:lnTo>
                    <a:pt x="15" y="40"/>
                  </a:lnTo>
                  <a:lnTo>
                    <a:pt x="21" y="34"/>
                  </a:lnTo>
                  <a:lnTo>
                    <a:pt x="21" y="31"/>
                  </a:lnTo>
                  <a:lnTo>
                    <a:pt x="21" y="25"/>
                  </a:lnTo>
                  <a:lnTo>
                    <a:pt x="15" y="25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15" y="9"/>
                  </a:lnTo>
                  <a:lnTo>
                    <a:pt x="15" y="3"/>
                  </a:lnTo>
                  <a:lnTo>
                    <a:pt x="21" y="3"/>
                  </a:lnTo>
                  <a:lnTo>
                    <a:pt x="24" y="3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40" y="0"/>
                  </a:lnTo>
                  <a:lnTo>
                    <a:pt x="46" y="0"/>
                  </a:lnTo>
                  <a:lnTo>
                    <a:pt x="46" y="3"/>
                  </a:lnTo>
                  <a:lnTo>
                    <a:pt x="49" y="3"/>
                  </a:lnTo>
                  <a:lnTo>
                    <a:pt x="61" y="3"/>
                  </a:lnTo>
                  <a:lnTo>
                    <a:pt x="76" y="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1" name="Freeform 130"/>
            <p:cNvSpPr>
              <a:spLocks/>
            </p:cNvSpPr>
            <p:nvPr/>
          </p:nvSpPr>
          <p:spPr bwMode="auto">
            <a:xfrm>
              <a:off x="4435689" y="5008036"/>
              <a:ext cx="251884" cy="207433"/>
            </a:xfrm>
            <a:custGeom>
              <a:avLst/>
              <a:gdLst>
                <a:gd name="T0" fmla="*/ 76 w 119"/>
                <a:gd name="T1" fmla="*/ 3 h 98"/>
                <a:gd name="T2" fmla="*/ 79 w 119"/>
                <a:gd name="T3" fmla="*/ 9 h 98"/>
                <a:gd name="T4" fmla="*/ 79 w 119"/>
                <a:gd name="T5" fmla="*/ 16 h 98"/>
                <a:gd name="T6" fmla="*/ 79 w 119"/>
                <a:gd name="T7" fmla="*/ 19 h 98"/>
                <a:gd name="T8" fmla="*/ 88 w 119"/>
                <a:gd name="T9" fmla="*/ 19 h 98"/>
                <a:gd name="T10" fmla="*/ 101 w 119"/>
                <a:gd name="T11" fmla="*/ 31 h 98"/>
                <a:gd name="T12" fmla="*/ 104 w 119"/>
                <a:gd name="T13" fmla="*/ 31 h 98"/>
                <a:gd name="T14" fmla="*/ 116 w 119"/>
                <a:gd name="T15" fmla="*/ 34 h 98"/>
                <a:gd name="T16" fmla="*/ 119 w 119"/>
                <a:gd name="T17" fmla="*/ 34 h 98"/>
                <a:gd name="T18" fmla="*/ 119 w 119"/>
                <a:gd name="T19" fmla="*/ 46 h 98"/>
                <a:gd name="T20" fmla="*/ 116 w 119"/>
                <a:gd name="T21" fmla="*/ 49 h 98"/>
                <a:gd name="T22" fmla="*/ 110 w 119"/>
                <a:gd name="T23" fmla="*/ 49 h 98"/>
                <a:gd name="T24" fmla="*/ 101 w 119"/>
                <a:gd name="T25" fmla="*/ 49 h 98"/>
                <a:gd name="T26" fmla="*/ 88 w 119"/>
                <a:gd name="T27" fmla="*/ 49 h 98"/>
                <a:gd name="T28" fmla="*/ 85 w 119"/>
                <a:gd name="T29" fmla="*/ 49 h 98"/>
                <a:gd name="T30" fmla="*/ 76 w 119"/>
                <a:gd name="T31" fmla="*/ 55 h 98"/>
                <a:gd name="T32" fmla="*/ 70 w 119"/>
                <a:gd name="T33" fmla="*/ 58 h 98"/>
                <a:gd name="T34" fmla="*/ 64 w 119"/>
                <a:gd name="T35" fmla="*/ 64 h 98"/>
                <a:gd name="T36" fmla="*/ 55 w 119"/>
                <a:gd name="T37" fmla="*/ 71 h 98"/>
                <a:gd name="T38" fmla="*/ 49 w 119"/>
                <a:gd name="T39" fmla="*/ 74 h 98"/>
                <a:gd name="T40" fmla="*/ 49 w 119"/>
                <a:gd name="T41" fmla="*/ 80 h 98"/>
                <a:gd name="T42" fmla="*/ 40 w 119"/>
                <a:gd name="T43" fmla="*/ 86 h 98"/>
                <a:gd name="T44" fmla="*/ 33 w 119"/>
                <a:gd name="T45" fmla="*/ 89 h 98"/>
                <a:gd name="T46" fmla="*/ 21 w 119"/>
                <a:gd name="T47" fmla="*/ 95 h 98"/>
                <a:gd name="T48" fmla="*/ 15 w 119"/>
                <a:gd name="T49" fmla="*/ 98 h 98"/>
                <a:gd name="T50" fmla="*/ 9 w 119"/>
                <a:gd name="T51" fmla="*/ 95 h 98"/>
                <a:gd name="T52" fmla="*/ 21 w 119"/>
                <a:gd name="T53" fmla="*/ 86 h 98"/>
                <a:gd name="T54" fmla="*/ 24 w 119"/>
                <a:gd name="T55" fmla="*/ 86 h 98"/>
                <a:gd name="T56" fmla="*/ 24 w 119"/>
                <a:gd name="T57" fmla="*/ 80 h 98"/>
                <a:gd name="T58" fmla="*/ 24 w 119"/>
                <a:gd name="T59" fmla="*/ 74 h 98"/>
                <a:gd name="T60" fmla="*/ 21 w 119"/>
                <a:gd name="T61" fmla="*/ 80 h 98"/>
                <a:gd name="T62" fmla="*/ 15 w 119"/>
                <a:gd name="T63" fmla="*/ 80 h 98"/>
                <a:gd name="T64" fmla="*/ 6 w 119"/>
                <a:gd name="T65" fmla="*/ 80 h 98"/>
                <a:gd name="T66" fmla="*/ 0 w 119"/>
                <a:gd name="T67" fmla="*/ 74 h 98"/>
                <a:gd name="T68" fmla="*/ 6 w 119"/>
                <a:gd name="T69" fmla="*/ 71 h 98"/>
                <a:gd name="T70" fmla="*/ 6 w 119"/>
                <a:gd name="T71" fmla="*/ 64 h 98"/>
                <a:gd name="T72" fmla="*/ 9 w 119"/>
                <a:gd name="T73" fmla="*/ 58 h 98"/>
                <a:gd name="T74" fmla="*/ 9 w 119"/>
                <a:gd name="T75" fmla="*/ 49 h 98"/>
                <a:gd name="T76" fmla="*/ 9 w 119"/>
                <a:gd name="T77" fmla="*/ 46 h 98"/>
                <a:gd name="T78" fmla="*/ 15 w 119"/>
                <a:gd name="T79" fmla="*/ 46 h 98"/>
                <a:gd name="T80" fmla="*/ 15 w 119"/>
                <a:gd name="T81" fmla="*/ 40 h 98"/>
                <a:gd name="T82" fmla="*/ 21 w 119"/>
                <a:gd name="T83" fmla="*/ 34 h 98"/>
                <a:gd name="T84" fmla="*/ 21 w 119"/>
                <a:gd name="T85" fmla="*/ 31 h 98"/>
                <a:gd name="T86" fmla="*/ 21 w 119"/>
                <a:gd name="T87" fmla="*/ 25 h 98"/>
                <a:gd name="T88" fmla="*/ 15 w 119"/>
                <a:gd name="T89" fmla="*/ 25 h 98"/>
                <a:gd name="T90" fmla="*/ 9 w 119"/>
                <a:gd name="T91" fmla="*/ 19 h 98"/>
                <a:gd name="T92" fmla="*/ 9 w 119"/>
                <a:gd name="T93" fmla="*/ 16 h 98"/>
                <a:gd name="T94" fmla="*/ 15 w 119"/>
                <a:gd name="T95" fmla="*/ 9 h 98"/>
                <a:gd name="T96" fmla="*/ 15 w 119"/>
                <a:gd name="T97" fmla="*/ 3 h 98"/>
                <a:gd name="T98" fmla="*/ 21 w 119"/>
                <a:gd name="T99" fmla="*/ 3 h 98"/>
                <a:gd name="T100" fmla="*/ 24 w 119"/>
                <a:gd name="T101" fmla="*/ 3 h 98"/>
                <a:gd name="T102" fmla="*/ 30 w 119"/>
                <a:gd name="T103" fmla="*/ 0 h 98"/>
                <a:gd name="T104" fmla="*/ 33 w 119"/>
                <a:gd name="T105" fmla="*/ 0 h 98"/>
                <a:gd name="T106" fmla="*/ 40 w 119"/>
                <a:gd name="T107" fmla="*/ 0 h 98"/>
                <a:gd name="T108" fmla="*/ 46 w 119"/>
                <a:gd name="T109" fmla="*/ 0 h 98"/>
                <a:gd name="T110" fmla="*/ 46 w 119"/>
                <a:gd name="T111" fmla="*/ 3 h 98"/>
                <a:gd name="T112" fmla="*/ 49 w 119"/>
                <a:gd name="T113" fmla="*/ 3 h 98"/>
                <a:gd name="T114" fmla="*/ 61 w 119"/>
                <a:gd name="T115" fmla="*/ 3 h 98"/>
                <a:gd name="T116" fmla="*/ 76 w 119"/>
                <a:gd name="T117" fmla="*/ 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9" h="98">
                  <a:moveTo>
                    <a:pt x="76" y="3"/>
                  </a:moveTo>
                  <a:lnTo>
                    <a:pt x="79" y="9"/>
                  </a:lnTo>
                  <a:lnTo>
                    <a:pt x="79" y="16"/>
                  </a:lnTo>
                  <a:lnTo>
                    <a:pt x="79" y="19"/>
                  </a:lnTo>
                  <a:lnTo>
                    <a:pt x="88" y="19"/>
                  </a:lnTo>
                  <a:lnTo>
                    <a:pt x="101" y="31"/>
                  </a:lnTo>
                  <a:lnTo>
                    <a:pt x="104" y="31"/>
                  </a:lnTo>
                  <a:lnTo>
                    <a:pt x="116" y="34"/>
                  </a:lnTo>
                  <a:lnTo>
                    <a:pt x="119" y="34"/>
                  </a:lnTo>
                  <a:lnTo>
                    <a:pt x="119" y="46"/>
                  </a:lnTo>
                  <a:lnTo>
                    <a:pt x="116" y="49"/>
                  </a:lnTo>
                  <a:lnTo>
                    <a:pt x="110" y="49"/>
                  </a:lnTo>
                  <a:lnTo>
                    <a:pt x="101" y="49"/>
                  </a:lnTo>
                  <a:lnTo>
                    <a:pt x="88" y="49"/>
                  </a:lnTo>
                  <a:lnTo>
                    <a:pt x="85" y="49"/>
                  </a:lnTo>
                  <a:lnTo>
                    <a:pt x="76" y="55"/>
                  </a:lnTo>
                  <a:lnTo>
                    <a:pt x="70" y="58"/>
                  </a:lnTo>
                  <a:lnTo>
                    <a:pt x="64" y="64"/>
                  </a:lnTo>
                  <a:lnTo>
                    <a:pt x="55" y="71"/>
                  </a:lnTo>
                  <a:lnTo>
                    <a:pt x="49" y="74"/>
                  </a:lnTo>
                  <a:lnTo>
                    <a:pt x="49" y="80"/>
                  </a:lnTo>
                  <a:lnTo>
                    <a:pt x="40" y="86"/>
                  </a:lnTo>
                  <a:lnTo>
                    <a:pt x="33" y="89"/>
                  </a:lnTo>
                  <a:lnTo>
                    <a:pt x="21" y="95"/>
                  </a:lnTo>
                  <a:lnTo>
                    <a:pt x="15" y="98"/>
                  </a:lnTo>
                  <a:lnTo>
                    <a:pt x="9" y="95"/>
                  </a:lnTo>
                  <a:lnTo>
                    <a:pt x="21" y="86"/>
                  </a:lnTo>
                  <a:lnTo>
                    <a:pt x="24" y="86"/>
                  </a:lnTo>
                  <a:lnTo>
                    <a:pt x="24" y="80"/>
                  </a:lnTo>
                  <a:lnTo>
                    <a:pt x="24" y="74"/>
                  </a:lnTo>
                  <a:lnTo>
                    <a:pt x="21" y="80"/>
                  </a:lnTo>
                  <a:lnTo>
                    <a:pt x="15" y="80"/>
                  </a:lnTo>
                  <a:lnTo>
                    <a:pt x="6" y="80"/>
                  </a:lnTo>
                  <a:lnTo>
                    <a:pt x="0" y="74"/>
                  </a:lnTo>
                  <a:lnTo>
                    <a:pt x="6" y="71"/>
                  </a:lnTo>
                  <a:lnTo>
                    <a:pt x="6" y="64"/>
                  </a:lnTo>
                  <a:lnTo>
                    <a:pt x="9" y="58"/>
                  </a:lnTo>
                  <a:lnTo>
                    <a:pt x="9" y="49"/>
                  </a:lnTo>
                  <a:lnTo>
                    <a:pt x="9" y="46"/>
                  </a:lnTo>
                  <a:lnTo>
                    <a:pt x="15" y="46"/>
                  </a:lnTo>
                  <a:lnTo>
                    <a:pt x="15" y="40"/>
                  </a:lnTo>
                  <a:lnTo>
                    <a:pt x="21" y="34"/>
                  </a:lnTo>
                  <a:lnTo>
                    <a:pt x="21" y="31"/>
                  </a:lnTo>
                  <a:lnTo>
                    <a:pt x="21" y="25"/>
                  </a:lnTo>
                  <a:lnTo>
                    <a:pt x="15" y="25"/>
                  </a:lnTo>
                  <a:lnTo>
                    <a:pt x="9" y="19"/>
                  </a:lnTo>
                  <a:lnTo>
                    <a:pt x="9" y="16"/>
                  </a:lnTo>
                  <a:lnTo>
                    <a:pt x="15" y="9"/>
                  </a:lnTo>
                  <a:lnTo>
                    <a:pt x="15" y="3"/>
                  </a:lnTo>
                  <a:lnTo>
                    <a:pt x="21" y="3"/>
                  </a:lnTo>
                  <a:lnTo>
                    <a:pt x="24" y="3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40" y="0"/>
                  </a:lnTo>
                  <a:lnTo>
                    <a:pt x="46" y="0"/>
                  </a:lnTo>
                  <a:lnTo>
                    <a:pt x="46" y="3"/>
                  </a:lnTo>
                  <a:lnTo>
                    <a:pt x="49" y="3"/>
                  </a:lnTo>
                  <a:lnTo>
                    <a:pt x="61" y="3"/>
                  </a:lnTo>
                  <a:lnTo>
                    <a:pt x="76" y="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2" name="Freeform 131"/>
            <p:cNvSpPr>
              <a:spLocks/>
            </p:cNvSpPr>
            <p:nvPr/>
          </p:nvSpPr>
          <p:spPr bwMode="auto">
            <a:xfrm>
              <a:off x="3891706" y="5041901"/>
              <a:ext cx="588433" cy="620184"/>
            </a:xfrm>
            <a:custGeom>
              <a:avLst/>
              <a:gdLst>
                <a:gd name="T0" fmla="*/ 156 w 278"/>
                <a:gd name="T1" fmla="*/ 27 h 293"/>
                <a:gd name="T2" fmla="*/ 180 w 278"/>
                <a:gd name="T3" fmla="*/ 18 h 293"/>
                <a:gd name="T4" fmla="*/ 202 w 278"/>
                <a:gd name="T5" fmla="*/ 24 h 293"/>
                <a:gd name="T6" fmla="*/ 232 w 278"/>
                <a:gd name="T7" fmla="*/ 24 h 293"/>
                <a:gd name="T8" fmla="*/ 254 w 278"/>
                <a:gd name="T9" fmla="*/ 9 h 293"/>
                <a:gd name="T10" fmla="*/ 278 w 278"/>
                <a:gd name="T11" fmla="*/ 9 h 293"/>
                <a:gd name="T12" fmla="*/ 269 w 278"/>
                <a:gd name="T13" fmla="*/ 30 h 293"/>
                <a:gd name="T14" fmla="*/ 257 w 278"/>
                <a:gd name="T15" fmla="*/ 58 h 293"/>
                <a:gd name="T16" fmla="*/ 211 w 278"/>
                <a:gd name="T17" fmla="*/ 48 h 293"/>
                <a:gd name="T18" fmla="*/ 193 w 278"/>
                <a:gd name="T19" fmla="*/ 55 h 293"/>
                <a:gd name="T20" fmla="*/ 177 w 278"/>
                <a:gd name="T21" fmla="*/ 64 h 293"/>
                <a:gd name="T22" fmla="*/ 165 w 278"/>
                <a:gd name="T23" fmla="*/ 79 h 293"/>
                <a:gd name="T24" fmla="*/ 177 w 278"/>
                <a:gd name="T25" fmla="*/ 97 h 293"/>
                <a:gd name="T26" fmla="*/ 162 w 278"/>
                <a:gd name="T27" fmla="*/ 94 h 293"/>
                <a:gd name="T28" fmla="*/ 153 w 278"/>
                <a:gd name="T29" fmla="*/ 97 h 293"/>
                <a:gd name="T30" fmla="*/ 147 w 278"/>
                <a:gd name="T31" fmla="*/ 103 h 293"/>
                <a:gd name="T32" fmla="*/ 132 w 278"/>
                <a:gd name="T33" fmla="*/ 94 h 293"/>
                <a:gd name="T34" fmla="*/ 107 w 278"/>
                <a:gd name="T35" fmla="*/ 73 h 293"/>
                <a:gd name="T36" fmla="*/ 107 w 278"/>
                <a:gd name="T37" fmla="*/ 103 h 293"/>
                <a:gd name="T38" fmla="*/ 147 w 278"/>
                <a:gd name="T39" fmla="*/ 137 h 293"/>
                <a:gd name="T40" fmla="*/ 132 w 278"/>
                <a:gd name="T41" fmla="*/ 134 h 293"/>
                <a:gd name="T42" fmla="*/ 122 w 278"/>
                <a:gd name="T43" fmla="*/ 149 h 293"/>
                <a:gd name="T44" fmla="*/ 125 w 278"/>
                <a:gd name="T45" fmla="*/ 168 h 293"/>
                <a:gd name="T46" fmla="*/ 165 w 278"/>
                <a:gd name="T47" fmla="*/ 192 h 293"/>
                <a:gd name="T48" fmla="*/ 171 w 278"/>
                <a:gd name="T49" fmla="*/ 223 h 293"/>
                <a:gd name="T50" fmla="*/ 138 w 278"/>
                <a:gd name="T51" fmla="*/ 223 h 293"/>
                <a:gd name="T52" fmla="*/ 156 w 278"/>
                <a:gd name="T53" fmla="*/ 238 h 293"/>
                <a:gd name="T54" fmla="*/ 125 w 278"/>
                <a:gd name="T55" fmla="*/ 238 h 293"/>
                <a:gd name="T56" fmla="*/ 125 w 278"/>
                <a:gd name="T57" fmla="*/ 259 h 293"/>
                <a:gd name="T58" fmla="*/ 147 w 278"/>
                <a:gd name="T59" fmla="*/ 284 h 293"/>
                <a:gd name="T60" fmla="*/ 116 w 278"/>
                <a:gd name="T61" fmla="*/ 278 h 293"/>
                <a:gd name="T62" fmla="*/ 110 w 278"/>
                <a:gd name="T63" fmla="*/ 293 h 293"/>
                <a:gd name="T64" fmla="*/ 92 w 278"/>
                <a:gd name="T65" fmla="*/ 275 h 293"/>
                <a:gd name="T66" fmla="*/ 83 w 278"/>
                <a:gd name="T67" fmla="*/ 269 h 293"/>
                <a:gd name="T68" fmla="*/ 67 w 278"/>
                <a:gd name="T69" fmla="*/ 269 h 293"/>
                <a:gd name="T70" fmla="*/ 67 w 278"/>
                <a:gd name="T71" fmla="*/ 238 h 293"/>
                <a:gd name="T72" fmla="*/ 46 w 278"/>
                <a:gd name="T73" fmla="*/ 214 h 293"/>
                <a:gd name="T74" fmla="*/ 67 w 278"/>
                <a:gd name="T75" fmla="*/ 204 h 293"/>
                <a:gd name="T76" fmla="*/ 92 w 278"/>
                <a:gd name="T77" fmla="*/ 198 h 293"/>
                <a:gd name="T78" fmla="*/ 110 w 278"/>
                <a:gd name="T79" fmla="*/ 207 h 293"/>
                <a:gd name="T80" fmla="*/ 122 w 278"/>
                <a:gd name="T81" fmla="*/ 198 h 293"/>
                <a:gd name="T82" fmla="*/ 95 w 278"/>
                <a:gd name="T83" fmla="*/ 189 h 293"/>
                <a:gd name="T84" fmla="*/ 61 w 278"/>
                <a:gd name="T85" fmla="*/ 189 h 293"/>
                <a:gd name="T86" fmla="*/ 37 w 278"/>
                <a:gd name="T87" fmla="*/ 183 h 293"/>
                <a:gd name="T88" fmla="*/ 31 w 278"/>
                <a:gd name="T89" fmla="*/ 162 h 293"/>
                <a:gd name="T90" fmla="*/ 40 w 278"/>
                <a:gd name="T91" fmla="*/ 152 h 293"/>
                <a:gd name="T92" fmla="*/ 22 w 278"/>
                <a:gd name="T93" fmla="*/ 143 h 293"/>
                <a:gd name="T94" fmla="*/ 6 w 278"/>
                <a:gd name="T95" fmla="*/ 122 h 293"/>
                <a:gd name="T96" fmla="*/ 28 w 278"/>
                <a:gd name="T97" fmla="*/ 103 h 293"/>
                <a:gd name="T98" fmla="*/ 40 w 278"/>
                <a:gd name="T99" fmla="*/ 79 h 293"/>
                <a:gd name="T100" fmla="*/ 37 w 278"/>
                <a:gd name="T101" fmla="*/ 55 h 293"/>
                <a:gd name="T102" fmla="*/ 61 w 278"/>
                <a:gd name="T103" fmla="*/ 55 h 293"/>
                <a:gd name="T104" fmla="*/ 95 w 278"/>
                <a:gd name="T105" fmla="*/ 42 h 293"/>
                <a:gd name="T106" fmla="*/ 125 w 278"/>
                <a:gd name="T107" fmla="*/ 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8" h="293">
                  <a:moveTo>
                    <a:pt x="116" y="27"/>
                  </a:moveTo>
                  <a:lnTo>
                    <a:pt x="125" y="27"/>
                  </a:lnTo>
                  <a:lnTo>
                    <a:pt x="138" y="27"/>
                  </a:lnTo>
                  <a:lnTo>
                    <a:pt x="147" y="27"/>
                  </a:lnTo>
                  <a:lnTo>
                    <a:pt x="156" y="27"/>
                  </a:lnTo>
                  <a:lnTo>
                    <a:pt x="162" y="33"/>
                  </a:lnTo>
                  <a:lnTo>
                    <a:pt x="168" y="27"/>
                  </a:lnTo>
                  <a:lnTo>
                    <a:pt x="168" y="21"/>
                  </a:lnTo>
                  <a:lnTo>
                    <a:pt x="171" y="21"/>
                  </a:lnTo>
                  <a:lnTo>
                    <a:pt x="180" y="18"/>
                  </a:lnTo>
                  <a:lnTo>
                    <a:pt x="187" y="21"/>
                  </a:lnTo>
                  <a:lnTo>
                    <a:pt x="190" y="18"/>
                  </a:lnTo>
                  <a:lnTo>
                    <a:pt x="193" y="18"/>
                  </a:lnTo>
                  <a:lnTo>
                    <a:pt x="196" y="24"/>
                  </a:lnTo>
                  <a:lnTo>
                    <a:pt x="202" y="24"/>
                  </a:lnTo>
                  <a:lnTo>
                    <a:pt x="202" y="27"/>
                  </a:lnTo>
                  <a:lnTo>
                    <a:pt x="211" y="24"/>
                  </a:lnTo>
                  <a:lnTo>
                    <a:pt x="217" y="24"/>
                  </a:lnTo>
                  <a:lnTo>
                    <a:pt x="223" y="24"/>
                  </a:lnTo>
                  <a:lnTo>
                    <a:pt x="232" y="24"/>
                  </a:lnTo>
                  <a:lnTo>
                    <a:pt x="238" y="18"/>
                  </a:lnTo>
                  <a:lnTo>
                    <a:pt x="248" y="18"/>
                  </a:lnTo>
                  <a:lnTo>
                    <a:pt x="257" y="18"/>
                  </a:lnTo>
                  <a:lnTo>
                    <a:pt x="257" y="12"/>
                  </a:lnTo>
                  <a:lnTo>
                    <a:pt x="254" y="9"/>
                  </a:lnTo>
                  <a:lnTo>
                    <a:pt x="254" y="3"/>
                  </a:lnTo>
                  <a:lnTo>
                    <a:pt x="263" y="0"/>
                  </a:lnTo>
                  <a:lnTo>
                    <a:pt x="269" y="3"/>
                  </a:lnTo>
                  <a:lnTo>
                    <a:pt x="272" y="9"/>
                  </a:lnTo>
                  <a:lnTo>
                    <a:pt x="278" y="9"/>
                  </a:lnTo>
                  <a:lnTo>
                    <a:pt x="278" y="12"/>
                  </a:lnTo>
                  <a:lnTo>
                    <a:pt x="278" y="18"/>
                  </a:lnTo>
                  <a:lnTo>
                    <a:pt x="272" y="24"/>
                  </a:lnTo>
                  <a:lnTo>
                    <a:pt x="275" y="27"/>
                  </a:lnTo>
                  <a:lnTo>
                    <a:pt x="269" y="30"/>
                  </a:lnTo>
                  <a:lnTo>
                    <a:pt x="269" y="33"/>
                  </a:lnTo>
                  <a:lnTo>
                    <a:pt x="266" y="42"/>
                  </a:lnTo>
                  <a:lnTo>
                    <a:pt x="263" y="48"/>
                  </a:lnTo>
                  <a:lnTo>
                    <a:pt x="263" y="55"/>
                  </a:lnTo>
                  <a:lnTo>
                    <a:pt x="257" y="58"/>
                  </a:lnTo>
                  <a:lnTo>
                    <a:pt x="251" y="58"/>
                  </a:lnTo>
                  <a:lnTo>
                    <a:pt x="248" y="55"/>
                  </a:lnTo>
                  <a:lnTo>
                    <a:pt x="232" y="55"/>
                  </a:lnTo>
                  <a:lnTo>
                    <a:pt x="223" y="48"/>
                  </a:lnTo>
                  <a:lnTo>
                    <a:pt x="211" y="48"/>
                  </a:lnTo>
                  <a:lnTo>
                    <a:pt x="208" y="48"/>
                  </a:lnTo>
                  <a:lnTo>
                    <a:pt x="211" y="55"/>
                  </a:lnTo>
                  <a:lnTo>
                    <a:pt x="208" y="58"/>
                  </a:lnTo>
                  <a:lnTo>
                    <a:pt x="196" y="58"/>
                  </a:lnTo>
                  <a:lnTo>
                    <a:pt x="193" y="55"/>
                  </a:lnTo>
                  <a:lnTo>
                    <a:pt x="187" y="48"/>
                  </a:lnTo>
                  <a:lnTo>
                    <a:pt x="180" y="55"/>
                  </a:lnTo>
                  <a:lnTo>
                    <a:pt x="180" y="58"/>
                  </a:lnTo>
                  <a:lnTo>
                    <a:pt x="180" y="64"/>
                  </a:lnTo>
                  <a:lnTo>
                    <a:pt x="177" y="64"/>
                  </a:lnTo>
                  <a:lnTo>
                    <a:pt x="162" y="64"/>
                  </a:lnTo>
                  <a:lnTo>
                    <a:pt x="156" y="64"/>
                  </a:lnTo>
                  <a:lnTo>
                    <a:pt x="156" y="67"/>
                  </a:lnTo>
                  <a:lnTo>
                    <a:pt x="162" y="73"/>
                  </a:lnTo>
                  <a:lnTo>
                    <a:pt x="165" y="79"/>
                  </a:lnTo>
                  <a:lnTo>
                    <a:pt x="177" y="82"/>
                  </a:lnTo>
                  <a:lnTo>
                    <a:pt x="187" y="88"/>
                  </a:lnTo>
                  <a:lnTo>
                    <a:pt x="193" y="88"/>
                  </a:lnTo>
                  <a:lnTo>
                    <a:pt x="187" y="94"/>
                  </a:lnTo>
                  <a:lnTo>
                    <a:pt x="177" y="97"/>
                  </a:lnTo>
                  <a:lnTo>
                    <a:pt x="165" y="97"/>
                  </a:lnTo>
                  <a:lnTo>
                    <a:pt x="165" y="88"/>
                  </a:lnTo>
                  <a:lnTo>
                    <a:pt x="162" y="88"/>
                  </a:lnTo>
                  <a:lnTo>
                    <a:pt x="156" y="88"/>
                  </a:lnTo>
                  <a:lnTo>
                    <a:pt x="162" y="94"/>
                  </a:lnTo>
                  <a:lnTo>
                    <a:pt x="165" y="103"/>
                  </a:lnTo>
                  <a:lnTo>
                    <a:pt x="171" y="103"/>
                  </a:lnTo>
                  <a:lnTo>
                    <a:pt x="171" y="110"/>
                  </a:lnTo>
                  <a:lnTo>
                    <a:pt x="156" y="103"/>
                  </a:lnTo>
                  <a:lnTo>
                    <a:pt x="153" y="97"/>
                  </a:lnTo>
                  <a:lnTo>
                    <a:pt x="147" y="94"/>
                  </a:lnTo>
                  <a:lnTo>
                    <a:pt x="141" y="88"/>
                  </a:lnTo>
                  <a:lnTo>
                    <a:pt x="141" y="94"/>
                  </a:lnTo>
                  <a:lnTo>
                    <a:pt x="141" y="97"/>
                  </a:lnTo>
                  <a:lnTo>
                    <a:pt x="147" y="103"/>
                  </a:lnTo>
                  <a:lnTo>
                    <a:pt x="156" y="110"/>
                  </a:lnTo>
                  <a:lnTo>
                    <a:pt x="156" y="113"/>
                  </a:lnTo>
                  <a:lnTo>
                    <a:pt x="147" y="110"/>
                  </a:lnTo>
                  <a:lnTo>
                    <a:pt x="138" y="103"/>
                  </a:lnTo>
                  <a:lnTo>
                    <a:pt x="132" y="94"/>
                  </a:lnTo>
                  <a:lnTo>
                    <a:pt x="125" y="82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16" y="67"/>
                  </a:lnTo>
                  <a:lnTo>
                    <a:pt x="107" y="73"/>
                  </a:lnTo>
                  <a:lnTo>
                    <a:pt x="101" y="79"/>
                  </a:lnTo>
                  <a:lnTo>
                    <a:pt x="107" y="82"/>
                  </a:lnTo>
                  <a:lnTo>
                    <a:pt x="107" y="88"/>
                  </a:lnTo>
                  <a:lnTo>
                    <a:pt x="107" y="94"/>
                  </a:lnTo>
                  <a:lnTo>
                    <a:pt x="107" y="103"/>
                  </a:lnTo>
                  <a:lnTo>
                    <a:pt x="110" y="110"/>
                  </a:lnTo>
                  <a:lnTo>
                    <a:pt x="122" y="113"/>
                  </a:lnTo>
                  <a:lnTo>
                    <a:pt x="125" y="122"/>
                  </a:lnTo>
                  <a:lnTo>
                    <a:pt x="141" y="137"/>
                  </a:lnTo>
                  <a:lnTo>
                    <a:pt x="147" y="137"/>
                  </a:lnTo>
                  <a:lnTo>
                    <a:pt x="141" y="149"/>
                  </a:lnTo>
                  <a:lnTo>
                    <a:pt x="138" y="149"/>
                  </a:lnTo>
                  <a:lnTo>
                    <a:pt x="138" y="143"/>
                  </a:lnTo>
                  <a:lnTo>
                    <a:pt x="138" y="137"/>
                  </a:lnTo>
                  <a:lnTo>
                    <a:pt x="132" y="134"/>
                  </a:lnTo>
                  <a:lnTo>
                    <a:pt x="122" y="134"/>
                  </a:lnTo>
                  <a:lnTo>
                    <a:pt x="116" y="134"/>
                  </a:lnTo>
                  <a:lnTo>
                    <a:pt x="110" y="137"/>
                  </a:lnTo>
                  <a:lnTo>
                    <a:pt x="116" y="149"/>
                  </a:lnTo>
                  <a:lnTo>
                    <a:pt x="122" y="149"/>
                  </a:lnTo>
                  <a:lnTo>
                    <a:pt x="122" y="152"/>
                  </a:lnTo>
                  <a:lnTo>
                    <a:pt x="116" y="159"/>
                  </a:lnTo>
                  <a:lnTo>
                    <a:pt x="110" y="162"/>
                  </a:lnTo>
                  <a:lnTo>
                    <a:pt x="116" y="168"/>
                  </a:lnTo>
                  <a:lnTo>
                    <a:pt x="125" y="168"/>
                  </a:lnTo>
                  <a:lnTo>
                    <a:pt x="138" y="174"/>
                  </a:lnTo>
                  <a:lnTo>
                    <a:pt x="147" y="177"/>
                  </a:lnTo>
                  <a:lnTo>
                    <a:pt x="153" y="177"/>
                  </a:lnTo>
                  <a:lnTo>
                    <a:pt x="156" y="189"/>
                  </a:lnTo>
                  <a:lnTo>
                    <a:pt x="165" y="192"/>
                  </a:lnTo>
                  <a:lnTo>
                    <a:pt x="171" y="192"/>
                  </a:lnTo>
                  <a:lnTo>
                    <a:pt x="171" y="204"/>
                  </a:lnTo>
                  <a:lnTo>
                    <a:pt x="171" y="214"/>
                  </a:lnTo>
                  <a:lnTo>
                    <a:pt x="171" y="220"/>
                  </a:lnTo>
                  <a:lnTo>
                    <a:pt x="171" y="223"/>
                  </a:lnTo>
                  <a:lnTo>
                    <a:pt x="162" y="220"/>
                  </a:lnTo>
                  <a:lnTo>
                    <a:pt x="156" y="207"/>
                  </a:lnTo>
                  <a:lnTo>
                    <a:pt x="153" y="207"/>
                  </a:lnTo>
                  <a:lnTo>
                    <a:pt x="141" y="220"/>
                  </a:lnTo>
                  <a:lnTo>
                    <a:pt x="138" y="223"/>
                  </a:lnTo>
                  <a:lnTo>
                    <a:pt x="138" y="229"/>
                  </a:lnTo>
                  <a:lnTo>
                    <a:pt x="141" y="235"/>
                  </a:lnTo>
                  <a:lnTo>
                    <a:pt x="147" y="235"/>
                  </a:lnTo>
                  <a:lnTo>
                    <a:pt x="156" y="229"/>
                  </a:lnTo>
                  <a:lnTo>
                    <a:pt x="156" y="238"/>
                  </a:lnTo>
                  <a:lnTo>
                    <a:pt x="147" y="244"/>
                  </a:lnTo>
                  <a:lnTo>
                    <a:pt x="138" y="247"/>
                  </a:lnTo>
                  <a:lnTo>
                    <a:pt x="132" y="247"/>
                  </a:lnTo>
                  <a:lnTo>
                    <a:pt x="125" y="244"/>
                  </a:lnTo>
                  <a:lnTo>
                    <a:pt x="125" y="238"/>
                  </a:lnTo>
                  <a:lnTo>
                    <a:pt x="122" y="235"/>
                  </a:lnTo>
                  <a:lnTo>
                    <a:pt x="116" y="235"/>
                  </a:lnTo>
                  <a:lnTo>
                    <a:pt x="116" y="244"/>
                  </a:lnTo>
                  <a:lnTo>
                    <a:pt x="122" y="247"/>
                  </a:lnTo>
                  <a:lnTo>
                    <a:pt x="125" y="259"/>
                  </a:lnTo>
                  <a:lnTo>
                    <a:pt x="132" y="259"/>
                  </a:lnTo>
                  <a:lnTo>
                    <a:pt x="132" y="269"/>
                  </a:lnTo>
                  <a:lnTo>
                    <a:pt x="138" y="275"/>
                  </a:lnTo>
                  <a:lnTo>
                    <a:pt x="138" y="278"/>
                  </a:lnTo>
                  <a:lnTo>
                    <a:pt x="147" y="284"/>
                  </a:lnTo>
                  <a:lnTo>
                    <a:pt x="147" y="287"/>
                  </a:lnTo>
                  <a:lnTo>
                    <a:pt x="125" y="287"/>
                  </a:lnTo>
                  <a:lnTo>
                    <a:pt x="122" y="287"/>
                  </a:lnTo>
                  <a:lnTo>
                    <a:pt x="122" y="278"/>
                  </a:lnTo>
                  <a:lnTo>
                    <a:pt x="116" y="278"/>
                  </a:lnTo>
                  <a:lnTo>
                    <a:pt x="116" y="269"/>
                  </a:lnTo>
                  <a:lnTo>
                    <a:pt x="110" y="275"/>
                  </a:lnTo>
                  <a:lnTo>
                    <a:pt x="110" y="278"/>
                  </a:lnTo>
                  <a:lnTo>
                    <a:pt x="110" y="284"/>
                  </a:lnTo>
                  <a:lnTo>
                    <a:pt x="110" y="293"/>
                  </a:lnTo>
                  <a:lnTo>
                    <a:pt x="107" y="293"/>
                  </a:lnTo>
                  <a:lnTo>
                    <a:pt x="101" y="284"/>
                  </a:lnTo>
                  <a:lnTo>
                    <a:pt x="95" y="284"/>
                  </a:lnTo>
                  <a:lnTo>
                    <a:pt x="92" y="278"/>
                  </a:lnTo>
                  <a:lnTo>
                    <a:pt x="92" y="275"/>
                  </a:lnTo>
                  <a:lnTo>
                    <a:pt x="92" y="269"/>
                  </a:lnTo>
                  <a:lnTo>
                    <a:pt x="92" y="262"/>
                  </a:lnTo>
                  <a:lnTo>
                    <a:pt x="86" y="259"/>
                  </a:lnTo>
                  <a:lnTo>
                    <a:pt x="83" y="262"/>
                  </a:lnTo>
                  <a:lnTo>
                    <a:pt x="83" y="269"/>
                  </a:lnTo>
                  <a:lnTo>
                    <a:pt x="86" y="275"/>
                  </a:lnTo>
                  <a:lnTo>
                    <a:pt x="83" y="278"/>
                  </a:lnTo>
                  <a:lnTo>
                    <a:pt x="77" y="278"/>
                  </a:lnTo>
                  <a:lnTo>
                    <a:pt x="70" y="278"/>
                  </a:lnTo>
                  <a:lnTo>
                    <a:pt x="67" y="269"/>
                  </a:lnTo>
                  <a:lnTo>
                    <a:pt x="67" y="262"/>
                  </a:lnTo>
                  <a:lnTo>
                    <a:pt x="67" y="259"/>
                  </a:lnTo>
                  <a:lnTo>
                    <a:pt x="61" y="253"/>
                  </a:lnTo>
                  <a:lnTo>
                    <a:pt x="67" y="247"/>
                  </a:lnTo>
                  <a:lnTo>
                    <a:pt x="67" y="238"/>
                  </a:lnTo>
                  <a:lnTo>
                    <a:pt x="67" y="235"/>
                  </a:lnTo>
                  <a:lnTo>
                    <a:pt x="61" y="229"/>
                  </a:lnTo>
                  <a:lnTo>
                    <a:pt x="55" y="223"/>
                  </a:lnTo>
                  <a:lnTo>
                    <a:pt x="52" y="223"/>
                  </a:lnTo>
                  <a:lnTo>
                    <a:pt x="46" y="214"/>
                  </a:lnTo>
                  <a:lnTo>
                    <a:pt x="46" y="207"/>
                  </a:lnTo>
                  <a:lnTo>
                    <a:pt x="52" y="204"/>
                  </a:lnTo>
                  <a:lnTo>
                    <a:pt x="55" y="204"/>
                  </a:lnTo>
                  <a:lnTo>
                    <a:pt x="61" y="204"/>
                  </a:lnTo>
                  <a:lnTo>
                    <a:pt x="67" y="204"/>
                  </a:lnTo>
                  <a:lnTo>
                    <a:pt x="70" y="204"/>
                  </a:lnTo>
                  <a:lnTo>
                    <a:pt x="77" y="198"/>
                  </a:lnTo>
                  <a:lnTo>
                    <a:pt x="83" y="198"/>
                  </a:lnTo>
                  <a:lnTo>
                    <a:pt x="86" y="198"/>
                  </a:lnTo>
                  <a:lnTo>
                    <a:pt x="92" y="198"/>
                  </a:lnTo>
                  <a:lnTo>
                    <a:pt x="95" y="198"/>
                  </a:lnTo>
                  <a:lnTo>
                    <a:pt x="95" y="204"/>
                  </a:lnTo>
                  <a:lnTo>
                    <a:pt x="107" y="198"/>
                  </a:lnTo>
                  <a:lnTo>
                    <a:pt x="110" y="204"/>
                  </a:lnTo>
                  <a:lnTo>
                    <a:pt x="110" y="207"/>
                  </a:lnTo>
                  <a:lnTo>
                    <a:pt x="116" y="214"/>
                  </a:lnTo>
                  <a:lnTo>
                    <a:pt x="122" y="207"/>
                  </a:lnTo>
                  <a:lnTo>
                    <a:pt x="125" y="207"/>
                  </a:lnTo>
                  <a:lnTo>
                    <a:pt x="132" y="204"/>
                  </a:lnTo>
                  <a:lnTo>
                    <a:pt x="122" y="198"/>
                  </a:lnTo>
                  <a:lnTo>
                    <a:pt x="116" y="192"/>
                  </a:lnTo>
                  <a:lnTo>
                    <a:pt x="110" y="189"/>
                  </a:lnTo>
                  <a:lnTo>
                    <a:pt x="101" y="189"/>
                  </a:lnTo>
                  <a:lnTo>
                    <a:pt x="101" y="192"/>
                  </a:lnTo>
                  <a:lnTo>
                    <a:pt x="95" y="189"/>
                  </a:lnTo>
                  <a:lnTo>
                    <a:pt x="92" y="183"/>
                  </a:lnTo>
                  <a:lnTo>
                    <a:pt x="83" y="183"/>
                  </a:lnTo>
                  <a:lnTo>
                    <a:pt x="77" y="183"/>
                  </a:lnTo>
                  <a:lnTo>
                    <a:pt x="70" y="183"/>
                  </a:lnTo>
                  <a:lnTo>
                    <a:pt x="61" y="189"/>
                  </a:lnTo>
                  <a:lnTo>
                    <a:pt x="61" y="183"/>
                  </a:lnTo>
                  <a:lnTo>
                    <a:pt x="55" y="183"/>
                  </a:lnTo>
                  <a:lnTo>
                    <a:pt x="52" y="183"/>
                  </a:lnTo>
                  <a:lnTo>
                    <a:pt x="46" y="189"/>
                  </a:lnTo>
                  <a:lnTo>
                    <a:pt x="37" y="183"/>
                  </a:lnTo>
                  <a:lnTo>
                    <a:pt x="31" y="183"/>
                  </a:lnTo>
                  <a:lnTo>
                    <a:pt x="31" y="177"/>
                  </a:lnTo>
                  <a:lnTo>
                    <a:pt x="31" y="174"/>
                  </a:lnTo>
                  <a:lnTo>
                    <a:pt x="28" y="168"/>
                  </a:lnTo>
                  <a:lnTo>
                    <a:pt x="31" y="162"/>
                  </a:lnTo>
                  <a:lnTo>
                    <a:pt x="37" y="162"/>
                  </a:lnTo>
                  <a:lnTo>
                    <a:pt x="46" y="162"/>
                  </a:lnTo>
                  <a:lnTo>
                    <a:pt x="46" y="159"/>
                  </a:lnTo>
                  <a:lnTo>
                    <a:pt x="46" y="152"/>
                  </a:lnTo>
                  <a:lnTo>
                    <a:pt x="40" y="152"/>
                  </a:lnTo>
                  <a:lnTo>
                    <a:pt x="37" y="152"/>
                  </a:lnTo>
                  <a:lnTo>
                    <a:pt x="31" y="152"/>
                  </a:lnTo>
                  <a:lnTo>
                    <a:pt x="28" y="159"/>
                  </a:lnTo>
                  <a:lnTo>
                    <a:pt x="22" y="152"/>
                  </a:lnTo>
                  <a:lnTo>
                    <a:pt x="22" y="143"/>
                  </a:lnTo>
                  <a:lnTo>
                    <a:pt x="22" y="137"/>
                  </a:lnTo>
                  <a:lnTo>
                    <a:pt x="12" y="137"/>
                  </a:lnTo>
                  <a:lnTo>
                    <a:pt x="6" y="134"/>
                  </a:lnTo>
                  <a:lnTo>
                    <a:pt x="0" y="122"/>
                  </a:lnTo>
                  <a:lnTo>
                    <a:pt x="6" y="122"/>
                  </a:lnTo>
                  <a:lnTo>
                    <a:pt x="6" y="119"/>
                  </a:lnTo>
                  <a:lnTo>
                    <a:pt x="6" y="113"/>
                  </a:lnTo>
                  <a:lnTo>
                    <a:pt x="12" y="110"/>
                  </a:lnTo>
                  <a:lnTo>
                    <a:pt x="15" y="110"/>
                  </a:lnTo>
                  <a:lnTo>
                    <a:pt x="28" y="103"/>
                  </a:lnTo>
                  <a:lnTo>
                    <a:pt x="22" y="97"/>
                  </a:lnTo>
                  <a:lnTo>
                    <a:pt x="28" y="97"/>
                  </a:lnTo>
                  <a:lnTo>
                    <a:pt x="31" y="94"/>
                  </a:lnTo>
                  <a:lnTo>
                    <a:pt x="37" y="82"/>
                  </a:lnTo>
                  <a:lnTo>
                    <a:pt x="40" y="79"/>
                  </a:lnTo>
                  <a:lnTo>
                    <a:pt x="40" y="73"/>
                  </a:lnTo>
                  <a:lnTo>
                    <a:pt x="40" y="67"/>
                  </a:lnTo>
                  <a:lnTo>
                    <a:pt x="37" y="64"/>
                  </a:lnTo>
                  <a:lnTo>
                    <a:pt x="31" y="58"/>
                  </a:lnTo>
                  <a:lnTo>
                    <a:pt x="37" y="55"/>
                  </a:lnTo>
                  <a:lnTo>
                    <a:pt x="40" y="55"/>
                  </a:lnTo>
                  <a:lnTo>
                    <a:pt x="40" y="48"/>
                  </a:lnTo>
                  <a:lnTo>
                    <a:pt x="46" y="55"/>
                  </a:lnTo>
                  <a:lnTo>
                    <a:pt x="55" y="55"/>
                  </a:lnTo>
                  <a:lnTo>
                    <a:pt x="61" y="55"/>
                  </a:lnTo>
                  <a:lnTo>
                    <a:pt x="70" y="48"/>
                  </a:lnTo>
                  <a:lnTo>
                    <a:pt x="83" y="48"/>
                  </a:lnTo>
                  <a:lnTo>
                    <a:pt x="86" y="42"/>
                  </a:lnTo>
                  <a:lnTo>
                    <a:pt x="92" y="39"/>
                  </a:lnTo>
                  <a:lnTo>
                    <a:pt x="95" y="42"/>
                  </a:lnTo>
                  <a:lnTo>
                    <a:pt x="101" y="42"/>
                  </a:lnTo>
                  <a:lnTo>
                    <a:pt x="107" y="42"/>
                  </a:lnTo>
                  <a:lnTo>
                    <a:pt x="110" y="39"/>
                  </a:lnTo>
                  <a:lnTo>
                    <a:pt x="116" y="33"/>
                  </a:lnTo>
                  <a:lnTo>
                    <a:pt x="125" y="27"/>
                  </a:lnTo>
                  <a:lnTo>
                    <a:pt x="116" y="2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3" name="Freeform 132"/>
            <p:cNvSpPr>
              <a:spLocks/>
            </p:cNvSpPr>
            <p:nvPr/>
          </p:nvSpPr>
          <p:spPr bwMode="auto">
            <a:xfrm>
              <a:off x="3891706" y="5041901"/>
              <a:ext cx="588433" cy="620184"/>
            </a:xfrm>
            <a:custGeom>
              <a:avLst/>
              <a:gdLst>
                <a:gd name="T0" fmla="*/ 156 w 278"/>
                <a:gd name="T1" fmla="*/ 27 h 293"/>
                <a:gd name="T2" fmla="*/ 180 w 278"/>
                <a:gd name="T3" fmla="*/ 18 h 293"/>
                <a:gd name="T4" fmla="*/ 202 w 278"/>
                <a:gd name="T5" fmla="*/ 24 h 293"/>
                <a:gd name="T6" fmla="*/ 232 w 278"/>
                <a:gd name="T7" fmla="*/ 24 h 293"/>
                <a:gd name="T8" fmla="*/ 254 w 278"/>
                <a:gd name="T9" fmla="*/ 9 h 293"/>
                <a:gd name="T10" fmla="*/ 278 w 278"/>
                <a:gd name="T11" fmla="*/ 9 h 293"/>
                <a:gd name="T12" fmla="*/ 269 w 278"/>
                <a:gd name="T13" fmla="*/ 30 h 293"/>
                <a:gd name="T14" fmla="*/ 257 w 278"/>
                <a:gd name="T15" fmla="*/ 58 h 293"/>
                <a:gd name="T16" fmla="*/ 211 w 278"/>
                <a:gd name="T17" fmla="*/ 48 h 293"/>
                <a:gd name="T18" fmla="*/ 193 w 278"/>
                <a:gd name="T19" fmla="*/ 55 h 293"/>
                <a:gd name="T20" fmla="*/ 177 w 278"/>
                <a:gd name="T21" fmla="*/ 64 h 293"/>
                <a:gd name="T22" fmla="*/ 165 w 278"/>
                <a:gd name="T23" fmla="*/ 79 h 293"/>
                <a:gd name="T24" fmla="*/ 177 w 278"/>
                <a:gd name="T25" fmla="*/ 97 h 293"/>
                <a:gd name="T26" fmla="*/ 162 w 278"/>
                <a:gd name="T27" fmla="*/ 94 h 293"/>
                <a:gd name="T28" fmla="*/ 153 w 278"/>
                <a:gd name="T29" fmla="*/ 97 h 293"/>
                <a:gd name="T30" fmla="*/ 147 w 278"/>
                <a:gd name="T31" fmla="*/ 103 h 293"/>
                <a:gd name="T32" fmla="*/ 132 w 278"/>
                <a:gd name="T33" fmla="*/ 94 h 293"/>
                <a:gd name="T34" fmla="*/ 107 w 278"/>
                <a:gd name="T35" fmla="*/ 73 h 293"/>
                <a:gd name="T36" fmla="*/ 107 w 278"/>
                <a:gd name="T37" fmla="*/ 103 h 293"/>
                <a:gd name="T38" fmla="*/ 147 w 278"/>
                <a:gd name="T39" fmla="*/ 137 h 293"/>
                <a:gd name="T40" fmla="*/ 132 w 278"/>
                <a:gd name="T41" fmla="*/ 134 h 293"/>
                <a:gd name="T42" fmla="*/ 122 w 278"/>
                <a:gd name="T43" fmla="*/ 149 h 293"/>
                <a:gd name="T44" fmla="*/ 125 w 278"/>
                <a:gd name="T45" fmla="*/ 168 h 293"/>
                <a:gd name="T46" fmla="*/ 165 w 278"/>
                <a:gd name="T47" fmla="*/ 192 h 293"/>
                <a:gd name="T48" fmla="*/ 171 w 278"/>
                <a:gd name="T49" fmla="*/ 223 h 293"/>
                <a:gd name="T50" fmla="*/ 138 w 278"/>
                <a:gd name="T51" fmla="*/ 223 h 293"/>
                <a:gd name="T52" fmla="*/ 156 w 278"/>
                <a:gd name="T53" fmla="*/ 238 h 293"/>
                <a:gd name="T54" fmla="*/ 125 w 278"/>
                <a:gd name="T55" fmla="*/ 238 h 293"/>
                <a:gd name="T56" fmla="*/ 125 w 278"/>
                <a:gd name="T57" fmla="*/ 259 h 293"/>
                <a:gd name="T58" fmla="*/ 147 w 278"/>
                <a:gd name="T59" fmla="*/ 284 h 293"/>
                <a:gd name="T60" fmla="*/ 116 w 278"/>
                <a:gd name="T61" fmla="*/ 278 h 293"/>
                <a:gd name="T62" fmla="*/ 110 w 278"/>
                <a:gd name="T63" fmla="*/ 293 h 293"/>
                <a:gd name="T64" fmla="*/ 92 w 278"/>
                <a:gd name="T65" fmla="*/ 275 h 293"/>
                <a:gd name="T66" fmla="*/ 83 w 278"/>
                <a:gd name="T67" fmla="*/ 269 h 293"/>
                <a:gd name="T68" fmla="*/ 67 w 278"/>
                <a:gd name="T69" fmla="*/ 269 h 293"/>
                <a:gd name="T70" fmla="*/ 67 w 278"/>
                <a:gd name="T71" fmla="*/ 238 h 293"/>
                <a:gd name="T72" fmla="*/ 46 w 278"/>
                <a:gd name="T73" fmla="*/ 214 h 293"/>
                <a:gd name="T74" fmla="*/ 67 w 278"/>
                <a:gd name="T75" fmla="*/ 204 h 293"/>
                <a:gd name="T76" fmla="*/ 92 w 278"/>
                <a:gd name="T77" fmla="*/ 198 h 293"/>
                <a:gd name="T78" fmla="*/ 110 w 278"/>
                <a:gd name="T79" fmla="*/ 207 h 293"/>
                <a:gd name="T80" fmla="*/ 122 w 278"/>
                <a:gd name="T81" fmla="*/ 198 h 293"/>
                <a:gd name="T82" fmla="*/ 95 w 278"/>
                <a:gd name="T83" fmla="*/ 189 h 293"/>
                <a:gd name="T84" fmla="*/ 61 w 278"/>
                <a:gd name="T85" fmla="*/ 189 h 293"/>
                <a:gd name="T86" fmla="*/ 37 w 278"/>
                <a:gd name="T87" fmla="*/ 183 h 293"/>
                <a:gd name="T88" fmla="*/ 31 w 278"/>
                <a:gd name="T89" fmla="*/ 162 h 293"/>
                <a:gd name="T90" fmla="*/ 40 w 278"/>
                <a:gd name="T91" fmla="*/ 152 h 293"/>
                <a:gd name="T92" fmla="*/ 22 w 278"/>
                <a:gd name="T93" fmla="*/ 143 h 293"/>
                <a:gd name="T94" fmla="*/ 6 w 278"/>
                <a:gd name="T95" fmla="*/ 122 h 293"/>
                <a:gd name="T96" fmla="*/ 28 w 278"/>
                <a:gd name="T97" fmla="*/ 103 h 293"/>
                <a:gd name="T98" fmla="*/ 40 w 278"/>
                <a:gd name="T99" fmla="*/ 79 h 293"/>
                <a:gd name="T100" fmla="*/ 37 w 278"/>
                <a:gd name="T101" fmla="*/ 55 h 293"/>
                <a:gd name="T102" fmla="*/ 61 w 278"/>
                <a:gd name="T103" fmla="*/ 55 h 293"/>
                <a:gd name="T104" fmla="*/ 95 w 278"/>
                <a:gd name="T105" fmla="*/ 42 h 293"/>
                <a:gd name="T106" fmla="*/ 125 w 278"/>
                <a:gd name="T107" fmla="*/ 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8" h="293">
                  <a:moveTo>
                    <a:pt x="116" y="27"/>
                  </a:moveTo>
                  <a:lnTo>
                    <a:pt x="125" y="27"/>
                  </a:lnTo>
                  <a:lnTo>
                    <a:pt x="138" y="27"/>
                  </a:lnTo>
                  <a:lnTo>
                    <a:pt x="147" y="27"/>
                  </a:lnTo>
                  <a:lnTo>
                    <a:pt x="156" y="27"/>
                  </a:lnTo>
                  <a:lnTo>
                    <a:pt x="162" y="33"/>
                  </a:lnTo>
                  <a:lnTo>
                    <a:pt x="168" y="27"/>
                  </a:lnTo>
                  <a:lnTo>
                    <a:pt x="168" y="21"/>
                  </a:lnTo>
                  <a:lnTo>
                    <a:pt x="171" y="21"/>
                  </a:lnTo>
                  <a:lnTo>
                    <a:pt x="180" y="18"/>
                  </a:lnTo>
                  <a:lnTo>
                    <a:pt x="187" y="21"/>
                  </a:lnTo>
                  <a:lnTo>
                    <a:pt x="190" y="18"/>
                  </a:lnTo>
                  <a:lnTo>
                    <a:pt x="193" y="18"/>
                  </a:lnTo>
                  <a:lnTo>
                    <a:pt x="196" y="24"/>
                  </a:lnTo>
                  <a:lnTo>
                    <a:pt x="202" y="24"/>
                  </a:lnTo>
                  <a:lnTo>
                    <a:pt x="202" y="27"/>
                  </a:lnTo>
                  <a:lnTo>
                    <a:pt x="211" y="24"/>
                  </a:lnTo>
                  <a:lnTo>
                    <a:pt x="217" y="24"/>
                  </a:lnTo>
                  <a:lnTo>
                    <a:pt x="223" y="24"/>
                  </a:lnTo>
                  <a:lnTo>
                    <a:pt x="232" y="24"/>
                  </a:lnTo>
                  <a:lnTo>
                    <a:pt x="238" y="18"/>
                  </a:lnTo>
                  <a:lnTo>
                    <a:pt x="248" y="18"/>
                  </a:lnTo>
                  <a:lnTo>
                    <a:pt x="257" y="18"/>
                  </a:lnTo>
                  <a:lnTo>
                    <a:pt x="257" y="12"/>
                  </a:lnTo>
                  <a:lnTo>
                    <a:pt x="254" y="9"/>
                  </a:lnTo>
                  <a:lnTo>
                    <a:pt x="254" y="3"/>
                  </a:lnTo>
                  <a:lnTo>
                    <a:pt x="263" y="0"/>
                  </a:lnTo>
                  <a:lnTo>
                    <a:pt x="269" y="3"/>
                  </a:lnTo>
                  <a:lnTo>
                    <a:pt x="272" y="9"/>
                  </a:lnTo>
                  <a:lnTo>
                    <a:pt x="278" y="9"/>
                  </a:lnTo>
                  <a:lnTo>
                    <a:pt x="278" y="12"/>
                  </a:lnTo>
                  <a:lnTo>
                    <a:pt x="278" y="18"/>
                  </a:lnTo>
                  <a:lnTo>
                    <a:pt x="272" y="24"/>
                  </a:lnTo>
                  <a:lnTo>
                    <a:pt x="275" y="27"/>
                  </a:lnTo>
                  <a:lnTo>
                    <a:pt x="269" y="30"/>
                  </a:lnTo>
                  <a:lnTo>
                    <a:pt x="269" y="33"/>
                  </a:lnTo>
                  <a:lnTo>
                    <a:pt x="266" y="42"/>
                  </a:lnTo>
                  <a:lnTo>
                    <a:pt x="263" y="48"/>
                  </a:lnTo>
                  <a:lnTo>
                    <a:pt x="263" y="55"/>
                  </a:lnTo>
                  <a:lnTo>
                    <a:pt x="257" y="58"/>
                  </a:lnTo>
                  <a:lnTo>
                    <a:pt x="251" y="58"/>
                  </a:lnTo>
                  <a:lnTo>
                    <a:pt x="248" y="55"/>
                  </a:lnTo>
                  <a:lnTo>
                    <a:pt x="232" y="55"/>
                  </a:lnTo>
                  <a:lnTo>
                    <a:pt x="223" y="48"/>
                  </a:lnTo>
                  <a:lnTo>
                    <a:pt x="211" y="48"/>
                  </a:lnTo>
                  <a:lnTo>
                    <a:pt x="208" y="48"/>
                  </a:lnTo>
                  <a:lnTo>
                    <a:pt x="211" y="55"/>
                  </a:lnTo>
                  <a:lnTo>
                    <a:pt x="208" y="58"/>
                  </a:lnTo>
                  <a:lnTo>
                    <a:pt x="196" y="58"/>
                  </a:lnTo>
                  <a:lnTo>
                    <a:pt x="193" y="55"/>
                  </a:lnTo>
                  <a:lnTo>
                    <a:pt x="187" y="48"/>
                  </a:lnTo>
                  <a:lnTo>
                    <a:pt x="180" y="55"/>
                  </a:lnTo>
                  <a:lnTo>
                    <a:pt x="180" y="58"/>
                  </a:lnTo>
                  <a:lnTo>
                    <a:pt x="180" y="64"/>
                  </a:lnTo>
                  <a:lnTo>
                    <a:pt x="177" y="64"/>
                  </a:lnTo>
                  <a:lnTo>
                    <a:pt x="162" y="64"/>
                  </a:lnTo>
                  <a:lnTo>
                    <a:pt x="156" y="64"/>
                  </a:lnTo>
                  <a:lnTo>
                    <a:pt x="156" y="67"/>
                  </a:lnTo>
                  <a:lnTo>
                    <a:pt x="162" y="73"/>
                  </a:lnTo>
                  <a:lnTo>
                    <a:pt x="165" y="79"/>
                  </a:lnTo>
                  <a:lnTo>
                    <a:pt x="177" y="82"/>
                  </a:lnTo>
                  <a:lnTo>
                    <a:pt x="187" y="88"/>
                  </a:lnTo>
                  <a:lnTo>
                    <a:pt x="193" y="88"/>
                  </a:lnTo>
                  <a:lnTo>
                    <a:pt x="187" y="94"/>
                  </a:lnTo>
                  <a:lnTo>
                    <a:pt x="177" y="97"/>
                  </a:lnTo>
                  <a:lnTo>
                    <a:pt x="165" y="97"/>
                  </a:lnTo>
                  <a:lnTo>
                    <a:pt x="165" y="88"/>
                  </a:lnTo>
                  <a:lnTo>
                    <a:pt x="162" y="88"/>
                  </a:lnTo>
                  <a:lnTo>
                    <a:pt x="156" y="88"/>
                  </a:lnTo>
                  <a:lnTo>
                    <a:pt x="162" y="94"/>
                  </a:lnTo>
                  <a:lnTo>
                    <a:pt x="165" y="103"/>
                  </a:lnTo>
                  <a:lnTo>
                    <a:pt x="171" y="103"/>
                  </a:lnTo>
                  <a:lnTo>
                    <a:pt x="171" y="110"/>
                  </a:lnTo>
                  <a:lnTo>
                    <a:pt x="156" y="103"/>
                  </a:lnTo>
                  <a:lnTo>
                    <a:pt x="153" y="97"/>
                  </a:lnTo>
                  <a:lnTo>
                    <a:pt x="147" y="94"/>
                  </a:lnTo>
                  <a:lnTo>
                    <a:pt x="141" y="88"/>
                  </a:lnTo>
                  <a:lnTo>
                    <a:pt x="141" y="94"/>
                  </a:lnTo>
                  <a:lnTo>
                    <a:pt x="141" y="97"/>
                  </a:lnTo>
                  <a:lnTo>
                    <a:pt x="147" y="103"/>
                  </a:lnTo>
                  <a:lnTo>
                    <a:pt x="156" y="110"/>
                  </a:lnTo>
                  <a:lnTo>
                    <a:pt x="156" y="113"/>
                  </a:lnTo>
                  <a:lnTo>
                    <a:pt x="147" y="110"/>
                  </a:lnTo>
                  <a:lnTo>
                    <a:pt x="138" y="103"/>
                  </a:lnTo>
                  <a:lnTo>
                    <a:pt x="132" y="94"/>
                  </a:lnTo>
                  <a:lnTo>
                    <a:pt x="125" y="82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16" y="67"/>
                  </a:lnTo>
                  <a:lnTo>
                    <a:pt x="107" y="73"/>
                  </a:lnTo>
                  <a:lnTo>
                    <a:pt x="101" y="79"/>
                  </a:lnTo>
                  <a:lnTo>
                    <a:pt x="107" y="82"/>
                  </a:lnTo>
                  <a:lnTo>
                    <a:pt x="107" y="88"/>
                  </a:lnTo>
                  <a:lnTo>
                    <a:pt x="107" y="94"/>
                  </a:lnTo>
                  <a:lnTo>
                    <a:pt x="107" y="103"/>
                  </a:lnTo>
                  <a:lnTo>
                    <a:pt x="110" y="110"/>
                  </a:lnTo>
                  <a:lnTo>
                    <a:pt x="122" y="113"/>
                  </a:lnTo>
                  <a:lnTo>
                    <a:pt x="125" y="122"/>
                  </a:lnTo>
                  <a:lnTo>
                    <a:pt x="141" y="137"/>
                  </a:lnTo>
                  <a:lnTo>
                    <a:pt x="147" y="137"/>
                  </a:lnTo>
                  <a:lnTo>
                    <a:pt x="141" y="149"/>
                  </a:lnTo>
                  <a:lnTo>
                    <a:pt x="138" y="149"/>
                  </a:lnTo>
                  <a:lnTo>
                    <a:pt x="138" y="143"/>
                  </a:lnTo>
                  <a:lnTo>
                    <a:pt x="138" y="137"/>
                  </a:lnTo>
                  <a:lnTo>
                    <a:pt x="132" y="134"/>
                  </a:lnTo>
                  <a:lnTo>
                    <a:pt x="122" y="134"/>
                  </a:lnTo>
                  <a:lnTo>
                    <a:pt x="116" y="134"/>
                  </a:lnTo>
                  <a:lnTo>
                    <a:pt x="110" y="137"/>
                  </a:lnTo>
                  <a:lnTo>
                    <a:pt x="116" y="149"/>
                  </a:lnTo>
                  <a:lnTo>
                    <a:pt x="122" y="149"/>
                  </a:lnTo>
                  <a:lnTo>
                    <a:pt x="122" y="152"/>
                  </a:lnTo>
                  <a:lnTo>
                    <a:pt x="116" y="159"/>
                  </a:lnTo>
                  <a:lnTo>
                    <a:pt x="110" y="162"/>
                  </a:lnTo>
                  <a:lnTo>
                    <a:pt x="116" y="168"/>
                  </a:lnTo>
                  <a:lnTo>
                    <a:pt x="125" y="168"/>
                  </a:lnTo>
                  <a:lnTo>
                    <a:pt x="138" y="174"/>
                  </a:lnTo>
                  <a:lnTo>
                    <a:pt x="147" y="177"/>
                  </a:lnTo>
                  <a:lnTo>
                    <a:pt x="153" y="177"/>
                  </a:lnTo>
                  <a:lnTo>
                    <a:pt x="156" y="189"/>
                  </a:lnTo>
                  <a:lnTo>
                    <a:pt x="165" y="192"/>
                  </a:lnTo>
                  <a:lnTo>
                    <a:pt x="171" y="192"/>
                  </a:lnTo>
                  <a:lnTo>
                    <a:pt x="171" y="204"/>
                  </a:lnTo>
                  <a:lnTo>
                    <a:pt x="171" y="214"/>
                  </a:lnTo>
                  <a:lnTo>
                    <a:pt x="171" y="220"/>
                  </a:lnTo>
                  <a:lnTo>
                    <a:pt x="171" y="223"/>
                  </a:lnTo>
                  <a:lnTo>
                    <a:pt x="162" y="220"/>
                  </a:lnTo>
                  <a:lnTo>
                    <a:pt x="156" y="207"/>
                  </a:lnTo>
                  <a:lnTo>
                    <a:pt x="153" y="207"/>
                  </a:lnTo>
                  <a:lnTo>
                    <a:pt x="141" y="220"/>
                  </a:lnTo>
                  <a:lnTo>
                    <a:pt x="138" y="223"/>
                  </a:lnTo>
                  <a:lnTo>
                    <a:pt x="138" y="229"/>
                  </a:lnTo>
                  <a:lnTo>
                    <a:pt x="141" y="235"/>
                  </a:lnTo>
                  <a:lnTo>
                    <a:pt x="147" y="235"/>
                  </a:lnTo>
                  <a:lnTo>
                    <a:pt x="156" y="229"/>
                  </a:lnTo>
                  <a:lnTo>
                    <a:pt x="156" y="238"/>
                  </a:lnTo>
                  <a:lnTo>
                    <a:pt x="147" y="244"/>
                  </a:lnTo>
                  <a:lnTo>
                    <a:pt x="138" y="247"/>
                  </a:lnTo>
                  <a:lnTo>
                    <a:pt x="132" y="247"/>
                  </a:lnTo>
                  <a:lnTo>
                    <a:pt x="125" y="244"/>
                  </a:lnTo>
                  <a:lnTo>
                    <a:pt x="125" y="238"/>
                  </a:lnTo>
                  <a:lnTo>
                    <a:pt x="122" y="235"/>
                  </a:lnTo>
                  <a:lnTo>
                    <a:pt x="116" y="235"/>
                  </a:lnTo>
                  <a:lnTo>
                    <a:pt x="116" y="244"/>
                  </a:lnTo>
                  <a:lnTo>
                    <a:pt x="122" y="247"/>
                  </a:lnTo>
                  <a:lnTo>
                    <a:pt x="125" y="259"/>
                  </a:lnTo>
                  <a:lnTo>
                    <a:pt x="132" y="259"/>
                  </a:lnTo>
                  <a:lnTo>
                    <a:pt x="132" y="269"/>
                  </a:lnTo>
                  <a:lnTo>
                    <a:pt x="138" y="275"/>
                  </a:lnTo>
                  <a:lnTo>
                    <a:pt x="138" y="278"/>
                  </a:lnTo>
                  <a:lnTo>
                    <a:pt x="147" y="284"/>
                  </a:lnTo>
                  <a:lnTo>
                    <a:pt x="147" y="287"/>
                  </a:lnTo>
                  <a:lnTo>
                    <a:pt x="125" y="287"/>
                  </a:lnTo>
                  <a:lnTo>
                    <a:pt x="122" y="287"/>
                  </a:lnTo>
                  <a:lnTo>
                    <a:pt x="122" y="278"/>
                  </a:lnTo>
                  <a:lnTo>
                    <a:pt x="116" y="278"/>
                  </a:lnTo>
                  <a:lnTo>
                    <a:pt x="116" y="269"/>
                  </a:lnTo>
                  <a:lnTo>
                    <a:pt x="110" y="275"/>
                  </a:lnTo>
                  <a:lnTo>
                    <a:pt x="110" y="278"/>
                  </a:lnTo>
                  <a:lnTo>
                    <a:pt x="110" y="284"/>
                  </a:lnTo>
                  <a:lnTo>
                    <a:pt x="110" y="293"/>
                  </a:lnTo>
                  <a:lnTo>
                    <a:pt x="107" y="293"/>
                  </a:lnTo>
                  <a:lnTo>
                    <a:pt x="101" y="284"/>
                  </a:lnTo>
                  <a:lnTo>
                    <a:pt x="95" y="284"/>
                  </a:lnTo>
                  <a:lnTo>
                    <a:pt x="92" y="278"/>
                  </a:lnTo>
                  <a:lnTo>
                    <a:pt x="92" y="275"/>
                  </a:lnTo>
                  <a:lnTo>
                    <a:pt x="92" y="269"/>
                  </a:lnTo>
                  <a:lnTo>
                    <a:pt x="92" y="262"/>
                  </a:lnTo>
                  <a:lnTo>
                    <a:pt x="86" y="259"/>
                  </a:lnTo>
                  <a:lnTo>
                    <a:pt x="83" y="262"/>
                  </a:lnTo>
                  <a:lnTo>
                    <a:pt x="83" y="269"/>
                  </a:lnTo>
                  <a:lnTo>
                    <a:pt x="86" y="275"/>
                  </a:lnTo>
                  <a:lnTo>
                    <a:pt x="83" y="278"/>
                  </a:lnTo>
                  <a:lnTo>
                    <a:pt x="77" y="278"/>
                  </a:lnTo>
                  <a:lnTo>
                    <a:pt x="70" y="278"/>
                  </a:lnTo>
                  <a:lnTo>
                    <a:pt x="67" y="269"/>
                  </a:lnTo>
                  <a:lnTo>
                    <a:pt x="67" y="262"/>
                  </a:lnTo>
                  <a:lnTo>
                    <a:pt x="67" y="259"/>
                  </a:lnTo>
                  <a:lnTo>
                    <a:pt x="61" y="253"/>
                  </a:lnTo>
                  <a:lnTo>
                    <a:pt x="67" y="247"/>
                  </a:lnTo>
                  <a:lnTo>
                    <a:pt x="67" y="238"/>
                  </a:lnTo>
                  <a:lnTo>
                    <a:pt x="67" y="235"/>
                  </a:lnTo>
                  <a:lnTo>
                    <a:pt x="61" y="229"/>
                  </a:lnTo>
                  <a:lnTo>
                    <a:pt x="55" y="223"/>
                  </a:lnTo>
                  <a:lnTo>
                    <a:pt x="52" y="223"/>
                  </a:lnTo>
                  <a:lnTo>
                    <a:pt x="46" y="214"/>
                  </a:lnTo>
                  <a:lnTo>
                    <a:pt x="46" y="207"/>
                  </a:lnTo>
                  <a:lnTo>
                    <a:pt x="52" y="204"/>
                  </a:lnTo>
                  <a:lnTo>
                    <a:pt x="55" y="204"/>
                  </a:lnTo>
                  <a:lnTo>
                    <a:pt x="61" y="204"/>
                  </a:lnTo>
                  <a:lnTo>
                    <a:pt x="67" y="204"/>
                  </a:lnTo>
                  <a:lnTo>
                    <a:pt x="70" y="204"/>
                  </a:lnTo>
                  <a:lnTo>
                    <a:pt x="77" y="198"/>
                  </a:lnTo>
                  <a:lnTo>
                    <a:pt x="83" y="198"/>
                  </a:lnTo>
                  <a:lnTo>
                    <a:pt x="86" y="198"/>
                  </a:lnTo>
                  <a:lnTo>
                    <a:pt x="92" y="198"/>
                  </a:lnTo>
                  <a:lnTo>
                    <a:pt x="95" y="198"/>
                  </a:lnTo>
                  <a:lnTo>
                    <a:pt x="95" y="204"/>
                  </a:lnTo>
                  <a:lnTo>
                    <a:pt x="107" y="198"/>
                  </a:lnTo>
                  <a:lnTo>
                    <a:pt x="110" y="204"/>
                  </a:lnTo>
                  <a:lnTo>
                    <a:pt x="110" y="207"/>
                  </a:lnTo>
                  <a:lnTo>
                    <a:pt x="116" y="214"/>
                  </a:lnTo>
                  <a:lnTo>
                    <a:pt x="122" y="207"/>
                  </a:lnTo>
                  <a:lnTo>
                    <a:pt x="125" y="207"/>
                  </a:lnTo>
                  <a:lnTo>
                    <a:pt x="132" y="204"/>
                  </a:lnTo>
                  <a:lnTo>
                    <a:pt x="122" y="198"/>
                  </a:lnTo>
                  <a:lnTo>
                    <a:pt x="116" y="192"/>
                  </a:lnTo>
                  <a:lnTo>
                    <a:pt x="110" y="189"/>
                  </a:lnTo>
                  <a:lnTo>
                    <a:pt x="101" y="189"/>
                  </a:lnTo>
                  <a:lnTo>
                    <a:pt x="101" y="192"/>
                  </a:lnTo>
                  <a:lnTo>
                    <a:pt x="95" y="189"/>
                  </a:lnTo>
                  <a:lnTo>
                    <a:pt x="92" y="183"/>
                  </a:lnTo>
                  <a:lnTo>
                    <a:pt x="83" y="183"/>
                  </a:lnTo>
                  <a:lnTo>
                    <a:pt x="77" y="183"/>
                  </a:lnTo>
                  <a:lnTo>
                    <a:pt x="70" y="183"/>
                  </a:lnTo>
                  <a:lnTo>
                    <a:pt x="61" y="189"/>
                  </a:lnTo>
                  <a:lnTo>
                    <a:pt x="61" y="183"/>
                  </a:lnTo>
                  <a:lnTo>
                    <a:pt x="55" y="183"/>
                  </a:lnTo>
                  <a:lnTo>
                    <a:pt x="52" y="183"/>
                  </a:lnTo>
                  <a:lnTo>
                    <a:pt x="46" y="189"/>
                  </a:lnTo>
                  <a:lnTo>
                    <a:pt x="37" y="183"/>
                  </a:lnTo>
                  <a:lnTo>
                    <a:pt x="31" y="183"/>
                  </a:lnTo>
                  <a:lnTo>
                    <a:pt x="31" y="177"/>
                  </a:lnTo>
                  <a:lnTo>
                    <a:pt x="31" y="174"/>
                  </a:lnTo>
                  <a:lnTo>
                    <a:pt x="28" y="168"/>
                  </a:lnTo>
                  <a:lnTo>
                    <a:pt x="31" y="162"/>
                  </a:lnTo>
                  <a:lnTo>
                    <a:pt x="37" y="162"/>
                  </a:lnTo>
                  <a:lnTo>
                    <a:pt x="46" y="162"/>
                  </a:lnTo>
                  <a:lnTo>
                    <a:pt x="46" y="159"/>
                  </a:lnTo>
                  <a:lnTo>
                    <a:pt x="46" y="152"/>
                  </a:lnTo>
                  <a:lnTo>
                    <a:pt x="40" y="152"/>
                  </a:lnTo>
                  <a:lnTo>
                    <a:pt x="37" y="152"/>
                  </a:lnTo>
                  <a:lnTo>
                    <a:pt x="31" y="152"/>
                  </a:lnTo>
                  <a:lnTo>
                    <a:pt x="28" y="159"/>
                  </a:lnTo>
                  <a:lnTo>
                    <a:pt x="22" y="152"/>
                  </a:lnTo>
                  <a:lnTo>
                    <a:pt x="22" y="143"/>
                  </a:lnTo>
                  <a:lnTo>
                    <a:pt x="22" y="137"/>
                  </a:lnTo>
                  <a:lnTo>
                    <a:pt x="12" y="137"/>
                  </a:lnTo>
                  <a:lnTo>
                    <a:pt x="6" y="134"/>
                  </a:lnTo>
                  <a:lnTo>
                    <a:pt x="0" y="122"/>
                  </a:lnTo>
                  <a:lnTo>
                    <a:pt x="6" y="122"/>
                  </a:lnTo>
                  <a:lnTo>
                    <a:pt x="6" y="119"/>
                  </a:lnTo>
                  <a:lnTo>
                    <a:pt x="6" y="113"/>
                  </a:lnTo>
                  <a:lnTo>
                    <a:pt x="12" y="110"/>
                  </a:lnTo>
                  <a:lnTo>
                    <a:pt x="15" y="110"/>
                  </a:lnTo>
                  <a:lnTo>
                    <a:pt x="28" y="103"/>
                  </a:lnTo>
                  <a:lnTo>
                    <a:pt x="22" y="97"/>
                  </a:lnTo>
                  <a:lnTo>
                    <a:pt x="28" y="97"/>
                  </a:lnTo>
                  <a:lnTo>
                    <a:pt x="31" y="94"/>
                  </a:lnTo>
                  <a:lnTo>
                    <a:pt x="37" y="82"/>
                  </a:lnTo>
                  <a:lnTo>
                    <a:pt x="40" y="79"/>
                  </a:lnTo>
                  <a:lnTo>
                    <a:pt x="40" y="73"/>
                  </a:lnTo>
                  <a:lnTo>
                    <a:pt x="40" y="67"/>
                  </a:lnTo>
                  <a:lnTo>
                    <a:pt x="37" y="64"/>
                  </a:lnTo>
                  <a:lnTo>
                    <a:pt x="31" y="58"/>
                  </a:lnTo>
                  <a:lnTo>
                    <a:pt x="37" y="55"/>
                  </a:lnTo>
                  <a:lnTo>
                    <a:pt x="40" y="55"/>
                  </a:lnTo>
                  <a:lnTo>
                    <a:pt x="40" y="48"/>
                  </a:lnTo>
                  <a:lnTo>
                    <a:pt x="46" y="55"/>
                  </a:lnTo>
                  <a:lnTo>
                    <a:pt x="55" y="55"/>
                  </a:lnTo>
                  <a:lnTo>
                    <a:pt x="61" y="55"/>
                  </a:lnTo>
                  <a:lnTo>
                    <a:pt x="70" y="48"/>
                  </a:lnTo>
                  <a:lnTo>
                    <a:pt x="83" y="48"/>
                  </a:lnTo>
                  <a:lnTo>
                    <a:pt x="86" y="42"/>
                  </a:lnTo>
                  <a:lnTo>
                    <a:pt x="92" y="39"/>
                  </a:lnTo>
                  <a:lnTo>
                    <a:pt x="95" y="42"/>
                  </a:lnTo>
                  <a:lnTo>
                    <a:pt x="101" y="42"/>
                  </a:lnTo>
                  <a:lnTo>
                    <a:pt x="107" y="42"/>
                  </a:lnTo>
                  <a:lnTo>
                    <a:pt x="110" y="39"/>
                  </a:lnTo>
                  <a:lnTo>
                    <a:pt x="116" y="33"/>
                  </a:lnTo>
                  <a:lnTo>
                    <a:pt x="125" y="27"/>
                  </a:lnTo>
                  <a:lnTo>
                    <a:pt x="116" y="2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4" name="Freeform 133"/>
            <p:cNvSpPr>
              <a:spLocks/>
            </p:cNvSpPr>
            <p:nvPr/>
          </p:nvSpPr>
          <p:spPr bwMode="auto">
            <a:xfrm>
              <a:off x="3834555" y="4982635"/>
              <a:ext cx="148167" cy="317500"/>
            </a:xfrm>
            <a:custGeom>
              <a:avLst/>
              <a:gdLst>
                <a:gd name="T0" fmla="*/ 64 w 70"/>
                <a:gd name="T1" fmla="*/ 92 h 150"/>
                <a:gd name="T2" fmla="*/ 70 w 70"/>
                <a:gd name="T3" fmla="*/ 95 h 150"/>
                <a:gd name="T4" fmla="*/ 70 w 70"/>
                <a:gd name="T5" fmla="*/ 101 h 150"/>
                <a:gd name="T6" fmla="*/ 70 w 70"/>
                <a:gd name="T7" fmla="*/ 107 h 150"/>
                <a:gd name="T8" fmla="*/ 64 w 70"/>
                <a:gd name="T9" fmla="*/ 110 h 150"/>
                <a:gd name="T10" fmla="*/ 58 w 70"/>
                <a:gd name="T11" fmla="*/ 122 h 150"/>
                <a:gd name="T12" fmla="*/ 55 w 70"/>
                <a:gd name="T13" fmla="*/ 125 h 150"/>
                <a:gd name="T14" fmla="*/ 49 w 70"/>
                <a:gd name="T15" fmla="*/ 125 h 150"/>
                <a:gd name="T16" fmla="*/ 55 w 70"/>
                <a:gd name="T17" fmla="*/ 131 h 150"/>
                <a:gd name="T18" fmla="*/ 46 w 70"/>
                <a:gd name="T19" fmla="*/ 138 h 150"/>
                <a:gd name="T20" fmla="*/ 39 w 70"/>
                <a:gd name="T21" fmla="*/ 138 h 150"/>
                <a:gd name="T22" fmla="*/ 33 w 70"/>
                <a:gd name="T23" fmla="*/ 141 h 150"/>
                <a:gd name="T24" fmla="*/ 33 w 70"/>
                <a:gd name="T25" fmla="*/ 147 h 150"/>
                <a:gd name="T26" fmla="*/ 33 w 70"/>
                <a:gd name="T27" fmla="*/ 150 h 150"/>
                <a:gd name="T28" fmla="*/ 30 w 70"/>
                <a:gd name="T29" fmla="*/ 150 h 150"/>
                <a:gd name="T30" fmla="*/ 24 w 70"/>
                <a:gd name="T31" fmla="*/ 141 h 150"/>
                <a:gd name="T32" fmla="*/ 24 w 70"/>
                <a:gd name="T33" fmla="*/ 138 h 150"/>
                <a:gd name="T34" fmla="*/ 15 w 70"/>
                <a:gd name="T35" fmla="*/ 138 h 150"/>
                <a:gd name="T36" fmla="*/ 9 w 70"/>
                <a:gd name="T37" fmla="*/ 131 h 150"/>
                <a:gd name="T38" fmla="*/ 0 w 70"/>
                <a:gd name="T39" fmla="*/ 131 h 150"/>
                <a:gd name="T40" fmla="*/ 0 w 70"/>
                <a:gd name="T41" fmla="*/ 122 h 150"/>
                <a:gd name="T42" fmla="*/ 3 w 70"/>
                <a:gd name="T43" fmla="*/ 122 h 150"/>
                <a:gd name="T44" fmla="*/ 3 w 70"/>
                <a:gd name="T45" fmla="*/ 116 h 150"/>
                <a:gd name="T46" fmla="*/ 0 w 70"/>
                <a:gd name="T47" fmla="*/ 116 h 150"/>
                <a:gd name="T48" fmla="*/ 0 w 70"/>
                <a:gd name="T49" fmla="*/ 110 h 150"/>
                <a:gd name="T50" fmla="*/ 3 w 70"/>
                <a:gd name="T51" fmla="*/ 107 h 150"/>
                <a:gd name="T52" fmla="*/ 0 w 70"/>
                <a:gd name="T53" fmla="*/ 101 h 150"/>
                <a:gd name="T54" fmla="*/ 0 w 70"/>
                <a:gd name="T55" fmla="*/ 95 h 150"/>
                <a:gd name="T56" fmla="*/ 0 w 70"/>
                <a:gd name="T57" fmla="*/ 92 h 150"/>
                <a:gd name="T58" fmla="*/ 3 w 70"/>
                <a:gd name="T59" fmla="*/ 86 h 150"/>
                <a:gd name="T60" fmla="*/ 3 w 70"/>
                <a:gd name="T61" fmla="*/ 76 h 150"/>
                <a:gd name="T62" fmla="*/ 3 w 70"/>
                <a:gd name="T63" fmla="*/ 70 h 150"/>
                <a:gd name="T64" fmla="*/ 3 w 70"/>
                <a:gd name="T65" fmla="*/ 67 h 150"/>
                <a:gd name="T66" fmla="*/ 3 w 70"/>
                <a:gd name="T67" fmla="*/ 61 h 150"/>
                <a:gd name="T68" fmla="*/ 3 w 70"/>
                <a:gd name="T69" fmla="*/ 55 h 150"/>
                <a:gd name="T70" fmla="*/ 3 w 70"/>
                <a:gd name="T71" fmla="*/ 52 h 150"/>
                <a:gd name="T72" fmla="*/ 9 w 70"/>
                <a:gd name="T73" fmla="*/ 52 h 150"/>
                <a:gd name="T74" fmla="*/ 9 w 70"/>
                <a:gd name="T75" fmla="*/ 46 h 150"/>
                <a:gd name="T76" fmla="*/ 9 w 70"/>
                <a:gd name="T77" fmla="*/ 40 h 150"/>
                <a:gd name="T78" fmla="*/ 3 w 70"/>
                <a:gd name="T79" fmla="*/ 37 h 150"/>
                <a:gd name="T80" fmla="*/ 3 w 70"/>
                <a:gd name="T81" fmla="*/ 25 h 150"/>
                <a:gd name="T82" fmla="*/ 3 w 70"/>
                <a:gd name="T83" fmla="*/ 21 h 150"/>
                <a:gd name="T84" fmla="*/ 3 w 70"/>
                <a:gd name="T85" fmla="*/ 15 h 150"/>
                <a:gd name="T86" fmla="*/ 3 w 70"/>
                <a:gd name="T87" fmla="*/ 9 h 150"/>
                <a:gd name="T88" fmla="*/ 9 w 70"/>
                <a:gd name="T89" fmla="*/ 6 h 150"/>
                <a:gd name="T90" fmla="*/ 15 w 70"/>
                <a:gd name="T91" fmla="*/ 6 h 150"/>
                <a:gd name="T92" fmla="*/ 24 w 70"/>
                <a:gd name="T93" fmla="*/ 0 h 150"/>
                <a:gd name="T94" fmla="*/ 30 w 70"/>
                <a:gd name="T95" fmla="*/ 6 h 150"/>
                <a:gd name="T96" fmla="*/ 33 w 70"/>
                <a:gd name="T97" fmla="*/ 9 h 150"/>
                <a:gd name="T98" fmla="*/ 46 w 70"/>
                <a:gd name="T99" fmla="*/ 9 h 150"/>
                <a:gd name="T100" fmla="*/ 46 w 70"/>
                <a:gd name="T101" fmla="*/ 15 h 150"/>
                <a:gd name="T102" fmla="*/ 49 w 70"/>
                <a:gd name="T103" fmla="*/ 25 h 150"/>
                <a:gd name="T104" fmla="*/ 49 w 70"/>
                <a:gd name="T105" fmla="*/ 31 h 150"/>
                <a:gd name="T106" fmla="*/ 46 w 70"/>
                <a:gd name="T107" fmla="*/ 37 h 150"/>
                <a:gd name="T108" fmla="*/ 46 w 70"/>
                <a:gd name="T109" fmla="*/ 40 h 150"/>
                <a:gd name="T110" fmla="*/ 46 w 70"/>
                <a:gd name="T111" fmla="*/ 52 h 150"/>
                <a:gd name="T112" fmla="*/ 49 w 70"/>
                <a:gd name="T113" fmla="*/ 55 h 150"/>
                <a:gd name="T114" fmla="*/ 49 w 70"/>
                <a:gd name="T115" fmla="*/ 61 h 150"/>
                <a:gd name="T116" fmla="*/ 49 w 70"/>
                <a:gd name="T117" fmla="*/ 70 h 150"/>
                <a:gd name="T118" fmla="*/ 55 w 70"/>
                <a:gd name="T119" fmla="*/ 70 h 150"/>
                <a:gd name="T120" fmla="*/ 55 w 70"/>
                <a:gd name="T121" fmla="*/ 83 h 150"/>
                <a:gd name="T122" fmla="*/ 58 w 70"/>
                <a:gd name="T123" fmla="*/ 86 h 150"/>
                <a:gd name="T124" fmla="*/ 64 w 70"/>
                <a:gd name="T125" fmla="*/ 9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0" h="150">
                  <a:moveTo>
                    <a:pt x="64" y="92"/>
                  </a:moveTo>
                  <a:lnTo>
                    <a:pt x="70" y="95"/>
                  </a:lnTo>
                  <a:lnTo>
                    <a:pt x="70" y="101"/>
                  </a:lnTo>
                  <a:lnTo>
                    <a:pt x="70" y="107"/>
                  </a:lnTo>
                  <a:lnTo>
                    <a:pt x="64" y="110"/>
                  </a:lnTo>
                  <a:lnTo>
                    <a:pt x="58" y="122"/>
                  </a:lnTo>
                  <a:lnTo>
                    <a:pt x="55" y="125"/>
                  </a:lnTo>
                  <a:lnTo>
                    <a:pt x="49" y="125"/>
                  </a:lnTo>
                  <a:lnTo>
                    <a:pt x="55" y="131"/>
                  </a:lnTo>
                  <a:lnTo>
                    <a:pt x="46" y="138"/>
                  </a:lnTo>
                  <a:lnTo>
                    <a:pt x="39" y="138"/>
                  </a:lnTo>
                  <a:lnTo>
                    <a:pt x="33" y="141"/>
                  </a:lnTo>
                  <a:lnTo>
                    <a:pt x="33" y="147"/>
                  </a:lnTo>
                  <a:lnTo>
                    <a:pt x="33" y="150"/>
                  </a:lnTo>
                  <a:lnTo>
                    <a:pt x="30" y="150"/>
                  </a:lnTo>
                  <a:lnTo>
                    <a:pt x="24" y="141"/>
                  </a:lnTo>
                  <a:lnTo>
                    <a:pt x="24" y="138"/>
                  </a:lnTo>
                  <a:lnTo>
                    <a:pt x="15" y="138"/>
                  </a:lnTo>
                  <a:lnTo>
                    <a:pt x="9" y="131"/>
                  </a:lnTo>
                  <a:lnTo>
                    <a:pt x="0" y="131"/>
                  </a:lnTo>
                  <a:lnTo>
                    <a:pt x="0" y="122"/>
                  </a:lnTo>
                  <a:lnTo>
                    <a:pt x="3" y="122"/>
                  </a:lnTo>
                  <a:lnTo>
                    <a:pt x="3" y="116"/>
                  </a:lnTo>
                  <a:lnTo>
                    <a:pt x="0" y="116"/>
                  </a:lnTo>
                  <a:lnTo>
                    <a:pt x="0" y="110"/>
                  </a:lnTo>
                  <a:lnTo>
                    <a:pt x="3" y="107"/>
                  </a:lnTo>
                  <a:lnTo>
                    <a:pt x="0" y="101"/>
                  </a:lnTo>
                  <a:lnTo>
                    <a:pt x="0" y="95"/>
                  </a:lnTo>
                  <a:lnTo>
                    <a:pt x="0" y="92"/>
                  </a:lnTo>
                  <a:lnTo>
                    <a:pt x="3" y="86"/>
                  </a:lnTo>
                  <a:lnTo>
                    <a:pt x="3" y="76"/>
                  </a:lnTo>
                  <a:lnTo>
                    <a:pt x="3" y="70"/>
                  </a:lnTo>
                  <a:lnTo>
                    <a:pt x="3" y="67"/>
                  </a:lnTo>
                  <a:lnTo>
                    <a:pt x="3" y="61"/>
                  </a:lnTo>
                  <a:lnTo>
                    <a:pt x="3" y="55"/>
                  </a:lnTo>
                  <a:lnTo>
                    <a:pt x="3" y="52"/>
                  </a:lnTo>
                  <a:lnTo>
                    <a:pt x="9" y="52"/>
                  </a:lnTo>
                  <a:lnTo>
                    <a:pt x="9" y="46"/>
                  </a:lnTo>
                  <a:lnTo>
                    <a:pt x="9" y="40"/>
                  </a:lnTo>
                  <a:lnTo>
                    <a:pt x="3" y="37"/>
                  </a:lnTo>
                  <a:lnTo>
                    <a:pt x="3" y="25"/>
                  </a:lnTo>
                  <a:lnTo>
                    <a:pt x="3" y="21"/>
                  </a:lnTo>
                  <a:lnTo>
                    <a:pt x="3" y="15"/>
                  </a:lnTo>
                  <a:lnTo>
                    <a:pt x="3" y="9"/>
                  </a:lnTo>
                  <a:lnTo>
                    <a:pt x="9" y="6"/>
                  </a:lnTo>
                  <a:lnTo>
                    <a:pt x="15" y="6"/>
                  </a:lnTo>
                  <a:lnTo>
                    <a:pt x="24" y="0"/>
                  </a:lnTo>
                  <a:lnTo>
                    <a:pt x="30" y="6"/>
                  </a:lnTo>
                  <a:lnTo>
                    <a:pt x="33" y="9"/>
                  </a:lnTo>
                  <a:lnTo>
                    <a:pt x="46" y="9"/>
                  </a:lnTo>
                  <a:lnTo>
                    <a:pt x="46" y="15"/>
                  </a:lnTo>
                  <a:lnTo>
                    <a:pt x="49" y="25"/>
                  </a:lnTo>
                  <a:lnTo>
                    <a:pt x="49" y="31"/>
                  </a:lnTo>
                  <a:lnTo>
                    <a:pt x="46" y="37"/>
                  </a:lnTo>
                  <a:lnTo>
                    <a:pt x="46" y="40"/>
                  </a:lnTo>
                  <a:lnTo>
                    <a:pt x="46" y="52"/>
                  </a:lnTo>
                  <a:lnTo>
                    <a:pt x="49" y="55"/>
                  </a:lnTo>
                  <a:lnTo>
                    <a:pt x="49" y="61"/>
                  </a:lnTo>
                  <a:lnTo>
                    <a:pt x="49" y="70"/>
                  </a:lnTo>
                  <a:lnTo>
                    <a:pt x="55" y="70"/>
                  </a:lnTo>
                  <a:lnTo>
                    <a:pt x="55" y="83"/>
                  </a:lnTo>
                  <a:lnTo>
                    <a:pt x="58" y="86"/>
                  </a:lnTo>
                  <a:lnTo>
                    <a:pt x="64" y="9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5" name="Freeform 134"/>
            <p:cNvSpPr>
              <a:spLocks/>
            </p:cNvSpPr>
            <p:nvPr/>
          </p:nvSpPr>
          <p:spPr bwMode="auto">
            <a:xfrm>
              <a:off x="3834555" y="4982635"/>
              <a:ext cx="148167" cy="317500"/>
            </a:xfrm>
            <a:custGeom>
              <a:avLst/>
              <a:gdLst>
                <a:gd name="T0" fmla="*/ 64 w 70"/>
                <a:gd name="T1" fmla="*/ 92 h 150"/>
                <a:gd name="T2" fmla="*/ 70 w 70"/>
                <a:gd name="T3" fmla="*/ 95 h 150"/>
                <a:gd name="T4" fmla="*/ 70 w 70"/>
                <a:gd name="T5" fmla="*/ 101 h 150"/>
                <a:gd name="T6" fmla="*/ 70 w 70"/>
                <a:gd name="T7" fmla="*/ 107 h 150"/>
                <a:gd name="T8" fmla="*/ 64 w 70"/>
                <a:gd name="T9" fmla="*/ 110 h 150"/>
                <a:gd name="T10" fmla="*/ 58 w 70"/>
                <a:gd name="T11" fmla="*/ 122 h 150"/>
                <a:gd name="T12" fmla="*/ 55 w 70"/>
                <a:gd name="T13" fmla="*/ 125 h 150"/>
                <a:gd name="T14" fmla="*/ 49 w 70"/>
                <a:gd name="T15" fmla="*/ 125 h 150"/>
                <a:gd name="T16" fmla="*/ 55 w 70"/>
                <a:gd name="T17" fmla="*/ 131 h 150"/>
                <a:gd name="T18" fmla="*/ 46 w 70"/>
                <a:gd name="T19" fmla="*/ 138 h 150"/>
                <a:gd name="T20" fmla="*/ 39 w 70"/>
                <a:gd name="T21" fmla="*/ 138 h 150"/>
                <a:gd name="T22" fmla="*/ 33 w 70"/>
                <a:gd name="T23" fmla="*/ 141 h 150"/>
                <a:gd name="T24" fmla="*/ 33 w 70"/>
                <a:gd name="T25" fmla="*/ 147 h 150"/>
                <a:gd name="T26" fmla="*/ 33 w 70"/>
                <a:gd name="T27" fmla="*/ 150 h 150"/>
                <a:gd name="T28" fmla="*/ 30 w 70"/>
                <a:gd name="T29" fmla="*/ 150 h 150"/>
                <a:gd name="T30" fmla="*/ 24 w 70"/>
                <a:gd name="T31" fmla="*/ 141 h 150"/>
                <a:gd name="T32" fmla="*/ 24 w 70"/>
                <a:gd name="T33" fmla="*/ 138 h 150"/>
                <a:gd name="T34" fmla="*/ 15 w 70"/>
                <a:gd name="T35" fmla="*/ 138 h 150"/>
                <a:gd name="T36" fmla="*/ 9 w 70"/>
                <a:gd name="T37" fmla="*/ 131 h 150"/>
                <a:gd name="T38" fmla="*/ 0 w 70"/>
                <a:gd name="T39" fmla="*/ 131 h 150"/>
                <a:gd name="T40" fmla="*/ 0 w 70"/>
                <a:gd name="T41" fmla="*/ 122 h 150"/>
                <a:gd name="T42" fmla="*/ 3 w 70"/>
                <a:gd name="T43" fmla="*/ 122 h 150"/>
                <a:gd name="T44" fmla="*/ 3 w 70"/>
                <a:gd name="T45" fmla="*/ 116 h 150"/>
                <a:gd name="T46" fmla="*/ 0 w 70"/>
                <a:gd name="T47" fmla="*/ 116 h 150"/>
                <a:gd name="T48" fmla="*/ 0 w 70"/>
                <a:gd name="T49" fmla="*/ 110 h 150"/>
                <a:gd name="T50" fmla="*/ 3 w 70"/>
                <a:gd name="T51" fmla="*/ 107 h 150"/>
                <a:gd name="T52" fmla="*/ 0 w 70"/>
                <a:gd name="T53" fmla="*/ 101 h 150"/>
                <a:gd name="T54" fmla="*/ 0 w 70"/>
                <a:gd name="T55" fmla="*/ 95 h 150"/>
                <a:gd name="T56" fmla="*/ 0 w 70"/>
                <a:gd name="T57" fmla="*/ 92 h 150"/>
                <a:gd name="T58" fmla="*/ 3 w 70"/>
                <a:gd name="T59" fmla="*/ 86 h 150"/>
                <a:gd name="T60" fmla="*/ 3 w 70"/>
                <a:gd name="T61" fmla="*/ 76 h 150"/>
                <a:gd name="T62" fmla="*/ 3 w 70"/>
                <a:gd name="T63" fmla="*/ 70 h 150"/>
                <a:gd name="T64" fmla="*/ 3 w 70"/>
                <a:gd name="T65" fmla="*/ 67 h 150"/>
                <a:gd name="T66" fmla="*/ 3 w 70"/>
                <a:gd name="T67" fmla="*/ 61 h 150"/>
                <a:gd name="T68" fmla="*/ 3 w 70"/>
                <a:gd name="T69" fmla="*/ 55 h 150"/>
                <a:gd name="T70" fmla="*/ 3 w 70"/>
                <a:gd name="T71" fmla="*/ 52 h 150"/>
                <a:gd name="T72" fmla="*/ 9 w 70"/>
                <a:gd name="T73" fmla="*/ 52 h 150"/>
                <a:gd name="T74" fmla="*/ 9 w 70"/>
                <a:gd name="T75" fmla="*/ 46 h 150"/>
                <a:gd name="T76" fmla="*/ 9 w 70"/>
                <a:gd name="T77" fmla="*/ 40 h 150"/>
                <a:gd name="T78" fmla="*/ 3 w 70"/>
                <a:gd name="T79" fmla="*/ 37 h 150"/>
                <a:gd name="T80" fmla="*/ 3 w 70"/>
                <a:gd name="T81" fmla="*/ 25 h 150"/>
                <a:gd name="T82" fmla="*/ 3 w 70"/>
                <a:gd name="T83" fmla="*/ 21 h 150"/>
                <a:gd name="T84" fmla="*/ 3 w 70"/>
                <a:gd name="T85" fmla="*/ 15 h 150"/>
                <a:gd name="T86" fmla="*/ 3 w 70"/>
                <a:gd name="T87" fmla="*/ 9 h 150"/>
                <a:gd name="T88" fmla="*/ 9 w 70"/>
                <a:gd name="T89" fmla="*/ 6 h 150"/>
                <a:gd name="T90" fmla="*/ 15 w 70"/>
                <a:gd name="T91" fmla="*/ 6 h 150"/>
                <a:gd name="T92" fmla="*/ 24 w 70"/>
                <a:gd name="T93" fmla="*/ 0 h 150"/>
                <a:gd name="T94" fmla="*/ 30 w 70"/>
                <a:gd name="T95" fmla="*/ 6 h 150"/>
                <a:gd name="T96" fmla="*/ 33 w 70"/>
                <a:gd name="T97" fmla="*/ 9 h 150"/>
                <a:gd name="T98" fmla="*/ 46 w 70"/>
                <a:gd name="T99" fmla="*/ 9 h 150"/>
                <a:gd name="T100" fmla="*/ 46 w 70"/>
                <a:gd name="T101" fmla="*/ 15 h 150"/>
                <a:gd name="T102" fmla="*/ 49 w 70"/>
                <a:gd name="T103" fmla="*/ 25 h 150"/>
                <a:gd name="T104" fmla="*/ 49 w 70"/>
                <a:gd name="T105" fmla="*/ 31 h 150"/>
                <a:gd name="T106" fmla="*/ 46 w 70"/>
                <a:gd name="T107" fmla="*/ 37 h 150"/>
                <a:gd name="T108" fmla="*/ 46 w 70"/>
                <a:gd name="T109" fmla="*/ 40 h 150"/>
                <a:gd name="T110" fmla="*/ 46 w 70"/>
                <a:gd name="T111" fmla="*/ 52 h 150"/>
                <a:gd name="T112" fmla="*/ 49 w 70"/>
                <a:gd name="T113" fmla="*/ 55 h 150"/>
                <a:gd name="T114" fmla="*/ 49 w 70"/>
                <a:gd name="T115" fmla="*/ 61 h 150"/>
                <a:gd name="T116" fmla="*/ 49 w 70"/>
                <a:gd name="T117" fmla="*/ 70 h 150"/>
                <a:gd name="T118" fmla="*/ 55 w 70"/>
                <a:gd name="T119" fmla="*/ 70 h 150"/>
                <a:gd name="T120" fmla="*/ 55 w 70"/>
                <a:gd name="T121" fmla="*/ 83 h 150"/>
                <a:gd name="T122" fmla="*/ 58 w 70"/>
                <a:gd name="T123" fmla="*/ 86 h 150"/>
                <a:gd name="T124" fmla="*/ 64 w 70"/>
                <a:gd name="T125" fmla="*/ 9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0" h="150">
                  <a:moveTo>
                    <a:pt x="64" y="92"/>
                  </a:moveTo>
                  <a:lnTo>
                    <a:pt x="70" y="95"/>
                  </a:lnTo>
                  <a:lnTo>
                    <a:pt x="70" y="101"/>
                  </a:lnTo>
                  <a:lnTo>
                    <a:pt x="70" y="107"/>
                  </a:lnTo>
                  <a:lnTo>
                    <a:pt x="64" y="110"/>
                  </a:lnTo>
                  <a:lnTo>
                    <a:pt x="58" y="122"/>
                  </a:lnTo>
                  <a:lnTo>
                    <a:pt x="55" y="125"/>
                  </a:lnTo>
                  <a:lnTo>
                    <a:pt x="49" y="125"/>
                  </a:lnTo>
                  <a:lnTo>
                    <a:pt x="55" y="131"/>
                  </a:lnTo>
                  <a:lnTo>
                    <a:pt x="46" y="138"/>
                  </a:lnTo>
                  <a:lnTo>
                    <a:pt x="39" y="138"/>
                  </a:lnTo>
                  <a:lnTo>
                    <a:pt x="33" y="141"/>
                  </a:lnTo>
                  <a:lnTo>
                    <a:pt x="33" y="147"/>
                  </a:lnTo>
                  <a:lnTo>
                    <a:pt x="33" y="150"/>
                  </a:lnTo>
                  <a:lnTo>
                    <a:pt x="30" y="150"/>
                  </a:lnTo>
                  <a:lnTo>
                    <a:pt x="24" y="141"/>
                  </a:lnTo>
                  <a:lnTo>
                    <a:pt x="24" y="138"/>
                  </a:lnTo>
                  <a:lnTo>
                    <a:pt x="15" y="138"/>
                  </a:lnTo>
                  <a:lnTo>
                    <a:pt x="9" y="131"/>
                  </a:lnTo>
                  <a:lnTo>
                    <a:pt x="0" y="131"/>
                  </a:lnTo>
                  <a:lnTo>
                    <a:pt x="0" y="122"/>
                  </a:lnTo>
                  <a:lnTo>
                    <a:pt x="3" y="122"/>
                  </a:lnTo>
                  <a:lnTo>
                    <a:pt x="3" y="116"/>
                  </a:lnTo>
                  <a:lnTo>
                    <a:pt x="0" y="116"/>
                  </a:lnTo>
                  <a:lnTo>
                    <a:pt x="0" y="110"/>
                  </a:lnTo>
                  <a:lnTo>
                    <a:pt x="3" y="107"/>
                  </a:lnTo>
                  <a:lnTo>
                    <a:pt x="0" y="101"/>
                  </a:lnTo>
                  <a:lnTo>
                    <a:pt x="0" y="95"/>
                  </a:lnTo>
                  <a:lnTo>
                    <a:pt x="0" y="92"/>
                  </a:lnTo>
                  <a:lnTo>
                    <a:pt x="3" y="86"/>
                  </a:lnTo>
                  <a:lnTo>
                    <a:pt x="3" y="76"/>
                  </a:lnTo>
                  <a:lnTo>
                    <a:pt x="3" y="70"/>
                  </a:lnTo>
                  <a:lnTo>
                    <a:pt x="3" y="67"/>
                  </a:lnTo>
                  <a:lnTo>
                    <a:pt x="3" y="61"/>
                  </a:lnTo>
                  <a:lnTo>
                    <a:pt x="3" y="55"/>
                  </a:lnTo>
                  <a:lnTo>
                    <a:pt x="3" y="52"/>
                  </a:lnTo>
                  <a:lnTo>
                    <a:pt x="9" y="52"/>
                  </a:lnTo>
                  <a:lnTo>
                    <a:pt x="9" y="46"/>
                  </a:lnTo>
                  <a:lnTo>
                    <a:pt x="9" y="40"/>
                  </a:lnTo>
                  <a:lnTo>
                    <a:pt x="3" y="37"/>
                  </a:lnTo>
                  <a:lnTo>
                    <a:pt x="3" y="25"/>
                  </a:lnTo>
                  <a:lnTo>
                    <a:pt x="3" y="21"/>
                  </a:lnTo>
                  <a:lnTo>
                    <a:pt x="3" y="15"/>
                  </a:lnTo>
                  <a:lnTo>
                    <a:pt x="3" y="9"/>
                  </a:lnTo>
                  <a:lnTo>
                    <a:pt x="9" y="6"/>
                  </a:lnTo>
                  <a:lnTo>
                    <a:pt x="15" y="6"/>
                  </a:lnTo>
                  <a:lnTo>
                    <a:pt x="24" y="0"/>
                  </a:lnTo>
                  <a:lnTo>
                    <a:pt x="30" y="6"/>
                  </a:lnTo>
                  <a:lnTo>
                    <a:pt x="33" y="9"/>
                  </a:lnTo>
                  <a:lnTo>
                    <a:pt x="46" y="9"/>
                  </a:lnTo>
                  <a:lnTo>
                    <a:pt x="46" y="15"/>
                  </a:lnTo>
                  <a:lnTo>
                    <a:pt x="49" y="25"/>
                  </a:lnTo>
                  <a:lnTo>
                    <a:pt x="49" y="31"/>
                  </a:lnTo>
                  <a:lnTo>
                    <a:pt x="46" y="37"/>
                  </a:lnTo>
                  <a:lnTo>
                    <a:pt x="46" y="40"/>
                  </a:lnTo>
                  <a:lnTo>
                    <a:pt x="46" y="52"/>
                  </a:lnTo>
                  <a:lnTo>
                    <a:pt x="49" y="55"/>
                  </a:lnTo>
                  <a:lnTo>
                    <a:pt x="49" y="61"/>
                  </a:lnTo>
                  <a:lnTo>
                    <a:pt x="49" y="70"/>
                  </a:lnTo>
                  <a:lnTo>
                    <a:pt x="55" y="70"/>
                  </a:lnTo>
                  <a:lnTo>
                    <a:pt x="55" y="83"/>
                  </a:lnTo>
                  <a:lnTo>
                    <a:pt x="58" y="86"/>
                  </a:lnTo>
                  <a:lnTo>
                    <a:pt x="64" y="9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6" name="Freeform 135"/>
            <p:cNvSpPr>
              <a:spLocks/>
            </p:cNvSpPr>
            <p:nvPr/>
          </p:nvSpPr>
          <p:spPr bwMode="auto">
            <a:xfrm>
              <a:off x="3337140" y="4491569"/>
              <a:ext cx="827617" cy="673100"/>
            </a:xfrm>
            <a:custGeom>
              <a:avLst/>
              <a:gdLst>
                <a:gd name="T0" fmla="*/ 384 w 391"/>
                <a:gd name="T1" fmla="*/ 269 h 318"/>
                <a:gd name="T2" fmla="*/ 363 w 391"/>
                <a:gd name="T3" fmla="*/ 247 h 318"/>
                <a:gd name="T4" fmla="*/ 354 w 391"/>
                <a:gd name="T5" fmla="*/ 217 h 318"/>
                <a:gd name="T6" fmla="*/ 369 w 391"/>
                <a:gd name="T7" fmla="*/ 198 h 318"/>
                <a:gd name="T8" fmla="*/ 363 w 391"/>
                <a:gd name="T9" fmla="*/ 183 h 318"/>
                <a:gd name="T10" fmla="*/ 354 w 391"/>
                <a:gd name="T11" fmla="*/ 165 h 318"/>
                <a:gd name="T12" fmla="*/ 369 w 391"/>
                <a:gd name="T13" fmla="*/ 137 h 318"/>
                <a:gd name="T14" fmla="*/ 363 w 391"/>
                <a:gd name="T15" fmla="*/ 119 h 318"/>
                <a:gd name="T16" fmla="*/ 332 w 391"/>
                <a:gd name="T17" fmla="*/ 119 h 318"/>
                <a:gd name="T18" fmla="*/ 308 w 391"/>
                <a:gd name="T19" fmla="*/ 113 h 318"/>
                <a:gd name="T20" fmla="*/ 314 w 391"/>
                <a:gd name="T21" fmla="*/ 94 h 318"/>
                <a:gd name="T22" fmla="*/ 293 w 391"/>
                <a:gd name="T23" fmla="*/ 82 h 318"/>
                <a:gd name="T24" fmla="*/ 290 w 391"/>
                <a:gd name="T25" fmla="*/ 52 h 318"/>
                <a:gd name="T26" fmla="*/ 284 w 391"/>
                <a:gd name="T27" fmla="*/ 39 h 318"/>
                <a:gd name="T28" fmla="*/ 259 w 391"/>
                <a:gd name="T29" fmla="*/ 39 h 318"/>
                <a:gd name="T30" fmla="*/ 232 w 391"/>
                <a:gd name="T31" fmla="*/ 39 h 318"/>
                <a:gd name="T32" fmla="*/ 207 w 391"/>
                <a:gd name="T33" fmla="*/ 49 h 318"/>
                <a:gd name="T34" fmla="*/ 183 w 391"/>
                <a:gd name="T35" fmla="*/ 58 h 318"/>
                <a:gd name="T36" fmla="*/ 164 w 391"/>
                <a:gd name="T37" fmla="*/ 52 h 318"/>
                <a:gd name="T38" fmla="*/ 149 w 391"/>
                <a:gd name="T39" fmla="*/ 43 h 318"/>
                <a:gd name="T40" fmla="*/ 134 w 391"/>
                <a:gd name="T41" fmla="*/ 24 h 318"/>
                <a:gd name="T42" fmla="*/ 122 w 391"/>
                <a:gd name="T43" fmla="*/ 3 h 318"/>
                <a:gd name="T44" fmla="*/ 91 w 391"/>
                <a:gd name="T45" fmla="*/ 6 h 318"/>
                <a:gd name="T46" fmla="*/ 58 w 391"/>
                <a:gd name="T47" fmla="*/ 15 h 318"/>
                <a:gd name="T48" fmla="*/ 42 w 391"/>
                <a:gd name="T49" fmla="*/ 21 h 318"/>
                <a:gd name="T50" fmla="*/ 21 w 391"/>
                <a:gd name="T51" fmla="*/ 12 h 318"/>
                <a:gd name="T52" fmla="*/ 9 w 391"/>
                <a:gd name="T53" fmla="*/ 24 h 318"/>
                <a:gd name="T54" fmla="*/ 0 w 391"/>
                <a:gd name="T55" fmla="*/ 39 h 318"/>
                <a:gd name="T56" fmla="*/ 18 w 391"/>
                <a:gd name="T57" fmla="*/ 49 h 318"/>
                <a:gd name="T58" fmla="*/ 12 w 391"/>
                <a:gd name="T59" fmla="*/ 67 h 318"/>
                <a:gd name="T60" fmla="*/ 9 w 391"/>
                <a:gd name="T61" fmla="*/ 82 h 318"/>
                <a:gd name="T62" fmla="*/ 18 w 391"/>
                <a:gd name="T63" fmla="*/ 110 h 318"/>
                <a:gd name="T64" fmla="*/ 33 w 391"/>
                <a:gd name="T65" fmla="*/ 79 h 318"/>
                <a:gd name="T66" fmla="*/ 51 w 391"/>
                <a:gd name="T67" fmla="*/ 94 h 318"/>
                <a:gd name="T68" fmla="*/ 51 w 391"/>
                <a:gd name="T69" fmla="*/ 128 h 318"/>
                <a:gd name="T70" fmla="*/ 73 w 391"/>
                <a:gd name="T71" fmla="*/ 137 h 318"/>
                <a:gd name="T72" fmla="*/ 73 w 391"/>
                <a:gd name="T73" fmla="*/ 153 h 318"/>
                <a:gd name="T74" fmla="*/ 94 w 391"/>
                <a:gd name="T75" fmla="*/ 177 h 318"/>
                <a:gd name="T76" fmla="*/ 128 w 391"/>
                <a:gd name="T77" fmla="*/ 189 h 318"/>
                <a:gd name="T78" fmla="*/ 158 w 391"/>
                <a:gd name="T79" fmla="*/ 217 h 318"/>
                <a:gd name="T80" fmla="*/ 183 w 391"/>
                <a:gd name="T81" fmla="*/ 232 h 318"/>
                <a:gd name="T82" fmla="*/ 210 w 391"/>
                <a:gd name="T83" fmla="*/ 244 h 318"/>
                <a:gd name="T84" fmla="*/ 219 w 391"/>
                <a:gd name="T85" fmla="*/ 263 h 318"/>
                <a:gd name="T86" fmla="*/ 238 w 391"/>
                <a:gd name="T87" fmla="*/ 269 h 318"/>
                <a:gd name="T88" fmla="*/ 238 w 391"/>
                <a:gd name="T89" fmla="*/ 244 h 318"/>
                <a:gd name="T90" fmla="*/ 265 w 391"/>
                <a:gd name="T91" fmla="*/ 238 h 318"/>
                <a:gd name="T92" fmla="*/ 284 w 391"/>
                <a:gd name="T93" fmla="*/ 260 h 318"/>
                <a:gd name="T94" fmla="*/ 277 w 391"/>
                <a:gd name="T95" fmla="*/ 284 h 318"/>
                <a:gd name="T96" fmla="*/ 290 w 391"/>
                <a:gd name="T97" fmla="*/ 302 h 318"/>
                <a:gd name="T98" fmla="*/ 305 w 391"/>
                <a:gd name="T99" fmla="*/ 315 h 318"/>
                <a:gd name="T100" fmla="*/ 323 w 391"/>
                <a:gd name="T101" fmla="*/ 315 h 318"/>
                <a:gd name="T102" fmla="*/ 354 w 391"/>
                <a:gd name="T103" fmla="*/ 299 h 318"/>
                <a:gd name="T104" fmla="*/ 375 w 391"/>
                <a:gd name="T105" fmla="*/ 29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1" h="318">
                  <a:moveTo>
                    <a:pt x="378" y="284"/>
                  </a:moveTo>
                  <a:lnTo>
                    <a:pt x="384" y="278"/>
                  </a:lnTo>
                  <a:lnTo>
                    <a:pt x="384" y="275"/>
                  </a:lnTo>
                  <a:lnTo>
                    <a:pt x="384" y="269"/>
                  </a:lnTo>
                  <a:lnTo>
                    <a:pt x="378" y="263"/>
                  </a:lnTo>
                  <a:lnTo>
                    <a:pt x="375" y="260"/>
                  </a:lnTo>
                  <a:lnTo>
                    <a:pt x="369" y="253"/>
                  </a:lnTo>
                  <a:lnTo>
                    <a:pt x="363" y="247"/>
                  </a:lnTo>
                  <a:lnTo>
                    <a:pt x="354" y="244"/>
                  </a:lnTo>
                  <a:lnTo>
                    <a:pt x="354" y="232"/>
                  </a:lnTo>
                  <a:lnTo>
                    <a:pt x="354" y="229"/>
                  </a:lnTo>
                  <a:lnTo>
                    <a:pt x="354" y="217"/>
                  </a:lnTo>
                  <a:lnTo>
                    <a:pt x="360" y="217"/>
                  </a:lnTo>
                  <a:lnTo>
                    <a:pt x="360" y="208"/>
                  </a:lnTo>
                  <a:lnTo>
                    <a:pt x="360" y="205"/>
                  </a:lnTo>
                  <a:lnTo>
                    <a:pt x="369" y="198"/>
                  </a:lnTo>
                  <a:lnTo>
                    <a:pt x="369" y="192"/>
                  </a:lnTo>
                  <a:lnTo>
                    <a:pt x="375" y="189"/>
                  </a:lnTo>
                  <a:lnTo>
                    <a:pt x="369" y="183"/>
                  </a:lnTo>
                  <a:lnTo>
                    <a:pt x="363" y="183"/>
                  </a:lnTo>
                  <a:lnTo>
                    <a:pt x="360" y="183"/>
                  </a:lnTo>
                  <a:lnTo>
                    <a:pt x="360" y="177"/>
                  </a:lnTo>
                  <a:lnTo>
                    <a:pt x="354" y="174"/>
                  </a:lnTo>
                  <a:lnTo>
                    <a:pt x="354" y="165"/>
                  </a:lnTo>
                  <a:lnTo>
                    <a:pt x="348" y="153"/>
                  </a:lnTo>
                  <a:lnTo>
                    <a:pt x="354" y="153"/>
                  </a:lnTo>
                  <a:lnTo>
                    <a:pt x="360" y="150"/>
                  </a:lnTo>
                  <a:lnTo>
                    <a:pt x="369" y="137"/>
                  </a:lnTo>
                  <a:lnTo>
                    <a:pt x="363" y="128"/>
                  </a:lnTo>
                  <a:lnTo>
                    <a:pt x="360" y="128"/>
                  </a:lnTo>
                  <a:lnTo>
                    <a:pt x="360" y="122"/>
                  </a:lnTo>
                  <a:lnTo>
                    <a:pt x="363" y="119"/>
                  </a:lnTo>
                  <a:lnTo>
                    <a:pt x="360" y="113"/>
                  </a:lnTo>
                  <a:lnTo>
                    <a:pt x="348" y="119"/>
                  </a:lnTo>
                  <a:lnTo>
                    <a:pt x="345" y="122"/>
                  </a:lnTo>
                  <a:lnTo>
                    <a:pt x="332" y="119"/>
                  </a:lnTo>
                  <a:lnTo>
                    <a:pt x="329" y="113"/>
                  </a:lnTo>
                  <a:lnTo>
                    <a:pt x="323" y="113"/>
                  </a:lnTo>
                  <a:lnTo>
                    <a:pt x="314" y="113"/>
                  </a:lnTo>
                  <a:lnTo>
                    <a:pt x="308" y="113"/>
                  </a:lnTo>
                  <a:lnTo>
                    <a:pt x="308" y="110"/>
                  </a:lnTo>
                  <a:lnTo>
                    <a:pt x="308" y="104"/>
                  </a:lnTo>
                  <a:lnTo>
                    <a:pt x="314" y="98"/>
                  </a:lnTo>
                  <a:lnTo>
                    <a:pt x="314" y="94"/>
                  </a:lnTo>
                  <a:lnTo>
                    <a:pt x="308" y="88"/>
                  </a:lnTo>
                  <a:lnTo>
                    <a:pt x="305" y="82"/>
                  </a:lnTo>
                  <a:lnTo>
                    <a:pt x="299" y="82"/>
                  </a:lnTo>
                  <a:lnTo>
                    <a:pt x="293" y="82"/>
                  </a:lnTo>
                  <a:lnTo>
                    <a:pt x="293" y="73"/>
                  </a:lnTo>
                  <a:lnTo>
                    <a:pt x="290" y="67"/>
                  </a:lnTo>
                  <a:lnTo>
                    <a:pt x="290" y="64"/>
                  </a:lnTo>
                  <a:lnTo>
                    <a:pt x="290" y="52"/>
                  </a:lnTo>
                  <a:lnTo>
                    <a:pt x="290" y="49"/>
                  </a:lnTo>
                  <a:lnTo>
                    <a:pt x="284" y="49"/>
                  </a:lnTo>
                  <a:lnTo>
                    <a:pt x="277" y="49"/>
                  </a:lnTo>
                  <a:lnTo>
                    <a:pt x="284" y="39"/>
                  </a:lnTo>
                  <a:lnTo>
                    <a:pt x="277" y="36"/>
                  </a:lnTo>
                  <a:lnTo>
                    <a:pt x="268" y="33"/>
                  </a:lnTo>
                  <a:lnTo>
                    <a:pt x="259" y="33"/>
                  </a:lnTo>
                  <a:lnTo>
                    <a:pt x="259" y="39"/>
                  </a:lnTo>
                  <a:lnTo>
                    <a:pt x="250" y="39"/>
                  </a:lnTo>
                  <a:lnTo>
                    <a:pt x="250" y="39"/>
                  </a:lnTo>
                  <a:lnTo>
                    <a:pt x="244" y="36"/>
                  </a:lnTo>
                  <a:lnTo>
                    <a:pt x="232" y="39"/>
                  </a:lnTo>
                  <a:lnTo>
                    <a:pt x="226" y="43"/>
                  </a:lnTo>
                  <a:lnTo>
                    <a:pt x="219" y="46"/>
                  </a:lnTo>
                  <a:lnTo>
                    <a:pt x="213" y="46"/>
                  </a:lnTo>
                  <a:lnTo>
                    <a:pt x="207" y="49"/>
                  </a:lnTo>
                  <a:lnTo>
                    <a:pt x="201" y="55"/>
                  </a:lnTo>
                  <a:lnTo>
                    <a:pt x="195" y="61"/>
                  </a:lnTo>
                  <a:lnTo>
                    <a:pt x="192" y="61"/>
                  </a:lnTo>
                  <a:lnTo>
                    <a:pt x="183" y="58"/>
                  </a:lnTo>
                  <a:lnTo>
                    <a:pt x="180" y="58"/>
                  </a:lnTo>
                  <a:lnTo>
                    <a:pt x="174" y="58"/>
                  </a:lnTo>
                  <a:lnTo>
                    <a:pt x="168" y="58"/>
                  </a:lnTo>
                  <a:lnTo>
                    <a:pt x="164" y="52"/>
                  </a:lnTo>
                  <a:lnTo>
                    <a:pt x="158" y="52"/>
                  </a:lnTo>
                  <a:lnTo>
                    <a:pt x="158" y="49"/>
                  </a:lnTo>
                  <a:lnTo>
                    <a:pt x="152" y="49"/>
                  </a:lnTo>
                  <a:lnTo>
                    <a:pt x="149" y="43"/>
                  </a:lnTo>
                  <a:lnTo>
                    <a:pt x="143" y="39"/>
                  </a:lnTo>
                  <a:lnTo>
                    <a:pt x="137" y="33"/>
                  </a:lnTo>
                  <a:lnTo>
                    <a:pt x="134" y="27"/>
                  </a:lnTo>
                  <a:lnTo>
                    <a:pt x="134" y="24"/>
                  </a:lnTo>
                  <a:lnTo>
                    <a:pt x="134" y="18"/>
                  </a:lnTo>
                  <a:lnTo>
                    <a:pt x="128" y="12"/>
                  </a:lnTo>
                  <a:lnTo>
                    <a:pt x="122" y="9"/>
                  </a:lnTo>
                  <a:lnTo>
                    <a:pt x="122" y="3"/>
                  </a:lnTo>
                  <a:lnTo>
                    <a:pt x="109" y="0"/>
                  </a:lnTo>
                  <a:lnTo>
                    <a:pt x="103" y="6"/>
                  </a:lnTo>
                  <a:lnTo>
                    <a:pt x="97" y="6"/>
                  </a:lnTo>
                  <a:lnTo>
                    <a:pt x="91" y="6"/>
                  </a:lnTo>
                  <a:lnTo>
                    <a:pt x="88" y="9"/>
                  </a:lnTo>
                  <a:lnTo>
                    <a:pt x="82" y="9"/>
                  </a:lnTo>
                  <a:lnTo>
                    <a:pt x="61" y="9"/>
                  </a:lnTo>
                  <a:lnTo>
                    <a:pt x="58" y="15"/>
                  </a:lnTo>
                  <a:lnTo>
                    <a:pt x="58" y="15"/>
                  </a:lnTo>
                  <a:lnTo>
                    <a:pt x="51" y="15"/>
                  </a:lnTo>
                  <a:lnTo>
                    <a:pt x="45" y="18"/>
                  </a:lnTo>
                  <a:lnTo>
                    <a:pt x="42" y="21"/>
                  </a:lnTo>
                  <a:lnTo>
                    <a:pt x="36" y="18"/>
                  </a:lnTo>
                  <a:lnTo>
                    <a:pt x="33" y="18"/>
                  </a:lnTo>
                  <a:lnTo>
                    <a:pt x="27" y="18"/>
                  </a:lnTo>
                  <a:lnTo>
                    <a:pt x="21" y="12"/>
                  </a:lnTo>
                  <a:lnTo>
                    <a:pt x="18" y="12"/>
                  </a:lnTo>
                  <a:lnTo>
                    <a:pt x="9" y="15"/>
                  </a:lnTo>
                  <a:lnTo>
                    <a:pt x="6" y="18"/>
                  </a:lnTo>
                  <a:lnTo>
                    <a:pt x="9" y="24"/>
                  </a:lnTo>
                  <a:lnTo>
                    <a:pt x="9" y="27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0" y="39"/>
                  </a:lnTo>
                  <a:lnTo>
                    <a:pt x="9" y="43"/>
                  </a:lnTo>
                  <a:lnTo>
                    <a:pt x="9" y="52"/>
                  </a:lnTo>
                  <a:lnTo>
                    <a:pt x="12" y="52"/>
                  </a:lnTo>
                  <a:lnTo>
                    <a:pt x="18" y="49"/>
                  </a:lnTo>
                  <a:lnTo>
                    <a:pt x="18" y="52"/>
                  </a:lnTo>
                  <a:lnTo>
                    <a:pt x="18" y="58"/>
                  </a:lnTo>
                  <a:lnTo>
                    <a:pt x="18" y="64"/>
                  </a:lnTo>
                  <a:lnTo>
                    <a:pt x="12" y="67"/>
                  </a:lnTo>
                  <a:lnTo>
                    <a:pt x="9" y="67"/>
                  </a:lnTo>
                  <a:lnTo>
                    <a:pt x="3" y="73"/>
                  </a:lnTo>
                  <a:lnTo>
                    <a:pt x="9" y="79"/>
                  </a:lnTo>
                  <a:lnTo>
                    <a:pt x="9" y="82"/>
                  </a:lnTo>
                  <a:lnTo>
                    <a:pt x="9" y="94"/>
                  </a:lnTo>
                  <a:lnTo>
                    <a:pt x="12" y="98"/>
                  </a:lnTo>
                  <a:lnTo>
                    <a:pt x="12" y="104"/>
                  </a:lnTo>
                  <a:lnTo>
                    <a:pt x="18" y="110"/>
                  </a:lnTo>
                  <a:lnTo>
                    <a:pt x="21" y="98"/>
                  </a:lnTo>
                  <a:lnTo>
                    <a:pt x="27" y="94"/>
                  </a:lnTo>
                  <a:lnTo>
                    <a:pt x="33" y="82"/>
                  </a:lnTo>
                  <a:lnTo>
                    <a:pt x="33" y="79"/>
                  </a:lnTo>
                  <a:lnTo>
                    <a:pt x="36" y="79"/>
                  </a:lnTo>
                  <a:lnTo>
                    <a:pt x="42" y="82"/>
                  </a:lnTo>
                  <a:lnTo>
                    <a:pt x="48" y="88"/>
                  </a:lnTo>
                  <a:lnTo>
                    <a:pt x="51" y="94"/>
                  </a:lnTo>
                  <a:lnTo>
                    <a:pt x="58" y="104"/>
                  </a:lnTo>
                  <a:lnTo>
                    <a:pt x="51" y="113"/>
                  </a:lnTo>
                  <a:lnTo>
                    <a:pt x="51" y="119"/>
                  </a:lnTo>
                  <a:lnTo>
                    <a:pt x="51" y="128"/>
                  </a:lnTo>
                  <a:lnTo>
                    <a:pt x="64" y="128"/>
                  </a:lnTo>
                  <a:lnTo>
                    <a:pt x="64" y="134"/>
                  </a:lnTo>
                  <a:lnTo>
                    <a:pt x="67" y="134"/>
                  </a:lnTo>
                  <a:lnTo>
                    <a:pt x="73" y="137"/>
                  </a:lnTo>
                  <a:lnTo>
                    <a:pt x="79" y="143"/>
                  </a:lnTo>
                  <a:lnTo>
                    <a:pt x="64" y="143"/>
                  </a:lnTo>
                  <a:lnTo>
                    <a:pt x="67" y="150"/>
                  </a:lnTo>
                  <a:lnTo>
                    <a:pt x="73" y="153"/>
                  </a:lnTo>
                  <a:lnTo>
                    <a:pt x="79" y="165"/>
                  </a:lnTo>
                  <a:lnTo>
                    <a:pt x="82" y="165"/>
                  </a:lnTo>
                  <a:lnTo>
                    <a:pt x="94" y="174"/>
                  </a:lnTo>
                  <a:lnTo>
                    <a:pt x="94" y="177"/>
                  </a:lnTo>
                  <a:lnTo>
                    <a:pt x="103" y="183"/>
                  </a:lnTo>
                  <a:lnTo>
                    <a:pt x="113" y="177"/>
                  </a:lnTo>
                  <a:lnTo>
                    <a:pt x="119" y="177"/>
                  </a:lnTo>
                  <a:lnTo>
                    <a:pt x="128" y="189"/>
                  </a:lnTo>
                  <a:lnTo>
                    <a:pt x="137" y="198"/>
                  </a:lnTo>
                  <a:lnTo>
                    <a:pt x="143" y="208"/>
                  </a:lnTo>
                  <a:lnTo>
                    <a:pt x="152" y="208"/>
                  </a:lnTo>
                  <a:lnTo>
                    <a:pt x="158" y="217"/>
                  </a:lnTo>
                  <a:lnTo>
                    <a:pt x="168" y="223"/>
                  </a:lnTo>
                  <a:lnTo>
                    <a:pt x="174" y="223"/>
                  </a:lnTo>
                  <a:lnTo>
                    <a:pt x="180" y="232"/>
                  </a:lnTo>
                  <a:lnTo>
                    <a:pt x="183" y="232"/>
                  </a:lnTo>
                  <a:lnTo>
                    <a:pt x="189" y="238"/>
                  </a:lnTo>
                  <a:lnTo>
                    <a:pt x="198" y="238"/>
                  </a:lnTo>
                  <a:lnTo>
                    <a:pt x="204" y="238"/>
                  </a:lnTo>
                  <a:lnTo>
                    <a:pt x="210" y="244"/>
                  </a:lnTo>
                  <a:lnTo>
                    <a:pt x="210" y="247"/>
                  </a:lnTo>
                  <a:lnTo>
                    <a:pt x="213" y="253"/>
                  </a:lnTo>
                  <a:lnTo>
                    <a:pt x="219" y="253"/>
                  </a:lnTo>
                  <a:lnTo>
                    <a:pt x="219" y="263"/>
                  </a:lnTo>
                  <a:lnTo>
                    <a:pt x="229" y="263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8" y="269"/>
                  </a:lnTo>
                  <a:lnTo>
                    <a:pt x="238" y="260"/>
                  </a:lnTo>
                  <a:lnTo>
                    <a:pt x="238" y="253"/>
                  </a:lnTo>
                  <a:lnTo>
                    <a:pt x="238" y="247"/>
                  </a:lnTo>
                  <a:lnTo>
                    <a:pt x="238" y="244"/>
                  </a:lnTo>
                  <a:lnTo>
                    <a:pt x="244" y="238"/>
                  </a:lnTo>
                  <a:lnTo>
                    <a:pt x="247" y="238"/>
                  </a:lnTo>
                  <a:lnTo>
                    <a:pt x="259" y="232"/>
                  </a:lnTo>
                  <a:lnTo>
                    <a:pt x="265" y="238"/>
                  </a:lnTo>
                  <a:lnTo>
                    <a:pt x="268" y="244"/>
                  </a:lnTo>
                  <a:lnTo>
                    <a:pt x="277" y="244"/>
                  </a:lnTo>
                  <a:lnTo>
                    <a:pt x="277" y="247"/>
                  </a:lnTo>
                  <a:lnTo>
                    <a:pt x="284" y="260"/>
                  </a:lnTo>
                  <a:lnTo>
                    <a:pt x="284" y="263"/>
                  </a:lnTo>
                  <a:lnTo>
                    <a:pt x="277" y="269"/>
                  </a:lnTo>
                  <a:lnTo>
                    <a:pt x="277" y="275"/>
                  </a:lnTo>
                  <a:lnTo>
                    <a:pt x="277" y="284"/>
                  </a:lnTo>
                  <a:lnTo>
                    <a:pt x="284" y="290"/>
                  </a:lnTo>
                  <a:lnTo>
                    <a:pt x="284" y="293"/>
                  </a:lnTo>
                  <a:lnTo>
                    <a:pt x="284" y="302"/>
                  </a:lnTo>
                  <a:lnTo>
                    <a:pt x="290" y="302"/>
                  </a:lnTo>
                  <a:lnTo>
                    <a:pt x="290" y="315"/>
                  </a:lnTo>
                  <a:lnTo>
                    <a:pt x="293" y="318"/>
                  </a:lnTo>
                  <a:lnTo>
                    <a:pt x="299" y="315"/>
                  </a:lnTo>
                  <a:lnTo>
                    <a:pt x="305" y="315"/>
                  </a:lnTo>
                  <a:lnTo>
                    <a:pt x="305" y="308"/>
                  </a:lnTo>
                  <a:lnTo>
                    <a:pt x="308" y="315"/>
                  </a:lnTo>
                  <a:lnTo>
                    <a:pt x="320" y="315"/>
                  </a:lnTo>
                  <a:lnTo>
                    <a:pt x="323" y="315"/>
                  </a:lnTo>
                  <a:lnTo>
                    <a:pt x="332" y="308"/>
                  </a:lnTo>
                  <a:lnTo>
                    <a:pt x="345" y="308"/>
                  </a:lnTo>
                  <a:lnTo>
                    <a:pt x="348" y="302"/>
                  </a:lnTo>
                  <a:lnTo>
                    <a:pt x="354" y="299"/>
                  </a:lnTo>
                  <a:lnTo>
                    <a:pt x="360" y="302"/>
                  </a:lnTo>
                  <a:lnTo>
                    <a:pt x="363" y="302"/>
                  </a:lnTo>
                  <a:lnTo>
                    <a:pt x="369" y="302"/>
                  </a:lnTo>
                  <a:lnTo>
                    <a:pt x="375" y="299"/>
                  </a:lnTo>
                  <a:lnTo>
                    <a:pt x="378" y="293"/>
                  </a:lnTo>
                  <a:lnTo>
                    <a:pt x="391" y="290"/>
                  </a:lnTo>
                  <a:lnTo>
                    <a:pt x="378" y="2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17" name="Freeform 136"/>
            <p:cNvSpPr>
              <a:spLocks/>
            </p:cNvSpPr>
            <p:nvPr/>
          </p:nvSpPr>
          <p:spPr bwMode="auto">
            <a:xfrm>
              <a:off x="3337140" y="4491569"/>
              <a:ext cx="827617" cy="673100"/>
            </a:xfrm>
            <a:custGeom>
              <a:avLst/>
              <a:gdLst>
                <a:gd name="T0" fmla="*/ 384 w 391"/>
                <a:gd name="T1" fmla="*/ 269 h 318"/>
                <a:gd name="T2" fmla="*/ 363 w 391"/>
                <a:gd name="T3" fmla="*/ 247 h 318"/>
                <a:gd name="T4" fmla="*/ 354 w 391"/>
                <a:gd name="T5" fmla="*/ 217 h 318"/>
                <a:gd name="T6" fmla="*/ 369 w 391"/>
                <a:gd name="T7" fmla="*/ 198 h 318"/>
                <a:gd name="T8" fmla="*/ 363 w 391"/>
                <a:gd name="T9" fmla="*/ 183 h 318"/>
                <a:gd name="T10" fmla="*/ 354 w 391"/>
                <a:gd name="T11" fmla="*/ 165 h 318"/>
                <a:gd name="T12" fmla="*/ 369 w 391"/>
                <a:gd name="T13" fmla="*/ 137 h 318"/>
                <a:gd name="T14" fmla="*/ 363 w 391"/>
                <a:gd name="T15" fmla="*/ 119 h 318"/>
                <a:gd name="T16" fmla="*/ 332 w 391"/>
                <a:gd name="T17" fmla="*/ 119 h 318"/>
                <a:gd name="T18" fmla="*/ 308 w 391"/>
                <a:gd name="T19" fmla="*/ 113 h 318"/>
                <a:gd name="T20" fmla="*/ 314 w 391"/>
                <a:gd name="T21" fmla="*/ 94 h 318"/>
                <a:gd name="T22" fmla="*/ 293 w 391"/>
                <a:gd name="T23" fmla="*/ 82 h 318"/>
                <a:gd name="T24" fmla="*/ 290 w 391"/>
                <a:gd name="T25" fmla="*/ 52 h 318"/>
                <a:gd name="T26" fmla="*/ 284 w 391"/>
                <a:gd name="T27" fmla="*/ 39 h 318"/>
                <a:gd name="T28" fmla="*/ 259 w 391"/>
                <a:gd name="T29" fmla="*/ 39 h 318"/>
                <a:gd name="T30" fmla="*/ 232 w 391"/>
                <a:gd name="T31" fmla="*/ 39 h 318"/>
                <a:gd name="T32" fmla="*/ 207 w 391"/>
                <a:gd name="T33" fmla="*/ 49 h 318"/>
                <a:gd name="T34" fmla="*/ 183 w 391"/>
                <a:gd name="T35" fmla="*/ 58 h 318"/>
                <a:gd name="T36" fmla="*/ 164 w 391"/>
                <a:gd name="T37" fmla="*/ 52 h 318"/>
                <a:gd name="T38" fmla="*/ 149 w 391"/>
                <a:gd name="T39" fmla="*/ 43 h 318"/>
                <a:gd name="T40" fmla="*/ 134 w 391"/>
                <a:gd name="T41" fmla="*/ 24 h 318"/>
                <a:gd name="T42" fmla="*/ 122 w 391"/>
                <a:gd name="T43" fmla="*/ 3 h 318"/>
                <a:gd name="T44" fmla="*/ 91 w 391"/>
                <a:gd name="T45" fmla="*/ 6 h 318"/>
                <a:gd name="T46" fmla="*/ 58 w 391"/>
                <a:gd name="T47" fmla="*/ 15 h 318"/>
                <a:gd name="T48" fmla="*/ 42 w 391"/>
                <a:gd name="T49" fmla="*/ 21 h 318"/>
                <a:gd name="T50" fmla="*/ 21 w 391"/>
                <a:gd name="T51" fmla="*/ 12 h 318"/>
                <a:gd name="T52" fmla="*/ 9 w 391"/>
                <a:gd name="T53" fmla="*/ 24 h 318"/>
                <a:gd name="T54" fmla="*/ 0 w 391"/>
                <a:gd name="T55" fmla="*/ 39 h 318"/>
                <a:gd name="T56" fmla="*/ 18 w 391"/>
                <a:gd name="T57" fmla="*/ 49 h 318"/>
                <a:gd name="T58" fmla="*/ 12 w 391"/>
                <a:gd name="T59" fmla="*/ 67 h 318"/>
                <a:gd name="T60" fmla="*/ 9 w 391"/>
                <a:gd name="T61" fmla="*/ 82 h 318"/>
                <a:gd name="T62" fmla="*/ 18 w 391"/>
                <a:gd name="T63" fmla="*/ 110 h 318"/>
                <a:gd name="T64" fmla="*/ 33 w 391"/>
                <a:gd name="T65" fmla="*/ 79 h 318"/>
                <a:gd name="T66" fmla="*/ 51 w 391"/>
                <a:gd name="T67" fmla="*/ 94 h 318"/>
                <a:gd name="T68" fmla="*/ 51 w 391"/>
                <a:gd name="T69" fmla="*/ 128 h 318"/>
                <a:gd name="T70" fmla="*/ 73 w 391"/>
                <a:gd name="T71" fmla="*/ 137 h 318"/>
                <a:gd name="T72" fmla="*/ 73 w 391"/>
                <a:gd name="T73" fmla="*/ 153 h 318"/>
                <a:gd name="T74" fmla="*/ 94 w 391"/>
                <a:gd name="T75" fmla="*/ 177 h 318"/>
                <a:gd name="T76" fmla="*/ 128 w 391"/>
                <a:gd name="T77" fmla="*/ 189 h 318"/>
                <a:gd name="T78" fmla="*/ 158 w 391"/>
                <a:gd name="T79" fmla="*/ 217 h 318"/>
                <a:gd name="T80" fmla="*/ 183 w 391"/>
                <a:gd name="T81" fmla="*/ 232 h 318"/>
                <a:gd name="T82" fmla="*/ 210 w 391"/>
                <a:gd name="T83" fmla="*/ 244 h 318"/>
                <a:gd name="T84" fmla="*/ 219 w 391"/>
                <a:gd name="T85" fmla="*/ 263 h 318"/>
                <a:gd name="T86" fmla="*/ 238 w 391"/>
                <a:gd name="T87" fmla="*/ 269 h 318"/>
                <a:gd name="T88" fmla="*/ 238 w 391"/>
                <a:gd name="T89" fmla="*/ 244 h 318"/>
                <a:gd name="T90" fmla="*/ 265 w 391"/>
                <a:gd name="T91" fmla="*/ 238 h 318"/>
                <a:gd name="T92" fmla="*/ 284 w 391"/>
                <a:gd name="T93" fmla="*/ 260 h 318"/>
                <a:gd name="T94" fmla="*/ 277 w 391"/>
                <a:gd name="T95" fmla="*/ 284 h 318"/>
                <a:gd name="T96" fmla="*/ 290 w 391"/>
                <a:gd name="T97" fmla="*/ 302 h 318"/>
                <a:gd name="T98" fmla="*/ 305 w 391"/>
                <a:gd name="T99" fmla="*/ 315 h 318"/>
                <a:gd name="T100" fmla="*/ 323 w 391"/>
                <a:gd name="T101" fmla="*/ 315 h 318"/>
                <a:gd name="T102" fmla="*/ 354 w 391"/>
                <a:gd name="T103" fmla="*/ 299 h 318"/>
                <a:gd name="T104" fmla="*/ 375 w 391"/>
                <a:gd name="T105" fmla="*/ 29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1" h="318">
                  <a:moveTo>
                    <a:pt x="378" y="284"/>
                  </a:moveTo>
                  <a:lnTo>
                    <a:pt x="384" y="278"/>
                  </a:lnTo>
                  <a:lnTo>
                    <a:pt x="384" y="275"/>
                  </a:lnTo>
                  <a:lnTo>
                    <a:pt x="384" y="269"/>
                  </a:lnTo>
                  <a:lnTo>
                    <a:pt x="378" y="263"/>
                  </a:lnTo>
                  <a:lnTo>
                    <a:pt x="375" y="260"/>
                  </a:lnTo>
                  <a:lnTo>
                    <a:pt x="369" y="253"/>
                  </a:lnTo>
                  <a:lnTo>
                    <a:pt x="363" y="247"/>
                  </a:lnTo>
                  <a:lnTo>
                    <a:pt x="354" y="244"/>
                  </a:lnTo>
                  <a:lnTo>
                    <a:pt x="354" y="232"/>
                  </a:lnTo>
                  <a:lnTo>
                    <a:pt x="354" y="229"/>
                  </a:lnTo>
                  <a:lnTo>
                    <a:pt x="354" y="217"/>
                  </a:lnTo>
                  <a:lnTo>
                    <a:pt x="360" y="217"/>
                  </a:lnTo>
                  <a:lnTo>
                    <a:pt x="360" y="208"/>
                  </a:lnTo>
                  <a:lnTo>
                    <a:pt x="360" y="205"/>
                  </a:lnTo>
                  <a:lnTo>
                    <a:pt x="369" y="198"/>
                  </a:lnTo>
                  <a:lnTo>
                    <a:pt x="369" y="192"/>
                  </a:lnTo>
                  <a:lnTo>
                    <a:pt x="375" y="189"/>
                  </a:lnTo>
                  <a:lnTo>
                    <a:pt x="369" y="183"/>
                  </a:lnTo>
                  <a:lnTo>
                    <a:pt x="363" y="183"/>
                  </a:lnTo>
                  <a:lnTo>
                    <a:pt x="360" y="183"/>
                  </a:lnTo>
                  <a:lnTo>
                    <a:pt x="360" y="177"/>
                  </a:lnTo>
                  <a:lnTo>
                    <a:pt x="354" y="174"/>
                  </a:lnTo>
                  <a:lnTo>
                    <a:pt x="354" y="165"/>
                  </a:lnTo>
                  <a:lnTo>
                    <a:pt x="348" y="153"/>
                  </a:lnTo>
                  <a:lnTo>
                    <a:pt x="354" y="153"/>
                  </a:lnTo>
                  <a:lnTo>
                    <a:pt x="360" y="150"/>
                  </a:lnTo>
                  <a:lnTo>
                    <a:pt x="369" y="137"/>
                  </a:lnTo>
                  <a:lnTo>
                    <a:pt x="363" y="128"/>
                  </a:lnTo>
                  <a:lnTo>
                    <a:pt x="360" y="128"/>
                  </a:lnTo>
                  <a:lnTo>
                    <a:pt x="360" y="122"/>
                  </a:lnTo>
                  <a:lnTo>
                    <a:pt x="363" y="119"/>
                  </a:lnTo>
                  <a:lnTo>
                    <a:pt x="360" y="113"/>
                  </a:lnTo>
                  <a:lnTo>
                    <a:pt x="348" y="119"/>
                  </a:lnTo>
                  <a:lnTo>
                    <a:pt x="345" y="122"/>
                  </a:lnTo>
                  <a:lnTo>
                    <a:pt x="332" y="119"/>
                  </a:lnTo>
                  <a:lnTo>
                    <a:pt x="329" y="113"/>
                  </a:lnTo>
                  <a:lnTo>
                    <a:pt x="323" y="113"/>
                  </a:lnTo>
                  <a:lnTo>
                    <a:pt x="314" y="113"/>
                  </a:lnTo>
                  <a:lnTo>
                    <a:pt x="308" y="113"/>
                  </a:lnTo>
                  <a:lnTo>
                    <a:pt x="308" y="110"/>
                  </a:lnTo>
                  <a:lnTo>
                    <a:pt x="308" y="104"/>
                  </a:lnTo>
                  <a:lnTo>
                    <a:pt x="314" y="98"/>
                  </a:lnTo>
                  <a:lnTo>
                    <a:pt x="314" y="94"/>
                  </a:lnTo>
                  <a:lnTo>
                    <a:pt x="308" y="88"/>
                  </a:lnTo>
                  <a:lnTo>
                    <a:pt x="305" y="82"/>
                  </a:lnTo>
                  <a:lnTo>
                    <a:pt x="299" y="82"/>
                  </a:lnTo>
                  <a:lnTo>
                    <a:pt x="293" y="82"/>
                  </a:lnTo>
                  <a:lnTo>
                    <a:pt x="293" y="73"/>
                  </a:lnTo>
                  <a:lnTo>
                    <a:pt x="290" y="67"/>
                  </a:lnTo>
                  <a:lnTo>
                    <a:pt x="290" y="64"/>
                  </a:lnTo>
                  <a:lnTo>
                    <a:pt x="290" y="52"/>
                  </a:lnTo>
                  <a:lnTo>
                    <a:pt x="290" y="49"/>
                  </a:lnTo>
                  <a:lnTo>
                    <a:pt x="284" y="49"/>
                  </a:lnTo>
                  <a:lnTo>
                    <a:pt x="277" y="49"/>
                  </a:lnTo>
                  <a:lnTo>
                    <a:pt x="284" y="39"/>
                  </a:lnTo>
                  <a:lnTo>
                    <a:pt x="277" y="36"/>
                  </a:lnTo>
                  <a:lnTo>
                    <a:pt x="268" y="33"/>
                  </a:lnTo>
                  <a:lnTo>
                    <a:pt x="259" y="33"/>
                  </a:lnTo>
                  <a:lnTo>
                    <a:pt x="259" y="39"/>
                  </a:lnTo>
                  <a:lnTo>
                    <a:pt x="250" y="39"/>
                  </a:lnTo>
                  <a:lnTo>
                    <a:pt x="250" y="39"/>
                  </a:lnTo>
                  <a:lnTo>
                    <a:pt x="244" y="36"/>
                  </a:lnTo>
                  <a:lnTo>
                    <a:pt x="232" y="39"/>
                  </a:lnTo>
                  <a:lnTo>
                    <a:pt x="226" y="43"/>
                  </a:lnTo>
                  <a:lnTo>
                    <a:pt x="219" y="46"/>
                  </a:lnTo>
                  <a:lnTo>
                    <a:pt x="213" y="46"/>
                  </a:lnTo>
                  <a:lnTo>
                    <a:pt x="207" y="49"/>
                  </a:lnTo>
                  <a:lnTo>
                    <a:pt x="201" y="55"/>
                  </a:lnTo>
                  <a:lnTo>
                    <a:pt x="195" y="61"/>
                  </a:lnTo>
                  <a:lnTo>
                    <a:pt x="192" y="61"/>
                  </a:lnTo>
                  <a:lnTo>
                    <a:pt x="183" y="58"/>
                  </a:lnTo>
                  <a:lnTo>
                    <a:pt x="180" y="58"/>
                  </a:lnTo>
                  <a:lnTo>
                    <a:pt x="174" y="58"/>
                  </a:lnTo>
                  <a:lnTo>
                    <a:pt x="168" y="58"/>
                  </a:lnTo>
                  <a:lnTo>
                    <a:pt x="164" y="52"/>
                  </a:lnTo>
                  <a:lnTo>
                    <a:pt x="158" y="52"/>
                  </a:lnTo>
                  <a:lnTo>
                    <a:pt x="158" y="49"/>
                  </a:lnTo>
                  <a:lnTo>
                    <a:pt x="152" y="49"/>
                  </a:lnTo>
                  <a:lnTo>
                    <a:pt x="149" y="43"/>
                  </a:lnTo>
                  <a:lnTo>
                    <a:pt x="143" y="39"/>
                  </a:lnTo>
                  <a:lnTo>
                    <a:pt x="137" y="33"/>
                  </a:lnTo>
                  <a:lnTo>
                    <a:pt x="134" y="27"/>
                  </a:lnTo>
                  <a:lnTo>
                    <a:pt x="134" y="24"/>
                  </a:lnTo>
                  <a:lnTo>
                    <a:pt x="134" y="18"/>
                  </a:lnTo>
                  <a:lnTo>
                    <a:pt x="128" y="12"/>
                  </a:lnTo>
                  <a:lnTo>
                    <a:pt x="122" y="9"/>
                  </a:lnTo>
                  <a:lnTo>
                    <a:pt x="122" y="3"/>
                  </a:lnTo>
                  <a:lnTo>
                    <a:pt x="109" y="0"/>
                  </a:lnTo>
                  <a:lnTo>
                    <a:pt x="103" y="6"/>
                  </a:lnTo>
                  <a:lnTo>
                    <a:pt x="97" y="6"/>
                  </a:lnTo>
                  <a:lnTo>
                    <a:pt x="91" y="6"/>
                  </a:lnTo>
                  <a:lnTo>
                    <a:pt x="88" y="9"/>
                  </a:lnTo>
                  <a:lnTo>
                    <a:pt x="82" y="9"/>
                  </a:lnTo>
                  <a:lnTo>
                    <a:pt x="61" y="9"/>
                  </a:lnTo>
                  <a:lnTo>
                    <a:pt x="58" y="15"/>
                  </a:lnTo>
                  <a:lnTo>
                    <a:pt x="58" y="15"/>
                  </a:lnTo>
                  <a:lnTo>
                    <a:pt x="51" y="15"/>
                  </a:lnTo>
                  <a:lnTo>
                    <a:pt x="45" y="18"/>
                  </a:lnTo>
                  <a:lnTo>
                    <a:pt x="42" y="21"/>
                  </a:lnTo>
                  <a:lnTo>
                    <a:pt x="36" y="18"/>
                  </a:lnTo>
                  <a:lnTo>
                    <a:pt x="33" y="18"/>
                  </a:lnTo>
                  <a:lnTo>
                    <a:pt x="27" y="18"/>
                  </a:lnTo>
                  <a:lnTo>
                    <a:pt x="21" y="12"/>
                  </a:lnTo>
                  <a:lnTo>
                    <a:pt x="18" y="12"/>
                  </a:lnTo>
                  <a:lnTo>
                    <a:pt x="9" y="15"/>
                  </a:lnTo>
                  <a:lnTo>
                    <a:pt x="6" y="18"/>
                  </a:lnTo>
                  <a:lnTo>
                    <a:pt x="9" y="24"/>
                  </a:lnTo>
                  <a:lnTo>
                    <a:pt x="9" y="27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0" y="39"/>
                  </a:lnTo>
                  <a:lnTo>
                    <a:pt x="9" y="43"/>
                  </a:lnTo>
                  <a:lnTo>
                    <a:pt x="9" y="52"/>
                  </a:lnTo>
                  <a:lnTo>
                    <a:pt x="12" y="52"/>
                  </a:lnTo>
                  <a:lnTo>
                    <a:pt x="18" y="49"/>
                  </a:lnTo>
                  <a:lnTo>
                    <a:pt x="18" y="52"/>
                  </a:lnTo>
                  <a:lnTo>
                    <a:pt x="18" y="58"/>
                  </a:lnTo>
                  <a:lnTo>
                    <a:pt x="18" y="64"/>
                  </a:lnTo>
                  <a:lnTo>
                    <a:pt x="12" y="67"/>
                  </a:lnTo>
                  <a:lnTo>
                    <a:pt x="9" y="67"/>
                  </a:lnTo>
                  <a:lnTo>
                    <a:pt x="3" y="73"/>
                  </a:lnTo>
                  <a:lnTo>
                    <a:pt x="9" y="79"/>
                  </a:lnTo>
                  <a:lnTo>
                    <a:pt x="9" y="82"/>
                  </a:lnTo>
                  <a:lnTo>
                    <a:pt x="9" y="94"/>
                  </a:lnTo>
                  <a:lnTo>
                    <a:pt x="12" y="98"/>
                  </a:lnTo>
                  <a:lnTo>
                    <a:pt x="12" y="104"/>
                  </a:lnTo>
                  <a:lnTo>
                    <a:pt x="18" y="110"/>
                  </a:lnTo>
                  <a:lnTo>
                    <a:pt x="21" y="98"/>
                  </a:lnTo>
                  <a:lnTo>
                    <a:pt x="27" y="94"/>
                  </a:lnTo>
                  <a:lnTo>
                    <a:pt x="33" y="82"/>
                  </a:lnTo>
                  <a:lnTo>
                    <a:pt x="33" y="79"/>
                  </a:lnTo>
                  <a:lnTo>
                    <a:pt x="36" y="79"/>
                  </a:lnTo>
                  <a:lnTo>
                    <a:pt x="42" y="82"/>
                  </a:lnTo>
                  <a:lnTo>
                    <a:pt x="48" y="88"/>
                  </a:lnTo>
                  <a:lnTo>
                    <a:pt x="51" y="94"/>
                  </a:lnTo>
                  <a:lnTo>
                    <a:pt x="58" y="104"/>
                  </a:lnTo>
                  <a:lnTo>
                    <a:pt x="51" y="113"/>
                  </a:lnTo>
                  <a:lnTo>
                    <a:pt x="51" y="119"/>
                  </a:lnTo>
                  <a:lnTo>
                    <a:pt x="51" y="128"/>
                  </a:lnTo>
                  <a:lnTo>
                    <a:pt x="64" y="128"/>
                  </a:lnTo>
                  <a:lnTo>
                    <a:pt x="64" y="134"/>
                  </a:lnTo>
                  <a:lnTo>
                    <a:pt x="67" y="134"/>
                  </a:lnTo>
                  <a:lnTo>
                    <a:pt x="73" y="137"/>
                  </a:lnTo>
                  <a:lnTo>
                    <a:pt x="79" y="143"/>
                  </a:lnTo>
                  <a:lnTo>
                    <a:pt x="64" y="143"/>
                  </a:lnTo>
                  <a:lnTo>
                    <a:pt x="67" y="150"/>
                  </a:lnTo>
                  <a:lnTo>
                    <a:pt x="73" y="153"/>
                  </a:lnTo>
                  <a:lnTo>
                    <a:pt x="79" y="165"/>
                  </a:lnTo>
                  <a:lnTo>
                    <a:pt x="82" y="165"/>
                  </a:lnTo>
                  <a:lnTo>
                    <a:pt x="94" y="174"/>
                  </a:lnTo>
                  <a:lnTo>
                    <a:pt x="94" y="177"/>
                  </a:lnTo>
                  <a:lnTo>
                    <a:pt x="103" y="183"/>
                  </a:lnTo>
                  <a:lnTo>
                    <a:pt x="113" y="177"/>
                  </a:lnTo>
                  <a:lnTo>
                    <a:pt x="119" y="177"/>
                  </a:lnTo>
                  <a:lnTo>
                    <a:pt x="128" y="189"/>
                  </a:lnTo>
                  <a:lnTo>
                    <a:pt x="137" y="198"/>
                  </a:lnTo>
                  <a:lnTo>
                    <a:pt x="143" y="208"/>
                  </a:lnTo>
                  <a:lnTo>
                    <a:pt x="152" y="208"/>
                  </a:lnTo>
                  <a:lnTo>
                    <a:pt x="158" y="217"/>
                  </a:lnTo>
                  <a:lnTo>
                    <a:pt x="168" y="223"/>
                  </a:lnTo>
                  <a:lnTo>
                    <a:pt x="174" y="223"/>
                  </a:lnTo>
                  <a:lnTo>
                    <a:pt x="180" y="232"/>
                  </a:lnTo>
                  <a:lnTo>
                    <a:pt x="183" y="232"/>
                  </a:lnTo>
                  <a:lnTo>
                    <a:pt x="189" y="238"/>
                  </a:lnTo>
                  <a:lnTo>
                    <a:pt x="198" y="238"/>
                  </a:lnTo>
                  <a:lnTo>
                    <a:pt x="204" y="238"/>
                  </a:lnTo>
                  <a:lnTo>
                    <a:pt x="210" y="244"/>
                  </a:lnTo>
                  <a:lnTo>
                    <a:pt x="210" y="247"/>
                  </a:lnTo>
                  <a:lnTo>
                    <a:pt x="213" y="253"/>
                  </a:lnTo>
                  <a:lnTo>
                    <a:pt x="219" y="253"/>
                  </a:lnTo>
                  <a:lnTo>
                    <a:pt x="219" y="263"/>
                  </a:lnTo>
                  <a:lnTo>
                    <a:pt x="229" y="263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8" y="269"/>
                  </a:lnTo>
                  <a:lnTo>
                    <a:pt x="238" y="260"/>
                  </a:lnTo>
                  <a:lnTo>
                    <a:pt x="238" y="253"/>
                  </a:lnTo>
                  <a:lnTo>
                    <a:pt x="238" y="247"/>
                  </a:lnTo>
                  <a:lnTo>
                    <a:pt x="238" y="244"/>
                  </a:lnTo>
                  <a:lnTo>
                    <a:pt x="244" y="238"/>
                  </a:lnTo>
                  <a:lnTo>
                    <a:pt x="247" y="238"/>
                  </a:lnTo>
                  <a:lnTo>
                    <a:pt x="259" y="232"/>
                  </a:lnTo>
                  <a:lnTo>
                    <a:pt x="265" y="238"/>
                  </a:lnTo>
                  <a:lnTo>
                    <a:pt x="268" y="244"/>
                  </a:lnTo>
                  <a:lnTo>
                    <a:pt x="277" y="244"/>
                  </a:lnTo>
                  <a:lnTo>
                    <a:pt x="277" y="247"/>
                  </a:lnTo>
                  <a:lnTo>
                    <a:pt x="284" y="260"/>
                  </a:lnTo>
                  <a:lnTo>
                    <a:pt x="284" y="263"/>
                  </a:lnTo>
                  <a:lnTo>
                    <a:pt x="277" y="269"/>
                  </a:lnTo>
                  <a:lnTo>
                    <a:pt x="277" y="275"/>
                  </a:lnTo>
                  <a:lnTo>
                    <a:pt x="277" y="284"/>
                  </a:lnTo>
                  <a:lnTo>
                    <a:pt x="284" y="290"/>
                  </a:lnTo>
                  <a:lnTo>
                    <a:pt x="284" y="293"/>
                  </a:lnTo>
                  <a:lnTo>
                    <a:pt x="284" y="302"/>
                  </a:lnTo>
                  <a:lnTo>
                    <a:pt x="290" y="302"/>
                  </a:lnTo>
                  <a:lnTo>
                    <a:pt x="290" y="315"/>
                  </a:lnTo>
                  <a:lnTo>
                    <a:pt x="293" y="318"/>
                  </a:lnTo>
                  <a:lnTo>
                    <a:pt x="299" y="315"/>
                  </a:lnTo>
                  <a:lnTo>
                    <a:pt x="305" y="315"/>
                  </a:lnTo>
                  <a:lnTo>
                    <a:pt x="305" y="308"/>
                  </a:lnTo>
                  <a:lnTo>
                    <a:pt x="308" y="315"/>
                  </a:lnTo>
                  <a:lnTo>
                    <a:pt x="320" y="315"/>
                  </a:lnTo>
                  <a:lnTo>
                    <a:pt x="323" y="315"/>
                  </a:lnTo>
                  <a:lnTo>
                    <a:pt x="332" y="308"/>
                  </a:lnTo>
                  <a:lnTo>
                    <a:pt x="345" y="308"/>
                  </a:lnTo>
                  <a:lnTo>
                    <a:pt x="348" y="302"/>
                  </a:lnTo>
                  <a:lnTo>
                    <a:pt x="354" y="299"/>
                  </a:lnTo>
                  <a:lnTo>
                    <a:pt x="360" y="302"/>
                  </a:lnTo>
                  <a:lnTo>
                    <a:pt x="363" y="302"/>
                  </a:lnTo>
                  <a:lnTo>
                    <a:pt x="369" y="302"/>
                  </a:lnTo>
                  <a:lnTo>
                    <a:pt x="375" y="299"/>
                  </a:lnTo>
                  <a:lnTo>
                    <a:pt x="378" y="293"/>
                  </a:lnTo>
                  <a:lnTo>
                    <a:pt x="391" y="290"/>
                  </a:lnTo>
                  <a:lnTo>
                    <a:pt x="378" y="2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16" name="Freeform 137"/>
            <p:cNvSpPr>
              <a:spLocks/>
            </p:cNvSpPr>
            <p:nvPr/>
          </p:nvSpPr>
          <p:spPr bwMode="auto">
            <a:xfrm>
              <a:off x="2268222" y="4800602"/>
              <a:ext cx="40217" cy="40217"/>
            </a:xfrm>
            <a:custGeom>
              <a:avLst/>
              <a:gdLst>
                <a:gd name="T0" fmla="*/ 0 w 19"/>
                <a:gd name="T1" fmla="*/ 10 h 19"/>
                <a:gd name="T2" fmla="*/ 4 w 19"/>
                <a:gd name="T3" fmla="*/ 4 h 19"/>
                <a:gd name="T4" fmla="*/ 7 w 19"/>
                <a:gd name="T5" fmla="*/ 4 h 19"/>
                <a:gd name="T6" fmla="*/ 13 w 19"/>
                <a:gd name="T7" fmla="*/ 0 h 19"/>
                <a:gd name="T8" fmla="*/ 16 w 19"/>
                <a:gd name="T9" fmla="*/ 0 h 19"/>
                <a:gd name="T10" fmla="*/ 19 w 19"/>
                <a:gd name="T11" fmla="*/ 7 h 19"/>
                <a:gd name="T12" fmla="*/ 19 w 19"/>
                <a:gd name="T13" fmla="*/ 16 h 19"/>
                <a:gd name="T14" fmla="*/ 16 w 19"/>
                <a:gd name="T15" fmla="*/ 19 h 19"/>
                <a:gd name="T16" fmla="*/ 13 w 19"/>
                <a:gd name="T17" fmla="*/ 19 h 19"/>
                <a:gd name="T18" fmla="*/ 7 w 19"/>
                <a:gd name="T19" fmla="*/ 19 h 19"/>
                <a:gd name="T20" fmla="*/ 0 w 19"/>
                <a:gd name="T21" fmla="*/ 16 h 19"/>
                <a:gd name="T22" fmla="*/ 0 w 19"/>
                <a:gd name="T23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9">
                  <a:moveTo>
                    <a:pt x="0" y="10"/>
                  </a:moveTo>
                  <a:lnTo>
                    <a:pt x="4" y="4"/>
                  </a:lnTo>
                  <a:lnTo>
                    <a:pt x="7" y="4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9" y="7"/>
                  </a:lnTo>
                  <a:lnTo>
                    <a:pt x="19" y="16"/>
                  </a:lnTo>
                  <a:lnTo>
                    <a:pt x="16" y="19"/>
                  </a:lnTo>
                  <a:lnTo>
                    <a:pt x="13" y="19"/>
                  </a:lnTo>
                  <a:lnTo>
                    <a:pt x="7" y="19"/>
                  </a:lnTo>
                  <a:lnTo>
                    <a:pt x="0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89" name="Freeform 138"/>
            <p:cNvSpPr>
              <a:spLocks/>
            </p:cNvSpPr>
            <p:nvPr/>
          </p:nvSpPr>
          <p:spPr bwMode="auto">
            <a:xfrm>
              <a:off x="2268222" y="4800602"/>
              <a:ext cx="40217" cy="40217"/>
            </a:xfrm>
            <a:custGeom>
              <a:avLst/>
              <a:gdLst>
                <a:gd name="T0" fmla="*/ 0 w 19"/>
                <a:gd name="T1" fmla="*/ 10 h 19"/>
                <a:gd name="T2" fmla="*/ 4 w 19"/>
                <a:gd name="T3" fmla="*/ 4 h 19"/>
                <a:gd name="T4" fmla="*/ 7 w 19"/>
                <a:gd name="T5" fmla="*/ 4 h 19"/>
                <a:gd name="T6" fmla="*/ 13 w 19"/>
                <a:gd name="T7" fmla="*/ 0 h 19"/>
                <a:gd name="T8" fmla="*/ 16 w 19"/>
                <a:gd name="T9" fmla="*/ 0 h 19"/>
                <a:gd name="T10" fmla="*/ 19 w 19"/>
                <a:gd name="T11" fmla="*/ 7 h 19"/>
                <a:gd name="T12" fmla="*/ 19 w 19"/>
                <a:gd name="T13" fmla="*/ 16 h 19"/>
                <a:gd name="T14" fmla="*/ 16 w 19"/>
                <a:gd name="T15" fmla="*/ 19 h 19"/>
                <a:gd name="T16" fmla="*/ 13 w 19"/>
                <a:gd name="T17" fmla="*/ 19 h 19"/>
                <a:gd name="T18" fmla="*/ 7 w 19"/>
                <a:gd name="T19" fmla="*/ 19 h 19"/>
                <a:gd name="T20" fmla="*/ 0 w 19"/>
                <a:gd name="T21" fmla="*/ 16 h 19"/>
                <a:gd name="T22" fmla="*/ 0 w 19"/>
                <a:gd name="T23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9">
                  <a:moveTo>
                    <a:pt x="0" y="10"/>
                  </a:moveTo>
                  <a:lnTo>
                    <a:pt x="4" y="4"/>
                  </a:lnTo>
                  <a:lnTo>
                    <a:pt x="7" y="4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9" y="7"/>
                  </a:lnTo>
                  <a:lnTo>
                    <a:pt x="19" y="16"/>
                  </a:lnTo>
                  <a:lnTo>
                    <a:pt x="16" y="19"/>
                  </a:lnTo>
                  <a:lnTo>
                    <a:pt x="13" y="19"/>
                  </a:lnTo>
                  <a:lnTo>
                    <a:pt x="7" y="19"/>
                  </a:lnTo>
                  <a:lnTo>
                    <a:pt x="0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91" name="Freeform 139"/>
            <p:cNvSpPr>
              <a:spLocks/>
            </p:cNvSpPr>
            <p:nvPr/>
          </p:nvSpPr>
          <p:spPr bwMode="auto">
            <a:xfrm>
              <a:off x="3025988" y="4394202"/>
              <a:ext cx="25400" cy="38100"/>
            </a:xfrm>
            <a:custGeom>
              <a:avLst/>
              <a:gdLst>
                <a:gd name="T0" fmla="*/ 6 w 12"/>
                <a:gd name="T1" fmla="*/ 0 h 18"/>
                <a:gd name="T2" fmla="*/ 12 w 12"/>
                <a:gd name="T3" fmla="*/ 6 h 18"/>
                <a:gd name="T4" fmla="*/ 12 w 12"/>
                <a:gd name="T5" fmla="*/ 12 h 18"/>
                <a:gd name="T6" fmla="*/ 12 w 12"/>
                <a:gd name="T7" fmla="*/ 15 h 18"/>
                <a:gd name="T8" fmla="*/ 6 w 12"/>
                <a:gd name="T9" fmla="*/ 18 h 18"/>
                <a:gd name="T10" fmla="*/ 3 w 12"/>
                <a:gd name="T11" fmla="*/ 18 h 18"/>
                <a:gd name="T12" fmla="*/ 0 w 12"/>
                <a:gd name="T13" fmla="*/ 12 h 18"/>
                <a:gd name="T14" fmla="*/ 0 w 12"/>
                <a:gd name="T15" fmla="*/ 3 h 18"/>
                <a:gd name="T16" fmla="*/ 3 w 12"/>
                <a:gd name="T17" fmla="*/ 0 h 18"/>
                <a:gd name="T18" fmla="*/ 6 w 12"/>
                <a:gd name="T1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8">
                  <a:moveTo>
                    <a:pt x="6" y="0"/>
                  </a:moveTo>
                  <a:lnTo>
                    <a:pt x="12" y="6"/>
                  </a:lnTo>
                  <a:lnTo>
                    <a:pt x="12" y="12"/>
                  </a:lnTo>
                  <a:lnTo>
                    <a:pt x="12" y="15"/>
                  </a:lnTo>
                  <a:lnTo>
                    <a:pt x="6" y="18"/>
                  </a:lnTo>
                  <a:lnTo>
                    <a:pt x="3" y="18"/>
                  </a:lnTo>
                  <a:lnTo>
                    <a:pt x="0" y="12"/>
                  </a:lnTo>
                  <a:lnTo>
                    <a:pt x="0" y="3"/>
                  </a:lnTo>
                  <a:lnTo>
                    <a:pt x="3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892" name="Freeform 140"/>
            <p:cNvSpPr>
              <a:spLocks/>
            </p:cNvSpPr>
            <p:nvPr/>
          </p:nvSpPr>
          <p:spPr bwMode="auto">
            <a:xfrm>
              <a:off x="3025988" y="4394202"/>
              <a:ext cx="25400" cy="38100"/>
            </a:xfrm>
            <a:custGeom>
              <a:avLst/>
              <a:gdLst>
                <a:gd name="T0" fmla="*/ 6 w 12"/>
                <a:gd name="T1" fmla="*/ 0 h 18"/>
                <a:gd name="T2" fmla="*/ 12 w 12"/>
                <a:gd name="T3" fmla="*/ 6 h 18"/>
                <a:gd name="T4" fmla="*/ 12 w 12"/>
                <a:gd name="T5" fmla="*/ 12 h 18"/>
                <a:gd name="T6" fmla="*/ 12 w 12"/>
                <a:gd name="T7" fmla="*/ 15 h 18"/>
                <a:gd name="T8" fmla="*/ 6 w 12"/>
                <a:gd name="T9" fmla="*/ 18 h 18"/>
                <a:gd name="T10" fmla="*/ 3 w 12"/>
                <a:gd name="T11" fmla="*/ 18 h 18"/>
                <a:gd name="T12" fmla="*/ 0 w 12"/>
                <a:gd name="T13" fmla="*/ 12 h 18"/>
                <a:gd name="T14" fmla="*/ 0 w 12"/>
                <a:gd name="T15" fmla="*/ 3 h 18"/>
                <a:gd name="T16" fmla="*/ 3 w 12"/>
                <a:gd name="T17" fmla="*/ 0 h 18"/>
                <a:gd name="T18" fmla="*/ 6 w 12"/>
                <a:gd name="T1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8">
                  <a:moveTo>
                    <a:pt x="6" y="0"/>
                  </a:moveTo>
                  <a:lnTo>
                    <a:pt x="12" y="6"/>
                  </a:lnTo>
                  <a:lnTo>
                    <a:pt x="12" y="12"/>
                  </a:lnTo>
                  <a:lnTo>
                    <a:pt x="12" y="15"/>
                  </a:lnTo>
                  <a:lnTo>
                    <a:pt x="6" y="18"/>
                  </a:lnTo>
                  <a:lnTo>
                    <a:pt x="3" y="18"/>
                  </a:lnTo>
                  <a:lnTo>
                    <a:pt x="0" y="12"/>
                  </a:lnTo>
                  <a:lnTo>
                    <a:pt x="0" y="3"/>
                  </a:lnTo>
                  <a:lnTo>
                    <a:pt x="3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D194D3A-BA03-41DA-9BA7-A75D73DFB781}"/>
              </a:ext>
            </a:extLst>
          </p:cNvPr>
          <p:cNvGrpSpPr/>
          <p:nvPr/>
        </p:nvGrpSpPr>
        <p:grpSpPr>
          <a:xfrm>
            <a:off x="7416965" y="1392837"/>
            <a:ext cx="3656345" cy="1958837"/>
            <a:chOff x="7416965" y="1392837"/>
            <a:chExt cx="3656345" cy="1958837"/>
          </a:xfrm>
        </p:grpSpPr>
        <p:grpSp>
          <p:nvGrpSpPr>
            <p:cNvPr id="319" name="Group 318"/>
            <p:cNvGrpSpPr/>
            <p:nvPr/>
          </p:nvGrpSpPr>
          <p:grpSpPr>
            <a:xfrm>
              <a:off x="8463075" y="1392837"/>
              <a:ext cx="2610235" cy="772444"/>
              <a:chOff x="6819104" y="1046580"/>
              <a:chExt cx="1957676" cy="579333"/>
            </a:xfrm>
          </p:grpSpPr>
          <p:sp>
            <p:nvSpPr>
              <p:cNvPr id="321" name="TextBox 320"/>
              <p:cNvSpPr txBox="1"/>
              <p:nvPr/>
            </p:nvSpPr>
            <p:spPr>
              <a:xfrm>
                <a:off x="6823394" y="1248983"/>
                <a:ext cx="1953386" cy="3769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333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Calibri Light" panose="020F0302020204030204" pitchFamily="34" charset="0"/>
                    <a:ea typeface="Roboto Light" panose="02000000000000000000" pitchFamily="2" charset="0"/>
                  </a:rPr>
                  <a:t>Sugar plum gummi bears. Apple pie yummy cake with candy</a:t>
                </a:r>
              </a:p>
            </p:txBody>
          </p:sp>
          <p:sp>
            <p:nvSpPr>
              <p:cNvPr id="322" name="Rectangle 321"/>
              <p:cNvSpPr/>
              <p:nvPr/>
            </p:nvSpPr>
            <p:spPr>
              <a:xfrm>
                <a:off x="6819104" y="1046580"/>
                <a:ext cx="716783" cy="2230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sz="1333" b="1" dirty="0">
                    <a:solidFill>
                      <a:schemeClr val="tx2">
                        <a:lumMod val="60000"/>
                        <a:lumOff val="40000"/>
                      </a:schemeClr>
                    </a:solidFill>
                    <a:latin typeface="Raleway" panose="020B0003030101060003" pitchFamily="34" charset="0"/>
                  </a:rPr>
                  <a:t>GERMANY</a:t>
                </a:r>
              </a:p>
            </p:txBody>
          </p:sp>
        </p:grpSp>
        <p:sp>
          <p:nvSpPr>
            <p:cNvPr id="327" name="Oval 326"/>
            <p:cNvSpPr>
              <a:spLocks noChangeAspect="1"/>
            </p:cNvSpPr>
            <p:nvPr/>
          </p:nvSpPr>
          <p:spPr>
            <a:xfrm>
              <a:off x="8581512" y="2416145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28" name="Oval 327"/>
            <p:cNvSpPr>
              <a:spLocks noChangeAspect="1"/>
            </p:cNvSpPr>
            <p:nvPr/>
          </p:nvSpPr>
          <p:spPr>
            <a:xfrm>
              <a:off x="8766410" y="2416145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29" name="Oval 328"/>
            <p:cNvSpPr>
              <a:spLocks noChangeAspect="1"/>
            </p:cNvSpPr>
            <p:nvPr/>
          </p:nvSpPr>
          <p:spPr>
            <a:xfrm>
              <a:off x="8951309" y="2416145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30" name="Oval 329"/>
            <p:cNvSpPr>
              <a:spLocks noChangeAspect="1"/>
            </p:cNvSpPr>
            <p:nvPr/>
          </p:nvSpPr>
          <p:spPr>
            <a:xfrm>
              <a:off x="9136208" y="2416145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31" name="Oval 330"/>
            <p:cNvSpPr>
              <a:spLocks noChangeAspect="1"/>
            </p:cNvSpPr>
            <p:nvPr/>
          </p:nvSpPr>
          <p:spPr>
            <a:xfrm>
              <a:off x="9321106" y="2416145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32" name="Oval 331"/>
            <p:cNvSpPr>
              <a:spLocks noChangeAspect="1"/>
            </p:cNvSpPr>
            <p:nvPr/>
          </p:nvSpPr>
          <p:spPr>
            <a:xfrm>
              <a:off x="9500985" y="2416145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33" name="Oval 332"/>
            <p:cNvSpPr>
              <a:spLocks noChangeAspect="1"/>
            </p:cNvSpPr>
            <p:nvPr/>
          </p:nvSpPr>
          <p:spPr>
            <a:xfrm>
              <a:off x="9685884" y="2416145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34" name="Oval 333"/>
            <p:cNvSpPr>
              <a:spLocks noChangeAspect="1"/>
            </p:cNvSpPr>
            <p:nvPr/>
          </p:nvSpPr>
          <p:spPr>
            <a:xfrm>
              <a:off x="9870782" y="2416145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35" name="Oval 334"/>
            <p:cNvSpPr>
              <a:spLocks noChangeAspect="1"/>
            </p:cNvSpPr>
            <p:nvPr/>
          </p:nvSpPr>
          <p:spPr>
            <a:xfrm>
              <a:off x="10055681" y="2416145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36" name="Oval 335"/>
            <p:cNvSpPr>
              <a:spLocks noChangeAspect="1"/>
            </p:cNvSpPr>
            <p:nvPr/>
          </p:nvSpPr>
          <p:spPr>
            <a:xfrm>
              <a:off x="10240580" y="2416145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39" name="Oval 338"/>
            <p:cNvSpPr>
              <a:spLocks noChangeAspect="1"/>
            </p:cNvSpPr>
            <p:nvPr/>
          </p:nvSpPr>
          <p:spPr>
            <a:xfrm>
              <a:off x="8581512" y="2673421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0" name="Oval 339"/>
            <p:cNvSpPr>
              <a:spLocks noChangeAspect="1"/>
            </p:cNvSpPr>
            <p:nvPr/>
          </p:nvSpPr>
          <p:spPr>
            <a:xfrm>
              <a:off x="8766410" y="2673421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1" name="Oval 340"/>
            <p:cNvSpPr>
              <a:spLocks noChangeAspect="1"/>
            </p:cNvSpPr>
            <p:nvPr/>
          </p:nvSpPr>
          <p:spPr>
            <a:xfrm>
              <a:off x="8951309" y="2673421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2" name="Oval 341"/>
            <p:cNvSpPr>
              <a:spLocks noChangeAspect="1"/>
            </p:cNvSpPr>
            <p:nvPr/>
          </p:nvSpPr>
          <p:spPr>
            <a:xfrm>
              <a:off x="9136208" y="2673421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3" name="Oval 342"/>
            <p:cNvSpPr>
              <a:spLocks noChangeAspect="1"/>
            </p:cNvSpPr>
            <p:nvPr/>
          </p:nvSpPr>
          <p:spPr>
            <a:xfrm>
              <a:off x="9321106" y="2673421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4" name="Oval 343"/>
            <p:cNvSpPr>
              <a:spLocks noChangeAspect="1"/>
            </p:cNvSpPr>
            <p:nvPr/>
          </p:nvSpPr>
          <p:spPr>
            <a:xfrm>
              <a:off x="9500985" y="2673421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5" name="Oval 344"/>
            <p:cNvSpPr>
              <a:spLocks noChangeAspect="1"/>
            </p:cNvSpPr>
            <p:nvPr/>
          </p:nvSpPr>
          <p:spPr>
            <a:xfrm>
              <a:off x="9685884" y="2673421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6" name="Oval 345"/>
            <p:cNvSpPr>
              <a:spLocks noChangeAspect="1"/>
            </p:cNvSpPr>
            <p:nvPr/>
          </p:nvSpPr>
          <p:spPr>
            <a:xfrm>
              <a:off x="9870782" y="2673421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7" name="Oval 346"/>
            <p:cNvSpPr>
              <a:spLocks noChangeAspect="1"/>
            </p:cNvSpPr>
            <p:nvPr/>
          </p:nvSpPr>
          <p:spPr>
            <a:xfrm>
              <a:off x="10055681" y="2673421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48" name="Oval 347"/>
            <p:cNvSpPr>
              <a:spLocks noChangeAspect="1"/>
            </p:cNvSpPr>
            <p:nvPr/>
          </p:nvSpPr>
          <p:spPr>
            <a:xfrm>
              <a:off x="10240580" y="2673421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0" name="Oval 349"/>
            <p:cNvSpPr>
              <a:spLocks noChangeAspect="1"/>
            </p:cNvSpPr>
            <p:nvPr/>
          </p:nvSpPr>
          <p:spPr>
            <a:xfrm>
              <a:off x="8581037" y="2930697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1" name="Oval 350"/>
            <p:cNvSpPr>
              <a:spLocks noChangeAspect="1"/>
            </p:cNvSpPr>
            <p:nvPr/>
          </p:nvSpPr>
          <p:spPr>
            <a:xfrm>
              <a:off x="8765936" y="2930697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2" name="Oval 351"/>
            <p:cNvSpPr>
              <a:spLocks noChangeAspect="1"/>
            </p:cNvSpPr>
            <p:nvPr/>
          </p:nvSpPr>
          <p:spPr>
            <a:xfrm>
              <a:off x="8950834" y="2930697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3" name="Oval 352"/>
            <p:cNvSpPr>
              <a:spLocks noChangeAspect="1"/>
            </p:cNvSpPr>
            <p:nvPr/>
          </p:nvSpPr>
          <p:spPr>
            <a:xfrm>
              <a:off x="9135733" y="2930697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4" name="Oval 353"/>
            <p:cNvSpPr>
              <a:spLocks noChangeAspect="1"/>
            </p:cNvSpPr>
            <p:nvPr/>
          </p:nvSpPr>
          <p:spPr>
            <a:xfrm>
              <a:off x="9320632" y="2930697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5" name="Oval 354"/>
            <p:cNvSpPr>
              <a:spLocks noChangeAspect="1"/>
            </p:cNvSpPr>
            <p:nvPr/>
          </p:nvSpPr>
          <p:spPr>
            <a:xfrm>
              <a:off x="9500510" y="2930697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6" name="Oval 355"/>
            <p:cNvSpPr>
              <a:spLocks noChangeAspect="1"/>
            </p:cNvSpPr>
            <p:nvPr/>
          </p:nvSpPr>
          <p:spPr>
            <a:xfrm>
              <a:off x="9685409" y="2930697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7" name="Oval 356"/>
            <p:cNvSpPr>
              <a:spLocks noChangeAspect="1"/>
            </p:cNvSpPr>
            <p:nvPr/>
          </p:nvSpPr>
          <p:spPr>
            <a:xfrm>
              <a:off x="9870308" y="2930697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8" name="Oval 357"/>
            <p:cNvSpPr>
              <a:spLocks noChangeAspect="1"/>
            </p:cNvSpPr>
            <p:nvPr/>
          </p:nvSpPr>
          <p:spPr>
            <a:xfrm>
              <a:off x="10055206" y="2930697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59" name="Oval 358"/>
            <p:cNvSpPr>
              <a:spLocks noChangeAspect="1"/>
            </p:cNvSpPr>
            <p:nvPr/>
          </p:nvSpPr>
          <p:spPr>
            <a:xfrm>
              <a:off x="10240105" y="2930697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1" name="Oval 360"/>
            <p:cNvSpPr>
              <a:spLocks noChangeAspect="1"/>
            </p:cNvSpPr>
            <p:nvPr/>
          </p:nvSpPr>
          <p:spPr>
            <a:xfrm>
              <a:off x="8581037" y="3187973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2" name="Oval 361"/>
            <p:cNvSpPr>
              <a:spLocks noChangeAspect="1"/>
            </p:cNvSpPr>
            <p:nvPr/>
          </p:nvSpPr>
          <p:spPr>
            <a:xfrm>
              <a:off x="8765936" y="3187973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3" name="Oval 362"/>
            <p:cNvSpPr>
              <a:spLocks noChangeAspect="1"/>
            </p:cNvSpPr>
            <p:nvPr/>
          </p:nvSpPr>
          <p:spPr>
            <a:xfrm>
              <a:off x="8950834" y="3187973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4" name="Oval 363"/>
            <p:cNvSpPr>
              <a:spLocks noChangeAspect="1"/>
            </p:cNvSpPr>
            <p:nvPr/>
          </p:nvSpPr>
          <p:spPr>
            <a:xfrm>
              <a:off x="9135733" y="3187973"/>
              <a:ext cx="96409" cy="9640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5" name="Oval 364"/>
            <p:cNvSpPr>
              <a:spLocks noChangeAspect="1"/>
            </p:cNvSpPr>
            <p:nvPr/>
          </p:nvSpPr>
          <p:spPr>
            <a:xfrm>
              <a:off x="9320632" y="3187973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6" name="Oval 365"/>
            <p:cNvSpPr>
              <a:spLocks noChangeAspect="1"/>
            </p:cNvSpPr>
            <p:nvPr/>
          </p:nvSpPr>
          <p:spPr>
            <a:xfrm>
              <a:off x="9500510" y="3187973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7" name="Oval 366"/>
            <p:cNvSpPr>
              <a:spLocks noChangeAspect="1"/>
            </p:cNvSpPr>
            <p:nvPr/>
          </p:nvSpPr>
          <p:spPr>
            <a:xfrm>
              <a:off x="9685409" y="3187973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8" name="Oval 367"/>
            <p:cNvSpPr>
              <a:spLocks noChangeAspect="1"/>
            </p:cNvSpPr>
            <p:nvPr/>
          </p:nvSpPr>
          <p:spPr>
            <a:xfrm>
              <a:off x="9870308" y="3187973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69" name="Oval 368"/>
            <p:cNvSpPr>
              <a:spLocks noChangeAspect="1"/>
            </p:cNvSpPr>
            <p:nvPr/>
          </p:nvSpPr>
          <p:spPr>
            <a:xfrm>
              <a:off x="10055206" y="3187973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70" name="Oval 369"/>
            <p:cNvSpPr>
              <a:spLocks noChangeAspect="1"/>
            </p:cNvSpPr>
            <p:nvPr/>
          </p:nvSpPr>
          <p:spPr>
            <a:xfrm>
              <a:off x="10240105" y="3187973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15" name="TextBox 414"/>
            <p:cNvSpPr txBox="1"/>
            <p:nvPr/>
          </p:nvSpPr>
          <p:spPr>
            <a:xfrm>
              <a:off x="7417825" y="2309642"/>
              <a:ext cx="1045487" cy="2565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067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+mj-lt"/>
                  <a:ea typeface="Roboto Light" panose="02000000000000000000" pitchFamily="2" charset="0"/>
                </a:rPr>
                <a:t>Economy</a:t>
              </a:r>
            </a:p>
          </p:txBody>
        </p:sp>
        <p:sp>
          <p:nvSpPr>
            <p:cNvPr id="416" name="TextBox 415"/>
            <p:cNvSpPr txBox="1"/>
            <p:nvPr/>
          </p:nvSpPr>
          <p:spPr>
            <a:xfrm>
              <a:off x="7423309" y="2582401"/>
              <a:ext cx="1045487" cy="2565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067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+mj-lt"/>
                  <a:ea typeface="Roboto Light" panose="02000000000000000000" pitchFamily="2" charset="0"/>
                </a:rPr>
                <a:t>Religion</a:t>
              </a:r>
            </a:p>
          </p:txBody>
        </p:sp>
        <p:sp>
          <p:nvSpPr>
            <p:cNvPr id="417" name="TextBox 416"/>
            <p:cNvSpPr txBox="1"/>
            <p:nvPr/>
          </p:nvSpPr>
          <p:spPr>
            <a:xfrm>
              <a:off x="7416965" y="2822370"/>
              <a:ext cx="1045487" cy="2565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067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+mj-lt"/>
                  <a:ea typeface="Roboto Light" panose="02000000000000000000" pitchFamily="2" charset="0"/>
                </a:rPr>
                <a:t>Wealth</a:t>
              </a:r>
            </a:p>
          </p:txBody>
        </p:sp>
        <p:sp>
          <p:nvSpPr>
            <p:cNvPr id="418" name="TextBox 417"/>
            <p:cNvSpPr txBox="1"/>
            <p:nvPr/>
          </p:nvSpPr>
          <p:spPr>
            <a:xfrm>
              <a:off x="7422449" y="3095129"/>
              <a:ext cx="1045487" cy="2565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067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+mj-lt"/>
                  <a:ea typeface="Roboto Light" panose="02000000000000000000" pitchFamily="2" charset="0"/>
                </a:rPr>
                <a:t>Crime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8323876-CF5B-4079-9A46-4B3EA4B353F8}"/>
              </a:ext>
            </a:extLst>
          </p:cNvPr>
          <p:cNvGrpSpPr/>
          <p:nvPr/>
        </p:nvGrpSpPr>
        <p:grpSpPr>
          <a:xfrm>
            <a:off x="7406385" y="3959150"/>
            <a:ext cx="3661205" cy="1948437"/>
            <a:chOff x="7406385" y="3959150"/>
            <a:chExt cx="3661205" cy="1948437"/>
          </a:xfrm>
        </p:grpSpPr>
        <p:sp>
          <p:nvSpPr>
            <p:cNvPr id="325" name="TextBox 324"/>
            <p:cNvSpPr txBox="1"/>
            <p:nvPr/>
          </p:nvSpPr>
          <p:spPr>
            <a:xfrm>
              <a:off x="8463075" y="4229021"/>
              <a:ext cx="2604515" cy="5025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326" name="Rectangle 325"/>
            <p:cNvSpPr/>
            <p:nvPr/>
          </p:nvSpPr>
          <p:spPr>
            <a:xfrm>
              <a:off x="8457355" y="3959150"/>
              <a:ext cx="813043" cy="2974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FRANCE</a:t>
              </a:r>
            </a:p>
          </p:txBody>
        </p:sp>
        <p:sp>
          <p:nvSpPr>
            <p:cNvPr id="372" name="Oval 371"/>
            <p:cNvSpPr>
              <a:spLocks noChangeAspect="1"/>
            </p:cNvSpPr>
            <p:nvPr/>
          </p:nvSpPr>
          <p:spPr>
            <a:xfrm>
              <a:off x="8579621" y="4981969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73" name="Oval 372"/>
            <p:cNvSpPr>
              <a:spLocks noChangeAspect="1"/>
            </p:cNvSpPr>
            <p:nvPr/>
          </p:nvSpPr>
          <p:spPr>
            <a:xfrm>
              <a:off x="8764520" y="4981969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74" name="Oval 373"/>
            <p:cNvSpPr>
              <a:spLocks noChangeAspect="1"/>
            </p:cNvSpPr>
            <p:nvPr/>
          </p:nvSpPr>
          <p:spPr>
            <a:xfrm>
              <a:off x="8949418" y="4981969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75" name="Oval 374"/>
            <p:cNvSpPr>
              <a:spLocks noChangeAspect="1"/>
            </p:cNvSpPr>
            <p:nvPr/>
          </p:nvSpPr>
          <p:spPr>
            <a:xfrm>
              <a:off x="9134317" y="4981969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76" name="Oval 375"/>
            <p:cNvSpPr>
              <a:spLocks noChangeAspect="1"/>
            </p:cNvSpPr>
            <p:nvPr/>
          </p:nvSpPr>
          <p:spPr>
            <a:xfrm>
              <a:off x="9319216" y="4981969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77" name="Oval 376"/>
            <p:cNvSpPr>
              <a:spLocks noChangeAspect="1"/>
            </p:cNvSpPr>
            <p:nvPr/>
          </p:nvSpPr>
          <p:spPr>
            <a:xfrm>
              <a:off x="9499094" y="4981969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78" name="Oval 377"/>
            <p:cNvSpPr>
              <a:spLocks noChangeAspect="1"/>
            </p:cNvSpPr>
            <p:nvPr/>
          </p:nvSpPr>
          <p:spPr>
            <a:xfrm>
              <a:off x="9683993" y="4981969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79" name="Oval 378"/>
            <p:cNvSpPr>
              <a:spLocks noChangeAspect="1"/>
            </p:cNvSpPr>
            <p:nvPr/>
          </p:nvSpPr>
          <p:spPr>
            <a:xfrm>
              <a:off x="9868892" y="4981969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0" name="Oval 379"/>
            <p:cNvSpPr>
              <a:spLocks noChangeAspect="1"/>
            </p:cNvSpPr>
            <p:nvPr/>
          </p:nvSpPr>
          <p:spPr>
            <a:xfrm>
              <a:off x="10053790" y="4981969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1" name="Oval 380"/>
            <p:cNvSpPr>
              <a:spLocks noChangeAspect="1"/>
            </p:cNvSpPr>
            <p:nvPr/>
          </p:nvSpPr>
          <p:spPr>
            <a:xfrm>
              <a:off x="10238689" y="4981969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3" name="Oval 382"/>
            <p:cNvSpPr>
              <a:spLocks noChangeAspect="1"/>
            </p:cNvSpPr>
            <p:nvPr/>
          </p:nvSpPr>
          <p:spPr>
            <a:xfrm>
              <a:off x="8579621" y="5239245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4" name="Oval 383"/>
            <p:cNvSpPr>
              <a:spLocks noChangeAspect="1"/>
            </p:cNvSpPr>
            <p:nvPr/>
          </p:nvSpPr>
          <p:spPr>
            <a:xfrm>
              <a:off x="8764520" y="5239245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5" name="Oval 384"/>
            <p:cNvSpPr>
              <a:spLocks noChangeAspect="1"/>
            </p:cNvSpPr>
            <p:nvPr/>
          </p:nvSpPr>
          <p:spPr>
            <a:xfrm>
              <a:off x="8949418" y="5239245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6" name="Oval 385"/>
            <p:cNvSpPr>
              <a:spLocks noChangeAspect="1"/>
            </p:cNvSpPr>
            <p:nvPr/>
          </p:nvSpPr>
          <p:spPr>
            <a:xfrm>
              <a:off x="9134317" y="5239245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7" name="Oval 386"/>
            <p:cNvSpPr>
              <a:spLocks noChangeAspect="1"/>
            </p:cNvSpPr>
            <p:nvPr/>
          </p:nvSpPr>
          <p:spPr>
            <a:xfrm>
              <a:off x="9319216" y="5239245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8" name="Oval 387"/>
            <p:cNvSpPr>
              <a:spLocks noChangeAspect="1"/>
            </p:cNvSpPr>
            <p:nvPr/>
          </p:nvSpPr>
          <p:spPr>
            <a:xfrm>
              <a:off x="9499094" y="5239245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89" name="Oval 388"/>
            <p:cNvSpPr>
              <a:spLocks noChangeAspect="1"/>
            </p:cNvSpPr>
            <p:nvPr/>
          </p:nvSpPr>
          <p:spPr>
            <a:xfrm>
              <a:off x="9683993" y="5239245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90" name="Oval 389"/>
            <p:cNvSpPr>
              <a:spLocks noChangeAspect="1"/>
            </p:cNvSpPr>
            <p:nvPr/>
          </p:nvSpPr>
          <p:spPr>
            <a:xfrm>
              <a:off x="9868892" y="5239245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91" name="Oval 390"/>
            <p:cNvSpPr>
              <a:spLocks noChangeAspect="1"/>
            </p:cNvSpPr>
            <p:nvPr/>
          </p:nvSpPr>
          <p:spPr>
            <a:xfrm>
              <a:off x="10053790" y="5239245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92" name="Oval 391"/>
            <p:cNvSpPr>
              <a:spLocks noChangeAspect="1"/>
            </p:cNvSpPr>
            <p:nvPr/>
          </p:nvSpPr>
          <p:spPr>
            <a:xfrm>
              <a:off x="10238689" y="5239245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94" name="Oval 393"/>
            <p:cNvSpPr>
              <a:spLocks noChangeAspect="1"/>
            </p:cNvSpPr>
            <p:nvPr/>
          </p:nvSpPr>
          <p:spPr>
            <a:xfrm>
              <a:off x="8579146" y="5496521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95" name="Oval 394"/>
            <p:cNvSpPr>
              <a:spLocks noChangeAspect="1"/>
            </p:cNvSpPr>
            <p:nvPr/>
          </p:nvSpPr>
          <p:spPr>
            <a:xfrm>
              <a:off x="8764045" y="5496521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96" name="Oval 395"/>
            <p:cNvSpPr>
              <a:spLocks noChangeAspect="1"/>
            </p:cNvSpPr>
            <p:nvPr/>
          </p:nvSpPr>
          <p:spPr>
            <a:xfrm>
              <a:off x="8948944" y="5496521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97" name="Oval 396"/>
            <p:cNvSpPr>
              <a:spLocks noChangeAspect="1"/>
            </p:cNvSpPr>
            <p:nvPr/>
          </p:nvSpPr>
          <p:spPr>
            <a:xfrm>
              <a:off x="9133842" y="5496521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98" name="Oval 397"/>
            <p:cNvSpPr>
              <a:spLocks noChangeAspect="1"/>
            </p:cNvSpPr>
            <p:nvPr/>
          </p:nvSpPr>
          <p:spPr>
            <a:xfrm>
              <a:off x="9318741" y="5496521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399" name="Oval 398"/>
            <p:cNvSpPr>
              <a:spLocks noChangeAspect="1"/>
            </p:cNvSpPr>
            <p:nvPr/>
          </p:nvSpPr>
          <p:spPr>
            <a:xfrm>
              <a:off x="9498620" y="5496521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00" name="Oval 399"/>
            <p:cNvSpPr>
              <a:spLocks noChangeAspect="1"/>
            </p:cNvSpPr>
            <p:nvPr/>
          </p:nvSpPr>
          <p:spPr>
            <a:xfrm>
              <a:off x="9683518" y="5496521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01" name="Oval 400"/>
            <p:cNvSpPr>
              <a:spLocks noChangeAspect="1"/>
            </p:cNvSpPr>
            <p:nvPr/>
          </p:nvSpPr>
          <p:spPr>
            <a:xfrm>
              <a:off x="9868417" y="5496521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02" name="Oval 401"/>
            <p:cNvSpPr>
              <a:spLocks noChangeAspect="1"/>
            </p:cNvSpPr>
            <p:nvPr/>
          </p:nvSpPr>
          <p:spPr>
            <a:xfrm>
              <a:off x="10053316" y="5496521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03" name="Oval 402"/>
            <p:cNvSpPr>
              <a:spLocks noChangeAspect="1"/>
            </p:cNvSpPr>
            <p:nvPr/>
          </p:nvSpPr>
          <p:spPr>
            <a:xfrm>
              <a:off x="10238214" y="5496521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05" name="Oval 404"/>
            <p:cNvSpPr>
              <a:spLocks noChangeAspect="1"/>
            </p:cNvSpPr>
            <p:nvPr/>
          </p:nvSpPr>
          <p:spPr>
            <a:xfrm>
              <a:off x="8579146" y="5753797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06" name="Oval 405"/>
            <p:cNvSpPr>
              <a:spLocks noChangeAspect="1"/>
            </p:cNvSpPr>
            <p:nvPr/>
          </p:nvSpPr>
          <p:spPr>
            <a:xfrm>
              <a:off x="8764045" y="5753797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07" name="Oval 406"/>
            <p:cNvSpPr>
              <a:spLocks noChangeAspect="1"/>
            </p:cNvSpPr>
            <p:nvPr/>
          </p:nvSpPr>
          <p:spPr>
            <a:xfrm>
              <a:off x="8948944" y="5753797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08" name="Oval 407"/>
            <p:cNvSpPr>
              <a:spLocks noChangeAspect="1"/>
            </p:cNvSpPr>
            <p:nvPr/>
          </p:nvSpPr>
          <p:spPr>
            <a:xfrm>
              <a:off x="9133842" y="5753797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09" name="Oval 408"/>
            <p:cNvSpPr>
              <a:spLocks noChangeAspect="1"/>
            </p:cNvSpPr>
            <p:nvPr/>
          </p:nvSpPr>
          <p:spPr>
            <a:xfrm>
              <a:off x="9318741" y="5753797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10" name="Oval 409"/>
            <p:cNvSpPr>
              <a:spLocks noChangeAspect="1"/>
            </p:cNvSpPr>
            <p:nvPr/>
          </p:nvSpPr>
          <p:spPr>
            <a:xfrm>
              <a:off x="9498620" y="5753797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11" name="Oval 410"/>
            <p:cNvSpPr>
              <a:spLocks noChangeAspect="1"/>
            </p:cNvSpPr>
            <p:nvPr/>
          </p:nvSpPr>
          <p:spPr>
            <a:xfrm>
              <a:off x="9683518" y="5753797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12" name="Oval 411"/>
            <p:cNvSpPr>
              <a:spLocks noChangeAspect="1"/>
            </p:cNvSpPr>
            <p:nvPr/>
          </p:nvSpPr>
          <p:spPr>
            <a:xfrm>
              <a:off x="9868417" y="5753797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13" name="Oval 412"/>
            <p:cNvSpPr>
              <a:spLocks noChangeAspect="1"/>
            </p:cNvSpPr>
            <p:nvPr/>
          </p:nvSpPr>
          <p:spPr>
            <a:xfrm>
              <a:off x="10053316" y="5753797"/>
              <a:ext cx="96409" cy="96409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14" name="Oval 413"/>
            <p:cNvSpPr>
              <a:spLocks noChangeAspect="1"/>
            </p:cNvSpPr>
            <p:nvPr/>
          </p:nvSpPr>
          <p:spPr>
            <a:xfrm>
              <a:off x="10238214" y="5753797"/>
              <a:ext cx="96409" cy="9640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419" name="TextBox 418"/>
            <p:cNvSpPr txBox="1"/>
            <p:nvPr/>
          </p:nvSpPr>
          <p:spPr>
            <a:xfrm>
              <a:off x="7407245" y="4865555"/>
              <a:ext cx="1045487" cy="2565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067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+mj-lt"/>
                  <a:ea typeface="Roboto Light" panose="02000000000000000000" pitchFamily="2" charset="0"/>
                </a:rPr>
                <a:t>Economy</a:t>
              </a:r>
            </a:p>
          </p:txBody>
        </p:sp>
        <p:sp>
          <p:nvSpPr>
            <p:cNvPr id="420" name="TextBox 419"/>
            <p:cNvSpPr txBox="1"/>
            <p:nvPr/>
          </p:nvSpPr>
          <p:spPr>
            <a:xfrm>
              <a:off x="7412729" y="5138314"/>
              <a:ext cx="1045487" cy="2565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067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+mj-lt"/>
                  <a:ea typeface="Roboto Light" panose="02000000000000000000" pitchFamily="2" charset="0"/>
                </a:rPr>
                <a:t>Religion</a:t>
              </a:r>
            </a:p>
          </p:txBody>
        </p:sp>
        <p:sp>
          <p:nvSpPr>
            <p:cNvPr id="421" name="TextBox 420"/>
            <p:cNvSpPr txBox="1"/>
            <p:nvPr/>
          </p:nvSpPr>
          <p:spPr>
            <a:xfrm>
              <a:off x="7406385" y="5378283"/>
              <a:ext cx="1045487" cy="2565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067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+mj-lt"/>
                  <a:ea typeface="Roboto Light" panose="02000000000000000000" pitchFamily="2" charset="0"/>
                </a:rPr>
                <a:t>Wealth</a:t>
              </a:r>
            </a:p>
          </p:txBody>
        </p:sp>
        <p:sp>
          <p:nvSpPr>
            <p:cNvPr id="422" name="TextBox 421"/>
            <p:cNvSpPr txBox="1"/>
            <p:nvPr/>
          </p:nvSpPr>
          <p:spPr>
            <a:xfrm>
              <a:off x="7411869" y="5651042"/>
              <a:ext cx="1045487" cy="2565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1067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+mj-lt"/>
                  <a:ea typeface="Roboto Light" panose="02000000000000000000" pitchFamily="2" charset="0"/>
                </a:rPr>
                <a:t>Crime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41732170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838200" y="258800"/>
            <a:ext cx="10515600" cy="1325563"/>
          </a:xfrm>
        </p:spPr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EUROPE 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6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" name="Group 1"/>
          <p:cNvGrpSpPr>
            <a:grpSpLocks noChangeAspect="1"/>
          </p:cNvGrpSpPr>
          <p:nvPr/>
        </p:nvGrpSpPr>
        <p:grpSpPr>
          <a:xfrm>
            <a:off x="929232" y="1440467"/>
            <a:ext cx="3398949" cy="3805527"/>
            <a:chOff x="1270954" y="2154238"/>
            <a:chExt cx="663575" cy="742951"/>
          </a:xfrm>
        </p:grpSpPr>
        <p:sp>
          <p:nvSpPr>
            <p:cNvPr id="55" name="Freeform 51"/>
            <p:cNvSpPr>
              <a:spLocks/>
            </p:cNvSpPr>
            <p:nvPr/>
          </p:nvSpPr>
          <p:spPr bwMode="auto">
            <a:xfrm>
              <a:off x="1270954" y="2397126"/>
              <a:ext cx="295275" cy="282575"/>
            </a:xfrm>
            <a:custGeom>
              <a:avLst/>
              <a:gdLst>
                <a:gd name="T0" fmla="*/ 183 w 186"/>
                <a:gd name="T1" fmla="*/ 86 h 178"/>
                <a:gd name="T2" fmla="*/ 177 w 186"/>
                <a:gd name="T3" fmla="*/ 98 h 178"/>
                <a:gd name="T4" fmla="*/ 171 w 186"/>
                <a:gd name="T5" fmla="*/ 116 h 178"/>
                <a:gd name="T6" fmla="*/ 168 w 186"/>
                <a:gd name="T7" fmla="*/ 132 h 178"/>
                <a:gd name="T8" fmla="*/ 168 w 186"/>
                <a:gd name="T9" fmla="*/ 147 h 178"/>
                <a:gd name="T10" fmla="*/ 155 w 186"/>
                <a:gd name="T11" fmla="*/ 156 h 178"/>
                <a:gd name="T12" fmla="*/ 146 w 186"/>
                <a:gd name="T13" fmla="*/ 165 h 178"/>
                <a:gd name="T14" fmla="*/ 122 w 186"/>
                <a:gd name="T15" fmla="*/ 165 h 178"/>
                <a:gd name="T16" fmla="*/ 97 w 186"/>
                <a:gd name="T17" fmla="*/ 165 h 178"/>
                <a:gd name="T18" fmla="*/ 85 w 186"/>
                <a:gd name="T19" fmla="*/ 165 h 178"/>
                <a:gd name="T20" fmla="*/ 76 w 186"/>
                <a:gd name="T21" fmla="*/ 178 h 178"/>
                <a:gd name="T22" fmla="*/ 58 w 186"/>
                <a:gd name="T23" fmla="*/ 178 h 178"/>
                <a:gd name="T24" fmla="*/ 36 w 186"/>
                <a:gd name="T25" fmla="*/ 172 h 178"/>
                <a:gd name="T26" fmla="*/ 27 w 186"/>
                <a:gd name="T27" fmla="*/ 165 h 178"/>
                <a:gd name="T28" fmla="*/ 27 w 186"/>
                <a:gd name="T29" fmla="*/ 165 h 178"/>
                <a:gd name="T30" fmla="*/ 15 w 186"/>
                <a:gd name="T31" fmla="*/ 162 h 178"/>
                <a:gd name="T32" fmla="*/ 15 w 186"/>
                <a:gd name="T33" fmla="*/ 150 h 178"/>
                <a:gd name="T34" fmla="*/ 21 w 186"/>
                <a:gd name="T35" fmla="*/ 150 h 178"/>
                <a:gd name="T36" fmla="*/ 6 w 186"/>
                <a:gd name="T37" fmla="*/ 150 h 178"/>
                <a:gd name="T38" fmla="*/ 12 w 186"/>
                <a:gd name="T39" fmla="*/ 138 h 178"/>
                <a:gd name="T40" fmla="*/ 27 w 186"/>
                <a:gd name="T41" fmla="*/ 138 h 178"/>
                <a:gd name="T42" fmla="*/ 6 w 186"/>
                <a:gd name="T43" fmla="*/ 132 h 178"/>
                <a:gd name="T44" fmla="*/ 15 w 186"/>
                <a:gd name="T45" fmla="*/ 123 h 178"/>
                <a:gd name="T46" fmla="*/ 39 w 186"/>
                <a:gd name="T47" fmla="*/ 116 h 178"/>
                <a:gd name="T48" fmla="*/ 61 w 186"/>
                <a:gd name="T49" fmla="*/ 123 h 178"/>
                <a:gd name="T50" fmla="*/ 58 w 186"/>
                <a:gd name="T51" fmla="*/ 116 h 178"/>
                <a:gd name="T52" fmla="*/ 36 w 186"/>
                <a:gd name="T53" fmla="*/ 116 h 178"/>
                <a:gd name="T54" fmla="*/ 52 w 186"/>
                <a:gd name="T55" fmla="*/ 101 h 178"/>
                <a:gd name="T56" fmla="*/ 76 w 186"/>
                <a:gd name="T57" fmla="*/ 92 h 178"/>
                <a:gd name="T58" fmla="*/ 61 w 186"/>
                <a:gd name="T59" fmla="*/ 86 h 178"/>
                <a:gd name="T60" fmla="*/ 52 w 186"/>
                <a:gd name="T61" fmla="*/ 83 h 178"/>
                <a:gd name="T62" fmla="*/ 52 w 186"/>
                <a:gd name="T63" fmla="*/ 61 h 178"/>
                <a:gd name="T64" fmla="*/ 67 w 186"/>
                <a:gd name="T65" fmla="*/ 52 h 178"/>
                <a:gd name="T66" fmla="*/ 67 w 186"/>
                <a:gd name="T67" fmla="*/ 46 h 178"/>
                <a:gd name="T68" fmla="*/ 67 w 186"/>
                <a:gd name="T69" fmla="*/ 37 h 178"/>
                <a:gd name="T70" fmla="*/ 85 w 186"/>
                <a:gd name="T71" fmla="*/ 31 h 178"/>
                <a:gd name="T72" fmla="*/ 100 w 186"/>
                <a:gd name="T73" fmla="*/ 46 h 178"/>
                <a:gd name="T74" fmla="*/ 116 w 186"/>
                <a:gd name="T75" fmla="*/ 40 h 178"/>
                <a:gd name="T76" fmla="*/ 131 w 186"/>
                <a:gd name="T77" fmla="*/ 31 h 178"/>
                <a:gd name="T78" fmla="*/ 113 w 186"/>
                <a:gd name="T79" fmla="*/ 22 h 178"/>
                <a:gd name="T80" fmla="*/ 137 w 186"/>
                <a:gd name="T81" fmla="*/ 13 h 178"/>
                <a:gd name="T82" fmla="*/ 146 w 186"/>
                <a:gd name="T83" fmla="*/ 6 h 178"/>
                <a:gd name="T84" fmla="*/ 168 w 186"/>
                <a:gd name="T85" fmla="*/ 6 h 178"/>
                <a:gd name="T86" fmla="*/ 177 w 186"/>
                <a:gd name="T87" fmla="*/ 0 h 178"/>
                <a:gd name="T88" fmla="*/ 183 w 186"/>
                <a:gd name="T89" fmla="*/ 16 h 178"/>
                <a:gd name="T90" fmla="*/ 177 w 186"/>
                <a:gd name="T91" fmla="*/ 22 h 178"/>
                <a:gd name="T92" fmla="*/ 155 w 186"/>
                <a:gd name="T93" fmla="*/ 25 h 178"/>
                <a:gd name="T94" fmla="*/ 146 w 186"/>
                <a:gd name="T95" fmla="*/ 40 h 178"/>
                <a:gd name="T96" fmla="*/ 137 w 186"/>
                <a:gd name="T97" fmla="*/ 40 h 178"/>
                <a:gd name="T98" fmla="*/ 140 w 186"/>
                <a:gd name="T99" fmla="*/ 55 h 178"/>
                <a:gd name="T100" fmla="*/ 155 w 186"/>
                <a:gd name="T101" fmla="*/ 61 h 178"/>
                <a:gd name="T102" fmla="*/ 177 w 186"/>
                <a:gd name="T103" fmla="*/ 68 h 178"/>
                <a:gd name="T104" fmla="*/ 186 w 186"/>
                <a:gd name="T105" fmla="*/ 8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" h="178">
                  <a:moveTo>
                    <a:pt x="186" y="86"/>
                  </a:moveTo>
                  <a:lnTo>
                    <a:pt x="183" y="92"/>
                  </a:lnTo>
                  <a:lnTo>
                    <a:pt x="183" y="86"/>
                  </a:lnTo>
                  <a:lnTo>
                    <a:pt x="177" y="86"/>
                  </a:lnTo>
                  <a:lnTo>
                    <a:pt x="183" y="92"/>
                  </a:lnTo>
                  <a:lnTo>
                    <a:pt x="177" y="98"/>
                  </a:lnTo>
                  <a:lnTo>
                    <a:pt x="177" y="101"/>
                  </a:lnTo>
                  <a:lnTo>
                    <a:pt x="177" y="110"/>
                  </a:lnTo>
                  <a:lnTo>
                    <a:pt x="171" y="116"/>
                  </a:lnTo>
                  <a:lnTo>
                    <a:pt x="171" y="123"/>
                  </a:lnTo>
                  <a:lnTo>
                    <a:pt x="171" y="126"/>
                  </a:lnTo>
                  <a:lnTo>
                    <a:pt x="168" y="132"/>
                  </a:lnTo>
                  <a:lnTo>
                    <a:pt x="168" y="138"/>
                  </a:lnTo>
                  <a:lnTo>
                    <a:pt x="168" y="141"/>
                  </a:lnTo>
                  <a:lnTo>
                    <a:pt x="168" y="147"/>
                  </a:lnTo>
                  <a:lnTo>
                    <a:pt x="162" y="147"/>
                  </a:lnTo>
                  <a:lnTo>
                    <a:pt x="162" y="150"/>
                  </a:lnTo>
                  <a:lnTo>
                    <a:pt x="155" y="156"/>
                  </a:lnTo>
                  <a:lnTo>
                    <a:pt x="152" y="156"/>
                  </a:lnTo>
                  <a:lnTo>
                    <a:pt x="152" y="162"/>
                  </a:lnTo>
                  <a:lnTo>
                    <a:pt x="146" y="165"/>
                  </a:lnTo>
                  <a:lnTo>
                    <a:pt x="137" y="172"/>
                  </a:lnTo>
                  <a:lnTo>
                    <a:pt x="131" y="165"/>
                  </a:lnTo>
                  <a:lnTo>
                    <a:pt x="122" y="165"/>
                  </a:lnTo>
                  <a:lnTo>
                    <a:pt x="113" y="165"/>
                  </a:lnTo>
                  <a:lnTo>
                    <a:pt x="100" y="165"/>
                  </a:lnTo>
                  <a:lnTo>
                    <a:pt x="97" y="165"/>
                  </a:lnTo>
                  <a:lnTo>
                    <a:pt x="91" y="172"/>
                  </a:lnTo>
                  <a:lnTo>
                    <a:pt x="85" y="172"/>
                  </a:lnTo>
                  <a:lnTo>
                    <a:pt x="85" y="165"/>
                  </a:lnTo>
                  <a:lnTo>
                    <a:pt x="82" y="172"/>
                  </a:lnTo>
                  <a:lnTo>
                    <a:pt x="76" y="172"/>
                  </a:lnTo>
                  <a:lnTo>
                    <a:pt x="76" y="178"/>
                  </a:lnTo>
                  <a:lnTo>
                    <a:pt x="67" y="178"/>
                  </a:lnTo>
                  <a:lnTo>
                    <a:pt x="61" y="172"/>
                  </a:lnTo>
                  <a:lnTo>
                    <a:pt x="58" y="178"/>
                  </a:lnTo>
                  <a:lnTo>
                    <a:pt x="45" y="178"/>
                  </a:lnTo>
                  <a:lnTo>
                    <a:pt x="39" y="172"/>
                  </a:lnTo>
                  <a:lnTo>
                    <a:pt x="36" y="172"/>
                  </a:lnTo>
                  <a:lnTo>
                    <a:pt x="27" y="178"/>
                  </a:lnTo>
                  <a:lnTo>
                    <a:pt x="27" y="172"/>
                  </a:lnTo>
                  <a:lnTo>
                    <a:pt x="27" y="165"/>
                  </a:lnTo>
                  <a:lnTo>
                    <a:pt x="12" y="172"/>
                  </a:lnTo>
                  <a:lnTo>
                    <a:pt x="15" y="172"/>
                  </a:lnTo>
                  <a:lnTo>
                    <a:pt x="27" y="165"/>
                  </a:lnTo>
                  <a:lnTo>
                    <a:pt x="12" y="165"/>
                  </a:lnTo>
                  <a:lnTo>
                    <a:pt x="21" y="162"/>
                  </a:lnTo>
                  <a:lnTo>
                    <a:pt x="15" y="162"/>
                  </a:lnTo>
                  <a:lnTo>
                    <a:pt x="12" y="162"/>
                  </a:lnTo>
                  <a:lnTo>
                    <a:pt x="12" y="156"/>
                  </a:lnTo>
                  <a:lnTo>
                    <a:pt x="15" y="150"/>
                  </a:lnTo>
                  <a:lnTo>
                    <a:pt x="21" y="150"/>
                  </a:lnTo>
                  <a:lnTo>
                    <a:pt x="27" y="150"/>
                  </a:lnTo>
                  <a:lnTo>
                    <a:pt x="21" y="150"/>
                  </a:lnTo>
                  <a:lnTo>
                    <a:pt x="15" y="150"/>
                  </a:lnTo>
                  <a:lnTo>
                    <a:pt x="12" y="147"/>
                  </a:lnTo>
                  <a:lnTo>
                    <a:pt x="6" y="150"/>
                  </a:lnTo>
                  <a:lnTo>
                    <a:pt x="0" y="147"/>
                  </a:lnTo>
                  <a:lnTo>
                    <a:pt x="6" y="141"/>
                  </a:lnTo>
                  <a:lnTo>
                    <a:pt x="12" y="138"/>
                  </a:lnTo>
                  <a:lnTo>
                    <a:pt x="15" y="138"/>
                  </a:lnTo>
                  <a:lnTo>
                    <a:pt x="21" y="138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2" y="132"/>
                  </a:lnTo>
                  <a:lnTo>
                    <a:pt x="6" y="132"/>
                  </a:lnTo>
                  <a:lnTo>
                    <a:pt x="6" y="126"/>
                  </a:lnTo>
                  <a:lnTo>
                    <a:pt x="12" y="123"/>
                  </a:lnTo>
                  <a:lnTo>
                    <a:pt x="15" y="123"/>
                  </a:lnTo>
                  <a:lnTo>
                    <a:pt x="30" y="123"/>
                  </a:lnTo>
                  <a:lnTo>
                    <a:pt x="30" y="116"/>
                  </a:lnTo>
                  <a:lnTo>
                    <a:pt x="39" y="116"/>
                  </a:lnTo>
                  <a:lnTo>
                    <a:pt x="45" y="116"/>
                  </a:lnTo>
                  <a:lnTo>
                    <a:pt x="52" y="123"/>
                  </a:lnTo>
                  <a:lnTo>
                    <a:pt x="61" y="123"/>
                  </a:lnTo>
                  <a:lnTo>
                    <a:pt x="67" y="123"/>
                  </a:lnTo>
                  <a:lnTo>
                    <a:pt x="61" y="116"/>
                  </a:lnTo>
                  <a:lnTo>
                    <a:pt x="58" y="116"/>
                  </a:lnTo>
                  <a:lnTo>
                    <a:pt x="52" y="116"/>
                  </a:lnTo>
                  <a:lnTo>
                    <a:pt x="45" y="110"/>
                  </a:lnTo>
                  <a:lnTo>
                    <a:pt x="36" y="116"/>
                  </a:lnTo>
                  <a:lnTo>
                    <a:pt x="30" y="110"/>
                  </a:lnTo>
                  <a:lnTo>
                    <a:pt x="39" y="110"/>
                  </a:lnTo>
                  <a:lnTo>
                    <a:pt x="52" y="101"/>
                  </a:lnTo>
                  <a:lnTo>
                    <a:pt x="67" y="98"/>
                  </a:lnTo>
                  <a:lnTo>
                    <a:pt x="70" y="98"/>
                  </a:lnTo>
                  <a:lnTo>
                    <a:pt x="76" y="92"/>
                  </a:lnTo>
                  <a:lnTo>
                    <a:pt x="76" y="86"/>
                  </a:lnTo>
                  <a:lnTo>
                    <a:pt x="70" y="86"/>
                  </a:lnTo>
                  <a:lnTo>
                    <a:pt x="61" y="86"/>
                  </a:lnTo>
                  <a:lnTo>
                    <a:pt x="58" y="92"/>
                  </a:lnTo>
                  <a:lnTo>
                    <a:pt x="58" y="83"/>
                  </a:lnTo>
                  <a:lnTo>
                    <a:pt x="52" y="83"/>
                  </a:lnTo>
                  <a:lnTo>
                    <a:pt x="52" y="77"/>
                  </a:lnTo>
                  <a:lnTo>
                    <a:pt x="45" y="68"/>
                  </a:lnTo>
                  <a:lnTo>
                    <a:pt x="52" y="61"/>
                  </a:lnTo>
                  <a:lnTo>
                    <a:pt x="58" y="61"/>
                  </a:lnTo>
                  <a:lnTo>
                    <a:pt x="61" y="55"/>
                  </a:lnTo>
                  <a:lnTo>
                    <a:pt x="67" y="52"/>
                  </a:lnTo>
                  <a:lnTo>
                    <a:pt x="70" y="52"/>
                  </a:lnTo>
                  <a:lnTo>
                    <a:pt x="67" y="52"/>
                  </a:lnTo>
                  <a:lnTo>
                    <a:pt x="67" y="46"/>
                  </a:lnTo>
                  <a:lnTo>
                    <a:pt x="67" y="40"/>
                  </a:lnTo>
                  <a:lnTo>
                    <a:pt x="61" y="37"/>
                  </a:lnTo>
                  <a:lnTo>
                    <a:pt x="67" y="37"/>
                  </a:lnTo>
                  <a:lnTo>
                    <a:pt x="70" y="25"/>
                  </a:lnTo>
                  <a:lnTo>
                    <a:pt x="82" y="25"/>
                  </a:lnTo>
                  <a:lnTo>
                    <a:pt x="85" y="31"/>
                  </a:lnTo>
                  <a:lnTo>
                    <a:pt x="91" y="37"/>
                  </a:lnTo>
                  <a:lnTo>
                    <a:pt x="91" y="40"/>
                  </a:lnTo>
                  <a:lnTo>
                    <a:pt x="100" y="46"/>
                  </a:lnTo>
                  <a:lnTo>
                    <a:pt x="107" y="52"/>
                  </a:lnTo>
                  <a:lnTo>
                    <a:pt x="116" y="46"/>
                  </a:lnTo>
                  <a:lnTo>
                    <a:pt x="116" y="40"/>
                  </a:lnTo>
                  <a:lnTo>
                    <a:pt x="116" y="37"/>
                  </a:lnTo>
                  <a:lnTo>
                    <a:pt x="128" y="37"/>
                  </a:lnTo>
                  <a:lnTo>
                    <a:pt x="131" y="31"/>
                  </a:lnTo>
                  <a:lnTo>
                    <a:pt x="128" y="31"/>
                  </a:lnTo>
                  <a:lnTo>
                    <a:pt x="116" y="25"/>
                  </a:lnTo>
                  <a:lnTo>
                    <a:pt x="113" y="22"/>
                  </a:lnTo>
                  <a:lnTo>
                    <a:pt x="128" y="16"/>
                  </a:lnTo>
                  <a:lnTo>
                    <a:pt x="131" y="13"/>
                  </a:lnTo>
                  <a:lnTo>
                    <a:pt x="137" y="13"/>
                  </a:lnTo>
                  <a:lnTo>
                    <a:pt x="131" y="13"/>
                  </a:lnTo>
                  <a:lnTo>
                    <a:pt x="137" y="6"/>
                  </a:lnTo>
                  <a:lnTo>
                    <a:pt x="146" y="6"/>
                  </a:lnTo>
                  <a:lnTo>
                    <a:pt x="152" y="0"/>
                  </a:lnTo>
                  <a:lnTo>
                    <a:pt x="162" y="6"/>
                  </a:lnTo>
                  <a:lnTo>
                    <a:pt x="168" y="6"/>
                  </a:lnTo>
                  <a:lnTo>
                    <a:pt x="171" y="6"/>
                  </a:lnTo>
                  <a:lnTo>
                    <a:pt x="177" y="6"/>
                  </a:lnTo>
                  <a:lnTo>
                    <a:pt x="177" y="0"/>
                  </a:lnTo>
                  <a:lnTo>
                    <a:pt x="183" y="6"/>
                  </a:lnTo>
                  <a:lnTo>
                    <a:pt x="186" y="13"/>
                  </a:lnTo>
                  <a:lnTo>
                    <a:pt x="183" y="16"/>
                  </a:lnTo>
                  <a:lnTo>
                    <a:pt x="177" y="16"/>
                  </a:lnTo>
                  <a:lnTo>
                    <a:pt x="171" y="16"/>
                  </a:lnTo>
                  <a:lnTo>
                    <a:pt x="177" y="22"/>
                  </a:lnTo>
                  <a:lnTo>
                    <a:pt x="171" y="22"/>
                  </a:lnTo>
                  <a:lnTo>
                    <a:pt x="162" y="22"/>
                  </a:lnTo>
                  <a:lnTo>
                    <a:pt x="155" y="25"/>
                  </a:lnTo>
                  <a:lnTo>
                    <a:pt x="152" y="31"/>
                  </a:lnTo>
                  <a:lnTo>
                    <a:pt x="152" y="37"/>
                  </a:lnTo>
                  <a:lnTo>
                    <a:pt x="146" y="40"/>
                  </a:lnTo>
                  <a:lnTo>
                    <a:pt x="140" y="37"/>
                  </a:lnTo>
                  <a:lnTo>
                    <a:pt x="137" y="37"/>
                  </a:lnTo>
                  <a:lnTo>
                    <a:pt x="137" y="40"/>
                  </a:lnTo>
                  <a:lnTo>
                    <a:pt x="131" y="46"/>
                  </a:lnTo>
                  <a:lnTo>
                    <a:pt x="137" y="52"/>
                  </a:lnTo>
                  <a:lnTo>
                    <a:pt x="140" y="55"/>
                  </a:lnTo>
                  <a:lnTo>
                    <a:pt x="146" y="61"/>
                  </a:lnTo>
                  <a:lnTo>
                    <a:pt x="152" y="68"/>
                  </a:lnTo>
                  <a:lnTo>
                    <a:pt x="155" y="61"/>
                  </a:lnTo>
                  <a:lnTo>
                    <a:pt x="162" y="61"/>
                  </a:lnTo>
                  <a:lnTo>
                    <a:pt x="168" y="61"/>
                  </a:lnTo>
                  <a:lnTo>
                    <a:pt x="177" y="68"/>
                  </a:lnTo>
                  <a:lnTo>
                    <a:pt x="177" y="71"/>
                  </a:lnTo>
                  <a:lnTo>
                    <a:pt x="183" y="77"/>
                  </a:lnTo>
                  <a:lnTo>
                    <a:pt x="186" y="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6" name="Freeform 52"/>
            <p:cNvSpPr>
              <a:spLocks/>
            </p:cNvSpPr>
            <p:nvPr/>
          </p:nvSpPr>
          <p:spPr bwMode="auto">
            <a:xfrm>
              <a:off x="1270954" y="2397126"/>
              <a:ext cx="295275" cy="282575"/>
            </a:xfrm>
            <a:custGeom>
              <a:avLst/>
              <a:gdLst>
                <a:gd name="T0" fmla="*/ 183 w 186"/>
                <a:gd name="T1" fmla="*/ 86 h 178"/>
                <a:gd name="T2" fmla="*/ 177 w 186"/>
                <a:gd name="T3" fmla="*/ 98 h 178"/>
                <a:gd name="T4" fmla="*/ 171 w 186"/>
                <a:gd name="T5" fmla="*/ 116 h 178"/>
                <a:gd name="T6" fmla="*/ 168 w 186"/>
                <a:gd name="T7" fmla="*/ 132 h 178"/>
                <a:gd name="T8" fmla="*/ 168 w 186"/>
                <a:gd name="T9" fmla="*/ 147 h 178"/>
                <a:gd name="T10" fmla="*/ 155 w 186"/>
                <a:gd name="T11" fmla="*/ 156 h 178"/>
                <a:gd name="T12" fmla="*/ 146 w 186"/>
                <a:gd name="T13" fmla="*/ 165 h 178"/>
                <a:gd name="T14" fmla="*/ 122 w 186"/>
                <a:gd name="T15" fmla="*/ 165 h 178"/>
                <a:gd name="T16" fmla="*/ 97 w 186"/>
                <a:gd name="T17" fmla="*/ 165 h 178"/>
                <a:gd name="T18" fmla="*/ 85 w 186"/>
                <a:gd name="T19" fmla="*/ 165 h 178"/>
                <a:gd name="T20" fmla="*/ 76 w 186"/>
                <a:gd name="T21" fmla="*/ 178 h 178"/>
                <a:gd name="T22" fmla="*/ 58 w 186"/>
                <a:gd name="T23" fmla="*/ 178 h 178"/>
                <a:gd name="T24" fmla="*/ 36 w 186"/>
                <a:gd name="T25" fmla="*/ 172 h 178"/>
                <a:gd name="T26" fmla="*/ 27 w 186"/>
                <a:gd name="T27" fmla="*/ 165 h 178"/>
                <a:gd name="T28" fmla="*/ 27 w 186"/>
                <a:gd name="T29" fmla="*/ 165 h 178"/>
                <a:gd name="T30" fmla="*/ 15 w 186"/>
                <a:gd name="T31" fmla="*/ 162 h 178"/>
                <a:gd name="T32" fmla="*/ 15 w 186"/>
                <a:gd name="T33" fmla="*/ 150 h 178"/>
                <a:gd name="T34" fmla="*/ 21 w 186"/>
                <a:gd name="T35" fmla="*/ 150 h 178"/>
                <a:gd name="T36" fmla="*/ 6 w 186"/>
                <a:gd name="T37" fmla="*/ 150 h 178"/>
                <a:gd name="T38" fmla="*/ 12 w 186"/>
                <a:gd name="T39" fmla="*/ 138 h 178"/>
                <a:gd name="T40" fmla="*/ 27 w 186"/>
                <a:gd name="T41" fmla="*/ 138 h 178"/>
                <a:gd name="T42" fmla="*/ 6 w 186"/>
                <a:gd name="T43" fmla="*/ 132 h 178"/>
                <a:gd name="T44" fmla="*/ 15 w 186"/>
                <a:gd name="T45" fmla="*/ 123 h 178"/>
                <a:gd name="T46" fmla="*/ 39 w 186"/>
                <a:gd name="T47" fmla="*/ 116 h 178"/>
                <a:gd name="T48" fmla="*/ 61 w 186"/>
                <a:gd name="T49" fmla="*/ 123 h 178"/>
                <a:gd name="T50" fmla="*/ 58 w 186"/>
                <a:gd name="T51" fmla="*/ 116 h 178"/>
                <a:gd name="T52" fmla="*/ 36 w 186"/>
                <a:gd name="T53" fmla="*/ 116 h 178"/>
                <a:gd name="T54" fmla="*/ 52 w 186"/>
                <a:gd name="T55" fmla="*/ 101 h 178"/>
                <a:gd name="T56" fmla="*/ 76 w 186"/>
                <a:gd name="T57" fmla="*/ 92 h 178"/>
                <a:gd name="T58" fmla="*/ 61 w 186"/>
                <a:gd name="T59" fmla="*/ 86 h 178"/>
                <a:gd name="T60" fmla="*/ 52 w 186"/>
                <a:gd name="T61" fmla="*/ 83 h 178"/>
                <a:gd name="T62" fmla="*/ 52 w 186"/>
                <a:gd name="T63" fmla="*/ 61 h 178"/>
                <a:gd name="T64" fmla="*/ 67 w 186"/>
                <a:gd name="T65" fmla="*/ 52 h 178"/>
                <a:gd name="T66" fmla="*/ 67 w 186"/>
                <a:gd name="T67" fmla="*/ 46 h 178"/>
                <a:gd name="T68" fmla="*/ 67 w 186"/>
                <a:gd name="T69" fmla="*/ 37 h 178"/>
                <a:gd name="T70" fmla="*/ 85 w 186"/>
                <a:gd name="T71" fmla="*/ 31 h 178"/>
                <a:gd name="T72" fmla="*/ 100 w 186"/>
                <a:gd name="T73" fmla="*/ 46 h 178"/>
                <a:gd name="T74" fmla="*/ 116 w 186"/>
                <a:gd name="T75" fmla="*/ 40 h 178"/>
                <a:gd name="T76" fmla="*/ 131 w 186"/>
                <a:gd name="T77" fmla="*/ 31 h 178"/>
                <a:gd name="T78" fmla="*/ 113 w 186"/>
                <a:gd name="T79" fmla="*/ 22 h 178"/>
                <a:gd name="T80" fmla="*/ 137 w 186"/>
                <a:gd name="T81" fmla="*/ 13 h 178"/>
                <a:gd name="T82" fmla="*/ 146 w 186"/>
                <a:gd name="T83" fmla="*/ 6 h 178"/>
                <a:gd name="T84" fmla="*/ 168 w 186"/>
                <a:gd name="T85" fmla="*/ 6 h 178"/>
                <a:gd name="T86" fmla="*/ 177 w 186"/>
                <a:gd name="T87" fmla="*/ 0 h 178"/>
                <a:gd name="T88" fmla="*/ 183 w 186"/>
                <a:gd name="T89" fmla="*/ 16 h 178"/>
                <a:gd name="T90" fmla="*/ 177 w 186"/>
                <a:gd name="T91" fmla="*/ 22 h 178"/>
                <a:gd name="T92" fmla="*/ 155 w 186"/>
                <a:gd name="T93" fmla="*/ 25 h 178"/>
                <a:gd name="T94" fmla="*/ 146 w 186"/>
                <a:gd name="T95" fmla="*/ 40 h 178"/>
                <a:gd name="T96" fmla="*/ 137 w 186"/>
                <a:gd name="T97" fmla="*/ 40 h 178"/>
                <a:gd name="T98" fmla="*/ 140 w 186"/>
                <a:gd name="T99" fmla="*/ 55 h 178"/>
                <a:gd name="T100" fmla="*/ 155 w 186"/>
                <a:gd name="T101" fmla="*/ 61 h 178"/>
                <a:gd name="T102" fmla="*/ 177 w 186"/>
                <a:gd name="T103" fmla="*/ 68 h 178"/>
                <a:gd name="T104" fmla="*/ 186 w 186"/>
                <a:gd name="T105" fmla="*/ 8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" h="178">
                  <a:moveTo>
                    <a:pt x="186" y="86"/>
                  </a:moveTo>
                  <a:lnTo>
                    <a:pt x="183" y="92"/>
                  </a:lnTo>
                  <a:lnTo>
                    <a:pt x="183" y="86"/>
                  </a:lnTo>
                  <a:lnTo>
                    <a:pt x="177" y="86"/>
                  </a:lnTo>
                  <a:lnTo>
                    <a:pt x="183" y="92"/>
                  </a:lnTo>
                  <a:lnTo>
                    <a:pt x="177" y="98"/>
                  </a:lnTo>
                  <a:lnTo>
                    <a:pt x="177" y="101"/>
                  </a:lnTo>
                  <a:lnTo>
                    <a:pt x="177" y="110"/>
                  </a:lnTo>
                  <a:lnTo>
                    <a:pt x="171" y="116"/>
                  </a:lnTo>
                  <a:lnTo>
                    <a:pt x="171" y="123"/>
                  </a:lnTo>
                  <a:lnTo>
                    <a:pt x="171" y="126"/>
                  </a:lnTo>
                  <a:lnTo>
                    <a:pt x="168" y="132"/>
                  </a:lnTo>
                  <a:lnTo>
                    <a:pt x="168" y="138"/>
                  </a:lnTo>
                  <a:lnTo>
                    <a:pt x="168" y="141"/>
                  </a:lnTo>
                  <a:lnTo>
                    <a:pt x="168" y="147"/>
                  </a:lnTo>
                  <a:lnTo>
                    <a:pt x="162" y="147"/>
                  </a:lnTo>
                  <a:lnTo>
                    <a:pt x="162" y="150"/>
                  </a:lnTo>
                  <a:lnTo>
                    <a:pt x="155" y="156"/>
                  </a:lnTo>
                  <a:lnTo>
                    <a:pt x="152" y="156"/>
                  </a:lnTo>
                  <a:lnTo>
                    <a:pt x="152" y="162"/>
                  </a:lnTo>
                  <a:lnTo>
                    <a:pt x="146" y="165"/>
                  </a:lnTo>
                  <a:lnTo>
                    <a:pt x="137" y="172"/>
                  </a:lnTo>
                  <a:lnTo>
                    <a:pt x="131" y="165"/>
                  </a:lnTo>
                  <a:lnTo>
                    <a:pt x="122" y="165"/>
                  </a:lnTo>
                  <a:lnTo>
                    <a:pt x="113" y="165"/>
                  </a:lnTo>
                  <a:lnTo>
                    <a:pt x="100" y="165"/>
                  </a:lnTo>
                  <a:lnTo>
                    <a:pt x="97" y="165"/>
                  </a:lnTo>
                  <a:lnTo>
                    <a:pt x="91" y="172"/>
                  </a:lnTo>
                  <a:lnTo>
                    <a:pt x="85" y="172"/>
                  </a:lnTo>
                  <a:lnTo>
                    <a:pt x="85" y="165"/>
                  </a:lnTo>
                  <a:lnTo>
                    <a:pt x="82" y="172"/>
                  </a:lnTo>
                  <a:lnTo>
                    <a:pt x="76" y="172"/>
                  </a:lnTo>
                  <a:lnTo>
                    <a:pt x="76" y="178"/>
                  </a:lnTo>
                  <a:lnTo>
                    <a:pt x="67" y="178"/>
                  </a:lnTo>
                  <a:lnTo>
                    <a:pt x="61" y="172"/>
                  </a:lnTo>
                  <a:lnTo>
                    <a:pt x="58" y="178"/>
                  </a:lnTo>
                  <a:lnTo>
                    <a:pt x="45" y="178"/>
                  </a:lnTo>
                  <a:lnTo>
                    <a:pt x="39" y="172"/>
                  </a:lnTo>
                  <a:lnTo>
                    <a:pt x="36" y="172"/>
                  </a:lnTo>
                  <a:lnTo>
                    <a:pt x="27" y="178"/>
                  </a:lnTo>
                  <a:lnTo>
                    <a:pt x="27" y="172"/>
                  </a:lnTo>
                  <a:lnTo>
                    <a:pt x="27" y="165"/>
                  </a:lnTo>
                  <a:lnTo>
                    <a:pt x="12" y="172"/>
                  </a:lnTo>
                  <a:lnTo>
                    <a:pt x="15" y="172"/>
                  </a:lnTo>
                  <a:lnTo>
                    <a:pt x="27" y="165"/>
                  </a:lnTo>
                  <a:lnTo>
                    <a:pt x="12" y="165"/>
                  </a:lnTo>
                  <a:lnTo>
                    <a:pt x="21" y="162"/>
                  </a:lnTo>
                  <a:lnTo>
                    <a:pt x="15" y="162"/>
                  </a:lnTo>
                  <a:lnTo>
                    <a:pt x="12" y="162"/>
                  </a:lnTo>
                  <a:lnTo>
                    <a:pt x="12" y="156"/>
                  </a:lnTo>
                  <a:lnTo>
                    <a:pt x="15" y="150"/>
                  </a:lnTo>
                  <a:lnTo>
                    <a:pt x="21" y="150"/>
                  </a:lnTo>
                  <a:lnTo>
                    <a:pt x="27" y="150"/>
                  </a:lnTo>
                  <a:lnTo>
                    <a:pt x="21" y="150"/>
                  </a:lnTo>
                  <a:lnTo>
                    <a:pt x="15" y="150"/>
                  </a:lnTo>
                  <a:lnTo>
                    <a:pt x="12" y="147"/>
                  </a:lnTo>
                  <a:lnTo>
                    <a:pt x="6" y="150"/>
                  </a:lnTo>
                  <a:lnTo>
                    <a:pt x="0" y="147"/>
                  </a:lnTo>
                  <a:lnTo>
                    <a:pt x="6" y="141"/>
                  </a:lnTo>
                  <a:lnTo>
                    <a:pt x="12" y="138"/>
                  </a:lnTo>
                  <a:lnTo>
                    <a:pt x="15" y="138"/>
                  </a:lnTo>
                  <a:lnTo>
                    <a:pt x="21" y="138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2" y="132"/>
                  </a:lnTo>
                  <a:lnTo>
                    <a:pt x="6" y="132"/>
                  </a:lnTo>
                  <a:lnTo>
                    <a:pt x="6" y="126"/>
                  </a:lnTo>
                  <a:lnTo>
                    <a:pt x="12" y="123"/>
                  </a:lnTo>
                  <a:lnTo>
                    <a:pt x="15" y="123"/>
                  </a:lnTo>
                  <a:lnTo>
                    <a:pt x="30" y="123"/>
                  </a:lnTo>
                  <a:lnTo>
                    <a:pt x="30" y="116"/>
                  </a:lnTo>
                  <a:lnTo>
                    <a:pt x="39" y="116"/>
                  </a:lnTo>
                  <a:lnTo>
                    <a:pt x="45" y="116"/>
                  </a:lnTo>
                  <a:lnTo>
                    <a:pt x="52" y="123"/>
                  </a:lnTo>
                  <a:lnTo>
                    <a:pt x="61" y="123"/>
                  </a:lnTo>
                  <a:lnTo>
                    <a:pt x="67" y="123"/>
                  </a:lnTo>
                  <a:lnTo>
                    <a:pt x="61" y="116"/>
                  </a:lnTo>
                  <a:lnTo>
                    <a:pt x="58" y="116"/>
                  </a:lnTo>
                  <a:lnTo>
                    <a:pt x="52" y="116"/>
                  </a:lnTo>
                  <a:lnTo>
                    <a:pt x="45" y="110"/>
                  </a:lnTo>
                  <a:lnTo>
                    <a:pt x="36" y="116"/>
                  </a:lnTo>
                  <a:lnTo>
                    <a:pt x="30" y="110"/>
                  </a:lnTo>
                  <a:lnTo>
                    <a:pt x="39" y="110"/>
                  </a:lnTo>
                  <a:lnTo>
                    <a:pt x="52" y="101"/>
                  </a:lnTo>
                  <a:lnTo>
                    <a:pt x="67" y="98"/>
                  </a:lnTo>
                  <a:lnTo>
                    <a:pt x="70" y="98"/>
                  </a:lnTo>
                  <a:lnTo>
                    <a:pt x="76" y="92"/>
                  </a:lnTo>
                  <a:lnTo>
                    <a:pt x="76" y="86"/>
                  </a:lnTo>
                  <a:lnTo>
                    <a:pt x="70" y="86"/>
                  </a:lnTo>
                  <a:lnTo>
                    <a:pt x="61" y="86"/>
                  </a:lnTo>
                  <a:lnTo>
                    <a:pt x="58" y="92"/>
                  </a:lnTo>
                  <a:lnTo>
                    <a:pt x="58" y="83"/>
                  </a:lnTo>
                  <a:lnTo>
                    <a:pt x="52" y="83"/>
                  </a:lnTo>
                  <a:lnTo>
                    <a:pt x="52" y="77"/>
                  </a:lnTo>
                  <a:lnTo>
                    <a:pt x="45" y="68"/>
                  </a:lnTo>
                  <a:lnTo>
                    <a:pt x="52" y="61"/>
                  </a:lnTo>
                  <a:lnTo>
                    <a:pt x="58" y="61"/>
                  </a:lnTo>
                  <a:lnTo>
                    <a:pt x="61" y="55"/>
                  </a:lnTo>
                  <a:lnTo>
                    <a:pt x="67" y="52"/>
                  </a:lnTo>
                  <a:lnTo>
                    <a:pt x="70" y="52"/>
                  </a:lnTo>
                  <a:lnTo>
                    <a:pt x="67" y="52"/>
                  </a:lnTo>
                  <a:lnTo>
                    <a:pt x="67" y="46"/>
                  </a:lnTo>
                  <a:lnTo>
                    <a:pt x="67" y="40"/>
                  </a:lnTo>
                  <a:lnTo>
                    <a:pt x="61" y="37"/>
                  </a:lnTo>
                  <a:lnTo>
                    <a:pt x="67" y="37"/>
                  </a:lnTo>
                  <a:lnTo>
                    <a:pt x="70" y="25"/>
                  </a:lnTo>
                  <a:lnTo>
                    <a:pt x="82" y="25"/>
                  </a:lnTo>
                  <a:lnTo>
                    <a:pt x="85" y="31"/>
                  </a:lnTo>
                  <a:lnTo>
                    <a:pt x="91" y="37"/>
                  </a:lnTo>
                  <a:lnTo>
                    <a:pt x="91" y="40"/>
                  </a:lnTo>
                  <a:lnTo>
                    <a:pt x="100" y="46"/>
                  </a:lnTo>
                  <a:lnTo>
                    <a:pt x="107" y="52"/>
                  </a:lnTo>
                  <a:lnTo>
                    <a:pt x="116" y="46"/>
                  </a:lnTo>
                  <a:lnTo>
                    <a:pt x="116" y="40"/>
                  </a:lnTo>
                  <a:lnTo>
                    <a:pt x="116" y="37"/>
                  </a:lnTo>
                  <a:lnTo>
                    <a:pt x="128" y="37"/>
                  </a:lnTo>
                  <a:lnTo>
                    <a:pt x="131" y="31"/>
                  </a:lnTo>
                  <a:lnTo>
                    <a:pt x="128" y="31"/>
                  </a:lnTo>
                  <a:lnTo>
                    <a:pt x="116" y="25"/>
                  </a:lnTo>
                  <a:lnTo>
                    <a:pt x="113" y="22"/>
                  </a:lnTo>
                  <a:lnTo>
                    <a:pt x="128" y="16"/>
                  </a:lnTo>
                  <a:lnTo>
                    <a:pt x="131" y="13"/>
                  </a:lnTo>
                  <a:lnTo>
                    <a:pt x="137" y="13"/>
                  </a:lnTo>
                  <a:lnTo>
                    <a:pt x="131" y="13"/>
                  </a:lnTo>
                  <a:lnTo>
                    <a:pt x="137" y="6"/>
                  </a:lnTo>
                  <a:lnTo>
                    <a:pt x="146" y="6"/>
                  </a:lnTo>
                  <a:lnTo>
                    <a:pt x="152" y="0"/>
                  </a:lnTo>
                  <a:lnTo>
                    <a:pt x="162" y="6"/>
                  </a:lnTo>
                  <a:lnTo>
                    <a:pt x="168" y="6"/>
                  </a:lnTo>
                  <a:lnTo>
                    <a:pt x="171" y="6"/>
                  </a:lnTo>
                  <a:lnTo>
                    <a:pt x="177" y="6"/>
                  </a:lnTo>
                  <a:lnTo>
                    <a:pt x="177" y="0"/>
                  </a:lnTo>
                  <a:lnTo>
                    <a:pt x="183" y="6"/>
                  </a:lnTo>
                  <a:lnTo>
                    <a:pt x="186" y="13"/>
                  </a:lnTo>
                  <a:lnTo>
                    <a:pt x="183" y="16"/>
                  </a:lnTo>
                  <a:lnTo>
                    <a:pt x="177" y="16"/>
                  </a:lnTo>
                  <a:lnTo>
                    <a:pt x="171" y="16"/>
                  </a:lnTo>
                  <a:lnTo>
                    <a:pt x="177" y="22"/>
                  </a:lnTo>
                  <a:lnTo>
                    <a:pt x="171" y="22"/>
                  </a:lnTo>
                  <a:lnTo>
                    <a:pt x="162" y="22"/>
                  </a:lnTo>
                  <a:lnTo>
                    <a:pt x="155" y="25"/>
                  </a:lnTo>
                  <a:lnTo>
                    <a:pt x="152" y="31"/>
                  </a:lnTo>
                  <a:lnTo>
                    <a:pt x="152" y="37"/>
                  </a:lnTo>
                  <a:lnTo>
                    <a:pt x="146" y="40"/>
                  </a:lnTo>
                  <a:lnTo>
                    <a:pt x="140" y="37"/>
                  </a:lnTo>
                  <a:lnTo>
                    <a:pt x="137" y="37"/>
                  </a:lnTo>
                  <a:lnTo>
                    <a:pt x="137" y="40"/>
                  </a:lnTo>
                  <a:lnTo>
                    <a:pt x="131" y="46"/>
                  </a:lnTo>
                  <a:lnTo>
                    <a:pt x="137" y="52"/>
                  </a:lnTo>
                  <a:lnTo>
                    <a:pt x="140" y="55"/>
                  </a:lnTo>
                  <a:lnTo>
                    <a:pt x="146" y="61"/>
                  </a:lnTo>
                  <a:lnTo>
                    <a:pt x="152" y="68"/>
                  </a:lnTo>
                  <a:lnTo>
                    <a:pt x="155" y="61"/>
                  </a:lnTo>
                  <a:lnTo>
                    <a:pt x="162" y="61"/>
                  </a:lnTo>
                  <a:lnTo>
                    <a:pt x="168" y="61"/>
                  </a:lnTo>
                  <a:lnTo>
                    <a:pt x="177" y="68"/>
                  </a:lnTo>
                  <a:lnTo>
                    <a:pt x="177" y="71"/>
                  </a:lnTo>
                  <a:lnTo>
                    <a:pt x="183" y="77"/>
                  </a:lnTo>
                  <a:lnTo>
                    <a:pt x="186" y="86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7" name="Freeform 53"/>
            <p:cNvSpPr>
              <a:spLocks/>
            </p:cNvSpPr>
            <p:nvPr/>
          </p:nvSpPr>
          <p:spPr bwMode="auto">
            <a:xfrm>
              <a:off x="1478916" y="2422526"/>
              <a:ext cx="134938" cy="111125"/>
            </a:xfrm>
            <a:custGeom>
              <a:avLst/>
              <a:gdLst>
                <a:gd name="T0" fmla="*/ 46 w 85"/>
                <a:gd name="T1" fmla="*/ 6 h 70"/>
                <a:gd name="T2" fmla="*/ 40 w 85"/>
                <a:gd name="T3" fmla="*/ 6 h 70"/>
                <a:gd name="T4" fmla="*/ 31 w 85"/>
                <a:gd name="T5" fmla="*/ 6 h 70"/>
                <a:gd name="T6" fmla="*/ 24 w 85"/>
                <a:gd name="T7" fmla="*/ 12 h 70"/>
                <a:gd name="T8" fmla="*/ 18 w 85"/>
                <a:gd name="T9" fmla="*/ 15 h 70"/>
                <a:gd name="T10" fmla="*/ 18 w 85"/>
                <a:gd name="T11" fmla="*/ 21 h 70"/>
                <a:gd name="T12" fmla="*/ 15 w 85"/>
                <a:gd name="T13" fmla="*/ 24 h 70"/>
                <a:gd name="T14" fmla="*/ 9 w 85"/>
                <a:gd name="T15" fmla="*/ 21 h 70"/>
                <a:gd name="T16" fmla="*/ 3 w 85"/>
                <a:gd name="T17" fmla="*/ 21 h 70"/>
                <a:gd name="T18" fmla="*/ 3 w 85"/>
                <a:gd name="T19" fmla="*/ 24 h 70"/>
                <a:gd name="T20" fmla="*/ 0 w 85"/>
                <a:gd name="T21" fmla="*/ 30 h 70"/>
                <a:gd name="T22" fmla="*/ 3 w 85"/>
                <a:gd name="T23" fmla="*/ 36 h 70"/>
                <a:gd name="T24" fmla="*/ 9 w 85"/>
                <a:gd name="T25" fmla="*/ 39 h 70"/>
                <a:gd name="T26" fmla="*/ 15 w 85"/>
                <a:gd name="T27" fmla="*/ 45 h 70"/>
                <a:gd name="T28" fmla="*/ 18 w 85"/>
                <a:gd name="T29" fmla="*/ 52 h 70"/>
                <a:gd name="T30" fmla="*/ 24 w 85"/>
                <a:gd name="T31" fmla="*/ 45 h 70"/>
                <a:gd name="T32" fmla="*/ 31 w 85"/>
                <a:gd name="T33" fmla="*/ 45 h 70"/>
                <a:gd name="T34" fmla="*/ 34 w 85"/>
                <a:gd name="T35" fmla="*/ 45 h 70"/>
                <a:gd name="T36" fmla="*/ 46 w 85"/>
                <a:gd name="T37" fmla="*/ 52 h 70"/>
                <a:gd name="T38" fmla="*/ 46 w 85"/>
                <a:gd name="T39" fmla="*/ 55 h 70"/>
                <a:gd name="T40" fmla="*/ 49 w 85"/>
                <a:gd name="T41" fmla="*/ 61 h 70"/>
                <a:gd name="T42" fmla="*/ 55 w 85"/>
                <a:gd name="T43" fmla="*/ 70 h 70"/>
                <a:gd name="T44" fmla="*/ 61 w 85"/>
                <a:gd name="T45" fmla="*/ 67 h 70"/>
                <a:gd name="T46" fmla="*/ 64 w 85"/>
                <a:gd name="T47" fmla="*/ 61 h 70"/>
                <a:gd name="T48" fmla="*/ 70 w 85"/>
                <a:gd name="T49" fmla="*/ 61 h 70"/>
                <a:gd name="T50" fmla="*/ 73 w 85"/>
                <a:gd name="T51" fmla="*/ 61 h 70"/>
                <a:gd name="T52" fmla="*/ 73 w 85"/>
                <a:gd name="T53" fmla="*/ 52 h 70"/>
                <a:gd name="T54" fmla="*/ 79 w 85"/>
                <a:gd name="T55" fmla="*/ 45 h 70"/>
                <a:gd name="T56" fmla="*/ 79 w 85"/>
                <a:gd name="T57" fmla="*/ 52 h 70"/>
                <a:gd name="T58" fmla="*/ 79 w 85"/>
                <a:gd name="T59" fmla="*/ 55 h 70"/>
                <a:gd name="T60" fmla="*/ 85 w 85"/>
                <a:gd name="T61" fmla="*/ 55 h 70"/>
                <a:gd name="T62" fmla="*/ 85 w 85"/>
                <a:gd name="T63" fmla="*/ 52 h 70"/>
                <a:gd name="T64" fmla="*/ 85 w 85"/>
                <a:gd name="T65" fmla="*/ 45 h 70"/>
                <a:gd name="T66" fmla="*/ 79 w 85"/>
                <a:gd name="T67" fmla="*/ 39 h 70"/>
                <a:gd name="T68" fmla="*/ 73 w 85"/>
                <a:gd name="T69" fmla="*/ 45 h 70"/>
                <a:gd name="T70" fmla="*/ 70 w 85"/>
                <a:gd name="T71" fmla="*/ 39 h 70"/>
                <a:gd name="T72" fmla="*/ 73 w 85"/>
                <a:gd name="T73" fmla="*/ 36 h 70"/>
                <a:gd name="T74" fmla="*/ 79 w 85"/>
                <a:gd name="T75" fmla="*/ 36 h 70"/>
                <a:gd name="T76" fmla="*/ 79 w 85"/>
                <a:gd name="T77" fmla="*/ 30 h 70"/>
                <a:gd name="T78" fmla="*/ 79 w 85"/>
                <a:gd name="T79" fmla="*/ 24 h 70"/>
                <a:gd name="T80" fmla="*/ 73 w 85"/>
                <a:gd name="T81" fmla="*/ 15 h 70"/>
                <a:gd name="T82" fmla="*/ 73 w 85"/>
                <a:gd name="T83" fmla="*/ 12 h 70"/>
                <a:gd name="T84" fmla="*/ 73 w 85"/>
                <a:gd name="T85" fmla="*/ 6 h 70"/>
                <a:gd name="T86" fmla="*/ 70 w 85"/>
                <a:gd name="T87" fmla="*/ 6 h 70"/>
                <a:gd name="T88" fmla="*/ 64 w 85"/>
                <a:gd name="T89" fmla="*/ 6 h 70"/>
                <a:gd name="T90" fmla="*/ 61 w 85"/>
                <a:gd name="T91" fmla="*/ 6 h 70"/>
                <a:gd name="T92" fmla="*/ 61 w 85"/>
                <a:gd name="T93" fmla="*/ 0 h 70"/>
                <a:gd name="T94" fmla="*/ 55 w 85"/>
                <a:gd name="T95" fmla="*/ 0 h 70"/>
                <a:gd name="T96" fmla="*/ 49 w 85"/>
                <a:gd name="T97" fmla="*/ 6 h 70"/>
                <a:gd name="T98" fmla="*/ 46 w 85"/>
                <a:gd name="T99" fmla="*/ 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5" h="70">
                  <a:moveTo>
                    <a:pt x="46" y="6"/>
                  </a:moveTo>
                  <a:lnTo>
                    <a:pt x="40" y="6"/>
                  </a:lnTo>
                  <a:lnTo>
                    <a:pt x="31" y="6"/>
                  </a:lnTo>
                  <a:lnTo>
                    <a:pt x="24" y="12"/>
                  </a:lnTo>
                  <a:lnTo>
                    <a:pt x="18" y="15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9" y="21"/>
                  </a:lnTo>
                  <a:lnTo>
                    <a:pt x="3" y="21"/>
                  </a:lnTo>
                  <a:lnTo>
                    <a:pt x="3" y="24"/>
                  </a:lnTo>
                  <a:lnTo>
                    <a:pt x="0" y="30"/>
                  </a:lnTo>
                  <a:lnTo>
                    <a:pt x="3" y="36"/>
                  </a:lnTo>
                  <a:lnTo>
                    <a:pt x="9" y="39"/>
                  </a:lnTo>
                  <a:lnTo>
                    <a:pt x="15" y="45"/>
                  </a:lnTo>
                  <a:lnTo>
                    <a:pt x="18" y="52"/>
                  </a:lnTo>
                  <a:lnTo>
                    <a:pt x="24" y="45"/>
                  </a:lnTo>
                  <a:lnTo>
                    <a:pt x="31" y="45"/>
                  </a:lnTo>
                  <a:lnTo>
                    <a:pt x="34" y="45"/>
                  </a:lnTo>
                  <a:lnTo>
                    <a:pt x="46" y="52"/>
                  </a:lnTo>
                  <a:lnTo>
                    <a:pt x="46" y="55"/>
                  </a:lnTo>
                  <a:lnTo>
                    <a:pt x="49" y="61"/>
                  </a:lnTo>
                  <a:lnTo>
                    <a:pt x="55" y="70"/>
                  </a:lnTo>
                  <a:lnTo>
                    <a:pt x="61" y="67"/>
                  </a:lnTo>
                  <a:lnTo>
                    <a:pt x="64" y="61"/>
                  </a:lnTo>
                  <a:lnTo>
                    <a:pt x="70" y="61"/>
                  </a:lnTo>
                  <a:lnTo>
                    <a:pt x="73" y="61"/>
                  </a:lnTo>
                  <a:lnTo>
                    <a:pt x="73" y="52"/>
                  </a:lnTo>
                  <a:lnTo>
                    <a:pt x="79" y="45"/>
                  </a:lnTo>
                  <a:lnTo>
                    <a:pt x="79" y="52"/>
                  </a:lnTo>
                  <a:lnTo>
                    <a:pt x="79" y="55"/>
                  </a:lnTo>
                  <a:lnTo>
                    <a:pt x="85" y="55"/>
                  </a:lnTo>
                  <a:lnTo>
                    <a:pt x="85" y="52"/>
                  </a:lnTo>
                  <a:lnTo>
                    <a:pt x="85" y="45"/>
                  </a:lnTo>
                  <a:lnTo>
                    <a:pt x="79" y="39"/>
                  </a:lnTo>
                  <a:lnTo>
                    <a:pt x="73" y="45"/>
                  </a:lnTo>
                  <a:lnTo>
                    <a:pt x="70" y="39"/>
                  </a:lnTo>
                  <a:lnTo>
                    <a:pt x="73" y="36"/>
                  </a:lnTo>
                  <a:lnTo>
                    <a:pt x="79" y="36"/>
                  </a:lnTo>
                  <a:lnTo>
                    <a:pt x="79" y="30"/>
                  </a:lnTo>
                  <a:lnTo>
                    <a:pt x="79" y="24"/>
                  </a:lnTo>
                  <a:lnTo>
                    <a:pt x="73" y="15"/>
                  </a:lnTo>
                  <a:lnTo>
                    <a:pt x="73" y="12"/>
                  </a:lnTo>
                  <a:lnTo>
                    <a:pt x="73" y="6"/>
                  </a:lnTo>
                  <a:lnTo>
                    <a:pt x="70" y="6"/>
                  </a:lnTo>
                  <a:lnTo>
                    <a:pt x="64" y="6"/>
                  </a:lnTo>
                  <a:lnTo>
                    <a:pt x="61" y="6"/>
                  </a:lnTo>
                  <a:lnTo>
                    <a:pt x="61" y="0"/>
                  </a:lnTo>
                  <a:lnTo>
                    <a:pt x="55" y="0"/>
                  </a:lnTo>
                  <a:lnTo>
                    <a:pt x="49" y="6"/>
                  </a:lnTo>
                  <a:lnTo>
                    <a:pt x="46" y="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58" name="Freeform 54"/>
            <p:cNvSpPr>
              <a:spLocks/>
            </p:cNvSpPr>
            <p:nvPr/>
          </p:nvSpPr>
          <p:spPr bwMode="auto">
            <a:xfrm>
              <a:off x="1478916" y="2422526"/>
              <a:ext cx="134938" cy="111125"/>
            </a:xfrm>
            <a:custGeom>
              <a:avLst/>
              <a:gdLst>
                <a:gd name="T0" fmla="*/ 46 w 85"/>
                <a:gd name="T1" fmla="*/ 6 h 70"/>
                <a:gd name="T2" fmla="*/ 40 w 85"/>
                <a:gd name="T3" fmla="*/ 6 h 70"/>
                <a:gd name="T4" fmla="*/ 31 w 85"/>
                <a:gd name="T5" fmla="*/ 6 h 70"/>
                <a:gd name="T6" fmla="*/ 24 w 85"/>
                <a:gd name="T7" fmla="*/ 12 h 70"/>
                <a:gd name="T8" fmla="*/ 18 w 85"/>
                <a:gd name="T9" fmla="*/ 15 h 70"/>
                <a:gd name="T10" fmla="*/ 18 w 85"/>
                <a:gd name="T11" fmla="*/ 21 h 70"/>
                <a:gd name="T12" fmla="*/ 15 w 85"/>
                <a:gd name="T13" fmla="*/ 24 h 70"/>
                <a:gd name="T14" fmla="*/ 9 w 85"/>
                <a:gd name="T15" fmla="*/ 21 h 70"/>
                <a:gd name="T16" fmla="*/ 3 w 85"/>
                <a:gd name="T17" fmla="*/ 21 h 70"/>
                <a:gd name="T18" fmla="*/ 3 w 85"/>
                <a:gd name="T19" fmla="*/ 24 h 70"/>
                <a:gd name="T20" fmla="*/ 0 w 85"/>
                <a:gd name="T21" fmla="*/ 30 h 70"/>
                <a:gd name="T22" fmla="*/ 3 w 85"/>
                <a:gd name="T23" fmla="*/ 36 h 70"/>
                <a:gd name="T24" fmla="*/ 9 w 85"/>
                <a:gd name="T25" fmla="*/ 39 h 70"/>
                <a:gd name="T26" fmla="*/ 15 w 85"/>
                <a:gd name="T27" fmla="*/ 45 h 70"/>
                <a:gd name="T28" fmla="*/ 18 w 85"/>
                <a:gd name="T29" fmla="*/ 52 h 70"/>
                <a:gd name="T30" fmla="*/ 24 w 85"/>
                <a:gd name="T31" fmla="*/ 45 h 70"/>
                <a:gd name="T32" fmla="*/ 31 w 85"/>
                <a:gd name="T33" fmla="*/ 45 h 70"/>
                <a:gd name="T34" fmla="*/ 34 w 85"/>
                <a:gd name="T35" fmla="*/ 45 h 70"/>
                <a:gd name="T36" fmla="*/ 46 w 85"/>
                <a:gd name="T37" fmla="*/ 52 h 70"/>
                <a:gd name="T38" fmla="*/ 46 w 85"/>
                <a:gd name="T39" fmla="*/ 55 h 70"/>
                <a:gd name="T40" fmla="*/ 49 w 85"/>
                <a:gd name="T41" fmla="*/ 61 h 70"/>
                <a:gd name="T42" fmla="*/ 55 w 85"/>
                <a:gd name="T43" fmla="*/ 70 h 70"/>
                <a:gd name="T44" fmla="*/ 61 w 85"/>
                <a:gd name="T45" fmla="*/ 67 h 70"/>
                <a:gd name="T46" fmla="*/ 64 w 85"/>
                <a:gd name="T47" fmla="*/ 61 h 70"/>
                <a:gd name="T48" fmla="*/ 70 w 85"/>
                <a:gd name="T49" fmla="*/ 61 h 70"/>
                <a:gd name="T50" fmla="*/ 73 w 85"/>
                <a:gd name="T51" fmla="*/ 61 h 70"/>
                <a:gd name="T52" fmla="*/ 73 w 85"/>
                <a:gd name="T53" fmla="*/ 52 h 70"/>
                <a:gd name="T54" fmla="*/ 79 w 85"/>
                <a:gd name="T55" fmla="*/ 45 h 70"/>
                <a:gd name="T56" fmla="*/ 79 w 85"/>
                <a:gd name="T57" fmla="*/ 52 h 70"/>
                <a:gd name="T58" fmla="*/ 79 w 85"/>
                <a:gd name="T59" fmla="*/ 55 h 70"/>
                <a:gd name="T60" fmla="*/ 85 w 85"/>
                <a:gd name="T61" fmla="*/ 55 h 70"/>
                <a:gd name="T62" fmla="*/ 85 w 85"/>
                <a:gd name="T63" fmla="*/ 52 h 70"/>
                <a:gd name="T64" fmla="*/ 85 w 85"/>
                <a:gd name="T65" fmla="*/ 45 h 70"/>
                <a:gd name="T66" fmla="*/ 79 w 85"/>
                <a:gd name="T67" fmla="*/ 39 h 70"/>
                <a:gd name="T68" fmla="*/ 73 w 85"/>
                <a:gd name="T69" fmla="*/ 45 h 70"/>
                <a:gd name="T70" fmla="*/ 70 w 85"/>
                <a:gd name="T71" fmla="*/ 39 h 70"/>
                <a:gd name="T72" fmla="*/ 73 w 85"/>
                <a:gd name="T73" fmla="*/ 36 h 70"/>
                <a:gd name="T74" fmla="*/ 79 w 85"/>
                <a:gd name="T75" fmla="*/ 36 h 70"/>
                <a:gd name="T76" fmla="*/ 79 w 85"/>
                <a:gd name="T77" fmla="*/ 30 h 70"/>
                <a:gd name="T78" fmla="*/ 79 w 85"/>
                <a:gd name="T79" fmla="*/ 24 h 70"/>
                <a:gd name="T80" fmla="*/ 73 w 85"/>
                <a:gd name="T81" fmla="*/ 15 h 70"/>
                <a:gd name="T82" fmla="*/ 73 w 85"/>
                <a:gd name="T83" fmla="*/ 12 h 70"/>
                <a:gd name="T84" fmla="*/ 73 w 85"/>
                <a:gd name="T85" fmla="*/ 6 h 70"/>
                <a:gd name="T86" fmla="*/ 70 w 85"/>
                <a:gd name="T87" fmla="*/ 6 h 70"/>
                <a:gd name="T88" fmla="*/ 64 w 85"/>
                <a:gd name="T89" fmla="*/ 6 h 70"/>
                <a:gd name="T90" fmla="*/ 61 w 85"/>
                <a:gd name="T91" fmla="*/ 6 h 70"/>
                <a:gd name="T92" fmla="*/ 61 w 85"/>
                <a:gd name="T93" fmla="*/ 0 h 70"/>
                <a:gd name="T94" fmla="*/ 55 w 85"/>
                <a:gd name="T95" fmla="*/ 0 h 70"/>
                <a:gd name="T96" fmla="*/ 49 w 85"/>
                <a:gd name="T97" fmla="*/ 6 h 70"/>
                <a:gd name="T98" fmla="*/ 46 w 85"/>
                <a:gd name="T99" fmla="*/ 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5" h="70">
                  <a:moveTo>
                    <a:pt x="46" y="6"/>
                  </a:moveTo>
                  <a:lnTo>
                    <a:pt x="40" y="6"/>
                  </a:lnTo>
                  <a:lnTo>
                    <a:pt x="31" y="6"/>
                  </a:lnTo>
                  <a:lnTo>
                    <a:pt x="24" y="12"/>
                  </a:lnTo>
                  <a:lnTo>
                    <a:pt x="18" y="15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9" y="21"/>
                  </a:lnTo>
                  <a:lnTo>
                    <a:pt x="3" y="21"/>
                  </a:lnTo>
                  <a:lnTo>
                    <a:pt x="3" y="24"/>
                  </a:lnTo>
                  <a:lnTo>
                    <a:pt x="0" y="30"/>
                  </a:lnTo>
                  <a:lnTo>
                    <a:pt x="3" y="36"/>
                  </a:lnTo>
                  <a:lnTo>
                    <a:pt x="9" y="39"/>
                  </a:lnTo>
                  <a:lnTo>
                    <a:pt x="15" y="45"/>
                  </a:lnTo>
                  <a:lnTo>
                    <a:pt x="18" y="52"/>
                  </a:lnTo>
                  <a:lnTo>
                    <a:pt x="24" y="45"/>
                  </a:lnTo>
                  <a:lnTo>
                    <a:pt x="31" y="45"/>
                  </a:lnTo>
                  <a:lnTo>
                    <a:pt x="34" y="45"/>
                  </a:lnTo>
                  <a:lnTo>
                    <a:pt x="46" y="52"/>
                  </a:lnTo>
                  <a:lnTo>
                    <a:pt x="46" y="55"/>
                  </a:lnTo>
                  <a:lnTo>
                    <a:pt x="49" y="61"/>
                  </a:lnTo>
                  <a:lnTo>
                    <a:pt x="55" y="70"/>
                  </a:lnTo>
                  <a:lnTo>
                    <a:pt x="61" y="67"/>
                  </a:lnTo>
                  <a:lnTo>
                    <a:pt x="64" y="61"/>
                  </a:lnTo>
                  <a:lnTo>
                    <a:pt x="70" y="61"/>
                  </a:lnTo>
                  <a:lnTo>
                    <a:pt x="73" y="61"/>
                  </a:lnTo>
                  <a:lnTo>
                    <a:pt x="73" y="52"/>
                  </a:lnTo>
                  <a:lnTo>
                    <a:pt x="79" y="45"/>
                  </a:lnTo>
                  <a:lnTo>
                    <a:pt x="79" y="52"/>
                  </a:lnTo>
                  <a:lnTo>
                    <a:pt x="79" y="55"/>
                  </a:lnTo>
                  <a:lnTo>
                    <a:pt x="85" y="55"/>
                  </a:lnTo>
                  <a:lnTo>
                    <a:pt x="85" y="52"/>
                  </a:lnTo>
                  <a:lnTo>
                    <a:pt x="85" y="45"/>
                  </a:lnTo>
                  <a:lnTo>
                    <a:pt x="79" y="39"/>
                  </a:lnTo>
                  <a:lnTo>
                    <a:pt x="73" y="45"/>
                  </a:lnTo>
                  <a:lnTo>
                    <a:pt x="70" y="39"/>
                  </a:lnTo>
                  <a:lnTo>
                    <a:pt x="73" y="36"/>
                  </a:lnTo>
                  <a:lnTo>
                    <a:pt x="79" y="36"/>
                  </a:lnTo>
                  <a:lnTo>
                    <a:pt x="79" y="30"/>
                  </a:lnTo>
                  <a:lnTo>
                    <a:pt x="79" y="24"/>
                  </a:lnTo>
                  <a:lnTo>
                    <a:pt x="73" y="15"/>
                  </a:lnTo>
                  <a:lnTo>
                    <a:pt x="73" y="12"/>
                  </a:lnTo>
                  <a:lnTo>
                    <a:pt x="73" y="6"/>
                  </a:lnTo>
                  <a:lnTo>
                    <a:pt x="70" y="6"/>
                  </a:lnTo>
                  <a:lnTo>
                    <a:pt x="64" y="6"/>
                  </a:lnTo>
                  <a:lnTo>
                    <a:pt x="61" y="6"/>
                  </a:lnTo>
                  <a:lnTo>
                    <a:pt x="61" y="0"/>
                  </a:lnTo>
                  <a:lnTo>
                    <a:pt x="55" y="0"/>
                  </a:lnTo>
                  <a:lnTo>
                    <a:pt x="49" y="6"/>
                  </a:lnTo>
                  <a:lnTo>
                    <a:pt x="46" y="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29" name="Freeform 61"/>
            <p:cNvSpPr>
              <a:spLocks/>
            </p:cNvSpPr>
            <p:nvPr/>
          </p:nvSpPr>
          <p:spPr bwMode="auto">
            <a:xfrm>
              <a:off x="1624966" y="2606676"/>
              <a:ext cx="23813" cy="19050"/>
            </a:xfrm>
            <a:custGeom>
              <a:avLst/>
              <a:gdLst>
                <a:gd name="T0" fmla="*/ 9 w 15"/>
                <a:gd name="T1" fmla="*/ 12 h 12"/>
                <a:gd name="T2" fmla="*/ 3 w 15"/>
                <a:gd name="T3" fmla="*/ 12 h 12"/>
                <a:gd name="T4" fmla="*/ 0 w 15"/>
                <a:gd name="T5" fmla="*/ 12 h 12"/>
                <a:gd name="T6" fmla="*/ 0 w 15"/>
                <a:gd name="T7" fmla="*/ 0 h 12"/>
                <a:gd name="T8" fmla="*/ 3 w 15"/>
                <a:gd name="T9" fmla="*/ 0 h 12"/>
                <a:gd name="T10" fmla="*/ 9 w 15"/>
                <a:gd name="T11" fmla="*/ 0 h 12"/>
                <a:gd name="T12" fmla="*/ 15 w 15"/>
                <a:gd name="T13" fmla="*/ 6 h 12"/>
                <a:gd name="T14" fmla="*/ 9 w 1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2">
                  <a:moveTo>
                    <a:pt x="9" y="12"/>
                  </a:moveTo>
                  <a:lnTo>
                    <a:pt x="3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3" y="0"/>
                  </a:lnTo>
                  <a:lnTo>
                    <a:pt x="9" y="0"/>
                  </a:lnTo>
                  <a:lnTo>
                    <a:pt x="15" y="6"/>
                  </a:lnTo>
                  <a:lnTo>
                    <a:pt x="9" y="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0" name="Freeform 62"/>
            <p:cNvSpPr>
              <a:spLocks/>
            </p:cNvSpPr>
            <p:nvPr/>
          </p:nvSpPr>
          <p:spPr bwMode="auto">
            <a:xfrm>
              <a:off x="1624966" y="2606676"/>
              <a:ext cx="23813" cy="19050"/>
            </a:xfrm>
            <a:custGeom>
              <a:avLst/>
              <a:gdLst>
                <a:gd name="T0" fmla="*/ 9 w 15"/>
                <a:gd name="T1" fmla="*/ 12 h 12"/>
                <a:gd name="T2" fmla="*/ 3 w 15"/>
                <a:gd name="T3" fmla="*/ 12 h 12"/>
                <a:gd name="T4" fmla="*/ 0 w 15"/>
                <a:gd name="T5" fmla="*/ 12 h 12"/>
                <a:gd name="T6" fmla="*/ 0 w 15"/>
                <a:gd name="T7" fmla="*/ 0 h 12"/>
                <a:gd name="T8" fmla="*/ 3 w 15"/>
                <a:gd name="T9" fmla="*/ 0 h 12"/>
                <a:gd name="T10" fmla="*/ 9 w 15"/>
                <a:gd name="T11" fmla="*/ 0 h 12"/>
                <a:gd name="T12" fmla="*/ 15 w 15"/>
                <a:gd name="T13" fmla="*/ 6 h 12"/>
                <a:gd name="T14" fmla="*/ 9 w 1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2">
                  <a:moveTo>
                    <a:pt x="9" y="12"/>
                  </a:moveTo>
                  <a:lnTo>
                    <a:pt x="3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3" y="0"/>
                  </a:lnTo>
                  <a:lnTo>
                    <a:pt x="9" y="0"/>
                  </a:lnTo>
                  <a:lnTo>
                    <a:pt x="15" y="6"/>
                  </a:lnTo>
                  <a:lnTo>
                    <a:pt x="9" y="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1" name="Freeform 63"/>
            <p:cNvSpPr>
              <a:spLocks/>
            </p:cNvSpPr>
            <p:nvPr/>
          </p:nvSpPr>
          <p:spPr bwMode="auto">
            <a:xfrm>
              <a:off x="1707516" y="2878138"/>
              <a:ext cx="23813" cy="9525"/>
            </a:xfrm>
            <a:custGeom>
              <a:avLst/>
              <a:gdLst>
                <a:gd name="T0" fmla="*/ 0 w 15"/>
                <a:gd name="T1" fmla="*/ 0 h 6"/>
                <a:gd name="T2" fmla="*/ 9 w 15"/>
                <a:gd name="T3" fmla="*/ 0 h 6"/>
                <a:gd name="T4" fmla="*/ 15 w 15"/>
                <a:gd name="T5" fmla="*/ 0 h 6"/>
                <a:gd name="T6" fmla="*/ 15 w 15"/>
                <a:gd name="T7" fmla="*/ 6 h 6"/>
                <a:gd name="T8" fmla="*/ 9 w 15"/>
                <a:gd name="T9" fmla="*/ 6 h 6"/>
                <a:gd name="T10" fmla="*/ 6 w 15"/>
                <a:gd name="T11" fmla="*/ 6 h 6"/>
                <a:gd name="T12" fmla="*/ 0 w 15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lnTo>
                    <a:pt x="9" y="0"/>
                  </a:lnTo>
                  <a:lnTo>
                    <a:pt x="15" y="0"/>
                  </a:lnTo>
                  <a:lnTo>
                    <a:pt x="15" y="6"/>
                  </a:lnTo>
                  <a:lnTo>
                    <a:pt x="9" y="6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2" name="Freeform 64"/>
            <p:cNvSpPr>
              <a:spLocks/>
            </p:cNvSpPr>
            <p:nvPr/>
          </p:nvSpPr>
          <p:spPr bwMode="auto">
            <a:xfrm>
              <a:off x="1707516" y="2878138"/>
              <a:ext cx="23813" cy="9525"/>
            </a:xfrm>
            <a:custGeom>
              <a:avLst/>
              <a:gdLst>
                <a:gd name="T0" fmla="*/ 0 w 15"/>
                <a:gd name="T1" fmla="*/ 0 h 6"/>
                <a:gd name="T2" fmla="*/ 9 w 15"/>
                <a:gd name="T3" fmla="*/ 0 h 6"/>
                <a:gd name="T4" fmla="*/ 15 w 15"/>
                <a:gd name="T5" fmla="*/ 0 h 6"/>
                <a:gd name="T6" fmla="*/ 15 w 15"/>
                <a:gd name="T7" fmla="*/ 6 h 6"/>
                <a:gd name="T8" fmla="*/ 9 w 15"/>
                <a:gd name="T9" fmla="*/ 6 h 6"/>
                <a:gd name="T10" fmla="*/ 6 w 15"/>
                <a:gd name="T11" fmla="*/ 6 h 6"/>
                <a:gd name="T12" fmla="*/ 0 w 15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lnTo>
                    <a:pt x="9" y="0"/>
                  </a:lnTo>
                  <a:lnTo>
                    <a:pt x="15" y="0"/>
                  </a:lnTo>
                  <a:lnTo>
                    <a:pt x="15" y="6"/>
                  </a:lnTo>
                  <a:lnTo>
                    <a:pt x="9" y="6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3" name="Freeform 65"/>
            <p:cNvSpPr>
              <a:spLocks/>
            </p:cNvSpPr>
            <p:nvPr/>
          </p:nvSpPr>
          <p:spPr bwMode="auto">
            <a:xfrm>
              <a:off x="1851979" y="2154238"/>
              <a:ext cx="19050" cy="25400"/>
            </a:xfrm>
            <a:custGeom>
              <a:avLst/>
              <a:gdLst>
                <a:gd name="T0" fmla="*/ 12 w 12"/>
                <a:gd name="T1" fmla="*/ 16 h 16"/>
                <a:gd name="T2" fmla="*/ 6 w 12"/>
                <a:gd name="T3" fmla="*/ 10 h 16"/>
                <a:gd name="T4" fmla="*/ 0 w 12"/>
                <a:gd name="T5" fmla="*/ 7 h 16"/>
                <a:gd name="T6" fmla="*/ 6 w 12"/>
                <a:gd name="T7" fmla="*/ 7 h 16"/>
                <a:gd name="T8" fmla="*/ 12 w 12"/>
                <a:gd name="T9" fmla="*/ 0 h 16"/>
                <a:gd name="T10" fmla="*/ 12 w 12"/>
                <a:gd name="T11" fmla="*/ 7 h 16"/>
                <a:gd name="T12" fmla="*/ 12 w 12"/>
                <a:gd name="T13" fmla="*/ 10 h 16"/>
                <a:gd name="T14" fmla="*/ 12 w 1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6">
                  <a:moveTo>
                    <a:pt x="12" y="16"/>
                  </a:moveTo>
                  <a:lnTo>
                    <a:pt x="6" y="10"/>
                  </a:lnTo>
                  <a:lnTo>
                    <a:pt x="0" y="7"/>
                  </a:lnTo>
                  <a:lnTo>
                    <a:pt x="6" y="7"/>
                  </a:lnTo>
                  <a:lnTo>
                    <a:pt x="12" y="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4" name="Freeform 66"/>
            <p:cNvSpPr>
              <a:spLocks/>
            </p:cNvSpPr>
            <p:nvPr/>
          </p:nvSpPr>
          <p:spPr bwMode="auto">
            <a:xfrm>
              <a:off x="1851979" y="2154238"/>
              <a:ext cx="19050" cy="25400"/>
            </a:xfrm>
            <a:custGeom>
              <a:avLst/>
              <a:gdLst>
                <a:gd name="T0" fmla="*/ 12 w 12"/>
                <a:gd name="T1" fmla="*/ 16 h 16"/>
                <a:gd name="T2" fmla="*/ 6 w 12"/>
                <a:gd name="T3" fmla="*/ 10 h 16"/>
                <a:gd name="T4" fmla="*/ 0 w 12"/>
                <a:gd name="T5" fmla="*/ 7 h 16"/>
                <a:gd name="T6" fmla="*/ 6 w 12"/>
                <a:gd name="T7" fmla="*/ 7 h 16"/>
                <a:gd name="T8" fmla="*/ 12 w 12"/>
                <a:gd name="T9" fmla="*/ 0 h 16"/>
                <a:gd name="T10" fmla="*/ 12 w 12"/>
                <a:gd name="T11" fmla="*/ 7 h 16"/>
                <a:gd name="T12" fmla="*/ 12 w 12"/>
                <a:gd name="T13" fmla="*/ 10 h 16"/>
                <a:gd name="T14" fmla="*/ 12 w 1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6">
                  <a:moveTo>
                    <a:pt x="12" y="16"/>
                  </a:moveTo>
                  <a:lnTo>
                    <a:pt x="6" y="10"/>
                  </a:lnTo>
                  <a:lnTo>
                    <a:pt x="0" y="7"/>
                  </a:lnTo>
                  <a:lnTo>
                    <a:pt x="6" y="7"/>
                  </a:lnTo>
                  <a:lnTo>
                    <a:pt x="12" y="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7" name="Freeform 69"/>
            <p:cNvSpPr>
              <a:spLocks/>
            </p:cNvSpPr>
            <p:nvPr/>
          </p:nvSpPr>
          <p:spPr bwMode="auto">
            <a:xfrm>
              <a:off x="1653541" y="2165351"/>
              <a:ext cx="58738" cy="52388"/>
            </a:xfrm>
            <a:custGeom>
              <a:avLst/>
              <a:gdLst>
                <a:gd name="T0" fmla="*/ 0 w 37"/>
                <a:gd name="T1" fmla="*/ 33 h 33"/>
                <a:gd name="T2" fmla="*/ 6 w 37"/>
                <a:gd name="T3" fmla="*/ 24 h 33"/>
                <a:gd name="T4" fmla="*/ 12 w 37"/>
                <a:gd name="T5" fmla="*/ 18 h 33"/>
                <a:gd name="T6" fmla="*/ 15 w 37"/>
                <a:gd name="T7" fmla="*/ 24 h 33"/>
                <a:gd name="T8" fmla="*/ 15 w 37"/>
                <a:gd name="T9" fmla="*/ 30 h 33"/>
                <a:gd name="T10" fmla="*/ 21 w 37"/>
                <a:gd name="T11" fmla="*/ 24 h 33"/>
                <a:gd name="T12" fmla="*/ 21 w 37"/>
                <a:gd name="T13" fmla="*/ 18 h 33"/>
                <a:gd name="T14" fmla="*/ 27 w 37"/>
                <a:gd name="T15" fmla="*/ 12 h 33"/>
                <a:gd name="T16" fmla="*/ 30 w 37"/>
                <a:gd name="T17" fmla="*/ 12 h 33"/>
                <a:gd name="T18" fmla="*/ 30 w 37"/>
                <a:gd name="T19" fmla="*/ 9 h 33"/>
                <a:gd name="T20" fmla="*/ 37 w 37"/>
                <a:gd name="T21" fmla="*/ 3 h 33"/>
                <a:gd name="T22" fmla="*/ 37 w 37"/>
                <a:gd name="T23" fmla="*/ 0 h 33"/>
                <a:gd name="T24" fmla="*/ 30 w 37"/>
                <a:gd name="T25" fmla="*/ 3 h 33"/>
                <a:gd name="T26" fmla="*/ 27 w 37"/>
                <a:gd name="T27" fmla="*/ 3 h 33"/>
                <a:gd name="T28" fmla="*/ 15 w 37"/>
                <a:gd name="T29" fmla="*/ 3 h 33"/>
                <a:gd name="T30" fmla="*/ 15 w 37"/>
                <a:gd name="T31" fmla="*/ 12 h 33"/>
                <a:gd name="T32" fmla="*/ 12 w 37"/>
                <a:gd name="T33" fmla="*/ 9 h 33"/>
                <a:gd name="T34" fmla="*/ 12 w 37"/>
                <a:gd name="T35" fmla="*/ 3 h 33"/>
                <a:gd name="T36" fmla="*/ 6 w 37"/>
                <a:gd name="T37" fmla="*/ 9 h 33"/>
                <a:gd name="T38" fmla="*/ 6 w 37"/>
                <a:gd name="T39" fmla="*/ 12 h 33"/>
                <a:gd name="T40" fmla="*/ 0 w 37"/>
                <a:gd name="T41" fmla="*/ 24 h 33"/>
                <a:gd name="T42" fmla="*/ 0 w 37"/>
                <a:gd name="T43" fmla="*/ 30 h 33"/>
                <a:gd name="T44" fmla="*/ 0 w 37"/>
                <a:gd name="T4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33">
                  <a:moveTo>
                    <a:pt x="0" y="33"/>
                  </a:moveTo>
                  <a:lnTo>
                    <a:pt x="6" y="24"/>
                  </a:lnTo>
                  <a:lnTo>
                    <a:pt x="12" y="18"/>
                  </a:lnTo>
                  <a:lnTo>
                    <a:pt x="15" y="24"/>
                  </a:lnTo>
                  <a:lnTo>
                    <a:pt x="15" y="30"/>
                  </a:lnTo>
                  <a:lnTo>
                    <a:pt x="21" y="24"/>
                  </a:lnTo>
                  <a:lnTo>
                    <a:pt x="21" y="18"/>
                  </a:lnTo>
                  <a:lnTo>
                    <a:pt x="27" y="12"/>
                  </a:lnTo>
                  <a:lnTo>
                    <a:pt x="30" y="12"/>
                  </a:lnTo>
                  <a:lnTo>
                    <a:pt x="30" y="9"/>
                  </a:lnTo>
                  <a:lnTo>
                    <a:pt x="37" y="3"/>
                  </a:lnTo>
                  <a:lnTo>
                    <a:pt x="37" y="0"/>
                  </a:lnTo>
                  <a:lnTo>
                    <a:pt x="30" y="3"/>
                  </a:lnTo>
                  <a:lnTo>
                    <a:pt x="27" y="3"/>
                  </a:lnTo>
                  <a:lnTo>
                    <a:pt x="15" y="3"/>
                  </a:lnTo>
                  <a:lnTo>
                    <a:pt x="15" y="12"/>
                  </a:lnTo>
                  <a:lnTo>
                    <a:pt x="12" y="9"/>
                  </a:lnTo>
                  <a:lnTo>
                    <a:pt x="12" y="3"/>
                  </a:lnTo>
                  <a:lnTo>
                    <a:pt x="6" y="9"/>
                  </a:lnTo>
                  <a:lnTo>
                    <a:pt x="6" y="12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8" name="Freeform 70"/>
            <p:cNvSpPr>
              <a:spLocks/>
            </p:cNvSpPr>
            <p:nvPr/>
          </p:nvSpPr>
          <p:spPr bwMode="auto">
            <a:xfrm>
              <a:off x="1653541" y="2165351"/>
              <a:ext cx="58738" cy="52388"/>
            </a:xfrm>
            <a:custGeom>
              <a:avLst/>
              <a:gdLst>
                <a:gd name="T0" fmla="*/ 0 w 37"/>
                <a:gd name="T1" fmla="*/ 33 h 33"/>
                <a:gd name="T2" fmla="*/ 6 w 37"/>
                <a:gd name="T3" fmla="*/ 24 h 33"/>
                <a:gd name="T4" fmla="*/ 12 w 37"/>
                <a:gd name="T5" fmla="*/ 18 h 33"/>
                <a:gd name="T6" fmla="*/ 15 w 37"/>
                <a:gd name="T7" fmla="*/ 24 h 33"/>
                <a:gd name="T8" fmla="*/ 15 w 37"/>
                <a:gd name="T9" fmla="*/ 30 h 33"/>
                <a:gd name="T10" fmla="*/ 21 w 37"/>
                <a:gd name="T11" fmla="*/ 24 h 33"/>
                <a:gd name="T12" fmla="*/ 21 w 37"/>
                <a:gd name="T13" fmla="*/ 18 h 33"/>
                <a:gd name="T14" fmla="*/ 27 w 37"/>
                <a:gd name="T15" fmla="*/ 12 h 33"/>
                <a:gd name="T16" fmla="*/ 30 w 37"/>
                <a:gd name="T17" fmla="*/ 12 h 33"/>
                <a:gd name="T18" fmla="*/ 30 w 37"/>
                <a:gd name="T19" fmla="*/ 9 h 33"/>
                <a:gd name="T20" fmla="*/ 37 w 37"/>
                <a:gd name="T21" fmla="*/ 3 h 33"/>
                <a:gd name="T22" fmla="*/ 37 w 37"/>
                <a:gd name="T23" fmla="*/ 0 h 33"/>
                <a:gd name="T24" fmla="*/ 30 w 37"/>
                <a:gd name="T25" fmla="*/ 3 h 33"/>
                <a:gd name="T26" fmla="*/ 27 w 37"/>
                <a:gd name="T27" fmla="*/ 3 h 33"/>
                <a:gd name="T28" fmla="*/ 15 w 37"/>
                <a:gd name="T29" fmla="*/ 3 h 33"/>
                <a:gd name="T30" fmla="*/ 15 w 37"/>
                <a:gd name="T31" fmla="*/ 12 h 33"/>
                <a:gd name="T32" fmla="*/ 12 w 37"/>
                <a:gd name="T33" fmla="*/ 9 h 33"/>
                <a:gd name="T34" fmla="*/ 12 w 37"/>
                <a:gd name="T35" fmla="*/ 3 h 33"/>
                <a:gd name="T36" fmla="*/ 6 w 37"/>
                <a:gd name="T37" fmla="*/ 9 h 33"/>
                <a:gd name="T38" fmla="*/ 6 w 37"/>
                <a:gd name="T39" fmla="*/ 12 h 33"/>
                <a:gd name="T40" fmla="*/ 0 w 37"/>
                <a:gd name="T41" fmla="*/ 24 h 33"/>
                <a:gd name="T42" fmla="*/ 0 w 37"/>
                <a:gd name="T43" fmla="*/ 30 h 33"/>
                <a:gd name="T44" fmla="*/ 0 w 37"/>
                <a:gd name="T4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33">
                  <a:moveTo>
                    <a:pt x="0" y="33"/>
                  </a:moveTo>
                  <a:lnTo>
                    <a:pt x="6" y="24"/>
                  </a:lnTo>
                  <a:lnTo>
                    <a:pt x="12" y="18"/>
                  </a:lnTo>
                  <a:lnTo>
                    <a:pt x="15" y="24"/>
                  </a:lnTo>
                  <a:lnTo>
                    <a:pt x="15" y="30"/>
                  </a:lnTo>
                  <a:lnTo>
                    <a:pt x="21" y="24"/>
                  </a:lnTo>
                  <a:lnTo>
                    <a:pt x="21" y="18"/>
                  </a:lnTo>
                  <a:lnTo>
                    <a:pt x="27" y="12"/>
                  </a:lnTo>
                  <a:lnTo>
                    <a:pt x="30" y="12"/>
                  </a:lnTo>
                  <a:lnTo>
                    <a:pt x="30" y="9"/>
                  </a:lnTo>
                  <a:lnTo>
                    <a:pt x="37" y="3"/>
                  </a:lnTo>
                  <a:lnTo>
                    <a:pt x="37" y="0"/>
                  </a:lnTo>
                  <a:lnTo>
                    <a:pt x="30" y="3"/>
                  </a:lnTo>
                  <a:lnTo>
                    <a:pt x="27" y="3"/>
                  </a:lnTo>
                  <a:lnTo>
                    <a:pt x="15" y="3"/>
                  </a:lnTo>
                  <a:lnTo>
                    <a:pt x="15" y="12"/>
                  </a:lnTo>
                  <a:lnTo>
                    <a:pt x="12" y="9"/>
                  </a:lnTo>
                  <a:lnTo>
                    <a:pt x="12" y="3"/>
                  </a:lnTo>
                  <a:lnTo>
                    <a:pt x="6" y="9"/>
                  </a:lnTo>
                  <a:lnTo>
                    <a:pt x="6" y="12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39" name="Freeform 71"/>
            <p:cNvSpPr>
              <a:spLocks/>
            </p:cNvSpPr>
            <p:nvPr/>
          </p:nvSpPr>
          <p:spPr bwMode="auto">
            <a:xfrm>
              <a:off x="1648779" y="2528888"/>
              <a:ext cx="23813" cy="23813"/>
            </a:xfrm>
            <a:custGeom>
              <a:avLst/>
              <a:gdLst>
                <a:gd name="T0" fmla="*/ 0 w 15"/>
                <a:gd name="T1" fmla="*/ 9 h 15"/>
                <a:gd name="T2" fmla="*/ 3 w 15"/>
                <a:gd name="T3" fmla="*/ 6 h 15"/>
                <a:gd name="T4" fmla="*/ 9 w 15"/>
                <a:gd name="T5" fmla="*/ 0 h 15"/>
                <a:gd name="T6" fmla="*/ 15 w 15"/>
                <a:gd name="T7" fmla="*/ 6 h 15"/>
                <a:gd name="T8" fmla="*/ 15 w 15"/>
                <a:gd name="T9" fmla="*/ 9 h 15"/>
                <a:gd name="T10" fmla="*/ 3 w 15"/>
                <a:gd name="T11" fmla="*/ 15 h 15"/>
                <a:gd name="T12" fmla="*/ 0 w 15"/>
                <a:gd name="T1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0" y="9"/>
                  </a:moveTo>
                  <a:lnTo>
                    <a:pt x="3" y="6"/>
                  </a:lnTo>
                  <a:lnTo>
                    <a:pt x="9" y="0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3" y="15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0" name="Freeform 72"/>
            <p:cNvSpPr>
              <a:spLocks/>
            </p:cNvSpPr>
            <p:nvPr/>
          </p:nvSpPr>
          <p:spPr bwMode="auto">
            <a:xfrm>
              <a:off x="1648779" y="2528888"/>
              <a:ext cx="23813" cy="23813"/>
            </a:xfrm>
            <a:custGeom>
              <a:avLst/>
              <a:gdLst>
                <a:gd name="T0" fmla="*/ 0 w 15"/>
                <a:gd name="T1" fmla="*/ 9 h 15"/>
                <a:gd name="T2" fmla="*/ 3 w 15"/>
                <a:gd name="T3" fmla="*/ 6 h 15"/>
                <a:gd name="T4" fmla="*/ 9 w 15"/>
                <a:gd name="T5" fmla="*/ 0 h 15"/>
                <a:gd name="T6" fmla="*/ 15 w 15"/>
                <a:gd name="T7" fmla="*/ 6 h 15"/>
                <a:gd name="T8" fmla="*/ 15 w 15"/>
                <a:gd name="T9" fmla="*/ 9 h 15"/>
                <a:gd name="T10" fmla="*/ 3 w 15"/>
                <a:gd name="T11" fmla="*/ 15 h 15"/>
                <a:gd name="T12" fmla="*/ 0 w 15"/>
                <a:gd name="T1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0" y="9"/>
                  </a:moveTo>
                  <a:lnTo>
                    <a:pt x="3" y="6"/>
                  </a:lnTo>
                  <a:lnTo>
                    <a:pt x="9" y="0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3" y="15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1" name="Freeform 73"/>
            <p:cNvSpPr>
              <a:spLocks/>
            </p:cNvSpPr>
            <p:nvPr/>
          </p:nvSpPr>
          <p:spPr bwMode="auto">
            <a:xfrm>
              <a:off x="1663066" y="2236788"/>
              <a:ext cx="33338" cy="44450"/>
            </a:xfrm>
            <a:custGeom>
              <a:avLst/>
              <a:gdLst>
                <a:gd name="T0" fmla="*/ 15 w 21"/>
                <a:gd name="T1" fmla="*/ 19 h 28"/>
                <a:gd name="T2" fmla="*/ 15 w 21"/>
                <a:gd name="T3" fmla="*/ 16 h 28"/>
                <a:gd name="T4" fmla="*/ 15 w 21"/>
                <a:gd name="T5" fmla="*/ 10 h 28"/>
                <a:gd name="T6" fmla="*/ 21 w 21"/>
                <a:gd name="T7" fmla="*/ 3 h 28"/>
                <a:gd name="T8" fmla="*/ 21 w 21"/>
                <a:gd name="T9" fmla="*/ 0 h 28"/>
                <a:gd name="T10" fmla="*/ 15 w 21"/>
                <a:gd name="T11" fmla="*/ 3 h 28"/>
                <a:gd name="T12" fmla="*/ 9 w 21"/>
                <a:gd name="T13" fmla="*/ 10 h 28"/>
                <a:gd name="T14" fmla="*/ 9 w 21"/>
                <a:gd name="T15" fmla="*/ 3 h 28"/>
                <a:gd name="T16" fmla="*/ 9 w 21"/>
                <a:gd name="T17" fmla="*/ 0 h 28"/>
                <a:gd name="T18" fmla="*/ 0 w 21"/>
                <a:gd name="T19" fmla="*/ 3 h 28"/>
                <a:gd name="T20" fmla="*/ 0 w 21"/>
                <a:gd name="T21" fmla="*/ 10 h 28"/>
                <a:gd name="T22" fmla="*/ 0 w 21"/>
                <a:gd name="T23" fmla="*/ 16 h 28"/>
                <a:gd name="T24" fmla="*/ 9 w 21"/>
                <a:gd name="T25" fmla="*/ 10 h 28"/>
                <a:gd name="T26" fmla="*/ 6 w 21"/>
                <a:gd name="T27" fmla="*/ 19 h 28"/>
                <a:gd name="T28" fmla="*/ 9 w 21"/>
                <a:gd name="T29" fmla="*/ 25 h 28"/>
                <a:gd name="T30" fmla="*/ 9 w 21"/>
                <a:gd name="T31" fmla="*/ 28 h 28"/>
                <a:gd name="T32" fmla="*/ 15 w 21"/>
                <a:gd name="T33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28">
                  <a:moveTo>
                    <a:pt x="15" y="19"/>
                  </a:moveTo>
                  <a:lnTo>
                    <a:pt x="15" y="16"/>
                  </a:lnTo>
                  <a:lnTo>
                    <a:pt x="15" y="10"/>
                  </a:lnTo>
                  <a:lnTo>
                    <a:pt x="21" y="3"/>
                  </a:lnTo>
                  <a:lnTo>
                    <a:pt x="21" y="0"/>
                  </a:lnTo>
                  <a:lnTo>
                    <a:pt x="15" y="3"/>
                  </a:lnTo>
                  <a:lnTo>
                    <a:pt x="9" y="10"/>
                  </a:lnTo>
                  <a:lnTo>
                    <a:pt x="9" y="3"/>
                  </a:lnTo>
                  <a:lnTo>
                    <a:pt x="9" y="0"/>
                  </a:lnTo>
                  <a:lnTo>
                    <a:pt x="0" y="3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9" y="10"/>
                  </a:lnTo>
                  <a:lnTo>
                    <a:pt x="6" y="19"/>
                  </a:lnTo>
                  <a:lnTo>
                    <a:pt x="9" y="25"/>
                  </a:lnTo>
                  <a:lnTo>
                    <a:pt x="9" y="28"/>
                  </a:lnTo>
                  <a:lnTo>
                    <a:pt x="15" y="1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2" name="Freeform 74"/>
            <p:cNvSpPr>
              <a:spLocks/>
            </p:cNvSpPr>
            <p:nvPr/>
          </p:nvSpPr>
          <p:spPr bwMode="auto">
            <a:xfrm>
              <a:off x="1663066" y="2236788"/>
              <a:ext cx="33338" cy="44450"/>
            </a:xfrm>
            <a:custGeom>
              <a:avLst/>
              <a:gdLst>
                <a:gd name="T0" fmla="*/ 15 w 21"/>
                <a:gd name="T1" fmla="*/ 19 h 28"/>
                <a:gd name="T2" fmla="*/ 15 w 21"/>
                <a:gd name="T3" fmla="*/ 16 h 28"/>
                <a:gd name="T4" fmla="*/ 15 w 21"/>
                <a:gd name="T5" fmla="*/ 10 h 28"/>
                <a:gd name="T6" fmla="*/ 21 w 21"/>
                <a:gd name="T7" fmla="*/ 3 h 28"/>
                <a:gd name="T8" fmla="*/ 21 w 21"/>
                <a:gd name="T9" fmla="*/ 0 h 28"/>
                <a:gd name="T10" fmla="*/ 15 w 21"/>
                <a:gd name="T11" fmla="*/ 3 h 28"/>
                <a:gd name="T12" fmla="*/ 9 w 21"/>
                <a:gd name="T13" fmla="*/ 10 h 28"/>
                <a:gd name="T14" fmla="*/ 9 w 21"/>
                <a:gd name="T15" fmla="*/ 3 h 28"/>
                <a:gd name="T16" fmla="*/ 9 w 21"/>
                <a:gd name="T17" fmla="*/ 0 h 28"/>
                <a:gd name="T18" fmla="*/ 0 w 21"/>
                <a:gd name="T19" fmla="*/ 3 h 28"/>
                <a:gd name="T20" fmla="*/ 0 w 21"/>
                <a:gd name="T21" fmla="*/ 10 h 28"/>
                <a:gd name="T22" fmla="*/ 0 w 21"/>
                <a:gd name="T23" fmla="*/ 16 h 28"/>
                <a:gd name="T24" fmla="*/ 9 w 21"/>
                <a:gd name="T25" fmla="*/ 10 h 28"/>
                <a:gd name="T26" fmla="*/ 6 w 21"/>
                <a:gd name="T27" fmla="*/ 19 h 28"/>
                <a:gd name="T28" fmla="*/ 9 w 21"/>
                <a:gd name="T29" fmla="*/ 25 h 28"/>
                <a:gd name="T30" fmla="*/ 9 w 21"/>
                <a:gd name="T31" fmla="*/ 28 h 28"/>
                <a:gd name="T32" fmla="*/ 15 w 21"/>
                <a:gd name="T33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28">
                  <a:moveTo>
                    <a:pt x="15" y="19"/>
                  </a:moveTo>
                  <a:lnTo>
                    <a:pt x="15" y="16"/>
                  </a:lnTo>
                  <a:lnTo>
                    <a:pt x="15" y="10"/>
                  </a:lnTo>
                  <a:lnTo>
                    <a:pt x="21" y="3"/>
                  </a:lnTo>
                  <a:lnTo>
                    <a:pt x="21" y="0"/>
                  </a:lnTo>
                  <a:lnTo>
                    <a:pt x="15" y="3"/>
                  </a:lnTo>
                  <a:lnTo>
                    <a:pt x="9" y="10"/>
                  </a:lnTo>
                  <a:lnTo>
                    <a:pt x="9" y="3"/>
                  </a:lnTo>
                  <a:lnTo>
                    <a:pt x="9" y="0"/>
                  </a:lnTo>
                  <a:lnTo>
                    <a:pt x="0" y="3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9" y="10"/>
                  </a:lnTo>
                  <a:lnTo>
                    <a:pt x="6" y="19"/>
                  </a:lnTo>
                  <a:lnTo>
                    <a:pt x="9" y="25"/>
                  </a:lnTo>
                  <a:lnTo>
                    <a:pt x="9" y="28"/>
                  </a:lnTo>
                  <a:lnTo>
                    <a:pt x="15" y="1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3" name="Freeform 75"/>
            <p:cNvSpPr>
              <a:spLocks/>
            </p:cNvSpPr>
            <p:nvPr/>
          </p:nvSpPr>
          <p:spPr bwMode="auto">
            <a:xfrm>
              <a:off x="1653541" y="2324101"/>
              <a:ext cx="19050" cy="25400"/>
            </a:xfrm>
            <a:custGeom>
              <a:avLst/>
              <a:gdLst>
                <a:gd name="T0" fmla="*/ 6 w 12"/>
                <a:gd name="T1" fmla="*/ 16 h 16"/>
                <a:gd name="T2" fmla="*/ 6 w 12"/>
                <a:gd name="T3" fmla="*/ 10 h 16"/>
                <a:gd name="T4" fmla="*/ 0 w 12"/>
                <a:gd name="T5" fmla="*/ 10 h 16"/>
                <a:gd name="T6" fmla="*/ 6 w 12"/>
                <a:gd name="T7" fmla="*/ 4 h 16"/>
                <a:gd name="T8" fmla="*/ 6 w 12"/>
                <a:gd name="T9" fmla="*/ 0 h 16"/>
                <a:gd name="T10" fmla="*/ 0 w 12"/>
                <a:gd name="T11" fmla="*/ 0 h 16"/>
                <a:gd name="T12" fmla="*/ 12 w 12"/>
                <a:gd name="T13" fmla="*/ 4 h 16"/>
                <a:gd name="T14" fmla="*/ 12 w 12"/>
                <a:gd name="T15" fmla="*/ 10 h 16"/>
                <a:gd name="T16" fmla="*/ 6 w 12"/>
                <a:gd name="T17" fmla="*/ 10 h 16"/>
                <a:gd name="T18" fmla="*/ 6 w 12"/>
                <a:gd name="T1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6">
                  <a:moveTo>
                    <a:pt x="6" y="16"/>
                  </a:moveTo>
                  <a:lnTo>
                    <a:pt x="6" y="10"/>
                  </a:lnTo>
                  <a:lnTo>
                    <a:pt x="0" y="10"/>
                  </a:lnTo>
                  <a:lnTo>
                    <a:pt x="6" y="4"/>
                  </a:lnTo>
                  <a:lnTo>
                    <a:pt x="6" y="0"/>
                  </a:lnTo>
                  <a:lnTo>
                    <a:pt x="0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6" y="10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4" name="Freeform 76"/>
            <p:cNvSpPr>
              <a:spLocks/>
            </p:cNvSpPr>
            <p:nvPr/>
          </p:nvSpPr>
          <p:spPr bwMode="auto">
            <a:xfrm>
              <a:off x="1653541" y="2324101"/>
              <a:ext cx="19050" cy="25400"/>
            </a:xfrm>
            <a:custGeom>
              <a:avLst/>
              <a:gdLst>
                <a:gd name="T0" fmla="*/ 6 w 12"/>
                <a:gd name="T1" fmla="*/ 16 h 16"/>
                <a:gd name="T2" fmla="*/ 6 w 12"/>
                <a:gd name="T3" fmla="*/ 10 h 16"/>
                <a:gd name="T4" fmla="*/ 0 w 12"/>
                <a:gd name="T5" fmla="*/ 10 h 16"/>
                <a:gd name="T6" fmla="*/ 6 w 12"/>
                <a:gd name="T7" fmla="*/ 4 h 16"/>
                <a:gd name="T8" fmla="*/ 6 w 12"/>
                <a:gd name="T9" fmla="*/ 0 h 16"/>
                <a:gd name="T10" fmla="*/ 0 w 12"/>
                <a:gd name="T11" fmla="*/ 0 h 16"/>
                <a:gd name="T12" fmla="*/ 12 w 12"/>
                <a:gd name="T13" fmla="*/ 4 h 16"/>
                <a:gd name="T14" fmla="*/ 12 w 12"/>
                <a:gd name="T15" fmla="*/ 10 h 16"/>
                <a:gd name="T16" fmla="*/ 6 w 12"/>
                <a:gd name="T17" fmla="*/ 10 h 16"/>
                <a:gd name="T18" fmla="*/ 6 w 12"/>
                <a:gd name="T1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6">
                  <a:moveTo>
                    <a:pt x="6" y="16"/>
                  </a:moveTo>
                  <a:lnTo>
                    <a:pt x="6" y="10"/>
                  </a:lnTo>
                  <a:lnTo>
                    <a:pt x="0" y="10"/>
                  </a:lnTo>
                  <a:lnTo>
                    <a:pt x="6" y="4"/>
                  </a:lnTo>
                  <a:lnTo>
                    <a:pt x="6" y="0"/>
                  </a:lnTo>
                  <a:lnTo>
                    <a:pt x="0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6" y="10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5" name="Freeform 77"/>
            <p:cNvSpPr>
              <a:spLocks/>
            </p:cNvSpPr>
            <p:nvPr/>
          </p:nvSpPr>
          <p:spPr bwMode="auto">
            <a:xfrm>
              <a:off x="1469391" y="2451101"/>
              <a:ext cx="465138" cy="446088"/>
            </a:xfrm>
            <a:custGeom>
              <a:avLst/>
              <a:gdLst>
                <a:gd name="T0" fmla="*/ 24 w 293"/>
                <a:gd name="T1" fmla="*/ 241 h 281"/>
                <a:gd name="T2" fmla="*/ 55 w 293"/>
                <a:gd name="T3" fmla="*/ 220 h 281"/>
                <a:gd name="T4" fmla="*/ 67 w 293"/>
                <a:gd name="T5" fmla="*/ 217 h 281"/>
                <a:gd name="T6" fmla="*/ 79 w 293"/>
                <a:gd name="T7" fmla="*/ 220 h 281"/>
                <a:gd name="T8" fmla="*/ 101 w 293"/>
                <a:gd name="T9" fmla="*/ 226 h 281"/>
                <a:gd name="T10" fmla="*/ 122 w 293"/>
                <a:gd name="T11" fmla="*/ 217 h 281"/>
                <a:gd name="T12" fmla="*/ 140 w 293"/>
                <a:gd name="T13" fmla="*/ 205 h 281"/>
                <a:gd name="T14" fmla="*/ 131 w 293"/>
                <a:gd name="T15" fmla="*/ 202 h 281"/>
                <a:gd name="T16" fmla="*/ 125 w 293"/>
                <a:gd name="T17" fmla="*/ 180 h 281"/>
                <a:gd name="T18" fmla="*/ 137 w 293"/>
                <a:gd name="T19" fmla="*/ 165 h 281"/>
                <a:gd name="T20" fmla="*/ 146 w 293"/>
                <a:gd name="T21" fmla="*/ 147 h 281"/>
                <a:gd name="T22" fmla="*/ 146 w 293"/>
                <a:gd name="T23" fmla="*/ 125 h 281"/>
                <a:gd name="T24" fmla="*/ 162 w 293"/>
                <a:gd name="T25" fmla="*/ 122 h 281"/>
                <a:gd name="T26" fmla="*/ 150 w 293"/>
                <a:gd name="T27" fmla="*/ 110 h 281"/>
                <a:gd name="T28" fmla="*/ 162 w 293"/>
                <a:gd name="T29" fmla="*/ 95 h 281"/>
                <a:gd name="T30" fmla="*/ 177 w 293"/>
                <a:gd name="T31" fmla="*/ 86 h 281"/>
                <a:gd name="T32" fmla="*/ 156 w 293"/>
                <a:gd name="T33" fmla="*/ 79 h 281"/>
                <a:gd name="T34" fmla="*/ 156 w 293"/>
                <a:gd name="T35" fmla="*/ 61 h 281"/>
                <a:gd name="T36" fmla="*/ 165 w 293"/>
                <a:gd name="T37" fmla="*/ 37 h 281"/>
                <a:gd name="T38" fmla="*/ 180 w 293"/>
                <a:gd name="T39" fmla="*/ 31 h 281"/>
                <a:gd name="T40" fmla="*/ 195 w 293"/>
                <a:gd name="T41" fmla="*/ 27 h 281"/>
                <a:gd name="T42" fmla="*/ 205 w 293"/>
                <a:gd name="T43" fmla="*/ 15 h 281"/>
                <a:gd name="T44" fmla="*/ 217 w 293"/>
                <a:gd name="T45" fmla="*/ 12 h 281"/>
                <a:gd name="T46" fmla="*/ 235 w 293"/>
                <a:gd name="T47" fmla="*/ 15 h 281"/>
                <a:gd name="T48" fmla="*/ 235 w 293"/>
                <a:gd name="T49" fmla="*/ 40 h 281"/>
                <a:gd name="T50" fmla="*/ 232 w 293"/>
                <a:gd name="T51" fmla="*/ 67 h 281"/>
                <a:gd name="T52" fmla="*/ 247 w 293"/>
                <a:gd name="T53" fmla="*/ 76 h 281"/>
                <a:gd name="T54" fmla="*/ 250 w 293"/>
                <a:gd name="T55" fmla="*/ 95 h 281"/>
                <a:gd name="T56" fmla="*/ 241 w 293"/>
                <a:gd name="T57" fmla="*/ 122 h 281"/>
                <a:gd name="T58" fmla="*/ 250 w 293"/>
                <a:gd name="T59" fmla="*/ 131 h 281"/>
                <a:gd name="T60" fmla="*/ 256 w 293"/>
                <a:gd name="T61" fmla="*/ 153 h 281"/>
                <a:gd name="T62" fmla="*/ 241 w 293"/>
                <a:gd name="T63" fmla="*/ 165 h 281"/>
                <a:gd name="T64" fmla="*/ 250 w 293"/>
                <a:gd name="T65" fmla="*/ 177 h 281"/>
                <a:gd name="T66" fmla="*/ 275 w 293"/>
                <a:gd name="T67" fmla="*/ 177 h 281"/>
                <a:gd name="T68" fmla="*/ 293 w 293"/>
                <a:gd name="T69" fmla="*/ 202 h 281"/>
                <a:gd name="T70" fmla="*/ 275 w 293"/>
                <a:gd name="T71" fmla="*/ 226 h 281"/>
                <a:gd name="T72" fmla="*/ 263 w 293"/>
                <a:gd name="T73" fmla="*/ 232 h 281"/>
                <a:gd name="T74" fmla="*/ 250 w 293"/>
                <a:gd name="T75" fmla="*/ 235 h 281"/>
                <a:gd name="T76" fmla="*/ 235 w 293"/>
                <a:gd name="T77" fmla="*/ 241 h 281"/>
                <a:gd name="T78" fmla="*/ 241 w 293"/>
                <a:gd name="T79" fmla="*/ 257 h 281"/>
                <a:gd name="T80" fmla="*/ 263 w 293"/>
                <a:gd name="T81" fmla="*/ 257 h 281"/>
                <a:gd name="T82" fmla="*/ 250 w 293"/>
                <a:gd name="T83" fmla="*/ 272 h 281"/>
                <a:gd name="T84" fmla="*/ 232 w 293"/>
                <a:gd name="T85" fmla="*/ 275 h 281"/>
                <a:gd name="T86" fmla="*/ 205 w 293"/>
                <a:gd name="T87" fmla="*/ 272 h 281"/>
                <a:gd name="T88" fmla="*/ 180 w 293"/>
                <a:gd name="T89" fmla="*/ 272 h 281"/>
                <a:gd name="T90" fmla="*/ 165 w 293"/>
                <a:gd name="T91" fmla="*/ 263 h 281"/>
                <a:gd name="T92" fmla="*/ 146 w 293"/>
                <a:gd name="T93" fmla="*/ 266 h 281"/>
                <a:gd name="T94" fmla="*/ 122 w 293"/>
                <a:gd name="T95" fmla="*/ 266 h 281"/>
                <a:gd name="T96" fmla="*/ 107 w 293"/>
                <a:gd name="T97" fmla="*/ 251 h 281"/>
                <a:gd name="T98" fmla="*/ 85 w 293"/>
                <a:gd name="T99" fmla="*/ 248 h 281"/>
                <a:gd name="T100" fmla="*/ 76 w 293"/>
                <a:gd name="T101" fmla="*/ 266 h 281"/>
                <a:gd name="T102" fmla="*/ 52 w 293"/>
                <a:gd name="T103" fmla="*/ 257 h 281"/>
                <a:gd name="T104" fmla="*/ 24 w 293"/>
                <a:gd name="T105" fmla="*/ 257 h 281"/>
                <a:gd name="T106" fmla="*/ 9 w 293"/>
                <a:gd name="T107" fmla="*/ 263 h 281"/>
                <a:gd name="T108" fmla="*/ 9 w 293"/>
                <a:gd name="T109" fmla="*/ 25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3" h="281">
                  <a:moveTo>
                    <a:pt x="9" y="251"/>
                  </a:moveTo>
                  <a:lnTo>
                    <a:pt x="21" y="248"/>
                  </a:lnTo>
                  <a:lnTo>
                    <a:pt x="24" y="248"/>
                  </a:lnTo>
                  <a:lnTo>
                    <a:pt x="24" y="241"/>
                  </a:lnTo>
                  <a:lnTo>
                    <a:pt x="40" y="235"/>
                  </a:lnTo>
                  <a:lnTo>
                    <a:pt x="52" y="235"/>
                  </a:lnTo>
                  <a:lnTo>
                    <a:pt x="55" y="226"/>
                  </a:lnTo>
                  <a:lnTo>
                    <a:pt x="55" y="220"/>
                  </a:lnTo>
                  <a:lnTo>
                    <a:pt x="61" y="220"/>
                  </a:lnTo>
                  <a:lnTo>
                    <a:pt x="67" y="226"/>
                  </a:lnTo>
                  <a:lnTo>
                    <a:pt x="70" y="220"/>
                  </a:lnTo>
                  <a:lnTo>
                    <a:pt x="67" y="217"/>
                  </a:lnTo>
                  <a:lnTo>
                    <a:pt x="70" y="217"/>
                  </a:lnTo>
                  <a:lnTo>
                    <a:pt x="76" y="217"/>
                  </a:lnTo>
                  <a:lnTo>
                    <a:pt x="79" y="217"/>
                  </a:lnTo>
                  <a:lnTo>
                    <a:pt x="79" y="220"/>
                  </a:lnTo>
                  <a:lnTo>
                    <a:pt x="85" y="220"/>
                  </a:lnTo>
                  <a:lnTo>
                    <a:pt x="91" y="226"/>
                  </a:lnTo>
                  <a:lnTo>
                    <a:pt x="95" y="226"/>
                  </a:lnTo>
                  <a:lnTo>
                    <a:pt x="101" y="226"/>
                  </a:lnTo>
                  <a:lnTo>
                    <a:pt x="110" y="226"/>
                  </a:lnTo>
                  <a:lnTo>
                    <a:pt x="116" y="226"/>
                  </a:lnTo>
                  <a:lnTo>
                    <a:pt x="116" y="220"/>
                  </a:lnTo>
                  <a:lnTo>
                    <a:pt x="122" y="217"/>
                  </a:lnTo>
                  <a:lnTo>
                    <a:pt x="125" y="217"/>
                  </a:lnTo>
                  <a:lnTo>
                    <a:pt x="131" y="217"/>
                  </a:lnTo>
                  <a:lnTo>
                    <a:pt x="137" y="211"/>
                  </a:lnTo>
                  <a:lnTo>
                    <a:pt x="140" y="205"/>
                  </a:lnTo>
                  <a:lnTo>
                    <a:pt x="137" y="205"/>
                  </a:lnTo>
                  <a:lnTo>
                    <a:pt x="125" y="205"/>
                  </a:lnTo>
                  <a:lnTo>
                    <a:pt x="125" y="202"/>
                  </a:lnTo>
                  <a:lnTo>
                    <a:pt x="131" y="202"/>
                  </a:lnTo>
                  <a:lnTo>
                    <a:pt x="131" y="193"/>
                  </a:lnTo>
                  <a:lnTo>
                    <a:pt x="125" y="193"/>
                  </a:lnTo>
                  <a:lnTo>
                    <a:pt x="125" y="186"/>
                  </a:lnTo>
                  <a:lnTo>
                    <a:pt x="125" y="180"/>
                  </a:lnTo>
                  <a:lnTo>
                    <a:pt x="131" y="177"/>
                  </a:lnTo>
                  <a:lnTo>
                    <a:pt x="137" y="165"/>
                  </a:lnTo>
                  <a:lnTo>
                    <a:pt x="131" y="165"/>
                  </a:lnTo>
                  <a:lnTo>
                    <a:pt x="137" y="165"/>
                  </a:lnTo>
                  <a:lnTo>
                    <a:pt x="140" y="162"/>
                  </a:lnTo>
                  <a:lnTo>
                    <a:pt x="140" y="156"/>
                  </a:lnTo>
                  <a:lnTo>
                    <a:pt x="140" y="153"/>
                  </a:lnTo>
                  <a:lnTo>
                    <a:pt x="146" y="147"/>
                  </a:lnTo>
                  <a:lnTo>
                    <a:pt x="150" y="141"/>
                  </a:lnTo>
                  <a:lnTo>
                    <a:pt x="150" y="138"/>
                  </a:lnTo>
                  <a:lnTo>
                    <a:pt x="146" y="131"/>
                  </a:lnTo>
                  <a:lnTo>
                    <a:pt x="146" y="125"/>
                  </a:lnTo>
                  <a:lnTo>
                    <a:pt x="150" y="122"/>
                  </a:lnTo>
                  <a:lnTo>
                    <a:pt x="150" y="125"/>
                  </a:lnTo>
                  <a:lnTo>
                    <a:pt x="156" y="125"/>
                  </a:lnTo>
                  <a:lnTo>
                    <a:pt x="162" y="122"/>
                  </a:lnTo>
                  <a:lnTo>
                    <a:pt x="156" y="122"/>
                  </a:lnTo>
                  <a:lnTo>
                    <a:pt x="156" y="116"/>
                  </a:lnTo>
                  <a:lnTo>
                    <a:pt x="156" y="110"/>
                  </a:lnTo>
                  <a:lnTo>
                    <a:pt x="150" y="110"/>
                  </a:lnTo>
                  <a:lnTo>
                    <a:pt x="150" y="107"/>
                  </a:lnTo>
                  <a:lnTo>
                    <a:pt x="156" y="101"/>
                  </a:lnTo>
                  <a:lnTo>
                    <a:pt x="162" y="101"/>
                  </a:lnTo>
                  <a:lnTo>
                    <a:pt x="162" y="95"/>
                  </a:lnTo>
                  <a:lnTo>
                    <a:pt x="162" y="92"/>
                  </a:lnTo>
                  <a:lnTo>
                    <a:pt x="165" y="92"/>
                  </a:lnTo>
                  <a:lnTo>
                    <a:pt x="165" y="86"/>
                  </a:lnTo>
                  <a:lnTo>
                    <a:pt x="177" y="86"/>
                  </a:lnTo>
                  <a:lnTo>
                    <a:pt x="177" y="79"/>
                  </a:lnTo>
                  <a:lnTo>
                    <a:pt x="165" y="76"/>
                  </a:lnTo>
                  <a:lnTo>
                    <a:pt x="162" y="76"/>
                  </a:lnTo>
                  <a:lnTo>
                    <a:pt x="156" y="79"/>
                  </a:lnTo>
                  <a:lnTo>
                    <a:pt x="165" y="70"/>
                  </a:lnTo>
                  <a:lnTo>
                    <a:pt x="162" y="70"/>
                  </a:lnTo>
                  <a:lnTo>
                    <a:pt x="156" y="67"/>
                  </a:lnTo>
                  <a:lnTo>
                    <a:pt x="156" y="61"/>
                  </a:lnTo>
                  <a:lnTo>
                    <a:pt x="156" y="52"/>
                  </a:lnTo>
                  <a:lnTo>
                    <a:pt x="156" y="46"/>
                  </a:lnTo>
                  <a:lnTo>
                    <a:pt x="162" y="40"/>
                  </a:lnTo>
                  <a:lnTo>
                    <a:pt x="165" y="37"/>
                  </a:lnTo>
                  <a:lnTo>
                    <a:pt x="171" y="40"/>
                  </a:lnTo>
                  <a:lnTo>
                    <a:pt x="171" y="37"/>
                  </a:lnTo>
                  <a:lnTo>
                    <a:pt x="177" y="37"/>
                  </a:lnTo>
                  <a:lnTo>
                    <a:pt x="180" y="31"/>
                  </a:lnTo>
                  <a:lnTo>
                    <a:pt x="180" y="37"/>
                  </a:lnTo>
                  <a:lnTo>
                    <a:pt x="186" y="37"/>
                  </a:lnTo>
                  <a:lnTo>
                    <a:pt x="192" y="31"/>
                  </a:lnTo>
                  <a:lnTo>
                    <a:pt x="195" y="27"/>
                  </a:lnTo>
                  <a:lnTo>
                    <a:pt x="201" y="27"/>
                  </a:lnTo>
                  <a:lnTo>
                    <a:pt x="201" y="21"/>
                  </a:lnTo>
                  <a:lnTo>
                    <a:pt x="205" y="21"/>
                  </a:lnTo>
                  <a:lnTo>
                    <a:pt x="205" y="15"/>
                  </a:lnTo>
                  <a:lnTo>
                    <a:pt x="211" y="15"/>
                  </a:lnTo>
                  <a:lnTo>
                    <a:pt x="217" y="21"/>
                  </a:lnTo>
                  <a:lnTo>
                    <a:pt x="220" y="15"/>
                  </a:lnTo>
                  <a:lnTo>
                    <a:pt x="217" y="12"/>
                  </a:lnTo>
                  <a:lnTo>
                    <a:pt x="220" y="12"/>
                  </a:lnTo>
                  <a:lnTo>
                    <a:pt x="226" y="0"/>
                  </a:lnTo>
                  <a:lnTo>
                    <a:pt x="232" y="12"/>
                  </a:lnTo>
                  <a:lnTo>
                    <a:pt x="235" y="15"/>
                  </a:lnTo>
                  <a:lnTo>
                    <a:pt x="232" y="27"/>
                  </a:lnTo>
                  <a:lnTo>
                    <a:pt x="232" y="31"/>
                  </a:lnTo>
                  <a:lnTo>
                    <a:pt x="232" y="37"/>
                  </a:lnTo>
                  <a:lnTo>
                    <a:pt x="235" y="40"/>
                  </a:lnTo>
                  <a:lnTo>
                    <a:pt x="235" y="46"/>
                  </a:lnTo>
                  <a:lnTo>
                    <a:pt x="232" y="52"/>
                  </a:lnTo>
                  <a:lnTo>
                    <a:pt x="232" y="55"/>
                  </a:lnTo>
                  <a:lnTo>
                    <a:pt x="232" y="67"/>
                  </a:lnTo>
                  <a:lnTo>
                    <a:pt x="232" y="70"/>
                  </a:lnTo>
                  <a:lnTo>
                    <a:pt x="235" y="70"/>
                  </a:lnTo>
                  <a:lnTo>
                    <a:pt x="241" y="76"/>
                  </a:lnTo>
                  <a:lnTo>
                    <a:pt x="247" y="76"/>
                  </a:lnTo>
                  <a:lnTo>
                    <a:pt x="247" y="79"/>
                  </a:lnTo>
                  <a:lnTo>
                    <a:pt x="250" y="86"/>
                  </a:lnTo>
                  <a:lnTo>
                    <a:pt x="250" y="92"/>
                  </a:lnTo>
                  <a:lnTo>
                    <a:pt x="250" y="95"/>
                  </a:lnTo>
                  <a:lnTo>
                    <a:pt x="250" y="101"/>
                  </a:lnTo>
                  <a:lnTo>
                    <a:pt x="250" y="125"/>
                  </a:lnTo>
                  <a:lnTo>
                    <a:pt x="247" y="122"/>
                  </a:lnTo>
                  <a:lnTo>
                    <a:pt x="241" y="122"/>
                  </a:lnTo>
                  <a:lnTo>
                    <a:pt x="235" y="122"/>
                  </a:lnTo>
                  <a:lnTo>
                    <a:pt x="235" y="125"/>
                  </a:lnTo>
                  <a:lnTo>
                    <a:pt x="241" y="125"/>
                  </a:lnTo>
                  <a:lnTo>
                    <a:pt x="250" y="131"/>
                  </a:lnTo>
                  <a:lnTo>
                    <a:pt x="250" y="138"/>
                  </a:lnTo>
                  <a:lnTo>
                    <a:pt x="256" y="141"/>
                  </a:lnTo>
                  <a:lnTo>
                    <a:pt x="256" y="147"/>
                  </a:lnTo>
                  <a:lnTo>
                    <a:pt x="256" y="153"/>
                  </a:lnTo>
                  <a:lnTo>
                    <a:pt x="256" y="156"/>
                  </a:lnTo>
                  <a:lnTo>
                    <a:pt x="250" y="162"/>
                  </a:lnTo>
                  <a:lnTo>
                    <a:pt x="247" y="165"/>
                  </a:lnTo>
                  <a:lnTo>
                    <a:pt x="241" y="165"/>
                  </a:lnTo>
                  <a:lnTo>
                    <a:pt x="241" y="171"/>
                  </a:lnTo>
                  <a:lnTo>
                    <a:pt x="241" y="177"/>
                  </a:lnTo>
                  <a:lnTo>
                    <a:pt x="247" y="180"/>
                  </a:lnTo>
                  <a:lnTo>
                    <a:pt x="250" y="177"/>
                  </a:lnTo>
                  <a:lnTo>
                    <a:pt x="256" y="177"/>
                  </a:lnTo>
                  <a:lnTo>
                    <a:pt x="263" y="171"/>
                  </a:lnTo>
                  <a:lnTo>
                    <a:pt x="266" y="177"/>
                  </a:lnTo>
                  <a:lnTo>
                    <a:pt x="275" y="177"/>
                  </a:lnTo>
                  <a:lnTo>
                    <a:pt x="287" y="180"/>
                  </a:lnTo>
                  <a:lnTo>
                    <a:pt x="293" y="186"/>
                  </a:lnTo>
                  <a:lnTo>
                    <a:pt x="293" y="196"/>
                  </a:lnTo>
                  <a:lnTo>
                    <a:pt x="293" y="202"/>
                  </a:lnTo>
                  <a:lnTo>
                    <a:pt x="287" y="211"/>
                  </a:lnTo>
                  <a:lnTo>
                    <a:pt x="287" y="217"/>
                  </a:lnTo>
                  <a:lnTo>
                    <a:pt x="281" y="220"/>
                  </a:lnTo>
                  <a:lnTo>
                    <a:pt x="275" y="226"/>
                  </a:lnTo>
                  <a:lnTo>
                    <a:pt x="272" y="226"/>
                  </a:lnTo>
                  <a:lnTo>
                    <a:pt x="266" y="226"/>
                  </a:lnTo>
                  <a:lnTo>
                    <a:pt x="266" y="232"/>
                  </a:lnTo>
                  <a:lnTo>
                    <a:pt x="263" y="232"/>
                  </a:lnTo>
                  <a:lnTo>
                    <a:pt x="256" y="232"/>
                  </a:lnTo>
                  <a:lnTo>
                    <a:pt x="250" y="232"/>
                  </a:lnTo>
                  <a:lnTo>
                    <a:pt x="247" y="235"/>
                  </a:lnTo>
                  <a:lnTo>
                    <a:pt x="250" y="235"/>
                  </a:lnTo>
                  <a:lnTo>
                    <a:pt x="250" y="241"/>
                  </a:lnTo>
                  <a:lnTo>
                    <a:pt x="247" y="248"/>
                  </a:lnTo>
                  <a:lnTo>
                    <a:pt x="241" y="241"/>
                  </a:lnTo>
                  <a:lnTo>
                    <a:pt x="235" y="241"/>
                  </a:lnTo>
                  <a:lnTo>
                    <a:pt x="232" y="241"/>
                  </a:lnTo>
                  <a:lnTo>
                    <a:pt x="232" y="248"/>
                  </a:lnTo>
                  <a:lnTo>
                    <a:pt x="235" y="251"/>
                  </a:lnTo>
                  <a:lnTo>
                    <a:pt x="241" y="257"/>
                  </a:lnTo>
                  <a:lnTo>
                    <a:pt x="247" y="257"/>
                  </a:lnTo>
                  <a:lnTo>
                    <a:pt x="250" y="263"/>
                  </a:lnTo>
                  <a:lnTo>
                    <a:pt x="256" y="257"/>
                  </a:lnTo>
                  <a:lnTo>
                    <a:pt x="263" y="257"/>
                  </a:lnTo>
                  <a:lnTo>
                    <a:pt x="266" y="263"/>
                  </a:lnTo>
                  <a:lnTo>
                    <a:pt x="263" y="266"/>
                  </a:lnTo>
                  <a:lnTo>
                    <a:pt x="256" y="272"/>
                  </a:lnTo>
                  <a:lnTo>
                    <a:pt x="250" y="272"/>
                  </a:lnTo>
                  <a:lnTo>
                    <a:pt x="247" y="275"/>
                  </a:lnTo>
                  <a:lnTo>
                    <a:pt x="241" y="281"/>
                  </a:lnTo>
                  <a:lnTo>
                    <a:pt x="235" y="275"/>
                  </a:lnTo>
                  <a:lnTo>
                    <a:pt x="232" y="275"/>
                  </a:lnTo>
                  <a:lnTo>
                    <a:pt x="220" y="281"/>
                  </a:lnTo>
                  <a:lnTo>
                    <a:pt x="217" y="275"/>
                  </a:lnTo>
                  <a:lnTo>
                    <a:pt x="211" y="275"/>
                  </a:lnTo>
                  <a:lnTo>
                    <a:pt x="205" y="272"/>
                  </a:lnTo>
                  <a:lnTo>
                    <a:pt x="201" y="272"/>
                  </a:lnTo>
                  <a:lnTo>
                    <a:pt x="195" y="272"/>
                  </a:lnTo>
                  <a:lnTo>
                    <a:pt x="192" y="272"/>
                  </a:lnTo>
                  <a:lnTo>
                    <a:pt x="180" y="272"/>
                  </a:lnTo>
                  <a:lnTo>
                    <a:pt x="180" y="266"/>
                  </a:lnTo>
                  <a:lnTo>
                    <a:pt x="177" y="266"/>
                  </a:lnTo>
                  <a:lnTo>
                    <a:pt x="171" y="266"/>
                  </a:lnTo>
                  <a:lnTo>
                    <a:pt x="165" y="263"/>
                  </a:lnTo>
                  <a:lnTo>
                    <a:pt x="162" y="257"/>
                  </a:lnTo>
                  <a:lnTo>
                    <a:pt x="156" y="263"/>
                  </a:lnTo>
                  <a:lnTo>
                    <a:pt x="156" y="266"/>
                  </a:lnTo>
                  <a:lnTo>
                    <a:pt x="146" y="266"/>
                  </a:lnTo>
                  <a:lnTo>
                    <a:pt x="140" y="263"/>
                  </a:lnTo>
                  <a:lnTo>
                    <a:pt x="131" y="263"/>
                  </a:lnTo>
                  <a:lnTo>
                    <a:pt x="125" y="266"/>
                  </a:lnTo>
                  <a:lnTo>
                    <a:pt x="122" y="266"/>
                  </a:lnTo>
                  <a:lnTo>
                    <a:pt x="122" y="263"/>
                  </a:lnTo>
                  <a:lnTo>
                    <a:pt x="116" y="257"/>
                  </a:lnTo>
                  <a:lnTo>
                    <a:pt x="110" y="251"/>
                  </a:lnTo>
                  <a:lnTo>
                    <a:pt x="107" y="251"/>
                  </a:lnTo>
                  <a:lnTo>
                    <a:pt x="101" y="251"/>
                  </a:lnTo>
                  <a:lnTo>
                    <a:pt x="95" y="251"/>
                  </a:lnTo>
                  <a:lnTo>
                    <a:pt x="91" y="251"/>
                  </a:lnTo>
                  <a:lnTo>
                    <a:pt x="85" y="248"/>
                  </a:lnTo>
                  <a:lnTo>
                    <a:pt x="79" y="251"/>
                  </a:lnTo>
                  <a:lnTo>
                    <a:pt x="79" y="257"/>
                  </a:lnTo>
                  <a:lnTo>
                    <a:pt x="79" y="263"/>
                  </a:lnTo>
                  <a:lnTo>
                    <a:pt x="76" y="266"/>
                  </a:lnTo>
                  <a:lnTo>
                    <a:pt x="67" y="266"/>
                  </a:lnTo>
                  <a:lnTo>
                    <a:pt x="61" y="263"/>
                  </a:lnTo>
                  <a:lnTo>
                    <a:pt x="61" y="257"/>
                  </a:lnTo>
                  <a:lnTo>
                    <a:pt x="52" y="257"/>
                  </a:lnTo>
                  <a:lnTo>
                    <a:pt x="40" y="251"/>
                  </a:lnTo>
                  <a:lnTo>
                    <a:pt x="30" y="257"/>
                  </a:lnTo>
                  <a:lnTo>
                    <a:pt x="24" y="263"/>
                  </a:lnTo>
                  <a:lnTo>
                    <a:pt x="24" y="257"/>
                  </a:lnTo>
                  <a:lnTo>
                    <a:pt x="21" y="257"/>
                  </a:lnTo>
                  <a:lnTo>
                    <a:pt x="21" y="263"/>
                  </a:lnTo>
                  <a:lnTo>
                    <a:pt x="15" y="263"/>
                  </a:lnTo>
                  <a:lnTo>
                    <a:pt x="9" y="263"/>
                  </a:lnTo>
                  <a:lnTo>
                    <a:pt x="9" y="251"/>
                  </a:lnTo>
                  <a:lnTo>
                    <a:pt x="6" y="251"/>
                  </a:lnTo>
                  <a:lnTo>
                    <a:pt x="0" y="251"/>
                  </a:lnTo>
                  <a:lnTo>
                    <a:pt x="9" y="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6" name="Freeform 78"/>
            <p:cNvSpPr>
              <a:spLocks/>
            </p:cNvSpPr>
            <p:nvPr/>
          </p:nvSpPr>
          <p:spPr bwMode="auto">
            <a:xfrm>
              <a:off x="1469391" y="2451101"/>
              <a:ext cx="465138" cy="446088"/>
            </a:xfrm>
            <a:custGeom>
              <a:avLst/>
              <a:gdLst>
                <a:gd name="T0" fmla="*/ 24 w 293"/>
                <a:gd name="T1" fmla="*/ 241 h 281"/>
                <a:gd name="T2" fmla="*/ 55 w 293"/>
                <a:gd name="T3" fmla="*/ 220 h 281"/>
                <a:gd name="T4" fmla="*/ 67 w 293"/>
                <a:gd name="T5" fmla="*/ 217 h 281"/>
                <a:gd name="T6" fmla="*/ 79 w 293"/>
                <a:gd name="T7" fmla="*/ 220 h 281"/>
                <a:gd name="T8" fmla="*/ 101 w 293"/>
                <a:gd name="T9" fmla="*/ 226 h 281"/>
                <a:gd name="T10" fmla="*/ 122 w 293"/>
                <a:gd name="T11" fmla="*/ 217 h 281"/>
                <a:gd name="T12" fmla="*/ 140 w 293"/>
                <a:gd name="T13" fmla="*/ 205 h 281"/>
                <a:gd name="T14" fmla="*/ 131 w 293"/>
                <a:gd name="T15" fmla="*/ 202 h 281"/>
                <a:gd name="T16" fmla="*/ 125 w 293"/>
                <a:gd name="T17" fmla="*/ 180 h 281"/>
                <a:gd name="T18" fmla="*/ 137 w 293"/>
                <a:gd name="T19" fmla="*/ 165 h 281"/>
                <a:gd name="T20" fmla="*/ 146 w 293"/>
                <a:gd name="T21" fmla="*/ 147 h 281"/>
                <a:gd name="T22" fmla="*/ 146 w 293"/>
                <a:gd name="T23" fmla="*/ 125 h 281"/>
                <a:gd name="T24" fmla="*/ 162 w 293"/>
                <a:gd name="T25" fmla="*/ 122 h 281"/>
                <a:gd name="T26" fmla="*/ 150 w 293"/>
                <a:gd name="T27" fmla="*/ 110 h 281"/>
                <a:gd name="T28" fmla="*/ 162 w 293"/>
                <a:gd name="T29" fmla="*/ 95 h 281"/>
                <a:gd name="T30" fmla="*/ 177 w 293"/>
                <a:gd name="T31" fmla="*/ 86 h 281"/>
                <a:gd name="T32" fmla="*/ 156 w 293"/>
                <a:gd name="T33" fmla="*/ 79 h 281"/>
                <a:gd name="T34" fmla="*/ 156 w 293"/>
                <a:gd name="T35" fmla="*/ 61 h 281"/>
                <a:gd name="T36" fmla="*/ 165 w 293"/>
                <a:gd name="T37" fmla="*/ 37 h 281"/>
                <a:gd name="T38" fmla="*/ 180 w 293"/>
                <a:gd name="T39" fmla="*/ 31 h 281"/>
                <a:gd name="T40" fmla="*/ 195 w 293"/>
                <a:gd name="T41" fmla="*/ 27 h 281"/>
                <a:gd name="T42" fmla="*/ 205 w 293"/>
                <a:gd name="T43" fmla="*/ 15 h 281"/>
                <a:gd name="T44" fmla="*/ 217 w 293"/>
                <a:gd name="T45" fmla="*/ 12 h 281"/>
                <a:gd name="T46" fmla="*/ 235 w 293"/>
                <a:gd name="T47" fmla="*/ 15 h 281"/>
                <a:gd name="T48" fmla="*/ 235 w 293"/>
                <a:gd name="T49" fmla="*/ 40 h 281"/>
                <a:gd name="T50" fmla="*/ 232 w 293"/>
                <a:gd name="T51" fmla="*/ 67 h 281"/>
                <a:gd name="T52" fmla="*/ 247 w 293"/>
                <a:gd name="T53" fmla="*/ 76 h 281"/>
                <a:gd name="T54" fmla="*/ 250 w 293"/>
                <a:gd name="T55" fmla="*/ 95 h 281"/>
                <a:gd name="T56" fmla="*/ 241 w 293"/>
                <a:gd name="T57" fmla="*/ 122 h 281"/>
                <a:gd name="T58" fmla="*/ 250 w 293"/>
                <a:gd name="T59" fmla="*/ 131 h 281"/>
                <a:gd name="T60" fmla="*/ 256 w 293"/>
                <a:gd name="T61" fmla="*/ 153 h 281"/>
                <a:gd name="T62" fmla="*/ 241 w 293"/>
                <a:gd name="T63" fmla="*/ 165 h 281"/>
                <a:gd name="T64" fmla="*/ 250 w 293"/>
                <a:gd name="T65" fmla="*/ 177 h 281"/>
                <a:gd name="T66" fmla="*/ 275 w 293"/>
                <a:gd name="T67" fmla="*/ 177 h 281"/>
                <a:gd name="T68" fmla="*/ 293 w 293"/>
                <a:gd name="T69" fmla="*/ 202 h 281"/>
                <a:gd name="T70" fmla="*/ 275 w 293"/>
                <a:gd name="T71" fmla="*/ 226 h 281"/>
                <a:gd name="T72" fmla="*/ 263 w 293"/>
                <a:gd name="T73" fmla="*/ 232 h 281"/>
                <a:gd name="T74" fmla="*/ 250 w 293"/>
                <a:gd name="T75" fmla="*/ 235 h 281"/>
                <a:gd name="T76" fmla="*/ 235 w 293"/>
                <a:gd name="T77" fmla="*/ 241 h 281"/>
                <a:gd name="T78" fmla="*/ 241 w 293"/>
                <a:gd name="T79" fmla="*/ 257 h 281"/>
                <a:gd name="T80" fmla="*/ 263 w 293"/>
                <a:gd name="T81" fmla="*/ 257 h 281"/>
                <a:gd name="T82" fmla="*/ 250 w 293"/>
                <a:gd name="T83" fmla="*/ 272 h 281"/>
                <a:gd name="T84" fmla="*/ 232 w 293"/>
                <a:gd name="T85" fmla="*/ 275 h 281"/>
                <a:gd name="T86" fmla="*/ 205 w 293"/>
                <a:gd name="T87" fmla="*/ 272 h 281"/>
                <a:gd name="T88" fmla="*/ 180 w 293"/>
                <a:gd name="T89" fmla="*/ 272 h 281"/>
                <a:gd name="T90" fmla="*/ 165 w 293"/>
                <a:gd name="T91" fmla="*/ 263 h 281"/>
                <a:gd name="T92" fmla="*/ 146 w 293"/>
                <a:gd name="T93" fmla="*/ 266 h 281"/>
                <a:gd name="T94" fmla="*/ 122 w 293"/>
                <a:gd name="T95" fmla="*/ 266 h 281"/>
                <a:gd name="T96" fmla="*/ 107 w 293"/>
                <a:gd name="T97" fmla="*/ 251 h 281"/>
                <a:gd name="T98" fmla="*/ 85 w 293"/>
                <a:gd name="T99" fmla="*/ 248 h 281"/>
                <a:gd name="T100" fmla="*/ 76 w 293"/>
                <a:gd name="T101" fmla="*/ 266 h 281"/>
                <a:gd name="T102" fmla="*/ 52 w 293"/>
                <a:gd name="T103" fmla="*/ 257 h 281"/>
                <a:gd name="T104" fmla="*/ 24 w 293"/>
                <a:gd name="T105" fmla="*/ 257 h 281"/>
                <a:gd name="T106" fmla="*/ 9 w 293"/>
                <a:gd name="T107" fmla="*/ 263 h 281"/>
                <a:gd name="T108" fmla="*/ 9 w 293"/>
                <a:gd name="T109" fmla="*/ 25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3" h="281">
                  <a:moveTo>
                    <a:pt x="9" y="251"/>
                  </a:moveTo>
                  <a:lnTo>
                    <a:pt x="21" y="248"/>
                  </a:lnTo>
                  <a:lnTo>
                    <a:pt x="24" y="248"/>
                  </a:lnTo>
                  <a:lnTo>
                    <a:pt x="24" y="241"/>
                  </a:lnTo>
                  <a:lnTo>
                    <a:pt x="40" y="235"/>
                  </a:lnTo>
                  <a:lnTo>
                    <a:pt x="52" y="235"/>
                  </a:lnTo>
                  <a:lnTo>
                    <a:pt x="55" y="226"/>
                  </a:lnTo>
                  <a:lnTo>
                    <a:pt x="55" y="220"/>
                  </a:lnTo>
                  <a:lnTo>
                    <a:pt x="61" y="220"/>
                  </a:lnTo>
                  <a:lnTo>
                    <a:pt x="67" y="226"/>
                  </a:lnTo>
                  <a:lnTo>
                    <a:pt x="70" y="220"/>
                  </a:lnTo>
                  <a:lnTo>
                    <a:pt x="67" y="217"/>
                  </a:lnTo>
                  <a:lnTo>
                    <a:pt x="70" y="217"/>
                  </a:lnTo>
                  <a:lnTo>
                    <a:pt x="76" y="217"/>
                  </a:lnTo>
                  <a:lnTo>
                    <a:pt x="79" y="217"/>
                  </a:lnTo>
                  <a:lnTo>
                    <a:pt x="79" y="220"/>
                  </a:lnTo>
                  <a:lnTo>
                    <a:pt x="85" y="220"/>
                  </a:lnTo>
                  <a:lnTo>
                    <a:pt x="91" y="226"/>
                  </a:lnTo>
                  <a:lnTo>
                    <a:pt x="95" y="226"/>
                  </a:lnTo>
                  <a:lnTo>
                    <a:pt x="101" y="226"/>
                  </a:lnTo>
                  <a:lnTo>
                    <a:pt x="110" y="226"/>
                  </a:lnTo>
                  <a:lnTo>
                    <a:pt x="116" y="226"/>
                  </a:lnTo>
                  <a:lnTo>
                    <a:pt x="116" y="220"/>
                  </a:lnTo>
                  <a:lnTo>
                    <a:pt x="122" y="217"/>
                  </a:lnTo>
                  <a:lnTo>
                    <a:pt x="125" y="217"/>
                  </a:lnTo>
                  <a:lnTo>
                    <a:pt x="131" y="217"/>
                  </a:lnTo>
                  <a:lnTo>
                    <a:pt x="137" y="211"/>
                  </a:lnTo>
                  <a:lnTo>
                    <a:pt x="140" y="205"/>
                  </a:lnTo>
                  <a:lnTo>
                    <a:pt x="137" y="205"/>
                  </a:lnTo>
                  <a:lnTo>
                    <a:pt x="125" y="205"/>
                  </a:lnTo>
                  <a:lnTo>
                    <a:pt x="125" y="202"/>
                  </a:lnTo>
                  <a:lnTo>
                    <a:pt x="131" y="202"/>
                  </a:lnTo>
                  <a:lnTo>
                    <a:pt x="131" y="193"/>
                  </a:lnTo>
                  <a:lnTo>
                    <a:pt x="125" y="193"/>
                  </a:lnTo>
                  <a:lnTo>
                    <a:pt x="125" y="186"/>
                  </a:lnTo>
                  <a:lnTo>
                    <a:pt x="125" y="180"/>
                  </a:lnTo>
                  <a:lnTo>
                    <a:pt x="131" y="177"/>
                  </a:lnTo>
                  <a:lnTo>
                    <a:pt x="137" y="165"/>
                  </a:lnTo>
                  <a:lnTo>
                    <a:pt x="131" y="165"/>
                  </a:lnTo>
                  <a:lnTo>
                    <a:pt x="137" y="165"/>
                  </a:lnTo>
                  <a:lnTo>
                    <a:pt x="140" y="162"/>
                  </a:lnTo>
                  <a:lnTo>
                    <a:pt x="140" y="156"/>
                  </a:lnTo>
                  <a:lnTo>
                    <a:pt x="140" y="153"/>
                  </a:lnTo>
                  <a:lnTo>
                    <a:pt x="146" y="147"/>
                  </a:lnTo>
                  <a:lnTo>
                    <a:pt x="150" y="141"/>
                  </a:lnTo>
                  <a:lnTo>
                    <a:pt x="150" y="138"/>
                  </a:lnTo>
                  <a:lnTo>
                    <a:pt x="146" y="131"/>
                  </a:lnTo>
                  <a:lnTo>
                    <a:pt x="146" y="125"/>
                  </a:lnTo>
                  <a:lnTo>
                    <a:pt x="150" y="122"/>
                  </a:lnTo>
                  <a:lnTo>
                    <a:pt x="150" y="125"/>
                  </a:lnTo>
                  <a:lnTo>
                    <a:pt x="156" y="125"/>
                  </a:lnTo>
                  <a:lnTo>
                    <a:pt x="162" y="122"/>
                  </a:lnTo>
                  <a:lnTo>
                    <a:pt x="156" y="122"/>
                  </a:lnTo>
                  <a:lnTo>
                    <a:pt x="156" y="116"/>
                  </a:lnTo>
                  <a:lnTo>
                    <a:pt x="156" y="110"/>
                  </a:lnTo>
                  <a:lnTo>
                    <a:pt x="150" y="110"/>
                  </a:lnTo>
                  <a:lnTo>
                    <a:pt x="150" y="107"/>
                  </a:lnTo>
                  <a:lnTo>
                    <a:pt x="156" y="101"/>
                  </a:lnTo>
                  <a:lnTo>
                    <a:pt x="162" y="101"/>
                  </a:lnTo>
                  <a:lnTo>
                    <a:pt x="162" y="95"/>
                  </a:lnTo>
                  <a:lnTo>
                    <a:pt x="162" y="92"/>
                  </a:lnTo>
                  <a:lnTo>
                    <a:pt x="165" y="92"/>
                  </a:lnTo>
                  <a:lnTo>
                    <a:pt x="165" y="86"/>
                  </a:lnTo>
                  <a:lnTo>
                    <a:pt x="177" y="86"/>
                  </a:lnTo>
                  <a:lnTo>
                    <a:pt x="177" y="79"/>
                  </a:lnTo>
                  <a:lnTo>
                    <a:pt x="165" y="76"/>
                  </a:lnTo>
                  <a:lnTo>
                    <a:pt x="162" y="76"/>
                  </a:lnTo>
                  <a:lnTo>
                    <a:pt x="156" y="79"/>
                  </a:lnTo>
                  <a:lnTo>
                    <a:pt x="165" y="70"/>
                  </a:lnTo>
                  <a:lnTo>
                    <a:pt x="162" y="70"/>
                  </a:lnTo>
                  <a:lnTo>
                    <a:pt x="156" y="67"/>
                  </a:lnTo>
                  <a:lnTo>
                    <a:pt x="156" y="61"/>
                  </a:lnTo>
                  <a:lnTo>
                    <a:pt x="156" y="52"/>
                  </a:lnTo>
                  <a:lnTo>
                    <a:pt x="156" y="46"/>
                  </a:lnTo>
                  <a:lnTo>
                    <a:pt x="162" y="40"/>
                  </a:lnTo>
                  <a:lnTo>
                    <a:pt x="165" y="37"/>
                  </a:lnTo>
                  <a:lnTo>
                    <a:pt x="171" y="40"/>
                  </a:lnTo>
                  <a:lnTo>
                    <a:pt x="171" y="37"/>
                  </a:lnTo>
                  <a:lnTo>
                    <a:pt x="177" y="37"/>
                  </a:lnTo>
                  <a:lnTo>
                    <a:pt x="180" y="31"/>
                  </a:lnTo>
                  <a:lnTo>
                    <a:pt x="180" y="37"/>
                  </a:lnTo>
                  <a:lnTo>
                    <a:pt x="186" y="37"/>
                  </a:lnTo>
                  <a:lnTo>
                    <a:pt x="192" y="31"/>
                  </a:lnTo>
                  <a:lnTo>
                    <a:pt x="195" y="27"/>
                  </a:lnTo>
                  <a:lnTo>
                    <a:pt x="201" y="27"/>
                  </a:lnTo>
                  <a:lnTo>
                    <a:pt x="201" y="21"/>
                  </a:lnTo>
                  <a:lnTo>
                    <a:pt x="205" y="21"/>
                  </a:lnTo>
                  <a:lnTo>
                    <a:pt x="205" y="15"/>
                  </a:lnTo>
                  <a:lnTo>
                    <a:pt x="211" y="15"/>
                  </a:lnTo>
                  <a:lnTo>
                    <a:pt x="217" y="21"/>
                  </a:lnTo>
                  <a:lnTo>
                    <a:pt x="220" y="15"/>
                  </a:lnTo>
                  <a:lnTo>
                    <a:pt x="217" y="12"/>
                  </a:lnTo>
                  <a:lnTo>
                    <a:pt x="220" y="12"/>
                  </a:lnTo>
                  <a:lnTo>
                    <a:pt x="226" y="0"/>
                  </a:lnTo>
                  <a:lnTo>
                    <a:pt x="232" y="12"/>
                  </a:lnTo>
                  <a:lnTo>
                    <a:pt x="235" y="15"/>
                  </a:lnTo>
                  <a:lnTo>
                    <a:pt x="232" y="27"/>
                  </a:lnTo>
                  <a:lnTo>
                    <a:pt x="232" y="31"/>
                  </a:lnTo>
                  <a:lnTo>
                    <a:pt x="232" y="37"/>
                  </a:lnTo>
                  <a:lnTo>
                    <a:pt x="235" y="40"/>
                  </a:lnTo>
                  <a:lnTo>
                    <a:pt x="235" y="46"/>
                  </a:lnTo>
                  <a:lnTo>
                    <a:pt x="232" y="52"/>
                  </a:lnTo>
                  <a:lnTo>
                    <a:pt x="232" y="55"/>
                  </a:lnTo>
                  <a:lnTo>
                    <a:pt x="232" y="67"/>
                  </a:lnTo>
                  <a:lnTo>
                    <a:pt x="232" y="70"/>
                  </a:lnTo>
                  <a:lnTo>
                    <a:pt x="235" y="70"/>
                  </a:lnTo>
                  <a:lnTo>
                    <a:pt x="241" y="76"/>
                  </a:lnTo>
                  <a:lnTo>
                    <a:pt x="247" y="76"/>
                  </a:lnTo>
                  <a:lnTo>
                    <a:pt x="247" y="79"/>
                  </a:lnTo>
                  <a:lnTo>
                    <a:pt x="250" y="86"/>
                  </a:lnTo>
                  <a:lnTo>
                    <a:pt x="250" y="92"/>
                  </a:lnTo>
                  <a:lnTo>
                    <a:pt x="250" y="95"/>
                  </a:lnTo>
                  <a:lnTo>
                    <a:pt x="250" y="101"/>
                  </a:lnTo>
                  <a:lnTo>
                    <a:pt x="250" y="125"/>
                  </a:lnTo>
                  <a:lnTo>
                    <a:pt x="247" y="122"/>
                  </a:lnTo>
                  <a:lnTo>
                    <a:pt x="241" y="122"/>
                  </a:lnTo>
                  <a:lnTo>
                    <a:pt x="235" y="122"/>
                  </a:lnTo>
                  <a:lnTo>
                    <a:pt x="235" y="125"/>
                  </a:lnTo>
                  <a:lnTo>
                    <a:pt x="241" y="125"/>
                  </a:lnTo>
                  <a:lnTo>
                    <a:pt x="250" y="131"/>
                  </a:lnTo>
                  <a:lnTo>
                    <a:pt x="250" y="138"/>
                  </a:lnTo>
                  <a:lnTo>
                    <a:pt x="256" y="141"/>
                  </a:lnTo>
                  <a:lnTo>
                    <a:pt x="256" y="147"/>
                  </a:lnTo>
                  <a:lnTo>
                    <a:pt x="256" y="153"/>
                  </a:lnTo>
                  <a:lnTo>
                    <a:pt x="256" y="156"/>
                  </a:lnTo>
                  <a:lnTo>
                    <a:pt x="250" y="162"/>
                  </a:lnTo>
                  <a:lnTo>
                    <a:pt x="247" y="165"/>
                  </a:lnTo>
                  <a:lnTo>
                    <a:pt x="241" y="165"/>
                  </a:lnTo>
                  <a:lnTo>
                    <a:pt x="241" y="171"/>
                  </a:lnTo>
                  <a:lnTo>
                    <a:pt x="241" y="177"/>
                  </a:lnTo>
                  <a:lnTo>
                    <a:pt x="247" y="180"/>
                  </a:lnTo>
                  <a:lnTo>
                    <a:pt x="250" y="177"/>
                  </a:lnTo>
                  <a:lnTo>
                    <a:pt x="256" y="177"/>
                  </a:lnTo>
                  <a:lnTo>
                    <a:pt x="263" y="171"/>
                  </a:lnTo>
                  <a:lnTo>
                    <a:pt x="266" y="177"/>
                  </a:lnTo>
                  <a:lnTo>
                    <a:pt x="275" y="177"/>
                  </a:lnTo>
                  <a:lnTo>
                    <a:pt x="287" y="180"/>
                  </a:lnTo>
                  <a:lnTo>
                    <a:pt x="293" y="186"/>
                  </a:lnTo>
                  <a:lnTo>
                    <a:pt x="293" y="196"/>
                  </a:lnTo>
                  <a:lnTo>
                    <a:pt x="293" y="202"/>
                  </a:lnTo>
                  <a:lnTo>
                    <a:pt x="287" y="211"/>
                  </a:lnTo>
                  <a:lnTo>
                    <a:pt x="287" y="217"/>
                  </a:lnTo>
                  <a:lnTo>
                    <a:pt x="281" y="220"/>
                  </a:lnTo>
                  <a:lnTo>
                    <a:pt x="275" y="226"/>
                  </a:lnTo>
                  <a:lnTo>
                    <a:pt x="272" y="226"/>
                  </a:lnTo>
                  <a:lnTo>
                    <a:pt x="266" y="226"/>
                  </a:lnTo>
                  <a:lnTo>
                    <a:pt x="266" y="232"/>
                  </a:lnTo>
                  <a:lnTo>
                    <a:pt x="263" y="232"/>
                  </a:lnTo>
                  <a:lnTo>
                    <a:pt x="256" y="232"/>
                  </a:lnTo>
                  <a:lnTo>
                    <a:pt x="250" y="232"/>
                  </a:lnTo>
                  <a:lnTo>
                    <a:pt x="247" y="235"/>
                  </a:lnTo>
                  <a:lnTo>
                    <a:pt x="250" y="235"/>
                  </a:lnTo>
                  <a:lnTo>
                    <a:pt x="250" y="241"/>
                  </a:lnTo>
                  <a:lnTo>
                    <a:pt x="247" y="248"/>
                  </a:lnTo>
                  <a:lnTo>
                    <a:pt x="241" y="241"/>
                  </a:lnTo>
                  <a:lnTo>
                    <a:pt x="235" y="241"/>
                  </a:lnTo>
                  <a:lnTo>
                    <a:pt x="232" y="241"/>
                  </a:lnTo>
                  <a:lnTo>
                    <a:pt x="232" y="248"/>
                  </a:lnTo>
                  <a:lnTo>
                    <a:pt x="235" y="251"/>
                  </a:lnTo>
                  <a:lnTo>
                    <a:pt x="241" y="257"/>
                  </a:lnTo>
                  <a:lnTo>
                    <a:pt x="247" y="257"/>
                  </a:lnTo>
                  <a:lnTo>
                    <a:pt x="250" y="263"/>
                  </a:lnTo>
                  <a:lnTo>
                    <a:pt x="256" y="257"/>
                  </a:lnTo>
                  <a:lnTo>
                    <a:pt x="263" y="257"/>
                  </a:lnTo>
                  <a:lnTo>
                    <a:pt x="266" y="263"/>
                  </a:lnTo>
                  <a:lnTo>
                    <a:pt x="263" y="266"/>
                  </a:lnTo>
                  <a:lnTo>
                    <a:pt x="256" y="272"/>
                  </a:lnTo>
                  <a:lnTo>
                    <a:pt x="250" y="272"/>
                  </a:lnTo>
                  <a:lnTo>
                    <a:pt x="247" y="275"/>
                  </a:lnTo>
                  <a:lnTo>
                    <a:pt x="241" y="281"/>
                  </a:lnTo>
                  <a:lnTo>
                    <a:pt x="235" y="275"/>
                  </a:lnTo>
                  <a:lnTo>
                    <a:pt x="232" y="275"/>
                  </a:lnTo>
                  <a:lnTo>
                    <a:pt x="220" y="281"/>
                  </a:lnTo>
                  <a:lnTo>
                    <a:pt x="217" y="275"/>
                  </a:lnTo>
                  <a:lnTo>
                    <a:pt x="211" y="275"/>
                  </a:lnTo>
                  <a:lnTo>
                    <a:pt x="205" y="272"/>
                  </a:lnTo>
                  <a:lnTo>
                    <a:pt x="201" y="272"/>
                  </a:lnTo>
                  <a:lnTo>
                    <a:pt x="195" y="272"/>
                  </a:lnTo>
                  <a:lnTo>
                    <a:pt x="192" y="272"/>
                  </a:lnTo>
                  <a:lnTo>
                    <a:pt x="180" y="272"/>
                  </a:lnTo>
                  <a:lnTo>
                    <a:pt x="180" y="266"/>
                  </a:lnTo>
                  <a:lnTo>
                    <a:pt x="177" y="266"/>
                  </a:lnTo>
                  <a:lnTo>
                    <a:pt x="171" y="266"/>
                  </a:lnTo>
                  <a:lnTo>
                    <a:pt x="165" y="263"/>
                  </a:lnTo>
                  <a:lnTo>
                    <a:pt x="162" y="257"/>
                  </a:lnTo>
                  <a:lnTo>
                    <a:pt x="156" y="263"/>
                  </a:lnTo>
                  <a:lnTo>
                    <a:pt x="156" y="266"/>
                  </a:lnTo>
                  <a:lnTo>
                    <a:pt x="146" y="266"/>
                  </a:lnTo>
                  <a:lnTo>
                    <a:pt x="140" y="263"/>
                  </a:lnTo>
                  <a:lnTo>
                    <a:pt x="131" y="263"/>
                  </a:lnTo>
                  <a:lnTo>
                    <a:pt x="125" y="266"/>
                  </a:lnTo>
                  <a:lnTo>
                    <a:pt x="122" y="266"/>
                  </a:lnTo>
                  <a:lnTo>
                    <a:pt x="122" y="263"/>
                  </a:lnTo>
                  <a:lnTo>
                    <a:pt x="116" y="257"/>
                  </a:lnTo>
                  <a:lnTo>
                    <a:pt x="110" y="251"/>
                  </a:lnTo>
                  <a:lnTo>
                    <a:pt x="107" y="251"/>
                  </a:lnTo>
                  <a:lnTo>
                    <a:pt x="101" y="251"/>
                  </a:lnTo>
                  <a:lnTo>
                    <a:pt x="95" y="251"/>
                  </a:lnTo>
                  <a:lnTo>
                    <a:pt x="91" y="251"/>
                  </a:lnTo>
                  <a:lnTo>
                    <a:pt x="85" y="248"/>
                  </a:lnTo>
                  <a:lnTo>
                    <a:pt x="79" y="251"/>
                  </a:lnTo>
                  <a:lnTo>
                    <a:pt x="79" y="257"/>
                  </a:lnTo>
                  <a:lnTo>
                    <a:pt x="79" y="263"/>
                  </a:lnTo>
                  <a:lnTo>
                    <a:pt x="76" y="266"/>
                  </a:lnTo>
                  <a:lnTo>
                    <a:pt x="67" y="266"/>
                  </a:lnTo>
                  <a:lnTo>
                    <a:pt x="61" y="263"/>
                  </a:lnTo>
                  <a:lnTo>
                    <a:pt x="61" y="257"/>
                  </a:lnTo>
                  <a:lnTo>
                    <a:pt x="52" y="257"/>
                  </a:lnTo>
                  <a:lnTo>
                    <a:pt x="40" y="251"/>
                  </a:lnTo>
                  <a:lnTo>
                    <a:pt x="30" y="257"/>
                  </a:lnTo>
                  <a:lnTo>
                    <a:pt x="24" y="263"/>
                  </a:lnTo>
                  <a:lnTo>
                    <a:pt x="24" y="257"/>
                  </a:lnTo>
                  <a:lnTo>
                    <a:pt x="21" y="257"/>
                  </a:lnTo>
                  <a:lnTo>
                    <a:pt x="21" y="263"/>
                  </a:lnTo>
                  <a:lnTo>
                    <a:pt x="15" y="263"/>
                  </a:lnTo>
                  <a:lnTo>
                    <a:pt x="9" y="263"/>
                  </a:lnTo>
                  <a:lnTo>
                    <a:pt x="9" y="251"/>
                  </a:lnTo>
                  <a:lnTo>
                    <a:pt x="6" y="251"/>
                  </a:lnTo>
                  <a:lnTo>
                    <a:pt x="0" y="251"/>
                  </a:lnTo>
                  <a:lnTo>
                    <a:pt x="9" y="251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7" name="Freeform 79"/>
            <p:cNvSpPr>
              <a:spLocks/>
            </p:cNvSpPr>
            <p:nvPr/>
          </p:nvSpPr>
          <p:spPr bwMode="auto">
            <a:xfrm>
              <a:off x="1542416" y="2630488"/>
              <a:ext cx="169863" cy="155575"/>
            </a:xfrm>
            <a:custGeom>
              <a:avLst/>
              <a:gdLst>
                <a:gd name="T0" fmla="*/ 97 w 107"/>
                <a:gd name="T1" fmla="*/ 9 h 98"/>
                <a:gd name="T2" fmla="*/ 91 w 107"/>
                <a:gd name="T3" fmla="*/ 3 h 98"/>
                <a:gd name="T4" fmla="*/ 85 w 107"/>
                <a:gd name="T5" fmla="*/ 0 h 98"/>
                <a:gd name="T6" fmla="*/ 67 w 107"/>
                <a:gd name="T7" fmla="*/ 3 h 98"/>
                <a:gd name="T8" fmla="*/ 52 w 107"/>
                <a:gd name="T9" fmla="*/ 9 h 98"/>
                <a:gd name="T10" fmla="*/ 42 w 107"/>
                <a:gd name="T11" fmla="*/ 15 h 98"/>
                <a:gd name="T12" fmla="*/ 45 w 107"/>
                <a:gd name="T13" fmla="*/ 18 h 98"/>
                <a:gd name="T14" fmla="*/ 58 w 107"/>
                <a:gd name="T15" fmla="*/ 18 h 98"/>
                <a:gd name="T16" fmla="*/ 67 w 107"/>
                <a:gd name="T17" fmla="*/ 15 h 98"/>
                <a:gd name="T18" fmla="*/ 61 w 107"/>
                <a:gd name="T19" fmla="*/ 25 h 98"/>
                <a:gd name="T20" fmla="*/ 61 w 107"/>
                <a:gd name="T21" fmla="*/ 34 h 98"/>
                <a:gd name="T22" fmla="*/ 61 w 107"/>
                <a:gd name="T23" fmla="*/ 40 h 98"/>
                <a:gd name="T24" fmla="*/ 52 w 107"/>
                <a:gd name="T25" fmla="*/ 43 h 98"/>
                <a:gd name="T26" fmla="*/ 42 w 107"/>
                <a:gd name="T27" fmla="*/ 55 h 98"/>
                <a:gd name="T28" fmla="*/ 30 w 107"/>
                <a:gd name="T29" fmla="*/ 55 h 98"/>
                <a:gd name="T30" fmla="*/ 21 w 107"/>
                <a:gd name="T31" fmla="*/ 55 h 98"/>
                <a:gd name="T32" fmla="*/ 12 w 107"/>
                <a:gd name="T33" fmla="*/ 49 h 98"/>
                <a:gd name="T34" fmla="*/ 6 w 107"/>
                <a:gd name="T35" fmla="*/ 58 h 98"/>
                <a:gd name="T36" fmla="*/ 12 w 107"/>
                <a:gd name="T37" fmla="*/ 64 h 98"/>
                <a:gd name="T38" fmla="*/ 15 w 107"/>
                <a:gd name="T39" fmla="*/ 70 h 98"/>
                <a:gd name="T40" fmla="*/ 12 w 107"/>
                <a:gd name="T41" fmla="*/ 73 h 98"/>
                <a:gd name="T42" fmla="*/ 27 w 107"/>
                <a:gd name="T43" fmla="*/ 70 h 98"/>
                <a:gd name="T44" fmla="*/ 36 w 107"/>
                <a:gd name="T45" fmla="*/ 70 h 98"/>
                <a:gd name="T46" fmla="*/ 36 w 107"/>
                <a:gd name="T47" fmla="*/ 80 h 98"/>
                <a:gd name="T48" fmla="*/ 36 w 107"/>
                <a:gd name="T49" fmla="*/ 80 h 98"/>
                <a:gd name="T50" fmla="*/ 45 w 107"/>
                <a:gd name="T51" fmla="*/ 83 h 98"/>
                <a:gd name="T52" fmla="*/ 45 w 107"/>
                <a:gd name="T53" fmla="*/ 89 h 98"/>
                <a:gd name="T54" fmla="*/ 58 w 107"/>
                <a:gd name="T55" fmla="*/ 98 h 98"/>
                <a:gd name="T56" fmla="*/ 70 w 107"/>
                <a:gd name="T57" fmla="*/ 98 h 98"/>
                <a:gd name="T58" fmla="*/ 82 w 107"/>
                <a:gd name="T59" fmla="*/ 95 h 98"/>
                <a:gd name="T60" fmla="*/ 85 w 107"/>
                <a:gd name="T61" fmla="*/ 89 h 98"/>
                <a:gd name="T62" fmla="*/ 82 w 107"/>
                <a:gd name="T63" fmla="*/ 80 h 98"/>
                <a:gd name="T64" fmla="*/ 82 w 107"/>
                <a:gd name="T65" fmla="*/ 70 h 98"/>
                <a:gd name="T66" fmla="*/ 91 w 107"/>
                <a:gd name="T67" fmla="*/ 55 h 98"/>
                <a:gd name="T68" fmla="*/ 91 w 107"/>
                <a:gd name="T69" fmla="*/ 55 h 98"/>
                <a:gd name="T70" fmla="*/ 97 w 107"/>
                <a:gd name="T71" fmla="*/ 43 h 98"/>
                <a:gd name="T72" fmla="*/ 100 w 107"/>
                <a:gd name="T73" fmla="*/ 34 h 98"/>
                <a:gd name="T74" fmla="*/ 107 w 107"/>
                <a:gd name="T75" fmla="*/ 25 h 98"/>
                <a:gd name="T76" fmla="*/ 100 w 107"/>
                <a:gd name="T77" fmla="*/ 1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7" h="98">
                  <a:moveTo>
                    <a:pt x="100" y="15"/>
                  </a:moveTo>
                  <a:lnTo>
                    <a:pt x="97" y="9"/>
                  </a:lnTo>
                  <a:lnTo>
                    <a:pt x="97" y="3"/>
                  </a:lnTo>
                  <a:lnTo>
                    <a:pt x="91" y="3"/>
                  </a:lnTo>
                  <a:lnTo>
                    <a:pt x="85" y="3"/>
                  </a:lnTo>
                  <a:lnTo>
                    <a:pt x="85" y="0"/>
                  </a:lnTo>
                  <a:lnTo>
                    <a:pt x="70" y="3"/>
                  </a:lnTo>
                  <a:lnTo>
                    <a:pt x="67" y="3"/>
                  </a:lnTo>
                  <a:lnTo>
                    <a:pt x="61" y="9"/>
                  </a:lnTo>
                  <a:lnTo>
                    <a:pt x="52" y="9"/>
                  </a:lnTo>
                  <a:lnTo>
                    <a:pt x="45" y="15"/>
                  </a:lnTo>
                  <a:lnTo>
                    <a:pt x="42" y="15"/>
                  </a:lnTo>
                  <a:lnTo>
                    <a:pt x="42" y="18"/>
                  </a:lnTo>
                  <a:lnTo>
                    <a:pt x="45" y="18"/>
                  </a:lnTo>
                  <a:lnTo>
                    <a:pt x="52" y="15"/>
                  </a:lnTo>
                  <a:lnTo>
                    <a:pt x="58" y="18"/>
                  </a:lnTo>
                  <a:lnTo>
                    <a:pt x="61" y="15"/>
                  </a:lnTo>
                  <a:lnTo>
                    <a:pt x="67" y="15"/>
                  </a:lnTo>
                  <a:lnTo>
                    <a:pt x="67" y="18"/>
                  </a:lnTo>
                  <a:lnTo>
                    <a:pt x="61" y="25"/>
                  </a:lnTo>
                  <a:lnTo>
                    <a:pt x="61" y="28"/>
                  </a:lnTo>
                  <a:lnTo>
                    <a:pt x="61" y="34"/>
                  </a:lnTo>
                  <a:lnTo>
                    <a:pt x="58" y="34"/>
                  </a:lnTo>
                  <a:lnTo>
                    <a:pt x="61" y="40"/>
                  </a:lnTo>
                  <a:lnTo>
                    <a:pt x="58" y="43"/>
                  </a:lnTo>
                  <a:lnTo>
                    <a:pt x="52" y="43"/>
                  </a:lnTo>
                  <a:lnTo>
                    <a:pt x="45" y="49"/>
                  </a:lnTo>
                  <a:lnTo>
                    <a:pt x="42" y="55"/>
                  </a:lnTo>
                  <a:lnTo>
                    <a:pt x="36" y="49"/>
                  </a:lnTo>
                  <a:lnTo>
                    <a:pt x="30" y="55"/>
                  </a:lnTo>
                  <a:lnTo>
                    <a:pt x="27" y="55"/>
                  </a:lnTo>
                  <a:lnTo>
                    <a:pt x="21" y="55"/>
                  </a:lnTo>
                  <a:lnTo>
                    <a:pt x="15" y="55"/>
                  </a:lnTo>
                  <a:lnTo>
                    <a:pt x="12" y="49"/>
                  </a:lnTo>
                  <a:lnTo>
                    <a:pt x="6" y="55"/>
                  </a:lnTo>
                  <a:lnTo>
                    <a:pt x="6" y="58"/>
                  </a:lnTo>
                  <a:lnTo>
                    <a:pt x="0" y="64"/>
                  </a:lnTo>
                  <a:lnTo>
                    <a:pt x="12" y="64"/>
                  </a:lnTo>
                  <a:lnTo>
                    <a:pt x="15" y="64"/>
                  </a:lnTo>
                  <a:lnTo>
                    <a:pt x="15" y="70"/>
                  </a:lnTo>
                  <a:lnTo>
                    <a:pt x="12" y="70"/>
                  </a:lnTo>
                  <a:lnTo>
                    <a:pt x="12" y="73"/>
                  </a:lnTo>
                  <a:lnTo>
                    <a:pt x="21" y="73"/>
                  </a:lnTo>
                  <a:lnTo>
                    <a:pt x="27" y="70"/>
                  </a:lnTo>
                  <a:lnTo>
                    <a:pt x="30" y="70"/>
                  </a:lnTo>
                  <a:lnTo>
                    <a:pt x="36" y="70"/>
                  </a:lnTo>
                  <a:lnTo>
                    <a:pt x="36" y="73"/>
                  </a:lnTo>
                  <a:lnTo>
                    <a:pt x="36" y="80"/>
                  </a:lnTo>
                  <a:lnTo>
                    <a:pt x="42" y="80"/>
                  </a:lnTo>
                  <a:lnTo>
                    <a:pt x="36" y="80"/>
                  </a:lnTo>
                  <a:lnTo>
                    <a:pt x="36" y="83"/>
                  </a:lnTo>
                  <a:lnTo>
                    <a:pt x="45" y="83"/>
                  </a:lnTo>
                  <a:lnTo>
                    <a:pt x="52" y="83"/>
                  </a:lnTo>
                  <a:lnTo>
                    <a:pt x="45" y="89"/>
                  </a:lnTo>
                  <a:lnTo>
                    <a:pt x="52" y="95"/>
                  </a:lnTo>
                  <a:lnTo>
                    <a:pt x="58" y="98"/>
                  </a:lnTo>
                  <a:lnTo>
                    <a:pt x="61" y="98"/>
                  </a:lnTo>
                  <a:lnTo>
                    <a:pt x="70" y="98"/>
                  </a:lnTo>
                  <a:lnTo>
                    <a:pt x="76" y="98"/>
                  </a:lnTo>
                  <a:lnTo>
                    <a:pt x="82" y="95"/>
                  </a:lnTo>
                  <a:lnTo>
                    <a:pt x="82" y="89"/>
                  </a:lnTo>
                  <a:lnTo>
                    <a:pt x="85" y="89"/>
                  </a:lnTo>
                  <a:lnTo>
                    <a:pt x="85" y="80"/>
                  </a:lnTo>
                  <a:lnTo>
                    <a:pt x="82" y="80"/>
                  </a:lnTo>
                  <a:lnTo>
                    <a:pt x="82" y="73"/>
                  </a:lnTo>
                  <a:lnTo>
                    <a:pt x="82" y="70"/>
                  </a:lnTo>
                  <a:lnTo>
                    <a:pt x="85" y="64"/>
                  </a:lnTo>
                  <a:lnTo>
                    <a:pt x="91" y="55"/>
                  </a:lnTo>
                  <a:lnTo>
                    <a:pt x="85" y="55"/>
                  </a:lnTo>
                  <a:lnTo>
                    <a:pt x="91" y="55"/>
                  </a:lnTo>
                  <a:lnTo>
                    <a:pt x="97" y="49"/>
                  </a:lnTo>
                  <a:lnTo>
                    <a:pt x="97" y="43"/>
                  </a:lnTo>
                  <a:lnTo>
                    <a:pt x="97" y="40"/>
                  </a:lnTo>
                  <a:lnTo>
                    <a:pt x="100" y="34"/>
                  </a:lnTo>
                  <a:lnTo>
                    <a:pt x="107" y="28"/>
                  </a:lnTo>
                  <a:lnTo>
                    <a:pt x="107" y="25"/>
                  </a:lnTo>
                  <a:lnTo>
                    <a:pt x="100" y="18"/>
                  </a:lnTo>
                  <a:lnTo>
                    <a:pt x="100" y="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8" name="Freeform 80"/>
            <p:cNvSpPr>
              <a:spLocks/>
            </p:cNvSpPr>
            <p:nvPr/>
          </p:nvSpPr>
          <p:spPr bwMode="auto">
            <a:xfrm>
              <a:off x="1542416" y="2630488"/>
              <a:ext cx="169863" cy="155575"/>
            </a:xfrm>
            <a:custGeom>
              <a:avLst/>
              <a:gdLst>
                <a:gd name="T0" fmla="*/ 97 w 107"/>
                <a:gd name="T1" fmla="*/ 9 h 98"/>
                <a:gd name="T2" fmla="*/ 91 w 107"/>
                <a:gd name="T3" fmla="*/ 3 h 98"/>
                <a:gd name="T4" fmla="*/ 85 w 107"/>
                <a:gd name="T5" fmla="*/ 0 h 98"/>
                <a:gd name="T6" fmla="*/ 67 w 107"/>
                <a:gd name="T7" fmla="*/ 3 h 98"/>
                <a:gd name="T8" fmla="*/ 52 w 107"/>
                <a:gd name="T9" fmla="*/ 9 h 98"/>
                <a:gd name="T10" fmla="*/ 42 w 107"/>
                <a:gd name="T11" fmla="*/ 15 h 98"/>
                <a:gd name="T12" fmla="*/ 45 w 107"/>
                <a:gd name="T13" fmla="*/ 18 h 98"/>
                <a:gd name="T14" fmla="*/ 58 w 107"/>
                <a:gd name="T15" fmla="*/ 18 h 98"/>
                <a:gd name="T16" fmla="*/ 67 w 107"/>
                <a:gd name="T17" fmla="*/ 15 h 98"/>
                <a:gd name="T18" fmla="*/ 61 w 107"/>
                <a:gd name="T19" fmla="*/ 25 h 98"/>
                <a:gd name="T20" fmla="*/ 61 w 107"/>
                <a:gd name="T21" fmla="*/ 34 h 98"/>
                <a:gd name="T22" fmla="*/ 61 w 107"/>
                <a:gd name="T23" fmla="*/ 40 h 98"/>
                <a:gd name="T24" fmla="*/ 52 w 107"/>
                <a:gd name="T25" fmla="*/ 43 h 98"/>
                <a:gd name="T26" fmla="*/ 42 w 107"/>
                <a:gd name="T27" fmla="*/ 55 h 98"/>
                <a:gd name="T28" fmla="*/ 30 w 107"/>
                <a:gd name="T29" fmla="*/ 55 h 98"/>
                <a:gd name="T30" fmla="*/ 21 w 107"/>
                <a:gd name="T31" fmla="*/ 55 h 98"/>
                <a:gd name="T32" fmla="*/ 12 w 107"/>
                <a:gd name="T33" fmla="*/ 49 h 98"/>
                <a:gd name="T34" fmla="*/ 6 w 107"/>
                <a:gd name="T35" fmla="*/ 58 h 98"/>
                <a:gd name="T36" fmla="*/ 12 w 107"/>
                <a:gd name="T37" fmla="*/ 64 h 98"/>
                <a:gd name="T38" fmla="*/ 15 w 107"/>
                <a:gd name="T39" fmla="*/ 70 h 98"/>
                <a:gd name="T40" fmla="*/ 12 w 107"/>
                <a:gd name="T41" fmla="*/ 73 h 98"/>
                <a:gd name="T42" fmla="*/ 27 w 107"/>
                <a:gd name="T43" fmla="*/ 70 h 98"/>
                <a:gd name="T44" fmla="*/ 36 w 107"/>
                <a:gd name="T45" fmla="*/ 70 h 98"/>
                <a:gd name="T46" fmla="*/ 36 w 107"/>
                <a:gd name="T47" fmla="*/ 80 h 98"/>
                <a:gd name="T48" fmla="*/ 36 w 107"/>
                <a:gd name="T49" fmla="*/ 80 h 98"/>
                <a:gd name="T50" fmla="*/ 45 w 107"/>
                <a:gd name="T51" fmla="*/ 83 h 98"/>
                <a:gd name="T52" fmla="*/ 45 w 107"/>
                <a:gd name="T53" fmla="*/ 89 h 98"/>
                <a:gd name="T54" fmla="*/ 58 w 107"/>
                <a:gd name="T55" fmla="*/ 98 h 98"/>
                <a:gd name="T56" fmla="*/ 70 w 107"/>
                <a:gd name="T57" fmla="*/ 98 h 98"/>
                <a:gd name="T58" fmla="*/ 82 w 107"/>
                <a:gd name="T59" fmla="*/ 95 h 98"/>
                <a:gd name="T60" fmla="*/ 85 w 107"/>
                <a:gd name="T61" fmla="*/ 89 h 98"/>
                <a:gd name="T62" fmla="*/ 82 w 107"/>
                <a:gd name="T63" fmla="*/ 80 h 98"/>
                <a:gd name="T64" fmla="*/ 82 w 107"/>
                <a:gd name="T65" fmla="*/ 70 h 98"/>
                <a:gd name="T66" fmla="*/ 91 w 107"/>
                <a:gd name="T67" fmla="*/ 55 h 98"/>
                <a:gd name="T68" fmla="*/ 91 w 107"/>
                <a:gd name="T69" fmla="*/ 55 h 98"/>
                <a:gd name="T70" fmla="*/ 97 w 107"/>
                <a:gd name="T71" fmla="*/ 43 h 98"/>
                <a:gd name="T72" fmla="*/ 100 w 107"/>
                <a:gd name="T73" fmla="*/ 34 h 98"/>
                <a:gd name="T74" fmla="*/ 107 w 107"/>
                <a:gd name="T75" fmla="*/ 25 h 98"/>
                <a:gd name="T76" fmla="*/ 100 w 107"/>
                <a:gd name="T77" fmla="*/ 1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7" h="98">
                  <a:moveTo>
                    <a:pt x="100" y="15"/>
                  </a:moveTo>
                  <a:lnTo>
                    <a:pt x="97" y="9"/>
                  </a:lnTo>
                  <a:lnTo>
                    <a:pt x="97" y="3"/>
                  </a:lnTo>
                  <a:lnTo>
                    <a:pt x="91" y="3"/>
                  </a:lnTo>
                  <a:lnTo>
                    <a:pt x="85" y="3"/>
                  </a:lnTo>
                  <a:lnTo>
                    <a:pt x="85" y="0"/>
                  </a:lnTo>
                  <a:lnTo>
                    <a:pt x="70" y="3"/>
                  </a:lnTo>
                  <a:lnTo>
                    <a:pt x="67" y="3"/>
                  </a:lnTo>
                  <a:lnTo>
                    <a:pt x="61" y="9"/>
                  </a:lnTo>
                  <a:lnTo>
                    <a:pt x="52" y="9"/>
                  </a:lnTo>
                  <a:lnTo>
                    <a:pt x="45" y="15"/>
                  </a:lnTo>
                  <a:lnTo>
                    <a:pt x="42" y="15"/>
                  </a:lnTo>
                  <a:lnTo>
                    <a:pt x="42" y="18"/>
                  </a:lnTo>
                  <a:lnTo>
                    <a:pt x="45" y="18"/>
                  </a:lnTo>
                  <a:lnTo>
                    <a:pt x="52" y="15"/>
                  </a:lnTo>
                  <a:lnTo>
                    <a:pt x="58" y="18"/>
                  </a:lnTo>
                  <a:lnTo>
                    <a:pt x="61" y="15"/>
                  </a:lnTo>
                  <a:lnTo>
                    <a:pt x="67" y="15"/>
                  </a:lnTo>
                  <a:lnTo>
                    <a:pt x="67" y="18"/>
                  </a:lnTo>
                  <a:lnTo>
                    <a:pt x="61" y="25"/>
                  </a:lnTo>
                  <a:lnTo>
                    <a:pt x="61" y="28"/>
                  </a:lnTo>
                  <a:lnTo>
                    <a:pt x="61" y="34"/>
                  </a:lnTo>
                  <a:lnTo>
                    <a:pt x="58" y="34"/>
                  </a:lnTo>
                  <a:lnTo>
                    <a:pt x="61" y="40"/>
                  </a:lnTo>
                  <a:lnTo>
                    <a:pt x="58" y="43"/>
                  </a:lnTo>
                  <a:lnTo>
                    <a:pt x="52" y="43"/>
                  </a:lnTo>
                  <a:lnTo>
                    <a:pt x="45" y="49"/>
                  </a:lnTo>
                  <a:lnTo>
                    <a:pt x="42" y="55"/>
                  </a:lnTo>
                  <a:lnTo>
                    <a:pt x="36" y="49"/>
                  </a:lnTo>
                  <a:lnTo>
                    <a:pt x="30" y="55"/>
                  </a:lnTo>
                  <a:lnTo>
                    <a:pt x="27" y="55"/>
                  </a:lnTo>
                  <a:lnTo>
                    <a:pt x="21" y="55"/>
                  </a:lnTo>
                  <a:lnTo>
                    <a:pt x="15" y="55"/>
                  </a:lnTo>
                  <a:lnTo>
                    <a:pt x="12" y="49"/>
                  </a:lnTo>
                  <a:lnTo>
                    <a:pt x="6" y="55"/>
                  </a:lnTo>
                  <a:lnTo>
                    <a:pt x="6" y="58"/>
                  </a:lnTo>
                  <a:lnTo>
                    <a:pt x="0" y="64"/>
                  </a:lnTo>
                  <a:lnTo>
                    <a:pt x="12" y="64"/>
                  </a:lnTo>
                  <a:lnTo>
                    <a:pt x="15" y="64"/>
                  </a:lnTo>
                  <a:lnTo>
                    <a:pt x="15" y="70"/>
                  </a:lnTo>
                  <a:lnTo>
                    <a:pt x="12" y="70"/>
                  </a:lnTo>
                  <a:lnTo>
                    <a:pt x="12" y="73"/>
                  </a:lnTo>
                  <a:lnTo>
                    <a:pt x="21" y="73"/>
                  </a:lnTo>
                  <a:lnTo>
                    <a:pt x="27" y="70"/>
                  </a:lnTo>
                  <a:lnTo>
                    <a:pt x="30" y="70"/>
                  </a:lnTo>
                  <a:lnTo>
                    <a:pt x="36" y="70"/>
                  </a:lnTo>
                  <a:lnTo>
                    <a:pt x="36" y="73"/>
                  </a:lnTo>
                  <a:lnTo>
                    <a:pt x="36" y="80"/>
                  </a:lnTo>
                  <a:lnTo>
                    <a:pt x="42" y="80"/>
                  </a:lnTo>
                  <a:lnTo>
                    <a:pt x="36" y="80"/>
                  </a:lnTo>
                  <a:lnTo>
                    <a:pt x="36" y="83"/>
                  </a:lnTo>
                  <a:lnTo>
                    <a:pt x="45" y="83"/>
                  </a:lnTo>
                  <a:lnTo>
                    <a:pt x="52" y="83"/>
                  </a:lnTo>
                  <a:lnTo>
                    <a:pt x="45" y="89"/>
                  </a:lnTo>
                  <a:lnTo>
                    <a:pt x="52" y="95"/>
                  </a:lnTo>
                  <a:lnTo>
                    <a:pt x="58" y="98"/>
                  </a:lnTo>
                  <a:lnTo>
                    <a:pt x="61" y="98"/>
                  </a:lnTo>
                  <a:lnTo>
                    <a:pt x="70" y="98"/>
                  </a:lnTo>
                  <a:lnTo>
                    <a:pt x="76" y="98"/>
                  </a:lnTo>
                  <a:lnTo>
                    <a:pt x="82" y="95"/>
                  </a:lnTo>
                  <a:lnTo>
                    <a:pt x="82" y="89"/>
                  </a:lnTo>
                  <a:lnTo>
                    <a:pt x="85" y="89"/>
                  </a:lnTo>
                  <a:lnTo>
                    <a:pt x="85" y="80"/>
                  </a:lnTo>
                  <a:lnTo>
                    <a:pt x="82" y="80"/>
                  </a:lnTo>
                  <a:lnTo>
                    <a:pt x="82" y="73"/>
                  </a:lnTo>
                  <a:lnTo>
                    <a:pt x="82" y="70"/>
                  </a:lnTo>
                  <a:lnTo>
                    <a:pt x="85" y="64"/>
                  </a:lnTo>
                  <a:lnTo>
                    <a:pt x="91" y="55"/>
                  </a:lnTo>
                  <a:lnTo>
                    <a:pt x="85" y="55"/>
                  </a:lnTo>
                  <a:lnTo>
                    <a:pt x="91" y="55"/>
                  </a:lnTo>
                  <a:lnTo>
                    <a:pt x="97" y="49"/>
                  </a:lnTo>
                  <a:lnTo>
                    <a:pt x="97" y="43"/>
                  </a:lnTo>
                  <a:lnTo>
                    <a:pt x="97" y="40"/>
                  </a:lnTo>
                  <a:lnTo>
                    <a:pt x="100" y="34"/>
                  </a:lnTo>
                  <a:lnTo>
                    <a:pt x="107" y="28"/>
                  </a:lnTo>
                  <a:lnTo>
                    <a:pt x="107" y="25"/>
                  </a:lnTo>
                  <a:lnTo>
                    <a:pt x="100" y="18"/>
                  </a:lnTo>
                  <a:lnTo>
                    <a:pt x="100" y="15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49" name="Freeform 81"/>
            <p:cNvSpPr>
              <a:spLocks/>
            </p:cNvSpPr>
            <p:nvPr/>
          </p:nvSpPr>
          <p:spPr bwMode="auto">
            <a:xfrm>
              <a:off x="1653541" y="2184401"/>
              <a:ext cx="233363" cy="325438"/>
            </a:xfrm>
            <a:custGeom>
              <a:avLst/>
              <a:gdLst>
                <a:gd name="T0" fmla="*/ 61 w 147"/>
                <a:gd name="T1" fmla="*/ 202 h 205"/>
                <a:gd name="T2" fmla="*/ 46 w 147"/>
                <a:gd name="T3" fmla="*/ 195 h 205"/>
                <a:gd name="T4" fmla="*/ 40 w 147"/>
                <a:gd name="T5" fmla="*/ 195 h 205"/>
                <a:gd name="T6" fmla="*/ 24 w 147"/>
                <a:gd name="T7" fmla="*/ 189 h 205"/>
                <a:gd name="T8" fmla="*/ 18 w 147"/>
                <a:gd name="T9" fmla="*/ 205 h 205"/>
                <a:gd name="T10" fmla="*/ 9 w 147"/>
                <a:gd name="T11" fmla="*/ 189 h 205"/>
                <a:gd name="T12" fmla="*/ 3 w 147"/>
                <a:gd name="T13" fmla="*/ 202 h 205"/>
                <a:gd name="T14" fmla="*/ 0 w 147"/>
                <a:gd name="T15" fmla="*/ 186 h 205"/>
                <a:gd name="T16" fmla="*/ 3 w 147"/>
                <a:gd name="T17" fmla="*/ 174 h 205"/>
                <a:gd name="T18" fmla="*/ 15 w 147"/>
                <a:gd name="T19" fmla="*/ 165 h 205"/>
                <a:gd name="T20" fmla="*/ 30 w 147"/>
                <a:gd name="T21" fmla="*/ 156 h 205"/>
                <a:gd name="T22" fmla="*/ 40 w 147"/>
                <a:gd name="T23" fmla="*/ 147 h 205"/>
                <a:gd name="T24" fmla="*/ 30 w 147"/>
                <a:gd name="T25" fmla="*/ 134 h 205"/>
                <a:gd name="T26" fmla="*/ 18 w 147"/>
                <a:gd name="T27" fmla="*/ 131 h 205"/>
                <a:gd name="T28" fmla="*/ 30 w 147"/>
                <a:gd name="T29" fmla="*/ 119 h 205"/>
                <a:gd name="T30" fmla="*/ 15 w 147"/>
                <a:gd name="T31" fmla="*/ 125 h 205"/>
                <a:gd name="T32" fmla="*/ 9 w 147"/>
                <a:gd name="T33" fmla="*/ 119 h 205"/>
                <a:gd name="T34" fmla="*/ 24 w 147"/>
                <a:gd name="T35" fmla="*/ 107 h 205"/>
                <a:gd name="T36" fmla="*/ 24 w 147"/>
                <a:gd name="T37" fmla="*/ 101 h 205"/>
                <a:gd name="T38" fmla="*/ 40 w 147"/>
                <a:gd name="T39" fmla="*/ 85 h 205"/>
                <a:gd name="T40" fmla="*/ 24 w 147"/>
                <a:gd name="T41" fmla="*/ 92 h 205"/>
                <a:gd name="T42" fmla="*/ 9 w 147"/>
                <a:gd name="T43" fmla="*/ 92 h 205"/>
                <a:gd name="T44" fmla="*/ 18 w 147"/>
                <a:gd name="T45" fmla="*/ 76 h 205"/>
                <a:gd name="T46" fmla="*/ 30 w 147"/>
                <a:gd name="T47" fmla="*/ 64 h 205"/>
                <a:gd name="T48" fmla="*/ 40 w 147"/>
                <a:gd name="T49" fmla="*/ 55 h 205"/>
                <a:gd name="T50" fmla="*/ 34 w 147"/>
                <a:gd name="T51" fmla="*/ 52 h 205"/>
                <a:gd name="T52" fmla="*/ 34 w 147"/>
                <a:gd name="T53" fmla="*/ 36 h 205"/>
                <a:gd name="T54" fmla="*/ 49 w 147"/>
                <a:gd name="T55" fmla="*/ 30 h 205"/>
                <a:gd name="T56" fmla="*/ 61 w 147"/>
                <a:gd name="T57" fmla="*/ 40 h 205"/>
                <a:gd name="T58" fmla="*/ 55 w 147"/>
                <a:gd name="T59" fmla="*/ 24 h 205"/>
                <a:gd name="T60" fmla="*/ 61 w 147"/>
                <a:gd name="T61" fmla="*/ 15 h 205"/>
                <a:gd name="T62" fmla="*/ 70 w 147"/>
                <a:gd name="T63" fmla="*/ 15 h 205"/>
                <a:gd name="T64" fmla="*/ 79 w 147"/>
                <a:gd name="T65" fmla="*/ 0 h 205"/>
                <a:gd name="T66" fmla="*/ 89 w 147"/>
                <a:gd name="T67" fmla="*/ 12 h 205"/>
                <a:gd name="T68" fmla="*/ 104 w 147"/>
                <a:gd name="T69" fmla="*/ 15 h 205"/>
                <a:gd name="T70" fmla="*/ 119 w 147"/>
                <a:gd name="T71" fmla="*/ 15 h 205"/>
                <a:gd name="T72" fmla="*/ 125 w 147"/>
                <a:gd name="T73" fmla="*/ 24 h 205"/>
                <a:gd name="T74" fmla="*/ 110 w 147"/>
                <a:gd name="T75" fmla="*/ 36 h 205"/>
                <a:gd name="T76" fmla="*/ 95 w 147"/>
                <a:gd name="T77" fmla="*/ 40 h 205"/>
                <a:gd name="T78" fmla="*/ 85 w 147"/>
                <a:gd name="T79" fmla="*/ 52 h 205"/>
                <a:gd name="T80" fmla="*/ 79 w 147"/>
                <a:gd name="T81" fmla="*/ 61 h 205"/>
                <a:gd name="T82" fmla="*/ 76 w 147"/>
                <a:gd name="T83" fmla="*/ 70 h 205"/>
                <a:gd name="T84" fmla="*/ 95 w 147"/>
                <a:gd name="T85" fmla="*/ 64 h 205"/>
                <a:gd name="T86" fmla="*/ 119 w 147"/>
                <a:gd name="T87" fmla="*/ 64 h 205"/>
                <a:gd name="T88" fmla="*/ 131 w 147"/>
                <a:gd name="T89" fmla="*/ 76 h 205"/>
                <a:gd name="T90" fmla="*/ 147 w 147"/>
                <a:gd name="T91" fmla="*/ 76 h 205"/>
                <a:gd name="T92" fmla="*/ 140 w 147"/>
                <a:gd name="T93" fmla="*/ 92 h 205"/>
                <a:gd name="T94" fmla="*/ 131 w 147"/>
                <a:gd name="T95" fmla="*/ 95 h 205"/>
                <a:gd name="T96" fmla="*/ 131 w 147"/>
                <a:gd name="T97" fmla="*/ 110 h 205"/>
                <a:gd name="T98" fmla="*/ 116 w 147"/>
                <a:gd name="T99" fmla="*/ 125 h 205"/>
                <a:gd name="T100" fmla="*/ 101 w 147"/>
                <a:gd name="T101" fmla="*/ 125 h 205"/>
                <a:gd name="T102" fmla="*/ 85 w 147"/>
                <a:gd name="T103" fmla="*/ 131 h 205"/>
                <a:gd name="T104" fmla="*/ 101 w 147"/>
                <a:gd name="T105" fmla="*/ 134 h 205"/>
                <a:gd name="T106" fmla="*/ 85 w 147"/>
                <a:gd name="T107" fmla="*/ 147 h 205"/>
                <a:gd name="T108" fmla="*/ 70 w 147"/>
                <a:gd name="T109" fmla="*/ 140 h 205"/>
                <a:gd name="T110" fmla="*/ 70 w 147"/>
                <a:gd name="T111" fmla="*/ 147 h 205"/>
                <a:gd name="T112" fmla="*/ 89 w 147"/>
                <a:gd name="T113" fmla="*/ 150 h 205"/>
                <a:gd name="T114" fmla="*/ 104 w 147"/>
                <a:gd name="T115" fmla="*/ 162 h 205"/>
                <a:gd name="T116" fmla="*/ 101 w 147"/>
                <a:gd name="T117" fmla="*/ 180 h 205"/>
                <a:gd name="T118" fmla="*/ 95 w 147"/>
                <a:gd name="T119" fmla="*/ 186 h 205"/>
                <a:gd name="T120" fmla="*/ 85 w 147"/>
                <a:gd name="T121" fmla="*/ 189 h 205"/>
                <a:gd name="T122" fmla="*/ 76 w 147"/>
                <a:gd name="T123" fmla="*/ 202 h 205"/>
                <a:gd name="T124" fmla="*/ 64 w 147"/>
                <a:gd name="T125" fmla="*/ 20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7" h="205">
                  <a:moveTo>
                    <a:pt x="64" y="202"/>
                  </a:moveTo>
                  <a:lnTo>
                    <a:pt x="64" y="195"/>
                  </a:lnTo>
                  <a:lnTo>
                    <a:pt x="61" y="202"/>
                  </a:lnTo>
                  <a:lnTo>
                    <a:pt x="55" y="202"/>
                  </a:lnTo>
                  <a:lnTo>
                    <a:pt x="49" y="195"/>
                  </a:lnTo>
                  <a:lnTo>
                    <a:pt x="46" y="195"/>
                  </a:lnTo>
                  <a:lnTo>
                    <a:pt x="46" y="202"/>
                  </a:lnTo>
                  <a:lnTo>
                    <a:pt x="40" y="202"/>
                  </a:lnTo>
                  <a:lnTo>
                    <a:pt x="40" y="195"/>
                  </a:lnTo>
                  <a:lnTo>
                    <a:pt x="30" y="202"/>
                  </a:lnTo>
                  <a:lnTo>
                    <a:pt x="30" y="195"/>
                  </a:lnTo>
                  <a:lnTo>
                    <a:pt x="24" y="189"/>
                  </a:lnTo>
                  <a:lnTo>
                    <a:pt x="18" y="195"/>
                  </a:lnTo>
                  <a:lnTo>
                    <a:pt x="18" y="202"/>
                  </a:lnTo>
                  <a:lnTo>
                    <a:pt x="18" y="205"/>
                  </a:lnTo>
                  <a:lnTo>
                    <a:pt x="15" y="202"/>
                  </a:lnTo>
                  <a:lnTo>
                    <a:pt x="15" y="195"/>
                  </a:lnTo>
                  <a:lnTo>
                    <a:pt x="9" y="189"/>
                  </a:lnTo>
                  <a:lnTo>
                    <a:pt x="3" y="189"/>
                  </a:lnTo>
                  <a:lnTo>
                    <a:pt x="3" y="195"/>
                  </a:lnTo>
                  <a:lnTo>
                    <a:pt x="3" y="202"/>
                  </a:lnTo>
                  <a:lnTo>
                    <a:pt x="0" y="202"/>
                  </a:lnTo>
                  <a:lnTo>
                    <a:pt x="0" y="195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3" y="180"/>
                  </a:lnTo>
                  <a:lnTo>
                    <a:pt x="3" y="174"/>
                  </a:lnTo>
                  <a:lnTo>
                    <a:pt x="9" y="174"/>
                  </a:lnTo>
                  <a:lnTo>
                    <a:pt x="15" y="171"/>
                  </a:lnTo>
                  <a:lnTo>
                    <a:pt x="15" y="165"/>
                  </a:lnTo>
                  <a:lnTo>
                    <a:pt x="18" y="165"/>
                  </a:lnTo>
                  <a:lnTo>
                    <a:pt x="24" y="162"/>
                  </a:lnTo>
                  <a:lnTo>
                    <a:pt x="30" y="156"/>
                  </a:lnTo>
                  <a:lnTo>
                    <a:pt x="34" y="150"/>
                  </a:lnTo>
                  <a:lnTo>
                    <a:pt x="34" y="147"/>
                  </a:lnTo>
                  <a:lnTo>
                    <a:pt x="40" y="147"/>
                  </a:lnTo>
                  <a:lnTo>
                    <a:pt x="40" y="140"/>
                  </a:lnTo>
                  <a:lnTo>
                    <a:pt x="34" y="140"/>
                  </a:lnTo>
                  <a:lnTo>
                    <a:pt x="30" y="134"/>
                  </a:lnTo>
                  <a:lnTo>
                    <a:pt x="24" y="134"/>
                  </a:lnTo>
                  <a:lnTo>
                    <a:pt x="18" y="134"/>
                  </a:lnTo>
                  <a:lnTo>
                    <a:pt x="18" y="131"/>
                  </a:lnTo>
                  <a:lnTo>
                    <a:pt x="24" y="131"/>
                  </a:lnTo>
                  <a:lnTo>
                    <a:pt x="30" y="125"/>
                  </a:lnTo>
                  <a:lnTo>
                    <a:pt x="30" y="119"/>
                  </a:lnTo>
                  <a:lnTo>
                    <a:pt x="24" y="116"/>
                  </a:lnTo>
                  <a:lnTo>
                    <a:pt x="18" y="116"/>
                  </a:lnTo>
                  <a:lnTo>
                    <a:pt x="15" y="125"/>
                  </a:lnTo>
                  <a:lnTo>
                    <a:pt x="9" y="131"/>
                  </a:lnTo>
                  <a:lnTo>
                    <a:pt x="9" y="125"/>
                  </a:lnTo>
                  <a:lnTo>
                    <a:pt x="9" y="119"/>
                  </a:lnTo>
                  <a:lnTo>
                    <a:pt x="15" y="110"/>
                  </a:lnTo>
                  <a:lnTo>
                    <a:pt x="18" y="107"/>
                  </a:lnTo>
                  <a:lnTo>
                    <a:pt x="24" y="107"/>
                  </a:lnTo>
                  <a:lnTo>
                    <a:pt x="30" y="107"/>
                  </a:lnTo>
                  <a:lnTo>
                    <a:pt x="30" y="101"/>
                  </a:lnTo>
                  <a:lnTo>
                    <a:pt x="24" y="101"/>
                  </a:lnTo>
                  <a:lnTo>
                    <a:pt x="30" y="95"/>
                  </a:lnTo>
                  <a:lnTo>
                    <a:pt x="34" y="92"/>
                  </a:lnTo>
                  <a:lnTo>
                    <a:pt x="40" y="85"/>
                  </a:lnTo>
                  <a:lnTo>
                    <a:pt x="34" y="85"/>
                  </a:lnTo>
                  <a:lnTo>
                    <a:pt x="30" y="92"/>
                  </a:lnTo>
                  <a:lnTo>
                    <a:pt x="24" y="92"/>
                  </a:lnTo>
                  <a:lnTo>
                    <a:pt x="18" y="101"/>
                  </a:lnTo>
                  <a:lnTo>
                    <a:pt x="15" y="95"/>
                  </a:lnTo>
                  <a:lnTo>
                    <a:pt x="9" y="92"/>
                  </a:lnTo>
                  <a:lnTo>
                    <a:pt x="18" y="85"/>
                  </a:lnTo>
                  <a:lnTo>
                    <a:pt x="18" y="79"/>
                  </a:lnTo>
                  <a:lnTo>
                    <a:pt x="18" y="76"/>
                  </a:lnTo>
                  <a:lnTo>
                    <a:pt x="24" y="70"/>
                  </a:lnTo>
                  <a:lnTo>
                    <a:pt x="30" y="70"/>
                  </a:lnTo>
                  <a:lnTo>
                    <a:pt x="30" y="64"/>
                  </a:lnTo>
                  <a:lnTo>
                    <a:pt x="30" y="61"/>
                  </a:lnTo>
                  <a:lnTo>
                    <a:pt x="40" y="61"/>
                  </a:lnTo>
                  <a:lnTo>
                    <a:pt x="40" y="55"/>
                  </a:lnTo>
                  <a:lnTo>
                    <a:pt x="34" y="52"/>
                  </a:lnTo>
                  <a:lnTo>
                    <a:pt x="30" y="52"/>
                  </a:lnTo>
                  <a:lnTo>
                    <a:pt x="34" y="52"/>
                  </a:lnTo>
                  <a:lnTo>
                    <a:pt x="34" y="46"/>
                  </a:lnTo>
                  <a:lnTo>
                    <a:pt x="34" y="40"/>
                  </a:lnTo>
                  <a:lnTo>
                    <a:pt x="34" y="36"/>
                  </a:lnTo>
                  <a:lnTo>
                    <a:pt x="40" y="30"/>
                  </a:lnTo>
                  <a:lnTo>
                    <a:pt x="46" y="30"/>
                  </a:lnTo>
                  <a:lnTo>
                    <a:pt x="49" y="30"/>
                  </a:lnTo>
                  <a:lnTo>
                    <a:pt x="49" y="36"/>
                  </a:lnTo>
                  <a:lnTo>
                    <a:pt x="55" y="36"/>
                  </a:lnTo>
                  <a:lnTo>
                    <a:pt x="61" y="40"/>
                  </a:lnTo>
                  <a:lnTo>
                    <a:pt x="61" y="36"/>
                  </a:lnTo>
                  <a:lnTo>
                    <a:pt x="61" y="30"/>
                  </a:lnTo>
                  <a:lnTo>
                    <a:pt x="55" y="24"/>
                  </a:lnTo>
                  <a:lnTo>
                    <a:pt x="61" y="21"/>
                  </a:lnTo>
                  <a:lnTo>
                    <a:pt x="64" y="21"/>
                  </a:lnTo>
                  <a:lnTo>
                    <a:pt x="61" y="15"/>
                  </a:lnTo>
                  <a:lnTo>
                    <a:pt x="70" y="21"/>
                  </a:lnTo>
                  <a:lnTo>
                    <a:pt x="76" y="15"/>
                  </a:lnTo>
                  <a:lnTo>
                    <a:pt x="70" y="15"/>
                  </a:lnTo>
                  <a:lnTo>
                    <a:pt x="76" y="6"/>
                  </a:lnTo>
                  <a:lnTo>
                    <a:pt x="76" y="0"/>
                  </a:lnTo>
                  <a:lnTo>
                    <a:pt x="79" y="0"/>
                  </a:lnTo>
                  <a:lnTo>
                    <a:pt x="89" y="6"/>
                  </a:lnTo>
                  <a:lnTo>
                    <a:pt x="85" y="6"/>
                  </a:lnTo>
                  <a:lnTo>
                    <a:pt x="89" y="12"/>
                  </a:lnTo>
                  <a:lnTo>
                    <a:pt x="95" y="6"/>
                  </a:lnTo>
                  <a:lnTo>
                    <a:pt x="95" y="12"/>
                  </a:lnTo>
                  <a:lnTo>
                    <a:pt x="104" y="15"/>
                  </a:lnTo>
                  <a:lnTo>
                    <a:pt x="116" y="12"/>
                  </a:lnTo>
                  <a:lnTo>
                    <a:pt x="116" y="15"/>
                  </a:lnTo>
                  <a:lnTo>
                    <a:pt x="119" y="15"/>
                  </a:lnTo>
                  <a:lnTo>
                    <a:pt x="125" y="15"/>
                  </a:lnTo>
                  <a:lnTo>
                    <a:pt x="131" y="21"/>
                  </a:lnTo>
                  <a:lnTo>
                    <a:pt x="125" y="24"/>
                  </a:lnTo>
                  <a:lnTo>
                    <a:pt x="125" y="30"/>
                  </a:lnTo>
                  <a:lnTo>
                    <a:pt x="116" y="30"/>
                  </a:lnTo>
                  <a:lnTo>
                    <a:pt x="110" y="36"/>
                  </a:lnTo>
                  <a:lnTo>
                    <a:pt x="104" y="40"/>
                  </a:lnTo>
                  <a:lnTo>
                    <a:pt x="101" y="40"/>
                  </a:lnTo>
                  <a:lnTo>
                    <a:pt x="95" y="40"/>
                  </a:lnTo>
                  <a:lnTo>
                    <a:pt x="89" y="46"/>
                  </a:lnTo>
                  <a:lnTo>
                    <a:pt x="89" y="52"/>
                  </a:lnTo>
                  <a:lnTo>
                    <a:pt x="85" y="52"/>
                  </a:lnTo>
                  <a:lnTo>
                    <a:pt x="76" y="55"/>
                  </a:lnTo>
                  <a:lnTo>
                    <a:pt x="76" y="61"/>
                  </a:lnTo>
                  <a:lnTo>
                    <a:pt x="79" y="61"/>
                  </a:lnTo>
                  <a:lnTo>
                    <a:pt x="76" y="61"/>
                  </a:lnTo>
                  <a:lnTo>
                    <a:pt x="76" y="64"/>
                  </a:lnTo>
                  <a:lnTo>
                    <a:pt x="76" y="70"/>
                  </a:lnTo>
                  <a:lnTo>
                    <a:pt x="79" y="70"/>
                  </a:lnTo>
                  <a:lnTo>
                    <a:pt x="89" y="64"/>
                  </a:lnTo>
                  <a:lnTo>
                    <a:pt x="95" y="64"/>
                  </a:lnTo>
                  <a:lnTo>
                    <a:pt x="104" y="64"/>
                  </a:lnTo>
                  <a:lnTo>
                    <a:pt x="110" y="64"/>
                  </a:lnTo>
                  <a:lnTo>
                    <a:pt x="119" y="64"/>
                  </a:lnTo>
                  <a:lnTo>
                    <a:pt x="125" y="64"/>
                  </a:lnTo>
                  <a:lnTo>
                    <a:pt x="131" y="70"/>
                  </a:lnTo>
                  <a:lnTo>
                    <a:pt x="131" y="76"/>
                  </a:lnTo>
                  <a:lnTo>
                    <a:pt x="134" y="76"/>
                  </a:lnTo>
                  <a:lnTo>
                    <a:pt x="140" y="76"/>
                  </a:lnTo>
                  <a:lnTo>
                    <a:pt x="147" y="76"/>
                  </a:lnTo>
                  <a:lnTo>
                    <a:pt x="147" y="79"/>
                  </a:lnTo>
                  <a:lnTo>
                    <a:pt x="147" y="85"/>
                  </a:lnTo>
                  <a:lnTo>
                    <a:pt x="140" y="92"/>
                  </a:lnTo>
                  <a:lnTo>
                    <a:pt x="134" y="92"/>
                  </a:lnTo>
                  <a:lnTo>
                    <a:pt x="134" y="95"/>
                  </a:lnTo>
                  <a:lnTo>
                    <a:pt x="131" y="95"/>
                  </a:lnTo>
                  <a:lnTo>
                    <a:pt x="125" y="101"/>
                  </a:lnTo>
                  <a:lnTo>
                    <a:pt x="131" y="107"/>
                  </a:lnTo>
                  <a:lnTo>
                    <a:pt x="131" y="110"/>
                  </a:lnTo>
                  <a:lnTo>
                    <a:pt x="125" y="116"/>
                  </a:lnTo>
                  <a:lnTo>
                    <a:pt x="116" y="119"/>
                  </a:lnTo>
                  <a:lnTo>
                    <a:pt x="116" y="125"/>
                  </a:lnTo>
                  <a:lnTo>
                    <a:pt x="110" y="125"/>
                  </a:lnTo>
                  <a:lnTo>
                    <a:pt x="104" y="131"/>
                  </a:lnTo>
                  <a:lnTo>
                    <a:pt x="101" y="125"/>
                  </a:lnTo>
                  <a:lnTo>
                    <a:pt x="95" y="125"/>
                  </a:lnTo>
                  <a:lnTo>
                    <a:pt x="85" y="125"/>
                  </a:lnTo>
                  <a:lnTo>
                    <a:pt x="85" y="131"/>
                  </a:lnTo>
                  <a:lnTo>
                    <a:pt x="89" y="131"/>
                  </a:lnTo>
                  <a:lnTo>
                    <a:pt x="95" y="134"/>
                  </a:lnTo>
                  <a:lnTo>
                    <a:pt x="101" y="134"/>
                  </a:lnTo>
                  <a:lnTo>
                    <a:pt x="95" y="140"/>
                  </a:lnTo>
                  <a:lnTo>
                    <a:pt x="85" y="140"/>
                  </a:lnTo>
                  <a:lnTo>
                    <a:pt x="85" y="147"/>
                  </a:lnTo>
                  <a:lnTo>
                    <a:pt x="79" y="147"/>
                  </a:lnTo>
                  <a:lnTo>
                    <a:pt x="76" y="147"/>
                  </a:lnTo>
                  <a:lnTo>
                    <a:pt x="70" y="140"/>
                  </a:lnTo>
                  <a:lnTo>
                    <a:pt x="64" y="140"/>
                  </a:lnTo>
                  <a:lnTo>
                    <a:pt x="64" y="147"/>
                  </a:lnTo>
                  <a:lnTo>
                    <a:pt x="70" y="147"/>
                  </a:lnTo>
                  <a:lnTo>
                    <a:pt x="76" y="150"/>
                  </a:lnTo>
                  <a:lnTo>
                    <a:pt x="79" y="150"/>
                  </a:lnTo>
                  <a:lnTo>
                    <a:pt x="89" y="150"/>
                  </a:lnTo>
                  <a:lnTo>
                    <a:pt x="95" y="150"/>
                  </a:lnTo>
                  <a:lnTo>
                    <a:pt x="101" y="156"/>
                  </a:lnTo>
                  <a:lnTo>
                    <a:pt x="104" y="162"/>
                  </a:lnTo>
                  <a:lnTo>
                    <a:pt x="110" y="171"/>
                  </a:lnTo>
                  <a:lnTo>
                    <a:pt x="104" y="180"/>
                  </a:lnTo>
                  <a:lnTo>
                    <a:pt x="101" y="180"/>
                  </a:lnTo>
                  <a:lnTo>
                    <a:pt x="104" y="186"/>
                  </a:lnTo>
                  <a:lnTo>
                    <a:pt x="101" y="189"/>
                  </a:lnTo>
                  <a:lnTo>
                    <a:pt x="95" y="186"/>
                  </a:lnTo>
                  <a:lnTo>
                    <a:pt x="89" y="186"/>
                  </a:lnTo>
                  <a:lnTo>
                    <a:pt x="89" y="189"/>
                  </a:lnTo>
                  <a:lnTo>
                    <a:pt x="85" y="189"/>
                  </a:lnTo>
                  <a:lnTo>
                    <a:pt x="85" y="195"/>
                  </a:lnTo>
                  <a:lnTo>
                    <a:pt x="79" y="195"/>
                  </a:lnTo>
                  <a:lnTo>
                    <a:pt x="76" y="202"/>
                  </a:lnTo>
                  <a:lnTo>
                    <a:pt x="70" y="205"/>
                  </a:lnTo>
                  <a:lnTo>
                    <a:pt x="64" y="205"/>
                  </a:lnTo>
                  <a:lnTo>
                    <a:pt x="64" y="20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150" name="Freeform 82"/>
            <p:cNvSpPr>
              <a:spLocks/>
            </p:cNvSpPr>
            <p:nvPr/>
          </p:nvSpPr>
          <p:spPr bwMode="auto">
            <a:xfrm>
              <a:off x="1653541" y="2184401"/>
              <a:ext cx="233363" cy="325438"/>
            </a:xfrm>
            <a:custGeom>
              <a:avLst/>
              <a:gdLst>
                <a:gd name="T0" fmla="*/ 61 w 147"/>
                <a:gd name="T1" fmla="*/ 202 h 205"/>
                <a:gd name="T2" fmla="*/ 46 w 147"/>
                <a:gd name="T3" fmla="*/ 195 h 205"/>
                <a:gd name="T4" fmla="*/ 40 w 147"/>
                <a:gd name="T5" fmla="*/ 195 h 205"/>
                <a:gd name="T6" fmla="*/ 24 w 147"/>
                <a:gd name="T7" fmla="*/ 189 h 205"/>
                <a:gd name="T8" fmla="*/ 18 w 147"/>
                <a:gd name="T9" fmla="*/ 205 h 205"/>
                <a:gd name="T10" fmla="*/ 9 w 147"/>
                <a:gd name="T11" fmla="*/ 189 h 205"/>
                <a:gd name="T12" fmla="*/ 3 w 147"/>
                <a:gd name="T13" fmla="*/ 202 h 205"/>
                <a:gd name="T14" fmla="*/ 0 w 147"/>
                <a:gd name="T15" fmla="*/ 186 h 205"/>
                <a:gd name="T16" fmla="*/ 3 w 147"/>
                <a:gd name="T17" fmla="*/ 174 h 205"/>
                <a:gd name="T18" fmla="*/ 15 w 147"/>
                <a:gd name="T19" fmla="*/ 165 h 205"/>
                <a:gd name="T20" fmla="*/ 30 w 147"/>
                <a:gd name="T21" fmla="*/ 156 h 205"/>
                <a:gd name="T22" fmla="*/ 40 w 147"/>
                <a:gd name="T23" fmla="*/ 147 h 205"/>
                <a:gd name="T24" fmla="*/ 30 w 147"/>
                <a:gd name="T25" fmla="*/ 134 h 205"/>
                <a:gd name="T26" fmla="*/ 18 w 147"/>
                <a:gd name="T27" fmla="*/ 131 h 205"/>
                <a:gd name="T28" fmla="*/ 30 w 147"/>
                <a:gd name="T29" fmla="*/ 119 h 205"/>
                <a:gd name="T30" fmla="*/ 15 w 147"/>
                <a:gd name="T31" fmla="*/ 125 h 205"/>
                <a:gd name="T32" fmla="*/ 9 w 147"/>
                <a:gd name="T33" fmla="*/ 119 h 205"/>
                <a:gd name="T34" fmla="*/ 24 w 147"/>
                <a:gd name="T35" fmla="*/ 107 h 205"/>
                <a:gd name="T36" fmla="*/ 24 w 147"/>
                <a:gd name="T37" fmla="*/ 101 h 205"/>
                <a:gd name="T38" fmla="*/ 40 w 147"/>
                <a:gd name="T39" fmla="*/ 85 h 205"/>
                <a:gd name="T40" fmla="*/ 24 w 147"/>
                <a:gd name="T41" fmla="*/ 92 h 205"/>
                <a:gd name="T42" fmla="*/ 9 w 147"/>
                <a:gd name="T43" fmla="*/ 92 h 205"/>
                <a:gd name="T44" fmla="*/ 18 w 147"/>
                <a:gd name="T45" fmla="*/ 76 h 205"/>
                <a:gd name="T46" fmla="*/ 30 w 147"/>
                <a:gd name="T47" fmla="*/ 64 h 205"/>
                <a:gd name="T48" fmla="*/ 40 w 147"/>
                <a:gd name="T49" fmla="*/ 55 h 205"/>
                <a:gd name="T50" fmla="*/ 34 w 147"/>
                <a:gd name="T51" fmla="*/ 52 h 205"/>
                <a:gd name="T52" fmla="*/ 34 w 147"/>
                <a:gd name="T53" fmla="*/ 36 h 205"/>
                <a:gd name="T54" fmla="*/ 49 w 147"/>
                <a:gd name="T55" fmla="*/ 30 h 205"/>
                <a:gd name="T56" fmla="*/ 61 w 147"/>
                <a:gd name="T57" fmla="*/ 40 h 205"/>
                <a:gd name="T58" fmla="*/ 55 w 147"/>
                <a:gd name="T59" fmla="*/ 24 h 205"/>
                <a:gd name="T60" fmla="*/ 61 w 147"/>
                <a:gd name="T61" fmla="*/ 15 h 205"/>
                <a:gd name="T62" fmla="*/ 70 w 147"/>
                <a:gd name="T63" fmla="*/ 15 h 205"/>
                <a:gd name="T64" fmla="*/ 79 w 147"/>
                <a:gd name="T65" fmla="*/ 0 h 205"/>
                <a:gd name="T66" fmla="*/ 89 w 147"/>
                <a:gd name="T67" fmla="*/ 12 h 205"/>
                <a:gd name="T68" fmla="*/ 104 w 147"/>
                <a:gd name="T69" fmla="*/ 15 h 205"/>
                <a:gd name="T70" fmla="*/ 119 w 147"/>
                <a:gd name="T71" fmla="*/ 15 h 205"/>
                <a:gd name="T72" fmla="*/ 125 w 147"/>
                <a:gd name="T73" fmla="*/ 24 h 205"/>
                <a:gd name="T74" fmla="*/ 110 w 147"/>
                <a:gd name="T75" fmla="*/ 36 h 205"/>
                <a:gd name="T76" fmla="*/ 95 w 147"/>
                <a:gd name="T77" fmla="*/ 40 h 205"/>
                <a:gd name="T78" fmla="*/ 85 w 147"/>
                <a:gd name="T79" fmla="*/ 52 h 205"/>
                <a:gd name="T80" fmla="*/ 79 w 147"/>
                <a:gd name="T81" fmla="*/ 61 h 205"/>
                <a:gd name="T82" fmla="*/ 76 w 147"/>
                <a:gd name="T83" fmla="*/ 70 h 205"/>
                <a:gd name="T84" fmla="*/ 95 w 147"/>
                <a:gd name="T85" fmla="*/ 64 h 205"/>
                <a:gd name="T86" fmla="*/ 119 w 147"/>
                <a:gd name="T87" fmla="*/ 64 h 205"/>
                <a:gd name="T88" fmla="*/ 131 w 147"/>
                <a:gd name="T89" fmla="*/ 76 h 205"/>
                <a:gd name="T90" fmla="*/ 147 w 147"/>
                <a:gd name="T91" fmla="*/ 76 h 205"/>
                <a:gd name="T92" fmla="*/ 140 w 147"/>
                <a:gd name="T93" fmla="*/ 92 h 205"/>
                <a:gd name="T94" fmla="*/ 131 w 147"/>
                <a:gd name="T95" fmla="*/ 95 h 205"/>
                <a:gd name="T96" fmla="*/ 131 w 147"/>
                <a:gd name="T97" fmla="*/ 110 h 205"/>
                <a:gd name="T98" fmla="*/ 116 w 147"/>
                <a:gd name="T99" fmla="*/ 125 h 205"/>
                <a:gd name="T100" fmla="*/ 101 w 147"/>
                <a:gd name="T101" fmla="*/ 125 h 205"/>
                <a:gd name="T102" fmla="*/ 85 w 147"/>
                <a:gd name="T103" fmla="*/ 131 h 205"/>
                <a:gd name="T104" fmla="*/ 101 w 147"/>
                <a:gd name="T105" fmla="*/ 134 h 205"/>
                <a:gd name="T106" fmla="*/ 85 w 147"/>
                <a:gd name="T107" fmla="*/ 147 h 205"/>
                <a:gd name="T108" fmla="*/ 70 w 147"/>
                <a:gd name="T109" fmla="*/ 140 h 205"/>
                <a:gd name="T110" fmla="*/ 70 w 147"/>
                <a:gd name="T111" fmla="*/ 147 h 205"/>
                <a:gd name="T112" fmla="*/ 89 w 147"/>
                <a:gd name="T113" fmla="*/ 150 h 205"/>
                <a:gd name="T114" fmla="*/ 104 w 147"/>
                <a:gd name="T115" fmla="*/ 162 h 205"/>
                <a:gd name="T116" fmla="*/ 101 w 147"/>
                <a:gd name="T117" fmla="*/ 180 h 205"/>
                <a:gd name="T118" fmla="*/ 95 w 147"/>
                <a:gd name="T119" fmla="*/ 186 h 205"/>
                <a:gd name="T120" fmla="*/ 85 w 147"/>
                <a:gd name="T121" fmla="*/ 189 h 205"/>
                <a:gd name="T122" fmla="*/ 76 w 147"/>
                <a:gd name="T123" fmla="*/ 202 h 205"/>
                <a:gd name="T124" fmla="*/ 64 w 147"/>
                <a:gd name="T125" fmla="*/ 20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7" h="205">
                  <a:moveTo>
                    <a:pt x="64" y="202"/>
                  </a:moveTo>
                  <a:lnTo>
                    <a:pt x="64" y="195"/>
                  </a:lnTo>
                  <a:lnTo>
                    <a:pt x="61" y="202"/>
                  </a:lnTo>
                  <a:lnTo>
                    <a:pt x="55" y="202"/>
                  </a:lnTo>
                  <a:lnTo>
                    <a:pt x="49" y="195"/>
                  </a:lnTo>
                  <a:lnTo>
                    <a:pt x="46" y="195"/>
                  </a:lnTo>
                  <a:lnTo>
                    <a:pt x="46" y="202"/>
                  </a:lnTo>
                  <a:lnTo>
                    <a:pt x="40" y="202"/>
                  </a:lnTo>
                  <a:lnTo>
                    <a:pt x="40" y="195"/>
                  </a:lnTo>
                  <a:lnTo>
                    <a:pt x="30" y="202"/>
                  </a:lnTo>
                  <a:lnTo>
                    <a:pt x="30" y="195"/>
                  </a:lnTo>
                  <a:lnTo>
                    <a:pt x="24" y="189"/>
                  </a:lnTo>
                  <a:lnTo>
                    <a:pt x="18" y="195"/>
                  </a:lnTo>
                  <a:lnTo>
                    <a:pt x="18" y="202"/>
                  </a:lnTo>
                  <a:lnTo>
                    <a:pt x="18" y="205"/>
                  </a:lnTo>
                  <a:lnTo>
                    <a:pt x="15" y="202"/>
                  </a:lnTo>
                  <a:lnTo>
                    <a:pt x="15" y="195"/>
                  </a:lnTo>
                  <a:lnTo>
                    <a:pt x="9" y="189"/>
                  </a:lnTo>
                  <a:lnTo>
                    <a:pt x="3" y="189"/>
                  </a:lnTo>
                  <a:lnTo>
                    <a:pt x="3" y="195"/>
                  </a:lnTo>
                  <a:lnTo>
                    <a:pt x="3" y="202"/>
                  </a:lnTo>
                  <a:lnTo>
                    <a:pt x="0" y="202"/>
                  </a:lnTo>
                  <a:lnTo>
                    <a:pt x="0" y="195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3" y="180"/>
                  </a:lnTo>
                  <a:lnTo>
                    <a:pt x="3" y="174"/>
                  </a:lnTo>
                  <a:lnTo>
                    <a:pt x="9" y="174"/>
                  </a:lnTo>
                  <a:lnTo>
                    <a:pt x="15" y="171"/>
                  </a:lnTo>
                  <a:lnTo>
                    <a:pt x="15" y="165"/>
                  </a:lnTo>
                  <a:lnTo>
                    <a:pt x="18" y="165"/>
                  </a:lnTo>
                  <a:lnTo>
                    <a:pt x="24" y="162"/>
                  </a:lnTo>
                  <a:lnTo>
                    <a:pt x="30" y="156"/>
                  </a:lnTo>
                  <a:lnTo>
                    <a:pt x="34" y="150"/>
                  </a:lnTo>
                  <a:lnTo>
                    <a:pt x="34" y="147"/>
                  </a:lnTo>
                  <a:lnTo>
                    <a:pt x="40" y="147"/>
                  </a:lnTo>
                  <a:lnTo>
                    <a:pt x="40" y="140"/>
                  </a:lnTo>
                  <a:lnTo>
                    <a:pt x="34" y="140"/>
                  </a:lnTo>
                  <a:lnTo>
                    <a:pt x="30" y="134"/>
                  </a:lnTo>
                  <a:lnTo>
                    <a:pt x="24" y="134"/>
                  </a:lnTo>
                  <a:lnTo>
                    <a:pt x="18" y="134"/>
                  </a:lnTo>
                  <a:lnTo>
                    <a:pt x="18" y="131"/>
                  </a:lnTo>
                  <a:lnTo>
                    <a:pt x="24" y="131"/>
                  </a:lnTo>
                  <a:lnTo>
                    <a:pt x="30" y="125"/>
                  </a:lnTo>
                  <a:lnTo>
                    <a:pt x="30" y="119"/>
                  </a:lnTo>
                  <a:lnTo>
                    <a:pt x="24" y="116"/>
                  </a:lnTo>
                  <a:lnTo>
                    <a:pt x="18" y="116"/>
                  </a:lnTo>
                  <a:lnTo>
                    <a:pt x="15" y="125"/>
                  </a:lnTo>
                  <a:lnTo>
                    <a:pt x="9" y="131"/>
                  </a:lnTo>
                  <a:lnTo>
                    <a:pt x="9" y="125"/>
                  </a:lnTo>
                  <a:lnTo>
                    <a:pt x="9" y="119"/>
                  </a:lnTo>
                  <a:lnTo>
                    <a:pt x="15" y="110"/>
                  </a:lnTo>
                  <a:lnTo>
                    <a:pt x="18" y="107"/>
                  </a:lnTo>
                  <a:lnTo>
                    <a:pt x="24" y="107"/>
                  </a:lnTo>
                  <a:lnTo>
                    <a:pt x="30" y="107"/>
                  </a:lnTo>
                  <a:lnTo>
                    <a:pt x="30" y="101"/>
                  </a:lnTo>
                  <a:lnTo>
                    <a:pt x="24" y="101"/>
                  </a:lnTo>
                  <a:lnTo>
                    <a:pt x="30" y="95"/>
                  </a:lnTo>
                  <a:lnTo>
                    <a:pt x="34" y="92"/>
                  </a:lnTo>
                  <a:lnTo>
                    <a:pt x="40" y="85"/>
                  </a:lnTo>
                  <a:lnTo>
                    <a:pt x="34" y="85"/>
                  </a:lnTo>
                  <a:lnTo>
                    <a:pt x="30" y="92"/>
                  </a:lnTo>
                  <a:lnTo>
                    <a:pt x="24" y="92"/>
                  </a:lnTo>
                  <a:lnTo>
                    <a:pt x="18" y="101"/>
                  </a:lnTo>
                  <a:lnTo>
                    <a:pt x="15" y="95"/>
                  </a:lnTo>
                  <a:lnTo>
                    <a:pt x="9" y="92"/>
                  </a:lnTo>
                  <a:lnTo>
                    <a:pt x="18" y="85"/>
                  </a:lnTo>
                  <a:lnTo>
                    <a:pt x="18" y="79"/>
                  </a:lnTo>
                  <a:lnTo>
                    <a:pt x="18" y="76"/>
                  </a:lnTo>
                  <a:lnTo>
                    <a:pt x="24" y="70"/>
                  </a:lnTo>
                  <a:lnTo>
                    <a:pt x="30" y="70"/>
                  </a:lnTo>
                  <a:lnTo>
                    <a:pt x="30" y="64"/>
                  </a:lnTo>
                  <a:lnTo>
                    <a:pt x="30" y="61"/>
                  </a:lnTo>
                  <a:lnTo>
                    <a:pt x="40" y="61"/>
                  </a:lnTo>
                  <a:lnTo>
                    <a:pt x="40" y="55"/>
                  </a:lnTo>
                  <a:lnTo>
                    <a:pt x="34" y="52"/>
                  </a:lnTo>
                  <a:lnTo>
                    <a:pt x="30" y="52"/>
                  </a:lnTo>
                  <a:lnTo>
                    <a:pt x="34" y="52"/>
                  </a:lnTo>
                  <a:lnTo>
                    <a:pt x="34" y="46"/>
                  </a:lnTo>
                  <a:lnTo>
                    <a:pt x="34" y="40"/>
                  </a:lnTo>
                  <a:lnTo>
                    <a:pt x="34" y="36"/>
                  </a:lnTo>
                  <a:lnTo>
                    <a:pt x="40" y="30"/>
                  </a:lnTo>
                  <a:lnTo>
                    <a:pt x="46" y="30"/>
                  </a:lnTo>
                  <a:lnTo>
                    <a:pt x="49" y="30"/>
                  </a:lnTo>
                  <a:lnTo>
                    <a:pt x="49" y="36"/>
                  </a:lnTo>
                  <a:lnTo>
                    <a:pt x="55" y="36"/>
                  </a:lnTo>
                  <a:lnTo>
                    <a:pt x="61" y="40"/>
                  </a:lnTo>
                  <a:lnTo>
                    <a:pt x="61" y="36"/>
                  </a:lnTo>
                  <a:lnTo>
                    <a:pt x="61" y="30"/>
                  </a:lnTo>
                  <a:lnTo>
                    <a:pt x="55" y="24"/>
                  </a:lnTo>
                  <a:lnTo>
                    <a:pt x="61" y="21"/>
                  </a:lnTo>
                  <a:lnTo>
                    <a:pt x="64" y="21"/>
                  </a:lnTo>
                  <a:lnTo>
                    <a:pt x="61" y="15"/>
                  </a:lnTo>
                  <a:lnTo>
                    <a:pt x="70" y="21"/>
                  </a:lnTo>
                  <a:lnTo>
                    <a:pt x="76" y="15"/>
                  </a:lnTo>
                  <a:lnTo>
                    <a:pt x="70" y="15"/>
                  </a:lnTo>
                  <a:lnTo>
                    <a:pt x="76" y="6"/>
                  </a:lnTo>
                  <a:lnTo>
                    <a:pt x="76" y="0"/>
                  </a:lnTo>
                  <a:lnTo>
                    <a:pt x="79" y="0"/>
                  </a:lnTo>
                  <a:lnTo>
                    <a:pt x="89" y="6"/>
                  </a:lnTo>
                  <a:lnTo>
                    <a:pt x="85" y="6"/>
                  </a:lnTo>
                  <a:lnTo>
                    <a:pt x="89" y="12"/>
                  </a:lnTo>
                  <a:lnTo>
                    <a:pt x="95" y="6"/>
                  </a:lnTo>
                  <a:lnTo>
                    <a:pt x="95" y="12"/>
                  </a:lnTo>
                  <a:lnTo>
                    <a:pt x="104" y="15"/>
                  </a:lnTo>
                  <a:lnTo>
                    <a:pt x="116" y="12"/>
                  </a:lnTo>
                  <a:lnTo>
                    <a:pt x="116" y="15"/>
                  </a:lnTo>
                  <a:lnTo>
                    <a:pt x="119" y="15"/>
                  </a:lnTo>
                  <a:lnTo>
                    <a:pt x="125" y="15"/>
                  </a:lnTo>
                  <a:lnTo>
                    <a:pt x="131" y="21"/>
                  </a:lnTo>
                  <a:lnTo>
                    <a:pt x="125" y="24"/>
                  </a:lnTo>
                  <a:lnTo>
                    <a:pt x="125" y="30"/>
                  </a:lnTo>
                  <a:lnTo>
                    <a:pt x="116" y="30"/>
                  </a:lnTo>
                  <a:lnTo>
                    <a:pt x="110" y="36"/>
                  </a:lnTo>
                  <a:lnTo>
                    <a:pt x="104" y="40"/>
                  </a:lnTo>
                  <a:lnTo>
                    <a:pt x="101" y="40"/>
                  </a:lnTo>
                  <a:lnTo>
                    <a:pt x="95" y="40"/>
                  </a:lnTo>
                  <a:lnTo>
                    <a:pt x="89" y="46"/>
                  </a:lnTo>
                  <a:lnTo>
                    <a:pt x="89" y="52"/>
                  </a:lnTo>
                  <a:lnTo>
                    <a:pt x="85" y="52"/>
                  </a:lnTo>
                  <a:lnTo>
                    <a:pt x="76" y="55"/>
                  </a:lnTo>
                  <a:lnTo>
                    <a:pt x="76" y="61"/>
                  </a:lnTo>
                  <a:lnTo>
                    <a:pt x="79" y="61"/>
                  </a:lnTo>
                  <a:lnTo>
                    <a:pt x="76" y="61"/>
                  </a:lnTo>
                  <a:lnTo>
                    <a:pt x="76" y="64"/>
                  </a:lnTo>
                  <a:lnTo>
                    <a:pt x="76" y="70"/>
                  </a:lnTo>
                  <a:lnTo>
                    <a:pt x="79" y="70"/>
                  </a:lnTo>
                  <a:lnTo>
                    <a:pt x="89" y="64"/>
                  </a:lnTo>
                  <a:lnTo>
                    <a:pt x="95" y="64"/>
                  </a:lnTo>
                  <a:lnTo>
                    <a:pt x="104" y="64"/>
                  </a:lnTo>
                  <a:lnTo>
                    <a:pt x="110" y="64"/>
                  </a:lnTo>
                  <a:lnTo>
                    <a:pt x="119" y="64"/>
                  </a:lnTo>
                  <a:lnTo>
                    <a:pt x="125" y="64"/>
                  </a:lnTo>
                  <a:lnTo>
                    <a:pt x="131" y="70"/>
                  </a:lnTo>
                  <a:lnTo>
                    <a:pt x="131" y="76"/>
                  </a:lnTo>
                  <a:lnTo>
                    <a:pt x="134" y="76"/>
                  </a:lnTo>
                  <a:lnTo>
                    <a:pt x="140" y="76"/>
                  </a:lnTo>
                  <a:lnTo>
                    <a:pt x="147" y="76"/>
                  </a:lnTo>
                  <a:lnTo>
                    <a:pt x="147" y="79"/>
                  </a:lnTo>
                  <a:lnTo>
                    <a:pt x="147" y="85"/>
                  </a:lnTo>
                  <a:lnTo>
                    <a:pt x="140" y="92"/>
                  </a:lnTo>
                  <a:lnTo>
                    <a:pt x="134" y="92"/>
                  </a:lnTo>
                  <a:lnTo>
                    <a:pt x="134" y="95"/>
                  </a:lnTo>
                  <a:lnTo>
                    <a:pt x="131" y="95"/>
                  </a:lnTo>
                  <a:lnTo>
                    <a:pt x="125" y="101"/>
                  </a:lnTo>
                  <a:lnTo>
                    <a:pt x="131" y="107"/>
                  </a:lnTo>
                  <a:lnTo>
                    <a:pt x="131" y="110"/>
                  </a:lnTo>
                  <a:lnTo>
                    <a:pt x="125" y="116"/>
                  </a:lnTo>
                  <a:lnTo>
                    <a:pt x="116" y="119"/>
                  </a:lnTo>
                  <a:lnTo>
                    <a:pt x="116" y="125"/>
                  </a:lnTo>
                  <a:lnTo>
                    <a:pt x="110" y="125"/>
                  </a:lnTo>
                  <a:lnTo>
                    <a:pt x="104" y="131"/>
                  </a:lnTo>
                  <a:lnTo>
                    <a:pt x="101" y="125"/>
                  </a:lnTo>
                  <a:lnTo>
                    <a:pt x="95" y="125"/>
                  </a:lnTo>
                  <a:lnTo>
                    <a:pt x="85" y="125"/>
                  </a:lnTo>
                  <a:lnTo>
                    <a:pt x="85" y="131"/>
                  </a:lnTo>
                  <a:lnTo>
                    <a:pt x="89" y="131"/>
                  </a:lnTo>
                  <a:lnTo>
                    <a:pt x="95" y="134"/>
                  </a:lnTo>
                  <a:lnTo>
                    <a:pt x="101" y="134"/>
                  </a:lnTo>
                  <a:lnTo>
                    <a:pt x="95" y="140"/>
                  </a:lnTo>
                  <a:lnTo>
                    <a:pt x="85" y="140"/>
                  </a:lnTo>
                  <a:lnTo>
                    <a:pt x="85" y="147"/>
                  </a:lnTo>
                  <a:lnTo>
                    <a:pt x="79" y="147"/>
                  </a:lnTo>
                  <a:lnTo>
                    <a:pt x="76" y="147"/>
                  </a:lnTo>
                  <a:lnTo>
                    <a:pt x="70" y="140"/>
                  </a:lnTo>
                  <a:lnTo>
                    <a:pt x="64" y="140"/>
                  </a:lnTo>
                  <a:lnTo>
                    <a:pt x="64" y="147"/>
                  </a:lnTo>
                  <a:lnTo>
                    <a:pt x="70" y="147"/>
                  </a:lnTo>
                  <a:lnTo>
                    <a:pt x="76" y="150"/>
                  </a:lnTo>
                  <a:lnTo>
                    <a:pt x="79" y="150"/>
                  </a:lnTo>
                  <a:lnTo>
                    <a:pt x="89" y="150"/>
                  </a:lnTo>
                  <a:lnTo>
                    <a:pt x="95" y="150"/>
                  </a:lnTo>
                  <a:lnTo>
                    <a:pt x="101" y="156"/>
                  </a:lnTo>
                  <a:lnTo>
                    <a:pt x="104" y="162"/>
                  </a:lnTo>
                  <a:lnTo>
                    <a:pt x="110" y="171"/>
                  </a:lnTo>
                  <a:lnTo>
                    <a:pt x="104" y="180"/>
                  </a:lnTo>
                  <a:lnTo>
                    <a:pt x="101" y="180"/>
                  </a:lnTo>
                  <a:lnTo>
                    <a:pt x="104" y="186"/>
                  </a:lnTo>
                  <a:lnTo>
                    <a:pt x="101" y="189"/>
                  </a:lnTo>
                  <a:lnTo>
                    <a:pt x="95" y="186"/>
                  </a:lnTo>
                  <a:lnTo>
                    <a:pt x="89" y="186"/>
                  </a:lnTo>
                  <a:lnTo>
                    <a:pt x="89" y="189"/>
                  </a:lnTo>
                  <a:lnTo>
                    <a:pt x="85" y="189"/>
                  </a:lnTo>
                  <a:lnTo>
                    <a:pt x="85" y="195"/>
                  </a:lnTo>
                  <a:lnTo>
                    <a:pt x="79" y="195"/>
                  </a:lnTo>
                  <a:lnTo>
                    <a:pt x="76" y="202"/>
                  </a:lnTo>
                  <a:lnTo>
                    <a:pt x="70" y="205"/>
                  </a:lnTo>
                  <a:lnTo>
                    <a:pt x="64" y="205"/>
                  </a:lnTo>
                  <a:lnTo>
                    <a:pt x="64" y="202"/>
                  </a:lnTo>
                  <a:close/>
                </a:path>
              </a:pathLst>
            </a:custGeom>
            <a:solidFill>
              <a:schemeClr val="accent6"/>
            </a:solidFill>
            <a:ln w="1270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D74304D-C5B1-467C-AA62-D85F30718359}"/>
              </a:ext>
            </a:extLst>
          </p:cNvPr>
          <p:cNvGrpSpPr/>
          <p:nvPr/>
        </p:nvGrpSpPr>
        <p:grpSpPr>
          <a:xfrm>
            <a:off x="5495865" y="4543347"/>
            <a:ext cx="1726505" cy="603587"/>
            <a:chOff x="5495865" y="4543347"/>
            <a:chExt cx="1726505" cy="603587"/>
          </a:xfrm>
        </p:grpSpPr>
        <p:sp>
          <p:nvSpPr>
            <p:cNvPr id="237" name="Freeform 151"/>
            <p:cNvSpPr>
              <a:spLocks noChangeAspect="1" noEditPoints="1"/>
            </p:cNvSpPr>
            <p:nvPr/>
          </p:nvSpPr>
          <p:spPr bwMode="auto">
            <a:xfrm>
              <a:off x="5495865" y="4543347"/>
              <a:ext cx="601800" cy="603587"/>
            </a:xfrm>
            <a:custGeom>
              <a:avLst/>
              <a:gdLst>
                <a:gd name="T0" fmla="*/ 92 w 185"/>
                <a:gd name="T1" fmla="*/ 0 h 186"/>
                <a:gd name="T2" fmla="*/ 0 w 185"/>
                <a:gd name="T3" fmla="*/ 93 h 186"/>
                <a:gd name="T4" fmla="*/ 92 w 185"/>
                <a:gd name="T5" fmla="*/ 186 h 186"/>
                <a:gd name="T6" fmla="*/ 185 w 185"/>
                <a:gd name="T7" fmla="*/ 93 h 186"/>
                <a:gd name="T8" fmla="*/ 92 w 185"/>
                <a:gd name="T9" fmla="*/ 0 h 186"/>
                <a:gd name="T10" fmla="*/ 92 w 185"/>
                <a:gd name="T11" fmla="*/ 178 h 186"/>
                <a:gd name="T12" fmla="*/ 37 w 185"/>
                <a:gd name="T13" fmla="*/ 157 h 186"/>
                <a:gd name="T14" fmla="*/ 67 w 185"/>
                <a:gd name="T15" fmla="*/ 139 h 186"/>
                <a:gd name="T16" fmla="*/ 80 w 185"/>
                <a:gd name="T17" fmla="*/ 108 h 186"/>
                <a:gd name="T18" fmla="*/ 77 w 185"/>
                <a:gd name="T19" fmla="*/ 101 h 186"/>
                <a:gd name="T20" fmla="*/ 67 w 185"/>
                <a:gd name="T21" fmla="*/ 63 h 186"/>
                <a:gd name="T22" fmla="*/ 88 w 185"/>
                <a:gd name="T23" fmla="*/ 37 h 186"/>
                <a:gd name="T24" fmla="*/ 101 w 185"/>
                <a:gd name="T25" fmla="*/ 35 h 186"/>
                <a:gd name="T26" fmla="*/ 105 w 185"/>
                <a:gd name="T27" fmla="*/ 34 h 186"/>
                <a:gd name="T28" fmla="*/ 122 w 185"/>
                <a:gd name="T29" fmla="*/ 64 h 186"/>
                <a:gd name="T30" fmla="*/ 113 w 185"/>
                <a:gd name="T31" fmla="*/ 100 h 186"/>
                <a:gd name="T32" fmla="*/ 109 w 185"/>
                <a:gd name="T33" fmla="*/ 108 h 186"/>
                <a:gd name="T34" fmla="*/ 107 w 185"/>
                <a:gd name="T35" fmla="*/ 124 h 186"/>
                <a:gd name="T36" fmla="*/ 126 w 185"/>
                <a:gd name="T37" fmla="*/ 141 h 186"/>
                <a:gd name="T38" fmla="*/ 148 w 185"/>
                <a:gd name="T39" fmla="*/ 157 h 186"/>
                <a:gd name="T40" fmla="*/ 92 w 185"/>
                <a:gd name="T41" fmla="*/ 178 h 186"/>
                <a:gd name="T42" fmla="*/ 154 w 185"/>
                <a:gd name="T43" fmla="*/ 151 h 186"/>
                <a:gd name="T44" fmla="*/ 129 w 185"/>
                <a:gd name="T45" fmla="*/ 133 h 186"/>
                <a:gd name="T46" fmla="*/ 115 w 185"/>
                <a:gd name="T47" fmla="*/ 121 h 186"/>
                <a:gd name="T48" fmla="*/ 117 w 185"/>
                <a:gd name="T49" fmla="*/ 111 h 186"/>
                <a:gd name="T50" fmla="*/ 121 w 185"/>
                <a:gd name="T51" fmla="*/ 104 h 186"/>
                <a:gd name="T52" fmla="*/ 130 w 185"/>
                <a:gd name="T53" fmla="*/ 64 h 186"/>
                <a:gd name="T54" fmla="*/ 105 w 185"/>
                <a:gd name="T55" fmla="*/ 26 h 186"/>
                <a:gd name="T56" fmla="*/ 98 w 185"/>
                <a:gd name="T57" fmla="*/ 27 h 186"/>
                <a:gd name="T58" fmla="*/ 88 w 185"/>
                <a:gd name="T59" fmla="*/ 29 h 186"/>
                <a:gd name="T60" fmla="*/ 59 w 185"/>
                <a:gd name="T61" fmla="*/ 63 h 186"/>
                <a:gd name="T62" fmla="*/ 69 w 185"/>
                <a:gd name="T63" fmla="*/ 105 h 186"/>
                <a:gd name="T64" fmla="*/ 73 w 185"/>
                <a:gd name="T65" fmla="*/ 111 h 186"/>
                <a:gd name="T66" fmla="*/ 63 w 185"/>
                <a:gd name="T67" fmla="*/ 131 h 186"/>
                <a:gd name="T68" fmla="*/ 31 w 185"/>
                <a:gd name="T69" fmla="*/ 151 h 186"/>
                <a:gd name="T70" fmla="*/ 8 w 185"/>
                <a:gd name="T71" fmla="*/ 93 h 186"/>
                <a:gd name="T72" fmla="*/ 92 w 185"/>
                <a:gd name="T73" fmla="*/ 9 h 186"/>
                <a:gd name="T74" fmla="*/ 177 w 185"/>
                <a:gd name="T75" fmla="*/ 93 h 186"/>
                <a:gd name="T76" fmla="*/ 154 w 185"/>
                <a:gd name="T77" fmla="*/ 15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5" h="186">
                  <a:moveTo>
                    <a:pt x="92" y="0"/>
                  </a:moveTo>
                  <a:cubicBezTo>
                    <a:pt x="41" y="0"/>
                    <a:pt x="0" y="42"/>
                    <a:pt x="0" y="93"/>
                  </a:cubicBezTo>
                  <a:cubicBezTo>
                    <a:pt x="0" y="145"/>
                    <a:pt x="41" y="186"/>
                    <a:pt x="92" y="186"/>
                  </a:cubicBezTo>
                  <a:cubicBezTo>
                    <a:pt x="144" y="186"/>
                    <a:pt x="185" y="145"/>
                    <a:pt x="185" y="93"/>
                  </a:cubicBezTo>
                  <a:cubicBezTo>
                    <a:pt x="185" y="42"/>
                    <a:pt x="144" y="0"/>
                    <a:pt x="92" y="0"/>
                  </a:cubicBezTo>
                  <a:close/>
                  <a:moveTo>
                    <a:pt x="92" y="178"/>
                  </a:moveTo>
                  <a:cubicBezTo>
                    <a:pt x="71" y="178"/>
                    <a:pt x="52" y="170"/>
                    <a:pt x="37" y="157"/>
                  </a:cubicBezTo>
                  <a:cubicBezTo>
                    <a:pt x="49" y="147"/>
                    <a:pt x="54" y="145"/>
                    <a:pt x="67" y="139"/>
                  </a:cubicBezTo>
                  <a:cubicBezTo>
                    <a:pt x="81" y="133"/>
                    <a:pt x="86" y="121"/>
                    <a:pt x="80" y="108"/>
                  </a:cubicBezTo>
                  <a:cubicBezTo>
                    <a:pt x="79" y="105"/>
                    <a:pt x="78" y="103"/>
                    <a:pt x="77" y="101"/>
                  </a:cubicBezTo>
                  <a:cubicBezTo>
                    <a:pt x="72" y="93"/>
                    <a:pt x="67" y="84"/>
                    <a:pt x="67" y="63"/>
                  </a:cubicBezTo>
                  <a:cubicBezTo>
                    <a:pt x="67" y="38"/>
                    <a:pt x="79" y="38"/>
                    <a:pt x="88" y="37"/>
                  </a:cubicBezTo>
                  <a:cubicBezTo>
                    <a:pt x="95" y="37"/>
                    <a:pt x="98" y="36"/>
                    <a:pt x="101" y="35"/>
                  </a:cubicBezTo>
                  <a:cubicBezTo>
                    <a:pt x="102" y="35"/>
                    <a:pt x="103" y="34"/>
                    <a:pt x="105" y="34"/>
                  </a:cubicBezTo>
                  <a:cubicBezTo>
                    <a:pt x="113" y="34"/>
                    <a:pt x="122" y="42"/>
                    <a:pt x="122" y="64"/>
                  </a:cubicBezTo>
                  <a:cubicBezTo>
                    <a:pt x="122" y="85"/>
                    <a:pt x="118" y="91"/>
                    <a:pt x="113" y="100"/>
                  </a:cubicBezTo>
                  <a:cubicBezTo>
                    <a:pt x="112" y="102"/>
                    <a:pt x="111" y="105"/>
                    <a:pt x="109" y="108"/>
                  </a:cubicBezTo>
                  <a:cubicBezTo>
                    <a:pt x="106" y="114"/>
                    <a:pt x="106" y="119"/>
                    <a:pt x="107" y="124"/>
                  </a:cubicBezTo>
                  <a:cubicBezTo>
                    <a:pt x="110" y="130"/>
                    <a:pt x="116" y="136"/>
                    <a:pt x="126" y="141"/>
                  </a:cubicBezTo>
                  <a:cubicBezTo>
                    <a:pt x="134" y="145"/>
                    <a:pt x="143" y="152"/>
                    <a:pt x="148" y="157"/>
                  </a:cubicBezTo>
                  <a:cubicBezTo>
                    <a:pt x="133" y="170"/>
                    <a:pt x="114" y="178"/>
                    <a:pt x="92" y="178"/>
                  </a:cubicBezTo>
                  <a:close/>
                  <a:moveTo>
                    <a:pt x="154" y="151"/>
                  </a:moveTo>
                  <a:cubicBezTo>
                    <a:pt x="149" y="146"/>
                    <a:pt x="139" y="137"/>
                    <a:pt x="129" y="133"/>
                  </a:cubicBezTo>
                  <a:cubicBezTo>
                    <a:pt x="121" y="129"/>
                    <a:pt x="117" y="125"/>
                    <a:pt x="115" y="121"/>
                  </a:cubicBezTo>
                  <a:cubicBezTo>
                    <a:pt x="114" y="118"/>
                    <a:pt x="115" y="115"/>
                    <a:pt x="117" y="111"/>
                  </a:cubicBezTo>
                  <a:cubicBezTo>
                    <a:pt x="118" y="108"/>
                    <a:pt x="120" y="106"/>
                    <a:pt x="121" y="104"/>
                  </a:cubicBezTo>
                  <a:cubicBezTo>
                    <a:pt x="126" y="94"/>
                    <a:pt x="130" y="88"/>
                    <a:pt x="130" y="64"/>
                  </a:cubicBezTo>
                  <a:cubicBezTo>
                    <a:pt x="130" y="28"/>
                    <a:pt x="109" y="26"/>
                    <a:pt x="105" y="26"/>
                  </a:cubicBezTo>
                  <a:cubicBezTo>
                    <a:pt x="102" y="26"/>
                    <a:pt x="100" y="27"/>
                    <a:pt x="98" y="27"/>
                  </a:cubicBezTo>
                  <a:cubicBezTo>
                    <a:pt x="96" y="28"/>
                    <a:pt x="93" y="29"/>
                    <a:pt x="88" y="29"/>
                  </a:cubicBezTo>
                  <a:cubicBezTo>
                    <a:pt x="78" y="29"/>
                    <a:pt x="59" y="29"/>
                    <a:pt x="59" y="63"/>
                  </a:cubicBezTo>
                  <a:cubicBezTo>
                    <a:pt x="59" y="86"/>
                    <a:pt x="65" y="96"/>
                    <a:pt x="69" y="105"/>
                  </a:cubicBezTo>
                  <a:cubicBezTo>
                    <a:pt x="71" y="107"/>
                    <a:pt x="72" y="109"/>
                    <a:pt x="73" y="111"/>
                  </a:cubicBezTo>
                  <a:cubicBezTo>
                    <a:pt x="77" y="120"/>
                    <a:pt x="74" y="127"/>
                    <a:pt x="63" y="131"/>
                  </a:cubicBezTo>
                  <a:cubicBezTo>
                    <a:pt x="50" y="137"/>
                    <a:pt x="44" y="140"/>
                    <a:pt x="31" y="151"/>
                  </a:cubicBezTo>
                  <a:cubicBezTo>
                    <a:pt x="17" y="136"/>
                    <a:pt x="8" y="116"/>
                    <a:pt x="8" y="93"/>
                  </a:cubicBezTo>
                  <a:cubicBezTo>
                    <a:pt x="8" y="47"/>
                    <a:pt x="46" y="9"/>
                    <a:pt x="92" y="9"/>
                  </a:cubicBezTo>
                  <a:cubicBezTo>
                    <a:pt x="139" y="9"/>
                    <a:pt x="177" y="47"/>
                    <a:pt x="177" y="93"/>
                  </a:cubicBezTo>
                  <a:cubicBezTo>
                    <a:pt x="177" y="116"/>
                    <a:pt x="168" y="136"/>
                    <a:pt x="154" y="151"/>
                  </a:cubicBez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39" name="Rectangle 238"/>
            <p:cNvSpPr/>
            <p:nvPr/>
          </p:nvSpPr>
          <p:spPr>
            <a:xfrm>
              <a:off x="6175288" y="4565754"/>
              <a:ext cx="1047082" cy="54367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87%</a:t>
              </a:r>
              <a:endParaRPr lang="en-US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Raleway" panose="020B0003030101060003" pitchFamily="34" charset="0"/>
              </a:endParaRPr>
            </a:p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</a:rPr>
                <a:t>Plum gummi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8A5C5F0-4594-42FD-9286-ED5708F0D404}"/>
              </a:ext>
            </a:extLst>
          </p:cNvPr>
          <p:cNvGrpSpPr/>
          <p:nvPr/>
        </p:nvGrpSpPr>
        <p:grpSpPr>
          <a:xfrm>
            <a:off x="7604349" y="4540256"/>
            <a:ext cx="1636179" cy="600013"/>
            <a:chOff x="7604349" y="4540256"/>
            <a:chExt cx="1636179" cy="600013"/>
          </a:xfrm>
        </p:grpSpPr>
        <p:sp>
          <p:nvSpPr>
            <p:cNvPr id="238" name="Freeform 152"/>
            <p:cNvSpPr>
              <a:spLocks noChangeAspect="1" noEditPoints="1"/>
            </p:cNvSpPr>
            <p:nvPr/>
          </p:nvSpPr>
          <p:spPr bwMode="auto">
            <a:xfrm>
              <a:off x="7604349" y="4540256"/>
              <a:ext cx="605371" cy="600013"/>
            </a:xfrm>
            <a:custGeom>
              <a:avLst/>
              <a:gdLst>
                <a:gd name="T0" fmla="*/ 93 w 186"/>
                <a:gd name="T1" fmla="*/ 0 h 185"/>
                <a:gd name="T2" fmla="*/ 0 w 186"/>
                <a:gd name="T3" fmla="*/ 93 h 185"/>
                <a:gd name="T4" fmla="*/ 93 w 186"/>
                <a:gd name="T5" fmla="*/ 185 h 185"/>
                <a:gd name="T6" fmla="*/ 186 w 186"/>
                <a:gd name="T7" fmla="*/ 93 h 185"/>
                <a:gd name="T8" fmla="*/ 93 w 186"/>
                <a:gd name="T9" fmla="*/ 0 h 185"/>
                <a:gd name="T10" fmla="*/ 93 w 186"/>
                <a:gd name="T11" fmla="*/ 177 h 185"/>
                <a:gd name="T12" fmla="*/ 41 w 186"/>
                <a:gd name="T13" fmla="*/ 159 h 185"/>
                <a:gd name="T14" fmla="*/ 68 w 186"/>
                <a:gd name="T15" fmla="*/ 140 h 185"/>
                <a:gd name="T16" fmla="*/ 78 w 186"/>
                <a:gd name="T17" fmla="*/ 131 h 185"/>
                <a:gd name="T18" fmla="*/ 75 w 186"/>
                <a:gd name="T19" fmla="*/ 122 h 185"/>
                <a:gd name="T20" fmla="*/ 71 w 186"/>
                <a:gd name="T21" fmla="*/ 121 h 185"/>
                <a:gd name="T22" fmla="*/ 53 w 186"/>
                <a:gd name="T23" fmla="*/ 118 h 185"/>
                <a:gd name="T24" fmla="*/ 59 w 186"/>
                <a:gd name="T25" fmla="*/ 76 h 185"/>
                <a:gd name="T26" fmla="*/ 95 w 186"/>
                <a:gd name="T27" fmla="*/ 34 h 185"/>
                <a:gd name="T28" fmla="*/ 126 w 186"/>
                <a:gd name="T29" fmla="*/ 78 h 185"/>
                <a:gd name="T30" fmla="*/ 133 w 186"/>
                <a:gd name="T31" fmla="*/ 117 h 185"/>
                <a:gd name="T32" fmla="*/ 113 w 186"/>
                <a:gd name="T33" fmla="*/ 120 h 185"/>
                <a:gd name="T34" fmla="*/ 109 w 186"/>
                <a:gd name="T35" fmla="*/ 123 h 185"/>
                <a:gd name="T36" fmla="*/ 118 w 186"/>
                <a:gd name="T37" fmla="*/ 139 h 185"/>
                <a:gd name="T38" fmla="*/ 145 w 186"/>
                <a:gd name="T39" fmla="*/ 159 h 185"/>
                <a:gd name="T40" fmla="*/ 93 w 186"/>
                <a:gd name="T41" fmla="*/ 177 h 185"/>
                <a:gd name="T42" fmla="*/ 151 w 186"/>
                <a:gd name="T43" fmla="*/ 153 h 185"/>
                <a:gd name="T44" fmla="*/ 121 w 186"/>
                <a:gd name="T45" fmla="*/ 132 h 185"/>
                <a:gd name="T46" fmla="*/ 117 w 186"/>
                <a:gd name="T47" fmla="*/ 129 h 185"/>
                <a:gd name="T48" fmla="*/ 143 w 186"/>
                <a:gd name="T49" fmla="*/ 122 h 185"/>
                <a:gd name="T50" fmla="*/ 145 w 186"/>
                <a:gd name="T51" fmla="*/ 118 h 185"/>
                <a:gd name="T52" fmla="*/ 142 w 186"/>
                <a:gd name="T53" fmla="*/ 114 h 185"/>
                <a:gd name="T54" fmla="*/ 135 w 186"/>
                <a:gd name="T55" fmla="*/ 78 h 185"/>
                <a:gd name="T56" fmla="*/ 95 w 186"/>
                <a:gd name="T57" fmla="*/ 25 h 185"/>
                <a:gd name="T58" fmla="*/ 50 w 186"/>
                <a:gd name="T59" fmla="*/ 76 h 185"/>
                <a:gd name="T60" fmla="*/ 44 w 186"/>
                <a:gd name="T61" fmla="*/ 115 h 185"/>
                <a:gd name="T62" fmla="*/ 41 w 186"/>
                <a:gd name="T63" fmla="*/ 118 h 185"/>
                <a:gd name="T64" fmla="*/ 43 w 186"/>
                <a:gd name="T65" fmla="*/ 122 h 185"/>
                <a:gd name="T66" fmla="*/ 70 w 186"/>
                <a:gd name="T67" fmla="*/ 130 h 185"/>
                <a:gd name="T68" fmla="*/ 65 w 186"/>
                <a:gd name="T69" fmla="*/ 132 h 185"/>
                <a:gd name="T70" fmla="*/ 34 w 186"/>
                <a:gd name="T71" fmla="*/ 153 h 185"/>
                <a:gd name="T72" fmla="*/ 9 w 186"/>
                <a:gd name="T73" fmla="*/ 93 h 185"/>
                <a:gd name="T74" fmla="*/ 93 w 186"/>
                <a:gd name="T75" fmla="*/ 8 h 185"/>
                <a:gd name="T76" fmla="*/ 177 w 186"/>
                <a:gd name="T77" fmla="*/ 93 h 185"/>
                <a:gd name="T78" fmla="*/ 151 w 186"/>
                <a:gd name="T79" fmla="*/ 15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6" h="185">
                  <a:moveTo>
                    <a:pt x="93" y="0"/>
                  </a:moveTo>
                  <a:cubicBezTo>
                    <a:pt x="42" y="0"/>
                    <a:pt x="0" y="41"/>
                    <a:pt x="0" y="93"/>
                  </a:cubicBezTo>
                  <a:cubicBezTo>
                    <a:pt x="0" y="144"/>
                    <a:pt x="42" y="185"/>
                    <a:pt x="93" y="185"/>
                  </a:cubicBezTo>
                  <a:cubicBezTo>
                    <a:pt x="144" y="185"/>
                    <a:pt x="186" y="144"/>
                    <a:pt x="186" y="93"/>
                  </a:cubicBezTo>
                  <a:cubicBezTo>
                    <a:pt x="186" y="41"/>
                    <a:pt x="144" y="0"/>
                    <a:pt x="93" y="0"/>
                  </a:cubicBezTo>
                  <a:close/>
                  <a:moveTo>
                    <a:pt x="93" y="177"/>
                  </a:moveTo>
                  <a:cubicBezTo>
                    <a:pt x="73" y="177"/>
                    <a:pt x="55" y="170"/>
                    <a:pt x="41" y="159"/>
                  </a:cubicBezTo>
                  <a:cubicBezTo>
                    <a:pt x="46" y="151"/>
                    <a:pt x="58" y="143"/>
                    <a:pt x="68" y="140"/>
                  </a:cubicBezTo>
                  <a:cubicBezTo>
                    <a:pt x="74" y="138"/>
                    <a:pt x="77" y="135"/>
                    <a:pt x="78" y="131"/>
                  </a:cubicBezTo>
                  <a:cubicBezTo>
                    <a:pt x="79" y="126"/>
                    <a:pt x="76" y="122"/>
                    <a:pt x="75" y="122"/>
                  </a:cubicBezTo>
                  <a:cubicBezTo>
                    <a:pt x="74" y="121"/>
                    <a:pt x="72" y="120"/>
                    <a:pt x="71" y="121"/>
                  </a:cubicBezTo>
                  <a:cubicBezTo>
                    <a:pt x="71" y="121"/>
                    <a:pt x="64" y="123"/>
                    <a:pt x="53" y="118"/>
                  </a:cubicBezTo>
                  <a:cubicBezTo>
                    <a:pt x="56" y="112"/>
                    <a:pt x="59" y="100"/>
                    <a:pt x="59" y="76"/>
                  </a:cubicBezTo>
                  <a:cubicBezTo>
                    <a:pt x="59" y="37"/>
                    <a:pt x="76" y="34"/>
                    <a:pt x="95" y="34"/>
                  </a:cubicBezTo>
                  <a:cubicBezTo>
                    <a:pt x="109" y="34"/>
                    <a:pt x="126" y="38"/>
                    <a:pt x="126" y="78"/>
                  </a:cubicBezTo>
                  <a:cubicBezTo>
                    <a:pt x="126" y="100"/>
                    <a:pt x="130" y="111"/>
                    <a:pt x="133" y="117"/>
                  </a:cubicBezTo>
                  <a:cubicBezTo>
                    <a:pt x="129" y="119"/>
                    <a:pt x="121" y="121"/>
                    <a:pt x="113" y="120"/>
                  </a:cubicBezTo>
                  <a:cubicBezTo>
                    <a:pt x="111" y="120"/>
                    <a:pt x="109" y="121"/>
                    <a:pt x="109" y="123"/>
                  </a:cubicBezTo>
                  <a:cubicBezTo>
                    <a:pt x="107" y="126"/>
                    <a:pt x="107" y="134"/>
                    <a:pt x="118" y="139"/>
                  </a:cubicBezTo>
                  <a:cubicBezTo>
                    <a:pt x="126" y="143"/>
                    <a:pt x="137" y="149"/>
                    <a:pt x="145" y="159"/>
                  </a:cubicBezTo>
                  <a:cubicBezTo>
                    <a:pt x="131" y="170"/>
                    <a:pt x="113" y="177"/>
                    <a:pt x="93" y="177"/>
                  </a:cubicBezTo>
                  <a:close/>
                  <a:moveTo>
                    <a:pt x="151" y="153"/>
                  </a:moveTo>
                  <a:cubicBezTo>
                    <a:pt x="142" y="142"/>
                    <a:pt x="131" y="136"/>
                    <a:pt x="121" y="132"/>
                  </a:cubicBezTo>
                  <a:cubicBezTo>
                    <a:pt x="119" y="131"/>
                    <a:pt x="118" y="130"/>
                    <a:pt x="117" y="129"/>
                  </a:cubicBezTo>
                  <a:cubicBezTo>
                    <a:pt x="131" y="128"/>
                    <a:pt x="142" y="122"/>
                    <a:pt x="143" y="122"/>
                  </a:cubicBezTo>
                  <a:cubicBezTo>
                    <a:pt x="144" y="121"/>
                    <a:pt x="145" y="119"/>
                    <a:pt x="145" y="118"/>
                  </a:cubicBezTo>
                  <a:cubicBezTo>
                    <a:pt x="145" y="116"/>
                    <a:pt x="144" y="115"/>
                    <a:pt x="142" y="114"/>
                  </a:cubicBezTo>
                  <a:cubicBezTo>
                    <a:pt x="142" y="114"/>
                    <a:pt x="135" y="108"/>
                    <a:pt x="135" y="78"/>
                  </a:cubicBezTo>
                  <a:cubicBezTo>
                    <a:pt x="135" y="43"/>
                    <a:pt x="121" y="25"/>
                    <a:pt x="95" y="25"/>
                  </a:cubicBezTo>
                  <a:cubicBezTo>
                    <a:pt x="73" y="25"/>
                    <a:pt x="50" y="31"/>
                    <a:pt x="50" y="76"/>
                  </a:cubicBezTo>
                  <a:cubicBezTo>
                    <a:pt x="50" y="108"/>
                    <a:pt x="45" y="114"/>
                    <a:pt x="44" y="115"/>
                  </a:cubicBezTo>
                  <a:cubicBezTo>
                    <a:pt x="43" y="115"/>
                    <a:pt x="42" y="116"/>
                    <a:pt x="41" y="118"/>
                  </a:cubicBezTo>
                  <a:cubicBezTo>
                    <a:pt x="41" y="120"/>
                    <a:pt x="42" y="121"/>
                    <a:pt x="43" y="122"/>
                  </a:cubicBezTo>
                  <a:cubicBezTo>
                    <a:pt x="55" y="129"/>
                    <a:pt x="64" y="130"/>
                    <a:pt x="70" y="130"/>
                  </a:cubicBezTo>
                  <a:cubicBezTo>
                    <a:pt x="69" y="130"/>
                    <a:pt x="68" y="131"/>
                    <a:pt x="65" y="132"/>
                  </a:cubicBezTo>
                  <a:cubicBezTo>
                    <a:pt x="54" y="135"/>
                    <a:pt x="41" y="144"/>
                    <a:pt x="34" y="153"/>
                  </a:cubicBezTo>
                  <a:cubicBezTo>
                    <a:pt x="18" y="138"/>
                    <a:pt x="9" y="116"/>
                    <a:pt x="9" y="93"/>
                  </a:cubicBezTo>
                  <a:cubicBezTo>
                    <a:pt x="9" y="46"/>
                    <a:pt x="46" y="8"/>
                    <a:pt x="93" y="8"/>
                  </a:cubicBezTo>
                  <a:cubicBezTo>
                    <a:pt x="140" y="8"/>
                    <a:pt x="177" y="46"/>
                    <a:pt x="177" y="93"/>
                  </a:cubicBezTo>
                  <a:cubicBezTo>
                    <a:pt x="177" y="117"/>
                    <a:pt x="167" y="138"/>
                    <a:pt x="151" y="153"/>
                  </a:cubicBez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40" name="Rectangle 239"/>
            <p:cNvSpPr/>
            <p:nvPr/>
          </p:nvSpPr>
          <p:spPr>
            <a:xfrm>
              <a:off x="8286549" y="4563395"/>
              <a:ext cx="953979" cy="54367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6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13%</a:t>
              </a:r>
              <a:endParaRPr lang="en-US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Raleway" panose="020B0003030101060003" pitchFamily="34" charset="0"/>
              </a:endParaRPr>
            </a:p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</a:rPr>
                <a:t>Sugar plum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E23CE083-BFD8-4272-8B8A-7CA72C894F37}"/>
              </a:ext>
            </a:extLst>
          </p:cNvPr>
          <p:cNvGrpSpPr/>
          <p:nvPr/>
        </p:nvGrpSpPr>
        <p:grpSpPr>
          <a:xfrm>
            <a:off x="5379519" y="1285887"/>
            <a:ext cx="6020000" cy="1323247"/>
            <a:chOff x="5379519" y="1285887"/>
            <a:chExt cx="6020000" cy="1323247"/>
          </a:xfrm>
        </p:grpSpPr>
        <p:sp>
          <p:nvSpPr>
            <p:cNvPr id="241" name="TextBox 240"/>
            <p:cNvSpPr txBox="1"/>
            <p:nvPr/>
          </p:nvSpPr>
          <p:spPr>
            <a:xfrm>
              <a:off x="5385238" y="1901440"/>
              <a:ext cx="6014281" cy="7076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Lorem ipsum dolor sit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amet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,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consetetur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sadipscing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elitr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,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sed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diam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nonumy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eirmod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tempor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invidunt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ut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labore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et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dolore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magna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aliquyam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erat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,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sed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diam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voluptua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. At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vero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eos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et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accusam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et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justo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duo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dolores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et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ea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 </a:t>
              </a:r>
              <a:r>
                <a:rPr lang="en-US" sz="1333" dirty="0" err="1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rebum</a:t>
              </a:r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.</a:t>
              </a:r>
            </a:p>
          </p:txBody>
        </p:sp>
        <p:sp>
          <p:nvSpPr>
            <p:cNvPr id="242" name="Rectangle 241"/>
            <p:cNvSpPr/>
            <p:nvPr/>
          </p:nvSpPr>
          <p:spPr>
            <a:xfrm>
              <a:off x="5379519" y="1285887"/>
              <a:ext cx="3501280" cy="58477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3200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UNITED KINGDOM</a:t>
              </a:r>
            </a:p>
          </p:txBody>
        </p:sp>
      </p:grpSp>
      <p:grpSp>
        <p:nvGrpSpPr>
          <p:cNvPr id="243" name="Group 242"/>
          <p:cNvGrpSpPr/>
          <p:nvPr/>
        </p:nvGrpSpPr>
        <p:grpSpPr>
          <a:xfrm>
            <a:off x="5495865" y="3050450"/>
            <a:ext cx="5636955" cy="1104599"/>
            <a:chOff x="2422780" y="1745788"/>
            <a:chExt cx="1347588" cy="1399056"/>
          </a:xfrm>
        </p:grpSpPr>
        <p:sp>
          <p:nvSpPr>
            <p:cNvPr id="244" name="Flowchart: Process 243"/>
            <p:cNvSpPr/>
            <p:nvPr/>
          </p:nvSpPr>
          <p:spPr>
            <a:xfrm>
              <a:off x="2422780" y="1745788"/>
              <a:ext cx="1347588" cy="217283"/>
            </a:xfrm>
            <a:prstGeom prst="flowChartProcess">
              <a:avLst/>
            </a:prstGeom>
            <a:solidFill>
              <a:schemeClr val="accent6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45" name="Flowchart: Process 244"/>
            <p:cNvSpPr/>
            <p:nvPr/>
          </p:nvSpPr>
          <p:spPr>
            <a:xfrm>
              <a:off x="2422780" y="2041549"/>
              <a:ext cx="819345" cy="217283"/>
            </a:xfrm>
            <a:prstGeom prst="flowChartProcess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46" name="Flowchart: Process 245"/>
            <p:cNvSpPr/>
            <p:nvPr/>
          </p:nvSpPr>
          <p:spPr>
            <a:xfrm>
              <a:off x="2424011" y="2337310"/>
              <a:ext cx="662058" cy="217283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47" name="Flowchart: Process 246"/>
            <p:cNvSpPr/>
            <p:nvPr/>
          </p:nvSpPr>
          <p:spPr>
            <a:xfrm>
              <a:off x="2425446" y="2633071"/>
              <a:ext cx="1190935" cy="217283"/>
            </a:xfrm>
            <a:prstGeom prst="flowChartProcess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48" name="Flowchart: Process 247"/>
            <p:cNvSpPr/>
            <p:nvPr/>
          </p:nvSpPr>
          <p:spPr>
            <a:xfrm>
              <a:off x="2424011" y="2927561"/>
              <a:ext cx="285967" cy="217283"/>
            </a:xfrm>
            <a:prstGeom prst="flowChartProcess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255BC99-A125-4D78-AED4-5ADAF36DFAB5}"/>
              </a:ext>
            </a:extLst>
          </p:cNvPr>
          <p:cNvGrpSpPr/>
          <p:nvPr/>
        </p:nvGrpSpPr>
        <p:grpSpPr>
          <a:xfrm>
            <a:off x="2361064" y="5723594"/>
            <a:ext cx="7585256" cy="297457"/>
            <a:chOff x="2361064" y="5723594"/>
            <a:chExt cx="7585256" cy="297457"/>
          </a:xfrm>
        </p:grpSpPr>
        <p:sp>
          <p:nvSpPr>
            <p:cNvPr id="255" name="Rectangle 254"/>
            <p:cNvSpPr>
              <a:spLocks noChangeAspect="1"/>
            </p:cNvSpPr>
            <p:nvPr/>
          </p:nvSpPr>
          <p:spPr>
            <a:xfrm>
              <a:off x="2361064" y="5838489"/>
              <a:ext cx="98507" cy="98507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56" name="TextBox 255"/>
            <p:cNvSpPr txBox="1"/>
            <p:nvPr/>
          </p:nvSpPr>
          <p:spPr>
            <a:xfrm>
              <a:off x="2462208" y="5723597"/>
              <a:ext cx="1272125" cy="2974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Feature Three</a:t>
              </a:r>
            </a:p>
          </p:txBody>
        </p:sp>
        <p:sp>
          <p:nvSpPr>
            <p:cNvPr id="257" name="Rectangle 256"/>
            <p:cNvSpPr>
              <a:spLocks noChangeAspect="1"/>
            </p:cNvSpPr>
            <p:nvPr/>
          </p:nvSpPr>
          <p:spPr>
            <a:xfrm>
              <a:off x="3914061" y="5838489"/>
              <a:ext cx="98507" cy="98507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58" name="TextBox 257"/>
            <p:cNvSpPr txBox="1"/>
            <p:nvPr/>
          </p:nvSpPr>
          <p:spPr>
            <a:xfrm>
              <a:off x="4015206" y="5723597"/>
              <a:ext cx="1272125" cy="2974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Feature Four</a:t>
              </a:r>
            </a:p>
          </p:txBody>
        </p:sp>
        <p:sp>
          <p:nvSpPr>
            <p:cNvPr id="259" name="Rectangle 258"/>
            <p:cNvSpPr>
              <a:spLocks noChangeAspect="1"/>
            </p:cNvSpPr>
            <p:nvPr/>
          </p:nvSpPr>
          <p:spPr>
            <a:xfrm>
              <a:off x="5467059" y="5838489"/>
              <a:ext cx="98507" cy="9850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60" name="TextBox 259"/>
            <p:cNvSpPr txBox="1"/>
            <p:nvPr/>
          </p:nvSpPr>
          <p:spPr>
            <a:xfrm>
              <a:off x="5568203" y="5723597"/>
              <a:ext cx="1272125" cy="2974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Feature Five</a:t>
              </a:r>
            </a:p>
          </p:txBody>
        </p:sp>
        <p:sp>
          <p:nvSpPr>
            <p:cNvPr id="261" name="Rectangle 260"/>
            <p:cNvSpPr>
              <a:spLocks noChangeAspect="1"/>
            </p:cNvSpPr>
            <p:nvPr/>
          </p:nvSpPr>
          <p:spPr>
            <a:xfrm>
              <a:off x="7020056" y="5838488"/>
              <a:ext cx="98507" cy="98507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62" name="TextBox 261"/>
            <p:cNvSpPr txBox="1"/>
            <p:nvPr/>
          </p:nvSpPr>
          <p:spPr>
            <a:xfrm>
              <a:off x="7121200" y="5723595"/>
              <a:ext cx="1272125" cy="2974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Feature Six</a:t>
              </a:r>
            </a:p>
          </p:txBody>
        </p:sp>
        <p:sp>
          <p:nvSpPr>
            <p:cNvPr id="263" name="Rectangle 262"/>
            <p:cNvSpPr>
              <a:spLocks noChangeAspect="1"/>
            </p:cNvSpPr>
            <p:nvPr/>
          </p:nvSpPr>
          <p:spPr>
            <a:xfrm>
              <a:off x="8573051" y="5838487"/>
              <a:ext cx="98507" cy="98507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264" name="TextBox 263"/>
            <p:cNvSpPr txBox="1"/>
            <p:nvPr/>
          </p:nvSpPr>
          <p:spPr>
            <a:xfrm>
              <a:off x="8674195" y="5723594"/>
              <a:ext cx="1272125" cy="2974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Feature Seven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60604835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838200" y="305491"/>
            <a:ext cx="10515600" cy="1325563"/>
          </a:xfrm>
        </p:spPr>
        <p:txBody>
          <a:bodyPr/>
          <a:lstStyle/>
          <a:p>
            <a:pPr algn="ctr"/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EUROPE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/>
              <a:t>7</a:t>
            </a:fld>
            <a:endParaRPr lang="en-US" dirty="0"/>
          </a:p>
        </p:txBody>
      </p:sp>
      <p:sp>
        <p:nvSpPr>
          <p:cNvPr id="52" name="Freeform 48"/>
          <p:cNvSpPr>
            <a:spLocks/>
          </p:cNvSpPr>
          <p:nvPr/>
        </p:nvSpPr>
        <p:spPr bwMode="auto">
          <a:xfrm>
            <a:off x="8160934" y="1748431"/>
            <a:ext cx="1007533" cy="977900"/>
          </a:xfrm>
          <a:custGeom>
            <a:avLst/>
            <a:gdLst>
              <a:gd name="T0" fmla="*/ 400 w 476"/>
              <a:gd name="T1" fmla="*/ 404 h 462"/>
              <a:gd name="T2" fmla="*/ 394 w 476"/>
              <a:gd name="T3" fmla="*/ 370 h 462"/>
              <a:gd name="T4" fmla="*/ 378 w 476"/>
              <a:gd name="T5" fmla="*/ 346 h 462"/>
              <a:gd name="T6" fmla="*/ 409 w 476"/>
              <a:gd name="T7" fmla="*/ 330 h 462"/>
              <a:gd name="T8" fmla="*/ 406 w 476"/>
              <a:gd name="T9" fmla="*/ 306 h 462"/>
              <a:gd name="T10" fmla="*/ 400 w 476"/>
              <a:gd name="T11" fmla="*/ 278 h 462"/>
              <a:gd name="T12" fmla="*/ 400 w 476"/>
              <a:gd name="T13" fmla="*/ 269 h 462"/>
              <a:gd name="T14" fmla="*/ 391 w 476"/>
              <a:gd name="T15" fmla="*/ 254 h 462"/>
              <a:gd name="T16" fmla="*/ 421 w 476"/>
              <a:gd name="T17" fmla="*/ 223 h 462"/>
              <a:gd name="T18" fmla="*/ 446 w 476"/>
              <a:gd name="T19" fmla="*/ 208 h 462"/>
              <a:gd name="T20" fmla="*/ 455 w 476"/>
              <a:gd name="T21" fmla="*/ 175 h 462"/>
              <a:gd name="T22" fmla="*/ 461 w 476"/>
              <a:gd name="T23" fmla="*/ 144 h 462"/>
              <a:gd name="T24" fmla="*/ 421 w 476"/>
              <a:gd name="T25" fmla="*/ 110 h 462"/>
              <a:gd name="T26" fmla="*/ 391 w 476"/>
              <a:gd name="T27" fmla="*/ 104 h 462"/>
              <a:gd name="T28" fmla="*/ 369 w 476"/>
              <a:gd name="T29" fmla="*/ 80 h 462"/>
              <a:gd name="T30" fmla="*/ 351 w 476"/>
              <a:gd name="T31" fmla="*/ 74 h 462"/>
              <a:gd name="T32" fmla="*/ 339 w 476"/>
              <a:gd name="T33" fmla="*/ 49 h 462"/>
              <a:gd name="T34" fmla="*/ 320 w 476"/>
              <a:gd name="T35" fmla="*/ 28 h 462"/>
              <a:gd name="T36" fmla="*/ 305 w 476"/>
              <a:gd name="T37" fmla="*/ 9 h 462"/>
              <a:gd name="T38" fmla="*/ 281 w 476"/>
              <a:gd name="T39" fmla="*/ 0 h 462"/>
              <a:gd name="T40" fmla="*/ 265 w 476"/>
              <a:gd name="T41" fmla="*/ 25 h 462"/>
              <a:gd name="T42" fmla="*/ 244 w 476"/>
              <a:gd name="T43" fmla="*/ 43 h 462"/>
              <a:gd name="T44" fmla="*/ 210 w 476"/>
              <a:gd name="T45" fmla="*/ 58 h 462"/>
              <a:gd name="T46" fmla="*/ 198 w 476"/>
              <a:gd name="T47" fmla="*/ 71 h 462"/>
              <a:gd name="T48" fmla="*/ 158 w 476"/>
              <a:gd name="T49" fmla="*/ 58 h 462"/>
              <a:gd name="T50" fmla="*/ 149 w 476"/>
              <a:gd name="T51" fmla="*/ 34 h 462"/>
              <a:gd name="T52" fmla="*/ 128 w 476"/>
              <a:gd name="T53" fmla="*/ 49 h 462"/>
              <a:gd name="T54" fmla="*/ 134 w 476"/>
              <a:gd name="T55" fmla="*/ 86 h 462"/>
              <a:gd name="T56" fmla="*/ 113 w 476"/>
              <a:gd name="T57" fmla="*/ 80 h 462"/>
              <a:gd name="T58" fmla="*/ 79 w 476"/>
              <a:gd name="T59" fmla="*/ 74 h 462"/>
              <a:gd name="T60" fmla="*/ 70 w 476"/>
              <a:gd name="T61" fmla="*/ 58 h 462"/>
              <a:gd name="T62" fmla="*/ 33 w 476"/>
              <a:gd name="T63" fmla="*/ 58 h 462"/>
              <a:gd name="T64" fmla="*/ 3 w 476"/>
              <a:gd name="T65" fmla="*/ 58 h 462"/>
              <a:gd name="T66" fmla="*/ 18 w 476"/>
              <a:gd name="T67" fmla="*/ 74 h 462"/>
              <a:gd name="T68" fmla="*/ 3 w 476"/>
              <a:gd name="T69" fmla="*/ 86 h 462"/>
              <a:gd name="T70" fmla="*/ 27 w 476"/>
              <a:gd name="T71" fmla="*/ 95 h 462"/>
              <a:gd name="T72" fmla="*/ 49 w 476"/>
              <a:gd name="T73" fmla="*/ 120 h 462"/>
              <a:gd name="T74" fmla="*/ 73 w 476"/>
              <a:gd name="T75" fmla="*/ 135 h 462"/>
              <a:gd name="T76" fmla="*/ 79 w 476"/>
              <a:gd name="T77" fmla="*/ 153 h 462"/>
              <a:gd name="T78" fmla="*/ 82 w 476"/>
              <a:gd name="T79" fmla="*/ 184 h 462"/>
              <a:gd name="T80" fmla="*/ 103 w 476"/>
              <a:gd name="T81" fmla="*/ 208 h 462"/>
              <a:gd name="T82" fmla="*/ 97 w 476"/>
              <a:gd name="T83" fmla="*/ 239 h 462"/>
              <a:gd name="T84" fmla="*/ 103 w 476"/>
              <a:gd name="T85" fmla="*/ 263 h 462"/>
              <a:gd name="T86" fmla="*/ 97 w 476"/>
              <a:gd name="T87" fmla="*/ 269 h 462"/>
              <a:gd name="T88" fmla="*/ 82 w 476"/>
              <a:gd name="T89" fmla="*/ 269 h 462"/>
              <a:gd name="T90" fmla="*/ 79 w 476"/>
              <a:gd name="T91" fmla="*/ 300 h 462"/>
              <a:gd name="T92" fmla="*/ 58 w 476"/>
              <a:gd name="T93" fmla="*/ 318 h 462"/>
              <a:gd name="T94" fmla="*/ 27 w 476"/>
              <a:gd name="T95" fmla="*/ 361 h 462"/>
              <a:gd name="T96" fmla="*/ 49 w 476"/>
              <a:gd name="T97" fmla="*/ 379 h 462"/>
              <a:gd name="T98" fmla="*/ 82 w 476"/>
              <a:gd name="T99" fmla="*/ 404 h 462"/>
              <a:gd name="T100" fmla="*/ 125 w 476"/>
              <a:gd name="T101" fmla="*/ 425 h 462"/>
              <a:gd name="T102" fmla="*/ 155 w 476"/>
              <a:gd name="T103" fmla="*/ 444 h 462"/>
              <a:gd name="T104" fmla="*/ 189 w 476"/>
              <a:gd name="T105" fmla="*/ 456 h 462"/>
              <a:gd name="T106" fmla="*/ 220 w 476"/>
              <a:gd name="T107" fmla="*/ 456 h 462"/>
              <a:gd name="T108" fmla="*/ 220 w 476"/>
              <a:gd name="T109" fmla="*/ 428 h 462"/>
              <a:gd name="T110" fmla="*/ 244 w 476"/>
              <a:gd name="T111" fmla="*/ 416 h 462"/>
              <a:gd name="T112" fmla="*/ 275 w 476"/>
              <a:gd name="T113" fmla="*/ 416 h 462"/>
              <a:gd name="T114" fmla="*/ 305 w 476"/>
              <a:gd name="T115" fmla="*/ 416 h 462"/>
              <a:gd name="T116" fmla="*/ 320 w 476"/>
              <a:gd name="T117" fmla="*/ 428 h 462"/>
              <a:gd name="T118" fmla="*/ 339 w 476"/>
              <a:gd name="T119" fmla="*/ 450 h 462"/>
              <a:gd name="T120" fmla="*/ 369 w 476"/>
              <a:gd name="T121" fmla="*/ 444 h 462"/>
              <a:gd name="T122" fmla="*/ 385 w 476"/>
              <a:gd name="T123" fmla="*/ 428 h 462"/>
              <a:gd name="T124" fmla="*/ 406 w 476"/>
              <a:gd name="T125" fmla="*/ 425 h 4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76" h="462">
                <a:moveTo>
                  <a:pt x="406" y="425"/>
                </a:moveTo>
                <a:lnTo>
                  <a:pt x="409" y="419"/>
                </a:lnTo>
                <a:lnTo>
                  <a:pt x="409" y="416"/>
                </a:lnTo>
                <a:lnTo>
                  <a:pt x="415" y="410"/>
                </a:lnTo>
                <a:lnTo>
                  <a:pt x="409" y="404"/>
                </a:lnTo>
                <a:lnTo>
                  <a:pt x="400" y="404"/>
                </a:lnTo>
                <a:lnTo>
                  <a:pt x="394" y="404"/>
                </a:lnTo>
                <a:lnTo>
                  <a:pt x="391" y="395"/>
                </a:lnTo>
                <a:lnTo>
                  <a:pt x="391" y="389"/>
                </a:lnTo>
                <a:lnTo>
                  <a:pt x="391" y="379"/>
                </a:lnTo>
                <a:lnTo>
                  <a:pt x="391" y="373"/>
                </a:lnTo>
                <a:lnTo>
                  <a:pt x="394" y="370"/>
                </a:lnTo>
                <a:lnTo>
                  <a:pt x="394" y="364"/>
                </a:lnTo>
                <a:lnTo>
                  <a:pt x="394" y="361"/>
                </a:lnTo>
                <a:lnTo>
                  <a:pt x="391" y="355"/>
                </a:lnTo>
                <a:lnTo>
                  <a:pt x="385" y="355"/>
                </a:lnTo>
                <a:lnTo>
                  <a:pt x="378" y="349"/>
                </a:lnTo>
                <a:lnTo>
                  <a:pt x="378" y="346"/>
                </a:lnTo>
                <a:lnTo>
                  <a:pt x="385" y="346"/>
                </a:lnTo>
                <a:lnTo>
                  <a:pt x="391" y="346"/>
                </a:lnTo>
                <a:lnTo>
                  <a:pt x="394" y="346"/>
                </a:lnTo>
                <a:lnTo>
                  <a:pt x="400" y="340"/>
                </a:lnTo>
                <a:lnTo>
                  <a:pt x="406" y="334"/>
                </a:lnTo>
                <a:lnTo>
                  <a:pt x="409" y="330"/>
                </a:lnTo>
                <a:lnTo>
                  <a:pt x="406" y="324"/>
                </a:lnTo>
                <a:lnTo>
                  <a:pt x="406" y="318"/>
                </a:lnTo>
                <a:lnTo>
                  <a:pt x="400" y="315"/>
                </a:lnTo>
                <a:lnTo>
                  <a:pt x="400" y="309"/>
                </a:lnTo>
                <a:lnTo>
                  <a:pt x="406" y="309"/>
                </a:lnTo>
                <a:lnTo>
                  <a:pt x="406" y="306"/>
                </a:lnTo>
                <a:lnTo>
                  <a:pt x="406" y="300"/>
                </a:lnTo>
                <a:lnTo>
                  <a:pt x="400" y="294"/>
                </a:lnTo>
                <a:lnTo>
                  <a:pt x="400" y="291"/>
                </a:lnTo>
                <a:lnTo>
                  <a:pt x="406" y="291"/>
                </a:lnTo>
                <a:lnTo>
                  <a:pt x="400" y="285"/>
                </a:lnTo>
                <a:lnTo>
                  <a:pt x="400" y="278"/>
                </a:lnTo>
                <a:lnTo>
                  <a:pt x="406" y="278"/>
                </a:lnTo>
                <a:lnTo>
                  <a:pt x="409" y="278"/>
                </a:lnTo>
                <a:lnTo>
                  <a:pt x="409" y="275"/>
                </a:lnTo>
                <a:lnTo>
                  <a:pt x="406" y="263"/>
                </a:lnTo>
                <a:lnTo>
                  <a:pt x="400" y="263"/>
                </a:lnTo>
                <a:lnTo>
                  <a:pt x="400" y="269"/>
                </a:lnTo>
                <a:lnTo>
                  <a:pt x="394" y="269"/>
                </a:lnTo>
                <a:lnTo>
                  <a:pt x="391" y="278"/>
                </a:lnTo>
                <a:lnTo>
                  <a:pt x="378" y="285"/>
                </a:lnTo>
                <a:lnTo>
                  <a:pt x="375" y="275"/>
                </a:lnTo>
                <a:lnTo>
                  <a:pt x="378" y="263"/>
                </a:lnTo>
                <a:lnTo>
                  <a:pt x="391" y="254"/>
                </a:lnTo>
                <a:lnTo>
                  <a:pt x="391" y="251"/>
                </a:lnTo>
                <a:lnTo>
                  <a:pt x="394" y="245"/>
                </a:lnTo>
                <a:lnTo>
                  <a:pt x="406" y="245"/>
                </a:lnTo>
                <a:lnTo>
                  <a:pt x="415" y="239"/>
                </a:lnTo>
                <a:lnTo>
                  <a:pt x="421" y="230"/>
                </a:lnTo>
                <a:lnTo>
                  <a:pt x="421" y="223"/>
                </a:lnTo>
                <a:lnTo>
                  <a:pt x="424" y="220"/>
                </a:lnTo>
                <a:lnTo>
                  <a:pt x="430" y="223"/>
                </a:lnTo>
                <a:lnTo>
                  <a:pt x="436" y="230"/>
                </a:lnTo>
                <a:lnTo>
                  <a:pt x="440" y="220"/>
                </a:lnTo>
                <a:lnTo>
                  <a:pt x="446" y="223"/>
                </a:lnTo>
                <a:lnTo>
                  <a:pt x="446" y="208"/>
                </a:lnTo>
                <a:lnTo>
                  <a:pt x="452" y="205"/>
                </a:lnTo>
                <a:lnTo>
                  <a:pt x="452" y="199"/>
                </a:lnTo>
                <a:lnTo>
                  <a:pt x="452" y="190"/>
                </a:lnTo>
                <a:lnTo>
                  <a:pt x="452" y="184"/>
                </a:lnTo>
                <a:lnTo>
                  <a:pt x="455" y="181"/>
                </a:lnTo>
                <a:lnTo>
                  <a:pt x="455" y="175"/>
                </a:lnTo>
                <a:lnTo>
                  <a:pt x="461" y="165"/>
                </a:lnTo>
                <a:lnTo>
                  <a:pt x="467" y="159"/>
                </a:lnTo>
                <a:lnTo>
                  <a:pt x="476" y="150"/>
                </a:lnTo>
                <a:lnTo>
                  <a:pt x="470" y="144"/>
                </a:lnTo>
                <a:lnTo>
                  <a:pt x="467" y="144"/>
                </a:lnTo>
                <a:lnTo>
                  <a:pt x="461" y="144"/>
                </a:lnTo>
                <a:lnTo>
                  <a:pt x="455" y="138"/>
                </a:lnTo>
                <a:lnTo>
                  <a:pt x="446" y="138"/>
                </a:lnTo>
                <a:lnTo>
                  <a:pt x="436" y="135"/>
                </a:lnTo>
                <a:lnTo>
                  <a:pt x="430" y="129"/>
                </a:lnTo>
                <a:lnTo>
                  <a:pt x="424" y="120"/>
                </a:lnTo>
                <a:lnTo>
                  <a:pt x="421" y="110"/>
                </a:lnTo>
                <a:lnTo>
                  <a:pt x="409" y="110"/>
                </a:lnTo>
                <a:lnTo>
                  <a:pt x="406" y="104"/>
                </a:lnTo>
                <a:lnTo>
                  <a:pt x="400" y="104"/>
                </a:lnTo>
                <a:lnTo>
                  <a:pt x="394" y="104"/>
                </a:lnTo>
                <a:lnTo>
                  <a:pt x="391" y="110"/>
                </a:lnTo>
                <a:lnTo>
                  <a:pt x="391" y="104"/>
                </a:lnTo>
                <a:lnTo>
                  <a:pt x="385" y="98"/>
                </a:lnTo>
                <a:lnTo>
                  <a:pt x="378" y="95"/>
                </a:lnTo>
                <a:lnTo>
                  <a:pt x="375" y="95"/>
                </a:lnTo>
                <a:lnTo>
                  <a:pt x="375" y="89"/>
                </a:lnTo>
                <a:lnTo>
                  <a:pt x="369" y="86"/>
                </a:lnTo>
                <a:lnTo>
                  <a:pt x="369" y="80"/>
                </a:lnTo>
                <a:lnTo>
                  <a:pt x="366" y="74"/>
                </a:lnTo>
                <a:lnTo>
                  <a:pt x="366" y="71"/>
                </a:lnTo>
                <a:lnTo>
                  <a:pt x="360" y="71"/>
                </a:lnTo>
                <a:lnTo>
                  <a:pt x="360" y="74"/>
                </a:lnTo>
                <a:lnTo>
                  <a:pt x="354" y="74"/>
                </a:lnTo>
                <a:lnTo>
                  <a:pt x="351" y="74"/>
                </a:lnTo>
                <a:lnTo>
                  <a:pt x="345" y="71"/>
                </a:lnTo>
                <a:lnTo>
                  <a:pt x="351" y="65"/>
                </a:lnTo>
                <a:lnTo>
                  <a:pt x="351" y="58"/>
                </a:lnTo>
                <a:lnTo>
                  <a:pt x="351" y="49"/>
                </a:lnTo>
                <a:lnTo>
                  <a:pt x="345" y="49"/>
                </a:lnTo>
                <a:lnTo>
                  <a:pt x="339" y="49"/>
                </a:lnTo>
                <a:lnTo>
                  <a:pt x="336" y="49"/>
                </a:lnTo>
                <a:lnTo>
                  <a:pt x="330" y="40"/>
                </a:lnTo>
                <a:lnTo>
                  <a:pt x="330" y="34"/>
                </a:lnTo>
                <a:lnTo>
                  <a:pt x="323" y="34"/>
                </a:lnTo>
                <a:lnTo>
                  <a:pt x="320" y="34"/>
                </a:lnTo>
                <a:lnTo>
                  <a:pt x="320" y="28"/>
                </a:lnTo>
                <a:lnTo>
                  <a:pt x="320" y="25"/>
                </a:lnTo>
                <a:lnTo>
                  <a:pt x="314" y="25"/>
                </a:lnTo>
                <a:lnTo>
                  <a:pt x="311" y="25"/>
                </a:lnTo>
                <a:lnTo>
                  <a:pt x="311" y="19"/>
                </a:lnTo>
                <a:lnTo>
                  <a:pt x="305" y="13"/>
                </a:lnTo>
                <a:lnTo>
                  <a:pt x="305" y="9"/>
                </a:lnTo>
                <a:lnTo>
                  <a:pt x="305" y="3"/>
                </a:lnTo>
                <a:lnTo>
                  <a:pt x="305" y="0"/>
                </a:lnTo>
                <a:lnTo>
                  <a:pt x="296" y="0"/>
                </a:lnTo>
                <a:lnTo>
                  <a:pt x="290" y="0"/>
                </a:lnTo>
                <a:lnTo>
                  <a:pt x="284" y="0"/>
                </a:lnTo>
                <a:lnTo>
                  <a:pt x="281" y="0"/>
                </a:lnTo>
                <a:lnTo>
                  <a:pt x="275" y="0"/>
                </a:lnTo>
                <a:lnTo>
                  <a:pt x="268" y="3"/>
                </a:lnTo>
                <a:lnTo>
                  <a:pt x="268" y="9"/>
                </a:lnTo>
                <a:lnTo>
                  <a:pt x="268" y="13"/>
                </a:lnTo>
                <a:lnTo>
                  <a:pt x="265" y="19"/>
                </a:lnTo>
                <a:lnTo>
                  <a:pt x="265" y="25"/>
                </a:lnTo>
                <a:lnTo>
                  <a:pt x="265" y="34"/>
                </a:lnTo>
                <a:lnTo>
                  <a:pt x="265" y="40"/>
                </a:lnTo>
                <a:lnTo>
                  <a:pt x="259" y="40"/>
                </a:lnTo>
                <a:lnTo>
                  <a:pt x="253" y="40"/>
                </a:lnTo>
                <a:lnTo>
                  <a:pt x="250" y="43"/>
                </a:lnTo>
                <a:lnTo>
                  <a:pt x="244" y="43"/>
                </a:lnTo>
                <a:lnTo>
                  <a:pt x="235" y="49"/>
                </a:lnTo>
                <a:lnTo>
                  <a:pt x="226" y="55"/>
                </a:lnTo>
                <a:lnTo>
                  <a:pt x="213" y="55"/>
                </a:lnTo>
                <a:lnTo>
                  <a:pt x="204" y="55"/>
                </a:lnTo>
                <a:lnTo>
                  <a:pt x="204" y="58"/>
                </a:lnTo>
                <a:lnTo>
                  <a:pt x="210" y="58"/>
                </a:lnTo>
                <a:lnTo>
                  <a:pt x="220" y="65"/>
                </a:lnTo>
                <a:lnTo>
                  <a:pt x="226" y="71"/>
                </a:lnTo>
                <a:lnTo>
                  <a:pt x="220" y="71"/>
                </a:lnTo>
                <a:lnTo>
                  <a:pt x="220" y="74"/>
                </a:lnTo>
                <a:lnTo>
                  <a:pt x="210" y="71"/>
                </a:lnTo>
                <a:lnTo>
                  <a:pt x="198" y="71"/>
                </a:lnTo>
                <a:lnTo>
                  <a:pt x="189" y="71"/>
                </a:lnTo>
                <a:lnTo>
                  <a:pt x="189" y="65"/>
                </a:lnTo>
                <a:lnTo>
                  <a:pt x="180" y="65"/>
                </a:lnTo>
                <a:lnTo>
                  <a:pt x="171" y="58"/>
                </a:lnTo>
                <a:lnTo>
                  <a:pt x="158" y="55"/>
                </a:lnTo>
                <a:lnTo>
                  <a:pt x="158" y="58"/>
                </a:lnTo>
                <a:lnTo>
                  <a:pt x="149" y="55"/>
                </a:lnTo>
                <a:lnTo>
                  <a:pt x="155" y="49"/>
                </a:lnTo>
                <a:lnTo>
                  <a:pt x="149" y="43"/>
                </a:lnTo>
                <a:lnTo>
                  <a:pt x="149" y="40"/>
                </a:lnTo>
                <a:lnTo>
                  <a:pt x="155" y="34"/>
                </a:lnTo>
                <a:lnTo>
                  <a:pt x="149" y="34"/>
                </a:lnTo>
                <a:lnTo>
                  <a:pt x="143" y="34"/>
                </a:lnTo>
                <a:lnTo>
                  <a:pt x="140" y="28"/>
                </a:lnTo>
                <a:lnTo>
                  <a:pt x="134" y="28"/>
                </a:lnTo>
                <a:lnTo>
                  <a:pt x="134" y="34"/>
                </a:lnTo>
                <a:lnTo>
                  <a:pt x="128" y="40"/>
                </a:lnTo>
                <a:lnTo>
                  <a:pt x="128" y="49"/>
                </a:lnTo>
                <a:lnTo>
                  <a:pt x="128" y="55"/>
                </a:lnTo>
                <a:lnTo>
                  <a:pt x="134" y="65"/>
                </a:lnTo>
                <a:lnTo>
                  <a:pt x="128" y="71"/>
                </a:lnTo>
                <a:lnTo>
                  <a:pt x="128" y="74"/>
                </a:lnTo>
                <a:lnTo>
                  <a:pt x="128" y="80"/>
                </a:lnTo>
                <a:lnTo>
                  <a:pt x="134" y="86"/>
                </a:lnTo>
                <a:lnTo>
                  <a:pt x="134" y="89"/>
                </a:lnTo>
                <a:lnTo>
                  <a:pt x="125" y="89"/>
                </a:lnTo>
                <a:lnTo>
                  <a:pt x="119" y="86"/>
                </a:lnTo>
                <a:lnTo>
                  <a:pt x="113" y="86"/>
                </a:lnTo>
                <a:lnTo>
                  <a:pt x="110" y="86"/>
                </a:lnTo>
                <a:lnTo>
                  <a:pt x="113" y="80"/>
                </a:lnTo>
                <a:lnTo>
                  <a:pt x="103" y="80"/>
                </a:lnTo>
                <a:lnTo>
                  <a:pt x="94" y="80"/>
                </a:lnTo>
                <a:lnTo>
                  <a:pt x="88" y="74"/>
                </a:lnTo>
                <a:lnTo>
                  <a:pt x="88" y="80"/>
                </a:lnTo>
                <a:lnTo>
                  <a:pt x="79" y="80"/>
                </a:lnTo>
                <a:lnTo>
                  <a:pt x="79" y="74"/>
                </a:lnTo>
                <a:lnTo>
                  <a:pt x="79" y="65"/>
                </a:lnTo>
                <a:lnTo>
                  <a:pt x="73" y="65"/>
                </a:lnTo>
                <a:lnTo>
                  <a:pt x="70" y="65"/>
                </a:lnTo>
                <a:lnTo>
                  <a:pt x="70" y="58"/>
                </a:lnTo>
                <a:lnTo>
                  <a:pt x="73" y="55"/>
                </a:lnTo>
                <a:lnTo>
                  <a:pt x="70" y="58"/>
                </a:lnTo>
                <a:lnTo>
                  <a:pt x="58" y="55"/>
                </a:lnTo>
                <a:lnTo>
                  <a:pt x="55" y="58"/>
                </a:lnTo>
                <a:lnTo>
                  <a:pt x="55" y="65"/>
                </a:lnTo>
                <a:lnTo>
                  <a:pt x="42" y="65"/>
                </a:lnTo>
                <a:lnTo>
                  <a:pt x="42" y="58"/>
                </a:lnTo>
                <a:lnTo>
                  <a:pt x="33" y="58"/>
                </a:lnTo>
                <a:lnTo>
                  <a:pt x="27" y="58"/>
                </a:lnTo>
                <a:lnTo>
                  <a:pt x="24" y="55"/>
                </a:lnTo>
                <a:lnTo>
                  <a:pt x="18" y="58"/>
                </a:lnTo>
                <a:lnTo>
                  <a:pt x="15" y="58"/>
                </a:lnTo>
                <a:lnTo>
                  <a:pt x="9" y="58"/>
                </a:lnTo>
                <a:lnTo>
                  <a:pt x="3" y="58"/>
                </a:lnTo>
                <a:lnTo>
                  <a:pt x="3" y="65"/>
                </a:lnTo>
                <a:lnTo>
                  <a:pt x="9" y="65"/>
                </a:lnTo>
                <a:lnTo>
                  <a:pt x="15" y="65"/>
                </a:lnTo>
                <a:lnTo>
                  <a:pt x="18" y="65"/>
                </a:lnTo>
                <a:lnTo>
                  <a:pt x="18" y="71"/>
                </a:lnTo>
                <a:lnTo>
                  <a:pt x="18" y="74"/>
                </a:lnTo>
                <a:lnTo>
                  <a:pt x="15" y="74"/>
                </a:lnTo>
                <a:lnTo>
                  <a:pt x="15" y="80"/>
                </a:lnTo>
                <a:lnTo>
                  <a:pt x="9" y="80"/>
                </a:lnTo>
                <a:lnTo>
                  <a:pt x="3" y="80"/>
                </a:lnTo>
                <a:lnTo>
                  <a:pt x="0" y="86"/>
                </a:lnTo>
                <a:lnTo>
                  <a:pt x="3" y="86"/>
                </a:lnTo>
                <a:lnTo>
                  <a:pt x="9" y="89"/>
                </a:lnTo>
                <a:lnTo>
                  <a:pt x="15" y="98"/>
                </a:lnTo>
                <a:lnTo>
                  <a:pt x="15" y="95"/>
                </a:lnTo>
                <a:lnTo>
                  <a:pt x="24" y="98"/>
                </a:lnTo>
                <a:lnTo>
                  <a:pt x="24" y="95"/>
                </a:lnTo>
                <a:lnTo>
                  <a:pt x="27" y="95"/>
                </a:lnTo>
                <a:lnTo>
                  <a:pt x="27" y="98"/>
                </a:lnTo>
                <a:lnTo>
                  <a:pt x="39" y="110"/>
                </a:lnTo>
                <a:lnTo>
                  <a:pt x="42" y="110"/>
                </a:lnTo>
                <a:lnTo>
                  <a:pt x="42" y="113"/>
                </a:lnTo>
                <a:lnTo>
                  <a:pt x="49" y="113"/>
                </a:lnTo>
                <a:lnTo>
                  <a:pt x="49" y="120"/>
                </a:lnTo>
                <a:lnTo>
                  <a:pt x="49" y="126"/>
                </a:lnTo>
                <a:lnTo>
                  <a:pt x="58" y="126"/>
                </a:lnTo>
                <a:lnTo>
                  <a:pt x="70" y="126"/>
                </a:lnTo>
                <a:lnTo>
                  <a:pt x="64" y="129"/>
                </a:lnTo>
                <a:lnTo>
                  <a:pt x="70" y="129"/>
                </a:lnTo>
                <a:lnTo>
                  <a:pt x="73" y="135"/>
                </a:lnTo>
                <a:lnTo>
                  <a:pt x="70" y="144"/>
                </a:lnTo>
                <a:lnTo>
                  <a:pt x="73" y="144"/>
                </a:lnTo>
                <a:lnTo>
                  <a:pt x="79" y="150"/>
                </a:lnTo>
                <a:lnTo>
                  <a:pt x="88" y="150"/>
                </a:lnTo>
                <a:lnTo>
                  <a:pt x="79" y="150"/>
                </a:lnTo>
                <a:lnTo>
                  <a:pt x="79" y="153"/>
                </a:lnTo>
                <a:lnTo>
                  <a:pt x="82" y="153"/>
                </a:lnTo>
                <a:lnTo>
                  <a:pt x="82" y="159"/>
                </a:lnTo>
                <a:lnTo>
                  <a:pt x="73" y="168"/>
                </a:lnTo>
                <a:lnTo>
                  <a:pt x="73" y="175"/>
                </a:lnTo>
                <a:lnTo>
                  <a:pt x="79" y="184"/>
                </a:lnTo>
                <a:lnTo>
                  <a:pt x="82" y="184"/>
                </a:lnTo>
                <a:lnTo>
                  <a:pt x="82" y="196"/>
                </a:lnTo>
                <a:lnTo>
                  <a:pt x="88" y="199"/>
                </a:lnTo>
                <a:lnTo>
                  <a:pt x="88" y="205"/>
                </a:lnTo>
                <a:lnTo>
                  <a:pt x="97" y="208"/>
                </a:lnTo>
                <a:lnTo>
                  <a:pt x="103" y="205"/>
                </a:lnTo>
                <a:lnTo>
                  <a:pt x="103" y="208"/>
                </a:lnTo>
                <a:lnTo>
                  <a:pt x="103" y="214"/>
                </a:lnTo>
                <a:lnTo>
                  <a:pt x="97" y="220"/>
                </a:lnTo>
                <a:lnTo>
                  <a:pt x="103" y="220"/>
                </a:lnTo>
                <a:lnTo>
                  <a:pt x="97" y="223"/>
                </a:lnTo>
                <a:lnTo>
                  <a:pt x="97" y="236"/>
                </a:lnTo>
                <a:lnTo>
                  <a:pt x="97" y="239"/>
                </a:lnTo>
                <a:lnTo>
                  <a:pt x="94" y="245"/>
                </a:lnTo>
                <a:lnTo>
                  <a:pt x="94" y="251"/>
                </a:lnTo>
                <a:lnTo>
                  <a:pt x="97" y="251"/>
                </a:lnTo>
                <a:lnTo>
                  <a:pt x="97" y="254"/>
                </a:lnTo>
                <a:lnTo>
                  <a:pt x="97" y="260"/>
                </a:lnTo>
                <a:lnTo>
                  <a:pt x="103" y="263"/>
                </a:lnTo>
                <a:lnTo>
                  <a:pt x="103" y="269"/>
                </a:lnTo>
                <a:lnTo>
                  <a:pt x="103" y="278"/>
                </a:lnTo>
                <a:lnTo>
                  <a:pt x="103" y="285"/>
                </a:lnTo>
                <a:lnTo>
                  <a:pt x="97" y="278"/>
                </a:lnTo>
                <a:lnTo>
                  <a:pt x="97" y="275"/>
                </a:lnTo>
                <a:lnTo>
                  <a:pt x="97" y="269"/>
                </a:lnTo>
                <a:lnTo>
                  <a:pt x="94" y="263"/>
                </a:lnTo>
                <a:lnTo>
                  <a:pt x="94" y="260"/>
                </a:lnTo>
                <a:lnTo>
                  <a:pt x="88" y="254"/>
                </a:lnTo>
                <a:lnTo>
                  <a:pt x="88" y="251"/>
                </a:lnTo>
                <a:lnTo>
                  <a:pt x="82" y="254"/>
                </a:lnTo>
                <a:lnTo>
                  <a:pt x="82" y="269"/>
                </a:lnTo>
                <a:lnTo>
                  <a:pt x="82" y="275"/>
                </a:lnTo>
                <a:lnTo>
                  <a:pt x="79" y="278"/>
                </a:lnTo>
                <a:lnTo>
                  <a:pt x="79" y="291"/>
                </a:lnTo>
                <a:lnTo>
                  <a:pt x="73" y="291"/>
                </a:lnTo>
                <a:lnTo>
                  <a:pt x="82" y="294"/>
                </a:lnTo>
                <a:lnTo>
                  <a:pt x="79" y="300"/>
                </a:lnTo>
                <a:lnTo>
                  <a:pt x="70" y="300"/>
                </a:lnTo>
                <a:lnTo>
                  <a:pt x="70" y="306"/>
                </a:lnTo>
                <a:lnTo>
                  <a:pt x="70" y="309"/>
                </a:lnTo>
                <a:lnTo>
                  <a:pt x="64" y="315"/>
                </a:lnTo>
                <a:lnTo>
                  <a:pt x="64" y="318"/>
                </a:lnTo>
                <a:lnTo>
                  <a:pt x="58" y="318"/>
                </a:lnTo>
                <a:lnTo>
                  <a:pt x="58" y="330"/>
                </a:lnTo>
                <a:lnTo>
                  <a:pt x="55" y="330"/>
                </a:lnTo>
                <a:lnTo>
                  <a:pt x="49" y="334"/>
                </a:lnTo>
                <a:lnTo>
                  <a:pt x="49" y="340"/>
                </a:lnTo>
                <a:lnTo>
                  <a:pt x="39" y="349"/>
                </a:lnTo>
                <a:lnTo>
                  <a:pt x="27" y="361"/>
                </a:lnTo>
                <a:lnTo>
                  <a:pt x="33" y="364"/>
                </a:lnTo>
                <a:lnTo>
                  <a:pt x="39" y="370"/>
                </a:lnTo>
                <a:lnTo>
                  <a:pt x="39" y="373"/>
                </a:lnTo>
                <a:lnTo>
                  <a:pt x="39" y="379"/>
                </a:lnTo>
                <a:lnTo>
                  <a:pt x="42" y="379"/>
                </a:lnTo>
                <a:lnTo>
                  <a:pt x="49" y="379"/>
                </a:lnTo>
                <a:lnTo>
                  <a:pt x="58" y="389"/>
                </a:lnTo>
                <a:lnTo>
                  <a:pt x="64" y="389"/>
                </a:lnTo>
                <a:lnTo>
                  <a:pt x="70" y="401"/>
                </a:lnTo>
                <a:lnTo>
                  <a:pt x="73" y="401"/>
                </a:lnTo>
                <a:lnTo>
                  <a:pt x="79" y="401"/>
                </a:lnTo>
                <a:lnTo>
                  <a:pt x="82" y="404"/>
                </a:lnTo>
                <a:lnTo>
                  <a:pt x="94" y="416"/>
                </a:lnTo>
                <a:lnTo>
                  <a:pt x="97" y="416"/>
                </a:lnTo>
                <a:lnTo>
                  <a:pt x="110" y="419"/>
                </a:lnTo>
                <a:lnTo>
                  <a:pt x="113" y="419"/>
                </a:lnTo>
                <a:lnTo>
                  <a:pt x="113" y="425"/>
                </a:lnTo>
                <a:lnTo>
                  <a:pt x="125" y="425"/>
                </a:lnTo>
                <a:lnTo>
                  <a:pt x="137" y="422"/>
                </a:lnTo>
                <a:lnTo>
                  <a:pt x="143" y="425"/>
                </a:lnTo>
                <a:lnTo>
                  <a:pt x="146" y="431"/>
                </a:lnTo>
                <a:lnTo>
                  <a:pt x="143" y="441"/>
                </a:lnTo>
                <a:lnTo>
                  <a:pt x="149" y="444"/>
                </a:lnTo>
                <a:lnTo>
                  <a:pt x="155" y="444"/>
                </a:lnTo>
                <a:lnTo>
                  <a:pt x="158" y="444"/>
                </a:lnTo>
                <a:lnTo>
                  <a:pt x="165" y="444"/>
                </a:lnTo>
                <a:lnTo>
                  <a:pt x="171" y="450"/>
                </a:lnTo>
                <a:lnTo>
                  <a:pt x="174" y="456"/>
                </a:lnTo>
                <a:lnTo>
                  <a:pt x="180" y="456"/>
                </a:lnTo>
                <a:lnTo>
                  <a:pt x="189" y="456"/>
                </a:lnTo>
                <a:lnTo>
                  <a:pt x="195" y="459"/>
                </a:lnTo>
                <a:lnTo>
                  <a:pt x="201" y="462"/>
                </a:lnTo>
                <a:lnTo>
                  <a:pt x="204" y="459"/>
                </a:lnTo>
                <a:lnTo>
                  <a:pt x="210" y="459"/>
                </a:lnTo>
                <a:lnTo>
                  <a:pt x="213" y="462"/>
                </a:lnTo>
                <a:lnTo>
                  <a:pt x="220" y="456"/>
                </a:lnTo>
                <a:lnTo>
                  <a:pt x="217" y="456"/>
                </a:lnTo>
                <a:lnTo>
                  <a:pt x="217" y="453"/>
                </a:lnTo>
                <a:lnTo>
                  <a:pt x="213" y="450"/>
                </a:lnTo>
                <a:lnTo>
                  <a:pt x="220" y="444"/>
                </a:lnTo>
                <a:lnTo>
                  <a:pt x="213" y="441"/>
                </a:lnTo>
                <a:lnTo>
                  <a:pt x="220" y="428"/>
                </a:lnTo>
                <a:lnTo>
                  <a:pt x="220" y="425"/>
                </a:lnTo>
                <a:lnTo>
                  <a:pt x="226" y="419"/>
                </a:lnTo>
                <a:lnTo>
                  <a:pt x="229" y="419"/>
                </a:lnTo>
                <a:lnTo>
                  <a:pt x="235" y="416"/>
                </a:lnTo>
                <a:lnTo>
                  <a:pt x="241" y="416"/>
                </a:lnTo>
                <a:lnTo>
                  <a:pt x="244" y="416"/>
                </a:lnTo>
                <a:lnTo>
                  <a:pt x="250" y="416"/>
                </a:lnTo>
                <a:lnTo>
                  <a:pt x="253" y="410"/>
                </a:lnTo>
                <a:lnTo>
                  <a:pt x="259" y="404"/>
                </a:lnTo>
                <a:lnTo>
                  <a:pt x="265" y="404"/>
                </a:lnTo>
                <a:lnTo>
                  <a:pt x="268" y="410"/>
                </a:lnTo>
                <a:lnTo>
                  <a:pt x="275" y="416"/>
                </a:lnTo>
                <a:lnTo>
                  <a:pt x="281" y="416"/>
                </a:lnTo>
                <a:lnTo>
                  <a:pt x="290" y="416"/>
                </a:lnTo>
                <a:lnTo>
                  <a:pt x="290" y="425"/>
                </a:lnTo>
                <a:lnTo>
                  <a:pt x="296" y="419"/>
                </a:lnTo>
                <a:lnTo>
                  <a:pt x="299" y="419"/>
                </a:lnTo>
                <a:lnTo>
                  <a:pt x="305" y="416"/>
                </a:lnTo>
                <a:lnTo>
                  <a:pt x="311" y="416"/>
                </a:lnTo>
                <a:lnTo>
                  <a:pt x="311" y="419"/>
                </a:lnTo>
                <a:lnTo>
                  <a:pt x="311" y="425"/>
                </a:lnTo>
                <a:lnTo>
                  <a:pt x="314" y="425"/>
                </a:lnTo>
                <a:lnTo>
                  <a:pt x="320" y="425"/>
                </a:lnTo>
                <a:lnTo>
                  <a:pt x="320" y="428"/>
                </a:lnTo>
                <a:lnTo>
                  <a:pt x="320" y="434"/>
                </a:lnTo>
                <a:lnTo>
                  <a:pt x="323" y="428"/>
                </a:lnTo>
                <a:lnTo>
                  <a:pt x="330" y="434"/>
                </a:lnTo>
                <a:lnTo>
                  <a:pt x="336" y="441"/>
                </a:lnTo>
                <a:lnTo>
                  <a:pt x="336" y="444"/>
                </a:lnTo>
                <a:lnTo>
                  <a:pt x="339" y="450"/>
                </a:lnTo>
                <a:lnTo>
                  <a:pt x="345" y="450"/>
                </a:lnTo>
                <a:lnTo>
                  <a:pt x="351" y="450"/>
                </a:lnTo>
                <a:lnTo>
                  <a:pt x="354" y="450"/>
                </a:lnTo>
                <a:lnTo>
                  <a:pt x="360" y="450"/>
                </a:lnTo>
                <a:lnTo>
                  <a:pt x="366" y="450"/>
                </a:lnTo>
                <a:lnTo>
                  <a:pt x="369" y="444"/>
                </a:lnTo>
                <a:lnTo>
                  <a:pt x="369" y="441"/>
                </a:lnTo>
                <a:lnTo>
                  <a:pt x="369" y="434"/>
                </a:lnTo>
                <a:lnTo>
                  <a:pt x="375" y="434"/>
                </a:lnTo>
                <a:lnTo>
                  <a:pt x="378" y="434"/>
                </a:lnTo>
                <a:lnTo>
                  <a:pt x="385" y="434"/>
                </a:lnTo>
                <a:lnTo>
                  <a:pt x="385" y="428"/>
                </a:lnTo>
                <a:lnTo>
                  <a:pt x="391" y="428"/>
                </a:lnTo>
                <a:lnTo>
                  <a:pt x="394" y="428"/>
                </a:lnTo>
                <a:lnTo>
                  <a:pt x="394" y="434"/>
                </a:lnTo>
                <a:lnTo>
                  <a:pt x="406" y="425"/>
                </a:lnTo>
                <a:lnTo>
                  <a:pt x="400" y="428"/>
                </a:lnTo>
                <a:lnTo>
                  <a:pt x="406" y="425"/>
                </a:lnTo>
                <a:close/>
              </a:path>
            </a:pathLst>
          </a:custGeom>
          <a:solidFill>
            <a:schemeClr val="accent2"/>
          </a:solidFill>
          <a:ln w="0" cap="flat">
            <a:noFill/>
            <a:prstDash val="solid"/>
            <a:miter lim="800000"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2" name="Group 1"/>
          <p:cNvGrpSpPr/>
          <p:nvPr/>
        </p:nvGrpSpPr>
        <p:grpSpPr>
          <a:xfrm>
            <a:off x="4535741" y="3280790"/>
            <a:ext cx="884767" cy="990601"/>
            <a:chOff x="620557" y="2180591"/>
            <a:chExt cx="663575" cy="742951"/>
          </a:xfrm>
          <a:solidFill>
            <a:schemeClr val="accent4"/>
          </a:solidFill>
        </p:grpSpPr>
        <p:sp>
          <p:nvSpPr>
            <p:cNvPr id="55" name="Freeform 51"/>
            <p:cNvSpPr>
              <a:spLocks/>
            </p:cNvSpPr>
            <p:nvPr/>
          </p:nvSpPr>
          <p:spPr bwMode="auto">
            <a:xfrm>
              <a:off x="620557" y="2423479"/>
              <a:ext cx="295275" cy="282575"/>
            </a:xfrm>
            <a:custGeom>
              <a:avLst/>
              <a:gdLst>
                <a:gd name="T0" fmla="*/ 183 w 186"/>
                <a:gd name="T1" fmla="*/ 86 h 178"/>
                <a:gd name="T2" fmla="*/ 177 w 186"/>
                <a:gd name="T3" fmla="*/ 98 h 178"/>
                <a:gd name="T4" fmla="*/ 171 w 186"/>
                <a:gd name="T5" fmla="*/ 116 h 178"/>
                <a:gd name="T6" fmla="*/ 168 w 186"/>
                <a:gd name="T7" fmla="*/ 132 h 178"/>
                <a:gd name="T8" fmla="*/ 168 w 186"/>
                <a:gd name="T9" fmla="*/ 147 h 178"/>
                <a:gd name="T10" fmla="*/ 155 w 186"/>
                <a:gd name="T11" fmla="*/ 156 h 178"/>
                <a:gd name="T12" fmla="*/ 146 w 186"/>
                <a:gd name="T13" fmla="*/ 165 h 178"/>
                <a:gd name="T14" fmla="*/ 122 w 186"/>
                <a:gd name="T15" fmla="*/ 165 h 178"/>
                <a:gd name="T16" fmla="*/ 97 w 186"/>
                <a:gd name="T17" fmla="*/ 165 h 178"/>
                <a:gd name="T18" fmla="*/ 85 w 186"/>
                <a:gd name="T19" fmla="*/ 165 h 178"/>
                <a:gd name="T20" fmla="*/ 76 w 186"/>
                <a:gd name="T21" fmla="*/ 178 h 178"/>
                <a:gd name="T22" fmla="*/ 58 w 186"/>
                <a:gd name="T23" fmla="*/ 178 h 178"/>
                <a:gd name="T24" fmla="*/ 36 w 186"/>
                <a:gd name="T25" fmla="*/ 172 h 178"/>
                <a:gd name="T26" fmla="*/ 27 w 186"/>
                <a:gd name="T27" fmla="*/ 165 h 178"/>
                <a:gd name="T28" fmla="*/ 27 w 186"/>
                <a:gd name="T29" fmla="*/ 165 h 178"/>
                <a:gd name="T30" fmla="*/ 15 w 186"/>
                <a:gd name="T31" fmla="*/ 162 h 178"/>
                <a:gd name="T32" fmla="*/ 15 w 186"/>
                <a:gd name="T33" fmla="*/ 150 h 178"/>
                <a:gd name="T34" fmla="*/ 21 w 186"/>
                <a:gd name="T35" fmla="*/ 150 h 178"/>
                <a:gd name="T36" fmla="*/ 6 w 186"/>
                <a:gd name="T37" fmla="*/ 150 h 178"/>
                <a:gd name="T38" fmla="*/ 12 w 186"/>
                <a:gd name="T39" fmla="*/ 138 h 178"/>
                <a:gd name="T40" fmla="*/ 27 w 186"/>
                <a:gd name="T41" fmla="*/ 138 h 178"/>
                <a:gd name="T42" fmla="*/ 6 w 186"/>
                <a:gd name="T43" fmla="*/ 132 h 178"/>
                <a:gd name="T44" fmla="*/ 15 w 186"/>
                <a:gd name="T45" fmla="*/ 123 h 178"/>
                <a:gd name="T46" fmla="*/ 39 w 186"/>
                <a:gd name="T47" fmla="*/ 116 h 178"/>
                <a:gd name="T48" fmla="*/ 61 w 186"/>
                <a:gd name="T49" fmla="*/ 123 h 178"/>
                <a:gd name="T50" fmla="*/ 58 w 186"/>
                <a:gd name="T51" fmla="*/ 116 h 178"/>
                <a:gd name="T52" fmla="*/ 36 w 186"/>
                <a:gd name="T53" fmla="*/ 116 h 178"/>
                <a:gd name="T54" fmla="*/ 52 w 186"/>
                <a:gd name="T55" fmla="*/ 101 h 178"/>
                <a:gd name="T56" fmla="*/ 76 w 186"/>
                <a:gd name="T57" fmla="*/ 92 h 178"/>
                <a:gd name="T58" fmla="*/ 61 w 186"/>
                <a:gd name="T59" fmla="*/ 86 h 178"/>
                <a:gd name="T60" fmla="*/ 52 w 186"/>
                <a:gd name="T61" fmla="*/ 83 h 178"/>
                <a:gd name="T62" fmla="*/ 52 w 186"/>
                <a:gd name="T63" fmla="*/ 61 h 178"/>
                <a:gd name="T64" fmla="*/ 67 w 186"/>
                <a:gd name="T65" fmla="*/ 52 h 178"/>
                <a:gd name="T66" fmla="*/ 67 w 186"/>
                <a:gd name="T67" fmla="*/ 46 h 178"/>
                <a:gd name="T68" fmla="*/ 67 w 186"/>
                <a:gd name="T69" fmla="*/ 37 h 178"/>
                <a:gd name="T70" fmla="*/ 85 w 186"/>
                <a:gd name="T71" fmla="*/ 31 h 178"/>
                <a:gd name="T72" fmla="*/ 100 w 186"/>
                <a:gd name="T73" fmla="*/ 46 h 178"/>
                <a:gd name="T74" fmla="*/ 116 w 186"/>
                <a:gd name="T75" fmla="*/ 40 h 178"/>
                <a:gd name="T76" fmla="*/ 131 w 186"/>
                <a:gd name="T77" fmla="*/ 31 h 178"/>
                <a:gd name="T78" fmla="*/ 113 w 186"/>
                <a:gd name="T79" fmla="*/ 22 h 178"/>
                <a:gd name="T80" fmla="*/ 137 w 186"/>
                <a:gd name="T81" fmla="*/ 13 h 178"/>
                <a:gd name="T82" fmla="*/ 146 w 186"/>
                <a:gd name="T83" fmla="*/ 6 h 178"/>
                <a:gd name="T84" fmla="*/ 168 w 186"/>
                <a:gd name="T85" fmla="*/ 6 h 178"/>
                <a:gd name="T86" fmla="*/ 177 w 186"/>
                <a:gd name="T87" fmla="*/ 0 h 178"/>
                <a:gd name="T88" fmla="*/ 183 w 186"/>
                <a:gd name="T89" fmla="*/ 16 h 178"/>
                <a:gd name="T90" fmla="*/ 177 w 186"/>
                <a:gd name="T91" fmla="*/ 22 h 178"/>
                <a:gd name="T92" fmla="*/ 155 w 186"/>
                <a:gd name="T93" fmla="*/ 25 h 178"/>
                <a:gd name="T94" fmla="*/ 146 w 186"/>
                <a:gd name="T95" fmla="*/ 40 h 178"/>
                <a:gd name="T96" fmla="*/ 137 w 186"/>
                <a:gd name="T97" fmla="*/ 40 h 178"/>
                <a:gd name="T98" fmla="*/ 140 w 186"/>
                <a:gd name="T99" fmla="*/ 55 h 178"/>
                <a:gd name="T100" fmla="*/ 155 w 186"/>
                <a:gd name="T101" fmla="*/ 61 h 178"/>
                <a:gd name="T102" fmla="*/ 177 w 186"/>
                <a:gd name="T103" fmla="*/ 68 h 178"/>
                <a:gd name="T104" fmla="*/ 186 w 186"/>
                <a:gd name="T105" fmla="*/ 8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" h="178">
                  <a:moveTo>
                    <a:pt x="186" y="86"/>
                  </a:moveTo>
                  <a:lnTo>
                    <a:pt x="183" y="92"/>
                  </a:lnTo>
                  <a:lnTo>
                    <a:pt x="183" y="86"/>
                  </a:lnTo>
                  <a:lnTo>
                    <a:pt x="177" y="86"/>
                  </a:lnTo>
                  <a:lnTo>
                    <a:pt x="183" y="92"/>
                  </a:lnTo>
                  <a:lnTo>
                    <a:pt x="177" y="98"/>
                  </a:lnTo>
                  <a:lnTo>
                    <a:pt x="177" y="101"/>
                  </a:lnTo>
                  <a:lnTo>
                    <a:pt x="177" y="110"/>
                  </a:lnTo>
                  <a:lnTo>
                    <a:pt x="171" y="116"/>
                  </a:lnTo>
                  <a:lnTo>
                    <a:pt x="171" y="123"/>
                  </a:lnTo>
                  <a:lnTo>
                    <a:pt x="171" y="126"/>
                  </a:lnTo>
                  <a:lnTo>
                    <a:pt x="168" y="132"/>
                  </a:lnTo>
                  <a:lnTo>
                    <a:pt x="168" y="138"/>
                  </a:lnTo>
                  <a:lnTo>
                    <a:pt x="168" y="141"/>
                  </a:lnTo>
                  <a:lnTo>
                    <a:pt x="168" y="147"/>
                  </a:lnTo>
                  <a:lnTo>
                    <a:pt x="162" y="147"/>
                  </a:lnTo>
                  <a:lnTo>
                    <a:pt x="162" y="150"/>
                  </a:lnTo>
                  <a:lnTo>
                    <a:pt x="155" y="156"/>
                  </a:lnTo>
                  <a:lnTo>
                    <a:pt x="152" y="156"/>
                  </a:lnTo>
                  <a:lnTo>
                    <a:pt x="152" y="162"/>
                  </a:lnTo>
                  <a:lnTo>
                    <a:pt x="146" y="165"/>
                  </a:lnTo>
                  <a:lnTo>
                    <a:pt x="137" y="172"/>
                  </a:lnTo>
                  <a:lnTo>
                    <a:pt x="131" y="165"/>
                  </a:lnTo>
                  <a:lnTo>
                    <a:pt x="122" y="165"/>
                  </a:lnTo>
                  <a:lnTo>
                    <a:pt x="113" y="165"/>
                  </a:lnTo>
                  <a:lnTo>
                    <a:pt x="100" y="165"/>
                  </a:lnTo>
                  <a:lnTo>
                    <a:pt x="97" y="165"/>
                  </a:lnTo>
                  <a:lnTo>
                    <a:pt x="91" y="172"/>
                  </a:lnTo>
                  <a:lnTo>
                    <a:pt x="85" y="172"/>
                  </a:lnTo>
                  <a:lnTo>
                    <a:pt x="85" y="165"/>
                  </a:lnTo>
                  <a:lnTo>
                    <a:pt x="82" y="172"/>
                  </a:lnTo>
                  <a:lnTo>
                    <a:pt x="76" y="172"/>
                  </a:lnTo>
                  <a:lnTo>
                    <a:pt x="76" y="178"/>
                  </a:lnTo>
                  <a:lnTo>
                    <a:pt x="67" y="178"/>
                  </a:lnTo>
                  <a:lnTo>
                    <a:pt x="61" y="172"/>
                  </a:lnTo>
                  <a:lnTo>
                    <a:pt x="58" y="178"/>
                  </a:lnTo>
                  <a:lnTo>
                    <a:pt x="45" y="178"/>
                  </a:lnTo>
                  <a:lnTo>
                    <a:pt x="39" y="172"/>
                  </a:lnTo>
                  <a:lnTo>
                    <a:pt x="36" y="172"/>
                  </a:lnTo>
                  <a:lnTo>
                    <a:pt x="27" y="178"/>
                  </a:lnTo>
                  <a:lnTo>
                    <a:pt x="27" y="172"/>
                  </a:lnTo>
                  <a:lnTo>
                    <a:pt x="27" y="165"/>
                  </a:lnTo>
                  <a:lnTo>
                    <a:pt x="12" y="172"/>
                  </a:lnTo>
                  <a:lnTo>
                    <a:pt x="15" y="172"/>
                  </a:lnTo>
                  <a:lnTo>
                    <a:pt x="27" y="165"/>
                  </a:lnTo>
                  <a:lnTo>
                    <a:pt x="12" y="165"/>
                  </a:lnTo>
                  <a:lnTo>
                    <a:pt x="21" y="162"/>
                  </a:lnTo>
                  <a:lnTo>
                    <a:pt x="15" y="162"/>
                  </a:lnTo>
                  <a:lnTo>
                    <a:pt x="12" y="162"/>
                  </a:lnTo>
                  <a:lnTo>
                    <a:pt x="12" y="156"/>
                  </a:lnTo>
                  <a:lnTo>
                    <a:pt x="15" y="150"/>
                  </a:lnTo>
                  <a:lnTo>
                    <a:pt x="21" y="150"/>
                  </a:lnTo>
                  <a:lnTo>
                    <a:pt x="27" y="150"/>
                  </a:lnTo>
                  <a:lnTo>
                    <a:pt x="21" y="150"/>
                  </a:lnTo>
                  <a:lnTo>
                    <a:pt x="15" y="150"/>
                  </a:lnTo>
                  <a:lnTo>
                    <a:pt x="12" y="147"/>
                  </a:lnTo>
                  <a:lnTo>
                    <a:pt x="6" y="150"/>
                  </a:lnTo>
                  <a:lnTo>
                    <a:pt x="0" y="147"/>
                  </a:lnTo>
                  <a:lnTo>
                    <a:pt x="6" y="141"/>
                  </a:lnTo>
                  <a:lnTo>
                    <a:pt x="12" y="138"/>
                  </a:lnTo>
                  <a:lnTo>
                    <a:pt x="15" y="138"/>
                  </a:lnTo>
                  <a:lnTo>
                    <a:pt x="21" y="138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2" y="132"/>
                  </a:lnTo>
                  <a:lnTo>
                    <a:pt x="6" y="132"/>
                  </a:lnTo>
                  <a:lnTo>
                    <a:pt x="6" y="126"/>
                  </a:lnTo>
                  <a:lnTo>
                    <a:pt x="12" y="123"/>
                  </a:lnTo>
                  <a:lnTo>
                    <a:pt x="15" y="123"/>
                  </a:lnTo>
                  <a:lnTo>
                    <a:pt x="30" y="123"/>
                  </a:lnTo>
                  <a:lnTo>
                    <a:pt x="30" y="116"/>
                  </a:lnTo>
                  <a:lnTo>
                    <a:pt x="39" y="116"/>
                  </a:lnTo>
                  <a:lnTo>
                    <a:pt x="45" y="116"/>
                  </a:lnTo>
                  <a:lnTo>
                    <a:pt x="52" y="123"/>
                  </a:lnTo>
                  <a:lnTo>
                    <a:pt x="61" y="123"/>
                  </a:lnTo>
                  <a:lnTo>
                    <a:pt x="67" y="123"/>
                  </a:lnTo>
                  <a:lnTo>
                    <a:pt x="61" y="116"/>
                  </a:lnTo>
                  <a:lnTo>
                    <a:pt x="58" y="116"/>
                  </a:lnTo>
                  <a:lnTo>
                    <a:pt x="52" y="116"/>
                  </a:lnTo>
                  <a:lnTo>
                    <a:pt x="45" y="110"/>
                  </a:lnTo>
                  <a:lnTo>
                    <a:pt x="36" y="116"/>
                  </a:lnTo>
                  <a:lnTo>
                    <a:pt x="30" y="110"/>
                  </a:lnTo>
                  <a:lnTo>
                    <a:pt x="39" y="110"/>
                  </a:lnTo>
                  <a:lnTo>
                    <a:pt x="52" y="101"/>
                  </a:lnTo>
                  <a:lnTo>
                    <a:pt x="67" y="98"/>
                  </a:lnTo>
                  <a:lnTo>
                    <a:pt x="70" y="98"/>
                  </a:lnTo>
                  <a:lnTo>
                    <a:pt x="76" y="92"/>
                  </a:lnTo>
                  <a:lnTo>
                    <a:pt x="76" y="86"/>
                  </a:lnTo>
                  <a:lnTo>
                    <a:pt x="70" y="86"/>
                  </a:lnTo>
                  <a:lnTo>
                    <a:pt x="61" y="86"/>
                  </a:lnTo>
                  <a:lnTo>
                    <a:pt x="58" y="92"/>
                  </a:lnTo>
                  <a:lnTo>
                    <a:pt x="58" y="83"/>
                  </a:lnTo>
                  <a:lnTo>
                    <a:pt x="52" y="83"/>
                  </a:lnTo>
                  <a:lnTo>
                    <a:pt x="52" y="77"/>
                  </a:lnTo>
                  <a:lnTo>
                    <a:pt x="45" y="68"/>
                  </a:lnTo>
                  <a:lnTo>
                    <a:pt x="52" y="61"/>
                  </a:lnTo>
                  <a:lnTo>
                    <a:pt x="58" y="61"/>
                  </a:lnTo>
                  <a:lnTo>
                    <a:pt x="61" y="55"/>
                  </a:lnTo>
                  <a:lnTo>
                    <a:pt x="67" y="52"/>
                  </a:lnTo>
                  <a:lnTo>
                    <a:pt x="70" y="52"/>
                  </a:lnTo>
                  <a:lnTo>
                    <a:pt x="67" y="52"/>
                  </a:lnTo>
                  <a:lnTo>
                    <a:pt x="67" y="46"/>
                  </a:lnTo>
                  <a:lnTo>
                    <a:pt x="67" y="40"/>
                  </a:lnTo>
                  <a:lnTo>
                    <a:pt x="61" y="37"/>
                  </a:lnTo>
                  <a:lnTo>
                    <a:pt x="67" y="37"/>
                  </a:lnTo>
                  <a:lnTo>
                    <a:pt x="70" y="25"/>
                  </a:lnTo>
                  <a:lnTo>
                    <a:pt x="82" y="25"/>
                  </a:lnTo>
                  <a:lnTo>
                    <a:pt x="85" y="31"/>
                  </a:lnTo>
                  <a:lnTo>
                    <a:pt x="91" y="37"/>
                  </a:lnTo>
                  <a:lnTo>
                    <a:pt x="91" y="40"/>
                  </a:lnTo>
                  <a:lnTo>
                    <a:pt x="100" y="46"/>
                  </a:lnTo>
                  <a:lnTo>
                    <a:pt x="107" y="52"/>
                  </a:lnTo>
                  <a:lnTo>
                    <a:pt x="116" y="46"/>
                  </a:lnTo>
                  <a:lnTo>
                    <a:pt x="116" y="40"/>
                  </a:lnTo>
                  <a:lnTo>
                    <a:pt x="116" y="37"/>
                  </a:lnTo>
                  <a:lnTo>
                    <a:pt x="128" y="37"/>
                  </a:lnTo>
                  <a:lnTo>
                    <a:pt x="131" y="31"/>
                  </a:lnTo>
                  <a:lnTo>
                    <a:pt x="128" y="31"/>
                  </a:lnTo>
                  <a:lnTo>
                    <a:pt x="116" y="25"/>
                  </a:lnTo>
                  <a:lnTo>
                    <a:pt x="113" y="22"/>
                  </a:lnTo>
                  <a:lnTo>
                    <a:pt x="128" y="16"/>
                  </a:lnTo>
                  <a:lnTo>
                    <a:pt x="131" y="13"/>
                  </a:lnTo>
                  <a:lnTo>
                    <a:pt x="137" y="13"/>
                  </a:lnTo>
                  <a:lnTo>
                    <a:pt x="131" y="13"/>
                  </a:lnTo>
                  <a:lnTo>
                    <a:pt x="137" y="6"/>
                  </a:lnTo>
                  <a:lnTo>
                    <a:pt x="146" y="6"/>
                  </a:lnTo>
                  <a:lnTo>
                    <a:pt x="152" y="0"/>
                  </a:lnTo>
                  <a:lnTo>
                    <a:pt x="162" y="6"/>
                  </a:lnTo>
                  <a:lnTo>
                    <a:pt x="168" y="6"/>
                  </a:lnTo>
                  <a:lnTo>
                    <a:pt x="171" y="6"/>
                  </a:lnTo>
                  <a:lnTo>
                    <a:pt x="177" y="6"/>
                  </a:lnTo>
                  <a:lnTo>
                    <a:pt x="177" y="0"/>
                  </a:lnTo>
                  <a:lnTo>
                    <a:pt x="183" y="6"/>
                  </a:lnTo>
                  <a:lnTo>
                    <a:pt x="186" y="13"/>
                  </a:lnTo>
                  <a:lnTo>
                    <a:pt x="183" y="16"/>
                  </a:lnTo>
                  <a:lnTo>
                    <a:pt x="177" y="16"/>
                  </a:lnTo>
                  <a:lnTo>
                    <a:pt x="171" y="16"/>
                  </a:lnTo>
                  <a:lnTo>
                    <a:pt x="177" y="22"/>
                  </a:lnTo>
                  <a:lnTo>
                    <a:pt x="171" y="22"/>
                  </a:lnTo>
                  <a:lnTo>
                    <a:pt x="162" y="22"/>
                  </a:lnTo>
                  <a:lnTo>
                    <a:pt x="155" y="25"/>
                  </a:lnTo>
                  <a:lnTo>
                    <a:pt x="152" y="31"/>
                  </a:lnTo>
                  <a:lnTo>
                    <a:pt x="152" y="37"/>
                  </a:lnTo>
                  <a:lnTo>
                    <a:pt x="146" y="40"/>
                  </a:lnTo>
                  <a:lnTo>
                    <a:pt x="140" y="37"/>
                  </a:lnTo>
                  <a:lnTo>
                    <a:pt x="137" y="37"/>
                  </a:lnTo>
                  <a:lnTo>
                    <a:pt x="137" y="40"/>
                  </a:lnTo>
                  <a:lnTo>
                    <a:pt x="131" y="46"/>
                  </a:lnTo>
                  <a:lnTo>
                    <a:pt x="137" y="52"/>
                  </a:lnTo>
                  <a:lnTo>
                    <a:pt x="140" y="55"/>
                  </a:lnTo>
                  <a:lnTo>
                    <a:pt x="146" y="61"/>
                  </a:lnTo>
                  <a:lnTo>
                    <a:pt x="152" y="68"/>
                  </a:lnTo>
                  <a:lnTo>
                    <a:pt x="155" y="61"/>
                  </a:lnTo>
                  <a:lnTo>
                    <a:pt x="162" y="61"/>
                  </a:lnTo>
                  <a:lnTo>
                    <a:pt x="168" y="61"/>
                  </a:lnTo>
                  <a:lnTo>
                    <a:pt x="177" y="68"/>
                  </a:lnTo>
                  <a:lnTo>
                    <a:pt x="177" y="71"/>
                  </a:lnTo>
                  <a:lnTo>
                    <a:pt x="183" y="77"/>
                  </a:lnTo>
                  <a:lnTo>
                    <a:pt x="186" y="86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6" name="Freeform 52"/>
            <p:cNvSpPr>
              <a:spLocks/>
            </p:cNvSpPr>
            <p:nvPr/>
          </p:nvSpPr>
          <p:spPr bwMode="auto">
            <a:xfrm>
              <a:off x="620557" y="2423479"/>
              <a:ext cx="295275" cy="282575"/>
            </a:xfrm>
            <a:custGeom>
              <a:avLst/>
              <a:gdLst>
                <a:gd name="T0" fmla="*/ 183 w 186"/>
                <a:gd name="T1" fmla="*/ 86 h 178"/>
                <a:gd name="T2" fmla="*/ 177 w 186"/>
                <a:gd name="T3" fmla="*/ 98 h 178"/>
                <a:gd name="T4" fmla="*/ 171 w 186"/>
                <a:gd name="T5" fmla="*/ 116 h 178"/>
                <a:gd name="T6" fmla="*/ 168 w 186"/>
                <a:gd name="T7" fmla="*/ 132 h 178"/>
                <a:gd name="T8" fmla="*/ 168 w 186"/>
                <a:gd name="T9" fmla="*/ 147 h 178"/>
                <a:gd name="T10" fmla="*/ 155 w 186"/>
                <a:gd name="T11" fmla="*/ 156 h 178"/>
                <a:gd name="T12" fmla="*/ 146 w 186"/>
                <a:gd name="T13" fmla="*/ 165 h 178"/>
                <a:gd name="T14" fmla="*/ 122 w 186"/>
                <a:gd name="T15" fmla="*/ 165 h 178"/>
                <a:gd name="T16" fmla="*/ 97 w 186"/>
                <a:gd name="T17" fmla="*/ 165 h 178"/>
                <a:gd name="T18" fmla="*/ 85 w 186"/>
                <a:gd name="T19" fmla="*/ 165 h 178"/>
                <a:gd name="T20" fmla="*/ 76 w 186"/>
                <a:gd name="T21" fmla="*/ 178 h 178"/>
                <a:gd name="T22" fmla="*/ 58 w 186"/>
                <a:gd name="T23" fmla="*/ 178 h 178"/>
                <a:gd name="T24" fmla="*/ 36 w 186"/>
                <a:gd name="T25" fmla="*/ 172 h 178"/>
                <a:gd name="T26" fmla="*/ 27 w 186"/>
                <a:gd name="T27" fmla="*/ 165 h 178"/>
                <a:gd name="T28" fmla="*/ 27 w 186"/>
                <a:gd name="T29" fmla="*/ 165 h 178"/>
                <a:gd name="T30" fmla="*/ 15 w 186"/>
                <a:gd name="T31" fmla="*/ 162 h 178"/>
                <a:gd name="T32" fmla="*/ 15 w 186"/>
                <a:gd name="T33" fmla="*/ 150 h 178"/>
                <a:gd name="T34" fmla="*/ 21 w 186"/>
                <a:gd name="T35" fmla="*/ 150 h 178"/>
                <a:gd name="T36" fmla="*/ 6 w 186"/>
                <a:gd name="T37" fmla="*/ 150 h 178"/>
                <a:gd name="T38" fmla="*/ 12 w 186"/>
                <a:gd name="T39" fmla="*/ 138 h 178"/>
                <a:gd name="T40" fmla="*/ 27 w 186"/>
                <a:gd name="T41" fmla="*/ 138 h 178"/>
                <a:gd name="T42" fmla="*/ 6 w 186"/>
                <a:gd name="T43" fmla="*/ 132 h 178"/>
                <a:gd name="T44" fmla="*/ 15 w 186"/>
                <a:gd name="T45" fmla="*/ 123 h 178"/>
                <a:gd name="T46" fmla="*/ 39 w 186"/>
                <a:gd name="T47" fmla="*/ 116 h 178"/>
                <a:gd name="T48" fmla="*/ 61 w 186"/>
                <a:gd name="T49" fmla="*/ 123 h 178"/>
                <a:gd name="T50" fmla="*/ 58 w 186"/>
                <a:gd name="T51" fmla="*/ 116 h 178"/>
                <a:gd name="T52" fmla="*/ 36 w 186"/>
                <a:gd name="T53" fmla="*/ 116 h 178"/>
                <a:gd name="T54" fmla="*/ 52 w 186"/>
                <a:gd name="T55" fmla="*/ 101 h 178"/>
                <a:gd name="T56" fmla="*/ 76 w 186"/>
                <a:gd name="T57" fmla="*/ 92 h 178"/>
                <a:gd name="T58" fmla="*/ 61 w 186"/>
                <a:gd name="T59" fmla="*/ 86 h 178"/>
                <a:gd name="T60" fmla="*/ 52 w 186"/>
                <a:gd name="T61" fmla="*/ 83 h 178"/>
                <a:gd name="T62" fmla="*/ 52 w 186"/>
                <a:gd name="T63" fmla="*/ 61 h 178"/>
                <a:gd name="T64" fmla="*/ 67 w 186"/>
                <a:gd name="T65" fmla="*/ 52 h 178"/>
                <a:gd name="T66" fmla="*/ 67 w 186"/>
                <a:gd name="T67" fmla="*/ 46 h 178"/>
                <a:gd name="T68" fmla="*/ 67 w 186"/>
                <a:gd name="T69" fmla="*/ 37 h 178"/>
                <a:gd name="T70" fmla="*/ 85 w 186"/>
                <a:gd name="T71" fmla="*/ 31 h 178"/>
                <a:gd name="T72" fmla="*/ 100 w 186"/>
                <a:gd name="T73" fmla="*/ 46 h 178"/>
                <a:gd name="T74" fmla="*/ 116 w 186"/>
                <a:gd name="T75" fmla="*/ 40 h 178"/>
                <a:gd name="T76" fmla="*/ 131 w 186"/>
                <a:gd name="T77" fmla="*/ 31 h 178"/>
                <a:gd name="T78" fmla="*/ 113 w 186"/>
                <a:gd name="T79" fmla="*/ 22 h 178"/>
                <a:gd name="T80" fmla="*/ 137 w 186"/>
                <a:gd name="T81" fmla="*/ 13 h 178"/>
                <a:gd name="T82" fmla="*/ 146 w 186"/>
                <a:gd name="T83" fmla="*/ 6 h 178"/>
                <a:gd name="T84" fmla="*/ 168 w 186"/>
                <a:gd name="T85" fmla="*/ 6 h 178"/>
                <a:gd name="T86" fmla="*/ 177 w 186"/>
                <a:gd name="T87" fmla="*/ 0 h 178"/>
                <a:gd name="T88" fmla="*/ 183 w 186"/>
                <a:gd name="T89" fmla="*/ 16 h 178"/>
                <a:gd name="T90" fmla="*/ 177 w 186"/>
                <a:gd name="T91" fmla="*/ 22 h 178"/>
                <a:gd name="T92" fmla="*/ 155 w 186"/>
                <a:gd name="T93" fmla="*/ 25 h 178"/>
                <a:gd name="T94" fmla="*/ 146 w 186"/>
                <a:gd name="T95" fmla="*/ 40 h 178"/>
                <a:gd name="T96" fmla="*/ 137 w 186"/>
                <a:gd name="T97" fmla="*/ 40 h 178"/>
                <a:gd name="T98" fmla="*/ 140 w 186"/>
                <a:gd name="T99" fmla="*/ 55 h 178"/>
                <a:gd name="T100" fmla="*/ 155 w 186"/>
                <a:gd name="T101" fmla="*/ 61 h 178"/>
                <a:gd name="T102" fmla="*/ 177 w 186"/>
                <a:gd name="T103" fmla="*/ 68 h 178"/>
                <a:gd name="T104" fmla="*/ 186 w 186"/>
                <a:gd name="T105" fmla="*/ 8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" h="178">
                  <a:moveTo>
                    <a:pt x="186" y="86"/>
                  </a:moveTo>
                  <a:lnTo>
                    <a:pt x="183" y="92"/>
                  </a:lnTo>
                  <a:lnTo>
                    <a:pt x="183" y="86"/>
                  </a:lnTo>
                  <a:lnTo>
                    <a:pt x="177" y="86"/>
                  </a:lnTo>
                  <a:lnTo>
                    <a:pt x="183" y="92"/>
                  </a:lnTo>
                  <a:lnTo>
                    <a:pt x="177" y="98"/>
                  </a:lnTo>
                  <a:lnTo>
                    <a:pt x="177" y="101"/>
                  </a:lnTo>
                  <a:lnTo>
                    <a:pt x="177" y="110"/>
                  </a:lnTo>
                  <a:lnTo>
                    <a:pt x="171" y="116"/>
                  </a:lnTo>
                  <a:lnTo>
                    <a:pt x="171" y="123"/>
                  </a:lnTo>
                  <a:lnTo>
                    <a:pt x="171" y="126"/>
                  </a:lnTo>
                  <a:lnTo>
                    <a:pt x="168" y="132"/>
                  </a:lnTo>
                  <a:lnTo>
                    <a:pt x="168" y="138"/>
                  </a:lnTo>
                  <a:lnTo>
                    <a:pt x="168" y="141"/>
                  </a:lnTo>
                  <a:lnTo>
                    <a:pt x="168" y="147"/>
                  </a:lnTo>
                  <a:lnTo>
                    <a:pt x="162" y="147"/>
                  </a:lnTo>
                  <a:lnTo>
                    <a:pt x="162" y="150"/>
                  </a:lnTo>
                  <a:lnTo>
                    <a:pt x="155" y="156"/>
                  </a:lnTo>
                  <a:lnTo>
                    <a:pt x="152" y="156"/>
                  </a:lnTo>
                  <a:lnTo>
                    <a:pt x="152" y="162"/>
                  </a:lnTo>
                  <a:lnTo>
                    <a:pt x="146" y="165"/>
                  </a:lnTo>
                  <a:lnTo>
                    <a:pt x="137" y="172"/>
                  </a:lnTo>
                  <a:lnTo>
                    <a:pt x="131" y="165"/>
                  </a:lnTo>
                  <a:lnTo>
                    <a:pt x="122" y="165"/>
                  </a:lnTo>
                  <a:lnTo>
                    <a:pt x="113" y="165"/>
                  </a:lnTo>
                  <a:lnTo>
                    <a:pt x="100" y="165"/>
                  </a:lnTo>
                  <a:lnTo>
                    <a:pt x="97" y="165"/>
                  </a:lnTo>
                  <a:lnTo>
                    <a:pt x="91" y="172"/>
                  </a:lnTo>
                  <a:lnTo>
                    <a:pt x="85" y="172"/>
                  </a:lnTo>
                  <a:lnTo>
                    <a:pt x="85" y="165"/>
                  </a:lnTo>
                  <a:lnTo>
                    <a:pt x="82" y="172"/>
                  </a:lnTo>
                  <a:lnTo>
                    <a:pt x="76" y="172"/>
                  </a:lnTo>
                  <a:lnTo>
                    <a:pt x="76" y="178"/>
                  </a:lnTo>
                  <a:lnTo>
                    <a:pt x="67" y="178"/>
                  </a:lnTo>
                  <a:lnTo>
                    <a:pt x="61" y="172"/>
                  </a:lnTo>
                  <a:lnTo>
                    <a:pt x="58" y="178"/>
                  </a:lnTo>
                  <a:lnTo>
                    <a:pt x="45" y="178"/>
                  </a:lnTo>
                  <a:lnTo>
                    <a:pt x="39" y="172"/>
                  </a:lnTo>
                  <a:lnTo>
                    <a:pt x="36" y="172"/>
                  </a:lnTo>
                  <a:lnTo>
                    <a:pt x="27" y="178"/>
                  </a:lnTo>
                  <a:lnTo>
                    <a:pt x="27" y="172"/>
                  </a:lnTo>
                  <a:lnTo>
                    <a:pt x="27" y="165"/>
                  </a:lnTo>
                  <a:lnTo>
                    <a:pt x="12" y="172"/>
                  </a:lnTo>
                  <a:lnTo>
                    <a:pt x="15" y="172"/>
                  </a:lnTo>
                  <a:lnTo>
                    <a:pt x="27" y="165"/>
                  </a:lnTo>
                  <a:lnTo>
                    <a:pt x="12" y="165"/>
                  </a:lnTo>
                  <a:lnTo>
                    <a:pt x="21" y="162"/>
                  </a:lnTo>
                  <a:lnTo>
                    <a:pt x="15" y="162"/>
                  </a:lnTo>
                  <a:lnTo>
                    <a:pt x="12" y="162"/>
                  </a:lnTo>
                  <a:lnTo>
                    <a:pt x="12" y="156"/>
                  </a:lnTo>
                  <a:lnTo>
                    <a:pt x="15" y="150"/>
                  </a:lnTo>
                  <a:lnTo>
                    <a:pt x="21" y="150"/>
                  </a:lnTo>
                  <a:lnTo>
                    <a:pt x="27" y="150"/>
                  </a:lnTo>
                  <a:lnTo>
                    <a:pt x="21" y="150"/>
                  </a:lnTo>
                  <a:lnTo>
                    <a:pt x="15" y="150"/>
                  </a:lnTo>
                  <a:lnTo>
                    <a:pt x="12" y="147"/>
                  </a:lnTo>
                  <a:lnTo>
                    <a:pt x="6" y="150"/>
                  </a:lnTo>
                  <a:lnTo>
                    <a:pt x="0" y="147"/>
                  </a:lnTo>
                  <a:lnTo>
                    <a:pt x="6" y="141"/>
                  </a:lnTo>
                  <a:lnTo>
                    <a:pt x="12" y="138"/>
                  </a:lnTo>
                  <a:lnTo>
                    <a:pt x="15" y="138"/>
                  </a:lnTo>
                  <a:lnTo>
                    <a:pt x="21" y="138"/>
                  </a:lnTo>
                  <a:lnTo>
                    <a:pt x="27" y="138"/>
                  </a:lnTo>
                  <a:lnTo>
                    <a:pt x="21" y="132"/>
                  </a:lnTo>
                  <a:lnTo>
                    <a:pt x="12" y="132"/>
                  </a:lnTo>
                  <a:lnTo>
                    <a:pt x="6" y="132"/>
                  </a:lnTo>
                  <a:lnTo>
                    <a:pt x="6" y="126"/>
                  </a:lnTo>
                  <a:lnTo>
                    <a:pt x="12" y="123"/>
                  </a:lnTo>
                  <a:lnTo>
                    <a:pt x="15" y="123"/>
                  </a:lnTo>
                  <a:lnTo>
                    <a:pt x="30" y="123"/>
                  </a:lnTo>
                  <a:lnTo>
                    <a:pt x="30" y="116"/>
                  </a:lnTo>
                  <a:lnTo>
                    <a:pt x="39" y="116"/>
                  </a:lnTo>
                  <a:lnTo>
                    <a:pt x="45" y="116"/>
                  </a:lnTo>
                  <a:lnTo>
                    <a:pt x="52" y="123"/>
                  </a:lnTo>
                  <a:lnTo>
                    <a:pt x="61" y="123"/>
                  </a:lnTo>
                  <a:lnTo>
                    <a:pt x="67" y="123"/>
                  </a:lnTo>
                  <a:lnTo>
                    <a:pt x="61" y="116"/>
                  </a:lnTo>
                  <a:lnTo>
                    <a:pt x="58" y="116"/>
                  </a:lnTo>
                  <a:lnTo>
                    <a:pt x="52" y="116"/>
                  </a:lnTo>
                  <a:lnTo>
                    <a:pt x="45" y="110"/>
                  </a:lnTo>
                  <a:lnTo>
                    <a:pt x="36" y="116"/>
                  </a:lnTo>
                  <a:lnTo>
                    <a:pt x="30" y="110"/>
                  </a:lnTo>
                  <a:lnTo>
                    <a:pt x="39" y="110"/>
                  </a:lnTo>
                  <a:lnTo>
                    <a:pt x="52" y="101"/>
                  </a:lnTo>
                  <a:lnTo>
                    <a:pt x="67" y="98"/>
                  </a:lnTo>
                  <a:lnTo>
                    <a:pt x="70" y="98"/>
                  </a:lnTo>
                  <a:lnTo>
                    <a:pt x="76" y="92"/>
                  </a:lnTo>
                  <a:lnTo>
                    <a:pt x="76" y="86"/>
                  </a:lnTo>
                  <a:lnTo>
                    <a:pt x="70" y="86"/>
                  </a:lnTo>
                  <a:lnTo>
                    <a:pt x="61" y="86"/>
                  </a:lnTo>
                  <a:lnTo>
                    <a:pt x="58" y="92"/>
                  </a:lnTo>
                  <a:lnTo>
                    <a:pt x="58" y="83"/>
                  </a:lnTo>
                  <a:lnTo>
                    <a:pt x="52" y="83"/>
                  </a:lnTo>
                  <a:lnTo>
                    <a:pt x="52" y="77"/>
                  </a:lnTo>
                  <a:lnTo>
                    <a:pt x="45" y="68"/>
                  </a:lnTo>
                  <a:lnTo>
                    <a:pt x="52" y="61"/>
                  </a:lnTo>
                  <a:lnTo>
                    <a:pt x="58" y="61"/>
                  </a:lnTo>
                  <a:lnTo>
                    <a:pt x="61" y="55"/>
                  </a:lnTo>
                  <a:lnTo>
                    <a:pt x="67" y="52"/>
                  </a:lnTo>
                  <a:lnTo>
                    <a:pt x="70" y="52"/>
                  </a:lnTo>
                  <a:lnTo>
                    <a:pt x="67" y="52"/>
                  </a:lnTo>
                  <a:lnTo>
                    <a:pt x="67" y="46"/>
                  </a:lnTo>
                  <a:lnTo>
                    <a:pt x="67" y="40"/>
                  </a:lnTo>
                  <a:lnTo>
                    <a:pt x="61" y="37"/>
                  </a:lnTo>
                  <a:lnTo>
                    <a:pt x="67" y="37"/>
                  </a:lnTo>
                  <a:lnTo>
                    <a:pt x="70" y="25"/>
                  </a:lnTo>
                  <a:lnTo>
                    <a:pt x="82" y="25"/>
                  </a:lnTo>
                  <a:lnTo>
                    <a:pt x="85" y="31"/>
                  </a:lnTo>
                  <a:lnTo>
                    <a:pt x="91" y="37"/>
                  </a:lnTo>
                  <a:lnTo>
                    <a:pt x="91" y="40"/>
                  </a:lnTo>
                  <a:lnTo>
                    <a:pt x="100" y="46"/>
                  </a:lnTo>
                  <a:lnTo>
                    <a:pt x="107" y="52"/>
                  </a:lnTo>
                  <a:lnTo>
                    <a:pt x="116" y="46"/>
                  </a:lnTo>
                  <a:lnTo>
                    <a:pt x="116" y="40"/>
                  </a:lnTo>
                  <a:lnTo>
                    <a:pt x="116" y="37"/>
                  </a:lnTo>
                  <a:lnTo>
                    <a:pt x="128" y="37"/>
                  </a:lnTo>
                  <a:lnTo>
                    <a:pt x="131" y="31"/>
                  </a:lnTo>
                  <a:lnTo>
                    <a:pt x="128" y="31"/>
                  </a:lnTo>
                  <a:lnTo>
                    <a:pt x="116" y="25"/>
                  </a:lnTo>
                  <a:lnTo>
                    <a:pt x="113" y="22"/>
                  </a:lnTo>
                  <a:lnTo>
                    <a:pt x="128" y="16"/>
                  </a:lnTo>
                  <a:lnTo>
                    <a:pt x="131" y="13"/>
                  </a:lnTo>
                  <a:lnTo>
                    <a:pt x="137" y="13"/>
                  </a:lnTo>
                  <a:lnTo>
                    <a:pt x="131" y="13"/>
                  </a:lnTo>
                  <a:lnTo>
                    <a:pt x="137" y="6"/>
                  </a:lnTo>
                  <a:lnTo>
                    <a:pt x="146" y="6"/>
                  </a:lnTo>
                  <a:lnTo>
                    <a:pt x="152" y="0"/>
                  </a:lnTo>
                  <a:lnTo>
                    <a:pt x="162" y="6"/>
                  </a:lnTo>
                  <a:lnTo>
                    <a:pt x="168" y="6"/>
                  </a:lnTo>
                  <a:lnTo>
                    <a:pt x="171" y="6"/>
                  </a:lnTo>
                  <a:lnTo>
                    <a:pt x="177" y="6"/>
                  </a:lnTo>
                  <a:lnTo>
                    <a:pt x="177" y="0"/>
                  </a:lnTo>
                  <a:lnTo>
                    <a:pt x="183" y="6"/>
                  </a:lnTo>
                  <a:lnTo>
                    <a:pt x="186" y="13"/>
                  </a:lnTo>
                  <a:lnTo>
                    <a:pt x="183" y="16"/>
                  </a:lnTo>
                  <a:lnTo>
                    <a:pt x="177" y="16"/>
                  </a:lnTo>
                  <a:lnTo>
                    <a:pt x="171" y="16"/>
                  </a:lnTo>
                  <a:lnTo>
                    <a:pt x="177" y="22"/>
                  </a:lnTo>
                  <a:lnTo>
                    <a:pt x="171" y="22"/>
                  </a:lnTo>
                  <a:lnTo>
                    <a:pt x="162" y="22"/>
                  </a:lnTo>
                  <a:lnTo>
                    <a:pt x="155" y="25"/>
                  </a:lnTo>
                  <a:lnTo>
                    <a:pt x="152" y="31"/>
                  </a:lnTo>
                  <a:lnTo>
                    <a:pt x="152" y="37"/>
                  </a:lnTo>
                  <a:lnTo>
                    <a:pt x="146" y="40"/>
                  </a:lnTo>
                  <a:lnTo>
                    <a:pt x="140" y="37"/>
                  </a:lnTo>
                  <a:lnTo>
                    <a:pt x="137" y="37"/>
                  </a:lnTo>
                  <a:lnTo>
                    <a:pt x="137" y="40"/>
                  </a:lnTo>
                  <a:lnTo>
                    <a:pt x="131" y="46"/>
                  </a:lnTo>
                  <a:lnTo>
                    <a:pt x="137" y="52"/>
                  </a:lnTo>
                  <a:lnTo>
                    <a:pt x="140" y="55"/>
                  </a:lnTo>
                  <a:lnTo>
                    <a:pt x="146" y="61"/>
                  </a:lnTo>
                  <a:lnTo>
                    <a:pt x="152" y="68"/>
                  </a:lnTo>
                  <a:lnTo>
                    <a:pt x="155" y="61"/>
                  </a:lnTo>
                  <a:lnTo>
                    <a:pt x="162" y="61"/>
                  </a:lnTo>
                  <a:lnTo>
                    <a:pt x="168" y="61"/>
                  </a:lnTo>
                  <a:lnTo>
                    <a:pt x="177" y="68"/>
                  </a:lnTo>
                  <a:lnTo>
                    <a:pt x="177" y="71"/>
                  </a:lnTo>
                  <a:lnTo>
                    <a:pt x="183" y="77"/>
                  </a:lnTo>
                  <a:lnTo>
                    <a:pt x="186" y="86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7" name="Freeform 53"/>
            <p:cNvSpPr>
              <a:spLocks/>
            </p:cNvSpPr>
            <p:nvPr/>
          </p:nvSpPr>
          <p:spPr bwMode="auto">
            <a:xfrm>
              <a:off x="828519" y="2448879"/>
              <a:ext cx="134938" cy="111125"/>
            </a:xfrm>
            <a:custGeom>
              <a:avLst/>
              <a:gdLst>
                <a:gd name="T0" fmla="*/ 46 w 85"/>
                <a:gd name="T1" fmla="*/ 6 h 70"/>
                <a:gd name="T2" fmla="*/ 40 w 85"/>
                <a:gd name="T3" fmla="*/ 6 h 70"/>
                <a:gd name="T4" fmla="*/ 31 w 85"/>
                <a:gd name="T5" fmla="*/ 6 h 70"/>
                <a:gd name="T6" fmla="*/ 24 w 85"/>
                <a:gd name="T7" fmla="*/ 12 h 70"/>
                <a:gd name="T8" fmla="*/ 18 w 85"/>
                <a:gd name="T9" fmla="*/ 15 h 70"/>
                <a:gd name="T10" fmla="*/ 18 w 85"/>
                <a:gd name="T11" fmla="*/ 21 h 70"/>
                <a:gd name="T12" fmla="*/ 15 w 85"/>
                <a:gd name="T13" fmla="*/ 24 h 70"/>
                <a:gd name="T14" fmla="*/ 9 w 85"/>
                <a:gd name="T15" fmla="*/ 21 h 70"/>
                <a:gd name="T16" fmla="*/ 3 w 85"/>
                <a:gd name="T17" fmla="*/ 21 h 70"/>
                <a:gd name="T18" fmla="*/ 3 w 85"/>
                <a:gd name="T19" fmla="*/ 24 h 70"/>
                <a:gd name="T20" fmla="*/ 0 w 85"/>
                <a:gd name="T21" fmla="*/ 30 h 70"/>
                <a:gd name="T22" fmla="*/ 3 w 85"/>
                <a:gd name="T23" fmla="*/ 36 h 70"/>
                <a:gd name="T24" fmla="*/ 9 w 85"/>
                <a:gd name="T25" fmla="*/ 39 h 70"/>
                <a:gd name="T26" fmla="*/ 15 w 85"/>
                <a:gd name="T27" fmla="*/ 45 h 70"/>
                <a:gd name="T28" fmla="*/ 18 w 85"/>
                <a:gd name="T29" fmla="*/ 52 h 70"/>
                <a:gd name="T30" fmla="*/ 24 w 85"/>
                <a:gd name="T31" fmla="*/ 45 h 70"/>
                <a:gd name="T32" fmla="*/ 31 w 85"/>
                <a:gd name="T33" fmla="*/ 45 h 70"/>
                <a:gd name="T34" fmla="*/ 34 w 85"/>
                <a:gd name="T35" fmla="*/ 45 h 70"/>
                <a:gd name="T36" fmla="*/ 46 w 85"/>
                <a:gd name="T37" fmla="*/ 52 h 70"/>
                <a:gd name="T38" fmla="*/ 46 w 85"/>
                <a:gd name="T39" fmla="*/ 55 h 70"/>
                <a:gd name="T40" fmla="*/ 49 w 85"/>
                <a:gd name="T41" fmla="*/ 61 h 70"/>
                <a:gd name="T42" fmla="*/ 55 w 85"/>
                <a:gd name="T43" fmla="*/ 70 h 70"/>
                <a:gd name="T44" fmla="*/ 61 w 85"/>
                <a:gd name="T45" fmla="*/ 67 h 70"/>
                <a:gd name="T46" fmla="*/ 64 w 85"/>
                <a:gd name="T47" fmla="*/ 61 h 70"/>
                <a:gd name="T48" fmla="*/ 70 w 85"/>
                <a:gd name="T49" fmla="*/ 61 h 70"/>
                <a:gd name="T50" fmla="*/ 73 w 85"/>
                <a:gd name="T51" fmla="*/ 61 h 70"/>
                <a:gd name="T52" fmla="*/ 73 w 85"/>
                <a:gd name="T53" fmla="*/ 52 h 70"/>
                <a:gd name="T54" fmla="*/ 79 w 85"/>
                <a:gd name="T55" fmla="*/ 45 h 70"/>
                <a:gd name="T56" fmla="*/ 79 w 85"/>
                <a:gd name="T57" fmla="*/ 52 h 70"/>
                <a:gd name="T58" fmla="*/ 79 w 85"/>
                <a:gd name="T59" fmla="*/ 55 h 70"/>
                <a:gd name="T60" fmla="*/ 85 w 85"/>
                <a:gd name="T61" fmla="*/ 55 h 70"/>
                <a:gd name="T62" fmla="*/ 85 w 85"/>
                <a:gd name="T63" fmla="*/ 52 h 70"/>
                <a:gd name="T64" fmla="*/ 85 w 85"/>
                <a:gd name="T65" fmla="*/ 45 h 70"/>
                <a:gd name="T66" fmla="*/ 79 w 85"/>
                <a:gd name="T67" fmla="*/ 39 h 70"/>
                <a:gd name="T68" fmla="*/ 73 w 85"/>
                <a:gd name="T69" fmla="*/ 45 h 70"/>
                <a:gd name="T70" fmla="*/ 70 w 85"/>
                <a:gd name="T71" fmla="*/ 39 h 70"/>
                <a:gd name="T72" fmla="*/ 73 w 85"/>
                <a:gd name="T73" fmla="*/ 36 h 70"/>
                <a:gd name="T74" fmla="*/ 79 w 85"/>
                <a:gd name="T75" fmla="*/ 36 h 70"/>
                <a:gd name="T76" fmla="*/ 79 w 85"/>
                <a:gd name="T77" fmla="*/ 30 h 70"/>
                <a:gd name="T78" fmla="*/ 79 w 85"/>
                <a:gd name="T79" fmla="*/ 24 h 70"/>
                <a:gd name="T80" fmla="*/ 73 w 85"/>
                <a:gd name="T81" fmla="*/ 15 h 70"/>
                <a:gd name="T82" fmla="*/ 73 w 85"/>
                <a:gd name="T83" fmla="*/ 12 h 70"/>
                <a:gd name="T84" fmla="*/ 73 w 85"/>
                <a:gd name="T85" fmla="*/ 6 h 70"/>
                <a:gd name="T86" fmla="*/ 70 w 85"/>
                <a:gd name="T87" fmla="*/ 6 h 70"/>
                <a:gd name="T88" fmla="*/ 64 w 85"/>
                <a:gd name="T89" fmla="*/ 6 h 70"/>
                <a:gd name="T90" fmla="*/ 61 w 85"/>
                <a:gd name="T91" fmla="*/ 6 h 70"/>
                <a:gd name="T92" fmla="*/ 61 w 85"/>
                <a:gd name="T93" fmla="*/ 0 h 70"/>
                <a:gd name="T94" fmla="*/ 55 w 85"/>
                <a:gd name="T95" fmla="*/ 0 h 70"/>
                <a:gd name="T96" fmla="*/ 49 w 85"/>
                <a:gd name="T97" fmla="*/ 6 h 70"/>
                <a:gd name="T98" fmla="*/ 46 w 85"/>
                <a:gd name="T99" fmla="*/ 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5" h="70">
                  <a:moveTo>
                    <a:pt x="46" y="6"/>
                  </a:moveTo>
                  <a:lnTo>
                    <a:pt x="40" y="6"/>
                  </a:lnTo>
                  <a:lnTo>
                    <a:pt x="31" y="6"/>
                  </a:lnTo>
                  <a:lnTo>
                    <a:pt x="24" y="12"/>
                  </a:lnTo>
                  <a:lnTo>
                    <a:pt x="18" y="15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9" y="21"/>
                  </a:lnTo>
                  <a:lnTo>
                    <a:pt x="3" y="21"/>
                  </a:lnTo>
                  <a:lnTo>
                    <a:pt x="3" y="24"/>
                  </a:lnTo>
                  <a:lnTo>
                    <a:pt x="0" y="30"/>
                  </a:lnTo>
                  <a:lnTo>
                    <a:pt x="3" y="36"/>
                  </a:lnTo>
                  <a:lnTo>
                    <a:pt x="9" y="39"/>
                  </a:lnTo>
                  <a:lnTo>
                    <a:pt x="15" y="45"/>
                  </a:lnTo>
                  <a:lnTo>
                    <a:pt x="18" y="52"/>
                  </a:lnTo>
                  <a:lnTo>
                    <a:pt x="24" y="45"/>
                  </a:lnTo>
                  <a:lnTo>
                    <a:pt x="31" y="45"/>
                  </a:lnTo>
                  <a:lnTo>
                    <a:pt x="34" y="45"/>
                  </a:lnTo>
                  <a:lnTo>
                    <a:pt x="46" y="52"/>
                  </a:lnTo>
                  <a:lnTo>
                    <a:pt x="46" y="55"/>
                  </a:lnTo>
                  <a:lnTo>
                    <a:pt x="49" y="61"/>
                  </a:lnTo>
                  <a:lnTo>
                    <a:pt x="55" y="70"/>
                  </a:lnTo>
                  <a:lnTo>
                    <a:pt x="61" y="67"/>
                  </a:lnTo>
                  <a:lnTo>
                    <a:pt x="64" y="61"/>
                  </a:lnTo>
                  <a:lnTo>
                    <a:pt x="70" y="61"/>
                  </a:lnTo>
                  <a:lnTo>
                    <a:pt x="73" y="61"/>
                  </a:lnTo>
                  <a:lnTo>
                    <a:pt x="73" y="52"/>
                  </a:lnTo>
                  <a:lnTo>
                    <a:pt x="79" y="45"/>
                  </a:lnTo>
                  <a:lnTo>
                    <a:pt x="79" y="52"/>
                  </a:lnTo>
                  <a:lnTo>
                    <a:pt x="79" y="55"/>
                  </a:lnTo>
                  <a:lnTo>
                    <a:pt x="85" y="55"/>
                  </a:lnTo>
                  <a:lnTo>
                    <a:pt x="85" y="52"/>
                  </a:lnTo>
                  <a:lnTo>
                    <a:pt x="85" y="45"/>
                  </a:lnTo>
                  <a:lnTo>
                    <a:pt x="79" y="39"/>
                  </a:lnTo>
                  <a:lnTo>
                    <a:pt x="73" y="45"/>
                  </a:lnTo>
                  <a:lnTo>
                    <a:pt x="70" y="39"/>
                  </a:lnTo>
                  <a:lnTo>
                    <a:pt x="73" y="36"/>
                  </a:lnTo>
                  <a:lnTo>
                    <a:pt x="79" y="36"/>
                  </a:lnTo>
                  <a:lnTo>
                    <a:pt x="79" y="30"/>
                  </a:lnTo>
                  <a:lnTo>
                    <a:pt x="79" y="24"/>
                  </a:lnTo>
                  <a:lnTo>
                    <a:pt x="73" y="15"/>
                  </a:lnTo>
                  <a:lnTo>
                    <a:pt x="73" y="12"/>
                  </a:lnTo>
                  <a:lnTo>
                    <a:pt x="73" y="6"/>
                  </a:lnTo>
                  <a:lnTo>
                    <a:pt x="70" y="6"/>
                  </a:lnTo>
                  <a:lnTo>
                    <a:pt x="64" y="6"/>
                  </a:lnTo>
                  <a:lnTo>
                    <a:pt x="61" y="6"/>
                  </a:lnTo>
                  <a:lnTo>
                    <a:pt x="61" y="0"/>
                  </a:lnTo>
                  <a:lnTo>
                    <a:pt x="55" y="0"/>
                  </a:lnTo>
                  <a:lnTo>
                    <a:pt x="49" y="6"/>
                  </a:lnTo>
                  <a:lnTo>
                    <a:pt x="46" y="6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58" name="Freeform 54"/>
            <p:cNvSpPr>
              <a:spLocks/>
            </p:cNvSpPr>
            <p:nvPr/>
          </p:nvSpPr>
          <p:spPr bwMode="auto">
            <a:xfrm>
              <a:off x="828519" y="2448879"/>
              <a:ext cx="134938" cy="111125"/>
            </a:xfrm>
            <a:custGeom>
              <a:avLst/>
              <a:gdLst>
                <a:gd name="T0" fmla="*/ 46 w 85"/>
                <a:gd name="T1" fmla="*/ 6 h 70"/>
                <a:gd name="T2" fmla="*/ 40 w 85"/>
                <a:gd name="T3" fmla="*/ 6 h 70"/>
                <a:gd name="T4" fmla="*/ 31 w 85"/>
                <a:gd name="T5" fmla="*/ 6 h 70"/>
                <a:gd name="T6" fmla="*/ 24 w 85"/>
                <a:gd name="T7" fmla="*/ 12 h 70"/>
                <a:gd name="T8" fmla="*/ 18 w 85"/>
                <a:gd name="T9" fmla="*/ 15 h 70"/>
                <a:gd name="T10" fmla="*/ 18 w 85"/>
                <a:gd name="T11" fmla="*/ 21 h 70"/>
                <a:gd name="T12" fmla="*/ 15 w 85"/>
                <a:gd name="T13" fmla="*/ 24 h 70"/>
                <a:gd name="T14" fmla="*/ 9 w 85"/>
                <a:gd name="T15" fmla="*/ 21 h 70"/>
                <a:gd name="T16" fmla="*/ 3 w 85"/>
                <a:gd name="T17" fmla="*/ 21 h 70"/>
                <a:gd name="T18" fmla="*/ 3 w 85"/>
                <a:gd name="T19" fmla="*/ 24 h 70"/>
                <a:gd name="T20" fmla="*/ 0 w 85"/>
                <a:gd name="T21" fmla="*/ 30 h 70"/>
                <a:gd name="T22" fmla="*/ 3 w 85"/>
                <a:gd name="T23" fmla="*/ 36 h 70"/>
                <a:gd name="T24" fmla="*/ 9 w 85"/>
                <a:gd name="T25" fmla="*/ 39 h 70"/>
                <a:gd name="T26" fmla="*/ 15 w 85"/>
                <a:gd name="T27" fmla="*/ 45 h 70"/>
                <a:gd name="T28" fmla="*/ 18 w 85"/>
                <a:gd name="T29" fmla="*/ 52 h 70"/>
                <a:gd name="T30" fmla="*/ 24 w 85"/>
                <a:gd name="T31" fmla="*/ 45 h 70"/>
                <a:gd name="T32" fmla="*/ 31 w 85"/>
                <a:gd name="T33" fmla="*/ 45 h 70"/>
                <a:gd name="T34" fmla="*/ 34 w 85"/>
                <a:gd name="T35" fmla="*/ 45 h 70"/>
                <a:gd name="T36" fmla="*/ 46 w 85"/>
                <a:gd name="T37" fmla="*/ 52 h 70"/>
                <a:gd name="T38" fmla="*/ 46 w 85"/>
                <a:gd name="T39" fmla="*/ 55 h 70"/>
                <a:gd name="T40" fmla="*/ 49 w 85"/>
                <a:gd name="T41" fmla="*/ 61 h 70"/>
                <a:gd name="T42" fmla="*/ 55 w 85"/>
                <a:gd name="T43" fmla="*/ 70 h 70"/>
                <a:gd name="T44" fmla="*/ 61 w 85"/>
                <a:gd name="T45" fmla="*/ 67 h 70"/>
                <a:gd name="T46" fmla="*/ 64 w 85"/>
                <a:gd name="T47" fmla="*/ 61 h 70"/>
                <a:gd name="T48" fmla="*/ 70 w 85"/>
                <a:gd name="T49" fmla="*/ 61 h 70"/>
                <a:gd name="T50" fmla="*/ 73 w 85"/>
                <a:gd name="T51" fmla="*/ 61 h 70"/>
                <a:gd name="T52" fmla="*/ 73 w 85"/>
                <a:gd name="T53" fmla="*/ 52 h 70"/>
                <a:gd name="T54" fmla="*/ 79 w 85"/>
                <a:gd name="T55" fmla="*/ 45 h 70"/>
                <a:gd name="T56" fmla="*/ 79 w 85"/>
                <a:gd name="T57" fmla="*/ 52 h 70"/>
                <a:gd name="T58" fmla="*/ 79 w 85"/>
                <a:gd name="T59" fmla="*/ 55 h 70"/>
                <a:gd name="T60" fmla="*/ 85 w 85"/>
                <a:gd name="T61" fmla="*/ 55 h 70"/>
                <a:gd name="T62" fmla="*/ 85 w 85"/>
                <a:gd name="T63" fmla="*/ 52 h 70"/>
                <a:gd name="T64" fmla="*/ 85 w 85"/>
                <a:gd name="T65" fmla="*/ 45 h 70"/>
                <a:gd name="T66" fmla="*/ 79 w 85"/>
                <a:gd name="T67" fmla="*/ 39 h 70"/>
                <a:gd name="T68" fmla="*/ 73 w 85"/>
                <a:gd name="T69" fmla="*/ 45 h 70"/>
                <a:gd name="T70" fmla="*/ 70 w 85"/>
                <a:gd name="T71" fmla="*/ 39 h 70"/>
                <a:gd name="T72" fmla="*/ 73 w 85"/>
                <a:gd name="T73" fmla="*/ 36 h 70"/>
                <a:gd name="T74" fmla="*/ 79 w 85"/>
                <a:gd name="T75" fmla="*/ 36 h 70"/>
                <a:gd name="T76" fmla="*/ 79 w 85"/>
                <a:gd name="T77" fmla="*/ 30 h 70"/>
                <a:gd name="T78" fmla="*/ 79 w 85"/>
                <a:gd name="T79" fmla="*/ 24 h 70"/>
                <a:gd name="T80" fmla="*/ 73 w 85"/>
                <a:gd name="T81" fmla="*/ 15 h 70"/>
                <a:gd name="T82" fmla="*/ 73 w 85"/>
                <a:gd name="T83" fmla="*/ 12 h 70"/>
                <a:gd name="T84" fmla="*/ 73 w 85"/>
                <a:gd name="T85" fmla="*/ 6 h 70"/>
                <a:gd name="T86" fmla="*/ 70 w 85"/>
                <a:gd name="T87" fmla="*/ 6 h 70"/>
                <a:gd name="T88" fmla="*/ 64 w 85"/>
                <a:gd name="T89" fmla="*/ 6 h 70"/>
                <a:gd name="T90" fmla="*/ 61 w 85"/>
                <a:gd name="T91" fmla="*/ 6 h 70"/>
                <a:gd name="T92" fmla="*/ 61 w 85"/>
                <a:gd name="T93" fmla="*/ 0 h 70"/>
                <a:gd name="T94" fmla="*/ 55 w 85"/>
                <a:gd name="T95" fmla="*/ 0 h 70"/>
                <a:gd name="T96" fmla="*/ 49 w 85"/>
                <a:gd name="T97" fmla="*/ 6 h 70"/>
                <a:gd name="T98" fmla="*/ 46 w 85"/>
                <a:gd name="T99" fmla="*/ 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5" h="70">
                  <a:moveTo>
                    <a:pt x="46" y="6"/>
                  </a:moveTo>
                  <a:lnTo>
                    <a:pt x="40" y="6"/>
                  </a:lnTo>
                  <a:lnTo>
                    <a:pt x="31" y="6"/>
                  </a:lnTo>
                  <a:lnTo>
                    <a:pt x="24" y="12"/>
                  </a:lnTo>
                  <a:lnTo>
                    <a:pt x="18" y="15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9" y="21"/>
                  </a:lnTo>
                  <a:lnTo>
                    <a:pt x="3" y="21"/>
                  </a:lnTo>
                  <a:lnTo>
                    <a:pt x="3" y="24"/>
                  </a:lnTo>
                  <a:lnTo>
                    <a:pt x="0" y="30"/>
                  </a:lnTo>
                  <a:lnTo>
                    <a:pt x="3" y="36"/>
                  </a:lnTo>
                  <a:lnTo>
                    <a:pt x="9" y="39"/>
                  </a:lnTo>
                  <a:lnTo>
                    <a:pt x="15" y="45"/>
                  </a:lnTo>
                  <a:lnTo>
                    <a:pt x="18" y="52"/>
                  </a:lnTo>
                  <a:lnTo>
                    <a:pt x="24" y="45"/>
                  </a:lnTo>
                  <a:lnTo>
                    <a:pt x="31" y="45"/>
                  </a:lnTo>
                  <a:lnTo>
                    <a:pt x="34" y="45"/>
                  </a:lnTo>
                  <a:lnTo>
                    <a:pt x="46" y="52"/>
                  </a:lnTo>
                  <a:lnTo>
                    <a:pt x="46" y="55"/>
                  </a:lnTo>
                  <a:lnTo>
                    <a:pt x="49" y="61"/>
                  </a:lnTo>
                  <a:lnTo>
                    <a:pt x="55" y="70"/>
                  </a:lnTo>
                  <a:lnTo>
                    <a:pt x="61" y="67"/>
                  </a:lnTo>
                  <a:lnTo>
                    <a:pt x="64" y="61"/>
                  </a:lnTo>
                  <a:lnTo>
                    <a:pt x="70" y="61"/>
                  </a:lnTo>
                  <a:lnTo>
                    <a:pt x="73" y="61"/>
                  </a:lnTo>
                  <a:lnTo>
                    <a:pt x="73" y="52"/>
                  </a:lnTo>
                  <a:lnTo>
                    <a:pt x="79" y="45"/>
                  </a:lnTo>
                  <a:lnTo>
                    <a:pt x="79" y="52"/>
                  </a:lnTo>
                  <a:lnTo>
                    <a:pt x="79" y="55"/>
                  </a:lnTo>
                  <a:lnTo>
                    <a:pt x="85" y="55"/>
                  </a:lnTo>
                  <a:lnTo>
                    <a:pt x="85" y="52"/>
                  </a:lnTo>
                  <a:lnTo>
                    <a:pt x="85" y="45"/>
                  </a:lnTo>
                  <a:lnTo>
                    <a:pt x="79" y="39"/>
                  </a:lnTo>
                  <a:lnTo>
                    <a:pt x="73" y="45"/>
                  </a:lnTo>
                  <a:lnTo>
                    <a:pt x="70" y="39"/>
                  </a:lnTo>
                  <a:lnTo>
                    <a:pt x="73" y="36"/>
                  </a:lnTo>
                  <a:lnTo>
                    <a:pt x="79" y="36"/>
                  </a:lnTo>
                  <a:lnTo>
                    <a:pt x="79" y="30"/>
                  </a:lnTo>
                  <a:lnTo>
                    <a:pt x="79" y="24"/>
                  </a:lnTo>
                  <a:lnTo>
                    <a:pt x="73" y="15"/>
                  </a:lnTo>
                  <a:lnTo>
                    <a:pt x="73" y="12"/>
                  </a:lnTo>
                  <a:lnTo>
                    <a:pt x="73" y="6"/>
                  </a:lnTo>
                  <a:lnTo>
                    <a:pt x="70" y="6"/>
                  </a:lnTo>
                  <a:lnTo>
                    <a:pt x="64" y="6"/>
                  </a:lnTo>
                  <a:lnTo>
                    <a:pt x="61" y="6"/>
                  </a:lnTo>
                  <a:lnTo>
                    <a:pt x="61" y="0"/>
                  </a:lnTo>
                  <a:lnTo>
                    <a:pt x="55" y="0"/>
                  </a:lnTo>
                  <a:lnTo>
                    <a:pt x="49" y="6"/>
                  </a:lnTo>
                  <a:lnTo>
                    <a:pt x="46" y="6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29" name="Freeform 61"/>
            <p:cNvSpPr>
              <a:spLocks/>
            </p:cNvSpPr>
            <p:nvPr/>
          </p:nvSpPr>
          <p:spPr bwMode="auto">
            <a:xfrm>
              <a:off x="974569" y="2633029"/>
              <a:ext cx="23813" cy="19050"/>
            </a:xfrm>
            <a:custGeom>
              <a:avLst/>
              <a:gdLst>
                <a:gd name="T0" fmla="*/ 9 w 15"/>
                <a:gd name="T1" fmla="*/ 12 h 12"/>
                <a:gd name="T2" fmla="*/ 3 w 15"/>
                <a:gd name="T3" fmla="*/ 12 h 12"/>
                <a:gd name="T4" fmla="*/ 0 w 15"/>
                <a:gd name="T5" fmla="*/ 12 h 12"/>
                <a:gd name="T6" fmla="*/ 0 w 15"/>
                <a:gd name="T7" fmla="*/ 0 h 12"/>
                <a:gd name="T8" fmla="*/ 3 w 15"/>
                <a:gd name="T9" fmla="*/ 0 h 12"/>
                <a:gd name="T10" fmla="*/ 9 w 15"/>
                <a:gd name="T11" fmla="*/ 0 h 12"/>
                <a:gd name="T12" fmla="*/ 15 w 15"/>
                <a:gd name="T13" fmla="*/ 6 h 12"/>
                <a:gd name="T14" fmla="*/ 9 w 1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2">
                  <a:moveTo>
                    <a:pt x="9" y="12"/>
                  </a:moveTo>
                  <a:lnTo>
                    <a:pt x="3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3" y="0"/>
                  </a:lnTo>
                  <a:lnTo>
                    <a:pt x="9" y="0"/>
                  </a:lnTo>
                  <a:lnTo>
                    <a:pt x="15" y="6"/>
                  </a:lnTo>
                  <a:lnTo>
                    <a:pt x="9" y="12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0" name="Freeform 62"/>
            <p:cNvSpPr>
              <a:spLocks/>
            </p:cNvSpPr>
            <p:nvPr/>
          </p:nvSpPr>
          <p:spPr bwMode="auto">
            <a:xfrm>
              <a:off x="974569" y="2633029"/>
              <a:ext cx="23813" cy="19050"/>
            </a:xfrm>
            <a:custGeom>
              <a:avLst/>
              <a:gdLst>
                <a:gd name="T0" fmla="*/ 9 w 15"/>
                <a:gd name="T1" fmla="*/ 12 h 12"/>
                <a:gd name="T2" fmla="*/ 3 w 15"/>
                <a:gd name="T3" fmla="*/ 12 h 12"/>
                <a:gd name="T4" fmla="*/ 0 w 15"/>
                <a:gd name="T5" fmla="*/ 12 h 12"/>
                <a:gd name="T6" fmla="*/ 0 w 15"/>
                <a:gd name="T7" fmla="*/ 0 h 12"/>
                <a:gd name="T8" fmla="*/ 3 w 15"/>
                <a:gd name="T9" fmla="*/ 0 h 12"/>
                <a:gd name="T10" fmla="*/ 9 w 15"/>
                <a:gd name="T11" fmla="*/ 0 h 12"/>
                <a:gd name="T12" fmla="*/ 15 w 15"/>
                <a:gd name="T13" fmla="*/ 6 h 12"/>
                <a:gd name="T14" fmla="*/ 9 w 1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2">
                  <a:moveTo>
                    <a:pt x="9" y="12"/>
                  </a:moveTo>
                  <a:lnTo>
                    <a:pt x="3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3" y="0"/>
                  </a:lnTo>
                  <a:lnTo>
                    <a:pt x="9" y="0"/>
                  </a:lnTo>
                  <a:lnTo>
                    <a:pt x="15" y="6"/>
                  </a:lnTo>
                  <a:lnTo>
                    <a:pt x="9" y="12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1" name="Freeform 63"/>
            <p:cNvSpPr>
              <a:spLocks/>
            </p:cNvSpPr>
            <p:nvPr/>
          </p:nvSpPr>
          <p:spPr bwMode="auto">
            <a:xfrm>
              <a:off x="1057119" y="2904491"/>
              <a:ext cx="23813" cy="9525"/>
            </a:xfrm>
            <a:custGeom>
              <a:avLst/>
              <a:gdLst>
                <a:gd name="T0" fmla="*/ 0 w 15"/>
                <a:gd name="T1" fmla="*/ 0 h 6"/>
                <a:gd name="T2" fmla="*/ 9 w 15"/>
                <a:gd name="T3" fmla="*/ 0 h 6"/>
                <a:gd name="T4" fmla="*/ 15 w 15"/>
                <a:gd name="T5" fmla="*/ 0 h 6"/>
                <a:gd name="T6" fmla="*/ 15 w 15"/>
                <a:gd name="T7" fmla="*/ 6 h 6"/>
                <a:gd name="T8" fmla="*/ 9 w 15"/>
                <a:gd name="T9" fmla="*/ 6 h 6"/>
                <a:gd name="T10" fmla="*/ 6 w 15"/>
                <a:gd name="T11" fmla="*/ 6 h 6"/>
                <a:gd name="T12" fmla="*/ 0 w 15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lnTo>
                    <a:pt x="9" y="0"/>
                  </a:lnTo>
                  <a:lnTo>
                    <a:pt x="15" y="0"/>
                  </a:lnTo>
                  <a:lnTo>
                    <a:pt x="15" y="6"/>
                  </a:lnTo>
                  <a:lnTo>
                    <a:pt x="9" y="6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2" name="Freeform 64"/>
            <p:cNvSpPr>
              <a:spLocks/>
            </p:cNvSpPr>
            <p:nvPr/>
          </p:nvSpPr>
          <p:spPr bwMode="auto">
            <a:xfrm>
              <a:off x="1057119" y="2904491"/>
              <a:ext cx="23813" cy="9525"/>
            </a:xfrm>
            <a:custGeom>
              <a:avLst/>
              <a:gdLst>
                <a:gd name="T0" fmla="*/ 0 w 15"/>
                <a:gd name="T1" fmla="*/ 0 h 6"/>
                <a:gd name="T2" fmla="*/ 9 w 15"/>
                <a:gd name="T3" fmla="*/ 0 h 6"/>
                <a:gd name="T4" fmla="*/ 15 w 15"/>
                <a:gd name="T5" fmla="*/ 0 h 6"/>
                <a:gd name="T6" fmla="*/ 15 w 15"/>
                <a:gd name="T7" fmla="*/ 6 h 6"/>
                <a:gd name="T8" fmla="*/ 9 w 15"/>
                <a:gd name="T9" fmla="*/ 6 h 6"/>
                <a:gd name="T10" fmla="*/ 6 w 15"/>
                <a:gd name="T11" fmla="*/ 6 h 6"/>
                <a:gd name="T12" fmla="*/ 0 w 15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lnTo>
                    <a:pt x="9" y="0"/>
                  </a:lnTo>
                  <a:lnTo>
                    <a:pt x="15" y="0"/>
                  </a:lnTo>
                  <a:lnTo>
                    <a:pt x="15" y="6"/>
                  </a:lnTo>
                  <a:lnTo>
                    <a:pt x="9" y="6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3" name="Freeform 65"/>
            <p:cNvSpPr>
              <a:spLocks/>
            </p:cNvSpPr>
            <p:nvPr/>
          </p:nvSpPr>
          <p:spPr bwMode="auto">
            <a:xfrm>
              <a:off x="1201582" y="2180591"/>
              <a:ext cx="19050" cy="25400"/>
            </a:xfrm>
            <a:custGeom>
              <a:avLst/>
              <a:gdLst>
                <a:gd name="T0" fmla="*/ 12 w 12"/>
                <a:gd name="T1" fmla="*/ 16 h 16"/>
                <a:gd name="T2" fmla="*/ 6 w 12"/>
                <a:gd name="T3" fmla="*/ 10 h 16"/>
                <a:gd name="T4" fmla="*/ 0 w 12"/>
                <a:gd name="T5" fmla="*/ 7 h 16"/>
                <a:gd name="T6" fmla="*/ 6 w 12"/>
                <a:gd name="T7" fmla="*/ 7 h 16"/>
                <a:gd name="T8" fmla="*/ 12 w 12"/>
                <a:gd name="T9" fmla="*/ 0 h 16"/>
                <a:gd name="T10" fmla="*/ 12 w 12"/>
                <a:gd name="T11" fmla="*/ 7 h 16"/>
                <a:gd name="T12" fmla="*/ 12 w 12"/>
                <a:gd name="T13" fmla="*/ 10 h 16"/>
                <a:gd name="T14" fmla="*/ 12 w 1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6">
                  <a:moveTo>
                    <a:pt x="12" y="16"/>
                  </a:moveTo>
                  <a:lnTo>
                    <a:pt x="6" y="10"/>
                  </a:lnTo>
                  <a:lnTo>
                    <a:pt x="0" y="7"/>
                  </a:lnTo>
                  <a:lnTo>
                    <a:pt x="6" y="7"/>
                  </a:lnTo>
                  <a:lnTo>
                    <a:pt x="12" y="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6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4" name="Freeform 66"/>
            <p:cNvSpPr>
              <a:spLocks/>
            </p:cNvSpPr>
            <p:nvPr/>
          </p:nvSpPr>
          <p:spPr bwMode="auto">
            <a:xfrm>
              <a:off x="1201582" y="2180591"/>
              <a:ext cx="19050" cy="25400"/>
            </a:xfrm>
            <a:custGeom>
              <a:avLst/>
              <a:gdLst>
                <a:gd name="T0" fmla="*/ 12 w 12"/>
                <a:gd name="T1" fmla="*/ 16 h 16"/>
                <a:gd name="T2" fmla="*/ 6 w 12"/>
                <a:gd name="T3" fmla="*/ 10 h 16"/>
                <a:gd name="T4" fmla="*/ 0 w 12"/>
                <a:gd name="T5" fmla="*/ 7 h 16"/>
                <a:gd name="T6" fmla="*/ 6 w 12"/>
                <a:gd name="T7" fmla="*/ 7 h 16"/>
                <a:gd name="T8" fmla="*/ 12 w 12"/>
                <a:gd name="T9" fmla="*/ 0 h 16"/>
                <a:gd name="T10" fmla="*/ 12 w 12"/>
                <a:gd name="T11" fmla="*/ 7 h 16"/>
                <a:gd name="T12" fmla="*/ 12 w 12"/>
                <a:gd name="T13" fmla="*/ 10 h 16"/>
                <a:gd name="T14" fmla="*/ 12 w 12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6">
                  <a:moveTo>
                    <a:pt x="12" y="16"/>
                  </a:moveTo>
                  <a:lnTo>
                    <a:pt x="6" y="10"/>
                  </a:lnTo>
                  <a:lnTo>
                    <a:pt x="0" y="7"/>
                  </a:lnTo>
                  <a:lnTo>
                    <a:pt x="6" y="7"/>
                  </a:lnTo>
                  <a:lnTo>
                    <a:pt x="12" y="0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6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7" name="Freeform 69"/>
            <p:cNvSpPr>
              <a:spLocks/>
            </p:cNvSpPr>
            <p:nvPr/>
          </p:nvSpPr>
          <p:spPr bwMode="auto">
            <a:xfrm>
              <a:off x="1003144" y="2191704"/>
              <a:ext cx="58738" cy="52388"/>
            </a:xfrm>
            <a:custGeom>
              <a:avLst/>
              <a:gdLst>
                <a:gd name="T0" fmla="*/ 0 w 37"/>
                <a:gd name="T1" fmla="*/ 33 h 33"/>
                <a:gd name="T2" fmla="*/ 6 w 37"/>
                <a:gd name="T3" fmla="*/ 24 h 33"/>
                <a:gd name="T4" fmla="*/ 12 w 37"/>
                <a:gd name="T5" fmla="*/ 18 h 33"/>
                <a:gd name="T6" fmla="*/ 15 w 37"/>
                <a:gd name="T7" fmla="*/ 24 h 33"/>
                <a:gd name="T8" fmla="*/ 15 w 37"/>
                <a:gd name="T9" fmla="*/ 30 h 33"/>
                <a:gd name="T10" fmla="*/ 21 w 37"/>
                <a:gd name="T11" fmla="*/ 24 h 33"/>
                <a:gd name="T12" fmla="*/ 21 w 37"/>
                <a:gd name="T13" fmla="*/ 18 h 33"/>
                <a:gd name="T14" fmla="*/ 27 w 37"/>
                <a:gd name="T15" fmla="*/ 12 h 33"/>
                <a:gd name="T16" fmla="*/ 30 w 37"/>
                <a:gd name="T17" fmla="*/ 12 h 33"/>
                <a:gd name="T18" fmla="*/ 30 w 37"/>
                <a:gd name="T19" fmla="*/ 9 h 33"/>
                <a:gd name="T20" fmla="*/ 37 w 37"/>
                <a:gd name="T21" fmla="*/ 3 h 33"/>
                <a:gd name="T22" fmla="*/ 37 w 37"/>
                <a:gd name="T23" fmla="*/ 0 h 33"/>
                <a:gd name="T24" fmla="*/ 30 w 37"/>
                <a:gd name="T25" fmla="*/ 3 h 33"/>
                <a:gd name="T26" fmla="*/ 27 w 37"/>
                <a:gd name="T27" fmla="*/ 3 h 33"/>
                <a:gd name="T28" fmla="*/ 15 w 37"/>
                <a:gd name="T29" fmla="*/ 3 h 33"/>
                <a:gd name="T30" fmla="*/ 15 w 37"/>
                <a:gd name="T31" fmla="*/ 12 h 33"/>
                <a:gd name="T32" fmla="*/ 12 w 37"/>
                <a:gd name="T33" fmla="*/ 9 h 33"/>
                <a:gd name="T34" fmla="*/ 12 w 37"/>
                <a:gd name="T35" fmla="*/ 3 h 33"/>
                <a:gd name="T36" fmla="*/ 6 w 37"/>
                <a:gd name="T37" fmla="*/ 9 h 33"/>
                <a:gd name="T38" fmla="*/ 6 w 37"/>
                <a:gd name="T39" fmla="*/ 12 h 33"/>
                <a:gd name="T40" fmla="*/ 0 w 37"/>
                <a:gd name="T41" fmla="*/ 24 h 33"/>
                <a:gd name="T42" fmla="*/ 0 w 37"/>
                <a:gd name="T43" fmla="*/ 30 h 33"/>
                <a:gd name="T44" fmla="*/ 0 w 37"/>
                <a:gd name="T4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33">
                  <a:moveTo>
                    <a:pt x="0" y="33"/>
                  </a:moveTo>
                  <a:lnTo>
                    <a:pt x="6" y="24"/>
                  </a:lnTo>
                  <a:lnTo>
                    <a:pt x="12" y="18"/>
                  </a:lnTo>
                  <a:lnTo>
                    <a:pt x="15" y="24"/>
                  </a:lnTo>
                  <a:lnTo>
                    <a:pt x="15" y="30"/>
                  </a:lnTo>
                  <a:lnTo>
                    <a:pt x="21" y="24"/>
                  </a:lnTo>
                  <a:lnTo>
                    <a:pt x="21" y="18"/>
                  </a:lnTo>
                  <a:lnTo>
                    <a:pt x="27" y="12"/>
                  </a:lnTo>
                  <a:lnTo>
                    <a:pt x="30" y="12"/>
                  </a:lnTo>
                  <a:lnTo>
                    <a:pt x="30" y="9"/>
                  </a:lnTo>
                  <a:lnTo>
                    <a:pt x="37" y="3"/>
                  </a:lnTo>
                  <a:lnTo>
                    <a:pt x="37" y="0"/>
                  </a:lnTo>
                  <a:lnTo>
                    <a:pt x="30" y="3"/>
                  </a:lnTo>
                  <a:lnTo>
                    <a:pt x="27" y="3"/>
                  </a:lnTo>
                  <a:lnTo>
                    <a:pt x="15" y="3"/>
                  </a:lnTo>
                  <a:lnTo>
                    <a:pt x="15" y="12"/>
                  </a:lnTo>
                  <a:lnTo>
                    <a:pt x="12" y="9"/>
                  </a:lnTo>
                  <a:lnTo>
                    <a:pt x="12" y="3"/>
                  </a:lnTo>
                  <a:lnTo>
                    <a:pt x="6" y="9"/>
                  </a:lnTo>
                  <a:lnTo>
                    <a:pt x="6" y="12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8" name="Freeform 70"/>
            <p:cNvSpPr>
              <a:spLocks/>
            </p:cNvSpPr>
            <p:nvPr/>
          </p:nvSpPr>
          <p:spPr bwMode="auto">
            <a:xfrm>
              <a:off x="1003144" y="2191704"/>
              <a:ext cx="58738" cy="52388"/>
            </a:xfrm>
            <a:custGeom>
              <a:avLst/>
              <a:gdLst>
                <a:gd name="T0" fmla="*/ 0 w 37"/>
                <a:gd name="T1" fmla="*/ 33 h 33"/>
                <a:gd name="T2" fmla="*/ 6 w 37"/>
                <a:gd name="T3" fmla="*/ 24 h 33"/>
                <a:gd name="T4" fmla="*/ 12 w 37"/>
                <a:gd name="T5" fmla="*/ 18 h 33"/>
                <a:gd name="T6" fmla="*/ 15 w 37"/>
                <a:gd name="T7" fmla="*/ 24 h 33"/>
                <a:gd name="T8" fmla="*/ 15 w 37"/>
                <a:gd name="T9" fmla="*/ 30 h 33"/>
                <a:gd name="T10" fmla="*/ 21 w 37"/>
                <a:gd name="T11" fmla="*/ 24 h 33"/>
                <a:gd name="T12" fmla="*/ 21 w 37"/>
                <a:gd name="T13" fmla="*/ 18 h 33"/>
                <a:gd name="T14" fmla="*/ 27 w 37"/>
                <a:gd name="T15" fmla="*/ 12 h 33"/>
                <a:gd name="T16" fmla="*/ 30 w 37"/>
                <a:gd name="T17" fmla="*/ 12 h 33"/>
                <a:gd name="T18" fmla="*/ 30 w 37"/>
                <a:gd name="T19" fmla="*/ 9 h 33"/>
                <a:gd name="T20" fmla="*/ 37 w 37"/>
                <a:gd name="T21" fmla="*/ 3 h 33"/>
                <a:gd name="T22" fmla="*/ 37 w 37"/>
                <a:gd name="T23" fmla="*/ 0 h 33"/>
                <a:gd name="T24" fmla="*/ 30 w 37"/>
                <a:gd name="T25" fmla="*/ 3 h 33"/>
                <a:gd name="T26" fmla="*/ 27 w 37"/>
                <a:gd name="T27" fmla="*/ 3 h 33"/>
                <a:gd name="T28" fmla="*/ 15 w 37"/>
                <a:gd name="T29" fmla="*/ 3 h 33"/>
                <a:gd name="T30" fmla="*/ 15 w 37"/>
                <a:gd name="T31" fmla="*/ 12 h 33"/>
                <a:gd name="T32" fmla="*/ 12 w 37"/>
                <a:gd name="T33" fmla="*/ 9 h 33"/>
                <a:gd name="T34" fmla="*/ 12 w 37"/>
                <a:gd name="T35" fmla="*/ 3 h 33"/>
                <a:gd name="T36" fmla="*/ 6 w 37"/>
                <a:gd name="T37" fmla="*/ 9 h 33"/>
                <a:gd name="T38" fmla="*/ 6 w 37"/>
                <a:gd name="T39" fmla="*/ 12 h 33"/>
                <a:gd name="T40" fmla="*/ 0 w 37"/>
                <a:gd name="T41" fmla="*/ 24 h 33"/>
                <a:gd name="T42" fmla="*/ 0 w 37"/>
                <a:gd name="T43" fmla="*/ 30 h 33"/>
                <a:gd name="T44" fmla="*/ 0 w 37"/>
                <a:gd name="T4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" h="33">
                  <a:moveTo>
                    <a:pt x="0" y="33"/>
                  </a:moveTo>
                  <a:lnTo>
                    <a:pt x="6" y="24"/>
                  </a:lnTo>
                  <a:lnTo>
                    <a:pt x="12" y="18"/>
                  </a:lnTo>
                  <a:lnTo>
                    <a:pt x="15" y="24"/>
                  </a:lnTo>
                  <a:lnTo>
                    <a:pt x="15" y="30"/>
                  </a:lnTo>
                  <a:lnTo>
                    <a:pt x="21" y="24"/>
                  </a:lnTo>
                  <a:lnTo>
                    <a:pt x="21" y="18"/>
                  </a:lnTo>
                  <a:lnTo>
                    <a:pt x="27" y="12"/>
                  </a:lnTo>
                  <a:lnTo>
                    <a:pt x="30" y="12"/>
                  </a:lnTo>
                  <a:lnTo>
                    <a:pt x="30" y="9"/>
                  </a:lnTo>
                  <a:lnTo>
                    <a:pt x="37" y="3"/>
                  </a:lnTo>
                  <a:lnTo>
                    <a:pt x="37" y="0"/>
                  </a:lnTo>
                  <a:lnTo>
                    <a:pt x="30" y="3"/>
                  </a:lnTo>
                  <a:lnTo>
                    <a:pt x="27" y="3"/>
                  </a:lnTo>
                  <a:lnTo>
                    <a:pt x="15" y="3"/>
                  </a:lnTo>
                  <a:lnTo>
                    <a:pt x="15" y="12"/>
                  </a:lnTo>
                  <a:lnTo>
                    <a:pt x="12" y="9"/>
                  </a:lnTo>
                  <a:lnTo>
                    <a:pt x="12" y="3"/>
                  </a:lnTo>
                  <a:lnTo>
                    <a:pt x="6" y="9"/>
                  </a:lnTo>
                  <a:lnTo>
                    <a:pt x="6" y="12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39" name="Freeform 71"/>
            <p:cNvSpPr>
              <a:spLocks/>
            </p:cNvSpPr>
            <p:nvPr/>
          </p:nvSpPr>
          <p:spPr bwMode="auto">
            <a:xfrm>
              <a:off x="998382" y="2555241"/>
              <a:ext cx="23813" cy="23813"/>
            </a:xfrm>
            <a:custGeom>
              <a:avLst/>
              <a:gdLst>
                <a:gd name="T0" fmla="*/ 0 w 15"/>
                <a:gd name="T1" fmla="*/ 9 h 15"/>
                <a:gd name="T2" fmla="*/ 3 w 15"/>
                <a:gd name="T3" fmla="*/ 6 h 15"/>
                <a:gd name="T4" fmla="*/ 9 w 15"/>
                <a:gd name="T5" fmla="*/ 0 h 15"/>
                <a:gd name="T6" fmla="*/ 15 w 15"/>
                <a:gd name="T7" fmla="*/ 6 h 15"/>
                <a:gd name="T8" fmla="*/ 15 w 15"/>
                <a:gd name="T9" fmla="*/ 9 h 15"/>
                <a:gd name="T10" fmla="*/ 3 w 15"/>
                <a:gd name="T11" fmla="*/ 15 h 15"/>
                <a:gd name="T12" fmla="*/ 0 w 15"/>
                <a:gd name="T1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0" y="9"/>
                  </a:moveTo>
                  <a:lnTo>
                    <a:pt x="3" y="6"/>
                  </a:lnTo>
                  <a:lnTo>
                    <a:pt x="9" y="0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3" y="15"/>
                  </a:lnTo>
                  <a:lnTo>
                    <a:pt x="0" y="9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0" name="Freeform 72"/>
            <p:cNvSpPr>
              <a:spLocks/>
            </p:cNvSpPr>
            <p:nvPr/>
          </p:nvSpPr>
          <p:spPr bwMode="auto">
            <a:xfrm>
              <a:off x="998382" y="2555241"/>
              <a:ext cx="23813" cy="23813"/>
            </a:xfrm>
            <a:custGeom>
              <a:avLst/>
              <a:gdLst>
                <a:gd name="T0" fmla="*/ 0 w 15"/>
                <a:gd name="T1" fmla="*/ 9 h 15"/>
                <a:gd name="T2" fmla="*/ 3 w 15"/>
                <a:gd name="T3" fmla="*/ 6 h 15"/>
                <a:gd name="T4" fmla="*/ 9 w 15"/>
                <a:gd name="T5" fmla="*/ 0 h 15"/>
                <a:gd name="T6" fmla="*/ 15 w 15"/>
                <a:gd name="T7" fmla="*/ 6 h 15"/>
                <a:gd name="T8" fmla="*/ 15 w 15"/>
                <a:gd name="T9" fmla="*/ 9 h 15"/>
                <a:gd name="T10" fmla="*/ 3 w 15"/>
                <a:gd name="T11" fmla="*/ 15 h 15"/>
                <a:gd name="T12" fmla="*/ 0 w 15"/>
                <a:gd name="T13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0" y="9"/>
                  </a:moveTo>
                  <a:lnTo>
                    <a:pt x="3" y="6"/>
                  </a:lnTo>
                  <a:lnTo>
                    <a:pt x="9" y="0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3" y="15"/>
                  </a:lnTo>
                  <a:lnTo>
                    <a:pt x="0" y="9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1" name="Freeform 73"/>
            <p:cNvSpPr>
              <a:spLocks/>
            </p:cNvSpPr>
            <p:nvPr/>
          </p:nvSpPr>
          <p:spPr bwMode="auto">
            <a:xfrm>
              <a:off x="1012669" y="2263141"/>
              <a:ext cx="33338" cy="44450"/>
            </a:xfrm>
            <a:custGeom>
              <a:avLst/>
              <a:gdLst>
                <a:gd name="T0" fmla="*/ 15 w 21"/>
                <a:gd name="T1" fmla="*/ 19 h 28"/>
                <a:gd name="T2" fmla="*/ 15 w 21"/>
                <a:gd name="T3" fmla="*/ 16 h 28"/>
                <a:gd name="T4" fmla="*/ 15 w 21"/>
                <a:gd name="T5" fmla="*/ 10 h 28"/>
                <a:gd name="T6" fmla="*/ 21 w 21"/>
                <a:gd name="T7" fmla="*/ 3 h 28"/>
                <a:gd name="T8" fmla="*/ 21 w 21"/>
                <a:gd name="T9" fmla="*/ 0 h 28"/>
                <a:gd name="T10" fmla="*/ 15 w 21"/>
                <a:gd name="T11" fmla="*/ 3 h 28"/>
                <a:gd name="T12" fmla="*/ 9 w 21"/>
                <a:gd name="T13" fmla="*/ 10 h 28"/>
                <a:gd name="T14" fmla="*/ 9 w 21"/>
                <a:gd name="T15" fmla="*/ 3 h 28"/>
                <a:gd name="T16" fmla="*/ 9 w 21"/>
                <a:gd name="T17" fmla="*/ 0 h 28"/>
                <a:gd name="T18" fmla="*/ 0 w 21"/>
                <a:gd name="T19" fmla="*/ 3 h 28"/>
                <a:gd name="T20" fmla="*/ 0 w 21"/>
                <a:gd name="T21" fmla="*/ 10 h 28"/>
                <a:gd name="T22" fmla="*/ 0 w 21"/>
                <a:gd name="T23" fmla="*/ 16 h 28"/>
                <a:gd name="T24" fmla="*/ 9 w 21"/>
                <a:gd name="T25" fmla="*/ 10 h 28"/>
                <a:gd name="T26" fmla="*/ 6 w 21"/>
                <a:gd name="T27" fmla="*/ 19 h 28"/>
                <a:gd name="T28" fmla="*/ 9 w 21"/>
                <a:gd name="T29" fmla="*/ 25 h 28"/>
                <a:gd name="T30" fmla="*/ 9 w 21"/>
                <a:gd name="T31" fmla="*/ 28 h 28"/>
                <a:gd name="T32" fmla="*/ 15 w 21"/>
                <a:gd name="T33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28">
                  <a:moveTo>
                    <a:pt x="15" y="19"/>
                  </a:moveTo>
                  <a:lnTo>
                    <a:pt x="15" y="16"/>
                  </a:lnTo>
                  <a:lnTo>
                    <a:pt x="15" y="10"/>
                  </a:lnTo>
                  <a:lnTo>
                    <a:pt x="21" y="3"/>
                  </a:lnTo>
                  <a:lnTo>
                    <a:pt x="21" y="0"/>
                  </a:lnTo>
                  <a:lnTo>
                    <a:pt x="15" y="3"/>
                  </a:lnTo>
                  <a:lnTo>
                    <a:pt x="9" y="10"/>
                  </a:lnTo>
                  <a:lnTo>
                    <a:pt x="9" y="3"/>
                  </a:lnTo>
                  <a:lnTo>
                    <a:pt x="9" y="0"/>
                  </a:lnTo>
                  <a:lnTo>
                    <a:pt x="0" y="3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9" y="10"/>
                  </a:lnTo>
                  <a:lnTo>
                    <a:pt x="6" y="19"/>
                  </a:lnTo>
                  <a:lnTo>
                    <a:pt x="9" y="25"/>
                  </a:lnTo>
                  <a:lnTo>
                    <a:pt x="9" y="28"/>
                  </a:lnTo>
                  <a:lnTo>
                    <a:pt x="15" y="19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2" name="Freeform 74"/>
            <p:cNvSpPr>
              <a:spLocks/>
            </p:cNvSpPr>
            <p:nvPr/>
          </p:nvSpPr>
          <p:spPr bwMode="auto">
            <a:xfrm>
              <a:off x="1012669" y="2263141"/>
              <a:ext cx="33338" cy="44450"/>
            </a:xfrm>
            <a:custGeom>
              <a:avLst/>
              <a:gdLst>
                <a:gd name="T0" fmla="*/ 15 w 21"/>
                <a:gd name="T1" fmla="*/ 19 h 28"/>
                <a:gd name="T2" fmla="*/ 15 w 21"/>
                <a:gd name="T3" fmla="*/ 16 h 28"/>
                <a:gd name="T4" fmla="*/ 15 w 21"/>
                <a:gd name="T5" fmla="*/ 10 h 28"/>
                <a:gd name="T6" fmla="*/ 21 w 21"/>
                <a:gd name="T7" fmla="*/ 3 h 28"/>
                <a:gd name="T8" fmla="*/ 21 w 21"/>
                <a:gd name="T9" fmla="*/ 0 h 28"/>
                <a:gd name="T10" fmla="*/ 15 w 21"/>
                <a:gd name="T11" fmla="*/ 3 h 28"/>
                <a:gd name="T12" fmla="*/ 9 w 21"/>
                <a:gd name="T13" fmla="*/ 10 h 28"/>
                <a:gd name="T14" fmla="*/ 9 w 21"/>
                <a:gd name="T15" fmla="*/ 3 h 28"/>
                <a:gd name="T16" fmla="*/ 9 w 21"/>
                <a:gd name="T17" fmla="*/ 0 h 28"/>
                <a:gd name="T18" fmla="*/ 0 w 21"/>
                <a:gd name="T19" fmla="*/ 3 h 28"/>
                <a:gd name="T20" fmla="*/ 0 w 21"/>
                <a:gd name="T21" fmla="*/ 10 h 28"/>
                <a:gd name="T22" fmla="*/ 0 w 21"/>
                <a:gd name="T23" fmla="*/ 16 h 28"/>
                <a:gd name="T24" fmla="*/ 9 w 21"/>
                <a:gd name="T25" fmla="*/ 10 h 28"/>
                <a:gd name="T26" fmla="*/ 6 w 21"/>
                <a:gd name="T27" fmla="*/ 19 h 28"/>
                <a:gd name="T28" fmla="*/ 9 w 21"/>
                <a:gd name="T29" fmla="*/ 25 h 28"/>
                <a:gd name="T30" fmla="*/ 9 w 21"/>
                <a:gd name="T31" fmla="*/ 28 h 28"/>
                <a:gd name="T32" fmla="*/ 15 w 21"/>
                <a:gd name="T33" fmla="*/ 1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28">
                  <a:moveTo>
                    <a:pt x="15" y="19"/>
                  </a:moveTo>
                  <a:lnTo>
                    <a:pt x="15" y="16"/>
                  </a:lnTo>
                  <a:lnTo>
                    <a:pt x="15" y="10"/>
                  </a:lnTo>
                  <a:lnTo>
                    <a:pt x="21" y="3"/>
                  </a:lnTo>
                  <a:lnTo>
                    <a:pt x="21" y="0"/>
                  </a:lnTo>
                  <a:lnTo>
                    <a:pt x="15" y="3"/>
                  </a:lnTo>
                  <a:lnTo>
                    <a:pt x="9" y="10"/>
                  </a:lnTo>
                  <a:lnTo>
                    <a:pt x="9" y="3"/>
                  </a:lnTo>
                  <a:lnTo>
                    <a:pt x="9" y="0"/>
                  </a:lnTo>
                  <a:lnTo>
                    <a:pt x="0" y="3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9" y="10"/>
                  </a:lnTo>
                  <a:lnTo>
                    <a:pt x="6" y="19"/>
                  </a:lnTo>
                  <a:lnTo>
                    <a:pt x="9" y="25"/>
                  </a:lnTo>
                  <a:lnTo>
                    <a:pt x="9" y="28"/>
                  </a:lnTo>
                  <a:lnTo>
                    <a:pt x="15" y="19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3" name="Freeform 75"/>
            <p:cNvSpPr>
              <a:spLocks/>
            </p:cNvSpPr>
            <p:nvPr/>
          </p:nvSpPr>
          <p:spPr bwMode="auto">
            <a:xfrm>
              <a:off x="1003144" y="2350454"/>
              <a:ext cx="19050" cy="25400"/>
            </a:xfrm>
            <a:custGeom>
              <a:avLst/>
              <a:gdLst>
                <a:gd name="T0" fmla="*/ 6 w 12"/>
                <a:gd name="T1" fmla="*/ 16 h 16"/>
                <a:gd name="T2" fmla="*/ 6 w 12"/>
                <a:gd name="T3" fmla="*/ 10 h 16"/>
                <a:gd name="T4" fmla="*/ 0 w 12"/>
                <a:gd name="T5" fmla="*/ 10 h 16"/>
                <a:gd name="T6" fmla="*/ 6 w 12"/>
                <a:gd name="T7" fmla="*/ 4 h 16"/>
                <a:gd name="T8" fmla="*/ 6 w 12"/>
                <a:gd name="T9" fmla="*/ 0 h 16"/>
                <a:gd name="T10" fmla="*/ 0 w 12"/>
                <a:gd name="T11" fmla="*/ 0 h 16"/>
                <a:gd name="T12" fmla="*/ 12 w 12"/>
                <a:gd name="T13" fmla="*/ 4 h 16"/>
                <a:gd name="T14" fmla="*/ 12 w 12"/>
                <a:gd name="T15" fmla="*/ 10 h 16"/>
                <a:gd name="T16" fmla="*/ 6 w 12"/>
                <a:gd name="T17" fmla="*/ 10 h 16"/>
                <a:gd name="T18" fmla="*/ 6 w 12"/>
                <a:gd name="T1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6">
                  <a:moveTo>
                    <a:pt x="6" y="16"/>
                  </a:moveTo>
                  <a:lnTo>
                    <a:pt x="6" y="10"/>
                  </a:lnTo>
                  <a:lnTo>
                    <a:pt x="0" y="10"/>
                  </a:lnTo>
                  <a:lnTo>
                    <a:pt x="6" y="4"/>
                  </a:lnTo>
                  <a:lnTo>
                    <a:pt x="6" y="0"/>
                  </a:lnTo>
                  <a:lnTo>
                    <a:pt x="0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6" y="10"/>
                  </a:lnTo>
                  <a:lnTo>
                    <a:pt x="6" y="16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4" name="Freeform 76"/>
            <p:cNvSpPr>
              <a:spLocks/>
            </p:cNvSpPr>
            <p:nvPr/>
          </p:nvSpPr>
          <p:spPr bwMode="auto">
            <a:xfrm>
              <a:off x="1003144" y="2350454"/>
              <a:ext cx="19050" cy="25400"/>
            </a:xfrm>
            <a:custGeom>
              <a:avLst/>
              <a:gdLst>
                <a:gd name="T0" fmla="*/ 6 w 12"/>
                <a:gd name="T1" fmla="*/ 16 h 16"/>
                <a:gd name="T2" fmla="*/ 6 w 12"/>
                <a:gd name="T3" fmla="*/ 10 h 16"/>
                <a:gd name="T4" fmla="*/ 0 w 12"/>
                <a:gd name="T5" fmla="*/ 10 h 16"/>
                <a:gd name="T6" fmla="*/ 6 w 12"/>
                <a:gd name="T7" fmla="*/ 4 h 16"/>
                <a:gd name="T8" fmla="*/ 6 w 12"/>
                <a:gd name="T9" fmla="*/ 0 h 16"/>
                <a:gd name="T10" fmla="*/ 0 w 12"/>
                <a:gd name="T11" fmla="*/ 0 h 16"/>
                <a:gd name="T12" fmla="*/ 12 w 12"/>
                <a:gd name="T13" fmla="*/ 4 h 16"/>
                <a:gd name="T14" fmla="*/ 12 w 12"/>
                <a:gd name="T15" fmla="*/ 10 h 16"/>
                <a:gd name="T16" fmla="*/ 6 w 12"/>
                <a:gd name="T17" fmla="*/ 10 h 16"/>
                <a:gd name="T18" fmla="*/ 6 w 12"/>
                <a:gd name="T1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6">
                  <a:moveTo>
                    <a:pt x="6" y="16"/>
                  </a:moveTo>
                  <a:lnTo>
                    <a:pt x="6" y="10"/>
                  </a:lnTo>
                  <a:lnTo>
                    <a:pt x="0" y="10"/>
                  </a:lnTo>
                  <a:lnTo>
                    <a:pt x="6" y="4"/>
                  </a:lnTo>
                  <a:lnTo>
                    <a:pt x="6" y="0"/>
                  </a:lnTo>
                  <a:lnTo>
                    <a:pt x="0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6" y="10"/>
                  </a:lnTo>
                  <a:lnTo>
                    <a:pt x="6" y="16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5" name="Freeform 77"/>
            <p:cNvSpPr>
              <a:spLocks/>
            </p:cNvSpPr>
            <p:nvPr/>
          </p:nvSpPr>
          <p:spPr bwMode="auto">
            <a:xfrm>
              <a:off x="818994" y="2477454"/>
              <a:ext cx="465138" cy="446088"/>
            </a:xfrm>
            <a:custGeom>
              <a:avLst/>
              <a:gdLst>
                <a:gd name="T0" fmla="*/ 24 w 293"/>
                <a:gd name="T1" fmla="*/ 241 h 281"/>
                <a:gd name="T2" fmla="*/ 55 w 293"/>
                <a:gd name="T3" fmla="*/ 220 h 281"/>
                <a:gd name="T4" fmla="*/ 67 w 293"/>
                <a:gd name="T5" fmla="*/ 217 h 281"/>
                <a:gd name="T6" fmla="*/ 79 w 293"/>
                <a:gd name="T7" fmla="*/ 220 h 281"/>
                <a:gd name="T8" fmla="*/ 101 w 293"/>
                <a:gd name="T9" fmla="*/ 226 h 281"/>
                <a:gd name="T10" fmla="*/ 122 w 293"/>
                <a:gd name="T11" fmla="*/ 217 h 281"/>
                <a:gd name="T12" fmla="*/ 140 w 293"/>
                <a:gd name="T13" fmla="*/ 205 h 281"/>
                <a:gd name="T14" fmla="*/ 131 w 293"/>
                <a:gd name="T15" fmla="*/ 202 h 281"/>
                <a:gd name="T16" fmla="*/ 125 w 293"/>
                <a:gd name="T17" fmla="*/ 180 h 281"/>
                <a:gd name="T18" fmla="*/ 137 w 293"/>
                <a:gd name="T19" fmla="*/ 165 h 281"/>
                <a:gd name="T20" fmla="*/ 146 w 293"/>
                <a:gd name="T21" fmla="*/ 147 h 281"/>
                <a:gd name="T22" fmla="*/ 146 w 293"/>
                <a:gd name="T23" fmla="*/ 125 h 281"/>
                <a:gd name="T24" fmla="*/ 162 w 293"/>
                <a:gd name="T25" fmla="*/ 122 h 281"/>
                <a:gd name="T26" fmla="*/ 150 w 293"/>
                <a:gd name="T27" fmla="*/ 110 h 281"/>
                <a:gd name="T28" fmla="*/ 162 w 293"/>
                <a:gd name="T29" fmla="*/ 95 h 281"/>
                <a:gd name="T30" fmla="*/ 177 w 293"/>
                <a:gd name="T31" fmla="*/ 86 h 281"/>
                <a:gd name="T32" fmla="*/ 156 w 293"/>
                <a:gd name="T33" fmla="*/ 79 h 281"/>
                <a:gd name="T34" fmla="*/ 156 w 293"/>
                <a:gd name="T35" fmla="*/ 61 h 281"/>
                <a:gd name="T36" fmla="*/ 165 w 293"/>
                <a:gd name="T37" fmla="*/ 37 h 281"/>
                <a:gd name="T38" fmla="*/ 180 w 293"/>
                <a:gd name="T39" fmla="*/ 31 h 281"/>
                <a:gd name="T40" fmla="*/ 195 w 293"/>
                <a:gd name="T41" fmla="*/ 27 h 281"/>
                <a:gd name="T42" fmla="*/ 205 w 293"/>
                <a:gd name="T43" fmla="*/ 15 h 281"/>
                <a:gd name="T44" fmla="*/ 217 w 293"/>
                <a:gd name="T45" fmla="*/ 12 h 281"/>
                <a:gd name="T46" fmla="*/ 235 w 293"/>
                <a:gd name="T47" fmla="*/ 15 h 281"/>
                <a:gd name="T48" fmla="*/ 235 w 293"/>
                <a:gd name="T49" fmla="*/ 40 h 281"/>
                <a:gd name="T50" fmla="*/ 232 w 293"/>
                <a:gd name="T51" fmla="*/ 67 h 281"/>
                <a:gd name="T52" fmla="*/ 247 w 293"/>
                <a:gd name="T53" fmla="*/ 76 h 281"/>
                <a:gd name="T54" fmla="*/ 250 w 293"/>
                <a:gd name="T55" fmla="*/ 95 h 281"/>
                <a:gd name="T56" fmla="*/ 241 w 293"/>
                <a:gd name="T57" fmla="*/ 122 h 281"/>
                <a:gd name="T58" fmla="*/ 250 w 293"/>
                <a:gd name="T59" fmla="*/ 131 h 281"/>
                <a:gd name="T60" fmla="*/ 256 w 293"/>
                <a:gd name="T61" fmla="*/ 153 h 281"/>
                <a:gd name="T62" fmla="*/ 241 w 293"/>
                <a:gd name="T63" fmla="*/ 165 h 281"/>
                <a:gd name="T64" fmla="*/ 250 w 293"/>
                <a:gd name="T65" fmla="*/ 177 h 281"/>
                <a:gd name="T66" fmla="*/ 275 w 293"/>
                <a:gd name="T67" fmla="*/ 177 h 281"/>
                <a:gd name="T68" fmla="*/ 293 w 293"/>
                <a:gd name="T69" fmla="*/ 202 h 281"/>
                <a:gd name="T70" fmla="*/ 275 w 293"/>
                <a:gd name="T71" fmla="*/ 226 h 281"/>
                <a:gd name="T72" fmla="*/ 263 w 293"/>
                <a:gd name="T73" fmla="*/ 232 h 281"/>
                <a:gd name="T74" fmla="*/ 250 w 293"/>
                <a:gd name="T75" fmla="*/ 235 h 281"/>
                <a:gd name="T76" fmla="*/ 235 w 293"/>
                <a:gd name="T77" fmla="*/ 241 h 281"/>
                <a:gd name="T78" fmla="*/ 241 w 293"/>
                <a:gd name="T79" fmla="*/ 257 h 281"/>
                <a:gd name="T80" fmla="*/ 263 w 293"/>
                <a:gd name="T81" fmla="*/ 257 h 281"/>
                <a:gd name="T82" fmla="*/ 250 w 293"/>
                <a:gd name="T83" fmla="*/ 272 h 281"/>
                <a:gd name="T84" fmla="*/ 232 w 293"/>
                <a:gd name="T85" fmla="*/ 275 h 281"/>
                <a:gd name="T86" fmla="*/ 205 w 293"/>
                <a:gd name="T87" fmla="*/ 272 h 281"/>
                <a:gd name="T88" fmla="*/ 180 w 293"/>
                <a:gd name="T89" fmla="*/ 272 h 281"/>
                <a:gd name="T90" fmla="*/ 165 w 293"/>
                <a:gd name="T91" fmla="*/ 263 h 281"/>
                <a:gd name="T92" fmla="*/ 146 w 293"/>
                <a:gd name="T93" fmla="*/ 266 h 281"/>
                <a:gd name="T94" fmla="*/ 122 w 293"/>
                <a:gd name="T95" fmla="*/ 266 h 281"/>
                <a:gd name="T96" fmla="*/ 107 w 293"/>
                <a:gd name="T97" fmla="*/ 251 h 281"/>
                <a:gd name="T98" fmla="*/ 85 w 293"/>
                <a:gd name="T99" fmla="*/ 248 h 281"/>
                <a:gd name="T100" fmla="*/ 76 w 293"/>
                <a:gd name="T101" fmla="*/ 266 h 281"/>
                <a:gd name="T102" fmla="*/ 52 w 293"/>
                <a:gd name="T103" fmla="*/ 257 h 281"/>
                <a:gd name="T104" fmla="*/ 24 w 293"/>
                <a:gd name="T105" fmla="*/ 257 h 281"/>
                <a:gd name="T106" fmla="*/ 9 w 293"/>
                <a:gd name="T107" fmla="*/ 263 h 281"/>
                <a:gd name="T108" fmla="*/ 9 w 293"/>
                <a:gd name="T109" fmla="*/ 25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3" h="281">
                  <a:moveTo>
                    <a:pt x="9" y="251"/>
                  </a:moveTo>
                  <a:lnTo>
                    <a:pt x="21" y="248"/>
                  </a:lnTo>
                  <a:lnTo>
                    <a:pt x="24" y="248"/>
                  </a:lnTo>
                  <a:lnTo>
                    <a:pt x="24" y="241"/>
                  </a:lnTo>
                  <a:lnTo>
                    <a:pt x="40" y="235"/>
                  </a:lnTo>
                  <a:lnTo>
                    <a:pt x="52" y="235"/>
                  </a:lnTo>
                  <a:lnTo>
                    <a:pt x="55" y="226"/>
                  </a:lnTo>
                  <a:lnTo>
                    <a:pt x="55" y="220"/>
                  </a:lnTo>
                  <a:lnTo>
                    <a:pt x="61" y="220"/>
                  </a:lnTo>
                  <a:lnTo>
                    <a:pt x="67" y="226"/>
                  </a:lnTo>
                  <a:lnTo>
                    <a:pt x="70" y="220"/>
                  </a:lnTo>
                  <a:lnTo>
                    <a:pt x="67" y="217"/>
                  </a:lnTo>
                  <a:lnTo>
                    <a:pt x="70" y="217"/>
                  </a:lnTo>
                  <a:lnTo>
                    <a:pt x="76" y="217"/>
                  </a:lnTo>
                  <a:lnTo>
                    <a:pt x="79" y="217"/>
                  </a:lnTo>
                  <a:lnTo>
                    <a:pt x="79" y="220"/>
                  </a:lnTo>
                  <a:lnTo>
                    <a:pt x="85" y="220"/>
                  </a:lnTo>
                  <a:lnTo>
                    <a:pt x="91" y="226"/>
                  </a:lnTo>
                  <a:lnTo>
                    <a:pt x="95" y="226"/>
                  </a:lnTo>
                  <a:lnTo>
                    <a:pt x="101" y="226"/>
                  </a:lnTo>
                  <a:lnTo>
                    <a:pt x="110" y="226"/>
                  </a:lnTo>
                  <a:lnTo>
                    <a:pt x="116" y="226"/>
                  </a:lnTo>
                  <a:lnTo>
                    <a:pt x="116" y="220"/>
                  </a:lnTo>
                  <a:lnTo>
                    <a:pt x="122" y="217"/>
                  </a:lnTo>
                  <a:lnTo>
                    <a:pt x="125" y="217"/>
                  </a:lnTo>
                  <a:lnTo>
                    <a:pt x="131" y="217"/>
                  </a:lnTo>
                  <a:lnTo>
                    <a:pt x="137" y="211"/>
                  </a:lnTo>
                  <a:lnTo>
                    <a:pt x="140" y="205"/>
                  </a:lnTo>
                  <a:lnTo>
                    <a:pt x="137" y="205"/>
                  </a:lnTo>
                  <a:lnTo>
                    <a:pt x="125" y="205"/>
                  </a:lnTo>
                  <a:lnTo>
                    <a:pt x="125" y="202"/>
                  </a:lnTo>
                  <a:lnTo>
                    <a:pt x="131" y="202"/>
                  </a:lnTo>
                  <a:lnTo>
                    <a:pt x="131" y="193"/>
                  </a:lnTo>
                  <a:lnTo>
                    <a:pt x="125" y="193"/>
                  </a:lnTo>
                  <a:lnTo>
                    <a:pt x="125" y="186"/>
                  </a:lnTo>
                  <a:lnTo>
                    <a:pt x="125" y="180"/>
                  </a:lnTo>
                  <a:lnTo>
                    <a:pt x="131" y="177"/>
                  </a:lnTo>
                  <a:lnTo>
                    <a:pt x="137" y="165"/>
                  </a:lnTo>
                  <a:lnTo>
                    <a:pt x="131" y="165"/>
                  </a:lnTo>
                  <a:lnTo>
                    <a:pt x="137" y="165"/>
                  </a:lnTo>
                  <a:lnTo>
                    <a:pt x="140" y="162"/>
                  </a:lnTo>
                  <a:lnTo>
                    <a:pt x="140" y="156"/>
                  </a:lnTo>
                  <a:lnTo>
                    <a:pt x="140" y="153"/>
                  </a:lnTo>
                  <a:lnTo>
                    <a:pt x="146" y="147"/>
                  </a:lnTo>
                  <a:lnTo>
                    <a:pt x="150" y="141"/>
                  </a:lnTo>
                  <a:lnTo>
                    <a:pt x="150" y="138"/>
                  </a:lnTo>
                  <a:lnTo>
                    <a:pt x="146" y="131"/>
                  </a:lnTo>
                  <a:lnTo>
                    <a:pt x="146" y="125"/>
                  </a:lnTo>
                  <a:lnTo>
                    <a:pt x="150" y="122"/>
                  </a:lnTo>
                  <a:lnTo>
                    <a:pt x="150" y="125"/>
                  </a:lnTo>
                  <a:lnTo>
                    <a:pt x="156" y="125"/>
                  </a:lnTo>
                  <a:lnTo>
                    <a:pt x="162" y="122"/>
                  </a:lnTo>
                  <a:lnTo>
                    <a:pt x="156" y="122"/>
                  </a:lnTo>
                  <a:lnTo>
                    <a:pt x="156" y="116"/>
                  </a:lnTo>
                  <a:lnTo>
                    <a:pt x="156" y="110"/>
                  </a:lnTo>
                  <a:lnTo>
                    <a:pt x="150" y="110"/>
                  </a:lnTo>
                  <a:lnTo>
                    <a:pt x="150" y="107"/>
                  </a:lnTo>
                  <a:lnTo>
                    <a:pt x="156" y="101"/>
                  </a:lnTo>
                  <a:lnTo>
                    <a:pt x="162" y="101"/>
                  </a:lnTo>
                  <a:lnTo>
                    <a:pt x="162" y="95"/>
                  </a:lnTo>
                  <a:lnTo>
                    <a:pt x="162" y="92"/>
                  </a:lnTo>
                  <a:lnTo>
                    <a:pt x="165" y="92"/>
                  </a:lnTo>
                  <a:lnTo>
                    <a:pt x="165" y="86"/>
                  </a:lnTo>
                  <a:lnTo>
                    <a:pt x="177" y="86"/>
                  </a:lnTo>
                  <a:lnTo>
                    <a:pt x="177" y="79"/>
                  </a:lnTo>
                  <a:lnTo>
                    <a:pt x="165" y="76"/>
                  </a:lnTo>
                  <a:lnTo>
                    <a:pt x="162" y="76"/>
                  </a:lnTo>
                  <a:lnTo>
                    <a:pt x="156" y="79"/>
                  </a:lnTo>
                  <a:lnTo>
                    <a:pt x="165" y="70"/>
                  </a:lnTo>
                  <a:lnTo>
                    <a:pt x="162" y="70"/>
                  </a:lnTo>
                  <a:lnTo>
                    <a:pt x="156" y="67"/>
                  </a:lnTo>
                  <a:lnTo>
                    <a:pt x="156" y="61"/>
                  </a:lnTo>
                  <a:lnTo>
                    <a:pt x="156" y="52"/>
                  </a:lnTo>
                  <a:lnTo>
                    <a:pt x="156" y="46"/>
                  </a:lnTo>
                  <a:lnTo>
                    <a:pt x="162" y="40"/>
                  </a:lnTo>
                  <a:lnTo>
                    <a:pt x="165" y="37"/>
                  </a:lnTo>
                  <a:lnTo>
                    <a:pt x="171" y="40"/>
                  </a:lnTo>
                  <a:lnTo>
                    <a:pt x="171" y="37"/>
                  </a:lnTo>
                  <a:lnTo>
                    <a:pt x="177" y="37"/>
                  </a:lnTo>
                  <a:lnTo>
                    <a:pt x="180" y="31"/>
                  </a:lnTo>
                  <a:lnTo>
                    <a:pt x="180" y="37"/>
                  </a:lnTo>
                  <a:lnTo>
                    <a:pt x="186" y="37"/>
                  </a:lnTo>
                  <a:lnTo>
                    <a:pt x="192" y="31"/>
                  </a:lnTo>
                  <a:lnTo>
                    <a:pt x="195" y="27"/>
                  </a:lnTo>
                  <a:lnTo>
                    <a:pt x="201" y="27"/>
                  </a:lnTo>
                  <a:lnTo>
                    <a:pt x="201" y="21"/>
                  </a:lnTo>
                  <a:lnTo>
                    <a:pt x="205" y="21"/>
                  </a:lnTo>
                  <a:lnTo>
                    <a:pt x="205" y="15"/>
                  </a:lnTo>
                  <a:lnTo>
                    <a:pt x="211" y="15"/>
                  </a:lnTo>
                  <a:lnTo>
                    <a:pt x="217" y="21"/>
                  </a:lnTo>
                  <a:lnTo>
                    <a:pt x="220" y="15"/>
                  </a:lnTo>
                  <a:lnTo>
                    <a:pt x="217" y="12"/>
                  </a:lnTo>
                  <a:lnTo>
                    <a:pt x="220" y="12"/>
                  </a:lnTo>
                  <a:lnTo>
                    <a:pt x="226" y="0"/>
                  </a:lnTo>
                  <a:lnTo>
                    <a:pt x="232" y="12"/>
                  </a:lnTo>
                  <a:lnTo>
                    <a:pt x="235" y="15"/>
                  </a:lnTo>
                  <a:lnTo>
                    <a:pt x="232" y="27"/>
                  </a:lnTo>
                  <a:lnTo>
                    <a:pt x="232" y="31"/>
                  </a:lnTo>
                  <a:lnTo>
                    <a:pt x="232" y="37"/>
                  </a:lnTo>
                  <a:lnTo>
                    <a:pt x="235" y="40"/>
                  </a:lnTo>
                  <a:lnTo>
                    <a:pt x="235" y="46"/>
                  </a:lnTo>
                  <a:lnTo>
                    <a:pt x="232" y="52"/>
                  </a:lnTo>
                  <a:lnTo>
                    <a:pt x="232" y="55"/>
                  </a:lnTo>
                  <a:lnTo>
                    <a:pt x="232" y="67"/>
                  </a:lnTo>
                  <a:lnTo>
                    <a:pt x="232" y="70"/>
                  </a:lnTo>
                  <a:lnTo>
                    <a:pt x="235" y="70"/>
                  </a:lnTo>
                  <a:lnTo>
                    <a:pt x="241" y="76"/>
                  </a:lnTo>
                  <a:lnTo>
                    <a:pt x="247" y="76"/>
                  </a:lnTo>
                  <a:lnTo>
                    <a:pt x="247" y="79"/>
                  </a:lnTo>
                  <a:lnTo>
                    <a:pt x="250" y="86"/>
                  </a:lnTo>
                  <a:lnTo>
                    <a:pt x="250" y="92"/>
                  </a:lnTo>
                  <a:lnTo>
                    <a:pt x="250" y="95"/>
                  </a:lnTo>
                  <a:lnTo>
                    <a:pt x="250" y="101"/>
                  </a:lnTo>
                  <a:lnTo>
                    <a:pt x="250" y="125"/>
                  </a:lnTo>
                  <a:lnTo>
                    <a:pt x="247" y="122"/>
                  </a:lnTo>
                  <a:lnTo>
                    <a:pt x="241" y="122"/>
                  </a:lnTo>
                  <a:lnTo>
                    <a:pt x="235" y="122"/>
                  </a:lnTo>
                  <a:lnTo>
                    <a:pt x="235" y="125"/>
                  </a:lnTo>
                  <a:lnTo>
                    <a:pt x="241" y="125"/>
                  </a:lnTo>
                  <a:lnTo>
                    <a:pt x="250" y="131"/>
                  </a:lnTo>
                  <a:lnTo>
                    <a:pt x="250" y="138"/>
                  </a:lnTo>
                  <a:lnTo>
                    <a:pt x="256" y="141"/>
                  </a:lnTo>
                  <a:lnTo>
                    <a:pt x="256" y="147"/>
                  </a:lnTo>
                  <a:lnTo>
                    <a:pt x="256" y="153"/>
                  </a:lnTo>
                  <a:lnTo>
                    <a:pt x="256" y="156"/>
                  </a:lnTo>
                  <a:lnTo>
                    <a:pt x="250" y="162"/>
                  </a:lnTo>
                  <a:lnTo>
                    <a:pt x="247" y="165"/>
                  </a:lnTo>
                  <a:lnTo>
                    <a:pt x="241" y="165"/>
                  </a:lnTo>
                  <a:lnTo>
                    <a:pt x="241" y="171"/>
                  </a:lnTo>
                  <a:lnTo>
                    <a:pt x="241" y="177"/>
                  </a:lnTo>
                  <a:lnTo>
                    <a:pt x="247" y="180"/>
                  </a:lnTo>
                  <a:lnTo>
                    <a:pt x="250" y="177"/>
                  </a:lnTo>
                  <a:lnTo>
                    <a:pt x="256" y="177"/>
                  </a:lnTo>
                  <a:lnTo>
                    <a:pt x="263" y="171"/>
                  </a:lnTo>
                  <a:lnTo>
                    <a:pt x="266" y="177"/>
                  </a:lnTo>
                  <a:lnTo>
                    <a:pt x="275" y="177"/>
                  </a:lnTo>
                  <a:lnTo>
                    <a:pt x="287" y="180"/>
                  </a:lnTo>
                  <a:lnTo>
                    <a:pt x="293" y="186"/>
                  </a:lnTo>
                  <a:lnTo>
                    <a:pt x="293" y="196"/>
                  </a:lnTo>
                  <a:lnTo>
                    <a:pt x="293" y="202"/>
                  </a:lnTo>
                  <a:lnTo>
                    <a:pt x="287" y="211"/>
                  </a:lnTo>
                  <a:lnTo>
                    <a:pt x="287" y="217"/>
                  </a:lnTo>
                  <a:lnTo>
                    <a:pt x="281" y="220"/>
                  </a:lnTo>
                  <a:lnTo>
                    <a:pt x="275" y="226"/>
                  </a:lnTo>
                  <a:lnTo>
                    <a:pt x="272" y="226"/>
                  </a:lnTo>
                  <a:lnTo>
                    <a:pt x="266" y="226"/>
                  </a:lnTo>
                  <a:lnTo>
                    <a:pt x="266" y="232"/>
                  </a:lnTo>
                  <a:lnTo>
                    <a:pt x="263" y="232"/>
                  </a:lnTo>
                  <a:lnTo>
                    <a:pt x="256" y="232"/>
                  </a:lnTo>
                  <a:lnTo>
                    <a:pt x="250" y="232"/>
                  </a:lnTo>
                  <a:lnTo>
                    <a:pt x="247" y="235"/>
                  </a:lnTo>
                  <a:lnTo>
                    <a:pt x="250" y="235"/>
                  </a:lnTo>
                  <a:lnTo>
                    <a:pt x="250" y="241"/>
                  </a:lnTo>
                  <a:lnTo>
                    <a:pt x="247" y="248"/>
                  </a:lnTo>
                  <a:lnTo>
                    <a:pt x="241" y="241"/>
                  </a:lnTo>
                  <a:lnTo>
                    <a:pt x="235" y="241"/>
                  </a:lnTo>
                  <a:lnTo>
                    <a:pt x="232" y="241"/>
                  </a:lnTo>
                  <a:lnTo>
                    <a:pt x="232" y="248"/>
                  </a:lnTo>
                  <a:lnTo>
                    <a:pt x="235" y="251"/>
                  </a:lnTo>
                  <a:lnTo>
                    <a:pt x="241" y="257"/>
                  </a:lnTo>
                  <a:lnTo>
                    <a:pt x="247" y="257"/>
                  </a:lnTo>
                  <a:lnTo>
                    <a:pt x="250" y="263"/>
                  </a:lnTo>
                  <a:lnTo>
                    <a:pt x="256" y="257"/>
                  </a:lnTo>
                  <a:lnTo>
                    <a:pt x="263" y="257"/>
                  </a:lnTo>
                  <a:lnTo>
                    <a:pt x="266" y="263"/>
                  </a:lnTo>
                  <a:lnTo>
                    <a:pt x="263" y="266"/>
                  </a:lnTo>
                  <a:lnTo>
                    <a:pt x="256" y="272"/>
                  </a:lnTo>
                  <a:lnTo>
                    <a:pt x="250" y="272"/>
                  </a:lnTo>
                  <a:lnTo>
                    <a:pt x="247" y="275"/>
                  </a:lnTo>
                  <a:lnTo>
                    <a:pt x="241" y="281"/>
                  </a:lnTo>
                  <a:lnTo>
                    <a:pt x="235" y="275"/>
                  </a:lnTo>
                  <a:lnTo>
                    <a:pt x="232" y="275"/>
                  </a:lnTo>
                  <a:lnTo>
                    <a:pt x="220" y="281"/>
                  </a:lnTo>
                  <a:lnTo>
                    <a:pt x="217" y="275"/>
                  </a:lnTo>
                  <a:lnTo>
                    <a:pt x="211" y="275"/>
                  </a:lnTo>
                  <a:lnTo>
                    <a:pt x="205" y="272"/>
                  </a:lnTo>
                  <a:lnTo>
                    <a:pt x="201" y="272"/>
                  </a:lnTo>
                  <a:lnTo>
                    <a:pt x="195" y="272"/>
                  </a:lnTo>
                  <a:lnTo>
                    <a:pt x="192" y="272"/>
                  </a:lnTo>
                  <a:lnTo>
                    <a:pt x="180" y="272"/>
                  </a:lnTo>
                  <a:lnTo>
                    <a:pt x="180" y="266"/>
                  </a:lnTo>
                  <a:lnTo>
                    <a:pt x="177" y="266"/>
                  </a:lnTo>
                  <a:lnTo>
                    <a:pt x="171" y="266"/>
                  </a:lnTo>
                  <a:lnTo>
                    <a:pt x="165" y="263"/>
                  </a:lnTo>
                  <a:lnTo>
                    <a:pt x="162" y="257"/>
                  </a:lnTo>
                  <a:lnTo>
                    <a:pt x="156" y="263"/>
                  </a:lnTo>
                  <a:lnTo>
                    <a:pt x="156" y="266"/>
                  </a:lnTo>
                  <a:lnTo>
                    <a:pt x="146" y="266"/>
                  </a:lnTo>
                  <a:lnTo>
                    <a:pt x="140" y="263"/>
                  </a:lnTo>
                  <a:lnTo>
                    <a:pt x="131" y="263"/>
                  </a:lnTo>
                  <a:lnTo>
                    <a:pt x="125" y="266"/>
                  </a:lnTo>
                  <a:lnTo>
                    <a:pt x="122" y="266"/>
                  </a:lnTo>
                  <a:lnTo>
                    <a:pt x="122" y="263"/>
                  </a:lnTo>
                  <a:lnTo>
                    <a:pt x="116" y="257"/>
                  </a:lnTo>
                  <a:lnTo>
                    <a:pt x="110" y="251"/>
                  </a:lnTo>
                  <a:lnTo>
                    <a:pt x="107" y="251"/>
                  </a:lnTo>
                  <a:lnTo>
                    <a:pt x="101" y="251"/>
                  </a:lnTo>
                  <a:lnTo>
                    <a:pt x="95" y="251"/>
                  </a:lnTo>
                  <a:lnTo>
                    <a:pt x="91" y="251"/>
                  </a:lnTo>
                  <a:lnTo>
                    <a:pt x="85" y="248"/>
                  </a:lnTo>
                  <a:lnTo>
                    <a:pt x="79" y="251"/>
                  </a:lnTo>
                  <a:lnTo>
                    <a:pt x="79" y="257"/>
                  </a:lnTo>
                  <a:lnTo>
                    <a:pt x="79" y="263"/>
                  </a:lnTo>
                  <a:lnTo>
                    <a:pt x="76" y="266"/>
                  </a:lnTo>
                  <a:lnTo>
                    <a:pt x="67" y="266"/>
                  </a:lnTo>
                  <a:lnTo>
                    <a:pt x="61" y="263"/>
                  </a:lnTo>
                  <a:lnTo>
                    <a:pt x="61" y="257"/>
                  </a:lnTo>
                  <a:lnTo>
                    <a:pt x="52" y="257"/>
                  </a:lnTo>
                  <a:lnTo>
                    <a:pt x="40" y="251"/>
                  </a:lnTo>
                  <a:lnTo>
                    <a:pt x="30" y="257"/>
                  </a:lnTo>
                  <a:lnTo>
                    <a:pt x="24" y="263"/>
                  </a:lnTo>
                  <a:lnTo>
                    <a:pt x="24" y="257"/>
                  </a:lnTo>
                  <a:lnTo>
                    <a:pt x="21" y="257"/>
                  </a:lnTo>
                  <a:lnTo>
                    <a:pt x="21" y="263"/>
                  </a:lnTo>
                  <a:lnTo>
                    <a:pt x="15" y="263"/>
                  </a:lnTo>
                  <a:lnTo>
                    <a:pt x="9" y="263"/>
                  </a:lnTo>
                  <a:lnTo>
                    <a:pt x="9" y="251"/>
                  </a:lnTo>
                  <a:lnTo>
                    <a:pt x="6" y="251"/>
                  </a:lnTo>
                  <a:lnTo>
                    <a:pt x="0" y="251"/>
                  </a:lnTo>
                  <a:lnTo>
                    <a:pt x="9" y="251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6" name="Freeform 78"/>
            <p:cNvSpPr>
              <a:spLocks/>
            </p:cNvSpPr>
            <p:nvPr/>
          </p:nvSpPr>
          <p:spPr bwMode="auto">
            <a:xfrm>
              <a:off x="818994" y="2477454"/>
              <a:ext cx="465138" cy="446088"/>
            </a:xfrm>
            <a:custGeom>
              <a:avLst/>
              <a:gdLst>
                <a:gd name="T0" fmla="*/ 24 w 293"/>
                <a:gd name="T1" fmla="*/ 241 h 281"/>
                <a:gd name="T2" fmla="*/ 55 w 293"/>
                <a:gd name="T3" fmla="*/ 220 h 281"/>
                <a:gd name="T4" fmla="*/ 67 w 293"/>
                <a:gd name="T5" fmla="*/ 217 h 281"/>
                <a:gd name="T6" fmla="*/ 79 w 293"/>
                <a:gd name="T7" fmla="*/ 220 h 281"/>
                <a:gd name="T8" fmla="*/ 101 w 293"/>
                <a:gd name="T9" fmla="*/ 226 h 281"/>
                <a:gd name="T10" fmla="*/ 122 w 293"/>
                <a:gd name="T11" fmla="*/ 217 h 281"/>
                <a:gd name="T12" fmla="*/ 140 w 293"/>
                <a:gd name="T13" fmla="*/ 205 h 281"/>
                <a:gd name="T14" fmla="*/ 131 w 293"/>
                <a:gd name="T15" fmla="*/ 202 h 281"/>
                <a:gd name="T16" fmla="*/ 125 w 293"/>
                <a:gd name="T17" fmla="*/ 180 h 281"/>
                <a:gd name="T18" fmla="*/ 137 w 293"/>
                <a:gd name="T19" fmla="*/ 165 h 281"/>
                <a:gd name="T20" fmla="*/ 146 w 293"/>
                <a:gd name="T21" fmla="*/ 147 h 281"/>
                <a:gd name="T22" fmla="*/ 146 w 293"/>
                <a:gd name="T23" fmla="*/ 125 h 281"/>
                <a:gd name="T24" fmla="*/ 162 w 293"/>
                <a:gd name="T25" fmla="*/ 122 h 281"/>
                <a:gd name="T26" fmla="*/ 150 w 293"/>
                <a:gd name="T27" fmla="*/ 110 h 281"/>
                <a:gd name="T28" fmla="*/ 162 w 293"/>
                <a:gd name="T29" fmla="*/ 95 h 281"/>
                <a:gd name="T30" fmla="*/ 177 w 293"/>
                <a:gd name="T31" fmla="*/ 86 h 281"/>
                <a:gd name="T32" fmla="*/ 156 w 293"/>
                <a:gd name="T33" fmla="*/ 79 h 281"/>
                <a:gd name="T34" fmla="*/ 156 w 293"/>
                <a:gd name="T35" fmla="*/ 61 h 281"/>
                <a:gd name="T36" fmla="*/ 165 w 293"/>
                <a:gd name="T37" fmla="*/ 37 h 281"/>
                <a:gd name="T38" fmla="*/ 180 w 293"/>
                <a:gd name="T39" fmla="*/ 31 h 281"/>
                <a:gd name="T40" fmla="*/ 195 w 293"/>
                <a:gd name="T41" fmla="*/ 27 h 281"/>
                <a:gd name="T42" fmla="*/ 205 w 293"/>
                <a:gd name="T43" fmla="*/ 15 h 281"/>
                <a:gd name="T44" fmla="*/ 217 w 293"/>
                <a:gd name="T45" fmla="*/ 12 h 281"/>
                <a:gd name="T46" fmla="*/ 235 w 293"/>
                <a:gd name="T47" fmla="*/ 15 h 281"/>
                <a:gd name="T48" fmla="*/ 235 w 293"/>
                <a:gd name="T49" fmla="*/ 40 h 281"/>
                <a:gd name="T50" fmla="*/ 232 w 293"/>
                <a:gd name="T51" fmla="*/ 67 h 281"/>
                <a:gd name="T52" fmla="*/ 247 w 293"/>
                <a:gd name="T53" fmla="*/ 76 h 281"/>
                <a:gd name="T54" fmla="*/ 250 w 293"/>
                <a:gd name="T55" fmla="*/ 95 h 281"/>
                <a:gd name="T56" fmla="*/ 241 w 293"/>
                <a:gd name="T57" fmla="*/ 122 h 281"/>
                <a:gd name="T58" fmla="*/ 250 w 293"/>
                <a:gd name="T59" fmla="*/ 131 h 281"/>
                <a:gd name="T60" fmla="*/ 256 w 293"/>
                <a:gd name="T61" fmla="*/ 153 h 281"/>
                <a:gd name="T62" fmla="*/ 241 w 293"/>
                <a:gd name="T63" fmla="*/ 165 h 281"/>
                <a:gd name="T64" fmla="*/ 250 w 293"/>
                <a:gd name="T65" fmla="*/ 177 h 281"/>
                <a:gd name="T66" fmla="*/ 275 w 293"/>
                <a:gd name="T67" fmla="*/ 177 h 281"/>
                <a:gd name="T68" fmla="*/ 293 w 293"/>
                <a:gd name="T69" fmla="*/ 202 h 281"/>
                <a:gd name="T70" fmla="*/ 275 w 293"/>
                <a:gd name="T71" fmla="*/ 226 h 281"/>
                <a:gd name="T72" fmla="*/ 263 w 293"/>
                <a:gd name="T73" fmla="*/ 232 h 281"/>
                <a:gd name="T74" fmla="*/ 250 w 293"/>
                <a:gd name="T75" fmla="*/ 235 h 281"/>
                <a:gd name="T76" fmla="*/ 235 w 293"/>
                <a:gd name="T77" fmla="*/ 241 h 281"/>
                <a:gd name="T78" fmla="*/ 241 w 293"/>
                <a:gd name="T79" fmla="*/ 257 h 281"/>
                <a:gd name="T80" fmla="*/ 263 w 293"/>
                <a:gd name="T81" fmla="*/ 257 h 281"/>
                <a:gd name="T82" fmla="*/ 250 w 293"/>
                <a:gd name="T83" fmla="*/ 272 h 281"/>
                <a:gd name="T84" fmla="*/ 232 w 293"/>
                <a:gd name="T85" fmla="*/ 275 h 281"/>
                <a:gd name="T86" fmla="*/ 205 w 293"/>
                <a:gd name="T87" fmla="*/ 272 h 281"/>
                <a:gd name="T88" fmla="*/ 180 w 293"/>
                <a:gd name="T89" fmla="*/ 272 h 281"/>
                <a:gd name="T90" fmla="*/ 165 w 293"/>
                <a:gd name="T91" fmla="*/ 263 h 281"/>
                <a:gd name="T92" fmla="*/ 146 w 293"/>
                <a:gd name="T93" fmla="*/ 266 h 281"/>
                <a:gd name="T94" fmla="*/ 122 w 293"/>
                <a:gd name="T95" fmla="*/ 266 h 281"/>
                <a:gd name="T96" fmla="*/ 107 w 293"/>
                <a:gd name="T97" fmla="*/ 251 h 281"/>
                <a:gd name="T98" fmla="*/ 85 w 293"/>
                <a:gd name="T99" fmla="*/ 248 h 281"/>
                <a:gd name="T100" fmla="*/ 76 w 293"/>
                <a:gd name="T101" fmla="*/ 266 h 281"/>
                <a:gd name="T102" fmla="*/ 52 w 293"/>
                <a:gd name="T103" fmla="*/ 257 h 281"/>
                <a:gd name="T104" fmla="*/ 24 w 293"/>
                <a:gd name="T105" fmla="*/ 257 h 281"/>
                <a:gd name="T106" fmla="*/ 9 w 293"/>
                <a:gd name="T107" fmla="*/ 263 h 281"/>
                <a:gd name="T108" fmla="*/ 9 w 293"/>
                <a:gd name="T109" fmla="*/ 25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3" h="281">
                  <a:moveTo>
                    <a:pt x="9" y="251"/>
                  </a:moveTo>
                  <a:lnTo>
                    <a:pt x="21" y="248"/>
                  </a:lnTo>
                  <a:lnTo>
                    <a:pt x="24" y="248"/>
                  </a:lnTo>
                  <a:lnTo>
                    <a:pt x="24" y="241"/>
                  </a:lnTo>
                  <a:lnTo>
                    <a:pt x="40" y="235"/>
                  </a:lnTo>
                  <a:lnTo>
                    <a:pt x="52" y="235"/>
                  </a:lnTo>
                  <a:lnTo>
                    <a:pt x="55" y="226"/>
                  </a:lnTo>
                  <a:lnTo>
                    <a:pt x="55" y="220"/>
                  </a:lnTo>
                  <a:lnTo>
                    <a:pt x="61" y="220"/>
                  </a:lnTo>
                  <a:lnTo>
                    <a:pt x="67" y="226"/>
                  </a:lnTo>
                  <a:lnTo>
                    <a:pt x="70" y="220"/>
                  </a:lnTo>
                  <a:lnTo>
                    <a:pt x="67" y="217"/>
                  </a:lnTo>
                  <a:lnTo>
                    <a:pt x="70" y="217"/>
                  </a:lnTo>
                  <a:lnTo>
                    <a:pt x="76" y="217"/>
                  </a:lnTo>
                  <a:lnTo>
                    <a:pt x="79" y="217"/>
                  </a:lnTo>
                  <a:lnTo>
                    <a:pt x="79" y="220"/>
                  </a:lnTo>
                  <a:lnTo>
                    <a:pt x="85" y="220"/>
                  </a:lnTo>
                  <a:lnTo>
                    <a:pt x="91" y="226"/>
                  </a:lnTo>
                  <a:lnTo>
                    <a:pt x="95" y="226"/>
                  </a:lnTo>
                  <a:lnTo>
                    <a:pt x="101" y="226"/>
                  </a:lnTo>
                  <a:lnTo>
                    <a:pt x="110" y="226"/>
                  </a:lnTo>
                  <a:lnTo>
                    <a:pt x="116" y="226"/>
                  </a:lnTo>
                  <a:lnTo>
                    <a:pt x="116" y="220"/>
                  </a:lnTo>
                  <a:lnTo>
                    <a:pt x="122" y="217"/>
                  </a:lnTo>
                  <a:lnTo>
                    <a:pt x="125" y="217"/>
                  </a:lnTo>
                  <a:lnTo>
                    <a:pt x="131" y="217"/>
                  </a:lnTo>
                  <a:lnTo>
                    <a:pt x="137" y="211"/>
                  </a:lnTo>
                  <a:lnTo>
                    <a:pt x="140" y="205"/>
                  </a:lnTo>
                  <a:lnTo>
                    <a:pt x="137" y="205"/>
                  </a:lnTo>
                  <a:lnTo>
                    <a:pt x="125" y="205"/>
                  </a:lnTo>
                  <a:lnTo>
                    <a:pt x="125" y="202"/>
                  </a:lnTo>
                  <a:lnTo>
                    <a:pt x="131" y="202"/>
                  </a:lnTo>
                  <a:lnTo>
                    <a:pt x="131" y="193"/>
                  </a:lnTo>
                  <a:lnTo>
                    <a:pt x="125" y="193"/>
                  </a:lnTo>
                  <a:lnTo>
                    <a:pt x="125" y="186"/>
                  </a:lnTo>
                  <a:lnTo>
                    <a:pt x="125" y="180"/>
                  </a:lnTo>
                  <a:lnTo>
                    <a:pt x="131" y="177"/>
                  </a:lnTo>
                  <a:lnTo>
                    <a:pt x="137" y="165"/>
                  </a:lnTo>
                  <a:lnTo>
                    <a:pt x="131" y="165"/>
                  </a:lnTo>
                  <a:lnTo>
                    <a:pt x="137" y="165"/>
                  </a:lnTo>
                  <a:lnTo>
                    <a:pt x="140" y="162"/>
                  </a:lnTo>
                  <a:lnTo>
                    <a:pt x="140" y="156"/>
                  </a:lnTo>
                  <a:lnTo>
                    <a:pt x="140" y="153"/>
                  </a:lnTo>
                  <a:lnTo>
                    <a:pt x="146" y="147"/>
                  </a:lnTo>
                  <a:lnTo>
                    <a:pt x="150" y="141"/>
                  </a:lnTo>
                  <a:lnTo>
                    <a:pt x="150" y="138"/>
                  </a:lnTo>
                  <a:lnTo>
                    <a:pt x="146" y="131"/>
                  </a:lnTo>
                  <a:lnTo>
                    <a:pt x="146" y="125"/>
                  </a:lnTo>
                  <a:lnTo>
                    <a:pt x="150" y="122"/>
                  </a:lnTo>
                  <a:lnTo>
                    <a:pt x="150" y="125"/>
                  </a:lnTo>
                  <a:lnTo>
                    <a:pt x="156" y="125"/>
                  </a:lnTo>
                  <a:lnTo>
                    <a:pt x="162" y="122"/>
                  </a:lnTo>
                  <a:lnTo>
                    <a:pt x="156" y="122"/>
                  </a:lnTo>
                  <a:lnTo>
                    <a:pt x="156" y="116"/>
                  </a:lnTo>
                  <a:lnTo>
                    <a:pt x="156" y="110"/>
                  </a:lnTo>
                  <a:lnTo>
                    <a:pt x="150" y="110"/>
                  </a:lnTo>
                  <a:lnTo>
                    <a:pt x="150" y="107"/>
                  </a:lnTo>
                  <a:lnTo>
                    <a:pt x="156" y="101"/>
                  </a:lnTo>
                  <a:lnTo>
                    <a:pt x="162" y="101"/>
                  </a:lnTo>
                  <a:lnTo>
                    <a:pt x="162" y="95"/>
                  </a:lnTo>
                  <a:lnTo>
                    <a:pt x="162" y="92"/>
                  </a:lnTo>
                  <a:lnTo>
                    <a:pt x="165" y="92"/>
                  </a:lnTo>
                  <a:lnTo>
                    <a:pt x="165" y="86"/>
                  </a:lnTo>
                  <a:lnTo>
                    <a:pt x="177" y="86"/>
                  </a:lnTo>
                  <a:lnTo>
                    <a:pt x="177" y="79"/>
                  </a:lnTo>
                  <a:lnTo>
                    <a:pt x="165" y="76"/>
                  </a:lnTo>
                  <a:lnTo>
                    <a:pt x="162" y="76"/>
                  </a:lnTo>
                  <a:lnTo>
                    <a:pt x="156" y="79"/>
                  </a:lnTo>
                  <a:lnTo>
                    <a:pt x="165" y="70"/>
                  </a:lnTo>
                  <a:lnTo>
                    <a:pt x="162" y="70"/>
                  </a:lnTo>
                  <a:lnTo>
                    <a:pt x="156" y="67"/>
                  </a:lnTo>
                  <a:lnTo>
                    <a:pt x="156" y="61"/>
                  </a:lnTo>
                  <a:lnTo>
                    <a:pt x="156" y="52"/>
                  </a:lnTo>
                  <a:lnTo>
                    <a:pt x="156" y="46"/>
                  </a:lnTo>
                  <a:lnTo>
                    <a:pt x="162" y="40"/>
                  </a:lnTo>
                  <a:lnTo>
                    <a:pt x="165" y="37"/>
                  </a:lnTo>
                  <a:lnTo>
                    <a:pt x="171" y="40"/>
                  </a:lnTo>
                  <a:lnTo>
                    <a:pt x="171" y="37"/>
                  </a:lnTo>
                  <a:lnTo>
                    <a:pt x="177" y="37"/>
                  </a:lnTo>
                  <a:lnTo>
                    <a:pt x="180" y="31"/>
                  </a:lnTo>
                  <a:lnTo>
                    <a:pt x="180" y="37"/>
                  </a:lnTo>
                  <a:lnTo>
                    <a:pt x="186" y="37"/>
                  </a:lnTo>
                  <a:lnTo>
                    <a:pt x="192" y="31"/>
                  </a:lnTo>
                  <a:lnTo>
                    <a:pt x="195" y="27"/>
                  </a:lnTo>
                  <a:lnTo>
                    <a:pt x="201" y="27"/>
                  </a:lnTo>
                  <a:lnTo>
                    <a:pt x="201" y="21"/>
                  </a:lnTo>
                  <a:lnTo>
                    <a:pt x="205" y="21"/>
                  </a:lnTo>
                  <a:lnTo>
                    <a:pt x="205" y="15"/>
                  </a:lnTo>
                  <a:lnTo>
                    <a:pt x="211" y="15"/>
                  </a:lnTo>
                  <a:lnTo>
                    <a:pt x="217" y="21"/>
                  </a:lnTo>
                  <a:lnTo>
                    <a:pt x="220" y="15"/>
                  </a:lnTo>
                  <a:lnTo>
                    <a:pt x="217" y="12"/>
                  </a:lnTo>
                  <a:lnTo>
                    <a:pt x="220" y="12"/>
                  </a:lnTo>
                  <a:lnTo>
                    <a:pt x="226" y="0"/>
                  </a:lnTo>
                  <a:lnTo>
                    <a:pt x="232" y="12"/>
                  </a:lnTo>
                  <a:lnTo>
                    <a:pt x="235" y="15"/>
                  </a:lnTo>
                  <a:lnTo>
                    <a:pt x="232" y="27"/>
                  </a:lnTo>
                  <a:lnTo>
                    <a:pt x="232" y="31"/>
                  </a:lnTo>
                  <a:lnTo>
                    <a:pt x="232" y="37"/>
                  </a:lnTo>
                  <a:lnTo>
                    <a:pt x="235" y="40"/>
                  </a:lnTo>
                  <a:lnTo>
                    <a:pt x="235" y="46"/>
                  </a:lnTo>
                  <a:lnTo>
                    <a:pt x="232" y="52"/>
                  </a:lnTo>
                  <a:lnTo>
                    <a:pt x="232" y="55"/>
                  </a:lnTo>
                  <a:lnTo>
                    <a:pt x="232" y="67"/>
                  </a:lnTo>
                  <a:lnTo>
                    <a:pt x="232" y="70"/>
                  </a:lnTo>
                  <a:lnTo>
                    <a:pt x="235" y="70"/>
                  </a:lnTo>
                  <a:lnTo>
                    <a:pt x="241" y="76"/>
                  </a:lnTo>
                  <a:lnTo>
                    <a:pt x="247" y="76"/>
                  </a:lnTo>
                  <a:lnTo>
                    <a:pt x="247" y="79"/>
                  </a:lnTo>
                  <a:lnTo>
                    <a:pt x="250" y="86"/>
                  </a:lnTo>
                  <a:lnTo>
                    <a:pt x="250" y="92"/>
                  </a:lnTo>
                  <a:lnTo>
                    <a:pt x="250" y="95"/>
                  </a:lnTo>
                  <a:lnTo>
                    <a:pt x="250" y="101"/>
                  </a:lnTo>
                  <a:lnTo>
                    <a:pt x="250" y="125"/>
                  </a:lnTo>
                  <a:lnTo>
                    <a:pt x="247" y="122"/>
                  </a:lnTo>
                  <a:lnTo>
                    <a:pt x="241" y="122"/>
                  </a:lnTo>
                  <a:lnTo>
                    <a:pt x="235" y="122"/>
                  </a:lnTo>
                  <a:lnTo>
                    <a:pt x="235" y="125"/>
                  </a:lnTo>
                  <a:lnTo>
                    <a:pt x="241" y="125"/>
                  </a:lnTo>
                  <a:lnTo>
                    <a:pt x="250" y="131"/>
                  </a:lnTo>
                  <a:lnTo>
                    <a:pt x="250" y="138"/>
                  </a:lnTo>
                  <a:lnTo>
                    <a:pt x="256" y="141"/>
                  </a:lnTo>
                  <a:lnTo>
                    <a:pt x="256" y="147"/>
                  </a:lnTo>
                  <a:lnTo>
                    <a:pt x="256" y="153"/>
                  </a:lnTo>
                  <a:lnTo>
                    <a:pt x="256" y="156"/>
                  </a:lnTo>
                  <a:lnTo>
                    <a:pt x="250" y="162"/>
                  </a:lnTo>
                  <a:lnTo>
                    <a:pt x="247" y="165"/>
                  </a:lnTo>
                  <a:lnTo>
                    <a:pt x="241" y="165"/>
                  </a:lnTo>
                  <a:lnTo>
                    <a:pt x="241" y="171"/>
                  </a:lnTo>
                  <a:lnTo>
                    <a:pt x="241" y="177"/>
                  </a:lnTo>
                  <a:lnTo>
                    <a:pt x="247" y="180"/>
                  </a:lnTo>
                  <a:lnTo>
                    <a:pt x="250" y="177"/>
                  </a:lnTo>
                  <a:lnTo>
                    <a:pt x="256" y="177"/>
                  </a:lnTo>
                  <a:lnTo>
                    <a:pt x="263" y="171"/>
                  </a:lnTo>
                  <a:lnTo>
                    <a:pt x="266" y="177"/>
                  </a:lnTo>
                  <a:lnTo>
                    <a:pt x="275" y="177"/>
                  </a:lnTo>
                  <a:lnTo>
                    <a:pt x="287" y="180"/>
                  </a:lnTo>
                  <a:lnTo>
                    <a:pt x="293" y="186"/>
                  </a:lnTo>
                  <a:lnTo>
                    <a:pt x="293" y="196"/>
                  </a:lnTo>
                  <a:lnTo>
                    <a:pt x="293" y="202"/>
                  </a:lnTo>
                  <a:lnTo>
                    <a:pt x="287" y="211"/>
                  </a:lnTo>
                  <a:lnTo>
                    <a:pt x="287" y="217"/>
                  </a:lnTo>
                  <a:lnTo>
                    <a:pt x="281" y="220"/>
                  </a:lnTo>
                  <a:lnTo>
                    <a:pt x="275" y="226"/>
                  </a:lnTo>
                  <a:lnTo>
                    <a:pt x="272" y="226"/>
                  </a:lnTo>
                  <a:lnTo>
                    <a:pt x="266" y="226"/>
                  </a:lnTo>
                  <a:lnTo>
                    <a:pt x="266" y="232"/>
                  </a:lnTo>
                  <a:lnTo>
                    <a:pt x="263" y="232"/>
                  </a:lnTo>
                  <a:lnTo>
                    <a:pt x="256" y="232"/>
                  </a:lnTo>
                  <a:lnTo>
                    <a:pt x="250" y="232"/>
                  </a:lnTo>
                  <a:lnTo>
                    <a:pt x="247" y="235"/>
                  </a:lnTo>
                  <a:lnTo>
                    <a:pt x="250" y="235"/>
                  </a:lnTo>
                  <a:lnTo>
                    <a:pt x="250" y="241"/>
                  </a:lnTo>
                  <a:lnTo>
                    <a:pt x="247" y="248"/>
                  </a:lnTo>
                  <a:lnTo>
                    <a:pt x="241" y="241"/>
                  </a:lnTo>
                  <a:lnTo>
                    <a:pt x="235" y="241"/>
                  </a:lnTo>
                  <a:lnTo>
                    <a:pt x="232" y="241"/>
                  </a:lnTo>
                  <a:lnTo>
                    <a:pt x="232" y="248"/>
                  </a:lnTo>
                  <a:lnTo>
                    <a:pt x="235" y="251"/>
                  </a:lnTo>
                  <a:lnTo>
                    <a:pt x="241" y="257"/>
                  </a:lnTo>
                  <a:lnTo>
                    <a:pt x="247" y="257"/>
                  </a:lnTo>
                  <a:lnTo>
                    <a:pt x="250" y="263"/>
                  </a:lnTo>
                  <a:lnTo>
                    <a:pt x="256" y="257"/>
                  </a:lnTo>
                  <a:lnTo>
                    <a:pt x="263" y="257"/>
                  </a:lnTo>
                  <a:lnTo>
                    <a:pt x="266" y="263"/>
                  </a:lnTo>
                  <a:lnTo>
                    <a:pt x="263" y="266"/>
                  </a:lnTo>
                  <a:lnTo>
                    <a:pt x="256" y="272"/>
                  </a:lnTo>
                  <a:lnTo>
                    <a:pt x="250" y="272"/>
                  </a:lnTo>
                  <a:lnTo>
                    <a:pt x="247" y="275"/>
                  </a:lnTo>
                  <a:lnTo>
                    <a:pt x="241" y="281"/>
                  </a:lnTo>
                  <a:lnTo>
                    <a:pt x="235" y="275"/>
                  </a:lnTo>
                  <a:lnTo>
                    <a:pt x="232" y="275"/>
                  </a:lnTo>
                  <a:lnTo>
                    <a:pt x="220" y="281"/>
                  </a:lnTo>
                  <a:lnTo>
                    <a:pt x="217" y="275"/>
                  </a:lnTo>
                  <a:lnTo>
                    <a:pt x="211" y="275"/>
                  </a:lnTo>
                  <a:lnTo>
                    <a:pt x="205" y="272"/>
                  </a:lnTo>
                  <a:lnTo>
                    <a:pt x="201" y="272"/>
                  </a:lnTo>
                  <a:lnTo>
                    <a:pt x="195" y="272"/>
                  </a:lnTo>
                  <a:lnTo>
                    <a:pt x="192" y="272"/>
                  </a:lnTo>
                  <a:lnTo>
                    <a:pt x="180" y="272"/>
                  </a:lnTo>
                  <a:lnTo>
                    <a:pt x="180" y="266"/>
                  </a:lnTo>
                  <a:lnTo>
                    <a:pt x="177" y="266"/>
                  </a:lnTo>
                  <a:lnTo>
                    <a:pt x="171" y="266"/>
                  </a:lnTo>
                  <a:lnTo>
                    <a:pt x="165" y="263"/>
                  </a:lnTo>
                  <a:lnTo>
                    <a:pt x="162" y="257"/>
                  </a:lnTo>
                  <a:lnTo>
                    <a:pt x="156" y="263"/>
                  </a:lnTo>
                  <a:lnTo>
                    <a:pt x="156" y="266"/>
                  </a:lnTo>
                  <a:lnTo>
                    <a:pt x="146" y="266"/>
                  </a:lnTo>
                  <a:lnTo>
                    <a:pt x="140" y="263"/>
                  </a:lnTo>
                  <a:lnTo>
                    <a:pt x="131" y="263"/>
                  </a:lnTo>
                  <a:lnTo>
                    <a:pt x="125" y="266"/>
                  </a:lnTo>
                  <a:lnTo>
                    <a:pt x="122" y="266"/>
                  </a:lnTo>
                  <a:lnTo>
                    <a:pt x="122" y="263"/>
                  </a:lnTo>
                  <a:lnTo>
                    <a:pt x="116" y="257"/>
                  </a:lnTo>
                  <a:lnTo>
                    <a:pt x="110" y="251"/>
                  </a:lnTo>
                  <a:lnTo>
                    <a:pt x="107" y="251"/>
                  </a:lnTo>
                  <a:lnTo>
                    <a:pt x="101" y="251"/>
                  </a:lnTo>
                  <a:lnTo>
                    <a:pt x="95" y="251"/>
                  </a:lnTo>
                  <a:lnTo>
                    <a:pt x="91" y="251"/>
                  </a:lnTo>
                  <a:lnTo>
                    <a:pt x="85" y="248"/>
                  </a:lnTo>
                  <a:lnTo>
                    <a:pt x="79" y="251"/>
                  </a:lnTo>
                  <a:lnTo>
                    <a:pt x="79" y="257"/>
                  </a:lnTo>
                  <a:lnTo>
                    <a:pt x="79" y="263"/>
                  </a:lnTo>
                  <a:lnTo>
                    <a:pt x="76" y="266"/>
                  </a:lnTo>
                  <a:lnTo>
                    <a:pt x="67" y="266"/>
                  </a:lnTo>
                  <a:lnTo>
                    <a:pt x="61" y="263"/>
                  </a:lnTo>
                  <a:lnTo>
                    <a:pt x="61" y="257"/>
                  </a:lnTo>
                  <a:lnTo>
                    <a:pt x="52" y="257"/>
                  </a:lnTo>
                  <a:lnTo>
                    <a:pt x="40" y="251"/>
                  </a:lnTo>
                  <a:lnTo>
                    <a:pt x="30" y="257"/>
                  </a:lnTo>
                  <a:lnTo>
                    <a:pt x="24" y="263"/>
                  </a:lnTo>
                  <a:lnTo>
                    <a:pt x="24" y="257"/>
                  </a:lnTo>
                  <a:lnTo>
                    <a:pt x="21" y="257"/>
                  </a:lnTo>
                  <a:lnTo>
                    <a:pt x="21" y="263"/>
                  </a:lnTo>
                  <a:lnTo>
                    <a:pt x="15" y="263"/>
                  </a:lnTo>
                  <a:lnTo>
                    <a:pt x="9" y="263"/>
                  </a:lnTo>
                  <a:lnTo>
                    <a:pt x="9" y="251"/>
                  </a:lnTo>
                  <a:lnTo>
                    <a:pt x="6" y="251"/>
                  </a:lnTo>
                  <a:lnTo>
                    <a:pt x="0" y="251"/>
                  </a:lnTo>
                  <a:lnTo>
                    <a:pt x="9" y="251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7" name="Freeform 79"/>
            <p:cNvSpPr>
              <a:spLocks/>
            </p:cNvSpPr>
            <p:nvPr/>
          </p:nvSpPr>
          <p:spPr bwMode="auto">
            <a:xfrm>
              <a:off x="892019" y="2656841"/>
              <a:ext cx="169863" cy="155575"/>
            </a:xfrm>
            <a:custGeom>
              <a:avLst/>
              <a:gdLst>
                <a:gd name="T0" fmla="*/ 97 w 107"/>
                <a:gd name="T1" fmla="*/ 9 h 98"/>
                <a:gd name="T2" fmla="*/ 91 w 107"/>
                <a:gd name="T3" fmla="*/ 3 h 98"/>
                <a:gd name="T4" fmla="*/ 85 w 107"/>
                <a:gd name="T5" fmla="*/ 0 h 98"/>
                <a:gd name="T6" fmla="*/ 67 w 107"/>
                <a:gd name="T7" fmla="*/ 3 h 98"/>
                <a:gd name="T8" fmla="*/ 52 w 107"/>
                <a:gd name="T9" fmla="*/ 9 h 98"/>
                <a:gd name="T10" fmla="*/ 42 w 107"/>
                <a:gd name="T11" fmla="*/ 15 h 98"/>
                <a:gd name="T12" fmla="*/ 45 w 107"/>
                <a:gd name="T13" fmla="*/ 18 h 98"/>
                <a:gd name="T14" fmla="*/ 58 w 107"/>
                <a:gd name="T15" fmla="*/ 18 h 98"/>
                <a:gd name="T16" fmla="*/ 67 w 107"/>
                <a:gd name="T17" fmla="*/ 15 h 98"/>
                <a:gd name="T18" fmla="*/ 61 w 107"/>
                <a:gd name="T19" fmla="*/ 25 h 98"/>
                <a:gd name="T20" fmla="*/ 61 w 107"/>
                <a:gd name="T21" fmla="*/ 34 h 98"/>
                <a:gd name="T22" fmla="*/ 61 w 107"/>
                <a:gd name="T23" fmla="*/ 40 h 98"/>
                <a:gd name="T24" fmla="*/ 52 w 107"/>
                <a:gd name="T25" fmla="*/ 43 h 98"/>
                <a:gd name="T26" fmla="*/ 42 w 107"/>
                <a:gd name="T27" fmla="*/ 55 h 98"/>
                <a:gd name="T28" fmla="*/ 30 w 107"/>
                <a:gd name="T29" fmla="*/ 55 h 98"/>
                <a:gd name="T30" fmla="*/ 21 w 107"/>
                <a:gd name="T31" fmla="*/ 55 h 98"/>
                <a:gd name="T32" fmla="*/ 12 w 107"/>
                <a:gd name="T33" fmla="*/ 49 h 98"/>
                <a:gd name="T34" fmla="*/ 6 w 107"/>
                <a:gd name="T35" fmla="*/ 58 h 98"/>
                <a:gd name="T36" fmla="*/ 12 w 107"/>
                <a:gd name="T37" fmla="*/ 64 h 98"/>
                <a:gd name="T38" fmla="*/ 15 w 107"/>
                <a:gd name="T39" fmla="*/ 70 h 98"/>
                <a:gd name="T40" fmla="*/ 12 w 107"/>
                <a:gd name="T41" fmla="*/ 73 h 98"/>
                <a:gd name="T42" fmla="*/ 27 w 107"/>
                <a:gd name="T43" fmla="*/ 70 h 98"/>
                <a:gd name="T44" fmla="*/ 36 w 107"/>
                <a:gd name="T45" fmla="*/ 70 h 98"/>
                <a:gd name="T46" fmla="*/ 36 w 107"/>
                <a:gd name="T47" fmla="*/ 80 h 98"/>
                <a:gd name="T48" fmla="*/ 36 w 107"/>
                <a:gd name="T49" fmla="*/ 80 h 98"/>
                <a:gd name="T50" fmla="*/ 45 w 107"/>
                <a:gd name="T51" fmla="*/ 83 h 98"/>
                <a:gd name="T52" fmla="*/ 45 w 107"/>
                <a:gd name="T53" fmla="*/ 89 h 98"/>
                <a:gd name="T54" fmla="*/ 58 w 107"/>
                <a:gd name="T55" fmla="*/ 98 h 98"/>
                <a:gd name="T56" fmla="*/ 70 w 107"/>
                <a:gd name="T57" fmla="*/ 98 h 98"/>
                <a:gd name="T58" fmla="*/ 82 w 107"/>
                <a:gd name="T59" fmla="*/ 95 h 98"/>
                <a:gd name="T60" fmla="*/ 85 w 107"/>
                <a:gd name="T61" fmla="*/ 89 h 98"/>
                <a:gd name="T62" fmla="*/ 82 w 107"/>
                <a:gd name="T63" fmla="*/ 80 h 98"/>
                <a:gd name="T64" fmla="*/ 82 w 107"/>
                <a:gd name="T65" fmla="*/ 70 h 98"/>
                <a:gd name="T66" fmla="*/ 91 w 107"/>
                <a:gd name="T67" fmla="*/ 55 h 98"/>
                <a:gd name="T68" fmla="*/ 91 w 107"/>
                <a:gd name="T69" fmla="*/ 55 h 98"/>
                <a:gd name="T70" fmla="*/ 97 w 107"/>
                <a:gd name="T71" fmla="*/ 43 h 98"/>
                <a:gd name="T72" fmla="*/ 100 w 107"/>
                <a:gd name="T73" fmla="*/ 34 h 98"/>
                <a:gd name="T74" fmla="*/ 107 w 107"/>
                <a:gd name="T75" fmla="*/ 25 h 98"/>
                <a:gd name="T76" fmla="*/ 100 w 107"/>
                <a:gd name="T77" fmla="*/ 1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7" h="98">
                  <a:moveTo>
                    <a:pt x="100" y="15"/>
                  </a:moveTo>
                  <a:lnTo>
                    <a:pt x="97" y="9"/>
                  </a:lnTo>
                  <a:lnTo>
                    <a:pt x="97" y="3"/>
                  </a:lnTo>
                  <a:lnTo>
                    <a:pt x="91" y="3"/>
                  </a:lnTo>
                  <a:lnTo>
                    <a:pt x="85" y="3"/>
                  </a:lnTo>
                  <a:lnTo>
                    <a:pt x="85" y="0"/>
                  </a:lnTo>
                  <a:lnTo>
                    <a:pt x="70" y="3"/>
                  </a:lnTo>
                  <a:lnTo>
                    <a:pt x="67" y="3"/>
                  </a:lnTo>
                  <a:lnTo>
                    <a:pt x="61" y="9"/>
                  </a:lnTo>
                  <a:lnTo>
                    <a:pt x="52" y="9"/>
                  </a:lnTo>
                  <a:lnTo>
                    <a:pt x="45" y="15"/>
                  </a:lnTo>
                  <a:lnTo>
                    <a:pt x="42" y="15"/>
                  </a:lnTo>
                  <a:lnTo>
                    <a:pt x="42" y="18"/>
                  </a:lnTo>
                  <a:lnTo>
                    <a:pt x="45" y="18"/>
                  </a:lnTo>
                  <a:lnTo>
                    <a:pt x="52" y="15"/>
                  </a:lnTo>
                  <a:lnTo>
                    <a:pt x="58" y="18"/>
                  </a:lnTo>
                  <a:lnTo>
                    <a:pt x="61" y="15"/>
                  </a:lnTo>
                  <a:lnTo>
                    <a:pt x="67" y="15"/>
                  </a:lnTo>
                  <a:lnTo>
                    <a:pt x="67" y="18"/>
                  </a:lnTo>
                  <a:lnTo>
                    <a:pt x="61" y="25"/>
                  </a:lnTo>
                  <a:lnTo>
                    <a:pt x="61" y="28"/>
                  </a:lnTo>
                  <a:lnTo>
                    <a:pt x="61" y="34"/>
                  </a:lnTo>
                  <a:lnTo>
                    <a:pt x="58" y="34"/>
                  </a:lnTo>
                  <a:lnTo>
                    <a:pt x="61" y="40"/>
                  </a:lnTo>
                  <a:lnTo>
                    <a:pt x="58" y="43"/>
                  </a:lnTo>
                  <a:lnTo>
                    <a:pt x="52" y="43"/>
                  </a:lnTo>
                  <a:lnTo>
                    <a:pt x="45" y="49"/>
                  </a:lnTo>
                  <a:lnTo>
                    <a:pt x="42" y="55"/>
                  </a:lnTo>
                  <a:lnTo>
                    <a:pt x="36" y="49"/>
                  </a:lnTo>
                  <a:lnTo>
                    <a:pt x="30" y="55"/>
                  </a:lnTo>
                  <a:lnTo>
                    <a:pt x="27" y="55"/>
                  </a:lnTo>
                  <a:lnTo>
                    <a:pt x="21" y="55"/>
                  </a:lnTo>
                  <a:lnTo>
                    <a:pt x="15" y="55"/>
                  </a:lnTo>
                  <a:lnTo>
                    <a:pt x="12" y="49"/>
                  </a:lnTo>
                  <a:lnTo>
                    <a:pt x="6" y="55"/>
                  </a:lnTo>
                  <a:lnTo>
                    <a:pt x="6" y="58"/>
                  </a:lnTo>
                  <a:lnTo>
                    <a:pt x="0" y="64"/>
                  </a:lnTo>
                  <a:lnTo>
                    <a:pt x="12" y="64"/>
                  </a:lnTo>
                  <a:lnTo>
                    <a:pt x="15" y="64"/>
                  </a:lnTo>
                  <a:lnTo>
                    <a:pt x="15" y="70"/>
                  </a:lnTo>
                  <a:lnTo>
                    <a:pt x="12" y="70"/>
                  </a:lnTo>
                  <a:lnTo>
                    <a:pt x="12" y="73"/>
                  </a:lnTo>
                  <a:lnTo>
                    <a:pt x="21" y="73"/>
                  </a:lnTo>
                  <a:lnTo>
                    <a:pt x="27" y="70"/>
                  </a:lnTo>
                  <a:lnTo>
                    <a:pt x="30" y="70"/>
                  </a:lnTo>
                  <a:lnTo>
                    <a:pt x="36" y="70"/>
                  </a:lnTo>
                  <a:lnTo>
                    <a:pt x="36" y="73"/>
                  </a:lnTo>
                  <a:lnTo>
                    <a:pt x="36" y="80"/>
                  </a:lnTo>
                  <a:lnTo>
                    <a:pt x="42" y="80"/>
                  </a:lnTo>
                  <a:lnTo>
                    <a:pt x="36" y="80"/>
                  </a:lnTo>
                  <a:lnTo>
                    <a:pt x="36" y="83"/>
                  </a:lnTo>
                  <a:lnTo>
                    <a:pt x="45" y="83"/>
                  </a:lnTo>
                  <a:lnTo>
                    <a:pt x="52" y="83"/>
                  </a:lnTo>
                  <a:lnTo>
                    <a:pt x="45" y="89"/>
                  </a:lnTo>
                  <a:lnTo>
                    <a:pt x="52" y="95"/>
                  </a:lnTo>
                  <a:lnTo>
                    <a:pt x="58" y="98"/>
                  </a:lnTo>
                  <a:lnTo>
                    <a:pt x="61" y="98"/>
                  </a:lnTo>
                  <a:lnTo>
                    <a:pt x="70" y="98"/>
                  </a:lnTo>
                  <a:lnTo>
                    <a:pt x="76" y="98"/>
                  </a:lnTo>
                  <a:lnTo>
                    <a:pt x="82" y="95"/>
                  </a:lnTo>
                  <a:lnTo>
                    <a:pt x="82" y="89"/>
                  </a:lnTo>
                  <a:lnTo>
                    <a:pt x="85" y="89"/>
                  </a:lnTo>
                  <a:lnTo>
                    <a:pt x="85" y="80"/>
                  </a:lnTo>
                  <a:lnTo>
                    <a:pt x="82" y="80"/>
                  </a:lnTo>
                  <a:lnTo>
                    <a:pt x="82" y="73"/>
                  </a:lnTo>
                  <a:lnTo>
                    <a:pt x="82" y="70"/>
                  </a:lnTo>
                  <a:lnTo>
                    <a:pt x="85" y="64"/>
                  </a:lnTo>
                  <a:lnTo>
                    <a:pt x="91" y="55"/>
                  </a:lnTo>
                  <a:lnTo>
                    <a:pt x="85" y="55"/>
                  </a:lnTo>
                  <a:lnTo>
                    <a:pt x="91" y="55"/>
                  </a:lnTo>
                  <a:lnTo>
                    <a:pt x="97" y="49"/>
                  </a:lnTo>
                  <a:lnTo>
                    <a:pt x="97" y="43"/>
                  </a:lnTo>
                  <a:lnTo>
                    <a:pt x="97" y="40"/>
                  </a:lnTo>
                  <a:lnTo>
                    <a:pt x="100" y="34"/>
                  </a:lnTo>
                  <a:lnTo>
                    <a:pt x="107" y="28"/>
                  </a:lnTo>
                  <a:lnTo>
                    <a:pt x="107" y="25"/>
                  </a:lnTo>
                  <a:lnTo>
                    <a:pt x="100" y="18"/>
                  </a:lnTo>
                  <a:lnTo>
                    <a:pt x="100" y="15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8" name="Freeform 80"/>
            <p:cNvSpPr>
              <a:spLocks/>
            </p:cNvSpPr>
            <p:nvPr/>
          </p:nvSpPr>
          <p:spPr bwMode="auto">
            <a:xfrm>
              <a:off x="892019" y="2656841"/>
              <a:ext cx="169863" cy="155575"/>
            </a:xfrm>
            <a:custGeom>
              <a:avLst/>
              <a:gdLst>
                <a:gd name="T0" fmla="*/ 97 w 107"/>
                <a:gd name="T1" fmla="*/ 9 h 98"/>
                <a:gd name="T2" fmla="*/ 91 w 107"/>
                <a:gd name="T3" fmla="*/ 3 h 98"/>
                <a:gd name="T4" fmla="*/ 85 w 107"/>
                <a:gd name="T5" fmla="*/ 0 h 98"/>
                <a:gd name="T6" fmla="*/ 67 w 107"/>
                <a:gd name="T7" fmla="*/ 3 h 98"/>
                <a:gd name="T8" fmla="*/ 52 w 107"/>
                <a:gd name="T9" fmla="*/ 9 h 98"/>
                <a:gd name="T10" fmla="*/ 42 w 107"/>
                <a:gd name="T11" fmla="*/ 15 h 98"/>
                <a:gd name="T12" fmla="*/ 45 w 107"/>
                <a:gd name="T13" fmla="*/ 18 h 98"/>
                <a:gd name="T14" fmla="*/ 58 w 107"/>
                <a:gd name="T15" fmla="*/ 18 h 98"/>
                <a:gd name="T16" fmla="*/ 67 w 107"/>
                <a:gd name="T17" fmla="*/ 15 h 98"/>
                <a:gd name="T18" fmla="*/ 61 w 107"/>
                <a:gd name="T19" fmla="*/ 25 h 98"/>
                <a:gd name="T20" fmla="*/ 61 w 107"/>
                <a:gd name="T21" fmla="*/ 34 h 98"/>
                <a:gd name="T22" fmla="*/ 61 w 107"/>
                <a:gd name="T23" fmla="*/ 40 h 98"/>
                <a:gd name="T24" fmla="*/ 52 w 107"/>
                <a:gd name="T25" fmla="*/ 43 h 98"/>
                <a:gd name="T26" fmla="*/ 42 w 107"/>
                <a:gd name="T27" fmla="*/ 55 h 98"/>
                <a:gd name="T28" fmla="*/ 30 w 107"/>
                <a:gd name="T29" fmla="*/ 55 h 98"/>
                <a:gd name="T30" fmla="*/ 21 w 107"/>
                <a:gd name="T31" fmla="*/ 55 h 98"/>
                <a:gd name="T32" fmla="*/ 12 w 107"/>
                <a:gd name="T33" fmla="*/ 49 h 98"/>
                <a:gd name="T34" fmla="*/ 6 w 107"/>
                <a:gd name="T35" fmla="*/ 58 h 98"/>
                <a:gd name="T36" fmla="*/ 12 w 107"/>
                <a:gd name="T37" fmla="*/ 64 h 98"/>
                <a:gd name="T38" fmla="*/ 15 w 107"/>
                <a:gd name="T39" fmla="*/ 70 h 98"/>
                <a:gd name="T40" fmla="*/ 12 w 107"/>
                <a:gd name="T41" fmla="*/ 73 h 98"/>
                <a:gd name="T42" fmla="*/ 27 w 107"/>
                <a:gd name="T43" fmla="*/ 70 h 98"/>
                <a:gd name="T44" fmla="*/ 36 w 107"/>
                <a:gd name="T45" fmla="*/ 70 h 98"/>
                <a:gd name="T46" fmla="*/ 36 w 107"/>
                <a:gd name="T47" fmla="*/ 80 h 98"/>
                <a:gd name="T48" fmla="*/ 36 w 107"/>
                <a:gd name="T49" fmla="*/ 80 h 98"/>
                <a:gd name="T50" fmla="*/ 45 w 107"/>
                <a:gd name="T51" fmla="*/ 83 h 98"/>
                <a:gd name="T52" fmla="*/ 45 w 107"/>
                <a:gd name="T53" fmla="*/ 89 h 98"/>
                <a:gd name="T54" fmla="*/ 58 w 107"/>
                <a:gd name="T55" fmla="*/ 98 h 98"/>
                <a:gd name="T56" fmla="*/ 70 w 107"/>
                <a:gd name="T57" fmla="*/ 98 h 98"/>
                <a:gd name="T58" fmla="*/ 82 w 107"/>
                <a:gd name="T59" fmla="*/ 95 h 98"/>
                <a:gd name="T60" fmla="*/ 85 w 107"/>
                <a:gd name="T61" fmla="*/ 89 h 98"/>
                <a:gd name="T62" fmla="*/ 82 w 107"/>
                <a:gd name="T63" fmla="*/ 80 h 98"/>
                <a:gd name="T64" fmla="*/ 82 w 107"/>
                <a:gd name="T65" fmla="*/ 70 h 98"/>
                <a:gd name="T66" fmla="*/ 91 w 107"/>
                <a:gd name="T67" fmla="*/ 55 h 98"/>
                <a:gd name="T68" fmla="*/ 91 w 107"/>
                <a:gd name="T69" fmla="*/ 55 h 98"/>
                <a:gd name="T70" fmla="*/ 97 w 107"/>
                <a:gd name="T71" fmla="*/ 43 h 98"/>
                <a:gd name="T72" fmla="*/ 100 w 107"/>
                <a:gd name="T73" fmla="*/ 34 h 98"/>
                <a:gd name="T74" fmla="*/ 107 w 107"/>
                <a:gd name="T75" fmla="*/ 25 h 98"/>
                <a:gd name="T76" fmla="*/ 100 w 107"/>
                <a:gd name="T77" fmla="*/ 1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7" h="98">
                  <a:moveTo>
                    <a:pt x="100" y="15"/>
                  </a:moveTo>
                  <a:lnTo>
                    <a:pt x="97" y="9"/>
                  </a:lnTo>
                  <a:lnTo>
                    <a:pt x="97" y="3"/>
                  </a:lnTo>
                  <a:lnTo>
                    <a:pt x="91" y="3"/>
                  </a:lnTo>
                  <a:lnTo>
                    <a:pt x="85" y="3"/>
                  </a:lnTo>
                  <a:lnTo>
                    <a:pt x="85" y="0"/>
                  </a:lnTo>
                  <a:lnTo>
                    <a:pt x="70" y="3"/>
                  </a:lnTo>
                  <a:lnTo>
                    <a:pt x="67" y="3"/>
                  </a:lnTo>
                  <a:lnTo>
                    <a:pt x="61" y="9"/>
                  </a:lnTo>
                  <a:lnTo>
                    <a:pt x="52" y="9"/>
                  </a:lnTo>
                  <a:lnTo>
                    <a:pt x="45" y="15"/>
                  </a:lnTo>
                  <a:lnTo>
                    <a:pt x="42" y="15"/>
                  </a:lnTo>
                  <a:lnTo>
                    <a:pt x="42" y="18"/>
                  </a:lnTo>
                  <a:lnTo>
                    <a:pt x="45" y="18"/>
                  </a:lnTo>
                  <a:lnTo>
                    <a:pt x="52" y="15"/>
                  </a:lnTo>
                  <a:lnTo>
                    <a:pt x="58" y="18"/>
                  </a:lnTo>
                  <a:lnTo>
                    <a:pt x="61" y="15"/>
                  </a:lnTo>
                  <a:lnTo>
                    <a:pt x="67" y="15"/>
                  </a:lnTo>
                  <a:lnTo>
                    <a:pt x="67" y="18"/>
                  </a:lnTo>
                  <a:lnTo>
                    <a:pt x="61" y="25"/>
                  </a:lnTo>
                  <a:lnTo>
                    <a:pt x="61" y="28"/>
                  </a:lnTo>
                  <a:lnTo>
                    <a:pt x="61" y="34"/>
                  </a:lnTo>
                  <a:lnTo>
                    <a:pt x="58" y="34"/>
                  </a:lnTo>
                  <a:lnTo>
                    <a:pt x="61" y="40"/>
                  </a:lnTo>
                  <a:lnTo>
                    <a:pt x="58" y="43"/>
                  </a:lnTo>
                  <a:lnTo>
                    <a:pt x="52" y="43"/>
                  </a:lnTo>
                  <a:lnTo>
                    <a:pt x="45" y="49"/>
                  </a:lnTo>
                  <a:lnTo>
                    <a:pt x="42" y="55"/>
                  </a:lnTo>
                  <a:lnTo>
                    <a:pt x="36" y="49"/>
                  </a:lnTo>
                  <a:lnTo>
                    <a:pt x="30" y="55"/>
                  </a:lnTo>
                  <a:lnTo>
                    <a:pt x="27" y="55"/>
                  </a:lnTo>
                  <a:lnTo>
                    <a:pt x="21" y="55"/>
                  </a:lnTo>
                  <a:lnTo>
                    <a:pt x="15" y="55"/>
                  </a:lnTo>
                  <a:lnTo>
                    <a:pt x="12" y="49"/>
                  </a:lnTo>
                  <a:lnTo>
                    <a:pt x="6" y="55"/>
                  </a:lnTo>
                  <a:lnTo>
                    <a:pt x="6" y="58"/>
                  </a:lnTo>
                  <a:lnTo>
                    <a:pt x="0" y="64"/>
                  </a:lnTo>
                  <a:lnTo>
                    <a:pt x="12" y="64"/>
                  </a:lnTo>
                  <a:lnTo>
                    <a:pt x="15" y="64"/>
                  </a:lnTo>
                  <a:lnTo>
                    <a:pt x="15" y="70"/>
                  </a:lnTo>
                  <a:lnTo>
                    <a:pt x="12" y="70"/>
                  </a:lnTo>
                  <a:lnTo>
                    <a:pt x="12" y="73"/>
                  </a:lnTo>
                  <a:lnTo>
                    <a:pt x="21" y="73"/>
                  </a:lnTo>
                  <a:lnTo>
                    <a:pt x="27" y="70"/>
                  </a:lnTo>
                  <a:lnTo>
                    <a:pt x="30" y="70"/>
                  </a:lnTo>
                  <a:lnTo>
                    <a:pt x="36" y="70"/>
                  </a:lnTo>
                  <a:lnTo>
                    <a:pt x="36" y="73"/>
                  </a:lnTo>
                  <a:lnTo>
                    <a:pt x="36" y="80"/>
                  </a:lnTo>
                  <a:lnTo>
                    <a:pt x="42" y="80"/>
                  </a:lnTo>
                  <a:lnTo>
                    <a:pt x="36" y="80"/>
                  </a:lnTo>
                  <a:lnTo>
                    <a:pt x="36" y="83"/>
                  </a:lnTo>
                  <a:lnTo>
                    <a:pt x="45" y="83"/>
                  </a:lnTo>
                  <a:lnTo>
                    <a:pt x="52" y="83"/>
                  </a:lnTo>
                  <a:lnTo>
                    <a:pt x="45" y="89"/>
                  </a:lnTo>
                  <a:lnTo>
                    <a:pt x="52" y="95"/>
                  </a:lnTo>
                  <a:lnTo>
                    <a:pt x="58" y="98"/>
                  </a:lnTo>
                  <a:lnTo>
                    <a:pt x="61" y="98"/>
                  </a:lnTo>
                  <a:lnTo>
                    <a:pt x="70" y="98"/>
                  </a:lnTo>
                  <a:lnTo>
                    <a:pt x="76" y="98"/>
                  </a:lnTo>
                  <a:lnTo>
                    <a:pt x="82" y="95"/>
                  </a:lnTo>
                  <a:lnTo>
                    <a:pt x="82" y="89"/>
                  </a:lnTo>
                  <a:lnTo>
                    <a:pt x="85" y="89"/>
                  </a:lnTo>
                  <a:lnTo>
                    <a:pt x="85" y="80"/>
                  </a:lnTo>
                  <a:lnTo>
                    <a:pt x="82" y="80"/>
                  </a:lnTo>
                  <a:lnTo>
                    <a:pt x="82" y="73"/>
                  </a:lnTo>
                  <a:lnTo>
                    <a:pt x="82" y="70"/>
                  </a:lnTo>
                  <a:lnTo>
                    <a:pt x="85" y="64"/>
                  </a:lnTo>
                  <a:lnTo>
                    <a:pt x="91" y="55"/>
                  </a:lnTo>
                  <a:lnTo>
                    <a:pt x="85" y="55"/>
                  </a:lnTo>
                  <a:lnTo>
                    <a:pt x="91" y="55"/>
                  </a:lnTo>
                  <a:lnTo>
                    <a:pt x="97" y="49"/>
                  </a:lnTo>
                  <a:lnTo>
                    <a:pt x="97" y="43"/>
                  </a:lnTo>
                  <a:lnTo>
                    <a:pt x="97" y="40"/>
                  </a:lnTo>
                  <a:lnTo>
                    <a:pt x="100" y="34"/>
                  </a:lnTo>
                  <a:lnTo>
                    <a:pt x="107" y="28"/>
                  </a:lnTo>
                  <a:lnTo>
                    <a:pt x="107" y="25"/>
                  </a:lnTo>
                  <a:lnTo>
                    <a:pt x="100" y="18"/>
                  </a:lnTo>
                  <a:lnTo>
                    <a:pt x="100" y="15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49" name="Freeform 81"/>
            <p:cNvSpPr>
              <a:spLocks/>
            </p:cNvSpPr>
            <p:nvPr/>
          </p:nvSpPr>
          <p:spPr bwMode="auto">
            <a:xfrm>
              <a:off x="1003144" y="2210754"/>
              <a:ext cx="233363" cy="325438"/>
            </a:xfrm>
            <a:custGeom>
              <a:avLst/>
              <a:gdLst>
                <a:gd name="T0" fmla="*/ 61 w 147"/>
                <a:gd name="T1" fmla="*/ 202 h 205"/>
                <a:gd name="T2" fmla="*/ 46 w 147"/>
                <a:gd name="T3" fmla="*/ 195 h 205"/>
                <a:gd name="T4" fmla="*/ 40 w 147"/>
                <a:gd name="T5" fmla="*/ 195 h 205"/>
                <a:gd name="T6" fmla="*/ 24 w 147"/>
                <a:gd name="T7" fmla="*/ 189 h 205"/>
                <a:gd name="T8" fmla="*/ 18 w 147"/>
                <a:gd name="T9" fmla="*/ 205 h 205"/>
                <a:gd name="T10" fmla="*/ 9 w 147"/>
                <a:gd name="T11" fmla="*/ 189 h 205"/>
                <a:gd name="T12" fmla="*/ 3 w 147"/>
                <a:gd name="T13" fmla="*/ 202 h 205"/>
                <a:gd name="T14" fmla="*/ 0 w 147"/>
                <a:gd name="T15" fmla="*/ 186 h 205"/>
                <a:gd name="T16" fmla="*/ 3 w 147"/>
                <a:gd name="T17" fmla="*/ 174 h 205"/>
                <a:gd name="T18" fmla="*/ 15 w 147"/>
                <a:gd name="T19" fmla="*/ 165 h 205"/>
                <a:gd name="T20" fmla="*/ 30 w 147"/>
                <a:gd name="T21" fmla="*/ 156 h 205"/>
                <a:gd name="T22" fmla="*/ 40 w 147"/>
                <a:gd name="T23" fmla="*/ 147 h 205"/>
                <a:gd name="T24" fmla="*/ 30 w 147"/>
                <a:gd name="T25" fmla="*/ 134 h 205"/>
                <a:gd name="T26" fmla="*/ 18 w 147"/>
                <a:gd name="T27" fmla="*/ 131 h 205"/>
                <a:gd name="T28" fmla="*/ 30 w 147"/>
                <a:gd name="T29" fmla="*/ 119 h 205"/>
                <a:gd name="T30" fmla="*/ 15 w 147"/>
                <a:gd name="T31" fmla="*/ 125 h 205"/>
                <a:gd name="T32" fmla="*/ 9 w 147"/>
                <a:gd name="T33" fmla="*/ 119 h 205"/>
                <a:gd name="T34" fmla="*/ 24 w 147"/>
                <a:gd name="T35" fmla="*/ 107 h 205"/>
                <a:gd name="T36" fmla="*/ 24 w 147"/>
                <a:gd name="T37" fmla="*/ 101 h 205"/>
                <a:gd name="T38" fmla="*/ 40 w 147"/>
                <a:gd name="T39" fmla="*/ 85 h 205"/>
                <a:gd name="T40" fmla="*/ 24 w 147"/>
                <a:gd name="T41" fmla="*/ 92 h 205"/>
                <a:gd name="T42" fmla="*/ 9 w 147"/>
                <a:gd name="T43" fmla="*/ 92 h 205"/>
                <a:gd name="T44" fmla="*/ 18 w 147"/>
                <a:gd name="T45" fmla="*/ 76 h 205"/>
                <a:gd name="T46" fmla="*/ 30 w 147"/>
                <a:gd name="T47" fmla="*/ 64 h 205"/>
                <a:gd name="T48" fmla="*/ 40 w 147"/>
                <a:gd name="T49" fmla="*/ 55 h 205"/>
                <a:gd name="T50" fmla="*/ 34 w 147"/>
                <a:gd name="T51" fmla="*/ 52 h 205"/>
                <a:gd name="T52" fmla="*/ 34 w 147"/>
                <a:gd name="T53" fmla="*/ 36 h 205"/>
                <a:gd name="T54" fmla="*/ 49 w 147"/>
                <a:gd name="T55" fmla="*/ 30 h 205"/>
                <a:gd name="T56" fmla="*/ 61 w 147"/>
                <a:gd name="T57" fmla="*/ 40 h 205"/>
                <a:gd name="T58" fmla="*/ 55 w 147"/>
                <a:gd name="T59" fmla="*/ 24 h 205"/>
                <a:gd name="T60" fmla="*/ 61 w 147"/>
                <a:gd name="T61" fmla="*/ 15 h 205"/>
                <a:gd name="T62" fmla="*/ 70 w 147"/>
                <a:gd name="T63" fmla="*/ 15 h 205"/>
                <a:gd name="T64" fmla="*/ 79 w 147"/>
                <a:gd name="T65" fmla="*/ 0 h 205"/>
                <a:gd name="T66" fmla="*/ 89 w 147"/>
                <a:gd name="T67" fmla="*/ 12 h 205"/>
                <a:gd name="T68" fmla="*/ 104 w 147"/>
                <a:gd name="T69" fmla="*/ 15 h 205"/>
                <a:gd name="T70" fmla="*/ 119 w 147"/>
                <a:gd name="T71" fmla="*/ 15 h 205"/>
                <a:gd name="T72" fmla="*/ 125 w 147"/>
                <a:gd name="T73" fmla="*/ 24 h 205"/>
                <a:gd name="T74" fmla="*/ 110 w 147"/>
                <a:gd name="T75" fmla="*/ 36 h 205"/>
                <a:gd name="T76" fmla="*/ 95 w 147"/>
                <a:gd name="T77" fmla="*/ 40 h 205"/>
                <a:gd name="T78" fmla="*/ 85 w 147"/>
                <a:gd name="T79" fmla="*/ 52 h 205"/>
                <a:gd name="T80" fmla="*/ 79 w 147"/>
                <a:gd name="T81" fmla="*/ 61 h 205"/>
                <a:gd name="T82" fmla="*/ 76 w 147"/>
                <a:gd name="T83" fmla="*/ 70 h 205"/>
                <a:gd name="T84" fmla="*/ 95 w 147"/>
                <a:gd name="T85" fmla="*/ 64 h 205"/>
                <a:gd name="T86" fmla="*/ 119 w 147"/>
                <a:gd name="T87" fmla="*/ 64 h 205"/>
                <a:gd name="T88" fmla="*/ 131 w 147"/>
                <a:gd name="T89" fmla="*/ 76 h 205"/>
                <a:gd name="T90" fmla="*/ 147 w 147"/>
                <a:gd name="T91" fmla="*/ 76 h 205"/>
                <a:gd name="T92" fmla="*/ 140 w 147"/>
                <a:gd name="T93" fmla="*/ 92 h 205"/>
                <a:gd name="T94" fmla="*/ 131 w 147"/>
                <a:gd name="T95" fmla="*/ 95 h 205"/>
                <a:gd name="T96" fmla="*/ 131 w 147"/>
                <a:gd name="T97" fmla="*/ 110 h 205"/>
                <a:gd name="T98" fmla="*/ 116 w 147"/>
                <a:gd name="T99" fmla="*/ 125 h 205"/>
                <a:gd name="T100" fmla="*/ 101 w 147"/>
                <a:gd name="T101" fmla="*/ 125 h 205"/>
                <a:gd name="T102" fmla="*/ 85 w 147"/>
                <a:gd name="T103" fmla="*/ 131 h 205"/>
                <a:gd name="T104" fmla="*/ 101 w 147"/>
                <a:gd name="T105" fmla="*/ 134 h 205"/>
                <a:gd name="T106" fmla="*/ 85 w 147"/>
                <a:gd name="T107" fmla="*/ 147 h 205"/>
                <a:gd name="T108" fmla="*/ 70 w 147"/>
                <a:gd name="T109" fmla="*/ 140 h 205"/>
                <a:gd name="T110" fmla="*/ 70 w 147"/>
                <a:gd name="T111" fmla="*/ 147 h 205"/>
                <a:gd name="T112" fmla="*/ 89 w 147"/>
                <a:gd name="T113" fmla="*/ 150 h 205"/>
                <a:gd name="T114" fmla="*/ 104 w 147"/>
                <a:gd name="T115" fmla="*/ 162 h 205"/>
                <a:gd name="T116" fmla="*/ 101 w 147"/>
                <a:gd name="T117" fmla="*/ 180 h 205"/>
                <a:gd name="T118" fmla="*/ 95 w 147"/>
                <a:gd name="T119" fmla="*/ 186 h 205"/>
                <a:gd name="T120" fmla="*/ 85 w 147"/>
                <a:gd name="T121" fmla="*/ 189 h 205"/>
                <a:gd name="T122" fmla="*/ 76 w 147"/>
                <a:gd name="T123" fmla="*/ 202 h 205"/>
                <a:gd name="T124" fmla="*/ 64 w 147"/>
                <a:gd name="T125" fmla="*/ 20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7" h="205">
                  <a:moveTo>
                    <a:pt x="64" y="202"/>
                  </a:moveTo>
                  <a:lnTo>
                    <a:pt x="64" y="195"/>
                  </a:lnTo>
                  <a:lnTo>
                    <a:pt x="61" y="202"/>
                  </a:lnTo>
                  <a:lnTo>
                    <a:pt x="55" y="202"/>
                  </a:lnTo>
                  <a:lnTo>
                    <a:pt x="49" y="195"/>
                  </a:lnTo>
                  <a:lnTo>
                    <a:pt x="46" y="195"/>
                  </a:lnTo>
                  <a:lnTo>
                    <a:pt x="46" y="202"/>
                  </a:lnTo>
                  <a:lnTo>
                    <a:pt x="40" y="202"/>
                  </a:lnTo>
                  <a:lnTo>
                    <a:pt x="40" y="195"/>
                  </a:lnTo>
                  <a:lnTo>
                    <a:pt x="30" y="202"/>
                  </a:lnTo>
                  <a:lnTo>
                    <a:pt x="30" y="195"/>
                  </a:lnTo>
                  <a:lnTo>
                    <a:pt x="24" y="189"/>
                  </a:lnTo>
                  <a:lnTo>
                    <a:pt x="18" y="195"/>
                  </a:lnTo>
                  <a:lnTo>
                    <a:pt x="18" y="202"/>
                  </a:lnTo>
                  <a:lnTo>
                    <a:pt x="18" y="205"/>
                  </a:lnTo>
                  <a:lnTo>
                    <a:pt x="15" y="202"/>
                  </a:lnTo>
                  <a:lnTo>
                    <a:pt x="15" y="195"/>
                  </a:lnTo>
                  <a:lnTo>
                    <a:pt x="9" y="189"/>
                  </a:lnTo>
                  <a:lnTo>
                    <a:pt x="3" y="189"/>
                  </a:lnTo>
                  <a:lnTo>
                    <a:pt x="3" y="195"/>
                  </a:lnTo>
                  <a:lnTo>
                    <a:pt x="3" y="202"/>
                  </a:lnTo>
                  <a:lnTo>
                    <a:pt x="0" y="202"/>
                  </a:lnTo>
                  <a:lnTo>
                    <a:pt x="0" y="195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3" y="180"/>
                  </a:lnTo>
                  <a:lnTo>
                    <a:pt x="3" y="174"/>
                  </a:lnTo>
                  <a:lnTo>
                    <a:pt x="9" y="174"/>
                  </a:lnTo>
                  <a:lnTo>
                    <a:pt x="15" y="171"/>
                  </a:lnTo>
                  <a:lnTo>
                    <a:pt x="15" y="165"/>
                  </a:lnTo>
                  <a:lnTo>
                    <a:pt x="18" y="165"/>
                  </a:lnTo>
                  <a:lnTo>
                    <a:pt x="24" y="162"/>
                  </a:lnTo>
                  <a:lnTo>
                    <a:pt x="30" y="156"/>
                  </a:lnTo>
                  <a:lnTo>
                    <a:pt x="34" y="150"/>
                  </a:lnTo>
                  <a:lnTo>
                    <a:pt x="34" y="147"/>
                  </a:lnTo>
                  <a:lnTo>
                    <a:pt x="40" y="147"/>
                  </a:lnTo>
                  <a:lnTo>
                    <a:pt x="40" y="140"/>
                  </a:lnTo>
                  <a:lnTo>
                    <a:pt x="34" y="140"/>
                  </a:lnTo>
                  <a:lnTo>
                    <a:pt x="30" y="134"/>
                  </a:lnTo>
                  <a:lnTo>
                    <a:pt x="24" y="134"/>
                  </a:lnTo>
                  <a:lnTo>
                    <a:pt x="18" y="134"/>
                  </a:lnTo>
                  <a:lnTo>
                    <a:pt x="18" y="131"/>
                  </a:lnTo>
                  <a:lnTo>
                    <a:pt x="24" y="131"/>
                  </a:lnTo>
                  <a:lnTo>
                    <a:pt x="30" y="125"/>
                  </a:lnTo>
                  <a:lnTo>
                    <a:pt x="30" y="119"/>
                  </a:lnTo>
                  <a:lnTo>
                    <a:pt x="24" y="116"/>
                  </a:lnTo>
                  <a:lnTo>
                    <a:pt x="18" y="116"/>
                  </a:lnTo>
                  <a:lnTo>
                    <a:pt x="15" y="125"/>
                  </a:lnTo>
                  <a:lnTo>
                    <a:pt x="9" y="131"/>
                  </a:lnTo>
                  <a:lnTo>
                    <a:pt x="9" y="125"/>
                  </a:lnTo>
                  <a:lnTo>
                    <a:pt x="9" y="119"/>
                  </a:lnTo>
                  <a:lnTo>
                    <a:pt x="15" y="110"/>
                  </a:lnTo>
                  <a:lnTo>
                    <a:pt x="18" y="107"/>
                  </a:lnTo>
                  <a:lnTo>
                    <a:pt x="24" y="107"/>
                  </a:lnTo>
                  <a:lnTo>
                    <a:pt x="30" y="107"/>
                  </a:lnTo>
                  <a:lnTo>
                    <a:pt x="30" y="101"/>
                  </a:lnTo>
                  <a:lnTo>
                    <a:pt x="24" y="101"/>
                  </a:lnTo>
                  <a:lnTo>
                    <a:pt x="30" y="95"/>
                  </a:lnTo>
                  <a:lnTo>
                    <a:pt x="34" y="92"/>
                  </a:lnTo>
                  <a:lnTo>
                    <a:pt x="40" y="85"/>
                  </a:lnTo>
                  <a:lnTo>
                    <a:pt x="34" y="85"/>
                  </a:lnTo>
                  <a:lnTo>
                    <a:pt x="30" y="92"/>
                  </a:lnTo>
                  <a:lnTo>
                    <a:pt x="24" y="92"/>
                  </a:lnTo>
                  <a:lnTo>
                    <a:pt x="18" y="101"/>
                  </a:lnTo>
                  <a:lnTo>
                    <a:pt x="15" y="95"/>
                  </a:lnTo>
                  <a:lnTo>
                    <a:pt x="9" y="92"/>
                  </a:lnTo>
                  <a:lnTo>
                    <a:pt x="18" y="85"/>
                  </a:lnTo>
                  <a:lnTo>
                    <a:pt x="18" y="79"/>
                  </a:lnTo>
                  <a:lnTo>
                    <a:pt x="18" y="76"/>
                  </a:lnTo>
                  <a:lnTo>
                    <a:pt x="24" y="70"/>
                  </a:lnTo>
                  <a:lnTo>
                    <a:pt x="30" y="70"/>
                  </a:lnTo>
                  <a:lnTo>
                    <a:pt x="30" y="64"/>
                  </a:lnTo>
                  <a:lnTo>
                    <a:pt x="30" y="61"/>
                  </a:lnTo>
                  <a:lnTo>
                    <a:pt x="40" y="61"/>
                  </a:lnTo>
                  <a:lnTo>
                    <a:pt x="40" y="55"/>
                  </a:lnTo>
                  <a:lnTo>
                    <a:pt x="34" y="52"/>
                  </a:lnTo>
                  <a:lnTo>
                    <a:pt x="30" y="52"/>
                  </a:lnTo>
                  <a:lnTo>
                    <a:pt x="34" y="52"/>
                  </a:lnTo>
                  <a:lnTo>
                    <a:pt x="34" y="46"/>
                  </a:lnTo>
                  <a:lnTo>
                    <a:pt x="34" y="40"/>
                  </a:lnTo>
                  <a:lnTo>
                    <a:pt x="34" y="36"/>
                  </a:lnTo>
                  <a:lnTo>
                    <a:pt x="40" y="30"/>
                  </a:lnTo>
                  <a:lnTo>
                    <a:pt x="46" y="30"/>
                  </a:lnTo>
                  <a:lnTo>
                    <a:pt x="49" y="30"/>
                  </a:lnTo>
                  <a:lnTo>
                    <a:pt x="49" y="36"/>
                  </a:lnTo>
                  <a:lnTo>
                    <a:pt x="55" y="36"/>
                  </a:lnTo>
                  <a:lnTo>
                    <a:pt x="61" y="40"/>
                  </a:lnTo>
                  <a:lnTo>
                    <a:pt x="61" y="36"/>
                  </a:lnTo>
                  <a:lnTo>
                    <a:pt x="61" y="30"/>
                  </a:lnTo>
                  <a:lnTo>
                    <a:pt x="55" y="24"/>
                  </a:lnTo>
                  <a:lnTo>
                    <a:pt x="61" y="21"/>
                  </a:lnTo>
                  <a:lnTo>
                    <a:pt x="64" y="21"/>
                  </a:lnTo>
                  <a:lnTo>
                    <a:pt x="61" y="15"/>
                  </a:lnTo>
                  <a:lnTo>
                    <a:pt x="70" y="21"/>
                  </a:lnTo>
                  <a:lnTo>
                    <a:pt x="76" y="15"/>
                  </a:lnTo>
                  <a:lnTo>
                    <a:pt x="70" y="15"/>
                  </a:lnTo>
                  <a:lnTo>
                    <a:pt x="76" y="6"/>
                  </a:lnTo>
                  <a:lnTo>
                    <a:pt x="76" y="0"/>
                  </a:lnTo>
                  <a:lnTo>
                    <a:pt x="79" y="0"/>
                  </a:lnTo>
                  <a:lnTo>
                    <a:pt x="89" y="6"/>
                  </a:lnTo>
                  <a:lnTo>
                    <a:pt x="85" y="6"/>
                  </a:lnTo>
                  <a:lnTo>
                    <a:pt x="89" y="12"/>
                  </a:lnTo>
                  <a:lnTo>
                    <a:pt x="95" y="6"/>
                  </a:lnTo>
                  <a:lnTo>
                    <a:pt x="95" y="12"/>
                  </a:lnTo>
                  <a:lnTo>
                    <a:pt x="104" y="15"/>
                  </a:lnTo>
                  <a:lnTo>
                    <a:pt x="116" y="12"/>
                  </a:lnTo>
                  <a:lnTo>
                    <a:pt x="116" y="15"/>
                  </a:lnTo>
                  <a:lnTo>
                    <a:pt x="119" y="15"/>
                  </a:lnTo>
                  <a:lnTo>
                    <a:pt x="125" y="15"/>
                  </a:lnTo>
                  <a:lnTo>
                    <a:pt x="131" y="21"/>
                  </a:lnTo>
                  <a:lnTo>
                    <a:pt x="125" y="24"/>
                  </a:lnTo>
                  <a:lnTo>
                    <a:pt x="125" y="30"/>
                  </a:lnTo>
                  <a:lnTo>
                    <a:pt x="116" y="30"/>
                  </a:lnTo>
                  <a:lnTo>
                    <a:pt x="110" y="36"/>
                  </a:lnTo>
                  <a:lnTo>
                    <a:pt x="104" y="40"/>
                  </a:lnTo>
                  <a:lnTo>
                    <a:pt x="101" y="40"/>
                  </a:lnTo>
                  <a:lnTo>
                    <a:pt x="95" y="40"/>
                  </a:lnTo>
                  <a:lnTo>
                    <a:pt x="89" y="46"/>
                  </a:lnTo>
                  <a:lnTo>
                    <a:pt x="89" y="52"/>
                  </a:lnTo>
                  <a:lnTo>
                    <a:pt x="85" y="52"/>
                  </a:lnTo>
                  <a:lnTo>
                    <a:pt x="76" y="55"/>
                  </a:lnTo>
                  <a:lnTo>
                    <a:pt x="76" y="61"/>
                  </a:lnTo>
                  <a:lnTo>
                    <a:pt x="79" y="61"/>
                  </a:lnTo>
                  <a:lnTo>
                    <a:pt x="76" y="61"/>
                  </a:lnTo>
                  <a:lnTo>
                    <a:pt x="76" y="64"/>
                  </a:lnTo>
                  <a:lnTo>
                    <a:pt x="76" y="70"/>
                  </a:lnTo>
                  <a:lnTo>
                    <a:pt x="79" y="70"/>
                  </a:lnTo>
                  <a:lnTo>
                    <a:pt x="89" y="64"/>
                  </a:lnTo>
                  <a:lnTo>
                    <a:pt x="95" y="64"/>
                  </a:lnTo>
                  <a:lnTo>
                    <a:pt x="104" y="64"/>
                  </a:lnTo>
                  <a:lnTo>
                    <a:pt x="110" y="64"/>
                  </a:lnTo>
                  <a:lnTo>
                    <a:pt x="119" y="64"/>
                  </a:lnTo>
                  <a:lnTo>
                    <a:pt x="125" y="64"/>
                  </a:lnTo>
                  <a:lnTo>
                    <a:pt x="131" y="70"/>
                  </a:lnTo>
                  <a:lnTo>
                    <a:pt x="131" y="76"/>
                  </a:lnTo>
                  <a:lnTo>
                    <a:pt x="134" y="76"/>
                  </a:lnTo>
                  <a:lnTo>
                    <a:pt x="140" y="76"/>
                  </a:lnTo>
                  <a:lnTo>
                    <a:pt x="147" y="76"/>
                  </a:lnTo>
                  <a:lnTo>
                    <a:pt x="147" y="79"/>
                  </a:lnTo>
                  <a:lnTo>
                    <a:pt x="147" y="85"/>
                  </a:lnTo>
                  <a:lnTo>
                    <a:pt x="140" y="92"/>
                  </a:lnTo>
                  <a:lnTo>
                    <a:pt x="134" y="92"/>
                  </a:lnTo>
                  <a:lnTo>
                    <a:pt x="134" y="95"/>
                  </a:lnTo>
                  <a:lnTo>
                    <a:pt x="131" y="95"/>
                  </a:lnTo>
                  <a:lnTo>
                    <a:pt x="125" y="101"/>
                  </a:lnTo>
                  <a:lnTo>
                    <a:pt x="131" y="107"/>
                  </a:lnTo>
                  <a:lnTo>
                    <a:pt x="131" y="110"/>
                  </a:lnTo>
                  <a:lnTo>
                    <a:pt x="125" y="116"/>
                  </a:lnTo>
                  <a:lnTo>
                    <a:pt x="116" y="119"/>
                  </a:lnTo>
                  <a:lnTo>
                    <a:pt x="116" y="125"/>
                  </a:lnTo>
                  <a:lnTo>
                    <a:pt x="110" y="125"/>
                  </a:lnTo>
                  <a:lnTo>
                    <a:pt x="104" y="131"/>
                  </a:lnTo>
                  <a:lnTo>
                    <a:pt x="101" y="125"/>
                  </a:lnTo>
                  <a:lnTo>
                    <a:pt x="95" y="125"/>
                  </a:lnTo>
                  <a:lnTo>
                    <a:pt x="85" y="125"/>
                  </a:lnTo>
                  <a:lnTo>
                    <a:pt x="85" y="131"/>
                  </a:lnTo>
                  <a:lnTo>
                    <a:pt x="89" y="131"/>
                  </a:lnTo>
                  <a:lnTo>
                    <a:pt x="95" y="134"/>
                  </a:lnTo>
                  <a:lnTo>
                    <a:pt x="101" y="134"/>
                  </a:lnTo>
                  <a:lnTo>
                    <a:pt x="95" y="140"/>
                  </a:lnTo>
                  <a:lnTo>
                    <a:pt x="85" y="140"/>
                  </a:lnTo>
                  <a:lnTo>
                    <a:pt x="85" y="147"/>
                  </a:lnTo>
                  <a:lnTo>
                    <a:pt x="79" y="147"/>
                  </a:lnTo>
                  <a:lnTo>
                    <a:pt x="76" y="147"/>
                  </a:lnTo>
                  <a:lnTo>
                    <a:pt x="70" y="140"/>
                  </a:lnTo>
                  <a:lnTo>
                    <a:pt x="64" y="140"/>
                  </a:lnTo>
                  <a:lnTo>
                    <a:pt x="64" y="147"/>
                  </a:lnTo>
                  <a:lnTo>
                    <a:pt x="70" y="147"/>
                  </a:lnTo>
                  <a:lnTo>
                    <a:pt x="76" y="150"/>
                  </a:lnTo>
                  <a:lnTo>
                    <a:pt x="79" y="150"/>
                  </a:lnTo>
                  <a:lnTo>
                    <a:pt x="89" y="150"/>
                  </a:lnTo>
                  <a:lnTo>
                    <a:pt x="95" y="150"/>
                  </a:lnTo>
                  <a:lnTo>
                    <a:pt x="101" y="156"/>
                  </a:lnTo>
                  <a:lnTo>
                    <a:pt x="104" y="162"/>
                  </a:lnTo>
                  <a:lnTo>
                    <a:pt x="110" y="171"/>
                  </a:lnTo>
                  <a:lnTo>
                    <a:pt x="104" y="180"/>
                  </a:lnTo>
                  <a:lnTo>
                    <a:pt x="101" y="180"/>
                  </a:lnTo>
                  <a:lnTo>
                    <a:pt x="104" y="186"/>
                  </a:lnTo>
                  <a:lnTo>
                    <a:pt x="101" y="189"/>
                  </a:lnTo>
                  <a:lnTo>
                    <a:pt x="95" y="186"/>
                  </a:lnTo>
                  <a:lnTo>
                    <a:pt x="89" y="186"/>
                  </a:lnTo>
                  <a:lnTo>
                    <a:pt x="89" y="189"/>
                  </a:lnTo>
                  <a:lnTo>
                    <a:pt x="85" y="189"/>
                  </a:lnTo>
                  <a:lnTo>
                    <a:pt x="85" y="195"/>
                  </a:lnTo>
                  <a:lnTo>
                    <a:pt x="79" y="195"/>
                  </a:lnTo>
                  <a:lnTo>
                    <a:pt x="76" y="202"/>
                  </a:lnTo>
                  <a:lnTo>
                    <a:pt x="70" y="205"/>
                  </a:lnTo>
                  <a:lnTo>
                    <a:pt x="64" y="205"/>
                  </a:lnTo>
                  <a:lnTo>
                    <a:pt x="64" y="202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0" name="Freeform 82"/>
            <p:cNvSpPr>
              <a:spLocks/>
            </p:cNvSpPr>
            <p:nvPr/>
          </p:nvSpPr>
          <p:spPr bwMode="auto">
            <a:xfrm>
              <a:off x="1003144" y="2210754"/>
              <a:ext cx="233363" cy="325438"/>
            </a:xfrm>
            <a:custGeom>
              <a:avLst/>
              <a:gdLst>
                <a:gd name="T0" fmla="*/ 61 w 147"/>
                <a:gd name="T1" fmla="*/ 202 h 205"/>
                <a:gd name="T2" fmla="*/ 46 w 147"/>
                <a:gd name="T3" fmla="*/ 195 h 205"/>
                <a:gd name="T4" fmla="*/ 40 w 147"/>
                <a:gd name="T5" fmla="*/ 195 h 205"/>
                <a:gd name="T6" fmla="*/ 24 w 147"/>
                <a:gd name="T7" fmla="*/ 189 h 205"/>
                <a:gd name="T8" fmla="*/ 18 w 147"/>
                <a:gd name="T9" fmla="*/ 205 h 205"/>
                <a:gd name="T10" fmla="*/ 9 w 147"/>
                <a:gd name="T11" fmla="*/ 189 h 205"/>
                <a:gd name="T12" fmla="*/ 3 w 147"/>
                <a:gd name="T13" fmla="*/ 202 h 205"/>
                <a:gd name="T14" fmla="*/ 0 w 147"/>
                <a:gd name="T15" fmla="*/ 186 h 205"/>
                <a:gd name="T16" fmla="*/ 3 w 147"/>
                <a:gd name="T17" fmla="*/ 174 h 205"/>
                <a:gd name="T18" fmla="*/ 15 w 147"/>
                <a:gd name="T19" fmla="*/ 165 h 205"/>
                <a:gd name="T20" fmla="*/ 30 w 147"/>
                <a:gd name="T21" fmla="*/ 156 h 205"/>
                <a:gd name="T22" fmla="*/ 40 w 147"/>
                <a:gd name="T23" fmla="*/ 147 h 205"/>
                <a:gd name="T24" fmla="*/ 30 w 147"/>
                <a:gd name="T25" fmla="*/ 134 h 205"/>
                <a:gd name="T26" fmla="*/ 18 w 147"/>
                <a:gd name="T27" fmla="*/ 131 h 205"/>
                <a:gd name="T28" fmla="*/ 30 w 147"/>
                <a:gd name="T29" fmla="*/ 119 h 205"/>
                <a:gd name="T30" fmla="*/ 15 w 147"/>
                <a:gd name="T31" fmla="*/ 125 h 205"/>
                <a:gd name="T32" fmla="*/ 9 w 147"/>
                <a:gd name="T33" fmla="*/ 119 h 205"/>
                <a:gd name="T34" fmla="*/ 24 w 147"/>
                <a:gd name="T35" fmla="*/ 107 h 205"/>
                <a:gd name="T36" fmla="*/ 24 w 147"/>
                <a:gd name="T37" fmla="*/ 101 h 205"/>
                <a:gd name="T38" fmla="*/ 40 w 147"/>
                <a:gd name="T39" fmla="*/ 85 h 205"/>
                <a:gd name="T40" fmla="*/ 24 w 147"/>
                <a:gd name="T41" fmla="*/ 92 h 205"/>
                <a:gd name="T42" fmla="*/ 9 w 147"/>
                <a:gd name="T43" fmla="*/ 92 h 205"/>
                <a:gd name="T44" fmla="*/ 18 w 147"/>
                <a:gd name="T45" fmla="*/ 76 h 205"/>
                <a:gd name="T46" fmla="*/ 30 w 147"/>
                <a:gd name="T47" fmla="*/ 64 h 205"/>
                <a:gd name="T48" fmla="*/ 40 w 147"/>
                <a:gd name="T49" fmla="*/ 55 h 205"/>
                <a:gd name="T50" fmla="*/ 34 w 147"/>
                <a:gd name="T51" fmla="*/ 52 h 205"/>
                <a:gd name="T52" fmla="*/ 34 w 147"/>
                <a:gd name="T53" fmla="*/ 36 h 205"/>
                <a:gd name="T54" fmla="*/ 49 w 147"/>
                <a:gd name="T55" fmla="*/ 30 h 205"/>
                <a:gd name="T56" fmla="*/ 61 w 147"/>
                <a:gd name="T57" fmla="*/ 40 h 205"/>
                <a:gd name="T58" fmla="*/ 55 w 147"/>
                <a:gd name="T59" fmla="*/ 24 h 205"/>
                <a:gd name="T60" fmla="*/ 61 w 147"/>
                <a:gd name="T61" fmla="*/ 15 h 205"/>
                <a:gd name="T62" fmla="*/ 70 w 147"/>
                <a:gd name="T63" fmla="*/ 15 h 205"/>
                <a:gd name="T64" fmla="*/ 79 w 147"/>
                <a:gd name="T65" fmla="*/ 0 h 205"/>
                <a:gd name="T66" fmla="*/ 89 w 147"/>
                <a:gd name="T67" fmla="*/ 12 h 205"/>
                <a:gd name="T68" fmla="*/ 104 w 147"/>
                <a:gd name="T69" fmla="*/ 15 h 205"/>
                <a:gd name="T70" fmla="*/ 119 w 147"/>
                <a:gd name="T71" fmla="*/ 15 h 205"/>
                <a:gd name="T72" fmla="*/ 125 w 147"/>
                <a:gd name="T73" fmla="*/ 24 h 205"/>
                <a:gd name="T74" fmla="*/ 110 w 147"/>
                <a:gd name="T75" fmla="*/ 36 h 205"/>
                <a:gd name="T76" fmla="*/ 95 w 147"/>
                <a:gd name="T77" fmla="*/ 40 h 205"/>
                <a:gd name="T78" fmla="*/ 85 w 147"/>
                <a:gd name="T79" fmla="*/ 52 h 205"/>
                <a:gd name="T80" fmla="*/ 79 w 147"/>
                <a:gd name="T81" fmla="*/ 61 h 205"/>
                <a:gd name="T82" fmla="*/ 76 w 147"/>
                <a:gd name="T83" fmla="*/ 70 h 205"/>
                <a:gd name="T84" fmla="*/ 95 w 147"/>
                <a:gd name="T85" fmla="*/ 64 h 205"/>
                <a:gd name="T86" fmla="*/ 119 w 147"/>
                <a:gd name="T87" fmla="*/ 64 h 205"/>
                <a:gd name="T88" fmla="*/ 131 w 147"/>
                <a:gd name="T89" fmla="*/ 76 h 205"/>
                <a:gd name="T90" fmla="*/ 147 w 147"/>
                <a:gd name="T91" fmla="*/ 76 h 205"/>
                <a:gd name="T92" fmla="*/ 140 w 147"/>
                <a:gd name="T93" fmla="*/ 92 h 205"/>
                <a:gd name="T94" fmla="*/ 131 w 147"/>
                <a:gd name="T95" fmla="*/ 95 h 205"/>
                <a:gd name="T96" fmla="*/ 131 w 147"/>
                <a:gd name="T97" fmla="*/ 110 h 205"/>
                <a:gd name="T98" fmla="*/ 116 w 147"/>
                <a:gd name="T99" fmla="*/ 125 h 205"/>
                <a:gd name="T100" fmla="*/ 101 w 147"/>
                <a:gd name="T101" fmla="*/ 125 h 205"/>
                <a:gd name="T102" fmla="*/ 85 w 147"/>
                <a:gd name="T103" fmla="*/ 131 h 205"/>
                <a:gd name="T104" fmla="*/ 101 w 147"/>
                <a:gd name="T105" fmla="*/ 134 h 205"/>
                <a:gd name="T106" fmla="*/ 85 w 147"/>
                <a:gd name="T107" fmla="*/ 147 h 205"/>
                <a:gd name="T108" fmla="*/ 70 w 147"/>
                <a:gd name="T109" fmla="*/ 140 h 205"/>
                <a:gd name="T110" fmla="*/ 70 w 147"/>
                <a:gd name="T111" fmla="*/ 147 h 205"/>
                <a:gd name="T112" fmla="*/ 89 w 147"/>
                <a:gd name="T113" fmla="*/ 150 h 205"/>
                <a:gd name="T114" fmla="*/ 104 w 147"/>
                <a:gd name="T115" fmla="*/ 162 h 205"/>
                <a:gd name="T116" fmla="*/ 101 w 147"/>
                <a:gd name="T117" fmla="*/ 180 h 205"/>
                <a:gd name="T118" fmla="*/ 95 w 147"/>
                <a:gd name="T119" fmla="*/ 186 h 205"/>
                <a:gd name="T120" fmla="*/ 85 w 147"/>
                <a:gd name="T121" fmla="*/ 189 h 205"/>
                <a:gd name="T122" fmla="*/ 76 w 147"/>
                <a:gd name="T123" fmla="*/ 202 h 205"/>
                <a:gd name="T124" fmla="*/ 64 w 147"/>
                <a:gd name="T125" fmla="*/ 20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7" h="205">
                  <a:moveTo>
                    <a:pt x="64" y="202"/>
                  </a:moveTo>
                  <a:lnTo>
                    <a:pt x="64" y="195"/>
                  </a:lnTo>
                  <a:lnTo>
                    <a:pt x="61" y="202"/>
                  </a:lnTo>
                  <a:lnTo>
                    <a:pt x="55" y="202"/>
                  </a:lnTo>
                  <a:lnTo>
                    <a:pt x="49" y="195"/>
                  </a:lnTo>
                  <a:lnTo>
                    <a:pt x="46" y="195"/>
                  </a:lnTo>
                  <a:lnTo>
                    <a:pt x="46" y="202"/>
                  </a:lnTo>
                  <a:lnTo>
                    <a:pt x="40" y="202"/>
                  </a:lnTo>
                  <a:lnTo>
                    <a:pt x="40" y="195"/>
                  </a:lnTo>
                  <a:lnTo>
                    <a:pt x="30" y="202"/>
                  </a:lnTo>
                  <a:lnTo>
                    <a:pt x="30" y="195"/>
                  </a:lnTo>
                  <a:lnTo>
                    <a:pt x="24" y="189"/>
                  </a:lnTo>
                  <a:lnTo>
                    <a:pt x="18" y="195"/>
                  </a:lnTo>
                  <a:lnTo>
                    <a:pt x="18" y="202"/>
                  </a:lnTo>
                  <a:lnTo>
                    <a:pt x="18" y="205"/>
                  </a:lnTo>
                  <a:lnTo>
                    <a:pt x="15" y="202"/>
                  </a:lnTo>
                  <a:lnTo>
                    <a:pt x="15" y="195"/>
                  </a:lnTo>
                  <a:lnTo>
                    <a:pt x="9" y="189"/>
                  </a:lnTo>
                  <a:lnTo>
                    <a:pt x="3" y="189"/>
                  </a:lnTo>
                  <a:lnTo>
                    <a:pt x="3" y="195"/>
                  </a:lnTo>
                  <a:lnTo>
                    <a:pt x="3" y="202"/>
                  </a:lnTo>
                  <a:lnTo>
                    <a:pt x="0" y="202"/>
                  </a:lnTo>
                  <a:lnTo>
                    <a:pt x="0" y="195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3" y="180"/>
                  </a:lnTo>
                  <a:lnTo>
                    <a:pt x="3" y="174"/>
                  </a:lnTo>
                  <a:lnTo>
                    <a:pt x="9" y="174"/>
                  </a:lnTo>
                  <a:lnTo>
                    <a:pt x="15" y="171"/>
                  </a:lnTo>
                  <a:lnTo>
                    <a:pt x="15" y="165"/>
                  </a:lnTo>
                  <a:lnTo>
                    <a:pt x="18" y="165"/>
                  </a:lnTo>
                  <a:lnTo>
                    <a:pt x="24" y="162"/>
                  </a:lnTo>
                  <a:lnTo>
                    <a:pt x="30" y="156"/>
                  </a:lnTo>
                  <a:lnTo>
                    <a:pt x="34" y="150"/>
                  </a:lnTo>
                  <a:lnTo>
                    <a:pt x="34" y="147"/>
                  </a:lnTo>
                  <a:lnTo>
                    <a:pt x="40" y="147"/>
                  </a:lnTo>
                  <a:lnTo>
                    <a:pt x="40" y="140"/>
                  </a:lnTo>
                  <a:lnTo>
                    <a:pt x="34" y="140"/>
                  </a:lnTo>
                  <a:lnTo>
                    <a:pt x="30" y="134"/>
                  </a:lnTo>
                  <a:lnTo>
                    <a:pt x="24" y="134"/>
                  </a:lnTo>
                  <a:lnTo>
                    <a:pt x="18" y="134"/>
                  </a:lnTo>
                  <a:lnTo>
                    <a:pt x="18" y="131"/>
                  </a:lnTo>
                  <a:lnTo>
                    <a:pt x="24" y="131"/>
                  </a:lnTo>
                  <a:lnTo>
                    <a:pt x="30" y="125"/>
                  </a:lnTo>
                  <a:lnTo>
                    <a:pt x="30" y="119"/>
                  </a:lnTo>
                  <a:lnTo>
                    <a:pt x="24" y="116"/>
                  </a:lnTo>
                  <a:lnTo>
                    <a:pt x="18" y="116"/>
                  </a:lnTo>
                  <a:lnTo>
                    <a:pt x="15" y="125"/>
                  </a:lnTo>
                  <a:lnTo>
                    <a:pt x="9" y="131"/>
                  </a:lnTo>
                  <a:lnTo>
                    <a:pt x="9" y="125"/>
                  </a:lnTo>
                  <a:lnTo>
                    <a:pt x="9" y="119"/>
                  </a:lnTo>
                  <a:lnTo>
                    <a:pt x="15" y="110"/>
                  </a:lnTo>
                  <a:lnTo>
                    <a:pt x="18" y="107"/>
                  </a:lnTo>
                  <a:lnTo>
                    <a:pt x="24" y="107"/>
                  </a:lnTo>
                  <a:lnTo>
                    <a:pt x="30" y="107"/>
                  </a:lnTo>
                  <a:lnTo>
                    <a:pt x="30" y="101"/>
                  </a:lnTo>
                  <a:lnTo>
                    <a:pt x="24" y="101"/>
                  </a:lnTo>
                  <a:lnTo>
                    <a:pt x="30" y="95"/>
                  </a:lnTo>
                  <a:lnTo>
                    <a:pt x="34" y="92"/>
                  </a:lnTo>
                  <a:lnTo>
                    <a:pt x="40" y="85"/>
                  </a:lnTo>
                  <a:lnTo>
                    <a:pt x="34" y="85"/>
                  </a:lnTo>
                  <a:lnTo>
                    <a:pt x="30" y="92"/>
                  </a:lnTo>
                  <a:lnTo>
                    <a:pt x="24" y="92"/>
                  </a:lnTo>
                  <a:lnTo>
                    <a:pt x="18" y="101"/>
                  </a:lnTo>
                  <a:lnTo>
                    <a:pt x="15" y="95"/>
                  </a:lnTo>
                  <a:lnTo>
                    <a:pt x="9" y="92"/>
                  </a:lnTo>
                  <a:lnTo>
                    <a:pt x="18" y="85"/>
                  </a:lnTo>
                  <a:lnTo>
                    <a:pt x="18" y="79"/>
                  </a:lnTo>
                  <a:lnTo>
                    <a:pt x="18" y="76"/>
                  </a:lnTo>
                  <a:lnTo>
                    <a:pt x="24" y="70"/>
                  </a:lnTo>
                  <a:lnTo>
                    <a:pt x="30" y="70"/>
                  </a:lnTo>
                  <a:lnTo>
                    <a:pt x="30" y="64"/>
                  </a:lnTo>
                  <a:lnTo>
                    <a:pt x="30" y="61"/>
                  </a:lnTo>
                  <a:lnTo>
                    <a:pt x="40" y="61"/>
                  </a:lnTo>
                  <a:lnTo>
                    <a:pt x="40" y="55"/>
                  </a:lnTo>
                  <a:lnTo>
                    <a:pt x="34" y="52"/>
                  </a:lnTo>
                  <a:lnTo>
                    <a:pt x="30" y="52"/>
                  </a:lnTo>
                  <a:lnTo>
                    <a:pt x="34" y="52"/>
                  </a:lnTo>
                  <a:lnTo>
                    <a:pt x="34" y="46"/>
                  </a:lnTo>
                  <a:lnTo>
                    <a:pt x="34" y="40"/>
                  </a:lnTo>
                  <a:lnTo>
                    <a:pt x="34" y="36"/>
                  </a:lnTo>
                  <a:lnTo>
                    <a:pt x="40" y="30"/>
                  </a:lnTo>
                  <a:lnTo>
                    <a:pt x="46" y="30"/>
                  </a:lnTo>
                  <a:lnTo>
                    <a:pt x="49" y="30"/>
                  </a:lnTo>
                  <a:lnTo>
                    <a:pt x="49" y="36"/>
                  </a:lnTo>
                  <a:lnTo>
                    <a:pt x="55" y="36"/>
                  </a:lnTo>
                  <a:lnTo>
                    <a:pt x="61" y="40"/>
                  </a:lnTo>
                  <a:lnTo>
                    <a:pt x="61" y="36"/>
                  </a:lnTo>
                  <a:lnTo>
                    <a:pt x="61" y="30"/>
                  </a:lnTo>
                  <a:lnTo>
                    <a:pt x="55" y="24"/>
                  </a:lnTo>
                  <a:lnTo>
                    <a:pt x="61" y="21"/>
                  </a:lnTo>
                  <a:lnTo>
                    <a:pt x="64" y="21"/>
                  </a:lnTo>
                  <a:lnTo>
                    <a:pt x="61" y="15"/>
                  </a:lnTo>
                  <a:lnTo>
                    <a:pt x="70" y="21"/>
                  </a:lnTo>
                  <a:lnTo>
                    <a:pt x="76" y="15"/>
                  </a:lnTo>
                  <a:lnTo>
                    <a:pt x="70" y="15"/>
                  </a:lnTo>
                  <a:lnTo>
                    <a:pt x="76" y="6"/>
                  </a:lnTo>
                  <a:lnTo>
                    <a:pt x="76" y="0"/>
                  </a:lnTo>
                  <a:lnTo>
                    <a:pt x="79" y="0"/>
                  </a:lnTo>
                  <a:lnTo>
                    <a:pt x="89" y="6"/>
                  </a:lnTo>
                  <a:lnTo>
                    <a:pt x="85" y="6"/>
                  </a:lnTo>
                  <a:lnTo>
                    <a:pt x="89" y="12"/>
                  </a:lnTo>
                  <a:lnTo>
                    <a:pt x="95" y="6"/>
                  </a:lnTo>
                  <a:lnTo>
                    <a:pt x="95" y="12"/>
                  </a:lnTo>
                  <a:lnTo>
                    <a:pt x="104" y="15"/>
                  </a:lnTo>
                  <a:lnTo>
                    <a:pt x="116" y="12"/>
                  </a:lnTo>
                  <a:lnTo>
                    <a:pt x="116" y="15"/>
                  </a:lnTo>
                  <a:lnTo>
                    <a:pt x="119" y="15"/>
                  </a:lnTo>
                  <a:lnTo>
                    <a:pt x="125" y="15"/>
                  </a:lnTo>
                  <a:lnTo>
                    <a:pt x="131" y="21"/>
                  </a:lnTo>
                  <a:lnTo>
                    <a:pt x="125" y="24"/>
                  </a:lnTo>
                  <a:lnTo>
                    <a:pt x="125" y="30"/>
                  </a:lnTo>
                  <a:lnTo>
                    <a:pt x="116" y="30"/>
                  </a:lnTo>
                  <a:lnTo>
                    <a:pt x="110" y="36"/>
                  </a:lnTo>
                  <a:lnTo>
                    <a:pt x="104" y="40"/>
                  </a:lnTo>
                  <a:lnTo>
                    <a:pt x="101" y="40"/>
                  </a:lnTo>
                  <a:lnTo>
                    <a:pt x="95" y="40"/>
                  </a:lnTo>
                  <a:lnTo>
                    <a:pt x="89" y="46"/>
                  </a:lnTo>
                  <a:lnTo>
                    <a:pt x="89" y="52"/>
                  </a:lnTo>
                  <a:lnTo>
                    <a:pt x="85" y="52"/>
                  </a:lnTo>
                  <a:lnTo>
                    <a:pt x="76" y="55"/>
                  </a:lnTo>
                  <a:lnTo>
                    <a:pt x="76" y="61"/>
                  </a:lnTo>
                  <a:lnTo>
                    <a:pt x="79" y="61"/>
                  </a:lnTo>
                  <a:lnTo>
                    <a:pt x="76" y="61"/>
                  </a:lnTo>
                  <a:lnTo>
                    <a:pt x="76" y="64"/>
                  </a:lnTo>
                  <a:lnTo>
                    <a:pt x="76" y="70"/>
                  </a:lnTo>
                  <a:lnTo>
                    <a:pt x="79" y="70"/>
                  </a:lnTo>
                  <a:lnTo>
                    <a:pt x="89" y="64"/>
                  </a:lnTo>
                  <a:lnTo>
                    <a:pt x="95" y="64"/>
                  </a:lnTo>
                  <a:lnTo>
                    <a:pt x="104" y="64"/>
                  </a:lnTo>
                  <a:lnTo>
                    <a:pt x="110" y="64"/>
                  </a:lnTo>
                  <a:lnTo>
                    <a:pt x="119" y="64"/>
                  </a:lnTo>
                  <a:lnTo>
                    <a:pt x="125" y="64"/>
                  </a:lnTo>
                  <a:lnTo>
                    <a:pt x="131" y="70"/>
                  </a:lnTo>
                  <a:lnTo>
                    <a:pt x="131" y="76"/>
                  </a:lnTo>
                  <a:lnTo>
                    <a:pt x="134" y="76"/>
                  </a:lnTo>
                  <a:lnTo>
                    <a:pt x="140" y="76"/>
                  </a:lnTo>
                  <a:lnTo>
                    <a:pt x="147" y="76"/>
                  </a:lnTo>
                  <a:lnTo>
                    <a:pt x="147" y="79"/>
                  </a:lnTo>
                  <a:lnTo>
                    <a:pt x="147" y="85"/>
                  </a:lnTo>
                  <a:lnTo>
                    <a:pt x="140" y="92"/>
                  </a:lnTo>
                  <a:lnTo>
                    <a:pt x="134" y="92"/>
                  </a:lnTo>
                  <a:lnTo>
                    <a:pt x="134" y="95"/>
                  </a:lnTo>
                  <a:lnTo>
                    <a:pt x="131" y="95"/>
                  </a:lnTo>
                  <a:lnTo>
                    <a:pt x="125" y="101"/>
                  </a:lnTo>
                  <a:lnTo>
                    <a:pt x="131" y="107"/>
                  </a:lnTo>
                  <a:lnTo>
                    <a:pt x="131" y="110"/>
                  </a:lnTo>
                  <a:lnTo>
                    <a:pt x="125" y="116"/>
                  </a:lnTo>
                  <a:lnTo>
                    <a:pt x="116" y="119"/>
                  </a:lnTo>
                  <a:lnTo>
                    <a:pt x="116" y="125"/>
                  </a:lnTo>
                  <a:lnTo>
                    <a:pt x="110" y="125"/>
                  </a:lnTo>
                  <a:lnTo>
                    <a:pt x="104" y="131"/>
                  </a:lnTo>
                  <a:lnTo>
                    <a:pt x="101" y="125"/>
                  </a:lnTo>
                  <a:lnTo>
                    <a:pt x="95" y="125"/>
                  </a:lnTo>
                  <a:lnTo>
                    <a:pt x="85" y="125"/>
                  </a:lnTo>
                  <a:lnTo>
                    <a:pt x="85" y="131"/>
                  </a:lnTo>
                  <a:lnTo>
                    <a:pt x="89" y="131"/>
                  </a:lnTo>
                  <a:lnTo>
                    <a:pt x="95" y="134"/>
                  </a:lnTo>
                  <a:lnTo>
                    <a:pt x="101" y="134"/>
                  </a:lnTo>
                  <a:lnTo>
                    <a:pt x="95" y="140"/>
                  </a:lnTo>
                  <a:lnTo>
                    <a:pt x="85" y="140"/>
                  </a:lnTo>
                  <a:lnTo>
                    <a:pt x="85" y="147"/>
                  </a:lnTo>
                  <a:lnTo>
                    <a:pt x="79" y="147"/>
                  </a:lnTo>
                  <a:lnTo>
                    <a:pt x="76" y="147"/>
                  </a:lnTo>
                  <a:lnTo>
                    <a:pt x="70" y="140"/>
                  </a:lnTo>
                  <a:lnTo>
                    <a:pt x="64" y="140"/>
                  </a:lnTo>
                  <a:lnTo>
                    <a:pt x="64" y="147"/>
                  </a:lnTo>
                  <a:lnTo>
                    <a:pt x="70" y="147"/>
                  </a:lnTo>
                  <a:lnTo>
                    <a:pt x="76" y="150"/>
                  </a:lnTo>
                  <a:lnTo>
                    <a:pt x="79" y="150"/>
                  </a:lnTo>
                  <a:lnTo>
                    <a:pt x="89" y="150"/>
                  </a:lnTo>
                  <a:lnTo>
                    <a:pt x="95" y="150"/>
                  </a:lnTo>
                  <a:lnTo>
                    <a:pt x="101" y="156"/>
                  </a:lnTo>
                  <a:lnTo>
                    <a:pt x="104" y="162"/>
                  </a:lnTo>
                  <a:lnTo>
                    <a:pt x="110" y="171"/>
                  </a:lnTo>
                  <a:lnTo>
                    <a:pt x="104" y="180"/>
                  </a:lnTo>
                  <a:lnTo>
                    <a:pt x="101" y="180"/>
                  </a:lnTo>
                  <a:lnTo>
                    <a:pt x="104" y="186"/>
                  </a:lnTo>
                  <a:lnTo>
                    <a:pt x="101" y="189"/>
                  </a:lnTo>
                  <a:lnTo>
                    <a:pt x="95" y="186"/>
                  </a:lnTo>
                  <a:lnTo>
                    <a:pt x="89" y="186"/>
                  </a:lnTo>
                  <a:lnTo>
                    <a:pt x="89" y="189"/>
                  </a:lnTo>
                  <a:lnTo>
                    <a:pt x="85" y="189"/>
                  </a:lnTo>
                  <a:lnTo>
                    <a:pt x="85" y="195"/>
                  </a:lnTo>
                  <a:lnTo>
                    <a:pt x="79" y="195"/>
                  </a:lnTo>
                  <a:lnTo>
                    <a:pt x="76" y="202"/>
                  </a:lnTo>
                  <a:lnTo>
                    <a:pt x="70" y="205"/>
                  </a:lnTo>
                  <a:lnTo>
                    <a:pt x="64" y="205"/>
                  </a:lnTo>
                  <a:lnTo>
                    <a:pt x="64" y="202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8166699" y="3244276"/>
            <a:ext cx="1003300" cy="1185333"/>
            <a:chOff x="5417095" y="2660333"/>
            <a:chExt cx="752475" cy="889000"/>
          </a:xfrm>
          <a:solidFill>
            <a:schemeClr val="accent5"/>
          </a:solidFill>
        </p:grpSpPr>
        <p:sp>
          <p:nvSpPr>
            <p:cNvPr id="128" name="Freeform 60"/>
            <p:cNvSpPr>
              <a:spLocks/>
            </p:cNvSpPr>
            <p:nvPr/>
          </p:nvSpPr>
          <p:spPr bwMode="auto">
            <a:xfrm>
              <a:off x="5733008" y="3403283"/>
              <a:ext cx="222250" cy="146050"/>
            </a:xfrm>
            <a:custGeom>
              <a:avLst/>
              <a:gdLst>
                <a:gd name="T0" fmla="*/ 140 w 140"/>
                <a:gd name="T1" fmla="*/ 6 h 92"/>
                <a:gd name="T2" fmla="*/ 140 w 140"/>
                <a:gd name="T3" fmla="*/ 12 h 92"/>
                <a:gd name="T4" fmla="*/ 140 w 140"/>
                <a:gd name="T5" fmla="*/ 15 h 92"/>
                <a:gd name="T6" fmla="*/ 134 w 140"/>
                <a:gd name="T7" fmla="*/ 28 h 92"/>
                <a:gd name="T8" fmla="*/ 131 w 140"/>
                <a:gd name="T9" fmla="*/ 28 h 92"/>
                <a:gd name="T10" fmla="*/ 125 w 140"/>
                <a:gd name="T11" fmla="*/ 31 h 92"/>
                <a:gd name="T12" fmla="*/ 125 w 140"/>
                <a:gd name="T13" fmla="*/ 37 h 92"/>
                <a:gd name="T14" fmla="*/ 125 w 140"/>
                <a:gd name="T15" fmla="*/ 43 h 92"/>
                <a:gd name="T16" fmla="*/ 125 w 140"/>
                <a:gd name="T17" fmla="*/ 46 h 92"/>
                <a:gd name="T18" fmla="*/ 119 w 140"/>
                <a:gd name="T19" fmla="*/ 52 h 92"/>
                <a:gd name="T20" fmla="*/ 119 w 140"/>
                <a:gd name="T21" fmla="*/ 55 h 92"/>
                <a:gd name="T22" fmla="*/ 119 w 140"/>
                <a:gd name="T23" fmla="*/ 61 h 92"/>
                <a:gd name="T24" fmla="*/ 125 w 140"/>
                <a:gd name="T25" fmla="*/ 61 h 92"/>
                <a:gd name="T26" fmla="*/ 119 w 140"/>
                <a:gd name="T27" fmla="*/ 67 h 92"/>
                <a:gd name="T28" fmla="*/ 125 w 140"/>
                <a:gd name="T29" fmla="*/ 67 h 92"/>
                <a:gd name="T30" fmla="*/ 125 w 140"/>
                <a:gd name="T31" fmla="*/ 76 h 92"/>
                <a:gd name="T32" fmla="*/ 116 w 140"/>
                <a:gd name="T33" fmla="*/ 83 h 92"/>
                <a:gd name="T34" fmla="*/ 116 w 140"/>
                <a:gd name="T35" fmla="*/ 92 h 92"/>
                <a:gd name="T36" fmla="*/ 104 w 140"/>
                <a:gd name="T37" fmla="*/ 86 h 92"/>
                <a:gd name="T38" fmla="*/ 98 w 140"/>
                <a:gd name="T39" fmla="*/ 92 h 92"/>
                <a:gd name="T40" fmla="*/ 89 w 140"/>
                <a:gd name="T41" fmla="*/ 86 h 92"/>
                <a:gd name="T42" fmla="*/ 86 w 140"/>
                <a:gd name="T43" fmla="*/ 76 h 92"/>
                <a:gd name="T44" fmla="*/ 86 w 140"/>
                <a:gd name="T45" fmla="*/ 70 h 92"/>
                <a:gd name="T46" fmla="*/ 73 w 140"/>
                <a:gd name="T47" fmla="*/ 67 h 92"/>
                <a:gd name="T48" fmla="*/ 64 w 140"/>
                <a:gd name="T49" fmla="*/ 67 h 92"/>
                <a:gd name="T50" fmla="*/ 61 w 140"/>
                <a:gd name="T51" fmla="*/ 61 h 92"/>
                <a:gd name="T52" fmla="*/ 49 w 140"/>
                <a:gd name="T53" fmla="*/ 61 h 92"/>
                <a:gd name="T54" fmla="*/ 46 w 140"/>
                <a:gd name="T55" fmla="*/ 52 h 92"/>
                <a:gd name="T56" fmla="*/ 40 w 140"/>
                <a:gd name="T57" fmla="*/ 46 h 92"/>
                <a:gd name="T58" fmla="*/ 24 w 140"/>
                <a:gd name="T59" fmla="*/ 43 h 92"/>
                <a:gd name="T60" fmla="*/ 18 w 140"/>
                <a:gd name="T61" fmla="*/ 37 h 92"/>
                <a:gd name="T62" fmla="*/ 15 w 140"/>
                <a:gd name="T63" fmla="*/ 37 h 92"/>
                <a:gd name="T64" fmla="*/ 3 w 140"/>
                <a:gd name="T65" fmla="*/ 31 h 92"/>
                <a:gd name="T66" fmla="*/ 0 w 140"/>
                <a:gd name="T67" fmla="*/ 28 h 92"/>
                <a:gd name="T68" fmla="*/ 0 w 140"/>
                <a:gd name="T69" fmla="*/ 21 h 92"/>
                <a:gd name="T70" fmla="*/ 3 w 140"/>
                <a:gd name="T71" fmla="*/ 15 h 92"/>
                <a:gd name="T72" fmla="*/ 3 w 140"/>
                <a:gd name="T73" fmla="*/ 6 h 92"/>
                <a:gd name="T74" fmla="*/ 9 w 140"/>
                <a:gd name="T75" fmla="*/ 6 h 92"/>
                <a:gd name="T76" fmla="*/ 15 w 140"/>
                <a:gd name="T77" fmla="*/ 0 h 92"/>
                <a:gd name="T78" fmla="*/ 18 w 140"/>
                <a:gd name="T79" fmla="*/ 6 h 92"/>
                <a:gd name="T80" fmla="*/ 18 w 140"/>
                <a:gd name="T81" fmla="*/ 12 h 92"/>
                <a:gd name="T82" fmla="*/ 31 w 140"/>
                <a:gd name="T83" fmla="*/ 6 h 92"/>
                <a:gd name="T84" fmla="*/ 40 w 140"/>
                <a:gd name="T85" fmla="*/ 6 h 92"/>
                <a:gd name="T86" fmla="*/ 46 w 140"/>
                <a:gd name="T87" fmla="*/ 12 h 92"/>
                <a:gd name="T88" fmla="*/ 55 w 140"/>
                <a:gd name="T89" fmla="*/ 15 h 92"/>
                <a:gd name="T90" fmla="*/ 64 w 140"/>
                <a:gd name="T91" fmla="*/ 21 h 92"/>
                <a:gd name="T92" fmla="*/ 73 w 140"/>
                <a:gd name="T93" fmla="*/ 21 h 92"/>
                <a:gd name="T94" fmla="*/ 86 w 140"/>
                <a:gd name="T95" fmla="*/ 15 h 92"/>
                <a:gd name="T96" fmla="*/ 89 w 140"/>
                <a:gd name="T97" fmla="*/ 15 h 92"/>
                <a:gd name="T98" fmla="*/ 95 w 140"/>
                <a:gd name="T99" fmla="*/ 15 h 92"/>
                <a:gd name="T100" fmla="*/ 98 w 140"/>
                <a:gd name="T101" fmla="*/ 15 h 92"/>
                <a:gd name="T102" fmla="*/ 104 w 140"/>
                <a:gd name="T103" fmla="*/ 12 h 92"/>
                <a:gd name="T104" fmla="*/ 110 w 140"/>
                <a:gd name="T105" fmla="*/ 12 h 92"/>
                <a:gd name="T106" fmla="*/ 116 w 140"/>
                <a:gd name="T107" fmla="*/ 15 h 92"/>
                <a:gd name="T108" fmla="*/ 119 w 140"/>
                <a:gd name="T109" fmla="*/ 12 h 92"/>
                <a:gd name="T110" fmla="*/ 131 w 140"/>
                <a:gd name="T111" fmla="*/ 12 h 92"/>
                <a:gd name="T112" fmla="*/ 140 w 140"/>
                <a:gd name="T113" fmla="*/ 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0" h="92">
                  <a:moveTo>
                    <a:pt x="140" y="6"/>
                  </a:moveTo>
                  <a:lnTo>
                    <a:pt x="140" y="12"/>
                  </a:lnTo>
                  <a:lnTo>
                    <a:pt x="140" y="15"/>
                  </a:lnTo>
                  <a:lnTo>
                    <a:pt x="134" y="28"/>
                  </a:lnTo>
                  <a:lnTo>
                    <a:pt x="131" y="28"/>
                  </a:lnTo>
                  <a:lnTo>
                    <a:pt x="125" y="31"/>
                  </a:lnTo>
                  <a:lnTo>
                    <a:pt x="125" y="37"/>
                  </a:lnTo>
                  <a:lnTo>
                    <a:pt x="125" y="43"/>
                  </a:lnTo>
                  <a:lnTo>
                    <a:pt x="125" y="46"/>
                  </a:lnTo>
                  <a:lnTo>
                    <a:pt x="119" y="52"/>
                  </a:lnTo>
                  <a:lnTo>
                    <a:pt x="119" y="55"/>
                  </a:lnTo>
                  <a:lnTo>
                    <a:pt x="119" y="61"/>
                  </a:lnTo>
                  <a:lnTo>
                    <a:pt x="125" y="61"/>
                  </a:lnTo>
                  <a:lnTo>
                    <a:pt x="119" y="67"/>
                  </a:lnTo>
                  <a:lnTo>
                    <a:pt x="125" y="67"/>
                  </a:lnTo>
                  <a:lnTo>
                    <a:pt x="125" y="76"/>
                  </a:lnTo>
                  <a:lnTo>
                    <a:pt x="116" y="83"/>
                  </a:lnTo>
                  <a:lnTo>
                    <a:pt x="116" y="92"/>
                  </a:lnTo>
                  <a:lnTo>
                    <a:pt x="104" y="86"/>
                  </a:lnTo>
                  <a:lnTo>
                    <a:pt x="98" y="92"/>
                  </a:lnTo>
                  <a:lnTo>
                    <a:pt x="89" y="86"/>
                  </a:lnTo>
                  <a:lnTo>
                    <a:pt x="86" y="76"/>
                  </a:lnTo>
                  <a:lnTo>
                    <a:pt x="86" y="70"/>
                  </a:lnTo>
                  <a:lnTo>
                    <a:pt x="73" y="67"/>
                  </a:lnTo>
                  <a:lnTo>
                    <a:pt x="64" y="67"/>
                  </a:lnTo>
                  <a:lnTo>
                    <a:pt x="61" y="61"/>
                  </a:lnTo>
                  <a:lnTo>
                    <a:pt x="49" y="61"/>
                  </a:lnTo>
                  <a:lnTo>
                    <a:pt x="46" y="52"/>
                  </a:lnTo>
                  <a:lnTo>
                    <a:pt x="40" y="46"/>
                  </a:lnTo>
                  <a:lnTo>
                    <a:pt x="24" y="43"/>
                  </a:lnTo>
                  <a:lnTo>
                    <a:pt x="18" y="37"/>
                  </a:lnTo>
                  <a:lnTo>
                    <a:pt x="15" y="37"/>
                  </a:lnTo>
                  <a:lnTo>
                    <a:pt x="3" y="31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3" y="6"/>
                  </a:lnTo>
                  <a:lnTo>
                    <a:pt x="9" y="6"/>
                  </a:lnTo>
                  <a:lnTo>
                    <a:pt x="15" y="0"/>
                  </a:lnTo>
                  <a:lnTo>
                    <a:pt x="18" y="6"/>
                  </a:lnTo>
                  <a:lnTo>
                    <a:pt x="18" y="12"/>
                  </a:lnTo>
                  <a:lnTo>
                    <a:pt x="31" y="6"/>
                  </a:lnTo>
                  <a:lnTo>
                    <a:pt x="40" y="6"/>
                  </a:lnTo>
                  <a:lnTo>
                    <a:pt x="46" y="12"/>
                  </a:lnTo>
                  <a:lnTo>
                    <a:pt x="55" y="15"/>
                  </a:lnTo>
                  <a:lnTo>
                    <a:pt x="64" y="21"/>
                  </a:lnTo>
                  <a:lnTo>
                    <a:pt x="73" y="21"/>
                  </a:lnTo>
                  <a:lnTo>
                    <a:pt x="86" y="15"/>
                  </a:lnTo>
                  <a:lnTo>
                    <a:pt x="89" y="15"/>
                  </a:lnTo>
                  <a:lnTo>
                    <a:pt x="95" y="15"/>
                  </a:lnTo>
                  <a:lnTo>
                    <a:pt x="98" y="15"/>
                  </a:lnTo>
                  <a:lnTo>
                    <a:pt x="104" y="12"/>
                  </a:lnTo>
                  <a:lnTo>
                    <a:pt x="110" y="12"/>
                  </a:lnTo>
                  <a:lnTo>
                    <a:pt x="116" y="15"/>
                  </a:lnTo>
                  <a:lnTo>
                    <a:pt x="119" y="12"/>
                  </a:lnTo>
                  <a:lnTo>
                    <a:pt x="131" y="12"/>
                  </a:lnTo>
                  <a:lnTo>
                    <a:pt x="140" y="6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  <p:sp>
          <p:nvSpPr>
            <p:cNvPr id="152" name="Freeform 84"/>
            <p:cNvSpPr>
              <a:spLocks/>
            </p:cNvSpPr>
            <p:nvPr/>
          </p:nvSpPr>
          <p:spPr bwMode="auto">
            <a:xfrm>
              <a:off x="5417095" y="2660333"/>
              <a:ext cx="752475" cy="787400"/>
            </a:xfrm>
            <a:custGeom>
              <a:avLst/>
              <a:gdLst>
                <a:gd name="T0" fmla="*/ 46 w 474"/>
                <a:gd name="T1" fmla="*/ 150 h 496"/>
                <a:gd name="T2" fmla="*/ 71 w 474"/>
                <a:gd name="T3" fmla="*/ 126 h 496"/>
                <a:gd name="T4" fmla="*/ 116 w 474"/>
                <a:gd name="T5" fmla="*/ 141 h 496"/>
                <a:gd name="T6" fmla="*/ 126 w 474"/>
                <a:gd name="T7" fmla="*/ 135 h 496"/>
                <a:gd name="T8" fmla="*/ 141 w 474"/>
                <a:gd name="T9" fmla="*/ 181 h 496"/>
                <a:gd name="T10" fmla="*/ 178 w 474"/>
                <a:gd name="T11" fmla="*/ 239 h 496"/>
                <a:gd name="T12" fmla="*/ 236 w 474"/>
                <a:gd name="T13" fmla="*/ 306 h 496"/>
                <a:gd name="T14" fmla="*/ 266 w 474"/>
                <a:gd name="T15" fmla="*/ 321 h 496"/>
                <a:gd name="T16" fmla="*/ 306 w 474"/>
                <a:gd name="T17" fmla="*/ 355 h 496"/>
                <a:gd name="T18" fmla="*/ 318 w 474"/>
                <a:gd name="T19" fmla="*/ 379 h 496"/>
                <a:gd name="T20" fmla="*/ 352 w 474"/>
                <a:gd name="T21" fmla="*/ 395 h 496"/>
                <a:gd name="T22" fmla="*/ 367 w 474"/>
                <a:gd name="T23" fmla="*/ 450 h 496"/>
                <a:gd name="T24" fmla="*/ 352 w 474"/>
                <a:gd name="T25" fmla="*/ 465 h 496"/>
                <a:gd name="T26" fmla="*/ 343 w 474"/>
                <a:gd name="T27" fmla="*/ 489 h 496"/>
                <a:gd name="T28" fmla="*/ 367 w 474"/>
                <a:gd name="T29" fmla="*/ 489 h 496"/>
                <a:gd name="T30" fmla="*/ 382 w 474"/>
                <a:gd name="T31" fmla="*/ 465 h 496"/>
                <a:gd name="T32" fmla="*/ 407 w 474"/>
                <a:gd name="T33" fmla="*/ 450 h 496"/>
                <a:gd name="T34" fmla="*/ 413 w 474"/>
                <a:gd name="T35" fmla="*/ 425 h 496"/>
                <a:gd name="T36" fmla="*/ 391 w 474"/>
                <a:gd name="T37" fmla="*/ 407 h 496"/>
                <a:gd name="T38" fmla="*/ 404 w 474"/>
                <a:gd name="T39" fmla="*/ 376 h 496"/>
                <a:gd name="T40" fmla="*/ 419 w 474"/>
                <a:gd name="T41" fmla="*/ 364 h 496"/>
                <a:gd name="T42" fmla="*/ 443 w 474"/>
                <a:gd name="T43" fmla="*/ 376 h 496"/>
                <a:gd name="T44" fmla="*/ 453 w 474"/>
                <a:gd name="T45" fmla="*/ 395 h 496"/>
                <a:gd name="T46" fmla="*/ 474 w 474"/>
                <a:gd name="T47" fmla="*/ 385 h 496"/>
                <a:gd name="T48" fmla="*/ 453 w 474"/>
                <a:gd name="T49" fmla="*/ 349 h 496"/>
                <a:gd name="T50" fmla="*/ 407 w 474"/>
                <a:gd name="T51" fmla="*/ 330 h 496"/>
                <a:gd name="T52" fmla="*/ 379 w 474"/>
                <a:gd name="T53" fmla="*/ 315 h 496"/>
                <a:gd name="T54" fmla="*/ 379 w 474"/>
                <a:gd name="T55" fmla="*/ 300 h 496"/>
                <a:gd name="T56" fmla="*/ 333 w 474"/>
                <a:gd name="T57" fmla="*/ 285 h 496"/>
                <a:gd name="T58" fmla="*/ 297 w 474"/>
                <a:gd name="T59" fmla="*/ 245 h 496"/>
                <a:gd name="T60" fmla="*/ 281 w 474"/>
                <a:gd name="T61" fmla="*/ 199 h 496"/>
                <a:gd name="T62" fmla="*/ 263 w 474"/>
                <a:gd name="T63" fmla="*/ 175 h 496"/>
                <a:gd name="T64" fmla="*/ 233 w 474"/>
                <a:gd name="T65" fmla="*/ 156 h 496"/>
                <a:gd name="T66" fmla="*/ 233 w 474"/>
                <a:gd name="T67" fmla="*/ 126 h 496"/>
                <a:gd name="T68" fmla="*/ 233 w 474"/>
                <a:gd name="T69" fmla="*/ 104 h 496"/>
                <a:gd name="T70" fmla="*/ 236 w 474"/>
                <a:gd name="T71" fmla="*/ 86 h 496"/>
                <a:gd name="T72" fmla="*/ 266 w 474"/>
                <a:gd name="T73" fmla="*/ 80 h 496"/>
                <a:gd name="T74" fmla="*/ 281 w 474"/>
                <a:gd name="T75" fmla="*/ 80 h 496"/>
                <a:gd name="T76" fmla="*/ 294 w 474"/>
                <a:gd name="T77" fmla="*/ 65 h 496"/>
                <a:gd name="T78" fmla="*/ 294 w 474"/>
                <a:gd name="T79" fmla="*/ 40 h 496"/>
                <a:gd name="T80" fmla="*/ 266 w 474"/>
                <a:gd name="T81" fmla="*/ 28 h 496"/>
                <a:gd name="T82" fmla="*/ 248 w 474"/>
                <a:gd name="T83" fmla="*/ 16 h 496"/>
                <a:gd name="T84" fmla="*/ 217 w 474"/>
                <a:gd name="T85" fmla="*/ 3 h 496"/>
                <a:gd name="T86" fmla="*/ 193 w 474"/>
                <a:gd name="T87" fmla="*/ 9 h 496"/>
                <a:gd name="T88" fmla="*/ 178 w 474"/>
                <a:gd name="T89" fmla="*/ 0 h 496"/>
                <a:gd name="T90" fmla="*/ 165 w 474"/>
                <a:gd name="T91" fmla="*/ 16 h 496"/>
                <a:gd name="T92" fmla="*/ 150 w 474"/>
                <a:gd name="T93" fmla="*/ 28 h 496"/>
                <a:gd name="T94" fmla="*/ 132 w 474"/>
                <a:gd name="T95" fmla="*/ 19 h 496"/>
                <a:gd name="T96" fmla="*/ 116 w 474"/>
                <a:gd name="T97" fmla="*/ 28 h 496"/>
                <a:gd name="T98" fmla="*/ 95 w 474"/>
                <a:gd name="T99" fmla="*/ 34 h 496"/>
                <a:gd name="T100" fmla="*/ 80 w 474"/>
                <a:gd name="T101" fmla="*/ 16 h 496"/>
                <a:gd name="T102" fmla="*/ 55 w 474"/>
                <a:gd name="T103" fmla="*/ 34 h 496"/>
                <a:gd name="T104" fmla="*/ 22 w 474"/>
                <a:gd name="T105" fmla="*/ 40 h 496"/>
                <a:gd name="T106" fmla="*/ 25 w 474"/>
                <a:gd name="T107" fmla="*/ 65 h 496"/>
                <a:gd name="T108" fmla="*/ 0 w 474"/>
                <a:gd name="T109" fmla="*/ 74 h 496"/>
                <a:gd name="T110" fmla="*/ 16 w 474"/>
                <a:gd name="T111" fmla="*/ 95 h 496"/>
                <a:gd name="T112" fmla="*/ 10 w 474"/>
                <a:gd name="T113" fmla="*/ 126 h 496"/>
                <a:gd name="T114" fmla="*/ 31 w 474"/>
                <a:gd name="T115" fmla="*/ 144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4" h="496">
                  <a:moveTo>
                    <a:pt x="22" y="159"/>
                  </a:moveTo>
                  <a:lnTo>
                    <a:pt x="31" y="156"/>
                  </a:lnTo>
                  <a:lnTo>
                    <a:pt x="37" y="150"/>
                  </a:lnTo>
                  <a:lnTo>
                    <a:pt x="40" y="150"/>
                  </a:lnTo>
                  <a:lnTo>
                    <a:pt x="46" y="150"/>
                  </a:lnTo>
                  <a:lnTo>
                    <a:pt x="55" y="144"/>
                  </a:lnTo>
                  <a:lnTo>
                    <a:pt x="62" y="141"/>
                  </a:lnTo>
                  <a:lnTo>
                    <a:pt x="62" y="135"/>
                  </a:lnTo>
                  <a:lnTo>
                    <a:pt x="65" y="129"/>
                  </a:lnTo>
                  <a:lnTo>
                    <a:pt x="71" y="126"/>
                  </a:lnTo>
                  <a:lnTo>
                    <a:pt x="80" y="126"/>
                  </a:lnTo>
                  <a:lnTo>
                    <a:pt x="86" y="126"/>
                  </a:lnTo>
                  <a:lnTo>
                    <a:pt x="95" y="135"/>
                  </a:lnTo>
                  <a:lnTo>
                    <a:pt x="101" y="129"/>
                  </a:lnTo>
                  <a:lnTo>
                    <a:pt x="116" y="141"/>
                  </a:lnTo>
                  <a:lnTo>
                    <a:pt x="116" y="135"/>
                  </a:lnTo>
                  <a:lnTo>
                    <a:pt x="123" y="129"/>
                  </a:lnTo>
                  <a:lnTo>
                    <a:pt x="126" y="129"/>
                  </a:lnTo>
                  <a:lnTo>
                    <a:pt x="132" y="129"/>
                  </a:lnTo>
                  <a:lnTo>
                    <a:pt x="126" y="135"/>
                  </a:lnTo>
                  <a:lnTo>
                    <a:pt x="126" y="141"/>
                  </a:lnTo>
                  <a:lnTo>
                    <a:pt x="132" y="144"/>
                  </a:lnTo>
                  <a:lnTo>
                    <a:pt x="126" y="150"/>
                  </a:lnTo>
                  <a:lnTo>
                    <a:pt x="135" y="159"/>
                  </a:lnTo>
                  <a:lnTo>
                    <a:pt x="141" y="181"/>
                  </a:lnTo>
                  <a:lnTo>
                    <a:pt x="147" y="199"/>
                  </a:lnTo>
                  <a:lnTo>
                    <a:pt x="150" y="205"/>
                  </a:lnTo>
                  <a:lnTo>
                    <a:pt x="162" y="230"/>
                  </a:lnTo>
                  <a:lnTo>
                    <a:pt x="165" y="230"/>
                  </a:lnTo>
                  <a:lnTo>
                    <a:pt x="178" y="239"/>
                  </a:lnTo>
                  <a:lnTo>
                    <a:pt x="181" y="251"/>
                  </a:lnTo>
                  <a:lnTo>
                    <a:pt x="187" y="254"/>
                  </a:lnTo>
                  <a:lnTo>
                    <a:pt x="193" y="260"/>
                  </a:lnTo>
                  <a:lnTo>
                    <a:pt x="205" y="275"/>
                  </a:lnTo>
                  <a:lnTo>
                    <a:pt x="236" y="306"/>
                  </a:lnTo>
                  <a:lnTo>
                    <a:pt x="242" y="306"/>
                  </a:lnTo>
                  <a:lnTo>
                    <a:pt x="248" y="315"/>
                  </a:lnTo>
                  <a:lnTo>
                    <a:pt x="257" y="315"/>
                  </a:lnTo>
                  <a:lnTo>
                    <a:pt x="263" y="324"/>
                  </a:lnTo>
                  <a:lnTo>
                    <a:pt x="266" y="321"/>
                  </a:lnTo>
                  <a:lnTo>
                    <a:pt x="281" y="337"/>
                  </a:lnTo>
                  <a:lnTo>
                    <a:pt x="288" y="340"/>
                  </a:lnTo>
                  <a:lnTo>
                    <a:pt x="294" y="346"/>
                  </a:lnTo>
                  <a:lnTo>
                    <a:pt x="297" y="346"/>
                  </a:lnTo>
                  <a:lnTo>
                    <a:pt x="306" y="355"/>
                  </a:lnTo>
                  <a:lnTo>
                    <a:pt x="312" y="355"/>
                  </a:lnTo>
                  <a:lnTo>
                    <a:pt x="318" y="361"/>
                  </a:lnTo>
                  <a:lnTo>
                    <a:pt x="318" y="370"/>
                  </a:lnTo>
                  <a:lnTo>
                    <a:pt x="318" y="376"/>
                  </a:lnTo>
                  <a:lnTo>
                    <a:pt x="318" y="379"/>
                  </a:lnTo>
                  <a:lnTo>
                    <a:pt x="327" y="385"/>
                  </a:lnTo>
                  <a:lnTo>
                    <a:pt x="333" y="385"/>
                  </a:lnTo>
                  <a:lnTo>
                    <a:pt x="336" y="385"/>
                  </a:lnTo>
                  <a:lnTo>
                    <a:pt x="349" y="392"/>
                  </a:lnTo>
                  <a:lnTo>
                    <a:pt x="352" y="395"/>
                  </a:lnTo>
                  <a:lnTo>
                    <a:pt x="352" y="401"/>
                  </a:lnTo>
                  <a:lnTo>
                    <a:pt x="358" y="404"/>
                  </a:lnTo>
                  <a:lnTo>
                    <a:pt x="361" y="419"/>
                  </a:lnTo>
                  <a:lnTo>
                    <a:pt x="367" y="434"/>
                  </a:lnTo>
                  <a:lnTo>
                    <a:pt x="367" y="450"/>
                  </a:lnTo>
                  <a:lnTo>
                    <a:pt x="361" y="456"/>
                  </a:lnTo>
                  <a:lnTo>
                    <a:pt x="358" y="456"/>
                  </a:lnTo>
                  <a:lnTo>
                    <a:pt x="352" y="456"/>
                  </a:lnTo>
                  <a:lnTo>
                    <a:pt x="352" y="459"/>
                  </a:lnTo>
                  <a:lnTo>
                    <a:pt x="352" y="465"/>
                  </a:lnTo>
                  <a:lnTo>
                    <a:pt x="352" y="471"/>
                  </a:lnTo>
                  <a:lnTo>
                    <a:pt x="352" y="474"/>
                  </a:lnTo>
                  <a:lnTo>
                    <a:pt x="349" y="480"/>
                  </a:lnTo>
                  <a:lnTo>
                    <a:pt x="343" y="486"/>
                  </a:lnTo>
                  <a:lnTo>
                    <a:pt x="343" y="489"/>
                  </a:lnTo>
                  <a:lnTo>
                    <a:pt x="349" y="496"/>
                  </a:lnTo>
                  <a:lnTo>
                    <a:pt x="352" y="496"/>
                  </a:lnTo>
                  <a:lnTo>
                    <a:pt x="358" y="496"/>
                  </a:lnTo>
                  <a:lnTo>
                    <a:pt x="361" y="496"/>
                  </a:lnTo>
                  <a:lnTo>
                    <a:pt x="367" y="489"/>
                  </a:lnTo>
                  <a:lnTo>
                    <a:pt x="373" y="489"/>
                  </a:lnTo>
                  <a:lnTo>
                    <a:pt x="373" y="486"/>
                  </a:lnTo>
                  <a:lnTo>
                    <a:pt x="382" y="480"/>
                  </a:lnTo>
                  <a:lnTo>
                    <a:pt x="382" y="474"/>
                  </a:lnTo>
                  <a:lnTo>
                    <a:pt x="382" y="465"/>
                  </a:lnTo>
                  <a:lnTo>
                    <a:pt x="388" y="459"/>
                  </a:lnTo>
                  <a:lnTo>
                    <a:pt x="391" y="456"/>
                  </a:lnTo>
                  <a:lnTo>
                    <a:pt x="398" y="450"/>
                  </a:lnTo>
                  <a:lnTo>
                    <a:pt x="404" y="450"/>
                  </a:lnTo>
                  <a:lnTo>
                    <a:pt x="407" y="450"/>
                  </a:lnTo>
                  <a:lnTo>
                    <a:pt x="413" y="450"/>
                  </a:lnTo>
                  <a:lnTo>
                    <a:pt x="413" y="444"/>
                  </a:lnTo>
                  <a:lnTo>
                    <a:pt x="413" y="441"/>
                  </a:lnTo>
                  <a:lnTo>
                    <a:pt x="413" y="434"/>
                  </a:lnTo>
                  <a:lnTo>
                    <a:pt x="413" y="425"/>
                  </a:lnTo>
                  <a:lnTo>
                    <a:pt x="413" y="419"/>
                  </a:lnTo>
                  <a:lnTo>
                    <a:pt x="413" y="416"/>
                  </a:lnTo>
                  <a:lnTo>
                    <a:pt x="407" y="410"/>
                  </a:lnTo>
                  <a:lnTo>
                    <a:pt x="398" y="416"/>
                  </a:lnTo>
                  <a:lnTo>
                    <a:pt x="391" y="407"/>
                  </a:lnTo>
                  <a:lnTo>
                    <a:pt x="391" y="395"/>
                  </a:lnTo>
                  <a:lnTo>
                    <a:pt x="391" y="385"/>
                  </a:lnTo>
                  <a:lnTo>
                    <a:pt x="398" y="385"/>
                  </a:lnTo>
                  <a:lnTo>
                    <a:pt x="398" y="379"/>
                  </a:lnTo>
                  <a:lnTo>
                    <a:pt x="404" y="376"/>
                  </a:lnTo>
                  <a:lnTo>
                    <a:pt x="398" y="376"/>
                  </a:lnTo>
                  <a:lnTo>
                    <a:pt x="404" y="370"/>
                  </a:lnTo>
                  <a:lnTo>
                    <a:pt x="407" y="364"/>
                  </a:lnTo>
                  <a:lnTo>
                    <a:pt x="413" y="364"/>
                  </a:lnTo>
                  <a:lnTo>
                    <a:pt x="419" y="364"/>
                  </a:lnTo>
                  <a:lnTo>
                    <a:pt x="419" y="370"/>
                  </a:lnTo>
                  <a:lnTo>
                    <a:pt x="428" y="376"/>
                  </a:lnTo>
                  <a:lnTo>
                    <a:pt x="434" y="376"/>
                  </a:lnTo>
                  <a:lnTo>
                    <a:pt x="437" y="376"/>
                  </a:lnTo>
                  <a:lnTo>
                    <a:pt x="443" y="376"/>
                  </a:lnTo>
                  <a:lnTo>
                    <a:pt x="449" y="376"/>
                  </a:lnTo>
                  <a:lnTo>
                    <a:pt x="449" y="379"/>
                  </a:lnTo>
                  <a:lnTo>
                    <a:pt x="449" y="385"/>
                  </a:lnTo>
                  <a:lnTo>
                    <a:pt x="453" y="392"/>
                  </a:lnTo>
                  <a:lnTo>
                    <a:pt x="453" y="395"/>
                  </a:lnTo>
                  <a:lnTo>
                    <a:pt x="459" y="401"/>
                  </a:lnTo>
                  <a:lnTo>
                    <a:pt x="462" y="401"/>
                  </a:lnTo>
                  <a:lnTo>
                    <a:pt x="468" y="401"/>
                  </a:lnTo>
                  <a:lnTo>
                    <a:pt x="474" y="395"/>
                  </a:lnTo>
                  <a:lnTo>
                    <a:pt x="474" y="385"/>
                  </a:lnTo>
                  <a:lnTo>
                    <a:pt x="474" y="376"/>
                  </a:lnTo>
                  <a:lnTo>
                    <a:pt x="474" y="370"/>
                  </a:lnTo>
                  <a:lnTo>
                    <a:pt x="462" y="364"/>
                  </a:lnTo>
                  <a:lnTo>
                    <a:pt x="459" y="355"/>
                  </a:lnTo>
                  <a:lnTo>
                    <a:pt x="453" y="349"/>
                  </a:lnTo>
                  <a:lnTo>
                    <a:pt x="443" y="346"/>
                  </a:lnTo>
                  <a:lnTo>
                    <a:pt x="434" y="346"/>
                  </a:lnTo>
                  <a:lnTo>
                    <a:pt x="428" y="340"/>
                  </a:lnTo>
                  <a:lnTo>
                    <a:pt x="422" y="337"/>
                  </a:lnTo>
                  <a:lnTo>
                    <a:pt x="407" y="330"/>
                  </a:lnTo>
                  <a:lnTo>
                    <a:pt x="404" y="324"/>
                  </a:lnTo>
                  <a:lnTo>
                    <a:pt x="398" y="321"/>
                  </a:lnTo>
                  <a:lnTo>
                    <a:pt x="391" y="321"/>
                  </a:lnTo>
                  <a:lnTo>
                    <a:pt x="382" y="321"/>
                  </a:lnTo>
                  <a:lnTo>
                    <a:pt x="379" y="315"/>
                  </a:lnTo>
                  <a:lnTo>
                    <a:pt x="367" y="309"/>
                  </a:lnTo>
                  <a:lnTo>
                    <a:pt x="361" y="309"/>
                  </a:lnTo>
                  <a:lnTo>
                    <a:pt x="367" y="306"/>
                  </a:lnTo>
                  <a:lnTo>
                    <a:pt x="373" y="306"/>
                  </a:lnTo>
                  <a:lnTo>
                    <a:pt x="379" y="300"/>
                  </a:lnTo>
                  <a:lnTo>
                    <a:pt x="379" y="291"/>
                  </a:lnTo>
                  <a:lnTo>
                    <a:pt x="361" y="285"/>
                  </a:lnTo>
                  <a:lnTo>
                    <a:pt x="358" y="285"/>
                  </a:lnTo>
                  <a:lnTo>
                    <a:pt x="343" y="285"/>
                  </a:lnTo>
                  <a:lnTo>
                    <a:pt x="333" y="285"/>
                  </a:lnTo>
                  <a:lnTo>
                    <a:pt x="321" y="279"/>
                  </a:lnTo>
                  <a:lnTo>
                    <a:pt x="318" y="269"/>
                  </a:lnTo>
                  <a:lnTo>
                    <a:pt x="312" y="263"/>
                  </a:lnTo>
                  <a:lnTo>
                    <a:pt x="303" y="254"/>
                  </a:lnTo>
                  <a:lnTo>
                    <a:pt x="297" y="245"/>
                  </a:lnTo>
                  <a:lnTo>
                    <a:pt x="288" y="236"/>
                  </a:lnTo>
                  <a:lnTo>
                    <a:pt x="288" y="223"/>
                  </a:lnTo>
                  <a:lnTo>
                    <a:pt x="294" y="220"/>
                  </a:lnTo>
                  <a:lnTo>
                    <a:pt x="288" y="211"/>
                  </a:lnTo>
                  <a:lnTo>
                    <a:pt x="281" y="199"/>
                  </a:lnTo>
                  <a:lnTo>
                    <a:pt x="281" y="196"/>
                  </a:lnTo>
                  <a:lnTo>
                    <a:pt x="278" y="190"/>
                  </a:lnTo>
                  <a:lnTo>
                    <a:pt x="278" y="181"/>
                  </a:lnTo>
                  <a:lnTo>
                    <a:pt x="272" y="181"/>
                  </a:lnTo>
                  <a:lnTo>
                    <a:pt x="263" y="175"/>
                  </a:lnTo>
                  <a:lnTo>
                    <a:pt x="251" y="168"/>
                  </a:lnTo>
                  <a:lnTo>
                    <a:pt x="248" y="168"/>
                  </a:lnTo>
                  <a:lnTo>
                    <a:pt x="236" y="165"/>
                  </a:lnTo>
                  <a:lnTo>
                    <a:pt x="236" y="159"/>
                  </a:lnTo>
                  <a:lnTo>
                    <a:pt x="233" y="156"/>
                  </a:lnTo>
                  <a:lnTo>
                    <a:pt x="233" y="150"/>
                  </a:lnTo>
                  <a:lnTo>
                    <a:pt x="226" y="141"/>
                  </a:lnTo>
                  <a:lnTo>
                    <a:pt x="233" y="135"/>
                  </a:lnTo>
                  <a:lnTo>
                    <a:pt x="233" y="129"/>
                  </a:lnTo>
                  <a:lnTo>
                    <a:pt x="233" y="126"/>
                  </a:lnTo>
                  <a:lnTo>
                    <a:pt x="236" y="120"/>
                  </a:lnTo>
                  <a:lnTo>
                    <a:pt x="242" y="113"/>
                  </a:lnTo>
                  <a:lnTo>
                    <a:pt x="242" y="110"/>
                  </a:lnTo>
                  <a:lnTo>
                    <a:pt x="236" y="110"/>
                  </a:lnTo>
                  <a:lnTo>
                    <a:pt x="233" y="104"/>
                  </a:lnTo>
                  <a:lnTo>
                    <a:pt x="233" y="101"/>
                  </a:lnTo>
                  <a:lnTo>
                    <a:pt x="226" y="101"/>
                  </a:lnTo>
                  <a:lnTo>
                    <a:pt x="233" y="95"/>
                  </a:lnTo>
                  <a:lnTo>
                    <a:pt x="236" y="95"/>
                  </a:lnTo>
                  <a:lnTo>
                    <a:pt x="236" y="86"/>
                  </a:lnTo>
                  <a:lnTo>
                    <a:pt x="248" y="86"/>
                  </a:lnTo>
                  <a:lnTo>
                    <a:pt x="251" y="86"/>
                  </a:lnTo>
                  <a:lnTo>
                    <a:pt x="257" y="86"/>
                  </a:lnTo>
                  <a:lnTo>
                    <a:pt x="263" y="86"/>
                  </a:lnTo>
                  <a:lnTo>
                    <a:pt x="266" y="80"/>
                  </a:lnTo>
                  <a:lnTo>
                    <a:pt x="272" y="80"/>
                  </a:lnTo>
                  <a:lnTo>
                    <a:pt x="272" y="74"/>
                  </a:lnTo>
                  <a:lnTo>
                    <a:pt x="278" y="74"/>
                  </a:lnTo>
                  <a:lnTo>
                    <a:pt x="281" y="74"/>
                  </a:lnTo>
                  <a:lnTo>
                    <a:pt x="281" y="80"/>
                  </a:lnTo>
                  <a:lnTo>
                    <a:pt x="288" y="86"/>
                  </a:lnTo>
                  <a:lnTo>
                    <a:pt x="288" y="74"/>
                  </a:lnTo>
                  <a:lnTo>
                    <a:pt x="294" y="74"/>
                  </a:lnTo>
                  <a:lnTo>
                    <a:pt x="297" y="71"/>
                  </a:lnTo>
                  <a:lnTo>
                    <a:pt x="294" y="65"/>
                  </a:lnTo>
                  <a:lnTo>
                    <a:pt x="288" y="58"/>
                  </a:lnTo>
                  <a:lnTo>
                    <a:pt x="297" y="55"/>
                  </a:lnTo>
                  <a:lnTo>
                    <a:pt x="297" y="49"/>
                  </a:lnTo>
                  <a:lnTo>
                    <a:pt x="294" y="43"/>
                  </a:lnTo>
                  <a:lnTo>
                    <a:pt x="294" y="40"/>
                  </a:lnTo>
                  <a:lnTo>
                    <a:pt x="294" y="34"/>
                  </a:lnTo>
                  <a:lnTo>
                    <a:pt x="288" y="34"/>
                  </a:lnTo>
                  <a:lnTo>
                    <a:pt x="281" y="28"/>
                  </a:lnTo>
                  <a:lnTo>
                    <a:pt x="272" y="28"/>
                  </a:lnTo>
                  <a:lnTo>
                    <a:pt x="266" y="28"/>
                  </a:lnTo>
                  <a:lnTo>
                    <a:pt x="263" y="28"/>
                  </a:lnTo>
                  <a:lnTo>
                    <a:pt x="257" y="28"/>
                  </a:lnTo>
                  <a:lnTo>
                    <a:pt x="251" y="25"/>
                  </a:lnTo>
                  <a:lnTo>
                    <a:pt x="248" y="19"/>
                  </a:lnTo>
                  <a:lnTo>
                    <a:pt x="248" y="16"/>
                  </a:lnTo>
                  <a:lnTo>
                    <a:pt x="242" y="9"/>
                  </a:lnTo>
                  <a:lnTo>
                    <a:pt x="236" y="3"/>
                  </a:lnTo>
                  <a:lnTo>
                    <a:pt x="226" y="3"/>
                  </a:lnTo>
                  <a:lnTo>
                    <a:pt x="220" y="3"/>
                  </a:lnTo>
                  <a:lnTo>
                    <a:pt x="217" y="3"/>
                  </a:lnTo>
                  <a:lnTo>
                    <a:pt x="211" y="3"/>
                  </a:lnTo>
                  <a:lnTo>
                    <a:pt x="205" y="0"/>
                  </a:lnTo>
                  <a:lnTo>
                    <a:pt x="202" y="0"/>
                  </a:lnTo>
                  <a:lnTo>
                    <a:pt x="202" y="3"/>
                  </a:lnTo>
                  <a:lnTo>
                    <a:pt x="193" y="9"/>
                  </a:lnTo>
                  <a:lnTo>
                    <a:pt x="187" y="9"/>
                  </a:lnTo>
                  <a:lnTo>
                    <a:pt x="181" y="9"/>
                  </a:lnTo>
                  <a:lnTo>
                    <a:pt x="181" y="3"/>
                  </a:lnTo>
                  <a:lnTo>
                    <a:pt x="181" y="0"/>
                  </a:lnTo>
                  <a:lnTo>
                    <a:pt x="178" y="0"/>
                  </a:lnTo>
                  <a:lnTo>
                    <a:pt x="171" y="0"/>
                  </a:lnTo>
                  <a:lnTo>
                    <a:pt x="171" y="3"/>
                  </a:lnTo>
                  <a:lnTo>
                    <a:pt x="171" y="9"/>
                  </a:lnTo>
                  <a:lnTo>
                    <a:pt x="171" y="16"/>
                  </a:lnTo>
                  <a:lnTo>
                    <a:pt x="165" y="16"/>
                  </a:lnTo>
                  <a:lnTo>
                    <a:pt x="162" y="9"/>
                  </a:lnTo>
                  <a:lnTo>
                    <a:pt x="156" y="16"/>
                  </a:lnTo>
                  <a:lnTo>
                    <a:pt x="150" y="19"/>
                  </a:lnTo>
                  <a:lnTo>
                    <a:pt x="156" y="25"/>
                  </a:lnTo>
                  <a:lnTo>
                    <a:pt x="150" y="28"/>
                  </a:lnTo>
                  <a:lnTo>
                    <a:pt x="147" y="25"/>
                  </a:lnTo>
                  <a:lnTo>
                    <a:pt x="141" y="25"/>
                  </a:lnTo>
                  <a:lnTo>
                    <a:pt x="135" y="25"/>
                  </a:lnTo>
                  <a:lnTo>
                    <a:pt x="132" y="25"/>
                  </a:lnTo>
                  <a:lnTo>
                    <a:pt x="132" y="19"/>
                  </a:lnTo>
                  <a:lnTo>
                    <a:pt x="126" y="16"/>
                  </a:lnTo>
                  <a:lnTo>
                    <a:pt x="123" y="16"/>
                  </a:lnTo>
                  <a:lnTo>
                    <a:pt x="123" y="19"/>
                  </a:lnTo>
                  <a:lnTo>
                    <a:pt x="123" y="28"/>
                  </a:lnTo>
                  <a:lnTo>
                    <a:pt x="116" y="28"/>
                  </a:lnTo>
                  <a:lnTo>
                    <a:pt x="110" y="34"/>
                  </a:lnTo>
                  <a:lnTo>
                    <a:pt x="107" y="40"/>
                  </a:lnTo>
                  <a:lnTo>
                    <a:pt x="107" y="43"/>
                  </a:lnTo>
                  <a:lnTo>
                    <a:pt x="101" y="40"/>
                  </a:lnTo>
                  <a:lnTo>
                    <a:pt x="95" y="34"/>
                  </a:lnTo>
                  <a:lnTo>
                    <a:pt x="92" y="28"/>
                  </a:lnTo>
                  <a:lnTo>
                    <a:pt x="92" y="25"/>
                  </a:lnTo>
                  <a:lnTo>
                    <a:pt x="92" y="19"/>
                  </a:lnTo>
                  <a:lnTo>
                    <a:pt x="86" y="16"/>
                  </a:lnTo>
                  <a:lnTo>
                    <a:pt x="80" y="16"/>
                  </a:lnTo>
                  <a:lnTo>
                    <a:pt x="77" y="19"/>
                  </a:lnTo>
                  <a:lnTo>
                    <a:pt x="77" y="25"/>
                  </a:lnTo>
                  <a:lnTo>
                    <a:pt x="71" y="34"/>
                  </a:lnTo>
                  <a:lnTo>
                    <a:pt x="65" y="34"/>
                  </a:lnTo>
                  <a:lnTo>
                    <a:pt x="55" y="34"/>
                  </a:lnTo>
                  <a:lnTo>
                    <a:pt x="52" y="28"/>
                  </a:lnTo>
                  <a:lnTo>
                    <a:pt x="31" y="34"/>
                  </a:lnTo>
                  <a:lnTo>
                    <a:pt x="25" y="34"/>
                  </a:lnTo>
                  <a:lnTo>
                    <a:pt x="25" y="40"/>
                  </a:lnTo>
                  <a:lnTo>
                    <a:pt x="22" y="40"/>
                  </a:lnTo>
                  <a:lnTo>
                    <a:pt x="22" y="43"/>
                  </a:lnTo>
                  <a:lnTo>
                    <a:pt x="25" y="49"/>
                  </a:lnTo>
                  <a:lnTo>
                    <a:pt x="25" y="55"/>
                  </a:lnTo>
                  <a:lnTo>
                    <a:pt x="31" y="58"/>
                  </a:lnTo>
                  <a:lnTo>
                    <a:pt x="25" y="65"/>
                  </a:lnTo>
                  <a:lnTo>
                    <a:pt x="22" y="71"/>
                  </a:lnTo>
                  <a:lnTo>
                    <a:pt x="16" y="74"/>
                  </a:lnTo>
                  <a:lnTo>
                    <a:pt x="10" y="74"/>
                  </a:lnTo>
                  <a:lnTo>
                    <a:pt x="7" y="74"/>
                  </a:lnTo>
                  <a:lnTo>
                    <a:pt x="0" y="74"/>
                  </a:lnTo>
                  <a:lnTo>
                    <a:pt x="0" y="80"/>
                  </a:lnTo>
                  <a:lnTo>
                    <a:pt x="7" y="86"/>
                  </a:lnTo>
                  <a:lnTo>
                    <a:pt x="10" y="86"/>
                  </a:lnTo>
                  <a:lnTo>
                    <a:pt x="16" y="89"/>
                  </a:lnTo>
                  <a:lnTo>
                    <a:pt x="16" y="95"/>
                  </a:lnTo>
                  <a:lnTo>
                    <a:pt x="16" y="101"/>
                  </a:lnTo>
                  <a:lnTo>
                    <a:pt x="10" y="104"/>
                  </a:lnTo>
                  <a:lnTo>
                    <a:pt x="10" y="110"/>
                  </a:lnTo>
                  <a:lnTo>
                    <a:pt x="10" y="120"/>
                  </a:lnTo>
                  <a:lnTo>
                    <a:pt x="10" y="126"/>
                  </a:lnTo>
                  <a:lnTo>
                    <a:pt x="16" y="135"/>
                  </a:lnTo>
                  <a:lnTo>
                    <a:pt x="22" y="135"/>
                  </a:lnTo>
                  <a:lnTo>
                    <a:pt x="31" y="135"/>
                  </a:lnTo>
                  <a:lnTo>
                    <a:pt x="37" y="141"/>
                  </a:lnTo>
                  <a:lnTo>
                    <a:pt x="31" y="144"/>
                  </a:lnTo>
                  <a:lnTo>
                    <a:pt x="31" y="150"/>
                  </a:lnTo>
                  <a:lnTo>
                    <a:pt x="25" y="156"/>
                  </a:lnTo>
                  <a:lnTo>
                    <a:pt x="22" y="159"/>
                  </a:lnTo>
                  <a:close/>
                </a:path>
              </a:pathLst>
            </a:custGeom>
            <a:grpFill/>
            <a:ln w="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/>
            </a:p>
          </p:txBody>
        </p:sp>
      </p:grpSp>
      <p:sp>
        <p:nvSpPr>
          <p:cNvPr id="158" name="Freeform 90"/>
          <p:cNvSpPr>
            <a:spLocks/>
          </p:cNvSpPr>
          <p:nvPr/>
        </p:nvSpPr>
        <p:spPr bwMode="auto">
          <a:xfrm>
            <a:off x="4681894" y="1748431"/>
            <a:ext cx="692151" cy="899584"/>
          </a:xfrm>
          <a:custGeom>
            <a:avLst/>
            <a:gdLst>
              <a:gd name="T0" fmla="*/ 9 w 327"/>
              <a:gd name="T1" fmla="*/ 260 h 425"/>
              <a:gd name="T2" fmla="*/ 9 w 327"/>
              <a:gd name="T3" fmla="*/ 285 h 425"/>
              <a:gd name="T4" fmla="*/ 46 w 327"/>
              <a:gd name="T5" fmla="*/ 309 h 425"/>
              <a:gd name="T6" fmla="*/ 46 w 327"/>
              <a:gd name="T7" fmla="*/ 330 h 425"/>
              <a:gd name="T8" fmla="*/ 37 w 327"/>
              <a:gd name="T9" fmla="*/ 364 h 425"/>
              <a:gd name="T10" fmla="*/ 37 w 327"/>
              <a:gd name="T11" fmla="*/ 388 h 425"/>
              <a:gd name="T12" fmla="*/ 61 w 327"/>
              <a:gd name="T13" fmla="*/ 388 h 425"/>
              <a:gd name="T14" fmla="*/ 86 w 327"/>
              <a:gd name="T15" fmla="*/ 395 h 425"/>
              <a:gd name="T16" fmla="*/ 110 w 327"/>
              <a:gd name="T17" fmla="*/ 401 h 425"/>
              <a:gd name="T18" fmla="*/ 138 w 327"/>
              <a:gd name="T19" fmla="*/ 416 h 425"/>
              <a:gd name="T20" fmla="*/ 162 w 327"/>
              <a:gd name="T21" fmla="*/ 410 h 425"/>
              <a:gd name="T22" fmla="*/ 186 w 327"/>
              <a:gd name="T23" fmla="*/ 410 h 425"/>
              <a:gd name="T24" fmla="*/ 217 w 327"/>
              <a:gd name="T25" fmla="*/ 404 h 425"/>
              <a:gd name="T26" fmla="*/ 235 w 327"/>
              <a:gd name="T27" fmla="*/ 416 h 425"/>
              <a:gd name="T28" fmla="*/ 248 w 327"/>
              <a:gd name="T29" fmla="*/ 416 h 425"/>
              <a:gd name="T30" fmla="*/ 235 w 327"/>
              <a:gd name="T31" fmla="*/ 388 h 425"/>
              <a:gd name="T32" fmla="*/ 263 w 327"/>
              <a:gd name="T33" fmla="*/ 364 h 425"/>
              <a:gd name="T34" fmla="*/ 278 w 327"/>
              <a:gd name="T35" fmla="*/ 355 h 425"/>
              <a:gd name="T36" fmla="*/ 257 w 327"/>
              <a:gd name="T37" fmla="*/ 336 h 425"/>
              <a:gd name="T38" fmla="*/ 235 w 327"/>
              <a:gd name="T39" fmla="*/ 300 h 425"/>
              <a:gd name="T40" fmla="*/ 223 w 327"/>
              <a:gd name="T41" fmla="*/ 269 h 425"/>
              <a:gd name="T42" fmla="*/ 232 w 327"/>
              <a:gd name="T43" fmla="*/ 254 h 425"/>
              <a:gd name="T44" fmla="*/ 266 w 327"/>
              <a:gd name="T45" fmla="*/ 251 h 425"/>
              <a:gd name="T46" fmla="*/ 309 w 327"/>
              <a:gd name="T47" fmla="*/ 226 h 425"/>
              <a:gd name="T48" fmla="*/ 324 w 327"/>
              <a:gd name="T49" fmla="*/ 226 h 425"/>
              <a:gd name="T50" fmla="*/ 324 w 327"/>
              <a:gd name="T51" fmla="*/ 196 h 425"/>
              <a:gd name="T52" fmla="*/ 318 w 327"/>
              <a:gd name="T53" fmla="*/ 156 h 425"/>
              <a:gd name="T54" fmla="*/ 309 w 327"/>
              <a:gd name="T55" fmla="*/ 135 h 425"/>
              <a:gd name="T56" fmla="*/ 312 w 327"/>
              <a:gd name="T57" fmla="*/ 104 h 425"/>
              <a:gd name="T58" fmla="*/ 296 w 327"/>
              <a:gd name="T59" fmla="*/ 71 h 425"/>
              <a:gd name="T60" fmla="*/ 278 w 327"/>
              <a:gd name="T61" fmla="*/ 49 h 425"/>
              <a:gd name="T62" fmla="*/ 257 w 327"/>
              <a:gd name="T63" fmla="*/ 49 h 425"/>
              <a:gd name="T64" fmla="*/ 226 w 327"/>
              <a:gd name="T65" fmla="*/ 58 h 425"/>
              <a:gd name="T66" fmla="*/ 208 w 327"/>
              <a:gd name="T67" fmla="*/ 49 h 425"/>
              <a:gd name="T68" fmla="*/ 202 w 327"/>
              <a:gd name="T69" fmla="*/ 40 h 425"/>
              <a:gd name="T70" fmla="*/ 180 w 327"/>
              <a:gd name="T71" fmla="*/ 31 h 425"/>
              <a:gd name="T72" fmla="*/ 171 w 327"/>
              <a:gd name="T73" fmla="*/ 16 h 425"/>
              <a:gd name="T74" fmla="*/ 141 w 327"/>
              <a:gd name="T75" fmla="*/ 0 h 425"/>
              <a:gd name="T76" fmla="*/ 138 w 327"/>
              <a:gd name="T77" fmla="*/ 31 h 425"/>
              <a:gd name="T78" fmla="*/ 138 w 327"/>
              <a:gd name="T79" fmla="*/ 46 h 425"/>
              <a:gd name="T80" fmla="*/ 156 w 327"/>
              <a:gd name="T81" fmla="*/ 74 h 425"/>
              <a:gd name="T82" fmla="*/ 125 w 327"/>
              <a:gd name="T83" fmla="*/ 64 h 425"/>
              <a:gd name="T84" fmla="*/ 116 w 327"/>
              <a:gd name="T85" fmla="*/ 80 h 425"/>
              <a:gd name="T86" fmla="*/ 107 w 327"/>
              <a:gd name="T87" fmla="*/ 74 h 425"/>
              <a:gd name="T88" fmla="*/ 79 w 327"/>
              <a:gd name="T89" fmla="*/ 58 h 425"/>
              <a:gd name="T90" fmla="*/ 76 w 327"/>
              <a:gd name="T91" fmla="*/ 74 h 425"/>
              <a:gd name="T92" fmla="*/ 76 w 327"/>
              <a:gd name="T93" fmla="*/ 98 h 425"/>
              <a:gd name="T94" fmla="*/ 70 w 327"/>
              <a:gd name="T95" fmla="*/ 126 h 425"/>
              <a:gd name="T96" fmla="*/ 61 w 327"/>
              <a:gd name="T97" fmla="*/ 156 h 425"/>
              <a:gd name="T98" fmla="*/ 25 w 327"/>
              <a:gd name="T99" fmla="*/ 156 h 425"/>
              <a:gd name="T100" fmla="*/ 15 w 327"/>
              <a:gd name="T101" fmla="*/ 184 h 425"/>
              <a:gd name="T102" fmla="*/ 0 w 327"/>
              <a:gd name="T103" fmla="*/ 214 h 425"/>
              <a:gd name="T104" fmla="*/ 0 w 327"/>
              <a:gd name="T105" fmla="*/ 230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7" h="425">
                <a:moveTo>
                  <a:pt x="0" y="239"/>
                </a:moveTo>
                <a:lnTo>
                  <a:pt x="0" y="245"/>
                </a:lnTo>
                <a:lnTo>
                  <a:pt x="6" y="251"/>
                </a:lnTo>
                <a:lnTo>
                  <a:pt x="9" y="254"/>
                </a:lnTo>
                <a:lnTo>
                  <a:pt x="9" y="260"/>
                </a:lnTo>
                <a:lnTo>
                  <a:pt x="9" y="266"/>
                </a:lnTo>
                <a:lnTo>
                  <a:pt x="9" y="269"/>
                </a:lnTo>
                <a:lnTo>
                  <a:pt x="9" y="275"/>
                </a:lnTo>
                <a:lnTo>
                  <a:pt x="6" y="275"/>
                </a:lnTo>
                <a:lnTo>
                  <a:pt x="9" y="285"/>
                </a:lnTo>
                <a:lnTo>
                  <a:pt x="15" y="294"/>
                </a:lnTo>
                <a:lnTo>
                  <a:pt x="21" y="300"/>
                </a:lnTo>
                <a:lnTo>
                  <a:pt x="31" y="306"/>
                </a:lnTo>
                <a:lnTo>
                  <a:pt x="40" y="306"/>
                </a:lnTo>
                <a:lnTo>
                  <a:pt x="46" y="309"/>
                </a:lnTo>
                <a:lnTo>
                  <a:pt x="52" y="309"/>
                </a:lnTo>
                <a:lnTo>
                  <a:pt x="55" y="309"/>
                </a:lnTo>
                <a:lnTo>
                  <a:pt x="61" y="315"/>
                </a:lnTo>
                <a:lnTo>
                  <a:pt x="52" y="324"/>
                </a:lnTo>
                <a:lnTo>
                  <a:pt x="46" y="330"/>
                </a:lnTo>
                <a:lnTo>
                  <a:pt x="40" y="340"/>
                </a:lnTo>
                <a:lnTo>
                  <a:pt x="40" y="346"/>
                </a:lnTo>
                <a:lnTo>
                  <a:pt x="37" y="349"/>
                </a:lnTo>
                <a:lnTo>
                  <a:pt x="37" y="355"/>
                </a:lnTo>
                <a:lnTo>
                  <a:pt x="37" y="364"/>
                </a:lnTo>
                <a:lnTo>
                  <a:pt x="37" y="370"/>
                </a:lnTo>
                <a:lnTo>
                  <a:pt x="31" y="376"/>
                </a:lnTo>
                <a:lnTo>
                  <a:pt x="31" y="385"/>
                </a:lnTo>
                <a:lnTo>
                  <a:pt x="31" y="385"/>
                </a:lnTo>
                <a:lnTo>
                  <a:pt x="37" y="388"/>
                </a:lnTo>
                <a:lnTo>
                  <a:pt x="37" y="385"/>
                </a:lnTo>
                <a:lnTo>
                  <a:pt x="46" y="388"/>
                </a:lnTo>
                <a:lnTo>
                  <a:pt x="52" y="388"/>
                </a:lnTo>
                <a:lnTo>
                  <a:pt x="55" y="388"/>
                </a:lnTo>
                <a:lnTo>
                  <a:pt x="61" y="388"/>
                </a:lnTo>
                <a:lnTo>
                  <a:pt x="64" y="388"/>
                </a:lnTo>
                <a:lnTo>
                  <a:pt x="70" y="388"/>
                </a:lnTo>
                <a:lnTo>
                  <a:pt x="76" y="388"/>
                </a:lnTo>
                <a:lnTo>
                  <a:pt x="86" y="388"/>
                </a:lnTo>
                <a:lnTo>
                  <a:pt x="86" y="395"/>
                </a:lnTo>
                <a:lnTo>
                  <a:pt x="92" y="395"/>
                </a:lnTo>
                <a:lnTo>
                  <a:pt x="95" y="395"/>
                </a:lnTo>
                <a:lnTo>
                  <a:pt x="95" y="401"/>
                </a:lnTo>
                <a:lnTo>
                  <a:pt x="107" y="404"/>
                </a:lnTo>
                <a:lnTo>
                  <a:pt x="110" y="401"/>
                </a:lnTo>
                <a:lnTo>
                  <a:pt x="116" y="401"/>
                </a:lnTo>
                <a:lnTo>
                  <a:pt x="122" y="404"/>
                </a:lnTo>
                <a:lnTo>
                  <a:pt x="125" y="410"/>
                </a:lnTo>
                <a:lnTo>
                  <a:pt x="131" y="410"/>
                </a:lnTo>
                <a:lnTo>
                  <a:pt x="138" y="416"/>
                </a:lnTo>
                <a:lnTo>
                  <a:pt x="141" y="410"/>
                </a:lnTo>
                <a:lnTo>
                  <a:pt x="147" y="410"/>
                </a:lnTo>
                <a:lnTo>
                  <a:pt x="153" y="401"/>
                </a:lnTo>
                <a:lnTo>
                  <a:pt x="162" y="404"/>
                </a:lnTo>
                <a:lnTo>
                  <a:pt x="162" y="410"/>
                </a:lnTo>
                <a:lnTo>
                  <a:pt x="165" y="410"/>
                </a:lnTo>
                <a:lnTo>
                  <a:pt x="171" y="410"/>
                </a:lnTo>
                <a:lnTo>
                  <a:pt x="177" y="404"/>
                </a:lnTo>
                <a:lnTo>
                  <a:pt x="180" y="410"/>
                </a:lnTo>
                <a:lnTo>
                  <a:pt x="186" y="410"/>
                </a:lnTo>
                <a:lnTo>
                  <a:pt x="193" y="410"/>
                </a:lnTo>
                <a:lnTo>
                  <a:pt x="196" y="404"/>
                </a:lnTo>
                <a:lnTo>
                  <a:pt x="202" y="404"/>
                </a:lnTo>
                <a:lnTo>
                  <a:pt x="211" y="404"/>
                </a:lnTo>
                <a:lnTo>
                  <a:pt x="217" y="404"/>
                </a:lnTo>
                <a:lnTo>
                  <a:pt x="223" y="410"/>
                </a:lnTo>
                <a:lnTo>
                  <a:pt x="223" y="404"/>
                </a:lnTo>
                <a:lnTo>
                  <a:pt x="226" y="404"/>
                </a:lnTo>
                <a:lnTo>
                  <a:pt x="235" y="410"/>
                </a:lnTo>
                <a:lnTo>
                  <a:pt x="235" y="416"/>
                </a:lnTo>
                <a:lnTo>
                  <a:pt x="235" y="419"/>
                </a:lnTo>
                <a:lnTo>
                  <a:pt x="241" y="425"/>
                </a:lnTo>
                <a:lnTo>
                  <a:pt x="241" y="419"/>
                </a:lnTo>
                <a:lnTo>
                  <a:pt x="248" y="419"/>
                </a:lnTo>
                <a:lnTo>
                  <a:pt x="248" y="416"/>
                </a:lnTo>
                <a:lnTo>
                  <a:pt x="248" y="410"/>
                </a:lnTo>
                <a:lnTo>
                  <a:pt x="241" y="404"/>
                </a:lnTo>
                <a:lnTo>
                  <a:pt x="241" y="401"/>
                </a:lnTo>
                <a:lnTo>
                  <a:pt x="241" y="395"/>
                </a:lnTo>
                <a:lnTo>
                  <a:pt x="235" y="388"/>
                </a:lnTo>
                <a:lnTo>
                  <a:pt x="235" y="385"/>
                </a:lnTo>
                <a:lnTo>
                  <a:pt x="235" y="376"/>
                </a:lnTo>
                <a:lnTo>
                  <a:pt x="254" y="376"/>
                </a:lnTo>
                <a:lnTo>
                  <a:pt x="257" y="370"/>
                </a:lnTo>
                <a:lnTo>
                  <a:pt x="263" y="364"/>
                </a:lnTo>
                <a:lnTo>
                  <a:pt x="263" y="361"/>
                </a:lnTo>
                <a:lnTo>
                  <a:pt x="266" y="361"/>
                </a:lnTo>
                <a:lnTo>
                  <a:pt x="272" y="361"/>
                </a:lnTo>
                <a:lnTo>
                  <a:pt x="278" y="361"/>
                </a:lnTo>
                <a:lnTo>
                  <a:pt x="278" y="355"/>
                </a:lnTo>
                <a:lnTo>
                  <a:pt x="278" y="349"/>
                </a:lnTo>
                <a:lnTo>
                  <a:pt x="272" y="346"/>
                </a:lnTo>
                <a:lnTo>
                  <a:pt x="266" y="340"/>
                </a:lnTo>
                <a:lnTo>
                  <a:pt x="263" y="336"/>
                </a:lnTo>
                <a:lnTo>
                  <a:pt x="257" y="336"/>
                </a:lnTo>
                <a:lnTo>
                  <a:pt x="254" y="330"/>
                </a:lnTo>
                <a:lnTo>
                  <a:pt x="248" y="321"/>
                </a:lnTo>
                <a:lnTo>
                  <a:pt x="241" y="309"/>
                </a:lnTo>
                <a:lnTo>
                  <a:pt x="235" y="306"/>
                </a:lnTo>
                <a:lnTo>
                  <a:pt x="235" y="300"/>
                </a:lnTo>
                <a:lnTo>
                  <a:pt x="235" y="291"/>
                </a:lnTo>
                <a:lnTo>
                  <a:pt x="232" y="285"/>
                </a:lnTo>
                <a:lnTo>
                  <a:pt x="226" y="278"/>
                </a:lnTo>
                <a:lnTo>
                  <a:pt x="226" y="269"/>
                </a:lnTo>
                <a:lnTo>
                  <a:pt x="223" y="269"/>
                </a:lnTo>
                <a:lnTo>
                  <a:pt x="217" y="260"/>
                </a:lnTo>
                <a:lnTo>
                  <a:pt x="217" y="251"/>
                </a:lnTo>
                <a:lnTo>
                  <a:pt x="223" y="254"/>
                </a:lnTo>
                <a:lnTo>
                  <a:pt x="223" y="260"/>
                </a:lnTo>
                <a:lnTo>
                  <a:pt x="232" y="254"/>
                </a:lnTo>
                <a:lnTo>
                  <a:pt x="235" y="260"/>
                </a:lnTo>
                <a:lnTo>
                  <a:pt x="248" y="260"/>
                </a:lnTo>
                <a:lnTo>
                  <a:pt x="257" y="254"/>
                </a:lnTo>
                <a:lnTo>
                  <a:pt x="263" y="254"/>
                </a:lnTo>
                <a:lnTo>
                  <a:pt x="266" y="251"/>
                </a:lnTo>
                <a:lnTo>
                  <a:pt x="272" y="251"/>
                </a:lnTo>
                <a:lnTo>
                  <a:pt x="287" y="239"/>
                </a:lnTo>
                <a:lnTo>
                  <a:pt x="293" y="236"/>
                </a:lnTo>
                <a:lnTo>
                  <a:pt x="296" y="230"/>
                </a:lnTo>
                <a:lnTo>
                  <a:pt x="309" y="226"/>
                </a:lnTo>
                <a:lnTo>
                  <a:pt x="312" y="230"/>
                </a:lnTo>
                <a:lnTo>
                  <a:pt x="312" y="236"/>
                </a:lnTo>
                <a:lnTo>
                  <a:pt x="318" y="236"/>
                </a:lnTo>
                <a:lnTo>
                  <a:pt x="324" y="230"/>
                </a:lnTo>
                <a:lnTo>
                  <a:pt x="324" y="226"/>
                </a:lnTo>
                <a:lnTo>
                  <a:pt x="324" y="211"/>
                </a:lnTo>
                <a:lnTo>
                  <a:pt x="327" y="205"/>
                </a:lnTo>
                <a:lnTo>
                  <a:pt x="324" y="205"/>
                </a:lnTo>
                <a:lnTo>
                  <a:pt x="324" y="199"/>
                </a:lnTo>
                <a:lnTo>
                  <a:pt x="324" y="196"/>
                </a:lnTo>
                <a:lnTo>
                  <a:pt x="324" y="181"/>
                </a:lnTo>
                <a:lnTo>
                  <a:pt x="324" y="174"/>
                </a:lnTo>
                <a:lnTo>
                  <a:pt x="318" y="165"/>
                </a:lnTo>
                <a:lnTo>
                  <a:pt x="318" y="159"/>
                </a:lnTo>
                <a:lnTo>
                  <a:pt x="318" y="156"/>
                </a:lnTo>
                <a:lnTo>
                  <a:pt x="324" y="150"/>
                </a:lnTo>
                <a:lnTo>
                  <a:pt x="318" y="150"/>
                </a:lnTo>
                <a:lnTo>
                  <a:pt x="312" y="144"/>
                </a:lnTo>
                <a:lnTo>
                  <a:pt x="312" y="141"/>
                </a:lnTo>
                <a:lnTo>
                  <a:pt x="309" y="135"/>
                </a:lnTo>
                <a:lnTo>
                  <a:pt x="302" y="126"/>
                </a:lnTo>
                <a:lnTo>
                  <a:pt x="309" y="119"/>
                </a:lnTo>
                <a:lnTo>
                  <a:pt x="312" y="113"/>
                </a:lnTo>
                <a:lnTo>
                  <a:pt x="312" y="110"/>
                </a:lnTo>
                <a:lnTo>
                  <a:pt x="312" y="104"/>
                </a:lnTo>
                <a:lnTo>
                  <a:pt x="312" y="98"/>
                </a:lnTo>
                <a:lnTo>
                  <a:pt x="312" y="95"/>
                </a:lnTo>
                <a:lnTo>
                  <a:pt x="312" y="80"/>
                </a:lnTo>
                <a:lnTo>
                  <a:pt x="296" y="80"/>
                </a:lnTo>
                <a:lnTo>
                  <a:pt x="296" y="71"/>
                </a:lnTo>
                <a:lnTo>
                  <a:pt x="296" y="58"/>
                </a:lnTo>
                <a:lnTo>
                  <a:pt x="287" y="58"/>
                </a:lnTo>
                <a:lnTo>
                  <a:pt x="281" y="58"/>
                </a:lnTo>
                <a:lnTo>
                  <a:pt x="281" y="55"/>
                </a:lnTo>
                <a:lnTo>
                  <a:pt x="278" y="49"/>
                </a:lnTo>
                <a:lnTo>
                  <a:pt x="278" y="46"/>
                </a:lnTo>
                <a:lnTo>
                  <a:pt x="272" y="46"/>
                </a:lnTo>
                <a:lnTo>
                  <a:pt x="266" y="49"/>
                </a:lnTo>
                <a:lnTo>
                  <a:pt x="263" y="49"/>
                </a:lnTo>
                <a:lnTo>
                  <a:pt x="257" y="49"/>
                </a:lnTo>
                <a:lnTo>
                  <a:pt x="248" y="55"/>
                </a:lnTo>
                <a:lnTo>
                  <a:pt x="235" y="58"/>
                </a:lnTo>
                <a:lnTo>
                  <a:pt x="232" y="55"/>
                </a:lnTo>
                <a:lnTo>
                  <a:pt x="232" y="58"/>
                </a:lnTo>
                <a:lnTo>
                  <a:pt x="226" y="58"/>
                </a:lnTo>
                <a:lnTo>
                  <a:pt x="217" y="58"/>
                </a:lnTo>
                <a:lnTo>
                  <a:pt x="211" y="58"/>
                </a:lnTo>
                <a:lnTo>
                  <a:pt x="202" y="55"/>
                </a:lnTo>
                <a:lnTo>
                  <a:pt x="208" y="55"/>
                </a:lnTo>
                <a:lnTo>
                  <a:pt x="208" y="49"/>
                </a:lnTo>
                <a:lnTo>
                  <a:pt x="211" y="49"/>
                </a:lnTo>
                <a:lnTo>
                  <a:pt x="211" y="46"/>
                </a:lnTo>
                <a:lnTo>
                  <a:pt x="211" y="40"/>
                </a:lnTo>
                <a:lnTo>
                  <a:pt x="208" y="40"/>
                </a:lnTo>
                <a:lnTo>
                  <a:pt x="202" y="40"/>
                </a:lnTo>
                <a:lnTo>
                  <a:pt x="196" y="46"/>
                </a:lnTo>
                <a:lnTo>
                  <a:pt x="193" y="34"/>
                </a:lnTo>
                <a:lnTo>
                  <a:pt x="186" y="34"/>
                </a:lnTo>
                <a:lnTo>
                  <a:pt x="180" y="34"/>
                </a:lnTo>
                <a:lnTo>
                  <a:pt x="180" y="31"/>
                </a:lnTo>
                <a:lnTo>
                  <a:pt x="177" y="31"/>
                </a:lnTo>
                <a:lnTo>
                  <a:pt x="171" y="31"/>
                </a:lnTo>
                <a:lnTo>
                  <a:pt x="171" y="25"/>
                </a:lnTo>
                <a:lnTo>
                  <a:pt x="177" y="19"/>
                </a:lnTo>
                <a:lnTo>
                  <a:pt x="171" y="16"/>
                </a:lnTo>
                <a:lnTo>
                  <a:pt x="165" y="9"/>
                </a:lnTo>
                <a:lnTo>
                  <a:pt x="162" y="3"/>
                </a:lnTo>
                <a:lnTo>
                  <a:pt x="153" y="3"/>
                </a:lnTo>
                <a:lnTo>
                  <a:pt x="147" y="0"/>
                </a:lnTo>
                <a:lnTo>
                  <a:pt x="141" y="0"/>
                </a:lnTo>
                <a:lnTo>
                  <a:pt x="141" y="9"/>
                </a:lnTo>
                <a:lnTo>
                  <a:pt x="141" y="16"/>
                </a:lnTo>
                <a:lnTo>
                  <a:pt x="147" y="19"/>
                </a:lnTo>
                <a:lnTo>
                  <a:pt x="147" y="25"/>
                </a:lnTo>
                <a:lnTo>
                  <a:pt x="138" y="31"/>
                </a:lnTo>
                <a:lnTo>
                  <a:pt x="131" y="31"/>
                </a:lnTo>
                <a:lnTo>
                  <a:pt x="131" y="34"/>
                </a:lnTo>
                <a:lnTo>
                  <a:pt x="138" y="34"/>
                </a:lnTo>
                <a:lnTo>
                  <a:pt x="138" y="40"/>
                </a:lnTo>
                <a:lnTo>
                  <a:pt x="138" y="46"/>
                </a:lnTo>
                <a:lnTo>
                  <a:pt x="147" y="49"/>
                </a:lnTo>
                <a:lnTo>
                  <a:pt x="141" y="55"/>
                </a:lnTo>
                <a:lnTo>
                  <a:pt x="147" y="58"/>
                </a:lnTo>
                <a:lnTo>
                  <a:pt x="156" y="64"/>
                </a:lnTo>
                <a:lnTo>
                  <a:pt x="156" y="74"/>
                </a:lnTo>
                <a:lnTo>
                  <a:pt x="153" y="64"/>
                </a:lnTo>
                <a:lnTo>
                  <a:pt x="147" y="58"/>
                </a:lnTo>
                <a:lnTo>
                  <a:pt x="138" y="58"/>
                </a:lnTo>
                <a:lnTo>
                  <a:pt x="125" y="58"/>
                </a:lnTo>
                <a:lnTo>
                  <a:pt x="125" y="64"/>
                </a:lnTo>
                <a:lnTo>
                  <a:pt x="125" y="74"/>
                </a:lnTo>
                <a:lnTo>
                  <a:pt x="125" y="80"/>
                </a:lnTo>
                <a:lnTo>
                  <a:pt x="122" y="86"/>
                </a:lnTo>
                <a:lnTo>
                  <a:pt x="122" y="89"/>
                </a:lnTo>
                <a:lnTo>
                  <a:pt x="116" y="80"/>
                </a:lnTo>
                <a:lnTo>
                  <a:pt x="116" y="74"/>
                </a:lnTo>
                <a:lnTo>
                  <a:pt x="116" y="71"/>
                </a:lnTo>
                <a:lnTo>
                  <a:pt x="110" y="71"/>
                </a:lnTo>
                <a:lnTo>
                  <a:pt x="110" y="74"/>
                </a:lnTo>
                <a:lnTo>
                  <a:pt x="107" y="74"/>
                </a:lnTo>
                <a:lnTo>
                  <a:pt x="107" y="71"/>
                </a:lnTo>
                <a:lnTo>
                  <a:pt x="110" y="64"/>
                </a:lnTo>
                <a:lnTo>
                  <a:pt x="101" y="58"/>
                </a:lnTo>
                <a:lnTo>
                  <a:pt x="92" y="58"/>
                </a:lnTo>
                <a:lnTo>
                  <a:pt x="79" y="58"/>
                </a:lnTo>
                <a:lnTo>
                  <a:pt x="76" y="58"/>
                </a:lnTo>
                <a:lnTo>
                  <a:pt x="76" y="64"/>
                </a:lnTo>
                <a:lnTo>
                  <a:pt x="70" y="71"/>
                </a:lnTo>
                <a:lnTo>
                  <a:pt x="70" y="74"/>
                </a:lnTo>
                <a:lnTo>
                  <a:pt x="76" y="74"/>
                </a:lnTo>
                <a:lnTo>
                  <a:pt x="76" y="80"/>
                </a:lnTo>
                <a:lnTo>
                  <a:pt x="79" y="86"/>
                </a:lnTo>
                <a:lnTo>
                  <a:pt x="76" y="89"/>
                </a:lnTo>
                <a:lnTo>
                  <a:pt x="76" y="95"/>
                </a:lnTo>
                <a:lnTo>
                  <a:pt x="76" y="98"/>
                </a:lnTo>
                <a:lnTo>
                  <a:pt x="76" y="104"/>
                </a:lnTo>
                <a:lnTo>
                  <a:pt x="70" y="104"/>
                </a:lnTo>
                <a:lnTo>
                  <a:pt x="70" y="110"/>
                </a:lnTo>
                <a:lnTo>
                  <a:pt x="70" y="119"/>
                </a:lnTo>
                <a:lnTo>
                  <a:pt x="70" y="126"/>
                </a:lnTo>
                <a:lnTo>
                  <a:pt x="64" y="129"/>
                </a:lnTo>
                <a:lnTo>
                  <a:pt x="70" y="135"/>
                </a:lnTo>
                <a:lnTo>
                  <a:pt x="70" y="141"/>
                </a:lnTo>
                <a:lnTo>
                  <a:pt x="64" y="156"/>
                </a:lnTo>
                <a:lnTo>
                  <a:pt x="61" y="156"/>
                </a:lnTo>
                <a:lnTo>
                  <a:pt x="55" y="156"/>
                </a:lnTo>
                <a:lnTo>
                  <a:pt x="52" y="156"/>
                </a:lnTo>
                <a:lnTo>
                  <a:pt x="46" y="156"/>
                </a:lnTo>
                <a:lnTo>
                  <a:pt x="40" y="150"/>
                </a:lnTo>
                <a:lnTo>
                  <a:pt x="25" y="156"/>
                </a:lnTo>
                <a:lnTo>
                  <a:pt x="15" y="159"/>
                </a:lnTo>
                <a:lnTo>
                  <a:pt x="15" y="165"/>
                </a:lnTo>
                <a:lnTo>
                  <a:pt x="15" y="168"/>
                </a:lnTo>
                <a:lnTo>
                  <a:pt x="15" y="181"/>
                </a:lnTo>
                <a:lnTo>
                  <a:pt x="15" y="184"/>
                </a:lnTo>
                <a:lnTo>
                  <a:pt x="6" y="190"/>
                </a:lnTo>
                <a:lnTo>
                  <a:pt x="6" y="196"/>
                </a:lnTo>
                <a:lnTo>
                  <a:pt x="6" y="199"/>
                </a:lnTo>
                <a:lnTo>
                  <a:pt x="6" y="205"/>
                </a:lnTo>
                <a:lnTo>
                  <a:pt x="0" y="214"/>
                </a:lnTo>
                <a:lnTo>
                  <a:pt x="6" y="214"/>
                </a:lnTo>
                <a:lnTo>
                  <a:pt x="6" y="220"/>
                </a:lnTo>
                <a:lnTo>
                  <a:pt x="6" y="226"/>
                </a:lnTo>
                <a:lnTo>
                  <a:pt x="0" y="226"/>
                </a:lnTo>
                <a:lnTo>
                  <a:pt x="0" y="230"/>
                </a:lnTo>
                <a:lnTo>
                  <a:pt x="0" y="236"/>
                </a:lnTo>
                <a:lnTo>
                  <a:pt x="0" y="239"/>
                </a:lnTo>
                <a:close/>
              </a:path>
            </a:pathLst>
          </a:custGeom>
          <a:solidFill>
            <a:schemeClr val="accent1"/>
          </a:solidFill>
          <a:ln w="0" cap="flat">
            <a:noFill/>
            <a:prstDash val="solid"/>
            <a:miter lim="800000"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A37C1EB-F35A-418A-9304-93C4816679D9}"/>
              </a:ext>
            </a:extLst>
          </p:cNvPr>
          <p:cNvGrpSpPr/>
          <p:nvPr/>
        </p:nvGrpSpPr>
        <p:grpSpPr>
          <a:xfrm>
            <a:off x="5722980" y="1697487"/>
            <a:ext cx="1923409" cy="977565"/>
            <a:chOff x="5722980" y="1697487"/>
            <a:chExt cx="1923409" cy="977565"/>
          </a:xfrm>
        </p:grpSpPr>
        <p:sp>
          <p:nvSpPr>
            <p:cNvPr id="321" name="TextBox 320"/>
            <p:cNvSpPr txBox="1"/>
            <p:nvPr/>
          </p:nvSpPr>
          <p:spPr>
            <a:xfrm>
              <a:off x="5728700" y="1967358"/>
              <a:ext cx="1917689" cy="7076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322" name="Rectangle 321"/>
            <p:cNvSpPr/>
            <p:nvPr/>
          </p:nvSpPr>
          <p:spPr>
            <a:xfrm>
              <a:off x="5722980" y="1697487"/>
              <a:ext cx="955711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accent1"/>
                  </a:solidFill>
                  <a:latin typeface="Raleway" panose="020B0003030101060003" pitchFamily="34" charset="0"/>
                </a:rPr>
                <a:t>GERMANY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C251225-23C5-46DC-83F0-E51B0A3D706A}"/>
              </a:ext>
            </a:extLst>
          </p:cNvPr>
          <p:cNvGrpSpPr/>
          <p:nvPr/>
        </p:nvGrpSpPr>
        <p:grpSpPr>
          <a:xfrm>
            <a:off x="5728699" y="3279587"/>
            <a:ext cx="1923410" cy="977565"/>
            <a:chOff x="5728699" y="3279587"/>
            <a:chExt cx="1923410" cy="977565"/>
          </a:xfrm>
        </p:grpSpPr>
        <p:sp>
          <p:nvSpPr>
            <p:cNvPr id="325" name="TextBox 324"/>
            <p:cNvSpPr txBox="1"/>
            <p:nvPr/>
          </p:nvSpPr>
          <p:spPr>
            <a:xfrm>
              <a:off x="5734420" y="3549458"/>
              <a:ext cx="1917689" cy="7076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326" name="Rectangle 325"/>
            <p:cNvSpPr/>
            <p:nvPr/>
          </p:nvSpPr>
          <p:spPr>
            <a:xfrm>
              <a:off x="5728699" y="3279587"/>
              <a:ext cx="1566454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accent4"/>
                  </a:solidFill>
                  <a:latin typeface="Raleway" panose="020B0003030101060003" pitchFamily="34" charset="0"/>
                </a:rPr>
                <a:t>UNITED KINGDOM</a:t>
              </a:r>
            </a:p>
          </p:txBody>
        </p:sp>
      </p:grpSp>
      <p:sp>
        <p:nvSpPr>
          <p:cNvPr id="238" name="Freeform 38"/>
          <p:cNvSpPr>
            <a:spLocks/>
          </p:cNvSpPr>
          <p:nvPr/>
        </p:nvSpPr>
        <p:spPr bwMode="auto">
          <a:xfrm>
            <a:off x="4544961" y="4840666"/>
            <a:ext cx="983496" cy="820841"/>
          </a:xfrm>
          <a:custGeom>
            <a:avLst/>
            <a:gdLst>
              <a:gd name="T0" fmla="*/ 303 w 520"/>
              <a:gd name="T1" fmla="*/ 89 h 434"/>
              <a:gd name="T2" fmla="*/ 272 w 520"/>
              <a:gd name="T3" fmla="*/ 80 h 434"/>
              <a:gd name="T4" fmla="*/ 239 w 520"/>
              <a:gd name="T5" fmla="*/ 64 h 434"/>
              <a:gd name="T6" fmla="*/ 211 w 520"/>
              <a:gd name="T7" fmla="*/ 55 h 434"/>
              <a:gd name="T8" fmla="*/ 177 w 520"/>
              <a:gd name="T9" fmla="*/ 40 h 434"/>
              <a:gd name="T10" fmla="*/ 147 w 520"/>
              <a:gd name="T11" fmla="*/ 28 h 434"/>
              <a:gd name="T12" fmla="*/ 116 w 520"/>
              <a:gd name="T13" fmla="*/ 9 h 434"/>
              <a:gd name="T14" fmla="*/ 95 w 520"/>
              <a:gd name="T15" fmla="*/ 0 h 434"/>
              <a:gd name="T16" fmla="*/ 86 w 520"/>
              <a:gd name="T17" fmla="*/ 9 h 434"/>
              <a:gd name="T18" fmla="*/ 67 w 520"/>
              <a:gd name="T19" fmla="*/ 9 h 434"/>
              <a:gd name="T20" fmla="*/ 40 w 520"/>
              <a:gd name="T21" fmla="*/ 15 h 434"/>
              <a:gd name="T22" fmla="*/ 46 w 520"/>
              <a:gd name="T23" fmla="*/ 28 h 434"/>
              <a:gd name="T24" fmla="*/ 40 w 520"/>
              <a:gd name="T25" fmla="*/ 34 h 434"/>
              <a:gd name="T26" fmla="*/ 40 w 520"/>
              <a:gd name="T27" fmla="*/ 55 h 434"/>
              <a:gd name="T28" fmla="*/ 31 w 520"/>
              <a:gd name="T29" fmla="*/ 64 h 434"/>
              <a:gd name="T30" fmla="*/ 55 w 520"/>
              <a:gd name="T31" fmla="*/ 74 h 434"/>
              <a:gd name="T32" fmla="*/ 67 w 520"/>
              <a:gd name="T33" fmla="*/ 89 h 434"/>
              <a:gd name="T34" fmla="*/ 92 w 520"/>
              <a:gd name="T35" fmla="*/ 98 h 434"/>
              <a:gd name="T36" fmla="*/ 107 w 520"/>
              <a:gd name="T37" fmla="*/ 104 h 434"/>
              <a:gd name="T38" fmla="*/ 116 w 520"/>
              <a:gd name="T39" fmla="*/ 119 h 434"/>
              <a:gd name="T40" fmla="*/ 122 w 520"/>
              <a:gd name="T41" fmla="*/ 135 h 434"/>
              <a:gd name="T42" fmla="*/ 107 w 520"/>
              <a:gd name="T43" fmla="*/ 144 h 434"/>
              <a:gd name="T44" fmla="*/ 92 w 520"/>
              <a:gd name="T45" fmla="*/ 159 h 434"/>
              <a:gd name="T46" fmla="*/ 83 w 520"/>
              <a:gd name="T47" fmla="*/ 184 h 434"/>
              <a:gd name="T48" fmla="*/ 71 w 520"/>
              <a:gd name="T49" fmla="*/ 199 h 434"/>
              <a:gd name="T50" fmla="*/ 52 w 520"/>
              <a:gd name="T51" fmla="*/ 223 h 434"/>
              <a:gd name="T52" fmla="*/ 46 w 520"/>
              <a:gd name="T53" fmla="*/ 245 h 434"/>
              <a:gd name="T54" fmla="*/ 37 w 520"/>
              <a:gd name="T55" fmla="*/ 269 h 434"/>
              <a:gd name="T56" fmla="*/ 25 w 520"/>
              <a:gd name="T57" fmla="*/ 291 h 434"/>
              <a:gd name="T58" fmla="*/ 22 w 520"/>
              <a:gd name="T59" fmla="*/ 306 h 434"/>
              <a:gd name="T60" fmla="*/ 6 w 520"/>
              <a:gd name="T61" fmla="*/ 315 h 434"/>
              <a:gd name="T62" fmla="*/ 12 w 520"/>
              <a:gd name="T63" fmla="*/ 339 h 434"/>
              <a:gd name="T64" fmla="*/ 37 w 520"/>
              <a:gd name="T65" fmla="*/ 364 h 434"/>
              <a:gd name="T66" fmla="*/ 46 w 520"/>
              <a:gd name="T67" fmla="*/ 379 h 434"/>
              <a:gd name="T68" fmla="*/ 37 w 520"/>
              <a:gd name="T69" fmla="*/ 410 h 434"/>
              <a:gd name="T70" fmla="*/ 61 w 520"/>
              <a:gd name="T71" fmla="*/ 425 h 434"/>
              <a:gd name="T72" fmla="*/ 92 w 520"/>
              <a:gd name="T73" fmla="*/ 410 h 434"/>
              <a:gd name="T74" fmla="*/ 132 w 520"/>
              <a:gd name="T75" fmla="*/ 410 h 434"/>
              <a:gd name="T76" fmla="*/ 177 w 520"/>
              <a:gd name="T77" fmla="*/ 425 h 434"/>
              <a:gd name="T78" fmla="*/ 211 w 520"/>
              <a:gd name="T79" fmla="*/ 431 h 434"/>
              <a:gd name="T80" fmla="*/ 226 w 520"/>
              <a:gd name="T81" fmla="*/ 425 h 434"/>
              <a:gd name="T82" fmla="*/ 254 w 520"/>
              <a:gd name="T83" fmla="*/ 404 h 434"/>
              <a:gd name="T84" fmla="*/ 294 w 520"/>
              <a:gd name="T85" fmla="*/ 401 h 434"/>
              <a:gd name="T86" fmla="*/ 309 w 520"/>
              <a:gd name="T87" fmla="*/ 373 h 434"/>
              <a:gd name="T88" fmla="*/ 339 w 520"/>
              <a:gd name="T89" fmla="*/ 355 h 434"/>
              <a:gd name="T90" fmla="*/ 333 w 520"/>
              <a:gd name="T91" fmla="*/ 324 h 434"/>
              <a:gd name="T92" fmla="*/ 364 w 520"/>
              <a:gd name="T93" fmla="*/ 291 h 434"/>
              <a:gd name="T94" fmla="*/ 397 w 520"/>
              <a:gd name="T95" fmla="*/ 263 h 434"/>
              <a:gd name="T96" fmla="*/ 403 w 520"/>
              <a:gd name="T97" fmla="*/ 254 h 434"/>
              <a:gd name="T98" fmla="*/ 443 w 520"/>
              <a:gd name="T99" fmla="*/ 248 h 434"/>
              <a:gd name="T100" fmla="*/ 474 w 520"/>
              <a:gd name="T101" fmla="*/ 245 h 434"/>
              <a:gd name="T102" fmla="*/ 504 w 520"/>
              <a:gd name="T103" fmla="*/ 236 h 434"/>
              <a:gd name="T104" fmla="*/ 520 w 520"/>
              <a:gd name="T105" fmla="*/ 208 h 434"/>
              <a:gd name="T106" fmla="*/ 504 w 520"/>
              <a:gd name="T107" fmla="*/ 196 h 434"/>
              <a:gd name="T108" fmla="*/ 474 w 520"/>
              <a:gd name="T109" fmla="*/ 190 h 434"/>
              <a:gd name="T110" fmla="*/ 449 w 520"/>
              <a:gd name="T111" fmla="*/ 181 h 434"/>
              <a:gd name="T112" fmla="*/ 428 w 520"/>
              <a:gd name="T113" fmla="*/ 165 h 434"/>
              <a:gd name="T114" fmla="*/ 397 w 520"/>
              <a:gd name="T115" fmla="*/ 153 h 434"/>
              <a:gd name="T116" fmla="*/ 364 w 520"/>
              <a:gd name="T117" fmla="*/ 129 h 434"/>
              <a:gd name="T118" fmla="*/ 342 w 520"/>
              <a:gd name="T119" fmla="*/ 113 h 4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20" h="434">
                <a:moveTo>
                  <a:pt x="333" y="98"/>
                </a:moveTo>
                <a:lnTo>
                  <a:pt x="327" y="98"/>
                </a:lnTo>
                <a:lnTo>
                  <a:pt x="321" y="95"/>
                </a:lnTo>
                <a:lnTo>
                  <a:pt x="312" y="95"/>
                </a:lnTo>
                <a:lnTo>
                  <a:pt x="303" y="89"/>
                </a:lnTo>
                <a:lnTo>
                  <a:pt x="297" y="83"/>
                </a:lnTo>
                <a:lnTo>
                  <a:pt x="294" y="83"/>
                </a:lnTo>
                <a:lnTo>
                  <a:pt x="287" y="83"/>
                </a:lnTo>
                <a:lnTo>
                  <a:pt x="278" y="83"/>
                </a:lnTo>
                <a:lnTo>
                  <a:pt x="272" y="80"/>
                </a:lnTo>
                <a:lnTo>
                  <a:pt x="266" y="70"/>
                </a:lnTo>
                <a:lnTo>
                  <a:pt x="257" y="70"/>
                </a:lnTo>
                <a:lnTo>
                  <a:pt x="254" y="64"/>
                </a:lnTo>
                <a:lnTo>
                  <a:pt x="248" y="64"/>
                </a:lnTo>
                <a:lnTo>
                  <a:pt x="239" y="64"/>
                </a:lnTo>
                <a:lnTo>
                  <a:pt x="232" y="64"/>
                </a:lnTo>
                <a:lnTo>
                  <a:pt x="226" y="58"/>
                </a:lnTo>
                <a:lnTo>
                  <a:pt x="223" y="58"/>
                </a:lnTo>
                <a:lnTo>
                  <a:pt x="217" y="58"/>
                </a:lnTo>
                <a:lnTo>
                  <a:pt x="211" y="55"/>
                </a:lnTo>
                <a:lnTo>
                  <a:pt x="208" y="49"/>
                </a:lnTo>
                <a:lnTo>
                  <a:pt x="202" y="49"/>
                </a:lnTo>
                <a:lnTo>
                  <a:pt x="193" y="43"/>
                </a:lnTo>
                <a:lnTo>
                  <a:pt x="187" y="43"/>
                </a:lnTo>
                <a:lnTo>
                  <a:pt x="177" y="40"/>
                </a:lnTo>
                <a:lnTo>
                  <a:pt x="177" y="34"/>
                </a:lnTo>
                <a:lnTo>
                  <a:pt x="168" y="34"/>
                </a:lnTo>
                <a:lnTo>
                  <a:pt x="162" y="28"/>
                </a:lnTo>
                <a:lnTo>
                  <a:pt x="156" y="28"/>
                </a:lnTo>
                <a:lnTo>
                  <a:pt x="147" y="28"/>
                </a:lnTo>
                <a:lnTo>
                  <a:pt x="141" y="25"/>
                </a:lnTo>
                <a:lnTo>
                  <a:pt x="138" y="18"/>
                </a:lnTo>
                <a:lnTo>
                  <a:pt x="126" y="25"/>
                </a:lnTo>
                <a:lnTo>
                  <a:pt x="122" y="15"/>
                </a:lnTo>
                <a:lnTo>
                  <a:pt x="116" y="9"/>
                </a:lnTo>
                <a:lnTo>
                  <a:pt x="116" y="3"/>
                </a:lnTo>
                <a:lnTo>
                  <a:pt x="116" y="0"/>
                </a:lnTo>
                <a:lnTo>
                  <a:pt x="107" y="3"/>
                </a:lnTo>
                <a:lnTo>
                  <a:pt x="101" y="3"/>
                </a:lnTo>
                <a:lnTo>
                  <a:pt x="95" y="0"/>
                </a:lnTo>
                <a:lnTo>
                  <a:pt x="95" y="3"/>
                </a:lnTo>
                <a:lnTo>
                  <a:pt x="92" y="3"/>
                </a:lnTo>
                <a:lnTo>
                  <a:pt x="86" y="3"/>
                </a:lnTo>
                <a:lnTo>
                  <a:pt x="83" y="3"/>
                </a:lnTo>
                <a:lnTo>
                  <a:pt x="86" y="9"/>
                </a:lnTo>
                <a:lnTo>
                  <a:pt x="83" y="15"/>
                </a:lnTo>
                <a:lnTo>
                  <a:pt x="77" y="18"/>
                </a:lnTo>
                <a:lnTo>
                  <a:pt x="77" y="15"/>
                </a:lnTo>
                <a:lnTo>
                  <a:pt x="71" y="9"/>
                </a:lnTo>
                <a:lnTo>
                  <a:pt x="67" y="9"/>
                </a:lnTo>
                <a:lnTo>
                  <a:pt x="61" y="9"/>
                </a:lnTo>
                <a:lnTo>
                  <a:pt x="55" y="3"/>
                </a:lnTo>
                <a:lnTo>
                  <a:pt x="52" y="15"/>
                </a:lnTo>
                <a:lnTo>
                  <a:pt x="46" y="9"/>
                </a:lnTo>
                <a:lnTo>
                  <a:pt x="40" y="15"/>
                </a:lnTo>
                <a:lnTo>
                  <a:pt x="37" y="18"/>
                </a:lnTo>
                <a:lnTo>
                  <a:pt x="40" y="25"/>
                </a:lnTo>
                <a:lnTo>
                  <a:pt x="40" y="28"/>
                </a:lnTo>
                <a:lnTo>
                  <a:pt x="46" y="25"/>
                </a:lnTo>
                <a:lnTo>
                  <a:pt x="46" y="28"/>
                </a:lnTo>
                <a:lnTo>
                  <a:pt x="40" y="34"/>
                </a:lnTo>
                <a:lnTo>
                  <a:pt x="37" y="34"/>
                </a:lnTo>
                <a:lnTo>
                  <a:pt x="37" y="40"/>
                </a:lnTo>
                <a:lnTo>
                  <a:pt x="40" y="40"/>
                </a:lnTo>
                <a:lnTo>
                  <a:pt x="40" y="34"/>
                </a:lnTo>
                <a:lnTo>
                  <a:pt x="52" y="34"/>
                </a:lnTo>
                <a:lnTo>
                  <a:pt x="52" y="40"/>
                </a:lnTo>
                <a:lnTo>
                  <a:pt x="46" y="43"/>
                </a:lnTo>
                <a:lnTo>
                  <a:pt x="46" y="49"/>
                </a:lnTo>
                <a:lnTo>
                  <a:pt x="40" y="55"/>
                </a:lnTo>
                <a:lnTo>
                  <a:pt x="46" y="55"/>
                </a:lnTo>
                <a:lnTo>
                  <a:pt x="46" y="58"/>
                </a:lnTo>
                <a:lnTo>
                  <a:pt x="40" y="64"/>
                </a:lnTo>
                <a:lnTo>
                  <a:pt x="37" y="58"/>
                </a:lnTo>
                <a:lnTo>
                  <a:pt x="31" y="64"/>
                </a:lnTo>
                <a:lnTo>
                  <a:pt x="31" y="74"/>
                </a:lnTo>
                <a:lnTo>
                  <a:pt x="40" y="74"/>
                </a:lnTo>
                <a:lnTo>
                  <a:pt x="46" y="74"/>
                </a:lnTo>
                <a:lnTo>
                  <a:pt x="46" y="70"/>
                </a:lnTo>
                <a:lnTo>
                  <a:pt x="55" y="74"/>
                </a:lnTo>
                <a:lnTo>
                  <a:pt x="61" y="74"/>
                </a:lnTo>
                <a:lnTo>
                  <a:pt x="61" y="80"/>
                </a:lnTo>
                <a:lnTo>
                  <a:pt x="61" y="83"/>
                </a:lnTo>
                <a:lnTo>
                  <a:pt x="61" y="89"/>
                </a:lnTo>
                <a:lnTo>
                  <a:pt x="67" y="89"/>
                </a:lnTo>
                <a:lnTo>
                  <a:pt x="71" y="89"/>
                </a:lnTo>
                <a:lnTo>
                  <a:pt x="77" y="89"/>
                </a:lnTo>
                <a:lnTo>
                  <a:pt x="83" y="95"/>
                </a:lnTo>
                <a:lnTo>
                  <a:pt x="86" y="95"/>
                </a:lnTo>
                <a:lnTo>
                  <a:pt x="92" y="98"/>
                </a:lnTo>
                <a:lnTo>
                  <a:pt x="95" y="104"/>
                </a:lnTo>
                <a:lnTo>
                  <a:pt x="95" y="98"/>
                </a:lnTo>
                <a:lnTo>
                  <a:pt x="101" y="98"/>
                </a:lnTo>
                <a:lnTo>
                  <a:pt x="107" y="98"/>
                </a:lnTo>
                <a:lnTo>
                  <a:pt x="107" y="104"/>
                </a:lnTo>
                <a:lnTo>
                  <a:pt x="110" y="104"/>
                </a:lnTo>
                <a:lnTo>
                  <a:pt x="116" y="104"/>
                </a:lnTo>
                <a:lnTo>
                  <a:pt x="122" y="110"/>
                </a:lnTo>
                <a:lnTo>
                  <a:pt x="116" y="113"/>
                </a:lnTo>
                <a:lnTo>
                  <a:pt x="116" y="119"/>
                </a:lnTo>
                <a:lnTo>
                  <a:pt x="116" y="125"/>
                </a:lnTo>
                <a:lnTo>
                  <a:pt x="122" y="125"/>
                </a:lnTo>
                <a:lnTo>
                  <a:pt x="126" y="129"/>
                </a:lnTo>
                <a:lnTo>
                  <a:pt x="126" y="135"/>
                </a:lnTo>
                <a:lnTo>
                  <a:pt x="122" y="135"/>
                </a:lnTo>
                <a:lnTo>
                  <a:pt x="122" y="141"/>
                </a:lnTo>
                <a:lnTo>
                  <a:pt x="116" y="141"/>
                </a:lnTo>
                <a:lnTo>
                  <a:pt x="110" y="141"/>
                </a:lnTo>
                <a:lnTo>
                  <a:pt x="110" y="144"/>
                </a:lnTo>
                <a:lnTo>
                  <a:pt x="107" y="144"/>
                </a:lnTo>
                <a:lnTo>
                  <a:pt x="101" y="144"/>
                </a:lnTo>
                <a:lnTo>
                  <a:pt x="101" y="150"/>
                </a:lnTo>
                <a:lnTo>
                  <a:pt x="95" y="150"/>
                </a:lnTo>
                <a:lnTo>
                  <a:pt x="92" y="153"/>
                </a:lnTo>
                <a:lnTo>
                  <a:pt x="92" y="159"/>
                </a:lnTo>
                <a:lnTo>
                  <a:pt x="86" y="165"/>
                </a:lnTo>
                <a:lnTo>
                  <a:pt x="86" y="168"/>
                </a:lnTo>
                <a:lnTo>
                  <a:pt x="83" y="174"/>
                </a:lnTo>
                <a:lnTo>
                  <a:pt x="83" y="181"/>
                </a:lnTo>
                <a:lnTo>
                  <a:pt x="83" y="184"/>
                </a:lnTo>
                <a:lnTo>
                  <a:pt x="83" y="190"/>
                </a:lnTo>
                <a:lnTo>
                  <a:pt x="83" y="196"/>
                </a:lnTo>
                <a:lnTo>
                  <a:pt x="77" y="196"/>
                </a:lnTo>
                <a:lnTo>
                  <a:pt x="71" y="196"/>
                </a:lnTo>
                <a:lnTo>
                  <a:pt x="71" y="199"/>
                </a:lnTo>
                <a:lnTo>
                  <a:pt x="61" y="208"/>
                </a:lnTo>
                <a:lnTo>
                  <a:pt x="61" y="214"/>
                </a:lnTo>
                <a:lnTo>
                  <a:pt x="55" y="220"/>
                </a:lnTo>
                <a:lnTo>
                  <a:pt x="55" y="223"/>
                </a:lnTo>
                <a:lnTo>
                  <a:pt x="52" y="223"/>
                </a:lnTo>
                <a:lnTo>
                  <a:pt x="40" y="220"/>
                </a:lnTo>
                <a:lnTo>
                  <a:pt x="40" y="229"/>
                </a:lnTo>
                <a:lnTo>
                  <a:pt x="40" y="236"/>
                </a:lnTo>
                <a:lnTo>
                  <a:pt x="40" y="239"/>
                </a:lnTo>
                <a:lnTo>
                  <a:pt x="46" y="245"/>
                </a:lnTo>
                <a:lnTo>
                  <a:pt x="46" y="248"/>
                </a:lnTo>
                <a:lnTo>
                  <a:pt x="46" y="254"/>
                </a:lnTo>
                <a:lnTo>
                  <a:pt x="40" y="260"/>
                </a:lnTo>
                <a:lnTo>
                  <a:pt x="37" y="263"/>
                </a:lnTo>
                <a:lnTo>
                  <a:pt x="37" y="269"/>
                </a:lnTo>
                <a:lnTo>
                  <a:pt x="31" y="269"/>
                </a:lnTo>
                <a:lnTo>
                  <a:pt x="25" y="275"/>
                </a:lnTo>
                <a:lnTo>
                  <a:pt x="25" y="278"/>
                </a:lnTo>
                <a:lnTo>
                  <a:pt x="22" y="284"/>
                </a:lnTo>
                <a:lnTo>
                  <a:pt x="25" y="291"/>
                </a:lnTo>
                <a:lnTo>
                  <a:pt x="31" y="291"/>
                </a:lnTo>
                <a:lnTo>
                  <a:pt x="31" y="294"/>
                </a:lnTo>
                <a:lnTo>
                  <a:pt x="31" y="300"/>
                </a:lnTo>
                <a:lnTo>
                  <a:pt x="25" y="300"/>
                </a:lnTo>
                <a:lnTo>
                  <a:pt x="22" y="306"/>
                </a:lnTo>
                <a:lnTo>
                  <a:pt x="16" y="306"/>
                </a:lnTo>
                <a:lnTo>
                  <a:pt x="12" y="306"/>
                </a:lnTo>
                <a:lnTo>
                  <a:pt x="12" y="309"/>
                </a:lnTo>
                <a:lnTo>
                  <a:pt x="6" y="309"/>
                </a:lnTo>
                <a:lnTo>
                  <a:pt x="6" y="315"/>
                </a:lnTo>
                <a:lnTo>
                  <a:pt x="0" y="321"/>
                </a:lnTo>
                <a:lnTo>
                  <a:pt x="0" y="330"/>
                </a:lnTo>
                <a:lnTo>
                  <a:pt x="0" y="339"/>
                </a:lnTo>
                <a:lnTo>
                  <a:pt x="6" y="339"/>
                </a:lnTo>
                <a:lnTo>
                  <a:pt x="12" y="339"/>
                </a:lnTo>
                <a:lnTo>
                  <a:pt x="16" y="346"/>
                </a:lnTo>
                <a:lnTo>
                  <a:pt x="22" y="349"/>
                </a:lnTo>
                <a:lnTo>
                  <a:pt x="25" y="355"/>
                </a:lnTo>
                <a:lnTo>
                  <a:pt x="25" y="361"/>
                </a:lnTo>
                <a:lnTo>
                  <a:pt x="37" y="364"/>
                </a:lnTo>
                <a:lnTo>
                  <a:pt x="40" y="370"/>
                </a:lnTo>
                <a:lnTo>
                  <a:pt x="40" y="373"/>
                </a:lnTo>
                <a:lnTo>
                  <a:pt x="37" y="379"/>
                </a:lnTo>
                <a:lnTo>
                  <a:pt x="40" y="379"/>
                </a:lnTo>
                <a:lnTo>
                  <a:pt x="46" y="379"/>
                </a:lnTo>
                <a:lnTo>
                  <a:pt x="40" y="388"/>
                </a:lnTo>
                <a:lnTo>
                  <a:pt x="40" y="394"/>
                </a:lnTo>
                <a:lnTo>
                  <a:pt x="31" y="394"/>
                </a:lnTo>
                <a:lnTo>
                  <a:pt x="37" y="401"/>
                </a:lnTo>
                <a:lnTo>
                  <a:pt x="37" y="410"/>
                </a:lnTo>
                <a:lnTo>
                  <a:pt x="40" y="416"/>
                </a:lnTo>
                <a:lnTo>
                  <a:pt x="46" y="416"/>
                </a:lnTo>
                <a:lnTo>
                  <a:pt x="52" y="419"/>
                </a:lnTo>
                <a:lnTo>
                  <a:pt x="55" y="431"/>
                </a:lnTo>
                <a:lnTo>
                  <a:pt x="61" y="425"/>
                </a:lnTo>
                <a:lnTo>
                  <a:pt x="61" y="419"/>
                </a:lnTo>
                <a:lnTo>
                  <a:pt x="71" y="416"/>
                </a:lnTo>
                <a:lnTo>
                  <a:pt x="83" y="416"/>
                </a:lnTo>
                <a:lnTo>
                  <a:pt x="86" y="410"/>
                </a:lnTo>
                <a:lnTo>
                  <a:pt x="92" y="410"/>
                </a:lnTo>
                <a:lnTo>
                  <a:pt x="101" y="416"/>
                </a:lnTo>
                <a:lnTo>
                  <a:pt x="107" y="416"/>
                </a:lnTo>
                <a:lnTo>
                  <a:pt x="110" y="404"/>
                </a:lnTo>
                <a:lnTo>
                  <a:pt x="122" y="404"/>
                </a:lnTo>
                <a:lnTo>
                  <a:pt x="132" y="410"/>
                </a:lnTo>
                <a:lnTo>
                  <a:pt x="138" y="416"/>
                </a:lnTo>
                <a:lnTo>
                  <a:pt x="147" y="416"/>
                </a:lnTo>
                <a:lnTo>
                  <a:pt x="153" y="425"/>
                </a:lnTo>
                <a:lnTo>
                  <a:pt x="162" y="425"/>
                </a:lnTo>
                <a:lnTo>
                  <a:pt x="177" y="425"/>
                </a:lnTo>
                <a:lnTo>
                  <a:pt x="180" y="425"/>
                </a:lnTo>
                <a:lnTo>
                  <a:pt x="193" y="431"/>
                </a:lnTo>
                <a:lnTo>
                  <a:pt x="196" y="425"/>
                </a:lnTo>
                <a:lnTo>
                  <a:pt x="208" y="425"/>
                </a:lnTo>
                <a:lnTo>
                  <a:pt x="211" y="431"/>
                </a:lnTo>
                <a:lnTo>
                  <a:pt x="217" y="431"/>
                </a:lnTo>
                <a:lnTo>
                  <a:pt x="217" y="434"/>
                </a:lnTo>
                <a:lnTo>
                  <a:pt x="223" y="434"/>
                </a:lnTo>
                <a:lnTo>
                  <a:pt x="226" y="431"/>
                </a:lnTo>
                <a:lnTo>
                  <a:pt x="226" y="425"/>
                </a:lnTo>
                <a:lnTo>
                  <a:pt x="226" y="419"/>
                </a:lnTo>
                <a:lnTo>
                  <a:pt x="239" y="416"/>
                </a:lnTo>
                <a:lnTo>
                  <a:pt x="239" y="410"/>
                </a:lnTo>
                <a:lnTo>
                  <a:pt x="248" y="410"/>
                </a:lnTo>
                <a:lnTo>
                  <a:pt x="254" y="404"/>
                </a:lnTo>
                <a:lnTo>
                  <a:pt x="263" y="404"/>
                </a:lnTo>
                <a:lnTo>
                  <a:pt x="266" y="404"/>
                </a:lnTo>
                <a:lnTo>
                  <a:pt x="278" y="410"/>
                </a:lnTo>
                <a:lnTo>
                  <a:pt x="284" y="404"/>
                </a:lnTo>
                <a:lnTo>
                  <a:pt x="294" y="401"/>
                </a:lnTo>
                <a:lnTo>
                  <a:pt x="294" y="388"/>
                </a:lnTo>
                <a:lnTo>
                  <a:pt x="297" y="385"/>
                </a:lnTo>
                <a:lnTo>
                  <a:pt x="303" y="385"/>
                </a:lnTo>
                <a:lnTo>
                  <a:pt x="309" y="379"/>
                </a:lnTo>
                <a:lnTo>
                  <a:pt x="309" y="373"/>
                </a:lnTo>
                <a:lnTo>
                  <a:pt x="318" y="370"/>
                </a:lnTo>
                <a:lnTo>
                  <a:pt x="321" y="370"/>
                </a:lnTo>
                <a:lnTo>
                  <a:pt x="333" y="370"/>
                </a:lnTo>
                <a:lnTo>
                  <a:pt x="342" y="361"/>
                </a:lnTo>
                <a:lnTo>
                  <a:pt x="339" y="355"/>
                </a:lnTo>
                <a:lnTo>
                  <a:pt x="339" y="349"/>
                </a:lnTo>
                <a:lnTo>
                  <a:pt x="333" y="346"/>
                </a:lnTo>
                <a:lnTo>
                  <a:pt x="333" y="339"/>
                </a:lnTo>
                <a:lnTo>
                  <a:pt x="333" y="333"/>
                </a:lnTo>
                <a:lnTo>
                  <a:pt x="333" y="324"/>
                </a:lnTo>
                <a:lnTo>
                  <a:pt x="333" y="315"/>
                </a:lnTo>
                <a:lnTo>
                  <a:pt x="339" y="309"/>
                </a:lnTo>
                <a:lnTo>
                  <a:pt x="342" y="306"/>
                </a:lnTo>
                <a:lnTo>
                  <a:pt x="352" y="300"/>
                </a:lnTo>
                <a:lnTo>
                  <a:pt x="364" y="291"/>
                </a:lnTo>
                <a:lnTo>
                  <a:pt x="367" y="291"/>
                </a:lnTo>
                <a:lnTo>
                  <a:pt x="373" y="284"/>
                </a:lnTo>
                <a:lnTo>
                  <a:pt x="382" y="275"/>
                </a:lnTo>
                <a:lnTo>
                  <a:pt x="388" y="269"/>
                </a:lnTo>
                <a:lnTo>
                  <a:pt x="397" y="263"/>
                </a:lnTo>
                <a:lnTo>
                  <a:pt x="403" y="263"/>
                </a:lnTo>
                <a:lnTo>
                  <a:pt x="397" y="263"/>
                </a:lnTo>
                <a:lnTo>
                  <a:pt x="397" y="260"/>
                </a:lnTo>
                <a:lnTo>
                  <a:pt x="403" y="260"/>
                </a:lnTo>
                <a:lnTo>
                  <a:pt x="403" y="254"/>
                </a:lnTo>
                <a:lnTo>
                  <a:pt x="410" y="248"/>
                </a:lnTo>
                <a:lnTo>
                  <a:pt x="413" y="248"/>
                </a:lnTo>
                <a:lnTo>
                  <a:pt x="422" y="248"/>
                </a:lnTo>
                <a:lnTo>
                  <a:pt x="434" y="248"/>
                </a:lnTo>
                <a:lnTo>
                  <a:pt x="443" y="248"/>
                </a:lnTo>
                <a:lnTo>
                  <a:pt x="449" y="248"/>
                </a:lnTo>
                <a:lnTo>
                  <a:pt x="452" y="248"/>
                </a:lnTo>
                <a:lnTo>
                  <a:pt x="458" y="248"/>
                </a:lnTo>
                <a:lnTo>
                  <a:pt x="468" y="245"/>
                </a:lnTo>
                <a:lnTo>
                  <a:pt x="474" y="245"/>
                </a:lnTo>
                <a:lnTo>
                  <a:pt x="477" y="239"/>
                </a:lnTo>
                <a:lnTo>
                  <a:pt x="489" y="239"/>
                </a:lnTo>
                <a:lnTo>
                  <a:pt x="492" y="239"/>
                </a:lnTo>
                <a:lnTo>
                  <a:pt x="498" y="236"/>
                </a:lnTo>
                <a:lnTo>
                  <a:pt x="504" y="236"/>
                </a:lnTo>
                <a:lnTo>
                  <a:pt x="507" y="229"/>
                </a:lnTo>
                <a:lnTo>
                  <a:pt x="513" y="223"/>
                </a:lnTo>
                <a:lnTo>
                  <a:pt x="513" y="220"/>
                </a:lnTo>
                <a:lnTo>
                  <a:pt x="520" y="214"/>
                </a:lnTo>
                <a:lnTo>
                  <a:pt x="520" y="208"/>
                </a:lnTo>
                <a:lnTo>
                  <a:pt x="520" y="199"/>
                </a:lnTo>
                <a:lnTo>
                  <a:pt x="517" y="196"/>
                </a:lnTo>
                <a:lnTo>
                  <a:pt x="513" y="199"/>
                </a:lnTo>
                <a:lnTo>
                  <a:pt x="507" y="199"/>
                </a:lnTo>
                <a:lnTo>
                  <a:pt x="504" y="196"/>
                </a:lnTo>
                <a:lnTo>
                  <a:pt x="498" y="199"/>
                </a:lnTo>
                <a:lnTo>
                  <a:pt x="492" y="196"/>
                </a:lnTo>
                <a:lnTo>
                  <a:pt x="483" y="196"/>
                </a:lnTo>
                <a:lnTo>
                  <a:pt x="477" y="196"/>
                </a:lnTo>
                <a:lnTo>
                  <a:pt x="474" y="190"/>
                </a:lnTo>
                <a:lnTo>
                  <a:pt x="468" y="184"/>
                </a:lnTo>
                <a:lnTo>
                  <a:pt x="465" y="184"/>
                </a:lnTo>
                <a:lnTo>
                  <a:pt x="458" y="184"/>
                </a:lnTo>
                <a:lnTo>
                  <a:pt x="452" y="184"/>
                </a:lnTo>
                <a:lnTo>
                  <a:pt x="449" y="181"/>
                </a:lnTo>
                <a:lnTo>
                  <a:pt x="449" y="171"/>
                </a:lnTo>
                <a:lnTo>
                  <a:pt x="446" y="168"/>
                </a:lnTo>
                <a:lnTo>
                  <a:pt x="440" y="165"/>
                </a:lnTo>
                <a:lnTo>
                  <a:pt x="434" y="159"/>
                </a:lnTo>
                <a:lnTo>
                  <a:pt x="428" y="165"/>
                </a:lnTo>
                <a:lnTo>
                  <a:pt x="419" y="165"/>
                </a:lnTo>
                <a:lnTo>
                  <a:pt x="419" y="159"/>
                </a:lnTo>
                <a:lnTo>
                  <a:pt x="413" y="159"/>
                </a:lnTo>
                <a:lnTo>
                  <a:pt x="403" y="153"/>
                </a:lnTo>
                <a:lnTo>
                  <a:pt x="397" y="153"/>
                </a:lnTo>
                <a:lnTo>
                  <a:pt x="388" y="150"/>
                </a:lnTo>
                <a:lnTo>
                  <a:pt x="388" y="144"/>
                </a:lnTo>
                <a:lnTo>
                  <a:pt x="379" y="141"/>
                </a:lnTo>
                <a:lnTo>
                  <a:pt x="373" y="141"/>
                </a:lnTo>
                <a:lnTo>
                  <a:pt x="364" y="129"/>
                </a:lnTo>
                <a:lnTo>
                  <a:pt x="358" y="129"/>
                </a:lnTo>
                <a:lnTo>
                  <a:pt x="352" y="125"/>
                </a:lnTo>
                <a:lnTo>
                  <a:pt x="349" y="119"/>
                </a:lnTo>
                <a:lnTo>
                  <a:pt x="342" y="119"/>
                </a:lnTo>
                <a:lnTo>
                  <a:pt x="342" y="113"/>
                </a:lnTo>
                <a:lnTo>
                  <a:pt x="342" y="110"/>
                </a:lnTo>
                <a:lnTo>
                  <a:pt x="339" y="104"/>
                </a:lnTo>
                <a:lnTo>
                  <a:pt x="333" y="98"/>
                </a:ln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 w="0" cap="flat">
            <a:noFill/>
            <a:prstDash val="solid"/>
            <a:miter lim="800000"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39" name="Freeform 114"/>
          <p:cNvSpPr>
            <a:spLocks/>
          </p:cNvSpPr>
          <p:nvPr/>
        </p:nvSpPr>
        <p:spPr bwMode="auto">
          <a:xfrm>
            <a:off x="8288992" y="5048653"/>
            <a:ext cx="751417" cy="704851"/>
          </a:xfrm>
          <a:custGeom>
            <a:avLst/>
            <a:gdLst>
              <a:gd name="T0" fmla="*/ 25 w 355"/>
              <a:gd name="T1" fmla="*/ 92 h 333"/>
              <a:gd name="T2" fmla="*/ 31 w 355"/>
              <a:gd name="T3" fmla="*/ 68 h 333"/>
              <a:gd name="T4" fmla="*/ 59 w 355"/>
              <a:gd name="T5" fmla="*/ 61 h 333"/>
              <a:gd name="T6" fmla="*/ 74 w 355"/>
              <a:gd name="T7" fmla="*/ 52 h 333"/>
              <a:gd name="T8" fmla="*/ 95 w 355"/>
              <a:gd name="T9" fmla="*/ 43 h 333"/>
              <a:gd name="T10" fmla="*/ 110 w 355"/>
              <a:gd name="T11" fmla="*/ 31 h 333"/>
              <a:gd name="T12" fmla="*/ 135 w 355"/>
              <a:gd name="T13" fmla="*/ 28 h 333"/>
              <a:gd name="T14" fmla="*/ 156 w 355"/>
              <a:gd name="T15" fmla="*/ 43 h 333"/>
              <a:gd name="T16" fmla="*/ 175 w 355"/>
              <a:gd name="T17" fmla="*/ 52 h 333"/>
              <a:gd name="T18" fmla="*/ 196 w 355"/>
              <a:gd name="T19" fmla="*/ 55 h 333"/>
              <a:gd name="T20" fmla="*/ 202 w 355"/>
              <a:gd name="T21" fmla="*/ 43 h 333"/>
              <a:gd name="T22" fmla="*/ 205 w 355"/>
              <a:gd name="T23" fmla="*/ 22 h 333"/>
              <a:gd name="T24" fmla="*/ 220 w 355"/>
              <a:gd name="T25" fmla="*/ 16 h 333"/>
              <a:gd name="T26" fmla="*/ 242 w 355"/>
              <a:gd name="T27" fmla="*/ 6 h 333"/>
              <a:gd name="T28" fmla="*/ 248 w 355"/>
              <a:gd name="T29" fmla="*/ 0 h 333"/>
              <a:gd name="T30" fmla="*/ 260 w 355"/>
              <a:gd name="T31" fmla="*/ 9 h 333"/>
              <a:gd name="T32" fmla="*/ 294 w 355"/>
              <a:gd name="T33" fmla="*/ 3 h 333"/>
              <a:gd name="T34" fmla="*/ 300 w 355"/>
              <a:gd name="T35" fmla="*/ 31 h 333"/>
              <a:gd name="T36" fmla="*/ 309 w 355"/>
              <a:gd name="T37" fmla="*/ 46 h 333"/>
              <a:gd name="T38" fmla="*/ 327 w 355"/>
              <a:gd name="T39" fmla="*/ 74 h 333"/>
              <a:gd name="T40" fmla="*/ 343 w 355"/>
              <a:gd name="T41" fmla="*/ 107 h 333"/>
              <a:gd name="T42" fmla="*/ 324 w 355"/>
              <a:gd name="T43" fmla="*/ 153 h 333"/>
              <a:gd name="T44" fmla="*/ 333 w 355"/>
              <a:gd name="T45" fmla="*/ 181 h 333"/>
              <a:gd name="T46" fmla="*/ 333 w 355"/>
              <a:gd name="T47" fmla="*/ 205 h 333"/>
              <a:gd name="T48" fmla="*/ 349 w 355"/>
              <a:gd name="T49" fmla="*/ 233 h 333"/>
              <a:gd name="T50" fmla="*/ 352 w 355"/>
              <a:gd name="T51" fmla="*/ 257 h 333"/>
              <a:gd name="T52" fmla="*/ 324 w 355"/>
              <a:gd name="T53" fmla="*/ 275 h 333"/>
              <a:gd name="T54" fmla="*/ 306 w 355"/>
              <a:gd name="T55" fmla="*/ 297 h 333"/>
              <a:gd name="T56" fmla="*/ 303 w 355"/>
              <a:gd name="T57" fmla="*/ 321 h 333"/>
              <a:gd name="T58" fmla="*/ 291 w 355"/>
              <a:gd name="T59" fmla="*/ 327 h 333"/>
              <a:gd name="T60" fmla="*/ 272 w 355"/>
              <a:gd name="T61" fmla="*/ 318 h 333"/>
              <a:gd name="T62" fmla="*/ 251 w 355"/>
              <a:gd name="T63" fmla="*/ 306 h 333"/>
              <a:gd name="T64" fmla="*/ 230 w 355"/>
              <a:gd name="T65" fmla="*/ 303 h 333"/>
              <a:gd name="T66" fmla="*/ 205 w 355"/>
              <a:gd name="T67" fmla="*/ 306 h 333"/>
              <a:gd name="T68" fmla="*/ 196 w 355"/>
              <a:gd name="T69" fmla="*/ 303 h 333"/>
              <a:gd name="T70" fmla="*/ 175 w 355"/>
              <a:gd name="T71" fmla="*/ 306 h 333"/>
              <a:gd name="T72" fmla="*/ 150 w 355"/>
              <a:gd name="T73" fmla="*/ 291 h 333"/>
              <a:gd name="T74" fmla="*/ 117 w 355"/>
              <a:gd name="T75" fmla="*/ 266 h 333"/>
              <a:gd name="T76" fmla="*/ 89 w 355"/>
              <a:gd name="T77" fmla="*/ 266 h 333"/>
              <a:gd name="T78" fmla="*/ 86 w 355"/>
              <a:gd name="T79" fmla="*/ 282 h 333"/>
              <a:gd name="T80" fmla="*/ 71 w 355"/>
              <a:gd name="T81" fmla="*/ 263 h 333"/>
              <a:gd name="T82" fmla="*/ 49 w 355"/>
              <a:gd name="T83" fmla="*/ 248 h 333"/>
              <a:gd name="T84" fmla="*/ 34 w 355"/>
              <a:gd name="T85" fmla="*/ 236 h 333"/>
              <a:gd name="T86" fmla="*/ 22 w 355"/>
              <a:gd name="T87" fmla="*/ 223 h 333"/>
              <a:gd name="T88" fmla="*/ 25 w 355"/>
              <a:gd name="T89" fmla="*/ 202 h 333"/>
              <a:gd name="T90" fmla="*/ 19 w 355"/>
              <a:gd name="T91" fmla="*/ 178 h 333"/>
              <a:gd name="T92" fmla="*/ 16 w 355"/>
              <a:gd name="T93" fmla="*/ 153 h 333"/>
              <a:gd name="T94" fmla="*/ 10 w 355"/>
              <a:gd name="T95" fmla="*/ 138 h 333"/>
              <a:gd name="T96" fmla="*/ 10 w 355"/>
              <a:gd name="T97" fmla="*/ 110 h 333"/>
              <a:gd name="T98" fmla="*/ 10 w 355"/>
              <a:gd name="T99" fmla="*/ 92 h 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5" h="333">
                <a:moveTo>
                  <a:pt x="10" y="83"/>
                </a:moveTo>
                <a:lnTo>
                  <a:pt x="16" y="92"/>
                </a:lnTo>
                <a:lnTo>
                  <a:pt x="25" y="92"/>
                </a:lnTo>
                <a:lnTo>
                  <a:pt x="25" y="92"/>
                </a:lnTo>
                <a:lnTo>
                  <a:pt x="25" y="86"/>
                </a:lnTo>
                <a:lnTo>
                  <a:pt x="19" y="83"/>
                </a:lnTo>
                <a:lnTo>
                  <a:pt x="25" y="77"/>
                </a:lnTo>
                <a:lnTo>
                  <a:pt x="31" y="68"/>
                </a:lnTo>
                <a:lnTo>
                  <a:pt x="40" y="61"/>
                </a:lnTo>
                <a:lnTo>
                  <a:pt x="46" y="61"/>
                </a:lnTo>
                <a:lnTo>
                  <a:pt x="55" y="61"/>
                </a:lnTo>
                <a:lnTo>
                  <a:pt x="59" y="61"/>
                </a:lnTo>
                <a:lnTo>
                  <a:pt x="59" y="55"/>
                </a:lnTo>
                <a:lnTo>
                  <a:pt x="65" y="55"/>
                </a:lnTo>
                <a:lnTo>
                  <a:pt x="71" y="52"/>
                </a:lnTo>
                <a:lnTo>
                  <a:pt x="74" y="52"/>
                </a:lnTo>
                <a:lnTo>
                  <a:pt x="80" y="46"/>
                </a:lnTo>
                <a:lnTo>
                  <a:pt x="86" y="43"/>
                </a:lnTo>
                <a:lnTo>
                  <a:pt x="89" y="37"/>
                </a:lnTo>
                <a:lnTo>
                  <a:pt x="95" y="43"/>
                </a:lnTo>
                <a:lnTo>
                  <a:pt x="101" y="37"/>
                </a:lnTo>
                <a:lnTo>
                  <a:pt x="104" y="37"/>
                </a:lnTo>
                <a:lnTo>
                  <a:pt x="104" y="31"/>
                </a:lnTo>
                <a:lnTo>
                  <a:pt x="110" y="31"/>
                </a:lnTo>
                <a:lnTo>
                  <a:pt x="117" y="28"/>
                </a:lnTo>
                <a:lnTo>
                  <a:pt x="126" y="31"/>
                </a:lnTo>
                <a:lnTo>
                  <a:pt x="132" y="31"/>
                </a:lnTo>
                <a:lnTo>
                  <a:pt x="135" y="28"/>
                </a:lnTo>
                <a:lnTo>
                  <a:pt x="150" y="28"/>
                </a:lnTo>
                <a:lnTo>
                  <a:pt x="150" y="31"/>
                </a:lnTo>
                <a:lnTo>
                  <a:pt x="156" y="37"/>
                </a:lnTo>
                <a:lnTo>
                  <a:pt x="156" y="43"/>
                </a:lnTo>
                <a:lnTo>
                  <a:pt x="156" y="46"/>
                </a:lnTo>
                <a:lnTo>
                  <a:pt x="156" y="52"/>
                </a:lnTo>
                <a:lnTo>
                  <a:pt x="159" y="55"/>
                </a:lnTo>
                <a:lnTo>
                  <a:pt x="175" y="52"/>
                </a:lnTo>
                <a:lnTo>
                  <a:pt x="181" y="52"/>
                </a:lnTo>
                <a:lnTo>
                  <a:pt x="181" y="55"/>
                </a:lnTo>
                <a:lnTo>
                  <a:pt x="187" y="55"/>
                </a:lnTo>
                <a:lnTo>
                  <a:pt x="196" y="55"/>
                </a:lnTo>
                <a:lnTo>
                  <a:pt x="196" y="52"/>
                </a:lnTo>
                <a:lnTo>
                  <a:pt x="196" y="46"/>
                </a:lnTo>
                <a:lnTo>
                  <a:pt x="196" y="43"/>
                </a:lnTo>
                <a:lnTo>
                  <a:pt x="202" y="43"/>
                </a:lnTo>
                <a:lnTo>
                  <a:pt x="205" y="37"/>
                </a:lnTo>
                <a:lnTo>
                  <a:pt x="205" y="31"/>
                </a:lnTo>
                <a:lnTo>
                  <a:pt x="196" y="28"/>
                </a:lnTo>
                <a:lnTo>
                  <a:pt x="205" y="22"/>
                </a:lnTo>
                <a:lnTo>
                  <a:pt x="205" y="16"/>
                </a:lnTo>
                <a:lnTo>
                  <a:pt x="220" y="6"/>
                </a:lnTo>
                <a:lnTo>
                  <a:pt x="220" y="13"/>
                </a:lnTo>
                <a:lnTo>
                  <a:pt x="220" y="16"/>
                </a:lnTo>
                <a:lnTo>
                  <a:pt x="220" y="22"/>
                </a:lnTo>
                <a:lnTo>
                  <a:pt x="230" y="22"/>
                </a:lnTo>
                <a:lnTo>
                  <a:pt x="236" y="16"/>
                </a:lnTo>
                <a:lnTo>
                  <a:pt x="242" y="6"/>
                </a:lnTo>
                <a:lnTo>
                  <a:pt x="236" y="6"/>
                </a:lnTo>
                <a:lnTo>
                  <a:pt x="236" y="0"/>
                </a:lnTo>
                <a:lnTo>
                  <a:pt x="242" y="0"/>
                </a:lnTo>
                <a:lnTo>
                  <a:pt x="248" y="0"/>
                </a:lnTo>
                <a:lnTo>
                  <a:pt x="251" y="6"/>
                </a:lnTo>
                <a:lnTo>
                  <a:pt x="254" y="9"/>
                </a:lnTo>
                <a:lnTo>
                  <a:pt x="254" y="9"/>
                </a:lnTo>
                <a:lnTo>
                  <a:pt x="260" y="9"/>
                </a:lnTo>
                <a:lnTo>
                  <a:pt x="272" y="9"/>
                </a:lnTo>
                <a:lnTo>
                  <a:pt x="278" y="3"/>
                </a:lnTo>
                <a:lnTo>
                  <a:pt x="285" y="0"/>
                </a:lnTo>
                <a:lnTo>
                  <a:pt x="294" y="3"/>
                </a:lnTo>
                <a:lnTo>
                  <a:pt x="297" y="13"/>
                </a:lnTo>
                <a:lnTo>
                  <a:pt x="300" y="16"/>
                </a:lnTo>
                <a:lnTo>
                  <a:pt x="300" y="25"/>
                </a:lnTo>
                <a:lnTo>
                  <a:pt x="300" y="31"/>
                </a:lnTo>
                <a:lnTo>
                  <a:pt x="297" y="34"/>
                </a:lnTo>
                <a:lnTo>
                  <a:pt x="303" y="34"/>
                </a:lnTo>
                <a:lnTo>
                  <a:pt x="300" y="40"/>
                </a:lnTo>
                <a:lnTo>
                  <a:pt x="309" y="46"/>
                </a:lnTo>
                <a:lnTo>
                  <a:pt x="315" y="46"/>
                </a:lnTo>
                <a:lnTo>
                  <a:pt x="327" y="55"/>
                </a:lnTo>
                <a:lnTo>
                  <a:pt x="327" y="64"/>
                </a:lnTo>
                <a:lnTo>
                  <a:pt x="327" y="74"/>
                </a:lnTo>
                <a:lnTo>
                  <a:pt x="333" y="77"/>
                </a:lnTo>
                <a:lnTo>
                  <a:pt x="333" y="92"/>
                </a:lnTo>
                <a:lnTo>
                  <a:pt x="333" y="95"/>
                </a:lnTo>
                <a:lnTo>
                  <a:pt x="343" y="107"/>
                </a:lnTo>
                <a:lnTo>
                  <a:pt x="346" y="116"/>
                </a:lnTo>
                <a:lnTo>
                  <a:pt x="346" y="132"/>
                </a:lnTo>
                <a:lnTo>
                  <a:pt x="343" y="141"/>
                </a:lnTo>
                <a:lnTo>
                  <a:pt x="324" y="153"/>
                </a:lnTo>
                <a:lnTo>
                  <a:pt x="327" y="159"/>
                </a:lnTo>
                <a:lnTo>
                  <a:pt x="337" y="162"/>
                </a:lnTo>
                <a:lnTo>
                  <a:pt x="333" y="178"/>
                </a:lnTo>
                <a:lnTo>
                  <a:pt x="333" y="181"/>
                </a:lnTo>
                <a:lnTo>
                  <a:pt x="337" y="184"/>
                </a:lnTo>
                <a:lnTo>
                  <a:pt x="333" y="196"/>
                </a:lnTo>
                <a:lnTo>
                  <a:pt x="333" y="202"/>
                </a:lnTo>
                <a:lnTo>
                  <a:pt x="333" y="205"/>
                </a:lnTo>
                <a:lnTo>
                  <a:pt x="340" y="211"/>
                </a:lnTo>
                <a:lnTo>
                  <a:pt x="343" y="217"/>
                </a:lnTo>
                <a:lnTo>
                  <a:pt x="352" y="230"/>
                </a:lnTo>
                <a:lnTo>
                  <a:pt x="349" y="233"/>
                </a:lnTo>
                <a:lnTo>
                  <a:pt x="349" y="239"/>
                </a:lnTo>
                <a:lnTo>
                  <a:pt x="352" y="239"/>
                </a:lnTo>
                <a:lnTo>
                  <a:pt x="355" y="248"/>
                </a:lnTo>
                <a:lnTo>
                  <a:pt x="352" y="257"/>
                </a:lnTo>
                <a:lnTo>
                  <a:pt x="346" y="260"/>
                </a:lnTo>
                <a:lnTo>
                  <a:pt x="337" y="260"/>
                </a:lnTo>
                <a:lnTo>
                  <a:pt x="327" y="269"/>
                </a:lnTo>
                <a:lnTo>
                  <a:pt x="324" y="275"/>
                </a:lnTo>
                <a:lnTo>
                  <a:pt x="318" y="282"/>
                </a:lnTo>
                <a:lnTo>
                  <a:pt x="312" y="285"/>
                </a:lnTo>
                <a:lnTo>
                  <a:pt x="309" y="291"/>
                </a:lnTo>
                <a:lnTo>
                  <a:pt x="306" y="297"/>
                </a:lnTo>
                <a:lnTo>
                  <a:pt x="303" y="306"/>
                </a:lnTo>
                <a:lnTo>
                  <a:pt x="303" y="312"/>
                </a:lnTo>
                <a:lnTo>
                  <a:pt x="303" y="318"/>
                </a:lnTo>
                <a:lnTo>
                  <a:pt x="303" y="321"/>
                </a:lnTo>
                <a:lnTo>
                  <a:pt x="303" y="327"/>
                </a:lnTo>
                <a:lnTo>
                  <a:pt x="297" y="333"/>
                </a:lnTo>
                <a:lnTo>
                  <a:pt x="297" y="327"/>
                </a:lnTo>
                <a:lnTo>
                  <a:pt x="291" y="327"/>
                </a:lnTo>
                <a:lnTo>
                  <a:pt x="288" y="327"/>
                </a:lnTo>
                <a:lnTo>
                  <a:pt x="282" y="327"/>
                </a:lnTo>
                <a:lnTo>
                  <a:pt x="275" y="321"/>
                </a:lnTo>
                <a:lnTo>
                  <a:pt x="272" y="318"/>
                </a:lnTo>
                <a:lnTo>
                  <a:pt x="266" y="312"/>
                </a:lnTo>
                <a:lnTo>
                  <a:pt x="260" y="312"/>
                </a:lnTo>
                <a:lnTo>
                  <a:pt x="257" y="303"/>
                </a:lnTo>
                <a:lnTo>
                  <a:pt x="251" y="306"/>
                </a:lnTo>
                <a:lnTo>
                  <a:pt x="245" y="312"/>
                </a:lnTo>
                <a:lnTo>
                  <a:pt x="230" y="318"/>
                </a:lnTo>
                <a:lnTo>
                  <a:pt x="230" y="312"/>
                </a:lnTo>
                <a:lnTo>
                  <a:pt x="230" y="303"/>
                </a:lnTo>
                <a:lnTo>
                  <a:pt x="227" y="306"/>
                </a:lnTo>
                <a:lnTo>
                  <a:pt x="220" y="306"/>
                </a:lnTo>
                <a:lnTo>
                  <a:pt x="217" y="303"/>
                </a:lnTo>
                <a:lnTo>
                  <a:pt x="205" y="306"/>
                </a:lnTo>
                <a:lnTo>
                  <a:pt x="205" y="312"/>
                </a:lnTo>
                <a:lnTo>
                  <a:pt x="202" y="318"/>
                </a:lnTo>
                <a:lnTo>
                  <a:pt x="202" y="306"/>
                </a:lnTo>
                <a:lnTo>
                  <a:pt x="196" y="303"/>
                </a:lnTo>
                <a:lnTo>
                  <a:pt x="190" y="306"/>
                </a:lnTo>
                <a:lnTo>
                  <a:pt x="187" y="306"/>
                </a:lnTo>
                <a:lnTo>
                  <a:pt x="181" y="312"/>
                </a:lnTo>
                <a:lnTo>
                  <a:pt x="175" y="306"/>
                </a:lnTo>
                <a:lnTo>
                  <a:pt x="165" y="306"/>
                </a:lnTo>
                <a:lnTo>
                  <a:pt x="159" y="303"/>
                </a:lnTo>
                <a:lnTo>
                  <a:pt x="156" y="297"/>
                </a:lnTo>
                <a:lnTo>
                  <a:pt x="150" y="291"/>
                </a:lnTo>
                <a:lnTo>
                  <a:pt x="141" y="291"/>
                </a:lnTo>
                <a:lnTo>
                  <a:pt x="132" y="288"/>
                </a:lnTo>
                <a:lnTo>
                  <a:pt x="126" y="282"/>
                </a:lnTo>
                <a:lnTo>
                  <a:pt x="117" y="266"/>
                </a:lnTo>
                <a:lnTo>
                  <a:pt x="110" y="272"/>
                </a:lnTo>
                <a:lnTo>
                  <a:pt x="104" y="266"/>
                </a:lnTo>
                <a:lnTo>
                  <a:pt x="95" y="266"/>
                </a:lnTo>
                <a:lnTo>
                  <a:pt x="89" y="266"/>
                </a:lnTo>
                <a:lnTo>
                  <a:pt x="95" y="272"/>
                </a:lnTo>
                <a:lnTo>
                  <a:pt x="89" y="272"/>
                </a:lnTo>
                <a:lnTo>
                  <a:pt x="86" y="275"/>
                </a:lnTo>
                <a:lnTo>
                  <a:pt x="86" y="282"/>
                </a:lnTo>
                <a:lnTo>
                  <a:pt x="80" y="272"/>
                </a:lnTo>
                <a:lnTo>
                  <a:pt x="74" y="266"/>
                </a:lnTo>
                <a:lnTo>
                  <a:pt x="65" y="266"/>
                </a:lnTo>
                <a:lnTo>
                  <a:pt x="71" y="263"/>
                </a:lnTo>
                <a:lnTo>
                  <a:pt x="74" y="257"/>
                </a:lnTo>
                <a:lnTo>
                  <a:pt x="71" y="251"/>
                </a:lnTo>
                <a:lnTo>
                  <a:pt x="59" y="251"/>
                </a:lnTo>
                <a:lnTo>
                  <a:pt x="49" y="248"/>
                </a:lnTo>
                <a:lnTo>
                  <a:pt x="46" y="248"/>
                </a:lnTo>
                <a:lnTo>
                  <a:pt x="40" y="242"/>
                </a:lnTo>
                <a:lnTo>
                  <a:pt x="34" y="242"/>
                </a:lnTo>
                <a:lnTo>
                  <a:pt x="34" y="236"/>
                </a:lnTo>
                <a:lnTo>
                  <a:pt x="34" y="233"/>
                </a:lnTo>
                <a:lnTo>
                  <a:pt x="34" y="223"/>
                </a:lnTo>
                <a:lnTo>
                  <a:pt x="31" y="223"/>
                </a:lnTo>
                <a:lnTo>
                  <a:pt x="22" y="223"/>
                </a:lnTo>
                <a:lnTo>
                  <a:pt x="19" y="227"/>
                </a:lnTo>
                <a:lnTo>
                  <a:pt x="19" y="223"/>
                </a:lnTo>
                <a:lnTo>
                  <a:pt x="19" y="208"/>
                </a:lnTo>
                <a:lnTo>
                  <a:pt x="25" y="202"/>
                </a:lnTo>
                <a:lnTo>
                  <a:pt x="19" y="202"/>
                </a:lnTo>
                <a:lnTo>
                  <a:pt x="19" y="196"/>
                </a:lnTo>
                <a:lnTo>
                  <a:pt x="19" y="193"/>
                </a:lnTo>
                <a:lnTo>
                  <a:pt x="19" y="178"/>
                </a:lnTo>
                <a:lnTo>
                  <a:pt x="19" y="171"/>
                </a:lnTo>
                <a:lnTo>
                  <a:pt x="16" y="162"/>
                </a:lnTo>
                <a:lnTo>
                  <a:pt x="16" y="156"/>
                </a:lnTo>
                <a:lnTo>
                  <a:pt x="16" y="153"/>
                </a:lnTo>
                <a:lnTo>
                  <a:pt x="19" y="147"/>
                </a:lnTo>
                <a:lnTo>
                  <a:pt x="16" y="147"/>
                </a:lnTo>
                <a:lnTo>
                  <a:pt x="10" y="141"/>
                </a:lnTo>
                <a:lnTo>
                  <a:pt x="10" y="138"/>
                </a:lnTo>
                <a:lnTo>
                  <a:pt x="4" y="132"/>
                </a:lnTo>
                <a:lnTo>
                  <a:pt x="0" y="123"/>
                </a:lnTo>
                <a:lnTo>
                  <a:pt x="4" y="116"/>
                </a:lnTo>
                <a:lnTo>
                  <a:pt x="10" y="110"/>
                </a:lnTo>
                <a:lnTo>
                  <a:pt x="10" y="107"/>
                </a:lnTo>
                <a:lnTo>
                  <a:pt x="10" y="101"/>
                </a:lnTo>
                <a:lnTo>
                  <a:pt x="10" y="95"/>
                </a:lnTo>
                <a:lnTo>
                  <a:pt x="10" y="92"/>
                </a:lnTo>
                <a:lnTo>
                  <a:pt x="10" y="8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0" cap="flat">
            <a:noFill/>
            <a:prstDash val="solid"/>
            <a:miter lim="800000"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7186CD9-FDBF-4375-811A-CC08C908AD09}"/>
              </a:ext>
            </a:extLst>
          </p:cNvPr>
          <p:cNvGrpSpPr/>
          <p:nvPr/>
        </p:nvGrpSpPr>
        <p:grpSpPr>
          <a:xfrm>
            <a:off x="5715601" y="4864824"/>
            <a:ext cx="1923409" cy="977565"/>
            <a:chOff x="5715601" y="4864824"/>
            <a:chExt cx="1923409" cy="977565"/>
          </a:xfrm>
        </p:grpSpPr>
        <p:sp>
          <p:nvSpPr>
            <p:cNvPr id="241" name="TextBox 240"/>
            <p:cNvSpPr txBox="1"/>
            <p:nvPr/>
          </p:nvSpPr>
          <p:spPr>
            <a:xfrm>
              <a:off x="5721321" y="5134695"/>
              <a:ext cx="1917689" cy="7076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242" name="Rectangle 241"/>
            <p:cNvSpPr/>
            <p:nvPr/>
          </p:nvSpPr>
          <p:spPr>
            <a:xfrm>
              <a:off x="5715601" y="4864824"/>
              <a:ext cx="632033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SPAIN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6E62577-533D-4B26-96AD-51555DA53722}"/>
              </a:ext>
            </a:extLst>
          </p:cNvPr>
          <p:cNvGrpSpPr/>
          <p:nvPr/>
        </p:nvGrpSpPr>
        <p:grpSpPr>
          <a:xfrm>
            <a:off x="9407745" y="1697487"/>
            <a:ext cx="1923409" cy="977565"/>
            <a:chOff x="9407745" y="1697487"/>
            <a:chExt cx="1923409" cy="977565"/>
          </a:xfrm>
        </p:grpSpPr>
        <p:sp>
          <p:nvSpPr>
            <p:cNvPr id="244" name="TextBox 243"/>
            <p:cNvSpPr txBox="1"/>
            <p:nvPr/>
          </p:nvSpPr>
          <p:spPr>
            <a:xfrm>
              <a:off x="9413465" y="1967358"/>
              <a:ext cx="1917689" cy="7076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245" name="Rectangle 244"/>
            <p:cNvSpPr/>
            <p:nvPr/>
          </p:nvSpPr>
          <p:spPr>
            <a:xfrm>
              <a:off x="9407745" y="1697487"/>
              <a:ext cx="813043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accent2"/>
                  </a:solidFill>
                  <a:latin typeface="Raleway" panose="020B0003030101060003" pitchFamily="34" charset="0"/>
                </a:rPr>
                <a:t>FRANCE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416A59C-C12F-41F9-A23B-DDB5A5BD6A27}"/>
              </a:ext>
            </a:extLst>
          </p:cNvPr>
          <p:cNvGrpSpPr/>
          <p:nvPr/>
        </p:nvGrpSpPr>
        <p:grpSpPr>
          <a:xfrm>
            <a:off x="9413464" y="3279587"/>
            <a:ext cx="1923410" cy="977565"/>
            <a:chOff x="9413464" y="3279587"/>
            <a:chExt cx="1923410" cy="977565"/>
          </a:xfrm>
        </p:grpSpPr>
        <p:sp>
          <p:nvSpPr>
            <p:cNvPr id="247" name="TextBox 246"/>
            <p:cNvSpPr txBox="1"/>
            <p:nvPr/>
          </p:nvSpPr>
          <p:spPr>
            <a:xfrm>
              <a:off x="9419185" y="3549458"/>
              <a:ext cx="1917689" cy="7076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248" name="Rectangle 247"/>
            <p:cNvSpPr/>
            <p:nvPr/>
          </p:nvSpPr>
          <p:spPr>
            <a:xfrm>
              <a:off x="9413464" y="3279587"/>
              <a:ext cx="615810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accent5"/>
                  </a:solidFill>
                  <a:latin typeface="Raleway" panose="020B0003030101060003" pitchFamily="34" charset="0"/>
                </a:rPr>
                <a:t>ITALY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771BB97-78AC-4F63-9ADE-FAC7D6412DC2}"/>
              </a:ext>
            </a:extLst>
          </p:cNvPr>
          <p:cNvGrpSpPr/>
          <p:nvPr/>
        </p:nvGrpSpPr>
        <p:grpSpPr>
          <a:xfrm>
            <a:off x="9400366" y="4864824"/>
            <a:ext cx="1923409" cy="977565"/>
            <a:chOff x="9400366" y="4864824"/>
            <a:chExt cx="1923409" cy="977565"/>
          </a:xfrm>
        </p:grpSpPr>
        <p:sp>
          <p:nvSpPr>
            <p:cNvPr id="250" name="TextBox 249"/>
            <p:cNvSpPr txBox="1"/>
            <p:nvPr/>
          </p:nvSpPr>
          <p:spPr>
            <a:xfrm>
              <a:off x="9406086" y="5134695"/>
              <a:ext cx="1917689" cy="7076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251" name="Rectangle 250"/>
            <p:cNvSpPr/>
            <p:nvPr/>
          </p:nvSpPr>
          <p:spPr>
            <a:xfrm>
              <a:off x="9400366" y="4864824"/>
              <a:ext cx="833883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POLAND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DCBEA085-6A1A-40D9-A4F1-240DE53E3D25}"/>
              </a:ext>
            </a:extLst>
          </p:cNvPr>
          <p:cNvGrpSpPr/>
          <p:nvPr/>
        </p:nvGrpSpPr>
        <p:grpSpPr>
          <a:xfrm>
            <a:off x="2183703" y="1692727"/>
            <a:ext cx="1923410" cy="977565"/>
            <a:chOff x="2183703" y="1692727"/>
            <a:chExt cx="1923410" cy="977565"/>
          </a:xfrm>
        </p:grpSpPr>
        <p:sp>
          <p:nvSpPr>
            <p:cNvPr id="260" name="TextBox 259"/>
            <p:cNvSpPr txBox="1"/>
            <p:nvPr/>
          </p:nvSpPr>
          <p:spPr>
            <a:xfrm>
              <a:off x="2189424" y="1962598"/>
              <a:ext cx="1917689" cy="7076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261" name="Rectangle 260"/>
            <p:cNvSpPr/>
            <p:nvPr/>
          </p:nvSpPr>
          <p:spPr>
            <a:xfrm>
              <a:off x="2183703" y="1692727"/>
              <a:ext cx="862737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bg2">
                      <a:lumMod val="60000"/>
                      <a:lumOff val="40000"/>
                    </a:schemeClr>
                  </a:solidFill>
                  <a:latin typeface="Raleway" panose="020B0003030101060003" pitchFamily="34" charset="0"/>
                </a:rPr>
                <a:t>ICELAND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AD0BE47-8FE7-4238-8589-B2D121ABCD2D}"/>
              </a:ext>
            </a:extLst>
          </p:cNvPr>
          <p:cNvGrpSpPr/>
          <p:nvPr/>
        </p:nvGrpSpPr>
        <p:grpSpPr>
          <a:xfrm>
            <a:off x="2189423" y="3274827"/>
            <a:ext cx="1923410" cy="977565"/>
            <a:chOff x="2189423" y="3274827"/>
            <a:chExt cx="1923410" cy="977565"/>
          </a:xfrm>
        </p:grpSpPr>
        <p:sp>
          <p:nvSpPr>
            <p:cNvPr id="262" name="TextBox 261"/>
            <p:cNvSpPr txBox="1"/>
            <p:nvPr/>
          </p:nvSpPr>
          <p:spPr>
            <a:xfrm>
              <a:off x="2195144" y="3544698"/>
              <a:ext cx="1917689" cy="7076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263" name="Rectangle 262"/>
            <p:cNvSpPr/>
            <p:nvPr/>
          </p:nvSpPr>
          <p:spPr>
            <a:xfrm>
              <a:off x="2189423" y="3274827"/>
              <a:ext cx="1041760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accent3"/>
                  </a:solidFill>
                  <a:latin typeface="Raleway" panose="020B0003030101060003" pitchFamily="34" charset="0"/>
                </a:rPr>
                <a:t>PORTUGAL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2C020EC-CBF0-4AE8-B875-A6468AF72F19}"/>
              </a:ext>
            </a:extLst>
          </p:cNvPr>
          <p:cNvGrpSpPr/>
          <p:nvPr/>
        </p:nvGrpSpPr>
        <p:grpSpPr>
          <a:xfrm>
            <a:off x="2176325" y="4860064"/>
            <a:ext cx="1923409" cy="977565"/>
            <a:chOff x="2176325" y="4860064"/>
            <a:chExt cx="1923409" cy="977565"/>
          </a:xfrm>
        </p:grpSpPr>
        <p:sp>
          <p:nvSpPr>
            <p:cNvPr id="264" name="TextBox 263"/>
            <p:cNvSpPr txBox="1"/>
            <p:nvPr/>
          </p:nvSpPr>
          <p:spPr>
            <a:xfrm>
              <a:off x="2182045" y="5129935"/>
              <a:ext cx="1917689" cy="7076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333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Calibri Light" panose="020F0302020204030204" pitchFamily="34" charset="0"/>
                  <a:ea typeface="Roboto Light" panose="02000000000000000000" pitchFamily="2" charset="0"/>
                </a:rPr>
                <a:t>Sugar plum gummi bears. Apple pie yummy cake with candy</a:t>
              </a:r>
            </a:p>
          </p:txBody>
        </p:sp>
        <p:sp>
          <p:nvSpPr>
            <p:cNvPr id="265" name="Rectangle 264"/>
            <p:cNvSpPr/>
            <p:nvPr/>
          </p:nvSpPr>
          <p:spPr>
            <a:xfrm>
              <a:off x="2176325" y="4860064"/>
              <a:ext cx="801823" cy="2974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333" b="1" dirty="0">
                  <a:solidFill>
                    <a:schemeClr val="accent6"/>
                  </a:solidFill>
                  <a:latin typeface="Raleway" panose="020B0003030101060003" pitchFamily="34" charset="0"/>
                </a:rPr>
                <a:t>GREECE</a:t>
              </a:r>
            </a:p>
          </p:txBody>
        </p:sp>
      </p:grpSp>
      <p:sp>
        <p:nvSpPr>
          <p:cNvPr id="266" name="Freeform 50"/>
          <p:cNvSpPr>
            <a:spLocks/>
          </p:cNvSpPr>
          <p:nvPr/>
        </p:nvSpPr>
        <p:spPr bwMode="auto">
          <a:xfrm>
            <a:off x="784162" y="1697487"/>
            <a:ext cx="1056327" cy="878756"/>
          </a:xfrm>
          <a:custGeom>
            <a:avLst/>
            <a:gdLst>
              <a:gd name="T0" fmla="*/ 16 w 232"/>
              <a:gd name="T1" fmla="*/ 128 h 193"/>
              <a:gd name="T2" fmla="*/ 34 w 232"/>
              <a:gd name="T3" fmla="*/ 138 h 193"/>
              <a:gd name="T4" fmla="*/ 34 w 232"/>
              <a:gd name="T5" fmla="*/ 159 h 193"/>
              <a:gd name="T6" fmla="*/ 61 w 232"/>
              <a:gd name="T7" fmla="*/ 174 h 193"/>
              <a:gd name="T8" fmla="*/ 77 w 232"/>
              <a:gd name="T9" fmla="*/ 193 h 193"/>
              <a:gd name="T10" fmla="*/ 86 w 232"/>
              <a:gd name="T11" fmla="*/ 190 h 193"/>
              <a:gd name="T12" fmla="*/ 116 w 232"/>
              <a:gd name="T13" fmla="*/ 183 h 193"/>
              <a:gd name="T14" fmla="*/ 141 w 232"/>
              <a:gd name="T15" fmla="*/ 190 h 193"/>
              <a:gd name="T16" fmla="*/ 165 w 232"/>
              <a:gd name="T17" fmla="*/ 183 h 193"/>
              <a:gd name="T18" fmla="*/ 180 w 232"/>
              <a:gd name="T19" fmla="*/ 190 h 193"/>
              <a:gd name="T20" fmla="*/ 205 w 232"/>
              <a:gd name="T21" fmla="*/ 180 h 193"/>
              <a:gd name="T22" fmla="*/ 226 w 232"/>
              <a:gd name="T23" fmla="*/ 165 h 193"/>
              <a:gd name="T24" fmla="*/ 232 w 232"/>
              <a:gd name="T25" fmla="*/ 144 h 193"/>
              <a:gd name="T26" fmla="*/ 217 w 232"/>
              <a:gd name="T27" fmla="*/ 128 h 193"/>
              <a:gd name="T28" fmla="*/ 226 w 232"/>
              <a:gd name="T29" fmla="*/ 119 h 193"/>
              <a:gd name="T30" fmla="*/ 232 w 232"/>
              <a:gd name="T31" fmla="*/ 98 h 193"/>
              <a:gd name="T32" fmla="*/ 217 w 232"/>
              <a:gd name="T33" fmla="*/ 95 h 193"/>
              <a:gd name="T34" fmla="*/ 220 w 232"/>
              <a:gd name="T35" fmla="*/ 73 h 193"/>
              <a:gd name="T36" fmla="*/ 205 w 232"/>
              <a:gd name="T37" fmla="*/ 83 h 193"/>
              <a:gd name="T38" fmla="*/ 190 w 232"/>
              <a:gd name="T39" fmla="*/ 80 h 193"/>
              <a:gd name="T40" fmla="*/ 171 w 232"/>
              <a:gd name="T41" fmla="*/ 73 h 193"/>
              <a:gd name="T42" fmla="*/ 159 w 232"/>
              <a:gd name="T43" fmla="*/ 89 h 193"/>
              <a:gd name="T44" fmla="*/ 156 w 232"/>
              <a:gd name="T45" fmla="*/ 73 h 193"/>
              <a:gd name="T46" fmla="*/ 141 w 232"/>
              <a:gd name="T47" fmla="*/ 58 h 193"/>
              <a:gd name="T48" fmla="*/ 126 w 232"/>
              <a:gd name="T49" fmla="*/ 73 h 193"/>
              <a:gd name="T50" fmla="*/ 119 w 232"/>
              <a:gd name="T51" fmla="*/ 49 h 193"/>
              <a:gd name="T52" fmla="*/ 104 w 232"/>
              <a:gd name="T53" fmla="*/ 64 h 193"/>
              <a:gd name="T54" fmla="*/ 86 w 232"/>
              <a:gd name="T55" fmla="*/ 73 h 193"/>
              <a:gd name="T56" fmla="*/ 86 w 232"/>
              <a:gd name="T57" fmla="*/ 58 h 193"/>
              <a:gd name="T58" fmla="*/ 95 w 232"/>
              <a:gd name="T59" fmla="*/ 43 h 193"/>
              <a:gd name="T60" fmla="*/ 101 w 232"/>
              <a:gd name="T61" fmla="*/ 24 h 193"/>
              <a:gd name="T62" fmla="*/ 80 w 232"/>
              <a:gd name="T63" fmla="*/ 0 h 193"/>
              <a:gd name="T64" fmla="*/ 86 w 232"/>
              <a:gd name="T65" fmla="*/ 18 h 193"/>
              <a:gd name="T66" fmla="*/ 77 w 232"/>
              <a:gd name="T67" fmla="*/ 28 h 193"/>
              <a:gd name="T68" fmla="*/ 71 w 232"/>
              <a:gd name="T69" fmla="*/ 3 h 193"/>
              <a:gd name="T70" fmla="*/ 61 w 232"/>
              <a:gd name="T71" fmla="*/ 18 h 193"/>
              <a:gd name="T72" fmla="*/ 49 w 232"/>
              <a:gd name="T73" fmla="*/ 28 h 193"/>
              <a:gd name="T74" fmla="*/ 40 w 232"/>
              <a:gd name="T75" fmla="*/ 15 h 193"/>
              <a:gd name="T76" fmla="*/ 34 w 232"/>
              <a:gd name="T77" fmla="*/ 18 h 193"/>
              <a:gd name="T78" fmla="*/ 40 w 232"/>
              <a:gd name="T79" fmla="*/ 28 h 193"/>
              <a:gd name="T80" fmla="*/ 64 w 232"/>
              <a:gd name="T81" fmla="*/ 43 h 193"/>
              <a:gd name="T82" fmla="*/ 77 w 232"/>
              <a:gd name="T83" fmla="*/ 58 h 193"/>
              <a:gd name="T84" fmla="*/ 55 w 232"/>
              <a:gd name="T85" fmla="*/ 58 h 193"/>
              <a:gd name="T86" fmla="*/ 55 w 232"/>
              <a:gd name="T87" fmla="*/ 73 h 193"/>
              <a:gd name="T88" fmla="*/ 31 w 232"/>
              <a:gd name="T89" fmla="*/ 58 h 193"/>
              <a:gd name="T90" fmla="*/ 22 w 232"/>
              <a:gd name="T91" fmla="*/ 64 h 193"/>
              <a:gd name="T92" fmla="*/ 40 w 232"/>
              <a:gd name="T93" fmla="*/ 73 h 193"/>
              <a:gd name="T94" fmla="*/ 34 w 232"/>
              <a:gd name="T95" fmla="*/ 98 h 193"/>
              <a:gd name="T96" fmla="*/ 31 w 232"/>
              <a:gd name="T97" fmla="*/ 110 h 193"/>
              <a:gd name="T98" fmla="*/ 9 w 232"/>
              <a:gd name="T99" fmla="*/ 113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32" h="193">
                <a:moveTo>
                  <a:pt x="0" y="119"/>
                </a:moveTo>
                <a:lnTo>
                  <a:pt x="3" y="122"/>
                </a:lnTo>
                <a:lnTo>
                  <a:pt x="9" y="122"/>
                </a:lnTo>
                <a:lnTo>
                  <a:pt x="16" y="128"/>
                </a:lnTo>
                <a:lnTo>
                  <a:pt x="22" y="135"/>
                </a:lnTo>
                <a:lnTo>
                  <a:pt x="25" y="138"/>
                </a:lnTo>
                <a:lnTo>
                  <a:pt x="31" y="138"/>
                </a:lnTo>
                <a:lnTo>
                  <a:pt x="34" y="138"/>
                </a:lnTo>
                <a:lnTo>
                  <a:pt x="34" y="144"/>
                </a:lnTo>
                <a:lnTo>
                  <a:pt x="34" y="150"/>
                </a:lnTo>
                <a:lnTo>
                  <a:pt x="34" y="153"/>
                </a:lnTo>
                <a:lnTo>
                  <a:pt x="34" y="159"/>
                </a:lnTo>
                <a:lnTo>
                  <a:pt x="40" y="165"/>
                </a:lnTo>
                <a:lnTo>
                  <a:pt x="49" y="174"/>
                </a:lnTo>
                <a:lnTo>
                  <a:pt x="55" y="174"/>
                </a:lnTo>
                <a:lnTo>
                  <a:pt x="61" y="174"/>
                </a:lnTo>
                <a:lnTo>
                  <a:pt x="61" y="180"/>
                </a:lnTo>
                <a:lnTo>
                  <a:pt x="61" y="183"/>
                </a:lnTo>
                <a:lnTo>
                  <a:pt x="71" y="190"/>
                </a:lnTo>
                <a:lnTo>
                  <a:pt x="77" y="193"/>
                </a:lnTo>
                <a:lnTo>
                  <a:pt x="77" y="190"/>
                </a:lnTo>
                <a:lnTo>
                  <a:pt x="80" y="183"/>
                </a:lnTo>
                <a:lnTo>
                  <a:pt x="80" y="190"/>
                </a:lnTo>
                <a:lnTo>
                  <a:pt x="86" y="190"/>
                </a:lnTo>
                <a:lnTo>
                  <a:pt x="95" y="183"/>
                </a:lnTo>
                <a:lnTo>
                  <a:pt x="101" y="183"/>
                </a:lnTo>
                <a:lnTo>
                  <a:pt x="110" y="190"/>
                </a:lnTo>
                <a:lnTo>
                  <a:pt x="116" y="183"/>
                </a:lnTo>
                <a:lnTo>
                  <a:pt x="119" y="190"/>
                </a:lnTo>
                <a:lnTo>
                  <a:pt x="132" y="190"/>
                </a:lnTo>
                <a:lnTo>
                  <a:pt x="132" y="193"/>
                </a:lnTo>
                <a:lnTo>
                  <a:pt x="141" y="190"/>
                </a:lnTo>
                <a:lnTo>
                  <a:pt x="147" y="183"/>
                </a:lnTo>
                <a:lnTo>
                  <a:pt x="156" y="190"/>
                </a:lnTo>
                <a:lnTo>
                  <a:pt x="159" y="190"/>
                </a:lnTo>
                <a:lnTo>
                  <a:pt x="165" y="183"/>
                </a:lnTo>
                <a:lnTo>
                  <a:pt x="171" y="190"/>
                </a:lnTo>
                <a:lnTo>
                  <a:pt x="171" y="193"/>
                </a:lnTo>
                <a:lnTo>
                  <a:pt x="174" y="190"/>
                </a:lnTo>
                <a:lnTo>
                  <a:pt x="180" y="190"/>
                </a:lnTo>
                <a:lnTo>
                  <a:pt x="190" y="183"/>
                </a:lnTo>
                <a:lnTo>
                  <a:pt x="196" y="174"/>
                </a:lnTo>
                <a:lnTo>
                  <a:pt x="202" y="180"/>
                </a:lnTo>
                <a:lnTo>
                  <a:pt x="205" y="180"/>
                </a:lnTo>
                <a:lnTo>
                  <a:pt x="217" y="180"/>
                </a:lnTo>
                <a:lnTo>
                  <a:pt x="217" y="168"/>
                </a:lnTo>
                <a:lnTo>
                  <a:pt x="220" y="165"/>
                </a:lnTo>
                <a:lnTo>
                  <a:pt x="226" y="165"/>
                </a:lnTo>
                <a:lnTo>
                  <a:pt x="226" y="159"/>
                </a:lnTo>
                <a:lnTo>
                  <a:pt x="226" y="153"/>
                </a:lnTo>
                <a:lnTo>
                  <a:pt x="232" y="150"/>
                </a:lnTo>
                <a:lnTo>
                  <a:pt x="232" y="144"/>
                </a:lnTo>
                <a:lnTo>
                  <a:pt x="226" y="138"/>
                </a:lnTo>
                <a:lnTo>
                  <a:pt x="226" y="135"/>
                </a:lnTo>
                <a:lnTo>
                  <a:pt x="226" y="128"/>
                </a:lnTo>
                <a:lnTo>
                  <a:pt x="217" y="128"/>
                </a:lnTo>
                <a:lnTo>
                  <a:pt x="217" y="122"/>
                </a:lnTo>
                <a:lnTo>
                  <a:pt x="220" y="119"/>
                </a:lnTo>
                <a:lnTo>
                  <a:pt x="226" y="122"/>
                </a:lnTo>
                <a:lnTo>
                  <a:pt x="226" y="119"/>
                </a:lnTo>
                <a:lnTo>
                  <a:pt x="220" y="113"/>
                </a:lnTo>
                <a:lnTo>
                  <a:pt x="220" y="110"/>
                </a:lnTo>
                <a:lnTo>
                  <a:pt x="220" y="104"/>
                </a:lnTo>
                <a:lnTo>
                  <a:pt x="232" y="98"/>
                </a:lnTo>
                <a:lnTo>
                  <a:pt x="232" y="95"/>
                </a:lnTo>
                <a:lnTo>
                  <a:pt x="226" y="98"/>
                </a:lnTo>
                <a:lnTo>
                  <a:pt x="217" y="98"/>
                </a:lnTo>
                <a:lnTo>
                  <a:pt x="217" y="95"/>
                </a:lnTo>
                <a:lnTo>
                  <a:pt x="217" y="89"/>
                </a:lnTo>
                <a:lnTo>
                  <a:pt x="220" y="83"/>
                </a:lnTo>
                <a:lnTo>
                  <a:pt x="220" y="80"/>
                </a:lnTo>
                <a:lnTo>
                  <a:pt x="220" y="73"/>
                </a:lnTo>
                <a:lnTo>
                  <a:pt x="220" y="80"/>
                </a:lnTo>
                <a:lnTo>
                  <a:pt x="211" y="73"/>
                </a:lnTo>
                <a:lnTo>
                  <a:pt x="211" y="80"/>
                </a:lnTo>
                <a:lnTo>
                  <a:pt x="205" y="83"/>
                </a:lnTo>
                <a:lnTo>
                  <a:pt x="202" y="89"/>
                </a:lnTo>
                <a:lnTo>
                  <a:pt x="196" y="89"/>
                </a:lnTo>
                <a:lnTo>
                  <a:pt x="190" y="83"/>
                </a:lnTo>
                <a:lnTo>
                  <a:pt x="190" y="80"/>
                </a:lnTo>
                <a:lnTo>
                  <a:pt x="180" y="83"/>
                </a:lnTo>
                <a:lnTo>
                  <a:pt x="171" y="89"/>
                </a:lnTo>
                <a:lnTo>
                  <a:pt x="165" y="89"/>
                </a:lnTo>
                <a:lnTo>
                  <a:pt x="171" y="73"/>
                </a:lnTo>
                <a:lnTo>
                  <a:pt x="165" y="67"/>
                </a:lnTo>
                <a:lnTo>
                  <a:pt x="165" y="73"/>
                </a:lnTo>
                <a:lnTo>
                  <a:pt x="159" y="83"/>
                </a:lnTo>
                <a:lnTo>
                  <a:pt x="159" y="89"/>
                </a:lnTo>
                <a:lnTo>
                  <a:pt x="156" y="95"/>
                </a:lnTo>
                <a:lnTo>
                  <a:pt x="150" y="89"/>
                </a:lnTo>
                <a:lnTo>
                  <a:pt x="150" y="80"/>
                </a:lnTo>
                <a:lnTo>
                  <a:pt x="156" y="73"/>
                </a:lnTo>
                <a:lnTo>
                  <a:pt x="156" y="64"/>
                </a:lnTo>
                <a:lnTo>
                  <a:pt x="150" y="58"/>
                </a:lnTo>
                <a:lnTo>
                  <a:pt x="147" y="64"/>
                </a:lnTo>
                <a:lnTo>
                  <a:pt x="141" y="58"/>
                </a:lnTo>
                <a:lnTo>
                  <a:pt x="141" y="64"/>
                </a:lnTo>
                <a:lnTo>
                  <a:pt x="135" y="67"/>
                </a:lnTo>
                <a:lnTo>
                  <a:pt x="132" y="73"/>
                </a:lnTo>
                <a:lnTo>
                  <a:pt x="126" y="73"/>
                </a:lnTo>
                <a:lnTo>
                  <a:pt x="126" y="67"/>
                </a:lnTo>
                <a:lnTo>
                  <a:pt x="126" y="64"/>
                </a:lnTo>
                <a:lnTo>
                  <a:pt x="126" y="55"/>
                </a:lnTo>
                <a:lnTo>
                  <a:pt x="119" y="49"/>
                </a:lnTo>
                <a:lnTo>
                  <a:pt x="116" y="58"/>
                </a:lnTo>
                <a:lnTo>
                  <a:pt x="110" y="67"/>
                </a:lnTo>
                <a:lnTo>
                  <a:pt x="104" y="67"/>
                </a:lnTo>
                <a:lnTo>
                  <a:pt x="104" y="64"/>
                </a:lnTo>
                <a:lnTo>
                  <a:pt x="101" y="64"/>
                </a:lnTo>
                <a:lnTo>
                  <a:pt x="95" y="64"/>
                </a:lnTo>
                <a:lnTo>
                  <a:pt x="86" y="80"/>
                </a:lnTo>
                <a:lnTo>
                  <a:pt x="86" y="73"/>
                </a:lnTo>
                <a:lnTo>
                  <a:pt x="80" y="73"/>
                </a:lnTo>
                <a:lnTo>
                  <a:pt x="80" y="67"/>
                </a:lnTo>
                <a:lnTo>
                  <a:pt x="86" y="64"/>
                </a:lnTo>
                <a:lnTo>
                  <a:pt x="86" y="58"/>
                </a:lnTo>
                <a:lnTo>
                  <a:pt x="86" y="55"/>
                </a:lnTo>
                <a:lnTo>
                  <a:pt x="86" y="43"/>
                </a:lnTo>
                <a:lnTo>
                  <a:pt x="92" y="43"/>
                </a:lnTo>
                <a:lnTo>
                  <a:pt x="95" y="43"/>
                </a:lnTo>
                <a:lnTo>
                  <a:pt x="101" y="34"/>
                </a:lnTo>
                <a:lnTo>
                  <a:pt x="95" y="34"/>
                </a:lnTo>
                <a:lnTo>
                  <a:pt x="95" y="28"/>
                </a:lnTo>
                <a:lnTo>
                  <a:pt x="101" y="24"/>
                </a:lnTo>
                <a:lnTo>
                  <a:pt x="101" y="18"/>
                </a:lnTo>
                <a:lnTo>
                  <a:pt x="101" y="9"/>
                </a:lnTo>
                <a:lnTo>
                  <a:pt x="92" y="0"/>
                </a:lnTo>
                <a:lnTo>
                  <a:pt x="80" y="0"/>
                </a:lnTo>
                <a:lnTo>
                  <a:pt x="86" y="3"/>
                </a:lnTo>
                <a:lnTo>
                  <a:pt x="92" y="15"/>
                </a:lnTo>
                <a:lnTo>
                  <a:pt x="86" y="15"/>
                </a:lnTo>
                <a:lnTo>
                  <a:pt x="86" y="18"/>
                </a:lnTo>
                <a:lnTo>
                  <a:pt x="86" y="24"/>
                </a:lnTo>
                <a:lnTo>
                  <a:pt x="86" y="28"/>
                </a:lnTo>
                <a:lnTo>
                  <a:pt x="80" y="34"/>
                </a:lnTo>
                <a:lnTo>
                  <a:pt x="77" y="28"/>
                </a:lnTo>
                <a:lnTo>
                  <a:pt x="77" y="18"/>
                </a:lnTo>
                <a:lnTo>
                  <a:pt x="71" y="24"/>
                </a:lnTo>
                <a:lnTo>
                  <a:pt x="71" y="15"/>
                </a:lnTo>
                <a:lnTo>
                  <a:pt x="71" y="3"/>
                </a:lnTo>
                <a:lnTo>
                  <a:pt x="71" y="9"/>
                </a:lnTo>
                <a:lnTo>
                  <a:pt x="64" y="9"/>
                </a:lnTo>
                <a:lnTo>
                  <a:pt x="61" y="3"/>
                </a:lnTo>
                <a:lnTo>
                  <a:pt x="61" y="18"/>
                </a:lnTo>
                <a:lnTo>
                  <a:pt x="49" y="15"/>
                </a:lnTo>
                <a:lnTo>
                  <a:pt x="55" y="18"/>
                </a:lnTo>
                <a:lnTo>
                  <a:pt x="61" y="24"/>
                </a:lnTo>
                <a:lnTo>
                  <a:pt x="49" y="28"/>
                </a:lnTo>
                <a:lnTo>
                  <a:pt x="46" y="28"/>
                </a:lnTo>
                <a:lnTo>
                  <a:pt x="46" y="24"/>
                </a:lnTo>
                <a:lnTo>
                  <a:pt x="46" y="18"/>
                </a:lnTo>
                <a:lnTo>
                  <a:pt x="40" y="15"/>
                </a:lnTo>
                <a:lnTo>
                  <a:pt x="40" y="18"/>
                </a:lnTo>
                <a:lnTo>
                  <a:pt x="40" y="24"/>
                </a:lnTo>
                <a:lnTo>
                  <a:pt x="34" y="24"/>
                </a:lnTo>
                <a:lnTo>
                  <a:pt x="34" y="18"/>
                </a:lnTo>
                <a:lnTo>
                  <a:pt x="31" y="24"/>
                </a:lnTo>
                <a:lnTo>
                  <a:pt x="31" y="28"/>
                </a:lnTo>
                <a:lnTo>
                  <a:pt x="34" y="28"/>
                </a:lnTo>
                <a:lnTo>
                  <a:pt x="40" y="28"/>
                </a:lnTo>
                <a:lnTo>
                  <a:pt x="46" y="34"/>
                </a:lnTo>
                <a:lnTo>
                  <a:pt x="55" y="34"/>
                </a:lnTo>
                <a:lnTo>
                  <a:pt x="61" y="40"/>
                </a:lnTo>
                <a:lnTo>
                  <a:pt x="64" y="43"/>
                </a:lnTo>
                <a:lnTo>
                  <a:pt x="64" y="49"/>
                </a:lnTo>
                <a:lnTo>
                  <a:pt x="71" y="49"/>
                </a:lnTo>
                <a:lnTo>
                  <a:pt x="77" y="49"/>
                </a:lnTo>
                <a:lnTo>
                  <a:pt x="77" y="58"/>
                </a:lnTo>
                <a:lnTo>
                  <a:pt x="71" y="58"/>
                </a:lnTo>
                <a:lnTo>
                  <a:pt x="61" y="55"/>
                </a:lnTo>
                <a:lnTo>
                  <a:pt x="49" y="55"/>
                </a:lnTo>
                <a:lnTo>
                  <a:pt x="55" y="58"/>
                </a:lnTo>
                <a:lnTo>
                  <a:pt x="61" y="64"/>
                </a:lnTo>
                <a:lnTo>
                  <a:pt x="64" y="67"/>
                </a:lnTo>
                <a:lnTo>
                  <a:pt x="61" y="73"/>
                </a:lnTo>
                <a:lnTo>
                  <a:pt x="55" y="73"/>
                </a:lnTo>
                <a:lnTo>
                  <a:pt x="49" y="67"/>
                </a:lnTo>
                <a:lnTo>
                  <a:pt x="46" y="64"/>
                </a:lnTo>
                <a:lnTo>
                  <a:pt x="40" y="64"/>
                </a:lnTo>
                <a:lnTo>
                  <a:pt x="31" y="58"/>
                </a:lnTo>
                <a:lnTo>
                  <a:pt x="22" y="55"/>
                </a:lnTo>
                <a:lnTo>
                  <a:pt x="9" y="58"/>
                </a:lnTo>
                <a:lnTo>
                  <a:pt x="9" y="64"/>
                </a:lnTo>
                <a:lnTo>
                  <a:pt x="22" y="64"/>
                </a:lnTo>
                <a:lnTo>
                  <a:pt x="31" y="64"/>
                </a:lnTo>
                <a:lnTo>
                  <a:pt x="34" y="67"/>
                </a:lnTo>
                <a:lnTo>
                  <a:pt x="34" y="73"/>
                </a:lnTo>
                <a:lnTo>
                  <a:pt x="40" y="73"/>
                </a:lnTo>
                <a:lnTo>
                  <a:pt x="40" y="80"/>
                </a:lnTo>
                <a:lnTo>
                  <a:pt x="40" y="83"/>
                </a:lnTo>
                <a:lnTo>
                  <a:pt x="34" y="89"/>
                </a:lnTo>
                <a:lnTo>
                  <a:pt x="34" y="98"/>
                </a:lnTo>
                <a:lnTo>
                  <a:pt x="40" y="95"/>
                </a:lnTo>
                <a:lnTo>
                  <a:pt x="40" y="98"/>
                </a:lnTo>
                <a:lnTo>
                  <a:pt x="34" y="104"/>
                </a:lnTo>
                <a:lnTo>
                  <a:pt x="31" y="110"/>
                </a:lnTo>
                <a:lnTo>
                  <a:pt x="25" y="110"/>
                </a:lnTo>
                <a:lnTo>
                  <a:pt x="22" y="110"/>
                </a:lnTo>
                <a:lnTo>
                  <a:pt x="16" y="110"/>
                </a:lnTo>
                <a:lnTo>
                  <a:pt x="9" y="113"/>
                </a:lnTo>
                <a:lnTo>
                  <a:pt x="3" y="110"/>
                </a:lnTo>
                <a:lnTo>
                  <a:pt x="0" y="119"/>
                </a:lnTo>
                <a:close/>
              </a:path>
            </a:pathLst>
          </a:custGeom>
          <a:solidFill>
            <a:schemeClr val="bg2">
              <a:lumMod val="60000"/>
              <a:lumOff val="40000"/>
            </a:schemeClr>
          </a:solidFill>
          <a:ln w="0" cap="flat">
            <a:noFill/>
            <a:prstDash val="solid"/>
            <a:miter lim="800000"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7" name="Freeform 40"/>
          <p:cNvSpPr>
            <a:spLocks/>
          </p:cNvSpPr>
          <p:nvPr/>
        </p:nvSpPr>
        <p:spPr bwMode="auto">
          <a:xfrm>
            <a:off x="1117006" y="3244277"/>
            <a:ext cx="679559" cy="952748"/>
          </a:xfrm>
          <a:custGeom>
            <a:avLst/>
            <a:gdLst>
              <a:gd name="T0" fmla="*/ 58 w 199"/>
              <a:gd name="T1" fmla="*/ 279 h 279"/>
              <a:gd name="T2" fmla="*/ 46 w 199"/>
              <a:gd name="T3" fmla="*/ 272 h 279"/>
              <a:gd name="T4" fmla="*/ 28 w 199"/>
              <a:gd name="T5" fmla="*/ 263 h 279"/>
              <a:gd name="T6" fmla="*/ 18 w 199"/>
              <a:gd name="T7" fmla="*/ 251 h 279"/>
              <a:gd name="T8" fmla="*/ 0 w 199"/>
              <a:gd name="T9" fmla="*/ 257 h 279"/>
              <a:gd name="T10" fmla="*/ 12 w 199"/>
              <a:gd name="T11" fmla="*/ 236 h 279"/>
              <a:gd name="T12" fmla="*/ 21 w 199"/>
              <a:gd name="T13" fmla="*/ 227 h 279"/>
              <a:gd name="T14" fmla="*/ 21 w 199"/>
              <a:gd name="T15" fmla="*/ 205 h 279"/>
              <a:gd name="T16" fmla="*/ 31 w 199"/>
              <a:gd name="T17" fmla="*/ 193 h 279"/>
              <a:gd name="T18" fmla="*/ 37 w 199"/>
              <a:gd name="T19" fmla="*/ 172 h 279"/>
              <a:gd name="T20" fmla="*/ 18 w 199"/>
              <a:gd name="T21" fmla="*/ 165 h 279"/>
              <a:gd name="T22" fmla="*/ 21 w 199"/>
              <a:gd name="T23" fmla="*/ 153 h 279"/>
              <a:gd name="T24" fmla="*/ 28 w 199"/>
              <a:gd name="T25" fmla="*/ 138 h 279"/>
              <a:gd name="T26" fmla="*/ 43 w 199"/>
              <a:gd name="T27" fmla="*/ 126 h 279"/>
              <a:gd name="T28" fmla="*/ 58 w 199"/>
              <a:gd name="T29" fmla="*/ 110 h 279"/>
              <a:gd name="T30" fmla="*/ 67 w 199"/>
              <a:gd name="T31" fmla="*/ 98 h 279"/>
              <a:gd name="T32" fmla="*/ 76 w 199"/>
              <a:gd name="T33" fmla="*/ 71 h 279"/>
              <a:gd name="T34" fmla="*/ 89 w 199"/>
              <a:gd name="T35" fmla="*/ 52 h 279"/>
              <a:gd name="T36" fmla="*/ 98 w 199"/>
              <a:gd name="T37" fmla="*/ 31 h 279"/>
              <a:gd name="T38" fmla="*/ 101 w 199"/>
              <a:gd name="T39" fmla="*/ 16 h 279"/>
              <a:gd name="T40" fmla="*/ 113 w 199"/>
              <a:gd name="T41" fmla="*/ 7 h 279"/>
              <a:gd name="T42" fmla="*/ 128 w 199"/>
              <a:gd name="T43" fmla="*/ 7 h 279"/>
              <a:gd name="T44" fmla="*/ 131 w 199"/>
              <a:gd name="T45" fmla="*/ 16 h 279"/>
              <a:gd name="T46" fmla="*/ 144 w 199"/>
              <a:gd name="T47" fmla="*/ 22 h 279"/>
              <a:gd name="T48" fmla="*/ 159 w 199"/>
              <a:gd name="T49" fmla="*/ 28 h 279"/>
              <a:gd name="T50" fmla="*/ 168 w 199"/>
              <a:gd name="T51" fmla="*/ 31 h 279"/>
              <a:gd name="T52" fmla="*/ 177 w 199"/>
              <a:gd name="T53" fmla="*/ 37 h 279"/>
              <a:gd name="T54" fmla="*/ 192 w 199"/>
              <a:gd name="T55" fmla="*/ 43 h 279"/>
              <a:gd name="T56" fmla="*/ 186 w 199"/>
              <a:gd name="T57" fmla="*/ 55 h 279"/>
              <a:gd name="T58" fmla="*/ 199 w 199"/>
              <a:gd name="T59" fmla="*/ 68 h 279"/>
              <a:gd name="T60" fmla="*/ 186 w 199"/>
              <a:gd name="T61" fmla="*/ 71 h 279"/>
              <a:gd name="T62" fmla="*/ 177 w 199"/>
              <a:gd name="T63" fmla="*/ 77 h 279"/>
              <a:gd name="T64" fmla="*/ 168 w 199"/>
              <a:gd name="T65" fmla="*/ 83 h 279"/>
              <a:gd name="T66" fmla="*/ 159 w 199"/>
              <a:gd name="T67" fmla="*/ 98 h 279"/>
              <a:gd name="T68" fmla="*/ 153 w 199"/>
              <a:gd name="T69" fmla="*/ 110 h 279"/>
              <a:gd name="T70" fmla="*/ 153 w 199"/>
              <a:gd name="T71" fmla="*/ 126 h 279"/>
              <a:gd name="T72" fmla="*/ 144 w 199"/>
              <a:gd name="T73" fmla="*/ 132 h 279"/>
              <a:gd name="T74" fmla="*/ 128 w 199"/>
              <a:gd name="T75" fmla="*/ 153 h 279"/>
              <a:gd name="T76" fmla="*/ 113 w 199"/>
              <a:gd name="T77" fmla="*/ 153 h 279"/>
              <a:gd name="T78" fmla="*/ 113 w 199"/>
              <a:gd name="T79" fmla="*/ 172 h 279"/>
              <a:gd name="T80" fmla="*/ 116 w 199"/>
              <a:gd name="T81" fmla="*/ 187 h 279"/>
              <a:gd name="T82" fmla="*/ 107 w 199"/>
              <a:gd name="T83" fmla="*/ 202 h 279"/>
              <a:gd name="T84" fmla="*/ 98 w 199"/>
              <a:gd name="T85" fmla="*/ 211 h 279"/>
              <a:gd name="T86" fmla="*/ 101 w 199"/>
              <a:gd name="T87" fmla="*/ 221 h 279"/>
              <a:gd name="T88" fmla="*/ 98 w 199"/>
              <a:gd name="T89" fmla="*/ 233 h 279"/>
              <a:gd name="T90" fmla="*/ 82 w 199"/>
              <a:gd name="T91" fmla="*/ 236 h 279"/>
              <a:gd name="T92" fmla="*/ 76 w 199"/>
              <a:gd name="T93" fmla="*/ 248 h 279"/>
              <a:gd name="T94" fmla="*/ 73 w 199"/>
              <a:gd name="T95" fmla="*/ 272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99" h="279">
                <a:moveTo>
                  <a:pt x="76" y="272"/>
                </a:moveTo>
                <a:lnTo>
                  <a:pt x="61" y="279"/>
                </a:lnTo>
                <a:lnTo>
                  <a:pt x="58" y="279"/>
                </a:lnTo>
                <a:lnTo>
                  <a:pt x="58" y="272"/>
                </a:lnTo>
                <a:lnTo>
                  <a:pt x="52" y="279"/>
                </a:lnTo>
                <a:lnTo>
                  <a:pt x="46" y="272"/>
                </a:lnTo>
                <a:lnTo>
                  <a:pt x="37" y="266"/>
                </a:lnTo>
                <a:lnTo>
                  <a:pt x="31" y="263"/>
                </a:lnTo>
                <a:lnTo>
                  <a:pt x="28" y="263"/>
                </a:lnTo>
                <a:lnTo>
                  <a:pt x="21" y="263"/>
                </a:lnTo>
                <a:lnTo>
                  <a:pt x="21" y="257"/>
                </a:lnTo>
                <a:lnTo>
                  <a:pt x="18" y="251"/>
                </a:lnTo>
                <a:lnTo>
                  <a:pt x="12" y="257"/>
                </a:lnTo>
                <a:lnTo>
                  <a:pt x="6" y="257"/>
                </a:lnTo>
                <a:lnTo>
                  <a:pt x="0" y="257"/>
                </a:lnTo>
                <a:lnTo>
                  <a:pt x="0" y="251"/>
                </a:lnTo>
                <a:lnTo>
                  <a:pt x="6" y="248"/>
                </a:lnTo>
                <a:lnTo>
                  <a:pt x="12" y="236"/>
                </a:lnTo>
                <a:lnTo>
                  <a:pt x="12" y="233"/>
                </a:lnTo>
                <a:lnTo>
                  <a:pt x="18" y="227"/>
                </a:lnTo>
                <a:lnTo>
                  <a:pt x="21" y="227"/>
                </a:lnTo>
                <a:lnTo>
                  <a:pt x="21" y="221"/>
                </a:lnTo>
                <a:lnTo>
                  <a:pt x="28" y="211"/>
                </a:lnTo>
                <a:lnTo>
                  <a:pt x="21" y="205"/>
                </a:lnTo>
                <a:lnTo>
                  <a:pt x="28" y="202"/>
                </a:lnTo>
                <a:lnTo>
                  <a:pt x="28" y="196"/>
                </a:lnTo>
                <a:lnTo>
                  <a:pt x="31" y="193"/>
                </a:lnTo>
                <a:lnTo>
                  <a:pt x="37" y="187"/>
                </a:lnTo>
                <a:lnTo>
                  <a:pt x="37" y="181"/>
                </a:lnTo>
                <a:lnTo>
                  <a:pt x="37" y="172"/>
                </a:lnTo>
                <a:lnTo>
                  <a:pt x="31" y="172"/>
                </a:lnTo>
                <a:lnTo>
                  <a:pt x="28" y="165"/>
                </a:lnTo>
                <a:lnTo>
                  <a:pt x="18" y="165"/>
                </a:lnTo>
                <a:lnTo>
                  <a:pt x="18" y="162"/>
                </a:lnTo>
                <a:lnTo>
                  <a:pt x="18" y="156"/>
                </a:lnTo>
                <a:lnTo>
                  <a:pt x="21" y="153"/>
                </a:lnTo>
                <a:lnTo>
                  <a:pt x="28" y="147"/>
                </a:lnTo>
                <a:lnTo>
                  <a:pt x="28" y="141"/>
                </a:lnTo>
                <a:lnTo>
                  <a:pt x="28" y="138"/>
                </a:lnTo>
                <a:lnTo>
                  <a:pt x="28" y="132"/>
                </a:lnTo>
                <a:lnTo>
                  <a:pt x="31" y="126"/>
                </a:lnTo>
                <a:lnTo>
                  <a:pt x="43" y="126"/>
                </a:lnTo>
                <a:lnTo>
                  <a:pt x="46" y="126"/>
                </a:lnTo>
                <a:lnTo>
                  <a:pt x="52" y="117"/>
                </a:lnTo>
                <a:lnTo>
                  <a:pt x="58" y="110"/>
                </a:lnTo>
                <a:lnTo>
                  <a:pt x="58" y="107"/>
                </a:lnTo>
                <a:lnTo>
                  <a:pt x="61" y="101"/>
                </a:lnTo>
                <a:lnTo>
                  <a:pt x="67" y="98"/>
                </a:lnTo>
                <a:lnTo>
                  <a:pt x="73" y="86"/>
                </a:lnTo>
                <a:lnTo>
                  <a:pt x="76" y="83"/>
                </a:lnTo>
                <a:lnTo>
                  <a:pt x="76" y="71"/>
                </a:lnTo>
                <a:lnTo>
                  <a:pt x="82" y="68"/>
                </a:lnTo>
                <a:lnTo>
                  <a:pt x="89" y="62"/>
                </a:lnTo>
                <a:lnTo>
                  <a:pt x="89" y="52"/>
                </a:lnTo>
                <a:lnTo>
                  <a:pt x="92" y="46"/>
                </a:lnTo>
                <a:lnTo>
                  <a:pt x="98" y="43"/>
                </a:lnTo>
                <a:lnTo>
                  <a:pt x="98" y="31"/>
                </a:lnTo>
                <a:lnTo>
                  <a:pt x="98" y="28"/>
                </a:lnTo>
                <a:lnTo>
                  <a:pt x="101" y="22"/>
                </a:lnTo>
                <a:lnTo>
                  <a:pt x="101" y="16"/>
                </a:lnTo>
                <a:lnTo>
                  <a:pt x="101" y="13"/>
                </a:lnTo>
                <a:lnTo>
                  <a:pt x="101" y="7"/>
                </a:lnTo>
                <a:lnTo>
                  <a:pt x="113" y="7"/>
                </a:lnTo>
                <a:lnTo>
                  <a:pt x="116" y="7"/>
                </a:lnTo>
                <a:lnTo>
                  <a:pt x="116" y="0"/>
                </a:lnTo>
                <a:lnTo>
                  <a:pt x="128" y="7"/>
                </a:lnTo>
                <a:lnTo>
                  <a:pt x="131" y="7"/>
                </a:lnTo>
                <a:lnTo>
                  <a:pt x="131" y="13"/>
                </a:lnTo>
                <a:lnTo>
                  <a:pt x="131" y="16"/>
                </a:lnTo>
                <a:lnTo>
                  <a:pt x="131" y="22"/>
                </a:lnTo>
                <a:lnTo>
                  <a:pt x="137" y="22"/>
                </a:lnTo>
                <a:lnTo>
                  <a:pt x="144" y="22"/>
                </a:lnTo>
                <a:lnTo>
                  <a:pt x="147" y="22"/>
                </a:lnTo>
                <a:lnTo>
                  <a:pt x="153" y="28"/>
                </a:lnTo>
                <a:lnTo>
                  <a:pt x="159" y="28"/>
                </a:lnTo>
                <a:lnTo>
                  <a:pt x="162" y="31"/>
                </a:lnTo>
                <a:lnTo>
                  <a:pt x="168" y="37"/>
                </a:lnTo>
                <a:lnTo>
                  <a:pt x="168" y="31"/>
                </a:lnTo>
                <a:lnTo>
                  <a:pt x="171" y="31"/>
                </a:lnTo>
                <a:lnTo>
                  <a:pt x="177" y="31"/>
                </a:lnTo>
                <a:lnTo>
                  <a:pt x="177" y="37"/>
                </a:lnTo>
                <a:lnTo>
                  <a:pt x="183" y="37"/>
                </a:lnTo>
                <a:lnTo>
                  <a:pt x="186" y="37"/>
                </a:lnTo>
                <a:lnTo>
                  <a:pt x="192" y="43"/>
                </a:lnTo>
                <a:lnTo>
                  <a:pt x="186" y="46"/>
                </a:lnTo>
                <a:lnTo>
                  <a:pt x="186" y="52"/>
                </a:lnTo>
                <a:lnTo>
                  <a:pt x="186" y="55"/>
                </a:lnTo>
                <a:lnTo>
                  <a:pt x="192" y="55"/>
                </a:lnTo>
                <a:lnTo>
                  <a:pt x="199" y="62"/>
                </a:lnTo>
                <a:lnTo>
                  <a:pt x="199" y="68"/>
                </a:lnTo>
                <a:lnTo>
                  <a:pt x="192" y="68"/>
                </a:lnTo>
                <a:lnTo>
                  <a:pt x="192" y="71"/>
                </a:lnTo>
                <a:lnTo>
                  <a:pt x="186" y="71"/>
                </a:lnTo>
                <a:lnTo>
                  <a:pt x="183" y="71"/>
                </a:lnTo>
                <a:lnTo>
                  <a:pt x="183" y="77"/>
                </a:lnTo>
                <a:lnTo>
                  <a:pt x="177" y="77"/>
                </a:lnTo>
                <a:lnTo>
                  <a:pt x="171" y="77"/>
                </a:lnTo>
                <a:lnTo>
                  <a:pt x="171" y="83"/>
                </a:lnTo>
                <a:lnTo>
                  <a:pt x="168" y="83"/>
                </a:lnTo>
                <a:lnTo>
                  <a:pt x="162" y="86"/>
                </a:lnTo>
                <a:lnTo>
                  <a:pt x="162" y="92"/>
                </a:lnTo>
                <a:lnTo>
                  <a:pt x="159" y="98"/>
                </a:lnTo>
                <a:lnTo>
                  <a:pt x="159" y="101"/>
                </a:lnTo>
                <a:lnTo>
                  <a:pt x="153" y="107"/>
                </a:lnTo>
                <a:lnTo>
                  <a:pt x="153" y="110"/>
                </a:lnTo>
                <a:lnTo>
                  <a:pt x="153" y="117"/>
                </a:lnTo>
                <a:lnTo>
                  <a:pt x="153" y="123"/>
                </a:lnTo>
                <a:lnTo>
                  <a:pt x="153" y="126"/>
                </a:lnTo>
                <a:lnTo>
                  <a:pt x="147" y="126"/>
                </a:lnTo>
                <a:lnTo>
                  <a:pt x="144" y="126"/>
                </a:lnTo>
                <a:lnTo>
                  <a:pt x="144" y="132"/>
                </a:lnTo>
                <a:lnTo>
                  <a:pt x="131" y="141"/>
                </a:lnTo>
                <a:lnTo>
                  <a:pt x="131" y="147"/>
                </a:lnTo>
                <a:lnTo>
                  <a:pt x="128" y="153"/>
                </a:lnTo>
                <a:lnTo>
                  <a:pt x="128" y="156"/>
                </a:lnTo>
                <a:lnTo>
                  <a:pt x="122" y="156"/>
                </a:lnTo>
                <a:lnTo>
                  <a:pt x="113" y="153"/>
                </a:lnTo>
                <a:lnTo>
                  <a:pt x="113" y="162"/>
                </a:lnTo>
                <a:lnTo>
                  <a:pt x="113" y="165"/>
                </a:lnTo>
                <a:lnTo>
                  <a:pt x="113" y="172"/>
                </a:lnTo>
                <a:lnTo>
                  <a:pt x="116" y="178"/>
                </a:lnTo>
                <a:lnTo>
                  <a:pt x="116" y="181"/>
                </a:lnTo>
                <a:lnTo>
                  <a:pt x="116" y="187"/>
                </a:lnTo>
                <a:lnTo>
                  <a:pt x="113" y="193"/>
                </a:lnTo>
                <a:lnTo>
                  <a:pt x="107" y="196"/>
                </a:lnTo>
                <a:lnTo>
                  <a:pt x="107" y="202"/>
                </a:lnTo>
                <a:lnTo>
                  <a:pt x="101" y="202"/>
                </a:lnTo>
                <a:lnTo>
                  <a:pt x="98" y="205"/>
                </a:lnTo>
                <a:lnTo>
                  <a:pt x="98" y="211"/>
                </a:lnTo>
                <a:lnTo>
                  <a:pt x="92" y="217"/>
                </a:lnTo>
                <a:lnTo>
                  <a:pt x="98" y="221"/>
                </a:lnTo>
                <a:lnTo>
                  <a:pt x="101" y="221"/>
                </a:lnTo>
                <a:lnTo>
                  <a:pt x="101" y="227"/>
                </a:lnTo>
                <a:lnTo>
                  <a:pt x="101" y="233"/>
                </a:lnTo>
                <a:lnTo>
                  <a:pt x="98" y="233"/>
                </a:lnTo>
                <a:lnTo>
                  <a:pt x="92" y="236"/>
                </a:lnTo>
                <a:lnTo>
                  <a:pt x="89" y="236"/>
                </a:lnTo>
                <a:lnTo>
                  <a:pt x="82" y="236"/>
                </a:lnTo>
                <a:lnTo>
                  <a:pt x="82" y="242"/>
                </a:lnTo>
                <a:lnTo>
                  <a:pt x="76" y="242"/>
                </a:lnTo>
                <a:lnTo>
                  <a:pt x="76" y="248"/>
                </a:lnTo>
                <a:lnTo>
                  <a:pt x="73" y="251"/>
                </a:lnTo>
                <a:lnTo>
                  <a:pt x="73" y="263"/>
                </a:lnTo>
                <a:lnTo>
                  <a:pt x="73" y="272"/>
                </a:lnTo>
                <a:lnTo>
                  <a:pt x="76" y="272"/>
                </a:lnTo>
                <a:close/>
              </a:path>
            </a:pathLst>
          </a:custGeom>
          <a:solidFill>
            <a:schemeClr val="accent3"/>
          </a:solidFill>
          <a:ln w="0" cap="flat">
            <a:noFill/>
            <a:prstDash val="solid"/>
            <a:miter lim="800000"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  <p:sp>
        <p:nvSpPr>
          <p:cNvPr id="268" name="Freeform 132"/>
          <p:cNvSpPr>
            <a:spLocks/>
          </p:cNvSpPr>
          <p:nvPr/>
        </p:nvSpPr>
        <p:spPr bwMode="auto">
          <a:xfrm>
            <a:off x="914400" y="4777448"/>
            <a:ext cx="926088" cy="976057"/>
          </a:xfrm>
          <a:custGeom>
            <a:avLst/>
            <a:gdLst>
              <a:gd name="T0" fmla="*/ 156 w 278"/>
              <a:gd name="T1" fmla="*/ 27 h 293"/>
              <a:gd name="T2" fmla="*/ 180 w 278"/>
              <a:gd name="T3" fmla="*/ 18 h 293"/>
              <a:gd name="T4" fmla="*/ 202 w 278"/>
              <a:gd name="T5" fmla="*/ 24 h 293"/>
              <a:gd name="T6" fmla="*/ 232 w 278"/>
              <a:gd name="T7" fmla="*/ 24 h 293"/>
              <a:gd name="T8" fmla="*/ 254 w 278"/>
              <a:gd name="T9" fmla="*/ 9 h 293"/>
              <a:gd name="T10" fmla="*/ 278 w 278"/>
              <a:gd name="T11" fmla="*/ 9 h 293"/>
              <a:gd name="T12" fmla="*/ 269 w 278"/>
              <a:gd name="T13" fmla="*/ 30 h 293"/>
              <a:gd name="T14" fmla="*/ 257 w 278"/>
              <a:gd name="T15" fmla="*/ 58 h 293"/>
              <a:gd name="T16" fmla="*/ 211 w 278"/>
              <a:gd name="T17" fmla="*/ 48 h 293"/>
              <a:gd name="T18" fmla="*/ 193 w 278"/>
              <a:gd name="T19" fmla="*/ 55 h 293"/>
              <a:gd name="T20" fmla="*/ 177 w 278"/>
              <a:gd name="T21" fmla="*/ 64 h 293"/>
              <a:gd name="T22" fmla="*/ 165 w 278"/>
              <a:gd name="T23" fmla="*/ 79 h 293"/>
              <a:gd name="T24" fmla="*/ 177 w 278"/>
              <a:gd name="T25" fmla="*/ 97 h 293"/>
              <a:gd name="T26" fmla="*/ 162 w 278"/>
              <a:gd name="T27" fmla="*/ 94 h 293"/>
              <a:gd name="T28" fmla="*/ 153 w 278"/>
              <a:gd name="T29" fmla="*/ 97 h 293"/>
              <a:gd name="T30" fmla="*/ 147 w 278"/>
              <a:gd name="T31" fmla="*/ 103 h 293"/>
              <a:gd name="T32" fmla="*/ 132 w 278"/>
              <a:gd name="T33" fmla="*/ 94 h 293"/>
              <a:gd name="T34" fmla="*/ 107 w 278"/>
              <a:gd name="T35" fmla="*/ 73 h 293"/>
              <a:gd name="T36" fmla="*/ 107 w 278"/>
              <a:gd name="T37" fmla="*/ 103 h 293"/>
              <a:gd name="T38" fmla="*/ 147 w 278"/>
              <a:gd name="T39" fmla="*/ 137 h 293"/>
              <a:gd name="T40" fmla="*/ 132 w 278"/>
              <a:gd name="T41" fmla="*/ 134 h 293"/>
              <a:gd name="T42" fmla="*/ 122 w 278"/>
              <a:gd name="T43" fmla="*/ 149 h 293"/>
              <a:gd name="T44" fmla="*/ 125 w 278"/>
              <a:gd name="T45" fmla="*/ 168 h 293"/>
              <a:gd name="T46" fmla="*/ 165 w 278"/>
              <a:gd name="T47" fmla="*/ 192 h 293"/>
              <a:gd name="T48" fmla="*/ 171 w 278"/>
              <a:gd name="T49" fmla="*/ 223 h 293"/>
              <a:gd name="T50" fmla="*/ 138 w 278"/>
              <a:gd name="T51" fmla="*/ 223 h 293"/>
              <a:gd name="T52" fmla="*/ 156 w 278"/>
              <a:gd name="T53" fmla="*/ 238 h 293"/>
              <a:gd name="T54" fmla="*/ 125 w 278"/>
              <a:gd name="T55" fmla="*/ 238 h 293"/>
              <a:gd name="T56" fmla="*/ 125 w 278"/>
              <a:gd name="T57" fmla="*/ 259 h 293"/>
              <a:gd name="T58" fmla="*/ 147 w 278"/>
              <a:gd name="T59" fmla="*/ 284 h 293"/>
              <a:gd name="T60" fmla="*/ 116 w 278"/>
              <a:gd name="T61" fmla="*/ 278 h 293"/>
              <a:gd name="T62" fmla="*/ 110 w 278"/>
              <a:gd name="T63" fmla="*/ 293 h 293"/>
              <a:gd name="T64" fmla="*/ 92 w 278"/>
              <a:gd name="T65" fmla="*/ 275 h 293"/>
              <a:gd name="T66" fmla="*/ 83 w 278"/>
              <a:gd name="T67" fmla="*/ 269 h 293"/>
              <a:gd name="T68" fmla="*/ 67 w 278"/>
              <a:gd name="T69" fmla="*/ 269 h 293"/>
              <a:gd name="T70" fmla="*/ 67 w 278"/>
              <a:gd name="T71" fmla="*/ 238 h 293"/>
              <a:gd name="T72" fmla="*/ 46 w 278"/>
              <a:gd name="T73" fmla="*/ 214 h 293"/>
              <a:gd name="T74" fmla="*/ 67 w 278"/>
              <a:gd name="T75" fmla="*/ 204 h 293"/>
              <a:gd name="T76" fmla="*/ 92 w 278"/>
              <a:gd name="T77" fmla="*/ 198 h 293"/>
              <a:gd name="T78" fmla="*/ 110 w 278"/>
              <a:gd name="T79" fmla="*/ 207 h 293"/>
              <a:gd name="T80" fmla="*/ 122 w 278"/>
              <a:gd name="T81" fmla="*/ 198 h 293"/>
              <a:gd name="T82" fmla="*/ 95 w 278"/>
              <a:gd name="T83" fmla="*/ 189 h 293"/>
              <a:gd name="T84" fmla="*/ 61 w 278"/>
              <a:gd name="T85" fmla="*/ 189 h 293"/>
              <a:gd name="T86" fmla="*/ 37 w 278"/>
              <a:gd name="T87" fmla="*/ 183 h 293"/>
              <a:gd name="T88" fmla="*/ 31 w 278"/>
              <a:gd name="T89" fmla="*/ 162 h 293"/>
              <a:gd name="T90" fmla="*/ 40 w 278"/>
              <a:gd name="T91" fmla="*/ 152 h 293"/>
              <a:gd name="T92" fmla="*/ 22 w 278"/>
              <a:gd name="T93" fmla="*/ 143 h 293"/>
              <a:gd name="T94" fmla="*/ 6 w 278"/>
              <a:gd name="T95" fmla="*/ 122 h 293"/>
              <a:gd name="T96" fmla="*/ 28 w 278"/>
              <a:gd name="T97" fmla="*/ 103 h 293"/>
              <a:gd name="T98" fmla="*/ 40 w 278"/>
              <a:gd name="T99" fmla="*/ 79 h 293"/>
              <a:gd name="T100" fmla="*/ 37 w 278"/>
              <a:gd name="T101" fmla="*/ 55 h 293"/>
              <a:gd name="T102" fmla="*/ 61 w 278"/>
              <a:gd name="T103" fmla="*/ 55 h 293"/>
              <a:gd name="T104" fmla="*/ 95 w 278"/>
              <a:gd name="T105" fmla="*/ 42 h 293"/>
              <a:gd name="T106" fmla="*/ 125 w 278"/>
              <a:gd name="T107" fmla="*/ 27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8" h="293">
                <a:moveTo>
                  <a:pt x="116" y="27"/>
                </a:moveTo>
                <a:lnTo>
                  <a:pt x="125" y="27"/>
                </a:lnTo>
                <a:lnTo>
                  <a:pt x="138" y="27"/>
                </a:lnTo>
                <a:lnTo>
                  <a:pt x="147" y="27"/>
                </a:lnTo>
                <a:lnTo>
                  <a:pt x="156" y="27"/>
                </a:lnTo>
                <a:lnTo>
                  <a:pt x="162" y="33"/>
                </a:lnTo>
                <a:lnTo>
                  <a:pt x="168" y="27"/>
                </a:lnTo>
                <a:lnTo>
                  <a:pt x="168" y="21"/>
                </a:lnTo>
                <a:lnTo>
                  <a:pt x="171" y="21"/>
                </a:lnTo>
                <a:lnTo>
                  <a:pt x="180" y="18"/>
                </a:lnTo>
                <a:lnTo>
                  <a:pt x="187" y="21"/>
                </a:lnTo>
                <a:lnTo>
                  <a:pt x="190" y="18"/>
                </a:lnTo>
                <a:lnTo>
                  <a:pt x="193" y="18"/>
                </a:lnTo>
                <a:lnTo>
                  <a:pt x="196" y="24"/>
                </a:lnTo>
                <a:lnTo>
                  <a:pt x="202" y="24"/>
                </a:lnTo>
                <a:lnTo>
                  <a:pt x="202" y="27"/>
                </a:lnTo>
                <a:lnTo>
                  <a:pt x="211" y="24"/>
                </a:lnTo>
                <a:lnTo>
                  <a:pt x="217" y="24"/>
                </a:lnTo>
                <a:lnTo>
                  <a:pt x="223" y="24"/>
                </a:lnTo>
                <a:lnTo>
                  <a:pt x="232" y="24"/>
                </a:lnTo>
                <a:lnTo>
                  <a:pt x="238" y="18"/>
                </a:lnTo>
                <a:lnTo>
                  <a:pt x="248" y="18"/>
                </a:lnTo>
                <a:lnTo>
                  <a:pt x="257" y="18"/>
                </a:lnTo>
                <a:lnTo>
                  <a:pt x="257" y="12"/>
                </a:lnTo>
                <a:lnTo>
                  <a:pt x="254" y="9"/>
                </a:lnTo>
                <a:lnTo>
                  <a:pt x="254" y="3"/>
                </a:lnTo>
                <a:lnTo>
                  <a:pt x="263" y="0"/>
                </a:lnTo>
                <a:lnTo>
                  <a:pt x="269" y="3"/>
                </a:lnTo>
                <a:lnTo>
                  <a:pt x="272" y="9"/>
                </a:lnTo>
                <a:lnTo>
                  <a:pt x="278" y="9"/>
                </a:lnTo>
                <a:lnTo>
                  <a:pt x="278" y="12"/>
                </a:lnTo>
                <a:lnTo>
                  <a:pt x="278" y="18"/>
                </a:lnTo>
                <a:lnTo>
                  <a:pt x="272" y="24"/>
                </a:lnTo>
                <a:lnTo>
                  <a:pt x="275" y="27"/>
                </a:lnTo>
                <a:lnTo>
                  <a:pt x="269" y="30"/>
                </a:lnTo>
                <a:lnTo>
                  <a:pt x="269" y="33"/>
                </a:lnTo>
                <a:lnTo>
                  <a:pt x="266" y="42"/>
                </a:lnTo>
                <a:lnTo>
                  <a:pt x="263" y="48"/>
                </a:lnTo>
                <a:lnTo>
                  <a:pt x="263" y="55"/>
                </a:lnTo>
                <a:lnTo>
                  <a:pt x="257" y="58"/>
                </a:lnTo>
                <a:lnTo>
                  <a:pt x="251" y="58"/>
                </a:lnTo>
                <a:lnTo>
                  <a:pt x="248" y="55"/>
                </a:lnTo>
                <a:lnTo>
                  <a:pt x="232" y="55"/>
                </a:lnTo>
                <a:lnTo>
                  <a:pt x="223" y="48"/>
                </a:lnTo>
                <a:lnTo>
                  <a:pt x="211" y="48"/>
                </a:lnTo>
                <a:lnTo>
                  <a:pt x="208" y="48"/>
                </a:lnTo>
                <a:lnTo>
                  <a:pt x="211" y="55"/>
                </a:lnTo>
                <a:lnTo>
                  <a:pt x="208" y="58"/>
                </a:lnTo>
                <a:lnTo>
                  <a:pt x="196" y="58"/>
                </a:lnTo>
                <a:lnTo>
                  <a:pt x="193" y="55"/>
                </a:lnTo>
                <a:lnTo>
                  <a:pt x="187" y="48"/>
                </a:lnTo>
                <a:lnTo>
                  <a:pt x="180" y="55"/>
                </a:lnTo>
                <a:lnTo>
                  <a:pt x="180" y="58"/>
                </a:lnTo>
                <a:lnTo>
                  <a:pt x="180" y="64"/>
                </a:lnTo>
                <a:lnTo>
                  <a:pt x="177" y="64"/>
                </a:lnTo>
                <a:lnTo>
                  <a:pt x="162" y="64"/>
                </a:lnTo>
                <a:lnTo>
                  <a:pt x="156" y="64"/>
                </a:lnTo>
                <a:lnTo>
                  <a:pt x="156" y="67"/>
                </a:lnTo>
                <a:lnTo>
                  <a:pt x="162" y="73"/>
                </a:lnTo>
                <a:lnTo>
                  <a:pt x="165" y="79"/>
                </a:lnTo>
                <a:lnTo>
                  <a:pt x="177" y="82"/>
                </a:lnTo>
                <a:lnTo>
                  <a:pt x="187" y="88"/>
                </a:lnTo>
                <a:lnTo>
                  <a:pt x="193" y="88"/>
                </a:lnTo>
                <a:lnTo>
                  <a:pt x="187" y="94"/>
                </a:lnTo>
                <a:lnTo>
                  <a:pt x="177" y="97"/>
                </a:lnTo>
                <a:lnTo>
                  <a:pt x="165" y="97"/>
                </a:lnTo>
                <a:lnTo>
                  <a:pt x="165" y="88"/>
                </a:lnTo>
                <a:lnTo>
                  <a:pt x="162" y="88"/>
                </a:lnTo>
                <a:lnTo>
                  <a:pt x="156" y="88"/>
                </a:lnTo>
                <a:lnTo>
                  <a:pt x="162" y="94"/>
                </a:lnTo>
                <a:lnTo>
                  <a:pt x="165" y="103"/>
                </a:lnTo>
                <a:lnTo>
                  <a:pt x="171" y="103"/>
                </a:lnTo>
                <a:lnTo>
                  <a:pt x="171" y="110"/>
                </a:lnTo>
                <a:lnTo>
                  <a:pt x="156" y="103"/>
                </a:lnTo>
                <a:lnTo>
                  <a:pt x="153" y="97"/>
                </a:lnTo>
                <a:lnTo>
                  <a:pt x="147" y="94"/>
                </a:lnTo>
                <a:lnTo>
                  <a:pt x="141" y="88"/>
                </a:lnTo>
                <a:lnTo>
                  <a:pt x="141" y="94"/>
                </a:lnTo>
                <a:lnTo>
                  <a:pt x="141" y="97"/>
                </a:lnTo>
                <a:lnTo>
                  <a:pt x="147" y="103"/>
                </a:lnTo>
                <a:lnTo>
                  <a:pt x="156" y="110"/>
                </a:lnTo>
                <a:lnTo>
                  <a:pt x="156" y="113"/>
                </a:lnTo>
                <a:lnTo>
                  <a:pt x="147" y="110"/>
                </a:lnTo>
                <a:lnTo>
                  <a:pt x="138" y="103"/>
                </a:lnTo>
                <a:lnTo>
                  <a:pt x="132" y="94"/>
                </a:lnTo>
                <a:lnTo>
                  <a:pt x="125" y="82"/>
                </a:lnTo>
                <a:lnTo>
                  <a:pt x="122" y="79"/>
                </a:lnTo>
                <a:lnTo>
                  <a:pt x="122" y="67"/>
                </a:lnTo>
                <a:lnTo>
                  <a:pt x="116" y="67"/>
                </a:lnTo>
                <a:lnTo>
                  <a:pt x="107" y="73"/>
                </a:lnTo>
                <a:lnTo>
                  <a:pt x="101" y="79"/>
                </a:lnTo>
                <a:lnTo>
                  <a:pt x="107" y="82"/>
                </a:lnTo>
                <a:lnTo>
                  <a:pt x="107" y="88"/>
                </a:lnTo>
                <a:lnTo>
                  <a:pt x="107" y="94"/>
                </a:lnTo>
                <a:lnTo>
                  <a:pt x="107" y="103"/>
                </a:lnTo>
                <a:lnTo>
                  <a:pt x="110" y="110"/>
                </a:lnTo>
                <a:lnTo>
                  <a:pt x="122" y="113"/>
                </a:lnTo>
                <a:lnTo>
                  <a:pt x="125" y="122"/>
                </a:lnTo>
                <a:lnTo>
                  <a:pt x="141" y="137"/>
                </a:lnTo>
                <a:lnTo>
                  <a:pt x="147" y="137"/>
                </a:lnTo>
                <a:lnTo>
                  <a:pt x="141" y="149"/>
                </a:lnTo>
                <a:lnTo>
                  <a:pt x="138" y="149"/>
                </a:lnTo>
                <a:lnTo>
                  <a:pt x="138" y="143"/>
                </a:lnTo>
                <a:lnTo>
                  <a:pt x="138" y="137"/>
                </a:lnTo>
                <a:lnTo>
                  <a:pt x="132" y="134"/>
                </a:lnTo>
                <a:lnTo>
                  <a:pt x="122" y="134"/>
                </a:lnTo>
                <a:lnTo>
                  <a:pt x="116" y="134"/>
                </a:lnTo>
                <a:lnTo>
                  <a:pt x="110" y="137"/>
                </a:lnTo>
                <a:lnTo>
                  <a:pt x="116" y="149"/>
                </a:lnTo>
                <a:lnTo>
                  <a:pt x="122" y="149"/>
                </a:lnTo>
                <a:lnTo>
                  <a:pt x="122" y="152"/>
                </a:lnTo>
                <a:lnTo>
                  <a:pt x="116" y="159"/>
                </a:lnTo>
                <a:lnTo>
                  <a:pt x="110" y="162"/>
                </a:lnTo>
                <a:lnTo>
                  <a:pt x="116" y="168"/>
                </a:lnTo>
                <a:lnTo>
                  <a:pt x="125" y="168"/>
                </a:lnTo>
                <a:lnTo>
                  <a:pt x="138" y="174"/>
                </a:lnTo>
                <a:lnTo>
                  <a:pt x="147" y="177"/>
                </a:lnTo>
                <a:lnTo>
                  <a:pt x="153" y="177"/>
                </a:lnTo>
                <a:lnTo>
                  <a:pt x="156" y="189"/>
                </a:lnTo>
                <a:lnTo>
                  <a:pt x="165" y="192"/>
                </a:lnTo>
                <a:lnTo>
                  <a:pt x="171" y="192"/>
                </a:lnTo>
                <a:lnTo>
                  <a:pt x="171" y="204"/>
                </a:lnTo>
                <a:lnTo>
                  <a:pt x="171" y="214"/>
                </a:lnTo>
                <a:lnTo>
                  <a:pt x="171" y="220"/>
                </a:lnTo>
                <a:lnTo>
                  <a:pt x="171" y="223"/>
                </a:lnTo>
                <a:lnTo>
                  <a:pt x="162" y="220"/>
                </a:lnTo>
                <a:lnTo>
                  <a:pt x="156" y="207"/>
                </a:lnTo>
                <a:lnTo>
                  <a:pt x="153" y="207"/>
                </a:lnTo>
                <a:lnTo>
                  <a:pt x="141" y="220"/>
                </a:lnTo>
                <a:lnTo>
                  <a:pt x="138" y="223"/>
                </a:lnTo>
                <a:lnTo>
                  <a:pt x="138" y="229"/>
                </a:lnTo>
                <a:lnTo>
                  <a:pt x="141" y="235"/>
                </a:lnTo>
                <a:lnTo>
                  <a:pt x="147" y="235"/>
                </a:lnTo>
                <a:lnTo>
                  <a:pt x="156" y="229"/>
                </a:lnTo>
                <a:lnTo>
                  <a:pt x="156" y="238"/>
                </a:lnTo>
                <a:lnTo>
                  <a:pt x="147" y="244"/>
                </a:lnTo>
                <a:lnTo>
                  <a:pt x="138" y="247"/>
                </a:lnTo>
                <a:lnTo>
                  <a:pt x="132" y="247"/>
                </a:lnTo>
                <a:lnTo>
                  <a:pt x="125" y="244"/>
                </a:lnTo>
                <a:lnTo>
                  <a:pt x="125" y="238"/>
                </a:lnTo>
                <a:lnTo>
                  <a:pt x="122" y="235"/>
                </a:lnTo>
                <a:lnTo>
                  <a:pt x="116" y="235"/>
                </a:lnTo>
                <a:lnTo>
                  <a:pt x="116" y="244"/>
                </a:lnTo>
                <a:lnTo>
                  <a:pt x="122" y="247"/>
                </a:lnTo>
                <a:lnTo>
                  <a:pt x="125" y="259"/>
                </a:lnTo>
                <a:lnTo>
                  <a:pt x="132" y="259"/>
                </a:lnTo>
                <a:lnTo>
                  <a:pt x="132" y="269"/>
                </a:lnTo>
                <a:lnTo>
                  <a:pt x="138" y="275"/>
                </a:lnTo>
                <a:lnTo>
                  <a:pt x="138" y="278"/>
                </a:lnTo>
                <a:lnTo>
                  <a:pt x="147" y="284"/>
                </a:lnTo>
                <a:lnTo>
                  <a:pt x="147" y="287"/>
                </a:lnTo>
                <a:lnTo>
                  <a:pt x="125" y="287"/>
                </a:lnTo>
                <a:lnTo>
                  <a:pt x="122" y="287"/>
                </a:lnTo>
                <a:lnTo>
                  <a:pt x="122" y="278"/>
                </a:lnTo>
                <a:lnTo>
                  <a:pt x="116" y="278"/>
                </a:lnTo>
                <a:lnTo>
                  <a:pt x="116" y="269"/>
                </a:lnTo>
                <a:lnTo>
                  <a:pt x="110" y="275"/>
                </a:lnTo>
                <a:lnTo>
                  <a:pt x="110" y="278"/>
                </a:lnTo>
                <a:lnTo>
                  <a:pt x="110" y="284"/>
                </a:lnTo>
                <a:lnTo>
                  <a:pt x="110" y="293"/>
                </a:lnTo>
                <a:lnTo>
                  <a:pt x="107" y="293"/>
                </a:lnTo>
                <a:lnTo>
                  <a:pt x="101" y="284"/>
                </a:lnTo>
                <a:lnTo>
                  <a:pt x="95" y="284"/>
                </a:lnTo>
                <a:lnTo>
                  <a:pt x="92" y="278"/>
                </a:lnTo>
                <a:lnTo>
                  <a:pt x="92" y="275"/>
                </a:lnTo>
                <a:lnTo>
                  <a:pt x="92" y="269"/>
                </a:lnTo>
                <a:lnTo>
                  <a:pt x="92" y="262"/>
                </a:lnTo>
                <a:lnTo>
                  <a:pt x="86" y="259"/>
                </a:lnTo>
                <a:lnTo>
                  <a:pt x="83" y="262"/>
                </a:lnTo>
                <a:lnTo>
                  <a:pt x="83" y="269"/>
                </a:lnTo>
                <a:lnTo>
                  <a:pt x="86" y="275"/>
                </a:lnTo>
                <a:lnTo>
                  <a:pt x="83" y="278"/>
                </a:lnTo>
                <a:lnTo>
                  <a:pt x="77" y="278"/>
                </a:lnTo>
                <a:lnTo>
                  <a:pt x="70" y="278"/>
                </a:lnTo>
                <a:lnTo>
                  <a:pt x="67" y="269"/>
                </a:lnTo>
                <a:lnTo>
                  <a:pt x="67" y="262"/>
                </a:lnTo>
                <a:lnTo>
                  <a:pt x="67" y="259"/>
                </a:lnTo>
                <a:lnTo>
                  <a:pt x="61" y="253"/>
                </a:lnTo>
                <a:lnTo>
                  <a:pt x="67" y="247"/>
                </a:lnTo>
                <a:lnTo>
                  <a:pt x="67" y="238"/>
                </a:lnTo>
                <a:lnTo>
                  <a:pt x="67" y="235"/>
                </a:lnTo>
                <a:lnTo>
                  <a:pt x="61" y="229"/>
                </a:lnTo>
                <a:lnTo>
                  <a:pt x="55" y="223"/>
                </a:lnTo>
                <a:lnTo>
                  <a:pt x="52" y="223"/>
                </a:lnTo>
                <a:lnTo>
                  <a:pt x="46" y="214"/>
                </a:lnTo>
                <a:lnTo>
                  <a:pt x="46" y="207"/>
                </a:lnTo>
                <a:lnTo>
                  <a:pt x="52" y="204"/>
                </a:lnTo>
                <a:lnTo>
                  <a:pt x="55" y="204"/>
                </a:lnTo>
                <a:lnTo>
                  <a:pt x="61" y="204"/>
                </a:lnTo>
                <a:lnTo>
                  <a:pt x="67" y="204"/>
                </a:lnTo>
                <a:lnTo>
                  <a:pt x="70" y="204"/>
                </a:lnTo>
                <a:lnTo>
                  <a:pt x="77" y="198"/>
                </a:lnTo>
                <a:lnTo>
                  <a:pt x="83" y="198"/>
                </a:lnTo>
                <a:lnTo>
                  <a:pt x="86" y="198"/>
                </a:lnTo>
                <a:lnTo>
                  <a:pt x="92" y="198"/>
                </a:lnTo>
                <a:lnTo>
                  <a:pt x="95" y="198"/>
                </a:lnTo>
                <a:lnTo>
                  <a:pt x="95" y="204"/>
                </a:lnTo>
                <a:lnTo>
                  <a:pt x="107" y="198"/>
                </a:lnTo>
                <a:lnTo>
                  <a:pt x="110" y="204"/>
                </a:lnTo>
                <a:lnTo>
                  <a:pt x="110" y="207"/>
                </a:lnTo>
                <a:lnTo>
                  <a:pt x="116" y="214"/>
                </a:lnTo>
                <a:lnTo>
                  <a:pt x="122" y="207"/>
                </a:lnTo>
                <a:lnTo>
                  <a:pt x="125" y="207"/>
                </a:lnTo>
                <a:lnTo>
                  <a:pt x="132" y="204"/>
                </a:lnTo>
                <a:lnTo>
                  <a:pt x="122" y="198"/>
                </a:lnTo>
                <a:lnTo>
                  <a:pt x="116" y="192"/>
                </a:lnTo>
                <a:lnTo>
                  <a:pt x="110" y="189"/>
                </a:lnTo>
                <a:lnTo>
                  <a:pt x="101" y="189"/>
                </a:lnTo>
                <a:lnTo>
                  <a:pt x="101" y="192"/>
                </a:lnTo>
                <a:lnTo>
                  <a:pt x="95" y="189"/>
                </a:lnTo>
                <a:lnTo>
                  <a:pt x="92" y="183"/>
                </a:lnTo>
                <a:lnTo>
                  <a:pt x="83" y="183"/>
                </a:lnTo>
                <a:lnTo>
                  <a:pt x="77" y="183"/>
                </a:lnTo>
                <a:lnTo>
                  <a:pt x="70" y="183"/>
                </a:lnTo>
                <a:lnTo>
                  <a:pt x="61" y="189"/>
                </a:lnTo>
                <a:lnTo>
                  <a:pt x="61" y="183"/>
                </a:lnTo>
                <a:lnTo>
                  <a:pt x="55" y="183"/>
                </a:lnTo>
                <a:lnTo>
                  <a:pt x="52" y="183"/>
                </a:lnTo>
                <a:lnTo>
                  <a:pt x="46" y="189"/>
                </a:lnTo>
                <a:lnTo>
                  <a:pt x="37" y="183"/>
                </a:lnTo>
                <a:lnTo>
                  <a:pt x="31" y="183"/>
                </a:lnTo>
                <a:lnTo>
                  <a:pt x="31" y="177"/>
                </a:lnTo>
                <a:lnTo>
                  <a:pt x="31" y="174"/>
                </a:lnTo>
                <a:lnTo>
                  <a:pt x="28" y="168"/>
                </a:lnTo>
                <a:lnTo>
                  <a:pt x="31" y="162"/>
                </a:lnTo>
                <a:lnTo>
                  <a:pt x="37" y="162"/>
                </a:lnTo>
                <a:lnTo>
                  <a:pt x="46" y="162"/>
                </a:lnTo>
                <a:lnTo>
                  <a:pt x="46" y="159"/>
                </a:lnTo>
                <a:lnTo>
                  <a:pt x="46" y="152"/>
                </a:lnTo>
                <a:lnTo>
                  <a:pt x="40" y="152"/>
                </a:lnTo>
                <a:lnTo>
                  <a:pt x="37" y="152"/>
                </a:lnTo>
                <a:lnTo>
                  <a:pt x="31" y="152"/>
                </a:lnTo>
                <a:lnTo>
                  <a:pt x="28" y="159"/>
                </a:lnTo>
                <a:lnTo>
                  <a:pt x="22" y="152"/>
                </a:lnTo>
                <a:lnTo>
                  <a:pt x="22" y="143"/>
                </a:lnTo>
                <a:lnTo>
                  <a:pt x="22" y="137"/>
                </a:lnTo>
                <a:lnTo>
                  <a:pt x="12" y="137"/>
                </a:lnTo>
                <a:lnTo>
                  <a:pt x="6" y="134"/>
                </a:lnTo>
                <a:lnTo>
                  <a:pt x="0" y="122"/>
                </a:lnTo>
                <a:lnTo>
                  <a:pt x="6" y="122"/>
                </a:lnTo>
                <a:lnTo>
                  <a:pt x="6" y="119"/>
                </a:lnTo>
                <a:lnTo>
                  <a:pt x="6" y="113"/>
                </a:lnTo>
                <a:lnTo>
                  <a:pt x="12" y="110"/>
                </a:lnTo>
                <a:lnTo>
                  <a:pt x="15" y="110"/>
                </a:lnTo>
                <a:lnTo>
                  <a:pt x="28" y="103"/>
                </a:lnTo>
                <a:lnTo>
                  <a:pt x="22" y="97"/>
                </a:lnTo>
                <a:lnTo>
                  <a:pt x="28" y="97"/>
                </a:lnTo>
                <a:lnTo>
                  <a:pt x="31" y="94"/>
                </a:lnTo>
                <a:lnTo>
                  <a:pt x="37" y="82"/>
                </a:lnTo>
                <a:lnTo>
                  <a:pt x="40" y="79"/>
                </a:lnTo>
                <a:lnTo>
                  <a:pt x="40" y="73"/>
                </a:lnTo>
                <a:lnTo>
                  <a:pt x="40" y="67"/>
                </a:lnTo>
                <a:lnTo>
                  <a:pt x="37" y="64"/>
                </a:lnTo>
                <a:lnTo>
                  <a:pt x="31" y="58"/>
                </a:lnTo>
                <a:lnTo>
                  <a:pt x="37" y="55"/>
                </a:lnTo>
                <a:lnTo>
                  <a:pt x="40" y="55"/>
                </a:lnTo>
                <a:lnTo>
                  <a:pt x="40" y="48"/>
                </a:lnTo>
                <a:lnTo>
                  <a:pt x="46" y="55"/>
                </a:lnTo>
                <a:lnTo>
                  <a:pt x="55" y="55"/>
                </a:lnTo>
                <a:lnTo>
                  <a:pt x="61" y="55"/>
                </a:lnTo>
                <a:lnTo>
                  <a:pt x="70" y="48"/>
                </a:lnTo>
                <a:lnTo>
                  <a:pt x="83" y="48"/>
                </a:lnTo>
                <a:lnTo>
                  <a:pt x="86" y="42"/>
                </a:lnTo>
                <a:lnTo>
                  <a:pt x="92" y="39"/>
                </a:lnTo>
                <a:lnTo>
                  <a:pt x="95" y="42"/>
                </a:lnTo>
                <a:lnTo>
                  <a:pt x="101" y="42"/>
                </a:lnTo>
                <a:lnTo>
                  <a:pt x="107" y="42"/>
                </a:lnTo>
                <a:lnTo>
                  <a:pt x="110" y="39"/>
                </a:lnTo>
                <a:lnTo>
                  <a:pt x="116" y="33"/>
                </a:lnTo>
                <a:lnTo>
                  <a:pt x="125" y="27"/>
                </a:lnTo>
                <a:lnTo>
                  <a:pt x="116" y="27"/>
                </a:lnTo>
                <a:close/>
              </a:path>
            </a:pathLst>
          </a:custGeom>
          <a:solidFill>
            <a:schemeClr val="accent6"/>
          </a:solidFill>
          <a:ln w="0" cap="flat">
            <a:noFill/>
            <a:prstDash val="solid"/>
            <a:miter lim="800000"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1936983108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500"/>
                            </p:stCondLst>
                            <p:childTnLst>
                              <p:par>
                                <p:cTn id="3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0"/>
                            </p:stCondLst>
                            <p:childTnLst>
                              <p:par>
                                <p:cTn id="49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0"/>
                            </p:stCondLst>
                            <p:childTnLst>
                              <p:par>
                                <p:cTn id="60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500"/>
                            </p:stCondLst>
                            <p:childTnLst>
                              <p:par>
                                <p:cTn id="6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000"/>
                            </p:stCondLst>
                            <p:childTnLst>
                              <p:par>
                                <p:cTn id="71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6500"/>
                            </p:stCondLst>
                            <p:childTnLst>
                              <p:par>
                                <p:cTn id="7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000"/>
                            </p:stCondLst>
                            <p:childTnLst>
                              <p:par>
                                <p:cTn id="82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7500"/>
                            </p:stCondLst>
                            <p:childTnLst>
                              <p:par>
                                <p:cTn id="8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2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8000"/>
                            </p:stCondLst>
                            <p:childTnLst>
                              <p:par>
                                <p:cTn id="93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8500"/>
                            </p:stCondLst>
                            <p:childTnLst>
                              <p:par>
                                <p:cTn id="9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9000"/>
                            </p:stCondLst>
                            <p:childTnLst>
                              <p:par>
                                <p:cTn id="104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2" grpId="0" animBg="1"/>
      <p:bldP spid="158" grpId="0" animBg="1"/>
      <p:bldP spid="238" grpId="0" animBg="1"/>
      <p:bldP spid="239" grpId="0" animBg="1"/>
      <p:bldP spid="266" grpId="0" animBg="1"/>
      <p:bldP spid="267" grpId="0" animBg="1"/>
      <p:bldP spid="268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5339518" y="365125"/>
            <a:ext cx="6014281" cy="1325563"/>
          </a:xfrm>
        </p:spPr>
        <p:txBody>
          <a:bodyPr/>
          <a:lstStyle/>
          <a:p>
            <a:r>
              <a:rPr lang="en-US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GERMANY</a:t>
            </a:r>
            <a:r>
              <a:rPr lang="en-US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MAP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>
                <a:latin typeface="Arial" panose="020B0604020202020204" pitchFamily="34" charset="0"/>
                <a:cs typeface="Arial" panose="020B0604020202020204" pitchFamily="34" charset="0"/>
              </a:rPr>
              <a:t>8</a:t>
            </a:fld>
            <a:endParaRPr 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C28BD8F-49A4-46E8-8150-F1B69A9E58CF}"/>
              </a:ext>
            </a:extLst>
          </p:cNvPr>
          <p:cNvGrpSpPr/>
          <p:nvPr/>
        </p:nvGrpSpPr>
        <p:grpSpPr>
          <a:xfrm>
            <a:off x="881312" y="1193801"/>
            <a:ext cx="3369733" cy="4559302"/>
            <a:chOff x="881312" y="1193801"/>
            <a:chExt cx="3369733" cy="4559302"/>
          </a:xfrm>
        </p:grpSpPr>
        <p:sp>
          <p:nvSpPr>
            <p:cNvPr id="178" name="Freeform 5"/>
            <p:cNvSpPr>
              <a:spLocks/>
            </p:cNvSpPr>
            <p:nvPr/>
          </p:nvSpPr>
          <p:spPr bwMode="auto">
            <a:xfrm>
              <a:off x="1031596" y="4362452"/>
              <a:ext cx="400051" cy="306917"/>
            </a:xfrm>
            <a:custGeom>
              <a:avLst/>
              <a:gdLst>
                <a:gd name="T0" fmla="*/ 82 w 86"/>
                <a:gd name="T1" fmla="*/ 34 h 66"/>
                <a:gd name="T2" fmla="*/ 77 w 86"/>
                <a:gd name="T3" fmla="*/ 31 h 66"/>
                <a:gd name="T4" fmla="*/ 75 w 86"/>
                <a:gd name="T5" fmla="*/ 27 h 66"/>
                <a:gd name="T6" fmla="*/ 77 w 86"/>
                <a:gd name="T7" fmla="*/ 23 h 66"/>
                <a:gd name="T8" fmla="*/ 76 w 86"/>
                <a:gd name="T9" fmla="*/ 17 h 66"/>
                <a:gd name="T10" fmla="*/ 77 w 86"/>
                <a:gd name="T11" fmla="*/ 12 h 66"/>
                <a:gd name="T12" fmla="*/ 73 w 86"/>
                <a:gd name="T13" fmla="*/ 10 h 66"/>
                <a:gd name="T14" fmla="*/ 68 w 86"/>
                <a:gd name="T15" fmla="*/ 7 h 66"/>
                <a:gd name="T16" fmla="*/ 65 w 86"/>
                <a:gd name="T17" fmla="*/ 7 h 66"/>
                <a:gd name="T18" fmla="*/ 60 w 86"/>
                <a:gd name="T19" fmla="*/ 4 h 66"/>
                <a:gd name="T20" fmla="*/ 55 w 86"/>
                <a:gd name="T21" fmla="*/ 0 h 66"/>
                <a:gd name="T22" fmla="*/ 47 w 86"/>
                <a:gd name="T23" fmla="*/ 2 h 66"/>
                <a:gd name="T24" fmla="*/ 39 w 86"/>
                <a:gd name="T25" fmla="*/ 6 h 66"/>
                <a:gd name="T26" fmla="*/ 34 w 86"/>
                <a:gd name="T27" fmla="*/ 9 h 66"/>
                <a:gd name="T28" fmla="*/ 29 w 86"/>
                <a:gd name="T29" fmla="*/ 11 h 66"/>
                <a:gd name="T30" fmla="*/ 23 w 86"/>
                <a:gd name="T31" fmla="*/ 12 h 66"/>
                <a:gd name="T32" fmla="*/ 19 w 86"/>
                <a:gd name="T33" fmla="*/ 14 h 66"/>
                <a:gd name="T34" fmla="*/ 15 w 86"/>
                <a:gd name="T35" fmla="*/ 12 h 66"/>
                <a:gd name="T36" fmla="*/ 5 w 86"/>
                <a:gd name="T37" fmla="*/ 10 h 66"/>
                <a:gd name="T38" fmla="*/ 1 w 86"/>
                <a:gd name="T39" fmla="*/ 11 h 66"/>
                <a:gd name="T40" fmla="*/ 1 w 86"/>
                <a:gd name="T41" fmla="*/ 13 h 66"/>
                <a:gd name="T42" fmla="*/ 5 w 86"/>
                <a:gd name="T43" fmla="*/ 20 h 66"/>
                <a:gd name="T44" fmla="*/ 11 w 86"/>
                <a:gd name="T45" fmla="*/ 22 h 66"/>
                <a:gd name="T46" fmla="*/ 16 w 86"/>
                <a:gd name="T47" fmla="*/ 27 h 66"/>
                <a:gd name="T48" fmla="*/ 18 w 86"/>
                <a:gd name="T49" fmla="*/ 31 h 66"/>
                <a:gd name="T50" fmla="*/ 18 w 86"/>
                <a:gd name="T51" fmla="*/ 34 h 66"/>
                <a:gd name="T52" fmla="*/ 20 w 86"/>
                <a:gd name="T53" fmla="*/ 39 h 66"/>
                <a:gd name="T54" fmla="*/ 26 w 86"/>
                <a:gd name="T55" fmla="*/ 47 h 66"/>
                <a:gd name="T56" fmla="*/ 29 w 86"/>
                <a:gd name="T57" fmla="*/ 51 h 66"/>
                <a:gd name="T58" fmla="*/ 29 w 86"/>
                <a:gd name="T59" fmla="*/ 55 h 66"/>
                <a:gd name="T60" fmla="*/ 33 w 86"/>
                <a:gd name="T61" fmla="*/ 59 h 66"/>
                <a:gd name="T62" fmla="*/ 37 w 86"/>
                <a:gd name="T63" fmla="*/ 61 h 66"/>
                <a:gd name="T64" fmla="*/ 40 w 86"/>
                <a:gd name="T65" fmla="*/ 56 h 66"/>
                <a:gd name="T66" fmla="*/ 40 w 86"/>
                <a:gd name="T67" fmla="*/ 52 h 66"/>
                <a:gd name="T68" fmla="*/ 47 w 86"/>
                <a:gd name="T69" fmla="*/ 52 h 66"/>
                <a:gd name="T70" fmla="*/ 53 w 86"/>
                <a:gd name="T71" fmla="*/ 55 h 66"/>
                <a:gd name="T72" fmla="*/ 55 w 86"/>
                <a:gd name="T73" fmla="*/ 62 h 66"/>
                <a:gd name="T74" fmla="*/ 59 w 86"/>
                <a:gd name="T75" fmla="*/ 62 h 66"/>
                <a:gd name="T76" fmla="*/ 63 w 86"/>
                <a:gd name="T77" fmla="*/ 62 h 66"/>
                <a:gd name="T78" fmla="*/ 72 w 86"/>
                <a:gd name="T79" fmla="*/ 65 h 66"/>
                <a:gd name="T80" fmla="*/ 77 w 86"/>
                <a:gd name="T81" fmla="*/ 64 h 66"/>
                <a:gd name="T82" fmla="*/ 80 w 86"/>
                <a:gd name="T83" fmla="*/ 61 h 66"/>
                <a:gd name="T84" fmla="*/ 80 w 86"/>
                <a:gd name="T85" fmla="*/ 58 h 66"/>
                <a:gd name="T86" fmla="*/ 76 w 86"/>
                <a:gd name="T87" fmla="*/ 54 h 66"/>
                <a:gd name="T88" fmla="*/ 77 w 86"/>
                <a:gd name="T89" fmla="*/ 49 h 66"/>
                <a:gd name="T90" fmla="*/ 81 w 86"/>
                <a:gd name="T91" fmla="*/ 45 h 66"/>
                <a:gd name="T92" fmla="*/ 84 w 86"/>
                <a:gd name="T93" fmla="*/ 44 h 66"/>
                <a:gd name="T94" fmla="*/ 85 w 86"/>
                <a:gd name="T95" fmla="*/ 38 h 66"/>
                <a:gd name="T96" fmla="*/ 82 w 86"/>
                <a:gd name="T97" fmla="*/ 3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6" h="66">
                  <a:moveTo>
                    <a:pt x="82" y="34"/>
                  </a:moveTo>
                  <a:cubicBezTo>
                    <a:pt x="80" y="35"/>
                    <a:pt x="78" y="32"/>
                    <a:pt x="77" y="31"/>
                  </a:cubicBezTo>
                  <a:cubicBezTo>
                    <a:pt x="77" y="31"/>
                    <a:pt x="77" y="29"/>
                    <a:pt x="75" y="27"/>
                  </a:cubicBezTo>
                  <a:cubicBezTo>
                    <a:pt x="73" y="25"/>
                    <a:pt x="74" y="24"/>
                    <a:pt x="77" y="23"/>
                  </a:cubicBezTo>
                  <a:cubicBezTo>
                    <a:pt x="79" y="22"/>
                    <a:pt x="76" y="19"/>
                    <a:pt x="76" y="17"/>
                  </a:cubicBezTo>
                  <a:cubicBezTo>
                    <a:pt x="77" y="15"/>
                    <a:pt x="77" y="14"/>
                    <a:pt x="77" y="12"/>
                  </a:cubicBezTo>
                  <a:cubicBezTo>
                    <a:pt x="77" y="11"/>
                    <a:pt x="75" y="9"/>
                    <a:pt x="73" y="10"/>
                  </a:cubicBezTo>
                  <a:cubicBezTo>
                    <a:pt x="72" y="10"/>
                    <a:pt x="69" y="9"/>
                    <a:pt x="68" y="7"/>
                  </a:cubicBezTo>
                  <a:cubicBezTo>
                    <a:pt x="67" y="6"/>
                    <a:pt x="66" y="5"/>
                    <a:pt x="65" y="7"/>
                  </a:cubicBezTo>
                  <a:cubicBezTo>
                    <a:pt x="64" y="8"/>
                    <a:pt x="62" y="5"/>
                    <a:pt x="60" y="4"/>
                  </a:cubicBezTo>
                  <a:cubicBezTo>
                    <a:pt x="59" y="3"/>
                    <a:pt x="57" y="0"/>
                    <a:pt x="55" y="0"/>
                  </a:cubicBezTo>
                  <a:cubicBezTo>
                    <a:pt x="53" y="0"/>
                    <a:pt x="50" y="0"/>
                    <a:pt x="47" y="2"/>
                  </a:cubicBezTo>
                  <a:cubicBezTo>
                    <a:pt x="44" y="4"/>
                    <a:pt x="42" y="5"/>
                    <a:pt x="39" y="6"/>
                  </a:cubicBezTo>
                  <a:cubicBezTo>
                    <a:pt x="37" y="7"/>
                    <a:pt x="35" y="8"/>
                    <a:pt x="34" y="9"/>
                  </a:cubicBezTo>
                  <a:cubicBezTo>
                    <a:pt x="32" y="9"/>
                    <a:pt x="31" y="10"/>
                    <a:pt x="29" y="11"/>
                  </a:cubicBezTo>
                  <a:cubicBezTo>
                    <a:pt x="27" y="12"/>
                    <a:pt x="25" y="10"/>
                    <a:pt x="23" y="12"/>
                  </a:cubicBezTo>
                  <a:cubicBezTo>
                    <a:pt x="22" y="14"/>
                    <a:pt x="20" y="14"/>
                    <a:pt x="19" y="14"/>
                  </a:cubicBezTo>
                  <a:cubicBezTo>
                    <a:pt x="18" y="14"/>
                    <a:pt x="17" y="12"/>
                    <a:pt x="15" y="12"/>
                  </a:cubicBezTo>
                  <a:cubicBezTo>
                    <a:pt x="13" y="12"/>
                    <a:pt x="8" y="11"/>
                    <a:pt x="5" y="10"/>
                  </a:cubicBezTo>
                  <a:cubicBezTo>
                    <a:pt x="4" y="9"/>
                    <a:pt x="2" y="10"/>
                    <a:pt x="1" y="11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2" y="15"/>
                    <a:pt x="2" y="22"/>
                    <a:pt x="5" y="20"/>
                  </a:cubicBezTo>
                  <a:cubicBezTo>
                    <a:pt x="9" y="18"/>
                    <a:pt x="9" y="21"/>
                    <a:pt x="11" y="22"/>
                  </a:cubicBezTo>
                  <a:cubicBezTo>
                    <a:pt x="13" y="23"/>
                    <a:pt x="17" y="24"/>
                    <a:pt x="16" y="27"/>
                  </a:cubicBezTo>
                  <a:cubicBezTo>
                    <a:pt x="15" y="29"/>
                    <a:pt x="17" y="30"/>
                    <a:pt x="18" y="31"/>
                  </a:cubicBezTo>
                  <a:cubicBezTo>
                    <a:pt x="20" y="32"/>
                    <a:pt x="19" y="33"/>
                    <a:pt x="18" y="34"/>
                  </a:cubicBezTo>
                  <a:cubicBezTo>
                    <a:pt x="17" y="35"/>
                    <a:pt x="18" y="36"/>
                    <a:pt x="20" y="39"/>
                  </a:cubicBezTo>
                  <a:cubicBezTo>
                    <a:pt x="22" y="42"/>
                    <a:pt x="26" y="44"/>
                    <a:pt x="26" y="47"/>
                  </a:cubicBezTo>
                  <a:cubicBezTo>
                    <a:pt x="26" y="49"/>
                    <a:pt x="27" y="52"/>
                    <a:pt x="29" y="51"/>
                  </a:cubicBezTo>
                  <a:cubicBezTo>
                    <a:pt x="31" y="51"/>
                    <a:pt x="29" y="52"/>
                    <a:pt x="29" y="55"/>
                  </a:cubicBezTo>
                  <a:cubicBezTo>
                    <a:pt x="28" y="57"/>
                    <a:pt x="30" y="58"/>
                    <a:pt x="33" y="59"/>
                  </a:cubicBezTo>
                  <a:cubicBezTo>
                    <a:pt x="36" y="59"/>
                    <a:pt x="35" y="61"/>
                    <a:pt x="37" y="61"/>
                  </a:cubicBezTo>
                  <a:cubicBezTo>
                    <a:pt x="39" y="61"/>
                    <a:pt x="41" y="58"/>
                    <a:pt x="40" y="56"/>
                  </a:cubicBezTo>
                  <a:cubicBezTo>
                    <a:pt x="40" y="54"/>
                    <a:pt x="38" y="53"/>
                    <a:pt x="40" y="52"/>
                  </a:cubicBezTo>
                  <a:cubicBezTo>
                    <a:pt x="41" y="52"/>
                    <a:pt x="45" y="51"/>
                    <a:pt x="47" y="52"/>
                  </a:cubicBezTo>
                  <a:cubicBezTo>
                    <a:pt x="49" y="53"/>
                    <a:pt x="52" y="52"/>
                    <a:pt x="53" y="55"/>
                  </a:cubicBezTo>
                  <a:cubicBezTo>
                    <a:pt x="55" y="58"/>
                    <a:pt x="55" y="59"/>
                    <a:pt x="55" y="62"/>
                  </a:cubicBezTo>
                  <a:cubicBezTo>
                    <a:pt x="56" y="65"/>
                    <a:pt x="59" y="65"/>
                    <a:pt x="59" y="62"/>
                  </a:cubicBezTo>
                  <a:cubicBezTo>
                    <a:pt x="59" y="60"/>
                    <a:pt x="61" y="61"/>
                    <a:pt x="63" y="62"/>
                  </a:cubicBezTo>
                  <a:cubicBezTo>
                    <a:pt x="65" y="64"/>
                    <a:pt x="70" y="66"/>
                    <a:pt x="72" y="65"/>
                  </a:cubicBezTo>
                  <a:cubicBezTo>
                    <a:pt x="75" y="64"/>
                    <a:pt x="75" y="66"/>
                    <a:pt x="77" y="64"/>
                  </a:cubicBezTo>
                  <a:cubicBezTo>
                    <a:pt x="78" y="63"/>
                    <a:pt x="80" y="62"/>
                    <a:pt x="80" y="61"/>
                  </a:cubicBezTo>
                  <a:cubicBezTo>
                    <a:pt x="80" y="59"/>
                    <a:pt x="80" y="58"/>
                    <a:pt x="80" y="58"/>
                  </a:cubicBezTo>
                  <a:cubicBezTo>
                    <a:pt x="80" y="56"/>
                    <a:pt x="78" y="56"/>
                    <a:pt x="76" y="54"/>
                  </a:cubicBezTo>
                  <a:cubicBezTo>
                    <a:pt x="75" y="52"/>
                    <a:pt x="76" y="51"/>
                    <a:pt x="77" y="49"/>
                  </a:cubicBezTo>
                  <a:cubicBezTo>
                    <a:pt x="79" y="47"/>
                    <a:pt x="79" y="47"/>
                    <a:pt x="81" y="45"/>
                  </a:cubicBezTo>
                  <a:cubicBezTo>
                    <a:pt x="82" y="44"/>
                    <a:pt x="82" y="45"/>
                    <a:pt x="84" y="44"/>
                  </a:cubicBezTo>
                  <a:cubicBezTo>
                    <a:pt x="85" y="42"/>
                    <a:pt x="85" y="40"/>
                    <a:pt x="85" y="38"/>
                  </a:cubicBezTo>
                  <a:cubicBezTo>
                    <a:pt x="86" y="36"/>
                    <a:pt x="85" y="34"/>
                    <a:pt x="82" y="3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18" name="Freeform 6"/>
            <p:cNvSpPr>
              <a:spLocks/>
            </p:cNvSpPr>
            <p:nvPr/>
          </p:nvSpPr>
          <p:spPr bwMode="auto">
            <a:xfrm>
              <a:off x="1446463" y="4277786"/>
              <a:ext cx="1170517" cy="1344084"/>
            </a:xfrm>
            <a:custGeom>
              <a:avLst/>
              <a:gdLst>
                <a:gd name="T0" fmla="*/ 132 w 251"/>
                <a:gd name="T1" fmla="*/ 266 h 288"/>
                <a:gd name="T2" fmla="*/ 112 w 251"/>
                <a:gd name="T3" fmla="*/ 261 h 288"/>
                <a:gd name="T4" fmla="*/ 108 w 251"/>
                <a:gd name="T5" fmla="*/ 265 h 288"/>
                <a:gd name="T6" fmla="*/ 102 w 251"/>
                <a:gd name="T7" fmla="*/ 258 h 288"/>
                <a:gd name="T8" fmla="*/ 93 w 251"/>
                <a:gd name="T9" fmla="*/ 251 h 288"/>
                <a:gd name="T10" fmla="*/ 78 w 251"/>
                <a:gd name="T11" fmla="*/ 262 h 288"/>
                <a:gd name="T12" fmla="*/ 93 w 251"/>
                <a:gd name="T13" fmla="*/ 265 h 288"/>
                <a:gd name="T14" fmla="*/ 91 w 251"/>
                <a:gd name="T15" fmla="*/ 274 h 288"/>
                <a:gd name="T16" fmla="*/ 74 w 251"/>
                <a:gd name="T17" fmla="*/ 279 h 288"/>
                <a:gd name="T18" fmla="*/ 33 w 251"/>
                <a:gd name="T19" fmla="*/ 278 h 288"/>
                <a:gd name="T20" fmla="*/ 13 w 251"/>
                <a:gd name="T21" fmla="*/ 279 h 288"/>
                <a:gd name="T22" fmla="*/ 7 w 251"/>
                <a:gd name="T23" fmla="*/ 276 h 288"/>
                <a:gd name="T24" fmla="*/ 4 w 251"/>
                <a:gd name="T25" fmla="*/ 248 h 288"/>
                <a:gd name="T26" fmla="*/ 10 w 251"/>
                <a:gd name="T27" fmla="*/ 224 h 288"/>
                <a:gd name="T28" fmla="*/ 17 w 251"/>
                <a:gd name="T29" fmla="*/ 190 h 288"/>
                <a:gd name="T30" fmla="*/ 24 w 251"/>
                <a:gd name="T31" fmla="*/ 162 h 288"/>
                <a:gd name="T32" fmla="*/ 50 w 251"/>
                <a:gd name="T33" fmla="*/ 124 h 288"/>
                <a:gd name="T34" fmla="*/ 63 w 251"/>
                <a:gd name="T35" fmla="*/ 103 h 288"/>
                <a:gd name="T36" fmla="*/ 74 w 251"/>
                <a:gd name="T37" fmla="*/ 78 h 288"/>
                <a:gd name="T38" fmla="*/ 82 w 251"/>
                <a:gd name="T39" fmla="*/ 60 h 288"/>
                <a:gd name="T40" fmla="*/ 85 w 251"/>
                <a:gd name="T41" fmla="*/ 46 h 288"/>
                <a:gd name="T42" fmla="*/ 79 w 251"/>
                <a:gd name="T43" fmla="*/ 26 h 288"/>
                <a:gd name="T44" fmla="*/ 87 w 251"/>
                <a:gd name="T45" fmla="*/ 29 h 288"/>
                <a:gd name="T46" fmla="*/ 98 w 251"/>
                <a:gd name="T47" fmla="*/ 21 h 288"/>
                <a:gd name="T48" fmla="*/ 113 w 251"/>
                <a:gd name="T49" fmla="*/ 33 h 288"/>
                <a:gd name="T50" fmla="*/ 114 w 251"/>
                <a:gd name="T51" fmla="*/ 44 h 288"/>
                <a:gd name="T52" fmla="*/ 121 w 251"/>
                <a:gd name="T53" fmla="*/ 42 h 288"/>
                <a:gd name="T54" fmla="*/ 131 w 251"/>
                <a:gd name="T55" fmla="*/ 34 h 288"/>
                <a:gd name="T56" fmla="*/ 135 w 251"/>
                <a:gd name="T57" fmla="*/ 28 h 288"/>
                <a:gd name="T58" fmla="*/ 143 w 251"/>
                <a:gd name="T59" fmla="*/ 27 h 288"/>
                <a:gd name="T60" fmla="*/ 160 w 251"/>
                <a:gd name="T61" fmla="*/ 15 h 288"/>
                <a:gd name="T62" fmla="*/ 151 w 251"/>
                <a:gd name="T63" fmla="*/ 7 h 288"/>
                <a:gd name="T64" fmla="*/ 164 w 251"/>
                <a:gd name="T65" fmla="*/ 2 h 288"/>
                <a:gd name="T66" fmla="*/ 170 w 251"/>
                <a:gd name="T67" fmla="*/ 4 h 288"/>
                <a:gd name="T68" fmla="*/ 179 w 251"/>
                <a:gd name="T69" fmla="*/ 9 h 288"/>
                <a:gd name="T70" fmla="*/ 186 w 251"/>
                <a:gd name="T71" fmla="*/ 12 h 288"/>
                <a:gd name="T72" fmla="*/ 197 w 251"/>
                <a:gd name="T73" fmla="*/ 18 h 288"/>
                <a:gd name="T74" fmla="*/ 199 w 251"/>
                <a:gd name="T75" fmla="*/ 25 h 288"/>
                <a:gd name="T76" fmla="*/ 210 w 251"/>
                <a:gd name="T77" fmla="*/ 35 h 288"/>
                <a:gd name="T78" fmla="*/ 220 w 251"/>
                <a:gd name="T79" fmla="*/ 43 h 288"/>
                <a:gd name="T80" fmla="*/ 218 w 251"/>
                <a:gd name="T81" fmla="*/ 52 h 288"/>
                <a:gd name="T82" fmla="*/ 229 w 251"/>
                <a:gd name="T83" fmla="*/ 83 h 288"/>
                <a:gd name="T84" fmla="*/ 243 w 251"/>
                <a:gd name="T85" fmla="*/ 100 h 288"/>
                <a:gd name="T86" fmla="*/ 247 w 251"/>
                <a:gd name="T87" fmla="*/ 132 h 288"/>
                <a:gd name="T88" fmla="*/ 243 w 251"/>
                <a:gd name="T89" fmla="*/ 141 h 288"/>
                <a:gd name="T90" fmla="*/ 237 w 251"/>
                <a:gd name="T91" fmla="*/ 147 h 288"/>
                <a:gd name="T92" fmla="*/ 234 w 251"/>
                <a:gd name="T93" fmla="*/ 160 h 288"/>
                <a:gd name="T94" fmla="*/ 231 w 251"/>
                <a:gd name="T95" fmla="*/ 163 h 288"/>
                <a:gd name="T96" fmla="*/ 212 w 251"/>
                <a:gd name="T97" fmla="*/ 173 h 288"/>
                <a:gd name="T98" fmla="*/ 217 w 251"/>
                <a:gd name="T99" fmla="*/ 189 h 288"/>
                <a:gd name="T100" fmla="*/ 219 w 251"/>
                <a:gd name="T101" fmla="*/ 230 h 288"/>
                <a:gd name="T102" fmla="*/ 220 w 251"/>
                <a:gd name="T103" fmla="*/ 249 h 288"/>
                <a:gd name="T104" fmla="*/ 215 w 251"/>
                <a:gd name="T105" fmla="*/ 265 h 288"/>
                <a:gd name="T106" fmla="*/ 196 w 251"/>
                <a:gd name="T107" fmla="*/ 270 h 288"/>
                <a:gd name="T108" fmla="*/ 183 w 251"/>
                <a:gd name="T109" fmla="*/ 279 h 288"/>
                <a:gd name="T110" fmla="*/ 184 w 251"/>
                <a:gd name="T111" fmla="*/ 285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1" h="288">
                  <a:moveTo>
                    <a:pt x="168" y="288"/>
                  </a:moveTo>
                  <a:cubicBezTo>
                    <a:pt x="168" y="288"/>
                    <a:pt x="167" y="288"/>
                    <a:pt x="167" y="288"/>
                  </a:cubicBezTo>
                  <a:cubicBezTo>
                    <a:pt x="165" y="288"/>
                    <a:pt x="162" y="284"/>
                    <a:pt x="159" y="277"/>
                  </a:cubicBezTo>
                  <a:cubicBezTo>
                    <a:pt x="158" y="275"/>
                    <a:pt x="152" y="273"/>
                    <a:pt x="148" y="272"/>
                  </a:cubicBezTo>
                  <a:cubicBezTo>
                    <a:pt x="146" y="271"/>
                    <a:pt x="145" y="271"/>
                    <a:pt x="144" y="270"/>
                  </a:cubicBezTo>
                  <a:cubicBezTo>
                    <a:pt x="142" y="269"/>
                    <a:pt x="136" y="267"/>
                    <a:pt x="132" y="266"/>
                  </a:cubicBezTo>
                  <a:cubicBezTo>
                    <a:pt x="132" y="266"/>
                    <a:pt x="131" y="266"/>
                    <a:pt x="130" y="266"/>
                  </a:cubicBezTo>
                  <a:cubicBezTo>
                    <a:pt x="127" y="266"/>
                    <a:pt x="125" y="267"/>
                    <a:pt x="122" y="268"/>
                  </a:cubicBezTo>
                  <a:cubicBezTo>
                    <a:pt x="120" y="269"/>
                    <a:pt x="119" y="270"/>
                    <a:pt x="118" y="270"/>
                  </a:cubicBezTo>
                  <a:cubicBezTo>
                    <a:pt x="117" y="270"/>
                    <a:pt x="116" y="269"/>
                    <a:pt x="116" y="269"/>
                  </a:cubicBezTo>
                  <a:cubicBezTo>
                    <a:pt x="115" y="268"/>
                    <a:pt x="115" y="267"/>
                    <a:pt x="115" y="267"/>
                  </a:cubicBezTo>
                  <a:cubicBezTo>
                    <a:pt x="116" y="265"/>
                    <a:pt x="115" y="263"/>
                    <a:pt x="112" y="261"/>
                  </a:cubicBezTo>
                  <a:cubicBezTo>
                    <a:pt x="111" y="260"/>
                    <a:pt x="110" y="260"/>
                    <a:pt x="110" y="260"/>
                  </a:cubicBezTo>
                  <a:cubicBezTo>
                    <a:pt x="109" y="260"/>
                    <a:pt x="109" y="260"/>
                    <a:pt x="109" y="260"/>
                  </a:cubicBezTo>
                  <a:cubicBezTo>
                    <a:pt x="109" y="260"/>
                    <a:pt x="109" y="261"/>
                    <a:pt x="110" y="261"/>
                  </a:cubicBezTo>
                  <a:cubicBezTo>
                    <a:pt x="111" y="262"/>
                    <a:pt x="112" y="264"/>
                    <a:pt x="111" y="265"/>
                  </a:cubicBezTo>
                  <a:cubicBezTo>
                    <a:pt x="111" y="266"/>
                    <a:pt x="110" y="266"/>
                    <a:pt x="110" y="266"/>
                  </a:cubicBezTo>
                  <a:cubicBezTo>
                    <a:pt x="109" y="266"/>
                    <a:pt x="108" y="266"/>
                    <a:pt x="108" y="265"/>
                  </a:cubicBezTo>
                  <a:cubicBezTo>
                    <a:pt x="107" y="265"/>
                    <a:pt x="106" y="264"/>
                    <a:pt x="106" y="264"/>
                  </a:cubicBezTo>
                  <a:cubicBezTo>
                    <a:pt x="106" y="264"/>
                    <a:pt x="105" y="264"/>
                    <a:pt x="105" y="264"/>
                  </a:cubicBezTo>
                  <a:cubicBezTo>
                    <a:pt x="105" y="264"/>
                    <a:pt x="104" y="264"/>
                    <a:pt x="104" y="264"/>
                  </a:cubicBezTo>
                  <a:cubicBezTo>
                    <a:pt x="103" y="264"/>
                    <a:pt x="101" y="264"/>
                    <a:pt x="100" y="263"/>
                  </a:cubicBezTo>
                  <a:cubicBezTo>
                    <a:pt x="99" y="263"/>
                    <a:pt x="99" y="262"/>
                    <a:pt x="100" y="261"/>
                  </a:cubicBezTo>
                  <a:cubicBezTo>
                    <a:pt x="100" y="259"/>
                    <a:pt x="101" y="259"/>
                    <a:pt x="102" y="258"/>
                  </a:cubicBezTo>
                  <a:cubicBezTo>
                    <a:pt x="103" y="258"/>
                    <a:pt x="104" y="257"/>
                    <a:pt x="105" y="256"/>
                  </a:cubicBezTo>
                  <a:cubicBezTo>
                    <a:pt x="105" y="256"/>
                    <a:pt x="105" y="256"/>
                    <a:pt x="105" y="256"/>
                  </a:cubicBezTo>
                  <a:cubicBezTo>
                    <a:pt x="105" y="254"/>
                    <a:pt x="101" y="253"/>
                    <a:pt x="99" y="252"/>
                  </a:cubicBezTo>
                  <a:cubicBezTo>
                    <a:pt x="99" y="254"/>
                    <a:pt x="97" y="255"/>
                    <a:pt x="96" y="255"/>
                  </a:cubicBezTo>
                  <a:cubicBezTo>
                    <a:pt x="96" y="255"/>
                    <a:pt x="95" y="255"/>
                    <a:pt x="94" y="253"/>
                  </a:cubicBezTo>
                  <a:cubicBezTo>
                    <a:pt x="94" y="252"/>
                    <a:pt x="94" y="251"/>
                    <a:pt x="93" y="251"/>
                  </a:cubicBezTo>
                  <a:cubicBezTo>
                    <a:pt x="92" y="251"/>
                    <a:pt x="91" y="251"/>
                    <a:pt x="91" y="251"/>
                  </a:cubicBezTo>
                  <a:cubicBezTo>
                    <a:pt x="89" y="252"/>
                    <a:pt x="88" y="253"/>
                    <a:pt x="86" y="253"/>
                  </a:cubicBezTo>
                  <a:cubicBezTo>
                    <a:pt x="85" y="253"/>
                    <a:pt x="83" y="253"/>
                    <a:pt x="83" y="254"/>
                  </a:cubicBezTo>
                  <a:cubicBezTo>
                    <a:pt x="83" y="254"/>
                    <a:pt x="83" y="255"/>
                    <a:pt x="83" y="255"/>
                  </a:cubicBezTo>
                  <a:cubicBezTo>
                    <a:pt x="83" y="257"/>
                    <a:pt x="82" y="259"/>
                    <a:pt x="80" y="260"/>
                  </a:cubicBezTo>
                  <a:cubicBezTo>
                    <a:pt x="79" y="260"/>
                    <a:pt x="79" y="261"/>
                    <a:pt x="78" y="262"/>
                  </a:cubicBezTo>
                  <a:cubicBezTo>
                    <a:pt x="78" y="264"/>
                    <a:pt x="78" y="265"/>
                    <a:pt x="79" y="266"/>
                  </a:cubicBezTo>
                  <a:cubicBezTo>
                    <a:pt x="80" y="268"/>
                    <a:pt x="82" y="268"/>
                    <a:pt x="83" y="268"/>
                  </a:cubicBezTo>
                  <a:cubicBezTo>
                    <a:pt x="84" y="268"/>
                    <a:pt x="86" y="268"/>
                    <a:pt x="87" y="267"/>
                  </a:cubicBezTo>
                  <a:cubicBezTo>
                    <a:pt x="87" y="267"/>
                    <a:pt x="87" y="266"/>
                    <a:pt x="88" y="266"/>
                  </a:cubicBezTo>
                  <a:cubicBezTo>
                    <a:pt x="88" y="265"/>
                    <a:pt x="89" y="264"/>
                    <a:pt x="91" y="264"/>
                  </a:cubicBezTo>
                  <a:cubicBezTo>
                    <a:pt x="91" y="264"/>
                    <a:pt x="92" y="264"/>
                    <a:pt x="93" y="265"/>
                  </a:cubicBezTo>
                  <a:cubicBezTo>
                    <a:pt x="95" y="266"/>
                    <a:pt x="96" y="266"/>
                    <a:pt x="96" y="267"/>
                  </a:cubicBezTo>
                  <a:cubicBezTo>
                    <a:pt x="96" y="268"/>
                    <a:pt x="96" y="269"/>
                    <a:pt x="96" y="269"/>
                  </a:cubicBezTo>
                  <a:cubicBezTo>
                    <a:pt x="95" y="270"/>
                    <a:pt x="95" y="271"/>
                    <a:pt x="95" y="271"/>
                  </a:cubicBezTo>
                  <a:cubicBezTo>
                    <a:pt x="94" y="274"/>
                    <a:pt x="92" y="275"/>
                    <a:pt x="91" y="275"/>
                  </a:cubicBezTo>
                  <a:cubicBezTo>
                    <a:pt x="91" y="275"/>
                    <a:pt x="91" y="275"/>
                    <a:pt x="91" y="275"/>
                  </a:cubicBezTo>
                  <a:cubicBezTo>
                    <a:pt x="91" y="274"/>
                    <a:pt x="91" y="274"/>
                    <a:pt x="91" y="274"/>
                  </a:cubicBezTo>
                  <a:cubicBezTo>
                    <a:pt x="90" y="274"/>
                    <a:pt x="89" y="272"/>
                    <a:pt x="86" y="272"/>
                  </a:cubicBezTo>
                  <a:cubicBezTo>
                    <a:pt x="85" y="272"/>
                    <a:pt x="85" y="272"/>
                    <a:pt x="84" y="273"/>
                  </a:cubicBezTo>
                  <a:cubicBezTo>
                    <a:pt x="81" y="274"/>
                    <a:pt x="81" y="278"/>
                    <a:pt x="81" y="278"/>
                  </a:cubicBezTo>
                  <a:cubicBezTo>
                    <a:pt x="82" y="278"/>
                    <a:pt x="82" y="278"/>
                    <a:pt x="82" y="278"/>
                  </a:cubicBezTo>
                  <a:cubicBezTo>
                    <a:pt x="81" y="278"/>
                    <a:pt x="81" y="278"/>
                    <a:pt x="81" y="278"/>
                  </a:cubicBezTo>
                  <a:cubicBezTo>
                    <a:pt x="78" y="279"/>
                    <a:pt x="76" y="279"/>
                    <a:pt x="74" y="279"/>
                  </a:cubicBezTo>
                  <a:cubicBezTo>
                    <a:pt x="70" y="279"/>
                    <a:pt x="68" y="278"/>
                    <a:pt x="66" y="274"/>
                  </a:cubicBezTo>
                  <a:cubicBezTo>
                    <a:pt x="66" y="273"/>
                    <a:pt x="65" y="273"/>
                    <a:pt x="64" y="273"/>
                  </a:cubicBezTo>
                  <a:cubicBezTo>
                    <a:pt x="60" y="273"/>
                    <a:pt x="54" y="276"/>
                    <a:pt x="52" y="278"/>
                  </a:cubicBezTo>
                  <a:cubicBezTo>
                    <a:pt x="49" y="281"/>
                    <a:pt x="40" y="282"/>
                    <a:pt x="38" y="282"/>
                  </a:cubicBezTo>
                  <a:cubicBezTo>
                    <a:pt x="37" y="282"/>
                    <a:pt x="36" y="281"/>
                    <a:pt x="35" y="281"/>
                  </a:cubicBezTo>
                  <a:cubicBezTo>
                    <a:pt x="34" y="281"/>
                    <a:pt x="33" y="280"/>
                    <a:pt x="33" y="278"/>
                  </a:cubicBezTo>
                  <a:cubicBezTo>
                    <a:pt x="33" y="277"/>
                    <a:pt x="32" y="276"/>
                    <a:pt x="32" y="276"/>
                  </a:cubicBezTo>
                  <a:cubicBezTo>
                    <a:pt x="31" y="276"/>
                    <a:pt x="27" y="278"/>
                    <a:pt x="25" y="279"/>
                  </a:cubicBezTo>
                  <a:cubicBezTo>
                    <a:pt x="23" y="280"/>
                    <a:pt x="21" y="281"/>
                    <a:pt x="19" y="282"/>
                  </a:cubicBezTo>
                  <a:cubicBezTo>
                    <a:pt x="18" y="283"/>
                    <a:pt x="17" y="283"/>
                    <a:pt x="16" y="283"/>
                  </a:cubicBezTo>
                  <a:cubicBezTo>
                    <a:pt x="15" y="283"/>
                    <a:pt x="14" y="282"/>
                    <a:pt x="13" y="281"/>
                  </a:cubicBezTo>
                  <a:cubicBezTo>
                    <a:pt x="13" y="280"/>
                    <a:pt x="12" y="279"/>
                    <a:pt x="13" y="279"/>
                  </a:cubicBezTo>
                  <a:cubicBezTo>
                    <a:pt x="13" y="278"/>
                    <a:pt x="14" y="277"/>
                    <a:pt x="14" y="277"/>
                  </a:cubicBezTo>
                  <a:cubicBezTo>
                    <a:pt x="15" y="276"/>
                    <a:pt x="16" y="275"/>
                    <a:pt x="15" y="275"/>
                  </a:cubicBezTo>
                  <a:cubicBezTo>
                    <a:pt x="15" y="274"/>
                    <a:pt x="15" y="274"/>
                    <a:pt x="15" y="274"/>
                  </a:cubicBezTo>
                  <a:cubicBezTo>
                    <a:pt x="15" y="274"/>
                    <a:pt x="14" y="274"/>
                    <a:pt x="13" y="276"/>
                  </a:cubicBezTo>
                  <a:cubicBezTo>
                    <a:pt x="12" y="277"/>
                    <a:pt x="11" y="278"/>
                    <a:pt x="10" y="278"/>
                  </a:cubicBezTo>
                  <a:cubicBezTo>
                    <a:pt x="9" y="278"/>
                    <a:pt x="8" y="277"/>
                    <a:pt x="7" y="276"/>
                  </a:cubicBezTo>
                  <a:cubicBezTo>
                    <a:pt x="7" y="275"/>
                    <a:pt x="7" y="275"/>
                    <a:pt x="7" y="275"/>
                  </a:cubicBezTo>
                  <a:cubicBezTo>
                    <a:pt x="7" y="273"/>
                    <a:pt x="7" y="271"/>
                    <a:pt x="4" y="269"/>
                  </a:cubicBezTo>
                  <a:cubicBezTo>
                    <a:pt x="1" y="266"/>
                    <a:pt x="0" y="263"/>
                    <a:pt x="2" y="260"/>
                  </a:cubicBezTo>
                  <a:cubicBezTo>
                    <a:pt x="2" y="259"/>
                    <a:pt x="2" y="259"/>
                    <a:pt x="3" y="259"/>
                  </a:cubicBezTo>
                  <a:cubicBezTo>
                    <a:pt x="3" y="257"/>
                    <a:pt x="4" y="257"/>
                    <a:pt x="3" y="255"/>
                  </a:cubicBezTo>
                  <a:cubicBezTo>
                    <a:pt x="2" y="253"/>
                    <a:pt x="2" y="250"/>
                    <a:pt x="4" y="248"/>
                  </a:cubicBezTo>
                  <a:cubicBezTo>
                    <a:pt x="5" y="247"/>
                    <a:pt x="5" y="247"/>
                    <a:pt x="5" y="247"/>
                  </a:cubicBezTo>
                  <a:cubicBezTo>
                    <a:pt x="6" y="245"/>
                    <a:pt x="6" y="245"/>
                    <a:pt x="5" y="243"/>
                  </a:cubicBezTo>
                  <a:cubicBezTo>
                    <a:pt x="4" y="240"/>
                    <a:pt x="6" y="237"/>
                    <a:pt x="7" y="237"/>
                  </a:cubicBezTo>
                  <a:cubicBezTo>
                    <a:pt x="6" y="235"/>
                    <a:pt x="7" y="232"/>
                    <a:pt x="9" y="230"/>
                  </a:cubicBezTo>
                  <a:cubicBezTo>
                    <a:pt x="11" y="229"/>
                    <a:pt x="11" y="227"/>
                    <a:pt x="10" y="225"/>
                  </a:cubicBezTo>
                  <a:cubicBezTo>
                    <a:pt x="10" y="225"/>
                    <a:pt x="10" y="225"/>
                    <a:pt x="10" y="224"/>
                  </a:cubicBezTo>
                  <a:cubicBezTo>
                    <a:pt x="8" y="222"/>
                    <a:pt x="7" y="220"/>
                    <a:pt x="6" y="217"/>
                  </a:cubicBezTo>
                  <a:cubicBezTo>
                    <a:pt x="5" y="213"/>
                    <a:pt x="7" y="209"/>
                    <a:pt x="8" y="207"/>
                  </a:cubicBezTo>
                  <a:cubicBezTo>
                    <a:pt x="9" y="206"/>
                    <a:pt x="9" y="205"/>
                    <a:pt x="10" y="204"/>
                  </a:cubicBezTo>
                  <a:cubicBezTo>
                    <a:pt x="10" y="203"/>
                    <a:pt x="11" y="201"/>
                    <a:pt x="12" y="199"/>
                  </a:cubicBezTo>
                  <a:cubicBezTo>
                    <a:pt x="13" y="198"/>
                    <a:pt x="13" y="197"/>
                    <a:pt x="14" y="196"/>
                  </a:cubicBezTo>
                  <a:cubicBezTo>
                    <a:pt x="15" y="194"/>
                    <a:pt x="16" y="192"/>
                    <a:pt x="17" y="190"/>
                  </a:cubicBezTo>
                  <a:cubicBezTo>
                    <a:pt x="18" y="187"/>
                    <a:pt x="19" y="186"/>
                    <a:pt x="20" y="184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21" y="184"/>
                    <a:pt x="22" y="179"/>
                    <a:pt x="22" y="177"/>
                  </a:cubicBezTo>
                  <a:cubicBezTo>
                    <a:pt x="22" y="174"/>
                    <a:pt x="22" y="172"/>
                    <a:pt x="22" y="170"/>
                  </a:cubicBezTo>
                  <a:cubicBezTo>
                    <a:pt x="22" y="169"/>
                    <a:pt x="22" y="168"/>
                    <a:pt x="22" y="167"/>
                  </a:cubicBezTo>
                  <a:cubicBezTo>
                    <a:pt x="22" y="166"/>
                    <a:pt x="22" y="164"/>
                    <a:pt x="24" y="162"/>
                  </a:cubicBezTo>
                  <a:cubicBezTo>
                    <a:pt x="27" y="160"/>
                    <a:pt x="28" y="157"/>
                    <a:pt x="28" y="153"/>
                  </a:cubicBezTo>
                  <a:cubicBezTo>
                    <a:pt x="28" y="148"/>
                    <a:pt x="31" y="143"/>
                    <a:pt x="33" y="142"/>
                  </a:cubicBezTo>
                  <a:cubicBezTo>
                    <a:pt x="36" y="140"/>
                    <a:pt x="39" y="137"/>
                    <a:pt x="39" y="136"/>
                  </a:cubicBezTo>
                  <a:cubicBezTo>
                    <a:pt x="40" y="135"/>
                    <a:pt x="40" y="134"/>
                    <a:pt x="41" y="134"/>
                  </a:cubicBezTo>
                  <a:cubicBezTo>
                    <a:pt x="41" y="132"/>
                    <a:pt x="43" y="130"/>
                    <a:pt x="44" y="128"/>
                  </a:cubicBezTo>
                  <a:cubicBezTo>
                    <a:pt x="45" y="126"/>
                    <a:pt x="47" y="125"/>
                    <a:pt x="50" y="124"/>
                  </a:cubicBezTo>
                  <a:cubicBezTo>
                    <a:pt x="52" y="124"/>
                    <a:pt x="53" y="121"/>
                    <a:pt x="53" y="118"/>
                  </a:cubicBezTo>
                  <a:cubicBezTo>
                    <a:pt x="54" y="117"/>
                    <a:pt x="54" y="115"/>
                    <a:pt x="54" y="114"/>
                  </a:cubicBezTo>
                  <a:cubicBezTo>
                    <a:pt x="55" y="111"/>
                    <a:pt x="59" y="107"/>
                    <a:pt x="60" y="106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3" y="103"/>
                    <a:pt x="63" y="103"/>
                    <a:pt x="63" y="103"/>
                  </a:cubicBezTo>
                  <a:cubicBezTo>
                    <a:pt x="63" y="103"/>
                    <a:pt x="65" y="103"/>
                    <a:pt x="67" y="98"/>
                  </a:cubicBezTo>
                  <a:cubicBezTo>
                    <a:pt x="69" y="94"/>
                    <a:pt x="70" y="92"/>
                    <a:pt x="72" y="90"/>
                  </a:cubicBezTo>
                  <a:cubicBezTo>
                    <a:pt x="73" y="88"/>
                    <a:pt x="74" y="87"/>
                    <a:pt x="74" y="85"/>
                  </a:cubicBezTo>
                  <a:cubicBezTo>
                    <a:pt x="74" y="84"/>
                    <a:pt x="74" y="83"/>
                    <a:pt x="74" y="82"/>
                  </a:cubicBezTo>
                  <a:cubicBezTo>
                    <a:pt x="74" y="81"/>
                    <a:pt x="74" y="79"/>
                    <a:pt x="74" y="78"/>
                  </a:cubicBezTo>
                  <a:cubicBezTo>
                    <a:pt x="75" y="78"/>
                    <a:pt x="75" y="78"/>
                    <a:pt x="75" y="77"/>
                  </a:cubicBezTo>
                  <a:cubicBezTo>
                    <a:pt x="76" y="76"/>
                    <a:pt x="77" y="75"/>
                    <a:pt x="77" y="74"/>
                  </a:cubicBezTo>
                  <a:cubicBezTo>
                    <a:pt x="76" y="72"/>
                    <a:pt x="76" y="69"/>
                    <a:pt x="80" y="67"/>
                  </a:cubicBezTo>
                  <a:cubicBezTo>
                    <a:pt x="81" y="66"/>
                    <a:pt x="81" y="66"/>
                    <a:pt x="82" y="66"/>
                  </a:cubicBezTo>
                  <a:cubicBezTo>
                    <a:pt x="83" y="65"/>
                    <a:pt x="83" y="65"/>
                    <a:pt x="83" y="63"/>
                  </a:cubicBezTo>
                  <a:cubicBezTo>
                    <a:pt x="83" y="61"/>
                    <a:pt x="83" y="61"/>
                    <a:pt x="82" y="60"/>
                  </a:cubicBezTo>
                  <a:cubicBezTo>
                    <a:pt x="82" y="60"/>
                    <a:pt x="81" y="59"/>
                    <a:pt x="82" y="58"/>
                  </a:cubicBezTo>
                  <a:cubicBezTo>
                    <a:pt x="82" y="56"/>
                    <a:pt x="83" y="56"/>
                    <a:pt x="84" y="55"/>
                  </a:cubicBezTo>
                  <a:cubicBezTo>
                    <a:pt x="84" y="54"/>
                    <a:pt x="85" y="54"/>
                    <a:pt x="85" y="53"/>
                  </a:cubicBezTo>
                  <a:cubicBezTo>
                    <a:pt x="85" y="52"/>
                    <a:pt x="85" y="51"/>
                    <a:pt x="85" y="50"/>
                  </a:cubicBezTo>
                  <a:cubicBezTo>
                    <a:pt x="86" y="48"/>
                    <a:pt x="86" y="46"/>
                    <a:pt x="86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3" y="46"/>
                    <a:pt x="82" y="45"/>
                    <a:pt x="82" y="44"/>
                  </a:cubicBezTo>
                  <a:cubicBezTo>
                    <a:pt x="81" y="43"/>
                    <a:pt x="81" y="42"/>
                    <a:pt x="82" y="41"/>
                  </a:cubicBezTo>
                  <a:cubicBezTo>
                    <a:pt x="83" y="40"/>
                    <a:pt x="83" y="40"/>
                    <a:pt x="81" y="38"/>
                  </a:cubicBezTo>
                  <a:cubicBezTo>
                    <a:pt x="81" y="38"/>
                    <a:pt x="80" y="37"/>
                    <a:pt x="80" y="36"/>
                  </a:cubicBezTo>
                  <a:cubicBezTo>
                    <a:pt x="78" y="34"/>
                    <a:pt x="79" y="27"/>
                    <a:pt x="79" y="26"/>
                  </a:cubicBezTo>
                  <a:cubicBezTo>
                    <a:pt x="79" y="26"/>
                    <a:pt x="79" y="26"/>
                    <a:pt x="79" y="26"/>
                  </a:cubicBezTo>
                  <a:cubicBezTo>
                    <a:pt x="79" y="26"/>
                    <a:pt x="79" y="26"/>
                    <a:pt x="79" y="26"/>
                  </a:cubicBezTo>
                  <a:cubicBezTo>
                    <a:pt x="79" y="26"/>
                    <a:pt x="79" y="26"/>
                    <a:pt x="79" y="26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2" y="25"/>
                    <a:pt x="82" y="25"/>
                    <a:pt x="82" y="25"/>
                  </a:cubicBezTo>
                  <a:cubicBezTo>
                    <a:pt x="84" y="25"/>
                    <a:pt x="85" y="27"/>
                    <a:pt x="87" y="29"/>
                  </a:cubicBezTo>
                  <a:cubicBezTo>
                    <a:pt x="88" y="31"/>
                    <a:pt x="90" y="33"/>
                    <a:pt x="91" y="33"/>
                  </a:cubicBezTo>
                  <a:cubicBezTo>
                    <a:pt x="91" y="34"/>
                    <a:pt x="92" y="34"/>
                    <a:pt x="92" y="34"/>
                  </a:cubicBezTo>
                  <a:cubicBezTo>
                    <a:pt x="93" y="34"/>
                    <a:pt x="93" y="34"/>
                    <a:pt x="93" y="33"/>
                  </a:cubicBezTo>
                  <a:cubicBezTo>
                    <a:pt x="94" y="32"/>
                    <a:pt x="94" y="30"/>
                    <a:pt x="94" y="28"/>
                  </a:cubicBezTo>
                  <a:cubicBezTo>
                    <a:pt x="93" y="26"/>
                    <a:pt x="94" y="24"/>
                    <a:pt x="94" y="23"/>
                  </a:cubicBezTo>
                  <a:cubicBezTo>
                    <a:pt x="95" y="22"/>
                    <a:pt x="96" y="21"/>
                    <a:pt x="98" y="21"/>
                  </a:cubicBezTo>
                  <a:cubicBezTo>
                    <a:pt x="98" y="21"/>
                    <a:pt x="98" y="21"/>
                    <a:pt x="99" y="21"/>
                  </a:cubicBezTo>
                  <a:cubicBezTo>
                    <a:pt x="101" y="21"/>
                    <a:pt x="102" y="23"/>
                    <a:pt x="102" y="27"/>
                  </a:cubicBezTo>
                  <a:cubicBezTo>
                    <a:pt x="102" y="28"/>
                    <a:pt x="103" y="29"/>
                    <a:pt x="103" y="30"/>
                  </a:cubicBezTo>
                  <a:cubicBezTo>
                    <a:pt x="103" y="33"/>
                    <a:pt x="105" y="34"/>
                    <a:pt x="107" y="34"/>
                  </a:cubicBezTo>
                  <a:cubicBezTo>
                    <a:pt x="110" y="34"/>
                    <a:pt x="112" y="33"/>
                    <a:pt x="112" y="33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3" y="35"/>
                    <a:pt x="114" y="35"/>
                    <a:pt x="117" y="35"/>
                  </a:cubicBezTo>
                  <a:cubicBezTo>
                    <a:pt x="119" y="35"/>
                    <a:pt x="119" y="37"/>
                    <a:pt x="119" y="37"/>
                  </a:cubicBezTo>
                  <a:cubicBezTo>
                    <a:pt x="120" y="39"/>
                    <a:pt x="118" y="41"/>
                    <a:pt x="116" y="41"/>
                  </a:cubicBezTo>
                  <a:cubicBezTo>
                    <a:pt x="116" y="41"/>
                    <a:pt x="115" y="41"/>
                    <a:pt x="115" y="41"/>
                  </a:cubicBezTo>
                  <a:cubicBezTo>
                    <a:pt x="114" y="41"/>
                    <a:pt x="114" y="41"/>
                    <a:pt x="114" y="44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4" y="48"/>
                    <a:pt x="114" y="48"/>
                    <a:pt x="114" y="48"/>
                  </a:cubicBezTo>
                  <a:cubicBezTo>
                    <a:pt x="115" y="48"/>
                    <a:pt x="117" y="47"/>
                    <a:pt x="118" y="45"/>
                  </a:cubicBezTo>
                  <a:cubicBezTo>
                    <a:pt x="119" y="45"/>
                    <a:pt x="120" y="44"/>
                    <a:pt x="120" y="44"/>
                  </a:cubicBezTo>
                  <a:cubicBezTo>
                    <a:pt x="121" y="43"/>
                    <a:pt x="121" y="43"/>
                    <a:pt x="121" y="42"/>
                  </a:cubicBezTo>
                  <a:cubicBezTo>
                    <a:pt x="121" y="41"/>
                    <a:pt x="121" y="40"/>
                    <a:pt x="122" y="39"/>
                  </a:cubicBezTo>
                  <a:cubicBezTo>
                    <a:pt x="122" y="37"/>
                    <a:pt x="123" y="36"/>
                    <a:pt x="125" y="36"/>
                  </a:cubicBezTo>
                  <a:cubicBezTo>
                    <a:pt x="125" y="36"/>
                    <a:pt x="126" y="36"/>
                    <a:pt x="127" y="37"/>
                  </a:cubicBezTo>
                  <a:cubicBezTo>
                    <a:pt x="128" y="37"/>
                    <a:pt x="128" y="37"/>
                    <a:pt x="129" y="37"/>
                  </a:cubicBezTo>
                  <a:cubicBezTo>
                    <a:pt x="129" y="37"/>
                    <a:pt x="129" y="37"/>
                    <a:pt x="130" y="36"/>
                  </a:cubicBezTo>
                  <a:cubicBezTo>
                    <a:pt x="130" y="35"/>
                    <a:pt x="130" y="35"/>
                    <a:pt x="131" y="34"/>
                  </a:cubicBezTo>
                  <a:cubicBezTo>
                    <a:pt x="131" y="34"/>
                    <a:pt x="132" y="33"/>
                    <a:pt x="133" y="33"/>
                  </a:cubicBezTo>
                  <a:cubicBezTo>
                    <a:pt x="133" y="33"/>
                    <a:pt x="134" y="33"/>
                    <a:pt x="135" y="34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5" y="28"/>
                    <a:pt x="135" y="28"/>
                    <a:pt x="135" y="28"/>
                  </a:cubicBezTo>
                  <a:cubicBezTo>
                    <a:pt x="135" y="28"/>
                    <a:pt x="135" y="28"/>
                    <a:pt x="135" y="28"/>
                  </a:cubicBezTo>
                  <a:cubicBezTo>
                    <a:pt x="135" y="28"/>
                    <a:pt x="135" y="28"/>
                    <a:pt x="135" y="28"/>
                  </a:cubicBezTo>
                  <a:cubicBezTo>
                    <a:pt x="136" y="27"/>
                    <a:pt x="136" y="27"/>
                    <a:pt x="136" y="27"/>
                  </a:cubicBezTo>
                  <a:cubicBezTo>
                    <a:pt x="136" y="27"/>
                    <a:pt x="136" y="27"/>
                    <a:pt x="136" y="27"/>
                  </a:cubicBezTo>
                  <a:cubicBezTo>
                    <a:pt x="136" y="27"/>
                    <a:pt x="137" y="27"/>
                    <a:pt x="137" y="27"/>
                  </a:cubicBezTo>
                  <a:cubicBezTo>
                    <a:pt x="138" y="27"/>
                    <a:pt x="139" y="27"/>
                    <a:pt x="140" y="27"/>
                  </a:cubicBezTo>
                  <a:cubicBezTo>
                    <a:pt x="140" y="28"/>
                    <a:pt x="141" y="28"/>
                    <a:pt x="142" y="28"/>
                  </a:cubicBezTo>
                  <a:cubicBezTo>
                    <a:pt x="142" y="28"/>
                    <a:pt x="143" y="28"/>
                    <a:pt x="143" y="27"/>
                  </a:cubicBezTo>
                  <a:cubicBezTo>
                    <a:pt x="144" y="27"/>
                    <a:pt x="145" y="27"/>
                    <a:pt x="145" y="27"/>
                  </a:cubicBezTo>
                  <a:cubicBezTo>
                    <a:pt x="147" y="26"/>
                    <a:pt x="148" y="26"/>
                    <a:pt x="148" y="23"/>
                  </a:cubicBezTo>
                  <a:cubicBezTo>
                    <a:pt x="148" y="19"/>
                    <a:pt x="152" y="18"/>
                    <a:pt x="155" y="18"/>
                  </a:cubicBezTo>
                  <a:cubicBezTo>
                    <a:pt x="156" y="18"/>
                    <a:pt x="157" y="18"/>
                    <a:pt x="157" y="18"/>
                  </a:cubicBezTo>
                  <a:cubicBezTo>
                    <a:pt x="160" y="18"/>
                    <a:pt x="160" y="17"/>
                    <a:pt x="159" y="17"/>
                  </a:cubicBezTo>
                  <a:cubicBezTo>
                    <a:pt x="159" y="16"/>
                    <a:pt x="159" y="16"/>
                    <a:pt x="160" y="15"/>
                  </a:cubicBezTo>
                  <a:cubicBezTo>
                    <a:pt x="160" y="14"/>
                    <a:pt x="161" y="12"/>
                    <a:pt x="159" y="10"/>
                  </a:cubicBezTo>
                  <a:cubicBezTo>
                    <a:pt x="158" y="9"/>
                    <a:pt x="158" y="9"/>
                    <a:pt x="157" y="9"/>
                  </a:cubicBezTo>
                  <a:cubicBezTo>
                    <a:pt x="157" y="9"/>
                    <a:pt x="156" y="9"/>
                    <a:pt x="156" y="9"/>
                  </a:cubicBezTo>
                  <a:cubicBezTo>
                    <a:pt x="156" y="9"/>
                    <a:pt x="155" y="9"/>
                    <a:pt x="155" y="9"/>
                  </a:cubicBezTo>
                  <a:cubicBezTo>
                    <a:pt x="155" y="9"/>
                    <a:pt x="154" y="9"/>
                    <a:pt x="154" y="9"/>
                  </a:cubicBezTo>
                  <a:cubicBezTo>
                    <a:pt x="151" y="9"/>
                    <a:pt x="151" y="8"/>
                    <a:pt x="151" y="7"/>
                  </a:cubicBezTo>
                  <a:cubicBezTo>
                    <a:pt x="151" y="7"/>
                    <a:pt x="152" y="4"/>
                    <a:pt x="154" y="3"/>
                  </a:cubicBezTo>
                  <a:cubicBezTo>
                    <a:pt x="156" y="2"/>
                    <a:pt x="158" y="1"/>
                    <a:pt x="160" y="1"/>
                  </a:cubicBezTo>
                  <a:cubicBezTo>
                    <a:pt x="160" y="1"/>
                    <a:pt x="161" y="1"/>
                    <a:pt x="161" y="1"/>
                  </a:cubicBezTo>
                  <a:cubicBezTo>
                    <a:pt x="162" y="1"/>
                    <a:pt x="162" y="1"/>
                    <a:pt x="163" y="2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64" y="2"/>
                    <a:pt x="164" y="2"/>
                    <a:pt x="164" y="2"/>
                  </a:cubicBezTo>
                  <a:cubicBezTo>
                    <a:pt x="164" y="2"/>
                    <a:pt x="165" y="2"/>
                    <a:pt x="165" y="1"/>
                  </a:cubicBezTo>
                  <a:cubicBezTo>
                    <a:pt x="166" y="1"/>
                    <a:pt x="166" y="0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8" y="1"/>
                    <a:pt x="169" y="2"/>
                    <a:pt x="169" y="2"/>
                  </a:cubicBezTo>
                  <a:cubicBezTo>
                    <a:pt x="169" y="3"/>
                    <a:pt x="170" y="3"/>
                    <a:pt x="170" y="4"/>
                  </a:cubicBezTo>
                  <a:cubicBezTo>
                    <a:pt x="170" y="4"/>
                    <a:pt x="170" y="4"/>
                    <a:pt x="170" y="4"/>
                  </a:cubicBezTo>
                  <a:cubicBezTo>
                    <a:pt x="171" y="4"/>
                    <a:pt x="172" y="3"/>
                    <a:pt x="172" y="3"/>
                  </a:cubicBezTo>
                  <a:cubicBezTo>
                    <a:pt x="173" y="2"/>
                    <a:pt x="173" y="2"/>
                    <a:pt x="174" y="1"/>
                  </a:cubicBezTo>
                  <a:cubicBezTo>
                    <a:pt x="175" y="1"/>
                    <a:pt x="175" y="1"/>
                    <a:pt x="175" y="1"/>
                  </a:cubicBezTo>
                  <a:cubicBezTo>
                    <a:pt x="176" y="0"/>
                    <a:pt x="177" y="0"/>
                    <a:pt x="177" y="0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180" y="1"/>
                    <a:pt x="180" y="4"/>
                    <a:pt x="179" y="9"/>
                  </a:cubicBezTo>
                  <a:cubicBezTo>
                    <a:pt x="179" y="12"/>
                    <a:pt x="179" y="13"/>
                    <a:pt x="179" y="13"/>
                  </a:cubicBezTo>
                  <a:cubicBezTo>
                    <a:pt x="179" y="13"/>
                    <a:pt x="179" y="13"/>
                    <a:pt x="180" y="12"/>
                  </a:cubicBezTo>
                  <a:cubicBezTo>
                    <a:pt x="180" y="12"/>
                    <a:pt x="181" y="11"/>
                    <a:pt x="181" y="11"/>
                  </a:cubicBezTo>
                  <a:cubicBezTo>
                    <a:pt x="181" y="10"/>
                    <a:pt x="182" y="9"/>
                    <a:pt x="182" y="9"/>
                  </a:cubicBezTo>
                  <a:cubicBezTo>
                    <a:pt x="183" y="9"/>
                    <a:pt x="184" y="10"/>
                    <a:pt x="185" y="11"/>
                  </a:cubicBezTo>
                  <a:cubicBezTo>
                    <a:pt x="186" y="12"/>
                    <a:pt x="186" y="12"/>
                    <a:pt x="186" y="12"/>
                  </a:cubicBezTo>
                  <a:cubicBezTo>
                    <a:pt x="187" y="12"/>
                    <a:pt x="188" y="11"/>
                    <a:pt x="188" y="10"/>
                  </a:cubicBezTo>
                  <a:cubicBezTo>
                    <a:pt x="189" y="10"/>
                    <a:pt x="190" y="9"/>
                    <a:pt x="191" y="8"/>
                  </a:cubicBezTo>
                  <a:cubicBezTo>
                    <a:pt x="191" y="8"/>
                    <a:pt x="191" y="8"/>
                    <a:pt x="192" y="8"/>
                  </a:cubicBezTo>
                  <a:cubicBezTo>
                    <a:pt x="192" y="8"/>
                    <a:pt x="193" y="8"/>
                    <a:pt x="194" y="9"/>
                  </a:cubicBezTo>
                  <a:cubicBezTo>
                    <a:pt x="195" y="11"/>
                    <a:pt x="195" y="13"/>
                    <a:pt x="195" y="15"/>
                  </a:cubicBezTo>
                  <a:cubicBezTo>
                    <a:pt x="195" y="16"/>
                    <a:pt x="195" y="17"/>
                    <a:pt x="197" y="18"/>
                  </a:cubicBezTo>
                  <a:cubicBezTo>
                    <a:pt x="197" y="18"/>
                    <a:pt x="197" y="18"/>
                    <a:pt x="197" y="18"/>
                  </a:cubicBezTo>
                  <a:cubicBezTo>
                    <a:pt x="198" y="18"/>
                    <a:pt x="198" y="18"/>
                    <a:pt x="198" y="19"/>
                  </a:cubicBezTo>
                  <a:cubicBezTo>
                    <a:pt x="199" y="19"/>
                    <a:pt x="198" y="20"/>
                    <a:pt x="198" y="21"/>
                  </a:cubicBezTo>
                  <a:cubicBezTo>
                    <a:pt x="197" y="22"/>
                    <a:pt x="197" y="24"/>
                    <a:pt x="196" y="26"/>
                  </a:cubicBezTo>
                  <a:cubicBezTo>
                    <a:pt x="196" y="28"/>
                    <a:pt x="196" y="29"/>
                    <a:pt x="196" y="29"/>
                  </a:cubicBezTo>
                  <a:cubicBezTo>
                    <a:pt x="196" y="29"/>
                    <a:pt x="198" y="27"/>
                    <a:pt x="199" y="25"/>
                  </a:cubicBezTo>
                  <a:cubicBezTo>
                    <a:pt x="199" y="25"/>
                    <a:pt x="199" y="25"/>
                    <a:pt x="200" y="25"/>
                  </a:cubicBezTo>
                  <a:cubicBezTo>
                    <a:pt x="202" y="25"/>
                    <a:pt x="203" y="31"/>
                    <a:pt x="203" y="33"/>
                  </a:cubicBezTo>
                  <a:cubicBezTo>
                    <a:pt x="203" y="34"/>
                    <a:pt x="203" y="35"/>
                    <a:pt x="203" y="36"/>
                  </a:cubicBezTo>
                  <a:cubicBezTo>
                    <a:pt x="204" y="37"/>
                    <a:pt x="205" y="37"/>
                    <a:pt x="206" y="37"/>
                  </a:cubicBezTo>
                  <a:cubicBezTo>
                    <a:pt x="206" y="37"/>
                    <a:pt x="207" y="37"/>
                    <a:pt x="207" y="37"/>
                  </a:cubicBezTo>
                  <a:cubicBezTo>
                    <a:pt x="210" y="37"/>
                    <a:pt x="210" y="36"/>
                    <a:pt x="210" y="35"/>
                  </a:cubicBezTo>
                  <a:cubicBezTo>
                    <a:pt x="210" y="35"/>
                    <a:pt x="211" y="34"/>
                    <a:pt x="211" y="33"/>
                  </a:cubicBezTo>
                  <a:cubicBezTo>
                    <a:pt x="212" y="32"/>
                    <a:pt x="213" y="30"/>
                    <a:pt x="214" y="30"/>
                  </a:cubicBezTo>
                  <a:cubicBezTo>
                    <a:pt x="215" y="30"/>
                    <a:pt x="216" y="31"/>
                    <a:pt x="216" y="33"/>
                  </a:cubicBezTo>
                  <a:cubicBezTo>
                    <a:pt x="217" y="34"/>
                    <a:pt x="217" y="35"/>
                    <a:pt x="217" y="36"/>
                  </a:cubicBezTo>
                  <a:cubicBezTo>
                    <a:pt x="218" y="37"/>
                    <a:pt x="218" y="38"/>
                    <a:pt x="218" y="40"/>
                  </a:cubicBezTo>
                  <a:cubicBezTo>
                    <a:pt x="217" y="42"/>
                    <a:pt x="218" y="43"/>
                    <a:pt x="220" y="43"/>
                  </a:cubicBezTo>
                  <a:cubicBezTo>
                    <a:pt x="220" y="44"/>
                    <a:pt x="220" y="44"/>
                    <a:pt x="220" y="44"/>
                  </a:cubicBezTo>
                  <a:cubicBezTo>
                    <a:pt x="222" y="45"/>
                    <a:pt x="222" y="49"/>
                    <a:pt x="222" y="50"/>
                  </a:cubicBezTo>
                  <a:cubicBezTo>
                    <a:pt x="222" y="50"/>
                    <a:pt x="222" y="50"/>
                    <a:pt x="222" y="50"/>
                  </a:cubicBezTo>
                  <a:cubicBezTo>
                    <a:pt x="222" y="50"/>
                    <a:pt x="222" y="50"/>
                    <a:pt x="222" y="50"/>
                  </a:cubicBezTo>
                  <a:cubicBezTo>
                    <a:pt x="222" y="50"/>
                    <a:pt x="222" y="50"/>
                    <a:pt x="221" y="50"/>
                  </a:cubicBezTo>
                  <a:cubicBezTo>
                    <a:pt x="221" y="50"/>
                    <a:pt x="219" y="50"/>
                    <a:pt x="218" y="52"/>
                  </a:cubicBezTo>
                  <a:cubicBezTo>
                    <a:pt x="217" y="54"/>
                    <a:pt x="219" y="59"/>
                    <a:pt x="220" y="60"/>
                  </a:cubicBezTo>
                  <a:cubicBezTo>
                    <a:pt x="222" y="62"/>
                    <a:pt x="221" y="63"/>
                    <a:pt x="221" y="65"/>
                  </a:cubicBezTo>
                  <a:cubicBezTo>
                    <a:pt x="220" y="66"/>
                    <a:pt x="220" y="68"/>
                    <a:pt x="220" y="69"/>
                  </a:cubicBezTo>
                  <a:cubicBezTo>
                    <a:pt x="220" y="73"/>
                    <a:pt x="225" y="77"/>
                    <a:pt x="228" y="78"/>
                  </a:cubicBezTo>
                  <a:cubicBezTo>
                    <a:pt x="229" y="79"/>
                    <a:pt x="230" y="80"/>
                    <a:pt x="230" y="81"/>
                  </a:cubicBezTo>
                  <a:cubicBezTo>
                    <a:pt x="230" y="82"/>
                    <a:pt x="230" y="83"/>
                    <a:pt x="229" y="83"/>
                  </a:cubicBezTo>
                  <a:cubicBezTo>
                    <a:pt x="227" y="85"/>
                    <a:pt x="227" y="86"/>
                    <a:pt x="227" y="87"/>
                  </a:cubicBezTo>
                  <a:cubicBezTo>
                    <a:pt x="227" y="87"/>
                    <a:pt x="228" y="87"/>
                    <a:pt x="228" y="87"/>
                  </a:cubicBezTo>
                  <a:cubicBezTo>
                    <a:pt x="229" y="88"/>
                    <a:pt x="230" y="88"/>
                    <a:pt x="230" y="89"/>
                  </a:cubicBezTo>
                  <a:cubicBezTo>
                    <a:pt x="231" y="90"/>
                    <a:pt x="231" y="90"/>
                    <a:pt x="231" y="91"/>
                  </a:cubicBezTo>
                  <a:cubicBezTo>
                    <a:pt x="231" y="92"/>
                    <a:pt x="230" y="93"/>
                    <a:pt x="232" y="93"/>
                  </a:cubicBezTo>
                  <a:cubicBezTo>
                    <a:pt x="235" y="94"/>
                    <a:pt x="238" y="95"/>
                    <a:pt x="243" y="100"/>
                  </a:cubicBezTo>
                  <a:cubicBezTo>
                    <a:pt x="247" y="105"/>
                    <a:pt x="248" y="113"/>
                    <a:pt x="248" y="115"/>
                  </a:cubicBezTo>
                  <a:cubicBezTo>
                    <a:pt x="247" y="116"/>
                    <a:pt x="246" y="117"/>
                    <a:pt x="246" y="117"/>
                  </a:cubicBezTo>
                  <a:cubicBezTo>
                    <a:pt x="246" y="117"/>
                    <a:pt x="246" y="117"/>
                    <a:pt x="246" y="117"/>
                  </a:cubicBezTo>
                  <a:cubicBezTo>
                    <a:pt x="247" y="119"/>
                    <a:pt x="247" y="121"/>
                    <a:pt x="246" y="123"/>
                  </a:cubicBezTo>
                  <a:cubicBezTo>
                    <a:pt x="244" y="126"/>
                    <a:pt x="244" y="129"/>
                    <a:pt x="245" y="131"/>
                  </a:cubicBezTo>
                  <a:cubicBezTo>
                    <a:pt x="246" y="132"/>
                    <a:pt x="246" y="132"/>
                    <a:pt x="247" y="132"/>
                  </a:cubicBezTo>
                  <a:cubicBezTo>
                    <a:pt x="248" y="132"/>
                    <a:pt x="249" y="133"/>
                    <a:pt x="250" y="134"/>
                  </a:cubicBezTo>
                  <a:cubicBezTo>
                    <a:pt x="251" y="136"/>
                    <a:pt x="251" y="137"/>
                    <a:pt x="250" y="139"/>
                  </a:cubicBezTo>
                  <a:cubicBezTo>
                    <a:pt x="249" y="140"/>
                    <a:pt x="248" y="140"/>
                    <a:pt x="247" y="140"/>
                  </a:cubicBezTo>
                  <a:cubicBezTo>
                    <a:pt x="247" y="140"/>
                    <a:pt x="247" y="140"/>
                    <a:pt x="247" y="140"/>
                  </a:cubicBezTo>
                  <a:cubicBezTo>
                    <a:pt x="246" y="140"/>
                    <a:pt x="246" y="140"/>
                    <a:pt x="245" y="140"/>
                  </a:cubicBezTo>
                  <a:cubicBezTo>
                    <a:pt x="244" y="140"/>
                    <a:pt x="243" y="141"/>
                    <a:pt x="243" y="141"/>
                  </a:cubicBezTo>
                  <a:cubicBezTo>
                    <a:pt x="242" y="141"/>
                    <a:pt x="242" y="142"/>
                    <a:pt x="242" y="142"/>
                  </a:cubicBezTo>
                  <a:cubicBezTo>
                    <a:pt x="241" y="142"/>
                    <a:pt x="240" y="141"/>
                    <a:pt x="240" y="140"/>
                  </a:cubicBezTo>
                  <a:cubicBezTo>
                    <a:pt x="239" y="139"/>
                    <a:pt x="238" y="138"/>
                    <a:pt x="236" y="138"/>
                  </a:cubicBezTo>
                  <a:cubicBezTo>
                    <a:pt x="235" y="138"/>
                    <a:pt x="234" y="137"/>
                    <a:pt x="233" y="137"/>
                  </a:cubicBezTo>
                  <a:cubicBezTo>
                    <a:pt x="232" y="137"/>
                    <a:pt x="232" y="138"/>
                    <a:pt x="231" y="140"/>
                  </a:cubicBezTo>
                  <a:cubicBezTo>
                    <a:pt x="231" y="143"/>
                    <a:pt x="235" y="146"/>
                    <a:pt x="237" y="147"/>
                  </a:cubicBezTo>
                  <a:cubicBezTo>
                    <a:pt x="237" y="148"/>
                    <a:pt x="237" y="148"/>
                    <a:pt x="237" y="148"/>
                  </a:cubicBezTo>
                  <a:cubicBezTo>
                    <a:pt x="236" y="148"/>
                    <a:pt x="236" y="148"/>
                    <a:pt x="236" y="148"/>
                  </a:cubicBezTo>
                  <a:cubicBezTo>
                    <a:pt x="235" y="148"/>
                    <a:pt x="235" y="148"/>
                    <a:pt x="235" y="148"/>
                  </a:cubicBezTo>
                  <a:cubicBezTo>
                    <a:pt x="235" y="148"/>
                    <a:pt x="234" y="148"/>
                    <a:pt x="236" y="150"/>
                  </a:cubicBezTo>
                  <a:cubicBezTo>
                    <a:pt x="238" y="152"/>
                    <a:pt x="237" y="156"/>
                    <a:pt x="236" y="159"/>
                  </a:cubicBezTo>
                  <a:cubicBezTo>
                    <a:pt x="236" y="160"/>
                    <a:pt x="235" y="160"/>
                    <a:pt x="234" y="160"/>
                  </a:cubicBezTo>
                  <a:cubicBezTo>
                    <a:pt x="234" y="160"/>
                    <a:pt x="234" y="160"/>
                    <a:pt x="234" y="160"/>
                  </a:cubicBezTo>
                  <a:cubicBezTo>
                    <a:pt x="233" y="159"/>
                    <a:pt x="232" y="159"/>
                    <a:pt x="232" y="159"/>
                  </a:cubicBezTo>
                  <a:cubicBezTo>
                    <a:pt x="231" y="159"/>
                    <a:pt x="231" y="159"/>
                    <a:pt x="231" y="160"/>
                  </a:cubicBezTo>
                  <a:cubicBezTo>
                    <a:pt x="231" y="160"/>
                    <a:pt x="231" y="161"/>
                    <a:pt x="232" y="161"/>
                  </a:cubicBezTo>
                  <a:cubicBezTo>
                    <a:pt x="232" y="161"/>
                    <a:pt x="232" y="162"/>
                    <a:pt x="232" y="162"/>
                  </a:cubicBezTo>
                  <a:cubicBezTo>
                    <a:pt x="232" y="163"/>
                    <a:pt x="232" y="163"/>
                    <a:pt x="231" y="163"/>
                  </a:cubicBezTo>
                  <a:cubicBezTo>
                    <a:pt x="230" y="163"/>
                    <a:pt x="228" y="164"/>
                    <a:pt x="225" y="166"/>
                  </a:cubicBezTo>
                  <a:cubicBezTo>
                    <a:pt x="224" y="167"/>
                    <a:pt x="224" y="167"/>
                    <a:pt x="223" y="167"/>
                  </a:cubicBezTo>
                  <a:cubicBezTo>
                    <a:pt x="222" y="167"/>
                    <a:pt x="221" y="167"/>
                    <a:pt x="220" y="166"/>
                  </a:cubicBezTo>
                  <a:cubicBezTo>
                    <a:pt x="220" y="166"/>
                    <a:pt x="219" y="165"/>
                    <a:pt x="219" y="165"/>
                  </a:cubicBezTo>
                  <a:cubicBezTo>
                    <a:pt x="219" y="165"/>
                    <a:pt x="219" y="165"/>
                    <a:pt x="219" y="165"/>
                  </a:cubicBezTo>
                  <a:cubicBezTo>
                    <a:pt x="217" y="165"/>
                    <a:pt x="214" y="169"/>
                    <a:pt x="212" y="173"/>
                  </a:cubicBezTo>
                  <a:cubicBezTo>
                    <a:pt x="211" y="176"/>
                    <a:pt x="210" y="177"/>
                    <a:pt x="209" y="177"/>
                  </a:cubicBezTo>
                  <a:cubicBezTo>
                    <a:pt x="209" y="178"/>
                    <a:pt x="209" y="178"/>
                    <a:pt x="209" y="178"/>
                  </a:cubicBezTo>
                  <a:cubicBezTo>
                    <a:pt x="209" y="178"/>
                    <a:pt x="209" y="178"/>
                    <a:pt x="209" y="178"/>
                  </a:cubicBezTo>
                  <a:cubicBezTo>
                    <a:pt x="209" y="178"/>
                    <a:pt x="209" y="178"/>
                    <a:pt x="209" y="179"/>
                  </a:cubicBezTo>
                  <a:cubicBezTo>
                    <a:pt x="212" y="180"/>
                    <a:pt x="217" y="188"/>
                    <a:pt x="217" y="189"/>
                  </a:cubicBezTo>
                  <a:cubicBezTo>
                    <a:pt x="217" y="189"/>
                    <a:pt x="217" y="189"/>
                    <a:pt x="217" y="189"/>
                  </a:cubicBezTo>
                  <a:cubicBezTo>
                    <a:pt x="217" y="189"/>
                    <a:pt x="217" y="189"/>
                    <a:pt x="217" y="189"/>
                  </a:cubicBezTo>
                  <a:cubicBezTo>
                    <a:pt x="217" y="189"/>
                    <a:pt x="217" y="191"/>
                    <a:pt x="217" y="197"/>
                  </a:cubicBezTo>
                  <a:cubicBezTo>
                    <a:pt x="217" y="200"/>
                    <a:pt x="219" y="204"/>
                    <a:pt x="221" y="207"/>
                  </a:cubicBezTo>
                  <a:cubicBezTo>
                    <a:pt x="223" y="210"/>
                    <a:pt x="224" y="213"/>
                    <a:pt x="224" y="215"/>
                  </a:cubicBezTo>
                  <a:cubicBezTo>
                    <a:pt x="224" y="219"/>
                    <a:pt x="221" y="226"/>
                    <a:pt x="219" y="228"/>
                  </a:cubicBezTo>
                  <a:cubicBezTo>
                    <a:pt x="218" y="229"/>
                    <a:pt x="218" y="229"/>
                    <a:pt x="219" y="230"/>
                  </a:cubicBezTo>
                  <a:cubicBezTo>
                    <a:pt x="220" y="232"/>
                    <a:pt x="221" y="233"/>
                    <a:pt x="220" y="236"/>
                  </a:cubicBezTo>
                  <a:cubicBezTo>
                    <a:pt x="220" y="236"/>
                    <a:pt x="220" y="237"/>
                    <a:pt x="220" y="238"/>
                  </a:cubicBezTo>
                  <a:cubicBezTo>
                    <a:pt x="219" y="240"/>
                    <a:pt x="218" y="241"/>
                    <a:pt x="221" y="244"/>
                  </a:cubicBezTo>
                  <a:cubicBezTo>
                    <a:pt x="223" y="245"/>
                    <a:pt x="223" y="246"/>
                    <a:pt x="223" y="247"/>
                  </a:cubicBezTo>
                  <a:cubicBezTo>
                    <a:pt x="223" y="247"/>
                    <a:pt x="222" y="248"/>
                    <a:pt x="221" y="248"/>
                  </a:cubicBezTo>
                  <a:cubicBezTo>
                    <a:pt x="221" y="249"/>
                    <a:pt x="220" y="249"/>
                    <a:pt x="220" y="249"/>
                  </a:cubicBezTo>
                  <a:cubicBezTo>
                    <a:pt x="218" y="250"/>
                    <a:pt x="219" y="251"/>
                    <a:pt x="220" y="253"/>
                  </a:cubicBezTo>
                  <a:cubicBezTo>
                    <a:pt x="221" y="254"/>
                    <a:pt x="222" y="256"/>
                    <a:pt x="222" y="257"/>
                  </a:cubicBezTo>
                  <a:cubicBezTo>
                    <a:pt x="224" y="261"/>
                    <a:pt x="222" y="264"/>
                    <a:pt x="221" y="265"/>
                  </a:cubicBezTo>
                  <a:cubicBezTo>
                    <a:pt x="221" y="266"/>
                    <a:pt x="220" y="267"/>
                    <a:pt x="219" y="267"/>
                  </a:cubicBezTo>
                  <a:cubicBezTo>
                    <a:pt x="218" y="267"/>
                    <a:pt x="218" y="267"/>
                    <a:pt x="218" y="266"/>
                  </a:cubicBezTo>
                  <a:cubicBezTo>
                    <a:pt x="217" y="266"/>
                    <a:pt x="216" y="265"/>
                    <a:pt x="215" y="265"/>
                  </a:cubicBezTo>
                  <a:cubicBezTo>
                    <a:pt x="214" y="265"/>
                    <a:pt x="213" y="265"/>
                    <a:pt x="212" y="265"/>
                  </a:cubicBezTo>
                  <a:cubicBezTo>
                    <a:pt x="211" y="267"/>
                    <a:pt x="209" y="268"/>
                    <a:pt x="206" y="268"/>
                  </a:cubicBezTo>
                  <a:cubicBezTo>
                    <a:pt x="205" y="268"/>
                    <a:pt x="204" y="268"/>
                    <a:pt x="202" y="267"/>
                  </a:cubicBezTo>
                  <a:cubicBezTo>
                    <a:pt x="201" y="267"/>
                    <a:pt x="201" y="266"/>
                    <a:pt x="200" y="266"/>
                  </a:cubicBezTo>
                  <a:cubicBezTo>
                    <a:pt x="198" y="266"/>
                    <a:pt x="197" y="268"/>
                    <a:pt x="196" y="269"/>
                  </a:cubicBezTo>
                  <a:cubicBezTo>
                    <a:pt x="196" y="270"/>
                    <a:pt x="196" y="270"/>
                    <a:pt x="196" y="270"/>
                  </a:cubicBezTo>
                  <a:cubicBezTo>
                    <a:pt x="194" y="272"/>
                    <a:pt x="191" y="274"/>
                    <a:pt x="188" y="274"/>
                  </a:cubicBezTo>
                  <a:cubicBezTo>
                    <a:pt x="187" y="274"/>
                    <a:pt x="187" y="274"/>
                    <a:pt x="187" y="274"/>
                  </a:cubicBezTo>
                  <a:cubicBezTo>
                    <a:pt x="185" y="275"/>
                    <a:pt x="181" y="275"/>
                    <a:pt x="180" y="276"/>
                  </a:cubicBezTo>
                  <a:cubicBezTo>
                    <a:pt x="179" y="277"/>
                    <a:pt x="179" y="277"/>
                    <a:pt x="179" y="277"/>
                  </a:cubicBezTo>
                  <a:cubicBezTo>
                    <a:pt x="179" y="277"/>
                    <a:pt x="180" y="278"/>
                    <a:pt x="181" y="278"/>
                  </a:cubicBezTo>
                  <a:cubicBezTo>
                    <a:pt x="182" y="279"/>
                    <a:pt x="182" y="279"/>
                    <a:pt x="183" y="279"/>
                  </a:cubicBezTo>
                  <a:cubicBezTo>
                    <a:pt x="184" y="281"/>
                    <a:pt x="188" y="281"/>
                    <a:pt x="190" y="281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90" y="282"/>
                    <a:pt x="190" y="282"/>
                    <a:pt x="190" y="282"/>
                  </a:cubicBezTo>
                  <a:cubicBezTo>
                    <a:pt x="190" y="282"/>
                    <a:pt x="191" y="284"/>
                    <a:pt x="190" y="285"/>
                  </a:cubicBezTo>
                  <a:cubicBezTo>
                    <a:pt x="189" y="286"/>
                    <a:pt x="189" y="286"/>
                    <a:pt x="188" y="286"/>
                  </a:cubicBezTo>
                  <a:cubicBezTo>
                    <a:pt x="186" y="286"/>
                    <a:pt x="185" y="285"/>
                    <a:pt x="184" y="285"/>
                  </a:cubicBezTo>
                  <a:cubicBezTo>
                    <a:pt x="180" y="287"/>
                    <a:pt x="180" y="287"/>
                    <a:pt x="180" y="287"/>
                  </a:cubicBezTo>
                  <a:cubicBezTo>
                    <a:pt x="180" y="287"/>
                    <a:pt x="180" y="287"/>
                    <a:pt x="180" y="287"/>
                  </a:cubicBezTo>
                  <a:cubicBezTo>
                    <a:pt x="180" y="287"/>
                    <a:pt x="178" y="285"/>
                    <a:pt x="176" y="285"/>
                  </a:cubicBezTo>
                  <a:cubicBezTo>
                    <a:pt x="176" y="285"/>
                    <a:pt x="175" y="285"/>
                    <a:pt x="175" y="286"/>
                  </a:cubicBezTo>
                  <a:cubicBezTo>
                    <a:pt x="173" y="287"/>
                    <a:pt x="171" y="288"/>
                    <a:pt x="168" y="28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19" name="Freeform 7"/>
            <p:cNvSpPr>
              <a:spLocks noEditPoints="1"/>
            </p:cNvSpPr>
            <p:nvPr/>
          </p:nvSpPr>
          <p:spPr bwMode="auto">
            <a:xfrm>
              <a:off x="1442230" y="4273553"/>
              <a:ext cx="1174751" cy="1352551"/>
            </a:xfrm>
            <a:custGeom>
              <a:avLst/>
              <a:gdLst>
                <a:gd name="T0" fmla="*/ 192 w 252"/>
                <a:gd name="T1" fmla="*/ 10 h 290"/>
                <a:gd name="T2" fmla="*/ 207 w 252"/>
                <a:gd name="T3" fmla="*/ 39 h 290"/>
                <a:gd name="T4" fmla="*/ 219 w 252"/>
                <a:gd name="T5" fmla="*/ 53 h 290"/>
                <a:gd name="T6" fmla="*/ 248 w 252"/>
                <a:gd name="T7" fmla="*/ 116 h 290"/>
                <a:gd name="T8" fmla="*/ 237 w 252"/>
                <a:gd name="T9" fmla="*/ 138 h 290"/>
                <a:gd name="T10" fmla="*/ 231 w 252"/>
                <a:gd name="T11" fmla="*/ 160 h 290"/>
                <a:gd name="T12" fmla="*/ 218 w 252"/>
                <a:gd name="T13" fmla="*/ 198 h 290"/>
                <a:gd name="T14" fmla="*/ 216 w 252"/>
                <a:gd name="T15" fmla="*/ 265 h 290"/>
                <a:gd name="T16" fmla="*/ 191 w 252"/>
                <a:gd name="T17" fmla="*/ 283 h 290"/>
                <a:gd name="T18" fmla="*/ 160 w 252"/>
                <a:gd name="T19" fmla="*/ 277 h 290"/>
                <a:gd name="T20" fmla="*/ 110 w 252"/>
                <a:gd name="T21" fmla="*/ 263 h 290"/>
                <a:gd name="T22" fmla="*/ 96 w 252"/>
                <a:gd name="T23" fmla="*/ 254 h 290"/>
                <a:gd name="T24" fmla="*/ 94 w 252"/>
                <a:gd name="T25" fmla="*/ 266 h 290"/>
                <a:gd name="T26" fmla="*/ 52 w 252"/>
                <a:gd name="T27" fmla="*/ 279 h 290"/>
                <a:gd name="T28" fmla="*/ 14 w 252"/>
                <a:gd name="T29" fmla="*/ 277 h 290"/>
                <a:gd name="T30" fmla="*/ 11 w 252"/>
                <a:gd name="T31" fmla="*/ 232 h 290"/>
                <a:gd name="T32" fmla="*/ 29 w 252"/>
                <a:gd name="T33" fmla="*/ 154 h 290"/>
                <a:gd name="T34" fmla="*/ 64 w 252"/>
                <a:gd name="T35" fmla="*/ 104 h 290"/>
                <a:gd name="T36" fmla="*/ 87 w 252"/>
                <a:gd name="T37" fmla="*/ 54 h 290"/>
                <a:gd name="T38" fmla="*/ 81 w 252"/>
                <a:gd name="T39" fmla="*/ 27 h 290"/>
                <a:gd name="T40" fmla="*/ 108 w 252"/>
                <a:gd name="T41" fmla="*/ 36 h 290"/>
                <a:gd name="T42" fmla="*/ 128 w 252"/>
                <a:gd name="T43" fmla="*/ 38 h 290"/>
                <a:gd name="T44" fmla="*/ 137 w 252"/>
                <a:gd name="T45" fmla="*/ 31 h 290"/>
                <a:gd name="T46" fmla="*/ 160 w 252"/>
                <a:gd name="T47" fmla="*/ 11 h 290"/>
                <a:gd name="T48" fmla="*/ 165 w 252"/>
                <a:gd name="T49" fmla="*/ 4 h 290"/>
                <a:gd name="T50" fmla="*/ 175 w 252"/>
                <a:gd name="T51" fmla="*/ 1 h 290"/>
                <a:gd name="T52" fmla="*/ 164 w 252"/>
                <a:gd name="T53" fmla="*/ 3 h 290"/>
                <a:gd name="T54" fmla="*/ 156 w 252"/>
                <a:gd name="T55" fmla="*/ 11 h 290"/>
                <a:gd name="T56" fmla="*/ 149 w 252"/>
                <a:gd name="T57" fmla="*/ 24 h 290"/>
                <a:gd name="T58" fmla="*/ 135 w 252"/>
                <a:gd name="T59" fmla="*/ 29 h 290"/>
                <a:gd name="T60" fmla="*/ 130 w 252"/>
                <a:gd name="T61" fmla="*/ 38 h 290"/>
                <a:gd name="T62" fmla="*/ 116 w 252"/>
                <a:gd name="T63" fmla="*/ 45 h 290"/>
                <a:gd name="T64" fmla="*/ 108 w 252"/>
                <a:gd name="T65" fmla="*/ 35 h 290"/>
                <a:gd name="T66" fmla="*/ 92 w 252"/>
                <a:gd name="T67" fmla="*/ 34 h 290"/>
                <a:gd name="T68" fmla="*/ 80 w 252"/>
                <a:gd name="T69" fmla="*/ 27 h 290"/>
                <a:gd name="T70" fmla="*/ 84 w 252"/>
                <a:gd name="T71" fmla="*/ 55 h 290"/>
                <a:gd name="T72" fmla="*/ 74 w 252"/>
                <a:gd name="T73" fmla="*/ 83 h 290"/>
                <a:gd name="T74" fmla="*/ 61 w 252"/>
                <a:gd name="T75" fmla="*/ 106 h 290"/>
                <a:gd name="T76" fmla="*/ 28 w 252"/>
                <a:gd name="T77" fmla="*/ 154 h 290"/>
                <a:gd name="T78" fmla="*/ 13 w 252"/>
                <a:gd name="T79" fmla="*/ 200 h 290"/>
                <a:gd name="T80" fmla="*/ 5 w 252"/>
                <a:gd name="T81" fmla="*/ 248 h 290"/>
                <a:gd name="T82" fmla="*/ 14 w 252"/>
                <a:gd name="T83" fmla="*/ 277 h 290"/>
                <a:gd name="T84" fmla="*/ 34 w 252"/>
                <a:gd name="T85" fmla="*/ 279 h 290"/>
                <a:gd name="T86" fmla="*/ 83 w 252"/>
                <a:gd name="T87" fmla="*/ 279 h 290"/>
                <a:gd name="T88" fmla="*/ 95 w 252"/>
                <a:gd name="T89" fmla="*/ 265 h 290"/>
                <a:gd name="T90" fmla="*/ 85 w 252"/>
                <a:gd name="T91" fmla="*/ 255 h 290"/>
                <a:gd name="T92" fmla="*/ 100 w 252"/>
                <a:gd name="T93" fmla="*/ 262 h 290"/>
                <a:gd name="T94" fmla="*/ 113 w 252"/>
                <a:gd name="T95" fmla="*/ 263 h 290"/>
                <a:gd name="T96" fmla="*/ 159 w 252"/>
                <a:gd name="T97" fmla="*/ 278 h 290"/>
                <a:gd name="T98" fmla="*/ 189 w 252"/>
                <a:gd name="T99" fmla="*/ 288 h 290"/>
                <a:gd name="T100" fmla="*/ 188 w 252"/>
                <a:gd name="T101" fmla="*/ 276 h 290"/>
                <a:gd name="T102" fmla="*/ 218 w 252"/>
                <a:gd name="T103" fmla="*/ 268 h 290"/>
                <a:gd name="T104" fmla="*/ 221 w 252"/>
                <a:gd name="T105" fmla="*/ 239 h 290"/>
                <a:gd name="T106" fmla="*/ 219 w 252"/>
                <a:gd name="T107" fmla="*/ 189 h 290"/>
                <a:gd name="T108" fmla="*/ 232 w 252"/>
                <a:gd name="T109" fmla="*/ 165 h 290"/>
                <a:gd name="T110" fmla="*/ 236 w 252"/>
                <a:gd name="T111" fmla="*/ 149 h 290"/>
                <a:gd name="T112" fmla="*/ 244 w 252"/>
                <a:gd name="T113" fmla="*/ 142 h 290"/>
                <a:gd name="T114" fmla="*/ 248 w 252"/>
                <a:gd name="T115" fmla="*/ 118 h 290"/>
                <a:gd name="T116" fmla="*/ 232 w 252"/>
                <a:gd name="T117" fmla="*/ 82 h 290"/>
                <a:gd name="T118" fmla="*/ 224 w 252"/>
                <a:gd name="T119" fmla="*/ 51 h 290"/>
                <a:gd name="T120" fmla="*/ 208 w 252"/>
                <a:gd name="T121" fmla="*/ 38 h 290"/>
                <a:gd name="T122" fmla="*/ 199 w 252"/>
                <a:gd name="T123" fmla="*/ 19 h 290"/>
                <a:gd name="T124" fmla="*/ 183 w 252"/>
                <a:gd name="T125" fmla="*/ 1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2" h="290">
                  <a:moveTo>
                    <a:pt x="178" y="1"/>
                  </a:moveTo>
                  <a:cubicBezTo>
                    <a:pt x="179" y="1"/>
                    <a:pt x="179" y="1"/>
                    <a:pt x="179" y="2"/>
                  </a:cubicBezTo>
                  <a:cubicBezTo>
                    <a:pt x="180" y="2"/>
                    <a:pt x="180" y="6"/>
                    <a:pt x="180" y="10"/>
                  </a:cubicBezTo>
                  <a:cubicBezTo>
                    <a:pt x="179" y="12"/>
                    <a:pt x="179" y="15"/>
                    <a:pt x="180" y="15"/>
                  </a:cubicBezTo>
                  <a:cubicBezTo>
                    <a:pt x="180" y="15"/>
                    <a:pt x="181" y="14"/>
                    <a:pt x="181" y="14"/>
                  </a:cubicBezTo>
                  <a:cubicBezTo>
                    <a:pt x="183" y="12"/>
                    <a:pt x="183" y="11"/>
                    <a:pt x="183" y="11"/>
                  </a:cubicBezTo>
                  <a:cubicBezTo>
                    <a:pt x="184" y="11"/>
                    <a:pt x="184" y="11"/>
                    <a:pt x="186" y="13"/>
                  </a:cubicBezTo>
                  <a:cubicBezTo>
                    <a:pt x="186" y="13"/>
                    <a:pt x="187" y="14"/>
                    <a:pt x="187" y="14"/>
                  </a:cubicBezTo>
                  <a:cubicBezTo>
                    <a:pt x="189" y="14"/>
                    <a:pt x="190" y="10"/>
                    <a:pt x="192" y="10"/>
                  </a:cubicBezTo>
                  <a:cubicBezTo>
                    <a:pt x="192" y="10"/>
                    <a:pt x="192" y="10"/>
                    <a:pt x="193" y="10"/>
                  </a:cubicBezTo>
                  <a:cubicBezTo>
                    <a:pt x="195" y="10"/>
                    <a:pt x="196" y="14"/>
                    <a:pt x="195" y="16"/>
                  </a:cubicBezTo>
                  <a:cubicBezTo>
                    <a:pt x="195" y="17"/>
                    <a:pt x="195" y="19"/>
                    <a:pt x="198" y="20"/>
                  </a:cubicBezTo>
                  <a:cubicBezTo>
                    <a:pt x="200" y="20"/>
                    <a:pt x="199" y="19"/>
                    <a:pt x="197" y="27"/>
                  </a:cubicBezTo>
                  <a:cubicBezTo>
                    <a:pt x="196" y="30"/>
                    <a:pt x="196" y="31"/>
                    <a:pt x="196" y="31"/>
                  </a:cubicBezTo>
                  <a:cubicBezTo>
                    <a:pt x="197" y="31"/>
                    <a:pt x="199" y="28"/>
                    <a:pt x="200" y="27"/>
                  </a:cubicBezTo>
                  <a:cubicBezTo>
                    <a:pt x="200" y="26"/>
                    <a:pt x="201" y="26"/>
                    <a:pt x="201" y="26"/>
                  </a:cubicBezTo>
                  <a:cubicBezTo>
                    <a:pt x="202" y="26"/>
                    <a:pt x="203" y="31"/>
                    <a:pt x="203" y="34"/>
                  </a:cubicBezTo>
                  <a:cubicBezTo>
                    <a:pt x="203" y="36"/>
                    <a:pt x="204" y="39"/>
                    <a:pt x="207" y="39"/>
                  </a:cubicBezTo>
                  <a:cubicBezTo>
                    <a:pt x="207" y="39"/>
                    <a:pt x="208" y="39"/>
                    <a:pt x="208" y="39"/>
                  </a:cubicBezTo>
                  <a:cubicBezTo>
                    <a:pt x="213" y="38"/>
                    <a:pt x="211" y="37"/>
                    <a:pt x="213" y="34"/>
                  </a:cubicBezTo>
                  <a:cubicBezTo>
                    <a:pt x="213" y="33"/>
                    <a:pt x="214" y="32"/>
                    <a:pt x="215" y="32"/>
                  </a:cubicBezTo>
                  <a:cubicBezTo>
                    <a:pt x="216" y="32"/>
                    <a:pt x="217" y="33"/>
                    <a:pt x="217" y="34"/>
                  </a:cubicBezTo>
                  <a:cubicBezTo>
                    <a:pt x="217" y="37"/>
                    <a:pt x="219" y="38"/>
                    <a:pt x="218" y="41"/>
                  </a:cubicBezTo>
                  <a:cubicBezTo>
                    <a:pt x="218" y="44"/>
                    <a:pt x="219" y="44"/>
                    <a:pt x="221" y="45"/>
                  </a:cubicBezTo>
                  <a:cubicBezTo>
                    <a:pt x="222" y="46"/>
                    <a:pt x="223" y="51"/>
                    <a:pt x="223" y="51"/>
                  </a:cubicBezTo>
                  <a:cubicBezTo>
                    <a:pt x="223" y="51"/>
                    <a:pt x="223" y="51"/>
                    <a:pt x="222" y="51"/>
                  </a:cubicBezTo>
                  <a:cubicBezTo>
                    <a:pt x="222" y="51"/>
                    <a:pt x="220" y="51"/>
                    <a:pt x="219" y="53"/>
                  </a:cubicBezTo>
                  <a:cubicBezTo>
                    <a:pt x="218" y="55"/>
                    <a:pt x="219" y="60"/>
                    <a:pt x="221" y="62"/>
                  </a:cubicBezTo>
                  <a:cubicBezTo>
                    <a:pt x="223" y="64"/>
                    <a:pt x="220" y="67"/>
                    <a:pt x="220" y="70"/>
                  </a:cubicBezTo>
                  <a:cubicBezTo>
                    <a:pt x="220" y="74"/>
                    <a:pt x="225" y="78"/>
                    <a:pt x="228" y="80"/>
                  </a:cubicBezTo>
                  <a:cubicBezTo>
                    <a:pt x="231" y="81"/>
                    <a:pt x="231" y="83"/>
                    <a:pt x="230" y="84"/>
                  </a:cubicBezTo>
                  <a:cubicBezTo>
                    <a:pt x="228" y="85"/>
                    <a:pt x="227" y="87"/>
                    <a:pt x="227" y="88"/>
                  </a:cubicBezTo>
                  <a:cubicBezTo>
                    <a:pt x="228" y="89"/>
                    <a:pt x="230" y="89"/>
                    <a:pt x="231" y="90"/>
                  </a:cubicBezTo>
                  <a:cubicBezTo>
                    <a:pt x="231" y="92"/>
                    <a:pt x="230" y="94"/>
                    <a:pt x="233" y="95"/>
                  </a:cubicBezTo>
                  <a:cubicBezTo>
                    <a:pt x="236" y="96"/>
                    <a:pt x="239" y="97"/>
                    <a:pt x="243" y="102"/>
                  </a:cubicBezTo>
                  <a:cubicBezTo>
                    <a:pt x="248" y="106"/>
                    <a:pt x="248" y="114"/>
                    <a:pt x="248" y="116"/>
                  </a:cubicBezTo>
                  <a:cubicBezTo>
                    <a:pt x="248" y="118"/>
                    <a:pt x="245" y="117"/>
                    <a:pt x="246" y="118"/>
                  </a:cubicBezTo>
                  <a:cubicBezTo>
                    <a:pt x="247" y="119"/>
                    <a:pt x="248" y="122"/>
                    <a:pt x="246" y="124"/>
                  </a:cubicBezTo>
                  <a:cubicBezTo>
                    <a:pt x="245" y="127"/>
                    <a:pt x="245" y="130"/>
                    <a:pt x="246" y="132"/>
                  </a:cubicBezTo>
                  <a:cubicBezTo>
                    <a:pt x="247" y="135"/>
                    <a:pt x="249" y="133"/>
                    <a:pt x="251" y="136"/>
                  </a:cubicBezTo>
                  <a:cubicBezTo>
                    <a:pt x="252" y="139"/>
                    <a:pt x="250" y="141"/>
                    <a:pt x="248" y="141"/>
                  </a:cubicBezTo>
                  <a:cubicBezTo>
                    <a:pt x="248" y="141"/>
                    <a:pt x="247" y="141"/>
                    <a:pt x="246" y="141"/>
                  </a:cubicBezTo>
                  <a:cubicBezTo>
                    <a:pt x="245" y="141"/>
                    <a:pt x="244" y="141"/>
                    <a:pt x="243" y="142"/>
                  </a:cubicBezTo>
                  <a:cubicBezTo>
                    <a:pt x="243" y="142"/>
                    <a:pt x="243" y="142"/>
                    <a:pt x="243" y="142"/>
                  </a:cubicBezTo>
                  <a:cubicBezTo>
                    <a:pt x="242" y="142"/>
                    <a:pt x="240" y="139"/>
                    <a:pt x="237" y="138"/>
                  </a:cubicBezTo>
                  <a:cubicBezTo>
                    <a:pt x="236" y="138"/>
                    <a:pt x="235" y="138"/>
                    <a:pt x="234" y="138"/>
                  </a:cubicBezTo>
                  <a:cubicBezTo>
                    <a:pt x="233" y="138"/>
                    <a:pt x="232" y="139"/>
                    <a:pt x="232" y="141"/>
                  </a:cubicBezTo>
                  <a:cubicBezTo>
                    <a:pt x="231" y="145"/>
                    <a:pt x="238" y="148"/>
                    <a:pt x="238" y="148"/>
                  </a:cubicBezTo>
                  <a:cubicBezTo>
                    <a:pt x="237" y="148"/>
                    <a:pt x="237" y="148"/>
                    <a:pt x="237" y="148"/>
                  </a:cubicBezTo>
                  <a:cubicBezTo>
                    <a:pt x="235" y="148"/>
                    <a:pt x="234" y="149"/>
                    <a:pt x="236" y="152"/>
                  </a:cubicBezTo>
                  <a:cubicBezTo>
                    <a:pt x="239" y="154"/>
                    <a:pt x="237" y="161"/>
                    <a:pt x="235" y="161"/>
                  </a:cubicBezTo>
                  <a:cubicBezTo>
                    <a:pt x="235" y="161"/>
                    <a:pt x="235" y="161"/>
                    <a:pt x="235" y="160"/>
                  </a:cubicBezTo>
                  <a:cubicBezTo>
                    <a:pt x="234" y="160"/>
                    <a:pt x="234" y="159"/>
                    <a:pt x="233" y="159"/>
                  </a:cubicBezTo>
                  <a:cubicBezTo>
                    <a:pt x="232" y="159"/>
                    <a:pt x="232" y="160"/>
                    <a:pt x="231" y="160"/>
                  </a:cubicBezTo>
                  <a:cubicBezTo>
                    <a:pt x="231" y="162"/>
                    <a:pt x="234" y="163"/>
                    <a:pt x="232" y="163"/>
                  </a:cubicBezTo>
                  <a:cubicBezTo>
                    <a:pt x="230" y="164"/>
                    <a:pt x="228" y="165"/>
                    <a:pt x="226" y="167"/>
                  </a:cubicBezTo>
                  <a:cubicBezTo>
                    <a:pt x="225" y="167"/>
                    <a:pt x="224" y="168"/>
                    <a:pt x="224" y="168"/>
                  </a:cubicBezTo>
                  <a:cubicBezTo>
                    <a:pt x="222" y="168"/>
                    <a:pt x="221" y="166"/>
                    <a:pt x="220" y="166"/>
                  </a:cubicBezTo>
                  <a:cubicBezTo>
                    <a:pt x="220" y="166"/>
                    <a:pt x="220" y="165"/>
                    <a:pt x="220" y="165"/>
                  </a:cubicBezTo>
                  <a:cubicBezTo>
                    <a:pt x="218" y="165"/>
                    <a:pt x="214" y="170"/>
                    <a:pt x="213" y="174"/>
                  </a:cubicBezTo>
                  <a:cubicBezTo>
                    <a:pt x="210" y="179"/>
                    <a:pt x="207" y="178"/>
                    <a:pt x="210" y="180"/>
                  </a:cubicBezTo>
                  <a:cubicBezTo>
                    <a:pt x="213" y="182"/>
                    <a:pt x="218" y="190"/>
                    <a:pt x="218" y="190"/>
                  </a:cubicBezTo>
                  <a:cubicBezTo>
                    <a:pt x="218" y="190"/>
                    <a:pt x="217" y="192"/>
                    <a:pt x="218" y="198"/>
                  </a:cubicBezTo>
                  <a:cubicBezTo>
                    <a:pt x="218" y="204"/>
                    <a:pt x="224" y="212"/>
                    <a:pt x="224" y="216"/>
                  </a:cubicBezTo>
                  <a:cubicBezTo>
                    <a:pt x="224" y="220"/>
                    <a:pt x="222" y="226"/>
                    <a:pt x="219" y="228"/>
                  </a:cubicBezTo>
                  <a:cubicBezTo>
                    <a:pt x="217" y="231"/>
                    <a:pt x="222" y="232"/>
                    <a:pt x="221" y="236"/>
                  </a:cubicBezTo>
                  <a:cubicBezTo>
                    <a:pt x="219" y="241"/>
                    <a:pt x="218" y="242"/>
                    <a:pt x="222" y="245"/>
                  </a:cubicBezTo>
                  <a:cubicBezTo>
                    <a:pt x="226" y="248"/>
                    <a:pt x="223" y="248"/>
                    <a:pt x="220" y="250"/>
                  </a:cubicBezTo>
                  <a:cubicBezTo>
                    <a:pt x="218" y="251"/>
                    <a:pt x="221" y="254"/>
                    <a:pt x="223" y="259"/>
                  </a:cubicBezTo>
                  <a:cubicBezTo>
                    <a:pt x="225" y="263"/>
                    <a:pt x="221" y="268"/>
                    <a:pt x="220" y="268"/>
                  </a:cubicBezTo>
                  <a:cubicBezTo>
                    <a:pt x="220" y="268"/>
                    <a:pt x="219" y="267"/>
                    <a:pt x="219" y="267"/>
                  </a:cubicBezTo>
                  <a:cubicBezTo>
                    <a:pt x="219" y="266"/>
                    <a:pt x="217" y="265"/>
                    <a:pt x="216" y="265"/>
                  </a:cubicBezTo>
                  <a:cubicBezTo>
                    <a:pt x="215" y="265"/>
                    <a:pt x="214" y="265"/>
                    <a:pt x="213" y="266"/>
                  </a:cubicBezTo>
                  <a:cubicBezTo>
                    <a:pt x="211" y="267"/>
                    <a:pt x="209" y="269"/>
                    <a:pt x="207" y="269"/>
                  </a:cubicBezTo>
                  <a:cubicBezTo>
                    <a:pt x="206" y="269"/>
                    <a:pt x="205" y="268"/>
                    <a:pt x="204" y="268"/>
                  </a:cubicBezTo>
                  <a:cubicBezTo>
                    <a:pt x="203" y="267"/>
                    <a:pt x="202" y="267"/>
                    <a:pt x="201" y="267"/>
                  </a:cubicBezTo>
                  <a:cubicBezTo>
                    <a:pt x="199" y="267"/>
                    <a:pt x="198" y="269"/>
                    <a:pt x="196" y="270"/>
                  </a:cubicBezTo>
                  <a:cubicBezTo>
                    <a:pt x="195" y="272"/>
                    <a:pt x="192" y="274"/>
                    <a:pt x="189" y="274"/>
                  </a:cubicBezTo>
                  <a:cubicBezTo>
                    <a:pt x="186" y="275"/>
                    <a:pt x="182" y="275"/>
                    <a:pt x="180" y="277"/>
                  </a:cubicBezTo>
                  <a:cubicBezTo>
                    <a:pt x="179" y="279"/>
                    <a:pt x="181" y="279"/>
                    <a:pt x="183" y="281"/>
                  </a:cubicBezTo>
                  <a:cubicBezTo>
                    <a:pt x="185" y="282"/>
                    <a:pt x="189" y="283"/>
                    <a:pt x="191" y="283"/>
                  </a:cubicBezTo>
                  <a:cubicBezTo>
                    <a:pt x="191" y="284"/>
                    <a:pt x="191" y="285"/>
                    <a:pt x="190" y="286"/>
                  </a:cubicBezTo>
                  <a:cubicBezTo>
                    <a:pt x="190" y="286"/>
                    <a:pt x="190" y="287"/>
                    <a:pt x="189" y="287"/>
                  </a:cubicBezTo>
                  <a:cubicBezTo>
                    <a:pt x="187" y="287"/>
                    <a:pt x="185" y="286"/>
                    <a:pt x="185" y="286"/>
                  </a:cubicBezTo>
                  <a:cubicBezTo>
                    <a:pt x="181" y="288"/>
                    <a:pt x="181" y="288"/>
                    <a:pt x="181" y="288"/>
                  </a:cubicBezTo>
                  <a:cubicBezTo>
                    <a:pt x="181" y="288"/>
                    <a:pt x="179" y="286"/>
                    <a:pt x="177" y="286"/>
                  </a:cubicBezTo>
                  <a:cubicBezTo>
                    <a:pt x="177" y="286"/>
                    <a:pt x="176" y="286"/>
                    <a:pt x="176" y="286"/>
                  </a:cubicBezTo>
                  <a:cubicBezTo>
                    <a:pt x="174" y="288"/>
                    <a:pt x="172" y="289"/>
                    <a:pt x="169" y="289"/>
                  </a:cubicBezTo>
                  <a:cubicBezTo>
                    <a:pt x="169" y="289"/>
                    <a:pt x="169" y="289"/>
                    <a:pt x="168" y="289"/>
                  </a:cubicBezTo>
                  <a:cubicBezTo>
                    <a:pt x="165" y="288"/>
                    <a:pt x="162" y="280"/>
                    <a:pt x="160" y="277"/>
                  </a:cubicBezTo>
                  <a:cubicBezTo>
                    <a:pt x="159" y="274"/>
                    <a:pt x="148" y="272"/>
                    <a:pt x="145" y="271"/>
                  </a:cubicBezTo>
                  <a:cubicBezTo>
                    <a:pt x="143" y="269"/>
                    <a:pt x="137" y="267"/>
                    <a:pt x="134" y="266"/>
                  </a:cubicBezTo>
                  <a:cubicBezTo>
                    <a:pt x="133" y="266"/>
                    <a:pt x="132" y="266"/>
                    <a:pt x="131" y="266"/>
                  </a:cubicBezTo>
                  <a:cubicBezTo>
                    <a:pt x="128" y="266"/>
                    <a:pt x="125" y="267"/>
                    <a:pt x="122" y="269"/>
                  </a:cubicBezTo>
                  <a:cubicBezTo>
                    <a:pt x="121" y="270"/>
                    <a:pt x="120" y="270"/>
                    <a:pt x="119" y="270"/>
                  </a:cubicBezTo>
                  <a:cubicBezTo>
                    <a:pt x="118" y="270"/>
                    <a:pt x="117" y="269"/>
                    <a:pt x="117" y="268"/>
                  </a:cubicBezTo>
                  <a:cubicBezTo>
                    <a:pt x="117" y="266"/>
                    <a:pt x="117" y="264"/>
                    <a:pt x="113" y="262"/>
                  </a:cubicBezTo>
                  <a:cubicBezTo>
                    <a:pt x="112" y="261"/>
                    <a:pt x="111" y="261"/>
                    <a:pt x="111" y="261"/>
                  </a:cubicBezTo>
                  <a:cubicBezTo>
                    <a:pt x="109" y="261"/>
                    <a:pt x="109" y="261"/>
                    <a:pt x="110" y="263"/>
                  </a:cubicBezTo>
                  <a:cubicBezTo>
                    <a:pt x="112" y="264"/>
                    <a:pt x="112" y="266"/>
                    <a:pt x="111" y="266"/>
                  </a:cubicBezTo>
                  <a:cubicBezTo>
                    <a:pt x="110" y="266"/>
                    <a:pt x="108" y="265"/>
                    <a:pt x="107" y="265"/>
                  </a:cubicBezTo>
                  <a:cubicBezTo>
                    <a:pt x="106" y="265"/>
                    <a:pt x="106" y="265"/>
                    <a:pt x="106" y="265"/>
                  </a:cubicBezTo>
                  <a:cubicBezTo>
                    <a:pt x="106" y="265"/>
                    <a:pt x="105" y="265"/>
                    <a:pt x="105" y="265"/>
                  </a:cubicBezTo>
                  <a:cubicBezTo>
                    <a:pt x="103" y="265"/>
                    <a:pt x="100" y="264"/>
                    <a:pt x="101" y="262"/>
                  </a:cubicBezTo>
                  <a:cubicBezTo>
                    <a:pt x="102" y="260"/>
                    <a:pt x="105" y="260"/>
                    <a:pt x="107" y="257"/>
                  </a:cubicBezTo>
                  <a:cubicBezTo>
                    <a:pt x="108" y="255"/>
                    <a:pt x="99" y="252"/>
                    <a:pt x="99" y="252"/>
                  </a:cubicBezTo>
                  <a:cubicBezTo>
                    <a:pt x="99" y="254"/>
                    <a:pt x="98" y="256"/>
                    <a:pt x="97" y="256"/>
                  </a:cubicBezTo>
                  <a:cubicBezTo>
                    <a:pt x="97" y="256"/>
                    <a:pt x="96" y="255"/>
                    <a:pt x="96" y="254"/>
                  </a:cubicBezTo>
                  <a:cubicBezTo>
                    <a:pt x="96" y="252"/>
                    <a:pt x="95" y="251"/>
                    <a:pt x="94" y="251"/>
                  </a:cubicBezTo>
                  <a:cubicBezTo>
                    <a:pt x="93" y="251"/>
                    <a:pt x="92" y="251"/>
                    <a:pt x="91" y="252"/>
                  </a:cubicBezTo>
                  <a:cubicBezTo>
                    <a:pt x="89" y="254"/>
                    <a:pt x="84" y="253"/>
                    <a:pt x="84" y="255"/>
                  </a:cubicBezTo>
                  <a:cubicBezTo>
                    <a:pt x="83" y="257"/>
                    <a:pt x="83" y="259"/>
                    <a:pt x="81" y="260"/>
                  </a:cubicBezTo>
                  <a:cubicBezTo>
                    <a:pt x="79" y="261"/>
                    <a:pt x="78" y="265"/>
                    <a:pt x="80" y="268"/>
                  </a:cubicBezTo>
                  <a:cubicBezTo>
                    <a:pt x="81" y="269"/>
                    <a:pt x="82" y="270"/>
                    <a:pt x="84" y="270"/>
                  </a:cubicBezTo>
                  <a:cubicBezTo>
                    <a:pt x="85" y="270"/>
                    <a:pt x="87" y="269"/>
                    <a:pt x="88" y="269"/>
                  </a:cubicBezTo>
                  <a:cubicBezTo>
                    <a:pt x="89" y="268"/>
                    <a:pt x="90" y="266"/>
                    <a:pt x="92" y="266"/>
                  </a:cubicBezTo>
                  <a:cubicBezTo>
                    <a:pt x="92" y="266"/>
                    <a:pt x="93" y="266"/>
                    <a:pt x="94" y="266"/>
                  </a:cubicBezTo>
                  <a:cubicBezTo>
                    <a:pt x="99" y="269"/>
                    <a:pt x="95" y="269"/>
                    <a:pt x="95" y="272"/>
                  </a:cubicBezTo>
                  <a:cubicBezTo>
                    <a:pt x="95" y="275"/>
                    <a:pt x="92" y="275"/>
                    <a:pt x="92" y="275"/>
                  </a:cubicBezTo>
                  <a:cubicBezTo>
                    <a:pt x="92" y="275"/>
                    <a:pt x="90" y="273"/>
                    <a:pt x="87" y="273"/>
                  </a:cubicBezTo>
                  <a:cubicBezTo>
                    <a:pt x="86" y="273"/>
                    <a:pt x="86" y="273"/>
                    <a:pt x="85" y="273"/>
                  </a:cubicBezTo>
                  <a:cubicBezTo>
                    <a:pt x="81" y="275"/>
                    <a:pt x="82" y="279"/>
                    <a:pt x="82" y="279"/>
                  </a:cubicBezTo>
                  <a:cubicBezTo>
                    <a:pt x="79" y="279"/>
                    <a:pt x="77" y="279"/>
                    <a:pt x="75" y="279"/>
                  </a:cubicBezTo>
                  <a:cubicBezTo>
                    <a:pt x="72" y="279"/>
                    <a:pt x="69" y="278"/>
                    <a:pt x="68" y="275"/>
                  </a:cubicBezTo>
                  <a:cubicBezTo>
                    <a:pt x="67" y="274"/>
                    <a:pt x="66" y="273"/>
                    <a:pt x="65" y="273"/>
                  </a:cubicBezTo>
                  <a:cubicBezTo>
                    <a:pt x="61" y="273"/>
                    <a:pt x="55" y="276"/>
                    <a:pt x="52" y="279"/>
                  </a:cubicBezTo>
                  <a:cubicBezTo>
                    <a:pt x="50" y="281"/>
                    <a:pt x="43" y="282"/>
                    <a:pt x="39" y="282"/>
                  </a:cubicBezTo>
                  <a:cubicBezTo>
                    <a:pt x="38" y="282"/>
                    <a:pt x="37" y="282"/>
                    <a:pt x="36" y="282"/>
                  </a:cubicBezTo>
                  <a:cubicBezTo>
                    <a:pt x="34" y="281"/>
                    <a:pt x="35" y="276"/>
                    <a:pt x="33" y="276"/>
                  </a:cubicBezTo>
                  <a:cubicBezTo>
                    <a:pt x="31" y="276"/>
                    <a:pt x="24" y="281"/>
                    <a:pt x="20" y="283"/>
                  </a:cubicBezTo>
                  <a:cubicBezTo>
                    <a:pt x="19" y="283"/>
                    <a:pt x="18" y="283"/>
                    <a:pt x="17" y="283"/>
                  </a:cubicBezTo>
                  <a:cubicBezTo>
                    <a:pt x="15" y="283"/>
                    <a:pt x="14" y="281"/>
                    <a:pt x="14" y="280"/>
                  </a:cubicBezTo>
                  <a:cubicBezTo>
                    <a:pt x="15" y="278"/>
                    <a:pt x="17" y="277"/>
                    <a:pt x="17" y="275"/>
                  </a:cubicBezTo>
                  <a:cubicBezTo>
                    <a:pt x="17" y="275"/>
                    <a:pt x="16" y="275"/>
                    <a:pt x="16" y="275"/>
                  </a:cubicBezTo>
                  <a:cubicBezTo>
                    <a:pt x="15" y="275"/>
                    <a:pt x="15" y="275"/>
                    <a:pt x="14" y="277"/>
                  </a:cubicBezTo>
                  <a:cubicBezTo>
                    <a:pt x="13" y="278"/>
                    <a:pt x="12" y="278"/>
                    <a:pt x="11" y="278"/>
                  </a:cubicBezTo>
                  <a:cubicBezTo>
                    <a:pt x="10" y="278"/>
                    <a:pt x="9" y="277"/>
                    <a:pt x="9" y="277"/>
                  </a:cubicBezTo>
                  <a:cubicBezTo>
                    <a:pt x="8" y="275"/>
                    <a:pt x="9" y="273"/>
                    <a:pt x="6" y="270"/>
                  </a:cubicBezTo>
                  <a:cubicBezTo>
                    <a:pt x="2" y="267"/>
                    <a:pt x="2" y="264"/>
                    <a:pt x="3" y="261"/>
                  </a:cubicBezTo>
                  <a:cubicBezTo>
                    <a:pt x="5" y="259"/>
                    <a:pt x="5" y="258"/>
                    <a:pt x="5" y="256"/>
                  </a:cubicBezTo>
                  <a:cubicBezTo>
                    <a:pt x="4" y="254"/>
                    <a:pt x="4" y="252"/>
                    <a:pt x="5" y="249"/>
                  </a:cubicBezTo>
                  <a:cubicBezTo>
                    <a:pt x="7" y="247"/>
                    <a:pt x="8" y="247"/>
                    <a:pt x="7" y="244"/>
                  </a:cubicBezTo>
                  <a:cubicBezTo>
                    <a:pt x="6" y="241"/>
                    <a:pt x="8" y="238"/>
                    <a:pt x="8" y="238"/>
                  </a:cubicBezTo>
                  <a:cubicBezTo>
                    <a:pt x="8" y="236"/>
                    <a:pt x="9" y="233"/>
                    <a:pt x="11" y="232"/>
                  </a:cubicBezTo>
                  <a:cubicBezTo>
                    <a:pt x="12" y="230"/>
                    <a:pt x="13" y="228"/>
                    <a:pt x="12" y="226"/>
                  </a:cubicBezTo>
                  <a:cubicBezTo>
                    <a:pt x="11" y="225"/>
                    <a:pt x="9" y="222"/>
                    <a:pt x="8" y="218"/>
                  </a:cubicBezTo>
                  <a:cubicBezTo>
                    <a:pt x="7" y="214"/>
                    <a:pt x="8" y="210"/>
                    <a:pt x="10" y="208"/>
                  </a:cubicBezTo>
                  <a:cubicBezTo>
                    <a:pt x="11" y="207"/>
                    <a:pt x="11" y="204"/>
                    <a:pt x="14" y="200"/>
                  </a:cubicBezTo>
                  <a:cubicBezTo>
                    <a:pt x="16" y="196"/>
                    <a:pt x="17" y="195"/>
                    <a:pt x="18" y="191"/>
                  </a:cubicBezTo>
                  <a:cubicBezTo>
                    <a:pt x="19" y="188"/>
                    <a:pt x="20" y="187"/>
                    <a:pt x="22" y="186"/>
                  </a:cubicBezTo>
                  <a:cubicBezTo>
                    <a:pt x="24" y="184"/>
                    <a:pt x="23" y="175"/>
                    <a:pt x="24" y="172"/>
                  </a:cubicBezTo>
                  <a:cubicBezTo>
                    <a:pt x="25" y="169"/>
                    <a:pt x="23" y="166"/>
                    <a:pt x="25" y="164"/>
                  </a:cubicBezTo>
                  <a:cubicBezTo>
                    <a:pt x="28" y="162"/>
                    <a:pt x="29" y="159"/>
                    <a:pt x="29" y="154"/>
                  </a:cubicBezTo>
                  <a:cubicBezTo>
                    <a:pt x="29" y="149"/>
                    <a:pt x="33" y="145"/>
                    <a:pt x="35" y="143"/>
                  </a:cubicBezTo>
                  <a:cubicBezTo>
                    <a:pt x="37" y="141"/>
                    <a:pt x="40" y="138"/>
                    <a:pt x="41" y="137"/>
                  </a:cubicBezTo>
                  <a:cubicBezTo>
                    <a:pt x="42" y="136"/>
                    <a:pt x="43" y="132"/>
                    <a:pt x="45" y="130"/>
                  </a:cubicBezTo>
                  <a:cubicBezTo>
                    <a:pt x="47" y="128"/>
                    <a:pt x="48" y="127"/>
                    <a:pt x="51" y="126"/>
                  </a:cubicBezTo>
                  <a:cubicBezTo>
                    <a:pt x="54" y="125"/>
                    <a:pt x="55" y="119"/>
                    <a:pt x="56" y="116"/>
                  </a:cubicBezTo>
                  <a:cubicBezTo>
                    <a:pt x="57" y="113"/>
                    <a:pt x="60" y="109"/>
                    <a:pt x="62" y="107"/>
                  </a:cubicBezTo>
                  <a:cubicBezTo>
                    <a:pt x="63" y="106"/>
                    <a:pt x="63" y="106"/>
                    <a:pt x="63" y="106"/>
                  </a:cubicBezTo>
                  <a:cubicBezTo>
                    <a:pt x="63" y="106"/>
                    <a:pt x="63" y="106"/>
                    <a:pt x="63" y="105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65" y="104"/>
                    <a:pt x="67" y="104"/>
                    <a:pt x="69" y="99"/>
                  </a:cubicBezTo>
                  <a:cubicBezTo>
                    <a:pt x="72" y="92"/>
                    <a:pt x="75" y="90"/>
                    <a:pt x="75" y="87"/>
                  </a:cubicBezTo>
                  <a:cubicBezTo>
                    <a:pt x="76" y="84"/>
                    <a:pt x="75" y="81"/>
                    <a:pt x="76" y="80"/>
                  </a:cubicBezTo>
                  <a:cubicBezTo>
                    <a:pt x="77" y="78"/>
                    <a:pt x="79" y="77"/>
                    <a:pt x="78" y="75"/>
                  </a:cubicBezTo>
                  <a:cubicBezTo>
                    <a:pt x="78" y="72"/>
                    <a:pt x="79" y="70"/>
                    <a:pt x="81" y="68"/>
                  </a:cubicBezTo>
                  <a:cubicBezTo>
                    <a:pt x="84" y="67"/>
                    <a:pt x="85" y="67"/>
                    <a:pt x="85" y="64"/>
                  </a:cubicBezTo>
                  <a:cubicBezTo>
                    <a:pt x="85" y="60"/>
                    <a:pt x="83" y="61"/>
                    <a:pt x="84" y="59"/>
                  </a:cubicBezTo>
                  <a:cubicBezTo>
                    <a:pt x="84" y="56"/>
                    <a:pt x="87" y="56"/>
                    <a:pt x="87" y="54"/>
                  </a:cubicBezTo>
                  <a:cubicBezTo>
                    <a:pt x="87" y="52"/>
                    <a:pt x="89" y="46"/>
                    <a:pt x="87" y="46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6" y="46"/>
                    <a:pt x="86" y="46"/>
                    <a:pt x="86" y="46"/>
                  </a:cubicBezTo>
                  <a:cubicBezTo>
                    <a:pt x="84" y="46"/>
                    <a:pt x="82" y="45"/>
                    <a:pt x="84" y="43"/>
                  </a:cubicBezTo>
                  <a:cubicBezTo>
                    <a:pt x="85" y="40"/>
                    <a:pt x="83" y="40"/>
                    <a:pt x="81" y="37"/>
                  </a:cubicBezTo>
                  <a:cubicBezTo>
                    <a:pt x="80" y="34"/>
                    <a:pt x="81" y="27"/>
                    <a:pt x="81" y="27"/>
                  </a:cubicBezTo>
                  <a:cubicBezTo>
                    <a:pt x="81" y="27"/>
                    <a:pt x="81" y="27"/>
                    <a:pt x="81" y="27"/>
                  </a:cubicBezTo>
                  <a:cubicBezTo>
                    <a:pt x="81" y="28"/>
                    <a:pt x="82" y="28"/>
                    <a:pt x="82" y="28"/>
                  </a:cubicBezTo>
                  <a:cubicBezTo>
                    <a:pt x="82" y="28"/>
                    <a:pt x="81" y="28"/>
                    <a:pt x="81" y="27"/>
                  </a:cubicBezTo>
                  <a:cubicBezTo>
                    <a:pt x="81" y="27"/>
                    <a:pt x="82" y="27"/>
                    <a:pt x="83" y="26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86" y="26"/>
                    <a:pt x="89" y="33"/>
                    <a:pt x="92" y="35"/>
                  </a:cubicBezTo>
                  <a:cubicBezTo>
                    <a:pt x="92" y="35"/>
                    <a:pt x="93" y="35"/>
                    <a:pt x="93" y="35"/>
                  </a:cubicBezTo>
                  <a:cubicBezTo>
                    <a:pt x="95" y="35"/>
                    <a:pt x="96" y="32"/>
                    <a:pt x="95" y="29"/>
                  </a:cubicBezTo>
                  <a:cubicBezTo>
                    <a:pt x="95" y="26"/>
                    <a:pt x="95" y="23"/>
                    <a:pt x="99" y="23"/>
                  </a:cubicBezTo>
                  <a:cubicBezTo>
                    <a:pt x="99" y="22"/>
                    <a:pt x="100" y="22"/>
                    <a:pt x="100" y="22"/>
                  </a:cubicBezTo>
                  <a:cubicBezTo>
                    <a:pt x="102" y="22"/>
                    <a:pt x="102" y="25"/>
                    <a:pt x="103" y="31"/>
                  </a:cubicBezTo>
                  <a:cubicBezTo>
                    <a:pt x="104" y="35"/>
                    <a:pt x="106" y="36"/>
                    <a:pt x="108" y="36"/>
                  </a:cubicBezTo>
                  <a:cubicBezTo>
                    <a:pt x="111" y="36"/>
                    <a:pt x="113" y="34"/>
                    <a:pt x="113" y="34"/>
                  </a:cubicBezTo>
                  <a:cubicBezTo>
                    <a:pt x="114" y="37"/>
                    <a:pt x="115" y="37"/>
                    <a:pt x="118" y="37"/>
                  </a:cubicBezTo>
                  <a:cubicBezTo>
                    <a:pt x="122" y="37"/>
                    <a:pt x="119" y="41"/>
                    <a:pt x="117" y="41"/>
                  </a:cubicBezTo>
                  <a:cubicBezTo>
                    <a:pt x="114" y="42"/>
                    <a:pt x="115" y="41"/>
                    <a:pt x="114" y="47"/>
                  </a:cubicBezTo>
                  <a:cubicBezTo>
                    <a:pt x="114" y="49"/>
                    <a:pt x="115" y="50"/>
                    <a:pt x="115" y="50"/>
                  </a:cubicBezTo>
                  <a:cubicBezTo>
                    <a:pt x="117" y="50"/>
                    <a:pt x="120" y="46"/>
                    <a:pt x="122" y="45"/>
                  </a:cubicBezTo>
                  <a:cubicBezTo>
                    <a:pt x="123" y="44"/>
                    <a:pt x="122" y="43"/>
                    <a:pt x="123" y="40"/>
                  </a:cubicBezTo>
                  <a:cubicBezTo>
                    <a:pt x="124" y="38"/>
                    <a:pt x="124" y="37"/>
                    <a:pt x="126" y="37"/>
                  </a:cubicBezTo>
                  <a:cubicBezTo>
                    <a:pt x="126" y="37"/>
                    <a:pt x="127" y="38"/>
                    <a:pt x="128" y="38"/>
                  </a:cubicBezTo>
                  <a:cubicBezTo>
                    <a:pt x="129" y="39"/>
                    <a:pt x="129" y="39"/>
                    <a:pt x="130" y="39"/>
                  </a:cubicBezTo>
                  <a:cubicBezTo>
                    <a:pt x="131" y="39"/>
                    <a:pt x="131" y="37"/>
                    <a:pt x="132" y="35"/>
                  </a:cubicBezTo>
                  <a:cubicBezTo>
                    <a:pt x="133" y="35"/>
                    <a:pt x="133" y="35"/>
                    <a:pt x="134" y="35"/>
                  </a:cubicBezTo>
                  <a:cubicBezTo>
                    <a:pt x="135" y="35"/>
                    <a:pt x="138" y="36"/>
                    <a:pt x="138" y="36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1"/>
                    <a:pt x="134" y="31"/>
                    <a:pt x="137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7" y="29"/>
                    <a:pt x="137" y="30"/>
                    <a:pt x="137" y="30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7" y="31"/>
                    <a:pt x="137" y="31"/>
                    <a:pt x="137" y="30"/>
                  </a:cubicBezTo>
                  <a:cubicBezTo>
                    <a:pt x="137" y="30"/>
                    <a:pt x="137" y="29"/>
                    <a:pt x="137" y="29"/>
                  </a:cubicBezTo>
                  <a:cubicBezTo>
                    <a:pt x="137" y="29"/>
                    <a:pt x="138" y="29"/>
                    <a:pt x="138" y="29"/>
                  </a:cubicBezTo>
                  <a:cubicBezTo>
                    <a:pt x="140" y="29"/>
                    <a:pt x="141" y="29"/>
                    <a:pt x="143" y="29"/>
                  </a:cubicBezTo>
                  <a:cubicBezTo>
                    <a:pt x="143" y="29"/>
                    <a:pt x="144" y="29"/>
                    <a:pt x="145" y="29"/>
                  </a:cubicBezTo>
                  <a:cubicBezTo>
                    <a:pt x="147" y="28"/>
                    <a:pt x="150" y="28"/>
                    <a:pt x="150" y="24"/>
                  </a:cubicBezTo>
                  <a:cubicBezTo>
                    <a:pt x="150" y="20"/>
                    <a:pt x="154" y="20"/>
                    <a:pt x="158" y="20"/>
                  </a:cubicBezTo>
                  <a:cubicBezTo>
                    <a:pt x="163" y="19"/>
                    <a:pt x="160" y="18"/>
                    <a:pt x="161" y="16"/>
                  </a:cubicBezTo>
                  <a:cubicBezTo>
                    <a:pt x="162" y="14"/>
                    <a:pt x="162" y="12"/>
                    <a:pt x="160" y="11"/>
                  </a:cubicBezTo>
                  <a:cubicBezTo>
                    <a:pt x="160" y="10"/>
                    <a:pt x="159" y="10"/>
                    <a:pt x="158" y="10"/>
                  </a:cubicBezTo>
                  <a:cubicBezTo>
                    <a:pt x="157" y="10"/>
                    <a:pt x="157" y="10"/>
                    <a:pt x="156" y="10"/>
                  </a:cubicBezTo>
                  <a:cubicBezTo>
                    <a:pt x="156" y="10"/>
                    <a:pt x="155" y="10"/>
                    <a:pt x="155" y="10"/>
                  </a:cubicBezTo>
                  <a:cubicBezTo>
                    <a:pt x="153" y="9"/>
                    <a:pt x="153" y="8"/>
                    <a:pt x="153" y="8"/>
                  </a:cubicBezTo>
                  <a:cubicBezTo>
                    <a:pt x="153" y="8"/>
                    <a:pt x="154" y="6"/>
                    <a:pt x="155" y="5"/>
                  </a:cubicBezTo>
                  <a:cubicBezTo>
                    <a:pt x="157" y="3"/>
                    <a:pt x="159" y="3"/>
                    <a:pt x="161" y="2"/>
                  </a:cubicBezTo>
                  <a:cubicBezTo>
                    <a:pt x="161" y="2"/>
                    <a:pt x="162" y="2"/>
                    <a:pt x="162" y="2"/>
                  </a:cubicBezTo>
                  <a:cubicBezTo>
                    <a:pt x="163" y="2"/>
                    <a:pt x="163" y="4"/>
                    <a:pt x="164" y="4"/>
                  </a:cubicBezTo>
                  <a:cubicBezTo>
                    <a:pt x="165" y="4"/>
                    <a:pt x="165" y="4"/>
                    <a:pt x="165" y="4"/>
                  </a:cubicBezTo>
                  <a:cubicBezTo>
                    <a:pt x="167" y="3"/>
                    <a:pt x="167" y="2"/>
                    <a:pt x="168" y="2"/>
                  </a:cubicBezTo>
                  <a:cubicBezTo>
                    <a:pt x="168" y="2"/>
                    <a:pt x="168" y="2"/>
                    <a:pt x="168" y="2"/>
                  </a:cubicBezTo>
                  <a:cubicBezTo>
                    <a:pt x="169" y="2"/>
                    <a:pt x="169" y="4"/>
                    <a:pt x="171" y="5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72" y="5"/>
                    <a:pt x="174" y="4"/>
                    <a:pt x="175" y="3"/>
                  </a:cubicBezTo>
                  <a:cubicBezTo>
                    <a:pt x="177" y="2"/>
                    <a:pt x="178" y="1"/>
                    <a:pt x="178" y="1"/>
                  </a:cubicBezTo>
                  <a:moveTo>
                    <a:pt x="178" y="0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77" y="0"/>
                    <a:pt x="177" y="1"/>
                    <a:pt x="175" y="1"/>
                  </a:cubicBezTo>
                  <a:cubicBezTo>
                    <a:pt x="175" y="2"/>
                    <a:pt x="175" y="2"/>
                    <a:pt x="175" y="2"/>
                  </a:cubicBezTo>
                  <a:cubicBezTo>
                    <a:pt x="174" y="2"/>
                    <a:pt x="174" y="3"/>
                    <a:pt x="173" y="3"/>
                  </a:cubicBezTo>
                  <a:cubicBezTo>
                    <a:pt x="172" y="4"/>
                    <a:pt x="172" y="4"/>
                    <a:pt x="171" y="4"/>
                  </a:cubicBezTo>
                  <a:cubicBezTo>
                    <a:pt x="171" y="4"/>
                    <a:pt x="171" y="3"/>
                    <a:pt x="170" y="3"/>
                  </a:cubicBezTo>
                  <a:cubicBezTo>
                    <a:pt x="170" y="2"/>
                    <a:pt x="170" y="1"/>
                    <a:pt x="168" y="1"/>
                  </a:cubicBezTo>
                  <a:cubicBezTo>
                    <a:pt x="168" y="1"/>
                    <a:pt x="168" y="1"/>
                    <a:pt x="168" y="1"/>
                  </a:cubicBezTo>
                  <a:cubicBezTo>
                    <a:pt x="167" y="1"/>
                    <a:pt x="166" y="1"/>
                    <a:pt x="166" y="2"/>
                  </a:cubicBezTo>
                  <a:cubicBezTo>
                    <a:pt x="165" y="2"/>
                    <a:pt x="165" y="2"/>
                    <a:pt x="165" y="3"/>
                  </a:cubicBezTo>
                  <a:cubicBezTo>
                    <a:pt x="165" y="3"/>
                    <a:pt x="164" y="3"/>
                    <a:pt x="164" y="3"/>
                  </a:cubicBezTo>
                  <a:cubicBezTo>
                    <a:pt x="164" y="3"/>
                    <a:pt x="164" y="3"/>
                    <a:pt x="164" y="2"/>
                  </a:cubicBezTo>
                  <a:cubicBezTo>
                    <a:pt x="164" y="2"/>
                    <a:pt x="163" y="1"/>
                    <a:pt x="162" y="1"/>
                  </a:cubicBezTo>
                  <a:cubicBezTo>
                    <a:pt x="162" y="1"/>
                    <a:pt x="161" y="1"/>
                    <a:pt x="161" y="1"/>
                  </a:cubicBezTo>
                  <a:cubicBezTo>
                    <a:pt x="159" y="2"/>
                    <a:pt x="157" y="2"/>
                    <a:pt x="155" y="4"/>
                  </a:cubicBezTo>
                  <a:cubicBezTo>
                    <a:pt x="153" y="5"/>
                    <a:pt x="152" y="8"/>
                    <a:pt x="152" y="8"/>
                  </a:cubicBezTo>
                  <a:cubicBezTo>
                    <a:pt x="152" y="8"/>
                    <a:pt x="152" y="8"/>
                    <a:pt x="152" y="8"/>
                  </a:cubicBezTo>
                  <a:cubicBezTo>
                    <a:pt x="152" y="8"/>
                    <a:pt x="152" y="8"/>
                    <a:pt x="152" y="8"/>
                  </a:cubicBezTo>
                  <a:cubicBezTo>
                    <a:pt x="152" y="9"/>
                    <a:pt x="152" y="10"/>
                    <a:pt x="155" y="11"/>
                  </a:cubicBezTo>
                  <a:cubicBezTo>
                    <a:pt x="155" y="11"/>
                    <a:pt x="155" y="11"/>
                    <a:pt x="156" y="11"/>
                  </a:cubicBezTo>
                  <a:cubicBezTo>
                    <a:pt x="156" y="11"/>
                    <a:pt x="157" y="11"/>
                    <a:pt x="157" y="11"/>
                  </a:cubicBezTo>
                  <a:cubicBezTo>
                    <a:pt x="158" y="11"/>
                    <a:pt x="158" y="11"/>
                    <a:pt x="158" y="11"/>
                  </a:cubicBezTo>
                  <a:cubicBezTo>
                    <a:pt x="159" y="11"/>
                    <a:pt x="159" y="11"/>
                    <a:pt x="160" y="11"/>
                  </a:cubicBezTo>
                  <a:cubicBezTo>
                    <a:pt x="161" y="13"/>
                    <a:pt x="161" y="15"/>
                    <a:pt x="160" y="16"/>
                  </a:cubicBezTo>
                  <a:cubicBezTo>
                    <a:pt x="160" y="16"/>
                    <a:pt x="160" y="17"/>
                    <a:pt x="160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0" y="18"/>
                    <a:pt x="159" y="18"/>
                    <a:pt x="158" y="18"/>
                  </a:cubicBezTo>
                  <a:cubicBezTo>
                    <a:pt x="158" y="18"/>
                    <a:pt x="157" y="18"/>
                    <a:pt x="156" y="19"/>
                  </a:cubicBezTo>
                  <a:cubicBezTo>
                    <a:pt x="153" y="19"/>
                    <a:pt x="149" y="19"/>
                    <a:pt x="149" y="24"/>
                  </a:cubicBezTo>
                  <a:cubicBezTo>
                    <a:pt x="149" y="26"/>
                    <a:pt x="148" y="27"/>
                    <a:pt x="146" y="27"/>
                  </a:cubicBezTo>
                  <a:cubicBezTo>
                    <a:pt x="145" y="27"/>
                    <a:pt x="145" y="28"/>
                    <a:pt x="144" y="28"/>
                  </a:cubicBezTo>
                  <a:cubicBezTo>
                    <a:pt x="144" y="28"/>
                    <a:pt x="143" y="28"/>
                    <a:pt x="143" y="28"/>
                  </a:cubicBezTo>
                  <a:cubicBezTo>
                    <a:pt x="142" y="28"/>
                    <a:pt x="142" y="28"/>
                    <a:pt x="141" y="28"/>
                  </a:cubicBezTo>
                  <a:cubicBezTo>
                    <a:pt x="140" y="28"/>
                    <a:pt x="139" y="28"/>
                    <a:pt x="138" y="28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8" y="27"/>
                    <a:pt x="138" y="27"/>
                    <a:pt x="138" y="27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5" y="29"/>
                    <a:pt x="135" y="29"/>
                    <a:pt x="135" y="29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33" y="32"/>
                    <a:pt x="133" y="32"/>
                    <a:pt x="133" y="32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34" y="33"/>
                    <a:pt x="134" y="33"/>
                    <a:pt x="134" y="33"/>
                  </a:cubicBezTo>
                  <a:cubicBezTo>
                    <a:pt x="133" y="33"/>
                    <a:pt x="132" y="34"/>
                    <a:pt x="131" y="35"/>
                  </a:cubicBezTo>
                  <a:cubicBezTo>
                    <a:pt x="131" y="35"/>
                    <a:pt x="131" y="36"/>
                    <a:pt x="130" y="37"/>
                  </a:cubicBezTo>
                  <a:cubicBezTo>
                    <a:pt x="130" y="37"/>
                    <a:pt x="130" y="38"/>
                    <a:pt x="130" y="38"/>
                  </a:cubicBezTo>
                  <a:cubicBezTo>
                    <a:pt x="130" y="38"/>
                    <a:pt x="129" y="38"/>
                    <a:pt x="129" y="37"/>
                  </a:cubicBezTo>
                  <a:cubicBezTo>
                    <a:pt x="127" y="37"/>
                    <a:pt x="126" y="36"/>
                    <a:pt x="126" y="36"/>
                  </a:cubicBezTo>
                  <a:cubicBezTo>
                    <a:pt x="123" y="36"/>
                    <a:pt x="123" y="39"/>
                    <a:pt x="122" y="40"/>
                  </a:cubicBezTo>
                  <a:cubicBezTo>
                    <a:pt x="122" y="41"/>
                    <a:pt x="122" y="42"/>
                    <a:pt x="122" y="43"/>
                  </a:cubicBezTo>
                  <a:cubicBezTo>
                    <a:pt x="122" y="44"/>
                    <a:pt x="122" y="44"/>
                    <a:pt x="121" y="44"/>
                  </a:cubicBezTo>
                  <a:cubicBezTo>
                    <a:pt x="120" y="44"/>
                    <a:pt x="120" y="45"/>
                    <a:pt x="119" y="46"/>
                  </a:cubicBezTo>
                  <a:cubicBezTo>
                    <a:pt x="118" y="47"/>
                    <a:pt x="116" y="48"/>
                    <a:pt x="115" y="49"/>
                  </a:cubicBezTo>
                  <a:cubicBezTo>
                    <a:pt x="115" y="48"/>
                    <a:pt x="115" y="48"/>
                    <a:pt x="115" y="47"/>
                  </a:cubicBezTo>
                  <a:cubicBezTo>
                    <a:pt x="115" y="47"/>
                    <a:pt x="116" y="46"/>
                    <a:pt x="116" y="45"/>
                  </a:cubicBezTo>
                  <a:cubicBezTo>
                    <a:pt x="116" y="44"/>
                    <a:pt x="116" y="43"/>
                    <a:pt x="116" y="43"/>
                  </a:cubicBezTo>
                  <a:cubicBezTo>
                    <a:pt x="116" y="43"/>
                    <a:pt x="116" y="43"/>
                    <a:pt x="116" y="43"/>
                  </a:cubicBezTo>
                  <a:cubicBezTo>
                    <a:pt x="116" y="43"/>
                    <a:pt x="117" y="42"/>
                    <a:pt x="117" y="42"/>
                  </a:cubicBezTo>
                  <a:cubicBezTo>
                    <a:pt x="119" y="42"/>
                    <a:pt x="121" y="40"/>
                    <a:pt x="121" y="38"/>
                  </a:cubicBezTo>
                  <a:cubicBezTo>
                    <a:pt x="121" y="37"/>
                    <a:pt x="120" y="36"/>
                    <a:pt x="118" y="36"/>
                  </a:cubicBezTo>
                  <a:cubicBezTo>
                    <a:pt x="115" y="36"/>
                    <a:pt x="115" y="36"/>
                    <a:pt x="115" y="34"/>
                  </a:cubicBezTo>
                  <a:cubicBezTo>
                    <a:pt x="114" y="33"/>
                    <a:pt x="114" y="33"/>
                    <a:pt x="114" y="33"/>
                  </a:cubicBezTo>
                  <a:cubicBezTo>
                    <a:pt x="113" y="33"/>
                    <a:pt x="113" y="33"/>
                    <a:pt x="113" y="33"/>
                  </a:cubicBezTo>
                  <a:cubicBezTo>
                    <a:pt x="113" y="33"/>
                    <a:pt x="110" y="35"/>
                    <a:pt x="108" y="35"/>
                  </a:cubicBezTo>
                  <a:cubicBezTo>
                    <a:pt x="106" y="35"/>
                    <a:pt x="105" y="34"/>
                    <a:pt x="104" y="31"/>
                  </a:cubicBezTo>
                  <a:cubicBezTo>
                    <a:pt x="104" y="30"/>
                    <a:pt x="104" y="29"/>
                    <a:pt x="104" y="28"/>
                  </a:cubicBezTo>
                  <a:cubicBezTo>
                    <a:pt x="103" y="24"/>
                    <a:pt x="103" y="21"/>
                    <a:pt x="100" y="21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97" y="22"/>
                    <a:pt x="96" y="22"/>
                    <a:pt x="95" y="24"/>
                  </a:cubicBezTo>
                  <a:cubicBezTo>
                    <a:pt x="94" y="25"/>
                    <a:pt x="94" y="27"/>
                    <a:pt x="94" y="30"/>
                  </a:cubicBezTo>
                  <a:cubicBezTo>
                    <a:pt x="95" y="31"/>
                    <a:pt x="95" y="33"/>
                    <a:pt x="94" y="34"/>
                  </a:cubicBezTo>
                  <a:cubicBezTo>
                    <a:pt x="94" y="34"/>
                    <a:pt x="93" y="34"/>
                    <a:pt x="93" y="34"/>
                  </a:cubicBezTo>
                  <a:cubicBezTo>
                    <a:pt x="93" y="34"/>
                    <a:pt x="93" y="34"/>
                    <a:pt x="92" y="34"/>
                  </a:cubicBezTo>
                  <a:cubicBezTo>
                    <a:pt x="91" y="33"/>
                    <a:pt x="90" y="31"/>
                    <a:pt x="89" y="30"/>
                  </a:cubicBezTo>
                  <a:cubicBezTo>
                    <a:pt x="87" y="27"/>
                    <a:pt x="85" y="25"/>
                    <a:pt x="83" y="25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0" y="29"/>
                    <a:pt x="79" y="35"/>
                    <a:pt x="80" y="38"/>
                  </a:cubicBezTo>
                  <a:cubicBezTo>
                    <a:pt x="81" y="38"/>
                    <a:pt x="82" y="39"/>
                    <a:pt x="82" y="40"/>
                  </a:cubicBezTo>
                  <a:cubicBezTo>
                    <a:pt x="83" y="41"/>
                    <a:pt x="83" y="41"/>
                    <a:pt x="83" y="42"/>
                  </a:cubicBezTo>
                  <a:cubicBezTo>
                    <a:pt x="82" y="43"/>
                    <a:pt x="82" y="44"/>
                    <a:pt x="82" y="45"/>
                  </a:cubicBezTo>
                  <a:cubicBezTo>
                    <a:pt x="83" y="46"/>
                    <a:pt x="84" y="47"/>
                    <a:pt x="86" y="47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86" y="48"/>
                    <a:pt x="86" y="50"/>
                    <a:pt x="86" y="51"/>
                  </a:cubicBezTo>
                  <a:cubicBezTo>
                    <a:pt x="86" y="52"/>
                    <a:pt x="85" y="53"/>
                    <a:pt x="85" y="54"/>
                  </a:cubicBezTo>
                  <a:cubicBezTo>
                    <a:pt x="85" y="54"/>
                    <a:pt x="85" y="55"/>
                    <a:pt x="84" y="55"/>
                  </a:cubicBezTo>
                  <a:cubicBezTo>
                    <a:pt x="84" y="56"/>
                    <a:pt x="83" y="57"/>
                    <a:pt x="82" y="58"/>
                  </a:cubicBezTo>
                  <a:cubicBezTo>
                    <a:pt x="82" y="60"/>
                    <a:pt x="82" y="61"/>
                    <a:pt x="83" y="62"/>
                  </a:cubicBezTo>
                  <a:cubicBezTo>
                    <a:pt x="83" y="62"/>
                    <a:pt x="84" y="62"/>
                    <a:pt x="84" y="64"/>
                  </a:cubicBezTo>
                  <a:cubicBezTo>
                    <a:pt x="84" y="66"/>
                    <a:pt x="84" y="66"/>
                    <a:pt x="82" y="66"/>
                  </a:cubicBezTo>
                  <a:cubicBezTo>
                    <a:pt x="82" y="67"/>
                    <a:pt x="81" y="67"/>
                    <a:pt x="81" y="67"/>
                  </a:cubicBezTo>
                  <a:cubicBezTo>
                    <a:pt x="77" y="70"/>
                    <a:pt x="77" y="73"/>
                    <a:pt x="77" y="75"/>
                  </a:cubicBezTo>
                  <a:cubicBezTo>
                    <a:pt x="78" y="76"/>
                    <a:pt x="77" y="77"/>
                    <a:pt x="76" y="78"/>
                  </a:cubicBezTo>
                  <a:cubicBezTo>
                    <a:pt x="76" y="78"/>
                    <a:pt x="75" y="79"/>
                    <a:pt x="75" y="79"/>
                  </a:cubicBezTo>
                  <a:cubicBezTo>
                    <a:pt x="74" y="80"/>
                    <a:pt x="74" y="81"/>
                    <a:pt x="74" y="83"/>
                  </a:cubicBezTo>
                  <a:cubicBezTo>
                    <a:pt x="74" y="84"/>
                    <a:pt x="74" y="85"/>
                    <a:pt x="74" y="86"/>
                  </a:cubicBezTo>
                  <a:cubicBezTo>
                    <a:pt x="74" y="88"/>
                    <a:pt x="73" y="89"/>
                    <a:pt x="72" y="91"/>
                  </a:cubicBezTo>
                  <a:cubicBezTo>
                    <a:pt x="71" y="93"/>
                    <a:pt x="69" y="95"/>
                    <a:pt x="68" y="99"/>
                  </a:cubicBezTo>
                  <a:cubicBezTo>
                    <a:pt x="66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2" y="104"/>
                    <a:pt x="62" y="104"/>
                    <a:pt x="62" y="104"/>
                  </a:cubicBezTo>
                  <a:cubicBezTo>
                    <a:pt x="61" y="105"/>
                    <a:pt x="61" y="105"/>
                    <a:pt x="61" y="105"/>
                  </a:cubicBezTo>
                  <a:cubicBezTo>
                    <a:pt x="61" y="106"/>
                    <a:pt x="61" y="106"/>
                    <a:pt x="61" y="106"/>
                  </a:cubicBezTo>
                  <a:cubicBezTo>
                    <a:pt x="61" y="106"/>
                    <a:pt x="61" y="106"/>
                    <a:pt x="61" y="106"/>
                  </a:cubicBezTo>
                  <a:cubicBezTo>
                    <a:pt x="59" y="109"/>
                    <a:pt x="56" y="112"/>
                    <a:pt x="55" y="115"/>
                  </a:cubicBezTo>
                  <a:cubicBezTo>
                    <a:pt x="54" y="116"/>
                    <a:pt x="54" y="117"/>
                    <a:pt x="54" y="119"/>
                  </a:cubicBezTo>
                  <a:cubicBezTo>
                    <a:pt x="53" y="121"/>
                    <a:pt x="52" y="124"/>
                    <a:pt x="51" y="125"/>
                  </a:cubicBezTo>
                  <a:cubicBezTo>
                    <a:pt x="48" y="126"/>
                    <a:pt x="46" y="127"/>
                    <a:pt x="44" y="129"/>
                  </a:cubicBezTo>
                  <a:cubicBezTo>
                    <a:pt x="43" y="130"/>
                    <a:pt x="42" y="133"/>
                    <a:pt x="41" y="134"/>
                  </a:cubicBezTo>
                  <a:cubicBezTo>
                    <a:pt x="41" y="135"/>
                    <a:pt x="40" y="136"/>
                    <a:pt x="40" y="136"/>
                  </a:cubicBezTo>
                  <a:cubicBezTo>
                    <a:pt x="39" y="137"/>
                    <a:pt x="36" y="140"/>
                    <a:pt x="34" y="142"/>
                  </a:cubicBezTo>
                  <a:cubicBezTo>
                    <a:pt x="32" y="144"/>
                    <a:pt x="28" y="149"/>
                    <a:pt x="28" y="154"/>
                  </a:cubicBezTo>
                  <a:cubicBezTo>
                    <a:pt x="28" y="158"/>
                    <a:pt x="27" y="161"/>
                    <a:pt x="25" y="163"/>
                  </a:cubicBezTo>
                  <a:cubicBezTo>
                    <a:pt x="23" y="165"/>
                    <a:pt x="23" y="167"/>
                    <a:pt x="23" y="168"/>
                  </a:cubicBezTo>
                  <a:cubicBezTo>
                    <a:pt x="23" y="169"/>
                    <a:pt x="23" y="170"/>
                    <a:pt x="23" y="171"/>
                  </a:cubicBezTo>
                  <a:cubicBezTo>
                    <a:pt x="22" y="173"/>
                    <a:pt x="22" y="175"/>
                    <a:pt x="22" y="178"/>
                  </a:cubicBezTo>
                  <a:cubicBezTo>
                    <a:pt x="22" y="180"/>
                    <a:pt x="22" y="184"/>
                    <a:pt x="21" y="185"/>
                  </a:cubicBezTo>
                  <a:cubicBezTo>
                    <a:pt x="21" y="185"/>
                    <a:pt x="21" y="185"/>
                    <a:pt x="21" y="185"/>
                  </a:cubicBezTo>
                  <a:cubicBezTo>
                    <a:pt x="19" y="186"/>
                    <a:pt x="18" y="187"/>
                    <a:pt x="17" y="191"/>
                  </a:cubicBezTo>
                  <a:cubicBezTo>
                    <a:pt x="17" y="193"/>
                    <a:pt x="16" y="194"/>
                    <a:pt x="14" y="196"/>
                  </a:cubicBezTo>
                  <a:cubicBezTo>
                    <a:pt x="14" y="197"/>
                    <a:pt x="13" y="198"/>
                    <a:pt x="13" y="200"/>
                  </a:cubicBezTo>
                  <a:cubicBezTo>
                    <a:pt x="11" y="202"/>
                    <a:pt x="11" y="203"/>
                    <a:pt x="10" y="205"/>
                  </a:cubicBezTo>
                  <a:cubicBezTo>
                    <a:pt x="10" y="206"/>
                    <a:pt x="9" y="207"/>
                    <a:pt x="9" y="208"/>
                  </a:cubicBezTo>
                  <a:cubicBezTo>
                    <a:pt x="7" y="210"/>
                    <a:pt x="6" y="214"/>
                    <a:pt x="7" y="218"/>
                  </a:cubicBezTo>
                  <a:cubicBezTo>
                    <a:pt x="8" y="221"/>
                    <a:pt x="9" y="224"/>
                    <a:pt x="10" y="225"/>
                  </a:cubicBezTo>
                  <a:cubicBezTo>
                    <a:pt x="10" y="226"/>
                    <a:pt x="11" y="226"/>
                    <a:pt x="11" y="227"/>
                  </a:cubicBezTo>
                  <a:cubicBezTo>
                    <a:pt x="11" y="228"/>
                    <a:pt x="11" y="230"/>
                    <a:pt x="10" y="231"/>
                  </a:cubicBezTo>
                  <a:cubicBezTo>
                    <a:pt x="8" y="233"/>
                    <a:pt x="7" y="235"/>
                    <a:pt x="7" y="237"/>
                  </a:cubicBezTo>
                  <a:cubicBezTo>
                    <a:pt x="6" y="239"/>
                    <a:pt x="5" y="241"/>
                    <a:pt x="6" y="244"/>
                  </a:cubicBezTo>
                  <a:cubicBezTo>
                    <a:pt x="6" y="246"/>
                    <a:pt x="6" y="246"/>
                    <a:pt x="5" y="248"/>
                  </a:cubicBezTo>
                  <a:cubicBezTo>
                    <a:pt x="5" y="248"/>
                    <a:pt x="5" y="248"/>
                    <a:pt x="4" y="249"/>
                  </a:cubicBezTo>
                  <a:cubicBezTo>
                    <a:pt x="3" y="251"/>
                    <a:pt x="2" y="254"/>
                    <a:pt x="3" y="257"/>
                  </a:cubicBezTo>
                  <a:cubicBezTo>
                    <a:pt x="4" y="258"/>
                    <a:pt x="4" y="258"/>
                    <a:pt x="3" y="259"/>
                  </a:cubicBezTo>
                  <a:cubicBezTo>
                    <a:pt x="3" y="260"/>
                    <a:pt x="3" y="260"/>
                    <a:pt x="2" y="261"/>
                  </a:cubicBezTo>
                  <a:cubicBezTo>
                    <a:pt x="1" y="263"/>
                    <a:pt x="0" y="267"/>
                    <a:pt x="5" y="271"/>
                  </a:cubicBezTo>
                  <a:cubicBezTo>
                    <a:pt x="7" y="273"/>
                    <a:pt x="7" y="274"/>
                    <a:pt x="7" y="276"/>
                  </a:cubicBezTo>
                  <a:cubicBezTo>
                    <a:pt x="8" y="276"/>
                    <a:pt x="8" y="277"/>
                    <a:pt x="8" y="277"/>
                  </a:cubicBezTo>
                  <a:cubicBezTo>
                    <a:pt x="8" y="278"/>
                    <a:pt x="10" y="279"/>
                    <a:pt x="11" y="279"/>
                  </a:cubicBezTo>
                  <a:cubicBezTo>
                    <a:pt x="12" y="279"/>
                    <a:pt x="14" y="279"/>
                    <a:pt x="14" y="277"/>
                  </a:cubicBezTo>
                  <a:cubicBezTo>
                    <a:pt x="15" y="276"/>
                    <a:pt x="16" y="276"/>
                    <a:pt x="16" y="276"/>
                  </a:cubicBezTo>
                  <a:cubicBezTo>
                    <a:pt x="16" y="276"/>
                    <a:pt x="15" y="277"/>
                    <a:pt x="15" y="277"/>
                  </a:cubicBezTo>
                  <a:cubicBezTo>
                    <a:pt x="14" y="278"/>
                    <a:pt x="14" y="279"/>
                    <a:pt x="13" y="280"/>
                  </a:cubicBezTo>
                  <a:cubicBezTo>
                    <a:pt x="13" y="280"/>
                    <a:pt x="13" y="281"/>
                    <a:pt x="14" y="282"/>
                  </a:cubicBezTo>
                  <a:cubicBezTo>
                    <a:pt x="14" y="284"/>
                    <a:pt x="16" y="284"/>
                    <a:pt x="17" y="284"/>
                  </a:cubicBezTo>
                  <a:cubicBezTo>
                    <a:pt x="18" y="284"/>
                    <a:pt x="19" y="284"/>
                    <a:pt x="20" y="284"/>
                  </a:cubicBezTo>
                  <a:cubicBezTo>
                    <a:pt x="22" y="283"/>
                    <a:pt x="24" y="282"/>
                    <a:pt x="26" y="281"/>
                  </a:cubicBezTo>
                  <a:cubicBezTo>
                    <a:pt x="28" y="279"/>
                    <a:pt x="32" y="277"/>
                    <a:pt x="33" y="277"/>
                  </a:cubicBezTo>
                  <a:cubicBezTo>
                    <a:pt x="33" y="277"/>
                    <a:pt x="33" y="279"/>
                    <a:pt x="34" y="279"/>
                  </a:cubicBezTo>
                  <a:cubicBezTo>
                    <a:pt x="34" y="281"/>
                    <a:pt x="34" y="283"/>
                    <a:pt x="36" y="283"/>
                  </a:cubicBezTo>
                  <a:cubicBezTo>
                    <a:pt x="37" y="283"/>
                    <a:pt x="38" y="283"/>
                    <a:pt x="39" y="283"/>
                  </a:cubicBezTo>
                  <a:cubicBezTo>
                    <a:pt x="41" y="283"/>
                    <a:pt x="50" y="283"/>
                    <a:pt x="53" y="280"/>
                  </a:cubicBezTo>
                  <a:cubicBezTo>
                    <a:pt x="55" y="277"/>
                    <a:pt x="61" y="275"/>
                    <a:pt x="65" y="275"/>
                  </a:cubicBezTo>
                  <a:cubicBezTo>
                    <a:pt x="66" y="275"/>
                    <a:pt x="66" y="275"/>
                    <a:pt x="67" y="275"/>
                  </a:cubicBezTo>
                  <a:cubicBezTo>
                    <a:pt x="69" y="280"/>
                    <a:pt x="73" y="281"/>
                    <a:pt x="75" y="281"/>
                  </a:cubicBezTo>
                  <a:cubicBezTo>
                    <a:pt x="77" y="281"/>
                    <a:pt x="79" y="280"/>
                    <a:pt x="82" y="280"/>
                  </a:cubicBezTo>
                  <a:cubicBezTo>
                    <a:pt x="83" y="280"/>
                    <a:pt x="83" y="280"/>
                    <a:pt x="83" y="280"/>
                  </a:cubicBezTo>
                  <a:cubicBezTo>
                    <a:pt x="83" y="279"/>
                    <a:pt x="83" y="279"/>
                    <a:pt x="83" y="279"/>
                  </a:cubicBezTo>
                  <a:cubicBezTo>
                    <a:pt x="83" y="278"/>
                    <a:pt x="82" y="276"/>
                    <a:pt x="85" y="274"/>
                  </a:cubicBezTo>
                  <a:cubicBezTo>
                    <a:pt x="86" y="274"/>
                    <a:pt x="87" y="274"/>
                    <a:pt x="87" y="274"/>
                  </a:cubicBezTo>
                  <a:cubicBezTo>
                    <a:pt x="89" y="274"/>
                    <a:pt x="91" y="275"/>
                    <a:pt x="91" y="276"/>
                  </a:cubicBezTo>
                  <a:cubicBezTo>
                    <a:pt x="91" y="276"/>
                    <a:pt x="91" y="276"/>
                    <a:pt x="91" y="276"/>
                  </a:cubicBezTo>
                  <a:cubicBezTo>
                    <a:pt x="92" y="276"/>
                    <a:pt x="92" y="276"/>
                    <a:pt x="92" y="276"/>
                  </a:cubicBezTo>
                  <a:cubicBezTo>
                    <a:pt x="93" y="276"/>
                    <a:pt x="96" y="276"/>
                    <a:pt x="96" y="273"/>
                  </a:cubicBezTo>
                  <a:cubicBezTo>
                    <a:pt x="96" y="272"/>
                    <a:pt x="97" y="271"/>
                    <a:pt x="97" y="271"/>
                  </a:cubicBezTo>
                  <a:cubicBezTo>
                    <a:pt x="98" y="270"/>
                    <a:pt x="98" y="269"/>
                    <a:pt x="98" y="268"/>
                  </a:cubicBezTo>
                  <a:cubicBezTo>
                    <a:pt x="97" y="267"/>
                    <a:pt x="97" y="266"/>
                    <a:pt x="95" y="265"/>
                  </a:cubicBezTo>
                  <a:cubicBezTo>
                    <a:pt x="93" y="265"/>
                    <a:pt x="92" y="264"/>
                    <a:pt x="92" y="264"/>
                  </a:cubicBezTo>
                  <a:cubicBezTo>
                    <a:pt x="90" y="264"/>
                    <a:pt x="89" y="266"/>
                    <a:pt x="88" y="266"/>
                  </a:cubicBezTo>
                  <a:cubicBezTo>
                    <a:pt x="88" y="267"/>
                    <a:pt x="88" y="267"/>
                    <a:pt x="87" y="268"/>
                  </a:cubicBezTo>
                  <a:cubicBezTo>
                    <a:pt x="86" y="268"/>
                    <a:pt x="85" y="268"/>
                    <a:pt x="84" y="268"/>
                  </a:cubicBezTo>
                  <a:cubicBezTo>
                    <a:pt x="83" y="268"/>
                    <a:pt x="82" y="268"/>
                    <a:pt x="81" y="267"/>
                  </a:cubicBezTo>
                  <a:cubicBezTo>
                    <a:pt x="80" y="266"/>
                    <a:pt x="80" y="265"/>
                    <a:pt x="80" y="263"/>
                  </a:cubicBezTo>
                  <a:cubicBezTo>
                    <a:pt x="80" y="262"/>
                    <a:pt x="81" y="261"/>
                    <a:pt x="81" y="261"/>
                  </a:cubicBezTo>
                  <a:cubicBezTo>
                    <a:pt x="84" y="260"/>
                    <a:pt x="84" y="258"/>
                    <a:pt x="84" y="256"/>
                  </a:cubicBezTo>
                  <a:cubicBezTo>
                    <a:pt x="85" y="256"/>
                    <a:pt x="85" y="255"/>
                    <a:pt x="85" y="255"/>
                  </a:cubicBezTo>
                  <a:cubicBezTo>
                    <a:pt x="85" y="255"/>
                    <a:pt x="86" y="255"/>
                    <a:pt x="87" y="254"/>
                  </a:cubicBezTo>
                  <a:cubicBezTo>
                    <a:pt x="89" y="254"/>
                    <a:pt x="91" y="254"/>
                    <a:pt x="92" y="253"/>
                  </a:cubicBezTo>
                  <a:cubicBezTo>
                    <a:pt x="93" y="252"/>
                    <a:pt x="93" y="252"/>
                    <a:pt x="94" y="252"/>
                  </a:cubicBezTo>
                  <a:cubicBezTo>
                    <a:pt x="94" y="252"/>
                    <a:pt x="95" y="253"/>
                    <a:pt x="95" y="254"/>
                  </a:cubicBezTo>
                  <a:cubicBezTo>
                    <a:pt x="95" y="256"/>
                    <a:pt x="96" y="257"/>
                    <a:pt x="97" y="257"/>
                  </a:cubicBezTo>
                  <a:cubicBezTo>
                    <a:pt x="98" y="257"/>
                    <a:pt x="100" y="255"/>
                    <a:pt x="100" y="253"/>
                  </a:cubicBezTo>
                  <a:cubicBezTo>
                    <a:pt x="103" y="255"/>
                    <a:pt x="106" y="256"/>
                    <a:pt x="106" y="257"/>
                  </a:cubicBezTo>
                  <a:cubicBezTo>
                    <a:pt x="105" y="258"/>
                    <a:pt x="104" y="258"/>
                    <a:pt x="103" y="259"/>
                  </a:cubicBezTo>
                  <a:cubicBezTo>
                    <a:pt x="102" y="259"/>
                    <a:pt x="101" y="260"/>
                    <a:pt x="100" y="262"/>
                  </a:cubicBezTo>
                  <a:cubicBezTo>
                    <a:pt x="100" y="263"/>
                    <a:pt x="100" y="264"/>
                    <a:pt x="100" y="264"/>
                  </a:cubicBezTo>
                  <a:cubicBezTo>
                    <a:pt x="101" y="266"/>
                    <a:pt x="104" y="266"/>
                    <a:pt x="105" y="266"/>
                  </a:cubicBezTo>
                  <a:cubicBezTo>
                    <a:pt x="105" y="266"/>
                    <a:pt x="106" y="266"/>
                    <a:pt x="106" y="266"/>
                  </a:cubicBezTo>
                  <a:cubicBezTo>
                    <a:pt x="107" y="266"/>
                    <a:pt x="107" y="266"/>
                    <a:pt x="107" y="266"/>
                  </a:cubicBezTo>
                  <a:cubicBezTo>
                    <a:pt x="107" y="266"/>
                    <a:pt x="108" y="266"/>
                    <a:pt x="108" y="267"/>
                  </a:cubicBezTo>
                  <a:cubicBezTo>
                    <a:pt x="109" y="267"/>
                    <a:pt x="110" y="268"/>
                    <a:pt x="111" y="268"/>
                  </a:cubicBezTo>
                  <a:cubicBezTo>
                    <a:pt x="112" y="268"/>
                    <a:pt x="112" y="267"/>
                    <a:pt x="113" y="266"/>
                  </a:cubicBezTo>
                  <a:cubicBezTo>
                    <a:pt x="113" y="265"/>
                    <a:pt x="113" y="263"/>
                    <a:pt x="111" y="262"/>
                  </a:cubicBezTo>
                  <a:cubicBezTo>
                    <a:pt x="112" y="262"/>
                    <a:pt x="112" y="262"/>
                    <a:pt x="113" y="263"/>
                  </a:cubicBezTo>
                  <a:cubicBezTo>
                    <a:pt x="116" y="265"/>
                    <a:pt x="116" y="266"/>
                    <a:pt x="116" y="267"/>
                  </a:cubicBezTo>
                  <a:cubicBezTo>
                    <a:pt x="116" y="268"/>
                    <a:pt x="116" y="269"/>
                    <a:pt x="116" y="270"/>
                  </a:cubicBezTo>
                  <a:cubicBezTo>
                    <a:pt x="117" y="271"/>
                    <a:pt x="118" y="271"/>
                    <a:pt x="119" y="271"/>
                  </a:cubicBezTo>
                  <a:cubicBezTo>
                    <a:pt x="120" y="271"/>
                    <a:pt x="122" y="271"/>
                    <a:pt x="123" y="270"/>
                  </a:cubicBezTo>
                  <a:cubicBezTo>
                    <a:pt x="126" y="268"/>
                    <a:pt x="129" y="267"/>
                    <a:pt x="131" y="267"/>
                  </a:cubicBezTo>
                  <a:cubicBezTo>
                    <a:pt x="132" y="267"/>
                    <a:pt x="133" y="267"/>
                    <a:pt x="133" y="268"/>
                  </a:cubicBezTo>
                  <a:cubicBezTo>
                    <a:pt x="137" y="268"/>
                    <a:pt x="143" y="271"/>
                    <a:pt x="145" y="272"/>
                  </a:cubicBezTo>
                  <a:cubicBezTo>
                    <a:pt x="146" y="272"/>
                    <a:pt x="147" y="273"/>
                    <a:pt x="149" y="273"/>
                  </a:cubicBezTo>
                  <a:cubicBezTo>
                    <a:pt x="152" y="274"/>
                    <a:pt x="159" y="276"/>
                    <a:pt x="159" y="278"/>
                  </a:cubicBezTo>
                  <a:cubicBezTo>
                    <a:pt x="163" y="286"/>
                    <a:pt x="165" y="289"/>
                    <a:pt x="168" y="290"/>
                  </a:cubicBezTo>
                  <a:cubicBezTo>
                    <a:pt x="168" y="290"/>
                    <a:pt x="169" y="290"/>
                    <a:pt x="169" y="290"/>
                  </a:cubicBezTo>
                  <a:cubicBezTo>
                    <a:pt x="172" y="290"/>
                    <a:pt x="174" y="289"/>
                    <a:pt x="176" y="287"/>
                  </a:cubicBezTo>
                  <a:cubicBezTo>
                    <a:pt x="177" y="287"/>
                    <a:pt x="177" y="287"/>
                    <a:pt x="177" y="287"/>
                  </a:cubicBezTo>
                  <a:cubicBezTo>
                    <a:pt x="179" y="287"/>
                    <a:pt x="180" y="288"/>
                    <a:pt x="180" y="288"/>
                  </a:cubicBezTo>
                  <a:cubicBezTo>
                    <a:pt x="181" y="289"/>
                    <a:pt x="181" y="289"/>
                    <a:pt x="181" y="289"/>
                  </a:cubicBezTo>
                  <a:cubicBezTo>
                    <a:pt x="182" y="289"/>
                    <a:pt x="182" y="289"/>
                    <a:pt x="182" y="289"/>
                  </a:cubicBezTo>
                  <a:cubicBezTo>
                    <a:pt x="185" y="287"/>
                    <a:pt x="185" y="287"/>
                    <a:pt x="185" y="287"/>
                  </a:cubicBezTo>
                  <a:cubicBezTo>
                    <a:pt x="186" y="287"/>
                    <a:pt x="188" y="288"/>
                    <a:pt x="189" y="288"/>
                  </a:cubicBezTo>
                  <a:cubicBezTo>
                    <a:pt x="190" y="288"/>
                    <a:pt x="191" y="287"/>
                    <a:pt x="191" y="287"/>
                  </a:cubicBezTo>
                  <a:cubicBezTo>
                    <a:pt x="192" y="285"/>
                    <a:pt x="192" y="284"/>
                    <a:pt x="192" y="283"/>
                  </a:cubicBezTo>
                  <a:cubicBezTo>
                    <a:pt x="192" y="282"/>
                    <a:pt x="192" y="282"/>
                    <a:pt x="192" y="282"/>
                  </a:cubicBezTo>
                  <a:cubicBezTo>
                    <a:pt x="191" y="282"/>
                    <a:pt x="191" y="282"/>
                    <a:pt x="191" y="282"/>
                  </a:cubicBezTo>
                  <a:cubicBezTo>
                    <a:pt x="188" y="281"/>
                    <a:pt x="185" y="281"/>
                    <a:pt x="184" y="280"/>
                  </a:cubicBezTo>
                  <a:cubicBezTo>
                    <a:pt x="184" y="280"/>
                    <a:pt x="183" y="279"/>
                    <a:pt x="182" y="279"/>
                  </a:cubicBezTo>
                  <a:cubicBezTo>
                    <a:pt x="182" y="279"/>
                    <a:pt x="181" y="278"/>
                    <a:pt x="181" y="278"/>
                  </a:cubicBezTo>
                  <a:cubicBezTo>
                    <a:pt x="181" y="278"/>
                    <a:pt x="181" y="278"/>
                    <a:pt x="181" y="278"/>
                  </a:cubicBezTo>
                  <a:cubicBezTo>
                    <a:pt x="183" y="277"/>
                    <a:pt x="186" y="276"/>
                    <a:pt x="188" y="276"/>
                  </a:cubicBezTo>
                  <a:cubicBezTo>
                    <a:pt x="188" y="276"/>
                    <a:pt x="189" y="276"/>
                    <a:pt x="189" y="276"/>
                  </a:cubicBezTo>
                  <a:cubicBezTo>
                    <a:pt x="192" y="275"/>
                    <a:pt x="195" y="273"/>
                    <a:pt x="197" y="271"/>
                  </a:cubicBezTo>
                  <a:cubicBezTo>
                    <a:pt x="197" y="271"/>
                    <a:pt x="197" y="271"/>
                    <a:pt x="197" y="271"/>
                  </a:cubicBezTo>
                  <a:cubicBezTo>
                    <a:pt x="199" y="269"/>
                    <a:pt x="200" y="268"/>
                    <a:pt x="201" y="268"/>
                  </a:cubicBezTo>
                  <a:cubicBezTo>
                    <a:pt x="202" y="268"/>
                    <a:pt x="202" y="268"/>
                    <a:pt x="203" y="269"/>
                  </a:cubicBezTo>
                  <a:cubicBezTo>
                    <a:pt x="204" y="269"/>
                    <a:pt x="206" y="270"/>
                    <a:pt x="207" y="270"/>
                  </a:cubicBezTo>
                  <a:cubicBezTo>
                    <a:pt x="210" y="270"/>
                    <a:pt x="212" y="268"/>
                    <a:pt x="214" y="267"/>
                  </a:cubicBezTo>
                  <a:cubicBezTo>
                    <a:pt x="214" y="266"/>
                    <a:pt x="215" y="266"/>
                    <a:pt x="216" y="266"/>
                  </a:cubicBezTo>
                  <a:cubicBezTo>
                    <a:pt x="217" y="266"/>
                    <a:pt x="218" y="267"/>
                    <a:pt x="218" y="268"/>
                  </a:cubicBezTo>
                  <a:cubicBezTo>
                    <a:pt x="219" y="268"/>
                    <a:pt x="219" y="269"/>
                    <a:pt x="220" y="269"/>
                  </a:cubicBezTo>
                  <a:cubicBezTo>
                    <a:pt x="221" y="269"/>
                    <a:pt x="222" y="267"/>
                    <a:pt x="223" y="267"/>
                  </a:cubicBezTo>
                  <a:cubicBezTo>
                    <a:pt x="224" y="266"/>
                    <a:pt x="225" y="262"/>
                    <a:pt x="224" y="258"/>
                  </a:cubicBezTo>
                  <a:cubicBezTo>
                    <a:pt x="223" y="257"/>
                    <a:pt x="222" y="255"/>
                    <a:pt x="222" y="254"/>
                  </a:cubicBezTo>
                  <a:cubicBezTo>
                    <a:pt x="220" y="251"/>
                    <a:pt x="220" y="251"/>
                    <a:pt x="221" y="251"/>
                  </a:cubicBezTo>
                  <a:cubicBezTo>
                    <a:pt x="221" y="250"/>
                    <a:pt x="222" y="250"/>
                    <a:pt x="223" y="250"/>
                  </a:cubicBezTo>
                  <a:cubicBezTo>
                    <a:pt x="224" y="249"/>
                    <a:pt x="225" y="249"/>
                    <a:pt x="225" y="248"/>
                  </a:cubicBezTo>
                  <a:cubicBezTo>
                    <a:pt x="225" y="247"/>
                    <a:pt x="224" y="245"/>
                    <a:pt x="223" y="244"/>
                  </a:cubicBezTo>
                  <a:cubicBezTo>
                    <a:pt x="220" y="242"/>
                    <a:pt x="220" y="241"/>
                    <a:pt x="221" y="239"/>
                  </a:cubicBezTo>
                  <a:cubicBezTo>
                    <a:pt x="221" y="238"/>
                    <a:pt x="222" y="238"/>
                    <a:pt x="222" y="237"/>
                  </a:cubicBezTo>
                  <a:cubicBezTo>
                    <a:pt x="223" y="234"/>
                    <a:pt x="221" y="232"/>
                    <a:pt x="220" y="231"/>
                  </a:cubicBezTo>
                  <a:cubicBezTo>
                    <a:pt x="220" y="230"/>
                    <a:pt x="220" y="230"/>
                    <a:pt x="220" y="229"/>
                  </a:cubicBezTo>
                  <a:cubicBezTo>
                    <a:pt x="223" y="227"/>
                    <a:pt x="226" y="220"/>
                    <a:pt x="226" y="216"/>
                  </a:cubicBezTo>
                  <a:cubicBezTo>
                    <a:pt x="226" y="214"/>
                    <a:pt x="224" y="211"/>
                    <a:pt x="223" y="208"/>
                  </a:cubicBezTo>
                  <a:cubicBezTo>
                    <a:pt x="221" y="204"/>
                    <a:pt x="219" y="201"/>
                    <a:pt x="219" y="198"/>
                  </a:cubicBezTo>
                  <a:cubicBezTo>
                    <a:pt x="218" y="192"/>
                    <a:pt x="219" y="190"/>
                    <a:pt x="219" y="190"/>
                  </a:cubicBezTo>
                  <a:cubicBezTo>
                    <a:pt x="219" y="190"/>
                    <a:pt x="219" y="190"/>
                    <a:pt x="219" y="190"/>
                  </a:cubicBezTo>
                  <a:cubicBezTo>
                    <a:pt x="219" y="189"/>
                    <a:pt x="219" y="189"/>
                    <a:pt x="219" y="189"/>
                  </a:cubicBezTo>
                  <a:cubicBezTo>
                    <a:pt x="218" y="188"/>
                    <a:pt x="213" y="181"/>
                    <a:pt x="211" y="179"/>
                  </a:cubicBezTo>
                  <a:cubicBezTo>
                    <a:pt x="211" y="179"/>
                    <a:pt x="210" y="179"/>
                    <a:pt x="210" y="179"/>
                  </a:cubicBezTo>
                  <a:cubicBezTo>
                    <a:pt x="210" y="179"/>
                    <a:pt x="210" y="179"/>
                    <a:pt x="211" y="179"/>
                  </a:cubicBezTo>
                  <a:cubicBezTo>
                    <a:pt x="211" y="178"/>
                    <a:pt x="213" y="177"/>
                    <a:pt x="214" y="175"/>
                  </a:cubicBezTo>
                  <a:cubicBezTo>
                    <a:pt x="216" y="170"/>
                    <a:pt x="219" y="167"/>
                    <a:pt x="220" y="167"/>
                  </a:cubicBezTo>
                  <a:cubicBezTo>
                    <a:pt x="220" y="167"/>
                    <a:pt x="220" y="167"/>
                    <a:pt x="221" y="167"/>
                  </a:cubicBezTo>
                  <a:cubicBezTo>
                    <a:pt x="222" y="168"/>
                    <a:pt x="223" y="169"/>
                    <a:pt x="224" y="169"/>
                  </a:cubicBezTo>
                  <a:cubicBezTo>
                    <a:pt x="225" y="169"/>
                    <a:pt x="226" y="168"/>
                    <a:pt x="226" y="168"/>
                  </a:cubicBezTo>
                  <a:cubicBezTo>
                    <a:pt x="229" y="166"/>
                    <a:pt x="231" y="165"/>
                    <a:pt x="232" y="165"/>
                  </a:cubicBezTo>
                  <a:cubicBezTo>
                    <a:pt x="233" y="164"/>
                    <a:pt x="234" y="164"/>
                    <a:pt x="234" y="163"/>
                  </a:cubicBezTo>
                  <a:cubicBezTo>
                    <a:pt x="234" y="163"/>
                    <a:pt x="233" y="162"/>
                    <a:pt x="233" y="162"/>
                  </a:cubicBezTo>
                  <a:cubicBezTo>
                    <a:pt x="233" y="161"/>
                    <a:pt x="232" y="161"/>
                    <a:pt x="232" y="161"/>
                  </a:cubicBezTo>
                  <a:cubicBezTo>
                    <a:pt x="232" y="161"/>
                    <a:pt x="233" y="160"/>
                    <a:pt x="233" y="160"/>
                  </a:cubicBezTo>
                  <a:cubicBezTo>
                    <a:pt x="233" y="160"/>
                    <a:pt x="234" y="161"/>
                    <a:pt x="234" y="161"/>
                  </a:cubicBezTo>
                  <a:cubicBezTo>
                    <a:pt x="235" y="162"/>
                    <a:pt x="235" y="162"/>
                    <a:pt x="235" y="162"/>
                  </a:cubicBezTo>
                  <a:cubicBezTo>
                    <a:pt x="236" y="162"/>
                    <a:pt x="237" y="161"/>
                    <a:pt x="238" y="160"/>
                  </a:cubicBezTo>
                  <a:cubicBezTo>
                    <a:pt x="239" y="157"/>
                    <a:pt x="239" y="153"/>
                    <a:pt x="237" y="151"/>
                  </a:cubicBezTo>
                  <a:cubicBezTo>
                    <a:pt x="237" y="150"/>
                    <a:pt x="236" y="149"/>
                    <a:pt x="236" y="149"/>
                  </a:cubicBezTo>
                  <a:cubicBezTo>
                    <a:pt x="236" y="149"/>
                    <a:pt x="236" y="149"/>
                    <a:pt x="237" y="149"/>
                  </a:cubicBezTo>
                  <a:cubicBezTo>
                    <a:pt x="237" y="149"/>
                    <a:pt x="237" y="149"/>
                    <a:pt x="238" y="149"/>
                  </a:cubicBezTo>
                  <a:cubicBezTo>
                    <a:pt x="238" y="147"/>
                    <a:pt x="238" y="147"/>
                    <a:pt x="238" y="147"/>
                  </a:cubicBezTo>
                  <a:cubicBezTo>
                    <a:pt x="236" y="146"/>
                    <a:pt x="232" y="143"/>
                    <a:pt x="233" y="142"/>
                  </a:cubicBezTo>
                  <a:cubicBezTo>
                    <a:pt x="233" y="139"/>
                    <a:pt x="234" y="139"/>
                    <a:pt x="234" y="139"/>
                  </a:cubicBezTo>
                  <a:cubicBezTo>
                    <a:pt x="235" y="139"/>
                    <a:pt x="236" y="139"/>
                    <a:pt x="237" y="139"/>
                  </a:cubicBezTo>
                  <a:cubicBezTo>
                    <a:pt x="238" y="140"/>
                    <a:pt x="239" y="141"/>
                    <a:pt x="240" y="142"/>
                  </a:cubicBezTo>
                  <a:cubicBezTo>
                    <a:pt x="241" y="142"/>
                    <a:pt x="242" y="143"/>
                    <a:pt x="243" y="143"/>
                  </a:cubicBezTo>
                  <a:cubicBezTo>
                    <a:pt x="243" y="143"/>
                    <a:pt x="244" y="143"/>
                    <a:pt x="244" y="142"/>
                  </a:cubicBezTo>
                  <a:cubicBezTo>
                    <a:pt x="244" y="142"/>
                    <a:pt x="245" y="142"/>
                    <a:pt x="246" y="142"/>
                  </a:cubicBezTo>
                  <a:cubicBezTo>
                    <a:pt x="247" y="142"/>
                    <a:pt x="247" y="142"/>
                    <a:pt x="248" y="142"/>
                  </a:cubicBezTo>
                  <a:cubicBezTo>
                    <a:pt x="248" y="142"/>
                    <a:pt x="248" y="142"/>
                    <a:pt x="248" y="142"/>
                  </a:cubicBezTo>
                  <a:cubicBezTo>
                    <a:pt x="250" y="142"/>
                    <a:pt x="251" y="141"/>
                    <a:pt x="252" y="140"/>
                  </a:cubicBezTo>
                  <a:cubicBezTo>
                    <a:pt x="252" y="138"/>
                    <a:pt x="252" y="137"/>
                    <a:pt x="252" y="135"/>
                  </a:cubicBezTo>
                  <a:cubicBezTo>
                    <a:pt x="250" y="133"/>
                    <a:pt x="249" y="133"/>
                    <a:pt x="248" y="133"/>
                  </a:cubicBezTo>
                  <a:cubicBezTo>
                    <a:pt x="247" y="133"/>
                    <a:pt x="247" y="133"/>
                    <a:pt x="247" y="132"/>
                  </a:cubicBezTo>
                  <a:cubicBezTo>
                    <a:pt x="246" y="129"/>
                    <a:pt x="246" y="127"/>
                    <a:pt x="247" y="125"/>
                  </a:cubicBezTo>
                  <a:cubicBezTo>
                    <a:pt x="249" y="123"/>
                    <a:pt x="249" y="120"/>
                    <a:pt x="248" y="118"/>
                  </a:cubicBezTo>
                  <a:cubicBezTo>
                    <a:pt x="248" y="118"/>
                    <a:pt x="249" y="117"/>
                    <a:pt x="249" y="116"/>
                  </a:cubicBezTo>
                  <a:cubicBezTo>
                    <a:pt x="250" y="114"/>
                    <a:pt x="249" y="106"/>
                    <a:pt x="244" y="101"/>
                  </a:cubicBezTo>
                  <a:cubicBezTo>
                    <a:pt x="239" y="96"/>
                    <a:pt x="237" y="95"/>
                    <a:pt x="233" y="94"/>
                  </a:cubicBezTo>
                  <a:cubicBezTo>
                    <a:pt x="232" y="93"/>
                    <a:pt x="232" y="93"/>
                    <a:pt x="232" y="92"/>
                  </a:cubicBezTo>
                  <a:cubicBezTo>
                    <a:pt x="232" y="91"/>
                    <a:pt x="232" y="91"/>
                    <a:pt x="232" y="90"/>
                  </a:cubicBezTo>
                  <a:cubicBezTo>
                    <a:pt x="232" y="89"/>
                    <a:pt x="230" y="88"/>
                    <a:pt x="229" y="88"/>
                  </a:cubicBezTo>
                  <a:cubicBezTo>
                    <a:pt x="229" y="88"/>
                    <a:pt x="229" y="87"/>
                    <a:pt x="228" y="87"/>
                  </a:cubicBezTo>
                  <a:cubicBezTo>
                    <a:pt x="228" y="87"/>
                    <a:pt x="229" y="86"/>
                    <a:pt x="230" y="85"/>
                  </a:cubicBezTo>
                  <a:cubicBezTo>
                    <a:pt x="231" y="84"/>
                    <a:pt x="232" y="83"/>
                    <a:pt x="232" y="82"/>
                  </a:cubicBezTo>
                  <a:cubicBezTo>
                    <a:pt x="232" y="81"/>
                    <a:pt x="231" y="80"/>
                    <a:pt x="229" y="79"/>
                  </a:cubicBezTo>
                  <a:cubicBezTo>
                    <a:pt x="226" y="77"/>
                    <a:pt x="221" y="73"/>
                    <a:pt x="221" y="70"/>
                  </a:cubicBezTo>
                  <a:cubicBezTo>
                    <a:pt x="221" y="69"/>
                    <a:pt x="222" y="68"/>
                    <a:pt x="222" y="66"/>
                  </a:cubicBezTo>
                  <a:cubicBezTo>
                    <a:pt x="223" y="64"/>
                    <a:pt x="223" y="62"/>
                    <a:pt x="222" y="61"/>
                  </a:cubicBezTo>
                  <a:cubicBezTo>
                    <a:pt x="220" y="60"/>
                    <a:pt x="219" y="55"/>
                    <a:pt x="220" y="53"/>
                  </a:cubicBezTo>
                  <a:cubicBezTo>
                    <a:pt x="221" y="52"/>
                    <a:pt x="222" y="52"/>
                    <a:pt x="222" y="52"/>
                  </a:cubicBezTo>
                  <a:cubicBezTo>
                    <a:pt x="222" y="52"/>
                    <a:pt x="223" y="52"/>
                    <a:pt x="223" y="52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224" y="51"/>
                    <a:pt x="224" y="51"/>
                    <a:pt x="224" y="51"/>
                  </a:cubicBezTo>
                  <a:cubicBezTo>
                    <a:pt x="224" y="49"/>
                    <a:pt x="223" y="45"/>
                    <a:pt x="221" y="44"/>
                  </a:cubicBezTo>
                  <a:cubicBezTo>
                    <a:pt x="221" y="44"/>
                    <a:pt x="221" y="44"/>
                    <a:pt x="221" y="44"/>
                  </a:cubicBezTo>
                  <a:cubicBezTo>
                    <a:pt x="219" y="43"/>
                    <a:pt x="219" y="43"/>
                    <a:pt x="219" y="41"/>
                  </a:cubicBezTo>
                  <a:cubicBezTo>
                    <a:pt x="220" y="39"/>
                    <a:pt x="219" y="38"/>
                    <a:pt x="219" y="37"/>
                  </a:cubicBezTo>
                  <a:cubicBezTo>
                    <a:pt x="218" y="36"/>
                    <a:pt x="218" y="35"/>
                    <a:pt x="218" y="34"/>
                  </a:cubicBezTo>
                  <a:cubicBezTo>
                    <a:pt x="218" y="31"/>
                    <a:pt x="216" y="31"/>
                    <a:pt x="215" y="31"/>
                  </a:cubicBezTo>
                  <a:cubicBezTo>
                    <a:pt x="214" y="31"/>
                    <a:pt x="212" y="32"/>
                    <a:pt x="212" y="34"/>
                  </a:cubicBezTo>
                  <a:cubicBezTo>
                    <a:pt x="211" y="35"/>
                    <a:pt x="211" y="35"/>
                    <a:pt x="211" y="36"/>
                  </a:cubicBezTo>
                  <a:cubicBezTo>
                    <a:pt x="211" y="37"/>
                    <a:pt x="210" y="37"/>
                    <a:pt x="208" y="38"/>
                  </a:cubicBezTo>
                  <a:cubicBezTo>
                    <a:pt x="208" y="38"/>
                    <a:pt x="207" y="38"/>
                    <a:pt x="207" y="38"/>
                  </a:cubicBezTo>
                  <a:cubicBezTo>
                    <a:pt x="206" y="38"/>
                    <a:pt x="204" y="38"/>
                    <a:pt x="204" y="34"/>
                  </a:cubicBezTo>
                  <a:cubicBezTo>
                    <a:pt x="204" y="32"/>
                    <a:pt x="203" y="25"/>
                    <a:pt x="201" y="25"/>
                  </a:cubicBezTo>
                  <a:cubicBezTo>
                    <a:pt x="200" y="25"/>
                    <a:pt x="200" y="25"/>
                    <a:pt x="199" y="26"/>
                  </a:cubicBezTo>
                  <a:cubicBezTo>
                    <a:pt x="199" y="27"/>
                    <a:pt x="198" y="28"/>
                    <a:pt x="197" y="29"/>
                  </a:cubicBezTo>
                  <a:cubicBezTo>
                    <a:pt x="197" y="28"/>
                    <a:pt x="198" y="28"/>
                    <a:pt x="198" y="27"/>
                  </a:cubicBezTo>
                  <a:cubicBezTo>
                    <a:pt x="198" y="25"/>
                    <a:pt x="199" y="24"/>
                    <a:pt x="199" y="23"/>
                  </a:cubicBezTo>
                  <a:cubicBezTo>
                    <a:pt x="200" y="21"/>
                    <a:pt x="200" y="20"/>
                    <a:pt x="200" y="20"/>
                  </a:cubicBezTo>
                  <a:cubicBezTo>
                    <a:pt x="200" y="19"/>
                    <a:pt x="199" y="19"/>
                    <a:pt x="199" y="19"/>
                  </a:cubicBezTo>
                  <a:cubicBezTo>
                    <a:pt x="198" y="19"/>
                    <a:pt x="198" y="19"/>
                    <a:pt x="198" y="18"/>
                  </a:cubicBezTo>
                  <a:cubicBezTo>
                    <a:pt x="196" y="18"/>
                    <a:pt x="196" y="17"/>
                    <a:pt x="197" y="16"/>
                  </a:cubicBezTo>
                  <a:cubicBezTo>
                    <a:pt x="197" y="14"/>
                    <a:pt x="196" y="11"/>
                    <a:pt x="195" y="10"/>
                  </a:cubicBezTo>
                  <a:cubicBezTo>
                    <a:pt x="194" y="9"/>
                    <a:pt x="193" y="8"/>
                    <a:pt x="193" y="8"/>
                  </a:cubicBezTo>
                  <a:cubicBezTo>
                    <a:pt x="192" y="8"/>
                    <a:pt x="192" y="9"/>
                    <a:pt x="192" y="9"/>
                  </a:cubicBezTo>
                  <a:cubicBezTo>
                    <a:pt x="190" y="9"/>
                    <a:pt x="190" y="10"/>
                    <a:pt x="189" y="11"/>
                  </a:cubicBezTo>
                  <a:cubicBezTo>
                    <a:pt x="188" y="12"/>
                    <a:pt x="188" y="12"/>
                    <a:pt x="187" y="12"/>
                  </a:cubicBezTo>
                  <a:cubicBezTo>
                    <a:pt x="187" y="12"/>
                    <a:pt x="187" y="12"/>
                    <a:pt x="186" y="12"/>
                  </a:cubicBezTo>
                  <a:cubicBezTo>
                    <a:pt x="185" y="10"/>
                    <a:pt x="184" y="10"/>
                    <a:pt x="183" y="10"/>
                  </a:cubicBezTo>
                  <a:cubicBezTo>
                    <a:pt x="182" y="10"/>
                    <a:pt x="182" y="10"/>
                    <a:pt x="181" y="11"/>
                  </a:cubicBezTo>
                  <a:cubicBezTo>
                    <a:pt x="181" y="12"/>
                    <a:pt x="181" y="12"/>
                    <a:pt x="181" y="13"/>
                  </a:cubicBezTo>
                  <a:cubicBezTo>
                    <a:pt x="181" y="12"/>
                    <a:pt x="181" y="11"/>
                    <a:pt x="181" y="10"/>
                  </a:cubicBezTo>
                  <a:cubicBezTo>
                    <a:pt x="181" y="4"/>
                    <a:pt x="182" y="1"/>
                    <a:pt x="180" y="1"/>
                  </a:cubicBezTo>
                  <a:cubicBezTo>
                    <a:pt x="179" y="0"/>
                    <a:pt x="179" y="0"/>
                    <a:pt x="178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0" name="Freeform 8"/>
            <p:cNvSpPr>
              <a:spLocks/>
            </p:cNvSpPr>
            <p:nvPr/>
          </p:nvSpPr>
          <p:spPr bwMode="auto">
            <a:xfrm>
              <a:off x="2024312" y="3831168"/>
              <a:ext cx="1890184" cy="1921933"/>
            </a:xfrm>
            <a:custGeom>
              <a:avLst/>
              <a:gdLst>
                <a:gd name="T0" fmla="*/ 96 w 405"/>
                <a:gd name="T1" fmla="*/ 399 h 412"/>
                <a:gd name="T2" fmla="*/ 78 w 405"/>
                <a:gd name="T3" fmla="*/ 379 h 412"/>
                <a:gd name="T4" fmla="*/ 66 w 405"/>
                <a:gd name="T5" fmla="*/ 378 h 412"/>
                <a:gd name="T6" fmla="*/ 79 w 405"/>
                <a:gd name="T7" fmla="*/ 362 h 412"/>
                <a:gd name="T8" fmla="*/ 97 w 405"/>
                <a:gd name="T9" fmla="*/ 343 h 412"/>
                <a:gd name="T10" fmla="*/ 92 w 405"/>
                <a:gd name="T11" fmla="*/ 285 h 412"/>
                <a:gd name="T12" fmla="*/ 107 w 405"/>
                <a:gd name="T13" fmla="*/ 258 h 412"/>
                <a:gd name="T14" fmla="*/ 109 w 405"/>
                <a:gd name="T15" fmla="*/ 232 h 412"/>
                <a:gd name="T16" fmla="*/ 120 w 405"/>
                <a:gd name="T17" fmla="*/ 228 h 412"/>
                <a:gd name="T18" fmla="*/ 104 w 405"/>
                <a:gd name="T19" fmla="*/ 184 h 412"/>
                <a:gd name="T20" fmla="*/ 95 w 405"/>
                <a:gd name="T21" fmla="*/ 141 h 412"/>
                <a:gd name="T22" fmla="*/ 78 w 405"/>
                <a:gd name="T23" fmla="*/ 129 h 412"/>
                <a:gd name="T24" fmla="*/ 72 w 405"/>
                <a:gd name="T25" fmla="*/ 115 h 412"/>
                <a:gd name="T26" fmla="*/ 57 w 405"/>
                <a:gd name="T27" fmla="*/ 109 h 412"/>
                <a:gd name="T28" fmla="*/ 45 w 405"/>
                <a:gd name="T29" fmla="*/ 100 h 412"/>
                <a:gd name="T30" fmla="*/ 31 w 405"/>
                <a:gd name="T31" fmla="*/ 100 h 412"/>
                <a:gd name="T32" fmla="*/ 32 w 405"/>
                <a:gd name="T33" fmla="*/ 115 h 412"/>
                <a:gd name="T34" fmla="*/ 11 w 405"/>
                <a:gd name="T35" fmla="*/ 123 h 412"/>
                <a:gd name="T36" fmla="*/ 13 w 405"/>
                <a:gd name="T37" fmla="*/ 106 h 412"/>
                <a:gd name="T38" fmla="*/ 7 w 405"/>
                <a:gd name="T39" fmla="*/ 55 h 412"/>
                <a:gd name="T40" fmla="*/ 29 w 405"/>
                <a:gd name="T41" fmla="*/ 52 h 412"/>
                <a:gd name="T42" fmla="*/ 42 w 405"/>
                <a:gd name="T43" fmla="*/ 40 h 412"/>
                <a:gd name="T44" fmla="*/ 62 w 405"/>
                <a:gd name="T45" fmla="*/ 29 h 412"/>
                <a:gd name="T46" fmla="*/ 85 w 405"/>
                <a:gd name="T47" fmla="*/ 8 h 412"/>
                <a:gd name="T48" fmla="*/ 97 w 405"/>
                <a:gd name="T49" fmla="*/ 1 h 412"/>
                <a:gd name="T50" fmla="*/ 118 w 405"/>
                <a:gd name="T51" fmla="*/ 20 h 412"/>
                <a:gd name="T52" fmla="*/ 138 w 405"/>
                <a:gd name="T53" fmla="*/ 41 h 412"/>
                <a:gd name="T54" fmla="*/ 149 w 405"/>
                <a:gd name="T55" fmla="*/ 38 h 412"/>
                <a:gd name="T56" fmla="*/ 153 w 405"/>
                <a:gd name="T57" fmla="*/ 19 h 412"/>
                <a:gd name="T58" fmla="*/ 175 w 405"/>
                <a:gd name="T59" fmla="*/ 29 h 412"/>
                <a:gd name="T60" fmla="*/ 185 w 405"/>
                <a:gd name="T61" fmla="*/ 30 h 412"/>
                <a:gd name="T62" fmla="*/ 195 w 405"/>
                <a:gd name="T63" fmla="*/ 2 h 412"/>
                <a:gd name="T64" fmla="*/ 211 w 405"/>
                <a:gd name="T65" fmla="*/ 16 h 412"/>
                <a:gd name="T66" fmla="*/ 240 w 405"/>
                <a:gd name="T67" fmla="*/ 15 h 412"/>
                <a:gd name="T68" fmla="*/ 254 w 405"/>
                <a:gd name="T69" fmla="*/ 36 h 412"/>
                <a:gd name="T70" fmla="*/ 274 w 405"/>
                <a:gd name="T71" fmla="*/ 61 h 412"/>
                <a:gd name="T72" fmla="*/ 284 w 405"/>
                <a:gd name="T73" fmla="*/ 87 h 412"/>
                <a:gd name="T74" fmla="*/ 292 w 405"/>
                <a:gd name="T75" fmla="*/ 111 h 412"/>
                <a:gd name="T76" fmla="*/ 322 w 405"/>
                <a:gd name="T77" fmla="*/ 143 h 412"/>
                <a:gd name="T78" fmla="*/ 366 w 405"/>
                <a:gd name="T79" fmla="*/ 185 h 412"/>
                <a:gd name="T80" fmla="*/ 390 w 405"/>
                <a:gd name="T81" fmla="*/ 198 h 412"/>
                <a:gd name="T82" fmla="*/ 404 w 405"/>
                <a:gd name="T83" fmla="*/ 223 h 412"/>
                <a:gd name="T84" fmla="*/ 389 w 405"/>
                <a:gd name="T85" fmla="*/ 241 h 412"/>
                <a:gd name="T86" fmla="*/ 372 w 405"/>
                <a:gd name="T87" fmla="*/ 242 h 412"/>
                <a:gd name="T88" fmla="*/ 334 w 405"/>
                <a:gd name="T89" fmla="*/ 286 h 412"/>
                <a:gd name="T90" fmla="*/ 321 w 405"/>
                <a:gd name="T91" fmla="*/ 306 h 412"/>
                <a:gd name="T92" fmla="*/ 333 w 405"/>
                <a:gd name="T93" fmla="*/ 346 h 412"/>
                <a:gd name="T94" fmla="*/ 346 w 405"/>
                <a:gd name="T95" fmla="*/ 372 h 412"/>
                <a:gd name="T96" fmla="*/ 324 w 405"/>
                <a:gd name="T97" fmla="*/ 362 h 412"/>
                <a:gd name="T98" fmla="*/ 301 w 405"/>
                <a:gd name="T99" fmla="*/ 361 h 412"/>
                <a:gd name="T100" fmla="*/ 277 w 405"/>
                <a:gd name="T101" fmla="*/ 347 h 412"/>
                <a:gd name="T102" fmla="*/ 257 w 405"/>
                <a:gd name="T103" fmla="*/ 364 h 412"/>
                <a:gd name="T104" fmla="*/ 221 w 405"/>
                <a:gd name="T105" fmla="*/ 378 h 412"/>
                <a:gd name="T106" fmla="*/ 204 w 405"/>
                <a:gd name="T107" fmla="*/ 388 h 412"/>
                <a:gd name="T108" fmla="*/ 177 w 405"/>
                <a:gd name="T109" fmla="*/ 394 h 412"/>
                <a:gd name="T110" fmla="*/ 159 w 405"/>
                <a:gd name="T111" fmla="*/ 378 h 412"/>
                <a:gd name="T112" fmla="*/ 126 w 405"/>
                <a:gd name="T113" fmla="*/ 37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05" h="412">
                  <a:moveTo>
                    <a:pt x="105" y="412"/>
                  </a:moveTo>
                  <a:cubicBezTo>
                    <a:pt x="104" y="412"/>
                    <a:pt x="103" y="411"/>
                    <a:pt x="103" y="410"/>
                  </a:cubicBezTo>
                  <a:cubicBezTo>
                    <a:pt x="103" y="409"/>
                    <a:pt x="103" y="408"/>
                    <a:pt x="104" y="407"/>
                  </a:cubicBezTo>
                  <a:cubicBezTo>
                    <a:pt x="105" y="407"/>
                    <a:pt x="106" y="405"/>
                    <a:pt x="106" y="403"/>
                  </a:cubicBezTo>
                  <a:cubicBezTo>
                    <a:pt x="106" y="402"/>
                    <a:pt x="106" y="401"/>
                    <a:pt x="107" y="400"/>
                  </a:cubicBezTo>
                  <a:cubicBezTo>
                    <a:pt x="107" y="399"/>
                    <a:pt x="106" y="398"/>
                    <a:pt x="106" y="397"/>
                  </a:cubicBezTo>
                  <a:cubicBezTo>
                    <a:pt x="106" y="397"/>
                    <a:pt x="105" y="397"/>
                    <a:pt x="105" y="397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3" y="399"/>
                    <a:pt x="101" y="400"/>
                    <a:pt x="99" y="400"/>
                  </a:cubicBezTo>
                  <a:cubicBezTo>
                    <a:pt x="98" y="400"/>
                    <a:pt x="97" y="400"/>
                    <a:pt x="96" y="399"/>
                  </a:cubicBezTo>
                  <a:cubicBezTo>
                    <a:pt x="95" y="399"/>
                    <a:pt x="94" y="398"/>
                    <a:pt x="94" y="397"/>
                  </a:cubicBezTo>
                  <a:cubicBezTo>
                    <a:pt x="94" y="395"/>
                    <a:pt x="94" y="394"/>
                    <a:pt x="96" y="393"/>
                  </a:cubicBezTo>
                  <a:cubicBezTo>
                    <a:pt x="97" y="392"/>
                    <a:pt x="96" y="390"/>
                    <a:pt x="96" y="389"/>
                  </a:cubicBezTo>
                  <a:cubicBezTo>
                    <a:pt x="95" y="387"/>
                    <a:pt x="94" y="386"/>
                    <a:pt x="94" y="386"/>
                  </a:cubicBezTo>
                  <a:cubicBezTo>
                    <a:pt x="93" y="386"/>
                    <a:pt x="93" y="386"/>
                    <a:pt x="93" y="386"/>
                  </a:cubicBezTo>
                  <a:cubicBezTo>
                    <a:pt x="91" y="386"/>
                    <a:pt x="89" y="386"/>
                    <a:pt x="87" y="384"/>
                  </a:cubicBezTo>
                  <a:cubicBezTo>
                    <a:pt x="86" y="383"/>
                    <a:pt x="85" y="381"/>
                    <a:pt x="85" y="380"/>
                  </a:cubicBezTo>
                  <a:cubicBezTo>
                    <a:pt x="85" y="379"/>
                    <a:pt x="84" y="379"/>
                    <a:pt x="84" y="378"/>
                  </a:cubicBezTo>
                  <a:cubicBezTo>
                    <a:pt x="84" y="378"/>
                    <a:pt x="84" y="378"/>
                    <a:pt x="83" y="378"/>
                  </a:cubicBezTo>
                  <a:cubicBezTo>
                    <a:pt x="81" y="378"/>
                    <a:pt x="79" y="378"/>
                    <a:pt x="78" y="379"/>
                  </a:cubicBezTo>
                  <a:cubicBezTo>
                    <a:pt x="77" y="379"/>
                    <a:pt x="77" y="379"/>
                    <a:pt x="76" y="379"/>
                  </a:cubicBezTo>
                  <a:cubicBezTo>
                    <a:pt x="76" y="379"/>
                    <a:pt x="76" y="379"/>
                    <a:pt x="75" y="379"/>
                  </a:cubicBezTo>
                  <a:cubicBezTo>
                    <a:pt x="74" y="379"/>
                    <a:pt x="73" y="379"/>
                    <a:pt x="73" y="378"/>
                  </a:cubicBezTo>
                  <a:cubicBezTo>
                    <a:pt x="72" y="377"/>
                    <a:pt x="72" y="376"/>
                    <a:pt x="72" y="374"/>
                  </a:cubicBezTo>
                  <a:cubicBezTo>
                    <a:pt x="73" y="373"/>
                    <a:pt x="73" y="373"/>
                    <a:pt x="72" y="372"/>
                  </a:cubicBezTo>
                  <a:cubicBezTo>
                    <a:pt x="72" y="372"/>
                    <a:pt x="71" y="372"/>
                    <a:pt x="70" y="372"/>
                  </a:cubicBezTo>
                  <a:cubicBezTo>
                    <a:pt x="70" y="372"/>
                    <a:pt x="69" y="372"/>
                    <a:pt x="69" y="372"/>
                  </a:cubicBezTo>
                  <a:cubicBezTo>
                    <a:pt x="67" y="373"/>
                    <a:pt x="67" y="376"/>
                    <a:pt x="66" y="378"/>
                  </a:cubicBezTo>
                  <a:cubicBezTo>
                    <a:pt x="66" y="378"/>
                    <a:pt x="66" y="379"/>
                    <a:pt x="66" y="379"/>
                  </a:cubicBezTo>
                  <a:cubicBezTo>
                    <a:pt x="66" y="378"/>
                    <a:pt x="66" y="378"/>
                    <a:pt x="66" y="378"/>
                  </a:cubicBezTo>
                  <a:cubicBezTo>
                    <a:pt x="64" y="378"/>
                    <a:pt x="60" y="378"/>
                    <a:pt x="58" y="376"/>
                  </a:cubicBezTo>
                  <a:cubicBezTo>
                    <a:pt x="58" y="376"/>
                    <a:pt x="57" y="376"/>
                    <a:pt x="57" y="375"/>
                  </a:cubicBezTo>
                  <a:cubicBezTo>
                    <a:pt x="55" y="375"/>
                    <a:pt x="54" y="374"/>
                    <a:pt x="54" y="373"/>
                  </a:cubicBezTo>
                  <a:cubicBezTo>
                    <a:pt x="54" y="373"/>
                    <a:pt x="55" y="372"/>
                    <a:pt x="55" y="372"/>
                  </a:cubicBezTo>
                  <a:cubicBezTo>
                    <a:pt x="57" y="370"/>
                    <a:pt x="60" y="370"/>
                    <a:pt x="63" y="369"/>
                  </a:cubicBezTo>
                  <a:cubicBezTo>
                    <a:pt x="64" y="369"/>
                    <a:pt x="64" y="369"/>
                    <a:pt x="64" y="369"/>
                  </a:cubicBezTo>
                  <a:cubicBezTo>
                    <a:pt x="66" y="369"/>
                    <a:pt x="69" y="367"/>
                    <a:pt x="71" y="365"/>
                  </a:cubicBezTo>
                  <a:cubicBezTo>
                    <a:pt x="71" y="365"/>
                    <a:pt x="71" y="365"/>
                    <a:pt x="71" y="365"/>
                  </a:cubicBezTo>
                  <a:cubicBezTo>
                    <a:pt x="72" y="363"/>
                    <a:pt x="74" y="361"/>
                    <a:pt x="76" y="361"/>
                  </a:cubicBezTo>
                  <a:cubicBezTo>
                    <a:pt x="77" y="361"/>
                    <a:pt x="78" y="362"/>
                    <a:pt x="79" y="362"/>
                  </a:cubicBezTo>
                  <a:cubicBezTo>
                    <a:pt x="80" y="363"/>
                    <a:pt x="81" y="363"/>
                    <a:pt x="82" y="363"/>
                  </a:cubicBezTo>
                  <a:cubicBezTo>
                    <a:pt x="84" y="363"/>
                    <a:pt x="86" y="362"/>
                    <a:pt x="88" y="361"/>
                  </a:cubicBezTo>
                  <a:cubicBezTo>
                    <a:pt x="88" y="360"/>
                    <a:pt x="90" y="359"/>
                    <a:pt x="91" y="359"/>
                  </a:cubicBezTo>
                  <a:cubicBezTo>
                    <a:pt x="93" y="359"/>
                    <a:pt x="94" y="361"/>
                    <a:pt x="95" y="362"/>
                  </a:cubicBezTo>
                  <a:cubicBezTo>
                    <a:pt x="95" y="362"/>
                    <a:pt x="95" y="362"/>
                    <a:pt x="95" y="362"/>
                  </a:cubicBezTo>
                  <a:cubicBezTo>
                    <a:pt x="95" y="362"/>
                    <a:pt x="96" y="362"/>
                    <a:pt x="96" y="361"/>
                  </a:cubicBezTo>
                  <a:cubicBezTo>
                    <a:pt x="98" y="359"/>
                    <a:pt x="98" y="356"/>
                    <a:pt x="97" y="354"/>
                  </a:cubicBezTo>
                  <a:cubicBezTo>
                    <a:pt x="97" y="352"/>
                    <a:pt x="96" y="351"/>
                    <a:pt x="95" y="350"/>
                  </a:cubicBezTo>
                  <a:cubicBezTo>
                    <a:pt x="94" y="348"/>
                    <a:pt x="93" y="346"/>
                    <a:pt x="95" y="344"/>
                  </a:cubicBezTo>
                  <a:cubicBezTo>
                    <a:pt x="96" y="344"/>
                    <a:pt x="96" y="343"/>
                    <a:pt x="97" y="343"/>
                  </a:cubicBezTo>
                  <a:cubicBezTo>
                    <a:pt x="97" y="343"/>
                    <a:pt x="98" y="343"/>
                    <a:pt x="98" y="342"/>
                  </a:cubicBezTo>
                  <a:cubicBezTo>
                    <a:pt x="98" y="342"/>
                    <a:pt x="98" y="342"/>
                    <a:pt x="97" y="340"/>
                  </a:cubicBezTo>
                  <a:cubicBezTo>
                    <a:pt x="93" y="337"/>
                    <a:pt x="93" y="336"/>
                    <a:pt x="94" y="333"/>
                  </a:cubicBezTo>
                  <a:cubicBezTo>
                    <a:pt x="95" y="333"/>
                    <a:pt x="95" y="332"/>
                    <a:pt x="95" y="331"/>
                  </a:cubicBezTo>
                  <a:cubicBezTo>
                    <a:pt x="96" y="329"/>
                    <a:pt x="95" y="328"/>
                    <a:pt x="94" y="327"/>
                  </a:cubicBezTo>
                  <a:cubicBezTo>
                    <a:pt x="93" y="326"/>
                    <a:pt x="92" y="324"/>
                    <a:pt x="94" y="323"/>
                  </a:cubicBezTo>
                  <a:cubicBezTo>
                    <a:pt x="96" y="321"/>
                    <a:pt x="99" y="315"/>
                    <a:pt x="99" y="311"/>
                  </a:cubicBezTo>
                  <a:cubicBezTo>
                    <a:pt x="99" y="309"/>
                    <a:pt x="98" y="307"/>
                    <a:pt x="96" y="304"/>
                  </a:cubicBezTo>
                  <a:cubicBezTo>
                    <a:pt x="94" y="300"/>
                    <a:pt x="92" y="296"/>
                    <a:pt x="92" y="293"/>
                  </a:cubicBezTo>
                  <a:cubicBezTo>
                    <a:pt x="92" y="288"/>
                    <a:pt x="92" y="286"/>
                    <a:pt x="92" y="285"/>
                  </a:cubicBezTo>
                  <a:cubicBezTo>
                    <a:pt x="91" y="284"/>
                    <a:pt x="87" y="277"/>
                    <a:pt x="85" y="276"/>
                  </a:cubicBezTo>
                  <a:cubicBezTo>
                    <a:pt x="84" y="275"/>
                    <a:pt x="83" y="275"/>
                    <a:pt x="83" y="274"/>
                  </a:cubicBezTo>
                  <a:cubicBezTo>
                    <a:pt x="83" y="274"/>
                    <a:pt x="84" y="273"/>
                    <a:pt x="84" y="273"/>
                  </a:cubicBezTo>
                  <a:cubicBezTo>
                    <a:pt x="85" y="272"/>
                    <a:pt x="86" y="271"/>
                    <a:pt x="87" y="269"/>
                  </a:cubicBezTo>
                  <a:cubicBezTo>
                    <a:pt x="89" y="265"/>
                    <a:pt x="92" y="260"/>
                    <a:pt x="95" y="260"/>
                  </a:cubicBezTo>
                  <a:cubicBezTo>
                    <a:pt x="95" y="260"/>
                    <a:pt x="95" y="260"/>
                    <a:pt x="95" y="260"/>
                  </a:cubicBezTo>
                  <a:cubicBezTo>
                    <a:pt x="96" y="260"/>
                    <a:pt x="96" y="261"/>
                    <a:pt x="97" y="261"/>
                  </a:cubicBezTo>
                  <a:cubicBezTo>
                    <a:pt x="98" y="262"/>
                    <a:pt x="98" y="262"/>
                    <a:pt x="99" y="262"/>
                  </a:cubicBezTo>
                  <a:cubicBezTo>
                    <a:pt x="99" y="262"/>
                    <a:pt x="100" y="262"/>
                    <a:pt x="100" y="261"/>
                  </a:cubicBezTo>
                  <a:cubicBezTo>
                    <a:pt x="103" y="260"/>
                    <a:pt x="105" y="259"/>
                    <a:pt x="107" y="258"/>
                  </a:cubicBezTo>
                  <a:cubicBezTo>
                    <a:pt x="107" y="258"/>
                    <a:pt x="107" y="258"/>
                    <a:pt x="107" y="258"/>
                  </a:cubicBezTo>
                  <a:cubicBezTo>
                    <a:pt x="106" y="257"/>
                    <a:pt x="105" y="256"/>
                    <a:pt x="106" y="255"/>
                  </a:cubicBezTo>
                  <a:cubicBezTo>
                    <a:pt x="106" y="254"/>
                    <a:pt x="107" y="254"/>
                    <a:pt x="108" y="254"/>
                  </a:cubicBezTo>
                  <a:cubicBezTo>
                    <a:pt x="109" y="254"/>
                    <a:pt x="110" y="254"/>
                    <a:pt x="111" y="255"/>
                  </a:cubicBezTo>
                  <a:cubicBezTo>
                    <a:pt x="111" y="255"/>
                    <a:pt x="111" y="254"/>
                    <a:pt x="112" y="253"/>
                  </a:cubicBezTo>
                  <a:cubicBezTo>
                    <a:pt x="112" y="251"/>
                    <a:pt x="112" y="248"/>
                    <a:pt x="111" y="247"/>
                  </a:cubicBezTo>
                  <a:cubicBezTo>
                    <a:pt x="110" y="245"/>
                    <a:pt x="109" y="244"/>
                    <a:pt x="110" y="243"/>
                  </a:cubicBezTo>
                  <a:cubicBezTo>
                    <a:pt x="110" y="243"/>
                    <a:pt x="110" y="243"/>
                    <a:pt x="111" y="243"/>
                  </a:cubicBezTo>
                  <a:cubicBezTo>
                    <a:pt x="109" y="241"/>
                    <a:pt x="106" y="239"/>
                    <a:pt x="106" y="236"/>
                  </a:cubicBezTo>
                  <a:cubicBezTo>
                    <a:pt x="107" y="234"/>
                    <a:pt x="107" y="232"/>
                    <a:pt x="109" y="232"/>
                  </a:cubicBezTo>
                  <a:cubicBezTo>
                    <a:pt x="110" y="232"/>
                    <a:pt x="111" y="232"/>
                    <a:pt x="112" y="233"/>
                  </a:cubicBezTo>
                  <a:cubicBezTo>
                    <a:pt x="114" y="233"/>
                    <a:pt x="115" y="234"/>
                    <a:pt x="117" y="235"/>
                  </a:cubicBezTo>
                  <a:cubicBezTo>
                    <a:pt x="117" y="236"/>
                    <a:pt x="117" y="236"/>
                    <a:pt x="118" y="236"/>
                  </a:cubicBezTo>
                  <a:cubicBezTo>
                    <a:pt x="119" y="235"/>
                    <a:pt x="120" y="235"/>
                    <a:pt x="121" y="235"/>
                  </a:cubicBezTo>
                  <a:cubicBezTo>
                    <a:pt x="122" y="235"/>
                    <a:pt x="122" y="235"/>
                    <a:pt x="123" y="235"/>
                  </a:cubicBezTo>
                  <a:cubicBezTo>
                    <a:pt x="123" y="235"/>
                    <a:pt x="123" y="235"/>
                    <a:pt x="123" y="235"/>
                  </a:cubicBezTo>
                  <a:cubicBezTo>
                    <a:pt x="124" y="235"/>
                    <a:pt x="125" y="235"/>
                    <a:pt x="125" y="234"/>
                  </a:cubicBezTo>
                  <a:cubicBezTo>
                    <a:pt x="126" y="233"/>
                    <a:pt x="126" y="232"/>
                    <a:pt x="125" y="231"/>
                  </a:cubicBezTo>
                  <a:cubicBezTo>
                    <a:pt x="124" y="230"/>
                    <a:pt x="124" y="230"/>
                    <a:pt x="123" y="229"/>
                  </a:cubicBezTo>
                  <a:cubicBezTo>
                    <a:pt x="122" y="229"/>
                    <a:pt x="121" y="229"/>
                    <a:pt x="120" y="228"/>
                  </a:cubicBezTo>
                  <a:cubicBezTo>
                    <a:pt x="119" y="225"/>
                    <a:pt x="119" y="221"/>
                    <a:pt x="121" y="219"/>
                  </a:cubicBezTo>
                  <a:cubicBezTo>
                    <a:pt x="122" y="217"/>
                    <a:pt x="122" y="215"/>
                    <a:pt x="121" y="214"/>
                  </a:cubicBezTo>
                  <a:cubicBezTo>
                    <a:pt x="121" y="213"/>
                    <a:pt x="120" y="213"/>
                    <a:pt x="121" y="212"/>
                  </a:cubicBezTo>
                  <a:cubicBezTo>
                    <a:pt x="121" y="212"/>
                    <a:pt x="121" y="212"/>
                    <a:pt x="121" y="212"/>
                  </a:cubicBezTo>
                  <a:cubicBezTo>
                    <a:pt x="122" y="212"/>
                    <a:pt x="122" y="211"/>
                    <a:pt x="122" y="211"/>
                  </a:cubicBezTo>
                  <a:cubicBezTo>
                    <a:pt x="123" y="209"/>
                    <a:pt x="122" y="201"/>
                    <a:pt x="118" y="197"/>
                  </a:cubicBezTo>
                  <a:cubicBezTo>
                    <a:pt x="113" y="192"/>
                    <a:pt x="111" y="191"/>
                    <a:pt x="108" y="190"/>
                  </a:cubicBezTo>
                  <a:cubicBezTo>
                    <a:pt x="105" y="190"/>
                    <a:pt x="105" y="188"/>
                    <a:pt x="105" y="187"/>
                  </a:cubicBezTo>
                  <a:cubicBezTo>
                    <a:pt x="105" y="186"/>
                    <a:pt x="105" y="186"/>
                    <a:pt x="105" y="186"/>
                  </a:cubicBezTo>
                  <a:cubicBezTo>
                    <a:pt x="105" y="185"/>
                    <a:pt x="105" y="185"/>
                    <a:pt x="104" y="184"/>
                  </a:cubicBezTo>
                  <a:cubicBezTo>
                    <a:pt x="103" y="184"/>
                    <a:pt x="102" y="184"/>
                    <a:pt x="102" y="183"/>
                  </a:cubicBezTo>
                  <a:cubicBezTo>
                    <a:pt x="101" y="181"/>
                    <a:pt x="103" y="179"/>
                    <a:pt x="104" y="179"/>
                  </a:cubicBezTo>
                  <a:cubicBezTo>
                    <a:pt x="105" y="178"/>
                    <a:pt x="105" y="178"/>
                    <a:pt x="105" y="177"/>
                  </a:cubicBezTo>
                  <a:cubicBezTo>
                    <a:pt x="105" y="176"/>
                    <a:pt x="104" y="176"/>
                    <a:pt x="103" y="175"/>
                  </a:cubicBezTo>
                  <a:cubicBezTo>
                    <a:pt x="100" y="174"/>
                    <a:pt x="95" y="170"/>
                    <a:pt x="95" y="165"/>
                  </a:cubicBezTo>
                  <a:cubicBezTo>
                    <a:pt x="95" y="164"/>
                    <a:pt x="95" y="162"/>
                    <a:pt x="96" y="161"/>
                  </a:cubicBezTo>
                  <a:cubicBezTo>
                    <a:pt x="96" y="159"/>
                    <a:pt x="96" y="158"/>
                    <a:pt x="96" y="157"/>
                  </a:cubicBezTo>
                  <a:cubicBezTo>
                    <a:pt x="94" y="155"/>
                    <a:pt x="92" y="150"/>
                    <a:pt x="93" y="148"/>
                  </a:cubicBezTo>
                  <a:cubicBezTo>
                    <a:pt x="94" y="146"/>
                    <a:pt x="96" y="145"/>
                    <a:pt x="97" y="145"/>
                  </a:cubicBezTo>
                  <a:cubicBezTo>
                    <a:pt x="97" y="143"/>
                    <a:pt x="96" y="141"/>
                    <a:pt x="95" y="141"/>
                  </a:cubicBezTo>
                  <a:cubicBezTo>
                    <a:pt x="95" y="141"/>
                    <a:pt x="95" y="141"/>
                    <a:pt x="95" y="141"/>
                  </a:cubicBezTo>
                  <a:cubicBezTo>
                    <a:pt x="94" y="140"/>
                    <a:pt x="92" y="139"/>
                    <a:pt x="93" y="136"/>
                  </a:cubicBezTo>
                  <a:cubicBezTo>
                    <a:pt x="93" y="134"/>
                    <a:pt x="92" y="133"/>
                    <a:pt x="92" y="132"/>
                  </a:cubicBezTo>
                  <a:cubicBezTo>
                    <a:pt x="92" y="132"/>
                    <a:pt x="91" y="131"/>
                    <a:pt x="91" y="129"/>
                  </a:cubicBezTo>
                  <a:cubicBezTo>
                    <a:pt x="91" y="129"/>
                    <a:pt x="91" y="128"/>
                    <a:pt x="90" y="128"/>
                  </a:cubicBezTo>
                  <a:cubicBezTo>
                    <a:pt x="90" y="128"/>
                    <a:pt x="89" y="128"/>
                    <a:pt x="88" y="130"/>
                  </a:cubicBezTo>
                  <a:cubicBezTo>
                    <a:pt x="88" y="130"/>
                    <a:pt x="88" y="131"/>
                    <a:pt x="87" y="131"/>
                  </a:cubicBezTo>
                  <a:cubicBezTo>
                    <a:pt x="87" y="133"/>
                    <a:pt x="87" y="134"/>
                    <a:pt x="83" y="134"/>
                  </a:cubicBezTo>
                  <a:cubicBezTo>
                    <a:pt x="83" y="134"/>
                    <a:pt x="82" y="134"/>
                    <a:pt x="82" y="134"/>
                  </a:cubicBezTo>
                  <a:cubicBezTo>
                    <a:pt x="79" y="134"/>
                    <a:pt x="78" y="132"/>
                    <a:pt x="78" y="129"/>
                  </a:cubicBezTo>
                  <a:cubicBezTo>
                    <a:pt x="78" y="126"/>
                    <a:pt x="76" y="122"/>
                    <a:pt x="76" y="122"/>
                  </a:cubicBezTo>
                  <a:cubicBezTo>
                    <a:pt x="76" y="122"/>
                    <a:pt x="76" y="122"/>
                    <a:pt x="76" y="122"/>
                  </a:cubicBezTo>
                  <a:cubicBezTo>
                    <a:pt x="76" y="122"/>
                    <a:pt x="73" y="126"/>
                    <a:pt x="71" y="126"/>
                  </a:cubicBezTo>
                  <a:cubicBezTo>
                    <a:pt x="71" y="126"/>
                    <a:pt x="71" y="126"/>
                    <a:pt x="71" y="126"/>
                  </a:cubicBezTo>
                  <a:cubicBezTo>
                    <a:pt x="70" y="126"/>
                    <a:pt x="70" y="125"/>
                    <a:pt x="71" y="122"/>
                  </a:cubicBezTo>
                  <a:cubicBezTo>
                    <a:pt x="72" y="120"/>
                    <a:pt x="72" y="118"/>
                    <a:pt x="73" y="117"/>
                  </a:cubicBezTo>
                  <a:cubicBezTo>
                    <a:pt x="73" y="116"/>
                    <a:pt x="73" y="116"/>
                    <a:pt x="73" y="115"/>
                  </a:cubicBezTo>
                  <a:cubicBezTo>
                    <a:pt x="73" y="115"/>
                    <a:pt x="73" y="115"/>
                    <a:pt x="73" y="115"/>
                  </a:cubicBezTo>
                  <a:cubicBezTo>
                    <a:pt x="73" y="115"/>
                    <a:pt x="73" y="115"/>
                    <a:pt x="73" y="115"/>
                  </a:cubicBezTo>
                  <a:cubicBezTo>
                    <a:pt x="73" y="115"/>
                    <a:pt x="73" y="115"/>
                    <a:pt x="72" y="115"/>
                  </a:cubicBezTo>
                  <a:cubicBezTo>
                    <a:pt x="70" y="114"/>
                    <a:pt x="69" y="113"/>
                    <a:pt x="70" y="111"/>
                  </a:cubicBezTo>
                  <a:cubicBezTo>
                    <a:pt x="70" y="110"/>
                    <a:pt x="70" y="107"/>
                    <a:pt x="69" y="106"/>
                  </a:cubicBezTo>
                  <a:cubicBezTo>
                    <a:pt x="68" y="105"/>
                    <a:pt x="68" y="105"/>
                    <a:pt x="68" y="105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66" y="106"/>
                    <a:pt x="66" y="106"/>
                    <a:pt x="65" y="107"/>
                  </a:cubicBezTo>
                  <a:cubicBezTo>
                    <a:pt x="64" y="108"/>
                    <a:pt x="64" y="109"/>
                    <a:pt x="62" y="109"/>
                  </a:cubicBezTo>
                  <a:cubicBezTo>
                    <a:pt x="62" y="109"/>
                    <a:pt x="61" y="109"/>
                    <a:pt x="60" y="108"/>
                  </a:cubicBezTo>
                  <a:cubicBezTo>
                    <a:pt x="59" y="107"/>
                    <a:pt x="59" y="106"/>
                    <a:pt x="58" y="106"/>
                  </a:cubicBezTo>
                  <a:cubicBezTo>
                    <a:pt x="58" y="106"/>
                    <a:pt x="58" y="107"/>
                    <a:pt x="58" y="107"/>
                  </a:cubicBezTo>
                  <a:cubicBezTo>
                    <a:pt x="58" y="108"/>
                    <a:pt x="57" y="108"/>
                    <a:pt x="57" y="109"/>
                  </a:cubicBezTo>
                  <a:cubicBezTo>
                    <a:pt x="56" y="110"/>
                    <a:pt x="56" y="110"/>
                    <a:pt x="55" y="110"/>
                  </a:cubicBezTo>
                  <a:cubicBezTo>
                    <a:pt x="55" y="110"/>
                    <a:pt x="55" y="110"/>
                    <a:pt x="54" y="110"/>
                  </a:cubicBezTo>
                  <a:cubicBezTo>
                    <a:pt x="54" y="110"/>
                    <a:pt x="54" y="109"/>
                    <a:pt x="54" y="105"/>
                  </a:cubicBezTo>
                  <a:cubicBezTo>
                    <a:pt x="55" y="98"/>
                    <a:pt x="54" y="97"/>
                    <a:pt x="54" y="97"/>
                  </a:cubicBezTo>
                  <a:cubicBezTo>
                    <a:pt x="54" y="97"/>
                    <a:pt x="54" y="97"/>
                    <a:pt x="53" y="97"/>
                  </a:cubicBezTo>
                  <a:cubicBezTo>
                    <a:pt x="53" y="97"/>
                    <a:pt x="52" y="97"/>
                    <a:pt x="51" y="98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0" y="99"/>
                    <a:pt x="50" y="99"/>
                    <a:pt x="49" y="99"/>
                  </a:cubicBezTo>
                  <a:cubicBezTo>
                    <a:pt x="48" y="100"/>
                    <a:pt x="47" y="101"/>
                    <a:pt x="46" y="101"/>
                  </a:cubicBezTo>
                  <a:cubicBezTo>
                    <a:pt x="46" y="101"/>
                    <a:pt x="46" y="101"/>
                    <a:pt x="45" y="100"/>
                  </a:cubicBezTo>
                  <a:cubicBezTo>
                    <a:pt x="45" y="100"/>
                    <a:pt x="44" y="99"/>
                    <a:pt x="44" y="99"/>
                  </a:cubicBezTo>
                  <a:cubicBezTo>
                    <a:pt x="44" y="98"/>
                    <a:pt x="43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1" y="99"/>
                    <a:pt x="40" y="99"/>
                  </a:cubicBezTo>
                  <a:cubicBezTo>
                    <a:pt x="40" y="99"/>
                    <a:pt x="40" y="99"/>
                    <a:pt x="39" y="99"/>
                  </a:cubicBezTo>
                  <a:cubicBezTo>
                    <a:pt x="39" y="99"/>
                    <a:pt x="38" y="99"/>
                    <a:pt x="38" y="99"/>
                  </a:cubicBezTo>
                  <a:cubicBezTo>
                    <a:pt x="38" y="98"/>
                    <a:pt x="37" y="98"/>
                    <a:pt x="37" y="98"/>
                  </a:cubicBezTo>
                  <a:cubicBezTo>
                    <a:pt x="37" y="98"/>
                    <a:pt x="37" y="98"/>
                    <a:pt x="36" y="98"/>
                  </a:cubicBezTo>
                  <a:cubicBezTo>
                    <a:pt x="34" y="98"/>
                    <a:pt x="32" y="99"/>
                    <a:pt x="31" y="100"/>
                  </a:cubicBezTo>
                  <a:cubicBezTo>
                    <a:pt x="29" y="101"/>
                    <a:pt x="29" y="103"/>
                    <a:pt x="28" y="103"/>
                  </a:cubicBezTo>
                  <a:cubicBezTo>
                    <a:pt x="28" y="104"/>
                    <a:pt x="29" y="104"/>
                    <a:pt x="30" y="104"/>
                  </a:cubicBezTo>
                  <a:cubicBezTo>
                    <a:pt x="30" y="104"/>
                    <a:pt x="31" y="104"/>
                    <a:pt x="31" y="104"/>
                  </a:cubicBezTo>
                  <a:cubicBezTo>
                    <a:pt x="31" y="104"/>
                    <a:pt x="32" y="104"/>
                    <a:pt x="32" y="104"/>
                  </a:cubicBezTo>
                  <a:cubicBezTo>
                    <a:pt x="32" y="104"/>
                    <a:pt x="33" y="104"/>
                    <a:pt x="33" y="104"/>
                  </a:cubicBezTo>
                  <a:cubicBezTo>
                    <a:pt x="34" y="104"/>
                    <a:pt x="35" y="104"/>
                    <a:pt x="36" y="105"/>
                  </a:cubicBezTo>
                  <a:cubicBezTo>
                    <a:pt x="38" y="107"/>
                    <a:pt x="38" y="109"/>
                    <a:pt x="37" y="111"/>
                  </a:cubicBezTo>
                  <a:cubicBezTo>
                    <a:pt x="37" y="112"/>
                    <a:pt x="37" y="112"/>
                    <a:pt x="37" y="113"/>
                  </a:cubicBezTo>
                  <a:cubicBezTo>
                    <a:pt x="37" y="114"/>
                    <a:pt x="36" y="115"/>
                    <a:pt x="33" y="115"/>
                  </a:cubicBezTo>
                  <a:cubicBezTo>
                    <a:pt x="33" y="115"/>
                    <a:pt x="32" y="115"/>
                    <a:pt x="32" y="115"/>
                  </a:cubicBezTo>
                  <a:cubicBezTo>
                    <a:pt x="28" y="116"/>
                    <a:pt x="25" y="116"/>
                    <a:pt x="25" y="119"/>
                  </a:cubicBezTo>
                  <a:cubicBezTo>
                    <a:pt x="25" y="122"/>
                    <a:pt x="23" y="123"/>
                    <a:pt x="22" y="124"/>
                  </a:cubicBezTo>
                  <a:cubicBezTo>
                    <a:pt x="21" y="124"/>
                    <a:pt x="20" y="124"/>
                    <a:pt x="20" y="124"/>
                  </a:cubicBezTo>
                  <a:cubicBezTo>
                    <a:pt x="19" y="125"/>
                    <a:pt x="19" y="125"/>
                    <a:pt x="18" y="125"/>
                  </a:cubicBezTo>
                  <a:cubicBezTo>
                    <a:pt x="17" y="125"/>
                    <a:pt x="16" y="125"/>
                    <a:pt x="15" y="125"/>
                  </a:cubicBezTo>
                  <a:cubicBezTo>
                    <a:pt x="15" y="124"/>
                    <a:pt x="14" y="124"/>
                    <a:pt x="13" y="124"/>
                  </a:cubicBezTo>
                  <a:cubicBezTo>
                    <a:pt x="13" y="124"/>
                    <a:pt x="12" y="124"/>
                    <a:pt x="12" y="12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23"/>
                    <a:pt x="11" y="123"/>
                    <a:pt x="11" y="123"/>
                  </a:cubicBezTo>
                  <a:cubicBezTo>
                    <a:pt x="11" y="122"/>
                    <a:pt x="10" y="122"/>
                    <a:pt x="10" y="122"/>
                  </a:cubicBezTo>
                  <a:cubicBezTo>
                    <a:pt x="10" y="122"/>
                    <a:pt x="9" y="122"/>
                    <a:pt x="9" y="122"/>
                  </a:cubicBezTo>
                  <a:cubicBezTo>
                    <a:pt x="9" y="122"/>
                    <a:pt x="9" y="122"/>
                    <a:pt x="8" y="122"/>
                  </a:cubicBezTo>
                  <a:cubicBezTo>
                    <a:pt x="8" y="122"/>
                    <a:pt x="8" y="121"/>
                    <a:pt x="8" y="120"/>
                  </a:cubicBezTo>
                  <a:cubicBezTo>
                    <a:pt x="8" y="118"/>
                    <a:pt x="9" y="118"/>
                    <a:pt x="10" y="118"/>
                  </a:cubicBezTo>
                  <a:cubicBezTo>
                    <a:pt x="10" y="118"/>
                    <a:pt x="10" y="117"/>
                    <a:pt x="11" y="116"/>
                  </a:cubicBezTo>
                  <a:cubicBezTo>
                    <a:pt x="11" y="115"/>
                    <a:pt x="11" y="114"/>
                    <a:pt x="11" y="113"/>
                  </a:cubicBezTo>
                  <a:cubicBezTo>
                    <a:pt x="11" y="112"/>
                    <a:pt x="11" y="112"/>
                    <a:pt x="11" y="111"/>
                  </a:cubicBezTo>
                  <a:cubicBezTo>
                    <a:pt x="11" y="109"/>
                    <a:pt x="11" y="109"/>
                    <a:pt x="11" y="108"/>
                  </a:cubicBezTo>
                  <a:cubicBezTo>
                    <a:pt x="12" y="108"/>
                    <a:pt x="12" y="108"/>
                    <a:pt x="13" y="106"/>
                  </a:cubicBezTo>
                  <a:cubicBezTo>
                    <a:pt x="13" y="104"/>
                    <a:pt x="13" y="103"/>
                    <a:pt x="13" y="102"/>
                  </a:cubicBezTo>
                  <a:cubicBezTo>
                    <a:pt x="13" y="101"/>
                    <a:pt x="12" y="101"/>
                    <a:pt x="12" y="100"/>
                  </a:cubicBezTo>
                  <a:cubicBezTo>
                    <a:pt x="12" y="97"/>
                    <a:pt x="11" y="96"/>
                    <a:pt x="10" y="94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7" y="90"/>
                    <a:pt x="5" y="87"/>
                    <a:pt x="5" y="83"/>
                  </a:cubicBezTo>
                  <a:cubicBezTo>
                    <a:pt x="4" y="79"/>
                    <a:pt x="4" y="74"/>
                    <a:pt x="5" y="72"/>
                  </a:cubicBezTo>
                  <a:cubicBezTo>
                    <a:pt x="5" y="71"/>
                    <a:pt x="7" y="68"/>
                    <a:pt x="5" y="67"/>
                  </a:cubicBezTo>
                  <a:cubicBezTo>
                    <a:pt x="3" y="66"/>
                    <a:pt x="0" y="64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3" y="57"/>
                    <a:pt x="4" y="56"/>
                    <a:pt x="7" y="55"/>
                  </a:cubicBezTo>
                  <a:cubicBezTo>
                    <a:pt x="8" y="54"/>
                    <a:pt x="9" y="54"/>
                    <a:pt x="10" y="54"/>
                  </a:cubicBezTo>
                  <a:cubicBezTo>
                    <a:pt x="11" y="54"/>
                    <a:pt x="12" y="54"/>
                    <a:pt x="13" y="55"/>
                  </a:cubicBezTo>
                  <a:cubicBezTo>
                    <a:pt x="13" y="55"/>
                    <a:pt x="14" y="55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5" y="55"/>
                    <a:pt x="16" y="55"/>
                    <a:pt x="16" y="55"/>
                  </a:cubicBezTo>
                  <a:cubicBezTo>
                    <a:pt x="16" y="55"/>
                    <a:pt x="16" y="56"/>
                    <a:pt x="16" y="56"/>
                  </a:cubicBezTo>
                  <a:cubicBezTo>
                    <a:pt x="17" y="54"/>
                    <a:pt x="19" y="52"/>
                    <a:pt x="20" y="52"/>
                  </a:cubicBezTo>
                  <a:cubicBezTo>
                    <a:pt x="21" y="52"/>
                    <a:pt x="23" y="52"/>
                    <a:pt x="25" y="52"/>
                  </a:cubicBezTo>
                  <a:cubicBezTo>
                    <a:pt x="27" y="52"/>
                    <a:pt x="28" y="52"/>
                    <a:pt x="29" y="52"/>
                  </a:cubicBezTo>
                  <a:cubicBezTo>
                    <a:pt x="30" y="53"/>
                    <a:pt x="32" y="54"/>
                    <a:pt x="34" y="56"/>
                  </a:cubicBezTo>
                  <a:cubicBezTo>
                    <a:pt x="35" y="57"/>
                    <a:pt x="37" y="59"/>
                    <a:pt x="39" y="59"/>
                  </a:cubicBezTo>
                  <a:cubicBezTo>
                    <a:pt x="39" y="59"/>
                    <a:pt x="40" y="59"/>
                    <a:pt x="40" y="58"/>
                  </a:cubicBezTo>
                  <a:cubicBezTo>
                    <a:pt x="42" y="58"/>
                    <a:pt x="43" y="57"/>
                    <a:pt x="43" y="55"/>
                  </a:cubicBezTo>
                  <a:cubicBezTo>
                    <a:pt x="43" y="53"/>
                    <a:pt x="44" y="53"/>
                    <a:pt x="45" y="52"/>
                  </a:cubicBezTo>
                  <a:cubicBezTo>
                    <a:pt x="45" y="51"/>
                    <a:pt x="46" y="51"/>
                    <a:pt x="46" y="50"/>
                  </a:cubicBezTo>
                  <a:cubicBezTo>
                    <a:pt x="46" y="50"/>
                    <a:pt x="45" y="49"/>
                    <a:pt x="45" y="49"/>
                  </a:cubicBezTo>
                  <a:cubicBezTo>
                    <a:pt x="44" y="49"/>
                    <a:pt x="43" y="48"/>
                    <a:pt x="43" y="47"/>
                  </a:cubicBezTo>
                  <a:cubicBezTo>
                    <a:pt x="43" y="45"/>
                    <a:pt x="43" y="40"/>
                    <a:pt x="43" y="40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4" y="40"/>
                    <a:pt x="48" y="40"/>
                    <a:pt x="49" y="41"/>
                  </a:cubicBezTo>
                  <a:cubicBezTo>
                    <a:pt x="49" y="41"/>
                    <a:pt x="49" y="41"/>
                    <a:pt x="50" y="41"/>
                  </a:cubicBezTo>
                  <a:cubicBezTo>
                    <a:pt x="51" y="41"/>
                    <a:pt x="53" y="41"/>
                    <a:pt x="54" y="41"/>
                  </a:cubicBezTo>
                  <a:cubicBezTo>
                    <a:pt x="54" y="40"/>
                    <a:pt x="53" y="40"/>
                    <a:pt x="53" y="39"/>
                  </a:cubicBezTo>
                  <a:cubicBezTo>
                    <a:pt x="53" y="39"/>
                    <a:pt x="53" y="38"/>
                    <a:pt x="54" y="37"/>
                  </a:cubicBezTo>
                  <a:cubicBezTo>
                    <a:pt x="55" y="36"/>
                    <a:pt x="56" y="36"/>
                    <a:pt x="57" y="36"/>
                  </a:cubicBezTo>
                  <a:cubicBezTo>
                    <a:pt x="58" y="35"/>
                    <a:pt x="59" y="35"/>
                    <a:pt x="59" y="34"/>
                  </a:cubicBezTo>
                  <a:cubicBezTo>
                    <a:pt x="60" y="34"/>
                    <a:pt x="60" y="34"/>
                    <a:pt x="60" y="33"/>
                  </a:cubicBezTo>
                  <a:cubicBezTo>
                    <a:pt x="61" y="32"/>
                    <a:pt x="62" y="31"/>
                    <a:pt x="62" y="29"/>
                  </a:cubicBezTo>
                  <a:cubicBezTo>
                    <a:pt x="62" y="28"/>
                    <a:pt x="62" y="27"/>
                    <a:pt x="61" y="26"/>
                  </a:cubicBezTo>
                  <a:cubicBezTo>
                    <a:pt x="61" y="24"/>
                    <a:pt x="60" y="22"/>
                    <a:pt x="62" y="20"/>
                  </a:cubicBezTo>
                  <a:cubicBezTo>
                    <a:pt x="63" y="18"/>
                    <a:pt x="64" y="17"/>
                    <a:pt x="65" y="17"/>
                  </a:cubicBezTo>
                  <a:cubicBezTo>
                    <a:pt x="66" y="17"/>
                    <a:pt x="66" y="18"/>
                    <a:pt x="67" y="18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8" y="19"/>
                    <a:pt x="70" y="19"/>
                    <a:pt x="71" y="19"/>
                  </a:cubicBezTo>
                  <a:cubicBezTo>
                    <a:pt x="73" y="19"/>
                    <a:pt x="76" y="18"/>
                    <a:pt x="77" y="17"/>
                  </a:cubicBezTo>
                  <a:cubicBezTo>
                    <a:pt x="78" y="16"/>
                    <a:pt x="80" y="15"/>
                    <a:pt x="81" y="14"/>
                  </a:cubicBezTo>
                  <a:cubicBezTo>
                    <a:pt x="82" y="13"/>
                    <a:pt x="83" y="12"/>
                    <a:pt x="84" y="11"/>
                  </a:cubicBezTo>
                  <a:cubicBezTo>
                    <a:pt x="85" y="10"/>
                    <a:pt x="85" y="9"/>
                    <a:pt x="85" y="8"/>
                  </a:cubicBezTo>
                  <a:cubicBezTo>
                    <a:pt x="85" y="7"/>
                    <a:pt x="85" y="6"/>
                    <a:pt x="86" y="5"/>
                  </a:cubicBezTo>
                  <a:cubicBezTo>
                    <a:pt x="86" y="4"/>
                    <a:pt x="87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90" y="1"/>
                    <a:pt x="91" y="1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3" y="0"/>
                    <a:pt x="93" y="1"/>
                    <a:pt x="93" y="1"/>
                  </a:cubicBezTo>
                  <a:cubicBezTo>
                    <a:pt x="93" y="1"/>
                    <a:pt x="94" y="1"/>
                    <a:pt x="95" y="1"/>
                  </a:cubicBezTo>
                  <a:cubicBezTo>
                    <a:pt x="96" y="1"/>
                    <a:pt x="96" y="1"/>
                    <a:pt x="97" y="1"/>
                  </a:cubicBezTo>
                  <a:cubicBezTo>
                    <a:pt x="97" y="0"/>
                    <a:pt x="98" y="0"/>
                    <a:pt x="98" y="0"/>
                  </a:cubicBezTo>
                  <a:cubicBezTo>
                    <a:pt x="99" y="0"/>
                    <a:pt x="100" y="0"/>
                    <a:pt x="100" y="1"/>
                  </a:cubicBezTo>
                  <a:cubicBezTo>
                    <a:pt x="101" y="2"/>
                    <a:pt x="101" y="3"/>
                    <a:pt x="102" y="4"/>
                  </a:cubicBezTo>
                  <a:cubicBezTo>
                    <a:pt x="103" y="6"/>
                    <a:pt x="104" y="7"/>
                    <a:pt x="106" y="8"/>
                  </a:cubicBezTo>
                  <a:cubicBezTo>
                    <a:pt x="108" y="8"/>
                    <a:pt x="109" y="9"/>
                    <a:pt x="109" y="10"/>
                  </a:cubicBezTo>
                  <a:cubicBezTo>
                    <a:pt x="110" y="10"/>
                    <a:pt x="110" y="11"/>
                    <a:pt x="111" y="12"/>
                  </a:cubicBezTo>
                  <a:cubicBezTo>
                    <a:pt x="113" y="14"/>
                    <a:pt x="113" y="15"/>
                    <a:pt x="114" y="17"/>
                  </a:cubicBezTo>
                  <a:cubicBezTo>
                    <a:pt x="115" y="18"/>
                    <a:pt x="115" y="18"/>
                    <a:pt x="115" y="18"/>
                  </a:cubicBezTo>
                  <a:cubicBezTo>
                    <a:pt x="116" y="20"/>
                    <a:pt x="116" y="21"/>
                    <a:pt x="117" y="21"/>
                  </a:cubicBezTo>
                  <a:cubicBezTo>
                    <a:pt x="117" y="21"/>
                    <a:pt x="118" y="20"/>
                    <a:pt x="118" y="20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20" y="20"/>
                    <a:pt x="120" y="21"/>
                    <a:pt x="121" y="22"/>
                  </a:cubicBezTo>
                  <a:cubicBezTo>
                    <a:pt x="121" y="23"/>
                    <a:pt x="121" y="24"/>
                    <a:pt x="122" y="24"/>
                  </a:cubicBezTo>
                  <a:cubicBezTo>
                    <a:pt x="123" y="24"/>
                    <a:pt x="124" y="25"/>
                    <a:pt x="126" y="25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28" y="25"/>
                    <a:pt x="130" y="26"/>
                    <a:pt x="130" y="28"/>
                  </a:cubicBezTo>
                  <a:cubicBezTo>
                    <a:pt x="130" y="29"/>
                    <a:pt x="131" y="30"/>
                    <a:pt x="131" y="31"/>
                  </a:cubicBezTo>
                  <a:cubicBezTo>
                    <a:pt x="131" y="32"/>
                    <a:pt x="132" y="33"/>
                    <a:pt x="132" y="34"/>
                  </a:cubicBezTo>
                  <a:cubicBezTo>
                    <a:pt x="131" y="37"/>
                    <a:pt x="131" y="39"/>
                    <a:pt x="133" y="40"/>
                  </a:cubicBezTo>
                  <a:cubicBezTo>
                    <a:pt x="135" y="41"/>
                    <a:pt x="138" y="41"/>
                    <a:pt x="138" y="41"/>
                  </a:cubicBezTo>
                  <a:cubicBezTo>
                    <a:pt x="138" y="41"/>
                    <a:pt x="139" y="42"/>
                    <a:pt x="139" y="42"/>
                  </a:cubicBezTo>
                  <a:cubicBezTo>
                    <a:pt x="140" y="42"/>
                    <a:pt x="140" y="42"/>
                    <a:pt x="141" y="41"/>
                  </a:cubicBezTo>
                  <a:cubicBezTo>
                    <a:pt x="141" y="41"/>
                    <a:pt x="141" y="40"/>
                    <a:pt x="141" y="39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2" y="38"/>
                    <a:pt x="142" y="38"/>
                    <a:pt x="142" y="38"/>
                  </a:cubicBezTo>
                  <a:cubicBezTo>
                    <a:pt x="142" y="38"/>
                    <a:pt x="143" y="39"/>
                    <a:pt x="145" y="39"/>
                  </a:cubicBezTo>
                  <a:cubicBezTo>
                    <a:pt x="145" y="39"/>
                    <a:pt x="145" y="39"/>
                    <a:pt x="146" y="39"/>
                  </a:cubicBezTo>
                  <a:cubicBezTo>
                    <a:pt x="146" y="38"/>
                    <a:pt x="147" y="38"/>
                    <a:pt x="147" y="38"/>
                  </a:cubicBezTo>
                  <a:cubicBezTo>
                    <a:pt x="147" y="38"/>
                    <a:pt x="148" y="38"/>
                    <a:pt x="148" y="38"/>
                  </a:cubicBezTo>
                  <a:cubicBezTo>
                    <a:pt x="148" y="38"/>
                    <a:pt x="149" y="38"/>
                    <a:pt x="149" y="38"/>
                  </a:cubicBezTo>
                  <a:cubicBezTo>
                    <a:pt x="150" y="38"/>
                    <a:pt x="150" y="38"/>
                    <a:pt x="150" y="37"/>
                  </a:cubicBezTo>
                  <a:cubicBezTo>
                    <a:pt x="151" y="36"/>
                    <a:pt x="150" y="35"/>
                    <a:pt x="149" y="35"/>
                  </a:cubicBezTo>
                  <a:cubicBezTo>
                    <a:pt x="148" y="34"/>
                    <a:pt x="147" y="34"/>
                    <a:pt x="146" y="33"/>
                  </a:cubicBezTo>
                  <a:cubicBezTo>
                    <a:pt x="144" y="33"/>
                    <a:pt x="142" y="32"/>
                    <a:pt x="141" y="30"/>
                  </a:cubicBezTo>
                  <a:cubicBezTo>
                    <a:pt x="141" y="29"/>
                    <a:pt x="141" y="29"/>
                    <a:pt x="141" y="29"/>
                  </a:cubicBezTo>
                  <a:cubicBezTo>
                    <a:pt x="140" y="27"/>
                    <a:pt x="140" y="25"/>
                    <a:pt x="143" y="23"/>
                  </a:cubicBezTo>
                  <a:cubicBezTo>
                    <a:pt x="144" y="22"/>
                    <a:pt x="144" y="22"/>
                    <a:pt x="144" y="22"/>
                  </a:cubicBezTo>
                  <a:cubicBezTo>
                    <a:pt x="146" y="21"/>
                    <a:pt x="146" y="20"/>
                    <a:pt x="149" y="20"/>
                  </a:cubicBezTo>
                  <a:cubicBezTo>
                    <a:pt x="150" y="19"/>
                    <a:pt x="150" y="19"/>
                    <a:pt x="151" y="19"/>
                  </a:cubicBezTo>
                  <a:cubicBezTo>
                    <a:pt x="152" y="19"/>
                    <a:pt x="153" y="19"/>
                    <a:pt x="153" y="19"/>
                  </a:cubicBezTo>
                  <a:cubicBezTo>
                    <a:pt x="154" y="19"/>
                    <a:pt x="154" y="20"/>
                    <a:pt x="155" y="20"/>
                  </a:cubicBezTo>
                  <a:cubicBezTo>
                    <a:pt x="155" y="20"/>
                    <a:pt x="159" y="20"/>
                    <a:pt x="161" y="22"/>
                  </a:cubicBezTo>
                  <a:cubicBezTo>
                    <a:pt x="161" y="23"/>
                    <a:pt x="162" y="24"/>
                    <a:pt x="162" y="24"/>
                  </a:cubicBezTo>
                  <a:cubicBezTo>
                    <a:pt x="162" y="23"/>
                    <a:pt x="163" y="22"/>
                    <a:pt x="163" y="22"/>
                  </a:cubicBezTo>
                  <a:cubicBezTo>
                    <a:pt x="164" y="22"/>
                    <a:pt x="165" y="23"/>
                    <a:pt x="166" y="2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8" y="24"/>
                    <a:pt x="170" y="23"/>
                    <a:pt x="171" y="23"/>
                  </a:cubicBezTo>
                  <a:cubicBezTo>
                    <a:pt x="171" y="23"/>
                    <a:pt x="171" y="22"/>
                    <a:pt x="172" y="22"/>
                  </a:cubicBezTo>
                  <a:cubicBezTo>
                    <a:pt x="173" y="22"/>
                    <a:pt x="174" y="23"/>
                    <a:pt x="175" y="24"/>
                  </a:cubicBezTo>
                  <a:cubicBezTo>
                    <a:pt x="176" y="25"/>
                    <a:pt x="175" y="28"/>
                    <a:pt x="175" y="29"/>
                  </a:cubicBezTo>
                  <a:cubicBezTo>
                    <a:pt x="175" y="29"/>
                    <a:pt x="174" y="31"/>
                    <a:pt x="175" y="32"/>
                  </a:cubicBezTo>
                  <a:cubicBezTo>
                    <a:pt x="177" y="33"/>
                    <a:pt x="177" y="33"/>
                    <a:pt x="178" y="33"/>
                  </a:cubicBezTo>
                  <a:cubicBezTo>
                    <a:pt x="178" y="33"/>
                    <a:pt x="179" y="33"/>
                    <a:pt x="179" y="33"/>
                  </a:cubicBezTo>
                  <a:cubicBezTo>
                    <a:pt x="179" y="33"/>
                    <a:pt x="180" y="32"/>
                    <a:pt x="180" y="32"/>
                  </a:cubicBezTo>
                  <a:cubicBezTo>
                    <a:pt x="181" y="32"/>
                    <a:pt x="181" y="33"/>
                    <a:pt x="181" y="33"/>
                  </a:cubicBezTo>
                  <a:cubicBezTo>
                    <a:pt x="182" y="33"/>
                    <a:pt x="182" y="33"/>
                    <a:pt x="182" y="33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84" y="33"/>
                    <a:pt x="184" y="33"/>
                    <a:pt x="184" y="33"/>
                  </a:cubicBezTo>
                  <a:cubicBezTo>
                    <a:pt x="185" y="33"/>
                    <a:pt x="185" y="32"/>
                    <a:pt x="185" y="30"/>
                  </a:cubicBezTo>
                  <a:cubicBezTo>
                    <a:pt x="185" y="28"/>
                    <a:pt x="185" y="26"/>
                    <a:pt x="185" y="24"/>
                  </a:cubicBezTo>
                  <a:cubicBezTo>
                    <a:pt x="185" y="22"/>
                    <a:pt x="185" y="20"/>
                    <a:pt x="184" y="18"/>
                  </a:cubicBezTo>
                  <a:cubicBezTo>
                    <a:pt x="182" y="15"/>
                    <a:pt x="182" y="10"/>
                    <a:pt x="182" y="10"/>
                  </a:cubicBezTo>
                  <a:cubicBezTo>
                    <a:pt x="182" y="9"/>
                    <a:pt x="182" y="9"/>
                    <a:pt x="182" y="9"/>
                  </a:cubicBezTo>
                  <a:cubicBezTo>
                    <a:pt x="182" y="9"/>
                    <a:pt x="182" y="9"/>
                    <a:pt x="182" y="9"/>
                  </a:cubicBezTo>
                  <a:cubicBezTo>
                    <a:pt x="182" y="9"/>
                    <a:pt x="184" y="8"/>
                    <a:pt x="186" y="6"/>
                  </a:cubicBezTo>
                  <a:cubicBezTo>
                    <a:pt x="188" y="5"/>
                    <a:pt x="189" y="4"/>
                    <a:pt x="189" y="3"/>
                  </a:cubicBezTo>
                  <a:cubicBezTo>
                    <a:pt x="190" y="2"/>
                    <a:pt x="192" y="2"/>
                    <a:pt x="192" y="2"/>
                  </a:cubicBezTo>
                  <a:cubicBezTo>
                    <a:pt x="193" y="2"/>
                    <a:pt x="193" y="2"/>
                    <a:pt x="193" y="2"/>
                  </a:cubicBezTo>
                  <a:cubicBezTo>
                    <a:pt x="194" y="2"/>
                    <a:pt x="194" y="2"/>
                    <a:pt x="195" y="2"/>
                  </a:cubicBezTo>
                  <a:cubicBezTo>
                    <a:pt x="195" y="2"/>
                    <a:pt x="196" y="2"/>
                    <a:pt x="196" y="3"/>
                  </a:cubicBezTo>
                  <a:cubicBezTo>
                    <a:pt x="197" y="4"/>
                    <a:pt x="197" y="7"/>
                    <a:pt x="197" y="8"/>
                  </a:cubicBezTo>
                  <a:cubicBezTo>
                    <a:pt x="197" y="9"/>
                    <a:pt x="197" y="10"/>
                    <a:pt x="198" y="11"/>
                  </a:cubicBezTo>
                  <a:cubicBezTo>
                    <a:pt x="198" y="12"/>
                    <a:pt x="198" y="12"/>
                    <a:pt x="199" y="12"/>
                  </a:cubicBezTo>
                  <a:cubicBezTo>
                    <a:pt x="202" y="13"/>
                    <a:pt x="202" y="15"/>
                    <a:pt x="203" y="16"/>
                  </a:cubicBezTo>
                  <a:cubicBezTo>
                    <a:pt x="203" y="18"/>
                    <a:pt x="204" y="20"/>
                    <a:pt x="205" y="20"/>
                  </a:cubicBezTo>
                  <a:cubicBezTo>
                    <a:pt x="205" y="20"/>
                    <a:pt x="206" y="19"/>
                    <a:pt x="206" y="19"/>
                  </a:cubicBezTo>
                  <a:cubicBezTo>
                    <a:pt x="207" y="19"/>
                    <a:pt x="207" y="18"/>
                    <a:pt x="208" y="17"/>
                  </a:cubicBezTo>
                  <a:cubicBezTo>
                    <a:pt x="208" y="16"/>
                    <a:pt x="209" y="16"/>
                    <a:pt x="210" y="16"/>
                  </a:cubicBezTo>
                  <a:cubicBezTo>
                    <a:pt x="210" y="16"/>
                    <a:pt x="210" y="16"/>
                    <a:pt x="211" y="16"/>
                  </a:cubicBezTo>
                  <a:cubicBezTo>
                    <a:pt x="211" y="16"/>
                    <a:pt x="212" y="17"/>
                    <a:pt x="212" y="17"/>
                  </a:cubicBezTo>
                  <a:cubicBezTo>
                    <a:pt x="213" y="17"/>
                    <a:pt x="213" y="18"/>
                    <a:pt x="214" y="18"/>
                  </a:cubicBezTo>
                  <a:cubicBezTo>
                    <a:pt x="214" y="18"/>
                    <a:pt x="215" y="18"/>
                    <a:pt x="215" y="17"/>
                  </a:cubicBezTo>
                  <a:cubicBezTo>
                    <a:pt x="218" y="16"/>
                    <a:pt x="222" y="14"/>
                    <a:pt x="225" y="14"/>
                  </a:cubicBezTo>
                  <a:cubicBezTo>
                    <a:pt x="226" y="14"/>
                    <a:pt x="226" y="15"/>
                    <a:pt x="227" y="15"/>
                  </a:cubicBezTo>
                  <a:cubicBezTo>
                    <a:pt x="227" y="16"/>
                    <a:pt x="227" y="16"/>
                    <a:pt x="228" y="16"/>
                  </a:cubicBezTo>
                  <a:cubicBezTo>
                    <a:pt x="231" y="16"/>
                    <a:pt x="232" y="16"/>
                    <a:pt x="234" y="15"/>
                  </a:cubicBezTo>
                  <a:cubicBezTo>
                    <a:pt x="235" y="14"/>
                    <a:pt x="236" y="14"/>
                    <a:pt x="237" y="14"/>
                  </a:cubicBezTo>
                  <a:cubicBezTo>
                    <a:pt x="237" y="14"/>
                    <a:pt x="237" y="13"/>
                    <a:pt x="237" y="13"/>
                  </a:cubicBezTo>
                  <a:cubicBezTo>
                    <a:pt x="238" y="13"/>
                    <a:pt x="239" y="14"/>
                    <a:pt x="240" y="15"/>
                  </a:cubicBezTo>
                  <a:cubicBezTo>
                    <a:pt x="240" y="15"/>
                    <a:pt x="240" y="16"/>
                    <a:pt x="240" y="17"/>
                  </a:cubicBezTo>
                  <a:cubicBezTo>
                    <a:pt x="241" y="19"/>
                    <a:pt x="241" y="21"/>
                    <a:pt x="242" y="22"/>
                  </a:cubicBezTo>
                  <a:cubicBezTo>
                    <a:pt x="244" y="23"/>
                    <a:pt x="246" y="23"/>
                    <a:pt x="248" y="23"/>
                  </a:cubicBezTo>
                  <a:cubicBezTo>
                    <a:pt x="248" y="23"/>
                    <a:pt x="249" y="23"/>
                    <a:pt x="254" y="26"/>
                  </a:cubicBezTo>
                  <a:cubicBezTo>
                    <a:pt x="254" y="26"/>
                    <a:pt x="254" y="26"/>
                    <a:pt x="254" y="26"/>
                  </a:cubicBezTo>
                  <a:cubicBezTo>
                    <a:pt x="254" y="26"/>
                    <a:pt x="254" y="26"/>
                    <a:pt x="254" y="26"/>
                  </a:cubicBezTo>
                  <a:cubicBezTo>
                    <a:pt x="254" y="27"/>
                    <a:pt x="255" y="29"/>
                    <a:pt x="255" y="31"/>
                  </a:cubicBezTo>
                  <a:cubicBezTo>
                    <a:pt x="255" y="31"/>
                    <a:pt x="254" y="32"/>
                    <a:pt x="253" y="32"/>
                  </a:cubicBezTo>
                  <a:cubicBezTo>
                    <a:pt x="253" y="33"/>
                    <a:pt x="252" y="33"/>
                    <a:pt x="252" y="34"/>
                  </a:cubicBezTo>
                  <a:cubicBezTo>
                    <a:pt x="252" y="35"/>
                    <a:pt x="253" y="36"/>
                    <a:pt x="254" y="36"/>
                  </a:cubicBezTo>
                  <a:cubicBezTo>
                    <a:pt x="255" y="37"/>
                    <a:pt x="256" y="37"/>
                    <a:pt x="256" y="38"/>
                  </a:cubicBezTo>
                  <a:cubicBezTo>
                    <a:pt x="257" y="38"/>
                    <a:pt x="258" y="39"/>
                    <a:pt x="259" y="39"/>
                  </a:cubicBezTo>
                  <a:cubicBezTo>
                    <a:pt x="261" y="39"/>
                    <a:pt x="261" y="40"/>
                    <a:pt x="262" y="41"/>
                  </a:cubicBezTo>
                  <a:cubicBezTo>
                    <a:pt x="262" y="42"/>
                    <a:pt x="262" y="44"/>
                    <a:pt x="261" y="45"/>
                  </a:cubicBezTo>
                  <a:cubicBezTo>
                    <a:pt x="260" y="46"/>
                    <a:pt x="260" y="47"/>
                    <a:pt x="260" y="49"/>
                  </a:cubicBezTo>
                  <a:cubicBezTo>
                    <a:pt x="260" y="50"/>
                    <a:pt x="260" y="50"/>
                    <a:pt x="261" y="51"/>
                  </a:cubicBezTo>
                  <a:cubicBezTo>
                    <a:pt x="261" y="51"/>
                    <a:pt x="262" y="51"/>
                    <a:pt x="262" y="52"/>
                  </a:cubicBezTo>
                  <a:cubicBezTo>
                    <a:pt x="264" y="52"/>
                    <a:pt x="265" y="53"/>
                    <a:pt x="266" y="55"/>
                  </a:cubicBezTo>
                  <a:cubicBezTo>
                    <a:pt x="267" y="57"/>
                    <a:pt x="268" y="58"/>
                    <a:pt x="270" y="59"/>
                  </a:cubicBezTo>
                  <a:cubicBezTo>
                    <a:pt x="271" y="59"/>
                    <a:pt x="272" y="60"/>
                    <a:pt x="274" y="61"/>
                  </a:cubicBezTo>
                  <a:cubicBezTo>
                    <a:pt x="274" y="61"/>
                    <a:pt x="275" y="62"/>
                    <a:pt x="275" y="62"/>
                  </a:cubicBezTo>
                  <a:cubicBezTo>
                    <a:pt x="277" y="64"/>
                    <a:pt x="278" y="64"/>
                    <a:pt x="280" y="64"/>
                  </a:cubicBezTo>
                  <a:cubicBezTo>
                    <a:pt x="283" y="65"/>
                    <a:pt x="285" y="66"/>
                    <a:pt x="285" y="67"/>
                  </a:cubicBezTo>
                  <a:cubicBezTo>
                    <a:pt x="285" y="68"/>
                    <a:pt x="285" y="69"/>
                    <a:pt x="284" y="70"/>
                  </a:cubicBezTo>
                  <a:cubicBezTo>
                    <a:pt x="284" y="70"/>
                    <a:pt x="284" y="70"/>
                    <a:pt x="284" y="71"/>
                  </a:cubicBezTo>
                  <a:cubicBezTo>
                    <a:pt x="284" y="71"/>
                    <a:pt x="285" y="72"/>
                    <a:pt x="287" y="73"/>
                  </a:cubicBezTo>
                  <a:cubicBezTo>
                    <a:pt x="289" y="74"/>
                    <a:pt x="290" y="74"/>
                    <a:pt x="290" y="75"/>
                  </a:cubicBezTo>
                  <a:cubicBezTo>
                    <a:pt x="290" y="77"/>
                    <a:pt x="289" y="79"/>
                    <a:pt x="288" y="80"/>
                  </a:cubicBezTo>
                  <a:cubicBezTo>
                    <a:pt x="286" y="82"/>
                    <a:pt x="285" y="83"/>
                    <a:pt x="284" y="87"/>
                  </a:cubicBezTo>
                  <a:cubicBezTo>
                    <a:pt x="284" y="87"/>
                    <a:pt x="284" y="87"/>
                    <a:pt x="284" y="87"/>
                  </a:cubicBezTo>
                  <a:cubicBezTo>
                    <a:pt x="284" y="88"/>
                    <a:pt x="284" y="89"/>
                    <a:pt x="284" y="89"/>
                  </a:cubicBezTo>
                  <a:cubicBezTo>
                    <a:pt x="284" y="90"/>
                    <a:pt x="285" y="90"/>
                    <a:pt x="285" y="90"/>
                  </a:cubicBezTo>
                  <a:cubicBezTo>
                    <a:pt x="287" y="90"/>
                    <a:pt x="287" y="90"/>
                    <a:pt x="287" y="90"/>
                  </a:cubicBezTo>
                  <a:cubicBezTo>
                    <a:pt x="285" y="91"/>
                    <a:pt x="285" y="91"/>
                    <a:pt x="285" y="91"/>
                  </a:cubicBezTo>
                  <a:cubicBezTo>
                    <a:pt x="285" y="91"/>
                    <a:pt x="282" y="92"/>
                    <a:pt x="281" y="94"/>
                  </a:cubicBezTo>
                  <a:cubicBezTo>
                    <a:pt x="279" y="96"/>
                    <a:pt x="280" y="97"/>
                    <a:pt x="281" y="99"/>
                  </a:cubicBezTo>
                  <a:cubicBezTo>
                    <a:pt x="282" y="100"/>
                    <a:pt x="286" y="102"/>
                    <a:pt x="288" y="102"/>
                  </a:cubicBezTo>
                  <a:cubicBezTo>
                    <a:pt x="290" y="103"/>
                    <a:pt x="289" y="107"/>
                    <a:pt x="289" y="108"/>
                  </a:cubicBezTo>
                  <a:cubicBezTo>
                    <a:pt x="289" y="109"/>
                    <a:pt x="289" y="109"/>
                    <a:pt x="290" y="110"/>
                  </a:cubicBezTo>
                  <a:cubicBezTo>
                    <a:pt x="291" y="110"/>
                    <a:pt x="292" y="111"/>
                    <a:pt x="292" y="111"/>
                  </a:cubicBezTo>
                  <a:cubicBezTo>
                    <a:pt x="293" y="112"/>
                    <a:pt x="295" y="120"/>
                    <a:pt x="296" y="121"/>
                  </a:cubicBezTo>
                  <a:cubicBezTo>
                    <a:pt x="297" y="122"/>
                    <a:pt x="300" y="123"/>
                    <a:pt x="300" y="125"/>
                  </a:cubicBezTo>
                  <a:cubicBezTo>
                    <a:pt x="300" y="126"/>
                    <a:pt x="300" y="127"/>
                    <a:pt x="300" y="128"/>
                  </a:cubicBezTo>
                  <a:cubicBezTo>
                    <a:pt x="300" y="130"/>
                    <a:pt x="300" y="133"/>
                    <a:pt x="301" y="134"/>
                  </a:cubicBezTo>
                  <a:cubicBezTo>
                    <a:pt x="301" y="134"/>
                    <a:pt x="302" y="134"/>
                    <a:pt x="302" y="134"/>
                  </a:cubicBezTo>
                  <a:cubicBezTo>
                    <a:pt x="306" y="134"/>
                    <a:pt x="310" y="139"/>
                    <a:pt x="311" y="143"/>
                  </a:cubicBezTo>
                  <a:cubicBezTo>
                    <a:pt x="312" y="144"/>
                    <a:pt x="313" y="145"/>
                    <a:pt x="314" y="145"/>
                  </a:cubicBezTo>
                  <a:cubicBezTo>
                    <a:pt x="315" y="145"/>
                    <a:pt x="317" y="144"/>
                    <a:pt x="319" y="144"/>
                  </a:cubicBezTo>
                  <a:cubicBezTo>
                    <a:pt x="320" y="143"/>
                    <a:pt x="320" y="143"/>
                    <a:pt x="320" y="143"/>
                  </a:cubicBezTo>
                  <a:cubicBezTo>
                    <a:pt x="320" y="143"/>
                    <a:pt x="321" y="143"/>
                    <a:pt x="322" y="143"/>
                  </a:cubicBezTo>
                  <a:cubicBezTo>
                    <a:pt x="326" y="143"/>
                    <a:pt x="329" y="147"/>
                    <a:pt x="331" y="149"/>
                  </a:cubicBezTo>
                  <a:cubicBezTo>
                    <a:pt x="332" y="149"/>
                    <a:pt x="332" y="149"/>
                    <a:pt x="332" y="149"/>
                  </a:cubicBezTo>
                  <a:cubicBezTo>
                    <a:pt x="334" y="151"/>
                    <a:pt x="335" y="153"/>
                    <a:pt x="337" y="155"/>
                  </a:cubicBezTo>
                  <a:cubicBezTo>
                    <a:pt x="337" y="156"/>
                    <a:pt x="338" y="157"/>
                    <a:pt x="338" y="157"/>
                  </a:cubicBezTo>
                  <a:cubicBezTo>
                    <a:pt x="339" y="158"/>
                    <a:pt x="339" y="159"/>
                    <a:pt x="340" y="160"/>
                  </a:cubicBezTo>
                  <a:cubicBezTo>
                    <a:pt x="342" y="161"/>
                    <a:pt x="346" y="164"/>
                    <a:pt x="346" y="167"/>
                  </a:cubicBezTo>
                  <a:cubicBezTo>
                    <a:pt x="346" y="168"/>
                    <a:pt x="348" y="170"/>
                    <a:pt x="349" y="170"/>
                  </a:cubicBezTo>
                  <a:cubicBezTo>
                    <a:pt x="350" y="170"/>
                    <a:pt x="355" y="170"/>
                    <a:pt x="357" y="171"/>
                  </a:cubicBezTo>
                  <a:cubicBezTo>
                    <a:pt x="360" y="171"/>
                    <a:pt x="365" y="178"/>
                    <a:pt x="366" y="180"/>
                  </a:cubicBezTo>
                  <a:cubicBezTo>
                    <a:pt x="367" y="181"/>
                    <a:pt x="366" y="183"/>
                    <a:pt x="366" y="185"/>
                  </a:cubicBezTo>
                  <a:cubicBezTo>
                    <a:pt x="366" y="185"/>
                    <a:pt x="365" y="186"/>
                    <a:pt x="365" y="187"/>
                  </a:cubicBezTo>
                  <a:cubicBezTo>
                    <a:pt x="366" y="187"/>
                    <a:pt x="366" y="187"/>
                    <a:pt x="366" y="187"/>
                  </a:cubicBezTo>
                  <a:cubicBezTo>
                    <a:pt x="367" y="187"/>
                    <a:pt x="370" y="188"/>
                    <a:pt x="373" y="191"/>
                  </a:cubicBezTo>
                  <a:cubicBezTo>
                    <a:pt x="373" y="191"/>
                    <a:pt x="374" y="191"/>
                    <a:pt x="374" y="191"/>
                  </a:cubicBezTo>
                  <a:cubicBezTo>
                    <a:pt x="374" y="191"/>
                    <a:pt x="374" y="190"/>
                    <a:pt x="374" y="190"/>
                  </a:cubicBezTo>
                  <a:cubicBezTo>
                    <a:pt x="375" y="189"/>
                    <a:pt x="375" y="188"/>
                    <a:pt x="377" y="188"/>
                  </a:cubicBezTo>
                  <a:cubicBezTo>
                    <a:pt x="377" y="188"/>
                    <a:pt x="377" y="188"/>
                    <a:pt x="377" y="188"/>
                  </a:cubicBezTo>
                  <a:cubicBezTo>
                    <a:pt x="380" y="189"/>
                    <a:pt x="383" y="190"/>
                    <a:pt x="385" y="193"/>
                  </a:cubicBezTo>
                  <a:cubicBezTo>
                    <a:pt x="386" y="196"/>
                    <a:pt x="387" y="197"/>
                    <a:pt x="390" y="198"/>
                  </a:cubicBezTo>
                  <a:cubicBezTo>
                    <a:pt x="390" y="198"/>
                    <a:pt x="390" y="198"/>
                    <a:pt x="390" y="198"/>
                  </a:cubicBezTo>
                  <a:cubicBezTo>
                    <a:pt x="391" y="198"/>
                    <a:pt x="392" y="198"/>
                    <a:pt x="393" y="197"/>
                  </a:cubicBezTo>
                  <a:cubicBezTo>
                    <a:pt x="393" y="197"/>
                    <a:pt x="393" y="197"/>
                    <a:pt x="394" y="197"/>
                  </a:cubicBezTo>
                  <a:cubicBezTo>
                    <a:pt x="395" y="197"/>
                    <a:pt x="395" y="198"/>
                    <a:pt x="395" y="198"/>
                  </a:cubicBezTo>
                  <a:cubicBezTo>
                    <a:pt x="396" y="199"/>
                    <a:pt x="398" y="203"/>
                    <a:pt x="399" y="204"/>
                  </a:cubicBezTo>
                  <a:cubicBezTo>
                    <a:pt x="400" y="206"/>
                    <a:pt x="400" y="207"/>
                    <a:pt x="401" y="208"/>
                  </a:cubicBezTo>
                  <a:cubicBezTo>
                    <a:pt x="401" y="209"/>
                    <a:pt x="402" y="209"/>
                    <a:pt x="402" y="210"/>
                  </a:cubicBezTo>
                  <a:cubicBezTo>
                    <a:pt x="403" y="212"/>
                    <a:pt x="403" y="213"/>
                    <a:pt x="402" y="215"/>
                  </a:cubicBezTo>
                  <a:cubicBezTo>
                    <a:pt x="402" y="216"/>
                    <a:pt x="402" y="217"/>
                    <a:pt x="402" y="218"/>
                  </a:cubicBezTo>
                  <a:cubicBezTo>
                    <a:pt x="402" y="221"/>
                    <a:pt x="402" y="221"/>
                    <a:pt x="403" y="222"/>
                  </a:cubicBezTo>
                  <a:cubicBezTo>
                    <a:pt x="403" y="222"/>
                    <a:pt x="403" y="223"/>
                    <a:pt x="404" y="223"/>
                  </a:cubicBezTo>
                  <a:cubicBezTo>
                    <a:pt x="405" y="225"/>
                    <a:pt x="404" y="227"/>
                    <a:pt x="403" y="229"/>
                  </a:cubicBezTo>
                  <a:cubicBezTo>
                    <a:pt x="403" y="230"/>
                    <a:pt x="403" y="232"/>
                    <a:pt x="402" y="233"/>
                  </a:cubicBezTo>
                  <a:cubicBezTo>
                    <a:pt x="402" y="236"/>
                    <a:pt x="401" y="236"/>
                    <a:pt x="400" y="237"/>
                  </a:cubicBezTo>
                  <a:cubicBezTo>
                    <a:pt x="400" y="237"/>
                    <a:pt x="399" y="238"/>
                    <a:pt x="398" y="239"/>
                  </a:cubicBezTo>
                  <a:cubicBezTo>
                    <a:pt x="398" y="240"/>
                    <a:pt x="397" y="241"/>
                    <a:pt x="397" y="242"/>
                  </a:cubicBezTo>
                  <a:cubicBezTo>
                    <a:pt x="397" y="243"/>
                    <a:pt x="396" y="244"/>
                    <a:pt x="395" y="244"/>
                  </a:cubicBezTo>
                  <a:cubicBezTo>
                    <a:pt x="395" y="245"/>
                    <a:pt x="395" y="245"/>
                    <a:pt x="394" y="245"/>
                  </a:cubicBezTo>
                  <a:cubicBezTo>
                    <a:pt x="394" y="245"/>
                    <a:pt x="394" y="245"/>
                    <a:pt x="394" y="245"/>
                  </a:cubicBezTo>
                  <a:cubicBezTo>
                    <a:pt x="393" y="245"/>
                    <a:pt x="392" y="243"/>
                    <a:pt x="391" y="242"/>
                  </a:cubicBezTo>
                  <a:cubicBezTo>
                    <a:pt x="390" y="242"/>
                    <a:pt x="390" y="241"/>
                    <a:pt x="389" y="241"/>
                  </a:cubicBezTo>
                  <a:cubicBezTo>
                    <a:pt x="388" y="240"/>
                    <a:pt x="387" y="240"/>
                    <a:pt x="385" y="239"/>
                  </a:cubicBezTo>
                  <a:cubicBezTo>
                    <a:pt x="384" y="239"/>
                    <a:pt x="383" y="239"/>
                    <a:pt x="381" y="238"/>
                  </a:cubicBezTo>
                  <a:cubicBezTo>
                    <a:pt x="379" y="237"/>
                    <a:pt x="379" y="237"/>
                    <a:pt x="378" y="236"/>
                  </a:cubicBezTo>
                  <a:cubicBezTo>
                    <a:pt x="378" y="236"/>
                    <a:pt x="378" y="236"/>
                    <a:pt x="378" y="236"/>
                  </a:cubicBezTo>
                  <a:cubicBezTo>
                    <a:pt x="378" y="236"/>
                    <a:pt x="378" y="236"/>
                    <a:pt x="377" y="236"/>
                  </a:cubicBezTo>
                  <a:cubicBezTo>
                    <a:pt x="377" y="237"/>
                    <a:pt x="377" y="237"/>
                    <a:pt x="377" y="238"/>
                  </a:cubicBezTo>
                  <a:cubicBezTo>
                    <a:pt x="376" y="238"/>
                    <a:pt x="376" y="239"/>
                    <a:pt x="374" y="240"/>
                  </a:cubicBezTo>
                  <a:cubicBezTo>
                    <a:pt x="373" y="240"/>
                    <a:pt x="373" y="241"/>
                    <a:pt x="372" y="241"/>
                  </a:cubicBezTo>
                  <a:cubicBezTo>
                    <a:pt x="372" y="241"/>
                    <a:pt x="372" y="241"/>
                    <a:pt x="372" y="241"/>
                  </a:cubicBezTo>
                  <a:cubicBezTo>
                    <a:pt x="372" y="241"/>
                    <a:pt x="372" y="241"/>
                    <a:pt x="372" y="242"/>
                  </a:cubicBezTo>
                  <a:cubicBezTo>
                    <a:pt x="372" y="244"/>
                    <a:pt x="374" y="248"/>
                    <a:pt x="374" y="248"/>
                  </a:cubicBezTo>
                  <a:cubicBezTo>
                    <a:pt x="374" y="249"/>
                    <a:pt x="374" y="249"/>
                    <a:pt x="374" y="249"/>
                  </a:cubicBezTo>
                  <a:cubicBezTo>
                    <a:pt x="374" y="249"/>
                    <a:pt x="374" y="249"/>
                    <a:pt x="374" y="249"/>
                  </a:cubicBezTo>
                  <a:cubicBezTo>
                    <a:pt x="374" y="249"/>
                    <a:pt x="373" y="251"/>
                    <a:pt x="372" y="254"/>
                  </a:cubicBezTo>
                  <a:cubicBezTo>
                    <a:pt x="372" y="256"/>
                    <a:pt x="372" y="257"/>
                    <a:pt x="372" y="258"/>
                  </a:cubicBezTo>
                  <a:cubicBezTo>
                    <a:pt x="372" y="260"/>
                    <a:pt x="372" y="261"/>
                    <a:pt x="371" y="263"/>
                  </a:cubicBezTo>
                  <a:cubicBezTo>
                    <a:pt x="370" y="268"/>
                    <a:pt x="358" y="274"/>
                    <a:pt x="355" y="275"/>
                  </a:cubicBezTo>
                  <a:cubicBezTo>
                    <a:pt x="354" y="276"/>
                    <a:pt x="353" y="276"/>
                    <a:pt x="351" y="276"/>
                  </a:cubicBezTo>
                  <a:cubicBezTo>
                    <a:pt x="349" y="277"/>
                    <a:pt x="345" y="277"/>
                    <a:pt x="343" y="278"/>
                  </a:cubicBezTo>
                  <a:cubicBezTo>
                    <a:pt x="340" y="279"/>
                    <a:pt x="335" y="285"/>
                    <a:pt x="334" y="286"/>
                  </a:cubicBezTo>
                  <a:cubicBezTo>
                    <a:pt x="334" y="286"/>
                    <a:pt x="333" y="287"/>
                    <a:pt x="332" y="287"/>
                  </a:cubicBezTo>
                  <a:cubicBezTo>
                    <a:pt x="332" y="287"/>
                    <a:pt x="332" y="287"/>
                    <a:pt x="331" y="287"/>
                  </a:cubicBezTo>
                  <a:cubicBezTo>
                    <a:pt x="331" y="286"/>
                    <a:pt x="331" y="286"/>
                    <a:pt x="330" y="286"/>
                  </a:cubicBezTo>
                  <a:cubicBezTo>
                    <a:pt x="329" y="286"/>
                    <a:pt x="329" y="287"/>
                    <a:pt x="328" y="287"/>
                  </a:cubicBezTo>
                  <a:cubicBezTo>
                    <a:pt x="327" y="287"/>
                    <a:pt x="327" y="288"/>
                    <a:pt x="327" y="289"/>
                  </a:cubicBezTo>
                  <a:cubicBezTo>
                    <a:pt x="326" y="290"/>
                    <a:pt x="326" y="291"/>
                    <a:pt x="325" y="293"/>
                  </a:cubicBezTo>
                  <a:cubicBezTo>
                    <a:pt x="324" y="295"/>
                    <a:pt x="322" y="296"/>
                    <a:pt x="321" y="296"/>
                  </a:cubicBezTo>
                  <a:cubicBezTo>
                    <a:pt x="320" y="297"/>
                    <a:pt x="319" y="298"/>
                    <a:pt x="318" y="299"/>
                  </a:cubicBezTo>
                  <a:cubicBezTo>
                    <a:pt x="317" y="300"/>
                    <a:pt x="317" y="302"/>
                    <a:pt x="318" y="303"/>
                  </a:cubicBezTo>
                  <a:cubicBezTo>
                    <a:pt x="318" y="304"/>
                    <a:pt x="319" y="305"/>
                    <a:pt x="321" y="306"/>
                  </a:cubicBezTo>
                  <a:cubicBezTo>
                    <a:pt x="321" y="306"/>
                    <a:pt x="322" y="307"/>
                    <a:pt x="323" y="307"/>
                  </a:cubicBezTo>
                  <a:cubicBezTo>
                    <a:pt x="325" y="308"/>
                    <a:pt x="327" y="308"/>
                    <a:pt x="327" y="311"/>
                  </a:cubicBezTo>
                  <a:cubicBezTo>
                    <a:pt x="328" y="314"/>
                    <a:pt x="330" y="316"/>
                    <a:pt x="332" y="317"/>
                  </a:cubicBezTo>
                  <a:cubicBezTo>
                    <a:pt x="334" y="317"/>
                    <a:pt x="335" y="320"/>
                    <a:pt x="336" y="322"/>
                  </a:cubicBezTo>
                  <a:cubicBezTo>
                    <a:pt x="337" y="324"/>
                    <a:pt x="338" y="325"/>
                    <a:pt x="339" y="327"/>
                  </a:cubicBezTo>
                  <a:cubicBezTo>
                    <a:pt x="341" y="331"/>
                    <a:pt x="339" y="334"/>
                    <a:pt x="337" y="336"/>
                  </a:cubicBezTo>
                  <a:cubicBezTo>
                    <a:pt x="336" y="337"/>
                    <a:pt x="336" y="338"/>
                    <a:pt x="335" y="339"/>
                  </a:cubicBezTo>
                  <a:cubicBezTo>
                    <a:pt x="335" y="341"/>
                    <a:pt x="334" y="342"/>
                    <a:pt x="334" y="342"/>
                  </a:cubicBezTo>
                  <a:cubicBezTo>
                    <a:pt x="333" y="343"/>
                    <a:pt x="333" y="344"/>
                    <a:pt x="333" y="346"/>
                  </a:cubicBezTo>
                  <a:cubicBezTo>
                    <a:pt x="333" y="346"/>
                    <a:pt x="333" y="346"/>
                    <a:pt x="333" y="346"/>
                  </a:cubicBezTo>
                  <a:cubicBezTo>
                    <a:pt x="334" y="348"/>
                    <a:pt x="334" y="348"/>
                    <a:pt x="335" y="348"/>
                  </a:cubicBezTo>
                  <a:cubicBezTo>
                    <a:pt x="336" y="348"/>
                    <a:pt x="337" y="347"/>
                    <a:pt x="339" y="346"/>
                  </a:cubicBezTo>
                  <a:cubicBezTo>
                    <a:pt x="340" y="346"/>
                    <a:pt x="341" y="345"/>
                    <a:pt x="342" y="345"/>
                  </a:cubicBezTo>
                  <a:cubicBezTo>
                    <a:pt x="344" y="345"/>
                    <a:pt x="346" y="349"/>
                    <a:pt x="348" y="352"/>
                  </a:cubicBezTo>
                  <a:cubicBezTo>
                    <a:pt x="348" y="353"/>
                    <a:pt x="349" y="354"/>
                    <a:pt x="349" y="354"/>
                  </a:cubicBezTo>
                  <a:cubicBezTo>
                    <a:pt x="351" y="358"/>
                    <a:pt x="349" y="360"/>
                    <a:pt x="347" y="362"/>
                  </a:cubicBezTo>
                  <a:cubicBezTo>
                    <a:pt x="346" y="363"/>
                    <a:pt x="346" y="363"/>
                    <a:pt x="346" y="363"/>
                  </a:cubicBezTo>
                  <a:cubicBezTo>
                    <a:pt x="345" y="365"/>
                    <a:pt x="345" y="366"/>
                    <a:pt x="345" y="368"/>
                  </a:cubicBezTo>
                  <a:cubicBezTo>
                    <a:pt x="345" y="369"/>
                    <a:pt x="346" y="369"/>
                    <a:pt x="346" y="370"/>
                  </a:cubicBezTo>
                  <a:cubicBezTo>
                    <a:pt x="346" y="371"/>
                    <a:pt x="346" y="371"/>
                    <a:pt x="346" y="372"/>
                  </a:cubicBezTo>
                  <a:cubicBezTo>
                    <a:pt x="347" y="373"/>
                    <a:pt x="348" y="374"/>
                    <a:pt x="346" y="375"/>
                  </a:cubicBezTo>
                  <a:cubicBezTo>
                    <a:pt x="346" y="376"/>
                    <a:pt x="345" y="376"/>
                    <a:pt x="345" y="377"/>
                  </a:cubicBezTo>
                  <a:cubicBezTo>
                    <a:pt x="345" y="378"/>
                    <a:pt x="344" y="379"/>
                    <a:pt x="343" y="379"/>
                  </a:cubicBezTo>
                  <a:cubicBezTo>
                    <a:pt x="342" y="379"/>
                    <a:pt x="342" y="379"/>
                    <a:pt x="342" y="379"/>
                  </a:cubicBezTo>
                  <a:cubicBezTo>
                    <a:pt x="340" y="378"/>
                    <a:pt x="340" y="378"/>
                    <a:pt x="336" y="377"/>
                  </a:cubicBezTo>
                  <a:cubicBezTo>
                    <a:pt x="334" y="377"/>
                    <a:pt x="333" y="375"/>
                    <a:pt x="331" y="374"/>
                  </a:cubicBezTo>
                  <a:cubicBezTo>
                    <a:pt x="330" y="372"/>
                    <a:pt x="329" y="371"/>
                    <a:pt x="327" y="370"/>
                  </a:cubicBezTo>
                  <a:cubicBezTo>
                    <a:pt x="325" y="370"/>
                    <a:pt x="323" y="367"/>
                    <a:pt x="322" y="366"/>
                  </a:cubicBezTo>
                  <a:cubicBezTo>
                    <a:pt x="322" y="365"/>
                    <a:pt x="322" y="364"/>
                    <a:pt x="323" y="363"/>
                  </a:cubicBezTo>
                  <a:cubicBezTo>
                    <a:pt x="323" y="363"/>
                    <a:pt x="323" y="363"/>
                    <a:pt x="324" y="362"/>
                  </a:cubicBezTo>
                  <a:cubicBezTo>
                    <a:pt x="324" y="362"/>
                    <a:pt x="325" y="361"/>
                    <a:pt x="325" y="361"/>
                  </a:cubicBezTo>
                  <a:cubicBezTo>
                    <a:pt x="325" y="361"/>
                    <a:pt x="325" y="361"/>
                    <a:pt x="323" y="360"/>
                  </a:cubicBezTo>
                  <a:cubicBezTo>
                    <a:pt x="321" y="359"/>
                    <a:pt x="321" y="358"/>
                    <a:pt x="320" y="357"/>
                  </a:cubicBezTo>
                  <a:cubicBezTo>
                    <a:pt x="320" y="356"/>
                    <a:pt x="320" y="355"/>
                    <a:pt x="319" y="355"/>
                  </a:cubicBezTo>
                  <a:cubicBezTo>
                    <a:pt x="318" y="354"/>
                    <a:pt x="317" y="353"/>
                    <a:pt x="316" y="353"/>
                  </a:cubicBezTo>
                  <a:cubicBezTo>
                    <a:pt x="315" y="353"/>
                    <a:pt x="314" y="354"/>
                    <a:pt x="313" y="354"/>
                  </a:cubicBezTo>
                  <a:cubicBezTo>
                    <a:pt x="312" y="354"/>
                    <a:pt x="312" y="354"/>
                    <a:pt x="312" y="354"/>
                  </a:cubicBezTo>
                  <a:cubicBezTo>
                    <a:pt x="309" y="354"/>
                    <a:pt x="308" y="355"/>
                    <a:pt x="306" y="358"/>
                  </a:cubicBezTo>
                  <a:cubicBezTo>
                    <a:pt x="306" y="358"/>
                    <a:pt x="305" y="359"/>
                    <a:pt x="305" y="359"/>
                  </a:cubicBezTo>
                  <a:cubicBezTo>
                    <a:pt x="304" y="361"/>
                    <a:pt x="303" y="361"/>
                    <a:pt x="301" y="361"/>
                  </a:cubicBezTo>
                  <a:cubicBezTo>
                    <a:pt x="301" y="361"/>
                    <a:pt x="300" y="361"/>
                    <a:pt x="299" y="361"/>
                  </a:cubicBezTo>
                  <a:cubicBezTo>
                    <a:pt x="299" y="361"/>
                    <a:pt x="298" y="360"/>
                    <a:pt x="298" y="360"/>
                  </a:cubicBezTo>
                  <a:cubicBezTo>
                    <a:pt x="296" y="360"/>
                    <a:pt x="294" y="357"/>
                    <a:pt x="293" y="355"/>
                  </a:cubicBezTo>
                  <a:cubicBezTo>
                    <a:pt x="293" y="354"/>
                    <a:pt x="293" y="354"/>
                    <a:pt x="292" y="353"/>
                  </a:cubicBezTo>
                  <a:cubicBezTo>
                    <a:pt x="292" y="352"/>
                    <a:pt x="291" y="352"/>
                    <a:pt x="289" y="352"/>
                  </a:cubicBezTo>
                  <a:cubicBezTo>
                    <a:pt x="287" y="352"/>
                    <a:pt x="284" y="352"/>
                    <a:pt x="282" y="353"/>
                  </a:cubicBezTo>
                  <a:cubicBezTo>
                    <a:pt x="280" y="354"/>
                    <a:pt x="278" y="355"/>
                    <a:pt x="278" y="355"/>
                  </a:cubicBezTo>
                  <a:cubicBezTo>
                    <a:pt x="277" y="355"/>
                    <a:pt x="277" y="355"/>
                    <a:pt x="276" y="354"/>
                  </a:cubicBezTo>
                  <a:cubicBezTo>
                    <a:pt x="276" y="354"/>
                    <a:pt x="276" y="353"/>
                    <a:pt x="277" y="353"/>
                  </a:cubicBezTo>
                  <a:cubicBezTo>
                    <a:pt x="277" y="351"/>
                    <a:pt x="278" y="348"/>
                    <a:pt x="277" y="347"/>
                  </a:cubicBezTo>
                  <a:cubicBezTo>
                    <a:pt x="276" y="348"/>
                    <a:pt x="276" y="349"/>
                    <a:pt x="274" y="350"/>
                  </a:cubicBezTo>
                  <a:cubicBezTo>
                    <a:pt x="274" y="351"/>
                    <a:pt x="273" y="352"/>
                    <a:pt x="272" y="353"/>
                  </a:cubicBezTo>
                  <a:cubicBezTo>
                    <a:pt x="270" y="355"/>
                    <a:pt x="271" y="356"/>
                    <a:pt x="273" y="359"/>
                  </a:cubicBezTo>
                  <a:cubicBezTo>
                    <a:pt x="273" y="360"/>
                    <a:pt x="273" y="360"/>
                    <a:pt x="273" y="360"/>
                  </a:cubicBezTo>
                  <a:cubicBezTo>
                    <a:pt x="275" y="362"/>
                    <a:pt x="275" y="363"/>
                    <a:pt x="275" y="364"/>
                  </a:cubicBezTo>
                  <a:cubicBezTo>
                    <a:pt x="274" y="365"/>
                    <a:pt x="274" y="365"/>
                    <a:pt x="272" y="365"/>
                  </a:cubicBezTo>
                  <a:cubicBezTo>
                    <a:pt x="271" y="365"/>
                    <a:pt x="270" y="365"/>
                    <a:pt x="269" y="365"/>
                  </a:cubicBezTo>
                  <a:cubicBezTo>
                    <a:pt x="268" y="365"/>
                    <a:pt x="267" y="365"/>
                    <a:pt x="266" y="365"/>
                  </a:cubicBezTo>
                  <a:cubicBezTo>
                    <a:pt x="265" y="365"/>
                    <a:pt x="263" y="365"/>
                    <a:pt x="262" y="364"/>
                  </a:cubicBezTo>
                  <a:cubicBezTo>
                    <a:pt x="260" y="364"/>
                    <a:pt x="259" y="364"/>
                    <a:pt x="257" y="364"/>
                  </a:cubicBezTo>
                  <a:cubicBezTo>
                    <a:pt x="257" y="364"/>
                    <a:pt x="257" y="364"/>
                    <a:pt x="257" y="364"/>
                  </a:cubicBezTo>
                  <a:cubicBezTo>
                    <a:pt x="254" y="364"/>
                    <a:pt x="246" y="366"/>
                    <a:pt x="244" y="368"/>
                  </a:cubicBezTo>
                  <a:cubicBezTo>
                    <a:pt x="243" y="369"/>
                    <a:pt x="241" y="370"/>
                    <a:pt x="239" y="370"/>
                  </a:cubicBezTo>
                  <a:cubicBezTo>
                    <a:pt x="237" y="370"/>
                    <a:pt x="236" y="370"/>
                    <a:pt x="235" y="369"/>
                  </a:cubicBezTo>
                  <a:cubicBezTo>
                    <a:pt x="234" y="369"/>
                    <a:pt x="233" y="369"/>
                    <a:pt x="232" y="369"/>
                  </a:cubicBezTo>
                  <a:cubicBezTo>
                    <a:pt x="231" y="369"/>
                    <a:pt x="231" y="369"/>
                    <a:pt x="231" y="369"/>
                  </a:cubicBezTo>
                  <a:cubicBezTo>
                    <a:pt x="230" y="369"/>
                    <a:pt x="230" y="369"/>
                    <a:pt x="230" y="369"/>
                  </a:cubicBezTo>
                  <a:cubicBezTo>
                    <a:pt x="227" y="370"/>
                    <a:pt x="225" y="370"/>
                    <a:pt x="223" y="373"/>
                  </a:cubicBezTo>
                  <a:cubicBezTo>
                    <a:pt x="221" y="374"/>
                    <a:pt x="222" y="375"/>
                    <a:pt x="222" y="376"/>
                  </a:cubicBezTo>
                  <a:cubicBezTo>
                    <a:pt x="222" y="377"/>
                    <a:pt x="222" y="377"/>
                    <a:pt x="221" y="378"/>
                  </a:cubicBezTo>
                  <a:cubicBezTo>
                    <a:pt x="220" y="380"/>
                    <a:pt x="218" y="380"/>
                    <a:pt x="216" y="380"/>
                  </a:cubicBezTo>
                  <a:cubicBezTo>
                    <a:pt x="215" y="380"/>
                    <a:pt x="215" y="380"/>
                    <a:pt x="214" y="380"/>
                  </a:cubicBezTo>
                  <a:cubicBezTo>
                    <a:pt x="213" y="380"/>
                    <a:pt x="212" y="379"/>
                    <a:pt x="211" y="379"/>
                  </a:cubicBezTo>
                  <a:cubicBezTo>
                    <a:pt x="208" y="379"/>
                    <a:pt x="208" y="380"/>
                    <a:pt x="207" y="384"/>
                  </a:cubicBezTo>
                  <a:cubicBezTo>
                    <a:pt x="207" y="385"/>
                    <a:pt x="207" y="386"/>
                    <a:pt x="207" y="386"/>
                  </a:cubicBezTo>
                  <a:cubicBezTo>
                    <a:pt x="207" y="386"/>
                    <a:pt x="208" y="385"/>
                    <a:pt x="208" y="385"/>
                  </a:cubicBezTo>
                  <a:cubicBezTo>
                    <a:pt x="209" y="384"/>
                    <a:pt x="209" y="384"/>
                    <a:pt x="209" y="384"/>
                  </a:cubicBezTo>
                  <a:cubicBezTo>
                    <a:pt x="209" y="389"/>
                    <a:pt x="209" y="389"/>
                    <a:pt x="209" y="389"/>
                  </a:cubicBezTo>
                  <a:cubicBezTo>
                    <a:pt x="208" y="388"/>
                    <a:pt x="208" y="388"/>
                    <a:pt x="208" y="388"/>
                  </a:cubicBezTo>
                  <a:cubicBezTo>
                    <a:pt x="208" y="388"/>
                    <a:pt x="207" y="388"/>
                    <a:pt x="204" y="388"/>
                  </a:cubicBezTo>
                  <a:cubicBezTo>
                    <a:pt x="203" y="388"/>
                    <a:pt x="203" y="388"/>
                    <a:pt x="203" y="388"/>
                  </a:cubicBezTo>
                  <a:cubicBezTo>
                    <a:pt x="201" y="388"/>
                    <a:pt x="200" y="389"/>
                    <a:pt x="198" y="391"/>
                  </a:cubicBezTo>
                  <a:cubicBezTo>
                    <a:pt x="198" y="392"/>
                    <a:pt x="198" y="392"/>
                    <a:pt x="198" y="392"/>
                  </a:cubicBezTo>
                  <a:cubicBezTo>
                    <a:pt x="197" y="394"/>
                    <a:pt x="196" y="395"/>
                    <a:pt x="195" y="395"/>
                  </a:cubicBezTo>
                  <a:cubicBezTo>
                    <a:pt x="194" y="395"/>
                    <a:pt x="194" y="394"/>
                    <a:pt x="193" y="394"/>
                  </a:cubicBezTo>
                  <a:cubicBezTo>
                    <a:pt x="192" y="394"/>
                    <a:pt x="192" y="394"/>
                    <a:pt x="192" y="394"/>
                  </a:cubicBezTo>
                  <a:cubicBezTo>
                    <a:pt x="191" y="393"/>
                    <a:pt x="191" y="392"/>
                    <a:pt x="191" y="392"/>
                  </a:cubicBezTo>
                  <a:cubicBezTo>
                    <a:pt x="191" y="391"/>
                    <a:pt x="191" y="390"/>
                    <a:pt x="192" y="390"/>
                  </a:cubicBezTo>
                  <a:cubicBezTo>
                    <a:pt x="191" y="390"/>
                    <a:pt x="190" y="390"/>
                    <a:pt x="188" y="391"/>
                  </a:cubicBezTo>
                  <a:cubicBezTo>
                    <a:pt x="185" y="392"/>
                    <a:pt x="180" y="394"/>
                    <a:pt x="177" y="394"/>
                  </a:cubicBezTo>
                  <a:cubicBezTo>
                    <a:pt x="176" y="394"/>
                    <a:pt x="176" y="394"/>
                    <a:pt x="176" y="394"/>
                  </a:cubicBezTo>
                  <a:cubicBezTo>
                    <a:pt x="171" y="394"/>
                    <a:pt x="171" y="391"/>
                    <a:pt x="170" y="390"/>
                  </a:cubicBezTo>
                  <a:cubicBezTo>
                    <a:pt x="170" y="389"/>
                    <a:pt x="170" y="389"/>
                    <a:pt x="170" y="389"/>
                  </a:cubicBezTo>
                  <a:cubicBezTo>
                    <a:pt x="170" y="388"/>
                    <a:pt x="168" y="384"/>
                    <a:pt x="166" y="384"/>
                  </a:cubicBezTo>
                  <a:cubicBezTo>
                    <a:pt x="164" y="384"/>
                    <a:pt x="164" y="384"/>
                    <a:pt x="164" y="384"/>
                  </a:cubicBezTo>
                  <a:cubicBezTo>
                    <a:pt x="162" y="384"/>
                    <a:pt x="161" y="384"/>
                    <a:pt x="161" y="383"/>
                  </a:cubicBezTo>
                  <a:cubicBezTo>
                    <a:pt x="160" y="382"/>
                    <a:pt x="161" y="382"/>
                    <a:pt x="162" y="381"/>
                  </a:cubicBezTo>
                  <a:cubicBezTo>
                    <a:pt x="163" y="380"/>
                    <a:pt x="163" y="380"/>
                    <a:pt x="163" y="379"/>
                  </a:cubicBezTo>
                  <a:cubicBezTo>
                    <a:pt x="163" y="378"/>
                    <a:pt x="162" y="378"/>
                    <a:pt x="161" y="378"/>
                  </a:cubicBezTo>
                  <a:cubicBezTo>
                    <a:pt x="160" y="378"/>
                    <a:pt x="160" y="378"/>
                    <a:pt x="159" y="378"/>
                  </a:cubicBezTo>
                  <a:cubicBezTo>
                    <a:pt x="157" y="379"/>
                    <a:pt x="156" y="380"/>
                    <a:pt x="155" y="380"/>
                  </a:cubicBezTo>
                  <a:cubicBezTo>
                    <a:pt x="154" y="380"/>
                    <a:pt x="153" y="379"/>
                    <a:pt x="152" y="378"/>
                  </a:cubicBezTo>
                  <a:cubicBezTo>
                    <a:pt x="151" y="378"/>
                    <a:pt x="149" y="377"/>
                    <a:pt x="147" y="377"/>
                  </a:cubicBezTo>
                  <a:cubicBezTo>
                    <a:pt x="146" y="376"/>
                    <a:pt x="144" y="375"/>
                    <a:pt x="143" y="375"/>
                  </a:cubicBezTo>
                  <a:cubicBezTo>
                    <a:pt x="142" y="374"/>
                    <a:pt x="141" y="374"/>
                    <a:pt x="140" y="374"/>
                  </a:cubicBezTo>
                  <a:cubicBezTo>
                    <a:pt x="139" y="374"/>
                    <a:pt x="138" y="374"/>
                    <a:pt x="138" y="375"/>
                  </a:cubicBezTo>
                  <a:cubicBezTo>
                    <a:pt x="137" y="378"/>
                    <a:pt x="133" y="378"/>
                    <a:pt x="132" y="378"/>
                  </a:cubicBezTo>
                  <a:cubicBezTo>
                    <a:pt x="131" y="378"/>
                    <a:pt x="130" y="378"/>
                    <a:pt x="129" y="378"/>
                  </a:cubicBezTo>
                  <a:cubicBezTo>
                    <a:pt x="128" y="378"/>
                    <a:pt x="127" y="376"/>
                    <a:pt x="127" y="375"/>
                  </a:cubicBezTo>
                  <a:cubicBezTo>
                    <a:pt x="127" y="376"/>
                    <a:pt x="127" y="377"/>
                    <a:pt x="126" y="379"/>
                  </a:cubicBezTo>
                  <a:cubicBezTo>
                    <a:pt x="125" y="381"/>
                    <a:pt x="126" y="382"/>
                    <a:pt x="128" y="383"/>
                  </a:cubicBezTo>
                  <a:cubicBezTo>
                    <a:pt x="128" y="383"/>
                    <a:pt x="129" y="384"/>
                    <a:pt x="129" y="385"/>
                  </a:cubicBezTo>
                  <a:cubicBezTo>
                    <a:pt x="129" y="387"/>
                    <a:pt x="129" y="390"/>
                    <a:pt x="128" y="392"/>
                  </a:cubicBezTo>
                  <a:cubicBezTo>
                    <a:pt x="128" y="392"/>
                    <a:pt x="127" y="393"/>
                    <a:pt x="127" y="394"/>
                  </a:cubicBezTo>
                  <a:cubicBezTo>
                    <a:pt x="126" y="395"/>
                    <a:pt x="126" y="397"/>
                    <a:pt x="124" y="397"/>
                  </a:cubicBezTo>
                  <a:cubicBezTo>
                    <a:pt x="123" y="398"/>
                    <a:pt x="120" y="400"/>
                    <a:pt x="118" y="405"/>
                  </a:cubicBezTo>
                  <a:cubicBezTo>
                    <a:pt x="116" y="409"/>
                    <a:pt x="111" y="410"/>
                    <a:pt x="107" y="411"/>
                  </a:cubicBezTo>
                  <a:cubicBezTo>
                    <a:pt x="106" y="411"/>
                    <a:pt x="106" y="411"/>
                    <a:pt x="106" y="411"/>
                  </a:cubicBezTo>
                  <a:cubicBezTo>
                    <a:pt x="106" y="412"/>
                    <a:pt x="106" y="412"/>
                    <a:pt x="105" y="412"/>
                  </a:cubicBezTo>
                  <a:close/>
                </a:path>
              </a:pathLst>
            </a:custGeom>
            <a:solidFill>
              <a:schemeClr val="accent2"/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1" name="Freeform 9"/>
            <p:cNvSpPr>
              <a:spLocks noEditPoints="1"/>
            </p:cNvSpPr>
            <p:nvPr/>
          </p:nvSpPr>
          <p:spPr bwMode="auto">
            <a:xfrm>
              <a:off x="2024312" y="3824819"/>
              <a:ext cx="1890184" cy="1928284"/>
            </a:xfrm>
            <a:custGeom>
              <a:avLst/>
              <a:gdLst>
                <a:gd name="T0" fmla="*/ 139 w 405"/>
                <a:gd name="T1" fmla="*/ 43 h 413"/>
                <a:gd name="T2" fmla="*/ 166 w 405"/>
                <a:gd name="T3" fmla="*/ 25 h 413"/>
                <a:gd name="T4" fmla="*/ 190 w 405"/>
                <a:gd name="T5" fmla="*/ 4 h 413"/>
                <a:gd name="T6" fmla="*/ 237 w 405"/>
                <a:gd name="T7" fmla="*/ 15 h 413"/>
                <a:gd name="T8" fmla="*/ 287 w 405"/>
                <a:gd name="T9" fmla="*/ 75 h 413"/>
                <a:gd name="T10" fmla="*/ 331 w 405"/>
                <a:gd name="T11" fmla="*/ 151 h 413"/>
                <a:gd name="T12" fmla="*/ 395 w 405"/>
                <a:gd name="T13" fmla="*/ 199 h 413"/>
                <a:gd name="T14" fmla="*/ 372 w 405"/>
                <a:gd name="T15" fmla="*/ 255 h 413"/>
                <a:gd name="T16" fmla="*/ 335 w 405"/>
                <a:gd name="T17" fmla="*/ 350 h 413"/>
                <a:gd name="T18" fmla="*/ 304 w 405"/>
                <a:gd name="T19" fmla="*/ 360 h 413"/>
                <a:gd name="T20" fmla="*/ 257 w 405"/>
                <a:gd name="T21" fmla="*/ 364 h 413"/>
                <a:gd name="T22" fmla="*/ 195 w 405"/>
                <a:gd name="T23" fmla="*/ 395 h 413"/>
                <a:gd name="T24" fmla="*/ 132 w 405"/>
                <a:gd name="T25" fmla="*/ 378 h 413"/>
                <a:gd name="T26" fmla="*/ 96 w 405"/>
                <a:gd name="T27" fmla="*/ 400 h 413"/>
                <a:gd name="T28" fmla="*/ 55 w 405"/>
                <a:gd name="T29" fmla="*/ 373 h 413"/>
                <a:gd name="T30" fmla="*/ 93 w 405"/>
                <a:gd name="T31" fmla="*/ 294 h 413"/>
                <a:gd name="T32" fmla="*/ 107 w 405"/>
                <a:gd name="T33" fmla="*/ 237 h 413"/>
                <a:gd name="T34" fmla="*/ 105 w 405"/>
                <a:gd name="T35" fmla="*/ 180 h 413"/>
                <a:gd name="T36" fmla="*/ 75 w 405"/>
                <a:gd name="T37" fmla="*/ 123 h 413"/>
                <a:gd name="T38" fmla="*/ 46 w 405"/>
                <a:gd name="T39" fmla="*/ 101 h 413"/>
                <a:gd name="T40" fmla="*/ 25 w 405"/>
                <a:gd name="T41" fmla="*/ 120 h 413"/>
                <a:gd name="T42" fmla="*/ 5 w 405"/>
                <a:gd name="T43" fmla="*/ 67 h 413"/>
                <a:gd name="T44" fmla="*/ 44 w 405"/>
                <a:gd name="T45" fmla="*/ 48 h 413"/>
                <a:gd name="T46" fmla="*/ 89 w 405"/>
                <a:gd name="T47" fmla="*/ 5 h 413"/>
                <a:gd name="T48" fmla="*/ 88 w 405"/>
                <a:gd name="T49" fmla="*/ 3 h 413"/>
                <a:gd name="T50" fmla="*/ 59 w 405"/>
                <a:gd name="T51" fmla="*/ 35 h 413"/>
                <a:gd name="T52" fmla="*/ 39 w 405"/>
                <a:gd name="T53" fmla="*/ 59 h 413"/>
                <a:gd name="T54" fmla="*/ 4 w 405"/>
                <a:gd name="T55" fmla="*/ 73 h 413"/>
                <a:gd name="T56" fmla="*/ 10 w 405"/>
                <a:gd name="T57" fmla="*/ 124 h 413"/>
                <a:gd name="T58" fmla="*/ 36 w 405"/>
                <a:gd name="T59" fmla="*/ 106 h 413"/>
                <a:gd name="T60" fmla="*/ 46 w 405"/>
                <a:gd name="T61" fmla="*/ 102 h 413"/>
                <a:gd name="T62" fmla="*/ 68 w 405"/>
                <a:gd name="T63" fmla="*/ 107 h 413"/>
                <a:gd name="T64" fmla="*/ 91 w 405"/>
                <a:gd name="T65" fmla="*/ 130 h 413"/>
                <a:gd name="T66" fmla="*/ 105 w 405"/>
                <a:gd name="T67" fmla="*/ 188 h 413"/>
                <a:gd name="T68" fmla="*/ 117 w 405"/>
                <a:gd name="T69" fmla="*/ 236 h 413"/>
                <a:gd name="T70" fmla="*/ 95 w 405"/>
                <a:gd name="T71" fmla="*/ 260 h 413"/>
                <a:gd name="T72" fmla="*/ 95 w 405"/>
                <a:gd name="T73" fmla="*/ 345 h 413"/>
                <a:gd name="T74" fmla="*/ 56 w 405"/>
                <a:gd name="T75" fmla="*/ 377 h 413"/>
                <a:gd name="T76" fmla="*/ 84 w 405"/>
                <a:gd name="T77" fmla="*/ 381 h 413"/>
                <a:gd name="T78" fmla="*/ 105 w 405"/>
                <a:gd name="T79" fmla="*/ 413 h 413"/>
                <a:gd name="T80" fmla="*/ 147 w 405"/>
                <a:gd name="T81" fmla="*/ 378 h 413"/>
                <a:gd name="T82" fmla="*/ 191 w 405"/>
                <a:gd name="T83" fmla="*/ 392 h 413"/>
                <a:gd name="T84" fmla="*/ 211 w 405"/>
                <a:gd name="T85" fmla="*/ 381 h 413"/>
                <a:gd name="T86" fmla="*/ 269 w 405"/>
                <a:gd name="T87" fmla="*/ 367 h 413"/>
                <a:gd name="T88" fmla="*/ 298 w 405"/>
                <a:gd name="T89" fmla="*/ 362 h 413"/>
                <a:gd name="T90" fmla="*/ 331 w 405"/>
                <a:gd name="T91" fmla="*/ 375 h 413"/>
                <a:gd name="T92" fmla="*/ 334 w 405"/>
                <a:gd name="T93" fmla="*/ 347 h 413"/>
                <a:gd name="T94" fmla="*/ 328 w 405"/>
                <a:gd name="T95" fmla="*/ 288 h 413"/>
                <a:gd name="T96" fmla="*/ 375 w 405"/>
                <a:gd name="T97" fmla="*/ 241 h 413"/>
                <a:gd name="T98" fmla="*/ 403 w 405"/>
                <a:gd name="T99" fmla="*/ 222 h 413"/>
                <a:gd name="T100" fmla="*/ 373 w 405"/>
                <a:gd name="T101" fmla="*/ 191 h 413"/>
                <a:gd name="T102" fmla="*/ 312 w 405"/>
                <a:gd name="T103" fmla="*/ 143 h 413"/>
                <a:gd name="T104" fmla="*/ 285 w 405"/>
                <a:gd name="T105" fmla="*/ 88 h 413"/>
                <a:gd name="T106" fmla="*/ 261 w 405"/>
                <a:gd name="T107" fmla="*/ 47 h 413"/>
                <a:gd name="T108" fmla="*/ 237 w 405"/>
                <a:gd name="T109" fmla="*/ 14 h 413"/>
                <a:gd name="T110" fmla="*/ 199 w 405"/>
                <a:gd name="T111" fmla="*/ 13 h 413"/>
                <a:gd name="T112" fmla="*/ 183 w 405"/>
                <a:gd name="T113" fmla="*/ 34 h 413"/>
                <a:gd name="T114" fmla="*/ 167 w 405"/>
                <a:gd name="T115" fmla="*/ 24 h 413"/>
                <a:gd name="T116" fmla="*/ 150 w 405"/>
                <a:gd name="T117" fmla="*/ 38 h 413"/>
                <a:gd name="T118" fmla="*/ 132 w 405"/>
                <a:gd name="T119" fmla="*/ 32 h 413"/>
                <a:gd name="T120" fmla="*/ 106 w 405"/>
                <a:gd name="T121" fmla="*/ 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5" h="413">
                  <a:moveTo>
                    <a:pt x="98" y="2"/>
                  </a:moveTo>
                  <a:cubicBezTo>
                    <a:pt x="99" y="2"/>
                    <a:pt x="99" y="2"/>
                    <a:pt x="100" y="3"/>
                  </a:cubicBezTo>
                  <a:cubicBezTo>
                    <a:pt x="102" y="5"/>
                    <a:pt x="103" y="9"/>
                    <a:pt x="106" y="9"/>
                  </a:cubicBezTo>
                  <a:cubicBezTo>
                    <a:pt x="109" y="10"/>
                    <a:pt x="108" y="11"/>
                    <a:pt x="110" y="13"/>
                  </a:cubicBezTo>
                  <a:cubicBezTo>
                    <a:pt x="112" y="16"/>
                    <a:pt x="113" y="17"/>
                    <a:pt x="114" y="19"/>
                  </a:cubicBezTo>
                  <a:cubicBezTo>
                    <a:pt x="115" y="21"/>
                    <a:pt x="116" y="22"/>
                    <a:pt x="117" y="22"/>
                  </a:cubicBezTo>
                  <a:cubicBezTo>
                    <a:pt x="117" y="22"/>
                    <a:pt x="118" y="22"/>
                    <a:pt x="118" y="22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0" y="22"/>
                    <a:pt x="120" y="24"/>
                    <a:pt x="122" y="25"/>
                  </a:cubicBezTo>
                  <a:cubicBezTo>
                    <a:pt x="123" y="26"/>
                    <a:pt x="125" y="26"/>
                    <a:pt x="126" y="26"/>
                  </a:cubicBezTo>
                  <a:cubicBezTo>
                    <a:pt x="127" y="26"/>
                    <a:pt x="127" y="26"/>
                    <a:pt x="127" y="26"/>
                  </a:cubicBezTo>
                  <a:cubicBezTo>
                    <a:pt x="127" y="26"/>
                    <a:pt x="130" y="27"/>
                    <a:pt x="130" y="29"/>
                  </a:cubicBezTo>
                  <a:cubicBezTo>
                    <a:pt x="130" y="32"/>
                    <a:pt x="132" y="33"/>
                    <a:pt x="131" y="35"/>
                  </a:cubicBezTo>
                  <a:cubicBezTo>
                    <a:pt x="131" y="38"/>
                    <a:pt x="130" y="41"/>
                    <a:pt x="133" y="42"/>
                  </a:cubicBezTo>
                  <a:cubicBezTo>
                    <a:pt x="135" y="42"/>
                    <a:pt x="138" y="43"/>
                    <a:pt x="138" y="43"/>
                  </a:cubicBezTo>
                  <a:cubicBezTo>
                    <a:pt x="138" y="43"/>
                    <a:pt x="139" y="43"/>
                    <a:pt x="139" y="43"/>
                  </a:cubicBezTo>
                  <a:cubicBezTo>
                    <a:pt x="141" y="43"/>
                    <a:pt x="142" y="43"/>
                    <a:pt x="141" y="40"/>
                  </a:cubicBezTo>
                  <a:cubicBezTo>
                    <a:pt x="141" y="40"/>
                    <a:pt x="143" y="41"/>
                    <a:pt x="145" y="41"/>
                  </a:cubicBezTo>
                  <a:cubicBezTo>
                    <a:pt x="145" y="41"/>
                    <a:pt x="146" y="41"/>
                    <a:pt x="146" y="40"/>
                  </a:cubicBezTo>
                  <a:cubicBezTo>
                    <a:pt x="147" y="40"/>
                    <a:pt x="147" y="39"/>
                    <a:pt x="147" y="39"/>
                  </a:cubicBezTo>
                  <a:cubicBezTo>
                    <a:pt x="148" y="39"/>
                    <a:pt x="148" y="40"/>
                    <a:pt x="149" y="40"/>
                  </a:cubicBezTo>
                  <a:cubicBezTo>
                    <a:pt x="151" y="40"/>
                    <a:pt x="152" y="37"/>
                    <a:pt x="149" y="35"/>
                  </a:cubicBezTo>
                  <a:cubicBezTo>
                    <a:pt x="146" y="34"/>
                    <a:pt x="143" y="33"/>
                    <a:pt x="142" y="31"/>
                  </a:cubicBezTo>
                  <a:cubicBezTo>
                    <a:pt x="141" y="28"/>
                    <a:pt x="140" y="27"/>
                    <a:pt x="143" y="25"/>
                  </a:cubicBezTo>
                  <a:cubicBezTo>
                    <a:pt x="146" y="22"/>
                    <a:pt x="146" y="22"/>
                    <a:pt x="149" y="21"/>
                  </a:cubicBezTo>
                  <a:cubicBezTo>
                    <a:pt x="150" y="21"/>
                    <a:pt x="151" y="21"/>
                    <a:pt x="151" y="21"/>
                  </a:cubicBezTo>
                  <a:cubicBezTo>
                    <a:pt x="152" y="21"/>
                    <a:pt x="153" y="21"/>
                    <a:pt x="155" y="21"/>
                  </a:cubicBezTo>
                  <a:cubicBezTo>
                    <a:pt x="156" y="21"/>
                    <a:pt x="159" y="22"/>
                    <a:pt x="160" y="23"/>
                  </a:cubicBezTo>
                  <a:cubicBezTo>
                    <a:pt x="161" y="24"/>
                    <a:pt x="162" y="25"/>
                    <a:pt x="162" y="25"/>
                  </a:cubicBezTo>
                  <a:cubicBezTo>
                    <a:pt x="163" y="25"/>
                    <a:pt x="163" y="25"/>
                    <a:pt x="163" y="25"/>
                  </a:cubicBezTo>
                  <a:cubicBezTo>
                    <a:pt x="163" y="24"/>
                    <a:pt x="163" y="24"/>
                    <a:pt x="163" y="24"/>
                  </a:cubicBezTo>
                  <a:cubicBezTo>
                    <a:pt x="164" y="24"/>
                    <a:pt x="165" y="25"/>
                    <a:pt x="166" y="25"/>
                  </a:cubicBezTo>
                  <a:cubicBezTo>
                    <a:pt x="166" y="26"/>
                    <a:pt x="167" y="26"/>
                    <a:pt x="167" y="26"/>
                  </a:cubicBezTo>
                  <a:cubicBezTo>
                    <a:pt x="168" y="26"/>
                    <a:pt x="171" y="24"/>
                    <a:pt x="171" y="24"/>
                  </a:cubicBezTo>
                  <a:cubicBezTo>
                    <a:pt x="171" y="24"/>
                    <a:pt x="171" y="24"/>
                    <a:pt x="172" y="24"/>
                  </a:cubicBezTo>
                  <a:cubicBezTo>
                    <a:pt x="172" y="24"/>
                    <a:pt x="173" y="24"/>
                    <a:pt x="174" y="25"/>
                  </a:cubicBezTo>
                  <a:cubicBezTo>
                    <a:pt x="176" y="26"/>
                    <a:pt x="175" y="30"/>
                    <a:pt x="175" y="30"/>
                  </a:cubicBezTo>
                  <a:cubicBezTo>
                    <a:pt x="175" y="30"/>
                    <a:pt x="174" y="32"/>
                    <a:pt x="175" y="33"/>
                  </a:cubicBezTo>
                  <a:cubicBezTo>
                    <a:pt x="176" y="34"/>
                    <a:pt x="177" y="35"/>
                    <a:pt x="178" y="35"/>
                  </a:cubicBezTo>
                  <a:cubicBezTo>
                    <a:pt x="179" y="35"/>
                    <a:pt x="179" y="35"/>
                    <a:pt x="179" y="34"/>
                  </a:cubicBezTo>
                  <a:cubicBezTo>
                    <a:pt x="180" y="34"/>
                    <a:pt x="180" y="34"/>
                    <a:pt x="180" y="34"/>
                  </a:cubicBezTo>
                  <a:cubicBezTo>
                    <a:pt x="181" y="34"/>
                    <a:pt x="181" y="35"/>
                    <a:pt x="182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5" y="35"/>
                    <a:pt x="186" y="34"/>
                    <a:pt x="185" y="31"/>
                  </a:cubicBezTo>
                  <a:cubicBezTo>
                    <a:pt x="185" y="25"/>
                    <a:pt x="186" y="22"/>
                    <a:pt x="184" y="19"/>
                  </a:cubicBezTo>
                  <a:cubicBezTo>
                    <a:pt x="183" y="16"/>
                    <a:pt x="182" y="10"/>
                    <a:pt x="182" y="10"/>
                  </a:cubicBezTo>
                  <a:cubicBezTo>
                    <a:pt x="182" y="10"/>
                    <a:pt x="184" y="9"/>
                    <a:pt x="186" y="8"/>
                  </a:cubicBezTo>
                  <a:cubicBezTo>
                    <a:pt x="188" y="7"/>
                    <a:pt x="190" y="6"/>
                    <a:pt x="190" y="4"/>
                  </a:cubicBezTo>
                  <a:cubicBezTo>
                    <a:pt x="190" y="4"/>
                    <a:pt x="191" y="4"/>
                    <a:pt x="192" y="4"/>
                  </a:cubicBezTo>
                  <a:cubicBezTo>
                    <a:pt x="193" y="4"/>
                    <a:pt x="194" y="4"/>
                    <a:pt x="195" y="4"/>
                  </a:cubicBezTo>
                  <a:cubicBezTo>
                    <a:pt x="197" y="4"/>
                    <a:pt x="197" y="7"/>
                    <a:pt x="196" y="9"/>
                  </a:cubicBezTo>
                  <a:cubicBezTo>
                    <a:pt x="196" y="10"/>
                    <a:pt x="197" y="13"/>
                    <a:pt x="199" y="14"/>
                  </a:cubicBezTo>
                  <a:cubicBezTo>
                    <a:pt x="201" y="14"/>
                    <a:pt x="202" y="16"/>
                    <a:pt x="202" y="17"/>
                  </a:cubicBezTo>
                  <a:cubicBezTo>
                    <a:pt x="202" y="19"/>
                    <a:pt x="204" y="21"/>
                    <a:pt x="205" y="21"/>
                  </a:cubicBezTo>
                  <a:cubicBezTo>
                    <a:pt x="205" y="21"/>
                    <a:pt x="206" y="21"/>
                    <a:pt x="206" y="21"/>
                  </a:cubicBezTo>
                  <a:cubicBezTo>
                    <a:pt x="208" y="19"/>
                    <a:pt x="209" y="17"/>
                    <a:pt x="210" y="17"/>
                  </a:cubicBezTo>
                  <a:cubicBezTo>
                    <a:pt x="210" y="17"/>
                    <a:pt x="210" y="17"/>
                    <a:pt x="211" y="17"/>
                  </a:cubicBezTo>
                  <a:cubicBezTo>
                    <a:pt x="212" y="18"/>
                    <a:pt x="212" y="19"/>
                    <a:pt x="214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8" y="18"/>
                    <a:pt x="222" y="16"/>
                    <a:pt x="225" y="16"/>
                  </a:cubicBezTo>
                  <a:cubicBezTo>
                    <a:pt x="227" y="16"/>
                    <a:pt x="225" y="17"/>
                    <a:pt x="228" y="17"/>
                  </a:cubicBezTo>
                  <a:cubicBezTo>
                    <a:pt x="231" y="17"/>
                    <a:pt x="232" y="17"/>
                    <a:pt x="234" y="16"/>
                  </a:cubicBezTo>
                  <a:cubicBezTo>
                    <a:pt x="235" y="15"/>
                    <a:pt x="236" y="15"/>
                    <a:pt x="237" y="15"/>
                  </a:cubicBezTo>
                  <a:cubicBezTo>
                    <a:pt x="237" y="15"/>
                    <a:pt x="237" y="15"/>
                    <a:pt x="237" y="15"/>
                  </a:cubicBezTo>
                  <a:cubicBezTo>
                    <a:pt x="237" y="15"/>
                    <a:pt x="237" y="15"/>
                    <a:pt x="237" y="15"/>
                  </a:cubicBezTo>
                  <a:cubicBezTo>
                    <a:pt x="237" y="15"/>
                    <a:pt x="237" y="15"/>
                    <a:pt x="237" y="15"/>
                  </a:cubicBezTo>
                  <a:cubicBezTo>
                    <a:pt x="238" y="15"/>
                    <a:pt x="239" y="15"/>
                    <a:pt x="239" y="16"/>
                  </a:cubicBezTo>
                  <a:cubicBezTo>
                    <a:pt x="240" y="17"/>
                    <a:pt x="240" y="22"/>
                    <a:pt x="242" y="23"/>
                  </a:cubicBezTo>
                  <a:cubicBezTo>
                    <a:pt x="244" y="24"/>
                    <a:pt x="246" y="25"/>
                    <a:pt x="248" y="25"/>
                  </a:cubicBezTo>
                  <a:cubicBezTo>
                    <a:pt x="249" y="25"/>
                    <a:pt x="251" y="26"/>
                    <a:pt x="253" y="27"/>
                  </a:cubicBezTo>
                  <a:cubicBezTo>
                    <a:pt x="254" y="28"/>
                    <a:pt x="255" y="32"/>
                    <a:pt x="253" y="33"/>
                  </a:cubicBezTo>
                  <a:cubicBezTo>
                    <a:pt x="251" y="34"/>
                    <a:pt x="251" y="37"/>
                    <a:pt x="254" y="38"/>
                  </a:cubicBezTo>
                  <a:cubicBezTo>
                    <a:pt x="256" y="39"/>
                    <a:pt x="256" y="40"/>
                    <a:pt x="259" y="40"/>
                  </a:cubicBezTo>
                  <a:cubicBezTo>
                    <a:pt x="262" y="41"/>
                    <a:pt x="262" y="45"/>
                    <a:pt x="260" y="46"/>
                  </a:cubicBezTo>
                  <a:cubicBezTo>
                    <a:pt x="259" y="47"/>
                    <a:pt x="259" y="51"/>
                    <a:pt x="260" y="52"/>
                  </a:cubicBezTo>
                  <a:cubicBezTo>
                    <a:pt x="262" y="54"/>
                    <a:pt x="264" y="54"/>
                    <a:pt x="266" y="57"/>
                  </a:cubicBezTo>
                  <a:cubicBezTo>
                    <a:pt x="267" y="60"/>
                    <a:pt x="270" y="60"/>
                    <a:pt x="273" y="62"/>
                  </a:cubicBezTo>
                  <a:cubicBezTo>
                    <a:pt x="277" y="65"/>
                    <a:pt x="277" y="66"/>
                    <a:pt x="280" y="66"/>
                  </a:cubicBezTo>
                  <a:cubicBezTo>
                    <a:pt x="283" y="66"/>
                    <a:pt x="286" y="69"/>
                    <a:pt x="284" y="70"/>
                  </a:cubicBezTo>
                  <a:cubicBezTo>
                    <a:pt x="282" y="72"/>
                    <a:pt x="284" y="73"/>
                    <a:pt x="287" y="75"/>
                  </a:cubicBezTo>
                  <a:cubicBezTo>
                    <a:pt x="290" y="76"/>
                    <a:pt x="290" y="78"/>
                    <a:pt x="287" y="81"/>
                  </a:cubicBezTo>
                  <a:cubicBezTo>
                    <a:pt x="285" y="83"/>
                    <a:pt x="285" y="84"/>
                    <a:pt x="284" y="88"/>
                  </a:cubicBezTo>
                  <a:cubicBezTo>
                    <a:pt x="282" y="91"/>
                    <a:pt x="285" y="91"/>
                    <a:pt x="285" y="91"/>
                  </a:cubicBezTo>
                  <a:cubicBezTo>
                    <a:pt x="285" y="91"/>
                    <a:pt x="282" y="93"/>
                    <a:pt x="280" y="95"/>
                  </a:cubicBezTo>
                  <a:cubicBezTo>
                    <a:pt x="278" y="97"/>
                    <a:pt x="279" y="98"/>
                    <a:pt x="281" y="100"/>
                  </a:cubicBezTo>
                  <a:cubicBezTo>
                    <a:pt x="282" y="102"/>
                    <a:pt x="286" y="103"/>
                    <a:pt x="287" y="104"/>
                  </a:cubicBezTo>
                  <a:cubicBezTo>
                    <a:pt x="289" y="104"/>
                    <a:pt x="289" y="107"/>
                    <a:pt x="288" y="109"/>
                  </a:cubicBezTo>
                  <a:cubicBezTo>
                    <a:pt x="288" y="111"/>
                    <a:pt x="291" y="111"/>
                    <a:pt x="292" y="113"/>
                  </a:cubicBezTo>
                  <a:cubicBezTo>
                    <a:pt x="293" y="114"/>
                    <a:pt x="296" y="123"/>
                    <a:pt x="296" y="123"/>
                  </a:cubicBezTo>
                  <a:cubicBezTo>
                    <a:pt x="296" y="123"/>
                    <a:pt x="299" y="124"/>
                    <a:pt x="299" y="126"/>
                  </a:cubicBezTo>
                  <a:cubicBezTo>
                    <a:pt x="300" y="129"/>
                    <a:pt x="299" y="136"/>
                    <a:pt x="302" y="136"/>
                  </a:cubicBezTo>
                  <a:cubicBezTo>
                    <a:pt x="305" y="136"/>
                    <a:pt x="310" y="140"/>
                    <a:pt x="311" y="144"/>
                  </a:cubicBezTo>
                  <a:cubicBezTo>
                    <a:pt x="312" y="146"/>
                    <a:pt x="313" y="146"/>
                    <a:pt x="314" y="146"/>
                  </a:cubicBezTo>
                  <a:cubicBezTo>
                    <a:pt x="316" y="146"/>
                    <a:pt x="317" y="146"/>
                    <a:pt x="320" y="145"/>
                  </a:cubicBezTo>
                  <a:cubicBezTo>
                    <a:pt x="320" y="145"/>
                    <a:pt x="321" y="145"/>
                    <a:pt x="322" y="145"/>
                  </a:cubicBezTo>
                  <a:cubicBezTo>
                    <a:pt x="326" y="145"/>
                    <a:pt x="330" y="149"/>
                    <a:pt x="331" y="151"/>
                  </a:cubicBezTo>
                  <a:cubicBezTo>
                    <a:pt x="334" y="153"/>
                    <a:pt x="335" y="155"/>
                    <a:pt x="337" y="157"/>
                  </a:cubicBezTo>
                  <a:cubicBezTo>
                    <a:pt x="338" y="158"/>
                    <a:pt x="338" y="160"/>
                    <a:pt x="340" y="162"/>
                  </a:cubicBezTo>
                  <a:cubicBezTo>
                    <a:pt x="342" y="163"/>
                    <a:pt x="345" y="165"/>
                    <a:pt x="345" y="168"/>
                  </a:cubicBezTo>
                  <a:cubicBezTo>
                    <a:pt x="346" y="170"/>
                    <a:pt x="348" y="172"/>
                    <a:pt x="348" y="172"/>
                  </a:cubicBezTo>
                  <a:cubicBezTo>
                    <a:pt x="348" y="172"/>
                    <a:pt x="355" y="172"/>
                    <a:pt x="357" y="172"/>
                  </a:cubicBezTo>
                  <a:cubicBezTo>
                    <a:pt x="359" y="173"/>
                    <a:pt x="365" y="179"/>
                    <a:pt x="366" y="181"/>
                  </a:cubicBezTo>
                  <a:cubicBezTo>
                    <a:pt x="366" y="183"/>
                    <a:pt x="364" y="188"/>
                    <a:pt x="365" y="188"/>
                  </a:cubicBezTo>
                  <a:cubicBezTo>
                    <a:pt x="366" y="189"/>
                    <a:pt x="369" y="189"/>
                    <a:pt x="372" y="192"/>
                  </a:cubicBezTo>
                  <a:cubicBezTo>
                    <a:pt x="373" y="192"/>
                    <a:pt x="373" y="193"/>
                    <a:pt x="374" y="193"/>
                  </a:cubicBezTo>
                  <a:cubicBezTo>
                    <a:pt x="375" y="193"/>
                    <a:pt x="375" y="189"/>
                    <a:pt x="377" y="189"/>
                  </a:cubicBezTo>
                  <a:cubicBezTo>
                    <a:pt x="377" y="189"/>
                    <a:pt x="377" y="189"/>
                    <a:pt x="377" y="189"/>
                  </a:cubicBezTo>
                  <a:cubicBezTo>
                    <a:pt x="380" y="190"/>
                    <a:pt x="383" y="191"/>
                    <a:pt x="384" y="194"/>
                  </a:cubicBezTo>
                  <a:cubicBezTo>
                    <a:pt x="386" y="197"/>
                    <a:pt x="387" y="199"/>
                    <a:pt x="389" y="199"/>
                  </a:cubicBezTo>
                  <a:cubicBezTo>
                    <a:pt x="390" y="199"/>
                    <a:pt x="390" y="199"/>
                    <a:pt x="390" y="199"/>
                  </a:cubicBezTo>
                  <a:cubicBezTo>
                    <a:pt x="392" y="199"/>
                    <a:pt x="393" y="199"/>
                    <a:pt x="394" y="199"/>
                  </a:cubicBezTo>
                  <a:cubicBezTo>
                    <a:pt x="394" y="199"/>
                    <a:pt x="394" y="199"/>
                    <a:pt x="395" y="199"/>
                  </a:cubicBezTo>
                  <a:cubicBezTo>
                    <a:pt x="395" y="201"/>
                    <a:pt x="397" y="204"/>
                    <a:pt x="398" y="206"/>
                  </a:cubicBezTo>
                  <a:cubicBezTo>
                    <a:pt x="400" y="207"/>
                    <a:pt x="400" y="209"/>
                    <a:pt x="401" y="211"/>
                  </a:cubicBezTo>
                  <a:cubicBezTo>
                    <a:pt x="403" y="214"/>
                    <a:pt x="402" y="215"/>
                    <a:pt x="401" y="219"/>
                  </a:cubicBezTo>
                  <a:cubicBezTo>
                    <a:pt x="401" y="223"/>
                    <a:pt x="402" y="222"/>
                    <a:pt x="403" y="224"/>
                  </a:cubicBezTo>
                  <a:cubicBezTo>
                    <a:pt x="404" y="227"/>
                    <a:pt x="403" y="230"/>
                    <a:pt x="402" y="234"/>
                  </a:cubicBezTo>
                  <a:cubicBezTo>
                    <a:pt x="401" y="238"/>
                    <a:pt x="400" y="237"/>
                    <a:pt x="398" y="239"/>
                  </a:cubicBezTo>
                  <a:cubicBezTo>
                    <a:pt x="396" y="242"/>
                    <a:pt x="397" y="244"/>
                    <a:pt x="395" y="245"/>
                  </a:cubicBezTo>
                  <a:cubicBezTo>
                    <a:pt x="395" y="245"/>
                    <a:pt x="395" y="245"/>
                    <a:pt x="394" y="245"/>
                  </a:cubicBezTo>
                  <a:cubicBezTo>
                    <a:pt x="393" y="245"/>
                    <a:pt x="391" y="242"/>
                    <a:pt x="389" y="241"/>
                  </a:cubicBezTo>
                  <a:cubicBezTo>
                    <a:pt x="388" y="240"/>
                    <a:pt x="385" y="240"/>
                    <a:pt x="381" y="239"/>
                  </a:cubicBezTo>
                  <a:cubicBezTo>
                    <a:pt x="379" y="238"/>
                    <a:pt x="379" y="236"/>
                    <a:pt x="378" y="236"/>
                  </a:cubicBezTo>
                  <a:cubicBezTo>
                    <a:pt x="378" y="236"/>
                    <a:pt x="378" y="236"/>
                    <a:pt x="377" y="237"/>
                  </a:cubicBezTo>
                  <a:cubicBezTo>
                    <a:pt x="375" y="239"/>
                    <a:pt x="377" y="239"/>
                    <a:pt x="374" y="240"/>
                  </a:cubicBezTo>
                  <a:cubicBezTo>
                    <a:pt x="372" y="242"/>
                    <a:pt x="372" y="241"/>
                    <a:pt x="372" y="243"/>
                  </a:cubicBezTo>
                  <a:cubicBezTo>
                    <a:pt x="372" y="245"/>
                    <a:pt x="373" y="250"/>
                    <a:pt x="373" y="250"/>
                  </a:cubicBezTo>
                  <a:cubicBezTo>
                    <a:pt x="373" y="250"/>
                    <a:pt x="372" y="252"/>
                    <a:pt x="372" y="255"/>
                  </a:cubicBezTo>
                  <a:cubicBezTo>
                    <a:pt x="371" y="258"/>
                    <a:pt x="372" y="260"/>
                    <a:pt x="371" y="264"/>
                  </a:cubicBezTo>
                  <a:cubicBezTo>
                    <a:pt x="370" y="268"/>
                    <a:pt x="358" y="275"/>
                    <a:pt x="355" y="276"/>
                  </a:cubicBezTo>
                  <a:cubicBezTo>
                    <a:pt x="351" y="277"/>
                    <a:pt x="346" y="277"/>
                    <a:pt x="343" y="279"/>
                  </a:cubicBezTo>
                  <a:cubicBezTo>
                    <a:pt x="340" y="280"/>
                    <a:pt x="335" y="285"/>
                    <a:pt x="334" y="286"/>
                  </a:cubicBezTo>
                  <a:cubicBezTo>
                    <a:pt x="334" y="287"/>
                    <a:pt x="333" y="287"/>
                    <a:pt x="332" y="287"/>
                  </a:cubicBezTo>
                  <a:cubicBezTo>
                    <a:pt x="332" y="287"/>
                    <a:pt x="331" y="287"/>
                    <a:pt x="330" y="287"/>
                  </a:cubicBezTo>
                  <a:cubicBezTo>
                    <a:pt x="329" y="287"/>
                    <a:pt x="329" y="287"/>
                    <a:pt x="328" y="287"/>
                  </a:cubicBezTo>
                  <a:cubicBezTo>
                    <a:pt x="325" y="288"/>
                    <a:pt x="327" y="290"/>
                    <a:pt x="325" y="294"/>
                  </a:cubicBezTo>
                  <a:cubicBezTo>
                    <a:pt x="322" y="297"/>
                    <a:pt x="319" y="297"/>
                    <a:pt x="318" y="300"/>
                  </a:cubicBezTo>
                  <a:cubicBezTo>
                    <a:pt x="316" y="303"/>
                    <a:pt x="317" y="306"/>
                    <a:pt x="320" y="307"/>
                  </a:cubicBezTo>
                  <a:cubicBezTo>
                    <a:pt x="324" y="309"/>
                    <a:pt x="326" y="309"/>
                    <a:pt x="327" y="312"/>
                  </a:cubicBezTo>
                  <a:cubicBezTo>
                    <a:pt x="327" y="315"/>
                    <a:pt x="329" y="318"/>
                    <a:pt x="332" y="318"/>
                  </a:cubicBezTo>
                  <a:cubicBezTo>
                    <a:pt x="334" y="319"/>
                    <a:pt x="335" y="324"/>
                    <a:pt x="338" y="328"/>
                  </a:cubicBezTo>
                  <a:cubicBezTo>
                    <a:pt x="341" y="333"/>
                    <a:pt x="336" y="337"/>
                    <a:pt x="335" y="340"/>
                  </a:cubicBezTo>
                  <a:cubicBezTo>
                    <a:pt x="334" y="344"/>
                    <a:pt x="331" y="344"/>
                    <a:pt x="333" y="347"/>
                  </a:cubicBezTo>
                  <a:cubicBezTo>
                    <a:pt x="333" y="349"/>
                    <a:pt x="334" y="350"/>
                    <a:pt x="335" y="350"/>
                  </a:cubicBezTo>
                  <a:cubicBezTo>
                    <a:pt x="336" y="350"/>
                    <a:pt x="337" y="349"/>
                    <a:pt x="339" y="348"/>
                  </a:cubicBezTo>
                  <a:cubicBezTo>
                    <a:pt x="340" y="347"/>
                    <a:pt x="341" y="347"/>
                    <a:pt x="342" y="347"/>
                  </a:cubicBezTo>
                  <a:cubicBezTo>
                    <a:pt x="345" y="347"/>
                    <a:pt x="347" y="353"/>
                    <a:pt x="348" y="356"/>
                  </a:cubicBezTo>
                  <a:cubicBezTo>
                    <a:pt x="351" y="359"/>
                    <a:pt x="348" y="361"/>
                    <a:pt x="346" y="364"/>
                  </a:cubicBezTo>
                  <a:cubicBezTo>
                    <a:pt x="343" y="367"/>
                    <a:pt x="345" y="369"/>
                    <a:pt x="345" y="371"/>
                  </a:cubicBezTo>
                  <a:cubicBezTo>
                    <a:pt x="345" y="373"/>
                    <a:pt x="348" y="374"/>
                    <a:pt x="346" y="376"/>
                  </a:cubicBezTo>
                  <a:cubicBezTo>
                    <a:pt x="344" y="378"/>
                    <a:pt x="344" y="379"/>
                    <a:pt x="343" y="379"/>
                  </a:cubicBezTo>
                  <a:cubicBezTo>
                    <a:pt x="343" y="379"/>
                    <a:pt x="342" y="379"/>
                    <a:pt x="342" y="379"/>
                  </a:cubicBezTo>
                  <a:cubicBezTo>
                    <a:pt x="340" y="379"/>
                    <a:pt x="340" y="379"/>
                    <a:pt x="337" y="378"/>
                  </a:cubicBezTo>
                  <a:cubicBezTo>
                    <a:pt x="333" y="377"/>
                    <a:pt x="331" y="372"/>
                    <a:pt x="328" y="371"/>
                  </a:cubicBezTo>
                  <a:cubicBezTo>
                    <a:pt x="324" y="370"/>
                    <a:pt x="322" y="366"/>
                    <a:pt x="323" y="365"/>
                  </a:cubicBezTo>
                  <a:cubicBezTo>
                    <a:pt x="325" y="363"/>
                    <a:pt x="327" y="362"/>
                    <a:pt x="324" y="361"/>
                  </a:cubicBezTo>
                  <a:cubicBezTo>
                    <a:pt x="321" y="359"/>
                    <a:pt x="321" y="357"/>
                    <a:pt x="319" y="355"/>
                  </a:cubicBezTo>
                  <a:cubicBezTo>
                    <a:pt x="318" y="354"/>
                    <a:pt x="317" y="354"/>
                    <a:pt x="316" y="354"/>
                  </a:cubicBezTo>
                  <a:cubicBezTo>
                    <a:pt x="315" y="354"/>
                    <a:pt x="313" y="354"/>
                    <a:pt x="312" y="354"/>
                  </a:cubicBezTo>
                  <a:cubicBezTo>
                    <a:pt x="308" y="355"/>
                    <a:pt x="307" y="357"/>
                    <a:pt x="304" y="360"/>
                  </a:cubicBezTo>
                  <a:cubicBezTo>
                    <a:pt x="303" y="361"/>
                    <a:pt x="302" y="362"/>
                    <a:pt x="301" y="362"/>
                  </a:cubicBezTo>
                  <a:cubicBezTo>
                    <a:pt x="300" y="362"/>
                    <a:pt x="299" y="361"/>
                    <a:pt x="298" y="361"/>
                  </a:cubicBezTo>
                  <a:cubicBezTo>
                    <a:pt x="296" y="360"/>
                    <a:pt x="294" y="356"/>
                    <a:pt x="293" y="354"/>
                  </a:cubicBezTo>
                  <a:cubicBezTo>
                    <a:pt x="292" y="353"/>
                    <a:pt x="291" y="352"/>
                    <a:pt x="289" y="352"/>
                  </a:cubicBezTo>
                  <a:cubicBezTo>
                    <a:pt x="287" y="352"/>
                    <a:pt x="284" y="353"/>
                    <a:pt x="282" y="354"/>
                  </a:cubicBezTo>
                  <a:cubicBezTo>
                    <a:pt x="280" y="355"/>
                    <a:pt x="278" y="355"/>
                    <a:pt x="278" y="355"/>
                  </a:cubicBezTo>
                  <a:cubicBezTo>
                    <a:pt x="277" y="355"/>
                    <a:pt x="277" y="355"/>
                    <a:pt x="277" y="354"/>
                  </a:cubicBezTo>
                  <a:cubicBezTo>
                    <a:pt x="278" y="352"/>
                    <a:pt x="279" y="348"/>
                    <a:pt x="277" y="348"/>
                  </a:cubicBezTo>
                  <a:cubicBezTo>
                    <a:pt x="277" y="348"/>
                    <a:pt x="277" y="348"/>
                    <a:pt x="277" y="348"/>
                  </a:cubicBezTo>
                  <a:cubicBezTo>
                    <a:pt x="275" y="348"/>
                    <a:pt x="274" y="351"/>
                    <a:pt x="272" y="353"/>
                  </a:cubicBezTo>
                  <a:cubicBezTo>
                    <a:pt x="269" y="356"/>
                    <a:pt x="271" y="358"/>
                    <a:pt x="273" y="362"/>
                  </a:cubicBezTo>
                  <a:cubicBezTo>
                    <a:pt x="275" y="365"/>
                    <a:pt x="275" y="365"/>
                    <a:pt x="272" y="365"/>
                  </a:cubicBezTo>
                  <a:cubicBezTo>
                    <a:pt x="271" y="366"/>
                    <a:pt x="270" y="366"/>
                    <a:pt x="269" y="366"/>
                  </a:cubicBezTo>
                  <a:cubicBezTo>
                    <a:pt x="268" y="366"/>
                    <a:pt x="267" y="366"/>
                    <a:pt x="266" y="365"/>
                  </a:cubicBezTo>
                  <a:cubicBezTo>
                    <a:pt x="263" y="365"/>
                    <a:pt x="260" y="365"/>
                    <a:pt x="258" y="364"/>
                  </a:cubicBezTo>
                  <a:cubicBezTo>
                    <a:pt x="257" y="364"/>
                    <a:pt x="257" y="364"/>
                    <a:pt x="257" y="364"/>
                  </a:cubicBezTo>
                  <a:cubicBezTo>
                    <a:pt x="254" y="364"/>
                    <a:pt x="246" y="366"/>
                    <a:pt x="243" y="369"/>
                  </a:cubicBezTo>
                  <a:cubicBezTo>
                    <a:pt x="242" y="370"/>
                    <a:pt x="241" y="370"/>
                    <a:pt x="239" y="370"/>
                  </a:cubicBezTo>
                  <a:cubicBezTo>
                    <a:pt x="236" y="370"/>
                    <a:pt x="234" y="370"/>
                    <a:pt x="232" y="370"/>
                  </a:cubicBezTo>
                  <a:cubicBezTo>
                    <a:pt x="231" y="370"/>
                    <a:pt x="231" y="370"/>
                    <a:pt x="231" y="370"/>
                  </a:cubicBezTo>
                  <a:cubicBezTo>
                    <a:pt x="227" y="370"/>
                    <a:pt x="225" y="370"/>
                    <a:pt x="222" y="373"/>
                  </a:cubicBezTo>
                  <a:cubicBezTo>
                    <a:pt x="219" y="377"/>
                    <a:pt x="223" y="377"/>
                    <a:pt x="221" y="379"/>
                  </a:cubicBezTo>
                  <a:cubicBezTo>
                    <a:pt x="220" y="380"/>
                    <a:pt x="218" y="380"/>
                    <a:pt x="216" y="380"/>
                  </a:cubicBezTo>
                  <a:cubicBezTo>
                    <a:pt x="215" y="380"/>
                    <a:pt x="213" y="380"/>
                    <a:pt x="211" y="380"/>
                  </a:cubicBezTo>
                  <a:cubicBezTo>
                    <a:pt x="208" y="380"/>
                    <a:pt x="207" y="381"/>
                    <a:pt x="207" y="385"/>
                  </a:cubicBezTo>
                  <a:cubicBezTo>
                    <a:pt x="206" y="387"/>
                    <a:pt x="207" y="387"/>
                    <a:pt x="207" y="387"/>
                  </a:cubicBezTo>
                  <a:cubicBezTo>
                    <a:pt x="208" y="387"/>
                    <a:pt x="208" y="386"/>
                    <a:pt x="208" y="386"/>
                  </a:cubicBezTo>
                  <a:cubicBezTo>
                    <a:pt x="208" y="389"/>
                    <a:pt x="208" y="389"/>
                    <a:pt x="208" y="389"/>
                  </a:cubicBezTo>
                  <a:cubicBezTo>
                    <a:pt x="208" y="389"/>
                    <a:pt x="207" y="388"/>
                    <a:pt x="204" y="388"/>
                  </a:cubicBezTo>
                  <a:cubicBezTo>
                    <a:pt x="203" y="388"/>
                    <a:pt x="203" y="388"/>
                    <a:pt x="203" y="388"/>
                  </a:cubicBezTo>
                  <a:cubicBezTo>
                    <a:pt x="200" y="388"/>
                    <a:pt x="199" y="390"/>
                    <a:pt x="197" y="393"/>
                  </a:cubicBezTo>
                  <a:cubicBezTo>
                    <a:pt x="196" y="394"/>
                    <a:pt x="196" y="395"/>
                    <a:pt x="195" y="395"/>
                  </a:cubicBezTo>
                  <a:cubicBezTo>
                    <a:pt x="194" y="395"/>
                    <a:pt x="194" y="395"/>
                    <a:pt x="193" y="394"/>
                  </a:cubicBezTo>
                  <a:cubicBezTo>
                    <a:pt x="190" y="393"/>
                    <a:pt x="193" y="390"/>
                    <a:pt x="193" y="390"/>
                  </a:cubicBezTo>
                  <a:cubicBezTo>
                    <a:pt x="190" y="390"/>
                    <a:pt x="182" y="394"/>
                    <a:pt x="177" y="394"/>
                  </a:cubicBezTo>
                  <a:cubicBezTo>
                    <a:pt x="176" y="394"/>
                    <a:pt x="176" y="394"/>
                    <a:pt x="176" y="394"/>
                  </a:cubicBezTo>
                  <a:cubicBezTo>
                    <a:pt x="171" y="394"/>
                    <a:pt x="171" y="392"/>
                    <a:pt x="171" y="390"/>
                  </a:cubicBezTo>
                  <a:cubicBezTo>
                    <a:pt x="170" y="388"/>
                    <a:pt x="169" y="385"/>
                    <a:pt x="166" y="385"/>
                  </a:cubicBezTo>
                  <a:cubicBezTo>
                    <a:pt x="165" y="385"/>
                    <a:pt x="165" y="385"/>
                    <a:pt x="164" y="385"/>
                  </a:cubicBezTo>
                  <a:cubicBezTo>
                    <a:pt x="162" y="385"/>
                    <a:pt x="160" y="384"/>
                    <a:pt x="162" y="382"/>
                  </a:cubicBezTo>
                  <a:cubicBezTo>
                    <a:pt x="165" y="380"/>
                    <a:pt x="163" y="378"/>
                    <a:pt x="161" y="378"/>
                  </a:cubicBezTo>
                  <a:cubicBezTo>
                    <a:pt x="160" y="378"/>
                    <a:pt x="159" y="378"/>
                    <a:pt x="159" y="379"/>
                  </a:cubicBezTo>
                  <a:cubicBezTo>
                    <a:pt x="157" y="380"/>
                    <a:pt x="156" y="380"/>
                    <a:pt x="155" y="380"/>
                  </a:cubicBezTo>
                  <a:cubicBezTo>
                    <a:pt x="154" y="380"/>
                    <a:pt x="153" y="380"/>
                    <a:pt x="152" y="379"/>
                  </a:cubicBezTo>
                  <a:cubicBezTo>
                    <a:pt x="150" y="378"/>
                    <a:pt x="146" y="376"/>
                    <a:pt x="143" y="375"/>
                  </a:cubicBezTo>
                  <a:cubicBezTo>
                    <a:pt x="142" y="375"/>
                    <a:pt x="141" y="374"/>
                    <a:pt x="140" y="374"/>
                  </a:cubicBezTo>
                  <a:cubicBezTo>
                    <a:pt x="139" y="374"/>
                    <a:pt x="138" y="375"/>
                    <a:pt x="137" y="376"/>
                  </a:cubicBezTo>
                  <a:cubicBezTo>
                    <a:pt x="137" y="378"/>
                    <a:pt x="134" y="378"/>
                    <a:pt x="132" y="378"/>
                  </a:cubicBezTo>
                  <a:cubicBezTo>
                    <a:pt x="131" y="378"/>
                    <a:pt x="130" y="378"/>
                    <a:pt x="129" y="378"/>
                  </a:cubicBezTo>
                  <a:cubicBezTo>
                    <a:pt x="127" y="378"/>
                    <a:pt x="126" y="374"/>
                    <a:pt x="126" y="374"/>
                  </a:cubicBezTo>
                  <a:cubicBezTo>
                    <a:pt x="126" y="374"/>
                    <a:pt x="126" y="374"/>
                    <a:pt x="126" y="374"/>
                  </a:cubicBezTo>
                  <a:cubicBezTo>
                    <a:pt x="126" y="375"/>
                    <a:pt x="126" y="376"/>
                    <a:pt x="126" y="379"/>
                  </a:cubicBezTo>
                  <a:cubicBezTo>
                    <a:pt x="125" y="382"/>
                    <a:pt x="126" y="383"/>
                    <a:pt x="127" y="384"/>
                  </a:cubicBezTo>
                  <a:cubicBezTo>
                    <a:pt x="129" y="385"/>
                    <a:pt x="129" y="390"/>
                    <a:pt x="128" y="392"/>
                  </a:cubicBezTo>
                  <a:cubicBezTo>
                    <a:pt x="126" y="394"/>
                    <a:pt x="126" y="397"/>
                    <a:pt x="124" y="398"/>
                  </a:cubicBezTo>
                  <a:cubicBezTo>
                    <a:pt x="123" y="398"/>
                    <a:pt x="119" y="401"/>
                    <a:pt x="117" y="406"/>
                  </a:cubicBezTo>
                  <a:cubicBezTo>
                    <a:pt x="116" y="410"/>
                    <a:pt x="109" y="411"/>
                    <a:pt x="106" y="412"/>
                  </a:cubicBezTo>
                  <a:cubicBezTo>
                    <a:pt x="106" y="412"/>
                    <a:pt x="106" y="412"/>
                    <a:pt x="105" y="412"/>
                  </a:cubicBezTo>
                  <a:cubicBezTo>
                    <a:pt x="103" y="412"/>
                    <a:pt x="103" y="410"/>
                    <a:pt x="105" y="409"/>
                  </a:cubicBezTo>
                  <a:cubicBezTo>
                    <a:pt x="106" y="408"/>
                    <a:pt x="106" y="405"/>
                    <a:pt x="107" y="401"/>
                  </a:cubicBezTo>
                  <a:cubicBezTo>
                    <a:pt x="108" y="399"/>
                    <a:pt x="106" y="397"/>
                    <a:pt x="105" y="397"/>
                  </a:cubicBezTo>
                  <a:cubicBezTo>
                    <a:pt x="104" y="397"/>
                    <a:pt x="104" y="397"/>
                    <a:pt x="103" y="398"/>
                  </a:cubicBezTo>
                  <a:cubicBezTo>
                    <a:pt x="103" y="400"/>
                    <a:pt x="101" y="401"/>
                    <a:pt x="99" y="401"/>
                  </a:cubicBezTo>
                  <a:cubicBezTo>
                    <a:pt x="98" y="401"/>
                    <a:pt x="97" y="400"/>
                    <a:pt x="96" y="400"/>
                  </a:cubicBezTo>
                  <a:cubicBezTo>
                    <a:pt x="94" y="399"/>
                    <a:pt x="94" y="396"/>
                    <a:pt x="96" y="394"/>
                  </a:cubicBezTo>
                  <a:cubicBezTo>
                    <a:pt x="98" y="392"/>
                    <a:pt x="95" y="387"/>
                    <a:pt x="94" y="387"/>
                  </a:cubicBezTo>
                  <a:cubicBezTo>
                    <a:pt x="94" y="387"/>
                    <a:pt x="94" y="387"/>
                    <a:pt x="94" y="387"/>
                  </a:cubicBezTo>
                  <a:cubicBezTo>
                    <a:pt x="93" y="387"/>
                    <a:pt x="93" y="387"/>
                    <a:pt x="93" y="387"/>
                  </a:cubicBezTo>
                  <a:cubicBezTo>
                    <a:pt x="91" y="387"/>
                    <a:pt x="89" y="386"/>
                    <a:pt x="88" y="385"/>
                  </a:cubicBezTo>
                  <a:cubicBezTo>
                    <a:pt x="86" y="383"/>
                    <a:pt x="85" y="380"/>
                    <a:pt x="85" y="379"/>
                  </a:cubicBezTo>
                  <a:cubicBezTo>
                    <a:pt x="84" y="379"/>
                    <a:pt x="84" y="378"/>
                    <a:pt x="83" y="378"/>
                  </a:cubicBezTo>
                  <a:cubicBezTo>
                    <a:pt x="81" y="378"/>
                    <a:pt x="78" y="379"/>
                    <a:pt x="76" y="379"/>
                  </a:cubicBezTo>
                  <a:cubicBezTo>
                    <a:pt x="76" y="380"/>
                    <a:pt x="75" y="380"/>
                    <a:pt x="75" y="380"/>
                  </a:cubicBezTo>
                  <a:cubicBezTo>
                    <a:pt x="73" y="380"/>
                    <a:pt x="72" y="378"/>
                    <a:pt x="73" y="375"/>
                  </a:cubicBezTo>
                  <a:cubicBezTo>
                    <a:pt x="74" y="373"/>
                    <a:pt x="72" y="372"/>
                    <a:pt x="70" y="372"/>
                  </a:cubicBezTo>
                  <a:cubicBezTo>
                    <a:pt x="70" y="372"/>
                    <a:pt x="69" y="372"/>
                    <a:pt x="68" y="373"/>
                  </a:cubicBezTo>
                  <a:cubicBezTo>
                    <a:pt x="67" y="374"/>
                    <a:pt x="66" y="379"/>
                    <a:pt x="66" y="379"/>
                  </a:cubicBezTo>
                  <a:cubicBezTo>
                    <a:pt x="66" y="379"/>
                    <a:pt x="66" y="379"/>
                    <a:pt x="66" y="379"/>
                  </a:cubicBezTo>
                  <a:cubicBezTo>
                    <a:pt x="64" y="379"/>
                    <a:pt x="60" y="378"/>
                    <a:pt x="58" y="377"/>
                  </a:cubicBezTo>
                  <a:cubicBezTo>
                    <a:pt x="56" y="375"/>
                    <a:pt x="54" y="375"/>
                    <a:pt x="55" y="373"/>
                  </a:cubicBezTo>
                  <a:cubicBezTo>
                    <a:pt x="57" y="371"/>
                    <a:pt x="61" y="371"/>
                    <a:pt x="64" y="370"/>
                  </a:cubicBezTo>
                  <a:cubicBezTo>
                    <a:pt x="67" y="370"/>
                    <a:pt x="70" y="368"/>
                    <a:pt x="71" y="366"/>
                  </a:cubicBezTo>
                  <a:cubicBezTo>
                    <a:pt x="73" y="365"/>
                    <a:pt x="74" y="363"/>
                    <a:pt x="76" y="363"/>
                  </a:cubicBezTo>
                  <a:cubicBezTo>
                    <a:pt x="77" y="363"/>
                    <a:pt x="78" y="363"/>
                    <a:pt x="79" y="364"/>
                  </a:cubicBezTo>
                  <a:cubicBezTo>
                    <a:pt x="80" y="364"/>
                    <a:pt x="81" y="365"/>
                    <a:pt x="82" y="365"/>
                  </a:cubicBezTo>
                  <a:cubicBezTo>
                    <a:pt x="84" y="365"/>
                    <a:pt x="86" y="363"/>
                    <a:pt x="88" y="362"/>
                  </a:cubicBezTo>
                  <a:cubicBezTo>
                    <a:pt x="89" y="361"/>
                    <a:pt x="90" y="361"/>
                    <a:pt x="91" y="361"/>
                  </a:cubicBezTo>
                  <a:cubicBezTo>
                    <a:pt x="92" y="361"/>
                    <a:pt x="94" y="362"/>
                    <a:pt x="94" y="363"/>
                  </a:cubicBezTo>
                  <a:cubicBezTo>
                    <a:pt x="94" y="363"/>
                    <a:pt x="95" y="364"/>
                    <a:pt x="95" y="364"/>
                  </a:cubicBezTo>
                  <a:cubicBezTo>
                    <a:pt x="96" y="364"/>
                    <a:pt x="100" y="359"/>
                    <a:pt x="98" y="355"/>
                  </a:cubicBezTo>
                  <a:cubicBezTo>
                    <a:pt x="96" y="350"/>
                    <a:pt x="93" y="347"/>
                    <a:pt x="95" y="346"/>
                  </a:cubicBezTo>
                  <a:cubicBezTo>
                    <a:pt x="98" y="344"/>
                    <a:pt x="101" y="344"/>
                    <a:pt x="97" y="341"/>
                  </a:cubicBezTo>
                  <a:cubicBezTo>
                    <a:pt x="93" y="338"/>
                    <a:pt x="94" y="337"/>
                    <a:pt x="96" y="332"/>
                  </a:cubicBezTo>
                  <a:cubicBezTo>
                    <a:pt x="97" y="328"/>
                    <a:pt x="92" y="327"/>
                    <a:pt x="94" y="324"/>
                  </a:cubicBezTo>
                  <a:cubicBezTo>
                    <a:pt x="97" y="322"/>
                    <a:pt x="99" y="316"/>
                    <a:pt x="99" y="312"/>
                  </a:cubicBezTo>
                  <a:cubicBezTo>
                    <a:pt x="99" y="308"/>
                    <a:pt x="93" y="300"/>
                    <a:pt x="93" y="294"/>
                  </a:cubicBezTo>
                  <a:cubicBezTo>
                    <a:pt x="92" y="288"/>
                    <a:pt x="93" y="286"/>
                    <a:pt x="93" y="286"/>
                  </a:cubicBezTo>
                  <a:cubicBezTo>
                    <a:pt x="93" y="286"/>
                    <a:pt x="88" y="278"/>
                    <a:pt x="85" y="276"/>
                  </a:cubicBezTo>
                  <a:cubicBezTo>
                    <a:pt x="82" y="274"/>
                    <a:pt x="85" y="275"/>
                    <a:pt x="88" y="270"/>
                  </a:cubicBezTo>
                  <a:cubicBezTo>
                    <a:pt x="89" y="266"/>
                    <a:pt x="93" y="261"/>
                    <a:pt x="95" y="261"/>
                  </a:cubicBezTo>
                  <a:cubicBezTo>
                    <a:pt x="95" y="261"/>
                    <a:pt x="95" y="262"/>
                    <a:pt x="95" y="262"/>
                  </a:cubicBezTo>
                  <a:cubicBezTo>
                    <a:pt x="96" y="262"/>
                    <a:pt x="97" y="264"/>
                    <a:pt x="99" y="264"/>
                  </a:cubicBezTo>
                  <a:cubicBezTo>
                    <a:pt x="99" y="264"/>
                    <a:pt x="100" y="263"/>
                    <a:pt x="101" y="263"/>
                  </a:cubicBezTo>
                  <a:cubicBezTo>
                    <a:pt x="103" y="261"/>
                    <a:pt x="105" y="260"/>
                    <a:pt x="107" y="259"/>
                  </a:cubicBezTo>
                  <a:cubicBezTo>
                    <a:pt x="109" y="259"/>
                    <a:pt x="106" y="258"/>
                    <a:pt x="106" y="256"/>
                  </a:cubicBezTo>
                  <a:cubicBezTo>
                    <a:pt x="107" y="256"/>
                    <a:pt x="107" y="255"/>
                    <a:pt x="108" y="255"/>
                  </a:cubicBezTo>
                  <a:cubicBezTo>
                    <a:pt x="109" y="255"/>
                    <a:pt x="109" y="256"/>
                    <a:pt x="110" y="256"/>
                  </a:cubicBezTo>
                  <a:cubicBezTo>
                    <a:pt x="110" y="257"/>
                    <a:pt x="110" y="257"/>
                    <a:pt x="110" y="257"/>
                  </a:cubicBezTo>
                  <a:cubicBezTo>
                    <a:pt x="112" y="257"/>
                    <a:pt x="114" y="250"/>
                    <a:pt x="111" y="248"/>
                  </a:cubicBezTo>
                  <a:cubicBezTo>
                    <a:pt x="109" y="245"/>
                    <a:pt x="110" y="244"/>
                    <a:pt x="112" y="244"/>
                  </a:cubicBezTo>
                  <a:cubicBezTo>
                    <a:pt x="112" y="244"/>
                    <a:pt x="112" y="244"/>
                    <a:pt x="113" y="244"/>
                  </a:cubicBezTo>
                  <a:cubicBezTo>
                    <a:pt x="113" y="244"/>
                    <a:pt x="106" y="241"/>
                    <a:pt x="107" y="237"/>
                  </a:cubicBezTo>
                  <a:cubicBezTo>
                    <a:pt x="107" y="235"/>
                    <a:pt x="108" y="234"/>
                    <a:pt x="109" y="234"/>
                  </a:cubicBezTo>
                  <a:cubicBezTo>
                    <a:pt x="110" y="234"/>
                    <a:pt x="111" y="234"/>
                    <a:pt x="112" y="234"/>
                  </a:cubicBezTo>
                  <a:cubicBezTo>
                    <a:pt x="115" y="235"/>
                    <a:pt x="117" y="238"/>
                    <a:pt x="118" y="238"/>
                  </a:cubicBezTo>
                  <a:cubicBezTo>
                    <a:pt x="118" y="238"/>
                    <a:pt x="118" y="238"/>
                    <a:pt x="118" y="238"/>
                  </a:cubicBezTo>
                  <a:cubicBezTo>
                    <a:pt x="119" y="237"/>
                    <a:pt x="120" y="237"/>
                    <a:pt x="121" y="237"/>
                  </a:cubicBezTo>
                  <a:cubicBezTo>
                    <a:pt x="122" y="237"/>
                    <a:pt x="123" y="237"/>
                    <a:pt x="123" y="237"/>
                  </a:cubicBezTo>
                  <a:cubicBezTo>
                    <a:pt x="125" y="237"/>
                    <a:pt x="127" y="235"/>
                    <a:pt x="126" y="232"/>
                  </a:cubicBezTo>
                  <a:cubicBezTo>
                    <a:pt x="124" y="229"/>
                    <a:pt x="122" y="231"/>
                    <a:pt x="121" y="228"/>
                  </a:cubicBezTo>
                  <a:cubicBezTo>
                    <a:pt x="120" y="226"/>
                    <a:pt x="120" y="223"/>
                    <a:pt x="121" y="220"/>
                  </a:cubicBezTo>
                  <a:cubicBezTo>
                    <a:pt x="123" y="218"/>
                    <a:pt x="122" y="215"/>
                    <a:pt x="121" y="214"/>
                  </a:cubicBezTo>
                  <a:cubicBezTo>
                    <a:pt x="120" y="213"/>
                    <a:pt x="123" y="214"/>
                    <a:pt x="123" y="212"/>
                  </a:cubicBezTo>
                  <a:cubicBezTo>
                    <a:pt x="123" y="210"/>
                    <a:pt x="123" y="202"/>
                    <a:pt x="118" y="198"/>
                  </a:cubicBezTo>
                  <a:cubicBezTo>
                    <a:pt x="114" y="193"/>
                    <a:pt x="111" y="192"/>
                    <a:pt x="108" y="191"/>
                  </a:cubicBezTo>
                  <a:cubicBezTo>
                    <a:pt x="105" y="190"/>
                    <a:pt x="106" y="188"/>
                    <a:pt x="106" y="186"/>
                  </a:cubicBezTo>
                  <a:cubicBezTo>
                    <a:pt x="105" y="185"/>
                    <a:pt x="103" y="185"/>
                    <a:pt x="102" y="184"/>
                  </a:cubicBezTo>
                  <a:cubicBezTo>
                    <a:pt x="102" y="183"/>
                    <a:pt x="103" y="181"/>
                    <a:pt x="105" y="180"/>
                  </a:cubicBezTo>
                  <a:cubicBezTo>
                    <a:pt x="106" y="179"/>
                    <a:pt x="106" y="177"/>
                    <a:pt x="103" y="176"/>
                  </a:cubicBezTo>
                  <a:cubicBezTo>
                    <a:pt x="100" y="174"/>
                    <a:pt x="95" y="170"/>
                    <a:pt x="95" y="166"/>
                  </a:cubicBezTo>
                  <a:cubicBezTo>
                    <a:pt x="95" y="163"/>
                    <a:pt x="98" y="160"/>
                    <a:pt x="96" y="158"/>
                  </a:cubicBezTo>
                  <a:cubicBezTo>
                    <a:pt x="94" y="156"/>
                    <a:pt x="93" y="151"/>
                    <a:pt x="94" y="149"/>
                  </a:cubicBezTo>
                  <a:cubicBezTo>
                    <a:pt x="95" y="147"/>
                    <a:pt x="97" y="147"/>
                    <a:pt x="97" y="147"/>
                  </a:cubicBezTo>
                  <a:cubicBezTo>
                    <a:pt x="98" y="147"/>
                    <a:pt x="98" y="147"/>
                    <a:pt x="98" y="147"/>
                  </a:cubicBezTo>
                  <a:cubicBezTo>
                    <a:pt x="98" y="147"/>
                    <a:pt x="97" y="142"/>
                    <a:pt x="96" y="141"/>
                  </a:cubicBezTo>
                  <a:cubicBezTo>
                    <a:pt x="94" y="140"/>
                    <a:pt x="93" y="140"/>
                    <a:pt x="93" y="137"/>
                  </a:cubicBezTo>
                  <a:cubicBezTo>
                    <a:pt x="94" y="134"/>
                    <a:pt x="92" y="133"/>
                    <a:pt x="92" y="130"/>
                  </a:cubicBezTo>
                  <a:cubicBezTo>
                    <a:pt x="92" y="129"/>
                    <a:pt x="91" y="128"/>
                    <a:pt x="90" y="128"/>
                  </a:cubicBezTo>
                  <a:cubicBezTo>
                    <a:pt x="89" y="128"/>
                    <a:pt x="88" y="129"/>
                    <a:pt x="88" y="130"/>
                  </a:cubicBezTo>
                  <a:cubicBezTo>
                    <a:pt x="86" y="133"/>
                    <a:pt x="88" y="134"/>
                    <a:pt x="83" y="135"/>
                  </a:cubicBezTo>
                  <a:cubicBezTo>
                    <a:pt x="83" y="135"/>
                    <a:pt x="82" y="135"/>
                    <a:pt x="82" y="135"/>
                  </a:cubicBezTo>
                  <a:cubicBezTo>
                    <a:pt x="79" y="135"/>
                    <a:pt x="78" y="132"/>
                    <a:pt x="78" y="130"/>
                  </a:cubicBezTo>
                  <a:cubicBezTo>
                    <a:pt x="78" y="127"/>
                    <a:pt x="77" y="122"/>
                    <a:pt x="76" y="122"/>
                  </a:cubicBezTo>
                  <a:cubicBezTo>
                    <a:pt x="76" y="122"/>
                    <a:pt x="75" y="122"/>
                    <a:pt x="75" y="123"/>
                  </a:cubicBezTo>
                  <a:cubicBezTo>
                    <a:pt x="74" y="124"/>
                    <a:pt x="72" y="127"/>
                    <a:pt x="71" y="127"/>
                  </a:cubicBezTo>
                  <a:cubicBezTo>
                    <a:pt x="71" y="127"/>
                    <a:pt x="71" y="126"/>
                    <a:pt x="72" y="123"/>
                  </a:cubicBezTo>
                  <a:cubicBezTo>
                    <a:pt x="74" y="115"/>
                    <a:pt x="75" y="116"/>
                    <a:pt x="73" y="116"/>
                  </a:cubicBezTo>
                  <a:cubicBezTo>
                    <a:pt x="70" y="115"/>
                    <a:pt x="70" y="113"/>
                    <a:pt x="70" y="112"/>
                  </a:cubicBezTo>
                  <a:cubicBezTo>
                    <a:pt x="71" y="110"/>
                    <a:pt x="70" y="106"/>
                    <a:pt x="68" y="106"/>
                  </a:cubicBezTo>
                  <a:cubicBezTo>
                    <a:pt x="67" y="106"/>
                    <a:pt x="67" y="106"/>
                    <a:pt x="67" y="106"/>
                  </a:cubicBezTo>
                  <a:cubicBezTo>
                    <a:pt x="65" y="106"/>
                    <a:pt x="64" y="110"/>
                    <a:pt x="62" y="110"/>
                  </a:cubicBezTo>
                  <a:cubicBezTo>
                    <a:pt x="62" y="110"/>
                    <a:pt x="61" y="109"/>
                    <a:pt x="61" y="109"/>
                  </a:cubicBezTo>
                  <a:cubicBezTo>
                    <a:pt x="59" y="107"/>
                    <a:pt x="59" y="107"/>
                    <a:pt x="58" y="107"/>
                  </a:cubicBezTo>
                  <a:cubicBezTo>
                    <a:pt x="58" y="107"/>
                    <a:pt x="58" y="108"/>
                    <a:pt x="56" y="110"/>
                  </a:cubicBezTo>
                  <a:cubicBezTo>
                    <a:pt x="56" y="110"/>
                    <a:pt x="55" y="111"/>
                    <a:pt x="55" y="111"/>
                  </a:cubicBezTo>
                  <a:cubicBezTo>
                    <a:pt x="54" y="111"/>
                    <a:pt x="54" y="108"/>
                    <a:pt x="55" y="106"/>
                  </a:cubicBezTo>
                  <a:cubicBezTo>
                    <a:pt x="55" y="102"/>
                    <a:pt x="55" y="98"/>
                    <a:pt x="54" y="98"/>
                  </a:cubicBezTo>
                  <a:cubicBezTo>
                    <a:pt x="54" y="97"/>
                    <a:pt x="54" y="97"/>
                    <a:pt x="53" y="97"/>
                  </a:cubicBezTo>
                  <a:cubicBezTo>
                    <a:pt x="53" y="97"/>
                    <a:pt x="52" y="98"/>
                    <a:pt x="50" y="99"/>
                  </a:cubicBezTo>
                  <a:cubicBezTo>
                    <a:pt x="49" y="100"/>
                    <a:pt x="47" y="101"/>
                    <a:pt x="46" y="101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44" y="100"/>
                    <a:pt x="44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2" y="98"/>
                    <a:pt x="42" y="99"/>
                    <a:pt x="40" y="100"/>
                  </a:cubicBezTo>
                  <a:cubicBezTo>
                    <a:pt x="40" y="100"/>
                    <a:pt x="40" y="100"/>
                    <a:pt x="39" y="100"/>
                  </a:cubicBezTo>
                  <a:cubicBezTo>
                    <a:pt x="38" y="100"/>
                    <a:pt x="38" y="98"/>
                    <a:pt x="37" y="98"/>
                  </a:cubicBezTo>
                  <a:cubicBezTo>
                    <a:pt x="37" y="98"/>
                    <a:pt x="36" y="98"/>
                    <a:pt x="36" y="98"/>
                  </a:cubicBezTo>
                  <a:cubicBezTo>
                    <a:pt x="34" y="99"/>
                    <a:pt x="32" y="99"/>
                    <a:pt x="30" y="101"/>
                  </a:cubicBezTo>
                  <a:cubicBezTo>
                    <a:pt x="29" y="102"/>
                    <a:pt x="28" y="104"/>
                    <a:pt x="28" y="104"/>
                  </a:cubicBezTo>
                  <a:cubicBezTo>
                    <a:pt x="28" y="104"/>
                    <a:pt x="28" y="105"/>
                    <a:pt x="30" y="106"/>
                  </a:cubicBezTo>
                  <a:cubicBezTo>
                    <a:pt x="30" y="106"/>
                    <a:pt x="31" y="106"/>
                    <a:pt x="31" y="106"/>
                  </a:cubicBezTo>
                  <a:cubicBezTo>
                    <a:pt x="32" y="106"/>
                    <a:pt x="32" y="106"/>
                    <a:pt x="33" y="106"/>
                  </a:cubicBezTo>
                  <a:cubicBezTo>
                    <a:pt x="34" y="106"/>
                    <a:pt x="35" y="106"/>
                    <a:pt x="35" y="107"/>
                  </a:cubicBezTo>
                  <a:cubicBezTo>
                    <a:pt x="37" y="108"/>
                    <a:pt x="37" y="110"/>
                    <a:pt x="36" y="112"/>
                  </a:cubicBezTo>
                  <a:cubicBezTo>
                    <a:pt x="35" y="114"/>
                    <a:pt x="38" y="115"/>
                    <a:pt x="33" y="116"/>
                  </a:cubicBezTo>
                  <a:cubicBezTo>
                    <a:pt x="29" y="116"/>
                    <a:pt x="25" y="116"/>
                    <a:pt x="25" y="120"/>
                  </a:cubicBezTo>
                  <a:cubicBezTo>
                    <a:pt x="25" y="124"/>
                    <a:pt x="22" y="124"/>
                    <a:pt x="20" y="125"/>
                  </a:cubicBezTo>
                  <a:cubicBezTo>
                    <a:pt x="19" y="125"/>
                    <a:pt x="18" y="125"/>
                    <a:pt x="18" y="125"/>
                  </a:cubicBezTo>
                  <a:cubicBezTo>
                    <a:pt x="16" y="125"/>
                    <a:pt x="15" y="125"/>
                    <a:pt x="13" y="125"/>
                  </a:cubicBezTo>
                  <a:cubicBezTo>
                    <a:pt x="13" y="125"/>
                    <a:pt x="12" y="125"/>
                    <a:pt x="12" y="125"/>
                  </a:cubicBezTo>
                  <a:cubicBezTo>
                    <a:pt x="12" y="125"/>
                    <a:pt x="11" y="124"/>
                    <a:pt x="11" y="123"/>
                  </a:cubicBezTo>
                  <a:cubicBezTo>
                    <a:pt x="11" y="123"/>
                    <a:pt x="10" y="123"/>
                    <a:pt x="10" y="123"/>
                  </a:cubicBezTo>
                  <a:cubicBezTo>
                    <a:pt x="10" y="123"/>
                    <a:pt x="10" y="123"/>
                    <a:pt x="9" y="123"/>
                  </a:cubicBezTo>
                  <a:cubicBezTo>
                    <a:pt x="9" y="123"/>
                    <a:pt x="8" y="123"/>
                    <a:pt x="9" y="121"/>
                  </a:cubicBezTo>
                  <a:cubicBezTo>
                    <a:pt x="9" y="118"/>
                    <a:pt x="10" y="120"/>
                    <a:pt x="11" y="118"/>
                  </a:cubicBezTo>
                  <a:cubicBezTo>
                    <a:pt x="12" y="115"/>
                    <a:pt x="11" y="114"/>
                    <a:pt x="11" y="112"/>
                  </a:cubicBezTo>
                  <a:cubicBezTo>
                    <a:pt x="11" y="109"/>
                    <a:pt x="12" y="110"/>
                    <a:pt x="13" y="107"/>
                  </a:cubicBezTo>
                  <a:cubicBezTo>
                    <a:pt x="14" y="104"/>
                    <a:pt x="13" y="104"/>
                    <a:pt x="13" y="101"/>
                  </a:cubicBezTo>
                  <a:cubicBezTo>
                    <a:pt x="12" y="98"/>
                    <a:pt x="11" y="96"/>
                    <a:pt x="10" y="94"/>
                  </a:cubicBezTo>
                  <a:cubicBezTo>
                    <a:pt x="9" y="92"/>
                    <a:pt x="6" y="88"/>
                    <a:pt x="5" y="84"/>
                  </a:cubicBezTo>
                  <a:cubicBezTo>
                    <a:pt x="4" y="80"/>
                    <a:pt x="4" y="75"/>
                    <a:pt x="5" y="74"/>
                  </a:cubicBezTo>
                  <a:cubicBezTo>
                    <a:pt x="6" y="72"/>
                    <a:pt x="7" y="69"/>
                    <a:pt x="5" y="67"/>
                  </a:cubicBezTo>
                  <a:cubicBezTo>
                    <a:pt x="3" y="66"/>
                    <a:pt x="1" y="65"/>
                    <a:pt x="3" y="62"/>
                  </a:cubicBezTo>
                  <a:cubicBezTo>
                    <a:pt x="4" y="59"/>
                    <a:pt x="4" y="57"/>
                    <a:pt x="8" y="56"/>
                  </a:cubicBezTo>
                  <a:cubicBezTo>
                    <a:pt x="8" y="56"/>
                    <a:pt x="9" y="56"/>
                    <a:pt x="10" y="56"/>
                  </a:cubicBezTo>
                  <a:cubicBezTo>
                    <a:pt x="12" y="56"/>
                    <a:pt x="13" y="57"/>
                    <a:pt x="14" y="57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6" y="57"/>
                    <a:pt x="14" y="59"/>
                    <a:pt x="14" y="59"/>
                  </a:cubicBezTo>
                  <a:cubicBezTo>
                    <a:pt x="14" y="59"/>
                    <a:pt x="18" y="54"/>
                    <a:pt x="20" y="54"/>
                  </a:cubicBezTo>
                  <a:cubicBezTo>
                    <a:pt x="21" y="53"/>
                    <a:pt x="23" y="53"/>
                    <a:pt x="25" y="53"/>
                  </a:cubicBezTo>
                  <a:cubicBezTo>
                    <a:pt x="27" y="53"/>
                    <a:pt x="28" y="53"/>
                    <a:pt x="29" y="54"/>
                  </a:cubicBezTo>
                  <a:cubicBezTo>
                    <a:pt x="30" y="54"/>
                    <a:pt x="32" y="56"/>
                    <a:pt x="33" y="57"/>
                  </a:cubicBezTo>
                  <a:cubicBezTo>
                    <a:pt x="34" y="59"/>
                    <a:pt x="37" y="60"/>
                    <a:pt x="39" y="60"/>
                  </a:cubicBezTo>
                  <a:cubicBezTo>
                    <a:pt x="39" y="60"/>
                    <a:pt x="40" y="60"/>
                    <a:pt x="40" y="60"/>
                  </a:cubicBezTo>
                  <a:cubicBezTo>
                    <a:pt x="43" y="59"/>
                    <a:pt x="44" y="58"/>
                    <a:pt x="44" y="56"/>
                  </a:cubicBezTo>
                  <a:cubicBezTo>
                    <a:pt x="44" y="54"/>
                    <a:pt x="46" y="53"/>
                    <a:pt x="46" y="51"/>
                  </a:cubicBezTo>
                  <a:cubicBezTo>
                    <a:pt x="46" y="49"/>
                    <a:pt x="44" y="50"/>
                    <a:pt x="44" y="48"/>
                  </a:cubicBezTo>
                  <a:cubicBezTo>
                    <a:pt x="44" y="45"/>
                    <a:pt x="43" y="41"/>
                    <a:pt x="43" y="41"/>
                  </a:cubicBezTo>
                  <a:cubicBezTo>
                    <a:pt x="43" y="41"/>
                    <a:pt x="47" y="41"/>
                    <a:pt x="49" y="42"/>
                  </a:cubicBezTo>
                  <a:cubicBezTo>
                    <a:pt x="49" y="43"/>
                    <a:pt x="50" y="43"/>
                    <a:pt x="50" y="43"/>
                  </a:cubicBezTo>
                  <a:cubicBezTo>
                    <a:pt x="53" y="43"/>
                    <a:pt x="56" y="42"/>
                    <a:pt x="56" y="42"/>
                  </a:cubicBezTo>
                  <a:cubicBezTo>
                    <a:pt x="56" y="42"/>
                    <a:pt x="52" y="41"/>
                    <a:pt x="54" y="39"/>
                  </a:cubicBezTo>
                  <a:cubicBezTo>
                    <a:pt x="56" y="37"/>
                    <a:pt x="58" y="38"/>
                    <a:pt x="60" y="36"/>
                  </a:cubicBezTo>
                  <a:cubicBezTo>
                    <a:pt x="61" y="34"/>
                    <a:pt x="63" y="33"/>
                    <a:pt x="63" y="30"/>
                  </a:cubicBezTo>
                  <a:cubicBezTo>
                    <a:pt x="63" y="27"/>
                    <a:pt x="60" y="25"/>
                    <a:pt x="62" y="21"/>
                  </a:cubicBezTo>
                  <a:cubicBezTo>
                    <a:pt x="64" y="19"/>
                    <a:pt x="64" y="19"/>
                    <a:pt x="65" y="19"/>
                  </a:cubicBezTo>
                  <a:cubicBezTo>
                    <a:pt x="66" y="19"/>
                    <a:pt x="66" y="19"/>
                    <a:pt x="67" y="20"/>
                  </a:cubicBezTo>
                  <a:cubicBezTo>
                    <a:pt x="68" y="20"/>
                    <a:pt x="69" y="21"/>
                    <a:pt x="71" y="21"/>
                  </a:cubicBezTo>
                  <a:cubicBezTo>
                    <a:pt x="73" y="21"/>
                    <a:pt x="76" y="20"/>
                    <a:pt x="78" y="18"/>
                  </a:cubicBezTo>
                  <a:cubicBezTo>
                    <a:pt x="80" y="16"/>
                    <a:pt x="83" y="14"/>
                    <a:pt x="85" y="12"/>
                  </a:cubicBezTo>
                  <a:cubicBezTo>
                    <a:pt x="86" y="10"/>
                    <a:pt x="85" y="8"/>
                    <a:pt x="86" y="6"/>
                  </a:cubicBezTo>
                  <a:cubicBezTo>
                    <a:pt x="87" y="5"/>
                    <a:pt x="88" y="5"/>
                    <a:pt x="89" y="4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90" y="3"/>
                    <a:pt x="91" y="2"/>
                    <a:pt x="92" y="2"/>
                  </a:cubicBezTo>
                  <a:cubicBezTo>
                    <a:pt x="92" y="2"/>
                    <a:pt x="92" y="2"/>
                    <a:pt x="92" y="2"/>
                  </a:cubicBezTo>
                  <a:cubicBezTo>
                    <a:pt x="93" y="2"/>
                    <a:pt x="93" y="3"/>
                    <a:pt x="95" y="3"/>
                  </a:cubicBezTo>
                  <a:cubicBezTo>
                    <a:pt x="96" y="3"/>
                    <a:pt x="97" y="2"/>
                    <a:pt x="98" y="2"/>
                  </a:cubicBezTo>
                  <a:moveTo>
                    <a:pt x="98" y="0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97" y="0"/>
                    <a:pt x="97" y="1"/>
                    <a:pt x="96" y="1"/>
                  </a:cubicBezTo>
                  <a:cubicBezTo>
                    <a:pt x="96" y="1"/>
                    <a:pt x="95" y="2"/>
                    <a:pt x="95" y="2"/>
                  </a:cubicBezTo>
                  <a:cubicBezTo>
                    <a:pt x="94" y="2"/>
                    <a:pt x="94" y="1"/>
                    <a:pt x="94" y="1"/>
                  </a:cubicBezTo>
                  <a:cubicBezTo>
                    <a:pt x="93" y="1"/>
                    <a:pt x="93" y="1"/>
                    <a:pt x="92" y="1"/>
                  </a:cubicBezTo>
                  <a:cubicBezTo>
                    <a:pt x="92" y="1"/>
                    <a:pt x="92" y="1"/>
                    <a:pt x="91" y="1"/>
                  </a:cubicBezTo>
                  <a:cubicBezTo>
                    <a:pt x="91" y="1"/>
                    <a:pt x="90" y="2"/>
                    <a:pt x="89" y="2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6" y="4"/>
                    <a:pt x="86" y="5"/>
                    <a:pt x="85" y="5"/>
                  </a:cubicBezTo>
                  <a:cubicBezTo>
                    <a:pt x="84" y="7"/>
                    <a:pt x="84" y="8"/>
                    <a:pt x="84" y="9"/>
                  </a:cubicBezTo>
                  <a:cubicBezTo>
                    <a:pt x="84" y="10"/>
                    <a:pt x="84" y="11"/>
                    <a:pt x="84" y="12"/>
                  </a:cubicBezTo>
                  <a:cubicBezTo>
                    <a:pt x="83" y="13"/>
                    <a:pt x="82" y="13"/>
                    <a:pt x="80" y="14"/>
                  </a:cubicBezTo>
                  <a:cubicBezTo>
                    <a:pt x="79" y="15"/>
                    <a:pt x="78" y="16"/>
                    <a:pt x="77" y="17"/>
                  </a:cubicBezTo>
                  <a:cubicBezTo>
                    <a:pt x="76" y="19"/>
                    <a:pt x="73" y="19"/>
                    <a:pt x="71" y="19"/>
                  </a:cubicBezTo>
                  <a:cubicBezTo>
                    <a:pt x="70" y="19"/>
                    <a:pt x="69" y="19"/>
                    <a:pt x="68" y="19"/>
                  </a:cubicBezTo>
                  <a:cubicBezTo>
                    <a:pt x="68" y="19"/>
                    <a:pt x="68" y="19"/>
                    <a:pt x="67" y="19"/>
                  </a:cubicBezTo>
                  <a:cubicBezTo>
                    <a:pt x="67" y="18"/>
                    <a:pt x="66" y="18"/>
                    <a:pt x="65" y="18"/>
                  </a:cubicBezTo>
                  <a:cubicBezTo>
                    <a:pt x="64" y="18"/>
                    <a:pt x="63" y="19"/>
                    <a:pt x="61" y="20"/>
                  </a:cubicBezTo>
                  <a:cubicBezTo>
                    <a:pt x="59" y="23"/>
                    <a:pt x="60" y="25"/>
                    <a:pt x="61" y="27"/>
                  </a:cubicBezTo>
                  <a:cubicBezTo>
                    <a:pt x="61" y="28"/>
                    <a:pt x="62" y="29"/>
                    <a:pt x="62" y="30"/>
                  </a:cubicBezTo>
                  <a:cubicBezTo>
                    <a:pt x="62" y="32"/>
                    <a:pt x="61" y="32"/>
                    <a:pt x="60" y="34"/>
                  </a:cubicBezTo>
                  <a:cubicBezTo>
                    <a:pt x="59" y="34"/>
                    <a:pt x="59" y="35"/>
                    <a:pt x="59" y="35"/>
                  </a:cubicBezTo>
                  <a:cubicBezTo>
                    <a:pt x="58" y="36"/>
                    <a:pt x="58" y="36"/>
                    <a:pt x="57" y="36"/>
                  </a:cubicBezTo>
                  <a:cubicBezTo>
                    <a:pt x="56" y="36"/>
                    <a:pt x="55" y="37"/>
                    <a:pt x="53" y="38"/>
                  </a:cubicBezTo>
                  <a:cubicBezTo>
                    <a:pt x="52" y="39"/>
                    <a:pt x="52" y="40"/>
                    <a:pt x="53" y="40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2" y="42"/>
                    <a:pt x="51" y="42"/>
                    <a:pt x="50" y="42"/>
                  </a:cubicBezTo>
                  <a:cubicBezTo>
                    <a:pt x="50" y="42"/>
                    <a:pt x="49" y="42"/>
                    <a:pt x="49" y="42"/>
                  </a:cubicBezTo>
                  <a:cubicBezTo>
                    <a:pt x="48" y="40"/>
                    <a:pt x="44" y="40"/>
                    <a:pt x="43" y="40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1"/>
                    <a:pt x="42" y="46"/>
                    <a:pt x="42" y="48"/>
                  </a:cubicBezTo>
                  <a:cubicBezTo>
                    <a:pt x="42" y="49"/>
                    <a:pt x="44" y="50"/>
                    <a:pt x="44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1"/>
                    <a:pt x="45" y="52"/>
                    <a:pt x="44" y="52"/>
                  </a:cubicBezTo>
                  <a:cubicBezTo>
                    <a:pt x="44" y="53"/>
                    <a:pt x="43" y="54"/>
                    <a:pt x="43" y="56"/>
                  </a:cubicBezTo>
                  <a:cubicBezTo>
                    <a:pt x="43" y="57"/>
                    <a:pt x="42" y="58"/>
                    <a:pt x="40" y="59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37" y="59"/>
                    <a:pt x="35" y="58"/>
                    <a:pt x="34" y="57"/>
                  </a:cubicBezTo>
                  <a:cubicBezTo>
                    <a:pt x="33" y="55"/>
                    <a:pt x="31" y="53"/>
                    <a:pt x="29" y="53"/>
                  </a:cubicBezTo>
                  <a:cubicBezTo>
                    <a:pt x="28" y="52"/>
                    <a:pt x="27" y="52"/>
                    <a:pt x="25" y="52"/>
                  </a:cubicBezTo>
                  <a:cubicBezTo>
                    <a:pt x="23" y="52"/>
                    <a:pt x="21" y="52"/>
                    <a:pt x="20" y="52"/>
                  </a:cubicBezTo>
                  <a:cubicBezTo>
                    <a:pt x="18" y="53"/>
                    <a:pt x="17" y="54"/>
                    <a:pt x="16" y="56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5" y="55"/>
                    <a:pt x="14" y="55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4" y="55"/>
                    <a:pt x="13" y="55"/>
                    <a:pt x="13" y="55"/>
                  </a:cubicBezTo>
                  <a:cubicBezTo>
                    <a:pt x="12" y="55"/>
                    <a:pt x="11" y="55"/>
                    <a:pt x="10" y="55"/>
                  </a:cubicBezTo>
                  <a:cubicBezTo>
                    <a:pt x="9" y="55"/>
                    <a:pt x="8" y="55"/>
                    <a:pt x="7" y="55"/>
                  </a:cubicBezTo>
                  <a:cubicBezTo>
                    <a:pt x="4" y="56"/>
                    <a:pt x="3" y="58"/>
                    <a:pt x="2" y="61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0" y="65"/>
                    <a:pt x="3" y="67"/>
                    <a:pt x="5" y="68"/>
                  </a:cubicBezTo>
                  <a:cubicBezTo>
                    <a:pt x="6" y="69"/>
                    <a:pt x="4" y="73"/>
                    <a:pt x="4" y="73"/>
                  </a:cubicBezTo>
                  <a:cubicBezTo>
                    <a:pt x="3" y="75"/>
                    <a:pt x="3" y="80"/>
                    <a:pt x="4" y="84"/>
                  </a:cubicBezTo>
                  <a:cubicBezTo>
                    <a:pt x="5" y="88"/>
                    <a:pt x="7" y="91"/>
                    <a:pt x="8" y="94"/>
                  </a:cubicBezTo>
                  <a:cubicBezTo>
                    <a:pt x="9" y="94"/>
                    <a:pt x="9" y="94"/>
                    <a:pt x="9" y="94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10" y="97"/>
                    <a:pt x="11" y="98"/>
                    <a:pt x="12" y="101"/>
                  </a:cubicBezTo>
                  <a:cubicBezTo>
                    <a:pt x="12" y="102"/>
                    <a:pt x="12" y="102"/>
                    <a:pt x="12" y="103"/>
                  </a:cubicBezTo>
                  <a:cubicBezTo>
                    <a:pt x="12" y="104"/>
                    <a:pt x="13" y="105"/>
                    <a:pt x="12" y="107"/>
                  </a:cubicBezTo>
                  <a:cubicBezTo>
                    <a:pt x="12" y="108"/>
                    <a:pt x="11" y="108"/>
                    <a:pt x="11" y="109"/>
                  </a:cubicBezTo>
                  <a:cubicBezTo>
                    <a:pt x="10" y="109"/>
                    <a:pt x="10" y="110"/>
                    <a:pt x="10" y="112"/>
                  </a:cubicBezTo>
                  <a:cubicBezTo>
                    <a:pt x="10" y="113"/>
                    <a:pt x="10" y="113"/>
                    <a:pt x="10" y="114"/>
                  </a:cubicBezTo>
                  <a:cubicBezTo>
                    <a:pt x="10" y="115"/>
                    <a:pt x="10" y="116"/>
                    <a:pt x="10" y="117"/>
                  </a:cubicBezTo>
                  <a:cubicBezTo>
                    <a:pt x="10" y="118"/>
                    <a:pt x="10" y="118"/>
                    <a:pt x="9" y="118"/>
                  </a:cubicBezTo>
                  <a:cubicBezTo>
                    <a:pt x="8" y="118"/>
                    <a:pt x="8" y="119"/>
                    <a:pt x="7" y="121"/>
                  </a:cubicBezTo>
                  <a:cubicBezTo>
                    <a:pt x="7" y="122"/>
                    <a:pt x="7" y="123"/>
                    <a:pt x="8" y="123"/>
                  </a:cubicBezTo>
                  <a:cubicBezTo>
                    <a:pt x="8" y="124"/>
                    <a:pt x="9" y="124"/>
                    <a:pt x="9" y="124"/>
                  </a:cubicBezTo>
                  <a:cubicBezTo>
                    <a:pt x="9" y="124"/>
                    <a:pt x="10" y="124"/>
                    <a:pt x="10" y="124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0" y="124"/>
                    <a:pt x="10" y="124"/>
                    <a:pt x="10" y="125"/>
                  </a:cubicBezTo>
                  <a:cubicBezTo>
                    <a:pt x="11" y="127"/>
                    <a:pt x="11" y="127"/>
                    <a:pt x="11" y="127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4" y="126"/>
                    <a:pt x="15" y="126"/>
                    <a:pt x="15" y="126"/>
                  </a:cubicBezTo>
                  <a:cubicBezTo>
                    <a:pt x="16" y="126"/>
                    <a:pt x="17" y="126"/>
                    <a:pt x="18" y="126"/>
                  </a:cubicBezTo>
                  <a:cubicBezTo>
                    <a:pt x="19" y="126"/>
                    <a:pt x="19" y="126"/>
                    <a:pt x="20" y="126"/>
                  </a:cubicBezTo>
                  <a:cubicBezTo>
                    <a:pt x="21" y="126"/>
                    <a:pt x="21" y="125"/>
                    <a:pt x="22" y="125"/>
                  </a:cubicBezTo>
                  <a:cubicBezTo>
                    <a:pt x="24" y="125"/>
                    <a:pt x="26" y="124"/>
                    <a:pt x="26" y="120"/>
                  </a:cubicBezTo>
                  <a:cubicBezTo>
                    <a:pt x="26" y="117"/>
                    <a:pt x="27" y="117"/>
                    <a:pt x="32" y="117"/>
                  </a:cubicBezTo>
                  <a:cubicBezTo>
                    <a:pt x="32" y="117"/>
                    <a:pt x="33" y="117"/>
                    <a:pt x="33" y="117"/>
                  </a:cubicBezTo>
                  <a:cubicBezTo>
                    <a:pt x="36" y="116"/>
                    <a:pt x="37" y="116"/>
                    <a:pt x="37" y="114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9" y="110"/>
                    <a:pt x="38" y="108"/>
                    <a:pt x="36" y="106"/>
                  </a:cubicBezTo>
                  <a:cubicBezTo>
                    <a:pt x="35" y="105"/>
                    <a:pt x="34" y="104"/>
                    <a:pt x="33" y="104"/>
                  </a:cubicBezTo>
                  <a:cubicBezTo>
                    <a:pt x="33" y="104"/>
                    <a:pt x="32" y="105"/>
                    <a:pt x="32" y="105"/>
                  </a:cubicBezTo>
                  <a:cubicBezTo>
                    <a:pt x="32" y="105"/>
                    <a:pt x="31" y="105"/>
                    <a:pt x="31" y="105"/>
                  </a:cubicBezTo>
                  <a:cubicBezTo>
                    <a:pt x="31" y="105"/>
                    <a:pt x="30" y="105"/>
                    <a:pt x="30" y="105"/>
                  </a:cubicBezTo>
                  <a:cubicBezTo>
                    <a:pt x="30" y="104"/>
                    <a:pt x="29" y="104"/>
                    <a:pt x="29" y="104"/>
                  </a:cubicBezTo>
                  <a:cubicBezTo>
                    <a:pt x="29" y="104"/>
                    <a:pt x="30" y="102"/>
                    <a:pt x="31" y="101"/>
                  </a:cubicBezTo>
                  <a:cubicBezTo>
                    <a:pt x="32" y="100"/>
                    <a:pt x="34" y="100"/>
                    <a:pt x="36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8" y="100"/>
                  </a:cubicBezTo>
                  <a:cubicBezTo>
                    <a:pt x="38" y="100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2" y="100"/>
                    <a:pt x="42" y="99"/>
                  </a:cubicBezTo>
                  <a:cubicBezTo>
                    <a:pt x="43" y="99"/>
                    <a:pt x="43" y="99"/>
                    <a:pt x="43" y="99"/>
                  </a:cubicBezTo>
                  <a:cubicBezTo>
                    <a:pt x="43" y="99"/>
                    <a:pt x="43" y="99"/>
                    <a:pt x="43" y="100"/>
                  </a:cubicBezTo>
                  <a:cubicBezTo>
                    <a:pt x="44" y="101"/>
                    <a:pt x="44" y="101"/>
                    <a:pt x="45" y="102"/>
                  </a:cubicBezTo>
                  <a:cubicBezTo>
                    <a:pt x="45" y="102"/>
                    <a:pt x="46" y="102"/>
                    <a:pt x="46" y="102"/>
                  </a:cubicBezTo>
                  <a:cubicBezTo>
                    <a:pt x="47" y="102"/>
                    <a:pt x="48" y="102"/>
                    <a:pt x="49" y="101"/>
                  </a:cubicBezTo>
                  <a:cubicBezTo>
                    <a:pt x="50" y="101"/>
                    <a:pt x="50" y="100"/>
                    <a:pt x="51" y="100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4" y="99"/>
                    <a:pt x="54" y="99"/>
                  </a:cubicBezTo>
                  <a:cubicBezTo>
                    <a:pt x="54" y="99"/>
                    <a:pt x="54" y="101"/>
                    <a:pt x="53" y="106"/>
                  </a:cubicBezTo>
                  <a:cubicBezTo>
                    <a:pt x="53" y="110"/>
                    <a:pt x="53" y="111"/>
                    <a:pt x="54" y="111"/>
                  </a:cubicBezTo>
                  <a:cubicBezTo>
                    <a:pt x="54" y="112"/>
                    <a:pt x="55" y="112"/>
                    <a:pt x="55" y="112"/>
                  </a:cubicBezTo>
                  <a:cubicBezTo>
                    <a:pt x="56" y="112"/>
                    <a:pt x="57" y="111"/>
                    <a:pt x="57" y="110"/>
                  </a:cubicBezTo>
                  <a:cubicBezTo>
                    <a:pt x="58" y="110"/>
                    <a:pt x="58" y="109"/>
                    <a:pt x="58" y="108"/>
                  </a:cubicBezTo>
                  <a:cubicBezTo>
                    <a:pt x="58" y="108"/>
                    <a:pt x="58" y="108"/>
                    <a:pt x="59" y="108"/>
                  </a:cubicBezTo>
                  <a:cubicBezTo>
                    <a:pt x="59" y="109"/>
                    <a:pt x="59" y="109"/>
                    <a:pt x="60" y="110"/>
                  </a:cubicBezTo>
                  <a:cubicBezTo>
                    <a:pt x="61" y="110"/>
                    <a:pt x="61" y="111"/>
                    <a:pt x="62" y="111"/>
                  </a:cubicBezTo>
                  <a:cubicBezTo>
                    <a:pt x="64" y="111"/>
                    <a:pt x="65" y="110"/>
                    <a:pt x="66" y="109"/>
                  </a:cubicBezTo>
                  <a:cubicBezTo>
                    <a:pt x="66" y="108"/>
                    <a:pt x="67" y="107"/>
                    <a:pt x="67" y="107"/>
                  </a:cubicBezTo>
                  <a:cubicBezTo>
                    <a:pt x="67" y="107"/>
                    <a:pt x="68" y="107"/>
                    <a:pt x="68" y="107"/>
                  </a:cubicBezTo>
                  <a:cubicBezTo>
                    <a:pt x="68" y="107"/>
                    <a:pt x="68" y="107"/>
                    <a:pt x="68" y="107"/>
                  </a:cubicBezTo>
                  <a:cubicBezTo>
                    <a:pt x="69" y="108"/>
                    <a:pt x="70" y="111"/>
                    <a:pt x="69" y="111"/>
                  </a:cubicBezTo>
                  <a:cubicBezTo>
                    <a:pt x="69" y="114"/>
                    <a:pt x="70" y="116"/>
                    <a:pt x="72" y="117"/>
                  </a:cubicBezTo>
                  <a:cubicBezTo>
                    <a:pt x="72" y="117"/>
                    <a:pt x="73" y="117"/>
                    <a:pt x="73" y="117"/>
                  </a:cubicBezTo>
                  <a:cubicBezTo>
                    <a:pt x="73" y="117"/>
                    <a:pt x="72" y="117"/>
                    <a:pt x="72" y="118"/>
                  </a:cubicBezTo>
                  <a:cubicBezTo>
                    <a:pt x="72" y="119"/>
                    <a:pt x="71" y="120"/>
                    <a:pt x="71" y="122"/>
                  </a:cubicBezTo>
                  <a:cubicBezTo>
                    <a:pt x="70" y="126"/>
                    <a:pt x="70" y="127"/>
                    <a:pt x="70" y="127"/>
                  </a:cubicBezTo>
                  <a:cubicBezTo>
                    <a:pt x="70" y="128"/>
                    <a:pt x="71" y="128"/>
                    <a:pt x="71" y="128"/>
                  </a:cubicBezTo>
                  <a:cubicBezTo>
                    <a:pt x="73" y="128"/>
                    <a:pt x="75" y="125"/>
                    <a:pt x="76" y="124"/>
                  </a:cubicBezTo>
                  <a:cubicBezTo>
                    <a:pt x="76" y="125"/>
                    <a:pt x="77" y="128"/>
                    <a:pt x="77" y="130"/>
                  </a:cubicBezTo>
                  <a:cubicBezTo>
                    <a:pt x="77" y="135"/>
                    <a:pt x="80" y="136"/>
                    <a:pt x="82" y="136"/>
                  </a:cubicBezTo>
                  <a:cubicBezTo>
                    <a:pt x="82" y="136"/>
                    <a:pt x="83" y="136"/>
                    <a:pt x="83" y="136"/>
                  </a:cubicBezTo>
                  <a:cubicBezTo>
                    <a:pt x="87" y="135"/>
                    <a:pt x="87" y="134"/>
                    <a:pt x="88" y="133"/>
                  </a:cubicBezTo>
                  <a:cubicBezTo>
                    <a:pt x="88" y="132"/>
                    <a:pt x="88" y="132"/>
                    <a:pt x="89" y="131"/>
                  </a:cubicBezTo>
                  <a:cubicBezTo>
                    <a:pt x="89" y="130"/>
                    <a:pt x="90" y="129"/>
                    <a:pt x="90" y="129"/>
                  </a:cubicBezTo>
                  <a:cubicBezTo>
                    <a:pt x="90" y="129"/>
                    <a:pt x="91" y="129"/>
                    <a:pt x="91" y="130"/>
                  </a:cubicBezTo>
                  <a:cubicBezTo>
                    <a:pt x="91" y="132"/>
                    <a:pt x="91" y="133"/>
                    <a:pt x="92" y="134"/>
                  </a:cubicBezTo>
                  <a:cubicBezTo>
                    <a:pt x="92" y="135"/>
                    <a:pt x="92" y="135"/>
                    <a:pt x="92" y="137"/>
                  </a:cubicBezTo>
                  <a:cubicBezTo>
                    <a:pt x="91" y="140"/>
                    <a:pt x="93" y="141"/>
                    <a:pt x="95" y="142"/>
                  </a:cubicBezTo>
                  <a:cubicBezTo>
                    <a:pt x="95" y="142"/>
                    <a:pt x="95" y="142"/>
                    <a:pt x="95" y="142"/>
                  </a:cubicBezTo>
                  <a:cubicBezTo>
                    <a:pt x="96" y="142"/>
                    <a:pt x="96" y="144"/>
                    <a:pt x="96" y="146"/>
                  </a:cubicBezTo>
                  <a:cubicBezTo>
                    <a:pt x="95" y="146"/>
                    <a:pt x="94" y="146"/>
                    <a:pt x="93" y="148"/>
                  </a:cubicBezTo>
                  <a:cubicBezTo>
                    <a:pt x="91" y="151"/>
                    <a:pt x="93" y="157"/>
                    <a:pt x="95" y="159"/>
                  </a:cubicBezTo>
                  <a:cubicBezTo>
                    <a:pt x="96" y="159"/>
                    <a:pt x="96" y="160"/>
                    <a:pt x="95" y="162"/>
                  </a:cubicBezTo>
                  <a:cubicBezTo>
                    <a:pt x="95" y="163"/>
                    <a:pt x="94" y="165"/>
                    <a:pt x="94" y="166"/>
                  </a:cubicBezTo>
                  <a:cubicBezTo>
                    <a:pt x="94" y="171"/>
                    <a:pt x="100" y="176"/>
                    <a:pt x="103" y="177"/>
                  </a:cubicBezTo>
                  <a:cubicBezTo>
                    <a:pt x="104" y="177"/>
                    <a:pt x="105" y="178"/>
                    <a:pt x="105" y="178"/>
                  </a:cubicBezTo>
                  <a:cubicBezTo>
                    <a:pt x="105" y="178"/>
                    <a:pt x="104" y="179"/>
                    <a:pt x="104" y="179"/>
                  </a:cubicBezTo>
                  <a:cubicBezTo>
                    <a:pt x="103" y="180"/>
                    <a:pt x="100" y="182"/>
                    <a:pt x="102" y="184"/>
                  </a:cubicBezTo>
                  <a:cubicBezTo>
                    <a:pt x="102" y="185"/>
                    <a:pt x="103" y="186"/>
                    <a:pt x="104" y="186"/>
                  </a:cubicBezTo>
                  <a:cubicBezTo>
                    <a:pt x="104" y="186"/>
                    <a:pt x="105" y="186"/>
                    <a:pt x="105" y="187"/>
                  </a:cubicBezTo>
                  <a:cubicBezTo>
                    <a:pt x="105" y="187"/>
                    <a:pt x="105" y="187"/>
                    <a:pt x="105" y="188"/>
                  </a:cubicBezTo>
                  <a:cubicBezTo>
                    <a:pt x="105" y="189"/>
                    <a:pt x="105" y="191"/>
                    <a:pt x="108" y="192"/>
                  </a:cubicBezTo>
                  <a:cubicBezTo>
                    <a:pt x="111" y="193"/>
                    <a:pt x="113" y="194"/>
                    <a:pt x="117" y="198"/>
                  </a:cubicBezTo>
                  <a:cubicBezTo>
                    <a:pt x="122" y="203"/>
                    <a:pt x="122" y="210"/>
                    <a:pt x="122" y="212"/>
                  </a:cubicBezTo>
                  <a:cubicBezTo>
                    <a:pt x="122" y="212"/>
                    <a:pt x="122" y="212"/>
                    <a:pt x="121" y="212"/>
                  </a:cubicBezTo>
                  <a:cubicBezTo>
                    <a:pt x="121" y="212"/>
                    <a:pt x="120" y="213"/>
                    <a:pt x="120" y="213"/>
                  </a:cubicBezTo>
                  <a:cubicBezTo>
                    <a:pt x="120" y="214"/>
                    <a:pt x="120" y="215"/>
                    <a:pt x="120" y="215"/>
                  </a:cubicBezTo>
                  <a:cubicBezTo>
                    <a:pt x="121" y="216"/>
                    <a:pt x="121" y="218"/>
                    <a:pt x="120" y="220"/>
                  </a:cubicBezTo>
                  <a:cubicBezTo>
                    <a:pt x="118" y="222"/>
                    <a:pt x="118" y="226"/>
                    <a:pt x="120" y="229"/>
                  </a:cubicBezTo>
                  <a:cubicBezTo>
                    <a:pt x="121" y="231"/>
                    <a:pt x="122" y="231"/>
                    <a:pt x="123" y="231"/>
                  </a:cubicBezTo>
                  <a:cubicBezTo>
                    <a:pt x="123" y="231"/>
                    <a:pt x="124" y="231"/>
                    <a:pt x="125" y="232"/>
                  </a:cubicBezTo>
                  <a:cubicBezTo>
                    <a:pt x="125" y="233"/>
                    <a:pt x="125" y="234"/>
                    <a:pt x="125" y="235"/>
                  </a:cubicBezTo>
                  <a:cubicBezTo>
                    <a:pt x="124" y="235"/>
                    <a:pt x="124" y="236"/>
                    <a:pt x="123" y="236"/>
                  </a:cubicBezTo>
                  <a:cubicBezTo>
                    <a:pt x="123" y="236"/>
                    <a:pt x="123" y="236"/>
                    <a:pt x="123" y="236"/>
                  </a:cubicBezTo>
                  <a:cubicBezTo>
                    <a:pt x="122" y="236"/>
                    <a:pt x="122" y="236"/>
                    <a:pt x="121" y="236"/>
                  </a:cubicBezTo>
                  <a:cubicBezTo>
                    <a:pt x="120" y="236"/>
                    <a:pt x="119" y="236"/>
                    <a:pt x="118" y="237"/>
                  </a:cubicBezTo>
                  <a:cubicBezTo>
                    <a:pt x="117" y="237"/>
                    <a:pt x="117" y="236"/>
                    <a:pt x="117" y="236"/>
                  </a:cubicBezTo>
                  <a:cubicBezTo>
                    <a:pt x="116" y="235"/>
                    <a:pt x="114" y="234"/>
                    <a:pt x="112" y="233"/>
                  </a:cubicBezTo>
                  <a:cubicBezTo>
                    <a:pt x="111" y="233"/>
                    <a:pt x="110" y="233"/>
                    <a:pt x="109" y="233"/>
                  </a:cubicBezTo>
                  <a:cubicBezTo>
                    <a:pt x="107" y="233"/>
                    <a:pt x="106" y="235"/>
                    <a:pt x="106" y="237"/>
                  </a:cubicBezTo>
                  <a:cubicBezTo>
                    <a:pt x="105" y="240"/>
                    <a:pt x="107" y="242"/>
                    <a:pt x="110" y="243"/>
                  </a:cubicBezTo>
                  <a:cubicBezTo>
                    <a:pt x="109" y="244"/>
                    <a:pt x="109" y="244"/>
                    <a:pt x="109" y="244"/>
                  </a:cubicBezTo>
                  <a:cubicBezTo>
                    <a:pt x="108" y="246"/>
                    <a:pt x="110" y="247"/>
                    <a:pt x="111" y="248"/>
                  </a:cubicBezTo>
                  <a:cubicBezTo>
                    <a:pt x="111" y="249"/>
                    <a:pt x="112" y="250"/>
                    <a:pt x="111" y="252"/>
                  </a:cubicBezTo>
                  <a:cubicBezTo>
                    <a:pt x="111" y="253"/>
                    <a:pt x="111" y="255"/>
                    <a:pt x="110" y="255"/>
                  </a:cubicBezTo>
                  <a:cubicBezTo>
                    <a:pt x="110" y="255"/>
                    <a:pt x="109" y="254"/>
                    <a:pt x="108" y="254"/>
                  </a:cubicBezTo>
                  <a:cubicBezTo>
                    <a:pt x="106" y="254"/>
                    <a:pt x="106" y="255"/>
                    <a:pt x="105" y="256"/>
                  </a:cubicBezTo>
                  <a:cubicBezTo>
                    <a:pt x="105" y="257"/>
                    <a:pt x="105" y="258"/>
                    <a:pt x="106" y="259"/>
                  </a:cubicBezTo>
                  <a:cubicBezTo>
                    <a:pt x="104" y="259"/>
                    <a:pt x="102" y="260"/>
                    <a:pt x="100" y="262"/>
                  </a:cubicBezTo>
                  <a:cubicBezTo>
                    <a:pt x="100" y="262"/>
                    <a:pt x="99" y="263"/>
                    <a:pt x="99" y="263"/>
                  </a:cubicBezTo>
                  <a:cubicBezTo>
                    <a:pt x="98" y="263"/>
                    <a:pt x="98" y="262"/>
                    <a:pt x="97" y="262"/>
                  </a:cubicBezTo>
                  <a:cubicBezTo>
                    <a:pt x="97" y="261"/>
                    <a:pt x="96" y="261"/>
                    <a:pt x="96" y="261"/>
                  </a:cubicBezTo>
                  <a:cubicBezTo>
                    <a:pt x="95" y="260"/>
                    <a:pt x="95" y="260"/>
                    <a:pt x="95" y="260"/>
                  </a:cubicBezTo>
                  <a:cubicBezTo>
                    <a:pt x="92" y="260"/>
                    <a:pt x="88" y="266"/>
                    <a:pt x="86" y="270"/>
                  </a:cubicBezTo>
                  <a:cubicBezTo>
                    <a:pt x="86" y="272"/>
                    <a:pt x="85" y="272"/>
                    <a:pt x="84" y="273"/>
                  </a:cubicBezTo>
                  <a:cubicBezTo>
                    <a:pt x="83" y="274"/>
                    <a:pt x="83" y="274"/>
                    <a:pt x="83" y="275"/>
                  </a:cubicBezTo>
                  <a:cubicBezTo>
                    <a:pt x="83" y="276"/>
                    <a:pt x="84" y="277"/>
                    <a:pt x="84" y="277"/>
                  </a:cubicBezTo>
                  <a:cubicBezTo>
                    <a:pt x="86" y="278"/>
                    <a:pt x="90" y="284"/>
                    <a:pt x="91" y="286"/>
                  </a:cubicBezTo>
                  <a:cubicBezTo>
                    <a:pt x="91" y="287"/>
                    <a:pt x="91" y="289"/>
                    <a:pt x="92" y="294"/>
                  </a:cubicBezTo>
                  <a:cubicBezTo>
                    <a:pt x="92" y="297"/>
                    <a:pt x="94" y="301"/>
                    <a:pt x="96" y="305"/>
                  </a:cubicBezTo>
                  <a:cubicBezTo>
                    <a:pt x="97" y="308"/>
                    <a:pt x="98" y="310"/>
                    <a:pt x="98" y="312"/>
                  </a:cubicBezTo>
                  <a:cubicBezTo>
                    <a:pt x="98" y="316"/>
                    <a:pt x="96" y="322"/>
                    <a:pt x="94" y="323"/>
                  </a:cubicBezTo>
                  <a:cubicBezTo>
                    <a:pt x="92" y="325"/>
                    <a:pt x="93" y="327"/>
                    <a:pt x="94" y="328"/>
                  </a:cubicBezTo>
                  <a:cubicBezTo>
                    <a:pt x="94" y="329"/>
                    <a:pt x="95" y="331"/>
                    <a:pt x="95" y="332"/>
                  </a:cubicBezTo>
                  <a:cubicBezTo>
                    <a:pt x="94" y="333"/>
                    <a:pt x="94" y="333"/>
                    <a:pt x="94" y="334"/>
                  </a:cubicBezTo>
                  <a:cubicBezTo>
                    <a:pt x="93" y="337"/>
                    <a:pt x="93" y="339"/>
                    <a:pt x="96" y="342"/>
                  </a:cubicBezTo>
                  <a:cubicBezTo>
                    <a:pt x="97" y="343"/>
                    <a:pt x="97" y="343"/>
                    <a:pt x="98" y="343"/>
                  </a:cubicBezTo>
                  <a:cubicBezTo>
                    <a:pt x="97" y="343"/>
                    <a:pt x="97" y="344"/>
                    <a:pt x="97" y="344"/>
                  </a:cubicBezTo>
                  <a:cubicBezTo>
                    <a:pt x="96" y="344"/>
                    <a:pt x="95" y="344"/>
                    <a:pt x="95" y="345"/>
                  </a:cubicBezTo>
                  <a:cubicBezTo>
                    <a:pt x="92" y="347"/>
                    <a:pt x="93" y="349"/>
                    <a:pt x="95" y="351"/>
                  </a:cubicBezTo>
                  <a:cubicBezTo>
                    <a:pt x="95" y="352"/>
                    <a:pt x="96" y="354"/>
                    <a:pt x="97" y="355"/>
                  </a:cubicBezTo>
                  <a:cubicBezTo>
                    <a:pt x="98" y="357"/>
                    <a:pt x="97" y="359"/>
                    <a:pt x="96" y="360"/>
                  </a:cubicBezTo>
                  <a:cubicBezTo>
                    <a:pt x="96" y="361"/>
                    <a:pt x="95" y="362"/>
                    <a:pt x="95" y="362"/>
                  </a:cubicBezTo>
                  <a:cubicBezTo>
                    <a:pt x="94" y="361"/>
                    <a:pt x="93" y="360"/>
                    <a:pt x="91" y="360"/>
                  </a:cubicBezTo>
                  <a:cubicBezTo>
                    <a:pt x="89" y="360"/>
                    <a:pt x="88" y="360"/>
                    <a:pt x="87" y="361"/>
                  </a:cubicBezTo>
                  <a:cubicBezTo>
                    <a:pt x="86" y="362"/>
                    <a:pt x="84" y="364"/>
                    <a:pt x="82" y="364"/>
                  </a:cubicBezTo>
                  <a:cubicBezTo>
                    <a:pt x="81" y="364"/>
                    <a:pt x="80" y="363"/>
                    <a:pt x="79" y="363"/>
                  </a:cubicBezTo>
                  <a:cubicBezTo>
                    <a:pt x="78" y="362"/>
                    <a:pt x="77" y="362"/>
                    <a:pt x="76" y="362"/>
                  </a:cubicBezTo>
                  <a:cubicBezTo>
                    <a:pt x="73" y="362"/>
                    <a:pt x="72" y="364"/>
                    <a:pt x="71" y="365"/>
                  </a:cubicBezTo>
                  <a:cubicBezTo>
                    <a:pt x="70" y="366"/>
                    <a:pt x="70" y="366"/>
                    <a:pt x="70" y="366"/>
                  </a:cubicBezTo>
                  <a:cubicBezTo>
                    <a:pt x="69" y="367"/>
                    <a:pt x="66" y="369"/>
                    <a:pt x="64" y="369"/>
                  </a:cubicBezTo>
                  <a:cubicBezTo>
                    <a:pt x="63" y="369"/>
                    <a:pt x="63" y="369"/>
                    <a:pt x="63" y="370"/>
                  </a:cubicBezTo>
                  <a:cubicBezTo>
                    <a:pt x="60" y="370"/>
                    <a:pt x="56" y="371"/>
                    <a:pt x="55" y="372"/>
                  </a:cubicBezTo>
                  <a:cubicBezTo>
                    <a:pt x="54" y="373"/>
                    <a:pt x="54" y="373"/>
                    <a:pt x="54" y="374"/>
                  </a:cubicBezTo>
                  <a:cubicBezTo>
                    <a:pt x="54" y="376"/>
                    <a:pt x="55" y="376"/>
                    <a:pt x="56" y="377"/>
                  </a:cubicBezTo>
                  <a:cubicBezTo>
                    <a:pt x="57" y="377"/>
                    <a:pt x="57" y="377"/>
                    <a:pt x="58" y="378"/>
                  </a:cubicBezTo>
                  <a:cubicBezTo>
                    <a:pt x="60" y="379"/>
                    <a:pt x="63" y="380"/>
                    <a:pt x="66" y="380"/>
                  </a:cubicBezTo>
                  <a:cubicBezTo>
                    <a:pt x="67" y="380"/>
                    <a:pt x="67" y="380"/>
                    <a:pt x="67" y="380"/>
                  </a:cubicBezTo>
                  <a:cubicBezTo>
                    <a:pt x="67" y="379"/>
                    <a:pt x="67" y="379"/>
                    <a:pt x="67" y="379"/>
                  </a:cubicBezTo>
                  <a:cubicBezTo>
                    <a:pt x="67" y="379"/>
                    <a:pt x="67" y="379"/>
                    <a:pt x="67" y="379"/>
                  </a:cubicBezTo>
                  <a:cubicBezTo>
                    <a:pt x="67" y="377"/>
                    <a:pt x="68" y="374"/>
                    <a:pt x="69" y="374"/>
                  </a:cubicBezTo>
                  <a:cubicBezTo>
                    <a:pt x="69" y="373"/>
                    <a:pt x="70" y="373"/>
                    <a:pt x="70" y="373"/>
                  </a:cubicBezTo>
                  <a:cubicBezTo>
                    <a:pt x="71" y="373"/>
                    <a:pt x="72" y="373"/>
                    <a:pt x="72" y="374"/>
                  </a:cubicBezTo>
                  <a:cubicBezTo>
                    <a:pt x="72" y="374"/>
                    <a:pt x="72" y="374"/>
                    <a:pt x="72" y="375"/>
                  </a:cubicBezTo>
                  <a:cubicBezTo>
                    <a:pt x="71" y="377"/>
                    <a:pt x="72" y="379"/>
                    <a:pt x="72" y="379"/>
                  </a:cubicBezTo>
                  <a:cubicBezTo>
                    <a:pt x="73" y="380"/>
                    <a:pt x="74" y="381"/>
                    <a:pt x="75" y="381"/>
                  </a:cubicBezTo>
                  <a:cubicBezTo>
                    <a:pt x="76" y="381"/>
                    <a:pt x="76" y="381"/>
                    <a:pt x="76" y="381"/>
                  </a:cubicBezTo>
                  <a:cubicBezTo>
                    <a:pt x="77" y="381"/>
                    <a:pt x="77" y="380"/>
                    <a:pt x="78" y="380"/>
                  </a:cubicBezTo>
                  <a:cubicBezTo>
                    <a:pt x="79" y="380"/>
                    <a:pt x="81" y="380"/>
                    <a:pt x="83" y="380"/>
                  </a:cubicBezTo>
                  <a:cubicBezTo>
                    <a:pt x="83" y="380"/>
                    <a:pt x="84" y="380"/>
                    <a:pt x="84" y="380"/>
                  </a:cubicBezTo>
                  <a:cubicBezTo>
                    <a:pt x="84" y="380"/>
                    <a:pt x="84" y="381"/>
                    <a:pt x="84" y="381"/>
                  </a:cubicBezTo>
                  <a:cubicBezTo>
                    <a:pt x="85" y="383"/>
                    <a:pt x="85" y="384"/>
                    <a:pt x="87" y="385"/>
                  </a:cubicBezTo>
                  <a:cubicBezTo>
                    <a:pt x="88" y="387"/>
                    <a:pt x="91" y="388"/>
                    <a:pt x="93" y="388"/>
                  </a:cubicBezTo>
                  <a:cubicBezTo>
                    <a:pt x="93" y="388"/>
                    <a:pt x="93" y="388"/>
                    <a:pt x="94" y="388"/>
                  </a:cubicBezTo>
                  <a:cubicBezTo>
                    <a:pt x="94" y="388"/>
                    <a:pt x="95" y="390"/>
                    <a:pt x="96" y="391"/>
                  </a:cubicBezTo>
                  <a:cubicBezTo>
                    <a:pt x="96" y="392"/>
                    <a:pt x="96" y="393"/>
                    <a:pt x="95" y="393"/>
                  </a:cubicBezTo>
                  <a:cubicBezTo>
                    <a:pt x="94" y="395"/>
                    <a:pt x="93" y="396"/>
                    <a:pt x="93" y="398"/>
                  </a:cubicBezTo>
                  <a:cubicBezTo>
                    <a:pt x="94" y="399"/>
                    <a:pt x="94" y="400"/>
                    <a:pt x="95" y="401"/>
                  </a:cubicBezTo>
                  <a:cubicBezTo>
                    <a:pt x="96" y="402"/>
                    <a:pt x="98" y="402"/>
                    <a:pt x="99" y="402"/>
                  </a:cubicBezTo>
                  <a:cubicBezTo>
                    <a:pt x="102" y="402"/>
                    <a:pt x="104" y="401"/>
                    <a:pt x="104" y="399"/>
                  </a:cubicBezTo>
                  <a:cubicBezTo>
                    <a:pt x="105" y="398"/>
                    <a:pt x="105" y="398"/>
                    <a:pt x="105" y="398"/>
                  </a:cubicBezTo>
                  <a:cubicBezTo>
                    <a:pt x="105" y="398"/>
                    <a:pt x="105" y="398"/>
                    <a:pt x="106" y="399"/>
                  </a:cubicBezTo>
                  <a:cubicBezTo>
                    <a:pt x="106" y="399"/>
                    <a:pt x="106" y="400"/>
                    <a:pt x="106" y="401"/>
                  </a:cubicBezTo>
                  <a:cubicBezTo>
                    <a:pt x="106" y="402"/>
                    <a:pt x="106" y="403"/>
                    <a:pt x="106" y="404"/>
                  </a:cubicBezTo>
                  <a:cubicBezTo>
                    <a:pt x="105" y="406"/>
                    <a:pt x="105" y="407"/>
                    <a:pt x="104" y="408"/>
                  </a:cubicBezTo>
                  <a:cubicBezTo>
                    <a:pt x="103" y="409"/>
                    <a:pt x="102" y="410"/>
                    <a:pt x="103" y="412"/>
                  </a:cubicBezTo>
                  <a:cubicBezTo>
                    <a:pt x="103" y="413"/>
                    <a:pt x="104" y="413"/>
                    <a:pt x="105" y="413"/>
                  </a:cubicBezTo>
                  <a:cubicBezTo>
                    <a:pt x="106" y="413"/>
                    <a:pt x="106" y="413"/>
                    <a:pt x="107" y="413"/>
                  </a:cubicBezTo>
                  <a:cubicBezTo>
                    <a:pt x="107" y="413"/>
                    <a:pt x="107" y="413"/>
                    <a:pt x="108" y="413"/>
                  </a:cubicBezTo>
                  <a:cubicBezTo>
                    <a:pt x="111" y="412"/>
                    <a:pt x="117" y="410"/>
                    <a:pt x="118" y="406"/>
                  </a:cubicBezTo>
                  <a:cubicBezTo>
                    <a:pt x="120" y="402"/>
                    <a:pt x="123" y="399"/>
                    <a:pt x="125" y="399"/>
                  </a:cubicBezTo>
                  <a:cubicBezTo>
                    <a:pt x="126" y="399"/>
                    <a:pt x="127" y="397"/>
                    <a:pt x="128" y="395"/>
                  </a:cubicBezTo>
                  <a:cubicBezTo>
                    <a:pt x="128" y="394"/>
                    <a:pt x="128" y="394"/>
                    <a:pt x="129" y="393"/>
                  </a:cubicBezTo>
                  <a:cubicBezTo>
                    <a:pt x="130" y="391"/>
                    <a:pt x="130" y="388"/>
                    <a:pt x="129" y="385"/>
                  </a:cubicBezTo>
                  <a:cubicBezTo>
                    <a:pt x="129" y="384"/>
                    <a:pt x="129" y="384"/>
                    <a:pt x="128" y="383"/>
                  </a:cubicBezTo>
                  <a:cubicBezTo>
                    <a:pt x="127" y="383"/>
                    <a:pt x="126" y="382"/>
                    <a:pt x="127" y="380"/>
                  </a:cubicBezTo>
                  <a:cubicBezTo>
                    <a:pt x="127" y="379"/>
                    <a:pt x="127" y="378"/>
                    <a:pt x="127" y="378"/>
                  </a:cubicBezTo>
                  <a:cubicBezTo>
                    <a:pt x="128" y="379"/>
                    <a:pt x="128" y="379"/>
                    <a:pt x="129" y="379"/>
                  </a:cubicBezTo>
                  <a:cubicBezTo>
                    <a:pt x="130" y="379"/>
                    <a:pt x="131" y="380"/>
                    <a:pt x="132" y="380"/>
                  </a:cubicBezTo>
                  <a:cubicBezTo>
                    <a:pt x="134" y="380"/>
                    <a:pt x="138" y="379"/>
                    <a:pt x="139" y="376"/>
                  </a:cubicBezTo>
                  <a:cubicBezTo>
                    <a:pt x="139" y="376"/>
                    <a:pt x="139" y="375"/>
                    <a:pt x="140" y="375"/>
                  </a:cubicBezTo>
                  <a:cubicBezTo>
                    <a:pt x="141" y="375"/>
                    <a:pt x="142" y="376"/>
                    <a:pt x="143" y="376"/>
                  </a:cubicBezTo>
                  <a:cubicBezTo>
                    <a:pt x="144" y="377"/>
                    <a:pt x="146" y="377"/>
                    <a:pt x="147" y="378"/>
                  </a:cubicBezTo>
                  <a:cubicBezTo>
                    <a:pt x="149" y="379"/>
                    <a:pt x="151" y="379"/>
                    <a:pt x="151" y="380"/>
                  </a:cubicBezTo>
                  <a:cubicBezTo>
                    <a:pt x="152" y="381"/>
                    <a:pt x="153" y="381"/>
                    <a:pt x="155" y="381"/>
                  </a:cubicBezTo>
                  <a:cubicBezTo>
                    <a:pt x="156" y="381"/>
                    <a:pt x="158" y="381"/>
                    <a:pt x="159" y="380"/>
                  </a:cubicBezTo>
                  <a:cubicBezTo>
                    <a:pt x="160" y="379"/>
                    <a:pt x="160" y="379"/>
                    <a:pt x="161" y="379"/>
                  </a:cubicBezTo>
                  <a:cubicBezTo>
                    <a:pt x="162" y="379"/>
                    <a:pt x="162" y="380"/>
                    <a:pt x="162" y="380"/>
                  </a:cubicBezTo>
                  <a:cubicBezTo>
                    <a:pt x="163" y="381"/>
                    <a:pt x="162" y="381"/>
                    <a:pt x="162" y="382"/>
                  </a:cubicBezTo>
                  <a:cubicBezTo>
                    <a:pt x="161" y="382"/>
                    <a:pt x="160" y="383"/>
                    <a:pt x="160" y="384"/>
                  </a:cubicBezTo>
                  <a:cubicBezTo>
                    <a:pt x="160" y="386"/>
                    <a:pt x="162" y="386"/>
                    <a:pt x="164" y="386"/>
                  </a:cubicBezTo>
                  <a:cubicBezTo>
                    <a:pt x="164" y="386"/>
                    <a:pt x="165" y="386"/>
                    <a:pt x="165" y="386"/>
                  </a:cubicBezTo>
                  <a:cubicBezTo>
                    <a:pt x="165" y="386"/>
                    <a:pt x="166" y="386"/>
                    <a:pt x="166" y="386"/>
                  </a:cubicBezTo>
                  <a:cubicBezTo>
                    <a:pt x="168" y="386"/>
                    <a:pt x="169" y="389"/>
                    <a:pt x="170" y="390"/>
                  </a:cubicBezTo>
                  <a:cubicBezTo>
                    <a:pt x="170" y="391"/>
                    <a:pt x="170" y="391"/>
                    <a:pt x="170" y="391"/>
                  </a:cubicBezTo>
                  <a:cubicBezTo>
                    <a:pt x="170" y="393"/>
                    <a:pt x="171" y="396"/>
                    <a:pt x="176" y="396"/>
                  </a:cubicBezTo>
                  <a:cubicBezTo>
                    <a:pt x="176" y="396"/>
                    <a:pt x="176" y="396"/>
                    <a:pt x="177" y="396"/>
                  </a:cubicBezTo>
                  <a:cubicBezTo>
                    <a:pt x="180" y="395"/>
                    <a:pt x="185" y="394"/>
                    <a:pt x="188" y="392"/>
                  </a:cubicBezTo>
                  <a:cubicBezTo>
                    <a:pt x="189" y="392"/>
                    <a:pt x="190" y="392"/>
                    <a:pt x="191" y="392"/>
                  </a:cubicBezTo>
                  <a:cubicBezTo>
                    <a:pt x="191" y="392"/>
                    <a:pt x="190" y="393"/>
                    <a:pt x="191" y="393"/>
                  </a:cubicBezTo>
                  <a:cubicBezTo>
                    <a:pt x="191" y="394"/>
                    <a:pt x="191" y="394"/>
                    <a:pt x="192" y="395"/>
                  </a:cubicBezTo>
                  <a:cubicBezTo>
                    <a:pt x="193" y="395"/>
                    <a:pt x="193" y="395"/>
                    <a:pt x="193" y="395"/>
                  </a:cubicBezTo>
                  <a:cubicBezTo>
                    <a:pt x="194" y="396"/>
                    <a:pt x="194" y="396"/>
                    <a:pt x="195" y="396"/>
                  </a:cubicBezTo>
                  <a:cubicBezTo>
                    <a:pt x="196" y="396"/>
                    <a:pt x="197" y="395"/>
                    <a:pt x="198" y="393"/>
                  </a:cubicBezTo>
                  <a:cubicBezTo>
                    <a:pt x="199" y="393"/>
                    <a:pt x="199" y="393"/>
                    <a:pt x="199" y="393"/>
                  </a:cubicBezTo>
                  <a:cubicBezTo>
                    <a:pt x="200" y="390"/>
                    <a:pt x="201" y="389"/>
                    <a:pt x="203" y="389"/>
                  </a:cubicBezTo>
                  <a:cubicBezTo>
                    <a:pt x="203" y="389"/>
                    <a:pt x="203" y="389"/>
                    <a:pt x="204" y="389"/>
                  </a:cubicBezTo>
                  <a:cubicBezTo>
                    <a:pt x="206" y="390"/>
                    <a:pt x="208" y="390"/>
                    <a:pt x="208" y="390"/>
                  </a:cubicBezTo>
                  <a:cubicBezTo>
                    <a:pt x="210" y="390"/>
                    <a:pt x="210" y="390"/>
                    <a:pt x="210" y="390"/>
                  </a:cubicBezTo>
                  <a:cubicBezTo>
                    <a:pt x="210" y="389"/>
                    <a:pt x="210" y="389"/>
                    <a:pt x="210" y="389"/>
                  </a:cubicBezTo>
                  <a:cubicBezTo>
                    <a:pt x="210" y="386"/>
                    <a:pt x="210" y="386"/>
                    <a:pt x="210" y="386"/>
                  </a:cubicBezTo>
                  <a:cubicBezTo>
                    <a:pt x="210" y="383"/>
                    <a:pt x="210" y="383"/>
                    <a:pt x="210" y="383"/>
                  </a:cubicBezTo>
                  <a:cubicBezTo>
                    <a:pt x="208" y="385"/>
                    <a:pt x="208" y="385"/>
                    <a:pt x="208" y="385"/>
                  </a:cubicBezTo>
                  <a:cubicBezTo>
                    <a:pt x="208" y="385"/>
                    <a:pt x="208" y="385"/>
                    <a:pt x="208" y="385"/>
                  </a:cubicBezTo>
                  <a:cubicBezTo>
                    <a:pt x="208" y="381"/>
                    <a:pt x="209" y="381"/>
                    <a:pt x="211" y="381"/>
                  </a:cubicBezTo>
                  <a:cubicBezTo>
                    <a:pt x="212" y="381"/>
                    <a:pt x="213" y="381"/>
                    <a:pt x="214" y="381"/>
                  </a:cubicBezTo>
                  <a:cubicBezTo>
                    <a:pt x="214" y="381"/>
                    <a:pt x="215" y="381"/>
                    <a:pt x="216" y="381"/>
                  </a:cubicBezTo>
                  <a:cubicBezTo>
                    <a:pt x="218" y="381"/>
                    <a:pt x="220" y="381"/>
                    <a:pt x="221" y="380"/>
                  </a:cubicBezTo>
                  <a:cubicBezTo>
                    <a:pt x="223" y="379"/>
                    <a:pt x="223" y="377"/>
                    <a:pt x="222" y="377"/>
                  </a:cubicBezTo>
                  <a:cubicBezTo>
                    <a:pt x="222" y="376"/>
                    <a:pt x="222" y="376"/>
                    <a:pt x="223" y="374"/>
                  </a:cubicBezTo>
                  <a:cubicBezTo>
                    <a:pt x="225" y="371"/>
                    <a:pt x="227" y="371"/>
                    <a:pt x="230" y="371"/>
                  </a:cubicBezTo>
                  <a:cubicBezTo>
                    <a:pt x="231" y="371"/>
                    <a:pt x="231" y="371"/>
                    <a:pt x="231" y="371"/>
                  </a:cubicBezTo>
                  <a:cubicBezTo>
                    <a:pt x="231" y="371"/>
                    <a:pt x="231" y="371"/>
                    <a:pt x="232" y="371"/>
                  </a:cubicBezTo>
                  <a:cubicBezTo>
                    <a:pt x="233" y="371"/>
                    <a:pt x="234" y="371"/>
                    <a:pt x="235" y="371"/>
                  </a:cubicBezTo>
                  <a:cubicBezTo>
                    <a:pt x="236" y="371"/>
                    <a:pt x="237" y="371"/>
                    <a:pt x="239" y="371"/>
                  </a:cubicBezTo>
                  <a:cubicBezTo>
                    <a:pt x="241" y="371"/>
                    <a:pt x="243" y="371"/>
                    <a:pt x="244" y="370"/>
                  </a:cubicBezTo>
                  <a:cubicBezTo>
                    <a:pt x="247" y="368"/>
                    <a:pt x="254" y="365"/>
                    <a:pt x="257" y="365"/>
                  </a:cubicBezTo>
                  <a:cubicBezTo>
                    <a:pt x="257" y="365"/>
                    <a:pt x="257" y="365"/>
                    <a:pt x="257" y="365"/>
                  </a:cubicBezTo>
                  <a:cubicBezTo>
                    <a:pt x="259" y="365"/>
                    <a:pt x="260" y="366"/>
                    <a:pt x="262" y="366"/>
                  </a:cubicBezTo>
                  <a:cubicBezTo>
                    <a:pt x="263" y="366"/>
                    <a:pt x="265" y="366"/>
                    <a:pt x="266" y="367"/>
                  </a:cubicBezTo>
                  <a:cubicBezTo>
                    <a:pt x="267" y="367"/>
                    <a:pt x="268" y="367"/>
                    <a:pt x="269" y="367"/>
                  </a:cubicBezTo>
                  <a:cubicBezTo>
                    <a:pt x="270" y="367"/>
                    <a:pt x="271" y="367"/>
                    <a:pt x="272" y="367"/>
                  </a:cubicBezTo>
                  <a:cubicBezTo>
                    <a:pt x="272" y="366"/>
                    <a:pt x="272" y="366"/>
                    <a:pt x="272" y="366"/>
                  </a:cubicBezTo>
                  <a:cubicBezTo>
                    <a:pt x="274" y="366"/>
                    <a:pt x="275" y="366"/>
                    <a:pt x="275" y="365"/>
                  </a:cubicBezTo>
                  <a:cubicBezTo>
                    <a:pt x="276" y="364"/>
                    <a:pt x="275" y="363"/>
                    <a:pt x="274" y="361"/>
                  </a:cubicBezTo>
                  <a:cubicBezTo>
                    <a:pt x="273" y="360"/>
                    <a:pt x="273" y="360"/>
                    <a:pt x="273" y="360"/>
                  </a:cubicBezTo>
                  <a:cubicBezTo>
                    <a:pt x="271" y="357"/>
                    <a:pt x="271" y="356"/>
                    <a:pt x="272" y="354"/>
                  </a:cubicBezTo>
                  <a:cubicBezTo>
                    <a:pt x="273" y="353"/>
                    <a:pt x="274" y="352"/>
                    <a:pt x="275" y="351"/>
                  </a:cubicBezTo>
                  <a:cubicBezTo>
                    <a:pt x="276" y="350"/>
                    <a:pt x="276" y="350"/>
                    <a:pt x="277" y="349"/>
                  </a:cubicBezTo>
                  <a:cubicBezTo>
                    <a:pt x="277" y="350"/>
                    <a:pt x="277" y="352"/>
                    <a:pt x="276" y="353"/>
                  </a:cubicBezTo>
                  <a:cubicBezTo>
                    <a:pt x="276" y="354"/>
                    <a:pt x="275" y="355"/>
                    <a:pt x="276" y="355"/>
                  </a:cubicBezTo>
                  <a:cubicBezTo>
                    <a:pt x="276" y="356"/>
                    <a:pt x="277" y="356"/>
                    <a:pt x="278" y="356"/>
                  </a:cubicBezTo>
                  <a:cubicBezTo>
                    <a:pt x="278" y="356"/>
                    <a:pt x="280" y="356"/>
                    <a:pt x="282" y="355"/>
                  </a:cubicBezTo>
                  <a:cubicBezTo>
                    <a:pt x="284" y="354"/>
                    <a:pt x="287" y="354"/>
                    <a:pt x="289" y="354"/>
                  </a:cubicBezTo>
                  <a:cubicBezTo>
                    <a:pt x="291" y="354"/>
                    <a:pt x="292" y="354"/>
                    <a:pt x="292" y="354"/>
                  </a:cubicBezTo>
                  <a:cubicBezTo>
                    <a:pt x="292" y="355"/>
                    <a:pt x="293" y="355"/>
                    <a:pt x="293" y="356"/>
                  </a:cubicBezTo>
                  <a:cubicBezTo>
                    <a:pt x="294" y="358"/>
                    <a:pt x="295" y="361"/>
                    <a:pt x="298" y="362"/>
                  </a:cubicBezTo>
                  <a:cubicBezTo>
                    <a:pt x="298" y="362"/>
                    <a:pt x="298" y="362"/>
                    <a:pt x="299" y="362"/>
                  </a:cubicBezTo>
                  <a:cubicBezTo>
                    <a:pt x="300" y="363"/>
                    <a:pt x="301" y="363"/>
                    <a:pt x="301" y="363"/>
                  </a:cubicBezTo>
                  <a:cubicBezTo>
                    <a:pt x="303" y="363"/>
                    <a:pt x="304" y="362"/>
                    <a:pt x="305" y="361"/>
                  </a:cubicBezTo>
                  <a:cubicBezTo>
                    <a:pt x="306" y="360"/>
                    <a:pt x="306" y="359"/>
                    <a:pt x="307" y="359"/>
                  </a:cubicBezTo>
                  <a:cubicBezTo>
                    <a:pt x="308" y="357"/>
                    <a:pt x="309" y="356"/>
                    <a:pt x="312" y="355"/>
                  </a:cubicBezTo>
                  <a:cubicBezTo>
                    <a:pt x="313" y="355"/>
                    <a:pt x="313" y="355"/>
                    <a:pt x="313" y="355"/>
                  </a:cubicBezTo>
                  <a:cubicBezTo>
                    <a:pt x="314" y="355"/>
                    <a:pt x="315" y="355"/>
                    <a:pt x="316" y="355"/>
                  </a:cubicBezTo>
                  <a:cubicBezTo>
                    <a:pt x="317" y="355"/>
                    <a:pt x="318" y="355"/>
                    <a:pt x="319" y="356"/>
                  </a:cubicBezTo>
                  <a:cubicBezTo>
                    <a:pt x="319" y="356"/>
                    <a:pt x="319" y="357"/>
                    <a:pt x="320" y="358"/>
                  </a:cubicBezTo>
                  <a:cubicBezTo>
                    <a:pt x="320" y="359"/>
                    <a:pt x="321" y="361"/>
                    <a:pt x="323" y="362"/>
                  </a:cubicBezTo>
                  <a:cubicBezTo>
                    <a:pt x="324" y="362"/>
                    <a:pt x="324" y="362"/>
                    <a:pt x="324" y="362"/>
                  </a:cubicBezTo>
                  <a:cubicBezTo>
                    <a:pt x="324" y="362"/>
                    <a:pt x="324" y="363"/>
                    <a:pt x="323" y="363"/>
                  </a:cubicBezTo>
                  <a:cubicBezTo>
                    <a:pt x="323" y="363"/>
                    <a:pt x="323" y="363"/>
                    <a:pt x="322" y="364"/>
                  </a:cubicBezTo>
                  <a:cubicBezTo>
                    <a:pt x="322" y="364"/>
                    <a:pt x="321" y="366"/>
                    <a:pt x="322" y="367"/>
                  </a:cubicBezTo>
                  <a:cubicBezTo>
                    <a:pt x="322" y="369"/>
                    <a:pt x="324" y="371"/>
                    <a:pt x="327" y="372"/>
                  </a:cubicBezTo>
                  <a:cubicBezTo>
                    <a:pt x="329" y="373"/>
                    <a:pt x="330" y="374"/>
                    <a:pt x="331" y="375"/>
                  </a:cubicBezTo>
                  <a:cubicBezTo>
                    <a:pt x="333" y="377"/>
                    <a:pt x="334" y="378"/>
                    <a:pt x="336" y="379"/>
                  </a:cubicBezTo>
                  <a:cubicBezTo>
                    <a:pt x="340" y="380"/>
                    <a:pt x="340" y="380"/>
                    <a:pt x="342" y="380"/>
                  </a:cubicBezTo>
                  <a:cubicBezTo>
                    <a:pt x="342" y="380"/>
                    <a:pt x="342" y="380"/>
                    <a:pt x="343" y="380"/>
                  </a:cubicBezTo>
                  <a:cubicBezTo>
                    <a:pt x="344" y="380"/>
                    <a:pt x="345" y="379"/>
                    <a:pt x="346" y="378"/>
                  </a:cubicBezTo>
                  <a:cubicBezTo>
                    <a:pt x="346" y="378"/>
                    <a:pt x="346" y="377"/>
                    <a:pt x="347" y="377"/>
                  </a:cubicBezTo>
                  <a:cubicBezTo>
                    <a:pt x="348" y="375"/>
                    <a:pt x="347" y="374"/>
                    <a:pt x="347" y="373"/>
                  </a:cubicBezTo>
                  <a:cubicBezTo>
                    <a:pt x="347" y="372"/>
                    <a:pt x="346" y="371"/>
                    <a:pt x="346" y="371"/>
                  </a:cubicBezTo>
                  <a:cubicBezTo>
                    <a:pt x="346" y="370"/>
                    <a:pt x="346" y="370"/>
                    <a:pt x="346" y="369"/>
                  </a:cubicBezTo>
                  <a:cubicBezTo>
                    <a:pt x="346" y="367"/>
                    <a:pt x="345" y="366"/>
                    <a:pt x="347" y="364"/>
                  </a:cubicBezTo>
                  <a:cubicBezTo>
                    <a:pt x="347" y="364"/>
                    <a:pt x="347" y="364"/>
                    <a:pt x="348" y="364"/>
                  </a:cubicBezTo>
                  <a:cubicBezTo>
                    <a:pt x="350" y="361"/>
                    <a:pt x="352" y="359"/>
                    <a:pt x="349" y="355"/>
                  </a:cubicBezTo>
                  <a:cubicBezTo>
                    <a:pt x="349" y="354"/>
                    <a:pt x="349" y="353"/>
                    <a:pt x="348" y="353"/>
                  </a:cubicBezTo>
                  <a:cubicBezTo>
                    <a:pt x="347" y="350"/>
                    <a:pt x="345" y="346"/>
                    <a:pt x="342" y="346"/>
                  </a:cubicBezTo>
                  <a:cubicBezTo>
                    <a:pt x="341" y="346"/>
                    <a:pt x="339" y="346"/>
                    <a:pt x="338" y="347"/>
                  </a:cubicBezTo>
                  <a:cubicBezTo>
                    <a:pt x="338" y="347"/>
                    <a:pt x="335" y="349"/>
                    <a:pt x="335" y="349"/>
                  </a:cubicBezTo>
                  <a:cubicBezTo>
                    <a:pt x="335" y="349"/>
                    <a:pt x="334" y="348"/>
                    <a:pt x="334" y="347"/>
                  </a:cubicBezTo>
                  <a:cubicBezTo>
                    <a:pt x="334" y="347"/>
                    <a:pt x="334" y="347"/>
                    <a:pt x="334" y="347"/>
                  </a:cubicBezTo>
                  <a:cubicBezTo>
                    <a:pt x="333" y="345"/>
                    <a:pt x="333" y="345"/>
                    <a:pt x="334" y="344"/>
                  </a:cubicBezTo>
                  <a:cubicBezTo>
                    <a:pt x="335" y="343"/>
                    <a:pt x="335" y="342"/>
                    <a:pt x="336" y="341"/>
                  </a:cubicBezTo>
                  <a:cubicBezTo>
                    <a:pt x="336" y="340"/>
                    <a:pt x="337" y="339"/>
                    <a:pt x="338" y="338"/>
                  </a:cubicBezTo>
                  <a:cubicBezTo>
                    <a:pt x="339" y="335"/>
                    <a:pt x="342" y="332"/>
                    <a:pt x="339" y="328"/>
                  </a:cubicBezTo>
                  <a:cubicBezTo>
                    <a:pt x="338" y="326"/>
                    <a:pt x="337" y="324"/>
                    <a:pt x="337" y="323"/>
                  </a:cubicBezTo>
                  <a:cubicBezTo>
                    <a:pt x="335" y="320"/>
                    <a:pt x="334" y="318"/>
                    <a:pt x="332" y="317"/>
                  </a:cubicBezTo>
                  <a:cubicBezTo>
                    <a:pt x="330" y="317"/>
                    <a:pt x="328" y="314"/>
                    <a:pt x="328" y="312"/>
                  </a:cubicBezTo>
                  <a:cubicBezTo>
                    <a:pt x="327" y="309"/>
                    <a:pt x="325" y="308"/>
                    <a:pt x="323" y="307"/>
                  </a:cubicBezTo>
                  <a:cubicBezTo>
                    <a:pt x="322" y="307"/>
                    <a:pt x="322" y="307"/>
                    <a:pt x="321" y="306"/>
                  </a:cubicBezTo>
                  <a:cubicBezTo>
                    <a:pt x="319" y="306"/>
                    <a:pt x="318" y="305"/>
                    <a:pt x="318" y="304"/>
                  </a:cubicBezTo>
                  <a:cubicBezTo>
                    <a:pt x="318" y="303"/>
                    <a:pt x="318" y="301"/>
                    <a:pt x="319" y="300"/>
                  </a:cubicBezTo>
                  <a:cubicBezTo>
                    <a:pt x="319" y="299"/>
                    <a:pt x="320" y="298"/>
                    <a:pt x="321" y="298"/>
                  </a:cubicBezTo>
                  <a:cubicBezTo>
                    <a:pt x="323" y="297"/>
                    <a:pt x="324" y="296"/>
                    <a:pt x="326" y="294"/>
                  </a:cubicBezTo>
                  <a:cubicBezTo>
                    <a:pt x="327" y="293"/>
                    <a:pt x="327" y="291"/>
                    <a:pt x="327" y="290"/>
                  </a:cubicBezTo>
                  <a:cubicBezTo>
                    <a:pt x="327" y="289"/>
                    <a:pt x="328" y="289"/>
                    <a:pt x="328" y="288"/>
                  </a:cubicBezTo>
                  <a:cubicBezTo>
                    <a:pt x="329" y="288"/>
                    <a:pt x="329" y="288"/>
                    <a:pt x="330" y="288"/>
                  </a:cubicBezTo>
                  <a:cubicBezTo>
                    <a:pt x="331" y="288"/>
                    <a:pt x="331" y="288"/>
                    <a:pt x="331" y="288"/>
                  </a:cubicBezTo>
                  <a:cubicBezTo>
                    <a:pt x="332" y="288"/>
                    <a:pt x="332" y="288"/>
                    <a:pt x="332" y="288"/>
                  </a:cubicBezTo>
                  <a:cubicBezTo>
                    <a:pt x="333" y="288"/>
                    <a:pt x="334" y="288"/>
                    <a:pt x="335" y="287"/>
                  </a:cubicBezTo>
                  <a:cubicBezTo>
                    <a:pt x="336" y="286"/>
                    <a:pt x="340" y="281"/>
                    <a:pt x="343" y="280"/>
                  </a:cubicBezTo>
                  <a:cubicBezTo>
                    <a:pt x="346" y="279"/>
                    <a:pt x="349" y="278"/>
                    <a:pt x="351" y="278"/>
                  </a:cubicBezTo>
                  <a:cubicBezTo>
                    <a:pt x="353" y="277"/>
                    <a:pt x="354" y="277"/>
                    <a:pt x="355" y="277"/>
                  </a:cubicBezTo>
                  <a:cubicBezTo>
                    <a:pt x="359" y="276"/>
                    <a:pt x="371" y="269"/>
                    <a:pt x="372" y="264"/>
                  </a:cubicBezTo>
                  <a:cubicBezTo>
                    <a:pt x="372" y="262"/>
                    <a:pt x="372" y="261"/>
                    <a:pt x="372" y="259"/>
                  </a:cubicBezTo>
                  <a:cubicBezTo>
                    <a:pt x="372" y="258"/>
                    <a:pt x="372" y="257"/>
                    <a:pt x="373" y="256"/>
                  </a:cubicBezTo>
                  <a:cubicBezTo>
                    <a:pt x="373" y="253"/>
                    <a:pt x="374" y="250"/>
                    <a:pt x="374" y="250"/>
                  </a:cubicBezTo>
                  <a:cubicBezTo>
                    <a:pt x="374" y="250"/>
                    <a:pt x="374" y="250"/>
                    <a:pt x="374" y="250"/>
                  </a:cubicBezTo>
                  <a:cubicBezTo>
                    <a:pt x="374" y="249"/>
                    <a:pt x="374" y="249"/>
                    <a:pt x="374" y="249"/>
                  </a:cubicBezTo>
                  <a:cubicBezTo>
                    <a:pt x="374" y="248"/>
                    <a:pt x="373" y="244"/>
                    <a:pt x="373" y="243"/>
                  </a:cubicBezTo>
                  <a:cubicBezTo>
                    <a:pt x="373" y="243"/>
                    <a:pt x="373" y="242"/>
                    <a:pt x="373" y="242"/>
                  </a:cubicBezTo>
                  <a:cubicBezTo>
                    <a:pt x="373" y="242"/>
                    <a:pt x="374" y="242"/>
                    <a:pt x="375" y="241"/>
                  </a:cubicBezTo>
                  <a:cubicBezTo>
                    <a:pt x="376" y="240"/>
                    <a:pt x="377" y="240"/>
                    <a:pt x="377" y="239"/>
                  </a:cubicBezTo>
                  <a:cubicBezTo>
                    <a:pt x="377" y="238"/>
                    <a:pt x="377" y="238"/>
                    <a:pt x="378" y="238"/>
                  </a:cubicBezTo>
                  <a:cubicBezTo>
                    <a:pt x="378" y="238"/>
                    <a:pt x="378" y="238"/>
                    <a:pt x="378" y="238"/>
                  </a:cubicBezTo>
                  <a:cubicBezTo>
                    <a:pt x="378" y="238"/>
                    <a:pt x="379" y="239"/>
                    <a:pt x="381" y="240"/>
                  </a:cubicBezTo>
                  <a:cubicBezTo>
                    <a:pt x="383" y="240"/>
                    <a:pt x="384" y="241"/>
                    <a:pt x="385" y="241"/>
                  </a:cubicBezTo>
                  <a:cubicBezTo>
                    <a:pt x="387" y="241"/>
                    <a:pt x="388" y="241"/>
                    <a:pt x="389" y="242"/>
                  </a:cubicBezTo>
                  <a:cubicBezTo>
                    <a:pt x="389" y="242"/>
                    <a:pt x="390" y="243"/>
                    <a:pt x="390" y="244"/>
                  </a:cubicBezTo>
                  <a:cubicBezTo>
                    <a:pt x="392" y="245"/>
                    <a:pt x="393" y="246"/>
                    <a:pt x="394" y="246"/>
                  </a:cubicBezTo>
                  <a:cubicBezTo>
                    <a:pt x="395" y="246"/>
                    <a:pt x="395" y="246"/>
                    <a:pt x="396" y="246"/>
                  </a:cubicBezTo>
                  <a:cubicBezTo>
                    <a:pt x="397" y="245"/>
                    <a:pt x="397" y="244"/>
                    <a:pt x="398" y="243"/>
                  </a:cubicBezTo>
                  <a:cubicBezTo>
                    <a:pt x="398" y="242"/>
                    <a:pt x="398" y="241"/>
                    <a:pt x="399" y="240"/>
                  </a:cubicBezTo>
                  <a:cubicBezTo>
                    <a:pt x="400" y="239"/>
                    <a:pt x="400" y="239"/>
                    <a:pt x="400" y="239"/>
                  </a:cubicBezTo>
                  <a:cubicBezTo>
                    <a:pt x="402" y="238"/>
                    <a:pt x="402" y="237"/>
                    <a:pt x="403" y="234"/>
                  </a:cubicBezTo>
                  <a:cubicBezTo>
                    <a:pt x="403" y="233"/>
                    <a:pt x="404" y="232"/>
                    <a:pt x="404" y="231"/>
                  </a:cubicBezTo>
                  <a:cubicBezTo>
                    <a:pt x="405" y="228"/>
                    <a:pt x="405" y="226"/>
                    <a:pt x="404" y="224"/>
                  </a:cubicBezTo>
                  <a:cubicBezTo>
                    <a:pt x="404" y="223"/>
                    <a:pt x="403" y="223"/>
                    <a:pt x="403" y="222"/>
                  </a:cubicBezTo>
                  <a:cubicBezTo>
                    <a:pt x="403" y="222"/>
                    <a:pt x="402" y="221"/>
                    <a:pt x="403" y="219"/>
                  </a:cubicBezTo>
                  <a:cubicBezTo>
                    <a:pt x="403" y="218"/>
                    <a:pt x="403" y="217"/>
                    <a:pt x="403" y="216"/>
                  </a:cubicBezTo>
                  <a:cubicBezTo>
                    <a:pt x="403" y="214"/>
                    <a:pt x="404" y="213"/>
                    <a:pt x="402" y="211"/>
                  </a:cubicBezTo>
                  <a:cubicBezTo>
                    <a:pt x="402" y="210"/>
                    <a:pt x="402" y="209"/>
                    <a:pt x="402" y="209"/>
                  </a:cubicBezTo>
                  <a:cubicBezTo>
                    <a:pt x="401" y="207"/>
                    <a:pt x="400" y="206"/>
                    <a:pt x="399" y="205"/>
                  </a:cubicBezTo>
                  <a:cubicBezTo>
                    <a:pt x="398" y="203"/>
                    <a:pt x="396" y="200"/>
                    <a:pt x="396" y="199"/>
                  </a:cubicBezTo>
                  <a:cubicBezTo>
                    <a:pt x="395" y="198"/>
                    <a:pt x="395" y="198"/>
                    <a:pt x="394" y="198"/>
                  </a:cubicBezTo>
                  <a:cubicBezTo>
                    <a:pt x="393" y="198"/>
                    <a:pt x="393" y="198"/>
                    <a:pt x="392" y="198"/>
                  </a:cubicBezTo>
                  <a:cubicBezTo>
                    <a:pt x="392" y="198"/>
                    <a:pt x="391" y="198"/>
                    <a:pt x="390" y="198"/>
                  </a:cubicBezTo>
                  <a:cubicBezTo>
                    <a:pt x="390" y="198"/>
                    <a:pt x="390" y="198"/>
                    <a:pt x="390" y="198"/>
                  </a:cubicBezTo>
                  <a:cubicBezTo>
                    <a:pt x="388" y="198"/>
                    <a:pt x="387" y="197"/>
                    <a:pt x="385" y="194"/>
                  </a:cubicBezTo>
                  <a:cubicBezTo>
                    <a:pt x="384" y="190"/>
                    <a:pt x="380" y="189"/>
                    <a:pt x="377" y="188"/>
                  </a:cubicBezTo>
                  <a:cubicBezTo>
                    <a:pt x="377" y="188"/>
                    <a:pt x="377" y="188"/>
                    <a:pt x="377" y="188"/>
                  </a:cubicBezTo>
                  <a:cubicBezTo>
                    <a:pt x="375" y="188"/>
                    <a:pt x="374" y="190"/>
                    <a:pt x="374" y="191"/>
                  </a:cubicBezTo>
                  <a:cubicBezTo>
                    <a:pt x="374" y="191"/>
                    <a:pt x="374" y="191"/>
                    <a:pt x="373" y="191"/>
                  </a:cubicBezTo>
                  <a:cubicBezTo>
                    <a:pt x="373" y="191"/>
                    <a:pt x="373" y="191"/>
                    <a:pt x="373" y="191"/>
                  </a:cubicBezTo>
                  <a:cubicBezTo>
                    <a:pt x="370" y="189"/>
                    <a:pt x="367" y="188"/>
                    <a:pt x="366" y="187"/>
                  </a:cubicBezTo>
                  <a:cubicBezTo>
                    <a:pt x="366" y="187"/>
                    <a:pt x="366" y="186"/>
                    <a:pt x="366" y="186"/>
                  </a:cubicBezTo>
                  <a:cubicBezTo>
                    <a:pt x="367" y="184"/>
                    <a:pt x="367" y="182"/>
                    <a:pt x="367" y="181"/>
                  </a:cubicBezTo>
                  <a:cubicBezTo>
                    <a:pt x="366" y="179"/>
                    <a:pt x="360" y="172"/>
                    <a:pt x="357" y="171"/>
                  </a:cubicBezTo>
                  <a:cubicBezTo>
                    <a:pt x="355" y="171"/>
                    <a:pt x="350" y="171"/>
                    <a:pt x="349" y="171"/>
                  </a:cubicBezTo>
                  <a:cubicBezTo>
                    <a:pt x="348" y="170"/>
                    <a:pt x="347" y="169"/>
                    <a:pt x="347" y="167"/>
                  </a:cubicBezTo>
                  <a:cubicBezTo>
                    <a:pt x="346" y="165"/>
                    <a:pt x="343" y="162"/>
                    <a:pt x="341" y="161"/>
                  </a:cubicBezTo>
                  <a:cubicBezTo>
                    <a:pt x="339" y="160"/>
                    <a:pt x="339" y="159"/>
                    <a:pt x="339" y="158"/>
                  </a:cubicBezTo>
                  <a:cubicBezTo>
                    <a:pt x="338" y="157"/>
                    <a:pt x="338" y="157"/>
                    <a:pt x="337" y="156"/>
                  </a:cubicBezTo>
                  <a:cubicBezTo>
                    <a:pt x="336" y="154"/>
                    <a:pt x="334" y="152"/>
                    <a:pt x="332" y="150"/>
                  </a:cubicBezTo>
                  <a:cubicBezTo>
                    <a:pt x="332" y="149"/>
                    <a:pt x="332" y="149"/>
                    <a:pt x="332" y="149"/>
                  </a:cubicBezTo>
                  <a:cubicBezTo>
                    <a:pt x="330" y="147"/>
                    <a:pt x="326" y="144"/>
                    <a:pt x="322" y="144"/>
                  </a:cubicBezTo>
                  <a:cubicBezTo>
                    <a:pt x="321" y="144"/>
                    <a:pt x="320" y="144"/>
                    <a:pt x="320" y="144"/>
                  </a:cubicBezTo>
                  <a:cubicBezTo>
                    <a:pt x="319" y="144"/>
                    <a:pt x="319" y="144"/>
                    <a:pt x="319" y="144"/>
                  </a:cubicBezTo>
                  <a:cubicBezTo>
                    <a:pt x="317" y="145"/>
                    <a:pt x="315" y="145"/>
                    <a:pt x="314" y="145"/>
                  </a:cubicBezTo>
                  <a:cubicBezTo>
                    <a:pt x="313" y="145"/>
                    <a:pt x="312" y="145"/>
                    <a:pt x="312" y="143"/>
                  </a:cubicBezTo>
                  <a:cubicBezTo>
                    <a:pt x="311" y="139"/>
                    <a:pt x="306" y="135"/>
                    <a:pt x="302" y="135"/>
                  </a:cubicBezTo>
                  <a:cubicBezTo>
                    <a:pt x="302" y="135"/>
                    <a:pt x="302" y="135"/>
                    <a:pt x="301" y="135"/>
                  </a:cubicBezTo>
                  <a:cubicBezTo>
                    <a:pt x="301" y="134"/>
                    <a:pt x="301" y="131"/>
                    <a:pt x="301" y="129"/>
                  </a:cubicBezTo>
                  <a:cubicBezTo>
                    <a:pt x="301" y="128"/>
                    <a:pt x="301" y="127"/>
                    <a:pt x="300" y="126"/>
                  </a:cubicBezTo>
                  <a:cubicBezTo>
                    <a:pt x="300" y="123"/>
                    <a:pt x="298" y="122"/>
                    <a:pt x="296" y="122"/>
                  </a:cubicBezTo>
                  <a:cubicBezTo>
                    <a:pt x="296" y="120"/>
                    <a:pt x="293" y="113"/>
                    <a:pt x="293" y="112"/>
                  </a:cubicBezTo>
                  <a:cubicBezTo>
                    <a:pt x="292" y="111"/>
                    <a:pt x="291" y="111"/>
                    <a:pt x="291" y="110"/>
                  </a:cubicBezTo>
                  <a:cubicBezTo>
                    <a:pt x="289" y="110"/>
                    <a:pt x="289" y="110"/>
                    <a:pt x="289" y="109"/>
                  </a:cubicBezTo>
                  <a:cubicBezTo>
                    <a:pt x="290" y="108"/>
                    <a:pt x="291" y="103"/>
                    <a:pt x="288" y="102"/>
                  </a:cubicBezTo>
                  <a:cubicBezTo>
                    <a:pt x="285" y="102"/>
                    <a:pt x="282" y="101"/>
                    <a:pt x="281" y="99"/>
                  </a:cubicBezTo>
                  <a:cubicBezTo>
                    <a:pt x="280" y="98"/>
                    <a:pt x="280" y="97"/>
                    <a:pt x="281" y="96"/>
                  </a:cubicBezTo>
                  <a:cubicBezTo>
                    <a:pt x="283" y="94"/>
                    <a:pt x="285" y="92"/>
                    <a:pt x="285" y="92"/>
                  </a:cubicBezTo>
                  <a:cubicBezTo>
                    <a:pt x="289" y="90"/>
                    <a:pt x="289" y="90"/>
                    <a:pt x="289" y="90"/>
                  </a:cubicBezTo>
                  <a:cubicBezTo>
                    <a:pt x="285" y="90"/>
                    <a:pt x="285" y="90"/>
                    <a:pt x="285" y="90"/>
                  </a:cubicBezTo>
                  <a:cubicBezTo>
                    <a:pt x="285" y="90"/>
                    <a:pt x="285" y="90"/>
                    <a:pt x="284" y="90"/>
                  </a:cubicBezTo>
                  <a:cubicBezTo>
                    <a:pt x="284" y="90"/>
                    <a:pt x="284" y="89"/>
                    <a:pt x="285" y="88"/>
                  </a:cubicBezTo>
                  <a:cubicBezTo>
                    <a:pt x="285" y="88"/>
                    <a:pt x="285" y="88"/>
                    <a:pt x="285" y="88"/>
                  </a:cubicBezTo>
                  <a:cubicBezTo>
                    <a:pt x="286" y="85"/>
                    <a:pt x="286" y="84"/>
                    <a:pt x="288" y="81"/>
                  </a:cubicBezTo>
                  <a:cubicBezTo>
                    <a:pt x="290" y="80"/>
                    <a:pt x="291" y="78"/>
                    <a:pt x="290" y="76"/>
                  </a:cubicBezTo>
                  <a:cubicBezTo>
                    <a:pt x="290" y="75"/>
                    <a:pt x="289" y="74"/>
                    <a:pt x="287" y="73"/>
                  </a:cubicBezTo>
                  <a:cubicBezTo>
                    <a:pt x="285" y="72"/>
                    <a:pt x="284" y="72"/>
                    <a:pt x="284" y="72"/>
                  </a:cubicBezTo>
                  <a:cubicBezTo>
                    <a:pt x="284" y="72"/>
                    <a:pt x="284" y="71"/>
                    <a:pt x="285" y="71"/>
                  </a:cubicBezTo>
                  <a:cubicBezTo>
                    <a:pt x="286" y="70"/>
                    <a:pt x="286" y="69"/>
                    <a:pt x="286" y="68"/>
                  </a:cubicBezTo>
                  <a:cubicBezTo>
                    <a:pt x="285" y="67"/>
                    <a:pt x="283" y="65"/>
                    <a:pt x="280" y="65"/>
                  </a:cubicBezTo>
                  <a:cubicBezTo>
                    <a:pt x="278" y="65"/>
                    <a:pt x="278" y="64"/>
                    <a:pt x="276" y="63"/>
                  </a:cubicBezTo>
                  <a:cubicBezTo>
                    <a:pt x="275" y="62"/>
                    <a:pt x="275" y="62"/>
                    <a:pt x="274" y="61"/>
                  </a:cubicBezTo>
                  <a:cubicBezTo>
                    <a:pt x="273" y="60"/>
                    <a:pt x="271" y="60"/>
                    <a:pt x="270" y="59"/>
                  </a:cubicBezTo>
                  <a:cubicBezTo>
                    <a:pt x="268" y="58"/>
                    <a:pt x="267" y="58"/>
                    <a:pt x="267" y="56"/>
                  </a:cubicBezTo>
                  <a:cubicBezTo>
                    <a:pt x="266" y="54"/>
                    <a:pt x="264" y="53"/>
                    <a:pt x="263" y="52"/>
                  </a:cubicBezTo>
                  <a:cubicBezTo>
                    <a:pt x="262" y="52"/>
                    <a:pt x="262" y="52"/>
                    <a:pt x="261" y="51"/>
                  </a:cubicBezTo>
                  <a:cubicBezTo>
                    <a:pt x="261" y="51"/>
                    <a:pt x="261" y="51"/>
                    <a:pt x="261" y="50"/>
                  </a:cubicBezTo>
                  <a:cubicBezTo>
                    <a:pt x="260" y="48"/>
                    <a:pt x="261" y="47"/>
                    <a:pt x="261" y="47"/>
                  </a:cubicBezTo>
                  <a:cubicBezTo>
                    <a:pt x="262" y="46"/>
                    <a:pt x="263" y="43"/>
                    <a:pt x="262" y="42"/>
                  </a:cubicBezTo>
                  <a:cubicBezTo>
                    <a:pt x="262" y="40"/>
                    <a:pt x="261" y="39"/>
                    <a:pt x="259" y="39"/>
                  </a:cubicBezTo>
                  <a:cubicBezTo>
                    <a:pt x="258" y="39"/>
                    <a:pt x="257" y="39"/>
                    <a:pt x="257" y="38"/>
                  </a:cubicBezTo>
                  <a:cubicBezTo>
                    <a:pt x="256" y="38"/>
                    <a:pt x="255" y="37"/>
                    <a:pt x="254" y="37"/>
                  </a:cubicBezTo>
                  <a:cubicBezTo>
                    <a:pt x="253" y="36"/>
                    <a:pt x="253" y="36"/>
                    <a:pt x="253" y="35"/>
                  </a:cubicBezTo>
                  <a:cubicBezTo>
                    <a:pt x="253" y="35"/>
                    <a:pt x="253" y="34"/>
                    <a:pt x="254" y="34"/>
                  </a:cubicBezTo>
                  <a:cubicBezTo>
                    <a:pt x="255" y="33"/>
                    <a:pt x="255" y="33"/>
                    <a:pt x="255" y="32"/>
                  </a:cubicBezTo>
                  <a:cubicBezTo>
                    <a:pt x="256" y="30"/>
                    <a:pt x="255" y="28"/>
                    <a:pt x="254" y="27"/>
                  </a:cubicBezTo>
                  <a:cubicBezTo>
                    <a:pt x="254" y="26"/>
                    <a:pt x="254" y="26"/>
                    <a:pt x="254" y="26"/>
                  </a:cubicBezTo>
                  <a:cubicBezTo>
                    <a:pt x="254" y="26"/>
                    <a:pt x="254" y="26"/>
                    <a:pt x="254" y="26"/>
                  </a:cubicBezTo>
                  <a:cubicBezTo>
                    <a:pt x="249" y="24"/>
                    <a:pt x="248" y="24"/>
                    <a:pt x="248" y="24"/>
                  </a:cubicBezTo>
                  <a:cubicBezTo>
                    <a:pt x="246" y="24"/>
                    <a:pt x="244" y="23"/>
                    <a:pt x="242" y="22"/>
                  </a:cubicBezTo>
                  <a:cubicBezTo>
                    <a:pt x="241" y="22"/>
                    <a:pt x="241" y="20"/>
                    <a:pt x="241" y="18"/>
                  </a:cubicBezTo>
                  <a:cubicBezTo>
                    <a:pt x="241" y="17"/>
                    <a:pt x="241" y="16"/>
                    <a:pt x="240" y="15"/>
                  </a:cubicBezTo>
                  <a:cubicBezTo>
                    <a:pt x="239" y="14"/>
                    <a:pt x="238" y="14"/>
                    <a:pt x="237" y="14"/>
                  </a:cubicBezTo>
                  <a:cubicBezTo>
                    <a:pt x="237" y="14"/>
                    <a:pt x="237" y="14"/>
                    <a:pt x="237" y="14"/>
                  </a:cubicBezTo>
                  <a:cubicBezTo>
                    <a:pt x="237" y="14"/>
                    <a:pt x="237" y="14"/>
                    <a:pt x="237" y="14"/>
                  </a:cubicBezTo>
                  <a:cubicBezTo>
                    <a:pt x="237" y="14"/>
                    <a:pt x="237" y="14"/>
                    <a:pt x="237" y="14"/>
                  </a:cubicBezTo>
                  <a:cubicBezTo>
                    <a:pt x="236" y="14"/>
                    <a:pt x="234" y="14"/>
                    <a:pt x="233" y="15"/>
                  </a:cubicBezTo>
                  <a:cubicBezTo>
                    <a:pt x="232" y="16"/>
                    <a:pt x="231" y="16"/>
                    <a:pt x="228" y="16"/>
                  </a:cubicBezTo>
                  <a:cubicBezTo>
                    <a:pt x="227" y="16"/>
                    <a:pt x="227" y="16"/>
                    <a:pt x="227" y="16"/>
                  </a:cubicBezTo>
                  <a:cubicBezTo>
                    <a:pt x="227" y="15"/>
                    <a:pt x="226" y="15"/>
                    <a:pt x="225" y="15"/>
                  </a:cubicBezTo>
                  <a:cubicBezTo>
                    <a:pt x="222" y="15"/>
                    <a:pt x="218" y="17"/>
                    <a:pt x="215" y="18"/>
                  </a:cubicBezTo>
                  <a:cubicBezTo>
                    <a:pt x="214" y="18"/>
                    <a:pt x="214" y="18"/>
                    <a:pt x="214" y="18"/>
                  </a:cubicBezTo>
                  <a:cubicBezTo>
                    <a:pt x="213" y="18"/>
                    <a:pt x="213" y="18"/>
                    <a:pt x="213" y="18"/>
                  </a:cubicBezTo>
                  <a:cubicBezTo>
                    <a:pt x="212" y="17"/>
                    <a:pt x="212" y="17"/>
                    <a:pt x="211" y="16"/>
                  </a:cubicBezTo>
                  <a:cubicBezTo>
                    <a:pt x="211" y="16"/>
                    <a:pt x="210" y="16"/>
                    <a:pt x="210" y="16"/>
                  </a:cubicBezTo>
                  <a:cubicBezTo>
                    <a:pt x="209" y="16"/>
                    <a:pt x="208" y="17"/>
                    <a:pt x="207" y="18"/>
                  </a:cubicBezTo>
                  <a:cubicBezTo>
                    <a:pt x="207" y="19"/>
                    <a:pt x="206" y="19"/>
                    <a:pt x="206" y="20"/>
                  </a:cubicBezTo>
                  <a:cubicBezTo>
                    <a:pt x="205" y="20"/>
                    <a:pt x="205" y="20"/>
                    <a:pt x="205" y="20"/>
                  </a:cubicBezTo>
                  <a:cubicBezTo>
                    <a:pt x="204" y="20"/>
                    <a:pt x="203" y="18"/>
                    <a:pt x="203" y="17"/>
                  </a:cubicBezTo>
                  <a:cubicBezTo>
                    <a:pt x="203" y="15"/>
                    <a:pt x="202" y="13"/>
                    <a:pt x="199" y="13"/>
                  </a:cubicBezTo>
                  <a:cubicBezTo>
                    <a:pt x="199" y="13"/>
                    <a:pt x="198" y="12"/>
                    <a:pt x="198" y="12"/>
                  </a:cubicBezTo>
                  <a:cubicBezTo>
                    <a:pt x="197" y="11"/>
                    <a:pt x="197" y="9"/>
                    <a:pt x="198" y="9"/>
                  </a:cubicBezTo>
                  <a:cubicBezTo>
                    <a:pt x="198" y="8"/>
                    <a:pt x="198" y="5"/>
                    <a:pt x="197" y="4"/>
                  </a:cubicBezTo>
                  <a:cubicBezTo>
                    <a:pt x="196" y="3"/>
                    <a:pt x="196" y="2"/>
                    <a:pt x="195" y="2"/>
                  </a:cubicBezTo>
                  <a:cubicBezTo>
                    <a:pt x="194" y="2"/>
                    <a:pt x="194" y="2"/>
                    <a:pt x="193" y="2"/>
                  </a:cubicBezTo>
                  <a:cubicBezTo>
                    <a:pt x="193" y="2"/>
                    <a:pt x="193" y="2"/>
                    <a:pt x="192" y="2"/>
                  </a:cubicBezTo>
                  <a:cubicBezTo>
                    <a:pt x="191" y="2"/>
                    <a:pt x="190" y="2"/>
                    <a:pt x="189" y="4"/>
                  </a:cubicBezTo>
                  <a:cubicBezTo>
                    <a:pt x="189" y="5"/>
                    <a:pt x="187" y="6"/>
                    <a:pt x="186" y="7"/>
                  </a:cubicBezTo>
                  <a:cubicBezTo>
                    <a:pt x="183" y="8"/>
                    <a:pt x="182" y="9"/>
                    <a:pt x="182" y="10"/>
                  </a:cubicBezTo>
                  <a:cubicBezTo>
                    <a:pt x="181" y="10"/>
                    <a:pt x="181" y="10"/>
                    <a:pt x="181" y="10"/>
                  </a:cubicBezTo>
                  <a:cubicBezTo>
                    <a:pt x="181" y="11"/>
                    <a:pt x="181" y="11"/>
                    <a:pt x="181" y="11"/>
                  </a:cubicBezTo>
                  <a:cubicBezTo>
                    <a:pt x="181" y="11"/>
                    <a:pt x="182" y="16"/>
                    <a:pt x="183" y="19"/>
                  </a:cubicBezTo>
                  <a:cubicBezTo>
                    <a:pt x="184" y="21"/>
                    <a:pt x="184" y="23"/>
                    <a:pt x="184" y="25"/>
                  </a:cubicBezTo>
                  <a:cubicBezTo>
                    <a:pt x="184" y="27"/>
                    <a:pt x="184" y="29"/>
                    <a:pt x="184" y="31"/>
                  </a:cubicBezTo>
                  <a:cubicBezTo>
                    <a:pt x="184" y="33"/>
                    <a:pt x="184" y="33"/>
                    <a:pt x="184" y="34"/>
                  </a:cubicBezTo>
                  <a:cubicBezTo>
                    <a:pt x="184" y="34"/>
                    <a:pt x="184" y="34"/>
                    <a:pt x="183" y="3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3" y="34"/>
                    <a:pt x="183" y="34"/>
                    <a:pt x="182" y="34"/>
                  </a:cubicBezTo>
                  <a:cubicBezTo>
                    <a:pt x="182" y="34"/>
                    <a:pt x="182" y="34"/>
                    <a:pt x="182" y="33"/>
                  </a:cubicBezTo>
                  <a:cubicBezTo>
                    <a:pt x="181" y="33"/>
                    <a:pt x="181" y="33"/>
                    <a:pt x="180" y="33"/>
                  </a:cubicBezTo>
                  <a:cubicBezTo>
                    <a:pt x="180" y="33"/>
                    <a:pt x="179" y="33"/>
                    <a:pt x="179" y="34"/>
                  </a:cubicBezTo>
                  <a:cubicBezTo>
                    <a:pt x="178" y="34"/>
                    <a:pt x="178" y="34"/>
                    <a:pt x="178" y="34"/>
                  </a:cubicBezTo>
                  <a:cubicBezTo>
                    <a:pt x="178" y="34"/>
                    <a:pt x="177" y="34"/>
                    <a:pt x="176" y="32"/>
                  </a:cubicBezTo>
                  <a:cubicBezTo>
                    <a:pt x="175" y="32"/>
                    <a:pt x="176" y="30"/>
                    <a:pt x="176" y="30"/>
                  </a:cubicBezTo>
                  <a:cubicBezTo>
                    <a:pt x="176" y="30"/>
                    <a:pt x="176" y="30"/>
                    <a:pt x="176" y="30"/>
                  </a:cubicBezTo>
                  <a:cubicBezTo>
                    <a:pt x="176" y="30"/>
                    <a:pt x="176" y="30"/>
                    <a:pt x="176" y="30"/>
                  </a:cubicBezTo>
                  <a:cubicBezTo>
                    <a:pt x="176" y="29"/>
                    <a:pt x="177" y="26"/>
                    <a:pt x="175" y="24"/>
                  </a:cubicBezTo>
                  <a:cubicBezTo>
                    <a:pt x="174" y="23"/>
                    <a:pt x="173" y="23"/>
                    <a:pt x="172" y="23"/>
                  </a:cubicBezTo>
                  <a:cubicBezTo>
                    <a:pt x="171" y="23"/>
                    <a:pt x="171" y="23"/>
                    <a:pt x="171" y="23"/>
                  </a:cubicBezTo>
                  <a:cubicBezTo>
                    <a:pt x="170" y="23"/>
                    <a:pt x="170" y="23"/>
                    <a:pt x="170" y="23"/>
                  </a:cubicBezTo>
                  <a:cubicBezTo>
                    <a:pt x="170" y="23"/>
                    <a:pt x="170" y="23"/>
                    <a:pt x="170" y="23"/>
                  </a:cubicBezTo>
                  <a:cubicBezTo>
                    <a:pt x="169" y="24"/>
                    <a:pt x="168" y="24"/>
                    <a:pt x="167" y="2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5" y="23"/>
                    <a:pt x="164" y="23"/>
                    <a:pt x="163" y="23"/>
                  </a:cubicBezTo>
                  <a:cubicBezTo>
                    <a:pt x="163" y="23"/>
                    <a:pt x="162" y="23"/>
                    <a:pt x="162" y="23"/>
                  </a:cubicBezTo>
                  <a:cubicBezTo>
                    <a:pt x="162" y="23"/>
                    <a:pt x="162" y="24"/>
                    <a:pt x="162" y="24"/>
                  </a:cubicBezTo>
                  <a:cubicBezTo>
                    <a:pt x="162" y="23"/>
                    <a:pt x="161" y="23"/>
                    <a:pt x="161" y="23"/>
                  </a:cubicBezTo>
                  <a:cubicBezTo>
                    <a:pt x="160" y="20"/>
                    <a:pt x="156" y="20"/>
                    <a:pt x="155" y="20"/>
                  </a:cubicBezTo>
                  <a:cubicBezTo>
                    <a:pt x="154" y="20"/>
                    <a:pt x="154" y="20"/>
                    <a:pt x="153" y="20"/>
                  </a:cubicBezTo>
                  <a:cubicBezTo>
                    <a:pt x="153" y="20"/>
                    <a:pt x="152" y="20"/>
                    <a:pt x="151" y="20"/>
                  </a:cubicBezTo>
                  <a:cubicBezTo>
                    <a:pt x="150" y="20"/>
                    <a:pt x="150" y="20"/>
                    <a:pt x="149" y="20"/>
                  </a:cubicBezTo>
                  <a:cubicBezTo>
                    <a:pt x="146" y="21"/>
                    <a:pt x="146" y="21"/>
                    <a:pt x="143" y="23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39" y="26"/>
                    <a:pt x="140" y="28"/>
                    <a:pt x="140" y="30"/>
                  </a:cubicBezTo>
                  <a:cubicBezTo>
                    <a:pt x="141" y="31"/>
                    <a:pt x="141" y="31"/>
                    <a:pt x="141" y="31"/>
                  </a:cubicBezTo>
                  <a:cubicBezTo>
                    <a:pt x="141" y="33"/>
                    <a:pt x="144" y="34"/>
                    <a:pt x="146" y="35"/>
                  </a:cubicBezTo>
                  <a:cubicBezTo>
                    <a:pt x="147" y="35"/>
                    <a:pt x="148" y="36"/>
                    <a:pt x="149" y="36"/>
                  </a:cubicBezTo>
                  <a:cubicBezTo>
                    <a:pt x="149" y="37"/>
                    <a:pt x="150" y="37"/>
                    <a:pt x="150" y="38"/>
                  </a:cubicBezTo>
                  <a:cubicBezTo>
                    <a:pt x="150" y="38"/>
                    <a:pt x="149" y="39"/>
                    <a:pt x="149" y="39"/>
                  </a:cubicBezTo>
                  <a:cubicBezTo>
                    <a:pt x="149" y="39"/>
                    <a:pt x="148" y="39"/>
                    <a:pt x="148" y="39"/>
                  </a:cubicBezTo>
                  <a:cubicBezTo>
                    <a:pt x="148" y="38"/>
                    <a:pt x="148" y="38"/>
                    <a:pt x="147" y="38"/>
                  </a:cubicBezTo>
                  <a:cubicBezTo>
                    <a:pt x="146" y="38"/>
                    <a:pt x="146" y="39"/>
                    <a:pt x="145" y="40"/>
                  </a:cubicBezTo>
                  <a:cubicBezTo>
                    <a:pt x="145" y="40"/>
                    <a:pt x="145" y="40"/>
                    <a:pt x="145" y="40"/>
                  </a:cubicBezTo>
                  <a:cubicBezTo>
                    <a:pt x="144" y="40"/>
                    <a:pt x="142" y="39"/>
                    <a:pt x="142" y="39"/>
                  </a:cubicBezTo>
                  <a:cubicBezTo>
                    <a:pt x="140" y="38"/>
                    <a:pt x="140" y="38"/>
                    <a:pt x="140" y="38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40" y="41"/>
                    <a:pt x="140" y="42"/>
                    <a:pt x="140" y="42"/>
                  </a:cubicBezTo>
                  <a:cubicBezTo>
                    <a:pt x="140" y="42"/>
                    <a:pt x="140" y="42"/>
                    <a:pt x="139" y="42"/>
                  </a:cubicBezTo>
                  <a:cubicBezTo>
                    <a:pt x="139" y="42"/>
                    <a:pt x="138" y="42"/>
                    <a:pt x="138" y="42"/>
                  </a:cubicBezTo>
                  <a:cubicBezTo>
                    <a:pt x="138" y="42"/>
                    <a:pt x="138" y="42"/>
                    <a:pt x="138" y="42"/>
                  </a:cubicBezTo>
                  <a:cubicBezTo>
                    <a:pt x="138" y="42"/>
                    <a:pt x="138" y="42"/>
                    <a:pt x="138" y="42"/>
                  </a:cubicBezTo>
                  <a:cubicBezTo>
                    <a:pt x="138" y="42"/>
                    <a:pt x="136" y="41"/>
                    <a:pt x="133" y="41"/>
                  </a:cubicBezTo>
                  <a:cubicBezTo>
                    <a:pt x="132" y="40"/>
                    <a:pt x="132" y="38"/>
                    <a:pt x="132" y="35"/>
                  </a:cubicBezTo>
                  <a:cubicBezTo>
                    <a:pt x="133" y="34"/>
                    <a:pt x="132" y="33"/>
                    <a:pt x="132" y="32"/>
                  </a:cubicBezTo>
                  <a:cubicBezTo>
                    <a:pt x="131" y="31"/>
                    <a:pt x="131" y="30"/>
                    <a:pt x="131" y="29"/>
                  </a:cubicBezTo>
                  <a:cubicBezTo>
                    <a:pt x="131" y="26"/>
                    <a:pt x="129" y="25"/>
                    <a:pt x="127" y="25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27" y="25"/>
                    <a:pt x="127" y="25"/>
                    <a:pt x="126" y="25"/>
                  </a:cubicBezTo>
                  <a:cubicBezTo>
                    <a:pt x="124" y="25"/>
                    <a:pt x="123" y="25"/>
                    <a:pt x="122" y="24"/>
                  </a:cubicBezTo>
                  <a:cubicBezTo>
                    <a:pt x="122" y="24"/>
                    <a:pt x="122" y="24"/>
                    <a:pt x="121" y="23"/>
                  </a:cubicBezTo>
                  <a:cubicBezTo>
                    <a:pt x="121" y="22"/>
                    <a:pt x="120" y="21"/>
                    <a:pt x="118" y="21"/>
                  </a:cubicBezTo>
                  <a:cubicBezTo>
                    <a:pt x="118" y="21"/>
                    <a:pt x="118" y="21"/>
                    <a:pt x="118" y="21"/>
                  </a:cubicBezTo>
                  <a:cubicBezTo>
                    <a:pt x="117" y="21"/>
                    <a:pt x="117" y="21"/>
                    <a:pt x="117" y="21"/>
                  </a:cubicBezTo>
                  <a:cubicBezTo>
                    <a:pt x="117" y="21"/>
                    <a:pt x="116" y="21"/>
                    <a:pt x="115" y="19"/>
                  </a:cubicBezTo>
                  <a:cubicBezTo>
                    <a:pt x="115" y="19"/>
                    <a:pt x="115" y="19"/>
                    <a:pt x="115" y="18"/>
                  </a:cubicBezTo>
                  <a:cubicBezTo>
                    <a:pt x="115" y="18"/>
                    <a:pt x="115" y="18"/>
                    <a:pt x="115" y="18"/>
                  </a:cubicBezTo>
                  <a:cubicBezTo>
                    <a:pt x="114" y="16"/>
                    <a:pt x="113" y="15"/>
                    <a:pt x="111" y="13"/>
                  </a:cubicBezTo>
                  <a:cubicBezTo>
                    <a:pt x="110" y="12"/>
                    <a:pt x="110" y="11"/>
                    <a:pt x="110" y="11"/>
                  </a:cubicBezTo>
                  <a:cubicBezTo>
                    <a:pt x="109" y="9"/>
                    <a:pt x="109" y="8"/>
                    <a:pt x="106" y="8"/>
                  </a:cubicBezTo>
                  <a:cubicBezTo>
                    <a:pt x="105" y="8"/>
                    <a:pt x="104" y="6"/>
                    <a:pt x="102" y="4"/>
                  </a:cubicBezTo>
                  <a:cubicBezTo>
                    <a:pt x="102" y="4"/>
                    <a:pt x="101" y="3"/>
                    <a:pt x="101" y="2"/>
                  </a:cubicBezTo>
                  <a:cubicBezTo>
                    <a:pt x="100" y="1"/>
                    <a:pt x="99" y="0"/>
                    <a:pt x="98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2" name="Freeform 10"/>
            <p:cNvSpPr>
              <a:spLocks/>
            </p:cNvSpPr>
            <p:nvPr/>
          </p:nvSpPr>
          <p:spPr bwMode="auto">
            <a:xfrm>
              <a:off x="946930" y="3602569"/>
              <a:ext cx="905933" cy="1166284"/>
            </a:xfrm>
            <a:custGeom>
              <a:avLst/>
              <a:gdLst>
                <a:gd name="T0" fmla="*/ 149 w 194"/>
                <a:gd name="T1" fmla="*/ 240 h 250"/>
                <a:gd name="T2" fmla="*/ 136 w 194"/>
                <a:gd name="T3" fmla="*/ 237 h 250"/>
                <a:gd name="T4" fmla="*/ 129 w 194"/>
                <a:gd name="T5" fmla="*/ 238 h 250"/>
                <a:gd name="T6" fmla="*/ 118 w 194"/>
                <a:gd name="T7" fmla="*/ 234 h 250"/>
                <a:gd name="T8" fmla="*/ 107 w 194"/>
                <a:gd name="T9" fmla="*/ 223 h 250"/>
                <a:gd name="T10" fmla="*/ 97 w 194"/>
                <a:gd name="T11" fmla="*/ 221 h 250"/>
                <a:gd name="T12" fmla="*/ 100 w 194"/>
                <a:gd name="T13" fmla="*/ 207 h 250"/>
                <a:gd name="T14" fmla="*/ 100 w 194"/>
                <a:gd name="T15" fmla="*/ 198 h 250"/>
                <a:gd name="T16" fmla="*/ 95 w 194"/>
                <a:gd name="T17" fmla="*/ 185 h 250"/>
                <a:gd name="T18" fmla="*/ 92 w 194"/>
                <a:gd name="T19" fmla="*/ 173 h 250"/>
                <a:gd name="T20" fmla="*/ 79 w 194"/>
                <a:gd name="T21" fmla="*/ 169 h 250"/>
                <a:gd name="T22" fmla="*/ 58 w 194"/>
                <a:gd name="T23" fmla="*/ 169 h 250"/>
                <a:gd name="T24" fmla="*/ 43 w 194"/>
                <a:gd name="T25" fmla="*/ 174 h 250"/>
                <a:gd name="T26" fmla="*/ 32 w 194"/>
                <a:gd name="T27" fmla="*/ 176 h 250"/>
                <a:gd name="T28" fmla="*/ 19 w 194"/>
                <a:gd name="T29" fmla="*/ 172 h 250"/>
                <a:gd name="T30" fmla="*/ 30 w 194"/>
                <a:gd name="T31" fmla="*/ 152 h 250"/>
                <a:gd name="T32" fmla="*/ 22 w 194"/>
                <a:gd name="T33" fmla="*/ 135 h 250"/>
                <a:gd name="T34" fmla="*/ 7 w 194"/>
                <a:gd name="T35" fmla="*/ 119 h 250"/>
                <a:gd name="T36" fmla="*/ 4 w 194"/>
                <a:gd name="T37" fmla="*/ 96 h 250"/>
                <a:gd name="T38" fmla="*/ 11 w 194"/>
                <a:gd name="T39" fmla="*/ 83 h 250"/>
                <a:gd name="T40" fmla="*/ 26 w 194"/>
                <a:gd name="T41" fmla="*/ 74 h 250"/>
                <a:gd name="T42" fmla="*/ 27 w 194"/>
                <a:gd name="T43" fmla="*/ 67 h 250"/>
                <a:gd name="T44" fmla="*/ 40 w 194"/>
                <a:gd name="T45" fmla="*/ 68 h 250"/>
                <a:gd name="T46" fmla="*/ 50 w 194"/>
                <a:gd name="T47" fmla="*/ 73 h 250"/>
                <a:gd name="T48" fmla="*/ 56 w 194"/>
                <a:gd name="T49" fmla="*/ 64 h 250"/>
                <a:gd name="T50" fmla="*/ 60 w 194"/>
                <a:gd name="T51" fmla="*/ 58 h 250"/>
                <a:gd name="T52" fmla="*/ 69 w 194"/>
                <a:gd name="T53" fmla="*/ 49 h 250"/>
                <a:gd name="T54" fmla="*/ 78 w 194"/>
                <a:gd name="T55" fmla="*/ 42 h 250"/>
                <a:gd name="T56" fmla="*/ 94 w 194"/>
                <a:gd name="T57" fmla="*/ 39 h 250"/>
                <a:gd name="T58" fmla="*/ 104 w 194"/>
                <a:gd name="T59" fmla="*/ 32 h 250"/>
                <a:gd name="T60" fmla="*/ 120 w 194"/>
                <a:gd name="T61" fmla="*/ 25 h 250"/>
                <a:gd name="T62" fmla="*/ 128 w 194"/>
                <a:gd name="T63" fmla="*/ 22 h 250"/>
                <a:gd name="T64" fmla="*/ 135 w 194"/>
                <a:gd name="T65" fmla="*/ 9 h 250"/>
                <a:gd name="T66" fmla="*/ 142 w 194"/>
                <a:gd name="T67" fmla="*/ 6 h 250"/>
                <a:gd name="T68" fmla="*/ 150 w 194"/>
                <a:gd name="T69" fmla="*/ 13 h 250"/>
                <a:gd name="T70" fmla="*/ 156 w 194"/>
                <a:gd name="T71" fmla="*/ 26 h 250"/>
                <a:gd name="T72" fmla="*/ 162 w 194"/>
                <a:gd name="T73" fmla="*/ 31 h 250"/>
                <a:gd name="T74" fmla="*/ 165 w 194"/>
                <a:gd name="T75" fmla="*/ 39 h 250"/>
                <a:gd name="T76" fmla="*/ 158 w 194"/>
                <a:gd name="T77" fmla="*/ 51 h 250"/>
                <a:gd name="T78" fmla="*/ 154 w 194"/>
                <a:gd name="T79" fmla="*/ 62 h 250"/>
                <a:gd name="T80" fmla="*/ 153 w 194"/>
                <a:gd name="T81" fmla="*/ 68 h 250"/>
                <a:gd name="T82" fmla="*/ 162 w 194"/>
                <a:gd name="T83" fmla="*/ 79 h 250"/>
                <a:gd name="T84" fmla="*/ 156 w 194"/>
                <a:gd name="T85" fmla="*/ 87 h 250"/>
                <a:gd name="T86" fmla="*/ 153 w 194"/>
                <a:gd name="T87" fmla="*/ 91 h 250"/>
                <a:gd name="T88" fmla="*/ 144 w 194"/>
                <a:gd name="T89" fmla="*/ 98 h 250"/>
                <a:gd name="T90" fmla="*/ 146 w 194"/>
                <a:gd name="T91" fmla="*/ 105 h 250"/>
                <a:gd name="T92" fmla="*/ 140 w 194"/>
                <a:gd name="T93" fmla="*/ 109 h 250"/>
                <a:gd name="T94" fmla="*/ 144 w 194"/>
                <a:gd name="T95" fmla="*/ 122 h 250"/>
                <a:gd name="T96" fmla="*/ 161 w 194"/>
                <a:gd name="T97" fmla="*/ 117 h 250"/>
                <a:gd name="T98" fmla="*/ 178 w 194"/>
                <a:gd name="T99" fmla="*/ 120 h 250"/>
                <a:gd name="T100" fmla="*/ 184 w 194"/>
                <a:gd name="T101" fmla="*/ 140 h 250"/>
                <a:gd name="T102" fmla="*/ 191 w 194"/>
                <a:gd name="T103" fmla="*/ 148 h 250"/>
                <a:gd name="T104" fmla="*/ 184 w 194"/>
                <a:gd name="T105" fmla="*/ 163 h 250"/>
                <a:gd name="T106" fmla="*/ 189 w 194"/>
                <a:gd name="T107" fmla="*/ 182 h 250"/>
                <a:gd name="T108" fmla="*/ 194 w 194"/>
                <a:gd name="T109" fmla="*/ 190 h 250"/>
                <a:gd name="T110" fmla="*/ 191 w 194"/>
                <a:gd name="T111" fmla="*/ 208 h 250"/>
                <a:gd name="T112" fmla="*/ 182 w 194"/>
                <a:gd name="T113" fmla="*/ 227 h 250"/>
                <a:gd name="T114" fmla="*/ 168 w 194"/>
                <a:gd name="T115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4" h="250">
                  <a:moveTo>
                    <a:pt x="168" y="250"/>
                  </a:moveTo>
                  <a:cubicBezTo>
                    <a:pt x="168" y="249"/>
                    <a:pt x="165" y="247"/>
                    <a:pt x="163" y="247"/>
                  </a:cubicBezTo>
                  <a:cubicBezTo>
                    <a:pt x="161" y="247"/>
                    <a:pt x="159" y="246"/>
                    <a:pt x="158" y="244"/>
                  </a:cubicBezTo>
                  <a:cubicBezTo>
                    <a:pt x="157" y="244"/>
                    <a:pt x="157" y="244"/>
                    <a:pt x="157" y="244"/>
                  </a:cubicBezTo>
                  <a:cubicBezTo>
                    <a:pt x="156" y="243"/>
                    <a:pt x="155" y="243"/>
                    <a:pt x="154" y="242"/>
                  </a:cubicBezTo>
                  <a:cubicBezTo>
                    <a:pt x="152" y="241"/>
                    <a:pt x="150" y="241"/>
                    <a:pt x="149" y="240"/>
                  </a:cubicBezTo>
                  <a:cubicBezTo>
                    <a:pt x="148" y="239"/>
                    <a:pt x="147" y="238"/>
                    <a:pt x="147" y="238"/>
                  </a:cubicBezTo>
                  <a:cubicBezTo>
                    <a:pt x="146" y="238"/>
                    <a:pt x="145" y="238"/>
                    <a:pt x="145" y="239"/>
                  </a:cubicBezTo>
                  <a:cubicBezTo>
                    <a:pt x="144" y="240"/>
                    <a:pt x="143" y="240"/>
                    <a:pt x="142" y="240"/>
                  </a:cubicBezTo>
                  <a:cubicBezTo>
                    <a:pt x="141" y="240"/>
                    <a:pt x="140" y="240"/>
                    <a:pt x="139" y="240"/>
                  </a:cubicBezTo>
                  <a:cubicBezTo>
                    <a:pt x="139" y="239"/>
                    <a:pt x="139" y="239"/>
                    <a:pt x="139" y="239"/>
                  </a:cubicBezTo>
                  <a:cubicBezTo>
                    <a:pt x="137" y="239"/>
                    <a:pt x="137" y="238"/>
                    <a:pt x="136" y="237"/>
                  </a:cubicBezTo>
                  <a:cubicBezTo>
                    <a:pt x="136" y="237"/>
                    <a:pt x="136" y="237"/>
                    <a:pt x="136" y="237"/>
                  </a:cubicBezTo>
                  <a:cubicBezTo>
                    <a:pt x="135" y="237"/>
                    <a:pt x="135" y="237"/>
                    <a:pt x="135" y="237"/>
                  </a:cubicBezTo>
                  <a:cubicBezTo>
                    <a:pt x="135" y="237"/>
                    <a:pt x="134" y="237"/>
                    <a:pt x="134" y="237"/>
                  </a:cubicBezTo>
                  <a:cubicBezTo>
                    <a:pt x="133" y="238"/>
                    <a:pt x="132" y="239"/>
                    <a:pt x="131" y="239"/>
                  </a:cubicBezTo>
                  <a:cubicBezTo>
                    <a:pt x="130" y="239"/>
                    <a:pt x="130" y="239"/>
                    <a:pt x="130" y="238"/>
                  </a:cubicBezTo>
                  <a:cubicBezTo>
                    <a:pt x="129" y="238"/>
                    <a:pt x="129" y="238"/>
                    <a:pt x="129" y="238"/>
                  </a:cubicBezTo>
                  <a:cubicBezTo>
                    <a:pt x="128" y="238"/>
                    <a:pt x="128" y="238"/>
                    <a:pt x="128" y="238"/>
                  </a:cubicBezTo>
                  <a:cubicBezTo>
                    <a:pt x="128" y="238"/>
                    <a:pt x="127" y="238"/>
                    <a:pt x="126" y="239"/>
                  </a:cubicBezTo>
                  <a:cubicBezTo>
                    <a:pt x="126" y="239"/>
                    <a:pt x="125" y="239"/>
                    <a:pt x="125" y="239"/>
                  </a:cubicBezTo>
                  <a:cubicBezTo>
                    <a:pt x="123" y="239"/>
                    <a:pt x="121" y="236"/>
                    <a:pt x="120" y="235"/>
                  </a:cubicBezTo>
                  <a:cubicBezTo>
                    <a:pt x="120" y="234"/>
                    <a:pt x="120" y="234"/>
                    <a:pt x="119" y="234"/>
                  </a:cubicBezTo>
                  <a:cubicBezTo>
                    <a:pt x="119" y="234"/>
                    <a:pt x="119" y="234"/>
                    <a:pt x="118" y="234"/>
                  </a:cubicBezTo>
                  <a:cubicBezTo>
                    <a:pt x="118" y="235"/>
                    <a:pt x="118" y="235"/>
                    <a:pt x="117" y="235"/>
                  </a:cubicBezTo>
                  <a:cubicBezTo>
                    <a:pt x="116" y="235"/>
                    <a:pt x="116" y="234"/>
                    <a:pt x="115" y="233"/>
                  </a:cubicBezTo>
                  <a:cubicBezTo>
                    <a:pt x="114" y="233"/>
                    <a:pt x="113" y="232"/>
                    <a:pt x="112" y="231"/>
                  </a:cubicBezTo>
                  <a:cubicBezTo>
                    <a:pt x="110" y="230"/>
                    <a:pt x="110" y="228"/>
                    <a:pt x="110" y="227"/>
                  </a:cubicBezTo>
                  <a:cubicBezTo>
                    <a:pt x="110" y="226"/>
                    <a:pt x="111" y="225"/>
                    <a:pt x="110" y="224"/>
                  </a:cubicBezTo>
                  <a:cubicBezTo>
                    <a:pt x="110" y="223"/>
                    <a:pt x="109" y="223"/>
                    <a:pt x="107" y="223"/>
                  </a:cubicBezTo>
                  <a:cubicBezTo>
                    <a:pt x="106" y="223"/>
                    <a:pt x="106" y="222"/>
                    <a:pt x="105" y="222"/>
                  </a:cubicBezTo>
                  <a:cubicBezTo>
                    <a:pt x="105" y="222"/>
                    <a:pt x="105" y="222"/>
                    <a:pt x="104" y="222"/>
                  </a:cubicBezTo>
                  <a:cubicBezTo>
                    <a:pt x="103" y="222"/>
                    <a:pt x="100" y="223"/>
                    <a:pt x="100" y="223"/>
                  </a:cubicBezTo>
                  <a:cubicBezTo>
                    <a:pt x="100" y="223"/>
                    <a:pt x="98" y="225"/>
                    <a:pt x="98" y="225"/>
                  </a:cubicBezTo>
                  <a:cubicBezTo>
                    <a:pt x="98" y="224"/>
                    <a:pt x="98" y="224"/>
                    <a:pt x="98" y="224"/>
                  </a:cubicBezTo>
                  <a:cubicBezTo>
                    <a:pt x="98" y="223"/>
                    <a:pt x="98" y="221"/>
                    <a:pt x="97" y="221"/>
                  </a:cubicBezTo>
                  <a:cubicBezTo>
                    <a:pt x="97" y="220"/>
                    <a:pt x="97" y="220"/>
                    <a:pt x="96" y="219"/>
                  </a:cubicBezTo>
                  <a:cubicBezTo>
                    <a:pt x="95" y="219"/>
                    <a:pt x="94" y="218"/>
                    <a:pt x="94" y="217"/>
                  </a:cubicBezTo>
                  <a:cubicBezTo>
                    <a:pt x="92" y="215"/>
                    <a:pt x="93" y="214"/>
                    <a:pt x="94" y="213"/>
                  </a:cubicBezTo>
                  <a:cubicBezTo>
                    <a:pt x="94" y="212"/>
                    <a:pt x="94" y="212"/>
                    <a:pt x="95" y="212"/>
                  </a:cubicBezTo>
                  <a:cubicBezTo>
                    <a:pt x="96" y="209"/>
                    <a:pt x="97" y="209"/>
                    <a:pt x="98" y="208"/>
                  </a:cubicBezTo>
                  <a:cubicBezTo>
                    <a:pt x="99" y="207"/>
                    <a:pt x="100" y="207"/>
                    <a:pt x="100" y="207"/>
                  </a:cubicBezTo>
                  <a:cubicBezTo>
                    <a:pt x="100" y="207"/>
                    <a:pt x="101" y="207"/>
                    <a:pt x="101" y="206"/>
                  </a:cubicBezTo>
                  <a:cubicBezTo>
                    <a:pt x="102" y="205"/>
                    <a:pt x="103" y="203"/>
                    <a:pt x="103" y="201"/>
                  </a:cubicBezTo>
                  <a:cubicBezTo>
                    <a:pt x="103" y="200"/>
                    <a:pt x="103" y="200"/>
                    <a:pt x="103" y="200"/>
                  </a:cubicBezTo>
                  <a:cubicBezTo>
                    <a:pt x="103" y="200"/>
                    <a:pt x="103" y="199"/>
                    <a:pt x="102" y="199"/>
                  </a:cubicBezTo>
                  <a:cubicBezTo>
                    <a:pt x="102" y="198"/>
                    <a:pt x="102" y="198"/>
                    <a:pt x="101" y="198"/>
                  </a:cubicBezTo>
                  <a:cubicBezTo>
                    <a:pt x="101" y="198"/>
                    <a:pt x="101" y="198"/>
                    <a:pt x="100" y="198"/>
                  </a:cubicBezTo>
                  <a:cubicBezTo>
                    <a:pt x="100" y="198"/>
                    <a:pt x="100" y="198"/>
                    <a:pt x="100" y="198"/>
                  </a:cubicBezTo>
                  <a:cubicBezTo>
                    <a:pt x="98" y="198"/>
                    <a:pt x="95" y="196"/>
                    <a:pt x="95" y="195"/>
                  </a:cubicBezTo>
                  <a:cubicBezTo>
                    <a:pt x="95" y="194"/>
                    <a:pt x="94" y="192"/>
                    <a:pt x="92" y="190"/>
                  </a:cubicBezTo>
                  <a:cubicBezTo>
                    <a:pt x="91" y="190"/>
                    <a:pt x="91" y="189"/>
                    <a:pt x="91" y="188"/>
                  </a:cubicBezTo>
                  <a:cubicBezTo>
                    <a:pt x="91" y="187"/>
                    <a:pt x="93" y="186"/>
                    <a:pt x="94" y="186"/>
                  </a:cubicBezTo>
                  <a:cubicBezTo>
                    <a:pt x="95" y="185"/>
                    <a:pt x="95" y="185"/>
                    <a:pt x="95" y="185"/>
                  </a:cubicBezTo>
                  <a:cubicBezTo>
                    <a:pt x="95" y="185"/>
                    <a:pt x="95" y="184"/>
                    <a:pt x="94" y="183"/>
                  </a:cubicBezTo>
                  <a:cubicBezTo>
                    <a:pt x="94" y="182"/>
                    <a:pt x="93" y="181"/>
                    <a:pt x="94" y="180"/>
                  </a:cubicBezTo>
                  <a:cubicBezTo>
                    <a:pt x="94" y="179"/>
                    <a:pt x="94" y="179"/>
                    <a:pt x="94" y="179"/>
                  </a:cubicBezTo>
                  <a:cubicBezTo>
                    <a:pt x="94" y="178"/>
                    <a:pt x="95" y="177"/>
                    <a:pt x="95" y="175"/>
                  </a:cubicBezTo>
                  <a:cubicBezTo>
                    <a:pt x="94" y="174"/>
                    <a:pt x="93" y="173"/>
                    <a:pt x="92" y="173"/>
                  </a:cubicBezTo>
                  <a:cubicBezTo>
                    <a:pt x="92" y="173"/>
                    <a:pt x="92" y="173"/>
                    <a:pt x="92" y="173"/>
                  </a:cubicBezTo>
                  <a:cubicBezTo>
                    <a:pt x="91" y="173"/>
                    <a:pt x="91" y="173"/>
                    <a:pt x="90" y="173"/>
                  </a:cubicBezTo>
                  <a:cubicBezTo>
                    <a:pt x="89" y="173"/>
                    <a:pt x="87" y="172"/>
                    <a:pt x="86" y="171"/>
                  </a:cubicBezTo>
                  <a:cubicBezTo>
                    <a:pt x="85" y="170"/>
                    <a:pt x="85" y="169"/>
                    <a:pt x="84" y="169"/>
                  </a:cubicBezTo>
                  <a:cubicBezTo>
                    <a:pt x="84" y="169"/>
                    <a:pt x="84" y="169"/>
                    <a:pt x="83" y="170"/>
                  </a:cubicBezTo>
                  <a:cubicBezTo>
                    <a:pt x="83" y="170"/>
                    <a:pt x="82" y="171"/>
                    <a:pt x="82" y="171"/>
                  </a:cubicBezTo>
                  <a:cubicBezTo>
                    <a:pt x="81" y="171"/>
                    <a:pt x="80" y="170"/>
                    <a:pt x="79" y="169"/>
                  </a:cubicBezTo>
                  <a:cubicBezTo>
                    <a:pt x="79" y="168"/>
                    <a:pt x="78" y="168"/>
                    <a:pt x="78" y="167"/>
                  </a:cubicBezTo>
                  <a:cubicBezTo>
                    <a:pt x="77" y="167"/>
                    <a:pt x="77" y="166"/>
                    <a:pt x="76" y="166"/>
                  </a:cubicBezTo>
                  <a:cubicBezTo>
                    <a:pt x="75" y="165"/>
                    <a:pt x="74" y="164"/>
                    <a:pt x="73" y="164"/>
                  </a:cubicBezTo>
                  <a:cubicBezTo>
                    <a:pt x="73" y="164"/>
                    <a:pt x="73" y="164"/>
                    <a:pt x="72" y="164"/>
                  </a:cubicBezTo>
                  <a:cubicBezTo>
                    <a:pt x="71" y="164"/>
                    <a:pt x="68" y="164"/>
                    <a:pt x="65" y="166"/>
                  </a:cubicBezTo>
                  <a:cubicBezTo>
                    <a:pt x="62" y="167"/>
                    <a:pt x="60" y="168"/>
                    <a:pt x="58" y="169"/>
                  </a:cubicBezTo>
                  <a:cubicBezTo>
                    <a:pt x="56" y="170"/>
                    <a:pt x="56" y="170"/>
                    <a:pt x="56" y="170"/>
                  </a:cubicBezTo>
                  <a:cubicBezTo>
                    <a:pt x="55" y="171"/>
                    <a:pt x="53" y="172"/>
                    <a:pt x="52" y="172"/>
                  </a:cubicBezTo>
                  <a:cubicBezTo>
                    <a:pt x="50" y="173"/>
                    <a:pt x="49" y="173"/>
                    <a:pt x="47" y="174"/>
                  </a:cubicBezTo>
                  <a:cubicBezTo>
                    <a:pt x="47" y="175"/>
                    <a:pt x="46" y="175"/>
                    <a:pt x="46" y="175"/>
                  </a:cubicBezTo>
                  <a:cubicBezTo>
                    <a:pt x="45" y="175"/>
                    <a:pt x="44" y="175"/>
                    <a:pt x="44" y="175"/>
                  </a:cubicBezTo>
                  <a:cubicBezTo>
                    <a:pt x="44" y="175"/>
                    <a:pt x="43" y="174"/>
                    <a:pt x="43" y="174"/>
                  </a:cubicBezTo>
                  <a:cubicBezTo>
                    <a:pt x="43" y="174"/>
                    <a:pt x="42" y="175"/>
                    <a:pt x="42" y="175"/>
                  </a:cubicBezTo>
                  <a:cubicBezTo>
                    <a:pt x="40" y="177"/>
                    <a:pt x="38" y="177"/>
                    <a:pt x="37" y="177"/>
                  </a:cubicBezTo>
                  <a:cubicBezTo>
                    <a:pt x="37" y="177"/>
                    <a:pt x="36" y="177"/>
                    <a:pt x="36" y="177"/>
                  </a:cubicBezTo>
                  <a:cubicBezTo>
                    <a:pt x="35" y="176"/>
                    <a:pt x="34" y="175"/>
                    <a:pt x="33" y="175"/>
                  </a:cubicBezTo>
                  <a:cubicBezTo>
                    <a:pt x="33" y="175"/>
                    <a:pt x="33" y="176"/>
                    <a:pt x="33" y="176"/>
                  </a:cubicBezTo>
                  <a:cubicBezTo>
                    <a:pt x="33" y="176"/>
                    <a:pt x="32" y="176"/>
                    <a:pt x="32" y="176"/>
                  </a:cubicBezTo>
                  <a:cubicBezTo>
                    <a:pt x="30" y="176"/>
                    <a:pt x="26" y="175"/>
                    <a:pt x="23" y="174"/>
                  </a:cubicBezTo>
                  <a:cubicBezTo>
                    <a:pt x="23" y="173"/>
                    <a:pt x="22" y="173"/>
                    <a:pt x="22" y="173"/>
                  </a:cubicBezTo>
                  <a:cubicBezTo>
                    <a:pt x="21" y="173"/>
                    <a:pt x="20" y="174"/>
                    <a:pt x="19" y="174"/>
                  </a:cubicBezTo>
                  <a:cubicBezTo>
                    <a:pt x="18" y="175"/>
                    <a:pt x="18" y="175"/>
                    <a:pt x="18" y="175"/>
                  </a:cubicBezTo>
                  <a:cubicBezTo>
                    <a:pt x="18" y="174"/>
                    <a:pt x="18" y="174"/>
                    <a:pt x="18" y="174"/>
                  </a:cubicBezTo>
                  <a:cubicBezTo>
                    <a:pt x="18" y="173"/>
                    <a:pt x="18" y="173"/>
                    <a:pt x="19" y="172"/>
                  </a:cubicBezTo>
                  <a:cubicBezTo>
                    <a:pt x="19" y="171"/>
                    <a:pt x="19" y="170"/>
                    <a:pt x="19" y="170"/>
                  </a:cubicBezTo>
                  <a:cubicBezTo>
                    <a:pt x="20" y="167"/>
                    <a:pt x="21" y="166"/>
                    <a:pt x="23" y="164"/>
                  </a:cubicBezTo>
                  <a:cubicBezTo>
                    <a:pt x="25" y="162"/>
                    <a:pt x="25" y="161"/>
                    <a:pt x="25" y="159"/>
                  </a:cubicBezTo>
                  <a:cubicBezTo>
                    <a:pt x="25" y="159"/>
                    <a:pt x="25" y="158"/>
                    <a:pt x="25" y="157"/>
                  </a:cubicBezTo>
                  <a:cubicBezTo>
                    <a:pt x="26" y="155"/>
                    <a:pt x="27" y="154"/>
                    <a:pt x="29" y="153"/>
                  </a:cubicBezTo>
                  <a:cubicBezTo>
                    <a:pt x="29" y="153"/>
                    <a:pt x="30" y="153"/>
                    <a:pt x="30" y="152"/>
                  </a:cubicBezTo>
                  <a:cubicBezTo>
                    <a:pt x="32" y="152"/>
                    <a:pt x="32" y="150"/>
                    <a:pt x="32" y="148"/>
                  </a:cubicBezTo>
                  <a:cubicBezTo>
                    <a:pt x="32" y="147"/>
                    <a:pt x="32" y="145"/>
                    <a:pt x="32" y="144"/>
                  </a:cubicBezTo>
                  <a:cubicBezTo>
                    <a:pt x="33" y="143"/>
                    <a:pt x="33" y="142"/>
                    <a:pt x="32" y="142"/>
                  </a:cubicBezTo>
                  <a:cubicBezTo>
                    <a:pt x="32" y="141"/>
                    <a:pt x="30" y="141"/>
                    <a:pt x="29" y="141"/>
                  </a:cubicBezTo>
                  <a:cubicBezTo>
                    <a:pt x="26" y="141"/>
                    <a:pt x="23" y="140"/>
                    <a:pt x="23" y="137"/>
                  </a:cubicBezTo>
                  <a:cubicBezTo>
                    <a:pt x="23" y="135"/>
                    <a:pt x="23" y="135"/>
                    <a:pt x="22" y="135"/>
                  </a:cubicBezTo>
                  <a:cubicBezTo>
                    <a:pt x="22" y="135"/>
                    <a:pt x="21" y="135"/>
                    <a:pt x="20" y="135"/>
                  </a:cubicBezTo>
                  <a:cubicBezTo>
                    <a:pt x="20" y="135"/>
                    <a:pt x="20" y="135"/>
                    <a:pt x="19" y="135"/>
                  </a:cubicBezTo>
                  <a:cubicBezTo>
                    <a:pt x="18" y="135"/>
                    <a:pt x="16" y="134"/>
                    <a:pt x="15" y="133"/>
                  </a:cubicBezTo>
                  <a:cubicBezTo>
                    <a:pt x="15" y="132"/>
                    <a:pt x="14" y="132"/>
                    <a:pt x="14" y="132"/>
                  </a:cubicBezTo>
                  <a:cubicBezTo>
                    <a:pt x="11" y="130"/>
                    <a:pt x="10" y="127"/>
                    <a:pt x="9" y="124"/>
                  </a:cubicBezTo>
                  <a:cubicBezTo>
                    <a:pt x="9" y="121"/>
                    <a:pt x="8" y="120"/>
                    <a:pt x="7" y="119"/>
                  </a:cubicBezTo>
                  <a:cubicBezTo>
                    <a:pt x="6" y="119"/>
                    <a:pt x="6" y="119"/>
                    <a:pt x="5" y="118"/>
                  </a:cubicBezTo>
                  <a:cubicBezTo>
                    <a:pt x="4" y="117"/>
                    <a:pt x="4" y="115"/>
                    <a:pt x="3" y="113"/>
                  </a:cubicBezTo>
                  <a:cubicBezTo>
                    <a:pt x="2" y="112"/>
                    <a:pt x="2" y="110"/>
                    <a:pt x="1" y="109"/>
                  </a:cubicBezTo>
                  <a:cubicBezTo>
                    <a:pt x="0" y="107"/>
                    <a:pt x="1" y="104"/>
                    <a:pt x="2" y="101"/>
                  </a:cubicBezTo>
                  <a:cubicBezTo>
                    <a:pt x="2" y="100"/>
                    <a:pt x="3" y="99"/>
                    <a:pt x="3" y="98"/>
                  </a:cubicBezTo>
                  <a:cubicBezTo>
                    <a:pt x="4" y="97"/>
                    <a:pt x="4" y="96"/>
                    <a:pt x="4" y="96"/>
                  </a:cubicBezTo>
                  <a:cubicBezTo>
                    <a:pt x="4" y="95"/>
                    <a:pt x="4" y="94"/>
                    <a:pt x="6" y="93"/>
                  </a:cubicBezTo>
                  <a:cubicBezTo>
                    <a:pt x="6" y="92"/>
                    <a:pt x="7" y="92"/>
                    <a:pt x="7" y="92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2"/>
                    <a:pt x="7" y="91"/>
                    <a:pt x="7" y="91"/>
                  </a:cubicBezTo>
                  <a:cubicBezTo>
                    <a:pt x="6" y="88"/>
                    <a:pt x="7" y="85"/>
                    <a:pt x="9" y="84"/>
                  </a:cubicBezTo>
                  <a:cubicBezTo>
                    <a:pt x="10" y="83"/>
                    <a:pt x="11" y="83"/>
                    <a:pt x="11" y="83"/>
                  </a:cubicBezTo>
                  <a:cubicBezTo>
                    <a:pt x="13" y="82"/>
                    <a:pt x="15" y="81"/>
                    <a:pt x="16" y="80"/>
                  </a:cubicBezTo>
                  <a:cubicBezTo>
                    <a:pt x="17" y="77"/>
                    <a:pt x="18" y="76"/>
                    <a:pt x="19" y="76"/>
                  </a:cubicBezTo>
                  <a:cubicBezTo>
                    <a:pt x="20" y="76"/>
                    <a:pt x="21" y="76"/>
                    <a:pt x="22" y="77"/>
                  </a:cubicBezTo>
                  <a:cubicBezTo>
                    <a:pt x="22" y="77"/>
                    <a:pt x="22" y="77"/>
                    <a:pt x="23" y="77"/>
                  </a:cubicBezTo>
                  <a:cubicBezTo>
                    <a:pt x="24" y="77"/>
                    <a:pt x="25" y="76"/>
                    <a:pt x="26" y="74"/>
                  </a:cubicBezTo>
                  <a:cubicBezTo>
                    <a:pt x="26" y="74"/>
                    <a:pt x="26" y="74"/>
                    <a:pt x="26" y="74"/>
                  </a:cubicBezTo>
                  <a:cubicBezTo>
                    <a:pt x="26" y="73"/>
                    <a:pt x="26" y="73"/>
                    <a:pt x="25" y="72"/>
                  </a:cubicBezTo>
                  <a:cubicBezTo>
                    <a:pt x="25" y="72"/>
                    <a:pt x="24" y="72"/>
                    <a:pt x="24" y="72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69"/>
                    <a:pt x="24" y="68"/>
                    <a:pt x="26" y="67"/>
                  </a:cubicBezTo>
                  <a:cubicBezTo>
                    <a:pt x="26" y="67"/>
                    <a:pt x="26" y="67"/>
                    <a:pt x="27" y="67"/>
                  </a:cubicBezTo>
                  <a:cubicBezTo>
                    <a:pt x="28" y="67"/>
                    <a:pt x="29" y="68"/>
                    <a:pt x="30" y="70"/>
                  </a:cubicBezTo>
                  <a:cubicBezTo>
                    <a:pt x="30" y="70"/>
                    <a:pt x="30" y="70"/>
                    <a:pt x="30" y="71"/>
                  </a:cubicBezTo>
                  <a:cubicBezTo>
                    <a:pt x="31" y="72"/>
                    <a:pt x="31" y="73"/>
                    <a:pt x="32" y="73"/>
                  </a:cubicBezTo>
                  <a:cubicBezTo>
                    <a:pt x="32" y="73"/>
                    <a:pt x="33" y="73"/>
                    <a:pt x="33" y="73"/>
                  </a:cubicBezTo>
                  <a:cubicBezTo>
                    <a:pt x="36" y="70"/>
                    <a:pt x="37" y="69"/>
                    <a:pt x="39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3" y="68"/>
                    <a:pt x="44" y="70"/>
                    <a:pt x="45" y="71"/>
                  </a:cubicBezTo>
                  <a:cubicBezTo>
                    <a:pt x="45" y="72"/>
                    <a:pt x="46" y="72"/>
                    <a:pt x="46" y="72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7" y="71"/>
                    <a:pt x="47" y="71"/>
                    <a:pt x="48" y="71"/>
                  </a:cubicBezTo>
                  <a:cubicBezTo>
                    <a:pt x="48" y="71"/>
                    <a:pt x="49" y="71"/>
                    <a:pt x="49" y="72"/>
                  </a:cubicBezTo>
                  <a:cubicBezTo>
                    <a:pt x="50" y="72"/>
                    <a:pt x="50" y="72"/>
                    <a:pt x="50" y="73"/>
                  </a:cubicBezTo>
                  <a:cubicBezTo>
                    <a:pt x="50" y="73"/>
                    <a:pt x="51" y="73"/>
                    <a:pt x="51" y="73"/>
                  </a:cubicBezTo>
                  <a:cubicBezTo>
                    <a:pt x="52" y="73"/>
                    <a:pt x="53" y="73"/>
                    <a:pt x="54" y="72"/>
                  </a:cubicBezTo>
                  <a:cubicBezTo>
                    <a:pt x="55" y="72"/>
                    <a:pt x="56" y="71"/>
                    <a:pt x="56" y="69"/>
                  </a:cubicBezTo>
                  <a:cubicBezTo>
                    <a:pt x="55" y="68"/>
                    <a:pt x="56" y="67"/>
                    <a:pt x="56" y="67"/>
                  </a:cubicBezTo>
                  <a:cubicBezTo>
                    <a:pt x="57" y="66"/>
                    <a:pt x="57" y="65"/>
                    <a:pt x="57" y="65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5" y="64"/>
                    <a:pt x="54" y="63"/>
                    <a:pt x="54" y="61"/>
                  </a:cubicBezTo>
                  <a:cubicBezTo>
                    <a:pt x="54" y="61"/>
                    <a:pt x="54" y="61"/>
                    <a:pt x="54" y="60"/>
                  </a:cubicBezTo>
                  <a:cubicBezTo>
                    <a:pt x="54" y="59"/>
                    <a:pt x="54" y="58"/>
                    <a:pt x="55" y="56"/>
                  </a:cubicBezTo>
                  <a:cubicBezTo>
                    <a:pt x="56" y="56"/>
                    <a:pt x="56" y="56"/>
                    <a:pt x="57" y="56"/>
                  </a:cubicBezTo>
                  <a:cubicBezTo>
                    <a:pt x="58" y="56"/>
                    <a:pt x="59" y="57"/>
                    <a:pt x="59" y="57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1" y="59"/>
                    <a:pt x="62" y="60"/>
                    <a:pt x="63" y="60"/>
                  </a:cubicBezTo>
                  <a:cubicBezTo>
                    <a:pt x="63" y="60"/>
                    <a:pt x="64" y="60"/>
                    <a:pt x="64" y="59"/>
                  </a:cubicBezTo>
                  <a:cubicBezTo>
                    <a:pt x="66" y="57"/>
                    <a:pt x="66" y="56"/>
                    <a:pt x="66" y="55"/>
                  </a:cubicBezTo>
                  <a:cubicBezTo>
                    <a:pt x="65" y="54"/>
                    <a:pt x="65" y="52"/>
                    <a:pt x="66" y="51"/>
                  </a:cubicBezTo>
                  <a:cubicBezTo>
                    <a:pt x="66" y="51"/>
                    <a:pt x="67" y="50"/>
                    <a:pt x="68" y="50"/>
                  </a:cubicBezTo>
                  <a:cubicBezTo>
                    <a:pt x="69" y="50"/>
                    <a:pt x="69" y="50"/>
                    <a:pt x="69" y="49"/>
                  </a:cubicBezTo>
                  <a:cubicBezTo>
                    <a:pt x="69" y="49"/>
                    <a:pt x="69" y="48"/>
                    <a:pt x="69" y="48"/>
                  </a:cubicBezTo>
                  <a:cubicBezTo>
                    <a:pt x="69" y="47"/>
                    <a:pt x="71" y="47"/>
                    <a:pt x="73" y="46"/>
                  </a:cubicBezTo>
                  <a:cubicBezTo>
                    <a:pt x="73" y="46"/>
                    <a:pt x="74" y="46"/>
                    <a:pt x="74" y="46"/>
                  </a:cubicBezTo>
                  <a:cubicBezTo>
                    <a:pt x="75" y="46"/>
                    <a:pt x="75" y="46"/>
                    <a:pt x="75" y="45"/>
                  </a:cubicBezTo>
                  <a:cubicBezTo>
                    <a:pt x="76" y="44"/>
                    <a:pt x="76" y="44"/>
                    <a:pt x="76" y="43"/>
                  </a:cubicBezTo>
                  <a:cubicBezTo>
                    <a:pt x="77" y="43"/>
                    <a:pt x="78" y="42"/>
                    <a:pt x="78" y="42"/>
                  </a:cubicBezTo>
                  <a:cubicBezTo>
                    <a:pt x="79" y="42"/>
                    <a:pt x="80" y="43"/>
                    <a:pt x="80" y="43"/>
                  </a:cubicBezTo>
                  <a:cubicBezTo>
                    <a:pt x="81" y="43"/>
                    <a:pt x="81" y="43"/>
                    <a:pt x="82" y="43"/>
                  </a:cubicBezTo>
                  <a:cubicBezTo>
                    <a:pt x="83" y="43"/>
                    <a:pt x="84" y="43"/>
                    <a:pt x="86" y="41"/>
                  </a:cubicBezTo>
                  <a:cubicBezTo>
                    <a:pt x="86" y="41"/>
                    <a:pt x="87" y="41"/>
                    <a:pt x="87" y="40"/>
                  </a:cubicBezTo>
                  <a:cubicBezTo>
                    <a:pt x="88" y="39"/>
                    <a:pt x="90" y="38"/>
                    <a:pt x="91" y="38"/>
                  </a:cubicBezTo>
                  <a:cubicBezTo>
                    <a:pt x="92" y="38"/>
                    <a:pt x="93" y="38"/>
                    <a:pt x="94" y="39"/>
                  </a:cubicBezTo>
                  <a:cubicBezTo>
                    <a:pt x="95" y="39"/>
                    <a:pt x="96" y="39"/>
                    <a:pt x="96" y="39"/>
                  </a:cubicBezTo>
                  <a:cubicBezTo>
                    <a:pt x="96" y="39"/>
                    <a:pt x="97" y="39"/>
                    <a:pt x="97" y="39"/>
                  </a:cubicBezTo>
                  <a:cubicBezTo>
                    <a:pt x="97" y="39"/>
                    <a:pt x="98" y="39"/>
                    <a:pt x="99" y="38"/>
                  </a:cubicBezTo>
                  <a:cubicBezTo>
                    <a:pt x="100" y="38"/>
                    <a:pt x="102" y="37"/>
                    <a:pt x="102" y="36"/>
                  </a:cubicBezTo>
                  <a:cubicBezTo>
                    <a:pt x="103" y="35"/>
                    <a:pt x="103" y="35"/>
                    <a:pt x="103" y="34"/>
                  </a:cubicBezTo>
                  <a:cubicBezTo>
                    <a:pt x="103" y="34"/>
                    <a:pt x="104" y="33"/>
                    <a:pt x="104" y="32"/>
                  </a:cubicBezTo>
                  <a:cubicBezTo>
                    <a:pt x="106" y="30"/>
                    <a:pt x="108" y="29"/>
                    <a:pt x="110" y="28"/>
                  </a:cubicBezTo>
                  <a:cubicBezTo>
                    <a:pt x="110" y="28"/>
                    <a:pt x="110" y="28"/>
                    <a:pt x="111" y="28"/>
                  </a:cubicBezTo>
                  <a:cubicBezTo>
                    <a:pt x="112" y="28"/>
                    <a:pt x="114" y="28"/>
                    <a:pt x="115" y="26"/>
                  </a:cubicBezTo>
                  <a:cubicBezTo>
                    <a:pt x="116" y="26"/>
                    <a:pt x="116" y="26"/>
                    <a:pt x="116" y="26"/>
                  </a:cubicBezTo>
                  <a:cubicBezTo>
                    <a:pt x="118" y="25"/>
                    <a:pt x="118" y="24"/>
                    <a:pt x="119" y="24"/>
                  </a:cubicBezTo>
                  <a:cubicBezTo>
                    <a:pt x="120" y="24"/>
                    <a:pt x="120" y="24"/>
                    <a:pt x="120" y="25"/>
                  </a:cubicBezTo>
                  <a:cubicBezTo>
                    <a:pt x="120" y="25"/>
                    <a:pt x="120" y="26"/>
                    <a:pt x="120" y="26"/>
                  </a:cubicBezTo>
                  <a:cubicBezTo>
                    <a:pt x="121" y="26"/>
                    <a:pt x="121" y="25"/>
                    <a:pt x="122" y="24"/>
                  </a:cubicBezTo>
                  <a:cubicBezTo>
                    <a:pt x="122" y="22"/>
                    <a:pt x="123" y="22"/>
                    <a:pt x="124" y="22"/>
                  </a:cubicBezTo>
                  <a:cubicBezTo>
                    <a:pt x="125" y="22"/>
                    <a:pt x="125" y="22"/>
                    <a:pt x="126" y="22"/>
                  </a:cubicBezTo>
                  <a:cubicBezTo>
                    <a:pt x="127" y="22"/>
                    <a:pt x="127" y="22"/>
                    <a:pt x="128" y="22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8" y="21"/>
                    <a:pt x="128" y="21"/>
                    <a:pt x="128" y="20"/>
                  </a:cubicBezTo>
                  <a:cubicBezTo>
                    <a:pt x="128" y="20"/>
                    <a:pt x="128" y="19"/>
                    <a:pt x="128" y="19"/>
                  </a:cubicBezTo>
                  <a:cubicBezTo>
                    <a:pt x="129" y="18"/>
                    <a:pt x="129" y="17"/>
                    <a:pt x="130" y="15"/>
                  </a:cubicBezTo>
                  <a:cubicBezTo>
                    <a:pt x="131" y="14"/>
                    <a:pt x="132" y="14"/>
                    <a:pt x="133" y="13"/>
                  </a:cubicBezTo>
                  <a:cubicBezTo>
                    <a:pt x="133" y="13"/>
                    <a:pt x="133" y="12"/>
                    <a:pt x="134" y="12"/>
                  </a:cubicBezTo>
                  <a:cubicBezTo>
                    <a:pt x="134" y="12"/>
                    <a:pt x="135" y="10"/>
                    <a:pt x="135" y="9"/>
                  </a:cubicBezTo>
                  <a:cubicBezTo>
                    <a:pt x="135" y="9"/>
                    <a:pt x="135" y="8"/>
                    <a:pt x="135" y="8"/>
                  </a:cubicBezTo>
                  <a:cubicBezTo>
                    <a:pt x="135" y="7"/>
                    <a:pt x="135" y="7"/>
                    <a:pt x="135" y="6"/>
                  </a:cubicBezTo>
                  <a:cubicBezTo>
                    <a:pt x="135" y="5"/>
                    <a:pt x="135" y="3"/>
                    <a:pt x="137" y="2"/>
                  </a:cubicBezTo>
                  <a:cubicBezTo>
                    <a:pt x="139" y="1"/>
                    <a:pt x="140" y="0"/>
                    <a:pt x="141" y="0"/>
                  </a:cubicBezTo>
                  <a:cubicBezTo>
                    <a:pt x="141" y="0"/>
                    <a:pt x="142" y="0"/>
                    <a:pt x="142" y="1"/>
                  </a:cubicBezTo>
                  <a:cubicBezTo>
                    <a:pt x="143" y="2"/>
                    <a:pt x="143" y="5"/>
                    <a:pt x="142" y="6"/>
                  </a:cubicBezTo>
                  <a:cubicBezTo>
                    <a:pt x="142" y="7"/>
                    <a:pt x="142" y="7"/>
                    <a:pt x="142" y="7"/>
                  </a:cubicBezTo>
                  <a:cubicBezTo>
                    <a:pt x="142" y="8"/>
                    <a:pt x="144" y="8"/>
                    <a:pt x="144" y="9"/>
                  </a:cubicBezTo>
                  <a:cubicBezTo>
                    <a:pt x="145" y="9"/>
                    <a:pt x="145" y="9"/>
                    <a:pt x="145" y="9"/>
                  </a:cubicBezTo>
                  <a:cubicBezTo>
                    <a:pt x="146" y="10"/>
                    <a:pt x="147" y="11"/>
                    <a:pt x="148" y="12"/>
                  </a:cubicBezTo>
                  <a:cubicBezTo>
                    <a:pt x="148" y="13"/>
                    <a:pt x="149" y="13"/>
                    <a:pt x="150" y="13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51" y="13"/>
                    <a:pt x="153" y="13"/>
                    <a:pt x="153" y="15"/>
                  </a:cubicBezTo>
                  <a:cubicBezTo>
                    <a:pt x="154" y="16"/>
                    <a:pt x="153" y="17"/>
                    <a:pt x="153" y="18"/>
                  </a:cubicBezTo>
                  <a:cubicBezTo>
                    <a:pt x="153" y="19"/>
                    <a:pt x="152" y="19"/>
                    <a:pt x="152" y="19"/>
                  </a:cubicBezTo>
                  <a:cubicBezTo>
                    <a:pt x="152" y="20"/>
                    <a:pt x="152" y="22"/>
                    <a:pt x="153" y="23"/>
                  </a:cubicBezTo>
                  <a:cubicBezTo>
                    <a:pt x="153" y="23"/>
                    <a:pt x="154" y="24"/>
                    <a:pt x="154" y="24"/>
                  </a:cubicBezTo>
                  <a:cubicBezTo>
                    <a:pt x="155" y="25"/>
                    <a:pt x="156" y="25"/>
                    <a:pt x="156" y="26"/>
                  </a:cubicBezTo>
                  <a:cubicBezTo>
                    <a:pt x="157" y="27"/>
                    <a:pt x="157" y="27"/>
                    <a:pt x="158" y="27"/>
                  </a:cubicBezTo>
                  <a:cubicBezTo>
                    <a:pt x="158" y="28"/>
                    <a:pt x="159" y="29"/>
                    <a:pt x="159" y="30"/>
                  </a:cubicBezTo>
                  <a:cubicBezTo>
                    <a:pt x="159" y="31"/>
                    <a:pt x="159" y="31"/>
                    <a:pt x="159" y="31"/>
                  </a:cubicBezTo>
                  <a:cubicBezTo>
                    <a:pt x="159" y="31"/>
                    <a:pt x="160" y="31"/>
                    <a:pt x="160" y="31"/>
                  </a:cubicBezTo>
                  <a:cubicBezTo>
                    <a:pt x="160" y="31"/>
                    <a:pt x="161" y="31"/>
                    <a:pt x="161" y="31"/>
                  </a:cubicBezTo>
                  <a:cubicBezTo>
                    <a:pt x="161" y="31"/>
                    <a:pt x="162" y="31"/>
                    <a:pt x="162" y="31"/>
                  </a:cubicBezTo>
                  <a:cubicBezTo>
                    <a:pt x="162" y="31"/>
                    <a:pt x="163" y="31"/>
                    <a:pt x="163" y="31"/>
                  </a:cubicBezTo>
                  <a:cubicBezTo>
                    <a:pt x="164" y="31"/>
                    <a:pt x="164" y="31"/>
                    <a:pt x="165" y="32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5" y="32"/>
                    <a:pt x="165" y="32"/>
                    <a:pt x="165" y="32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5" y="36"/>
                    <a:pt x="165" y="37"/>
                    <a:pt x="165" y="39"/>
                  </a:cubicBezTo>
                  <a:cubicBezTo>
                    <a:pt x="167" y="41"/>
                    <a:pt x="168" y="45"/>
                    <a:pt x="167" y="47"/>
                  </a:cubicBezTo>
                  <a:cubicBezTo>
                    <a:pt x="166" y="48"/>
                    <a:pt x="166" y="48"/>
                    <a:pt x="166" y="49"/>
                  </a:cubicBezTo>
                  <a:cubicBezTo>
                    <a:pt x="165" y="51"/>
                    <a:pt x="164" y="53"/>
                    <a:pt x="162" y="53"/>
                  </a:cubicBezTo>
                  <a:cubicBezTo>
                    <a:pt x="162" y="53"/>
                    <a:pt x="162" y="53"/>
                    <a:pt x="162" y="53"/>
                  </a:cubicBezTo>
                  <a:cubicBezTo>
                    <a:pt x="161" y="53"/>
                    <a:pt x="160" y="52"/>
                    <a:pt x="160" y="52"/>
                  </a:cubicBezTo>
                  <a:cubicBezTo>
                    <a:pt x="159" y="51"/>
                    <a:pt x="159" y="51"/>
                    <a:pt x="158" y="51"/>
                  </a:cubicBezTo>
                  <a:cubicBezTo>
                    <a:pt x="158" y="51"/>
                    <a:pt x="158" y="51"/>
                    <a:pt x="158" y="51"/>
                  </a:cubicBezTo>
                  <a:cubicBezTo>
                    <a:pt x="157" y="51"/>
                    <a:pt x="156" y="52"/>
                    <a:pt x="156" y="53"/>
                  </a:cubicBezTo>
                  <a:cubicBezTo>
                    <a:pt x="155" y="53"/>
                    <a:pt x="155" y="53"/>
                    <a:pt x="155" y="54"/>
                  </a:cubicBezTo>
                  <a:cubicBezTo>
                    <a:pt x="154" y="55"/>
                    <a:pt x="153" y="56"/>
                    <a:pt x="153" y="57"/>
                  </a:cubicBezTo>
                  <a:cubicBezTo>
                    <a:pt x="153" y="57"/>
                    <a:pt x="153" y="58"/>
                    <a:pt x="154" y="59"/>
                  </a:cubicBezTo>
                  <a:cubicBezTo>
                    <a:pt x="154" y="60"/>
                    <a:pt x="155" y="61"/>
                    <a:pt x="154" y="62"/>
                  </a:cubicBezTo>
                  <a:cubicBezTo>
                    <a:pt x="154" y="63"/>
                    <a:pt x="154" y="63"/>
                    <a:pt x="154" y="63"/>
                  </a:cubicBezTo>
                  <a:cubicBezTo>
                    <a:pt x="154" y="65"/>
                    <a:pt x="154" y="65"/>
                    <a:pt x="153" y="67"/>
                  </a:cubicBezTo>
                  <a:cubicBezTo>
                    <a:pt x="152" y="67"/>
                    <a:pt x="152" y="67"/>
                    <a:pt x="152" y="67"/>
                  </a:cubicBezTo>
                  <a:cubicBezTo>
                    <a:pt x="152" y="68"/>
                    <a:pt x="151" y="68"/>
                    <a:pt x="151" y="68"/>
                  </a:cubicBezTo>
                  <a:cubicBezTo>
                    <a:pt x="151" y="68"/>
                    <a:pt x="151" y="68"/>
                    <a:pt x="151" y="68"/>
                  </a:cubicBezTo>
                  <a:cubicBezTo>
                    <a:pt x="151" y="68"/>
                    <a:pt x="152" y="68"/>
                    <a:pt x="153" y="68"/>
                  </a:cubicBezTo>
                  <a:cubicBezTo>
                    <a:pt x="155" y="69"/>
                    <a:pt x="157" y="70"/>
                    <a:pt x="158" y="71"/>
                  </a:cubicBezTo>
                  <a:cubicBezTo>
                    <a:pt x="158" y="72"/>
                    <a:pt x="158" y="72"/>
                    <a:pt x="158" y="72"/>
                  </a:cubicBezTo>
                  <a:cubicBezTo>
                    <a:pt x="159" y="73"/>
                    <a:pt x="159" y="73"/>
                    <a:pt x="160" y="74"/>
                  </a:cubicBezTo>
                  <a:cubicBezTo>
                    <a:pt x="160" y="75"/>
                    <a:pt x="160" y="75"/>
                    <a:pt x="160" y="76"/>
                  </a:cubicBezTo>
                  <a:cubicBezTo>
                    <a:pt x="160" y="77"/>
                    <a:pt x="161" y="77"/>
                    <a:pt x="161" y="77"/>
                  </a:cubicBezTo>
                  <a:cubicBezTo>
                    <a:pt x="162" y="78"/>
                    <a:pt x="162" y="78"/>
                    <a:pt x="162" y="79"/>
                  </a:cubicBezTo>
                  <a:cubicBezTo>
                    <a:pt x="163" y="80"/>
                    <a:pt x="164" y="82"/>
                    <a:pt x="164" y="84"/>
                  </a:cubicBezTo>
                  <a:cubicBezTo>
                    <a:pt x="163" y="85"/>
                    <a:pt x="163" y="87"/>
                    <a:pt x="161" y="87"/>
                  </a:cubicBezTo>
                  <a:cubicBezTo>
                    <a:pt x="161" y="87"/>
                    <a:pt x="160" y="87"/>
                    <a:pt x="160" y="87"/>
                  </a:cubicBezTo>
                  <a:cubicBezTo>
                    <a:pt x="159" y="86"/>
                    <a:pt x="159" y="86"/>
                    <a:pt x="158" y="86"/>
                  </a:cubicBezTo>
                  <a:cubicBezTo>
                    <a:pt x="157" y="86"/>
                    <a:pt x="157" y="86"/>
                    <a:pt x="156" y="87"/>
                  </a:cubicBezTo>
                  <a:cubicBezTo>
                    <a:pt x="156" y="87"/>
                    <a:pt x="156" y="87"/>
                    <a:pt x="156" y="87"/>
                  </a:cubicBezTo>
                  <a:cubicBezTo>
                    <a:pt x="156" y="87"/>
                    <a:pt x="156" y="87"/>
                    <a:pt x="157" y="87"/>
                  </a:cubicBezTo>
                  <a:cubicBezTo>
                    <a:pt x="158" y="88"/>
                    <a:pt x="159" y="88"/>
                    <a:pt x="159" y="89"/>
                  </a:cubicBezTo>
                  <a:cubicBezTo>
                    <a:pt x="159" y="90"/>
                    <a:pt x="159" y="91"/>
                    <a:pt x="158" y="92"/>
                  </a:cubicBezTo>
                  <a:cubicBezTo>
                    <a:pt x="158" y="93"/>
                    <a:pt x="157" y="93"/>
                    <a:pt x="157" y="93"/>
                  </a:cubicBezTo>
                  <a:cubicBezTo>
                    <a:pt x="156" y="93"/>
                    <a:pt x="156" y="93"/>
                    <a:pt x="155" y="92"/>
                  </a:cubicBezTo>
                  <a:cubicBezTo>
                    <a:pt x="154" y="92"/>
                    <a:pt x="154" y="92"/>
                    <a:pt x="153" y="91"/>
                  </a:cubicBezTo>
                  <a:cubicBezTo>
                    <a:pt x="153" y="91"/>
                    <a:pt x="152" y="91"/>
                    <a:pt x="152" y="91"/>
                  </a:cubicBezTo>
                  <a:cubicBezTo>
                    <a:pt x="152" y="91"/>
                    <a:pt x="152" y="91"/>
                    <a:pt x="151" y="91"/>
                  </a:cubicBezTo>
                  <a:cubicBezTo>
                    <a:pt x="151" y="92"/>
                    <a:pt x="150" y="93"/>
                    <a:pt x="149" y="93"/>
                  </a:cubicBezTo>
                  <a:cubicBezTo>
                    <a:pt x="148" y="94"/>
                    <a:pt x="148" y="94"/>
                    <a:pt x="147" y="95"/>
                  </a:cubicBezTo>
                  <a:cubicBezTo>
                    <a:pt x="147" y="95"/>
                    <a:pt x="146" y="95"/>
                    <a:pt x="146" y="96"/>
                  </a:cubicBezTo>
                  <a:cubicBezTo>
                    <a:pt x="145" y="96"/>
                    <a:pt x="144" y="97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5" y="99"/>
                    <a:pt x="146" y="99"/>
                    <a:pt x="147" y="100"/>
                  </a:cubicBezTo>
                  <a:cubicBezTo>
                    <a:pt x="147" y="100"/>
                    <a:pt x="147" y="100"/>
                    <a:pt x="147" y="100"/>
                  </a:cubicBezTo>
                  <a:cubicBezTo>
                    <a:pt x="149" y="100"/>
                    <a:pt x="149" y="102"/>
                    <a:pt x="149" y="104"/>
                  </a:cubicBezTo>
                  <a:cubicBezTo>
                    <a:pt x="149" y="105"/>
                    <a:pt x="148" y="106"/>
                    <a:pt x="147" y="106"/>
                  </a:cubicBezTo>
                  <a:cubicBezTo>
                    <a:pt x="147" y="106"/>
                    <a:pt x="147" y="106"/>
                    <a:pt x="146" y="105"/>
                  </a:cubicBezTo>
                  <a:cubicBezTo>
                    <a:pt x="145" y="105"/>
                    <a:pt x="145" y="105"/>
                    <a:pt x="144" y="105"/>
                  </a:cubicBezTo>
                  <a:cubicBezTo>
                    <a:pt x="144" y="104"/>
                    <a:pt x="143" y="104"/>
                    <a:pt x="142" y="104"/>
                  </a:cubicBezTo>
                  <a:cubicBezTo>
                    <a:pt x="142" y="104"/>
                    <a:pt x="142" y="104"/>
                    <a:pt x="142" y="104"/>
                  </a:cubicBezTo>
                  <a:cubicBezTo>
                    <a:pt x="142" y="105"/>
                    <a:pt x="141" y="106"/>
                    <a:pt x="141" y="107"/>
                  </a:cubicBezTo>
                  <a:cubicBezTo>
                    <a:pt x="141" y="107"/>
                    <a:pt x="141" y="108"/>
                    <a:pt x="141" y="108"/>
                  </a:cubicBezTo>
                  <a:cubicBezTo>
                    <a:pt x="141" y="109"/>
                    <a:pt x="140" y="109"/>
                    <a:pt x="140" y="109"/>
                  </a:cubicBezTo>
                  <a:cubicBezTo>
                    <a:pt x="139" y="109"/>
                    <a:pt x="139" y="109"/>
                    <a:pt x="138" y="109"/>
                  </a:cubicBezTo>
                  <a:cubicBezTo>
                    <a:pt x="137" y="110"/>
                    <a:pt x="136" y="112"/>
                    <a:pt x="136" y="113"/>
                  </a:cubicBezTo>
                  <a:cubicBezTo>
                    <a:pt x="137" y="113"/>
                    <a:pt x="137" y="113"/>
                    <a:pt x="137" y="113"/>
                  </a:cubicBezTo>
                  <a:cubicBezTo>
                    <a:pt x="137" y="113"/>
                    <a:pt x="138" y="114"/>
                    <a:pt x="138" y="114"/>
                  </a:cubicBezTo>
                  <a:cubicBezTo>
                    <a:pt x="140" y="114"/>
                    <a:pt x="141" y="115"/>
                    <a:pt x="142" y="117"/>
                  </a:cubicBezTo>
                  <a:cubicBezTo>
                    <a:pt x="142" y="120"/>
                    <a:pt x="143" y="122"/>
                    <a:pt x="144" y="122"/>
                  </a:cubicBezTo>
                  <a:cubicBezTo>
                    <a:pt x="144" y="122"/>
                    <a:pt x="145" y="122"/>
                    <a:pt x="146" y="122"/>
                  </a:cubicBezTo>
                  <a:cubicBezTo>
                    <a:pt x="147" y="122"/>
                    <a:pt x="149" y="122"/>
                    <a:pt x="149" y="122"/>
                  </a:cubicBezTo>
                  <a:cubicBezTo>
                    <a:pt x="150" y="121"/>
                    <a:pt x="151" y="121"/>
                    <a:pt x="152" y="121"/>
                  </a:cubicBezTo>
                  <a:cubicBezTo>
                    <a:pt x="153" y="120"/>
                    <a:pt x="154" y="120"/>
                    <a:pt x="154" y="120"/>
                  </a:cubicBezTo>
                  <a:cubicBezTo>
                    <a:pt x="156" y="119"/>
                    <a:pt x="157" y="118"/>
                    <a:pt x="159" y="117"/>
                  </a:cubicBezTo>
                  <a:cubicBezTo>
                    <a:pt x="161" y="117"/>
                    <a:pt x="161" y="117"/>
                    <a:pt x="161" y="117"/>
                  </a:cubicBezTo>
                  <a:cubicBezTo>
                    <a:pt x="164" y="116"/>
                    <a:pt x="166" y="115"/>
                    <a:pt x="167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114"/>
                    <a:pt x="169" y="114"/>
                    <a:pt x="170" y="114"/>
                  </a:cubicBezTo>
                  <a:cubicBezTo>
                    <a:pt x="172" y="114"/>
                    <a:pt x="173" y="114"/>
                    <a:pt x="174" y="115"/>
                  </a:cubicBezTo>
                  <a:cubicBezTo>
                    <a:pt x="174" y="116"/>
                    <a:pt x="175" y="116"/>
                    <a:pt x="175" y="116"/>
                  </a:cubicBezTo>
                  <a:cubicBezTo>
                    <a:pt x="176" y="117"/>
                    <a:pt x="177" y="118"/>
                    <a:pt x="178" y="120"/>
                  </a:cubicBezTo>
                  <a:cubicBezTo>
                    <a:pt x="178" y="120"/>
                    <a:pt x="179" y="121"/>
                    <a:pt x="179" y="121"/>
                  </a:cubicBezTo>
                  <a:cubicBezTo>
                    <a:pt x="181" y="123"/>
                    <a:pt x="182" y="124"/>
                    <a:pt x="182" y="126"/>
                  </a:cubicBezTo>
                  <a:cubicBezTo>
                    <a:pt x="181" y="127"/>
                    <a:pt x="181" y="132"/>
                    <a:pt x="182" y="134"/>
                  </a:cubicBezTo>
                  <a:cubicBezTo>
                    <a:pt x="182" y="135"/>
                    <a:pt x="182" y="135"/>
                    <a:pt x="182" y="135"/>
                  </a:cubicBezTo>
                  <a:cubicBezTo>
                    <a:pt x="183" y="135"/>
                    <a:pt x="183" y="135"/>
                    <a:pt x="184" y="136"/>
                  </a:cubicBezTo>
                  <a:cubicBezTo>
                    <a:pt x="184" y="137"/>
                    <a:pt x="184" y="138"/>
                    <a:pt x="184" y="140"/>
                  </a:cubicBezTo>
                  <a:cubicBezTo>
                    <a:pt x="184" y="140"/>
                    <a:pt x="184" y="141"/>
                    <a:pt x="184" y="142"/>
                  </a:cubicBezTo>
                  <a:cubicBezTo>
                    <a:pt x="185" y="142"/>
                    <a:pt x="185" y="142"/>
                    <a:pt x="185" y="143"/>
                  </a:cubicBezTo>
                  <a:cubicBezTo>
                    <a:pt x="185" y="144"/>
                    <a:pt x="185" y="146"/>
                    <a:pt x="186" y="146"/>
                  </a:cubicBezTo>
                  <a:cubicBezTo>
                    <a:pt x="187" y="146"/>
                    <a:pt x="187" y="146"/>
                    <a:pt x="188" y="147"/>
                  </a:cubicBezTo>
                  <a:cubicBezTo>
                    <a:pt x="189" y="147"/>
                    <a:pt x="189" y="148"/>
                    <a:pt x="190" y="148"/>
                  </a:cubicBezTo>
                  <a:cubicBezTo>
                    <a:pt x="191" y="148"/>
                    <a:pt x="191" y="148"/>
                    <a:pt x="191" y="148"/>
                  </a:cubicBezTo>
                  <a:cubicBezTo>
                    <a:pt x="191" y="148"/>
                    <a:pt x="192" y="148"/>
                    <a:pt x="192" y="149"/>
                  </a:cubicBezTo>
                  <a:cubicBezTo>
                    <a:pt x="192" y="149"/>
                    <a:pt x="192" y="150"/>
                    <a:pt x="190" y="151"/>
                  </a:cubicBezTo>
                  <a:cubicBezTo>
                    <a:pt x="190" y="152"/>
                    <a:pt x="189" y="153"/>
                    <a:pt x="189" y="154"/>
                  </a:cubicBezTo>
                  <a:cubicBezTo>
                    <a:pt x="188" y="155"/>
                    <a:pt x="188" y="156"/>
                    <a:pt x="186" y="156"/>
                  </a:cubicBezTo>
                  <a:cubicBezTo>
                    <a:pt x="183" y="157"/>
                    <a:pt x="182" y="158"/>
                    <a:pt x="182" y="159"/>
                  </a:cubicBezTo>
                  <a:cubicBezTo>
                    <a:pt x="182" y="161"/>
                    <a:pt x="182" y="162"/>
                    <a:pt x="184" y="163"/>
                  </a:cubicBezTo>
                  <a:cubicBezTo>
                    <a:pt x="185" y="165"/>
                    <a:pt x="186" y="167"/>
                    <a:pt x="187" y="169"/>
                  </a:cubicBezTo>
                  <a:cubicBezTo>
                    <a:pt x="187" y="170"/>
                    <a:pt x="187" y="170"/>
                    <a:pt x="188" y="171"/>
                  </a:cubicBezTo>
                  <a:cubicBezTo>
                    <a:pt x="188" y="172"/>
                    <a:pt x="188" y="172"/>
                    <a:pt x="188" y="172"/>
                  </a:cubicBezTo>
                  <a:cubicBezTo>
                    <a:pt x="187" y="172"/>
                    <a:pt x="187" y="172"/>
                    <a:pt x="187" y="172"/>
                  </a:cubicBezTo>
                  <a:cubicBezTo>
                    <a:pt x="187" y="174"/>
                    <a:pt x="187" y="179"/>
                    <a:pt x="188" y="181"/>
                  </a:cubicBezTo>
                  <a:cubicBezTo>
                    <a:pt x="188" y="181"/>
                    <a:pt x="189" y="182"/>
                    <a:pt x="189" y="182"/>
                  </a:cubicBezTo>
                  <a:cubicBezTo>
                    <a:pt x="190" y="184"/>
                    <a:pt x="192" y="185"/>
                    <a:pt x="190" y="187"/>
                  </a:cubicBezTo>
                  <a:cubicBezTo>
                    <a:pt x="190" y="187"/>
                    <a:pt x="189" y="188"/>
                    <a:pt x="190" y="188"/>
                  </a:cubicBezTo>
                  <a:cubicBezTo>
                    <a:pt x="190" y="189"/>
                    <a:pt x="191" y="190"/>
                    <a:pt x="192" y="190"/>
                  </a:cubicBezTo>
                  <a:cubicBezTo>
                    <a:pt x="192" y="190"/>
                    <a:pt x="192" y="189"/>
                    <a:pt x="192" y="189"/>
                  </a:cubicBezTo>
                  <a:cubicBezTo>
                    <a:pt x="193" y="189"/>
                    <a:pt x="193" y="189"/>
                    <a:pt x="193" y="189"/>
                  </a:cubicBezTo>
                  <a:cubicBezTo>
                    <a:pt x="193" y="189"/>
                    <a:pt x="193" y="190"/>
                    <a:pt x="194" y="190"/>
                  </a:cubicBezTo>
                  <a:cubicBezTo>
                    <a:pt x="194" y="191"/>
                    <a:pt x="194" y="192"/>
                    <a:pt x="194" y="195"/>
                  </a:cubicBezTo>
                  <a:cubicBezTo>
                    <a:pt x="193" y="196"/>
                    <a:pt x="193" y="197"/>
                    <a:pt x="193" y="198"/>
                  </a:cubicBezTo>
                  <a:cubicBezTo>
                    <a:pt x="193" y="199"/>
                    <a:pt x="192" y="200"/>
                    <a:pt x="192" y="201"/>
                  </a:cubicBezTo>
                  <a:cubicBezTo>
                    <a:pt x="191" y="201"/>
                    <a:pt x="190" y="202"/>
                    <a:pt x="190" y="203"/>
                  </a:cubicBezTo>
                  <a:cubicBezTo>
                    <a:pt x="190" y="204"/>
                    <a:pt x="190" y="204"/>
                    <a:pt x="190" y="204"/>
                  </a:cubicBezTo>
                  <a:cubicBezTo>
                    <a:pt x="191" y="205"/>
                    <a:pt x="191" y="206"/>
                    <a:pt x="191" y="208"/>
                  </a:cubicBezTo>
                  <a:cubicBezTo>
                    <a:pt x="191" y="210"/>
                    <a:pt x="191" y="211"/>
                    <a:pt x="189" y="212"/>
                  </a:cubicBezTo>
                  <a:cubicBezTo>
                    <a:pt x="189" y="212"/>
                    <a:pt x="188" y="212"/>
                    <a:pt x="188" y="213"/>
                  </a:cubicBezTo>
                  <a:cubicBezTo>
                    <a:pt x="185" y="214"/>
                    <a:pt x="184" y="216"/>
                    <a:pt x="185" y="218"/>
                  </a:cubicBezTo>
                  <a:cubicBezTo>
                    <a:pt x="186" y="221"/>
                    <a:pt x="184" y="222"/>
                    <a:pt x="183" y="223"/>
                  </a:cubicBezTo>
                  <a:cubicBezTo>
                    <a:pt x="183" y="223"/>
                    <a:pt x="183" y="224"/>
                    <a:pt x="182" y="224"/>
                  </a:cubicBezTo>
                  <a:cubicBezTo>
                    <a:pt x="182" y="225"/>
                    <a:pt x="182" y="226"/>
                    <a:pt x="182" y="227"/>
                  </a:cubicBezTo>
                  <a:cubicBezTo>
                    <a:pt x="182" y="228"/>
                    <a:pt x="182" y="229"/>
                    <a:pt x="182" y="231"/>
                  </a:cubicBezTo>
                  <a:cubicBezTo>
                    <a:pt x="182" y="232"/>
                    <a:pt x="181" y="234"/>
                    <a:pt x="180" y="236"/>
                  </a:cubicBezTo>
                  <a:cubicBezTo>
                    <a:pt x="178" y="238"/>
                    <a:pt x="177" y="240"/>
                    <a:pt x="176" y="243"/>
                  </a:cubicBezTo>
                  <a:cubicBezTo>
                    <a:pt x="173" y="248"/>
                    <a:pt x="171" y="249"/>
                    <a:pt x="170" y="249"/>
                  </a:cubicBezTo>
                  <a:cubicBezTo>
                    <a:pt x="169" y="250"/>
                    <a:pt x="169" y="250"/>
                    <a:pt x="169" y="250"/>
                  </a:cubicBezTo>
                  <a:lnTo>
                    <a:pt x="168" y="25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3" name="Freeform 11"/>
            <p:cNvSpPr>
              <a:spLocks noEditPoints="1"/>
            </p:cNvSpPr>
            <p:nvPr/>
          </p:nvSpPr>
          <p:spPr bwMode="auto">
            <a:xfrm>
              <a:off x="942696" y="3602568"/>
              <a:ext cx="914400" cy="1170517"/>
            </a:xfrm>
            <a:custGeom>
              <a:avLst/>
              <a:gdLst>
                <a:gd name="T0" fmla="*/ 153 w 196"/>
                <a:gd name="T1" fmla="*/ 23 h 251"/>
                <a:gd name="T2" fmla="*/ 166 w 196"/>
                <a:gd name="T3" fmla="*/ 39 h 251"/>
                <a:gd name="T4" fmla="*/ 153 w 196"/>
                <a:gd name="T5" fmla="*/ 69 h 251"/>
                <a:gd name="T6" fmla="*/ 158 w 196"/>
                <a:gd name="T7" fmla="*/ 92 h 251"/>
                <a:gd name="T8" fmla="*/ 143 w 196"/>
                <a:gd name="T9" fmla="*/ 103 h 251"/>
                <a:gd name="T10" fmla="*/ 161 w 196"/>
                <a:gd name="T11" fmla="*/ 118 h 251"/>
                <a:gd name="T12" fmla="*/ 191 w 196"/>
                <a:gd name="T13" fmla="*/ 148 h 251"/>
                <a:gd name="T14" fmla="*/ 193 w 196"/>
                <a:gd name="T15" fmla="*/ 190 h 251"/>
                <a:gd name="T16" fmla="*/ 176 w 196"/>
                <a:gd name="T17" fmla="*/ 243 h 251"/>
                <a:gd name="T18" fmla="*/ 140 w 196"/>
                <a:gd name="T19" fmla="*/ 239 h 251"/>
                <a:gd name="T20" fmla="*/ 119 w 196"/>
                <a:gd name="T21" fmla="*/ 234 h 251"/>
                <a:gd name="T22" fmla="*/ 96 w 196"/>
                <a:gd name="T23" fmla="*/ 212 h 251"/>
                <a:gd name="T24" fmla="*/ 95 w 196"/>
                <a:gd name="T25" fmla="*/ 180 h 251"/>
                <a:gd name="T26" fmla="*/ 74 w 196"/>
                <a:gd name="T27" fmla="*/ 163 h 251"/>
                <a:gd name="T28" fmla="*/ 34 w 196"/>
                <a:gd name="T29" fmla="*/ 175 h 251"/>
                <a:gd name="T30" fmla="*/ 34 w 196"/>
                <a:gd name="T31" fmla="*/ 144 h 251"/>
                <a:gd name="T32" fmla="*/ 5 w 196"/>
                <a:gd name="T33" fmla="*/ 99 h 251"/>
                <a:gd name="T34" fmla="*/ 27 w 196"/>
                <a:gd name="T35" fmla="*/ 68 h 251"/>
                <a:gd name="T36" fmla="*/ 49 w 196"/>
                <a:gd name="T37" fmla="*/ 71 h 251"/>
                <a:gd name="T38" fmla="*/ 64 w 196"/>
                <a:gd name="T39" fmla="*/ 60 h 251"/>
                <a:gd name="T40" fmla="*/ 92 w 196"/>
                <a:gd name="T41" fmla="*/ 38 h 251"/>
                <a:gd name="T42" fmla="*/ 123 w 196"/>
                <a:gd name="T43" fmla="*/ 24 h 251"/>
                <a:gd name="T44" fmla="*/ 137 w 196"/>
                <a:gd name="T45" fmla="*/ 1 h 251"/>
                <a:gd name="T46" fmla="*/ 127 w 196"/>
                <a:gd name="T47" fmla="*/ 21 h 251"/>
                <a:gd name="T48" fmla="*/ 104 w 196"/>
                <a:gd name="T49" fmla="*/ 34 h 251"/>
                <a:gd name="T50" fmla="*/ 81 w 196"/>
                <a:gd name="T51" fmla="*/ 42 h 251"/>
                <a:gd name="T52" fmla="*/ 66 w 196"/>
                <a:gd name="T53" fmla="*/ 55 h 251"/>
                <a:gd name="T54" fmla="*/ 57 w 196"/>
                <a:gd name="T55" fmla="*/ 65 h 251"/>
                <a:gd name="T56" fmla="*/ 46 w 196"/>
                <a:gd name="T57" fmla="*/ 71 h 251"/>
                <a:gd name="T58" fmla="*/ 24 w 196"/>
                <a:gd name="T59" fmla="*/ 71 h 251"/>
                <a:gd name="T60" fmla="*/ 16 w 196"/>
                <a:gd name="T61" fmla="*/ 79 h 251"/>
                <a:gd name="T62" fmla="*/ 3 w 196"/>
                <a:gd name="T63" fmla="*/ 113 h 251"/>
                <a:gd name="T64" fmla="*/ 23 w 196"/>
                <a:gd name="T65" fmla="*/ 137 h 251"/>
                <a:gd name="T66" fmla="*/ 20 w 196"/>
                <a:gd name="T67" fmla="*/ 170 h 251"/>
                <a:gd name="T68" fmla="*/ 36 w 196"/>
                <a:gd name="T69" fmla="*/ 177 h 251"/>
                <a:gd name="T70" fmla="*/ 66 w 196"/>
                <a:gd name="T71" fmla="*/ 166 h 251"/>
                <a:gd name="T72" fmla="*/ 91 w 196"/>
                <a:gd name="T73" fmla="*/ 174 h 251"/>
                <a:gd name="T74" fmla="*/ 92 w 196"/>
                <a:gd name="T75" fmla="*/ 188 h 251"/>
                <a:gd name="T76" fmla="*/ 101 w 196"/>
                <a:gd name="T77" fmla="*/ 206 h 251"/>
                <a:gd name="T78" fmla="*/ 101 w 196"/>
                <a:gd name="T79" fmla="*/ 223 h 251"/>
                <a:gd name="T80" fmla="*/ 120 w 196"/>
                <a:gd name="T81" fmla="*/ 234 h 251"/>
                <a:gd name="T82" fmla="*/ 136 w 196"/>
                <a:gd name="T83" fmla="*/ 237 h 251"/>
                <a:gd name="T84" fmla="*/ 158 w 196"/>
                <a:gd name="T85" fmla="*/ 245 h 251"/>
                <a:gd name="T86" fmla="*/ 184 w 196"/>
                <a:gd name="T87" fmla="*/ 224 h 251"/>
                <a:gd name="T88" fmla="*/ 193 w 196"/>
                <a:gd name="T89" fmla="*/ 201 h 251"/>
                <a:gd name="T90" fmla="*/ 189 w 196"/>
                <a:gd name="T91" fmla="*/ 180 h 251"/>
                <a:gd name="T92" fmla="*/ 194 w 196"/>
                <a:gd name="T93" fmla="*/ 148 h 251"/>
                <a:gd name="T94" fmla="*/ 183 w 196"/>
                <a:gd name="T95" fmla="*/ 134 h 251"/>
                <a:gd name="T96" fmla="*/ 161 w 196"/>
                <a:gd name="T97" fmla="*/ 117 h 251"/>
                <a:gd name="T98" fmla="*/ 138 w 196"/>
                <a:gd name="T99" fmla="*/ 112 h 251"/>
                <a:gd name="T100" fmla="*/ 150 w 196"/>
                <a:gd name="T101" fmla="*/ 104 h 251"/>
                <a:gd name="T102" fmla="*/ 156 w 196"/>
                <a:gd name="T103" fmla="*/ 93 h 251"/>
                <a:gd name="T104" fmla="*/ 163 w 196"/>
                <a:gd name="T105" fmla="*/ 77 h 251"/>
                <a:gd name="T106" fmla="*/ 156 w 196"/>
                <a:gd name="T107" fmla="*/ 62 h 251"/>
                <a:gd name="T108" fmla="*/ 167 w 196"/>
                <a:gd name="T109" fmla="*/ 49 h 251"/>
                <a:gd name="T110" fmla="*/ 166 w 196"/>
                <a:gd name="T111" fmla="*/ 30 h 251"/>
                <a:gd name="T112" fmla="*/ 156 w 196"/>
                <a:gd name="T113" fmla="*/ 24 h 251"/>
                <a:gd name="T114" fmla="*/ 146 w 196"/>
                <a:gd name="T115" fmla="*/ 8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6" h="251">
                  <a:moveTo>
                    <a:pt x="142" y="1"/>
                  </a:moveTo>
                  <a:cubicBezTo>
                    <a:pt x="142" y="1"/>
                    <a:pt x="143" y="1"/>
                    <a:pt x="143" y="1"/>
                  </a:cubicBezTo>
                  <a:cubicBezTo>
                    <a:pt x="144" y="3"/>
                    <a:pt x="144" y="5"/>
                    <a:pt x="143" y="6"/>
                  </a:cubicBezTo>
                  <a:cubicBezTo>
                    <a:pt x="142" y="8"/>
                    <a:pt x="144" y="9"/>
                    <a:pt x="145" y="9"/>
                  </a:cubicBezTo>
                  <a:cubicBezTo>
                    <a:pt x="147" y="10"/>
                    <a:pt x="148" y="11"/>
                    <a:pt x="148" y="12"/>
                  </a:cubicBezTo>
                  <a:cubicBezTo>
                    <a:pt x="149" y="13"/>
                    <a:pt x="150" y="13"/>
                    <a:pt x="151" y="13"/>
                  </a:cubicBezTo>
                  <a:cubicBezTo>
                    <a:pt x="151" y="13"/>
                    <a:pt x="151" y="13"/>
                    <a:pt x="151" y="13"/>
                  </a:cubicBezTo>
                  <a:cubicBezTo>
                    <a:pt x="151" y="13"/>
                    <a:pt x="153" y="14"/>
                    <a:pt x="154" y="15"/>
                  </a:cubicBezTo>
                  <a:cubicBezTo>
                    <a:pt x="154" y="16"/>
                    <a:pt x="153" y="18"/>
                    <a:pt x="153" y="19"/>
                  </a:cubicBezTo>
                  <a:cubicBezTo>
                    <a:pt x="153" y="20"/>
                    <a:pt x="153" y="22"/>
                    <a:pt x="153" y="23"/>
                  </a:cubicBezTo>
                  <a:cubicBezTo>
                    <a:pt x="154" y="24"/>
                    <a:pt x="156" y="25"/>
                    <a:pt x="157" y="27"/>
                  </a:cubicBezTo>
                  <a:cubicBezTo>
                    <a:pt x="158" y="28"/>
                    <a:pt x="160" y="29"/>
                    <a:pt x="160" y="30"/>
                  </a:cubicBezTo>
                  <a:cubicBezTo>
                    <a:pt x="159" y="31"/>
                    <a:pt x="160" y="32"/>
                    <a:pt x="161" y="32"/>
                  </a:cubicBezTo>
                  <a:cubicBezTo>
                    <a:pt x="161" y="32"/>
                    <a:pt x="162" y="32"/>
                    <a:pt x="162" y="32"/>
                  </a:cubicBezTo>
                  <a:cubicBezTo>
                    <a:pt x="163" y="32"/>
                    <a:pt x="164" y="31"/>
                    <a:pt x="164" y="31"/>
                  </a:cubicBezTo>
                  <a:cubicBezTo>
                    <a:pt x="165" y="31"/>
                    <a:pt x="165" y="32"/>
                    <a:pt x="165" y="32"/>
                  </a:cubicBezTo>
                  <a:cubicBezTo>
                    <a:pt x="165" y="33"/>
                    <a:pt x="165" y="33"/>
                    <a:pt x="165" y="34"/>
                  </a:cubicBezTo>
                  <a:cubicBezTo>
                    <a:pt x="164" y="36"/>
                    <a:pt x="163" y="37"/>
                    <a:pt x="163" y="37"/>
                  </a:cubicBezTo>
                  <a:cubicBezTo>
                    <a:pt x="163" y="37"/>
                    <a:pt x="164" y="36"/>
                    <a:pt x="165" y="34"/>
                  </a:cubicBezTo>
                  <a:cubicBezTo>
                    <a:pt x="165" y="35"/>
                    <a:pt x="165" y="37"/>
                    <a:pt x="166" y="39"/>
                  </a:cubicBezTo>
                  <a:cubicBezTo>
                    <a:pt x="167" y="41"/>
                    <a:pt x="169" y="45"/>
                    <a:pt x="167" y="47"/>
                  </a:cubicBezTo>
                  <a:cubicBezTo>
                    <a:pt x="166" y="49"/>
                    <a:pt x="165" y="53"/>
                    <a:pt x="163" y="53"/>
                  </a:cubicBezTo>
                  <a:cubicBezTo>
                    <a:pt x="163" y="53"/>
                    <a:pt x="163" y="53"/>
                    <a:pt x="163" y="53"/>
                  </a:cubicBezTo>
                  <a:cubicBezTo>
                    <a:pt x="162" y="52"/>
                    <a:pt x="161" y="50"/>
                    <a:pt x="160" y="50"/>
                  </a:cubicBezTo>
                  <a:cubicBezTo>
                    <a:pt x="159" y="50"/>
                    <a:pt x="159" y="50"/>
                    <a:pt x="159" y="50"/>
                  </a:cubicBezTo>
                  <a:cubicBezTo>
                    <a:pt x="158" y="50"/>
                    <a:pt x="157" y="51"/>
                    <a:pt x="156" y="52"/>
                  </a:cubicBezTo>
                  <a:cubicBezTo>
                    <a:pt x="155" y="54"/>
                    <a:pt x="153" y="55"/>
                    <a:pt x="153" y="57"/>
                  </a:cubicBezTo>
                  <a:cubicBezTo>
                    <a:pt x="154" y="59"/>
                    <a:pt x="155" y="60"/>
                    <a:pt x="155" y="62"/>
                  </a:cubicBezTo>
                  <a:cubicBezTo>
                    <a:pt x="154" y="64"/>
                    <a:pt x="155" y="65"/>
                    <a:pt x="153" y="66"/>
                  </a:cubicBezTo>
                  <a:cubicBezTo>
                    <a:pt x="152" y="68"/>
                    <a:pt x="151" y="69"/>
                    <a:pt x="153" y="69"/>
                  </a:cubicBezTo>
                  <a:cubicBezTo>
                    <a:pt x="156" y="69"/>
                    <a:pt x="158" y="71"/>
                    <a:pt x="159" y="72"/>
                  </a:cubicBezTo>
                  <a:cubicBezTo>
                    <a:pt x="160" y="73"/>
                    <a:pt x="160" y="74"/>
                    <a:pt x="161" y="76"/>
                  </a:cubicBezTo>
                  <a:cubicBezTo>
                    <a:pt x="161" y="78"/>
                    <a:pt x="162" y="78"/>
                    <a:pt x="163" y="79"/>
                  </a:cubicBezTo>
                  <a:cubicBezTo>
                    <a:pt x="164" y="80"/>
                    <a:pt x="164" y="82"/>
                    <a:pt x="164" y="84"/>
                  </a:cubicBezTo>
                  <a:cubicBezTo>
                    <a:pt x="164" y="85"/>
                    <a:pt x="163" y="87"/>
                    <a:pt x="162" y="87"/>
                  </a:cubicBezTo>
                  <a:cubicBezTo>
                    <a:pt x="162" y="87"/>
                    <a:pt x="162" y="87"/>
                    <a:pt x="161" y="86"/>
                  </a:cubicBezTo>
                  <a:cubicBezTo>
                    <a:pt x="161" y="86"/>
                    <a:pt x="160" y="86"/>
                    <a:pt x="159" y="86"/>
                  </a:cubicBezTo>
                  <a:cubicBezTo>
                    <a:pt x="158" y="86"/>
                    <a:pt x="156" y="86"/>
                    <a:pt x="157" y="87"/>
                  </a:cubicBezTo>
                  <a:cubicBezTo>
                    <a:pt x="157" y="88"/>
                    <a:pt x="159" y="88"/>
                    <a:pt x="159" y="89"/>
                  </a:cubicBezTo>
                  <a:cubicBezTo>
                    <a:pt x="160" y="90"/>
                    <a:pt x="159" y="92"/>
                    <a:pt x="158" y="92"/>
                  </a:cubicBezTo>
                  <a:cubicBezTo>
                    <a:pt x="157" y="92"/>
                    <a:pt x="157" y="92"/>
                    <a:pt x="156" y="92"/>
                  </a:cubicBezTo>
                  <a:cubicBezTo>
                    <a:pt x="155" y="91"/>
                    <a:pt x="154" y="90"/>
                    <a:pt x="153" y="90"/>
                  </a:cubicBezTo>
                  <a:cubicBezTo>
                    <a:pt x="153" y="90"/>
                    <a:pt x="152" y="90"/>
                    <a:pt x="152" y="91"/>
                  </a:cubicBezTo>
                  <a:cubicBezTo>
                    <a:pt x="151" y="92"/>
                    <a:pt x="149" y="93"/>
                    <a:pt x="148" y="94"/>
                  </a:cubicBezTo>
                  <a:cubicBezTo>
                    <a:pt x="146" y="96"/>
                    <a:pt x="143" y="97"/>
                    <a:pt x="145" y="98"/>
                  </a:cubicBezTo>
                  <a:cubicBezTo>
                    <a:pt x="146" y="100"/>
                    <a:pt x="147" y="100"/>
                    <a:pt x="148" y="100"/>
                  </a:cubicBezTo>
                  <a:cubicBezTo>
                    <a:pt x="149" y="101"/>
                    <a:pt x="150" y="102"/>
                    <a:pt x="149" y="104"/>
                  </a:cubicBezTo>
                  <a:cubicBezTo>
                    <a:pt x="149" y="105"/>
                    <a:pt x="149" y="105"/>
                    <a:pt x="148" y="105"/>
                  </a:cubicBezTo>
                  <a:cubicBezTo>
                    <a:pt x="148" y="105"/>
                    <a:pt x="148" y="105"/>
                    <a:pt x="147" y="105"/>
                  </a:cubicBezTo>
                  <a:cubicBezTo>
                    <a:pt x="146" y="104"/>
                    <a:pt x="144" y="103"/>
                    <a:pt x="143" y="103"/>
                  </a:cubicBezTo>
                  <a:cubicBezTo>
                    <a:pt x="143" y="103"/>
                    <a:pt x="143" y="104"/>
                    <a:pt x="143" y="104"/>
                  </a:cubicBezTo>
                  <a:cubicBezTo>
                    <a:pt x="142" y="105"/>
                    <a:pt x="142" y="107"/>
                    <a:pt x="141" y="108"/>
                  </a:cubicBezTo>
                  <a:cubicBezTo>
                    <a:pt x="141" y="109"/>
                    <a:pt x="140" y="108"/>
                    <a:pt x="139" y="109"/>
                  </a:cubicBezTo>
                  <a:cubicBezTo>
                    <a:pt x="137" y="110"/>
                    <a:pt x="136" y="113"/>
                    <a:pt x="138" y="114"/>
                  </a:cubicBezTo>
                  <a:cubicBezTo>
                    <a:pt x="140" y="115"/>
                    <a:pt x="141" y="115"/>
                    <a:pt x="142" y="117"/>
                  </a:cubicBezTo>
                  <a:cubicBezTo>
                    <a:pt x="143" y="120"/>
                    <a:pt x="143" y="122"/>
                    <a:pt x="145" y="123"/>
                  </a:cubicBezTo>
                  <a:cubicBezTo>
                    <a:pt x="145" y="123"/>
                    <a:pt x="146" y="123"/>
                    <a:pt x="147" y="123"/>
                  </a:cubicBezTo>
                  <a:cubicBezTo>
                    <a:pt x="149" y="123"/>
                    <a:pt x="151" y="123"/>
                    <a:pt x="151" y="123"/>
                  </a:cubicBezTo>
                  <a:cubicBezTo>
                    <a:pt x="153" y="121"/>
                    <a:pt x="154" y="121"/>
                    <a:pt x="156" y="120"/>
                  </a:cubicBezTo>
                  <a:cubicBezTo>
                    <a:pt x="157" y="119"/>
                    <a:pt x="159" y="119"/>
                    <a:pt x="161" y="118"/>
                  </a:cubicBezTo>
                  <a:cubicBezTo>
                    <a:pt x="164" y="117"/>
                    <a:pt x="167" y="115"/>
                    <a:pt x="169" y="115"/>
                  </a:cubicBezTo>
                  <a:cubicBezTo>
                    <a:pt x="169" y="115"/>
                    <a:pt x="170" y="115"/>
                    <a:pt x="171" y="115"/>
                  </a:cubicBezTo>
                  <a:cubicBezTo>
                    <a:pt x="172" y="115"/>
                    <a:pt x="174" y="115"/>
                    <a:pt x="174" y="116"/>
                  </a:cubicBezTo>
                  <a:cubicBezTo>
                    <a:pt x="176" y="117"/>
                    <a:pt x="177" y="118"/>
                    <a:pt x="178" y="120"/>
                  </a:cubicBezTo>
                  <a:cubicBezTo>
                    <a:pt x="180" y="122"/>
                    <a:pt x="182" y="123"/>
                    <a:pt x="182" y="126"/>
                  </a:cubicBezTo>
                  <a:cubicBezTo>
                    <a:pt x="182" y="129"/>
                    <a:pt x="181" y="132"/>
                    <a:pt x="182" y="134"/>
                  </a:cubicBezTo>
                  <a:cubicBezTo>
                    <a:pt x="183" y="136"/>
                    <a:pt x="183" y="135"/>
                    <a:pt x="184" y="136"/>
                  </a:cubicBezTo>
                  <a:cubicBezTo>
                    <a:pt x="185" y="137"/>
                    <a:pt x="185" y="140"/>
                    <a:pt x="185" y="142"/>
                  </a:cubicBezTo>
                  <a:cubicBezTo>
                    <a:pt x="185" y="143"/>
                    <a:pt x="185" y="146"/>
                    <a:pt x="187" y="146"/>
                  </a:cubicBezTo>
                  <a:cubicBezTo>
                    <a:pt x="188" y="147"/>
                    <a:pt x="189" y="148"/>
                    <a:pt x="191" y="148"/>
                  </a:cubicBezTo>
                  <a:cubicBezTo>
                    <a:pt x="193" y="149"/>
                    <a:pt x="193" y="148"/>
                    <a:pt x="191" y="151"/>
                  </a:cubicBezTo>
                  <a:cubicBezTo>
                    <a:pt x="189" y="153"/>
                    <a:pt x="190" y="155"/>
                    <a:pt x="187" y="156"/>
                  </a:cubicBezTo>
                  <a:cubicBezTo>
                    <a:pt x="184" y="156"/>
                    <a:pt x="183" y="157"/>
                    <a:pt x="183" y="159"/>
                  </a:cubicBezTo>
                  <a:cubicBezTo>
                    <a:pt x="182" y="161"/>
                    <a:pt x="183" y="162"/>
                    <a:pt x="184" y="164"/>
                  </a:cubicBezTo>
                  <a:cubicBezTo>
                    <a:pt x="186" y="165"/>
                    <a:pt x="187" y="167"/>
                    <a:pt x="187" y="169"/>
                  </a:cubicBezTo>
                  <a:cubicBezTo>
                    <a:pt x="187" y="170"/>
                    <a:pt x="188" y="171"/>
                    <a:pt x="188" y="171"/>
                  </a:cubicBezTo>
                  <a:cubicBezTo>
                    <a:pt x="188" y="171"/>
                    <a:pt x="188" y="171"/>
                    <a:pt x="188" y="171"/>
                  </a:cubicBezTo>
                  <a:cubicBezTo>
                    <a:pt x="188" y="171"/>
                    <a:pt x="187" y="178"/>
                    <a:pt x="188" y="181"/>
                  </a:cubicBezTo>
                  <a:cubicBezTo>
                    <a:pt x="190" y="184"/>
                    <a:pt x="192" y="184"/>
                    <a:pt x="191" y="187"/>
                  </a:cubicBezTo>
                  <a:cubicBezTo>
                    <a:pt x="189" y="189"/>
                    <a:pt x="191" y="190"/>
                    <a:pt x="193" y="190"/>
                  </a:cubicBezTo>
                  <a:cubicBezTo>
                    <a:pt x="193" y="190"/>
                    <a:pt x="193" y="190"/>
                    <a:pt x="194" y="190"/>
                  </a:cubicBezTo>
                  <a:cubicBezTo>
                    <a:pt x="194" y="190"/>
                    <a:pt x="194" y="190"/>
                    <a:pt x="194" y="190"/>
                  </a:cubicBezTo>
                  <a:cubicBezTo>
                    <a:pt x="196" y="190"/>
                    <a:pt x="194" y="196"/>
                    <a:pt x="194" y="198"/>
                  </a:cubicBezTo>
                  <a:cubicBezTo>
                    <a:pt x="194" y="200"/>
                    <a:pt x="191" y="200"/>
                    <a:pt x="191" y="203"/>
                  </a:cubicBezTo>
                  <a:cubicBezTo>
                    <a:pt x="190" y="205"/>
                    <a:pt x="192" y="204"/>
                    <a:pt x="192" y="208"/>
                  </a:cubicBezTo>
                  <a:cubicBezTo>
                    <a:pt x="192" y="211"/>
                    <a:pt x="191" y="211"/>
                    <a:pt x="188" y="212"/>
                  </a:cubicBezTo>
                  <a:cubicBezTo>
                    <a:pt x="186" y="214"/>
                    <a:pt x="185" y="216"/>
                    <a:pt x="185" y="219"/>
                  </a:cubicBezTo>
                  <a:cubicBezTo>
                    <a:pt x="186" y="221"/>
                    <a:pt x="184" y="222"/>
                    <a:pt x="183" y="224"/>
                  </a:cubicBezTo>
                  <a:cubicBezTo>
                    <a:pt x="182" y="225"/>
                    <a:pt x="183" y="228"/>
                    <a:pt x="182" y="231"/>
                  </a:cubicBezTo>
                  <a:cubicBezTo>
                    <a:pt x="182" y="234"/>
                    <a:pt x="179" y="236"/>
                    <a:pt x="176" y="243"/>
                  </a:cubicBezTo>
                  <a:cubicBezTo>
                    <a:pt x="174" y="248"/>
                    <a:pt x="172" y="248"/>
                    <a:pt x="171" y="248"/>
                  </a:cubicBezTo>
                  <a:cubicBezTo>
                    <a:pt x="171" y="248"/>
                    <a:pt x="171" y="248"/>
                    <a:pt x="171" y="248"/>
                  </a:cubicBezTo>
                  <a:cubicBezTo>
                    <a:pt x="170" y="249"/>
                    <a:pt x="170" y="249"/>
                    <a:pt x="170" y="249"/>
                  </a:cubicBezTo>
                  <a:cubicBezTo>
                    <a:pt x="169" y="249"/>
                    <a:pt x="166" y="246"/>
                    <a:pt x="164" y="246"/>
                  </a:cubicBezTo>
                  <a:cubicBezTo>
                    <a:pt x="162" y="246"/>
                    <a:pt x="160" y="245"/>
                    <a:pt x="158" y="243"/>
                  </a:cubicBezTo>
                  <a:cubicBezTo>
                    <a:pt x="156" y="242"/>
                    <a:pt x="153" y="241"/>
                    <a:pt x="150" y="239"/>
                  </a:cubicBezTo>
                  <a:cubicBezTo>
                    <a:pt x="149" y="238"/>
                    <a:pt x="148" y="238"/>
                    <a:pt x="148" y="238"/>
                  </a:cubicBezTo>
                  <a:cubicBezTo>
                    <a:pt x="147" y="238"/>
                    <a:pt x="146" y="238"/>
                    <a:pt x="145" y="239"/>
                  </a:cubicBezTo>
                  <a:cubicBezTo>
                    <a:pt x="144" y="239"/>
                    <a:pt x="144" y="240"/>
                    <a:pt x="143" y="240"/>
                  </a:cubicBezTo>
                  <a:cubicBezTo>
                    <a:pt x="142" y="240"/>
                    <a:pt x="141" y="239"/>
                    <a:pt x="140" y="239"/>
                  </a:cubicBezTo>
                  <a:cubicBezTo>
                    <a:pt x="138" y="238"/>
                    <a:pt x="138" y="236"/>
                    <a:pt x="137" y="236"/>
                  </a:cubicBezTo>
                  <a:cubicBezTo>
                    <a:pt x="136" y="236"/>
                    <a:pt x="136" y="236"/>
                    <a:pt x="136" y="236"/>
                  </a:cubicBezTo>
                  <a:cubicBezTo>
                    <a:pt x="134" y="237"/>
                    <a:pt x="133" y="238"/>
                    <a:pt x="132" y="238"/>
                  </a:cubicBezTo>
                  <a:cubicBezTo>
                    <a:pt x="132" y="238"/>
                    <a:pt x="131" y="238"/>
                    <a:pt x="131" y="238"/>
                  </a:cubicBezTo>
                  <a:cubicBezTo>
                    <a:pt x="130" y="237"/>
                    <a:pt x="129" y="237"/>
                    <a:pt x="129" y="237"/>
                  </a:cubicBezTo>
                  <a:cubicBezTo>
                    <a:pt x="128" y="237"/>
                    <a:pt x="128" y="237"/>
                    <a:pt x="127" y="238"/>
                  </a:cubicBezTo>
                  <a:cubicBezTo>
                    <a:pt x="127" y="239"/>
                    <a:pt x="126" y="239"/>
                    <a:pt x="126" y="239"/>
                  </a:cubicBezTo>
                  <a:cubicBezTo>
                    <a:pt x="124" y="239"/>
                    <a:pt x="122" y="235"/>
                    <a:pt x="122" y="234"/>
                  </a:cubicBezTo>
                  <a:cubicBezTo>
                    <a:pt x="122" y="234"/>
                    <a:pt x="121" y="233"/>
                    <a:pt x="120" y="233"/>
                  </a:cubicBezTo>
                  <a:cubicBezTo>
                    <a:pt x="120" y="233"/>
                    <a:pt x="119" y="233"/>
                    <a:pt x="119" y="234"/>
                  </a:cubicBezTo>
                  <a:cubicBezTo>
                    <a:pt x="119" y="234"/>
                    <a:pt x="118" y="234"/>
                    <a:pt x="118" y="234"/>
                  </a:cubicBezTo>
                  <a:cubicBezTo>
                    <a:pt x="117" y="234"/>
                    <a:pt x="116" y="232"/>
                    <a:pt x="114" y="231"/>
                  </a:cubicBezTo>
                  <a:cubicBezTo>
                    <a:pt x="111" y="229"/>
                    <a:pt x="112" y="227"/>
                    <a:pt x="112" y="224"/>
                  </a:cubicBezTo>
                  <a:cubicBezTo>
                    <a:pt x="112" y="222"/>
                    <a:pt x="108" y="222"/>
                    <a:pt x="106" y="222"/>
                  </a:cubicBezTo>
                  <a:cubicBezTo>
                    <a:pt x="106" y="221"/>
                    <a:pt x="106" y="221"/>
                    <a:pt x="105" y="221"/>
                  </a:cubicBezTo>
                  <a:cubicBezTo>
                    <a:pt x="103" y="221"/>
                    <a:pt x="100" y="222"/>
                    <a:pt x="100" y="222"/>
                  </a:cubicBezTo>
                  <a:cubicBezTo>
                    <a:pt x="100" y="222"/>
                    <a:pt x="100" y="223"/>
                    <a:pt x="99" y="224"/>
                  </a:cubicBezTo>
                  <a:cubicBezTo>
                    <a:pt x="99" y="222"/>
                    <a:pt x="99" y="221"/>
                    <a:pt x="99" y="221"/>
                  </a:cubicBezTo>
                  <a:cubicBezTo>
                    <a:pt x="99" y="219"/>
                    <a:pt x="97" y="219"/>
                    <a:pt x="95" y="217"/>
                  </a:cubicBezTo>
                  <a:cubicBezTo>
                    <a:pt x="94" y="215"/>
                    <a:pt x="95" y="214"/>
                    <a:pt x="96" y="212"/>
                  </a:cubicBezTo>
                  <a:cubicBezTo>
                    <a:pt x="98" y="210"/>
                    <a:pt x="98" y="210"/>
                    <a:pt x="100" y="208"/>
                  </a:cubicBezTo>
                  <a:cubicBezTo>
                    <a:pt x="101" y="207"/>
                    <a:pt x="101" y="208"/>
                    <a:pt x="103" y="207"/>
                  </a:cubicBezTo>
                  <a:cubicBezTo>
                    <a:pt x="104" y="205"/>
                    <a:pt x="104" y="203"/>
                    <a:pt x="104" y="201"/>
                  </a:cubicBezTo>
                  <a:cubicBezTo>
                    <a:pt x="105" y="199"/>
                    <a:pt x="104" y="197"/>
                    <a:pt x="102" y="197"/>
                  </a:cubicBezTo>
                  <a:cubicBezTo>
                    <a:pt x="102" y="197"/>
                    <a:pt x="101" y="197"/>
                    <a:pt x="101" y="197"/>
                  </a:cubicBezTo>
                  <a:cubicBezTo>
                    <a:pt x="101" y="197"/>
                    <a:pt x="101" y="197"/>
                    <a:pt x="101" y="197"/>
                  </a:cubicBezTo>
                  <a:cubicBezTo>
                    <a:pt x="99" y="197"/>
                    <a:pt x="97" y="195"/>
                    <a:pt x="96" y="194"/>
                  </a:cubicBezTo>
                  <a:cubicBezTo>
                    <a:pt x="96" y="194"/>
                    <a:pt x="96" y="192"/>
                    <a:pt x="94" y="190"/>
                  </a:cubicBezTo>
                  <a:cubicBezTo>
                    <a:pt x="92" y="188"/>
                    <a:pt x="93" y="187"/>
                    <a:pt x="96" y="186"/>
                  </a:cubicBezTo>
                  <a:cubicBezTo>
                    <a:pt x="98" y="185"/>
                    <a:pt x="95" y="182"/>
                    <a:pt x="95" y="180"/>
                  </a:cubicBezTo>
                  <a:cubicBezTo>
                    <a:pt x="96" y="178"/>
                    <a:pt x="96" y="177"/>
                    <a:pt x="96" y="175"/>
                  </a:cubicBezTo>
                  <a:cubicBezTo>
                    <a:pt x="96" y="174"/>
                    <a:pt x="94" y="173"/>
                    <a:pt x="93" y="173"/>
                  </a:cubicBezTo>
                  <a:cubicBezTo>
                    <a:pt x="93" y="173"/>
                    <a:pt x="93" y="173"/>
                    <a:pt x="92" y="173"/>
                  </a:cubicBezTo>
                  <a:cubicBezTo>
                    <a:pt x="92" y="173"/>
                    <a:pt x="92" y="173"/>
                    <a:pt x="91" y="173"/>
                  </a:cubicBezTo>
                  <a:cubicBezTo>
                    <a:pt x="90" y="173"/>
                    <a:pt x="88" y="172"/>
                    <a:pt x="87" y="170"/>
                  </a:cubicBezTo>
                  <a:cubicBezTo>
                    <a:pt x="86" y="169"/>
                    <a:pt x="86" y="168"/>
                    <a:pt x="85" y="168"/>
                  </a:cubicBezTo>
                  <a:cubicBezTo>
                    <a:pt x="85" y="168"/>
                    <a:pt x="84" y="169"/>
                    <a:pt x="84" y="170"/>
                  </a:cubicBezTo>
                  <a:cubicBezTo>
                    <a:pt x="84" y="170"/>
                    <a:pt x="83" y="170"/>
                    <a:pt x="83" y="170"/>
                  </a:cubicBezTo>
                  <a:cubicBezTo>
                    <a:pt x="82" y="170"/>
                    <a:pt x="80" y="168"/>
                    <a:pt x="79" y="167"/>
                  </a:cubicBezTo>
                  <a:cubicBezTo>
                    <a:pt x="78" y="166"/>
                    <a:pt x="76" y="163"/>
                    <a:pt x="74" y="163"/>
                  </a:cubicBezTo>
                  <a:cubicBezTo>
                    <a:pt x="74" y="163"/>
                    <a:pt x="74" y="163"/>
                    <a:pt x="73" y="163"/>
                  </a:cubicBezTo>
                  <a:cubicBezTo>
                    <a:pt x="71" y="163"/>
                    <a:pt x="68" y="164"/>
                    <a:pt x="66" y="165"/>
                  </a:cubicBezTo>
                  <a:cubicBezTo>
                    <a:pt x="63" y="167"/>
                    <a:pt x="61" y="168"/>
                    <a:pt x="58" y="169"/>
                  </a:cubicBezTo>
                  <a:cubicBezTo>
                    <a:pt x="56" y="170"/>
                    <a:pt x="54" y="171"/>
                    <a:pt x="53" y="172"/>
                  </a:cubicBezTo>
                  <a:cubicBezTo>
                    <a:pt x="51" y="172"/>
                    <a:pt x="50" y="173"/>
                    <a:pt x="48" y="174"/>
                  </a:cubicBezTo>
                  <a:cubicBezTo>
                    <a:pt x="47" y="174"/>
                    <a:pt x="47" y="174"/>
                    <a:pt x="47" y="174"/>
                  </a:cubicBezTo>
                  <a:cubicBezTo>
                    <a:pt x="46" y="174"/>
                    <a:pt x="45" y="174"/>
                    <a:pt x="44" y="174"/>
                  </a:cubicBezTo>
                  <a:cubicBezTo>
                    <a:pt x="43" y="174"/>
                    <a:pt x="43" y="174"/>
                    <a:pt x="42" y="175"/>
                  </a:cubicBezTo>
                  <a:cubicBezTo>
                    <a:pt x="41" y="177"/>
                    <a:pt x="39" y="177"/>
                    <a:pt x="38" y="177"/>
                  </a:cubicBezTo>
                  <a:cubicBezTo>
                    <a:pt x="37" y="177"/>
                    <a:pt x="36" y="175"/>
                    <a:pt x="34" y="175"/>
                  </a:cubicBezTo>
                  <a:cubicBezTo>
                    <a:pt x="34" y="175"/>
                    <a:pt x="34" y="175"/>
                    <a:pt x="34" y="175"/>
                  </a:cubicBezTo>
                  <a:cubicBezTo>
                    <a:pt x="34" y="175"/>
                    <a:pt x="33" y="175"/>
                    <a:pt x="33" y="175"/>
                  </a:cubicBezTo>
                  <a:cubicBezTo>
                    <a:pt x="31" y="175"/>
                    <a:pt x="27" y="174"/>
                    <a:pt x="24" y="173"/>
                  </a:cubicBezTo>
                  <a:cubicBezTo>
                    <a:pt x="24" y="173"/>
                    <a:pt x="23" y="173"/>
                    <a:pt x="23" y="173"/>
                  </a:cubicBezTo>
                  <a:cubicBezTo>
                    <a:pt x="22" y="173"/>
                    <a:pt x="21" y="173"/>
                    <a:pt x="20" y="174"/>
                  </a:cubicBezTo>
                  <a:cubicBezTo>
                    <a:pt x="20" y="173"/>
                    <a:pt x="21" y="171"/>
                    <a:pt x="21" y="170"/>
                  </a:cubicBezTo>
                  <a:cubicBezTo>
                    <a:pt x="21" y="168"/>
                    <a:pt x="23" y="166"/>
                    <a:pt x="25" y="164"/>
                  </a:cubicBezTo>
                  <a:cubicBezTo>
                    <a:pt x="27" y="162"/>
                    <a:pt x="27" y="161"/>
                    <a:pt x="27" y="158"/>
                  </a:cubicBezTo>
                  <a:cubicBezTo>
                    <a:pt x="27" y="155"/>
                    <a:pt x="29" y="155"/>
                    <a:pt x="32" y="153"/>
                  </a:cubicBezTo>
                  <a:cubicBezTo>
                    <a:pt x="35" y="151"/>
                    <a:pt x="33" y="147"/>
                    <a:pt x="34" y="144"/>
                  </a:cubicBezTo>
                  <a:cubicBezTo>
                    <a:pt x="35" y="141"/>
                    <a:pt x="33" y="140"/>
                    <a:pt x="30" y="140"/>
                  </a:cubicBezTo>
                  <a:cubicBezTo>
                    <a:pt x="27" y="140"/>
                    <a:pt x="24" y="139"/>
                    <a:pt x="24" y="137"/>
                  </a:cubicBezTo>
                  <a:cubicBezTo>
                    <a:pt x="24" y="135"/>
                    <a:pt x="24" y="134"/>
                    <a:pt x="23" y="134"/>
                  </a:cubicBezTo>
                  <a:cubicBezTo>
                    <a:pt x="23" y="134"/>
                    <a:pt x="22" y="134"/>
                    <a:pt x="21" y="134"/>
                  </a:cubicBezTo>
                  <a:cubicBezTo>
                    <a:pt x="21" y="135"/>
                    <a:pt x="21" y="135"/>
                    <a:pt x="20" y="135"/>
                  </a:cubicBezTo>
                  <a:cubicBezTo>
                    <a:pt x="18" y="135"/>
                    <a:pt x="17" y="132"/>
                    <a:pt x="15" y="131"/>
                  </a:cubicBezTo>
                  <a:cubicBezTo>
                    <a:pt x="13" y="130"/>
                    <a:pt x="11" y="128"/>
                    <a:pt x="11" y="124"/>
                  </a:cubicBezTo>
                  <a:cubicBezTo>
                    <a:pt x="10" y="120"/>
                    <a:pt x="9" y="120"/>
                    <a:pt x="7" y="118"/>
                  </a:cubicBezTo>
                  <a:cubicBezTo>
                    <a:pt x="5" y="116"/>
                    <a:pt x="4" y="112"/>
                    <a:pt x="3" y="109"/>
                  </a:cubicBezTo>
                  <a:cubicBezTo>
                    <a:pt x="1" y="106"/>
                    <a:pt x="3" y="102"/>
                    <a:pt x="5" y="99"/>
                  </a:cubicBezTo>
                  <a:cubicBezTo>
                    <a:pt x="6" y="95"/>
                    <a:pt x="5" y="95"/>
                    <a:pt x="7" y="93"/>
                  </a:cubicBezTo>
                  <a:cubicBezTo>
                    <a:pt x="9" y="92"/>
                    <a:pt x="10" y="93"/>
                    <a:pt x="9" y="90"/>
                  </a:cubicBezTo>
                  <a:cubicBezTo>
                    <a:pt x="7" y="88"/>
                    <a:pt x="9" y="85"/>
                    <a:pt x="10" y="84"/>
                  </a:cubicBezTo>
                  <a:cubicBezTo>
                    <a:pt x="12" y="83"/>
                    <a:pt x="16" y="83"/>
                    <a:pt x="17" y="80"/>
                  </a:cubicBezTo>
                  <a:cubicBezTo>
                    <a:pt x="18" y="78"/>
                    <a:pt x="19" y="77"/>
                    <a:pt x="20" y="77"/>
                  </a:cubicBezTo>
                  <a:cubicBezTo>
                    <a:pt x="21" y="77"/>
                    <a:pt x="22" y="77"/>
                    <a:pt x="22" y="77"/>
                  </a:cubicBezTo>
                  <a:cubicBezTo>
                    <a:pt x="23" y="78"/>
                    <a:pt x="23" y="78"/>
                    <a:pt x="24" y="78"/>
                  </a:cubicBezTo>
                  <a:cubicBezTo>
                    <a:pt x="25" y="78"/>
                    <a:pt x="26" y="76"/>
                    <a:pt x="27" y="75"/>
                  </a:cubicBezTo>
                  <a:cubicBezTo>
                    <a:pt x="29" y="73"/>
                    <a:pt x="27" y="72"/>
                    <a:pt x="25" y="71"/>
                  </a:cubicBezTo>
                  <a:cubicBezTo>
                    <a:pt x="26" y="70"/>
                    <a:pt x="26" y="68"/>
                    <a:pt x="27" y="68"/>
                  </a:cubicBezTo>
                  <a:cubicBezTo>
                    <a:pt x="27" y="68"/>
                    <a:pt x="27" y="68"/>
                    <a:pt x="28" y="68"/>
                  </a:cubicBezTo>
                  <a:cubicBezTo>
                    <a:pt x="29" y="68"/>
                    <a:pt x="29" y="69"/>
                    <a:pt x="30" y="70"/>
                  </a:cubicBezTo>
                  <a:cubicBezTo>
                    <a:pt x="31" y="71"/>
                    <a:pt x="32" y="74"/>
                    <a:pt x="33" y="74"/>
                  </a:cubicBezTo>
                  <a:cubicBezTo>
                    <a:pt x="34" y="74"/>
                    <a:pt x="34" y="74"/>
                    <a:pt x="35" y="73"/>
                  </a:cubicBezTo>
                  <a:cubicBezTo>
                    <a:pt x="37" y="70"/>
                    <a:pt x="38" y="70"/>
                    <a:pt x="40" y="69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3" y="69"/>
                    <a:pt x="44" y="70"/>
                    <a:pt x="45" y="71"/>
                  </a:cubicBezTo>
                  <a:cubicBezTo>
                    <a:pt x="46" y="72"/>
                    <a:pt x="47" y="73"/>
                    <a:pt x="47" y="73"/>
                  </a:cubicBezTo>
                  <a:cubicBezTo>
                    <a:pt x="48" y="73"/>
                    <a:pt x="48" y="72"/>
                    <a:pt x="48" y="72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50" y="72"/>
                    <a:pt x="51" y="73"/>
                  </a:cubicBezTo>
                  <a:cubicBezTo>
                    <a:pt x="51" y="73"/>
                    <a:pt x="52" y="74"/>
                    <a:pt x="52" y="74"/>
                  </a:cubicBezTo>
                  <a:cubicBezTo>
                    <a:pt x="53" y="74"/>
                    <a:pt x="55" y="73"/>
                    <a:pt x="55" y="73"/>
                  </a:cubicBezTo>
                  <a:cubicBezTo>
                    <a:pt x="57" y="72"/>
                    <a:pt x="57" y="71"/>
                    <a:pt x="57" y="69"/>
                  </a:cubicBezTo>
                  <a:cubicBezTo>
                    <a:pt x="57" y="67"/>
                    <a:pt x="59" y="66"/>
                    <a:pt x="58" y="64"/>
                  </a:cubicBezTo>
                  <a:cubicBezTo>
                    <a:pt x="57" y="63"/>
                    <a:pt x="55" y="63"/>
                    <a:pt x="55" y="61"/>
                  </a:cubicBezTo>
                  <a:cubicBezTo>
                    <a:pt x="55" y="59"/>
                    <a:pt x="55" y="58"/>
                    <a:pt x="57" y="57"/>
                  </a:cubicBezTo>
                  <a:cubicBezTo>
                    <a:pt x="57" y="56"/>
                    <a:pt x="58" y="56"/>
                    <a:pt x="58" y="56"/>
                  </a:cubicBezTo>
                  <a:cubicBezTo>
                    <a:pt x="59" y="56"/>
                    <a:pt x="60" y="58"/>
                    <a:pt x="61" y="58"/>
                  </a:cubicBezTo>
                  <a:cubicBezTo>
                    <a:pt x="61" y="59"/>
                    <a:pt x="63" y="60"/>
                    <a:pt x="64" y="60"/>
                  </a:cubicBezTo>
                  <a:cubicBezTo>
                    <a:pt x="64" y="60"/>
                    <a:pt x="65" y="60"/>
                    <a:pt x="65" y="60"/>
                  </a:cubicBezTo>
                  <a:cubicBezTo>
                    <a:pt x="67" y="58"/>
                    <a:pt x="68" y="56"/>
                    <a:pt x="67" y="55"/>
                  </a:cubicBezTo>
                  <a:cubicBezTo>
                    <a:pt x="67" y="53"/>
                    <a:pt x="67" y="51"/>
                    <a:pt x="69" y="51"/>
                  </a:cubicBezTo>
                  <a:cubicBezTo>
                    <a:pt x="71" y="50"/>
                    <a:pt x="70" y="49"/>
                    <a:pt x="71" y="48"/>
                  </a:cubicBezTo>
                  <a:cubicBezTo>
                    <a:pt x="71" y="47"/>
                    <a:pt x="74" y="47"/>
                    <a:pt x="75" y="47"/>
                  </a:cubicBezTo>
                  <a:cubicBezTo>
                    <a:pt x="76" y="47"/>
                    <a:pt x="77" y="45"/>
                    <a:pt x="78" y="44"/>
                  </a:cubicBezTo>
                  <a:cubicBezTo>
                    <a:pt x="78" y="43"/>
                    <a:pt x="79" y="43"/>
                    <a:pt x="79" y="43"/>
                  </a:cubicBezTo>
                  <a:cubicBezTo>
                    <a:pt x="80" y="43"/>
                    <a:pt x="82" y="44"/>
                    <a:pt x="83" y="44"/>
                  </a:cubicBezTo>
                  <a:cubicBezTo>
                    <a:pt x="84" y="44"/>
                    <a:pt x="86" y="43"/>
                    <a:pt x="87" y="42"/>
                  </a:cubicBezTo>
                  <a:cubicBezTo>
                    <a:pt x="89" y="40"/>
                    <a:pt x="91" y="38"/>
                    <a:pt x="92" y="38"/>
                  </a:cubicBezTo>
                  <a:cubicBezTo>
                    <a:pt x="94" y="38"/>
                    <a:pt x="96" y="40"/>
                    <a:pt x="97" y="40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0" y="39"/>
                    <a:pt x="103" y="38"/>
                    <a:pt x="104" y="37"/>
                  </a:cubicBezTo>
                  <a:cubicBezTo>
                    <a:pt x="104" y="35"/>
                    <a:pt x="104" y="35"/>
                    <a:pt x="106" y="33"/>
                  </a:cubicBezTo>
                  <a:cubicBezTo>
                    <a:pt x="107" y="30"/>
                    <a:pt x="110" y="29"/>
                    <a:pt x="111" y="29"/>
                  </a:cubicBezTo>
                  <a:cubicBezTo>
                    <a:pt x="112" y="29"/>
                    <a:pt x="114" y="29"/>
                    <a:pt x="117" y="27"/>
                  </a:cubicBezTo>
                  <a:cubicBezTo>
                    <a:pt x="118" y="26"/>
                    <a:pt x="120" y="25"/>
                    <a:pt x="120" y="25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1" y="26"/>
                    <a:pt x="121" y="26"/>
                    <a:pt x="121" y="26"/>
                  </a:cubicBezTo>
                  <a:cubicBezTo>
                    <a:pt x="122" y="26"/>
                    <a:pt x="123" y="25"/>
                    <a:pt x="123" y="24"/>
                  </a:cubicBezTo>
                  <a:cubicBezTo>
                    <a:pt x="123" y="22"/>
                    <a:pt x="125" y="23"/>
                    <a:pt x="127" y="22"/>
                  </a:cubicBezTo>
                  <a:cubicBezTo>
                    <a:pt x="130" y="22"/>
                    <a:pt x="129" y="23"/>
                    <a:pt x="129" y="21"/>
                  </a:cubicBezTo>
                  <a:cubicBezTo>
                    <a:pt x="130" y="18"/>
                    <a:pt x="130" y="17"/>
                    <a:pt x="131" y="16"/>
                  </a:cubicBezTo>
                  <a:cubicBezTo>
                    <a:pt x="133" y="14"/>
                    <a:pt x="134" y="14"/>
                    <a:pt x="135" y="13"/>
                  </a:cubicBezTo>
                  <a:cubicBezTo>
                    <a:pt x="136" y="12"/>
                    <a:pt x="136" y="9"/>
                    <a:pt x="137" y="8"/>
                  </a:cubicBezTo>
                  <a:cubicBezTo>
                    <a:pt x="137" y="6"/>
                    <a:pt x="136" y="4"/>
                    <a:pt x="138" y="2"/>
                  </a:cubicBezTo>
                  <a:cubicBezTo>
                    <a:pt x="140" y="1"/>
                    <a:pt x="141" y="1"/>
                    <a:pt x="142" y="1"/>
                  </a:cubicBezTo>
                  <a:moveTo>
                    <a:pt x="142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1" y="0"/>
                    <a:pt x="139" y="0"/>
                    <a:pt x="137" y="1"/>
                  </a:cubicBezTo>
                  <a:cubicBezTo>
                    <a:pt x="135" y="3"/>
                    <a:pt x="135" y="5"/>
                    <a:pt x="135" y="6"/>
                  </a:cubicBezTo>
                  <a:cubicBezTo>
                    <a:pt x="135" y="7"/>
                    <a:pt x="135" y="7"/>
                    <a:pt x="135" y="8"/>
                  </a:cubicBezTo>
                  <a:cubicBezTo>
                    <a:pt x="135" y="8"/>
                    <a:pt x="135" y="8"/>
                    <a:pt x="135" y="9"/>
                  </a:cubicBezTo>
                  <a:cubicBezTo>
                    <a:pt x="135" y="10"/>
                    <a:pt x="135" y="11"/>
                    <a:pt x="134" y="12"/>
                  </a:cubicBezTo>
                  <a:cubicBezTo>
                    <a:pt x="134" y="12"/>
                    <a:pt x="134" y="12"/>
                    <a:pt x="133" y="13"/>
                  </a:cubicBezTo>
                  <a:cubicBezTo>
                    <a:pt x="132" y="13"/>
                    <a:pt x="131" y="14"/>
                    <a:pt x="130" y="15"/>
                  </a:cubicBezTo>
                  <a:cubicBezTo>
                    <a:pt x="129" y="16"/>
                    <a:pt x="129" y="18"/>
                    <a:pt x="129" y="19"/>
                  </a:cubicBezTo>
                  <a:cubicBezTo>
                    <a:pt x="129" y="19"/>
                    <a:pt x="129" y="20"/>
                    <a:pt x="128" y="20"/>
                  </a:cubicBezTo>
                  <a:cubicBezTo>
                    <a:pt x="128" y="21"/>
                    <a:pt x="128" y="21"/>
                    <a:pt x="128" y="21"/>
                  </a:cubicBezTo>
                  <a:cubicBezTo>
                    <a:pt x="128" y="21"/>
                    <a:pt x="127" y="21"/>
                    <a:pt x="127" y="21"/>
                  </a:cubicBezTo>
                  <a:cubicBezTo>
                    <a:pt x="126" y="22"/>
                    <a:pt x="126" y="22"/>
                    <a:pt x="125" y="22"/>
                  </a:cubicBezTo>
                  <a:cubicBezTo>
                    <a:pt x="124" y="22"/>
                    <a:pt x="122" y="22"/>
                    <a:pt x="122" y="24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1" y="24"/>
                    <a:pt x="120" y="24"/>
                    <a:pt x="120" y="24"/>
                  </a:cubicBezTo>
                  <a:cubicBezTo>
                    <a:pt x="119" y="24"/>
                    <a:pt x="118" y="24"/>
                    <a:pt x="117" y="25"/>
                  </a:cubicBezTo>
                  <a:cubicBezTo>
                    <a:pt x="117" y="25"/>
                    <a:pt x="116" y="26"/>
                    <a:pt x="116" y="26"/>
                  </a:cubicBezTo>
                  <a:cubicBezTo>
                    <a:pt x="114" y="27"/>
                    <a:pt x="113" y="27"/>
                    <a:pt x="112" y="28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09" y="28"/>
                    <a:pt x="106" y="30"/>
                    <a:pt x="105" y="32"/>
                  </a:cubicBezTo>
                  <a:cubicBezTo>
                    <a:pt x="104" y="33"/>
                    <a:pt x="104" y="34"/>
                    <a:pt x="104" y="34"/>
                  </a:cubicBezTo>
                  <a:cubicBezTo>
                    <a:pt x="103" y="35"/>
                    <a:pt x="103" y="35"/>
                    <a:pt x="103" y="36"/>
                  </a:cubicBezTo>
                  <a:cubicBezTo>
                    <a:pt x="102" y="37"/>
                    <a:pt x="101" y="37"/>
                    <a:pt x="99" y="38"/>
                  </a:cubicBezTo>
                  <a:cubicBezTo>
                    <a:pt x="99" y="38"/>
                    <a:pt x="98" y="38"/>
                    <a:pt x="97" y="39"/>
                  </a:cubicBezTo>
                  <a:cubicBezTo>
                    <a:pt x="97" y="39"/>
                    <a:pt x="97" y="39"/>
                    <a:pt x="97" y="39"/>
                  </a:cubicBezTo>
                  <a:cubicBezTo>
                    <a:pt x="97" y="39"/>
                    <a:pt x="96" y="38"/>
                    <a:pt x="95" y="38"/>
                  </a:cubicBezTo>
                  <a:cubicBezTo>
                    <a:pt x="94" y="38"/>
                    <a:pt x="93" y="37"/>
                    <a:pt x="92" y="37"/>
                  </a:cubicBezTo>
                  <a:cubicBezTo>
                    <a:pt x="91" y="37"/>
                    <a:pt x="89" y="38"/>
                    <a:pt x="88" y="40"/>
                  </a:cubicBezTo>
                  <a:cubicBezTo>
                    <a:pt x="87" y="40"/>
                    <a:pt x="87" y="40"/>
                    <a:pt x="86" y="41"/>
                  </a:cubicBezTo>
                  <a:cubicBezTo>
                    <a:pt x="85" y="42"/>
                    <a:pt x="84" y="42"/>
                    <a:pt x="83" y="42"/>
                  </a:cubicBezTo>
                  <a:cubicBezTo>
                    <a:pt x="82" y="42"/>
                    <a:pt x="82" y="42"/>
                    <a:pt x="81" y="42"/>
                  </a:cubicBezTo>
                  <a:cubicBezTo>
                    <a:pt x="81" y="42"/>
                    <a:pt x="80" y="42"/>
                    <a:pt x="79" y="42"/>
                  </a:cubicBezTo>
                  <a:cubicBezTo>
                    <a:pt x="78" y="42"/>
                    <a:pt x="78" y="42"/>
                    <a:pt x="77" y="43"/>
                  </a:cubicBezTo>
                  <a:cubicBezTo>
                    <a:pt x="76" y="44"/>
                    <a:pt x="76" y="44"/>
                    <a:pt x="76" y="45"/>
                  </a:cubicBezTo>
                  <a:cubicBezTo>
                    <a:pt x="75" y="45"/>
                    <a:pt x="75" y="46"/>
                    <a:pt x="75" y="46"/>
                  </a:cubicBezTo>
                  <a:cubicBezTo>
                    <a:pt x="75" y="46"/>
                    <a:pt x="74" y="46"/>
                    <a:pt x="74" y="46"/>
                  </a:cubicBezTo>
                  <a:cubicBezTo>
                    <a:pt x="72" y="46"/>
                    <a:pt x="70" y="46"/>
                    <a:pt x="69" y="48"/>
                  </a:cubicBezTo>
                  <a:cubicBezTo>
                    <a:pt x="69" y="48"/>
                    <a:pt x="69" y="48"/>
                    <a:pt x="69" y="49"/>
                  </a:cubicBezTo>
                  <a:cubicBezTo>
                    <a:pt x="69" y="49"/>
                    <a:pt x="69" y="49"/>
                    <a:pt x="68" y="50"/>
                  </a:cubicBezTo>
                  <a:cubicBezTo>
                    <a:pt x="67" y="50"/>
                    <a:pt x="67" y="50"/>
                    <a:pt x="66" y="51"/>
                  </a:cubicBezTo>
                  <a:cubicBezTo>
                    <a:pt x="66" y="52"/>
                    <a:pt x="66" y="54"/>
                    <a:pt x="66" y="55"/>
                  </a:cubicBezTo>
                  <a:cubicBezTo>
                    <a:pt x="67" y="56"/>
                    <a:pt x="66" y="57"/>
                    <a:pt x="65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3" y="59"/>
                    <a:pt x="62" y="58"/>
                    <a:pt x="61" y="58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6"/>
                    <a:pt x="59" y="55"/>
                    <a:pt x="58" y="55"/>
                  </a:cubicBezTo>
                  <a:cubicBezTo>
                    <a:pt x="57" y="55"/>
                    <a:pt x="57" y="55"/>
                    <a:pt x="56" y="56"/>
                  </a:cubicBezTo>
                  <a:cubicBezTo>
                    <a:pt x="54" y="58"/>
                    <a:pt x="54" y="59"/>
                    <a:pt x="54" y="60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4" y="63"/>
                    <a:pt x="55" y="64"/>
                    <a:pt x="56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6"/>
                    <a:pt x="57" y="66"/>
                  </a:cubicBezTo>
                  <a:cubicBezTo>
                    <a:pt x="56" y="67"/>
                    <a:pt x="56" y="68"/>
                    <a:pt x="56" y="69"/>
                  </a:cubicBezTo>
                  <a:cubicBezTo>
                    <a:pt x="56" y="70"/>
                    <a:pt x="56" y="71"/>
                    <a:pt x="55" y="72"/>
                  </a:cubicBezTo>
                  <a:cubicBezTo>
                    <a:pt x="54" y="72"/>
                    <a:pt x="53" y="73"/>
                    <a:pt x="52" y="73"/>
                  </a:cubicBezTo>
                  <a:cubicBezTo>
                    <a:pt x="52" y="73"/>
                    <a:pt x="52" y="72"/>
                    <a:pt x="51" y="72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50" y="71"/>
                    <a:pt x="50" y="70"/>
                    <a:pt x="49" y="70"/>
                  </a:cubicBezTo>
                  <a:cubicBezTo>
                    <a:pt x="48" y="70"/>
                    <a:pt x="48" y="70"/>
                    <a:pt x="47" y="72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7" y="72"/>
                    <a:pt x="47" y="71"/>
                    <a:pt x="46" y="71"/>
                  </a:cubicBezTo>
                  <a:cubicBezTo>
                    <a:pt x="45" y="70"/>
                    <a:pt x="44" y="68"/>
                    <a:pt x="41" y="68"/>
                  </a:cubicBezTo>
                  <a:cubicBezTo>
                    <a:pt x="41" y="68"/>
                    <a:pt x="41" y="68"/>
                    <a:pt x="40" y="68"/>
                  </a:cubicBezTo>
                  <a:cubicBezTo>
                    <a:pt x="38" y="69"/>
                    <a:pt x="36" y="69"/>
                    <a:pt x="34" y="72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3" y="73"/>
                    <a:pt x="32" y="71"/>
                    <a:pt x="32" y="71"/>
                  </a:cubicBezTo>
                  <a:cubicBezTo>
                    <a:pt x="32" y="70"/>
                    <a:pt x="31" y="70"/>
                    <a:pt x="31" y="69"/>
                  </a:cubicBezTo>
                  <a:cubicBezTo>
                    <a:pt x="30" y="68"/>
                    <a:pt x="29" y="67"/>
                    <a:pt x="28" y="67"/>
                  </a:cubicBezTo>
                  <a:cubicBezTo>
                    <a:pt x="27" y="67"/>
                    <a:pt x="27" y="67"/>
                    <a:pt x="27" y="67"/>
                  </a:cubicBezTo>
                  <a:cubicBezTo>
                    <a:pt x="25" y="67"/>
                    <a:pt x="25" y="69"/>
                    <a:pt x="24" y="70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5" y="72"/>
                    <a:pt x="25" y="73"/>
                    <a:pt x="26" y="73"/>
                  </a:cubicBezTo>
                  <a:cubicBezTo>
                    <a:pt x="26" y="73"/>
                    <a:pt x="27" y="73"/>
                    <a:pt x="27" y="74"/>
                  </a:cubicBezTo>
                  <a:cubicBezTo>
                    <a:pt x="27" y="74"/>
                    <a:pt x="27" y="74"/>
                    <a:pt x="27" y="74"/>
                  </a:cubicBezTo>
                  <a:cubicBezTo>
                    <a:pt x="26" y="74"/>
                    <a:pt x="26" y="74"/>
                    <a:pt x="26" y="74"/>
                  </a:cubicBezTo>
                  <a:cubicBezTo>
                    <a:pt x="25" y="75"/>
                    <a:pt x="24" y="77"/>
                    <a:pt x="24" y="77"/>
                  </a:cubicBezTo>
                  <a:cubicBezTo>
                    <a:pt x="23" y="77"/>
                    <a:pt x="23" y="76"/>
                    <a:pt x="23" y="76"/>
                  </a:cubicBezTo>
                  <a:cubicBezTo>
                    <a:pt x="22" y="76"/>
                    <a:pt x="21" y="76"/>
                    <a:pt x="20" y="76"/>
                  </a:cubicBezTo>
                  <a:cubicBezTo>
                    <a:pt x="19" y="76"/>
                    <a:pt x="17" y="77"/>
                    <a:pt x="16" y="79"/>
                  </a:cubicBezTo>
                  <a:cubicBezTo>
                    <a:pt x="15" y="81"/>
                    <a:pt x="14" y="81"/>
                    <a:pt x="12" y="82"/>
                  </a:cubicBezTo>
                  <a:cubicBezTo>
                    <a:pt x="11" y="82"/>
                    <a:pt x="10" y="83"/>
                    <a:pt x="10" y="83"/>
                  </a:cubicBezTo>
                  <a:cubicBezTo>
                    <a:pt x="8" y="85"/>
                    <a:pt x="6" y="88"/>
                    <a:pt x="8" y="91"/>
                  </a:cubicBezTo>
                  <a:cubicBezTo>
                    <a:pt x="8" y="91"/>
                    <a:pt x="8" y="91"/>
                    <a:pt x="8" y="92"/>
                  </a:cubicBezTo>
                  <a:cubicBezTo>
                    <a:pt x="7" y="92"/>
                    <a:pt x="7" y="92"/>
                    <a:pt x="6" y="93"/>
                  </a:cubicBezTo>
                  <a:cubicBezTo>
                    <a:pt x="5" y="94"/>
                    <a:pt x="4" y="94"/>
                    <a:pt x="4" y="96"/>
                  </a:cubicBezTo>
                  <a:cubicBezTo>
                    <a:pt x="4" y="96"/>
                    <a:pt x="4" y="97"/>
                    <a:pt x="4" y="98"/>
                  </a:cubicBezTo>
                  <a:cubicBezTo>
                    <a:pt x="3" y="99"/>
                    <a:pt x="3" y="100"/>
                    <a:pt x="3" y="101"/>
                  </a:cubicBezTo>
                  <a:cubicBezTo>
                    <a:pt x="1" y="104"/>
                    <a:pt x="0" y="107"/>
                    <a:pt x="2" y="109"/>
                  </a:cubicBezTo>
                  <a:cubicBezTo>
                    <a:pt x="2" y="111"/>
                    <a:pt x="3" y="112"/>
                    <a:pt x="3" y="113"/>
                  </a:cubicBezTo>
                  <a:cubicBezTo>
                    <a:pt x="4" y="116"/>
                    <a:pt x="5" y="117"/>
                    <a:pt x="6" y="119"/>
                  </a:cubicBezTo>
                  <a:cubicBezTo>
                    <a:pt x="6" y="119"/>
                    <a:pt x="7" y="119"/>
                    <a:pt x="7" y="120"/>
                  </a:cubicBezTo>
                  <a:cubicBezTo>
                    <a:pt x="9" y="121"/>
                    <a:pt x="9" y="121"/>
                    <a:pt x="10" y="124"/>
                  </a:cubicBezTo>
                  <a:cubicBezTo>
                    <a:pt x="10" y="128"/>
                    <a:pt x="12" y="130"/>
                    <a:pt x="14" y="132"/>
                  </a:cubicBezTo>
                  <a:cubicBezTo>
                    <a:pt x="15" y="132"/>
                    <a:pt x="16" y="133"/>
                    <a:pt x="16" y="133"/>
                  </a:cubicBezTo>
                  <a:cubicBezTo>
                    <a:pt x="17" y="134"/>
                    <a:pt x="18" y="136"/>
                    <a:pt x="20" y="136"/>
                  </a:cubicBezTo>
                  <a:cubicBezTo>
                    <a:pt x="21" y="136"/>
                    <a:pt x="21" y="136"/>
                    <a:pt x="21" y="136"/>
                  </a:cubicBezTo>
                  <a:cubicBezTo>
                    <a:pt x="22" y="136"/>
                    <a:pt x="23" y="135"/>
                    <a:pt x="23" y="135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3" y="136"/>
                    <a:pt x="23" y="136"/>
                    <a:pt x="23" y="137"/>
                  </a:cubicBezTo>
                  <a:cubicBezTo>
                    <a:pt x="23" y="139"/>
                    <a:pt x="26" y="141"/>
                    <a:pt x="30" y="141"/>
                  </a:cubicBezTo>
                  <a:cubicBezTo>
                    <a:pt x="31" y="141"/>
                    <a:pt x="32" y="142"/>
                    <a:pt x="33" y="142"/>
                  </a:cubicBezTo>
                  <a:cubicBezTo>
                    <a:pt x="33" y="143"/>
                    <a:pt x="33" y="143"/>
                    <a:pt x="33" y="144"/>
                  </a:cubicBezTo>
                  <a:cubicBezTo>
                    <a:pt x="32" y="145"/>
                    <a:pt x="32" y="147"/>
                    <a:pt x="32" y="148"/>
                  </a:cubicBezTo>
                  <a:cubicBezTo>
                    <a:pt x="32" y="150"/>
                    <a:pt x="32" y="151"/>
                    <a:pt x="31" y="152"/>
                  </a:cubicBezTo>
                  <a:cubicBezTo>
                    <a:pt x="31" y="152"/>
                    <a:pt x="30" y="152"/>
                    <a:pt x="30" y="153"/>
                  </a:cubicBezTo>
                  <a:cubicBezTo>
                    <a:pt x="28" y="154"/>
                    <a:pt x="26" y="154"/>
                    <a:pt x="26" y="157"/>
                  </a:cubicBezTo>
                  <a:cubicBezTo>
                    <a:pt x="26" y="158"/>
                    <a:pt x="26" y="159"/>
                    <a:pt x="26" y="159"/>
                  </a:cubicBezTo>
                  <a:cubicBezTo>
                    <a:pt x="25" y="161"/>
                    <a:pt x="25" y="162"/>
                    <a:pt x="24" y="163"/>
                  </a:cubicBezTo>
                  <a:cubicBezTo>
                    <a:pt x="22" y="165"/>
                    <a:pt x="20" y="167"/>
                    <a:pt x="20" y="170"/>
                  </a:cubicBezTo>
                  <a:cubicBezTo>
                    <a:pt x="20" y="170"/>
                    <a:pt x="19" y="171"/>
                    <a:pt x="19" y="172"/>
                  </a:cubicBezTo>
                  <a:cubicBezTo>
                    <a:pt x="19" y="172"/>
                    <a:pt x="19" y="173"/>
                    <a:pt x="19" y="174"/>
                  </a:cubicBezTo>
                  <a:cubicBezTo>
                    <a:pt x="18" y="177"/>
                    <a:pt x="18" y="177"/>
                    <a:pt x="18" y="177"/>
                  </a:cubicBezTo>
                  <a:cubicBezTo>
                    <a:pt x="20" y="175"/>
                    <a:pt x="20" y="175"/>
                    <a:pt x="20" y="175"/>
                  </a:cubicBezTo>
                  <a:cubicBezTo>
                    <a:pt x="21" y="174"/>
                    <a:pt x="22" y="174"/>
                    <a:pt x="23" y="174"/>
                  </a:cubicBezTo>
                  <a:cubicBezTo>
                    <a:pt x="23" y="174"/>
                    <a:pt x="24" y="174"/>
                    <a:pt x="24" y="174"/>
                  </a:cubicBezTo>
                  <a:cubicBezTo>
                    <a:pt x="27" y="175"/>
                    <a:pt x="31" y="176"/>
                    <a:pt x="33" y="176"/>
                  </a:cubicBezTo>
                  <a:cubicBezTo>
                    <a:pt x="33" y="176"/>
                    <a:pt x="34" y="176"/>
                    <a:pt x="34" y="176"/>
                  </a:cubicBezTo>
                  <a:cubicBezTo>
                    <a:pt x="34" y="176"/>
                    <a:pt x="34" y="176"/>
                    <a:pt x="34" y="176"/>
                  </a:cubicBezTo>
                  <a:cubicBezTo>
                    <a:pt x="35" y="176"/>
                    <a:pt x="36" y="177"/>
                    <a:pt x="36" y="177"/>
                  </a:cubicBezTo>
                  <a:cubicBezTo>
                    <a:pt x="37" y="178"/>
                    <a:pt x="37" y="178"/>
                    <a:pt x="38" y="178"/>
                  </a:cubicBezTo>
                  <a:cubicBezTo>
                    <a:pt x="39" y="178"/>
                    <a:pt x="41" y="178"/>
                    <a:pt x="43" y="175"/>
                  </a:cubicBezTo>
                  <a:cubicBezTo>
                    <a:pt x="43" y="175"/>
                    <a:pt x="44" y="175"/>
                    <a:pt x="44" y="175"/>
                  </a:cubicBezTo>
                  <a:cubicBezTo>
                    <a:pt x="44" y="175"/>
                    <a:pt x="44" y="175"/>
                    <a:pt x="45" y="175"/>
                  </a:cubicBezTo>
                  <a:cubicBezTo>
                    <a:pt x="45" y="175"/>
                    <a:pt x="46" y="176"/>
                    <a:pt x="47" y="176"/>
                  </a:cubicBezTo>
                  <a:cubicBezTo>
                    <a:pt x="47" y="176"/>
                    <a:pt x="48" y="175"/>
                    <a:pt x="48" y="175"/>
                  </a:cubicBezTo>
                  <a:cubicBezTo>
                    <a:pt x="50" y="174"/>
                    <a:pt x="51" y="173"/>
                    <a:pt x="53" y="173"/>
                  </a:cubicBezTo>
                  <a:cubicBezTo>
                    <a:pt x="54" y="173"/>
                    <a:pt x="56" y="172"/>
                    <a:pt x="58" y="171"/>
                  </a:cubicBezTo>
                  <a:cubicBezTo>
                    <a:pt x="58" y="170"/>
                    <a:pt x="58" y="170"/>
                    <a:pt x="59" y="170"/>
                  </a:cubicBezTo>
                  <a:cubicBezTo>
                    <a:pt x="61" y="169"/>
                    <a:pt x="63" y="168"/>
                    <a:pt x="66" y="166"/>
                  </a:cubicBezTo>
                  <a:cubicBezTo>
                    <a:pt x="69" y="165"/>
                    <a:pt x="71" y="164"/>
                    <a:pt x="73" y="164"/>
                  </a:cubicBezTo>
                  <a:cubicBezTo>
                    <a:pt x="74" y="164"/>
                    <a:pt x="74" y="164"/>
                    <a:pt x="74" y="164"/>
                  </a:cubicBezTo>
                  <a:cubicBezTo>
                    <a:pt x="75" y="164"/>
                    <a:pt x="76" y="165"/>
                    <a:pt x="77" y="166"/>
                  </a:cubicBezTo>
                  <a:cubicBezTo>
                    <a:pt x="77" y="167"/>
                    <a:pt x="78" y="167"/>
                    <a:pt x="79" y="168"/>
                  </a:cubicBezTo>
                  <a:cubicBezTo>
                    <a:pt x="79" y="168"/>
                    <a:pt x="79" y="169"/>
                    <a:pt x="80" y="169"/>
                  </a:cubicBezTo>
                  <a:cubicBezTo>
                    <a:pt x="81" y="170"/>
                    <a:pt x="82" y="171"/>
                    <a:pt x="83" y="171"/>
                  </a:cubicBezTo>
                  <a:cubicBezTo>
                    <a:pt x="84" y="171"/>
                    <a:pt x="84" y="171"/>
                    <a:pt x="85" y="170"/>
                  </a:cubicBezTo>
                  <a:cubicBezTo>
                    <a:pt x="85" y="170"/>
                    <a:pt x="85" y="170"/>
                    <a:pt x="85" y="170"/>
                  </a:cubicBezTo>
                  <a:cubicBezTo>
                    <a:pt x="86" y="170"/>
                    <a:pt x="86" y="171"/>
                    <a:pt x="86" y="171"/>
                  </a:cubicBezTo>
                  <a:cubicBezTo>
                    <a:pt x="87" y="173"/>
                    <a:pt x="90" y="174"/>
                    <a:pt x="91" y="174"/>
                  </a:cubicBezTo>
                  <a:cubicBezTo>
                    <a:pt x="92" y="174"/>
                    <a:pt x="92" y="174"/>
                    <a:pt x="93" y="174"/>
                  </a:cubicBezTo>
                  <a:cubicBezTo>
                    <a:pt x="93" y="174"/>
                    <a:pt x="93" y="174"/>
                    <a:pt x="93" y="174"/>
                  </a:cubicBezTo>
                  <a:cubicBezTo>
                    <a:pt x="94" y="174"/>
                    <a:pt x="95" y="175"/>
                    <a:pt x="95" y="175"/>
                  </a:cubicBezTo>
                  <a:cubicBezTo>
                    <a:pt x="95" y="177"/>
                    <a:pt x="95" y="177"/>
                    <a:pt x="94" y="179"/>
                  </a:cubicBezTo>
                  <a:cubicBezTo>
                    <a:pt x="94" y="179"/>
                    <a:pt x="94" y="179"/>
                    <a:pt x="94" y="180"/>
                  </a:cubicBezTo>
                  <a:cubicBezTo>
                    <a:pt x="94" y="181"/>
                    <a:pt x="94" y="182"/>
                    <a:pt x="95" y="183"/>
                  </a:cubicBezTo>
                  <a:cubicBezTo>
                    <a:pt x="95" y="184"/>
                    <a:pt x="95" y="185"/>
                    <a:pt x="95" y="185"/>
                  </a:cubicBezTo>
                  <a:cubicBezTo>
                    <a:pt x="95" y="185"/>
                    <a:pt x="95" y="185"/>
                    <a:pt x="95" y="185"/>
                  </a:cubicBezTo>
                  <a:cubicBezTo>
                    <a:pt x="95" y="185"/>
                    <a:pt x="95" y="185"/>
                    <a:pt x="95" y="185"/>
                  </a:cubicBezTo>
                  <a:cubicBezTo>
                    <a:pt x="94" y="186"/>
                    <a:pt x="92" y="186"/>
                    <a:pt x="92" y="188"/>
                  </a:cubicBezTo>
                  <a:cubicBezTo>
                    <a:pt x="91" y="189"/>
                    <a:pt x="92" y="190"/>
                    <a:pt x="93" y="191"/>
                  </a:cubicBezTo>
                  <a:cubicBezTo>
                    <a:pt x="94" y="192"/>
                    <a:pt x="95" y="194"/>
                    <a:pt x="95" y="195"/>
                  </a:cubicBezTo>
                  <a:cubicBezTo>
                    <a:pt x="96" y="196"/>
                    <a:pt x="98" y="199"/>
                    <a:pt x="101" y="199"/>
                  </a:cubicBezTo>
                  <a:cubicBezTo>
                    <a:pt x="101" y="199"/>
                    <a:pt x="101" y="199"/>
                    <a:pt x="101" y="199"/>
                  </a:cubicBezTo>
                  <a:cubicBezTo>
                    <a:pt x="102" y="198"/>
                    <a:pt x="102" y="198"/>
                    <a:pt x="102" y="198"/>
                  </a:cubicBezTo>
                  <a:cubicBezTo>
                    <a:pt x="102" y="198"/>
                    <a:pt x="103" y="199"/>
                    <a:pt x="103" y="199"/>
                  </a:cubicBezTo>
                  <a:cubicBezTo>
                    <a:pt x="103" y="199"/>
                    <a:pt x="103" y="200"/>
                    <a:pt x="103" y="200"/>
                  </a:cubicBezTo>
                  <a:cubicBezTo>
                    <a:pt x="103" y="201"/>
                    <a:pt x="103" y="201"/>
                    <a:pt x="103" y="201"/>
                  </a:cubicBezTo>
                  <a:cubicBezTo>
                    <a:pt x="103" y="203"/>
                    <a:pt x="103" y="205"/>
                    <a:pt x="102" y="206"/>
                  </a:cubicBezTo>
                  <a:cubicBezTo>
                    <a:pt x="101" y="206"/>
                    <a:pt x="101" y="206"/>
                    <a:pt x="101" y="206"/>
                  </a:cubicBezTo>
                  <a:cubicBezTo>
                    <a:pt x="100" y="206"/>
                    <a:pt x="100" y="207"/>
                    <a:pt x="99" y="207"/>
                  </a:cubicBezTo>
                  <a:cubicBezTo>
                    <a:pt x="97" y="209"/>
                    <a:pt x="97" y="209"/>
                    <a:pt x="95" y="211"/>
                  </a:cubicBezTo>
                  <a:cubicBezTo>
                    <a:pt x="95" y="212"/>
                    <a:pt x="95" y="212"/>
                    <a:pt x="95" y="212"/>
                  </a:cubicBezTo>
                  <a:cubicBezTo>
                    <a:pt x="93" y="214"/>
                    <a:pt x="92" y="215"/>
                    <a:pt x="94" y="218"/>
                  </a:cubicBezTo>
                  <a:cubicBezTo>
                    <a:pt x="95" y="219"/>
                    <a:pt x="96" y="219"/>
                    <a:pt x="97" y="220"/>
                  </a:cubicBezTo>
                  <a:cubicBezTo>
                    <a:pt x="97" y="220"/>
                    <a:pt x="98" y="221"/>
                    <a:pt x="98" y="221"/>
                  </a:cubicBezTo>
                  <a:cubicBezTo>
                    <a:pt x="98" y="221"/>
                    <a:pt x="98" y="222"/>
                    <a:pt x="98" y="224"/>
                  </a:cubicBezTo>
                  <a:cubicBezTo>
                    <a:pt x="99" y="226"/>
                    <a:pt x="99" y="226"/>
                    <a:pt x="99" y="226"/>
                  </a:cubicBezTo>
                  <a:cubicBezTo>
                    <a:pt x="100" y="224"/>
                    <a:pt x="100" y="224"/>
                    <a:pt x="100" y="224"/>
                  </a:cubicBezTo>
                  <a:cubicBezTo>
                    <a:pt x="101" y="224"/>
                    <a:pt x="101" y="224"/>
                    <a:pt x="101" y="223"/>
                  </a:cubicBezTo>
                  <a:cubicBezTo>
                    <a:pt x="102" y="223"/>
                    <a:pt x="104" y="223"/>
                    <a:pt x="105" y="223"/>
                  </a:cubicBezTo>
                  <a:cubicBezTo>
                    <a:pt x="106" y="223"/>
                    <a:pt x="106" y="223"/>
                    <a:pt x="106" y="223"/>
                  </a:cubicBezTo>
                  <a:cubicBezTo>
                    <a:pt x="106" y="223"/>
                    <a:pt x="107" y="223"/>
                    <a:pt x="108" y="223"/>
                  </a:cubicBezTo>
                  <a:cubicBezTo>
                    <a:pt x="110" y="223"/>
                    <a:pt x="111" y="224"/>
                    <a:pt x="111" y="224"/>
                  </a:cubicBezTo>
                  <a:cubicBezTo>
                    <a:pt x="111" y="225"/>
                    <a:pt x="111" y="226"/>
                    <a:pt x="111" y="226"/>
                  </a:cubicBezTo>
                  <a:cubicBezTo>
                    <a:pt x="111" y="228"/>
                    <a:pt x="111" y="230"/>
                    <a:pt x="113" y="232"/>
                  </a:cubicBezTo>
                  <a:cubicBezTo>
                    <a:pt x="114" y="232"/>
                    <a:pt x="115" y="233"/>
                    <a:pt x="115" y="234"/>
                  </a:cubicBezTo>
                  <a:cubicBezTo>
                    <a:pt x="116" y="235"/>
                    <a:pt x="117" y="235"/>
                    <a:pt x="118" y="235"/>
                  </a:cubicBezTo>
                  <a:cubicBezTo>
                    <a:pt x="119" y="235"/>
                    <a:pt x="119" y="235"/>
                    <a:pt x="120" y="235"/>
                  </a:cubicBezTo>
                  <a:cubicBezTo>
                    <a:pt x="120" y="234"/>
                    <a:pt x="120" y="234"/>
                    <a:pt x="120" y="234"/>
                  </a:cubicBezTo>
                  <a:cubicBezTo>
                    <a:pt x="120" y="234"/>
                    <a:pt x="121" y="234"/>
                    <a:pt x="121" y="235"/>
                  </a:cubicBezTo>
                  <a:cubicBezTo>
                    <a:pt x="121" y="236"/>
                    <a:pt x="123" y="240"/>
                    <a:pt x="126" y="240"/>
                  </a:cubicBezTo>
                  <a:cubicBezTo>
                    <a:pt x="126" y="240"/>
                    <a:pt x="127" y="240"/>
                    <a:pt x="128" y="239"/>
                  </a:cubicBezTo>
                  <a:cubicBezTo>
                    <a:pt x="128" y="239"/>
                    <a:pt x="129" y="238"/>
                    <a:pt x="129" y="238"/>
                  </a:cubicBezTo>
                  <a:cubicBezTo>
                    <a:pt x="129" y="238"/>
                    <a:pt x="129" y="238"/>
                    <a:pt x="129" y="238"/>
                  </a:cubicBezTo>
                  <a:cubicBezTo>
                    <a:pt x="130" y="239"/>
                    <a:pt x="130" y="239"/>
                    <a:pt x="130" y="239"/>
                  </a:cubicBezTo>
                  <a:cubicBezTo>
                    <a:pt x="131" y="239"/>
                    <a:pt x="131" y="239"/>
                    <a:pt x="132" y="239"/>
                  </a:cubicBezTo>
                  <a:cubicBezTo>
                    <a:pt x="133" y="239"/>
                    <a:pt x="134" y="239"/>
                    <a:pt x="135" y="238"/>
                  </a:cubicBezTo>
                  <a:cubicBezTo>
                    <a:pt x="136" y="238"/>
                    <a:pt x="136" y="237"/>
                    <a:pt x="136" y="237"/>
                  </a:cubicBezTo>
                  <a:cubicBezTo>
                    <a:pt x="136" y="237"/>
                    <a:pt x="136" y="237"/>
                    <a:pt x="136" y="237"/>
                  </a:cubicBezTo>
                  <a:cubicBezTo>
                    <a:pt x="137" y="237"/>
                    <a:pt x="137" y="237"/>
                    <a:pt x="137" y="238"/>
                  </a:cubicBezTo>
                  <a:cubicBezTo>
                    <a:pt x="137" y="238"/>
                    <a:pt x="138" y="239"/>
                    <a:pt x="139" y="240"/>
                  </a:cubicBezTo>
                  <a:cubicBezTo>
                    <a:pt x="140" y="240"/>
                    <a:pt x="140" y="240"/>
                    <a:pt x="140" y="240"/>
                  </a:cubicBezTo>
                  <a:cubicBezTo>
                    <a:pt x="141" y="240"/>
                    <a:pt x="142" y="241"/>
                    <a:pt x="143" y="241"/>
                  </a:cubicBezTo>
                  <a:cubicBezTo>
                    <a:pt x="144" y="241"/>
                    <a:pt x="145" y="240"/>
                    <a:pt x="146" y="240"/>
                  </a:cubicBezTo>
                  <a:cubicBezTo>
                    <a:pt x="147" y="239"/>
                    <a:pt x="147" y="239"/>
                    <a:pt x="148" y="239"/>
                  </a:cubicBezTo>
                  <a:cubicBezTo>
                    <a:pt x="148" y="239"/>
                    <a:pt x="149" y="239"/>
                    <a:pt x="150" y="240"/>
                  </a:cubicBezTo>
                  <a:cubicBezTo>
                    <a:pt x="151" y="241"/>
                    <a:pt x="153" y="242"/>
                    <a:pt x="154" y="243"/>
                  </a:cubicBezTo>
                  <a:cubicBezTo>
                    <a:pt x="156" y="243"/>
                    <a:pt x="157" y="244"/>
                    <a:pt x="157" y="244"/>
                  </a:cubicBezTo>
                  <a:cubicBezTo>
                    <a:pt x="158" y="245"/>
                    <a:pt x="158" y="245"/>
                    <a:pt x="158" y="245"/>
                  </a:cubicBezTo>
                  <a:cubicBezTo>
                    <a:pt x="160" y="246"/>
                    <a:pt x="161" y="248"/>
                    <a:pt x="164" y="248"/>
                  </a:cubicBezTo>
                  <a:cubicBezTo>
                    <a:pt x="165" y="248"/>
                    <a:pt x="167" y="249"/>
                    <a:pt x="169" y="250"/>
                  </a:cubicBezTo>
                  <a:cubicBezTo>
                    <a:pt x="169" y="251"/>
                    <a:pt x="169" y="251"/>
                    <a:pt x="169" y="251"/>
                  </a:cubicBezTo>
                  <a:cubicBezTo>
                    <a:pt x="170" y="250"/>
                    <a:pt x="170" y="250"/>
                    <a:pt x="170" y="250"/>
                  </a:cubicBezTo>
                  <a:cubicBezTo>
                    <a:pt x="172" y="250"/>
                    <a:pt x="172" y="250"/>
                    <a:pt x="172" y="250"/>
                  </a:cubicBezTo>
                  <a:cubicBezTo>
                    <a:pt x="173" y="249"/>
                    <a:pt x="175" y="248"/>
                    <a:pt x="177" y="243"/>
                  </a:cubicBezTo>
                  <a:cubicBezTo>
                    <a:pt x="178" y="240"/>
                    <a:pt x="180" y="238"/>
                    <a:pt x="181" y="236"/>
                  </a:cubicBezTo>
                  <a:cubicBezTo>
                    <a:pt x="182" y="234"/>
                    <a:pt x="183" y="232"/>
                    <a:pt x="184" y="231"/>
                  </a:cubicBezTo>
                  <a:cubicBezTo>
                    <a:pt x="184" y="229"/>
                    <a:pt x="184" y="228"/>
                    <a:pt x="184" y="227"/>
                  </a:cubicBezTo>
                  <a:cubicBezTo>
                    <a:pt x="184" y="226"/>
                    <a:pt x="184" y="225"/>
                    <a:pt x="184" y="224"/>
                  </a:cubicBezTo>
                  <a:cubicBezTo>
                    <a:pt x="184" y="224"/>
                    <a:pt x="184" y="224"/>
                    <a:pt x="185" y="224"/>
                  </a:cubicBezTo>
                  <a:cubicBezTo>
                    <a:pt x="186" y="222"/>
                    <a:pt x="187" y="221"/>
                    <a:pt x="187" y="218"/>
                  </a:cubicBezTo>
                  <a:cubicBezTo>
                    <a:pt x="186" y="218"/>
                    <a:pt x="186" y="215"/>
                    <a:pt x="189" y="213"/>
                  </a:cubicBezTo>
                  <a:cubicBezTo>
                    <a:pt x="190" y="213"/>
                    <a:pt x="190" y="213"/>
                    <a:pt x="190" y="212"/>
                  </a:cubicBezTo>
                  <a:cubicBezTo>
                    <a:pt x="192" y="211"/>
                    <a:pt x="193" y="211"/>
                    <a:pt x="193" y="208"/>
                  </a:cubicBezTo>
                  <a:cubicBezTo>
                    <a:pt x="193" y="205"/>
                    <a:pt x="192" y="205"/>
                    <a:pt x="192" y="204"/>
                  </a:cubicBezTo>
                  <a:cubicBezTo>
                    <a:pt x="192" y="204"/>
                    <a:pt x="192" y="204"/>
                    <a:pt x="191" y="204"/>
                  </a:cubicBezTo>
                  <a:cubicBezTo>
                    <a:pt x="191" y="204"/>
                    <a:pt x="191" y="204"/>
                    <a:pt x="191" y="204"/>
                  </a:cubicBezTo>
                  <a:cubicBezTo>
                    <a:pt x="191" y="204"/>
                    <a:pt x="191" y="204"/>
                    <a:pt x="192" y="203"/>
                  </a:cubicBezTo>
                  <a:cubicBezTo>
                    <a:pt x="192" y="202"/>
                    <a:pt x="192" y="202"/>
                    <a:pt x="193" y="201"/>
                  </a:cubicBezTo>
                  <a:cubicBezTo>
                    <a:pt x="194" y="200"/>
                    <a:pt x="195" y="199"/>
                    <a:pt x="195" y="198"/>
                  </a:cubicBezTo>
                  <a:cubicBezTo>
                    <a:pt x="195" y="197"/>
                    <a:pt x="195" y="196"/>
                    <a:pt x="195" y="195"/>
                  </a:cubicBezTo>
                  <a:cubicBezTo>
                    <a:pt x="196" y="192"/>
                    <a:pt x="196" y="190"/>
                    <a:pt x="195" y="189"/>
                  </a:cubicBezTo>
                  <a:cubicBezTo>
                    <a:pt x="195" y="189"/>
                    <a:pt x="194" y="189"/>
                    <a:pt x="194" y="189"/>
                  </a:cubicBezTo>
                  <a:cubicBezTo>
                    <a:pt x="194" y="189"/>
                    <a:pt x="193" y="189"/>
                    <a:pt x="193" y="189"/>
                  </a:cubicBezTo>
                  <a:cubicBezTo>
                    <a:pt x="193" y="189"/>
                    <a:pt x="193" y="189"/>
                    <a:pt x="193" y="189"/>
                  </a:cubicBezTo>
                  <a:cubicBezTo>
                    <a:pt x="192" y="189"/>
                    <a:pt x="191" y="189"/>
                    <a:pt x="191" y="188"/>
                  </a:cubicBezTo>
                  <a:cubicBezTo>
                    <a:pt x="191" y="188"/>
                    <a:pt x="191" y="188"/>
                    <a:pt x="191" y="187"/>
                  </a:cubicBezTo>
                  <a:cubicBezTo>
                    <a:pt x="193" y="185"/>
                    <a:pt x="192" y="183"/>
                    <a:pt x="191" y="182"/>
                  </a:cubicBezTo>
                  <a:cubicBezTo>
                    <a:pt x="190" y="182"/>
                    <a:pt x="190" y="181"/>
                    <a:pt x="189" y="180"/>
                  </a:cubicBezTo>
                  <a:cubicBezTo>
                    <a:pt x="188" y="179"/>
                    <a:pt x="189" y="175"/>
                    <a:pt x="189" y="172"/>
                  </a:cubicBezTo>
                  <a:cubicBezTo>
                    <a:pt x="190" y="172"/>
                    <a:pt x="190" y="172"/>
                    <a:pt x="190" y="172"/>
                  </a:cubicBezTo>
                  <a:cubicBezTo>
                    <a:pt x="189" y="171"/>
                    <a:pt x="189" y="171"/>
                    <a:pt x="189" y="171"/>
                  </a:cubicBezTo>
                  <a:cubicBezTo>
                    <a:pt x="189" y="170"/>
                    <a:pt x="188" y="169"/>
                    <a:pt x="188" y="169"/>
                  </a:cubicBezTo>
                  <a:cubicBezTo>
                    <a:pt x="188" y="167"/>
                    <a:pt x="187" y="164"/>
                    <a:pt x="185" y="163"/>
                  </a:cubicBezTo>
                  <a:cubicBezTo>
                    <a:pt x="184" y="162"/>
                    <a:pt x="183" y="161"/>
                    <a:pt x="184" y="159"/>
                  </a:cubicBezTo>
                  <a:cubicBezTo>
                    <a:pt x="184" y="158"/>
                    <a:pt x="184" y="157"/>
                    <a:pt x="187" y="157"/>
                  </a:cubicBezTo>
                  <a:cubicBezTo>
                    <a:pt x="189" y="156"/>
                    <a:pt x="190" y="155"/>
                    <a:pt x="190" y="154"/>
                  </a:cubicBezTo>
                  <a:cubicBezTo>
                    <a:pt x="191" y="153"/>
                    <a:pt x="191" y="153"/>
                    <a:pt x="192" y="152"/>
                  </a:cubicBezTo>
                  <a:cubicBezTo>
                    <a:pt x="193" y="150"/>
                    <a:pt x="194" y="149"/>
                    <a:pt x="194" y="148"/>
                  </a:cubicBezTo>
                  <a:cubicBezTo>
                    <a:pt x="193" y="148"/>
                    <a:pt x="192" y="147"/>
                    <a:pt x="192" y="147"/>
                  </a:cubicBezTo>
                  <a:cubicBezTo>
                    <a:pt x="192" y="147"/>
                    <a:pt x="191" y="147"/>
                    <a:pt x="191" y="147"/>
                  </a:cubicBezTo>
                  <a:cubicBezTo>
                    <a:pt x="190" y="147"/>
                    <a:pt x="190" y="147"/>
                    <a:pt x="189" y="146"/>
                  </a:cubicBezTo>
                  <a:cubicBezTo>
                    <a:pt x="189" y="146"/>
                    <a:pt x="188" y="146"/>
                    <a:pt x="187" y="145"/>
                  </a:cubicBezTo>
                  <a:cubicBezTo>
                    <a:pt x="187" y="145"/>
                    <a:pt x="186" y="143"/>
                    <a:pt x="186" y="143"/>
                  </a:cubicBezTo>
                  <a:cubicBezTo>
                    <a:pt x="186" y="142"/>
                    <a:pt x="186" y="142"/>
                    <a:pt x="186" y="141"/>
                  </a:cubicBezTo>
                  <a:cubicBezTo>
                    <a:pt x="186" y="141"/>
                    <a:pt x="186" y="140"/>
                    <a:pt x="186" y="140"/>
                  </a:cubicBezTo>
                  <a:cubicBezTo>
                    <a:pt x="186" y="138"/>
                    <a:pt x="186" y="137"/>
                    <a:pt x="185" y="136"/>
                  </a:cubicBezTo>
                  <a:cubicBezTo>
                    <a:pt x="185" y="135"/>
                    <a:pt x="184" y="134"/>
                    <a:pt x="184" y="134"/>
                  </a:cubicBezTo>
                  <a:cubicBezTo>
                    <a:pt x="183" y="134"/>
                    <a:pt x="183" y="134"/>
                    <a:pt x="183" y="134"/>
                  </a:cubicBezTo>
                  <a:cubicBezTo>
                    <a:pt x="182" y="132"/>
                    <a:pt x="183" y="127"/>
                    <a:pt x="183" y="126"/>
                  </a:cubicBezTo>
                  <a:cubicBezTo>
                    <a:pt x="183" y="124"/>
                    <a:pt x="182" y="122"/>
                    <a:pt x="181" y="121"/>
                  </a:cubicBezTo>
                  <a:cubicBezTo>
                    <a:pt x="180" y="121"/>
                    <a:pt x="180" y="120"/>
                    <a:pt x="179" y="120"/>
                  </a:cubicBezTo>
                  <a:cubicBezTo>
                    <a:pt x="178" y="118"/>
                    <a:pt x="177" y="117"/>
                    <a:pt x="176" y="116"/>
                  </a:cubicBezTo>
                  <a:cubicBezTo>
                    <a:pt x="176" y="116"/>
                    <a:pt x="176" y="115"/>
                    <a:pt x="175" y="115"/>
                  </a:cubicBezTo>
                  <a:cubicBezTo>
                    <a:pt x="174" y="114"/>
                    <a:pt x="173" y="114"/>
                    <a:pt x="171" y="114"/>
                  </a:cubicBezTo>
                  <a:cubicBezTo>
                    <a:pt x="170" y="114"/>
                    <a:pt x="169" y="114"/>
                    <a:pt x="169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7" y="114"/>
                    <a:pt x="165" y="115"/>
                    <a:pt x="162" y="116"/>
                  </a:cubicBezTo>
                  <a:cubicBezTo>
                    <a:pt x="161" y="117"/>
                    <a:pt x="161" y="117"/>
                    <a:pt x="161" y="117"/>
                  </a:cubicBezTo>
                  <a:cubicBezTo>
                    <a:pt x="160" y="117"/>
                    <a:pt x="160" y="117"/>
                    <a:pt x="160" y="117"/>
                  </a:cubicBezTo>
                  <a:cubicBezTo>
                    <a:pt x="158" y="118"/>
                    <a:pt x="157" y="118"/>
                    <a:pt x="155" y="119"/>
                  </a:cubicBezTo>
                  <a:cubicBezTo>
                    <a:pt x="154" y="120"/>
                    <a:pt x="154" y="120"/>
                    <a:pt x="153" y="120"/>
                  </a:cubicBezTo>
                  <a:cubicBezTo>
                    <a:pt x="152" y="120"/>
                    <a:pt x="151" y="121"/>
                    <a:pt x="150" y="122"/>
                  </a:cubicBezTo>
                  <a:cubicBezTo>
                    <a:pt x="150" y="122"/>
                    <a:pt x="148" y="122"/>
                    <a:pt x="147" y="122"/>
                  </a:cubicBezTo>
                  <a:cubicBezTo>
                    <a:pt x="146" y="122"/>
                    <a:pt x="145" y="122"/>
                    <a:pt x="145" y="122"/>
                  </a:cubicBezTo>
                  <a:cubicBezTo>
                    <a:pt x="144" y="121"/>
                    <a:pt x="144" y="119"/>
                    <a:pt x="143" y="117"/>
                  </a:cubicBezTo>
                  <a:cubicBezTo>
                    <a:pt x="142" y="114"/>
                    <a:pt x="141" y="114"/>
                    <a:pt x="139" y="113"/>
                  </a:cubicBezTo>
                  <a:cubicBezTo>
                    <a:pt x="139" y="113"/>
                    <a:pt x="139" y="113"/>
                    <a:pt x="138" y="113"/>
                  </a:cubicBezTo>
                  <a:cubicBezTo>
                    <a:pt x="138" y="113"/>
                    <a:pt x="138" y="113"/>
                    <a:pt x="138" y="112"/>
                  </a:cubicBezTo>
                  <a:cubicBezTo>
                    <a:pt x="138" y="112"/>
                    <a:pt x="139" y="111"/>
                    <a:pt x="140" y="110"/>
                  </a:cubicBezTo>
                  <a:cubicBezTo>
                    <a:pt x="140" y="109"/>
                    <a:pt x="140" y="109"/>
                    <a:pt x="141" y="109"/>
                  </a:cubicBezTo>
                  <a:cubicBezTo>
                    <a:pt x="141" y="109"/>
                    <a:pt x="142" y="109"/>
                    <a:pt x="142" y="108"/>
                  </a:cubicBezTo>
                  <a:cubicBezTo>
                    <a:pt x="143" y="108"/>
                    <a:pt x="143" y="107"/>
                    <a:pt x="143" y="107"/>
                  </a:cubicBezTo>
                  <a:cubicBezTo>
                    <a:pt x="143" y="106"/>
                    <a:pt x="143" y="105"/>
                    <a:pt x="143" y="105"/>
                  </a:cubicBezTo>
                  <a:cubicBezTo>
                    <a:pt x="144" y="105"/>
                    <a:pt x="145" y="105"/>
                    <a:pt x="145" y="105"/>
                  </a:cubicBezTo>
                  <a:cubicBezTo>
                    <a:pt x="146" y="105"/>
                    <a:pt x="146" y="106"/>
                    <a:pt x="147" y="106"/>
                  </a:cubicBezTo>
                  <a:cubicBezTo>
                    <a:pt x="148" y="106"/>
                    <a:pt x="148" y="106"/>
                    <a:pt x="148" y="106"/>
                  </a:cubicBezTo>
                  <a:cubicBezTo>
                    <a:pt x="150" y="106"/>
                    <a:pt x="150" y="105"/>
                    <a:pt x="150" y="104"/>
                  </a:cubicBezTo>
                  <a:cubicBezTo>
                    <a:pt x="150" y="104"/>
                    <a:pt x="150" y="104"/>
                    <a:pt x="150" y="104"/>
                  </a:cubicBezTo>
                  <a:cubicBezTo>
                    <a:pt x="151" y="102"/>
                    <a:pt x="150" y="100"/>
                    <a:pt x="148" y="99"/>
                  </a:cubicBezTo>
                  <a:cubicBezTo>
                    <a:pt x="148" y="99"/>
                    <a:pt x="148" y="99"/>
                    <a:pt x="148" y="99"/>
                  </a:cubicBezTo>
                  <a:cubicBezTo>
                    <a:pt x="147" y="99"/>
                    <a:pt x="146" y="99"/>
                    <a:pt x="145" y="98"/>
                  </a:cubicBezTo>
                  <a:cubicBezTo>
                    <a:pt x="146" y="97"/>
                    <a:pt x="147" y="97"/>
                    <a:pt x="147" y="96"/>
                  </a:cubicBezTo>
                  <a:cubicBezTo>
                    <a:pt x="148" y="96"/>
                    <a:pt x="148" y="95"/>
                    <a:pt x="149" y="95"/>
                  </a:cubicBezTo>
                  <a:cubicBezTo>
                    <a:pt x="149" y="95"/>
                    <a:pt x="150" y="94"/>
                    <a:pt x="150" y="94"/>
                  </a:cubicBezTo>
                  <a:cubicBezTo>
                    <a:pt x="151" y="93"/>
                    <a:pt x="152" y="92"/>
                    <a:pt x="153" y="91"/>
                  </a:cubicBezTo>
                  <a:cubicBezTo>
                    <a:pt x="153" y="91"/>
                    <a:pt x="153" y="91"/>
                    <a:pt x="153" y="91"/>
                  </a:cubicBezTo>
                  <a:cubicBezTo>
                    <a:pt x="153" y="91"/>
                    <a:pt x="154" y="92"/>
                    <a:pt x="154" y="92"/>
                  </a:cubicBezTo>
                  <a:cubicBezTo>
                    <a:pt x="155" y="92"/>
                    <a:pt x="155" y="93"/>
                    <a:pt x="156" y="93"/>
                  </a:cubicBezTo>
                  <a:cubicBezTo>
                    <a:pt x="156" y="93"/>
                    <a:pt x="157" y="93"/>
                    <a:pt x="158" y="93"/>
                  </a:cubicBezTo>
                  <a:cubicBezTo>
                    <a:pt x="158" y="93"/>
                    <a:pt x="159" y="93"/>
                    <a:pt x="160" y="92"/>
                  </a:cubicBezTo>
                  <a:cubicBezTo>
                    <a:pt x="160" y="91"/>
                    <a:pt x="161" y="90"/>
                    <a:pt x="160" y="89"/>
                  </a:cubicBezTo>
                  <a:cubicBezTo>
                    <a:pt x="160" y="87"/>
                    <a:pt x="159" y="87"/>
                    <a:pt x="158" y="87"/>
                  </a:cubicBezTo>
                  <a:cubicBezTo>
                    <a:pt x="158" y="87"/>
                    <a:pt x="159" y="87"/>
                    <a:pt x="159" y="87"/>
                  </a:cubicBezTo>
                  <a:cubicBezTo>
                    <a:pt x="159" y="87"/>
                    <a:pt x="160" y="87"/>
                    <a:pt x="161" y="87"/>
                  </a:cubicBezTo>
                  <a:cubicBezTo>
                    <a:pt x="161" y="88"/>
                    <a:pt x="162" y="88"/>
                    <a:pt x="162" y="88"/>
                  </a:cubicBezTo>
                  <a:cubicBezTo>
                    <a:pt x="165" y="88"/>
                    <a:pt x="165" y="85"/>
                    <a:pt x="165" y="84"/>
                  </a:cubicBezTo>
                  <a:cubicBezTo>
                    <a:pt x="166" y="82"/>
                    <a:pt x="165" y="80"/>
                    <a:pt x="164" y="78"/>
                  </a:cubicBezTo>
                  <a:cubicBezTo>
                    <a:pt x="163" y="78"/>
                    <a:pt x="163" y="77"/>
                    <a:pt x="163" y="77"/>
                  </a:cubicBezTo>
                  <a:cubicBezTo>
                    <a:pt x="162" y="77"/>
                    <a:pt x="162" y="76"/>
                    <a:pt x="162" y="76"/>
                  </a:cubicBezTo>
                  <a:cubicBezTo>
                    <a:pt x="161" y="75"/>
                    <a:pt x="161" y="75"/>
                    <a:pt x="161" y="74"/>
                  </a:cubicBezTo>
                  <a:cubicBezTo>
                    <a:pt x="161" y="73"/>
                    <a:pt x="161" y="72"/>
                    <a:pt x="160" y="71"/>
                  </a:cubicBezTo>
                  <a:cubicBezTo>
                    <a:pt x="159" y="71"/>
                    <a:pt x="159" y="71"/>
                    <a:pt x="159" y="71"/>
                  </a:cubicBezTo>
                  <a:cubicBezTo>
                    <a:pt x="158" y="70"/>
                    <a:pt x="157" y="68"/>
                    <a:pt x="154" y="68"/>
                  </a:cubicBezTo>
                  <a:cubicBezTo>
                    <a:pt x="154" y="68"/>
                    <a:pt x="153" y="68"/>
                    <a:pt x="153" y="68"/>
                  </a:cubicBezTo>
                  <a:cubicBezTo>
                    <a:pt x="153" y="68"/>
                    <a:pt x="154" y="68"/>
                    <a:pt x="154" y="68"/>
                  </a:cubicBezTo>
                  <a:cubicBezTo>
                    <a:pt x="154" y="67"/>
                    <a:pt x="154" y="67"/>
                    <a:pt x="154" y="67"/>
                  </a:cubicBezTo>
                  <a:cubicBezTo>
                    <a:pt x="155" y="66"/>
                    <a:pt x="156" y="65"/>
                    <a:pt x="156" y="63"/>
                  </a:cubicBezTo>
                  <a:cubicBezTo>
                    <a:pt x="156" y="63"/>
                    <a:pt x="156" y="63"/>
                    <a:pt x="156" y="62"/>
                  </a:cubicBezTo>
                  <a:cubicBezTo>
                    <a:pt x="156" y="61"/>
                    <a:pt x="156" y="60"/>
                    <a:pt x="155" y="58"/>
                  </a:cubicBezTo>
                  <a:cubicBezTo>
                    <a:pt x="155" y="58"/>
                    <a:pt x="155" y="57"/>
                    <a:pt x="155" y="57"/>
                  </a:cubicBezTo>
                  <a:cubicBezTo>
                    <a:pt x="154" y="56"/>
                    <a:pt x="155" y="55"/>
                    <a:pt x="156" y="54"/>
                  </a:cubicBezTo>
                  <a:cubicBezTo>
                    <a:pt x="156" y="54"/>
                    <a:pt x="157" y="53"/>
                    <a:pt x="157" y="53"/>
                  </a:cubicBezTo>
                  <a:cubicBezTo>
                    <a:pt x="158" y="52"/>
                    <a:pt x="158" y="51"/>
                    <a:pt x="159" y="51"/>
                  </a:cubicBezTo>
                  <a:cubicBezTo>
                    <a:pt x="159" y="51"/>
                    <a:pt x="159" y="51"/>
                    <a:pt x="159" y="51"/>
                  </a:cubicBezTo>
                  <a:cubicBezTo>
                    <a:pt x="160" y="51"/>
                    <a:pt x="160" y="52"/>
                    <a:pt x="160" y="52"/>
                  </a:cubicBezTo>
                  <a:cubicBezTo>
                    <a:pt x="161" y="53"/>
                    <a:pt x="162" y="53"/>
                    <a:pt x="163" y="54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65" y="54"/>
                    <a:pt x="166" y="52"/>
                    <a:pt x="167" y="49"/>
                  </a:cubicBezTo>
                  <a:cubicBezTo>
                    <a:pt x="168" y="49"/>
                    <a:pt x="168" y="48"/>
                    <a:pt x="168" y="48"/>
                  </a:cubicBezTo>
                  <a:cubicBezTo>
                    <a:pt x="170" y="45"/>
                    <a:pt x="168" y="40"/>
                    <a:pt x="167" y="38"/>
                  </a:cubicBezTo>
                  <a:cubicBezTo>
                    <a:pt x="166" y="37"/>
                    <a:pt x="166" y="36"/>
                    <a:pt x="166" y="34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4"/>
                    <a:pt x="166" y="33"/>
                    <a:pt x="166" y="33"/>
                  </a:cubicBezTo>
                  <a:cubicBezTo>
                    <a:pt x="166" y="33"/>
                    <a:pt x="166" y="33"/>
                    <a:pt x="166" y="32"/>
                  </a:cubicBezTo>
                  <a:cubicBezTo>
                    <a:pt x="166" y="32"/>
                    <a:pt x="166" y="32"/>
                    <a:pt x="166" y="32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1"/>
                    <a:pt x="166" y="31"/>
                    <a:pt x="166" y="31"/>
                  </a:cubicBezTo>
                  <a:cubicBezTo>
                    <a:pt x="165" y="30"/>
                    <a:pt x="165" y="30"/>
                    <a:pt x="164" y="30"/>
                  </a:cubicBezTo>
                  <a:cubicBezTo>
                    <a:pt x="164" y="30"/>
                    <a:pt x="163" y="30"/>
                    <a:pt x="163" y="30"/>
                  </a:cubicBezTo>
                  <a:cubicBezTo>
                    <a:pt x="162" y="31"/>
                    <a:pt x="162" y="31"/>
                    <a:pt x="162" y="31"/>
                  </a:cubicBezTo>
                  <a:cubicBezTo>
                    <a:pt x="162" y="31"/>
                    <a:pt x="161" y="31"/>
                    <a:pt x="161" y="31"/>
                  </a:cubicBezTo>
                  <a:cubicBezTo>
                    <a:pt x="161" y="31"/>
                    <a:pt x="161" y="31"/>
                    <a:pt x="161" y="31"/>
                  </a:cubicBezTo>
                  <a:cubicBezTo>
                    <a:pt x="161" y="31"/>
                    <a:pt x="161" y="31"/>
                    <a:pt x="161" y="30"/>
                  </a:cubicBezTo>
                  <a:cubicBezTo>
                    <a:pt x="161" y="29"/>
                    <a:pt x="160" y="28"/>
                    <a:pt x="159" y="27"/>
                  </a:cubicBezTo>
                  <a:cubicBezTo>
                    <a:pt x="159" y="27"/>
                    <a:pt x="158" y="26"/>
                    <a:pt x="158" y="26"/>
                  </a:cubicBezTo>
                  <a:cubicBezTo>
                    <a:pt x="157" y="25"/>
                    <a:pt x="156" y="24"/>
                    <a:pt x="156" y="24"/>
                  </a:cubicBezTo>
                  <a:cubicBezTo>
                    <a:pt x="155" y="23"/>
                    <a:pt x="155" y="23"/>
                    <a:pt x="154" y="23"/>
                  </a:cubicBezTo>
                  <a:cubicBezTo>
                    <a:pt x="154" y="22"/>
                    <a:pt x="154" y="20"/>
                    <a:pt x="154" y="19"/>
                  </a:cubicBezTo>
                  <a:cubicBezTo>
                    <a:pt x="154" y="19"/>
                    <a:pt x="154" y="19"/>
                    <a:pt x="154" y="19"/>
                  </a:cubicBezTo>
                  <a:cubicBezTo>
                    <a:pt x="155" y="18"/>
                    <a:pt x="155" y="16"/>
                    <a:pt x="155" y="15"/>
                  </a:cubicBezTo>
                  <a:cubicBezTo>
                    <a:pt x="154" y="13"/>
                    <a:pt x="152" y="12"/>
                    <a:pt x="151" y="12"/>
                  </a:cubicBezTo>
                  <a:cubicBezTo>
                    <a:pt x="151" y="12"/>
                    <a:pt x="151" y="12"/>
                    <a:pt x="151" y="12"/>
                  </a:cubicBezTo>
                  <a:cubicBezTo>
                    <a:pt x="151" y="12"/>
                    <a:pt x="151" y="12"/>
                    <a:pt x="151" y="12"/>
                  </a:cubicBezTo>
                  <a:cubicBezTo>
                    <a:pt x="151" y="12"/>
                    <a:pt x="151" y="12"/>
                    <a:pt x="151" y="12"/>
                  </a:cubicBezTo>
                  <a:cubicBezTo>
                    <a:pt x="150" y="12"/>
                    <a:pt x="150" y="12"/>
                    <a:pt x="149" y="12"/>
                  </a:cubicBezTo>
                  <a:cubicBezTo>
                    <a:pt x="149" y="10"/>
                    <a:pt x="147" y="9"/>
                    <a:pt x="146" y="8"/>
                  </a:cubicBezTo>
                  <a:cubicBezTo>
                    <a:pt x="146" y="8"/>
                    <a:pt x="146" y="8"/>
                    <a:pt x="146" y="8"/>
                  </a:cubicBezTo>
                  <a:cubicBezTo>
                    <a:pt x="145" y="8"/>
                    <a:pt x="144" y="7"/>
                    <a:pt x="144" y="7"/>
                  </a:cubicBezTo>
                  <a:cubicBezTo>
                    <a:pt x="144" y="7"/>
                    <a:pt x="144" y="7"/>
                    <a:pt x="144" y="7"/>
                  </a:cubicBezTo>
                  <a:cubicBezTo>
                    <a:pt x="145" y="5"/>
                    <a:pt x="145" y="2"/>
                    <a:pt x="144" y="1"/>
                  </a:cubicBezTo>
                  <a:cubicBezTo>
                    <a:pt x="143" y="0"/>
                    <a:pt x="143" y="0"/>
                    <a:pt x="142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4" name="Freeform 12"/>
            <p:cNvSpPr>
              <a:spLocks/>
            </p:cNvSpPr>
            <p:nvPr/>
          </p:nvSpPr>
          <p:spPr bwMode="auto">
            <a:xfrm>
              <a:off x="1577696" y="3196169"/>
              <a:ext cx="914400" cy="1310217"/>
            </a:xfrm>
            <a:custGeom>
              <a:avLst/>
              <a:gdLst>
                <a:gd name="T0" fmla="*/ 90 w 196"/>
                <a:gd name="T1" fmla="*/ 269 h 281"/>
                <a:gd name="T2" fmla="*/ 70 w 196"/>
                <a:gd name="T3" fmla="*/ 254 h 281"/>
                <a:gd name="T4" fmla="*/ 54 w 196"/>
                <a:gd name="T5" fmla="*/ 258 h 281"/>
                <a:gd name="T6" fmla="*/ 53 w 196"/>
                <a:gd name="T7" fmla="*/ 240 h 281"/>
                <a:gd name="T8" fmla="*/ 48 w 196"/>
                <a:gd name="T9" fmla="*/ 229 h 281"/>
                <a:gd name="T10" fmla="*/ 42 w 196"/>
                <a:gd name="T11" fmla="*/ 207 h 281"/>
                <a:gd name="T12" fmla="*/ 24 w 196"/>
                <a:gd name="T13" fmla="*/ 206 h 281"/>
                <a:gd name="T14" fmla="*/ 9 w 196"/>
                <a:gd name="T15" fmla="*/ 210 h 281"/>
                <a:gd name="T16" fmla="*/ 5 w 196"/>
                <a:gd name="T17" fmla="*/ 195 h 281"/>
                <a:gd name="T18" fmla="*/ 13 w 196"/>
                <a:gd name="T19" fmla="*/ 191 h 281"/>
                <a:gd name="T20" fmla="*/ 13 w 196"/>
                <a:gd name="T21" fmla="*/ 179 h 281"/>
                <a:gd name="T22" fmla="*/ 23 w 196"/>
                <a:gd name="T23" fmla="*/ 176 h 281"/>
                <a:gd name="T24" fmla="*/ 28 w 196"/>
                <a:gd name="T25" fmla="*/ 171 h 281"/>
                <a:gd name="T26" fmla="*/ 17 w 196"/>
                <a:gd name="T27" fmla="*/ 156 h 281"/>
                <a:gd name="T28" fmla="*/ 17 w 196"/>
                <a:gd name="T29" fmla="*/ 144 h 281"/>
                <a:gd name="T30" fmla="*/ 27 w 196"/>
                <a:gd name="T31" fmla="*/ 139 h 281"/>
                <a:gd name="T32" fmla="*/ 30 w 196"/>
                <a:gd name="T33" fmla="*/ 118 h 281"/>
                <a:gd name="T34" fmla="*/ 36 w 196"/>
                <a:gd name="T35" fmla="*/ 101 h 281"/>
                <a:gd name="T36" fmla="*/ 48 w 196"/>
                <a:gd name="T37" fmla="*/ 98 h 281"/>
                <a:gd name="T38" fmla="*/ 55 w 196"/>
                <a:gd name="T39" fmla="*/ 88 h 281"/>
                <a:gd name="T40" fmla="*/ 60 w 196"/>
                <a:gd name="T41" fmla="*/ 73 h 281"/>
                <a:gd name="T42" fmla="*/ 75 w 196"/>
                <a:gd name="T43" fmla="*/ 67 h 281"/>
                <a:gd name="T44" fmla="*/ 79 w 196"/>
                <a:gd name="T45" fmla="*/ 56 h 281"/>
                <a:gd name="T46" fmla="*/ 66 w 196"/>
                <a:gd name="T47" fmla="*/ 51 h 281"/>
                <a:gd name="T48" fmla="*/ 73 w 196"/>
                <a:gd name="T49" fmla="*/ 35 h 281"/>
                <a:gd name="T50" fmla="*/ 87 w 196"/>
                <a:gd name="T51" fmla="*/ 33 h 281"/>
                <a:gd name="T52" fmla="*/ 89 w 196"/>
                <a:gd name="T53" fmla="*/ 22 h 281"/>
                <a:gd name="T54" fmla="*/ 107 w 196"/>
                <a:gd name="T55" fmla="*/ 20 h 281"/>
                <a:gd name="T56" fmla="*/ 122 w 196"/>
                <a:gd name="T57" fmla="*/ 15 h 281"/>
                <a:gd name="T58" fmla="*/ 132 w 196"/>
                <a:gd name="T59" fmla="*/ 1 h 281"/>
                <a:gd name="T60" fmla="*/ 143 w 196"/>
                <a:gd name="T61" fmla="*/ 2 h 281"/>
                <a:gd name="T62" fmla="*/ 148 w 196"/>
                <a:gd name="T63" fmla="*/ 10 h 281"/>
                <a:gd name="T64" fmla="*/ 147 w 196"/>
                <a:gd name="T65" fmla="*/ 16 h 281"/>
                <a:gd name="T66" fmla="*/ 146 w 196"/>
                <a:gd name="T67" fmla="*/ 32 h 281"/>
                <a:gd name="T68" fmla="*/ 157 w 196"/>
                <a:gd name="T69" fmla="*/ 44 h 281"/>
                <a:gd name="T70" fmla="*/ 158 w 196"/>
                <a:gd name="T71" fmla="*/ 34 h 281"/>
                <a:gd name="T72" fmla="*/ 172 w 196"/>
                <a:gd name="T73" fmla="*/ 32 h 281"/>
                <a:gd name="T74" fmla="*/ 175 w 196"/>
                <a:gd name="T75" fmla="*/ 43 h 281"/>
                <a:gd name="T76" fmla="*/ 195 w 196"/>
                <a:gd name="T77" fmla="*/ 61 h 281"/>
                <a:gd name="T78" fmla="*/ 188 w 196"/>
                <a:gd name="T79" fmla="*/ 64 h 281"/>
                <a:gd name="T80" fmla="*/ 190 w 196"/>
                <a:gd name="T81" fmla="*/ 71 h 281"/>
                <a:gd name="T82" fmla="*/ 192 w 196"/>
                <a:gd name="T83" fmla="*/ 82 h 281"/>
                <a:gd name="T84" fmla="*/ 181 w 196"/>
                <a:gd name="T85" fmla="*/ 80 h 281"/>
                <a:gd name="T86" fmla="*/ 175 w 196"/>
                <a:gd name="T87" fmla="*/ 89 h 281"/>
                <a:gd name="T88" fmla="*/ 182 w 196"/>
                <a:gd name="T89" fmla="*/ 97 h 281"/>
                <a:gd name="T90" fmla="*/ 174 w 196"/>
                <a:gd name="T91" fmla="*/ 110 h 281"/>
                <a:gd name="T92" fmla="*/ 170 w 196"/>
                <a:gd name="T93" fmla="*/ 122 h 281"/>
                <a:gd name="T94" fmla="*/ 177 w 196"/>
                <a:gd name="T95" fmla="*/ 121 h 281"/>
                <a:gd name="T96" fmla="*/ 184 w 196"/>
                <a:gd name="T97" fmla="*/ 129 h 281"/>
                <a:gd name="T98" fmla="*/ 185 w 196"/>
                <a:gd name="T99" fmla="*/ 139 h 281"/>
                <a:gd name="T100" fmla="*/ 163 w 196"/>
                <a:gd name="T101" fmla="*/ 155 h 281"/>
                <a:gd name="T102" fmla="*/ 156 w 196"/>
                <a:gd name="T103" fmla="*/ 171 h 281"/>
                <a:gd name="T104" fmla="*/ 146 w 196"/>
                <a:gd name="T105" fmla="*/ 178 h 281"/>
                <a:gd name="T106" fmla="*/ 141 w 196"/>
                <a:gd name="T107" fmla="*/ 191 h 281"/>
                <a:gd name="T108" fmla="*/ 111 w 196"/>
                <a:gd name="T109" fmla="*/ 194 h 281"/>
                <a:gd name="T110" fmla="*/ 99 w 196"/>
                <a:gd name="T111" fmla="*/ 197 h 281"/>
                <a:gd name="T112" fmla="*/ 109 w 196"/>
                <a:gd name="T113" fmla="*/ 235 h 281"/>
                <a:gd name="T114" fmla="*/ 106 w 196"/>
                <a:gd name="T115" fmla="*/ 255 h 281"/>
                <a:gd name="T116" fmla="*/ 108 w 196"/>
                <a:gd name="T117" fmla="*/ 261 h 281"/>
                <a:gd name="T118" fmla="*/ 101 w 196"/>
                <a:gd name="T119" fmla="*/ 271 h 281"/>
                <a:gd name="T120" fmla="*/ 86 w 196"/>
                <a:gd name="T121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6" h="281">
                  <a:moveTo>
                    <a:pt x="86" y="281"/>
                  </a:moveTo>
                  <a:cubicBezTo>
                    <a:pt x="86" y="281"/>
                    <a:pt x="86" y="281"/>
                    <a:pt x="85" y="281"/>
                  </a:cubicBezTo>
                  <a:cubicBezTo>
                    <a:pt x="85" y="280"/>
                    <a:pt x="85" y="280"/>
                    <a:pt x="85" y="278"/>
                  </a:cubicBezTo>
                  <a:cubicBezTo>
                    <a:pt x="85" y="276"/>
                    <a:pt x="85" y="276"/>
                    <a:pt x="85" y="276"/>
                  </a:cubicBezTo>
                  <a:cubicBezTo>
                    <a:pt x="85" y="273"/>
                    <a:pt x="85" y="272"/>
                    <a:pt x="87" y="272"/>
                  </a:cubicBezTo>
                  <a:cubicBezTo>
                    <a:pt x="87" y="272"/>
                    <a:pt x="87" y="272"/>
                    <a:pt x="88" y="272"/>
                  </a:cubicBezTo>
                  <a:cubicBezTo>
                    <a:pt x="89" y="271"/>
                    <a:pt x="90" y="270"/>
                    <a:pt x="90" y="269"/>
                  </a:cubicBezTo>
                  <a:cubicBezTo>
                    <a:pt x="90" y="269"/>
                    <a:pt x="90" y="269"/>
                    <a:pt x="89" y="269"/>
                  </a:cubicBezTo>
                  <a:cubicBezTo>
                    <a:pt x="86" y="269"/>
                    <a:pt x="85" y="268"/>
                    <a:pt x="84" y="266"/>
                  </a:cubicBezTo>
                  <a:cubicBezTo>
                    <a:pt x="83" y="267"/>
                    <a:pt x="81" y="267"/>
                    <a:pt x="79" y="267"/>
                  </a:cubicBezTo>
                  <a:cubicBezTo>
                    <a:pt x="77" y="267"/>
                    <a:pt x="74" y="267"/>
                    <a:pt x="74" y="263"/>
                  </a:cubicBezTo>
                  <a:cubicBezTo>
                    <a:pt x="73" y="261"/>
                    <a:pt x="73" y="260"/>
                    <a:pt x="73" y="259"/>
                  </a:cubicBezTo>
                  <a:cubicBezTo>
                    <a:pt x="72" y="255"/>
                    <a:pt x="72" y="254"/>
                    <a:pt x="71" y="254"/>
                  </a:cubicBezTo>
                  <a:cubicBezTo>
                    <a:pt x="71" y="254"/>
                    <a:pt x="70" y="254"/>
                    <a:pt x="70" y="254"/>
                  </a:cubicBezTo>
                  <a:cubicBezTo>
                    <a:pt x="69" y="254"/>
                    <a:pt x="68" y="255"/>
                    <a:pt x="67" y="255"/>
                  </a:cubicBezTo>
                  <a:cubicBezTo>
                    <a:pt x="67" y="257"/>
                    <a:pt x="67" y="258"/>
                    <a:pt x="67" y="260"/>
                  </a:cubicBezTo>
                  <a:cubicBezTo>
                    <a:pt x="68" y="262"/>
                    <a:pt x="67" y="264"/>
                    <a:pt x="66" y="266"/>
                  </a:cubicBezTo>
                  <a:cubicBezTo>
                    <a:pt x="66" y="267"/>
                    <a:pt x="65" y="267"/>
                    <a:pt x="64" y="267"/>
                  </a:cubicBezTo>
                  <a:cubicBezTo>
                    <a:pt x="64" y="267"/>
                    <a:pt x="63" y="267"/>
                    <a:pt x="62" y="266"/>
                  </a:cubicBezTo>
                  <a:cubicBezTo>
                    <a:pt x="61" y="266"/>
                    <a:pt x="60" y="264"/>
                    <a:pt x="58" y="262"/>
                  </a:cubicBezTo>
                  <a:cubicBezTo>
                    <a:pt x="57" y="260"/>
                    <a:pt x="55" y="258"/>
                    <a:pt x="54" y="258"/>
                  </a:cubicBezTo>
                  <a:cubicBezTo>
                    <a:pt x="52" y="259"/>
                    <a:pt x="52" y="259"/>
                    <a:pt x="52" y="259"/>
                  </a:cubicBezTo>
                  <a:cubicBezTo>
                    <a:pt x="52" y="258"/>
                    <a:pt x="52" y="258"/>
                    <a:pt x="52" y="258"/>
                  </a:cubicBezTo>
                  <a:cubicBezTo>
                    <a:pt x="51" y="258"/>
                    <a:pt x="51" y="257"/>
                    <a:pt x="51" y="256"/>
                  </a:cubicBezTo>
                  <a:cubicBezTo>
                    <a:pt x="50" y="254"/>
                    <a:pt x="49" y="252"/>
                    <a:pt x="48" y="251"/>
                  </a:cubicBezTo>
                  <a:cubicBezTo>
                    <a:pt x="46" y="250"/>
                    <a:pt x="46" y="248"/>
                    <a:pt x="46" y="246"/>
                  </a:cubicBezTo>
                  <a:cubicBezTo>
                    <a:pt x="46" y="243"/>
                    <a:pt x="48" y="243"/>
                    <a:pt x="51" y="242"/>
                  </a:cubicBezTo>
                  <a:cubicBezTo>
                    <a:pt x="52" y="242"/>
                    <a:pt x="52" y="241"/>
                    <a:pt x="53" y="240"/>
                  </a:cubicBezTo>
                  <a:cubicBezTo>
                    <a:pt x="53" y="240"/>
                    <a:pt x="54" y="239"/>
                    <a:pt x="55" y="238"/>
                  </a:cubicBezTo>
                  <a:cubicBezTo>
                    <a:pt x="55" y="237"/>
                    <a:pt x="56" y="236"/>
                    <a:pt x="56" y="236"/>
                  </a:cubicBezTo>
                  <a:cubicBezTo>
                    <a:pt x="56" y="236"/>
                    <a:pt x="55" y="236"/>
                    <a:pt x="55" y="236"/>
                  </a:cubicBezTo>
                  <a:cubicBezTo>
                    <a:pt x="54" y="236"/>
                    <a:pt x="53" y="235"/>
                    <a:pt x="52" y="235"/>
                  </a:cubicBezTo>
                  <a:cubicBezTo>
                    <a:pt x="52" y="234"/>
                    <a:pt x="51" y="234"/>
                    <a:pt x="51" y="234"/>
                  </a:cubicBezTo>
                  <a:cubicBezTo>
                    <a:pt x="49" y="234"/>
                    <a:pt x="49" y="232"/>
                    <a:pt x="48" y="230"/>
                  </a:cubicBezTo>
                  <a:cubicBezTo>
                    <a:pt x="48" y="229"/>
                    <a:pt x="48" y="229"/>
                    <a:pt x="48" y="229"/>
                  </a:cubicBezTo>
                  <a:cubicBezTo>
                    <a:pt x="48" y="228"/>
                    <a:pt x="48" y="227"/>
                    <a:pt x="48" y="227"/>
                  </a:cubicBezTo>
                  <a:cubicBezTo>
                    <a:pt x="48" y="225"/>
                    <a:pt x="48" y="224"/>
                    <a:pt x="48" y="224"/>
                  </a:cubicBezTo>
                  <a:cubicBezTo>
                    <a:pt x="47" y="223"/>
                    <a:pt x="47" y="223"/>
                    <a:pt x="47" y="223"/>
                  </a:cubicBezTo>
                  <a:cubicBezTo>
                    <a:pt x="46" y="223"/>
                    <a:pt x="46" y="222"/>
                    <a:pt x="45" y="221"/>
                  </a:cubicBezTo>
                  <a:cubicBezTo>
                    <a:pt x="45" y="219"/>
                    <a:pt x="45" y="215"/>
                    <a:pt x="45" y="213"/>
                  </a:cubicBezTo>
                  <a:cubicBezTo>
                    <a:pt x="46" y="211"/>
                    <a:pt x="45" y="210"/>
                    <a:pt x="44" y="209"/>
                  </a:cubicBezTo>
                  <a:cubicBezTo>
                    <a:pt x="43" y="209"/>
                    <a:pt x="42" y="208"/>
                    <a:pt x="42" y="207"/>
                  </a:cubicBezTo>
                  <a:cubicBezTo>
                    <a:pt x="41" y="206"/>
                    <a:pt x="40" y="205"/>
                    <a:pt x="39" y="204"/>
                  </a:cubicBezTo>
                  <a:cubicBezTo>
                    <a:pt x="39" y="204"/>
                    <a:pt x="38" y="204"/>
                    <a:pt x="38" y="203"/>
                  </a:cubicBezTo>
                  <a:cubicBezTo>
                    <a:pt x="37" y="203"/>
                    <a:pt x="37" y="202"/>
                    <a:pt x="35" y="202"/>
                  </a:cubicBezTo>
                  <a:cubicBezTo>
                    <a:pt x="35" y="202"/>
                    <a:pt x="34" y="202"/>
                    <a:pt x="33" y="203"/>
                  </a:cubicBezTo>
                  <a:cubicBezTo>
                    <a:pt x="33" y="203"/>
                    <a:pt x="33" y="203"/>
                    <a:pt x="33" y="203"/>
                  </a:cubicBezTo>
                  <a:cubicBezTo>
                    <a:pt x="31" y="203"/>
                    <a:pt x="29" y="204"/>
                    <a:pt x="27" y="205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2" y="206"/>
                    <a:pt x="21" y="207"/>
                    <a:pt x="20" y="208"/>
                  </a:cubicBezTo>
                  <a:cubicBezTo>
                    <a:pt x="19" y="208"/>
                    <a:pt x="18" y="209"/>
                    <a:pt x="18" y="209"/>
                  </a:cubicBezTo>
                  <a:cubicBezTo>
                    <a:pt x="17" y="209"/>
                    <a:pt x="16" y="209"/>
                    <a:pt x="15" y="210"/>
                  </a:cubicBezTo>
                  <a:cubicBezTo>
                    <a:pt x="15" y="210"/>
                    <a:pt x="15" y="210"/>
                    <a:pt x="15" y="210"/>
                  </a:cubicBezTo>
                  <a:cubicBezTo>
                    <a:pt x="15" y="210"/>
                    <a:pt x="15" y="210"/>
                    <a:pt x="15" y="210"/>
                  </a:cubicBezTo>
                  <a:cubicBezTo>
                    <a:pt x="15" y="210"/>
                    <a:pt x="13" y="211"/>
                    <a:pt x="11" y="211"/>
                  </a:cubicBezTo>
                  <a:cubicBezTo>
                    <a:pt x="10" y="211"/>
                    <a:pt x="9" y="210"/>
                    <a:pt x="9" y="210"/>
                  </a:cubicBezTo>
                  <a:cubicBezTo>
                    <a:pt x="7" y="209"/>
                    <a:pt x="6" y="207"/>
                    <a:pt x="5" y="204"/>
                  </a:cubicBezTo>
                  <a:cubicBezTo>
                    <a:pt x="5" y="203"/>
                    <a:pt x="4" y="202"/>
                    <a:pt x="3" y="202"/>
                  </a:cubicBezTo>
                  <a:cubicBezTo>
                    <a:pt x="2" y="202"/>
                    <a:pt x="2" y="202"/>
                    <a:pt x="2" y="201"/>
                  </a:cubicBezTo>
                  <a:cubicBezTo>
                    <a:pt x="1" y="201"/>
                    <a:pt x="0" y="200"/>
                    <a:pt x="0" y="200"/>
                  </a:cubicBezTo>
                  <a:cubicBezTo>
                    <a:pt x="0" y="198"/>
                    <a:pt x="1" y="197"/>
                    <a:pt x="2" y="196"/>
                  </a:cubicBezTo>
                  <a:cubicBezTo>
                    <a:pt x="3" y="195"/>
                    <a:pt x="4" y="195"/>
                    <a:pt x="4" y="195"/>
                  </a:cubicBezTo>
                  <a:cubicBezTo>
                    <a:pt x="5" y="195"/>
                    <a:pt x="5" y="195"/>
                    <a:pt x="5" y="195"/>
                  </a:cubicBezTo>
                  <a:cubicBezTo>
                    <a:pt x="5" y="194"/>
                    <a:pt x="5" y="194"/>
                    <a:pt x="5" y="193"/>
                  </a:cubicBezTo>
                  <a:cubicBezTo>
                    <a:pt x="5" y="192"/>
                    <a:pt x="6" y="191"/>
                    <a:pt x="6" y="191"/>
                  </a:cubicBezTo>
                  <a:cubicBezTo>
                    <a:pt x="6" y="190"/>
                    <a:pt x="7" y="190"/>
                    <a:pt x="7" y="190"/>
                  </a:cubicBezTo>
                  <a:cubicBezTo>
                    <a:pt x="8" y="190"/>
                    <a:pt x="9" y="190"/>
                    <a:pt x="10" y="191"/>
                  </a:cubicBezTo>
                  <a:cubicBezTo>
                    <a:pt x="10" y="191"/>
                    <a:pt x="11" y="191"/>
                    <a:pt x="11" y="191"/>
                  </a:cubicBezTo>
                  <a:cubicBezTo>
                    <a:pt x="12" y="191"/>
                    <a:pt x="12" y="192"/>
                    <a:pt x="12" y="192"/>
                  </a:cubicBezTo>
                  <a:cubicBezTo>
                    <a:pt x="13" y="191"/>
                    <a:pt x="13" y="191"/>
                    <a:pt x="13" y="191"/>
                  </a:cubicBezTo>
                  <a:cubicBezTo>
                    <a:pt x="13" y="189"/>
                    <a:pt x="13" y="188"/>
                    <a:pt x="12" y="188"/>
                  </a:cubicBezTo>
                  <a:cubicBezTo>
                    <a:pt x="12" y="188"/>
                    <a:pt x="12" y="188"/>
                    <a:pt x="12" y="188"/>
                  </a:cubicBezTo>
                  <a:cubicBezTo>
                    <a:pt x="11" y="187"/>
                    <a:pt x="9" y="187"/>
                    <a:pt x="8" y="186"/>
                  </a:cubicBezTo>
                  <a:cubicBezTo>
                    <a:pt x="8" y="185"/>
                    <a:pt x="8" y="185"/>
                    <a:pt x="8" y="185"/>
                  </a:cubicBezTo>
                  <a:cubicBezTo>
                    <a:pt x="8" y="184"/>
                    <a:pt x="9" y="183"/>
                    <a:pt x="10" y="182"/>
                  </a:cubicBezTo>
                  <a:cubicBezTo>
                    <a:pt x="11" y="182"/>
                    <a:pt x="11" y="181"/>
                    <a:pt x="11" y="181"/>
                  </a:cubicBezTo>
                  <a:cubicBezTo>
                    <a:pt x="12" y="180"/>
                    <a:pt x="13" y="180"/>
                    <a:pt x="13" y="179"/>
                  </a:cubicBezTo>
                  <a:cubicBezTo>
                    <a:pt x="14" y="179"/>
                    <a:pt x="15" y="178"/>
                    <a:pt x="15" y="177"/>
                  </a:cubicBezTo>
                  <a:cubicBezTo>
                    <a:pt x="16" y="177"/>
                    <a:pt x="16" y="176"/>
                    <a:pt x="17" y="176"/>
                  </a:cubicBezTo>
                  <a:cubicBezTo>
                    <a:pt x="18" y="176"/>
                    <a:pt x="18" y="177"/>
                    <a:pt x="19" y="178"/>
                  </a:cubicBezTo>
                  <a:cubicBezTo>
                    <a:pt x="20" y="178"/>
                    <a:pt x="20" y="178"/>
                    <a:pt x="21" y="178"/>
                  </a:cubicBezTo>
                  <a:cubicBezTo>
                    <a:pt x="21" y="179"/>
                    <a:pt x="21" y="179"/>
                    <a:pt x="22" y="179"/>
                  </a:cubicBezTo>
                  <a:cubicBezTo>
                    <a:pt x="22" y="179"/>
                    <a:pt x="22" y="179"/>
                    <a:pt x="22" y="178"/>
                  </a:cubicBezTo>
                  <a:cubicBezTo>
                    <a:pt x="23" y="178"/>
                    <a:pt x="23" y="177"/>
                    <a:pt x="23" y="176"/>
                  </a:cubicBezTo>
                  <a:cubicBezTo>
                    <a:pt x="23" y="176"/>
                    <a:pt x="22" y="176"/>
                    <a:pt x="22" y="176"/>
                  </a:cubicBezTo>
                  <a:cubicBezTo>
                    <a:pt x="21" y="175"/>
                    <a:pt x="20" y="175"/>
                    <a:pt x="20" y="174"/>
                  </a:cubicBezTo>
                  <a:cubicBezTo>
                    <a:pt x="20" y="174"/>
                    <a:pt x="20" y="173"/>
                    <a:pt x="20" y="173"/>
                  </a:cubicBezTo>
                  <a:cubicBezTo>
                    <a:pt x="21" y="172"/>
                    <a:pt x="22" y="172"/>
                    <a:pt x="23" y="172"/>
                  </a:cubicBezTo>
                  <a:cubicBezTo>
                    <a:pt x="24" y="172"/>
                    <a:pt x="25" y="172"/>
                    <a:pt x="26" y="173"/>
                  </a:cubicBezTo>
                  <a:cubicBezTo>
                    <a:pt x="26" y="173"/>
                    <a:pt x="26" y="173"/>
                    <a:pt x="26" y="173"/>
                  </a:cubicBezTo>
                  <a:cubicBezTo>
                    <a:pt x="27" y="173"/>
                    <a:pt x="27" y="172"/>
                    <a:pt x="28" y="171"/>
                  </a:cubicBezTo>
                  <a:cubicBezTo>
                    <a:pt x="28" y="169"/>
                    <a:pt x="27" y="167"/>
                    <a:pt x="26" y="166"/>
                  </a:cubicBezTo>
                  <a:cubicBezTo>
                    <a:pt x="26" y="166"/>
                    <a:pt x="26" y="165"/>
                    <a:pt x="25" y="165"/>
                  </a:cubicBezTo>
                  <a:cubicBezTo>
                    <a:pt x="25" y="165"/>
                    <a:pt x="24" y="164"/>
                    <a:pt x="24" y="163"/>
                  </a:cubicBezTo>
                  <a:cubicBezTo>
                    <a:pt x="24" y="163"/>
                    <a:pt x="24" y="162"/>
                    <a:pt x="24" y="162"/>
                  </a:cubicBezTo>
                  <a:cubicBezTo>
                    <a:pt x="23" y="161"/>
                    <a:pt x="23" y="160"/>
                    <a:pt x="23" y="160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1" y="158"/>
                    <a:pt x="20" y="157"/>
                    <a:pt x="17" y="156"/>
                  </a:cubicBezTo>
                  <a:cubicBezTo>
                    <a:pt x="16" y="156"/>
                    <a:pt x="15" y="156"/>
                    <a:pt x="15" y="156"/>
                  </a:cubicBezTo>
                  <a:cubicBezTo>
                    <a:pt x="15" y="155"/>
                    <a:pt x="15" y="154"/>
                    <a:pt x="16" y="153"/>
                  </a:cubicBezTo>
                  <a:cubicBezTo>
                    <a:pt x="17" y="153"/>
                    <a:pt x="17" y="153"/>
                    <a:pt x="17" y="153"/>
                  </a:cubicBezTo>
                  <a:cubicBezTo>
                    <a:pt x="18" y="152"/>
                    <a:pt x="18" y="151"/>
                    <a:pt x="18" y="150"/>
                  </a:cubicBezTo>
                  <a:cubicBezTo>
                    <a:pt x="18" y="150"/>
                    <a:pt x="18" y="150"/>
                    <a:pt x="18" y="149"/>
                  </a:cubicBezTo>
                  <a:cubicBezTo>
                    <a:pt x="18" y="148"/>
                    <a:pt x="18" y="147"/>
                    <a:pt x="18" y="146"/>
                  </a:cubicBezTo>
                  <a:cubicBezTo>
                    <a:pt x="17" y="145"/>
                    <a:pt x="17" y="145"/>
                    <a:pt x="17" y="144"/>
                  </a:cubicBezTo>
                  <a:cubicBezTo>
                    <a:pt x="17" y="142"/>
                    <a:pt x="18" y="141"/>
                    <a:pt x="19" y="140"/>
                  </a:cubicBezTo>
                  <a:cubicBezTo>
                    <a:pt x="19" y="140"/>
                    <a:pt x="19" y="139"/>
                    <a:pt x="20" y="139"/>
                  </a:cubicBezTo>
                  <a:cubicBezTo>
                    <a:pt x="21" y="138"/>
                    <a:pt x="22" y="136"/>
                    <a:pt x="23" y="136"/>
                  </a:cubicBezTo>
                  <a:cubicBezTo>
                    <a:pt x="23" y="136"/>
                    <a:pt x="23" y="136"/>
                    <a:pt x="24" y="136"/>
                  </a:cubicBezTo>
                  <a:cubicBezTo>
                    <a:pt x="25" y="137"/>
                    <a:pt x="25" y="137"/>
                    <a:pt x="26" y="138"/>
                  </a:cubicBezTo>
                  <a:cubicBezTo>
                    <a:pt x="26" y="138"/>
                    <a:pt x="27" y="139"/>
                    <a:pt x="27" y="139"/>
                  </a:cubicBezTo>
                  <a:cubicBezTo>
                    <a:pt x="27" y="139"/>
                    <a:pt x="27" y="139"/>
                    <a:pt x="27" y="139"/>
                  </a:cubicBezTo>
                  <a:cubicBezTo>
                    <a:pt x="28" y="139"/>
                    <a:pt x="29" y="137"/>
                    <a:pt x="30" y="136"/>
                  </a:cubicBezTo>
                  <a:cubicBezTo>
                    <a:pt x="30" y="135"/>
                    <a:pt x="30" y="134"/>
                    <a:pt x="31" y="134"/>
                  </a:cubicBezTo>
                  <a:cubicBezTo>
                    <a:pt x="32" y="132"/>
                    <a:pt x="31" y="128"/>
                    <a:pt x="29" y="126"/>
                  </a:cubicBezTo>
                  <a:cubicBezTo>
                    <a:pt x="29" y="124"/>
                    <a:pt x="28" y="123"/>
                    <a:pt x="28" y="121"/>
                  </a:cubicBezTo>
                  <a:cubicBezTo>
                    <a:pt x="28" y="121"/>
                    <a:pt x="28" y="121"/>
                    <a:pt x="28" y="121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29" y="120"/>
                    <a:pt x="30" y="119"/>
                    <a:pt x="30" y="118"/>
                  </a:cubicBezTo>
                  <a:cubicBezTo>
                    <a:pt x="32" y="116"/>
                    <a:pt x="32" y="115"/>
                    <a:pt x="31" y="114"/>
                  </a:cubicBezTo>
                  <a:cubicBezTo>
                    <a:pt x="31" y="113"/>
                    <a:pt x="31" y="112"/>
                    <a:pt x="31" y="112"/>
                  </a:cubicBezTo>
                  <a:cubicBezTo>
                    <a:pt x="31" y="110"/>
                    <a:pt x="31" y="110"/>
                    <a:pt x="30" y="110"/>
                  </a:cubicBezTo>
                  <a:cubicBezTo>
                    <a:pt x="30" y="110"/>
                    <a:pt x="30" y="109"/>
                    <a:pt x="29" y="108"/>
                  </a:cubicBezTo>
                  <a:cubicBezTo>
                    <a:pt x="29" y="106"/>
                    <a:pt x="30" y="106"/>
                    <a:pt x="31" y="105"/>
                  </a:cubicBezTo>
                  <a:cubicBezTo>
                    <a:pt x="31" y="105"/>
                    <a:pt x="32" y="105"/>
                    <a:pt x="32" y="104"/>
                  </a:cubicBezTo>
                  <a:cubicBezTo>
                    <a:pt x="33" y="102"/>
                    <a:pt x="34" y="102"/>
                    <a:pt x="36" y="101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9" y="99"/>
                    <a:pt x="39" y="99"/>
                    <a:pt x="40" y="98"/>
                  </a:cubicBezTo>
                  <a:cubicBezTo>
                    <a:pt x="40" y="97"/>
                    <a:pt x="40" y="97"/>
                    <a:pt x="40" y="96"/>
                  </a:cubicBezTo>
                  <a:cubicBezTo>
                    <a:pt x="40" y="95"/>
                    <a:pt x="41" y="94"/>
                    <a:pt x="42" y="94"/>
                  </a:cubicBezTo>
                  <a:cubicBezTo>
                    <a:pt x="42" y="94"/>
                    <a:pt x="43" y="95"/>
                    <a:pt x="44" y="96"/>
                  </a:cubicBezTo>
                  <a:cubicBezTo>
                    <a:pt x="44" y="98"/>
                    <a:pt x="45" y="98"/>
                    <a:pt x="46" y="98"/>
                  </a:cubicBezTo>
                  <a:cubicBezTo>
                    <a:pt x="46" y="98"/>
                    <a:pt x="47" y="98"/>
                    <a:pt x="48" y="98"/>
                  </a:cubicBezTo>
                  <a:cubicBezTo>
                    <a:pt x="50" y="97"/>
                    <a:pt x="51" y="97"/>
                    <a:pt x="51" y="96"/>
                  </a:cubicBezTo>
                  <a:cubicBezTo>
                    <a:pt x="51" y="96"/>
                    <a:pt x="51" y="95"/>
                    <a:pt x="52" y="94"/>
                  </a:cubicBezTo>
                  <a:cubicBezTo>
                    <a:pt x="53" y="93"/>
                    <a:pt x="53" y="92"/>
                    <a:pt x="54" y="92"/>
                  </a:cubicBezTo>
                  <a:cubicBezTo>
                    <a:pt x="54" y="91"/>
                    <a:pt x="55" y="91"/>
                    <a:pt x="55" y="91"/>
                  </a:cubicBezTo>
                  <a:cubicBezTo>
                    <a:pt x="56" y="91"/>
                    <a:pt x="56" y="90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5" y="89"/>
                    <a:pt x="55" y="88"/>
                  </a:cubicBezTo>
                  <a:cubicBezTo>
                    <a:pt x="55" y="86"/>
                    <a:pt x="56" y="86"/>
                    <a:pt x="57" y="85"/>
                  </a:cubicBezTo>
                  <a:cubicBezTo>
                    <a:pt x="57" y="84"/>
                    <a:pt x="58" y="84"/>
                    <a:pt x="58" y="83"/>
                  </a:cubicBezTo>
                  <a:cubicBezTo>
                    <a:pt x="59" y="82"/>
                    <a:pt x="59" y="81"/>
                    <a:pt x="60" y="81"/>
                  </a:cubicBezTo>
                  <a:cubicBezTo>
                    <a:pt x="61" y="80"/>
                    <a:pt x="61" y="80"/>
                    <a:pt x="62" y="80"/>
                  </a:cubicBezTo>
                  <a:cubicBezTo>
                    <a:pt x="62" y="80"/>
                    <a:pt x="62" y="79"/>
                    <a:pt x="62" y="79"/>
                  </a:cubicBezTo>
                  <a:cubicBezTo>
                    <a:pt x="62" y="79"/>
                    <a:pt x="62" y="79"/>
                    <a:pt x="62" y="78"/>
                  </a:cubicBezTo>
                  <a:cubicBezTo>
                    <a:pt x="61" y="77"/>
                    <a:pt x="60" y="76"/>
                    <a:pt x="60" y="73"/>
                  </a:cubicBezTo>
                  <a:cubicBezTo>
                    <a:pt x="59" y="71"/>
                    <a:pt x="60" y="70"/>
                    <a:pt x="61" y="70"/>
                  </a:cubicBezTo>
                  <a:cubicBezTo>
                    <a:pt x="61" y="70"/>
                    <a:pt x="62" y="69"/>
                    <a:pt x="63" y="69"/>
                  </a:cubicBezTo>
                  <a:cubicBezTo>
                    <a:pt x="63" y="68"/>
                    <a:pt x="64" y="68"/>
                    <a:pt x="65" y="68"/>
                  </a:cubicBezTo>
                  <a:cubicBezTo>
                    <a:pt x="66" y="68"/>
                    <a:pt x="67" y="68"/>
                    <a:pt x="68" y="68"/>
                  </a:cubicBezTo>
                  <a:cubicBezTo>
                    <a:pt x="69" y="68"/>
                    <a:pt x="70" y="69"/>
                    <a:pt x="71" y="69"/>
                  </a:cubicBezTo>
                  <a:cubicBezTo>
                    <a:pt x="71" y="69"/>
                    <a:pt x="72" y="69"/>
                    <a:pt x="72" y="69"/>
                  </a:cubicBezTo>
                  <a:cubicBezTo>
                    <a:pt x="73" y="68"/>
                    <a:pt x="74" y="68"/>
                    <a:pt x="75" y="67"/>
                  </a:cubicBezTo>
                  <a:cubicBezTo>
                    <a:pt x="75" y="67"/>
                    <a:pt x="75" y="67"/>
                    <a:pt x="76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3" y="65"/>
                    <a:pt x="74" y="64"/>
                    <a:pt x="75" y="63"/>
                  </a:cubicBezTo>
                  <a:cubicBezTo>
                    <a:pt x="76" y="63"/>
                    <a:pt x="76" y="62"/>
                    <a:pt x="76" y="62"/>
                  </a:cubicBezTo>
                  <a:cubicBezTo>
                    <a:pt x="77" y="61"/>
                    <a:pt x="77" y="61"/>
                    <a:pt x="78" y="61"/>
                  </a:cubicBezTo>
                  <a:cubicBezTo>
                    <a:pt x="78" y="60"/>
                    <a:pt x="79" y="60"/>
                    <a:pt x="79" y="59"/>
                  </a:cubicBezTo>
                  <a:cubicBezTo>
                    <a:pt x="80" y="57"/>
                    <a:pt x="80" y="57"/>
                    <a:pt x="79" y="56"/>
                  </a:cubicBezTo>
                  <a:cubicBezTo>
                    <a:pt x="79" y="54"/>
                    <a:pt x="78" y="53"/>
                    <a:pt x="78" y="51"/>
                  </a:cubicBezTo>
                  <a:cubicBezTo>
                    <a:pt x="78" y="50"/>
                    <a:pt x="78" y="49"/>
                    <a:pt x="77" y="49"/>
                  </a:cubicBezTo>
                  <a:cubicBezTo>
                    <a:pt x="77" y="48"/>
                    <a:pt x="77" y="48"/>
                    <a:pt x="77" y="48"/>
                  </a:cubicBezTo>
                  <a:cubicBezTo>
                    <a:pt x="77" y="48"/>
                    <a:pt x="76" y="48"/>
                    <a:pt x="76" y="48"/>
                  </a:cubicBezTo>
                  <a:cubicBezTo>
                    <a:pt x="74" y="48"/>
                    <a:pt x="73" y="49"/>
                    <a:pt x="71" y="50"/>
                  </a:cubicBezTo>
                  <a:cubicBezTo>
                    <a:pt x="70" y="51"/>
                    <a:pt x="69" y="52"/>
                    <a:pt x="68" y="52"/>
                  </a:cubicBezTo>
                  <a:cubicBezTo>
                    <a:pt x="68" y="52"/>
                    <a:pt x="67" y="51"/>
                    <a:pt x="66" y="51"/>
                  </a:cubicBezTo>
                  <a:cubicBezTo>
                    <a:pt x="66" y="50"/>
                    <a:pt x="65" y="50"/>
                    <a:pt x="65" y="49"/>
                  </a:cubicBezTo>
                  <a:cubicBezTo>
                    <a:pt x="65" y="49"/>
                    <a:pt x="65" y="48"/>
                    <a:pt x="64" y="48"/>
                  </a:cubicBezTo>
                  <a:cubicBezTo>
                    <a:pt x="63" y="46"/>
                    <a:pt x="64" y="45"/>
                    <a:pt x="65" y="44"/>
                  </a:cubicBezTo>
                  <a:cubicBezTo>
                    <a:pt x="65" y="43"/>
                    <a:pt x="66" y="42"/>
                    <a:pt x="66" y="42"/>
                  </a:cubicBezTo>
                  <a:cubicBezTo>
                    <a:pt x="68" y="39"/>
                    <a:pt x="68" y="39"/>
                    <a:pt x="70" y="38"/>
                  </a:cubicBezTo>
                  <a:cubicBezTo>
                    <a:pt x="70" y="38"/>
                    <a:pt x="70" y="37"/>
                    <a:pt x="71" y="37"/>
                  </a:cubicBezTo>
                  <a:cubicBezTo>
                    <a:pt x="72" y="36"/>
                    <a:pt x="72" y="36"/>
                    <a:pt x="73" y="35"/>
                  </a:cubicBezTo>
                  <a:cubicBezTo>
                    <a:pt x="73" y="34"/>
                    <a:pt x="74" y="34"/>
                    <a:pt x="75" y="34"/>
                  </a:cubicBezTo>
                  <a:cubicBezTo>
                    <a:pt x="75" y="34"/>
                    <a:pt x="76" y="34"/>
                    <a:pt x="76" y="3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8" y="34"/>
                    <a:pt x="79" y="34"/>
                    <a:pt x="80" y="33"/>
                  </a:cubicBezTo>
                  <a:cubicBezTo>
                    <a:pt x="81" y="32"/>
                    <a:pt x="82" y="32"/>
                    <a:pt x="83" y="32"/>
                  </a:cubicBezTo>
                  <a:cubicBezTo>
                    <a:pt x="84" y="32"/>
                    <a:pt x="85" y="32"/>
                    <a:pt x="86" y="33"/>
                  </a:cubicBezTo>
                  <a:cubicBezTo>
                    <a:pt x="86" y="33"/>
                    <a:pt x="87" y="33"/>
                    <a:pt x="87" y="33"/>
                  </a:cubicBezTo>
                  <a:cubicBezTo>
                    <a:pt x="88" y="33"/>
                    <a:pt x="90" y="33"/>
                    <a:pt x="91" y="32"/>
                  </a:cubicBezTo>
                  <a:cubicBezTo>
                    <a:pt x="92" y="32"/>
                    <a:pt x="93" y="32"/>
                    <a:pt x="94" y="32"/>
                  </a:cubicBezTo>
                  <a:cubicBezTo>
                    <a:pt x="94" y="32"/>
                    <a:pt x="95" y="31"/>
                    <a:pt x="95" y="31"/>
                  </a:cubicBezTo>
                  <a:cubicBezTo>
                    <a:pt x="95" y="30"/>
                    <a:pt x="95" y="29"/>
                    <a:pt x="95" y="29"/>
                  </a:cubicBezTo>
                  <a:cubicBezTo>
                    <a:pt x="95" y="28"/>
                    <a:pt x="94" y="28"/>
                    <a:pt x="93" y="27"/>
                  </a:cubicBezTo>
                  <a:cubicBezTo>
                    <a:pt x="92" y="27"/>
                    <a:pt x="92" y="26"/>
                    <a:pt x="91" y="25"/>
                  </a:cubicBezTo>
                  <a:cubicBezTo>
                    <a:pt x="90" y="24"/>
                    <a:pt x="89" y="23"/>
                    <a:pt x="89" y="22"/>
                  </a:cubicBezTo>
                  <a:cubicBezTo>
                    <a:pt x="89" y="21"/>
                    <a:pt x="90" y="21"/>
                    <a:pt x="91" y="20"/>
                  </a:cubicBezTo>
                  <a:cubicBezTo>
                    <a:pt x="92" y="19"/>
                    <a:pt x="95" y="18"/>
                    <a:pt x="97" y="17"/>
                  </a:cubicBezTo>
                  <a:cubicBezTo>
                    <a:pt x="98" y="17"/>
                    <a:pt x="98" y="17"/>
                    <a:pt x="99" y="16"/>
                  </a:cubicBezTo>
                  <a:cubicBezTo>
                    <a:pt x="99" y="16"/>
                    <a:pt x="100" y="16"/>
                    <a:pt x="100" y="16"/>
                  </a:cubicBezTo>
                  <a:cubicBezTo>
                    <a:pt x="101" y="16"/>
                    <a:pt x="102" y="17"/>
                    <a:pt x="103" y="18"/>
                  </a:cubicBezTo>
                  <a:cubicBezTo>
                    <a:pt x="104" y="18"/>
                    <a:pt x="104" y="18"/>
                    <a:pt x="105" y="19"/>
                  </a:cubicBezTo>
                  <a:cubicBezTo>
                    <a:pt x="106" y="19"/>
                    <a:pt x="107" y="19"/>
                    <a:pt x="107" y="20"/>
                  </a:cubicBezTo>
                  <a:cubicBezTo>
                    <a:pt x="108" y="21"/>
                    <a:pt x="107" y="22"/>
                    <a:pt x="107" y="22"/>
                  </a:cubicBezTo>
                  <a:cubicBezTo>
                    <a:pt x="107" y="23"/>
                    <a:pt x="107" y="24"/>
                    <a:pt x="107" y="24"/>
                  </a:cubicBezTo>
                  <a:cubicBezTo>
                    <a:pt x="108" y="25"/>
                    <a:pt x="109" y="26"/>
                    <a:pt x="110" y="26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12" y="26"/>
                    <a:pt x="113" y="25"/>
                    <a:pt x="113" y="24"/>
                  </a:cubicBezTo>
                  <a:cubicBezTo>
                    <a:pt x="114" y="23"/>
                    <a:pt x="114" y="23"/>
                    <a:pt x="115" y="23"/>
                  </a:cubicBezTo>
                  <a:cubicBezTo>
                    <a:pt x="116" y="22"/>
                    <a:pt x="118" y="19"/>
                    <a:pt x="122" y="15"/>
                  </a:cubicBezTo>
                  <a:cubicBezTo>
                    <a:pt x="124" y="14"/>
                    <a:pt x="126" y="10"/>
                    <a:pt x="127" y="9"/>
                  </a:cubicBezTo>
                  <a:cubicBezTo>
                    <a:pt x="127" y="8"/>
                    <a:pt x="127" y="8"/>
                    <a:pt x="126" y="8"/>
                  </a:cubicBezTo>
                  <a:cubicBezTo>
                    <a:pt x="126" y="7"/>
                    <a:pt x="125" y="7"/>
                    <a:pt x="125" y="6"/>
                  </a:cubicBezTo>
                  <a:cubicBezTo>
                    <a:pt x="125" y="4"/>
                    <a:pt x="127" y="3"/>
                    <a:pt x="130" y="3"/>
                  </a:cubicBezTo>
                  <a:cubicBezTo>
                    <a:pt x="131" y="3"/>
                    <a:pt x="131" y="3"/>
                    <a:pt x="132" y="2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32" y="1"/>
                    <a:pt x="132" y="1"/>
                    <a:pt x="132" y="1"/>
                  </a:cubicBezTo>
                  <a:cubicBezTo>
                    <a:pt x="133" y="0"/>
                    <a:pt x="134" y="0"/>
                    <a:pt x="135" y="0"/>
                  </a:cubicBezTo>
                  <a:cubicBezTo>
                    <a:pt x="135" y="0"/>
                    <a:pt x="135" y="0"/>
                    <a:pt x="136" y="0"/>
                  </a:cubicBezTo>
                  <a:cubicBezTo>
                    <a:pt x="137" y="0"/>
                    <a:pt x="137" y="1"/>
                    <a:pt x="138" y="2"/>
                  </a:cubicBezTo>
                  <a:cubicBezTo>
                    <a:pt x="138" y="2"/>
                    <a:pt x="138" y="3"/>
                    <a:pt x="139" y="3"/>
                  </a:cubicBezTo>
                  <a:cubicBezTo>
                    <a:pt x="139" y="3"/>
                    <a:pt x="139" y="3"/>
                    <a:pt x="140" y="3"/>
                  </a:cubicBezTo>
                  <a:cubicBezTo>
                    <a:pt x="140" y="3"/>
                    <a:pt x="140" y="3"/>
                    <a:pt x="140" y="3"/>
                  </a:cubicBezTo>
                  <a:cubicBezTo>
                    <a:pt x="141" y="3"/>
                    <a:pt x="142" y="3"/>
                    <a:pt x="143" y="2"/>
                  </a:cubicBezTo>
                  <a:cubicBezTo>
                    <a:pt x="144" y="2"/>
                    <a:pt x="145" y="1"/>
                    <a:pt x="146" y="1"/>
                  </a:cubicBezTo>
                  <a:cubicBezTo>
                    <a:pt x="148" y="1"/>
                    <a:pt x="149" y="2"/>
                    <a:pt x="149" y="3"/>
                  </a:cubicBezTo>
                  <a:cubicBezTo>
                    <a:pt x="149" y="4"/>
                    <a:pt x="151" y="6"/>
                    <a:pt x="152" y="7"/>
                  </a:cubicBezTo>
                  <a:cubicBezTo>
                    <a:pt x="153" y="7"/>
                    <a:pt x="153" y="8"/>
                    <a:pt x="153" y="9"/>
                  </a:cubicBezTo>
                  <a:cubicBezTo>
                    <a:pt x="153" y="10"/>
                    <a:pt x="152" y="11"/>
                    <a:pt x="151" y="11"/>
                  </a:cubicBezTo>
                  <a:cubicBezTo>
                    <a:pt x="151" y="11"/>
                    <a:pt x="151" y="11"/>
                    <a:pt x="150" y="10"/>
                  </a:cubicBezTo>
                  <a:cubicBezTo>
                    <a:pt x="149" y="10"/>
                    <a:pt x="149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9" y="11"/>
                    <a:pt x="149" y="12"/>
                    <a:pt x="149" y="13"/>
                  </a:cubicBezTo>
                  <a:cubicBezTo>
                    <a:pt x="149" y="13"/>
                    <a:pt x="149" y="13"/>
                    <a:pt x="148" y="13"/>
                  </a:cubicBezTo>
                  <a:cubicBezTo>
                    <a:pt x="148" y="13"/>
                    <a:pt x="148" y="13"/>
                    <a:pt x="147" y="13"/>
                  </a:cubicBezTo>
                  <a:cubicBezTo>
                    <a:pt x="147" y="13"/>
                    <a:pt x="147" y="13"/>
                    <a:pt x="147" y="13"/>
                  </a:cubicBezTo>
                  <a:cubicBezTo>
                    <a:pt x="148" y="14"/>
                    <a:pt x="148" y="15"/>
                    <a:pt x="147" y="16"/>
                  </a:cubicBezTo>
                  <a:cubicBezTo>
                    <a:pt x="146" y="17"/>
                    <a:pt x="146" y="17"/>
                    <a:pt x="146" y="18"/>
                  </a:cubicBezTo>
                  <a:cubicBezTo>
                    <a:pt x="146" y="18"/>
                    <a:pt x="146" y="19"/>
                    <a:pt x="147" y="19"/>
                  </a:cubicBezTo>
                  <a:cubicBezTo>
                    <a:pt x="148" y="20"/>
                    <a:pt x="149" y="24"/>
                    <a:pt x="149" y="25"/>
                  </a:cubicBezTo>
                  <a:cubicBezTo>
                    <a:pt x="149" y="25"/>
                    <a:pt x="149" y="26"/>
                    <a:pt x="149" y="26"/>
                  </a:cubicBezTo>
                  <a:cubicBezTo>
                    <a:pt x="149" y="27"/>
                    <a:pt x="150" y="28"/>
                    <a:pt x="149" y="29"/>
                  </a:cubicBezTo>
                  <a:cubicBezTo>
                    <a:pt x="149" y="29"/>
                    <a:pt x="149" y="30"/>
                    <a:pt x="149" y="30"/>
                  </a:cubicBezTo>
                  <a:cubicBezTo>
                    <a:pt x="148" y="31"/>
                    <a:pt x="148" y="32"/>
                    <a:pt x="146" y="32"/>
                  </a:cubicBezTo>
                  <a:cubicBezTo>
                    <a:pt x="144" y="32"/>
                    <a:pt x="144" y="33"/>
                    <a:pt x="144" y="34"/>
                  </a:cubicBezTo>
                  <a:cubicBezTo>
                    <a:pt x="144" y="35"/>
                    <a:pt x="144" y="35"/>
                    <a:pt x="144" y="35"/>
                  </a:cubicBezTo>
                  <a:cubicBezTo>
                    <a:pt x="143" y="36"/>
                    <a:pt x="143" y="37"/>
                    <a:pt x="145" y="38"/>
                  </a:cubicBezTo>
                  <a:cubicBezTo>
                    <a:pt x="145" y="39"/>
                    <a:pt x="147" y="39"/>
                    <a:pt x="148" y="40"/>
                  </a:cubicBezTo>
                  <a:cubicBezTo>
                    <a:pt x="151" y="41"/>
                    <a:pt x="153" y="42"/>
                    <a:pt x="153" y="43"/>
                  </a:cubicBezTo>
                  <a:cubicBezTo>
                    <a:pt x="155" y="44"/>
                    <a:pt x="155" y="44"/>
                    <a:pt x="156" y="44"/>
                  </a:cubicBezTo>
                  <a:cubicBezTo>
                    <a:pt x="156" y="44"/>
                    <a:pt x="156" y="44"/>
                    <a:pt x="157" y="44"/>
                  </a:cubicBezTo>
                  <a:cubicBezTo>
                    <a:pt x="157" y="43"/>
                    <a:pt x="157" y="43"/>
                    <a:pt x="157" y="43"/>
                  </a:cubicBezTo>
                  <a:cubicBezTo>
                    <a:pt x="158" y="43"/>
                    <a:pt x="158" y="42"/>
                    <a:pt x="158" y="42"/>
                  </a:cubicBezTo>
                  <a:cubicBezTo>
                    <a:pt x="158" y="42"/>
                    <a:pt x="158" y="41"/>
                    <a:pt x="158" y="41"/>
                  </a:cubicBezTo>
                  <a:cubicBezTo>
                    <a:pt x="155" y="40"/>
                    <a:pt x="154" y="38"/>
                    <a:pt x="154" y="37"/>
                  </a:cubicBezTo>
                  <a:cubicBezTo>
                    <a:pt x="154" y="36"/>
                    <a:pt x="154" y="36"/>
                    <a:pt x="155" y="36"/>
                  </a:cubicBezTo>
                  <a:cubicBezTo>
                    <a:pt x="155" y="35"/>
                    <a:pt x="156" y="35"/>
                    <a:pt x="157" y="35"/>
                  </a:cubicBezTo>
                  <a:cubicBezTo>
                    <a:pt x="157" y="34"/>
                    <a:pt x="158" y="34"/>
                    <a:pt x="158" y="34"/>
                  </a:cubicBezTo>
                  <a:cubicBezTo>
                    <a:pt x="159" y="33"/>
                    <a:pt x="160" y="32"/>
                    <a:pt x="161" y="31"/>
                  </a:cubicBezTo>
                  <a:cubicBezTo>
                    <a:pt x="161" y="30"/>
                    <a:pt x="163" y="29"/>
                    <a:pt x="164" y="29"/>
                  </a:cubicBezTo>
                  <a:cubicBezTo>
                    <a:pt x="164" y="29"/>
                    <a:pt x="165" y="29"/>
                    <a:pt x="165" y="30"/>
                  </a:cubicBezTo>
                  <a:cubicBezTo>
                    <a:pt x="165" y="29"/>
                    <a:pt x="166" y="29"/>
                    <a:pt x="166" y="29"/>
                  </a:cubicBezTo>
                  <a:cubicBezTo>
                    <a:pt x="167" y="28"/>
                    <a:pt x="167" y="28"/>
                    <a:pt x="168" y="28"/>
                  </a:cubicBezTo>
                  <a:cubicBezTo>
                    <a:pt x="169" y="28"/>
                    <a:pt x="169" y="29"/>
                    <a:pt x="170" y="29"/>
                  </a:cubicBezTo>
                  <a:cubicBezTo>
                    <a:pt x="171" y="30"/>
                    <a:pt x="172" y="31"/>
                    <a:pt x="172" y="32"/>
                  </a:cubicBezTo>
                  <a:cubicBezTo>
                    <a:pt x="172" y="32"/>
                    <a:pt x="172" y="32"/>
                    <a:pt x="172" y="32"/>
                  </a:cubicBezTo>
                  <a:cubicBezTo>
                    <a:pt x="172" y="32"/>
                    <a:pt x="172" y="33"/>
                    <a:pt x="172" y="33"/>
                  </a:cubicBezTo>
                  <a:cubicBezTo>
                    <a:pt x="172" y="33"/>
                    <a:pt x="172" y="33"/>
                    <a:pt x="172" y="34"/>
                  </a:cubicBezTo>
                  <a:cubicBezTo>
                    <a:pt x="172" y="34"/>
                    <a:pt x="172" y="34"/>
                    <a:pt x="172" y="35"/>
                  </a:cubicBezTo>
                  <a:cubicBezTo>
                    <a:pt x="172" y="36"/>
                    <a:pt x="172" y="38"/>
                    <a:pt x="173" y="39"/>
                  </a:cubicBezTo>
                  <a:cubicBezTo>
                    <a:pt x="174" y="40"/>
                    <a:pt x="174" y="40"/>
                    <a:pt x="174" y="41"/>
                  </a:cubicBezTo>
                  <a:cubicBezTo>
                    <a:pt x="174" y="42"/>
                    <a:pt x="174" y="42"/>
                    <a:pt x="175" y="43"/>
                  </a:cubicBezTo>
                  <a:cubicBezTo>
                    <a:pt x="176" y="44"/>
                    <a:pt x="176" y="45"/>
                    <a:pt x="178" y="45"/>
                  </a:cubicBezTo>
                  <a:cubicBezTo>
                    <a:pt x="181" y="45"/>
                    <a:pt x="181" y="46"/>
                    <a:pt x="181" y="48"/>
                  </a:cubicBezTo>
                  <a:cubicBezTo>
                    <a:pt x="182" y="48"/>
                    <a:pt x="182" y="48"/>
                    <a:pt x="182" y="49"/>
                  </a:cubicBezTo>
                  <a:cubicBezTo>
                    <a:pt x="182" y="50"/>
                    <a:pt x="185" y="53"/>
                    <a:pt x="187" y="53"/>
                  </a:cubicBezTo>
                  <a:cubicBezTo>
                    <a:pt x="190" y="53"/>
                    <a:pt x="194" y="56"/>
                    <a:pt x="195" y="56"/>
                  </a:cubicBezTo>
                  <a:cubicBezTo>
                    <a:pt x="196" y="57"/>
                    <a:pt x="196" y="58"/>
                    <a:pt x="196" y="58"/>
                  </a:cubicBezTo>
                  <a:cubicBezTo>
                    <a:pt x="196" y="59"/>
                    <a:pt x="196" y="60"/>
                    <a:pt x="195" y="61"/>
                  </a:cubicBezTo>
                  <a:cubicBezTo>
                    <a:pt x="194" y="61"/>
                    <a:pt x="194" y="61"/>
                    <a:pt x="194" y="63"/>
                  </a:cubicBezTo>
                  <a:cubicBezTo>
                    <a:pt x="194" y="63"/>
                    <a:pt x="194" y="64"/>
                    <a:pt x="194" y="65"/>
                  </a:cubicBezTo>
                  <a:cubicBezTo>
                    <a:pt x="194" y="65"/>
                    <a:pt x="194" y="66"/>
                    <a:pt x="193" y="66"/>
                  </a:cubicBezTo>
                  <a:cubicBezTo>
                    <a:pt x="192" y="66"/>
                    <a:pt x="192" y="66"/>
                    <a:pt x="191" y="64"/>
                  </a:cubicBezTo>
                  <a:cubicBezTo>
                    <a:pt x="191" y="63"/>
                    <a:pt x="190" y="63"/>
                    <a:pt x="190" y="63"/>
                  </a:cubicBezTo>
                  <a:cubicBezTo>
                    <a:pt x="190" y="63"/>
                    <a:pt x="189" y="63"/>
                    <a:pt x="189" y="63"/>
                  </a:cubicBezTo>
                  <a:cubicBezTo>
                    <a:pt x="188" y="64"/>
                    <a:pt x="188" y="64"/>
                    <a:pt x="188" y="64"/>
                  </a:cubicBezTo>
                  <a:cubicBezTo>
                    <a:pt x="188" y="64"/>
                    <a:pt x="188" y="65"/>
                    <a:pt x="189" y="65"/>
                  </a:cubicBezTo>
                  <a:cubicBezTo>
                    <a:pt x="191" y="66"/>
                    <a:pt x="193" y="67"/>
                    <a:pt x="193" y="67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3" y="68"/>
                    <a:pt x="193" y="68"/>
                    <a:pt x="193" y="68"/>
                  </a:cubicBezTo>
                  <a:cubicBezTo>
                    <a:pt x="193" y="68"/>
                    <a:pt x="193" y="69"/>
                    <a:pt x="192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1"/>
                    <a:pt x="190" y="71"/>
                    <a:pt x="190" y="71"/>
                  </a:cubicBezTo>
                  <a:cubicBezTo>
                    <a:pt x="190" y="71"/>
                    <a:pt x="190" y="71"/>
                    <a:pt x="191" y="72"/>
                  </a:cubicBezTo>
                  <a:cubicBezTo>
                    <a:pt x="191" y="72"/>
                    <a:pt x="192" y="73"/>
                    <a:pt x="192" y="73"/>
                  </a:cubicBezTo>
                  <a:cubicBezTo>
                    <a:pt x="193" y="73"/>
                    <a:pt x="193" y="74"/>
                    <a:pt x="194" y="74"/>
                  </a:cubicBezTo>
                  <a:cubicBezTo>
                    <a:pt x="194" y="74"/>
                    <a:pt x="194" y="75"/>
                    <a:pt x="194" y="75"/>
                  </a:cubicBezTo>
                  <a:cubicBezTo>
                    <a:pt x="195" y="75"/>
                    <a:pt x="196" y="77"/>
                    <a:pt x="194" y="79"/>
                  </a:cubicBezTo>
                  <a:cubicBezTo>
                    <a:pt x="194" y="79"/>
                    <a:pt x="194" y="80"/>
                    <a:pt x="194" y="80"/>
                  </a:cubicBezTo>
                  <a:cubicBezTo>
                    <a:pt x="193" y="81"/>
                    <a:pt x="193" y="82"/>
                    <a:pt x="192" y="82"/>
                  </a:cubicBezTo>
                  <a:cubicBezTo>
                    <a:pt x="191" y="82"/>
                    <a:pt x="191" y="82"/>
                    <a:pt x="191" y="82"/>
                  </a:cubicBezTo>
                  <a:cubicBezTo>
                    <a:pt x="189" y="82"/>
                    <a:pt x="189" y="81"/>
                    <a:pt x="188" y="80"/>
                  </a:cubicBezTo>
                  <a:cubicBezTo>
                    <a:pt x="188" y="80"/>
                    <a:pt x="188" y="80"/>
                    <a:pt x="187" y="80"/>
                  </a:cubicBezTo>
                  <a:cubicBezTo>
                    <a:pt x="186" y="80"/>
                    <a:pt x="185" y="81"/>
                    <a:pt x="184" y="81"/>
                  </a:cubicBezTo>
                  <a:cubicBezTo>
                    <a:pt x="184" y="81"/>
                    <a:pt x="183" y="81"/>
                    <a:pt x="183" y="80"/>
                  </a:cubicBezTo>
                  <a:cubicBezTo>
                    <a:pt x="182" y="80"/>
                    <a:pt x="182" y="80"/>
                    <a:pt x="181" y="80"/>
                  </a:cubicBezTo>
                  <a:cubicBezTo>
                    <a:pt x="181" y="80"/>
                    <a:pt x="181" y="80"/>
                    <a:pt x="181" y="80"/>
                  </a:cubicBezTo>
                  <a:cubicBezTo>
                    <a:pt x="180" y="80"/>
                    <a:pt x="180" y="80"/>
                    <a:pt x="180" y="81"/>
                  </a:cubicBezTo>
                  <a:cubicBezTo>
                    <a:pt x="181" y="84"/>
                    <a:pt x="182" y="85"/>
                    <a:pt x="182" y="86"/>
                  </a:cubicBezTo>
                  <a:cubicBezTo>
                    <a:pt x="183" y="87"/>
                    <a:pt x="184" y="87"/>
                    <a:pt x="184" y="88"/>
                  </a:cubicBezTo>
                  <a:cubicBezTo>
                    <a:pt x="184" y="89"/>
                    <a:pt x="183" y="89"/>
                    <a:pt x="181" y="89"/>
                  </a:cubicBezTo>
                  <a:cubicBezTo>
                    <a:pt x="178" y="89"/>
                    <a:pt x="177" y="89"/>
                    <a:pt x="176" y="89"/>
                  </a:cubicBezTo>
                  <a:cubicBezTo>
                    <a:pt x="176" y="89"/>
                    <a:pt x="176" y="89"/>
                    <a:pt x="176" y="89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5" y="89"/>
                    <a:pt x="175" y="89"/>
                    <a:pt x="175" y="89"/>
                  </a:cubicBezTo>
                  <a:cubicBezTo>
                    <a:pt x="176" y="90"/>
                    <a:pt x="176" y="90"/>
                    <a:pt x="177" y="90"/>
                  </a:cubicBezTo>
                  <a:cubicBezTo>
                    <a:pt x="177" y="90"/>
                    <a:pt x="178" y="90"/>
                    <a:pt x="179" y="90"/>
                  </a:cubicBezTo>
                  <a:cubicBezTo>
                    <a:pt x="180" y="91"/>
                    <a:pt x="181" y="92"/>
                    <a:pt x="182" y="93"/>
                  </a:cubicBezTo>
                  <a:cubicBezTo>
                    <a:pt x="183" y="94"/>
                    <a:pt x="183" y="94"/>
                    <a:pt x="183" y="94"/>
                  </a:cubicBezTo>
                  <a:cubicBezTo>
                    <a:pt x="184" y="94"/>
                    <a:pt x="185" y="95"/>
                    <a:pt x="184" y="96"/>
                  </a:cubicBezTo>
                  <a:cubicBezTo>
                    <a:pt x="184" y="97"/>
                    <a:pt x="183" y="97"/>
                    <a:pt x="182" y="97"/>
                  </a:cubicBezTo>
                  <a:cubicBezTo>
                    <a:pt x="181" y="97"/>
                    <a:pt x="180" y="98"/>
                    <a:pt x="180" y="98"/>
                  </a:cubicBezTo>
                  <a:cubicBezTo>
                    <a:pt x="180" y="98"/>
                    <a:pt x="181" y="99"/>
                    <a:pt x="181" y="99"/>
                  </a:cubicBezTo>
                  <a:cubicBezTo>
                    <a:pt x="181" y="100"/>
                    <a:pt x="182" y="101"/>
                    <a:pt x="181" y="102"/>
                  </a:cubicBezTo>
                  <a:cubicBezTo>
                    <a:pt x="181" y="102"/>
                    <a:pt x="180" y="103"/>
                    <a:pt x="180" y="103"/>
                  </a:cubicBezTo>
                  <a:cubicBezTo>
                    <a:pt x="178" y="103"/>
                    <a:pt x="176" y="103"/>
                    <a:pt x="175" y="105"/>
                  </a:cubicBezTo>
                  <a:cubicBezTo>
                    <a:pt x="175" y="106"/>
                    <a:pt x="175" y="106"/>
                    <a:pt x="175" y="107"/>
                  </a:cubicBezTo>
                  <a:cubicBezTo>
                    <a:pt x="175" y="108"/>
                    <a:pt x="176" y="109"/>
                    <a:pt x="174" y="110"/>
                  </a:cubicBezTo>
                  <a:cubicBezTo>
                    <a:pt x="174" y="111"/>
                    <a:pt x="173" y="111"/>
                    <a:pt x="173" y="111"/>
                  </a:cubicBezTo>
                  <a:cubicBezTo>
                    <a:pt x="173" y="111"/>
                    <a:pt x="173" y="111"/>
                    <a:pt x="173" y="111"/>
                  </a:cubicBezTo>
                  <a:cubicBezTo>
                    <a:pt x="173" y="111"/>
                    <a:pt x="173" y="111"/>
                    <a:pt x="173" y="112"/>
                  </a:cubicBezTo>
                  <a:cubicBezTo>
                    <a:pt x="175" y="113"/>
                    <a:pt x="175" y="115"/>
                    <a:pt x="174" y="117"/>
                  </a:cubicBezTo>
                  <a:cubicBezTo>
                    <a:pt x="173" y="117"/>
                    <a:pt x="173" y="118"/>
                    <a:pt x="173" y="118"/>
                  </a:cubicBezTo>
                  <a:cubicBezTo>
                    <a:pt x="172" y="120"/>
                    <a:pt x="171" y="122"/>
                    <a:pt x="170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69" y="122"/>
                    <a:pt x="170" y="123"/>
                    <a:pt x="170" y="123"/>
                  </a:cubicBezTo>
                  <a:cubicBezTo>
                    <a:pt x="170" y="124"/>
                    <a:pt x="170" y="124"/>
                    <a:pt x="170" y="124"/>
                  </a:cubicBezTo>
                  <a:cubicBezTo>
                    <a:pt x="170" y="126"/>
                    <a:pt x="171" y="127"/>
                    <a:pt x="172" y="127"/>
                  </a:cubicBezTo>
                  <a:cubicBezTo>
                    <a:pt x="173" y="127"/>
                    <a:pt x="175" y="127"/>
                    <a:pt x="176" y="126"/>
                  </a:cubicBezTo>
                  <a:cubicBezTo>
                    <a:pt x="176" y="126"/>
                    <a:pt x="176" y="126"/>
                    <a:pt x="176" y="125"/>
                  </a:cubicBezTo>
                  <a:cubicBezTo>
                    <a:pt x="175" y="125"/>
                    <a:pt x="175" y="124"/>
                    <a:pt x="175" y="123"/>
                  </a:cubicBezTo>
                  <a:cubicBezTo>
                    <a:pt x="175" y="122"/>
                    <a:pt x="176" y="122"/>
                    <a:pt x="177" y="121"/>
                  </a:cubicBezTo>
                  <a:cubicBezTo>
                    <a:pt x="177" y="121"/>
                    <a:pt x="178" y="121"/>
                    <a:pt x="178" y="121"/>
                  </a:cubicBezTo>
                  <a:cubicBezTo>
                    <a:pt x="179" y="120"/>
                    <a:pt x="180" y="120"/>
                    <a:pt x="181" y="120"/>
                  </a:cubicBezTo>
                  <a:cubicBezTo>
                    <a:pt x="181" y="120"/>
                    <a:pt x="181" y="120"/>
                    <a:pt x="182" y="120"/>
                  </a:cubicBezTo>
                  <a:cubicBezTo>
                    <a:pt x="183" y="120"/>
                    <a:pt x="183" y="121"/>
                    <a:pt x="184" y="122"/>
                  </a:cubicBezTo>
                  <a:cubicBezTo>
                    <a:pt x="184" y="122"/>
                    <a:pt x="184" y="123"/>
                    <a:pt x="185" y="124"/>
                  </a:cubicBezTo>
                  <a:cubicBezTo>
                    <a:pt x="186" y="125"/>
                    <a:pt x="185" y="128"/>
                    <a:pt x="185" y="129"/>
                  </a:cubicBezTo>
                  <a:cubicBezTo>
                    <a:pt x="185" y="129"/>
                    <a:pt x="185" y="129"/>
                    <a:pt x="184" y="129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3" y="130"/>
                    <a:pt x="183" y="131"/>
                    <a:pt x="183" y="132"/>
                  </a:cubicBezTo>
                  <a:cubicBezTo>
                    <a:pt x="183" y="132"/>
                    <a:pt x="184" y="133"/>
                    <a:pt x="184" y="133"/>
                  </a:cubicBezTo>
                  <a:cubicBezTo>
                    <a:pt x="184" y="135"/>
                    <a:pt x="184" y="138"/>
                    <a:pt x="185" y="138"/>
                  </a:cubicBezTo>
                  <a:cubicBezTo>
                    <a:pt x="185" y="139"/>
                    <a:pt x="185" y="139"/>
                    <a:pt x="185" y="139"/>
                  </a:cubicBezTo>
                  <a:cubicBezTo>
                    <a:pt x="185" y="139"/>
                    <a:pt x="185" y="139"/>
                    <a:pt x="185" y="139"/>
                  </a:cubicBezTo>
                  <a:cubicBezTo>
                    <a:pt x="184" y="140"/>
                    <a:pt x="183" y="141"/>
                    <a:pt x="183" y="142"/>
                  </a:cubicBezTo>
                  <a:cubicBezTo>
                    <a:pt x="182" y="143"/>
                    <a:pt x="182" y="143"/>
                    <a:pt x="182" y="144"/>
                  </a:cubicBezTo>
                  <a:cubicBezTo>
                    <a:pt x="182" y="145"/>
                    <a:pt x="182" y="146"/>
                    <a:pt x="181" y="147"/>
                  </a:cubicBezTo>
                  <a:cubicBezTo>
                    <a:pt x="180" y="149"/>
                    <a:pt x="179" y="150"/>
                    <a:pt x="177" y="151"/>
                  </a:cubicBezTo>
                  <a:cubicBezTo>
                    <a:pt x="176" y="152"/>
                    <a:pt x="175" y="152"/>
                    <a:pt x="174" y="154"/>
                  </a:cubicBezTo>
                  <a:cubicBezTo>
                    <a:pt x="172" y="155"/>
                    <a:pt x="169" y="156"/>
                    <a:pt x="167" y="156"/>
                  </a:cubicBezTo>
                  <a:cubicBezTo>
                    <a:pt x="165" y="156"/>
                    <a:pt x="164" y="156"/>
                    <a:pt x="163" y="155"/>
                  </a:cubicBezTo>
                  <a:cubicBezTo>
                    <a:pt x="163" y="155"/>
                    <a:pt x="163" y="155"/>
                    <a:pt x="163" y="155"/>
                  </a:cubicBezTo>
                  <a:cubicBezTo>
                    <a:pt x="162" y="155"/>
                    <a:pt x="161" y="154"/>
                    <a:pt x="161" y="154"/>
                  </a:cubicBezTo>
                  <a:cubicBezTo>
                    <a:pt x="161" y="154"/>
                    <a:pt x="160" y="155"/>
                    <a:pt x="159" y="156"/>
                  </a:cubicBezTo>
                  <a:cubicBezTo>
                    <a:pt x="157" y="158"/>
                    <a:pt x="158" y="160"/>
                    <a:pt x="159" y="162"/>
                  </a:cubicBezTo>
                  <a:cubicBezTo>
                    <a:pt x="159" y="163"/>
                    <a:pt x="159" y="164"/>
                    <a:pt x="159" y="165"/>
                  </a:cubicBezTo>
                  <a:cubicBezTo>
                    <a:pt x="159" y="167"/>
                    <a:pt x="158" y="169"/>
                    <a:pt x="157" y="170"/>
                  </a:cubicBezTo>
                  <a:cubicBezTo>
                    <a:pt x="157" y="170"/>
                    <a:pt x="157" y="171"/>
                    <a:pt x="156" y="171"/>
                  </a:cubicBezTo>
                  <a:cubicBezTo>
                    <a:pt x="155" y="172"/>
                    <a:pt x="154" y="172"/>
                    <a:pt x="153" y="173"/>
                  </a:cubicBezTo>
                  <a:cubicBezTo>
                    <a:pt x="152" y="173"/>
                    <a:pt x="152" y="173"/>
                    <a:pt x="151" y="174"/>
                  </a:cubicBezTo>
                  <a:cubicBezTo>
                    <a:pt x="150" y="174"/>
                    <a:pt x="150" y="175"/>
                    <a:pt x="150" y="175"/>
                  </a:cubicBezTo>
                  <a:cubicBezTo>
                    <a:pt x="150" y="175"/>
                    <a:pt x="152" y="176"/>
                    <a:pt x="152" y="176"/>
                  </a:cubicBezTo>
                  <a:cubicBezTo>
                    <a:pt x="155" y="176"/>
                    <a:pt x="155" y="176"/>
                    <a:pt x="155" y="176"/>
                  </a:cubicBezTo>
                  <a:cubicBezTo>
                    <a:pt x="153" y="177"/>
                    <a:pt x="153" y="177"/>
                    <a:pt x="153" y="177"/>
                  </a:cubicBezTo>
                  <a:cubicBezTo>
                    <a:pt x="152" y="177"/>
                    <a:pt x="149" y="178"/>
                    <a:pt x="146" y="178"/>
                  </a:cubicBezTo>
                  <a:cubicBezTo>
                    <a:pt x="145" y="178"/>
                    <a:pt x="145" y="178"/>
                    <a:pt x="144" y="178"/>
                  </a:cubicBezTo>
                  <a:cubicBezTo>
                    <a:pt x="144" y="177"/>
                    <a:pt x="141" y="177"/>
                    <a:pt x="140" y="177"/>
                  </a:cubicBezTo>
                  <a:cubicBezTo>
                    <a:pt x="140" y="178"/>
                    <a:pt x="140" y="181"/>
                    <a:pt x="140" y="183"/>
                  </a:cubicBezTo>
                  <a:cubicBezTo>
                    <a:pt x="140" y="183"/>
                    <a:pt x="141" y="184"/>
                    <a:pt x="141" y="184"/>
                  </a:cubicBezTo>
                  <a:cubicBezTo>
                    <a:pt x="142" y="184"/>
                    <a:pt x="143" y="185"/>
                    <a:pt x="143" y="186"/>
                  </a:cubicBezTo>
                  <a:cubicBezTo>
                    <a:pt x="143" y="187"/>
                    <a:pt x="142" y="188"/>
                    <a:pt x="142" y="188"/>
                  </a:cubicBezTo>
                  <a:cubicBezTo>
                    <a:pt x="141" y="189"/>
                    <a:pt x="141" y="190"/>
                    <a:pt x="141" y="191"/>
                  </a:cubicBezTo>
                  <a:cubicBezTo>
                    <a:pt x="141" y="193"/>
                    <a:pt x="139" y="195"/>
                    <a:pt x="136" y="196"/>
                  </a:cubicBezTo>
                  <a:cubicBezTo>
                    <a:pt x="136" y="196"/>
                    <a:pt x="135" y="196"/>
                    <a:pt x="135" y="196"/>
                  </a:cubicBezTo>
                  <a:cubicBezTo>
                    <a:pt x="132" y="196"/>
                    <a:pt x="130" y="194"/>
                    <a:pt x="129" y="193"/>
                  </a:cubicBezTo>
                  <a:cubicBezTo>
                    <a:pt x="127" y="191"/>
                    <a:pt x="126" y="190"/>
                    <a:pt x="124" y="189"/>
                  </a:cubicBezTo>
                  <a:cubicBezTo>
                    <a:pt x="124" y="189"/>
                    <a:pt x="123" y="189"/>
                    <a:pt x="121" y="189"/>
                  </a:cubicBezTo>
                  <a:cubicBezTo>
                    <a:pt x="119" y="189"/>
                    <a:pt x="117" y="189"/>
                    <a:pt x="116" y="189"/>
                  </a:cubicBezTo>
                  <a:cubicBezTo>
                    <a:pt x="115" y="189"/>
                    <a:pt x="112" y="193"/>
                    <a:pt x="111" y="194"/>
                  </a:cubicBezTo>
                  <a:cubicBezTo>
                    <a:pt x="110" y="194"/>
                    <a:pt x="110" y="194"/>
                    <a:pt x="110" y="194"/>
                  </a:cubicBezTo>
                  <a:cubicBezTo>
                    <a:pt x="110" y="193"/>
                    <a:pt x="111" y="192"/>
                    <a:pt x="111" y="192"/>
                  </a:cubicBezTo>
                  <a:cubicBezTo>
                    <a:pt x="110" y="192"/>
                    <a:pt x="110" y="192"/>
                    <a:pt x="110" y="192"/>
                  </a:cubicBezTo>
                  <a:cubicBezTo>
                    <a:pt x="109" y="192"/>
                    <a:pt x="109" y="192"/>
                    <a:pt x="108" y="192"/>
                  </a:cubicBezTo>
                  <a:cubicBezTo>
                    <a:pt x="107" y="192"/>
                    <a:pt x="107" y="191"/>
                    <a:pt x="106" y="191"/>
                  </a:cubicBezTo>
                  <a:cubicBezTo>
                    <a:pt x="105" y="191"/>
                    <a:pt x="105" y="191"/>
                    <a:pt x="104" y="192"/>
                  </a:cubicBezTo>
                  <a:cubicBezTo>
                    <a:pt x="101" y="193"/>
                    <a:pt x="100" y="194"/>
                    <a:pt x="99" y="197"/>
                  </a:cubicBezTo>
                  <a:cubicBezTo>
                    <a:pt x="99" y="197"/>
                    <a:pt x="99" y="197"/>
                    <a:pt x="99" y="197"/>
                  </a:cubicBezTo>
                  <a:cubicBezTo>
                    <a:pt x="98" y="199"/>
                    <a:pt x="99" y="201"/>
                    <a:pt x="101" y="202"/>
                  </a:cubicBezTo>
                  <a:cubicBezTo>
                    <a:pt x="104" y="203"/>
                    <a:pt x="102" y="207"/>
                    <a:pt x="102" y="209"/>
                  </a:cubicBezTo>
                  <a:cubicBezTo>
                    <a:pt x="101" y="211"/>
                    <a:pt x="101" y="215"/>
                    <a:pt x="102" y="219"/>
                  </a:cubicBezTo>
                  <a:cubicBezTo>
                    <a:pt x="102" y="222"/>
                    <a:pt x="104" y="225"/>
                    <a:pt x="106" y="228"/>
                  </a:cubicBezTo>
                  <a:cubicBezTo>
                    <a:pt x="107" y="229"/>
                    <a:pt x="107" y="229"/>
                    <a:pt x="107" y="229"/>
                  </a:cubicBezTo>
                  <a:cubicBezTo>
                    <a:pt x="108" y="231"/>
                    <a:pt x="109" y="233"/>
                    <a:pt x="109" y="235"/>
                  </a:cubicBezTo>
                  <a:cubicBezTo>
                    <a:pt x="109" y="236"/>
                    <a:pt x="110" y="237"/>
                    <a:pt x="110" y="238"/>
                  </a:cubicBezTo>
                  <a:cubicBezTo>
                    <a:pt x="110" y="239"/>
                    <a:pt x="110" y="240"/>
                    <a:pt x="110" y="243"/>
                  </a:cubicBezTo>
                  <a:cubicBezTo>
                    <a:pt x="109" y="244"/>
                    <a:pt x="109" y="245"/>
                    <a:pt x="108" y="245"/>
                  </a:cubicBezTo>
                  <a:cubicBezTo>
                    <a:pt x="108" y="245"/>
                    <a:pt x="108" y="246"/>
                    <a:pt x="108" y="247"/>
                  </a:cubicBezTo>
                  <a:cubicBezTo>
                    <a:pt x="108" y="248"/>
                    <a:pt x="108" y="248"/>
                    <a:pt x="108" y="249"/>
                  </a:cubicBezTo>
                  <a:cubicBezTo>
                    <a:pt x="108" y="250"/>
                    <a:pt x="108" y="251"/>
                    <a:pt x="108" y="253"/>
                  </a:cubicBezTo>
                  <a:cubicBezTo>
                    <a:pt x="107" y="254"/>
                    <a:pt x="107" y="255"/>
                    <a:pt x="106" y="255"/>
                  </a:cubicBezTo>
                  <a:cubicBezTo>
                    <a:pt x="105" y="255"/>
                    <a:pt x="105" y="255"/>
                    <a:pt x="105" y="256"/>
                  </a:cubicBezTo>
                  <a:cubicBezTo>
                    <a:pt x="105" y="257"/>
                    <a:pt x="105" y="257"/>
                    <a:pt x="105" y="257"/>
                  </a:cubicBezTo>
                  <a:cubicBezTo>
                    <a:pt x="106" y="257"/>
                    <a:pt x="106" y="257"/>
                    <a:pt x="106" y="257"/>
                  </a:cubicBezTo>
                  <a:cubicBezTo>
                    <a:pt x="106" y="257"/>
                    <a:pt x="106" y="257"/>
                    <a:pt x="106" y="257"/>
                  </a:cubicBezTo>
                  <a:cubicBezTo>
                    <a:pt x="106" y="257"/>
                    <a:pt x="107" y="257"/>
                    <a:pt x="108" y="258"/>
                  </a:cubicBezTo>
                  <a:cubicBezTo>
                    <a:pt x="108" y="258"/>
                    <a:pt x="108" y="259"/>
                    <a:pt x="108" y="260"/>
                  </a:cubicBezTo>
                  <a:cubicBezTo>
                    <a:pt x="108" y="261"/>
                    <a:pt x="108" y="261"/>
                    <a:pt x="108" y="261"/>
                  </a:cubicBezTo>
                  <a:cubicBezTo>
                    <a:pt x="106" y="262"/>
                    <a:pt x="106" y="262"/>
                    <a:pt x="106" y="262"/>
                  </a:cubicBezTo>
                  <a:cubicBezTo>
                    <a:pt x="109" y="267"/>
                    <a:pt x="109" y="267"/>
                    <a:pt x="109" y="267"/>
                  </a:cubicBezTo>
                  <a:cubicBezTo>
                    <a:pt x="108" y="268"/>
                    <a:pt x="108" y="268"/>
                    <a:pt x="108" y="268"/>
                  </a:cubicBezTo>
                  <a:cubicBezTo>
                    <a:pt x="108" y="267"/>
                    <a:pt x="106" y="266"/>
                    <a:pt x="105" y="266"/>
                  </a:cubicBezTo>
                  <a:cubicBezTo>
                    <a:pt x="104" y="266"/>
                    <a:pt x="104" y="266"/>
                    <a:pt x="104" y="267"/>
                  </a:cubicBezTo>
                  <a:cubicBezTo>
                    <a:pt x="103" y="267"/>
                    <a:pt x="103" y="268"/>
                    <a:pt x="103" y="268"/>
                  </a:cubicBezTo>
                  <a:cubicBezTo>
                    <a:pt x="102" y="269"/>
                    <a:pt x="102" y="271"/>
                    <a:pt x="101" y="271"/>
                  </a:cubicBezTo>
                  <a:cubicBezTo>
                    <a:pt x="100" y="271"/>
                    <a:pt x="99" y="270"/>
                    <a:pt x="99" y="270"/>
                  </a:cubicBezTo>
                  <a:cubicBezTo>
                    <a:pt x="98" y="269"/>
                    <a:pt x="97" y="269"/>
                    <a:pt x="97" y="269"/>
                  </a:cubicBezTo>
                  <a:cubicBezTo>
                    <a:pt x="96" y="269"/>
                    <a:pt x="95" y="270"/>
                    <a:pt x="95" y="272"/>
                  </a:cubicBezTo>
                  <a:cubicBezTo>
                    <a:pt x="95" y="273"/>
                    <a:pt x="94" y="273"/>
                    <a:pt x="94" y="274"/>
                  </a:cubicBezTo>
                  <a:cubicBezTo>
                    <a:pt x="94" y="275"/>
                    <a:pt x="94" y="276"/>
                    <a:pt x="93" y="277"/>
                  </a:cubicBezTo>
                  <a:cubicBezTo>
                    <a:pt x="92" y="277"/>
                    <a:pt x="92" y="278"/>
                    <a:pt x="91" y="278"/>
                  </a:cubicBezTo>
                  <a:cubicBezTo>
                    <a:pt x="89" y="280"/>
                    <a:pt x="87" y="281"/>
                    <a:pt x="86" y="28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5" name="Freeform 13"/>
            <p:cNvSpPr>
              <a:spLocks noEditPoints="1"/>
            </p:cNvSpPr>
            <p:nvPr/>
          </p:nvSpPr>
          <p:spPr bwMode="auto">
            <a:xfrm>
              <a:off x="1571345" y="3191935"/>
              <a:ext cx="924984" cy="1318684"/>
            </a:xfrm>
            <a:custGeom>
              <a:avLst/>
              <a:gdLst>
                <a:gd name="T0" fmla="*/ 149 w 198"/>
                <a:gd name="T1" fmla="*/ 12 h 283"/>
                <a:gd name="T2" fmla="*/ 157 w 198"/>
                <a:gd name="T3" fmla="*/ 46 h 283"/>
                <a:gd name="T4" fmla="*/ 173 w 198"/>
                <a:gd name="T5" fmla="*/ 34 h 283"/>
                <a:gd name="T6" fmla="*/ 194 w 198"/>
                <a:gd name="T7" fmla="*/ 67 h 283"/>
                <a:gd name="T8" fmla="*/ 188 w 198"/>
                <a:gd name="T9" fmla="*/ 80 h 283"/>
                <a:gd name="T10" fmla="*/ 183 w 198"/>
                <a:gd name="T11" fmla="*/ 94 h 283"/>
                <a:gd name="T12" fmla="*/ 178 w 198"/>
                <a:gd name="T13" fmla="*/ 123 h 283"/>
                <a:gd name="T14" fmla="*/ 182 w 198"/>
                <a:gd name="T15" fmla="*/ 148 h 283"/>
                <a:gd name="T16" fmla="*/ 140 w 198"/>
                <a:gd name="T17" fmla="*/ 177 h 283"/>
                <a:gd name="T18" fmla="*/ 111 w 198"/>
                <a:gd name="T19" fmla="*/ 193 h 283"/>
                <a:gd name="T20" fmla="*/ 108 w 198"/>
                <a:gd name="T21" fmla="*/ 254 h 283"/>
                <a:gd name="T22" fmla="*/ 100 w 198"/>
                <a:gd name="T23" fmla="*/ 270 h 283"/>
                <a:gd name="T24" fmla="*/ 71 w 198"/>
                <a:gd name="T25" fmla="*/ 255 h 283"/>
                <a:gd name="T26" fmla="*/ 56 w 198"/>
                <a:gd name="T27" fmla="*/ 236 h 283"/>
                <a:gd name="T28" fmla="*/ 16 w 198"/>
                <a:gd name="T29" fmla="*/ 211 h 283"/>
                <a:gd name="T30" fmla="*/ 13 w 198"/>
                <a:gd name="T31" fmla="*/ 188 h 283"/>
                <a:gd name="T32" fmla="*/ 29 w 198"/>
                <a:gd name="T33" fmla="*/ 172 h 283"/>
                <a:gd name="T34" fmla="*/ 28 w 198"/>
                <a:gd name="T35" fmla="*/ 141 h 283"/>
                <a:gd name="T36" fmla="*/ 47 w 198"/>
                <a:gd name="T37" fmla="*/ 100 h 283"/>
                <a:gd name="T38" fmla="*/ 73 w 198"/>
                <a:gd name="T39" fmla="*/ 72 h 283"/>
                <a:gd name="T40" fmla="*/ 68 w 198"/>
                <a:gd name="T41" fmla="*/ 52 h 283"/>
                <a:gd name="T42" fmla="*/ 92 w 198"/>
                <a:gd name="T43" fmla="*/ 26 h 283"/>
                <a:gd name="T44" fmla="*/ 131 w 198"/>
                <a:gd name="T45" fmla="*/ 5 h 283"/>
                <a:gd name="T46" fmla="*/ 123 w 198"/>
                <a:gd name="T47" fmla="*/ 16 h 283"/>
                <a:gd name="T48" fmla="*/ 97 w 198"/>
                <a:gd name="T49" fmla="*/ 18 h 283"/>
                <a:gd name="T50" fmla="*/ 84 w 198"/>
                <a:gd name="T51" fmla="*/ 32 h 283"/>
                <a:gd name="T52" fmla="*/ 67 w 198"/>
                <a:gd name="T53" fmla="*/ 52 h 283"/>
                <a:gd name="T54" fmla="*/ 75 w 198"/>
                <a:gd name="T55" fmla="*/ 68 h 283"/>
                <a:gd name="T56" fmla="*/ 57 w 198"/>
                <a:gd name="T57" fmla="*/ 85 h 283"/>
                <a:gd name="T58" fmla="*/ 40 w 198"/>
                <a:gd name="T59" fmla="*/ 98 h 283"/>
                <a:gd name="T60" fmla="*/ 29 w 198"/>
                <a:gd name="T61" fmla="*/ 122 h 283"/>
                <a:gd name="T62" fmla="*/ 19 w 198"/>
                <a:gd name="T63" fmla="*/ 150 h 283"/>
                <a:gd name="T64" fmla="*/ 28 w 198"/>
                <a:gd name="T65" fmla="*/ 172 h 283"/>
                <a:gd name="T66" fmla="*/ 18 w 198"/>
                <a:gd name="T67" fmla="*/ 177 h 283"/>
                <a:gd name="T68" fmla="*/ 12 w 198"/>
                <a:gd name="T69" fmla="*/ 192 h 283"/>
                <a:gd name="T70" fmla="*/ 12 w 198"/>
                <a:gd name="T71" fmla="*/ 212 h 283"/>
                <a:gd name="T72" fmla="*/ 39 w 198"/>
                <a:gd name="T73" fmla="*/ 205 h 283"/>
                <a:gd name="T74" fmla="*/ 53 w 198"/>
                <a:gd name="T75" fmla="*/ 236 h 283"/>
                <a:gd name="T76" fmla="*/ 59 w 198"/>
                <a:gd name="T77" fmla="*/ 263 h 283"/>
                <a:gd name="T78" fmla="*/ 90 w 198"/>
                <a:gd name="T79" fmla="*/ 270 h 283"/>
                <a:gd name="T80" fmla="*/ 96 w 198"/>
                <a:gd name="T81" fmla="*/ 275 h 283"/>
                <a:gd name="T82" fmla="*/ 109 w 198"/>
                <a:gd name="T83" fmla="*/ 262 h 283"/>
                <a:gd name="T84" fmla="*/ 109 w 198"/>
                <a:gd name="T85" fmla="*/ 250 h 283"/>
                <a:gd name="T86" fmla="*/ 101 w 198"/>
                <a:gd name="T87" fmla="*/ 198 h 283"/>
                <a:gd name="T88" fmla="*/ 136 w 198"/>
                <a:gd name="T89" fmla="*/ 197 h 283"/>
                <a:gd name="T90" fmla="*/ 154 w 198"/>
                <a:gd name="T91" fmla="*/ 177 h 283"/>
                <a:gd name="T92" fmla="*/ 168 w 198"/>
                <a:gd name="T93" fmla="*/ 158 h 283"/>
                <a:gd name="T94" fmla="*/ 185 w 198"/>
                <a:gd name="T95" fmla="*/ 131 h 283"/>
                <a:gd name="T96" fmla="*/ 173 w 198"/>
                <a:gd name="T97" fmla="*/ 127 h 283"/>
                <a:gd name="T98" fmla="*/ 182 w 198"/>
                <a:gd name="T99" fmla="*/ 100 h 283"/>
                <a:gd name="T100" fmla="*/ 182 w 198"/>
                <a:gd name="T101" fmla="*/ 81 h 283"/>
                <a:gd name="T102" fmla="*/ 195 w 198"/>
                <a:gd name="T103" fmla="*/ 75 h 283"/>
                <a:gd name="T104" fmla="*/ 198 w 198"/>
                <a:gd name="T105" fmla="*/ 59 h 283"/>
                <a:gd name="T106" fmla="*/ 174 w 198"/>
                <a:gd name="T107" fmla="*/ 35 h 283"/>
                <a:gd name="T108" fmla="*/ 157 w 198"/>
                <a:gd name="T109" fmla="*/ 35 h 283"/>
                <a:gd name="T110" fmla="*/ 145 w 198"/>
                <a:gd name="T111" fmla="*/ 35 h 283"/>
                <a:gd name="T112" fmla="*/ 151 w 198"/>
                <a:gd name="T113" fmla="*/ 12 h 283"/>
                <a:gd name="T114" fmla="*/ 136 w 198"/>
                <a:gd name="T115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8" h="283">
                  <a:moveTo>
                    <a:pt x="136" y="1"/>
                  </a:moveTo>
                  <a:cubicBezTo>
                    <a:pt x="136" y="1"/>
                    <a:pt x="136" y="1"/>
                    <a:pt x="136" y="1"/>
                  </a:cubicBezTo>
                  <a:cubicBezTo>
                    <a:pt x="138" y="2"/>
                    <a:pt x="138" y="4"/>
                    <a:pt x="140" y="4"/>
                  </a:cubicBezTo>
                  <a:cubicBezTo>
                    <a:pt x="140" y="4"/>
                    <a:pt x="141" y="5"/>
                    <a:pt x="141" y="5"/>
                  </a:cubicBezTo>
                  <a:cubicBezTo>
                    <a:pt x="142" y="5"/>
                    <a:pt x="143" y="4"/>
                    <a:pt x="144" y="4"/>
                  </a:cubicBezTo>
                  <a:cubicBezTo>
                    <a:pt x="145" y="3"/>
                    <a:pt x="146" y="3"/>
                    <a:pt x="147" y="3"/>
                  </a:cubicBezTo>
                  <a:cubicBezTo>
                    <a:pt x="148" y="3"/>
                    <a:pt x="149" y="3"/>
                    <a:pt x="149" y="4"/>
                  </a:cubicBezTo>
                  <a:cubicBezTo>
                    <a:pt x="150" y="6"/>
                    <a:pt x="152" y="8"/>
                    <a:pt x="153" y="8"/>
                  </a:cubicBezTo>
                  <a:cubicBezTo>
                    <a:pt x="154" y="9"/>
                    <a:pt x="154" y="11"/>
                    <a:pt x="152" y="11"/>
                  </a:cubicBezTo>
                  <a:cubicBezTo>
                    <a:pt x="152" y="11"/>
                    <a:pt x="152" y="11"/>
                    <a:pt x="151" y="11"/>
                  </a:cubicBezTo>
                  <a:cubicBezTo>
                    <a:pt x="151" y="10"/>
                    <a:pt x="150" y="10"/>
                    <a:pt x="149" y="10"/>
                  </a:cubicBezTo>
                  <a:cubicBezTo>
                    <a:pt x="148" y="10"/>
                    <a:pt x="148" y="11"/>
                    <a:pt x="149" y="12"/>
                  </a:cubicBezTo>
                  <a:cubicBezTo>
                    <a:pt x="149" y="13"/>
                    <a:pt x="150" y="14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48" y="14"/>
                    <a:pt x="148" y="14"/>
                    <a:pt x="148" y="14"/>
                  </a:cubicBezTo>
                  <a:cubicBezTo>
                    <a:pt x="147" y="14"/>
                    <a:pt x="149" y="15"/>
                    <a:pt x="148" y="17"/>
                  </a:cubicBezTo>
                  <a:cubicBezTo>
                    <a:pt x="146" y="18"/>
                    <a:pt x="146" y="20"/>
                    <a:pt x="147" y="20"/>
                  </a:cubicBezTo>
                  <a:cubicBezTo>
                    <a:pt x="148" y="21"/>
                    <a:pt x="150" y="25"/>
                    <a:pt x="149" y="26"/>
                  </a:cubicBezTo>
                  <a:cubicBezTo>
                    <a:pt x="149" y="27"/>
                    <a:pt x="151" y="28"/>
                    <a:pt x="150" y="30"/>
                  </a:cubicBezTo>
                  <a:cubicBezTo>
                    <a:pt x="149" y="32"/>
                    <a:pt x="149" y="32"/>
                    <a:pt x="147" y="32"/>
                  </a:cubicBezTo>
                  <a:cubicBezTo>
                    <a:pt x="145" y="33"/>
                    <a:pt x="144" y="34"/>
                    <a:pt x="144" y="35"/>
                  </a:cubicBezTo>
                  <a:cubicBezTo>
                    <a:pt x="144" y="37"/>
                    <a:pt x="143" y="38"/>
                    <a:pt x="145" y="40"/>
                  </a:cubicBezTo>
                  <a:cubicBezTo>
                    <a:pt x="148" y="41"/>
                    <a:pt x="153" y="43"/>
                    <a:pt x="154" y="44"/>
                  </a:cubicBezTo>
                  <a:cubicBezTo>
                    <a:pt x="155" y="45"/>
                    <a:pt x="156" y="46"/>
                    <a:pt x="157" y="46"/>
                  </a:cubicBezTo>
                  <a:cubicBezTo>
                    <a:pt x="157" y="46"/>
                    <a:pt x="158" y="46"/>
                    <a:pt x="158" y="45"/>
                  </a:cubicBezTo>
                  <a:cubicBezTo>
                    <a:pt x="160" y="44"/>
                    <a:pt x="161" y="43"/>
                    <a:pt x="159" y="42"/>
                  </a:cubicBezTo>
                  <a:cubicBezTo>
                    <a:pt x="157" y="41"/>
                    <a:pt x="156" y="39"/>
                    <a:pt x="156" y="38"/>
                  </a:cubicBezTo>
                  <a:cubicBezTo>
                    <a:pt x="156" y="37"/>
                    <a:pt x="156" y="37"/>
                    <a:pt x="158" y="36"/>
                  </a:cubicBezTo>
                  <a:cubicBezTo>
                    <a:pt x="160" y="35"/>
                    <a:pt x="162" y="34"/>
                    <a:pt x="162" y="33"/>
                  </a:cubicBezTo>
                  <a:cubicBezTo>
                    <a:pt x="163" y="32"/>
                    <a:pt x="164" y="31"/>
                    <a:pt x="165" y="31"/>
                  </a:cubicBezTo>
                  <a:cubicBezTo>
                    <a:pt x="165" y="31"/>
                    <a:pt x="165" y="31"/>
                    <a:pt x="166" y="31"/>
                  </a:cubicBezTo>
                  <a:cubicBezTo>
                    <a:pt x="166" y="33"/>
                    <a:pt x="166" y="34"/>
                    <a:pt x="166" y="34"/>
                  </a:cubicBezTo>
                  <a:cubicBezTo>
                    <a:pt x="166" y="34"/>
                    <a:pt x="166" y="31"/>
                    <a:pt x="167" y="30"/>
                  </a:cubicBezTo>
                  <a:cubicBezTo>
                    <a:pt x="168" y="30"/>
                    <a:pt x="168" y="30"/>
                    <a:pt x="169" y="30"/>
                  </a:cubicBezTo>
                  <a:cubicBezTo>
                    <a:pt x="170" y="30"/>
                    <a:pt x="170" y="30"/>
                    <a:pt x="171" y="31"/>
                  </a:cubicBezTo>
                  <a:cubicBezTo>
                    <a:pt x="172" y="32"/>
                    <a:pt x="173" y="33"/>
                    <a:pt x="173" y="34"/>
                  </a:cubicBezTo>
                  <a:cubicBezTo>
                    <a:pt x="172" y="34"/>
                    <a:pt x="172" y="35"/>
                    <a:pt x="172" y="35"/>
                  </a:cubicBezTo>
                  <a:cubicBezTo>
                    <a:pt x="172" y="35"/>
                    <a:pt x="172" y="34"/>
                    <a:pt x="173" y="34"/>
                  </a:cubicBezTo>
                  <a:cubicBezTo>
                    <a:pt x="173" y="34"/>
                    <a:pt x="173" y="34"/>
                    <a:pt x="173" y="35"/>
                  </a:cubicBezTo>
                  <a:cubicBezTo>
                    <a:pt x="173" y="36"/>
                    <a:pt x="172" y="39"/>
                    <a:pt x="174" y="40"/>
                  </a:cubicBezTo>
                  <a:cubicBezTo>
                    <a:pt x="175" y="41"/>
                    <a:pt x="174" y="43"/>
                    <a:pt x="175" y="44"/>
                  </a:cubicBezTo>
                  <a:cubicBezTo>
                    <a:pt x="176" y="46"/>
                    <a:pt x="177" y="47"/>
                    <a:pt x="179" y="47"/>
                  </a:cubicBezTo>
                  <a:cubicBezTo>
                    <a:pt x="182" y="47"/>
                    <a:pt x="182" y="48"/>
                    <a:pt x="182" y="50"/>
                  </a:cubicBezTo>
                  <a:cubicBezTo>
                    <a:pt x="183" y="52"/>
                    <a:pt x="186" y="54"/>
                    <a:pt x="188" y="54"/>
                  </a:cubicBezTo>
                  <a:cubicBezTo>
                    <a:pt x="191" y="55"/>
                    <a:pt x="195" y="57"/>
                    <a:pt x="196" y="58"/>
                  </a:cubicBezTo>
                  <a:cubicBezTo>
                    <a:pt x="197" y="59"/>
                    <a:pt x="197" y="60"/>
                    <a:pt x="195" y="61"/>
                  </a:cubicBezTo>
                  <a:cubicBezTo>
                    <a:pt x="194" y="62"/>
                    <a:pt x="195" y="64"/>
                    <a:pt x="195" y="66"/>
                  </a:cubicBezTo>
                  <a:cubicBezTo>
                    <a:pt x="195" y="66"/>
                    <a:pt x="194" y="67"/>
                    <a:pt x="194" y="67"/>
                  </a:cubicBezTo>
                  <a:cubicBezTo>
                    <a:pt x="194" y="67"/>
                    <a:pt x="193" y="66"/>
                    <a:pt x="193" y="65"/>
                  </a:cubicBezTo>
                  <a:cubicBezTo>
                    <a:pt x="192" y="64"/>
                    <a:pt x="192" y="63"/>
                    <a:pt x="191" y="63"/>
                  </a:cubicBezTo>
                  <a:cubicBezTo>
                    <a:pt x="190" y="63"/>
                    <a:pt x="190" y="63"/>
                    <a:pt x="189" y="64"/>
                  </a:cubicBezTo>
                  <a:cubicBezTo>
                    <a:pt x="188" y="65"/>
                    <a:pt x="188" y="66"/>
                    <a:pt x="190" y="67"/>
                  </a:cubicBezTo>
                  <a:cubicBezTo>
                    <a:pt x="192" y="68"/>
                    <a:pt x="194" y="69"/>
                    <a:pt x="194" y="69"/>
                  </a:cubicBezTo>
                  <a:cubicBezTo>
                    <a:pt x="194" y="69"/>
                    <a:pt x="193" y="69"/>
                    <a:pt x="192" y="70"/>
                  </a:cubicBezTo>
                  <a:cubicBezTo>
                    <a:pt x="191" y="72"/>
                    <a:pt x="190" y="72"/>
                    <a:pt x="191" y="73"/>
                  </a:cubicBezTo>
                  <a:cubicBezTo>
                    <a:pt x="193" y="75"/>
                    <a:pt x="194" y="75"/>
                    <a:pt x="194" y="76"/>
                  </a:cubicBezTo>
                  <a:cubicBezTo>
                    <a:pt x="195" y="77"/>
                    <a:pt x="196" y="77"/>
                    <a:pt x="195" y="79"/>
                  </a:cubicBezTo>
                  <a:cubicBezTo>
                    <a:pt x="194" y="81"/>
                    <a:pt x="194" y="83"/>
                    <a:pt x="193" y="83"/>
                  </a:cubicBezTo>
                  <a:cubicBezTo>
                    <a:pt x="192" y="83"/>
                    <a:pt x="192" y="83"/>
                    <a:pt x="192" y="83"/>
                  </a:cubicBezTo>
                  <a:cubicBezTo>
                    <a:pt x="190" y="82"/>
                    <a:pt x="189" y="80"/>
                    <a:pt x="188" y="80"/>
                  </a:cubicBezTo>
                  <a:cubicBezTo>
                    <a:pt x="188" y="80"/>
                    <a:pt x="188" y="80"/>
                    <a:pt x="188" y="80"/>
                  </a:cubicBezTo>
                  <a:cubicBezTo>
                    <a:pt x="187" y="81"/>
                    <a:pt x="186" y="82"/>
                    <a:pt x="185" y="82"/>
                  </a:cubicBezTo>
                  <a:cubicBezTo>
                    <a:pt x="185" y="82"/>
                    <a:pt x="184" y="81"/>
                    <a:pt x="184" y="81"/>
                  </a:cubicBezTo>
                  <a:cubicBezTo>
                    <a:pt x="184" y="80"/>
                    <a:pt x="183" y="80"/>
                    <a:pt x="182" y="80"/>
                  </a:cubicBezTo>
                  <a:cubicBezTo>
                    <a:pt x="181" y="80"/>
                    <a:pt x="181" y="80"/>
                    <a:pt x="181" y="82"/>
                  </a:cubicBezTo>
                  <a:cubicBezTo>
                    <a:pt x="181" y="84"/>
                    <a:pt x="182" y="86"/>
                    <a:pt x="183" y="87"/>
                  </a:cubicBezTo>
                  <a:cubicBezTo>
                    <a:pt x="184" y="88"/>
                    <a:pt x="186" y="90"/>
                    <a:pt x="182" y="90"/>
                  </a:cubicBezTo>
                  <a:cubicBezTo>
                    <a:pt x="179" y="90"/>
                    <a:pt x="178" y="89"/>
                    <a:pt x="177" y="89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6" y="89"/>
                    <a:pt x="175" y="90"/>
                    <a:pt x="176" y="91"/>
                  </a:cubicBezTo>
                  <a:cubicBezTo>
                    <a:pt x="177" y="92"/>
                    <a:pt x="178" y="91"/>
                    <a:pt x="179" y="92"/>
                  </a:cubicBezTo>
                  <a:cubicBezTo>
                    <a:pt x="181" y="93"/>
                    <a:pt x="182" y="93"/>
                    <a:pt x="183" y="94"/>
                  </a:cubicBezTo>
                  <a:cubicBezTo>
                    <a:pt x="184" y="96"/>
                    <a:pt x="186" y="97"/>
                    <a:pt x="183" y="98"/>
                  </a:cubicBezTo>
                  <a:cubicBezTo>
                    <a:pt x="180" y="98"/>
                    <a:pt x="181" y="99"/>
                    <a:pt x="181" y="100"/>
                  </a:cubicBezTo>
                  <a:cubicBezTo>
                    <a:pt x="182" y="101"/>
                    <a:pt x="183" y="103"/>
                    <a:pt x="181" y="103"/>
                  </a:cubicBezTo>
                  <a:cubicBezTo>
                    <a:pt x="178" y="103"/>
                    <a:pt x="176" y="104"/>
                    <a:pt x="175" y="106"/>
                  </a:cubicBezTo>
                  <a:cubicBezTo>
                    <a:pt x="175" y="108"/>
                    <a:pt x="177" y="110"/>
                    <a:pt x="175" y="111"/>
                  </a:cubicBezTo>
                  <a:cubicBezTo>
                    <a:pt x="174" y="112"/>
                    <a:pt x="172" y="112"/>
                    <a:pt x="174" y="113"/>
                  </a:cubicBezTo>
                  <a:cubicBezTo>
                    <a:pt x="175" y="114"/>
                    <a:pt x="175" y="116"/>
                    <a:pt x="174" y="117"/>
                  </a:cubicBezTo>
                  <a:cubicBezTo>
                    <a:pt x="173" y="118"/>
                    <a:pt x="173" y="122"/>
                    <a:pt x="171" y="122"/>
                  </a:cubicBezTo>
                  <a:cubicBezTo>
                    <a:pt x="169" y="122"/>
                    <a:pt x="170" y="124"/>
                    <a:pt x="170" y="125"/>
                  </a:cubicBezTo>
                  <a:cubicBezTo>
                    <a:pt x="171" y="127"/>
                    <a:pt x="171" y="128"/>
                    <a:pt x="173" y="128"/>
                  </a:cubicBezTo>
                  <a:cubicBezTo>
                    <a:pt x="175" y="128"/>
                    <a:pt x="178" y="128"/>
                    <a:pt x="177" y="126"/>
                  </a:cubicBezTo>
                  <a:cubicBezTo>
                    <a:pt x="176" y="124"/>
                    <a:pt x="176" y="124"/>
                    <a:pt x="178" y="123"/>
                  </a:cubicBezTo>
                  <a:cubicBezTo>
                    <a:pt x="180" y="122"/>
                    <a:pt x="181" y="121"/>
                    <a:pt x="182" y="121"/>
                  </a:cubicBezTo>
                  <a:cubicBezTo>
                    <a:pt x="182" y="121"/>
                    <a:pt x="182" y="121"/>
                    <a:pt x="182" y="121"/>
                  </a:cubicBezTo>
                  <a:cubicBezTo>
                    <a:pt x="184" y="122"/>
                    <a:pt x="184" y="123"/>
                    <a:pt x="185" y="125"/>
                  </a:cubicBezTo>
                  <a:cubicBezTo>
                    <a:pt x="186" y="126"/>
                    <a:pt x="186" y="128"/>
                    <a:pt x="185" y="129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85" y="129"/>
                    <a:pt x="185" y="129"/>
                  </a:cubicBezTo>
                  <a:cubicBezTo>
                    <a:pt x="185" y="129"/>
                    <a:pt x="184" y="129"/>
                    <a:pt x="184" y="130"/>
                  </a:cubicBezTo>
                  <a:cubicBezTo>
                    <a:pt x="183" y="132"/>
                    <a:pt x="184" y="132"/>
                    <a:pt x="184" y="135"/>
                  </a:cubicBezTo>
                  <a:cubicBezTo>
                    <a:pt x="184" y="137"/>
                    <a:pt x="185" y="139"/>
                    <a:pt x="185" y="139"/>
                  </a:cubicBezTo>
                  <a:cubicBezTo>
                    <a:pt x="186" y="140"/>
                    <a:pt x="186" y="140"/>
                    <a:pt x="186" y="140"/>
                  </a:cubicBezTo>
                  <a:cubicBezTo>
                    <a:pt x="185" y="141"/>
                    <a:pt x="184" y="141"/>
                    <a:pt x="183" y="142"/>
                  </a:cubicBezTo>
                  <a:cubicBezTo>
                    <a:pt x="182" y="144"/>
                    <a:pt x="183" y="146"/>
                    <a:pt x="182" y="148"/>
                  </a:cubicBezTo>
                  <a:cubicBezTo>
                    <a:pt x="180" y="150"/>
                    <a:pt x="177" y="152"/>
                    <a:pt x="175" y="154"/>
                  </a:cubicBezTo>
                  <a:cubicBezTo>
                    <a:pt x="173" y="156"/>
                    <a:pt x="170" y="157"/>
                    <a:pt x="168" y="157"/>
                  </a:cubicBezTo>
                  <a:cubicBezTo>
                    <a:pt x="166" y="157"/>
                    <a:pt x="165" y="156"/>
                    <a:pt x="164" y="156"/>
                  </a:cubicBezTo>
                  <a:cubicBezTo>
                    <a:pt x="163" y="155"/>
                    <a:pt x="163" y="155"/>
                    <a:pt x="162" y="155"/>
                  </a:cubicBezTo>
                  <a:cubicBezTo>
                    <a:pt x="161" y="155"/>
                    <a:pt x="161" y="155"/>
                    <a:pt x="159" y="157"/>
                  </a:cubicBezTo>
                  <a:cubicBezTo>
                    <a:pt x="157" y="161"/>
                    <a:pt x="160" y="163"/>
                    <a:pt x="160" y="166"/>
                  </a:cubicBezTo>
                  <a:cubicBezTo>
                    <a:pt x="160" y="169"/>
                    <a:pt x="158" y="170"/>
                    <a:pt x="157" y="172"/>
                  </a:cubicBezTo>
                  <a:cubicBezTo>
                    <a:pt x="155" y="174"/>
                    <a:pt x="153" y="173"/>
                    <a:pt x="151" y="175"/>
                  </a:cubicBezTo>
                  <a:cubicBezTo>
                    <a:pt x="149" y="177"/>
                    <a:pt x="153" y="178"/>
                    <a:pt x="153" y="178"/>
                  </a:cubicBezTo>
                  <a:cubicBezTo>
                    <a:pt x="153" y="178"/>
                    <a:pt x="150" y="179"/>
                    <a:pt x="147" y="179"/>
                  </a:cubicBezTo>
                  <a:cubicBezTo>
                    <a:pt x="147" y="179"/>
                    <a:pt x="146" y="179"/>
                    <a:pt x="146" y="178"/>
                  </a:cubicBezTo>
                  <a:cubicBezTo>
                    <a:pt x="144" y="177"/>
                    <a:pt x="140" y="177"/>
                    <a:pt x="140" y="177"/>
                  </a:cubicBezTo>
                  <a:cubicBezTo>
                    <a:pt x="140" y="177"/>
                    <a:pt x="141" y="181"/>
                    <a:pt x="141" y="184"/>
                  </a:cubicBezTo>
                  <a:cubicBezTo>
                    <a:pt x="141" y="186"/>
                    <a:pt x="143" y="185"/>
                    <a:pt x="143" y="187"/>
                  </a:cubicBezTo>
                  <a:cubicBezTo>
                    <a:pt x="143" y="189"/>
                    <a:pt x="141" y="190"/>
                    <a:pt x="141" y="192"/>
                  </a:cubicBezTo>
                  <a:cubicBezTo>
                    <a:pt x="141" y="194"/>
                    <a:pt x="140" y="195"/>
                    <a:pt x="137" y="196"/>
                  </a:cubicBezTo>
                  <a:cubicBezTo>
                    <a:pt x="137" y="196"/>
                    <a:pt x="136" y="196"/>
                    <a:pt x="136" y="196"/>
                  </a:cubicBezTo>
                  <a:cubicBezTo>
                    <a:pt x="134" y="196"/>
                    <a:pt x="131" y="195"/>
                    <a:pt x="130" y="193"/>
                  </a:cubicBezTo>
                  <a:cubicBezTo>
                    <a:pt x="129" y="192"/>
                    <a:pt x="127" y="190"/>
                    <a:pt x="126" y="190"/>
                  </a:cubicBezTo>
                  <a:cubicBezTo>
                    <a:pt x="125" y="189"/>
                    <a:pt x="124" y="189"/>
                    <a:pt x="122" y="189"/>
                  </a:cubicBezTo>
                  <a:cubicBezTo>
                    <a:pt x="120" y="189"/>
                    <a:pt x="118" y="189"/>
                    <a:pt x="117" y="190"/>
                  </a:cubicBezTo>
                  <a:cubicBezTo>
                    <a:pt x="115" y="190"/>
                    <a:pt x="111" y="195"/>
                    <a:pt x="111" y="195"/>
                  </a:cubicBezTo>
                  <a:cubicBezTo>
                    <a:pt x="111" y="195"/>
                    <a:pt x="113" y="193"/>
                    <a:pt x="112" y="193"/>
                  </a:cubicBezTo>
                  <a:cubicBezTo>
                    <a:pt x="112" y="193"/>
                    <a:pt x="112" y="193"/>
                    <a:pt x="111" y="193"/>
                  </a:cubicBezTo>
                  <a:cubicBezTo>
                    <a:pt x="111" y="193"/>
                    <a:pt x="111" y="193"/>
                    <a:pt x="111" y="193"/>
                  </a:cubicBezTo>
                  <a:cubicBezTo>
                    <a:pt x="110" y="193"/>
                    <a:pt x="109" y="192"/>
                    <a:pt x="107" y="192"/>
                  </a:cubicBezTo>
                  <a:cubicBezTo>
                    <a:pt x="106" y="192"/>
                    <a:pt x="105" y="192"/>
                    <a:pt x="105" y="192"/>
                  </a:cubicBezTo>
                  <a:cubicBezTo>
                    <a:pt x="101" y="193"/>
                    <a:pt x="101" y="195"/>
                    <a:pt x="100" y="198"/>
                  </a:cubicBezTo>
                  <a:cubicBezTo>
                    <a:pt x="98" y="201"/>
                    <a:pt x="100" y="202"/>
                    <a:pt x="102" y="203"/>
                  </a:cubicBezTo>
                  <a:cubicBezTo>
                    <a:pt x="104" y="205"/>
                    <a:pt x="103" y="208"/>
                    <a:pt x="102" y="210"/>
                  </a:cubicBezTo>
                  <a:cubicBezTo>
                    <a:pt x="101" y="211"/>
                    <a:pt x="101" y="216"/>
                    <a:pt x="102" y="220"/>
                  </a:cubicBezTo>
                  <a:cubicBezTo>
                    <a:pt x="103" y="224"/>
                    <a:pt x="106" y="228"/>
                    <a:pt x="107" y="230"/>
                  </a:cubicBezTo>
                  <a:cubicBezTo>
                    <a:pt x="108" y="232"/>
                    <a:pt x="109" y="234"/>
                    <a:pt x="110" y="237"/>
                  </a:cubicBezTo>
                  <a:cubicBezTo>
                    <a:pt x="110" y="240"/>
                    <a:pt x="111" y="240"/>
                    <a:pt x="110" y="243"/>
                  </a:cubicBezTo>
                  <a:cubicBezTo>
                    <a:pt x="109" y="246"/>
                    <a:pt x="108" y="245"/>
                    <a:pt x="108" y="248"/>
                  </a:cubicBezTo>
                  <a:cubicBezTo>
                    <a:pt x="108" y="250"/>
                    <a:pt x="109" y="251"/>
                    <a:pt x="108" y="254"/>
                  </a:cubicBezTo>
                  <a:cubicBezTo>
                    <a:pt x="107" y="256"/>
                    <a:pt x="106" y="254"/>
                    <a:pt x="106" y="257"/>
                  </a:cubicBezTo>
                  <a:cubicBezTo>
                    <a:pt x="105" y="259"/>
                    <a:pt x="106" y="259"/>
                    <a:pt x="106" y="259"/>
                  </a:cubicBezTo>
                  <a:cubicBezTo>
                    <a:pt x="107" y="259"/>
                    <a:pt x="107" y="259"/>
                    <a:pt x="107" y="259"/>
                  </a:cubicBezTo>
                  <a:cubicBezTo>
                    <a:pt x="107" y="259"/>
                    <a:pt x="108" y="259"/>
                    <a:pt x="108" y="259"/>
                  </a:cubicBezTo>
                  <a:cubicBezTo>
                    <a:pt x="108" y="260"/>
                    <a:pt x="109" y="261"/>
                    <a:pt x="109" y="261"/>
                  </a:cubicBezTo>
                  <a:cubicBezTo>
                    <a:pt x="109" y="261"/>
                    <a:pt x="109" y="261"/>
                    <a:pt x="109" y="261"/>
                  </a:cubicBezTo>
                  <a:cubicBezTo>
                    <a:pt x="106" y="263"/>
                    <a:pt x="106" y="263"/>
                    <a:pt x="106" y="263"/>
                  </a:cubicBezTo>
                  <a:cubicBezTo>
                    <a:pt x="110" y="268"/>
                    <a:pt x="110" y="268"/>
                    <a:pt x="110" y="268"/>
                  </a:cubicBezTo>
                  <a:cubicBezTo>
                    <a:pt x="110" y="268"/>
                    <a:pt x="107" y="267"/>
                    <a:pt x="106" y="267"/>
                  </a:cubicBezTo>
                  <a:cubicBezTo>
                    <a:pt x="105" y="267"/>
                    <a:pt x="105" y="267"/>
                    <a:pt x="104" y="267"/>
                  </a:cubicBezTo>
                  <a:cubicBezTo>
                    <a:pt x="103" y="269"/>
                    <a:pt x="103" y="271"/>
                    <a:pt x="102" y="271"/>
                  </a:cubicBezTo>
                  <a:cubicBezTo>
                    <a:pt x="101" y="271"/>
                    <a:pt x="101" y="271"/>
                    <a:pt x="100" y="270"/>
                  </a:cubicBezTo>
                  <a:cubicBezTo>
                    <a:pt x="99" y="270"/>
                    <a:pt x="98" y="269"/>
                    <a:pt x="98" y="269"/>
                  </a:cubicBezTo>
                  <a:cubicBezTo>
                    <a:pt x="96" y="269"/>
                    <a:pt x="96" y="270"/>
                    <a:pt x="95" y="272"/>
                  </a:cubicBezTo>
                  <a:cubicBezTo>
                    <a:pt x="94" y="275"/>
                    <a:pt x="95" y="276"/>
                    <a:pt x="94" y="277"/>
                  </a:cubicBezTo>
                  <a:cubicBezTo>
                    <a:pt x="92" y="278"/>
                    <a:pt x="89" y="282"/>
                    <a:pt x="87" y="282"/>
                  </a:cubicBezTo>
                  <a:cubicBezTo>
                    <a:pt x="87" y="282"/>
                    <a:pt x="86" y="281"/>
                    <a:pt x="86" y="279"/>
                  </a:cubicBezTo>
                  <a:cubicBezTo>
                    <a:pt x="87" y="273"/>
                    <a:pt x="86" y="274"/>
                    <a:pt x="89" y="273"/>
                  </a:cubicBezTo>
                  <a:cubicBezTo>
                    <a:pt x="91" y="273"/>
                    <a:pt x="94" y="269"/>
                    <a:pt x="90" y="269"/>
                  </a:cubicBezTo>
                  <a:cubicBezTo>
                    <a:pt x="87" y="269"/>
                    <a:pt x="86" y="269"/>
                    <a:pt x="85" y="266"/>
                  </a:cubicBezTo>
                  <a:cubicBezTo>
                    <a:pt x="85" y="266"/>
                    <a:pt x="83" y="268"/>
                    <a:pt x="80" y="268"/>
                  </a:cubicBezTo>
                  <a:cubicBezTo>
                    <a:pt x="78" y="268"/>
                    <a:pt x="76" y="267"/>
                    <a:pt x="75" y="263"/>
                  </a:cubicBezTo>
                  <a:cubicBezTo>
                    <a:pt x="74" y="257"/>
                    <a:pt x="74" y="254"/>
                    <a:pt x="72" y="254"/>
                  </a:cubicBezTo>
                  <a:cubicBezTo>
                    <a:pt x="72" y="254"/>
                    <a:pt x="71" y="254"/>
                    <a:pt x="71" y="255"/>
                  </a:cubicBezTo>
                  <a:cubicBezTo>
                    <a:pt x="67" y="255"/>
                    <a:pt x="67" y="258"/>
                    <a:pt x="67" y="261"/>
                  </a:cubicBezTo>
                  <a:cubicBezTo>
                    <a:pt x="68" y="264"/>
                    <a:pt x="67" y="267"/>
                    <a:pt x="65" y="267"/>
                  </a:cubicBezTo>
                  <a:cubicBezTo>
                    <a:pt x="65" y="267"/>
                    <a:pt x="64" y="267"/>
                    <a:pt x="64" y="267"/>
                  </a:cubicBezTo>
                  <a:cubicBezTo>
                    <a:pt x="61" y="265"/>
                    <a:pt x="58" y="258"/>
                    <a:pt x="55" y="258"/>
                  </a:cubicBezTo>
                  <a:cubicBezTo>
                    <a:pt x="55" y="258"/>
                    <a:pt x="55" y="258"/>
                    <a:pt x="55" y="258"/>
                  </a:cubicBezTo>
                  <a:cubicBezTo>
                    <a:pt x="54" y="259"/>
                    <a:pt x="53" y="259"/>
                    <a:pt x="53" y="259"/>
                  </a:cubicBezTo>
                  <a:cubicBezTo>
                    <a:pt x="53" y="259"/>
                    <a:pt x="52" y="258"/>
                    <a:pt x="52" y="257"/>
                  </a:cubicBezTo>
                  <a:cubicBezTo>
                    <a:pt x="52" y="255"/>
                    <a:pt x="51" y="253"/>
                    <a:pt x="49" y="252"/>
                  </a:cubicBezTo>
                  <a:cubicBezTo>
                    <a:pt x="48" y="250"/>
                    <a:pt x="47" y="249"/>
                    <a:pt x="48" y="247"/>
                  </a:cubicBezTo>
                  <a:cubicBezTo>
                    <a:pt x="48" y="245"/>
                    <a:pt x="49" y="244"/>
                    <a:pt x="52" y="244"/>
                  </a:cubicBezTo>
                  <a:cubicBezTo>
                    <a:pt x="55" y="243"/>
                    <a:pt x="54" y="241"/>
                    <a:pt x="56" y="239"/>
                  </a:cubicBezTo>
                  <a:cubicBezTo>
                    <a:pt x="58" y="236"/>
                    <a:pt x="58" y="237"/>
                    <a:pt x="56" y="236"/>
                  </a:cubicBezTo>
                  <a:cubicBezTo>
                    <a:pt x="54" y="236"/>
                    <a:pt x="53" y="235"/>
                    <a:pt x="52" y="234"/>
                  </a:cubicBezTo>
                  <a:cubicBezTo>
                    <a:pt x="50" y="234"/>
                    <a:pt x="50" y="231"/>
                    <a:pt x="50" y="230"/>
                  </a:cubicBezTo>
                  <a:cubicBezTo>
                    <a:pt x="50" y="228"/>
                    <a:pt x="50" y="225"/>
                    <a:pt x="49" y="224"/>
                  </a:cubicBezTo>
                  <a:cubicBezTo>
                    <a:pt x="48" y="223"/>
                    <a:pt x="48" y="224"/>
                    <a:pt x="47" y="222"/>
                  </a:cubicBezTo>
                  <a:cubicBezTo>
                    <a:pt x="46" y="220"/>
                    <a:pt x="47" y="217"/>
                    <a:pt x="47" y="214"/>
                  </a:cubicBezTo>
                  <a:cubicBezTo>
                    <a:pt x="47" y="211"/>
                    <a:pt x="45" y="210"/>
                    <a:pt x="43" y="208"/>
                  </a:cubicBezTo>
                  <a:cubicBezTo>
                    <a:pt x="42" y="206"/>
                    <a:pt x="41" y="205"/>
                    <a:pt x="39" y="204"/>
                  </a:cubicBezTo>
                  <a:cubicBezTo>
                    <a:pt x="39" y="203"/>
                    <a:pt x="37" y="203"/>
                    <a:pt x="36" y="203"/>
                  </a:cubicBezTo>
                  <a:cubicBezTo>
                    <a:pt x="35" y="203"/>
                    <a:pt x="34" y="203"/>
                    <a:pt x="34" y="203"/>
                  </a:cubicBezTo>
                  <a:cubicBezTo>
                    <a:pt x="32" y="203"/>
                    <a:pt x="29" y="205"/>
                    <a:pt x="26" y="206"/>
                  </a:cubicBezTo>
                  <a:cubicBezTo>
                    <a:pt x="24" y="207"/>
                    <a:pt x="22" y="207"/>
                    <a:pt x="21" y="208"/>
                  </a:cubicBezTo>
                  <a:cubicBezTo>
                    <a:pt x="19" y="209"/>
                    <a:pt x="18" y="209"/>
                    <a:pt x="16" y="211"/>
                  </a:cubicBezTo>
                  <a:cubicBezTo>
                    <a:pt x="16" y="211"/>
                    <a:pt x="14" y="211"/>
                    <a:pt x="12" y="211"/>
                  </a:cubicBezTo>
                  <a:cubicBezTo>
                    <a:pt x="11" y="211"/>
                    <a:pt x="10" y="211"/>
                    <a:pt x="10" y="211"/>
                  </a:cubicBezTo>
                  <a:cubicBezTo>
                    <a:pt x="8" y="210"/>
                    <a:pt x="8" y="208"/>
                    <a:pt x="7" y="205"/>
                  </a:cubicBezTo>
                  <a:cubicBezTo>
                    <a:pt x="6" y="203"/>
                    <a:pt x="5" y="203"/>
                    <a:pt x="3" y="202"/>
                  </a:cubicBezTo>
                  <a:cubicBezTo>
                    <a:pt x="1" y="201"/>
                    <a:pt x="2" y="198"/>
                    <a:pt x="4" y="197"/>
                  </a:cubicBezTo>
                  <a:cubicBezTo>
                    <a:pt x="5" y="196"/>
                    <a:pt x="6" y="197"/>
                    <a:pt x="6" y="196"/>
                  </a:cubicBezTo>
                  <a:cubicBezTo>
                    <a:pt x="7" y="195"/>
                    <a:pt x="7" y="193"/>
                    <a:pt x="8" y="192"/>
                  </a:cubicBezTo>
                  <a:cubicBezTo>
                    <a:pt x="8" y="192"/>
                    <a:pt x="8" y="191"/>
                    <a:pt x="8" y="191"/>
                  </a:cubicBezTo>
                  <a:cubicBezTo>
                    <a:pt x="9" y="191"/>
                    <a:pt x="11" y="192"/>
                    <a:pt x="12" y="193"/>
                  </a:cubicBezTo>
                  <a:cubicBezTo>
                    <a:pt x="13" y="193"/>
                    <a:pt x="13" y="193"/>
                    <a:pt x="13" y="193"/>
                  </a:cubicBezTo>
                  <a:cubicBezTo>
                    <a:pt x="14" y="193"/>
                    <a:pt x="14" y="193"/>
                    <a:pt x="14" y="192"/>
                  </a:cubicBezTo>
                  <a:cubicBezTo>
                    <a:pt x="15" y="190"/>
                    <a:pt x="14" y="189"/>
                    <a:pt x="13" y="188"/>
                  </a:cubicBezTo>
                  <a:cubicBezTo>
                    <a:pt x="12" y="188"/>
                    <a:pt x="11" y="188"/>
                    <a:pt x="10" y="186"/>
                  </a:cubicBezTo>
                  <a:cubicBezTo>
                    <a:pt x="8" y="185"/>
                    <a:pt x="11" y="184"/>
                    <a:pt x="13" y="182"/>
                  </a:cubicBezTo>
                  <a:cubicBezTo>
                    <a:pt x="14" y="181"/>
                    <a:pt x="16" y="180"/>
                    <a:pt x="17" y="179"/>
                  </a:cubicBezTo>
                  <a:cubicBezTo>
                    <a:pt x="17" y="178"/>
                    <a:pt x="18" y="178"/>
                    <a:pt x="18" y="178"/>
                  </a:cubicBezTo>
                  <a:cubicBezTo>
                    <a:pt x="19" y="178"/>
                    <a:pt x="20" y="179"/>
                    <a:pt x="21" y="180"/>
                  </a:cubicBezTo>
                  <a:cubicBezTo>
                    <a:pt x="22" y="180"/>
                    <a:pt x="22" y="180"/>
                    <a:pt x="23" y="180"/>
                  </a:cubicBezTo>
                  <a:cubicBezTo>
                    <a:pt x="24" y="180"/>
                    <a:pt x="25" y="178"/>
                    <a:pt x="24" y="177"/>
                  </a:cubicBezTo>
                  <a:cubicBezTo>
                    <a:pt x="24" y="176"/>
                    <a:pt x="22" y="176"/>
                    <a:pt x="22" y="175"/>
                  </a:cubicBezTo>
                  <a:cubicBezTo>
                    <a:pt x="21" y="174"/>
                    <a:pt x="23" y="174"/>
                    <a:pt x="24" y="174"/>
                  </a:cubicBezTo>
                  <a:cubicBezTo>
                    <a:pt x="25" y="174"/>
                    <a:pt x="26" y="174"/>
                    <a:pt x="26" y="174"/>
                  </a:cubicBezTo>
                  <a:cubicBezTo>
                    <a:pt x="27" y="175"/>
                    <a:pt x="27" y="175"/>
                    <a:pt x="27" y="175"/>
                  </a:cubicBezTo>
                  <a:cubicBezTo>
                    <a:pt x="28" y="175"/>
                    <a:pt x="29" y="173"/>
                    <a:pt x="29" y="172"/>
                  </a:cubicBezTo>
                  <a:cubicBezTo>
                    <a:pt x="29" y="170"/>
                    <a:pt x="29" y="168"/>
                    <a:pt x="28" y="167"/>
                  </a:cubicBezTo>
                  <a:cubicBezTo>
                    <a:pt x="27" y="166"/>
                    <a:pt x="26" y="166"/>
                    <a:pt x="26" y="164"/>
                  </a:cubicBezTo>
                  <a:cubicBezTo>
                    <a:pt x="25" y="162"/>
                    <a:pt x="25" y="161"/>
                    <a:pt x="24" y="160"/>
                  </a:cubicBezTo>
                  <a:cubicBezTo>
                    <a:pt x="23" y="159"/>
                    <a:pt x="21" y="157"/>
                    <a:pt x="18" y="157"/>
                  </a:cubicBezTo>
                  <a:cubicBezTo>
                    <a:pt x="16" y="157"/>
                    <a:pt x="17" y="156"/>
                    <a:pt x="18" y="154"/>
                  </a:cubicBezTo>
                  <a:cubicBezTo>
                    <a:pt x="20" y="153"/>
                    <a:pt x="19" y="152"/>
                    <a:pt x="20" y="150"/>
                  </a:cubicBezTo>
                  <a:cubicBezTo>
                    <a:pt x="20" y="148"/>
                    <a:pt x="19" y="147"/>
                    <a:pt x="18" y="145"/>
                  </a:cubicBezTo>
                  <a:cubicBezTo>
                    <a:pt x="18" y="143"/>
                    <a:pt x="20" y="142"/>
                    <a:pt x="21" y="140"/>
                  </a:cubicBezTo>
                  <a:cubicBezTo>
                    <a:pt x="22" y="139"/>
                    <a:pt x="23" y="138"/>
                    <a:pt x="24" y="138"/>
                  </a:cubicBezTo>
                  <a:cubicBezTo>
                    <a:pt x="24" y="138"/>
                    <a:pt x="24" y="138"/>
                    <a:pt x="25" y="138"/>
                  </a:cubicBezTo>
                  <a:cubicBezTo>
                    <a:pt x="26" y="138"/>
                    <a:pt x="27" y="140"/>
                    <a:pt x="28" y="141"/>
                  </a:cubicBezTo>
                  <a:cubicBezTo>
                    <a:pt x="28" y="141"/>
                    <a:pt x="28" y="141"/>
                    <a:pt x="28" y="141"/>
                  </a:cubicBezTo>
                  <a:cubicBezTo>
                    <a:pt x="30" y="141"/>
                    <a:pt x="31" y="137"/>
                    <a:pt x="32" y="135"/>
                  </a:cubicBezTo>
                  <a:cubicBezTo>
                    <a:pt x="34" y="133"/>
                    <a:pt x="32" y="129"/>
                    <a:pt x="31" y="127"/>
                  </a:cubicBezTo>
                  <a:cubicBezTo>
                    <a:pt x="30" y="125"/>
                    <a:pt x="30" y="123"/>
                    <a:pt x="30" y="122"/>
                  </a:cubicBezTo>
                  <a:cubicBezTo>
                    <a:pt x="31" y="121"/>
                    <a:pt x="31" y="120"/>
                    <a:pt x="32" y="119"/>
                  </a:cubicBezTo>
                  <a:cubicBezTo>
                    <a:pt x="34" y="117"/>
                    <a:pt x="33" y="116"/>
                    <a:pt x="33" y="113"/>
                  </a:cubicBezTo>
                  <a:cubicBezTo>
                    <a:pt x="32" y="110"/>
                    <a:pt x="31" y="111"/>
                    <a:pt x="31" y="109"/>
                  </a:cubicBezTo>
                  <a:cubicBezTo>
                    <a:pt x="31" y="107"/>
                    <a:pt x="33" y="107"/>
                    <a:pt x="34" y="105"/>
                  </a:cubicBezTo>
                  <a:cubicBezTo>
                    <a:pt x="35" y="103"/>
                    <a:pt x="36" y="103"/>
                    <a:pt x="38" y="102"/>
                  </a:cubicBezTo>
                  <a:cubicBezTo>
                    <a:pt x="41" y="101"/>
                    <a:pt x="41" y="100"/>
                    <a:pt x="42" y="97"/>
                  </a:cubicBezTo>
                  <a:cubicBezTo>
                    <a:pt x="42" y="96"/>
                    <a:pt x="42" y="96"/>
                    <a:pt x="43" y="96"/>
                  </a:cubicBezTo>
                  <a:cubicBezTo>
                    <a:pt x="43" y="96"/>
                    <a:pt x="44" y="97"/>
                    <a:pt x="44" y="98"/>
                  </a:cubicBezTo>
                  <a:cubicBezTo>
                    <a:pt x="45" y="99"/>
                    <a:pt x="45" y="100"/>
                    <a:pt x="47" y="100"/>
                  </a:cubicBezTo>
                  <a:cubicBezTo>
                    <a:pt x="48" y="100"/>
                    <a:pt x="48" y="100"/>
                    <a:pt x="49" y="99"/>
                  </a:cubicBezTo>
                  <a:cubicBezTo>
                    <a:pt x="53" y="98"/>
                    <a:pt x="52" y="98"/>
                    <a:pt x="53" y="96"/>
                  </a:cubicBezTo>
                  <a:cubicBezTo>
                    <a:pt x="54" y="94"/>
                    <a:pt x="54" y="94"/>
                    <a:pt x="56" y="93"/>
                  </a:cubicBezTo>
                  <a:cubicBezTo>
                    <a:pt x="58" y="91"/>
                    <a:pt x="57" y="92"/>
                    <a:pt x="57" y="89"/>
                  </a:cubicBezTo>
                  <a:cubicBezTo>
                    <a:pt x="57" y="86"/>
                    <a:pt x="58" y="87"/>
                    <a:pt x="59" y="85"/>
                  </a:cubicBezTo>
                  <a:cubicBezTo>
                    <a:pt x="61" y="82"/>
                    <a:pt x="61" y="83"/>
                    <a:pt x="63" y="81"/>
                  </a:cubicBezTo>
                  <a:cubicBezTo>
                    <a:pt x="65" y="79"/>
                    <a:pt x="64" y="80"/>
                    <a:pt x="63" y="79"/>
                  </a:cubicBezTo>
                  <a:cubicBezTo>
                    <a:pt x="62" y="78"/>
                    <a:pt x="62" y="77"/>
                    <a:pt x="61" y="74"/>
                  </a:cubicBezTo>
                  <a:cubicBezTo>
                    <a:pt x="60" y="71"/>
                    <a:pt x="62" y="72"/>
                    <a:pt x="64" y="70"/>
                  </a:cubicBezTo>
                  <a:cubicBezTo>
                    <a:pt x="65" y="69"/>
                    <a:pt x="66" y="69"/>
                    <a:pt x="66" y="69"/>
                  </a:cubicBezTo>
                  <a:cubicBezTo>
                    <a:pt x="68" y="69"/>
                    <a:pt x="70" y="70"/>
                    <a:pt x="72" y="70"/>
                  </a:cubicBezTo>
                  <a:cubicBezTo>
                    <a:pt x="74" y="70"/>
                    <a:pt x="73" y="72"/>
                    <a:pt x="73" y="72"/>
                  </a:cubicBezTo>
                  <a:cubicBezTo>
                    <a:pt x="73" y="72"/>
                    <a:pt x="73" y="72"/>
                    <a:pt x="73" y="71"/>
                  </a:cubicBezTo>
                  <a:cubicBezTo>
                    <a:pt x="74" y="70"/>
                    <a:pt x="75" y="69"/>
                    <a:pt x="76" y="69"/>
                  </a:cubicBezTo>
                  <a:cubicBezTo>
                    <a:pt x="78" y="69"/>
                    <a:pt x="78" y="69"/>
                    <a:pt x="76" y="67"/>
                  </a:cubicBezTo>
                  <a:cubicBezTo>
                    <a:pt x="75" y="66"/>
                    <a:pt x="76" y="65"/>
                    <a:pt x="77" y="63"/>
                  </a:cubicBezTo>
                  <a:cubicBezTo>
                    <a:pt x="79" y="62"/>
                    <a:pt x="80" y="62"/>
                    <a:pt x="81" y="60"/>
                  </a:cubicBezTo>
                  <a:cubicBezTo>
                    <a:pt x="82" y="58"/>
                    <a:pt x="82" y="58"/>
                    <a:pt x="81" y="56"/>
                  </a:cubicBezTo>
                  <a:cubicBezTo>
                    <a:pt x="80" y="55"/>
                    <a:pt x="80" y="54"/>
                    <a:pt x="79" y="52"/>
                  </a:cubicBezTo>
                  <a:cubicBezTo>
                    <a:pt x="79" y="49"/>
                    <a:pt x="79" y="48"/>
                    <a:pt x="78" y="48"/>
                  </a:cubicBezTo>
                  <a:cubicBezTo>
                    <a:pt x="78" y="48"/>
                    <a:pt x="77" y="48"/>
                    <a:pt x="77" y="48"/>
                  </a:cubicBezTo>
                  <a:cubicBezTo>
                    <a:pt x="75" y="49"/>
                    <a:pt x="74" y="49"/>
                    <a:pt x="72" y="51"/>
                  </a:cubicBezTo>
                  <a:cubicBezTo>
                    <a:pt x="71" y="51"/>
                    <a:pt x="70" y="52"/>
                    <a:pt x="69" y="52"/>
                  </a:cubicBezTo>
                  <a:cubicBezTo>
                    <a:pt x="69" y="52"/>
                    <a:pt x="68" y="52"/>
                    <a:pt x="68" y="52"/>
                  </a:cubicBezTo>
                  <a:cubicBezTo>
                    <a:pt x="67" y="51"/>
                    <a:pt x="67" y="50"/>
                    <a:pt x="66" y="48"/>
                  </a:cubicBezTo>
                  <a:cubicBezTo>
                    <a:pt x="65" y="47"/>
                    <a:pt x="66" y="46"/>
                    <a:pt x="68" y="43"/>
                  </a:cubicBezTo>
                  <a:cubicBezTo>
                    <a:pt x="69" y="40"/>
                    <a:pt x="70" y="40"/>
                    <a:pt x="72" y="38"/>
                  </a:cubicBezTo>
                  <a:cubicBezTo>
                    <a:pt x="75" y="36"/>
                    <a:pt x="74" y="36"/>
                    <a:pt x="76" y="36"/>
                  </a:cubicBezTo>
                  <a:cubicBezTo>
                    <a:pt x="77" y="36"/>
                    <a:pt x="78" y="36"/>
                    <a:pt x="78" y="36"/>
                  </a:cubicBezTo>
                  <a:cubicBezTo>
                    <a:pt x="79" y="36"/>
                    <a:pt x="80" y="35"/>
                    <a:pt x="81" y="35"/>
                  </a:cubicBezTo>
                  <a:cubicBezTo>
                    <a:pt x="82" y="34"/>
                    <a:pt x="83" y="33"/>
                    <a:pt x="84" y="33"/>
                  </a:cubicBezTo>
                  <a:cubicBezTo>
                    <a:pt x="85" y="33"/>
                    <a:pt x="85" y="34"/>
                    <a:pt x="86" y="34"/>
                  </a:cubicBezTo>
                  <a:cubicBezTo>
                    <a:pt x="87" y="35"/>
                    <a:pt x="88" y="35"/>
                    <a:pt x="88" y="35"/>
                  </a:cubicBezTo>
                  <a:cubicBezTo>
                    <a:pt x="90" y="35"/>
                    <a:pt x="93" y="34"/>
                    <a:pt x="95" y="33"/>
                  </a:cubicBezTo>
                  <a:cubicBezTo>
                    <a:pt x="98" y="33"/>
                    <a:pt x="97" y="31"/>
                    <a:pt x="96" y="29"/>
                  </a:cubicBezTo>
                  <a:cubicBezTo>
                    <a:pt x="96" y="28"/>
                    <a:pt x="94" y="28"/>
                    <a:pt x="92" y="26"/>
                  </a:cubicBezTo>
                  <a:cubicBezTo>
                    <a:pt x="91" y="24"/>
                    <a:pt x="90" y="23"/>
                    <a:pt x="92" y="21"/>
                  </a:cubicBezTo>
                  <a:cubicBezTo>
                    <a:pt x="94" y="20"/>
                    <a:pt x="98" y="19"/>
                    <a:pt x="100" y="18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3" y="18"/>
                    <a:pt x="104" y="20"/>
                    <a:pt x="106" y="20"/>
                  </a:cubicBezTo>
                  <a:cubicBezTo>
                    <a:pt x="108" y="21"/>
                    <a:pt x="109" y="21"/>
                    <a:pt x="108" y="23"/>
                  </a:cubicBezTo>
                  <a:cubicBezTo>
                    <a:pt x="107" y="25"/>
                    <a:pt x="108" y="27"/>
                    <a:pt x="111" y="28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4" y="28"/>
                    <a:pt x="115" y="25"/>
                    <a:pt x="116" y="24"/>
                  </a:cubicBezTo>
                  <a:cubicBezTo>
                    <a:pt x="118" y="23"/>
                    <a:pt x="122" y="18"/>
                    <a:pt x="124" y="17"/>
                  </a:cubicBezTo>
                  <a:cubicBezTo>
                    <a:pt x="125" y="15"/>
                    <a:pt x="127" y="12"/>
                    <a:pt x="128" y="10"/>
                  </a:cubicBezTo>
                  <a:cubicBezTo>
                    <a:pt x="129" y="8"/>
                    <a:pt x="126" y="9"/>
                    <a:pt x="126" y="7"/>
                  </a:cubicBezTo>
                  <a:cubicBezTo>
                    <a:pt x="126" y="5"/>
                    <a:pt x="128" y="5"/>
                    <a:pt x="131" y="5"/>
                  </a:cubicBezTo>
                  <a:cubicBezTo>
                    <a:pt x="133" y="5"/>
                    <a:pt x="134" y="3"/>
                    <a:pt x="134" y="3"/>
                  </a:cubicBezTo>
                  <a:cubicBezTo>
                    <a:pt x="134" y="3"/>
                    <a:pt x="134" y="3"/>
                    <a:pt x="133" y="3"/>
                  </a:cubicBezTo>
                  <a:cubicBezTo>
                    <a:pt x="134" y="2"/>
                    <a:pt x="135" y="1"/>
                    <a:pt x="136" y="1"/>
                  </a:cubicBezTo>
                  <a:moveTo>
                    <a:pt x="136" y="0"/>
                  </a:moveTo>
                  <a:cubicBezTo>
                    <a:pt x="136" y="0"/>
                    <a:pt x="136" y="0"/>
                    <a:pt x="136" y="0"/>
                  </a:cubicBezTo>
                  <a:cubicBezTo>
                    <a:pt x="135" y="0"/>
                    <a:pt x="134" y="1"/>
                    <a:pt x="133" y="2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127" y="4"/>
                    <a:pt x="125" y="5"/>
                    <a:pt x="125" y="7"/>
                  </a:cubicBezTo>
                  <a:cubicBezTo>
                    <a:pt x="125" y="8"/>
                    <a:pt x="126" y="9"/>
                    <a:pt x="127" y="9"/>
                  </a:cubicBezTo>
                  <a:cubicBezTo>
                    <a:pt x="127" y="9"/>
                    <a:pt x="127" y="9"/>
                    <a:pt x="127" y="9"/>
                  </a:cubicBezTo>
                  <a:cubicBezTo>
                    <a:pt x="127" y="9"/>
                    <a:pt x="127" y="9"/>
                    <a:pt x="127" y="9"/>
                  </a:cubicBezTo>
                  <a:cubicBezTo>
                    <a:pt x="126" y="11"/>
                    <a:pt x="125" y="14"/>
                    <a:pt x="123" y="16"/>
                  </a:cubicBezTo>
                  <a:cubicBezTo>
                    <a:pt x="119" y="20"/>
                    <a:pt x="117" y="22"/>
                    <a:pt x="115" y="23"/>
                  </a:cubicBezTo>
                  <a:cubicBezTo>
                    <a:pt x="115" y="24"/>
                    <a:pt x="114" y="24"/>
                    <a:pt x="114" y="25"/>
                  </a:cubicBezTo>
                  <a:cubicBezTo>
                    <a:pt x="113" y="26"/>
                    <a:pt x="112" y="26"/>
                    <a:pt x="111" y="26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0" y="26"/>
                    <a:pt x="109" y="26"/>
                    <a:pt x="109" y="25"/>
                  </a:cubicBezTo>
                  <a:cubicBezTo>
                    <a:pt x="108" y="25"/>
                    <a:pt x="108" y="24"/>
                    <a:pt x="109" y="24"/>
                  </a:cubicBezTo>
                  <a:cubicBezTo>
                    <a:pt x="109" y="23"/>
                    <a:pt x="109" y="22"/>
                    <a:pt x="109" y="21"/>
                  </a:cubicBezTo>
                  <a:cubicBezTo>
                    <a:pt x="108" y="20"/>
                    <a:pt x="107" y="20"/>
                    <a:pt x="106" y="19"/>
                  </a:cubicBezTo>
                  <a:cubicBezTo>
                    <a:pt x="105" y="19"/>
                    <a:pt x="105" y="18"/>
                    <a:pt x="104" y="18"/>
                  </a:cubicBezTo>
                  <a:cubicBezTo>
                    <a:pt x="104" y="17"/>
                    <a:pt x="103" y="17"/>
                    <a:pt x="101" y="17"/>
                  </a:cubicBezTo>
                  <a:cubicBezTo>
                    <a:pt x="101" y="17"/>
                    <a:pt x="100" y="17"/>
                    <a:pt x="100" y="17"/>
                  </a:cubicBezTo>
                  <a:cubicBezTo>
                    <a:pt x="99" y="17"/>
                    <a:pt x="98" y="17"/>
                    <a:pt x="97" y="18"/>
                  </a:cubicBezTo>
                  <a:cubicBezTo>
                    <a:pt x="95" y="18"/>
                    <a:pt x="93" y="19"/>
                    <a:pt x="91" y="21"/>
                  </a:cubicBezTo>
                  <a:cubicBezTo>
                    <a:pt x="91" y="21"/>
                    <a:pt x="90" y="22"/>
                    <a:pt x="90" y="23"/>
                  </a:cubicBezTo>
                  <a:cubicBezTo>
                    <a:pt x="89" y="24"/>
                    <a:pt x="90" y="25"/>
                    <a:pt x="91" y="26"/>
                  </a:cubicBezTo>
                  <a:cubicBezTo>
                    <a:pt x="91" y="26"/>
                    <a:pt x="91" y="26"/>
                    <a:pt x="91" y="26"/>
                  </a:cubicBezTo>
                  <a:cubicBezTo>
                    <a:pt x="92" y="27"/>
                    <a:pt x="93" y="28"/>
                    <a:pt x="94" y="29"/>
                  </a:cubicBezTo>
                  <a:cubicBezTo>
                    <a:pt x="95" y="29"/>
                    <a:pt x="95" y="30"/>
                    <a:pt x="95" y="30"/>
                  </a:cubicBezTo>
                  <a:cubicBezTo>
                    <a:pt x="96" y="31"/>
                    <a:pt x="96" y="31"/>
                    <a:pt x="96" y="32"/>
                  </a:cubicBezTo>
                  <a:cubicBezTo>
                    <a:pt x="96" y="32"/>
                    <a:pt x="95" y="32"/>
                    <a:pt x="94" y="32"/>
                  </a:cubicBezTo>
                  <a:cubicBezTo>
                    <a:pt x="94" y="32"/>
                    <a:pt x="93" y="33"/>
                    <a:pt x="92" y="33"/>
                  </a:cubicBezTo>
                  <a:cubicBezTo>
                    <a:pt x="91" y="33"/>
                    <a:pt x="89" y="34"/>
                    <a:pt x="88" y="34"/>
                  </a:cubicBezTo>
                  <a:cubicBezTo>
                    <a:pt x="88" y="34"/>
                    <a:pt x="87" y="33"/>
                    <a:pt x="87" y="33"/>
                  </a:cubicBezTo>
                  <a:cubicBezTo>
                    <a:pt x="86" y="33"/>
                    <a:pt x="85" y="32"/>
                    <a:pt x="84" y="32"/>
                  </a:cubicBezTo>
                  <a:cubicBezTo>
                    <a:pt x="83" y="32"/>
                    <a:pt x="82" y="33"/>
                    <a:pt x="80" y="34"/>
                  </a:cubicBezTo>
                  <a:cubicBezTo>
                    <a:pt x="80" y="34"/>
                    <a:pt x="79" y="35"/>
                    <a:pt x="78" y="35"/>
                  </a:cubicBezTo>
                  <a:cubicBezTo>
                    <a:pt x="78" y="35"/>
                    <a:pt x="78" y="34"/>
                    <a:pt x="77" y="34"/>
                  </a:cubicBezTo>
                  <a:cubicBezTo>
                    <a:pt x="77" y="34"/>
                    <a:pt x="76" y="34"/>
                    <a:pt x="76" y="34"/>
                  </a:cubicBezTo>
                  <a:cubicBezTo>
                    <a:pt x="74" y="34"/>
                    <a:pt x="74" y="35"/>
                    <a:pt x="73" y="36"/>
                  </a:cubicBezTo>
                  <a:cubicBezTo>
                    <a:pt x="73" y="36"/>
                    <a:pt x="73" y="37"/>
                    <a:pt x="72" y="37"/>
                  </a:cubicBezTo>
                  <a:cubicBezTo>
                    <a:pt x="71" y="38"/>
                    <a:pt x="71" y="38"/>
                    <a:pt x="70" y="39"/>
                  </a:cubicBezTo>
                  <a:cubicBezTo>
                    <a:pt x="69" y="40"/>
                    <a:pt x="68" y="40"/>
                    <a:pt x="67" y="42"/>
                  </a:cubicBezTo>
                  <a:cubicBezTo>
                    <a:pt x="66" y="43"/>
                    <a:pt x="66" y="44"/>
                    <a:pt x="66" y="44"/>
                  </a:cubicBezTo>
                  <a:cubicBezTo>
                    <a:pt x="65" y="46"/>
                    <a:pt x="64" y="47"/>
                    <a:pt x="65" y="49"/>
                  </a:cubicBezTo>
                  <a:cubicBezTo>
                    <a:pt x="65" y="50"/>
                    <a:pt x="66" y="50"/>
                    <a:pt x="66" y="50"/>
                  </a:cubicBezTo>
                  <a:cubicBezTo>
                    <a:pt x="66" y="51"/>
                    <a:pt x="66" y="52"/>
                    <a:pt x="67" y="52"/>
                  </a:cubicBezTo>
                  <a:cubicBezTo>
                    <a:pt x="68" y="53"/>
                    <a:pt x="68" y="53"/>
                    <a:pt x="69" y="53"/>
                  </a:cubicBezTo>
                  <a:cubicBezTo>
                    <a:pt x="70" y="53"/>
                    <a:pt x="72" y="52"/>
                    <a:pt x="73" y="51"/>
                  </a:cubicBezTo>
                  <a:cubicBezTo>
                    <a:pt x="74" y="50"/>
                    <a:pt x="75" y="50"/>
                    <a:pt x="77" y="49"/>
                  </a:cubicBezTo>
                  <a:cubicBezTo>
                    <a:pt x="77" y="49"/>
                    <a:pt x="78" y="49"/>
                    <a:pt x="78" y="4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8" y="51"/>
                    <a:pt x="78" y="51"/>
                    <a:pt x="78" y="52"/>
                  </a:cubicBezTo>
                  <a:cubicBezTo>
                    <a:pt x="79" y="54"/>
                    <a:pt x="79" y="55"/>
                    <a:pt x="80" y="57"/>
                  </a:cubicBezTo>
                  <a:cubicBezTo>
                    <a:pt x="80" y="58"/>
                    <a:pt x="80" y="58"/>
                    <a:pt x="80" y="59"/>
                  </a:cubicBezTo>
                  <a:cubicBezTo>
                    <a:pt x="79" y="60"/>
                    <a:pt x="79" y="61"/>
                    <a:pt x="78" y="61"/>
                  </a:cubicBezTo>
                  <a:cubicBezTo>
                    <a:pt x="78" y="61"/>
                    <a:pt x="77" y="62"/>
                    <a:pt x="77" y="63"/>
                  </a:cubicBezTo>
                  <a:cubicBezTo>
                    <a:pt x="76" y="63"/>
                    <a:pt x="76" y="63"/>
                    <a:pt x="76" y="63"/>
                  </a:cubicBezTo>
                  <a:cubicBezTo>
                    <a:pt x="75" y="64"/>
                    <a:pt x="74" y="66"/>
                    <a:pt x="75" y="68"/>
                  </a:cubicBezTo>
                  <a:cubicBezTo>
                    <a:pt x="74" y="68"/>
                    <a:pt x="74" y="69"/>
                    <a:pt x="73" y="69"/>
                  </a:cubicBezTo>
                  <a:cubicBezTo>
                    <a:pt x="73" y="69"/>
                    <a:pt x="72" y="69"/>
                    <a:pt x="72" y="69"/>
                  </a:cubicBezTo>
                  <a:cubicBezTo>
                    <a:pt x="71" y="69"/>
                    <a:pt x="70" y="69"/>
                    <a:pt x="70" y="69"/>
                  </a:cubicBezTo>
                  <a:cubicBezTo>
                    <a:pt x="69" y="68"/>
                    <a:pt x="68" y="68"/>
                    <a:pt x="66" y="68"/>
                  </a:cubicBezTo>
                  <a:cubicBezTo>
                    <a:pt x="65" y="68"/>
                    <a:pt x="64" y="68"/>
                    <a:pt x="63" y="69"/>
                  </a:cubicBezTo>
                  <a:cubicBezTo>
                    <a:pt x="63" y="70"/>
                    <a:pt x="62" y="70"/>
                    <a:pt x="62" y="70"/>
                  </a:cubicBezTo>
                  <a:cubicBezTo>
                    <a:pt x="60" y="71"/>
                    <a:pt x="59" y="72"/>
                    <a:pt x="60" y="74"/>
                  </a:cubicBezTo>
                  <a:cubicBezTo>
                    <a:pt x="61" y="77"/>
                    <a:pt x="61" y="79"/>
                    <a:pt x="63" y="80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0" y="82"/>
                    <a:pt x="59" y="82"/>
                    <a:pt x="58" y="84"/>
                  </a:cubicBezTo>
                  <a:cubicBezTo>
                    <a:pt x="58" y="85"/>
                    <a:pt x="58" y="85"/>
                    <a:pt x="57" y="85"/>
                  </a:cubicBezTo>
                  <a:cubicBezTo>
                    <a:pt x="57" y="86"/>
                    <a:pt x="56" y="87"/>
                    <a:pt x="56" y="89"/>
                  </a:cubicBezTo>
                  <a:cubicBezTo>
                    <a:pt x="56" y="90"/>
                    <a:pt x="56" y="91"/>
                    <a:pt x="56" y="91"/>
                  </a:cubicBezTo>
                  <a:cubicBezTo>
                    <a:pt x="56" y="91"/>
                    <a:pt x="56" y="91"/>
                    <a:pt x="56" y="92"/>
                  </a:cubicBezTo>
                  <a:cubicBezTo>
                    <a:pt x="55" y="92"/>
                    <a:pt x="55" y="92"/>
                    <a:pt x="55" y="92"/>
                  </a:cubicBezTo>
                  <a:cubicBezTo>
                    <a:pt x="54" y="93"/>
                    <a:pt x="53" y="93"/>
                    <a:pt x="52" y="95"/>
                  </a:cubicBezTo>
                  <a:cubicBezTo>
                    <a:pt x="52" y="96"/>
                    <a:pt x="52" y="96"/>
                    <a:pt x="51" y="97"/>
                  </a:cubicBezTo>
                  <a:cubicBezTo>
                    <a:pt x="51" y="97"/>
                    <a:pt x="51" y="98"/>
                    <a:pt x="49" y="98"/>
                  </a:cubicBezTo>
                  <a:cubicBezTo>
                    <a:pt x="48" y="98"/>
                    <a:pt x="47" y="99"/>
                    <a:pt x="47" y="99"/>
                  </a:cubicBezTo>
                  <a:cubicBezTo>
                    <a:pt x="46" y="99"/>
                    <a:pt x="46" y="98"/>
                    <a:pt x="45" y="97"/>
                  </a:cubicBezTo>
                  <a:cubicBezTo>
                    <a:pt x="44" y="96"/>
                    <a:pt x="44" y="95"/>
                    <a:pt x="43" y="95"/>
                  </a:cubicBezTo>
                  <a:cubicBezTo>
                    <a:pt x="41" y="95"/>
                    <a:pt x="41" y="96"/>
                    <a:pt x="41" y="97"/>
                  </a:cubicBezTo>
                  <a:cubicBezTo>
                    <a:pt x="40" y="97"/>
                    <a:pt x="40" y="98"/>
                    <a:pt x="40" y="98"/>
                  </a:cubicBezTo>
                  <a:cubicBezTo>
                    <a:pt x="40" y="100"/>
                    <a:pt x="39" y="100"/>
                    <a:pt x="38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2"/>
                    <a:pt x="34" y="103"/>
                    <a:pt x="33" y="105"/>
                  </a:cubicBezTo>
                  <a:cubicBezTo>
                    <a:pt x="33" y="105"/>
                    <a:pt x="32" y="106"/>
                    <a:pt x="32" y="106"/>
                  </a:cubicBezTo>
                  <a:cubicBezTo>
                    <a:pt x="31" y="106"/>
                    <a:pt x="30" y="107"/>
                    <a:pt x="30" y="109"/>
                  </a:cubicBezTo>
                  <a:cubicBezTo>
                    <a:pt x="30" y="110"/>
                    <a:pt x="30" y="111"/>
                    <a:pt x="31" y="111"/>
                  </a:cubicBezTo>
                  <a:cubicBezTo>
                    <a:pt x="31" y="112"/>
                    <a:pt x="31" y="112"/>
                    <a:pt x="31" y="113"/>
                  </a:cubicBezTo>
                  <a:cubicBezTo>
                    <a:pt x="32" y="114"/>
                    <a:pt x="32" y="114"/>
                    <a:pt x="32" y="115"/>
                  </a:cubicBezTo>
                  <a:cubicBezTo>
                    <a:pt x="32" y="116"/>
                    <a:pt x="32" y="117"/>
                    <a:pt x="31" y="118"/>
                  </a:cubicBezTo>
                  <a:cubicBezTo>
                    <a:pt x="30" y="120"/>
                    <a:pt x="29" y="121"/>
                    <a:pt x="29" y="121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4"/>
                    <a:pt x="29" y="126"/>
                    <a:pt x="30" y="127"/>
                  </a:cubicBezTo>
                  <a:cubicBezTo>
                    <a:pt x="31" y="130"/>
                    <a:pt x="32" y="133"/>
                    <a:pt x="31" y="135"/>
                  </a:cubicBezTo>
                  <a:cubicBezTo>
                    <a:pt x="31" y="135"/>
                    <a:pt x="31" y="136"/>
                    <a:pt x="30" y="136"/>
                  </a:cubicBezTo>
                  <a:cubicBezTo>
                    <a:pt x="30" y="137"/>
                    <a:pt x="29" y="139"/>
                    <a:pt x="28" y="139"/>
                  </a:cubicBezTo>
                  <a:cubicBezTo>
                    <a:pt x="28" y="139"/>
                    <a:pt x="28" y="139"/>
                    <a:pt x="27" y="139"/>
                  </a:cubicBezTo>
                  <a:cubicBezTo>
                    <a:pt x="27" y="138"/>
                    <a:pt x="26" y="137"/>
                    <a:pt x="25" y="137"/>
                  </a:cubicBezTo>
                  <a:cubicBezTo>
                    <a:pt x="25" y="137"/>
                    <a:pt x="24" y="137"/>
                    <a:pt x="24" y="137"/>
                  </a:cubicBezTo>
                  <a:cubicBezTo>
                    <a:pt x="22" y="137"/>
                    <a:pt x="21" y="138"/>
                    <a:pt x="20" y="140"/>
                  </a:cubicBezTo>
                  <a:cubicBezTo>
                    <a:pt x="20" y="140"/>
                    <a:pt x="20" y="140"/>
                    <a:pt x="19" y="140"/>
                  </a:cubicBezTo>
                  <a:cubicBezTo>
                    <a:pt x="18" y="142"/>
                    <a:pt x="17" y="143"/>
                    <a:pt x="17" y="145"/>
                  </a:cubicBezTo>
                  <a:cubicBezTo>
                    <a:pt x="18" y="146"/>
                    <a:pt x="18" y="147"/>
                    <a:pt x="18" y="147"/>
                  </a:cubicBezTo>
                  <a:cubicBezTo>
                    <a:pt x="18" y="148"/>
                    <a:pt x="19" y="149"/>
                    <a:pt x="19" y="150"/>
                  </a:cubicBezTo>
                  <a:cubicBezTo>
                    <a:pt x="19" y="150"/>
                    <a:pt x="19" y="151"/>
                    <a:pt x="18" y="151"/>
                  </a:cubicBezTo>
                  <a:cubicBezTo>
                    <a:pt x="18" y="152"/>
                    <a:pt x="18" y="153"/>
                    <a:pt x="17" y="154"/>
                  </a:cubicBezTo>
                  <a:cubicBezTo>
                    <a:pt x="17" y="154"/>
                    <a:pt x="17" y="154"/>
                    <a:pt x="17" y="154"/>
                  </a:cubicBezTo>
                  <a:cubicBezTo>
                    <a:pt x="16" y="155"/>
                    <a:pt x="15" y="156"/>
                    <a:pt x="16" y="157"/>
                  </a:cubicBezTo>
                  <a:cubicBezTo>
                    <a:pt x="16" y="158"/>
                    <a:pt x="17" y="158"/>
                    <a:pt x="18" y="158"/>
                  </a:cubicBezTo>
                  <a:cubicBezTo>
                    <a:pt x="21" y="158"/>
                    <a:pt x="22" y="159"/>
                    <a:pt x="23" y="161"/>
                  </a:cubicBezTo>
                  <a:cubicBezTo>
                    <a:pt x="23" y="161"/>
                    <a:pt x="23" y="161"/>
                    <a:pt x="23" y="161"/>
                  </a:cubicBezTo>
                  <a:cubicBezTo>
                    <a:pt x="24" y="162"/>
                    <a:pt x="24" y="162"/>
                    <a:pt x="24" y="163"/>
                  </a:cubicBezTo>
                  <a:cubicBezTo>
                    <a:pt x="24" y="163"/>
                    <a:pt x="24" y="164"/>
                    <a:pt x="24" y="164"/>
                  </a:cubicBezTo>
                  <a:cubicBezTo>
                    <a:pt x="25" y="166"/>
                    <a:pt x="26" y="166"/>
                    <a:pt x="26" y="167"/>
                  </a:cubicBezTo>
                  <a:cubicBezTo>
                    <a:pt x="26" y="167"/>
                    <a:pt x="27" y="167"/>
                    <a:pt x="27" y="168"/>
                  </a:cubicBezTo>
                  <a:cubicBezTo>
                    <a:pt x="28" y="168"/>
                    <a:pt x="28" y="170"/>
                    <a:pt x="28" y="172"/>
                  </a:cubicBezTo>
                  <a:cubicBezTo>
                    <a:pt x="28" y="173"/>
                    <a:pt x="27" y="174"/>
                    <a:pt x="27" y="174"/>
                  </a:cubicBezTo>
                  <a:cubicBezTo>
                    <a:pt x="27" y="174"/>
                    <a:pt x="27" y="174"/>
                    <a:pt x="27" y="173"/>
                  </a:cubicBezTo>
                  <a:cubicBezTo>
                    <a:pt x="26" y="173"/>
                    <a:pt x="25" y="172"/>
                    <a:pt x="24" y="172"/>
                  </a:cubicBezTo>
                  <a:cubicBezTo>
                    <a:pt x="23" y="172"/>
                    <a:pt x="22" y="173"/>
                    <a:pt x="21" y="174"/>
                  </a:cubicBezTo>
                  <a:cubicBezTo>
                    <a:pt x="21" y="174"/>
                    <a:pt x="20" y="175"/>
                    <a:pt x="21" y="175"/>
                  </a:cubicBezTo>
                  <a:cubicBezTo>
                    <a:pt x="21" y="177"/>
                    <a:pt x="22" y="177"/>
                    <a:pt x="23" y="177"/>
                  </a:cubicBezTo>
                  <a:cubicBezTo>
                    <a:pt x="23" y="177"/>
                    <a:pt x="23" y="177"/>
                    <a:pt x="23" y="177"/>
                  </a:cubicBezTo>
                  <a:cubicBezTo>
                    <a:pt x="23" y="178"/>
                    <a:pt x="23" y="179"/>
                    <a:pt x="23" y="179"/>
                  </a:cubicBezTo>
                  <a:cubicBezTo>
                    <a:pt x="23" y="179"/>
                    <a:pt x="23" y="179"/>
                    <a:pt x="23" y="179"/>
                  </a:cubicBezTo>
                  <a:cubicBezTo>
                    <a:pt x="22" y="179"/>
                    <a:pt x="22" y="179"/>
                    <a:pt x="22" y="179"/>
                  </a:cubicBezTo>
                  <a:cubicBezTo>
                    <a:pt x="21" y="179"/>
                    <a:pt x="21" y="178"/>
                    <a:pt x="20" y="178"/>
                  </a:cubicBezTo>
                  <a:cubicBezTo>
                    <a:pt x="20" y="177"/>
                    <a:pt x="19" y="177"/>
                    <a:pt x="18" y="177"/>
                  </a:cubicBezTo>
                  <a:cubicBezTo>
                    <a:pt x="17" y="177"/>
                    <a:pt x="17" y="177"/>
                    <a:pt x="16" y="178"/>
                  </a:cubicBezTo>
                  <a:cubicBezTo>
                    <a:pt x="15" y="179"/>
                    <a:pt x="15" y="179"/>
                    <a:pt x="14" y="180"/>
                  </a:cubicBezTo>
                  <a:cubicBezTo>
                    <a:pt x="13" y="180"/>
                    <a:pt x="13" y="181"/>
                    <a:pt x="12" y="181"/>
                  </a:cubicBezTo>
                  <a:cubicBezTo>
                    <a:pt x="12" y="182"/>
                    <a:pt x="11" y="182"/>
                    <a:pt x="11" y="182"/>
                  </a:cubicBezTo>
                  <a:cubicBezTo>
                    <a:pt x="9" y="183"/>
                    <a:pt x="8" y="184"/>
                    <a:pt x="8" y="186"/>
                  </a:cubicBezTo>
                  <a:cubicBezTo>
                    <a:pt x="8" y="186"/>
                    <a:pt x="8" y="187"/>
                    <a:pt x="9" y="187"/>
                  </a:cubicBezTo>
                  <a:cubicBezTo>
                    <a:pt x="10" y="189"/>
                    <a:pt x="11" y="189"/>
                    <a:pt x="12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3" y="190"/>
                    <a:pt x="13" y="190"/>
                    <a:pt x="13" y="191"/>
                  </a:cubicBezTo>
                  <a:cubicBezTo>
                    <a:pt x="13" y="191"/>
                    <a:pt x="13" y="191"/>
                    <a:pt x="13" y="191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13" y="192"/>
                    <a:pt x="13" y="192"/>
                    <a:pt x="12" y="192"/>
                  </a:cubicBezTo>
                  <a:cubicBezTo>
                    <a:pt x="12" y="192"/>
                    <a:pt x="11" y="191"/>
                    <a:pt x="11" y="191"/>
                  </a:cubicBezTo>
                  <a:cubicBezTo>
                    <a:pt x="10" y="191"/>
                    <a:pt x="9" y="190"/>
                    <a:pt x="8" y="190"/>
                  </a:cubicBezTo>
                  <a:cubicBezTo>
                    <a:pt x="8" y="190"/>
                    <a:pt x="7" y="191"/>
                    <a:pt x="7" y="191"/>
                  </a:cubicBezTo>
                  <a:cubicBezTo>
                    <a:pt x="6" y="192"/>
                    <a:pt x="6" y="193"/>
                    <a:pt x="6" y="194"/>
                  </a:cubicBezTo>
                  <a:cubicBezTo>
                    <a:pt x="5" y="195"/>
                    <a:pt x="5" y="195"/>
                    <a:pt x="5" y="195"/>
                  </a:cubicBezTo>
                  <a:cubicBezTo>
                    <a:pt x="5" y="195"/>
                    <a:pt x="4" y="195"/>
                    <a:pt x="3" y="196"/>
                  </a:cubicBezTo>
                  <a:cubicBezTo>
                    <a:pt x="3" y="197"/>
                    <a:pt x="0" y="199"/>
                    <a:pt x="1" y="201"/>
                  </a:cubicBezTo>
                  <a:cubicBezTo>
                    <a:pt x="1" y="202"/>
                    <a:pt x="1" y="202"/>
                    <a:pt x="2" y="203"/>
                  </a:cubicBezTo>
                  <a:cubicBezTo>
                    <a:pt x="3" y="203"/>
                    <a:pt x="3" y="203"/>
                    <a:pt x="4" y="203"/>
                  </a:cubicBezTo>
                  <a:cubicBezTo>
                    <a:pt x="5" y="204"/>
                    <a:pt x="5" y="204"/>
                    <a:pt x="6" y="206"/>
                  </a:cubicBezTo>
                  <a:cubicBezTo>
                    <a:pt x="6" y="208"/>
                    <a:pt x="7" y="211"/>
                    <a:pt x="9" y="212"/>
                  </a:cubicBezTo>
                  <a:cubicBezTo>
                    <a:pt x="10" y="212"/>
                    <a:pt x="11" y="212"/>
                    <a:pt x="12" y="212"/>
                  </a:cubicBezTo>
                  <a:cubicBezTo>
                    <a:pt x="14" y="212"/>
                    <a:pt x="16" y="212"/>
                    <a:pt x="16" y="212"/>
                  </a:cubicBezTo>
                  <a:cubicBezTo>
                    <a:pt x="16" y="212"/>
                    <a:pt x="16" y="212"/>
                    <a:pt x="16" y="212"/>
                  </a:cubicBezTo>
                  <a:cubicBezTo>
                    <a:pt x="16" y="212"/>
                    <a:pt x="16" y="212"/>
                    <a:pt x="16" y="212"/>
                  </a:cubicBezTo>
                  <a:cubicBezTo>
                    <a:pt x="17" y="211"/>
                    <a:pt x="18" y="211"/>
                    <a:pt x="19" y="210"/>
                  </a:cubicBezTo>
                  <a:cubicBezTo>
                    <a:pt x="20" y="210"/>
                    <a:pt x="21" y="210"/>
                    <a:pt x="21" y="209"/>
                  </a:cubicBezTo>
                  <a:cubicBezTo>
                    <a:pt x="23" y="208"/>
                    <a:pt x="24" y="208"/>
                    <a:pt x="25" y="207"/>
                  </a:cubicBezTo>
                  <a:cubicBezTo>
                    <a:pt x="27" y="207"/>
                    <a:pt x="27" y="207"/>
                    <a:pt x="27" y="207"/>
                  </a:cubicBezTo>
                  <a:cubicBezTo>
                    <a:pt x="28" y="206"/>
                    <a:pt x="28" y="206"/>
                    <a:pt x="28" y="206"/>
                  </a:cubicBezTo>
                  <a:cubicBezTo>
                    <a:pt x="30" y="205"/>
                    <a:pt x="33" y="204"/>
                    <a:pt x="34" y="204"/>
                  </a:cubicBezTo>
                  <a:cubicBezTo>
                    <a:pt x="34" y="204"/>
                    <a:pt x="34" y="204"/>
                    <a:pt x="34" y="204"/>
                  </a:cubicBezTo>
                  <a:cubicBezTo>
                    <a:pt x="35" y="204"/>
                    <a:pt x="36" y="204"/>
                    <a:pt x="36" y="204"/>
                  </a:cubicBezTo>
                  <a:cubicBezTo>
                    <a:pt x="37" y="204"/>
                    <a:pt x="38" y="204"/>
                    <a:pt x="39" y="205"/>
                  </a:cubicBezTo>
                  <a:cubicBezTo>
                    <a:pt x="39" y="205"/>
                    <a:pt x="39" y="205"/>
                    <a:pt x="40" y="206"/>
                  </a:cubicBezTo>
                  <a:cubicBezTo>
                    <a:pt x="41" y="207"/>
                    <a:pt x="42" y="208"/>
                    <a:pt x="43" y="209"/>
                  </a:cubicBezTo>
                  <a:cubicBezTo>
                    <a:pt x="43" y="210"/>
                    <a:pt x="44" y="210"/>
                    <a:pt x="44" y="211"/>
                  </a:cubicBezTo>
                  <a:cubicBezTo>
                    <a:pt x="45" y="212"/>
                    <a:pt x="46" y="213"/>
                    <a:pt x="46" y="214"/>
                  </a:cubicBezTo>
                  <a:cubicBezTo>
                    <a:pt x="46" y="216"/>
                    <a:pt x="45" y="220"/>
                    <a:pt x="46" y="222"/>
                  </a:cubicBezTo>
                  <a:cubicBezTo>
                    <a:pt x="46" y="224"/>
                    <a:pt x="47" y="224"/>
                    <a:pt x="48" y="224"/>
                  </a:cubicBezTo>
                  <a:cubicBezTo>
                    <a:pt x="48" y="225"/>
                    <a:pt x="48" y="225"/>
                    <a:pt x="48" y="225"/>
                  </a:cubicBezTo>
                  <a:cubicBezTo>
                    <a:pt x="49" y="225"/>
                    <a:pt x="49" y="227"/>
                    <a:pt x="49" y="228"/>
                  </a:cubicBezTo>
                  <a:cubicBezTo>
                    <a:pt x="49" y="228"/>
                    <a:pt x="49" y="229"/>
                    <a:pt x="49" y="230"/>
                  </a:cubicBezTo>
                  <a:cubicBezTo>
                    <a:pt x="49" y="230"/>
                    <a:pt x="49" y="231"/>
                    <a:pt x="49" y="231"/>
                  </a:cubicBezTo>
                  <a:cubicBezTo>
                    <a:pt x="49" y="233"/>
                    <a:pt x="49" y="235"/>
                    <a:pt x="52" y="236"/>
                  </a:cubicBezTo>
                  <a:cubicBezTo>
                    <a:pt x="52" y="236"/>
                    <a:pt x="53" y="236"/>
                    <a:pt x="53" y="236"/>
                  </a:cubicBezTo>
                  <a:cubicBezTo>
                    <a:pt x="54" y="237"/>
                    <a:pt x="54" y="237"/>
                    <a:pt x="56" y="237"/>
                  </a:cubicBezTo>
                  <a:cubicBezTo>
                    <a:pt x="56" y="238"/>
                    <a:pt x="55" y="238"/>
                    <a:pt x="55" y="238"/>
                  </a:cubicBezTo>
                  <a:cubicBezTo>
                    <a:pt x="54" y="239"/>
                    <a:pt x="54" y="240"/>
                    <a:pt x="53" y="241"/>
                  </a:cubicBezTo>
                  <a:cubicBezTo>
                    <a:pt x="53" y="242"/>
                    <a:pt x="53" y="242"/>
                    <a:pt x="52" y="243"/>
                  </a:cubicBezTo>
                  <a:cubicBezTo>
                    <a:pt x="49" y="243"/>
                    <a:pt x="47" y="244"/>
                    <a:pt x="47" y="247"/>
                  </a:cubicBezTo>
                  <a:cubicBezTo>
                    <a:pt x="46" y="249"/>
                    <a:pt x="47" y="251"/>
                    <a:pt x="49" y="253"/>
                  </a:cubicBezTo>
                  <a:cubicBezTo>
                    <a:pt x="50" y="254"/>
                    <a:pt x="51" y="256"/>
                    <a:pt x="51" y="257"/>
                  </a:cubicBezTo>
                  <a:cubicBezTo>
                    <a:pt x="51" y="258"/>
                    <a:pt x="52" y="259"/>
                    <a:pt x="52" y="260"/>
                  </a:cubicBezTo>
                  <a:cubicBezTo>
                    <a:pt x="53" y="261"/>
                    <a:pt x="53" y="261"/>
                    <a:pt x="53" y="261"/>
                  </a:cubicBezTo>
                  <a:cubicBezTo>
                    <a:pt x="53" y="260"/>
                    <a:pt x="53" y="260"/>
                    <a:pt x="53" y="260"/>
                  </a:cubicBezTo>
                  <a:cubicBezTo>
                    <a:pt x="56" y="259"/>
                    <a:pt x="56" y="259"/>
                    <a:pt x="56" y="259"/>
                  </a:cubicBezTo>
                  <a:cubicBezTo>
                    <a:pt x="56" y="260"/>
                    <a:pt x="58" y="262"/>
                    <a:pt x="59" y="263"/>
                  </a:cubicBezTo>
                  <a:cubicBezTo>
                    <a:pt x="60" y="265"/>
                    <a:pt x="62" y="267"/>
                    <a:pt x="63" y="268"/>
                  </a:cubicBezTo>
                  <a:cubicBezTo>
                    <a:pt x="64" y="268"/>
                    <a:pt x="64" y="268"/>
                    <a:pt x="65" y="268"/>
                  </a:cubicBezTo>
                  <a:cubicBezTo>
                    <a:pt x="66" y="268"/>
                    <a:pt x="67" y="268"/>
                    <a:pt x="68" y="267"/>
                  </a:cubicBezTo>
                  <a:cubicBezTo>
                    <a:pt x="69" y="266"/>
                    <a:pt x="69" y="263"/>
                    <a:pt x="69" y="261"/>
                  </a:cubicBezTo>
                  <a:cubicBezTo>
                    <a:pt x="68" y="259"/>
                    <a:pt x="68" y="258"/>
                    <a:pt x="69" y="257"/>
                  </a:cubicBezTo>
                  <a:cubicBezTo>
                    <a:pt x="69" y="256"/>
                    <a:pt x="70" y="256"/>
                    <a:pt x="71" y="256"/>
                  </a:cubicBezTo>
                  <a:cubicBezTo>
                    <a:pt x="71" y="256"/>
                    <a:pt x="72" y="256"/>
                    <a:pt x="72" y="256"/>
                  </a:cubicBezTo>
                  <a:cubicBezTo>
                    <a:pt x="73" y="256"/>
                    <a:pt x="73" y="256"/>
                    <a:pt x="74" y="260"/>
                  </a:cubicBezTo>
                  <a:cubicBezTo>
                    <a:pt x="74" y="261"/>
                    <a:pt x="74" y="262"/>
                    <a:pt x="74" y="264"/>
                  </a:cubicBezTo>
                  <a:cubicBezTo>
                    <a:pt x="75" y="267"/>
                    <a:pt x="77" y="269"/>
                    <a:pt x="80" y="269"/>
                  </a:cubicBezTo>
                  <a:cubicBezTo>
                    <a:pt x="82" y="269"/>
                    <a:pt x="84" y="268"/>
                    <a:pt x="85" y="268"/>
                  </a:cubicBezTo>
                  <a:cubicBezTo>
                    <a:pt x="86" y="270"/>
                    <a:pt x="87" y="270"/>
                    <a:pt x="90" y="270"/>
                  </a:cubicBezTo>
                  <a:cubicBezTo>
                    <a:pt x="91" y="270"/>
                    <a:pt x="91" y="270"/>
                    <a:pt x="91" y="270"/>
                  </a:cubicBezTo>
                  <a:cubicBezTo>
                    <a:pt x="91" y="270"/>
                    <a:pt x="91" y="270"/>
                    <a:pt x="91" y="270"/>
                  </a:cubicBezTo>
                  <a:cubicBezTo>
                    <a:pt x="91" y="270"/>
                    <a:pt x="91" y="271"/>
                    <a:pt x="90" y="271"/>
                  </a:cubicBezTo>
                  <a:cubicBezTo>
                    <a:pt x="90" y="272"/>
                    <a:pt x="89" y="272"/>
                    <a:pt x="89" y="272"/>
                  </a:cubicBezTo>
                  <a:cubicBezTo>
                    <a:pt x="88" y="272"/>
                    <a:pt x="88" y="272"/>
                    <a:pt x="88" y="272"/>
                  </a:cubicBezTo>
                  <a:cubicBezTo>
                    <a:pt x="86" y="273"/>
                    <a:pt x="85" y="274"/>
                    <a:pt x="85" y="277"/>
                  </a:cubicBezTo>
                  <a:cubicBezTo>
                    <a:pt x="85" y="278"/>
                    <a:pt x="85" y="278"/>
                    <a:pt x="85" y="279"/>
                  </a:cubicBezTo>
                  <a:cubicBezTo>
                    <a:pt x="85" y="281"/>
                    <a:pt x="85" y="282"/>
                    <a:pt x="86" y="282"/>
                  </a:cubicBezTo>
                  <a:cubicBezTo>
                    <a:pt x="86" y="283"/>
                    <a:pt x="87" y="283"/>
                    <a:pt x="87" y="283"/>
                  </a:cubicBezTo>
                  <a:cubicBezTo>
                    <a:pt x="89" y="283"/>
                    <a:pt x="90" y="282"/>
                    <a:pt x="92" y="280"/>
                  </a:cubicBezTo>
                  <a:cubicBezTo>
                    <a:pt x="93" y="279"/>
                    <a:pt x="94" y="278"/>
                    <a:pt x="94" y="278"/>
                  </a:cubicBezTo>
                  <a:cubicBezTo>
                    <a:pt x="96" y="277"/>
                    <a:pt x="96" y="276"/>
                    <a:pt x="96" y="275"/>
                  </a:cubicBezTo>
                  <a:cubicBezTo>
                    <a:pt x="96" y="275"/>
                    <a:pt x="96" y="274"/>
                    <a:pt x="96" y="273"/>
                  </a:cubicBezTo>
                  <a:cubicBezTo>
                    <a:pt x="97" y="272"/>
                    <a:pt x="97" y="270"/>
                    <a:pt x="98" y="270"/>
                  </a:cubicBezTo>
                  <a:cubicBezTo>
                    <a:pt x="98" y="270"/>
                    <a:pt x="98" y="271"/>
                    <a:pt x="99" y="271"/>
                  </a:cubicBezTo>
                  <a:cubicBezTo>
                    <a:pt x="100" y="272"/>
                    <a:pt x="101" y="272"/>
                    <a:pt x="102" y="272"/>
                  </a:cubicBezTo>
                  <a:cubicBezTo>
                    <a:pt x="103" y="272"/>
                    <a:pt x="104" y="271"/>
                    <a:pt x="105" y="269"/>
                  </a:cubicBezTo>
                  <a:cubicBezTo>
                    <a:pt x="105" y="269"/>
                    <a:pt x="105" y="268"/>
                    <a:pt x="105" y="268"/>
                  </a:cubicBezTo>
                  <a:cubicBezTo>
                    <a:pt x="105" y="268"/>
                    <a:pt x="105" y="268"/>
                    <a:pt x="106" y="268"/>
                  </a:cubicBezTo>
                  <a:cubicBezTo>
                    <a:pt x="107" y="268"/>
                    <a:pt x="109" y="269"/>
                    <a:pt x="109" y="269"/>
                  </a:cubicBezTo>
                  <a:cubicBezTo>
                    <a:pt x="111" y="268"/>
                    <a:pt x="111" y="268"/>
                    <a:pt x="111" y="268"/>
                  </a:cubicBezTo>
                  <a:cubicBezTo>
                    <a:pt x="108" y="263"/>
                    <a:pt x="108" y="263"/>
                    <a:pt x="108" y="263"/>
                  </a:cubicBezTo>
                  <a:cubicBezTo>
                    <a:pt x="109" y="262"/>
                    <a:pt x="109" y="262"/>
                    <a:pt x="109" y="262"/>
                  </a:cubicBezTo>
                  <a:cubicBezTo>
                    <a:pt x="109" y="262"/>
                    <a:pt x="109" y="262"/>
                    <a:pt x="109" y="262"/>
                  </a:cubicBezTo>
                  <a:cubicBezTo>
                    <a:pt x="109" y="262"/>
                    <a:pt x="109" y="262"/>
                    <a:pt x="109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61"/>
                    <a:pt x="110" y="261"/>
                    <a:pt x="110" y="261"/>
                  </a:cubicBezTo>
                  <a:cubicBezTo>
                    <a:pt x="110" y="260"/>
                    <a:pt x="109" y="259"/>
                    <a:pt x="109" y="259"/>
                  </a:cubicBezTo>
                  <a:cubicBezTo>
                    <a:pt x="109" y="258"/>
                    <a:pt x="108" y="258"/>
                    <a:pt x="107" y="258"/>
                  </a:cubicBezTo>
                  <a:cubicBezTo>
                    <a:pt x="107" y="258"/>
                    <a:pt x="107" y="258"/>
                    <a:pt x="107" y="258"/>
                  </a:cubicBezTo>
                  <a:cubicBezTo>
                    <a:pt x="107" y="258"/>
                    <a:pt x="107" y="257"/>
                    <a:pt x="107" y="257"/>
                  </a:cubicBezTo>
                  <a:cubicBezTo>
                    <a:pt x="107" y="256"/>
                    <a:pt x="107" y="256"/>
                    <a:pt x="107" y="256"/>
                  </a:cubicBezTo>
                  <a:cubicBezTo>
                    <a:pt x="107" y="256"/>
                    <a:pt x="107" y="256"/>
                    <a:pt x="107" y="256"/>
                  </a:cubicBezTo>
                  <a:cubicBezTo>
                    <a:pt x="107" y="256"/>
                    <a:pt x="107" y="256"/>
                    <a:pt x="107" y="256"/>
                  </a:cubicBezTo>
                  <a:cubicBezTo>
                    <a:pt x="108" y="256"/>
                    <a:pt x="109" y="256"/>
                    <a:pt x="109" y="254"/>
                  </a:cubicBezTo>
                  <a:cubicBezTo>
                    <a:pt x="110" y="252"/>
                    <a:pt x="110" y="251"/>
                    <a:pt x="109" y="250"/>
                  </a:cubicBezTo>
                  <a:cubicBezTo>
                    <a:pt x="109" y="249"/>
                    <a:pt x="109" y="249"/>
                    <a:pt x="109" y="248"/>
                  </a:cubicBezTo>
                  <a:cubicBezTo>
                    <a:pt x="109" y="247"/>
                    <a:pt x="109" y="247"/>
                    <a:pt x="110" y="247"/>
                  </a:cubicBezTo>
                  <a:cubicBezTo>
                    <a:pt x="110" y="246"/>
                    <a:pt x="111" y="245"/>
                    <a:pt x="111" y="244"/>
                  </a:cubicBezTo>
                  <a:cubicBezTo>
                    <a:pt x="112" y="241"/>
                    <a:pt x="112" y="240"/>
                    <a:pt x="111" y="239"/>
                  </a:cubicBezTo>
                  <a:cubicBezTo>
                    <a:pt x="111" y="238"/>
                    <a:pt x="111" y="237"/>
                    <a:pt x="111" y="236"/>
                  </a:cubicBezTo>
                  <a:cubicBezTo>
                    <a:pt x="111" y="234"/>
                    <a:pt x="109" y="232"/>
                    <a:pt x="108" y="230"/>
                  </a:cubicBezTo>
                  <a:cubicBezTo>
                    <a:pt x="108" y="229"/>
                    <a:pt x="108" y="229"/>
                    <a:pt x="108" y="229"/>
                  </a:cubicBezTo>
                  <a:cubicBezTo>
                    <a:pt x="107" y="228"/>
                    <a:pt x="107" y="228"/>
                    <a:pt x="107" y="228"/>
                  </a:cubicBezTo>
                  <a:cubicBezTo>
                    <a:pt x="106" y="226"/>
                    <a:pt x="104" y="223"/>
                    <a:pt x="103" y="220"/>
                  </a:cubicBezTo>
                  <a:cubicBezTo>
                    <a:pt x="102" y="216"/>
                    <a:pt x="102" y="211"/>
                    <a:pt x="103" y="210"/>
                  </a:cubicBezTo>
                  <a:cubicBezTo>
                    <a:pt x="105" y="206"/>
                    <a:pt x="105" y="204"/>
                    <a:pt x="103" y="202"/>
                  </a:cubicBezTo>
                  <a:cubicBezTo>
                    <a:pt x="100" y="201"/>
                    <a:pt x="100" y="200"/>
                    <a:pt x="101" y="198"/>
                  </a:cubicBezTo>
                  <a:cubicBezTo>
                    <a:pt x="101" y="198"/>
                    <a:pt x="101" y="198"/>
                    <a:pt x="101" y="198"/>
                  </a:cubicBezTo>
                  <a:cubicBezTo>
                    <a:pt x="102" y="195"/>
                    <a:pt x="102" y="194"/>
                    <a:pt x="105" y="193"/>
                  </a:cubicBezTo>
                  <a:cubicBezTo>
                    <a:pt x="106" y="193"/>
                    <a:pt x="106" y="193"/>
                    <a:pt x="107" y="193"/>
                  </a:cubicBezTo>
                  <a:cubicBezTo>
                    <a:pt x="108" y="193"/>
                    <a:pt x="108" y="193"/>
                    <a:pt x="109" y="193"/>
                  </a:cubicBezTo>
                  <a:cubicBezTo>
                    <a:pt x="110" y="194"/>
                    <a:pt x="110" y="194"/>
                    <a:pt x="111" y="194"/>
                  </a:cubicBezTo>
                  <a:cubicBezTo>
                    <a:pt x="111" y="194"/>
                    <a:pt x="111" y="194"/>
                    <a:pt x="110" y="195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14" y="194"/>
                    <a:pt x="116" y="191"/>
                    <a:pt x="117" y="191"/>
                  </a:cubicBezTo>
                  <a:cubicBezTo>
                    <a:pt x="118" y="190"/>
                    <a:pt x="120" y="190"/>
                    <a:pt x="122" y="190"/>
                  </a:cubicBezTo>
                  <a:cubicBezTo>
                    <a:pt x="124" y="190"/>
                    <a:pt x="125" y="191"/>
                    <a:pt x="125" y="191"/>
                  </a:cubicBezTo>
                  <a:cubicBezTo>
                    <a:pt x="126" y="191"/>
                    <a:pt x="128" y="192"/>
                    <a:pt x="129" y="194"/>
                  </a:cubicBezTo>
                  <a:cubicBezTo>
                    <a:pt x="131" y="196"/>
                    <a:pt x="133" y="197"/>
                    <a:pt x="136" y="197"/>
                  </a:cubicBezTo>
                  <a:cubicBezTo>
                    <a:pt x="136" y="197"/>
                    <a:pt x="137" y="197"/>
                    <a:pt x="137" y="197"/>
                  </a:cubicBezTo>
                  <a:cubicBezTo>
                    <a:pt x="141" y="196"/>
                    <a:pt x="142" y="194"/>
                    <a:pt x="142" y="192"/>
                  </a:cubicBezTo>
                  <a:cubicBezTo>
                    <a:pt x="142" y="191"/>
                    <a:pt x="142" y="191"/>
                    <a:pt x="143" y="190"/>
                  </a:cubicBezTo>
                  <a:cubicBezTo>
                    <a:pt x="144" y="189"/>
                    <a:pt x="144" y="188"/>
                    <a:pt x="144" y="187"/>
                  </a:cubicBezTo>
                  <a:cubicBezTo>
                    <a:pt x="144" y="186"/>
                    <a:pt x="143" y="185"/>
                    <a:pt x="142" y="185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2" y="182"/>
                    <a:pt x="141" y="180"/>
                    <a:pt x="141" y="178"/>
                  </a:cubicBezTo>
                  <a:cubicBezTo>
                    <a:pt x="143" y="179"/>
                    <a:pt x="144" y="179"/>
                    <a:pt x="145" y="179"/>
                  </a:cubicBezTo>
                  <a:cubicBezTo>
                    <a:pt x="145" y="180"/>
                    <a:pt x="146" y="180"/>
                    <a:pt x="147" y="180"/>
                  </a:cubicBezTo>
                  <a:cubicBezTo>
                    <a:pt x="150" y="180"/>
                    <a:pt x="154" y="179"/>
                    <a:pt x="154" y="179"/>
                  </a:cubicBezTo>
                  <a:cubicBezTo>
                    <a:pt x="158" y="177"/>
                    <a:pt x="158" y="177"/>
                    <a:pt x="158" y="177"/>
                  </a:cubicBezTo>
                  <a:cubicBezTo>
                    <a:pt x="154" y="177"/>
                    <a:pt x="154" y="177"/>
                    <a:pt x="154" y="177"/>
                  </a:cubicBezTo>
                  <a:cubicBezTo>
                    <a:pt x="153" y="176"/>
                    <a:pt x="152" y="176"/>
                    <a:pt x="152" y="176"/>
                  </a:cubicBezTo>
                  <a:cubicBezTo>
                    <a:pt x="152" y="176"/>
                    <a:pt x="152" y="176"/>
                    <a:pt x="152" y="175"/>
                  </a:cubicBezTo>
                  <a:cubicBezTo>
                    <a:pt x="153" y="175"/>
                    <a:pt x="154" y="174"/>
                    <a:pt x="154" y="174"/>
                  </a:cubicBezTo>
                  <a:cubicBezTo>
                    <a:pt x="155" y="174"/>
                    <a:pt x="157" y="174"/>
                    <a:pt x="158" y="172"/>
                  </a:cubicBezTo>
                  <a:cubicBezTo>
                    <a:pt x="158" y="172"/>
                    <a:pt x="158" y="172"/>
                    <a:pt x="158" y="171"/>
                  </a:cubicBezTo>
                  <a:cubicBezTo>
                    <a:pt x="160" y="170"/>
                    <a:pt x="161" y="169"/>
                    <a:pt x="161" y="166"/>
                  </a:cubicBezTo>
                  <a:cubicBezTo>
                    <a:pt x="161" y="164"/>
                    <a:pt x="160" y="163"/>
                    <a:pt x="160" y="162"/>
                  </a:cubicBezTo>
                  <a:cubicBezTo>
                    <a:pt x="159" y="161"/>
                    <a:pt x="159" y="160"/>
                    <a:pt x="160" y="158"/>
                  </a:cubicBezTo>
                  <a:cubicBezTo>
                    <a:pt x="162" y="156"/>
                    <a:pt x="162" y="156"/>
                    <a:pt x="162" y="156"/>
                  </a:cubicBezTo>
                  <a:cubicBezTo>
                    <a:pt x="162" y="156"/>
                    <a:pt x="163" y="156"/>
                    <a:pt x="163" y="156"/>
                  </a:cubicBezTo>
                  <a:cubicBezTo>
                    <a:pt x="163" y="157"/>
                    <a:pt x="164" y="157"/>
                    <a:pt x="164" y="157"/>
                  </a:cubicBezTo>
                  <a:cubicBezTo>
                    <a:pt x="165" y="157"/>
                    <a:pt x="166" y="158"/>
                    <a:pt x="168" y="158"/>
                  </a:cubicBezTo>
                  <a:cubicBezTo>
                    <a:pt x="170" y="158"/>
                    <a:pt x="173" y="157"/>
                    <a:pt x="176" y="155"/>
                  </a:cubicBezTo>
                  <a:cubicBezTo>
                    <a:pt x="177" y="154"/>
                    <a:pt x="178" y="153"/>
                    <a:pt x="179" y="152"/>
                  </a:cubicBezTo>
                  <a:cubicBezTo>
                    <a:pt x="180" y="151"/>
                    <a:pt x="182" y="150"/>
                    <a:pt x="183" y="149"/>
                  </a:cubicBezTo>
                  <a:cubicBezTo>
                    <a:pt x="183" y="148"/>
                    <a:pt x="183" y="146"/>
                    <a:pt x="183" y="145"/>
                  </a:cubicBezTo>
                  <a:cubicBezTo>
                    <a:pt x="183" y="144"/>
                    <a:pt x="183" y="144"/>
                    <a:pt x="184" y="143"/>
                  </a:cubicBezTo>
                  <a:cubicBezTo>
                    <a:pt x="185" y="142"/>
                    <a:pt x="185" y="141"/>
                    <a:pt x="186" y="141"/>
                  </a:cubicBezTo>
                  <a:cubicBezTo>
                    <a:pt x="187" y="140"/>
                    <a:pt x="187" y="140"/>
                    <a:pt x="187" y="140"/>
                  </a:cubicBezTo>
                  <a:cubicBezTo>
                    <a:pt x="186" y="139"/>
                    <a:pt x="186" y="139"/>
                    <a:pt x="186" y="139"/>
                  </a:cubicBezTo>
                  <a:cubicBezTo>
                    <a:pt x="186" y="139"/>
                    <a:pt x="186" y="139"/>
                    <a:pt x="186" y="139"/>
                  </a:cubicBezTo>
                  <a:cubicBezTo>
                    <a:pt x="186" y="138"/>
                    <a:pt x="185" y="136"/>
                    <a:pt x="185" y="134"/>
                  </a:cubicBezTo>
                  <a:cubicBezTo>
                    <a:pt x="185" y="134"/>
                    <a:pt x="185" y="133"/>
                    <a:pt x="185" y="133"/>
                  </a:cubicBezTo>
                  <a:cubicBezTo>
                    <a:pt x="185" y="132"/>
                    <a:pt x="185" y="131"/>
                    <a:pt x="185" y="131"/>
                  </a:cubicBezTo>
                  <a:cubicBezTo>
                    <a:pt x="185" y="131"/>
                    <a:pt x="185" y="131"/>
                    <a:pt x="185" y="131"/>
                  </a:cubicBezTo>
                  <a:cubicBezTo>
                    <a:pt x="186" y="131"/>
                    <a:pt x="186" y="131"/>
                    <a:pt x="186" y="130"/>
                  </a:cubicBezTo>
                  <a:cubicBezTo>
                    <a:pt x="187" y="129"/>
                    <a:pt x="188" y="126"/>
                    <a:pt x="186" y="124"/>
                  </a:cubicBezTo>
                  <a:cubicBezTo>
                    <a:pt x="186" y="124"/>
                    <a:pt x="185" y="123"/>
                    <a:pt x="185" y="123"/>
                  </a:cubicBezTo>
                  <a:cubicBezTo>
                    <a:pt x="185" y="122"/>
                    <a:pt x="184" y="121"/>
                    <a:pt x="183" y="120"/>
                  </a:cubicBezTo>
                  <a:cubicBezTo>
                    <a:pt x="182" y="120"/>
                    <a:pt x="182" y="120"/>
                    <a:pt x="182" y="120"/>
                  </a:cubicBezTo>
                  <a:cubicBezTo>
                    <a:pt x="181" y="120"/>
                    <a:pt x="180" y="121"/>
                    <a:pt x="179" y="121"/>
                  </a:cubicBezTo>
                  <a:cubicBezTo>
                    <a:pt x="179" y="121"/>
                    <a:pt x="178" y="121"/>
                    <a:pt x="178" y="122"/>
                  </a:cubicBezTo>
                  <a:cubicBezTo>
                    <a:pt x="177" y="122"/>
                    <a:pt x="176" y="123"/>
                    <a:pt x="176" y="124"/>
                  </a:cubicBezTo>
                  <a:cubicBezTo>
                    <a:pt x="175" y="125"/>
                    <a:pt x="176" y="126"/>
                    <a:pt x="176" y="127"/>
                  </a:cubicBezTo>
                  <a:cubicBezTo>
                    <a:pt x="176" y="127"/>
                    <a:pt x="176" y="127"/>
                    <a:pt x="176" y="127"/>
                  </a:cubicBezTo>
                  <a:cubicBezTo>
                    <a:pt x="175" y="127"/>
                    <a:pt x="174" y="127"/>
                    <a:pt x="173" y="127"/>
                  </a:cubicBezTo>
                  <a:cubicBezTo>
                    <a:pt x="172" y="127"/>
                    <a:pt x="172" y="127"/>
                    <a:pt x="171" y="125"/>
                  </a:cubicBezTo>
                  <a:cubicBezTo>
                    <a:pt x="171" y="125"/>
                    <a:pt x="171" y="124"/>
                    <a:pt x="171" y="124"/>
                  </a:cubicBezTo>
                  <a:cubicBezTo>
                    <a:pt x="171" y="124"/>
                    <a:pt x="171" y="123"/>
                    <a:pt x="171" y="123"/>
                  </a:cubicBezTo>
                  <a:cubicBezTo>
                    <a:pt x="173" y="123"/>
                    <a:pt x="174" y="121"/>
                    <a:pt x="174" y="120"/>
                  </a:cubicBezTo>
                  <a:cubicBezTo>
                    <a:pt x="175" y="119"/>
                    <a:pt x="175" y="118"/>
                    <a:pt x="175" y="118"/>
                  </a:cubicBezTo>
                  <a:cubicBezTo>
                    <a:pt x="177" y="116"/>
                    <a:pt x="176" y="114"/>
                    <a:pt x="175" y="112"/>
                  </a:cubicBezTo>
                  <a:cubicBezTo>
                    <a:pt x="175" y="112"/>
                    <a:pt x="175" y="112"/>
                    <a:pt x="176" y="112"/>
                  </a:cubicBezTo>
                  <a:cubicBezTo>
                    <a:pt x="177" y="111"/>
                    <a:pt x="177" y="109"/>
                    <a:pt x="177" y="108"/>
                  </a:cubicBezTo>
                  <a:cubicBezTo>
                    <a:pt x="177" y="107"/>
                    <a:pt x="176" y="107"/>
                    <a:pt x="177" y="106"/>
                  </a:cubicBezTo>
                  <a:cubicBezTo>
                    <a:pt x="177" y="105"/>
                    <a:pt x="179" y="104"/>
                    <a:pt x="181" y="104"/>
                  </a:cubicBezTo>
                  <a:cubicBezTo>
                    <a:pt x="182" y="104"/>
                    <a:pt x="183" y="104"/>
                    <a:pt x="183" y="103"/>
                  </a:cubicBezTo>
                  <a:cubicBezTo>
                    <a:pt x="183" y="102"/>
                    <a:pt x="183" y="101"/>
                    <a:pt x="182" y="100"/>
                  </a:cubicBezTo>
                  <a:cubicBezTo>
                    <a:pt x="182" y="99"/>
                    <a:pt x="182" y="99"/>
                    <a:pt x="182" y="99"/>
                  </a:cubicBezTo>
                  <a:cubicBezTo>
                    <a:pt x="182" y="99"/>
                    <a:pt x="182" y="99"/>
                    <a:pt x="183" y="99"/>
                  </a:cubicBezTo>
                  <a:cubicBezTo>
                    <a:pt x="184" y="99"/>
                    <a:pt x="185" y="99"/>
                    <a:pt x="186" y="97"/>
                  </a:cubicBezTo>
                  <a:cubicBezTo>
                    <a:pt x="186" y="96"/>
                    <a:pt x="185" y="95"/>
                    <a:pt x="184" y="94"/>
                  </a:cubicBezTo>
                  <a:cubicBezTo>
                    <a:pt x="184" y="94"/>
                    <a:pt x="184" y="94"/>
                    <a:pt x="184" y="94"/>
                  </a:cubicBezTo>
                  <a:cubicBezTo>
                    <a:pt x="182" y="92"/>
                    <a:pt x="181" y="92"/>
                    <a:pt x="180" y="91"/>
                  </a:cubicBezTo>
                  <a:cubicBezTo>
                    <a:pt x="180" y="91"/>
                    <a:pt x="180" y="91"/>
                    <a:pt x="179" y="91"/>
                  </a:cubicBezTo>
                  <a:cubicBezTo>
                    <a:pt x="180" y="91"/>
                    <a:pt x="181" y="91"/>
                    <a:pt x="182" y="91"/>
                  </a:cubicBezTo>
                  <a:cubicBezTo>
                    <a:pt x="183" y="91"/>
                    <a:pt x="185" y="91"/>
                    <a:pt x="186" y="89"/>
                  </a:cubicBezTo>
                  <a:cubicBezTo>
                    <a:pt x="186" y="88"/>
                    <a:pt x="185" y="87"/>
                    <a:pt x="184" y="87"/>
                  </a:cubicBezTo>
                  <a:cubicBezTo>
                    <a:pt x="183" y="86"/>
                    <a:pt x="183" y="85"/>
                    <a:pt x="182" y="81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2" y="81"/>
                    <a:pt x="183" y="81"/>
                    <a:pt x="183" y="82"/>
                  </a:cubicBezTo>
                  <a:cubicBezTo>
                    <a:pt x="184" y="82"/>
                    <a:pt x="184" y="83"/>
                    <a:pt x="185" y="83"/>
                  </a:cubicBezTo>
                  <a:cubicBezTo>
                    <a:pt x="186" y="83"/>
                    <a:pt x="188" y="82"/>
                    <a:pt x="188" y="81"/>
                  </a:cubicBezTo>
                  <a:cubicBezTo>
                    <a:pt x="189" y="82"/>
                    <a:pt x="189" y="82"/>
                    <a:pt x="189" y="82"/>
                  </a:cubicBezTo>
                  <a:cubicBezTo>
                    <a:pt x="189" y="82"/>
                    <a:pt x="190" y="83"/>
                    <a:pt x="191" y="84"/>
                  </a:cubicBezTo>
                  <a:cubicBezTo>
                    <a:pt x="192" y="84"/>
                    <a:pt x="192" y="84"/>
                    <a:pt x="193" y="84"/>
                  </a:cubicBezTo>
                  <a:cubicBezTo>
                    <a:pt x="194" y="84"/>
                    <a:pt x="195" y="83"/>
                    <a:pt x="195" y="82"/>
                  </a:cubicBezTo>
                  <a:cubicBezTo>
                    <a:pt x="195" y="81"/>
                    <a:pt x="196" y="81"/>
                    <a:pt x="196" y="80"/>
                  </a:cubicBezTo>
                  <a:cubicBezTo>
                    <a:pt x="197" y="77"/>
                    <a:pt x="196" y="76"/>
                    <a:pt x="196" y="75"/>
                  </a:cubicBezTo>
                  <a:cubicBezTo>
                    <a:pt x="196" y="75"/>
                    <a:pt x="195" y="75"/>
                    <a:pt x="195" y="75"/>
                  </a:cubicBezTo>
                  <a:cubicBezTo>
                    <a:pt x="195" y="74"/>
                    <a:pt x="194" y="74"/>
                    <a:pt x="194" y="74"/>
                  </a:cubicBezTo>
                  <a:cubicBezTo>
                    <a:pt x="193" y="73"/>
                    <a:pt x="193" y="73"/>
                    <a:pt x="192" y="73"/>
                  </a:cubicBezTo>
                  <a:cubicBezTo>
                    <a:pt x="192" y="72"/>
                    <a:pt x="192" y="72"/>
                    <a:pt x="192" y="72"/>
                  </a:cubicBezTo>
                  <a:cubicBezTo>
                    <a:pt x="192" y="72"/>
                    <a:pt x="192" y="72"/>
                    <a:pt x="193" y="72"/>
                  </a:cubicBezTo>
                  <a:cubicBezTo>
                    <a:pt x="193" y="71"/>
                    <a:pt x="193" y="71"/>
                    <a:pt x="193" y="71"/>
                  </a:cubicBezTo>
                  <a:cubicBezTo>
                    <a:pt x="194" y="70"/>
                    <a:pt x="195" y="69"/>
                    <a:pt x="195" y="69"/>
                  </a:cubicBezTo>
                  <a:cubicBezTo>
                    <a:pt x="195" y="68"/>
                    <a:pt x="195" y="68"/>
                    <a:pt x="195" y="68"/>
                  </a:cubicBezTo>
                  <a:cubicBezTo>
                    <a:pt x="195" y="68"/>
                    <a:pt x="195" y="68"/>
                    <a:pt x="195" y="68"/>
                  </a:cubicBezTo>
                  <a:cubicBezTo>
                    <a:pt x="196" y="67"/>
                    <a:pt x="196" y="66"/>
                    <a:pt x="196" y="66"/>
                  </a:cubicBezTo>
                  <a:cubicBezTo>
                    <a:pt x="196" y="65"/>
                    <a:pt x="196" y="64"/>
                    <a:pt x="196" y="63"/>
                  </a:cubicBezTo>
                  <a:cubicBezTo>
                    <a:pt x="196" y="62"/>
                    <a:pt x="196" y="62"/>
                    <a:pt x="196" y="62"/>
                  </a:cubicBezTo>
                  <a:cubicBezTo>
                    <a:pt x="197" y="61"/>
                    <a:pt x="198" y="60"/>
                    <a:pt x="198" y="59"/>
                  </a:cubicBezTo>
                  <a:cubicBezTo>
                    <a:pt x="198" y="58"/>
                    <a:pt x="197" y="57"/>
                    <a:pt x="197" y="57"/>
                  </a:cubicBezTo>
                  <a:cubicBezTo>
                    <a:pt x="196" y="57"/>
                    <a:pt x="191" y="54"/>
                    <a:pt x="188" y="53"/>
                  </a:cubicBezTo>
                  <a:cubicBezTo>
                    <a:pt x="187" y="53"/>
                    <a:pt x="184" y="51"/>
                    <a:pt x="183" y="50"/>
                  </a:cubicBezTo>
                  <a:cubicBezTo>
                    <a:pt x="183" y="49"/>
                    <a:pt x="183" y="49"/>
                    <a:pt x="183" y="49"/>
                  </a:cubicBezTo>
                  <a:cubicBezTo>
                    <a:pt x="183" y="47"/>
                    <a:pt x="182" y="46"/>
                    <a:pt x="179" y="46"/>
                  </a:cubicBezTo>
                  <a:cubicBezTo>
                    <a:pt x="178" y="46"/>
                    <a:pt x="177" y="45"/>
                    <a:pt x="176" y="44"/>
                  </a:cubicBezTo>
                  <a:cubicBezTo>
                    <a:pt x="176" y="43"/>
                    <a:pt x="176" y="43"/>
                    <a:pt x="176" y="42"/>
                  </a:cubicBezTo>
                  <a:cubicBezTo>
                    <a:pt x="175" y="41"/>
                    <a:pt x="175" y="40"/>
                    <a:pt x="174" y="39"/>
                  </a:cubicBezTo>
                  <a:cubicBezTo>
                    <a:pt x="174" y="39"/>
                    <a:pt x="174" y="37"/>
                    <a:pt x="174" y="36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4" y="33"/>
                    <a:pt x="174" y="33"/>
                    <a:pt x="174" y="33"/>
                  </a:cubicBezTo>
                  <a:cubicBezTo>
                    <a:pt x="174" y="33"/>
                    <a:pt x="174" y="33"/>
                    <a:pt x="174" y="33"/>
                  </a:cubicBezTo>
                  <a:cubicBezTo>
                    <a:pt x="173" y="32"/>
                    <a:pt x="173" y="31"/>
                    <a:pt x="172" y="30"/>
                  </a:cubicBezTo>
                  <a:cubicBezTo>
                    <a:pt x="171" y="29"/>
                    <a:pt x="170" y="29"/>
                    <a:pt x="169" y="29"/>
                  </a:cubicBezTo>
                  <a:cubicBezTo>
                    <a:pt x="168" y="29"/>
                    <a:pt x="168" y="29"/>
                    <a:pt x="167" y="29"/>
                  </a:cubicBezTo>
                  <a:cubicBezTo>
                    <a:pt x="167" y="29"/>
                    <a:pt x="166" y="30"/>
                    <a:pt x="166" y="30"/>
                  </a:cubicBezTo>
                  <a:cubicBezTo>
                    <a:pt x="166" y="30"/>
                    <a:pt x="165" y="30"/>
                    <a:pt x="165" y="30"/>
                  </a:cubicBezTo>
                  <a:cubicBezTo>
                    <a:pt x="163" y="30"/>
                    <a:pt x="162" y="31"/>
                    <a:pt x="161" y="32"/>
                  </a:cubicBezTo>
                  <a:cubicBezTo>
                    <a:pt x="161" y="33"/>
                    <a:pt x="160" y="34"/>
                    <a:pt x="159" y="34"/>
                  </a:cubicBezTo>
                  <a:cubicBezTo>
                    <a:pt x="158" y="35"/>
                    <a:pt x="158" y="35"/>
                    <a:pt x="157" y="35"/>
                  </a:cubicBezTo>
                  <a:cubicBezTo>
                    <a:pt x="156" y="36"/>
                    <a:pt x="156" y="36"/>
                    <a:pt x="156" y="36"/>
                  </a:cubicBezTo>
                  <a:cubicBezTo>
                    <a:pt x="155" y="36"/>
                    <a:pt x="154" y="37"/>
                    <a:pt x="154" y="38"/>
                  </a:cubicBezTo>
                  <a:cubicBezTo>
                    <a:pt x="154" y="39"/>
                    <a:pt x="156" y="42"/>
                    <a:pt x="158" y="43"/>
                  </a:cubicBezTo>
                  <a:cubicBezTo>
                    <a:pt x="159" y="43"/>
                    <a:pt x="159" y="43"/>
                    <a:pt x="159" y="43"/>
                  </a:cubicBezTo>
                  <a:cubicBezTo>
                    <a:pt x="159" y="43"/>
                    <a:pt x="158" y="44"/>
                    <a:pt x="158" y="44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57" y="45"/>
                    <a:pt x="157" y="45"/>
                    <a:pt x="157" y="45"/>
                  </a:cubicBezTo>
                  <a:cubicBezTo>
                    <a:pt x="157" y="45"/>
                    <a:pt x="156" y="45"/>
                    <a:pt x="155" y="43"/>
                  </a:cubicBezTo>
                  <a:cubicBezTo>
                    <a:pt x="154" y="42"/>
                    <a:pt x="152" y="41"/>
                    <a:pt x="149" y="40"/>
                  </a:cubicBezTo>
                  <a:cubicBezTo>
                    <a:pt x="148" y="40"/>
                    <a:pt x="147" y="39"/>
                    <a:pt x="146" y="39"/>
                  </a:cubicBezTo>
                  <a:cubicBezTo>
                    <a:pt x="145" y="38"/>
                    <a:pt x="145" y="37"/>
                    <a:pt x="145" y="36"/>
                  </a:cubicBezTo>
                  <a:cubicBezTo>
                    <a:pt x="145" y="35"/>
                    <a:pt x="145" y="35"/>
                    <a:pt x="145" y="35"/>
                  </a:cubicBezTo>
                  <a:cubicBezTo>
                    <a:pt x="145" y="34"/>
                    <a:pt x="146" y="34"/>
                    <a:pt x="147" y="33"/>
                  </a:cubicBezTo>
                  <a:cubicBezTo>
                    <a:pt x="149" y="33"/>
                    <a:pt x="150" y="33"/>
                    <a:pt x="150" y="31"/>
                  </a:cubicBezTo>
                  <a:cubicBezTo>
                    <a:pt x="151" y="31"/>
                    <a:pt x="151" y="31"/>
                    <a:pt x="151" y="30"/>
                  </a:cubicBezTo>
                  <a:cubicBezTo>
                    <a:pt x="152" y="29"/>
                    <a:pt x="151" y="27"/>
                    <a:pt x="151" y="27"/>
                  </a:cubicBezTo>
                  <a:cubicBezTo>
                    <a:pt x="150" y="27"/>
                    <a:pt x="150" y="26"/>
                    <a:pt x="150" y="26"/>
                  </a:cubicBezTo>
                  <a:cubicBezTo>
                    <a:pt x="151" y="24"/>
                    <a:pt x="149" y="21"/>
                    <a:pt x="148" y="20"/>
                  </a:cubicBezTo>
                  <a:cubicBezTo>
                    <a:pt x="148" y="19"/>
                    <a:pt x="148" y="19"/>
                    <a:pt x="148" y="19"/>
                  </a:cubicBezTo>
                  <a:cubicBezTo>
                    <a:pt x="148" y="18"/>
                    <a:pt x="148" y="18"/>
                    <a:pt x="148" y="18"/>
                  </a:cubicBezTo>
                  <a:cubicBezTo>
                    <a:pt x="149" y="17"/>
                    <a:pt x="149" y="16"/>
                    <a:pt x="149" y="15"/>
                  </a:cubicBezTo>
                  <a:cubicBezTo>
                    <a:pt x="150" y="15"/>
                    <a:pt x="150" y="14"/>
                    <a:pt x="151" y="14"/>
                  </a:cubicBezTo>
                  <a:cubicBezTo>
                    <a:pt x="151" y="13"/>
                    <a:pt x="151" y="12"/>
                    <a:pt x="150" y="12"/>
                  </a:cubicBezTo>
                  <a:cubicBezTo>
                    <a:pt x="150" y="12"/>
                    <a:pt x="151" y="12"/>
                    <a:pt x="151" y="12"/>
                  </a:cubicBezTo>
                  <a:cubicBezTo>
                    <a:pt x="151" y="12"/>
                    <a:pt x="152" y="12"/>
                    <a:pt x="152" y="12"/>
                  </a:cubicBezTo>
                  <a:cubicBezTo>
                    <a:pt x="153" y="12"/>
                    <a:pt x="154" y="12"/>
                    <a:pt x="155" y="10"/>
                  </a:cubicBezTo>
                  <a:cubicBezTo>
                    <a:pt x="155" y="9"/>
                    <a:pt x="155" y="8"/>
                    <a:pt x="154" y="7"/>
                  </a:cubicBezTo>
                  <a:cubicBezTo>
                    <a:pt x="152" y="6"/>
                    <a:pt x="150" y="5"/>
                    <a:pt x="150" y="4"/>
                  </a:cubicBezTo>
                  <a:cubicBezTo>
                    <a:pt x="150" y="3"/>
                    <a:pt x="149" y="2"/>
                    <a:pt x="147" y="2"/>
                  </a:cubicBezTo>
                  <a:cubicBezTo>
                    <a:pt x="146" y="2"/>
                    <a:pt x="145" y="2"/>
                    <a:pt x="144" y="3"/>
                  </a:cubicBezTo>
                  <a:cubicBezTo>
                    <a:pt x="143" y="3"/>
                    <a:pt x="142" y="3"/>
                    <a:pt x="141" y="3"/>
                  </a:cubicBezTo>
                  <a:cubicBezTo>
                    <a:pt x="141" y="3"/>
                    <a:pt x="141" y="3"/>
                    <a:pt x="141" y="3"/>
                  </a:cubicBezTo>
                  <a:cubicBezTo>
                    <a:pt x="140" y="3"/>
                    <a:pt x="140" y="3"/>
                    <a:pt x="140" y="3"/>
                  </a:cubicBezTo>
                  <a:cubicBezTo>
                    <a:pt x="139" y="3"/>
                    <a:pt x="139" y="3"/>
                    <a:pt x="139" y="2"/>
                  </a:cubicBezTo>
                  <a:cubicBezTo>
                    <a:pt x="139" y="2"/>
                    <a:pt x="138" y="0"/>
                    <a:pt x="137" y="0"/>
                  </a:cubicBezTo>
                  <a:cubicBezTo>
                    <a:pt x="137" y="0"/>
                    <a:pt x="136" y="0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  <a:close/>
                  <a:moveTo>
                    <a:pt x="189" y="65"/>
                  </a:moveTo>
                  <a:cubicBezTo>
                    <a:pt x="189" y="65"/>
                    <a:pt x="190" y="65"/>
                    <a:pt x="190" y="65"/>
                  </a:cubicBezTo>
                  <a:cubicBezTo>
                    <a:pt x="191" y="64"/>
                    <a:pt x="191" y="64"/>
                    <a:pt x="191" y="64"/>
                  </a:cubicBezTo>
                  <a:cubicBezTo>
                    <a:pt x="191" y="64"/>
                    <a:pt x="191" y="64"/>
                    <a:pt x="192" y="65"/>
                  </a:cubicBezTo>
                  <a:cubicBezTo>
                    <a:pt x="192" y="66"/>
                    <a:pt x="192" y="66"/>
                    <a:pt x="192" y="67"/>
                  </a:cubicBezTo>
                  <a:cubicBezTo>
                    <a:pt x="192" y="67"/>
                    <a:pt x="191" y="66"/>
                    <a:pt x="190" y="66"/>
                  </a:cubicBezTo>
                  <a:cubicBezTo>
                    <a:pt x="190" y="66"/>
                    <a:pt x="189" y="65"/>
                    <a:pt x="189" y="6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6" name="Freeform 14"/>
            <p:cNvSpPr>
              <a:spLocks/>
            </p:cNvSpPr>
            <p:nvPr/>
          </p:nvSpPr>
          <p:spPr bwMode="auto">
            <a:xfrm>
              <a:off x="2360863" y="3185586"/>
              <a:ext cx="1026584" cy="844551"/>
            </a:xfrm>
            <a:custGeom>
              <a:avLst/>
              <a:gdLst>
                <a:gd name="T0" fmla="*/ 57 w 220"/>
                <a:gd name="T1" fmla="*/ 166 h 181"/>
                <a:gd name="T2" fmla="*/ 45 w 220"/>
                <a:gd name="T3" fmla="*/ 160 h 181"/>
                <a:gd name="T4" fmla="*/ 27 w 220"/>
                <a:gd name="T5" fmla="*/ 140 h 181"/>
                <a:gd name="T6" fmla="*/ 17 w 220"/>
                <a:gd name="T7" fmla="*/ 141 h 181"/>
                <a:gd name="T8" fmla="*/ 16 w 220"/>
                <a:gd name="T9" fmla="*/ 129 h 181"/>
                <a:gd name="T10" fmla="*/ 10 w 220"/>
                <a:gd name="T11" fmla="*/ 124 h 181"/>
                <a:gd name="T12" fmla="*/ 1 w 220"/>
                <a:gd name="T13" fmla="*/ 123 h 181"/>
                <a:gd name="T14" fmla="*/ 6 w 220"/>
                <a:gd name="T15" fmla="*/ 111 h 181"/>
                <a:gd name="T16" fmla="*/ 14 w 220"/>
                <a:gd name="T17" fmla="*/ 98 h 181"/>
                <a:gd name="T18" fmla="*/ 6 w 220"/>
                <a:gd name="T19" fmla="*/ 91 h 181"/>
                <a:gd name="T20" fmla="*/ 12 w 220"/>
                <a:gd name="T21" fmla="*/ 81 h 181"/>
                <a:gd name="T22" fmla="*/ 23 w 220"/>
                <a:gd name="T23" fmla="*/ 83 h 181"/>
                <a:gd name="T24" fmla="*/ 22 w 220"/>
                <a:gd name="T25" fmla="*/ 75 h 181"/>
                <a:gd name="T26" fmla="*/ 20 w 220"/>
                <a:gd name="T27" fmla="*/ 64 h 181"/>
                <a:gd name="T28" fmla="*/ 27 w 220"/>
                <a:gd name="T29" fmla="*/ 60 h 181"/>
                <a:gd name="T30" fmla="*/ 5 w 220"/>
                <a:gd name="T31" fmla="*/ 43 h 181"/>
                <a:gd name="T32" fmla="*/ 14 w 220"/>
                <a:gd name="T33" fmla="*/ 28 h 181"/>
                <a:gd name="T34" fmla="*/ 25 w 220"/>
                <a:gd name="T35" fmla="*/ 22 h 181"/>
                <a:gd name="T36" fmla="*/ 37 w 220"/>
                <a:gd name="T37" fmla="*/ 14 h 181"/>
                <a:gd name="T38" fmla="*/ 53 w 220"/>
                <a:gd name="T39" fmla="*/ 11 h 181"/>
                <a:gd name="T40" fmla="*/ 59 w 220"/>
                <a:gd name="T41" fmla="*/ 9 h 181"/>
                <a:gd name="T42" fmla="*/ 62 w 220"/>
                <a:gd name="T43" fmla="*/ 1 h 181"/>
                <a:gd name="T44" fmla="*/ 72 w 220"/>
                <a:gd name="T45" fmla="*/ 1 h 181"/>
                <a:gd name="T46" fmla="*/ 82 w 220"/>
                <a:gd name="T47" fmla="*/ 7 h 181"/>
                <a:gd name="T48" fmla="*/ 83 w 220"/>
                <a:gd name="T49" fmla="*/ 17 h 181"/>
                <a:gd name="T50" fmla="*/ 92 w 220"/>
                <a:gd name="T51" fmla="*/ 27 h 181"/>
                <a:gd name="T52" fmla="*/ 102 w 220"/>
                <a:gd name="T53" fmla="*/ 30 h 181"/>
                <a:gd name="T54" fmla="*/ 109 w 220"/>
                <a:gd name="T55" fmla="*/ 30 h 181"/>
                <a:gd name="T56" fmla="*/ 119 w 220"/>
                <a:gd name="T57" fmla="*/ 33 h 181"/>
                <a:gd name="T58" fmla="*/ 126 w 220"/>
                <a:gd name="T59" fmla="*/ 43 h 181"/>
                <a:gd name="T60" fmla="*/ 117 w 220"/>
                <a:gd name="T61" fmla="*/ 51 h 181"/>
                <a:gd name="T62" fmla="*/ 124 w 220"/>
                <a:gd name="T63" fmla="*/ 62 h 181"/>
                <a:gd name="T64" fmla="*/ 141 w 220"/>
                <a:gd name="T65" fmla="*/ 66 h 181"/>
                <a:gd name="T66" fmla="*/ 149 w 220"/>
                <a:gd name="T67" fmla="*/ 73 h 181"/>
                <a:gd name="T68" fmla="*/ 160 w 220"/>
                <a:gd name="T69" fmla="*/ 73 h 181"/>
                <a:gd name="T70" fmla="*/ 176 w 220"/>
                <a:gd name="T71" fmla="*/ 80 h 181"/>
                <a:gd name="T72" fmla="*/ 185 w 220"/>
                <a:gd name="T73" fmla="*/ 84 h 181"/>
                <a:gd name="T74" fmla="*/ 188 w 220"/>
                <a:gd name="T75" fmla="*/ 73 h 181"/>
                <a:gd name="T76" fmla="*/ 195 w 220"/>
                <a:gd name="T77" fmla="*/ 67 h 181"/>
                <a:gd name="T78" fmla="*/ 209 w 220"/>
                <a:gd name="T79" fmla="*/ 72 h 181"/>
                <a:gd name="T80" fmla="*/ 217 w 220"/>
                <a:gd name="T81" fmla="*/ 78 h 181"/>
                <a:gd name="T82" fmla="*/ 215 w 220"/>
                <a:gd name="T83" fmla="*/ 90 h 181"/>
                <a:gd name="T84" fmla="*/ 202 w 220"/>
                <a:gd name="T85" fmla="*/ 99 h 181"/>
                <a:gd name="T86" fmla="*/ 197 w 220"/>
                <a:gd name="T87" fmla="*/ 99 h 181"/>
                <a:gd name="T88" fmla="*/ 189 w 220"/>
                <a:gd name="T89" fmla="*/ 103 h 181"/>
                <a:gd name="T90" fmla="*/ 189 w 220"/>
                <a:gd name="T91" fmla="*/ 108 h 181"/>
                <a:gd name="T92" fmla="*/ 192 w 220"/>
                <a:gd name="T93" fmla="*/ 113 h 181"/>
                <a:gd name="T94" fmla="*/ 192 w 220"/>
                <a:gd name="T95" fmla="*/ 123 h 181"/>
                <a:gd name="T96" fmla="*/ 182 w 220"/>
                <a:gd name="T97" fmla="*/ 128 h 181"/>
                <a:gd name="T98" fmla="*/ 176 w 220"/>
                <a:gd name="T99" fmla="*/ 135 h 181"/>
                <a:gd name="T100" fmla="*/ 170 w 220"/>
                <a:gd name="T101" fmla="*/ 126 h 181"/>
                <a:gd name="T102" fmla="*/ 161 w 220"/>
                <a:gd name="T103" fmla="*/ 139 h 181"/>
                <a:gd name="T104" fmla="*/ 165 w 220"/>
                <a:gd name="T105" fmla="*/ 152 h 181"/>
                <a:gd name="T106" fmla="*/ 142 w 220"/>
                <a:gd name="T107" fmla="*/ 157 h 181"/>
                <a:gd name="T108" fmla="*/ 129 w 220"/>
                <a:gd name="T109" fmla="*/ 154 h 181"/>
                <a:gd name="T110" fmla="*/ 120 w 220"/>
                <a:gd name="T111" fmla="*/ 141 h 181"/>
                <a:gd name="T112" fmla="*/ 113 w 220"/>
                <a:gd name="T113" fmla="*/ 172 h 181"/>
                <a:gd name="T114" fmla="*/ 106 w 220"/>
                <a:gd name="T115" fmla="*/ 172 h 181"/>
                <a:gd name="T116" fmla="*/ 95 w 220"/>
                <a:gd name="T117" fmla="*/ 163 h 181"/>
                <a:gd name="T118" fmla="*/ 79 w 220"/>
                <a:gd name="T119" fmla="*/ 158 h 181"/>
                <a:gd name="T120" fmla="*/ 78 w 220"/>
                <a:gd name="T121" fmla="*/ 172 h 181"/>
                <a:gd name="T122" fmla="*/ 70 w 220"/>
                <a:gd name="T123" fmla="*/ 178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0" h="181">
                  <a:moveTo>
                    <a:pt x="67" y="181"/>
                  </a:moveTo>
                  <a:cubicBezTo>
                    <a:pt x="67" y="181"/>
                    <a:pt x="66" y="180"/>
                    <a:pt x="66" y="180"/>
                  </a:cubicBezTo>
                  <a:cubicBezTo>
                    <a:pt x="66" y="180"/>
                    <a:pt x="66" y="180"/>
                    <a:pt x="66" y="180"/>
                  </a:cubicBezTo>
                  <a:cubicBezTo>
                    <a:pt x="66" y="180"/>
                    <a:pt x="63" y="180"/>
                    <a:pt x="61" y="179"/>
                  </a:cubicBezTo>
                  <a:cubicBezTo>
                    <a:pt x="58" y="178"/>
                    <a:pt x="58" y="175"/>
                    <a:pt x="59" y="172"/>
                  </a:cubicBezTo>
                  <a:cubicBezTo>
                    <a:pt x="59" y="171"/>
                    <a:pt x="58" y="170"/>
                    <a:pt x="58" y="169"/>
                  </a:cubicBezTo>
                  <a:cubicBezTo>
                    <a:pt x="58" y="168"/>
                    <a:pt x="57" y="168"/>
                    <a:pt x="57" y="166"/>
                  </a:cubicBezTo>
                  <a:cubicBezTo>
                    <a:pt x="57" y="164"/>
                    <a:pt x="55" y="164"/>
                    <a:pt x="55" y="164"/>
                  </a:cubicBezTo>
                  <a:cubicBezTo>
                    <a:pt x="55" y="164"/>
                    <a:pt x="55" y="164"/>
                    <a:pt x="54" y="164"/>
                  </a:cubicBezTo>
                  <a:cubicBezTo>
                    <a:pt x="52" y="164"/>
                    <a:pt x="50" y="164"/>
                    <a:pt x="49" y="163"/>
                  </a:cubicBezTo>
                  <a:cubicBezTo>
                    <a:pt x="49" y="162"/>
                    <a:pt x="48" y="162"/>
                    <a:pt x="48" y="161"/>
                  </a:cubicBezTo>
                  <a:cubicBezTo>
                    <a:pt x="47" y="160"/>
                    <a:pt x="47" y="160"/>
                    <a:pt x="46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6" y="160"/>
                    <a:pt x="45" y="160"/>
                    <a:pt x="45" y="160"/>
                  </a:cubicBezTo>
                  <a:cubicBezTo>
                    <a:pt x="43" y="160"/>
                    <a:pt x="43" y="158"/>
                    <a:pt x="42" y="157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0" y="154"/>
                    <a:pt x="40" y="153"/>
                    <a:pt x="38" y="151"/>
                  </a:cubicBezTo>
                  <a:cubicBezTo>
                    <a:pt x="37" y="150"/>
                    <a:pt x="36" y="149"/>
                    <a:pt x="36" y="148"/>
                  </a:cubicBezTo>
                  <a:cubicBezTo>
                    <a:pt x="36" y="147"/>
                    <a:pt x="36" y="147"/>
                    <a:pt x="34" y="147"/>
                  </a:cubicBezTo>
                  <a:cubicBezTo>
                    <a:pt x="32" y="146"/>
                    <a:pt x="30" y="144"/>
                    <a:pt x="29" y="142"/>
                  </a:cubicBezTo>
                  <a:cubicBezTo>
                    <a:pt x="29" y="142"/>
                    <a:pt x="28" y="141"/>
                    <a:pt x="27" y="140"/>
                  </a:cubicBezTo>
                  <a:cubicBezTo>
                    <a:pt x="27" y="140"/>
                    <a:pt x="27" y="139"/>
                    <a:pt x="26" y="139"/>
                  </a:cubicBezTo>
                  <a:cubicBezTo>
                    <a:pt x="26" y="139"/>
                    <a:pt x="26" y="139"/>
                    <a:pt x="25" y="140"/>
                  </a:cubicBezTo>
                  <a:cubicBezTo>
                    <a:pt x="25" y="140"/>
                    <a:pt x="24" y="140"/>
                    <a:pt x="23" y="140"/>
                  </a:cubicBezTo>
                  <a:cubicBezTo>
                    <a:pt x="21" y="140"/>
                    <a:pt x="21" y="140"/>
                    <a:pt x="20" y="140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19" y="140"/>
                    <a:pt x="18" y="140"/>
                    <a:pt x="17" y="141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0"/>
                    <a:pt x="16" y="140"/>
                    <a:pt x="16" y="140"/>
                  </a:cubicBezTo>
                  <a:cubicBezTo>
                    <a:pt x="15" y="140"/>
                    <a:pt x="15" y="138"/>
                    <a:pt x="15" y="136"/>
                  </a:cubicBezTo>
                  <a:cubicBezTo>
                    <a:pt x="14" y="135"/>
                    <a:pt x="14" y="135"/>
                    <a:pt x="14" y="134"/>
                  </a:cubicBezTo>
                  <a:cubicBezTo>
                    <a:pt x="14" y="133"/>
                    <a:pt x="14" y="132"/>
                    <a:pt x="15" y="130"/>
                  </a:cubicBezTo>
                  <a:cubicBezTo>
                    <a:pt x="15" y="130"/>
                    <a:pt x="15" y="129"/>
                    <a:pt x="16" y="129"/>
                  </a:cubicBezTo>
                  <a:cubicBezTo>
                    <a:pt x="16" y="129"/>
                    <a:pt x="16" y="129"/>
                    <a:pt x="16" y="129"/>
                  </a:cubicBezTo>
                  <a:cubicBezTo>
                    <a:pt x="16" y="129"/>
                    <a:pt x="16" y="127"/>
                    <a:pt x="16" y="126"/>
                  </a:cubicBezTo>
                  <a:cubicBezTo>
                    <a:pt x="15" y="126"/>
                    <a:pt x="15" y="125"/>
                    <a:pt x="15" y="124"/>
                  </a:cubicBezTo>
                  <a:cubicBezTo>
                    <a:pt x="14" y="123"/>
                    <a:pt x="14" y="123"/>
                    <a:pt x="13" y="123"/>
                  </a:cubicBezTo>
                  <a:cubicBezTo>
                    <a:pt x="13" y="123"/>
                    <a:pt x="13" y="123"/>
                    <a:pt x="13" y="123"/>
                  </a:cubicBezTo>
                  <a:cubicBezTo>
                    <a:pt x="12" y="123"/>
                    <a:pt x="12" y="123"/>
                    <a:pt x="11" y="124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9" y="125"/>
                    <a:pt x="8" y="125"/>
                    <a:pt x="8" y="125"/>
                  </a:cubicBezTo>
                  <a:cubicBezTo>
                    <a:pt x="8" y="126"/>
                    <a:pt x="8" y="126"/>
                    <a:pt x="9" y="127"/>
                  </a:cubicBezTo>
                  <a:cubicBezTo>
                    <a:pt x="9" y="128"/>
                    <a:pt x="9" y="128"/>
                    <a:pt x="9" y="129"/>
                  </a:cubicBezTo>
                  <a:cubicBezTo>
                    <a:pt x="8" y="130"/>
                    <a:pt x="6" y="130"/>
                    <a:pt x="4" y="130"/>
                  </a:cubicBezTo>
                  <a:cubicBezTo>
                    <a:pt x="2" y="130"/>
                    <a:pt x="1" y="128"/>
                    <a:pt x="1" y="126"/>
                  </a:cubicBezTo>
                  <a:cubicBezTo>
                    <a:pt x="1" y="126"/>
                    <a:pt x="1" y="126"/>
                    <a:pt x="1" y="126"/>
                  </a:cubicBezTo>
                  <a:cubicBezTo>
                    <a:pt x="0" y="125"/>
                    <a:pt x="0" y="124"/>
                    <a:pt x="1" y="123"/>
                  </a:cubicBezTo>
                  <a:cubicBezTo>
                    <a:pt x="1" y="123"/>
                    <a:pt x="1" y="122"/>
                    <a:pt x="2" y="122"/>
                  </a:cubicBezTo>
                  <a:cubicBezTo>
                    <a:pt x="3" y="122"/>
                    <a:pt x="3" y="121"/>
                    <a:pt x="4" y="120"/>
                  </a:cubicBezTo>
                  <a:cubicBezTo>
                    <a:pt x="4" y="119"/>
                    <a:pt x="4" y="118"/>
                    <a:pt x="5" y="118"/>
                  </a:cubicBezTo>
                  <a:cubicBezTo>
                    <a:pt x="5" y="117"/>
                    <a:pt x="6" y="116"/>
                    <a:pt x="4" y="114"/>
                  </a:cubicBezTo>
                  <a:cubicBezTo>
                    <a:pt x="4" y="114"/>
                    <a:pt x="3" y="114"/>
                    <a:pt x="4" y="113"/>
                  </a:cubicBezTo>
                  <a:cubicBezTo>
                    <a:pt x="4" y="113"/>
                    <a:pt x="4" y="112"/>
                    <a:pt x="5" y="112"/>
                  </a:cubicBezTo>
                  <a:cubicBezTo>
                    <a:pt x="5" y="112"/>
                    <a:pt x="5" y="112"/>
                    <a:pt x="6" y="111"/>
                  </a:cubicBezTo>
                  <a:cubicBezTo>
                    <a:pt x="6" y="111"/>
                    <a:pt x="6" y="110"/>
                    <a:pt x="6" y="109"/>
                  </a:cubicBezTo>
                  <a:cubicBezTo>
                    <a:pt x="6" y="109"/>
                    <a:pt x="6" y="108"/>
                    <a:pt x="6" y="107"/>
                  </a:cubicBezTo>
                  <a:cubicBezTo>
                    <a:pt x="7" y="105"/>
                    <a:pt x="9" y="104"/>
                    <a:pt x="12" y="104"/>
                  </a:cubicBezTo>
                  <a:cubicBezTo>
                    <a:pt x="12" y="104"/>
                    <a:pt x="12" y="103"/>
                    <a:pt x="12" y="103"/>
                  </a:cubicBezTo>
                  <a:cubicBezTo>
                    <a:pt x="12" y="103"/>
                    <a:pt x="12" y="102"/>
                    <a:pt x="12" y="102"/>
                  </a:cubicBezTo>
                  <a:cubicBezTo>
                    <a:pt x="11" y="101"/>
                    <a:pt x="11" y="100"/>
                    <a:pt x="11" y="99"/>
                  </a:cubicBezTo>
                  <a:cubicBezTo>
                    <a:pt x="12" y="99"/>
                    <a:pt x="12" y="98"/>
                    <a:pt x="14" y="98"/>
                  </a:cubicBezTo>
                  <a:cubicBezTo>
                    <a:pt x="15" y="98"/>
                    <a:pt x="15" y="98"/>
                    <a:pt x="15" y="98"/>
                  </a:cubicBezTo>
                  <a:cubicBezTo>
                    <a:pt x="15" y="98"/>
                    <a:pt x="14" y="97"/>
                    <a:pt x="14" y="96"/>
                  </a:cubicBezTo>
                  <a:cubicBezTo>
                    <a:pt x="13" y="96"/>
                    <a:pt x="13" y="96"/>
                    <a:pt x="13" y="96"/>
                  </a:cubicBezTo>
                  <a:cubicBezTo>
                    <a:pt x="12" y="95"/>
                    <a:pt x="11" y="94"/>
                    <a:pt x="10" y="93"/>
                  </a:cubicBezTo>
                  <a:cubicBezTo>
                    <a:pt x="10" y="93"/>
                    <a:pt x="9" y="93"/>
                    <a:pt x="9" y="93"/>
                  </a:cubicBezTo>
                  <a:cubicBezTo>
                    <a:pt x="8" y="93"/>
                    <a:pt x="7" y="93"/>
                    <a:pt x="6" y="92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0"/>
                    <a:pt x="7" y="89"/>
                    <a:pt x="8" y="89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9" y="90"/>
                    <a:pt x="10" y="90"/>
                    <a:pt x="13" y="90"/>
                  </a:cubicBezTo>
                  <a:cubicBezTo>
                    <a:pt x="15" y="90"/>
                    <a:pt x="15" y="90"/>
                    <a:pt x="15" y="90"/>
                  </a:cubicBezTo>
                  <a:cubicBezTo>
                    <a:pt x="15" y="90"/>
                    <a:pt x="14" y="89"/>
                    <a:pt x="14" y="89"/>
                  </a:cubicBezTo>
                  <a:cubicBezTo>
                    <a:pt x="13" y="88"/>
                    <a:pt x="12" y="86"/>
                    <a:pt x="11" y="83"/>
                  </a:cubicBezTo>
                  <a:cubicBezTo>
                    <a:pt x="11" y="82"/>
                    <a:pt x="11" y="81"/>
                    <a:pt x="12" y="81"/>
                  </a:cubicBezTo>
                  <a:cubicBezTo>
                    <a:pt x="12" y="81"/>
                    <a:pt x="13" y="80"/>
                    <a:pt x="13" y="80"/>
                  </a:cubicBezTo>
                  <a:cubicBezTo>
                    <a:pt x="14" y="80"/>
                    <a:pt x="15" y="81"/>
                    <a:pt x="16" y="82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7" y="82"/>
                    <a:pt x="18" y="81"/>
                    <a:pt x="19" y="81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20" y="81"/>
                    <a:pt x="21" y="81"/>
                    <a:pt x="21" y="82"/>
                  </a:cubicBezTo>
                  <a:cubicBezTo>
                    <a:pt x="22" y="82"/>
                    <a:pt x="22" y="83"/>
                    <a:pt x="23" y="83"/>
                  </a:cubicBezTo>
                  <a:cubicBezTo>
                    <a:pt x="23" y="83"/>
                    <a:pt x="23" y="83"/>
                    <a:pt x="24" y="83"/>
                  </a:cubicBezTo>
                  <a:cubicBezTo>
                    <a:pt x="24" y="83"/>
                    <a:pt x="24" y="83"/>
                    <a:pt x="25" y="82"/>
                  </a:cubicBezTo>
                  <a:cubicBezTo>
                    <a:pt x="25" y="81"/>
                    <a:pt x="25" y="81"/>
                    <a:pt x="25" y="80"/>
                  </a:cubicBezTo>
                  <a:cubicBezTo>
                    <a:pt x="26" y="79"/>
                    <a:pt x="26" y="78"/>
                    <a:pt x="25" y="77"/>
                  </a:cubicBezTo>
                  <a:cubicBezTo>
                    <a:pt x="25" y="77"/>
                    <a:pt x="25" y="77"/>
                    <a:pt x="25" y="77"/>
                  </a:cubicBezTo>
                  <a:cubicBezTo>
                    <a:pt x="25" y="77"/>
                    <a:pt x="24" y="76"/>
                    <a:pt x="24" y="76"/>
                  </a:cubicBezTo>
                  <a:cubicBezTo>
                    <a:pt x="23" y="76"/>
                    <a:pt x="23" y="75"/>
                    <a:pt x="22" y="75"/>
                  </a:cubicBezTo>
                  <a:cubicBezTo>
                    <a:pt x="22" y="74"/>
                    <a:pt x="21" y="74"/>
                    <a:pt x="21" y="73"/>
                  </a:cubicBezTo>
                  <a:cubicBezTo>
                    <a:pt x="21" y="73"/>
                    <a:pt x="22" y="72"/>
                    <a:pt x="22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1"/>
                    <a:pt x="24" y="70"/>
                    <a:pt x="24" y="70"/>
                  </a:cubicBezTo>
                  <a:cubicBezTo>
                    <a:pt x="23" y="70"/>
                    <a:pt x="22" y="69"/>
                    <a:pt x="21" y="68"/>
                  </a:cubicBezTo>
                  <a:cubicBezTo>
                    <a:pt x="20" y="68"/>
                    <a:pt x="19" y="67"/>
                    <a:pt x="19" y="66"/>
                  </a:cubicBezTo>
                  <a:cubicBezTo>
                    <a:pt x="19" y="66"/>
                    <a:pt x="19" y="65"/>
                    <a:pt x="20" y="64"/>
                  </a:cubicBezTo>
                  <a:cubicBezTo>
                    <a:pt x="21" y="64"/>
                    <a:pt x="21" y="63"/>
                    <a:pt x="22" y="63"/>
                  </a:cubicBezTo>
                  <a:cubicBezTo>
                    <a:pt x="23" y="63"/>
                    <a:pt x="24" y="65"/>
                    <a:pt x="24" y="66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5" y="66"/>
                    <a:pt x="25" y="65"/>
                    <a:pt x="25" y="65"/>
                  </a:cubicBezTo>
                  <a:cubicBezTo>
                    <a:pt x="25" y="64"/>
                    <a:pt x="25" y="62"/>
                    <a:pt x="26" y="62"/>
                  </a:cubicBezTo>
                  <a:cubicBezTo>
                    <a:pt x="27" y="61"/>
                    <a:pt x="27" y="61"/>
                    <a:pt x="27" y="60"/>
                  </a:cubicBezTo>
                  <a:cubicBezTo>
                    <a:pt x="27" y="60"/>
                    <a:pt x="27" y="60"/>
                    <a:pt x="27" y="59"/>
                  </a:cubicBezTo>
                  <a:cubicBezTo>
                    <a:pt x="26" y="59"/>
                    <a:pt x="21" y="56"/>
                    <a:pt x="19" y="56"/>
                  </a:cubicBezTo>
                  <a:cubicBezTo>
                    <a:pt x="17" y="56"/>
                    <a:pt x="13" y="53"/>
                    <a:pt x="13" y="51"/>
                  </a:cubicBezTo>
                  <a:cubicBezTo>
                    <a:pt x="13" y="51"/>
                    <a:pt x="12" y="51"/>
                    <a:pt x="12" y="50"/>
                  </a:cubicBezTo>
                  <a:cubicBezTo>
                    <a:pt x="12" y="49"/>
                    <a:pt x="12" y="48"/>
                    <a:pt x="10" y="48"/>
                  </a:cubicBezTo>
                  <a:cubicBezTo>
                    <a:pt x="8" y="48"/>
                    <a:pt x="7" y="47"/>
                    <a:pt x="6" y="45"/>
                  </a:cubicBezTo>
                  <a:cubicBezTo>
                    <a:pt x="5" y="45"/>
                    <a:pt x="5" y="44"/>
                    <a:pt x="5" y="43"/>
                  </a:cubicBezTo>
                  <a:cubicBezTo>
                    <a:pt x="5" y="43"/>
                    <a:pt x="5" y="42"/>
                    <a:pt x="4" y="42"/>
                  </a:cubicBezTo>
                  <a:cubicBezTo>
                    <a:pt x="3" y="41"/>
                    <a:pt x="3" y="38"/>
                    <a:pt x="3" y="37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7" y="34"/>
                    <a:pt x="8" y="33"/>
                    <a:pt x="9" y="32"/>
                  </a:cubicBezTo>
                  <a:cubicBezTo>
                    <a:pt x="10" y="31"/>
                    <a:pt x="12" y="29"/>
                    <a:pt x="14" y="28"/>
                  </a:cubicBezTo>
                  <a:cubicBezTo>
                    <a:pt x="14" y="28"/>
                    <a:pt x="15" y="28"/>
                    <a:pt x="16" y="28"/>
                  </a:cubicBezTo>
                  <a:cubicBezTo>
                    <a:pt x="16" y="28"/>
                    <a:pt x="17" y="28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20" y="28"/>
                    <a:pt x="22" y="28"/>
                    <a:pt x="22" y="27"/>
                  </a:cubicBezTo>
                  <a:cubicBezTo>
                    <a:pt x="22" y="26"/>
                    <a:pt x="23" y="25"/>
                    <a:pt x="23" y="25"/>
                  </a:cubicBezTo>
                  <a:cubicBezTo>
                    <a:pt x="23" y="24"/>
                    <a:pt x="23" y="22"/>
                    <a:pt x="24" y="22"/>
                  </a:cubicBezTo>
                  <a:cubicBezTo>
                    <a:pt x="24" y="22"/>
                    <a:pt x="24" y="22"/>
                    <a:pt x="25" y="22"/>
                  </a:cubicBezTo>
                  <a:cubicBezTo>
                    <a:pt x="25" y="22"/>
                    <a:pt x="25" y="22"/>
                    <a:pt x="26" y="23"/>
                  </a:cubicBezTo>
                  <a:cubicBezTo>
                    <a:pt x="26" y="23"/>
                    <a:pt x="27" y="23"/>
                    <a:pt x="27" y="23"/>
                  </a:cubicBezTo>
                  <a:cubicBezTo>
                    <a:pt x="27" y="23"/>
                    <a:pt x="27" y="23"/>
                    <a:pt x="28" y="23"/>
                  </a:cubicBezTo>
                  <a:cubicBezTo>
                    <a:pt x="28" y="22"/>
                    <a:pt x="28" y="22"/>
                    <a:pt x="29" y="22"/>
                  </a:cubicBezTo>
                  <a:cubicBezTo>
                    <a:pt x="30" y="21"/>
                    <a:pt x="31" y="20"/>
                    <a:pt x="32" y="19"/>
                  </a:cubicBezTo>
                  <a:cubicBezTo>
                    <a:pt x="33" y="18"/>
                    <a:pt x="34" y="17"/>
                    <a:pt x="35" y="16"/>
                  </a:cubicBezTo>
                  <a:cubicBezTo>
                    <a:pt x="37" y="16"/>
                    <a:pt x="37" y="16"/>
                    <a:pt x="37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2"/>
                    <a:pt x="37" y="10"/>
                    <a:pt x="39" y="9"/>
                  </a:cubicBezTo>
                  <a:cubicBezTo>
                    <a:pt x="40" y="9"/>
                    <a:pt x="42" y="9"/>
                    <a:pt x="43" y="9"/>
                  </a:cubicBezTo>
                  <a:cubicBezTo>
                    <a:pt x="44" y="9"/>
                    <a:pt x="47" y="9"/>
                    <a:pt x="48" y="10"/>
                  </a:cubicBezTo>
                  <a:cubicBezTo>
                    <a:pt x="49" y="12"/>
                    <a:pt x="51" y="13"/>
                    <a:pt x="51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4" y="10"/>
                    <a:pt x="55" y="10"/>
                  </a:cubicBezTo>
                  <a:cubicBezTo>
                    <a:pt x="55" y="9"/>
                    <a:pt x="56" y="9"/>
                    <a:pt x="56" y="9"/>
                  </a:cubicBezTo>
                  <a:cubicBezTo>
                    <a:pt x="57" y="9"/>
                    <a:pt x="57" y="9"/>
                    <a:pt x="58" y="10"/>
                  </a:cubicBezTo>
                  <a:cubicBezTo>
                    <a:pt x="58" y="10"/>
                    <a:pt x="59" y="10"/>
                    <a:pt x="59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60" y="9"/>
                    <a:pt x="59" y="9"/>
                    <a:pt x="59" y="9"/>
                  </a:cubicBezTo>
                  <a:cubicBezTo>
                    <a:pt x="58" y="8"/>
                    <a:pt x="58" y="8"/>
                    <a:pt x="58" y="6"/>
                  </a:cubicBezTo>
                  <a:cubicBezTo>
                    <a:pt x="58" y="4"/>
                    <a:pt x="59" y="4"/>
                    <a:pt x="61" y="3"/>
                  </a:cubicBezTo>
                  <a:cubicBezTo>
                    <a:pt x="61" y="3"/>
                    <a:pt x="61" y="2"/>
                    <a:pt x="61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3" y="1"/>
                    <a:pt x="63" y="1"/>
                    <a:pt x="64" y="1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5" y="1"/>
                    <a:pt x="66" y="1"/>
                    <a:pt x="67" y="1"/>
                  </a:cubicBezTo>
                  <a:cubicBezTo>
                    <a:pt x="68" y="0"/>
                    <a:pt x="69" y="0"/>
                    <a:pt x="69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1" y="1"/>
                    <a:pt x="71" y="1"/>
                    <a:pt x="72" y="1"/>
                  </a:cubicBezTo>
                  <a:cubicBezTo>
                    <a:pt x="73" y="1"/>
                    <a:pt x="74" y="1"/>
                    <a:pt x="75" y="2"/>
                  </a:cubicBezTo>
                  <a:cubicBezTo>
                    <a:pt x="75" y="2"/>
                    <a:pt x="76" y="2"/>
                    <a:pt x="76" y="3"/>
                  </a:cubicBezTo>
                  <a:cubicBezTo>
                    <a:pt x="76" y="3"/>
                    <a:pt x="77" y="4"/>
                    <a:pt x="77" y="4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81" y="4"/>
                    <a:pt x="82" y="6"/>
                    <a:pt x="82" y="7"/>
                  </a:cubicBezTo>
                  <a:cubicBezTo>
                    <a:pt x="82" y="7"/>
                    <a:pt x="82" y="8"/>
                    <a:pt x="80" y="9"/>
                  </a:cubicBezTo>
                  <a:cubicBezTo>
                    <a:pt x="79" y="9"/>
                    <a:pt x="79" y="9"/>
                    <a:pt x="79" y="9"/>
                  </a:cubicBezTo>
                  <a:cubicBezTo>
                    <a:pt x="79" y="9"/>
                    <a:pt x="79" y="9"/>
                    <a:pt x="79" y="10"/>
                  </a:cubicBezTo>
                  <a:cubicBezTo>
                    <a:pt x="80" y="11"/>
                    <a:pt x="80" y="11"/>
                    <a:pt x="81" y="12"/>
                  </a:cubicBezTo>
                  <a:cubicBezTo>
                    <a:pt x="82" y="13"/>
                    <a:pt x="83" y="13"/>
                    <a:pt x="83" y="14"/>
                  </a:cubicBezTo>
                  <a:cubicBezTo>
                    <a:pt x="83" y="14"/>
                    <a:pt x="83" y="15"/>
                    <a:pt x="83" y="15"/>
                  </a:cubicBezTo>
                  <a:cubicBezTo>
                    <a:pt x="82" y="16"/>
                    <a:pt x="82" y="17"/>
                    <a:pt x="83" y="17"/>
                  </a:cubicBezTo>
                  <a:cubicBezTo>
                    <a:pt x="83" y="18"/>
                    <a:pt x="85" y="20"/>
                    <a:pt x="85" y="21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7"/>
                    <a:pt x="85" y="28"/>
                    <a:pt x="86" y="28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88" y="28"/>
                    <a:pt x="89" y="28"/>
                    <a:pt x="90" y="28"/>
                  </a:cubicBezTo>
                  <a:cubicBezTo>
                    <a:pt x="90" y="28"/>
                    <a:pt x="90" y="27"/>
                    <a:pt x="91" y="27"/>
                  </a:cubicBezTo>
                  <a:cubicBezTo>
                    <a:pt x="91" y="27"/>
                    <a:pt x="92" y="27"/>
                    <a:pt x="92" y="27"/>
                  </a:cubicBezTo>
                  <a:cubicBezTo>
                    <a:pt x="92" y="27"/>
                    <a:pt x="93" y="27"/>
                    <a:pt x="93" y="27"/>
                  </a:cubicBezTo>
                  <a:cubicBezTo>
                    <a:pt x="94" y="27"/>
                    <a:pt x="95" y="28"/>
                    <a:pt x="95" y="28"/>
                  </a:cubicBezTo>
                  <a:cubicBezTo>
                    <a:pt x="96" y="29"/>
                    <a:pt x="97" y="29"/>
                    <a:pt x="98" y="30"/>
                  </a:cubicBezTo>
                  <a:cubicBezTo>
                    <a:pt x="98" y="30"/>
                    <a:pt x="99" y="30"/>
                    <a:pt x="99" y="30"/>
                  </a:cubicBezTo>
                  <a:cubicBezTo>
                    <a:pt x="100" y="30"/>
                    <a:pt x="100" y="30"/>
                    <a:pt x="100" y="30"/>
                  </a:cubicBezTo>
                  <a:cubicBezTo>
                    <a:pt x="101" y="30"/>
                    <a:pt x="101" y="29"/>
                    <a:pt x="101" y="29"/>
                  </a:cubicBezTo>
                  <a:cubicBezTo>
                    <a:pt x="102" y="29"/>
                    <a:pt x="102" y="30"/>
                    <a:pt x="102" y="30"/>
                  </a:cubicBezTo>
                  <a:cubicBezTo>
                    <a:pt x="102" y="30"/>
                    <a:pt x="103" y="30"/>
                    <a:pt x="103" y="30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104" y="29"/>
                    <a:pt x="104" y="29"/>
                    <a:pt x="105" y="29"/>
                  </a:cubicBezTo>
                  <a:cubicBezTo>
                    <a:pt x="105" y="29"/>
                    <a:pt x="105" y="29"/>
                    <a:pt x="106" y="29"/>
                  </a:cubicBezTo>
                  <a:cubicBezTo>
                    <a:pt x="106" y="29"/>
                    <a:pt x="107" y="29"/>
                    <a:pt x="107" y="30"/>
                  </a:cubicBezTo>
                  <a:cubicBezTo>
                    <a:pt x="108" y="30"/>
                    <a:pt x="108" y="30"/>
                    <a:pt x="108" y="30"/>
                  </a:cubicBezTo>
                  <a:cubicBezTo>
                    <a:pt x="108" y="30"/>
                    <a:pt x="109" y="30"/>
                    <a:pt x="109" y="30"/>
                  </a:cubicBezTo>
                  <a:cubicBezTo>
                    <a:pt x="109" y="30"/>
                    <a:pt x="110" y="30"/>
                    <a:pt x="110" y="29"/>
                  </a:cubicBezTo>
                  <a:cubicBezTo>
                    <a:pt x="111" y="29"/>
                    <a:pt x="111" y="29"/>
                    <a:pt x="112" y="29"/>
                  </a:cubicBezTo>
                  <a:cubicBezTo>
                    <a:pt x="113" y="29"/>
                    <a:pt x="113" y="30"/>
                    <a:pt x="113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5" y="31"/>
                    <a:pt x="115" y="31"/>
                  </a:cubicBezTo>
                  <a:cubicBezTo>
                    <a:pt x="116" y="31"/>
                    <a:pt x="116" y="31"/>
                    <a:pt x="117" y="31"/>
                  </a:cubicBezTo>
                  <a:cubicBezTo>
                    <a:pt x="118" y="31"/>
                    <a:pt x="119" y="32"/>
                    <a:pt x="119" y="33"/>
                  </a:cubicBezTo>
                  <a:cubicBezTo>
                    <a:pt x="119" y="33"/>
                    <a:pt x="119" y="34"/>
                    <a:pt x="119" y="35"/>
                  </a:cubicBezTo>
                  <a:cubicBezTo>
                    <a:pt x="119" y="35"/>
                    <a:pt x="119" y="36"/>
                    <a:pt x="119" y="36"/>
                  </a:cubicBezTo>
                  <a:cubicBezTo>
                    <a:pt x="119" y="36"/>
                    <a:pt x="119" y="36"/>
                    <a:pt x="120" y="37"/>
                  </a:cubicBezTo>
                  <a:cubicBezTo>
                    <a:pt x="121" y="37"/>
                    <a:pt x="122" y="38"/>
                    <a:pt x="122" y="39"/>
                  </a:cubicBezTo>
                  <a:cubicBezTo>
                    <a:pt x="123" y="40"/>
                    <a:pt x="123" y="40"/>
                    <a:pt x="125" y="41"/>
                  </a:cubicBezTo>
                  <a:cubicBezTo>
                    <a:pt x="125" y="41"/>
                    <a:pt x="125" y="41"/>
                    <a:pt x="125" y="41"/>
                  </a:cubicBezTo>
                  <a:cubicBezTo>
                    <a:pt x="125" y="42"/>
                    <a:pt x="126" y="42"/>
                    <a:pt x="126" y="43"/>
                  </a:cubicBezTo>
                  <a:cubicBezTo>
                    <a:pt x="126" y="43"/>
                    <a:pt x="126" y="44"/>
                    <a:pt x="125" y="45"/>
                  </a:cubicBezTo>
                  <a:cubicBezTo>
                    <a:pt x="124" y="46"/>
                    <a:pt x="123" y="47"/>
                    <a:pt x="123" y="48"/>
                  </a:cubicBezTo>
                  <a:cubicBezTo>
                    <a:pt x="122" y="49"/>
                    <a:pt x="122" y="50"/>
                    <a:pt x="121" y="50"/>
                  </a:cubicBezTo>
                  <a:cubicBezTo>
                    <a:pt x="121" y="50"/>
                    <a:pt x="120" y="50"/>
                    <a:pt x="120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19" y="50"/>
                    <a:pt x="119" y="50"/>
                    <a:pt x="118" y="50"/>
                  </a:cubicBezTo>
                  <a:cubicBezTo>
                    <a:pt x="118" y="50"/>
                    <a:pt x="117" y="51"/>
                    <a:pt x="117" y="51"/>
                  </a:cubicBezTo>
                  <a:cubicBezTo>
                    <a:pt x="117" y="51"/>
                    <a:pt x="117" y="51"/>
                    <a:pt x="118" y="52"/>
                  </a:cubicBezTo>
                  <a:cubicBezTo>
                    <a:pt x="119" y="53"/>
                    <a:pt x="121" y="53"/>
                    <a:pt x="122" y="53"/>
                  </a:cubicBezTo>
                  <a:cubicBezTo>
                    <a:pt x="124" y="54"/>
                    <a:pt x="125" y="55"/>
                    <a:pt x="126" y="56"/>
                  </a:cubicBezTo>
                  <a:cubicBezTo>
                    <a:pt x="126" y="56"/>
                    <a:pt x="126" y="57"/>
                    <a:pt x="126" y="57"/>
                  </a:cubicBezTo>
                  <a:cubicBezTo>
                    <a:pt x="127" y="58"/>
                    <a:pt x="127" y="60"/>
                    <a:pt x="126" y="61"/>
                  </a:cubicBezTo>
                  <a:cubicBezTo>
                    <a:pt x="126" y="61"/>
                    <a:pt x="126" y="61"/>
                    <a:pt x="125" y="61"/>
                  </a:cubicBezTo>
                  <a:cubicBezTo>
                    <a:pt x="124" y="62"/>
                    <a:pt x="124" y="62"/>
                    <a:pt x="124" y="62"/>
                  </a:cubicBezTo>
                  <a:cubicBezTo>
                    <a:pt x="125" y="63"/>
                    <a:pt x="125" y="64"/>
                    <a:pt x="126" y="65"/>
                  </a:cubicBezTo>
                  <a:cubicBezTo>
                    <a:pt x="127" y="66"/>
                    <a:pt x="128" y="66"/>
                    <a:pt x="129" y="66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31" y="66"/>
                    <a:pt x="133" y="65"/>
                    <a:pt x="135" y="65"/>
                  </a:cubicBezTo>
                  <a:cubicBezTo>
                    <a:pt x="136" y="65"/>
                    <a:pt x="136" y="65"/>
                    <a:pt x="137" y="66"/>
                  </a:cubicBezTo>
                  <a:cubicBezTo>
                    <a:pt x="137" y="66"/>
                    <a:pt x="137" y="66"/>
                    <a:pt x="138" y="66"/>
                  </a:cubicBezTo>
                  <a:cubicBezTo>
                    <a:pt x="139" y="66"/>
                    <a:pt x="141" y="66"/>
                    <a:pt x="141" y="66"/>
                  </a:cubicBezTo>
                  <a:cubicBezTo>
                    <a:pt x="141" y="66"/>
                    <a:pt x="141" y="66"/>
                    <a:pt x="141" y="66"/>
                  </a:cubicBezTo>
                  <a:cubicBezTo>
                    <a:pt x="142" y="66"/>
                    <a:pt x="142" y="66"/>
                    <a:pt x="142" y="66"/>
                  </a:cubicBezTo>
                  <a:cubicBezTo>
                    <a:pt x="143" y="66"/>
                    <a:pt x="143" y="67"/>
                    <a:pt x="143" y="68"/>
                  </a:cubicBezTo>
                  <a:cubicBezTo>
                    <a:pt x="144" y="68"/>
                    <a:pt x="144" y="69"/>
                    <a:pt x="144" y="69"/>
                  </a:cubicBezTo>
                  <a:cubicBezTo>
                    <a:pt x="145" y="70"/>
                    <a:pt x="146" y="71"/>
                    <a:pt x="147" y="71"/>
                  </a:cubicBezTo>
                  <a:cubicBezTo>
                    <a:pt x="147" y="71"/>
                    <a:pt x="148" y="72"/>
                    <a:pt x="148" y="72"/>
                  </a:cubicBezTo>
                  <a:cubicBezTo>
                    <a:pt x="148" y="73"/>
                    <a:pt x="148" y="73"/>
                    <a:pt x="149" y="73"/>
                  </a:cubicBezTo>
                  <a:cubicBezTo>
                    <a:pt x="149" y="73"/>
                    <a:pt x="149" y="73"/>
                    <a:pt x="149" y="73"/>
                  </a:cubicBezTo>
                  <a:cubicBezTo>
                    <a:pt x="150" y="73"/>
                    <a:pt x="151" y="73"/>
                    <a:pt x="151" y="73"/>
                  </a:cubicBezTo>
                  <a:cubicBezTo>
                    <a:pt x="153" y="73"/>
                    <a:pt x="154" y="73"/>
                    <a:pt x="155" y="72"/>
                  </a:cubicBezTo>
                  <a:cubicBezTo>
                    <a:pt x="155" y="72"/>
                    <a:pt x="155" y="72"/>
                    <a:pt x="155" y="72"/>
                  </a:cubicBezTo>
                  <a:cubicBezTo>
                    <a:pt x="156" y="71"/>
                    <a:pt x="157" y="71"/>
                    <a:pt x="158" y="71"/>
                  </a:cubicBezTo>
                  <a:cubicBezTo>
                    <a:pt x="158" y="71"/>
                    <a:pt x="159" y="71"/>
                    <a:pt x="159" y="71"/>
                  </a:cubicBezTo>
                  <a:cubicBezTo>
                    <a:pt x="159" y="72"/>
                    <a:pt x="160" y="72"/>
                    <a:pt x="160" y="73"/>
                  </a:cubicBezTo>
                  <a:cubicBezTo>
                    <a:pt x="161" y="74"/>
                    <a:pt x="162" y="75"/>
                    <a:pt x="163" y="75"/>
                  </a:cubicBezTo>
                  <a:cubicBezTo>
                    <a:pt x="165" y="75"/>
                    <a:pt x="166" y="76"/>
                    <a:pt x="167" y="77"/>
                  </a:cubicBezTo>
                  <a:cubicBezTo>
                    <a:pt x="167" y="79"/>
                    <a:pt x="168" y="81"/>
                    <a:pt x="169" y="81"/>
                  </a:cubicBezTo>
                  <a:cubicBezTo>
                    <a:pt x="170" y="81"/>
                    <a:pt x="170" y="81"/>
                    <a:pt x="171" y="81"/>
                  </a:cubicBezTo>
                  <a:cubicBezTo>
                    <a:pt x="171" y="81"/>
                    <a:pt x="171" y="81"/>
                    <a:pt x="172" y="81"/>
                  </a:cubicBezTo>
                  <a:cubicBezTo>
                    <a:pt x="172" y="81"/>
                    <a:pt x="173" y="81"/>
                    <a:pt x="173" y="81"/>
                  </a:cubicBezTo>
                  <a:cubicBezTo>
                    <a:pt x="174" y="80"/>
                    <a:pt x="175" y="80"/>
                    <a:pt x="176" y="80"/>
                  </a:cubicBezTo>
                  <a:cubicBezTo>
                    <a:pt x="176" y="80"/>
                    <a:pt x="177" y="81"/>
                    <a:pt x="177" y="81"/>
                  </a:cubicBezTo>
                  <a:cubicBezTo>
                    <a:pt x="178" y="82"/>
                    <a:pt x="179" y="83"/>
                    <a:pt x="179" y="83"/>
                  </a:cubicBezTo>
                  <a:cubicBezTo>
                    <a:pt x="179" y="83"/>
                    <a:pt x="180" y="82"/>
                    <a:pt x="180" y="82"/>
                  </a:cubicBezTo>
                  <a:cubicBezTo>
                    <a:pt x="180" y="81"/>
                    <a:pt x="181" y="80"/>
                    <a:pt x="182" y="80"/>
                  </a:cubicBezTo>
                  <a:cubicBezTo>
                    <a:pt x="183" y="80"/>
                    <a:pt x="184" y="81"/>
                    <a:pt x="184" y="82"/>
                  </a:cubicBezTo>
                  <a:cubicBezTo>
                    <a:pt x="184" y="83"/>
                    <a:pt x="184" y="84"/>
                    <a:pt x="185" y="84"/>
                  </a:cubicBezTo>
                  <a:cubicBezTo>
                    <a:pt x="185" y="84"/>
                    <a:pt x="185" y="84"/>
                    <a:pt x="185" y="84"/>
                  </a:cubicBezTo>
                  <a:cubicBezTo>
                    <a:pt x="186" y="83"/>
                    <a:pt x="186" y="83"/>
                    <a:pt x="186" y="83"/>
                  </a:cubicBezTo>
                  <a:cubicBezTo>
                    <a:pt x="186" y="82"/>
                    <a:pt x="186" y="82"/>
                    <a:pt x="186" y="81"/>
                  </a:cubicBezTo>
                  <a:cubicBezTo>
                    <a:pt x="187" y="81"/>
                    <a:pt x="187" y="81"/>
                    <a:pt x="187" y="81"/>
                  </a:cubicBezTo>
                  <a:cubicBezTo>
                    <a:pt x="187" y="80"/>
                    <a:pt x="187" y="79"/>
                    <a:pt x="189" y="78"/>
                  </a:cubicBezTo>
                  <a:cubicBezTo>
                    <a:pt x="189" y="78"/>
                    <a:pt x="191" y="76"/>
                    <a:pt x="190" y="75"/>
                  </a:cubicBezTo>
                  <a:cubicBezTo>
                    <a:pt x="190" y="75"/>
                    <a:pt x="190" y="75"/>
                    <a:pt x="189" y="74"/>
                  </a:cubicBezTo>
                  <a:cubicBezTo>
                    <a:pt x="189" y="74"/>
                    <a:pt x="188" y="74"/>
                    <a:pt x="188" y="73"/>
                  </a:cubicBezTo>
                  <a:cubicBezTo>
                    <a:pt x="188" y="72"/>
                    <a:pt x="188" y="72"/>
                    <a:pt x="188" y="72"/>
                  </a:cubicBezTo>
                  <a:cubicBezTo>
                    <a:pt x="187" y="71"/>
                    <a:pt x="187" y="70"/>
                    <a:pt x="188" y="69"/>
                  </a:cubicBezTo>
                  <a:cubicBezTo>
                    <a:pt x="188" y="68"/>
                    <a:pt x="189" y="67"/>
                    <a:pt x="190" y="65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91" y="65"/>
                    <a:pt x="191" y="65"/>
                    <a:pt x="192" y="65"/>
                  </a:cubicBezTo>
                  <a:cubicBezTo>
                    <a:pt x="193" y="65"/>
                    <a:pt x="194" y="65"/>
                    <a:pt x="195" y="67"/>
                  </a:cubicBezTo>
                  <a:cubicBezTo>
                    <a:pt x="196" y="67"/>
                    <a:pt x="197" y="68"/>
                    <a:pt x="198" y="68"/>
                  </a:cubicBezTo>
                  <a:cubicBezTo>
                    <a:pt x="199" y="68"/>
                    <a:pt x="199" y="68"/>
                    <a:pt x="200" y="68"/>
                  </a:cubicBezTo>
                  <a:cubicBezTo>
                    <a:pt x="201" y="67"/>
                    <a:pt x="202" y="67"/>
                    <a:pt x="202" y="67"/>
                  </a:cubicBezTo>
                  <a:cubicBezTo>
                    <a:pt x="202" y="67"/>
                    <a:pt x="203" y="67"/>
                    <a:pt x="203" y="67"/>
                  </a:cubicBezTo>
                  <a:cubicBezTo>
                    <a:pt x="204" y="67"/>
                    <a:pt x="204" y="68"/>
                    <a:pt x="204" y="68"/>
                  </a:cubicBezTo>
                  <a:cubicBezTo>
                    <a:pt x="205" y="68"/>
                    <a:pt x="205" y="69"/>
                    <a:pt x="205" y="69"/>
                  </a:cubicBezTo>
                  <a:cubicBezTo>
                    <a:pt x="207" y="69"/>
                    <a:pt x="208" y="70"/>
                    <a:pt x="209" y="72"/>
                  </a:cubicBezTo>
                  <a:cubicBezTo>
                    <a:pt x="210" y="73"/>
                    <a:pt x="210" y="74"/>
                    <a:pt x="210" y="74"/>
                  </a:cubicBezTo>
                  <a:cubicBezTo>
                    <a:pt x="210" y="75"/>
                    <a:pt x="210" y="76"/>
                    <a:pt x="212" y="76"/>
                  </a:cubicBezTo>
                  <a:cubicBezTo>
                    <a:pt x="213" y="77"/>
                    <a:pt x="213" y="77"/>
                    <a:pt x="213" y="77"/>
                  </a:cubicBezTo>
                  <a:cubicBezTo>
                    <a:pt x="213" y="77"/>
                    <a:pt x="214" y="77"/>
                    <a:pt x="214" y="77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5" y="77"/>
                    <a:pt x="215" y="76"/>
                    <a:pt x="215" y="76"/>
                  </a:cubicBezTo>
                  <a:cubicBezTo>
                    <a:pt x="216" y="76"/>
                    <a:pt x="217" y="77"/>
                    <a:pt x="217" y="78"/>
                  </a:cubicBezTo>
                  <a:cubicBezTo>
                    <a:pt x="217" y="79"/>
                    <a:pt x="217" y="79"/>
                    <a:pt x="217" y="79"/>
                  </a:cubicBezTo>
                  <a:cubicBezTo>
                    <a:pt x="218" y="80"/>
                    <a:pt x="218" y="80"/>
                    <a:pt x="218" y="80"/>
                  </a:cubicBezTo>
                  <a:cubicBezTo>
                    <a:pt x="218" y="81"/>
                    <a:pt x="219" y="83"/>
                    <a:pt x="219" y="85"/>
                  </a:cubicBezTo>
                  <a:cubicBezTo>
                    <a:pt x="220" y="86"/>
                    <a:pt x="220" y="86"/>
                    <a:pt x="220" y="86"/>
                  </a:cubicBezTo>
                  <a:cubicBezTo>
                    <a:pt x="220" y="88"/>
                    <a:pt x="220" y="88"/>
                    <a:pt x="219" y="90"/>
                  </a:cubicBezTo>
                  <a:cubicBezTo>
                    <a:pt x="218" y="90"/>
                    <a:pt x="217" y="90"/>
                    <a:pt x="215" y="90"/>
                  </a:cubicBezTo>
                  <a:cubicBezTo>
                    <a:pt x="215" y="90"/>
                    <a:pt x="215" y="90"/>
                    <a:pt x="215" y="90"/>
                  </a:cubicBezTo>
                  <a:cubicBezTo>
                    <a:pt x="214" y="90"/>
                    <a:pt x="213" y="90"/>
                    <a:pt x="212" y="90"/>
                  </a:cubicBezTo>
                  <a:cubicBezTo>
                    <a:pt x="211" y="90"/>
                    <a:pt x="210" y="90"/>
                    <a:pt x="210" y="90"/>
                  </a:cubicBezTo>
                  <a:cubicBezTo>
                    <a:pt x="208" y="90"/>
                    <a:pt x="208" y="90"/>
                    <a:pt x="207" y="90"/>
                  </a:cubicBezTo>
                  <a:cubicBezTo>
                    <a:pt x="206" y="91"/>
                    <a:pt x="205" y="92"/>
                    <a:pt x="205" y="93"/>
                  </a:cubicBezTo>
                  <a:cubicBezTo>
                    <a:pt x="204" y="93"/>
                    <a:pt x="204" y="94"/>
                    <a:pt x="204" y="94"/>
                  </a:cubicBezTo>
                  <a:cubicBezTo>
                    <a:pt x="203" y="95"/>
                    <a:pt x="203" y="96"/>
                    <a:pt x="203" y="97"/>
                  </a:cubicBezTo>
                  <a:cubicBezTo>
                    <a:pt x="203" y="98"/>
                    <a:pt x="203" y="98"/>
                    <a:pt x="202" y="99"/>
                  </a:cubicBezTo>
                  <a:cubicBezTo>
                    <a:pt x="202" y="99"/>
                    <a:pt x="202" y="99"/>
                    <a:pt x="202" y="99"/>
                  </a:cubicBezTo>
                  <a:cubicBezTo>
                    <a:pt x="202" y="99"/>
                    <a:pt x="202" y="99"/>
                    <a:pt x="202" y="99"/>
                  </a:cubicBezTo>
                  <a:cubicBezTo>
                    <a:pt x="202" y="99"/>
                    <a:pt x="201" y="99"/>
                    <a:pt x="201" y="96"/>
                  </a:cubicBezTo>
                  <a:cubicBezTo>
                    <a:pt x="201" y="97"/>
                    <a:pt x="200" y="97"/>
                    <a:pt x="199" y="97"/>
                  </a:cubicBezTo>
                  <a:cubicBezTo>
                    <a:pt x="199" y="98"/>
                    <a:pt x="198" y="98"/>
                    <a:pt x="198" y="98"/>
                  </a:cubicBezTo>
                  <a:cubicBezTo>
                    <a:pt x="197" y="98"/>
                    <a:pt x="197" y="98"/>
                    <a:pt x="197" y="98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6" y="100"/>
                    <a:pt x="196" y="101"/>
                    <a:pt x="195" y="101"/>
                  </a:cubicBezTo>
                  <a:cubicBezTo>
                    <a:pt x="195" y="101"/>
                    <a:pt x="195" y="101"/>
                    <a:pt x="194" y="101"/>
                  </a:cubicBezTo>
                  <a:cubicBezTo>
                    <a:pt x="194" y="100"/>
                    <a:pt x="194" y="100"/>
                    <a:pt x="194" y="100"/>
                  </a:cubicBezTo>
                  <a:cubicBezTo>
                    <a:pt x="193" y="100"/>
                    <a:pt x="193" y="100"/>
                    <a:pt x="192" y="100"/>
                  </a:cubicBezTo>
                  <a:cubicBezTo>
                    <a:pt x="192" y="100"/>
                    <a:pt x="192" y="100"/>
                    <a:pt x="191" y="101"/>
                  </a:cubicBezTo>
                  <a:cubicBezTo>
                    <a:pt x="191" y="101"/>
                    <a:pt x="191" y="101"/>
                    <a:pt x="191" y="101"/>
                  </a:cubicBezTo>
                  <a:cubicBezTo>
                    <a:pt x="190" y="102"/>
                    <a:pt x="190" y="102"/>
                    <a:pt x="189" y="103"/>
                  </a:cubicBezTo>
                  <a:cubicBezTo>
                    <a:pt x="188" y="103"/>
                    <a:pt x="188" y="103"/>
                    <a:pt x="188" y="103"/>
                  </a:cubicBezTo>
                  <a:cubicBezTo>
                    <a:pt x="188" y="103"/>
                    <a:pt x="189" y="104"/>
                    <a:pt x="190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2" y="104"/>
                    <a:pt x="192" y="105"/>
                  </a:cubicBezTo>
                  <a:cubicBezTo>
                    <a:pt x="193" y="105"/>
                    <a:pt x="192" y="106"/>
                    <a:pt x="192" y="107"/>
                  </a:cubicBezTo>
                  <a:cubicBezTo>
                    <a:pt x="191" y="108"/>
                    <a:pt x="190" y="108"/>
                    <a:pt x="189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8" y="109"/>
                    <a:pt x="187" y="110"/>
                    <a:pt x="188" y="111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8" y="111"/>
                    <a:pt x="189" y="111"/>
                    <a:pt x="189" y="110"/>
                  </a:cubicBezTo>
                  <a:cubicBezTo>
                    <a:pt x="189" y="110"/>
                    <a:pt x="189" y="110"/>
                    <a:pt x="189" y="110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1" y="110"/>
                    <a:pt x="191" y="110"/>
                    <a:pt x="191" y="110"/>
                  </a:cubicBezTo>
                  <a:cubicBezTo>
                    <a:pt x="192" y="111"/>
                    <a:pt x="192" y="112"/>
                    <a:pt x="192" y="113"/>
                  </a:cubicBezTo>
                  <a:cubicBezTo>
                    <a:pt x="191" y="113"/>
                    <a:pt x="191" y="114"/>
                    <a:pt x="191" y="114"/>
                  </a:cubicBezTo>
                  <a:cubicBezTo>
                    <a:pt x="191" y="114"/>
                    <a:pt x="190" y="114"/>
                    <a:pt x="191" y="115"/>
                  </a:cubicBezTo>
                  <a:cubicBezTo>
                    <a:pt x="191" y="116"/>
                    <a:pt x="191" y="116"/>
                    <a:pt x="194" y="117"/>
                  </a:cubicBezTo>
                  <a:cubicBezTo>
                    <a:pt x="195" y="117"/>
                    <a:pt x="195" y="117"/>
                    <a:pt x="195" y="118"/>
                  </a:cubicBezTo>
                  <a:cubicBezTo>
                    <a:pt x="196" y="120"/>
                    <a:pt x="195" y="121"/>
                    <a:pt x="194" y="122"/>
                  </a:cubicBezTo>
                  <a:cubicBezTo>
                    <a:pt x="193" y="122"/>
                    <a:pt x="193" y="122"/>
                    <a:pt x="193" y="122"/>
                  </a:cubicBezTo>
                  <a:cubicBezTo>
                    <a:pt x="192" y="122"/>
                    <a:pt x="192" y="122"/>
                    <a:pt x="192" y="123"/>
                  </a:cubicBezTo>
                  <a:cubicBezTo>
                    <a:pt x="191" y="123"/>
                    <a:pt x="191" y="123"/>
                    <a:pt x="191" y="123"/>
                  </a:cubicBezTo>
                  <a:cubicBezTo>
                    <a:pt x="191" y="124"/>
                    <a:pt x="191" y="125"/>
                    <a:pt x="189" y="125"/>
                  </a:cubicBezTo>
                  <a:cubicBezTo>
                    <a:pt x="189" y="125"/>
                    <a:pt x="189" y="125"/>
                    <a:pt x="188" y="125"/>
                  </a:cubicBezTo>
                  <a:cubicBezTo>
                    <a:pt x="187" y="125"/>
                    <a:pt x="187" y="125"/>
                    <a:pt x="187" y="125"/>
                  </a:cubicBezTo>
                  <a:cubicBezTo>
                    <a:pt x="186" y="125"/>
                    <a:pt x="185" y="126"/>
                    <a:pt x="183" y="126"/>
                  </a:cubicBezTo>
                  <a:cubicBezTo>
                    <a:pt x="183" y="126"/>
                    <a:pt x="183" y="126"/>
                    <a:pt x="182" y="126"/>
                  </a:cubicBezTo>
                  <a:cubicBezTo>
                    <a:pt x="183" y="127"/>
                    <a:pt x="182" y="127"/>
                    <a:pt x="182" y="128"/>
                  </a:cubicBezTo>
                  <a:cubicBezTo>
                    <a:pt x="181" y="129"/>
                    <a:pt x="181" y="129"/>
                    <a:pt x="182" y="129"/>
                  </a:cubicBezTo>
                  <a:cubicBezTo>
                    <a:pt x="182" y="130"/>
                    <a:pt x="183" y="132"/>
                    <a:pt x="180" y="133"/>
                  </a:cubicBezTo>
                  <a:cubicBezTo>
                    <a:pt x="180" y="133"/>
                    <a:pt x="180" y="133"/>
                    <a:pt x="179" y="133"/>
                  </a:cubicBezTo>
                  <a:cubicBezTo>
                    <a:pt x="179" y="133"/>
                    <a:pt x="178" y="133"/>
                    <a:pt x="178" y="132"/>
                  </a:cubicBezTo>
                  <a:cubicBezTo>
                    <a:pt x="178" y="132"/>
                    <a:pt x="178" y="132"/>
                    <a:pt x="178" y="132"/>
                  </a:cubicBezTo>
                  <a:cubicBezTo>
                    <a:pt x="178" y="132"/>
                    <a:pt x="178" y="132"/>
                    <a:pt x="178" y="132"/>
                  </a:cubicBezTo>
                  <a:cubicBezTo>
                    <a:pt x="178" y="133"/>
                    <a:pt x="177" y="134"/>
                    <a:pt x="176" y="135"/>
                  </a:cubicBezTo>
                  <a:cubicBezTo>
                    <a:pt x="176" y="135"/>
                    <a:pt x="175" y="135"/>
                    <a:pt x="175" y="135"/>
                  </a:cubicBezTo>
                  <a:cubicBezTo>
                    <a:pt x="173" y="135"/>
                    <a:pt x="172" y="134"/>
                    <a:pt x="172" y="133"/>
                  </a:cubicBezTo>
                  <a:cubicBezTo>
                    <a:pt x="171" y="132"/>
                    <a:pt x="172" y="131"/>
                    <a:pt x="172" y="130"/>
                  </a:cubicBezTo>
                  <a:cubicBezTo>
                    <a:pt x="172" y="130"/>
                    <a:pt x="171" y="128"/>
                    <a:pt x="171" y="127"/>
                  </a:cubicBezTo>
                  <a:cubicBezTo>
                    <a:pt x="171" y="127"/>
                    <a:pt x="171" y="127"/>
                    <a:pt x="171" y="126"/>
                  </a:cubicBezTo>
                  <a:cubicBezTo>
                    <a:pt x="171" y="126"/>
                    <a:pt x="171" y="126"/>
                    <a:pt x="171" y="126"/>
                  </a:cubicBezTo>
                  <a:cubicBezTo>
                    <a:pt x="170" y="126"/>
                    <a:pt x="170" y="126"/>
                    <a:pt x="170" y="126"/>
                  </a:cubicBezTo>
                  <a:cubicBezTo>
                    <a:pt x="169" y="128"/>
                    <a:pt x="169" y="128"/>
                    <a:pt x="168" y="128"/>
                  </a:cubicBezTo>
                  <a:cubicBezTo>
                    <a:pt x="168" y="128"/>
                    <a:pt x="168" y="128"/>
                    <a:pt x="168" y="129"/>
                  </a:cubicBezTo>
                  <a:cubicBezTo>
                    <a:pt x="166" y="130"/>
                    <a:pt x="165" y="130"/>
                    <a:pt x="165" y="132"/>
                  </a:cubicBezTo>
                  <a:cubicBezTo>
                    <a:pt x="165" y="132"/>
                    <a:pt x="165" y="132"/>
                    <a:pt x="165" y="132"/>
                  </a:cubicBezTo>
                  <a:cubicBezTo>
                    <a:pt x="164" y="134"/>
                    <a:pt x="164" y="135"/>
                    <a:pt x="162" y="135"/>
                  </a:cubicBezTo>
                  <a:cubicBezTo>
                    <a:pt x="161" y="136"/>
                    <a:pt x="161" y="136"/>
                    <a:pt x="161" y="136"/>
                  </a:cubicBezTo>
                  <a:cubicBezTo>
                    <a:pt x="161" y="136"/>
                    <a:pt x="161" y="137"/>
                    <a:pt x="161" y="139"/>
                  </a:cubicBezTo>
                  <a:cubicBezTo>
                    <a:pt x="162" y="139"/>
                    <a:pt x="162" y="139"/>
                    <a:pt x="162" y="139"/>
                  </a:cubicBezTo>
                  <a:cubicBezTo>
                    <a:pt x="162" y="139"/>
                    <a:pt x="162" y="139"/>
                    <a:pt x="163" y="139"/>
                  </a:cubicBezTo>
                  <a:cubicBezTo>
                    <a:pt x="163" y="138"/>
                    <a:pt x="164" y="138"/>
                    <a:pt x="164" y="138"/>
                  </a:cubicBezTo>
                  <a:cubicBezTo>
                    <a:pt x="165" y="138"/>
                    <a:pt x="167" y="140"/>
                    <a:pt x="167" y="142"/>
                  </a:cubicBezTo>
                  <a:cubicBezTo>
                    <a:pt x="168" y="144"/>
                    <a:pt x="167" y="145"/>
                    <a:pt x="165" y="147"/>
                  </a:cubicBezTo>
                  <a:cubicBezTo>
                    <a:pt x="163" y="148"/>
                    <a:pt x="163" y="148"/>
                    <a:pt x="162" y="150"/>
                  </a:cubicBezTo>
                  <a:cubicBezTo>
                    <a:pt x="162" y="150"/>
                    <a:pt x="163" y="151"/>
                    <a:pt x="165" y="152"/>
                  </a:cubicBezTo>
                  <a:cubicBezTo>
                    <a:pt x="165" y="153"/>
                    <a:pt x="165" y="153"/>
                    <a:pt x="165" y="153"/>
                  </a:cubicBezTo>
                  <a:cubicBezTo>
                    <a:pt x="164" y="153"/>
                    <a:pt x="163" y="153"/>
                    <a:pt x="162" y="154"/>
                  </a:cubicBezTo>
                  <a:cubicBezTo>
                    <a:pt x="160" y="155"/>
                    <a:pt x="160" y="155"/>
                    <a:pt x="156" y="155"/>
                  </a:cubicBezTo>
                  <a:cubicBezTo>
                    <a:pt x="154" y="155"/>
                    <a:pt x="154" y="155"/>
                    <a:pt x="153" y="154"/>
                  </a:cubicBezTo>
                  <a:cubicBezTo>
                    <a:pt x="153" y="154"/>
                    <a:pt x="153" y="154"/>
                    <a:pt x="153" y="154"/>
                  </a:cubicBezTo>
                  <a:cubicBezTo>
                    <a:pt x="150" y="154"/>
                    <a:pt x="146" y="155"/>
                    <a:pt x="143" y="157"/>
                  </a:cubicBezTo>
                  <a:cubicBezTo>
                    <a:pt x="143" y="157"/>
                    <a:pt x="142" y="157"/>
                    <a:pt x="142" y="157"/>
                  </a:cubicBezTo>
                  <a:cubicBezTo>
                    <a:pt x="141" y="157"/>
                    <a:pt x="140" y="156"/>
                    <a:pt x="139" y="156"/>
                  </a:cubicBezTo>
                  <a:cubicBezTo>
                    <a:pt x="139" y="155"/>
                    <a:pt x="139" y="155"/>
                    <a:pt x="138" y="155"/>
                  </a:cubicBezTo>
                  <a:cubicBezTo>
                    <a:pt x="138" y="155"/>
                    <a:pt x="138" y="155"/>
                    <a:pt x="138" y="155"/>
                  </a:cubicBezTo>
                  <a:cubicBezTo>
                    <a:pt x="138" y="155"/>
                    <a:pt x="137" y="155"/>
                    <a:pt x="137" y="156"/>
                  </a:cubicBezTo>
                  <a:cubicBezTo>
                    <a:pt x="136" y="157"/>
                    <a:pt x="135" y="157"/>
                    <a:pt x="135" y="158"/>
                  </a:cubicBezTo>
                  <a:cubicBezTo>
                    <a:pt x="134" y="159"/>
                    <a:pt x="134" y="159"/>
                    <a:pt x="133" y="159"/>
                  </a:cubicBezTo>
                  <a:cubicBezTo>
                    <a:pt x="131" y="159"/>
                    <a:pt x="130" y="156"/>
                    <a:pt x="129" y="154"/>
                  </a:cubicBezTo>
                  <a:cubicBezTo>
                    <a:pt x="129" y="153"/>
                    <a:pt x="129" y="152"/>
                    <a:pt x="127" y="151"/>
                  </a:cubicBezTo>
                  <a:cubicBezTo>
                    <a:pt x="126" y="151"/>
                    <a:pt x="125" y="151"/>
                    <a:pt x="125" y="150"/>
                  </a:cubicBezTo>
                  <a:cubicBezTo>
                    <a:pt x="124" y="148"/>
                    <a:pt x="124" y="147"/>
                    <a:pt x="124" y="146"/>
                  </a:cubicBezTo>
                  <a:cubicBezTo>
                    <a:pt x="124" y="145"/>
                    <a:pt x="124" y="143"/>
                    <a:pt x="124" y="142"/>
                  </a:cubicBezTo>
                  <a:cubicBezTo>
                    <a:pt x="123" y="141"/>
                    <a:pt x="123" y="141"/>
                    <a:pt x="123" y="141"/>
                  </a:cubicBezTo>
                  <a:cubicBezTo>
                    <a:pt x="122" y="141"/>
                    <a:pt x="122" y="141"/>
                    <a:pt x="121" y="141"/>
                  </a:cubicBezTo>
                  <a:cubicBezTo>
                    <a:pt x="121" y="141"/>
                    <a:pt x="121" y="141"/>
                    <a:pt x="120" y="141"/>
                  </a:cubicBezTo>
                  <a:cubicBezTo>
                    <a:pt x="119" y="141"/>
                    <a:pt x="119" y="141"/>
                    <a:pt x="119" y="142"/>
                  </a:cubicBezTo>
                  <a:cubicBezTo>
                    <a:pt x="118" y="143"/>
                    <a:pt x="117" y="144"/>
                    <a:pt x="114" y="145"/>
                  </a:cubicBezTo>
                  <a:cubicBezTo>
                    <a:pt x="113" y="146"/>
                    <a:pt x="111" y="147"/>
                    <a:pt x="111" y="148"/>
                  </a:cubicBezTo>
                  <a:cubicBezTo>
                    <a:pt x="111" y="149"/>
                    <a:pt x="112" y="153"/>
                    <a:pt x="113" y="155"/>
                  </a:cubicBezTo>
                  <a:cubicBezTo>
                    <a:pt x="114" y="157"/>
                    <a:pt x="114" y="160"/>
                    <a:pt x="114" y="162"/>
                  </a:cubicBezTo>
                  <a:cubicBezTo>
                    <a:pt x="114" y="164"/>
                    <a:pt x="114" y="166"/>
                    <a:pt x="114" y="167"/>
                  </a:cubicBezTo>
                  <a:cubicBezTo>
                    <a:pt x="114" y="170"/>
                    <a:pt x="114" y="171"/>
                    <a:pt x="113" y="172"/>
                  </a:cubicBezTo>
                  <a:cubicBezTo>
                    <a:pt x="113" y="172"/>
                    <a:pt x="112" y="172"/>
                    <a:pt x="111" y="172"/>
                  </a:cubicBezTo>
                  <a:cubicBezTo>
                    <a:pt x="111" y="172"/>
                    <a:pt x="111" y="172"/>
                    <a:pt x="111" y="172"/>
                  </a:cubicBezTo>
                  <a:cubicBezTo>
                    <a:pt x="111" y="172"/>
                    <a:pt x="110" y="172"/>
                    <a:pt x="110" y="172"/>
                  </a:cubicBezTo>
                  <a:cubicBezTo>
                    <a:pt x="110" y="172"/>
                    <a:pt x="109" y="172"/>
                    <a:pt x="109" y="172"/>
                  </a:cubicBezTo>
                  <a:cubicBezTo>
                    <a:pt x="109" y="172"/>
                    <a:pt x="108" y="171"/>
                    <a:pt x="108" y="171"/>
                  </a:cubicBezTo>
                  <a:cubicBezTo>
                    <a:pt x="108" y="171"/>
                    <a:pt x="108" y="172"/>
                    <a:pt x="108" y="172"/>
                  </a:cubicBezTo>
                  <a:cubicBezTo>
                    <a:pt x="107" y="172"/>
                    <a:pt x="107" y="172"/>
                    <a:pt x="106" y="172"/>
                  </a:cubicBezTo>
                  <a:cubicBezTo>
                    <a:pt x="105" y="172"/>
                    <a:pt x="104" y="172"/>
                    <a:pt x="103" y="171"/>
                  </a:cubicBezTo>
                  <a:cubicBezTo>
                    <a:pt x="101" y="169"/>
                    <a:pt x="102" y="167"/>
                    <a:pt x="102" y="166"/>
                  </a:cubicBezTo>
                  <a:cubicBezTo>
                    <a:pt x="102" y="166"/>
                    <a:pt x="103" y="163"/>
                    <a:pt x="102" y="162"/>
                  </a:cubicBezTo>
                  <a:cubicBezTo>
                    <a:pt x="101" y="162"/>
                    <a:pt x="100" y="162"/>
                    <a:pt x="100" y="162"/>
                  </a:cubicBezTo>
                  <a:cubicBezTo>
                    <a:pt x="99" y="162"/>
                    <a:pt x="99" y="162"/>
                    <a:pt x="99" y="162"/>
                  </a:cubicBezTo>
                  <a:cubicBezTo>
                    <a:pt x="99" y="162"/>
                    <a:pt x="99" y="162"/>
                    <a:pt x="99" y="162"/>
                  </a:cubicBezTo>
                  <a:cubicBezTo>
                    <a:pt x="99" y="162"/>
                    <a:pt x="97" y="163"/>
                    <a:pt x="95" y="163"/>
                  </a:cubicBezTo>
                  <a:cubicBezTo>
                    <a:pt x="94" y="163"/>
                    <a:pt x="94" y="163"/>
                    <a:pt x="94" y="163"/>
                  </a:cubicBezTo>
                  <a:cubicBezTo>
                    <a:pt x="92" y="162"/>
                    <a:pt x="91" y="162"/>
                    <a:pt x="91" y="162"/>
                  </a:cubicBezTo>
                  <a:cubicBezTo>
                    <a:pt x="91" y="162"/>
                    <a:pt x="91" y="163"/>
                    <a:pt x="90" y="163"/>
                  </a:cubicBezTo>
                  <a:cubicBezTo>
                    <a:pt x="89" y="163"/>
                    <a:pt x="88" y="162"/>
                    <a:pt x="88" y="161"/>
                  </a:cubicBezTo>
                  <a:cubicBezTo>
                    <a:pt x="87" y="159"/>
                    <a:pt x="84" y="159"/>
                    <a:pt x="83" y="159"/>
                  </a:cubicBezTo>
                  <a:cubicBezTo>
                    <a:pt x="82" y="159"/>
                    <a:pt x="81" y="159"/>
                    <a:pt x="81" y="159"/>
                  </a:cubicBezTo>
                  <a:cubicBezTo>
                    <a:pt x="80" y="158"/>
                    <a:pt x="80" y="158"/>
                    <a:pt x="79" y="158"/>
                  </a:cubicBezTo>
                  <a:cubicBezTo>
                    <a:pt x="79" y="158"/>
                    <a:pt x="78" y="158"/>
                    <a:pt x="77" y="159"/>
                  </a:cubicBezTo>
                  <a:cubicBezTo>
                    <a:pt x="75" y="159"/>
                    <a:pt x="74" y="160"/>
                    <a:pt x="72" y="161"/>
                  </a:cubicBezTo>
                  <a:cubicBezTo>
                    <a:pt x="71" y="162"/>
                    <a:pt x="71" y="162"/>
                    <a:pt x="71" y="162"/>
                  </a:cubicBezTo>
                  <a:cubicBezTo>
                    <a:pt x="69" y="164"/>
                    <a:pt x="69" y="165"/>
                    <a:pt x="70" y="167"/>
                  </a:cubicBezTo>
                  <a:cubicBezTo>
                    <a:pt x="70" y="167"/>
                    <a:pt x="70" y="167"/>
                    <a:pt x="70" y="167"/>
                  </a:cubicBezTo>
                  <a:cubicBezTo>
                    <a:pt x="71" y="169"/>
                    <a:pt x="73" y="170"/>
                    <a:pt x="75" y="170"/>
                  </a:cubicBezTo>
                  <a:cubicBezTo>
                    <a:pt x="76" y="171"/>
                    <a:pt x="77" y="171"/>
                    <a:pt x="78" y="172"/>
                  </a:cubicBezTo>
                  <a:cubicBezTo>
                    <a:pt x="79" y="173"/>
                    <a:pt x="80" y="174"/>
                    <a:pt x="80" y="175"/>
                  </a:cubicBezTo>
                  <a:cubicBezTo>
                    <a:pt x="79" y="177"/>
                    <a:pt x="78" y="178"/>
                    <a:pt x="77" y="178"/>
                  </a:cubicBezTo>
                  <a:cubicBezTo>
                    <a:pt x="76" y="178"/>
                    <a:pt x="76" y="177"/>
                    <a:pt x="75" y="177"/>
                  </a:cubicBezTo>
                  <a:cubicBezTo>
                    <a:pt x="75" y="177"/>
                    <a:pt x="75" y="177"/>
                    <a:pt x="75" y="177"/>
                  </a:cubicBezTo>
                  <a:cubicBezTo>
                    <a:pt x="75" y="177"/>
                    <a:pt x="75" y="177"/>
                    <a:pt x="74" y="178"/>
                  </a:cubicBezTo>
                  <a:cubicBezTo>
                    <a:pt x="74" y="178"/>
                    <a:pt x="73" y="179"/>
                    <a:pt x="73" y="179"/>
                  </a:cubicBezTo>
                  <a:cubicBezTo>
                    <a:pt x="72" y="179"/>
                    <a:pt x="71" y="178"/>
                    <a:pt x="70" y="178"/>
                  </a:cubicBezTo>
                  <a:cubicBezTo>
                    <a:pt x="70" y="179"/>
                    <a:pt x="70" y="180"/>
                    <a:pt x="69" y="180"/>
                  </a:cubicBezTo>
                  <a:cubicBezTo>
                    <a:pt x="69" y="181"/>
                    <a:pt x="68" y="181"/>
                    <a:pt x="67" y="18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7" name="Freeform 15"/>
            <p:cNvSpPr>
              <a:spLocks noEditPoints="1"/>
            </p:cNvSpPr>
            <p:nvPr/>
          </p:nvSpPr>
          <p:spPr bwMode="auto">
            <a:xfrm>
              <a:off x="2360864" y="3181352"/>
              <a:ext cx="1030817" cy="848784"/>
            </a:xfrm>
            <a:custGeom>
              <a:avLst/>
              <a:gdLst>
                <a:gd name="T0" fmla="*/ 84 w 221"/>
                <a:gd name="T1" fmla="*/ 22 h 182"/>
                <a:gd name="T2" fmla="*/ 103 w 221"/>
                <a:gd name="T3" fmla="*/ 32 h 182"/>
                <a:gd name="T4" fmla="*/ 124 w 221"/>
                <a:gd name="T5" fmla="*/ 46 h 182"/>
                <a:gd name="T6" fmla="*/ 135 w 221"/>
                <a:gd name="T7" fmla="*/ 66 h 182"/>
                <a:gd name="T8" fmla="*/ 166 w 221"/>
                <a:gd name="T9" fmla="*/ 79 h 182"/>
                <a:gd name="T10" fmla="*/ 187 w 221"/>
                <a:gd name="T11" fmla="*/ 82 h 182"/>
                <a:gd name="T12" fmla="*/ 205 w 221"/>
                <a:gd name="T13" fmla="*/ 70 h 182"/>
                <a:gd name="T14" fmla="*/ 203 w 221"/>
                <a:gd name="T15" fmla="*/ 95 h 182"/>
                <a:gd name="T16" fmla="*/ 192 w 221"/>
                <a:gd name="T17" fmla="*/ 107 h 182"/>
                <a:gd name="T18" fmla="*/ 188 w 221"/>
                <a:gd name="T19" fmla="*/ 125 h 182"/>
                <a:gd name="T20" fmla="*/ 171 w 221"/>
                <a:gd name="T21" fmla="*/ 128 h 182"/>
                <a:gd name="T22" fmla="*/ 161 w 221"/>
                <a:gd name="T23" fmla="*/ 150 h 182"/>
                <a:gd name="T24" fmla="*/ 127 w 221"/>
                <a:gd name="T25" fmla="*/ 152 h 182"/>
                <a:gd name="T26" fmla="*/ 107 w 221"/>
                <a:gd name="T27" fmla="*/ 172 h 182"/>
                <a:gd name="T28" fmla="*/ 88 w 221"/>
                <a:gd name="T29" fmla="*/ 161 h 182"/>
                <a:gd name="T30" fmla="*/ 67 w 221"/>
                <a:gd name="T31" fmla="*/ 181 h 182"/>
                <a:gd name="T32" fmla="*/ 38 w 221"/>
                <a:gd name="T33" fmla="*/ 151 h 182"/>
                <a:gd name="T34" fmla="*/ 16 w 221"/>
                <a:gd name="T35" fmla="*/ 132 h 182"/>
                <a:gd name="T36" fmla="*/ 6 w 221"/>
                <a:gd name="T37" fmla="*/ 113 h 182"/>
                <a:gd name="T38" fmla="*/ 12 w 221"/>
                <a:gd name="T39" fmla="*/ 84 h 182"/>
                <a:gd name="T40" fmla="*/ 25 w 221"/>
                <a:gd name="T41" fmla="*/ 71 h 182"/>
                <a:gd name="T42" fmla="*/ 6 w 221"/>
                <a:gd name="T43" fmla="*/ 46 h 182"/>
                <a:gd name="T44" fmla="*/ 27 w 221"/>
                <a:gd name="T45" fmla="*/ 25 h 182"/>
                <a:gd name="T46" fmla="*/ 58 w 221"/>
                <a:gd name="T47" fmla="*/ 12 h 182"/>
                <a:gd name="T48" fmla="*/ 63 w 221"/>
                <a:gd name="T49" fmla="*/ 0 h 182"/>
                <a:gd name="T50" fmla="*/ 53 w 221"/>
                <a:gd name="T51" fmla="*/ 12 h 182"/>
                <a:gd name="T52" fmla="*/ 27 w 221"/>
                <a:gd name="T53" fmla="*/ 23 h 182"/>
                <a:gd name="T54" fmla="*/ 3 w 221"/>
                <a:gd name="T55" fmla="*/ 35 h 182"/>
                <a:gd name="T56" fmla="*/ 26 w 221"/>
                <a:gd name="T57" fmla="*/ 61 h 182"/>
                <a:gd name="T58" fmla="*/ 24 w 221"/>
                <a:gd name="T59" fmla="*/ 78 h 182"/>
                <a:gd name="T60" fmla="*/ 13 w 221"/>
                <a:gd name="T61" fmla="*/ 81 h 182"/>
                <a:gd name="T62" fmla="*/ 13 w 221"/>
                <a:gd name="T63" fmla="*/ 97 h 182"/>
                <a:gd name="T64" fmla="*/ 3 w 221"/>
                <a:gd name="T65" fmla="*/ 114 h 182"/>
                <a:gd name="T66" fmla="*/ 9 w 221"/>
                <a:gd name="T67" fmla="*/ 126 h 182"/>
                <a:gd name="T68" fmla="*/ 15 w 221"/>
                <a:gd name="T69" fmla="*/ 142 h 182"/>
                <a:gd name="T70" fmla="*/ 36 w 221"/>
                <a:gd name="T71" fmla="*/ 149 h 182"/>
                <a:gd name="T72" fmla="*/ 57 w 221"/>
                <a:gd name="T73" fmla="*/ 167 h 182"/>
                <a:gd name="T74" fmla="*/ 77 w 221"/>
                <a:gd name="T75" fmla="*/ 179 h 182"/>
                <a:gd name="T76" fmla="*/ 87 w 221"/>
                <a:gd name="T77" fmla="*/ 162 h 182"/>
                <a:gd name="T78" fmla="*/ 108 w 221"/>
                <a:gd name="T79" fmla="*/ 173 h 182"/>
                <a:gd name="T80" fmla="*/ 120 w 221"/>
                <a:gd name="T81" fmla="*/ 143 h 182"/>
                <a:gd name="T82" fmla="*/ 138 w 221"/>
                <a:gd name="T83" fmla="*/ 156 h 182"/>
                <a:gd name="T84" fmla="*/ 168 w 221"/>
                <a:gd name="T85" fmla="*/ 143 h 182"/>
                <a:gd name="T86" fmla="*/ 170 w 221"/>
                <a:gd name="T87" fmla="*/ 129 h 182"/>
                <a:gd name="T88" fmla="*/ 187 w 221"/>
                <a:gd name="T89" fmla="*/ 126 h 182"/>
                <a:gd name="T90" fmla="*/ 192 w 221"/>
                <a:gd name="T91" fmla="*/ 114 h 182"/>
                <a:gd name="T92" fmla="*/ 189 w 221"/>
                <a:gd name="T93" fmla="*/ 104 h 182"/>
                <a:gd name="T94" fmla="*/ 202 w 221"/>
                <a:gd name="T95" fmla="*/ 100 h 182"/>
                <a:gd name="T96" fmla="*/ 220 w 221"/>
                <a:gd name="T97" fmla="*/ 86 h 182"/>
                <a:gd name="T98" fmla="*/ 206 w 221"/>
                <a:gd name="T99" fmla="*/ 69 h 182"/>
                <a:gd name="T100" fmla="*/ 189 w 221"/>
                <a:gd name="T101" fmla="*/ 66 h 182"/>
                <a:gd name="T102" fmla="*/ 185 w 221"/>
                <a:gd name="T103" fmla="*/ 84 h 182"/>
                <a:gd name="T104" fmla="*/ 167 w 221"/>
                <a:gd name="T105" fmla="*/ 78 h 182"/>
                <a:gd name="T106" fmla="*/ 147 w 221"/>
                <a:gd name="T107" fmla="*/ 72 h 182"/>
                <a:gd name="T108" fmla="*/ 126 w 221"/>
                <a:gd name="T109" fmla="*/ 63 h 182"/>
                <a:gd name="T110" fmla="*/ 125 w 221"/>
                <a:gd name="T111" fmla="*/ 46 h 182"/>
                <a:gd name="T112" fmla="*/ 113 w 221"/>
                <a:gd name="T113" fmla="*/ 31 h 182"/>
                <a:gd name="T114" fmla="*/ 103 w 221"/>
                <a:gd name="T115" fmla="*/ 30 h 182"/>
                <a:gd name="T116" fmla="*/ 85 w 221"/>
                <a:gd name="T117" fmla="*/ 26 h 182"/>
                <a:gd name="T118" fmla="*/ 78 w 221"/>
                <a:gd name="T119" fmla="*/ 4 h 182"/>
                <a:gd name="T120" fmla="*/ 64 w 221"/>
                <a:gd name="T121" fmla="*/ 1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1" h="182">
                  <a:moveTo>
                    <a:pt x="69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72" y="2"/>
                    <a:pt x="73" y="2"/>
                    <a:pt x="74" y="3"/>
                  </a:cubicBezTo>
                  <a:cubicBezTo>
                    <a:pt x="75" y="4"/>
                    <a:pt x="76" y="6"/>
                    <a:pt x="77" y="6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8" y="6"/>
                    <a:pt x="78" y="6"/>
                    <a:pt x="78" y="6"/>
                  </a:cubicBezTo>
                  <a:cubicBezTo>
                    <a:pt x="79" y="6"/>
                    <a:pt x="79" y="6"/>
                    <a:pt x="80" y="6"/>
                  </a:cubicBezTo>
                  <a:cubicBezTo>
                    <a:pt x="81" y="6"/>
                    <a:pt x="83" y="9"/>
                    <a:pt x="80" y="9"/>
                  </a:cubicBezTo>
                  <a:cubicBezTo>
                    <a:pt x="78" y="9"/>
                    <a:pt x="78" y="10"/>
                    <a:pt x="79" y="11"/>
                  </a:cubicBezTo>
                  <a:cubicBezTo>
                    <a:pt x="80" y="13"/>
                    <a:pt x="82" y="14"/>
                    <a:pt x="82" y="15"/>
                  </a:cubicBezTo>
                  <a:cubicBezTo>
                    <a:pt x="82" y="16"/>
                    <a:pt x="81" y="17"/>
                    <a:pt x="82" y="18"/>
                  </a:cubicBezTo>
                  <a:cubicBezTo>
                    <a:pt x="83" y="19"/>
                    <a:pt x="84" y="21"/>
                    <a:pt x="84" y="22"/>
                  </a:cubicBezTo>
                  <a:cubicBezTo>
                    <a:pt x="84" y="23"/>
                    <a:pt x="84" y="25"/>
                    <a:pt x="84" y="26"/>
                  </a:cubicBezTo>
                  <a:cubicBezTo>
                    <a:pt x="84" y="28"/>
                    <a:pt x="85" y="29"/>
                    <a:pt x="86" y="30"/>
                  </a:cubicBezTo>
                  <a:cubicBezTo>
                    <a:pt x="86" y="30"/>
                    <a:pt x="87" y="30"/>
                    <a:pt x="87" y="30"/>
                  </a:cubicBezTo>
                  <a:cubicBezTo>
                    <a:pt x="88" y="30"/>
                    <a:pt x="89" y="30"/>
                    <a:pt x="90" y="29"/>
                  </a:cubicBezTo>
                  <a:cubicBezTo>
                    <a:pt x="91" y="29"/>
                    <a:pt x="92" y="28"/>
                    <a:pt x="92" y="28"/>
                  </a:cubicBezTo>
                  <a:cubicBezTo>
                    <a:pt x="92" y="28"/>
                    <a:pt x="93" y="28"/>
                    <a:pt x="93" y="29"/>
                  </a:cubicBezTo>
                  <a:cubicBezTo>
                    <a:pt x="94" y="29"/>
                    <a:pt x="97" y="31"/>
                    <a:pt x="98" y="31"/>
                  </a:cubicBezTo>
                  <a:cubicBezTo>
                    <a:pt x="98" y="31"/>
                    <a:pt x="99" y="32"/>
                    <a:pt x="99" y="32"/>
                  </a:cubicBezTo>
                  <a:cubicBezTo>
                    <a:pt x="100" y="32"/>
                    <a:pt x="100" y="32"/>
                    <a:pt x="101" y="31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102" y="31"/>
                    <a:pt x="102" y="32"/>
                    <a:pt x="103" y="32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4" y="31"/>
                    <a:pt x="104" y="31"/>
                    <a:pt x="105" y="31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7" y="31"/>
                    <a:pt x="107" y="32"/>
                    <a:pt x="108" y="32"/>
                  </a:cubicBezTo>
                  <a:cubicBezTo>
                    <a:pt x="108" y="32"/>
                    <a:pt x="109" y="32"/>
                    <a:pt x="109" y="32"/>
                  </a:cubicBezTo>
                  <a:cubicBezTo>
                    <a:pt x="111" y="31"/>
                    <a:pt x="111" y="31"/>
                    <a:pt x="112" y="31"/>
                  </a:cubicBezTo>
                  <a:cubicBezTo>
                    <a:pt x="113" y="31"/>
                    <a:pt x="112" y="32"/>
                    <a:pt x="113" y="32"/>
                  </a:cubicBezTo>
                  <a:cubicBezTo>
                    <a:pt x="115" y="33"/>
                    <a:pt x="115" y="33"/>
                    <a:pt x="117" y="33"/>
                  </a:cubicBezTo>
                  <a:cubicBezTo>
                    <a:pt x="119" y="33"/>
                    <a:pt x="119" y="35"/>
                    <a:pt x="118" y="36"/>
                  </a:cubicBezTo>
                  <a:cubicBezTo>
                    <a:pt x="118" y="37"/>
                    <a:pt x="118" y="37"/>
                    <a:pt x="120" y="38"/>
                  </a:cubicBezTo>
                  <a:cubicBezTo>
                    <a:pt x="121" y="39"/>
                    <a:pt x="121" y="39"/>
                    <a:pt x="122" y="40"/>
                  </a:cubicBezTo>
                  <a:cubicBezTo>
                    <a:pt x="123" y="41"/>
                    <a:pt x="123" y="42"/>
                    <a:pt x="124" y="43"/>
                  </a:cubicBezTo>
                  <a:cubicBezTo>
                    <a:pt x="126" y="44"/>
                    <a:pt x="126" y="44"/>
                    <a:pt x="124" y="46"/>
                  </a:cubicBezTo>
                  <a:cubicBezTo>
                    <a:pt x="123" y="47"/>
                    <a:pt x="122" y="50"/>
                    <a:pt x="121" y="50"/>
                  </a:cubicBezTo>
                  <a:cubicBezTo>
                    <a:pt x="120" y="50"/>
                    <a:pt x="120" y="50"/>
                    <a:pt x="120" y="50"/>
                  </a:cubicBezTo>
                  <a:cubicBezTo>
                    <a:pt x="119" y="50"/>
                    <a:pt x="119" y="50"/>
                    <a:pt x="118" y="51"/>
                  </a:cubicBezTo>
                  <a:cubicBezTo>
                    <a:pt x="117" y="52"/>
                    <a:pt x="116" y="52"/>
                    <a:pt x="118" y="53"/>
                  </a:cubicBezTo>
                  <a:cubicBezTo>
                    <a:pt x="119" y="54"/>
                    <a:pt x="121" y="55"/>
                    <a:pt x="122" y="55"/>
                  </a:cubicBezTo>
                  <a:cubicBezTo>
                    <a:pt x="123" y="55"/>
                    <a:pt x="125" y="56"/>
                    <a:pt x="125" y="57"/>
                  </a:cubicBezTo>
                  <a:cubicBezTo>
                    <a:pt x="126" y="59"/>
                    <a:pt x="127" y="60"/>
                    <a:pt x="126" y="61"/>
                  </a:cubicBezTo>
                  <a:cubicBezTo>
                    <a:pt x="125" y="62"/>
                    <a:pt x="124" y="62"/>
                    <a:pt x="124" y="63"/>
                  </a:cubicBezTo>
                  <a:cubicBezTo>
                    <a:pt x="124" y="65"/>
                    <a:pt x="125" y="65"/>
                    <a:pt x="126" y="66"/>
                  </a:cubicBezTo>
                  <a:cubicBezTo>
                    <a:pt x="126" y="67"/>
                    <a:pt x="128" y="68"/>
                    <a:pt x="129" y="68"/>
                  </a:cubicBezTo>
                  <a:cubicBezTo>
                    <a:pt x="129" y="68"/>
                    <a:pt x="129" y="68"/>
                    <a:pt x="130" y="68"/>
                  </a:cubicBezTo>
                  <a:cubicBezTo>
                    <a:pt x="131" y="67"/>
                    <a:pt x="133" y="66"/>
                    <a:pt x="135" y="66"/>
                  </a:cubicBezTo>
                  <a:cubicBezTo>
                    <a:pt x="136" y="66"/>
                    <a:pt x="137" y="68"/>
                    <a:pt x="138" y="68"/>
                  </a:cubicBezTo>
                  <a:cubicBezTo>
                    <a:pt x="139" y="68"/>
                    <a:pt x="141" y="68"/>
                    <a:pt x="142" y="67"/>
                  </a:cubicBezTo>
                  <a:cubicBezTo>
                    <a:pt x="142" y="67"/>
                    <a:pt x="142" y="67"/>
                    <a:pt x="142" y="67"/>
                  </a:cubicBezTo>
                  <a:cubicBezTo>
                    <a:pt x="142" y="67"/>
                    <a:pt x="143" y="69"/>
                    <a:pt x="143" y="70"/>
                  </a:cubicBezTo>
                  <a:cubicBezTo>
                    <a:pt x="144" y="71"/>
                    <a:pt x="145" y="72"/>
                    <a:pt x="146" y="73"/>
                  </a:cubicBezTo>
                  <a:cubicBezTo>
                    <a:pt x="148" y="73"/>
                    <a:pt x="148" y="74"/>
                    <a:pt x="149" y="74"/>
                  </a:cubicBezTo>
                  <a:cubicBezTo>
                    <a:pt x="149" y="74"/>
                    <a:pt x="149" y="74"/>
                    <a:pt x="149" y="74"/>
                  </a:cubicBezTo>
                  <a:cubicBezTo>
                    <a:pt x="151" y="74"/>
                    <a:pt x="154" y="74"/>
                    <a:pt x="155" y="74"/>
                  </a:cubicBezTo>
                  <a:cubicBezTo>
                    <a:pt x="156" y="73"/>
                    <a:pt x="157" y="73"/>
                    <a:pt x="158" y="73"/>
                  </a:cubicBezTo>
                  <a:cubicBezTo>
                    <a:pt x="158" y="73"/>
                    <a:pt x="158" y="73"/>
                    <a:pt x="159" y="73"/>
                  </a:cubicBezTo>
                  <a:cubicBezTo>
                    <a:pt x="160" y="74"/>
                    <a:pt x="161" y="76"/>
                    <a:pt x="163" y="76"/>
                  </a:cubicBezTo>
                  <a:cubicBezTo>
                    <a:pt x="165" y="76"/>
                    <a:pt x="165" y="77"/>
                    <a:pt x="166" y="79"/>
                  </a:cubicBezTo>
                  <a:cubicBezTo>
                    <a:pt x="167" y="80"/>
                    <a:pt x="168" y="82"/>
                    <a:pt x="169" y="82"/>
                  </a:cubicBezTo>
                  <a:cubicBezTo>
                    <a:pt x="170" y="83"/>
                    <a:pt x="171" y="83"/>
                    <a:pt x="172" y="83"/>
                  </a:cubicBezTo>
                  <a:cubicBezTo>
                    <a:pt x="172" y="83"/>
                    <a:pt x="173" y="83"/>
                    <a:pt x="173" y="82"/>
                  </a:cubicBezTo>
                  <a:cubicBezTo>
                    <a:pt x="174" y="82"/>
                    <a:pt x="175" y="82"/>
                    <a:pt x="176" y="82"/>
                  </a:cubicBezTo>
                  <a:cubicBezTo>
                    <a:pt x="176" y="82"/>
                    <a:pt x="177" y="82"/>
                    <a:pt x="177" y="82"/>
                  </a:cubicBezTo>
                  <a:cubicBezTo>
                    <a:pt x="177" y="83"/>
                    <a:pt x="178" y="84"/>
                    <a:pt x="179" y="84"/>
                  </a:cubicBezTo>
                  <a:cubicBezTo>
                    <a:pt x="179" y="84"/>
                    <a:pt x="179" y="84"/>
                    <a:pt x="179" y="84"/>
                  </a:cubicBezTo>
                  <a:cubicBezTo>
                    <a:pt x="180" y="84"/>
                    <a:pt x="181" y="82"/>
                    <a:pt x="182" y="82"/>
                  </a:cubicBezTo>
                  <a:cubicBezTo>
                    <a:pt x="183" y="82"/>
                    <a:pt x="183" y="83"/>
                    <a:pt x="183" y="84"/>
                  </a:cubicBezTo>
                  <a:cubicBezTo>
                    <a:pt x="184" y="84"/>
                    <a:pt x="184" y="85"/>
                    <a:pt x="185" y="85"/>
                  </a:cubicBezTo>
                  <a:cubicBezTo>
                    <a:pt x="185" y="85"/>
                    <a:pt x="185" y="85"/>
                    <a:pt x="186" y="85"/>
                  </a:cubicBezTo>
                  <a:cubicBezTo>
                    <a:pt x="187" y="84"/>
                    <a:pt x="186" y="84"/>
                    <a:pt x="187" y="82"/>
                  </a:cubicBezTo>
                  <a:cubicBezTo>
                    <a:pt x="188" y="81"/>
                    <a:pt x="188" y="81"/>
                    <a:pt x="189" y="80"/>
                  </a:cubicBezTo>
                  <a:cubicBezTo>
                    <a:pt x="190" y="79"/>
                    <a:pt x="191" y="77"/>
                    <a:pt x="191" y="76"/>
                  </a:cubicBezTo>
                  <a:cubicBezTo>
                    <a:pt x="191" y="75"/>
                    <a:pt x="189" y="75"/>
                    <a:pt x="188" y="74"/>
                  </a:cubicBezTo>
                  <a:cubicBezTo>
                    <a:pt x="188" y="72"/>
                    <a:pt x="187" y="71"/>
                    <a:pt x="188" y="70"/>
                  </a:cubicBezTo>
                  <a:cubicBezTo>
                    <a:pt x="189" y="69"/>
                    <a:pt x="190" y="68"/>
                    <a:pt x="190" y="67"/>
                  </a:cubicBezTo>
                  <a:cubicBezTo>
                    <a:pt x="190" y="67"/>
                    <a:pt x="190" y="67"/>
                    <a:pt x="190" y="67"/>
                  </a:cubicBezTo>
                  <a:cubicBezTo>
                    <a:pt x="191" y="67"/>
                    <a:pt x="191" y="67"/>
                    <a:pt x="192" y="67"/>
                  </a:cubicBezTo>
                  <a:cubicBezTo>
                    <a:pt x="193" y="67"/>
                    <a:pt x="194" y="67"/>
                    <a:pt x="194" y="68"/>
                  </a:cubicBezTo>
                  <a:cubicBezTo>
                    <a:pt x="195" y="69"/>
                    <a:pt x="197" y="69"/>
                    <a:pt x="198" y="69"/>
                  </a:cubicBezTo>
                  <a:cubicBezTo>
                    <a:pt x="199" y="69"/>
                    <a:pt x="199" y="69"/>
                    <a:pt x="200" y="69"/>
                  </a:cubicBezTo>
                  <a:cubicBezTo>
                    <a:pt x="202" y="69"/>
                    <a:pt x="202" y="69"/>
                    <a:pt x="203" y="69"/>
                  </a:cubicBezTo>
                  <a:cubicBezTo>
                    <a:pt x="204" y="69"/>
                    <a:pt x="204" y="70"/>
                    <a:pt x="205" y="70"/>
                  </a:cubicBezTo>
                  <a:cubicBezTo>
                    <a:pt x="207" y="71"/>
                    <a:pt x="208" y="71"/>
                    <a:pt x="209" y="73"/>
                  </a:cubicBezTo>
                  <a:cubicBezTo>
                    <a:pt x="210" y="76"/>
                    <a:pt x="209" y="77"/>
                    <a:pt x="211" y="78"/>
                  </a:cubicBezTo>
                  <a:cubicBezTo>
                    <a:pt x="213" y="78"/>
                    <a:pt x="213" y="79"/>
                    <a:pt x="214" y="79"/>
                  </a:cubicBezTo>
                  <a:cubicBezTo>
                    <a:pt x="214" y="79"/>
                    <a:pt x="214" y="78"/>
                    <a:pt x="215" y="78"/>
                  </a:cubicBezTo>
                  <a:cubicBezTo>
                    <a:pt x="215" y="78"/>
                    <a:pt x="215" y="78"/>
                    <a:pt x="215" y="78"/>
                  </a:cubicBezTo>
                  <a:cubicBezTo>
                    <a:pt x="216" y="78"/>
                    <a:pt x="216" y="79"/>
                    <a:pt x="217" y="80"/>
                  </a:cubicBezTo>
                  <a:cubicBezTo>
                    <a:pt x="218" y="82"/>
                    <a:pt x="218" y="83"/>
                    <a:pt x="219" y="86"/>
                  </a:cubicBezTo>
                  <a:cubicBezTo>
                    <a:pt x="219" y="88"/>
                    <a:pt x="220" y="89"/>
                    <a:pt x="218" y="90"/>
                  </a:cubicBezTo>
                  <a:cubicBezTo>
                    <a:pt x="218" y="90"/>
                    <a:pt x="217" y="91"/>
                    <a:pt x="215" y="91"/>
                  </a:cubicBezTo>
                  <a:cubicBezTo>
                    <a:pt x="213" y="91"/>
                    <a:pt x="211" y="90"/>
                    <a:pt x="210" y="90"/>
                  </a:cubicBezTo>
                  <a:cubicBezTo>
                    <a:pt x="208" y="90"/>
                    <a:pt x="208" y="90"/>
                    <a:pt x="207" y="91"/>
                  </a:cubicBezTo>
                  <a:cubicBezTo>
                    <a:pt x="205" y="92"/>
                    <a:pt x="204" y="93"/>
                    <a:pt x="203" y="95"/>
                  </a:cubicBezTo>
                  <a:cubicBezTo>
                    <a:pt x="202" y="96"/>
                    <a:pt x="203" y="99"/>
                    <a:pt x="202" y="99"/>
                  </a:cubicBezTo>
                  <a:cubicBezTo>
                    <a:pt x="202" y="99"/>
                    <a:pt x="202" y="99"/>
                    <a:pt x="202" y="99"/>
                  </a:cubicBezTo>
                  <a:cubicBezTo>
                    <a:pt x="201" y="99"/>
                    <a:pt x="201" y="96"/>
                    <a:pt x="201" y="96"/>
                  </a:cubicBezTo>
                  <a:cubicBezTo>
                    <a:pt x="201" y="96"/>
                    <a:pt x="201" y="97"/>
                    <a:pt x="199" y="98"/>
                  </a:cubicBezTo>
                  <a:cubicBezTo>
                    <a:pt x="198" y="98"/>
                    <a:pt x="196" y="98"/>
                    <a:pt x="196" y="99"/>
                  </a:cubicBezTo>
                  <a:cubicBezTo>
                    <a:pt x="196" y="100"/>
                    <a:pt x="196" y="101"/>
                    <a:pt x="195" y="101"/>
                  </a:cubicBezTo>
                  <a:cubicBezTo>
                    <a:pt x="195" y="101"/>
                    <a:pt x="195" y="101"/>
                    <a:pt x="194" y="101"/>
                  </a:cubicBezTo>
                  <a:cubicBezTo>
                    <a:pt x="194" y="101"/>
                    <a:pt x="193" y="101"/>
                    <a:pt x="192" y="101"/>
                  </a:cubicBezTo>
                  <a:cubicBezTo>
                    <a:pt x="192" y="101"/>
                    <a:pt x="191" y="101"/>
                    <a:pt x="191" y="101"/>
                  </a:cubicBezTo>
                  <a:cubicBezTo>
                    <a:pt x="190" y="103"/>
                    <a:pt x="190" y="103"/>
                    <a:pt x="188" y="103"/>
                  </a:cubicBezTo>
                  <a:cubicBezTo>
                    <a:pt x="186" y="104"/>
                    <a:pt x="188" y="105"/>
                    <a:pt x="190" y="105"/>
                  </a:cubicBezTo>
                  <a:cubicBezTo>
                    <a:pt x="192" y="106"/>
                    <a:pt x="193" y="106"/>
                    <a:pt x="192" y="107"/>
                  </a:cubicBezTo>
                  <a:cubicBezTo>
                    <a:pt x="191" y="109"/>
                    <a:pt x="189" y="109"/>
                    <a:pt x="188" y="109"/>
                  </a:cubicBezTo>
                  <a:cubicBezTo>
                    <a:pt x="187" y="109"/>
                    <a:pt x="187" y="110"/>
                    <a:pt x="187" y="112"/>
                  </a:cubicBezTo>
                  <a:cubicBezTo>
                    <a:pt x="187" y="112"/>
                    <a:pt x="187" y="113"/>
                    <a:pt x="188" y="113"/>
                  </a:cubicBezTo>
                  <a:cubicBezTo>
                    <a:pt x="188" y="113"/>
                    <a:pt x="189" y="112"/>
                    <a:pt x="190" y="112"/>
                  </a:cubicBezTo>
                  <a:cubicBezTo>
                    <a:pt x="190" y="111"/>
                    <a:pt x="190" y="111"/>
                    <a:pt x="190" y="111"/>
                  </a:cubicBezTo>
                  <a:cubicBezTo>
                    <a:pt x="191" y="111"/>
                    <a:pt x="191" y="112"/>
                    <a:pt x="191" y="113"/>
                  </a:cubicBezTo>
                  <a:cubicBezTo>
                    <a:pt x="191" y="115"/>
                    <a:pt x="190" y="115"/>
                    <a:pt x="190" y="116"/>
                  </a:cubicBezTo>
                  <a:cubicBezTo>
                    <a:pt x="190" y="117"/>
                    <a:pt x="191" y="118"/>
                    <a:pt x="194" y="118"/>
                  </a:cubicBezTo>
                  <a:cubicBezTo>
                    <a:pt x="196" y="119"/>
                    <a:pt x="195" y="121"/>
                    <a:pt x="194" y="122"/>
                  </a:cubicBezTo>
                  <a:cubicBezTo>
                    <a:pt x="192" y="123"/>
                    <a:pt x="192" y="123"/>
                    <a:pt x="191" y="124"/>
                  </a:cubicBezTo>
                  <a:cubicBezTo>
                    <a:pt x="191" y="125"/>
                    <a:pt x="191" y="125"/>
                    <a:pt x="189" y="125"/>
                  </a:cubicBezTo>
                  <a:cubicBezTo>
                    <a:pt x="189" y="125"/>
                    <a:pt x="188" y="125"/>
                    <a:pt x="188" y="125"/>
                  </a:cubicBezTo>
                  <a:cubicBezTo>
                    <a:pt x="187" y="125"/>
                    <a:pt x="186" y="125"/>
                    <a:pt x="186" y="125"/>
                  </a:cubicBezTo>
                  <a:cubicBezTo>
                    <a:pt x="186" y="125"/>
                    <a:pt x="185" y="127"/>
                    <a:pt x="183" y="127"/>
                  </a:cubicBezTo>
                  <a:cubicBezTo>
                    <a:pt x="180" y="127"/>
                    <a:pt x="183" y="127"/>
                    <a:pt x="182" y="128"/>
                  </a:cubicBezTo>
                  <a:cubicBezTo>
                    <a:pt x="181" y="129"/>
                    <a:pt x="181" y="129"/>
                    <a:pt x="181" y="131"/>
                  </a:cubicBezTo>
                  <a:cubicBezTo>
                    <a:pt x="182" y="132"/>
                    <a:pt x="181" y="133"/>
                    <a:pt x="180" y="134"/>
                  </a:cubicBezTo>
                  <a:cubicBezTo>
                    <a:pt x="180" y="134"/>
                    <a:pt x="179" y="134"/>
                    <a:pt x="179" y="134"/>
                  </a:cubicBezTo>
                  <a:cubicBezTo>
                    <a:pt x="179" y="134"/>
                    <a:pt x="179" y="132"/>
                    <a:pt x="178" y="132"/>
                  </a:cubicBezTo>
                  <a:cubicBezTo>
                    <a:pt x="177" y="132"/>
                    <a:pt x="178" y="134"/>
                    <a:pt x="176" y="135"/>
                  </a:cubicBezTo>
                  <a:cubicBezTo>
                    <a:pt x="175" y="136"/>
                    <a:pt x="175" y="136"/>
                    <a:pt x="175" y="136"/>
                  </a:cubicBezTo>
                  <a:cubicBezTo>
                    <a:pt x="173" y="136"/>
                    <a:pt x="172" y="134"/>
                    <a:pt x="172" y="134"/>
                  </a:cubicBezTo>
                  <a:cubicBezTo>
                    <a:pt x="172" y="133"/>
                    <a:pt x="173" y="131"/>
                    <a:pt x="173" y="131"/>
                  </a:cubicBezTo>
                  <a:cubicBezTo>
                    <a:pt x="173" y="131"/>
                    <a:pt x="170" y="129"/>
                    <a:pt x="171" y="128"/>
                  </a:cubicBezTo>
                  <a:cubicBezTo>
                    <a:pt x="172" y="127"/>
                    <a:pt x="171" y="127"/>
                    <a:pt x="171" y="127"/>
                  </a:cubicBezTo>
                  <a:cubicBezTo>
                    <a:pt x="170" y="127"/>
                    <a:pt x="170" y="127"/>
                    <a:pt x="169" y="127"/>
                  </a:cubicBezTo>
                  <a:cubicBezTo>
                    <a:pt x="169" y="128"/>
                    <a:pt x="169" y="128"/>
                    <a:pt x="167" y="129"/>
                  </a:cubicBezTo>
                  <a:cubicBezTo>
                    <a:pt x="166" y="130"/>
                    <a:pt x="165" y="130"/>
                    <a:pt x="164" y="132"/>
                  </a:cubicBezTo>
                  <a:cubicBezTo>
                    <a:pt x="164" y="134"/>
                    <a:pt x="163" y="136"/>
                    <a:pt x="162" y="136"/>
                  </a:cubicBezTo>
                  <a:cubicBezTo>
                    <a:pt x="160" y="136"/>
                    <a:pt x="160" y="138"/>
                    <a:pt x="161" y="140"/>
                  </a:cubicBezTo>
                  <a:cubicBezTo>
                    <a:pt x="161" y="141"/>
                    <a:pt x="162" y="141"/>
                    <a:pt x="162" y="141"/>
                  </a:cubicBezTo>
                  <a:cubicBezTo>
                    <a:pt x="162" y="141"/>
                    <a:pt x="163" y="141"/>
                    <a:pt x="163" y="140"/>
                  </a:cubicBezTo>
                  <a:cubicBezTo>
                    <a:pt x="164" y="140"/>
                    <a:pt x="164" y="140"/>
                    <a:pt x="164" y="140"/>
                  </a:cubicBezTo>
                  <a:cubicBezTo>
                    <a:pt x="165" y="140"/>
                    <a:pt x="166" y="141"/>
                    <a:pt x="167" y="143"/>
                  </a:cubicBezTo>
                  <a:cubicBezTo>
                    <a:pt x="167" y="145"/>
                    <a:pt x="167" y="146"/>
                    <a:pt x="165" y="147"/>
                  </a:cubicBezTo>
                  <a:cubicBezTo>
                    <a:pt x="162" y="148"/>
                    <a:pt x="162" y="149"/>
                    <a:pt x="161" y="150"/>
                  </a:cubicBezTo>
                  <a:cubicBezTo>
                    <a:pt x="160" y="152"/>
                    <a:pt x="164" y="153"/>
                    <a:pt x="165" y="153"/>
                  </a:cubicBezTo>
                  <a:cubicBezTo>
                    <a:pt x="164" y="153"/>
                    <a:pt x="163" y="153"/>
                    <a:pt x="162" y="154"/>
                  </a:cubicBezTo>
                  <a:cubicBezTo>
                    <a:pt x="160" y="155"/>
                    <a:pt x="159" y="155"/>
                    <a:pt x="156" y="155"/>
                  </a:cubicBezTo>
                  <a:cubicBezTo>
                    <a:pt x="153" y="155"/>
                    <a:pt x="155" y="154"/>
                    <a:pt x="153" y="154"/>
                  </a:cubicBezTo>
                  <a:cubicBezTo>
                    <a:pt x="150" y="154"/>
                    <a:pt x="146" y="156"/>
                    <a:pt x="143" y="157"/>
                  </a:cubicBezTo>
                  <a:cubicBezTo>
                    <a:pt x="143" y="157"/>
                    <a:pt x="142" y="157"/>
                    <a:pt x="142" y="157"/>
                  </a:cubicBezTo>
                  <a:cubicBezTo>
                    <a:pt x="140" y="157"/>
                    <a:pt x="140" y="156"/>
                    <a:pt x="139" y="155"/>
                  </a:cubicBezTo>
                  <a:cubicBezTo>
                    <a:pt x="138" y="155"/>
                    <a:pt x="138" y="155"/>
                    <a:pt x="138" y="155"/>
                  </a:cubicBezTo>
                  <a:cubicBezTo>
                    <a:pt x="137" y="155"/>
                    <a:pt x="136" y="157"/>
                    <a:pt x="134" y="159"/>
                  </a:cubicBezTo>
                  <a:cubicBezTo>
                    <a:pt x="134" y="159"/>
                    <a:pt x="133" y="159"/>
                    <a:pt x="133" y="159"/>
                  </a:cubicBezTo>
                  <a:cubicBezTo>
                    <a:pt x="132" y="159"/>
                    <a:pt x="130" y="157"/>
                    <a:pt x="130" y="155"/>
                  </a:cubicBezTo>
                  <a:cubicBezTo>
                    <a:pt x="130" y="154"/>
                    <a:pt x="129" y="152"/>
                    <a:pt x="127" y="152"/>
                  </a:cubicBezTo>
                  <a:cubicBezTo>
                    <a:pt x="125" y="151"/>
                    <a:pt x="124" y="148"/>
                    <a:pt x="124" y="147"/>
                  </a:cubicBezTo>
                  <a:cubicBezTo>
                    <a:pt x="125" y="145"/>
                    <a:pt x="125" y="142"/>
                    <a:pt x="123" y="142"/>
                  </a:cubicBezTo>
                  <a:cubicBezTo>
                    <a:pt x="122" y="142"/>
                    <a:pt x="121" y="142"/>
                    <a:pt x="120" y="142"/>
                  </a:cubicBezTo>
                  <a:cubicBezTo>
                    <a:pt x="119" y="142"/>
                    <a:pt x="118" y="142"/>
                    <a:pt x="118" y="142"/>
                  </a:cubicBezTo>
                  <a:cubicBezTo>
                    <a:pt x="118" y="144"/>
                    <a:pt x="116" y="145"/>
                    <a:pt x="114" y="146"/>
                  </a:cubicBezTo>
                  <a:cubicBezTo>
                    <a:pt x="112" y="147"/>
                    <a:pt x="110" y="148"/>
                    <a:pt x="110" y="148"/>
                  </a:cubicBezTo>
                  <a:cubicBezTo>
                    <a:pt x="110" y="148"/>
                    <a:pt x="111" y="154"/>
                    <a:pt x="112" y="157"/>
                  </a:cubicBezTo>
                  <a:cubicBezTo>
                    <a:pt x="114" y="160"/>
                    <a:pt x="113" y="163"/>
                    <a:pt x="113" y="169"/>
                  </a:cubicBezTo>
                  <a:cubicBezTo>
                    <a:pt x="114" y="172"/>
                    <a:pt x="113" y="173"/>
                    <a:pt x="111" y="173"/>
                  </a:cubicBezTo>
                  <a:cubicBezTo>
                    <a:pt x="111" y="173"/>
                    <a:pt x="111" y="173"/>
                    <a:pt x="110" y="173"/>
                  </a:cubicBezTo>
                  <a:cubicBezTo>
                    <a:pt x="109" y="173"/>
                    <a:pt x="109" y="172"/>
                    <a:pt x="108" y="172"/>
                  </a:cubicBezTo>
                  <a:cubicBezTo>
                    <a:pt x="108" y="172"/>
                    <a:pt x="108" y="172"/>
                    <a:pt x="107" y="172"/>
                  </a:cubicBezTo>
                  <a:cubicBezTo>
                    <a:pt x="107" y="173"/>
                    <a:pt x="107" y="173"/>
                    <a:pt x="106" y="173"/>
                  </a:cubicBezTo>
                  <a:cubicBezTo>
                    <a:pt x="105" y="173"/>
                    <a:pt x="104" y="172"/>
                    <a:pt x="103" y="171"/>
                  </a:cubicBezTo>
                  <a:cubicBezTo>
                    <a:pt x="102" y="170"/>
                    <a:pt x="103" y="168"/>
                    <a:pt x="103" y="168"/>
                  </a:cubicBezTo>
                  <a:cubicBezTo>
                    <a:pt x="103" y="168"/>
                    <a:pt x="104" y="164"/>
                    <a:pt x="102" y="163"/>
                  </a:cubicBezTo>
                  <a:cubicBezTo>
                    <a:pt x="101" y="162"/>
                    <a:pt x="100" y="162"/>
                    <a:pt x="100" y="162"/>
                  </a:cubicBezTo>
                  <a:cubicBezTo>
                    <a:pt x="99" y="162"/>
                    <a:pt x="99" y="162"/>
                    <a:pt x="99" y="162"/>
                  </a:cubicBezTo>
                  <a:cubicBezTo>
                    <a:pt x="99" y="162"/>
                    <a:pt x="96" y="164"/>
                    <a:pt x="95" y="164"/>
                  </a:cubicBezTo>
                  <a:cubicBezTo>
                    <a:pt x="95" y="164"/>
                    <a:pt x="94" y="164"/>
                    <a:pt x="94" y="163"/>
                  </a:cubicBezTo>
                  <a:cubicBezTo>
                    <a:pt x="93" y="163"/>
                    <a:pt x="92" y="162"/>
                    <a:pt x="91" y="162"/>
                  </a:cubicBezTo>
                  <a:cubicBezTo>
                    <a:pt x="91" y="162"/>
                    <a:pt x="91" y="162"/>
                    <a:pt x="91" y="163"/>
                  </a:cubicBezTo>
                  <a:cubicBezTo>
                    <a:pt x="91" y="163"/>
                    <a:pt x="91" y="163"/>
                    <a:pt x="90" y="163"/>
                  </a:cubicBezTo>
                  <a:cubicBezTo>
                    <a:pt x="90" y="163"/>
                    <a:pt x="89" y="162"/>
                    <a:pt x="88" y="161"/>
                  </a:cubicBezTo>
                  <a:cubicBezTo>
                    <a:pt x="87" y="160"/>
                    <a:pt x="84" y="159"/>
                    <a:pt x="83" y="159"/>
                  </a:cubicBezTo>
                  <a:cubicBezTo>
                    <a:pt x="81" y="159"/>
                    <a:pt x="80" y="159"/>
                    <a:pt x="79" y="159"/>
                  </a:cubicBezTo>
                  <a:cubicBezTo>
                    <a:pt x="79" y="159"/>
                    <a:pt x="78" y="159"/>
                    <a:pt x="77" y="159"/>
                  </a:cubicBezTo>
                  <a:cubicBezTo>
                    <a:pt x="74" y="160"/>
                    <a:pt x="74" y="160"/>
                    <a:pt x="71" y="163"/>
                  </a:cubicBezTo>
                  <a:cubicBezTo>
                    <a:pt x="68" y="165"/>
                    <a:pt x="69" y="166"/>
                    <a:pt x="70" y="169"/>
                  </a:cubicBezTo>
                  <a:cubicBezTo>
                    <a:pt x="71" y="171"/>
                    <a:pt x="74" y="172"/>
                    <a:pt x="77" y="173"/>
                  </a:cubicBezTo>
                  <a:cubicBezTo>
                    <a:pt x="80" y="175"/>
                    <a:pt x="79" y="178"/>
                    <a:pt x="77" y="178"/>
                  </a:cubicBezTo>
                  <a:cubicBezTo>
                    <a:pt x="76" y="178"/>
                    <a:pt x="76" y="177"/>
                    <a:pt x="75" y="177"/>
                  </a:cubicBezTo>
                  <a:cubicBezTo>
                    <a:pt x="75" y="177"/>
                    <a:pt x="75" y="178"/>
                    <a:pt x="74" y="178"/>
                  </a:cubicBezTo>
                  <a:cubicBezTo>
                    <a:pt x="74" y="179"/>
                    <a:pt x="73" y="179"/>
                    <a:pt x="73" y="179"/>
                  </a:cubicBezTo>
                  <a:cubicBezTo>
                    <a:pt x="71" y="179"/>
                    <a:pt x="69" y="178"/>
                    <a:pt x="69" y="178"/>
                  </a:cubicBezTo>
                  <a:cubicBezTo>
                    <a:pt x="70" y="181"/>
                    <a:pt x="69" y="181"/>
                    <a:pt x="67" y="181"/>
                  </a:cubicBezTo>
                  <a:cubicBezTo>
                    <a:pt x="67" y="181"/>
                    <a:pt x="66" y="181"/>
                    <a:pt x="66" y="181"/>
                  </a:cubicBezTo>
                  <a:cubicBezTo>
                    <a:pt x="66" y="181"/>
                    <a:pt x="63" y="180"/>
                    <a:pt x="61" y="180"/>
                  </a:cubicBezTo>
                  <a:cubicBezTo>
                    <a:pt x="58" y="179"/>
                    <a:pt x="59" y="176"/>
                    <a:pt x="59" y="173"/>
                  </a:cubicBezTo>
                  <a:cubicBezTo>
                    <a:pt x="60" y="171"/>
                    <a:pt x="58" y="170"/>
                    <a:pt x="58" y="167"/>
                  </a:cubicBezTo>
                  <a:cubicBezTo>
                    <a:pt x="58" y="165"/>
                    <a:pt x="55" y="164"/>
                    <a:pt x="55" y="164"/>
                  </a:cubicBezTo>
                  <a:cubicBezTo>
                    <a:pt x="55" y="164"/>
                    <a:pt x="55" y="164"/>
                    <a:pt x="54" y="164"/>
                  </a:cubicBezTo>
                  <a:cubicBezTo>
                    <a:pt x="53" y="164"/>
                    <a:pt x="51" y="164"/>
                    <a:pt x="50" y="163"/>
                  </a:cubicBezTo>
                  <a:cubicBezTo>
                    <a:pt x="48" y="162"/>
                    <a:pt x="48" y="160"/>
                    <a:pt x="46" y="160"/>
                  </a:cubicBezTo>
                  <a:cubicBezTo>
                    <a:pt x="46" y="160"/>
                    <a:pt x="46" y="160"/>
                    <a:pt x="46" y="160"/>
                  </a:cubicBezTo>
                  <a:cubicBezTo>
                    <a:pt x="46" y="160"/>
                    <a:pt x="45" y="160"/>
                    <a:pt x="45" y="160"/>
                  </a:cubicBezTo>
                  <a:cubicBezTo>
                    <a:pt x="44" y="160"/>
                    <a:pt x="43" y="159"/>
                    <a:pt x="42" y="157"/>
                  </a:cubicBezTo>
                  <a:cubicBezTo>
                    <a:pt x="41" y="155"/>
                    <a:pt x="40" y="154"/>
                    <a:pt x="38" y="151"/>
                  </a:cubicBezTo>
                  <a:cubicBezTo>
                    <a:pt x="36" y="149"/>
                    <a:pt x="37" y="148"/>
                    <a:pt x="34" y="147"/>
                  </a:cubicBezTo>
                  <a:cubicBezTo>
                    <a:pt x="31" y="147"/>
                    <a:pt x="30" y="143"/>
                    <a:pt x="28" y="141"/>
                  </a:cubicBezTo>
                  <a:cubicBezTo>
                    <a:pt x="27" y="140"/>
                    <a:pt x="27" y="140"/>
                    <a:pt x="26" y="140"/>
                  </a:cubicBezTo>
                  <a:cubicBezTo>
                    <a:pt x="25" y="140"/>
                    <a:pt x="24" y="141"/>
                    <a:pt x="23" y="141"/>
                  </a:cubicBezTo>
                  <a:cubicBezTo>
                    <a:pt x="21" y="141"/>
                    <a:pt x="21" y="140"/>
                    <a:pt x="20" y="140"/>
                  </a:cubicBezTo>
                  <a:cubicBezTo>
                    <a:pt x="20" y="140"/>
                    <a:pt x="20" y="140"/>
                    <a:pt x="20" y="140"/>
                  </a:cubicBezTo>
                  <a:cubicBezTo>
                    <a:pt x="19" y="140"/>
                    <a:pt x="18" y="141"/>
                    <a:pt x="17" y="14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1"/>
                    <a:pt x="15" y="139"/>
                    <a:pt x="15" y="137"/>
                  </a:cubicBezTo>
                  <a:cubicBezTo>
                    <a:pt x="15" y="134"/>
                    <a:pt x="14" y="134"/>
                    <a:pt x="15" y="132"/>
                  </a:cubicBezTo>
                  <a:cubicBezTo>
                    <a:pt x="15" y="131"/>
                    <a:pt x="16" y="131"/>
                    <a:pt x="16" y="131"/>
                  </a:cubicBezTo>
                  <a:cubicBezTo>
                    <a:pt x="16" y="131"/>
                    <a:pt x="16" y="132"/>
                    <a:pt x="16" y="132"/>
                  </a:cubicBezTo>
                  <a:cubicBezTo>
                    <a:pt x="16" y="132"/>
                    <a:pt x="16" y="132"/>
                    <a:pt x="16" y="131"/>
                  </a:cubicBezTo>
                  <a:cubicBezTo>
                    <a:pt x="17" y="130"/>
                    <a:pt x="17" y="128"/>
                    <a:pt x="16" y="127"/>
                  </a:cubicBezTo>
                  <a:cubicBezTo>
                    <a:pt x="15" y="125"/>
                    <a:pt x="15" y="124"/>
                    <a:pt x="13" y="123"/>
                  </a:cubicBezTo>
                  <a:cubicBezTo>
                    <a:pt x="13" y="123"/>
                    <a:pt x="13" y="123"/>
                    <a:pt x="13" y="123"/>
                  </a:cubicBezTo>
                  <a:cubicBezTo>
                    <a:pt x="12" y="123"/>
                    <a:pt x="11" y="124"/>
                    <a:pt x="9" y="125"/>
                  </a:cubicBezTo>
                  <a:cubicBezTo>
                    <a:pt x="7" y="126"/>
                    <a:pt x="7" y="126"/>
                    <a:pt x="8" y="128"/>
                  </a:cubicBezTo>
                  <a:cubicBezTo>
                    <a:pt x="9" y="130"/>
                    <a:pt x="6" y="130"/>
                    <a:pt x="4" y="130"/>
                  </a:cubicBezTo>
                  <a:cubicBezTo>
                    <a:pt x="2" y="130"/>
                    <a:pt x="2" y="129"/>
                    <a:pt x="1" y="127"/>
                  </a:cubicBezTo>
                  <a:cubicBezTo>
                    <a:pt x="1" y="126"/>
                    <a:pt x="0" y="124"/>
                    <a:pt x="2" y="124"/>
                  </a:cubicBezTo>
                  <a:cubicBezTo>
                    <a:pt x="4" y="124"/>
                    <a:pt x="4" y="120"/>
                    <a:pt x="5" y="119"/>
                  </a:cubicBezTo>
                  <a:cubicBezTo>
                    <a:pt x="6" y="118"/>
                    <a:pt x="6" y="116"/>
                    <a:pt x="5" y="115"/>
                  </a:cubicBezTo>
                  <a:cubicBezTo>
                    <a:pt x="3" y="114"/>
                    <a:pt x="5" y="114"/>
                    <a:pt x="6" y="113"/>
                  </a:cubicBezTo>
                  <a:cubicBezTo>
                    <a:pt x="8" y="112"/>
                    <a:pt x="6" y="110"/>
                    <a:pt x="6" y="108"/>
                  </a:cubicBezTo>
                  <a:cubicBezTo>
                    <a:pt x="7" y="106"/>
                    <a:pt x="9" y="105"/>
                    <a:pt x="12" y="105"/>
                  </a:cubicBezTo>
                  <a:cubicBezTo>
                    <a:pt x="14" y="105"/>
                    <a:pt x="13" y="103"/>
                    <a:pt x="12" y="102"/>
                  </a:cubicBezTo>
                  <a:cubicBezTo>
                    <a:pt x="12" y="101"/>
                    <a:pt x="11" y="100"/>
                    <a:pt x="14" y="100"/>
                  </a:cubicBezTo>
                  <a:cubicBezTo>
                    <a:pt x="17" y="99"/>
                    <a:pt x="15" y="98"/>
                    <a:pt x="14" y="96"/>
                  </a:cubicBezTo>
                  <a:cubicBezTo>
                    <a:pt x="13" y="95"/>
                    <a:pt x="12" y="95"/>
                    <a:pt x="10" y="94"/>
                  </a:cubicBezTo>
                  <a:cubicBezTo>
                    <a:pt x="9" y="93"/>
                    <a:pt x="8" y="94"/>
                    <a:pt x="7" y="93"/>
                  </a:cubicBezTo>
                  <a:cubicBezTo>
                    <a:pt x="6" y="92"/>
                    <a:pt x="7" y="91"/>
                    <a:pt x="8" y="91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9" y="91"/>
                    <a:pt x="10" y="92"/>
                    <a:pt x="13" y="92"/>
                  </a:cubicBezTo>
                  <a:cubicBezTo>
                    <a:pt x="17" y="92"/>
                    <a:pt x="15" y="90"/>
                    <a:pt x="14" y="89"/>
                  </a:cubicBezTo>
                  <a:cubicBezTo>
                    <a:pt x="13" y="88"/>
                    <a:pt x="12" y="86"/>
                    <a:pt x="12" y="84"/>
                  </a:cubicBezTo>
                  <a:cubicBezTo>
                    <a:pt x="12" y="82"/>
                    <a:pt x="12" y="82"/>
                    <a:pt x="13" y="82"/>
                  </a:cubicBezTo>
                  <a:cubicBezTo>
                    <a:pt x="14" y="82"/>
                    <a:pt x="15" y="82"/>
                    <a:pt x="15" y="83"/>
                  </a:cubicBezTo>
                  <a:cubicBezTo>
                    <a:pt x="15" y="83"/>
                    <a:pt x="16" y="84"/>
                    <a:pt x="16" y="84"/>
                  </a:cubicBezTo>
                  <a:cubicBezTo>
                    <a:pt x="17" y="84"/>
                    <a:pt x="18" y="83"/>
                    <a:pt x="19" y="82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20" y="82"/>
                    <a:pt x="21" y="84"/>
                    <a:pt x="23" y="85"/>
                  </a:cubicBezTo>
                  <a:cubicBezTo>
                    <a:pt x="23" y="85"/>
                    <a:pt x="23" y="85"/>
                    <a:pt x="24" y="85"/>
                  </a:cubicBezTo>
                  <a:cubicBezTo>
                    <a:pt x="25" y="85"/>
                    <a:pt x="25" y="83"/>
                    <a:pt x="26" y="81"/>
                  </a:cubicBezTo>
                  <a:cubicBezTo>
                    <a:pt x="27" y="79"/>
                    <a:pt x="26" y="79"/>
                    <a:pt x="25" y="78"/>
                  </a:cubicBezTo>
                  <a:cubicBezTo>
                    <a:pt x="25" y="77"/>
                    <a:pt x="24" y="77"/>
                    <a:pt x="22" y="75"/>
                  </a:cubicBezTo>
                  <a:cubicBezTo>
                    <a:pt x="21" y="74"/>
                    <a:pt x="22" y="74"/>
                    <a:pt x="23" y="72"/>
                  </a:cubicBezTo>
                  <a:cubicBezTo>
                    <a:pt x="24" y="71"/>
                    <a:pt x="25" y="71"/>
                    <a:pt x="25" y="71"/>
                  </a:cubicBezTo>
                  <a:cubicBezTo>
                    <a:pt x="25" y="71"/>
                    <a:pt x="23" y="70"/>
                    <a:pt x="21" y="69"/>
                  </a:cubicBezTo>
                  <a:cubicBezTo>
                    <a:pt x="19" y="68"/>
                    <a:pt x="19" y="67"/>
                    <a:pt x="20" y="66"/>
                  </a:cubicBezTo>
                  <a:cubicBezTo>
                    <a:pt x="21" y="65"/>
                    <a:pt x="21" y="65"/>
                    <a:pt x="22" y="65"/>
                  </a:cubicBezTo>
                  <a:cubicBezTo>
                    <a:pt x="23" y="65"/>
                    <a:pt x="23" y="66"/>
                    <a:pt x="24" y="67"/>
                  </a:cubicBezTo>
                  <a:cubicBezTo>
                    <a:pt x="24" y="68"/>
                    <a:pt x="25" y="69"/>
                    <a:pt x="25" y="69"/>
                  </a:cubicBezTo>
                  <a:cubicBezTo>
                    <a:pt x="25" y="69"/>
                    <a:pt x="26" y="68"/>
                    <a:pt x="26" y="68"/>
                  </a:cubicBezTo>
                  <a:cubicBezTo>
                    <a:pt x="26" y="66"/>
                    <a:pt x="25" y="64"/>
                    <a:pt x="26" y="63"/>
                  </a:cubicBezTo>
                  <a:cubicBezTo>
                    <a:pt x="28" y="62"/>
                    <a:pt x="28" y="61"/>
                    <a:pt x="27" y="60"/>
                  </a:cubicBezTo>
                  <a:cubicBezTo>
                    <a:pt x="26" y="59"/>
                    <a:pt x="22" y="57"/>
                    <a:pt x="19" y="56"/>
                  </a:cubicBezTo>
                  <a:cubicBezTo>
                    <a:pt x="17" y="56"/>
                    <a:pt x="14" y="54"/>
                    <a:pt x="13" y="52"/>
                  </a:cubicBezTo>
                  <a:cubicBezTo>
                    <a:pt x="13" y="50"/>
                    <a:pt x="13" y="49"/>
                    <a:pt x="10" y="49"/>
                  </a:cubicBezTo>
                  <a:cubicBezTo>
                    <a:pt x="8" y="49"/>
                    <a:pt x="7" y="48"/>
                    <a:pt x="6" y="46"/>
                  </a:cubicBezTo>
                  <a:cubicBezTo>
                    <a:pt x="5" y="45"/>
                    <a:pt x="6" y="43"/>
                    <a:pt x="5" y="42"/>
                  </a:cubicBezTo>
                  <a:cubicBezTo>
                    <a:pt x="3" y="41"/>
                    <a:pt x="4" y="38"/>
                    <a:pt x="4" y="37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6" y="36"/>
                    <a:pt x="9" y="34"/>
                    <a:pt x="9" y="34"/>
                  </a:cubicBezTo>
                  <a:cubicBezTo>
                    <a:pt x="10" y="32"/>
                    <a:pt x="12" y="30"/>
                    <a:pt x="14" y="30"/>
                  </a:cubicBezTo>
                  <a:cubicBezTo>
                    <a:pt x="14" y="30"/>
                    <a:pt x="15" y="30"/>
                    <a:pt x="16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20" y="30"/>
                    <a:pt x="22" y="29"/>
                    <a:pt x="23" y="28"/>
                  </a:cubicBezTo>
                  <a:cubicBezTo>
                    <a:pt x="23" y="26"/>
                    <a:pt x="23" y="24"/>
                    <a:pt x="24" y="24"/>
                  </a:cubicBez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6" y="25"/>
                    <a:pt x="27" y="25"/>
                  </a:cubicBezTo>
                  <a:cubicBezTo>
                    <a:pt x="27" y="25"/>
                    <a:pt x="28" y="24"/>
                    <a:pt x="28" y="24"/>
                  </a:cubicBezTo>
                  <a:cubicBezTo>
                    <a:pt x="30" y="23"/>
                    <a:pt x="31" y="22"/>
                    <a:pt x="32" y="21"/>
                  </a:cubicBezTo>
                  <a:cubicBezTo>
                    <a:pt x="33" y="19"/>
                    <a:pt x="34" y="19"/>
                    <a:pt x="35" y="18"/>
                  </a:cubicBezTo>
                  <a:cubicBezTo>
                    <a:pt x="37" y="17"/>
                    <a:pt x="37" y="17"/>
                    <a:pt x="38" y="15"/>
                  </a:cubicBezTo>
                  <a:cubicBezTo>
                    <a:pt x="38" y="14"/>
                    <a:pt x="38" y="11"/>
                    <a:pt x="39" y="11"/>
                  </a:cubicBezTo>
                  <a:cubicBezTo>
                    <a:pt x="40" y="10"/>
                    <a:pt x="42" y="10"/>
                    <a:pt x="43" y="10"/>
                  </a:cubicBezTo>
                  <a:cubicBezTo>
                    <a:pt x="44" y="10"/>
                    <a:pt x="47" y="11"/>
                    <a:pt x="48" y="12"/>
                  </a:cubicBezTo>
                  <a:cubicBezTo>
                    <a:pt x="48" y="13"/>
                    <a:pt x="50" y="14"/>
                    <a:pt x="51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4" y="13"/>
                    <a:pt x="54" y="12"/>
                    <a:pt x="55" y="11"/>
                  </a:cubicBezTo>
                  <a:cubicBezTo>
                    <a:pt x="55" y="11"/>
                    <a:pt x="56" y="11"/>
                    <a:pt x="56" y="11"/>
                  </a:cubicBezTo>
                  <a:cubicBezTo>
                    <a:pt x="57" y="11"/>
                    <a:pt x="57" y="11"/>
                    <a:pt x="58" y="12"/>
                  </a:cubicBezTo>
                  <a:cubicBezTo>
                    <a:pt x="58" y="12"/>
                    <a:pt x="59" y="12"/>
                    <a:pt x="59" y="12"/>
                  </a:cubicBezTo>
                  <a:cubicBezTo>
                    <a:pt x="60" y="12"/>
                    <a:pt x="61" y="11"/>
                    <a:pt x="61" y="10"/>
                  </a:cubicBezTo>
                  <a:cubicBezTo>
                    <a:pt x="59" y="9"/>
                    <a:pt x="58" y="9"/>
                    <a:pt x="58" y="7"/>
                  </a:cubicBezTo>
                  <a:cubicBezTo>
                    <a:pt x="59" y="6"/>
                    <a:pt x="59" y="5"/>
                    <a:pt x="61" y="5"/>
                  </a:cubicBezTo>
                  <a:cubicBezTo>
                    <a:pt x="62" y="4"/>
                    <a:pt x="62" y="3"/>
                    <a:pt x="62" y="3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3"/>
                    <a:pt x="63" y="2"/>
                    <a:pt x="63" y="2"/>
                  </a:cubicBezTo>
                  <a:cubicBezTo>
                    <a:pt x="63" y="2"/>
                    <a:pt x="63" y="2"/>
                    <a:pt x="64" y="2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6" y="2"/>
                    <a:pt x="68" y="2"/>
                    <a:pt x="69" y="2"/>
                  </a:cubicBezTo>
                  <a:moveTo>
                    <a:pt x="63" y="0"/>
                  </a:moveTo>
                  <a:cubicBezTo>
                    <a:pt x="61" y="2"/>
                    <a:pt x="61" y="2"/>
                    <a:pt x="61" y="2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1" y="3"/>
                    <a:pt x="60" y="4"/>
                  </a:cubicBezTo>
                  <a:cubicBezTo>
                    <a:pt x="59" y="4"/>
                    <a:pt x="58" y="5"/>
                    <a:pt x="57" y="7"/>
                  </a:cubicBezTo>
                  <a:cubicBezTo>
                    <a:pt x="57" y="9"/>
                    <a:pt x="58" y="9"/>
                    <a:pt x="59" y="10"/>
                  </a:cubicBezTo>
                  <a:cubicBezTo>
                    <a:pt x="59" y="10"/>
                    <a:pt x="59" y="11"/>
                    <a:pt x="60" y="11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8" y="10"/>
                    <a:pt x="57" y="10"/>
                    <a:pt x="56" y="10"/>
                  </a:cubicBezTo>
                  <a:cubicBezTo>
                    <a:pt x="56" y="10"/>
                    <a:pt x="55" y="10"/>
                    <a:pt x="54" y="10"/>
                  </a:cubicBezTo>
                  <a:cubicBezTo>
                    <a:pt x="53" y="11"/>
                    <a:pt x="53" y="11"/>
                    <a:pt x="53" y="12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3"/>
                    <a:pt x="51" y="13"/>
                  </a:cubicBezTo>
                  <a:cubicBezTo>
                    <a:pt x="51" y="13"/>
                    <a:pt x="50" y="12"/>
                    <a:pt x="49" y="11"/>
                  </a:cubicBezTo>
                  <a:cubicBezTo>
                    <a:pt x="47" y="10"/>
                    <a:pt x="44" y="9"/>
                    <a:pt x="43" y="9"/>
                  </a:cubicBezTo>
                  <a:cubicBezTo>
                    <a:pt x="42" y="9"/>
                    <a:pt x="40" y="9"/>
                    <a:pt x="38" y="10"/>
                  </a:cubicBezTo>
                  <a:cubicBezTo>
                    <a:pt x="37" y="11"/>
                    <a:pt x="37" y="13"/>
                    <a:pt x="36" y="14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6"/>
                    <a:pt x="36" y="16"/>
                    <a:pt x="35" y="17"/>
                  </a:cubicBezTo>
                  <a:cubicBezTo>
                    <a:pt x="33" y="18"/>
                    <a:pt x="33" y="18"/>
                    <a:pt x="32" y="20"/>
                  </a:cubicBezTo>
                  <a:cubicBezTo>
                    <a:pt x="31" y="21"/>
                    <a:pt x="30" y="21"/>
                    <a:pt x="28" y="22"/>
                  </a:cubicBezTo>
                  <a:cubicBezTo>
                    <a:pt x="28" y="23"/>
                    <a:pt x="28" y="23"/>
                    <a:pt x="27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23"/>
                    <a:pt x="26" y="23"/>
                    <a:pt x="26" y="23"/>
                  </a:cubicBezTo>
                  <a:cubicBezTo>
                    <a:pt x="26" y="23"/>
                    <a:pt x="25" y="22"/>
                    <a:pt x="25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3" y="23"/>
                    <a:pt x="22" y="24"/>
                    <a:pt x="22" y="26"/>
                  </a:cubicBezTo>
                  <a:cubicBezTo>
                    <a:pt x="22" y="26"/>
                    <a:pt x="22" y="27"/>
                    <a:pt x="22" y="27"/>
                  </a:cubicBezTo>
                  <a:cubicBezTo>
                    <a:pt x="21" y="28"/>
                    <a:pt x="20" y="29"/>
                    <a:pt x="18" y="29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7" y="29"/>
                    <a:pt x="16" y="29"/>
                    <a:pt x="16" y="29"/>
                  </a:cubicBezTo>
                  <a:cubicBezTo>
                    <a:pt x="15" y="29"/>
                    <a:pt x="14" y="29"/>
                    <a:pt x="13" y="29"/>
                  </a:cubicBezTo>
                  <a:cubicBezTo>
                    <a:pt x="12" y="29"/>
                    <a:pt x="9" y="32"/>
                    <a:pt x="8" y="33"/>
                  </a:cubicBezTo>
                  <a:cubicBezTo>
                    <a:pt x="8" y="33"/>
                    <a:pt x="7" y="34"/>
                    <a:pt x="3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3" y="37"/>
                    <a:pt x="3" y="37"/>
                    <a:pt x="3" y="38"/>
                  </a:cubicBezTo>
                  <a:cubicBezTo>
                    <a:pt x="3" y="39"/>
                    <a:pt x="2" y="42"/>
                    <a:pt x="4" y="43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5"/>
                    <a:pt x="5" y="46"/>
                    <a:pt x="5" y="47"/>
                  </a:cubicBezTo>
                  <a:cubicBezTo>
                    <a:pt x="6" y="49"/>
                    <a:pt x="8" y="50"/>
                    <a:pt x="10" y="50"/>
                  </a:cubicBezTo>
                  <a:cubicBezTo>
                    <a:pt x="11" y="50"/>
                    <a:pt x="11" y="50"/>
                    <a:pt x="12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3" y="55"/>
                    <a:pt x="17" y="57"/>
                    <a:pt x="19" y="58"/>
                  </a:cubicBezTo>
                  <a:cubicBezTo>
                    <a:pt x="21" y="58"/>
                    <a:pt x="25" y="60"/>
                    <a:pt x="26" y="61"/>
                  </a:cubicBezTo>
                  <a:cubicBezTo>
                    <a:pt x="26" y="61"/>
                    <a:pt x="26" y="61"/>
                    <a:pt x="26" y="61"/>
                  </a:cubicBezTo>
                  <a:cubicBezTo>
                    <a:pt x="26" y="62"/>
                    <a:pt x="26" y="62"/>
                    <a:pt x="26" y="62"/>
                  </a:cubicBezTo>
                  <a:cubicBezTo>
                    <a:pt x="24" y="63"/>
                    <a:pt x="24" y="65"/>
                    <a:pt x="24" y="66"/>
                  </a:cubicBezTo>
                  <a:cubicBezTo>
                    <a:pt x="24" y="65"/>
                    <a:pt x="23" y="64"/>
                    <a:pt x="22" y="64"/>
                  </a:cubicBezTo>
                  <a:cubicBezTo>
                    <a:pt x="21" y="64"/>
                    <a:pt x="20" y="64"/>
                    <a:pt x="20" y="65"/>
                  </a:cubicBezTo>
                  <a:cubicBezTo>
                    <a:pt x="19" y="65"/>
                    <a:pt x="18" y="66"/>
                    <a:pt x="18" y="67"/>
                  </a:cubicBezTo>
                  <a:cubicBezTo>
                    <a:pt x="18" y="69"/>
                    <a:pt x="19" y="69"/>
                    <a:pt x="20" y="70"/>
                  </a:cubicBezTo>
                  <a:cubicBezTo>
                    <a:pt x="21" y="70"/>
                    <a:pt x="22" y="71"/>
                    <a:pt x="23" y="71"/>
                  </a:cubicBezTo>
                  <a:cubicBezTo>
                    <a:pt x="23" y="71"/>
                    <a:pt x="23" y="71"/>
                    <a:pt x="22" y="7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1" y="73"/>
                    <a:pt x="21" y="73"/>
                    <a:pt x="21" y="74"/>
                  </a:cubicBezTo>
                  <a:cubicBezTo>
                    <a:pt x="21" y="75"/>
                    <a:pt x="21" y="76"/>
                    <a:pt x="22" y="76"/>
                  </a:cubicBezTo>
                  <a:cubicBezTo>
                    <a:pt x="22" y="77"/>
                    <a:pt x="23" y="77"/>
                    <a:pt x="24" y="78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5" y="78"/>
                    <a:pt x="25" y="79"/>
                    <a:pt x="25" y="79"/>
                  </a:cubicBezTo>
                  <a:cubicBezTo>
                    <a:pt x="25" y="79"/>
                    <a:pt x="26" y="80"/>
                    <a:pt x="25" y="81"/>
                  </a:cubicBezTo>
                  <a:cubicBezTo>
                    <a:pt x="25" y="82"/>
                    <a:pt x="24" y="82"/>
                    <a:pt x="24" y="83"/>
                  </a:cubicBezTo>
                  <a:cubicBezTo>
                    <a:pt x="24" y="83"/>
                    <a:pt x="24" y="84"/>
                    <a:pt x="24" y="84"/>
                  </a:cubicBezTo>
                  <a:cubicBezTo>
                    <a:pt x="24" y="84"/>
                    <a:pt x="23" y="84"/>
                    <a:pt x="23" y="84"/>
                  </a:cubicBezTo>
                  <a:cubicBezTo>
                    <a:pt x="22" y="83"/>
                    <a:pt x="22" y="83"/>
                    <a:pt x="21" y="82"/>
                  </a:cubicBezTo>
                  <a:cubicBezTo>
                    <a:pt x="21" y="82"/>
                    <a:pt x="20" y="81"/>
                    <a:pt x="19" y="81"/>
                  </a:cubicBezTo>
                  <a:cubicBezTo>
                    <a:pt x="19" y="81"/>
                    <a:pt x="19" y="81"/>
                    <a:pt x="18" y="81"/>
                  </a:cubicBezTo>
                  <a:cubicBezTo>
                    <a:pt x="17" y="82"/>
                    <a:pt x="17" y="82"/>
                    <a:pt x="16" y="82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5" y="81"/>
                    <a:pt x="14" y="81"/>
                    <a:pt x="13" y="81"/>
                  </a:cubicBezTo>
                  <a:cubicBezTo>
                    <a:pt x="12" y="81"/>
                    <a:pt x="12" y="81"/>
                    <a:pt x="11" y="82"/>
                  </a:cubicBezTo>
                  <a:cubicBezTo>
                    <a:pt x="11" y="82"/>
                    <a:pt x="11" y="83"/>
                    <a:pt x="11" y="84"/>
                  </a:cubicBezTo>
                  <a:cubicBezTo>
                    <a:pt x="11" y="87"/>
                    <a:pt x="12" y="89"/>
                    <a:pt x="13" y="90"/>
                  </a:cubicBezTo>
                  <a:cubicBezTo>
                    <a:pt x="14" y="90"/>
                    <a:pt x="14" y="90"/>
                    <a:pt x="14" y="91"/>
                  </a:cubicBezTo>
                  <a:cubicBezTo>
                    <a:pt x="14" y="91"/>
                    <a:pt x="14" y="91"/>
                    <a:pt x="13" y="91"/>
                  </a:cubicBezTo>
                  <a:cubicBezTo>
                    <a:pt x="10" y="91"/>
                    <a:pt x="9" y="90"/>
                    <a:pt x="8" y="90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7" y="90"/>
                    <a:pt x="6" y="90"/>
                    <a:pt x="5" y="91"/>
                  </a:cubicBezTo>
                  <a:cubicBezTo>
                    <a:pt x="5" y="92"/>
                    <a:pt x="5" y="93"/>
                    <a:pt x="6" y="94"/>
                  </a:cubicBezTo>
                  <a:cubicBezTo>
                    <a:pt x="7" y="94"/>
                    <a:pt x="8" y="94"/>
                    <a:pt x="9" y="95"/>
                  </a:cubicBezTo>
                  <a:cubicBezTo>
                    <a:pt x="9" y="95"/>
                    <a:pt x="9" y="95"/>
                    <a:pt x="10" y="95"/>
                  </a:cubicBezTo>
                  <a:cubicBezTo>
                    <a:pt x="11" y="95"/>
                    <a:pt x="12" y="96"/>
                    <a:pt x="13" y="97"/>
                  </a:cubicBezTo>
                  <a:cubicBezTo>
                    <a:pt x="13" y="97"/>
                    <a:pt x="13" y="98"/>
                    <a:pt x="14" y="98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3" y="99"/>
                    <a:pt x="11" y="99"/>
                    <a:pt x="11" y="100"/>
                  </a:cubicBezTo>
                  <a:cubicBezTo>
                    <a:pt x="10" y="101"/>
                    <a:pt x="11" y="102"/>
                    <a:pt x="11" y="103"/>
                  </a:cubicBezTo>
                  <a:cubicBezTo>
                    <a:pt x="12" y="103"/>
                    <a:pt x="12" y="104"/>
                    <a:pt x="12" y="104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9" y="104"/>
                    <a:pt x="6" y="105"/>
                    <a:pt x="5" y="108"/>
                  </a:cubicBezTo>
                  <a:cubicBezTo>
                    <a:pt x="5" y="109"/>
                    <a:pt x="5" y="110"/>
                    <a:pt x="5" y="111"/>
                  </a:cubicBezTo>
                  <a:cubicBezTo>
                    <a:pt x="6" y="112"/>
                    <a:pt x="6" y="112"/>
                    <a:pt x="5" y="112"/>
                  </a:cubicBezTo>
                  <a:cubicBezTo>
                    <a:pt x="5" y="112"/>
                    <a:pt x="5" y="112"/>
                    <a:pt x="4" y="113"/>
                  </a:cubicBezTo>
                  <a:cubicBezTo>
                    <a:pt x="4" y="113"/>
                    <a:pt x="3" y="113"/>
                    <a:pt x="3" y="114"/>
                  </a:cubicBezTo>
                  <a:cubicBezTo>
                    <a:pt x="3" y="115"/>
                    <a:pt x="4" y="116"/>
                    <a:pt x="4" y="116"/>
                  </a:cubicBezTo>
                  <a:cubicBezTo>
                    <a:pt x="5" y="116"/>
                    <a:pt x="5" y="117"/>
                    <a:pt x="4" y="119"/>
                  </a:cubicBezTo>
                  <a:cubicBezTo>
                    <a:pt x="4" y="119"/>
                    <a:pt x="4" y="120"/>
                    <a:pt x="3" y="121"/>
                  </a:cubicBezTo>
                  <a:cubicBezTo>
                    <a:pt x="3" y="121"/>
                    <a:pt x="2" y="123"/>
                    <a:pt x="2" y="123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1" y="123"/>
                    <a:pt x="0" y="123"/>
                    <a:pt x="0" y="124"/>
                  </a:cubicBezTo>
                  <a:cubicBezTo>
                    <a:pt x="0" y="124"/>
                    <a:pt x="0" y="126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8"/>
                    <a:pt x="1" y="131"/>
                    <a:pt x="4" y="131"/>
                  </a:cubicBezTo>
                  <a:cubicBezTo>
                    <a:pt x="6" y="131"/>
                    <a:pt x="8" y="131"/>
                    <a:pt x="9" y="130"/>
                  </a:cubicBezTo>
                  <a:cubicBezTo>
                    <a:pt x="9" y="129"/>
                    <a:pt x="10" y="129"/>
                    <a:pt x="9" y="128"/>
                  </a:cubicBezTo>
                  <a:cubicBezTo>
                    <a:pt x="9" y="127"/>
                    <a:pt x="9" y="127"/>
                    <a:pt x="9" y="126"/>
                  </a:cubicBezTo>
                  <a:cubicBezTo>
                    <a:pt x="9" y="126"/>
                    <a:pt x="9" y="126"/>
                    <a:pt x="10" y="126"/>
                  </a:cubicBezTo>
                  <a:cubicBezTo>
                    <a:pt x="10" y="125"/>
                    <a:pt x="11" y="125"/>
                    <a:pt x="11" y="125"/>
                  </a:cubicBezTo>
                  <a:cubicBezTo>
                    <a:pt x="12" y="125"/>
                    <a:pt x="12" y="124"/>
                    <a:pt x="13" y="124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4" y="125"/>
                    <a:pt x="14" y="125"/>
                    <a:pt x="14" y="125"/>
                  </a:cubicBezTo>
                  <a:cubicBezTo>
                    <a:pt x="14" y="126"/>
                    <a:pt x="15" y="127"/>
                    <a:pt x="15" y="128"/>
                  </a:cubicBezTo>
                  <a:cubicBezTo>
                    <a:pt x="16" y="128"/>
                    <a:pt x="16" y="129"/>
                    <a:pt x="16" y="130"/>
                  </a:cubicBezTo>
                  <a:cubicBezTo>
                    <a:pt x="15" y="130"/>
                    <a:pt x="14" y="131"/>
                    <a:pt x="14" y="131"/>
                  </a:cubicBezTo>
                  <a:cubicBezTo>
                    <a:pt x="13" y="133"/>
                    <a:pt x="13" y="134"/>
                    <a:pt x="14" y="135"/>
                  </a:cubicBezTo>
                  <a:cubicBezTo>
                    <a:pt x="14" y="136"/>
                    <a:pt x="14" y="136"/>
                    <a:pt x="14" y="137"/>
                  </a:cubicBezTo>
                  <a:cubicBezTo>
                    <a:pt x="14" y="139"/>
                    <a:pt x="15" y="141"/>
                    <a:pt x="15" y="142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6" y="143"/>
                    <a:pt x="16" y="143"/>
                    <a:pt x="16" y="143"/>
                  </a:cubicBezTo>
                  <a:cubicBezTo>
                    <a:pt x="16" y="144"/>
                    <a:pt x="16" y="144"/>
                    <a:pt x="16" y="144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8" y="142"/>
                    <a:pt x="19" y="141"/>
                    <a:pt x="20" y="141"/>
                  </a:cubicBezTo>
                  <a:cubicBezTo>
                    <a:pt x="21" y="142"/>
                    <a:pt x="21" y="142"/>
                    <a:pt x="23" y="142"/>
                  </a:cubicBezTo>
                  <a:cubicBezTo>
                    <a:pt x="24" y="142"/>
                    <a:pt x="25" y="141"/>
                    <a:pt x="26" y="141"/>
                  </a:cubicBezTo>
                  <a:cubicBezTo>
                    <a:pt x="26" y="141"/>
                    <a:pt x="26" y="141"/>
                    <a:pt x="26" y="141"/>
                  </a:cubicBezTo>
                  <a:cubicBezTo>
                    <a:pt x="26" y="141"/>
                    <a:pt x="26" y="141"/>
                    <a:pt x="27" y="142"/>
                  </a:cubicBezTo>
                  <a:cubicBezTo>
                    <a:pt x="28" y="142"/>
                    <a:pt x="28" y="143"/>
                    <a:pt x="29" y="144"/>
                  </a:cubicBezTo>
                  <a:cubicBezTo>
                    <a:pt x="30" y="146"/>
                    <a:pt x="31" y="148"/>
                    <a:pt x="34" y="148"/>
                  </a:cubicBezTo>
                  <a:cubicBezTo>
                    <a:pt x="35" y="148"/>
                    <a:pt x="35" y="149"/>
                    <a:pt x="36" y="149"/>
                  </a:cubicBezTo>
                  <a:cubicBezTo>
                    <a:pt x="36" y="150"/>
                    <a:pt x="36" y="151"/>
                    <a:pt x="37" y="152"/>
                  </a:cubicBezTo>
                  <a:cubicBezTo>
                    <a:pt x="39" y="154"/>
                    <a:pt x="40" y="155"/>
                    <a:pt x="41" y="157"/>
                  </a:cubicBezTo>
                  <a:cubicBezTo>
                    <a:pt x="41" y="158"/>
                    <a:pt x="41" y="158"/>
                    <a:pt x="41" y="158"/>
                  </a:cubicBezTo>
                  <a:cubicBezTo>
                    <a:pt x="41" y="158"/>
                    <a:pt x="41" y="158"/>
                    <a:pt x="41" y="158"/>
                  </a:cubicBezTo>
                  <a:cubicBezTo>
                    <a:pt x="42" y="160"/>
                    <a:pt x="43" y="161"/>
                    <a:pt x="45" y="161"/>
                  </a:cubicBezTo>
                  <a:cubicBezTo>
                    <a:pt x="45" y="161"/>
                    <a:pt x="46" y="161"/>
                    <a:pt x="46" y="161"/>
                  </a:cubicBezTo>
                  <a:cubicBezTo>
                    <a:pt x="46" y="161"/>
                    <a:pt x="46" y="161"/>
                    <a:pt x="46" y="161"/>
                  </a:cubicBezTo>
                  <a:cubicBezTo>
                    <a:pt x="47" y="161"/>
                    <a:pt x="47" y="161"/>
                    <a:pt x="47" y="162"/>
                  </a:cubicBezTo>
                  <a:cubicBezTo>
                    <a:pt x="48" y="163"/>
                    <a:pt x="48" y="164"/>
                    <a:pt x="49" y="164"/>
                  </a:cubicBezTo>
                  <a:cubicBezTo>
                    <a:pt x="50" y="165"/>
                    <a:pt x="52" y="165"/>
                    <a:pt x="54" y="165"/>
                  </a:cubicBezTo>
                  <a:cubicBezTo>
                    <a:pt x="54" y="165"/>
                    <a:pt x="55" y="165"/>
                    <a:pt x="55" y="165"/>
                  </a:cubicBezTo>
                  <a:cubicBezTo>
                    <a:pt x="56" y="166"/>
                    <a:pt x="57" y="166"/>
                    <a:pt x="57" y="167"/>
                  </a:cubicBezTo>
                  <a:cubicBezTo>
                    <a:pt x="57" y="169"/>
                    <a:pt x="57" y="170"/>
                    <a:pt x="57" y="171"/>
                  </a:cubicBezTo>
                  <a:cubicBezTo>
                    <a:pt x="58" y="171"/>
                    <a:pt x="58" y="172"/>
                    <a:pt x="58" y="173"/>
                  </a:cubicBezTo>
                  <a:cubicBezTo>
                    <a:pt x="58" y="175"/>
                    <a:pt x="57" y="180"/>
                    <a:pt x="60" y="181"/>
                  </a:cubicBezTo>
                  <a:cubicBezTo>
                    <a:pt x="63" y="182"/>
                    <a:pt x="65" y="182"/>
                    <a:pt x="66" y="182"/>
                  </a:cubicBezTo>
                  <a:cubicBezTo>
                    <a:pt x="66" y="182"/>
                    <a:pt x="67" y="182"/>
                    <a:pt x="67" y="182"/>
                  </a:cubicBezTo>
                  <a:cubicBezTo>
                    <a:pt x="69" y="182"/>
                    <a:pt x="69" y="182"/>
                    <a:pt x="70" y="181"/>
                  </a:cubicBezTo>
                  <a:cubicBezTo>
                    <a:pt x="70" y="181"/>
                    <a:pt x="70" y="180"/>
                    <a:pt x="71" y="180"/>
                  </a:cubicBezTo>
                  <a:cubicBezTo>
                    <a:pt x="71" y="180"/>
                    <a:pt x="72" y="180"/>
                    <a:pt x="73" y="180"/>
                  </a:cubicBezTo>
                  <a:cubicBezTo>
                    <a:pt x="74" y="180"/>
                    <a:pt x="75" y="180"/>
                    <a:pt x="75" y="179"/>
                  </a:cubicBezTo>
                  <a:cubicBezTo>
                    <a:pt x="75" y="179"/>
                    <a:pt x="75" y="179"/>
                    <a:pt x="75" y="179"/>
                  </a:cubicBezTo>
                  <a:cubicBezTo>
                    <a:pt x="75" y="179"/>
                    <a:pt x="75" y="179"/>
                    <a:pt x="75" y="179"/>
                  </a:cubicBezTo>
                  <a:cubicBezTo>
                    <a:pt x="76" y="179"/>
                    <a:pt x="76" y="179"/>
                    <a:pt x="77" y="179"/>
                  </a:cubicBezTo>
                  <a:cubicBezTo>
                    <a:pt x="78" y="179"/>
                    <a:pt x="80" y="178"/>
                    <a:pt x="80" y="176"/>
                  </a:cubicBezTo>
                  <a:cubicBezTo>
                    <a:pt x="81" y="175"/>
                    <a:pt x="80" y="173"/>
                    <a:pt x="78" y="172"/>
                  </a:cubicBezTo>
                  <a:cubicBezTo>
                    <a:pt x="77" y="172"/>
                    <a:pt x="76" y="171"/>
                    <a:pt x="75" y="171"/>
                  </a:cubicBezTo>
                  <a:cubicBezTo>
                    <a:pt x="73" y="170"/>
                    <a:pt x="71" y="169"/>
                    <a:pt x="71" y="168"/>
                  </a:cubicBezTo>
                  <a:cubicBezTo>
                    <a:pt x="71" y="168"/>
                    <a:pt x="71" y="168"/>
                    <a:pt x="71" y="167"/>
                  </a:cubicBezTo>
                  <a:cubicBezTo>
                    <a:pt x="70" y="165"/>
                    <a:pt x="70" y="165"/>
                    <a:pt x="72" y="163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5" y="161"/>
                    <a:pt x="75" y="161"/>
                    <a:pt x="77" y="160"/>
                  </a:cubicBezTo>
                  <a:cubicBezTo>
                    <a:pt x="78" y="160"/>
                    <a:pt x="79" y="160"/>
                    <a:pt x="79" y="160"/>
                  </a:cubicBezTo>
                  <a:cubicBezTo>
                    <a:pt x="80" y="160"/>
                    <a:pt x="80" y="160"/>
                    <a:pt x="81" y="160"/>
                  </a:cubicBezTo>
                  <a:cubicBezTo>
                    <a:pt x="81" y="160"/>
                    <a:pt x="82" y="160"/>
                    <a:pt x="83" y="160"/>
                  </a:cubicBezTo>
                  <a:cubicBezTo>
                    <a:pt x="84" y="160"/>
                    <a:pt x="87" y="161"/>
                    <a:pt x="87" y="162"/>
                  </a:cubicBezTo>
                  <a:cubicBezTo>
                    <a:pt x="88" y="163"/>
                    <a:pt x="89" y="164"/>
                    <a:pt x="90" y="164"/>
                  </a:cubicBezTo>
                  <a:cubicBezTo>
                    <a:pt x="91" y="164"/>
                    <a:pt x="91" y="164"/>
                    <a:pt x="92" y="163"/>
                  </a:cubicBezTo>
                  <a:cubicBezTo>
                    <a:pt x="92" y="163"/>
                    <a:pt x="93" y="164"/>
                    <a:pt x="93" y="164"/>
                  </a:cubicBezTo>
                  <a:cubicBezTo>
                    <a:pt x="94" y="165"/>
                    <a:pt x="94" y="165"/>
                    <a:pt x="95" y="165"/>
                  </a:cubicBezTo>
                  <a:cubicBezTo>
                    <a:pt x="96" y="165"/>
                    <a:pt x="99" y="164"/>
                    <a:pt x="99" y="163"/>
                  </a:cubicBezTo>
                  <a:cubicBezTo>
                    <a:pt x="99" y="163"/>
                    <a:pt x="99" y="163"/>
                    <a:pt x="100" y="163"/>
                  </a:cubicBezTo>
                  <a:cubicBezTo>
                    <a:pt x="100" y="163"/>
                    <a:pt x="101" y="163"/>
                    <a:pt x="101" y="164"/>
                  </a:cubicBezTo>
                  <a:cubicBezTo>
                    <a:pt x="102" y="164"/>
                    <a:pt x="102" y="166"/>
                    <a:pt x="102" y="167"/>
                  </a:cubicBezTo>
                  <a:cubicBezTo>
                    <a:pt x="101" y="168"/>
                    <a:pt x="101" y="171"/>
                    <a:pt x="102" y="172"/>
                  </a:cubicBezTo>
                  <a:cubicBezTo>
                    <a:pt x="104" y="173"/>
                    <a:pt x="105" y="174"/>
                    <a:pt x="106" y="174"/>
                  </a:cubicBezTo>
                  <a:cubicBezTo>
                    <a:pt x="107" y="174"/>
                    <a:pt x="108" y="174"/>
                    <a:pt x="108" y="173"/>
                  </a:cubicBezTo>
                  <a:cubicBezTo>
                    <a:pt x="108" y="173"/>
                    <a:pt x="108" y="173"/>
                    <a:pt x="108" y="173"/>
                  </a:cubicBezTo>
                  <a:cubicBezTo>
                    <a:pt x="108" y="173"/>
                    <a:pt x="108" y="173"/>
                    <a:pt x="108" y="173"/>
                  </a:cubicBezTo>
                  <a:cubicBezTo>
                    <a:pt x="109" y="174"/>
                    <a:pt x="109" y="174"/>
                    <a:pt x="110" y="174"/>
                  </a:cubicBezTo>
                  <a:cubicBezTo>
                    <a:pt x="110" y="174"/>
                    <a:pt x="111" y="174"/>
                    <a:pt x="111" y="174"/>
                  </a:cubicBezTo>
                  <a:cubicBezTo>
                    <a:pt x="111" y="174"/>
                    <a:pt x="111" y="174"/>
                    <a:pt x="111" y="174"/>
                  </a:cubicBezTo>
                  <a:cubicBezTo>
                    <a:pt x="112" y="174"/>
                    <a:pt x="113" y="174"/>
                    <a:pt x="114" y="173"/>
                  </a:cubicBezTo>
                  <a:cubicBezTo>
                    <a:pt x="114" y="172"/>
                    <a:pt x="115" y="171"/>
                    <a:pt x="114" y="168"/>
                  </a:cubicBezTo>
                  <a:cubicBezTo>
                    <a:pt x="114" y="167"/>
                    <a:pt x="114" y="165"/>
                    <a:pt x="114" y="163"/>
                  </a:cubicBezTo>
                  <a:cubicBezTo>
                    <a:pt x="115" y="161"/>
                    <a:pt x="115" y="158"/>
                    <a:pt x="113" y="156"/>
                  </a:cubicBezTo>
                  <a:cubicBezTo>
                    <a:pt x="112" y="154"/>
                    <a:pt x="112" y="150"/>
                    <a:pt x="112" y="149"/>
                  </a:cubicBezTo>
                  <a:cubicBezTo>
                    <a:pt x="112" y="149"/>
                    <a:pt x="113" y="148"/>
                    <a:pt x="115" y="147"/>
                  </a:cubicBezTo>
                  <a:cubicBezTo>
                    <a:pt x="117" y="145"/>
                    <a:pt x="119" y="145"/>
                    <a:pt x="119" y="143"/>
                  </a:cubicBezTo>
                  <a:cubicBezTo>
                    <a:pt x="119" y="143"/>
                    <a:pt x="119" y="143"/>
                    <a:pt x="120" y="143"/>
                  </a:cubicBezTo>
                  <a:cubicBezTo>
                    <a:pt x="121" y="143"/>
                    <a:pt x="121" y="143"/>
                    <a:pt x="121" y="143"/>
                  </a:cubicBezTo>
                  <a:cubicBezTo>
                    <a:pt x="122" y="143"/>
                    <a:pt x="122" y="143"/>
                    <a:pt x="123" y="143"/>
                  </a:cubicBezTo>
                  <a:cubicBezTo>
                    <a:pt x="123" y="143"/>
                    <a:pt x="123" y="143"/>
                    <a:pt x="123" y="143"/>
                  </a:cubicBezTo>
                  <a:cubicBezTo>
                    <a:pt x="124" y="144"/>
                    <a:pt x="124" y="146"/>
                    <a:pt x="123" y="146"/>
                  </a:cubicBezTo>
                  <a:cubicBezTo>
                    <a:pt x="123" y="148"/>
                    <a:pt x="123" y="150"/>
                    <a:pt x="124" y="151"/>
                  </a:cubicBezTo>
                  <a:cubicBezTo>
                    <a:pt x="125" y="152"/>
                    <a:pt x="126" y="153"/>
                    <a:pt x="127" y="153"/>
                  </a:cubicBezTo>
                  <a:cubicBezTo>
                    <a:pt x="128" y="153"/>
                    <a:pt x="128" y="154"/>
                    <a:pt x="129" y="156"/>
                  </a:cubicBezTo>
                  <a:cubicBezTo>
                    <a:pt x="129" y="157"/>
                    <a:pt x="131" y="160"/>
                    <a:pt x="133" y="160"/>
                  </a:cubicBezTo>
                  <a:cubicBezTo>
                    <a:pt x="134" y="160"/>
                    <a:pt x="134" y="160"/>
                    <a:pt x="135" y="160"/>
                  </a:cubicBezTo>
                  <a:cubicBezTo>
                    <a:pt x="136" y="159"/>
                    <a:pt x="137" y="158"/>
                    <a:pt x="137" y="157"/>
                  </a:cubicBezTo>
                  <a:cubicBezTo>
                    <a:pt x="137" y="157"/>
                    <a:pt x="138" y="156"/>
                    <a:pt x="138" y="156"/>
                  </a:cubicBezTo>
                  <a:cubicBezTo>
                    <a:pt x="138" y="156"/>
                    <a:pt x="138" y="156"/>
                    <a:pt x="138" y="156"/>
                  </a:cubicBezTo>
                  <a:cubicBezTo>
                    <a:pt x="138" y="157"/>
                    <a:pt x="139" y="157"/>
                    <a:pt x="139" y="157"/>
                  </a:cubicBezTo>
                  <a:cubicBezTo>
                    <a:pt x="140" y="158"/>
                    <a:pt x="141" y="159"/>
                    <a:pt x="142" y="159"/>
                  </a:cubicBezTo>
                  <a:cubicBezTo>
                    <a:pt x="142" y="159"/>
                    <a:pt x="143" y="158"/>
                    <a:pt x="144" y="158"/>
                  </a:cubicBezTo>
                  <a:cubicBezTo>
                    <a:pt x="147" y="157"/>
                    <a:pt x="150" y="155"/>
                    <a:pt x="153" y="155"/>
                  </a:cubicBezTo>
                  <a:cubicBezTo>
                    <a:pt x="153" y="155"/>
                    <a:pt x="153" y="155"/>
                    <a:pt x="153" y="155"/>
                  </a:cubicBezTo>
                  <a:cubicBezTo>
                    <a:pt x="153" y="156"/>
                    <a:pt x="155" y="156"/>
                    <a:pt x="156" y="156"/>
                  </a:cubicBezTo>
                  <a:cubicBezTo>
                    <a:pt x="159" y="156"/>
                    <a:pt x="160" y="156"/>
                    <a:pt x="163" y="155"/>
                  </a:cubicBezTo>
                  <a:cubicBezTo>
                    <a:pt x="163" y="155"/>
                    <a:pt x="164" y="154"/>
                    <a:pt x="165" y="154"/>
                  </a:cubicBezTo>
                  <a:cubicBezTo>
                    <a:pt x="165" y="152"/>
                    <a:pt x="165" y="152"/>
                    <a:pt x="165" y="152"/>
                  </a:cubicBezTo>
                  <a:cubicBezTo>
                    <a:pt x="164" y="152"/>
                    <a:pt x="163" y="151"/>
                    <a:pt x="162" y="151"/>
                  </a:cubicBezTo>
                  <a:cubicBezTo>
                    <a:pt x="163" y="149"/>
                    <a:pt x="163" y="149"/>
                    <a:pt x="165" y="148"/>
                  </a:cubicBezTo>
                  <a:cubicBezTo>
                    <a:pt x="168" y="147"/>
                    <a:pt x="168" y="145"/>
                    <a:pt x="168" y="143"/>
                  </a:cubicBezTo>
                  <a:cubicBezTo>
                    <a:pt x="167" y="141"/>
                    <a:pt x="166" y="139"/>
                    <a:pt x="164" y="139"/>
                  </a:cubicBezTo>
                  <a:cubicBezTo>
                    <a:pt x="164" y="139"/>
                    <a:pt x="163" y="139"/>
                    <a:pt x="163" y="139"/>
                  </a:cubicBezTo>
                  <a:cubicBezTo>
                    <a:pt x="162" y="139"/>
                    <a:pt x="162" y="140"/>
                    <a:pt x="162" y="140"/>
                  </a:cubicBezTo>
                  <a:cubicBezTo>
                    <a:pt x="162" y="140"/>
                    <a:pt x="162" y="139"/>
                    <a:pt x="162" y="139"/>
                  </a:cubicBezTo>
                  <a:cubicBezTo>
                    <a:pt x="161" y="138"/>
                    <a:pt x="162" y="137"/>
                    <a:pt x="162" y="137"/>
                  </a:cubicBezTo>
                  <a:cubicBezTo>
                    <a:pt x="162" y="137"/>
                    <a:pt x="162" y="137"/>
                    <a:pt x="162" y="137"/>
                  </a:cubicBezTo>
                  <a:cubicBezTo>
                    <a:pt x="164" y="137"/>
                    <a:pt x="165" y="135"/>
                    <a:pt x="165" y="133"/>
                  </a:cubicBezTo>
                  <a:cubicBezTo>
                    <a:pt x="165" y="133"/>
                    <a:pt x="165" y="133"/>
                    <a:pt x="165" y="133"/>
                  </a:cubicBezTo>
                  <a:cubicBezTo>
                    <a:pt x="166" y="131"/>
                    <a:pt x="166" y="131"/>
                    <a:pt x="168" y="130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8" y="130"/>
                    <a:pt x="169" y="130"/>
                    <a:pt x="169" y="130"/>
                  </a:cubicBezTo>
                  <a:cubicBezTo>
                    <a:pt x="169" y="129"/>
                    <a:pt x="170" y="129"/>
                    <a:pt x="170" y="129"/>
                  </a:cubicBezTo>
                  <a:cubicBezTo>
                    <a:pt x="170" y="130"/>
                    <a:pt x="171" y="131"/>
                    <a:pt x="171" y="131"/>
                  </a:cubicBezTo>
                  <a:cubicBezTo>
                    <a:pt x="171" y="132"/>
                    <a:pt x="171" y="133"/>
                    <a:pt x="171" y="134"/>
                  </a:cubicBezTo>
                  <a:cubicBezTo>
                    <a:pt x="171" y="135"/>
                    <a:pt x="173" y="137"/>
                    <a:pt x="175" y="137"/>
                  </a:cubicBezTo>
                  <a:cubicBezTo>
                    <a:pt x="175" y="137"/>
                    <a:pt x="176" y="137"/>
                    <a:pt x="177" y="136"/>
                  </a:cubicBezTo>
                  <a:cubicBezTo>
                    <a:pt x="177" y="135"/>
                    <a:pt x="178" y="135"/>
                    <a:pt x="178" y="134"/>
                  </a:cubicBezTo>
                  <a:cubicBezTo>
                    <a:pt x="178" y="135"/>
                    <a:pt x="179" y="135"/>
                    <a:pt x="179" y="135"/>
                  </a:cubicBezTo>
                  <a:cubicBezTo>
                    <a:pt x="180" y="135"/>
                    <a:pt x="180" y="135"/>
                    <a:pt x="180" y="135"/>
                  </a:cubicBezTo>
                  <a:cubicBezTo>
                    <a:pt x="183" y="133"/>
                    <a:pt x="183" y="131"/>
                    <a:pt x="182" y="130"/>
                  </a:cubicBezTo>
                  <a:cubicBezTo>
                    <a:pt x="182" y="130"/>
                    <a:pt x="182" y="130"/>
                    <a:pt x="182" y="130"/>
                  </a:cubicBezTo>
                  <a:cubicBezTo>
                    <a:pt x="182" y="129"/>
                    <a:pt x="182" y="129"/>
                    <a:pt x="183" y="129"/>
                  </a:cubicBezTo>
                  <a:cubicBezTo>
                    <a:pt x="183" y="129"/>
                    <a:pt x="183" y="128"/>
                    <a:pt x="183" y="128"/>
                  </a:cubicBezTo>
                  <a:cubicBezTo>
                    <a:pt x="185" y="128"/>
                    <a:pt x="186" y="127"/>
                    <a:pt x="187" y="126"/>
                  </a:cubicBezTo>
                  <a:cubicBezTo>
                    <a:pt x="187" y="127"/>
                    <a:pt x="188" y="127"/>
                    <a:pt x="188" y="127"/>
                  </a:cubicBezTo>
                  <a:cubicBezTo>
                    <a:pt x="189" y="127"/>
                    <a:pt x="189" y="127"/>
                    <a:pt x="190" y="126"/>
                  </a:cubicBezTo>
                  <a:cubicBezTo>
                    <a:pt x="191" y="126"/>
                    <a:pt x="191" y="126"/>
                    <a:pt x="192" y="125"/>
                  </a:cubicBezTo>
                  <a:cubicBezTo>
                    <a:pt x="192" y="125"/>
                    <a:pt x="192" y="124"/>
                    <a:pt x="192" y="124"/>
                  </a:cubicBezTo>
                  <a:cubicBezTo>
                    <a:pt x="193" y="124"/>
                    <a:pt x="193" y="124"/>
                    <a:pt x="193" y="123"/>
                  </a:cubicBezTo>
                  <a:cubicBezTo>
                    <a:pt x="194" y="123"/>
                    <a:pt x="194" y="123"/>
                    <a:pt x="194" y="123"/>
                  </a:cubicBezTo>
                  <a:cubicBezTo>
                    <a:pt x="195" y="122"/>
                    <a:pt x="196" y="121"/>
                    <a:pt x="196" y="119"/>
                  </a:cubicBezTo>
                  <a:cubicBezTo>
                    <a:pt x="196" y="118"/>
                    <a:pt x="195" y="117"/>
                    <a:pt x="194" y="117"/>
                  </a:cubicBezTo>
                  <a:cubicBezTo>
                    <a:pt x="191" y="117"/>
                    <a:pt x="191" y="116"/>
                    <a:pt x="191" y="116"/>
                  </a:cubicBezTo>
                  <a:cubicBezTo>
                    <a:pt x="191" y="116"/>
                    <a:pt x="191" y="116"/>
                    <a:pt x="191" y="116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1" y="115"/>
                    <a:pt x="192" y="114"/>
                    <a:pt x="192" y="114"/>
                  </a:cubicBezTo>
                  <a:cubicBezTo>
                    <a:pt x="192" y="113"/>
                    <a:pt x="192" y="112"/>
                    <a:pt x="192" y="111"/>
                  </a:cubicBezTo>
                  <a:cubicBezTo>
                    <a:pt x="191" y="110"/>
                    <a:pt x="191" y="110"/>
                    <a:pt x="190" y="110"/>
                  </a:cubicBezTo>
                  <a:cubicBezTo>
                    <a:pt x="190" y="110"/>
                    <a:pt x="189" y="110"/>
                    <a:pt x="189" y="111"/>
                  </a:cubicBezTo>
                  <a:cubicBezTo>
                    <a:pt x="189" y="111"/>
                    <a:pt x="189" y="111"/>
                    <a:pt x="189" y="111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8" y="111"/>
                    <a:pt x="188" y="110"/>
                    <a:pt x="189" y="110"/>
                  </a:cubicBezTo>
                  <a:cubicBezTo>
                    <a:pt x="189" y="110"/>
                    <a:pt x="189" y="110"/>
                    <a:pt x="189" y="110"/>
                  </a:cubicBezTo>
                  <a:cubicBezTo>
                    <a:pt x="190" y="110"/>
                    <a:pt x="192" y="110"/>
                    <a:pt x="193" y="108"/>
                  </a:cubicBezTo>
                  <a:cubicBezTo>
                    <a:pt x="193" y="107"/>
                    <a:pt x="193" y="106"/>
                    <a:pt x="193" y="106"/>
                  </a:cubicBezTo>
                  <a:cubicBezTo>
                    <a:pt x="193" y="105"/>
                    <a:pt x="192" y="105"/>
                    <a:pt x="191" y="104"/>
                  </a:cubicBezTo>
                  <a:cubicBezTo>
                    <a:pt x="190" y="104"/>
                    <a:pt x="190" y="104"/>
                    <a:pt x="190" y="104"/>
                  </a:cubicBezTo>
                  <a:cubicBezTo>
                    <a:pt x="190" y="104"/>
                    <a:pt x="190" y="104"/>
                    <a:pt x="189" y="104"/>
                  </a:cubicBezTo>
                  <a:cubicBezTo>
                    <a:pt x="191" y="104"/>
                    <a:pt x="191" y="103"/>
                    <a:pt x="191" y="102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3" y="102"/>
                    <a:pt x="193" y="102"/>
                    <a:pt x="194" y="102"/>
                  </a:cubicBezTo>
                  <a:cubicBezTo>
                    <a:pt x="194" y="102"/>
                    <a:pt x="194" y="102"/>
                    <a:pt x="194" y="102"/>
                  </a:cubicBezTo>
                  <a:cubicBezTo>
                    <a:pt x="195" y="102"/>
                    <a:pt x="195" y="102"/>
                    <a:pt x="195" y="102"/>
                  </a:cubicBezTo>
                  <a:cubicBezTo>
                    <a:pt x="197" y="102"/>
                    <a:pt x="197" y="101"/>
                    <a:pt x="197" y="100"/>
                  </a:cubicBezTo>
                  <a:cubicBezTo>
                    <a:pt x="197" y="100"/>
                    <a:pt x="197" y="100"/>
                    <a:pt x="197" y="100"/>
                  </a:cubicBezTo>
                  <a:cubicBezTo>
                    <a:pt x="197" y="99"/>
                    <a:pt x="198" y="99"/>
                    <a:pt x="198" y="99"/>
                  </a:cubicBezTo>
                  <a:cubicBezTo>
                    <a:pt x="199" y="99"/>
                    <a:pt x="199" y="99"/>
                    <a:pt x="200" y="99"/>
                  </a:cubicBezTo>
                  <a:cubicBezTo>
                    <a:pt x="200" y="99"/>
                    <a:pt x="200" y="99"/>
                    <a:pt x="200" y="98"/>
                  </a:cubicBezTo>
                  <a:cubicBezTo>
                    <a:pt x="201" y="100"/>
                    <a:pt x="201" y="100"/>
                    <a:pt x="202" y="100"/>
                  </a:cubicBezTo>
                  <a:cubicBezTo>
                    <a:pt x="202" y="100"/>
                    <a:pt x="202" y="100"/>
                    <a:pt x="202" y="100"/>
                  </a:cubicBezTo>
                  <a:cubicBezTo>
                    <a:pt x="203" y="100"/>
                    <a:pt x="203" y="100"/>
                    <a:pt x="203" y="100"/>
                  </a:cubicBezTo>
                  <a:cubicBezTo>
                    <a:pt x="204" y="100"/>
                    <a:pt x="204" y="99"/>
                    <a:pt x="204" y="98"/>
                  </a:cubicBezTo>
                  <a:cubicBezTo>
                    <a:pt x="204" y="97"/>
                    <a:pt x="204" y="96"/>
                    <a:pt x="204" y="95"/>
                  </a:cubicBezTo>
                  <a:cubicBezTo>
                    <a:pt x="205" y="95"/>
                    <a:pt x="205" y="95"/>
                    <a:pt x="205" y="94"/>
                  </a:cubicBezTo>
                  <a:cubicBezTo>
                    <a:pt x="206" y="93"/>
                    <a:pt x="206" y="92"/>
                    <a:pt x="207" y="92"/>
                  </a:cubicBezTo>
                  <a:cubicBezTo>
                    <a:pt x="208" y="92"/>
                    <a:pt x="208" y="92"/>
                    <a:pt x="210" y="92"/>
                  </a:cubicBezTo>
                  <a:cubicBezTo>
                    <a:pt x="210" y="92"/>
                    <a:pt x="211" y="92"/>
                    <a:pt x="212" y="92"/>
                  </a:cubicBezTo>
                  <a:cubicBezTo>
                    <a:pt x="213" y="92"/>
                    <a:pt x="214" y="92"/>
                    <a:pt x="215" y="92"/>
                  </a:cubicBezTo>
                  <a:cubicBezTo>
                    <a:pt x="217" y="92"/>
                    <a:pt x="218" y="91"/>
                    <a:pt x="219" y="91"/>
                  </a:cubicBezTo>
                  <a:cubicBezTo>
                    <a:pt x="221" y="89"/>
                    <a:pt x="221" y="88"/>
                    <a:pt x="220" y="86"/>
                  </a:cubicBezTo>
                  <a:cubicBezTo>
                    <a:pt x="220" y="86"/>
                    <a:pt x="220" y="86"/>
                    <a:pt x="220" y="86"/>
                  </a:cubicBezTo>
                  <a:cubicBezTo>
                    <a:pt x="219" y="83"/>
                    <a:pt x="219" y="82"/>
                    <a:pt x="218" y="81"/>
                  </a:cubicBezTo>
                  <a:cubicBezTo>
                    <a:pt x="218" y="81"/>
                    <a:pt x="218" y="80"/>
                    <a:pt x="218" y="80"/>
                  </a:cubicBezTo>
                  <a:cubicBezTo>
                    <a:pt x="218" y="80"/>
                    <a:pt x="218" y="79"/>
                    <a:pt x="218" y="79"/>
                  </a:cubicBezTo>
                  <a:cubicBezTo>
                    <a:pt x="217" y="78"/>
                    <a:pt x="217" y="77"/>
                    <a:pt x="215" y="77"/>
                  </a:cubicBezTo>
                  <a:cubicBezTo>
                    <a:pt x="215" y="77"/>
                    <a:pt x="215" y="77"/>
                    <a:pt x="214" y="77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3" y="77"/>
                    <a:pt x="213" y="77"/>
                    <a:pt x="212" y="77"/>
                  </a:cubicBezTo>
                  <a:cubicBezTo>
                    <a:pt x="211" y="77"/>
                    <a:pt x="211" y="76"/>
                    <a:pt x="211" y="75"/>
                  </a:cubicBezTo>
                  <a:cubicBezTo>
                    <a:pt x="210" y="75"/>
                    <a:pt x="210" y="74"/>
                    <a:pt x="210" y="73"/>
                  </a:cubicBezTo>
                  <a:cubicBezTo>
                    <a:pt x="209" y="71"/>
                    <a:pt x="208" y="70"/>
                    <a:pt x="206" y="69"/>
                  </a:cubicBezTo>
                  <a:cubicBezTo>
                    <a:pt x="205" y="69"/>
                    <a:pt x="205" y="69"/>
                    <a:pt x="205" y="69"/>
                  </a:cubicBezTo>
                  <a:cubicBezTo>
                    <a:pt x="205" y="68"/>
                    <a:pt x="204" y="67"/>
                    <a:pt x="203" y="67"/>
                  </a:cubicBezTo>
                  <a:cubicBezTo>
                    <a:pt x="203" y="67"/>
                    <a:pt x="202" y="68"/>
                    <a:pt x="202" y="68"/>
                  </a:cubicBezTo>
                  <a:cubicBezTo>
                    <a:pt x="202" y="68"/>
                    <a:pt x="201" y="68"/>
                    <a:pt x="200" y="68"/>
                  </a:cubicBezTo>
                  <a:cubicBezTo>
                    <a:pt x="199" y="68"/>
                    <a:pt x="199" y="68"/>
                    <a:pt x="198" y="68"/>
                  </a:cubicBezTo>
                  <a:cubicBezTo>
                    <a:pt x="197" y="68"/>
                    <a:pt x="196" y="68"/>
                    <a:pt x="195" y="67"/>
                  </a:cubicBezTo>
                  <a:cubicBezTo>
                    <a:pt x="194" y="66"/>
                    <a:pt x="193" y="65"/>
                    <a:pt x="192" y="65"/>
                  </a:cubicBezTo>
                  <a:cubicBezTo>
                    <a:pt x="191" y="65"/>
                    <a:pt x="191" y="65"/>
                    <a:pt x="190" y="66"/>
                  </a:cubicBezTo>
                  <a:cubicBezTo>
                    <a:pt x="190" y="66"/>
                    <a:pt x="190" y="66"/>
                    <a:pt x="190" y="66"/>
                  </a:cubicBezTo>
                  <a:cubicBezTo>
                    <a:pt x="190" y="66"/>
                    <a:pt x="190" y="66"/>
                    <a:pt x="190" y="66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9" y="66"/>
                    <a:pt x="189" y="66"/>
                    <a:pt x="189" y="66"/>
                  </a:cubicBezTo>
                  <a:cubicBezTo>
                    <a:pt x="189" y="67"/>
                    <a:pt x="188" y="69"/>
                    <a:pt x="187" y="69"/>
                  </a:cubicBezTo>
                  <a:cubicBezTo>
                    <a:pt x="186" y="71"/>
                    <a:pt x="187" y="72"/>
                    <a:pt x="187" y="74"/>
                  </a:cubicBezTo>
                  <a:cubicBezTo>
                    <a:pt x="187" y="74"/>
                    <a:pt x="187" y="74"/>
                    <a:pt x="187" y="74"/>
                  </a:cubicBezTo>
                  <a:cubicBezTo>
                    <a:pt x="188" y="75"/>
                    <a:pt x="188" y="76"/>
                    <a:pt x="189" y="76"/>
                  </a:cubicBezTo>
                  <a:cubicBezTo>
                    <a:pt x="189" y="76"/>
                    <a:pt x="190" y="76"/>
                    <a:pt x="190" y="76"/>
                  </a:cubicBezTo>
                  <a:cubicBezTo>
                    <a:pt x="190" y="77"/>
                    <a:pt x="189" y="78"/>
                    <a:pt x="188" y="79"/>
                  </a:cubicBezTo>
                  <a:cubicBezTo>
                    <a:pt x="187" y="80"/>
                    <a:pt x="187" y="80"/>
                    <a:pt x="186" y="82"/>
                  </a:cubicBezTo>
                  <a:cubicBezTo>
                    <a:pt x="186" y="82"/>
                    <a:pt x="186" y="82"/>
                    <a:pt x="186" y="82"/>
                  </a:cubicBezTo>
                  <a:cubicBezTo>
                    <a:pt x="186" y="83"/>
                    <a:pt x="186" y="83"/>
                    <a:pt x="186" y="84"/>
                  </a:cubicBezTo>
                  <a:cubicBezTo>
                    <a:pt x="186" y="84"/>
                    <a:pt x="186" y="84"/>
                    <a:pt x="186" y="84"/>
                  </a:cubicBezTo>
                  <a:cubicBezTo>
                    <a:pt x="186" y="84"/>
                    <a:pt x="186" y="84"/>
                    <a:pt x="186" y="84"/>
                  </a:cubicBezTo>
                  <a:cubicBezTo>
                    <a:pt x="186" y="84"/>
                    <a:pt x="185" y="84"/>
                    <a:pt x="185" y="84"/>
                  </a:cubicBezTo>
                  <a:cubicBezTo>
                    <a:pt x="185" y="84"/>
                    <a:pt x="185" y="84"/>
                    <a:pt x="185" y="84"/>
                  </a:cubicBezTo>
                  <a:cubicBezTo>
                    <a:pt x="185" y="84"/>
                    <a:pt x="185" y="84"/>
                    <a:pt x="184" y="83"/>
                  </a:cubicBezTo>
                  <a:cubicBezTo>
                    <a:pt x="184" y="82"/>
                    <a:pt x="183" y="81"/>
                    <a:pt x="182" y="81"/>
                  </a:cubicBezTo>
                  <a:cubicBezTo>
                    <a:pt x="181" y="81"/>
                    <a:pt x="180" y="82"/>
                    <a:pt x="179" y="82"/>
                  </a:cubicBezTo>
                  <a:cubicBezTo>
                    <a:pt x="179" y="83"/>
                    <a:pt x="179" y="83"/>
                    <a:pt x="179" y="83"/>
                  </a:cubicBezTo>
                  <a:cubicBezTo>
                    <a:pt x="179" y="83"/>
                    <a:pt x="178" y="83"/>
                    <a:pt x="178" y="82"/>
                  </a:cubicBezTo>
                  <a:cubicBezTo>
                    <a:pt x="177" y="81"/>
                    <a:pt x="177" y="81"/>
                    <a:pt x="176" y="81"/>
                  </a:cubicBezTo>
                  <a:cubicBezTo>
                    <a:pt x="175" y="81"/>
                    <a:pt x="174" y="81"/>
                    <a:pt x="173" y="81"/>
                  </a:cubicBezTo>
                  <a:cubicBezTo>
                    <a:pt x="172" y="82"/>
                    <a:pt x="172" y="82"/>
                    <a:pt x="172" y="82"/>
                  </a:cubicBezTo>
                  <a:cubicBezTo>
                    <a:pt x="172" y="82"/>
                    <a:pt x="171" y="82"/>
                    <a:pt x="171" y="82"/>
                  </a:cubicBezTo>
                  <a:cubicBezTo>
                    <a:pt x="170" y="82"/>
                    <a:pt x="170" y="81"/>
                    <a:pt x="169" y="81"/>
                  </a:cubicBezTo>
                  <a:cubicBezTo>
                    <a:pt x="168" y="81"/>
                    <a:pt x="168" y="80"/>
                    <a:pt x="167" y="78"/>
                  </a:cubicBezTo>
                  <a:cubicBezTo>
                    <a:pt x="167" y="78"/>
                    <a:pt x="167" y="78"/>
                    <a:pt x="167" y="78"/>
                  </a:cubicBezTo>
                  <a:cubicBezTo>
                    <a:pt x="166" y="76"/>
                    <a:pt x="165" y="75"/>
                    <a:pt x="163" y="75"/>
                  </a:cubicBezTo>
                  <a:cubicBezTo>
                    <a:pt x="162" y="75"/>
                    <a:pt x="161" y="74"/>
                    <a:pt x="161" y="73"/>
                  </a:cubicBezTo>
                  <a:cubicBezTo>
                    <a:pt x="160" y="73"/>
                    <a:pt x="160" y="72"/>
                    <a:pt x="159" y="72"/>
                  </a:cubicBezTo>
                  <a:cubicBezTo>
                    <a:pt x="159" y="72"/>
                    <a:pt x="158" y="71"/>
                    <a:pt x="158" y="71"/>
                  </a:cubicBezTo>
                  <a:cubicBezTo>
                    <a:pt x="157" y="71"/>
                    <a:pt x="156" y="72"/>
                    <a:pt x="155" y="72"/>
                  </a:cubicBezTo>
                  <a:cubicBezTo>
                    <a:pt x="155" y="73"/>
                    <a:pt x="155" y="73"/>
                    <a:pt x="155" y="73"/>
                  </a:cubicBezTo>
                  <a:cubicBezTo>
                    <a:pt x="154" y="73"/>
                    <a:pt x="152" y="73"/>
                    <a:pt x="151" y="73"/>
                  </a:cubicBezTo>
                  <a:cubicBezTo>
                    <a:pt x="150" y="73"/>
                    <a:pt x="150" y="73"/>
                    <a:pt x="149" y="73"/>
                  </a:cubicBezTo>
                  <a:cubicBezTo>
                    <a:pt x="149" y="73"/>
                    <a:pt x="149" y="73"/>
                    <a:pt x="149" y="73"/>
                  </a:cubicBezTo>
                  <a:cubicBezTo>
                    <a:pt x="149" y="73"/>
                    <a:pt x="149" y="73"/>
                    <a:pt x="148" y="73"/>
                  </a:cubicBezTo>
                  <a:cubicBezTo>
                    <a:pt x="148" y="72"/>
                    <a:pt x="148" y="72"/>
                    <a:pt x="147" y="72"/>
                  </a:cubicBezTo>
                  <a:cubicBezTo>
                    <a:pt x="146" y="71"/>
                    <a:pt x="145" y="71"/>
                    <a:pt x="144" y="69"/>
                  </a:cubicBezTo>
                  <a:cubicBezTo>
                    <a:pt x="144" y="69"/>
                    <a:pt x="144" y="69"/>
                    <a:pt x="144" y="68"/>
                  </a:cubicBezTo>
                  <a:cubicBezTo>
                    <a:pt x="143" y="67"/>
                    <a:pt x="143" y="66"/>
                    <a:pt x="142" y="66"/>
                  </a:cubicBezTo>
                  <a:cubicBezTo>
                    <a:pt x="142" y="66"/>
                    <a:pt x="141" y="66"/>
                    <a:pt x="141" y="66"/>
                  </a:cubicBezTo>
                  <a:cubicBezTo>
                    <a:pt x="140" y="66"/>
                    <a:pt x="139" y="67"/>
                    <a:pt x="138" y="67"/>
                  </a:cubicBezTo>
                  <a:cubicBezTo>
                    <a:pt x="138" y="67"/>
                    <a:pt x="137" y="66"/>
                    <a:pt x="137" y="66"/>
                  </a:cubicBezTo>
                  <a:cubicBezTo>
                    <a:pt x="136" y="66"/>
                    <a:pt x="136" y="65"/>
                    <a:pt x="135" y="65"/>
                  </a:cubicBezTo>
                  <a:cubicBezTo>
                    <a:pt x="133" y="65"/>
                    <a:pt x="131" y="66"/>
                    <a:pt x="129" y="66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28" y="66"/>
                    <a:pt x="127" y="66"/>
                    <a:pt x="126" y="65"/>
                  </a:cubicBezTo>
                  <a:cubicBezTo>
                    <a:pt x="125" y="65"/>
                    <a:pt x="125" y="64"/>
                    <a:pt x="125" y="63"/>
                  </a:cubicBezTo>
                  <a:cubicBezTo>
                    <a:pt x="125" y="63"/>
                    <a:pt x="125" y="63"/>
                    <a:pt x="126" y="63"/>
                  </a:cubicBezTo>
                  <a:cubicBezTo>
                    <a:pt x="126" y="63"/>
                    <a:pt x="126" y="62"/>
                    <a:pt x="127" y="62"/>
                  </a:cubicBezTo>
                  <a:cubicBezTo>
                    <a:pt x="128" y="61"/>
                    <a:pt x="127" y="59"/>
                    <a:pt x="127" y="58"/>
                  </a:cubicBezTo>
                  <a:cubicBezTo>
                    <a:pt x="127" y="58"/>
                    <a:pt x="126" y="57"/>
                    <a:pt x="126" y="57"/>
                  </a:cubicBezTo>
                  <a:cubicBezTo>
                    <a:pt x="126" y="55"/>
                    <a:pt x="124" y="54"/>
                    <a:pt x="122" y="54"/>
                  </a:cubicBezTo>
                  <a:cubicBezTo>
                    <a:pt x="121" y="54"/>
                    <a:pt x="119" y="53"/>
                    <a:pt x="118" y="52"/>
                  </a:cubicBezTo>
                  <a:cubicBezTo>
                    <a:pt x="118" y="52"/>
                    <a:pt x="118" y="52"/>
                    <a:pt x="118" y="52"/>
                  </a:cubicBezTo>
                  <a:cubicBezTo>
                    <a:pt x="118" y="52"/>
                    <a:pt x="119" y="52"/>
                    <a:pt x="119" y="52"/>
                  </a:cubicBezTo>
                  <a:cubicBezTo>
                    <a:pt x="119" y="52"/>
                    <a:pt x="119" y="51"/>
                    <a:pt x="120" y="51"/>
                  </a:cubicBezTo>
                  <a:cubicBezTo>
                    <a:pt x="120" y="51"/>
                    <a:pt x="120" y="52"/>
                    <a:pt x="120" y="52"/>
                  </a:cubicBezTo>
                  <a:cubicBezTo>
                    <a:pt x="120" y="52"/>
                    <a:pt x="121" y="52"/>
                    <a:pt x="121" y="52"/>
                  </a:cubicBezTo>
                  <a:cubicBezTo>
                    <a:pt x="122" y="52"/>
                    <a:pt x="123" y="50"/>
                    <a:pt x="124" y="49"/>
                  </a:cubicBezTo>
                  <a:cubicBezTo>
                    <a:pt x="124" y="48"/>
                    <a:pt x="124" y="47"/>
                    <a:pt x="125" y="46"/>
                  </a:cubicBezTo>
                  <a:cubicBezTo>
                    <a:pt x="126" y="45"/>
                    <a:pt x="127" y="45"/>
                    <a:pt x="126" y="44"/>
                  </a:cubicBezTo>
                  <a:cubicBezTo>
                    <a:pt x="126" y="43"/>
                    <a:pt x="126" y="42"/>
                    <a:pt x="125" y="42"/>
                  </a:cubicBezTo>
                  <a:cubicBezTo>
                    <a:pt x="125" y="42"/>
                    <a:pt x="125" y="42"/>
                    <a:pt x="125" y="42"/>
                  </a:cubicBezTo>
                  <a:cubicBezTo>
                    <a:pt x="124" y="41"/>
                    <a:pt x="123" y="41"/>
                    <a:pt x="123" y="40"/>
                  </a:cubicBezTo>
                  <a:cubicBezTo>
                    <a:pt x="122" y="38"/>
                    <a:pt x="122" y="38"/>
                    <a:pt x="120" y="37"/>
                  </a:cubicBezTo>
                  <a:cubicBezTo>
                    <a:pt x="120" y="37"/>
                    <a:pt x="119" y="37"/>
                    <a:pt x="119" y="37"/>
                  </a:cubicBezTo>
                  <a:cubicBezTo>
                    <a:pt x="119" y="37"/>
                    <a:pt x="119" y="36"/>
                    <a:pt x="119" y="36"/>
                  </a:cubicBezTo>
                  <a:cubicBezTo>
                    <a:pt x="120" y="35"/>
                    <a:pt x="120" y="34"/>
                    <a:pt x="120" y="33"/>
                  </a:cubicBezTo>
                  <a:cubicBezTo>
                    <a:pt x="119" y="32"/>
                    <a:pt x="118" y="32"/>
                    <a:pt x="117" y="32"/>
                  </a:cubicBezTo>
                  <a:cubicBezTo>
                    <a:pt x="116" y="32"/>
                    <a:pt x="116" y="32"/>
                    <a:pt x="115" y="31"/>
                  </a:cubicBezTo>
                  <a:cubicBezTo>
                    <a:pt x="115" y="31"/>
                    <a:pt x="114" y="31"/>
                    <a:pt x="113" y="31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3" y="31"/>
                    <a:pt x="113" y="29"/>
                    <a:pt x="112" y="29"/>
                  </a:cubicBezTo>
                  <a:cubicBezTo>
                    <a:pt x="111" y="29"/>
                    <a:pt x="110" y="30"/>
                    <a:pt x="110" y="30"/>
                  </a:cubicBezTo>
                  <a:cubicBezTo>
                    <a:pt x="110" y="30"/>
                    <a:pt x="109" y="30"/>
                    <a:pt x="109" y="31"/>
                  </a:cubicBezTo>
                  <a:cubicBezTo>
                    <a:pt x="108" y="31"/>
                    <a:pt x="108" y="31"/>
                    <a:pt x="108" y="31"/>
                  </a:cubicBezTo>
                  <a:cubicBezTo>
                    <a:pt x="108" y="31"/>
                    <a:pt x="108" y="31"/>
                    <a:pt x="107" y="30"/>
                  </a:cubicBezTo>
                  <a:cubicBezTo>
                    <a:pt x="107" y="30"/>
                    <a:pt x="106" y="30"/>
                    <a:pt x="106" y="29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104" y="29"/>
                    <a:pt x="103" y="30"/>
                    <a:pt x="103" y="30"/>
                  </a:cubicBezTo>
                  <a:cubicBezTo>
                    <a:pt x="103" y="30"/>
                    <a:pt x="103" y="31"/>
                    <a:pt x="103" y="31"/>
                  </a:cubicBezTo>
                  <a:cubicBezTo>
                    <a:pt x="103" y="31"/>
                    <a:pt x="103" y="30"/>
                    <a:pt x="103" y="30"/>
                  </a:cubicBezTo>
                  <a:cubicBezTo>
                    <a:pt x="102" y="30"/>
                    <a:pt x="102" y="30"/>
                    <a:pt x="101" y="30"/>
                  </a:cubicBezTo>
                  <a:cubicBezTo>
                    <a:pt x="101" y="30"/>
                    <a:pt x="101" y="30"/>
                    <a:pt x="100" y="30"/>
                  </a:cubicBezTo>
                  <a:cubicBezTo>
                    <a:pt x="100" y="30"/>
                    <a:pt x="100" y="30"/>
                    <a:pt x="99" y="30"/>
                  </a:cubicBezTo>
                  <a:cubicBezTo>
                    <a:pt x="99" y="30"/>
                    <a:pt x="99" y="30"/>
                    <a:pt x="98" y="30"/>
                  </a:cubicBezTo>
                  <a:cubicBezTo>
                    <a:pt x="98" y="30"/>
                    <a:pt x="97" y="29"/>
                    <a:pt x="96" y="29"/>
                  </a:cubicBezTo>
                  <a:cubicBezTo>
                    <a:pt x="95" y="28"/>
                    <a:pt x="94" y="28"/>
                    <a:pt x="94" y="28"/>
                  </a:cubicBezTo>
                  <a:cubicBezTo>
                    <a:pt x="93" y="27"/>
                    <a:pt x="93" y="27"/>
                    <a:pt x="92" y="27"/>
                  </a:cubicBezTo>
                  <a:cubicBezTo>
                    <a:pt x="91" y="27"/>
                    <a:pt x="91" y="27"/>
                    <a:pt x="91" y="28"/>
                  </a:cubicBezTo>
                  <a:cubicBezTo>
                    <a:pt x="90" y="28"/>
                    <a:pt x="90" y="28"/>
                    <a:pt x="89" y="28"/>
                  </a:cubicBezTo>
                  <a:cubicBezTo>
                    <a:pt x="89" y="29"/>
                    <a:pt x="88" y="29"/>
                    <a:pt x="87" y="29"/>
                  </a:cubicBezTo>
                  <a:cubicBezTo>
                    <a:pt x="87" y="29"/>
                    <a:pt x="87" y="29"/>
                    <a:pt x="86" y="28"/>
                  </a:cubicBezTo>
                  <a:cubicBezTo>
                    <a:pt x="86" y="28"/>
                    <a:pt x="85" y="27"/>
                    <a:pt x="85" y="26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5" y="20"/>
                    <a:pt x="84" y="18"/>
                    <a:pt x="83" y="17"/>
                  </a:cubicBezTo>
                  <a:cubicBezTo>
                    <a:pt x="83" y="17"/>
                    <a:pt x="83" y="17"/>
                    <a:pt x="83" y="16"/>
                  </a:cubicBezTo>
                  <a:cubicBezTo>
                    <a:pt x="83" y="16"/>
                    <a:pt x="83" y="15"/>
                    <a:pt x="83" y="15"/>
                  </a:cubicBezTo>
                  <a:cubicBezTo>
                    <a:pt x="83" y="14"/>
                    <a:pt x="82" y="13"/>
                    <a:pt x="81" y="12"/>
                  </a:cubicBezTo>
                  <a:cubicBezTo>
                    <a:pt x="81" y="12"/>
                    <a:pt x="80" y="11"/>
                    <a:pt x="80" y="11"/>
                  </a:cubicBezTo>
                  <a:cubicBezTo>
                    <a:pt x="80" y="11"/>
                    <a:pt x="80" y="10"/>
                    <a:pt x="80" y="1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2" y="10"/>
                    <a:pt x="83" y="9"/>
                    <a:pt x="83" y="8"/>
                  </a:cubicBezTo>
                  <a:cubicBezTo>
                    <a:pt x="83" y="6"/>
                    <a:pt x="82" y="5"/>
                    <a:pt x="80" y="5"/>
                  </a:cubicBezTo>
                  <a:cubicBezTo>
                    <a:pt x="80" y="5"/>
                    <a:pt x="80" y="5"/>
                    <a:pt x="79" y="5"/>
                  </a:cubicBezTo>
                  <a:cubicBezTo>
                    <a:pt x="79" y="4"/>
                    <a:pt x="79" y="4"/>
                    <a:pt x="78" y="4"/>
                  </a:cubicBezTo>
                  <a:cubicBezTo>
                    <a:pt x="78" y="4"/>
                    <a:pt x="78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4"/>
                    <a:pt x="77" y="4"/>
                    <a:pt x="76" y="3"/>
                  </a:cubicBezTo>
                  <a:cubicBezTo>
                    <a:pt x="76" y="3"/>
                    <a:pt x="76" y="3"/>
                    <a:pt x="75" y="2"/>
                  </a:cubicBezTo>
                  <a:cubicBezTo>
                    <a:pt x="74" y="2"/>
                    <a:pt x="73" y="1"/>
                    <a:pt x="72" y="1"/>
                  </a:cubicBezTo>
                  <a:cubicBezTo>
                    <a:pt x="71" y="1"/>
                    <a:pt x="71" y="1"/>
                    <a:pt x="71" y="1"/>
                  </a:cubicBezTo>
                  <a:cubicBezTo>
                    <a:pt x="70" y="1"/>
                    <a:pt x="70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8" y="1"/>
                    <a:pt x="68" y="1"/>
                    <a:pt x="67" y="1"/>
                  </a:cubicBezTo>
                  <a:cubicBezTo>
                    <a:pt x="66" y="1"/>
                    <a:pt x="65" y="1"/>
                    <a:pt x="64" y="1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4" y="1"/>
                    <a:pt x="63" y="1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3" y="0"/>
                    <a:pt x="63" y="0"/>
                    <a:pt x="63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8" name="Freeform 16"/>
            <p:cNvSpPr>
              <a:spLocks/>
            </p:cNvSpPr>
            <p:nvPr/>
          </p:nvSpPr>
          <p:spPr bwMode="auto">
            <a:xfrm>
              <a:off x="2593696" y="2364319"/>
              <a:ext cx="967317" cy="1219200"/>
            </a:xfrm>
            <a:custGeom>
              <a:avLst/>
              <a:gdLst>
                <a:gd name="T0" fmla="*/ 69 w 207"/>
                <a:gd name="T1" fmla="*/ 14 h 261"/>
                <a:gd name="T2" fmla="*/ 52 w 207"/>
                <a:gd name="T3" fmla="*/ 23 h 261"/>
                <a:gd name="T4" fmla="*/ 33 w 207"/>
                <a:gd name="T5" fmla="*/ 19 h 261"/>
                <a:gd name="T6" fmla="*/ 14 w 207"/>
                <a:gd name="T7" fmla="*/ 32 h 261"/>
                <a:gd name="T8" fmla="*/ 29 w 207"/>
                <a:gd name="T9" fmla="*/ 55 h 261"/>
                <a:gd name="T10" fmla="*/ 35 w 207"/>
                <a:gd name="T11" fmla="*/ 70 h 261"/>
                <a:gd name="T12" fmla="*/ 39 w 207"/>
                <a:gd name="T13" fmla="*/ 84 h 261"/>
                <a:gd name="T14" fmla="*/ 39 w 207"/>
                <a:gd name="T15" fmla="*/ 102 h 261"/>
                <a:gd name="T16" fmla="*/ 38 w 207"/>
                <a:gd name="T17" fmla="*/ 116 h 261"/>
                <a:gd name="T18" fmla="*/ 24 w 207"/>
                <a:gd name="T19" fmla="*/ 127 h 261"/>
                <a:gd name="T20" fmla="*/ 1 w 207"/>
                <a:gd name="T21" fmla="*/ 133 h 261"/>
                <a:gd name="T22" fmla="*/ 7 w 207"/>
                <a:gd name="T23" fmla="*/ 150 h 261"/>
                <a:gd name="T24" fmla="*/ 11 w 207"/>
                <a:gd name="T25" fmla="*/ 175 h 261"/>
                <a:gd name="T26" fmla="*/ 24 w 207"/>
                <a:gd name="T27" fmla="*/ 178 h 261"/>
                <a:gd name="T28" fmla="*/ 29 w 207"/>
                <a:gd name="T29" fmla="*/ 186 h 261"/>
                <a:gd name="T30" fmla="*/ 34 w 207"/>
                <a:gd name="T31" fmla="*/ 201 h 261"/>
                <a:gd name="T32" fmla="*/ 48 w 207"/>
                <a:gd name="T33" fmla="*/ 206 h 261"/>
                <a:gd name="T34" fmla="*/ 59 w 207"/>
                <a:gd name="T35" fmla="*/ 207 h 261"/>
                <a:gd name="T36" fmla="*/ 68 w 207"/>
                <a:gd name="T37" fmla="*/ 211 h 261"/>
                <a:gd name="T38" fmla="*/ 74 w 207"/>
                <a:gd name="T39" fmla="*/ 221 h 261"/>
                <a:gd name="T40" fmla="*/ 72 w 207"/>
                <a:gd name="T41" fmla="*/ 230 h 261"/>
                <a:gd name="T42" fmla="*/ 76 w 207"/>
                <a:gd name="T43" fmla="*/ 241 h 261"/>
                <a:gd name="T44" fmla="*/ 92 w 207"/>
                <a:gd name="T45" fmla="*/ 242 h 261"/>
                <a:gd name="T46" fmla="*/ 105 w 207"/>
                <a:gd name="T47" fmla="*/ 249 h 261"/>
                <a:gd name="T48" fmla="*/ 119 w 207"/>
                <a:gd name="T49" fmla="*/ 257 h 261"/>
                <a:gd name="T50" fmla="*/ 132 w 207"/>
                <a:gd name="T51" fmla="*/ 257 h 261"/>
                <a:gd name="T52" fmla="*/ 139 w 207"/>
                <a:gd name="T53" fmla="*/ 255 h 261"/>
                <a:gd name="T54" fmla="*/ 140 w 207"/>
                <a:gd name="T55" fmla="*/ 242 h 261"/>
                <a:gd name="T56" fmla="*/ 133 w 207"/>
                <a:gd name="T57" fmla="*/ 227 h 261"/>
                <a:gd name="T58" fmla="*/ 131 w 207"/>
                <a:gd name="T59" fmla="*/ 210 h 261"/>
                <a:gd name="T60" fmla="*/ 130 w 207"/>
                <a:gd name="T61" fmla="*/ 194 h 261"/>
                <a:gd name="T62" fmla="*/ 136 w 207"/>
                <a:gd name="T63" fmla="*/ 184 h 261"/>
                <a:gd name="T64" fmla="*/ 151 w 207"/>
                <a:gd name="T65" fmla="*/ 178 h 261"/>
                <a:gd name="T66" fmla="*/ 163 w 207"/>
                <a:gd name="T67" fmla="*/ 176 h 261"/>
                <a:gd name="T68" fmla="*/ 177 w 207"/>
                <a:gd name="T69" fmla="*/ 168 h 261"/>
                <a:gd name="T70" fmla="*/ 192 w 207"/>
                <a:gd name="T71" fmla="*/ 167 h 261"/>
                <a:gd name="T72" fmla="*/ 205 w 207"/>
                <a:gd name="T73" fmla="*/ 164 h 261"/>
                <a:gd name="T74" fmla="*/ 201 w 207"/>
                <a:gd name="T75" fmla="*/ 146 h 261"/>
                <a:gd name="T76" fmla="*/ 187 w 207"/>
                <a:gd name="T77" fmla="*/ 136 h 261"/>
                <a:gd name="T78" fmla="*/ 171 w 207"/>
                <a:gd name="T79" fmla="*/ 129 h 261"/>
                <a:gd name="T80" fmla="*/ 154 w 207"/>
                <a:gd name="T81" fmla="*/ 130 h 261"/>
                <a:gd name="T82" fmla="*/ 140 w 207"/>
                <a:gd name="T83" fmla="*/ 122 h 261"/>
                <a:gd name="T84" fmla="*/ 130 w 207"/>
                <a:gd name="T85" fmla="*/ 104 h 261"/>
                <a:gd name="T86" fmla="*/ 134 w 207"/>
                <a:gd name="T87" fmla="*/ 87 h 261"/>
                <a:gd name="T88" fmla="*/ 131 w 207"/>
                <a:gd name="T89" fmla="*/ 68 h 261"/>
                <a:gd name="T90" fmla="*/ 124 w 207"/>
                <a:gd name="T91" fmla="*/ 63 h 261"/>
                <a:gd name="T92" fmla="*/ 127 w 207"/>
                <a:gd name="T93" fmla="*/ 50 h 261"/>
                <a:gd name="T94" fmla="*/ 127 w 207"/>
                <a:gd name="T95" fmla="*/ 30 h 261"/>
                <a:gd name="T96" fmla="*/ 118 w 207"/>
                <a:gd name="T97" fmla="*/ 19 h 261"/>
                <a:gd name="T98" fmla="*/ 95 w 207"/>
                <a:gd name="T99" fmla="*/ 16 h 261"/>
                <a:gd name="T100" fmla="*/ 87 w 207"/>
                <a:gd name="T101" fmla="*/ 7 h 261"/>
                <a:gd name="T102" fmla="*/ 78 w 207"/>
                <a:gd name="T103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7" h="261">
                  <a:moveTo>
                    <a:pt x="74" y="6"/>
                  </a:moveTo>
                  <a:cubicBezTo>
                    <a:pt x="73" y="7"/>
                    <a:pt x="71" y="5"/>
                    <a:pt x="71" y="5"/>
                  </a:cubicBezTo>
                  <a:cubicBezTo>
                    <a:pt x="71" y="5"/>
                    <a:pt x="70" y="8"/>
                    <a:pt x="69" y="10"/>
                  </a:cubicBezTo>
                  <a:cubicBezTo>
                    <a:pt x="68" y="12"/>
                    <a:pt x="70" y="14"/>
                    <a:pt x="69" y="14"/>
                  </a:cubicBezTo>
                  <a:cubicBezTo>
                    <a:pt x="67" y="14"/>
                    <a:pt x="66" y="15"/>
                    <a:pt x="65" y="16"/>
                  </a:cubicBezTo>
                  <a:cubicBezTo>
                    <a:pt x="63" y="18"/>
                    <a:pt x="61" y="19"/>
                    <a:pt x="60" y="20"/>
                  </a:cubicBezTo>
                  <a:cubicBezTo>
                    <a:pt x="59" y="21"/>
                    <a:pt x="57" y="21"/>
                    <a:pt x="55" y="22"/>
                  </a:cubicBezTo>
                  <a:cubicBezTo>
                    <a:pt x="53" y="23"/>
                    <a:pt x="53" y="22"/>
                    <a:pt x="52" y="23"/>
                  </a:cubicBezTo>
                  <a:cubicBezTo>
                    <a:pt x="50" y="23"/>
                    <a:pt x="48" y="20"/>
                    <a:pt x="46" y="19"/>
                  </a:cubicBezTo>
                  <a:cubicBezTo>
                    <a:pt x="44" y="18"/>
                    <a:pt x="44" y="19"/>
                    <a:pt x="43" y="20"/>
                  </a:cubicBezTo>
                  <a:cubicBezTo>
                    <a:pt x="42" y="21"/>
                    <a:pt x="39" y="18"/>
                    <a:pt x="39" y="18"/>
                  </a:cubicBezTo>
                  <a:cubicBezTo>
                    <a:pt x="39" y="18"/>
                    <a:pt x="35" y="19"/>
                    <a:pt x="33" y="19"/>
                  </a:cubicBezTo>
                  <a:cubicBezTo>
                    <a:pt x="30" y="19"/>
                    <a:pt x="31" y="22"/>
                    <a:pt x="30" y="24"/>
                  </a:cubicBezTo>
                  <a:cubicBezTo>
                    <a:pt x="29" y="25"/>
                    <a:pt x="28" y="25"/>
                    <a:pt x="26" y="26"/>
                  </a:cubicBezTo>
                  <a:cubicBezTo>
                    <a:pt x="24" y="27"/>
                    <a:pt x="21" y="26"/>
                    <a:pt x="18" y="27"/>
                  </a:cubicBezTo>
                  <a:cubicBezTo>
                    <a:pt x="14" y="27"/>
                    <a:pt x="14" y="30"/>
                    <a:pt x="14" y="32"/>
                  </a:cubicBezTo>
                  <a:cubicBezTo>
                    <a:pt x="14" y="35"/>
                    <a:pt x="16" y="40"/>
                    <a:pt x="16" y="41"/>
                  </a:cubicBezTo>
                  <a:cubicBezTo>
                    <a:pt x="17" y="43"/>
                    <a:pt x="20" y="45"/>
                    <a:pt x="21" y="46"/>
                  </a:cubicBezTo>
                  <a:cubicBezTo>
                    <a:pt x="21" y="46"/>
                    <a:pt x="24" y="49"/>
                    <a:pt x="25" y="51"/>
                  </a:cubicBezTo>
                  <a:cubicBezTo>
                    <a:pt x="26" y="53"/>
                    <a:pt x="26" y="56"/>
                    <a:pt x="29" y="55"/>
                  </a:cubicBezTo>
                  <a:cubicBezTo>
                    <a:pt x="31" y="54"/>
                    <a:pt x="33" y="55"/>
                    <a:pt x="32" y="56"/>
                  </a:cubicBezTo>
                  <a:cubicBezTo>
                    <a:pt x="31" y="57"/>
                    <a:pt x="30" y="59"/>
                    <a:pt x="30" y="61"/>
                  </a:cubicBezTo>
                  <a:cubicBezTo>
                    <a:pt x="29" y="62"/>
                    <a:pt x="30" y="64"/>
                    <a:pt x="31" y="66"/>
                  </a:cubicBezTo>
                  <a:cubicBezTo>
                    <a:pt x="32" y="69"/>
                    <a:pt x="35" y="70"/>
                    <a:pt x="35" y="70"/>
                  </a:cubicBezTo>
                  <a:cubicBezTo>
                    <a:pt x="35" y="70"/>
                    <a:pt x="34" y="70"/>
                    <a:pt x="31" y="71"/>
                  </a:cubicBezTo>
                  <a:cubicBezTo>
                    <a:pt x="29" y="71"/>
                    <a:pt x="29" y="71"/>
                    <a:pt x="29" y="74"/>
                  </a:cubicBezTo>
                  <a:cubicBezTo>
                    <a:pt x="29" y="76"/>
                    <a:pt x="31" y="79"/>
                    <a:pt x="34" y="80"/>
                  </a:cubicBezTo>
                  <a:cubicBezTo>
                    <a:pt x="36" y="82"/>
                    <a:pt x="37" y="83"/>
                    <a:pt x="39" y="84"/>
                  </a:cubicBezTo>
                  <a:cubicBezTo>
                    <a:pt x="42" y="86"/>
                    <a:pt x="39" y="89"/>
                    <a:pt x="37" y="90"/>
                  </a:cubicBezTo>
                  <a:cubicBezTo>
                    <a:pt x="34" y="90"/>
                    <a:pt x="33" y="91"/>
                    <a:pt x="35" y="92"/>
                  </a:cubicBezTo>
                  <a:cubicBezTo>
                    <a:pt x="37" y="93"/>
                    <a:pt x="36" y="96"/>
                    <a:pt x="36" y="97"/>
                  </a:cubicBezTo>
                  <a:cubicBezTo>
                    <a:pt x="36" y="99"/>
                    <a:pt x="37" y="100"/>
                    <a:pt x="39" y="102"/>
                  </a:cubicBezTo>
                  <a:cubicBezTo>
                    <a:pt x="41" y="103"/>
                    <a:pt x="41" y="104"/>
                    <a:pt x="41" y="105"/>
                  </a:cubicBezTo>
                  <a:cubicBezTo>
                    <a:pt x="41" y="106"/>
                    <a:pt x="38" y="106"/>
                    <a:pt x="37" y="107"/>
                  </a:cubicBezTo>
                  <a:cubicBezTo>
                    <a:pt x="36" y="108"/>
                    <a:pt x="35" y="110"/>
                    <a:pt x="38" y="111"/>
                  </a:cubicBezTo>
                  <a:cubicBezTo>
                    <a:pt x="41" y="111"/>
                    <a:pt x="39" y="114"/>
                    <a:pt x="38" y="116"/>
                  </a:cubicBezTo>
                  <a:cubicBezTo>
                    <a:pt x="37" y="118"/>
                    <a:pt x="36" y="118"/>
                    <a:pt x="34" y="119"/>
                  </a:cubicBezTo>
                  <a:cubicBezTo>
                    <a:pt x="31" y="119"/>
                    <a:pt x="30" y="120"/>
                    <a:pt x="32" y="122"/>
                  </a:cubicBezTo>
                  <a:cubicBezTo>
                    <a:pt x="34" y="123"/>
                    <a:pt x="34" y="124"/>
                    <a:pt x="31" y="126"/>
                  </a:cubicBezTo>
                  <a:cubicBezTo>
                    <a:pt x="29" y="127"/>
                    <a:pt x="27" y="126"/>
                    <a:pt x="24" y="127"/>
                  </a:cubicBezTo>
                  <a:cubicBezTo>
                    <a:pt x="22" y="127"/>
                    <a:pt x="16" y="127"/>
                    <a:pt x="13" y="127"/>
                  </a:cubicBezTo>
                  <a:cubicBezTo>
                    <a:pt x="11" y="128"/>
                    <a:pt x="10" y="128"/>
                    <a:pt x="8" y="131"/>
                  </a:cubicBezTo>
                  <a:cubicBezTo>
                    <a:pt x="6" y="133"/>
                    <a:pt x="6" y="132"/>
                    <a:pt x="4" y="132"/>
                  </a:cubicBezTo>
                  <a:cubicBezTo>
                    <a:pt x="1" y="132"/>
                    <a:pt x="2" y="131"/>
                    <a:pt x="1" y="133"/>
                  </a:cubicBezTo>
                  <a:cubicBezTo>
                    <a:pt x="0" y="135"/>
                    <a:pt x="4" y="136"/>
                    <a:pt x="6" y="137"/>
                  </a:cubicBezTo>
                  <a:cubicBezTo>
                    <a:pt x="8" y="138"/>
                    <a:pt x="8" y="139"/>
                    <a:pt x="6" y="140"/>
                  </a:cubicBezTo>
                  <a:cubicBezTo>
                    <a:pt x="5" y="142"/>
                    <a:pt x="6" y="142"/>
                    <a:pt x="8" y="144"/>
                  </a:cubicBezTo>
                  <a:cubicBezTo>
                    <a:pt x="10" y="146"/>
                    <a:pt x="9" y="148"/>
                    <a:pt x="7" y="150"/>
                  </a:cubicBezTo>
                  <a:cubicBezTo>
                    <a:pt x="5" y="152"/>
                    <a:pt x="4" y="152"/>
                    <a:pt x="4" y="154"/>
                  </a:cubicBezTo>
                  <a:cubicBezTo>
                    <a:pt x="3" y="157"/>
                    <a:pt x="4" y="160"/>
                    <a:pt x="5" y="162"/>
                  </a:cubicBezTo>
                  <a:cubicBezTo>
                    <a:pt x="5" y="164"/>
                    <a:pt x="7" y="166"/>
                    <a:pt x="9" y="168"/>
                  </a:cubicBezTo>
                  <a:cubicBezTo>
                    <a:pt x="11" y="169"/>
                    <a:pt x="11" y="172"/>
                    <a:pt x="11" y="175"/>
                  </a:cubicBezTo>
                  <a:cubicBezTo>
                    <a:pt x="12" y="178"/>
                    <a:pt x="12" y="178"/>
                    <a:pt x="12" y="178"/>
                  </a:cubicBezTo>
                  <a:cubicBezTo>
                    <a:pt x="12" y="178"/>
                    <a:pt x="13" y="177"/>
                    <a:pt x="14" y="177"/>
                  </a:cubicBezTo>
                  <a:cubicBezTo>
                    <a:pt x="15" y="178"/>
                    <a:pt x="19" y="177"/>
                    <a:pt x="20" y="177"/>
                  </a:cubicBezTo>
                  <a:cubicBezTo>
                    <a:pt x="22" y="177"/>
                    <a:pt x="23" y="177"/>
                    <a:pt x="24" y="178"/>
                  </a:cubicBezTo>
                  <a:cubicBezTo>
                    <a:pt x="26" y="179"/>
                    <a:pt x="26" y="181"/>
                    <a:pt x="28" y="181"/>
                  </a:cubicBezTo>
                  <a:cubicBezTo>
                    <a:pt x="29" y="180"/>
                    <a:pt x="29" y="181"/>
                    <a:pt x="30" y="181"/>
                  </a:cubicBezTo>
                  <a:cubicBezTo>
                    <a:pt x="31" y="181"/>
                    <a:pt x="33" y="184"/>
                    <a:pt x="30" y="184"/>
                  </a:cubicBezTo>
                  <a:cubicBezTo>
                    <a:pt x="28" y="184"/>
                    <a:pt x="28" y="185"/>
                    <a:pt x="29" y="186"/>
                  </a:cubicBezTo>
                  <a:cubicBezTo>
                    <a:pt x="30" y="188"/>
                    <a:pt x="32" y="189"/>
                    <a:pt x="32" y="190"/>
                  </a:cubicBezTo>
                  <a:cubicBezTo>
                    <a:pt x="32" y="191"/>
                    <a:pt x="31" y="192"/>
                    <a:pt x="32" y="193"/>
                  </a:cubicBezTo>
                  <a:cubicBezTo>
                    <a:pt x="33" y="194"/>
                    <a:pt x="34" y="196"/>
                    <a:pt x="34" y="197"/>
                  </a:cubicBezTo>
                  <a:cubicBezTo>
                    <a:pt x="34" y="198"/>
                    <a:pt x="34" y="200"/>
                    <a:pt x="34" y="201"/>
                  </a:cubicBezTo>
                  <a:cubicBezTo>
                    <a:pt x="34" y="203"/>
                    <a:pt x="35" y="204"/>
                    <a:pt x="36" y="205"/>
                  </a:cubicBezTo>
                  <a:cubicBezTo>
                    <a:pt x="37" y="205"/>
                    <a:pt x="38" y="205"/>
                    <a:pt x="40" y="204"/>
                  </a:cubicBezTo>
                  <a:cubicBezTo>
                    <a:pt x="42" y="204"/>
                    <a:pt x="42" y="203"/>
                    <a:pt x="43" y="204"/>
                  </a:cubicBezTo>
                  <a:cubicBezTo>
                    <a:pt x="44" y="204"/>
                    <a:pt x="47" y="206"/>
                    <a:pt x="48" y="206"/>
                  </a:cubicBezTo>
                  <a:cubicBezTo>
                    <a:pt x="49" y="207"/>
                    <a:pt x="50" y="207"/>
                    <a:pt x="51" y="206"/>
                  </a:cubicBezTo>
                  <a:cubicBezTo>
                    <a:pt x="52" y="206"/>
                    <a:pt x="52" y="207"/>
                    <a:pt x="53" y="207"/>
                  </a:cubicBezTo>
                  <a:cubicBezTo>
                    <a:pt x="54" y="206"/>
                    <a:pt x="54" y="205"/>
                    <a:pt x="55" y="206"/>
                  </a:cubicBezTo>
                  <a:cubicBezTo>
                    <a:pt x="57" y="206"/>
                    <a:pt x="57" y="207"/>
                    <a:pt x="59" y="207"/>
                  </a:cubicBezTo>
                  <a:cubicBezTo>
                    <a:pt x="61" y="206"/>
                    <a:pt x="61" y="206"/>
                    <a:pt x="62" y="206"/>
                  </a:cubicBezTo>
                  <a:cubicBezTo>
                    <a:pt x="63" y="206"/>
                    <a:pt x="62" y="207"/>
                    <a:pt x="63" y="207"/>
                  </a:cubicBezTo>
                  <a:cubicBezTo>
                    <a:pt x="65" y="208"/>
                    <a:pt x="65" y="208"/>
                    <a:pt x="67" y="208"/>
                  </a:cubicBezTo>
                  <a:cubicBezTo>
                    <a:pt x="69" y="208"/>
                    <a:pt x="69" y="210"/>
                    <a:pt x="68" y="211"/>
                  </a:cubicBezTo>
                  <a:cubicBezTo>
                    <a:pt x="68" y="212"/>
                    <a:pt x="68" y="212"/>
                    <a:pt x="70" y="213"/>
                  </a:cubicBezTo>
                  <a:cubicBezTo>
                    <a:pt x="71" y="214"/>
                    <a:pt x="71" y="214"/>
                    <a:pt x="72" y="215"/>
                  </a:cubicBezTo>
                  <a:cubicBezTo>
                    <a:pt x="73" y="216"/>
                    <a:pt x="73" y="217"/>
                    <a:pt x="74" y="218"/>
                  </a:cubicBezTo>
                  <a:cubicBezTo>
                    <a:pt x="76" y="219"/>
                    <a:pt x="76" y="219"/>
                    <a:pt x="74" y="221"/>
                  </a:cubicBezTo>
                  <a:cubicBezTo>
                    <a:pt x="73" y="222"/>
                    <a:pt x="72" y="225"/>
                    <a:pt x="71" y="225"/>
                  </a:cubicBezTo>
                  <a:cubicBezTo>
                    <a:pt x="70" y="225"/>
                    <a:pt x="69" y="225"/>
                    <a:pt x="68" y="226"/>
                  </a:cubicBezTo>
                  <a:cubicBezTo>
                    <a:pt x="67" y="227"/>
                    <a:pt x="66" y="227"/>
                    <a:pt x="68" y="228"/>
                  </a:cubicBezTo>
                  <a:cubicBezTo>
                    <a:pt x="69" y="229"/>
                    <a:pt x="71" y="230"/>
                    <a:pt x="72" y="230"/>
                  </a:cubicBezTo>
                  <a:cubicBezTo>
                    <a:pt x="73" y="230"/>
                    <a:pt x="75" y="231"/>
                    <a:pt x="75" y="232"/>
                  </a:cubicBezTo>
                  <a:cubicBezTo>
                    <a:pt x="76" y="234"/>
                    <a:pt x="77" y="235"/>
                    <a:pt x="76" y="236"/>
                  </a:cubicBezTo>
                  <a:cubicBezTo>
                    <a:pt x="75" y="237"/>
                    <a:pt x="74" y="237"/>
                    <a:pt x="74" y="238"/>
                  </a:cubicBezTo>
                  <a:cubicBezTo>
                    <a:pt x="74" y="240"/>
                    <a:pt x="75" y="240"/>
                    <a:pt x="76" y="241"/>
                  </a:cubicBezTo>
                  <a:cubicBezTo>
                    <a:pt x="76" y="242"/>
                    <a:pt x="78" y="243"/>
                    <a:pt x="80" y="243"/>
                  </a:cubicBezTo>
                  <a:cubicBezTo>
                    <a:pt x="81" y="242"/>
                    <a:pt x="83" y="241"/>
                    <a:pt x="85" y="241"/>
                  </a:cubicBezTo>
                  <a:cubicBezTo>
                    <a:pt x="86" y="241"/>
                    <a:pt x="87" y="243"/>
                    <a:pt x="88" y="243"/>
                  </a:cubicBezTo>
                  <a:cubicBezTo>
                    <a:pt x="89" y="243"/>
                    <a:pt x="91" y="243"/>
                    <a:pt x="92" y="242"/>
                  </a:cubicBezTo>
                  <a:cubicBezTo>
                    <a:pt x="92" y="242"/>
                    <a:pt x="93" y="244"/>
                    <a:pt x="93" y="245"/>
                  </a:cubicBezTo>
                  <a:cubicBezTo>
                    <a:pt x="94" y="246"/>
                    <a:pt x="95" y="247"/>
                    <a:pt x="96" y="248"/>
                  </a:cubicBezTo>
                  <a:cubicBezTo>
                    <a:pt x="98" y="248"/>
                    <a:pt x="97" y="250"/>
                    <a:pt x="99" y="249"/>
                  </a:cubicBezTo>
                  <a:cubicBezTo>
                    <a:pt x="101" y="249"/>
                    <a:pt x="104" y="249"/>
                    <a:pt x="105" y="249"/>
                  </a:cubicBezTo>
                  <a:cubicBezTo>
                    <a:pt x="106" y="248"/>
                    <a:pt x="108" y="247"/>
                    <a:pt x="109" y="248"/>
                  </a:cubicBezTo>
                  <a:cubicBezTo>
                    <a:pt x="110" y="249"/>
                    <a:pt x="111" y="251"/>
                    <a:pt x="113" y="251"/>
                  </a:cubicBezTo>
                  <a:cubicBezTo>
                    <a:pt x="115" y="251"/>
                    <a:pt x="115" y="252"/>
                    <a:pt x="116" y="254"/>
                  </a:cubicBezTo>
                  <a:cubicBezTo>
                    <a:pt x="117" y="255"/>
                    <a:pt x="118" y="257"/>
                    <a:pt x="119" y="257"/>
                  </a:cubicBezTo>
                  <a:cubicBezTo>
                    <a:pt x="121" y="258"/>
                    <a:pt x="122" y="258"/>
                    <a:pt x="123" y="257"/>
                  </a:cubicBezTo>
                  <a:cubicBezTo>
                    <a:pt x="125" y="257"/>
                    <a:pt x="126" y="256"/>
                    <a:pt x="127" y="257"/>
                  </a:cubicBezTo>
                  <a:cubicBezTo>
                    <a:pt x="128" y="259"/>
                    <a:pt x="128" y="260"/>
                    <a:pt x="129" y="259"/>
                  </a:cubicBezTo>
                  <a:cubicBezTo>
                    <a:pt x="130" y="259"/>
                    <a:pt x="131" y="257"/>
                    <a:pt x="132" y="257"/>
                  </a:cubicBezTo>
                  <a:cubicBezTo>
                    <a:pt x="133" y="257"/>
                    <a:pt x="133" y="258"/>
                    <a:pt x="133" y="259"/>
                  </a:cubicBezTo>
                  <a:cubicBezTo>
                    <a:pt x="134" y="259"/>
                    <a:pt x="134" y="261"/>
                    <a:pt x="136" y="260"/>
                  </a:cubicBezTo>
                  <a:cubicBezTo>
                    <a:pt x="137" y="259"/>
                    <a:pt x="136" y="259"/>
                    <a:pt x="137" y="257"/>
                  </a:cubicBezTo>
                  <a:cubicBezTo>
                    <a:pt x="138" y="256"/>
                    <a:pt x="138" y="256"/>
                    <a:pt x="139" y="255"/>
                  </a:cubicBezTo>
                  <a:cubicBezTo>
                    <a:pt x="140" y="254"/>
                    <a:pt x="141" y="252"/>
                    <a:pt x="141" y="251"/>
                  </a:cubicBezTo>
                  <a:cubicBezTo>
                    <a:pt x="141" y="250"/>
                    <a:pt x="139" y="250"/>
                    <a:pt x="138" y="249"/>
                  </a:cubicBezTo>
                  <a:cubicBezTo>
                    <a:pt x="138" y="247"/>
                    <a:pt x="137" y="246"/>
                    <a:pt x="138" y="245"/>
                  </a:cubicBezTo>
                  <a:cubicBezTo>
                    <a:pt x="139" y="244"/>
                    <a:pt x="140" y="243"/>
                    <a:pt x="140" y="242"/>
                  </a:cubicBezTo>
                  <a:cubicBezTo>
                    <a:pt x="138" y="242"/>
                    <a:pt x="134" y="241"/>
                    <a:pt x="135" y="240"/>
                  </a:cubicBezTo>
                  <a:cubicBezTo>
                    <a:pt x="136" y="238"/>
                    <a:pt x="135" y="237"/>
                    <a:pt x="134" y="237"/>
                  </a:cubicBezTo>
                  <a:cubicBezTo>
                    <a:pt x="132" y="237"/>
                    <a:pt x="135" y="233"/>
                    <a:pt x="133" y="231"/>
                  </a:cubicBezTo>
                  <a:cubicBezTo>
                    <a:pt x="131" y="230"/>
                    <a:pt x="132" y="228"/>
                    <a:pt x="133" y="227"/>
                  </a:cubicBezTo>
                  <a:cubicBezTo>
                    <a:pt x="134" y="226"/>
                    <a:pt x="133" y="225"/>
                    <a:pt x="132" y="224"/>
                  </a:cubicBezTo>
                  <a:cubicBezTo>
                    <a:pt x="132" y="222"/>
                    <a:pt x="130" y="224"/>
                    <a:pt x="129" y="221"/>
                  </a:cubicBezTo>
                  <a:cubicBezTo>
                    <a:pt x="129" y="217"/>
                    <a:pt x="127" y="215"/>
                    <a:pt x="129" y="214"/>
                  </a:cubicBezTo>
                  <a:cubicBezTo>
                    <a:pt x="131" y="213"/>
                    <a:pt x="132" y="213"/>
                    <a:pt x="131" y="210"/>
                  </a:cubicBezTo>
                  <a:cubicBezTo>
                    <a:pt x="130" y="207"/>
                    <a:pt x="128" y="205"/>
                    <a:pt x="130" y="204"/>
                  </a:cubicBezTo>
                  <a:cubicBezTo>
                    <a:pt x="131" y="202"/>
                    <a:pt x="130" y="200"/>
                    <a:pt x="129" y="200"/>
                  </a:cubicBezTo>
                  <a:cubicBezTo>
                    <a:pt x="127" y="200"/>
                    <a:pt x="127" y="199"/>
                    <a:pt x="128" y="197"/>
                  </a:cubicBezTo>
                  <a:cubicBezTo>
                    <a:pt x="129" y="195"/>
                    <a:pt x="130" y="195"/>
                    <a:pt x="130" y="194"/>
                  </a:cubicBezTo>
                  <a:cubicBezTo>
                    <a:pt x="131" y="193"/>
                    <a:pt x="131" y="190"/>
                    <a:pt x="131" y="189"/>
                  </a:cubicBezTo>
                  <a:cubicBezTo>
                    <a:pt x="131" y="188"/>
                    <a:pt x="133" y="187"/>
                    <a:pt x="133" y="186"/>
                  </a:cubicBezTo>
                  <a:cubicBezTo>
                    <a:pt x="134" y="185"/>
                    <a:pt x="134" y="183"/>
                    <a:pt x="135" y="183"/>
                  </a:cubicBezTo>
                  <a:cubicBezTo>
                    <a:pt x="136" y="182"/>
                    <a:pt x="135" y="184"/>
                    <a:pt x="136" y="184"/>
                  </a:cubicBezTo>
                  <a:cubicBezTo>
                    <a:pt x="138" y="184"/>
                    <a:pt x="138" y="183"/>
                    <a:pt x="139" y="182"/>
                  </a:cubicBezTo>
                  <a:cubicBezTo>
                    <a:pt x="140" y="181"/>
                    <a:pt x="141" y="180"/>
                    <a:pt x="143" y="180"/>
                  </a:cubicBezTo>
                  <a:cubicBezTo>
                    <a:pt x="145" y="180"/>
                    <a:pt x="148" y="179"/>
                    <a:pt x="148" y="179"/>
                  </a:cubicBezTo>
                  <a:cubicBezTo>
                    <a:pt x="148" y="179"/>
                    <a:pt x="149" y="178"/>
                    <a:pt x="151" y="178"/>
                  </a:cubicBezTo>
                  <a:cubicBezTo>
                    <a:pt x="153" y="178"/>
                    <a:pt x="153" y="179"/>
                    <a:pt x="154" y="179"/>
                  </a:cubicBezTo>
                  <a:cubicBezTo>
                    <a:pt x="155" y="179"/>
                    <a:pt x="155" y="178"/>
                    <a:pt x="157" y="177"/>
                  </a:cubicBezTo>
                  <a:cubicBezTo>
                    <a:pt x="158" y="176"/>
                    <a:pt x="158" y="176"/>
                    <a:pt x="160" y="176"/>
                  </a:cubicBezTo>
                  <a:cubicBezTo>
                    <a:pt x="161" y="176"/>
                    <a:pt x="162" y="176"/>
                    <a:pt x="163" y="176"/>
                  </a:cubicBezTo>
                  <a:cubicBezTo>
                    <a:pt x="164" y="176"/>
                    <a:pt x="165" y="176"/>
                    <a:pt x="166" y="174"/>
                  </a:cubicBezTo>
                  <a:cubicBezTo>
                    <a:pt x="168" y="172"/>
                    <a:pt x="168" y="170"/>
                    <a:pt x="170" y="170"/>
                  </a:cubicBezTo>
                  <a:cubicBezTo>
                    <a:pt x="171" y="169"/>
                    <a:pt x="171" y="171"/>
                    <a:pt x="173" y="171"/>
                  </a:cubicBezTo>
                  <a:cubicBezTo>
                    <a:pt x="175" y="170"/>
                    <a:pt x="176" y="170"/>
                    <a:pt x="177" y="168"/>
                  </a:cubicBezTo>
                  <a:cubicBezTo>
                    <a:pt x="178" y="167"/>
                    <a:pt x="180" y="166"/>
                    <a:pt x="182" y="167"/>
                  </a:cubicBezTo>
                  <a:cubicBezTo>
                    <a:pt x="183" y="167"/>
                    <a:pt x="182" y="170"/>
                    <a:pt x="184" y="170"/>
                  </a:cubicBezTo>
                  <a:cubicBezTo>
                    <a:pt x="185" y="170"/>
                    <a:pt x="187" y="171"/>
                    <a:pt x="189" y="170"/>
                  </a:cubicBezTo>
                  <a:cubicBezTo>
                    <a:pt x="190" y="168"/>
                    <a:pt x="191" y="166"/>
                    <a:pt x="192" y="167"/>
                  </a:cubicBezTo>
                  <a:cubicBezTo>
                    <a:pt x="193" y="167"/>
                    <a:pt x="193" y="170"/>
                    <a:pt x="194" y="170"/>
                  </a:cubicBezTo>
                  <a:cubicBezTo>
                    <a:pt x="195" y="170"/>
                    <a:pt x="196" y="170"/>
                    <a:pt x="196" y="170"/>
                  </a:cubicBezTo>
                  <a:cubicBezTo>
                    <a:pt x="197" y="170"/>
                    <a:pt x="198" y="169"/>
                    <a:pt x="199" y="168"/>
                  </a:cubicBezTo>
                  <a:cubicBezTo>
                    <a:pt x="202" y="166"/>
                    <a:pt x="203" y="166"/>
                    <a:pt x="205" y="164"/>
                  </a:cubicBezTo>
                  <a:cubicBezTo>
                    <a:pt x="206" y="162"/>
                    <a:pt x="207" y="160"/>
                    <a:pt x="205" y="159"/>
                  </a:cubicBezTo>
                  <a:cubicBezTo>
                    <a:pt x="204" y="158"/>
                    <a:pt x="203" y="156"/>
                    <a:pt x="204" y="154"/>
                  </a:cubicBezTo>
                  <a:cubicBezTo>
                    <a:pt x="205" y="152"/>
                    <a:pt x="205" y="150"/>
                    <a:pt x="204" y="149"/>
                  </a:cubicBezTo>
                  <a:cubicBezTo>
                    <a:pt x="202" y="148"/>
                    <a:pt x="201" y="147"/>
                    <a:pt x="201" y="146"/>
                  </a:cubicBezTo>
                  <a:cubicBezTo>
                    <a:pt x="201" y="144"/>
                    <a:pt x="202" y="140"/>
                    <a:pt x="198" y="141"/>
                  </a:cubicBezTo>
                  <a:cubicBezTo>
                    <a:pt x="194" y="142"/>
                    <a:pt x="191" y="140"/>
                    <a:pt x="192" y="139"/>
                  </a:cubicBezTo>
                  <a:cubicBezTo>
                    <a:pt x="193" y="138"/>
                    <a:pt x="192" y="138"/>
                    <a:pt x="190" y="138"/>
                  </a:cubicBezTo>
                  <a:cubicBezTo>
                    <a:pt x="188" y="138"/>
                    <a:pt x="187" y="137"/>
                    <a:pt x="187" y="136"/>
                  </a:cubicBezTo>
                  <a:cubicBezTo>
                    <a:pt x="187" y="134"/>
                    <a:pt x="186" y="132"/>
                    <a:pt x="185" y="134"/>
                  </a:cubicBezTo>
                  <a:cubicBezTo>
                    <a:pt x="183" y="135"/>
                    <a:pt x="180" y="136"/>
                    <a:pt x="179" y="133"/>
                  </a:cubicBezTo>
                  <a:cubicBezTo>
                    <a:pt x="178" y="131"/>
                    <a:pt x="177" y="131"/>
                    <a:pt x="176" y="131"/>
                  </a:cubicBezTo>
                  <a:cubicBezTo>
                    <a:pt x="174" y="131"/>
                    <a:pt x="172" y="130"/>
                    <a:pt x="171" y="129"/>
                  </a:cubicBezTo>
                  <a:cubicBezTo>
                    <a:pt x="170" y="128"/>
                    <a:pt x="169" y="129"/>
                    <a:pt x="168" y="128"/>
                  </a:cubicBezTo>
                  <a:cubicBezTo>
                    <a:pt x="167" y="127"/>
                    <a:pt x="168" y="125"/>
                    <a:pt x="166" y="126"/>
                  </a:cubicBezTo>
                  <a:cubicBezTo>
                    <a:pt x="164" y="126"/>
                    <a:pt x="163" y="128"/>
                    <a:pt x="160" y="129"/>
                  </a:cubicBezTo>
                  <a:cubicBezTo>
                    <a:pt x="158" y="131"/>
                    <a:pt x="156" y="132"/>
                    <a:pt x="154" y="130"/>
                  </a:cubicBezTo>
                  <a:cubicBezTo>
                    <a:pt x="153" y="127"/>
                    <a:pt x="151" y="126"/>
                    <a:pt x="151" y="125"/>
                  </a:cubicBezTo>
                  <a:cubicBezTo>
                    <a:pt x="150" y="123"/>
                    <a:pt x="148" y="124"/>
                    <a:pt x="148" y="124"/>
                  </a:cubicBezTo>
                  <a:cubicBezTo>
                    <a:pt x="148" y="124"/>
                    <a:pt x="148" y="127"/>
                    <a:pt x="146" y="126"/>
                  </a:cubicBezTo>
                  <a:cubicBezTo>
                    <a:pt x="145" y="126"/>
                    <a:pt x="140" y="122"/>
                    <a:pt x="140" y="122"/>
                  </a:cubicBezTo>
                  <a:cubicBezTo>
                    <a:pt x="140" y="122"/>
                    <a:pt x="138" y="122"/>
                    <a:pt x="137" y="119"/>
                  </a:cubicBezTo>
                  <a:cubicBezTo>
                    <a:pt x="136" y="117"/>
                    <a:pt x="134" y="116"/>
                    <a:pt x="133" y="115"/>
                  </a:cubicBezTo>
                  <a:cubicBezTo>
                    <a:pt x="132" y="114"/>
                    <a:pt x="130" y="112"/>
                    <a:pt x="129" y="110"/>
                  </a:cubicBezTo>
                  <a:cubicBezTo>
                    <a:pt x="129" y="107"/>
                    <a:pt x="129" y="106"/>
                    <a:pt x="130" y="104"/>
                  </a:cubicBezTo>
                  <a:cubicBezTo>
                    <a:pt x="132" y="102"/>
                    <a:pt x="132" y="103"/>
                    <a:pt x="134" y="102"/>
                  </a:cubicBezTo>
                  <a:cubicBezTo>
                    <a:pt x="135" y="101"/>
                    <a:pt x="133" y="100"/>
                    <a:pt x="131" y="99"/>
                  </a:cubicBezTo>
                  <a:cubicBezTo>
                    <a:pt x="130" y="98"/>
                    <a:pt x="130" y="96"/>
                    <a:pt x="131" y="93"/>
                  </a:cubicBezTo>
                  <a:cubicBezTo>
                    <a:pt x="132" y="90"/>
                    <a:pt x="134" y="89"/>
                    <a:pt x="134" y="87"/>
                  </a:cubicBezTo>
                  <a:cubicBezTo>
                    <a:pt x="135" y="86"/>
                    <a:pt x="134" y="84"/>
                    <a:pt x="133" y="82"/>
                  </a:cubicBezTo>
                  <a:cubicBezTo>
                    <a:pt x="133" y="81"/>
                    <a:pt x="133" y="75"/>
                    <a:pt x="134" y="74"/>
                  </a:cubicBezTo>
                  <a:cubicBezTo>
                    <a:pt x="135" y="72"/>
                    <a:pt x="137" y="70"/>
                    <a:pt x="136" y="69"/>
                  </a:cubicBezTo>
                  <a:cubicBezTo>
                    <a:pt x="134" y="67"/>
                    <a:pt x="133" y="69"/>
                    <a:pt x="131" y="68"/>
                  </a:cubicBezTo>
                  <a:cubicBezTo>
                    <a:pt x="130" y="67"/>
                    <a:pt x="130" y="64"/>
                    <a:pt x="129" y="64"/>
                  </a:cubicBezTo>
                  <a:cubicBezTo>
                    <a:pt x="128" y="63"/>
                    <a:pt x="128" y="63"/>
                    <a:pt x="127" y="65"/>
                  </a:cubicBezTo>
                  <a:cubicBezTo>
                    <a:pt x="126" y="66"/>
                    <a:pt x="124" y="68"/>
                    <a:pt x="123" y="66"/>
                  </a:cubicBezTo>
                  <a:cubicBezTo>
                    <a:pt x="123" y="64"/>
                    <a:pt x="124" y="64"/>
                    <a:pt x="124" y="63"/>
                  </a:cubicBezTo>
                  <a:cubicBezTo>
                    <a:pt x="125" y="62"/>
                    <a:pt x="122" y="62"/>
                    <a:pt x="122" y="62"/>
                  </a:cubicBezTo>
                  <a:cubicBezTo>
                    <a:pt x="122" y="62"/>
                    <a:pt x="122" y="60"/>
                    <a:pt x="123" y="58"/>
                  </a:cubicBezTo>
                  <a:cubicBezTo>
                    <a:pt x="123" y="57"/>
                    <a:pt x="123" y="53"/>
                    <a:pt x="123" y="52"/>
                  </a:cubicBezTo>
                  <a:cubicBezTo>
                    <a:pt x="124" y="51"/>
                    <a:pt x="126" y="51"/>
                    <a:pt x="127" y="50"/>
                  </a:cubicBezTo>
                  <a:cubicBezTo>
                    <a:pt x="127" y="49"/>
                    <a:pt x="128" y="47"/>
                    <a:pt x="127" y="43"/>
                  </a:cubicBezTo>
                  <a:cubicBezTo>
                    <a:pt x="125" y="40"/>
                    <a:pt x="124" y="39"/>
                    <a:pt x="125" y="37"/>
                  </a:cubicBezTo>
                  <a:cubicBezTo>
                    <a:pt x="126" y="36"/>
                    <a:pt x="125" y="35"/>
                    <a:pt x="124" y="33"/>
                  </a:cubicBezTo>
                  <a:cubicBezTo>
                    <a:pt x="124" y="32"/>
                    <a:pt x="125" y="31"/>
                    <a:pt x="127" y="30"/>
                  </a:cubicBezTo>
                  <a:cubicBezTo>
                    <a:pt x="128" y="29"/>
                    <a:pt x="128" y="27"/>
                    <a:pt x="127" y="25"/>
                  </a:cubicBezTo>
                  <a:cubicBezTo>
                    <a:pt x="127" y="24"/>
                    <a:pt x="124" y="20"/>
                    <a:pt x="122" y="20"/>
                  </a:cubicBezTo>
                  <a:cubicBezTo>
                    <a:pt x="121" y="20"/>
                    <a:pt x="121" y="22"/>
                    <a:pt x="119" y="22"/>
                  </a:cubicBezTo>
                  <a:cubicBezTo>
                    <a:pt x="118" y="23"/>
                    <a:pt x="118" y="21"/>
                    <a:pt x="118" y="19"/>
                  </a:cubicBezTo>
                  <a:cubicBezTo>
                    <a:pt x="117" y="18"/>
                    <a:pt x="117" y="20"/>
                    <a:pt x="115" y="20"/>
                  </a:cubicBezTo>
                  <a:cubicBezTo>
                    <a:pt x="113" y="19"/>
                    <a:pt x="110" y="19"/>
                    <a:pt x="109" y="19"/>
                  </a:cubicBezTo>
                  <a:cubicBezTo>
                    <a:pt x="108" y="19"/>
                    <a:pt x="104" y="20"/>
                    <a:pt x="102" y="18"/>
                  </a:cubicBezTo>
                  <a:cubicBezTo>
                    <a:pt x="99" y="17"/>
                    <a:pt x="96" y="16"/>
                    <a:pt x="95" y="16"/>
                  </a:cubicBezTo>
                  <a:cubicBezTo>
                    <a:pt x="95" y="15"/>
                    <a:pt x="95" y="13"/>
                    <a:pt x="96" y="12"/>
                  </a:cubicBezTo>
                  <a:cubicBezTo>
                    <a:pt x="97" y="11"/>
                    <a:pt x="95" y="10"/>
                    <a:pt x="93" y="11"/>
                  </a:cubicBezTo>
                  <a:cubicBezTo>
                    <a:pt x="92" y="12"/>
                    <a:pt x="91" y="8"/>
                    <a:pt x="91" y="8"/>
                  </a:cubicBezTo>
                  <a:cubicBezTo>
                    <a:pt x="89" y="6"/>
                    <a:pt x="88" y="6"/>
                    <a:pt x="87" y="7"/>
                  </a:cubicBezTo>
                  <a:cubicBezTo>
                    <a:pt x="85" y="8"/>
                    <a:pt x="84" y="9"/>
                    <a:pt x="84" y="7"/>
                  </a:cubicBezTo>
                  <a:cubicBezTo>
                    <a:pt x="83" y="5"/>
                    <a:pt x="83" y="5"/>
                    <a:pt x="81" y="5"/>
                  </a:cubicBezTo>
                  <a:cubicBezTo>
                    <a:pt x="80" y="4"/>
                    <a:pt x="80" y="3"/>
                    <a:pt x="80" y="2"/>
                  </a:cubicBezTo>
                  <a:cubicBezTo>
                    <a:pt x="81" y="1"/>
                    <a:pt x="80" y="0"/>
                    <a:pt x="78" y="0"/>
                  </a:cubicBezTo>
                  <a:cubicBezTo>
                    <a:pt x="78" y="1"/>
                    <a:pt x="77" y="2"/>
                    <a:pt x="77" y="3"/>
                  </a:cubicBezTo>
                  <a:cubicBezTo>
                    <a:pt x="77" y="4"/>
                    <a:pt x="75" y="5"/>
                    <a:pt x="74" y="6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9" name="Freeform 17"/>
            <p:cNvSpPr>
              <a:spLocks/>
            </p:cNvSpPr>
            <p:nvPr/>
          </p:nvSpPr>
          <p:spPr bwMode="auto">
            <a:xfrm>
              <a:off x="1217863" y="1879602"/>
              <a:ext cx="1739900" cy="1530351"/>
            </a:xfrm>
            <a:custGeom>
              <a:avLst/>
              <a:gdLst>
                <a:gd name="T0" fmla="*/ 350 w 373"/>
                <a:gd name="T1" fmla="*/ 101 h 328"/>
                <a:gd name="T2" fmla="*/ 330 w 373"/>
                <a:gd name="T3" fmla="*/ 80 h 328"/>
                <a:gd name="T4" fmla="*/ 306 w 373"/>
                <a:gd name="T5" fmla="*/ 68 h 328"/>
                <a:gd name="T6" fmla="*/ 284 w 373"/>
                <a:gd name="T7" fmla="*/ 63 h 328"/>
                <a:gd name="T8" fmla="*/ 258 w 373"/>
                <a:gd name="T9" fmla="*/ 58 h 328"/>
                <a:gd name="T10" fmla="*/ 240 w 373"/>
                <a:gd name="T11" fmla="*/ 59 h 328"/>
                <a:gd name="T12" fmla="*/ 215 w 373"/>
                <a:gd name="T13" fmla="*/ 29 h 328"/>
                <a:gd name="T14" fmla="*/ 189 w 373"/>
                <a:gd name="T15" fmla="*/ 5 h 328"/>
                <a:gd name="T16" fmla="*/ 142 w 373"/>
                <a:gd name="T17" fmla="*/ 11 h 328"/>
                <a:gd name="T18" fmla="*/ 139 w 373"/>
                <a:gd name="T19" fmla="*/ 44 h 328"/>
                <a:gd name="T20" fmla="*/ 118 w 373"/>
                <a:gd name="T21" fmla="*/ 47 h 328"/>
                <a:gd name="T22" fmla="*/ 109 w 373"/>
                <a:gd name="T23" fmla="*/ 56 h 328"/>
                <a:gd name="T24" fmla="*/ 104 w 373"/>
                <a:gd name="T25" fmla="*/ 29 h 328"/>
                <a:gd name="T26" fmla="*/ 66 w 373"/>
                <a:gd name="T27" fmla="*/ 29 h 328"/>
                <a:gd name="T28" fmla="*/ 34 w 373"/>
                <a:gd name="T29" fmla="*/ 46 h 328"/>
                <a:gd name="T30" fmla="*/ 44 w 373"/>
                <a:gd name="T31" fmla="*/ 74 h 328"/>
                <a:gd name="T32" fmla="*/ 40 w 373"/>
                <a:gd name="T33" fmla="*/ 114 h 328"/>
                <a:gd name="T34" fmla="*/ 17 w 373"/>
                <a:gd name="T35" fmla="*/ 156 h 328"/>
                <a:gd name="T36" fmla="*/ 0 w 373"/>
                <a:gd name="T37" fmla="*/ 169 h 328"/>
                <a:gd name="T38" fmla="*/ 27 w 373"/>
                <a:gd name="T39" fmla="*/ 187 h 328"/>
                <a:gd name="T40" fmla="*/ 31 w 373"/>
                <a:gd name="T41" fmla="*/ 206 h 328"/>
                <a:gd name="T42" fmla="*/ 68 w 373"/>
                <a:gd name="T43" fmla="*/ 188 h 328"/>
                <a:gd name="T44" fmla="*/ 77 w 373"/>
                <a:gd name="T45" fmla="*/ 186 h 328"/>
                <a:gd name="T46" fmla="*/ 96 w 373"/>
                <a:gd name="T47" fmla="*/ 197 h 328"/>
                <a:gd name="T48" fmla="*/ 93 w 373"/>
                <a:gd name="T49" fmla="*/ 215 h 328"/>
                <a:gd name="T50" fmla="*/ 92 w 373"/>
                <a:gd name="T51" fmla="*/ 230 h 328"/>
                <a:gd name="T52" fmla="*/ 115 w 373"/>
                <a:gd name="T53" fmla="*/ 225 h 328"/>
                <a:gd name="T54" fmla="*/ 138 w 373"/>
                <a:gd name="T55" fmla="*/ 216 h 328"/>
                <a:gd name="T56" fmla="*/ 128 w 373"/>
                <a:gd name="T57" fmla="*/ 190 h 328"/>
                <a:gd name="T58" fmla="*/ 135 w 373"/>
                <a:gd name="T59" fmla="*/ 176 h 328"/>
                <a:gd name="T60" fmla="*/ 153 w 373"/>
                <a:gd name="T61" fmla="*/ 178 h 328"/>
                <a:gd name="T62" fmla="*/ 176 w 373"/>
                <a:gd name="T63" fmla="*/ 181 h 328"/>
                <a:gd name="T64" fmla="*/ 185 w 373"/>
                <a:gd name="T65" fmla="*/ 189 h 328"/>
                <a:gd name="T66" fmla="*/ 182 w 373"/>
                <a:gd name="T67" fmla="*/ 210 h 328"/>
                <a:gd name="T68" fmla="*/ 187 w 373"/>
                <a:gd name="T69" fmla="*/ 222 h 328"/>
                <a:gd name="T70" fmla="*/ 193 w 373"/>
                <a:gd name="T71" fmla="*/ 243 h 328"/>
                <a:gd name="T72" fmla="*/ 209 w 373"/>
                <a:gd name="T73" fmla="*/ 260 h 328"/>
                <a:gd name="T74" fmla="*/ 205 w 373"/>
                <a:gd name="T75" fmla="*/ 283 h 328"/>
                <a:gd name="T76" fmla="*/ 225 w 373"/>
                <a:gd name="T77" fmla="*/ 285 h 328"/>
                <a:gd name="T78" fmla="*/ 224 w 373"/>
                <a:gd name="T79" fmla="*/ 298 h 328"/>
                <a:gd name="T80" fmla="*/ 220 w 373"/>
                <a:gd name="T81" fmla="*/ 316 h 328"/>
                <a:gd name="T82" fmla="*/ 232 w 373"/>
                <a:gd name="T83" fmla="*/ 319 h 328"/>
                <a:gd name="T84" fmla="*/ 243 w 373"/>
                <a:gd name="T85" fmla="*/ 311 h 328"/>
                <a:gd name="T86" fmla="*/ 263 w 373"/>
                <a:gd name="T87" fmla="*/ 309 h 328"/>
                <a:gd name="T88" fmla="*/ 280 w 373"/>
                <a:gd name="T89" fmla="*/ 297 h 328"/>
                <a:gd name="T90" fmla="*/ 297 w 373"/>
                <a:gd name="T91" fmla="*/ 293 h 328"/>
                <a:gd name="T92" fmla="*/ 306 w 373"/>
                <a:gd name="T93" fmla="*/ 284 h 328"/>
                <a:gd name="T94" fmla="*/ 299 w 373"/>
                <a:gd name="T95" fmla="*/ 258 h 328"/>
                <a:gd name="T96" fmla="*/ 296 w 373"/>
                <a:gd name="T97" fmla="*/ 237 h 328"/>
                <a:gd name="T98" fmla="*/ 326 w 373"/>
                <a:gd name="T99" fmla="*/ 230 h 328"/>
                <a:gd name="T100" fmla="*/ 332 w 373"/>
                <a:gd name="T101" fmla="*/ 211 h 328"/>
                <a:gd name="T102" fmla="*/ 332 w 373"/>
                <a:gd name="T103" fmla="*/ 194 h 328"/>
                <a:gd name="T104" fmla="*/ 330 w 373"/>
                <a:gd name="T105" fmla="*/ 174 h 328"/>
                <a:gd name="T106" fmla="*/ 320 w 373"/>
                <a:gd name="T107" fmla="*/ 155 h 328"/>
                <a:gd name="T108" fmla="*/ 321 w 373"/>
                <a:gd name="T109" fmla="*/ 130 h 328"/>
                <a:gd name="T110" fmla="*/ 341 w 373"/>
                <a:gd name="T111" fmla="*/ 123 h 328"/>
                <a:gd name="T112" fmla="*/ 364 w 373"/>
                <a:gd name="T113" fmla="*/ 118 h 328"/>
                <a:gd name="T114" fmla="*/ 373 w 373"/>
                <a:gd name="T115" fmla="*/ 104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3" h="328">
                  <a:moveTo>
                    <a:pt x="373" y="104"/>
                  </a:moveTo>
                  <a:cubicBezTo>
                    <a:pt x="371" y="104"/>
                    <a:pt x="370" y="105"/>
                    <a:pt x="368" y="104"/>
                  </a:cubicBezTo>
                  <a:cubicBezTo>
                    <a:pt x="366" y="104"/>
                    <a:pt x="364" y="102"/>
                    <a:pt x="362" y="101"/>
                  </a:cubicBezTo>
                  <a:cubicBezTo>
                    <a:pt x="359" y="100"/>
                    <a:pt x="357" y="102"/>
                    <a:pt x="355" y="103"/>
                  </a:cubicBezTo>
                  <a:cubicBezTo>
                    <a:pt x="354" y="103"/>
                    <a:pt x="352" y="103"/>
                    <a:pt x="350" y="101"/>
                  </a:cubicBezTo>
                  <a:cubicBezTo>
                    <a:pt x="349" y="99"/>
                    <a:pt x="346" y="96"/>
                    <a:pt x="348" y="96"/>
                  </a:cubicBezTo>
                  <a:cubicBezTo>
                    <a:pt x="346" y="94"/>
                    <a:pt x="343" y="93"/>
                    <a:pt x="341" y="94"/>
                  </a:cubicBezTo>
                  <a:cubicBezTo>
                    <a:pt x="338" y="95"/>
                    <a:pt x="338" y="92"/>
                    <a:pt x="340" y="90"/>
                  </a:cubicBezTo>
                  <a:cubicBezTo>
                    <a:pt x="342" y="89"/>
                    <a:pt x="338" y="87"/>
                    <a:pt x="336" y="87"/>
                  </a:cubicBezTo>
                  <a:cubicBezTo>
                    <a:pt x="334" y="86"/>
                    <a:pt x="331" y="81"/>
                    <a:pt x="330" y="80"/>
                  </a:cubicBezTo>
                  <a:cubicBezTo>
                    <a:pt x="329" y="78"/>
                    <a:pt x="327" y="75"/>
                    <a:pt x="325" y="72"/>
                  </a:cubicBezTo>
                  <a:cubicBezTo>
                    <a:pt x="324" y="70"/>
                    <a:pt x="323" y="69"/>
                    <a:pt x="320" y="69"/>
                  </a:cubicBezTo>
                  <a:cubicBezTo>
                    <a:pt x="318" y="68"/>
                    <a:pt x="317" y="70"/>
                    <a:pt x="316" y="72"/>
                  </a:cubicBezTo>
                  <a:cubicBezTo>
                    <a:pt x="314" y="74"/>
                    <a:pt x="312" y="74"/>
                    <a:pt x="311" y="73"/>
                  </a:cubicBezTo>
                  <a:cubicBezTo>
                    <a:pt x="309" y="72"/>
                    <a:pt x="307" y="69"/>
                    <a:pt x="306" y="68"/>
                  </a:cubicBezTo>
                  <a:cubicBezTo>
                    <a:pt x="305" y="66"/>
                    <a:pt x="304" y="66"/>
                    <a:pt x="302" y="66"/>
                  </a:cubicBezTo>
                  <a:cubicBezTo>
                    <a:pt x="301" y="67"/>
                    <a:pt x="299" y="66"/>
                    <a:pt x="298" y="65"/>
                  </a:cubicBezTo>
                  <a:cubicBezTo>
                    <a:pt x="297" y="65"/>
                    <a:pt x="296" y="66"/>
                    <a:pt x="296" y="66"/>
                  </a:cubicBezTo>
                  <a:cubicBezTo>
                    <a:pt x="294" y="67"/>
                    <a:pt x="292" y="66"/>
                    <a:pt x="290" y="65"/>
                  </a:cubicBezTo>
                  <a:cubicBezTo>
                    <a:pt x="288" y="65"/>
                    <a:pt x="285" y="63"/>
                    <a:pt x="284" y="63"/>
                  </a:cubicBezTo>
                  <a:cubicBezTo>
                    <a:pt x="283" y="62"/>
                    <a:pt x="279" y="60"/>
                    <a:pt x="277" y="59"/>
                  </a:cubicBezTo>
                  <a:cubicBezTo>
                    <a:pt x="276" y="58"/>
                    <a:pt x="275" y="59"/>
                    <a:pt x="273" y="59"/>
                  </a:cubicBezTo>
                  <a:cubicBezTo>
                    <a:pt x="271" y="60"/>
                    <a:pt x="270" y="60"/>
                    <a:pt x="269" y="62"/>
                  </a:cubicBezTo>
                  <a:cubicBezTo>
                    <a:pt x="268" y="63"/>
                    <a:pt x="267" y="63"/>
                    <a:pt x="264" y="63"/>
                  </a:cubicBezTo>
                  <a:cubicBezTo>
                    <a:pt x="262" y="63"/>
                    <a:pt x="259" y="60"/>
                    <a:pt x="258" y="58"/>
                  </a:cubicBezTo>
                  <a:cubicBezTo>
                    <a:pt x="256" y="56"/>
                    <a:pt x="255" y="56"/>
                    <a:pt x="253" y="57"/>
                  </a:cubicBezTo>
                  <a:cubicBezTo>
                    <a:pt x="251" y="58"/>
                    <a:pt x="251" y="60"/>
                    <a:pt x="250" y="61"/>
                  </a:cubicBezTo>
                  <a:cubicBezTo>
                    <a:pt x="248" y="62"/>
                    <a:pt x="246" y="61"/>
                    <a:pt x="245" y="60"/>
                  </a:cubicBezTo>
                  <a:cubicBezTo>
                    <a:pt x="244" y="58"/>
                    <a:pt x="245" y="57"/>
                    <a:pt x="244" y="56"/>
                  </a:cubicBezTo>
                  <a:cubicBezTo>
                    <a:pt x="242" y="56"/>
                    <a:pt x="242" y="57"/>
                    <a:pt x="240" y="59"/>
                  </a:cubicBezTo>
                  <a:cubicBezTo>
                    <a:pt x="238" y="60"/>
                    <a:pt x="237" y="56"/>
                    <a:pt x="236" y="55"/>
                  </a:cubicBezTo>
                  <a:cubicBezTo>
                    <a:pt x="235" y="54"/>
                    <a:pt x="235" y="51"/>
                    <a:pt x="235" y="49"/>
                  </a:cubicBezTo>
                  <a:cubicBezTo>
                    <a:pt x="236" y="47"/>
                    <a:pt x="234" y="45"/>
                    <a:pt x="233" y="44"/>
                  </a:cubicBezTo>
                  <a:cubicBezTo>
                    <a:pt x="231" y="43"/>
                    <a:pt x="226" y="42"/>
                    <a:pt x="223" y="40"/>
                  </a:cubicBezTo>
                  <a:cubicBezTo>
                    <a:pt x="220" y="39"/>
                    <a:pt x="216" y="32"/>
                    <a:pt x="215" y="29"/>
                  </a:cubicBezTo>
                  <a:cubicBezTo>
                    <a:pt x="214" y="25"/>
                    <a:pt x="210" y="24"/>
                    <a:pt x="209" y="22"/>
                  </a:cubicBezTo>
                  <a:cubicBezTo>
                    <a:pt x="208" y="21"/>
                    <a:pt x="206" y="17"/>
                    <a:pt x="204" y="14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4" y="15"/>
                    <a:pt x="201" y="11"/>
                    <a:pt x="198" y="9"/>
                  </a:cubicBezTo>
                  <a:cubicBezTo>
                    <a:pt x="195" y="7"/>
                    <a:pt x="192" y="5"/>
                    <a:pt x="189" y="5"/>
                  </a:cubicBezTo>
                  <a:cubicBezTo>
                    <a:pt x="185" y="6"/>
                    <a:pt x="182" y="5"/>
                    <a:pt x="179" y="8"/>
                  </a:cubicBezTo>
                  <a:cubicBezTo>
                    <a:pt x="176" y="10"/>
                    <a:pt x="172" y="11"/>
                    <a:pt x="167" y="10"/>
                  </a:cubicBezTo>
                  <a:cubicBezTo>
                    <a:pt x="163" y="9"/>
                    <a:pt x="160" y="11"/>
                    <a:pt x="157" y="8"/>
                  </a:cubicBezTo>
                  <a:cubicBezTo>
                    <a:pt x="155" y="5"/>
                    <a:pt x="151" y="0"/>
                    <a:pt x="148" y="3"/>
                  </a:cubicBezTo>
                  <a:cubicBezTo>
                    <a:pt x="145" y="6"/>
                    <a:pt x="143" y="9"/>
                    <a:pt x="142" y="11"/>
                  </a:cubicBezTo>
                  <a:cubicBezTo>
                    <a:pt x="142" y="14"/>
                    <a:pt x="140" y="21"/>
                    <a:pt x="138" y="24"/>
                  </a:cubicBezTo>
                  <a:cubicBezTo>
                    <a:pt x="137" y="27"/>
                    <a:pt x="138" y="33"/>
                    <a:pt x="140" y="36"/>
                  </a:cubicBezTo>
                  <a:cubicBezTo>
                    <a:pt x="141" y="38"/>
                    <a:pt x="142" y="39"/>
                    <a:pt x="142" y="43"/>
                  </a:cubicBezTo>
                  <a:cubicBezTo>
                    <a:pt x="142" y="46"/>
                    <a:pt x="142" y="49"/>
                    <a:pt x="142" y="49"/>
                  </a:cubicBezTo>
                  <a:cubicBezTo>
                    <a:pt x="142" y="49"/>
                    <a:pt x="141" y="46"/>
                    <a:pt x="139" y="44"/>
                  </a:cubicBezTo>
                  <a:cubicBezTo>
                    <a:pt x="138" y="43"/>
                    <a:pt x="139" y="44"/>
                    <a:pt x="136" y="44"/>
                  </a:cubicBezTo>
                  <a:cubicBezTo>
                    <a:pt x="132" y="43"/>
                    <a:pt x="132" y="44"/>
                    <a:pt x="130" y="41"/>
                  </a:cubicBezTo>
                  <a:cubicBezTo>
                    <a:pt x="128" y="38"/>
                    <a:pt x="126" y="33"/>
                    <a:pt x="123" y="35"/>
                  </a:cubicBezTo>
                  <a:cubicBezTo>
                    <a:pt x="120" y="38"/>
                    <a:pt x="119" y="37"/>
                    <a:pt x="119" y="40"/>
                  </a:cubicBezTo>
                  <a:cubicBezTo>
                    <a:pt x="119" y="43"/>
                    <a:pt x="119" y="45"/>
                    <a:pt x="118" y="47"/>
                  </a:cubicBezTo>
                  <a:cubicBezTo>
                    <a:pt x="117" y="49"/>
                    <a:pt x="120" y="52"/>
                    <a:pt x="122" y="49"/>
                  </a:cubicBezTo>
                  <a:cubicBezTo>
                    <a:pt x="123" y="46"/>
                    <a:pt x="124" y="49"/>
                    <a:pt x="125" y="52"/>
                  </a:cubicBezTo>
                  <a:cubicBezTo>
                    <a:pt x="125" y="56"/>
                    <a:pt x="125" y="58"/>
                    <a:pt x="123" y="61"/>
                  </a:cubicBezTo>
                  <a:cubicBezTo>
                    <a:pt x="120" y="63"/>
                    <a:pt x="118" y="65"/>
                    <a:pt x="115" y="62"/>
                  </a:cubicBezTo>
                  <a:cubicBezTo>
                    <a:pt x="112" y="59"/>
                    <a:pt x="113" y="56"/>
                    <a:pt x="109" y="56"/>
                  </a:cubicBezTo>
                  <a:cubicBezTo>
                    <a:pt x="105" y="56"/>
                    <a:pt x="103" y="51"/>
                    <a:pt x="106" y="50"/>
                  </a:cubicBezTo>
                  <a:cubicBezTo>
                    <a:pt x="108" y="49"/>
                    <a:pt x="111" y="52"/>
                    <a:pt x="113" y="49"/>
                  </a:cubicBezTo>
                  <a:cubicBezTo>
                    <a:pt x="114" y="46"/>
                    <a:pt x="114" y="45"/>
                    <a:pt x="113" y="42"/>
                  </a:cubicBezTo>
                  <a:cubicBezTo>
                    <a:pt x="111" y="39"/>
                    <a:pt x="110" y="35"/>
                    <a:pt x="109" y="33"/>
                  </a:cubicBezTo>
                  <a:cubicBezTo>
                    <a:pt x="108" y="32"/>
                    <a:pt x="104" y="33"/>
                    <a:pt x="104" y="29"/>
                  </a:cubicBezTo>
                  <a:cubicBezTo>
                    <a:pt x="104" y="26"/>
                    <a:pt x="105" y="25"/>
                    <a:pt x="102" y="24"/>
                  </a:cubicBezTo>
                  <a:cubicBezTo>
                    <a:pt x="102" y="24"/>
                    <a:pt x="99" y="23"/>
                    <a:pt x="96" y="23"/>
                  </a:cubicBezTo>
                  <a:cubicBezTo>
                    <a:pt x="94" y="23"/>
                    <a:pt x="91" y="21"/>
                    <a:pt x="89" y="23"/>
                  </a:cubicBezTo>
                  <a:cubicBezTo>
                    <a:pt x="88" y="25"/>
                    <a:pt x="82" y="24"/>
                    <a:pt x="79" y="25"/>
                  </a:cubicBezTo>
                  <a:cubicBezTo>
                    <a:pt x="76" y="26"/>
                    <a:pt x="68" y="30"/>
                    <a:pt x="66" y="29"/>
                  </a:cubicBezTo>
                  <a:cubicBezTo>
                    <a:pt x="63" y="27"/>
                    <a:pt x="59" y="26"/>
                    <a:pt x="56" y="27"/>
                  </a:cubicBezTo>
                  <a:cubicBezTo>
                    <a:pt x="53" y="28"/>
                    <a:pt x="46" y="27"/>
                    <a:pt x="44" y="29"/>
                  </a:cubicBezTo>
                  <a:cubicBezTo>
                    <a:pt x="41" y="32"/>
                    <a:pt x="36" y="35"/>
                    <a:pt x="35" y="38"/>
                  </a:cubicBezTo>
                  <a:cubicBezTo>
                    <a:pt x="33" y="41"/>
                    <a:pt x="33" y="42"/>
                    <a:pt x="36" y="44"/>
                  </a:cubicBezTo>
                  <a:cubicBezTo>
                    <a:pt x="38" y="45"/>
                    <a:pt x="38" y="47"/>
                    <a:pt x="34" y="46"/>
                  </a:cubicBezTo>
                  <a:cubicBezTo>
                    <a:pt x="30" y="46"/>
                    <a:pt x="30" y="46"/>
                    <a:pt x="29" y="50"/>
                  </a:cubicBezTo>
                  <a:cubicBezTo>
                    <a:pt x="28" y="53"/>
                    <a:pt x="28" y="57"/>
                    <a:pt x="27" y="60"/>
                  </a:cubicBezTo>
                  <a:cubicBezTo>
                    <a:pt x="26" y="64"/>
                    <a:pt x="25" y="69"/>
                    <a:pt x="29" y="70"/>
                  </a:cubicBezTo>
                  <a:cubicBezTo>
                    <a:pt x="34" y="71"/>
                    <a:pt x="41" y="70"/>
                    <a:pt x="44" y="70"/>
                  </a:cubicBezTo>
                  <a:cubicBezTo>
                    <a:pt x="46" y="71"/>
                    <a:pt x="44" y="70"/>
                    <a:pt x="44" y="74"/>
                  </a:cubicBezTo>
                  <a:cubicBezTo>
                    <a:pt x="43" y="77"/>
                    <a:pt x="44" y="80"/>
                    <a:pt x="42" y="82"/>
                  </a:cubicBezTo>
                  <a:cubicBezTo>
                    <a:pt x="40" y="83"/>
                    <a:pt x="43" y="84"/>
                    <a:pt x="42" y="87"/>
                  </a:cubicBezTo>
                  <a:cubicBezTo>
                    <a:pt x="42" y="90"/>
                    <a:pt x="41" y="88"/>
                    <a:pt x="40" y="91"/>
                  </a:cubicBezTo>
                  <a:cubicBezTo>
                    <a:pt x="39" y="94"/>
                    <a:pt x="39" y="96"/>
                    <a:pt x="40" y="100"/>
                  </a:cubicBezTo>
                  <a:cubicBezTo>
                    <a:pt x="41" y="104"/>
                    <a:pt x="42" y="111"/>
                    <a:pt x="40" y="114"/>
                  </a:cubicBezTo>
                  <a:cubicBezTo>
                    <a:pt x="38" y="118"/>
                    <a:pt x="35" y="126"/>
                    <a:pt x="32" y="128"/>
                  </a:cubicBezTo>
                  <a:cubicBezTo>
                    <a:pt x="30" y="131"/>
                    <a:pt x="29" y="137"/>
                    <a:pt x="29" y="141"/>
                  </a:cubicBezTo>
                  <a:cubicBezTo>
                    <a:pt x="29" y="145"/>
                    <a:pt x="28" y="151"/>
                    <a:pt x="28" y="152"/>
                  </a:cubicBezTo>
                  <a:cubicBezTo>
                    <a:pt x="28" y="154"/>
                    <a:pt x="28" y="159"/>
                    <a:pt x="25" y="158"/>
                  </a:cubicBezTo>
                  <a:cubicBezTo>
                    <a:pt x="22" y="156"/>
                    <a:pt x="20" y="157"/>
                    <a:pt x="17" y="156"/>
                  </a:cubicBezTo>
                  <a:cubicBezTo>
                    <a:pt x="14" y="155"/>
                    <a:pt x="12" y="153"/>
                    <a:pt x="9" y="154"/>
                  </a:cubicBezTo>
                  <a:cubicBezTo>
                    <a:pt x="7" y="155"/>
                    <a:pt x="2" y="154"/>
                    <a:pt x="2" y="157"/>
                  </a:cubicBezTo>
                  <a:cubicBezTo>
                    <a:pt x="2" y="160"/>
                    <a:pt x="1" y="162"/>
                    <a:pt x="3" y="163"/>
                  </a:cubicBezTo>
                  <a:cubicBezTo>
                    <a:pt x="4" y="164"/>
                    <a:pt x="6" y="165"/>
                    <a:pt x="3" y="166"/>
                  </a:cubicBezTo>
                  <a:cubicBezTo>
                    <a:pt x="0" y="167"/>
                    <a:pt x="0" y="167"/>
                    <a:pt x="0" y="169"/>
                  </a:cubicBezTo>
                  <a:cubicBezTo>
                    <a:pt x="0" y="172"/>
                    <a:pt x="0" y="176"/>
                    <a:pt x="2" y="177"/>
                  </a:cubicBezTo>
                  <a:cubicBezTo>
                    <a:pt x="4" y="178"/>
                    <a:pt x="10" y="180"/>
                    <a:pt x="12" y="181"/>
                  </a:cubicBezTo>
                  <a:cubicBezTo>
                    <a:pt x="15" y="181"/>
                    <a:pt x="19" y="183"/>
                    <a:pt x="20" y="181"/>
                  </a:cubicBezTo>
                  <a:cubicBezTo>
                    <a:pt x="20" y="179"/>
                    <a:pt x="23" y="175"/>
                    <a:pt x="23" y="179"/>
                  </a:cubicBezTo>
                  <a:cubicBezTo>
                    <a:pt x="23" y="182"/>
                    <a:pt x="26" y="187"/>
                    <a:pt x="27" y="187"/>
                  </a:cubicBezTo>
                  <a:cubicBezTo>
                    <a:pt x="29" y="188"/>
                    <a:pt x="29" y="193"/>
                    <a:pt x="27" y="195"/>
                  </a:cubicBezTo>
                  <a:cubicBezTo>
                    <a:pt x="26" y="197"/>
                    <a:pt x="23" y="203"/>
                    <a:pt x="24" y="204"/>
                  </a:cubicBezTo>
                  <a:cubicBezTo>
                    <a:pt x="25" y="205"/>
                    <a:pt x="27" y="207"/>
                    <a:pt x="27" y="207"/>
                  </a:cubicBezTo>
                  <a:cubicBezTo>
                    <a:pt x="27" y="207"/>
                    <a:pt x="27" y="207"/>
                    <a:pt x="27" y="207"/>
                  </a:cubicBezTo>
                  <a:cubicBezTo>
                    <a:pt x="28" y="207"/>
                    <a:pt x="30" y="207"/>
                    <a:pt x="31" y="206"/>
                  </a:cubicBezTo>
                  <a:cubicBezTo>
                    <a:pt x="32" y="204"/>
                    <a:pt x="38" y="204"/>
                    <a:pt x="40" y="204"/>
                  </a:cubicBezTo>
                  <a:cubicBezTo>
                    <a:pt x="42" y="203"/>
                    <a:pt x="48" y="203"/>
                    <a:pt x="50" y="201"/>
                  </a:cubicBezTo>
                  <a:cubicBezTo>
                    <a:pt x="53" y="198"/>
                    <a:pt x="58" y="195"/>
                    <a:pt x="60" y="194"/>
                  </a:cubicBezTo>
                  <a:cubicBezTo>
                    <a:pt x="62" y="193"/>
                    <a:pt x="63" y="192"/>
                    <a:pt x="65" y="191"/>
                  </a:cubicBezTo>
                  <a:cubicBezTo>
                    <a:pt x="68" y="189"/>
                    <a:pt x="67" y="189"/>
                    <a:pt x="68" y="188"/>
                  </a:cubicBezTo>
                  <a:cubicBezTo>
                    <a:pt x="69" y="186"/>
                    <a:pt x="70" y="186"/>
                    <a:pt x="67" y="184"/>
                  </a:cubicBezTo>
                  <a:cubicBezTo>
                    <a:pt x="65" y="183"/>
                    <a:pt x="67" y="182"/>
                    <a:pt x="68" y="180"/>
                  </a:cubicBezTo>
                  <a:cubicBezTo>
                    <a:pt x="69" y="179"/>
                    <a:pt x="70" y="177"/>
                    <a:pt x="71" y="178"/>
                  </a:cubicBezTo>
                  <a:cubicBezTo>
                    <a:pt x="73" y="180"/>
                    <a:pt x="74" y="181"/>
                    <a:pt x="76" y="182"/>
                  </a:cubicBezTo>
                  <a:cubicBezTo>
                    <a:pt x="77" y="182"/>
                    <a:pt x="76" y="184"/>
                    <a:pt x="77" y="186"/>
                  </a:cubicBezTo>
                  <a:cubicBezTo>
                    <a:pt x="78" y="188"/>
                    <a:pt x="79" y="188"/>
                    <a:pt x="81" y="189"/>
                  </a:cubicBezTo>
                  <a:cubicBezTo>
                    <a:pt x="82" y="189"/>
                    <a:pt x="83" y="190"/>
                    <a:pt x="84" y="191"/>
                  </a:cubicBezTo>
                  <a:cubicBezTo>
                    <a:pt x="86" y="192"/>
                    <a:pt x="87" y="192"/>
                    <a:pt x="89" y="191"/>
                  </a:cubicBezTo>
                  <a:cubicBezTo>
                    <a:pt x="90" y="190"/>
                    <a:pt x="93" y="190"/>
                    <a:pt x="94" y="192"/>
                  </a:cubicBezTo>
                  <a:cubicBezTo>
                    <a:pt x="95" y="194"/>
                    <a:pt x="94" y="196"/>
                    <a:pt x="96" y="197"/>
                  </a:cubicBezTo>
                  <a:cubicBezTo>
                    <a:pt x="98" y="198"/>
                    <a:pt x="99" y="200"/>
                    <a:pt x="96" y="200"/>
                  </a:cubicBezTo>
                  <a:cubicBezTo>
                    <a:pt x="93" y="200"/>
                    <a:pt x="94" y="202"/>
                    <a:pt x="94" y="203"/>
                  </a:cubicBezTo>
                  <a:cubicBezTo>
                    <a:pt x="95" y="204"/>
                    <a:pt x="95" y="204"/>
                    <a:pt x="94" y="206"/>
                  </a:cubicBezTo>
                  <a:cubicBezTo>
                    <a:pt x="93" y="208"/>
                    <a:pt x="94" y="210"/>
                    <a:pt x="93" y="211"/>
                  </a:cubicBezTo>
                  <a:cubicBezTo>
                    <a:pt x="91" y="212"/>
                    <a:pt x="90" y="213"/>
                    <a:pt x="93" y="215"/>
                  </a:cubicBezTo>
                  <a:cubicBezTo>
                    <a:pt x="95" y="216"/>
                    <a:pt x="97" y="217"/>
                    <a:pt x="99" y="217"/>
                  </a:cubicBezTo>
                  <a:cubicBezTo>
                    <a:pt x="101" y="216"/>
                    <a:pt x="100" y="218"/>
                    <a:pt x="100" y="220"/>
                  </a:cubicBezTo>
                  <a:cubicBezTo>
                    <a:pt x="99" y="222"/>
                    <a:pt x="100" y="223"/>
                    <a:pt x="97" y="224"/>
                  </a:cubicBezTo>
                  <a:cubicBezTo>
                    <a:pt x="94" y="225"/>
                    <a:pt x="94" y="225"/>
                    <a:pt x="92" y="227"/>
                  </a:cubicBezTo>
                  <a:cubicBezTo>
                    <a:pt x="90" y="228"/>
                    <a:pt x="90" y="229"/>
                    <a:pt x="92" y="230"/>
                  </a:cubicBezTo>
                  <a:cubicBezTo>
                    <a:pt x="94" y="231"/>
                    <a:pt x="94" y="234"/>
                    <a:pt x="96" y="233"/>
                  </a:cubicBezTo>
                  <a:cubicBezTo>
                    <a:pt x="98" y="233"/>
                    <a:pt x="100" y="232"/>
                    <a:pt x="101" y="231"/>
                  </a:cubicBezTo>
                  <a:cubicBezTo>
                    <a:pt x="102" y="229"/>
                    <a:pt x="103" y="229"/>
                    <a:pt x="106" y="230"/>
                  </a:cubicBezTo>
                  <a:cubicBezTo>
                    <a:pt x="108" y="230"/>
                    <a:pt x="110" y="230"/>
                    <a:pt x="112" y="229"/>
                  </a:cubicBezTo>
                  <a:cubicBezTo>
                    <a:pt x="114" y="228"/>
                    <a:pt x="114" y="227"/>
                    <a:pt x="115" y="225"/>
                  </a:cubicBezTo>
                  <a:cubicBezTo>
                    <a:pt x="117" y="223"/>
                    <a:pt x="117" y="222"/>
                    <a:pt x="119" y="222"/>
                  </a:cubicBezTo>
                  <a:cubicBezTo>
                    <a:pt x="122" y="222"/>
                    <a:pt x="124" y="221"/>
                    <a:pt x="125" y="223"/>
                  </a:cubicBezTo>
                  <a:cubicBezTo>
                    <a:pt x="126" y="224"/>
                    <a:pt x="129" y="226"/>
                    <a:pt x="129" y="224"/>
                  </a:cubicBezTo>
                  <a:cubicBezTo>
                    <a:pt x="130" y="222"/>
                    <a:pt x="131" y="221"/>
                    <a:pt x="133" y="220"/>
                  </a:cubicBezTo>
                  <a:cubicBezTo>
                    <a:pt x="135" y="219"/>
                    <a:pt x="139" y="218"/>
                    <a:pt x="138" y="216"/>
                  </a:cubicBezTo>
                  <a:cubicBezTo>
                    <a:pt x="137" y="214"/>
                    <a:pt x="136" y="214"/>
                    <a:pt x="135" y="213"/>
                  </a:cubicBezTo>
                  <a:cubicBezTo>
                    <a:pt x="133" y="212"/>
                    <a:pt x="134" y="213"/>
                    <a:pt x="135" y="210"/>
                  </a:cubicBezTo>
                  <a:cubicBezTo>
                    <a:pt x="135" y="208"/>
                    <a:pt x="136" y="200"/>
                    <a:pt x="135" y="198"/>
                  </a:cubicBezTo>
                  <a:cubicBezTo>
                    <a:pt x="134" y="197"/>
                    <a:pt x="134" y="196"/>
                    <a:pt x="133" y="194"/>
                  </a:cubicBezTo>
                  <a:cubicBezTo>
                    <a:pt x="133" y="192"/>
                    <a:pt x="131" y="190"/>
                    <a:pt x="128" y="190"/>
                  </a:cubicBezTo>
                  <a:cubicBezTo>
                    <a:pt x="126" y="189"/>
                    <a:pt x="124" y="188"/>
                    <a:pt x="124" y="186"/>
                  </a:cubicBezTo>
                  <a:cubicBezTo>
                    <a:pt x="123" y="185"/>
                    <a:pt x="121" y="182"/>
                    <a:pt x="124" y="182"/>
                  </a:cubicBezTo>
                  <a:cubicBezTo>
                    <a:pt x="126" y="182"/>
                    <a:pt x="127" y="183"/>
                    <a:pt x="129" y="182"/>
                  </a:cubicBezTo>
                  <a:cubicBezTo>
                    <a:pt x="132" y="182"/>
                    <a:pt x="134" y="183"/>
                    <a:pt x="135" y="181"/>
                  </a:cubicBezTo>
                  <a:cubicBezTo>
                    <a:pt x="135" y="178"/>
                    <a:pt x="133" y="178"/>
                    <a:pt x="135" y="176"/>
                  </a:cubicBezTo>
                  <a:cubicBezTo>
                    <a:pt x="137" y="175"/>
                    <a:pt x="137" y="173"/>
                    <a:pt x="138" y="173"/>
                  </a:cubicBezTo>
                  <a:cubicBezTo>
                    <a:pt x="140" y="173"/>
                    <a:pt x="139" y="176"/>
                    <a:pt x="142" y="175"/>
                  </a:cubicBezTo>
                  <a:cubicBezTo>
                    <a:pt x="144" y="174"/>
                    <a:pt x="145" y="174"/>
                    <a:pt x="147" y="173"/>
                  </a:cubicBezTo>
                  <a:cubicBezTo>
                    <a:pt x="149" y="172"/>
                    <a:pt x="150" y="172"/>
                    <a:pt x="152" y="173"/>
                  </a:cubicBezTo>
                  <a:cubicBezTo>
                    <a:pt x="153" y="174"/>
                    <a:pt x="152" y="176"/>
                    <a:pt x="153" y="178"/>
                  </a:cubicBezTo>
                  <a:cubicBezTo>
                    <a:pt x="154" y="180"/>
                    <a:pt x="155" y="183"/>
                    <a:pt x="154" y="184"/>
                  </a:cubicBezTo>
                  <a:cubicBezTo>
                    <a:pt x="153" y="186"/>
                    <a:pt x="152" y="187"/>
                    <a:pt x="155" y="188"/>
                  </a:cubicBezTo>
                  <a:cubicBezTo>
                    <a:pt x="158" y="189"/>
                    <a:pt x="163" y="190"/>
                    <a:pt x="166" y="189"/>
                  </a:cubicBezTo>
                  <a:cubicBezTo>
                    <a:pt x="168" y="188"/>
                    <a:pt x="173" y="189"/>
                    <a:pt x="173" y="186"/>
                  </a:cubicBezTo>
                  <a:cubicBezTo>
                    <a:pt x="174" y="184"/>
                    <a:pt x="176" y="183"/>
                    <a:pt x="176" y="181"/>
                  </a:cubicBezTo>
                  <a:cubicBezTo>
                    <a:pt x="177" y="178"/>
                    <a:pt x="178" y="177"/>
                    <a:pt x="180" y="177"/>
                  </a:cubicBezTo>
                  <a:cubicBezTo>
                    <a:pt x="182" y="176"/>
                    <a:pt x="184" y="175"/>
                    <a:pt x="185" y="177"/>
                  </a:cubicBezTo>
                  <a:cubicBezTo>
                    <a:pt x="187" y="178"/>
                    <a:pt x="186" y="180"/>
                    <a:pt x="184" y="181"/>
                  </a:cubicBezTo>
                  <a:cubicBezTo>
                    <a:pt x="183" y="182"/>
                    <a:pt x="183" y="184"/>
                    <a:pt x="185" y="185"/>
                  </a:cubicBezTo>
                  <a:cubicBezTo>
                    <a:pt x="186" y="186"/>
                    <a:pt x="186" y="187"/>
                    <a:pt x="185" y="189"/>
                  </a:cubicBezTo>
                  <a:cubicBezTo>
                    <a:pt x="184" y="191"/>
                    <a:pt x="183" y="195"/>
                    <a:pt x="180" y="195"/>
                  </a:cubicBezTo>
                  <a:cubicBezTo>
                    <a:pt x="178" y="196"/>
                    <a:pt x="176" y="196"/>
                    <a:pt x="176" y="198"/>
                  </a:cubicBezTo>
                  <a:cubicBezTo>
                    <a:pt x="175" y="201"/>
                    <a:pt x="173" y="202"/>
                    <a:pt x="175" y="203"/>
                  </a:cubicBezTo>
                  <a:cubicBezTo>
                    <a:pt x="176" y="205"/>
                    <a:pt x="176" y="206"/>
                    <a:pt x="178" y="207"/>
                  </a:cubicBezTo>
                  <a:cubicBezTo>
                    <a:pt x="180" y="208"/>
                    <a:pt x="183" y="209"/>
                    <a:pt x="182" y="210"/>
                  </a:cubicBezTo>
                  <a:cubicBezTo>
                    <a:pt x="180" y="211"/>
                    <a:pt x="179" y="211"/>
                    <a:pt x="179" y="212"/>
                  </a:cubicBezTo>
                  <a:cubicBezTo>
                    <a:pt x="179" y="214"/>
                    <a:pt x="179" y="215"/>
                    <a:pt x="178" y="215"/>
                  </a:cubicBezTo>
                  <a:cubicBezTo>
                    <a:pt x="176" y="216"/>
                    <a:pt x="176" y="218"/>
                    <a:pt x="177" y="219"/>
                  </a:cubicBezTo>
                  <a:cubicBezTo>
                    <a:pt x="177" y="220"/>
                    <a:pt x="178" y="221"/>
                    <a:pt x="181" y="221"/>
                  </a:cubicBezTo>
                  <a:cubicBezTo>
                    <a:pt x="185" y="221"/>
                    <a:pt x="187" y="221"/>
                    <a:pt x="187" y="222"/>
                  </a:cubicBezTo>
                  <a:cubicBezTo>
                    <a:pt x="188" y="224"/>
                    <a:pt x="187" y="225"/>
                    <a:pt x="187" y="226"/>
                  </a:cubicBezTo>
                  <a:cubicBezTo>
                    <a:pt x="188" y="227"/>
                    <a:pt x="190" y="229"/>
                    <a:pt x="190" y="229"/>
                  </a:cubicBezTo>
                  <a:cubicBezTo>
                    <a:pt x="190" y="229"/>
                    <a:pt x="190" y="232"/>
                    <a:pt x="191" y="234"/>
                  </a:cubicBezTo>
                  <a:cubicBezTo>
                    <a:pt x="191" y="236"/>
                    <a:pt x="191" y="238"/>
                    <a:pt x="190" y="240"/>
                  </a:cubicBezTo>
                  <a:cubicBezTo>
                    <a:pt x="189" y="242"/>
                    <a:pt x="191" y="244"/>
                    <a:pt x="193" y="243"/>
                  </a:cubicBezTo>
                  <a:cubicBezTo>
                    <a:pt x="196" y="241"/>
                    <a:pt x="198" y="243"/>
                    <a:pt x="198" y="245"/>
                  </a:cubicBezTo>
                  <a:cubicBezTo>
                    <a:pt x="198" y="247"/>
                    <a:pt x="199" y="249"/>
                    <a:pt x="201" y="249"/>
                  </a:cubicBezTo>
                  <a:cubicBezTo>
                    <a:pt x="202" y="249"/>
                    <a:pt x="203" y="251"/>
                    <a:pt x="203" y="254"/>
                  </a:cubicBezTo>
                  <a:cubicBezTo>
                    <a:pt x="203" y="256"/>
                    <a:pt x="205" y="256"/>
                    <a:pt x="208" y="256"/>
                  </a:cubicBezTo>
                  <a:cubicBezTo>
                    <a:pt x="211" y="256"/>
                    <a:pt x="211" y="259"/>
                    <a:pt x="209" y="260"/>
                  </a:cubicBezTo>
                  <a:cubicBezTo>
                    <a:pt x="208" y="262"/>
                    <a:pt x="210" y="262"/>
                    <a:pt x="210" y="264"/>
                  </a:cubicBezTo>
                  <a:cubicBezTo>
                    <a:pt x="210" y="266"/>
                    <a:pt x="209" y="267"/>
                    <a:pt x="207" y="268"/>
                  </a:cubicBezTo>
                  <a:cubicBezTo>
                    <a:pt x="206" y="269"/>
                    <a:pt x="206" y="270"/>
                    <a:pt x="206" y="273"/>
                  </a:cubicBezTo>
                  <a:cubicBezTo>
                    <a:pt x="207" y="275"/>
                    <a:pt x="209" y="276"/>
                    <a:pt x="207" y="278"/>
                  </a:cubicBezTo>
                  <a:cubicBezTo>
                    <a:pt x="205" y="280"/>
                    <a:pt x="203" y="281"/>
                    <a:pt x="205" y="283"/>
                  </a:cubicBezTo>
                  <a:cubicBezTo>
                    <a:pt x="207" y="284"/>
                    <a:pt x="208" y="284"/>
                    <a:pt x="209" y="284"/>
                  </a:cubicBezTo>
                  <a:cubicBezTo>
                    <a:pt x="210" y="283"/>
                    <a:pt x="212" y="282"/>
                    <a:pt x="212" y="282"/>
                  </a:cubicBezTo>
                  <a:cubicBezTo>
                    <a:pt x="214" y="283"/>
                    <a:pt x="214" y="285"/>
                    <a:pt x="216" y="285"/>
                  </a:cubicBezTo>
                  <a:cubicBezTo>
                    <a:pt x="217" y="285"/>
                    <a:pt x="218" y="286"/>
                    <a:pt x="220" y="285"/>
                  </a:cubicBezTo>
                  <a:cubicBezTo>
                    <a:pt x="222" y="284"/>
                    <a:pt x="225" y="284"/>
                    <a:pt x="225" y="285"/>
                  </a:cubicBezTo>
                  <a:cubicBezTo>
                    <a:pt x="226" y="287"/>
                    <a:pt x="228" y="289"/>
                    <a:pt x="229" y="289"/>
                  </a:cubicBezTo>
                  <a:cubicBezTo>
                    <a:pt x="230" y="290"/>
                    <a:pt x="230" y="293"/>
                    <a:pt x="227" y="292"/>
                  </a:cubicBezTo>
                  <a:cubicBezTo>
                    <a:pt x="225" y="291"/>
                    <a:pt x="224" y="291"/>
                    <a:pt x="225" y="293"/>
                  </a:cubicBezTo>
                  <a:cubicBezTo>
                    <a:pt x="226" y="294"/>
                    <a:pt x="226" y="295"/>
                    <a:pt x="225" y="295"/>
                  </a:cubicBezTo>
                  <a:cubicBezTo>
                    <a:pt x="223" y="294"/>
                    <a:pt x="225" y="296"/>
                    <a:pt x="224" y="298"/>
                  </a:cubicBezTo>
                  <a:cubicBezTo>
                    <a:pt x="222" y="299"/>
                    <a:pt x="222" y="301"/>
                    <a:pt x="223" y="301"/>
                  </a:cubicBezTo>
                  <a:cubicBezTo>
                    <a:pt x="224" y="302"/>
                    <a:pt x="226" y="306"/>
                    <a:pt x="225" y="307"/>
                  </a:cubicBezTo>
                  <a:cubicBezTo>
                    <a:pt x="225" y="308"/>
                    <a:pt x="227" y="309"/>
                    <a:pt x="226" y="311"/>
                  </a:cubicBezTo>
                  <a:cubicBezTo>
                    <a:pt x="225" y="313"/>
                    <a:pt x="225" y="313"/>
                    <a:pt x="223" y="313"/>
                  </a:cubicBezTo>
                  <a:cubicBezTo>
                    <a:pt x="221" y="314"/>
                    <a:pt x="220" y="315"/>
                    <a:pt x="220" y="316"/>
                  </a:cubicBezTo>
                  <a:cubicBezTo>
                    <a:pt x="220" y="318"/>
                    <a:pt x="219" y="319"/>
                    <a:pt x="221" y="321"/>
                  </a:cubicBezTo>
                  <a:cubicBezTo>
                    <a:pt x="224" y="322"/>
                    <a:pt x="229" y="324"/>
                    <a:pt x="230" y="325"/>
                  </a:cubicBezTo>
                  <a:cubicBezTo>
                    <a:pt x="231" y="326"/>
                    <a:pt x="233" y="328"/>
                    <a:pt x="234" y="326"/>
                  </a:cubicBezTo>
                  <a:cubicBezTo>
                    <a:pt x="236" y="325"/>
                    <a:pt x="237" y="324"/>
                    <a:pt x="235" y="323"/>
                  </a:cubicBezTo>
                  <a:cubicBezTo>
                    <a:pt x="233" y="322"/>
                    <a:pt x="232" y="320"/>
                    <a:pt x="232" y="319"/>
                  </a:cubicBezTo>
                  <a:cubicBezTo>
                    <a:pt x="232" y="318"/>
                    <a:pt x="232" y="318"/>
                    <a:pt x="234" y="317"/>
                  </a:cubicBezTo>
                  <a:cubicBezTo>
                    <a:pt x="236" y="316"/>
                    <a:pt x="238" y="315"/>
                    <a:pt x="238" y="314"/>
                  </a:cubicBezTo>
                  <a:cubicBezTo>
                    <a:pt x="239" y="312"/>
                    <a:pt x="241" y="311"/>
                    <a:pt x="242" y="312"/>
                  </a:cubicBezTo>
                  <a:cubicBezTo>
                    <a:pt x="242" y="314"/>
                    <a:pt x="242" y="315"/>
                    <a:pt x="242" y="315"/>
                  </a:cubicBezTo>
                  <a:cubicBezTo>
                    <a:pt x="242" y="315"/>
                    <a:pt x="242" y="312"/>
                    <a:pt x="243" y="311"/>
                  </a:cubicBezTo>
                  <a:cubicBezTo>
                    <a:pt x="245" y="310"/>
                    <a:pt x="246" y="311"/>
                    <a:pt x="247" y="312"/>
                  </a:cubicBezTo>
                  <a:cubicBezTo>
                    <a:pt x="248" y="313"/>
                    <a:pt x="249" y="314"/>
                    <a:pt x="249" y="315"/>
                  </a:cubicBezTo>
                  <a:cubicBezTo>
                    <a:pt x="251" y="315"/>
                    <a:pt x="254" y="313"/>
                    <a:pt x="254" y="313"/>
                  </a:cubicBezTo>
                  <a:cubicBezTo>
                    <a:pt x="255" y="311"/>
                    <a:pt x="257" y="309"/>
                    <a:pt x="259" y="309"/>
                  </a:cubicBezTo>
                  <a:cubicBezTo>
                    <a:pt x="260" y="309"/>
                    <a:pt x="261" y="309"/>
                    <a:pt x="263" y="309"/>
                  </a:cubicBezTo>
                  <a:cubicBezTo>
                    <a:pt x="264" y="309"/>
                    <a:pt x="267" y="308"/>
                    <a:pt x="268" y="307"/>
                  </a:cubicBezTo>
                  <a:cubicBezTo>
                    <a:pt x="268" y="305"/>
                    <a:pt x="268" y="303"/>
                    <a:pt x="269" y="303"/>
                  </a:cubicBezTo>
                  <a:cubicBezTo>
                    <a:pt x="270" y="302"/>
                    <a:pt x="271" y="304"/>
                    <a:pt x="273" y="303"/>
                  </a:cubicBezTo>
                  <a:cubicBezTo>
                    <a:pt x="275" y="302"/>
                    <a:pt x="276" y="301"/>
                    <a:pt x="277" y="300"/>
                  </a:cubicBezTo>
                  <a:cubicBezTo>
                    <a:pt x="278" y="298"/>
                    <a:pt x="279" y="298"/>
                    <a:pt x="280" y="297"/>
                  </a:cubicBezTo>
                  <a:cubicBezTo>
                    <a:pt x="282" y="296"/>
                    <a:pt x="282" y="296"/>
                    <a:pt x="283" y="294"/>
                  </a:cubicBezTo>
                  <a:cubicBezTo>
                    <a:pt x="283" y="293"/>
                    <a:pt x="283" y="290"/>
                    <a:pt x="284" y="290"/>
                  </a:cubicBezTo>
                  <a:cubicBezTo>
                    <a:pt x="285" y="289"/>
                    <a:pt x="287" y="289"/>
                    <a:pt x="288" y="289"/>
                  </a:cubicBezTo>
                  <a:cubicBezTo>
                    <a:pt x="289" y="289"/>
                    <a:pt x="292" y="290"/>
                    <a:pt x="293" y="291"/>
                  </a:cubicBezTo>
                  <a:cubicBezTo>
                    <a:pt x="294" y="292"/>
                    <a:pt x="296" y="294"/>
                    <a:pt x="297" y="293"/>
                  </a:cubicBezTo>
                  <a:cubicBezTo>
                    <a:pt x="299" y="292"/>
                    <a:pt x="299" y="291"/>
                    <a:pt x="300" y="290"/>
                  </a:cubicBezTo>
                  <a:cubicBezTo>
                    <a:pt x="301" y="290"/>
                    <a:pt x="302" y="290"/>
                    <a:pt x="303" y="291"/>
                  </a:cubicBezTo>
                  <a:cubicBezTo>
                    <a:pt x="304" y="292"/>
                    <a:pt x="307" y="291"/>
                    <a:pt x="306" y="289"/>
                  </a:cubicBezTo>
                  <a:cubicBezTo>
                    <a:pt x="304" y="288"/>
                    <a:pt x="303" y="288"/>
                    <a:pt x="303" y="286"/>
                  </a:cubicBezTo>
                  <a:cubicBezTo>
                    <a:pt x="304" y="285"/>
                    <a:pt x="304" y="284"/>
                    <a:pt x="306" y="284"/>
                  </a:cubicBezTo>
                  <a:cubicBezTo>
                    <a:pt x="307" y="283"/>
                    <a:pt x="307" y="282"/>
                    <a:pt x="307" y="282"/>
                  </a:cubicBezTo>
                  <a:cubicBezTo>
                    <a:pt x="306" y="279"/>
                    <a:pt x="306" y="279"/>
                    <a:pt x="306" y="279"/>
                  </a:cubicBezTo>
                  <a:cubicBezTo>
                    <a:pt x="306" y="276"/>
                    <a:pt x="306" y="273"/>
                    <a:pt x="304" y="272"/>
                  </a:cubicBezTo>
                  <a:cubicBezTo>
                    <a:pt x="302" y="270"/>
                    <a:pt x="300" y="268"/>
                    <a:pt x="300" y="266"/>
                  </a:cubicBezTo>
                  <a:cubicBezTo>
                    <a:pt x="299" y="264"/>
                    <a:pt x="298" y="261"/>
                    <a:pt x="299" y="258"/>
                  </a:cubicBezTo>
                  <a:cubicBezTo>
                    <a:pt x="299" y="256"/>
                    <a:pt x="300" y="256"/>
                    <a:pt x="302" y="254"/>
                  </a:cubicBezTo>
                  <a:cubicBezTo>
                    <a:pt x="304" y="252"/>
                    <a:pt x="305" y="250"/>
                    <a:pt x="303" y="248"/>
                  </a:cubicBezTo>
                  <a:cubicBezTo>
                    <a:pt x="301" y="246"/>
                    <a:pt x="300" y="246"/>
                    <a:pt x="301" y="244"/>
                  </a:cubicBezTo>
                  <a:cubicBezTo>
                    <a:pt x="303" y="243"/>
                    <a:pt x="303" y="242"/>
                    <a:pt x="301" y="241"/>
                  </a:cubicBezTo>
                  <a:cubicBezTo>
                    <a:pt x="299" y="240"/>
                    <a:pt x="295" y="239"/>
                    <a:pt x="296" y="237"/>
                  </a:cubicBezTo>
                  <a:cubicBezTo>
                    <a:pt x="297" y="235"/>
                    <a:pt x="296" y="236"/>
                    <a:pt x="299" y="236"/>
                  </a:cubicBezTo>
                  <a:cubicBezTo>
                    <a:pt x="301" y="236"/>
                    <a:pt x="301" y="237"/>
                    <a:pt x="303" y="235"/>
                  </a:cubicBezTo>
                  <a:cubicBezTo>
                    <a:pt x="305" y="232"/>
                    <a:pt x="306" y="232"/>
                    <a:pt x="308" y="231"/>
                  </a:cubicBezTo>
                  <a:cubicBezTo>
                    <a:pt x="311" y="231"/>
                    <a:pt x="317" y="231"/>
                    <a:pt x="319" y="231"/>
                  </a:cubicBezTo>
                  <a:cubicBezTo>
                    <a:pt x="322" y="230"/>
                    <a:pt x="324" y="231"/>
                    <a:pt x="326" y="230"/>
                  </a:cubicBezTo>
                  <a:cubicBezTo>
                    <a:pt x="329" y="228"/>
                    <a:pt x="329" y="227"/>
                    <a:pt x="327" y="226"/>
                  </a:cubicBezTo>
                  <a:cubicBezTo>
                    <a:pt x="325" y="224"/>
                    <a:pt x="326" y="223"/>
                    <a:pt x="329" y="223"/>
                  </a:cubicBezTo>
                  <a:cubicBezTo>
                    <a:pt x="331" y="222"/>
                    <a:pt x="332" y="222"/>
                    <a:pt x="333" y="220"/>
                  </a:cubicBezTo>
                  <a:cubicBezTo>
                    <a:pt x="334" y="218"/>
                    <a:pt x="336" y="215"/>
                    <a:pt x="333" y="215"/>
                  </a:cubicBezTo>
                  <a:cubicBezTo>
                    <a:pt x="330" y="214"/>
                    <a:pt x="331" y="212"/>
                    <a:pt x="332" y="211"/>
                  </a:cubicBezTo>
                  <a:cubicBezTo>
                    <a:pt x="333" y="210"/>
                    <a:pt x="336" y="210"/>
                    <a:pt x="336" y="209"/>
                  </a:cubicBezTo>
                  <a:cubicBezTo>
                    <a:pt x="336" y="208"/>
                    <a:pt x="336" y="207"/>
                    <a:pt x="334" y="206"/>
                  </a:cubicBezTo>
                  <a:cubicBezTo>
                    <a:pt x="332" y="204"/>
                    <a:pt x="331" y="203"/>
                    <a:pt x="331" y="201"/>
                  </a:cubicBezTo>
                  <a:cubicBezTo>
                    <a:pt x="331" y="200"/>
                    <a:pt x="332" y="197"/>
                    <a:pt x="330" y="196"/>
                  </a:cubicBezTo>
                  <a:cubicBezTo>
                    <a:pt x="328" y="195"/>
                    <a:pt x="329" y="194"/>
                    <a:pt x="332" y="194"/>
                  </a:cubicBezTo>
                  <a:cubicBezTo>
                    <a:pt x="334" y="193"/>
                    <a:pt x="337" y="190"/>
                    <a:pt x="334" y="188"/>
                  </a:cubicBezTo>
                  <a:cubicBezTo>
                    <a:pt x="332" y="187"/>
                    <a:pt x="331" y="186"/>
                    <a:pt x="329" y="184"/>
                  </a:cubicBezTo>
                  <a:cubicBezTo>
                    <a:pt x="326" y="183"/>
                    <a:pt x="324" y="180"/>
                    <a:pt x="324" y="178"/>
                  </a:cubicBezTo>
                  <a:cubicBezTo>
                    <a:pt x="324" y="175"/>
                    <a:pt x="324" y="175"/>
                    <a:pt x="326" y="175"/>
                  </a:cubicBezTo>
                  <a:cubicBezTo>
                    <a:pt x="329" y="174"/>
                    <a:pt x="330" y="174"/>
                    <a:pt x="330" y="174"/>
                  </a:cubicBezTo>
                  <a:cubicBezTo>
                    <a:pt x="330" y="174"/>
                    <a:pt x="327" y="173"/>
                    <a:pt x="326" y="170"/>
                  </a:cubicBezTo>
                  <a:cubicBezTo>
                    <a:pt x="325" y="168"/>
                    <a:pt x="324" y="166"/>
                    <a:pt x="325" y="165"/>
                  </a:cubicBezTo>
                  <a:cubicBezTo>
                    <a:pt x="325" y="163"/>
                    <a:pt x="326" y="161"/>
                    <a:pt x="327" y="160"/>
                  </a:cubicBezTo>
                  <a:cubicBezTo>
                    <a:pt x="328" y="159"/>
                    <a:pt x="326" y="158"/>
                    <a:pt x="324" y="159"/>
                  </a:cubicBezTo>
                  <a:cubicBezTo>
                    <a:pt x="321" y="160"/>
                    <a:pt x="321" y="157"/>
                    <a:pt x="320" y="155"/>
                  </a:cubicBezTo>
                  <a:cubicBezTo>
                    <a:pt x="319" y="153"/>
                    <a:pt x="316" y="150"/>
                    <a:pt x="316" y="150"/>
                  </a:cubicBezTo>
                  <a:cubicBezTo>
                    <a:pt x="315" y="149"/>
                    <a:pt x="312" y="147"/>
                    <a:pt x="311" y="145"/>
                  </a:cubicBezTo>
                  <a:cubicBezTo>
                    <a:pt x="311" y="144"/>
                    <a:pt x="309" y="139"/>
                    <a:pt x="309" y="136"/>
                  </a:cubicBezTo>
                  <a:cubicBezTo>
                    <a:pt x="309" y="134"/>
                    <a:pt x="309" y="131"/>
                    <a:pt x="313" y="131"/>
                  </a:cubicBezTo>
                  <a:cubicBezTo>
                    <a:pt x="316" y="130"/>
                    <a:pt x="319" y="131"/>
                    <a:pt x="321" y="130"/>
                  </a:cubicBezTo>
                  <a:cubicBezTo>
                    <a:pt x="323" y="129"/>
                    <a:pt x="324" y="129"/>
                    <a:pt x="325" y="128"/>
                  </a:cubicBezTo>
                  <a:cubicBezTo>
                    <a:pt x="326" y="126"/>
                    <a:pt x="325" y="123"/>
                    <a:pt x="328" y="123"/>
                  </a:cubicBezTo>
                  <a:cubicBezTo>
                    <a:pt x="330" y="123"/>
                    <a:pt x="334" y="122"/>
                    <a:pt x="334" y="122"/>
                  </a:cubicBezTo>
                  <a:cubicBezTo>
                    <a:pt x="334" y="122"/>
                    <a:pt x="337" y="125"/>
                    <a:pt x="338" y="124"/>
                  </a:cubicBezTo>
                  <a:cubicBezTo>
                    <a:pt x="339" y="123"/>
                    <a:pt x="339" y="122"/>
                    <a:pt x="341" y="123"/>
                  </a:cubicBezTo>
                  <a:cubicBezTo>
                    <a:pt x="343" y="124"/>
                    <a:pt x="345" y="127"/>
                    <a:pt x="347" y="127"/>
                  </a:cubicBezTo>
                  <a:cubicBezTo>
                    <a:pt x="348" y="126"/>
                    <a:pt x="348" y="127"/>
                    <a:pt x="350" y="126"/>
                  </a:cubicBezTo>
                  <a:cubicBezTo>
                    <a:pt x="352" y="125"/>
                    <a:pt x="354" y="125"/>
                    <a:pt x="355" y="124"/>
                  </a:cubicBezTo>
                  <a:cubicBezTo>
                    <a:pt x="356" y="123"/>
                    <a:pt x="358" y="122"/>
                    <a:pt x="360" y="120"/>
                  </a:cubicBezTo>
                  <a:cubicBezTo>
                    <a:pt x="361" y="119"/>
                    <a:pt x="362" y="118"/>
                    <a:pt x="364" y="118"/>
                  </a:cubicBezTo>
                  <a:cubicBezTo>
                    <a:pt x="365" y="118"/>
                    <a:pt x="363" y="116"/>
                    <a:pt x="364" y="114"/>
                  </a:cubicBezTo>
                  <a:cubicBezTo>
                    <a:pt x="365" y="112"/>
                    <a:pt x="366" y="109"/>
                    <a:pt x="366" y="109"/>
                  </a:cubicBezTo>
                  <a:cubicBezTo>
                    <a:pt x="366" y="109"/>
                    <a:pt x="368" y="111"/>
                    <a:pt x="369" y="110"/>
                  </a:cubicBezTo>
                  <a:cubicBezTo>
                    <a:pt x="370" y="109"/>
                    <a:pt x="372" y="108"/>
                    <a:pt x="372" y="107"/>
                  </a:cubicBezTo>
                  <a:cubicBezTo>
                    <a:pt x="372" y="106"/>
                    <a:pt x="373" y="105"/>
                    <a:pt x="373" y="104"/>
                  </a:cubicBezTo>
                  <a:cubicBezTo>
                    <a:pt x="373" y="104"/>
                    <a:pt x="373" y="104"/>
                    <a:pt x="373" y="10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0" name="Freeform 18"/>
            <p:cNvSpPr>
              <a:spLocks/>
            </p:cNvSpPr>
            <p:nvPr/>
          </p:nvSpPr>
          <p:spPr bwMode="auto">
            <a:xfrm>
              <a:off x="885545" y="2677586"/>
              <a:ext cx="1320800" cy="1274233"/>
            </a:xfrm>
            <a:custGeom>
              <a:avLst/>
              <a:gdLst>
                <a:gd name="T0" fmla="*/ 36 w 283"/>
                <a:gd name="T1" fmla="*/ 268 h 273"/>
                <a:gd name="T2" fmla="*/ 23 w 283"/>
                <a:gd name="T3" fmla="*/ 249 h 273"/>
                <a:gd name="T4" fmla="*/ 27 w 283"/>
                <a:gd name="T5" fmla="*/ 235 h 273"/>
                <a:gd name="T6" fmla="*/ 14 w 283"/>
                <a:gd name="T7" fmla="*/ 224 h 273"/>
                <a:gd name="T8" fmla="*/ 12 w 283"/>
                <a:gd name="T9" fmla="*/ 206 h 273"/>
                <a:gd name="T10" fmla="*/ 11 w 283"/>
                <a:gd name="T11" fmla="*/ 193 h 273"/>
                <a:gd name="T12" fmla="*/ 2 w 283"/>
                <a:gd name="T13" fmla="*/ 186 h 273"/>
                <a:gd name="T14" fmla="*/ 11 w 283"/>
                <a:gd name="T15" fmla="*/ 177 h 273"/>
                <a:gd name="T16" fmla="*/ 21 w 283"/>
                <a:gd name="T17" fmla="*/ 167 h 273"/>
                <a:gd name="T18" fmla="*/ 24 w 283"/>
                <a:gd name="T19" fmla="*/ 148 h 273"/>
                <a:gd name="T20" fmla="*/ 21 w 283"/>
                <a:gd name="T21" fmla="*/ 113 h 273"/>
                <a:gd name="T22" fmla="*/ 10 w 283"/>
                <a:gd name="T23" fmla="*/ 96 h 273"/>
                <a:gd name="T24" fmla="*/ 20 w 283"/>
                <a:gd name="T25" fmla="*/ 79 h 273"/>
                <a:gd name="T26" fmla="*/ 30 w 283"/>
                <a:gd name="T27" fmla="*/ 79 h 273"/>
                <a:gd name="T28" fmla="*/ 45 w 283"/>
                <a:gd name="T29" fmla="*/ 78 h 273"/>
                <a:gd name="T30" fmla="*/ 77 w 283"/>
                <a:gd name="T31" fmla="*/ 70 h 273"/>
                <a:gd name="T32" fmla="*/ 71 w 283"/>
                <a:gd name="T33" fmla="*/ 55 h 273"/>
                <a:gd name="T34" fmla="*/ 90 w 283"/>
                <a:gd name="T35" fmla="*/ 40 h 273"/>
                <a:gd name="T36" fmla="*/ 121 w 283"/>
                <a:gd name="T37" fmla="*/ 29 h 273"/>
                <a:gd name="T38" fmla="*/ 138 w 283"/>
                <a:gd name="T39" fmla="*/ 10 h 273"/>
                <a:gd name="T40" fmla="*/ 155 w 283"/>
                <a:gd name="T41" fmla="*/ 19 h 273"/>
                <a:gd name="T42" fmla="*/ 167 w 283"/>
                <a:gd name="T43" fmla="*/ 29 h 273"/>
                <a:gd name="T44" fmla="*/ 169 w 283"/>
                <a:gd name="T45" fmla="*/ 45 h 273"/>
                <a:gd name="T46" fmla="*/ 162 w 283"/>
                <a:gd name="T47" fmla="*/ 58 h 273"/>
                <a:gd name="T48" fmla="*/ 183 w 283"/>
                <a:gd name="T49" fmla="*/ 58 h 273"/>
                <a:gd name="T50" fmla="*/ 196 w 283"/>
                <a:gd name="T51" fmla="*/ 51 h 273"/>
                <a:gd name="T52" fmla="*/ 205 w 283"/>
                <a:gd name="T53" fmla="*/ 39 h 273"/>
                <a:gd name="T54" fmla="*/ 199 w 283"/>
                <a:gd name="T55" fmla="*/ 11 h 273"/>
                <a:gd name="T56" fmla="*/ 211 w 283"/>
                <a:gd name="T57" fmla="*/ 3 h 273"/>
                <a:gd name="T58" fmla="*/ 226 w 283"/>
                <a:gd name="T59" fmla="*/ 13 h 273"/>
                <a:gd name="T60" fmla="*/ 251 w 283"/>
                <a:gd name="T61" fmla="*/ 5 h 273"/>
                <a:gd name="T62" fmla="*/ 256 w 283"/>
                <a:gd name="T63" fmla="*/ 18 h 273"/>
                <a:gd name="T64" fmla="*/ 254 w 283"/>
                <a:gd name="T65" fmla="*/ 38 h 273"/>
                <a:gd name="T66" fmla="*/ 259 w 283"/>
                <a:gd name="T67" fmla="*/ 54 h 273"/>
                <a:gd name="T68" fmla="*/ 264 w 283"/>
                <a:gd name="T69" fmla="*/ 71 h 273"/>
                <a:gd name="T70" fmla="*/ 282 w 283"/>
                <a:gd name="T71" fmla="*/ 85 h 273"/>
                <a:gd name="T72" fmla="*/ 276 w 283"/>
                <a:gd name="T73" fmla="*/ 110 h 273"/>
                <a:gd name="T74" fmla="*/ 275 w 283"/>
                <a:gd name="T75" fmla="*/ 118 h 273"/>
                <a:gd name="T76" fmla="*/ 254 w 283"/>
                <a:gd name="T77" fmla="*/ 132 h 273"/>
                <a:gd name="T78" fmla="*/ 242 w 283"/>
                <a:gd name="T79" fmla="*/ 137 h 273"/>
                <a:gd name="T80" fmla="*/ 225 w 283"/>
                <a:gd name="T81" fmla="*/ 146 h 273"/>
                <a:gd name="T82" fmla="*/ 214 w 283"/>
                <a:gd name="T83" fmla="*/ 160 h 273"/>
                <a:gd name="T84" fmla="*/ 228 w 283"/>
                <a:gd name="T85" fmla="*/ 170 h 273"/>
                <a:gd name="T86" fmla="*/ 220 w 283"/>
                <a:gd name="T87" fmla="*/ 182 h 273"/>
                <a:gd name="T88" fmla="*/ 209 w 283"/>
                <a:gd name="T89" fmla="*/ 182 h 273"/>
                <a:gd name="T90" fmla="*/ 205 w 283"/>
                <a:gd name="T91" fmla="*/ 197 h 273"/>
                <a:gd name="T92" fmla="*/ 191 w 283"/>
                <a:gd name="T93" fmla="*/ 208 h 273"/>
                <a:gd name="T94" fmla="*/ 179 w 283"/>
                <a:gd name="T95" fmla="*/ 220 h 273"/>
                <a:gd name="T96" fmla="*/ 174 w 283"/>
                <a:gd name="T97" fmla="*/ 230 h 273"/>
                <a:gd name="T98" fmla="*/ 165 w 283"/>
                <a:gd name="T99" fmla="*/ 216 h 273"/>
                <a:gd name="T100" fmla="*/ 154 w 283"/>
                <a:gd name="T101" fmla="*/ 200 h 273"/>
                <a:gd name="T102" fmla="*/ 142 w 283"/>
                <a:gd name="T103" fmla="*/ 217 h 273"/>
                <a:gd name="T104" fmla="*/ 132 w 283"/>
                <a:gd name="T105" fmla="*/ 223 h 273"/>
                <a:gd name="T106" fmla="*/ 110 w 283"/>
                <a:gd name="T107" fmla="*/ 238 h 273"/>
                <a:gd name="T108" fmla="*/ 90 w 283"/>
                <a:gd name="T109" fmla="*/ 242 h 273"/>
                <a:gd name="T110" fmla="*/ 78 w 283"/>
                <a:gd name="T111" fmla="*/ 258 h 273"/>
                <a:gd name="T112" fmla="*/ 70 w 283"/>
                <a:gd name="T113" fmla="*/ 262 h 273"/>
                <a:gd name="T114" fmla="*/ 57 w 283"/>
                <a:gd name="T115" fmla="*/ 270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3" h="273">
                  <a:moveTo>
                    <a:pt x="45" y="273"/>
                  </a:moveTo>
                  <a:cubicBezTo>
                    <a:pt x="44" y="273"/>
                    <a:pt x="43" y="271"/>
                    <a:pt x="42" y="269"/>
                  </a:cubicBezTo>
                  <a:cubicBezTo>
                    <a:pt x="42" y="269"/>
                    <a:pt x="42" y="268"/>
                    <a:pt x="42" y="268"/>
                  </a:cubicBezTo>
                  <a:cubicBezTo>
                    <a:pt x="41" y="267"/>
                    <a:pt x="40" y="266"/>
                    <a:pt x="40" y="266"/>
                  </a:cubicBezTo>
                  <a:cubicBezTo>
                    <a:pt x="40" y="266"/>
                    <a:pt x="39" y="266"/>
                    <a:pt x="39" y="267"/>
                  </a:cubicBezTo>
                  <a:cubicBezTo>
                    <a:pt x="38" y="267"/>
                    <a:pt x="38" y="267"/>
                    <a:pt x="38" y="269"/>
                  </a:cubicBezTo>
                  <a:cubicBezTo>
                    <a:pt x="38" y="270"/>
                    <a:pt x="38" y="270"/>
                    <a:pt x="38" y="270"/>
                  </a:cubicBezTo>
                  <a:cubicBezTo>
                    <a:pt x="37" y="270"/>
                    <a:pt x="37" y="270"/>
                    <a:pt x="37" y="270"/>
                  </a:cubicBezTo>
                  <a:cubicBezTo>
                    <a:pt x="37" y="269"/>
                    <a:pt x="36" y="269"/>
                    <a:pt x="36" y="268"/>
                  </a:cubicBezTo>
                  <a:cubicBezTo>
                    <a:pt x="34" y="266"/>
                    <a:pt x="35" y="264"/>
                    <a:pt x="37" y="261"/>
                  </a:cubicBezTo>
                  <a:cubicBezTo>
                    <a:pt x="38" y="259"/>
                    <a:pt x="37" y="258"/>
                    <a:pt x="36" y="257"/>
                  </a:cubicBezTo>
                  <a:cubicBezTo>
                    <a:pt x="36" y="257"/>
                    <a:pt x="35" y="256"/>
                    <a:pt x="35" y="255"/>
                  </a:cubicBezTo>
                  <a:cubicBezTo>
                    <a:pt x="34" y="253"/>
                    <a:pt x="32" y="251"/>
                    <a:pt x="30" y="251"/>
                  </a:cubicBezTo>
                  <a:cubicBezTo>
                    <a:pt x="30" y="251"/>
                    <a:pt x="29" y="251"/>
                    <a:pt x="29" y="251"/>
                  </a:cubicBezTo>
                  <a:cubicBezTo>
                    <a:pt x="28" y="252"/>
                    <a:pt x="27" y="252"/>
                    <a:pt x="27" y="252"/>
                  </a:cubicBezTo>
                  <a:cubicBezTo>
                    <a:pt x="25" y="252"/>
                    <a:pt x="25" y="251"/>
                    <a:pt x="25" y="251"/>
                  </a:cubicBezTo>
                  <a:cubicBezTo>
                    <a:pt x="24" y="250"/>
                    <a:pt x="24" y="250"/>
                    <a:pt x="24" y="250"/>
                  </a:cubicBezTo>
                  <a:cubicBezTo>
                    <a:pt x="24" y="249"/>
                    <a:pt x="24" y="249"/>
                    <a:pt x="23" y="249"/>
                  </a:cubicBezTo>
                  <a:cubicBezTo>
                    <a:pt x="22" y="248"/>
                    <a:pt x="21" y="247"/>
                    <a:pt x="22" y="244"/>
                  </a:cubicBezTo>
                  <a:cubicBezTo>
                    <a:pt x="23" y="241"/>
                    <a:pt x="23" y="241"/>
                    <a:pt x="24" y="241"/>
                  </a:cubicBezTo>
                  <a:cubicBezTo>
                    <a:pt x="25" y="240"/>
                    <a:pt x="26" y="240"/>
                    <a:pt x="27" y="239"/>
                  </a:cubicBezTo>
                  <a:cubicBezTo>
                    <a:pt x="28" y="238"/>
                    <a:pt x="29" y="237"/>
                    <a:pt x="29" y="237"/>
                  </a:cubicBezTo>
                  <a:cubicBezTo>
                    <a:pt x="29" y="237"/>
                    <a:pt x="29" y="237"/>
                    <a:pt x="29" y="237"/>
                  </a:cubicBezTo>
                  <a:cubicBezTo>
                    <a:pt x="29" y="237"/>
                    <a:pt x="29" y="237"/>
                    <a:pt x="29" y="237"/>
                  </a:cubicBezTo>
                  <a:cubicBezTo>
                    <a:pt x="28" y="237"/>
                    <a:pt x="28" y="236"/>
                    <a:pt x="28" y="235"/>
                  </a:cubicBezTo>
                  <a:cubicBezTo>
                    <a:pt x="27" y="234"/>
                    <a:pt x="27" y="234"/>
                    <a:pt x="27" y="234"/>
                  </a:cubicBezTo>
                  <a:cubicBezTo>
                    <a:pt x="27" y="234"/>
                    <a:pt x="27" y="235"/>
                    <a:pt x="27" y="235"/>
                  </a:cubicBezTo>
                  <a:cubicBezTo>
                    <a:pt x="26" y="235"/>
                    <a:pt x="26" y="235"/>
                    <a:pt x="25" y="235"/>
                  </a:cubicBezTo>
                  <a:cubicBezTo>
                    <a:pt x="24" y="235"/>
                    <a:pt x="24" y="235"/>
                    <a:pt x="23" y="234"/>
                  </a:cubicBezTo>
                  <a:cubicBezTo>
                    <a:pt x="21" y="234"/>
                    <a:pt x="20" y="233"/>
                    <a:pt x="20" y="232"/>
                  </a:cubicBezTo>
                  <a:cubicBezTo>
                    <a:pt x="21" y="231"/>
                    <a:pt x="21" y="230"/>
                    <a:pt x="20" y="229"/>
                  </a:cubicBezTo>
                  <a:cubicBezTo>
                    <a:pt x="20" y="228"/>
                    <a:pt x="19" y="227"/>
                    <a:pt x="19" y="226"/>
                  </a:cubicBezTo>
                  <a:cubicBezTo>
                    <a:pt x="19" y="225"/>
                    <a:pt x="19" y="225"/>
                    <a:pt x="18" y="224"/>
                  </a:cubicBezTo>
                  <a:cubicBezTo>
                    <a:pt x="18" y="223"/>
                    <a:pt x="17" y="223"/>
                    <a:pt x="17" y="223"/>
                  </a:cubicBezTo>
                  <a:cubicBezTo>
                    <a:pt x="16" y="223"/>
                    <a:pt x="16" y="223"/>
                    <a:pt x="16" y="223"/>
                  </a:cubicBezTo>
                  <a:cubicBezTo>
                    <a:pt x="15" y="224"/>
                    <a:pt x="14" y="224"/>
                    <a:pt x="14" y="224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2" y="223"/>
                    <a:pt x="11" y="223"/>
                    <a:pt x="11" y="222"/>
                  </a:cubicBezTo>
                  <a:cubicBezTo>
                    <a:pt x="10" y="222"/>
                    <a:pt x="10" y="220"/>
                    <a:pt x="11" y="218"/>
                  </a:cubicBezTo>
                  <a:cubicBezTo>
                    <a:pt x="11" y="216"/>
                    <a:pt x="11" y="216"/>
                    <a:pt x="10" y="216"/>
                  </a:cubicBezTo>
                  <a:cubicBezTo>
                    <a:pt x="10" y="216"/>
                    <a:pt x="9" y="216"/>
                    <a:pt x="9" y="216"/>
                  </a:cubicBezTo>
                  <a:cubicBezTo>
                    <a:pt x="8" y="215"/>
                    <a:pt x="6" y="214"/>
                    <a:pt x="7" y="213"/>
                  </a:cubicBezTo>
                  <a:cubicBezTo>
                    <a:pt x="7" y="213"/>
                    <a:pt x="7" y="212"/>
                    <a:pt x="8" y="212"/>
                  </a:cubicBezTo>
                  <a:cubicBezTo>
                    <a:pt x="10" y="212"/>
                    <a:pt x="10" y="210"/>
                    <a:pt x="10" y="208"/>
                  </a:cubicBezTo>
                  <a:cubicBezTo>
                    <a:pt x="10" y="206"/>
                    <a:pt x="10" y="206"/>
                    <a:pt x="12" y="206"/>
                  </a:cubicBezTo>
                  <a:cubicBezTo>
                    <a:pt x="12" y="206"/>
                    <a:pt x="12" y="206"/>
                    <a:pt x="13" y="206"/>
                  </a:cubicBezTo>
                  <a:cubicBezTo>
                    <a:pt x="13" y="206"/>
                    <a:pt x="14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6" y="206"/>
                    <a:pt x="16" y="206"/>
                    <a:pt x="16" y="206"/>
                  </a:cubicBezTo>
                  <a:cubicBezTo>
                    <a:pt x="16" y="205"/>
                    <a:pt x="16" y="204"/>
                    <a:pt x="16" y="203"/>
                  </a:cubicBezTo>
                  <a:cubicBezTo>
                    <a:pt x="16" y="202"/>
                    <a:pt x="16" y="201"/>
                    <a:pt x="16" y="201"/>
                  </a:cubicBezTo>
                  <a:cubicBezTo>
                    <a:pt x="16" y="198"/>
                    <a:pt x="16" y="198"/>
                    <a:pt x="14" y="198"/>
                  </a:cubicBezTo>
                  <a:cubicBezTo>
                    <a:pt x="13" y="198"/>
                    <a:pt x="11" y="197"/>
                    <a:pt x="11" y="196"/>
                  </a:cubicBezTo>
                  <a:cubicBezTo>
                    <a:pt x="10" y="195"/>
                    <a:pt x="10" y="194"/>
                    <a:pt x="11" y="193"/>
                  </a:cubicBezTo>
                  <a:cubicBezTo>
                    <a:pt x="12" y="192"/>
                    <a:pt x="12" y="191"/>
                    <a:pt x="12" y="191"/>
                  </a:cubicBezTo>
                  <a:cubicBezTo>
                    <a:pt x="12" y="191"/>
                    <a:pt x="11" y="191"/>
                    <a:pt x="11" y="191"/>
                  </a:cubicBezTo>
                  <a:cubicBezTo>
                    <a:pt x="11" y="191"/>
                    <a:pt x="11" y="191"/>
                    <a:pt x="11" y="191"/>
                  </a:cubicBezTo>
                  <a:cubicBezTo>
                    <a:pt x="10" y="191"/>
                    <a:pt x="9" y="191"/>
                    <a:pt x="9" y="191"/>
                  </a:cubicBezTo>
                  <a:cubicBezTo>
                    <a:pt x="8" y="191"/>
                    <a:pt x="6" y="191"/>
                    <a:pt x="5" y="192"/>
                  </a:cubicBezTo>
                  <a:cubicBezTo>
                    <a:pt x="4" y="192"/>
                    <a:pt x="4" y="192"/>
                    <a:pt x="3" y="192"/>
                  </a:cubicBezTo>
                  <a:cubicBezTo>
                    <a:pt x="3" y="192"/>
                    <a:pt x="2" y="192"/>
                    <a:pt x="2" y="191"/>
                  </a:cubicBezTo>
                  <a:cubicBezTo>
                    <a:pt x="1" y="191"/>
                    <a:pt x="1" y="189"/>
                    <a:pt x="2" y="188"/>
                  </a:cubicBezTo>
                  <a:cubicBezTo>
                    <a:pt x="2" y="187"/>
                    <a:pt x="2" y="187"/>
                    <a:pt x="2" y="186"/>
                  </a:cubicBezTo>
                  <a:cubicBezTo>
                    <a:pt x="2" y="185"/>
                    <a:pt x="1" y="184"/>
                    <a:pt x="1" y="183"/>
                  </a:cubicBezTo>
                  <a:cubicBezTo>
                    <a:pt x="1" y="182"/>
                    <a:pt x="0" y="181"/>
                    <a:pt x="1" y="180"/>
                  </a:cubicBezTo>
                  <a:cubicBezTo>
                    <a:pt x="2" y="179"/>
                    <a:pt x="3" y="179"/>
                    <a:pt x="4" y="179"/>
                  </a:cubicBezTo>
                  <a:cubicBezTo>
                    <a:pt x="4" y="179"/>
                    <a:pt x="5" y="179"/>
                    <a:pt x="5" y="180"/>
                  </a:cubicBezTo>
                  <a:cubicBezTo>
                    <a:pt x="5" y="181"/>
                    <a:pt x="5" y="182"/>
                    <a:pt x="6" y="182"/>
                  </a:cubicBezTo>
                  <a:cubicBezTo>
                    <a:pt x="6" y="183"/>
                    <a:pt x="7" y="183"/>
                    <a:pt x="7" y="183"/>
                  </a:cubicBezTo>
                  <a:cubicBezTo>
                    <a:pt x="7" y="183"/>
                    <a:pt x="7" y="183"/>
                    <a:pt x="7" y="183"/>
                  </a:cubicBezTo>
                  <a:cubicBezTo>
                    <a:pt x="8" y="182"/>
                    <a:pt x="8" y="182"/>
                    <a:pt x="8" y="181"/>
                  </a:cubicBezTo>
                  <a:cubicBezTo>
                    <a:pt x="9" y="180"/>
                    <a:pt x="10" y="178"/>
                    <a:pt x="11" y="177"/>
                  </a:cubicBezTo>
                  <a:cubicBezTo>
                    <a:pt x="12" y="176"/>
                    <a:pt x="13" y="176"/>
                    <a:pt x="13" y="175"/>
                  </a:cubicBezTo>
                  <a:cubicBezTo>
                    <a:pt x="14" y="175"/>
                    <a:pt x="14" y="175"/>
                    <a:pt x="15" y="174"/>
                  </a:cubicBezTo>
                  <a:cubicBezTo>
                    <a:pt x="16" y="171"/>
                    <a:pt x="17" y="171"/>
                    <a:pt x="19" y="170"/>
                  </a:cubicBezTo>
                  <a:cubicBezTo>
                    <a:pt x="20" y="170"/>
                    <a:pt x="20" y="170"/>
                    <a:pt x="20" y="170"/>
                  </a:cubicBezTo>
                  <a:cubicBezTo>
                    <a:pt x="21" y="169"/>
                    <a:pt x="22" y="169"/>
                    <a:pt x="22" y="169"/>
                  </a:cubicBezTo>
                  <a:cubicBezTo>
                    <a:pt x="22" y="169"/>
                    <a:pt x="22" y="169"/>
                    <a:pt x="23" y="169"/>
                  </a:cubicBezTo>
                  <a:cubicBezTo>
                    <a:pt x="23" y="169"/>
                    <a:pt x="23" y="169"/>
                    <a:pt x="23" y="169"/>
                  </a:cubicBezTo>
                  <a:cubicBezTo>
                    <a:pt x="23" y="168"/>
                    <a:pt x="22" y="167"/>
                    <a:pt x="22" y="167"/>
                  </a:cubicBezTo>
                  <a:cubicBezTo>
                    <a:pt x="21" y="167"/>
                    <a:pt x="21" y="167"/>
                    <a:pt x="21" y="167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24" y="164"/>
                    <a:pt x="24" y="164"/>
                    <a:pt x="23" y="165"/>
                  </a:cubicBezTo>
                  <a:cubicBezTo>
                    <a:pt x="22" y="165"/>
                    <a:pt x="20" y="166"/>
                    <a:pt x="19" y="166"/>
                  </a:cubicBezTo>
                  <a:cubicBezTo>
                    <a:pt x="18" y="166"/>
                    <a:pt x="17" y="166"/>
                    <a:pt x="16" y="166"/>
                  </a:cubicBezTo>
                  <a:cubicBezTo>
                    <a:pt x="15" y="165"/>
                    <a:pt x="15" y="165"/>
                    <a:pt x="15" y="164"/>
                  </a:cubicBezTo>
                  <a:cubicBezTo>
                    <a:pt x="15" y="161"/>
                    <a:pt x="18" y="157"/>
                    <a:pt x="18" y="157"/>
                  </a:cubicBezTo>
                  <a:cubicBezTo>
                    <a:pt x="19" y="156"/>
                    <a:pt x="19" y="155"/>
                    <a:pt x="20" y="154"/>
                  </a:cubicBezTo>
                  <a:cubicBezTo>
                    <a:pt x="21" y="152"/>
                    <a:pt x="22" y="150"/>
                    <a:pt x="24" y="148"/>
                  </a:cubicBezTo>
                  <a:cubicBezTo>
                    <a:pt x="25" y="147"/>
                    <a:pt x="26" y="146"/>
                    <a:pt x="27" y="146"/>
                  </a:cubicBezTo>
                  <a:cubicBezTo>
                    <a:pt x="27" y="145"/>
                    <a:pt x="28" y="145"/>
                    <a:pt x="28" y="144"/>
                  </a:cubicBezTo>
                  <a:cubicBezTo>
                    <a:pt x="28" y="143"/>
                    <a:pt x="28" y="142"/>
                    <a:pt x="28" y="140"/>
                  </a:cubicBezTo>
                  <a:cubicBezTo>
                    <a:pt x="28" y="139"/>
                    <a:pt x="28" y="137"/>
                    <a:pt x="29" y="135"/>
                  </a:cubicBezTo>
                  <a:cubicBezTo>
                    <a:pt x="30" y="132"/>
                    <a:pt x="30" y="130"/>
                    <a:pt x="29" y="128"/>
                  </a:cubicBezTo>
                  <a:cubicBezTo>
                    <a:pt x="29" y="127"/>
                    <a:pt x="28" y="126"/>
                    <a:pt x="28" y="125"/>
                  </a:cubicBezTo>
                  <a:cubicBezTo>
                    <a:pt x="28" y="124"/>
                    <a:pt x="27" y="123"/>
                    <a:pt x="27" y="122"/>
                  </a:cubicBezTo>
                  <a:cubicBezTo>
                    <a:pt x="26" y="121"/>
                    <a:pt x="26" y="121"/>
                    <a:pt x="26" y="119"/>
                  </a:cubicBezTo>
                  <a:cubicBezTo>
                    <a:pt x="25" y="118"/>
                    <a:pt x="24" y="116"/>
                    <a:pt x="21" y="113"/>
                  </a:cubicBezTo>
                  <a:cubicBezTo>
                    <a:pt x="20" y="112"/>
                    <a:pt x="19" y="111"/>
                    <a:pt x="20" y="110"/>
                  </a:cubicBezTo>
                  <a:cubicBezTo>
                    <a:pt x="20" y="109"/>
                    <a:pt x="20" y="109"/>
                    <a:pt x="22" y="108"/>
                  </a:cubicBezTo>
                  <a:cubicBezTo>
                    <a:pt x="22" y="107"/>
                    <a:pt x="22" y="107"/>
                    <a:pt x="22" y="107"/>
                  </a:cubicBezTo>
                  <a:cubicBezTo>
                    <a:pt x="22" y="107"/>
                    <a:pt x="20" y="106"/>
                    <a:pt x="19" y="106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6" y="104"/>
                    <a:pt x="16" y="103"/>
                    <a:pt x="16" y="101"/>
                  </a:cubicBezTo>
                  <a:cubicBezTo>
                    <a:pt x="16" y="98"/>
                    <a:pt x="16" y="97"/>
                    <a:pt x="14" y="96"/>
                  </a:cubicBezTo>
                  <a:cubicBezTo>
                    <a:pt x="13" y="96"/>
                    <a:pt x="12" y="95"/>
                    <a:pt x="11" y="95"/>
                  </a:cubicBezTo>
                  <a:cubicBezTo>
                    <a:pt x="11" y="95"/>
                    <a:pt x="10" y="96"/>
                    <a:pt x="10" y="96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9" y="95"/>
                    <a:pt x="9" y="95"/>
                    <a:pt x="9" y="95"/>
                  </a:cubicBezTo>
                  <a:cubicBezTo>
                    <a:pt x="9" y="95"/>
                    <a:pt x="10" y="93"/>
                    <a:pt x="13" y="92"/>
                  </a:cubicBezTo>
                  <a:cubicBezTo>
                    <a:pt x="13" y="92"/>
                    <a:pt x="14" y="92"/>
                    <a:pt x="14" y="91"/>
                  </a:cubicBezTo>
                  <a:cubicBezTo>
                    <a:pt x="14" y="91"/>
                    <a:pt x="13" y="90"/>
                    <a:pt x="12" y="89"/>
                  </a:cubicBezTo>
                  <a:cubicBezTo>
                    <a:pt x="10" y="88"/>
                    <a:pt x="10" y="86"/>
                    <a:pt x="10" y="85"/>
                  </a:cubicBezTo>
                  <a:cubicBezTo>
                    <a:pt x="10" y="85"/>
                    <a:pt x="11" y="84"/>
                    <a:pt x="12" y="83"/>
                  </a:cubicBezTo>
                  <a:cubicBezTo>
                    <a:pt x="15" y="83"/>
                    <a:pt x="16" y="82"/>
                    <a:pt x="17" y="81"/>
                  </a:cubicBezTo>
                  <a:cubicBezTo>
                    <a:pt x="18" y="80"/>
                    <a:pt x="19" y="79"/>
                    <a:pt x="20" y="79"/>
                  </a:cubicBezTo>
                  <a:cubicBezTo>
                    <a:pt x="20" y="79"/>
                    <a:pt x="21" y="79"/>
                    <a:pt x="22" y="80"/>
                  </a:cubicBezTo>
                  <a:cubicBezTo>
                    <a:pt x="22" y="82"/>
                    <a:pt x="23" y="82"/>
                    <a:pt x="26" y="82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1"/>
                    <a:pt x="25" y="79"/>
                    <a:pt x="24" y="79"/>
                  </a:cubicBezTo>
                  <a:cubicBezTo>
                    <a:pt x="24" y="78"/>
                    <a:pt x="24" y="78"/>
                    <a:pt x="24" y="77"/>
                  </a:cubicBezTo>
                  <a:cubicBezTo>
                    <a:pt x="23" y="77"/>
                    <a:pt x="23" y="76"/>
                    <a:pt x="23" y="76"/>
                  </a:cubicBezTo>
                  <a:cubicBezTo>
                    <a:pt x="24" y="74"/>
                    <a:pt x="26" y="74"/>
                    <a:pt x="27" y="74"/>
                  </a:cubicBezTo>
                  <a:cubicBezTo>
                    <a:pt x="28" y="74"/>
                    <a:pt x="28" y="76"/>
                    <a:pt x="29" y="77"/>
                  </a:cubicBezTo>
                  <a:cubicBezTo>
                    <a:pt x="29" y="78"/>
                    <a:pt x="29" y="78"/>
                    <a:pt x="30" y="79"/>
                  </a:cubicBezTo>
                  <a:cubicBezTo>
                    <a:pt x="30" y="80"/>
                    <a:pt x="31" y="80"/>
                    <a:pt x="33" y="80"/>
                  </a:cubicBezTo>
                  <a:cubicBezTo>
                    <a:pt x="33" y="80"/>
                    <a:pt x="34" y="80"/>
                    <a:pt x="35" y="80"/>
                  </a:cubicBezTo>
                  <a:cubicBezTo>
                    <a:pt x="35" y="80"/>
                    <a:pt x="36" y="80"/>
                    <a:pt x="36" y="80"/>
                  </a:cubicBezTo>
                  <a:cubicBezTo>
                    <a:pt x="38" y="80"/>
                    <a:pt x="41" y="82"/>
                    <a:pt x="43" y="83"/>
                  </a:cubicBezTo>
                  <a:cubicBezTo>
                    <a:pt x="44" y="84"/>
                    <a:pt x="45" y="84"/>
                    <a:pt x="45" y="84"/>
                  </a:cubicBezTo>
                  <a:cubicBezTo>
                    <a:pt x="45" y="84"/>
                    <a:pt x="46" y="84"/>
                    <a:pt x="46" y="84"/>
                  </a:cubicBezTo>
                  <a:cubicBezTo>
                    <a:pt x="46" y="83"/>
                    <a:pt x="45" y="83"/>
                    <a:pt x="45" y="82"/>
                  </a:cubicBezTo>
                  <a:cubicBezTo>
                    <a:pt x="44" y="81"/>
                    <a:pt x="43" y="80"/>
                    <a:pt x="44" y="79"/>
                  </a:cubicBezTo>
                  <a:cubicBezTo>
                    <a:pt x="44" y="79"/>
                    <a:pt x="44" y="78"/>
                    <a:pt x="45" y="78"/>
                  </a:cubicBezTo>
                  <a:cubicBezTo>
                    <a:pt x="46" y="78"/>
                    <a:pt x="48" y="80"/>
                    <a:pt x="49" y="81"/>
                  </a:cubicBezTo>
                  <a:cubicBezTo>
                    <a:pt x="50" y="81"/>
                    <a:pt x="50" y="82"/>
                    <a:pt x="51" y="82"/>
                  </a:cubicBezTo>
                  <a:cubicBezTo>
                    <a:pt x="52" y="82"/>
                    <a:pt x="54" y="80"/>
                    <a:pt x="55" y="80"/>
                  </a:cubicBezTo>
                  <a:cubicBezTo>
                    <a:pt x="56" y="78"/>
                    <a:pt x="63" y="76"/>
                    <a:pt x="65" y="75"/>
                  </a:cubicBezTo>
                  <a:cubicBezTo>
                    <a:pt x="66" y="75"/>
                    <a:pt x="67" y="74"/>
                    <a:pt x="67" y="74"/>
                  </a:cubicBezTo>
                  <a:cubicBezTo>
                    <a:pt x="68" y="74"/>
                    <a:pt x="70" y="75"/>
                    <a:pt x="70" y="77"/>
                  </a:cubicBezTo>
                  <a:cubicBezTo>
                    <a:pt x="70" y="78"/>
                    <a:pt x="70" y="78"/>
                    <a:pt x="71" y="78"/>
                  </a:cubicBezTo>
                  <a:cubicBezTo>
                    <a:pt x="72" y="78"/>
                    <a:pt x="74" y="76"/>
                    <a:pt x="75" y="74"/>
                  </a:cubicBezTo>
                  <a:cubicBezTo>
                    <a:pt x="76" y="72"/>
                    <a:pt x="77" y="71"/>
                    <a:pt x="77" y="70"/>
                  </a:cubicBezTo>
                  <a:cubicBezTo>
                    <a:pt x="77" y="70"/>
                    <a:pt x="78" y="69"/>
                    <a:pt x="78" y="69"/>
                  </a:cubicBezTo>
                  <a:cubicBezTo>
                    <a:pt x="79" y="67"/>
                    <a:pt x="79" y="67"/>
                    <a:pt x="78" y="66"/>
                  </a:cubicBezTo>
                  <a:cubicBezTo>
                    <a:pt x="78" y="66"/>
                    <a:pt x="78" y="66"/>
                    <a:pt x="77" y="65"/>
                  </a:cubicBezTo>
                  <a:cubicBezTo>
                    <a:pt x="76" y="64"/>
                    <a:pt x="75" y="63"/>
                    <a:pt x="72" y="61"/>
                  </a:cubicBezTo>
                  <a:cubicBezTo>
                    <a:pt x="72" y="61"/>
                    <a:pt x="72" y="61"/>
                    <a:pt x="72" y="61"/>
                  </a:cubicBezTo>
                  <a:cubicBezTo>
                    <a:pt x="70" y="60"/>
                    <a:pt x="69" y="59"/>
                    <a:pt x="69" y="58"/>
                  </a:cubicBezTo>
                  <a:cubicBezTo>
                    <a:pt x="68" y="57"/>
                    <a:pt x="69" y="57"/>
                    <a:pt x="69" y="56"/>
                  </a:cubicBezTo>
                  <a:cubicBezTo>
                    <a:pt x="70" y="55"/>
                    <a:pt x="70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2" y="53"/>
                    <a:pt x="74" y="50"/>
                    <a:pt x="77" y="50"/>
                  </a:cubicBezTo>
                  <a:cubicBezTo>
                    <a:pt x="79" y="50"/>
                    <a:pt x="81" y="50"/>
                    <a:pt x="82" y="49"/>
                  </a:cubicBezTo>
                  <a:cubicBezTo>
                    <a:pt x="82" y="49"/>
                    <a:pt x="83" y="48"/>
                    <a:pt x="83" y="47"/>
                  </a:cubicBezTo>
                  <a:cubicBezTo>
                    <a:pt x="84" y="45"/>
                    <a:pt x="84" y="44"/>
                    <a:pt x="85" y="43"/>
                  </a:cubicBezTo>
                  <a:cubicBezTo>
                    <a:pt x="86" y="42"/>
                    <a:pt x="87" y="42"/>
                    <a:pt x="88" y="42"/>
                  </a:cubicBezTo>
                  <a:cubicBezTo>
                    <a:pt x="89" y="42"/>
                    <a:pt x="89" y="42"/>
                    <a:pt x="89" y="41"/>
                  </a:cubicBezTo>
                  <a:cubicBezTo>
                    <a:pt x="89" y="41"/>
                    <a:pt x="90" y="41"/>
                    <a:pt x="90" y="40"/>
                  </a:cubicBezTo>
                  <a:cubicBezTo>
                    <a:pt x="90" y="39"/>
                    <a:pt x="91" y="38"/>
                    <a:pt x="94" y="37"/>
                  </a:cubicBezTo>
                  <a:cubicBezTo>
                    <a:pt x="95" y="37"/>
                    <a:pt x="97" y="36"/>
                    <a:pt x="98" y="35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100" y="35"/>
                    <a:pt x="101" y="35"/>
                    <a:pt x="101" y="34"/>
                  </a:cubicBezTo>
                  <a:cubicBezTo>
                    <a:pt x="102" y="33"/>
                    <a:pt x="106" y="33"/>
                    <a:pt x="109" y="32"/>
                  </a:cubicBezTo>
                  <a:cubicBezTo>
                    <a:pt x="109" y="32"/>
                    <a:pt x="110" y="32"/>
                    <a:pt x="111" y="32"/>
                  </a:cubicBezTo>
                  <a:cubicBezTo>
                    <a:pt x="111" y="32"/>
                    <a:pt x="111" y="32"/>
                    <a:pt x="112" y="32"/>
                  </a:cubicBezTo>
                  <a:cubicBezTo>
                    <a:pt x="114" y="32"/>
                    <a:pt x="119" y="31"/>
                    <a:pt x="121" y="29"/>
                  </a:cubicBezTo>
                  <a:cubicBezTo>
                    <a:pt x="123" y="27"/>
                    <a:pt x="126" y="25"/>
                    <a:pt x="128" y="24"/>
                  </a:cubicBezTo>
                  <a:cubicBezTo>
                    <a:pt x="129" y="23"/>
                    <a:pt x="130" y="23"/>
                    <a:pt x="130" y="23"/>
                  </a:cubicBezTo>
                  <a:cubicBezTo>
                    <a:pt x="132" y="21"/>
                    <a:pt x="134" y="20"/>
                    <a:pt x="136" y="19"/>
                  </a:cubicBezTo>
                  <a:cubicBezTo>
                    <a:pt x="138" y="18"/>
                    <a:pt x="138" y="18"/>
                    <a:pt x="138" y="17"/>
                  </a:cubicBezTo>
                  <a:cubicBezTo>
                    <a:pt x="138" y="17"/>
                    <a:pt x="138" y="17"/>
                    <a:pt x="138" y="17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39" y="15"/>
                    <a:pt x="139" y="15"/>
                    <a:pt x="138" y="14"/>
                  </a:cubicBezTo>
                  <a:cubicBezTo>
                    <a:pt x="137" y="13"/>
                    <a:pt x="137" y="13"/>
                    <a:pt x="137" y="12"/>
                  </a:cubicBezTo>
                  <a:cubicBezTo>
                    <a:pt x="137" y="11"/>
                    <a:pt x="137" y="11"/>
                    <a:pt x="138" y="10"/>
                  </a:cubicBezTo>
                  <a:cubicBezTo>
                    <a:pt x="138" y="10"/>
                    <a:pt x="138" y="10"/>
                    <a:pt x="138" y="9"/>
                  </a:cubicBezTo>
                  <a:cubicBezTo>
                    <a:pt x="139" y="8"/>
                    <a:pt x="140" y="6"/>
                    <a:pt x="141" y="6"/>
                  </a:cubicBezTo>
                  <a:cubicBezTo>
                    <a:pt x="142" y="6"/>
                    <a:pt x="142" y="7"/>
                    <a:pt x="143" y="7"/>
                  </a:cubicBezTo>
                  <a:cubicBezTo>
                    <a:pt x="144" y="8"/>
                    <a:pt x="144" y="8"/>
                    <a:pt x="145" y="9"/>
                  </a:cubicBezTo>
                  <a:cubicBezTo>
                    <a:pt x="145" y="9"/>
                    <a:pt x="146" y="10"/>
                    <a:pt x="147" y="10"/>
                  </a:cubicBezTo>
                  <a:cubicBezTo>
                    <a:pt x="148" y="11"/>
                    <a:pt x="148" y="12"/>
                    <a:pt x="148" y="13"/>
                  </a:cubicBezTo>
                  <a:cubicBezTo>
                    <a:pt x="148" y="14"/>
                    <a:pt x="148" y="14"/>
                    <a:pt x="148" y="15"/>
                  </a:cubicBezTo>
                  <a:cubicBezTo>
                    <a:pt x="149" y="17"/>
                    <a:pt x="150" y="17"/>
                    <a:pt x="152" y="17"/>
                  </a:cubicBezTo>
                  <a:cubicBezTo>
                    <a:pt x="153" y="17"/>
                    <a:pt x="154" y="18"/>
                    <a:pt x="155" y="19"/>
                  </a:cubicBezTo>
                  <a:cubicBezTo>
                    <a:pt x="155" y="19"/>
                    <a:pt x="155" y="19"/>
                    <a:pt x="156" y="20"/>
                  </a:cubicBezTo>
                  <a:cubicBezTo>
                    <a:pt x="156" y="20"/>
                    <a:pt x="157" y="20"/>
                    <a:pt x="157" y="20"/>
                  </a:cubicBezTo>
                  <a:cubicBezTo>
                    <a:pt x="158" y="20"/>
                    <a:pt x="159" y="20"/>
                    <a:pt x="159" y="20"/>
                  </a:cubicBezTo>
                  <a:cubicBezTo>
                    <a:pt x="160" y="19"/>
                    <a:pt x="161" y="19"/>
                    <a:pt x="162" y="19"/>
                  </a:cubicBezTo>
                  <a:cubicBezTo>
                    <a:pt x="163" y="19"/>
                    <a:pt x="165" y="20"/>
                    <a:pt x="165" y="21"/>
                  </a:cubicBezTo>
                  <a:cubicBezTo>
                    <a:pt x="166" y="21"/>
                    <a:pt x="166" y="22"/>
                    <a:pt x="166" y="23"/>
                  </a:cubicBezTo>
                  <a:cubicBezTo>
                    <a:pt x="166" y="24"/>
                    <a:pt x="167" y="25"/>
                    <a:pt x="168" y="26"/>
                  </a:cubicBezTo>
                  <a:cubicBezTo>
                    <a:pt x="169" y="26"/>
                    <a:pt x="170" y="27"/>
                    <a:pt x="169" y="28"/>
                  </a:cubicBezTo>
                  <a:cubicBezTo>
                    <a:pt x="169" y="28"/>
                    <a:pt x="169" y="29"/>
                    <a:pt x="167" y="29"/>
                  </a:cubicBezTo>
                  <a:cubicBezTo>
                    <a:pt x="166" y="30"/>
                    <a:pt x="165" y="30"/>
                    <a:pt x="165" y="30"/>
                  </a:cubicBezTo>
                  <a:cubicBezTo>
                    <a:pt x="165" y="31"/>
                    <a:pt x="165" y="31"/>
                    <a:pt x="166" y="32"/>
                  </a:cubicBezTo>
                  <a:cubicBezTo>
                    <a:pt x="166" y="32"/>
                    <a:pt x="166" y="32"/>
                    <a:pt x="166" y="32"/>
                  </a:cubicBezTo>
                  <a:cubicBezTo>
                    <a:pt x="167" y="33"/>
                    <a:pt x="167" y="34"/>
                    <a:pt x="166" y="36"/>
                  </a:cubicBezTo>
                  <a:cubicBezTo>
                    <a:pt x="165" y="36"/>
                    <a:pt x="165" y="37"/>
                    <a:pt x="165" y="38"/>
                  </a:cubicBezTo>
                  <a:cubicBezTo>
                    <a:pt x="165" y="39"/>
                    <a:pt x="165" y="40"/>
                    <a:pt x="164" y="41"/>
                  </a:cubicBezTo>
                  <a:cubicBezTo>
                    <a:pt x="163" y="41"/>
                    <a:pt x="162" y="42"/>
                    <a:pt x="162" y="42"/>
                  </a:cubicBezTo>
                  <a:cubicBezTo>
                    <a:pt x="162" y="42"/>
                    <a:pt x="163" y="42"/>
                    <a:pt x="164" y="43"/>
                  </a:cubicBezTo>
                  <a:cubicBezTo>
                    <a:pt x="166" y="45"/>
                    <a:pt x="167" y="45"/>
                    <a:pt x="169" y="45"/>
                  </a:cubicBezTo>
                  <a:cubicBezTo>
                    <a:pt x="169" y="45"/>
                    <a:pt x="169" y="45"/>
                    <a:pt x="170" y="45"/>
                  </a:cubicBezTo>
                  <a:cubicBezTo>
                    <a:pt x="170" y="45"/>
                    <a:pt x="170" y="45"/>
                    <a:pt x="170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2" y="46"/>
                    <a:pt x="172" y="47"/>
                    <a:pt x="171" y="49"/>
                  </a:cubicBezTo>
                  <a:cubicBezTo>
                    <a:pt x="171" y="50"/>
                    <a:pt x="171" y="50"/>
                    <a:pt x="171" y="51"/>
                  </a:cubicBezTo>
                  <a:cubicBezTo>
                    <a:pt x="171" y="52"/>
                    <a:pt x="171" y="53"/>
                    <a:pt x="168" y="54"/>
                  </a:cubicBezTo>
                  <a:cubicBezTo>
                    <a:pt x="167" y="54"/>
                    <a:pt x="167" y="54"/>
                    <a:pt x="167" y="54"/>
                  </a:cubicBezTo>
                  <a:cubicBezTo>
                    <a:pt x="165" y="55"/>
                    <a:pt x="165" y="55"/>
                    <a:pt x="163" y="56"/>
                  </a:cubicBezTo>
                  <a:cubicBezTo>
                    <a:pt x="163" y="57"/>
                    <a:pt x="162" y="57"/>
                    <a:pt x="162" y="58"/>
                  </a:cubicBezTo>
                  <a:cubicBezTo>
                    <a:pt x="162" y="58"/>
                    <a:pt x="162" y="58"/>
                    <a:pt x="163" y="59"/>
                  </a:cubicBezTo>
                  <a:cubicBezTo>
                    <a:pt x="164" y="59"/>
                    <a:pt x="165" y="60"/>
                    <a:pt x="165" y="61"/>
                  </a:cubicBezTo>
                  <a:cubicBezTo>
                    <a:pt x="166" y="61"/>
                    <a:pt x="166" y="62"/>
                    <a:pt x="166" y="62"/>
                  </a:cubicBezTo>
                  <a:cubicBezTo>
                    <a:pt x="167" y="62"/>
                    <a:pt x="167" y="62"/>
                    <a:pt x="167" y="62"/>
                  </a:cubicBezTo>
                  <a:cubicBezTo>
                    <a:pt x="169" y="61"/>
                    <a:pt x="170" y="60"/>
                    <a:pt x="171" y="59"/>
                  </a:cubicBezTo>
                  <a:cubicBezTo>
                    <a:pt x="172" y="58"/>
                    <a:pt x="173" y="58"/>
                    <a:pt x="174" y="58"/>
                  </a:cubicBezTo>
                  <a:cubicBezTo>
                    <a:pt x="175" y="58"/>
                    <a:pt x="176" y="58"/>
                    <a:pt x="177" y="58"/>
                  </a:cubicBezTo>
                  <a:cubicBezTo>
                    <a:pt x="178" y="58"/>
                    <a:pt x="179" y="58"/>
                    <a:pt x="179" y="58"/>
                  </a:cubicBezTo>
                  <a:cubicBezTo>
                    <a:pt x="181" y="58"/>
                    <a:pt x="182" y="58"/>
                    <a:pt x="183" y="58"/>
                  </a:cubicBezTo>
                  <a:cubicBezTo>
                    <a:pt x="184" y="57"/>
                    <a:pt x="184" y="57"/>
                    <a:pt x="185" y="56"/>
                  </a:cubicBezTo>
                  <a:cubicBezTo>
                    <a:pt x="185" y="55"/>
                    <a:pt x="185" y="55"/>
                    <a:pt x="186" y="54"/>
                  </a:cubicBezTo>
                  <a:cubicBezTo>
                    <a:pt x="186" y="53"/>
                    <a:pt x="187" y="53"/>
                    <a:pt x="187" y="53"/>
                  </a:cubicBezTo>
                  <a:cubicBezTo>
                    <a:pt x="188" y="51"/>
                    <a:pt x="188" y="50"/>
                    <a:pt x="190" y="50"/>
                  </a:cubicBezTo>
                  <a:cubicBezTo>
                    <a:pt x="190" y="50"/>
                    <a:pt x="190" y="50"/>
                    <a:pt x="191" y="50"/>
                  </a:cubicBezTo>
                  <a:cubicBezTo>
                    <a:pt x="191" y="51"/>
                    <a:pt x="191" y="51"/>
                    <a:pt x="192" y="51"/>
                  </a:cubicBezTo>
                  <a:cubicBezTo>
                    <a:pt x="192" y="51"/>
                    <a:pt x="192" y="50"/>
                    <a:pt x="193" y="50"/>
                  </a:cubicBezTo>
                  <a:cubicBezTo>
                    <a:pt x="193" y="50"/>
                    <a:pt x="194" y="50"/>
                    <a:pt x="194" y="50"/>
                  </a:cubicBezTo>
                  <a:cubicBezTo>
                    <a:pt x="195" y="50"/>
                    <a:pt x="196" y="51"/>
                    <a:pt x="196" y="51"/>
                  </a:cubicBezTo>
                  <a:cubicBezTo>
                    <a:pt x="197" y="52"/>
                    <a:pt x="198" y="53"/>
                    <a:pt x="199" y="53"/>
                  </a:cubicBezTo>
                  <a:cubicBezTo>
                    <a:pt x="200" y="53"/>
                    <a:pt x="200" y="53"/>
                    <a:pt x="200" y="53"/>
                  </a:cubicBezTo>
                  <a:cubicBezTo>
                    <a:pt x="200" y="51"/>
                    <a:pt x="201" y="49"/>
                    <a:pt x="204" y="48"/>
                  </a:cubicBezTo>
                  <a:cubicBezTo>
                    <a:pt x="204" y="48"/>
                    <a:pt x="204" y="48"/>
                    <a:pt x="204" y="48"/>
                  </a:cubicBezTo>
                  <a:cubicBezTo>
                    <a:pt x="206" y="47"/>
                    <a:pt x="209" y="46"/>
                    <a:pt x="209" y="45"/>
                  </a:cubicBezTo>
                  <a:cubicBezTo>
                    <a:pt x="208" y="44"/>
                    <a:pt x="208" y="44"/>
                    <a:pt x="207" y="44"/>
                  </a:cubicBezTo>
                  <a:cubicBezTo>
                    <a:pt x="206" y="43"/>
                    <a:pt x="206" y="43"/>
                    <a:pt x="205" y="43"/>
                  </a:cubicBezTo>
                  <a:cubicBezTo>
                    <a:pt x="204" y="42"/>
                    <a:pt x="204" y="42"/>
                    <a:pt x="204" y="41"/>
                  </a:cubicBezTo>
                  <a:cubicBezTo>
                    <a:pt x="205" y="40"/>
                    <a:pt x="205" y="40"/>
                    <a:pt x="205" y="39"/>
                  </a:cubicBezTo>
                  <a:cubicBezTo>
                    <a:pt x="206" y="35"/>
                    <a:pt x="207" y="29"/>
                    <a:pt x="206" y="28"/>
                  </a:cubicBezTo>
                  <a:cubicBezTo>
                    <a:pt x="204" y="26"/>
                    <a:pt x="204" y="26"/>
                    <a:pt x="204" y="23"/>
                  </a:cubicBezTo>
                  <a:cubicBezTo>
                    <a:pt x="203" y="21"/>
                    <a:pt x="201" y="20"/>
                    <a:pt x="199" y="19"/>
                  </a:cubicBezTo>
                  <a:cubicBezTo>
                    <a:pt x="197" y="18"/>
                    <a:pt x="195" y="17"/>
                    <a:pt x="194" y="15"/>
                  </a:cubicBezTo>
                  <a:cubicBezTo>
                    <a:pt x="194" y="15"/>
                    <a:pt x="194" y="15"/>
                    <a:pt x="194" y="14"/>
                  </a:cubicBezTo>
                  <a:cubicBezTo>
                    <a:pt x="193" y="13"/>
                    <a:pt x="192" y="12"/>
                    <a:pt x="193" y="11"/>
                  </a:cubicBezTo>
                  <a:cubicBezTo>
                    <a:pt x="193" y="10"/>
                    <a:pt x="194" y="10"/>
                    <a:pt x="195" y="10"/>
                  </a:cubicBezTo>
                  <a:cubicBezTo>
                    <a:pt x="196" y="10"/>
                    <a:pt x="197" y="10"/>
                    <a:pt x="197" y="10"/>
                  </a:cubicBezTo>
                  <a:cubicBezTo>
                    <a:pt x="198" y="11"/>
                    <a:pt x="199" y="11"/>
                    <a:pt x="199" y="11"/>
                  </a:cubicBezTo>
                  <a:cubicBezTo>
                    <a:pt x="200" y="11"/>
                    <a:pt x="200" y="11"/>
                    <a:pt x="200" y="11"/>
                  </a:cubicBezTo>
                  <a:cubicBezTo>
                    <a:pt x="201" y="11"/>
                    <a:pt x="201" y="11"/>
                    <a:pt x="202" y="11"/>
                  </a:cubicBezTo>
                  <a:cubicBezTo>
                    <a:pt x="203" y="11"/>
                    <a:pt x="203" y="11"/>
                    <a:pt x="203" y="11"/>
                  </a:cubicBezTo>
                  <a:cubicBezTo>
                    <a:pt x="204" y="11"/>
                    <a:pt x="205" y="11"/>
                    <a:pt x="205" y="10"/>
                  </a:cubicBezTo>
                  <a:cubicBezTo>
                    <a:pt x="205" y="9"/>
                    <a:pt x="205" y="8"/>
                    <a:pt x="205" y="8"/>
                  </a:cubicBezTo>
                  <a:cubicBezTo>
                    <a:pt x="204" y="7"/>
                    <a:pt x="204" y="6"/>
                    <a:pt x="206" y="5"/>
                  </a:cubicBezTo>
                  <a:cubicBezTo>
                    <a:pt x="206" y="4"/>
                    <a:pt x="207" y="4"/>
                    <a:pt x="207" y="3"/>
                  </a:cubicBezTo>
                  <a:cubicBezTo>
                    <a:pt x="208" y="2"/>
                    <a:pt x="208" y="2"/>
                    <a:pt x="209" y="2"/>
                  </a:cubicBezTo>
                  <a:cubicBezTo>
                    <a:pt x="210" y="2"/>
                    <a:pt x="211" y="2"/>
                    <a:pt x="211" y="3"/>
                  </a:cubicBezTo>
                  <a:cubicBezTo>
                    <a:pt x="211" y="3"/>
                    <a:pt x="211" y="3"/>
                    <a:pt x="212" y="3"/>
                  </a:cubicBezTo>
                  <a:cubicBezTo>
                    <a:pt x="212" y="3"/>
                    <a:pt x="212" y="3"/>
                    <a:pt x="212" y="3"/>
                  </a:cubicBezTo>
                  <a:cubicBezTo>
                    <a:pt x="214" y="3"/>
                    <a:pt x="214" y="3"/>
                    <a:pt x="214" y="3"/>
                  </a:cubicBezTo>
                  <a:cubicBezTo>
                    <a:pt x="216" y="3"/>
                    <a:pt x="216" y="3"/>
                    <a:pt x="218" y="2"/>
                  </a:cubicBezTo>
                  <a:cubicBezTo>
                    <a:pt x="219" y="1"/>
                    <a:pt x="220" y="0"/>
                    <a:pt x="220" y="0"/>
                  </a:cubicBezTo>
                  <a:cubicBezTo>
                    <a:pt x="221" y="0"/>
                    <a:pt x="222" y="1"/>
                    <a:pt x="223" y="2"/>
                  </a:cubicBezTo>
                  <a:cubicBezTo>
                    <a:pt x="224" y="2"/>
                    <a:pt x="224" y="4"/>
                    <a:pt x="224" y="4"/>
                  </a:cubicBezTo>
                  <a:cubicBezTo>
                    <a:pt x="224" y="5"/>
                    <a:pt x="224" y="6"/>
                    <a:pt x="225" y="7"/>
                  </a:cubicBezTo>
                  <a:cubicBezTo>
                    <a:pt x="226" y="9"/>
                    <a:pt x="226" y="12"/>
                    <a:pt x="226" y="13"/>
                  </a:cubicBezTo>
                  <a:cubicBezTo>
                    <a:pt x="225" y="14"/>
                    <a:pt x="225" y="15"/>
                    <a:pt x="225" y="16"/>
                  </a:cubicBezTo>
                  <a:cubicBezTo>
                    <a:pt x="225" y="16"/>
                    <a:pt x="226" y="17"/>
                    <a:pt x="227" y="17"/>
                  </a:cubicBezTo>
                  <a:cubicBezTo>
                    <a:pt x="227" y="17"/>
                    <a:pt x="230" y="18"/>
                    <a:pt x="233" y="18"/>
                  </a:cubicBezTo>
                  <a:cubicBezTo>
                    <a:pt x="235" y="18"/>
                    <a:pt x="236" y="18"/>
                    <a:pt x="236" y="18"/>
                  </a:cubicBezTo>
                  <a:cubicBezTo>
                    <a:pt x="237" y="17"/>
                    <a:pt x="239" y="17"/>
                    <a:pt x="240" y="17"/>
                  </a:cubicBezTo>
                  <a:cubicBezTo>
                    <a:pt x="242" y="16"/>
                    <a:pt x="244" y="16"/>
                    <a:pt x="244" y="15"/>
                  </a:cubicBezTo>
                  <a:cubicBezTo>
                    <a:pt x="244" y="13"/>
                    <a:pt x="245" y="13"/>
                    <a:pt x="245" y="12"/>
                  </a:cubicBezTo>
                  <a:cubicBezTo>
                    <a:pt x="246" y="11"/>
                    <a:pt x="247" y="11"/>
                    <a:pt x="247" y="10"/>
                  </a:cubicBezTo>
                  <a:cubicBezTo>
                    <a:pt x="248" y="7"/>
                    <a:pt x="249" y="5"/>
                    <a:pt x="251" y="5"/>
                  </a:cubicBezTo>
                  <a:cubicBezTo>
                    <a:pt x="251" y="5"/>
                    <a:pt x="252" y="5"/>
                    <a:pt x="252" y="5"/>
                  </a:cubicBezTo>
                  <a:cubicBezTo>
                    <a:pt x="253" y="5"/>
                    <a:pt x="254" y="4"/>
                    <a:pt x="254" y="4"/>
                  </a:cubicBezTo>
                  <a:cubicBezTo>
                    <a:pt x="255" y="4"/>
                    <a:pt x="256" y="5"/>
                    <a:pt x="257" y="5"/>
                  </a:cubicBezTo>
                  <a:cubicBezTo>
                    <a:pt x="258" y="6"/>
                    <a:pt x="258" y="7"/>
                    <a:pt x="258" y="8"/>
                  </a:cubicBezTo>
                  <a:cubicBezTo>
                    <a:pt x="258" y="9"/>
                    <a:pt x="256" y="10"/>
                    <a:pt x="255" y="11"/>
                  </a:cubicBezTo>
                  <a:cubicBezTo>
                    <a:pt x="255" y="11"/>
                    <a:pt x="255" y="11"/>
                    <a:pt x="255" y="12"/>
                  </a:cubicBezTo>
                  <a:cubicBezTo>
                    <a:pt x="255" y="12"/>
                    <a:pt x="255" y="13"/>
                    <a:pt x="256" y="13"/>
                  </a:cubicBezTo>
                  <a:cubicBezTo>
                    <a:pt x="257" y="14"/>
                    <a:pt x="257" y="15"/>
                    <a:pt x="257" y="15"/>
                  </a:cubicBezTo>
                  <a:cubicBezTo>
                    <a:pt x="257" y="16"/>
                    <a:pt x="257" y="17"/>
                    <a:pt x="256" y="18"/>
                  </a:cubicBezTo>
                  <a:cubicBezTo>
                    <a:pt x="256" y="19"/>
                    <a:pt x="256" y="20"/>
                    <a:pt x="255" y="21"/>
                  </a:cubicBezTo>
                  <a:cubicBezTo>
                    <a:pt x="254" y="23"/>
                    <a:pt x="253" y="25"/>
                    <a:pt x="251" y="25"/>
                  </a:cubicBezTo>
                  <a:cubicBezTo>
                    <a:pt x="249" y="25"/>
                    <a:pt x="248" y="26"/>
                    <a:pt x="247" y="28"/>
                  </a:cubicBezTo>
                  <a:cubicBezTo>
                    <a:pt x="247" y="28"/>
                    <a:pt x="247" y="28"/>
                    <a:pt x="246" y="29"/>
                  </a:cubicBezTo>
                  <a:cubicBezTo>
                    <a:pt x="246" y="31"/>
                    <a:pt x="245" y="31"/>
                    <a:pt x="246" y="32"/>
                  </a:cubicBezTo>
                  <a:cubicBezTo>
                    <a:pt x="246" y="33"/>
                    <a:pt x="247" y="33"/>
                    <a:pt x="247" y="34"/>
                  </a:cubicBezTo>
                  <a:cubicBezTo>
                    <a:pt x="248" y="34"/>
                    <a:pt x="248" y="35"/>
                    <a:pt x="249" y="36"/>
                  </a:cubicBezTo>
                  <a:cubicBezTo>
                    <a:pt x="250" y="36"/>
                    <a:pt x="250" y="36"/>
                    <a:pt x="251" y="36"/>
                  </a:cubicBezTo>
                  <a:cubicBezTo>
                    <a:pt x="252" y="37"/>
                    <a:pt x="253" y="37"/>
                    <a:pt x="254" y="38"/>
                  </a:cubicBezTo>
                  <a:cubicBezTo>
                    <a:pt x="254" y="39"/>
                    <a:pt x="253" y="39"/>
                    <a:pt x="253" y="39"/>
                  </a:cubicBezTo>
                  <a:cubicBezTo>
                    <a:pt x="253" y="40"/>
                    <a:pt x="252" y="40"/>
                    <a:pt x="252" y="40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1" y="43"/>
                    <a:pt x="250" y="44"/>
                    <a:pt x="249" y="45"/>
                  </a:cubicBezTo>
                  <a:cubicBezTo>
                    <a:pt x="248" y="45"/>
                    <a:pt x="248" y="47"/>
                    <a:pt x="248" y="48"/>
                  </a:cubicBezTo>
                  <a:cubicBezTo>
                    <a:pt x="248" y="48"/>
                    <a:pt x="249" y="49"/>
                    <a:pt x="252" y="49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7" y="49"/>
                    <a:pt x="258" y="50"/>
                    <a:pt x="259" y="51"/>
                  </a:cubicBezTo>
                  <a:cubicBezTo>
                    <a:pt x="259" y="52"/>
                    <a:pt x="259" y="53"/>
                    <a:pt x="259" y="54"/>
                  </a:cubicBezTo>
                  <a:cubicBezTo>
                    <a:pt x="259" y="54"/>
                    <a:pt x="259" y="55"/>
                    <a:pt x="259" y="55"/>
                  </a:cubicBezTo>
                  <a:cubicBezTo>
                    <a:pt x="259" y="56"/>
                    <a:pt x="260" y="57"/>
                    <a:pt x="261" y="57"/>
                  </a:cubicBezTo>
                  <a:cubicBezTo>
                    <a:pt x="261" y="57"/>
                    <a:pt x="261" y="57"/>
                    <a:pt x="261" y="57"/>
                  </a:cubicBezTo>
                  <a:cubicBezTo>
                    <a:pt x="262" y="58"/>
                    <a:pt x="262" y="58"/>
                    <a:pt x="262" y="58"/>
                  </a:cubicBezTo>
                  <a:cubicBezTo>
                    <a:pt x="262" y="58"/>
                    <a:pt x="262" y="61"/>
                    <a:pt x="262" y="63"/>
                  </a:cubicBezTo>
                  <a:cubicBezTo>
                    <a:pt x="262" y="65"/>
                    <a:pt x="263" y="67"/>
                    <a:pt x="262" y="69"/>
                  </a:cubicBezTo>
                  <a:cubicBezTo>
                    <a:pt x="261" y="70"/>
                    <a:pt x="261" y="70"/>
                    <a:pt x="262" y="71"/>
                  </a:cubicBezTo>
                  <a:cubicBezTo>
                    <a:pt x="262" y="71"/>
                    <a:pt x="262" y="72"/>
                    <a:pt x="263" y="72"/>
                  </a:cubicBezTo>
                  <a:cubicBezTo>
                    <a:pt x="263" y="72"/>
                    <a:pt x="264" y="71"/>
                    <a:pt x="264" y="71"/>
                  </a:cubicBezTo>
                  <a:cubicBezTo>
                    <a:pt x="265" y="70"/>
                    <a:pt x="266" y="70"/>
                    <a:pt x="266" y="70"/>
                  </a:cubicBezTo>
                  <a:cubicBezTo>
                    <a:pt x="268" y="70"/>
                    <a:pt x="270" y="72"/>
                    <a:pt x="270" y="74"/>
                  </a:cubicBezTo>
                  <a:cubicBezTo>
                    <a:pt x="270" y="76"/>
                    <a:pt x="270" y="77"/>
                    <a:pt x="272" y="77"/>
                  </a:cubicBezTo>
                  <a:cubicBezTo>
                    <a:pt x="273" y="77"/>
                    <a:pt x="274" y="79"/>
                    <a:pt x="274" y="83"/>
                  </a:cubicBezTo>
                  <a:cubicBezTo>
                    <a:pt x="274" y="84"/>
                    <a:pt x="275" y="84"/>
                    <a:pt x="275" y="84"/>
                  </a:cubicBezTo>
                  <a:cubicBezTo>
                    <a:pt x="275" y="84"/>
                    <a:pt x="276" y="85"/>
                    <a:pt x="277" y="85"/>
                  </a:cubicBezTo>
                  <a:cubicBezTo>
                    <a:pt x="278" y="85"/>
                    <a:pt x="278" y="84"/>
                    <a:pt x="279" y="84"/>
                  </a:cubicBezTo>
                  <a:cubicBezTo>
                    <a:pt x="279" y="84"/>
                    <a:pt x="280" y="84"/>
                    <a:pt x="280" y="84"/>
                  </a:cubicBezTo>
                  <a:cubicBezTo>
                    <a:pt x="281" y="84"/>
                    <a:pt x="282" y="85"/>
                    <a:pt x="282" y="85"/>
                  </a:cubicBezTo>
                  <a:cubicBezTo>
                    <a:pt x="283" y="87"/>
                    <a:pt x="282" y="89"/>
                    <a:pt x="281" y="90"/>
                  </a:cubicBezTo>
                  <a:cubicBezTo>
                    <a:pt x="281" y="90"/>
                    <a:pt x="281" y="91"/>
                    <a:pt x="281" y="91"/>
                  </a:cubicBezTo>
                  <a:cubicBezTo>
                    <a:pt x="281" y="91"/>
                    <a:pt x="282" y="92"/>
                    <a:pt x="282" y="93"/>
                  </a:cubicBezTo>
                  <a:cubicBezTo>
                    <a:pt x="282" y="95"/>
                    <a:pt x="280" y="97"/>
                    <a:pt x="279" y="98"/>
                  </a:cubicBezTo>
                  <a:cubicBezTo>
                    <a:pt x="278" y="98"/>
                    <a:pt x="278" y="99"/>
                    <a:pt x="278" y="102"/>
                  </a:cubicBezTo>
                  <a:cubicBezTo>
                    <a:pt x="278" y="102"/>
                    <a:pt x="278" y="103"/>
                    <a:pt x="279" y="104"/>
                  </a:cubicBezTo>
                  <a:cubicBezTo>
                    <a:pt x="279" y="105"/>
                    <a:pt x="280" y="106"/>
                    <a:pt x="278" y="107"/>
                  </a:cubicBezTo>
                  <a:cubicBezTo>
                    <a:pt x="278" y="108"/>
                    <a:pt x="278" y="108"/>
                    <a:pt x="278" y="108"/>
                  </a:cubicBezTo>
                  <a:cubicBezTo>
                    <a:pt x="277" y="109"/>
                    <a:pt x="276" y="110"/>
                    <a:pt x="276" y="110"/>
                  </a:cubicBezTo>
                  <a:cubicBezTo>
                    <a:pt x="276" y="111"/>
                    <a:pt x="276" y="111"/>
                    <a:pt x="277" y="111"/>
                  </a:cubicBezTo>
                  <a:cubicBezTo>
                    <a:pt x="278" y="112"/>
                    <a:pt x="279" y="112"/>
                    <a:pt x="280" y="112"/>
                  </a:cubicBezTo>
                  <a:cubicBezTo>
                    <a:pt x="280" y="112"/>
                    <a:pt x="280" y="112"/>
                    <a:pt x="280" y="112"/>
                  </a:cubicBezTo>
                  <a:cubicBezTo>
                    <a:pt x="281" y="112"/>
                    <a:pt x="281" y="112"/>
                    <a:pt x="281" y="112"/>
                  </a:cubicBezTo>
                  <a:cubicBezTo>
                    <a:pt x="282" y="112"/>
                    <a:pt x="282" y="112"/>
                    <a:pt x="282" y="112"/>
                  </a:cubicBezTo>
                  <a:cubicBezTo>
                    <a:pt x="282" y="113"/>
                    <a:pt x="282" y="113"/>
                    <a:pt x="282" y="113"/>
                  </a:cubicBezTo>
                  <a:cubicBezTo>
                    <a:pt x="282" y="113"/>
                    <a:pt x="280" y="115"/>
                    <a:pt x="278" y="115"/>
                  </a:cubicBezTo>
                  <a:cubicBezTo>
                    <a:pt x="276" y="115"/>
                    <a:pt x="274" y="116"/>
                    <a:pt x="274" y="117"/>
                  </a:cubicBezTo>
                  <a:cubicBezTo>
                    <a:pt x="274" y="117"/>
                    <a:pt x="274" y="117"/>
                    <a:pt x="275" y="118"/>
                  </a:cubicBezTo>
                  <a:cubicBezTo>
                    <a:pt x="275" y="118"/>
                    <a:pt x="276" y="119"/>
                    <a:pt x="276" y="120"/>
                  </a:cubicBezTo>
                  <a:cubicBezTo>
                    <a:pt x="275" y="122"/>
                    <a:pt x="273" y="125"/>
                    <a:pt x="271" y="127"/>
                  </a:cubicBezTo>
                  <a:cubicBezTo>
                    <a:pt x="267" y="131"/>
                    <a:pt x="265" y="134"/>
                    <a:pt x="264" y="134"/>
                  </a:cubicBezTo>
                  <a:cubicBezTo>
                    <a:pt x="263" y="135"/>
                    <a:pt x="263" y="135"/>
                    <a:pt x="262" y="136"/>
                  </a:cubicBezTo>
                  <a:cubicBezTo>
                    <a:pt x="261" y="137"/>
                    <a:pt x="260" y="138"/>
                    <a:pt x="258" y="138"/>
                  </a:cubicBezTo>
                  <a:cubicBezTo>
                    <a:pt x="258" y="138"/>
                    <a:pt x="258" y="138"/>
                    <a:pt x="258" y="138"/>
                  </a:cubicBezTo>
                  <a:cubicBezTo>
                    <a:pt x="256" y="138"/>
                    <a:pt x="255" y="137"/>
                    <a:pt x="254" y="136"/>
                  </a:cubicBezTo>
                  <a:cubicBezTo>
                    <a:pt x="254" y="135"/>
                    <a:pt x="254" y="134"/>
                    <a:pt x="254" y="133"/>
                  </a:cubicBezTo>
                  <a:cubicBezTo>
                    <a:pt x="254" y="132"/>
                    <a:pt x="254" y="132"/>
                    <a:pt x="254" y="132"/>
                  </a:cubicBezTo>
                  <a:cubicBezTo>
                    <a:pt x="254" y="131"/>
                    <a:pt x="253" y="131"/>
                    <a:pt x="252" y="131"/>
                  </a:cubicBezTo>
                  <a:cubicBezTo>
                    <a:pt x="252" y="130"/>
                    <a:pt x="251" y="130"/>
                    <a:pt x="250" y="129"/>
                  </a:cubicBezTo>
                  <a:cubicBezTo>
                    <a:pt x="250" y="129"/>
                    <a:pt x="249" y="128"/>
                    <a:pt x="248" y="128"/>
                  </a:cubicBezTo>
                  <a:cubicBezTo>
                    <a:pt x="248" y="128"/>
                    <a:pt x="248" y="128"/>
                    <a:pt x="247" y="128"/>
                  </a:cubicBezTo>
                  <a:cubicBezTo>
                    <a:pt x="247" y="129"/>
                    <a:pt x="246" y="129"/>
                    <a:pt x="245" y="129"/>
                  </a:cubicBezTo>
                  <a:cubicBezTo>
                    <a:pt x="243" y="130"/>
                    <a:pt x="241" y="131"/>
                    <a:pt x="239" y="132"/>
                  </a:cubicBezTo>
                  <a:cubicBezTo>
                    <a:pt x="239" y="132"/>
                    <a:pt x="238" y="133"/>
                    <a:pt x="238" y="133"/>
                  </a:cubicBezTo>
                  <a:cubicBezTo>
                    <a:pt x="238" y="134"/>
                    <a:pt x="239" y="134"/>
                    <a:pt x="239" y="135"/>
                  </a:cubicBezTo>
                  <a:cubicBezTo>
                    <a:pt x="240" y="136"/>
                    <a:pt x="241" y="137"/>
                    <a:pt x="242" y="137"/>
                  </a:cubicBezTo>
                  <a:cubicBezTo>
                    <a:pt x="243" y="138"/>
                    <a:pt x="243" y="138"/>
                    <a:pt x="244" y="139"/>
                  </a:cubicBezTo>
                  <a:cubicBezTo>
                    <a:pt x="244" y="140"/>
                    <a:pt x="245" y="141"/>
                    <a:pt x="244" y="142"/>
                  </a:cubicBezTo>
                  <a:cubicBezTo>
                    <a:pt x="244" y="143"/>
                    <a:pt x="243" y="144"/>
                    <a:pt x="242" y="144"/>
                  </a:cubicBezTo>
                  <a:cubicBezTo>
                    <a:pt x="241" y="144"/>
                    <a:pt x="240" y="144"/>
                    <a:pt x="240" y="144"/>
                  </a:cubicBezTo>
                  <a:cubicBezTo>
                    <a:pt x="238" y="145"/>
                    <a:pt x="237" y="145"/>
                    <a:pt x="235" y="145"/>
                  </a:cubicBezTo>
                  <a:cubicBezTo>
                    <a:pt x="234" y="145"/>
                    <a:pt x="234" y="145"/>
                    <a:pt x="233" y="145"/>
                  </a:cubicBezTo>
                  <a:cubicBezTo>
                    <a:pt x="232" y="144"/>
                    <a:pt x="232" y="144"/>
                    <a:pt x="231" y="144"/>
                  </a:cubicBezTo>
                  <a:cubicBezTo>
                    <a:pt x="230" y="144"/>
                    <a:pt x="229" y="144"/>
                    <a:pt x="229" y="145"/>
                  </a:cubicBezTo>
                  <a:cubicBezTo>
                    <a:pt x="228" y="146"/>
                    <a:pt x="226" y="146"/>
                    <a:pt x="225" y="146"/>
                  </a:cubicBezTo>
                  <a:cubicBezTo>
                    <a:pt x="225" y="146"/>
                    <a:pt x="225" y="146"/>
                    <a:pt x="224" y="146"/>
                  </a:cubicBezTo>
                  <a:cubicBezTo>
                    <a:pt x="224" y="146"/>
                    <a:pt x="223" y="146"/>
                    <a:pt x="223" y="146"/>
                  </a:cubicBezTo>
                  <a:cubicBezTo>
                    <a:pt x="222" y="146"/>
                    <a:pt x="222" y="146"/>
                    <a:pt x="222" y="147"/>
                  </a:cubicBezTo>
                  <a:cubicBezTo>
                    <a:pt x="221" y="147"/>
                    <a:pt x="221" y="148"/>
                    <a:pt x="220" y="149"/>
                  </a:cubicBezTo>
                  <a:cubicBezTo>
                    <a:pt x="219" y="149"/>
                    <a:pt x="219" y="150"/>
                    <a:pt x="218" y="150"/>
                  </a:cubicBezTo>
                  <a:cubicBezTo>
                    <a:pt x="217" y="151"/>
                    <a:pt x="216" y="151"/>
                    <a:pt x="215" y="153"/>
                  </a:cubicBezTo>
                  <a:cubicBezTo>
                    <a:pt x="215" y="154"/>
                    <a:pt x="214" y="155"/>
                    <a:pt x="214" y="155"/>
                  </a:cubicBezTo>
                  <a:cubicBezTo>
                    <a:pt x="213" y="157"/>
                    <a:pt x="213" y="157"/>
                    <a:pt x="213" y="158"/>
                  </a:cubicBezTo>
                  <a:cubicBezTo>
                    <a:pt x="214" y="159"/>
                    <a:pt x="214" y="159"/>
                    <a:pt x="214" y="160"/>
                  </a:cubicBezTo>
                  <a:cubicBezTo>
                    <a:pt x="215" y="160"/>
                    <a:pt x="215" y="161"/>
                    <a:pt x="215" y="161"/>
                  </a:cubicBezTo>
                  <a:cubicBezTo>
                    <a:pt x="215" y="161"/>
                    <a:pt x="216" y="161"/>
                    <a:pt x="216" y="161"/>
                  </a:cubicBezTo>
                  <a:cubicBezTo>
                    <a:pt x="217" y="161"/>
                    <a:pt x="217" y="161"/>
                    <a:pt x="219" y="160"/>
                  </a:cubicBezTo>
                  <a:cubicBezTo>
                    <a:pt x="220" y="159"/>
                    <a:pt x="222" y="158"/>
                    <a:pt x="224" y="158"/>
                  </a:cubicBezTo>
                  <a:cubicBezTo>
                    <a:pt x="224" y="158"/>
                    <a:pt x="225" y="158"/>
                    <a:pt x="225" y="158"/>
                  </a:cubicBezTo>
                  <a:cubicBezTo>
                    <a:pt x="226" y="158"/>
                    <a:pt x="226" y="159"/>
                    <a:pt x="227" y="160"/>
                  </a:cubicBezTo>
                  <a:cubicBezTo>
                    <a:pt x="227" y="160"/>
                    <a:pt x="227" y="161"/>
                    <a:pt x="227" y="161"/>
                  </a:cubicBezTo>
                  <a:cubicBezTo>
                    <a:pt x="228" y="164"/>
                    <a:pt x="228" y="165"/>
                    <a:pt x="228" y="166"/>
                  </a:cubicBezTo>
                  <a:cubicBezTo>
                    <a:pt x="229" y="168"/>
                    <a:pt x="229" y="168"/>
                    <a:pt x="228" y="170"/>
                  </a:cubicBezTo>
                  <a:cubicBezTo>
                    <a:pt x="228" y="171"/>
                    <a:pt x="227" y="172"/>
                    <a:pt x="226" y="172"/>
                  </a:cubicBezTo>
                  <a:cubicBezTo>
                    <a:pt x="226" y="173"/>
                    <a:pt x="225" y="173"/>
                    <a:pt x="225" y="174"/>
                  </a:cubicBezTo>
                  <a:cubicBezTo>
                    <a:pt x="225" y="174"/>
                    <a:pt x="224" y="174"/>
                    <a:pt x="224" y="175"/>
                  </a:cubicBezTo>
                  <a:cubicBezTo>
                    <a:pt x="223" y="176"/>
                    <a:pt x="223" y="176"/>
                    <a:pt x="224" y="177"/>
                  </a:cubicBezTo>
                  <a:cubicBezTo>
                    <a:pt x="225" y="178"/>
                    <a:pt x="225" y="178"/>
                    <a:pt x="225" y="179"/>
                  </a:cubicBezTo>
                  <a:cubicBezTo>
                    <a:pt x="225" y="179"/>
                    <a:pt x="224" y="179"/>
                    <a:pt x="224" y="179"/>
                  </a:cubicBezTo>
                  <a:cubicBezTo>
                    <a:pt x="224" y="179"/>
                    <a:pt x="224" y="179"/>
                    <a:pt x="223" y="179"/>
                  </a:cubicBezTo>
                  <a:cubicBezTo>
                    <a:pt x="222" y="180"/>
                    <a:pt x="221" y="181"/>
                    <a:pt x="220" y="182"/>
                  </a:cubicBezTo>
                  <a:cubicBezTo>
                    <a:pt x="220" y="182"/>
                    <a:pt x="220" y="182"/>
                    <a:pt x="220" y="182"/>
                  </a:cubicBezTo>
                  <a:cubicBezTo>
                    <a:pt x="219" y="182"/>
                    <a:pt x="219" y="182"/>
                    <a:pt x="219" y="182"/>
                  </a:cubicBezTo>
                  <a:cubicBezTo>
                    <a:pt x="219" y="182"/>
                    <a:pt x="219" y="182"/>
                    <a:pt x="219" y="182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9" y="181"/>
                    <a:pt x="219" y="181"/>
                    <a:pt x="219" y="181"/>
                  </a:cubicBezTo>
                  <a:cubicBezTo>
                    <a:pt x="218" y="181"/>
                    <a:pt x="217" y="180"/>
                    <a:pt x="216" y="180"/>
                  </a:cubicBezTo>
                  <a:cubicBezTo>
                    <a:pt x="215" y="180"/>
                    <a:pt x="214" y="180"/>
                    <a:pt x="213" y="180"/>
                  </a:cubicBezTo>
                  <a:cubicBezTo>
                    <a:pt x="213" y="180"/>
                    <a:pt x="212" y="180"/>
                    <a:pt x="211" y="181"/>
                  </a:cubicBezTo>
                  <a:cubicBezTo>
                    <a:pt x="211" y="181"/>
                    <a:pt x="210" y="182"/>
                    <a:pt x="209" y="182"/>
                  </a:cubicBezTo>
                  <a:cubicBezTo>
                    <a:pt x="208" y="182"/>
                    <a:pt x="208" y="182"/>
                    <a:pt x="209" y="184"/>
                  </a:cubicBezTo>
                  <a:cubicBezTo>
                    <a:pt x="209" y="187"/>
                    <a:pt x="210" y="188"/>
                    <a:pt x="211" y="189"/>
                  </a:cubicBezTo>
                  <a:cubicBezTo>
                    <a:pt x="211" y="189"/>
                    <a:pt x="211" y="189"/>
                    <a:pt x="211" y="189"/>
                  </a:cubicBezTo>
                  <a:cubicBezTo>
                    <a:pt x="211" y="189"/>
                    <a:pt x="212" y="189"/>
                    <a:pt x="212" y="190"/>
                  </a:cubicBezTo>
                  <a:cubicBezTo>
                    <a:pt x="212" y="190"/>
                    <a:pt x="212" y="190"/>
                    <a:pt x="211" y="191"/>
                  </a:cubicBezTo>
                  <a:cubicBezTo>
                    <a:pt x="210" y="191"/>
                    <a:pt x="210" y="191"/>
                    <a:pt x="210" y="191"/>
                  </a:cubicBezTo>
                  <a:cubicBezTo>
                    <a:pt x="210" y="192"/>
                    <a:pt x="209" y="192"/>
                    <a:pt x="209" y="193"/>
                  </a:cubicBezTo>
                  <a:cubicBezTo>
                    <a:pt x="208" y="193"/>
                    <a:pt x="208" y="194"/>
                    <a:pt x="207" y="195"/>
                  </a:cubicBezTo>
                  <a:cubicBezTo>
                    <a:pt x="206" y="196"/>
                    <a:pt x="206" y="196"/>
                    <a:pt x="205" y="197"/>
                  </a:cubicBezTo>
                  <a:cubicBezTo>
                    <a:pt x="205" y="197"/>
                    <a:pt x="205" y="198"/>
                    <a:pt x="205" y="199"/>
                  </a:cubicBezTo>
                  <a:cubicBezTo>
                    <a:pt x="205" y="200"/>
                    <a:pt x="205" y="200"/>
                    <a:pt x="205" y="201"/>
                  </a:cubicBezTo>
                  <a:cubicBezTo>
                    <a:pt x="205" y="202"/>
                    <a:pt x="205" y="202"/>
                    <a:pt x="204" y="203"/>
                  </a:cubicBezTo>
                  <a:cubicBezTo>
                    <a:pt x="203" y="203"/>
                    <a:pt x="203" y="203"/>
                    <a:pt x="203" y="204"/>
                  </a:cubicBezTo>
                  <a:cubicBezTo>
                    <a:pt x="202" y="204"/>
                    <a:pt x="202" y="204"/>
                    <a:pt x="201" y="206"/>
                  </a:cubicBezTo>
                  <a:cubicBezTo>
                    <a:pt x="200" y="207"/>
                    <a:pt x="200" y="207"/>
                    <a:pt x="200" y="207"/>
                  </a:cubicBezTo>
                  <a:cubicBezTo>
                    <a:pt x="199" y="209"/>
                    <a:pt x="199" y="209"/>
                    <a:pt x="196" y="210"/>
                  </a:cubicBezTo>
                  <a:cubicBezTo>
                    <a:pt x="195" y="210"/>
                    <a:pt x="195" y="210"/>
                    <a:pt x="194" y="210"/>
                  </a:cubicBezTo>
                  <a:cubicBezTo>
                    <a:pt x="192" y="210"/>
                    <a:pt x="191" y="209"/>
                    <a:pt x="191" y="208"/>
                  </a:cubicBezTo>
                  <a:cubicBezTo>
                    <a:pt x="190" y="208"/>
                    <a:pt x="190" y="207"/>
                    <a:pt x="190" y="207"/>
                  </a:cubicBezTo>
                  <a:cubicBezTo>
                    <a:pt x="190" y="207"/>
                    <a:pt x="189" y="207"/>
                    <a:pt x="189" y="208"/>
                  </a:cubicBezTo>
                  <a:cubicBezTo>
                    <a:pt x="189" y="208"/>
                    <a:pt x="189" y="209"/>
                    <a:pt x="189" y="209"/>
                  </a:cubicBezTo>
                  <a:cubicBezTo>
                    <a:pt x="188" y="210"/>
                    <a:pt x="188" y="211"/>
                    <a:pt x="186" y="212"/>
                  </a:cubicBezTo>
                  <a:cubicBezTo>
                    <a:pt x="185" y="213"/>
                    <a:pt x="185" y="213"/>
                    <a:pt x="185" y="213"/>
                  </a:cubicBezTo>
                  <a:cubicBezTo>
                    <a:pt x="183" y="214"/>
                    <a:pt x="182" y="214"/>
                    <a:pt x="181" y="216"/>
                  </a:cubicBezTo>
                  <a:cubicBezTo>
                    <a:pt x="181" y="217"/>
                    <a:pt x="180" y="217"/>
                    <a:pt x="179" y="217"/>
                  </a:cubicBezTo>
                  <a:cubicBezTo>
                    <a:pt x="179" y="218"/>
                    <a:pt x="178" y="218"/>
                    <a:pt x="179" y="219"/>
                  </a:cubicBezTo>
                  <a:cubicBezTo>
                    <a:pt x="179" y="220"/>
                    <a:pt x="179" y="220"/>
                    <a:pt x="179" y="220"/>
                  </a:cubicBezTo>
                  <a:cubicBezTo>
                    <a:pt x="180" y="221"/>
                    <a:pt x="180" y="221"/>
                    <a:pt x="180" y="223"/>
                  </a:cubicBezTo>
                  <a:cubicBezTo>
                    <a:pt x="180" y="223"/>
                    <a:pt x="180" y="224"/>
                    <a:pt x="180" y="224"/>
                  </a:cubicBezTo>
                  <a:cubicBezTo>
                    <a:pt x="181" y="226"/>
                    <a:pt x="181" y="227"/>
                    <a:pt x="179" y="229"/>
                  </a:cubicBezTo>
                  <a:cubicBezTo>
                    <a:pt x="179" y="230"/>
                    <a:pt x="178" y="231"/>
                    <a:pt x="177" y="232"/>
                  </a:cubicBezTo>
                  <a:cubicBezTo>
                    <a:pt x="176" y="234"/>
                    <a:pt x="176" y="234"/>
                    <a:pt x="176" y="234"/>
                  </a:cubicBezTo>
                  <a:cubicBezTo>
                    <a:pt x="176" y="230"/>
                    <a:pt x="176" y="230"/>
                    <a:pt x="176" y="230"/>
                  </a:cubicBezTo>
                  <a:cubicBezTo>
                    <a:pt x="176" y="230"/>
                    <a:pt x="176" y="230"/>
                    <a:pt x="176" y="230"/>
                  </a:cubicBezTo>
                  <a:cubicBezTo>
                    <a:pt x="176" y="230"/>
                    <a:pt x="176" y="230"/>
                    <a:pt x="175" y="230"/>
                  </a:cubicBezTo>
                  <a:cubicBezTo>
                    <a:pt x="175" y="230"/>
                    <a:pt x="175" y="230"/>
                    <a:pt x="174" y="230"/>
                  </a:cubicBezTo>
                  <a:cubicBezTo>
                    <a:pt x="174" y="230"/>
                    <a:pt x="173" y="230"/>
                    <a:pt x="173" y="230"/>
                  </a:cubicBezTo>
                  <a:cubicBezTo>
                    <a:pt x="172" y="230"/>
                    <a:pt x="172" y="230"/>
                    <a:pt x="171" y="230"/>
                  </a:cubicBezTo>
                  <a:cubicBezTo>
                    <a:pt x="171" y="229"/>
                    <a:pt x="171" y="229"/>
                    <a:pt x="171" y="228"/>
                  </a:cubicBezTo>
                  <a:cubicBezTo>
                    <a:pt x="171" y="227"/>
                    <a:pt x="171" y="227"/>
                    <a:pt x="170" y="226"/>
                  </a:cubicBezTo>
                  <a:cubicBezTo>
                    <a:pt x="169" y="226"/>
                    <a:pt x="169" y="225"/>
                    <a:pt x="169" y="225"/>
                  </a:cubicBezTo>
                  <a:cubicBezTo>
                    <a:pt x="168" y="224"/>
                    <a:pt x="167" y="224"/>
                    <a:pt x="166" y="223"/>
                  </a:cubicBezTo>
                  <a:cubicBezTo>
                    <a:pt x="166" y="223"/>
                    <a:pt x="165" y="222"/>
                    <a:pt x="165" y="222"/>
                  </a:cubicBezTo>
                  <a:cubicBezTo>
                    <a:pt x="164" y="221"/>
                    <a:pt x="164" y="218"/>
                    <a:pt x="164" y="217"/>
                  </a:cubicBezTo>
                  <a:cubicBezTo>
                    <a:pt x="164" y="217"/>
                    <a:pt x="164" y="216"/>
                    <a:pt x="165" y="216"/>
                  </a:cubicBezTo>
                  <a:cubicBezTo>
                    <a:pt x="165" y="215"/>
                    <a:pt x="165" y="214"/>
                    <a:pt x="165" y="213"/>
                  </a:cubicBezTo>
                  <a:cubicBezTo>
                    <a:pt x="165" y="212"/>
                    <a:pt x="164" y="212"/>
                    <a:pt x="163" y="212"/>
                  </a:cubicBezTo>
                  <a:cubicBezTo>
                    <a:pt x="163" y="212"/>
                    <a:pt x="163" y="212"/>
                    <a:pt x="163" y="212"/>
                  </a:cubicBezTo>
                  <a:cubicBezTo>
                    <a:pt x="161" y="212"/>
                    <a:pt x="160" y="211"/>
                    <a:pt x="160" y="210"/>
                  </a:cubicBezTo>
                  <a:cubicBezTo>
                    <a:pt x="159" y="209"/>
                    <a:pt x="158" y="208"/>
                    <a:pt x="157" y="208"/>
                  </a:cubicBezTo>
                  <a:cubicBezTo>
                    <a:pt x="157" y="208"/>
                    <a:pt x="157" y="208"/>
                    <a:pt x="157" y="208"/>
                  </a:cubicBezTo>
                  <a:cubicBezTo>
                    <a:pt x="156" y="207"/>
                    <a:pt x="155" y="207"/>
                    <a:pt x="154" y="205"/>
                  </a:cubicBezTo>
                  <a:cubicBezTo>
                    <a:pt x="154" y="205"/>
                    <a:pt x="154" y="204"/>
                    <a:pt x="154" y="204"/>
                  </a:cubicBezTo>
                  <a:cubicBezTo>
                    <a:pt x="155" y="202"/>
                    <a:pt x="155" y="201"/>
                    <a:pt x="154" y="200"/>
                  </a:cubicBezTo>
                  <a:cubicBezTo>
                    <a:pt x="154" y="199"/>
                    <a:pt x="154" y="199"/>
                    <a:pt x="154" y="199"/>
                  </a:cubicBezTo>
                  <a:cubicBezTo>
                    <a:pt x="153" y="199"/>
                    <a:pt x="151" y="200"/>
                    <a:pt x="150" y="201"/>
                  </a:cubicBezTo>
                  <a:cubicBezTo>
                    <a:pt x="149" y="202"/>
                    <a:pt x="149" y="203"/>
                    <a:pt x="149" y="204"/>
                  </a:cubicBezTo>
                  <a:cubicBezTo>
                    <a:pt x="149" y="205"/>
                    <a:pt x="149" y="205"/>
                    <a:pt x="149" y="206"/>
                  </a:cubicBezTo>
                  <a:cubicBezTo>
                    <a:pt x="149" y="206"/>
                    <a:pt x="149" y="207"/>
                    <a:pt x="149" y="207"/>
                  </a:cubicBezTo>
                  <a:cubicBezTo>
                    <a:pt x="149" y="209"/>
                    <a:pt x="148" y="210"/>
                    <a:pt x="148" y="211"/>
                  </a:cubicBezTo>
                  <a:cubicBezTo>
                    <a:pt x="147" y="211"/>
                    <a:pt x="147" y="212"/>
                    <a:pt x="146" y="212"/>
                  </a:cubicBezTo>
                  <a:cubicBezTo>
                    <a:pt x="145" y="213"/>
                    <a:pt x="145" y="213"/>
                    <a:pt x="144" y="214"/>
                  </a:cubicBezTo>
                  <a:cubicBezTo>
                    <a:pt x="143" y="215"/>
                    <a:pt x="143" y="216"/>
                    <a:pt x="142" y="217"/>
                  </a:cubicBezTo>
                  <a:cubicBezTo>
                    <a:pt x="142" y="218"/>
                    <a:pt x="142" y="218"/>
                    <a:pt x="142" y="219"/>
                  </a:cubicBezTo>
                  <a:cubicBezTo>
                    <a:pt x="142" y="219"/>
                    <a:pt x="142" y="220"/>
                    <a:pt x="142" y="220"/>
                  </a:cubicBezTo>
                  <a:cubicBezTo>
                    <a:pt x="142" y="221"/>
                    <a:pt x="141" y="221"/>
                    <a:pt x="141" y="221"/>
                  </a:cubicBezTo>
                  <a:cubicBezTo>
                    <a:pt x="140" y="221"/>
                    <a:pt x="140" y="221"/>
                    <a:pt x="139" y="221"/>
                  </a:cubicBezTo>
                  <a:cubicBezTo>
                    <a:pt x="138" y="221"/>
                    <a:pt x="138" y="221"/>
                    <a:pt x="137" y="221"/>
                  </a:cubicBezTo>
                  <a:cubicBezTo>
                    <a:pt x="136" y="222"/>
                    <a:pt x="136" y="222"/>
                    <a:pt x="136" y="222"/>
                  </a:cubicBezTo>
                  <a:cubicBezTo>
                    <a:pt x="135" y="223"/>
                    <a:pt x="134" y="225"/>
                    <a:pt x="133" y="225"/>
                  </a:cubicBezTo>
                  <a:cubicBezTo>
                    <a:pt x="133" y="225"/>
                    <a:pt x="132" y="225"/>
                    <a:pt x="132" y="223"/>
                  </a:cubicBezTo>
                  <a:cubicBezTo>
                    <a:pt x="132" y="223"/>
                    <a:pt x="132" y="223"/>
                    <a:pt x="132" y="223"/>
                  </a:cubicBezTo>
                  <a:cubicBezTo>
                    <a:pt x="132" y="223"/>
                    <a:pt x="131" y="224"/>
                    <a:pt x="130" y="225"/>
                  </a:cubicBezTo>
                  <a:cubicBezTo>
                    <a:pt x="130" y="225"/>
                    <a:pt x="129" y="225"/>
                    <a:pt x="129" y="225"/>
                  </a:cubicBezTo>
                  <a:cubicBezTo>
                    <a:pt x="127" y="227"/>
                    <a:pt x="125" y="227"/>
                    <a:pt x="124" y="227"/>
                  </a:cubicBezTo>
                  <a:cubicBezTo>
                    <a:pt x="124" y="227"/>
                    <a:pt x="123" y="227"/>
                    <a:pt x="123" y="227"/>
                  </a:cubicBezTo>
                  <a:cubicBezTo>
                    <a:pt x="122" y="228"/>
                    <a:pt x="119" y="229"/>
                    <a:pt x="118" y="231"/>
                  </a:cubicBezTo>
                  <a:cubicBezTo>
                    <a:pt x="118" y="232"/>
                    <a:pt x="117" y="232"/>
                    <a:pt x="117" y="233"/>
                  </a:cubicBezTo>
                  <a:cubicBezTo>
                    <a:pt x="117" y="234"/>
                    <a:pt x="117" y="234"/>
                    <a:pt x="116" y="235"/>
                  </a:cubicBezTo>
                  <a:cubicBezTo>
                    <a:pt x="115" y="236"/>
                    <a:pt x="114" y="237"/>
                    <a:pt x="112" y="237"/>
                  </a:cubicBezTo>
                  <a:cubicBezTo>
                    <a:pt x="112" y="238"/>
                    <a:pt x="111" y="238"/>
                    <a:pt x="110" y="238"/>
                  </a:cubicBezTo>
                  <a:cubicBezTo>
                    <a:pt x="110" y="238"/>
                    <a:pt x="110" y="239"/>
                    <a:pt x="109" y="239"/>
                  </a:cubicBezTo>
                  <a:cubicBezTo>
                    <a:pt x="108" y="239"/>
                    <a:pt x="107" y="238"/>
                    <a:pt x="106" y="238"/>
                  </a:cubicBezTo>
                  <a:cubicBezTo>
                    <a:pt x="106" y="237"/>
                    <a:pt x="105" y="237"/>
                    <a:pt x="104" y="237"/>
                  </a:cubicBezTo>
                  <a:cubicBezTo>
                    <a:pt x="103" y="237"/>
                    <a:pt x="102" y="238"/>
                    <a:pt x="101" y="239"/>
                  </a:cubicBezTo>
                  <a:cubicBezTo>
                    <a:pt x="100" y="239"/>
                    <a:pt x="100" y="240"/>
                    <a:pt x="100" y="240"/>
                  </a:cubicBezTo>
                  <a:cubicBezTo>
                    <a:pt x="98" y="241"/>
                    <a:pt x="97" y="242"/>
                    <a:pt x="95" y="242"/>
                  </a:cubicBezTo>
                  <a:cubicBezTo>
                    <a:pt x="94" y="242"/>
                    <a:pt x="93" y="242"/>
                    <a:pt x="93" y="242"/>
                  </a:cubicBezTo>
                  <a:cubicBezTo>
                    <a:pt x="92" y="242"/>
                    <a:pt x="92" y="241"/>
                    <a:pt x="91" y="241"/>
                  </a:cubicBezTo>
                  <a:cubicBezTo>
                    <a:pt x="91" y="241"/>
                    <a:pt x="91" y="242"/>
                    <a:pt x="90" y="242"/>
                  </a:cubicBezTo>
                  <a:cubicBezTo>
                    <a:pt x="90" y="243"/>
                    <a:pt x="90" y="243"/>
                    <a:pt x="89" y="244"/>
                  </a:cubicBezTo>
                  <a:cubicBezTo>
                    <a:pt x="89" y="244"/>
                    <a:pt x="88" y="245"/>
                    <a:pt x="88" y="245"/>
                  </a:cubicBezTo>
                  <a:cubicBezTo>
                    <a:pt x="87" y="245"/>
                    <a:pt x="87" y="246"/>
                    <a:pt x="86" y="246"/>
                  </a:cubicBezTo>
                  <a:cubicBezTo>
                    <a:pt x="85" y="246"/>
                    <a:pt x="83" y="246"/>
                    <a:pt x="83" y="246"/>
                  </a:cubicBezTo>
                  <a:cubicBezTo>
                    <a:pt x="83" y="246"/>
                    <a:pt x="83" y="247"/>
                    <a:pt x="83" y="247"/>
                  </a:cubicBezTo>
                  <a:cubicBezTo>
                    <a:pt x="83" y="248"/>
                    <a:pt x="83" y="249"/>
                    <a:pt x="81" y="249"/>
                  </a:cubicBezTo>
                  <a:cubicBezTo>
                    <a:pt x="80" y="249"/>
                    <a:pt x="80" y="250"/>
                    <a:pt x="80" y="250"/>
                  </a:cubicBezTo>
                  <a:cubicBezTo>
                    <a:pt x="79" y="251"/>
                    <a:pt x="80" y="252"/>
                    <a:pt x="80" y="252"/>
                  </a:cubicBezTo>
                  <a:cubicBezTo>
                    <a:pt x="81" y="254"/>
                    <a:pt x="80" y="256"/>
                    <a:pt x="78" y="258"/>
                  </a:cubicBezTo>
                  <a:cubicBezTo>
                    <a:pt x="77" y="259"/>
                    <a:pt x="77" y="259"/>
                    <a:pt x="76" y="259"/>
                  </a:cubicBezTo>
                  <a:cubicBezTo>
                    <a:pt x="74" y="259"/>
                    <a:pt x="73" y="258"/>
                    <a:pt x="72" y="257"/>
                  </a:cubicBezTo>
                  <a:cubicBezTo>
                    <a:pt x="72" y="257"/>
                    <a:pt x="72" y="256"/>
                    <a:pt x="72" y="256"/>
                  </a:cubicBezTo>
                  <a:cubicBezTo>
                    <a:pt x="71" y="256"/>
                    <a:pt x="70" y="255"/>
                    <a:pt x="70" y="255"/>
                  </a:cubicBezTo>
                  <a:cubicBezTo>
                    <a:pt x="70" y="255"/>
                    <a:pt x="69" y="255"/>
                    <a:pt x="69" y="255"/>
                  </a:cubicBezTo>
                  <a:cubicBezTo>
                    <a:pt x="68" y="256"/>
                    <a:pt x="68" y="257"/>
                    <a:pt x="68" y="258"/>
                  </a:cubicBezTo>
                  <a:cubicBezTo>
                    <a:pt x="68" y="259"/>
                    <a:pt x="68" y="259"/>
                    <a:pt x="68" y="259"/>
                  </a:cubicBezTo>
                  <a:cubicBezTo>
                    <a:pt x="68" y="260"/>
                    <a:pt x="68" y="261"/>
                    <a:pt x="69" y="261"/>
                  </a:cubicBezTo>
                  <a:cubicBezTo>
                    <a:pt x="70" y="261"/>
                    <a:pt x="70" y="262"/>
                    <a:pt x="70" y="262"/>
                  </a:cubicBezTo>
                  <a:cubicBezTo>
                    <a:pt x="71" y="263"/>
                    <a:pt x="71" y="264"/>
                    <a:pt x="70" y="265"/>
                  </a:cubicBezTo>
                  <a:cubicBezTo>
                    <a:pt x="70" y="266"/>
                    <a:pt x="70" y="266"/>
                    <a:pt x="70" y="267"/>
                  </a:cubicBezTo>
                  <a:cubicBezTo>
                    <a:pt x="70" y="269"/>
                    <a:pt x="69" y="270"/>
                    <a:pt x="68" y="271"/>
                  </a:cubicBezTo>
                  <a:cubicBezTo>
                    <a:pt x="67" y="272"/>
                    <a:pt x="65" y="272"/>
                    <a:pt x="64" y="272"/>
                  </a:cubicBezTo>
                  <a:cubicBezTo>
                    <a:pt x="63" y="272"/>
                    <a:pt x="63" y="272"/>
                    <a:pt x="62" y="271"/>
                  </a:cubicBezTo>
                  <a:cubicBezTo>
                    <a:pt x="62" y="271"/>
                    <a:pt x="62" y="271"/>
                    <a:pt x="61" y="271"/>
                  </a:cubicBezTo>
                  <a:cubicBezTo>
                    <a:pt x="61" y="270"/>
                    <a:pt x="61" y="270"/>
                    <a:pt x="61" y="270"/>
                  </a:cubicBezTo>
                  <a:cubicBezTo>
                    <a:pt x="61" y="271"/>
                    <a:pt x="60" y="271"/>
                    <a:pt x="59" y="271"/>
                  </a:cubicBezTo>
                  <a:cubicBezTo>
                    <a:pt x="58" y="271"/>
                    <a:pt x="57" y="271"/>
                    <a:pt x="57" y="270"/>
                  </a:cubicBezTo>
                  <a:cubicBezTo>
                    <a:pt x="56" y="269"/>
                    <a:pt x="55" y="267"/>
                    <a:pt x="53" y="267"/>
                  </a:cubicBezTo>
                  <a:cubicBezTo>
                    <a:pt x="53" y="267"/>
                    <a:pt x="53" y="267"/>
                    <a:pt x="53" y="267"/>
                  </a:cubicBezTo>
                  <a:cubicBezTo>
                    <a:pt x="50" y="268"/>
                    <a:pt x="50" y="269"/>
                    <a:pt x="47" y="271"/>
                  </a:cubicBezTo>
                  <a:cubicBezTo>
                    <a:pt x="46" y="272"/>
                    <a:pt x="46" y="273"/>
                    <a:pt x="45" y="273"/>
                  </a:cubicBezTo>
                  <a:close/>
                </a:path>
              </a:pathLst>
            </a:custGeom>
            <a:solidFill>
              <a:schemeClr val="accent5"/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1" name="Freeform 19"/>
            <p:cNvSpPr>
              <a:spLocks noEditPoints="1"/>
            </p:cNvSpPr>
            <p:nvPr/>
          </p:nvSpPr>
          <p:spPr bwMode="auto">
            <a:xfrm>
              <a:off x="881312" y="2677586"/>
              <a:ext cx="1329267" cy="1274233"/>
            </a:xfrm>
            <a:custGeom>
              <a:avLst/>
              <a:gdLst>
                <a:gd name="T0" fmla="*/ 257 w 285"/>
                <a:gd name="T1" fmla="*/ 14 h 273"/>
                <a:gd name="T2" fmla="*/ 262 w 285"/>
                <a:gd name="T3" fmla="*/ 58 h 273"/>
                <a:gd name="T4" fmla="*/ 279 w 285"/>
                <a:gd name="T5" fmla="*/ 97 h 273"/>
                <a:gd name="T6" fmla="*/ 259 w 285"/>
                <a:gd name="T7" fmla="*/ 138 h 273"/>
                <a:gd name="T8" fmla="*/ 226 w 285"/>
                <a:gd name="T9" fmla="*/ 146 h 273"/>
                <a:gd name="T10" fmla="*/ 224 w 285"/>
                <a:gd name="T11" fmla="*/ 177 h 273"/>
                <a:gd name="T12" fmla="*/ 197 w 285"/>
                <a:gd name="T13" fmla="*/ 209 h 273"/>
                <a:gd name="T14" fmla="*/ 174 w 285"/>
                <a:gd name="T15" fmla="*/ 230 h 273"/>
                <a:gd name="T16" fmla="*/ 150 w 285"/>
                <a:gd name="T17" fmla="*/ 206 h 273"/>
                <a:gd name="T18" fmla="*/ 110 w 285"/>
                <a:gd name="T19" fmla="*/ 238 h 273"/>
                <a:gd name="T20" fmla="*/ 70 w 285"/>
                <a:gd name="T21" fmla="*/ 255 h 273"/>
                <a:gd name="T22" fmla="*/ 46 w 285"/>
                <a:gd name="T23" fmla="*/ 272 h 273"/>
                <a:gd name="T24" fmla="*/ 29 w 285"/>
                <a:gd name="T25" fmla="*/ 235 h 273"/>
                <a:gd name="T26" fmla="*/ 16 w 285"/>
                <a:gd name="T27" fmla="*/ 207 h 273"/>
                <a:gd name="T28" fmla="*/ 9 w 285"/>
                <a:gd name="T29" fmla="*/ 183 h 273"/>
                <a:gd name="T30" fmla="*/ 31 w 285"/>
                <a:gd name="T31" fmla="*/ 135 h 273"/>
                <a:gd name="T32" fmla="*/ 21 w 285"/>
                <a:gd name="T33" fmla="*/ 80 h 273"/>
                <a:gd name="T34" fmla="*/ 50 w 285"/>
                <a:gd name="T35" fmla="*/ 81 h 273"/>
                <a:gd name="T36" fmla="*/ 73 w 285"/>
                <a:gd name="T37" fmla="*/ 55 h 273"/>
                <a:gd name="T38" fmla="*/ 139 w 285"/>
                <a:gd name="T39" fmla="*/ 13 h 273"/>
                <a:gd name="T40" fmla="*/ 166 w 285"/>
                <a:gd name="T41" fmla="*/ 32 h 273"/>
                <a:gd name="T42" fmla="*/ 175 w 285"/>
                <a:gd name="T43" fmla="*/ 59 h 273"/>
                <a:gd name="T44" fmla="*/ 207 w 285"/>
                <a:gd name="T45" fmla="*/ 42 h 273"/>
                <a:gd name="T46" fmla="*/ 213 w 285"/>
                <a:gd name="T47" fmla="*/ 4 h 273"/>
                <a:gd name="T48" fmla="*/ 206 w 285"/>
                <a:gd name="T49" fmla="*/ 4 h 273"/>
                <a:gd name="T50" fmla="*/ 204 w 285"/>
                <a:gd name="T51" fmla="*/ 23 h 273"/>
                <a:gd name="T52" fmla="*/ 193 w 285"/>
                <a:gd name="T53" fmla="*/ 50 h 273"/>
                <a:gd name="T54" fmla="*/ 164 w 285"/>
                <a:gd name="T55" fmla="*/ 58 h 273"/>
                <a:gd name="T56" fmla="*/ 167 w 285"/>
                <a:gd name="T57" fmla="*/ 38 h 273"/>
                <a:gd name="T58" fmla="*/ 157 w 285"/>
                <a:gd name="T59" fmla="*/ 19 h 273"/>
                <a:gd name="T60" fmla="*/ 139 w 285"/>
                <a:gd name="T61" fmla="*/ 16 h 273"/>
                <a:gd name="T62" fmla="*/ 98 w 285"/>
                <a:gd name="T63" fmla="*/ 35 h 273"/>
                <a:gd name="T64" fmla="*/ 73 w 285"/>
                <a:gd name="T65" fmla="*/ 62 h 273"/>
                <a:gd name="T66" fmla="*/ 44 w 285"/>
                <a:gd name="T67" fmla="*/ 79 h 273"/>
                <a:gd name="T68" fmla="*/ 27 w 285"/>
                <a:gd name="T69" fmla="*/ 81 h 273"/>
                <a:gd name="T70" fmla="*/ 16 w 285"/>
                <a:gd name="T71" fmla="*/ 101 h 273"/>
                <a:gd name="T72" fmla="*/ 27 w 285"/>
                <a:gd name="T73" fmla="*/ 145 h 273"/>
                <a:gd name="T74" fmla="*/ 15 w 285"/>
                <a:gd name="T75" fmla="*/ 174 h 273"/>
                <a:gd name="T76" fmla="*/ 10 w 285"/>
                <a:gd name="T77" fmla="*/ 192 h 273"/>
                <a:gd name="T78" fmla="*/ 13 w 285"/>
                <a:gd name="T79" fmla="*/ 205 h 273"/>
                <a:gd name="T80" fmla="*/ 18 w 285"/>
                <a:gd name="T81" fmla="*/ 224 h 273"/>
                <a:gd name="T82" fmla="*/ 24 w 285"/>
                <a:gd name="T83" fmla="*/ 249 h 273"/>
                <a:gd name="T84" fmla="*/ 40 w 285"/>
                <a:gd name="T85" fmla="*/ 267 h 273"/>
                <a:gd name="T86" fmla="*/ 71 w 285"/>
                <a:gd name="T87" fmla="*/ 267 h 273"/>
                <a:gd name="T88" fmla="*/ 82 w 285"/>
                <a:gd name="T89" fmla="*/ 250 h 273"/>
                <a:gd name="T90" fmla="*/ 110 w 285"/>
                <a:gd name="T91" fmla="*/ 239 h 273"/>
                <a:gd name="T92" fmla="*/ 138 w 285"/>
                <a:gd name="T93" fmla="*/ 222 h 273"/>
                <a:gd name="T94" fmla="*/ 155 w 285"/>
                <a:gd name="T95" fmla="*/ 200 h 273"/>
                <a:gd name="T96" fmla="*/ 170 w 285"/>
                <a:gd name="T97" fmla="*/ 227 h 273"/>
                <a:gd name="T98" fmla="*/ 181 w 285"/>
                <a:gd name="T99" fmla="*/ 220 h 273"/>
                <a:gd name="T100" fmla="*/ 204 w 285"/>
                <a:gd name="T101" fmla="*/ 204 h 273"/>
                <a:gd name="T102" fmla="*/ 211 w 285"/>
                <a:gd name="T103" fmla="*/ 182 h 273"/>
                <a:gd name="T104" fmla="*/ 225 w 285"/>
                <a:gd name="T105" fmla="*/ 180 h 273"/>
                <a:gd name="T106" fmla="*/ 217 w 285"/>
                <a:gd name="T107" fmla="*/ 161 h 273"/>
                <a:gd name="T108" fmla="*/ 230 w 285"/>
                <a:gd name="T109" fmla="*/ 145 h 273"/>
                <a:gd name="T110" fmla="*/ 249 w 285"/>
                <a:gd name="T111" fmla="*/ 129 h 273"/>
                <a:gd name="T112" fmla="*/ 276 w 285"/>
                <a:gd name="T113" fmla="*/ 117 h 273"/>
                <a:gd name="T114" fmla="*/ 280 w 285"/>
                <a:gd name="T115" fmla="*/ 103 h 273"/>
                <a:gd name="T116" fmla="*/ 265 w 285"/>
                <a:gd name="T117" fmla="*/ 71 h 273"/>
                <a:gd name="T118" fmla="*/ 250 w 285"/>
                <a:gd name="T119" fmla="*/ 48 h 273"/>
                <a:gd name="T120" fmla="*/ 258 w 285"/>
                <a:gd name="T121" fmla="*/ 19 h 273"/>
                <a:gd name="T122" fmla="*/ 237 w 285"/>
                <a:gd name="T123" fmla="*/ 1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5" h="273">
                  <a:moveTo>
                    <a:pt x="221" y="1"/>
                  </a:moveTo>
                  <a:cubicBezTo>
                    <a:pt x="222" y="1"/>
                    <a:pt x="223" y="1"/>
                    <a:pt x="224" y="2"/>
                  </a:cubicBezTo>
                  <a:cubicBezTo>
                    <a:pt x="225" y="3"/>
                    <a:pt x="224" y="5"/>
                    <a:pt x="225" y="7"/>
                  </a:cubicBezTo>
                  <a:cubicBezTo>
                    <a:pt x="226" y="9"/>
                    <a:pt x="227" y="12"/>
                    <a:pt x="226" y="13"/>
                  </a:cubicBezTo>
                  <a:cubicBezTo>
                    <a:pt x="225" y="15"/>
                    <a:pt x="224" y="16"/>
                    <a:pt x="227" y="17"/>
                  </a:cubicBezTo>
                  <a:cubicBezTo>
                    <a:pt x="229" y="18"/>
                    <a:pt x="232" y="19"/>
                    <a:pt x="234" y="19"/>
                  </a:cubicBezTo>
                  <a:cubicBezTo>
                    <a:pt x="236" y="19"/>
                    <a:pt x="237" y="18"/>
                    <a:pt x="238" y="18"/>
                  </a:cubicBezTo>
                  <a:cubicBezTo>
                    <a:pt x="240" y="17"/>
                    <a:pt x="245" y="18"/>
                    <a:pt x="245" y="15"/>
                  </a:cubicBezTo>
                  <a:cubicBezTo>
                    <a:pt x="246" y="13"/>
                    <a:pt x="248" y="12"/>
                    <a:pt x="248" y="10"/>
                  </a:cubicBezTo>
                  <a:cubicBezTo>
                    <a:pt x="249" y="7"/>
                    <a:pt x="250" y="6"/>
                    <a:pt x="252" y="6"/>
                  </a:cubicBezTo>
                  <a:cubicBezTo>
                    <a:pt x="253" y="5"/>
                    <a:pt x="254" y="5"/>
                    <a:pt x="255" y="5"/>
                  </a:cubicBezTo>
                  <a:cubicBezTo>
                    <a:pt x="256" y="5"/>
                    <a:pt x="257" y="5"/>
                    <a:pt x="257" y="6"/>
                  </a:cubicBezTo>
                  <a:cubicBezTo>
                    <a:pt x="259" y="7"/>
                    <a:pt x="258" y="9"/>
                    <a:pt x="256" y="10"/>
                  </a:cubicBezTo>
                  <a:cubicBezTo>
                    <a:pt x="255" y="11"/>
                    <a:pt x="255" y="13"/>
                    <a:pt x="257" y="14"/>
                  </a:cubicBezTo>
                  <a:cubicBezTo>
                    <a:pt x="258" y="15"/>
                    <a:pt x="258" y="16"/>
                    <a:pt x="257" y="18"/>
                  </a:cubicBezTo>
                  <a:cubicBezTo>
                    <a:pt x="256" y="20"/>
                    <a:pt x="255" y="24"/>
                    <a:pt x="252" y="24"/>
                  </a:cubicBezTo>
                  <a:cubicBezTo>
                    <a:pt x="250" y="25"/>
                    <a:pt x="248" y="25"/>
                    <a:pt x="248" y="27"/>
                  </a:cubicBezTo>
                  <a:cubicBezTo>
                    <a:pt x="247" y="30"/>
                    <a:pt x="245" y="31"/>
                    <a:pt x="247" y="32"/>
                  </a:cubicBezTo>
                  <a:cubicBezTo>
                    <a:pt x="248" y="34"/>
                    <a:pt x="248" y="35"/>
                    <a:pt x="250" y="36"/>
                  </a:cubicBezTo>
                  <a:cubicBezTo>
                    <a:pt x="252" y="37"/>
                    <a:pt x="255" y="38"/>
                    <a:pt x="254" y="39"/>
                  </a:cubicBezTo>
                  <a:cubicBezTo>
                    <a:pt x="252" y="40"/>
                    <a:pt x="251" y="40"/>
                    <a:pt x="251" y="41"/>
                  </a:cubicBezTo>
                  <a:cubicBezTo>
                    <a:pt x="251" y="43"/>
                    <a:pt x="251" y="44"/>
                    <a:pt x="250" y="44"/>
                  </a:cubicBezTo>
                  <a:cubicBezTo>
                    <a:pt x="248" y="45"/>
                    <a:pt x="248" y="47"/>
                    <a:pt x="249" y="48"/>
                  </a:cubicBezTo>
                  <a:cubicBezTo>
                    <a:pt x="249" y="49"/>
                    <a:pt x="250" y="50"/>
                    <a:pt x="253" y="50"/>
                  </a:cubicBezTo>
                  <a:cubicBezTo>
                    <a:pt x="254" y="50"/>
                    <a:pt x="255" y="50"/>
                    <a:pt x="256" y="50"/>
                  </a:cubicBezTo>
                  <a:cubicBezTo>
                    <a:pt x="258" y="50"/>
                    <a:pt x="259" y="50"/>
                    <a:pt x="259" y="51"/>
                  </a:cubicBezTo>
                  <a:cubicBezTo>
                    <a:pt x="260" y="53"/>
                    <a:pt x="259" y="54"/>
                    <a:pt x="259" y="55"/>
                  </a:cubicBezTo>
                  <a:cubicBezTo>
                    <a:pt x="260" y="56"/>
                    <a:pt x="262" y="58"/>
                    <a:pt x="262" y="58"/>
                  </a:cubicBezTo>
                  <a:cubicBezTo>
                    <a:pt x="262" y="58"/>
                    <a:pt x="262" y="61"/>
                    <a:pt x="263" y="63"/>
                  </a:cubicBezTo>
                  <a:cubicBezTo>
                    <a:pt x="263" y="65"/>
                    <a:pt x="263" y="67"/>
                    <a:pt x="262" y="69"/>
                  </a:cubicBezTo>
                  <a:cubicBezTo>
                    <a:pt x="262" y="70"/>
                    <a:pt x="262" y="72"/>
                    <a:pt x="264" y="72"/>
                  </a:cubicBezTo>
                  <a:cubicBezTo>
                    <a:pt x="264" y="72"/>
                    <a:pt x="265" y="72"/>
                    <a:pt x="265" y="72"/>
                  </a:cubicBezTo>
                  <a:cubicBezTo>
                    <a:pt x="266" y="71"/>
                    <a:pt x="267" y="71"/>
                    <a:pt x="267" y="71"/>
                  </a:cubicBezTo>
                  <a:cubicBezTo>
                    <a:pt x="269" y="71"/>
                    <a:pt x="270" y="72"/>
                    <a:pt x="270" y="74"/>
                  </a:cubicBezTo>
                  <a:cubicBezTo>
                    <a:pt x="270" y="76"/>
                    <a:pt x="271" y="78"/>
                    <a:pt x="273" y="78"/>
                  </a:cubicBezTo>
                  <a:cubicBezTo>
                    <a:pt x="274" y="78"/>
                    <a:pt x="275" y="80"/>
                    <a:pt x="275" y="83"/>
                  </a:cubicBezTo>
                  <a:cubicBezTo>
                    <a:pt x="275" y="85"/>
                    <a:pt x="276" y="85"/>
                    <a:pt x="278" y="85"/>
                  </a:cubicBezTo>
                  <a:cubicBezTo>
                    <a:pt x="279" y="85"/>
                    <a:pt x="279" y="85"/>
                    <a:pt x="280" y="85"/>
                  </a:cubicBezTo>
                  <a:cubicBezTo>
                    <a:pt x="280" y="85"/>
                    <a:pt x="281" y="85"/>
                    <a:pt x="281" y="85"/>
                  </a:cubicBezTo>
                  <a:cubicBezTo>
                    <a:pt x="283" y="85"/>
                    <a:pt x="283" y="88"/>
                    <a:pt x="281" y="89"/>
                  </a:cubicBezTo>
                  <a:cubicBezTo>
                    <a:pt x="280" y="91"/>
                    <a:pt x="282" y="91"/>
                    <a:pt x="282" y="93"/>
                  </a:cubicBezTo>
                  <a:cubicBezTo>
                    <a:pt x="282" y="95"/>
                    <a:pt x="281" y="96"/>
                    <a:pt x="279" y="97"/>
                  </a:cubicBezTo>
                  <a:cubicBezTo>
                    <a:pt x="278" y="98"/>
                    <a:pt x="278" y="99"/>
                    <a:pt x="278" y="102"/>
                  </a:cubicBezTo>
                  <a:cubicBezTo>
                    <a:pt x="279" y="104"/>
                    <a:pt x="281" y="105"/>
                    <a:pt x="279" y="107"/>
                  </a:cubicBezTo>
                  <a:cubicBezTo>
                    <a:pt x="277" y="109"/>
                    <a:pt x="275" y="110"/>
                    <a:pt x="277" y="112"/>
                  </a:cubicBezTo>
                  <a:cubicBezTo>
                    <a:pt x="278" y="112"/>
                    <a:pt x="280" y="113"/>
                    <a:pt x="281" y="113"/>
                  </a:cubicBezTo>
                  <a:cubicBezTo>
                    <a:pt x="281" y="113"/>
                    <a:pt x="281" y="113"/>
                    <a:pt x="281" y="113"/>
                  </a:cubicBezTo>
                  <a:cubicBezTo>
                    <a:pt x="281" y="113"/>
                    <a:pt x="280" y="114"/>
                    <a:pt x="280" y="114"/>
                  </a:cubicBezTo>
                  <a:cubicBezTo>
                    <a:pt x="280" y="114"/>
                    <a:pt x="281" y="113"/>
                    <a:pt x="281" y="113"/>
                  </a:cubicBezTo>
                  <a:cubicBezTo>
                    <a:pt x="282" y="113"/>
                    <a:pt x="282" y="113"/>
                    <a:pt x="282" y="113"/>
                  </a:cubicBezTo>
                  <a:cubicBezTo>
                    <a:pt x="282" y="113"/>
                    <a:pt x="281" y="115"/>
                    <a:pt x="279" y="115"/>
                  </a:cubicBezTo>
                  <a:cubicBezTo>
                    <a:pt x="276" y="115"/>
                    <a:pt x="274" y="115"/>
                    <a:pt x="274" y="117"/>
                  </a:cubicBezTo>
                  <a:cubicBezTo>
                    <a:pt x="274" y="119"/>
                    <a:pt x="277" y="118"/>
                    <a:pt x="276" y="120"/>
                  </a:cubicBezTo>
                  <a:cubicBezTo>
                    <a:pt x="275" y="122"/>
                    <a:pt x="273" y="125"/>
                    <a:pt x="272" y="127"/>
                  </a:cubicBezTo>
                  <a:cubicBezTo>
                    <a:pt x="270" y="128"/>
                    <a:pt x="266" y="133"/>
                    <a:pt x="264" y="134"/>
                  </a:cubicBezTo>
                  <a:cubicBezTo>
                    <a:pt x="263" y="135"/>
                    <a:pt x="262" y="138"/>
                    <a:pt x="259" y="138"/>
                  </a:cubicBezTo>
                  <a:cubicBezTo>
                    <a:pt x="259" y="138"/>
                    <a:pt x="259" y="138"/>
                    <a:pt x="259" y="138"/>
                  </a:cubicBezTo>
                  <a:cubicBezTo>
                    <a:pt x="256" y="137"/>
                    <a:pt x="255" y="135"/>
                    <a:pt x="256" y="133"/>
                  </a:cubicBezTo>
                  <a:cubicBezTo>
                    <a:pt x="257" y="131"/>
                    <a:pt x="256" y="131"/>
                    <a:pt x="254" y="130"/>
                  </a:cubicBezTo>
                  <a:cubicBezTo>
                    <a:pt x="252" y="130"/>
                    <a:pt x="251" y="128"/>
                    <a:pt x="249" y="128"/>
                  </a:cubicBezTo>
                  <a:cubicBezTo>
                    <a:pt x="249" y="128"/>
                    <a:pt x="249" y="128"/>
                    <a:pt x="248" y="128"/>
                  </a:cubicBezTo>
                  <a:cubicBezTo>
                    <a:pt x="246" y="129"/>
                    <a:pt x="242" y="130"/>
                    <a:pt x="240" y="131"/>
                  </a:cubicBezTo>
                  <a:cubicBezTo>
                    <a:pt x="238" y="133"/>
                    <a:pt x="239" y="134"/>
                    <a:pt x="240" y="136"/>
                  </a:cubicBezTo>
                  <a:cubicBezTo>
                    <a:pt x="242" y="138"/>
                    <a:pt x="244" y="138"/>
                    <a:pt x="244" y="139"/>
                  </a:cubicBezTo>
                  <a:cubicBezTo>
                    <a:pt x="245" y="141"/>
                    <a:pt x="246" y="143"/>
                    <a:pt x="243" y="143"/>
                  </a:cubicBezTo>
                  <a:cubicBezTo>
                    <a:pt x="241" y="144"/>
                    <a:pt x="238" y="145"/>
                    <a:pt x="236" y="145"/>
                  </a:cubicBezTo>
                  <a:cubicBezTo>
                    <a:pt x="236" y="145"/>
                    <a:pt x="235" y="145"/>
                    <a:pt x="234" y="144"/>
                  </a:cubicBezTo>
                  <a:cubicBezTo>
                    <a:pt x="233" y="144"/>
                    <a:pt x="233" y="143"/>
                    <a:pt x="232" y="143"/>
                  </a:cubicBezTo>
                  <a:cubicBezTo>
                    <a:pt x="231" y="143"/>
                    <a:pt x="230" y="144"/>
                    <a:pt x="229" y="145"/>
                  </a:cubicBezTo>
                  <a:cubicBezTo>
                    <a:pt x="228" y="145"/>
                    <a:pt x="227" y="146"/>
                    <a:pt x="226" y="146"/>
                  </a:cubicBezTo>
                  <a:cubicBezTo>
                    <a:pt x="226" y="146"/>
                    <a:pt x="225" y="146"/>
                    <a:pt x="224" y="146"/>
                  </a:cubicBezTo>
                  <a:cubicBezTo>
                    <a:pt x="222" y="146"/>
                    <a:pt x="223" y="146"/>
                    <a:pt x="220" y="148"/>
                  </a:cubicBezTo>
                  <a:cubicBezTo>
                    <a:pt x="218" y="150"/>
                    <a:pt x="217" y="150"/>
                    <a:pt x="216" y="153"/>
                  </a:cubicBezTo>
                  <a:cubicBezTo>
                    <a:pt x="214" y="156"/>
                    <a:pt x="213" y="157"/>
                    <a:pt x="214" y="158"/>
                  </a:cubicBezTo>
                  <a:cubicBezTo>
                    <a:pt x="215" y="160"/>
                    <a:pt x="215" y="161"/>
                    <a:pt x="216" y="162"/>
                  </a:cubicBezTo>
                  <a:cubicBezTo>
                    <a:pt x="216" y="162"/>
                    <a:pt x="217" y="162"/>
                    <a:pt x="217" y="162"/>
                  </a:cubicBezTo>
                  <a:cubicBezTo>
                    <a:pt x="218" y="162"/>
                    <a:pt x="219" y="161"/>
                    <a:pt x="220" y="161"/>
                  </a:cubicBezTo>
                  <a:cubicBezTo>
                    <a:pt x="222" y="159"/>
                    <a:pt x="223" y="159"/>
                    <a:pt x="225" y="158"/>
                  </a:cubicBezTo>
                  <a:cubicBezTo>
                    <a:pt x="225" y="158"/>
                    <a:pt x="226" y="158"/>
                    <a:pt x="226" y="158"/>
                  </a:cubicBezTo>
                  <a:cubicBezTo>
                    <a:pt x="227" y="158"/>
                    <a:pt x="227" y="159"/>
                    <a:pt x="227" y="162"/>
                  </a:cubicBezTo>
                  <a:cubicBezTo>
                    <a:pt x="228" y="164"/>
                    <a:pt x="228" y="165"/>
                    <a:pt x="229" y="166"/>
                  </a:cubicBezTo>
                  <a:cubicBezTo>
                    <a:pt x="230" y="168"/>
                    <a:pt x="230" y="168"/>
                    <a:pt x="229" y="170"/>
                  </a:cubicBezTo>
                  <a:cubicBezTo>
                    <a:pt x="228" y="172"/>
                    <a:pt x="227" y="172"/>
                    <a:pt x="225" y="173"/>
                  </a:cubicBezTo>
                  <a:cubicBezTo>
                    <a:pt x="224" y="175"/>
                    <a:pt x="223" y="176"/>
                    <a:pt x="224" y="177"/>
                  </a:cubicBezTo>
                  <a:cubicBezTo>
                    <a:pt x="226" y="179"/>
                    <a:pt x="226" y="179"/>
                    <a:pt x="224" y="179"/>
                  </a:cubicBezTo>
                  <a:cubicBezTo>
                    <a:pt x="223" y="179"/>
                    <a:pt x="222" y="180"/>
                    <a:pt x="221" y="181"/>
                  </a:cubicBezTo>
                  <a:cubicBezTo>
                    <a:pt x="221" y="182"/>
                    <a:pt x="221" y="182"/>
                    <a:pt x="221" y="182"/>
                  </a:cubicBezTo>
                  <a:cubicBezTo>
                    <a:pt x="221" y="182"/>
                    <a:pt x="222" y="180"/>
                    <a:pt x="220" y="180"/>
                  </a:cubicBezTo>
                  <a:cubicBezTo>
                    <a:pt x="218" y="180"/>
                    <a:pt x="216" y="179"/>
                    <a:pt x="214" y="179"/>
                  </a:cubicBezTo>
                  <a:cubicBezTo>
                    <a:pt x="214" y="179"/>
                    <a:pt x="213" y="179"/>
                    <a:pt x="212" y="180"/>
                  </a:cubicBezTo>
                  <a:cubicBezTo>
                    <a:pt x="210" y="182"/>
                    <a:pt x="208" y="181"/>
                    <a:pt x="209" y="184"/>
                  </a:cubicBezTo>
                  <a:cubicBezTo>
                    <a:pt x="210" y="187"/>
                    <a:pt x="210" y="188"/>
                    <a:pt x="211" y="189"/>
                  </a:cubicBezTo>
                  <a:cubicBezTo>
                    <a:pt x="212" y="190"/>
                    <a:pt x="213" y="189"/>
                    <a:pt x="211" y="191"/>
                  </a:cubicBezTo>
                  <a:cubicBezTo>
                    <a:pt x="209" y="193"/>
                    <a:pt x="209" y="192"/>
                    <a:pt x="207" y="195"/>
                  </a:cubicBezTo>
                  <a:cubicBezTo>
                    <a:pt x="206" y="197"/>
                    <a:pt x="205" y="196"/>
                    <a:pt x="205" y="199"/>
                  </a:cubicBezTo>
                  <a:cubicBezTo>
                    <a:pt x="205" y="202"/>
                    <a:pt x="206" y="201"/>
                    <a:pt x="204" y="203"/>
                  </a:cubicBezTo>
                  <a:cubicBezTo>
                    <a:pt x="202" y="204"/>
                    <a:pt x="202" y="204"/>
                    <a:pt x="201" y="206"/>
                  </a:cubicBezTo>
                  <a:cubicBezTo>
                    <a:pt x="200" y="208"/>
                    <a:pt x="201" y="208"/>
                    <a:pt x="197" y="209"/>
                  </a:cubicBezTo>
                  <a:cubicBezTo>
                    <a:pt x="196" y="210"/>
                    <a:pt x="196" y="210"/>
                    <a:pt x="195" y="210"/>
                  </a:cubicBezTo>
                  <a:cubicBezTo>
                    <a:pt x="193" y="210"/>
                    <a:pt x="193" y="209"/>
                    <a:pt x="192" y="208"/>
                  </a:cubicBezTo>
                  <a:cubicBezTo>
                    <a:pt x="192" y="207"/>
                    <a:pt x="191" y="206"/>
                    <a:pt x="191" y="206"/>
                  </a:cubicBezTo>
                  <a:cubicBezTo>
                    <a:pt x="190" y="206"/>
                    <a:pt x="190" y="206"/>
                    <a:pt x="190" y="207"/>
                  </a:cubicBezTo>
                  <a:cubicBezTo>
                    <a:pt x="189" y="210"/>
                    <a:pt x="189" y="211"/>
                    <a:pt x="186" y="212"/>
                  </a:cubicBezTo>
                  <a:cubicBezTo>
                    <a:pt x="184" y="213"/>
                    <a:pt x="183" y="213"/>
                    <a:pt x="182" y="215"/>
                  </a:cubicBezTo>
                  <a:cubicBezTo>
                    <a:pt x="181" y="217"/>
                    <a:pt x="179" y="217"/>
                    <a:pt x="179" y="219"/>
                  </a:cubicBezTo>
                  <a:cubicBezTo>
                    <a:pt x="179" y="221"/>
                    <a:pt x="180" y="220"/>
                    <a:pt x="181" y="223"/>
                  </a:cubicBezTo>
                  <a:cubicBezTo>
                    <a:pt x="181" y="226"/>
                    <a:pt x="182" y="227"/>
                    <a:pt x="180" y="229"/>
                  </a:cubicBezTo>
                  <a:cubicBezTo>
                    <a:pt x="179" y="230"/>
                    <a:pt x="179" y="231"/>
                    <a:pt x="178" y="232"/>
                  </a:cubicBezTo>
                  <a:cubicBezTo>
                    <a:pt x="178" y="231"/>
                    <a:pt x="178" y="231"/>
                    <a:pt x="178" y="230"/>
                  </a:cubicBezTo>
                  <a:cubicBezTo>
                    <a:pt x="178" y="230"/>
                    <a:pt x="178" y="229"/>
                    <a:pt x="177" y="229"/>
                  </a:cubicBezTo>
                  <a:cubicBezTo>
                    <a:pt x="177" y="229"/>
                    <a:pt x="176" y="230"/>
                    <a:pt x="175" y="230"/>
                  </a:cubicBezTo>
                  <a:cubicBezTo>
                    <a:pt x="175" y="230"/>
                    <a:pt x="174" y="230"/>
                    <a:pt x="174" y="230"/>
                  </a:cubicBezTo>
                  <a:cubicBezTo>
                    <a:pt x="173" y="230"/>
                    <a:pt x="172" y="229"/>
                    <a:pt x="173" y="228"/>
                  </a:cubicBezTo>
                  <a:cubicBezTo>
                    <a:pt x="173" y="227"/>
                    <a:pt x="171" y="226"/>
                    <a:pt x="170" y="225"/>
                  </a:cubicBezTo>
                  <a:cubicBezTo>
                    <a:pt x="169" y="223"/>
                    <a:pt x="167" y="222"/>
                    <a:pt x="166" y="221"/>
                  </a:cubicBezTo>
                  <a:cubicBezTo>
                    <a:pt x="166" y="220"/>
                    <a:pt x="166" y="218"/>
                    <a:pt x="166" y="217"/>
                  </a:cubicBezTo>
                  <a:cubicBezTo>
                    <a:pt x="166" y="216"/>
                    <a:pt x="167" y="214"/>
                    <a:pt x="167" y="213"/>
                  </a:cubicBezTo>
                  <a:cubicBezTo>
                    <a:pt x="166" y="212"/>
                    <a:pt x="164" y="211"/>
                    <a:pt x="164" y="211"/>
                  </a:cubicBezTo>
                  <a:cubicBezTo>
                    <a:pt x="164" y="211"/>
                    <a:pt x="164" y="211"/>
                    <a:pt x="164" y="211"/>
                  </a:cubicBezTo>
                  <a:cubicBezTo>
                    <a:pt x="163" y="211"/>
                    <a:pt x="162" y="211"/>
                    <a:pt x="161" y="210"/>
                  </a:cubicBezTo>
                  <a:cubicBezTo>
                    <a:pt x="161" y="209"/>
                    <a:pt x="160" y="208"/>
                    <a:pt x="158" y="207"/>
                  </a:cubicBezTo>
                  <a:cubicBezTo>
                    <a:pt x="157" y="207"/>
                    <a:pt x="155" y="206"/>
                    <a:pt x="156" y="204"/>
                  </a:cubicBezTo>
                  <a:cubicBezTo>
                    <a:pt x="157" y="203"/>
                    <a:pt x="157" y="201"/>
                    <a:pt x="156" y="199"/>
                  </a:cubicBezTo>
                  <a:cubicBezTo>
                    <a:pt x="156" y="199"/>
                    <a:pt x="155" y="199"/>
                    <a:pt x="155" y="199"/>
                  </a:cubicBezTo>
                  <a:cubicBezTo>
                    <a:pt x="154" y="199"/>
                    <a:pt x="153" y="199"/>
                    <a:pt x="151" y="200"/>
                  </a:cubicBezTo>
                  <a:cubicBezTo>
                    <a:pt x="149" y="202"/>
                    <a:pt x="150" y="204"/>
                    <a:pt x="150" y="206"/>
                  </a:cubicBezTo>
                  <a:cubicBezTo>
                    <a:pt x="149" y="207"/>
                    <a:pt x="149" y="210"/>
                    <a:pt x="148" y="211"/>
                  </a:cubicBezTo>
                  <a:cubicBezTo>
                    <a:pt x="147" y="212"/>
                    <a:pt x="146" y="212"/>
                    <a:pt x="144" y="214"/>
                  </a:cubicBezTo>
                  <a:cubicBezTo>
                    <a:pt x="143" y="215"/>
                    <a:pt x="143" y="216"/>
                    <a:pt x="142" y="219"/>
                  </a:cubicBezTo>
                  <a:cubicBezTo>
                    <a:pt x="142" y="221"/>
                    <a:pt x="143" y="220"/>
                    <a:pt x="140" y="220"/>
                  </a:cubicBezTo>
                  <a:cubicBezTo>
                    <a:pt x="138" y="221"/>
                    <a:pt x="136" y="220"/>
                    <a:pt x="136" y="222"/>
                  </a:cubicBezTo>
                  <a:cubicBezTo>
                    <a:pt x="136" y="223"/>
                    <a:pt x="135" y="224"/>
                    <a:pt x="134" y="224"/>
                  </a:cubicBezTo>
                  <a:cubicBezTo>
                    <a:pt x="134" y="224"/>
                    <a:pt x="134" y="224"/>
                    <a:pt x="134" y="223"/>
                  </a:cubicBezTo>
                  <a:cubicBezTo>
                    <a:pt x="134" y="223"/>
                    <a:pt x="134" y="223"/>
                    <a:pt x="133" y="223"/>
                  </a:cubicBezTo>
                  <a:cubicBezTo>
                    <a:pt x="133" y="223"/>
                    <a:pt x="131" y="224"/>
                    <a:pt x="130" y="225"/>
                  </a:cubicBezTo>
                  <a:cubicBezTo>
                    <a:pt x="127" y="227"/>
                    <a:pt x="125" y="227"/>
                    <a:pt x="124" y="227"/>
                  </a:cubicBezTo>
                  <a:cubicBezTo>
                    <a:pt x="123" y="227"/>
                    <a:pt x="120" y="228"/>
                    <a:pt x="119" y="231"/>
                  </a:cubicBezTo>
                  <a:cubicBezTo>
                    <a:pt x="117" y="233"/>
                    <a:pt x="117" y="233"/>
                    <a:pt x="117" y="235"/>
                  </a:cubicBezTo>
                  <a:cubicBezTo>
                    <a:pt x="116" y="236"/>
                    <a:pt x="113" y="237"/>
                    <a:pt x="111" y="238"/>
                  </a:cubicBezTo>
                  <a:cubicBezTo>
                    <a:pt x="111" y="238"/>
                    <a:pt x="111" y="238"/>
                    <a:pt x="110" y="238"/>
                  </a:cubicBezTo>
                  <a:cubicBezTo>
                    <a:pt x="109" y="238"/>
                    <a:pt x="107" y="236"/>
                    <a:pt x="105" y="236"/>
                  </a:cubicBezTo>
                  <a:cubicBezTo>
                    <a:pt x="104" y="236"/>
                    <a:pt x="102" y="238"/>
                    <a:pt x="100" y="240"/>
                  </a:cubicBezTo>
                  <a:cubicBezTo>
                    <a:pt x="99" y="241"/>
                    <a:pt x="97" y="242"/>
                    <a:pt x="96" y="242"/>
                  </a:cubicBezTo>
                  <a:cubicBezTo>
                    <a:pt x="95" y="242"/>
                    <a:pt x="93" y="241"/>
                    <a:pt x="92" y="241"/>
                  </a:cubicBezTo>
                  <a:cubicBezTo>
                    <a:pt x="92" y="241"/>
                    <a:pt x="91" y="241"/>
                    <a:pt x="91" y="242"/>
                  </a:cubicBezTo>
                  <a:cubicBezTo>
                    <a:pt x="90" y="243"/>
                    <a:pt x="89" y="245"/>
                    <a:pt x="88" y="245"/>
                  </a:cubicBezTo>
                  <a:cubicBezTo>
                    <a:pt x="87" y="245"/>
                    <a:pt x="84" y="245"/>
                    <a:pt x="84" y="246"/>
                  </a:cubicBezTo>
                  <a:cubicBezTo>
                    <a:pt x="83" y="247"/>
                    <a:pt x="84" y="248"/>
                    <a:pt x="82" y="249"/>
                  </a:cubicBezTo>
                  <a:cubicBezTo>
                    <a:pt x="80" y="249"/>
                    <a:pt x="80" y="251"/>
                    <a:pt x="80" y="253"/>
                  </a:cubicBezTo>
                  <a:cubicBezTo>
                    <a:pt x="81" y="254"/>
                    <a:pt x="80" y="256"/>
                    <a:pt x="78" y="258"/>
                  </a:cubicBezTo>
                  <a:cubicBezTo>
                    <a:pt x="78" y="258"/>
                    <a:pt x="77" y="258"/>
                    <a:pt x="77" y="258"/>
                  </a:cubicBezTo>
                  <a:cubicBezTo>
                    <a:pt x="76" y="258"/>
                    <a:pt x="74" y="257"/>
                    <a:pt x="74" y="256"/>
                  </a:cubicBezTo>
                  <a:cubicBezTo>
                    <a:pt x="73" y="256"/>
                    <a:pt x="72" y="254"/>
                    <a:pt x="71" y="254"/>
                  </a:cubicBezTo>
                  <a:cubicBezTo>
                    <a:pt x="71" y="254"/>
                    <a:pt x="70" y="254"/>
                    <a:pt x="70" y="255"/>
                  </a:cubicBezTo>
                  <a:cubicBezTo>
                    <a:pt x="68" y="256"/>
                    <a:pt x="68" y="257"/>
                    <a:pt x="68" y="259"/>
                  </a:cubicBezTo>
                  <a:cubicBezTo>
                    <a:pt x="68" y="261"/>
                    <a:pt x="70" y="261"/>
                    <a:pt x="71" y="262"/>
                  </a:cubicBezTo>
                  <a:cubicBezTo>
                    <a:pt x="72" y="264"/>
                    <a:pt x="70" y="265"/>
                    <a:pt x="70" y="267"/>
                  </a:cubicBezTo>
                  <a:cubicBezTo>
                    <a:pt x="70" y="269"/>
                    <a:pt x="70" y="270"/>
                    <a:pt x="68" y="271"/>
                  </a:cubicBezTo>
                  <a:cubicBezTo>
                    <a:pt x="68" y="271"/>
                    <a:pt x="66" y="272"/>
                    <a:pt x="65" y="272"/>
                  </a:cubicBezTo>
                  <a:cubicBezTo>
                    <a:pt x="65" y="272"/>
                    <a:pt x="64" y="271"/>
                    <a:pt x="64" y="271"/>
                  </a:cubicBezTo>
                  <a:cubicBezTo>
                    <a:pt x="63" y="270"/>
                    <a:pt x="62" y="269"/>
                    <a:pt x="62" y="269"/>
                  </a:cubicBezTo>
                  <a:cubicBezTo>
                    <a:pt x="62" y="269"/>
                    <a:pt x="62" y="269"/>
                    <a:pt x="61" y="270"/>
                  </a:cubicBezTo>
                  <a:cubicBezTo>
                    <a:pt x="61" y="270"/>
                    <a:pt x="61" y="271"/>
                    <a:pt x="60" y="271"/>
                  </a:cubicBezTo>
                  <a:cubicBezTo>
                    <a:pt x="60" y="271"/>
                    <a:pt x="59" y="270"/>
                    <a:pt x="58" y="269"/>
                  </a:cubicBezTo>
                  <a:cubicBezTo>
                    <a:pt x="57" y="268"/>
                    <a:pt x="56" y="267"/>
                    <a:pt x="54" y="267"/>
                  </a:cubicBezTo>
                  <a:cubicBezTo>
                    <a:pt x="54" y="267"/>
                    <a:pt x="54" y="267"/>
                    <a:pt x="53" y="267"/>
                  </a:cubicBezTo>
                  <a:cubicBezTo>
                    <a:pt x="51" y="268"/>
                    <a:pt x="50" y="268"/>
                    <a:pt x="48" y="271"/>
                  </a:cubicBezTo>
                  <a:cubicBezTo>
                    <a:pt x="47" y="272"/>
                    <a:pt x="47" y="272"/>
                    <a:pt x="46" y="272"/>
                  </a:cubicBezTo>
                  <a:cubicBezTo>
                    <a:pt x="45" y="272"/>
                    <a:pt x="44" y="269"/>
                    <a:pt x="43" y="268"/>
                  </a:cubicBezTo>
                  <a:cubicBezTo>
                    <a:pt x="42" y="267"/>
                    <a:pt x="42" y="266"/>
                    <a:pt x="41" y="266"/>
                  </a:cubicBezTo>
                  <a:cubicBezTo>
                    <a:pt x="40" y="266"/>
                    <a:pt x="40" y="266"/>
                    <a:pt x="40" y="266"/>
                  </a:cubicBezTo>
                  <a:cubicBezTo>
                    <a:pt x="39" y="266"/>
                    <a:pt x="39" y="268"/>
                    <a:pt x="38" y="269"/>
                  </a:cubicBezTo>
                  <a:cubicBezTo>
                    <a:pt x="38" y="269"/>
                    <a:pt x="38" y="268"/>
                    <a:pt x="37" y="268"/>
                  </a:cubicBezTo>
                  <a:cubicBezTo>
                    <a:pt x="36" y="266"/>
                    <a:pt x="37" y="265"/>
                    <a:pt x="38" y="261"/>
                  </a:cubicBezTo>
                  <a:cubicBezTo>
                    <a:pt x="40" y="258"/>
                    <a:pt x="38" y="258"/>
                    <a:pt x="37" y="255"/>
                  </a:cubicBezTo>
                  <a:cubicBezTo>
                    <a:pt x="35" y="253"/>
                    <a:pt x="34" y="251"/>
                    <a:pt x="31" y="251"/>
                  </a:cubicBezTo>
                  <a:cubicBezTo>
                    <a:pt x="31" y="251"/>
                    <a:pt x="30" y="251"/>
                    <a:pt x="30" y="251"/>
                  </a:cubicBezTo>
                  <a:cubicBezTo>
                    <a:pt x="29" y="251"/>
                    <a:pt x="28" y="251"/>
                    <a:pt x="28" y="251"/>
                  </a:cubicBezTo>
                  <a:cubicBezTo>
                    <a:pt x="26" y="251"/>
                    <a:pt x="26" y="250"/>
                    <a:pt x="25" y="249"/>
                  </a:cubicBezTo>
                  <a:cubicBezTo>
                    <a:pt x="24" y="247"/>
                    <a:pt x="23" y="247"/>
                    <a:pt x="24" y="244"/>
                  </a:cubicBezTo>
                  <a:cubicBezTo>
                    <a:pt x="25" y="240"/>
                    <a:pt x="25" y="242"/>
                    <a:pt x="28" y="239"/>
                  </a:cubicBezTo>
                  <a:cubicBezTo>
                    <a:pt x="32" y="236"/>
                    <a:pt x="30" y="238"/>
                    <a:pt x="29" y="235"/>
                  </a:cubicBezTo>
                  <a:cubicBezTo>
                    <a:pt x="29" y="234"/>
                    <a:pt x="29" y="234"/>
                    <a:pt x="28" y="234"/>
                  </a:cubicBezTo>
                  <a:cubicBezTo>
                    <a:pt x="28" y="234"/>
                    <a:pt x="27" y="234"/>
                    <a:pt x="26" y="234"/>
                  </a:cubicBezTo>
                  <a:cubicBezTo>
                    <a:pt x="26" y="234"/>
                    <a:pt x="25" y="234"/>
                    <a:pt x="24" y="234"/>
                  </a:cubicBezTo>
                  <a:cubicBezTo>
                    <a:pt x="21" y="233"/>
                    <a:pt x="23" y="232"/>
                    <a:pt x="22" y="229"/>
                  </a:cubicBezTo>
                  <a:cubicBezTo>
                    <a:pt x="20" y="225"/>
                    <a:pt x="21" y="226"/>
                    <a:pt x="19" y="224"/>
                  </a:cubicBezTo>
                  <a:cubicBezTo>
                    <a:pt x="19" y="223"/>
                    <a:pt x="18" y="223"/>
                    <a:pt x="18" y="223"/>
                  </a:cubicBezTo>
                  <a:cubicBezTo>
                    <a:pt x="17" y="223"/>
                    <a:pt x="16" y="223"/>
                    <a:pt x="15" y="223"/>
                  </a:cubicBezTo>
                  <a:cubicBezTo>
                    <a:pt x="14" y="223"/>
                    <a:pt x="14" y="223"/>
                    <a:pt x="14" y="223"/>
                  </a:cubicBezTo>
                  <a:cubicBezTo>
                    <a:pt x="12" y="223"/>
                    <a:pt x="11" y="221"/>
                    <a:pt x="12" y="218"/>
                  </a:cubicBezTo>
                  <a:cubicBezTo>
                    <a:pt x="13" y="215"/>
                    <a:pt x="12" y="216"/>
                    <a:pt x="10" y="215"/>
                  </a:cubicBezTo>
                  <a:cubicBezTo>
                    <a:pt x="8" y="214"/>
                    <a:pt x="7" y="213"/>
                    <a:pt x="9" y="212"/>
                  </a:cubicBezTo>
                  <a:cubicBezTo>
                    <a:pt x="11" y="212"/>
                    <a:pt x="11" y="210"/>
                    <a:pt x="11" y="208"/>
                  </a:cubicBezTo>
                  <a:cubicBezTo>
                    <a:pt x="11" y="207"/>
                    <a:pt x="12" y="206"/>
                    <a:pt x="13" y="206"/>
                  </a:cubicBezTo>
                  <a:cubicBezTo>
                    <a:pt x="13" y="206"/>
                    <a:pt x="14" y="207"/>
                    <a:pt x="16" y="207"/>
                  </a:cubicBezTo>
                  <a:cubicBezTo>
                    <a:pt x="16" y="207"/>
                    <a:pt x="16" y="207"/>
                    <a:pt x="16" y="206"/>
                  </a:cubicBezTo>
                  <a:cubicBezTo>
                    <a:pt x="19" y="206"/>
                    <a:pt x="17" y="203"/>
                    <a:pt x="17" y="201"/>
                  </a:cubicBezTo>
                  <a:cubicBezTo>
                    <a:pt x="17" y="198"/>
                    <a:pt x="17" y="197"/>
                    <a:pt x="15" y="197"/>
                  </a:cubicBezTo>
                  <a:cubicBezTo>
                    <a:pt x="13" y="197"/>
                    <a:pt x="11" y="196"/>
                    <a:pt x="13" y="193"/>
                  </a:cubicBezTo>
                  <a:cubicBezTo>
                    <a:pt x="14" y="191"/>
                    <a:pt x="13" y="190"/>
                    <a:pt x="12" y="190"/>
                  </a:cubicBezTo>
                  <a:cubicBezTo>
                    <a:pt x="12" y="190"/>
                    <a:pt x="12" y="190"/>
                    <a:pt x="11" y="190"/>
                  </a:cubicBezTo>
                  <a:cubicBezTo>
                    <a:pt x="10" y="191"/>
                    <a:pt x="9" y="190"/>
                    <a:pt x="5" y="191"/>
                  </a:cubicBezTo>
                  <a:cubicBezTo>
                    <a:pt x="5" y="191"/>
                    <a:pt x="5" y="191"/>
                    <a:pt x="4" y="191"/>
                  </a:cubicBezTo>
                  <a:cubicBezTo>
                    <a:pt x="2" y="191"/>
                    <a:pt x="3" y="189"/>
                    <a:pt x="3" y="186"/>
                  </a:cubicBezTo>
                  <a:cubicBezTo>
                    <a:pt x="3" y="183"/>
                    <a:pt x="1" y="181"/>
                    <a:pt x="3" y="180"/>
                  </a:cubicBezTo>
                  <a:cubicBezTo>
                    <a:pt x="4" y="179"/>
                    <a:pt x="4" y="179"/>
                    <a:pt x="5" y="179"/>
                  </a:cubicBezTo>
                  <a:cubicBezTo>
                    <a:pt x="5" y="179"/>
                    <a:pt x="5" y="180"/>
                    <a:pt x="5" y="180"/>
                  </a:cubicBezTo>
                  <a:cubicBezTo>
                    <a:pt x="5" y="182"/>
                    <a:pt x="7" y="183"/>
                    <a:pt x="8" y="183"/>
                  </a:cubicBezTo>
                  <a:cubicBezTo>
                    <a:pt x="8" y="183"/>
                    <a:pt x="9" y="183"/>
                    <a:pt x="9" y="183"/>
                  </a:cubicBezTo>
                  <a:cubicBezTo>
                    <a:pt x="10" y="182"/>
                    <a:pt x="10" y="179"/>
                    <a:pt x="13" y="177"/>
                  </a:cubicBezTo>
                  <a:cubicBezTo>
                    <a:pt x="15" y="175"/>
                    <a:pt x="15" y="177"/>
                    <a:pt x="16" y="174"/>
                  </a:cubicBezTo>
                  <a:cubicBezTo>
                    <a:pt x="17" y="171"/>
                    <a:pt x="19" y="171"/>
                    <a:pt x="21" y="170"/>
                  </a:cubicBezTo>
                  <a:cubicBezTo>
                    <a:pt x="23" y="169"/>
                    <a:pt x="24" y="170"/>
                    <a:pt x="24" y="169"/>
                  </a:cubicBezTo>
                  <a:cubicBezTo>
                    <a:pt x="24" y="168"/>
                    <a:pt x="23" y="167"/>
                    <a:pt x="23" y="167"/>
                  </a:cubicBezTo>
                  <a:cubicBezTo>
                    <a:pt x="26" y="165"/>
                    <a:pt x="26" y="165"/>
                    <a:pt x="26" y="165"/>
                  </a:cubicBezTo>
                  <a:cubicBezTo>
                    <a:pt x="26" y="165"/>
                    <a:pt x="26" y="164"/>
                    <a:pt x="25" y="164"/>
                  </a:cubicBezTo>
                  <a:cubicBezTo>
                    <a:pt x="25" y="164"/>
                    <a:pt x="24" y="164"/>
                    <a:pt x="24" y="164"/>
                  </a:cubicBezTo>
                  <a:cubicBezTo>
                    <a:pt x="22" y="165"/>
                    <a:pt x="21" y="166"/>
                    <a:pt x="20" y="166"/>
                  </a:cubicBezTo>
                  <a:cubicBezTo>
                    <a:pt x="19" y="166"/>
                    <a:pt x="18" y="166"/>
                    <a:pt x="17" y="165"/>
                  </a:cubicBezTo>
                  <a:cubicBezTo>
                    <a:pt x="15" y="164"/>
                    <a:pt x="18" y="160"/>
                    <a:pt x="19" y="157"/>
                  </a:cubicBezTo>
                  <a:cubicBezTo>
                    <a:pt x="21" y="155"/>
                    <a:pt x="22" y="152"/>
                    <a:pt x="25" y="149"/>
                  </a:cubicBezTo>
                  <a:cubicBezTo>
                    <a:pt x="28" y="145"/>
                    <a:pt x="29" y="146"/>
                    <a:pt x="30" y="144"/>
                  </a:cubicBezTo>
                  <a:cubicBezTo>
                    <a:pt x="31" y="141"/>
                    <a:pt x="29" y="139"/>
                    <a:pt x="31" y="135"/>
                  </a:cubicBezTo>
                  <a:cubicBezTo>
                    <a:pt x="32" y="132"/>
                    <a:pt x="31" y="129"/>
                    <a:pt x="30" y="125"/>
                  </a:cubicBezTo>
                  <a:cubicBezTo>
                    <a:pt x="29" y="122"/>
                    <a:pt x="28" y="122"/>
                    <a:pt x="27" y="119"/>
                  </a:cubicBezTo>
                  <a:cubicBezTo>
                    <a:pt x="27" y="117"/>
                    <a:pt x="25" y="116"/>
                    <a:pt x="23" y="113"/>
                  </a:cubicBezTo>
                  <a:cubicBezTo>
                    <a:pt x="20" y="110"/>
                    <a:pt x="21" y="110"/>
                    <a:pt x="23" y="108"/>
                  </a:cubicBezTo>
                  <a:cubicBezTo>
                    <a:pt x="25" y="107"/>
                    <a:pt x="22" y="106"/>
                    <a:pt x="20" y="105"/>
                  </a:cubicBezTo>
                  <a:cubicBezTo>
                    <a:pt x="18" y="104"/>
                    <a:pt x="17" y="103"/>
                    <a:pt x="17" y="101"/>
                  </a:cubicBezTo>
                  <a:cubicBezTo>
                    <a:pt x="17" y="98"/>
                    <a:pt x="17" y="96"/>
                    <a:pt x="15" y="95"/>
                  </a:cubicBezTo>
                  <a:cubicBezTo>
                    <a:pt x="14" y="95"/>
                    <a:pt x="13" y="95"/>
                    <a:pt x="12" y="95"/>
                  </a:cubicBezTo>
                  <a:cubicBezTo>
                    <a:pt x="11" y="95"/>
                    <a:pt x="11" y="95"/>
                    <a:pt x="11" y="95"/>
                  </a:cubicBezTo>
                  <a:cubicBezTo>
                    <a:pt x="11" y="95"/>
                    <a:pt x="12" y="94"/>
                    <a:pt x="14" y="93"/>
                  </a:cubicBezTo>
                  <a:cubicBezTo>
                    <a:pt x="16" y="92"/>
                    <a:pt x="15" y="90"/>
                    <a:pt x="13" y="88"/>
                  </a:cubicBezTo>
                  <a:cubicBezTo>
                    <a:pt x="11" y="86"/>
                    <a:pt x="11" y="84"/>
                    <a:pt x="13" y="84"/>
                  </a:cubicBezTo>
                  <a:cubicBezTo>
                    <a:pt x="16" y="83"/>
                    <a:pt x="18" y="83"/>
                    <a:pt x="19" y="81"/>
                  </a:cubicBezTo>
                  <a:cubicBezTo>
                    <a:pt x="19" y="80"/>
                    <a:pt x="20" y="80"/>
                    <a:pt x="21" y="80"/>
                  </a:cubicBezTo>
                  <a:cubicBezTo>
                    <a:pt x="21" y="80"/>
                    <a:pt x="22" y="80"/>
                    <a:pt x="22" y="80"/>
                  </a:cubicBezTo>
                  <a:cubicBezTo>
                    <a:pt x="23" y="82"/>
                    <a:pt x="24" y="83"/>
                    <a:pt x="27" y="83"/>
                  </a:cubicBezTo>
                  <a:cubicBezTo>
                    <a:pt x="30" y="83"/>
                    <a:pt x="26" y="79"/>
                    <a:pt x="25" y="77"/>
                  </a:cubicBezTo>
                  <a:cubicBezTo>
                    <a:pt x="24" y="75"/>
                    <a:pt x="26" y="75"/>
                    <a:pt x="28" y="75"/>
                  </a:cubicBezTo>
                  <a:cubicBezTo>
                    <a:pt x="29" y="75"/>
                    <a:pt x="29" y="78"/>
                    <a:pt x="30" y="79"/>
                  </a:cubicBezTo>
                  <a:cubicBezTo>
                    <a:pt x="31" y="80"/>
                    <a:pt x="32" y="81"/>
                    <a:pt x="34" y="81"/>
                  </a:cubicBezTo>
                  <a:cubicBezTo>
                    <a:pt x="34" y="81"/>
                    <a:pt x="35" y="81"/>
                    <a:pt x="36" y="80"/>
                  </a:cubicBezTo>
                  <a:cubicBezTo>
                    <a:pt x="36" y="80"/>
                    <a:pt x="37" y="80"/>
                    <a:pt x="37" y="80"/>
                  </a:cubicBezTo>
                  <a:cubicBezTo>
                    <a:pt x="39" y="80"/>
                    <a:pt x="41" y="82"/>
                    <a:pt x="43" y="83"/>
                  </a:cubicBezTo>
                  <a:cubicBezTo>
                    <a:pt x="45" y="84"/>
                    <a:pt x="46" y="85"/>
                    <a:pt x="46" y="85"/>
                  </a:cubicBezTo>
                  <a:cubicBezTo>
                    <a:pt x="47" y="85"/>
                    <a:pt x="47" y="85"/>
                    <a:pt x="47" y="84"/>
                  </a:cubicBezTo>
                  <a:cubicBezTo>
                    <a:pt x="48" y="82"/>
                    <a:pt x="45" y="81"/>
                    <a:pt x="45" y="80"/>
                  </a:cubicBezTo>
                  <a:cubicBezTo>
                    <a:pt x="45" y="79"/>
                    <a:pt x="46" y="79"/>
                    <a:pt x="46" y="79"/>
                  </a:cubicBezTo>
                  <a:cubicBezTo>
                    <a:pt x="47" y="79"/>
                    <a:pt x="49" y="80"/>
                    <a:pt x="50" y="81"/>
                  </a:cubicBezTo>
                  <a:cubicBezTo>
                    <a:pt x="50" y="82"/>
                    <a:pt x="51" y="82"/>
                    <a:pt x="52" y="82"/>
                  </a:cubicBezTo>
                  <a:cubicBezTo>
                    <a:pt x="53" y="82"/>
                    <a:pt x="55" y="81"/>
                    <a:pt x="56" y="80"/>
                  </a:cubicBezTo>
                  <a:cubicBezTo>
                    <a:pt x="57" y="79"/>
                    <a:pt x="64" y="76"/>
                    <a:pt x="66" y="75"/>
                  </a:cubicBezTo>
                  <a:cubicBezTo>
                    <a:pt x="67" y="75"/>
                    <a:pt x="68" y="75"/>
                    <a:pt x="68" y="75"/>
                  </a:cubicBezTo>
                  <a:cubicBezTo>
                    <a:pt x="70" y="75"/>
                    <a:pt x="70" y="76"/>
                    <a:pt x="71" y="78"/>
                  </a:cubicBezTo>
                  <a:cubicBezTo>
                    <a:pt x="71" y="78"/>
                    <a:pt x="71" y="78"/>
                    <a:pt x="72" y="78"/>
                  </a:cubicBezTo>
                  <a:cubicBezTo>
                    <a:pt x="73" y="78"/>
                    <a:pt x="76" y="76"/>
                    <a:pt x="77" y="74"/>
                  </a:cubicBezTo>
                  <a:cubicBezTo>
                    <a:pt x="78" y="72"/>
                    <a:pt x="78" y="71"/>
                    <a:pt x="80" y="69"/>
                  </a:cubicBezTo>
                  <a:cubicBezTo>
                    <a:pt x="81" y="67"/>
                    <a:pt x="80" y="67"/>
                    <a:pt x="79" y="65"/>
                  </a:cubicBezTo>
                  <a:cubicBezTo>
                    <a:pt x="78" y="63"/>
                    <a:pt x="75" y="62"/>
                    <a:pt x="73" y="60"/>
                  </a:cubicBezTo>
                  <a:cubicBezTo>
                    <a:pt x="70" y="59"/>
                    <a:pt x="69" y="58"/>
                    <a:pt x="71" y="56"/>
                  </a:cubicBezTo>
                  <a:cubicBezTo>
                    <a:pt x="71" y="56"/>
                    <a:pt x="71" y="55"/>
                    <a:pt x="72" y="55"/>
                  </a:cubicBezTo>
                  <a:cubicBezTo>
                    <a:pt x="72" y="55"/>
                    <a:pt x="72" y="56"/>
                    <a:pt x="73" y="56"/>
                  </a:cubicBezTo>
                  <a:cubicBezTo>
                    <a:pt x="73" y="56"/>
                    <a:pt x="73" y="55"/>
                    <a:pt x="73" y="55"/>
                  </a:cubicBezTo>
                  <a:cubicBezTo>
                    <a:pt x="74" y="53"/>
                    <a:pt x="75" y="51"/>
                    <a:pt x="78" y="51"/>
                  </a:cubicBezTo>
                  <a:cubicBezTo>
                    <a:pt x="81" y="51"/>
                    <a:pt x="82" y="51"/>
                    <a:pt x="83" y="50"/>
                  </a:cubicBezTo>
                  <a:cubicBezTo>
                    <a:pt x="84" y="48"/>
                    <a:pt x="85" y="45"/>
                    <a:pt x="87" y="43"/>
                  </a:cubicBezTo>
                  <a:cubicBezTo>
                    <a:pt x="88" y="42"/>
                    <a:pt x="90" y="43"/>
                    <a:pt x="91" y="42"/>
                  </a:cubicBezTo>
                  <a:cubicBezTo>
                    <a:pt x="92" y="40"/>
                    <a:pt x="92" y="38"/>
                    <a:pt x="95" y="38"/>
                  </a:cubicBezTo>
                  <a:cubicBezTo>
                    <a:pt x="97" y="37"/>
                    <a:pt x="98" y="36"/>
                    <a:pt x="99" y="36"/>
                  </a:cubicBezTo>
                  <a:cubicBezTo>
                    <a:pt x="99" y="36"/>
                    <a:pt x="99" y="36"/>
                    <a:pt x="99" y="36"/>
                  </a:cubicBezTo>
                  <a:cubicBezTo>
                    <a:pt x="101" y="36"/>
                    <a:pt x="102" y="36"/>
                    <a:pt x="103" y="35"/>
                  </a:cubicBezTo>
                  <a:cubicBezTo>
                    <a:pt x="104" y="33"/>
                    <a:pt x="110" y="33"/>
                    <a:pt x="112" y="33"/>
                  </a:cubicBezTo>
                  <a:cubicBezTo>
                    <a:pt x="114" y="32"/>
                    <a:pt x="120" y="32"/>
                    <a:pt x="122" y="30"/>
                  </a:cubicBezTo>
                  <a:cubicBezTo>
                    <a:pt x="125" y="27"/>
                    <a:pt x="130" y="24"/>
                    <a:pt x="132" y="23"/>
                  </a:cubicBezTo>
                  <a:cubicBezTo>
                    <a:pt x="134" y="22"/>
                    <a:pt x="135" y="21"/>
                    <a:pt x="137" y="20"/>
                  </a:cubicBezTo>
                  <a:cubicBezTo>
                    <a:pt x="140" y="18"/>
                    <a:pt x="139" y="18"/>
                    <a:pt x="140" y="17"/>
                  </a:cubicBezTo>
                  <a:cubicBezTo>
                    <a:pt x="141" y="15"/>
                    <a:pt x="142" y="15"/>
                    <a:pt x="139" y="13"/>
                  </a:cubicBezTo>
                  <a:cubicBezTo>
                    <a:pt x="137" y="12"/>
                    <a:pt x="139" y="11"/>
                    <a:pt x="140" y="9"/>
                  </a:cubicBezTo>
                  <a:cubicBezTo>
                    <a:pt x="140" y="8"/>
                    <a:pt x="141" y="7"/>
                    <a:pt x="142" y="7"/>
                  </a:cubicBezTo>
                  <a:cubicBezTo>
                    <a:pt x="143" y="7"/>
                    <a:pt x="143" y="7"/>
                    <a:pt x="143" y="7"/>
                  </a:cubicBezTo>
                  <a:cubicBezTo>
                    <a:pt x="145" y="9"/>
                    <a:pt x="146" y="10"/>
                    <a:pt x="148" y="11"/>
                  </a:cubicBezTo>
                  <a:cubicBezTo>
                    <a:pt x="149" y="11"/>
                    <a:pt x="148" y="13"/>
                    <a:pt x="149" y="15"/>
                  </a:cubicBezTo>
                  <a:cubicBezTo>
                    <a:pt x="150" y="17"/>
                    <a:pt x="151" y="17"/>
                    <a:pt x="153" y="18"/>
                  </a:cubicBezTo>
                  <a:cubicBezTo>
                    <a:pt x="154" y="18"/>
                    <a:pt x="155" y="19"/>
                    <a:pt x="156" y="20"/>
                  </a:cubicBezTo>
                  <a:cubicBezTo>
                    <a:pt x="157" y="20"/>
                    <a:pt x="158" y="21"/>
                    <a:pt x="158" y="21"/>
                  </a:cubicBezTo>
                  <a:cubicBezTo>
                    <a:pt x="159" y="21"/>
                    <a:pt x="160" y="20"/>
                    <a:pt x="161" y="20"/>
                  </a:cubicBezTo>
                  <a:cubicBezTo>
                    <a:pt x="161" y="20"/>
                    <a:pt x="162" y="19"/>
                    <a:pt x="163" y="19"/>
                  </a:cubicBezTo>
                  <a:cubicBezTo>
                    <a:pt x="164" y="19"/>
                    <a:pt x="165" y="20"/>
                    <a:pt x="166" y="21"/>
                  </a:cubicBezTo>
                  <a:cubicBezTo>
                    <a:pt x="167" y="23"/>
                    <a:pt x="166" y="25"/>
                    <a:pt x="168" y="26"/>
                  </a:cubicBezTo>
                  <a:cubicBezTo>
                    <a:pt x="170" y="27"/>
                    <a:pt x="171" y="29"/>
                    <a:pt x="168" y="29"/>
                  </a:cubicBezTo>
                  <a:cubicBezTo>
                    <a:pt x="165" y="29"/>
                    <a:pt x="166" y="31"/>
                    <a:pt x="166" y="32"/>
                  </a:cubicBezTo>
                  <a:cubicBezTo>
                    <a:pt x="167" y="33"/>
                    <a:pt x="167" y="33"/>
                    <a:pt x="166" y="35"/>
                  </a:cubicBezTo>
                  <a:cubicBezTo>
                    <a:pt x="165" y="37"/>
                    <a:pt x="166" y="39"/>
                    <a:pt x="165" y="40"/>
                  </a:cubicBezTo>
                  <a:cubicBezTo>
                    <a:pt x="163" y="41"/>
                    <a:pt x="162" y="42"/>
                    <a:pt x="165" y="44"/>
                  </a:cubicBezTo>
                  <a:cubicBezTo>
                    <a:pt x="167" y="45"/>
                    <a:pt x="168" y="46"/>
                    <a:pt x="170" y="46"/>
                  </a:cubicBezTo>
                  <a:cubicBezTo>
                    <a:pt x="170" y="46"/>
                    <a:pt x="170" y="46"/>
                    <a:pt x="171" y="46"/>
                  </a:cubicBezTo>
                  <a:cubicBezTo>
                    <a:pt x="171" y="46"/>
                    <a:pt x="171" y="46"/>
                    <a:pt x="171" y="46"/>
                  </a:cubicBezTo>
                  <a:cubicBezTo>
                    <a:pt x="173" y="46"/>
                    <a:pt x="172" y="47"/>
                    <a:pt x="172" y="49"/>
                  </a:cubicBezTo>
                  <a:cubicBezTo>
                    <a:pt x="171" y="51"/>
                    <a:pt x="172" y="52"/>
                    <a:pt x="169" y="53"/>
                  </a:cubicBezTo>
                  <a:cubicBezTo>
                    <a:pt x="166" y="54"/>
                    <a:pt x="166" y="54"/>
                    <a:pt x="164" y="56"/>
                  </a:cubicBezTo>
                  <a:cubicBezTo>
                    <a:pt x="162" y="57"/>
                    <a:pt x="162" y="58"/>
                    <a:pt x="164" y="59"/>
                  </a:cubicBezTo>
                  <a:cubicBezTo>
                    <a:pt x="166" y="60"/>
                    <a:pt x="166" y="62"/>
                    <a:pt x="167" y="62"/>
                  </a:cubicBezTo>
                  <a:cubicBezTo>
                    <a:pt x="168" y="62"/>
                    <a:pt x="168" y="62"/>
                    <a:pt x="168" y="62"/>
                  </a:cubicBezTo>
                  <a:cubicBezTo>
                    <a:pt x="170" y="62"/>
                    <a:pt x="172" y="61"/>
                    <a:pt x="173" y="60"/>
                  </a:cubicBezTo>
                  <a:cubicBezTo>
                    <a:pt x="173" y="59"/>
                    <a:pt x="174" y="59"/>
                    <a:pt x="175" y="59"/>
                  </a:cubicBezTo>
                  <a:cubicBezTo>
                    <a:pt x="176" y="59"/>
                    <a:pt x="177" y="59"/>
                    <a:pt x="178" y="59"/>
                  </a:cubicBezTo>
                  <a:cubicBezTo>
                    <a:pt x="179" y="59"/>
                    <a:pt x="180" y="59"/>
                    <a:pt x="180" y="59"/>
                  </a:cubicBezTo>
                  <a:cubicBezTo>
                    <a:pt x="182" y="59"/>
                    <a:pt x="183" y="59"/>
                    <a:pt x="184" y="58"/>
                  </a:cubicBezTo>
                  <a:cubicBezTo>
                    <a:pt x="186" y="57"/>
                    <a:pt x="186" y="56"/>
                    <a:pt x="187" y="54"/>
                  </a:cubicBezTo>
                  <a:cubicBezTo>
                    <a:pt x="189" y="52"/>
                    <a:pt x="189" y="51"/>
                    <a:pt x="191" y="51"/>
                  </a:cubicBezTo>
                  <a:cubicBezTo>
                    <a:pt x="191" y="51"/>
                    <a:pt x="191" y="51"/>
                    <a:pt x="191" y="51"/>
                  </a:cubicBezTo>
                  <a:cubicBezTo>
                    <a:pt x="192" y="51"/>
                    <a:pt x="192" y="51"/>
                    <a:pt x="193" y="51"/>
                  </a:cubicBezTo>
                  <a:cubicBezTo>
                    <a:pt x="193" y="51"/>
                    <a:pt x="194" y="51"/>
                    <a:pt x="195" y="51"/>
                  </a:cubicBezTo>
                  <a:cubicBezTo>
                    <a:pt x="196" y="51"/>
                    <a:pt x="197" y="51"/>
                    <a:pt x="197" y="52"/>
                  </a:cubicBezTo>
                  <a:cubicBezTo>
                    <a:pt x="198" y="53"/>
                    <a:pt x="199" y="54"/>
                    <a:pt x="200" y="54"/>
                  </a:cubicBezTo>
                  <a:cubicBezTo>
                    <a:pt x="201" y="54"/>
                    <a:pt x="201" y="54"/>
                    <a:pt x="201" y="53"/>
                  </a:cubicBezTo>
                  <a:cubicBezTo>
                    <a:pt x="202" y="51"/>
                    <a:pt x="203" y="50"/>
                    <a:pt x="205" y="49"/>
                  </a:cubicBezTo>
                  <a:cubicBezTo>
                    <a:pt x="207" y="48"/>
                    <a:pt x="211" y="47"/>
                    <a:pt x="210" y="45"/>
                  </a:cubicBezTo>
                  <a:cubicBezTo>
                    <a:pt x="209" y="43"/>
                    <a:pt x="208" y="43"/>
                    <a:pt x="207" y="42"/>
                  </a:cubicBezTo>
                  <a:cubicBezTo>
                    <a:pt x="205" y="41"/>
                    <a:pt x="206" y="42"/>
                    <a:pt x="207" y="39"/>
                  </a:cubicBezTo>
                  <a:cubicBezTo>
                    <a:pt x="207" y="37"/>
                    <a:pt x="208" y="29"/>
                    <a:pt x="207" y="27"/>
                  </a:cubicBezTo>
                  <a:cubicBezTo>
                    <a:pt x="206" y="26"/>
                    <a:pt x="206" y="25"/>
                    <a:pt x="205" y="23"/>
                  </a:cubicBezTo>
                  <a:cubicBezTo>
                    <a:pt x="205" y="21"/>
                    <a:pt x="203" y="19"/>
                    <a:pt x="200" y="19"/>
                  </a:cubicBezTo>
                  <a:cubicBezTo>
                    <a:pt x="198" y="18"/>
                    <a:pt x="196" y="17"/>
                    <a:pt x="196" y="15"/>
                  </a:cubicBezTo>
                  <a:cubicBezTo>
                    <a:pt x="195" y="14"/>
                    <a:pt x="193" y="11"/>
                    <a:pt x="196" y="11"/>
                  </a:cubicBezTo>
                  <a:cubicBezTo>
                    <a:pt x="198" y="11"/>
                    <a:pt x="199" y="11"/>
                    <a:pt x="200" y="11"/>
                  </a:cubicBezTo>
                  <a:cubicBezTo>
                    <a:pt x="201" y="11"/>
                    <a:pt x="201" y="11"/>
                    <a:pt x="201" y="11"/>
                  </a:cubicBezTo>
                  <a:cubicBezTo>
                    <a:pt x="202" y="11"/>
                    <a:pt x="202" y="11"/>
                    <a:pt x="203" y="11"/>
                  </a:cubicBezTo>
                  <a:cubicBezTo>
                    <a:pt x="203" y="11"/>
                    <a:pt x="204" y="11"/>
                    <a:pt x="204" y="11"/>
                  </a:cubicBezTo>
                  <a:cubicBezTo>
                    <a:pt x="205" y="11"/>
                    <a:pt x="206" y="11"/>
                    <a:pt x="207" y="10"/>
                  </a:cubicBezTo>
                  <a:cubicBezTo>
                    <a:pt x="207" y="7"/>
                    <a:pt x="205" y="7"/>
                    <a:pt x="207" y="5"/>
                  </a:cubicBezTo>
                  <a:cubicBezTo>
                    <a:pt x="209" y="4"/>
                    <a:pt x="209" y="2"/>
                    <a:pt x="210" y="2"/>
                  </a:cubicBezTo>
                  <a:cubicBezTo>
                    <a:pt x="212" y="2"/>
                    <a:pt x="211" y="4"/>
                    <a:pt x="213" y="4"/>
                  </a:cubicBezTo>
                  <a:cubicBezTo>
                    <a:pt x="213" y="4"/>
                    <a:pt x="213" y="4"/>
                    <a:pt x="214" y="4"/>
                  </a:cubicBezTo>
                  <a:cubicBezTo>
                    <a:pt x="216" y="3"/>
                    <a:pt x="217" y="3"/>
                    <a:pt x="219" y="2"/>
                  </a:cubicBezTo>
                  <a:cubicBezTo>
                    <a:pt x="220" y="1"/>
                    <a:pt x="221" y="1"/>
                    <a:pt x="221" y="1"/>
                  </a:cubicBezTo>
                  <a:moveTo>
                    <a:pt x="221" y="0"/>
                  </a:moveTo>
                  <a:cubicBezTo>
                    <a:pt x="221" y="0"/>
                    <a:pt x="220" y="0"/>
                    <a:pt x="218" y="1"/>
                  </a:cubicBezTo>
                  <a:cubicBezTo>
                    <a:pt x="217" y="2"/>
                    <a:pt x="216" y="2"/>
                    <a:pt x="214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2" y="3"/>
                    <a:pt x="212" y="3"/>
                  </a:cubicBezTo>
                  <a:cubicBezTo>
                    <a:pt x="212" y="2"/>
                    <a:pt x="212" y="1"/>
                    <a:pt x="210" y="1"/>
                  </a:cubicBezTo>
                  <a:cubicBezTo>
                    <a:pt x="209" y="1"/>
                    <a:pt x="208" y="2"/>
                    <a:pt x="208" y="3"/>
                  </a:cubicBezTo>
                  <a:cubicBezTo>
                    <a:pt x="207" y="3"/>
                    <a:pt x="207" y="4"/>
                    <a:pt x="206" y="4"/>
                  </a:cubicBezTo>
                  <a:cubicBezTo>
                    <a:pt x="204" y="5"/>
                    <a:pt x="205" y="7"/>
                    <a:pt x="205" y="8"/>
                  </a:cubicBezTo>
                  <a:cubicBezTo>
                    <a:pt x="205" y="8"/>
                    <a:pt x="206" y="9"/>
                    <a:pt x="205" y="9"/>
                  </a:cubicBezTo>
                  <a:cubicBezTo>
                    <a:pt x="205" y="10"/>
                    <a:pt x="205" y="10"/>
                    <a:pt x="204" y="10"/>
                  </a:cubicBezTo>
                  <a:cubicBezTo>
                    <a:pt x="204" y="10"/>
                    <a:pt x="204" y="10"/>
                    <a:pt x="203" y="10"/>
                  </a:cubicBezTo>
                  <a:cubicBezTo>
                    <a:pt x="203" y="10"/>
                    <a:pt x="203" y="10"/>
                    <a:pt x="203" y="10"/>
                  </a:cubicBezTo>
                  <a:cubicBezTo>
                    <a:pt x="202" y="10"/>
                    <a:pt x="202" y="10"/>
                    <a:pt x="201" y="10"/>
                  </a:cubicBezTo>
                  <a:cubicBezTo>
                    <a:pt x="201" y="10"/>
                    <a:pt x="201" y="10"/>
                    <a:pt x="200" y="10"/>
                  </a:cubicBezTo>
                  <a:cubicBezTo>
                    <a:pt x="200" y="10"/>
                    <a:pt x="199" y="10"/>
                    <a:pt x="199" y="10"/>
                  </a:cubicBezTo>
                  <a:cubicBezTo>
                    <a:pt x="198" y="10"/>
                    <a:pt x="197" y="10"/>
                    <a:pt x="196" y="10"/>
                  </a:cubicBezTo>
                  <a:cubicBezTo>
                    <a:pt x="194" y="10"/>
                    <a:pt x="194" y="10"/>
                    <a:pt x="194" y="11"/>
                  </a:cubicBezTo>
                  <a:cubicBezTo>
                    <a:pt x="193" y="12"/>
                    <a:pt x="194" y="13"/>
                    <a:pt x="194" y="15"/>
                  </a:cubicBezTo>
                  <a:cubicBezTo>
                    <a:pt x="194" y="15"/>
                    <a:pt x="194" y="15"/>
                    <a:pt x="195" y="16"/>
                  </a:cubicBezTo>
                  <a:cubicBezTo>
                    <a:pt x="195" y="17"/>
                    <a:pt x="197" y="19"/>
                    <a:pt x="200" y="20"/>
                  </a:cubicBezTo>
                  <a:cubicBezTo>
                    <a:pt x="202" y="20"/>
                    <a:pt x="204" y="22"/>
                    <a:pt x="204" y="23"/>
                  </a:cubicBezTo>
                  <a:cubicBezTo>
                    <a:pt x="204" y="26"/>
                    <a:pt x="205" y="27"/>
                    <a:pt x="206" y="28"/>
                  </a:cubicBezTo>
                  <a:cubicBezTo>
                    <a:pt x="207" y="29"/>
                    <a:pt x="206" y="36"/>
                    <a:pt x="205" y="39"/>
                  </a:cubicBezTo>
                  <a:cubicBezTo>
                    <a:pt x="205" y="40"/>
                    <a:pt x="205" y="40"/>
                    <a:pt x="205" y="40"/>
                  </a:cubicBezTo>
                  <a:cubicBezTo>
                    <a:pt x="204" y="42"/>
                    <a:pt x="205" y="42"/>
                    <a:pt x="206" y="43"/>
                  </a:cubicBezTo>
                  <a:cubicBezTo>
                    <a:pt x="206" y="44"/>
                    <a:pt x="207" y="44"/>
                    <a:pt x="207" y="44"/>
                  </a:cubicBezTo>
                  <a:cubicBezTo>
                    <a:pt x="208" y="45"/>
                    <a:pt x="209" y="45"/>
                    <a:pt x="209" y="45"/>
                  </a:cubicBezTo>
                  <a:cubicBezTo>
                    <a:pt x="209" y="46"/>
                    <a:pt x="206" y="47"/>
                    <a:pt x="205" y="47"/>
                  </a:cubicBezTo>
                  <a:cubicBezTo>
                    <a:pt x="204" y="48"/>
                    <a:pt x="204" y="48"/>
                    <a:pt x="204" y="48"/>
                  </a:cubicBezTo>
                  <a:cubicBezTo>
                    <a:pt x="202" y="49"/>
                    <a:pt x="201" y="51"/>
                    <a:pt x="200" y="53"/>
                  </a:cubicBezTo>
                  <a:cubicBezTo>
                    <a:pt x="200" y="53"/>
                    <a:pt x="200" y="53"/>
                    <a:pt x="200" y="53"/>
                  </a:cubicBezTo>
                  <a:cubicBezTo>
                    <a:pt x="200" y="53"/>
                    <a:pt x="198" y="52"/>
                    <a:pt x="198" y="51"/>
                  </a:cubicBezTo>
                  <a:cubicBezTo>
                    <a:pt x="197" y="50"/>
                    <a:pt x="196" y="50"/>
                    <a:pt x="195" y="50"/>
                  </a:cubicBezTo>
                  <a:cubicBezTo>
                    <a:pt x="195" y="50"/>
                    <a:pt x="194" y="50"/>
                    <a:pt x="194" y="50"/>
                  </a:cubicBezTo>
                  <a:cubicBezTo>
                    <a:pt x="193" y="50"/>
                    <a:pt x="193" y="50"/>
                    <a:pt x="193" y="50"/>
                  </a:cubicBezTo>
                  <a:cubicBezTo>
                    <a:pt x="192" y="50"/>
                    <a:pt x="192" y="50"/>
                    <a:pt x="192" y="50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89" y="50"/>
                    <a:pt x="188" y="51"/>
                    <a:pt x="187" y="52"/>
                  </a:cubicBezTo>
                  <a:cubicBezTo>
                    <a:pt x="187" y="53"/>
                    <a:pt x="187" y="53"/>
                    <a:pt x="186" y="54"/>
                  </a:cubicBezTo>
                  <a:cubicBezTo>
                    <a:pt x="186" y="54"/>
                    <a:pt x="185" y="55"/>
                    <a:pt x="185" y="56"/>
                  </a:cubicBezTo>
                  <a:cubicBezTo>
                    <a:pt x="185" y="56"/>
                    <a:pt x="184" y="57"/>
                    <a:pt x="184" y="57"/>
                  </a:cubicBezTo>
                  <a:cubicBezTo>
                    <a:pt x="183" y="58"/>
                    <a:pt x="182" y="58"/>
                    <a:pt x="180" y="58"/>
                  </a:cubicBezTo>
                  <a:cubicBezTo>
                    <a:pt x="180" y="58"/>
                    <a:pt x="179" y="58"/>
                    <a:pt x="178" y="58"/>
                  </a:cubicBezTo>
                  <a:cubicBezTo>
                    <a:pt x="177" y="57"/>
                    <a:pt x="176" y="57"/>
                    <a:pt x="175" y="57"/>
                  </a:cubicBezTo>
                  <a:cubicBezTo>
                    <a:pt x="174" y="57"/>
                    <a:pt x="173" y="58"/>
                    <a:pt x="172" y="59"/>
                  </a:cubicBezTo>
                  <a:cubicBezTo>
                    <a:pt x="171" y="60"/>
                    <a:pt x="170" y="61"/>
                    <a:pt x="168" y="61"/>
                  </a:cubicBezTo>
                  <a:cubicBezTo>
                    <a:pt x="168" y="61"/>
                    <a:pt x="168" y="61"/>
                    <a:pt x="167" y="61"/>
                  </a:cubicBezTo>
                  <a:cubicBezTo>
                    <a:pt x="167" y="61"/>
                    <a:pt x="167" y="61"/>
                    <a:pt x="167" y="60"/>
                  </a:cubicBezTo>
                  <a:cubicBezTo>
                    <a:pt x="166" y="60"/>
                    <a:pt x="166" y="59"/>
                    <a:pt x="164" y="58"/>
                  </a:cubicBezTo>
                  <a:cubicBezTo>
                    <a:pt x="164" y="58"/>
                    <a:pt x="164" y="58"/>
                    <a:pt x="164" y="58"/>
                  </a:cubicBezTo>
                  <a:cubicBezTo>
                    <a:pt x="164" y="57"/>
                    <a:pt x="164" y="57"/>
                    <a:pt x="165" y="57"/>
                  </a:cubicBezTo>
                  <a:cubicBezTo>
                    <a:pt x="166" y="55"/>
                    <a:pt x="166" y="55"/>
                    <a:pt x="169" y="55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72" y="54"/>
                    <a:pt x="172" y="52"/>
                    <a:pt x="172" y="51"/>
                  </a:cubicBezTo>
                  <a:cubicBezTo>
                    <a:pt x="173" y="50"/>
                    <a:pt x="173" y="50"/>
                    <a:pt x="173" y="49"/>
                  </a:cubicBezTo>
                  <a:cubicBezTo>
                    <a:pt x="173" y="47"/>
                    <a:pt x="174" y="46"/>
                    <a:pt x="173" y="45"/>
                  </a:cubicBezTo>
                  <a:cubicBezTo>
                    <a:pt x="173" y="45"/>
                    <a:pt x="172" y="44"/>
                    <a:pt x="171" y="44"/>
                  </a:cubicBezTo>
                  <a:cubicBezTo>
                    <a:pt x="171" y="44"/>
                    <a:pt x="171" y="44"/>
                    <a:pt x="170" y="44"/>
                  </a:cubicBezTo>
                  <a:cubicBezTo>
                    <a:pt x="170" y="45"/>
                    <a:pt x="170" y="45"/>
                    <a:pt x="170" y="45"/>
                  </a:cubicBezTo>
                  <a:cubicBezTo>
                    <a:pt x="169" y="45"/>
                    <a:pt x="167" y="44"/>
                    <a:pt x="165" y="43"/>
                  </a:cubicBezTo>
                  <a:cubicBezTo>
                    <a:pt x="164" y="42"/>
                    <a:pt x="164" y="42"/>
                    <a:pt x="164" y="42"/>
                  </a:cubicBezTo>
                  <a:cubicBezTo>
                    <a:pt x="164" y="42"/>
                    <a:pt x="164" y="41"/>
                    <a:pt x="165" y="41"/>
                  </a:cubicBezTo>
                  <a:cubicBezTo>
                    <a:pt x="167" y="40"/>
                    <a:pt x="167" y="39"/>
                    <a:pt x="167" y="38"/>
                  </a:cubicBezTo>
                  <a:cubicBezTo>
                    <a:pt x="167" y="37"/>
                    <a:pt x="167" y="36"/>
                    <a:pt x="167" y="36"/>
                  </a:cubicBezTo>
                  <a:cubicBezTo>
                    <a:pt x="168" y="34"/>
                    <a:pt x="168" y="33"/>
                    <a:pt x="167" y="32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67" y="31"/>
                    <a:pt x="167" y="30"/>
                    <a:pt x="167" y="30"/>
                  </a:cubicBezTo>
                  <a:cubicBezTo>
                    <a:pt x="167" y="30"/>
                    <a:pt x="167" y="30"/>
                    <a:pt x="167" y="30"/>
                  </a:cubicBezTo>
                  <a:cubicBezTo>
                    <a:pt x="167" y="30"/>
                    <a:pt x="167" y="30"/>
                    <a:pt x="168" y="30"/>
                  </a:cubicBezTo>
                  <a:cubicBezTo>
                    <a:pt x="171" y="30"/>
                    <a:pt x="171" y="28"/>
                    <a:pt x="171" y="28"/>
                  </a:cubicBezTo>
                  <a:cubicBezTo>
                    <a:pt x="171" y="27"/>
                    <a:pt x="170" y="25"/>
                    <a:pt x="169" y="25"/>
                  </a:cubicBezTo>
                  <a:cubicBezTo>
                    <a:pt x="168" y="25"/>
                    <a:pt x="168" y="24"/>
                    <a:pt x="168" y="23"/>
                  </a:cubicBezTo>
                  <a:cubicBezTo>
                    <a:pt x="167" y="22"/>
                    <a:pt x="167" y="21"/>
                    <a:pt x="167" y="20"/>
                  </a:cubicBezTo>
                  <a:cubicBezTo>
                    <a:pt x="166" y="19"/>
                    <a:pt x="164" y="18"/>
                    <a:pt x="163" y="18"/>
                  </a:cubicBezTo>
                  <a:cubicBezTo>
                    <a:pt x="162" y="18"/>
                    <a:pt x="161" y="19"/>
                    <a:pt x="160" y="19"/>
                  </a:cubicBezTo>
                  <a:cubicBezTo>
                    <a:pt x="160" y="19"/>
                    <a:pt x="159" y="20"/>
                    <a:pt x="158" y="20"/>
                  </a:cubicBezTo>
                  <a:cubicBezTo>
                    <a:pt x="158" y="20"/>
                    <a:pt x="157" y="19"/>
                    <a:pt x="157" y="19"/>
                  </a:cubicBezTo>
                  <a:cubicBezTo>
                    <a:pt x="157" y="19"/>
                    <a:pt x="156" y="19"/>
                    <a:pt x="156" y="18"/>
                  </a:cubicBezTo>
                  <a:cubicBezTo>
                    <a:pt x="155" y="18"/>
                    <a:pt x="154" y="17"/>
                    <a:pt x="153" y="17"/>
                  </a:cubicBezTo>
                  <a:cubicBezTo>
                    <a:pt x="151" y="16"/>
                    <a:pt x="150" y="16"/>
                    <a:pt x="150" y="15"/>
                  </a:cubicBezTo>
                  <a:cubicBezTo>
                    <a:pt x="150" y="14"/>
                    <a:pt x="150" y="14"/>
                    <a:pt x="150" y="13"/>
                  </a:cubicBezTo>
                  <a:cubicBezTo>
                    <a:pt x="150" y="12"/>
                    <a:pt x="150" y="10"/>
                    <a:pt x="148" y="10"/>
                  </a:cubicBezTo>
                  <a:cubicBezTo>
                    <a:pt x="147" y="9"/>
                    <a:pt x="147" y="9"/>
                    <a:pt x="146" y="8"/>
                  </a:cubicBezTo>
                  <a:cubicBezTo>
                    <a:pt x="146" y="8"/>
                    <a:pt x="145" y="7"/>
                    <a:pt x="144" y="7"/>
                  </a:cubicBezTo>
                  <a:cubicBezTo>
                    <a:pt x="143" y="6"/>
                    <a:pt x="143" y="6"/>
                    <a:pt x="142" y="6"/>
                  </a:cubicBezTo>
                  <a:cubicBezTo>
                    <a:pt x="140" y="6"/>
                    <a:pt x="139" y="8"/>
                    <a:pt x="139" y="9"/>
                  </a:cubicBezTo>
                  <a:cubicBezTo>
                    <a:pt x="139" y="9"/>
                    <a:pt x="138" y="10"/>
                    <a:pt x="138" y="10"/>
                  </a:cubicBezTo>
                  <a:cubicBezTo>
                    <a:pt x="138" y="10"/>
                    <a:pt x="137" y="11"/>
                    <a:pt x="137" y="12"/>
                  </a:cubicBezTo>
                  <a:cubicBezTo>
                    <a:pt x="137" y="13"/>
                    <a:pt x="138" y="14"/>
                    <a:pt x="139" y="14"/>
                  </a:cubicBezTo>
                  <a:cubicBezTo>
                    <a:pt x="139" y="15"/>
                    <a:pt x="140" y="15"/>
                    <a:pt x="140" y="15"/>
                  </a:cubicBezTo>
                  <a:cubicBezTo>
                    <a:pt x="140" y="15"/>
                    <a:pt x="139" y="15"/>
                    <a:pt x="139" y="16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39" y="17"/>
                    <a:pt x="139" y="17"/>
                    <a:pt x="139" y="17"/>
                  </a:cubicBezTo>
                  <a:cubicBezTo>
                    <a:pt x="138" y="18"/>
                    <a:pt x="138" y="18"/>
                    <a:pt x="137" y="19"/>
                  </a:cubicBezTo>
                  <a:cubicBezTo>
                    <a:pt x="135" y="20"/>
                    <a:pt x="133" y="21"/>
                    <a:pt x="131" y="22"/>
                  </a:cubicBezTo>
                  <a:cubicBezTo>
                    <a:pt x="130" y="23"/>
                    <a:pt x="130" y="23"/>
                    <a:pt x="129" y="23"/>
                  </a:cubicBezTo>
                  <a:cubicBezTo>
                    <a:pt x="127" y="25"/>
                    <a:pt x="123" y="27"/>
                    <a:pt x="121" y="29"/>
                  </a:cubicBezTo>
                  <a:cubicBezTo>
                    <a:pt x="120" y="30"/>
                    <a:pt x="115" y="31"/>
                    <a:pt x="113" y="31"/>
                  </a:cubicBezTo>
                  <a:cubicBezTo>
                    <a:pt x="112" y="32"/>
                    <a:pt x="112" y="32"/>
                    <a:pt x="112" y="32"/>
                  </a:cubicBezTo>
                  <a:cubicBezTo>
                    <a:pt x="111" y="32"/>
                    <a:pt x="110" y="32"/>
                    <a:pt x="110" y="32"/>
                  </a:cubicBezTo>
                  <a:cubicBezTo>
                    <a:pt x="107" y="32"/>
                    <a:pt x="103" y="32"/>
                    <a:pt x="102" y="34"/>
                  </a:cubicBezTo>
                  <a:cubicBezTo>
                    <a:pt x="102" y="34"/>
                    <a:pt x="101" y="35"/>
                    <a:pt x="99" y="35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8" y="36"/>
                    <a:pt x="96" y="36"/>
                    <a:pt x="94" y="37"/>
                  </a:cubicBezTo>
                  <a:cubicBezTo>
                    <a:pt x="91" y="37"/>
                    <a:pt x="91" y="39"/>
                    <a:pt x="90" y="40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90" y="41"/>
                    <a:pt x="90" y="41"/>
                    <a:pt x="89" y="42"/>
                  </a:cubicBezTo>
                  <a:cubicBezTo>
                    <a:pt x="88" y="42"/>
                    <a:pt x="87" y="42"/>
                    <a:pt x="86" y="42"/>
                  </a:cubicBezTo>
                  <a:cubicBezTo>
                    <a:pt x="85" y="43"/>
                    <a:pt x="84" y="45"/>
                    <a:pt x="83" y="47"/>
                  </a:cubicBezTo>
                  <a:cubicBezTo>
                    <a:pt x="83" y="47"/>
                    <a:pt x="83" y="49"/>
                    <a:pt x="82" y="49"/>
                  </a:cubicBezTo>
                  <a:cubicBezTo>
                    <a:pt x="81" y="50"/>
                    <a:pt x="81" y="50"/>
                    <a:pt x="78" y="50"/>
                  </a:cubicBezTo>
                  <a:cubicBezTo>
                    <a:pt x="74" y="50"/>
                    <a:pt x="73" y="53"/>
                    <a:pt x="72" y="54"/>
                  </a:cubicBezTo>
                  <a:cubicBezTo>
                    <a:pt x="72" y="54"/>
                    <a:pt x="72" y="54"/>
                    <a:pt x="72" y="54"/>
                  </a:cubicBezTo>
                  <a:cubicBezTo>
                    <a:pt x="71" y="54"/>
                    <a:pt x="70" y="55"/>
                    <a:pt x="70" y="55"/>
                  </a:cubicBezTo>
                  <a:cubicBezTo>
                    <a:pt x="69" y="56"/>
                    <a:pt x="69" y="57"/>
                    <a:pt x="69" y="58"/>
                  </a:cubicBezTo>
                  <a:cubicBezTo>
                    <a:pt x="69" y="59"/>
                    <a:pt x="70" y="60"/>
                    <a:pt x="72" y="61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5" y="63"/>
                    <a:pt x="77" y="64"/>
                    <a:pt x="78" y="66"/>
                  </a:cubicBezTo>
                  <a:cubicBezTo>
                    <a:pt x="78" y="66"/>
                    <a:pt x="78" y="67"/>
                    <a:pt x="79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9" y="67"/>
                    <a:pt x="79" y="68"/>
                    <a:pt x="79" y="68"/>
                  </a:cubicBezTo>
                  <a:cubicBezTo>
                    <a:pt x="78" y="69"/>
                    <a:pt x="78" y="70"/>
                    <a:pt x="78" y="70"/>
                  </a:cubicBezTo>
                  <a:cubicBezTo>
                    <a:pt x="77" y="71"/>
                    <a:pt x="77" y="72"/>
                    <a:pt x="76" y="74"/>
                  </a:cubicBezTo>
                  <a:cubicBezTo>
                    <a:pt x="75" y="75"/>
                    <a:pt x="73" y="77"/>
                    <a:pt x="72" y="77"/>
                  </a:cubicBezTo>
                  <a:cubicBezTo>
                    <a:pt x="71" y="74"/>
                    <a:pt x="69" y="74"/>
                    <a:pt x="68" y="74"/>
                  </a:cubicBezTo>
                  <a:cubicBezTo>
                    <a:pt x="68" y="74"/>
                    <a:pt x="67" y="74"/>
                    <a:pt x="66" y="74"/>
                  </a:cubicBezTo>
                  <a:cubicBezTo>
                    <a:pt x="64" y="75"/>
                    <a:pt x="57" y="78"/>
                    <a:pt x="55" y="79"/>
                  </a:cubicBezTo>
                  <a:cubicBezTo>
                    <a:pt x="55" y="80"/>
                    <a:pt x="53" y="81"/>
                    <a:pt x="52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49" y="79"/>
                    <a:pt x="48" y="78"/>
                    <a:pt x="46" y="78"/>
                  </a:cubicBezTo>
                  <a:cubicBezTo>
                    <a:pt x="45" y="78"/>
                    <a:pt x="44" y="78"/>
                    <a:pt x="44" y="79"/>
                  </a:cubicBezTo>
                  <a:cubicBezTo>
                    <a:pt x="44" y="81"/>
                    <a:pt x="44" y="82"/>
                    <a:pt x="45" y="82"/>
                  </a:cubicBezTo>
                  <a:cubicBezTo>
                    <a:pt x="46" y="83"/>
                    <a:pt x="46" y="83"/>
                    <a:pt x="46" y="84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6" y="84"/>
                    <a:pt x="45" y="84"/>
                    <a:pt x="44" y="83"/>
                  </a:cubicBezTo>
                  <a:cubicBezTo>
                    <a:pt x="42" y="81"/>
                    <a:pt x="40" y="79"/>
                    <a:pt x="37" y="79"/>
                  </a:cubicBezTo>
                  <a:cubicBezTo>
                    <a:pt x="37" y="79"/>
                    <a:pt x="36" y="79"/>
                    <a:pt x="36" y="79"/>
                  </a:cubicBezTo>
                  <a:cubicBezTo>
                    <a:pt x="35" y="80"/>
                    <a:pt x="34" y="80"/>
                    <a:pt x="34" y="80"/>
                  </a:cubicBezTo>
                  <a:cubicBezTo>
                    <a:pt x="32" y="80"/>
                    <a:pt x="31" y="79"/>
                    <a:pt x="31" y="79"/>
                  </a:cubicBezTo>
                  <a:cubicBezTo>
                    <a:pt x="31" y="78"/>
                    <a:pt x="31" y="78"/>
                    <a:pt x="31" y="77"/>
                  </a:cubicBezTo>
                  <a:cubicBezTo>
                    <a:pt x="30" y="76"/>
                    <a:pt x="29" y="74"/>
                    <a:pt x="28" y="74"/>
                  </a:cubicBezTo>
                  <a:cubicBezTo>
                    <a:pt x="27" y="74"/>
                    <a:pt x="24" y="74"/>
                    <a:pt x="24" y="75"/>
                  </a:cubicBezTo>
                  <a:cubicBezTo>
                    <a:pt x="24" y="76"/>
                    <a:pt x="23" y="77"/>
                    <a:pt x="24" y="78"/>
                  </a:cubicBezTo>
                  <a:cubicBezTo>
                    <a:pt x="24" y="78"/>
                    <a:pt x="25" y="78"/>
                    <a:pt x="25" y="79"/>
                  </a:cubicBezTo>
                  <a:cubicBezTo>
                    <a:pt x="26" y="80"/>
                    <a:pt x="27" y="81"/>
                    <a:pt x="27" y="81"/>
                  </a:cubicBezTo>
                  <a:cubicBezTo>
                    <a:pt x="24" y="81"/>
                    <a:pt x="24" y="81"/>
                    <a:pt x="23" y="80"/>
                  </a:cubicBezTo>
                  <a:cubicBezTo>
                    <a:pt x="23" y="79"/>
                    <a:pt x="22" y="78"/>
                    <a:pt x="21" y="78"/>
                  </a:cubicBezTo>
                  <a:cubicBezTo>
                    <a:pt x="20" y="78"/>
                    <a:pt x="18" y="79"/>
                    <a:pt x="18" y="81"/>
                  </a:cubicBezTo>
                  <a:cubicBezTo>
                    <a:pt x="17" y="82"/>
                    <a:pt x="16" y="82"/>
                    <a:pt x="13" y="83"/>
                  </a:cubicBezTo>
                  <a:cubicBezTo>
                    <a:pt x="12" y="83"/>
                    <a:pt x="11" y="84"/>
                    <a:pt x="10" y="85"/>
                  </a:cubicBezTo>
                  <a:cubicBezTo>
                    <a:pt x="10" y="86"/>
                    <a:pt x="11" y="88"/>
                    <a:pt x="12" y="89"/>
                  </a:cubicBezTo>
                  <a:cubicBezTo>
                    <a:pt x="14" y="90"/>
                    <a:pt x="14" y="91"/>
                    <a:pt x="14" y="91"/>
                  </a:cubicBezTo>
                  <a:cubicBezTo>
                    <a:pt x="14" y="92"/>
                    <a:pt x="14" y="92"/>
                    <a:pt x="13" y="92"/>
                  </a:cubicBezTo>
                  <a:cubicBezTo>
                    <a:pt x="11" y="93"/>
                    <a:pt x="10" y="94"/>
                    <a:pt x="10" y="94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11" y="96"/>
                    <a:pt x="11" y="96"/>
                    <a:pt x="11" y="96"/>
                  </a:cubicBezTo>
                  <a:cubicBezTo>
                    <a:pt x="11" y="96"/>
                    <a:pt x="12" y="96"/>
                    <a:pt x="12" y="96"/>
                  </a:cubicBezTo>
                  <a:cubicBezTo>
                    <a:pt x="13" y="96"/>
                    <a:pt x="14" y="96"/>
                    <a:pt x="15" y="97"/>
                  </a:cubicBezTo>
                  <a:cubicBezTo>
                    <a:pt x="16" y="97"/>
                    <a:pt x="16" y="98"/>
                    <a:pt x="16" y="101"/>
                  </a:cubicBezTo>
                  <a:cubicBezTo>
                    <a:pt x="16" y="103"/>
                    <a:pt x="17" y="105"/>
                    <a:pt x="19" y="106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21" y="106"/>
                    <a:pt x="22" y="107"/>
                    <a:pt x="22" y="107"/>
                  </a:cubicBezTo>
                  <a:cubicBezTo>
                    <a:pt x="22" y="107"/>
                    <a:pt x="22" y="107"/>
                    <a:pt x="22" y="107"/>
                  </a:cubicBezTo>
                  <a:cubicBezTo>
                    <a:pt x="21" y="108"/>
                    <a:pt x="20" y="109"/>
                    <a:pt x="20" y="110"/>
                  </a:cubicBezTo>
                  <a:cubicBezTo>
                    <a:pt x="20" y="111"/>
                    <a:pt x="21" y="112"/>
                    <a:pt x="22" y="114"/>
                  </a:cubicBezTo>
                  <a:cubicBezTo>
                    <a:pt x="25" y="116"/>
                    <a:pt x="26" y="118"/>
                    <a:pt x="26" y="120"/>
                  </a:cubicBezTo>
                  <a:cubicBezTo>
                    <a:pt x="26" y="121"/>
                    <a:pt x="27" y="122"/>
                    <a:pt x="27" y="122"/>
                  </a:cubicBezTo>
                  <a:cubicBezTo>
                    <a:pt x="28" y="123"/>
                    <a:pt x="28" y="124"/>
                    <a:pt x="29" y="126"/>
                  </a:cubicBezTo>
                  <a:cubicBezTo>
                    <a:pt x="29" y="126"/>
                    <a:pt x="29" y="127"/>
                    <a:pt x="29" y="128"/>
                  </a:cubicBezTo>
                  <a:cubicBezTo>
                    <a:pt x="30" y="130"/>
                    <a:pt x="31" y="132"/>
                    <a:pt x="30" y="135"/>
                  </a:cubicBezTo>
                  <a:cubicBezTo>
                    <a:pt x="28" y="137"/>
                    <a:pt x="29" y="139"/>
                    <a:pt x="29" y="140"/>
                  </a:cubicBezTo>
                  <a:cubicBezTo>
                    <a:pt x="29" y="142"/>
                    <a:pt x="29" y="142"/>
                    <a:pt x="29" y="143"/>
                  </a:cubicBezTo>
                  <a:cubicBezTo>
                    <a:pt x="28" y="144"/>
                    <a:pt x="28" y="145"/>
                    <a:pt x="27" y="145"/>
                  </a:cubicBezTo>
                  <a:cubicBezTo>
                    <a:pt x="26" y="146"/>
                    <a:pt x="25" y="146"/>
                    <a:pt x="24" y="148"/>
                  </a:cubicBezTo>
                  <a:cubicBezTo>
                    <a:pt x="23" y="150"/>
                    <a:pt x="22" y="152"/>
                    <a:pt x="21" y="153"/>
                  </a:cubicBezTo>
                  <a:cubicBezTo>
                    <a:pt x="20" y="155"/>
                    <a:pt x="19" y="156"/>
                    <a:pt x="19" y="157"/>
                  </a:cubicBezTo>
                  <a:cubicBezTo>
                    <a:pt x="18" y="157"/>
                    <a:pt x="15" y="161"/>
                    <a:pt x="15" y="164"/>
                  </a:cubicBezTo>
                  <a:cubicBezTo>
                    <a:pt x="16" y="165"/>
                    <a:pt x="16" y="166"/>
                    <a:pt x="17" y="166"/>
                  </a:cubicBezTo>
                  <a:cubicBezTo>
                    <a:pt x="18" y="167"/>
                    <a:pt x="19" y="167"/>
                    <a:pt x="20" y="167"/>
                  </a:cubicBezTo>
                  <a:cubicBezTo>
                    <a:pt x="20" y="167"/>
                    <a:pt x="21" y="167"/>
                    <a:pt x="22" y="166"/>
                  </a:cubicBezTo>
                  <a:cubicBezTo>
                    <a:pt x="22" y="167"/>
                    <a:pt x="22" y="167"/>
                    <a:pt x="22" y="167"/>
                  </a:cubicBezTo>
                  <a:cubicBezTo>
                    <a:pt x="22" y="168"/>
                    <a:pt x="22" y="168"/>
                    <a:pt x="22" y="168"/>
                  </a:cubicBezTo>
                  <a:cubicBezTo>
                    <a:pt x="22" y="168"/>
                    <a:pt x="22" y="168"/>
                    <a:pt x="22" y="168"/>
                  </a:cubicBezTo>
                  <a:cubicBezTo>
                    <a:pt x="22" y="168"/>
                    <a:pt x="23" y="168"/>
                    <a:pt x="23" y="169"/>
                  </a:cubicBezTo>
                  <a:cubicBezTo>
                    <a:pt x="22" y="169"/>
                    <a:pt x="22" y="169"/>
                    <a:pt x="21" y="169"/>
                  </a:cubicBezTo>
                  <a:cubicBezTo>
                    <a:pt x="20" y="169"/>
                    <a:pt x="20" y="169"/>
                    <a:pt x="20" y="169"/>
                  </a:cubicBezTo>
                  <a:cubicBezTo>
                    <a:pt x="18" y="170"/>
                    <a:pt x="16" y="171"/>
                    <a:pt x="15" y="174"/>
                  </a:cubicBezTo>
                  <a:cubicBezTo>
                    <a:pt x="14" y="175"/>
                    <a:pt x="14" y="175"/>
                    <a:pt x="14" y="175"/>
                  </a:cubicBezTo>
                  <a:cubicBezTo>
                    <a:pt x="13" y="175"/>
                    <a:pt x="13" y="175"/>
                    <a:pt x="12" y="176"/>
                  </a:cubicBezTo>
                  <a:cubicBezTo>
                    <a:pt x="10" y="177"/>
                    <a:pt x="9" y="180"/>
                    <a:pt x="9" y="181"/>
                  </a:cubicBezTo>
                  <a:cubicBezTo>
                    <a:pt x="8" y="181"/>
                    <a:pt x="8" y="182"/>
                    <a:pt x="8" y="182"/>
                  </a:cubicBezTo>
                  <a:cubicBezTo>
                    <a:pt x="7" y="182"/>
                    <a:pt x="7" y="181"/>
                    <a:pt x="7" y="180"/>
                  </a:cubicBezTo>
                  <a:cubicBezTo>
                    <a:pt x="7" y="178"/>
                    <a:pt x="5" y="178"/>
                    <a:pt x="5" y="178"/>
                  </a:cubicBezTo>
                  <a:cubicBezTo>
                    <a:pt x="4" y="178"/>
                    <a:pt x="3" y="178"/>
                    <a:pt x="2" y="179"/>
                  </a:cubicBezTo>
                  <a:cubicBezTo>
                    <a:pt x="0" y="180"/>
                    <a:pt x="1" y="182"/>
                    <a:pt x="1" y="183"/>
                  </a:cubicBezTo>
                  <a:cubicBezTo>
                    <a:pt x="2" y="184"/>
                    <a:pt x="2" y="185"/>
                    <a:pt x="2" y="186"/>
                  </a:cubicBezTo>
                  <a:cubicBezTo>
                    <a:pt x="2" y="187"/>
                    <a:pt x="2" y="187"/>
                    <a:pt x="2" y="188"/>
                  </a:cubicBezTo>
                  <a:cubicBezTo>
                    <a:pt x="2" y="189"/>
                    <a:pt x="2" y="191"/>
                    <a:pt x="3" y="192"/>
                  </a:cubicBezTo>
                  <a:cubicBezTo>
                    <a:pt x="3" y="192"/>
                    <a:pt x="4" y="192"/>
                    <a:pt x="4" y="192"/>
                  </a:cubicBezTo>
                  <a:cubicBezTo>
                    <a:pt x="5" y="192"/>
                    <a:pt x="5" y="192"/>
                    <a:pt x="6" y="192"/>
                  </a:cubicBezTo>
                  <a:cubicBezTo>
                    <a:pt x="8" y="192"/>
                    <a:pt x="9" y="192"/>
                    <a:pt x="10" y="192"/>
                  </a:cubicBezTo>
                  <a:cubicBezTo>
                    <a:pt x="10" y="192"/>
                    <a:pt x="11" y="192"/>
                    <a:pt x="12" y="191"/>
                  </a:cubicBezTo>
                  <a:cubicBezTo>
                    <a:pt x="12" y="191"/>
                    <a:pt x="12" y="191"/>
                    <a:pt x="12" y="191"/>
                  </a:cubicBezTo>
                  <a:cubicBezTo>
                    <a:pt x="12" y="191"/>
                    <a:pt x="12" y="191"/>
                    <a:pt x="12" y="191"/>
                  </a:cubicBezTo>
                  <a:cubicBezTo>
                    <a:pt x="12" y="191"/>
                    <a:pt x="12" y="192"/>
                    <a:pt x="12" y="193"/>
                  </a:cubicBezTo>
                  <a:cubicBezTo>
                    <a:pt x="11" y="194"/>
                    <a:pt x="11" y="196"/>
                    <a:pt x="11" y="196"/>
                  </a:cubicBezTo>
                  <a:cubicBezTo>
                    <a:pt x="12" y="197"/>
                    <a:pt x="13" y="198"/>
                    <a:pt x="15" y="198"/>
                  </a:cubicBezTo>
                  <a:cubicBezTo>
                    <a:pt x="16" y="198"/>
                    <a:pt x="16" y="198"/>
                    <a:pt x="16" y="198"/>
                  </a:cubicBezTo>
                  <a:cubicBezTo>
                    <a:pt x="16" y="199"/>
                    <a:pt x="16" y="200"/>
                    <a:pt x="16" y="201"/>
                  </a:cubicBezTo>
                  <a:cubicBezTo>
                    <a:pt x="16" y="201"/>
                    <a:pt x="16" y="202"/>
                    <a:pt x="17" y="203"/>
                  </a:cubicBezTo>
                  <a:cubicBezTo>
                    <a:pt x="17" y="204"/>
                    <a:pt x="17" y="205"/>
                    <a:pt x="17" y="205"/>
                  </a:cubicBezTo>
                  <a:cubicBezTo>
                    <a:pt x="17" y="205"/>
                    <a:pt x="17" y="205"/>
                    <a:pt x="16" y="205"/>
                  </a:cubicBezTo>
                  <a:cubicBezTo>
                    <a:pt x="16" y="205"/>
                    <a:pt x="16" y="205"/>
                    <a:pt x="16" y="205"/>
                  </a:cubicBezTo>
                  <a:cubicBezTo>
                    <a:pt x="15" y="205"/>
                    <a:pt x="15" y="205"/>
                    <a:pt x="14" y="205"/>
                  </a:cubicBezTo>
                  <a:cubicBezTo>
                    <a:pt x="14" y="205"/>
                    <a:pt x="13" y="205"/>
                    <a:pt x="13" y="205"/>
                  </a:cubicBezTo>
                  <a:cubicBezTo>
                    <a:pt x="12" y="205"/>
                    <a:pt x="12" y="205"/>
                    <a:pt x="11" y="206"/>
                  </a:cubicBezTo>
                  <a:cubicBezTo>
                    <a:pt x="10" y="206"/>
                    <a:pt x="10" y="207"/>
                    <a:pt x="10" y="208"/>
                  </a:cubicBezTo>
                  <a:cubicBezTo>
                    <a:pt x="10" y="211"/>
                    <a:pt x="10" y="211"/>
                    <a:pt x="9" y="211"/>
                  </a:cubicBezTo>
                  <a:cubicBezTo>
                    <a:pt x="7" y="212"/>
                    <a:pt x="7" y="212"/>
                    <a:pt x="7" y="213"/>
                  </a:cubicBezTo>
                  <a:cubicBezTo>
                    <a:pt x="7" y="214"/>
                    <a:pt x="8" y="215"/>
                    <a:pt x="10" y="216"/>
                  </a:cubicBezTo>
                  <a:cubicBezTo>
                    <a:pt x="10" y="216"/>
                    <a:pt x="10" y="216"/>
                    <a:pt x="11" y="217"/>
                  </a:cubicBezTo>
                  <a:cubicBezTo>
                    <a:pt x="11" y="217"/>
                    <a:pt x="11" y="217"/>
                    <a:pt x="11" y="217"/>
                  </a:cubicBezTo>
                  <a:cubicBezTo>
                    <a:pt x="11" y="217"/>
                    <a:pt x="11" y="217"/>
                    <a:pt x="11" y="217"/>
                  </a:cubicBezTo>
                  <a:cubicBezTo>
                    <a:pt x="11" y="217"/>
                    <a:pt x="11" y="217"/>
                    <a:pt x="11" y="218"/>
                  </a:cubicBezTo>
                  <a:cubicBezTo>
                    <a:pt x="10" y="220"/>
                    <a:pt x="10" y="222"/>
                    <a:pt x="11" y="223"/>
                  </a:cubicBezTo>
                  <a:cubicBezTo>
                    <a:pt x="12" y="224"/>
                    <a:pt x="12" y="224"/>
                    <a:pt x="14" y="224"/>
                  </a:cubicBezTo>
                  <a:cubicBezTo>
                    <a:pt x="14" y="224"/>
                    <a:pt x="14" y="224"/>
                    <a:pt x="15" y="224"/>
                  </a:cubicBezTo>
                  <a:cubicBezTo>
                    <a:pt x="15" y="224"/>
                    <a:pt x="16" y="224"/>
                    <a:pt x="17" y="224"/>
                  </a:cubicBezTo>
                  <a:cubicBezTo>
                    <a:pt x="17" y="224"/>
                    <a:pt x="18" y="224"/>
                    <a:pt x="18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9" y="225"/>
                    <a:pt x="19" y="226"/>
                    <a:pt x="20" y="227"/>
                  </a:cubicBezTo>
                  <a:cubicBezTo>
                    <a:pt x="20" y="227"/>
                    <a:pt x="20" y="228"/>
                    <a:pt x="21" y="229"/>
                  </a:cubicBezTo>
                  <a:cubicBezTo>
                    <a:pt x="21" y="230"/>
                    <a:pt x="21" y="231"/>
                    <a:pt x="21" y="232"/>
                  </a:cubicBezTo>
                  <a:cubicBezTo>
                    <a:pt x="21" y="233"/>
                    <a:pt x="21" y="234"/>
                    <a:pt x="24" y="235"/>
                  </a:cubicBezTo>
                  <a:cubicBezTo>
                    <a:pt x="25" y="235"/>
                    <a:pt x="25" y="235"/>
                    <a:pt x="26" y="235"/>
                  </a:cubicBezTo>
                  <a:cubicBezTo>
                    <a:pt x="27" y="235"/>
                    <a:pt x="27" y="235"/>
                    <a:pt x="28" y="235"/>
                  </a:cubicBezTo>
                  <a:cubicBezTo>
                    <a:pt x="28" y="235"/>
                    <a:pt x="28" y="235"/>
                    <a:pt x="28" y="235"/>
                  </a:cubicBezTo>
                  <a:cubicBezTo>
                    <a:pt x="28" y="235"/>
                    <a:pt x="28" y="235"/>
                    <a:pt x="28" y="235"/>
                  </a:cubicBezTo>
                  <a:cubicBezTo>
                    <a:pt x="28" y="236"/>
                    <a:pt x="29" y="237"/>
                    <a:pt x="29" y="237"/>
                  </a:cubicBezTo>
                  <a:cubicBezTo>
                    <a:pt x="29" y="238"/>
                    <a:pt x="28" y="238"/>
                    <a:pt x="28" y="239"/>
                  </a:cubicBezTo>
                  <a:cubicBezTo>
                    <a:pt x="26" y="240"/>
                    <a:pt x="26" y="240"/>
                    <a:pt x="25" y="240"/>
                  </a:cubicBezTo>
                  <a:cubicBezTo>
                    <a:pt x="24" y="241"/>
                    <a:pt x="23" y="241"/>
                    <a:pt x="23" y="243"/>
                  </a:cubicBezTo>
                  <a:cubicBezTo>
                    <a:pt x="22" y="246"/>
                    <a:pt x="23" y="248"/>
                    <a:pt x="24" y="249"/>
                  </a:cubicBezTo>
                  <a:cubicBezTo>
                    <a:pt x="24" y="249"/>
                    <a:pt x="24" y="250"/>
                    <a:pt x="25" y="250"/>
                  </a:cubicBezTo>
                  <a:cubicBezTo>
                    <a:pt x="25" y="250"/>
                    <a:pt x="25" y="251"/>
                    <a:pt x="25" y="251"/>
                  </a:cubicBezTo>
                  <a:cubicBezTo>
                    <a:pt x="25" y="251"/>
                    <a:pt x="26" y="252"/>
                    <a:pt x="28" y="252"/>
                  </a:cubicBezTo>
                  <a:cubicBezTo>
                    <a:pt x="28" y="252"/>
                    <a:pt x="29" y="252"/>
                    <a:pt x="30" y="252"/>
                  </a:cubicBezTo>
                  <a:cubicBezTo>
                    <a:pt x="30" y="252"/>
                    <a:pt x="31" y="252"/>
                    <a:pt x="31" y="252"/>
                  </a:cubicBezTo>
                  <a:cubicBezTo>
                    <a:pt x="33" y="252"/>
                    <a:pt x="34" y="253"/>
                    <a:pt x="36" y="256"/>
                  </a:cubicBezTo>
                  <a:cubicBezTo>
                    <a:pt x="36" y="257"/>
                    <a:pt x="37" y="257"/>
                    <a:pt x="37" y="258"/>
                  </a:cubicBezTo>
                  <a:cubicBezTo>
                    <a:pt x="38" y="259"/>
                    <a:pt x="38" y="259"/>
                    <a:pt x="37" y="261"/>
                  </a:cubicBezTo>
                  <a:cubicBezTo>
                    <a:pt x="36" y="264"/>
                    <a:pt x="35" y="266"/>
                    <a:pt x="36" y="269"/>
                  </a:cubicBezTo>
                  <a:cubicBezTo>
                    <a:pt x="37" y="269"/>
                    <a:pt x="37" y="269"/>
                    <a:pt x="38" y="270"/>
                  </a:cubicBezTo>
                  <a:cubicBezTo>
                    <a:pt x="39" y="271"/>
                    <a:pt x="39" y="271"/>
                    <a:pt x="39" y="271"/>
                  </a:cubicBezTo>
                  <a:cubicBezTo>
                    <a:pt x="39" y="269"/>
                    <a:pt x="39" y="269"/>
                    <a:pt x="39" y="269"/>
                  </a:cubicBezTo>
                  <a:cubicBezTo>
                    <a:pt x="40" y="269"/>
                    <a:pt x="40" y="269"/>
                    <a:pt x="40" y="269"/>
                  </a:cubicBezTo>
                  <a:cubicBezTo>
                    <a:pt x="40" y="268"/>
                    <a:pt x="40" y="267"/>
                    <a:pt x="40" y="267"/>
                  </a:cubicBezTo>
                  <a:cubicBezTo>
                    <a:pt x="40" y="267"/>
                    <a:pt x="41" y="267"/>
                    <a:pt x="41" y="267"/>
                  </a:cubicBezTo>
                  <a:cubicBezTo>
                    <a:pt x="41" y="267"/>
                    <a:pt x="41" y="267"/>
                    <a:pt x="42" y="268"/>
                  </a:cubicBezTo>
                  <a:cubicBezTo>
                    <a:pt x="42" y="269"/>
                    <a:pt x="43" y="269"/>
                    <a:pt x="43" y="270"/>
                  </a:cubicBezTo>
                  <a:cubicBezTo>
                    <a:pt x="43" y="271"/>
                    <a:pt x="44" y="273"/>
                    <a:pt x="46" y="273"/>
                  </a:cubicBezTo>
                  <a:cubicBezTo>
                    <a:pt x="47" y="273"/>
                    <a:pt x="48" y="273"/>
                    <a:pt x="49" y="272"/>
                  </a:cubicBezTo>
                  <a:cubicBezTo>
                    <a:pt x="51" y="269"/>
                    <a:pt x="52" y="269"/>
                    <a:pt x="54" y="268"/>
                  </a:cubicBezTo>
                  <a:cubicBezTo>
                    <a:pt x="54" y="268"/>
                    <a:pt x="54" y="268"/>
                    <a:pt x="54" y="268"/>
                  </a:cubicBezTo>
                  <a:cubicBezTo>
                    <a:pt x="55" y="268"/>
                    <a:pt x="57" y="269"/>
                    <a:pt x="57" y="270"/>
                  </a:cubicBezTo>
                  <a:cubicBezTo>
                    <a:pt x="58" y="271"/>
                    <a:pt x="59" y="272"/>
                    <a:pt x="60" y="272"/>
                  </a:cubicBezTo>
                  <a:cubicBezTo>
                    <a:pt x="61" y="272"/>
                    <a:pt x="62" y="272"/>
                    <a:pt x="62" y="271"/>
                  </a:cubicBezTo>
                  <a:cubicBezTo>
                    <a:pt x="62" y="271"/>
                    <a:pt x="63" y="272"/>
                    <a:pt x="63" y="272"/>
                  </a:cubicBezTo>
                  <a:cubicBezTo>
                    <a:pt x="63" y="273"/>
                    <a:pt x="64" y="273"/>
                    <a:pt x="65" y="273"/>
                  </a:cubicBezTo>
                  <a:cubicBezTo>
                    <a:pt x="67" y="273"/>
                    <a:pt x="68" y="272"/>
                    <a:pt x="69" y="272"/>
                  </a:cubicBezTo>
                  <a:cubicBezTo>
                    <a:pt x="71" y="271"/>
                    <a:pt x="72" y="269"/>
                    <a:pt x="71" y="267"/>
                  </a:cubicBezTo>
                  <a:cubicBezTo>
                    <a:pt x="71" y="266"/>
                    <a:pt x="71" y="266"/>
                    <a:pt x="72" y="265"/>
                  </a:cubicBezTo>
                  <a:cubicBezTo>
                    <a:pt x="72" y="265"/>
                    <a:pt x="73" y="263"/>
                    <a:pt x="72" y="262"/>
                  </a:cubicBezTo>
                  <a:cubicBezTo>
                    <a:pt x="71" y="261"/>
                    <a:pt x="71" y="261"/>
                    <a:pt x="70" y="261"/>
                  </a:cubicBezTo>
                  <a:cubicBezTo>
                    <a:pt x="70" y="260"/>
                    <a:pt x="70" y="260"/>
                    <a:pt x="70" y="259"/>
                  </a:cubicBezTo>
                  <a:cubicBezTo>
                    <a:pt x="70" y="259"/>
                    <a:pt x="70" y="259"/>
                    <a:pt x="70" y="258"/>
                  </a:cubicBezTo>
                  <a:cubicBezTo>
                    <a:pt x="70" y="257"/>
                    <a:pt x="70" y="257"/>
                    <a:pt x="71" y="256"/>
                  </a:cubicBezTo>
                  <a:cubicBezTo>
                    <a:pt x="71" y="255"/>
                    <a:pt x="71" y="255"/>
                    <a:pt x="71" y="255"/>
                  </a:cubicBezTo>
                  <a:cubicBezTo>
                    <a:pt x="71" y="255"/>
                    <a:pt x="72" y="256"/>
                    <a:pt x="72" y="257"/>
                  </a:cubicBezTo>
                  <a:cubicBezTo>
                    <a:pt x="72" y="257"/>
                    <a:pt x="73" y="257"/>
                    <a:pt x="73" y="257"/>
                  </a:cubicBezTo>
                  <a:cubicBezTo>
                    <a:pt x="74" y="258"/>
                    <a:pt x="75" y="260"/>
                    <a:pt x="77" y="260"/>
                  </a:cubicBezTo>
                  <a:cubicBezTo>
                    <a:pt x="78" y="260"/>
                    <a:pt x="78" y="259"/>
                    <a:pt x="79" y="258"/>
                  </a:cubicBezTo>
                  <a:cubicBezTo>
                    <a:pt x="81" y="256"/>
                    <a:pt x="82" y="254"/>
                    <a:pt x="81" y="252"/>
                  </a:cubicBezTo>
                  <a:cubicBezTo>
                    <a:pt x="81" y="251"/>
                    <a:pt x="81" y="251"/>
                    <a:pt x="81" y="250"/>
                  </a:cubicBezTo>
                  <a:cubicBezTo>
                    <a:pt x="81" y="250"/>
                    <a:pt x="81" y="250"/>
                    <a:pt x="82" y="250"/>
                  </a:cubicBezTo>
                  <a:cubicBezTo>
                    <a:pt x="84" y="249"/>
                    <a:pt x="84" y="248"/>
                    <a:pt x="85" y="247"/>
                  </a:cubicBezTo>
                  <a:cubicBezTo>
                    <a:pt x="85" y="247"/>
                    <a:pt x="85" y="247"/>
                    <a:pt x="85" y="247"/>
                  </a:cubicBezTo>
                  <a:cubicBezTo>
                    <a:pt x="85" y="246"/>
                    <a:pt x="86" y="246"/>
                    <a:pt x="87" y="246"/>
                  </a:cubicBezTo>
                  <a:cubicBezTo>
                    <a:pt x="88" y="246"/>
                    <a:pt x="88" y="246"/>
                    <a:pt x="89" y="246"/>
                  </a:cubicBezTo>
                  <a:cubicBezTo>
                    <a:pt x="90" y="246"/>
                    <a:pt x="90" y="245"/>
                    <a:pt x="91" y="244"/>
                  </a:cubicBezTo>
                  <a:cubicBezTo>
                    <a:pt x="91" y="243"/>
                    <a:pt x="91" y="243"/>
                    <a:pt x="92" y="242"/>
                  </a:cubicBezTo>
                  <a:cubicBezTo>
                    <a:pt x="92" y="242"/>
                    <a:pt x="92" y="242"/>
                    <a:pt x="92" y="242"/>
                  </a:cubicBezTo>
                  <a:cubicBezTo>
                    <a:pt x="93" y="242"/>
                    <a:pt x="93" y="242"/>
                    <a:pt x="94" y="242"/>
                  </a:cubicBezTo>
                  <a:cubicBezTo>
                    <a:pt x="94" y="243"/>
                    <a:pt x="95" y="243"/>
                    <a:pt x="96" y="243"/>
                  </a:cubicBezTo>
                  <a:cubicBezTo>
                    <a:pt x="98" y="243"/>
                    <a:pt x="99" y="242"/>
                    <a:pt x="101" y="241"/>
                  </a:cubicBezTo>
                  <a:cubicBezTo>
                    <a:pt x="101" y="240"/>
                    <a:pt x="102" y="240"/>
                    <a:pt x="102" y="239"/>
                  </a:cubicBezTo>
                  <a:cubicBezTo>
                    <a:pt x="103" y="239"/>
                    <a:pt x="105" y="237"/>
                    <a:pt x="105" y="237"/>
                  </a:cubicBezTo>
                  <a:cubicBezTo>
                    <a:pt x="106" y="237"/>
                    <a:pt x="106" y="238"/>
                    <a:pt x="107" y="238"/>
                  </a:cubicBezTo>
                  <a:cubicBezTo>
                    <a:pt x="108" y="239"/>
                    <a:pt x="109" y="239"/>
                    <a:pt x="110" y="239"/>
                  </a:cubicBezTo>
                  <a:cubicBezTo>
                    <a:pt x="111" y="239"/>
                    <a:pt x="111" y="239"/>
                    <a:pt x="112" y="239"/>
                  </a:cubicBezTo>
                  <a:cubicBezTo>
                    <a:pt x="112" y="238"/>
                    <a:pt x="113" y="238"/>
                    <a:pt x="113" y="238"/>
                  </a:cubicBezTo>
                  <a:cubicBezTo>
                    <a:pt x="115" y="237"/>
                    <a:pt x="117" y="236"/>
                    <a:pt x="117" y="235"/>
                  </a:cubicBezTo>
                  <a:cubicBezTo>
                    <a:pt x="118" y="234"/>
                    <a:pt x="118" y="234"/>
                    <a:pt x="119" y="233"/>
                  </a:cubicBezTo>
                  <a:cubicBezTo>
                    <a:pt x="119" y="233"/>
                    <a:pt x="119" y="232"/>
                    <a:pt x="120" y="231"/>
                  </a:cubicBezTo>
                  <a:cubicBezTo>
                    <a:pt x="121" y="229"/>
                    <a:pt x="123" y="228"/>
                    <a:pt x="124" y="228"/>
                  </a:cubicBezTo>
                  <a:cubicBezTo>
                    <a:pt x="124" y="228"/>
                    <a:pt x="125" y="228"/>
                    <a:pt x="125" y="228"/>
                  </a:cubicBezTo>
                  <a:cubicBezTo>
                    <a:pt x="126" y="228"/>
                    <a:pt x="128" y="227"/>
                    <a:pt x="130" y="226"/>
                  </a:cubicBezTo>
                  <a:cubicBezTo>
                    <a:pt x="131" y="226"/>
                    <a:pt x="131" y="225"/>
                    <a:pt x="131" y="225"/>
                  </a:cubicBezTo>
                  <a:cubicBezTo>
                    <a:pt x="132" y="225"/>
                    <a:pt x="132" y="224"/>
                    <a:pt x="133" y="224"/>
                  </a:cubicBezTo>
                  <a:cubicBezTo>
                    <a:pt x="133" y="225"/>
                    <a:pt x="134" y="225"/>
                    <a:pt x="134" y="225"/>
                  </a:cubicBezTo>
                  <a:cubicBezTo>
                    <a:pt x="136" y="225"/>
                    <a:pt x="137" y="224"/>
                    <a:pt x="137" y="222"/>
                  </a:cubicBezTo>
                  <a:cubicBezTo>
                    <a:pt x="137" y="222"/>
                    <a:pt x="137" y="222"/>
                    <a:pt x="137" y="222"/>
                  </a:cubicBezTo>
                  <a:cubicBezTo>
                    <a:pt x="137" y="222"/>
                    <a:pt x="138" y="222"/>
                    <a:pt x="138" y="222"/>
                  </a:cubicBezTo>
                  <a:cubicBezTo>
                    <a:pt x="139" y="222"/>
                    <a:pt x="140" y="222"/>
                    <a:pt x="141" y="222"/>
                  </a:cubicBezTo>
                  <a:cubicBezTo>
                    <a:pt x="141" y="221"/>
                    <a:pt x="142" y="221"/>
                    <a:pt x="142" y="221"/>
                  </a:cubicBezTo>
                  <a:cubicBezTo>
                    <a:pt x="143" y="221"/>
                    <a:pt x="143" y="221"/>
                    <a:pt x="143" y="220"/>
                  </a:cubicBezTo>
                  <a:cubicBezTo>
                    <a:pt x="143" y="220"/>
                    <a:pt x="143" y="219"/>
                    <a:pt x="144" y="219"/>
                  </a:cubicBezTo>
                  <a:cubicBezTo>
                    <a:pt x="144" y="218"/>
                    <a:pt x="144" y="218"/>
                    <a:pt x="144" y="218"/>
                  </a:cubicBezTo>
                  <a:cubicBezTo>
                    <a:pt x="144" y="216"/>
                    <a:pt x="144" y="216"/>
                    <a:pt x="145" y="214"/>
                  </a:cubicBezTo>
                  <a:cubicBezTo>
                    <a:pt x="146" y="214"/>
                    <a:pt x="147" y="213"/>
                    <a:pt x="148" y="213"/>
                  </a:cubicBezTo>
                  <a:cubicBezTo>
                    <a:pt x="148" y="212"/>
                    <a:pt x="149" y="212"/>
                    <a:pt x="149" y="211"/>
                  </a:cubicBezTo>
                  <a:cubicBezTo>
                    <a:pt x="150" y="210"/>
                    <a:pt x="150" y="209"/>
                    <a:pt x="150" y="207"/>
                  </a:cubicBezTo>
                  <a:cubicBezTo>
                    <a:pt x="150" y="207"/>
                    <a:pt x="151" y="206"/>
                    <a:pt x="151" y="206"/>
                  </a:cubicBezTo>
                  <a:cubicBezTo>
                    <a:pt x="151" y="205"/>
                    <a:pt x="151" y="205"/>
                    <a:pt x="151" y="204"/>
                  </a:cubicBezTo>
                  <a:cubicBezTo>
                    <a:pt x="151" y="203"/>
                    <a:pt x="151" y="202"/>
                    <a:pt x="152" y="201"/>
                  </a:cubicBezTo>
                  <a:cubicBezTo>
                    <a:pt x="153" y="200"/>
                    <a:pt x="154" y="200"/>
                    <a:pt x="155" y="200"/>
                  </a:cubicBezTo>
                  <a:cubicBezTo>
                    <a:pt x="155" y="200"/>
                    <a:pt x="155" y="200"/>
                    <a:pt x="155" y="200"/>
                  </a:cubicBezTo>
                  <a:cubicBezTo>
                    <a:pt x="156" y="201"/>
                    <a:pt x="156" y="202"/>
                    <a:pt x="155" y="204"/>
                  </a:cubicBezTo>
                  <a:cubicBezTo>
                    <a:pt x="154" y="204"/>
                    <a:pt x="155" y="205"/>
                    <a:pt x="155" y="206"/>
                  </a:cubicBezTo>
                  <a:cubicBezTo>
                    <a:pt x="155" y="207"/>
                    <a:pt x="157" y="208"/>
                    <a:pt x="158" y="208"/>
                  </a:cubicBezTo>
                  <a:cubicBezTo>
                    <a:pt x="158" y="208"/>
                    <a:pt x="158" y="208"/>
                    <a:pt x="158" y="208"/>
                  </a:cubicBezTo>
                  <a:cubicBezTo>
                    <a:pt x="159" y="209"/>
                    <a:pt x="160" y="210"/>
                    <a:pt x="160" y="211"/>
                  </a:cubicBezTo>
                  <a:cubicBezTo>
                    <a:pt x="161" y="212"/>
                    <a:pt x="162" y="212"/>
                    <a:pt x="164" y="212"/>
                  </a:cubicBezTo>
                  <a:cubicBezTo>
                    <a:pt x="164" y="212"/>
                    <a:pt x="164" y="212"/>
                    <a:pt x="164" y="212"/>
                  </a:cubicBezTo>
                  <a:cubicBezTo>
                    <a:pt x="165" y="212"/>
                    <a:pt x="166" y="213"/>
                    <a:pt x="166" y="213"/>
                  </a:cubicBezTo>
                  <a:cubicBezTo>
                    <a:pt x="166" y="214"/>
                    <a:pt x="165" y="215"/>
                    <a:pt x="165" y="216"/>
                  </a:cubicBezTo>
                  <a:cubicBezTo>
                    <a:pt x="165" y="216"/>
                    <a:pt x="165" y="216"/>
                    <a:pt x="165" y="217"/>
                  </a:cubicBezTo>
                  <a:cubicBezTo>
                    <a:pt x="164" y="218"/>
                    <a:pt x="164" y="221"/>
                    <a:pt x="166" y="222"/>
                  </a:cubicBezTo>
                  <a:cubicBezTo>
                    <a:pt x="166" y="223"/>
                    <a:pt x="167" y="223"/>
                    <a:pt x="167" y="223"/>
                  </a:cubicBezTo>
                  <a:cubicBezTo>
                    <a:pt x="168" y="224"/>
                    <a:pt x="169" y="225"/>
                    <a:pt x="169" y="225"/>
                  </a:cubicBezTo>
                  <a:cubicBezTo>
                    <a:pt x="170" y="226"/>
                    <a:pt x="170" y="226"/>
                    <a:pt x="170" y="227"/>
                  </a:cubicBezTo>
                  <a:cubicBezTo>
                    <a:pt x="171" y="227"/>
                    <a:pt x="172" y="228"/>
                    <a:pt x="171" y="228"/>
                  </a:cubicBezTo>
                  <a:cubicBezTo>
                    <a:pt x="171" y="229"/>
                    <a:pt x="172" y="230"/>
                    <a:pt x="172" y="230"/>
                  </a:cubicBezTo>
                  <a:cubicBezTo>
                    <a:pt x="172" y="231"/>
                    <a:pt x="173" y="231"/>
                    <a:pt x="174" y="231"/>
                  </a:cubicBezTo>
                  <a:cubicBezTo>
                    <a:pt x="175" y="231"/>
                    <a:pt x="175" y="231"/>
                    <a:pt x="175" y="231"/>
                  </a:cubicBezTo>
                  <a:cubicBezTo>
                    <a:pt x="176" y="231"/>
                    <a:pt x="176" y="231"/>
                    <a:pt x="176" y="231"/>
                  </a:cubicBezTo>
                  <a:cubicBezTo>
                    <a:pt x="176" y="231"/>
                    <a:pt x="177" y="231"/>
                    <a:pt x="177" y="231"/>
                  </a:cubicBezTo>
                  <a:cubicBezTo>
                    <a:pt x="177" y="231"/>
                    <a:pt x="177" y="231"/>
                    <a:pt x="177" y="231"/>
                  </a:cubicBezTo>
                  <a:cubicBezTo>
                    <a:pt x="177" y="231"/>
                    <a:pt x="177" y="232"/>
                    <a:pt x="177" y="232"/>
                  </a:cubicBezTo>
                  <a:cubicBezTo>
                    <a:pt x="177" y="236"/>
                    <a:pt x="177" y="236"/>
                    <a:pt x="177" y="236"/>
                  </a:cubicBezTo>
                  <a:cubicBezTo>
                    <a:pt x="179" y="233"/>
                    <a:pt x="179" y="233"/>
                    <a:pt x="179" y="233"/>
                  </a:cubicBezTo>
                  <a:cubicBezTo>
                    <a:pt x="180" y="232"/>
                    <a:pt x="180" y="231"/>
                    <a:pt x="181" y="230"/>
                  </a:cubicBezTo>
                  <a:cubicBezTo>
                    <a:pt x="183" y="227"/>
                    <a:pt x="182" y="226"/>
                    <a:pt x="182" y="224"/>
                  </a:cubicBezTo>
                  <a:cubicBezTo>
                    <a:pt x="182" y="224"/>
                    <a:pt x="182" y="223"/>
                    <a:pt x="182" y="223"/>
                  </a:cubicBezTo>
                  <a:cubicBezTo>
                    <a:pt x="182" y="221"/>
                    <a:pt x="181" y="220"/>
                    <a:pt x="181" y="220"/>
                  </a:cubicBezTo>
                  <a:cubicBezTo>
                    <a:pt x="180" y="219"/>
                    <a:pt x="180" y="219"/>
                    <a:pt x="180" y="219"/>
                  </a:cubicBezTo>
                  <a:cubicBezTo>
                    <a:pt x="180" y="218"/>
                    <a:pt x="180" y="218"/>
                    <a:pt x="181" y="218"/>
                  </a:cubicBezTo>
                  <a:cubicBezTo>
                    <a:pt x="181" y="218"/>
                    <a:pt x="182" y="217"/>
                    <a:pt x="183" y="216"/>
                  </a:cubicBezTo>
                  <a:cubicBezTo>
                    <a:pt x="184" y="214"/>
                    <a:pt x="184" y="214"/>
                    <a:pt x="186" y="213"/>
                  </a:cubicBezTo>
                  <a:cubicBezTo>
                    <a:pt x="187" y="213"/>
                    <a:pt x="187" y="213"/>
                    <a:pt x="187" y="213"/>
                  </a:cubicBezTo>
                  <a:cubicBezTo>
                    <a:pt x="189" y="212"/>
                    <a:pt x="190" y="211"/>
                    <a:pt x="190" y="209"/>
                  </a:cubicBezTo>
                  <a:cubicBezTo>
                    <a:pt x="190" y="209"/>
                    <a:pt x="190" y="208"/>
                    <a:pt x="191" y="208"/>
                  </a:cubicBezTo>
                  <a:cubicBezTo>
                    <a:pt x="191" y="208"/>
                    <a:pt x="191" y="208"/>
                    <a:pt x="191" y="208"/>
                  </a:cubicBezTo>
                  <a:cubicBezTo>
                    <a:pt x="191" y="208"/>
                    <a:pt x="191" y="208"/>
                    <a:pt x="191" y="208"/>
                  </a:cubicBezTo>
                  <a:cubicBezTo>
                    <a:pt x="192" y="209"/>
                    <a:pt x="193" y="211"/>
                    <a:pt x="195" y="211"/>
                  </a:cubicBezTo>
                  <a:cubicBezTo>
                    <a:pt x="196" y="211"/>
                    <a:pt x="197" y="211"/>
                    <a:pt x="198" y="210"/>
                  </a:cubicBezTo>
                  <a:cubicBezTo>
                    <a:pt x="200" y="210"/>
                    <a:pt x="201" y="209"/>
                    <a:pt x="201" y="208"/>
                  </a:cubicBezTo>
                  <a:cubicBezTo>
                    <a:pt x="202" y="207"/>
                    <a:pt x="202" y="207"/>
                    <a:pt x="202" y="206"/>
                  </a:cubicBezTo>
                  <a:cubicBezTo>
                    <a:pt x="203" y="205"/>
                    <a:pt x="203" y="205"/>
                    <a:pt x="204" y="204"/>
                  </a:cubicBezTo>
                  <a:cubicBezTo>
                    <a:pt x="204" y="204"/>
                    <a:pt x="205" y="204"/>
                    <a:pt x="205" y="203"/>
                  </a:cubicBezTo>
                  <a:cubicBezTo>
                    <a:pt x="206" y="203"/>
                    <a:pt x="207" y="202"/>
                    <a:pt x="206" y="201"/>
                  </a:cubicBezTo>
                  <a:cubicBezTo>
                    <a:pt x="206" y="200"/>
                    <a:pt x="206" y="200"/>
                    <a:pt x="206" y="199"/>
                  </a:cubicBezTo>
                  <a:cubicBezTo>
                    <a:pt x="206" y="198"/>
                    <a:pt x="206" y="198"/>
                    <a:pt x="207" y="197"/>
                  </a:cubicBezTo>
                  <a:cubicBezTo>
                    <a:pt x="207" y="197"/>
                    <a:pt x="208" y="196"/>
                    <a:pt x="208" y="195"/>
                  </a:cubicBezTo>
                  <a:cubicBezTo>
                    <a:pt x="209" y="194"/>
                    <a:pt x="210" y="194"/>
                    <a:pt x="210" y="193"/>
                  </a:cubicBezTo>
                  <a:cubicBezTo>
                    <a:pt x="211" y="193"/>
                    <a:pt x="211" y="192"/>
                    <a:pt x="212" y="192"/>
                  </a:cubicBezTo>
                  <a:cubicBezTo>
                    <a:pt x="212" y="192"/>
                    <a:pt x="212" y="191"/>
                    <a:pt x="212" y="191"/>
                  </a:cubicBezTo>
                  <a:cubicBezTo>
                    <a:pt x="213" y="191"/>
                    <a:pt x="213" y="190"/>
                    <a:pt x="213" y="190"/>
                  </a:cubicBezTo>
                  <a:cubicBezTo>
                    <a:pt x="213" y="189"/>
                    <a:pt x="213" y="189"/>
                    <a:pt x="213" y="189"/>
                  </a:cubicBezTo>
                  <a:cubicBezTo>
                    <a:pt x="212" y="189"/>
                    <a:pt x="212" y="188"/>
                    <a:pt x="212" y="188"/>
                  </a:cubicBezTo>
                  <a:cubicBezTo>
                    <a:pt x="211" y="188"/>
                    <a:pt x="211" y="187"/>
                    <a:pt x="210" y="184"/>
                  </a:cubicBezTo>
                  <a:cubicBezTo>
                    <a:pt x="210" y="183"/>
                    <a:pt x="210" y="183"/>
                    <a:pt x="210" y="183"/>
                  </a:cubicBezTo>
                  <a:cubicBezTo>
                    <a:pt x="210" y="183"/>
                    <a:pt x="210" y="182"/>
                    <a:pt x="211" y="182"/>
                  </a:cubicBezTo>
                  <a:cubicBezTo>
                    <a:pt x="211" y="182"/>
                    <a:pt x="212" y="182"/>
                    <a:pt x="213" y="181"/>
                  </a:cubicBezTo>
                  <a:cubicBezTo>
                    <a:pt x="213" y="181"/>
                    <a:pt x="214" y="180"/>
                    <a:pt x="214" y="180"/>
                  </a:cubicBezTo>
                  <a:cubicBezTo>
                    <a:pt x="215" y="180"/>
                    <a:pt x="216" y="181"/>
                    <a:pt x="217" y="181"/>
                  </a:cubicBezTo>
                  <a:cubicBezTo>
                    <a:pt x="218" y="181"/>
                    <a:pt x="219" y="181"/>
                    <a:pt x="220" y="181"/>
                  </a:cubicBezTo>
                  <a:cubicBezTo>
                    <a:pt x="220" y="181"/>
                    <a:pt x="220" y="181"/>
                    <a:pt x="220" y="181"/>
                  </a:cubicBezTo>
                  <a:cubicBezTo>
                    <a:pt x="220" y="182"/>
                    <a:pt x="220" y="182"/>
                    <a:pt x="220" y="182"/>
                  </a:cubicBezTo>
                  <a:cubicBezTo>
                    <a:pt x="220" y="182"/>
                    <a:pt x="220" y="182"/>
                    <a:pt x="220" y="182"/>
                  </a:cubicBezTo>
                  <a:cubicBezTo>
                    <a:pt x="220" y="183"/>
                    <a:pt x="220" y="183"/>
                    <a:pt x="220" y="183"/>
                  </a:cubicBezTo>
                  <a:cubicBezTo>
                    <a:pt x="221" y="183"/>
                    <a:pt x="221" y="183"/>
                    <a:pt x="221" y="183"/>
                  </a:cubicBezTo>
                  <a:cubicBezTo>
                    <a:pt x="221" y="183"/>
                    <a:pt x="221" y="183"/>
                    <a:pt x="221" y="183"/>
                  </a:cubicBezTo>
                  <a:cubicBezTo>
                    <a:pt x="222" y="182"/>
                    <a:pt x="222" y="182"/>
                    <a:pt x="222" y="182"/>
                  </a:cubicBezTo>
                  <a:cubicBezTo>
                    <a:pt x="222" y="182"/>
                    <a:pt x="222" y="182"/>
                    <a:pt x="222" y="182"/>
                  </a:cubicBezTo>
                  <a:cubicBezTo>
                    <a:pt x="222" y="181"/>
                    <a:pt x="223" y="180"/>
                    <a:pt x="224" y="180"/>
                  </a:cubicBezTo>
                  <a:cubicBezTo>
                    <a:pt x="225" y="180"/>
                    <a:pt x="225" y="180"/>
                    <a:pt x="225" y="180"/>
                  </a:cubicBezTo>
                  <a:cubicBezTo>
                    <a:pt x="226" y="180"/>
                    <a:pt x="226" y="180"/>
                    <a:pt x="227" y="179"/>
                  </a:cubicBezTo>
                  <a:cubicBezTo>
                    <a:pt x="227" y="178"/>
                    <a:pt x="226" y="178"/>
                    <a:pt x="225" y="176"/>
                  </a:cubicBezTo>
                  <a:cubicBezTo>
                    <a:pt x="225" y="176"/>
                    <a:pt x="225" y="176"/>
                    <a:pt x="225" y="176"/>
                  </a:cubicBezTo>
                  <a:cubicBezTo>
                    <a:pt x="225" y="176"/>
                    <a:pt x="225" y="175"/>
                    <a:pt x="226" y="175"/>
                  </a:cubicBezTo>
                  <a:cubicBezTo>
                    <a:pt x="226" y="175"/>
                    <a:pt x="226" y="174"/>
                    <a:pt x="226" y="174"/>
                  </a:cubicBezTo>
                  <a:cubicBezTo>
                    <a:pt x="227" y="174"/>
                    <a:pt x="227" y="173"/>
                    <a:pt x="228" y="173"/>
                  </a:cubicBezTo>
                  <a:cubicBezTo>
                    <a:pt x="228" y="172"/>
                    <a:pt x="229" y="172"/>
                    <a:pt x="230" y="170"/>
                  </a:cubicBezTo>
                  <a:cubicBezTo>
                    <a:pt x="231" y="168"/>
                    <a:pt x="231" y="168"/>
                    <a:pt x="230" y="166"/>
                  </a:cubicBezTo>
                  <a:cubicBezTo>
                    <a:pt x="229" y="165"/>
                    <a:pt x="229" y="164"/>
                    <a:pt x="228" y="161"/>
                  </a:cubicBezTo>
                  <a:cubicBezTo>
                    <a:pt x="228" y="161"/>
                    <a:pt x="228" y="160"/>
                    <a:pt x="228" y="160"/>
                  </a:cubicBezTo>
                  <a:cubicBezTo>
                    <a:pt x="228" y="159"/>
                    <a:pt x="228" y="157"/>
                    <a:pt x="226" y="157"/>
                  </a:cubicBezTo>
                  <a:cubicBezTo>
                    <a:pt x="226" y="157"/>
                    <a:pt x="225" y="157"/>
                    <a:pt x="225" y="157"/>
                  </a:cubicBezTo>
                  <a:cubicBezTo>
                    <a:pt x="223" y="158"/>
                    <a:pt x="221" y="158"/>
                    <a:pt x="219" y="160"/>
                  </a:cubicBezTo>
                  <a:cubicBezTo>
                    <a:pt x="219" y="160"/>
                    <a:pt x="218" y="161"/>
                    <a:pt x="217" y="161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16" y="160"/>
                    <a:pt x="216" y="160"/>
                    <a:pt x="216" y="160"/>
                  </a:cubicBezTo>
                  <a:cubicBezTo>
                    <a:pt x="216" y="159"/>
                    <a:pt x="216" y="159"/>
                    <a:pt x="215" y="158"/>
                  </a:cubicBezTo>
                  <a:cubicBezTo>
                    <a:pt x="214" y="157"/>
                    <a:pt x="214" y="157"/>
                    <a:pt x="215" y="156"/>
                  </a:cubicBezTo>
                  <a:cubicBezTo>
                    <a:pt x="216" y="155"/>
                    <a:pt x="216" y="154"/>
                    <a:pt x="217" y="153"/>
                  </a:cubicBezTo>
                  <a:cubicBezTo>
                    <a:pt x="218" y="151"/>
                    <a:pt x="218" y="151"/>
                    <a:pt x="219" y="150"/>
                  </a:cubicBezTo>
                  <a:cubicBezTo>
                    <a:pt x="220" y="150"/>
                    <a:pt x="220" y="150"/>
                    <a:pt x="221" y="149"/>
                  </a:cubicBezTo>
                  <a:cubicBezTo>
                    <a:pt x="222" y="148"/>
                    <a:pt x="223" y="148"/>
                    <a:pt x="223" y="147"/>
                  </a:cubicBezTo>
                  <a:cubicBezTo>
                    <a:pt x="223" y="147"/>
                    <a:pt x="223" y="147"/>
                    <a:pt x="223" y="147"/>
                  </a:cubicBezTo>
                  <a:cubicBezTo>
                    <a:pt x="223" y="147"/>
                    <a:pt x="223" y="147"/>
                    <a:pt x="223" y="147"/>
                  </a:cubicBezTo>
                  <a:cubicBezTo>
                    <a:pt x="223" y="147"/>
                    <a:pt x="224" y="147"/>
                    <a:pt x="224" y="147"/>
                  </a:cubicBezTo>
                  <a:cubicBezTo>
                    <a:pt x="224" y="147"/>
                    <a:pt x="225" y="147"/>
                    <a:pt x="225" y="147"/>
                  </a:cubicBezTo>
                  <a:cubicBezTo>
                    <a:pt x="225" y="147"/>
                    <a:pt x="226" y="147"/>
                    <a:pt x="226" y="147"/>
                  </a:cubicBezTo>
                  <a:cubicBezTo>
                    <a:pt x="227" y="147"/>
                    <a:pt x="229" y="147"/>
                    <a:pt x="230" y="145"/>
                  </a:cubicBezTo>
                  <a:cubicBezTo>
                    <a:pt x="231" y="145"/>
                    <a:pt x="231" y="144"/>
                    <a:pt x="232" y="144"/>
                  </a:cubicBezTo>
                  <a:cubicBezTo>
                    <a:pt x="232" y="144"/>
                    <a:pt x="233" y="145"/>
                    <a:pt x="234" y="145"/>
                  </a:cubicBezTo>
                  <a:cubicBezTo>
                    <a:pt x="234" y="146"/>
                    <a:pt x="235" y="146"/>
                    <a:pt x="236" y="146"/>
                  </a:cubicBezTo>
                  <a:cubicBezTo>
                    <a:pt x="238" y="146"/>
                    <a:pt x="239" y="145"/>
                    <a:pt x="241" y="145"/>
                  </a:cubicBezTo>
                  <a:cubicBezTo>
                    <a:pt x="242" y="145"/>
                    <a:pt x="242" y="145"/>
                    <a:pt x="243" y="144"/>
                  </a:cubicBezTo>
                  <a:cubicBezTo>
                    <a:pt x="244" y="144"/>
                    <a:pt x="245" y="143"/>
                    <a:pt x="246" y="143"/>
                  </a:cubicBezTo>
                  <a:cubicBezTo>
                    <a:pt x="246" y="141"/>
                    <a:pt x="246" y="140"/>
                    <a:pt x="245" y="139"/>
                  </a:cubicBezTo>
                  <a:cubicBezTo>
                    <a:pt x="245" y="138"/>
                    <a:pt x="244" y="137"/>
                    <a:pt x="243" y="137"/>
                  </a:cubicBezTo>
                  <a:cubicBezTo>
                    <a:pt x="243" y="136"/>
                    <a:pt x="242" y="136"/>
                    <a:pt x="241" y="135"/>
                  </a:cubicBezTo>
                  <a:cubicBezTo>
                    <a:pt x="241" y="135"/>
                    <a:pt x="241" y="135"/>
                    <a:pt x="241" y="135"/>
                  </a:cubicBezTo>
                  <a:cubicBezTo>
                    <a:pt x="240" y="134"/>
                    <a:pt x="240" y="133"/>
                    <a:pt x="240" y="133"/>
                  </a:cubicBezTo>
                  <a:cubicBezTo>
                    <a:pt x="240" y="133"/>
                    <a:pt x="240" y="133"/>
                    <a:pt x="241" y="132"/>
                  </a:cubicBezTo>
                  <a:cubicBezTo>
                    <a:pt x="242" y="131"/>
                    <a:pt x="244" y="131"/>
                    <a:pt x="246" y="130"/>
                  </a:cubicBezTo>
                  <a:cubicBezTo>
                    <a:pt x="247" y="130"/>
                    <a:pt x="248" y="129"/>
                    <a:pt x="249" y="129"/>
                  </a:cubicBezTo>
                  <a:cubicBezTo>
                    <a:pt x="249" y="129"/>
                    <a:pt x="249" y="129"/>
                    <a:pt x="249" y="129"/>
                  </a:cubicBezTo>
                  <a:cubicBezTo>
                    <a:pt x="250" y="129"/>
                    <a:pt x="250" y="129"/>
                    <a:pt x="251" y="130"/>
                  </a:cubicBezTo>
                  <a:cubicBezTo>
                    <a:pt x="252" y="130"/>
                    <a:pt x="252" y="131"/>
                    <a:pt x="253" y="131"/>
                  </a:cubicBezTo>
                  <a:cubicBezTo>
                    <a:pt x="254" y="131"/>
                    <a:pt x="255" y="132"/>
                    <a:pt x="255" y="132"/>
                  </a:cubicBezTo>
                  <a:cubicBezTo>
                    <a:pt x="255" y="132"/>
                    <a:pt x="255" y="132"/>
                    <a:pt x="255" y="133"/>
                  </a:cubicBezTo>
                  <a:cubicBezTo>
                    <a:pt x="254" y="134"/>
                    <a:pt x="254" y="135"/>
                    <a:pt x="255" y="136"/>
                  </a:cubicBezTo>
                  <a:cubicBezTo>
                    <a:pt x="255" y="138"/>
                    <a:pt x="257" y="138"/>
                    <a:pt x="259" y="139"/>
                  </a:cubicBezTo>
                  <a:cubicBezTo>
                    <a:pt x="259" y="139"/>
                    <a:pt x="259" y="139"/>
                    <a:pt x="259" y="139"/>
                  </a:cubicBezTo>
                  <a:cubicBezTo>
                    <a:pt x="262" y="139"/>
                    <a:pt x="263" y="137"/>
                    <a:pt x="264" y="136"/>
                  </a:cubicBezTo>
                  <a:cubicBezTo>
                    <a:pt x="264" y="136"/>
                    <a:pt x="265" y="135"/>
                    <a:pt x="265" y="135"/>
                  </a:cubicBezTo>
                  <a:cubicBezTo>
                    <a:pt x="266" y="134"/>
                    <a:pt x="269" y="132"/>
                    <a:pt x="273" y="127"/>
                  </a:cubicBezTo>
                  <a:cubicBezTo>
                    <a:pt x="274" y="126"/>
                    <a:pt x="276" y="122"/>
                    <a:pt x="277" y="120"/>
                  </a:cubicBezTo>
                  <a:cubicBezTo>
                    <a:pt x="278" y="118"/>
                    <a:pt x="276" y="118"/>
                    <a:pt x="276" y="117"/>
                  </a:cubicBezTo>
                  <a:cubicBezTo>
                    <a:pt x="276" y="117"/>
                    <a:pt x="276" y="117"/>
                    <a:pt x="276" y="117"/>
                  </a:cubicBezTo>
                  <a:cubicBezTo>
                    <a:pt x="276" y="116"/>
                    <a:pt x="277" y="116"/>
                    <a:pt x="279" y="116"/>
                  </a:cubicBezTo>
                  <a:cubicBezTo>
                    <a:pt x="281" y="116"/>
                    <a:pt x="283" y="113"/>
                    <a:pt x="283" y="113"/>
                  </a:cubicBezTo>
                  <a:cubicBezTo>
                    <a:pt x="284" y="112"/>
                    <a:pt x="284" y="112"/>
                    <a:pt x="284" y="112"/>
                  </a:cubicBezTo>
                  <a:cubicBezTo>
                    <a:pt x="285" y="111"/>
                    <a:pt x="285" y="111"/>
                    <a:pt x="285" y="111"/>
                  </a:cubicBezTo>
                  <a:cubicBezTo>
                    <a:pt x="284" y="111"/>
                    <a:pt x="284" y="111"/>
                    <a:pt x="284" y="111"/>
                  </a:cubicBezTo>
                  <a:cubicBezTo>
                    <a:pt x="284" y="111"/>
                    <a:pt x="284" y="111"/>
                    <a:pt x="284" y="111"/>
                  </a:cubicBezTo>
                  <a:cubicBezTo>
                    <a:pt x="282" y="111"/>
                    <a:pt x="282" y="111"/>
                    <a:pt x="282" y="111"/>
                  </a:cubicBezTo>
                  <a:cubicBezTo>
                    <a:pt x="282" y="111"/>
                    <a:pt x="282" y="111"/>
                    <a:pt x="281" y="111"/>
                  </a:cubicBezTo>
                  <a:cubicBezTo>
                    <a:pt x="281" y="112"/>
                    <a:pt x="281" y="112"/>
                    <a:pt x="281" y="112"/>
                  </a:cubicBezTo>
                  <a:cubicBezTo>
                    <a:pt x="280" y="112"/>
                    <a:pt x="279" y="111"/>
                    <a:pt x="278" y="111"/>
                  </a:cubicBezTo>
                  <a:cubicBezTo>
                    <a:pt x="278" y="110"/>
                    <a:pt x="278" y="110"/>
                    <a:pt x="278" y="110"/>
                  </a:cubicBezTo>
                  <a:cubicBezTo>
                    <a:pt x="278" y="110"/>
                    <a:pt x="279" y="109"/>
                    <a:pt x="279" y="109"/>
                  </a:cubicBezTo>
                  <a:cubicBezTo>
                    <a:pt x="279" y="108"/>
                    <a:pt x="280" y="108"/>
                    <a:pt x="280" y="108"/>
                  </a:cubicBezTo>
                  <a:cubicBezTo>
                    <a:pt x="281" y="106"/>
                    <a:pt x="281" y="105"/>
                    <a:pt x="280" y="103"/>
                  </a:cubicBezTo>
                  <a:cubicBezTo>
                    <a:pt x="280" y="103"/>
                    <a:pt x="280" y="102"/>
                    <a:pt x="279" y="101"/>
                  </a:cubicBezTo>
                  <a:cubicBezTo>
                    <a:pt x="279" y="99"/>
                    <a:pt x="279" y="99"/>
                    <a:pt x="280" y="98"/>
                  </a:cubicBezTo>
                  <a:cubicBezTo>
                    <a:pt x="281" y="97"/>
                    <a:pt x="283" y="95"/>
                    <a:pt x="283" y="93"/>
                  </a:cubicBezTo>
                  <a:cubicBezTo>
                    <a:pt x="283" y="91"/>
                    <a:pt x="283" y="91"/>
                    <a:pt x="282" y="90"/>
                  </a:cubicBezTo>
                  <a:cubicBezTo>
                    <a:pt x="282" y="90"/>
                    <a:pt x="282" y="90"/>
                    <a:pt x="282" y="90"/>
                  </a:cubicBezTo>
                  <a:cubicBezTo>
                    <a:pt x="283" y="89"/>
                    <a:pt x="284" y="87"/>
                    <a:pt x="283" y="85"/>
                  </a:cubicBezTo>
                  <a:cubicBezTo>
                    <a:pt x="283" y="85"/>
                    <a:pt x="282" y="84"/>
                    <a:pt x="281" y="84"/>
                  </a:cubicBezTo>
                  <a:cubicBezTo>
                    <a:pt x="280" y="84"/>
                    <a:pt x="280" y="84"/>
                    <a:pt x="280" y="84"/>
                  </a:cubicBezTo>
                  <a:cubicBezTo>
                    <a:pt x="279" y="84"/>
                    <a:pt x="279" y="84"/>
                    <a:pt x="278" y="84"/>
                  </a:cubicBezTo>
                  <a:cubicBezTo>
                    <a:pt x="276" y="84"/>
                    <a:pt x="276" y="83"/>
                    <a:pt x="276" y="83"/>
                  </a:cubicBezTo>
                  <a:cubicBezTo>
                    <a:pt x="276" y="77"/>
                    <a:pt x="274" y="77"/>
                    <a:pt x="273" y="77"/>
                  </a:cubicBezTo>
                  <a:cubicBezTo>
                    <a:pt x="272" y="77"/>
                    <a:pt x="271" y="75"/>
                    <a:pt x="271" y="74"/>
                  </a:cubicBezTo>
                  <a:cubicBezTo>
                    <a:pt x="271" y="71"/>
                    <a:pt x="270" y="70"/>
                    <a:pt x="267" y="70"/>
                  </a:cubicBezTo>
                  <a:cubicBezTo>
                    <a:pt x="267" y="70"/>
                    <a:pt x="266" y="70"/>
                    <a:pt x="265" y="71"/>
                  </a:cubicBezTo>
                  <a:cubicBezTo>
                    <a:pt x="264" y="71"/>
                    <a:pt x="264" y="71"/>
                    <a:pt x="264" y="71"/>
                  </a:cubicBezTo>
                  <a:cubicBezTo>
                    <a:pt x="264" y="71"/>
                    <a:pt x="263" y="71"/>
                    <a:pt x="263" y="71"/>
                  </a:cubicBezTo>
                  <a:cubicBezTo>
                    <a:pt x="263" y="70"/>
                    <a:pt x="263" y="70"/>
                    <a:pt x="263" y="70"/>
                  </a:cubicBezTo>
                  <a:cubicBezTo>
                    <a:pt x="264" y="68"/>
                    <a:pt x="264" y="65"/>
                    <a:pt x="264" y="63"/>
                  </a:cubicBezTo>
                  <a:cubicBezTo>
                    <a:pt x="263" y="61"/>
                    <a:pt x="263" y="58"/>
                    <a:pt x="263" y="58"/>
                  </a:cubicBezTo>
                  <a:cubicBezTo>
                    <a:pt x="263" y="57"/>
                    <a:pt x="263" y="57"/>
                    <a:pt x="263" y="57"/>
                  </a:cubicBezTo>
                  <a:cubicBezTo>
                    <a:pt x="263" y="57"/>
                    <a:pt x="263" y="57"/>
                    <a:pt x="263" y="57"/>
                  </a:cubicBezTo>
                  <a:cubicBezTo>
                    <a:pt x="262" y="56"/>
                    <a:pt x="261" y="55"/>
                    <a:pt x="260" y="55"/>
                  </a:cubicBezTo>
                  <a:cubicBezTo>
                    <a:pt x="260" y="55"/>
                    <a:pt x="260" y="54"/>
                    <a:pt x="261" y="54"/>
                  </a:cubicBezTo>
                  <a:cubicBezTo>
                    <a:pt x="261" y="53"/>
                    <a:pt x="261" y="52"/>
                    <a:pt x="260" y="51"/>
                  </a:cubicBezTo>
                  <a:cubicBezTo>
                    <a:pt x="260" y="49"/>
                    <a:pt x="257" y="49"/>
                    <a:pt x="256" y="49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54" y="49"/>
                    <a:pt x="254" y="49"/>
                    <a:pt x="253" y="49"/>
                  </a:cubicBezTo>
                  <a:cubicBezTo>
                    <a:pt x="251" y="49"/>
                    <a:pt x="250" y="49"/>
                    <a:pt x="250" y="48"/>
                  </a:cubicBezTo>
                  <a:cubicBezTo>
                    <a:pt x="250" y="47"/>
                    <a:pt x="250" y="46"/>
                    <a:pt x="250" y="45"/>
                  </a:cubicBezTo>
                  <a:cubicBezTo>
                    <a:pt x="251" y="45"/>
                    <a:pt x="253" y="44"/>
                    <a:pt x="252" y="41"/>
                  </a:cubicBezTo>
                  <a:cubicBezTo>
                    <a:pt x="252" y="41"/>
                    <a:pt x="253" y="41"/>
                    <a:pt x="253" y="41"/>
                  </a:cubicBezTo>
                  <a:cubicBezTo>
                    <a:pt x="253" y="40"/>
                    <a:pt x="254" y="40"/>
                    <a:pt x="254" y="40"/>
                  </a:cubicBezTo>
                  <a:cubicBezTo>
                    <a:pt x="255" y="39"/>
                    <a:pt x="255" y="39"/>
                    <a:pt x="255" y="38"/>
                  </a:cubicBezTo>
                  <a:cubicBezTo>
                    <a:pt x="255" y="37"/>
                    <a:pt x="254" y="36"/>
                    <a:pt x="252" y="36"/>
                  </a:cubicBezTo>
                  <a:cubicBezTo>
                    <a:pt x="251" y="36"/>
                    <a:pt x="251" y="35"/>
                    <a:pt x="251" y="35"/>
                  </a:cubicBezTo>
                  <a:cubicBezTo>
                    <a:pt x="249" y="35"/>
                    <a:pt x="249" y="34"/>
                    <a:pt x="249" y="33"/>
                  </a:cubicBezTo>
                  <a:cubicBezTo>
                    <a:pt x="248" y="33"/>
                    <a:pt x="248" y="32"/>
                    <a:pt x="247" y="32"/>
                  </a:cubicBezTo>
                  <a:cubicBezTo>
                    <a:pt x="247" y="31"/>
                    <a:pt x="247" y="31"/>
                    <a:pt x="248" y="29"/>
                  </a:cubicBezTo>
                  <a:cubicBezTo>
                    <a:pt x="248" y="29"/>
                    <a:pt x="248" y="28"/>
                    <a:pt x="249" y="28"/>
                  </a:cubicBezTo>
                  <a:cubicBezTo>
                    <a:pt x="249" y="26"/>
                    <a:pt x="250" y="26"/>
                    <a:pt x="252" y="26"/>
                  </a:cubicBezTo>
                  <a:cubicBezTo>
                    <a:pt x="255" y="25"/>
                    <a:pt x="256" y="23"/>
                    <a:pt x="257" y="21"/>
                  </a:cubicBezTo>
                  <a:cubicBezTo>
                    <a:pt x="257" y="20"/>
                    <a:pt x="257" y="19"/>
                    <a:pt x="258" y="19"/>
                  </a:cubicBezTo>
                  <a:cubicBezTo>
                    <a:pt x="259" y="18"/>
                    <a:pt x="259" y="16"/>
                    <a:pt x="259" y="15"/>
                  </a:cubicBezTo>
                  <a:cubicBezTo>
                    <a:pt x="259" y="15"/>
                    <a:pt x="258" y="14"/>
                    <a:pt x="257" y="13"/>
                  </a:cubicBezTo>
                  <a:cubicBezTo>
                    <a:pt x="257" y="13"/>
                    <a:pt x="256" y="12"/>
                    <a:pt x="256" y="12"/>
                  </a:cubicBezTo>
                  <a:cubicBezTo>
                    <a:pt x="256" y="11"/>
                    <a:pt x="256" y="11"/>
                    <a:pt x="257" y="11"/>
                  </a:cubicBezTo>
                  <a:cubicBezTo>
                    <a:pt x="258" y="10"/>
                    <a:pt x="259" y="9"/>
                    <a:pt x="259" y="8"/>
                  </a:cubicBezTo>
                  <a:cubicBezTo>
                    <a:pt x="259" y="7"/>
                    <a:pt x="259" y="6"/>
                    <a:pt x="258" y="5"/>
                  </a:cubicBezTo>
                  <a:cubicBezTo>
                    <a:pt x="257" y="4"/>
                    <a:pt x="256" y="4"/>
                    <a:pt x="255" y="4"/>
                  </a:cubicBezTo>
                  <a:cubicBezTo>
                    <a:pt x="254" y="4"/>
                    <a:pt x="254" y="4"/>
                    <a:pt x="253" y="4"/>
                  </a:cubicBezTo>
                  <a:cubicBezTo>
                    <a:pt x="253" y="4"/>
                    <a:pt x="252" y="4"/>
                    <a:pt x="252" y="4"/>
                  </a:cubicBezTo>
                  <a:cubicBezTo>
                    <a:pt x="249" y="5"/>
                    <a:pt x="248" y="7"/>
                    <a:pt x="247" y="9"/>
                  </a:cubicBezTo>
                  <a:cubicBezTo>
                    <a:pt x="247" y="10"/>
                    <a:pt x="247" y="11"/>
                    <a:pt x="246" y="11"/>
                  </a:cubicBezTo>
                  <a:cubicBezTo>
                    <a:pt x="245" y="12"/>
                    <a:pt x="244" y="13"/>
                    <a:pt x="244" y="15"/>
                  </a:cubicBezTo>
                  <a:cubicBezTo>
                    <a:pt x="244" y="16"/>
                    <a:pt x="243" y="16"/>
                    <a:pt x="241" y="16"/>
                  </a:cubicBezTo>
                  <a:cubicBezTo>
                    <a:pt x="240" y="16"/>
                    <a:pt x="238" y="16"/>
                    <a:pt x="237" y="17"/>
                  </a:cubicBezTo>
                  <a:cubicBezTo>
                    <a:pt x="236" y="17"/>
                    <a:pt x="235" y="18"/>
                    <a:pt x="234" y="18"/>
                  </a:cubicBezTo>
                  <a:cubicBezTo>
                    <a:pt x="232" y="18"/>
                    <a:pt x="229" y="17"/>
                    <a:pt x="228" y="16"/>
                  </a:cubicBezTo>
                  <a:cubicBezTo>
                    <a:pt x="227" y="16"/>
                    <a:pt x="227" y="16"/>
                    <a:pt x="227" y="16"/>
                  </a:cubicBezTo>
                  <a:cubicBezTo>
                    <a:pt x="226" y="15"/>
                    <a:pt x="227" y="14"/>
                    <a:pt x="227" y="14"/>
                  </a:cubicBezTo>
                  <a:cubicBezTo>
                    <a:pt x="228" y="12"/>
                    <a:pt x="228" y="9"/>
                    <a:pt x="226" y="7"/>
                  </a:cubicBezTo>
                  <a:cubicBezTo>
                    <a:pt x="226" y="6"/>
                    <a:pt x="226" y="5"/>
                    <a:pt x="226" y="4"/>
                  </a:cubicBezTo>
                  <a:cubicBezTo>
                    <a:pt x="226" y="3"/>
                    <a:pt x="225" y="2"/>
                    <a:pt x="224" y="1"/>
                  </a:cubicBezTo>
                  <a:cubicBezTo>
                    <a:pt x="223" y="1"/>
                    <a:pt x="223" y="0"/>
                    <a:pt x="221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2" name="Freeform 20"/>
            <p:cNvSpPr>
              <a:spLocks/>
            </p:cNvSpPr>
            <p:nvPr/>
          </p:nvSpPr>
          <p:spPr bwMode="auto">
            <a:xfrm>
              <a:off x="2837113" y="2029886"/>
              <a:ext cx="1301751" cy="1282700"/>
            </a:xfrm>
            <a:custGeom>
              <a:avLst/>
              <a:gdLst>
                <a:gd name="T0" fmla="*/ 182 w 279"/>
                <a:gd name="T1" fmla="*/ 271 h 275"/>
                <a:gd name="T2" fmla="*/ 169 w 279"/>
                <a:gd name="T3" fmla="*/ 268 h 275"/>
                <a:gd name="T4" fmla="*/ 159 w 279"/>
                <a:gd name="T5" fmla="*/ 272 h 275"/>
                <a:gd name="T6" fmla="*/ 157 w 279"/>
                <a:gd name="T7" fmla="*/ 259 h 275"/>
                <a:gd name="T8" fmla="*/ 152 w 279"/>
                <a:gd name="T9" fmla="*/ 252 h 275"/>
                <a:gd name="T10" fmla="*/ 145 w 279"/>
                <a:gd name="T11" fmla="*/ 244 h 275"/>
                <a:gd name="T12" fmla="*/ 154 w 279"/>
                <a:gd name="T13" fmla="*/ 232 h 275"/>
                <a:gd name="T14" fmla="*/ 147 w 279"/>
                <a:gd name="T15" fmla="*/ 213 h 275"/>
                <a:gd name="T16" fmla="*/ 138 w 279"/>
                <a:gd name="T17" fmla="*/ 210 h 275"/>
                <a:gd name="T18" fmla="*/ 124 w 279"/>
                <a:gd name="T19" fmla="*/ 204 h 275"/>
                <a:gd name="T20" fmla="*/ 115 w 279"/>
                <a:gd name="T21" fmla="*/ 198 h 275"/>
                <a:gd name="T22" fmla="*/ 102 w 279"/>
                <a:gd name="T23" fmla="*/ 202 h 275"/>
                <a:gd name="T24" fmla="*/ 87 w 279"/>
                <a:gd name="T25" fmla="*/ 195 h 275"/>
                <a:gd name="T26" fmla="*/ 78 w 279"/>
                <a:gd name="T27" fmla="*/ 176 h 275"/>
                <a:gd name="T28" fmla="*/ 81 w 279"/>
                <a:gd name="T29" fmla="*/ 161 h 275"/>
                <a:gd name="T30" fmla="*/ 82 w 279"/>
                <a:gd name="T31" fmla="*/ 141 h 275"/>
                <a:gd name="T32" fmla="*/ 72 w 279"/>
                <a:gd name="T33" fmla="*/ 139 h 275"/>
                <a:gd name="T34" fmla="*/ 70 w 279"/>
                <a:gd name="T35" fmla="*/ 130 h 275"/>
                <a:gd name="T36" fmla="*/ 72 w 279"/>
                <a:gd name="T37" fmla="*/ 109 h 275"/>
                <a:gd name="T38" fmla="*/ 69 w 279"/>
                <a:gd name="T39" fmla="*/ 93 h 275"/>
                <a:gd name="T40" fmla="*/ 63 w 279"/>
                <a:gd name="T41" fmla="*/ 92 h 275"/>
                <a:gd name="T42" fmla="*/ 43 w 279"/>
                <a:gd name="T43" fmla="*/ 88 h 275"/>
                <a:gd name="T44" fmla="*/ 36 w 279"/>
                <a:gd name="T45" fmla="*/ 79 h 275"/>
                <a:gd name="T46" fmla="*/ 28 w 279"/>
                <a:gd name="T47" fmla="*/ 74 h 275"/>
                <a:gd name="T48" fmla="*/ 17 w 279"/>
                <a:gd name="T49" fmla="*/ 71 h 275"/>
                <a:gd name="T50" fmla="*/ 0 w 279"/>
                <a:gd name="T51" fmla="*/ 64 h 275"/>
                <a:gd name="T52" fmla="*/ 13 w 279"/>
                <a:gd name="T53" fmla="*/ 60 h 275"/>
                <a:gd name="T54" fmla="*/ 21 w 279"/>
                <a:gd name="T55" fmla="*/ 53 h 275"/>
                <a:gd name="T56" fmla="*/ 37 w 279"/>
                <a:gd name="T57" fmla="*/ 49 h 275"/>
                <a:gd name="T58" fmla="*/ 50 w 279"/>
                <a:gd name="T59" fmla="*/ 41 h 275"/>
                <a:gd name="T60" fmla="*/ 56 w 279"/>
                <a:gd name="T61" fmla="*/ 34 h 275"/>
                <a:gd name="T62" fmla="*/ 69 w 279"/>
                <a:gd name="T63" fmla="*/ 31 h 275"/>
                <a:gd name="T64" fmla="*/ 86 w 279"/>
                <a:gd name="T65" fmla="*/ 41 h 275"/>
                <a:gd name="T66" fmla="*/ 99 w 279"/>
                <a:gd name="T67" fmla="*/ 42 h 275"/>
                <a:gd name="T68" fmla="*/ 107 w 279"/>
                <a:gd name="T69" fmla="*/ 46 h 275"/>
                <a:gd name="T70" fmla="*/ 120 w 279"/>
                <a:gd name="T71" fmla="*/ 49 h 275"/>
                <a:gd name="T72" fmla="*/ 128 w 279"/>
                <a:gd name="T73" fmla="*/ 48 h 275"/>
                <a:gd name="T74" fmla="*/ 135 w 279"/>
                <a:gd name="T75" fmla="*/ 47 h 275"/>
                <a:gd name="T76" fmla="*/ 146 w 279"/>
                <a:gd name="T77" fmla="*/ 43 h 275"/>
                <a:gd name="T78" fmla="*/ 158 w 279"/>
                <a:gd name="T79" fmla="*/ 40 h 275"/>
                <a:gd name="T80" fmla="*/ 165 w 279"/>
                <a:gd name="T81" fmla="*/ 34 h 275"/>
                <a:gd name="T82" fmla="*/ 174 w 279"/>
                <a:gd name="T83" fmla="*/ 16 h 275"/>
                <a:gd name="T84" fmla="*/ 185 w 279"/>
                <a:gd name="T85" fmla="*/ 6 h 275"/>
                <a:gd name="T86" fmla="*/ 194 w 279"/>
                <a:gd name="T87" fmla="*/ 8 h 275"/>
                <a:gd name="T88" fmla="*/ 204 w 279"/>
                <a:gd name="T89" fmla="*/ 13 h 275"/>
                <a:gd name="T90" fmla="*/ 214 w 279"/>
                <a:gd name="T91" fmla="*/ 13 h 275"/>
                <a:gd name="T92" fmla="*/ 220 w 279"/>
                <a:gd name="T93" fmla="*/ 24 h 275"/>
                <a:gd name="T94" fmla="*/ 223 w 279"/>
                <a:gd name="T95" fmla="*/ 34 h 275"/>
                <a:gd name="T96" fmla="*/ 237 w 279"/>
                <a:gd name="T97" fmla="*/ 30 h 275"/>
                <a:gd name="T98" fmla="*/ 220 w 279"/>
                <a:gd name="T99" fmla="*/ 72 h 275"/>
                <a:gd name="T100" fmla="*/ 224 w 279"/>
                <a:gd name="T101" fmla="*/ 89 h 275"/>
                <a:gd name="T102" fmla="*/ 250 w 279"/>
                <a:gd name="T103" fmla="*/ 110 h 275"/>
                <a:gd name="T104" fmla="*/ 256 w 279"/>
                <a:gd name="T105" fmla="*/ 134 h 275"/>
                <a:gd name="T106" fmla="*/ 265 w 279"/>
                <a:gd name="T107" fmla="*/ 157 h 275"/>
                <a:gd name="T108" fmla="*/ 269 w 279"/>
                <a:gd name="T109" fmla="*/ 167 h 275"/>
                <a:gd name="T110" fmla="*/ 266 w 279"/>
                <a:gd name="T111" fmla="*/ 207 h 275"/>
                <a:gd name="T112" fmla="*/ 278 w 279"/>
                <a:gd name="T113" fmla="*/ 233 h 275"/>
                <a:gd name="T114" fmla="*/ 270 w 279"/>
                <a:gd name="T115" fmla="*/ 246 h 275"/>
                <a:gd name="T116" fmla="*/ 259 w 279"/>
                <a:gd name="T117" fmla="*/ 245 h 275"/>
                <a:gd name="T118" fmla="*/ 245 w 279"/>
                <a:gd name="T119" fmla="*/ 254 h 275"/>
                <a:gd name="T120" fmla="*/ 230 w 279"/>
                <a:gd name="T121" fmla="*/ 250 h 275"/>
                <a:gd name="T122" fmla="*/ 223 w 279"/>
                <a:gd name="T123" fmla="*/ 268 h 275"/>
                <a:gd name="T124" fmla="*/ 209 w 279"/>
                <a:gd name="T125" fmla="*/ 272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9" h="275">
                  <a:moveTo>
                    <a:pt x="198" y="275"/>
                  </a:moveTo>
                  <a:cubicBezTo>
                    <a:pt x="196" y="275"/>
                    <a:pt x="194" y="274"/>
                    <a:pt x="192" y="274"/>
                  </a:cubicBezTo>
                  <a:cubicBezTo>
                    <a:pt x="191" y="274"/>
                    <a:pt x="190" y="273"/>
                    <a:pt x="189" y="273"/>
                  </a:cubicBezTo>
                  <a:cubicBezTo>
                    <a:pt x="188" y="273"/>
                    <a:pt x="187" y="273"/>
                    <a:pt x="186" y="273"/>
                  </a:cubicBezTo>
                  <a:cubicBezTo>
                    <a:pt x="185" y="273"/>
                    <a:pt x="184" y="273"/>
                    <a:pt x="183" y="273"/>
                  </a:cubicBezTo>
                  <a:cubicBezTo>
                    <a:pt x="182" y="273"/>
                    <a:pt x="182" y="272"/>
                    <a:pt x="182" y="271"/>
                  </a:cubicBezTo>
                  <a:cubicBezTo>
                    <a:pt x="182" y="271"/>
                    <a:pt x="182" y="271"/>
                    <a:pt x="182" y="271"/>
                  </a:cubicBezTo>
                  <a:cubicBezTo>
                    <a:pt x="182" y="271"/>
                    <a:pt x="182" y="270"/>
                    <a:pt x="181" y="270"/>
                  </a:cubicBezTo>
                  <a:cubicBezTo>
                    <a:pt x="180" y="270"/>
                    <a:pt x="178" y="269"/>
                    <a:pt x="177" y="268"/>
                  </a:cubicBezTo>
                  <a:cubicBezTo>
                    <a:pt x="176" y="268"/>
                    <a:pt x="176" y="267"/>
                    <a:pt x="175" y="267"/>
                  </a:cubicBezTo>
                  <a:cubicBezTo>
                    <a:pt x="174" y="267"/>
                    <a:pt x="174" y="266"/>
                    <a:pt x="174" y="265"/>
                  </a:cubicBezTo>
                  <a:cubicBezTo>
                    <a:pt x="174" y="265"/>
                    <a:pt x="174" y="265"/>
                    <a:pt x="174" y="265"/>
                  </a:cubicBezTo>
                  <a:cubicBezTo>
                    <a:pt x="173" y="266"/>
                    <a:pt x="173" y="266"/>
                    <a:pt x="172" y="266"/>
                  </a:cubicBezTo>
                  <a:cubicBezTo>
                    <a:pt x="172" y="267"/>
                    <a:pt x="171" y="268"/>
                    <a:pt x="169" y="268"/>
                  </a:cubicBezTo>
                  <a:cubicBezTo>
                    <a:pt x="169" y="268"/>
                    <a:pt x="169" y="268"/>
                    <a:pt x="169" y="268"/>
                  </a:cubicBezTo>
                  <a:cubicBezTo>
                    <a:pt x="168" y="268"/>
                    <a:pt x="168" y="268"/>
                    <a:pt x="168" y="268"/>
                  </a:cubicBezTo>
                  <a:cubicBezTo>
                    <a:pt x="168" y="268"/>
                    <a:pt x="167" y="269"/>
                    <a:pt x="167" y="269"/>
                  </a:cubicBezTo>
                  <a:cubicBezTo>
                    <a:pt x="167" y="270"/>
                    <a:pt x="166" y="270"/>
                    <a:pt x="165" y="271"/>
                  </a:cubicBezTo>
                  <a:cubicBezTo>
                    <a:pt x="165" y="271"/>
                    <a:pt x="164" y="272"/>
                    <a:pt x="163" y="273"/>
                  </a:cubicBezTo>
                  <a:cubicBezTo>
                    <a:pt x="162" y="274"/>
                    <a:pt x="162" y="274"/>
                    <a:pt x="161" y="274"/>
                  </a:cubicBezTo>
                  <a:cubicBezTo>
                    <a:pt x="160" y="274"/>
                    <a:pt x="159" y="273"/>
                    <a:pt x="159" y="272"/>
                  </a:cubicBezTo>
                  <a:cubicBezTo>
                    <a:pt x="158" y="272"/>
                    <a:pt x="158" y="272"/>
                    <a:pt x="158" y="272"/>
                  </a:cubicBezTo>
                  <a:cubicBezTo>
                    <a:pt x="156" y="271"/>
                    <a:pt x="156" y="269"/>
                    <a:pt x="157" y="267"/>
                  </a:cubicBezTo>
                  <a:cubicBezTo>
                    <a:pt x="157" y="266"/>
                    <a:pt x="157" y="266"/>
                    <a:pt x="157" y="265"/>
                  </a:cubicBezTo>
                  <a:cubicBezTo>
                    <a:pt x="157" y="264"/>
                    <a:pt x="157" y="264"/>
                    <a:pt x="157" y="264"/>
                  </a:cubicBezTo>
                  <a:cubicBezTo>
                    <a:pt x="157" y="264"/>
                    <a:pt x="156" y="263"/>
                    <a:pt x="156" y="263"/>
                  </a:cubicBezTo>
                  <a:cubicBezTo>
                    <a:pt x="156" y="262"/>
                    <a:pt x="155" y="262"/>
                    <a:pt x="155" y="261"/>
                  </a:cubicBezTo>
                  <a:cubicBezTo>
                    <a:pt x="155" y="260"/>
                    <a:pt x="156" y="259"/>
                    <a:pt x="157" y="259"/>
                  </a:cubicBezTo>
                  <a:cubicBezTo>
                    <a:pt x="157" y="259"/>
                    <a:pt x="157" y="258"/>
                    <a:pt x="158" y="258"/>
                  </a:cubicBezTo>
                  <a:cubicBezTo>
                    <a:pt x="158" y="258"/>
                    <a:pt x="158" y="258"/>
                    <a:pt x="158" y="258"/>
                  </a:cubicBezTo>
                  <a:cubicBezTo>
                    <a:pt x="158" y="257"/>
                    <a:pt x="157" y="256"/>
                    <a:pt x="156" y="255"/>
                  </a:cubicBezTo>
                  <a:cubicBezTo>
                    <a:pt x="155" y="255"/>
                    <a:pt x="155" y="254"/>
                    <a:pt x="155" y="253"/>
                  </a:cubicBezTo>
                  <a:cubicBezTo>
                    <a:pt x="155" y="253"/>
                    <a:pt x="155" y="253"/>
                    <a:pt x="155" y="253"/>
                  </a:cubicBezTo>
                  <a:cubicBezTo>
                    <a:pt x="155" y="253"/>
                    <a:pt x="155" y="253"/>
                    <a:pt x="154" y="253"/>
                  </a:cubicBezTo>
                  <a:cubicBezTo>
                    <a:pt x="153" y="253"/>
                    <a:pt x="152" y="252"/>
                    <a:pt x="152" y="252"/>
                  </a:cubicBezTo>
                  <a:cubicBezTo>
                    <a:pt x="152" y="251"/>
                    <a:pt x="152" y="251"/>
                    <a:pt x="152" y="251"/>
                  </a:cubicBezTo>
                  <a:cubicBezTo>
                    <a:pt x="152" y="251"/>
                    <a:pt x="152" y="251"/>
                    <a:pt x="152" y="251"/>
                  </a:cubicBezTo>
                  <a:cubicBezTo>
                    <a:pt x="152" y="250"/>
                    <a:pt x="152" y="248"/>
                    <a:pt x="151" y="247"/>
                  </a:cubicBezTo>
                  <a:cubicBezTo>
                    <a:pt x="151" y="246"/>
                    <a:pt x="150" y="246"/>
                    <a:pt x="150" y="246"/>
                  </a:cubicBezTo>
                  <a:cubicBezTo>
                    <a:pt x="149" y="246"/>
                    <a:pt x="149" y="246"/>
                    <a:pt x="148" y="246"/>
                  </a:cubicBezTo>
                  <a:cubicBezTo>
                    <a:pt x="148" y="246"/>
                    <a:pt x="148" y="246"/>
                    <a:pt x="148" y="246"/>
                  </a:cubicBezTo>
                  <a:cubicBezTo>
                    <a:pt x="146" y="246"/>
                    <a:pt x="145" y="245"/>
                    <a:pt x="145" y="244"/>
                  </a:cubicBezTo>
                  <a:cubicBezTo>
                    <a:pt x="145" y="244"/>
                    <a:pt x="145" y="243"/>
                    <a:pt x="144" y="243"/>
                  </a:cubicBezTo>
                  <a:cubicBezTo>
                    <a:pt x="144" y="243"/>
                    <a:pt x="144" y="243"/>
                    <a:pt x="144" y="243"/>
                  </a:cubicBezTo>
                  <a:cubicBezTo>
                    <a:pt x="144" y="242"/>
                    <a:pt x="144" y="242"/>
                    <a:pt x="144" y="242"/>
                  </a:cubicBezTo>
                  <a:cubicBezTo>
                    <a:pt x="145" y="241"/>
                    <a:pt x="146" y="240"/>
                    <a:pt x="147" y="240"/>
                  </a:cubicBezTo>
                  <a:cubicBezTo>
                    <a:pt x="148" y="239"/>
                    <a:pt x="148" y="239"/>
                    <a:pt x="149" y="238"/>
                  </a:cubicBezTo>
                  <a:cubicBezTo>
                    <a:pt x="150" y="238"/>
                    <a:pt x="151" y="237"/>
                    <a:pt x="152" y="236"/>
                  </a:cubicBezTo>
                  <a:cubicBezTo>
                    <a:pt x="153" y="234"/>
                    <a:pt x="154" y="233"/>
                    <a:pt x="154" y="232"/>
                  </a:cubicBezTo>
                  <a:cubicBezTo>
                    <a:pt x="153" y="232"/>
                    <a:pt x="153" y="231"/>
                    <a:pt x="153" y="231"/>
                  </a:cubicBezTo>
                  <a:cubicBezTo>
                    <a:pt x="151" y="230"/>
                    <a:pt x="150" y="228"/>
                    <a:pt x="151" y="226"/>
                  </a:cubicBezTo>
                  <a:cubicBezTo>
                    <a:pt x="152" y="225"/>
                    <a:pt x="153" y="222"/>
                    <a:pt x="151" y="222"/>
                  </a:cubicBezTo>
                  <a:cubicBezTo>
                    <a:pt x="151" y="221"/>
                    <a:pt x="151" y="221"/>
                    <a:pt x="151" y="221"/>
                  </a:cubicBezTo>
                  <a:cubicBezTo>
                    <a:pt x="150" y="220"/>
                    <a:pt x="148" y="219"/>
                    <a:pt x="149" y="217"/>
                  </a:cubicBezTo>
                  <a:cubicBezTo>
                    <a:pt x="149" y="216"/>
                    <a:pt x="149" y="214"/>
                    <a:pt x="148" y="214"/>
                  </a:cubicBezTo>
                  <a:cubicBezTo>
                    <a:pt x="148" y="214"/>
                    <a:pt x="148" y="213"/>
                    <a:pt x="147" y="213"/>
                  </a:cubicBezTo>
                  <a:cubicBezTo>
                    <a:pt x="147" y="213"/>
                    <a:pt x="147" y="213"/>
                    <a:pt x="146" y="214"/>
                  </a:cubicBezTo>
                  <a:cubicBezTo>
                    <a:pt x="145" y="214"/>
                    <a:pt x="144" y="214"/>
                    <a:pt x="143" y="214"/>
                  </a:cubicBezTo>
                  <a:cubicBezTo>
                    <a:pt x="141" y="214"/>
                    <a:pt x="140" y="213"/>
                    <a:pt x="139" y="212"/>
                  </a:cubicBezTo>
                  <a:cubicBezTo>
                    <a:pt x="139" y="212"/>
                    <a:pt x="139" y="211"/>
                    <a:pt x="140" y="211"/>
                  </a:cubicBezTo>
                  <a:cubicBezTo>
                    <a:pt x="140" y="211"/>
                    <a:pt x="140" y="210"/>
                    <a:pt x="140" y="210"/>
                  </a:cubicBezTo>
                  <a:cubicBezTo>
                    <a:pt x="140" y="210"/>
                    <a:pt x="140" y="210"/>
                    <a:pt x="140" y="210"/>
                  </a:cubicBezTo>
                  <a:cubicBezTo>
                    <a:pt x="140" y="210"/>
                    <a:pt x="140" y="210"/>
                    <a:pt x="138" y="210"/>
                  </a:cubicBezTo>
                  <a:cubicBezTo>
                    <a:pt x="136" y="210"/>
                    <a:pt x="135" y="210"/>
                    <a:pt x="135" y="208"/>
                  </a:cubicBezTo>
                  <a:cubicBezTo>
                    <a:pt x="134" y="206"/>
                    <a:pt x="134" y="206"/>
                    <a:pt x="134" y="206"/>
                  </a:cubicBezTo>
                  <a:cubicBezTo>
                    <a:pt x="133" y="206"/>
                    <a:pt x="133" y="206"/>
                    <a:pt x="133" y="206"/>
                  </a:cubicBezTo>
                  <a:cubicBezTo>
                    <a:pt x="132" y="207"/>
                    <a:pt x="131" y="208"/>
                    <a:pt x="129" y="208"/>
                  </a:cubicBezTo>
                  <a:cubicBezTo>
                    <a:pt x="128" y="208"/>
                    <a:pt x="127" y="207"/>
                    <a:pt x="127" y="206"/>
                  </a:cubicBezTo>
                  <a:cubicBezTo>
                    <a:pt x="126" y="204"/>
                    <a:pt x="125" y="204"/>
                    <a:pt x="125" y="204"/>
                  </a:cubicBezTo>
                  <a:cubicBezTo>
                    <a:pt x="125" y="204"/>
                    <a:pt x="124" y="204"/>
                    <a:pt x="124" y="204"/>
                  </a:cubicBezTo>
                  <a:cubicBezTo>
                    <a:pt x="123" y="204"/>
                    <a:pt x="123" y="204"/>
                    <a:pt x="123" y="204"/>
                  </a:cubicBezTo>
                  <a:cubicBezTo>
                    <a:pt x="121" y="204"/>
                    <a:pt x="120" y="202"/>
                    <a:pt x="119" y="201"/>
                  </a:cubicBezTo>
                  <a:cubicBezTo>
                    <a:pt x="118" y="201"/>
                    <a:pt x="118" y="201"/>
                    <a:pt x="118" y="201"/>
                  </a:cubicBezTo>
                  <a:cubicBezTo>
                    <a:pt x="118" y="201"/>
                    <a:pt x="118" y="201"/>
                    <a:pt x="118" y="201"/>
                  </a:cubicBezTo>
                  <a:cubicBezTo>
                    <a:pt x="117" y="201"/>
                    <a:pt x="117" y="201"/>
                    <a:pt x="117" y="201"/>
                  </a:cubicBezTo>
                  <a:cubicBezTo>
                    <a:pt x="116" y="201"/>
                    <a:pt x="116" y="201"/>
                    <a:pt x="115" y="200"/>
                  </a:cubicBezTo>
                  <a:cubicBezTo>
                    <a:pt x="115" y="200"/>
                    <a:pt x="115" y="199"/>
                    <a:pt x="115" y="198"/>
                  </a:cubicBezTo>
                  <a:cubicBezTo>
                    <a:pt x="115" y="198"/>
                    <a:pt x="115" y="198"/>
                    <a:pt x="115" y="198"/>
                  </a:cubicBezTo>
                  <a:cubicBezTo>
                    <a:pt x="115" y="198"/>
                    <a:pt x="115" y="198"/>
                    <a:pt x="114" y="198"/>
                  </a:cubicBezTo>
                  <a:cubicBezTo>
                    <a:pt x="113" y="199"/>
                    <a:pt x="113" y="199"/>
                    <a:pt x="112" y="200"/>
                  </a:cubicBezTo>
                  <a:cubicBezTo>
                    <a:pt x="111" y="200"/>
                    <a:pt x="110" y="201"/>
                    <a:pt x="108" y="202"/>
                  </a:cubicBezTo>
                  <a:cubicBezTo>
                    <a:pt x="108" y="202"/>
                    <a:pt x="108" y="202"/>
                    <a:pt x="108" y="202"/>
                  </a:cubicBezTo>
                  <a:cubicBezTo>
                    <a:pt x="106" y="203"/>
                    <a:pt x="105" y="203"/>
                    <a:pt x="104" y="203"/>
                  </a:cubicBezTo>
                  <a:cubicBezTo>
                    <a:pt x="103" y="203"/>
                    <a:pt x="103" y="203"/>
                    <a:pt x="102" y="202"/>
                  </a:cubicBezTo>
                  <a:cubicBezTo>
                    <a:pt x="101" y="201"/>
                    <a:pt x="100" y="200"/>
                    <a:pt x="100" y="199"/>
                  </a:cubicBezTo>
                  <a:cubicBezTo>
                    <a:pt x="99" y="198"/>
                    <a:pt x="98" y="198"/>
                    <a:pt x="98" y="197"/>
                  </a:cubicBezTo>
                  <a:cubicBezTo>
                    <a:pt x="98" y="197"/>
                    <a:pt x="98" y="197"/>
                    <a:pt x="97" y="197"/>
                  </a:cubicBezTo>
                  <a:cubicBezTo>
                    <a:pt x="97" y="197"/>
                    <a:pt x="97" y="197"/>
                    <a:pt x="97" y="197"/>
                  </a:cubicBezTo>
                  <a:cubicBezTo>
                    <a:pt x="96" y="197"/>
                    <a:pt x="96" y="199"/>
                    <a:pt x="95" y="199"/>
                  </a:cubicBezTo>
                  <a:cubicBezTo>
                    <a:pt x="95" y="199"/>
                    <a:pt x="94" y="199"/>
                    <a:pt x="94" y="199"/>
                  </a:cubicBezTo>
                  <a:cubicBezTo>
                    <a:pt x="93" y="198"/>
                    <a:pt x="88" y="195"/>
                    <a:pt x="87" y="195"/>
                  </a:cubicBezTo>
                  <a:cubicBezTo>
                    <a:pt x="87" y="195"/>
                    <a:pt x="87" y="195"/>
                    <a:pt x="87" y="195"/>
                  </a:cubicBezTo>
                  <a:cubicBezTo>
                    <a:pt x="87" y="195"/>
                    <a:pt x="86" y="194"/>
                    <a:pt x="85" y="192"/>
                  </a:cubicBezTo>
                  <a:cubicBezTo>
                    <a:pt x="84" y="190"/>
                    <a:pt x="83" y="189"/>
                    <a:pt x="82" y="189"/>
                  </a:cubicBezTo>
                  <a:cubicBezTo>
                    <a:pt x="82" y="188"/>
                    <a:pt x="81" y="188"/>
                    <a:pt x="81" y="188"/>
                  </a:cubicBezTo>
                  <a:cubicBezTo>
                    <a:pt x="81" y="187"/>
                    <a:pt x="80" y="187"/>
                    <a:pt x="80" y="186"/>
                  </a:cubicBezTo>
                  <a:cubicBezTo>
                    <a:pt x="79" y="185"/>
                    <a:pt x="77" y="184"/>
                    <a:pt x="77" y="182"/>
                  </a:cubicBezTo>
                  <a:cubicBezTo>
                    <a:pt x="76" y="180"/>
                    <a:pt x="76" y="178"/>
                    <a:pt x="78" y="176"/>
                  </a:cubicBezTo>
                  <a:cubicBezTo>
                    <a:pt x="79" y="174"/>
                    <a:pt x="80" y="174"/>
                    <a:pt x="80" y="174"/>
                  </a:cubicBezTo>
                  <a:cubicBezTo>
                    <a:pt x="81" y="174"/>
                    <a:pt x="81" y="174"/>
                    <a:pt x="81" y="174"/>
                  </a:cubicBezTo>
                  <a:cubicBezTo>
                    <a:pt x="81" y="173"/>
                    <a:pt x="81" y="173"/>
                    <a:pt x="80" y="172"/>
                  </a:cubicBezTo>
                  <a:cubicBezTo>
                    <a:pt x="80" y="172"/>
                    <a:pt x="79" y="172"/>
                    <a:pt x="79" y="171"/>
                  </a:cubicBezTo>
                  <a:cubicBezTo>
                    <a:pt x="77" y="170"/>
                    <a:pt x="78" y="168"/>
                    <a:pt x="78" y="165"/>
                  </a:cubicBezTo>
                  <a:cubicBezTo>
                    <a:pt x="78" y="165"/>
                    <a:pt x="78" y="165"/>
                    <a:pt x="78" y="165"/>
                  </a:cubicBezTo>
                  <a:cubicBezTo>
                    <a:pt x="79" y="163"/>
                    <a:pt x="80" y="162"/>
                    <a:pt x="81" y="161"/>
                  </a:cubicBezTo>
                  <a:cubicBezTo>
                    <a:pt x="81" y="160"/>
                    <a:pt x="82" y="160"/>
                    <a:pt x="82" y="159"/>
                  </a:cubicBezTo>
                  <a:cubicBezTo>
                    <a:pt x="82" y="158"/>
                    <a:pt x="82" y="158"/>
                    <a:pt x="81" y="157"/>
                  </a:cubicBezTo>
                  <a:cubicBezTo>
                    <a:pt x="81" y="156"/>
                    <a:pt x="81" y="155"/>
                    <a:pt x="81" y="155"/>
                  </a:cubicBezTo>
                  <a:cubicBezTo>
                    <a:pt x="80" y="153"/>
                    <a:pt x="80" y="147"/>
                    <a:pt x="81" y="145"/>
                  </a:cubicBezTo>
                  <a:cubicBezTo>
                    <a:pt x="83" y="143"/>
                    <a:pt x="84" y="142"/>
                    <a:pt x="83" y="141"/>
                  </a:cubicBezTo>
                  <a:cubicBezTo>
                    <a:pt x="83" y="141"/>
                    <a:pt x="83" y="141"/>
                    <a:pt x="82" y="141"/>
                  </a:cubicBezTo>
                  <a:cubicBezTo>
                    <a:pt x="82" y="141"/>
                    <a:pt x="82" y="141"/>
                    <a:pt x="82" y="141"/>
                  </a:cubicBezTo>
                  <a:cubicBezTo>
                    <a:pt x="81" y="141"/>
                    <a:pt x="81" y="141"/>
                    <a:pt x="81" y="141"/>
                  </a:cubicBezTo>
                  <a:cubicBezTo>
                    <a:pt x="80" y="141"/>
                    <a:pt x="80" y="141"/>
                    <a:pt x="79" y="141"/>
                  </a:cubicBezTo>
                  <a:cubicBezTo>
                    <a:pt x="78" y="140"/>
                    <a:pt x="78" y="138"/>
                    <a:pt x="78" y="137"/>
                  </a:cubicBezTo>
                  <a:cubicBezTo>
                    <a:pt x="77" y="137"/>
                    <a:pt x="77" y="136"/>
                    <a:pt x="77" y="136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7" y="136"/>
                    <a:pt x="76" y="136"/>
                    <a:pt x="76" y="137"/>
                  </a:cubicBezTo>
                  <a:cubicBezTo>
                    <a:pt x="73" y="139"/>
                    <a:pt x="72" y="139"/>
                    <a:pt x="72" y="139"/>
                  </a:cubicBezTo>
                  <a:cubicBezTo>
                    <a:pt x="72" y="139"/>
                    <a:pt x="71" y="139"/>
                    <a:pt x="71" y="138"/>
                  </a:cubicBezTo>
                  <a:cubicBezTo>
                    <a:pt x="71" y="136"/>
                    <a:pt x="71" y="136"/>
                    <a:pt x="71" y="135"/>
                  </a:cubicBezTo>
                  <a:cubicBezTo>
                    <a:pt x="72" y="135"/>
                    <a:pt x="72" y="135"/>
                    <a:pt x="72" y="135"/>
                  </a:cubicBezTo>
                  <a:cubicBezTo>
                    <a:pt x="72" y="135"/>
                    <a:pt x="71" y="134"/>
                    <a:pt x="70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9" y="134"/>
                    <a:pt x="69" y="134"/>
                    <a:pt x="69" y="134"/>
                  </a:cubicBezTo>
                  <a:cubicBezTo>
                    <a:pt x="69" y="134"/>
                    <a:pt x="70" y="132"/>
                    <a:pt x="70" y="130"/>
                  </a:cubicBezTo>
                  <a:cubicBezTo>
                    <a:pt x="70" y="129"/>
                    <a:pt x="70" y="128"/>
                    <a:pt x="70" y="127"/>
                  </a:cubicBezTo>
                  <a:cubicBezTo>
                    <a:pt x="70" y="126"/>
                    <a:pt x="70" y="125"/>
                    <a:pt x="71" y="124"/>
                  </a:cubicBezTo>
                  <a:cubicBezTo>
                    <a:pt x="71" y="123"/>
                    <a:pt x="72" y="123"/>
                    <a:pt x="73" y="123"/>
                  </a:cubicBezTo>
                  <a:cubicBezTo>
                    <a:pt x="73" y="122"/>
                    <a:pt x="74" y="122"/>
                    <a:pt x="74" y="122"/>
                  </a:cubicBezTo>
                  <a:cubicBezTo>
                    <a:pt x="74" y="122"/>
                    <a:pt x="76" y="119"/>
                    <a:pt x="74" y="116"/>
                  </a:cubicBezTo>
                  <a:cubicBezTo>
                    <a:pt x="74" y="115"/>
                    <a:pt x="73" y="114"/>
                    <a:pt x="73" y="114"/>
                  </a:cubicBezTo>
                  <a:cubicBezTo>
                    <a:pt x="72" y="112"/>
                    <a:pt x="71" y="111"/>
                    <a:pt x="72" y="109"/>
                  </a:cubicBezTo>
                  <a:cubicBezTo>
                    <a:pt x="73" y="108"/>
                    <a:pt x="72" y="107"/>
                    <a:pt x="72" y="107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71" y="104"/>
                    <a:pt x="72" y="103"/>
                    <a:pt x="75" y="101"/>
                  </a:cubicBezTo>
                  <a:cubicBezTo>
                    <a:pt x="76" y="101"/>
                    <a:pt x="75" y="100"/>
                    <a:pt x="75" y="98"/>
                  </a:cubicBezTo>
                  <a:cubicBezTo>
                    <a:pt x="74" y="96"/>
                    <a:pt x="71" y="93"/>
                    <a:pt x="70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70" y="93"/>
                    <a:pt x="70" y="93"/>
                    <a:pt x="69" y="93"/>
                  </a:cubicBezTo>
                  <a:cubicBezTo>
                    <a:pt x="69" y="94"/>
                    <a:pt x="69" y="94"/>
                    <a:pt x="68" y="95"/>
                  </a:cubicBezTo>
                  <a:cubicBezTo>
                    <a:pt x="67" y="95"/>
                    <a:pt x="67" y="95"/>
                    <a:pt x="67" y="95"/>
                  </a:cubicBezTo>
                  <a:cubicBezTo>
                    <a:pt x="66" y="95"/>
                    <a:pt x="66" y="94"/>
                    <a:pt x="65" y="93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65" y="92"/>
                    <a:pt x="64" y="92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2" y="92"/>
                    <a:pt x="62" y="92"/>
                    <a:pt x="62" y="92"/>
                  </a:cubicBezTo>
                  <a:cubicBezTo>
                    <a:pt x="60" y="92"/>
                    <a:pt x="59" y="92"/>
                    <a:pt x="58" y="92"/>
                  </a:cubicBezTo>
                  <a:cubicBezTo>
                    <a:pt x="58" y="92"/>
                    <a:pt x="57" y="92"/>
                    <a:pt x="57" y="92"/>
                  </a:cubicBezTo>
                  <a:cubicBezTo>
                    <a:pt x="57" y="92"/>
                    <a:pt x="56" y="92"/>
                    <a:pt x="54" y="92"/>
                  </a:cubicBezTo>
                  <a:cubicBezTo>
                    <a:pt x="53" y="92"/>
                    <a:pt x="51" y="92"/>
                    <a:pt x="49" y="91"/>
                  </a:cubicBezTo>
                  <a:cubicBezTo>
                    <a:pt x="48" y="90"/>
                    <a:pt x="47" y="90"/>
                    <a:pt x="46" y="90"/>
                  </a:cubicBezTo>
                  <a:cubicBezTo>
                    <a:pt x="45" y="89"/>
                    <a:pt x="43" y="89"/>
                    <a:pt x="43" y="88"/>
                  </a:cubicBezTo>
                  <a:cubicBezTo>
                    <a:pt x="42" y="87"/>
                    <a:pt x="43" y="85"/>
                    <a:pt x="44" y="84"/>
                  </a:cubicBezTo>
                  <a:cubicBezTo>
                    <a:pt x="44" y="84"/>
                    <a:pt x="44" y="83"/>
                    <a:pt x="44" y="83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42" y="83"/>
                    <a:pt x="42" y="83"/>
                    <a:pt x="42" y="83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39" y="83"/>
                    <a:pt x="38" y="81"/>
                    <a:pt x="38" y="80"/>
                  </a:cubicBezTo>
                  <a:cubicBezTo>
                    <a:pt x="37" y="79"/>
                    <a:pt x="37" y="79"/>
                    <a:pt x="36" y="79"/>
                  </a:cubicBezTo>
                  <a:cubicBezTo>
                    <a:pt x="36" y="79"/>
                    <a:pt x="36" y="79"/>
                    <a:pt x="35" y="79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0"/>
                    <a:pt x="33" y="81"/>
                    <a:pt x="32" y="81"/>
                  </a:cubicBezTo>
                  <a:cubicBezTo>
                    <a:pt x="32" y="81"/>
                    <a:pt x="31" y="80"/>
                    <a:pt x="31" y="79"/>
                  </a:cubicBezTo>
                  <a:cubicBezTo>
                    <a:pt x="31" y="78"/>
                    <a:pt x="31" y="78"/>
                    <a:pt x="29" y="77"/>
                  </a:cubicBezTo>
                  <a:cubicBezTo>
                    <a:pt x="28" y="77"/>
                    <a:pt x="28" y="77"/>
                    <a:pt x="28" y="76"/>
                  </a:cubicBezTo>
                  <a:cubicBezTo>
                    <a:pt x="27" y="75"/>
                    <a:pt x="28" y="74"/>
                    <a:pt x="28" y="74"/>
                  </a:cubicBezTo>
                  <a:cubicBezTo>
                    <a:pt x="28" y="74"/>
                    <a:pt x="28" y="73"/>
                    <a:pt x="28" y="73"/>
                  </a:cubicBezTo>
                  <a:cubicBezTo>
                    <a:pt x="28" y="73"/>
                    <a:pt x="27" y="73"/>
                    <a:pt x="26" y="73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5" y="73"/>
                    <a:pt x="25" y="73"/>
                    <a:pt x="24" y="73"/>
                  </a:cubicBezTo>
                  <a:cubicBezTo>
                    <a:pt x="24" y="73"/>
                    <a:pt x="23" y="73"/>
                    <a:pt x="22" y="73"/>
                  </a:cubicBezTo>
                  <a:cubicBezTo>
                    <a:pt x="22" y="73"/>
                    <a:pt x="21" y="73"/>
                    <a:pt x="21" y="73"/>
                  </a:cubicBezTo>
                  <a:cubicBezTo>
                    <a:pt x="20" y="73"/>
                    <a:pt x="18" y="72"/>
                    <a:pt x="17" y="71"/>
                  </a:cubicBezTo>
                  <a:cubicBezTo>
                    <a:pt x="16" y="71"/>
                    <a:pt x="16" y="70"/>
                    <a:pt x="14" y="70"/>
                  </a:cubicBezTo>
                  <a:cubicBezTo>
                    <a:pt x="14" y="70"/>
                    <a:pt x="13" y="70"/>
                    <a:pt x="13" y="70"/>
                  </a:cubicBezTo>
                  <a:cubicBezTo>
                    <a:pt x="12" y="70"/>
                    <a:pt x="11" y="70"/>
                    <a:pt x="9" y="71"/>
                  </a:cubicBezTo>
                  <a:cubicBezTo>
                    <a:pt x="9" y="71"/>
                    <a:pt x="9" y="71"/>
                    <a:pt x="8" y="71"/>
                  </a:cubicBezTo>
                  <a:cubicBezTo>
                    <a:pt x="8" y="71"/>
                    <a:pt x="7" y="72"/>
                    <a:pt x="6" y="72"/>
                  </a:cubicBezTo>
                  <a:cubicBezTo>
                    <a:pt x="5" y="72"/>
                    <a:pt x="4" y="71"/>
                    <a:pt x="3" y="70"/>
                  </a:cubicBezTo>
                  <a:cubicBezTo>
                    <a:pt x="1" y="67"/>
                    <a:pt x="0" y="65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9" y="63"/>
                    <a:pt x="9" y="63"/>
                    <a:pt x="9" y="62"/>
                  </a:cubicBezTo>
                  <a:cubicBezTo>
                    <a:pt x="10" y="61"/>
                    <a:pt x="11" y="60"/>
                    <a:pt x="13" y="60"/>
                  </a:cubicBezTo>
                  <a:cubicBezTo>
                    <a:pt x="13" y="60"/>
                    <a:pt x="14" y="60"/>
                    <a:pt x="14" y="60"/>
                  </a:cubicBezTo>
                  <a:cubicBezTo>
                    <a:pt x="16" y="60"/>
                    <a:pt x="17" y="61"/>
                    <a:pt x="18" y="62"/>
                  </a:cubicBezTo>
                  <a:cubicBezTo>
                    <a:pt x="19" y="62"/>
                    <a:pt x="20" y="62"/>
                    <a:pt x="20" y="62"/>
                  </a:cubicBezTo>
                  <a:cubicBezTo>
                    <a:pt x="20" y="61"/>
                    <a:pt x="20" y="61"/>
                    <a:pt x="21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58"/>
                    <a:pt x="21" y="57"/>
                    <a:pt x="20" y="57"/>
                  </a:cubicBezTo>
                  <a:cubicBezTo>
                    <a:pt x="20" y="56"/>
                    <a:pt x="19" y="54"/>
                    <a:pt x="21" y="53"/>
                  </a:cubicBezTo>
                  <a:cubicBezTo>
                    <a:pt x="22" y="51"/>
                    <a:pt x="24" y="50"/>
                    <a:pt x="25" y="49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7" y="47"/>
                    <a:pt x="28" y="46"/>
                    <a:pt x="30" y="46"/>
                  </a:cubicBezTo>
                  <a:cubicBezTo>
                    <a:pt x="30" y="46"/>
                    <a:pt x="30" y="46"/>
                    <a:pt x="31" y="46"/>
                  </a:cubicBezTo>
                  <a:cubicBezTo>
                    <a:pt x="32" y="47"/>
                    <a:pt x="32" y="47"/>
                    <a:pt x="33" y="47"/>
                  </a:cubicBezTo>
                  <a:cubicBezTo>
                    <a:pt x="34" y="48"/>
                    <a:pt x="36" y="49"/>
                    <a:pt x="36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8" y="48"/>
                    <a:pt x="38" y="48"/>
                    <a:pt x="39" y="48"/>
                  </a:cubicBezTo>
                  <a:cubicBezTo>
                    <a:pt x="40" y="47"/>
                    <a:pt x="41" y="47"/>
                    <a:pt x="41" y="47"/>
                  </a:cubicBezTo>
                  <a:cubicBezTo>
                    <a:pt x="42" y="46"/>
                    <a:pt x="42" y="45"/>
                    <a:pt x="43" y="44"/>
                  </a:cubicBezTo>
                  <a:cubicBezTo>
                    <a:pt x="44" y="44"/>
                    <a:pt x="44" y="44"/>
                    <a:pt x="45" y="43"/>
                  </a:cubicBezTo>
                  <a:cubicBezTo>
                    <a:pt x="45" y="43"/>
                    <a:pt x="45" y="43"/>
                    <a:pt x="46" y="42"/>
                  </a:cubicBezTo>
                  <a:cubicBezTo>
                    <a:pt x="47" y="42"/>
                    <a:pt x="47" y="41"/>
                    <a:pt x="48" y="41"/>
                  </a:cubicBezTo>
                  <a:cubicBezTo>
                    <a:pt x="49" y="41"/>
                    <a:pt x="49" y="41"/>
                    <a:pt x="50" y="41"/>
                  </a:cubicBezTo>
                  <a:cubicBezTo>
                    <a:pt x="50" y="41"/>
                    <a:pt x="50" y="42"/>
                    <a:pt x="50" y="42"/>
                  </a:cubicBezTo>
                  <a:cubicBezTo>
                    <a:pt x="51" y="42"/>
                    <a:pt x="51" y="41"/>
                    <a:pt x="51" y="41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39"/>
                    <a:pt x="52" y="39"/>
                    <a:pt x="54" y="39"/>
                  </a:cubicBezTo>
                  <a:cubicBezTo>
                    <a:pt x="55" y="38"/>
                    <a:pt x="55" y="35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7" y="33"/>
                    <a:pt x="58" y="32"/>
                  </a:cubicBezTo>
                  <a:cubicBezTo>
                    <a:pt x="58" y="31"/>
                    <a:pt x="58" y="30"/>
                    <a:pt x="59" y="30"/>
                  </a:cubicBezTo>
                  <a:cubicBezTo>
                    <a:pt x="59" y="30"/>
                    <a:pt x="59" y="31"/>
                    <a:pt x="60" y="31"/>
                  </a:cubicBezTo>
                  <a:cubicBezTo>
                    <a:pt x="60" y="32"/>
                    <a:pt x="61" y="32"/>
                    <a:pt x="61" y="32"/>
                  </a:cubicBezTo>
                  <a:cubicBezTo>
                    <a:pt x="61" y="33"/>
                    <a:pt x="62" y="33"/>
                    <a:pt x="62" y="33"/>
                  </a:cubicBezTo>
                  <a:cubicBezTo>
                    <a:pt x="63" y="33"/>
                    <a:pt x="64" y="33"/>
                    <a:pt x="64" y="32"/>
                  </a:cubicBezTo>
                  <a:cubicBezTo>
                    <a:pt x="65" y="32"/>
                    <a:pt x="67" y="31"/>
                    <a:pt x="69" y="31"/>
                  </a:cubicBezTo>
                  <a:cubicBezTo>
                    <a:pt x="69" y="31"/>
                    <a:pt x="69" y="31"/>
                    <a:pt x="70" y="31"/>
                  </a:cubicBezTo>
                  <a:cubicBezTo>
                    <a:pt x="71" y="31"/>
                    <a:pt x="71" y="32"/>
                    <a:pt x="72" y="32"/>
                  </a:cubicBezTo>
                  <a:cubicBezTo>
                    <a:pt x="72" y="33"/>
                    <a:pt x="72" y="33"/>
                    <a:pt x="73" y="33"/>
                  </a:cubicBezTo>
                  <a:cubicBezTo>
                    <a:pt x="73" y="34"/>
                    <a:pt x="74" y="34"/>
                    <a:pt x="75" y="34"/>
                  </a:cubicBezTo>
                  <a:cubicBezTo>
                    <a:pt x="76" y="34"/>
                    <a:pt x="76" y="34"/>
                    <a:pt x="77" y="34"/>
                  </a:cubicBezTo>
                  <a:cubicBezTo>
                    <a:pt x="80" y="34"/>
                    <a:pt x="84" y="39"/>
                    <a:pt x="85" y="39"/>
                  </a:cubicBezTo>
                  <a:cubicBezTo>
                    <a:pt x="85" y="40"/>
                    <a:pt x="86" y="40"/>
                    <a:pt x="86" y="41"/>
                  </a:cubicBezTo>
                  <a:cubicBezTo>
                    <a:pt x="87" y="42"/>
                    <a:pt x="87" y="43"/>
                    <a:pt x="88" y="43"/>
                  </a:cubicBezTo>
                  <a:cubicBezTo>
                    <a:pt x="89" y="43"/>
                    <a:pt x="89" y="43"/>
                    <a:pt x="89" y="43"/>
                  </a:cubicBezTo>
                  <a:cubicBezTo>
                    <a:pt x="90" y="43"/>
                    <a:pt x="91" y="42"/>
                    <a:pt x="91" y="42"/>
                  </a:cubicBezTo>
                  <a:cubicBezTo>
                    <a:pt x="92" y="42"/>
                    <a:pt x="93" y="41"/>
                    <a:pt x="94" y="41"/>
                  </a:cubicBezTo>
                  <a:cubicBezTo>
                    <a:pt x="95" y="41"/>
                    <a:pt x="95" y="41"/>
                    <a:pt x="96" y="41"/>
                  </a:cubicBezTo>
                  <a:cubicBezTo>
                    <a:pt x="96" y="42"/>
                    <a:pt x="97" y="42"/>
                    <a:pt x="97" y="42"/>
                  </a:cubicBezTo>
                  <a:cubicBezTo>
                    <a:pt x="98" y="42"/>
                    <a:pt x="98" y="42"/>
                    <a:pt x="99" y="42"/>
                  </a:cubicBezTo>
                  <a:cubicBezTo>
                    <a:pt x="99" y="42"/>
                    <a:pt x="100" y="42"/>
                    <a:pt x="101" y="42"/>
                  </a:cubicBezTo>
                  <a:cubicBezTo>
                    <a:pt x="101" y="42"/>
                    <a:pt x="102" y="41"/>
                    <a:pt x="102" y="41"/>
                  </a:cubicBezTo>
                  <a:cubicBezTo>
                    <a:pt x="103" y="41"/>
                    <a:pt x="104" y="42"/>
                    <a:pt x="104" y="42"/>
                  </a:cubicBezTo>
                  <a:cubicBezTo>
                    <a:pt x="105" y="43"/>
                    <a:pt x="105" y="44"/>
                    <a:pt x="105" y="44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5" y="46"/>
                    <a:pt x="106" y="46"/>
                    <a:pt x="106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09" y="46"/>
                    <a:pt x="110" y="47"/>
                    <a:pt x="111" y="47"/>
                  </a:cubicBezTo>
                  <a:cubicBezTo>
                    <a:pt x="111" y="48"/>
                    <a:pt x="111" y="49"/>
                    <a:pt x="112" y="49"/>
                  </a:cubicBezTo>
                  <a:cubicBezTo>
                    <a:pt x="112" y="49"/>
                    <a:pt x="112" y="49"/>
                    <a:pt x="112" y="49"/>
                  </a:cubicBezTo>
                  <a:cubicBezTo>
                    <a:pt x="113" y="50"/>
                    <a:pt x="113" y="50"/>
                    <a:pt x="114" y="50"/>
                  </a:cubicBezTo>
                  <a:cubicBezTo>
                    <a:pt x="114" y="50"/>
                    <a:pt x="114" y="50"/>
                    <a:pt x="115" y="50"/>
                  </a:cubicBezTo>
                  <a:cubicBezTo>
                    <a:pt x="116" y="49"/>
                    <a:pt x="119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1" y="49"/>
                    <a:pt x="121" y="50"/>
                    <a:pt x="122" y="50"/>
                  </a:cubicBezTo>
                  <a:cubicBezTo>
                    <a:pt x="122" y="50"/>
                    <a:pt x="123" y="50"/>
                    <a:pt x="123" y="50"/>
                  </a:cubicBezTo>
                  <a:cubicBezTo>
                    <a:pt x="124" y="49"/>
                    <a:pt x="125" y="49"/>
                    <a:pt x="126" y="48"/>
                  </a:cubicBezTo>
                  <a:cubicBezTo>
                    <a:pt x="126" y="48"/>
                    <a:pt x="127" y="47"/>
                    <a:pt x="127" y="47"/>
                  </a:cubicBezTo>
                  <a:cubicBezTo>
                    <a:pt x="128" y="47"/>
                    <a:pt x="128" y="48"/>
                    <a:pt x="128" y="48"/>
                  </a:cubicBezTo>
                  <a:cubicBezTo>
                    <a:pt x="128" y="48"/>
                    <a:pt x="128" y="49"/>
                    <a:pt x="128" y="50"/>
                  </a:cubicBezTo>
                  <a:cubicBezTo>
                    <a:pt x="128" y="50"/>
                    <a:pt x="127" y="51"/>
                    <a:pt x="128" y="52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30" y="52"/>
                    <a:pt x="130" y="52"/>
                    <a:pt x="131" y="50"/>
                  </a:cubicBezTo>
                  <a:cubicBezTo>
                    <a:pt x="131" y="50"/>
                    <a:pt x="131" y="50"/>
                    <a:pt x="131" y="50"/>
                  </a:cubicBezTo>
                  <a:cubicBezTo>
                    <a:pt x="132" y="48"/>
                    <a:pt x="133" y="48"/>
                    <a:pt x="134" y="47"/>
                  </a:cubicBezTo>
                  <a:cubicBezTo>
                    <a:pt x="134" y="47"/>
                    <a:pt x="134" y="47"/>
                    <a:pt x="135" y="47"/>
                  </a:cubicBezTo>
                  <a:cubicBezTo>
                    <a:pt x="136" y="46"/>
                    <a:pt x="136" y="45"/>
                    <a:pt x="137" y="45"/>
                  </a:cubicBezTo>
                  <a:cubicBezTo>
                    <a:pt x="137" y="44"/>
                    <a:pt x="137" y="44"/>
                    <a:pt x="137" y="43"/>
                  </a:cubicBezTo>
                  <a:cubicBezTo>
                    <a:pt x="138" y="42"/>
                    <a:pt x="140" y="40"/>
                    <a:pt x="141" y="40"/>
                  </a:cubicBezTo>
                  <a:cubicBezTo>
                    <a:pt x="142" y="40"/>
                    <a:pt x="142" y="40"/>
                    <a:pt x="142" y="40"/>
                  </a:cubicBezTo>
                  <a:cubicBezTo>
                    <a:pt x="143" y="40"/>
                    <a:pt x="143" y="41"/>
                    <a:pt x="144" y="42"/>
                  </a:cubicBezTo>
                  <a:cubicBezTo>
                    <a:pt x="144" y="43"/>
                    <a:pt x="145" y="43"/>
                    <a:pt x="145" y="43"/>
                  </a:cubicBezTo>
                  <a:cubicBezTo>
                    <a:pt x="146" y="43"/>
                    <a:pt x="146" y="43"/>
                    <a:pt x="146" y="43"/>
                  </a:cubicBezTo>
                  <a:cubicBezTo>
                    <a:pt x="147" y="43"/>
                    <a:pt x="147" y="43"/>
                    <a:pt x="147" y="42"/>
                  </a:cubicBezTo>
                  <a:cubicBezTo>
                    <a:pt x="147" y="39"/>
                    <a:pt x="148" y="38"/>
                    <a:pt x="150" y="37"/>
                  </a:cubicBezTo>
                  <a:cubicBezTo>
                    <a:pt x="151" y="37"/>
                    <a:pt x="151" y="36"/>
                    <a:pt x="152" y="36"/>
                  </a:cubicBezTo>
                  <a:cubicBezTo>
                    <a:pt x="153" y="36"/>
                    <a:pt x="153" y="35"/>
                    <a:pt x="154" y="35"/>
                  </a:cubicBezTo>
                  <a:cubicBezTo>
                    <a:pt x="155" y="35"/>
                    <a:pt x="155" y="36"/>
                    <a:pt x="156" y="36"/>
                  </a:cubicBezTo>
                  <a:cubicBezTo>
                    <a:pt x="156" y="37"/>
                    <a:pt x="157" y="38"/>
                    <a:pt x="157" y="38"/>
                  </a:cubicBezTo>
                  <a:cubicBezTo>
                    <a:pt x="157" y="39"/>
                    <a:pt x="158" y="40"/>
                    <a:pt x="158" y="40"/>
                  </a:cubicBezTo>
                  <a:cubicBezTo>
                    <a:pt x="159" y="40"/>
                    <a:pt x="159" y="40"/>
                    <a:pt x="159" y="39"/>
                  </a:cubicBezTo>
                  <a:cubicBezTo>
                    <a:pt x="160" y="39"/>
                    <a:pt x="160" y="38"/>
                    <a:pt x="160" y="37"/>
                  </a:cubicBezTo>
                  <a:cubicBezTo>
                    <a:pt x="161" y="36"/>
                    <a:pt x="161" y="36"/>
                    <a:pt x="161" y="35"/>
                  </a:cubicBezTo>
                  <a:cubicBezTo>
                    <a:pt x="161" y="34"/>
                    <a:pt x="161" y="33"/>
                    <a:pt x="163" y="33"/>
                  </a:cubicBezTo>
                  <a:cubicBezTo>
                    <a:pt x="163" y="33"/>
                    <a:pt x="163" y="33"/>
                    <a:pt x="163" y="33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5" y="34"/>
                    <a:pt x="165" y="33"/>
                    <a:pt x="166" y="33"/>
                  </a:cubicBezTo>
                  <a:cubicBezTo>
                    <a:pt x="166" y="32"/>
                    <a:pt x="166" y="31"/>
                    <a:pt x="167" y="31"/>
                  </a:cubicBezTo>
                  <a:cubicBezTo>
                    <a:pt x="167" y="29"/>
                    <a:pt x="168" y="28"/>
                    <a:pt x="168" y="26"/>
                  </a:cubicBezTo>
                  <a:cubicBezTo>
                    <a:pt x="168" y="25"/>
                    <a:pt x="167" y="22"/>
                    <a:pt x="169" y="20"/>
                  </a:cubicBezTo>
                  <a:cubicBezTo>
                    <a:pt x="169" y="20"/>
                    <a:pt x="170" y="19"/>
                    <a:pt x="170" y="19"/>
                  </a:cubicBezTo>
                  <a:cubicBezTo>
                    <a:pt x="171" y="18"/>
                    <a:pt x="171" y="18"/>
                    <a:pt x="173" y="17"/>
                  </a:cubicBezTo>
                  <a:cubicBezTo>
                    <a:pt x="173" y="17"/>
                    <a:pt x="174" y="17"/>
                    <a:pt x="174" y="16"/>
                  </a:cubicBezTo>
                  <a:cubicBezTo>
                    <a:pt x="175" y="15"/>
                    <a:pt x="175" y="14"/>
                    <a:pt x="176" y="13"/>
                  </a:cubicBezTo>
                  <a:cubicBezTo>
                    <a:pt x="179" y="10"/>
                    <a:pt x="179" y="10"/>
                    <a:pt x="181" y="10"/>
                  </a:cubicBezTo>
                  <a:cubicBezTo>
                    <a:pt x="182" y="10"/>
                    <a:pt x="182" y="10"/>
                    <a:pt x="182" y="10"/>
                  </a:cubicBezTo>
                  <a:cubicBezTo>
                    <a:pt x="184" y="9"/>
                    <a:pt x="185" y="9"/>
                    <a:pt x="186" y="8"/>
                  </a:cubicBezTo>
                  <a:cubicBezTo>
                    <a:pt x="187" y="8"/>
                    <a:pt x="187" y="8"/>
                    <a:pt x="187" y="8"/>
                  </a:cubicBezTo>
                  <a:cubicBezTo>
                    <a:pt x="187" y="8"/>
                    <a:pt x="186" y="7"/>
                    <a:pt x="186" y="7"/>
                  </a:cubicBezTo>
                  <a:cubicBezTo>
                    <a:pt x="185" y="7"/>
                    <a:pt x="185" y="7"/>
                    <a:pt x="185" y="6"/>
                  </a:cubicBezTo>
                  <a:cubicBezTo>
                    <a:pt x="183" y="5"/>
                    <a:pt x="183" y="3"/>
                    <a:pt x="184" y="1"/>
                  </a:cubicBezTo>
                  <a:cubicBezTo>
                    <a:pt x="184" y="0"/>
                    <a:pt x="185" y="0"/>
                    <a:pt x="186" y="0"/>
                  </a:cubicBezTo>
                  <a:cubicBezTo>
                    <a:pt x="187" y="0"/>
                    <a:pt x="188" y="1"/>
                    <a:pt x="188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90" y="4"/>
                    <a:pt x="190" y="4"/>
                    <a:pt x="192" y="5"/>
                  </a:cubicBezTo>
                  <a:cubicBezTo>
                    <a:pt x="193" y="5"/>
                    <a:pt x="194" y="6"/>
                    <a:pt x="194" y="7"/>
                  </a:cubicBezTo>
                  <a:cubicBezTo>
                    <a:pt x="194" y="8"/>
                    <a:pt x="194" y="8"/>
                    <a:pt x="194" y="8"/>
                  </a:cubicBezTo>
                  <a:cubicBezTo>
                    <a:pt x="195" y="9"/>
                    <a:pt x="196" y="11"/>
                    <a:pt x="196" y="12"/>
                  </a:cubicBezTo>
                  <a:cubicBezTo>
                    <a:pt x="196" y="12"/>
                    <a:pt x="197" y="13"/>
                    <a:pt x="197" y="14"/>
                  </a:cubicBezTo>
                  <a:cubicBezTo>
                    <a:pt x="197" y="15"/>
                    <a:pt x="198" y="15"/>
                    <a:pt x="199" y="15"/>
                  </a:cubicBezTo>
                  <a:cubicBezTo>
                    <a:pt x="199" y="15"/>
                    <a:pt x="199" y="15"/>
                    <a:pt x="200" y="15"/>
                  </a:cubicBezTo>
                  <a:cubicBezTo>
                    <a:pt x="200" y="15"/>
                    <a:pt x="201" y="14"/>
                    <a:pt x="201" y="14"/>
                  </a:cubicBezTo>
                  <a:cubicBezTo>
                    <a:pt x="202" y="13"/>
                    <a:pt x="202" y="13"/>
                    <a:pt x="203" y="13"/>
                  </a:cubicBezTo>
                  <a:cubicBezTo>
                    <a:pt x="204" y="13"/>
                    <a:pt x="204" y="13"/>
                    <a:pt x="204" y="13"/>
                  </a:cubicBezTo>
                  <a:cubicBezTo>
                    <a:pt x="205" y="14"/>
                    <a:pt x="205" y="14"/>
                    <a:pt x="205" y="15"/>
                  </a:cubicBezTo>
                  <a:cubicBezTo>
                    <a:pt x="206" y="15"/>
                    <a:pt x="206" y="15"/>
                    <a:pt x="206" y="15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09" y="15"/>
                    <a:pt x="209" y="15"/>
                    <a:pt x="210" y="13"/>
                  </a:cubicBezTo>
                  <a:cubicBezTo>
                    <a:pt x="211" y="13"/>
                    <a:pt x="211" y="13"/>
                    <a:pt x="211" y="13"/>
                  </a:cubicBezTo>
                  <a:cubicBezTo>
                    <a:pt x="211" y="12"/>
                    <a:pt x="212" y="12"/>
                    <a:pt x="213" y="12"/>
                  </a:cubicBezTo>
                  <a:cubicBezTo>
                    <a:pt x="213" y="12"/>
                    <a:pt x="213" y="12"/>
                    <a:pt x="214" y="13"/>
                  </a:cubicBezTo>
                  <a:cubicBezTo>
                    <a:pt x="215" y="13"/>
                    <a:pt x="216" y="13"/>
                    <a:pt x="217" y="13"/>
                  </a:cubicBezTo>
                  <a:cubicBezTo>
                    <a:pt x="218" y="13"/>
                    <a:pt x="219" y="13"/>
                    <a:pt x="219" y="13"/>
                  </a:cubicBezTo>
                  <a:cubicBezTo>
                    <a:pt x="219" y="13"/>
                    <a:pt x="219" y="13"/>
                    <a:pt x="220" y="13"/>
                  </a:cubicBezTo>
                  <a:cubicBezTo>
                    <a:pt x="220" y="13"/>
                    <a:pt x="220" y="13"/>
                    <a:pt x="221" y="13"/>
                  </a:cubicBezTo>
                  <a:cubicBezTo>
                    <a:pt x="221" y="14"/>
                    <a:pt x="221" y="15"/>
                    <a:pt x="221" y="17"/>
                  </a:cubicBezTo>
                  <a:cubicBezTo>
                    <a:pt x="221" y="17"/>
                    <a:pt x="221" y="18"/>
                    <a:pt x="221" y="19"/>
                  </a:cubicBezTo>
                  <a:cubicBezTo>
                    <a:pt x="222" y="20"/>
                    <a:pt x="222" y="22"/>
                    <a:pt x="220" y="24"/>
                  </a:cubicBezTo>
                  <a:cubicBezTo>
                    <a:pt x="217" y="26"/>
                    <a:pt x="214" y="29"/>
                    <a:pt x="213" y="31"/>
                  </a:cubicBezTo>
                  <a:cubicBezTo>
                    <a:pt x="213" y="31"/>
                    <a:pt x="212" y="33"/>
                    <a:pt x="213" y="33"/>
                  </a:cubicBezTo>
                  <a:cubicBezTo>
                    <a:pt x="213" y="33"/>
                    <a:pt x="213" y="34"/>
                    <a:pt x="214" y="34"/>
                  </a:cubicBezTo>
                  <a:cubicBezTo>
                    <a:pt x="215" y="34"/>
                    <a:pt x="216" y="34"/>
                    <a:pt x="217" y="34"/>
                  </a:cubicBezTo>
                  <a:cubicBezTo>
                    <a:pt x="218" y="34"/>
                    <a:pt x="219" y="34"/>
                    <a:pt x="221" y="34"/>
                  </a:cubicBezTo>
                  <a:cubicBezTo>
                    <a:pt x="221" y="35"/>
                    <a:pt x="222" y="35"/>
                    <a:pt x="222" y="35"/>
                  </a:cubicBezTo>
                  <a:cubicBezTo>
                    <a:pt x="222" y="35"/>
                    <a:pt x="222" y="35"/>
                    <a:pt x="223" y="34"/>
                  </a:cubicBezTo>
                  <a:cubicBezTo>
                    <a:pt x="223" y="34"/>
                    <a:pt x="223" y="33"/>
                    <a:pt x="224" y="33"/>
                  </a:cubicBezTo>
                  <a:cubicBezTo>
                    <a:pt x="226" y="30"/>
                    <a:pt x="226" y="30"/>
                    <a:pt x="229" y="28"/>
                  </a:cubicBezTo>
                  <a:cubicBezTo>
                    <a:pt x="230" y="27"/>
                    <a:pt x="230" y="27"/>
                    <a:pt x="230" y="26"/>
                  </a:cubicBezTo>
                  <a:cubicBezTo>
                    <a:pt x="231" y="25"/>
                    <a:pt x="232" y="24"/>
                    <a:pt x="234" y="24"/>
                  </a:cubicBezTo>
                  <a:cubicBezTo>
                    <a:pt x="234" y="24"/>
                    <a:pt x="234" y="24"/>
                    <a:pt x="234" y="24"/>
                  </a:cubicBezTo>
                  <a:cubicBezTo>
                    <a:pt x="234" y="25"/>
                    <a:pt x="234" y="25"/>
                    <a:pt x="234" y="25"/>
                  </a:cubicBezTo>
                  <a:cubicBezTo>
                    <a:pt x="234" y="26"/>
                    <a:pt x="235" y="29"/>
                    <a:pt x="237" y="30"/>
                  </a:cubicBezTo>
                  <a:cubicBezTo>
                    <a:pt x="238" y="31"/>
                    <a:pt x="238" y="32"/>
                    <a:pt x="238" y="33"/>
                  </a:cubicBezTo>
                  <a:cubicBezTo>
                    <a:pt x="238" y="35"/>
                    <a:pt x="237" y="37"/>
                    <a:pt x="236" y="38"/>
                  </a:cubicBezTo>
                  <a:cubicBezTo>
                    <a:pt x="234" y="41"/>
                    <a:pt x="233" y="42"/>
                    <a:pt x="234" y="44"/>
                  </a:cubicBezTo>
                  <a:cubicBezTo>
                    <a:pt x="234" y="47"/>
                    <a:pt x="234" y="53"/>
                    <a:pt x="234" y="55"/>
                  </a:cubicBezTo>
                  <a:cubicBezTo>
                    <a:pt x="234" y="58"/>
                    <a:pt x="231" y="61"/>
                    <a:pt x="230" y="64"/>
                  </a:cubicBezTo>
                  <a:cubicBezTo>
                    <a:pt x="229" y="65"/>
                    <a:pt x="229" y="65"/>
                    <a:pt x="229" y="65"/>
                  </a:cubicBezTo>
                  <a:cubicBezTo>
                    <a:pt x="227" y="66"/>
                    <a:pt x="225" y="69"/>
                    <a:pt x="220" y="72"/>
                  </a:cubicBezTo>
                  <a:cubicBezTo>
                    <a:pt x="218" y="73"/>
                    <a:pt x="218" y="75"/>
                    <a:pt x="220" y="78"/>
                  </a:cubicBezTo>
                  <a:cubicBezTo>
                    <a:pt x="221" y="80"/>
                    <a:pt x="220" y="81"/>
                    <a:pt x="220" y="83"/>
                  </a:cubicBezTo>
                  <a:cubicBezTo>
                    <a:pt x="219" y="84"/>
                    <a:pt x="219" y="85"/>
                    <a:pt x="219" y="86"/>
                  </a:cubicBezTo>
                  <a:cubicBezTo>
                    <a:pt x="218" y="87"/>
                    <a:pt x="219" y="87"/>
                    <a:pt x="219" y="87"/>
                  </a:cubicBezTo>
                  <a:cubicBezTo>
                    <a:pt x="220" y="88"/>
                    <a:pt x="221" y="89"/>
                    <a:pt x="223" y="89"/>
                  </a:cubicBezTo>
                  <a:cubicBezTo>
                    <a:pt x="224" y="89"/>
                    <a:pt x="224" y="89"/>
                    <a:pt x="224" y="89"/>
                  </a:cubicBezTo>
                  <a:cubicBezTo>
                    <a:pt x="224" y="89"/>
                    <a:pt x="224" y="89"/>
                    <a:pt x="224" y="89"/>
                  </a:cubicBezTo>
                  <a:cubicBezTo>
                    <a:pt x="224" y="89"/>
                    <a:pt x="224" y="89"/>
                    <a:pt x="224" y="89"/>
                  </a:cubicBezTo>
                  <a:cubicBezTo>
                    <a:pt x="225" y="89"/>
                    <a:pt x="227" y="92"/>
                    <a:pt x="230" y="94"/>
                  </a:cubicBezTo>
                  <a:cubicBezTo>
                    <a:pt x="232" y="95"/>
                    <a:pt x="233" y="95"/>
                    <a:pt x="234" y="96"/>
                  </a:cubicBezTo>
                  <a:cubicBezTo>
                    <a:pt x="235" y="97"/>
                    <a:pt x="236" y="98"/>
                    <a:pt x="237" y="98"/>
                  </a:cubicBezTo>
                  <a:cubicBezTo>
                    <a:pt x="240" y="99"/>
                    <a:pt x="240" y="100"/>
                    <a:pt x="241" y="102"/>
                  </a:cubicBezTo>
                  <a:cubicBezTo>
                    <a:pt x="241" y="103"/>
                    <a:pt x="242" y="104"/>
                    <a:pt x="242" y="106"/>
                  </a:cubicBezTo>
                  <a:cubicBezTo>
                    <a:pt x="244" y="108"/>
                    <a:pt x="247" y="109"/>
                    <a:pt x="250" y="110"/>
                  </a:cubicBezTo>
                  <a:cubicBezTo>
                    <a:pt x="252" y="111"/>
                    <a:pt x="253" y="112"/>
                    <a:pt x="254" y="112"/>
                  </a:cubicBezTo>
                  <a:cubicBezTo>
                    <a:pt x="256" y="114"/>
                    <a:pt x="260" y="117"/>
                    <a:pt x="260" y="119"/>
                  </a:cubicBezTo>
                  <a:cubicBezTo>
                    <a:pt x="260" y="119"/>
                    <a:pt x="259" y="120"/>
                    <a:pt x="259" y="120"/>
                  </a:cubicBezTo>
                  <a:cubicBezTo>
                    <a:pt x="258" y="121"/>
                    <a:pt x="257" y="124"/>
                    <a:pt x="258" y="126"/>
                  </a:cubicBezTo>
                  <a:cubicBezTo>
                    <a:pt x="258" y="127"/>
                    <a:pt x="258" y="127"/>
                    <a:pt x="258" y="127"/>
                  </a:cubicBezTo>
                  <a:cubicBezTo>
                    <a:pt x="259" y="129"/>
                    <a:pt x="259" y="130"/>
                    <a:pt x="257" y="133"/>
                  </a:cubicBezTo>
                  <a:cubicBezTo>
                    <a:pt x="257" y="133"/>
                    <a:pt x="256" y="134"/>
                    <a:pt x="256" y="134"/>
                  </a:cubicBezTo>
                  <a:cubicBezTo>
                    <a:pt x="255" y="136"/>
                    <a:pt x="254" y="137"/>
                    <a:pt x="253" y="139"/>
                  </a:cubicBezTo>
                  <a:cubicBezTo>
                    <a:pt x="252" y="141"/>
                    <a:pt x="252" y="141"/>
                    <a:pt x="253" y="143"/>
                  </a:cubicBezTo>
                  <a:cubicBezTo>
                    <a:pt x="254" y="143"/>
                    <a:pt x="255" y="144"/>
                    <a:pt x="255" y="146"/>
                  </a:cubicBezTo>
                  <a:cubicBezTo>
                    <a:pt x="255" y="148"/>
                    <a:pt x="256" y="150"/>
                    <a:pt x="256" y="151"/>
                  </a:cubicBezTo>
                  <a:cubicBezTo>
                    <a:pt x="257" y="152"/>
                    <a:pt x="257" y="153"/>
                    <a:pt x="257" y="154"/>
                  </a:cubicBezTo>
                  <a:cubicBezTo>
                    <a:pt x="258" y="155"/>
                    <a:pt x="262" y="156"/>
                    <a:pt x="264" y="156"/>
                  </a:cubicBezTo>
                  <a:cubicBezTo>
                    <a:pt x="264" y="156"/>
                    <a:pt x="265" y="157"/>
                    <a:pt x="265" y="157"/>
                  </a:cubicBezTo>
                  <a:cubicBezTo>
                    <a:pt x="266" y="157"/>
                    <a:pt x="268" y="158"/>
                    <a:pt x="268" y="159"/>
                  </a:cubicBezTo>
                  <a:cubicBezTo>
                    <a:pt x="269" y="161"/>
                    <a:pt x="269" y="162"/>
                    <a:pt x="268" y="163"/>
                  </a:cubicBezTo>
                  <a:cubicBezTo>
                    <a:pt x="268" y="164"/>
                    <a:pt x="268" y="164"/>
                    <a:pt x="267" y="164"/>
                  </a:cubicBezTo>
                  <a:cubicBezTo>
                    <a:pt x="267" y="165"/>
                    <a:pt x="267" y="165"/>
                    <a:pt x="267" y="165"/>
                  </a:cubicBezTo>
                  <a:cubicBezTo>
                    <a:pt x="267" y="166"/>
                    <a:pt x="268" y="166"/>
                    <a:pt x="268" y="166"/>
                  </a:cubicBezTo>
                  <a:cubicBezTo>
                    <a:pt x="269" y="166"/>
                    <a:pt x="269" y="166"/>
                    <a:pt x="269" y="166"/>
                  </a:cubicBezTo>
                  <a:cubicBezTo>
                    <a:pt x="269" y="166"/>
                    <a:pt x="269" y="167"/>
                    <a:pt x="269" y="167"/>
                  </a:cubicBezTo>
                  <a:cubicBezTo>
                    <a:pt x="270" y="167"/>
                    <a:pt x="269" y="168"/>
                    <a:pt x="268" y="170"/>
                  </a:cubicBezTo>
                  <a:cubicBezTo>
                    <a:pt x="267" y="172"/>
                    <a:pt x="268" y="175"/>
                    <a:pt x="273" y="178"/>
                  </a:cubicBezTo>
                  <a:cubicBezTo>
                    <a:pt x="276" y="181"/>
                    <a:pt x="273" y="185"/>
                    <a:pt x="272" y="188"/>
                  </a:cubicBezTo>
                  <a:cubicBezTo>
                    <a:pt x="271" y="189"/>
                    <a:pt x="271" y="189"/>
                    <a:pt x="271" y="189"/>
                  </a:cubicBezTo>
                  <a:cubicBezTo>
                    <a:pt x="270" y="191"/>
                    <a:pt x="270" y="192"/>
                    <a:pt x="271" y="194"/>
                  </a:cubicBezTo>
                  <a:cubicBezTo>
                    <a:pt x="271" y="195"/>
                    <a:pt x="271" y="195"/>
                    <a:pt x="271" y="196"/>
                  </a:cubicBezTo>
                  <a:cubicBezTo>
                    <a:pt x="272" y="199"/>
                    <a:pt x="268" y="204"/>
                    <a:pt x="266" y="207"/>
                  </a:cubicBezTo>
                  <a:cubicBezTo>
                    <a:pt x="263" y="209"/>
                    <a:pt x="263" y="210"/>
                    <a:pt x="264" y="212"/>
                  </a:cubicBezTo>
                  <a:cubicBezTo>
                    <a:pt x="265" y="214"/>
                    <a:pt x="266" y="214"/>
                    <a:pt x="267" y="215"/>
                  </a:cubicBezTo>
                  <a:cubicBezTo>
                    <a:pt x="268" y="216"/>
                    <a:pt x="269" y="218"/>
                    <a:pt x="269" y="220"/>
                  </a:cubicBezTo>
                  <a:cubicBezTo>
                    <a:pt x="269" y="220"/>
                    <a:pt x="269" y="220"/>
                    <a:pt x="269" y="220"/>
                  </a:cubicBezTo>
                  <a:cubicBezTo>
                    <a:pt x="270" y="223"/>
                    <a:pt x="271" y="225"/>
                    <a:pt x="274" y="226"/>
                  </a:cubicBezTo>
                  <a:cubicBezTo>
                    <a:pt x="276" y="226"/>
                    <a:pt x="277" y="228"/>
                    <a:pt x="277" y="230"/>
                  </a:cubicBezTo>
                  <a:cubicBezTo>
                    <a:pt x="277" y="231"/>
                    <a:pt x="278" y="232"/>
                    <a:pt x="278" y="233"/>
                  </a:cubicBezTo>
                  <a:cubicBezTo>
                    <a:pt x="279" y="237"/>
                    <a:pt x="279" y="238"/>
                    <a:pt x="278" y="240"/>
                  </a:cubicBezTo>
                  <a:cubicBezTo>
                    <a:pt x="277" y="241"/>
                    <a:pt x="275" y="243"/>
                    <a:pt x="274" y="243"/>
                  </a:cubicBezTo>
                  <a:cubicBezTo>
                    <a:pt x="276" y="244"/>
                    <a:pt x="276" y="244"/>
                    <a:pt x="276" y="244"/>
                  </a:cubicBezTo>
                  <a:cubicBezTo>
                    <a:pt x="275" y="245"/>
                    <a:pt x="275" y="245"/>
                    <a:pt x="275" y="245"/>
                  </a:cubicBezTo>
                  <a:cubicBezTo>
                    <a:pt x="272" y="245"/>
                    <a:pt x="271" y="246"/>
                    <a:pt x="271" y="246"/>
                  </a:cubicBezTo>
                  <a:cubicBezTo>
                    <a:pt x="270" y="246"/>
                    <a:pt x="270" y="246"/>
                    <a:pt x="270" y="246"/>
                  </a:cubicBezTo>
                  <a:cubicBezTo>
                    <a:pt x="270" y="246"/>
                    <a:pt x="270" y="246"/>
                    <a:pt x="270" y="246"/>
                  </a:cubicBezTo>
                  <a:cubicBezTo>
                    <a:pt x="268" y="246"/>
                    <a:pt x="265" y="244"/>
                    <a:pt x="265" y="243"/>
                  </a:cubicBezTo>
                  <a:cubicBezTo>
                    <a:pt x="264" y="242"/>
                    <a:pt x="264" y="242"/>
                    <a:pt x="264" y="242"/>
                  </a:cubicBezTo>
                  <a:cubicBezTo>
                    <a:pt x="263" y="242"/>
                    <a:pt x="263" y="242"/>
                    <a:pt x="262" y="243"/>
                  </a:cubicBezTo>
                  <a:cubicBezTo>
                    <a:pt x="262" y="244"/>
                    <a:pt x="262" y="244"/>
                    <a:pt x="262" y="244"/>
                  </a:cubicBezTo>
                  <a:cubicBezTo>
                    <a:pt x="261" y="245"/>
                    <a:pt x="261" y="245"/>
                    <a:pt x="261" y="245"/>
                  </a:cubicBezTo>
                  <a:cubicBezTo>
                    <a:pt x="260" y="245"/>
                    <a:pt x="260" y="245"/>
                    <a:pt x="260" y="245"/>
                  </a:cubicBezTo>
                  <a:cubicBezTo>
                    <a:pt x="259" y="245"/>
                    <a:pt x="259" y="245"/>
                    <a:pt x="259" y="245"/>
                  </a:cubicBezTo>
                  <a:cubicBezTo>
                    <a:pt x="258" y="245"/>
                    <a:pt x="257" y="245"/>
                    <a:pt x="255" y="246"/>
                  </a:cubicBezTo>
                  <a:cubicBezTo>
                    <a:pt x="254" y="247"/>
                    <a:pt x="253" y="247"/>
                    <a:pt x="253" y="247"/>
                  </a:cubicBezTo>
                  <a:cubicBezTo>
                    <a:pt x="252" y="247"/>
                    <a:pt x="252" y="248"/>
                    <a:pt x="250" y="248"/>
                  </a:cubicBezTo>
                  <a:cubicBezTo>
                    <a:pt x="249" y="248"/>
                    <a:pt x="249" y="249"/>
                    <a:pt x="249" y="249"/>
                  </a:cubicBezTo>
                  <a:cubicBezTo>
                    <a:pt x="248" y="250"/>
                    <a:pt x="248" y="251"/>
                    <a:pt x="247" y="252"/>
                  </a:cubicBezTo>
                  <a:cubicBezTo>
                    <a:pt x="246" y="252"/>
                    <a:pt x="246" y="253"/>
                    <a:pt x="245" y="253"/>
                  </a:cubicBezTo>
                  <a:cubicBezTo>
                    <a:pt x="245" y="254"/>
                    <a:pt x="245" y="254"/>
                    <a:pt x="245" y="254"/>
                  </a:cubicBezTo>
                  <a:cubicBezTo>
                    <a:pt x="244" y="254"/>
                    <a:pt x="244" y="254"/>
                    <a:pt x="244" y="253"/>
                  </a:cubicBezTo>
                  <a:cubicBezTo>
                    <a:pt x="244" y="253"/>
                    <a:pt x="244" y="253"/>
                    <a:pt x="244" y="253"/>
                  </a:cubicBezTo>
                  <a:cubicBezTo>
                    <a:pt x="243" y="253"/>
                    <a:pt x="243" y="252"/>
                    <a:pt x="243" y="252"/>
                  </a:cubicBezTo>
                  <a:cubicBezTo>
                    <a:pt x="243" y="251"/>
                    <a:pt x="243" y="251"/>
                    <a:pt x="242" y="251"/>
                  </a:cubicBezTo>
                  <a:cubicBezTo>
                    <a:pt x="240" y="251"/>
                    <a:pt x="238" y="251"/>
                    <a:pt x="236" y="250"/>
                  </a:cubicBezTo>
                  <a:cubicBezTo>
                    <a:pt x="236" y="249"/>
                    <a:pt x="235" y="249"/>
                    <a:pt x="235" y="249"/>
                  </a:cubicBezTo>
                  <a:cubicBezTo>
                    <a:pt x="233" y="249"/>
                    <a:pt x="231" y="250"/>
                    <a:pt x="230" y="250"/>
                  </a:cubicBezTo>
                  <a:cubicBezTo>
                    <a:pt x="229" y="251"/>
                    <a:pt x="229" y="251"/>
                    <a:pt x="228" y="253"/>
                  </a:cubicBezTo>
                  <a:cubicBezTo>
                    <a:pt x="228" y="254"/>
                    <a:pt x="228" y="254"/>
                    <a:pt x="227" y="255"/>
                  </a:cubicBezTo>
                  <a:cubicBezTo>
                    <a:pt x="227" y="256"/>
                    <a:pt x="227" y="257"/>
                    <a:pt x="226" y="257"/>
                  </a:cubicBezTo>
                  <a:cubicBezTo>
                    <a:pt x="226" y="258"/>
                    <a:pt x="226" y="259"/>
                    <a:pt x="224" y="259"/>
                  </a:cubicBezTo>
                  <a:cubicBezTo>
                    <a:pt x="224" y="259"/>
                    <a:pt x="224" y="260"/>
                    <a:pt x="224" y="261"/>
                  </a:cubicBezTo>
                  <a:cubicBezTo>
                    <a:pt x="224" y="262"/>
                    <a:pt x="225" y="263"/>
                    <a:pt x="225" y="264"/>
                  </a:cubicBezTo>
                  <a:cubicBezTo>
                    <a:pt x="225" y="266"/>
                    <a:pt x="224" y="267"/>
                    <a:pt x="223" y="268"/>
                  </a:cubicBezTo>
                  <a:cubicBezTo>
                    <a:pt x="223" y="269"/>
                    <a:pt x="223" y="269"/>
                    <a:pt x="222" y="270"/>
                  </a:cubicBezTo>
                  <a:cubicBezTo>
                    <a:pt x="222" y="272"/>
                    <a:pt x="221" y="272"/>
                    <a:pt x="220" y="272"/>
                  </a:cubicBezTo>
                  <a:cubicBezTo>
                    <a:pt x="219" y="272"/>
                    <a:pt x="218" y="271"/>
                    <a:pt x="218" y="270"/>
                  </a:cubicBezTo>
                  <a:cubicBezTo>
                    <a:pt x="218" y="269"/>
                    <a:pt x="218" y="269"/>
                    <a:pt x="218" y="269"/>
                  </a:cubicBezTo>
                  <a:cubicBezTo>
                    <a:pt x="218" y="269"/>
                    <a:pt x="217" y="269"/>
                    <a:pt x="216" y="270"/>
                  </a:cubicBezTo>
                  <a:cubicBezTo>
                    <a:pt x="215" y="271"/>
                    <a:pt x="214" y="271"/>
                    <a:pt x="212" y="271"/>
                  </a:cubicBezTo>
                  <a:cubicBezTo>
                    <a:pt x="212" y="271"/>
                    <a:pt x="211" y="272"/>
                    <a:pt x="209" y="272"/>
                  </a:cubicBezTo>
                  <a:cubicBezTo>
                    <a:pt x="208" y="272"/>
                    <a:pt x="207" y="272"/>
                    <a:pt x="207" y="273"/>
                  </a:cubicBezTo>
                  <a:cubicBezTo>
                    <a:pt x="205" y="273"/>
                    <a:pt x="204" y="273"/>
                    <a:pt x="201" y="274"/>
                  </a:cubicBezTo>
                  <a:cubicBezTo>
                    <a:pt x="200" y="274"/>
                    <a:pt x="200" y="275"/>
                    <a:pt x="198" y="27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3" name="Freeform 21"/>
            <p:cNvSpPr>
              <a:spLocks noEditPoints="1"/>
            </p:cNvSpPr>
            <p:nvPr/>
          </p:nvSpPr>
          <p:spPr bwMode="auto">
            <a:xfrm>
              <a:off x="2826530" y="2025652"/>
              <a:ext cx="1316567" cy="1286933"/>
            </a:xfrm>
            <a:custGeom>
              <a:avLst/>
              <a:gdLst>
                <a:gd name="T0" fmla="*/ 213 w 282"/>
                <a:gd name="T1" fmla="*/ 15 h 276"/>
                <a:gd name="T2" fmla="*/ 226 w 282"/>
                <a:gd name="T3" fmla="*/ 34 h 276"/>
                <a:gd name="T4" fmla="*/ 226 w 282"/>
                <a:gd name="T5" fmla="*/ 90 h 276"/>
                <a:gd name="T6" fmla="*/ 270 w 282"/>
                <a:gd name="T7" fmla="*/ 164 h 276"/>
                <a:gd name="T8" fmla="*/ 279 w 282"/>
                <a:gd name="T9" fmla="*/ 235 h 276"/>
                <a:gd name="T10" fmla="*/ 257 w 282"/>
                <a:gd name="T11" fmla="*/ 247 h 276"/>
                <a:gd name="T12" fmla="*/ 224 w 282"/>
                <a:gd name="T13" fmla="*/ 271 h 276"/>
                <a:gd name="T14" fmla="*/ 176 w 282"/>
                <a:gd name="T15" fmla="*/ 265 h 276"/>
                <a:gd name="T16" fmla="*/ 160 w 282"/>
                <a:gd name="T17" fmla="*/ 260 h 276"/>
                <a:gd name="T18" fmla="*/ 149 w 282"/>
                <a:gd name="T19" fmla="*/ 241 h 276"/>
                <a:gd name="T20" fmla="*/ 136 w 282"/>
                <a:gd name="T21" fmla="*/ 206 h 276"/>
                <a:gd name="T22" fmla="*/ 116 w 282"/>
                <a:gd name="T23" fmla="*/ 199 h 276"/>
                <a:gd name="T24" fmla="*/ 79 w 282"/>
                <a:gd name="T25" fmla="*/ 183 h 276"/>
                <a:gd name="T26" fmla="*/ 79 w 282"/>
                <a:gd name="T27" fmla="*/ 137 h 276"/>
                <a:gd name="T28" fmla="*/ 74 w 282"/>
                <a:gd name="T29" fmla="*/ 106 h 276"/>
                <a:gd name="T30" fmla="*/ 59 w 282"/>
                <a:gd name="T31" fmla="*/ 92 h 276"/>
                <a:gd name="T32" fmla="*/ 34 w 282"/>
                <a:gd name="T33" fmla="*/ 80 h 276"/>
                <a:gd name="T34" fmla="*/ 8 w 282"/>
                <a:gd name="T35" fmla="*/ 72 h 276"/>
                <a:gd name="T36" fmla="*/ 23 w 282"/>
                <a:gd name="T37" fmla="*/ 60 h 276"/>
                <a:gd name="T38" fmla="*/ 54 w 282"/>
                <a:gd name="T39" fmla="*/ 42 h 276"/>
                <a:gd name="T40" fmla="*/ 86 w 282"/>
                <a:gd name="T41" fmla="*/ 40 h 276"/>
                <a:gd name="T42" fmla="*/ 113 w 282"/>
                <a:gd name="T43" fmla="*/ 50 h 276"/>
                <a:gd name="T44" fmla="*/ 143 w 282"/>
                <a:gd name="T45" fmla="*/ 41 h 276"/>
                <a:gd name="T46" fmla="*/ 165 w 282"/>
                <a:gd name="T47" fmla="*/ 35 h 276"/>
                <a:gd name="T48" fmla="*/ 188 w 282"/>
                <a:gd name="T49" fmla="*/ 0 h 276"/>
                <a:gd name="T50" fmla="*/ 174 w 282"/>
                <a:gd name="T51" fmla="*/ 18 h 276"/>
                <a:gd name="T52" fmla="*/ 161 w 282"/>
                <a:gd name="T53" fmla="*/ 40 h 276"/>
                <a:gd name="T54" fmla="*/ 148 w 282"/>
                <a:gd name="T55" fmla="*/ 44 h 276"/>
                <a:gd name="T56" fmla="*/ 130 w 282"/>
                <a:gd name="T57" fmla="*/ 51 h 276"/>
                <a:gd name="T58" fmla="*/ 114 w 282"/>
                <a:gd name="T59" fmla="*/ 49 h 276"/>
                <a:gd name="T60" fmla="*/ 98 w 282"/>
                <a:gd name="T61" fmla="*/ 42 h 276"/>
                <a:gd name="T62" fmla="*/ 71 w 282"/>
                <a:gd name="T63" fmla="*/ 31 h 276"/>
                <a:gd name="T64" fmla="*/ 53 w 282"/>
                <a:gd name="T65" fmla="*/ 41 h 276"/>
                <a:gd name="T66" fmla="*/ 33 w 282"/>
                <a:gd name="T67" fmla="*/ 47 h 276"/>
                <a:gd name="T68" fmla="*/ 11 w 282"/>
                <a:gd name="T69" fmla="*/ 63 h 276"/>
                <a:gd name="T70" fmla="*/ 15 w 282"/>
                <a:gd name="T71" fmla="*/ 71 h 276"/>
                <a:gd name="T72" fmla="*/ 31 w 282"/>
                <a:gd name="T73" fmla="*/ 79 h 276"/>
                <a:gd name="T74" fmla="*/ 45 w 282"/>
                <a:gd name="T75" fmla="*/ 85 h 276"/>
                <a:gd name="T76" fmla="*/ 69 w 282"/>
                <a:gd name="T77" fmla="*/ 97 h 276"/>
                <a:gd name="T78" fmla="*/ 74 w 282"/>
                <a:gd name="T79" fmla="*/ 123 h 276"/>
                <a:gd name="T80" fmla="*/ 79 w 282"/>
                <a:gd name="T81" fmla="*/ 138 h 276"/>
                <a:gd name="T82" fmla="*/ 82 w 282"/>
                <a:gd name="T83" fmla="*/ 161 h 276"/>
                <a:gd name="T84" fmla="*/ 86 w 282"/>
                <a:gd name="T85" fmla="*/ 193 h 276"/>
                <a:gd name="T86" fmla="*/ 114 w 282"/>
                <a:gd name="T87" fmla="*/ 201 h 276"/>
                <a:gd name="T88" fmla="*/ 128 w 282"/>
                <a:gd name="T89" fmla="*/ 207 h 276"/>
                <a:gd name="T90" fmla="*/ 150 w 282"/>
                <a:gd name="T91" fmla="*/ 218 h 276"/>
                <a:gd name="T92" fmla="*/ 146 w 282"/>
                <a:gd name="T93" fmla="*/ 244 h 276"/>
                <a:gd name="T94" fmla="*/ 158 w 282"/>
                <a:gd name="T95" fmla="*/ 257 h 276"/>
                <a:gd name="T96" fmla="*/ 168 w 282"/>
                <a:gd name="T97" fmla="*/ 272 h 276"/>
                <a:gd name="T98" fmla="*/ 184 w 282"/>
                <a:gd name="T99" fmla="*/ 272 h 276"/>
                <a:gd name="T100" fmla="*/ 220 w 282"/>
                <a:gd name="T101" fmla="*/ 271 h 276"/>
                <a:gd name="T102" fmla="*/ 237 w 282"/>
                <a:gd name="T103" fmla="*/ 251 h 276"/>
                <a:gd name="T104" fmla="*/ 255 w 282"/>
                <a:gd name="T105" fmla="*/ 249 h 276"/>
                <a:gd name="T106" fmla="*/ 279 w 282"/>
                <a:gd name="T107" fmla="*/ 246 h 276"/>
                <a:gd name="T108" fmla="*/ 273 w 282"/>
                <a:gd name="T109" fmla="*/ 195 h 276"/>
                <a:gd name="T110" fmla="*/ 271 w 282"/>
                <a:gd name="T111" fmla="*/ 160 h 276"/>
                <a:gd name="T112" fmla="*/ 261 w 282"/>
                <a:gd name="T113" fmla="*/ 121 h 276"/>
                <a:gd name="T114" fmla="*/ 225 w 282"/>
                <a:gd name="T115" fmla="*/ 89 h 276"/>
                <a:gd name="T116" fmla="*/ 239 w 282"/>
                <a:gd name="T117" fmla="*/ 31 h 276"/>
                <a:gd name="T118" fmla="*/ 215 w 282"/>
                <a:gd name="T119" fmla="*/ 34 h 276"/>
                <a:gd name="T120" fmla="*/ 212 w 282"/>
                <a:gd name="T121" fmla="*/ 14 h 276"/>
                <a:gd name="T122" fmla="*/ 196 w 282"/>
                <a:gd name="T123" fmla="*/ 8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2" h="276">
                  <a:moveTo>
                    <a:pt x="188" y="1"/>
                  </a:moveTo>
                  <a:cubicBezTo>
                    <a:pt x="188" y="1"/>
                    <a:pt x="189" y="2"/>
                    <a:pt x="190" y="3"/>
                  </a:cubicBezTo>
                  <a:cubicBezTo>
                    <a:pt x="191" y="5"/>
                    <a:pt x="192" y="6"/>
                    <a:pt x="193" y="6"/>
                  </a:cubicBezTo>
                  <a:cubicBezTo>
                    <a:pt x="195" y="7"/>
                    <a:pt x="195" y="8"/>
                    <a:pt x="196" y="10"/>
                  </a:cubicBezTo>
                  <a:cubicBezTo>
                    <a:pt x="197" y="11"/>
                    <a:pt x="198" y="14"/>
                    <a:pt x="198" y="15"/>
                  </a:cubicBezTo>
                  <a:cubicBezTo>
                    <a:pt x="199" y="16"/>
                    <a:pt x="199" y="17"/>
                    <a:pt x="201" y="17"/>
                  </a:cubicBezTo>
                  <a:cubicBezTo>
                    <a:pt x="201" y="17"/>
                    <a:pt x="201" y="17"/>
                    <a:pt x="202" y="16"/>
                  </a:cubicBezTo>
                  <a:cubicBezTo>
                    <a:pt x="203" y="16"/>
                    <a:pt x="204" y="15"/>
                    <a:pt x="205" y="15"/>
                  </a:cubicBezTo>
                  <a:cubicBezTo>
                    <a:pt x="205" y="15"/>
                    <a:pt x="206" y="15"/>
                    <a:pt x="206" y="15"/>
                  </a:cubicBezTo>
                  <a:cubicBezTo>
                    <a:pt x="207" y="16"/>
                    <a:pt x="207" y="17"/>
                    <a:pt x="208" y="17"/>
                  </a:cubicBezTo>
                  <a:cubicBezTo>
                    <a:pt x="209" y="17"/>
                    <a:pt x="209" y="17"/>
                    <a:pt x="209" y="17"/>
                  </a:cubicBezTo>
                  <a:cubicBezTo>
                    <a:pt x="211" y="16"/>
                    <a:pt x="211" y="16"/>
                    <a:pt x="213" y="15"/>
                  </a:cubicBezTo>
                  <a:cubicBezTo>
                    <a:pt x="214" y="14"/>
                    <a:pt x="214" y="14"/>
                    <a:pt x="215" y="14"/>
                  </a:cubicBezTo>
                  <a:cubicBezTo>
                    <a:pt x="215" y="14"/>
                    <a:pt x="215" y="14"/>
                    <a:pt x="216" y="14"/>
                  </a:cubicBezTo>
                  <a:cubicBezTo>
                    <a:pt x="217" y="15"/>
                    <a:pt x="218" y="15"/>
                    <a:pt x="219" y="15"/>
                  </a:cubicBezTo>
                  <a:cubicBezTo>
                    <a:pt x="220" y="15"/>
                    <a:pt x="221" y="15"/>
                    <a:pt x="221" y="15"/>
                  </a:cubicBezTo>
                  <a:cubicBezTo>
                    <a:pt x="221" y="14"/>
                    <a:pt x="222" y="14"/>
                    <a:pt x="222" y="14"/>
                  </a:cubicBezTo>
                  <a:cubicBezTo>
                    <a:pt x="222" y="14"/>
                    <a:pt x="223" y="15"/>
                    <a:pt x="223" y="17"/>
                  </a:cubicBezTo>
                  <a:cubicBezTo>
                    <a:pt x="222" y="20"/>
                    <a:pt x="225" y="22"/>
                    <a:pt x="222" y="24"/>
                  </a:cubicBezTo>
                  <a:cubicBezTo>
                    <a:pt x="218" y="27"/>
                    <a:pt x="216" y="30"/>
                    <a:pt x="215" y="32"/>
                  </a:cubicBezTo>
                  <a:cubicBezTo>
                    <a:pt x="214" y="33"/>
                    <a:pt x="213" y="35"/>
                    <a:pt x="216" y="35"/>
                  </a:cubicBezTo>
                  <a:cubicBezTo>
                    <a:pt x="219" y="36"/>
                    <a:pt x="220" y="35"/>
                    <a:pt x="223" y="36"/>
                  </a:cubicBezTo>
                  <a:cubicBezTo>
                    <a:pt x="223" y="36"/>
                    <a:pt x="224" y="36"/>
                    <a:pt x="224" y="36"/>
                  </a:cubicBezTo>
                  <a:cubicBezTo>
                    <a:pt x="225" y="36"/>
                    <a:pt x="225" y="36"/>
                    <a:pt x="226" y="34"/>
                  </a:cubicBezTo>
                  <a:cubicBezTo>
                    <a:pt x="228" y="32"/>
                    <a:pt x="228" y="32"/>
                    <a:pt x="231" y="30"/>
                  </a:cubicBezTo>
                  <a:cubicBezTo>
                    <a:pt x="234" y="27"/>
                    <a:pt x="232" y="26"/>
                    <a:pt x="236" y="26"/>
                  </a:cubicBezTo>
                  <a:cubicBezTo>
                    <a:pt x="236" y="27"/>
                    <a:pt x="236" y="30"/>
                    <a:pt x="238" y="32"/>
                  </a:cubicBezTo>
                  <a:cubicBezTo>
                    <a:pt x="241" y="33"/>
                    <a:pt x="239" y="36"/>
                    <a:pt x="237" y="39"/>
                  </a:cubicBezTo>
                  <a:cubicBezTo>
                    <a:pt x="235" y="42"/>
                    <a:pt x="235" y="43"/>
                    <a:pt x="235" y="45"/>
                  </a:cubicBezTo>
                  <a:cubicBezTo>
                    <a:pt x="235" y="48"/>
                    <a:pt x="236" y="54"/>
                    <a:pt x="236" y="56"/>
                  </a:cubicBezTo>
                  <a:cubicBezTo>
                    <a:pt x="236" y="59"/>
                    <a:pt x="232" y="63"/>
                    <a:pt x="230" y="65"/>
                  </a:cubicBezTo>
                  <a:cubicBezTo>
                    <a:pt x="229" y="68"/>
                    <a:pt x="224" y="71"/>
                    <a:pt x="222" y="72"/>
                  </a:cubicBezTo>
                  <a:cubicBezTo>
                    <a:pt x="219" y="74"/>
                    <a:pt x="220" y="77"/>
                    <a:pt x="221" y="80"/>
                  </a:cubicBezTo>
                  <a:cubicBezTo>
                    <a:pt x="223" y="82"/>
                    <a:pt x="221" y="83"/>
                    <a:pt x="220" y="87"/>
                  </a:cubicBezTo>
                  <a:cubicBezTo>
                    <a:pt x="219" y="90"/>
                    <a:pt x="224" y="90"/>
                    <a:pt x="225" y="90"/>
                  </a:cubicBezTo>
                  <a:cubicBezTo>
                    <a:pt x="226" y="90"/>
                    <a:pt x="226" y="90"/>
                    <a:pt x="226" y="90"/>
                  </a:cubicBezTo>
                  <a:cubicBezTo>
                    <a:pt x="226" y="90"/>
                    <a:pt x="229" y="94"/>
                    <a:pt x="232" y="95"/>
                  </a:cubicBezTo>
                  <a:cubicBezTo>
                    <a:pt x="235" y="97"/>
                    <a:pt x="236" y="99"/>
                    <a:pt x="239" y="100"/>
                  </a:cubicBezTo>
                  <a:cubicBezTo>
                    <a:pt x="242" y="100"/>
                    <a:pt x="242" y="103"/>
                    <a:pt x="244" y="107"/>
                  </a:cubicBezTo>
                  <a:cubicBezTo>
                    <a:pt x="246" y="111"/>
                    <a:pt x="254" y="112"/>
                    <a:pt x="256" y="114"/>
                  </a:cubicBezTo>
                  <a:cubicBezTo>
                    <a:pt x="258" y="115"/>
                    <a:pt x="262" y="119"/>
                    <a:pt x="261" y="121"/>
                  </a:cubicBezTo>
                  <a:cubicBezTo>
                    <a:pt x="259" y="122"/>
                    <a:pt x="258" y="125"/>
                    <a:pt x="259" y="127"/>
                  </a:cubicBezTo>
                  <a:cubicBezTo>
                    <a:pt x="260" y="130"/>
                    <a:pt x="261" y="131"/>
                    <a:pt x="259" y="133"/>
                  </a:cubicBezTo>
                  <a:cubicBezTo>
                    <a:pt x="257" y="136"/>
                    <a:pt x="256" y="136"/>
                    <a:pt x="254" y="140"/>
                  </a:cubicBezTo>
                  <a:cubicBezTo>
                    <a:pt x="252" y="143"/>
                    <a:pt x="256" y="144"/>
                    <a:pt x="256" y="147"/>
                  </a:cubicBezTo>
                  <a:cubicBezTo>
                    <a:pt x="257" y="150"/>
                    <a:pt x="258" y="153"/>
                    <a:pt x="259" y="155"/>
                  </a:cubicBezTo>
                  <a:cubicBezTo>
                    <a:pt x="259" y="157"/>
                    <a:pt x="264" y="158"/>
                    <a:pt x="267" y="158"/>
                  </a:cubicBezTo>
                  <a:cubicBezTo>
                    <a:pt x="270" y="159"/>
                    <a:pt x="271" y="162"/>
                    <a:pt x="270" y="164"/>
                  </a:cubicBezTo>
                  <a:cubicBezTo>
                    <a:pt x="269" y="165"/>
                    <a:pt x="268" y="165"/>
                    <a:pt x="268" y="166"/>
                  </a:cubicBezTo>
                  <a:cubicBezTo>
                    <a:pt x="269" y="168"/>
                    <a:pt x="270" y="168"/>
                    <a:pt x="270" y="168"/>
                  </a:cubicBezTo>
                  <a:cubicBezTo>
                    <a:pt x="270" y="168"/>
                    <a:pt x="271" y="168"/>
                    <a:pt x="271" y="168"/>
                  </a:cubicBezTo>
                  <a:cubicBezTo>
                    <a:pt x="271" y="168"/>
                    <a:pt x="271" y="168"/>
                    <a:pt x="270" y="171"/>
                  </a:cubicBezTo>
                  <a:cubicBezTo>
                    <a:pt x="267" y="174"/>
                    <a:pt x="271" y="177"/>
                    <a:pt x="274" y="180"/>
                  </a:cubicBezTo>
                  <a:cubicBezTo>
                    <a:pt x="278" y="182"/>
                    <a:pt x="274" y="188"/>
                    <a:pt x="273" y="190"/>
                  </a:cubicBezTo>
                  <a:cubicBezTo>
                    <a:pt x="271" y="193"/>
                    <a:pt x="272" y="194"/>
                    <a:pt x="273" y="197"/>
                  </a:cubicBezTo>
                  <a:cubicBezTo>
                    <a:pt x="273" y="200"/>
                    <a:pt x="270" y="205"/>
                    <a:pt x="267" y="207"/>
                  </a:cubicBezTo>
                  <a:cubicBezTo>
                    <a:pt x="265" y="210"/>
                    <a:pt x="264" y="211"/>
                    <a:pt x="266" y="214"/>
                  </a:cubicBezTo>
                  <a:cubicBezTo>
                    <a:pt x="267" y="217"/>
                    <a:pt x="270" y="218"/>
                    <a:pt x="271" y="221"/>
                  </a:cubicBezTo>
                  <a:cubicBezTo>
                    <a:pt x="272" y="224"/>
                    <a:pt x="272" y="226"/>
                    <a:pt x="276" y="227"/>
                  </a:cubicBezTo>
                  <a:cubicBezTo>
                    <a:pt x="279" y="228"/>
                    <a:pt x="278" y="231"/>
                    <a:pt x="279" y="235"/>
                  </a:cubicBezTo>
                  <a:cubicBezTo>
                    <a:pt x="281" y="238"/>
                    <a:pt x="281" y="239"/>
                    <a:pt x="279" y="241"/>
                  </a:cubicBezTo>
                  <a:cubicBezTo>
                    <a:pt x="278" y="242"/>
                    <a:pt x="276" y="244"/>
                    <a:pt x="276" y="244"/>
                  </a:cubicBezTo>
                  <a:cubicBezTo>
                    <a:pt x="276" y="244"/>
                    <a:pt x="276" y="245"/>
                    <a:pt x="276" y="245"/>
                  </a:cubicBezTo>
                  <a:cubicBezTo>
                    <a:pt x="275" y="246"/>
                    <a:pt x="273" y="246"/>
                    <a:pt x="272" y="247"/>
                  </a:cubicBezTo>
                  <a:cubicBezTo>
                    <a:pt x="272" y="247"/>
                    <a:pt x="272" y="247"/>
                    <a:pt x="272" y="247"/>
                  </a:cubicBezTo>
                  <a:cubicBezTo>
                    <a:pt x="270" y="247"/>
                    <a:pt x="268" y="245"/>
                    <a:pt x="267" y="244"/>
                  </a:cubicBezTo>
                  <a:cubicBezTo>
                    <a:pt x="267" y="243"/>
                    <a:pt x="266" y="242"/>
                    <a:pt x="266" y="242"/>
                  </a:cubicBezTo>
                  <a:cubicBezTo>
                    <a:pt x="265" y="242"/>
                    <a:pt x="264" y="243"/>
                    <a:pt x="264" y="244"/>
                  </a:cubicBezTo>
                  <a:cubicBezTo>
                    <a:pt x="263" y="245"/>
                    <a:pt x="263" y="246"/>
                    <a:pt x="263" y="246"/>
                  </a:cubicBezTo>
                  <a:cubicBezTo>
                    <a:pt x="262" y="246"/>
                    <a:pt x="262" y="246"/>
                    <a:pt x="262" y="246"/>
                  </a:cubicBezTo>
                  <a:cubicBezTo>
                    <a:pt x="261" y="246"/>
                    <a:pt x="261" y="246"/>
                    <a:pt x="261" y="246"/>
                  </a:cubicBezTo>
                  <a:cubicBezTo>
                    <a:pt x="260" y="246"/>
                    <a:pt x="259" y="246"/>
                    <a:pt x="257" y="247"/>
                  </a:cubicBezTo>
                  <a:cubicBezTo>
                    <a:pt x="253" y="248"/>
                    <a:pt x="255" y="248"/>
                    <a:pt x="252" y="248"/>
                  </a:cubicBezTo>
                  <a:cubicBezTo>
                    <a:pt x="249" y="249"/>
                    <a:pt x="251" y="250"/>
                    <a:pt x="249" y="252"/>
                  </a:cubicBezTo>
                  <a:cubicBezTo>
                    <a:pt x="247" y="254"/>
                    <a:pt x="247" y="254"/>
                    <a:pt x="247" y="254"/>
                  </a:cubicBezTo>
                  <a:cubicBezTo>
                    <a:pt x="247" y="254"/>
                    <a:pt x="247" y="254"/>
                    <a:pt x="246" y="254"/>
                  </a:cubicBezTo>
                  <a:cubicBezTo>
                    <a:pt x="245" y="253"/>
                    <a:pt x="246" y="252"/>
                    <a:pt x="244" y="252"/>
                  </a:cubicBezTo>
                  <a:cubicBezTo>
                    <a:pt x="242" y="252"/>
                    <a:pt x="240" y="252"/>
                    <a:pt x="239" y="250"/>
                  </a:cubicBezTo>
                  <a:cubicBezTo>
                    <a:pt x="238" y="250"/>
                    <a:pt x="238" y="250"/>
                    <a:pt x="237" y="250"/>
                  </a:cubicBezTo>
                  <a:cubicBezTo>
                    <a:pt x="235" y="250"/>
                    <a:pt x="233" y="250"/>
                    <a:pt x="232" y="251"/>
                  </a:cubicBezTo>
                  <a:cubicBezTo>
                    <a:pt x="230" y="252"/>
                    <a:pt x="230" y="253"/>
                    <a:pt x="229" y="256"/>
                  </a:cubicBezTo>
                  <a:cubicBezTo>
                    <a:pt x="227" y="259"/>
                    <a:pt x="228" y="259"/>
                    <a:pt x="226" y="260"/>
                  </a:cubicBezTo>
                  <a:cubicBezTo>
                    <a:pt x="224" y="260"/>
                    <a:pt x="226" y="262"/>
                    <a:pt x="226" y="265"/>
                  </a:cubicBezTo>
                  <a:cubicBezTo>
                    <a:pt x="226" y="267"/>
                    <a:pt x="225" y="268"/>
                    <a:pt x="224" y="271"/>
                  </a:cubicBezTo>
                  <a:cubicBezTo>
                    <a:pt x="223" y="272"/>
                    <a:pt x="223" y="272"/>
                    <a:pt x="222" y="272"/>
                  </a:cubicBezTo>
                  <a:cubicBezTo>
                    <a:pt x="221" y="272"/>
                    <a:pt x="221" y="272"/>
                    <a:pt x="221" y="271"/>
                  </a:cubicBezTo>
                  <a:cubicBezTo>
                    <a:pt x="221" y="270"/>
                    <a:pt x="221" y="270"/>
                    <a:pt x="220" y="270"/>
                  </a:cubicBezTo>
                  <a:cubicBezTo>
                    <a:pt x="219" y="270"/>
                    <a:pt x="219" y="270"/>
                    <a:pt x="218" y="270"/>
                  </a:cubicBezTo>
                  <a:cubicBezTo>
                    <a:pt x="216" y="272"/>
                    <a:pt x="215" y="271"/>
                    <a:pt x="211" y="272"/>
                  </a:cubicBezTo>
                  <a:cubicBezTo>
                    <a:pt x="207" y="273"/>
                    <a:pt x="206" y="273"/>
                    <a:pt x="203" y="275"/>
                  </a:cubicBezTo>
                  <a:cubicBezTo>
                    <a:pt x="202" y="275"/>
                    <a:pt x="201" y="275"/>
                    <a:pt x="200" y="275"/>
                  </a:cubicBezTo>
                  <a:cubicBezTo>
                    <a:pt x="197" y="275"/>
                    <a:pt x="193" y="274"/>
                    <a:pt x="191" y="274"/>
                  </a:cubicBezTo>
                  <a:cubicBezTo>
                    <a:pt x="188" y="273"/>
                    <a:pt x="186" y="274"/>
                    <a:pt x="185" y="273"/>
                  </a:cubicBezTo>
                  <a:cubicBezTo>
                    <a:pt x="184" y="273"/>
                    <a:pt x="186" y="271"/>
                    <a:pt x="184" y="271"/>
                  </a:cubicBezTo>
                  <a:cubicBezTo>
                    <a:pt x="181" y="270"/>
                    <a:pt x="179" y="269"/>
                    <a:pt x="177" y="268"/>
                  </a:cubicBezTo>
                  <a:cubicBezTo>
                    <a:pt x="176" y="267"/>
                    <a:pt x="177" y="265"/>
                    <a:pt x="176" y="265"/>
                  </a:cubicBezTo>
                  <a:cubicBezTo>
                    <a:pt x="176" y="265"/>
                    <a:pt x="176" y="265"/>
                    <a:pt x="176" y="266"/>
                  </a:cubicBezTo>
                  <a:cubicBezTo>
                    <a:pt x="174" y="267"/>
                    <a:pt x="174" y="268"/>
                    <a:pt x="171" y="268"/>
                  </a:cubicBezTo>
                  <a:cubicBezTo>
                    <a:pt x="171" y="268"/>
                    <a:pt x="171" y="268"/>
                    <a:pt x="171" y="268"/>
                  </a:cubicBezTo>
                  <a:cubicBezTo>
                    <a:pt x="170" y="268"/>
                    <a:pt x="170" y="268"/>
                    <a:pt x="170" y="268"/>
                  </a:cubicBezTo>
                  <a:cubicBezTo>
                    <a:pt x="169" y="268"/>
                    <a:pt x="169" y="268"/>
                    <a:pt x="169" y="269"/>
                  </a:cubicBezTo>
                  <a:cubicBezTo>
                    <a:pt x="168" y="271"/>
                    <a:pt x="167" y="271"/>
                    <a:pt x="165" y="274"/>
                  </a:cubicBezTo>
                  <a:cubicBezTo>
                    <a:pt x="164" y="274"/>
                    <a:pt x="164" y="274"/>
                    <a:pt x="163" y="274"/>
                  </a:cubicBezTo>
                  <a:cubicBezTo>
                    <a:pt x="162" y="274"/>
                    <a:pt x="161" y="273"/>
                    <a:pt x="160" y="272"/>
                  </a:cubicBezTo>
                  <a:cubicBezTo>
                    <a:pt x="159" y="271"/>
                    <a:pt x="159" y="270"/>
                    <a:pt x="159" y="268"/>
                  </a:cubicBezTo>
                  <a:cubicBezTo>
                    <a:pt x="160" y="267"/>
                    <a:pt x="160" y="266"/>
                    <a:pt x="159" y="265"/>
                  </a:cubicBezTo>
                  <a:cubicBezTo>
                    <a:pt x="159" y="264"/>
                    <a:pt x="158" y="263"/>
                    <a:pt x="158" y="262"/>
                  </a:cubicBezTo>
                  <a:cubicBezTo>
                    <a:pt x="158" y="261"/>
                    <a:pt x="159" y="261"/>
                    <a:pt x="160" y="260"/>
                  </a:cubicBezTo>
                  <a:cubicBezTo>
                    <a:pt x="161" y="259"/>
                    <a:pt x="160" y="256"/>
                    <a:pt x="158" y="256"/>
                  </a:cubicBezTo>
                  <a:cubicBezTo>
                    <a:pt x="157" y="255"/>
                    <a:pt x="158" y="253"/>
                    <a:pt x="157" y="253"/>
                  </a:cubicBezTo>
                  <a:cubicBezTo>
                    <a:pt x="157" y="253"/>
                    <a:pt x="157" y="253"/>
                    <a:pt x="157" y="253"/>
                  </a:cubicBezTo>
                  <a:cubicBezTo>
                    <a:pt x="157" y="253"/>
                    <a:pt x="157" y="253"/>
                    <a:pt x="156" y="253"/>
                  </a:cubicBezTo>
                  <a:cubicBezTo>
                    <a:pt x="155" y="253"/>
                    <a:pt x="154" y="252"/>
                    <a:pt x="154" y="252"/>
                  </a:cubicBezTo>
                  <a:cubicBezTo>
                    <a:pt x="154" y="252"/>
                    <a:pt x="155" y="249"/>
                    <a:pt x="154" y="248"/>
                  </a:cubicBezTo>
                  <a:cubicBezTo>
                    <a:pt x="153" y="247"/>
                    <a:pt x="152" y="247"/>
                    <a:pt x="152" y="247"/>
                  </a:cubicBezTo>
                  <a:cubicBezTo>
                    <a:pt x="151" y="247"/>
                    <a:pt x="151" y="247"/>
                    <a:pt x="150" y="247"/>
                  </a:cubicBezTo>
                  <a:cubicBezTo>
                    <a:pt x="150" y="247"/>
                    <a:pt x="150" y="247"/>
                    <a:pt x="150" y="247"/>
                  </a:cubicBezTo>
                  <a:cubicBezTo>
                    <a:pt x="148" y="247"/>
                    <a:pt x="148" y="244"/>
                    <a:pt x="147" y="244"/>
                  </a:cubicBezTo>
                  <a:cubicBezTo>
                    <a:pt x="147" y="243"/>
                    <a:pt x="146" y="243"/>
                    <a:pt x="146" y="243"/>
                  </a:cubicBezTo>
                  <a:cubicBezTo>
                    <a:pt x="147" y="243"/>
                    <a:pt x="148" y="242"/>
                    <a:pt x="149" y="241"/>
                  </a:cubicBezTo>
                  <a:cubicBezTo>
                    <a:pt x="152" y="239"/>
                    <a:pt x="153" y="239"/>
                    <a:pt x="155" y="237"/>
                  </a:cubicBezTo>
                  <a:cubicBezTo>
                    <a:pt x="156" y="235"/>
                    <a:pt x="157" y="233"/>
                    <a:pt x="155" y="232"/>
                  </a:cubicBezTo>
                  <a:cubicBezTo>
                    <a:pt x="154" y="231"/>
                    <a:pt x="153" y="229"/>
                    <a:pt x="154" y="227"/>
                  </a:cubicBezTo>
                  <a:cubicBezTo>
                    <a:pt x="155" y="225"/>
                    <a:pt x="155" y="223"/>
                    <a:pt x="154" y="222"/>
                  </a:cubicBezTo>
                  <a:cubicBezTo>
                    <a:pt x="152" y="221"/>
                    <a:pt x="151" y="220"/>
                    <a:pt x="151" y="219"/>
                  </a:cubicBezTo>
                  <a:cubicBezTo>
                    <a:pt x="151" y="217"/>
                    <a:pt x="152" y="214"/>
                    <a:pt x="149" y="214"/>
                  </a:cubicBezTo>
                  <a:cubicBezTo>
                    <a:pt x="149" y="214"/>
                    <a:pt x="149" y="214"/>
                    <a:pt x="148" y="214"/>
                  </a:cubicBezTo>
                  <a:cubicBezTo>
                    <a:pt x="147" y="214"/>
                    <a:pt x="146" y="215"/>
                    <a:pt x="145" y="215"/>
                  </a:cubicBezTo>
                  <a:cubicBezTo>
                    <a:pt x="143" y="215"/>
                    <a:pt x="141" y="213"/>
                    <a:pt x="142" y="212"/>
                  </a:cubicBezTo>
                  <a:cubicBezTo>
                    <a:pt x="143" y="211"/>
                    <a:pt x="142" y="211"/>
                    <a:pt x="140" y="211"/>
                  </a:cubicBezTo>
                  <a:cubicBezTo>
                    <a:pt x="138" y="211"/>
                    <a:pt x="137" y="210"/>
                    <a:pt x="137" y="209"/>
                  </a:cubicBezTo>
                  <a:cubicBezTo>
                    <a:pt x="137" y="207"/>
                    <a:pt x="136" y="206"/>
                    <a:pt x="136" y="206"/>
                  </a:cubicBezTo>
                  <a:cubicBezTo>
                    <a:pt x="135" y="206"/>
                    <a:pt x="135" y="206"/>
                    <a:pt x="135" y="207"/>
                  </a:cubicBezTo>
                  <a:cubicBezTo>
                    <a:pt x="134" y="207"/>
                    <a:pt x="132" y="208"/>
                    <a:pt x="131" y="208"/>
                  </a:cubicBezTo>
                  <a:cubicBezTo>
                    <a:pt x="130" y="208"/>
                    <a:pt x="130" y="208"/>
                    <a:pt x="129" y="206"/>
                  </a:cubicBezTo>
                  <a:cubicBezTo>
                    <a:pt x="128" y="204"/>
                    <a:pt x="128" y="204"/>
                    <a:pt x="127" y="204"/>
                  </a:cubicBezTo>
                  <a:cubicBezTo>
                    <a:pt x="126" y="204"/>
                    <a:pt x="126" y="204"/>
                    <a:pt x="126" y="204"/>
                  </a:cubicBezTo>
                  <a:cubicBezTo>
                    <a:pt x="125" y="204"/>
                    <a:pt x="125" y="204"/>
                    <a:pt x="125" y="204"/>
                  </a:cubicBezTo>
                  <a:cubicBezTo>
                    <a:pt x="124" y="204"/>
                    <a:pt x="122" y="203"/>
                    <a:pt x="121" y="202"/>
                  </a:cubicBezTo>
                  <a:cubicBezTo>
                    <a:pt x="121" y="201"/>
                    <a:pt x="120" y="201"/>
                    <a:pt x="120" y="201"/>
                  </a:cubicBezTo>
                  <a:cubicBezTo>
                    <a:pt x="120" y="201"/>
                    <a:pt x="119" y="201"/>
                    <a:pt x="119" y="201"/>
                  </a:cubicBezTo>
                  <a:cubicBezTo>
                    <a:pt x="119" y="201"/>
                    <a:pt x="118" y="201"/>
                    <a:pt x="118" y="201"/>
                  </a:cubicBezTo>
                  <a:cubicBezTo>
                    <a:pt x="117" y="200"/>
                    <a:pt x="118" y="199"/>
                    <a:pt x="117" y="199"/>
                  </a:cubicBezTo>
                  <a:cubicBezTo>
                    <a:pt x="117" y="199"/>
                    <a:pt x="117" y="199"/>
                    <a:pt x="116" y="199"/>
                  </a:cubicBezTo>
                  <a:cubicBezTo>
                    <a:pt x="114" y="199"/>
                    <a:pt x="113" y="201"/>
                    <a:pt x="110" y="202"/>
                  </a:cubicBezTo>
                  <a:cubicBezTo>
                    <a:pt x="109" y="203"/>
                    <a:pt x="107" y="204"/>
                    <a:pt x="106" y="204"/>
                  </a:cubicBezTo>
                  <a:cubicBezTo>
                    <a:pt x="106" y="204"/>
                    <a:pt x="105" y="203"/>
                    <a:pt x="104" y="203"/>
                  </a:cubicBezTo>
                  <a:cubicBezTo>
                    <a:pt x="103" y="200"/>
                    <a:pt x="101" y="199"/>
                    <a:pt x="101" y="198"/>
                  </a:cubicBezTo>
                  <a:cubicBezTo>
                    <a:pt x="100" y="197"/>
                    <a:pt x="100" y="197"/>
                    <a:pt x="99" y="197"/>
                  </a:cubicBezTo>
                  <a:cubicBezTo>
                    <a:pt x="98" y="197"/>
                    <a:pt x="98" y="197"/>
                    <a:pt x="98" y="197"/>
                  </a:cubicBezTo>
                  <a:cubicBezTo>
                    <a:pt x="98" y="197"/>
                    <a:pt x="98" y="199"/>
                    <a:pt x="97" y="199"/>
                  </a:cubicBezTo>
                  <a:cubicBezTo>
                    <a:pt x="97" y="199"/>
                    <a:pt x="97" y="199"/>
                    <a:pt x="96" y="199"/>
                  </a:cubicBezTo>
                  <a:cubicBezTo>
                    <a:pt x="95" y="199"/>
                    <a:pt x="90" y="195"/>
                    <a:pt x="90" y="195"/>
                  </a:cubicBezTo>
                  <a:cubicBezTo>
                    <a:pt x="90" y="195"/>
                    <a:pt x="88" y="195"/>
                    <a:pt x="87" y="192"/>
                  </a:cubicBezTo>
                  <a:cubicBezTo>
                    <a:pt x="86" y="190"/>
                    <a:pt x="84" y="189"/>
                    <a:pt x="83" y="188"/>
                  </a:cubicBezTo>
                  <a:cubicBezTo>
                    <a:pt x="82" y="187"/>
                    <a:pt x="80" y="185"/>
                    <a:pt x="79" y="183"/>
                  </a:cubicBezTo>
                  <a:cubicBezTo>
                    <a:pt x="79" y="180"/>
                    <a:pt x="79" y="179"/>
                    <a:pt x="80" y="177"/>
                  </a:cubicBezTo>
                  <a:cubicBezTo>
                    <a:pt x="82" y="175"/>
                    <a:pt x="82" y="176"/>
                    <a:pt x="84" y="175"/>
                  </a:cubicBezTo>
                  <a:cubicBezTo>
                    <a:pt x="85" y="174"/>
                    <a:pt x="83" y="173"/>
                    <a:pt x="81" y="172"/>
                  </a:cubicBezTo>
                  <a:cubicBezTo>
                    <a:pt x="80" y="171"/>
                    <a:pt x="80" y="169"/>
                    <a:pt x="81" y="166"/>
                  </a:cubicBezTo>
                  <a:cubicBezTo>
                    <a:pt x="82" y="163"/>
                    <a:pt x="84" y="162"/>
                    <a:pt x="84" y="160"/>
                  </a:cubicBezTo>
                  <a:cubicBezTo>
                    <a:pt x="85" y="159"/>
                    <a:pt x="84" y="157"/>
                    <a:pt x="83" y="155"/>
                  </a:cubicBezTo>
                  <a:cubicBezTo>
                    <a:pt x="83" y="154"/>
                    <a:pt x="83" y="148"/>
                    <a:pt x="84" y="147"/>
                  </a:cubicBezTo>
                  <a:cubicBezTo>
                    <a:pt x="85" y="145"/>
                    <a:pt x="87" y="143"/>
                    <a:pt x="86" y="142"/>
                  </a:cubicBezTo>
                  <a:cubicBezTo>
                    <a:pt x="85" y="141"/>
                    <a:pt x="85" y="141"/>
                    <a:pt x="84" y="141"/>
                  </a:cubicBezTo>
                  <a:cubicBezTo>
                    <a:pt x="84" y="141"/>
                    <a:pt x="83" y="141"/>
                    <a:pt x="83" y="141"/>
                  </a:cubicBezTo>
                  <a:cubicBezTo>
                    <a:pt x="82" y="141"/>
                    <a:pt x="82" y="141"/>
                    <a:pt x="81" y="141"/>
                  </a:cubicBezTo>
                  <a:cubicBezTo>
                    <a:pt x="80" y="140"/>
                    <a:pt x="80" y="137"/>
                    <a:pt x="79" y="137"/>
                  </a:cubicBezTo>
                  <a:cubicBezTo>
                    <a:pt x="79" y="136"/>
                    <a:pt x="79" y="136"/>
                    <a:pt x="79" y="136"/>
                  </a:cubicBezTo>
                  <a:cubicBezTo>
                    <a:pt x="78" y="136"/>
                    <a:pt x="78" y="137"/>
                    <a:pt x="77" y="138"/>
                  </a:cubicBezTo>
                  <a:cubicBezTo>
                    <a:pt x="76" y="138"/>
                    <a:pt x="75" y="140"/>
                    <a:pt x="74" y="140"/>
                  </a:cubicBezTo>
                  <a:cubicBezTo>
                    <a:pt x="74" y="140"/>
                    <a:pt x="73" y="139"/>
                    <a:pt x="73" y="139"/>
                  </a:cubicBezTo>
                  <a:cubicBezTo>
                    <a:pt x="73" y="137"/>
                    <a:pt x="74" y="137"/>
                    <a:pt x="74" y="136"/>
                  </a:cubicBezTo>
                  <a:cubicBezTo>
                    <a:pt x="75" y="135"/>
                    <a:pt x="72" y="135"/>
                    <a:pt x="72" y="135"/>
                  </a:cubicBezTo>
                  <a:cubicBezTo>
                    <a:pt x="72" y="135"/>
                    <a:pt x="72" y="133"/>
                    <a:pt x="73" y="131"/>
                  </a:cubicBezTo>
                  <a:cubicBezTo>
                    <a:pt x="73" y="130"/>
                    <a:pt x="73" y="126"/>
                    <a:pt x="73" y="125"/>
                  </a:cubicBezTo>
                  <a:cubicBezTo>
                    <a:pt x="74" y="124"/>
                    <a:pt x="76" y="124"/>
                    <a:pt x="77" y="123"/>
                  </a:cubicBezTo>
                  <a:cubicBezTo>
                    <a:pt x="77" y="122"/>
                    <a:pt x="78" y="120"/>
                    <a:pt x="77" y="116"/>
                  </a:cubicBezTo>
                  <a:cubicBezTo>
                    <a:pt x="75" y="113"/>
                    <a:pt x="74" y="112"/>
                    <a:pt x="75" y="110"/>
                  </a:cubicBezTo>
                  <a:cubicBezTo>
                    <a:pt x="76" y="109"/>
                    <a:pt x="75" y="108"/>
                    <a:pt x="74" y="106"/>
                  </a:cubicBezTo>
                  <a:cubicBezTo>
                    <a:pt x="74" y="105"/>
                    <a:pt x="75" y="104"/>
                    <a:pt x="77" y="103"/>
                  </a:cubicBezTo>
                  <a:cubicBezTo>
                    <a:pt x="78" y="102"/>
                    <a:pt x="78" y="100"/>
                    <a:pt x="77" y="98"/>
                  </a:cubicBezTo>
                  <a:cubicBezTo>
                    <a:pt x="77" y="97"/>
                    <a:pt x="74" y="93"/>
                    <a:pt x="72" y="93"/>
                  </a:cubicBezTo>
                  <a:cubicBezTo>
                    <a:pt x="72" y="93"/>
                    <a:pt x="72" y="93"/>
                    <a:pt x="72" y="93"/>
                  </a:cubicBezTo>
                  <a:cubicBezTo>
                    <a:pt x="71" y="93"/>
                    <a:pt x="71" y="95"/>
                    <a:pt x="69" y="95"/>
                  </a:cubicBezTo>
                  <a:cubicBezTo>
                    <a:pt x="69" y="95"/>
                    <a:pt x="69" y="95"/>
                    <a:pt x="69" y="95"/>
                  </a:cubicBezTo>
                  <a:cubicBezTo>
                    <a:pt x="68" y="95"/>
                    <a:pt x="68" y="93"/>
                    <a:pt x="68" y="92"/>
                  </a:cubicBezTo>
                  <a:cubicBezTo>
                    <a:pt x="67" y="92"/>
                    <a:pt x="67" y="92"/>
                    <a:pt x="67" y="92"/>
                  </a:cubicBezTo>
                  <a:cubicBezTo>
                    <a:pt x="67" y="92"/>
                    <a:pt x="67" y="93"/>
                    <a:pt x="65" y="93"/>
                  </a:cubicBezTo>
                  <a:cubicBezTo>
                    <a:pt x="65" y="93"/>
                    <a:pt x="65" y="93"/>
                    <a:pt x="65" y="93"/>
                  </a:cubicBezTo>
                  <a:cubicBezTo>
                    <a:pt x="63" y="92"/>
                    <a:pt x="61" y="92"/>
                    <a:pt x="60" y="92"/>
                  </a:cubicBezTo>
                  <a:cubicBezTo>
                    <a:pt x="60" y="92"/>
                    <a:pt x="59" y="92"/>
                    <a:pt x="59" y="92"/>
                  </a:cubicBezTo>
                  <a:cubicBezTo>
                    <a:pt x="59" y="92"/>
                    <a:pt x="58" y="92"/>
                    <a:pt x="56" y="92"/>
                  </a:cubicBezTo>
                  <a:cubicBezTo>
                    <a:pt x="55" y="92"/>
                    <a:pt x="53" y="92"/>
                    <a:pt x="52" y="91"/>
                  </a:cubicBezTo>
                  <a:cubicBezTo>
                    <a:pt x="49" y="90"/>
                    <a:pt x="46" y="89"/>
                    <a:pt x="45" y="89"/>
                  </a:cubicBezTo>
                  <a:cubicBezTo>
                    <a:pt x="45" y="88"/>
                    <a:pt x="45" y="86"/>
                    <a:pt x="46" y="85"/>
                  </a:cubicBezTo>
                  <a:cubicBezTo>
                    <a:pt x="47" y="84"/>
                    <a:pt x="46" y="83"/>
                    <a:pt x="45" y="83"/>
                  </a:cubicBezTo>
                  <a:cubicBezTo>
                    <a:pt x="44" y="83"/>
                    <a:pt x="44" y="83"/>
                    <a:pt x="43" y="84"/>
                  </a:cubicBezTo>
                  <a:cubicBezTo>
                    <a:pt x="43" y="84"/>
                    <a:pt x="43" y="84"/>
                    <a:pt x="43" y="84"/>
                  </a:cubicBezTo>
                  <a:cubicBezTo>
                    <a:pt x="41" y="84"/>
                    <a:pt x="41" y="81"/>
                    <a:pt x="41" y="81"/>
                  </a:cubicBezTo>
                  <a:cubicBezTo>
                    <a:pt x="40" y="80"/>
                    <a:pt x="39" y="79"/>
                    <a:pt x="38" y="79"/>
                  </a:cubicBezTo>
                  <a:cubicBezTo>
                    <a:pt x="38" y="79"/>
                    <a:pt x="37" y="80"/>
                    <a:pt x="37" y="80"/>
                  </a:cubicBezTo>
                  <a:cubicBezTo>
                    <a:pt x="36" y="80"/>
                    <a:pt x="35" y="81"/>
                    <a:pt x="34" y="81"/>
                  </a:cubicBezTo>
                  <a:cubicBezTo>
                    <a:pt x="34" y="81"/>
                    <a:pt x="34" y="81"/>
                    <a:pt x="34" y="80"/>
                  </a:cubicBezTo>
                  <a:cubicBezTo>
                    <a:pt x="33" y="78"/>
                    <a:pt x="33" y="78"/>
                    <a:pt x="31" y="78"/>
                  </a:cubicBezTo>
                  <a:cubicBezTo>
                    <a:pt x="30" y="77"/>
                    <a:pt x="30" y="76"/>
                    <a:pt x="30" y="75"/>
                  </a:cubicBezTo>
                  <a:cubicBezTo>
                    <a:pt x="31" y="74"/>
                    <a:pt x="30" y="73"/>
                    <a:pt x="28" y="73"/>
                  </a:cubicBezTo>
                  <a:cubicBezTo>
                    <a:pt x="29" y="72"/>
                    <a:pt x="30" y="72"/>
                    <a:pt x="30" y="72"/>
                  </a:cubicBezTo>
                  <a:cubicBezTo>
                    <a:pt x="30" y="72"/>
                    <a:pt x="29" y="72"/>
                    <a:pt x="28" y="73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27" y="73"/>
                    <a:pt x="26" y="74"/>
                    <a:pt x="24" y="74"/>
                  </a:cubicBezTo>
                  <a:cubicBezTo>
                    <a:pt x="24" y="74"/>
                    <a:pt x="23" y="74"/>
                    <a:pt x="23" y="73"/>
                  </a:cubicBezTo>
                  <a:cubicBezTo>
                    <a:pt x="21" y="73"/>
                    <a:pt x="19" y="71"/>
                    <a:pt x="17" y="70"/>
                  </a:cubicBezTo>
                  <a:cubicBezTo>
                    <a:pt x="16" y="70"/>
                    <a:pt x="16" y="70"/>
                    <a:pt x="15" y="70"/>
                  </a:cubicBezTo>
                  <a:cubicBezTo>
                    <a:pt x="13" y="70"/>
                    <a:pt x="11" y="71"/>
                    <a:pt x="10" y="72"/>
                  </a:cubicBezTo>
                  <a:cubicBezTo>
                    <a:pt x="10" y="72"/>
                    <a:pt x="9" y="72"/>
                    <a:pt x="8" y="72"/>
                  </a:cubicBezTo>
                  <a:cubicBezTo>
                    <a:pt x="7" y="72"/>
                    <a:pt x="6" y="71"/>
                    <a:pt x="5" y="70"/>
                  </a:cubicBezTo>
                  <a:cubicBezTo>
                    <a:pt x="4" y="68"/>
                    <a:pt x="1" y="65"/>
                    <a:pt x="3" y="65"/>
                  </a:cubicBezTo>
                  <a:cubicBezTo>
                    <a:pt x="3" y="65"/>
                    <a:pt x="4" y="66"/>
                    <a:pt x="4" y="66"/>
                  </a:cubicBezTo>
                  <a:cubicBezTo>
                    <a:pt x="4" y="66"/>
                    <a:pt x="3" y="65"/>
                    <a:pt x="3" y="65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5" y="65"/>
                    <a:pt x="8" y="65"/>
                    <a:pt x="10" y="65"/>
                  </a:cubicBezTo>
                  <a:cubicBezTo>
                    <a:pt x="11" y="65"/>
                    <a:pt x="12" y="65"/>
                    <a:pt x="12" y="63"/>
                  </a:cubicBezTo>
                  <a:cubicBezTo>
                    <a:pt x="12" y="62"/>
                    <a:pt x="13" y="62"/>
                    <a:pt x="15" y="62"/>
                  </a:cubicBezTo>
                  <a:cubicBezTo>
                    <a:pt x="15" y="62"/>
                    <a:pt x="16" y="62"/>
                    <a:pt x="16" y="62"/>
                  </a:cubicBezTo>
                  <a:cubicBezTo>
                    <a:pt x="19" y="62"/>
                    <a:pt x="21" y="64"/>
                    <a:pt x="22" y="64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3" y="62"/>
                    <a:pt x="23" y="62"/>
                    <a:pt x="23" y="60"/>
                  </a:cubicBezTo>
                  <a:cubicBezTo>
                    <a:pt x="24" y="57"/>
                    <a:pt x="21" y="56"/>
                    <a:pt x="23" y="54"/>
                  </a:cubicBezTo>
                  <a:cubicBezTo>
                    <a:pt x="25" y="52"/>
                    <a:pt x="26" y="51"/>
                    <a:pt x="28" y="50"/>
                  </a:cubicBezTo>
                  <a:cubicBezTo>
                    <a:pt x="29" y="49"/>
                    <a:pt x="30" y="48"/>
                    <a:pt x="32" y="48"/>
                  </a:cubicBezTo>
                  <a:cubicBezTo>
                    <a:pt x="32" y="48"/>
                    <a:pt x="32" y="48"/>
                    <a:pt x="33" y="48"/>
                  </a:cubicBezTo>
                  <a:cubicBezTo>
                    <a:pt x="35" y="49"/>
                    <a:pt x="37" y="50"/>
                    <a:pt x="38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1" y="49"/>
                    <a:pt x="43" y="49"/>
                    <a:pt x="44" y="48"/>
                  </a:cubicBezTo>
                  <a:cubicBezTo>
                    <a:pt x="44" y="47"/>
                    <a:pt x="45" y="46"/>
                    <a:pt x="47" y="45"/>
                  </a:cubicBezTo>
                  <a:cubicBezTo>
                    <a:pt x="49" y="43"/>
                    <a:pt x="49" y="42"/>
                    <a:pt x="50" y="42"/>
                  </a:cubicBezTo>
                  <a:cubicBezTo>
                    <a:pt x="51" y="42"/>
                    <a:pt x="51" y="42"/>
                    <a:pt x="51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3" y="43"/>
                    <a:pt x="54" y="42"/>
                    <a:pt x="54" y="42"/>
                  </a:cubicBezTo>
                  <a:cubicBezTo>
                    <a:pt x="54" y="41"/>
                    <a:pt x="53" y="40"/>
                    <a:pt x="56" y="40"/>
                  </a:cubicBezTo>
                  <a:cubicBezTo>
                    <a:pt x="58" y="40"/>
                    <a:pt x="58" y="35"/>
                    <a:pt x="58" y="35"/>
                  </a:cubicBezTo>
                  <a:cubicBezTo>
                    <a:pt x="58" y="35"/>
                    <a:pt x="60" y="35"/>
                    <a:pt x="60" y="33"/>
                  </a:cubicBezTo>
                  <a:cubicBezTo>
                    <a:pt x="60" y="32"/>
                    <a:pt x="60" y="32"/>
                    <a:pt x="61" y="32"/>
                  </a:cubicBezTo>
                  <a:cubicBezTo>
                    <a:pt x="61" y="32"/>
                    <a:pt x="61" y="33"/>
                    <a:pt x="62" y="34"/>
                  </a:cubicBezTo>
                  <a:cubicBezTo>
                    <a:pt x="63" y="34"/>
                    <a:pt x="64" y="35"/>
                    <a:pt x="64" y="35"/>
                  </a:cubicBezTo>
                  <a:cubicBezTo>
                    <a:pt x="65" y="35"/>
                    <a:pt x="66" y="34"/>
                    <a:pt x="67" y="34"/>
                  </a:cubicBezTo>
                  <a:cubicBezTo>
                    <a:pt x="68" y="33"/>
                    <a:pt x="69" y="32"/>
                    <a:pt x="71" y="32"/>
                  </a:cubicBezTo>
                  <a:cubicBezTo>
                    <a:pt x="71" y="32"/>
                    <a:pt x="71" y="32"/>
                    <a:pt x="71" y="32"/>
                  </a:cubicBezTo>
                  <a:cubicBezTo>
                    <a:pt x="73" y="32"/>
                    <a:pt x="73" y="34"/>
                    <a:pt x="74" y="35"/>
                  </a:cubicBezTo>
                  <a:cubicBezTo>
                    <a:pt x="76" y="35"/>
                    <a:pt x="77" y="35"/>
                    <a:pt x="79" y="35"/>
                  </a:cubicBezTo>
                  <a:cubicBezTo>
                    <a:pt x="81" y="36"/>
                    <a:pt x="85" y="39"/>
                    <a:pt x="86" y="40"/>
                  </a:cubicBezTo>
                  <a:cubicBezTo>
                    <a:pt x="88" y="42"/>
                    <a:pt x="88" y="44"/>
                    <a:pt x="90" y="44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94" y="44"/>
                    <a:pt x="95" y="43"/>
                    <a:pt x="96" y="43"/>
                  </a:cubicBezTo>
                  <a:cubicBezTo>
                    <a:pt x="97" y="43"/>
                    <a:pt x="97" y="43"/>
                    <a:pt x="98" y="43"/>
                  </a:cubicBezTo>
                  <a:cubicBezTo>
                    <a:pt x="99" y="43"/>
                    <a:pt x="100" y="44"/>
                    <a:pt x="101" y="44"/>
                  </a:cubicBezTo>
                  <a:cubicBezTo>
                    <a:pt x="101" y="44"/>
                    <a:pt x="102" y="44"/>
                    <a:pt x="103" y="43"/>
                  </a:cubicBezTo>
                  <a:cubicBezTo>
                    <a:pt x="103" y="43"/>
                    <a:pt x="104" y="43"/>
                    <a:pt x="104" y="43"/>
                  </a:cubicBezTo>
                  <a:cubicBezTo>
                    <a:pt x="106" y="43"/>
                    <a:pt x="107" y="44"/>
                    <a:pt x="106" y="45"/>
                  </a:cubicBezTo>
                  <a:cubicBezTo>
                    <a:pt x="106" y="47"/>
                    <a:pt x="107" y="47"/>
                    <a:pt x="108" y="47"/>
                  </a:cubicBezTo>
                  <a:cubicBezTo>
                    <a:pt x="109" y="47"/>
                    <a:pt x="109" y="47"/>
                    <a:pt x="110" y="47"/>
                  </a:cubicBezTo>
                  <a:cubicBezTo>
                    <a:pt x="110" y="47"/>
                    <a:pt x="110" y="47"/>
                    <a:pt x="110" y="47"/>
                  </a:cubicBezTo>
                  <a:cubicBezTo>
                    <a:pt x="112" y="47"/>
                    <a:pt x="112" y="50"/>
                    <a:pt x="113" y="50"/>
                  </a:cubicBezTo>
                  <a:cubicBezTo>
                    <a:pt x="115" y="51"/>
                    <a:pt x="115" y="52"/>
                    <a:pt x="116" y="52"/>
                  </a:cubicBezTo>
                  <a:cubicBezTo>
                    <a:pt x="116" y="52"/>
                    <a:pt x="117" y="52"/>
                    <a:pt x="117" y="51"/>
                  </a:cubicBezTo>
                  <a:cubicBezTo>
                    <a:pt x="118" y="51"/>
                    <a:pt x="122" y="50"/>
                    <a:pt x="122" y="50"/>
                  </a:cubicBezTo>
                  <a:cubicBezTo>
                    <a:pt x="122" y="51"/>
                    <a:pt x="123" y="51"/>
                    <a:pt x="124" y="51"/>
                  </a:cubicBezTo>
                  <a:cubicBezTo>
                    <a:pt x="125" y="51"/>
                    <a:pt x="125" y="51"/>
                    <a:pt x="126" y="51"/>
                  </a:cubicBezTo>
                  <a:cubicBezTo>
                    <a:pt x="127" y="51"/>
                    <a:pt x="129" y="49"/>
                    <a:pt x="129" y="49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0" y="50"/>
                    <a:pt x="128" y="53"/>
                    <a:pt x="130" y="53"/>
                  </a:cubicBezTo>
                  <a:cubicBezTo>
                    <a:pt x="132" y="53"/>
                    <a:pt x="132" y="53"/>
                    <a:pt x="134" y="51"/>
                  </a:cubicBezTo>
                  <a:cubicBezTo>
                    <a:pt x="135" y="49"/>
                    <a:pt x="135" y="49"/>
                    <a:pt x="137" y="48"/>
                  </a:cubicBezTo>
                  <a:cubicBezTo>
                    <a:pt x="139" y="47"/>
                    <a:pt x="139" y="46"/>
                    <a:pt x="140" y="44"/>
                  </a:cubicBezTo>
                  <a:cubicBezTo>
                    <a:pt x="141" y="43"/>
                    <a:pt x="142" y="41"/>
                    <a:pt x="143" y="41"/>
                  </a:cubicBezTo>
                  <a:cubicBezTo>
                    <a:pt x="144" y="41"/>
                    <a:pt x="144" y="41"/>
                    <a:pt x="144" y="41"/>
                  </a:cubicBezTo>
                  <a:cubicBezTo>
                    <a:pt x="145" y="42"/>
                    <a:pt x="145" y="45"/>
                    <a:pt x="147" y="45"/>
                  </a:cubicBezTo>
                  <a:cubicBezTo>
                    <a:pt x="147" y="45"/>
                    <a:pt x="148" y="45"/>
                    <a:pt x="148" y="45"/>
                  </a:cubicBezTo>
                  <a:cubicBezTo>
                    <a:pt x="149" y="45"/>
                    <a:pt x="149" y="45"/>
                    <a:pt x="150" y="43"/>
                  </a:cubicBezTo>
                  <a:cubicBezTo>
                    <a:pt x="150" y="40"/>
                    <a:pt x="150" y="40"/>
                    <a:pt x="152" y="39"/>
                  </a:cubicBezTo>
                  <a:cubicBezTo>
                    <a:pt x="154" y="38"/>
                    <a:pt x="155" y="37"/>
                    <a:pt x="156" y="37"/>
                  </a:cubicBezTo>
                  <a:cubicBezTo>
                    <a:pt x="156" y="37"/>
                    <a:pt x="157" y="37"/>
                    <a:pt x="157" y="38"/>
                  </a:cubicBezTo>
                  <a:cubicBezTo>
                    <a:pt x="158" y="39"/>
                    <a:pt x="159" y="41"/>
                    <a:pt x="160" y="41"/>
                  </a:cubicBezTo>
                  <a:cubicBezTo>
                    <a:pt x="160" y="41"/>
                    <a:pt x="160" y="41"/>
                    <a:pt x="160" y="41"/>
                  </a:cubicBezTo>
                  <a:cubicBezTo>
                    <a:pt x="162" y="41"/>
                    <a:pt x="161" y="41"/>
                    <a:pt x="163" y="39"/>
                  </a:cubicBezTo>
                  <a:cubicBezTo>
                    <a:pt x="164" y="36"/>
                    <a:pt x="163" y="35"/>
                    <a:pt x="165" y="35"/>
                  </a:cubicBezTo>
                  <a:cubicBezTo>
                    <a:pt x="165" y="35"/>
                    <a:pt x="165" y="35"/>
                    <a:pt x="165" y="35"/>
                  </a:cubicBezTo>
                  <a:cubicBezTo>
                    <a:pt x="166" y="35"/>
                    <a:pt x="166" y="35"/>
                    <a:pt x="167" y="35"/>
                  </a:cubicBezTo>
                  <a:cubicBezTo>
                    <a:pt x="167" y="35"/>
                    <a:pt x="168" y="35"/>
                    <a:pt x="168" y="34"/>
                  </a:cubicBezTo>
                  <a:cubicBezTo>
                    <a:pt x="169" y="32"/>
                    <a:pt x="171" y="29"/>
                    <a:pt x="170" y="27"/>
                  </a:cubicBezTo>
                  <a:cubicBezTo>
                    <a:pt x="170" y="25"/>
                    <a:pt x="170" y="23"/>
                    <a:pt x="171" y="22"/>
                  </a:cubicBezTo>
                  <a:cubicBezTo>
                    <a:pt x="173" y="20"/>
                    <a:pt x="173" y="20"/>
                    <a:pt x="175" y="19"/>
                  </a:cubicBezTo>
                  <a:cubicBezTo>
                    <a:pt x="176" y="18"/>
                    <a:pt x="176" y="18"/>
                    <a:pt x="179" y="15"/>
                  </a:cubicBezTo>
                  <a:cubicBezTo>
                    <a:pt x="181" y="11"/>
                    <a:pt x="181" y="12"/>
                    <a:pt x="184" y="11"/>
                  </a:cubicBezTo>
                  <a:cubicBezTo>
                    <a:pt x="186" y="11"/>
                    <a:pt x="187" y="11"/>
                    <a:pt x="189" y="10"/>
                  </a:cubicBezTo>
                  <a:cubicBezTo>
                    <a:pt x="190" y="8"/>
                    <a:pt x="188" y="8"/>
                    <a:pt x="187" y="7"/>
                  </a:cubicBezTo>
                  <a:cubicBezTo>
                    <a:pt x="186" y="6"/>
                    <a:pt x="185" y="5"/>
                    <a:pt x="186" y="2"/>
                  </a:cubicBezTo>
                  <a:cubicBezTo>
                    <a:pt x="187" y="2"/>
                    <a:pt x="187" y="1"/>
                    <a:pt x="188" y="1"/>
                  </a:cubicBezTo>
                  <a:moveTo>
                    <a:pt x="188" y="0"/>
                  </a:moveTo>
                  <a:cubicBezTo>
                    <a:pt x="188" y="0"/>
                    <a:pt x="188" y="0"/>
                    <a:pt x="188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87" y="0"/>
                    <a:pt x="186" y="0"/>
                    <a:pt x="185" y="2"/>
                  </a:cubicBezTo>
                  <a:cubicBezTo>
                    <a:pt x="184" y="4"/>
                    <a:pt x="185" y="6"/>
                    <a:pt x="186" y="8"/>
                  </a:cubicBezTo>
                  <a:cubicBezTo>
                    <a:pt x="187" y="8"/>
                    <a:pt x="187" y="8"/>
                    <a:pt x="187" y="9"/>
                  </a:cubicBezTo>
                  <a:cubicBezTo>
                    <a:pt x="188" y="9"/>
                    <a:pt x="188" y="9"/>
                    <a:pt x="188" y="9"/>
                  </a:cubicBezTo>
                  <a:cubicBezTo>
                    <a:pt x="187" y="10"/>
                    <a:pt x="186" y="10"/>
                    <a:pt x="184" y="10"/>
                  </a:cubicBezTo>
                  <a:cubicBezTo>
                    <a:pt x="184" y="10"/>
                    <a:pt x="184" y="10"/>
                    <a:pt x="183" y="10"/>
                  </a:cubicBezTo>
                  <a:cubicBezTo>
                    <a:pt x="183" y="10"/>
                    <a:pt x="183" y="10"/>
                    <a:pt x="183" y="10"/>
                  </a:cubicBezTo>
                  <a:cubicBezTo>
                    <a:pt x="181" y="11"/>
                    <a:pt x="180" y="11"/>
                    <a:pt x="178" y="14"/>
                  </a:cubicBezTo>
                  <a:cubicBezTo>
                    <a:pt x="177" y="15"/>
                    <a:pt x="176" y="16"/>
                    <a:pt x="176" y="17"/>
                  </a:cubicBezTo>
                  <a:cubicBezTo>
                    <a:pt x="175" y="18"/>
                    <a:pt x="175" y="18"/>
                    <a:pt x="174" y="18"/>
                  </a:cubicBezTo>
                  <a:cubicBezTo>
                    <a:pt x="173" y="18"/>
                    <a:pt x="173" y="19"/>
                    <a:pt x="172" y="20"/>
                  </a:cubicBezTo>
                  <a:cubicBezTo>
                    <a:pt x="171" y="20"/>
                    <a:pt x="171" y="20"/>
                    <a:pt x="171" y="21"/>
                  </a:cubicBezTo>
                  <a:cubicBezTo>
                    <a:pt x="168" y="22"/>
                    <a:pt x="169" y="26"/>
                    <a:pt x="169" y="28"/>
                  </a:cubicBezTo>
                  <a:cubicBezTo>
                    <a:pt x="169" y="29"/>
                    <a:pt x="169" y="30"/>
                    <a:pt x="168" y="31"/>
                  </a:cubicBezTo>
                  <a:cubicBezTo>
                    <a:pt x="168" y="32"/>
                    <a:pt x="167" y="33"/>
                    <a:pt x="167" y="33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67" y="34"/>
                    <a:pt x="167" y="34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4"/>
                    <a:pt x="165" y="34"/>
                    <a:pt x="165" y="34"/>
                  </a:cubicBezTo>
                  <a:cubicBezTo>
                    <a:pt x="163" y="34"/>
                    <a:pt x="163" y="35"/>
                    <a:pt x="162" y="36"/>
                  </a:cubicBezTo>
                  <a:cubicBezTo>
                    <a:pt x="162" y="36"/>
                    <a:pt x="162" y="37"/>
                    <a:pt x="162" y="38"/>
                  </a:cubicBezTo>
                  <a:cubicBezTo>
                    <a:pt x="161" y="39"/>
                    <a:pt x="161" y="39"/>
                    <a:pt x="161" y="40"/>
                  </a:cubicBezTo>
                  <a:cubicBezTo>
                    <a:pt x="161" y="40"/>
                    <a:pt x="161" y="40"/>
                    <a:pt x="161" y="40"/>
                  </a:cubicBezTo>
                  <a:cubicBezTo>
                    <a:pt x="161" y="40"/>
                    <a:pt x="160" y="40"/>
                    <a:pt x="160" y="40"/>
                  </a:cubicBezTo>
                  <a:cubicBezTo>
                    <a:pt x="160" y="40"/>
                    <a:pt x="160" y="39"/>
                    <a:pt x="159" y="39"/>
                  </a:cubicBezTo>
                  <a:cubicBezTo>
                    <a:pt x="159" y="38"/>
                    <a:pt x="159" y="38"/>
                    <a:pt x="158" y="37"/>
                  </a:cubicBezTo>
                  <a:cubicBezTo>
                    <a:pt x="158" y="36"/>
                    <a:pt x="157" y="36"/>
                    <a:pt x="156" y="36"/>
                  </a:cubicBezTo>
                  <a:cubicBezTo>
                    <a:pt x="155" y="36"/>
                    <a:pt x="154" y="36"/>
                    <a:pt x="154" y="37"/>
                  </a:cubicBezTo>
                  <a:cubicBezTo>
                    <a:pt x="153" y="37"/>
                    <a:pt x="153" y="37"/>
                    <a:pt x="152" y="38"/>
                  </a:cubicBezTo>
                  <a:cubicBezTo>
                    <a:pt x="149" y="39"/>
                    <a:pt x="149" y="40"/>
                    <a:pt x="148" y="43"/>
                  </a:cubicBezTo>
                  <a:cubicBezTo>
                    <a:pt x="148" y="43"/>
                    <a:pt x="148" y="44"/>
                    <a:pt x="148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7" y="44"/>
                    <a:pt x="147" y="44"/>
                    <a:pt x="147" y="44"/>
                  </a:cubicBezTo>
                  <a:cubicBezTo>
                    <a:pt x="147" y="44"/>
                    <a:pt x="147" y="43"/>
                    <a:pt x="146" y="43"/>
                  </a:cubicBezTo>
                  <a:cubicBezTo>
                    <a:pt x="146" y="42"/>
                    <a:pt x="146" y="41"/>
                    <a:pt x="145" y="41"/>
                  </a:cubicBezTo>
                  <a:cubicBezTo>
                    <a:pt x="144" y="40"/>
                    <a:pt x="144" y="40"/>
                    <a:pt x="143" y="40"/>
                  </a:cubicBezTo>
                  <a:cubicBezTo>
                    <a:pt x="141" y="40"/>
                    <a:pt x="139" y="43"/>
                    <a:pt x="139" y="44"/>
                  </a:cubicBezTo>
                  <a:cubicBezTo>
                    <a:pt x="139" y="44"/>
                    <a:pt x="138" y="45"/>
                    <a:pt x="138" y="45"/>
                  </a:cubicBezTo>
                  <a:cubicBezTo>
                    <a:pt x="138" y="46"/>
                    <a:pt x="138" y="47"/>
                    <a:pt x="137" y="47"/>
                  </a:cubicBezTo>
                  <a:cubicBezTo>
                    <a:pt x="136" y="48"/>
                    <a:pt x="136" y="48"/>
                    <a:pt x="135" y="48"/>
                  </a:cubicBezTo>
                  <a:cubicBezTo>
                    <a:pt x="134" y="48"/>
                    <a:pt x="134" y="49"/>
                    <a:pt x="133" y="50"/>
                  </a:cubicBezTo>
                  <a:cubicBezTo>
                    <a:pt x="132" y="51"/>
                    <a:pt x="132" y="51"/>
                    <a:pt x="132" y="51"/>
                  </a:cubicBezTo>
                  <a:cubicBezTo>
                    <a:pt x="131" y="52"/>
                    <a:pt x="131" y="52"/>
                    <a:pt x="130" y="52"/>
                  </a:cubicBezTo>
                  <a:cubicBezTo>
                    <a:pt x="130" y="52"/>
                    <a:pt x="130" y="51"/>
                    <a:pt x="130" y="51"/>
                  </a:cubicBezTo>
                  <a:cubicBezTo>
                    <a:pt x="131" y="50"/>
                    <a:pt x="131" y="49"/>
                    <a:pt x="130" y="49"/>
                  </a:cubicBezTo>
                  <a:cubicBezTo>
                    <a:pt x="130" y="48"/>
                    <a:pt x="130" y="48"/>
                    <a:pt x="129" y="48"/>
                  </a:cubicBezTo>
                  <a:cubicBezTo>
                    <a:pt x="128" y="48"/>
                    <a:pt x="128" y="48"/>
                    <a:pt x="127" y="49"/>
                  </a:cubicBezTo>
                  <a:cubicBezTo>
                    <a:pt x="127" y="49"/>
                    <a:pt x="126" y="50"/>
                    <a:pt x="125" y="50"/>
                  </a:cubicBezTo>
                  <a:cubicBezTo>
                    <a:pt x="125" y="50"/>
                    <a:pt x="124" y="50"/>
                    <a:pt x="124" y="50"/>
                  </a:cubicBezTo>
                  <a:cubicBezTo>
                    <a:pt x="123" y="50"/>
                    <a:pt x="123" y="50"/>
                    <a:pt x="122" y="49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1" y="49"/>
                    <a:pt x="118" y="50"/>
                    <a:pt x="116" y="50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6" y="50"/>
                    <a:pt x="115" y="50"/>
                    <a:pt x="115" y="50"/>
                  </a:cubicBezTo>
                  <a:cubicBezTo>
                    <a:pt x="114" y="50"/>
                    <a:pt x="114" y="50"/>
                    <a:pt x="114" y="49"/>
                  </a:cubicBezTo>
                  <a:cubicBezTo>
                    <a:pt x="114" y="49"/>
                    <a:pt x="113" y="49"/>
                    <a:pt x="113" y="48"/>
                  </a:cubicBezTo>
                  <a:cubicBezTo>
                    <a:pt x="112" y="47"/>
                    <a:pt x="112" y="46"/>
                    <a:pt x="110" y="46"/>
                  </a:cubicBezTo>
                  <a:cubicBezTo>
                    <a:pt x="110" y="46"/>
                    <a:pt x="110" y="46"/>
                    <a:pt x="109" y="46"/>
                  </a:cubicBezTo>
                  <a:cubicBezTo>
                    <a:pt x="109" y="46"/>
                    <a:pt x="109" y="46"/>
                    <a:pt x="108" y="46"/>
                  </a:cubicBezTo>
                  <a:cubicBezTo>
                    <a:pt x="108" y="46"/>
                    <a:pt x="108" y="46"/>
                    <a:pt x="108" y="46"/>
                  </a:cubicBezTo>
                  <a:cubicBezTo>
                    <a:pt x="107" y="46"/>
                    <a:pt x="107" y="46"/>
                    <a:pt x="107" y="46"/>
                  </a:cubicBezTo>
                  <a:cubicBezTo>
                    <a:pt x="108" y="45"/>
                    <a:pt x="107" y="44"/>
                    <a:pt x="107" y="43"/>
                  </a:cubicBezTo>
                  <a:cubicBezTo>
                    <a:pt x="106" y="42"/>
                    <a:pt x="105" y="42"/>
                    <a:pt x="104" y="42"/>
                  </a:cubicBezTo>
                  <a:cubicBezTo>
                    <a:pt x="104" y="42"/>
                    <a:pt x="103" y="42"/>
                    <a:pt x="102" y="42"/>
                  </a:cubicBezTo>
                  <a:cubicBezTo>
                    <a:pt x="102" y="43"/>
                    <a:pt x="101" y="43"/>
                    <a:pt x="101" y="43"/>
                  </a:cubicBezTo>
                  <a:cubicBezTo>
                    <a:pt x="100" y="43"/>
                    <a:pt x="100" y="43"/>
                    <a:pt x="99" y="42"/>
                  </a:cubicBezTo>
                  <a:cubicBezTo>
                    <a:pt x="99" y="42"/>
                    <a:pt x="98" y="42"/>
                    <a:pt x="98" y="42"/>
                  </a:cubicBezTo>
                  <a:cubicBezTo>
                    <a:pt x="97" y="42"/>
                    <a:pt x="97" y="42"/>
                    <a:pt x="96" y="42"/>
                  </a:cubicBezTo>
                  <a:cubicBezTo>
                    <a:pt x="95" y="42"/>
                    <a:pt x="94" y="42"/>
                    <a:pt x="93" y="42"/>
                  </a:cubicBezTo>
                  <a:cubicBezTo>
                    <a:pt x="93" y="43"/>
                    <a:pt x="92" y="43"/>
                    <a:pt x="91" y="43"/>
                  </a:cubicBezTo>
                  <a:cubicBezTo>
                    <a:pt x="91" y="43"/>
                    <a:pt x="90" y="43"/>
                    <a:pt x="90" y="43"/>
                  </a:cubicBezTo>
                  <a:cubicBezTo>
                    <a:pt x="90" y="43"/>
                    <a:pt x="89" y="43"/>
                    <a:pt x="88" y="41"/>
                  </a:cubicBezTo>
                  <a:cubicBezTo>
                    <a:pt x="88" y="41"/>
                    <a:pt x="88" y="40"/>
                    <a:pt x="87" y="40"/>
                  </a:cubicBezTo>
                  <a:cubicBezTo>
                    <a:pt x="86" y="39"/>
                    <a:pt x="82" y="35"/>
                    <a:pt x="79" y="34"/>
                  </a:cubicBezTo>
                  <a:cubicBezTo>
                    <a:pt x="78" y="34"/>
                    <a:pt x="78" y="34"/>
                    <a:pt x="77" y="34"/>
                  </a:cubicBezTo>
                  <a:cubicBezTo>
                    <a:pt x="76" y="34"/>
                    <a:pt x="75" y="34"/>
                    <a:pt x="75" y="34"/>
                  </a:cubicBezTo>
                  <a:cubicBezTo>
                    <a:pt x="75" y="34"/>
                    <a:pt x="74" y="33"/>
                    <a:pt x="74" y="33"/>
                  </a:cubicBezTo>
                  <a:cubicBezTo>
                    <a:pt x="74" y="32"/>
                    <a:pt x="73" y="31"/>
                    <a:pt x="72" y="31"/>
                  </a:cubicBezTo>
                  <a:cubicBezTo>
                    <a:pt x="71" y="31"/>
                    <a:pt x="71" y="31"/>
                    <a:pt x="71" y="31"/>
                  </a:cubicBezTo>
                  <a:cubicBezTo>
                    <a:pt x="69" y="31"/>
                    <a:pt x="67" y="32"/>
                    <a:pt x="66" y="33"/>
                  </a:cubicBezTo>
                  <a:cubicBezTo>
                    <a:pt x="65" y="33"/>
                    <a:pt x="65" y="34"/>
                    <a:pt x="64" y="34"/>
                  </a:cubicBezTo>
                  <a:cubicBezTo>
                    <a:pt x="64" y="34"/>
                    <a:pt x="64" y="34"/>
                    <a:pt x="63" y="33"/>
                  </a:cubicBezTo>
                  <a:cubicBezTo>
                    <a:pt x="63" y="33"/>
                    <a:pt x="63" y="32"/>
                    <a:pt x="62" y="32"/>
                  </a:cubicBezTo>
                  <a:cubicBezTo>
                    <a:pt x="62" y="31"/>
                    <a:pt x="61" y="31"/>
                    <a:pt x="61" y="31"/>
                  </a:cubicBezTo>
                  <a:cubicBezTo>
                    <a:pt x="59" y="31"/>
                    <a:pt x="59" y="32"/>
                    <a:pt x="59" y="33"/>
                  </a:cubicBezTo>
                  <a:cubicBezTo>
                    <a:pt x="59" y="34"/>
                    <a:pt x="57" y="34"/>
                    <a:pt x="57" y="34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7" y="37"/>
                    <a:pt x="56" y="39"/>
                    <a:pt x="56" y="39"/>
                  </a:cubicBezTo>
                  <a:cubicBezTo>
                    <a:pt x="54" y="39"/>
                    <a:pt x="53" y="40"/>
                    <a:pt x="53" y="41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3" y="42"/>
                    <a:pt x="52" y="42"/>
                    <a:pt x="52" y="42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1" y="41"/>
                    <a:pt x="51" y="41"/>
                    <a:pt x="50" y="41"/>
                  </a:cubicBezTo>
                  <a:cubicBezTo>
                    <a:pt x="49" y="41"/>
                    <a:pt x="48" y="42"/>
                    <a:pt x="47" y="43"/>
                  </a:cubicBezTo>
                  <a:cubicBezTo>
                    <a:pt x="47" y="43"/>
                    <a:pt x="47" y="43"/>
                    <a:pt x="46" y="44"/>
                  </a:cubicBezTo>
                  <a:cubicBezTo>
                    <a:pt x="46" y="44"/>
                    <a:pt x="45" y="45"/>
                    <a:pt x="45" y="45"/>
                  </a:cubicBezTo>
                  <a:cubicBezTo>
                    <a:pt x="44" y="46"/>
                    <a:pt x="43" y="46"/>
                    <a:pt x="43" y="47"/>
                  </a:cubicBezTo>
                  <a:cubicBezTo>
                    <a:pt x="42" y="48"/>
                    <a:pt x="42" y="48"/>
                    <a:pt x="41" y="48"/>
                  </a:cubicBezTo>
                  <a:cubicBezTo>
                    <a:pt x="40" y="48"/>
                    <a:pt x="40" y="49"/>
                    <a:pt x="39" y="49"/>
                  </a:cubicBez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6" y="48"/>
                    <a:pt x="35" y="48"/>
                  </a:cubicBezTo>
                  <a:cubicBezTo>
                    <a:pt x="34" y="47"/>
                    <a:pt x="34" y="47"/>
                    <a:pt x="33" y="47"/>
                  </a:cubicBezTo>
                  <a:cubicBezTo>
                    <a:pt x="33" y="47"/>
                    <a:pt x="32" y="46"/>
                    <a:pt x="32" y="46"/>
                  </a:cubicBezTo>
                  <a:cubicBezTo>
                    <a:pt x="30" y="46"/>
                    <a:pt x="29" y="47"/>
                    <a:pt x="28" y="48"/>
                  </a:cubicBezTo>
                  <a:cubicBezTo>
                    <a:pt x="28" y="49"/>
                    <a:pt x="27" y="49"/>
                    <a:pt x="27" y="49"/>
                  </a:cubicBezTo>
                  <a:cubicBezTo>
                    <a:pt x="25" y="50"/>
                    <a:pt x="24" y="51"/>
                    <a:pt x="22" y="54"/>
                  </a:cubicBezTo>
                  <a:cubicBezTo>
                    <a:pt x="21" y="55"/>
                    <a:pt x="21" y="57"/>
                    <a:pt x="22" y="58"/>
                  </a:cubicBezTo>
                  <a:cubicBezTo>
                    <a:pt x="22" y="58"/>
                    <a:pt x="22" y="59"/>
                    <a:pt x="22" y="60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2" y="62"/>
                    <a:pt x="22" y="62"/>
                    <a:pt x="22" y="63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9" y="61"/>
                    <a:pt x="18" y="61"/>
                    <a:pt x="16" y="60"/>
                  </a:cubicBezTo>
                  <a:cubicBezTo>
                    <a:pt x="16" y="60"/>
                    <a:pt x="15" y="60"/>
                    <a:pt x="15" y="60"/>
                  </a:cubicBezTo>
                  <a:cubicBezTo>
                    <a:pt x="12" y="60"/>
                    <a:pt x="11" y="62"/>
                    <a:pt x="11" y="63"/>
                  </a:cubicBezTo>
                  <a:cubicBezTo>
                    <a:pt x="11" y="64"/>
                    <a:pt x="11" y="64"/>
                    <a:pt x="10" y="64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3" y="64"/>
                    <a:pt x="3" y="64"/>
                    <a:pt x="3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1" y="66"/>
                    <a:pt x="1" y="67"/>
                    <a:pt x="5" y="71"/>
                  </a:cubicBezTo>
                  <a:cubicBezTo>
                    <a:pt x="6" y="72"/>
                    <a:pt x="7" y="73"/>
                    <a:pt x="8" y="73"/>
                  </a:cubicBezTo>
                  <a:cubicBezTo>
                    <a:pt x="9" y="73"/>
                    <a:pt x="10" y="73"/>
                    <a:pt x="11" y="73"/>
                  </a:cubicBezTo>
                  <a:cubicBezTo>
                    <a:pt x="11" y="72"/>
                    <a:pt x="11" y="72"/>
                    <a:pt x="12" y="72"/>
                  </a:cubicBezTo>
                  <a:cubicBezTo>
                    <a:pt x="13" y="72"/>
                    <a:pt x="14" y="71"/>
                    <a:pt x="15" y="71"/>
                  </a:cubicBezTo>
                  <a:cubicBezTo>
                    <a:pt x="15" y="71"/>
                    <a:pt x="16" y="71"/>
                    <a:pt x="16" y="71"/>
                  </a:cubicBezTo>
                  <a:cubicBezTo>
                    <a:pt x="17" y="72"/>
                    <a:pt x="18" y="72"/>
                    <a:pt x="19" y="73"/>
                  </a:cubicBezTo>
                  <a:cubicBezTo>
                    <a:pt x="20" y="74"/>
                    <a:pt x="21" y="74"/>
                    <a:pt x="23" y="75"/>
                  </a:cubicBezTo>
                  <a:cubicBezTo>
                    <a:pt x="23" y="75"/>
                    <a:pt x="24" y="75"/>
                    <a:pt x="24" y="75"/>
                  </a:cubicBezTo>
                  <a:cubicBezTo>
                    <a:pt x="25" y="75"/>
                    <a:pt x="26" y="75"/>
                    <a:pt x="26" y="74"/>
                  </a:cubicBezTo>
                  <a:cubicBezTo>
                    <a:pt x="27" y="74"/>
                    <a:pt x="27" y="74"/>
                    <a:pt x="28" y="74"/>
                  </a:cubicBezTo>
                  <a:cubicBezTo>
                    <a:pt x="28" y="74"/>
                    <a:pt x="28" y="74"/>
                    <a:pt x="28" y="74"/>
                  </a:cubicBezTo>
                  <a:cubicBezTo>
                    <a:pt x="28" y="74"/>
                    <a:pt x="28" y="74"/>
                    <a:pt x="28" y="74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9" y="75"/>
                    <a:pt x="29" y="76"/>
                    <a:pt x="29" y="77"/>
                  </a:cubicBezTo>
                  <a:cubicBezTo>
                    <a:pt x="29" y="78"/>
                    <a:pt x="30" y="79"/>
                    <a:pt x="31" y="79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2" y="79"/>
                    <a:pt x="32" y="79"/>
                    <a:pt x="32" y="80"/>
                  </a:cubicBezTo>
                  <a:cubicBezTo>
                    <a:pt x="33" y="82"/>
                    <a:pt x="34" y="82"/>
                    <a:pt x="34" y="82"/>
                  </a:cubicBezTo>
                  <a:cubicBezTo>
                    <a:pt x="35" y="82"/>
                    <a:pt x="36" y="82"/>
                    <a:pt x="37" y="81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39" y="81"/>
                    <a:pt x="39" y="81"/>
                    <a:pt x="40" y="82"/>
                  </a:cubicBezTo>
                  <a:cubicBezTo>
                    <a:pt x="40" y="83"/>
                    <a:pt x="41" y="85"/>
                    <a:pt x="43" y="85"/>
                  </a:cubicBezTo>
                  <a:cubicBezTo>
                    <a:pt x="43" y="85"/>
                    <a:pt x="43" y="85"/>
                    <a:pt x="44" y="85"/>
                  </a:cubicBezTo>
                  <a:cubicBezTo>
                    <a:pt x="44" y="85"/>
                    <a:pt x="44" y="84"/>
                    <a:pt x="45" y="84"/>
                  </a:cubicBezTo>
                  <a:cubicBezTo>
                    <a:pt x="45" y="84"/>
                    <a:pt x="45" y="85"/>
                    <a:pt x="45" y="85"/>
                  </a:cubicBezTo>
                  <a:cubicBezTo>
                    <a:pt x="44" y="86"/>
                    <a:pt x="44" y="88"/>
                    <a:pt x="45" y="89"/>
                  </a:cubicBezTo>
                  <a:cubicBezTo>
                    <a:pt x="45" y="90"/>
                    <a:pt x="46" y="91"/>
                    <a:pt x="48" y="91"/>
                  </a:cubicBezTo>
                  <a:cubicBezTo>
                    <a:pt x="49" y="92"/>
                    <a:pt x="50" y="92"/>
                    <a:pt x="51" y="92"/>
                  </a:cubicBezTo>
                  <a:cubicBezTo>
                    <a:pt x="53" y="93"/>
                    <a:pt x="55" y="93"/>
                    <a:pt x="56" y="93"/>
                  </a:cubicBezTo>
                  <a:cubicBezTo>
                    <a:pt x="58" y="93"/>
                    <a:pt x="59" y="93"/>
                    <a:pt x="60" y="93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1" y="93"/>
                    <a:pt x="62" y="93"/>
                    <a:pt x="64" y="94"/>
                  </a:cubicBezTo>
                  <a:cubicBezTo>
                    <a:pt x="64" y="94"/>
                    <a:pt x="64" y="94"/>
                    <a:pt x="65" y="94"/>
                  </a:cubicBezTo>
                  <a:cubicBezTo>
                    <a:pt x="65" y="94"/>
                    <a:pt x="65" y="94"/>
                    <a:pt x="65" y="94"/>
                  </a:cubicBezTo>
                  <a:cubicBezTo>
                    <a:pt x="66" y="94"/>
                    <a:pt x="66" y="94"/>
                    <a:pt x="67" y="94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67" y="95"/>
                    <a:pt x="67" y="97"/>
                    <a:pt x="69" y="97"/>
                  </a:cubicBezTo>
                  <a:cubicBezTo>
                    <a:pt x="69" y="97"/>
                    <a:pt x="70" y="96"/>
                    <a:pt x="70" y="96"/>
                  </a:cubicBezTo>
                  <a:cubicBezTo>
                    <a:pt x="71" y="96"/>
                    <a:pt x="72" y="95"/>
                    <a:pt x="72" y="95"/>
                  </a:cubicBezTo>
                  <a:cubicBezTo>
                    <a:pt x="72" y="94"/>
                    <a:pt x="72" y="94"/>
                    <a:pt x="72" y="94"/>
                  </a:cubicBezTo>
                  <a:cubicBezTo>
                    <a:pt x="73" y="95"/>
                    <a:pt x="76" y="97"/>
                    <a:pt x="76" y="99"/>
                  </a:cubicBezTo>
                  <a:cubicBezTo>
                    <a:pt x="77" y="101"/>
                    <a:pt x="77" y="102"/>
                    <a:pt x="76" y="102"/>
                  </a:cubicBezTo>
                  <a:cubicBezTo>
                    <a:pt x="74" y="103"/>
                    <a:pt x="73" y="105"/>
                    <a:pt x="73" y="107"/>
                  </a:cubicBezTo>
                  <a:cubicBezTo>
                    <a:pt x="73" y="107"/>
                    <a:pt x="73" y="108"/>
                    <a:pt x="74" y="108"/>
                  </a:cubicBezTo>
                  <a:cubicBezTo>
                    <a:pt x="74" y="109"/>
                    <a:pt x="74" y="109"/>
                    <a:pt x="74" y="110"/>
                  </a:cubicBezTo>
                  <a:cubicBezTo>
                    <a:pt x="73" y="112"/>
                    <a:pt x="73" y="113"/>
                    <a:pt x="74" y="115"/>
                  </a:cubicBezTo>
                  <a:cubicBezTo>
                    <a:pt x="75" y="116"/>
                    <a:pt x="75" y="116"/>
                    <a:pt x="76" y="117"/>
                  </a:cubicBezTo>
                  <a:cubicBezTo>
                    <a:pt x="77" y="119"/>
                    <a:pt x="76" y="122"/>
                    <a:pt x="76" y="122"/>
                  </a:cubicBezTo>
                  <a:cubicBezTo>
                    <a:pt x="75" y="123"/>
                    <a:pt x="75" y="123"/>
                    <a:pt x="74" y="123"/>
                  </a:cubicBezTo>
                  <a:cubicBezTo>
                    <a:pt x="74" y="124"/>
                    <a:pt x="73" y="124"/>
                    <a:pt x="72" y="125"/>
                  </a:cubicBezTo>
                  <a:cubicBezTo>
                    <a:pt x="72" y="126"/>
                    <a:pt x="72" y="127"/>
                    <a:pt x="72" y="128"/>
                  </a:cubicBezTo>
                  <a:cubicBezTo>
                    <a:pt x="72" y="129"/>
                    <a:pt x="72" y="130"/>
                    <a:pt x="72" y="131"/>
                  </a:cubicBezTo>
                  <a:cubicBezTo>
                    <a:pt x="71" y="133"/>
                    <a:pt x="71" y="134"/>
                    <a:pt x="71" y="134"/>
                  </a:cubicBezTo>
                  <a:cubicBezTo>
                    <a:pt x="70" y="136"/>
                    <a:pt x="70" y="136"/>
                    <a:pt x="70" y="136"/>
                  </a:cubicBezTo>
                  <a:cubicBezTo>
                    <a:pt x="72" y="136"/>
                    <a:pt x="72" y="136"/>
                    <a:pt x="72" y="136"/>
                  </a:cubicBezTo>
                  <a:cubicBezTo>
                    <a:pt x="72" y="136"/>
                    <a:pt x="72" y="136"/>
                    <a:pt x="73" y="136"/>
                  </a:cubicBezTo>
                  <a:cubicBezTo>
                    <a:pt x="72" y="137"/>
                    <a:pt x="72" y="137"/>
                    <a:pt x="72" y="139"/>
                  </a:cubicBezTo>
                  <a:cubicBezTo>
                    <a:pt x="72" y="140"/>
                    <a:pt x="73" y="141"/>
                    <a:pt x="74" y="141"/>
                  </a:cubicBezTo>
                  <a:cubicBezTo>
                    <a:pt x="75" y="141"/>
                    <a:pt x="76" y="141"/>
                    <a:pt x="78" y="138"/>
                  </a:cubicBezTo>
                  <a:cubicBezTo>
                    <a:pt x="78" y="138"/>
                    <a:pt x="79" y="138"/>
                    <a:pt x="79" y="138"/>
                  </a:cubicBezTo>
                  <a:cubicBezTo>
                    <a:pt x="79" y="138"/>
                    <a:pt x="79" y="138"/>
                    <a:pt x="79" y="138"/>
                  </a:cubicBezTo>
                  <a:cubicBezTo>
                    <a:pt x="79" y="138"/>
                    <a:pt x="79" y="138"/>
                    <a:pt x="79" y="138"/>
                  </a:cubicBezTo>
                  <a:cubicBezTo>
                    <a:pt x="79" y="140"/>
                    <a:pt x="79" y="141"/>
                    <a:pt x="81" y="142"/>
                  </a:cubicBezTo>
                  <a:cubicBezTo>
                    <a:pt x="81" y="142"/>
                    <a:pt x="82" y="143"/>
                    <a:pt x="83" y="143"/>
                  </a:cubicBezTo>
                  <a:cubicBezTo>
                    <a:pt x="83" y="143"/>
                    <a:pt x="83" y="142"/>
                    <a:pt x="84" y="142"/>
                  </a:cubicBezTo>
                  <a:cubicBezTo>
                    <a:pt x="84" y="142"/>
                    <a:pt x="84" y="142"/>
                    <a:pt x="84" y="142"/>
                  </a:cubicBezTo>
                  <a:cubicBezTo>
                    <a:pt x="84" y="142"/>
                    <a:pt x="85" y="142"/>
                    <a:pt x="85" y="143"/>
                  </a:cubicBezTo>
                  <a:cubicBezTo>
                    <a:pt x="85" y="143"/>
                    <a:pt x="84" y="145"/>
                    <a:pt x="83" y="146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1" y="148"/>
                    <a:pt x="82" y="156"/>
                    <a:pt x="82" y="156"/>
                  </a:cubicBezTo>
                  <a:cubicBezTo>
                    <a:pt x="82" y="156"/>
                    <a:pt x="83" y="157"/>
                    <a:pt x="83" y="158"/>
                  </a:cubicBezTo>
                  <a:cubicBezTo>
                    <a:pt x="83" y="159"/>
                    <a:pt x="83" y="159"/>
                    <a:pt x="83" y="160"/>
                  </a:cubicBezTo>
                  <a:cubicBezTo>
                    <a:pt x="83" y="160"/>
                    <a:pt x="83" y="161"/>
                    <a:pt x="82" y="161"/>
                  </a:cubicBezTo>
                  <a:cubicBezTo>
                    <a:pt x="81" y="162"/>
                    <a:pt x="80" y="164"/>
                    <a:pt x="80" y="166"/>
                  </a:cubicBezTo>
                  <a:cubicBezTo>
                    <a:pt x="80" y="166"/>
                    <a:pt x="80" y="166"/>
                    <a:pt x="80" y="166"/>
                  </a:cubicBezTo>
                  <a:cubicBezTo>
                    <a:pt x="79" y="169"/>
                    <a:pt x="79" y="171"/>
                    <a:pt x="81" y="173"/>
                  </a:cubicBezTo>
                  <a:cubicBezTo>
                    <a:pt x="81" y="173"/>
                    <a:pt x="81" y="173"/>
                    <a:pt x="82" y="174"/>
                  </a:cubicBezTo>
                  <a:cubicBezTo>
                    <a:pt x="82" y="174"/>
                    <a:pt x="82" y="174"/>
                    <a:pt x="83" y="174"/>
                  </a:cubicBezTo>
                  <a:cubicBezTo>
                    <a:pt x="82" y="174"/>
                    <a:pt x="82" y="174"/>
                    <a:pt x="82" y="174"/>
                  </a:cubicBezTo>
                  <a:cubicBezTo>
                    <a:pt x="81" y="175"/>
                    <a:pt x="81" y="175"/>
                    <a:pt x="79" y="176"/>
                  </a:cubicBezTo>
                  <a:cubicBezTo>
                    <a:pt x="78" y="179"/>
                    <a:pt x="78" y="181"/>
                    <a:pt x="78" y="183"/>
                  </a:cubicBezTo>
                  <a:cubicBezTo>
                    <a:pt x="79" y="185"/>
                    <a:pt x="80" y="186"/>
                    <a:pt x="81" y="188"/>
                  </a:cubicBezTo>
                  <a:cubicBezTo>
                    <a:pt x="82" y="188"/>
                    <a:pt x="82" y="189"/>
                    <a:pt x="82" y="189"/>
                  </a:cubicBezTo>
                  <a:cubicBezTo>
                    <a:pt x="83" y="189"/>
                    <a:pt x="83" y="190"/>
                    <a:pt x="84" y="190"/>
                  </a:cubicBezTo>
                  <a:cubicBezTo>
                    <a:pt x="85" y="191"/>
                    <a:pt x="86" y="191"/>
                    <a:pt x="86" y="193"/>
                  </a:cubicBezTo>
                  <a:cubicBezTo>
                    <a:pt x="87" y="195"/>
                    <a:pt x="89" y="196"/>
                    <a:pt x="89" y="196"/>
                  </a:cubicBezTo>
                  <a:cubicBezTo>
                    <a:pt x="90" y="197"/>
                    <a:pt x="95" y="200"/>
                    <a:pt x="96" y="200"/>
                  </a:cubicBezTo>
                  <a:cubicBezTo>
                    <a:pt x="96" y="201"/>
                    <a:pt x="96" y="201"/>
                    <a:pt x="97" y="201"/>
                  </a:cubicBezTo>
                  <a:cubicBezTo>
                    <a:pt x="98" y="201"/>
                    <a:pt x="99" y="199"/>
                    <a:pt x="99" y="198"/>
                  </a:cubicBezTo>
                  <a:cubicBezTo>
                    <a:pt x="99" y="198"/>
                    <a:pt x="99" y="198"/>
                    <a:pt x="99" y="198"/>
                  </a:cubicBezTo>
                  <a:cubicBezTo>
                    <a:pt x="99" y="198"/>
                    <a:pt x="100" y="198"/>
                    <a:pt x="100" y="198"/>
                  </a:cubicBezTo>
                  <a:cubicBezTo>
                    <a:pt x="100" y="199"/>
                    <a:pt x="101" y="200"/>
                    <a:pt x="101" y="201"/>
                  </a:cubicBezTo>
                  <a:cubicBezTo>
                    <a:pt x="102" y="201"/>
                    <a:pt x="103" y="202"/>
                    <a:pt x="103" y="203"/>
                  </a:cubicBezTo>
                  <a:cubicBezTo>
                    <a:pt x="104" y="204"/>
                    <a:pt x="105" y="205"/>
                    <a:pt x="106" y="205"/>
                  </a:cubicBezTo>
                  <a:cubicBezTo>
                    <a:pt x="107" y="205"/>
                    <a:pt x="109" y="204"/>
                    <a:pt x="110" y="204"/>
                  </a:cubicBezTo>
                  <a:cubicBezTo>
                    <a:pt x="110" y="204"/>
                    <a:pt x="110" y="203"/>
                    <a:pt x="111" y="203"/>
                  </a:cubicBezTo>
                  <a:cubicBezTo>
                    <a:pt x="112" y="203"/>
                    <a:pt x="113" y="202"/>
                    <a:pt x="114" y="201"/>
                  </a:cubicBezTo>
                  <a:cubicBezTo>
                    <a:pt x="115" y="201"/>
                    <a:pt x="116" y="200"/>
                    <a:pt x="116" y="200"/>
                  </a:cubicBezTo>
                  <a:cubicBezTo>
                    <a:pt x="116" y="200"/>
                    <a:pt x="116" y="201"/>
                    <a:pt x="117" y="202"/>
                  </a:cubicBezTo>
                  <a:cubicBezTo>
                    <a:pt x="117" y="202"/>
                    <a:pt x="118" y="203"/>
                    <a:pt x="119" y="203"/>
                  </a:cubicBezTo>
                  <a:cubicBezTo>
                    <a:pt x="119" y="203"/>
                    <a:pt x="119" y="203"/>
                    <a:pt x="120" y="203"/>
                  </a:cubicBezTo>
                  <a:cubicBezTo>
                    <a:pt x="120" y="203"/>
                    <a:pt x="120" y="203"/>
                    <a:pt x="120" y="203"/>
                  </a:cubicBezTo>
                  <a:cubicBezTo>
                    <a:pt x="120" y="203"/>
                    <a:pt x="120" y="203"/>
                    <a:pt x="120" y="203"/>
                  </a:cubicBezTo>
                  <a:cubicBezTo>
                    <a:pt x="120" y="203"/>
                    <a:pt x="120" y="203"/>
                    <a:pt x="120" y="203"/>
                  </a:cubicBezTo>
                  <a:cubicBezTo>
                    <a:pt x="121" y="204"/>
                    <a:pt x="123" y="205"/>
                    <a:pt x="125" y="205"/>
                  </a:cubicBezTo>
                  <a:cubicBezTo>
                    <a:pt x="125" y="205"/>
                    <a:pt x="126" y="205"/>
                    <a:pt x="126" y="205"/>
                  </a:cubicBezTo>
                  <a:cubicBezTo>
                    <a:pt x="126" y="205"/>
                    <a:pt x="126" y="205"/>
                    <a:pt x="126" y="205"/>
                  </a:cubicBezTo>
                  <a:cubicBezTo>
                    <a:pt x="126" y="205"/>
                    <a:pt x="127" y="205"/>
                    <a:pt x="127" y="205"/>
                  </a:cubicBezTo>
                  <a:cubicBezTo>
                    <a:pt x="127" y="205"/>
                    <a:pt x="127" y="205"/>
                    <a:pt x="128" y="207"/>
                  </a:cubicBezTo>
                  <a:cubicBezTo>
                    <a:pt x="129" y="209"/>
                    <a:pt x="130" y="209"/>
                    <a:pt x="131" y="209"/>
                  </a:cubicBezTo>
                  <a:cubicBezTo>
                    <a:pt x="133" y="209"/>
                    <a:pt x="135" y="208"/>
                    <a:pt x="135" y="208"/>
                  </a:cubicBezTo>
                  <a:cubicBezTo>
                    <a:pt x="135" y="208"/>
                    <a:pt x="135" y="207"/>
                    <a:pt x="135" y="207"/>
                  </a:cubicBezTo>
                  <a:cubicBezTo>
                    <a:pt x="136" y="208"/>
                    <a:pt x="136" y="208"/>
                    <a:pt x="136" y="209"/>
                  </a:cubicBezTo>
                  <a:cubicBezTo>
                    <a:pt x="136" y="211"/>
                    <a:pt x="138" y="212"/>
                    <a:pt x="140" y="212"/>
                  </a:cubicBezTo>
                  <a:cubicBezTo>
                    <a:pt x="140" y="212"/>
                    <a:pt x="141" y="212"/>
                    <a:pt x="141" y="212"/>
                  </a:cubicBezTo>
                  <a:cubicBezTo>
                    <a:pt x="141" y="212"/>
                    <a:pt x="141" y="213"/>
                    <a:pt x="141" y="214"/>
                  </a:cubicBezTo>
                  <a:cubicBezTo>
                    <a:pt x="141" y="215"/>
                    <a:pt x="143" y="216"/>
                    <a:pt x="145" y="216"/>
                  </a:cubicBezTo>
                  <a:cubicBezTo>
                    <a:pt x="146" y="216"/>
                    <a:pt x="147" y="215"/>
                    <a:pt x="148" y="215"/>
                  </a:cubicBezTo>
                  <a:cubicBezTo>
                    <a:pt x="149" y="215"/>
                    <a:pt x="149" y="215"/>
                    <a:pt x="149" y="215"/>
                  </a:cubicBezTo>
                  <a:cubicBezTo>
                    <a:pt x="150" y="215"/>
                    <a:pt x="150" y="215"/>
                    <a:pt x="150" y="215"/>
                  </a:cubicBezTo>
                  <a:cubicBezTo>
                    <a:pt x="150" y="215"/>
                    <a:pt x="150" y="216"/>
                    <a:pt x="150" y="218"/>
                  </a:cubicBezTo>
                  <a:cubicBezTo>
                    <a:pt x="150" y="220"/>
                    <a:pt x="151" y="222"/>
                    <a:pt x="153" y="223"/>
                  </a:cubicBezTo>
                  <a:cubicBezTo>
                    <a:pt x="153" y="223"/>
                    <a:pt x="153" y="223"/>
                    <a:pt x="153" y="223"/>
                  </a:cubicBezTo>
                  <a:cubicBezTo>
                    <a:pt x="154" y="224"/>
                    <a:pt x="153" y="226"/>
                    <a:pt x="153" y="226"/>
                  </a:cubicBezTo>
                  <a:cubicBezTo>
                    <a:pt x="151" y="229"/>
                    <a:pt x="153" y="231"/>
                    <a:pt x="155" y="233"/>
                  </a:cubicBezTo>
                  <a:cubicBezTo>
                    <a:pt x="155" y="233"/>
                    <a:pt x="155" y="233"/>
                    <a:pt x="155" y="233"/>
                  </a:cubicBezTo>
                  <a:cubicBezTo>
                    <a:pt x="155" y="234"/>
                    <a:pt x="155" y="235"/>
                    <a:pt x="154" y="237"/>
                  </a:cubicBezTo>
                  <a:cubicBezTo>
                    <a:pt x="153" y="238"/>
                    <a:pt x="152" y="238"/>
                    <a:pt x="151" y="239"/>
                  </a:cubicBezTo>
                  <a:cubicBezTo>
                    <a:pt x="150" y="239"/>
                    <a:pt x="149" y="240"/>
                    <a:pt x="149" y="240"/>
                  </a:cubicBezTo>
                  <a:cubicBezTo>
                    <a:pt x="148" y="241"/>
                    <a:pt x="147" y="242"/>
                    <a:pt x="146" y="243"/>
                  </a:cubicBezTo>
                  <a:cubicBezTo>
                    <a:pt x="145" y="243"/>
                    <a:pt x="145" y="243"/>
                    <a:pt x="145" y="243"/>
                  </a:cubicBezTo>
                  <a:cubicBezTo>
                    <a:pt x="146" y="244"/>
                    <a:pt x="146" y="244"/>
                    <a:pt x="146" y="244"/>
                  </a:cubicBezTo>
                  <a:cubicBezTo>
                    <a:pt x="146" y="244"/>
                    <a:pt x="146" y="244"/>
                    <a:pt x="146" y="244"/>
                  </a:cubicBezTo>
                  <a:cubicBezTo>
                    <a:pt x="146" y="244"/>
                    <a:pt x="146" y="244"/>
                    <a:pt x="146" y="244"/>
                  </a:cubicBezTo>
                  <a:cubicBezTo>
                    <a:pt x="146" y="245"/>
                    <a:pt x="146" y="245"/>
                    <a:pt x="146" y="245"/>
                  </a:cubicBezTo>
                  <a:cubicBezTo>
                    <a:pt x="147" y="246"/>
                    <a:pt x="148" y="248"/>
                    <a:pt x="150" y="248"/>
                  </a:cubicBezTo>
                  <a:cubicBezTo>
                    <a:pt x="150" y="248"/>
                    <a:pt x="150" y="248"/>
                    <a:pt x="150" y="248"/>
                  </a:cubicBezTo>
                  <a:cubicBezTo>
                    <a:pt x="151" y="248"/>
                    <a:pt x="151" y="248"/>
                    <a:pt x="152" y="248"/>
                  </a:cubicBezTo>
                  <a:cubicBezTo>
                    <a:pt x="152" y="248"/>
                    <a:pt x="152" y="248"/>
                    <a:pt x="153" y="249"/>
                  </a:cubicBezTo>
                  <a:cubicBezTo>
                    <a:pt x="154" y="249"/>
                    <a:pt x="153" y="251"/>
                    <a:pt x="153" y="252"/>
                  </a:cubicBezTo>
                  <a:cubicBezTo>
                    <a:pt x="153" y="252"/>
                    <a:pt x="153" y="252"/>
                    <a:pt x="153" y="252"/>
                  </a:cubicBezTo>
                  <a:cubicBezTo>
                    <a:pt x="153" y="253"/>
                    <a:pt x="153" y="253"/>
                    <a:pt x="153" y="253"/>
                  </a:cubicBezTo>
                  <a:cubicBezTo>
                    <a:pt x="154" y="253"/>
                    <a:pt x="155" y="254"/>
                    <a:pt x="156" y="254"/>
                  </a:cubicBezTo>
                  <a:cubicBezTo>
                    <a:pt x="156" y="254"/>
                    <a:pt x="156" y="254"/>
                    <a:pt x="157" y="254"/>
                  </a:cubicBezTo>
                  <a:cubicBezTo>
                    <a:pt x="157" y="255"/>
                    <a:pt x="157" y="256"/>
                    <a:pt x="158" y="257"/>
                  </a:cubicBezTo>
                  <a:cubicBezTo>
                    <a:pt x="159" y="257"/>
                    <a:pt x="159" y="258"/>
                    <a:pt x="159" y="259"/>
                  </a:cubicBezTo>
                  <a:cubicBezTo>
                    <a:pt x="159" y="259"/>
                    <a:pt x="159" y="259"/>
                    <a:pt x="158" y="259"/>
                  </a:cubicBezTo>
                  <a:cubicBezTo>
                    <a:pt x="158" y="260"/>
                    <a:pt x="157" y="260"/>
                    <a:pt x="157" y="262"/>
                  </a:cubicBezTo>
                  <a:cubicBezTo>
                    <a:pt x="157" y="263"/>
                    <a:pt x="157" y="264"/>
                    <a:pt x="158" y="264"/>
                  </a:cubicBezTo>
                  <a:cubicBezTo>
                    <a:pt x="158" y="265"/>
                    <a:pt x="158" y="265"/>
                    <a:pt x="158" y="265"/>
                  </a:cubicBezTo>
                  <a:cubicBezTo>
                    <a:pt x="158" y="266"/>
                    <a:pt x="158" y="266"/>
                    <a:pt x="158" y="266"/>
                  </a:cubicBezTo>
                  <a:cubicBezTo>
                    <a:pt x="158" y="267"/>
                    <a:pt x="159" y="267"/>
                    <a:pt x="158" y="268"/>
                  </a:cubicBezTo>
                  <a:cubicBezTo>
                    <a:pt x="157" y="270"/>
                    <a:pt x="158" y="272"/>
                    <a:pt x="159" y="273"/>
                  </a:cubicBezTo>
                  <a:cubicBezTo>
                    <a:pt x="160" y="273"/>
                    <a:pt x="160" y="274"/>
                    <a:pt x="160" y="274"/>
                  </a:cubicBezTo>
                  <a:cubicBezTo>
                    <a:pt x="161" y="275"/>
                    <a:pt x="162" y="276"/>
                    <a:pt x="163" y="276"/>
                  </a:cubicBezTo>
                  <a:cubicBezTo>
                    <a:pt x="164" y="276"/>
                    <a:pt x="165" y="275"/>
                    <a:pt x="165" y="274"/>
                  </a:cubicBezTo>
                  <a:cubicBezTo>
                    <a:pt x="166" y="273"/>
                    <a:pt x="167" y="273"/>
                    <a:pt x="168" y="272"/>
                  </a:cubicBezTo>
                  <a:cubicBezTo>
                    <a:pt x="168" y="272"/>
                    <a:pt x="169" y="271"/>
                    <a:pt x="170" y="270"/>
                  </a:cubicBezTo>
                  <a:cubicBezTo>
                    <a:pt x="170" y="270"/>
                    <a:pt x="170" y="270"/>
                    <a:pt x="170" y="270"/>
                  </a:cubicBezTo>
                  <a:cubicBezTo>
                    <a:pt x="170" y="269"/>
                    <a:pt x="170" y="269"/>
                    <a:pt x="170" y="269"/>
                  </a:cubicBezTo>
                  <a:cubicBezTo>
                    <a:pt x="170" y="269"/>
                    <a:pt x="170" y="269"/>
                    <a:pt x="171" y="269"/>
                  </a:cubicBezTo>
                  <a:cubicBezTo>
                    <a:pt x="171" y="269"/>
                    <a:pt x="171" y="269"/>
                    <a:pt x="172" y="269"/>
                  </a:cubicBezTo>
                  <a:cubicBezTo>
                    <a:pt x="173" y="269"/>
                    <a:pt x="174" y="268"/>
                    <a:pt x="175" y="268"/>
                  </a:cubicBezTo>
                  <a:cubicBezTo>
                    <a:pt x="175" y="268"/>
                    <a:pt x="175" y="267"/>
                    <a:pt x="176" y="267"/>
                  </a:cubicBezTo>
                  <a:cubicBezTo>
                    <a:pt x="176" y="268"/>
                    <a:pt x="176" y="268"/>
                    <a:pt x="177" y="269"/>
                  </a:cubicBezTo>
                  <a:cubicBezTo>
                    <a:pt x="178" y="269"/>
                    <a:pt x="178" y="269"/>
                    <a:pt x="179" y="270"/>
                  </a:cubicBezTo>
                  <a:cubicBezTo>
                    <a:pt x="180" y="271"/>
                    <a:pt x="181" y="272"/>
                    <a:pt x="183" y="272"/>
                  </a:cubicBezTo>
                  <a:cubicBezTo>
                    <a:pt x="184" y="272"/>
                    <a:pt x="184" y="272"/>
                    <a:pt x="184" y="272"/>
                  </a:cubicBezTo>
                  <a:cubicBezTo>
                    <a:pt x="184" y="272"/>
                    <a:pt x="184" y="272"/>
                    <a:pt x="184" y="272"/>
                  </a:cubicBezTo>
                  <a:cubicBezTo>
                    <a:pt x="183" y="274"/>
                    <a:pt x="184" y="274"/>
                    <a:pt x="185" y="274"/>
                  </a:cubicBezTo>
                  <a:cubicBezTo>
                    <a:pt x="186" y="275"/>
                    <a:pt x="186" y="275"/>
                    <a:pt x="188" y="275"/>
                  </a:cubicBezTo>
                  <a:cubicBezTo>
                    <a:pt x="189" y="275"/>
                    <a:pt x="190" y="275"/>
                    <a:pt x="191" y="275"/>
                  </a:cubicBezTo>
                  <a:cubicBezTo>
                    <a:pt x="192" y="275"/>
                    <a:pt x="193" y="275"/>
                    <a:pt x="194" y="275"/>
                  </a:cubicBezTo>
                  <a:cubicBezTo>
                    <a:pt x="196" y="276"/>
                    <a:pt x="198" y="276"/>
                    <a:pt x="200" y="276"/>
                  </a:cubicBezTo>
                  <a:cubicBezTo>
                    <a:pt x="202" y="276"/>
                    <a:pt x="203" y="276"/>
                    <a:pt x="203" y="276"/>
                  </a:cubicBezTo>
                  <a:cubicBezTo>
                    <a:pt x="206" y="275"/>
                    <a:pt x="207" y="275"/>
                    <a:pt x="209" y="274"/>
                  </a:cubicBezTo>
                  <a:cubicBezTo>
                    <a:pt x="209" y="274"/>
                    <a:pt x="210" y="274"/>
                    <a:pt x="211" y="274"/>
                  </a:cubicBezTo>
                  <a:cubicBezTo>
                    <a:pt x="213" y="273"/>
                    <a:pt x="214" y="273"/>
                    <a:pt x="214" y="273"/>
                  </a:cubicBezTo>
                  <a:cubicBezTo>
                    <a:pt x="216" y="273"/>
                    <a:pt x="217" y="272"/>
                    <a:pt x="218" y="271"/>
                  </a:cubicBezTo>
                  <a:cubicBezTo>
                    <a:pt x="219" y="271"/>
                    <a:pt x="220" y="271"/>
                    <a:pt x="220" y="271"/>
                  </a:cubicBezTo>
                  <a:cubicBezTo>
                    <a:pt x="220" y="271"/>
                    <a:pt x="220" y="271"/>
                    <a:pt x="220" y="271"/>
                  </a:cubicBezTo>
                  <a:cubicBezTo>
                    <a:pt x="220" y="272"/>
                    <a:pt x="221" y="274"/>
                    <a:pt x="222" y="274"/>
                  </a:cubicBezTo>
                  <a:cubicBezTo>
                    <a:pt x="223" y="274"/>
                    <a:pt x="224" y="273"/>
                    <a:pt x="225" y="271"/>
                  </a:cubicBezTo>
                  <a:cubicBezTo>
                    <a:pt x="225" y="271"/>
                    <a:pt x="226" y="270"/>
                    <a:pt x="226" y="270"/>
                  </a:cubicBezTo>
                  <a:cubicBezTo>
                    <a:pt x="227" y="268"/>
                    <a:pt x="228" y="267"/>
                    <a:pt x="227" y="265"/>
                  </a:cubicBezTo>
                  <a:cubicBezTo>
                    <a:pt x="227" y="264"/>
                    <a:pt x="227" y="263"/>
                    <a:pt x="227" y="262"/>
                  </a:cubicBezTo>
                  <a:cubicBezTo>
                    <a:pt x="227" y="262"/>
                    <a:pt x="226" y="261"/>
                    <a:pt x="226" y="261"/>
                  </a:cubicBezTo>
                  <a:cubicBezTo>
                    <a:pt x="226" y="261"/>
                    <a:pt x="226" y="261"/>
                    <a:pt x="226" y="261"/>
                  </a:cubicBezTo>
                  <a:cubicBezTo>
                    <a:pt x="228" y="260"/>
                    <a:pt x="229" y="260"/>
                    <a:pt x="229" y="258"/>
                  </a:cubicBezTo>
                  <a:cubicBezTo>
                    <a:pt x="229" y="258"/>
                    <a:pt x="229" y="257"/>
                    <a:pt x="230" y="257"/>
                  </a:cubicBezTo>
                  <a:cubicBezTo>
                    <a:pt x="230" y="256"/>
                    <a:pt x="230" y="255"/>
                    <a:pt x="231" y="254"/>
                  </a:cubicBezTo>
                  <a:cubicBezTo>
                    <a:pt x="231" y="253"/>
                    <a:pt x="231" y="252"/>
                    <a:pt x="232" y="252"/>
                  </a:cubicBezTo>
                  <a:cubicBezTo>
                    <a:pt x="233" y="252"/>
                    <a:pt x="235" y="251"/>
                    <a:pt x="237" y="251"/>
                  </a:cubicBezTo>
                  <a:cubicBezTo>
                    <a:pt x="237" y="251"/>
                    <a:pt x="238" y="251"/>
                    <a:pt x="238" y="251"/>
                  </a:cubicBezTo>
                  <a:cubicBezTo>
                    <a:pt x="239" y="253"/>
                    <a:pt x="242" y="253"/>
                    <a:pt x="244" y="253"/>
                  </a:cubicBezTo>
                  <a:cubicBezTo>
                    <a:pt x="244" y="253"/>
                    <a:pt x="245" y="253"/>
                    <a:pt x="245" y="253"/>
                  </a:cubicBezTo>
                  <a:cubicBezTo>
                    <a:pt x="245" y="253"/>
                    <a:pt x="245" y="253"/>
                    <a:pt x="245" y="253"/>
                  </a:cubicBezTo>
                  <a:cubicBezTo>
                    <a:pt x="245" y="254"/>
                    <a:pt x="245" y="254"/>
                    <a:pt x="245" y="255"/>
                  </a:cubicBezTo>
                  <a:cubicBezTo>
                    <a:pt x="246" y="255"/>
                    <a:pt x="246" y="255"/>
                    <a:pt x="246" y="255"/>
                  </a:cubicBezTo>
                  <a:cubicBezTo>
                    <a:pt x="246" y="255"/>
                    <a:pt x="246" y="255"/>
                    <a:pt x="247" y="255"/>
                  </a:cubicBezTo>
                  <a:cubicBezTo>
                    <a:pt x="248" y="255"/>
                    <a:pt x="248" y="255"/>
                    <a:pt x="248" y="255"/>
                  </a:cubicBezTo>
                  <a:cubicBezTo>
                    <a:pt x="248" y="254"/>
                    <a:pt x="248" y="254"/>
                    <a:pt x="249" y="253"/>
                  </a:cubicBezTo>
                  <a:cubicBezTo>
                    <a:pt x="251" y="252"/>
                    <a:pt x="251" y="251"/>
                    <a:pt x="251" y="250"/>
                  </a:cubicBezTo>
                  <a:cubicBezTo>
                    <a:pt x="251" y="250"/>
                    <a:pt x="251" y="250"/>
                    <a:pt x="252" y="249"/>
                  </a:cubicBezTo>
                  <a:cubicBezTo>
                    <a:pt x="254" y="249"/>
                    <a:pt x="254" y="249"/>
                    <a:pt x="255" y="249"/>
                  </a:cubicBezTo>
                  <a:cubicBezTo>
                    <a:pt x="255" y="249"/>
                    <a:pt x="256" y="248"/>
                    <a:pt x="257" y="248"/>
                  </a:cubicBezTo>
                  <a:cubicBezTo>
                    <a:pt x="259" y="247"/>
                    <a:pt x="260" y="247"/>
                    <a:pt x="261" y="247"/>
                  </a:cubicBezTo>
                  <a:cubicBezTo>
                    <a:pt x="261" y="247"/>
                    <a:pt x="261" y="247"/>
                    <a:pt x="262" y="247"/>
                  </a:cubicBezTo>
                  <a:cubicBezTo>
                    <a:pt x="262" y="247"/>
                    <a:pt x="262" y="247"/>
                    <a:pt x="263" y="247"/>
                  </a:cubicBezTo>
                  <a:cubicBezTo>
                    <a:pt x="263" y="247"/>
                    <a:pt x="264" y="247"/>
                    <a:pt x="264" y="246"/>
                  </a:cubicBezTo>
                  <a:cubicBezTo>
                    <a:pt x="264" y="245"/>
                    <a:pt x="264" y="245"/>
                    <a:pt x="265" y="244"/>
                  </a:cubicBezTo>
                  <a:cubicBezTo>
                    <a:pt x="265" y="244"/>
                    <a:pt x="265" y="243"/>
                    <a:pt x="266" y="243"/>
                  </a:cubicBezTo>
                  <a:cubicBezTo>
                    <a:pt x="266" y="243"/>
                    <a:pt x="266" y="244"/>
                    <a:pt x="266" y="244"/>
                  </a:cubicBezTo>
                  <a:cubicBezTo>
                    <a:pt x="267" y="246"/>
                    <a:pt x="270" y="248"/>
                    <a:pt x="272" y="248"/>
                  </a:cubicBezTo>
                  <a:cubicBezTo>
                    <a:pt x="272" y="248"/>
                    <a:pt x="273" y="248"/>
                    <a:pt x="273" y="248"/>
                  </a:cubicBezTo>
                  <a:cubicBezTo>
                    <a:pt x="273" y="248"/>
                    <a:pt x="274" y="247"/>
                    <a:pt x="277" y="246"/>
                  </a:cubicBezTo>
                  <a:cubicBezTo>
                    <a:pt x="279" y="246"/>
                    <a:pt x="279" y="246"/>
                    <a:pt x="279" y="246"/>
                  </a:cubicBezTo>
                  <a:cubicBezTo>
                    <a:pt x="277" y="244"/>
                    <a:pt x="277" y="244"/>
                    <a:pt x="277" y="244"/>
                  </a:cubicBezTo>
                  <a:cubicBezTo>
                    <a:pt x="278" y="244"/>
                    <a:pt x="279" y="242"/>
                    <a:pt x="280" y="241"/>
                  </a:cubicBezTo>
                  <a:cubicBezTo>
                    <a:pt x="282" y="239"/>
                    <a:pt x="282" y="238"/>
                    <a:pt x="280" y="234"/>
                  </a:cubicBezTo>
                  <a:cubicBezTo>
                    <a:pt x="280" y="233"/>
                    <a:pt x="280" y="232"/>
                    <a:pt x="280" y="231"/>
                  </a:cubicBezTo>
                  <a:cubicBezTo>
                    <a:pt x="279" y="229"/>
                    <a:pt x="279" y="227"/>
                    <a:pt x="276" y="226"/>
                  </a:cubicBezTo>
                  <a:cubicBezTo>
                    <a:pt x="273" y="226"/>
                    <a:pt x="273" y="224"/>
                    <a:pt x="272" y="221"/>
                  </a:cubicBezTo>
                  <a:cubicBezTo>
                    <a:pt x="272" y="221"/>
                    <a:pt x="272" y="221"/>
                    <a:pt x="272" y="221"/>
                  </a:cubicBezTo>
                  <a:cubicBezTo>
                    <a:pt x="271" y="218"/>
                    <a:pt x="270" y="217"/>
                    <a:pt x="269" y="216"/>
                  </a:cubicBezTo>
                  <a:cubicBezTo>
                    <a:pt x="268" y="215"/>
                    <a:pt x="267" y="214"/>
                    <a:pt x="267" y="213"/>
                  </a:cubicBezTo>
                  <a:cubicBezTo>
                    <a:pt x="265" y="211"/>
                    <a:pt x="266" y="211"/>
                    <a:pt x="268" y="208"/>
                  </a:cubicBezTo>
                  <a:cubicBezTo>
                    <a:pt x="271" y="206"/>
                    <a:pt x="274" y="201"/>
                    <a:pt x="274" y="197"/>
                  </a:cubicBezTo>
                  <a:cubicBezTo>
                    <a:pt x="274" y="196"/>
                    <a:pt x="273" y="195"/>
                    <a:pt x="273" y="195"/>
                  </a:cubicBezTo>
                  <a:cubicBezTo>
                    <a:pt x="273" y="193"/>
                    <a:pt x="273" y="192"/>
                    <a:pt x="274" y="191"/>
                  </a:cubicBezTo>
                  <a:cubicBezTo>
                    <a:pt x="274" y="190"/>
                    <a:pt x="274" y="190"/>
                    <a:pt x="274" y="189"/>
                  </a:cubicBezTo>
                  <a:cubicBezTo>
                    <a:pt x="276" y="186"/>
                    <a:pt x="279" y="181"/>
                    <a:pt x="275" y="179"/>
                  </a:cubicBezTo>
                  <a:cubicBezTo>
                    <a:pt x="271" y="175"/>
                    <a:pt x="269" y="173"/>
                    <a:pt x="271" y="171"/>
                  </a:cubicBezTo>
                  <a:cubicBezTo>
                    <a:pt x="272" y="169"/>
                    <a:pt x="272" y="168"/>
                    <a:pt x="272" y="168"/>
                  </a:cubicBezTo>
                  <a:cubicBezTo>
                    <a:pt x="272" y="167"/>
                    <a:pt x="271" y="167"/>
                    <a:pt x="271" y="167"/>
                  </a:cubicBezTo>
                  <a:cubicBezTo>
                    <a:pt x="271" y="167"/>
                    <a:pt x="271" y="167"/>
                    <a:pt x="271" y="167"/>
                  </a:cubicBezTo>
                  <a:cubicBezTo>
                    <a:pt x="270" y="167"/>
                    <a:pt x="270" y="166"/>
                    <a:pt x="269" y="166"/>
                  </a:cubicBezTo>
                  <a:cubicBezTo>
                    <a:pt x="269" y="166"/>
                    <a:pt x="269" y="166"/>
                    <a:pt x="269" y="166"/>
                  </a:cubicBezTo>
                  <a:cubicBezTo>
                    <a:pt x="269" y="166"/>
                    <a:pt x="270" y="166"/>
                    <a:pt x="270" y="166"/>
                  </a:cubicBezTo>
                  <a:cubicBezTo>
                    <a:pt x="270" y="165"/>
                    <a:pt x="271" y="165"/>
                    <a:pt x="271" y="164"/>
                  </a:cubicBezTo>
                  <a:cubicBezTo>
                    <a:pt x="272" y="163"/>
                    <a:pt x="271" y="161"/>
                    <a:pt x="271" y="160"/>
                  </a:cubicBezTo>
                  <a:cubicBezTo>
                    <a:pt x="270" y="158"/>
                    <a:pt x="269" y="157"/>
                    <a:pt x="267" y="157"/>
                  </a:cubicBezTo>
                  <a:cubicBezTo>
                    <a:pt x="267" y="157"/>
                    <a:pt x="266" y="157"/>
                    <a:pt x="266" y="157"/>
                  </a:cubicBezTo>
                  <a:cubicBezTo>
                    <a:pt x="264" y="157"/>
                    <a:pt x="260" y="156"/>
                    <a:pt x="260" y="155"/>
                  </a:cubicBezTo>
                  <a:cubicBezTo>
                    <a:pt x="260" y="154"/>
                    <a:pt x="259" y="153"/>
                    <a:pt x="259" y="152"/>
                  </a:cubicBezTo>
                  <a:cubicBezTo>
                    <a:pt x="258" y="150"/>
                    <a:pt x="258" y="149"/>
                    <a:pt x="257" y="147"/>
                  </a:cubicBezTo>
                  <a:cubicBezTo>
                    <a:pt x="257" y="145"/>
                    <a:pt x="256" y="144"/>
                    <a:pt x="256" y="143"/>
                  </a:cubicBezTo>
                  <a:cubicBezTo>
                    <a:pt x="255" y="142"/>
                    <a:pt x="255" y="142"/>
                    <a:pt x="255" y="140"/>
                  </a:cubicBezTo>
                  <a:cubicBezTo>
                    <a:pt x="256" y="138"/>
                    <a:pt x="257" y="137"/>
                    <a:pt x="258" y="136"/>
                  </a:cubicBezTo>
                  <a:cubicBezTo>
                    <a:pt x="259" y="135"/>
                    <a:pt x="259" y="135"/>
                    <a:pt x="260" y="134"/>
                  </a:cubicBezTo>
                  <a:cubicBezTo>
                    <a:pt x="262" y="132"/>
                    <a:pt x="262" y="130"/>
                    <a:pt x="261" y="128"/>
                  </a:cubicBezTo>
                  <a:cubicBezTo>
                    <a:pt x="261" y="128"/>
                    <a:pt x="261" y="127"/>
                    <a:pt x="260" y="127"/>
                  </a:cubicBezTo>
                  <a:cubicBezTo>
                    <a:pt x="260" y="125"/>
                    <a:pt x="260" y="122"/>
                    <a:pt x="261" y="121"/>
                  </a:cubicBezTo>
                  <a:cubicBezTo>
                    <a:pt x="262" y="121"/>
                    <a:pt x="262" y="120"/>
                    <a:pt x="262" y="120"/>
                  </a:cubicBezTo>
                  <a:cubicBezTo>
                    <a:pt x="262" y="118"/>
                    <a:pt x="259" y="115"/>
                    <a:pt x="257" y="113"/>
                  </a:cubicBezTo>
                  <a:cubicBezTo>
                    <a:pt x="256" y="112"/>
                    <a:pt x="254" y="112"/>
                    <a:pt x="252" y="111"/>
                  </a:cubicBezTo>
                  <a:cubicBezTo>
                    <a:pt x="250" y="110"/>
                    <a:pt x="246" y="108"/>
                    <a:pt x="245" y="106"/>
                  </a:cubicBezTo>
                  <a:cubicBezTo>
                    <a:pt x="244" y="105"/>
                    <a:pt x="244" y="104"/>
                    <a:pt x="244" y="103"/>
                  </a:cubicBezTo>
                  <a:cubicBezTo>
                    <a:pt x="243" y="101"/>
                    <a:pt x="242" y="99"/>
                    <a:pt x="240" y="99"/>
                  </a:cubicBezTo>
                  <a:cubicBezTo>
                    <a:pt x="238" y="98"/>
                    <a:pt x="237" y="97"/>
                    <a:pt x="236" y="97"/>
                  </a:cubicBezTo>
                  <a:cubicBezTo>
                    <a:pt x="235" y="96"/>
                    <a:pt x="234" y="95"/>
                    <a:pt x="233" y="94"/>
                  </a:cubicBezTo>
                  <a:cubicBezTo>
                    <a:pt x="229" y="93"/>
                    <a:pt x="227" y="90"/>
                    <a:pt x="227" y="90"/>
                  </a:cubicBezTo>
                  <a:cubicBezTo>
                    <a:pt x="227" y="89"/>
                    <a:pt x="227" y="89"/>
                    <a:pt x="227" y="89"/>
                  </a:cubicBezTo>
                  <a:cubicBezTo>
                    <a:pt x="226" y="89"/>
                    <a:pt x="226" y="89"/>
                    <a:pt x="226" y="89"/>
                  </a:cubicBezTo>
                  <a:cubicBezTo>
                    <a:pt x="226" y="89"/>
                    <a:pt x="226" y="89"/>
                    <a:pt x="225" y="89"/>
                  </a:cubicBezTo>
                  <a:cubicBezTo>
                    <a:pt x="223" y="89"/>
                    <a:pt x="222" y="89"/>
                    <a:pt x="221" y="88"/>
                  </a:cubicBezTo>
                  <a:cubicBezTo>
                    <a:pt x="221" y="88"/>
                    <a:pt x="221" y="88"/>
                    <a:pt x="221" y="87"/>
                  </a:cubicBezTo>
                  <a:cubicBezTo>
                    <a:pt x="221" y="86"/>
                    <a:pt x="222" y="85"/>
                    <a:pt x="222" y="84"/>
                  </a:cubicBezTo>
                  <a:cubicBezTo>
                    <a:pt x="223" y="82"/>
                    <a:pt x="223" y="81"/>
                    <a:pt x="222" y="79"/>
                  </a:cubicBezTo>
                  <a:cubicBezTo>
                    <a:pt x="220" y="75"/>
                    <a:pt x="221" y="74"/>
                    <a:pt x="222" y="73"/>
                  </a:cubicBezTo>
                  <a:cubicBezTo>
                    <a:pt x="227" y="70"/>
                    <a:pt x="230" y="68"/>
                    <a:pt x="231" y="66"/>
                  </a:cubicBezTo>
                  <a:cubicBezTo>
                    <a:pt x="231" y="66"/>
                    <a:pt x="232" y="66"/>
                    <a:pt x="232" y="65"/>
                  </a:cubicBezTo>
                  <a:cubicBezTo>
                    <a:pt x="235" y="62"/>
                    <a:pt x="237" y="59"/>
                    <a:pt x="237" y="56"/>
                  </a:cubicBezTo>
                  <a:cubicBezTo>
                    <a:pt x="237" y="54"/>
                    <a:pt x="237" y="48"/>
                    <a:pt x="236" y="45"/>
                  </a:cubicBezTo>
                  <a:cubicBezTo>
                    <a:pt x="236" y="43"/>
                    <a:pt x="236" y="42"/>
                    <a:pt x="238" y="40"/>
                  </a:cubicBezTo>
                  <a:cubicBezTo>
                    <a:pt x="239" y="38"/>
                    <a:pt x="241" y="36"/>
                    <a:pt x="241" y="34"/>
                  </a:cubicBezTo>
                  <a:cubicBezTo>
                    <a:pt x="241" y="32"/>
                    <a:pt x="240" y="32"/>
                    <a:pt x="239" y="31"/>
                  </a:cubicBezTo>
                  <a:cubicBezTo>
                    <a:pt x="237" y="29"/>
                    <a:pt x="237" y="27"/>
                    <a:pt x="237" y="26"/>
                  </a:cubicBezTo>
                  <a:cubicBezTo>
                    <a:pt x="237" y="25"/>
                    <a:pt x="237" y="25"/>
                    <a:pt x="237" y="25"/>
                  </a:cubicBezTo>
                  <a:cubicBezTo>
                    <a:pt x="236" y="25"/>
                    <a:pt x="236" y="25"/>
                    <a:pt x="236" y="25"/>
                  </a:cubicBezTo>
                  <a:cubicBezTo>
                    <a:pt x="233" y="25"/>
                    <a:pt x="233" y="25"/>
                    <a:pt x="232" y="27"/>
                  </a:cubicBezTo>
                  <a:cubicBezTo>
                    <a:pt x="232" y="27"/>
                    <a:pt x="231" y="28"/>
                    <a:pt x="230" y="29"/>
                  </a:cubicBezTo>
                  <a:cubicBezTo>
                    <a:pt x="227" y="31"/>
                    <a:pt x="227" y="31"/>
                    <a:pt x="225" y="33"/>
                  </a:cubicBezTo>
                  <a:cubicBezTo>
                    <a:pt x="225" y="34"/>
                    <a:pt x="224" y="34"/>
                    <a:pt x="224" y="35"/>
                  </a:cubicBezTo>
                  <a:cubicBezTo>
                    <a:pt x="224" y="35"/>
                    <a:pt x="224" y="35"/>
                    <a:pt x="224" y="35"/>
                  </a:cubicBezTo>
                  <a:cubicBezTo>
                    <a:pt x="224" y="35"/>
                    <a:pt x="223" y="35"/>
                    <a:pt x="223" y="35"/>
                  </a:cubicBezTo>
                  <a:cubicBezTo>
                    <a:pt x="221" y="34"/>
                    <a:pt x="220" y="34"/>
                    <a:pt x="219" y="34"/>
                  </a:cubicBezTo>
                  <a:cubicBezTo>
                    <a:pt x="218" y="34"/>
                    <a:pt x="217" y="34"/>
                    <a:pt x="216" y="34"/>
                  </a:cubicBezTo>
                  <a:cubicBezTo>
                    <a:pt x="215" y="34"/>
                    <a:pt x="215" y="34"/>
                    <a:pt x="215" y="34"/>
                  </a:cubicBezTo>
                  <a:cubicBezTo>
                    <a:pt x="215" y="34"/>
                    <a:pt x="215" y="33"/>
                    <a:pt x="216" y="32"/>
                  </a:cubicBezTo>
                  <a:cubicBezTo>
                    <a:pt x="217" y="31"/>
                    <a:pt x="219" y="28"/>
                    <a:pt x="222" y="25"/>
                  </a:cubicBezTo>
                  <a:cubicBezTo>
                    <a:pt x="225" y="23"/>
                    <a:pt x="224" y="21"/>
                    <a:pt x="224" y="19"/>
                  </a:cubicBezTo>
                  <a:cubicBezTo>
                    <a:pt x="224" y="19"/>
                    <a:pt x="224" y="18"/>
                    <a:pt x="224" y="18"/>
                  </a:cubicBezTo>
                  <a:cubicBezTo>
                    <a:pt x="224" y="16"/>
                    <a:pt x="224" y="15"/>
                    <a:pt x="223" y="14"/>
                  </a:cubicBezTo>
                  <a:cubicBezTo>
                    <a:pt x="223" y="14"/>
                    <a:pt x="222" y="13"/>
                    <a:pt x="222" y="13"/>
                  </a:cubicBezTo>
                  <a:cubicBezTo>
                    <a:pt x="221" y="13"/>
                    <a:pt x="221" y="13"/>
                    <a:pt x="221" y="13"/>
                  </a:cubicBezTo>
                  <a:cubicBezTo>
                    <a:pt x="221" y="14"/>
                    <a:pt x="220" y="14"/>
                    <a:pt x="219" y="14"/>
                  </a:cubicBezTo>
                  <a:cubicBezTo>
                    <a:pt x="218" y="14"/>
                    <a:pt x="217" y="14"/>
                    <a:pt x="216" y="13"/>
                  </a:cubicBezTo>
                  <a:cubicBezTo>
                    <a:pt x="216" y="13"/>
                    <a:pt x="215" y="13"/>
                    <a:pt x="215" y="13"/>
                  </a:cubicBezTo>
                  <a:cubicBezTo>
                    <a:pt x="214" y="13"/>
                    <a:pt x="213" y="13"/>
                    <a:pt x="212" y="14"/>
                  </a:cubicBezTo>
                  <a:cubicBezTo>
                    <a:pt x="212" y="14"/>
                    <a:pt x="212" y="14"/>
                    <a:pt x="212" y="14"/>
                  </a:cubicBezTo>
                  <a:cubicBezTo>
                    <a:pt x="211" y="15"/>
                    <a:pt x="211" y="15"/>
                    <a:pt x="209" y="16"/>
                  </a:cubicBezTo>
                  <a:cubicBezTo>
                    <a:pt x="209" y="16"/>
                    <a:pt x="208" y="16"/>
                    <a:pt x="208" y="16"/>
                  </a:cubicBezTo>
                  <a:cubicBezTo>
                    <a:pt x="208" y="16"/>
                    <a:pt x="208" y="16"/>
                    <a:pt x="208" y="15"/>
                  </a:cubicBezTo>
                  <a:cubicBezTo>
                    <a:pt x="208" y="15"/>
                    <a:pt x="207" y="14"/>
                    <a:pt x="207" y="14"/>
                  </a:cubicBezTo>
                  <a:cubicBezTo>
                    <a:pt x="206" y="14"/>
                    <a:pt x="206" y="13"/>
                    <a:pt x="205" y="13"/>
                  </a:cubicBezTo>
                  <a:cubicBezTo>
                    <a:pt x="204" y="13"/>
                    <a:pt x="203" y="14"/>
                    <a:pt x="203" y="15"/>
                  </a:cubicBezTo>
                  <a:cubicBezTo>
                    <a:pt x="202" y="15"/>
                    <a:pt x="202" y="15"/>
                    <a:pt x="201" y="15"/>
                  </a:cubicBezTo>
                  <a:cubicBezTo>
                    <a:pt x="201" y="16"/>
                    <a:pt x="201" y="16"/>
                    <a:pt x="201" y="16"/>
                  </a:cubicBezTo>
                  <a:cubicBezTo>
                    <a:pt x="200" y="16"/>
                    <a:pt x="200" y="15"/>
                    <a:pt x="199" y="14"/>
                  </a:cubicBezTo>
                  <a:cubicBezTo>
                    <a:pt x="199" y="14"/>
                    <a:pt x="199" y="13"/>
                    <a:pt x="199" y="13"/>
                  </a:cubicBezTo>
                  <a:cubicBezTo>
                    <a:pt x="198" y="11"/>
                    <a:pt x="198" y="10"/>
                    <a:pt x="197" y="9"/>
                  </a:cubicBezTo>
                  <a:cubicBezTo>
                    <a:pt x="197" y="9"/>
                    <a:pt x="197" y="8"/>
                    <a:pt x="196" y="8"/>
                  </a:cubicBezTo>
                  <a:cubicBezTo>
                    <a:pt x="196" y="7"/>
                    <a:pt x="196" y="5"/>
                    <a:pt x="194" y="5"/>
                  </a:cubicBezTo>
                  <a:cubicBezTo>
                    <a:pt x="192" y="5"/>
                    <a:pt x="192" y="5"/>
                    <a:pt x="191" y="3"/>
                  </a:cubicBezTo>
                  <a:cubicBezTo>
                    <a:pt x="191" y="3"/>
                    <a:pt x="191" y="3"/>
                    <a:pt x="191" y="3"/>
                  </a:cubicBezTo>
                  <a:cubicBezTo>
                    <a:pt x="190" y="1"/>
                    <a:pt x="189" y="0"/>
                    <a:pt x="188" y="0"/>
                  </a:cubicBezTo>
                  <a:cubicBezTo>
                    <a:pt x="188" y="0"/>
                    <a:pt x="188" y="0"/>
                    <a:pt x="188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4" name="Freeform 22"/>
            <p:cNvSpPr>
              <a:spLocks/>
            </p:cNvSpPr>
            <p:nvPr/>
          </p:nvSpPr>
          <p:spPr bwMode="auto">
            <a:xfrm>
              <a:off x="3108045" y="3139019"/>
              <a:ext cx="1143000" cy="901700"/>
            </a:xfrm>
            <a:custGeom>
              <a:avLst/>
              <a:gdLst>
                <a:gd name="T0" fmla="*/ 223 w 245"/>
                <a:gd name="T1" fmla="*/ 11 h 193"/>
                <a:gd name="T2" fmla="*/ 204 w 245"/>
                <a:gd name="T3" fmla="*/ 5 h 193"/>
                <a:gd name="T4" fmla="*/ 189 w 245"/>
                <a:gd name="T5" fmla="*/ 13 h 193"/>
                <a:gd name="T6" fmla="*/ 172 w 245"/>
                <a:gd name="T7" fmla="*/ 12 h 193"/>
                <a:gd name="T8" fmla="*/ 164 w 245"/>
                <a:gd name="T9" fmla="*/ 32 h 193"/>
                <a:gd name="T10" fmla="*/ 143 w 245"/>
                <a:gd name="T11" fmla="*/ 36 h 193"/>
                <a:gd name="T12" fmla="*/ 117 w 245"/>
                <a:gd name="T13" fmla="*/ 29 h 193"/>
                <a:gd name="T14" fmla="*/ 105 w 245"/>
                <a:gd name="T15" fmla="*/ 35 h 193"/>
                <a:gd name="T16" fmla="*/ 98 w 245"/>
                <a:gd name="T17" fmla="*/ 23 h 193"/>
                <a:gd name="T18" fmla="*/ 94 w 245"/>
                <a:gd name="T19" fmla="*/ 13 h 193"/>
                <a:gd name="T20" fmla="*/ 86 w 245"/>
                <a:gd name="T21" fmla="*/ 4 h 193"/>
                <a:gd name="T22" fmla="*/ 82 w 245"/>
                <a:gd name="T23" fmla="*/ 1 h 193"/>
                <a:gd name="T24" fmla="*/ 67 w 245"/>
                <a:gd name="T25" fmla="*/ 2 h 193"/>
                <a:gd name="T26" fmla="*/ 53 w 245"/>
                <a:gd name="T27" fmla="*/ 10 h 193"/>
                <a:gd name="T28" fmla="*/ 41 w 245"/>
                <a:gd name="T29" fmla="*/ 12 h 193"/>
                <a:gd name="T30" fmla="*/ 26 w 245"/>
                <a:gd name="T31" fmla="*/ 18 h 193"/>
                <a:gd name="T32" fmla="*/ 20 w 245"/>
                <a:gd name="T33" fmla="*/ 28 h 193"/>
                <a:gd name="T34" fmla="*/ 21 w 245"/>
                <a:gd name="T35" fmla="*/ 44 h 193"/>
                <a:gd name="T36" fmla="*/ 23 w 245"/>
                <a:gd name="T37" fmla="*/ 61 h 193"/>
                <a:gd name="T38" fmla="*/ 30 w 245"/>
                <a:gd name="T39" fmla="*/ 76 h 193"/>
                <a:gd name="T40" fmla="*/ 34 w 245"/>
                <a:gd name="T41" fmla="*/ 77 h 193"/>
                <a:gd name="T42" fmla="*/ 49 w 245"/>
                <a:gd name="T43" fmla="*/ 82 h 193"/>
                <a:gd name="T44" fmla="*/ 59 w 245"/>
                <a:gd name="T45" fmla="*/ 95 h 193"/>
                <a:gd name="T46" fmla="*/ 42 w 245"/>
                <a:gd name="T47" fmla="*/ 108 h 193"/>
                <a:gd name="T48" fmla="*/ 34 w 245"/>
                <a:gd name="T49" fmla="*/ 110 h 193"/>
                <a:gd name="T50" fmla="*/ 32 w 245"/>
                <a:gd name="T51" fmla="*/ 116 h 193"/>
                <a:gd name="T52" fmla="*/ 31 w 245"/>
                <a:gd name="T53" fmla="*/ 122 h 193"/>
                <a:gd name="T54" fmla="*/ 31 w 245"/>
                <a:gd name="T55" fmla="*/ 133 h 193"/>
                <a:gd name="T56" fmla="*/ 22 w 245"/>
                <a:gd name="T57" fmla="*/ 137 h 193"/>
                <a:gd name="T58" fmla="*/ 16 w 245"/>
                <a:gd name="T59" fmla="*/ 144 h 193"/>
                <a:gd name="T60" fmla="*/ 9 w 245"/>
                <a:gd name="T61" fmla="*/ 136 h 193"/>
                <a:gd name="T62" fmla="*/ 1 w 245"/>
                <a:gd name="T63" fmla="*/ 149 h 193"/>
                <a:gd name="T64" fmla="*/ 1 w 245"/>
                <a:gd name="T65" fmla="*/ 159 h 193"/>
                <a:gd name="T66" fmla="*/ 16 w 245"/>
                <a:gd name="T67" fmla="*/ 172 h 193"/>
                <a:gd name="T68" fmla="*/ 28 w 245"/>
                <a:gd name="T69" fmla="*/ 178 h 193"/>
                <a:gd name="T70" fmla="*/ 39 w 245"/>
                <a:gd name="T71" fmla="*/ 187 h 193"/>
                <a:gd name="T72" fmla="*/ 52 w 245"/>
                <a:gd name="T73" fmla="*/ 163 h 193"/>
                <a:gd name="T74" fmla="*/ 86 w 245"/>
                <a:gd name="T75" fmla="*/ 160 h 193"/>
                <a:gd name="T76" fmla="*/ 103 w 245"/>
                <a:gd name="T77" fmla="*/ 146 h 193"/>
                <a:gd name="T78" fmla="*/ 118 w 245"/>
                <a:gd name="T79" fmla="*/ 131 h 193"/>
                <a:gd name="T80" fmla="*/ 130 w 245"/>
                <a:gd name="T81" fmla="*/ 128 h 193"/>
                <a:gd name="T82" fmla="*/ 145 w 245"/>
                <a:gd name="T83" fmla="*/ 117 h 193"/>
                <a:gd name="T84" fmla="*/ 165 w 245"/>
                <a:gd name="T85" fmla="*/ 105 h 193"/>
                <a:gd name="T86" fmla="*/ 194 w 245"/>
                <a:gd name="T87" fmla="*/ 91 h 193"/>
                <a:gd name="T88" fmla="*/ 187 w 245"/>
                <a:gd name="T89" fmla="*/ 75 h 193"/>
                <a:gd name="T90" fmla="*/ 205 w 245"/>
                <a:gd name="T91" fmla="*/ 73 h 193"/>
                <a:gd name="T92" fmla="*/ 217 w 245"/>
                <a:gd name="T93" fmla="*/ 91 h 193"/>
                <a:gd name="T94" fmla="*/ 235 w 245"/>
                <a:gd name="T95" fmla="*/ 85 h 193"/>
                <a:gd name="T96" fmla="*/ 241 w 245"/>
                <a:gd name="T97" fmla="*/ 34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5" h="193">
                  <a:moveTo>
                    <a:pt x="241" y="34"/>
                  </a:moveTo>
                  <a:cubicBezTo>
                    <a:pt x="239" y="31"/>
                    <a:pt x="236" y="25"/>
                    <a:pt x="237" y="22"/>
                  </a:cubicBezTo>
                  <a:cubicBezTo>
                    <a:pt x="239" y="18"/>
                    <a:pt x="237" y="13"/>
                    <a:pt x="233" y="14"/>
                  </a:cubicBezTo>
                  <a:cubicBezTo>
                    <a:pt x="229" y="15"/>
                    <a:pt x="225" y="12"/>
                    <a:pt x="223" y="11"/>
                  </a:cubicBezTo>
                  <a:cubicBezTo>
                    <a:pt x="221" y="10"/>
                    <a:pt x="218" y="7"/>
                    <a:pt x="216" y="6"/>
                  </a:cubicBezTo>
                  <a:cubicBezTo>
                    <a:pt x="215" y="7"/>
                    <a:pt x="213" y="7"/>
                    <a:pt x="212" y="8"/>
                  </a:cubicBezTo>
                  <a:cubicBezTo>
                    <a:pt x="211" y="8"/>
                    <a:pt x="208" y="6"/>
                    <a:pt x="207" y="5"/>
                  </a:cubicBezTo>
                  <a:cubicBezTo>
                    <a:pt x="206" y="3"/>
                    <a:pt x="205" y="3"/>
                    <a:pt x="204" y="5"/>
                  </a:cubicBezTo>
                  <a:cubicBezTo>
                    <a:pt x="202" y="6"/>
                    <a:pt x="204" y="7"/>
                    <a:pt x="202" y="7"/>
                  </a:cubicBezTo>
                  <a:cubicBezTo>
                    <a:pt x="200" y="6"/>
                    <a:pt x="200" y="6"/>
                    <a:pt x="197" y="8"/>
                  </a:cubicBezTo>
                  <a:cubicBezTo>
                    <a:pt x="193" y="9"/>
                    <a:pt x="195" y="9"/>
                    <a:pt x="192" y="9"/>
                  </a:cubicBezTo>
                  <a:cubicBezTo>
                    <a:pt x="189" y="10"/>
                    <a:pt x="191" y="11"/>
                    <a:pt x="189" y="13"/>
                  </a:cubicBezTo>
                  <a:cubicBezTo>
                    <a:pt x="186" y="15"/>
                    <a:pt x="187" y="16"/>
                    <a:pt x="186" y="15"/>
                  </a:cubicBezTo>
                  <a:cubicBezTo>
                    <a:pt x="185" y="14"/>
                    <a:pt x="186" y="13"/>
                    <a:pt x="184" y="13"/>
                  </a:cubicBezTo>
                  <a:cubicBezTo>
                    <a:pt x="182" y="13"/>
                    <a:pt x="180" y="13"/>
                    <a:pt x="179" y="11"/>
                  </a:cubicBezTo>
                  <a:cubicBezTo>
                    <a:pt x="177" y="10"/>
                    <a:pt x="173" y="11"/>
                    <a:pt x="172" y="12"/>
                  </a:cubicBezTo>
                  <a:cubicBezTo>
                    <a:pt x="170" y="13"/>
                    <a:pt x="170" y="14"/>
                    <a:pt x="169" y="17"/>
                  </a:cubicBezTo>
                  <a:cubicBezTo>
                    <a:pt x="167" y="20"/>
                    <a:pt x="168" y="20"/>
                    <a:pt x="166" y="21"/>
                  </a:cubicBezTo>
                  <a:cubicBezTo>
                    <a:pt x="164" y="21"/>
                    <a:pt x="166" y="23"/>
                    <a:pt x="166" y="26"/>
                  </a:cubicBezTo>
                  <a:cubicBezTo>
                    <a:pt x="166" y="28"/>
                    <a:pt x="165" y="29"/>
                    <a:pt x="164" y="32"/>
                  </a:cubicBezTo>
                  <a:cubicBezTo>
                    <a:pt x="163" y="34"/>
                    <a:pt x="161" y="33"/>
                    <a:pt x="161" y="32"/>
                  </a:cubicBezTo>
                  <a:cubicBezTo>
                    <a:pt x="161" y="30"/>
                    <a:pt x="160" y="30"/>
                    <a:pt x="158" y="31"/>
                  </a:cubicBezTo>
                  <a:cubicBezTo>
                    <a:pt x="156" y="33"/>
                    <a:pt x="155" y="32"/>
                    <a:pt x="151" y="33"/>
                  </a:cubicBezTo>
                  <a:cubicBezTo>
                    <a:pt x="147" y="34"/>
                    <a:pt x="146" y="34"/>
                    <a:pt x="143" y="36"/>
                  </a:cubicBezTo>
                  <a:cubicBezTo>
                    <a:pt x="140" y="37"/>
                    <a:pt x="134" y="35"/>
                    <a:pt x="131" y="35"/>
                  </a:cubicBezTo>
                  <a:cubicBezTo>
                    <a:pt x="128" y="34"/>
                    <a:pt x="126" y="35"/>
                    <a:pt x="125" y="34"/>
                  </a:cubicBezTo>
                  <a:cubicBezTo>
                    <a:pt x="124" y="34"/>
                    <a:pt x="126" y="32"/>
                    <a:pt x="124" y="32"/>
                  </a:cubicBezTo>
                  <a:cubicBezTo>
                    <a:pt x="121" y="31"/>
                    <a:pt x="119" y="30"/>
                    <a:pt x="117" y="29"/>
                  </a:cubicBezTo>
                  <a:cubicBezTo>
                    <a:pt x="116" y="28"/>
                    <a:pt x="117" y="25"/>
                    <a:pt x="116" y="27"/>
                  </a:cubicBezTo>
                  <a:cubicBezTo>
                    <a:pt x="114" y="28"/>
                    <a:pt x="114" y="29"/>
                    <a:pt x="111" y="29"/>
                  </a:cubicBezTo>
                  <a:cubicBezTo>
                    <a:pt x="109" y="30"/>
                    <a:pt x="110" y="28"/>
                    <a:pt x="109" y="30"/>
                  </a:cubicBezTo>
                  <a:cubicBezTo>
                    <a:pt x="108" y="32"/>
                    <a:pt x="107" y="32"/>
                    <a:pt x="105" y="35"/>
                  </a:cubicBezTo>
                  <a:cubicBezTo>
                    <a:pt x="103" y="37"/>
                    <a:pt x="101" y="34"/>
                    <a:pt x="100" y="33"/>
                  </a:cubicBezTo>
                  <a:cubicBezTo>
                    <a:pt x="99" y="32"/>
                    <a:pt x="99" y="31"/>
                    <a:pt x="99" y="29"/>
                  </a:cubicBezTo>
                  <a:cubicBezTo>
                    <a:pt x="100" y="28"/>
                    <a:pt x="100" y="27"/>
                    <a:pt x="99" y="26"/>
                  </a:cubicBezTo>
                  <a:cubicBezTo>
                    <a:pt x="99" y="25"/>
                    <a:pt x="98" y="24"/>
                    <a:pt x="98" y="23"/>
                  </a:cubicBezTo>
                  <a:cubicBezTo>
                    <a:pt x="98" y="22"/>
                    <a:pt x="99" y="22"/>
                    <a:pt x="100" y="21"/>
                  </a:cubicBezTo>
                  <a:cubicBezTo>
                    <a:pt x="101" y="20"/>
                    <a:pt x="100" y="17"/>
                    <a:pt x="98" y="17"/>
                  </a:cubicBezTo>
                  <a:cubicBezTo>
                    <a:pt x="97" y="16"/>
                    <a:pt x="99" y="14"/>
                    <a:pt x="97" y="14"/>
                  </a:cubicBezTo>
                  <a:cubicBezTo>
                    <a:pt x="95" y="14"/>
                    <a:pt x="94" y="13"/>
                    <a:pt x="94" y="13"/>
                  </a:cubicBezTo>
                  <a:cubicBezTo>
                    <a:pt x="94" y="13"/>
                    <a:pt x="95" y="10"/>
                    <a:pt x="94" y="9"/>
                  </a:cubicBezTo>
                  <a:cubicBezTo>
                    <a:pt x="92" y="7"/>
                    <a:pt x="92" y="7"/>
                    <a:pt x="90" y="8"/>
                  </a:cubicBezTo>
                  <a:cubicBezTo>
                    <a:pt x="88" y="8"/>
                    <a:pt x="88" y="6"/>
                    <a:pt x="87" y="5"/>
                  </a:cubicBezTo>
                  <a:cubicBezTo>
                    <a:pt x="87" y="4"/>
                    <a:pt x="86" y="4"/>
                    <a:pt x="86" y="4"/>
                  </a:cubicBezTo>
                  <a:cubicBezTo>
                    <a:pt x="86" y="5"/>
                    <a:pt x="85" y="6"/>
                    <a:pt x="85" y="6"/>
                  </a:cubicBezTo>
                  <a:cubicBezTo>
                    <a:pt x="85" y="6"/>
                    <a:pt x="86" y="5"/>
                    <a:pt x="86" y="4"/>
                  </a:cubicBezTo>
                  <a:cubicBezTo>
                    <a:pt x="86" y="4"/>
                    <a:pt x="85" y="4"/>
                    <a:pt x="84" y="4"/>
                  </a:cubicBezTo>
                  <a:cubicBezTo>
                    <a:pt x="83" y="4"/>
                    <a:pt x="83" y="1"/>
                    <a:pt x="82" y="1"/>
                  </a:cubicBezTo>
                  <a:cubicBezTo>
                    <a:pt x="81" y="0"/>
                    <a:pt x="80" y="2"/>
                    <a:pt x="79" y="4"/>
                  </a:cubicBezTo>
                  <a:cubicBezTo>
                    <a:pt x="77" y="5"/>
                    <a:pt x="75" y="4"/>
                    <a:pt x="74" y="4"/>
                  </a:cubicBezTo>
                  <a:cubicBezTo>
                    <a:pt x="72" y="4"/>
                    <a:pt x="73" y="1"/>
                    <a:pt x="72" y="1"/>
                  </a:cubicBezTo>
                  <a:cubicBezTo>
                    <a:pt x="70" y="0"/>
                    <a:pt x="68" y="1"/>
                    <a:pt x="67" y="2"/>
                  </a:cubicBezTo>
                  <a:cubicBezTo>
                    <a:pt x="66" y="4"/>
                    <a:pt x="65" y="4"/>
                    <a:pt x="63" y="5"/>
                  </a:cubicBezTo>
                  <a:cubicBezTo>
                    <a:pt x="61" y="5"/>
                    <a:pt x="61" y="3"/>
                    <a:pt x="60" y="4"/>
                  </a:cubicBezTo>
                  <a:cubicBezTo>
                    <a:pt x="58" y="4"/>
                    <a:pt x="58" y="6"/>
                    <a:pt x="56" y="8"/>
                  </a:cubicBezTo>
                  <a:cubicBezTo>
                    <a:pt x="55" y="10"/>
                    <a:pt x="54" y="10"/>
                    <a:pt x="53" y="10"/>
                  </a:cubicBezTo>
                  <a:cubicBezTo>
                    <a:pt x="52" y="10"/>
                    <a:pt x="51" y="10"/>
                    <a:pt x="50" y="10"/>
                  </a:cubicBezTo>
                  <a:cubicBezTo>
                    <a:pt x="48" y="10"/>
                    <a:pt x="48" y="10"/>
                    <a:pt x="47" y="11"/>
                  </a:cubicBezTo>
                  <a:cubicBezTo>
                    <a:pt x="45" y="12"/>
                    <a:pt x="45" y="13"/>
                    <a:pt x="44" y="13"/>
                  </a:cubicBezTo>
                  <a:cubicBezTo>
                    <a:pt x="43" y="13"/>
                    <a:pt x="43" y="12"/>
                    <a:pt x="41" y="12"/>
                  </a:cubicBezTo>
                  <a:cubicBezTo>
                    <a:pt x="39" y="12"/>
                    <a:pt x="38" y="13"/>
                    <a:pt x="38" y="13"/>
                  </a:cubicBezTo>
                  <a:cubicBezTo>
                    <a:pt x="38" y="13"/>
                    <a:pt x="35" y="14"/>
                    <a:pt x="33" y="14"/>
                  </a:cubicBezTo>
                  <a:cubicBezTo>
                    <a:pt x="31" y="14"/>
                    <a:pt x="30" y="15"/>
                    <a:pt x="29" y="16"/>
                  </a:cubicBezTo>
                  <a:cubicBezTo>
                    <a:pt x="28" y="17"/>
                    <a:pt x="28" y="18"/>
                    <a:pt x="26" y="18"/>
                  </a:cubicBezTo>
                  <a:cubicBezTo>
                    <a:pt x="25" y="18"/>
                    <a:pt x="26" y="16"/>
                    <a:pt x="25" y="17"/>
                  </a:cubicBezTo>
                  <a:cubicBezTo>
                    <a:pt x="24" y="17"/>
                    <a:pt x="24" y="19"/>
                    <a:pt x="23" y="20"/>
                  </a:cubicBezTo>
                  <a:cubicBezTo>
                    <a:pt x="23" y="21"/>
                    <a:pt x="21" y="22"/>
                    <a:pt x="21" y="23"/>
                  </a:cubicBezTo>
                  <a:cubicBezTo>
                    <a:pt x="21" y="24"/>
                    <a:pt x="21" y="27"/>
                    <a:pt x="20" y="28"/>
                  </a:cubicBezTo>
                  <a:cubicBezTo>
                    <a:pt x="20" y="29"/>
                    <a:pt x="19" y="29"/>
                    <a:pt x="18" y="31"/>
                  </a:cubicBezTo>
                  <a:cubicBezTo>
                    <a:pt x="17" y="33"/>
                    <a:pt x="17" y="34"/>
                    <a:pt x="19" y="34"/>
                  </a:cubicBezTo>
                  <a:cubicBezTo>
                    <a:pt x="20" y="34"/>
                    <a:pt x="21" y="36"/>
                    <a:pt x="20" y="38"/>
                  </a:cubicBezTo>
                  <a:cubicBezTo>
                    <a:pt x="18" y="39"/>
                    <a:pt x="20" y="41"/>
                    <a:pt x="21" y="44"/>
                  </a:cubicBezTo>
                  <a:cubicBezTo>
                    <a:pt x="22" y="47"/>
                    <a:pt x="21" y="47"/>
                    <a:pt x="19" y="48"/>
                  </a:cubicBezTo>
                  <a:cubicBezTo>
                    <a:pt x="17" y="49"/>
                    <a:pt x="19" y="51"/>
                    <a:pt x="19" y="55"/>
                  </a:cubicBezTo>
                  <a:cubicBezTo>
                    <a:pt x="20" y="58"/>
                    <a:pt x="22" y="56"/>
                    <a:pt x="22" y="58"/>
                  </a:cubicBezTo>
                  <a:cubicBezTo>
                    <a:pt x="23" y="59"/>
                    <a:pt x="24" y="60"/>
                    <a:pt x="23" y="61"/>
                  </a:cubicBezTo>
                  <a:cubicBezTo>
                    <a:pt x="22" y="62"/>
                    <a:pt x="21" y="64"/>
                    <a:pt x="23" y="65"/>
                  </a:cubicBezTo>
                  <a:cubicBezTo>
                    <a:pt x="25" y="67"/>
                    <a:pt x="22" y="71"/>
                    <a:pt x="24" y="71"/>
                  </a:cubicBezTo>
                  <a:cubicBezTo>
                    <a:pt x="25" y="71"/>
                    <a:pt x="26" y="72"/>
                    <a:pt x="25" y="74"/>
                  </a:cubicBezTo>
                  <a:cubicBezTo>
                    <a:pt x="24" y="75"/>
                    <a:pt x="28" y="76"/>
                    <a:pt x="30" y="76"/>
                  </a:cubicBezTo>
                  <a:cubicBezTo>
                    <a:pt x="31" y="75"/>
                    <a:pt x="31" y="74"/>
                    <a:pt x="31" y="74"/>
                  </a:cubicBezTo>
                  <a:cubicBezTo>
                    <a:pt x="31" y="74"/>
                    <a:pt x="31" y="75"/>
                    <a:pt x="30" y="76"/>
                  </a:cubicBezTo>
                  <a:cubicBezTo>
                    <a:pt x="30" y="76"/>
                    <a:pt x="30" y="76"/>
                    <a:pt x="30" y="76"/>
                  </a:cubicBezTo>
                  <a:cubicBezTo>
                    <a:pt x="33" y="75"/>
                    <a:pt x="34" y="76"/>
                    <a:pt x="34" y="77"/>
                  </a:cubicBezTo>
                  <a:cubicBezTo>
                    <a:pt x="35" y="78"/>
                    <a:pt x="37" y="79"/>
                    <a:pt x="40" y="78"/>
                  </a:cubicBezTo>
                  <a:cubicBezTo>
                    <a:pt x="42" y="78"/>
                    <a:pt x="42" y="78"/>
                    <a:pt x="43" y="78"/>
                  </a:cubicBezTo>
                  <a:cubicBezTo>
                    <a:pt x="44" y="78"/>
                    <a:pt x="44" y="79"/>
                    <a:pt x="45" y="79"/>
                  </a:cubicBezTo>
                  <a:cubicBezTo>
                    <a:pt x="47" y="80"/>
                    <a:pt x="48" y="80"/>
                    <a:pt x="49" y="82"/>
                  </a:cubicBezTo>
                  <a:cubicBezTo>
                    <a:pt x="50" y="85"/>
                    <a:pt x="49" y="86"/>
                    <a:pt x="51" y="87"/>
                  </a:cubicBezTo>
                  <a:cubicBezTo>
                    <a:pt x="54" y="88"/>
                    <a:pt x="53" y="88"/>
                    <a:pt x="55" y="87"/>
                  </a:cubicBezTo>
                  <a:cubicBezTo>
                    <a:pt x="56" y="87"/>
                    <a:pt x="56" y="88"/>
                    <a:pt x="57" y="89"/>
                  </a:cubicBezTo>
                  <a:cubicBezTo>
                    <a:pt x="58" y="91"/>
                    <a:pt x="58" y="92"/>
                    <a:pt x="59" y="95"/>
                  </a:cubicBezTo>
                  <a:cubicBezTo>
                    <a:pt x="59" y="97"/>
                    <a:pt x="60" y="98"/>
                    <a:pt x="58" y="99"/>
                  </a:cubicBezTo>
                  <a:cubicBezTo>
                    <a:pt x="57" y="100"/>
                    <a:pt x="49" y="99"/>
                    <a:pt x="47" y="100"/>
                  </a:cubicBezTo>
                  <a:cubicBezTo>
                    <a:pt x="45" y="101"/>
                    <a:pt x="44" y="102"/>
                    <a:pt x="43" y="104"/>
                  </a:cubicBezTo>
                  <a:cubicBezTo>
                    <a:pt x="42" y="105"/>
                    <a:pt x="43" y="108"/>
                    <a:pt x="42" y="108"/>
                  </a:cubicBezTo>
                  <a:cubicBezTo>
                    <a:pt x="42" y="108"/>
                    <a:pt x="41" y="105"/>
                    <a:pt x="41" y="105"/>
                  </a:cubicBezTo>
                  <a:cubicBezTo>
                    <a:pt x="41" y="105"/>
                    <a:pt x="41" y="106"/>
                    <a:pt x="39" y="107"/>
                  </a:cubicBezTo>
                  <a:cubicBezTo>
                    <a:pt x="38" y="107"/>
                    <a:pt x="36" y="107"/>
                    <a:pt x="36" y="108"/>
                  </a:cubicBezTo>
                  <a:cubicBezTo>
                    <a:pt x="36" y="110"/>
                    <a:pt x="36" y="110"/>
                    <a:pt x="34" y="110"/>
                  </a:cubicBezTo>
                  <a:cubicBezTo>
                    <a:pt x="33" y="110"/>
                    <a:pt x="32" y="109"/>
                    <a:pt x="31" y="110"/>
                  </a:cubicBezTo>
                  <a:cubicBezTo>
                    <a:pt x="30" y="112"/>
                    <a:pt x="30" y="112"/>
                    <a:pt x="28" y="112"/>
                  </a:cubicBezTo>
                  <a:cubicBezTo>
                    <a:pt x="26" y="113"/>
                    <a:pt x="28" y="114"/>
                    <a:pt x="30" y="114"/>
                  </a:cubicBezTo>
                  <a:cubicBezTo>
                    <a:pt x="32" y="115"/>
                    <a:pt x="33" y="115"/>
                    <a:pt x="32" y="116"/>
                  </a:cubicBezTo>
                  <a:cubicBezTo>
                    <a:pt x="31" y="118"/>
                    <a:pt x="29" y="118"/>
                    <a:pt x="28" y="118"/>
                  </a:cubicBezTo>
                  <a:cubicBezTo>
                    <a:pt x="27" y="118"/>
                    <a:pt x="27" y="119"/>
                    <a:pt x="27" y="121"/>
                  </a:cubicBezTo>
                  <a:cubicBezTo>
                    <a:pt x="27" y="122"/>
                    <a:pt x="29" y="121"/>
                    <a:pt x="30" y="121"/>
                  </a:cubicBezTo>
                  <a:cubicBezTo>
                    <a:pt x="31" y="120"/>
                    <a:pt x="31" y="121"/>
                    <a:pt x="31" y="122"/>
                  </a:cubicBezTo>
                  <a:cubicBezTo>
                    <a:pt x="31" y="124"/>
                    <a:pt x="30" y="124"/>
                    <a:pt x="30" y="125"/>
                  </a:cubicBezTo>
                  <a:cubicBezTo>
                    <a:pt x="30" y="126"/>
                    <a:pt x="31" y="127"/>
                    <a:pt x="34" y="127"/>
                  </a:cubicBezTo>
                  <a:cubicBezTo>
                    <a:pt x="36" y="128"/>
                    <a:pt x="35" y="130"/>
                    <a:pt x="34" y="131"/>
                  </a:cubicBezTo>
                  <a:cubicBezTo>
                    <a:pt x="32" y="132"/>
                    <a:pt x="32" y="132"/>
                    <a:pt x="31" y="133"/>
                  </a:cubicBezTo>
                  <a:cubicBezTo>
                    <a:pt x="31" y="134"/>
                    <a:pt x="31" y="134"/>
                    <a:pt x="29" y="134"/>
                  </a:cubicBezTo>
                  <a:cubicBezTo>
                    <a:pt x="28" y="135"/>
                    <a:pt x="26" y="134"/>
                    <a:pt x="26" y="134"/>
                  </a:cubicBezTo>
                  <a:cubicBezTo>
                    <a:pt x="26" y="134"/>
                    <a:pt x="25" y="136"/>
                    <a:pt x="23" y="136"/>
                  </a:cubicBezTo>
                  <a:cubicBezTo>
                    <a:pt x="20" y="136"/>
                    <a:pt x="23" y="136"/>
                    <a:pt x="22" y="137"/>
                  </a:cubicBezTo>
                  <a:cubicBezTo>
                    <a:pt x="21" y="138"/>
                    <a:pt x="21" y="138"/>
                    <a:pt x="21" y="140"/>
                  </a:cubicBezTo>
                  <a:cubicBezTo>
                    <a:pt x="22" y="141"/>
                    <a:pt x="21" y="142"/>
                    <a:pt x="20" y="143"/>
                  </a:cubicBezTo>
                  <a:cubicBezTo>
                    <a:pt x="18" y="143"/>
                    <a:pt x="19" y="141"/>
                    <a:pt x="18" y="141"/>
                  </a:cubicBezTo>
                  <a:cubicBezTo>
                    <a:pt x="17" y="141"/>
                    <a:pt x="18" y="143"/>
                    <a:pt x="16" y="144"/>
                  </a:cubicBezTo>
                  <a:cubicBezTo>
                    <a:pt x="14" y="146"/>
                    <a:pt x="12" y="144"/>
                    <a:pt x="12" y="143"/>
                  </a:cubicBezTo>
                  <a:cubicBezTo>
                    <a:pt x="12" y="142"/>
                    <a:pt x="13" y="140"/>
                    <a:pt x="13" y="140"/>
                  </a:cubicBezTo>
                  <a:cubicBezTo>
                    <a:pt x="13" y="140"/>
                    <a:pt x="10" y="138"/>
                    <a:pt x="11" y="137"/>
                  </a:cubicBezTo>
                  <a:cubicBezTo>
                    <a:pt x="12" y="136"/>
                    <a:pt x="10" y="135"/>
                    <a:pt x="9" y="136"/>
                  </a:cubicBezTo>
                  <a:cubicBezTo>
                    <a:pt x="9" y="137"/>
                    <a:pt x="9" y="137"/>
                    <a:pt x="7" y="138"/>
                  </a:cubicBezTo>
                  <a:cubicBezTo>
                    <a:pt x="6" y="139"/>
                    <a:pt x="5" y="139"/>
                    <a:pt x="4" y="141"/>
                  </a:cubicBezTo>
                  <a:cubicBezTo>
                    <a:pt x="4" y="143"/>
                    <a:pt x="3" y="145"/>
                    <a:pt x="2" y="145"/>
                  </a:cubicBezTo>
                  <a:cubicBezTo>
                    <a:pt x="0" y="145"/>
                    <a:pt x="0" y="147"/>
                    <a:pt x="1" y="149"/>
                  </a:cubicBezTo>
                  <a:cubicBezTo>
                    <a:pt x="1" y="151"/>
                    <a:pt x="2" y="150"/>
                    <a:pt x="3" y="149"/>
                  </a:cubicBezTo>
                  <a:cubicBezTo>
                    <a:pt x="4" y="148"/>
                    <a:pt x="6" y="150"/>
                    <a:pt x="7" y="152"/>
                  </a:cubicBezTo>
                  <a:cubicBezTo>
                    <a:pt x="7" y="154"/>
                    <a:pt x="7" y="155"/>
                    <a:pt x="5" y="156"/>
                  </a:cubicBezTo>
                  <a:cubicBezTo>
                    <a:pt x="2" y="157"/>
                    <a:pt x="2" y="158"/>
                    <a:pt x="1" y="159"/>
                  </a:cubicBezTo>
                  <a:cubicBezTo>
                    <a:pt x="0" y="161"/>
                    <a:pt x="4" y="162"/>
                    <a:pt x="5" y="162"/>
                  </a:cubicBezTo>
                  <a:cubicBezTo>
                    <a:pt x="6" y="162"/>
                    <a:pt x="7" y="162"/>
                    <a:pt x="7" y="163"/>
                  </a:cubicBezTo>
                  <a:cubicBezTo>
                    <a:pt x="8" y="164"/>
                    <a:pt x="8" y="169"/>
                    <a:pt x="10" y="170"/>
                  </a:cubicBezTo>
                  <a:cubicBezTo>
                    <a:pt x="12" y="171"/>
                    <a:pt x="14" y="172"/>
                    <a:pt x="16" y="172"/>
                  </a:cubicBezTo>
                  <a:cubicBezTo>
                    <a:pt x="17" y="172"/>
                    <a:pt x="19" y="173"/>
                    <a:pt x="21" y="174"/>
                  </a:cubicBezTo>
                  <a:cubicBezTo>
                    <a:pt x="21" y="174"/>
                    <a:pt x="21" y="174"/>
                    <a:pt x="21" y="174"/>
                  </a:cubicBezTo>
                  <a:cubicBezTo>
                    <a:pt x="21" y="174"/>
                    <a:pt x="23" y="172"/>
                    <a:pt x="25" y="172"/>
                  </a:cubicBezTo>
                  <a:cubicBezTo>
                    <a:pt x="27" y="172"/>
                    <a:pt x="26" y="176"/>
                    <a:pt x="28" y="178"/>
                  </a:cubicBezTo>
                  <a:cubicBezTo>
                    <a:pt x="29" y="179"/>
                    <a:pt x="31" y="178"/>
                    <a:pt x="33" y="180"/>
                  </a:cubicBezTo>
                  <a:cubicBezTo>
                    <a:pt x="34" y="181"/>
                    <a:pt x="33" y="182"/>
                    <a:pt x="33" y="183"/>
                  </a:cubicBezTo>
                  <a:cubicBezTo>
                    <a:pt x="32" y="184"/>
                    <a:pt x="34" y="184"/>
                    <a:pt x="34" y="185"/>
                  </a:cubicBezTo>
                  <a:cubicBezTo>
                    <a:pt x="35" y="187"/>
                    <a:pt x="37" y="193"/>
                    <a:pt x="39" y="187"/>
                  </a:cubicBezTo>
                  <a:cubicBezTo>
                    <a:pt x="41" y="181"/>
                    <a:pt x="41" y="177"/>
                    <a:pt x="43" y="176"/>
                  </a:cubicBezTo>
                  <a:cubicBezTo>
                    <a:pt x="44" y="175"/>
                    <a:pt x="45" y="173"/>
                    <a:pt x="45" y="171"/>
                  </a:cubicBezTo>
                  <a:cubicBezTo>
                    <a:pt x="45" y="169"/>
                    <a:pt x="48" y="168"/>
                    <a:pt x="49" y="168"/>
                  </a:cubicBezTo>
                  <a:cubicBezTo>
                    <a:pt x="51" y="167"/>
                    <a:pt x="52" y="165"/>
                    <a:pt x="52" y="163"/>
                  </a:cubicBezTo>
                  <a:cubicBezTo>
                    <a:pt x="53" y="161"/>
                    <a:pt x="64" y="159"/>
                    <a:pt x="66" y="160"/>
                  </a:cubicBezTo>
                  <a:cubicBezTo>
                    <a:pt x="67" y="160"/>
                    <a:pt x="67" y="160"/>
                    <a:pt x="71" y="157"/>
                  </a:cubicBezTo>
                  <a:cubicBezTo>
                    <a:pt x="74" y="154"/>
                    <a:pt x="78" y="154"/>
                    <a:pt x="82" y="157"/>
                  </a:cubicBezTo>
                  <a:cubicBezTo>
                    <a:pt x="87" y="159"/>
                    <a:pt x="86" y="160"/>
                    <a:pt x="86" y="160"/>
                  </a:cubicBezTo>
                  <a:cubicBezTo>
                    <a:pt x="86" y="160"/>
                    <a:pt x="90" y="159"/>
                    <a:pt x="92" y="155"/>
                  </a:cubicBezTo>
                  <a:cubicBezTo>
                    <a:pt x="93" y="151"/>
                    <a:pt x="91" y="150"/>
                    <a:pt x="92" y="148"/>
                  </a:cubicBezTo>
                  <a:cubicBezTo>
                    <a:pt x="93" y="145"/>
                    <a:pt x="95" y="148"/>
                    <a:pt x="97" y="147"/>
                  </a:cubicBezTo>
                  <a:cubicBezTo>
                    <a:pt x="99" y="146"/>
                    <a:pt x="100" y="145"/>
                    <a:pt x="103" y="146"/>
                  </a:cubicBezTo>
                  <a:cubicBezTo>
                    <a:pt x="105" y="147"/>
                    <a:pt x="108" y="146"/>
                    <a:pt x="108" y="142"/>
                  </a:cubicBezTo>
                  <a:cubicBezTo>
                    <a:pt x="108" y="138"/>
                    <a:pt x="109" y="134"/>
                    <a:pt x="111" y="135"/>
                  </a:cubicBezTo>
                  <a:cubicBezTo>
                    <a:pt x="113" y="136"/>
                    <a:pt x="115" y="138"/>
                    <a:pt x="116" y="136"/>
                  </a:cubicBezTo>
                  <a:cubicBezTo>
                    <a:pt x="116" y="134"/>
                    <a:pt x="116" y="133"/>
                    <a:pt x="118" y="131"/>
                  </a:cubicBezTo>
                  <a:cubicBezTo>
                    <a:pt x="119" y="128"/>
                    <a:pt x="120" y="126"/>
                    <a:pt x="120" y="126"/>
                  </a:cubicBezTo>
                  <a:cubicBezTo>
                    <a:pt x="120" y="126"/>
                    <a:pt x="119" y="128"/>
                    <a:pt x="122" y="130"/>
                  </a:cubicBezTo>
                  <a:cubicBezTo>
                    <a:pt x="124" y="132"/>
                    <a:pt x="125" y="133"/>
                    <a:pt x="126" y="132"/>
                  </a:cubicBezTo>
                  <a:cubicBezTo>
                    <a:pt x="128" y="131"/>
                    <a:pt x="128" y="131"/>
                    <a:pt x="130" y="128"/>
                  </a:cubicBezTo>
                  <a:cubicBezTo>
                    <a:pt x="131" y="126"/>
                    <a:pt x="131" y="125"/>
                    <a:pt x="131" y="123"/>
                  </a:cubicBezTo>
                  <a:cubicBezTo>
                    <a:pt x="131" y="121"/>
                    <a:pt x="130" y="118"/>
                    <a:pt x="132" y="118"/>
                  </a:cubicBezTo>
                  <a:cubicBezTo>
                    <a:pt x="134" y="119"/>
                    <a:pt x="136" y="119"/>
                    <a:pt x="139" y="117"/>
                  </a:cubicBezTo>
                  <a:cubicBezTo>
                    <a:pt x="142" y="116"/>
                    <a:pt x="143" y="117"/>
                    <a:pt x="145" y="117"/>
                  </a:cubicBezTo>
                  <a:cubicBezTo>
                    <a:pt x="147" y="117"/>
                    <a:pt x="148" y="116"/>
                    <a:pt x="151" y="115"/>
                  </a:cubicBezTo>
                  <a:cubicBezTo>
                    <a:pt x="154" y="114"/>
                    <a:pt x="154" y="116"/>
                    <a:pt x="157" y="115"/>
                  </a:cubicBezTo>
                  <a:cubicBezTo>
                    <a:pt x="159" y="114"/>
                    <a:pt x="161" y="114"/>
                    <a:pt x="160" y="112"/>
                  </a:cubicBezTo>
                  <a:cubicBezTo>
                    <a:pt x="159" y="110"/>
                    <a:pt x="160" y="106"/>
                    <a:pt x="165" y="105"/>
                  </a:cubicBezTo>
                  <a:cubicBezTo>
                    <a:pt x="170" y="103"/>
                    <a:pt x="171" y="105"/>
                    <a:pt x="175" y="103"/>
                  </a:cubicBezTo>
                  <a:cubicBezTo>
                    <a:pt x="178" y="100"/>
                    <a:pt x="182" y="98"/>
                    <a:pt x="184" y="97"/>
                  </a:cubicBezTo>
                  <a:cubicBezTo>
                    <a:pt x="187" y="96"/>
                    <a:pt x="184" y="96"/>
                    <a:pt x="187" y="93"/>
                  </a:cubicBezTo>
                  <a:cubicBezTo>
                    <a:pt x="190" y="91"/>
                    <a:pt x="190" y="92"/>
                    <a:pt x="194" y="91"/>
                  </a:cubicBezTo>
                  <a:cubicBezTo>
                    <a:pt x="197" y="90"/>
                    <a:pt x="201" y="87"/>
                    <a:pt x="196" y="86"/>
                  </a:cubicBezTo>
                  <a:cubicBezTo>
                    <a:pt x="191" y="84"/>
                    <a:pt x="190" y="84"/>
                    <a:pt x="190" y="82"/>
                  </a:cubicBezTo>
                  <a:cubicBezTo>
                    <a:pt x="190" y="80"/>
                    <a:pt x="188" y="81"/>
                    <a:pt x="187" y="79"/>
                  </a:cubicBezTo>
                  <a:cubicBezTo>
                    <a:pt x="186" y="78"/>
                    <a:pt x="186" y="78"/>
                    <a:pt x="187" y="75"/>
                  </a:cubicBezTo>
                  <a:cubicBezTo>
                    <a:pt x="188" y="72"/>
                    <a:pt x="187" y="72"/>
                    <a:pt x="191" y="72"/>
                  </a:cubicBezTo>
                  <a:cubicBezTo>
                    <a:pt x="194" y="73"/>
                    <a:pt x="194" y="73"/>
                    <a:pt x="196" y="75"/>
                  </a:cubicBezTo>
                  <a:cubicBezTo>
                    <a:pt x="198" y="76"/>
                    <a:pt x="198" y="77"/>
                    <a:pt x="200" y="74"/>
                  </a:cubicBezTo>
                  <a:cubicBezTo>
                    <a:pt x="202" y="72"/>
                    <a:pt x="204" y="72"/>
                    <a:pt x="205" y="73"/>
                  </a:cubicBezTo>
                  <a:cubicBezTo>
                    <a:pt x="207" y="75"/>
                    <a:pt x="211" y="76"/>
                    <a:pt x="212" y="78"/>
                  </a:cubicBezTo>
                  <a:cubicBezTo>
                    <a:pt x="213" y="80"/>
                    <a:pt x="213" y="82"/>
                    <a:pt x="212" y="84"/>
                  </a:cubicBezTo>
                  <a:cubicBezTo>
                    <a:pt x="210" y="86"/>
                    <a:pt x="212" y="88"/>
                    <a:pt x="215" y="87"/>
                  </a:cubicBezTo>
                  <a:cubicBezTo>
                    <a:pt x="218" y="85"/>
                    <a:pt x="219" y="89"/>
                    <a:pt x="217" y="91"/>
                  </a:cubicBezTo>
                  <a:cubicBezTo>
                    <a:pt x="215" y="93"/>
                    <a:pt x="216" y="95"/>
                    <a:pt x="219" y="95"/>
                  </a:cubicBezTo>
                  <a:cubicBezTo>
                    <a:pt x="222" y="96"/>
                    <a:pt x="226" y="97"/>
                    <a:pt x="227" y="98"/>
                  </a:cubicBezTo>
                  <a:cubicBezTo>
                    <a:pt x="228" y="99"/>
                    <a:pt x="232" y="99"/>
                    <a:pt x="232" y="95"/>
                  </a:cubicBezTo>
                  <a:cubicBezTo>
                    <a:pt x="233" y="91"/>
                    <a:pt x="233" y="88"/>
                    <a:pt x="235" y="85"/>
                  </a:cubicBezTo>
                  <a:cubicBezTo>
                    <a:pt x="238" y="82"/>
                    <a:pt x="237" y="77"/>
                    <a:pt x="239" y="74"/>
                  </a:cubicBezTo>
                  <a:cubicBezTo>
                    <a:pt x="240" y="71"/>
                    <a:pt x="245" y="57"/>
                    <a:pt x="243" y="55"/>
                  </a:cubicBezTo>
                  <a:cubicBezTo>
                    <a:pt x="242" y="52"/>
                    <a:pt x="243" y="49"/>
                    <a:pt x="244" y="46"/>
                  </a:cubicBezTo>
                  <a:cubicBezTo>
                    <a:pt x="245" y="43"/>
                    <a:pt x="242" y="38"/>
                    <a:pt x="241" y="3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5" name="Freeform 23"/>
            <p:cNvSpPr>
              <a:spLocks/>
            </p:cNvSpPr>
            <p:nvPr/>
          </p:nvSpPr>
          <p:spPr bwMode="auto">
            <a:xfrm>
              <a:off x="1857097" y="2266953"/>
              <a:ext cx="182033" cy="139700"/>
            </a:xfrm>
            <a:custGeom>
              <a:avLst/>
              <a:gdLst>
                <a:gd name="T0" fmla="*/ 0 w 39"/>
                <a:gd name="T1" fmla="*/ 2 h 30"/>
                <a:gd name="T2" fmla="*/ 4 w 39"/>
                <a:gd name="T3" fmla="*/ 7 h 30"/>
                <a:gd name="T4" fmla="*/ 10 w 39"/>
                <a:gd name="T5" fmla="*/ 10 h 30"/>
                <a:gd name="T6" fmla="*/ 12 w 39"/>
                <a:gd name="T7" fmla="*/ 15 h 30"/>
                <a:gd name="T8" fmla="*/ 15 w 39"/>
                <a:gd name="T9" fmla="*/ 19 h 30"/>
                <a:gd name="T10" fmla="*/ 17 w 39"/>
                <a:gd name="T11" fmla="*/ 24 h 30"/>
                <a:gd name="T12" fmla="*/ 22 w 39"/>
                <a:gd name="T13" fmla="*/ 26 h 30"/>
                <a:gd name="T14" fmla="*/ 25 w 39"/>
                <a:gd name="T15" fmla="*/ 28 h 30"/>
                <a:gd name="T16" fmla="*/ 28 w 39"/>
                <a:gd name="T17" fmla="*/ 28 h 30"/>
                <a:gd name="T18" fmla="*/ 31 w 39"/>
                <a:gd name="T19" fmla="*/ 29 h 30"/>
                <a:gd name="T20" fmla="*/ 35 w 39"/>
                <a:gd name="T21" fmla="*/ 28 h 30"/>
                <a:gd name="T22" fmla="*/ 37 w 39"/>
                <a:gd name="T23" fmla="*/ 23 h 30"/>
                <a:gd name="T24" fmla="*/ 37 w 39"/>
                <a:gd name="T25" fmla="*/ 20 h 30"/>
                <a:gd name="T26" fmla="*/ 37 w 39"/>
                <a:gd name="T27" fmla="*/ 17 h 30"/>
                <a:gd name="T28" fmla="*/ 38 w 39"/>
                <a:gd name="T29" fmla="*/ 15 h 30"/>
                <a:gd name="T30" fmla="*/ 35 w 39"/>
                <a:gd name="T31" fmla="*/ 11 h 30"/>
                <a:gd name="T32" fmla="*/ 32 w 39"/>
                <a:gd name="T33" fmla="*/ 13 h 30"/>
                <a:gd name="T34" fmla="*/ 29 w 39"/>
                <a:gd name="T35" fmla="*/ 13 h 30"/>
                <a:gd name="T36" fmla="*/ 23 w 39"/>
                <a:gd name="T37" fmla="*/ 10 h 30"/>
                <a:gd name="T38" fmla="*/ 19 w 39"/>
                <a:gd name="T39" fmla="*/ 8 h 30"/>
                <a:gd name="T40" fmla="*/ 15 w 39"/>
                <a:gd name="T41" fmla="*/ 7 h 30"/>
                <a:gd name="T42" fmla="*/ 11 w 39"/>
                <a:gd name="T43" fmla="*/ 5 h 30"/>
                <a:gd name="T44" fmla="*/ 8 w 39"/>
                <a:gd name="T45" fmla="*/ 4 h 30"/>
                <a:gd name="T46" fmla="*/ 4 w 39"/>
                <a:gd name="T47" fmla="*/ 3 h 30"/>
                <a:gd name="T48" fmla="*/ 0 w 39"/>
                <a:gd name="T4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30">
                  <a:moveTo>
                    <a:pt x="0" y="2"/>
                  </a:moveTo>
                  <a:cubicBezTo>
                    <a:pt x="0" y="4"/>
                    <a:pt x="2" y="6"/>
                    <a:pt x="4" y="7"/>
                  </a:cubicBezTo>
                  <a:cubicBezTo>
                    <a:pt x="6" y="7"/>
                    <a:pt x="9" y="9"/>
                    <a:pt x="10" y="10"/>
                  </a:cubicBezTo>
                  <a:cubicBezTo>
                    <a:pt x="10" y="12"/>
                    <a:pt x="11" y="14"/>
                    <a:pt x="12" y="15"/>
                  </a:cubicBezTo>
                  <a:cubicBezTo>
                    <a:pt x="14" y="17"/>
                    <a:pt x="14" y="17"/>
                    <a:pt x="15" y="19"/>
                  </a:cubicBezTo>
                  <a:cubicBezTo>
                    <a:pt x="16" y="20"/>
                    <a:pt x="16" y="22"/>
                    <a:pt x="17" y="24"/>
                  </a:cubicBezTo>
                  <a:cubicBezTo>
                    <a:pt x="18" y="25"/>
                    <a:pt x="20" y="26"/>
                    <a:pt x="22" y="26"/>
                  </a:cubicBezTo>
                  <a:cubicBezTo>
                    <a:pt x="24" y="26"/>
                    <a:pt x="25" y="27"/>
                    <a:pt x="25" y="28"/>
                  </a:cubicBezTo>
                  <a:cubicBezTo>
                    <a:pt x="26" y="29"/>
                    <a:pt x="27" y="29"/>
                    <a:pt x="28" y="28"/>
                  </a:cubicBezTo>
                  <a:cubicBezTo>
                    <a:pt x="29" y="26"/>
                    <a:pt x="31" y="27"/>
                    <a:pt x="31" y="29"/>
                  </a:cubicBezTo>
                  <a:cubicBezTo>
                    <a:pt x="32" y="30"/>
                    <a:pt x="33" y="30"/>
                    <a:pt x="35" y="28"/>
                  </a:cubicBezTo>
                  <a:cubicBezTo>
                    <a:pt x="36" y="25"/>
                    <a:pt x="38" y="26"/>
                    <a:pt x="37" y="23"/>
                  </a:cubicBezTo>
                  <a:cubicBezTo>
                    <a:pt x="36" y="21"/>
                    <a:pt x="36" y="21"/>
                    <a:pt x="37" y="20"/>
                  </a:cubicBezTo>
                  <a:cubicBezTo>
                    <a:pt x="38" y="18"/>
                    <a:pt x="38" y="18"/>
                    <a:pt x="37" y="17"/>
                  </a:cubicBezTo>
                  <a:cubicBezTo>
                    <a:pt x="37" y="16"/>
                    <a:pt x="37" y="17"/>
                    <a:pt x="38" y="15"/>
                  </a:cubicBezTo>
                  <a:cubicBezTo>
                    <a:pt x="39" y="13"/>
                    <a:pt x="37" y="12"/>
                    <a:pt x="35" y="11"/>
                  </a:cubicBezTo>
                  <a:cubicBezTo>
                    <a:pt x="33" y="11"/>
                    <a:pt x="33" y="13"/>
                    <a:pt x="32" y="13"/>
                  </a:cubicBezTo>
                  <a:cubicBezTo>
                    <a:pt x="31" y="13"/>
                    <a:pt x="30" y="15"/>
                    <a:pt x="29" y="13"/>
                  </a:cubicBezTo>
                  <a:cubicBezTo>
                    <a:pt x="28" y="10"/>
                    <a:pt x="25" y="9"/>
                    <a:pt x="23" y="10"/>
                  </a:cubicBezTo>
                  <a:cubicBezTo>
                    <a:pt x="22" y="10"/>
                    <a:pt x="19" y="9"/>
                    <a:pt x="19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5"/>
                  </a:cubicBezTo>
                  <a:cubicBezTo>
                    <a:pt x="10" y="4"/>
                    <a:pt x="10" y="4"/>
                    <a:pt x="8" y="4"/>
                  </a:cubicBezTo>
                  <a:cubicBezTo>
                    <a:pt x="7" y="4"/>
                    <a:pt x="5" y="5"/>
                    <a:pt x="4" y="3"/>
                  </a:cubicBezTo>
                  <a:cubicBezTo>
                    <a:pt x="3" y="2"/>
                    <a:pt x="1" y="0"/>
                    <a:pt x="0" y="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6" name="Freeform 24"/>
            <p:cNvSpPr>
              <a:spLocks noEditPoints="1"/>
            </p:cNvSpPr>
            <p:nvPr/>
          </p:nvSpPr>
          <p:spPr bwMode="auto">
            <a:xfrm>
              <a:off x="1791479" y="1193801"/>
              <a:ext cx="1041400" cy="999067"/>
            </a:xfrm>
            <a:custGeom>
              <a:avLst/>
              <a:gdLst>
                <a:gd name="T0" fmla="*/ 154 w 223"/>
                <a:gd name="T1" fmla="*/ 206 h 214"/>
                <a:gd name="T2" fmla="*/ 141 w 223"/>
                <a:gd name="T3" fmla="*/ 210 h 214"/>
                <a:gd name="T4" fmla="*/ 128 w 223"/>
                <a:gd name="T5" fmla="*/ 207 h 214"/>
                <a:gd name="T6" fmla="*/ 118 w 223"/>
                <a:gd name="T7" fmla="*/ 205 h 214"/>
                <a:gd name="T8" fmla="*/ 104 w 223"/>
                <a:gd name="T9" fmla="*/ 189 h 214"/>
                <a:gd name="T10" fmla="*/ 74 w 223"/>
                <a:gd name="T11" fmla="*/ 151 h 214"/>
                <a:gd name="T12" fmla="*/ 53 w 223"/>
                <a:gd name="T13" fmla="*/ 149 h 214"/>
                <a:gd name="T14" fmla="*/ 42 w 223"/>
                <a:gd name="T15" fmla="*/ 129 h 214"/>
                <a:gd name="T16" fmla="*/ 49 w 223"/>
                <a:gd name="T17" fmla="*/ 123 h 214"/>
                <a:gd name="T18" fmla="*/ 40 w 223"/>
                <a:gd name="T19" fmla="*/ 117 h 214"/>
                <a:gd name="T20" fmla="*/ 33 w 223"/>
                <a:gd name="T21" fmla="*/ 100 h 214"/>
                <a:gd name="T22" fmla="*/ 24 w 223"/>
                <a:gd name="T23" fmla="*/ 92 h 214"/>
                <a:gd name="T24" fmla="*/ 34 w 223"/>
                <a:gd name="T25" fmla="*/ 83 h 214"/>
                <a:gd name="T26" fmla="*/ 47 w 223"/>
                <a:gd name="T27" fmla="*/ 82 h 214"/>
                <a:gd name="T28" fmla="*/ 46 w 223"/>
                <a:gd name="T29" fmla="*/ 79 h 214"/>
                <a:gd name="T30" fmla="*/ 41 w 223"/>
                <a:gd name="T31" fmla="*/ 70 h 214"/>
                <a:gd name="T32" fmla="*/ 42 w 223"/>
                <a:gd name="T33" fmla="*/ 62 h 214"/>
                <a:gd name="T34" fmla="*/ 33 w 223"/>
                <a:gd name="T35" fmla="*/ 46 h 214"/>
                <a:gd name="T36" fmla="*/ 21 w 223"/>
                <a:gd name="T37" fmla="*/ 26 h 214"/>
                <a:gd name="T38" fmla="*/ 7 w 223"/>
                <a:gd name="T39" fmla="*/ 25 h 214"/>
                <a:gd name="T40" fmla="*/ 3 w 223"/>
                <a:gd name="T41" fmla="*/ 41 h 214"/>
                <a:gd name="T42" fmla="*/ 6 w 223"/>
                <a:gd name="T43" fmla="*/ 7 h 214"/>
                <a:gd name="T44" fmla="*/ 14 w 223"/>
                <a:gd name="T45" fmla="*/ 7 h 214"/>
                <a:gd name="T46" fmla="*/ 8 w 223"/>
                <a:gd name="T47" fmla="*/ 20 h 214"/>
                <a:gd name="T48" fmla="*/ 34 w 223"/>
                <a:gd name="T49" fmla="*/ 23 h 214"/>
                <a:gd name="T50" fmla="*/ 71 w 223"/>
                <a:gd name="T51" fmla="*/ 28 h 214"/>
                <a:gd name="T52" fmla="*/ 84 w 223"/>
                <a:gd name="T53" fmla="*/ 30 h 214"/>
                <a:gd name="T54" fmla="*/ 104 w 223"/>
                <a:gd name="T55" fmla="*/ 33 h 214"/>
                <a:gd name="T56" fmla="*/ 123 w 223"/>
                <a:gd name="T57" fmla="*/ 39 h 214"/>
                <a:gd name="T58" fmla="*/ 128 w 223"/>
                <a:gd name="T59" fmla="*/ 56 h 214"/>
                <a:gd name="T60" fmla="*/ 117 w 223"/>
                <a:gd name="T61" fmla="*/ 78 h 214"/>
                <a:gd name="T62" fmla="*/ 140 w 223"/>
                <a:gd name="T63" fmla="*/ 79 h 214"/>
                <a:gd name="T64" fmla="*/ 155 w 223"/>
                <a:gd name="T65" fmla="*/ 82 h 214"/>
                <a:gd name="T66" fmla="*/ 188 w 223"/>
                <a:gd name="T67" fmla="*/ 90 h 214"/>
                <a:gd name="T68" fmla="*/ 205 w 223"/>
                <a:gd name="T69" fmla="*/ 83 h 214"/>
                <a:gd name="T70" fmla="*/ 199 w 223"/>
                <a:gd name="T71" fmla="*/ 79 h 214"/>
                <a:gd name="T72" fmla="*/ 205 w 223"/>
                <a:gd name="T73" fmla="*/ 65 h 214"/>
                <a:gd name="T74" fmla="*/ 223 w 223"/>
                <a:gd name="T75" fmla="*/ 83 h 214"/>
                <a:gd name="T76" fmla="*/ 213 w 223"/>
                <a:gd name="T77" fmla="*/ 81 h 214"/>
                <a:gd name="T78" fmla="*/ 206 w 223"/>
                <a:gd name="T79" fmla="*/ 90 h 214"/>
                <a:gd name="T80" fmla="*/ 196 w 223"/>
                <a:gd name="T81" fmla="*/ 118 h 214"/>
                <a:gd name="T82" fmla="*/ 194 w 223"/>
                <a:gd name="T83" fmla="*/ 138 h 214"/>
                <a:gd name="T84" fmla="*/ 184 w 223"/>
                <a:gd name="T85" fmla="*/ 156 h 214"/>
                <a:gd name="T86" fmla="*/ 199 w 223"/>
                <a:gd name="T87" fmla="*/ 173 h 214"/>
                <a:gd name="T88" fmla="*/ 190 w 223"/>
                <a:gd name="T89" fmla="*/ 187 h 214"/>
                <a:gd name="T90" fmla="*/ 178 w 223"/>
                <a:gd name="T91" fmla="*/ 201 h 214"/>
                <a:gd name="T92" fmla="*/ 172 w 223"/>
                <a:gd name="T93" fmla="*/ 214 h 214"/>
                <a:gd name="T94" fmla="*/ 16 w 223"/>
                <a:gd name="T95" fmla="*/ 84 h 214"/>
                <a:gd name="T96" fmla="*/ 17 w 223"/>
                <a:gd name="T97" fmla="*/ 78 h 214"/>
                <a:gd name="T98" fmla="*/ 22 w 223"/>
                <a:gd name="T99" fmla="*/ 69 h 214"/>
                <a:gd name="T100" fmla="*/ 29 w 223"/>
                <a:gd name="T101" fmla="*/ 75 h 214"/>
                <a:gd name="T102" fmla="*/ 17 w 223"/>
                <a:gd name="T103" fmla="*/ 62 h 214"/>
                <a:gd name="T104" fmla="*/ 5 w 223"/>
                <a:gd name="T105" fmla="*/ 59 h 214"/>
                <a:gd name="T106" fmla="*/ 8 w 223"/>
                <a:gd name="T107" fmla="*/ 53 h 214"/>
                <a:gd name="T108" fmla="*/ 21 w 223"/>
                <a:gd name="T109" fmla="*/ 58 h 214"/>
                <a:gd name="T110" fmla="*/ 30 w 223"/>
                <a:gd name="T111" fmla="*/ 49 h 214"/>
                <a:gd name="T112" fmla="*/ 19 w 223"/>
                <a:gd name="T113" fmla="*/ 51 h 214"/>
                <a:gd name="T114" fmla="*/ 14 w 223"/>
                <a:gd name="T115" fmla="*/ 41 h 214"/>
                <a:gd name="T116" fmla="*/ 20 w 223"/>
                <a:gd name="T117" fmla="*/ 52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3" h="214">
                  <a:moveTo>
                    <a:pt x="172" y="214"/>
                  </a:moveTo>
                  <a:cubicBezTo>
                    <a:pt x="171" y="214"/>
                    <a:pt x="170" y="214"/>
                    <a:pt x="169" y="213"/>
                  </a:cubicBezTo>
                  <a:cubicBezTo>
                    <a:pt x="168" y="213"/>
                    <a:pt x="168" y="213"/>
                    <a:pt x="167" y="213"/>
                  </a:cubicBezTo>
                  <a:cubicBezTo>
                    <a:pt x="165" y="213"/>
                    <a:pt x="163" y="211"/>
                    <a:pt x="162" y="211"/>
                  </a:cubicBezTo>
                  <a:cubicBezTo>
                    <a:pt x="161" y="210"/>
                    <a:pt x="161" y="210"/>
                    <a:pt x="161" y="210"/>
                  </a:cubicBezTo>
                  <a:cubicBezTo>
                    <a:pt x="160" y="210"/>
                    <a:pt x="158" y="208"/>
                    <a:pt x="156" y="207"/>
                  </a:cubicBezTo>
                  <a:cubicBezTo>
                    <a:pt x="155" y="207"/>
                    <a:pt x="155" y="206"/>
                    <a:pt x="154" y="206"/>
                  </a:cubicBezTo>
                  <a:cubicBezTo>
                    <a:pt x="154" y="206"/>
                    <a:pt x="153" y="206"/>
                    <a:pt x="153" y="206"/>
                  </a:cubicBezTo>
                  <a:cubicBezTo>
                    <a:pt x="153" y="206"/>
                    <a:pt x="152" y="206"/>
                    <a:pt x="152" y="206"/>
                  </a:cubicBezTo>
                  <a:cubicBezTo>
                    <a:pt x="151" y="207"/>
                    <a:pt x="150" y="207"/>
                    <a:pt x="150" y="207"/>
                  </a:cubicBezTo>
                  <a:cubicBezTo>
                    <a:pt x="148" y="207"/>
                    <a:pt x="148" y="207"/>
                    <a:pt x="147" y="208"/>
                  </a:cubicBezTo>
                  <a:cubicBezTo>
                    <a:pt x="146" y="209"/>
                    <a:pt x="146" y="209"/>
                    <a:pt x="146" y="209"/>
                  </a:cubicBezTo>
                  <a:cubicBezTo>
                    <a:pt x="145" y="210"/>
                    <a:pt x="144" y="210"/>
                    <a:pt x="143" y="210"/>
                  </a:cubicBezTo>
                  <a:cubicBezTo>
                    <a:pt x="142" y="210"/>
                    <a:pt x="142" y="210"/>
                    <a:pt x="141" y="210"/>
                  </a:cubicBezTo>
                  <a:cubicBezTo>
                    <a:pt x="141" y="210"/>
                    <a:pt x="141" y="210"/>
                    <a:pt x="141" y="210"/>
                  </a:cubicBezTo>
                  <a:cubicBezTo>
                    <a:pt x="139" y="210"/>
                    <a:pt x="136" y="207"/>
                    <a:pt x="134" y="205"/>
                  </a:cubicBezTo>
                  <a:cubicBezTo>
                    <a:pt x="134" y="205"/>
                    <a:pt x="134" y="205"/>
                    <a:pt x="134" y="205"/>
                  </a:cubicBezTo>
                  <a:cubicBezTo>
                    <a:pt x="133" y="204"/>
                    <a:pt x="133" y="204"/>
                    <a:pt x="133" y="204"/>
                  </a:cubicBezTo>
                  <a:cubicBezTo>
                    <a:pt x="132" y="204"/>
                    <a:pt x="132" y="204"/>
                    <a:pt x="131" y="205"/>
                  </a:cubicBezTo>
                  <a:cubicBezTo>
                    <a:pt x="131" y="205"/>
                    <a:pt x="131" y="205"/>
                    <a:pt x="131" y="205"/>
                  </a:cubicBezTo>
                  <a:cubicBezTo>
                    <a:pt x="130" y="205"/>
                    <a:pt x="129" y="206"/>
                    <a:pt x="128" y="207"/>
                  </a:cubicBezTo>
                  <a:cubicBezTo>
                    <a:pt x="128" y="207"/>
                    <a:pt x="128" y="208"/>
                    <a:pt x="127" y="208"/>
                  </a:cubicBezTo>
                  <a:cubicBezTo>
                    <a:pt x="126" y="209"/>
                    <a:pt x="126" y="209"/>
                    <a:pt x="125" y="209"/>
                  </a:cubicBezTo>
                  <a:cubicBezTo>
                    <a:pt x="123" y="209"/>
                    <a:pt x="122" y="208"/>
                    <a:pt x="122" y="207"/>
                  </a:cubicBezTo>
                  <a:cubicBezTo>
                    <a:pt x="121" y="206"/>
                    <a:pt x="121" y="206"/>
                    <a:pt x="121" y="205"/>
                  </a:cubicBezTo>
                  <a:cubicBezTo>
                    <a:pt x="121" y="204"/>
                    <a:pt x="121" y="204"/>
                    <a:pt x="121" y="204"/>
                  </a:cubicBezTo>
                  <a:cubicBezTo>
                    <a:pt x="121" y="204"/>
                    <a:pt x="120" y="204"/>
                    <a:pt x="120" y="204"/>
                  </a:cubicBezTo>
                  <a:cubicBezTo>
                    <a:pt x="120" y="204"/>
                    <a:pt x="119" y="205"/>
                    <a:pt x="118" y="205"/>
                  </a:cubicBezTo>
                  <a:cubicBezTo>
                    <a:pt x="118" y="206"/>
                    <a:pt x="118" y="206"/>
                    <a:pt x="117" y="206"/>
                  </a:cubicBezTo>
                  <a:cubicBezTo>
                    <a:pt x="117" y="206"/>
                    <a:pt x="117" y="207"/>
                    <a:pt x="116" y="207"/>
                  </a:cubicBezTo>
                  <a:cubicBezTo>
                    <a:pt x="115" y="207"/>
                    <a:pt x="115" y="205"/>
                    <a:pt x="114" y="204"/>
                  </a:cubicBezTo>
                  <a:cubicBezTo>
                    <a:pt x="113" y="203"/>
                    <a:pt x="113" y="203"/>
                    <a:pt x="113" y="202"/>
                  </a:cubicBezTo>
                  <a:cubicBezTo>
                    <a:pt x="111" y="201"/>
                    <a:pt x="112" y="198"/>
                    <a:pt x="112" y="196"/>
                  </a:cubicBezTo>
                  <a:cubicBezTo>
                    <a:pt x="112" y="194"/>
                    <a:pt x="111" y="192"/>
                    <a:pt x="109" y="191"/>
                  </a:cubicBezTo>
                  <a:cubicBezTo>
                    <a:pt x="108" y="191"/>
                    <a:pt x="106" y="190"/>
                    <a:pt x="104" y="189"/>
                  </a:cubicBezTo>
                  <a:cubicBezTo>
                    <a:pt x="103" y="189"/>
                    <a:pt x="101" y="188"/>
                    <a:pt x="100" y="188"/>
                  </a:cubicBezTo>
                  <a:cubicBezTo>
                    <a:pt x="97" y="187"/>
                    <a:pt x="92" y="180"/>
                    <a:pt x="91" y="176"/>
                  </a:cubicBezTo>
                  <a:cubicBezTo>
                    <a:pt x="91" y="174"/>
                    <a:pt x="89" y="172"/>
                    <a:pt x="87" y="171"/>
                  </a:cubicBezTo>
                  <a:cubicBezTo>
                    <a:pt x="86" y="171"/>
                    <a:pt x="86" y="170"/>
                    <a:pt x="85" y="169"/>
                  </a:cubicBezTo>
                  <a:cubicBezTo>
                    <a:pt x="84" y="168"/>
                    <a:pt x="83" y="166"/>
                    <a:pt x="80" y="161"/>
                  </a:cubicBezTo>
                  <a:cubicBezTo>
                    <a:pt x="80" y="160"/>
                    <a:pt x="79" y="158"/>
                    <a:pt x="78" y="156"/>
                  </a:cubicBezTo>
                  <a:cubicBezTo>
                    <a:pt x="78" y="153"/>
                    <a:pt x="76" y="152"/>
                    <a:pt x="74" y="151"/>
                  </a:cubicBezTo>
                  <a:cubicBezTo>
                    <a:pt x="73" y="151"/>
                    <a:pt x="73" y="151"/>
                    <a:pt x="72" y="150"/>
                  </a:cubicBezTo>
                  <a:cubicBezTo>
                    <a:pt x="71" y="149"/>
                    <a:pt x="65" y="149"/>
                    <a:pt x="64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1" y="149"/>
                    <a:pt x="60" y="149"/>
                    <a:pt x="59" y="149"/>
                  </a:cubicBezTo>
                  <a:cubicBezTo>
                    <a:pt x="58" y="149"/>
                    <a:pt x="57" y="149"/>
                    <a:pt x="56" y="149"/>
                  </a:cubicBezTo>
                  <a:cubicBezTo>
                    <a:pt x="55" y="149"/>
                    <a:pt x="55" y="149"/>
                    <a:pt x="54" y="149"/>
                  </a:cubicBezTo>
                  <a:cubicBezTo>
                    <a:pt x="54" y="149"/>
                    <a:pt x="53" y="149"/>
                    <a:pt x="53" y="149"/>
                  </a:cubicBezTo>
                  <a:cubicBezTo>
                    <a:pt x="51" y="149"/>
                    <a:pt x="49" y="148"/>
                    <a:pt x="48" y="146"/>
                  </a:cubicBezTo>
                  <a:cubicBezTo>
                    <a:pt x="46" y="145"/>
                    <a:pt x="46" y="144"/>
                    <a:pt x="45" y="142"/>
                  </a:cubicBezTo>
                  <a:cubicBezTo>
                    <a:pt x="45" y="141"/>
                    <a:pt x="45" y="141"/>
                    <a:pt x="44" y="140"/>
                  </a:cubicBezTo>
                  <a:cubicBezTo>
                    <a:pt x="43" y="137"/>
                    <a:pt x="42" y="135"/>
                    <a:pt x="40" y="133"/>
                  </a:cubicBezTo>
                  <a:cubicBezTo>
                    <a:pt x="40" y="133"/>
                    <a:pt x="39" y="132"/>
                    <a:pt x="39" y="131"/>
                  </a:cubicBezTo>
                  <a:cubicBezTo>
                    <a:pt x="40" y="130"/>
                    <a:pt x="40" y="130"/>
                    <a:pt x="41" y="130"/>
                  </a:cubicBezTo>
                  <a:cubicBezTo>
                    <a:pt x="42" y="130"/>
                    <a:pt x="42" y="130"/>
                    <a:pt x="42" y="129"/>
                  </a:cubicBezTo>
                  <a:cubicBezTo>
                    <a:pt x="43" y="129"/>
                    <a:pt x="44" y="129"/>
                    <a:pt x="44" y="129"/>
                  </a:cubicBezTo>
                  <a:cubicBezTo>
                    <a:pt x="45" y="129"/>
                    <a:pt x="46" y="129"/>
                    <a:pt x="48" y="130"/>
                  </a:cubicBezTo>
                  <a:cubicBezTo>
                    <a:pt x="48" y="130"/>
                    <a:pt x="49" y="130"/>
                    <a:pt x="49" y="131"/>
                  </a:cubicBezTo>
                  <a:cubicBezTo>
                    <a:pt x="50" y="131"/>
                    <a:pt x="50" y="131"/>
                    <a:pt x="50" y="131"/>
                  </a:cubicBezTo>
                  <a:cubicBezTo>
                    <a:pt x="50" y="131"/>
                    <a:pt x="51" y="131"/>
                    <a:pt x="51" y="131"/>
                  </a:cubicBezTo>
                  <a:cubicBezTo>
                    <a:pt x="51" y="130"/>
                    <a:pt x="51" y="128"/>
                    <a:pt x="51" y="126"/>
                  </a:cubicBezTo>
                  <a:cubicBezTo>
                    <a:pt x="50" y="125"/>
                    <a:pt x="50" y="124"/>
                    <a:pt x="49" y="123"/>
                  </a:cubicBezTo>
                  <a:cubicBezTo>
                    <a:pt x="49" y="122"/>
                    <a:pt x="48" y="122"/>
                    <a:pt x="48" y="121"/>
                  </a:cubicBezTo>
                  <a:cubicBezTo>
                    <a:pt x="48" y="121"/>
                    <a:pt x="48" y="121"/>
                    <a:pt x="48" y="120"/>
                  </a:cubicBezTo>
                  <a:cubicBezTo>
                    <a:pt x="47" y="120"/>
                    <a:pt x="47" y="119"/>
                    <a:pt x="47" y="119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5" y="120"/>
                    <a:pt x="44" y="120"/>
                    <a:pt x="43" y="120"/>
                  </a:cubicBezTo>
                  <a:cubicBezTo>
                    <a:pt x="42" y="120"/>
                    <a:pt x="41" y="120"/>
                    <a:pt x="40" y="119"/>
                  </a:cubicBezTo>
                  <a:cubicBezTo>
                    <a:pt x="40" y="118"/>
                    <a:pt x="40" y="117"/>
                    <a:pt x="40" y="117"/>
                  </a:cubicBezTo>
                  <a:cubicBezTo>
                    <a:pt x="39" y="116"/>
                    <a:pt x="39" y="116"/>
                    <a:pt x="39" y="115"/>
                  </a:cubicBezTo>
                  <a:cubicBezTo>
                    <a:pt x="37" y="113"/>
                    <a:pt x="37" y="112"/>
                    <a:pt x="39" y="110"/>
                  </a:cubicBezTo>
                  <a:cubicBezTo>
                    <a:pt x="39" y="109"/>
                    <a:pt x="40" y="108"/>
                    <a:pt x="40" y="108"/>
                  </a:cubicBezTo>
                  <a:cubicBezTo>
                    <a:pt x="40" y="107"/>
                    <a:pt x="41" y="107"/>
                    <a:pt x="41" y="104"/>
                  </a:cubicBezTo>
                  <a:cubicBezTo>
                    <a:pt x="41" y="101"/>
                    <a:pt x="40" y="100"/>
                    <a:pt x="40" y="100"/>
                  </a:cubicBezTo>
                  <a:cubicBezTo>
                    <a:pt x="40" y="99"/>
                    <a:pt x="38" y="99"/>
                    <a:pt x="36" y="99"/>
                  </a:cubicBezTo>
                  <a:cubicBezTo>
                    <a:pt x="35" y="99"/>
                    <a:pt x="33" y="99"/>
                    <a:pt x="33" y="100"/>
                  </a:cubicBezTo>
                  <a:cubicBezTo>
                    <a:pt x="31" y="100"/>
                    <a:pt x="30" y="101"/>
                    <a:pt x="30" y="102"/>
                  </a:cubicBezTo>
                  <a:cubicBezTo>
                    <a:pt x="29" y="102"/>
                    <a:pt x="29" y="103"/>
                    <a:pt x="28" y="103"/>
                  </a:cubicBezTo>
                  <a:cubicBezTo>
                    <a:pt x="28" y="103"/>
                    <a:pt x="28" y="102"/>
                    <a:pt x="28" y="102"/>
                  </a:cubicBezTo>
                  <a:cubicBezTo>
                    <a:pt x="27" y="101"/>
                    <a:pt x="27" y="101"/>
                    <a:pt x="25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0" y="95"/>
                    <a:pt x="22" y="93"/>
                  </a:cubicBezTo>
                  <a:cubicBezTo>
                    <a:pt x="23" y="92"/>
                    <a:pt x="23" y="92"/>
                    <a:pt x="24" y="92"/>
                  </a:cubicBezTo>
                  <a:cubicBezTo>
                    <a:pt x="25" y="92"/>
                    <a:pt x="26" y="92"/>
                    <a:pt x="27" y="91"/>
                  </a:cubicBezTo>
                  <a:cubicBezTo>
                    <a:pt x="28" y="90"/>
                    <a:pt x="29" y="90"/>
                    <a:pt x="29" y="89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27" y="89"/>
                    <a:pt x="24" y="88"/>
                    <a:pt x="24" y="88"/>
                  </a:cubicBezTo>
                  <a:cubicBezTo>
                    <a:pt x="23" y="88"/>
                    <a:pt x="23" y="88"/>
                    <a:pt x="23" y="88"/>
                  </a:cubicBezTo>
                  <a:cubicBezTo>
                    <a:pt x="27" y="85"/>
                    <a:pt x="27" y="85"/>
                    <a:pt x="27" y="85"/>
                  </a:cubicBezTo>
                  <a:cubicBezTo>
                    <a:pt x="29" y="83"/>
                    <a:pt x="32" y="83"/>
                    <a:pt x="34" y="83"/>
                  </a:cubicBezTo>
                  <a:cubicBezTo>
                    <a:pt x="35" y="83"/>
                    <a:pt x="36" y="83"/>
                    <a:pt x="37" y="83"/>
                  </a:cubicBezTo>
                  <a:cubicBezTo>
                    <a:pt x="37" y="83"/>
                    <a:pt x="38" y="83"/>
                    <a:pt x="40" y="83"/>
                  </a:cubicBezTo>
                  <a:cubicBezTo>
                    <a:pt x="41" y="83"/>
                    <a:pt x="42" y="83"/>
                    <a:pt x="43" y="83"/>
                  </a:cubicBezTo>
                  <a:cubicBezTo>
                    <a:pt x="44" y="83"/>
                    <a:pt x="45" y="83"/>
                    <a:pt x="45" y="83"/>
                  </a:cubicBezTo>
                  <a:cubicBezTo>
                    <a:pt x="45" y="83"/>
                    <a:pt x="45" y="83"/>
                    <a:pt x="45" y="8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6" y="83"/>
                    <a:pt x="46" y="83"/>
                    <a:pt x="47" y="82"/>
                  </a:cubicBezTo>
                  <a:cubicBezTo>
                    <a:pt x="47" y="81"/>
                    <a:pt x="47" y="81"/>
                    <a:pt x="47" y="81"/>
                  </a:cubicBezTo>
                  <a:cubicBezTo>
                    <a:pt x="48" y="79"/>
                    <a:pt x="49" y="79"/>
                    <a:pt x="51" y="77"/>
                  </a:cubicBezTo>
                  <a:cubicBezTo>
                    <a:pt x="53" y="76"/>
                    <a:pt x="54" y="75"/>
                    <a:pt x="53" y="73"/>
                  </a:cubicBezTo>
                  <a:cubicBezTo>
                    <a:pt x="52" y="71"/>
                    <a:pt x="52" y="70"/>
                    <a:pt x="51" y="70"/>
                  </a:cubicBezTo>
                  <a:cubicBezTo>
                    <a:pt x="51" y="70"/>
                    <a:pt x="51" y="70"/>
                    <a:pt x="51" y="70"/>
                  </a:cubicBezTo>
                  <a:cubicBezTo>
                    <a:pt x="50" y="72"/>
                    <a:pt x="50" y="74"/>
                    <a:pt x="49" y="77"/>
                  </a:cubicBezTo>
                  <a:cubicBezTo>
                    <a:pt x="48" y="78"/>
                    <a:pt x="48" y="79"/>
                    <a:pt x="46" y="79"/>
                  </a:cubicBezTo>
                  <a:cubicBezTo>
                    <a:pt x="46" y="79"/>
                    <a:pt x="45" y="79"/>
                    <a:pt x="44" y="78"/>
                  </a:cubicBezTo>
                  <a:cubicBezTo>
                    <a:pt x="44" y="78"/>
                    <a:pt x="43" y="78"/>
                    <a:pt x="4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41" y="78"/>
                    <a:pt x="41" y="78"/>
                    <a:pt x="41" y="78"/>
                  </a:cubicBezTo>
                  <a:cubicBezTo>
                    <a:pt x="40" y="78"/>
                    <a:pt x="39" y="78"/>
                    <a:pt x="39" y="77"/>
                  </a:cubicBezTo>
                  <a:cubicBezTo>
                    <a:pt x="38" y="76"/>
                    <a:pt x="38" y="74"/>
                    <a:pt x="39" y="73"/>
                  </a:cubicBezTo>
                  <a:cubicBezTo>
                    <a:pt x="39" y="71"/>
                    <a:pt x="40" y="71"/>
                    <a:pt x="41" y="70"/>
                  </a:cubicBezTo>
                  <a:cubicBezTo>
                    <a:pt x="41" y="70"/>
                    <a:pt x="42" y="70"/>
                    <a:pt x="43" y="69"/>
                  </a:cubicBezTo>
                  <a:cubicBezTo>
                    <a:pt x="43" y="68"/>
                    <a:pt x="43" y="67"/>
                    <a:pt x="43" y="66"/>
                  </a:cubicBezTo>
                  <a:cubicBezTo>
                    <a:pt x="43" y="65"/>
                    <a:pt x="43" y="64"/>
                    <a:pt x="44" y="63"/>
                  </a:cubicBezTo>
                  <a:cubicBezTo>
                    <a:pt x="44" y="63"/>
                    <a:pt x="44" y="62"/>
                    <a:pt x="44" y="62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2"/>
                    <a:pt x="44" y="62"/>
                    <a:pt x="43" y="62"/>
                  </a:cubicBezTo>
                  <a:cubicBezTo>
                    <a:pt x="43" y="62"/>
                    <a:pt x="43" y="62"/>
                    <a:pt x="42" y="62"/>
                  </a:cubicBezTo>
                  <a:cubicBezTo>
                    <a:pt x="41" y="62"/>
                    <a:pt x="40" y="62"/>
                    <a:pt x="40" y="61"/>
                  </a:cubicBezTo>
                  <a:cubicBezTo>
                    <a:pt x="39" y="60"/>
                    <a:pt x="39" y="59"/>
                    <a:pt x="40" y="58"/>
                  </a:cubicBezTo>
                  <a:cubicBezTo>
                    <a:pt x="41" y="57"/>
                    <a:pt x="41" y="57"/>
                    <a:pt x="40" y="56"/>
                  </a:cubicBezTo>
                  <a:cubicBezTo>
                    <a:pt x="40" y="56"/>
                    <a:pt x="40" y="55"/>
                    <a:pt x="40" y="55"/>
                  </a:cubicBezTo>
                  <a:cubicBezTo>
                    <a:pt x="39" y="55"/>
                    <a:pt x="39" y="54"/>
                    <a:pt x="38" y="53"/>
                  </a:cubicBezTo>
                  <a:cubicBezTo>
                    <a:pt x="36" y="52"/>
                    <a:pt x="35" y="51"/>
                    <a:pt x="35" y="50"/>
                  </a:cubicBezTo>
                  <a:cubicBezTo>
                    <a:pt x="35" y="49"/>
                    <a:pt x="34" y="47"/>
                    <a:pt x="33" y="46"/>
                  </a:cubicBezTo>
                  <a:cubicBezTo>
                    <a:pt x="31" y="46"/>
                    <a:pt x="30" y="43"/>
                    <a:pt x="31" y="40"/>
                  </a:cubicBezTo>
                  <a:cubicBezTo>
                    <a:pt x="31" y="38"/>
                    <a:pt x="31" y="38"/>
                    <a:pt x="30" y="37"/>
                  </a:cubicBezTo>
                  <a:cubicBezTo>
                    <a:pt x="29" y="37"/>
                    <a:pt x="29" y="36"/>
                    <a:pt x="28" y="36"/>
                  </a:cubicBezTo>
                  <a:cubicBezTo>
                    <a:pt x="26" y="34"/>
                    <a:pt x="25" y="31"/>
                    <a:pt x="24" y="28"/>
                  </a:cubicBezTo>
                  <a:cubicBezTo>
                    <a:pt x="24" y="28"/>
                    <a:pt x="24" y="27"/>
                    <a:pt x="24" y="26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3" y="26"/>
                    <a:pt x="22" y="26"/>
                    <a:pt x="21" y="26"/>
                  </a:cubicBezTo>
                  <a:cubicBezTo>
                    <a:pt x="21" y="26"/>
                    <a:pt x="20" y="26"/>
                    <a:pt x="20" y="26"/>
                  </a:cubicBezTo>
                  <a:cubicBezTo>
                    <a:pt x="18" y="26"/>
                    <a:pt x="18" y="26"/>
                    <a:pt x="17" y="26"/>
                  </a:cubicBezTo>
                  <a:cubicBezTo>
                    <a:pt x="16" y="26"/>
                    <a:pt x="16" y="27"/>
                    <a:pt x="16" y="27"/>
                  </a:cubicBezTo>
                  <a:cubicBezTo>
                    <a:pt x="15" y="27"/>
                    <a:pt x="14" y="28"/>
                    <a:pt x="12" y="29"/>
                  </a:cubicBezTo>
                  <a:cubicBezTo>
                    <a:pt x="11" y="29"/>
                    <a:pt x="10" y="29"/>
                    <a:pt x="10" y="29"/>
                  </a:cubicBezTo>
                  <a:cubicBezTo>
                    <a:pt x="8" y="29"/>
                    <a:pt x="8" y="28"/>
                    <a:pt x="7" y="26"/>
                  </a:cubicBezTo>
                  <a:cubicBezTo>
                    <a:pt x="7" y="26"/>
                    <a:pt x="7" y="26"/>
                    <a:pt x="7" y="25"/>
                  </a:cubicBezTo>
                  <a:cubicBezTo>
                    <a:pt x="7" y="25"/>
                    <a:pt x="6" y="25"/>
                    <a:pt x="6" y="25"/>
                  </a:cubicBezTo>
                  <a:cubicBezTo>
                    <a:pt x="6" y="25"/>
                    <a:pt x="6" y="27"/>
                    <a:pt x="5" y="28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4" y="31"/>
                    <a:pt x="4" y="31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8"/>
                    <a:pt x="5" y="40"/>
                    <a:pt x="4" y="40"/>
                  </a:cubicBezTo>
                  <a:cubicBezTo>
                    <a:pt x="4" y="41"/>
                    <a:pt x="4" y="41"/>
                    <a:pt x="3" y="41"/>
                  </a:cubicBezTo>
                  <a:cubicBezTo>
                    <a:pt x="3" y="41"/>
                    <a:pt x="2" y="41"/>
                    <a:pt x="2" y="41"/>
                  </a:cubicBezTo>
                  <a:cubicBezTo>
                    <a:pt x="0" y="40"/>
                    <a:pt x="0" y="38"/>
                    <a:pt x="1" y="36"/>
                  </a:cubicBezTo>
                  <a:cubicBezTo>
                    <a:pt x="1" y="35"/>
                    <a:pt x="1" y="34"/>
                    <a:pt x="1" y="33"/>
                  </a:cubicBezTo>
                  <a:cubicBezTo>
                    <a:pt x="1" y="33"/>
                    <a:pt x="1" y="32"/>
                    <a:pt x="1" y="31"/>
                  </a:cubicBezTo>
                  <a:cubicBezTo>
                    <a:pt x="1" y="29"/>
                    <a:pt x="0" y="25"/>
                    <a:pt x="1" y="22"/>
                  </a:cubicBezTo>
                  <a:cubicBezTo>
                    <a:pt x="2" y="17"/>
                    <a:pt x="3" y="14"/>
                    <a:pt x="5" y="1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4"/>
                    <a:pt x="8" y="2"/>
                  </a:cubicBezTo>
                  <a:cubicBezTo>
                    <a:pt x="9" y="1"/>
                    <a:pt x="9" y="0"/>
                    <a:pt x="10" y="0"/>
                  </a:cubicBezTo>
                  <a:cubicBezTo>
                    <a:pt x="11" y="0"/>
                    <a:pt x="12" y="1"/>
                    <a:pt x="13" y="2"/>
                  </a:cubicBezTo>
                  <a:cubicBezTo>
                    <a:pt x="14" y="2"/>
                    <a:pt x="14" y="3"/>
                    <a:pt x="15" y="3"/>
                  </a:cubicBezTo>
                  <a:cubicBezTo>
                    <a:pt x="15" y="3"/>
                    <a:pt x="16" y="3"/>
                    <a:pt x="16" y="4"/>
                  </a:cubicBezTo>
                  <a:cubicBezTo>
                    <a:pt x="16" y="5"/>
                    <a:pt x="15" y="6"/>
                    <a:pt x="14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2" y="10"/>
                    <a:pt x="11" y="10"/>
                    <a:pt x="10" y="10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9" y="10"/>
                    <a:pt x="9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10"/>
                    <a:pt x="7" y="12"/>
                    <a:pt x="8" y="16"/>
                  </a:cubicBezTo>
                  <a:cubicBezTo>
                    <a:pt x="8" y="18"/>
                    <a:pt x="8" y="19"/>
                    <a:pt x="8" y="20"/>
                  </a:cubicBezTo>
                  <a:cubicBezTo>
                    <a:pt x="8" y="21"/>
                    <a:pt x="8" y="21"/>
                    <a:pt x="9" y="22"/>
                  </a:cubicBezTo>
                  <a:cubicBezTo>
                    <a:pt x="9" y="23"/>
                    <a:pt x="11" y="23"/>
                    <a:pt x="12" y="23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2"/>
                    <a:pt x="26" y="21"/>
                    <a:pt x="26" y="21"/>
                  </a:cubicBezTo>
                  <a:cubicBezTo>
                    <a:pt x="26" y="21"/>
                    <a:pt x="27" y="21"/>
                    <a:pt x="29" y="21"/>
                  </a:cubicBezTo>
                  <a:cubicBezTo>
                    <a:pt x="30" y="21"/>
                    <a:pt x="31" y="21"/>
                    <a:pt x="31" y="22"/>
                  </a:cubicBezTo>
                  <a:cubicBezTo>
                    <a:pt x="32" y="22"/>
                    <a:pt x="32" y="23"/>
                    <a:pt x="34" y="23"/>
                  </a:cubicBezTo>
                  <a:cubicBezTo>
                    <a:pt x="35" y="23"/>
                    <a:pt x="36" y="23"/>
                    <a:pt x="37" y="22"/>
                  </a:cubicBezTo>
                  <a:cubicBezTo>
                    <a:pt x="38" y="22"/>
                    <a:pt x="38" y="22"/>
                    <a:pt x="39" y="22"/>
                  </a:cubicBezTo>
                  <a:cubicBezTo>
                    <a:pt x="50" y="22"/>
                    <a:pt x="50" y="22"/>
                    <a:pt x="50" y="22"/>
                  </a:cubicBezTo>
                  <a:cubicBezTo>
                    <a:pt x="52" y="22"/>
                    <a:pt x="53" y="23"/>
                    <a:pt x="54" y="24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7" y="26"/>
                    <a:pt x="62" y="26"/>
                    <a:pt x="64" y="26"/>
                  </a:cubicBezTo>
                  <a:cubicBezTo>
                    <a:pt x="67" y="26"/>
                    <a:pt x="70" y="27"/>
                    <a:pt x="71" y="28"/>
                  </a:cubicBezTo>
                  <a:cubicBezTo>
                    <a:pt x="72" y="29"/>
                    <a:pt x="72" y="30"/>
                    <a:pt x="72" y="31"/>
                  </a:cubicBezTo>
                  <a:cubicBezTo>
                    <a:pt x="71" y="32"/>
                    <a:pt x="71" y="33"/>
                    <a:pt x="72" y="34"/>
                  </a:cubicBezTo>
                  <a:cubicBezTo>
                    <a:pt x="73" y="35"/>
                    <a:pt x="73" y="35"/>
                    <a:pt x="74" y="35"/>
                  </a:cubicBezTo>
                  <a:cubicBezTo>
                    <a:pt x="75" y="35"/>
                    <a:pt x="77" y="34"/>
                    <a:pt x="78" y="33"/>
                  </a:cubicBezTo>
                  <a:cubicBezTo>
                    <a:pt x="80" y="30"/>
                    <a:pt x="83" y="30"/>
                    <a:pt x="83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84" y="31"/>
                    <a:pt x="84" y="34"/>
                    <a:pt x="85" y="35"/>
                  </a:cubicBezTo>
                  <a:cubicBezTo>
                    <a:pt x="85" y="35"/>
                    <a:pt x="86" y="34"/>
                    <a:pt x="86" y="34"/>
                  </a:cubicBezTo>
                  <a:cubicBezTo>
                    <a:pt x="86" y="33"/>
                    <a:pt x="87" y="32"/>
                    <a:pt x="88" y="31"/>
                  </a:cubicBezTo>
                  <a:cubicBezTo>
                    <a:pt x="90" y="29"/>
                    <a:pt x="95" y="27"/>
                    <a:pt x="95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7" y="30"/>
                    <a:pt x="101" y="33"/>
                    <a:pt x="104" y="33"/>
                  </a:cubicBezTo>
                  <a:cubicBezTo>
                    <a:pt x="104" y="33"/>
                    <a:pt x="104" y="33"/>
                    <a:pt x="104" y="33"/>
                  </a:cubicBezTo>
                  <a:cubicBezTo>
                    <a:pt x="107" y="34"/>
                    <a:pt x="109" y="35"/>
                    <a:pt x="111" y="36"/>
                  </a:cubicBezTo>
                  <a:cubicBezTo>
                    <a:pt x="112" y="38"/>
                    <a:pt x="114" y="39"/>
                    <a:pt x="117" y="39"/>
                  </a:cubicBezTo>
                  <a:cubicBezTo>
                    <a:pt x="119" y="39"/>
                    <a:pt x="119" y="35"/>
                    <a:pt x="119" y="35"/>
                  </a:cubicBezTo>
                  <a:cubicBezTo>
                    <a:pt x="119" y="34"/>
                    <a:pt x="119" y="34"/>
                    <a:pt x="119" y="34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20" y="35"/>
                    <a:pt x="122" y="36"/>
                    <a:pt x="123" y="39"/>
                  </a:cubicBezTo>
                  <a:cubicBezTo>
                    <a:pt x="125" y="41"/>
                    <a:pt x="125" y="43"/>
                    <a:pt x="125" y="46"/>
                  </a:cubicBezTo>
                  <a:cubicBezTo>
                    <a:pt x="125" y="48"/>
                    <a:pt x="124" y="49"/>
                    <a:pt x="123" y="50"/>
                  </a:cubicBezTo>
                  <a:cubicBezTo>
                    <a:pt x="124" y="50"/>
                    <a:pt x="125" y="50"/>
                    <a:pt x="126" y="51"/>
                  </a:cubicBezTo>
                  <a:cubicBezTo>
                    <a:pt x="126" y="51"/>
                    <a:pt x="126" y="51"/>
                    <a:pt x="127" y="51"/>
                  </a:cubicBezTo>
                  <a:cubicBezTo>
                    <a:pt x="127" y="51"/>
                    <a:pt x="128" y="51"/>
                    <a:pt x="128" y="52"/>
                  </a:cubicBezTo>
                  <a:cubicBezTo>
                    <a:pt x="129" y="52"/>
                    <a:pt x="129" y="53"/>
                    <a:pt x="129" y="54"/>
                  </a:cubicBezTo>
                  <a:cubicBezTo>
                    <a:pt x="129" y="55"/>
                    <a:pt x="128" y="55"/>
                    <a:pt x="128" y="56"/>
                  </a:cubicBezTo>
                  <a:cubicBezTo>
                    <a:pt x="128" y="58"/>
                    <a:pt x="128" y="59"/>
                    <a:pt x="128" y="61"/>
                  </a:cubicBezTo>
                  <a:cubicBezTo>
                    <a:pt x="128" y="65"/>
                    <a:pt x="127" y="68"/>
                    <a:pt x="126" y="71"/>
                  </a:cubicBezTo>
                  <a:cubicBezTo>
                    <a:pt x="124" y="74"/>
                    <a:pt x="121" y="74"/>
                    <a:pt x="119" y="75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5" y="76"/>
                    <a:pt x="115" y="77"/>
                  </a:cubicBezTo>
                  <a:cubicBezTo>
                    <a:pt x="115" y="77"/>
                    <a:pt x="115" y="78"/>
                    <a:pt x="116" y="78"/>
                  </a:cubicBezTo>
                  <a:cubicBezTo>
                    <a:pt x="116" y="78"/>
                    <a:pt x="117" y="78"/>
                    <a:pt x="117" y="78"/>
                  </a:cubicBezTo>
                  <a:cubicBezTo>
                    <a:pt x="120" y="78"/>
                    <a:pt x="123" y="77"/>
                    <a:pt x="124" y="75"/>
                  </a:cubicBezTo>
                  <a:cubicBezTo>
                    <a:pt x="126" y="74"/>
                    <a:pt x="130" y="73"/>
                    <a:pt x="131" y="73"/>
                  </a:cubicBezTo>
                  <a:cubicBezTo>
                    <a:pt x="132" y="73"/>
                    <a:pt x="133" y="73"/>
                    <a:pt x="133" y="73"/>
                  </a:cubicBezTo>
                  <a:cubicBezTo>
                    <a:pt x="135" y="73"/>
                    <a:pt x="136" y="73"/>
                    <a:pt x="137" y="74"/>
                  </a:cubicBezTo>
                  <a:cubicBezTo>
                    <a:pt x="137" y="74"/>
                    <a:pt x="137" y="74"/>
                    <a:pt x="138" y="74"/>
                  </a:cubicBezTo>
                  <a:cubicBezTo>
                    <a:pt x="139" y="75"/>
                    <a:pt x="141" y="76"/>
                    <a:pt x="141" y="78"/>
                  </a:cubicBezTo>
                  <a:cubicBezTo>
                    <a:pt x="141" y="78"/>
                    <a:pt x="141" y="79"/>
                    <a:pt x="140" y="79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39" y="80"/>
                    <a:pt x="139" y="80"/>
                    <a:pt x="141" y="82"/>
                  </a:cubicBezTo>
                  <a:cubicBezTo>
                    <a:pt x="141" y="82"/>
                    <a:pt x="141" y="83"/>
                    <a:pt x="141" y="83"/>
                  </a:cubicBezTo>
                  <a:cubicBezTo>
                    <a:pt x="142" y="83"/>
                    <a:pt x="143" y="82"/>
                    <a:pt x="144" y="82"/>
                  </a:cubicBezTo>
                  <a:cubicBezTo>
                    <a:pt x="145" y="81"/>
                    <a:pt x="146" y="81"/>
                    <a:pt x="146" y="80"/>
                  </a:cubicBezTo>
                  <a:cubicBezTo>
                    <a:pt x="147" y="79"/>
                    <a:pt x="148" y="79"/>
                    <a:pt x="149" y="79"/>
                  </a:cubicBezTo>
                  <a:cubicBezTo>
                    <a:pt x="151" y="79"/>
                    <a:pt x="154" y="81"/>
                    <a:pt x="155" y="82"/>
                  </a:cubicBezTo>
                  <a:cubicBezTo>
                    <a:pt x="156" y="82"/>
                    <a:pt x="157" y="82"/>
                    <a:pt x="157" y="83"/>
                  </a:cubicBezTo>
                  <a:cubicBezTo>
                    <a:pt x="159" y="84"/>
                    <a:pt x="160" y="85"/>
                    <a:pt x="162" y="85"/>
                  </a:cubicBezTo>
                  <a:cubicBezTo>
                    <a:pt x="165" y="86"/>
                    <a:pt x="172" y="88"/>
                    <a:pt x="173" y="90"/>
                  </a:cubicBezTo>
                  <a:cubicBezTo>
                    <a:pt x="174" y="90"/>
                    <a:pt x="174" y="90"/>
                    <a:pt x="174" y="91"/>
                  </a:cubicBezTo>
                  <a:cubicBezTo>
                    <a:pt x="175" y="92"/>
                    <a:pt x="177" y="94"/>
                    <a:pt x="181" y="95"/>
                  </a:cubicBezTo>
                  <a:cubicBezTo>
                    <a:pt x="181" y="95"/>
                    <a:pt x="181" y="95"/>
                    <a:pt x="182" y="95"/>
                  </a:cubicBezTo>
                  <a:cubicBezTo>
                    <a:pt x="184" y="95"/>
                    <a:pt x="186" y="92"/>
                    <a:pt x="188" y="90"/>
                  </a:cubicBezTo>
                  <a:cubicBezTo>
                    <a:pt x="188" y="89"/>
                    <a:pt x="189" y="89"/>
                    <a:pt x="190" y="88"/>
                  </a:cubicBezTo>
                  <a:cubicBezTo>
                    <a:pt x="192" y="86"/>
                    <a:pt x="194" y="85"/>
                    <a:pt x="198" y="85"/>
                  </a:cubicBezTo>
                  <a:cubicBezTo>
                    <a:pt x="198" y="85"/>
                    <a:pt x="199" y="85"/>
                    <a:pt x="200" y="85"/>
                  </a:cubicBezTo>
                  <a:cubicBezTo>
                    <a:pt x="201" y="85"/>
                    <a:pt x="201" y="85"/>
                    <a:pt x="202" y="85"/>
                  </a:cubicBezTo>
                  <a:cubicBezTo>
                    <a:pt x="202" y="85"/>
                    <a:pt x="203" y="85"/>
                    <a:pt x="204" y="85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04" y="84"/>
                    <a:pt x="204" y="84"/>
                    <a:pt x="205" y="83"/>
                  </a:cubicBezTo>
                  <a:cubicBezTo>
                    <a:pt x="205" y="83"/>
                    <a:pt x="205" y="83"/>
                    <a:pt x="205" y="83"/>
                  </a:cubicBezTo>
                  <a:cubicBezTo>
                    <a:pt x="206" y="82"/>
                    <a:pt x="207" y="80"/>
                    <a:pt x="206" y="79"/>
                  </a:cubicBezTo>
                  <a:cubicBezTo>
                    <a:pt x="206" y="78"/>
                    <a:pt x="206" y="78"/>
                    <a:pt x="205" y="77"/>
                  </a:cubicBezTo>
                  <a:cubicBezTo>
                    <a:pt x="205" y="77"/>
                    <a:pt x="205" y="77"/>
                    <a:pt x="205" y="77"/>
                  </a:cubicBezTo>
                  <a:cubicBezTo>
                    <a:pt x="205" y="77"/>
                    <a:pt x="205" y="77"/>
                    <a:pt x="204" y="77"/>
                  </a:cubicBezTo>
                  <a:cubicBezTo>
                    <a:pt x="203" y="79"/>
                    <a:pt x="201" y="79"/>
                    <a:pt x="200" y="79"/>
                  </a:cubicBezTo>
                  <a:cubicBezTo>
                    <a:pt x="199" y="79"/>
                    <a:pt x="199" y="79"/>
                    <a:pt x="199" y="79"/>
                  </a:cubicBezTo>
                  <a:cubicBezTo>
                    <a:pt x="198" y="79"/>
                    <a:pt x="198" y="79"/>
                    <a:pt x="198" y="79"/>
                  </a:cubicBezTo>
                  <a:cubicBezTo>
                    <a:pt x="198" y="78"/>
                    <a:pt x="198" y="78"/>
                    <a:pt x="198" y="78"/>
                  </a:cubicBezTo>
                  <a:cubicBezTo>
                    <a:pt x="198" y="77"/>
                    <a:pt x="198" y="77"/>
                    <a:pt x="198" y="77"/>
                  </a:cubicBezTo>
                  <a:cubicBezTo>
                    <a:pt x="198" y="76"/>
                    <a:pt x="198" y="75"/>
                    <a:pt x="199" y="73"/>
                  </a:cubicBezTo>
                  <a:cubicBezTo>
                    <a:pt x="199" y="72"/>
                    <a:pt x="199" y="72"/>
                    <a:pt x="199" y="71"/>
                  </a:cubicBezTo>
                  <a:cubicBezTo>
                    <a:pt x="199" y="70"/>
                    <a:pt x="199" y="70"/>
                    <a:pt x="201" y="68"/>
                  </a:cubicBezTo>
                  <a:cubicBezTo>
                    <a:pt x="202" y="66"/>
                    <a:pt x="203" y="65"/>
                    <a:pt x="205" y="65"/>
                  </a:cubicBezTo>
                  <a:cubicBezTo>
                    <a:pt x="205" y="65"/>
                    <a:pt x="206" y="65"/>
                    <a:pt x="207" y="66"/>
                  </a:cubicBezTo>
                  <a:cubicBezTo>
                    <a:pt x="209" y="67"/>
                    <a:pt x="210" y="67"/>
                    <a:pt x="213" y="68"/>
                  </a:cubicBezTo>
                  <a:cubicBezTo>
                    <a:pt x="216" y="69"/>
                    <a:pt x="217" y="71"/>
                    <a:pt x="217" y="72"/>
                  </a:cubicBezTo>
                  <a:cubicBezTo>
                    <a:pt x="217" y="73"/>
                    <a:pt x="217" y="73"/>
                    <a:pt x="218" y="74"/>
                  </a:cubicBezTo>
                  <a:cubicBezTo>
                    <a:pt x="218" y="74"/>
                    <a:pt x="219" y="75"/>
                    <a:pt x="219" y="76"/>
                  </a:cubicBezTo>
                  <a:cubicBezTo>
                    <a:pt x="220" y="77"/>
                    <a:pt x="220" y="79"/>
                    <a:pt x="221" y="79"/>
                  </a:cubicBezTo>
                  <a:cubicBezTo>
                    <a:pt x="223" y="81"/>
                    <a:pt x="223" y="82"/>
                    <a:pt x="223" y="83"/>
                  </a:cubicBezTo>
                  <a:cubicBezTo>
                    <a:pt x="222" y="84"/>
                    <a:pt x="222" y="84"/>
                    <a:pt x="221" y="84"/>
                  </a:cubicBezTo>
                  <a:cubicBezTo>
                    <a:pt x="221" y="84"/>
                    <a:pt x="221" y="84"/>
                    <a:pt x="221" y="84"/>
                  </a:cubicBezTo>
                  <a:cubicBezTo>
                    <a:pt x="221" y="84"/>
                    <a:pt x="220" y="84"/>
                    <a:pt x="220" y="84"/>
                  </a:cubicBezTo>
                  <a:cubicBezTo>
                    <a:pt x="219" y="83"/>
                    <a:pt x="218" y="83"/>
                    <a:pt x="217" y="82"/>
                  </a:cubicBezTo>
                  <a:cubicBezTo>
                    <a:pt x="217" y="82"/>
                    <a:pt x="216" y="82"/>
                    <a:pt x="216" y="82"/>
                  </a:cubicBezTo>
                  <a:cubicBezTo>
                    <a:pt x="215" y="82"/>
                    <a:pt x="214" y="82"/>
                    <a:pt x="214" y="81"/>
                  </a:cubicBezTo>
                  <a:cubicBezTo>
                    <a:pt x="214" y="81"/>
                    <a:pt x="213" y="81"/>
                    <a:pt x="213" y="81"/>
                  </a:cubicBezTo>
                  <a:cubicBezTo>
                    <a:pt x="213" y="81"/>
                    <a:pt x="212" y="81"/>
                    <a:pt x="212" y="81"/>
                  </a:cubicBezTo>
                  <a:cubicBezTo>
                    <a:pt x="209" y="83"/>
                    <a:pt x="209" y="83"/>
                    <a:pt x="210" y="85"/>
                  </a:cubicBezTo>
                  <a:cubicBezTo>
                    <a:pt x="210" y="86"/>
                    <a:pt x="210" y="87"/>
                    <a:pt x="209" y="88"/>
                  </a:cubicBezTo>
                  <a:cubicBezTo>
                    <a:pt x="209" y="88"/>
                    <a:pt x="208" y="89"/>
                    <a:pt x="208" y="89"/>
                  </a:cubicBezTo>
                  <a:cubicBezTo>
                    <a:pt x="207" y="89"/>
                    <a:pt x="207" y="88"/>
                    <a:pt x="206" y="88"/>
                  </a:cubicBezTo>
                  <a:cubicBezTo>
                    <a:pt x="206" y="88"/>
                    <a:pt x="206" y="88"/>
                    <a:pt x="206" y="87"/>
                  </a:cubicBezTo>
                  <a:cubicBezTo>
                    <a:pt x="206" y="88"/>
                    <a:pt x="206" y="89"/>
                    <a:pt x="206" y="90"/>
                  </a:cubicBezTo>
                  <a:cubicBezTo>
                    <a:pt x="206" y="90"/>
                    <a:pt x="206" y="91"/>
                    <a:pt x="206" y="91"/>
                  </a:cubicBezTo>
                  <a:cubicBezTo>
                    <a:pt x="206" y="93"/>
                    <a:pt x="206" y="99"/>
                    <a:pt x="206" y="100"/>
                  </a:cubicBezTo>
                  <a:cubicBezTo>
                    <a:pt x="206" y="101"/>
                    <a:pt x="206" y="101"/>
                    <a:pt x="206" y="101"/>
                  </a:cubicBezTo>
                  <a:cubicBezTo>
                    <a:pt x="207" y="103"/>
                    <a:pt x="208" y="106"/>
                    <a:pt x="207" y="109"/>
                  </a:cubicBezTo>
                  <a:cubicBezTo>
                    <a:pt x="207" y="111"/>
                    <a:pt x="203" y="113"/>
                    <a:pt x="200" y="115"/>
                  </a:cubicBezTo>
                  <a:cubicBezTo>
                    <a:pt x="199" y="115"/>
                    <a:pt x="199" y="115"/>
                    <a:pt x="199" y="115"/>
                  </a:cubicBezTo>
                  <a:cubicBezTo>
                    <a:pt x="198" y="116"/>
                    <a:pt x="196" y="117"/>
                    <a:pt x="196" y="118"/>
                  </a:cubicBezTo>
                  <a:cubicBezTo>
                    <a:pt x="195" y="121"/>
                    <a:pt x="192" y="123"/>
                    <a:pt x="189" y="123"/>
                  </a:cubicBezTo>
                  <a:cubicBezTo>
                    <a:pt x="187" y="123"/>
                    <a:pt x="185" y="124"/>
                    <a:pt x="183" y="126"/>
                  </a:cubicBezTo>
                  <a:cubicBezTo>
                    <a:pt x="183" y="127"/>
                    <a:pt x="183" y="129"/>
                    <a:pt x="183" y="129"/>
                  </a:cubicBezTo>
                  <a:cubicBezTo>
                    <a:pt x="184" y="131"/>
                    <a:pt x="185" y="133"/>
                    <a:pt x="186" y="133"/>
                  </a:cubicBezTo>
                  <a:cubicBezTo>
                    <a:pt x="187" y="133"/>
                    <a:pt x="187" y="134"/>
                    <a:pt x="188" y="134"/>
                  </a:cubicBezTo>
                  <a:cubicBezTo>
                    <a:pt x="190" y="134"/>
                    <a:pt x="192" y="135"/>
                    <a:pt x="193" y="136"/>
                  </a:cubicBezTo>
                  <a:cubicBezTo>
                    <a:pt x="193" y="137"/>
                    <a:pt x="193" y="138"/>
                    <a:pt x="194" y="138"/>
                  </a:cubicBezTo>
                  <a:cubicBezTo>
                    <a:pt x="194" y="138"/>
                    <a:pt x="194" y="138"/>
                    <a:pt x="194" y="138"/>
                  </a:cubicBezTo>
                  <a:cubicBezTo>
                    <a:pt x="194" y="138"/>
                    <a:pt x="194" y="138"/>
                    <a:pt x="194" y="138"/>
                  </a:cubicBezTo>
                  <a:cubicBezTo>
                    <a:pt x="193" y="140"/>
                    <a:pt x="193" y="143"/>
                    <a:pt x="192" y="144"/>
                  </a:cubicBezTo>
                  <a:cubicBezTo>
                    <a:pt x="191" y="144"/>
                    <a:pt x="190" y="145"/>
                    <a:pt x="190" y="145"/>
                  </a:cubicBezTo>
                  <a:cubicBezTo>
                    <a:pt x="189" y="146"/>
                    <a:pt x="189" y="147"/>
                    <a:pt x="187" y="148"/>
                  </a:cubicBezTo>
                  <a:cubicBezTo>
                    <a:pt x="184" y="150"/>
                    <a:pt x="183" y="151"/>
                    <a:pt x="183" y="153"/>
                  </a:cubicBezTo>
                  <a:cubicBezTo>
                    <a:pt x="184" y="154"/>
                    <a:pt x="184" y="155"/>
                    <a:pt x="184" y="156"/>
                  </a:cubicBezTo>
                  <a:cubicBezTo>
                    <a:pt x="185" y="157"/>
                    <a:pt x="186" y="159"/>
                    <a:pt x="185" y="160"/>
                  </a:cubicBezTo>
                  <a:cubicBezTo>
                    <a:pt x="184" y="163"/>
                    <a:pt x="184" y="164"/>
                    <a:pt x="185" y="164"/>
                  </a:cubicBezTo>
                  <a:cubicBezTo>
                    <a:pt x="186" y="165"/>
                    <a:pt x="186" y="166"/>
                    <a:pt x="187" y="167"/>
                  </a:cubicBezTo>
                  <a:cubicBezTo>
                    <a:pt x="187" y="168"/>
                    <a:pt x="187" y="169"/>
                    <a:pt x="189" y="170"/>
                  </a:cubicBezTo>
                  <a:cubicBezTo>
                    <a:pt x="191" y="170"/>
                    <a:pt x="193" y="171"/>
                    <a:pt x="195" y="171"/>
                  </a:cubicBezTo>
                  <a:cubicBezTo>
                    <a:pt x="196" y="172"/>
                    <a:pt x="196" y="172"/>
                    <a:pt x="196" y="172"/>
                  </a:cubicBezTo>
                  <a:cubicBezTo>
                    <a:pt x="197" y="172"/>
                    <a:pt x="199" y="172"/>
                    <a:pt x="199" y="173"/>
                  </a:cubicBezTo>
                  <a:cubicBezTo>
                    <a:pt x="200" y="173"/>
                    <a:pt x="199" y="174"/>
                    <a:pt x="199" y="175"/>
                  </a:cubicBezTo>
                  <a:cubicBezTo>
                    <a:pt x="198" y="177"/>
                    <a:pt x="198" y="179"/>
                    <a:pt x="198" y="180"/>
                  </a:cubicBezTo>
                  <a:cubicBezTo>
                    <a:pt x="198" y="181"/>
                    <a:pt x="197" y="182"/>
                    <a:pt x="197" y="183"/>
                  </a:cubicBezTo>
                  <a:cubicBezTo>
                    <a:pt x="197" y="185"/>
                    <a:pt x="196" y="188"/>
                    <a:pt x="193" y="188"/>
                  </a:cubicBezTo>
                  <a:cubicBezTo>
                    <a:pt x="193" y="188"/>
                    <a:pt x="193" y="188"/>
                    <a:pt x="193" y="188"/>
                  </a:cubicBezTo>
                  <a:cubicBezTo>
                    <a:pt x="193" y="188"/>
                    <a:pt x="193" y="188"/>
                    <a:pt x="192" y="188"/>
                  </a:cubicBezTo>
                  <a:cubicBezTo>
                    <a:pt x="192" y="188"/>
                    <a:pt x="191" y="187"/>
                    <a:pt x="190" y="187"/>
                  </a:cubicBezTo>
                  <a:cubicBezTo>
                    <a:pt x="190" y="187"/>
                    <a:pt x="189" y="187"/>
                    <a:pt x="189" y="187"/>
                  </a:cubicBezTo>
                  <a:cubicBezTo>
                    <a:pt x="189" y="187"/>
                    <a:pt x="189" y="187"/>
                    <a:pt x="189" y="188"/>
                  </a:cubicBezTo>
                  <a:cubicBezTo>
                    <a:pt x="189" y="189"/>
                    <a:pt x="189" y="189"/>
                    <a:pt x="190" y="190"/>
                  </a:cubicBezTo>
                  <a:cubicBezTo>
                    <a:pt x="190" y="192"/>
                    <a:pt x="190" y="193"/>
                    <a:pt x="189" y="195"/>
                  </a:cubicBezTo>
                  <a:cubicBezTo>
                    <a:pt x="188" y="195"/>
                    <a:pt x="188" y="196"/>
                    <a:pt x="187" y="196"/>
                  </a:cubicBezTo>
                  <a:cubicBezTo>
                    <a:pt x="186" y="198"/>
                    <a:pt x="185" y="199"/>
                    <a:pt x="183" y="199"/>
                  </a:cubicBezTo>
                  <a:cubicBezTo>
                    <a:pt x="181" y="199"/>
                    <a:pt x="180" y="200"/>
                    <a:pt x="178" y="201"/>
                  </a:cubicBezTo>
                  <a:cubicBezTo>
                    <a:pt x="177" y="202"/>
                    <a:pt x="177" y="202"/>
                    <a:pt x="176" y="202"/>
                  </a:cubicBezTo>
                  <a:cubicBezTo>
                    <a:pt x="175" y="203"/>
                    <a:pt x="175" y="203"/>
                    <a:pt x="175" y="205"/>
                  </a:cubicBezTo>
                  <a:cubicBezTo>
                    <a:pt x="175" y="207"/>
                    <a:pt x="175" y="210"/>
                    <a:pt x="175" y="211"/>
                  </a:cubicBezTo>
                  <a:cubicBezTo>
                    <a:pt x="175" y="212"/>
                    <a:pt x="176" y="212"/>
                    <a:pt x="176" y="212"/>
                  </a:cubicBezTo>
                  <a:cubicBezTo>
                    <a:pt x="175" y="213"/>
                    <a:pt x="175" y="213"/>
                    <a:pt x="175" y="213"/>
                  </a:cubicBezTo>
                  <a:cubicBezTo>
                    <a:pt x="174" y="213"/>
                    <a:pt x="174" y="213"/>
                    <a:pt x="173" y="214"/>
                  </a:cubicBezTo>
                  <a:cubicBezTo>
                    <a:pt x="173" y="214"/>
                    <a:pt x="172" y="214"/>
                    <a:pt x="172" y="214"/>
                  </a:cubicBezTo>
                  <a:close/>
                  <a:moveTo>
                    <a:pt x="140" y="86"/>
                  </a:moveTo>
                  <a:cubicBezTo>
                    <a:pt x="139" y="86"/>
                    <a:pt x="139" y="86"/>
                    <a:pt x="139" y="86"/>
                  </a:cubicBezTo>
                  <a:cubicBezTo>
                    <a:pt x="138" y="86"/>
                    <a:pt x="138" y="87"/>
                    <a:pt x="138" y="87"/>
                  </a:cubicBezTo>
                  <a:cubicBezTo>
                    <a:pt x="137" y="88"/>
                    <a:pt x="137" y="90"/>
                    <a:pt x="137" y="93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39" y="88"/>
                    <a:pt x="140" y="86"/>
                  </a:cubicBezTo>
                  <a:close/>
                  <a:moveTo>
                    <a:pt x="16" y="84"/>
                  </a:moveTo>
                  <a:cubicBezTo>
                    <a:pt x="16" y="84"/>
                    <a:pt x="15" y="84"/>
                    <a:pt x="14" y="83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1" y="82"/>
                    <a:pt x="11" y="81"/>
                    <a:pt x="12" y="79"/>
                  </a:cubicBezTo>
                  <a:cubicBezTo>
                    <a:pt x="12" y="79"/>
                    <a:pt x="12" y="78"/>
                    <a:pt x="12" y="77"/>
                  </a:cubicBezTo>
                  <a:cubicBezTo>
                    <a:pt x="12" y="76"/>
                    <a:pt x="12" y="75"/>
                    <a:pt x="13" y="75"/>
                  </a:cubicBezTo>
                  <a:cubicBezTo>
                    <a:pt x="14" y="75"/>
                    <a:pt x="14" y="75"/>
                    <a:pt x="15" y="77"/>
                  </a:cubicBezTo>
                  <a:cubicBezTo>
                    <a:pt x="16" y="77"/>
                    <a:pt x="16" y="78"/>
                    <a:pt x="17" y="78"/>
                  </a:cubicBezTo>
                  <a:cubicBezTo>
                    <a:pt x="17" y="78"/>
                    <a:pt x="18" y="78"/>
                    <a:pt x="18" y="79"/>
                  </a:cubicBezTo>
                  <a:cubicBezTo>
                    <a:pt x="19" y="80"/>
                    <a:pt x="19" y="80"/>
                    <a:pt x="18" y="81"/>
                  </a:cubicBezTo>
                  <a:cubicBezTo>
                    <a:pt x="18" y="83"/>
                    <a:pt x="18" y="84"/>
                    <a:pt x="16" y="84"/>
                  </a:cubicBezTo>
                  <a:close/>
                  <a:moveTo>
                    <a:pt x="25" y="75"/>
                  </a:moveTo>
                  <a:cubicBezTo>
                    <a:pt x="24" y="75"/>
                    <a:pt x="23" y="74"/>
                    <a:pt x="23" y="73"/>
                  </a:cubicBezTo>
                  <a:cubicBezTo>
                    <a:pt x="23" y="72"/>
                    <a:pt x="22" y="72"/>
                    <a:pt x="22" y="71"/>
                  </a:cubicBezTo>
                  <a:cubicBezTo>
                    <a:pt x="22" y="70"/>
                    <a:pt x="22" y="69"/>
                    <a:pt x="22" y="69"/>
                  </a:cubicBezTo>
                  <a:cubicBezTo>
                    <a:pt x="22" y="68"/>
                    <a:pt x="24" y="68"/>
                    <a:pt x="25" y="68"/>
                  </a:cubicBezTo>
                  <a:cubicBezTo>
                    <a:pt x="26" y="67"/>
                    <a:pt x="29" y="64"/>
                    <a:pt x="31" y="64"/>
                  </a:cubicBezTo>
                  <a:cubicBezTo>
                    <a:pt x="31" y="64"/>
                    <a:pt x="32" y="65"/>
                    <a:pt x="32" y="65"/>
                  </a:cubicBezTo>
                  <a:cubicBezTo>
                    <a:pt x="33" y="66"/>
                    <a:pt x="33" y="67"/>
                    <a:pt x="32" y="69"/>
                  </a:cubicBezTo>
                  <a:cubicBezTo>
                    <a:pt x="32" y="70"/>
                    <a:pt x="32" y="71"/>
                    <a:pt x="32" y="72"/>
                  </a:cubicBezTo>
                  <a:cubicBezTo>
                    <a:pt x="32" y="73"/>
                    <a:pt x="31" y="75"/>
                    <a:pt x="30" y="75"/>
                  </a:cubicBezTo>
                  <a:cubicBezTo>
                    <a:pt x="29" y="75"/>
                    <a:pt x="29" y="75"/>
                    <a:pt x="29" y="75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7" y="75"/>
                    <a:pt x="27" y="75"/>
                    <a:pt x="27" y="75"/>
                  </a:cubicBezTo>
                  <a:cubicBezTo>
                    <a:pt x="26" y="75"/>
                    <a:pt x="26" y="75"/>
                    <a:pt x="25" y="75"/>
                  </a:cubicBezTo>
                  <a:close/>
                  <a:moveTo>
                    <a:pt x="19" y="67"/>
                  </a:moveTo>
                  <a:cubicBezTo>
                    <a:pt x="18" y="67"/>
                    <a:pt x="18" y="66"/>
                    <a:pt x="18" y="65"/>
                  </a:cubicBezTo>
                  <a:cubicBezTo>
                    <a:pt x="18" y="64"/>
                    <a:pt x="17" y="64"/>
                    <a:pt x="17" y="63"/>
                  </a:cubicBezTo>
                  <a:cubicBezTo>
                    <a:pt x="17" y="63"/>
                    <a:pt x="16" y="62"/>
                    <a:pt x="17" y="62"/>
                  </a:cubicBezTo>
                  <a:cubicBezTo>
                    <a:pt x="17" y="62"/>
                    <a:pt x="17" y="61"/>
                    <a:pt x="18" y="61"/>
                  </a:cubicBezTo>
                  <a:cubicBezTo>
                    <a:pt x="19" y="61"/>
                    <a:pt x="20" y="62"/>
                    <a:pt x="21" y="63"/>
                  </a:cubicBezTo>
                  <a:cubicBezTo>
                    <a:pt x="21" y="63"/>
                    <a:pt x="22" y="63"/>
                    <a:pt x="22" y="64"/>
                  </a:cubicBezTo>
                  <a:cubicBezTo>
                    <a:pt x="22" y="65"/>
                    <a:pt x="21" y="65"/>
                    <a:pt x="20" y="66"/>
                  </a:cubicBezTo>
                  <a:cubicBezTo>
                    <a:pt x="20" y="67"/>
                    <a:pt x="19" y="67"/>
                    <a:pt x="19" y="67"/>
                  </a:cubicBezTo>
                  <a:close/>
                  <a:moveTo>
                    <a:pt x="8" y="60"/>
                  </a:moveTo>
                  <a:cubicBezTo>
                    <a:pt x="7" y="60"/>
                    <a:pt x="6" y="59"/>
                    <a:pt x="5" y="59"/>
                  </a:cubicBezTo>
                  <a:cubicBezTo>
                    <a:pt x="2" y="57"/>
                    <a:pt x="2" y="56"/>
                    <a:pt x="2" y="53"/>
                  </a:cubicBezTo>
                  <a:cubicBezTo>
                    <a:pt x="2" y="52"/>
                    <a:pt x="2" y="52"/>
                    <a:pt x="2" y="51"/>
                  </a:cubicBezTo>
                  <a:cubicBezTo>
                    <a:pt x="2" y="48"/>
                    <a:pt x="3" y="47"/>
                    <a:pt x="4" y="46"/>
                  </a:cubicBezTo>
                  <a:cubicBezTo>
                    <a:pt x="5" y="46"/>
                    <a:pt x="5" y="46"/>
                    <a:pt x="6" y="45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7" y="46"/>
                    <a:pt x="6" y="50"/>
                    <a:pt x="8" y="53"/>
                  </a:cubicBezTo>
                  <a:cubicBezTo>
                    <a:pt x="9" y="53"/>
                    <a:pt x="9" y="53"/>
                    <a:pt x="9" y="53"/>
                  </a:cubicBezTo>
                  <a:cubicBezTo>
                    <a:pt x="10" y="55"/>
                    <a:pt x="10" y="55"/>
                    <a:pt x="10" y="57"/>
                  </a:cubicBezTo>
                  <a:cubicBezTo>
                    <a:pt x="10" y="57"/>
                    <a:pt x="10" y="57"/>
                    <a:pt x="10" y="58"/>
                  </a:cubicBezTo>
                  <a:cubicBezTo>
                    <a:pt x="10" y="58"/>
                    <a:pt x="10" y="59"/>
                    <a:pt x="10" y="59"/>
                  </a:cubicBezTo>
                  <a:cubicBezTo>
                    <a:pt x="9" y="60"/>
                    <a:pt x="9" y="60"/>
                    <a:pt x="8" y="60"/>
                  </a:cubicBezTo>
                  <a:close/>
                  <a:moveTo>
                    <a:pt x="23" y="59"/>
                  </a:moveTo>
                  <a:cubicBezTo>
                    <a:pt x="22" y="59"/>
                    <a:pt x="22" y="58"/>
                    <a:pt x="21" y="58"/>
                  </a:cubicBezTo>
                  <a:cubicBezTo>
                    <a:pt x="19" y="57"/>
                    <a:pt x="19" y="56"/>
                    <a:pt x="19" y="56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9" y="55"/>
                    <a:pt x="19" y="55"/>
                    <a:pt x="19" y="55"/>
                  </a:cubicBezTo>
                  <a:cubicBezTo>
                    <a:pt x="20" y="55"/>
                    <a:pt x="21" y="55"/>
                    <a:pt x="22" y="55"/>
                  </a:cubicBezTo>
                  <a:cubicBezTo>
                    <a:pt x="24" y="55"/>
                    <a:pt x="25" y="54"/>
                    <a:pt x="26" y="53"/>
                  </a:cubicBezTo>
                  <a:cubicBezTo>
                    <a:pt x="27" y="52"/>
                    <a:pt x="28" y="52"/>
                    <a:pt x="28" y="51"/>
                  </a:cubicBezTo>
                  <a:cubicBezTo>
                    <a:pt x="29" y="51"/>
                    <a:pt x="29" y="50"/>
                    <a:pt x="30" y="49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1" y="50"/>
                    <a:pt x="31" y="56"/>
                    <a:pt x="28" y="57"/>
                  </a:cubicBezTo>
                  <a:cubicBezTo>
                    <a:pt x="28" y="57"/>
                    <a:pt x="27" y="57"/>
                    <a:pt x="27" y="57"/>
                  </a:cubicBezTo>
                  <a:cubicBezTo>
                    <a:pt x="25" y="58"/>
                    <a:pt x="24" y="59"/>
                    <a:pt x="23" y="59"/>
                  </a:cubicBezTo>
                  <a:close/>
                  <a:moveTo>
                    <a:pt x="20" y="52"/>
                  </a:moveTo>
                  <a:cubicBezTo>
                    <a:pt x="20" y="52"/>
                    <a:pt x="19" y="52"/>
                    <a:pt x="19" y="51"/>
                  </a:cubicBezTo>
                  <a:cubicBezTo>
                    <a:pt x="18" y="51"/>
                    <a:pt x="17" y="51"/>
                    <a:pt x="16" y="51"/>
                  </a:cubicBezTo>
                  <a:cubicBezTo>
                    <a:pt x="13" y="51"/>
                    <a:pt x="11" y="50"/>
                    <a:pt x="10" y="48"/>
                  </a:cubicBezTo>
                  <a:cubicBezTo>
                    <a:pt x="8" y="45"/>
                    <a:pt x="9" y="43"/>
                    <a:pt x="9" y="43"/>
                  </a:cubicBezTo>
                  <a:cubicBezTo>
                    <a:pt x="10" y="42"/>
                    <a:pt x="11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1"/>
                    <a:pt x="13" y="41"/>
                  </a:cubicBezTo>
                  <a:cubicBezTo>
                    <a:pt x="13" y="41"/>
                    <a:pt x="13" y="41"/>
                    <a:pt x="14" y="41"/>
                  </a:cubicBezTo>
                  <a:cubicBezTo>
                    <a:pt x="17" y="40"/>
                    <a:pt x="17" y="40"/>
                    <a:pt x="19" y="40"/>
                  </a:cubicBezTo>
                  <a:cubicBezTo>
                    <a:pt x="19" y="39"/>
                    <a:pt x="20" y="39"/>
                    <a:pt x="20" y="39"/>
                  </a:cubicBezTo>
                  <a:cubicBezTo>
                    <a:pt x="21" y="39"/>
                    <a:pt x="22" y="40"/>
                    <a:pt x="23" y="42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4" y="44"/>
                    <a:pt x="24" y="44"/>
                    <a:pt x="23" y="47"/>
                  </a:cubicBezTo>
                  <a:cubicBezTo>
                    <a:pt x="23" y="48"/>
                    <a:pt x="23" y="48"/>
                    <a:pt x="22" y="49"/>
                  </a:cubicBezTo>
                  <a:cubicBezTo>
                    <a:pt x="22" y="50"/>
                    <a:pt x="22" y="52"/>
                    <a:pt x="20" y="5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7" name="Freeform 25"/>
            <p:cNvSpPr>
              <a:spLocks noEditPoints="1"/>
            </p:cNvSpPr>
            <p:nvPr/>
          </p:nvSpPr>
          <p:spPr bwMode="auto">
            <a:xfrm>
              <a:off x="1791479" y="1193802"/>
              <a:ext cx="1041400" cy="1003300"/>
            </a:xfrm>
            <a:custGeom>
              <a:avLst/>
              <a:gdLst>
                <a:gd name="T0" fmla="*/ 26 w 223"/>
                <a:gd name="T1" fmla="*/ 22 h 215"/>
                <a:gd name="T2" fmla="*/ 79 w 223"/>
                <a:gd name="T3" fmla="*/ 33 h 215"/>
                <a:gd name="T4" fmla="*/ 123 w 223"/>
                <a:gd name="T5" fmla="*/ 39 h 215"/>
                <a:gd name="T6" fmla="*/ 132 w 223"/>
                <a:gd name="T7" fmla="*/ 74 h 215"/>
                <a:gd name="T8" fmla="*/ 155 w 223"/>
                <a:gd name="T9" fmla="*/ 82 h 215"/>
                <a:gd name="T10" fmla="*/ 207 w 223"/>
                <a:gd name="T11" fmla="*/ 109 h 215"/>
                <a:gd name="T12" fmla="*/ 185 w 223"/>
                <a:gd name="T13" fmla="*/ 160 h 215"/>
                <a:gd name="T14" fmla="*/ 183 w 223"/>
                <a:gd name="T15" fmla="*/ 199 h 215"/>
                <a:gd name="T16" fmla="*/ 150 w 223"/>
                <a:gd name="T17" fmla="*/ 206 h 215"/>
                <a:gd name="T18" fmla="*/ 120 w 223"/>
                <a:gd name="T19" fmla="*/ 203 h 215"/>
                <a:gd name="T20" fmla="*/ 73 w 223"/>
                <a:gd name="T21" fmla="*/ 150 h 215"/>
                <a:gd name="T22" fmla="*/ 49 w 223"/>
                <a:gd name="T23" fmla="*/ 131 h 215"/>
                <a:gd name="T24" fmla="*/ 41 w 223"/>
                <a:gd name="T25" fmla="*/ 99 h 215"/>
                <a:gd name="T26" fmla="*/ 37 w 223"/>
                <a:gd name="T27" fmla="*/ 84 h 215"/>
                <a:gd name="T28" fmla="*/ 42 w 223"/>
                <a:gd name="T29" fmla="*/ 78 h 215"/>
                <a:gd name="T30" fmla="*/ 35 w 223"/>
                <a:gd name="T31" fmla="*/ 50 h 215"/>
                <a:gd name="T32" fmla="*/ 7 w 223"/>
                <a:gd name="T33" fmla="*/ 25 h 215"/>
                <a:gd name="T34" fmla="*/ 10 w 223"/>
                <a:gd name="T35" fmla="*/ 1 h 215"/>
                <a:gd name="T36" fmla="*/ 19 w 223"/>
                <a:gd name="T37" fmla="*/ 40 h 215"/>
                <a:gd name="T38" fmla="*/ 23 w 223"/>
                <a:gd name="T39" fmla="*/ 58 h 215"/>
                <a:gd name="T40" fmla="*/ 31 w 223"/>
                <a:gd name="T41" fmla="*/ 65 h 215"/>
                <a:gd name="T42" fmla="*/ 213 w 223"/>
                <a:gd name="T43" fmla="*/ 69 h 215"/>
                <a:gd name="T44" fmla="*/ 205 w 223"/>
                <a:gd name="T45" fmla="*/ 84 h 215"/>
                <a:gd name="T46" fmla="*/ 18 w 223"/>
                <a:gd name="T47" fmla="*/ 81 h 215"/>
                <a:gd name="T48" fmla="*/ 1 w 223"/>
                <a:gd name="T49" fmla="*/ 22 h 215"/>
                <a:gd name="T50" fmla="*/ 5 w 223"/>
                <a:gd name="T51" fmla="*/ 28 h 215"/>
                <a:gd name="T52" fmla="*/ 23 w 223"/>
                <a:gd name="T53" fmla="*/ 29 h 215"/>
                <a:gd name="T54" fmla="*/ 42 w 223"/>
                <a:gd name="T55" fmla="*/ 63 h 215"/>
                <a:gd name="T56" fmla="*/ 44 w 223"/>
                <a:gd name="T57" fmla="*/ 79 h 215"/>
                <a:gd name="T58" fmla="*/ 43 w 223"/>
                <a:gd name="T59" fmla="*/ 83 h 215"/>
                <a:gd name="T60" fmla="*/ 21 w 223"/>
                <a:gd name="T61" fmla="*/ 93 h 215"/>
                <a:gd name="T62" fmla="*/ 40 w 223"/>
                <a:gd name="T63" fmla="*/ 104 h 215"/>
                <a:gd name="T64" fmla="*/ 49 w 223"/>
                <a:gd name="T65" fmla="*/ 123 h 215"/>
                <a:gd name="T66" fmla="*/ 44 w 223"/>
                <a:gd name="T67" fmla="*/ 140 h 215"/>
                <a:gd name="T68" fmla="*/ 78 w 223"/>
                <a:gd name="T69" fmla="*/ 156 h 215"/>
                <a:gd name="T70" fmla="*/ 112 w 223"/>
                <a:gd name="T71" fmla="*/ 203 h 215"/>
                <a:gd name="T72" fmla="*/ 129 w 223"/>
                <a:gd name="T73" fmla="*/ 207 h 215"/>
                <a:gd name="T74" fmla="*/ 150 w 223"/>
                <a:gd name="T75" fmla="*/ 207 h 215"/>
                <a:gd name="T76" fmla="*/ 175 w 223"/>
                <a:gd name="T77" fmla="*/ 213 h 215"/>
                <a:gd name="T78" fmla="*/ 190 w 223"/>
                <a:gd name="T79" fmla="*/ 188 h 215"/>
                <a:gd name="T80" fmla="*/ 189 w 223"/>
                <a:gd name="T81" fmla="*/ 169 h 215"/>
                <a:gd name="T82" fmla="*/ 194 w 223"/>
                <a:gd name="T83" fmla="*/ 137 h 215"/>
                <a:gd name="T84" fmla="*/ 207 w 223"/>
                <a:gd name="T85" fmla="*/ 101 h 215"/>
                <a:gd name="T86" fmla="*/ 215 w 223"/>
                <a:gd name="T87" fmla="*/ 83 h 215"/>
                <a:gd name="T88" fmla="*/ 205 w 223"/>
                <a:gd name="T89" fmla="*/ 64 h 215"/>
                <a:gd name="T90" fmla="*/ 204 w 223"/>
                <a:gd name="T91" fmla="*/ 78 h 215"/>
                <a:gd name="T92" fmla="*/ 187 w 223"/>
                <a:gd name="T93" fmla="*/ 90 h 215"/>
                <a:gd name="T94" fmla="*/ 141 w 223"/>
                <a:gd name="T95" fmla="*/ 82 h 215"/>
                <a:gd name="T96" fmla="*/ 116 w 223"/>
                <a:gd name="T97" fmla="*/ 78 h 215"/>
                <a:gd name="T98" fmla="*/ 124 w 223"/>
                <a:gd name="T99" fmla="*/ 50 h 215"/>
                <a:gd name="T100" fmla="*/ 97 w 223"/>
                <a:gd name="T101" fmla="*/ 27 h 215"/>
                <a:gd name="T102" fmla="*/ 73 w 223"/>
                <a:gd name="T103" fmla="*/ 34 h 215"/>
                <a:gd name="T104" fmla="*/ 29 w 223"/>
                <a:gd name="T105" fmla="*/ 20 h 215"/>
                <a:gd name="T106" fmla="*/ 9 w 223"/>
                <a:gd name="T107" fmla="*/ 11 h 215"/>
                <a:gd name="T108" fmla="*/ 138 w 223"/>
                <a:gd name="T109" fmla="*/ 89 h 215"/>
                <a:gd name="T110" fmla="*/ 9 w 223"/>
                <a:gd name="T111" fmla="*/ 48 h 215"/>
                <a:gd name="T112" fmla="*/ 6 w 223"/>
                <a:gd name="T113" fmla="*/ 45 h 215"/>
                <a:gd name="T114" fmla="*/ 8 w 223"/>
                <a:gd name="T115" fmla="*/ 43 h 215"/>
                <a:gd name="T116" fmla="*/ 27 w 223"/>
                <a:gd name="T117" fmla="*/ 58 h 215"/>
                <a:gd name="T118" fmla="*/ 22 w 223"/>
                <a:gd name="T119" fmla="*/ 62 h 215"/>
                <a:gd name="T120" fmla="*/ 30 w 223"/>
                <a:gd name="T121" fmla="*/ 75 h 215"/>
                <a:gd name="T122" fmla="*/ 19 w 223"/>
                <a:gd name="T123" fmla="*/ 8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3" h="215">
                  <a:moveTo>
                    <a:pt x="10" y="1"/>
                  </a:moveTo>
                  <a:cubicBezTo>
                    <a:pt x="11" y="1"/>
                    <a:pt x="13" y="3"/>
                    <a:pt x="15" y="3"/>
                  </a:cubicBezTo>
                  <a:cubicBezTo>
                    <a:pt x="17" y="5"/>
                    <a:pt x="13" y="6"/>
                    <a:pt x="12" y="8"/>
                  </a:cubicBezTo>
                  <a:cubicBezTo>
                    <a:pt x="11" y="9"/>
                    <a:pt x="11" y="9"/>
                    <a:pt x="10" y="9"/>
                  </a:cubicBezTo>
                  <a:cubicBezTo>
                    <a:pt x="9" y="9"/>
                    <a:pt x="9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6" y="10"/>
                    <a:pt x="6" y="12"/>
                    <a:pt x="7" y="16"/>
                  </a:cubicBezTo>
                  <a:cubicBezTo>
                    <a:pt x="8" y="20"/>
                    <a:pt x="7" y="21"/>
                    <a:pt x="8" y="22"/>
                  </a:cubicBezTo>
                  <a:cubicBezTo>
                    <a:pt x="9" y="24"/>
                    <a:pt x="12" y="24"/>
                    <a:pt x="12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6" y="23"/>
                    <a:pt x="26" y="22"/>
                    <a:pt x="26" y="22"/>
                  </a:cubicBezTo>
                  <a:cubicBezTo>
                    <a:pt x="26" y="22"/>
                    <a:pt x="27" y="21"/>
                    <a:pt x="29" y="21"/>
                  </a:cubicBezTo>
                  <a:cubicBezTo>
                    <a:pt x="29" y="21"/>
                    <a:pt x="30" y="21"/>
                    <a:pt x="31" y="22"/>
                  </a:cubicBezTo>
                  <a:cubicBezTo>
                    <a:pt x="31" y="23"/>
                    <a:pt x="33" y="23"/>
                    <a:pt x="34" y="23"/>
                  </a:cubicBezTo>
                  <a:cubicBezTo>
                    <a:pt x="36" y="23"/>
                    <a:pt x="38" y="23"/>
                    <a:pt x="39" y="23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2" y="23"/>
                    <a:pt x="53" y="24"/>
                    <a:pt x="55" y="25"/>
                  </a:cubicBezTo>
                  <a:cubicBezTo>
                    <a:pt x="57" y="26"/>
                    <a:pt x="62" y="26"/>
                    <a:pt x="64" y="26"/>
                  </a:cubicBezTo>
                  <a:cubicBezTo>
                    <a:pt x="67" y="26"/>
                    <a:pt x="69" y="27"/>
                    <a:pt x="70" y="29"/>
                  </a:cubicBezTo>
                  <a:cubicBezTo>
                    <a:pt x="72" y="30"/>
                    <a:pt x="70" y="32"/>
                    <a:pt x="72" y="34"/>
                  </a:cubicBezTo>
                  <a:cubicBezTo>
                    <a:pt x="72" y="35"/>
                    <a:pt x="73" y="36"/>
                    <a:pt x="74" y="36"/>
                  </a:cubicBezTo>
                  <a:cubicBezTo>
                    <a:pt x="76" y="36"/>
                    <a:pt x="77" y="34"/>
                    <a:pt x="79" y="33"/>
                  </a:cubicBezTo>
                  <a:cubicBezTo>
                    <a:pt x="81" y="30"/>
                    <a:pt x="83" y="30"/>
                    <a:pt x="83" y="30"/>
                  </a:cubicBezTo>
                  <a:cubicBezTo>
                    <a:pt x="83" y="30"/>
                    <a:pt x="84" y="34"/>
                    <a:pt x="85" y="35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6" y="35"/>
                    <a:pt x="87" y="33"/>
                    <a:pt x="88" y="32"/>
                  </a:cubicBezTo>
                  <a:cubicBezTo>
                    <a:pt x="91" y="30"/>
                    <a:pt x="96" y="27"/>
                    <a:pt x="96" y="27"/>
                  </a:cubicBezTo>
                  <a:cubicBezTo>
                    <a:pt x="96" y="30"/>
                    <a:pt x="96" y="30"/>
                    <a:pt x="96" y="30"/>
                  </a:cubicBezTo>
                  <a:cubicBezTo>
                    <a:pt x="96" y="30"/>
                    <a:pt x="101" y="33"/>
                    <a:pt x="104" y="34"/>
                  </a:cubicBezTo>
                  <a:cubicBezTo>
                    <a:pt x="107" y="35"/>
                    <a:pt x="108" y="35"/>
                    <a:pt x="110" y="37"/>
                  </a:cubicBezTo>
                  <a:cubicBezTo>
                    <a:pt x="112" y="38"/>
                    <a:pt x="114" y="39"/>
                    <a:pt x="117" y="39"/>
                  </a:cubicBezTo>
                  <a:cubicBezTo>
                    <a:pt x="119" y="39"/>
                    <a:pt x="119" y="35"/>
                    <a:pt x="119" y="35"/>
                  </a:cubicBezTo>
                  <a:cubicBezTo>
                    <a:pt x="119" y="35"/>
                    <a:pt x="122" y="37"/>
                    <a:pt x="123" y="39"/>
                  </a:cubicBezTo>
                  <a:cubicBezTo>
                    <a:pt x="124" y="41"/>
                    <a:pt x="125" y="43"/>
                    <a:pt x="124" y="46"/>
                  </a:cubicBezTo>
                  <a:cubicBezTo>
                    <a:pt x="124" y="49"/>
                    <a:pt x="122" y="50"/>
                    <a:pt x="122" y="50"/>
                  </a:cubicBezTo>
                  <a:cubicBezTo>
                    <a:pt x="122" y="50"/>
                    <a:pt x="124" y="51"/>
                    <a:pt x="126" y="51"/>
                  </a:cubicBezTo>
                  <a:cubicBezTo>
                    <a:pt x="127" y="52"/>
                    <a:pt x="129" y="51"/>
                    <a:pt x="128" y="54"/>
                  </a:cubicBezTo>
                  <a:cubicBezTo>
                    <a:pt x="128" y="57"/>
                    <a:pt x="127" y="58"/>
                    <a:pt x="127" y="61"/>
                  </a:cubicBezTo>
                  <a:cubicBezTo>
                    <a:pt x="127" y="64"/>
                    <a:pt x="127" y="68"/>
                    <a:pt x="125" y="70"/>
                  </a:cubicBezTo>
                  <a:cubicBezTo>
                    <a:pt x="123" y="73"/>
                    <a:pt x="120" y="74"/>
                    <a:pt x="118" y="74"/>
                  </a:cubicBezTo>
                  <a:cubicBezTo>
                    <a:pt x="116" y="75"/>
                    <a:pt x="113" y="77"/>
                    <a:pt x="116" y="79"/>
                  </a:cubicBezTo>
                  <a:cubicBezTo>
                    <a:pt x="116" y="79"/>
                    <a:pt x="117" y="79"/>
                    <a:pt x="117" y="79"/>
                  </a:cubicBezTo>
                  <a:cubicBezTo>
                    <a:pt x="120" y="79"/>
                    <a:pt x="123" y="77"/>
                    <a:pt x="125" y="76"/>
                  </a:cubicBezTo>
                  <a:cubicBezTo>
                    <a:pt x="126" y="74"/>
                    <a:pt x="132" y="74"/>
                    <a:pt x="132" y="74"/>
                  </a:cubicBezTo>
                  <a:cubicBezTo>
                    <a:pt x="132" y="74"/>
                    <a:pt x="133" y="73"/>
                    <a:pt x="133" y="73"/>
                  </a:cubicBezTo>
                  <a:cubicBezTo>
                    <a:pt x="135" y="73"/>
                    <a:pt x="136" y="74"/>
                    <a:pt x="138" y="75"/>
                  </a:cubicBezTo>
                  <a:cubicBezTo>
                    <a:pt x="140" y="76"/>
                    <a:pt x="141" y="78"/>
                    <a:pt x="140" y="78"/>
                  </a:cubicBezTo>
                  <a:cubicBezTo>
                    <a:pt x="139" y="79"/>
                    <a:pt x="138" y="80"/>
                    <a:pt x="140" y="82"/>
                  </a:cubicBezTo>
                  <a:cubicBezTo>
                    <a:pt x="142" y="85"/>
                    <a:pt x="138" y="85"/>
                    <a:pt x="137" y="87"/>
                  </a:cubicBezTo>
                  <a:cubicBezTo>
                    <a:pt x="137" y="88"/>
                    <a:pt x="136" y="95"/>
                    <a:pt x="136" y="95"/>
                  </a:cubicBezTo>
                  <a:cubicBezTo>
                    <a:pt x="138" y="91"/>
                    <a:pt x="138" y="91"/>
                    <a:pt x="138" y="91"/>
                  </a:cubicBezTo>
                  <a:cubicBezTo>
                    <a:pt x="138" y="91"/>
                    <a:pt x="140" y="86"/>
                    <a:pt x="141" y="84"/>
                  </a:cubicBezTo>
                  <a:cubicBezTo>
                    <a:pt x="142" y="82"/>
                    <a:pt x="146" y="82"/>
                    <a:pt x="147" y="80"/>
                  </a:cubicBezTo>
                  <a:cubicBezTo>
                    <a:pt x="147" y="80"/>
                    <a:pt x="148" y="80"/>
                    <a:pt x="149" y="80"/>
                  </a:cubicBezTo>
                  <a:cubicBezTo>
                    <a:pt x="151" y="80"/>
                    <a:pt x="153" y="81"/>
                    <a:pt x="155" y="82"/>
                  </a:cubicBezTo>
                  <a:cubicBezTo>
                    <a:pt x="157" y="83"/>
                    <a:pt x="159" y="85"/>
                    <a:pt x="162" y="86"/>
                  </a:cubicBezTo>
                  <a:cubicBezTo>
                    <a:pt x="165" y="86"/>
                    <a:pt x="172" y="89"/>
                    <a:pt x="173" y="90"/>
                  </a:cubicBezTo>
                  <a:cubicBezTo>
                    <a:pt x="174" y="91"/>
                    <a:pt x="176" y="95"/>
                    <a:pt x="181" y="95"/>
                  </a:cubicBezTo>
                  <a:cubicBezTo>
                    <a:pt x="181" y="95"/>
                    <a:pt x="181" y="95"/>
                    <a:pt x="182" y="95"/>
                  </a:cubicBezTo>
                  <a:cubicBezTo>
                    <a:pt x="186" y="95"/>
                    <a:pt x="188" y="90"/>
                    <a:pt x="190" y="88"/>
                  </a:cubicBezTo>
                  <a:cubicBezTo>
                    <a:pt x="192" y="87"/>
                    <a:pt x="195" y="86"/>
                    <a:pt x="198" y="85"/>
                  </a:cubicBezTo>
                  <a:cubicBezTo>
                    <a:pt x="199" y="85"/>
                    <a:pt x="199" y="85"/>
                    <a:pt x="200" y="85"/>
                  </a:cubicBezTo>
                  <a:cubicBezTo>
                    <a:pt x="201" y="85"/>
                    <a:pt x="202" y="85"/>
                    <a:pt x="204" y="85"/>
                  </a:cubicBezTo>
                  <a:cubicBezTo>
                    <a:pt x="206" y="85"/>
                    <a:pt x="205" y="89"/>
                    <a:pt x="205" y="91"/>
                  </a:cubicBezTo>
                  <a:cubicBezTo>
                    <a:pt x="205" y="93"/>
                    <a:pt x="205" y="99"/>
                    <a:pt x="205" y="100"/>
                  </a:cubicBezTo>
                  <a:cubicBezTo>
                    <a:pt x="206" y="102"/>
                    <a:pt x="207" y="106"/>
                    <a:pt x="207" y="109"/>
                  </a:cubicBezTo>
                  <a:cubicBezTo>
                    <a:pt x="206" y="111"/>
                    <a:pt x="201" y="114"/>
                    <a:pt x="199" y="114"/>
                  </a:cubicBezTo>
                  <a:cubicBezTo>
                    <a:pt x="197" y="115"/>
                    <a:pt x="196" y="116"/>
                    <a:pt x="195" y="118"/>
                  </a:cubicBezTo>
                  <a:cubicBezTo>
                    <a:pt x="195" y="120"/>
                    <a:pt x="191" y="122"/>
                    <a:pt x="189" y="122"/>
                  </a:cubicBezTo>
                  <a:cubicBezTo>
                    <a:pt x="186" y="122"/>
                    <a:pt x="185" y="123"/>
                    <a:pt x="183" y="126"/>
                  </a:cubicBezTo>
                  <a:cubicBezTo>
                    <a:pt x="181" y="129"/>
                    <a:pt x="184" y="133"/>
                    <a:pt x="186" y="134"/>
                  </a:cubicBezTo>
                  <a:cubicBezTo>
                    <a:pt x="188" y="135"/>
                    <a:pt x="191" y="135"/>
                    <a:pt x="192" y="137"/>
                  </a:cubicBezTo>
                  <a:cubicBezTo>
                    <a:pt x="193" y="137"/>
                    <a:pt x="193" y="138"/>
                    <a:pt x="193" y="138"/>
                  </a:cubicBezTo>
                  <a:cubicBezTo>
                    <a:pt x="193" y="140"/>
                    <a:pt x="192" y="142"/>
                    <a:pt x="191" y="143"/>
                  </a:cubicBezTo>
                  <a:cubicBezTo>
                    <a:pt x="189" y="145"/>
                    <a:pt x="190" y="145"/>
                    <a:pt x="186" y="148"/>
                  </a:cubicBezTo>
                  <a:cubicBezTo>
                    <a:pt x="183" y="150"/>
                    <a:pt x="183" y="151"/>
                    <a:pt x="183" y="153"/>
                  </a:cubicBezTo>
                  <a:cubicBezTo>
                    <a:pt x="183" y="156"/>
                    <a:pt x="185" y="158"/>
                    <a:pt x="185" y="160"/>
                  </a:cubicBezTo>
                  <a:cubicBezTo>
                    <a:pt x="184" y="162"/>
                    <a:pt x="183" y="164"/>
                    <a:pt x="185" y="165"/>
                  </a:cubicBezTo>
                  <a:cubicBezTo>
                    <a:pt x="186" y="166"/>
                    <a:pt x="186" y="169"/>
                    <a:pt x="188" y="170"/>
                  </a:cubicBezTo>
                  <a:cubicBezTo>
                    <a:pt x="191" y="171"/>
                    <a:pt x="193" y="172"/>
                    <a:pt x="195" y="172"/>
                  </a:cubicBezTo>
                  <a:cubicBezTo>
                    <a:pt x="197" y="172"/>
                    <a:pt x="200" y="172"/>
                    <a:pt x="198" y="175"/>
                  </a:cubicBezTo>
                  <a:cubicBezTo>
                    <a:pt x="197" y="178"/>
                    <a:pt x="197" y="180"/>
                    <a:pt x="197" y="183"/>
                  </a:cubicBezTo>
                  <a:cubicBezTo>
                    <a:pt x="196" y="185"/>
                    <a:pt x="195" y="188"/>
                    <a:pt x="193" y="188"/>
                  </a:cubicBezTo>
                  <a:cubicBezTo>
                    <a:pt x="193" y="188"/>
                    <a:pt x="193" y="187"/>
                    <a:pt x="193" y="187"/>
                  </a:cubicBezTo>
                  <a:cubicBezTo>
                    <a:pt x="191" y="187"/>
                    <a:pt x="190" y="186"/>
                    <a:pt x="189" y="186"/>
                  </a:cubicBezTo>
                  <a:cubicBezTo>
                    <a:pt x="189" y="186"/>
                    <a:pt x="189" y="187"/>
                    <a:pt x="189" y="188"/>
                  </a:cubicBezTo>
                  <a:cubicBezTo>
                    <a:pt x="189" y="191"/>
                    <a:pt x="190" y="192"/>
                    <a:pt x="188" y="194"/>
                  </a:cubicBezTo>
                  <a:cubicBezTo>
                    <a:pt x="186" y="196"/>
                    <a:pt x="186" y="198"/>
                    <a:pt x="183" y="199"/>
                  </a:cubicBezTo>
                  <a:cubicBezTo>
                    <a:pt x="181" y="199"/>
                    <a:pt x="180" y="199"/>
                    <a:pt x="177" y="201"/>
                  </a:cubicBezTo>
                  <a:cubicBezTo>
                    <a:pt x="175" y="202"/>
                    <a:pt x="174" y="202"/>
                    <a:pt x="174" y="205"/>
                  </a:cubicBezTo>
                  <a:cubicBezTo>
                    <a:pt x="175" y="208"/>
                    <a:pt x="174" y="212"/>
                    <a:pt x="174" y="212"/>
                  </a:cubicBezTo>
                  <a:cubicBezTo>
                    <a:pt x="174" y="212"/>
                    <a:pt x="175" y="212"/>
                    <a:pt x="175" y="212"/>
                  </a:cubicBezTo>
                  <a:cubicBezTo>
                    <a:pt x="174" y="212"/>
                    <a:pt x="173" y="213"/>
                    <a:pt x="173" y="213"/>
                  </a:cubicBezTo>
                  <a:cubicBezTo>
                    <a:pt x="173" y="213"/>
                    <a:pt x="172" y="213"/>
                    <a:pt x="172" y="213"/>
                  </a:cubicBezTo>
                  <a:cubicBezTo>
                    <a:pt x="170" y="213"/>
                    <a:pt x="169" y="213"/>
                    <a:pt x="167" y="212"/>
                  </a:cubicBezTo>
                  <a:cubicBezTo>
                    <a:pt x="165" y="212"/>
                    <a:pt x="162" y="210"/>
                    <a:pt x="161" y="210"/>
                  </a:cubicBezTo>
                  <a:cubicBezTo>
                    <a:pt x="160" y="209"/>
                    <a:pt x="156" y="207"/>
                    <a:pt x="154" y="206"/>
                  </a:cubicBezTo>
                  <a:cubicBezTo>
                    <a:pt x="154" y="205"/>
                    <a:pt x="154" y="205"/>
                    <a:pt x="153" y="205"/>
                  </a:cubicBezTo>
                  <a:cubicBezTo>
                    <a:pt x="152" y="205"/>
                    <a:pt x="151" y="206"/>
                    <a:pt x="150" y="206"/>
                  </a:cubicBezTo>
                  <a:cubicBezTo>
                    <a:pt x="148" y="207"/>
                    <a:pt x="147" y="207"/>
                    <a:pt x="146" y="209"/>
                  </a:cubicBezTo>
                  <a:cubicBezTo>
                    <a:pt x="145" y="210"/>
                    <a:pt x="144" y="210"/>
                    <a:pt x="141" y="210"/>
                  </a:cubicBezTo>
                  <a:cubicBezTo>
                    <a:pt x="141" y="210"/>
                    <a:pt x="141" y="210"/>
                    <a:pt x="141" y="210"/>
                  </a:cubicBezTo>
                  <a:cubicBezTo>
                    <a:pt x="139" y="210"/>
                    <a:pt x="136" y="207"/>
                    <a:pt x="135" y="205"/>
                  </a:cubicBezTo>
                  <a:cubicBezTo>
                    <a:pt x="134" y="204"/>
                    <a:pt x="133" y="203"/>
                    <a:pt x="133" y="203"/>
                  </a:cubicBezTo>
                  <a:cubicBezTo>
                    <a:pt x="132" y="203"/>
                    <a:pt x="131" y="204"/>
                    <a:pt x="130" y="204"/>
                  </a:cubicBezTo>
                  <a:cubicBezTo>
                    <a:pt x="128" y="205"/>
                    <a:pt x="128" y="207"/>
                    <a:pt x="127" y="208"/>
                  </a:cubicBezTo>
                  <a:cubicBezTo>
                    <a:pt x="126" y="208"/>
                    <a:pt x="126" y="208"/>
                    <a:pt x="125" y="208"/>
                  </a:cubicBezTo>
                  <a:cubicBezTo>
                    <a:pt x="124" y="208"/>
                    <a:pt x="122" y="208"/>
                    <a:pt x="122" y="207"/>
                  </a:cubicBezTo>
                  <a:cubicBezTo>
                    <a:pt x="121" y="205"/>
                    <a:pt x="122" y="204"/>
                    <a:pt x="121" y="203"/>
                  </a:cubicBezTo>
                  <a:cubicBezTo>
                    <a:pt x="121" y="203"/>
                    <a:pt x="120" y="203"/>
                    <a:pt x="120" y="203"/>
                  </a:cubicBezTo>
                  <a:cubicBezTo>
                    <a:pt x="119" y="203"/>
                    <a:pt x="118" y="205"/>
                    <a:pt x="117" y="206"/>
                  </a:cubicBezTo>
                  <a:cubicBezTo>
                    <a:pt x="117" y="206"/>
                    <a:pt x="116" y="206"/>
                    <a:pt x="116" y="206"/>
                  </a:cubicBezTo>
                  <a:cubicBezTo>
                    <a:pt x="115" y="206"/>
                    <a:pt x="114" y="203"/>
                    <a:pt x="113" y="202"/>
                  </a:cubicBezTo>
                  <a:cubicBezTo>
                    <a:pt x="112" y="201"/>
                    <a:pt x="112" y="198"/>
                    <a:pt x="112" y="196"/>
                  </a:cubicBezTo>
                  <a:cubicBezTo>
                    <a:pt x="113" y="194"/>
                    <a:pt x="111" y="192"/>
                    <a:pt x="110" y="191"/>
                  </a:cubicBezTo>
                  <a:cubicBezTo>
                    <a:pt x="108" y="190"/>
                    <a:pt x="103" y="189"/>
                    <a:pt x="100" y="187"/>
                  </a:cubicBezTo>
                  <a:cubicBezTo>
                    <a:pt x="97" y="186"/>
                    <a:pt x="93" y="179"/>
                    <a:pt x="92" y="176"/>
                  </a:cubicBezTo>
                  <a:cubicBezTo>
                    <a:pt x="91" y="172"/>
                    <a:pt x="87" y="171"/>
                    <a:pt x="86" y="169"/>
                  </a:cubicBezTo>
                  <a:cubicBezTo>
                    <a:pt x="85" y="168"/>
                    <a:pt x="83" y="164"/>
                    <a:pt x="81" y="161"/>
                  </a:cubicBezTo>
                  <a:cubicBezTo>
                    <a:pt x="80" y="160"/>
                    <a:pt x="80" y="158"/>
                    <a:pt x="79" y="155"/>
                  </a:cubicBezTo>
                  <a:cubicBezTo>
                    <a:pt x="78" y="151"/>
                    <a:pt x="75" y="151"/>
                    <a:pt x="73" y="150"/>
                  </a:cubicBezTo>
                  <a:cubicBezTo>
                    <a:pt x="70" y="149"/>
                    <a:pt x="64" y="149"/>
                    <a:pt x="64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0" y="149"/>
                    <a:pt x="58" y="148"/>
                    <a:pt x="56" y="148"/>
                  </a:cubicBezTo>
                  <a:cubicBezTo>
                    <a:pt x="55" y="148"/>
                    <a:pt x="55" y="148"/>
                    <a:pt x="54" y="148"/>
                  </a:cubicBezTo>
                  <a:cubicBezTo>
                    <a:pt x="54" y="148"/>
                    <a:pt x="53" y="148"/>
                    <a:pt x="53" y="148"/>
                  </a:cubicBezTo>
                  <a:cubicBezTo>
                    <a:pt x="51" y="148"/>
                    <a:pt x="50" y="147"/>
                    <a:pt x="48" y="146"/>
                  </a:cubicBezTo>
                  <a:cubicBezTo>
                    <a:pt x="47" y="144"/>
                    <a:pt x="46" y="143"/>
                    <a:pt x="45" y="140"/>
                  </a:cubicBezTo>
                  <a:cubicBezTo>
                    <a:pt x="44" y="137"/>
                    <a:pt x="42" y="135"/>
                    <a:pt x="41" y="133"/>
                  </a:cubicBezTo>
                  <a:cubicBezTo>
                    <a:pt x="39" y="131"/>
                    <a:pt x="41" y="131"/>
                    <a:pt x="43" y="130"/>
                  </a:cubicBezTo>
                  <a:cubicBezTo>
                    <a:pt x="43" y="130"/>
                    <a:pt x="44" y="130"/>
                    <a:pt x="44" y="130"/>
                  </a:cubicBezTo>
                  <a:cubicBezTo>
                    <a:pt x="45" y="130"/>
                    <a:pt x="47" y="130"/>
                    <a:pt x="49" y="131"/>
                  </a:cubicBezTo>
                  <a:cubicBezTo>
                    <a:pt x="50" y="131"/>
                    <a:pt x="50" y="131"/>
                    <a:pt x="50" y="131"/>
                  </a:cubicBezTo>
                  <a:cubicBezTo>
                    <a:pt x="52" y="131"/>
                    <a:pt x="52" y="128"/>
                    <a:pt x="51" y="126"/>
                  </a:cubicBezTo>
                  <a:cubicBezTo>
                    <a:pt x="51" y="124"/>
                    <a:pt x="50" y="123"/>
                    <a:pt x="49" y="121"/>
                  </a:cubicBezTo>
                  <a:cubicBezTo>
                    <a:pt x="48" y="120"/>
                    <a:pt x="48" y="118"/>
                    <a:pt x="47" y="118"/>
                  </a:cubicBezTo>
                  <a:cubicBezTo>
                    <a:pt x="46" y="118"/>
                    <a:pt x="46" y="118"/>
                    <a:pt x="45" y="119"/>
                  </a:cubicBezTo>
                  <a:cubicBezTo>
                    <a:pt x="44" y="120"/>
                    <a:pt x="43" y="120"/>
                    <a:pt x="43" y="120"/>
                  </a:cubicBezTo>
                  <a:cubicBezTo>
                    <a:pt x="42" y="120"/>
                    <a:pt x="41" y="119"/>
                    <a:pt x="41" y="118"/>
                  </a:cubicBezTo>
                  <a:cubicBezTo>
                    <a:pt x="40" y="117"/>
                    <a:pt x="41" y="117"/>
                    <a:pt x="39" y="115"/>
                  </a:cubicBezTo>
                  <a:cubicBezTo>
                    <a:pt x="38" y="113"/>
                    <a:pt x="38" y="112"/>
                    <a:pt x="39" y="110"/>
                  </a:cubicBezTo>
                  <a:cubicBezTo>
                    <a:pt x="41" y="107"/>
                    <a:pt x="41" y="108"/>
                    <a:pt x="41" y="104"/>
                  </a:cubicBezTo>
                  <a:cubicBezTo>
                    <a:pt x="42" y="100"/>
                    <a:pt x="41" y="99"/>
                    <a:pt x="41" y="99"/>
                  </a:cubicBezTo>
                  <a:cubicBezTo>
                    <a:pt x="41" y="99"/>
                    <a:pt x="38" y="99"/>
                    <a:pt x="36" y="99"/>
                  </a:cubicBezTo>
                  <a:cubicBezTo>
                    <a:pt x="35" y="99"/>
                    <a:pt x="33" y="99"/>
                    <a:pt x="32" y="99"/>
                  </a:cubicBezTo>
                  <a:cubicBezTo>
                    <a:pt x="30" y="100"/>
                    <a:pt x="29" y="102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100"/>
                    <a:pt x="27" y="100"/>
                    <a:pt x="25" y="99"/>
                  </a:cubicBezTo>
                  <a:cubicBezTo>
                    <a:pt x="25" y="99"/>
                    <a:pt x="21" y="95"/>
                    <a:pt x="22" y="94"/>
                  </a:cubicBezTo>
                  <a:cubicBezTo>
                    <a:pt x="23" y="92"/>
                    <a:pt x="24" y="94"/>
                    <a:pt x="27" y="91"/>
                  </a:cubicBezTo>
                  <a:cubicBezTo>
                    <a:pt x="30" y="89"/>
                    <a:pt x="30" y="89"/>
                    <a:pt x="29" y="89"/>
                  </a:cubicBezTo>
                  <a:cubicBezTo>
                    <a:pt x="27" y="89"/>
                    <a:pt x="24" y="88"/>
                    <a:pt x="24" y="88"/>
                  </a:cubicBezTo>
                  <a:cubicBezTo>
                    <a:pt x="24" y="88"/>
                    <a:pt x="24" y="88"/>
                    <a:pt x="27" y="85"/>
                  </a:cubicBezTo>
                  <a:cubicBezTo>
                    <a:pt x="30" y="83"/>
                    <a:pt x="34" y="84"/>
                    <a:pt x="37" y="84"/>
                  </a:cubicBezTo>
                  <a:cubicBezTo>
                    <a:pt x="38" y="84"/>
                    <a:pt x="39" y="84"/>
                    <a:pt x="40" y="84"/>
                  </a:cubicBezTo>
                  <a:cubicBezTo>
                    <a:pt x="42" y="84"/>
                    <a:pt x="44" y="84"/>
                    <a:pt x="45" y="84"/>
                  </a:cubicBezTo>
                  <a:cubicBezTo>
                    <a:pt x="45" y="84"/>
                    <a:pt x="45" y="84"/>
                    <a:pt x="46" y="84"/>
                  </a:cubicBezTo>
                  <a:cubicBezTo>
                    <a:pt x="46" y="84"/>
                    <a:pt x="46" y="84"/>
                    <a:pt x="47" y="82"/>
                  </a:cubicBezTo>
                  <a:cubicBezTo>
                    <a:pt x="49" y="80"/>
                    <a:pt x="49" y="79"/>
                    <a:pt x="51" y="78"/>
                  </a:cubicBezTo>
                  <a:cubicBezTo>
                    <a:pt x="53" y="76"/>
                    <a:pt x="54" y="75"/>
                    <a:pt x="53" y="73"/>
                  </a:cubicBezTo>
                  <a:cubicBezTo>
                    <a:pt x="53" y="71"/>
                    <a:pt x="52" y="70"/>
                    <a:pt x="51" y="70"/>
                  </a:cubicBezTo>
                  <a:cubicBezTo>
                    <a:pt x="51" y="70"/>
                    <a:pt x="51" y="70"/>
                    <a:pt x="51" y="70"/>
                  </a:cubicBezTo>
                  <a:cubicBezTo>
                    <a:pt x="50" y="71"/>
                    <a:pt x="49" y="73"/>
                    <a:pt x="48" y="76"/>
                  </a:cubicBezTo>
                  <a:cubicBezTo>
                    <a:pt x="48" y="78"/>
                    <a:pt x="47" y="78"/>
                    <a:pt x="46" y="78"/>
                  </a:cubicBezTo>
                  <a:cubicBezTo>
                    <a:pt x="45" y="78"/>
                    <a:pt x="44" y="78"/>
                    <a:pt x="42" y="78"/>
                  </a:cubicBezTo>
                  <a:cubicBezTo>
                    <a:pt x="42" y="78"/>
                    <a:pt x="42" y="78"/>
                    <a:pt x="41" y="78"/>
                  </a:cubicBezTo>
                  <a:cubicBezTo>
                    <a:pt x="41" y="78"/>
                    <a:pt x="41" y="78"/>
                    <a:pt x="41" y="78"/>
                  </a:cubicBezTo>
                  <a:cubicBezTo>
                    <a:pt x="38" y="78"/>
                    <a:pt x="39" y="75"/>
                    <a:pt x="39" y="73"/>
                  </a:cubicBezTo>
                  <a:cubicBezTo>
                    <a:pt x="40" y="70"/>
                    <a:pt x="41" y="71"/>
                    <a:pt x="43" y="69"/>
                  </a:cubicBezTo>
                  <a:cubicBezTo>
                    <a:pt x="45" y="67"/>
                    <a:pt x="43" y="65"/>
                    <a:pt x="44" y="64"/>
                  </a:cubicBezTo>
                  <a:cubicBezTo>
                    <a:pt x="45" y="62"/>
                    <a:pt x="45" y="61"/>
                    <a:pt x="44" y="61"/>
                  </a:cubicBezTo>
                  <a:cubicBezTo>
                    <a:pt x="44" y="61"/>
                    <a:pt x="44" y="61"/>
                    <a:pt x="43" y="62"/>
                  </a:cubicBezTo>
                  <a:cubicBezTo>
                    <a:pt x="43" y="62"/>
                    <a:pt x="43" y="62"/>
                    <a:pt x="42" y="62"/>
                  </a:cubicBezTo>
                  <a:cubicBezTo>
                    <a:pt x="41" y="62"/>
                    <a:pt x="39" y="60"/>
                    <a:pt x="41" y="59"/>
                  </a:cubicBezTo>
                  <a:cubicBezTo>
                    <a:pt x="42" y="56"/>
                    <a:pt x="41" y="56"/>
                    <a:pt x="40" y="55"/>
                  </a:cubicBezTo>
                  <a:cubicBezTo>
                    <a:pt x="39" y="53"/>
                    <a:pt x="35" y="51"/>
                    <a:pt x="35" y="50"/>
                  </a:cubicBezTo>
                  <a:cubicBezTo>
                    <a:pt x="35" y="49"/>
                    <a:pt x="35" y="46"/>
                    <a:pt x="33" y="46"/>
                  </a:cubicBezTo>
                  <a:cubicBezTo>
                    <a:pt x="32" y="45"/>
                    <a:pt x="31" y="43"/>
                    <a:pt x="31" y="40"/>
                  </a:cubicBezTo>
                  <a:cubicBezTo>
                    <a:pt x="32" y="37"/>
                    <a:pt x="31" y="37"/>
                    <a:pt x="29" y="35"/>
                  </a:cubicBezTo>
                  <a:cubicBezTo>
                    <a:pt x="26" y="34"/>
                    <a:pt x="25" y="31"/>
                    <a:pt x="24" y="28"/>
                  </a:cubicBezTo>
                  <a:cubicBezTo>
                    <a:pt x="24" y="27"/>
                    <a:pt x="24" y="26"/>
                    <a:pt x="25" y="25"/>
                  </a:cubicBezTo>
                  <a:cubicBezTo>
                    <a:pt x="24" y="25"/>
                    <a:pt x="24" y="25"/>
                    <a:pt x="23" y="25"/>
                  </a:cubicBezTo>
                  <a:cubicBezTo>
                    <a:pt x="22" y="25"/>
                    <a:pt x="21" y="25"/>
                    <a:pt x="20" y="25"/>
                  </a:cubicBezTo>
                  <a:cubicBezTo>
                    <a:pt x="19" y="25"/>
                    <a:pt x="18" y="25"/>
                    <a:pt x="17" y="26"/>
                  </a:cubicBezTo>
                  <a:cubicBezTo>
                    <a:pt x="15" y="27"/>
                    <a:pt x="15" y="27"/>
                    <a:pt x="12" y="28"/>
                  </a:cubicBezTo>
                  <a:cubicBezTo>
                    <a:pt x="11" y="28"/>
                    <a:pt x="10" y="29"/>
                    <a:pt x="10" y="29"/>
                  </a:cubicBezTo>
                  <a:cubicBezTo>
                    <a:pt x="8" y="29"/>
                    <a:pt x="8" y="27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ubicBezTo>
                    <a:pt x="6" y="24"/>
                    <a:pt x="5" y="26"/>
                    <a:pt x="4" y="28"/>
                  </a:cubicBezTo>
                  <a:cubicBezTo>
                    <a:pt x="3" y="31"/>
                    <a:pt x="3" y="31"/>
                    <a:pt x="4" y="35"/>
                  </a:cubicBezTo>
                  <a:cubicBezTo>
                    <a:pt x="5" y="39"/>
                    <a:pt x="4" y="40"/>
                    <a:pt x="3" y="40"/>
                  </a:cubicBezTo>
                  <a:cubicBezTo>
                    <a:pt x="3" y="40"/>
                    <a:pt x="2" y="40"/>
                    <a:pt x="2" y="40"/>
                  </a:cubicBezTo>
                  <a:cubicBezTo>
                    <a:pt x="0" y="40"/>
                    <a:pt x="1" y="36"/>
                    <a:pt x="1" y="33"/>
                  </a:cubicBezTo>
                  <a:cubicBezTo>
                    <a:pt x="1" y="30"/>
                    <a:pt x="1" y="27"/>
                    <a:pt x="2" y="22"/>
                  </a:cubicBezTo>
                  <a:cubicBezTo>
                    <a:pt x="3" y="17"/>
                    <a:pt x="4" y="14"/>
                    <a:pt x="6" y="10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5"/>
                    <a:pt x="9" y="2"/>
                  </a:cubicBezTo>
                  <a:cubicBezTo>
                    <a:pt x="9" y="1"/>
                    <a:pt x="10" y="1"/>
                    <a:pt x="10" y="1"/>
                  </a:cubicBezTo>
                  <a:moveTo>
                    <a:pt x="20" y="40"/>
                  </a:moveTo>
                  <a:cubicBezTo>
                    <a:pt x="21" y="40"/>
                    <a:pt x="21" y="40"/>
                    <a:pt x="22" y="42"/>
                  </a:cubicBezTo>
                  <a:cubicBezTo>
                    <a:pt x="23" y="44"/>
                    <a:pt x="24" y="44"/>
                    <a:pt x="23" y="47"/>
                  </a:cubicBezTo>
                  <a:cubicBezTo>
                    <a:pt x="22" y="49"/>
                    <a:pt x="22" y="51"/>
                    <a:pt x="20" y="51"/>
                  </a:cubicBezTo>
                  <a:cubicBezTo>
                    <a:pt x="20" y="51"/>
                    <a:pt x="19" y="51"/>
                    <a:pt x="19" y="51"/>
                  </a:cubicBezTo>
                  <a:cubicBezTo>
                    <a:pt x="15" y="50"/>
                    <a:pt x="12" y="50"/>
                    <a:pt x="10" y="48"/>
                  </a:cubicBezTo>
                  <a:cubicBezTo>
                    <a:pt x="9" y="45"/>
                    <a:pt x="10" y="43"/>
                    <a:pt x="10" y="43"/>
                  </a:cubicBezTo>
                  <a:cubicBezTo>
                    <a:pt x="11" y="42"/>
                    <a:pt x="11" y="42"/>
                    <a:pt x="12" y="42"/>
                  </a:cubicBezTo>
                  <a:cubicBezTo>
                    <a:pt x="12" y="42"/>
                    <a:pt x="12" y="42"/>
                    <a:pt x="13" y="42"/>
                  </a:cubicBezTo>
                  <a:cubicBezTo>
                    <a:pt x="13" y="42"/>
                    <a:pt x="13" y="42"/>
                    <a:pt x="14" y="41"/>
                  </a:cubicBezTo>
                  <a:cubicBezTo>
                    <a:pt x="17" y="41"/>
                    <a:pt x="17" y="41"/>
                    <a:pt x="19" y="40"/>
                  </a:cubicBezTo>
                  <a:cubicBezTo>
                    <a:pt x="19" y="40"/>
                    <a:pt x="20" y="40"/>
                    <a:pt x="20" y="40"/>
                  </a:cubicBezTo>
                  <a:moveTo>
                    <a:pt x="6" y="46"/>
                  </a:moveTo>
                  <a:cubicBezTo>
                    <a:pt x="6" y="46"/>
                    <a:pt x="6" y="50"/>
                    <a:pt x="8" y="53"/>
                  </a:cubicBezTo>
                  <a:cubicBezTo>
                    <a:pt x="10" y="56"/>
                    <a:pt x="9" y="55"/>
                    <a:pt x="9" y="58"/>
                  </a:cubicBezTo>
                  <a:cubicBezTo>
                    <a:pt x="9" y="59"/>
                    <a:pt x="9" y="59"/>
                    <a:pt x="8" y="59"/>
                  </a:cubicBezTo>
                  <a:cubicBezTo>
                    <a:pt x="8" y="59"/>
                    <a:pt x="6" y="59"/>
                    <a:pt x="5" y="58"/>
                  </a:cubicBezTo>
                  <a:cubicBezTo>
                    <a:pt x="3" y="57"/>
                    <a:pt x="3" y="55"/>
                    <a:pt x="3" y="51"/>
                  </a:cubicBezTo>
                  <a:cubicBezTo>
                    <a:pt x="2" y="47"/>
                    <a:pt x="4" y="48"/>
                    <a:pt x="6" y="46"/>
                  </a:cubicBezTo>
                  <a:moveTo>
                    <a:pt x="30" y="49"/>
                  </a:moveTo>
                  <a:cubicBezTo>
                    <a:pt x="30" y="49"/>
                    <a:pt x="31" y="56"/>
                    <a:pt x="28" y="56"/>
                  </a:cubicBezTo>
                  <a:cubicBezTo>
                    <a:pt x="26" y="57"/>
                    <a:pt x="24" y="58"/>
                    <a:pt x="23" y="58"/>
                  </a:cubicBezTo>
                  <a:cubicBezTo>
                    <a:pt x="22" y="58"/>
                    <a:pt x="22" y="58"/>
                    <a:pt x="21" y="58"/>
                  </a:cubicBezTo>
                  <a:cubicBezTo>
                    <a:pt x="20" y="57"/>
                    <a:pt x="19" y="56"/>
                    <a:pt x="19" y="56"/>
                  </a:cubicBezTo>
                  <a:cubicBezTo>
                    <a:pt x="22" y="55"/>
                    <a:pt x="25" y="56"/>
                    <a:pt x="27" y="53"/>
                  </a:cubicBezTo>
                  <a:cubicBezTo>
                    <a:pt x="29" y="51"/>
                    <a:pt x="29" y="52"/>
                    <a:pt x="30" y="49"/>
                  </a:cubicBezTo>
                  <a:moveTo>
                    <a:pt x="18" y="62"/>
                  </a:moveTo>
                  <a:cubicBezTo>
                    <a:pt x="18" y="62"/>
                    <a:pt x="20" y="62"/>
                    <a:pt x="21" y="63"/>
                  </a:cubicBezTo>
                  <a:cubicBezTo>
                    <a:pt x="21" y="63"/>
                    <a:pt x="22" y="64"/>
                    <a:pt x="20" y="66"/>
                  </a:cubicBezTo>
                  <a:cubicBezTo>
                    <a:pt x="20" y="66"/>
                    <a:pt x="19" y="66"/>
                    <a:pt x="19" y="66"/>
                  </a:cubicBezTo>
                  <a:cubicBezTo>
                    <a:pt x="18" y="66"/>
                    <a:pt x="19" y="64"/>
                    <a:pt x="18" y="63"/>
                  </a:cubicBezTo>
                  <a:cubicBezTo>
                    <a:pt x="17" y="62"/>
                    <a:pt x="17" y="62"/>
                    <a:pt x="18" y="62"/>
                  </a:cubicBezTo>
                  <a:moveTo>
                    <a:pt x="31" y="65"/>
                  </a:moveTo>
                  <a:cubicBezTo>
                    <a:pt x="33" y="65"/>
                    <a:pt x="32" y="68"/>
                    <a:pt x="31" y="72"/>
                  </a:cubicBezTo>
                  <a:cubicBezTo>
                    <a:pt x="31" y="74"/>
                    <a:pt x="30" y="74"/>
                    <a:pt x="30" y="74"/>
                  </a:cubicBezTo>
                  <a:cubicBezTo>
                    <a:pt x="29" y="74"/>
                    <a:pt x="28" y="74"/>
                    <a:pt x="28" y="74"/>
                  </a:cubicBezTo>
                  <a:cubicBezTo>
                    <a:pt x="27" y="74"/>
                    <a:pt x="27" y="74"/>
                    <a:pt x="26" y="74"/>
                  </a:cubicBezTo>
                  <a:cubicBezTo>
                    <a:pt x="26" y="74"/>
                    <a:pt x="26" y="75"/>
                    <a:pt x="25" y="75"/>
                  </a:cubicBezTo>
                  <a:cubicBezTo>
                    <a:pt x="24" y="75"/>
                    <a:pt x="24" y="73"/>
                    <a:pt x="23" y="71"/>
                  </a:cubicBezTo>
                  <a:cubicBezTo>
                    <a:pt x="21" y="68"/>
                    <a:pt x="23" y="68"/>
                    <a:pt x="26" y="68"/>
                  </a:cubicBezTo>
                  <a:cubicBezTo>
                    <a:pt x="26" y="68"/>
                    <a:pt x="29" y="65"/>
                    <a:pt x="31" y="65"/>
                  </a:cubicBezTo>
                  <a:moveTo>
                    <a:pt x="205" y="66"/>
                  </a:moveTo>
                  <a:cubicBezTo>
                    <a:pt x="205" y="66"/>
                    <a:pt x="206" y="66"/>
                    <a:pt x="206" y="66"/>
                  </a:cubicBezTo>
                  <a:cubicBezTo>
                    <a:pt x="208" y="68"/>
                    <a:pt x="210" y="68"/>
                    <a:pt x="213" y="69"/>
                  </a:cubicBezTo>
                  <a:cubicBezTo>
                    <a:pt x="217" y="70"/>
                    <a:pt x="216" y="72"/>
                    <a:pt x="217" y="74"/>
                  </a:cubicBezTo>
                  <a:cubicBezTo>
                    <a:pt x="219" y="76"/>
                    <a:pt x="219" y="78"/>
                    <a:pt x="221" y="80"/>
                  </a:cubicBezTo>
                  <a:cubicBezTo>
                    <a:pt x="223" y="81"/>
                    <a:pt x="222" y="84"/>
                    <a:pt x="221" y="84"/>
                  </a:cubicBezTo>
                  <a:cubicBezTo>
                    <a:pt x="221" y="84"/>
                    <a:pt x="221" y="84"/>
                    <a:pt x="220" y="83"/>
                  </a:cubicBezTo>
                  <a:cubicBezTo>
                    <a:pt x="219" y="82"/>
                    <a:pt x="217" y="82"/>
                    <a:pt x="216" y="82"/>
                  </a:cubicBezTo>
                  <a:cubicBezTo>
                    <a:pt x="214" y="81"/>
                    <a:pt x="214" y="80"/>
                    <a:pt x="213" y="80"/>
                  </a:cubicBezTo>
                  <a:cubicBezTo>
                    <a:pt x="213" y="80"/>
                    <a:pt x="212" y="80"/>
                    <a:pt x="211" y="81"/>
                  </a:cubicBezTo>
                  <a:cubicBezTo>
                    <a:pt x="209" y="82"/>
                    <a:pt x="209" y="83"/>
                    <a:pt x="209" y="85"/>
                  </a:cubicBezTo>
                  <a:cubicBezTo>
                    <a:pt x="210" y="87"/>
                    <a:pt x="209" y="88"/>
                    <a:pt x="208" y="88"/>
                  </a:cubicBezTo>
                  <a:cubicBezTo>
                    <a:pt x="207" y="88"/>
                    <a:pt x="207" y="88"/>
                    <a:pt x="207" y="88"/>
                  </a:cubicBezTo>
                  <a:cubicBezTo>
                    <a:pt x="205" y="86"/>
                    <a:pt x="204" y="85"/>
                    <a:pt x="205" y="84"/>
                  </a:cubicBezTo>
                  <a:cubicBezTo>
                    <a:pt x="206" y="82"/>
                    <a:pt x="208" y="80"/>
                    <a:pt x="207" y="78"/>
                  </a:cubicBezTo>
                  <a:cubicBezTo>
                    <a:pt x="206" y="77"/>
                    <a:pt x="206" y="76"/>
                    <a:pt x="205" y="76"/>
                  </a:cubicBezTo>
                  <a:cubicBezTo>
                    <a:pt x="205" y="76"/>
                    <a:pt x="204" y="76"/>
                    <a:pt x="204" y="77"/>
                  </a:cubicBezTo>
                  <a:cubicBezTo>
                    <a:pt x="202" y="78"/>
                    <a:pt x="201" y="78"/>
                    <a:pt x="200" y="78"/>
                  </a:cubicBezTo>
                  <a:cubicBezTo>
                    <a:pt x="199" y="78"/>
                    <a:pt x="199" y="78"/>
                    <a:pt x="199" y="78"/>
                  </a:cubicBezTo>
                  <a:cubicBezTo>
                    <a:pt x="199" y="76"/>
                    <a:pt x="198" y="76"/>
                    <a:pt x="199" y="73"/>
                  </a:cubicBezTo>
                  <a:cubicBezTo>
                    <a:pt x="200" y="71"/>
                    <a:pt x="199" y="71"/>
                    <a:pt x="201" y="68"/>
                  </a:cubicBezTo>
                  <a:cubicBezTo>
                    <a:pt x="203" y="66"/>
                    <a:pt x="204" y="66"/>
                    <a:pt x="205" y="66"/>
                  </a:cubicBezTo>
                  <a:moveTo>
                    <a:pt x="13" y="75"/>
                  </a:moveTo>
                  <a:cubicBezTo>
                    <a:pt x="14" y="75"/>
                    <a:pt x="15" y="77"/>
                    <a:pt x="16" y="79"/>
                  </a:cubicBezTo>
                  <a:cubicBezTo>
                    <a:pt x="16" y="79"/>
                    <a:pt x="19" y="79"/>
                    <a:pt x="18" y="81"/>
                  </a:cubicBezTo>
                  <a:cubicBezTo>
                    <a:pt x="17" y="83"/>
                    <a:pt x="17" y="83"/>
                    <a:pt x="16" y="83"/>
                  </a:cubicBezTo>
                  <a:cubicBezTo>
                    <a:pt x="16" y="83"/>
                    <a:pt x="15" y="83"/>
                    <a:pt x="14" y="82"/>
                  </a:cubicBezTo>
                  <a:cubicBezTo>
                    <a:pt x="11" y="82"/>
                    <a:pt x="13" y="80"/>
                    <a:pt x="13" y="77"/>
                  </a:cubicBezTo>
                  <a:cubicBezTo>
                    <a:pt x="13" y="76"/>
                    <a:pt x="13" y="75"/>
                    <a:pt x="13" y="75"/>
                  </a:cubicBezTo>
                  <a:moveTo>
                    <a:pt x="10" y="0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8" y="0"/>
                    <a:pt x="8" y="2"/>
                  </a:cubicBezTo>
                  <a:cubicBezTo>
                    <a:pt x="6" y="4"/>
                    <a:pt x="6" y="6"/>
                    <a:pt x="6" y="7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3" y="14"/>
                    <a:pt x="1" y="17"/>
                    <a:pt x="1" y="22"/>
                  </a:cubicBezTo>
                  <a:cubicBezTo>
                    <a:pt x="0" y="25"/>
                    <a:pt x="0" y="29"/>
                    <a:pt x="0" y="31"/>
                  </a:cubicBezTo>
                  <a:cubicBezTo>
                    <a:pt x="0" y="32"/>
                    <a:pt x="0" y="33"/>
                    <a:pt x="0" y="33"/>
                  </a:cubicBezTo>
                  <a:cubicBezTo>
                    <a:pt x="0" y="34"/>
                    <a:pt x="0" y="35"/>
                    <a:pt x="0" y="36"/>
                  </a:cubicBezTo>
                  <a:cubicBezTo>
                    <a:pt x="0" y="38"/>
                    <a:pt x="0" y="41"/>
                    <a:pt x="2" y="41"/>
                  </a:cubicBezTo>
                  <a:cubicBezTo>
                    <a:pt x="2" y="41"/>
                    <a:pt x="3" y="41"/>
                    <a:pt x="3" y="41"/>
                  </a:cubicBezTo>
                  <a:cubicBezTo>
                    <a:pt x="4" y="41"/>
                    <a:pt x="4" y="41"/>
                    <a:pt x="5" y="41"/>
                  </a:cubicBezTo>
                  <a:cubicBezTo>
                    <a:pt x="5" y="40"/>
                    <a:pt x="6" y="38"/>
                    <a:pt x="5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4" y="31"/>
                    <a:pt x="4" y="31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6" y="28"/>
                    <a:pt x="6" y="27"/>
                    <a:pt x="6" y="26"/>
                  </a:cubicBezTo>
                  <a:cubicBezTo>
                    <a:pt x="6" y="26"/>
                    <a:pt x="6" y="26"/>
                    <a:pt x="7" y="27"/>
                  </a:cubicBezTo>
                  <a:cubicBezTo>
                    <a:pt x="7" y="28"/>
                    <a:pt x="8" y="30"/>
                    <a:pt x="10" y="30"/>
                  </a:cubicBezTo>
                  <a:cubicBezTo>
                    <a:pt x="10" y="30"/>
                    <a:pt x="11" y="30"/>
                    <a:pt x="12" y="29"/>
                  </a:cubicBezTo>
                  <a:cubicBezTo>
                    <a:pt x="15" y="28"/>
                    <a:pt x="15" y="28"/>
                    <a:pt x="16" y="27"/>
                  </a:cubicBezTo>
                  <a:cubicBezTo>
                    <a:pt x="16" y="27"/>
                    <a:pt x="17" y="27"/>
                    <a:pt x="17" y="27"/>
                  </a:cubicBezTo>
                  <a:cubicBezTo>
                    <a:pt x="18" y="26"/>
                    <a:pt x="19" y="26"/>
                    <a:pt x="20" y="26"/>
                  </a:cubicBezTo>
                  <a:cubicBezTo>
                    <a:pt x="20" y="26"/>
                    <a:pt x="21" y="26"/>
                    <a:pt x="21" y="26"/>
                  </a:cubicBezTo>
                  <a:cubicBezTo>
                    <a:pt x="22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7"/>
                    <a:pt x="23" y="28"/>
                    <a:pt x="23" y="29"/>
                  </a:cubicBezTo>
                  <a:cubicBezTo>
                    <a:pt x="24" y="31"/>
                    <a:pt x="25" y="34"/>
                    <a:pt x="28" y="36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30" y="38"/>
                    <a:pt x="30" y="38"/>
                    <a:pt x="30" y="40"/>
                  </a:cubicBezTo>
                  <a:cubicBezTo>
                    <a:pt x="30" y="43"/>
                    <a:pt x="31" y="46"/>
                    <a:pt x="33" y="47"/>
                  </a:cubicBezTo>
                  <a:cubicBezTo>
                    <a:pt x="34" y="47"/>
                    <a:pt x="34" y="49"/>
                    <a:pt x="34" y="50"/>
                  </a:cubicBezTo>
                  <a:cubicBezTo>
                    <a:pt x="34" y="51"/>
                    <a:pt x="36" y="52"/>
                    <a:pt x="37" y="54"/>
                  </a:cubicBezTo>
                  <a:cubicBezTo>
                    <a:pt x="38" y="54"/>
                    <a:pt x="39" y="55"/>
                    <a:pt x="39" y="55"/>
                  </a:cubicBezTo>
                  <a:cubicBezTo>
                    <a:pt x="39" y="56"/>
                    <a:pt x="40" y="56"/>
                    <a:pt x="40" y="56"/>
                  </a:cubicBezTo>
                  <a:cubicBezTo>
                    <a:pt x="40" y="57"/>
                    <a:pt x="40" y="57"/>
                    <a:pt x="40" y="58"/>
                  </a:cubicBezTo>
                  <a:cubicBezTo>
                    <a:pt x="38" y="59"/>
                    <a:pt x="39" y="60"/>
                    <a:pt x="39" y="61"/>
                  </a:cubicBezTo>
                  <a:cubicBezTo>
                    <a:pt x="40" y="62"/>
                    <a:pt x="41" y="63"/>
                    <a:pt x="42" y="63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2" y="64"/>
                    <a:pt x="42" y="65"/>
                    <a:pt x="43" y="66"/>
                  </a:cubicBezTo>
                  <a:cubicBezTo>
                    <a:pt x="43" y="67"/>
                    <a:pt x="43" y="68"/>
                    <a:pt x="42" y="69"/>
                  </a:cubicBezTo>
                  <a:cubicBezTo>
                    <a:pt x="42" y="69"/>
                    <a:pt x="41" y="70"/>
                    <a:pt x="41" y="70"/>
                  </a:cubicBezTo>
                  <a:cubicBezTo>
                    <a:pt x="40" y="70"/>
                    <a:pt x="39" y="71"/>
                    <a:pt x="38" y="73"/>
                  </a:cubicBezTo>
                  <a:cubicBezTo>
                    <a:pt x="37" y="75"/>
                    <a:pt x="37" y="77"/>
                    <a:pt x="38" y="78"/>
                  </a:cubicBezTo>
                  <a:cubicBezTo>
                    <a:pt x="39" y="78"/>
                    <a:pt x="39" y="79"/>
                    <a:pt x="41" y="79"/>
                  </a:cubicBezTo>
                  <a:cubicBezTo>
                    <a:pt x="41" y="79"/>
                    <a:pt x="41" y="79"/>
                    <a:pt x="42" y="79"/>
                  </a:cubicBezTo>
                  <a:cubicBezTo>
                    <a:pt x="42" y="79"/>
                    <a:pt x="42" y="79"/>
                    <a:pt x="42" y="79"/>
                  </a:cubicBezTo>
                  <a:cubicBezTo>
                    <a:pt x="43" y="79"/>
                    <a:pt x="44" y="79"/>
                    <a:pt x="44" y="79"/>
                  </a:cubicBezTo>
                  <a:cubicBezTo>
                    <a:pt x="45" y="79"/>
                    <a:pt x="46" y="79"/>
                    <a:pt x="46" y="79"/>
                  </a:cubicBezTo>
                  <a:cubicBezTo>
                    <a:pt x="48" y="79"/>
                    <a:pt x="49" y="78"/>
                    <a:pt x="49" y="77"/>
                  </a:cubicBezTo>
                  <a:cubicBezTo>
                    <a:pt x="50" y="74"/>
                    <a:pt x="51" y="72"/>
                    <a:pt x="51" y="71"/>
                  </a:cubicBezTo>
                  <a:cubicBezTo>
                    <a:pt x="52" y="72"/>
                    <a:pt x="52" y="72"/>
                    <a:pt x="52" y="73"/>
                  </a:cubicBezTo>
                  <a:cubicBezTo>
                    <a:pt x="53" y="74"/>
                    <a:pt x="53" y="75"/>
                    <a:pt x="51" y="77"/>
                  </a:cubicBezTo>
                  <a:cubicBezTo>
                    <a:pt x="48" y="78"/>
                    <a:pt x="48" y="79"/>
                    <a:pt x="47" y="81"/>
                  </a:cubicBezTo>
                  <a:cubicBezTo>
                    <a:pt x="46" y="81"/>
                    <a:pt x="46" y="81"/>
                    <a:pt x="46" y="81"/>
                  </a:cubicBezTo>
                  <a:cubicBezTo>
                    <a:pt x="46" y="82"/>
                    <a:pt x="46" y="83"/>
                    <a:pt x="46" y="83"/>
                  </a:cubicBezTo>
                  <a:cubicBezTo>
                    <a:pt x="46" y="83"/>
                    <a:pt x="46" y="83"/>
                    <a:pt x="45" y="83"/>
                  </a:cubicBezTo>
                  <a:cubicBezTo>
                    <a:pt x="45" y="83"/>
                    <a:pt x="45" y="83"/>
                    <a:pt x="45" y="83"/>
                  </a:cubicBezTo>
                  <a:cubicBezTo>
                    <a:pt x="45" y="83"/>
                    <a:pt x="44" y="83"/>
                    <a:pt x="43" y="83"/>
                  </a:cubicBezTo>
                  <a:cubicBezTo>
                    <a:pt x="42" y="82"/>
                    <a:pt x="41" y="82"/>
                    <a:pt x="40" y="82"/>
                  </a:cubicBezTo>
                  <a:cubicBezTo>
                    <a:pt x="38" y="82"/>
                    <a:pt x="37" y="82"/>
                    <a:pt x="37" y="83"/>
                  </a:cubicBezTo>
                  <a:cubicBezTo>
                    <a:pt x="36" y="83"/>
                    <a:pt x="35" y="83"/>
                    <a:pt x="34" y="83"/>
                  </a:cubicBezTo>
                  <a:cubicBezTo>
                    <a:pt x="32" y="83"/>
                    <a:pt x="29" y="83"/>
                    <a:pt x="26" y="85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22" y="88"/>
                    <a:pt x="22" y="88"/>
                    <a:pt x="22" y="88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4" y="89"/>
                    <a:pt x="26" y="90"/>
                    <a:pt x="27" y="90"/>
                  </a:cubicBezTo>
                  <a:cubicBezTo>
                    <a:pt x="27" y="90"/>
                    <a:pt x="27" y="90"/>
                    <a:pt x="27" y="90"/>
                  </a:cubicBezTo>
                  <a:cubicBezTo>
                    <a:pt x="25" y="91"/>
                    <a:pt x="25" y="91"/>
                    <a:pt x="24" y="92"/>
                  </a:cubicBezTo>
                  <a:cubicBezTo>
                    <a:pt x="23" y="92"/>
                    <a:pt x="22" y="92"/>
                    <a:pt x="21" y="93"/>
                  </a:cubicBezTo>
                  <a:cubicBezTo>
                    <a:pt x="19" y="95"/>
                    <a:pt x="23" y="99"/>
                    <a:pt x="24" y="100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25" y="100"/>
                    <a:pt x="25" y="100"/>
                    <a:pt x="25" y="100"/>
                  </a:cubicBezTo>
                  <a:cubicBezTo>
                    <a:pt x="26" y="101"/>
                    <a:pt x="27" y="101"/>
                    <a:pt x="27" y="102"/>
                  </a:cubicBezTo>
                  <a:cubicBezTo>
                    <a:pt x="27" y="103"/>
                    <a:pt x="28" y="103"/>
                    <a:pt x="28" y="103"/>
                  </a:cubicBezTo>
                  <a:cubicBezTo>
                    <a:pt x="29" y="103"/>
                    <a:pt x="30" y="103"/>
                    <a:pt x="30" y="102"/>
                  </a:cubicBezTo>
                  <a:cubicBezTo>
                    <a:pt x="31" y="102"/>
                    <a:pt x="32" y="101"/>
                    <a:pt x="33" y="100"/>
                  </a:cubicBezTo>
                  <a:cubicBezTo>
                    <a:pt x="34" y="100"/>
                    <a:pt x="35" y="100"/>
                    <a:pt x="36" y="100"/>
                  </a:cubicBezTo>
                  <a:cubicBezTo>
                    <a:pt x="38" y="100"/>
                    <a:pt x="39" y="100"/>
                    <a:pt x="40" y="100"/>
                  </a:cubicBezTo>
                  <a:cubicBezTo>
                    <a:pt x="40" y="101"/>
                    <a:pt x="41" y="102"/>
                    <a:pt x="40" y="104"/>
                  </a:cubicBezTo>
                  <a:cubicBezTo>
                    <a:pt x="40" y="106"/>
                    <a:pt x="40" y="107"/>
                    <a:pt x="39" y="107"/>
                  </a:cubicBezTo>
                  <a:cubicBezTo>
                    <a:pt x="39" y="108"/>
                    <a:pt x="39" y="108"/>
                    <a:pt x="38" y="109"/>
                  </a:cubicBezTo>
                  <a:cubicBezTo>
                    <a:pt x="37" y="112"/>
                    <a:pt x="37" y="113"/>
                    <a:pt x="38" y="116"/>
                  </a:cubicBezTo>
                  <a:cubicBezTo>
                    <a:pt x="39" y="116"/>
                    <a:pt x="39" y="117"/>
                    <a:pt x="39" y="117"/>
                  </a:cubicBezTo>
                  <a:cubicBezTo>
                    <a:pt x="39" y="117"/>
                    <a:pt x="39" y="118"/>
                    <a:pt x="40" y="119"/>
                  </a:cubicBezTo>
                  <a:cubicBezTo>
                    <a:pt x="40" y="120"/>
                    <a:pt x="41" y="121"/>
                    <a:pt x="43" y="121"/>
                  </a:cubicBezTo>
                  <a:cubicBezTo>
                    <a:pt x="44" y="121"/>
                    <a:pt x="45" y="121"/>
                    <a:pt x="46" y="120"/>
                  </a:cubicBezTo>
                  <a:cubicBezTo>
                    <a:pt x="46" y="119"/>
                    <a:pt x="47" y="119"/>
                    <a:pt x="47" y="119"/>
                  </a:cubicBezTo>
                  <a:cubicBezTo>
                    <a:pt x="47" y="119"/>
                    <a:pt x="47" y="120"/>
                    <a:pt x="47" y="121"/>
                  </a:cubicBezTo>
                  <a:cubicBezTo>
                    <a:pt x="47" y="121"/>
                    <a:pt x="48" y="121"/>
                    <a:pt x="48" y="121"/>
                  </a:cubicBezTo>
                  <a:cubicBezTo>
                    <a:pt x="48" y="122"/>
                    <a:pt x="48" y="123"/>
                    <a:pt x="49" y="123"/>
                  </a:cubicBezTo>
                  <a:cubicBezTo>
                    <a:pt x="49" y="124"/>
                    <a:pt x="50" y="125"/>
                    <a:pt x="50" y="126"/>
                  </a:cubicBezTo>
                  <a:cubicBezTo>
                    <a:pt x="51" y="128"/>
                    <a:pt x="51" y="130"/>
                    <a:pt x="50" y="130"/>
                  </a:cubicBezTo>
                  <a:cubicBezTo>
                    <a:pt x="50" y="130"/>
                    <a:pt x="50" y="130"/>
                    <a:pt x="50" y="130"/>
                  </a:cubicBezTo>
                  <a:cubicBezTo>
                    <a:pt x="50" y="130"/>
                    <a:pt x="50" y="130"/>
                    <a:pt x="50" y="130"/>
                  </a:cubicBezTo>
                  <a:cubicBezTo>
                    <a:pt x="49" y="130"/>
                    <a:pt x="48" y="130"/>
                    <a:pt x="48" y="129"/>
                  </a:cubicBezTo>
                  <a:cubicBezTo>
                    <a:pt x="46" y="129"/>
                    <a:pt x="45" y="128"/>
                    <a:pt x="44" y="128"/>
                  </a:cubicBezTo>
                  <a:cubicBezTo>
                    <a:pt x="43" y="128"/>
                    <a:pt x="43" y="129"/>
                    <a:pt x="42" y="129"/>
                  </a:cubicBezTo>
                  <a:cubicBezTo>
                    <a:pt x="42" y="129"/>
                    <a:pt x="41" y="129"/>
                    <a:pt x="41" y="129"/>
                  </a:cubicBezTo>
                  <a:cubicBezTo>
                    <a:pt x="40" y="130"/>
                    <a:pt x="39" y="130"/>
                    <a:pt x="39" y="131"/>
                  </a:cubicBezTo>
                  <a:cubicBezTo>
                    <a:pt x="39" y="132"/>
                    <a:pt x="39" y="133"/>
                    <a:pt x="40" y="134"/>
                  </a:cubicBezTo>
                  <a:cubicBezTo>
                    <a:pt x="41" y="136"/>
                    <a:pt x="43" y="137"/>
                    <a:pt x="44" y="140"/>
                  </a:cubicBezTo>
                  <a:cubicBezTo>
                    <a:pt x="44" y="141"/>
                    <a:pt x="44" y="141"/>
                    <a:pt x="45" y="142"/>
                  </a:cubicBezTo>
                  <a:cubicBezTo>
                    <a:pt x="45" y="144"/>
                    <a:pt x="46" y="145"/>
                    <a:pt x="47" y="147"/>
                  </a:cubicBezTo>
                  <a:cubicBezTo>
                    <a:pt x="49" y="148"/>
                    <a:pt x="51" y="150"/>
                    <a:pt x="53" y="150"/>
                  </a:cubicBezTo>
                  <a:cubicBezTo>
                    <a:pt x="53" y="150"/>
                    <a:pt x="54" y="150"/>
                    <a:pt x="55" y="149"/>
                  </a:cubicBezTo>
                  <a:cubicBezTo>
                    <a:pt x="55" y="149"/>
                    <a:pt x="55" y="149"/>
                    <a:pt x="56" y="149"/>
                  </a:cubicBezTo>
                  <a:cubicBezTo>
                    <a:pt x="57" y="149"/>
                    <a:pt x="58" y="149"/>
                    <a:pt x="59" y="149"/>
                  </a:cubicBezTo>
                  <a:cubicBezTo>
                    <a:pt x="60" y="150"/>
                    <a:pt x="61" y="150"/>
                    <a:pt x="63" y="150"/>
                  </a:cubicBezTo>
                  <a:cubicBezTo>
                    <a:pt x="63" y="150"/>
                    <a:pt x="63" y="150"/>
                    <a:pt x="64" y="150"/>
                  </a:cubicBezTo>
                  <a:cubicBezTo>
                    <a:pt x="66" y="150"/>
                    <a:pt x="71" y="150"/>
                    <a:pt x="72" y="151"/>
                  </a:cubicBezTo>
                  <a:cubicBezTo>
                    <a:pt x="73" y="151"/>
                    <a:pt x="73" y="152"/>
                    <a:pt x="74" y="152"/>
                  </a:cubicBezTo>
                  <a:cubicBezTo>
                    <a:pt x="76" y="152"/>
                    <a:pt x="77" y="153"/>
                    <a:pt x="78" y="156"/>
                  </a:cubicBezTo>
                  <a:cubicBezTo>
                    <a:pt x="79" y="158"/>
                    <a:pt x="79" y="160"/>
                    <a:pt x="80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2" y="166"/>
                    <a:pt x="84" y="169"/>
                    <a:pt x="85" y="170"/>
                  </a:cubicBezTo>
                  <a:cubicBezTo>
                    <a:pt x="85" y="170"/>
                    <a:pt x="86" y="171"/>
                    <a:pt x="87" y="172"/>
                  </a:cubicBezTo>
                  <a:cubicBezTo>
                    <a:pt x="89" y="173"/>
                    <a:pt x="90" y="174"/>
                    <a:pt x="91" y="176"/>
                  </a:cubicBezTo>
                  <a:cubicBezTo>
                    <a:pt x="92" y="180"/>
                    <a:pt x="96" y="187"/>
                    <a:pt x="99" y="188"/>
                  </a:cubicBezTo>
                  <a:cubicBezTo>
                    <a:pt x="101" y="189"/>
                    <a:pt x="102" y="190"/>
                    <a:pt x="104" y="190"/>
                  </a:cubicBezTo>
                  <a:cubicBezTo>
                    <a:pt x="106" y="191"/>
                    <a:pt x="108" y="191"/>
                    <a:pt x="109" y="192"/>
                  </a:cubicBezTo>
                  <a:cubicBezTo>
                    <a:pt x="111" y="193"/>
                    <a:pt x="111" y="194"/>
                    <a:pt x="111" y="196"/>
                  </a:cubicBezTo>
                  <a:cubicBezTo>
                    <a:pt x="111" y="198"/>
                    <a:pt x="111" y="201"/>
                    <a:pt x="112" y="203"/>
                  </a:cubicBezTo>
                  <a:cubicBezTo>
                    <a:pt x="113" y="203"/>
                    <a:pt x="113" y="204"/>
                    <a:pt x="113" y="204"/>
                  </a:cubicBezTo>
                  <a:cubicBezTo>
                    <a:pt x="114" y="206"/>
                    <a:pt x="115" y="207"/>
                    <a:pt x="116" y="207"/>
                  </a:cubicBezTo>
                  <a:cubicBezTo>
                    <a:pt x="117" y="207"/>
                    <a:pt x="117" y="207"/>
                    <a:pt x="118" y="207"/>
                  </a:cubicBezTo>
                  <a:cubicBezTo>
                    <a:pt x="118" y="206"/>
                    <a:pt x="118" y="206"/>
                    <a:pt x="119" y="206"/>
                  </a:cubicBezTo>
                  <a:cubicBezTo>
                    <a:pt x="119" y="205"/>
                    <a:pt x="120" y="205"/>
                    <a:pt x="120" y="205"/>
                  </a:cubicBezTo>
                  <a:cubicBezTo>
                    <a:pt x="120" y="205"/>
                    <a:pt x="120" y="205"/>
                    <a:pt x="120" y="205"/>
                  </a:cubicBezTo>
                  <a:cubicBezTo>
                    <a:pt x="120" y="205"/>
                    <a:pt x="121" y="205"/>
                    <a:pt x="121" y="205"/>
                  </a:cubicBezTo>
                  <a:cubicBezTo>
                    <a:pt x="121" y="206"/>
                    <a:pt x="121" y="206"/>
                    <a:pt x="121" y="207"/>
                  </a:cubicBezTo>
                  <a:cubicBezTo>
                    <a:pt x="122" y="208"/>
                    <a:pt x="123" y="210"/>
                    <a:pt x="125" y="210"/>
                  </a:cubicBezTo>
                  <a:cubicBezTo>
                    <a:pt x="126" y="210"/>
                    <a:pt x="127" y="209"/>
                    <a:pt x="127" y="209"/>
                  </a:cubicBezTo>
                  <a:cubicBezTo>
                    <a:pt x="128" y="208"/>
                    <a:pt x="128" y="208"/>
                    <a:pt x="129" y="207"/>
                  </a:cubicBezTo>
                  <a:cubicBezTo>
                    <a:pt x="129" y="206"/>
                    <a:pt x="130" y="206"/>
                    <a:pt x="131" y="205"/>
                  </a:cubicBezTo>
                  <a:cubicBezTo>
                    <a:pt x="131" y="205"/>
                    <a:pt x="131" y="205"/>
                    <a:pt x="131" y="205"/>
                  </a:cubicBezTo>
                  <a:cubicBezTo>
                    <a:pt x="132" y="205"/>
                    <a:pt x="132" y="205"/>
                    <a:pt x="133" y="205"/>
                  </a:cubicBezTo>
                  <a:cubicBezTo>
                    <a:pt x="133" y="205"/>
                    <a:pt x="133" y="205"/>
                    <a:pt x="134" y="205"/>
                  </a:cubicBezTo>
                  <a:cubicBezTo>
                    <a:pt x="134" y="206"/>
                    <a:pt x="134" y="206"/>
                    <a:pt x="134" y="206"/>
                  </a:cubicBezTo>
                  <a:cubicBezTo>
                    <a:pt x="136" y="208"/>
                    <a:pt x="138" y="211"/>
                    <a:pt x="141" y="211"/>
                  </a:cubicBezTo>
                  <a:cubicBezTo>
                    <a:pt x="141" y="211"/>
                    <a:pt x="141" y="211"/>
                    <a:pt x="141" y="211"/>
                  </a:cubicBezTo>
                  <a:cubicBezTo>
                    <a:pt x="142" y="211"/>
                    <a:pt x="142" y="211"/>
                    <a:pt x="143" y="211"/>
                  </a:cubicBezTo>
                  <a:cubicBezTo>
                    <a:pt x="144" y="211"/>
                    <a:pt x="146" y="211"/>
                    <a:pt x="147" y="209"/>
                  </a:cubicBezTo>
                  <a:cubicBezTo>
                    <a:pt x="147" y="209"/>
                    <a:pt x="147" y="209"/>
                    <a:pt x="147" y="209"/>
                  </a:cubicBezTo>
                  <a:cubicBezTo>
                    <a:pt x="148" y="208"/>
                    <a:pt x="149" y="208"/>
                    <a:pt x="150" y="207"/>
                  </a:cubicBezTo>
                  <a:cubicBezTo>
                    <a:pt x="151" y="207"/>
                    <a:pt x="151" y="207"/>
                    <a:pt x="152" y="207"/>
                  </a:cubicBezTo>
                  <a:cubicBezTo>
                    <a:pt x="152" y="207"/>
                    <a:pt x="153" y="206"/>
                    <a:pt x="153" y="206"/>
                  </a:cubicBezTo>
                  <a:cubicBezTo>
                    <a:pt x="153" y="206"/>
                    <a:pt x="154" y="207"/>
                    <a:pt x="154" y="207"/>
                  </a:cubicBezTo>
                  <a:cubicBezTo>
                    <a:pt x="154" y="207"/>
                    <a:pt x="155" y="207"/>
                    <a:pt x="156" y="208"/>
                  </a:cubicBezTo>
                  <a:cubicBezTo>
                    <a:pt x="157" y="209"/>
                    <a:pt x="159" y="210"/>
                    <a:pt x="160" y="211"/>
                  </a:cubicBezTo>
                  <a:cubicBezTo>
                    <a:pt x="161" y="211"/>
                    <a:pt x="161" y="211"/>
                    <a:pt x="161" y="211"/>
                  </a:cubicBezTo>
                  <a:cubicBezTo>
                    <a:pt x="163" y="212"/>
                    <a:pt x="165" y="213"/>
                    <a:pt x="167" y="214"/>
                  </a:cubicBezTo>
                  <a:cubicBezTo>
                    <a:pt x="168" y="214"/>
                    <a:pt x="168" y="214"/>
                    <a:pt x="169" y="214"/>
                  </a:cubicBezTo>
                  <a:cubicBezTo>
                    <a:pt x="170" y="214"/>
                    <a:pt x="171" y="215"/>
                    <a:pt x="172" y="215"/>
                  </a:cubicBezTo>
                  <a:cubicBezTo>
                    <a:pt x="172" y="215"/>
                    <a:pt x="173" y="214"/>
                    <a:pt x="174" y="214"/>
                  </a:cubicBezTo>
                  <a:cubicBezTo>
                    <a:pt x="174" y="214"/>
                    <a:pt x="174" y="214"/>
                    <a:pt x="175" y="213"/>
                  </a:cubicBezTo>
                  <a:cubicBezTo>
                    <a:pt x="178" y="212"/>
                    <a:pt x="178" y="212"/>
                    <a:pt x="178" y="212"/>
                  </a:cubicBezTo>
                  <a:cubicBezTo>
                    <a:pt x="176" y="211"/>
                    <a:pt x="176" y="211"/>
                    <a:pt x="176" y="211"/>
                  </a:cubicBezTo>
                  <a:cubicBezTo>
                    <a:pt x="175" y="211"/>
                    <a:pt x="175" y="211"/>
                    <a:pt x="175" y="211"/>
                  </a:cubicBezTo>
                  <a:cubicBezTo>
                    <a:pt x="176" y="210"/>
                    <a:pt x="176" y="207"/>
                    <a:pt x="175" y="205"/>
                  </a:cubicBezTo>
                  <a:cubicBezTo>
                    <a:pt x="175" y="204"/>
                    <a:pt x="175" y="203"/>
                    <a:pt x="177" y="203"/>
                  </a:cubicBezTo>
                  <a:cubicBezTo>
                    <a:pt x="177" y="203"/>
                    <a:pt x="178" y="202"/>
                    <a:pt x="178" y="202"/>
                  </a:cubicBezTo>
                  <a:cubicBezTo>
                    <a:pt x="180" y="200"/>
                    <a:pt x="181" y="200"/>
                    <a:pt x="183" y="200"/>
                  </a:cubicBezTo>
                  <a:cubicBezTo>
                    <a:pt x="186" y="199"/>
                    <a:pt x="187" y="198"/>
                    <a:pt x="188" y="197"/>
                  </a:cubicBezTo>
                  <a:cubicBezTo>
                    <a:pt x="188" y="196"/>
                    <a:pt x="189" y="195"/>
                    <a:pt x="189" y="195"/>
                  </a:cubicBezTo>
                  <a:cubicBezTo>
                    <a:pt x="191" y="193"/>
                    <a:pt x="190" y="192"/>
                    <a:pt x="190" y="190"/>
                  </a:cubicBezTo>
                  <a:cubicBezTo>
                    <a:pt x="190" y="189"/>
                    <a:pt x="190" y="189"/>
                    <a:pt x="190" y="188"/>
                  </a:cubicBezTo>
                  <a:cubicBezTo>
                    <a:pt x="190" y="188"/>
                    <a:pt x="190" y="188"/>
                    <a:pt x="190" y="188"/>
                  </a:cubicBezTo>
                  <a:cubicBezTo>
                    <a:pt x="190" y="188"/>
                    <a:pt x="190" y="188"/>
                    <a:pt x="190" y="188"/>
                  </a:cubicBezTo>
                  <a:cubicBezTo>
                    <a:pt x="191" y="188"/>
                    <a:pt x="191" y="188"/>
                    <a:pt x="192" y="189"/>
                  </a:cubicBezTo>
                  <a:cubicBezTo>
                    <a:pt x="193" y="189"/>
                    <a:pt x="193" y="189"/>
                    <a:pt x="193" y="189"/>
                  </a:cubicBezTo>
                  <a:cubicBezTo>
                    <a:pt x="196" y="189"/>
                    <a:pt x="197" y="185"/>
                    <a:pt x="198" y="183"/>
                  </a:cubicBezTo>
                  <a:cubicBezTo>
                    <a:pt x="198" y="182"/>
                    <a:pt x="198" y="181"/>
                    <a:pt x="198" y="180"/>
                  </a:cubicBezTo>
                  <a:cubicBezTo>
                    <a:pt x="198" y="179"/>
                    <a:pt x="198" y="178"/>
                    <a:pt x="199" y="176"/>
                  </a:cubicBezTo>
                  <a:cubicBezTo>
                    <a:pt x="200" y="175"/>
                    <a:pt x="200" y="174"/>
                    <a:pt x="200" y="172"/>
                  </a:cubicBezTo>
                  <a:cubicBezTo>
                    <a:pt x="199" y="171"/>
                    <a:pt x="198" y="171"/>
                    <a:pt x="196" y="171"/>
                  </a:cubicBezTo>
                  <a:cubicBezTo>
                    <a:pt x="196" y="171"/>
                    <a:pt x="196" y="171"/>
                    <a:pt x="196" y="171"/>
                  </a:cubicBezTo>
                  <a:cubicBezTo>
                    <a:pt x="193" y="171"/>
                    <a:pt x="191" y="170"/>
                    <a:pt x="189" y="169"/>
                  </a:cubicBezTo>
                  <a:cubicBezTo>
                    <a:pt x="188" y="169"/>
                    <a:pt x="188" y="168"/>
                    <a:pt x="187" y="167"/>
                  </a:cubicBezTo>
                  <a:cubicBezTo>
                    <a:pt x="187" y="166"/>
                    <a:pt x="186" y="165"/>
                    <a:pt x="185" y="164"/>
                  </a:cubicBezTo>
                  <a:cubicBezTo>
                    <a:pt x="185" y="164"/>
                    <a:pt x="184" y="163"/>
                    <a:pt x="186" y="160"/>
                  </a:cubicBezTo>
                  <a:cubicBezTo>
                    <a:pt x="186" y="158"/>
                    <a:pt x="186" y="157"/>
                    <a:pt x="185" y="155"/>
                  </a:cubicBezTo>
                  <a:cubicBezTo>
                    <a:pt x="185" y="155"/>
                    <a:pt x="184" y="154"/>
                    <a:pt x="184" y="153"/>
                  </a:cubicBezTo>
                  <a:cubicBezTo>
                    <a:pt x="184" y="151"/>
                    <a:pt x="184" y="151"/>
                    <a:pt x="187" y="149"/>
                  </a:cubicBezTo>
                  <a:cubicBezTo>
                    <a:pt x="189" y="147"/>
                    <a:pt x="190" y="146"/>
                    <a:pt x="191" y="146"/>
                  </a:cubicBezTo>
                  <a:cubicBezTo>
                    <a:pt x="191" y="145"/>
                    <a:pt x="191" y="145"/>
                    <a:pt x="192" y="144"/>
                  </a:cubicBezTo>
                  <a:cubicBezTo>
                    <a:pt x="193" y="143"/>
                    <a:pt x="194" y="141"/>
                    <a:pt x="194" y="138"/>
                  </a:cubicBezTo>
                  <a:cubicBezTo>
                    <a:pt x="194" y="138"/>
                    <a:pt x="194" y="138"/>
                    <a:pt x="194" y="138"/>
                  </a:cubicBezTo>
                  <a:cubicBezTo>
                    <a:pt x="194" y="137"/>
                    <a:pt x="194" y="137"/>
                    <a:pt x="194" y="137"/>
                  </a:cubicBezTo>
                  <a:cubicBezTo>
                    <a:pt x="194" y="137"/>
                    <a:pt x="194" y="137"/>
                    <a:pt x="193" y="136"/>
                  </a:cubicBezTo>
                  <a:cubicBezTo>
                    <a:pt x="192" y="134"/>
                    <a:pt x="190" y="134"/>
                    <a:pt x="188" y="133"/>
                  </a:cubicBezTo>
                  <a:cubicBezTo>
                    <a:pt x="187" y="133"/>
                    <a:pt x="187" y="133"/>
                    <a:pt x="186" y="133"/>
                  </a:cubicBezTo>
                  <a:cubicBezTo>
                    <a:pt x="185" y="132"/>
                    <a:pt x="184" y="131"/>
                    <a:pt x="184" y="129"/>
                  </a:cubicBezTo>
                  <a:cubicBezTo>
                    <a:pt x="183" y="129"/>
                    <a:pt x="183" y="127"/>
                    <a:pt x="184" y="127"/>
                  </a:cubicBezTo>
                  <a:cubicBezTo>
                    <a:pt x="185" y="124"/>
                    <a:pt x="187" y="123"/>
                    <a:pt x="189" y="123"/>
                  </a:cubicBezTo>
                  <a:cubicBezTo>
                    <a:pt x="192" y="123"/>
                    <a:pt x="196" y="121"/>
                    <a:pt x="196" y="119"/>
                  </a:cubicBezTo>
                  <a:cubicBezTo>
                    <a:pt x="197" y="117"/>
                    <a:pt x="198" y="116"/>
                    <a:pt x="200" y="116"/>
                  </a:cubicBezTo>
                  <a:cubicBezTo>
                    <a:pt x="200" y="115"/>
                    <a:pt x="200" y="115"/>
                    <a:pt x="200" y="115"/>
                  </a:cubicBezTo>
                  <a:cubicBezTo>
                    <a:pt x="204" y="113"/>
                    <a:pt x="207" y="111"/>
                    <a:pt x="208" y="109"/>
                  </a:cubicBezTo>
                  <a:cubicBezTo>
                    <a:pt x="208" y="106"/>
                    <a:pt x="207" y="103"/>
                    <a:pt x="207" y="101"/>
                  </a:cubicBezTo>
                  <a:cubicBezTo>
                    <a:pt x="207" y="101"/>
                    <a:pt x="207" y="100"/>
                    <a:pt x="207" y="100"/>
                  </a:cubicBezTo>
                  <a:cubicBezTo>
                    <a:pt x="206" y="99"/>
                    <a:pt x="206" y="93"/>
                    <a:pt x="206" y="91"/>
                  </a:cubicBezTo>
                  <a:cubicBezTo>
                    <a:pt x="206" y="91"/>
                    <a:pt x="206" y="90"/>
                    <a:pt x="206" y="90"/>
                  </a:cubicBezTo>
                  <a:cubicBezTo>
                    <a:pt x="206" y="89"/>
                    <a:pt x="206" y="89"/>
                    <a:pt x="206" y="89"/>
                  </a:cubicBezTo>
                  <a:cubicBezTo>
                    <a:pt x="207" y="89"/>
                    <a:pt x="207" y="89"/>
                    <a:pt x="208" y="89"/>
                  </a:cubicBezTo>
                  <a:cubicBezTo>
                    <a:pt x="208" y="89"/>
                    <a:pt x="209" y="89"/>
                    <a:pt x="210" y="88"/>
                  </a:cubicBezTo>
                  <a:cubicBezTo>
                    <a:pt x="210" y="87"/>
                    <a:pt x="211" y="86"/>
                    <a:pt x="210" y="85"/>
                  </a:cubicBezTo>
                  <a:cubicBezTo>
                    <a:pt x="210" y="83"/>
                    <a:pt x="210" y="83"/>
                    <a:pt x="212" y="82"/>
                  </a:cubicBezTo>
                  <a:cubicBezTo>
                    <a:pt x="213" y="81"/>
                    <a:pt x="213" y="81"/>
                    <a:pt x="213" y="81"/>
                  </a:cubicBezTo>
                  <a:cubicBezTo>
                    <a:pt x="213" y="81"/>
                    <a:pt x="213" y="81"/>
                    <a:pt x="214" y="82"/>
                  </a:cubicBezTo>
                  <a:cubicBezTo>
                    <a:pt x="214" y="82"/>
                    <a:pt x="215" y="82"/>
                    <a:pt x="215" y="83"/>
                  </a:cubicBezTo>
                  <a:cubicBezTo>
                    <a:pt x="216" y="83"/>
                    <a:pt x="216" y="83"/>
                    <a:pt x="217" y="83"/>
                  </a:cubicBezTo>
                  <a:cubicBezTo>
                    <a:pt x="218" y="83"/>
                    <a:pt x="219" y="83"/>
                    <a:pt x="220" y="84"/>
                  </a:cubicBezTo>
                  <a:cubicBezTo>
                    <a:pt x="220" y="85"/>
                    <a:pt x="221" y="85"/>
                    <a:pt x="221" y="85"/>
                  </a:cubicBezTo>
                  <a:cubicBezTo>
                    <a:pt x="222" y="85"/>
                    <a:pt x="223" y="84"/>
                    <a:pt x="223" y="84"/>
                  </a:cubicBezTo>
                  <a:cubicBezTo>
                    <a:pt x="223" y="82"/>
                    <a:pt x="223" y="80"/>
                    <a:pt x="222" y="79"/>
                  </a:cubicBezTo>
                  <a:cubicBezTo>
                    <a:pt x="220" y="78"/>
                    <a:pt x="220" y="77"/>
                    <a:pt x="220" y="76"/>
                  </a:cubicBezTo>
                  <a:cubicBezTo>
                    <a:pt x="219" y="75"/>
                    <a:pt x="219" y="74"/>
                    <a:pt x="218" y="73"/>
                  </a:cubicBezTo>
                  <a:cubicBezTo>
                    <a:pt x="218" y="73"/>
                    <a:pt x="218" y="72"/>
                    <a:pt x="218" y="72"/>
                  </a:cubicBezTo>
                  <a:cubicBezTo>
                    <a:pt x="217" y="70"/>
                    <a:pt x="216" y="68"/>
                    <a:pt x="213" y="68"/>
                  </a:cubicBezTo>
                  <a:cubicBezTo>
                    <a:pt x="210" y="67"/>
                    <a:pt x="209" y="66"/>
                    <a:pt x="207" y="65"/>
                  </a:cubicBezTo>
                  <a:cubicBezTo>
                    <a:pt x="206" y="65"/>
                    <a:pt x="205" y="64"/>
                    <a:pt x="205" y="64"/>
                  </a:cubicBezTo>
                  <a:cubicBezTo>
                    <a:pt x="205" y="64"/>
                    <a:pt x="205" y="64"/>
                    <a:pt x="205" y="64"/>
                  </a:cubicBezTo>
                  <a:cubicBezTo>
                    <a:pt x="205" y="64"/>
                    <a:pt x="205" y="64"/>
                    <a:pt x="205" y="64"/>
                  </a:cubicBezTo>
                  <a:cubicBezTo>
                    <a:pt x="203" y="64"/>
                    <a:pt x="202" y="66"/>
                    <a:pt x="200" y="68"/>
                  </a:cubicBezTo>
                  <a:cubicBezTo>
                    <a:pt x="199" y="70"/>
                    <a:pt x="198" y="70"/>
                    <a:pt x="198" y="71"/>
                  </a:cubicBezTo>
                  <a:cubicBezTo>
                    <a:pt x="198" y="72"/>
                    <a:pt x="198" y="72"/>
                    <a:pt x="198" y="73"/>
                  </a:cubicBezTo>
                  <a:cubicBezTo>
                    <a:pt x="197" y="75"/>
                    <a:pt x="197" y="76"/>
                    <a:pt x="198" y="77"/>
                  </a:cubicBezTo>
                  <a:cubicBezTo>
                    <a:pt x="198" y="77"/>
                    <a:pt x="198" y="78"/>
                    <a:pt x="198" y="78"/>
                  </a:cubicBezTo>
                  <a:cubicBezTo>
                    <a:pt x="198" y="79"/>
                    <a:pt x="198" y="79"/>
                    <a:pt x="198" y="79"/>
                  </a:cubicBezTo>
                  <a:cubicBezTo>
                    <a:pt x="199" y="79"/>
                    <a:pt x="199" y="79"/>
                    <a:pt x="199" y="79"/>
                  </a:cubicBezTo>
                  <a:cubicBezTo>
                    <a:pt x="199" y="79"/>
                    <a:pt x="199" y="79"/>
                    <a:pt x="200" y="79"/>
                  </a:cubicBezTo>
                  <a:cubicBezTo>
                    <a:pt x="201" y="79"/>
                    <a:pt x="203" y="79"/>
                    <a:pt x="204" y="78"/>
                  </a:cubicBezTo>
                  <a:cubicBezTo>
                    <a:pt x="205" y="78"/>
                    <a:pt x="205" y="78"/>
                    <a:pt x="205" y="77"/>
                  </a:cubicBezTo>
                  <a:cubicBezTo>
                    <a:pt x="205" y="77"/>
                    <a:pt x="205" y="77"/>
                    <a:pt x="205" y="77"/>
                  </a:cubicBezTo>
                  <a:cubicBezTo>
                    <a:pt x="205" y="78"/>
                    <a:pt x="205" y="78"/>
                    <a:pt x="206" y="79"/>
                  </a:cubicBezTo>
                  <a:cubicBezTo>
                    <a:pt x="206" y="80"/>
                    <a:pt x="205" y="82"/>
                    <a:pt x="204" y="83"/>
                  </a:cubicBezTo>
                  <a:cubicBezTo>
                    <a:pt x="204" y="83"/>
                    <a:pt x="204" y="83"/>
                    <a:pt x="204" y="83"/>
                  </a:cubicBezTo>
                  <a:cubicBezTo>
                    <a:pt x="204" y="84"/>
                    <a:pt x="204" y="84"/>
                    <a:pt x="204" y="84"/>
                  </a:cubicBezTo>
                  <a:cubicBezTo>
                    <a:pt x="203" y="84"/>
                    <a:pt x="202" y="84"/>
                    <a:pt x="202" y="84"/>
                  </a:cubicBezTo>
                  <a:cubicBezTo>
                    <a:pt x="201" y="84"/>
                    <a:pt x="201" y="84"/>
                    <a:pt x="200" y="84"/>
                  </a:cubicBezTo>
                  <a:cubicBezTo>
                    <a:pt x="199" y="84"/>
                    <a:pt x="198" y="84"/>
                    <a:pt x="198" y="84"/>
                  </a:cubicBezTo>
                  <a:cubicBezTo>
                    <a:pt x="194" y="85"/>
                    <a:pt x="191" y="86"/>
                    <a:pt x="189" y="88"/>
                  </a:cubicBezTo>
                  <a:cubicBezTo>
                    <a:pt x="189" y="88"/>
                    <a:pt x="188" y="89"/>
                    <a:pt x="187" y="90"/>
                  </a:cubicBezTo>
                  <a:cubicBezTo>
                    <a:pt x="186" y="92"/>
                    <a:pt x="184" y="94"/>
                    <a:pt x="182" y="94"/>
                  </a:cubicBezTo>
                  <a:cubicBezTo>
                    <a:pt x="181" y="94"/>
                    <a:pt x="181" y="94"/>
                    <a:pt x="181" y="94"/>
                  </a:cubicBezTo>
                  <a:cubicBezTo>
                    <a:pt x="178" y="94"/>
                    <a:pt x="176" y="92"/>
                    <a:pt x="175" y="90"/>
                  </a:cubicBezTo>
                  <a:cubicBezTo>
                    <a:pt x="174" y="90"/>
                    <a:pt x="174" y="90"/>
                    <a:pt x="174" y="89"/>
                  </a:cubicBezTo>
                  <a:cubicBezTo>
                    <a:pt x="172" y="88"/>
                    <a:pt x="165" y="85"/>
                    <a:pt x="162" y="85"/>
                  </a:cubicBezTo>
                  <a:cubicBezTo>
                    <a:pt x="161" y="84"/>
                    <a:pt x="159" y="83"/>
                    <a:pt x="157" y="82"/>
                  </a:cubicBezTo>
                  <a:cubicBezTo>
                    <a:pt x="157" y="82"/>
                    <a:pt x="156" y="81"/>
                    <a:pt x="156" y="81"/>
                  </a:cubicBezTo>
                  <a:cubicBezTo>
                    <a:pt x="155" y="81"/>
                    <a:pt x="151" y="79"/>
                    <a:pt x="149" y="79"/>
                  </a:cubicBezTo>
                  <a:cubicBezTo>
                    <a:pt x="147" y="79"/>
                    <a:pt x="146" y="79"/>
                    <a:pt x="146" y="80"/>
                  </a:cubicBezTo>
                  <a:cubicBezTo>
                    <a:pt x="146" y="80"/>
                    <a:pt x="144" y="81"/>
                    <a:pt x="143" y="81"/>
                  </a:cubicBezTo>
                  <a:cubicBezTo>
                    <a:pt x="143" y="81"/>
                    <a:pt x="142" y="82"/>
                    <a:pt x="141" y="82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40" y="80"/>
                    <a:pt x="140" y="80"/>
                    <a:pt x="140" y="79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41" y="79"/>
                    <a:pt x="142" y="78"/>
                    <a:pt x="142" y="78"/>
                  </a:cubicBezTo>
                  <a:cubicBezTo>
                    <a:pt x="142" y="76"/>
                    <a:pt x="140" y="74"/>
                    <a:pt x="138" y="74"/>
                  </a:cubicBezTo>
                  <a:cubicBezTo>
                    <a:pt x="138" y="74"/>
                    <a:pt x="137" y="73"/>
                    <a:pt x="137" y="73"/>
                  </a:cubicBezTo>
                  <a:cubicBezTo>
                    <a:pt x="136" y="73"/>
                    <a:pt x="135" y="72"/>
                    <a:pt x="133" y="72"/>
                  </a:cubicBezTo>
                  <a:cubicBezTo>
                    <a:pt x="133" y="72"/>
                    <a:pt x="132" y="72"/>
                    <a:pt x="131" y="73"/>
                  </a:cubicBezTo>
                  <a:cubicBezTo>
                    <a:pt x="130" y="73"/>
                    <a:pt x="126" y="73"/>
                    <a:pt x="124" y="75"/>
                  </a:cubicBezTo>
                  <a:cubicBezTo>
                    <a:pt x="123" y="76"/>
                    <a:pt x="120" y="78"/>
                    <a:pt x="117" y="78"/>
                  </a:cubicBezTo>
                  <a:cubicBezTo>
                    <a:pt x="117" y="78"/>
                    <a:pt x="117" y="78"/>
                    <a:pt x="116" y="78"/>
                  </a:cubicBezTo>
                  <a:cubicBezTo>
                    <a:pt x="116" y="78"/>
                    <a:pt x="116" y="77"/>
                    <a:pt x="116" y="77"/>
                  </a:cubicBezTo>
                  <a:cubicBezTo>
                    <a:pt x="116" y="77"/>
                    <a:pt x="117" y="76"/>
                    <a:pt x="118" y="75"/>
                  </a:cubicBezTo>
                  <a:cubicBezTo>
                    <a:pt x="119" y="75"/>
                    <a:pt x="119" y="75"/>
                    <a:pt x="119" y="75"/>
                  </a:cubicBezTo>
                  <a:cubicBezTo>
                    <a:pt x="121" y="75"/>
                    <a:pt x="124" y="74"/>
                    <a:pt x="126" y="71"/>
                  </a:cubicBezTo>
                  <a:cubicBezTo>
                    <a:pt x="128" y="68"/>
                    <a:pt x="128" y="65"/>
                    <a:pt x="128" y="61"/>
                  </a:cubicBezTo>
                  <a:cubicBezTo>
                    <a:pt x="128" y="59"/>
                    <a:pt x="129" y="58"/>
                    <a:pt x="129" y="56"/>
                  </a:cubicBezTo>
                  <a:cubicBezTo>
                    <a:pt x="129" y="56"/>
                    <a:pt x="129" y="55"/>
                    <a:pt x="129" y="54"/>
                  </a:cubicBezTo>
                  <a:cubicBezTo>
                    <a:pt x="129" y="53"/>
                    <a:pt x="129" y="52"/>
                    <a:pt x="129" y="51"/>
                  </a:cubicBezTo>
                  <a:cubicBezTo>
                    <a:pt x="128" y="50"/>
                    <a:pt x="127" y="50"/>
                    <a:pt x="127" y="50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25" y="49"/>
                    <a:pt x="125" y="48"/>
                    <a:pt x="125" y="46"/>
                  </a:cubicBezTo>
                  <a:cubicBezTo>
                    <a:pt x="126" y="43"/>
                    <a:pt x="125" y="41"/>
                    <a:pt x="124" y="38"/>
                  </a:cubicBezTo>
                  <a:cubicBezTo>
                    <a:pt x="123" y="36"/>
                    <a:pt x="120" y="34"/>
                    <a:pt x="120" y="34"/>
                  </a:cubicBezTo>
                  <a:cubicBezTo>
                    <a:pt x="118" y="33"/>
                    <a:pt x="118" y="33"/>
                    <a:pt x="118" y="33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8" y="35"/>
                    <a:pt x="118" y="38"/>
                    <a:pt x="117" y="38"/>
                  </a:cubicBezTo>
                  <a:cubicBezTo>
                    <a:pt x="114" y="38"/>
                    <a:pt x="112" y="37"/>
                    <a:pt x="111" y="36"/>
                  </a:cubicBezTo>
                  <a:cubicBezTo>
                    <a:pt x="109" y="34"/>
                    <a:pt x="107" y="34"/>
                    <a:pt x="105" y="33"/>
                  </a:cubicBezTo>
                  <a:cubicBezTo>
                    <a:pt x="104" y="33"/>
                    <a:pt x="104" y="33"/>
                    <a:pt x="104" y="33"/>
                  </a:cubicBezTo>
                  <a:cubicBezTo>
                    <a:pt x="102" y="32"/>
                    <a:pt x="98" y="30"/>
                    <a:pt x="97" y="29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5"/>
                    <a:pt x="97" y="25"/>
                    <a:pt x="97" y="25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0" y="29"/>
                    <a:pt x="88" y="31"/>
                  </a:cubicBezTo>
                  <a:cubicBezTo>
                    <a:pt x="87" y="32"/>
                    <a:pt x="86" y="33"/>
                    <a:pt x="85" y="33"/>
                  </a:cubicBezTo>
                  <a:cubicBezTo>
                    <a:pt x="85" y="33"/>
                    <a:pt x="85" y="34"/>
                    <a:pt x="85" y="34"/>
                  </a:cubicBezTo>
                  <a:cubicBezTo>
                    <a:pt x="85" y="33"/>
                    <a:pt x="85" y="31"/>
                    <a:pt x="84" y="30"/>
                  </a:cubicBezTo>
                  <a:cubicBezTo>
                    <a:pt x="84" y="29"/>
                    <a:pt x="84" y="29"/>
                    <a:pt x="84" y="29"/>
                  </a:cubicBezTo>
                  <a:cubicBezTo>
                    <a:pt x="83" y="29"/>
                    <a:pt x="83" y="29"/>
                    <a:pt x="83" y="29"/>
                  </a:cubicBezTo>
                  <a:cubicBezTo>
                    <a:pt x="83" y="29"/>
                    <a:pt x="80" y="29"/>
                    <a:pt x="78" y="32"/>
                  </a:cubicBezTo>
                  <a:cubicBezTo>
                    <a:pt x="77" y="34"/>
                    <a:pt x="75" y="34"/>
                    <a:pt x="74" y="34"/>
                  </a:cubicBezTo>
                  <a:cubicBezTo>
                    <a:pt x="74" y="34"/>
                    <a:pt x="73" y="34"/>
                    <a:pt x="73" y="34"/>
                  </a:cubicBezTo>
                  <a:cubicBezTo>
                    <a:pt x="72" y="32"/>
                    <a:pt x="72" y="32"/>
                    <a:pt x="72" y="31"/>
                  </a:cubicBezTo>
                  <a:cubicBezTo>
                    <a:pt x="72" y="30"/>
                    <a:pt x="72" y="29"/>
                    <a:pt x="71" y="28"/>
                  </a:cubicBezTo>
                  <a:cubicBezTo>
                    <a:pt x="70" y="26"/>
                    <a:pt x="67" y="25"/>
                    <a:pt x="64" y="25"/>
                  </a:cubicBezTo>
                  <a:cubicBezTo>
                    <a:pt x="62" y="25"/>
                    <a:pt x="58" y="25"/>
                    <a:pt x="56" y="24"/>
                  </a:cubicBezTo>
                  <a:cubicBezTo>
                    <a:pt x="55" y="24"/>
                    <a:pt x="55" y="23"/>
                    <a:pt x="55" y="23"/>
                  </a:cubicBezTo>
                  <a:cubicBezTo>
                    <a:pt x="53" y="22"/>
                    <a:pt x="52" y="22"/>
                    <a:pt x="50" y="22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38" y="22"/>
                    <a:pt x="38" y="22"/>
                    <a:pt x="37" y="22"/>
                  </a:cubicBezTo>
                  <a:cubicBezTo>
                    <a:pt x="36" y="22"/>
                    <a:pt x="35" y="22"/>
                    <a:pt x="34" y="22"/>
                  </a:cubicBezTo>
                  <a:cubicBezTo>
                    <a:pt x="33" y="22"/>
                    <a:pt x="32" y="22"/>
                    <a:pt x="32" y="22"/>
                  </a:cubicBezTo>
                  <a:cubicBezTo>
                    <a:pt x="31" y="21"/>
                    <a:pt x="30" y="20"/>
                    <a:pt x="29" y="20"/>
                  </a:cubicBezTo>
                  <a:cubicBezTo>
                    <a:pt x="27" y="20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26" y="21"/>
                    <a:pt x="25" y="22"/>
                    <a:pt x="24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3"/>
                    <a:pt x="10" y="23"/>
                    <a:pt x="9" y="22"/>
                  </a:cubicBezTo>
                  <a:cubicBezTo>
                    <a:pt x="9" y="21"/>
                    <a:pt x="9" y="21"/>
                    <a:pt x="9" y="20"/>
                  </a:cubicBezTo>
                  <a:cubicBezTo>
                    <a:pt x="9" y="19"/>
                    <a:pt x="9" y="18"/>
                    <a:pt x="8" y="16"/>
                  </a:cubicBezTo>
                  <a:cubicBezTo>
                    <a:pt x="7" y="11"/>
                    <a:pt x="8" y="11"/>
                    <a:pt x="8" y="11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0"/>
                    <a:pt x="9" y="11"/>
                  </a:cubicBezTo>
                  <a:cubicBezTo>
                    <a:pt x="9" y="11"/>
                    <a:pt x="10" y="11"/>
                    <a:pt x="10" y="11"/>
                  </a:cubicBezTo>
                  <a:cubicBezTo>
                    <a:pt x="11" y="11"/>
                    <a:pt x="12" y="10"/>
                    <a:pt x="13" y="9"/>
                  </a:cubicBezTo>
                  <a:cubicBezTo>
                    <a:pt x="13" y="8"/>
                    <a:pt x="14" y="8"/>
                    <a:pt x="15" y="7"/>
                  </a:cubicBezTo>
                  <a:cubicBezTo>
                    <a:pt x="16" y="6"/>
                    <a:pt x="17" y="5"/>
                    <a:pt x="17" y="4"/>
                  </a:cubicBezTo>
                  <a:cubicBezTo>
                    <a:pt x="16" y="3"/>
                    <a:pt x="16" y="3"/>
                    <a:pt x="15" y="2"/>
                  </a:cubicBezTo>
                  <a:cubicBezTo>
                    <a:pt x="14" y="2"/>
                    <a:pt x="14" y="2"/>
                    <a:pt x="13" y="1"/>
                  </a:cubicBezTo>
                  <a:cubicBezTo>
                    <a:pt x="12" y="1"/>
                    <a:pt x="11" y="0"/>
                    <a:pt x="10" y="0"/>
                  </a:cubicBezTo>
                  <a:close/>
                  <a:moveTo>
                    <a:pt x="138" y="89"/>
                  </a:moveTo>
                  <a:cubicBezTo>
                    <a:pt x="138" y="88"/>
                    <a:pt x="138" y="87"/>
                    <a:pt x="138" y="87"/>
                  </a:cubicBezTo>
                  <a:cubicBezTo>
                    <a:pt x="138" y="87"/>
                    <a:pt x="138" y="87"/>
                    <a:pt x="139" y="87"/>
                  </a:cubicBezTo>
                  <a:cubicBezTo>
                    <a:pt x="138" y="88"/>
                    <a:pt x="138" y="89"/>
                    <a:pt x="138" y="89"/>
                  </a:cubicBezTo>
                  <a:close/>
                  <a:moveTo>
                    <a:pt x="20" y="39"/>
                  </a:moveTo>
                  <a:cubicBezTo>
                    <a:pt x="20" y="39"/>
                    <a:pt x="20" y="39"/>
                    <a:pt x="20" y="39"/>
                  </a:cubicBezTo>
                  <a:cubicBezTo>
                    <a:pt x="20" y="39"/>
                    <a:pt x="19" y="39"/>
                    <a:pt x="19" y="39"/>
                  </a:cubicBezTo>
                  <a:cubicBezTo>
                    <a:pt x="16" y="39"/>
                    <a:pt x="16" y="39"/>
                    <a:pt x="14" y="40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0" y="41"/>
                    <a:pt x="10" y="41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3"/>
                    <a:pt x="8" y="45"/>
                    <a:pt x="9" y="48"/>
                  </a:cubicBezTo>
                  <a:cubicBezTo>
                    <a:pt x="10" y="51"/>
                    <a:pt x="13" y="51"/>
                    <a:pt x="16" y="51"/>
                  </a:cubicBezTo>
                  <a:cubicBezTo>
                    <a:pt x="17" y="52"/>
                    <a:pt x="18" y="52"/>
                    <a:pt x="19" y="52"/>
                  </a:cubicBezTo>
                  <a:cubicBezTo>
                    <a:pt x="19" y="52"/>
                    <a:pt x="20" y="52"/>
                    <a:pt x="20" y="52"/>
                  </a:cubicBezTo>
                  <a:cubicBezTo>
                    <a:pt x="22" y="52"/>
                    <a:pt x="23" y="50"/>
                    <a:pt x="23" y="49"/>
                  </a:cubicBezTo>
                  <a:cubicBezTo>
                    <a:pt x="23" y="48"/>
                    <a:pt x="23" y="48"/>
                    <a:pt x="24" y="47"/>
                  </a:cubicBezTo>
                  <a:cubicBezTo>
                    <a:pt x="25" y="44"/>
                    <a:pt x="25" y="44"/>
                    <a:pt x="24" y="42"/>
                  </a:cubicBezTo>
                  <a:cubicBezTo>
                    <a:pt x="24" y="42"/>
                    <a:pt x="23" y="42"/>
                    <a:pt x="23" y="41"/>
                  </a:cubicBezTo>
                  <a:cubicBezTo>
                    <a:pt x="22" y="40"/>
                    <a:pt x="22" y="39"/>
                    <a:pt x="20" y="39"/>
                  </a:cubicBezTo>
                  <a:cubicBezTo>
                    <a:pt x="20" y="39"/>
                    <a:pt x="20" y="39"/>
                    <a:pt x="20" y="39"/>
                  </a:cubicBezTo>
                  <a:close/>
                  <a:moveTo>
                    <a:pt x="8" y="43"/>
                  </a:moveTo>
                  <a:cubicBezTo>
                    <a:pt x="6" y="45"/>
                    <a:pt x="6" y="45"/>
                    <a:pt x="6" y="45"/>
                  </a:cubicBezTo>
                  <a:cubicBezTo>
                    <a:pt x="5" y="45"/>
                    <a:pt x="4" y="46"/>
                    <a:pt x="4" y="46"/>
                  </a:cubicBezTo>
                  <a:cubicBezTo>
                    <a:pt x="2" y="47"/>
                    <a:pt x="1" y="47"/>
                    <a:pt x="1" y="51"/>
                  </a:cubicBezTo>
                  <a:cubicBezTo>
                    <a:pt x="1" y="52"/>
                    <a:pt x="2" y="52"/>
                    <a:pt x="2" y="53"/>
                  </a:cubicBezTo>
                  <a:cubicBezTo>
                    <a:pt x="2" y="56"/>
                    <a:pt x="2" y="58"/>
                    <a:pt x="5" y="59"/>
                  </a:cubicBezTo>
                  <a:cubicBezTo>
                    <a:pt x="6" y="60"/>
                    <a:pt x="7" y="60"/>
                    <a:pt x="8" y="60"/>
                  </a:cubicBezTo>
                  <a:cubicBezTo>
                    <a:pt x="9" y="60"/>
                    <a:pt x="11" y="60"/>
                    <a:pt x="11" y="58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11" y="55"/>
                    <a:pt x="10" y="55"/>
                    <a:pt x="9" y="53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7" y="50"/>
                    <a:pt x="8" y="46"/>
                    <a:pt x="8" y="46"/>
                  </a:cubicBezTo>
                  <a:cubicBezTo>
                    <a:pt x="8" y="43"/>
                    <a:pt x="8" y="43"/>
                    <a:pt x="8" y="43"/>
                  </a:cubicBezTo>
                  <a:close/>
                  <a:moveTo>
                    <a:pt x="31" y="46"/>
                  </a:moveTo>
                  <a:cubicBezTo>
                    <a:pt x="29" y="48"/>
                    <a:pt x="29" y="48"/>
                    <a:pt x="29" y="48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7" y="51"/>
                    <a:pt x="27" y="52"/>
                    <a:pt x="26" y="53"/>
                  </a:cubicBezTo>
                  <a:cubicBezTo>
                    <a:pt x="25" y="54"/>
                    <a:pt x="24" y="54"/>
                    <a:pt x="22" y="54"/>
                  </a:cubicBezTo>
                  <a:cubicBezTo>
                    <a:pt x="21" y="54"/>
                    <a:pt x="20" y="54"/>
                    <a:pt x="19" y="5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8" y="56"/>
                    <a:pt x="18" y="56"/>
                    <a:pt x="18" y="56"/>
                  </a:cubicBezTo>
                  <a:cubicBezTo>
                    <a:pt x="18" y="57"/>
                    <a:pt x="19" y="58"/>
                    <a:pt x="21" y="59"/>
                  </a:cubicBezTo>
                  <a:cubicBezTo>
                    <a:pt x="21" y="59"/>
                    <a:pt x="22" y="59"/>
                    <a:pt x="23" y="59"/>
                  </a:cubicBezTo>
                  <a:cubicBezTo>
                    <a:pt x="24" y="59"/>
                    <a:pt x="26" y="59"/>
                    <a:pt x="27" y="58"/>
                  </a:cubicBezTo>
                  <a:cubicBezTo>
                    <a:pt x="28" y="58"/>
                    <a:pt x="28" y="58"/>
                    <a:pt x="29" y="57"/>
                  </a:cubicBezTo>
                  <a:cubicBezTo>
                    <a:pt x="32" y="56"/>
                    <a:pt x="32" y="50"/>
                    <a:pt x="31" y="49"/>
                  </a:cubicBezTo>
                  <a:cubicBezTo>
                    <a:pt x="31" y="46"/>
                    <a:pt x="31" y="46"/>
                    <a:pt x="31" y="46"/>
                  </a:cubicBezTo>
                  <a:close/>
                  <a:moveTo>
                    <a:pt x="18" y="61"/>
                  </a:moveTo>
                  <a:cubicBezTo>
                    <a:pt x="17" y="61"/>
                    <a:pt x="16" y="61"/>
                    <a:pt x="16" y="62"/>
                  </a:cubicBezTo>
                  <a:cubicBezTo>
                    <a:pt x="16" y="62"/>
                    <a:pt x="16" y="63"/>
                    <a:pt x="17" y="63"/>
                  </a:cubicBezTo>
                  <a:cubicBezTo>
                    <a:pt x="17" y="64"/>
                    <a:pt x="17" y="65"/>
                    <a:pt x="17" y="65"/>
                  </a:cubicBezTo>
                  <a:cubicBezTo>
                    <a:pt x="17" y="66"/>
                    <a:pt x="18" y="67"/>
                    <a:pt x="19" y="67"/>
                  </a:cubicBezTo>
                  <a:cubicBezTo>
                    <a:pt x="20" y="67"/>
                    <a:pt x="20" y="67"/>
                    <a:pt x="21" y="67"/>
                  </a:cubicBezTo>
                  <a:cubicBezTo>
                    <a:pt x="22" y="66"/>
                    <a:pt x="22" y="65"/>
                    <a:pt x="22" y="64"/>
                  </a:cubicBezTo>
                  <a:cubicBezTo>
                    <a:pt x="22" y="63"/>
                    <a:pt x="22" y="62"/>
                    <a:pt x="22" y="62"/>
                  </a:cubicBezTo>
                  <a:cubicBezTo>
                    <a:pt x="21" y="62"/>
                    <a:pt x="19" y="61"/>
                    <a:pt x="18" y="61"/>
                  </a:cubicBezTo>
                  <a:close/>
                  <a:moveTo>
                    <a:pt x="31" y="64"/>
                  </a:moveTo>
                  <a:cubicBezTo>
                    <a:pt x="29" y="64"/>
                    <a:pt x="26" y="66"/>
                    <a:pt x="25" y="67"/>
                  </a:cubicBezTo>
                  <a:cubicBezTo>
                    <a:pt x="24" y="67"/>
                    <a:pt x="22" y="67"/>
                    <a:pt x="21" y="68"/>
                  </a:cubicBezTo>
                  <a:cubicBezTo>
                    <a:pt x="21" y="70"/>
                    <a:pt x="21" y="71"/>
                    <a:pt x="22" y="71"/>
                  </a:cubicBezTo>
                  <a:cubicBezTo>
                    <a:pt x="22" y="72"/>
                    <a:pt x="22" y="72"/>
                    <a:pt x="22" y="73"/>
                  </a:cubicBezTo>
                  <a:cubicBezTo>
                    <a:pt x="23" y="74"/>
                    <a:pt x="23" y="76"/>
                    <a:pt x="25" y="76"/>
                  </a:cubicBezTo>
                  <a:cubicBezTo>
                    <a:pt x="26" y="76"/>
                    <a:pt x="26" y="76"/>
                    <a:pt x="27" y="75"/>
                  </a:cubicBezTo>
                  <a:cubicBezTo>
                    <a:pt x="27" y="75"/>
                    <a:pt x="27" y="75"/>
                    <a:pt x="28" y="75"/>
                  </a:cubicBezTo>
                  <a:cubicBezTo>
                    <a:pt x="28" y="75"/>
                    <a:pt x="28" y="75"/>
                    <a:pt x="29" y="75"/>
                  </a:cubicBezTo>
                  <a:cubicBezTo>
                    <a:pt x="29" y="75"/>
                    <a:pt x="29" y="75"/>
                    <a:pt x="30" y="75"/>
                  </a:cubicBezTo>
                  <a:cubicBezTo>
                    <a:pt x="32" y="75"/>
                    <a:pt x="32" y="73"/>
                    <a:pt x="32" y="72"/>
                  </a:cubicBezTo>
                  <a:cubicBezTo>
                    <a:pt x="32" y="71"/>
                    <a:pt x="33" y="70"/>
                    <a:pt x="33" y="69"/>
                  </a:cubicBezTo>
                  <a:cubicBezTo>
                    <a:pt x="33" y="67"/>
                    <a:pt x="33" y="65"/>
                    <a:pt x="33" y="65"/>
                  </a:cubicBezTo>
                  <a:cubicBezTo>
                    <a:pt x="32" y="64"/>
                    <a:pt x="32" y="64"/>
                    <a:pt x="31" y="64"/>
                  </a:cubicBezTo>
                  <a:close/>
                  <a:moveTo>
                    <a:pt x="13" y="74"/>
                  </a:moveTo>
                  <a:cubicBezTo>
                    <a:pt x="12" y="74"/>
                    <a:pt x="12" y="76"/>
                    <a:pt x="12" y="77"/>
                  </a:cubicBezTo>
                  <a:cubicBezTo>
                    <a:pt x="12" y="78"/>
                    <a:pt x="11" y="79"/>
                    <a:pt x="11" y="79"/>
                  </a:cubicBezTo>
                  <a:cubicBezTo>
                    <a:pt x="11" y="81"/>
                    <a:pt x="10" y="83"/>
                    <a:pt x="13" y="84"/>
                  </a:cubicBezTo>
                  <a:cubicBezTo>
                    <a:pt x="14" y="84"/>
                    <a:pt x="14" y="84"/>
                    <a:pt x="14" y="84"/>
                  </a:cubicBezTo>
                  <a:cubicBezTo>
                    <a:pt x="15" y="84"/>
                    <a:pt x="16" y="84"/>
                    <a:pt x="16" y="84"/>
                  </a:cubicBezTo>
                  <a:cubicBezTo>
                    <a:pt x="18" y="84"/>
                    <a:pt x="19" y="83"/>
                    <a:pt x="19" y="82"/>
                  </a:cubicBezTo>
                  <a:cubicBezTo>
                    <a:pt x="19" y="80"/>
                    <a:pt x="19" y="79"/>
                    <a:pt x="19" y="79"/>
                  </a:cubicBezTo>
                  <a:cubicBezTo>
                    <a:pt x="18" y="78"/>
                    <a:pt x="17" y="78"/>
                    <a:pt x="17" y="78"/>
                  </a:cubicBezTo>
                  <a:cubicBezTo>
                    <a:pt x="16" y="77"/>
                    <a:pt x="16" y="77"/>
                    <a:pt x="16" y="76"/>
                  </a:cubicBezTo>
                  <a:cubicBezTo>
                    <a:pt x="15" y="75"/>
                    <a:pt x="14" y="74"/>
                    <a:pt x="13" y="7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8" name="Freeform 26"/>
            <p:cNvSpPr>
              <a:spLocks noEditPoints="1"/>
            </p:cNvSpPr>
            <p:nvPr/>
          </p:nvSpPr>
          <p:spPr bwMode="auto">
            <a:xfrm>
              <a:off x="2597929" y="1375835"/>
              <a:ext cx="1331384" cy="952500"/>
            </a:xfrm>
            <a:custGeom>
              <a:avLst/>
              <a:gdLst>
                <a:gd name="T0" fmla="*/ 29 w 285"/>
                <a:gd name="T1" fmla="*/ 181 h 204"/>
                <a:gd name="T2" fmla="*/ 2 w 285"/>
                <a:gd name="T3" fmla="*/ 174 h 204"/>
                <a:gd name="T4" fmla="*/ 15 w 285"/>
                <a:gd name="T5" fmla="*/ 149 h 204"/>
                <a:gd name="T6" fmla="*/ 15 w 285"/>
                <a:gd name="T7" fmla="*/ 132 h 204"/>
                <a:gd name="T8" fmla="*/ 21 w 285"/>
                <a:gd name="T9" fmla="*/ 99 h 204"/>
                <a:gd name="T10" fmla="*/ 50 w 285"/>
                <a:gd name="T11" fmla="*/ 99 h 204"/>
                <a:gd name="T12" fmla="*/ 62 w 285"/>
                <a:gd name="T13" fmla="*/ 96 h 204"/>
                <a:gd name="T14" fmla="*/ 70 w 285"/>
                <a:gd name="T15" fmla="*/ 86 h 204"/>
                <a:gd name="T16" fmla="*/ 89 w 285"/>
                <a:gd name="T17" fmla="*/ 75 h 204"/>
                <a:gd name="T18" fmla="*/ 125 w 285"/>
                <a:gd name="T19" fmla="*/ 49 h 204"/>
                <a:gd name="T20" fmla="*/ 164 w 285"/>
                <a:gd name="T21" fmla="*/ 32 h 204"/>
                <a:gd name="T22" fmla="*/ 151 w 285"/>
                <a:gd name="T23" fmla="*/ 37 h 204"/>
                <a:gd name="T24" fmla="*/ 130 w 285"/>
                <a:gd name="T25" fmla="*/ 47 h 204"/>
                <a:gd name="T26" fmla="*/ 130 w 285"/>
                <a:gd name="T27" fmla="*/ 54 h 204"/>
                <a:gd name="T28" fmla="*/ 157 w 285"/>
                <a:gd name="T29" fmla="*/ 42 h 204"/>
                <a:gd name="T30" fmla="*/ 170 w 285"/>
                <a:gd name="T31" fmla="*/ 33 h 204"/>
                <a:gd name="T32" fmla="*/ 191 w 285"/>
                <a:gd name="T33" fmla="*/ 56 h 204"/>
                <a:gd name="T34" fmla="*/ 211 w 285"/>
                <a:gd name="T35" fmla="*/ 74 h 204"/>
                <a:gd name="T36" fmla="*/ 232 w 285"/>
                <a:gd name="T37" fmla="*/ 62 h 204"/>
                <a:gd name="T38" fmla="*/ 266 w 285"/>
                <a:gd name="T39" fmla="*/ 99 h 204"/>
                <a:gd name="T40" fmla="*/ 242 w 285"/>
                <a:gd name="T41" fmla="*/ 105 h 204"/>
                <a:gd name="T42" fmla="*/ 268 w 285"/>
                <a:gd name="T43" fmla="*/ 111 h 204"/>
                <a:gd name="T44" fmla="*/ 282 w 285"/>
                <a:gd name="T45" fmla="*/ 153 h 204"/>
                <a:gd name="T46" fmla="*/ 268 w 285"/>
                <a:gd name="T47" fmla="*/ 175 h 204"/>
                <a:gd name="T48" fmla="*/ 265 w 285"/>
                <a:gd name="T49" fmla="*/ 154 h 204"/>
                <a:gd name="T50" fmla="*/ 250 w 285"/>
                <a:gd name="T51" fmla="*/ 156 h 204"/>
                <a:gd name="T52" fmla="*/ 237 w 285"/>
                <a:gd name="T53" fmla="*/ 146 h 204"/>
                <a:gd name="T54" fmla="*/ 219 w 285"/>
                <a:gd name="T55" fmla="*/ 171 h 204"/>
                <a:gd name="T56" fmla="*/ 207 w 285"/>
                <a:gd name="T57" fmla="*/ 179 h 204"/>
                <a:gd name="T58" fmla="*/ 189 w 285"/>
                <a:gd name="T59" fmla="*/ 184 h 204"/>
                <a:gd name="T60" fmla="*/ 175 w 285"/>
                <a:gd name="T61" fmla="*/ 191 h 204"/>
                <a:gd name="T62" fmla="*/ 155 w 285"/>
                <a:gd name="T63" fmla="*/ 186 h 204"/>
                <a:gd name="T64" fmla="*/ 139 w 285"/>
                <a:gd name="T65" fmla="*/ 184 h 204"/>
                <a:gd name="T66" fmla="*/ 111 w 285"/>
                <a:gd name="T67" fmla="*/ 173 h 204"/>
                <a:gd name="T68" fmla="*/ 97 w 285"/>
                <a:gd name="T69" fmla="*/ 183 h 204"/>
                <a:gd name="T70" fmla="*/ 77 w 285"/>
                <a:gd name="T71" fmla="*/ 190 h 204"/>
                <a:gd name="T72" fmla="*/ 59 w 285"/>
                <a:gd name="T73" fmla="*/ 204 h 204"/>
                <a:gd name="T74" fmla="*/ 239 w 285"/>
                <a:gd name="T75" fmla="*/ 97 h 204"/>
                <a:gd name="T76" fmla="*/ 240 w 285"/>
                <a:gd name="T77" fmla="*/ 86 h 204"/>
                <a:gd name="T78" fmla="*/ 251 w 285"/>
                <a:gd name="T79" fmla="*/ 89 h 204"/>
                <a:gd name="T80" fmla="*/ 244 w 285"/>
                <a:gd name="T81" fmla="*/ 80 h 204"/>
                <a:gd name="T82" fmla="*/ 238 w 285"/>
                <a:gd name="T83" fmla="*/ 79 h 204"/>
                <a:gd name="T84" fmla="*/ 66 w 285"/>
                <a:gd name="T85" fmla="*/ 86 h 204"/>
                <a:gd name="T86" fmla="*/ 201 w 285"/>
                <a:gd name="T87" fmla="*/ 59 h 204"/>
                <a:gd name="T88" fmla="*/ 201 w 285"/>
                <a:gd name="T89" fmla="*/ 59 h 204"/>
                <a:gd name="T90" fmla="*/ 188 w 285"/>
                <a:gd name="T91" fmla="*/ 40 h 204"/>
                <a:gd name="T92" fmla="*/ 183 w 285"/>
                <a:gd name="T93" fmla="*/ 23 h 204"/>
                <a:gd name="T94" fmla="*/ 193 w 285"/>
                <a:gd name="T95" fmla="*/ 21 h 204"/>
                <a:gd name="T96" fmla="*/ 198 w 285"/>
                <a:gd name="T97" fmla="*/ 17 h 204"/>
                <a:gd name="T98" fmla="*/ 211 w 285"/>
                <a:gd name="T99" fmla="*/ 33 h 204"/>
                <a:gd name="T100" fmla="*/ 221 w 285"/>
                <a:gd name="T101" fmla="*/ 35 h 204"/>
                <a:gd name="T102" fmla="*/ 222 w 285"/>
                <a:gd name="T103" fmla="*/ 50 h 204"/>
                <a:gd name="T104" fmla="*/ 211 w 285"/>
                <a:gd name="T105" fmla="*/ 47 h 204"/>
                <a:gd name="T106" fmla="*/ 203 w 285"/>
                <a:gd name="T107" fmla="*/ 50 h 204"/>
                <a:gd name="T108" fmla="*/ 185 w 285"/>
                <a:gd name="T109" fmla="*/ 30 h 204"/>
                <a:gd name="T110" fmla="*/ 191 w 285"/>
                <a:gd name="T111" fmla="*/ 26 h 204"/>
                <a:gd name="T112" fmla="*/ 208 w 285"/>
                <a:gd name="T113" fmla="*/ 25 h 204"/>
                <a:gd name="T114" fmla="*/ 214 w 285"/>
                <a:gd name="T115" fmla="*/ 25 h 204"/>
                <a:gd name="T116" fmla="*/ 188 w 285"/>
                <a:gd name="T117" fmla="*/ 4 h 204"/>
                <a:gd name="T118" fmla="*/ 196 w 285"/>
                <a:gd name="T119" fmla="*/ 1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5" h="204">
                  <a:moveTo>
                    <a:pt x="52" y="204"/>
                  </a:moveTo>
                  <a:cubicBezTo>
                    <a:pt x="50" y="203"/>
                    <a:pt x="48" y="202"/>
                    <a:pt x="46" y="202"/>
                  </a:cubicBezTo>
                  <a:cubicBezTo>
                    <a:pt x="46" y="202"/>
                    <a:pt x="46" y="202"/>
                    <a:pt x="45" y="202"/>
                  </a:cubicBezTo>
                  <a:cubicBezTo>
                    <a:pt x="45" y="203"/>
                    <a:pt x="45" y="203"/>
                    <a:pt x="44" y="203"/>
                  </a:cubicBezTo>
                  <a:cubicBezTo>
                    <a:pt x="43" y="203"/>
                    <a:pt x="43" y="202"/>
                    <a:pt x="42" y="201"/>
                  </a:cubicBezTo>
                  <a:cubicBezTo>
                    <a:pt x="42" y="200"/>
                    <a:pt x="43" y="199"/>
                    <a:pt x="44" y="198"/>
                  </a:cubicBezTo>
                  <a:cubicBezTo>
                    <a:pt x="44" y="198"/>
                    <a:pt x="44" y="198"/>
                    <a:pt x="44" y="198"/>
                  </a:cubicBezTo>
                  <a:cubicBezTo>
                    <a:pt x="44" y="197"/>
                    <a:pt x="42" y="196"/>
                    <a:pt x="40" y="195"/>
                  </a:cubicBezTo>
                  <a:cubicBezTo>
                    <a:pt x="38" y="194"/>
                    <a:pt x="34" y="190"/>
                    <a:pt x="33" y="188"/>
                  </a:cubicBezTo>
                  <a:cubicBezTo>
                    <a:pt x="33" y="187"/>
                    <a:pt x="32" y="186"/>
                    <a:pt x="31" y="185"/>
                  </a:cubicBezTo>
                  <a:cubicBezTo>
                    <a:pt x="31" y="183"/>
                    <a:pt x="30" y="182"/>
                    <a:pt x="29" y="181"/>
                  </a:cubicBezTo>
                  <a:cubicBezTo>
                    <a:pt x="27" y="178"/>
                    <a:pt x="27" y="177"/>
                    <a:pt x="24" y="177"/>
                  </a:cubicBezTo>
                  <a:cubicBezTo>
                    <a:pt x="24" y="177"/>
                    <a:pt x="24" y="177"/>
                    <a:pt x="24" y="177"/>
                  </a:cubicBezTo>
                  <a:cubicBezTo>
                    <a:pt x="22" y="177"/>
                    <a:pt x="22" y="178"/>
                    <a:pt x="21" y="179"/>
                  </a:cubicBezTo>
                  <a:cubicBezTo>
                    <a:pt x="21" y="179"/>
                    <a:pt x="21" y="180"/>
                    <a:pt x="20" y="180"/>
                  </a:cubicBezTo>
                  <a:cubicBezTo>
                    <a:pt x="19" y="181"/>
                    <a:pt x="18" y="182"/>
                    <a:pt x="17" y="182"/>
                  </a:cubicBezTo>
                  <a:cubicBezTo>
                    <a:pt x="16" y="182"/>
                    <a:pt x="15" y="182"/>
                    <a:pt x="14" y="182"/>
                  </a:cubicBezTo>
                  <a:cubicBezTo>
                    <a:pt x="13" y="181"/>
                    <a:pt x="10" y="178"/>
                    <a:pt x="9" y="176"/>
                  </a:cubicBezTo>
                  <a:cubicBezTo>
                    <a:pt x="8" y="175"/>
                    <a:pt x="8" y="175"/>
                    <a:pt x="7" y="175"/>
                  </a:cubicBezTo>
                  <a:cubicBezTo>
                    <a:pt x="7" y="175"/>
                    <a:pt x="7" y="175"/>
                    <a:pt x="6" y="175"/>
                  </a:cubicBezTo>
                  <a:cubicBezTo>
                    <a:pt x="6" y="175"/>
                    <a:pt x="6" y="175"/>
                    <a:pt x="5" y="175"/>
                  </a:cubicBezTo>
                  <a:cubicBezTo>
                    <a:pt x="4" y="175"/>
                    <a:pt x="3" y="174"/>
                    <a:pt x="2" y="174"/>
                  </a:cubicBezTo>
                  <a:cubicBezTo>
                    <a:pt x="1" y="173"/>
                    <a:pt x="1" y="173"/>
                    <a:pt x="1" y="173"/>
                  </a:cubicBezTo>
                  <a:cubicBezTo>
                    <a:pt x="1" y="173"/>
                    <a:pt x="1" y="173"/>
                    <a:pt x="1" y="173"/>
                  </a:cubicBezTo>
                  <a:cubicBezTo>
                    <a:pt x="1" y="173"/>
                    <a:pt x="1" y="173"/>
                    <a:pt x="1" y="173"/>
                  </a:cubicBezTo>
                  <a:cubicBezTo>
                    <a:pt x="1" y="173"/>
                    <a:pt x="1" y="169"/>
                    <a:pt x="1" y="166"/>
                  </a:cubicBezTo>
                  <a:cubicBezTo>
                    <a:pt x="0" y="164"/>
                    <a:pt x="1" y="163"/>
                    <a:pt x="3" y="162"/>
                  </a:cubicBezTo>
                  <a:cubicBezTo>
                    <a:pt x="3" y="162"/>
                    <a:pt x="4" y="162"/>
                    <a:pt x="4" y="161"/>
                  </a:cubicBezTo>
                  <a:cubicBezTo>
                    <a:pt x="6" y="160"/>
                    <a:pt x="8" y="159"/>
                    <a:pt x="10" y="159"/>
                  </a:cubicBezTo>
                  <a:cubicBezTo>
                    <a:pt x="12" y="159"/>
                    <a:pt x="12" y="158"/>
                    <a:pt x="13" y="157"/>
                  </a:cubicBezTo>
                  <a:cubicBezTo>
                    <a:pt x="14" y="156"/>
                    <a:pt x="14" y="155"/>
                    <a:pt x="15" y="155"/>
                  </a:cubicBezTo>
                  <a:cubicBezTo>
                    <a:pt x="16" y="154"/>
                    <a:pt x="16" y="153"/>
                    <a:pt x="15" y="151"/>
                  </a:cubicBezTo>
                  <a:cubicBezTo>
                    <a:pt x="15" y="151"/>
                    <a:pt x="15" y="150"/>
                    <a:pt x="15" y="149"/>
                  </a:cubicBezTo>
                  <a:cubicBezTo>
                    <a:pt x="15" y="148"/>
                    <a:pt x="15" y="147"/>
                    <a:pt x="16" y="147"/>
                  </a:cubicBezTo>
                  <a:cubicBezTo>
                    <a:pt x="17" y="147"/>
                    <a:pt x="17" y="147"/>
                    <a:pt x="18" y="147"/>
                  </a:cubicBezTo>
                  <a:cubicBezTo>
                    <a:pt x="18" y="147"/>
                    <a:pt x="19" y="148"/>
                    <a:pt x="20" y="148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22" y="148"/>
                    <a:pt x="22" y="147"/>
                    <a:pt x="23" y="144"/>
                  </a:cubicBezTo>
                  <a:cubicBezTo>
                    <a:pt x="23" y="143"/>
                    <a:pt x="23" y="142"/>
                    <a:pt x="23" y="141"/>
                  </a:cubicBezTo>
                  <a:cubicBezTo>
                    <a:pt x="24" y="140"/>
                    <a:pt x="24" y="138"/>
                    <a:pt x="25" y="136"/>
                  </a:cubicBezTo>
                  <a:cubicBezTo>
                    <a:pt x="25" y="135"/>
                    <a:pt x="25" y="134"/>
                    <a:pt x="25" y="134"/>
                  </a:cubicBezTo>
                  <a:cubicBezTo>
                    <a:pt x="25" y="134"/>
                    <a:pt x="24" y="134"/>
                    <a:pt x="23" y="134"/>
                  </a:cubicBezTo>
                  <a:cubicBezTo>
                    <a:pt x="23" y="134"/>
                    <a:pt x="23" y="134"/>
                    <a:pt x="22" y="134"/>
                  </a:cubicBezTo>
                  <a:cubicBezTo>
                    <a:pt x="20" y="133"/>
                    <a:pt x="17" y="133"/>
                    <a:pt x="15" y="132"/>
                  </a:cubicBezTo>
                  <a:cubicBezTo>
                    <a:pt x="13" y="131"/>
                    <a:pt x="13" y="130"/>
                    <a:pt x="13" y="128"/>
                  </a:cubicBezTo>
                  <a:cubicBezTo>
                    <a:pt x="12" y="127"/>
                    <a:pt x="12" y="127"/>
                    <a:pt x="12" y="126"/>
                  </a:cubicBezTo>
                  <a:cubicBezTo>
                    <a:pt x="9" y="125"/>
                    <a:pt x="10" y="122"/>
                    <a:pt x="11" y="121"/>
                  </a:cubicBezTo>
                  <a:cubicBezTo>
                    <a:pt x="11" y="120"/>
                    <a:pt x="11" y="118"/>
                    <a:pt x="10" y="117"/>
                  </a:cubicBezTo>
                  <a:cubicBezTo>
                    <a:pt x="10" y="116"/>
                    <a:pt x="9" y="115"/>
                    <a:pt x="9" y="114"/>
                  </a:cubicBezTo>
                  <a:cubicBezTo>
                    <a:pt x="9" y="111"/>
                    <a:pt x="10" y="110"/>
                    <a:pt x="13" y="108"/>
                  </a:cubicBezTo>
                  <a:cubicBezTo>
                    <a:pt x="15" y="107"/>
                    <a:pt x="16" y="106"/>
                    <a:pt x="16" y="105"/>
                  </a:cubicBezTo>
                  <a:cubicBezTo>
                    <a:pt x="17" y="105"/>
                    <a:pt x="17" y="104"/>
                    <a:pt x="18" y="104"/>
                  </a:cubicBezTo>
                  <a:cubicBezTo>
                    <a:pt x="19" y="103"/>
                    <a:pt x="19" y="101"/>
                    <a:pt x="20" y="99"/>
                  </a:cubicBezTo>
                  <a:cubicBezTo>
                    <a:pt x="20" y="98"/>
                    <a:pt x="20" y="98"/>
                    <a:pt x="20" y="98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9"/>
                    <a:pt x="21" y="99"/>
                    <a:pt x="21" y="99"/>
                  </a:cubicBezTo>
                  <a:cubicBezTo>
                    <a:pt x="21" y="99"/>
                    <a:pt x="22" y="99"/>
                    <a:pt x="22" y="98"/>
                  </a:cubicBezTo>
                  <a:cubicBezTo>
                    <a:pt x="24" y="98"/>
                    <a:pt x="30" y="93"/>
                    <a:pt x="32" y="92"/>
                  </a:cubicBezTo>
                  <a:cubicBezTo>
                    <a:pt x="33" y="91"/>
                    <a:pt x="35" y="91"/>
                    <a:pt x="36" y="91"/>
                  </a:cubicBezTo>
                  <a:cubicBezTo>
                    <a:pt x="38" y="91"/>
                    <a:pt x="41" y="91"/>
                    <a:pt x="42" y="93"/>
                  </a:cubicBezTo>
                  <a:cubicBezTo>
                    <a:pt x="42" y="94"/>
                    <a:pt x="44" y="95"/>
                    <a:pt x="46" y="95"/>
                  </a:cubicBezTo>
                  <a:cubicBezTo>
                    <a:pt x="47" y="95"/>
                    <a:pt x="47" y="95"/>
                    <a:pt x="47" y="95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6" y="96"/>
                    <a:pt x="45" y="98"/>
                    <a:pt x="46" y="101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8" y="102"/>
                    <a:pt x="50" y="100"/>
                    <a:pt x="50" y="99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54" y="101"/>
                    <a:pt x="55" y="101"/>
                    <a:pt x="56" y="102"/>
                  </a:cubicBezTo>
                  <a:cubicBezTo>
                    <a:pt x="57" y="102"/>
                    <a:pt x="58" y="103"/>
                    <a:pt x="60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2" y="104"/>
                    <a:pt x="62" y="104"/>
                    <a:pt x="62" y="104"/>
                  </a:cubicBezTo>
                  <a:cubicBezTo>
                    <a:pt x="62" y="104"/>
                    <a:pt x="62" y="102"/>
                    <a:pt x="62" y="100"/>
                  </a:cubicBezTo>
                  <a:cubicBezTo>
                    <a:pt x="62" y="99"/>
                    <a:pt x="62" y="99"/>
                    <a:pt x="62" y="99"/>
                  </a:cubicBezTo>
                  <a:cubicBezTo>
                    <a:pt x="62" y="98"/>
                    <a:pt x="62" y="97"/>
                    <a:pt x="62" y="97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61" y="96"/>
                    <a:pt x="60" y="97"/>
                    <a:pt x="59" y="97"/>
                  </a:cubicBezTo>
                  <a:cubicBezTo>
                    <a:pt x="58" y="98"/>
                    <a:pt x="58" y="98"/>
                    <a:pt x="57" y="98"/>
                  </a:cubicBezTo>
                  <a:cubicBezTo>
                    <a:pt x="56" y="98"/>
                    <a:pt x="56" y="97"/>
                    <a:pt x="56" y="97"/>
                  </a:cubicBezTo>
                  <a:cubicBezTo>
                    <a:pt x="55" y="96"/>
                    <a:pt x="56" y="94"/>
                    <a:pt x="57" y="92"/>
                  </a:cubicBezTo>
                  <a:cubicBezTo>
                    <a:pt x="59" y="89"/>
                    <a:pt x="62" y="89"/>
                    <a:pt x="65" y="89"/>
                  </a:cubicBezTo>
                  <a:cubicBezTo>
                    <a:pt x="65" y="89"/>
                    <a:pt x="66" y="89"/>
                    <a:pt x="66" y="89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67" y="89"/>
                    <a:pt x="67" y="89"/>
                    <a:pt x="68" y="88"/>
                  </a:cubicBezTo>
                  <a:cubicBezTo>
                    <a:pt x="68" y="88"/>
                    <a:pt x="68" y="88"/>
                    <a:pt x="68" y="88"/>
                  </a:cubicBezTo>
                  <a:cubicBezTo>
                    <a:pt x="69" y="87"/>
                    <a:pt x="69" y="86"/>
                    <a:pt x="70" y="86"/>
                  </a:cubicBezTo>
                  <a:cubicBezTo>
                    <a:pt x="71" y="85"/>
                    <a:pt x="72" y="84"/>
                    <a:pt x="72" y="83"/>
                  </a:cubicBezTo>
                  <a:cubicBezTo>
                    <a:pt x="73" y="81"/>
                    <a:pt x="73" y="79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72" y="77"/>
                    <a:pt x="73" y="77"/>
                    <a:pt x="74" y="76"/>
                  </a:cubicBezTo>
                  <a:cubicBezTo>
                    <a:pt x="74" y="75"/>
                    <a:pt x="75" y="75"/>
                    <a:pt x="76" y="74"/>
                  </a:cubicBezTo>
                  <a:cubicBezTo>
                    <a:pt x="76" y="72"/>
                    <a:pt x="77" y="72"/>
                    <a:pt x="78" y="72"/>
                  </a:cubicBezTo>
                  <a:cubicBezTo>
                    <a:pt x="79" y="72"/>
                    <a:pt x="80" y="72"/>
                    <a:pt x="81" y="72"/>
                  </a:cubicBezTo>
                  <a:cubicBezTo>
                    <a:pt x="82" y="72"/>
                    <a:pt x="82" y="72"/>
                    <a:pt x="83" y="72"/>
                  </a:cubicBezTo>
                  <a:cubicBezTo>
                    <a:pt x="85" y="72"/>
                    <a:pt x="86" y="73"/>
                    <a:pt x="87" y="73"/>
                  </a:cubicBezTo>
                  <a:cubicBezTo>
                    <a:pt x="87" y="74"/>
                    <a:pt x="88" y="74"/>
                    <a:pt x="89" y="75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91" y="75"/>
                    <a:pt x="92" y="74"/>
                    <a:pt x="93" y="72"/>
                  </a:cubicBezTo>
                  <a:cubicBezTo>
                    <a:pt x="94" y="72"/>
                    <a:pt x="94" y="71"/>
                    <a:pt x="95" y="71"/>
                  </a:cubicBezTo>
                  <a:cubicBezTo>
                    <a:pt x="97" y="69"/>
                    <a:pt x="100" y="69"/>
                    <a:pt x="103" y="69"/>
                  </a:cubicBezTo>
                  <a:cubicBezTo>
                    <a:pt x="104" y="69"/>
                    <a:pt x="105" y="69"/>
                    <a:pt x="106" y="69"/>
                  </a:cubicBezTo>
                  <a:cubicBezTo>
                    <a:pt x="109" y="68"/>
                    <a:pt x="109" y="68"/>
                    <a:pt x="109" y="67"/>
                  </a:cubicBezTo>
                  <a:cubicBezTo>
                    <a:pt x="110" y="65"/>
                    <a:pt x="111" y="62"/>
                    <a:pt x="114" y="60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8" y="56"/>
                    <a:pt x="121" y="54"/>
                    <a:pt x="122" y="53"/>
                  </a:cubicBezTo>
                  <a:cubicBezTo>
                    <a:pt x="123" y="53"/>
                    <a:pt x="123" y="53"/>
                    <a:pt x="123" y="53"/>
                  </a:cubicBezTo>
                  <a:cubicBezTo>
                    <a:pt x="124" y="52"/>
                    <a:pt x="125" y="51"/>
                    <a:pt x="125" y="49"/>
                  </a:cubicBezTo>
                  <a:cubicBezTo>
                    <a:pt x="125" y="47"/>
                    <a:pt x="127" y="45"/>
                    <a:pt x="129" y="42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31" y="39"/>
                    <a:pt x="132" y="38"/>
                    <a:pt x="132" y="36"/>
                  </a:cubicBezTo>
                  <a:cubicBezTo>
                    <a:pt x="133" y="32"/>
                    <a:pt x="135" y="30"/>
                    <a:pt x="136" y="29"/>
                  </a:cubicBezTo>
                  <a:cubicBezTo>
                    <a:pt x="137" y="29"/>
                    <a:pt x="137" y="29"/>
                    <a:pt x="137" y="29"/>
                  </a:cubicBezTo>
                  <a:cubicBezTo>
                    <a:pt x="138" y="29"/>
                    <a:pt x="139" y="30"/>
                    <a:pt x="140" y="31"/>
                  </a:cubicBezTo>
                  <a:cubicBezTo>
                    <a:pt x="140" y="32"/>
                    <a:pt x="141" y="33"/>
                    <a:pt x="141" y="33"/>
                  </a:cubicBezTo>
                  <a:cubicBezTo>
                    <a:pt x="141" y="33"/>
                    <a:pt x="142" y="33"/>
                    <a:pt x="144" y="33"/>
                  </a:cubicBezTo>
                  <a:cubicBezTo>
                    <a:pt x="146" y="33"/>
                    <a:pt x="148" y="33"/>
                    <a:pt x="149" y="33"/>
                  </a:cubicBezTo>
                  <a:cubicBezTo>
                    <a:pt x="151" y="33"/>
                    <a:pt x="152" y="33"/>
                    <a:pt x="152" y="33"/>
                  </a:cubicBezTo>
                  <a:cubicBezTo>
                    <a:pt x="155" y="33"/>
                    <a:pt x="161" y="33"/>
                    <a:pt x="164" y="32"/>
                  </a:cubicBezTo>
                  <a:cubicBezTo>
                    <a:pt x="165" y="32"/>
                    <a:pt x="165" y="32"/>
                    <a:pt x="166" y="32"/>
                  </a:cubicBezTo>
                  <a:cubicBezTo>
                    <a:pt x="167" y="32"/>
                    <a:pt x="168" y="32"/>
                    <a:pt x="168" y="33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68" y="34"/>
                    <a:pt x="168" y="35"/>
                    <a:pt x="167" y="35"/>
                  </a:cubicBezTo>
                  <a:cubicBezTo>
                    <a:pt x="166" y="36"/>
                    <a:pt x="165" y="36"/>
                    <a:pt x="163" y="36"/>
                  </a:cubicBezTo>
                  <a:cubicBezTo>
                    <a:pt x="163" y="36"/>
                    <a:pt x="162" y="37"/>
                    <a:pt x="161" y="37"/>
                  </a:cubicBezTo>
                  <a:cubicBezTo>
                    <a:pt x="160" y="37"/>
                    <a:pt x="158" y="37"/>
                    <a:pt x="157" y="37"/>
                  </a:cubicBezTo>
                  <a:cubicBezTo>
                    <a:pt x="156" y="37"/>
                    <a:pt x="155" y="37"/>
                    <a:pt x="153" y="37"/>
                  </a:cubicBezTo>
                  <a:cubicBezTo>
                    <a:pt x="153" y="37"/>
                    <a:pt x="153" y="37"/>
                    <a:pt x="153" y="37"/>
                  </a:cubicBezTo>
                  <a:cubicBezTo>
                    <a:pt x="152" y="37"/>
                    <a:pt x="151" y="37"/>
                    <a:pt x="151" y="37"/>
                  </a:cubicBezTo>
                  <a:cubicBezTo>
                    <a:pt x="150" y="37"/>
                    <a:pt x="149" y="37"/>
                    <a:pt x="149" y="37"/>
                  </a:cubicBezTo>
                  <a:cubicBezTo>
                    <a:pt x="148" y="37"/>
                    <a:pt x="148" y="37"/>
                    <a:pt x="147" y="37"/>
                  </a:cubicBezTo>
                  <a:cubicBezTo>
                    <a:pt x="145" y="37"/>
                    <a:pt x="144" y="38"/>
                    <a:pt x="142" y="40"/>
                  </a:cubicBezTo>
                  <a:cubicBezTo>
                    <a:pt x="141" y="41"/>
                    <a:pt x="141" y="41"/>
                    <a:pt x="141" y="41"/>
                  </a:cubicBezTo>
                  <a:cubicBezTo>
                    <a:pt x="140" y="42"/>
                    <a:pt x="139" y="43"/>
                    <a:pt x="138" y="43"/>
                  </a:cubicBezTo>
                  <a:cubicBezTo>
                    <a:pt x="138" y="43"/>
                    <a:pt x="138" y="43"/>
                    <a:pt x="137" y="43"/>
                  </a:cubicBezTo>
                  <a:cubicBezTo>
                    <a:pt x="137" y="42"/>
                    <a:pt x="136" y="42"/>
                    <a:pt x="136" y="42"/>
                  </a:cubicBezTo>
                  <a:cubicBezTo>
                    <a:pt x="135" y="42"/>
                    <a:pt x="135" y="42"/>
                    <a:pt x="134" y="42"/>
                  </a:cubicBezTo>
                  <a:cubicBezTo>
                    <a:pt x="134" y="42"/>
                    <a:pt x="133" y="42"/>
                    <a:pt x="133" y="43"/>
                  </a:cubicBezTo>
                  <a:cubicBezTo>
                    <a:pt x="132" y="43"/>
                    <a:pt x="132" y="44"/>
                    <a:pt x="132" y="44"/>
                  </a:cubicBezTo>
                  <a:cubicBezTo>
                    <a:pt x="130" y="45"/>
                    <a:pt x="130" y="46"/>
                    <a:pt x="130" y="47"/>
                  </a:cubicBezTo>
                  <a:cubicBezTo>
                    <a:pt x="130" y="48"/>
                    <a:pt x="130" y="49"/>
                    <a:pt x="130" y="49"/>
                  </a:cubicBezTo>
                  <a:cubicBezTo>
                    <a:pt x="129" y="51"/>
                    <a:pt x="129" y="51"/>
                    <a:pt x="128" y="52"/>
                  </a:cubicBezTo>
                  <a:cubicBezTo>
                    <a:pt x="128" y="52"/>
                    <a:pt x="127" y="53"/>
                    <a:pt x="127" y="53"/>
                  </a:cubicBezTo>
                  <a:cubicBezTo>
                    <a:pt x="127" y="54"/>
                    <a:pt x="127" y="54"/>
                    <a:pt x="127" y="56"/>
                  </a:cubicBezTo>
                  <a:cubicBezTo>
                    <a:pt x="126" y="57"/>
                    <a:pt x="126" y="57"/>
                    <a:pt x="127" y="57"/>
                  </a:cubicBezTo>
                  <a:cubicBezTo>
                    <a:pt x="128" y="57"/>
                    <a:pt x="128" y="57"/>
                    <a:pt x="129" y="58"/>
                  </a:cubicBezTo>
                  <a:cubicBezTo>
                    <a:pt x="129" y="58"/>
                    <a:pt x="130" y="58"/>
                    <a:pt x="132" y="58"/>
                  </a:cubicBezTo>
                  <a:cubicBezTo>
                    <a:pt x="132" y="58"/>
                    <a:pt x="132" y="58"/>
                    <a:pt x="133" y="58"/>
                  </a:cubicBezTo>
                  <a:cubicBezTo>
                    <a:pt x="132" y="58"/>
                    <a:pt x="131" y="57"/>
                    <a:pt x="130" y="57"/>
                  </a:cubicBezTo>
                  <a:cubicBezTo>
                    <a:pt x="130" y="56"/>
                    <a:pt x="129" y="56"/>
                    <a:pt x="129" y="55"/>
                  </a:cubicBezTo>
                  <a:cubicBezTo>
                    <a:pt x="129" y="55"/>
                    <a:pt x="130" y="54"/>
                    <a:pt x="130" y="54"/>
                  </a:cubicBezTo>
                  <a:cubicBezTo>
                    <a:pt x="131" y="54"/>
                    <a:pt x="131" y="53"/>
                    <a:pt x="132" y="52"/>
                  </a:cubicBezTo>
                  <a:cubicBezTo>
                    <a:pt x="133" y="50"/>
                    <a:pt x="133" y="50"/>
                    <a:pt x="134" y="49"/>
                  </a:cubicBezTo>
                  <a:cubicBezTo>
                    <a:pt x="135" y="49"/>
                    <a:pt x="136" y="49"/>
                    <a:pt x="137" y="48"/>
                  </a:cubicBezTo>
                  <a:cubicBezTo>
                    <a:pt x="140" y="45"/>
                    <a:pt x="142" y="44"/>
                    <a:pt x="146" y="41"/>
                  </a:cubicBezTo>
                  <a:cubicBezTo>
                    <a:pt x="147" y="41"/>
                    <a:pt x="147" y="41"/>
                    <a:pt x="147" y="41"/>
                  </a:cubicBezTo>
                  <a:cubicBezTo>
                    <a:pt x="148" y="40"/>
                    <a:pt x="148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50" y="40"/>
                    <a:pt x="150" y="41"/>
                    <a:pt x="150" y="41"/>
                  </a:cubicBezTo>
                  <a:cubicBezTo>
                    <a:pt x="151" y="42"/>
                    <a:pt x="152" y="42"/>
                    <a:pt x="154" y="42"/>
                  </a:cubicBezTo>
                  <a:cubicBezTo>
                    <a:pt x="155" y="42"/>
                    <a:pt x="156" y="42"/>
                    <a:pt x="156" y="42"/>
                  </a:cubicBezTo>
                  <a:cubicBezTo>
                    <a:pt x="156" y="42"/>
                    <a:pt x="156" y="42"/>
                    <a:pt x="157" y="42"/>
                  </a:cubicBezTo>
                  <a:cubicBezTo>
                    <a:pt x="157" y="42"/>
                    <a:pt x="158" y="42"/>
                    <a:pt x="159" y="43"/>
                  </a:cubicBezTo>
                  <a:cubicBezTo>
                    <a:pt x="160" y="44"/>
                    <a:pt x="160" y="44"/>
                    <a:pt x="160" y="44"/>
                  </a:cubicBezTo>
                  <a:cubicBezTo>
                    <a:pt x="160" y="44"/>
                    <a:pt x="161" y="44"/>
                    <a:pt x="161" y="44"/>
                  </a:cubicBezTo>
                  <a:cubicBezTo>
                    <a:pt x="161" y="44"/>
                    <a:pt x="162" y="44"/>
                    <a:pt x="162" y="44"/>
                  </a:cubicBezTo>
                  <a:cubicBezTo>
                    <a:pt x="163" y="44"/>
                    <a:pt x="163" y="43"/>
                    <a:pt x="164" y="42"/>
                  </a:cubicBezTo>
                  <a:cubicBezTo>
                    <a:pt x="164" y="41"/>
                    <a:pt x="164" y="40"/>
                    <a:pt x="165" y="39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65" y="36"/>
                    <a:pt x="165" y="36"/>
                    <a:pt x="166" y="36"/>
                  </a:cubicBezTo>
                  <a:cubicBezTo>
                    <a:pt x="166" y="36"/>
                    <a:pt x="167" y="36"/>
                    <a:pt x="167" y="36"/>
                  </a:cubicBezTo>
                  <a:cubicBezTo>
                    <a:pt x="169" y="35"/>
                    <a:pt x="169" y="34"/>
                    <a:pt x="170" y="33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1" y="33"/>
                    <a:pt x="171" y="33"/>
                    <a:pt x="171" y="33"/>
                  </a:cubicBezTo>
                  <a:cubicBezTo>
                    <a:pt x="172" y="33"/>
                    <a:pt x="173" y="33"/>
                    <a:pt x="173" y="34"/>
                  </a:cubicBezTo>
                  <a:cubicBezTo>
                    <a:pt x="174" y="34"/>
                    <a:pt x="174" y="35"/>
                    <a:pt x="173" y="36"/>
                  </a:cubicBezTo>
                  <a:cubicBezTo>
                    <a:pt x="173" y="37"/>
                    <a:pt x="175" y="38"/>
                    <a:pt x="177" y="38"/>
                  </a:cubicBezTo>
                  <a:cubicBezTo>
                    <a:pt x="178" y="39"/>
                    <a:pt x="179" y="39"/>
                    <a:pt x="179" y="40"/>
                  </a:cubicBezTo>
                  <a:cubicBezTo>
                    <a:pt x="179" y="40"/>
                    <a:pt x="179" y="40"/>
                    <a:pt x="179" y="40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78" y="44"/>
                    <a:pt x="178" y="45"/>
                    <a:pt x="179" y="46"/>
                  </a:cubicBezTo>
                  <a:cubicBezTo>
                    <a:pt x="180" y="47"/>
                    <a:pt x="181" y="51"/>
                    <a:pt x="182" y="52"/>
                  </a:cubicBezTo>
                  <a:cubicBezTo>
                    <a:pt x="182" y="53"/>
                    <a:pt x="184" y="54"/>
                    <a:pt x="187" y="55"/>
                  </a:cubicBezTo>
                  <a:cubicBezTo>
                    <a:pt x="188" y="56"/>
                    <a:pt x="189" y="56"/>
                    <a:pt x="191" y="56"/>
                  </a:cubicBezTo>
                  <a:cubicBezTo>
                    <a:pt x="191" y="56"/>
                    <a:pt x="191" y="56"/>
                    <a:pt x="191" y="56"/>
                  </a:cubicBezTo>
                  <a:cubicBezTo>
                    <a:pt x="193" y="56"/>
                    <a:pt x="195" y="56"/>
                    <a:pt x="196" y="58"/>
                  </a:cubicBezTo>
                  <a:cubicBezTo>
                    <a:pt x="196" y="59"/>
                    <a:pt x="196" y="59"/>
                    <a:pt x="196" y="59"/>
                  </a:cubicBezTo>
                  <a:cubicBezTo>
                    <a:pt x="197" y="61"/>
                    <a:pt x="198" y="63"/>
                    <a:pt x="199" y="63"/>
                  </a:cubicBezTo>
                  <a:cubicBezTo>
                    <a:pt x="199" y="63"/>
                    <a:pt x="199" y="63"/>
                    <a:pt x="199" y="63"/>
                  </a:cubicBezTo>
                  <a:cubicBezTo>
                    <a:pt x="200" y="63"/>
                    <a:pt x="200" y="63"/>
                    <a:pt x="200" y="63"/>
                  </a:cubicBezTo>
                  <a:cubicBezTo>
                    <a:pt x="201" y="63"/>
                    <a:pt x="201" y="63"/>
                    <a:pt x="202" y="63"/>
                  </a:cubicBezTo>
                  <a:cubicBezTo>
                    <a:pt x="203" y="63"/>
                    <a:pt x="203" y="64"/>
                    <a:pt x="203" y="65"/>
                  </a:cubicBezTo>
                  <a:cubicBezTo>
                    <a:pt x="203" y="66"/>
                    <a:pt x="204" y="68"/>
                    <a:pt x="207" y="72"/>
                  </a:cubicBezTo>
                  <a:cubicBezTo>
                    <a:pt x="209" y="74"/>
                    <a:pt x="211" y="74"/>
                    <a:pt x="211" y="74"/>
                  </a:cubicBezTo>
                  <a:cubicBezTo>
                    <a:pt x="211" y="74"/>
                    <a:pt x="211" y="74"/>
                    <a:pt x="211" y="74"/>
                  </a:cubicBezTo>
                  <a:cubicBezTo>
                    <a:pt x="211" y="74"/>
                    <a:pt x="211" y="74"/>
                    <a:pt x="211" y="74"/>
                  </a:cubicBezTo>
                  <a:cubicBezTo>
                    <a:pt x="210" y="72"/>
                    <a:pt x="209" y="71"/>
                    <a:pt x="210" y="70"/>
                  </a:cubicBezTo>
                  <a:cubicBezTo>
                    <a:pt x="210" y="70"/>
                    <a:pt x="210" y="69"/>
                    <a:pt x="211" y="69"/>
                  </a:cubicBezTo>
                  <a:cubicBezTo>
                    <a:pt x="213" y="69"/>
                    <a:pt x="217" y="69"/>
                    <a:pt x="219" y="67"/>
                  </a:cubicBezTo>
                  <a:cubicBezTo>
                    <a:pt x="221" y="65"/>
                    <a:pt x="222" y="65"/>
                    <a:pt x="223" y="65"/>
                  </a:cubicBezTo>
                  <a:cubicBezTo>
                    <a:pt x="224" y="65"/>
                    <a:pt x="225" y="65"/>
                    <a:pt x="227" y="66"/>
                  </a:cubicBezTo>
                  <a:cubicBezTo>
                    <a:pt x="228" y="67"/>
                    <a:pt x="229" y="67"/>
                    <a:pt x="229" y="67"/>
                  </a:cubicBezTo>
                  <a:cubicBezTo>
                    <a:pt x="229" y="67"/>
                    <a:pt x="229" y="67"/>
                    <a:pt x="229" y="67"/>
                  </a:cubicBezTo>
                  <a:cubicBezTo>
                    <a:pt x="230" y="66"/>
                    <a:pt x="230" y="62"/>
                    <a:pt x="232" y="62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33" y="62"/>
                    <a:pt x="234" y="63"/>
                    <a:pt x="235" y="65"/>
                  </a:cubicBezTo>
                  <a:cubicBezTo>
                    <a:pt x="235" y="66"/>
                    <a:pt x="236" y="68"/>
                    <a:pt x="237" y="69"/>
                  </a:cubicBezTo>
                  <a:cubicBezTo>
                    <a:pt x="239" y="72"/>
                    <a:pt x="239" y="72"/>
                    <a:pt x="241" y="72"/>
                  </a:cubicBezTo>
                  <a:cubicBezTo>
                    <a:pt x="242" y="73"/>
                    <a:pt x="243" y="73"/>
                    <a:pt x="244" y="73"/>
                  </a:cubicBezTo>
                  <a:cubicBezTo>
                    <a:pt x="247" y="73"/>
                    <a:pt x="249" y="75"/>
                    <a:pt x="250" y="76"/>
                  </a:cubicBezTo>
                  <a:cubicBezTo>
                    <a:pt x="251" y="76"/>
                    <a:pt x="251" y="77"/>
                    <a:pt x="252" y="77"/>
                  </a:cubicBezTo>
                  <a:cubicBezTo>
                    <a:pt x="253" y="78"/>
                    <a:pt x="255" y="80"/>
                    <a:pt x="256" y="81"/>
                  </a:cubicBezTo>
                  <a:cubicBezTo>
                    <a:pt x="257" y="82"/>
                    <a:pt x="258" y="83"/>
                    <a:pt x="259" y="84"/>
                  </a:cubicBezTo>
                  <a:cubicBezTo>
                    <a:pt x="260" y="85"/>
                    <a:pt x="265" y="90"/>
                    <a:pt x="266" y="90"/>
                  </a:cubicBezTo>
                  <a:cubicBezTo>
                    <a:pt x="266" y="91"/>
                    <a:pt x="266" y="91"/>
                    <a:pt x="266" y="91"/>
                  </a:cubicBezTo>
                  <a:cubicBezTo>
                    <a:pt x="266" y="99"/>
                    <a:pt x="266" y="99"/>
                    <a:pt x="266" y="99"/>
                  </a:cubicBezTo>
                  <a:cubicBezTo>
                    <a:pt x="266" y="99"/>
                    <a:pt x="266" y="99"/>
                    <a:pt x="266" y="99"/>
                  </a:cubicBezTo>
                  <a:cubicBezTo>
                    <a:pt x="265" y="99"/>
                    <a:pt x="264" y="99"/>
                    <a:pt x="263" y="99"/>
                  </a:cubicBezTo>
                  <a:cubicBezTo>
                    <a:pt x="262" y="99"/>
                    <a:pt x="261" y="99"/>
                    <a:pt x="260" y="99"/>
                  </a:cubicBezTo>
                  <a:cubicBezTo>
                    <a:pt x="258" y="99"/>
                    <a:pt x="257" y="99"/>
                    <a:pt x="256" y="99"/>
                  </a:cubicBezTo>
                  <a:cubicBezTo>
                    <a:pt x="256" y="99"/>
                    <a:pt x="256" y="99"/>
                    <a:pt x="256" y="99"/>
                  </a:cubicBezTo>
                  <a:cubicBezTo>
                    <a:pt x="255" y="99"/>
                    <a:pt x="254" y="99"/>
                    <a:pt x="253" y="99"/>
                  </a:cubicBezTo>
                  <a:cubicBezTo>
                    <a:pt x="252" y="99"/>
                    <a:pt x="251" y="100"/>
                    <a:pt x="251" y="101"/>
                  </a:cubicBezTo>
                  <a:cubicBezTo>
                    <a:pt x="251" y="101"/>
                    <a:pt x="250" y="102"/>
                    <a:pt x="250" y="102"/>
                  </a:cubicBezTo>
                  <a:cubicBezTo>
                    <a:pt x="248" y="104"/>
                    <a:pt x="248" y="104"/>
                    <a:pt x="246" y="104"/>
                  </a:cubicBezTo>
                  <a:cubicBezTo>
                    <a:pt x="245" y="104"/>
                    <a:pt x="245" y="104"/>
                    <a:pt x="245" y="104"/>
                  </a:cubicBezTo>
                  <a:cubicBezTo>
                    <a:pt x="243" y="104"/>
                    <a:pt x="243" y="104"/>
                    <a:pt x="242" y="105"/>
                  </a:cubicBezTo>
                  <a:cubicBezTo>
                    <a:pt x="242" y="105"/>
                    <a:pt x="242" y="105"/>
                    <a:pt x="242" y="105"/>
                  </a:cubicBezTo>
                  <a:cubicBezTo>
                    <a:pt x="242" y="105"/>
                    <a:pt x="242" y="107"/>
                    <a:pt x="243" y="108"/>
                  </a:cubicBezTo>
                  <a:cubicBezTo>
                    <a:pt x="244" y="109"/>
                    <a:pt x="245" y="109"/>
                    <a:pt x="246" y="109"/>
                  </a:cubicBezTo>
                  <a:cubicBezTo>
                    <a:pt x="247" y="110"/>
                    <a:pt x="248" y="110"/>
                    <a:pt x="249" y="111"/>
                  </a:cubicBezTo>
                  <a:cubicBezTo>
                    <a:pt x="250" y="112"/>
                    <a:pt x="252" y="113"/>
                    <a:pt x="254" y="113"/>
                  </a:cubicBezTo>
                  <a:cubicBezTo>
                    <a:pt x="254" y="113"/>
                    <a:pt x="255" y="114"/>
                    <a:pt x="256" y="114"/>
                  </a:cubicBezTo>
                  <a:cubicBezTo>
                    <a:pt x="257" y="114"/>
                    <a:pt x="259" y="115"/>
                    <a:pt x="260" y="115"/>
                  </a:cubicBezTo>
                  <a:cubicBezTo>
                    <a:pt x="261" y="115"/>
                    <a:pt x="262" y="115"/>
                    <a:pt x="263" y="114"/>
                  </a:cubicBezTo>
                  <a:cubicBezTo>
                    <a:pt x="264" y="114"/>
                    <a:pt x="264" y="114"/>
                    <a:pt x="265" y="113"/>
                  </a:cubicBezTo>
                  <a:cubicBezTo>
                    <a:pt x="265" y="112"/>
                    <a:pt x="265" y="112"/>
                    <a:pt x="265" y="112"/>
                  </a:cubicBezTo>
                  <a:cubicBezTo>
                    <a:pt x="266" y="111"/>
                    <a:pt x="267" y="111"/>
                    <a:pt x="268" y="111"/>
                  </a:cubicBezTo>
                  <a:cubicBezTo>
                    <a:pt x="268" y="111"/>
                    <a:pt x="269" y="111"/>
                    <a:pt x="269" y="111"/>
                  </a:cubicBezTo>
                  <a:cubicBezTo>
                    <a:pt x="269" y="111"/>
                    <a:pt x="269" y="111"/>
                    <a:pt x="269" y="111"/>
                  </a:cubicBezTo>
                  <a:cubicBezTo>
                    <a:pt x="270" y="111"/>
                    <a:pt x="270" y="111"/>
                    <a:pt x="270" y="111"/>
                  </a:cubicBezTo>
                  <a:cubicBezTo>
                    <a:pt x="270" y="112"/>
                    <a:pt x="271" y="113"/>
                    <a:pt x="271" y="115"/>
                  </a:cubicBezTo>
                  <a:cubicBezTo>
                    <a:pt x="271" y="118"/>
                    <a:pt x="273" y="122"/>
                    <a:pt x="273" y="122"/>
                  </a:cubicBezTo>
                  <a:cubicBezTo>
                    <a:pt x="273" y="122"/>
                    <a:pt x="273" y="123"/>
                    <a:pt x="274" y="124"/>
                  </a:cubicBezTo>
                  <a:cubicBezTo>
                    <a:pt x="275" y="126"/>
                    <a:pt x="276" y="131"/>
                    <a:pt x="276" y="134"/>
                  </a:cubicBezTo>
                  <a:cubicBezTo>
                    <a:pt x="275" y="136"/>
                    <a:pt x="276" y="139"/>
                    <a:pt x="278" y="142"/>
                  </a:cubicBezTo>
                  <a:cubicBezTo>
                    <a:pt x="278" y="142"/>
                    <a:pt x="278" y="143"/>
                    <a:pt x="279" y="144"/>
                  </a:cubicBezTo>
                  <a:cubicBezTo>
                    <a:pt x="279" y="145"/>
                    <a:pt x="280" y="147"/>
                    <a:pt x="280" y="149"/>
                  </a:cubicBezTo>
                  <a:cubicBezTo>
                    <a:pt x="281" y="150"/>
                    <a:pt x="281" y="152"/>
                    <a:pt x="282" y="153"/>
                  </a:cubicBezTo>
                  <a:cubicBezTo>
                    <a:pt x="283" y="154"/>
                    <a:pt x="285" y="163"/>
                    <a:pt x="285" y="165"/>
                  </a:cubicBezTo>
                  <a:cubicBezTo>
                    <a:pt x="285" y="165"/>
                    <a:pt x="285" y="165"/>
                    <a:pt x="285" y="165"/>
                  </a:cubicBezTo>
                  <a:cubicBezTo>
                    <a:pt x="285" y="165"/>
                    <a:pt x="285" y="165"/>
                    <a:pt x="285" y="165"/>
                  </a:cubicBezTo>
                  <a:cubicBezTo>
                    <a:pt x="283" y="165"/>
                    <a:pt x="283" y="166"/>
                    <a:pt x="282" y="167"/>
                  </a:cubicBezTo>
                  <a:cubicBezTo>
                    <a:pt x="282" y="167"/>
                    <a:pt x="282" y="168"/>
                    <a:pt x="280" y="169"/>
                  </a:cubicBezTo>
                  <a:cubicBezTo>
                    <a:pt x="277" y="171"/>
                    <a:pt x="277" y="171"/>
                    <a:pt x="276" y="173"/>
                  </a:cubicBezTo>
                  <a:cubicBezTo>
                    <a:pt x="275" y="174"/>
                    <a:pt x="275" y="174"/>
                    <a:pt x="275" y="175"/>
                  </a:cubicBezTo>
                  <a:cubicBezTo>
                    <a:pt x="274" y="175"/>
                    <a:pt x="274" y="176"/>
                    <a:pt x="273" y="176"/>
                  </a:cubicBezTo>
                  <a:cubicBezTo>
                    <a:pt x="273" y="176"/>
                    <a:pt x="273" y="176"/>
                    <a:pt x="273" y="176"/>
                  </a:cubicBezTo>
                  <a:cubicBezTo>
                    <a:pt x="273" y="176"/>
                    <a:pt x="272" y="176"/>
                    <a:pt x="271" y="176"/>
                  </a:cubicBezTo>
                  <a:cubicBezTo>
                    <a:pt x="270" y="175"/>
                    <a:pt x="269" y="175"/>
                    <a:pt x="268" y="175"/>
                  </a:cubicBezTo>
                  <a:cubicBezTo>
                    <a:pt x="267" y="175"/>
                    <a:pt x="266" y="175"/>
                    <a:pt x="265" y="175"/>
                  </a:cubicBezTo>
                  <a:cubicBezTo>
                    <a:pt x="264" y="175"/>
                    <a:pt x="263" y="174"/>
                    <a:pt x="263" y="174"/>
                  </a:cubicBezTo>
                  <a:cubicBezTo>
                    <a:pt x="262" y="173"/>
                    <a:pt x="263" y="171"/>
                    <a:pt x="263" y="170"/>
                  </a:cubicBezTo>
                  <a:cubicBezTo>
                    <a:pt x="264" y="169"/>
                    <a:pt x="267" y="165"/>
                    <a:pt x="270" y="163"/>
                  </a:cubicBezTo>
                  <a:cubicBezTo>
                    <a:pt x="272" y="162"/>
                    <a:pt x="272" y="160"/>
                    <a:pt x="271" y="159"/>
                  </a:cubicBezTo>
                  <a:cubicBezTo>
                    <a:pt x="271" y="158"/>
                    <a:pt x="271" y="157"/>
                    <a:pt x="271" y="156"/>
                  </a:cubicBezTo>
                  <a:cubicBezTo>
                    <a:pt x="271" y="155"/>
                    <a:pt x="271" y="154"/>
                    <a:pt x="271" y="154"/>
                  </a:cubicBezTo>
                  <a:cubicBezTo>
                    <a:pt x="270" y="154"/>
                    <a:pt x="270" y="154"/>
                    <a:pt x="270" y="154"/>
                  </a:cubicBezTo>
                  <a:cubicBezTo>
                    <a:pt x="271" y="154"/>
                    <a:pt x="271" y="154"/>
                    <a:pt x="271" y="154"/>
                  </a:cubicBezTo>
                  <a:cubicBezTo>
                    <a:pt x="270" y="154"/>
                    <a:pt x="269" y="154"/>
                    <a:pt x="268" y="154"/>
                  </a:cubicBezTo>
                  <a:cubicBezTo>
                    <a:pt x="267" y="154"/>
                    <a:pt x="266" y="154"/>
                    <a:pt x="265" y="154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3" y="153"/>
                    <a:pt x="263" y="153"/>
                    <a:pt x="263" y="154"/>
                  </a:cubicBezTo>
                  <a:cubicBezTo>
                    <a:pt x="262" y="154"/>
                    <a:pt x="262" y="154"/>
                    <a:pt x="262" y="154"/>
                  </a:cubicBezTo>
                  <a:cubicBezTo>
                    <a:pt x="260" y="156"/>
                    <a:pt x="260" y="156"/>
                    <a:pt x="258" y="156"/>
                  </a:cubicBezTo>
                  <a:cubicBezTo>
                    <a:pt x="258" y="156"/>
                    <a:pt x="258" y="156"/>
                    <a:pt x="257" y="156"/>
                  </a:cubicBezTo>
                  <a:cubicBezTo>
                    <a:pt x="256" y="156"/>
                    <a:pt x="256" y="156"/>
                    <a:pt x="255" y="155"/>
                  </a:cubicBezTo>
                  <a:cubicBezTo>
                    <a:pt x="255" y="155"/>
                    <a:pt x="255" y="155"/>
                    <a:pt x="255" y="154"/>
                  </a:cubicBezTo>
                  <a:cubicBezTo>
                    <a:pt x="254" y="154"/>
                    <a:pt x="254" y="154"/>
                    <a:pt x="254" y="154"/>
                  </a:cubicBezTo>
                  <a:cubicBezTo>
                    <a:pt x="254" y="154"/>
                    <a:pt x="253" y="154"/>
                    <a:pt x="253" y="155"/>
                  </a:cubicBezTo>
                  <a:cubicBezTo>
                    <a:pt x="252" y="155"/>
                    <a:pt x="252" y="156"/>
                    <a:pt x="251" y="156"/>
                  </a:cubicBezTo>
                  <a:cubicBezTo>
                    <a:pt x="251" y="156"/>
                    <a:pt x="250" y="156"/>
                    <a:pt x="250" y="156"/>
                  </a:cubicBezTo>
                  <a:cubicBezTo>
                    <a:pt x="248" y="156"/>
                    <a:pt x="247" y="155"/>
                    <a:pt x="247" y="154"/>
                  </a:cubicBezTo>
                  <a:cubicBezTo>
                    <a:pt x="247" y="154"/>
                    <a:pt x="246" y="153"/>
                    <a:pt x="246" y="152"/>
                  </a:cubicBezTo>
                  <a:cubicBezTo>
                    <a:pt x="246" y="151"/>
                    <a:pt x="245" y="150"/>
                    <a:pt x="245" y="149"/>
                  </a:cubicBezTo>
                  <a:cubicBezTo>
                    <a:pt x="244" y="149"/>
                    <a:pt x="244" y="148"/>
                    <a:pt x="244" y="147"/>
                  </a:cubicBezTo>
                  <a:cubicBezTo>
                    <a:pt x="243" y="146"/>
                    <a:pt x="243" y="146"/>
                    <a:pt x="242" y="146"/>
                  </a:cubicBezTo>
                  <a:cubicBezTo>
                    <a:pt x="240" y="145"/>
                    <a:pt x="240" y="145"/>
                    <a:pt x="239" y="143"/>
                  </a:cubicBezTo>
                  <a:cubicBezTo>
                    <a:pt x="238" y="143"/>
                    <a:pt x="238" y="143"/>
                    <a:pt x="238" y="143"/>
                  </a:cubicBezTo>
                  <a:cubicBezTo>
                    <a:pt x="237" y="141"/>
                    <a:pt x="237" y="141"/>
                    <a:pt x="237" y="141"/>
                  </a:cubicBezTo>
                  <a:cubicBezTo>
                    <a:pt x="236" y="141"/>
                    <a:pt x="236" y="141"/>
                    <a:pt x="236" y="142"/>
                  </a:cubicBezTo>
                  <a:cubicBezTo>
                    <a:pt x="235" y="144"/>
                    <a:pt x="235" y="144"/>
                    <a:pt x="236" y="145"/>
                  </a:cubicBezTo>
                  <a:cubicBezTo>
                    <a:pt x="237" y="146"/>
                    <a:pt x="237" y="146"/>
                    <a:pt x="237" y="146"/>
                  </a:cubicBezTo>
                  <a:cubicBezTo>
                    <a:pt x="238" y="147"/>
                    <a:pt x="239" y="147"/>
                    <a:pt x="239" y="148"/>
                  </a:cubicBezTo>
                  <a:cubicBezTo>
                    <a:pt x="239" y="148"/>
                    <a:pt x="238" y="149"/>
                    <a:pt x="238" y="149"/>
                  </a:cubicBezTo>
                  <a:cubicBezTo>
                    <a:pt x="237" y="150"/>
                    <a:pt x="235" y="151"/>
                    <a:pt x="234" y="151"/>
                  </a:cubicBezTo>
                  <a:cubicBezTo>
                    <a:pt x="232" y="151"/>
                    <a:pt x="232" y="151"/>
                    <a:pt x="232" y="151"/>
                  </a:cubicBezTo>
                  <a:cubicBezTo>
                    <a:pt x="230" y="151"/>
                    <a:pt x="230" y="151"/>
                    <a:pt x="228" y="154"/>
                  </a:cubicBezTo>
                  <a:cubicBezTo>
                    <a:pt x="227" y="155"/>
                    <a:pt x="227" y="156"/>
                    <a:pt x="226" y="157"/>
                  </a:cubicBezTo>
                  <a:cubicBezTo>
                    <a:pt x="226" y="158"/>
                    <a:pt x="225" y="158"/>
                    <a:pt x="224" y="159"/>
                  </a:cubicBezTo>
                  <a:cubicBezTo>
                    <a:pt x="223" y="159"/>
                    <a:pt x="223" y="159"/>
                    <a:pt x="222" y="160"/>
                  </a:cubicBezTo>
                  <a:cubicBezTo>
                    <a:pt x="222" y="160"/>
                    <a:pt x="221" y="161"/>
                    <a:pt x="221" y="161"/>
                  </a:cubicBezTo>
                  <a:cubicBezTo>
                    <a:pt x="219" y="162"/>
                    <a:pt x="220" y="164"/>
                    <a:pt x="220" y="166"/>
                  </a:cubicBezTo>
                  <a:cubicBezTo>
                    <a:pt x="220" y="168"/>
                    <a:pt x="219" y="169"/>
                    <a:pt x="219" y="171"/>
                  </a:cubicBezTo>
                  <a:cubicBezTo>
                    <a:pt x="218" y="172"/>
                    <a:pt x="218" y="172"/>
                    <a:pt x="218" y="173"/>
                  </a:cubicBezTo>
                  <a:cubicBezTo>
                    <a:pt x="217" y="174"/>
                    <a:pt x="217" y="175"/>
                    <a:pt x="216" y="175"/>
                  </a:cubicBezTo>
                  <a:cubicBezTo>
                    <a:pt x="216" y="175"/>
                    <a:pt x="215" y="175"/>
                    <a:pt x="215" y="175"/>
                  </a:cubicBezTo>
                  <a:cubicBezTo>
                    <a:pt x="215" y="174"/>
                    <a:pt x="214" y="174"/>
                    <a:pt x="214" y="174"/>
                  </a:cubicBezTo>
                  <a:cubicBezTo>
                    <a:pt x="214" y="174"/>
                    <a:pt x="214" y="174"/>
                    <a:pt x="214" y="174"/>
                  </a:cubicBezTo>
                  <a:cubicBezTo>
                    <a:pt x="213" y="174"/>
                    <a:pt x="213" y="174"/>
                    <a:pt x="213" y="175"/>
                  </a:cubicBezTo>
                  <a:cubicBezTo>
                    <a:pt x="213" y="176"/>
                    <a:pt x="213" y="177"/>
                    <a:pt x="212" y="178"/>
                  </a:cubicBezTo>
                  <a:cubicBezTo>
                    <a:pt x="212" y="179"/>
                    <a:pt x="212" y="179"/>
                    <a:pt x="211" y="179"/>
                  </a:cubicBezTo>
                  <a:cubicBezTo>
                    <a:pt x="211" y="181"/>
                    <a:pt x="211" y="181"/>
                    <a:pt x="210" y="181"/>
                  </a:cubicBezTo>
                  <a:cubicBezTo>
                    <a:pt x="209" y="181"/>
                    <a:pt x="209" y="181"/>
                    <a:pt x="209" y="181"/>
                  </a:cubicBezTo>
                  <a:cubicBezTo>
                    <a:pt x="208" y="181"/>
                    <a:pt x="207" y="180"/>
                    <a:pt x="207" y="179"/>
                  </a:cubicBezTo>
                  <a:cubicBezTo>
                    <a:pt x="207" y="178"/>
                    <a:pt x="206" y="177"/>
                    <a:pt x="206" y="177"/>
                  </a:cubicBezTo>
                  <a:cubicBezTo>
                    <a:pt x="205" y="177"/>
                    <a:pt x="205" y="176"/>
                    <a:pt x="205" y="176"/>
                  </a:cubicBezTo>
                  <a:cubicBezTo>
                    <a:pt x="205" y="176"/>
                    <a:pt x="204" y="177"/>
                    <a:pt x="203" y="177"/>
                  </a:cubicBezTo>
                  <a:cubicBezTo>
                    <a:pt x="203" y="178"/>
                    <a:pt x="202" y="178"/>
                    <a:pt x="202" y="178"/>
                  </a:cubicBezTo>
                  <a:cubicBezTo>
                    <a:pt x="200" y="179"/>
                    <a:pt x="199" y="179"/>
                    <a:pt x="199" y="182"/>
                  </a:cubicBezTo>
                  <a:cubicBezTo>
                    <a:pt x="199" y="184"/>
                    <a:pt x="198" y="185"/>
                    <a:pt x="197" y="185"/>
                  </a:cubicBezTo>
                  <a:cubicBezTo>
                    <a:pt x="196" y="185"/>
                    <a:pt x="196" y="185"/>
                    <a:pt x="196" y="185"/>
                  </a:cubicBezTo>
                  <a:cubicBezTo>
                    <a:pt x="195" y="185"/>
                    <a:pt x="194" y="183"/>
                    <a:pt x="194" y="182"/>
                  </a:cubicBezTo>
                  <a:cubicBezTo>
                    <a:pt x="193" y="182"/>
                    <a:pt x="193" y="181"/>
                    <a:pt x="193" y="181"/>
                  </a:cubicBezTo>
                  <a:cubicBezTo>
                    <a:pt x="193" y="181"/>
                    <a:pt x="193" y="181"/>
                    <a:pt x="192" y="181"/>
                  </a:cubicBezTo>
                  <a:cubicBezTo>
                    <a:pt x="192" y="181"/>
                    <a:pt x="190" y="182"/>
                    <a:pt x="189" y="184"/>
                  </a:cubicBezTo>
                  <a:cubicBezTo>
                    <a:pt x="189" y="184"/>
                    <a:pt x="189" y="185"/>
                    <a:pt x="189" y="185"/>
                  </a:cubicBezTo>
                  <a:cubicBezTo>
                    <a:pt x="188" y="186"/>
                    <a:pt x="188" y="187"/>
                    <a:pt x="187" y="188"/>
                  </a:cubicBezTo>
                  <a:cubicBezTo>
                    <a:pt x="186" y="188"/>
                    <a:pt x="186" y="188"/>
                    <a:pt x="185" y="189"/>
                  </a:cubicBezTo>
                  <a:cubicBezTo>
                    <a:pt x="184" y="189"/>
                    <a:pt x="184" y="189"/>
                    <a:pt x="183" y="190"/>
                  </a:cubicBezTo>
                  <a:cubicBezTo>
                    <a:pt x="183" y="191"/>
                    <a:pt x="183" y="191"/>
                    <a:pt x="183" y="191"/>
                  </a:cubicBezTo>
                  <a:cubicBezTo>
                    <a:pt x="181" y="193"/>
                    <a:pt x="181" y="193"/>
                    <a:pt x="179" y="193"/>
                  </a:cubicBezTo>
                  <a:cubicBezTo>
                    <a:pt x="178" y="193"/>
                    <a:pt x="178" y="193"/>
                    <a:pt x="178" y="192"/>
                  </a:cubicBezTo>
                  <a:cubicBezTo>
                    <a:pt x="177" y="192"/>
                    <a:pt x="177" y="190"/>
                    <a:pt x="178" y="189"/>
                  </a:cubicBezTo>
                  <a:cubicBezTo>
                    <a:pt x="178" y="189"/>
                    <a:pt x="178" y="189"/>
                    <a:pt x="178" y="189"/>
                  </a:cubicBezTo>
                  <a:cubicBezTo>
                    <a:pt x="178" y="189"/>
                    <a:pt x="177" y="189"/>
                    <a:pt x="177" y="189"/>
                  </a:cubicBezTo>
                  <a:cubicBezTo>
                    <a:pt x="177" y="190"/>
                    <a:pt x="176" y="190"/>
                    <a:pt x="175" y="191"/>
                  </a:cubicBezTo>
                  <a:cubicBezTo>
                    <a:pt x="174" y="191"/>
                    <a:pt x="174" y="191"/>
                    <a:pt x="173" y="191"/>
                  </a:cubicBezTo>
                  <a:cubicBezTo>
                    <a:pt x="172" y="191"/>
                    <a:pt x="171" y="190"/>
                    <a:pt x="171" y="190"/>
                  </a:cubicBezTo>
                  <a:cubicBezTo>
                    <a:pt x="169" y="190"/>
                    <a:pt x="167" y="190"/>
                    <a:pt x="166" y="191"/>
                  </a:cubicBezTo>
                  <a:cubicBezTo>
                    <a:pt x="166" y="191"/>
                    <a:pt x="165" y="191"/>
                    <a:pt x="165" y="191"/>
                  </a:cubicBezTo>
                  <a:cubicBezTo>
                    <a:pt x="164" y="191"/>
                    <a:pt x="164" y="191"/>
                    <a:pt x="163" y="190"/>
                  </a:cubicBezTo>
                  <a:cubicBezTo>
                    <a:pt x="162" y="190"/>
                    <a:pt x="162" y="190"/>
                    <a:pt x="162" y="190"/>
                  </a:cubicBezTo>
                  <a:cubicBezTo>
                    <a:pt x="161" y="189"/>
                    <a:pt x="161" y="189"/>
                    <a:pt x="161" y="188"/>
                  </a:cubicBezTo>
                  <a:cubicBezTo>
                    <a:pt x="160" y="187"/>
                    <a:pt x="160" y="187"/>
                    <a:pt x="159" y="187"/>
                  </a:cubicBezTo>
                  <a:cubicBezTo>
                    <a:pt x="159" y="187"/>
                    <a:pt x="159" y="187"/>
                    <a:pt x="159" y="187"/>
                  </a:cubicBezTo>
                  <a:cubicBezTo>
                    <a:pt x="158" y="187"/>
                    <a:pt x="158" y="187"/>
                    <a:pt x="157" y="187"/>
                  </a:cubicBezTo>
                  <a:cubicBezTo>
                    <a:pt x="156" y="187"/>
                    <a:pt x="155" y="187"/>
                    <a:pt x="155" y="186"/>
                  </a:cubicBezTo>
                  <a:cubicBezTo>
                    <a:pt x="155" y="186"/>
                    <a:pt x="155" y="185"/>
                    <a:pt x="155" y="184"/>
                  </a:cubicBezTo>
                  <a:cubicBezTo>
                    <a:pt x="155" y="184"/>
                    <a:pt x="155" y="183"/>
                    <a:pt x="155" y="183"/>
                  </a:cubicBezTo>
                  <a:cubicBezTo>
                    <a:pt x="154" y="183"/>
                    <a:pt x="154" y="183"/>
                    <a:pt x="153" y="183"/>
                  </a:cubicBezTo>
                  <a:cubicBezTo>
                    <a:pt x="153" y="183"/>
                    <a:pt x="152" y="183"/>
                    <a:pt x="152" y="183"/>
                  </a:cubicBezTo>
                  <a:cubicBezTo>
                    <a:pt x="151" y="183"/>
                    <a:pt x="150" y="183"/>
                    <a:pt x="150" y="183"/>
                  </a:cubicBezTo>
                  <a:cubicBezTo>
                    <a:pt x="149" y="183"/>
                    <a:pt x="148" y="183"/>
                    <a:pt x="148" y="183"/>
                  </a:cubicBezTo>
                  <a:cubicBezTo>
                    <a:pt x="147" y="183"/>
                    <a:pt x="147" y="183"/>
                    <a:pt x="147" y="183"/>
                  </a:cubicBezTo>
                  <a:cubicBezTo>
                    <a:pt x="146" y="182"/>
                    <a:pt x="146" y="182"/>
                    <a:pt x="145" y="182"/>
                  </a:cubicBezTo>
                  <a:cubicBezTo>
                    <a:pt x="145" y="182"/>
                    <a:pt x="144" y="183"/>
                    <a:pt x="143" y="183"/>
                  </a:cubicBezTo>
                  <a:cubicBezTo>
                    <a:pt x="142" y="183"/>
                    <a:pt x="141" y="184"/>
                    <a:pt x="140" y="184"/>
                  </a:cubicBezTo>
                  <a:cubicBezTo>
                    <a:pt x="140" y="184"/>
                    <a:pt x="140" y="184"/>
                    <a:pt x="139" y="184"/>
                  </a:cubicBezTo>
                  <a:cubicBezTo>
                    <a:pt x="137" y="184"/>
                    <a:pt x="137" y="183"/>
                    <a:pt x="136" y="181"/>
                  </a:cubicBezTo>
                  <a:cubicBezTo>
                    <a:pt x="136" y="181"/>
                    <a:pt x="135" y="180"/>
                    <a:pt x="135" y="180"/>
                  </a:cubicBezTo>
                  <a:cubicBezTo>
                    <a:pt x="133" y="178"/>
                    <a:pt x="130" y="175"/>
                    <a:pt x="128" y="175"/>
                  </a:cubicBezTo>
                  <a:cubicBezTo>
                    <a:pt x="127" y="175"/>
                    <a:pt x="126" y="175"/>
                    <a:pt x="126" y="175"/>
                  </a:cubicBezTo>
                  <a:cubicBezTo>
                    <a:pt x="125" y="175"/>
                    <a:pt x="124" y="175"/>
                    <a:pt x="123" y="174"/>
                  </a:cubicBezTo>
                  <a:cubicBezTo>
                    <a:pt x="122" y="174"/>
                    <a:pt x="122" y="173"/>
                    <a:pt x="122" y="173"/>
                  </a:cubicBezTo>
                  <a:cubicBezTo>
                    <a:pt x="121" y="172"/>
                    <a:pt x="121" y="172"/>
                    <a:pt x="120" y="172"/>
                  </a:cubicBezTo>
                  <a:cubicBezTo>
                    <a:pt x="120" y="172"/>
                    <a:pt x="120" y="172"/>
                    <a:pt x="120" y="172"/>
                  </a:cubicBezTo>
                  <a:cubicBezTo>
                    <a:pt x="119" y="172"/>
                    <a:pt x="117" y="172"/>
                    <a:pt x="116" y="173"/>
                  </a:cubicBezTo>
                  <a:cubicBezTo>
                    <a:pt x="115" y="174"/>
                    <a:pt x="114" y="174"/>
                    <a:pt x="113" y="174"/>
                  </a:cubicBezTo>
                  <a:cubicBezTo>
                    <a:pt x="113" y="174"/>
                    <a:pt x="112" y="174"/>
                    <a:pt x="111" y="173"/>
                  </a:cubicBezTo>
                  <a:cubicBezTo>
                    <a:pt x="111" y="173"/>
                    <a:pt x="110" y="172"/>
                    <a:pt x="110" y="172"/>
                  </a:cubicBezTo>
                  <a:cubicBezTo>
                    <a:pt x="110" y="172"/>
                    <a:pt x="110" y="172"/>
                    <a:pt x="110" y="172"/>
                  </a:cubicBezTo>
                  <a:cubicBezTo>
                    <a:pt x="110" y="172"/>
                    <a:pt x="110" y="172"/>
                    <a:pt x="110" y="172"/>
                  </a:cubicBezTo>
                  <a:cubicBezTo>
                    <a:pt x="109" y="174"/>
                    <a:pt x="108" y="175"/>
                    <a:pt x="107" y="175"/>
                  </a:cubicBezTo>
                  <a:cubicBezTo>
                    <a:pt x="107" y="176"/>
                    <a:pt x="107" y="179"/>
                    <a:pt x="105" y="180"/>
                  </a:cubicBezTo>
                  <a:cubicBezTo>
                    <a:pt x="104" y="180"/>
                    <a:pt x="104" y="180"/>
                    <a:pt x="104" y="180"/>
                  </a:cubicBezTo>
                  <a:cubicBezTo>
                    <a:pt x="103" y="180"/>
                    <a:pt x="103" y="181"/>
                    <a:pt x="103" y="181"/>
                  </a:cubicBezTo>
                  <a:cubicBezTo>
                    <a:pt x="103" y="182"/>
                    <a:pt x="102" y="183"/>
                    <a:pt x="101" y="183"/>
                  </a:cubicBezTo>
                  <a:cubicBezTo>
                    <a:pt x="101" y="183"/>
                    <a:pt x="100" y="183"/>
                    <a:pt x="100" y="182"/>
                  </a:cubicBezTo>
                  <a:cubicBezTo>
                    <a:pt x="100" y="182"/>
                    <a:pt x="99" y="182"/>
                    <a:pt x="99" y="182"/>
                  </a:cubicBezTo>
                  <a:cubicBezTo>
                    <a:pt x="99" y="182"/>
                    <a:pt x="98" y="183"/>
                    <a:pt x="97" y="183"/>
                  </a:cubicBezTo>
                  <a:cubicBezTo>
                    <a:pt x="97" y="184"/>
                    <a:pt x="97" y="184"/>
                    <a:pt x="96" y="184"/>
                  </a:cubicBezTo>
                  <a:cubicBezTo>
                    <a:pt x="96" y="185"/>
                    <a:pt x="95" y="185"/>
                    <a:pt x="95" y="185"/>
                  </a:cubicBezTo>
                  <a:cubicBezTo>
                    <a:pt x="94" y="186"/>
                    <a:pt x="93" y="186"/>
                    <a:pt x="93" y="187"/>
                  </a:cubicBezTo>
                  <a:cubicBezTo>
                    <a:pt x="93" y="188"/>
                    <a:pt x="92" y="188"/>
                    <a:pt x="90" y="189"/>
                  </a:cubicBezTo>
                  <a:cubicBezTo>
                    <a:pt x="90" y="189"/>
                    <a:pt x="89" y="189"/>
                    <a:pt x="89" y="190"/>
                  </a:cubicBezTo>
                  <a:cubicBezTo>
                    <a:pt x="88" y="190"/>
                    <a:pt x="88" y="190"/>
                    <a:pt x="87" y="190"/>
                  </a:cubicBezTo>
                  <a:cubicBezTo>
                    <a:pt x="86" y="190"/>
                    <a:pt x="85" y="189"/>
                    <a:pt x="83" y="188"/>
                  </a:cubicBezTo>
                  <a:cubicBezTo>
                    <a:pt x="83" y="188"/>
                    <a:pt x="82" y="188"/>
                    <a:pt x="81" y="187"/>
                  </a:cubicBezTo>
                  <a:cubicBezTo>
                    <a:pt x="81" y="187"/>
                    <a:pt x="81" y="187"/>
                    <a:pt x="81" y="187"/>
                  </a:cubicBezTo>
                  <a:cubicBezTo>
                    <a:pt x="80" y="187"/>
                    <a:pt x="79" y="188"/>
                    <a:pt x="78" y="189"/>
                  </a:cubicBezTo>
                  <a:cubicBezTo>
                    <a:pt x="78" y="189"/>
                    <a:pt x="77" y="189"/>
                    <a:pt x="77" y="190"/>
                  </a:cubicBezTo>
                  <a:cubicBezTo>
                    <a:pt x="75" y="191"/>
                    <a:pt x="74" y="192"/>
                    <a:pt x="73" y="194"/>
                  </a:cubicBezTo>
                  <a:cubicBezTo>
                    <a:pt x="72" y="195"/>
                    <a:pt x="72" y="195"/>
                    <a:pt x="72" y="196"/>
                  </a:cubicBezTo>
                  <a:cubicBezTo>
                    <a:pt x="73" y="197"/>
                    <a:pt x="73" y="198"/>
                    <a:pt x="73" y="199"/>
                  </a:cubicBezTo>
                  <a:cubicBezTo>
                    <a:pt x="73" y="199"/>
                    <a:pt x="73" y="199"/>
                    <a:pt x="73" y="199"/>
                  </a:cubicBezTo>
                  <a:cubicBezTo>
                    <a:pt x="73" y="201"/>
                    <a:pt x="73" y="202"/>
                    <a:pt x="72" y="203"/>
                  </a:cubicBezTo>
                  <a:cubicBezTo>
                    <a:pt x="72" y="203"/>
                    <a:pt x="71" y="203"/>
                    <a:pt x="71" y="203"/>
                  </a:cubicBezTo>
                  <a:cubicBezTo>
                    <a:pt x="70" y="203"/>
                    <a:pt x="70" y="203"/>
                    <a:pt x="69" y="203"/>
                  </a:cubicBezTo>
                  <a:cubicBezTo>
                    <a:pt x="68" y="202"/>
                    <a:pt x="66" y="201"/>
                    <a:pt x="65" y="201"/>
                  </a:cubicBezTo>
                  <a:cubicBezTo>
                    <a:pt x="65" y="201"/>
                    <a:pt x="64" y="201"/>
                    <a:pt x="64" y="201"/>
                  </a:cubicBezTo>
                  <a:cubicBezTo>
                    <a:pt x="62" y="201"/>
                    <a:pt x="61" y="202"/>
                    <a:pt x="61" y="202"/>
                  </a:cubicBezTo>
                  <a:cubicBezTo>
                    <a:pt x="61" y="204"/>
                    <a:pt x="60" y="204"/>
                    <a:pt x="59" y="204"/>
                  </a:cubicBezTo>
                  <a:cubicBezTo>
                    <a:pt x="52" y="204"/>
                    <a:pt x="52" y="204"/>
                    <a:pt x="52" y="204"/>
                  </a:cubicBezTo>
                  <a:cubicBezTo>
                    <a:pt x="52" y="204"/>
                    <a:pt x="52" y="204"/>
                    <a:pt x="52" y="204"/>
                  </a:cubicBezTo>
                  <a:close/>
                  <a:moveTo>
                    <a:pt x="231" y="82"/>
                  </a:moveTo>
                  <a:cubicBezTo>
                    <a:pt x="232" y="83"/>
                    <a:pt x="233" y="83"/>
                    <a:pt x="233" y="83"/>
                  </a:cubicBezTo>
                  <a:cubicBezTo>
                    <a:pt x="235" y="84"/>
                    <a:pt x="236" y="84"/>
                    <a:pt x="237" y="86"/>
                  </a:cubicBezTo>
                  <a:cubicBezTo>
                    <a:pt x="237" y="86"/>
                    <a:pt x="237" y="86"/>
                    <a:pt x="238" y="87"/>
                  </a:cubicBezTo>
                  <a:cubicBezTo>
                    <a:pt x="240" y="89"/>
                    <a:pt x="240" y="89"/>
                    <a:pt x="242" y="90"/>
                  </a:cubicBezTo>
                  <a:cubicBezTo>
                    <a:pt x="244" y="91"/>
                    <a:pt x="244" y="92"/>
                    <a:pt x="243" y="93"/>
                  </a:cubicBezTo>
                  <a:cubicBezTo>
                    <a:pt x="243" y="93"/>
                    <a:pt x="243" y="94"/>
                    <a:pt x="242" y="94"/>
                  </a:cubicBezTo>
                  <a:cubicBezTo>
                    <a:pt x="242" y="95"/>
                    <a:pt x="242" y="95"/>
                    <a:pt x="241" y="96"/>
                  </a:cubicBezTo>
                  <a:cubicBezTo>
                    <a:pt x="241" y="96"/>
                    <a:pt x="240" y="96"/>
                    <a:pt x="239" y="97"/>
                  </a:cubicBezTo>
                  <a:cubicBezTo>
                    <a:pt x="238" y="98"/>
                    <a:pt x="238" y="99"/>
                    <a:pt x="238" y="100"/>
                  </a:cubicBezTo>
                  <a:cubicBezTo>
                    <a:pt x="238" y="99"/>
                    <a:pt x="240" y="99"/>
                    <a:pt x="242" y="98"/>
                  </a:cubicBezTo>
                  <a:cubicBezTo>
                    <a:pt x="242" y="98"/>
                    <a:pt x="242" y="98"/>
                    <a:pt x="242" y="98"/>
                  </a:cubicBezTo>
                  <a:cubicBezTo>
                    <a:pt x="244" y="97"/>
                    <a:pt x="244" y="97"/>
                    <a:pt x="244" y="95"/>
                  </a:cubicBezTo>
                  <a:cubicBezTo>
                    <a:pt x="244" y="95"/>
                    <a:pt x="244" y="95"/>
                    <a:pt x="244" y="94"/>
                  </a:cubicBezTo>
                  <a:cubicBezTo>
                    <a:pt x="245" y="93"/>
                    <a:pt x="245" y="93"/>
                    <a:pt x="244" y="93"/>
                  </a:cubicBezTo>
                  <a:cubicBezTo>
                    <a:pt x="244" y="92"/>
                    <a:pt x="244" y="92"/>
                    <a:pt x="244" y="92"/>
                  </a:cubicBezTo>
                  <a:cubicBezTo>
                    <a:pt x="243" y="91"/>
                    <a:pt x="243" y="91"/>
                    <a:pt x="243" y="91"/>
                  </a:cubicBezTo>
                  <a:cubicBezTo>
                    <a:pt x="243" y="90"/>
                    <a:pt x="243" y="90"/>
                    <a:pt x="242" y="89"/>
                  </a:cubicBezTo>
                  <a:cubicBezTo>
                    <a:pt x="240" y="88"/>
                    <a:pt x="240" y="88"/>
                    <a:pt x="240" y="87"/>
                  </a:cubicBezTo>
                  <a:cubicBezTo>
                    <a:pt x="240" y="86"/>
                    <a:pt x="240" y="86"/>
                    <a:pt x="240" y="86"/>
                  </a:cubicBezTo>
                  <a:cubicBezTo>
                    <a:pt x="240" y="84"/>
                    <a:pt x="242" y="84"/>
                    <a:pt x="243" y="84"/>
                  </a:cubicBezTo>
                  <a:cubicBezTo>
                    <a:pt x="244" y="84"/>
                    <a:pt x="244" y="84"/>
                    <a:pt x="244" y="84"/>
                  </a:cubicBezTo>
                  <a:cubicBezTo>
                    <a:pt x="245" y="84"/>
                    <a:pt x="246" y="84"/>
                    <a:pt x="246" y="84"/>
                  </a:cubicBezTo>
                  <a:cubicBezTo>
                    <a:pt x="247" y="85"/>
                    <a:pt x="247" y="86"/>
                    <a:pt x="246" y="88"/>
                  </a:cubicBezTo>
                  <a:cubicBezTo>
                    <a:pt x="246" y="88"/>
                    <a:pt x="246" y="88"/>
                    <a:pt x="246" y="89"/>
                  </a:cubicBezTo>
                  <a:cubicBezTo>
                    <a:pt x="246" y="89"/>
                    <a:pt x="246" y="89"/>
                    <a:pt x="246" y="90"/>
                  </a:cubicBezTo>
                  <a:cubicBezTo>
                    <a:pt x="246" y="89"/>
                    <a:pt x="246" y="89"/>
                    <a:pt x="247" y="89"/>
                  </a:cubicBezTo>
                  <a:cubicBezTo>
                    <a:pt x="247" y="88"/>
                    <a:pt x="248" y="87"/>
                    <a:pt x="248" y="87"/>
                  </a:cubicBezTo>
                  <a:cubicBezTo>
                    <a:pt x="249" y="87"/>
                    <a:pt x="249" y="88"/>
                    <a:pt x="250" y="88"/>
                  </a:cubicBezTo>
                  <a:cubicBezTo>
                    <a:pt x="251" y="89"/>
                    <a:pt x="251" y="89"/>
                    <a:pt x="251" y="89"/>
                  </a:cubicBezTo>
                  <a:cubicBezTo>
                    <a:pt x="251" y="89"/>
                    <a:pt x="251" y="89"/>
                    <a:pt x="251" y="89"/>
                  </a:cubicBezTo>
                  <a:cubicBezTo>
                    <a:pt x="251" y="89"/>
                    <a:pt x="251" y="89"/>
                    <a:pt x="251" y="89"/>
                  </a:cubicBezTo>
                  <a:cubicBezTo>
                    <a:pt x="251" y="88"/>
                    <a:pt x="252" y="88"/>
                    <a:pt x="252" y="87"/>
                  </a:cubicBezTo>
                  <a:cubicBezTo>
                    <a:pt x="252" y="85"/>
                    <a:pt x="252" y="85"/>
                    <a:pt x="251" y="83"/>
                  </a:cubicBezTo>
                  <a:cubicBezTo>
                    <a:pt x="251" y="83"/>
                    <a:pt x="250" y="82"/>
                    <a:pt x="250" y="82"/>
                  </a:cubicBezTo>
                  <a:cubicBezTo>
                    <a:pt x="249" y="80"/>
                    <a:pt x="249" y="80"/>
                    <a:pt x="248" y="80"/>
                  </a:cubicBezTo>
                  <a:cubicBezTo>
                    <a:pt x="248" y="80"/>
                    <a:pt x="247" y="79"/>
                    <a:pt x="247" y="79"/>
                  </a:cubicBezTo>
                  <a:cubicBezTo>
                    <a:pt x="246" y="77"/>
                    <a:pt x="245" y="76"/>
                    <a:pt x="244" y="76"/>
                  </a:cubicBezTo>
                  <a:cubicBezTo>
                    <a:pt x="244" y="76"/>
                    <a:pt x="243" y="76"/>
                    <a:pt x="243" y="77"/>
                  </a:cubicBezTo>
                  <a:cubicBezTo>
                    <a:pt x="243" y="77"/>
                    <a:pt x="243" y="77"/>
                    <a:pt x="243" y="78"/>
                  </a:cubicBezTo>
                  <a:cubicBezTo>
                    <a:pt x="243" y="78"/>
                    <a:pt x="244" y="78"/>
                    <a:pt x="244" y="79"/>
                  </a:cubicBezTo>
                  <a:cubicBezTo>
                    <a:pt x="244" y="79"/>
                    <a:pt x="244" y="79"/>
                    <a:pt x="244" y="80"/>
                  </a:cubicBezTo>
                  <a:cubicBezTo>
                    <a:pt x="244" y="81"/>
                    <a:pt x="243" y="82"/>
                    <a:pt x="242" y="82"/>
                  </a:cubicBezTo>
                  <a:cubicBezTo>
                    <a:pt x="241" y="82"/>
                    <a:pt x="240" y="82"/>
                    <a:pt x="240" y="83"/>
                  </a:cubicBezTo>
                  <a:cubicBezTo>
                    <a:pt x="238" y="84"/>
                    <a:pt x="238" y="84"/>
                    <a:pt x="238" y="84"/>
                  </a:cubicBezTo>
                  <a:cubicBezTo>
                    <a:pt x="237" y="84"/>
                    <a:pt x="237" y="84"/>
                    <a:pt x="237" y="84"/>
                  </a:cubicBezTo>
                  <a:cubicBezTo>
                    <a:pt x="237" y="84"/>
                    <a:pt x="237" y="84"/>
                    <a:pt x="236" y="84"/>
                  </a:cubicBezTo>
                  <a:cubicBezTo>
                    <a:pt x="236" y="83"/>
                    <a:pt x="236" y="83"/>
                    <a:pt x="236" y="83"/>
                  </a:cubicBezTo>
                  <a:cubicBezTo>
                    <a:pt x="236" y="82"/>
                    <a:pt x="236" y="82"/>
                    <a:pt x="237" y="81"/>
                  </a:cubicBezTo>
                  <a:cubicBezTo>
                    <a:pt x="237" y="81"/>
                    <a:pt x="238" y="80"/>
                    <a:pt x="238" y="80"/>
                  </a:cubicBezTo>
                  <a:cubicBezTo>
                    <a:pt x="239" y="80"/>
                    <a:pt x="239" y="79"/>
                    <a:pt x="238" y="79"/>
                  </a:cubicBezTo>
                  <a:cubicBezTo>
                    <a:pt x="238" y="79"/>
                    <a:pt x="238" y="79"/>
                    <a:pt x="238" y="79"/>
                  </a:cubicBezTo>
                  <a:cubicBezTo>
                    <a:pt x="238" y="79"/>
                    <a:pt x="238" y="79"/>
                    <a:pt x="238" y="79"/>
                  </a:cubicBezTo>
                  <a:cubicBezTo>
                    <a:pt x="236" y="79"/>
                    <a:pt x="236" y="79"/>
                    <a:pt x="235" y="80"/>
                  </a:cubicBezTo>
                  <a:cubicBezTo>
                    <a:pt x="235" y="82"/>
                    <a:pt x="233" y="82"/>
                    <a:pt x="232" y="82"/>
                  </a:cubicBezTo>
                  <a:cubicBezTo>
                    <a:pt x="232" y="82"/>
                    <a:pt x="231" y="82"/>
                    <a:pt x="231" y="82"/>
                  </a:cubicBezTo>
                  <a:close/>
                  <a:moveTo>
                    <a:pt x="230" y="80"/>
                  </a:moveTo>
                  <a:cubicBezTo>
                    <a:pt x="230" y="80"/>
                    <a:pt x="230" y="80"/>
                    <a:pt x="230" y="80"/>
                  </a:cubicBezTo>
                  <a:cubicBezTo>
                    <a:pt x="230" y="81"/>
                    <a:pt x="230" y="81"/>
                    <a:pt x="230" y="81"/>
                  </a:cubicBezTo>
                  <a:cubicBezTo>
                    <a:pt x="230" y="81"/>
                    <a:pt x="230" y="81"/>
                    <a:pt x="230" y="82"/>
                  </a:cubicBezTo>
                  <a:cubicBezTo>
                    <a:pt x="230" y="82"/>
                    <a:pt x="230" y="81"/>
                    <a:pt x="230" y="81"/>
                  </a:cubicBezTo>
                  <a:cubicBezTo>
                    <a:pt x="230" y="81"/>
                    <a:pt x="230" y="81"/>
                    <a:pt x="230" y="80"/>
                  </a:cubicBezTo>
                  <a:close/>
                  <a:moveTo>
                    <a:pt x="66" y="86"/>
                  </a:moveTo>
                  <a:cubicBezTo>
                    <a:pt x="66" y="86"/>
                    <a:pt x="66" y="86"/>
                    <a:pt x="66" y="86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84"/>
                    <a:pt x="65" y="83"/>
                    <a:pt x="67" y="82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8" y="81"/>
                    <a:pt x="68" y="80"/>
                    <a:pt x="69" y="80"/>
                  </a:cubicBezTo>
                  <a:cubicBezTo>
                    <a:pt x="69" y="80"/>
                    <a:pt x="69" y="80"/>
                    <a:pt x="70" y="81"/>
                  </a:cubicBezTo>
                  <a:cubicBezTo>
                    <a:pt x="71" y="81"/>
                    <a:pt x="71" y="81"/>
                    <a:pt x="72" y="82"/>
                  </a:cubicBezTo>
                  <a:cubicBezTo>
                    <a:pt x="72" y="83"/>
                    <a:pt x="71" y="83"/>
                    <a:pt x="71" y="84"/>
                  </a:cubicBezTo>
                  <a:cubicBezTo>
                    <a:pt x="70" y="85"/>
                    <a:pt x="67" y="87"/>
                    <a:pt x="67" y="87"/>
                  </a:cubicBezTo>
                  <a:cubicBezTo>
                    <a:pt x="67" y="87"/>
                    <a:pt x="67" y="87"/>
                    <a:pt x="67" y="87"/>
                  </a:cubicBezTo>
                  <a:lnTo>
                    <a:pt x="66" y="86"/>
                  </a:lnTo>
                  <a:close/>
                  <a:moveTo>
                    <a:pt x="201" y="59"/>
                  </a:moveTo>
                  <a:cubicBezTo>
                    <a:pt x="199" y="59"/>
                    <a:pt x="198" y="59"/>
                    <a:pt x="197" y="58"/>
                  </a:cubicBezTo>
                  <a:cubicBezTo>
                    <a:pt x="197" y="58"/>
                    <a:pt x="197" y="57"/>
                    <a:pt x="196" y="57"/>
                  </a:cubicBezTo>
                  <a:cubicBezTo>
                    <a:pt x="195" y="57"/>
                    <a:pt x="195" y="57"/>
                    <a:pt x="195" y="57"/>
                  </a:cubicBezTo>
                  <a:cubicBezTo>
                    <a:pt x="196" y="56"/>
                    <a:pt x="196" y="56"/>
                    <a:pt x="196" y="56"/>
                  </a:cubicBezTo>
                  <a:cubicBezTo>
                    <a:pt x="197" y="56"/>
                    <a:pt x="200" y="55"/>
                    <a:pt x="202" y="52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4" y="52"/>
                    <a:pt x="204" y="52"/>
                    <a:pt x="204" y="52"/>
                  </a:cubicBezTo>
                  <a:cubicBezTo>
                    <a:pt x="204" y="52"/>
                    <a:pt x="204" y="52"/>
                    <a:pt x="205" y="53"/>
                  </a:cubicBezTo>
                  <a:cubicBezTo>
                    <a:pt x="205" y="53"/>
                    <a:pt x="205" y="54"/>
                    <a:pt x="205" y="55"/>
                  </a:cubicBezTo>
                  <a:cubicBezTo>
                    <a:pt x="205" y="56"/>
                    <a:pt x="203" y="58"/>
                    <a:pt x="202" y="59"/>
                  </a:cubicBezTo>
                  <a:cubicBezTo>
                    <a:pt x="201" y="59"/>
                    <a:pt x="201" y="59"/>
                    <a:pt x="201" y="59"/>
                  </a:cubicBezTo>
                  <a:close/>
                  <a:moveTo>
                    <a:pt x="194" y="55"/>
                  </a:moveTo>
                  <a:cubicBezTo>
                    <a:pt x="193" y="55"/>
                    <a:pt x="193" y="55"/>
                    <a:pt x="192" y="54"/>
                  </a:cubicBezTo>
                  <a:cubicBezTo>
                    <a:pt x="191" y="54"/>
                    <a:pt x="191" y="53"/>
                    <a:pt x="191" y="53"/>
                  </a:cubicBezTo>
                  <a:cubicBezTo>
                    <a:pt x="189" y="52"/>
                    <a:pt x="189" y="52"/>
                    <a:pt x="188" y="51"/>
                  </a:cubicBezTo>
                  <a:cubicBezTo>
                    <a:pt x="187" y="49"/>
                    <a:pt x="186" y="49"/>
                    <a:pt x="185" y="48"/>
                  </a:cubicBezTo>
                  <a:cubicBezTo>
                    <a:pt x="184" y="48"/>
                    <a:pt x="184" y="48"/>
                    <a:pt x="184" y="48"/>
                  </a:cubicBezTo>
                  <a:cubicBezTo>
                    <a:pt x="182" y="47"/>
                    <a:pt x="181" y="46"/>
                    <a:pt x="181" y="44"/>
                  </a:cubicBezTo>
                  <a:cubicBezTo>
                    <a:pt x="181" y="43"/>
                    <a:pt x="181" y="42"/>
                    <a:pt x="181" y="41"/>
                  </a:cubicBezTo>
                  <a:cubicBezTo>
                    <a:pt x="181" y="41"/>
                    <a:pt x="181" y="41"/>
                    <a:pt x="181" y="41"/>
                  </a:cubicBezTo>
                  <a:cubicBezTo>
                    <a:pt x="181" y="41"/>
                    <a:pt x="181" y="41"/>
                    <a:pt x="181" y="41"/>
                  </a:cubicBezTo>
                  <a:cubicBezTo>
                    <a:pt x="181" y="41"/>
                    <a:pt x="184" y="40"/>
                    <a:pt x="188" y="40"/>
                  </a:cubicBezTo>
                  <a:cubicBezTo>
                    <a:pt x="190" y="40"/>
                    <a:pt x="190" y="40"/>
                    <a:pt x="190" y="39"/>
                  </a:cubicBezTo>
                  <a:cubicBezTo>
                    <a:pt x="190" y="37"/>
                    <a:pt x="189" y="35"/>
                    <a:pt x="187" y="35"/>
                  </a:cubicBezTo>
                  <a:cubicBezTo>
                    <a:pt x="185" y="35"/>
                    <a:pt x="184" y="34"/>
                    <a:pt x="184" y="34"/>
                  </a:cubicBezTo>
                  <a:cubicBezTo>
                    <a:pt x="183" y="34"/>
                    <a:pt x="183" y="33"/>
                    <a:pt x="183" y="33"/>
                  </a:cubicBezTo>
                  <a:cubicBezTo>
                    <a:pt x="182" y="33"/>
                    <a:pt x="182" y="33"/>
                    <a:pt x="182" y="33"/>
                  </a:cubicBezTo>
                  <a:cubicBezTo>
                    <a:pt x="182" y="33"/>
                    <a:pt x="182" y="33"/>
                    <a:pt x="182" y="33"/>
                  </a:cubicBezTo>
                  <a:cubicBezTo>
                    <a:pt x="182" y="33"/>
                    <a:pt x="182" y="33"/>
                    <a:pt x="182" y="33"/>
                  </a:cubicBezTo>
                  <a:cubicBezTo>
                    <a:pt x="181" y="33"/>
                    <a:pt x="180" y="32"/>
                    <a:pt x="180" y="31"/>
                  </a:cubicBezTo>
                  <a:cubicBezTo>
                    <a:pt x="180" y="29"/>
                    <a:pt x="181" y="27"/>
                    <a:pt x="182" y="26"/>
                  </a:cubicBezTo>
                  <a:cubicBezTo>
                    <a:pt x="182" y="26"/>
                    <a:pt x="182" y="25"/>
                    <a:pt x="183" y="24"/>
                  </a:cubicBezTo>
                  <a:cubicBezTo>
                    <a:pt x="183" y="23"/>
                    <a:pt x="183" y="23"/>
                    <a:pt x="183" y="23"/>
                  </a:cubicBezTo>
                  <a:cubicBezTo>
                    <a:pt x="183" y="21"/>
                    <a:pt x="183" y="20"/>
                    <a:pt x="183" y="19"/>
                  </a:cubicBezTo>
                  <a:cubicBezTo>
                    <a:pt x="183" y="18"/>
                    <a:pt x="184" y="17"/>
                    <a:pt x="185" y="17"/>
                  </a:cubicBezTo>
                  <a:cubicBezTo>
                    <a:pt x="185" y="17"/>
                    <a:pt x="185" y="17"/>
                    <a:pt x="186" y="17"/>
                  </a:cubicBezTo>
                  <a:cubicBezTo>
                    <a:pt x="186" y="17"/>
                    <a:pt x="187" y="17"/>
                    <a:pt x="187" y="17"/>
                  </a:cubicBezTo>
                  <a:cubicBezTo>
                    <a:pt x="187" y="17"/>
                    <a:pt x="188" y="17"/>
                    <a:pt x="188" y="17"/>
                  </a:cubicBezTo>
                  <a:cubicBezTo>
                    <a:pt x="188" y="16"/>
                    <a:pt x="188" y="16"/>
                    <a:pt x="188" y="16"/>
                  </a:cubicBezTo>
                  <a:cubicBezTo>
                    <a:pt x="189" y="17"/>
                    <a:pt x="189" y="17"/>
                    <a:pt x="189" y="17"/>
                  </a:cubicBezTo>
                  <a:cubicBezTo>
                    <a:pt x="189" y="17"/>
                    <a:pt x="189" y="17"/>
                    <a:pt x="190" y="17"/>
                  </a:cubicBezTo>
                  <a:cubicBezTo>
                    <a:pt x="191" y="17"/>
                    <a:pt x="192" y="18"/>
                    <a:pt x="192" y="19"/>
                  </a:cubicBezTo>
                  <a:cubicBezTo>
                    <a:pt x="192" y="20"/>
                    <a:pt x="192" y="20"/>
                    <a:pt x="192" y="20"/>
                  </a:cubicBezTo>
                  <a:cubicBezTo>
                    <a:pt x="192" y="20"/>
                    <a:pt x="192" y="21"/>
                    <a:pt x="193" y="21"/>
                  </a:cubicBezTo>
                  <a:cubicBezTo>
                    <a:pt x="193" y="21"/>
                    <a:pt x="193" y="21"/>
                    <a:pt x="193" y="21"/>
                  </a:cubicBezTo>
                  <a:cubicBezTo>
                    <a:pt x="194" y="21"/>
                    <a:pt x="194" y="22"/>
                    <a:pt x="194" y="22"/>
                  </a:cubicBezTo>
                  <a:cubicBezTo>
                    <a:pt x="194" y="22"/>
                    <a:pt x="194" y="22"/>
                    <a:pt x="194" y="21"/>
                  </a:cubicBezTo>
                  <a:cubicBezTo>
                    <a:pt x="194" y="21"/>
                    <a:pt x="194" y="21"/>
                    <a:pt x="194" y="20"/>
                  </a:cubicBezTo>
                  <a:cubicBezTo>
                    <a:pt x="194" y="20"/>
                    <a:pt x="194" y="19"/>
                    <a:pt x="194" y="18"/>
                  </a:cubicBezTo>
                  <a:cubicBezTo>
                    <a:pt x="194" y="18"/>
                    <a:pt x="194" y="18"/>
                    <a:pt x="194" y="17"/>
                  </a:cubicBezTo>
                  <a:cubicBezTo>
                    <a:pt x="193" y="17"/>
                    <a:pt x="193" y="16"/>
                    <a:pt x="193" y="16"/>
                  </a:cubicBezTo>
                  <a:cubicBezTo>
                    <a:pt x="194" y="15"/>
                    <a:pt x="194" y="15"/>
                    <a:pt x="195" y="15"/>
                  </a:cubicBezTo>
                  <a:cubicBezTo>
                    <a:pt x="196" y="15"/>
                    <a:pt x="196" y="15"/>
                    <a:pt x="196" y="15"/>
                  </a:cubicBezTo>
                  <a:cubicBezTo>
                    <a:pt x="196" y="15"/>
                    <a:pt x="196" y="15"/>
                    <a:pt x="197" y="15"/>
                  </a:cubicBezTo>
                  <a:cubicBezTo>
                    <a:pt x="198" y="15"/>
                    <a:pt x="198" y="16"/>
                    <a:pt x="198" y="17"/>
                  </a:cubicBezTo>
                  <a:cubicBezTo>
                    <a:pt x="198" y="19"/>
                    <a:pt x="199" y="20"/>
                    <a:pt x="200" y="20"/>
                  </a:cubicBezTo>
                  <a:cubicBezTo>
                    <a:pt x="200" y="20"/>
                    <a:pt x="200" y="20"/>
                    <a:pt x="200" y="20"/>
                  </a:cubicBezTo>
                  <a:cubicBezTo>
                    <a:pt x="200" y="20"/>
                    <a:pt x="201" y="20"/>
                    <a:pt x="201" y="20"/>
                  </a:cubicBezTo>
                  <a:cubicBezTo>
                    <a:pt x="202" y="20"/>
                    <a:pt x="202" y="20"/>
                    <a:pt x="202" y="22"/>
                  </a:cubicBezTo>
                  <a:cubicBezTo>
                    <a:pt x="203" y="24"/>
                    <a:pt x="204" y="24"/>
                    <a:pt x="205" y="25"/>
                  </a:cubicBezTo>
                  <a:cubicBezTo>
                    <a:pt x="205" y="25"/>
                    <a:pt x="205" y="25"/>
                    <a:pt x="205" y="25"/>
                  </a:cubicBezTo>
                  <a:cubicBezTo>
                    <a:pt x="207" y="25"/>
                    <a:pt x="207" y="25"/>
                    <a:pt x="207" y="27"/>
                  </a:cubicBezTo>
                  <a:cubicBezTo>
                    <a:pt x="207" y="30"/>
                    <a:pt x="207" y="31"/>
                    <a:pt x="208" y="32"/>
                  </a:cubicBezTo>
                  <a:cubicBezTo>
                    <a:pt x="208" y="32"/>
                    <a:pt x="209" y="32"/>
                    <a:pt x="209" y="32"/>
                  </a:cubicBezTo>
                  <a:cubicBezTo>
                    <a:pt x="210" y="33"/>
                    <a:pt x="210" y="33"/>
                    <a:pt x="211" y="33"/>
                  </a:cubicBezTo>
                  <a:cubicBezTo>
                    <a:pt x="211" y="33"/>
                    <a:pt x="211" y="33"/>
                    <a:pt x="211" y="33"/>
                  </a:cubicBezTo>
                  <a:cubicBezTo>
                    <a:pt x="212" y="33"/>
                    <a:pt x="212" y="33"/>
                    <a:pt x="213" y="32"/>
                  </a:cubicBezTo>
                  <a:cubicBezTo>
                    <a:pt x="213" y="32"/>
                    <a:pt x="214" y="32"/>
                    <a:pt x="215" y="32"/>
                  </a:cubicBezTo>
                  <a:cubicBezTo>
                    <a:pt x="215" y="32"/>
                    <a:pt x="215" y="32"/>
                    <a:pt x="21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7" y="33"/>
                    <a:pt x="217" y="33"/>
                    <a:pt x="218" y="34"/>
                  </a:cubicBezTo>
                  <a:cubicBezTo>
                    <a:pt x="218" y="34"/>
                    <a:pt x="218" y="34"/>
                    <a:pt x="218" y="34"/>
                  </a:cubicBezTo>
                  <a:cubicBezTo>
                    <a:pt x="218" y="34"/>
                    <a:pt x="218" y="34"/>
                    <a:pt x="218" y="34"/>
                  </a:cubicBezTo>
                  <a:cubicBezTo>
                    <a:pt x="219" y="35"/>
                    <a:pt x="219" y="35"/>
                    <a:pt x="219" y="35"/>
                  </a:cubicBezTo>
                  <a:cubicBezTo>
                    <a:pt x="220" y="35"/>
                    <a:pt x="220" y="35"/>
                    <a:pt x="221" y="35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2" y="35"/>
                    <a:pt x="223" y="36"/>
                    <a:pt x="224" y="37"/>
                  </a:cubicBezTo>
                  <a:cubicBezTo>
                    <a:pt x="225" y="37"/>
                    <a:pt x="225" y="37"/>
                    <a:pt x="225" y="38"/>
                  </a:cubicBezTo>
                  <a:cubicBezTo>
                    <a:pt x="227" y="39"/>
                    <a:pt x="229" y="41"/>
                    <a:pt x="229" y="42"/>
                  </a:cubicBezTo>
                  <a:cubicBezTo>
                    <a:pt x="228" y="43"/>
                    <a:pt x="228" y="44"/>
                    <a:pt x="227" y="44"/>
                  </a:cubicBezTo>
                  <a:cubicBezTo>
                    <a:pt x="227" y="44"/>
                    <a:pt x="227" y="44"/>
                    <a:pt x="227" y="45"/>
                  </a:cubicBezTo>
                  <a:cubicBezTo>
                    <a:pt x="227" y="46"/>
                    <a:pt x="227" y="48"/>
                    <a:pt x="227" y="50"/>
                  </a:cubicBezTo>
                  <a:cubicBezTo>
                    <a:pt x="227" y="50"/>
                    <a:pt x="226" y="51"/>
                    <a:pt x="225" y="51"/>
                  </a:cubicBezTo>
                  <a:cubicBezTo>
                    <a:pt x="224" y="51"/>
                    <a:pt x="222" y="50"/>
                    <a:pt x="222" y="50"/>
                  </a:cubicBezTo>
                  <a:cubicBezTo>
                    <a:pt x="222" y="50"/>
                    <a:pt x="222" y="50"/>
                    <a:pt x="222" y="50"/>
                  </a:cubicBezTo>
                  <a:cubicBezTo>
                    <a:pt x="222" y="50"/>
                    <a:pt x="222" y="50"/>
                    <a:pt x="222" y="50"/>
                  </a:cubicBezTo>
                  <a:cubicBezTo>
                    <a:pt x="221" y="49"/>
                    <a:pt x="221" y="46"/>
                    <a:pt x="222" y="45"/>
                  </a:cubicBezTo>
                  <a:cubicBezTo>
                    <a:pt x="222" y="44"/>
                    <a:pt x="222" y="43"/>
                    <a:pt x="221" y="42"/>
                  </a:cubicBezTo>
                  <a:cubicBezTo>
                    <a:pt x="220" y="43"/>
                    <a:pt x="219" y="44"/>
                    <a:pt x="218" y="44"/>
                  </a:cubicBezTo>
                  <a:cubicBezTo>
                    <a:pt x="218" y="44"/>
                    <a:pt x="217" y="44"/>
                    <a:pt x="217" y="44"/>
                  </a:cubicBezTo>
                  <a:cubicBezTo>
                    <a:pt x="217" y="44"/>
                    <a:pt x="216" y="43"/>
                    <a:pt x="216" y="43"/>
                  </a:cubicBezTo>
                  <a:cubicBezTo>
                    <a:pt x="216" y="43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3"/>
                  </a:cubicBezTo>
                  <a:cubicBezTo>
                    <a:pt x="214" y="43"/>
                    <a:pt x="213" y="44"/>
                    <a:pt x="212" y="45"/>
                  </a:cubicBezTo>
                  <a:cubicBezTo>
                    <a:pt x="212" y="46"/>
                    <a:pt x="211" y="47"/>
                    <a:pt x="211" y="47"/>
                  </a:cubicBezTo>
                  <a:cubicBezTo>
                    <a:pt x="211" y="47"/>
                    <a:pt x="211" y="47"/>
                    <a:pt x="211" y="47"/>
                  </a:cubicBezTo>
                  <a:cubicBezTo>
                    <a:pt x="210" y="46"/>
                    <a:pt x="210" y="46"/>
                    <a:pt x="210" y="46"/>
                  </a:cubicBezTo>
                  <a:cubicBezTo>
                    <a:pt x="210" y="46"/>
                    <a:pt x="210" y="46"/>
                    <a:pt x="210" y="45"/>
                  </a:cubicBezTo>
                  <a:cubicBezTo>
                    <a:pt x="211" y="45"/>
                    <a:pt x="211" y="45"/>
                    <a:pt x="211" y="44"/>
                  </a:cubicBezTo>
                  <a:cubicBezTo>
                    <a:pt x="211" y="44"/>
                    <a:pt x="211" y="44"/>
                    <a:pt x="211" y="44"/>
                  </a:cubicBezTo>
                  <a:cubicBezTo>
                    <a:pt x="211" y="44"/>
                    <a:pt x="211" y="44"/>
                    <a:pt x="211" y="44"/>
                  </a:cubicBezTo>
                  <a:cubicBezTo>
                    <a:pt x="209" y="44"/>
                    <a:pt x="209" y="44"/>
                    <a:pt x="208" y="45"/>
                  </a:cubicBezTo>
                  <a:cubicBezTo>
                    <a:pt x="208" y="45"/>
                    <a:pt x="207" y="45"/>
                    <a:pt x="207" y="46"/>
                  </a:cubicBezTo>
                  <a:cubicBezTo>
                    <a:pt x="205" y="47"/>
                    <a:pt x="205" y="47"/>
                    <a:pt x="204" y="48"/>
                  </a:cubicBezTo>
                  <a:cubicBezTo>
                    <a:pt x="204" y="48"/>
                    <a:pt x="204" y="49"/>
                    <a:pt x="204" y="49"/>
                  </a:cubicBezTo>
                  <a:cubicBezTo>
                    <a:pt x="204" y="49"/>
                    <a:pt x="204" y="49"/>
                    <a:pt x="204" y="49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2" y="51"/>
                    <a:pt x="200" y="51"/>
                    <a:pt x="200" y="51"/>
                  </a:cubicBezTo>
                  <a:cubicBezTo>
                    <a:pt x="200" y="51"/>
                    <a:pt x="199" y="51"/>
                    <a:pt x="199" y="51"/>
                  </a:cubicBezTo>
                  <a:cubicBezTo>
                    <a:pt x="199" y="51"/>
                    <a:pt x="198" y="51"/>
                    <a:pt x="198" y="51"/>
                  </a:cubicBezTo>
                  <a:cubicBezTo>
                    <a:pt x="198" y="51"/>
                    <a:pt x="198" y="51"/>
                    <a:pt x="198" y="51"/>
                  </a:cubicBezTo>
                  <a:cubicBezTo>
                    <a:pt x="198" y="51"/>
                    <a:pt x="198" y="51"/>
                    <a:pt x="197" y="51"/>
                  </a:cubicBezTo>
                  <a:cubicBezTo>
                    <a:pt x="197" y="52"/>
                    <a:pt x="197" y="52"/>
                    <a:pt x="196" y="53"/>
                  </a:cubicBezTo>
                  <a:cubicBezTo>
                    <a:pt x="196" y="54"/>
                    <a:pt x="195" y="55"/>
                    <a:pt x="194" y="55"/>
                  </a:cubicBezTo>
                  <a:close/>
                  <a:moveTo>
                    <a:pt x="185" y="24"/>
                  </a:moveTo>
                  <a:cubicBezTo>
                    <a:pt x="187" y="25"/>
                    <a:pt x="187" y="25"/>
                    <a:pt x="187" y="26"/>
                  </a:cubicBezTo>
                  <a:cubicBezTo>
                    <a:pt x="187" y="26"/>
                    <a:pt x="187" y="26"/>
                    <a:pt x="187" y="26"/>
                  </a:cubicBezTo>
                  <a:cubicBezTo>
                    <a:pt x="187" y="28"/>
                    <a:pt x="186" y="29"/>
                    <a:pt x="185" y="30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3" y="31"/>
                    <a:pt x="183" y="32"/>
                    <a:pt x="183" y="33"/>
                  </a:cubicBezTo>
                  <a:cubicBezTo>
                    <a:pt x="183" y="32"/>
                    <a:pt x="183" y="32"/>
                    <a:pt x="183" y="32"/>
                  </a:cubicBezTo>
                  <a:cubicBezTo>
                    <a:pt x="184" y="32"/>
                    <a:pt x="184" y="31"/>
                    <a:pt x="185" y="31"/>
                  </a:cubicBezTo>
                  <a:cubicBezTo>
                    <a:pt x="186" y="30"/>
                    <a:pt x="188" y="29"/>
                    <a:pt x="189" y="28"/>
                  </a:cubicBezTo>
                  <a:cubicBezTo>
                    <a:pt x="190" y="28"/>
                    <a:pt x="190" y="28"/>
                    <a:pt x="191" y="28"/>
                  </a:cubicBezTo>
                  <a:cubicBezTo>
                    <a:pt x="192" y="27"/>
                    <a:pt x="192" y="27"/>
                    <a:pt x="192" y="27"/>
                  </a:cubicBezTo>
                  <a:cubicBezTo>
                    <a:pt x="192" y="27"/>
                    <a:pt x="192" y="27"/>
                    <a:pt x="192" y="27"/>
                  </a:cubicBezTo>
                  <a:cubicBezTo>
                    <a:pt x="192" y="27"/>
                    <a:pt x="192" y="27"/>
                    <a:pt x="191" y="27"/>
                  </a:cubicBezTo>
                  <a:cubicBezTo>
                    <a:pt x="191" y="27"/>
                    <a:pt x="191" y="26"/>
                    <a:pt x="191" y="26"/>
                  </a:cubicBezTo>
                  <a:cubicBezTo>
                    <a:pt x="191" y="26"/>
                    <a:pt x="191" y="26"/>
                    <a:pt x="191" y="26"/>
                  </a:cubicBezTo>
                  <a:cubicBezTo>
                    <a:pt x="190" y="25"/>
                    <a:pt x="190" y="25"/>
                    <a:pt x="189" y="24"/>
                  </a:cubicBezTo>
                  <a:cubicBezTo>
                    <a:pt x="189" y="24"/>
                    <a:pt x="189" y="24"/>
                    <a:pt x="189" y="23"/>
                  </a:cubicBezTo>
                  <a:cubicBezTo>
                    <a:pt x="188" y="23"/>
                    <a:pt x="188" y="23"/>
                    <a:pt x="188" y="23"/>
                  </a:cubicBezTo>
                  <a:cubicBezTo>
                    <a:pt x="188" y="23"/>
                    <a:pt x="188" y="23"/>
                    <a:pt x="188" y="23"/>
                  </a:cubicBezTo>
                  <a:cubicBezTo>
                    <a:pt x="188" y="23"/>
                    <a:pt x="188" y="23"/>
                    <a:pt x="188" y="23"/>
                  </a:cubicBezTo>
                  <a:cubicBezTo>
                    <a:pt x="187" y="23"/>
                    <a:pt x="186" y="23"/>
                    <a:pt x="185" y="24"/>
                  </a:cubicBezTo>
                  <a:cubicBezTo>
                    <a:pt x="185" y="24"/>
                    <a:pt x="185" y="24"/>
                    <a:pt x="185" y="24"/>
                  </a:cubicBezTo>
                  <a:cubicBezTo>
                    <a:pt x="185" y="24"/>
                    <a:pt x="185" y="24"/>
                    <a:pt x="185" y="24"/>
                  </a:cubicBezTo>
                  <a:close/>
                  <a:moveTo>
                    <a:pt x="210" y="26"/>
                  </a:moveTo>
                  <a:cubicBezTo>
                    <a:pt x="209" y="26"/>
                    <a:pt x="209" y="26"/>
                    <a:pt x="208" y="25"/>
                  </a:cubicBezTo>
                  <a:cubicBezTo>
                    <a:pt x="208" y="25"/>
                    <a:pt x="208" y="25"/>
                    <a:pt x="208" y="25"/>
                  </a:cubicBezTo>
                  <a:cubicBezTo>
                    <a:pt x="207" y="24"/>
                    <a:pt x="207" y="24"/>
                    <a:pt x="207" y="22"/>
                  </a:cubicBezTo>
                  <a:cubicBezTo>
                    <a:pt x="208" y="20"/>
                    <a:pt x="208" y="19"/>
                    <a:pt x="208" y="17"/>
                  </a:cubicBezTo>
                  <a:cubicBezTo>
                    <a:pt x="207" y="16"/>
                    <a:pt x="207" y="14"/>
                    <a:pt x="208" y="14"/>
                  </a:cubicBezTo>
                  <a:cubicBezTo>
                    <a:pt x="209" y="12"/>
                    <a:pt x="211" y="12"/>
                    <a:pt x="212" y="11"/>
                  </a:cubicBezTo>
                  <a:cubicBezTo>
                    <a:pt x="214" y="11"/>
                    <a:pt x="215" y="11"/>
                    <a:pt x="216" y="10"/>
                  </a:cubicBezTo>
                  <a:cubicBezTo>
                    <a:pt x="216" y="10"/>
                    <a:pt x="217" y="10"/>
                    <a:pt x="217" y="10"/>
                  </a:cubicBezTo>
                  <a:cubicBezTo>
                    <a:pt x="219" y="10"/>
                    <a:pt x="220" y="13"/>
                    <a:pt x="221" y="15"/>
                  </a:cubicBezTo>
                  <a:cubicBezTo>
                    <a:pt x="221" y="15"/>
                    <a:pt x="221" y="16"/>
                    <a:pt x="221" y="16"/>
                  </a:cubicBezTo>
                  <a:cubicBezTo>
                    <a:pt x="223" y="18"/>
                    <a:pt x="219" y="21"/>
                    <a:pt x="218" y="21"/>
                  </a:cubicBezTo>
                  <a:cubicBezTo>
                    <a:pt x="216" y="22"/>
                    <a:pt x="215" y="23"/>
                    <a:pt x="214" y="25"/>
                  </a:cubicBezTo>
                  <a:cubicBezTo>
                    <a:pt x="214" y="25"/>
                    <a:pt x="214" y="25"/>
                    <a:pt x="214" y="25"/>
                  </a:cubicBezTo>
                  <a:cubicBezTo>
                    <a:pt x="213" y="25"/>
                    <a:pt x="213" y="25"/>
                    <a:pt x="213" y="25"/>
                  </a:cubicBezTo>
                  <a:cubicBezTo>
                    <a:pt x="213" y="25"/>
                    <a:pt x="213" y="25"/>
                    <a:pt x="213" y="25"/>
                  </a:cubicBezTo>
                  <a:cubicBezTo>
                    <a:pt x="213" y="25"/>
                    <a:pt x="211" y="26"/>
                    <a:pt x="210" y="26"/>
                  </a:cubicBezTo>
                  <a:close/>
                  <a:moveTo>
                    <a:pt x="189" y="15"/>
                  </a:moveTo>
                  <a:cubicBezTo>
                    <a:pt x="189" y="15"/>
                    <a:pt x="189" y="15"/>
                    <a:pt x="189" y="1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14"/>
                    <a:pt x="189" y="13"/>
                    <a:pt x="190" y="12"/>
                  </a:cubicBezTo>
                  <a:cubicBezTo>
                    <a:pt x="191" y="10"/>
                    <a:pt x="191" y="8"/>
                    <a:pt x="191" y="7"/>
                  </a:cubicBezTo>
                  <a:cubicBezTo>
                    <a:pt x="185" y="9"/>
                    <a:pt x="185" y="9"/>
                    <a:pt x="185" y="9"/>
                  </a:cubicBezTo>
                  <a:cubicBezTo>
                    <a:pt x="186" y="8"/>
                    <a:pt x="186" y="8"/>
                    <a:pt x="186" y="8"/>
                  </a:cubicBezTo>
                  <a:cubicBezTo>
                    <a:pt x="186" y="8"/>
                    <a:pt x="187" y="5"/>
                    <a:pt x="188" y="4"/>
                  </a:cubicBezTo>
                  <a:cubicBezTo>
                    <a:pt x="189" y="3"/>
                    <a:pt x="191" y="2"/>
                    <a:pt x="192" y="2"/>
                  </a:cubicBezTo>
                  <a:cubicBezTo>
                    <a:pt x="193" y="2"/>
                    <a:pt x="194" y="1"/>
                    <a:pt x="195" y="1"/>
                  </a:cubicBezTo>
                  <a:cubicBezTo>
                    <a:pt x="197" y="0"/>
                    <a:pt x="199" y="0"/>
                    <a:pt x="200" y="0"/>
                  </a:cubicBezTo>
                  <a:cubicBezTo>
                    <a:pt x="201" y="0"/>
                    <a:pt x="202" y="0"/>
                    <a:pt x="202" y="0"/>
                  </a:cubicBez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203" y="3"/>
                    <a:pt x="201" y="5"/>
                  </a:cubicBezTo>
                  <a:cubicBezTo>
                    <a:pt x="199" y="6"/>
                    <a:pt x="199" y="7"/>
                    <a:pt x="199" y="8"/>
                  </a:cubicBezTo>
                  <a:cubicBezTo>
                    <a:pt x="199" y="9"/>
                    <a:pt x="199" y="9"/>
                    <a:pt x="199" y="9"/>
                  </a:cubicBezTo>
                  <a:cubicBezTo>
                    <a:pt x="199" y="9"/>
                    <a:pt x="199" y="9"/>
                    <a:pt x="199" y="9"/>
                  </a:cubicBezTo>
                  <a:cubicBezTo>
                    <a:pt x="196" y="12"/>
                    <a:pt x="196" y="12"/>
                    <a:pt x="196" y="12"/>
                  </a:cubicBezTo>
                  <a:cubicBezTo>
                    <a:pt x="195" y="12"/>
                    <a:pt x="195" y="13"/>
                    <a:pt x="194" y="13"/>
                  </a:cubicBezTo>
                  <a:cubicBezTo>
                    <a:pt x="194" y="14"/>
                    <a:pt x="193" y="15"/>
                    <a:pt x="192" y="15"/>
                  </a:cubicBezTo>
                  <a:cubicBezTo>
                    <a:pt x="191" y="15"/>
                    <a:pt x="191" y="16"/>
                    <a:pt x="190" y="16"/>
                  </a:cubicBezTo>
                  <a:cubicBezTo>
                    <a:pt x="188" y="16"/>
                    <a:pt x="188" y="16"/>
                    <a:pt x="188" y="16"/>
                  </a:cubicBezTo>
                  <a:lnTo>
                    <a:pt x="189" y="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9" name="Freeform 27"/>
            <p:cNvSpPr>
              <a:spLocks noEditPoints="1"/>
            </p:cNvSpPr>
            <p:nvPr/>
          </p:nvSpPr>
          <p:spPr bwMode="auto">
            <a:xfrm>
              <a:off x="2597930" y="1371602"/>
              <a:ext cx="1335617" cy="960967"/>
            </a:xfrm>
            <a:custGeom>
              <a:avLst/>
              <a:gdLst>
                <a:gd name="T0" fmla="*/ 213 w 286"/>
                <a:gd name="T1" fmla="*/ 26 h 206"/>
                <a:gd name="T2" fmla="*/ 211 w 286"/>
                <a:gd name="T3" fmla="*/ 35 h 206"/>
                <a:gd name="T4" fmla="*/ 217 w 286"/>
                <a:gd name="T5" fmla="*/ 44 h 206"/>
                <a:gd name="T6" fmla="*/ 181 w 286"/>
                <a:gd name="T7" fmla="*/ 45 h 206"/>
                <a:gd name="T8" fmla="*/ 187 w 286"/>
                <a:gd name="T9" fmla="*/ 19 h 206"/>
                <a:gd name="T10" fmla="*/ 182 w 286"/>
                <a:gd name="T11" fmla="*/ 27 h 206"/>
                <a:gd name="T12" fmla="*/ 136 w 286"/>
                <a:gd name="T13" fmla="*/ 43 h 206"/>
                <a:gd name="T14" fmla="*/ 158 w 286"/>
                <a:gd name="T15" fmla="*/ 44 h 206"/>
                <a:gd name="T16" fmla="*/ 202 w 286"/>
                <a:gd name="T17" fmla="*/ 65 h 206"/>
                <a:gd name="T18" fmla="*/ 265 w 286"/>
                <a:gd name="T19" fmla="*/ 92 h 206"/>
                <a:gd name="T20" fmla="*/ 269 w 286"/>
                <a:gd name="T21" fmla="*/ 113 h 206"/>
                <a:gd name="T22" fmla="*/ 270 w 286"/>
                <a:gd name="T23" fmla="*/ 155 h 206"/>
                <a:gd name="T24" fmla="*/ 236 w 286"/>
                <a:gd name="T25" fmla="*/ 147 h 206"/>
                <a:gd name="T26" fmla="*/ 199 w 286"/>
                <a:gd name="T27" fmla="*/ 183 h 206"/>
                <a:gd name="T28" fmla="*/ 159 w 286"/>
                <a:gd name="T29" fmla="*/ 187 h 206"/>
                <a:gd name="T30" fmla="*/ 113 w 286"/>
                <a:gd name="T31" fmla="*/ 175 h 206"/>
                <a:gd name="T32" fmla="*/ 72 w 286"/>
                <a:gd name="T33" fmla="*/ 194 h 206"/>
                <a:gd name="T34" fmla="*/ 24 w 286"/>
                <a:gd name="T35" fmla="*/ 178 h 206"/>
                <a:gd name="T36" fmla="*/ 20 w 286"/>
                <a:gd name="T37" fmla="*/ 149 h 206"/>
                <a:gd name="T38" fmla="*/ 46 w 286"/>
                <a:gd name="T39" fmla="*/ 97 h 206"/>
                <a:gd name="T40" fmla="*/ 73 w 286"/>
                <a:gd name="T41" fmla="*/ 79 h 206"/>
                <a:gd name="T42" fmla="*/ 237 w 286"/>
                <a:gd name="T43" fmla="*/ 84 h 206"/>
                <a:gd name="T44" fmla="*/ 244 w 286"/>
                <a:gd name="T45" fmla="*/ 92 h 206"/>
                <a:gd name="T46" fmla="*/ 239 w 286"/>
                <a:gd name="T47" fmla="*/ 84 h 206"/>
                <a:gd name="T48" fmla="*/ 200 w 286"/>
                <a:gd name="T49" fmla="*/ 0 h 206"/>
                <a:gd name="T50" fmla="*/ 182 w 286"/>
                <a:gd name="T51" fmla="*/ 24 h 206"/>
                <a:gd name="T52" fmla="*/ 184 w 286"/>
                <a:gd name="T53" fmla="*/ 49 h 206"/>
                <a:gd name="T54" fmla="*/ 191 w 286"/>
                <a:gd name="T55" fmla="*/ 57 h 206"/>
                <a:gd name="T56" fmla="*/ 152 w 286"/>
                <a:gd name="T57" fmla="*/ 33 h 206"/>
                <a:gd name="T58" fmla="*/ 109 w 286"/>
                <a:gd name="T59" fmla="*/ 68 h 206"/>
                <a:gd name="T60" fmla="*/ 70 w 286"/>
                <a:gd name="T61" fmla="*/ 81 h 206"/>
                <a:gd name="T62" fmla="*/ 66 w 286"/>
                <a:gd name="T63" fmla="*/ 90 h 206"/>
                <a:gd name="T64" fmla="*/ 50 w 286"/>
                <a:gd name="T65" fmla="*/ 100 h 206"/>
                <a:gd name="T66" fmla="*/ 10 w 286"/>
                <a:gd name="T67" fmla="*/ 118 h 206"/>
                <a:gd name="T68" fmla="*/ 15 w 286"/>
                <a:gd name="T69" fmla="*/ 153 h 206"/>
                <a:gd name="T70" fmla="*/ 21 w 286"/>
                <a:gd name="T71" fmla="*/ 182 h 206"/>
                <a:gd name="T72" fmla="*/ 62 w 286"/>
                <a:gd name="T73" fmla="*/ 204 h 206"/>
                <a:gd name="T74" fmla="*/ 91 w 286"/>
                <a:gd name="T75" fmla="*/ 190 h 206"/>
                <a:gd name="T76" fmla="*/ 120 w 286"/>
                <a:gd name="T77" fmla="*/ 173 h 206"/>
                <a:gd name="T78" fmla="*/ 154 w 286"/>
                <a:gd name="T79" fmla="*/ 185 h 206"/>
                <a:gd name="T80" fmla="*/ 183 w 286"/>
                <a:gd name="T81" fmla="*/ 192 h 206"/>
                <a:gd name="T82" fmla="*/ 210 w 286"/>
                <a:gd name="T83" fmla="*/ 183 h 206"/>
                <a:gd name="T84" fmla="*/ 233 w 286"/>
                <a:gd name="T85" fmla="*/ 152 h 206"/>
                <a:gd name="T86" fmla="*/ 253 w 286"/>
                <a:gd name="T87" fmla="*/ 156 h 206"/>
                <a:gd name="T88" fmla="*/ 265 w 286"/>
                <a:gd name="T89" fmla="*/ 177 h 206"/>
                <a:gd name="T90" fmla="*/ 274 w 286"/>
                <a:gd name="T91" fmla="*/ 123 h 206"/>
                <a:gd name="T92" fmla="*/ 246 w 286"/>
                <a:gd name="T93" fmla="*/ 110 h 206"/>
                <a:gd name="T94" fmla="*/ 266 w 286"/>
                <a:gd name="T95" fmla="*/ 91 h 206"/>
                <a:gd name="T96" fmla="*/ 209 w 286"/>
                <a:gd name="T97" fmla="*/ 71 h 206"/>
                <a:gd name="T98" fmla="*/ 204 w 286"/>
                <a:gd name="T99" fmla="*/ 51 h 206"/>
                <a:gd name="T100" fmla="*/ 215 w 286"/>
                <a:gd name="T101" fmla="*/ 44 h 206"/>
                <a:gd name="T102" fmla="*/ 220 w 286"/>
                <a:gd name="T103" fmla="*/ 35 h 206"/>
                <a:gd name="T104" fmla="*/ 206 w 286"/>
                <a:gd name="T105" fmla="*/ 25 h 206"/>
                <a:gd name="T106" fmla="*/ 203 w 286"/>
                <a:gd name="T107" fmla="*/ 1 h 206"/>
                <a:gd name="T108" fmla="*/ 190 w 286"/>
                <a:gd name="T109" fmla="*/ 18 h 206"/>
                <a:gd name="T110" fmla="*/ 163 w 286"/>
                <a:gd name="T111" fmla="*/ 38 h 206"/>
                <a:gd name="T112" fmla="*/ 137 w 286"/>
                <a:gd name="T113" fmla="*/ 48 h 206"/>
                <a:gd name="T114" fmla="*/ 134 w 286"/>
                <a:gd name="T115" fmla="*/ 43 h 206"/>
                <a:gd name="T116" fmla="*/ 251 w 286"/>
                <a:gd name="T117" fmla="*/ 85 h 206"/>
                <a:gd name="T118" fmla="*/ 238 w 286"/>
                <a:gd name="T119" fmla="*/ 86 h 206"/>
                <a:gd name="T120" fmla="*/ 234 w 286"/>
                <a:gd name="T121" fmla="*/ 84 h 206"/>
                <a:gd name="T122" fmla="*/ 207 w 286"/>
                <a:gd name="T123" fmla="*/ 18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6" h="206">
                  <a:moveTo>
                    <a:pt x="200" y="1"/>
                  </a:moveTo>
                  <a:cubicBezTo>
                    <a:pt x="201" y="1"/>
                    <a:pt x="202" y="1"/>
                    <a:pt x="202" y="1"/>
                  </a:cubicBezTo>
                  <a:cubicBezTo>
                    <a:pt x="202" y="1"/>
                    <a:pt x="202" y="3"/>
                    <a:pt x="200" y="5"/>
                  </a:cubicBezTo>
                  <a:cubicBezTo>
                    <a:pt x="199" y="7"/>
                    <a:pt x="198" y="8"/>
                    <a:pt x="198" y="9"/>
                  </a:cubicBezTo>
                  <a:cubicBezTo>
                    <a:pt x="197" y="11"/>
                    <a:pt x="196" y="12"/>
                    <a:pt x="195" y="13"/>
                  </a:cubicBezTo>
                  <a:cubicBezTo>
                    <a:pt x="194" y="13"/>
                    <a:pt x="193" y="15"/>
                    <a:pt x="192" y="15"/>
                  </a:cubicBezTo>
                  <a:cubicBezTo>
                    <a:pt x="191" y="16"/>
                    <a:pt x="190" y="16"/>
                    <a:pt x="189" y="16"/>
                  </a:cubicBezTo>
                  <a:cubicBezTo>
                    <a:pt x="189" y="16"/>
                    <a:pt x="190" y="14"/>
                    <a:pt x="190" y="13"/>
                  </a:cubicBezTo>
                  <a:cubicBezTo>
                    <a:pt x="192" y="10"/>
                    <a:pt x="191" y="8"/>
                    <a:pt x="191" y="8"/>
                  </a:cubicBezTo>
                  <a:cubicBezTo>
                    <a:pt x="186" y="9"/>
                    <a:pt x="186" y="9"/>
                    <a:pt x="186" y="9"/>
                  </a:cubicBezTo>
                  <a:cubicBezTo>
                    <a:pt x="186" y="9"/>
                    <a:pt x="187" y="6"/>
                    <a:pt x="189" y="5"/>
                  </a:cubicBezTo>
                  <a:cubicBezTo>
                    <a:pt x="190" y="4"/>
                    <a:pt x="193" y="3"/>
                    <a:pt x="196" y="2"/>
                  </a:cubicBezTo>
                  <a:cubicBezTo>
                    <a:pt x="197" y="1"/>
                    <a:pt x="199" y="1"/>
                    <a:pt x="200" y="1"/>
                  </a:cubicBezTo>
                  <a:moveTo>
                    <a:pt x="217" y="11"/>
                  </a:moveTo>
                  <a:cubicBezTo>
                    <a:pt x="219" y="11"/>
                    <a:pt x="220" y="16"/>
                    <a:pt x="221" y="17"/>
                  </a:cubicBezTo>
                  <a:cubicBezTo>
                    <a:pt x="222" y="19"/>
                    <a:pt x="220" y="21"/>
                    <a:pt x="217" y="22"/>
                  </a:cubicBezTo>
                  <a:cubicBezTo>
                    <a:pt x="215" y="23"/>
                    <a:pt x="215" y="24"/>
                    <a:pt x="213" y="26"/>
                  </a:cubicBezTo>
                  <a:cubicBezTo>
                    <a:pt x="213" y="26"/>
                    <a:pt x="213" y="26"/>
                    <a:pt x="213" y="26"/>
                  </a:cubicBezTo>
                  <a:cubicBezTo>
                    <a:pt x="213" y="26"/>
                    <a:pt x="213" y="26"/>
                    <a:pt x="213" y="26"/>
                  </a:cubicBezTo>
                  <a:cubicBezTo>
                    <a:pt x="213" y="26"/>
                    <a:pt x="211" y="26"/>
                    <a:pt x="210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08" y="25"/>
                    <a:pt x="207" y="25"/>
                    <a:pt x="208" y="23"/>
                  </a:cubicBezTo>
                  <a:cubicBezTo>
                    <a:pt x="208" y="21"/>
                    <a:pt x="209" y="20"/>
                    <a:pt x="208" y="18"/>
                  </a:cubicBezTo>
                  <a:cubicBezTo>
                    <a:pt x="207" y="12"/>
                    <a:pt x="212" y="13"/>
                    <a:pt x="216" y="12"/>
                  </a:cubicBezTo>
                  <a:cubicBezTo>
                    <a:pt x="216" y="11"/>
                    <a:pt x="217" y="11"/>
                    <a:pt x="217" y="11"/>
                  </a:cubicBezTo>
                  <a:moveTo>
                    <a:pt x="197" y="16"/>
                  </a:moveTo>
                  <a:cubicBezTo>
                    <a:pt x="197" y="16"/>
                    <a:pt x="197" y="16"/>
                    <a:pt x="197" y="18"/>
                  </a:cubicBezTo>
                  <a:cubicBezTo>
                    <a:pt x="198" y="20"/>
                    <a:pt x="198" y="21"/>
                    <a:pt x="200" y="21"/>
                  </a:cubicBezTo>
                  <a:cubicBezTo>
                    <a:pt x="200" y="21"/>
                    <a:pt x="201" y="21"/>
                    <a:pt x="201" y="21"/>
                  </a:cubicBezTo>
                  <a:cubicBezTo>
                    <a:pt x="201" y="21"/>
                    <a:pt x="201" y="21"/>
                    <a:pt x="202" y="23"/>
                  </a:cubicBezTo>
                  <a:cubicBezTo>
                    <a:pt x="202" y="25"/>
                    <a:pt x="203" y="26"/>
                    <a:pt x="205" y="26"/>
                  </a:cubicBezTo>
                  <a:cubicBezTo>
                    <a:pt x="206" y="27"/>
                    <a:pt x="207" y="26"/>
                    <a:pt x="206" y="28"/>
                  </a:cubicBezTo>
                  <a:cubicBezTo>
                    <a:pt x="206" y="31"/>
                    <a:pt x="206" y="32"/>
                    <a:pt x="208" y="33"/>
                  </a:cubicBezTo>
                  <a:cubicBezTo>
                    <a:pt x="209" y="34"/>
                    <a:pt x="209" y="35"/>
                    <a:pt x="211" y="35"/>
                  </a:cubicBezTo>
                  <a:cubicBezTo>
                    <a:pt x="211" y="35"/>
                    <a:pt x="211" y="35"/>
                    <a:pt x="211" y="35"/>
                  </a:cubicBezTo>
                  <a:cubicBezTo>
                    <a:pt x="213" y="34"/>
                    <a:pt x="214" y="33"/>
                    <a:pt x="215" y="33"/>
                  </a:cubicBezTo>
                  <a:cubicBezTo>
                    <a:pt x="215" y="33"/>
                    <a:pt x="215" y="33"/>
                    <a:pt x="215" y="33"/>
                  </a:cubicBezTo>
                  <a:cubicBezTo>
                    <a:pt x="216" y="33"/>
                    <a:pt x="216" y="34"/>
                    <a:pt x="216" y="34"/>
                  </a:cubicBezTo>
                  <a:cubicBezTo>
                    <a:pt x="216" y="34"/>
                    <a:pt x="217" y="35"/>
                    <a:pt x="218" y="35"/>
                  </a:cubicBezTo>
                  <a:cubicBezTo>
                    <a:pt x="218" y="36"/>
                    <a:pt x="219" y="36"/>
                    <a:pt x="219" y="36"/>
                  </a:cubicBezTo>
                  <a:cubicBezTo>
                    <a:pt x="220" y="36"/>
                    <a:pt x="220" y="36"/>
                    <a:pt x="221" y="36"/>
                  </a:cubicBezTo>
                  <a:cubicBezTo>
                    <a:pt x="222" y="37"/>
                    <a:pt x="223" y="37"/>
                    <a:pt x="224" y="38"/>
                  </a:cubicBezTo>
                  <a:cubicBezTo>
                    <a:pt x="226" y="40"/>
                    <a:pt x="229" y="41"/>
                    <a:pt x="228" y="43"/>
                  </a:cubicBezTo>
                  <a:cubicBezTo>
                    <a:pt x="227" y="45"/>
                    <a:pt x="226" y="44"/>
                    <a:pt x="226" y="46"/>
                  </a:cubicBezTo>
                  <a:cubicBezTo>
                    <a:pt x="227" y="47"/>
                    <a:pt x="227" y="49"/>
                    <a:pt x="226" y="51"/>
                  </a:cubicBezTo>
                  <a:cubicBezTo>
                    <a:pt x="226" y="51"/>
                    <a:pt x="226" y="52"/>
                    <a:pt x="225" y="52"/>
                  </a:cubicBezTo>
                  <a:cubicBezTo>
                    <a:pt x="224" y="52"/>
                    <a:pt x="222" y="50"/>
                    <a:pt x="222" y="50"/>
                  </a:cubicBezTo>
                  <a:cubicBezTo>
                    <a:pt x="222" y="50"/>
                    <a:pt x="221" y="47"/>
                    <a:pt x="222" y="47"/>
                  </a:cubicBezTo>
                  <a:cubicBezTo>
                    <a:pt x="224" y="46"/>
                    <a:pt x="221" y="42"/>
                    <a:pt x="221" y="42"/>
                  </a:cubicBezTo>
                  <a:cubicBezTo>
                    <a:pt x="221" y="42"/>
                    <a:pt x="219" y="45"/>
                    <a:pt x="218" y="45"/>
                  </a:cubicBezTo>
                  <a:cubicBezTo>
                    <a:pt x="218" y="45"/>
                    <a:pt x="217" y="44"/>
                    <a:pt x="217" y="44"/>
                  </a:cubicBezTo>
                  <a:cubicBezTo>
                    <a:pt x="216" y="44"/>
                    <a:pt x="216" y="43"/>
                    <a:pt x="215" y="43"/>
                  </a:cubicBezTo>
                  <a:cubicBezTo>
                    <a:pt x="215" y="43"/>
                    <a:pt x="215" y="43"/>
                    <a:pt x="214" y="43"/>
                  </a:cubicBezTo>
                  <a:cubicBezTo>
                    <a:pt x="213" y="44"/>
                    <a:pt x="211" y="47"/>
                    <a:pt x="211" y="47"/>
                  </a:cubicBezTo>
                  <a:cubicBezTo>
                    <a:pt x="211" y="47"/>
                    <a:pt x="211" y="47"/>
                    <a:pt x="211" y="47"/>
                  </a:cubicBezTo>
                  <a:cubicBezTo>
                    <a:pt x="211" y="45"/>
                    <a:pt x="212" y="44"/>
                    <a:pt x="211" y="44"/>
                  </a:cubicBezTo>
                  <a:cubicBezTo>
                    <a:pt x="209" y="44"/>
                    <a:pt x="209" y="45"/>
                    <a:pt x="206" y="46"/>
                  </a:cubicBezTo>
                  <a:cubicBezTo>
                    <a:pt x="204" y="47"/>
                    <a:pt x="204" y="48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2" y="51"/>
                    <a:pt x="200" y="51"/>
                    <a:pt x="200" y="52"/>
                  </a:cubicBezTo>
                  <a:cubicBezTo>
                    <a:pt x="200" y="52"/>
                    <a:pt x="199" y="52"/>
                    <a:pt x="199" y="52"/>
                  </a:cubicBezTo>
                  <a:cubicBezTo>
                    <a:pt x="199" y="52"/>
                    <a:pt x="198" y="51"/>
                    <a:pt x="198" y="51"/>
                  </a:cubicBezTo>
                  <a:cubicBezTo>
                    <a:pt x="198" y="51"/>
                    <a:pt x="197" y="51"/>
                    <a:pt x="197" y="52"/>
                  </a:cubicBezTo>
                  <a:cubicBezTo>
                    <a:pt x="196" y="54"/>
                    <a:pt x="195" y="55"/>
                    <a:pt x="194" y="55"/>
                  </a:cubicBezTo>
                  <a:cubicBezTo>
                    <a:pt x="193" y="55"/>
                    <a:pt x="193" y="55"/>
                    <a:pt x="192" y="55"/>
                  </a:cubicBezTo>
                  <a:cubicBezTo>
                    <a:pt x="190" y="53"/>
                    <a:pt x="189" y="53"/>
                    <a:pt x="188" y="51"/>
                  </a:cubicBezTo>
                  <a:cubicBezTo>
                    <a:pt x="187" y="50"/>
                    <a:pt x="186" y="49"/>
                    <a:pt x="184" y="48"/>
                  </a:cubicBezTo>
                  <a:cubicBezTo>
                    <a:pt x="183" y="47"/>
                    <a:pt x="181" y="47"/>
                    <a:pt x="181" y="45"/>
                  </a:cubicBezTo>
                  <a:cubicBezTo>
                    <a:pt x="181" y="44"/>
                    <a:pt x="181" y="43"/>
                    <a:pt x="181" y="42"/>
                  </a:cubicBezTo>
                  <a:cubicBezTo>
                    <a:pt x="181" y="42"/>
                    <a:pt x="181" y="42"/>
                    <a:pt x="181" y="42"/>
                  </a:cubicBezTo>
                  <a:cubicBezTo>
                    <a:pt x="181" y="42"/>
                    <a:pt x="184" y="42"/>
                    <a:pt x="188" y="42"/>
                  </a:cubicBezTo>
                  <a:cubicBezTo>
                    <a:pt x="193" y="42"/>
                    <a:pt x="190" y="35"/>
                    <a:pt x="187" y="35"/>
                  </a:cubicBezTo>
                  <a:cubicBezTo>
                    <a:pt x="185" y="35"/>
                    <a:pt x="184" y="34"/>
                    <a:pt x="183" y="34"/>
                  </a:cubicBezTo>
                  <a:cubicBezTo>
                    <a:pt x="184" y="33"/>
                    <a:pt x="185" y="33"/>
                    <a:pt x="185" y="32"/>
                  </a:cubicBezTo>
                  <a:cubicBezTo>
                    <a:pt x="187" y="31"/>
                    <a:pt x="189" y="30"/>
                    <a:pt x="191" y="29"/>
                  </a:cubicBezTo>
                  <a:cubicBezTo>
                    <a:pt x="193" y="28"/>
                    <a:pt x="192" y="28"/>
                    <a:pt x="192" y="27"/>
                  </a:cubicBezTo>
                  <a:cubicBezTo>
                    <a:pt x="191" y="26"/>
                    <a:pt x="190" y="26"/>
                    <a:pt x="190" y="25"/>
                  </a:cubicBezTo>
                  <a:cubicBezTo>
                    <a:pt x="189" y="24"/>
                    <a:pt x="189" y="23"/>
                    <a:pt x="188" y="23"/>
                  </a:cubicBezTo>
                  <a:cubicBezTo>
                    <a:pt x="188" y="23"/>
                    <a:pt x="188" y="23"/>
                    <a:pt x="188" y="23"/>
                  </a:cubicBezTo>
                  <a:cubicBezTo>
                    <a:pt x="187" y="24"/>
                    <a:pt x="186" y="24"/>
                    <a:pt x="185" y="24"/>
                  </a:cubicBezTo>
                  <a:cubicBezTo>
                    <a:pt x="185" y="24"/>
                    <a:pt x="184" y="25"/>
                    <a:pt x="184" y="25"/>
                  </a:cubicBezTo>
                  <a:cubicBezTo>
                    <a:pt x="184" y="25"/>
                    <a:pt x="183" y="24"/>
                    <a:pt x="183" y="24"/>
                  </a:cubicBezTo>
                  <a:cubicBezTo>
                    <a:pt x="183" y="23"/>
                    <a:pt x="183" y="21"/>
                    <a:pt x="184" y="20"/>
                  </a:cubicBezTo>
                  <a:cubicBezTo>
                    <a:pt x="184" y="18"/>
                    <a:pt x="184" y="18"/>
                    <a:pt x="185" y="18"/>
                  </a:cubicBezTo>
                  <a:cubicBezTo>
                    <a:pt x="185" y="18"/>
                    <a:pt x="186" y="19"/>
                    <a:pt x="187" y="19"/>
                  </a:cubicBezTo>
                  <a:cubicBezTo>
                    <a:pt x="188" y="19"/>
                    <a:pt x="188" y="19"/>
                    <a:pt x="188" y="18"/>
                  </a:cubicBezTo>
                  <a:cubicBezTo>
                    <a:pt x="189" y="19"/>
                    <a:pt x="189" y="19"/>
                    <a:pt x="189" y="19"/>
                  </a:cubicBezTo>
                  <a:cubicBezTo>
                    <a:pt x="189" y="19"/>
                    <a:pt x="189" y="19"/>
                    <a:pt x="190" y="19"/>
                  </a:cubicBezTo>
                  <a:cubicBezTo>
                    <a:pt x="190" y="19"/>
                    <a:pt x="191" y="19"/>
                    <a:pt x="191" y="20"/>
                  </a:cubicBezTo>
                  <a:cubicBezTo>
                    <a:pt x="192" y="21"/>
                    <a:pt x="192" y="22"/>
                    <a:pt x="193" y="22"/>
                  </a:cubicBezTo>
                  <a:cubicBezTo>
                    <a:pt x="193" y="23"/>
                    <a:pt x="194" y="23"/>
                    <a:pt x="194" y="23"/>
                  </a:cubicBezTo>
                  <a:cubicBezTo>
                    <a:pt x="195" y="23"/>
                    <a:pt x="195" y="23"/>
                    <a:pt x="195" y="22"/>
                  </a:cubicBezTo>
                  <a:cubicBezTo>
                    <a:pt x="195" y="21"/>
                    <a:pt x="195" y="21"/>
                    <a:pt x="195" y="19"/>
                  </a:cubicBezTo>
                  <a:cubicBezTo>
                    <a:pt x="194" y="17"/>
                    <a:pt x="193" y="17"/>
                    <a:pt x="195" y="16"/>
                  </a:cubicBezTo>
                  <a:cubicBezTo>
                    <a:pt x="196" y="16"/>
                    <a:pt x="196" y="16"/>
                    <a:pt x="197" y="16"/>
                  </a:cubicBezTo>
                  <a:moveTo>
                    <a:pt x="183" y="25"/>
                  </a:moveTo>
                  <a:cubicBezTo>
                    <a:pt x="184" y="25"/>
                    <a:pt x="184" y="25"/>
                    <a:pt x="185" y="26"/>
                  </a:cubicBezTo>
                  <a:cubicBezTo>
                    <a:pt x="187" y="27"/>
                    <a:pt x="186" y="26"/>
                    <a:pt x="186" y="28"/>
                  </a:cubicBezTo>
                  <a:cubicBezTo>
                    <a:pt x="186" y="29"/>
                    <a:pt x="185" y="30"/>
                    <a:pt x="183" y="31"/>
                  </a:cubicBezTo>
                  <a:cubicBezTo>
                    <a:pt x="183" y="32"/>
                    <a:pt x="182" y="33"/>
                    <a:pt x="182" y="34"/>
                  </a:cubicBezTo>
                  <a:cubicBezTo>
                    <a:pt x="181" y="34"/>
                    <a:pt x="180" y="33"/>
                    <a:pt x="180" y="32"/>
                  </a:cubicBezTo>
                  <a:cubicBezTo>
                    <a:pt x="180" y="30"/>
                    <a:pt x="181" y="29"/>
                    <a:pt x="182" y="27"/>
                  </a:cubicBezTo>
                  <a:cubicBezTo>
                    <a:pt x="183" y="27"/>
                    <a:pt x="183" y="26"/>
                    <a:pt x="183" y="25"/>
                  </a:cubicBezTo>
                  <a:moveTo>
                    <a:pt x="137" y="31"/>
                  </a:moveTo>
                  <a:cubicBezTo>
                    <a:pt x="139" y="31"/>
                    <a:pt x="139" y="34"/>
                    <a:pt x="141" y="35"/>
                  </a:cubicBezTo>
                  <a:cubicBezTo>
                    <a:pt x="141" y="35"/>
                    <a:pt x="143" y="35"/>
                    <a:pt x="144" y="35"/>
                  </a:cubicBezTo>
                  <a:cubicBezTo>
                    <a:pt x="147" y="35"/>
                    <a:pt x="151" y="35"/>
                    <a:pt x="152" y="35"/>
                  </a:cubicBezTo>
                  <a:cubicBezTo>
                    <a:pt x="155" y="35"/>
                    <a:pt x="161" y="34"/>
                    <a:pt x="164" y="34"/>
                  </a:cubicBezTo>
                  <a:cubicBezTo>
                    <a:pt x="165" y="34"/>
                    <a:pt x="165" y="34"/>
                    <a:pt x="166" y="34"/>
                  </a:cubicBezTo>
                  <a:cubicBezTo>
                    <a:pt x="167" y="34"/>
                    <a:pt x="168" y="34"/>
                    <a:pt x="168" y="34"/>
                  </a:cubicBezTo>
                  <a:cubicBezTo>
                    <a:pt x="168" y="35"/>
                    <a:pt x="167" y="35"/>
                    <a:pt x="167" y="36"/>
                  </a:cubicBezTo>
                  <a:cubicBezTo>
                    <a:pt x="165" y="37"/>
                    <a:pt x="164" y="37"/>
                    <a:pt x="161" y="37"/>
                  </a:cubicBezTo>
                  <a:cubicBezTo>
                    <a:pt x="159" y="38"/>
                    <a:pt x="158" y="38"/>
                    <a:pt x="157" y="38"/>
                  </a:cubicBezTo>
                  <a:cubicBezTo>
                    <a:pt x="155" y="38"/>
                    <a:pt x="154" y="38"/>
                    <a:pt x="153" y="37"/>
                  </a:cubicBezTo>
                  <a:cubicBezTo>
                    <a:pt x="151" y="37"/>
                    <a:pt x="150" y="37"/>
                    <a:pt x="149" y="37"/>
                  </a:cubicBezTo>
                  <a:cubicBezTo>
                    <a:pt x="148" y="37"/>
                    <a:pt x="148" y="37"/>
                    <a:pt x="147" y="37"/>
                  </a:cubicBezTo>
                  <a:cubicBezTo>
                    <a:pt x="144" y="38"/>
                    <a:pt x="143" y="39"/>
                    <a:pt x="141" y="42"/>
                  </a:cubicBezTo>
                  <a:cubicBezTo>
                    <a:pt x="140" y="43"/>
                    <a:pt x="139" y="43"/>
                    <a:pt x="138" y="43"/>
                  </a:cubicBezTo>
                  <a:cubicBezTo>
                    <a:pt x="138" y="43"/>
                    <a:pt x="137" y="43"/>
                    <a:pt x="136" y="43"/>
                  </a:cubicBezTo>
                  <a:cubicBezTo>
                    <a:pt x="135" y="42"/>
                    <a:pt x="135" y="42"/>
                    <a:pt x="134" y="42"/>
                  </a:cubicBezTo>
                  <a:cubicBezTo>
                    <a:pt x="133" y="42"/>
                    <a:pt x="133" y="43"/>
                    <a:pt x="131" y="45"/>
                  </a:cubicBezTo>
                  <a:cubicBezTo>
                    <a:pt x="129" y="47"/>
                    <a:pt x="130" y="48"/>
                    <a:pt x="129" y="50"/>
                  </a:cubicBezTo>
                  <a:cubicBezTo>
                    <a:pt x="129" y="52"/>
                    <a:pt x="127" y="53"/>
                    <a:pt x="126" y="54"/>
                  </a:cubicBezTo>
                  <a:cubicBezTo>
                    <a:pt x="126" y="54"/>
                    <a:pt x="126" y="55"/>
                    <a:pt x="126" y="57"/>
                  </a:cubicBezTo>
                  <a:cubicBezTo>
                    <a:pt x="126" y="59"/>
                    <a:pt x="127" y="58"/>
                    <a:pt x="129" y="59"/>
                  </a:cubicBezTo>
                  <a:cubicBezTo>
                    <a:pt x="129" y="60"/>
                    <a:pt x="131" y="60"/>
                    <a:pt x="132" y="60"/>
                  </a:cubicBezTo>
                  <a:cubicBezTo>
                    <a:pt x="133" y="60"/>
                    <a:pt x="134" y="60"/>
                    <a:pt x="134" y="60"/>
                  </a:cubicBezTo>
                  <a:cubicBezTo>
                    <a:pt x="134" y="60"/>
                    <a:pt x="132" y="58"/>
                    <a:pt x="131" y="57"/>
                  </a:cubicBezTo>
                  <a:cubicBezTo>
                    <a:pt x="129" y="56"/>
                    <a:pt x="131" y="56"/>
                    <a:pt x="132" y="53"/>
                  </a:cubicBezTo>
                  <a:cubicBezTo>
                    <a:pt x="134" y="50"/>
                    <a:pt x="135" y="52"/>
                    <a:pt x="137" y="49"/>
                  </a:cubicBezTo>
                  <a:cubicBezTo>
                    <a:pt x="140" y="46"/>
                    <a:pt x="143" y="45"/>
                    <a:pt x="146" y="43"/>
                  </a:cubicBezTo>
                  <a:cubicBezTo>
                    <a:pt x="148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50" y="42"/>
                  </a:cubicBezTo>
                  <a:cubicBezTo>
                    <a:pt x="151" y="43"/>
                    <a:pt x="152" y="44"/>
                    <a:pt x="154" y="44"/>
                  </a:cubicBezTo>
                  <a:cubicBezTo>
                    <a:pt x="156" y="44"/>
                    <a:pt x="156" y="43"/>
                    <a:pt x="157" y="43"/>
                  </a:cubicBezTo>
                  <a:cubicBezTo>
                    <a:pt x="157" y="43"/>
                    <a:pt x="157" y="43"/>
                    <a:pt x="158" y="44"/>
                  </a:cubicBezTo>
                  <a:cubicBezTo>
                    <a:pt x="159" y="45"/>
                    <a:pt x="160" y="46"/>
                    <a:pt x="160" y="46"/>
                  </a:cubicBezTo>
                  <a:cubicBezTo>
                    <a:pt x="161" y="46"/>
                    <a:pt x="161" y="45"/>
                    <a:pt x="162" y="45"/>
                  </a:cubicBezTo>
                  <a:cubicBezTo>
                    <a:pt x="164" y="45"/>
                    <a:pt x="164" y="44"/>
                    <a:pt x="165" y="40"/>
                  </a:cubicBezTo>
                  <a:cubicBezTo>
                    <a:pt x="166" y="36"/>
                    <a:pt x="165" y="39"/>
                    <a:pt x="168" y="37"/>
                  </a:cubicBezTo>
                  <a:cubicBezTo>
                    <a:pt x="169" y="36"/>
                    <a:pt x="170" y="35"/>
                    <a:pt x="171" y="35"/>
                  </a:cubicBezTo>
                  <a:cubicBezTo>
                    <a:pt x="172" y="35"/>
                    <a:pt x="173" y="35"/>
                    <a:pt x="173" y="37"/>
                  </a:cubicBezTo>
                  <a:cubicBezTo>
                    <a:pt x="172" y="40"/>
                    <a:pt x="178" y="40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78" y="43"/>
                    <a:pt x="177" y="46"/>
                    <a:pt x="178" y="47"/>
                  </a:cubicBezTo>
                  <a:cubicBezTo>
                    <a:pt x="179" y="49"/>
                    <a:pt x="180" y="51"/>
                    <a:pt x="181" y="53"/>
                  </a:cubicBezTo>
                  <a:cubicBezTo>
                    <a:pt x="182" y="55"/>
                    <a:pt x="185" y="56"/>
                    <a:pt x="187" y="57"/>
                  </a:cubicBezTo>
                  <a:cubicBezTo>
                    <a:pt x="188" y="57"/>
                    <a:pt x="189" y="57"/>
                    <a:pt x="191" y="57"/>
                  </a:cubicBezTo>
                  <a:cubicBezTo>
                    <a:pt x="190" y="58"/>
                    <a:pt x="189" y="58"/>
                    <a:pt x="190" y="58"/>
                  </a:cubicBezTo>
                  <a:cubicBezTo>
                    <a:pt x="192" y="58"/>
                    <a:pt x="194" y="58"/>
                    <a:pt x="195" y="59"/>
                  </a:cubicBezTo>
                  <a:cubicBezTo>
                    <a:pt x="196" y="61"/>
                    <a:pt x="197" y="65"/>
                    <a:pt x="199" y="65"/>
                  </a:cubicBezTo>
                  <a:cubicBezTo>
                    <a:pt x="199" y="65"/>
                    <a:pt x="199" y="65"/>
                    <a:pt x="199" y="65"/>
                  </a:cubicBezTo>
                  <a:cubicBezTo>
                    <a:pt x="200" y="65"/>
                    <a:pt x="201" y="65"/>
                    <a:pt x="202" y="65"/>
                  </a:cubicBezTo>
                  <a:cubicBezTo>
                    <a:pt x="202" y="65"/>
                    <a:pt x="203" y="65"/>
                    <a:pt x="203" y="66"/>
                  </a:cubicBezTo>
                  <a:cubicBezTo>
                    <a:pt x="203" y="68"/>
                    <a:pt x="203" y="70"/>
                    <a:pt x="207" y="73"/>
                  </a:cubicBezTo>
                  <a:cubicBezTo>
                    <a:pt x="209" y="75"/>
                    <a:pt x="210" y="76"/>
                    <a:pt x="211" y="76"/>
                  </a:cubicBezTo>
                  <a:cubicBezTo>
                    <a:pt x="212" y="76"/>
                    <a:pt x="212" y="75"/>
                    <a:pt x="211" y="75"/>
                  </a:cubicBezTo>
                  <a:cubicBezTo>
                    <a:pt x="211" y="73"/>
                    <a:pt x="209" y="71"/>
                    <a:pt x="211" y="71"/>
                  </a:cubicBezTo>
                  <a:cubicBezTo>
                    <a:pt x="213" y="71"/>
                    <a:pt x="217" y="71"/>
                    <a:pt x="220" y="68"/>
                  </a:cubicBezTo>
                  <a:cubicBezTo>
                    <a:pt x="221" y="67"/>
                    <a:pt x="222" y="66"/>
                    <a:pt x="223" y="66"/>
                  </a:cubicBezTo>
                  <a:cubicBezTo>
                    <a:pt x="224" y="66"/>
                    <a:pt x="225" y="67"/>
                    <a:pt x="226" y="68"/>
                  </a:cubicBezTo>
                  <a:cubicBezTo>
                    <a:pt x="228" y="68"/>
                    <a:pt x="228" y="69"/>
                    <a:pt x="229" y="69"/>
                  </a:cubicBezTo>
                  <a:cubicBezTo>
                    <a:pt x="230" y="69"/>
                    <a:pt x="230" y="68"/>
                    <a:pt x="230" y="68"/>
                  </a:cubicBezTo>
                  <a:cubicBezTo>
                    <a:pt x="230" y="68"/>
                    <a:pt x="231" y="64"/>
                    <a:pt x="232" y="63"/>
                  </a:cubicBezTo>
                  <a:cubicBezTo>
                    <a:pt x="232" y="63"/>
                    <a:pt x="232" y="63"/>
                    <a:pt x="232" y="63"/>
                  </a:cubicBezTo>
                  <a:cubicBezTo>
                    <a:pt x="233" y="63"/>
                    <a:pt x="234" y="67"/>
                    <a:pt x="237" y="71"/>
                  </a:cubicBezTo>
                  <a:cubicBezTo>
                    <a:pt x="239" y="74"/>
                    <a:pt x="239" y="73"/>
                    <a:pt x="243" y="74"/>
                  </a:cubicBezTo>
                  <a:cubicBezTo>
                    <a:pt x="248" y="75"/>
                    <a:pt x="249" y="77"/>
                    <a:pt x="252" y="79"/>
                  </a:cubicBezTo>
                  <a:cubicBezTo>
                    <a:pt x="254" y="80"/>
                    <a:pt x="257" y="84"/>
                    <a:pt x="258" y="85"/>
                  </a:cubicBezTo>
                  <a:cubicBezTo>
                    <a:pt x="260" y="86"/>
                    <a:pt x="265" y="92"/>
                    <a:pt x="265" y="92"/>
                  </a:cubicBezTo>
                  <a:cubicBezTo>
                    <a:pt x="266" y="99"/>
                    <a:pt x="266" y="99"/>
                    <a:pt x="266" y="99"/>
                  </a:cubicBezTo>
                  <a:cubicBezTo>
                    <a:pt x="265" y="99"/>
                    <a:pt x="264" y="99"/>
                    <a:pt x="263" y="99"/>
                  </a:cubicBezTo>
                  <a:cubicBezTo>
                    <a:pt x="262" y="99"/>
                    <a:pt x="261" y="99"/>
                    <a:pt x="260" y="100"/>
                  </a:cubicBezTo>
                  <a:cubicBezTo>
                    <a:pt x="257" y="100"/>
                    <a:pt x="255" y="100"/>
                    <a:pt x="253" y="100"/>
                  </a:cubicBezTo>
                  <a:cubicBezTo>
                    <a:pt x="250" y="100"/>
                    <a:pt x="251" y="101"/>
                    <a:pt x="249" y="103"/>
                  </a:cubicBezTo>
                  <a:cubicBezTo>
                    <a:pt x="248" y="104"/>
                    <a:pt x="248" y="104"/>
                    <a:pt x="246" y="104"/>
                  </a:cubicBezTo>
                  <a:cubicBezTo>
                    <a:pt x="246" y="104"/>
                    <a:pt x="245" y="104"/>
                    <a:pt x="245" y="104"/>
                  </a:cubicBezTo>
                  <a:cubicBezTo>
                    <a:pt x="242" y="104"/>
                    <a:pt x="242" y="104"/>
                    <a:pt x="241" y="106"/>
                  </a:cubicBezTo>
                  <a:cubicBezTo>
                    <a:pt x="241" y="106"/>
                    <a:pt x="241" y="107"/>
                    <a:pt x="243" y="109"/>
                  </a:cubicBezTo>
                  <a:cubicBezTo>
                    <a:pt x="245" y="111"/>
                    <a:pt x="247" y="111"/>
                    <a:pt x="249" y="113"/>
                  </a:cubicBezTo>
                  <a:cubicBezTo>
                    <a:pt x="250" y="114"/>
                    <a:pt x="253" y="114"/>
                    <a:pt x="256" y="115"/>
                  </a:cubicBezTo>
                  <a:cubicBezTo>
                    <a:pt x="257" y="116"/>
                    <a:pt x="259" y="116"/>
                    <a:pt x="260" y="116"/>
                  </a:cubicBezTo>
                  <a:cubicBezTo>
                    <a:pt x="261" y="116"/>
                    <a:pt x="262" y="116"/>
                    <a:pt x="263" y="116"/>
                  </a:cubicBezTo>
                  <a:cubicBezTo>
                    <a:pt x="265" y="116"/>
                    <a:pt x="265" y="115"/>
                    <a:pt x="266" y="114"/>
                  </a:cubicBezTo>
                  <a:cubicBezTo>
                    <a:pt x="266" y="113"/>
                    <a:pt x="267" y="112"/>
                    <a:pt x="268" y="112"/>
                  </a:cubicBezTo>
                  <a:cubicBezTo>
                    <a:pt x="268" y="112"/>
                    <a:pt x="269" y="113"/>
                    <a:pt x="269" y="113"/>
                  </a:cubicBezTo>
                  <a:cubicBezTo>
                    <a:pt x="269" y="113"/>
                    <a:pt x="269" y="113"/>
                    <a:pt x="269" y="113"/>
                  </a:cubicBezTo>
                  <a:cubicBezTo>
                    <a:pt x="269" y="113"/>
                    <a:pt x="269" y="113"/>
                    <a:pt x="269" y="113"/>
                  </a:cubicBezTo>
                  <a:cubicBezTo>
                    <a:pt x="270" y="114"/>
                    <a:pt x="270" y="115"/>
                    <a:pt x="271" y="116"/>
                  </a:cubicBezTo>
                  <a:cubicBezTo>
                    <a:pt x="271" y="119"/>
                    <a:pt x="272" y="123"/>
                    <a:pt x="272" y="123"/>
                  </a:cubicBezTo>
                  <a:cubicBezTo>
                    <a:pt x="273" y="125"/>
                    <a:pt x="276" y="131"/>
                    <a:pt x="275" y="135"/>
                  </a:cubicBezTo>
                  <a:cubicBezTo>
                    <a:pt x="274" y="138"/>
                    <a:pt x="277" y="142"/>
                    <a:pt x="278" y="145"/>
                  </a:cubicBezTo>
                  <a:cubicBezTo>
                    <a:pt x="279" y="148"/>
                    <a:pt x="281" y="153"/>
                    <a:pt x="281" y="154"/>
                  </a:cubicBezTo>
                  <a:cubicBezTo>
                    <a:pt x="282" y="155"/>
                    <a:pt x="285" y="164"/>
                    <a:pt x="285" y="166"/>
                  </a:cubicBezTo>
                  <a:cubicBezTo>
                    <a:pt x="281" y="166"/>
                    <a:pt x="283" y="167"/>
                    <a:pt x="280" y="170"/>
                  </a:cubicBezTo>
                  <a:cubicBezTo>
                    <a:pt x="277" y="172"/>
                    <a:pt x="277" y="172"/>
                    <a:pt x="275" y="174"/>
                  </a:cubicBezTo>
                  <a:cubicBezTo>
                    <a:pt x="274" y="176"/>
                    <a:pt x="274" y="176"/>
                    <a:pt x="273" y="176"/>
                  </a:cubicBezTo>
                  <a:cubicBezTo>
                    <a:pt x="273" y="176"/>
                    <a:pt x="272" y="176"/>
                    <a:pt x="272" y="176"/>
                  </a:cubicBezTo>
                  <a:cubicBezTo>
                    <a:pt x="269" y="175"/>
                    <a:pt x="268" y="176"/>
                    <a:pt x="265" y="175"/>
                  </a:cubicBezTo>
                  <a:cubicBezTo>
                    <a:pt x="262" y="175"/>
                    <a:pt x="263" y="173"/>
                    <a:pt x="264" y="172"/>
                  </a:cubicBezTo>
                  <a:cubicBezTo>
                    <a:pt x="265" y="170"/>
                    <a:pt x="267" y="167"/>
                    <a:pt x="271" y="164"/>
                  </a:cubicBezTo>
                  <a:cubicBezTo>
                    <a:pt x="274" y="162"/>
                    <a:pt x="271" y="160"/>
                    <a:pt x="272" y="157"/>
                  </a:cubicBezTo>
                  <a:cubicBezTo>
                    <a:pt x="272" y="155"/>
                    <a:pt x="271" y="154"/>
                    <a:pt x="271" y="154"/>
                  </a:cubicBezTo>
                  <a:cubicBezTo>
                    <a:pt x="271" y="154"/>
                    <a:pt x="270" y="154"/>
                    <a:pt x="270" y="155"/>
                  </a:cubicBezTo>
                  <a:cubicBezTo>
                    <a:pt x="270" y="155"/>
                    <a:pt x="269" y="155"/>
                    <a:pt x="268" y="155"/>
                  </a:cubicBezTo>
                  <a:cubicBezTo>
                    <a:pt x="267" y="155"/>
                    <a:pt x="266" y="155"/>
                    <a:pt x="265" y="154"/>
                  </a:cubicBezTo>
                  <a:cubicBezTo>
                    <a:pt x="264" y="154"/>
                    <a:pt x="264" y="154"/>
                    <a:pt x="264" y="154"/>
                  </a:cubicBezTo>
                  <a:cubicBezTo>
                    <a:pt x="263" y="154"/>
                    <a:pt x="263" y="154"/>
                    <a:pt x="262" y="155"/>
                  </a:cubicBezTo>
                  <a:cubicBezTo>
                    <a:pt x="260" y="156"/>
                    <a:pt x="260" y="156"/>
                    <a:pt x="258" y="157"/>
                  </a:cubicBezTo>
                  <a:cubicBezTo>
                    <a:pt x="258" y="157"/>
                    <a:pt x="258" y="157"/>
                    <a:pt x="257" y="157"/>
                  </a:cubicBezTo>
                  <a:cubicBezTo>
                    <a:pt x="256" y="157"/>
                    <a:pt x="256" y="156"/>
                    <a:pt x="255" y="155"/>
                  </a:cubicBezTo>
                  <a:cubicBezTo>
                    <a:pt x="255" y="155"/>
                    <a:pt x="254" y="155"/>
                    <a:pt x="254" y="155"/>
                  </a:cubicBezTo>
                  <a:cubicBezTo>
                    <a:pt x="253" y="155"/>
                    <a:pt x="252" y="156"/>
                    <a:pt x="251" y="156"/>
                  </a:cubicBezTo>
                  <a:cubicBezTo>
                    <a:pt x="250" y="157"/>
                    <a:pt x="250" y="157"/>
                    <a:pt x="250" y="157"/>
                  </a:cubicBezTo>
                  <a:cubicBezTo>
                    <a:pt x="248" y="157"/>
                    <a:pt x="248" y="156"/>
                    <a:pt x="247" y="155"/>
                  </a:cubicBezTo>
                  <a:cubicBezTo>
                    <a:pt x="247" y="154"/>
                    <a:pt x="246" y="151"/>
                    <a:pt x="245" y="150"/>
                  </a:cubicBezTo>
                  <a:cubicBezTo>
                    <a:pt x="244" y="148"/>
                    <a:pt x="244" y="147"/>
                    <a:pt x="242" y="146"/>
                  </a:cubicBezTo>
                  <a:cubicBezTo>
                    <a:pt x="241" y="146"/>
                    <a:pt x="240" y="145"/>
                    <a:pt x="239" y="143"/>
                  </a:cubicBezTo>
                  <a:cubicBezTo>
                    <a:pt x="238" y="142"/>
                    <a:pt x="237" y="141"/>
                    <a:pt x="237" y="141"/>
                  </a:cubicBezTo>
                  <a:cubicBezTo>
                    <a:pt x="236" y="141"/>
                    <a:pt x="236" y="142"/>
                    <a:pt x="235" y="142"/>
                  </a:cubicBezTo>
                  <a:cubicBezTo>
                    <a:pt x="234" y="145"/>
                    <a:pt x="235" y="146"/>
                    <a:pt x="236" y="147"/>
                  </a:cubicBezTo>
                  <a:cubicBezTo>
                    <a:pt x="237" y="148"/>
                    <a:pt x="239" y="148"/>
                    <a:pt x="238" y="150"/>
                  </a:cubicBezTo>
                  <a:cubicBezTo>
                    <a:pt x="236" y="151"/>
                    <a:pt x="235" y="151"/>
                    <a:pt x="233" y="151"/>
                  </a:cubicBezTo>
                  <a:cubicBezTo>
                    <a:pt x="230" y="152"/>
                    <a:pt x="230" y="151"/>
                    <a:pt x="228" y="155"/>
                  </a:cubicBezTo>
                  <a:cubicBezTo>
                    <a:pt x="225" y="158"/>
                    <a:pt x="225" y="158"/>
                    <a:pt x="224" y="159"/>
                  </a:cubicBezTo>
                  <a:cubicBezTo>
                    <a:pt x="222" y="160"/>
                    <a:pt x="222" y="160"/>
                    <a:pt x="220" y="162"/>
                  </a:cubicBezTo>
                  <a:cubicBezTo>
                    <a:pt x="219" y="163"/>
                    <a:pt x="219" y="165"/>
                    <a:pt x="219" y="167"/>
                  </a:cubicBezTo>
                  <a:cubicBezTo>
                    <a:pt x="220" y="169"/>
                    <a:pt x="218" y="172"/>
                    <a:pt x="217" y="174"/>
                  </a:cubicBezTo>
                  <a:cubicBezTo>
                    <a:pt x="217" y="175"/>
                    <a:pt x="216" y="175"/>
                    <a:pt x="216" y="175"/>
                  </a:cubicBezTo>
                  <a:cubicBezTo>
                    <a:pt x="215" y="175"/>
                    <a:pt x="215" y="175"/>
                    <a:pt x="214" y="175"/>
                  </a:cubicBezTo>
                  <a:cubicBezTo>
                    <a:pt x="214" y="175"/>
                    <a:pt x="214" y="175"/>
                    <a:pt x="214" y="175"/>
                  </a:cubicBezTo>
                  <a:cubicBezTo>
                    <a:pt x="212" y="175"/>
                    <a:pt x="213" y="176"/>
                    <a:pt x="212" y="179"/>
                  </a:cubicBezTo>
                  <a:cubicBezTo>
                    <a:pt x="210" y="181"/>
                    <a:pt x="211" y="181"/>
                    <a:pt x="209" y="181"/>
                  </a:cubicBezTo>
                  <a:cubicBezTo>
                    <a:pt x="209" y="181"/>
                    <a:pt x="209" y="181"/>
                    <a:pt x="209" y="181"/>
                  </a:cubicBezTo>
                  <a:cubicBezTo>
                    <a:pt x="208" y="181"/>
                    <a:pt x="207" y="179"/>
                    <a:pt x="206" y="178"/>
                  </a:cubicBezTo>
                  <a:cubicBezTo>
                    <a:pt x="206" y="177"/>
                    <a:pt x="205" y="177"/>
                    <a:pt x="205" y="177"/>
                  </a:cubicBezTo>
                  <a:cubicBezTo>
                    <a:pt x="204" y="177"/>
                    <a:pt x="203" y="178"/>
                    <a:pt x="201" y="179"/>
                  </a:cubicBezTo>
                  <a:cubicBezTo>
                    <a:pt x="199" y="180"/>
                    <a:pt x="199" y="180"/>
                    <a:pt x="199" y="183"/>
                  </a:cubicBezTo>
                  <a:cubicBezTo>
                    <a:pt x="198" y="185"/>
                    <a:pt x="198" y="185"/>
                    <a:pt x="197" y="185"/>
                  </a:cubicBezTo>
                  <a:cubicBezTo>
                    <a:pt x="197" y="185"/>
                    <a:pt x="196" y="185"/>
                    <a:pt x="196" y="185"/>
                  </a:cubicBezTo>
                  <a:cubicBezTo>
                    <a:pt x="194" y="185"/>
                    <a:pt x="194" y="182"/>
                    <a:pt x="193" y="181"/>
                  </a:cubicBezTo>
                  <a:cubicBezTo>
                    <a:pt x="193" y="181"/>
                    <a:pt x="193" y="181"/>
                    <a:pt x="192" y="181"/>
                  </a:cubicBezTo>
                  <a:cubicBezTo>
                    <a:pt x="191" y="181"/>
                    <a:pt x="190" y="183"/>
                    <a:pt x="189" y="184"/>
                  </a:cubicBezTo>
                  <a:cubicBezTo>
                    <a:pt x="188" y="186"/>
                    <a:pt x="188" y="187"/>
                    <a:pt x="186" y="188"/>
                  </a:cubicBezTo>
                  <a:cubicBezTo>
                    <a:pt x="184" y="189"/>
                    <a:pt x="184" y="189"/>
                    <a:pt x="183" y="191"/>
                  </a:cubicBezTo>
                  <a:cubicBezTo>
                    <a:pt x="181" y="193"/>
                    <a:pt x="181" y="193"/>
                    <a:pt x="179" y="193"/>
                  </a:cubicBezTo>
                  <a:cubicBezTo>
                    <a:pt x="177" y="193"/>
                    <a:pt x="179" y="190"/>
                    <a:pt x="178" y="189"/>
                  </a:cubicBezTo>
                  <a:cubicBezTo>
                    <a:pt x="178" y="189"/>
                    <a:pt x="178" y="189"/>
                    <a:pt x="178" y="189"/>
                  </a:cubicBezTo>
                  <a:cubicBezTo>
                    <a:pt x="178" y="189"/>
                    <a:pt x="176" y="191"/>
                    <a:pt x="175" y="191"/>
                  </a:cubicBezTo>
                  <a:cubicBezTo>
                    <a:pt x="174" y="191"/>
                    <a:pt x="174" y="191"/>
                    <a:pt x="173" y="191"/>
                  </a:cubicBezTo>
                  <a:cubicBezTo>
                    <a:pt x="172" y="191"/>
                    <a:pt x="171" y="191"/>
                    <a:pt x="171" y="190"/>
                  </a:cubicBezTo>
                  <a:cubicBezTo>
                    <a:pt x="171" y="190"/>
                    <a:pt x="167" y="191"/>
                    <a:pt x="166" y="191"/>
                  </a:cubicBezTo>
                  <a:cubicBezTo>
                    <a:pt x="166" y="192"/>
                    <a:pt x="165" y="192"/>
                    <a:pt x="165" y="192"/>
                  </a:cubicBezTo>
                  <a:cubicBezTo>
                    <a:pt x="164" y="192"/>
                    <a:pt x="164" y="191"/>
                    <a:pt x="162" y="190"/>
                  </a:cubicBezTo>
                  <a:cubicBezTo>
                    <a:pt x="161" y="190"/>
                    <a:pt x="161" y="187"/>
                    <a:pt x="159" y="187"/>
                  </a:cubicBezTo>
                  <a:cubicBezTo>
                    <a:pt x="159" y="187"/>
                    <a:pt x="159" y="187"/>
                    <a:pt x="159" y="187"/>
                  </a:cubicBezTo>
                  <a:cubicBezTo>
                    <a:pt x="158" y="187"/>
                    <a:pt x="158" y="187"/>
                    <a:pt x="157" y="187"/>
                  </a:cubicBezTo>
                  <a:cubicBezTo>
                    <a:pt x="156" y="187"/>
                    <a:pt x="155" y="187"/>
                    <a:pt x="155" y="185"/>
                  </a:cubicBezTo>
                  <a:cubicBezTo>
                    <a:pt x="156" y="184"/>
                    <a:pt x="155" y="183"/>
                    <a:pt x="153" y="183"/>
                  </a:cubicBezTo>
                  <a:cubicBezTo>
                    <a:pt x="153" y="183"/>
                    <a:pt x="152" y="183"/>
                    <a:pt x="152" y="183"/>
                  </a:cubicBezTo>
                  <a:cubicBezTo>
                    <a:pt x="151" y="184"/>
                    <a:pt x="150" y="184"/>
                    <a:pt x="150" y="184"/>
                  </a:cubicBezTo>
                  <a:cubicBezTo>
                    <a:pt x="149" y="184"/>
                    <a:pt x="148" y="183"/>
                    <a:pt x="147" y="183"/>
                  </a:cubicBezTo>
                  <a:cubicBezTo>
                    <a:pt x="146" y="183"/>
                    <a:pt x="146" y="183"/>
                    <a:pt x="145" y="183"/>
                  </a:cubicBezTo>
                  <a:cubicBezTo>
                    <a:pt x="144" y="183"/>
                    <a:pt x="143" y="184"/>
                    <a:pt x="140" y="184"/>
                  </a:cubicBezTo>
                  <a:cubicBezTo>
                    <a:pt x="140" y="184"/>
                    <a:pt x="140" y="184"/>
                    <a:pt x="139" y="184"/>
                  </a:cubicBezTo>
                  <a:cubicBezTo>
                    <a:pt x="137" y="184"/>
                    <a:pt x="137" y="182"/>
                    <a:pt x="135" y="180"/>
                  </a:cubicBezTo>
                  <a:cubicBezTo>
                    <a:pt x="134" y="179"/>
                    <a:pt x="130" y="176"/>
                    <a:pt x="128" y="175"/>
                  </a:cubicBezTo>
                  <a:cubicBezTo>
                    <a:pt x="126" y="175"/>
                    <a:pt x="125" y="175"/>
                    <a:pt x="123" y="175"/>
                  </a:cubicBezTo>
                  <a:cubicBezTo>
                    <a:pt x="122" y="174"/>
                    <a:pt x="122" y="172"/>
                    <a:pt x="120" y="172"/>
                  </a:cubicBezTo>
                  <a:cubicBezTo>
                    <a:pt x="120" y="172"/>
                    <a:pt x="120" y="172"/>
                    <a:pt x="120" y="172"/>
                  </a:cubicBezTo>
                  <a:cubicBezTo>
                    <a:pt x="118" y="172"/>
                    <a:pt x="117" y="173"/>
                    <a:pt x="116" y="174"/>
                  </a:cubicBezTo>
                  <a:cubicBezTo>
                    <a:pt x="115" y="174"/>
                    <a:pt x="114" y="175"/>
                    <a:pt x="113" y="175"/>
                  </a:cubicBezTo>
                  <a:cubicBezTo>
                    <a:pt x="113" y="175"/>
                    <a:pt x="112" y="174"/>
                    <a:pt x="111" y="174"/>
                  </a:cubicBezTo>
                  <a:cubicBezTo>
                    <a:pt x="110" y="173"/>
                    <a:pt x="110" y="172"/>
                    <a:pt x="110" y="172"/>
                  </a:cubicBezTo>
                  <a:cubicBezTo>
                    <a:pt x="109" y="172"/>
                    <a:pt x="109" y="172"/>
                    <a:pt x="109" y="173"/>
                  </a:cubicBezTo>
                  <a:cubicBezTo>
                    <a:pt x="109" y="175"/>
                    <a:pt x="107" y="175"/>
                    <a:pt x="107" y="175"/>
                  </a:cubicBezTo>
                  <a:cubicBezTo>
                    <a:pt x="107" y="175"/>
                    <a:pt x="107" y="180"/>
                    <a:pt x="105" y="180"/>
                  </a:cubicBezTo>
                  <a:cubicBezTo>
                    <a:pt x="102" y="180"/>
                    <a:pt x="103" y="181"/>
                    <a:pt x="103" y="182"/>
                  </a:cubicBezTo>
                  <a:cubicBezTo>
                    <a:pt x="103" y="182"/>
                    <a:pt x="102" y="183"/>
                    <a:pt x="101" y="183"/>
                  </a:cubicBezTo>
                  <a:cubicBezTo>
                    <a:pt x="101" y="183"/>
                    <a:pt x="101" y="183"/>
                    <a:pt x="100" y="183"/>
                  </a:cubicBezTo>
                  <a:cubicBezTo>
                    <a:pt x="100" y="182"/>
                    <a:pt x="100" y="182"/>
                    <a:pt x="99" y="182"/>
                  </a:cubicBezTo>
                  <a:cubicBezTo>
                    <a:pt x="98" y="182"/>
                    <a:pt x="98" y="183"/>
                    <a:pt x="96" y="185"/>
                  </a:cubicBezTo>
                  <a:cubicBezTo>
                    <a:pt x="94" y="186"/>
                    <a:pt x="93" y="187"/>
                    <a:pt x="93" y="188"/>
                  </a:cubicBezTo>
                  <a:cubicBezTo>
                    <a:pt x="92" y="189"/>
                    <a:pt x="90" y="189"/>
                    <a:pt x="88" y="190"/>
                  </a:cubicBezTo>
                  <a:cubicBezTo>
                    <a:pt x="88" y="190"/>
                    <a:pt x="88" y="190"/>
                    <a:pt x="87" y="190"/>
                  </a:cubicBezTo>
                  <a:cubicBezTo>
                    <a:pt x="86" y="190"/>
                    <a:pt x="84" y="189"/>
                    <a:pt x="82" y="188"/>
                  </a:cubicBezTo>
                  <a:cubicBezTo>
                    <a:pt x="81" y="188"/>
                    <a:pt x="81" y="188"/>
                    <a:pt x="81" y="188"/>
                  </a:cubicBezTo>
                  <a:cubicBezTo>
                    <a:pt x="79" y="188"/>
                    <a:pt x="78" y="189"/>
                    <a:pt x="77" y="190"/>
                  </a:cubicBezTo>
                  <a:cubicBezTo>
                    <a:pt x="75" y="191"/>
                    <a:pt x="74" y="192"/>
                    <a:pt x="72" y="194"/>
                  </a:cubicBezTo>
                  <a:cubicBezTo>
                    <a:pt x="70" y="196"/>
                    <a:pt x="73" y="197"/>
                    <a:pt x="72" y="200"/>
                  </a:cubicBezTo>
                  <a:cubicBezTo>
                    <a:pt x="72" y="202"/>
                    <a:pt x="72" y="202"/>
                    <a:pt x="71" y="204"/>
                  </a:cubicBezTo>
                  <a:cubicBezTo>
                    <a:pt x="71" y="204"/>
                    <a:pt x="71" y="204"/>
                    <a:pt x="71" y="204"/>
                  </a:cubicBezTo>
                  <a:cubicBezTo>
                    <a:pt x="70" y="204"/>
                    <a:pt x="68" y="202"/>
                    <a:pt x="65" y="202"/>
                  </a:cubicBezTo>
                  <a:cubicBezTo>
                    <a:pt x="65" y="202"/>
                    <a:pt x="64" y="202"/>
                    <a:pt x="64" y="202"/>
                  </a:cubicBezTo>
                  <a:cubicBezTo>
                    <a:pt x="62" y="202"/>
                    <a:pt x="61" y="202"/>
                    <a:pt x="61" y="203"/>
                  </a:cubicBezTo>
                  <a:cubicBezTo>
                    <a:pt x="61" y="205"/>
                    <a:pt x="60" y="205"/>
                    <a:pt x="59" y="205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1" y="204"/>
                    <a:pt x="48" y="203"/>
                    <a:pt x="46" y="203"/>
                  </a:cubicBezTo>
                  <a:cubicBezTo>
                    <a:pt x="46" y="203"/>
                    <a:pt x="46" y="203"/>
                    <a:pt x="45" y="203"/>
                  </a:cubicBezTo>
                  <a:cubicBezTo>
                    <a:pt x="45" y="203"/>
                    <a:pt x="45" y="203"/>
                    <a:pt x="44" y="203"/>
                  </a:cubicBezTo>
                  <a:cubicBezTo>
                    <a:pt x="42" y="203"/>
                    <a:pt x="42" y="201"/>
                    <a:pt x="44" y="199"/>
                  </a:cubicBezTo>
                  <a:cubicBezTo>
                    <a:pt x="46" y="198"/>
                    <a:pt x="42" y="196"/>
                    <a:pt x="40" y="196"/>
                  </a:cubicBezTo>
                  <a:cubicBezTo>
                    <a:pt x="38" y="195"/>
                    <a:pt x="35" y="190"/>
                    <a:pt x="34" y="189"/>
                  </a:cubicBezTo>
                  <a:cubicBezTo>
                    <a:pt x="33" y="187"/>
                    <a:pt x="31" y="184"/>
                    <a:pt x="29" y="181"/>
                  </a:cubicBezTo>
                  <a:cubicBezTo>
                    <a:pt x="28" y="179"/>
                    <a:pt x="27" y="178"/>
                    <a:pt x="24" y="178"/>
                  </a:cubicBezTo>
                  <a:cubicBezTo>
                    <a:pt x="24" y="178"/>
                    <a:pt x="24" y="178"/>
                    <a:pt x="24" y="178"/>
                  </a:cubicBezTo>
                  <a:cubicBezTo>
                    <a:pt x="22" y="178"/>
                    <a:pt x="21" y="179"/>
                    <a:pt x="20" y="181"/>
                  </a:cubicBezTo>
                  <a:cubicBezTo>
                    <a:pt x="19" y="182"/>
                    <a:pt x="18" y="182"/>
                    <a:pt x="17" y="182"/>
                  </a:cubicBezTo>
                  <a:cubicBezTo>
                    <a:pt x="16" y="182"/>
                    <a:pt x="15" y="182"/>
                    <a:pt x="15" y="182"/>
                  </a:cubicBezTo>
                  <a:cubicBezTo>
                    <a:pt x="13" y="181"/>
                    <a:pt x="11" y="178"/>
                    <a:pt x="10" y="177"/>
                  </a:cubicBezTo>
                  <a:cubicBezTo>
                    <a:pt x="9" y="176"/>
                    <a:pt x="8" y="175"/>
                    <a:pt x="7" y="175"/>
                  </a:cubicBezTo>
                  <a:cubicBezTo>
                    <a:pt x="7" y="175"/>
                    <a:pt x="7" y="175"/>
                    <a:pt x="6" y="175"/>
                  </a:cubicBezTo>
                  <a:cubicBezTo>
                    <a:pt x="6" y="175"/>
                    <a:pt x="6" y="175"/>
                    <a:pt x="5" y="175"/>
                  </a:cubicBezTo>
                  <a:cubicBezTo>
                    <a:pt x="4" y="175"/>
                    <a:pt x="3" y="175"/>
                    <a:pt x="2" y="174"/>
                  </a:cubicBezTo>
                  <a:cubicBezTo>
                    <a:pt x="2" y="174"/>
                    <a:pt x="1" y="174"/>
                    <a:pt x="1" y="174"/>
                  </a:cubicBezTo>
                  <a:cubicBezTo>
                    <a:pt x="1" y="174"/>
                    <a:pt x="2" y="170"/>
                    <a:pt x="1" y="167"/>
                  </a:cubicBezTo>
                  <a:cubicBezTo>
                    <a:pt x="1" y="164"/>
                    <a:pt x="2" y="164"/>
                    <a:pt x="4" y="163"/>
                  </a:cubicBezTo>
                  <a:cubicBezTo>
                    <a:pt x="7" y="161"/>
                    <a:pt x="8" y="161"/>
                    <a:pt x="10" y="161"/>
                  </a:cubicBezTo>
                  <a:cubicBezTo>
                    <a:pt x="13" y="160"/>
                    <a:pt x="13" y="158"/>
                    <a:pt x="15" y="156"/>
                  </a:cubicBezTo>
                  <a:cubicBezTo>
                    <a:pt x="17" y="154"/>
                    <a:pt x="16" y="153"/>
                    <a:pt x="16" y="150"/>
                  </a:cubicBezTo>
                  <a:cubicBezTo>
                    <a:pt x="16" y="149"/>
                    <a:pt x="16" y="148"/>
                    <a:pt x="16" y="148"/>
                  </a:cubicBezTo>
                  <a:cubicBezTo>
                    <a:pt x="17" y="148"/>
                    <a:pt x="18" y="149"/>
                    <a:pt x="20" y="149"/>
                  </a:cubicBezTo>
                  <a:cubicBezTo>
                    <a:pt x="20" y="149"/>
                    <a:pt x="20" y="150"/>
                    <a:pt x="20" y="150"/>
                  </a:cubicBezTo>
                  <a:cubicBezTo>
                    <a:pt x="22" y="150"/>
                    <a:pt x="23" y="147"/>
                    <a:pt x="24" y="145"/>
                  </a:cubicBezTo>
                  <a:cubicBezTo>
                    <a:pt x="24" y="142"/>
                    <a:pt x="24" y="140"/>
                    <a:pt x="25" y="137"/>
                  </a:cubicBezTo>
                  <a:cubicBezTo>
                    <a:pt x="27" y="134"/>
                    <a:pt x="24" y="134"/>
                    <a:pt x="22" y="134"/>
                  </a:cubicBezTo>
                  <a:cubicBezTo>
                    <a:pt x="20" y="134"/>
                    <a:pt x="18" y="133"/>
                    <a:pt x="15" y="132"/>
                  </a:cubicBezTo>
                  <a:cubicBezTo>
                    <a:pt x="13" y="131"/>
                    <a:pt x="13" y="128"/>
                    <a:pt x="12" y="127"/>
                  </a:cubicBezTo>
                  <a:cubicBezTo>
                    <a:pt x="10" y="126"/>
                    <a:pt x="11" y="124"/>
                    <a:pt x="12" y="122"/>
                  </a:cubicBezTo>
                  <a:cubicBezTo>
                    <a:pt x="12" y="120"/>
                    <a:pt x="10" y="118"/>
                    <a:pt x="10" y="115"/>
                  </a:cubicBezTo>
                  <a:cubicBezTo>
                    <a:pt x="10" y="113"/>
                    <a:pt x="10" y="112"/>
                    <a:pt x="13" y="110"/>
                  </a:cubicBezTo>
                  <a:cubicBezTo>
                    <a:pt x="17" y="107"/>
                    <a:pt x="16" y="107"/>
                    <a:pt x="18" y="105"/>
                  </a:cubicBezTo>
                  <a:cubicBezTo>
                    <a:pt x="19" y="104"/>
                    <a:pt x="20" y="102"/>
                    <a:pt x="20" y="100"/>
                  </a:cubicBezTo>
                  <a:cubicBezTo>
                    <a:pt x="20" y="100"/>
                    <a:pt x="21" y="101"/>
                    <a:pt x="21" y="101"/>
                  </a:cubicBezTo>
                  <a:cubicBezTo>
                    <a:pt x="21" y="101"/>
                    <a:pt x="22" y="100"/>
                    <a:pt x="23" y="100"/>
                  </a:cubicBezTo>
                  <a:cubicBezTo>
                    <a:pt x="25" y="99"/>
                    <a:pt x="31" y="95"/>
                    <a:pt x="32" y="93"/>
                  </a:cubicBezTo>
                  <a:cubicBezTo>
                    <a:pt x="33" y="92"/>
                    <a:pt x="34" y="92"/>
                    <a:pt x="36" y="92"/>
                  </a:cubicBezTo>
                  <a:cubicBezTo>
                    <a:pt x="38" y="92"/>
                    <a:pt x="41" y="93"/>
                    <a:pt x="41" y="94"/>
                  </a:cubicBezTo>
                  <a:cubicBezTo>
                    <a:pt x="41" y="96"/>
                    <a:pt x="46" y="97"/>
                    <a:pt x="46" y="97"/>
                  </a:cubicBezTo>
                  <a:cubicBezTo>
                    <a:pt x="46" y="97"/>
                    <a:pt x="44" y="99"/>
                    <a:pt x="46" y="102"/>
                  </a:cubicBezTo>
                  <a:cubicBezTo>
                    <a:pt x="46" y="103"/>
                    <a:pt x="47" y="103"/>
                    <a:pt x="47" y="103"/>
                  </a:cubicBezTo>
                  <a:cubicBezTo>
                    <a:pt x="49" y="103"/>
                    <a:pt x="51" y="101"/>
                    <a:pt x="51" y="101"/>
                  </a:cubicBezTo>
                  <a:cubicBezTo>
                    <a:pt x="51" y="101"/>
                    <a:pt x="51" y="101"/>
                    <a:pt x="53" y="102"/>
                  </a:cubicBezTo>
                  <a:cubicBezTo>
                    <a:pt x="55" y="103"/>
                    <a:pt x="56" y="104"/>
                    <a:pt x="60" y="106"/>
                  </a:cubicBezTo>
                  <a:cubicBezTo>
                    <a:pt x="60" y="106"/>
                    <a:pt x="61" y="106"/>
                    <a:pt x="61" y="106"/>
                  </a:cubicBezTo>
                  <a:cubicBezTo>
                    <a:pt x="63" y="106"/>
                    <a:pt x="63" y="103"/>
                    <a:pt x="63" y="100"/>
                  </a:cubicBezTo>
                  <a:cubicBezTo>
                    <a:pt x="63" y="98"/>
                    <a:pt x="63" y="96"/>
                    <a:pt x="63" y="96"/>
                  </a:cubicBezTo>
                  <a:cubicBezTo>
                    <a:pt x="62" y="96"/>
                    <a:pt x="62" y="96"/>
                    <a:pt x="62" y="97"/>
                  </a:cubicBezTo>
                  <a:cubicBezTo>
                    <a:pt x="60" y="97"/>
                    <a:pt x="62" y="97"/>
                    <a:pt x="58" y="98"/>
                  </a:cubicBezTo>
                  <a:cubicBezTo>
                    <a:pt x="58" y="98"/>
                    <a:pt x="57" y="98"/>
                    <a:pt x="57" y="98"/>
                  </a:cubicBezTo>
                  <a:cubicBezTo>
                    <a:pt x="55" y="98"/>
                    <a:pt x="56" y="96"/>
                    <a:pt x="58" y="94"/>
                  </a:cubicBezTo>
                  <a:cubicBezTo>
                    <a:pt x="60" y="91"/>
                    <a:pt x="62" y="91"/>
                    <a:pt x="65" y="91"/>
                  </a:cubicBezTo>
                  <a:cubicBezTo>
                    <a:pt x="66" y="91"/>
                    <a:pt x="66" y="91"/>
                    <a:pt x="67" y="91"/>
                  </a:cubicBezTo>
                  <a:cubicBezTo>
                    <a:pt x="68" y="91"/>
                    <a:pt x="68" y="91"/>
                    <a:pt x="69" y="89"/>
                  </a:cubicBezTo>
                  <a:cubicBezTo>
                    <a:pt x="70" y="87"/>
                    <a:pt x="72" y="87"/>
                    <a:pt x="73" y="84"/>
                  </a:cubicBezTo>
                  <a:cubicBezTo>
                    <a:pt x="74" y="82"/>
                    <a:pt x="73" y="80"/>
                    <a:pt x="73" y="79"/>
                  </a:cubicBezTo>
                  <a:cubicBezTo>
                    <a:pt x="73" y="78"/>
                    <a:pt x="75" y="77"/>
                    <a:pt x="76" y="75"/>
                  </a:cubicBezTo>
                  <a:cubicBezTo>
                    <a:pt x="77" y="73"/>
                    <a:pt x="78" y="74"/>
                    <a:pt x="82" y="73"/>
                  </a:cubicBezTo>
                  <a:cubicBezTo>
                    <a:pt x="82" y="73"/>
                    <a:pt x="83" y="73"/>
                    <a:pt x="83" y="73"/>
                  </a:cubicBezTo>
                  <a:cubicBezTo>
                    <a:pt x="86" y="73"/>
                    <a:pt x="86" y="75"/>
                    <a:pt x="88" y="76"/>
                  </a:cubicBezTo>
                  <a:cubicBezTo>
                    <a:pt x="89" y="76"/>
                    <a:pt x="89" y="76"/>
                    <a:pt x="89" y="76"/>
                  </a:cubicBezTo>
                  <a:cubicBezTo>
                    <a:pt x="91" y="76"/>
                    <a:pt x="93" y="74"/>
                    <a:pt x="95" y="72"/>
                  </a:cubicBezTo>
                  <a:cubicBezTo>
                    <a:pt x="98" y="70"/>
                    <a:pt x="102" y="71"/>
                    <a:pt x="106" y="70"/>
                  </a:cubicBezTo>
                  <a:cubicBezTo>
                    <a:pt x="109" y="70"/>
                    <a:pt x="109" y="69"/>
                    <a:pt x="110" y="68"/>
                  </a:cubicBezTo>
                  <a:cubicBezTo>
                    <a:pt x="110" y="67"/>
                    <a:pt x="112" y="63"/>
                    <a:pt x="114" y="62"/>
                  </a:cubicBezTo>
                  <a:cubicBezTo>
                    <a:pt x="116" y="60"/>
                    <a:pt x="121" y="56"/>
                    <a:pt x="123" y="55"/>
                  </a:cubicBezTo>
                  <a:cubicBezTo>
                    <a:pt x="124" y="53"/>
                    <a:pt x="126" y="53"/>
                    <a:pt x="126" y="50"/>
                  </a:cubicBezTo>
                  <a:cubicBezTo>
                    <a:pt x="126" y="48"/>
                    <a:pt x="128" y="46"/>
                    <a:pt x="129" y="43"/>
                  </a:cubicBezTo>
                  <a:cubicBezTo>
                    <a:pt x="131" y="41"/>
                    <a:pt x="132" y="40"/>
                    <a:pt x="133" y="37"/>
                  </a:cubicBezTo>
                  <a:cubicBezTo>
                    <a:pt x="134" y="34"/>
                    <a:pt x="135" y="32"/>
                    <a:pt x="137" y="31"/>
                  </a:cubicBezTo>
                  <a:cubicBezTo>
                    <a:pt x="137" y="31"/>
                    <a:pt x="137" y="31"/>
                    <a:pt x="137" y="31"/>
                  </a:cubicBezTo>
                  <a:moveTo>
                    <a:pt x="238" y="85"/>
                  </a:moveTo>
                  <a:cubicBezTo>
                    <a:pt x="237" y="85"/>
                    <a:pt x="237" y="85"/>
                    <a:pt x="237" y="84"/>
                  </a:cubicBezTo>
                  <a:cubicBezTo>
                    <a:pt x="236" y="84"/>
                    <a:pt x="237" y="83"/>
                    <a:pt x="239" y="81"/>
                  </a:cubicBezTo>
                  <a:cubicBezTo>
                    <a:pt x="239" y="80"/>
                    <a:pt x="239" y="79"/>
                    <a:pt x="238" y="79"/>
                  </a:cubicBezTo>
                  <a:cubicBezTo>
                    <a:pt x="238" y="79"/>
                    <a:pt x="238" y="79"/>
                    <a:pt x="237" y="79"/>
                  </a:cubicBezTo>
                  <a:cubicBezTo>
                    <a:pt x="236" y="79"/>
                    <a:pt x="236" y="80"/>
                    <a:pt x="235" y="81"/>
                  </a:cubicBezTo>
                  <a:cubicBezTo>
                    <a:pt x="234" y="83"/>
                    <a:pt x="233" y="83"/>
                    <a:pt x="232" y="83"/>
                  </a:cubicBezTo>
                  <a:cubicBezTo>
                    <a:pt x="230" y="83"/>
                    <a:pt x="231" y="80"/>
                    <a:pt x="232" y="79"/>
                  </a:cubicBezTo>
                  <a:cubicBezTo>
                    <a:pt x="232" y="79"/>
                    <a:pt x="230" y="80"/>
                    <a:pt x="230" y="81"/>
                  </a:cubicBezTo>
                  <a:cubicBezTo>
                    <a:pt x="229" y="83"/>
                    <a:pt x="231" y="84"/>
                    <a:pt x="233" y="85"/>
                  </a:cubicBezTo>
                  <a:cubicBezTo>
                    <a:pt x="235" y="85"/>
                    <a:pt x="236" y="87"/>
                    <a:pt x="237" y="88"/>
                  </a:cubicBezTo>
                  <a:cubicBezTo>
                    <a:pt x="239" y="90"/>
                    <a:pt x="240" y="91"/>
                    <a:pt x="242" y="92"/>
                  </a:cubicBezTo>
                  <a:cubicBezTo>
                    <a:pt x="243" y="93"/>
                    <a:pt x="243" y="93"/>
                    <a:pt x="242" y="95"/>
                  </a:cubicBezTo>
                  <a:cubicBezTo>
                    <a:pt x="241" y="96"/>
                    <a:pt x="241" y="96"/>
                    <a:pt x="239" y="98"/>
                  </a:cubicBezTo>
                  <a:cubicBezTo>
                    <a:pt x="237" y="100"/>
                    <a:pt x="237" y="101"/>
                    <a:pt x="237" y="101"/>
                  </a:cubicBezTo>
                  <a:cubicBezTo>
                    <a:pt x="237" y="101"/>
                    <a:pt x="237" y="101"/>
                    <a:pt x="237" y="101"/>
                  </a:cubicBezTo>
                  <a:cubicBezTo>
                    <a:pt x="238" y="101"/>
                    <a:pt x="240" y="100"/>
                    <a:pt x="242" y="100"/>
                  </a:cubicBezTo>
                  <a:cubicBezTo>
                    <a:pt x="245" y="98"/>
                    <a:pt x="244" y="97"/>
                    <a:pt x="245" y="95"/>
                  </a:cubicBezTo>
                  <a:cubicBezTo>
                    <a:pt x="245" y="94"/>
                    <a:pt x="245" y="94"/>
                    <a:pt x="244" y="92"/>
                  </a:cubicBezTo>
                  <a:cubicBezTo>
                    <a:pt x="243" y="91"/>
                    <a:pt x="244" y="91"/>
                    <a:pt x="242" y="90"/>
                  </a:cubicBezTo>
                  <a:cubicBezTo>
                    <a:pt x="240" y="89"/>
                    <a:pt x="241" y="88"/>
                    <a:pt x="241" y="87"/>
                  </a:cubicBezTo>
                  <a:cubicBezTo>
                    <a:pt x="241" y="85"/>
                    <a:pt x="242" y="85"/>
                    <a:pt x="243" y="85"/>
                  </a:cubicBezTo>
                  <a:cubicBezTo>
                    <a:pt x="244" y="85"/>
                    <a:pt x="244" y="85"/>
                    <a:pt x="244" y="85"/>
                  </a:cubicBezTo>
                  <a:cubicBezTo>
                    <a:pt x="247" y="85"/>
                    <a:pt x="246" y="87"/>
                    <a:pt x="245" y="90"/>
                  </a:cubicBezTo>
                  <a:cubicBezTo>
                    <a:pt x="245" y="91"/>
                    <a:pt x="245" y="91"/>
                    <a:pt x="246" y="91"/>
                  </a:cubicBezTo>
                  <a:cubicBezTo>
                    <a:pt x="246" y="91"/>
                    <a:pt x="247" y="91"/>
                    <a:pt x="247" y="90"/>
                  </a:cubicBezTo>
                  <a:cubicBezTo>
                    <a:pt x="248" y="89"/>
                    <a:pt x="248" y="89"/>
                    <a:pt x="248" y="89"/>
                  </a:cubicBezTo>
                  <a:cubicBezTo>
                    <a:pt x="249" y="89"/>
                    <a:pt x="249" y="89"/>
                    <a:pt x="250" y="90"/>
                  </a:cubicBezTo>
                  <a:cubicBezTo>
                    <a:pt x="251" y="91"/>
                    <a:pt x="251" y="91"/>
                    <a:pt x="251" y="91"/>
                  </a:cubicBezTo>
                  <a:cubicBezTo>
                    <a:pt x="252" y="91"/>
                    <a:pt x="252" y="90"/>
                    <a:pt x="252" y="88"/>
                  </a:cubicBezTo>
                  <a:cubicBezTo>
                    <a:pt x="253" y="85"/>
                    <a:pt x="252" y="85"/>
                    <a:pt x="250" y="82"/>
                  </a:cubicBezTo>
                  <a:cubicBezTo>
                    <a:pt x="249" y="80"/>
                    <a:pt x="248" y="81"/>
                    <a:pt x="247" y="79"/>
                  </a:cubicBezTo>
                  <a:cubicBezTo>
                    <a:pt x="246" y="78"/>
                    <a:pt x="245" y="77"/>
                    <a:pt x="244" y="77"/>
                  </a:cubicBezTo>
                  <a:cubicBezTo>
                    <a:pt x="243" y="77"/>
                    <a:pt x="243" y="77"/>
                    <a:pt x="243" y="79"/>
                  </a:cubicBezTo>
                  <a:cubicBezTo>
                    <a:pt x="243" y="80"/>
                    <a:pt x="244" y="80"/>
                    <a:pt x="244" y="81"/>
                  </a:cubicBezTo>
                  <a:cubicBezTo>
                    <a:pt x="244" y="82"/>
                    <a:pt x="241" y="82"/>
                    <a:pt x="239" y="84"/>
                  </a:cubicBezTo>
                  <a:cubicBezTo>
                    <a:pt x="238" y="85"/>
                    <a:pt x="238" y="85"/>
                    <a:pt x="238" y="85"/>
                  </a:cubicBezTo>
                  <a:moveTo>
                    <a:pt x="203" y="53"/>
                  </a:moveTo>
                  <a:cubicBezTo>
                    <a:pt x="203" y="54"/>
                    <a:pt x="204" y="54"/>
                    <a:pt x="204" y="54"/>
                  </a:cubicBezTo>
                  <a:cubicBezTo>
                    <a:pt x="205" y="56"/>
                    <a:pt x="203" y="59"/>
                    <a:pt x="202" y="59"/>
                  </a:cubicBezTo>
                  <a:cubicBezTo>
                    <a:pt x="201" y="60"/>
                    <a:pt x="201" y="60"/>
                    <a:pt x="201" y="60"/>
                  </a:cubicBezTo>
                  <a:cubicBezTo>
                    <a:pt x="199" y="60"/>
                    <a:pt x="198" y="58"/>
                    <a:pt x="196" y="58"/>
                  </a:cubicBezTo>
                  <a:cubicBezTo>
                    <a:pt x="197" y="57"/>
                    <a:pt x="200" y="56"/>
                    <a:pt x="203" y="54"/>
                  </a:cubicBezTo>
                  <a:cubicBezTo>
                    <a:pt x="203" y="53"/>
                    <a:pt x="203" y="53"/>
                    <a:pt x="203" y="53"/>
                  </a:cubicBezTo>
                  <a:moveTo>
                    <a:pt x="69" y="82"/>
                  </a:moveTo>
                  <a:cubicBezTo>
                    <a:pt x="69" y="82"/>
                    <a:pt x="69" y="82"/>
                    <a:pt x="70" y="82"/>
                  </a:cubicBezTo>
                  <a:cubicBezTo>
                    <a:pt x="71" y="83"/>
                    <a:pt x="72" y="83"/>
                    <a:pt x="70" y="85"/>
                  </a:cubicBezTo>
                  <a:cubicBezTo>
                    <a:pt x="69" y="86"/>
                    <a:pt x="67" y="87"/>
                    <a:pt x="67" y="8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66" y="85"/>
                    <a:pt x="66" y="84"/>
                    <a:pt x="67" y="83"/>
                  </a:cubicBezTo>
                  <a:cubicBezTo>
                    <a:pt x="68" y="82"/>
                    <a:pt x="68" y="82"/>
                    <a:pt x="69" y="82"/>
                  </a:cubicBezTo>
                  <a:moveTo>
                    <a:pt x="200" y="0"/>
                  </a:moveTo>
                  <a:cubicBezTo>
                    <a:pt x="200" y="0"/>
                    <a:pt x="200" y="0"/>
                    <a:pt x="200" y="0"/>
                  </a:cubicBezTo>
                  <a:cubicBezTo>
                    <a:pt x="199" y="0"/>
                    <a:pt x="197" y="0"/>
                    <a:pt x="195" y="1"/>
                  </a:cubicBezTo>
                  <a:cubicBezTo>
                    <a:pt x="194" y="2"/>
                    <a:pt x="193" y="2"/>
                    <a:pt x="192" y="2"/>
                  </a:cubicBezTo>
                  <a:cubicBezTo>
                    <a:pt x="191" y="3"/>
                    <a:pt x="189" y="3"/>
                    <a:pt x="188" y="4"/>
                  </a:cubicBezTo>
                  <a:cubicBezTo>
                    <a:pt x="186" y="6"/>
                    <a:pt x="185" y="9"/>
                    <a:pt x="185" y="9"/>
                  </a:cubicBezTo>
                  <a:cubicBezTo>
                    <a:pt x="184" y="11"/>
                    <a:pt x="184" y="11"/>
                    <a:pt x="184" y="11"/>
                  </a:cubicBezTo>
                  <a:cubicBezTo>
                    <a:pt x="187" y="11"/>
                    <a:pt x="187" y="11"/>
                    <a:pt x="187" y="11"/>
                  </a:cubicBezTo>
                  <a:cubicBezTo>
                    <a:pt x="190" y="9"/>
                    <a:pt x="190" y="9"/>
                    <a:pt x="190" y="9"/>
                  </a:cubicBezTo>
                  <a:cubicBezTo>
                    <a:pt x="190" y="10"/>
                    <a:pt x="190" y="11"/>
                    <a:pt x="189" y="13"/>
                  </a:cubicBezTo>
                  <a:cubicBezTo>
                    <a:pt x="189" y="14"/>
                    <a:pt x="188" y="15"/>
                    <a:pt x="188" y="16"/>
                  </a:cubicBezTo>
                  <a:cubicBezTo>
                    <a:pt x="188" y="17"/>
                    <a:pt x="188" y="17"/>
                    <a:pt x="188" y="17"/>
                  </a:cubicBezTo>
                  <a:cubicBezTo>
                    <a:pt x="187" y="18"/>
                    <a:pt x="187" y="18"/>
                    <a:pt x="187" y="18"/>
                  </a:cubicBezTo>
                  <a:cubicBezTo>
                    <a:pt x="187" y="18"/>
                    <a:pt x="187" y="18"/>
                    <a:pt x="187" y="18"/>
                  </a:cubicBezTo>
                  <a:cubicBezTo>
                    <a:pt x="187" y="18"/>
                    <a:pt x="186" y="18"/>
                    <a:pt x="186" y="17"/>
                  </a:cubicBezTo>
                  <a:cubicBezTo>
                    <a:pt x="186" y="17"/>
                    <a:pt x="185" y="17"/>
                    <a:pt x="185" y="17"/>
                  </a:cubicBezTo>
                  <a:cubicBezTo>
                    <a:pt x="183" y="17"/>
                    <a:pt x="183" y="19"/>
                    <a:pt x="183" y="19"/>
                  </a:cubicBezTo>
                  <a:cubicBezTo>
                    <a:pt x="182" y="21"/>
                    <a:pt x="182" y="22"/>
                    <a:pt x="182" y="24"/>
                  </a:cubicBezTo>
                  <a:cubicBezTo>
                    <a:pt x="182" y="24"/>
                    <a:pt x="182" y="24"/>
                    <a:pt x="182" y="24"/>
                  </a:cubicBezTo>
                  <a:cubicBezTo>
                    <a:pt x="182" y="25"/>
                    <a:pt x="182" y="25"/>
                    <a:pt x="182" y="25"/>
                  </a:cubicBezTo>
                  <a:cubicBezTo>
                    <a:pt x="182" y="25"/>
                    <a:pt x="182" y="26"/>
                    <a:pt x="182" y="27"/>
                  </a:cubicBezTo>
                  <a:cubicBezTo>
                    <a:pt x="180" y="28"/>
                    <a:pt x="179" y="29"/>
                    <a:pt x="179" y="32"/>
                  </a:cubicBezTo>
                  <a:cubicBezTo>
                    <a:pt x="179" y="33"/>
                    <a:pt x="180" y="35"/>
                    <a:pt x="182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4" y="36"/>
                    <a:pt x="185" y="37"/>
                    <a:pt x="187" y="37"/>
                  </a:cubicBezTo>
                  <a:cubicBezTo>
                    <a:pt x="188" y="37"/>
                    <a:pt x="190" y="38"/>
                    <a:pt x="190" y="40"/>
                  </a:cubicBezTo>
                  <a:cubicBezTo>
                    <a:pt x="190" y="40"/>
                    <a:pt x="190" y="41"/>
                    <a:pt x="188" y="41"/>
                  </a:cubicBezTo>
                  <a:cubicBezTo>
                    <a:pt x="184" y="41"/>
                    <a:pt x="182" y="41"/>
                    <a:pt x="181" y="41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42"/>
                    <a:pt x="180" y="42"/>
                    <a:pt x="180" y="42"/>
                  </a:cubicBezTo>
                  <a:cubicBezTo>
                    <a:pt x="180" y="43"/>
                    <a:pt x="180" y="44"/>
                    <a:pt x="180" y="45"/>
                  </a:cubicBezTo>
                  <a:cubicBezTo>
                    <a:pt x="180" y="47"/>
                    <a:pt x="182" y="48"/>
                    <a:pt x="183" y="49"/>
                  </a:cubicBezTo>
                  <a:cubicBezTo>
                    <a:pt x="184" y="49"/>
                    <a:pt x="184" y="49"/>
                    <a:pt x="184" y="49"/>
                  </a:cubicBezTo>
                  <a:cubicBezTo>
                    <a:pt x="184" y="49"/>
                    <a:pt x="184" y="50"/>
                    <a:pt x="184" y="50"/>
                  </a:cubicBezTo>
                  <a:cubicBezTo>
                    <a:pt x="186" y="50"/>
                    <a:pt x="187" y="51"/>
                    <a:pt x="187" y="52"/>
                  </a:cubicBezTo>
                  <a:cubicBezTo>
                    <a:pt x="188" y="53"/>
                    <a:pt x="189" y="54"/>
                    <a:pt x="190" y="55"/>
                  </a:cubicBezTo>
                  <a:cubicBezTo>
                    <a:pt x="191" y="55"/>
                    <a:pt x="191" y="55"/>
                    <a:pt x="192" y="56"/>
                  </a:cubicBezTo>
                  <a:cubicBezTo>
                    <a:pt x="192" y="56"/>
                    <a:pt x="193" y="56"/>
                    <a:pt x="194" y="56"/>
                  </a:cubicBezTo>
                  <a:cubicBezTo>
                    <a:pt x="195" y="56"/>
                    <a:pt x="196" y="55"/>
                    <a:pt x="197" y="54"/>
                  </a:cubicBezTo>
                  <a:cubicBezTo>
                    <a:pt x="197" y="54"/>
                    <a:pt x="197" y="53"/>
                    <a:pt x="198" y="53"/>
                  </a:cubicBezTo>
                  <a:cubicBezTo>
                    <a:pt x="198" y="53"/>
                    <a:pt x="198" y="52"/>
                    <a:pt x="198" y="52"/>
                  </a:cubicBezTo>
                  <a:cubicBezTo>
                    <a:pt x="198" y="52"/>
                    <a:pt x="199" y="53"/>
                    <a:pt x="199" y="53"/>
                  </a:cubicBezTo>
                  <a:cubicBezTo>
                    <a:pt x="199" y="53"/>
                    <a:pt x="200" y="53"/>
                    <a:pt x="200" y="53"/>
                  </a:cubicBezTo>
                  <a:cubicBezTo>
                    <a:pt x="201" y="53"/>
                    <a:pt x="202" y="52"/>
                    <a:pt x="203" y="52"/>
                  </a:cubicBezTo>
                  <a:cubicBezTo>
                    <a:pt x="202" y="52"/>
                    <a:pt x="202" y="52"/>
                    <a:pt x="202" y="52"/>
                  </a:cubicBezTo>
                  <a:cubicBezTo>
                    <a:pt x="202" y="53"/>
                    <a:pt x="202" y="53"/>
                    <a:pt x="202" y="53"/>
                  </a:cubicBezTo>
                  <a:cubicBezTo>
                    <a:pt x="202" y="53"/>
                    <a:pt x="202" y="53"/>
                    <a:pt x="202" y="53"/>
                  </a:cubicBezTo>
                  <a:cubicBezTo>
                    <a:pt x="200" y="55"/>
                    <a:pt x="197" y="56"/>
                    <a:pt x="196" y="57"/>
                  </a:cubicBezTo>
                  <a:cubicBezTo>
                    <a:pt x="194" y="57"/>
                    <a:pt x="194" y="57"/>
                    <a:pt x="194" y="57"/>
                  </a:cubicBezTo>
                  <a:cubicBezTo>
                    <a:pt x="193" y="57"/>
                    <a:pt x="192" y="57"/>
                    <a:pt x="191" y="57"/>
                  </a:cubicBezTo>
                  <a:cubicBezTo>
                    <a:pt x="191" y="56"/>
                    <a:pt x="191" y="56"/>
                    <a:pt x="191" y="56"/>
                  </a:cubicBezTo>
                  <a:cubicBezTo>
                    <a:pt x="189" y="56"/>
                    <a:pt x="188" y="56"/>
                    <a:pt x="188" y="56"/>
                  </a:cubicBezTo>
                  <a:cubicBezTo>
                    <a:pt x="185" y="55"/>
                    <a:pt x="183" y="54"/>
                    <a:pt x="182" y="53"/>
                  </a:cubicBezTo>
                  <a:cubicBezTo>
                    <a:pt x="182" y="51"/>
                    <a:pt x="180" y="48"/>
                    <a:pt x="179" y="47"/>
                  </a:cubicBezTo>
                  <a:cubicBezTo>
                    <a:pt x="179" y="46"/>
                    <a:pt x="179" y="45"/>
                    <a:pt x="180" y="42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79" y="40"/>
                    <a:pt x="178" y="39"/>
                    <a:pt x="177" y="39"/>
                  </a:cubicBezTo>
                  <a:cubicBezTo>
                    <a:pt x="174" y="38"/>
                    <a:pt x="174" y="38"/>
                    <a:pt x="174" y="37"/>
                  </a:cubicBezTo>
                  <a:cubicBezTo>
                    <a:pt x="174" y="36"/>
                    <a:pt x="174" y="35"/>
                    <a:pt x="174" y="35"/>
                  </a:cubicBezTo>
                  <a:cubicBezTo>
                    <a:pt x="173" y="34"/>
                    <a:pt x="172" y="33"/>
                    <a:pt x="171" y="33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8" y="33"/>
                    <a:pt x="167" y="33"/>
                    <a:pt x="166" y="33"/>
                  </a:cubicBezTo>
                  <a:cubicBezTo>
                    <a:pt x="165" y="33"/>
                    <a:pt x="165" y="33"/>
                    <a:pt x="164" y="33"/>
                  </a:cubicBezTo>
                  <a:cubicBezTo>
                    <a:pt x="161" y="33"/>
                    <a:pt x="155" y="33"/>
                    <a:pt x="152" y="33"/>
                  </a:cubicBezTo>
                  <a:cubicBezTo>
                    <a:pt x="152" y="33"/>
                    <a:pt x="151" y="34"/>
                    <a:pt x="149" y="34"/>
                  </a:cubicBezTo>
                  <a:cubicBezTo>
                    <a:pt x="148" y="34"/>
                    <a:pt x="146" y="34"/>
                    <a:pt x="144" y="34"/>
                  </a:cubicBezTo>
                  <a:cubicBezTo>
                    <a:pt x="142" y="34"/>
                    <a:pt x="142" y="34"/>
                    <a:pt x="141" y="34"/>
                  </a:cubicBezTo>
                  <a:cubicBezTo>
                    <a:pt x="141" y="33"/>
                    <a:pt x="140" y="33"/>
                    <a:pt x="140" y="32"/>
                  </a:cubicBezTo>
                  <a:cubicBezTo>
                    <a:pt x="139" y="31"/>
                    <a:pt x="139" y="30"/>
                    <a:pt x="137" y="30"/>
                  </a:cubicBezTo>
                  <a:cubicBezTo>
                    <a:pt x="137" y="30"/>
                    <a:pt x="137" y="30"/>
                    <a:pt x="137" y="30"/>
                  </a:cubicBezTo>
                  <a:cubicBezTo>
                    <a:pt x="137" y="30"/>
                    <a:pt x="136" y="30"/>
                    <a:pt x="136" y="30"/>
                  </a:cubicBezTo>
                  <a:cubicBezTo>
                    <a:pt x="134" y="31"/>
                    <a:pt x="133" y="33"/>
                    <a:pt x="132" y="36"/>
                  </a:cubicBezTo>
                  <a:cubicBezTo>
                    <a:pt x="131" y="39"/>
                    <a:pt x="130" y="40"/>
                    <a:pt x="129" y="41"/>
                  </a:cubicBezTo>
                  <a:cubicBezTo>
                    <a:pt x="129" y="42"/>
                    <a:pt x="129" y="42"/>
                    <a:pt x="128" y="43"/>
                  </a:cubicBezTo>
                  <a:cubicBezTo>
                    <a:pt x="127" y="45"/>
                    <a:pt x="125" y="48"/>
                    <a:pt x="125" y="50"/>
                  </a:cubicBezTo>
                  <a:cubicBezTo>
                    <a:pt x="125" y="52"/>
                    <a:pt x="124" y="52"/>
                    <a:pt x="123" y="53"/>
                  </a:cubicBezTo>
                  <a:cubicBezTo>
                    <a:pt x="122" y="53"/>
                    <a:pt x="122" y="54"/>
                    <a:pt x="122" y="54"/>
                  </a:cubicBezTo>
                  <a:cubicBezTo>
                    <a:pt x="121" y="55"/>
                    <a:pt x="118" y="57"/>
                    <a:pt x="116" y="59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1" y="63"/>
                    <a:pt x="109" y="66"/>
                    <a:pt x="109" y="68"/>
                  </a:cubicBezTo>
                  <a:cubicBezTo>
                    <a:pt x="109" y="68"/>
                    <a:pt x="109" y="68"/>
                    <a:pt x="109" y="68"/>
                  </a:cubicBezTo>
                  <a:cubicBezTo>
                    <a:pt x="108" y="68"/>
                    <a:pt x="108" y="69"/>
                    <a:pt x="106" y="69"/>
                  </a:cubicBezTo>
                  <a:cubicBezTo>
                    <a:pt x="105" y="69"/>
                    <a:pt x="104" y="69"/>
                    <a:pt x="103" y="69"/>
                  </a:cubicBezTo>
                  <a:cubicBezTo>
                    <a:pt x="100" y="69"/>
                    <a:pt x="97" y="69"/>
                    <a:pt x="94" y="71"/>
                  </a:cubicBezTo>
                  <a:cubicBezTo>
                    <a:pt x="94" y="72"/>
                    <a:pt x="93" y="72"/>
                    <a:pt x="93" y="73"/>
                  </a:cubicBezTo>
                  <a:cubicBezTo>
                    <a:pt x="91" y="74"/>
                    <a:pt x="90" y="75"/>
                    <a:pt x="89" y="75"/>
                  </a:cubicBezTo>
                  <a:cubicBezTo>
                    <a:pt x="89" y="75"/>
                    <a:pt x="89" y="75"/>
                    <a:pt x="89" y="75"/>
                  </a:cubicBezTo>
                  <a:cubicBezTo>
                    <a:pt x="88" y="75"/>
                    <a:pt x="88" y="74"/>
                    <a:pt x="87" y="74"/>
                  </a:cubicBezTo>
                  <a:cubicBezTo>
                    <a:pt x="86" y="73"/>
                    <a:pt x="85" y="72"/>
                    <a:pt x="83" y="72"/>
                  </a:cubicBezTo>
                  <a:cubicBezTo>
                    <a:pt x="82" y="72"/>
                    <a:pt x="82" y="72"/>
                    <a:pt x="81" y="72"/>
                  </a:cubicBezTo>
                  <a:cubicBezTo>
                    <a:pt x="80" y="73"/>
                    <a:pt x="79" y="73"/>
                    <a:pt x="78" y="73"/>
                  </a:cubicBezTo>
                  <a:cubicBezTo>
                    <a:pt x="77" y="73"/>
                    <a:pt x="76" y="73"/>
                    <a:pt x="75" y="75"/>
                  </a:cubicBezTo>
                  <a:cubicBezTo>
                    <a:pt x="75" y="75"/>
                    <a:pt x="74" y="76"/>
                    <a:pt x="73" y="76"/>
                  </a:cubicBezTo>
                  <a:cubicBezTo>
                    <a:pt x="73" y="77"/>
                    <a:pt x="72" y="78"/>
                    <a:pt x="72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2" y="80"/>
                    <a:pt x="72" y="82"/>
                    <a:pt x="72" y="83"/>
                  </a:cubicBezTo>
                  <a:cubicBezTo>
                    <a:pt x="72" y="82"/>
                    <a:pt x="71" y="81"/>
                    <a:pt x="70" y="81"/>
                  </a:cubicBezTo>
                  <a:cubicBezTo>
                    <a:pt x="70" y="81"/>
                    <a:pt x="69" y="81"/>
                    <a:pt x="69" y="81"/>
                  </a:cubicBezTo>
                  <a:cubicBezTo>
                    <a:pt x="68" y="81"/>
                    <a:pt x="67" y="81"/>
                    <a:pt x="67" y="82"/>
                  </a:cubicBezTo>
                  <a:cubicBezTo>
                    <a:pt x="67" y="82"/>
                    <a:pt x="67" y="82"/>
                    <a:pt x="66" y="82"/>
                  </a:cubicBezTo>
                  <a:cubicBezTo>
                    <a:pt x="65" y="83"/>
                    <a:pt x="65" y="85"/>
                    <a:pt x="65" y="86"/>
                  </a:cubicBezTo>
                  <a:cubicBezTo>
                    <a:pt x="65" y="86"/>
                    <a:pt x="65" y="86"/>
                    <a:pt x="65" y="87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7" y="89"/>
                    <a:pt x="67" y="89"/>
                    <a:pt x="67" y="89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7" y="88"/>
                    <a:pt x="68" y="88"/>
                    <a:pt x="69" y="88"/>
                  </a:cubicBezTo>
                  <a:cubicBezTo>
                    <a:pt x="68" y="88"/>
                    <a:pt x="68" y="88"/>
                    <a:pt x="68" y="89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7" y="89"/>
                    <a:pt x="67" y="90"/>
                    <a:pt x="67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67" y="90"/>
                    <a:pt x="66" y="90"/>
                    <a:pt x="66" y="90"/>
                  </a:cubicBezTo>
                  <a:cubicBezTo>
                    <a:pt x="66" y="90"/>
                    <a:pt x="65" y="90"/>
                    <a:pt x="65" y="90"/>
                  </a:cubicBezTo>
                  <a:cubicBezTo>
                    <a:pt x="62" y="90"/>
                    <a:pt x="59" y="90"/>
                    <a:pt x="57" y="93"/>
                  </a:cubicBezTo>
                  <a:cubicBezTo>
                    <a:pt x="55" y="94"/>
                    <a:pt x="54" y="97"/>
                    <a:pt x="55" y="98"/>
                  </a:cubicBezTo>
                  <a:cubicBezTo>
                    <a:pt x="55" y="99"/>
                    <a:pt x="56" y="99"/>
                    <a:pt x="57" y="99"/>
                  </a:cubicBezTo>
                  <a:cubicBezTo>
                    <a:pt x="58" y="99"/>
                    <a:pt x="58" y="99"/>
                    <a:pt x="59" y="99"/>
                  </a:cubicBezTo>
                  <a:cubicBezTo>
                    <a:pt x="61" y="98"/>
                    <a:pt x="61" y="98"/>
                    <a:pt x="61" y="98"/>
                  </a:cubicBezTo>
                  <a:cubicBezTo>
                    <a:pt x="61" y="98"/>
                    <a:pt x="61" y="98"/>
                    <a:pt x="62" y="98"/>
                  </a:cubicBezTo>
                  <a:cubicBezTo>
                    <a:pt x="62" y="98"/>
                    <a:pt x="62" y="98"/>
                    <a:pt x="62" y="98"/>
                  </a:cubicBezTo>
                  <a:cubicBezTo>
                    <a:pt x="62" y="98"/>
                    <a:pt x="62" y="99"/>
                    <a:pt x="62" y="100"/>
                  </a:cubicBezTo>
                  <a:cubicBezTo>
                    <a:pt x="62" y="101"/>
                    <a:pt x="62" y="101"/>
                    <a:pt x="62" y="101"/>
                  </a:cubicBezTo>
                  <a:cubicBezTo>
                    <a:pt x="62" y="103"/>
                    <a:pt x="62" y="105"/>
                    <a:pt x="61" y="105"/>
                  </a:cubicBezTo>
                  <a:cubicBezTo>
                    <a:pt x="61" y="105"/>
                    <a:pt x="61" y="105"/>
                    <a:pt x="60" y="104"/>
                  </a:cubicBezTo>
                  <a:cubicBezTo>
                    <a:pt x="59" y="104"/>
                    <a:pt x="58" y="103"/>
                    <a:pt x="57" y="102"/>
                  </a:cubicBezTo>
                  <a:cubicBezTo>
                    <a:pt x="55" y="102"/>
                    <a:pt x="55" y="101"/>
                    <a:pt x="53" y="101"/>
                  </a:cubicBezTo>
                  <a:cubicBezTo>
                    <a:pt x="51" y="100"/>
                    <a:pt x="51" y="100"/>
                    <a:pt x="51" y="100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101"/>
                    <a:pt x="48" y="102"/>
                    <a:pt x="47" y="102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45" y="99"/>
                    <a:pt x="47" y="98"/>
                    <a:pt x="47" y="97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4" y="95"/>
                    <a:pt x="42" y="94"/>
                    <a:pt x="42" y="94"/>
                  </a:cubicBezTo>
                  <a:cubicBezTo>
                    <a:pt x="42" y="92"/>
                    <a:pt x="38" y="91"/>
                    <a:pt x="36" y="91"/>
                  </a:cubicBezTo>
                  <a:cubicBezTo>
                    <a:pt x="35" y="91"/>
                    <a:pt x="33" y="91"/>
                    <a:pt x="32" y="92"/>
                  </a:cubicBezTo>
                  <a:cubicBezTo>
                    <a:pt x="30" y="94"/>
                    <a:pt x="24" y="98"/>
                    <a:pt x="22" y="99"/>
                  </a:cubicBezTo>
                  <a:cubicBezTo>
                    <a:pt x="22" y="99"/>
                    <a:pt x="21" y="99"/>
                    <a:pt x="21" y="99"/>
                  </a:cubicBezTo>
                  <a:cubicBezTo>
                    <a:pt x="20" y="98"/>
                    <a:pt x="20" y="98"/>
                    <a:pt x="20" y="98"/>
                  </a:cubicBezTo>
                  <a:cubicBezTo>
                    <a:pt x="19" y="100"/>
                    <a:pt x="19" y="100"/>
                    <a:pt x="19" y="100"/>
                  </a:cubicBezTo>
                  <a:cubicBezTo>
                    <a:pt x="19" y="101"/>
                    <a:pt x="18" y="103"/>
                    <a:pt x="18" y="104"/>
                  </a:cubicBezTo>
                  <a:cubicBezTo>
                    <a:pt x="17" y="105"/>
                    <a:pt x="16" y="106"/>
                    <a:pt x="16" y="106"/>
                  </a:cubicBezTo>
                  <a:cubicBezTo>
                    <a:pt x="15" y="107"/>
                    <a:pt x="15" y="107"/>
                    <a:pt x="13" y="109"/>
                  </a:cubicBezTo>
                  <a:cubicBezTo>
                    <a:pt x="10" y="111"/>
                    <a:pt x="8" y="112"/>
                    <a:pt x="9" y="115"/>
                  </a:cubicBezTo>
                  <a:cubicBezTo>
                    <a:pt x="9" y="116"/>
                    <a:pt x="9" y="118"/>
                    <a:pt x="10" y="118"/>
                  </a:cubicBezTo>
                  <a:cubicBezTo>
                    <a:pt x="10" y="120"/>
                    <a:pt x="11" y="121"/>
                    <a:pt x="10" y="121"/>
                  </a:cubicBezTo>
                  <a:cubicBezTo>
                    <a:pt x="10" y="123"/>
                    <a:pt x="8" y="126"/>
                    <a:pt x="11" y="128"/>
                  </a:cubicBezTo>
                  <a:cubicBezTo>
                    <a:pt x="12" y="128"/>
                    <a:pt x="12" y="129"/>
                    <a:pt x="12" y="129"/>
                  </a:cubicBezTo>
                  <a:cubicBezTo>
                    <a:pt x="12" y="131"/>
                    <a:pt x="13" y="132"/>
                    <a:pt x="15" y="133"/>
                  </a:cubicBezTo>
                  <a:cubicBezTo>
                    <a:pt x="17" y="134"/>
                    <a:pt x="20" y="135"/>
                    <a:pt x="22" y="135"/>
                  </a:cubicBezTo>
                  <a:cubicBezTo>
                    <a:pt x="23" y="135"/>
                    <a:pt x="23" y="135"/>
                    <a:pt x="23" y="135"/>
                  </a:cubicBezTo>
                  <a:cubicBezTo>
                    <a:pt x="24" y="135"/>
                    <a:pt x="24" y="135"/>
                    <a:pt x="25" y="136"/>
                  </a:cubicBezTo>
                  <a:cubicBezTo>
                    <a:pt x="25" y="136"/>
                    <a:pt x="25" y="136"/>
                    <a:pt x="24" y="137"/>
                  </a:cubicBezTo>
                  <a:cubicBezTo>
                    <a:pt x="23" y="139"/>
                    <a:pt x="23" y="141"/>
                    <a:pt x="23" y="142"/>
                  </a:cubicBezTo>
                  <a:cubicBezTo>
                    <a:pt x="23" y="143"/>
                    <a:pt x="23" y="144"/>
                    <a:pt x="23" y="145"/>
                  </a:cubicBezTo>
                  <a:cubicBezTo>
                    <a:pt x="22" y="147"/>
                    <a:pt x="21" y="148"/>
                    <a:pt x="20" y="148"/>
                  </a:cubicBezTo>
                  <a:cubicBezTo>
                    <a:pt x="20" y="148"/>
                    <a:pt x="20" y="148"/>
                    <a:pt x="20" y="148"/>
                  </a:cubicBezTo>
                  <a:cubicBezTo>
                    <a:pt x="19" y="148"/>
                    <a:pt x="19" y="148"/>
                    <a:pt x="18" y="148"/>
                  </a:cubicBezTo>
                  <a:cubicBezTo>
                    <a:pt x="17" y="147"/>
                    <a:pt x="17" y="147"/>
                    <a:pt x="16" y="147"/>
                  </a:cubicBezTo>
                  <a:cubicBezTo>
                    <a:pt x="16" y="147"/>
                    <a:pt x="15" y="147"/>
                    <a:pt x="15" y="148"/>
                  </a:cubicBezTo>
                  <a:cubicBezTo>
                    <a:pt x="15" y="148"/>
                    <a:pt x="15" y="149"/>
                    <a:pt x="15" y="150"/>
                  </a:cubicBezTo>
                  <a:cubicBezTo>
                    <a:pt x="15" y="151"/>
                    <a:pt x="15" y="152"/>
                    <a:pt x="15" y="153"/>
                  </a:cubicBezTo>
                  <a:cubicBezTo>
                    <a:pt x="15" y="154"/>
                    <a:pt x="15" y="155"/>
                    <a:pt x="15" y="155"/>
                  </a:cubicBezTo>
                  <a:cubicBezTo>
                    <a:pt x="14" y="156"/>
                    <a:pt x="13" y="157"/>
                    <a:pt x="13" y="157"/>
                  </a:cubicBezTo>
                  <a:cubicBezTo>
                    <a:pt x="12" y="159"/>
                    <a:pt x="11" y="159"/>
                    <a:pt x="10" y="159"/>
                  </a:cubicBezTo>
                  <a:cubicBezTo>
                    <a:pt x="7" y="160"/>
                    <a:pt x="6" y="160"/>
                    <a:pt x="4" y="162"/>
                  </a:cubicBezTo>
                  <a:cubicBezTo>
                    <a:pt x="3" y="162"/>
                    <a:pt x="3" y="163"/>
                    <a:pt x="2" y="163"/>
                  </a:cubicBezTo>
                  <a:cubicBezTo>
                    <a:pt x="1" y="164"/>
                    <a:pt x="0" y="164"/>
                    <a:pt x="0" y="167"/>
                  </a:cubicBezTo>
                  <a:cubicBezTo>
                    <a:pt x="0" y="170"/>
                    <a:pt x="0" y="174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2" y="176"/>
                    <a:pt x="4" y="177"/>
                    <a:pt x="5" y="177"/>
                  </a:cubicBezTo>
                  <a:cubicBezTo>
                    <a:pt x="6" y="177"/>
                    <a:pt x="6" y="177"/>
                    <a:pt x="6" y="176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8" y="176"/>
                    <a:pt x="8" y="176"/>
                    <a:pt x="9" y="177"/>
                  </a:cubicBezTo>
                  <a:cubicBezTo>
                    <a:pt x="9" y="179"/>
                    <a:pt x="12" y="182"/>
                    <a:pt x="14" y="183"/>
                  </a:cubicBezTo>
                  <a:cubicBezTo>
                    <a:pt x="15" y="183"/>
                    <a:pt x="16" y="184"/>
                    <a:pt x="17" y="184"/>
                  </a:cubicBezTo>
                  <a:cubicBezTo>
                    <a:pt x="18" y="184"/>
                    <a:pt x="20" y="183"/>
                    <a:pt x="21" y="182"/>
                  </a:cubicBezTo>
                  <a:cubicBezTo>
                    <a:pt x="21" y="181"/>
                    <a:pt x="21" y="181"/>
                    <a:pt x="22" y="180"/>
                  </a:cubicBezTo>
                  <a:cubicBezTo>
                    <a:pt x="23" y="179"/>
                    <a:pt x="23" y="179"/>
                    <a:pt x="24" y="179"/>
                  </a:cubicBezTo>
                  <a:cubicBezTo>
                    <a:pt x="24" y="179"/>
                    <a:pt x="24" y="179"/>
                    <a:pt x="24" y="179"/>
                  </a:cubicBezTo>
                  <a:cubicBezTo>
                    <a:pt x="26" y="179"/>
                    <a:pt x="27" y="179"/>
                    <a:pt x="28" y="182"/>
                  </a:cubicBezTo>
                  <a:cubicBezTo>
                    <a:pt x="29" y="183"/>
                    <a:pt x="30" y="185"/>
                    <a:pt x="31" y="186"/>
                  </a:cubicBezTo>
                  <a:cubicBezTo>
                    <a:pt x="32" y="187"/>
                    <a:pt x="33" y="188"/>
                    <a:pt x="33" y="189"/>
                  </a:cubicBezTo>
                  <a:cubicBezTo>
                    <a:pt x="34" y="191"/>
                    <a:pt x="37" y="196"/>
                    <a:pt x="40" y="197"/>
                  </a:cubicBezTo>
                  <a:cubicBezTo>
                    <a:pt x="41" y="197"/>
                    <a:pt x="43" y="198"/>
                    <a:pt x="43" y="199"/>
                  </a:cubicBezTo>
                  <a:cubicBezTo>
                    <a:pt x="42" y="200"/>
                    <a:pt x="41" y="201"/>
                    <a:pt x="42" y="202"/>
                  </a:cubicBezTo>
                  <a:cubicBezTo>
                    <a:pt x="42" y="203"/>
                    <a:pt x="43" y="204"/>
                    <a:pt x="44" y="204"/>
                  </a:cubicBezTo>
                  <a:cubicBezTo>
                    <a:pt x="45" y="204"/>
                    <a:pt x="45" y="204"/>
                    <a:pt x="45" y="204"/>
                  </a:cubicBezTo>
                  <a:cubicBezTo>
                    <a:pt x="46" y="204"/>
                    <a:pt x="46" y="204"/>
                    <a:pt x="46" y="204"/>
                  </a:cubicBezTo>
                  <a:cubicBezTo>
                    <a:pt x="48" y="204"/>
                    <a:pt x="50" y="205"/>
                    <a:pt x="51" y="206"/>
                  </a:cubicBezTo>
                  <a:cubicBezTo>
                    <a:pt x="52" y="206"/>
                    <a:pt x="52" y="206"/>
                    <a:pt x="52" y="206"/>
                  </a:cubicBezTo>
                  <a:cubicBezTo>
                    <a:pt x="52" y="206"/>
                    <a:pt x="52" y="206"/>
                    <a:pt x="52" y="206"/>
                  </a:cubicBezTo>
                  <a:cubicBezTo>
                    <a:pt x="59" y="206"/>
                    <a:pt x="59" y="206"/>
                    <a:pt x="59" y="206"/>
                  </a:cubicBezTo>
                  <a:cubicBezTo>
                    <a:pt x="60" y="206"/>
                    <a:pt x="61" y="206"/>
                    <a:pt x="62" y="204"/>
                  </a:cubicBezTo>
                  <a:cubicBezTo>
                    <a:pt x="62" y="203"/>
                    <a:pt x="62" y="203"/>
                    <a:pt x="64" y="203"/>
                  </a:cubicBezTo>
                  <a:cubicBezTo>
                    <a:pt x="64" y="203"/>
                    <a:pt x="65" y="203"/>
                    <a:pt x="65" y="203"/>
                  </a:cubicBezTo>
                  <a:cubicBezTo>
                    <a:pt x="66" y="203"/>
                    <a:pt x="67" y="204"/>
                    <a:pt x="68" y="204"/>
                  </a:cubicBezTo>
                  <a:cubicBezTo>
                    <a:pt x="69" y="205"/>
                    <a:pt x="70" y="205"/>
                    <a:pt x="71" y="205"/>
                  </a:cubicBezTo>
                  <a:cubicBezTo>
                    <a:pt x="72" y="205"/>
                    <a:pt x="72" y="205"/>
                    <a:pt x="72" y="204"/>
                  </a:cubicBezTo>
                  <a:cubicBezTo>
                    <a:pt x="73" y="203"/>
                    <a:pt x="73" y="202"/>
                    <a:pt x="73" y="200"/>
                  </a:cubicBezTo>
                  <a:cubicBezTo>
                    <a:pt x="73" y="200"/>
                    <a:pt x="73" y="200"/>
                    <a:pt x="73" y="200"/>
                  </a:cubicBezTo>
                  <a:cubicBezTo>
                    <a:pt x="74" y="199"/>
                    <a:pt x="73" y="198"/>
                    <a:pt x="73" y="197"/>
                  </a:cubicBezTo>
                  <a:cubicBezTo>
                    <a:pt x="73" y="196"/>
                    <a:pt x="72" y="196"/>
                    <a:pt x="73" y="195"/>
                  </a:cubicBezTo>
                  <a:cubicBezTo>
                    <a:pt x="74" y="193"/>
                    <a:pt x="76" y="192"/>
                    <a:pt x="77" y="191"/>
                  </a:cubicBezTo>
                  <a:cubicBezTo>
                    <a:pt x="78" y="191"/>
                    <a:pt x="78" y="190"/>
                    <a:pt x="79" y="190"/>
                  </a:cubicBezTo>
                  <a:cubicBezTo>
                    <a:pt x="79" y="189"/>
                    <a:pt x="80" y="189"/>
                    <a:pt x="81" y="189"/>
                  </a:cubicBezTo>
                  <a:cubicBezTo>
                    <a:pt x="81" y="189"/>
                    <a:pt x="81" y="189"/>
                    <a:pt x="81" y="189"/>
                  </a:cubicBezTo>
                  <a:cubicBezTo>
                    <a:pt x="82" y="189"/>
                    <a:pt x="82" y="189"/>
                    <a:pt x="83" y="190"/>
                  </a:cubicBezTo>
                  <a:cubicBezTo>
                    <a:pt x="85" y="191"/>
                    <a:pt x="86" y="191"/>
                    <a:pt x="87" y="191"/>
                  </a:cubicBezTo>
                  <a:cubicBezTo>
                    <a:pt x="88" y="191"/>
                    <a:pt x="89" y="191"/>
                    <a:pt x="89" y="191"/>
                  </a:cubicBezTo>
                  <a:cubicBezTo>
                    <a:pt x="89" y="191"/>
                    <a:pt x="90" y="191"/>
                    <a:pt x="91" y="190"/>
                  </a:cubicBezTo>
                  <a:cubicBezTo>
                    <a:pt x="92" y="190"/>
                    <a:pt x="93" y="190"/>
                    <a:pt x="94" y="188"/>
                  </a:cubicBezTo>
                  <a:cubicBezTo>
                    <a:pt x="94" y="188"/>
                    <a:pt x="94" y="187"/>
                    <a:pt x="95" y="187"/>
                  </a:cubicBezTo>
                  <a:cubicBezTo>
                    <a:pt x="96" y="186"/>
                    <a:pt x="96" y="186"/>
                    <a:pt x="97" y="186"/>
                  </a:cubicBezTo>
                  <a:cubicBezTo>
                    <a:pt x="97" y="185"/>
                    <a:pt x="97" y="185"/>
                    <a:pt x="98" y="185"/>
                  </a:cubicBezTo>
                  <a:cubicBezTo>
                    <a:pt x="98" y="184"/>
                    <a:pt x="99" y="184"/>
                    <a:pt x="99" y="184"/>
                  </a:cubicBezTo>
                  <a:cubicBezTo>
                    <a:pt x="99" y="184"/>
                    <a:pt x="99" y="184"/>
                    <a:pt x="100" y="184"/>
                  </a:cubicBezTo>
                  <a:cubicBezTo>
                    <a:pt x="100" y="184"/>
                    <a:pt x="101" y="184"/>
                    <a:pt x="101" y="184"/>
                  </a:cubicBezTo>
                  <a:cubicBezTo>
                    <a:pt x="102" y="184"/>
                    <a:pt x="103" y="183"/>
                    <a:pt x="104" y="182"/>
                  </a:cubicBezTo>
                  <a:cubicBezTo>
                    <a:pt x="104" y="182"/>
                    <a:pt x="104" y="182"/>
                    <a:pt x="104" y="181"/>
                  </a:cubicBezTo>
                  <a:cubicBezTo>
                    <a:pt x="104" y="181"/>
                    <a:pt x="104" y="181"/>
                    <a:pt x="105" y="181"/>
                  </a:cubicBezTo>
                  <a:cubicBezTo>
                    <a:pt x="107" y="181"/>
                    <a:pt x="108" y="178"/>
                    <a:pt x="108" y="176"/>
                  </a:cubicBezTo>
                  <a:cubicBezTo>
                    <a:pt x="109" y="176"/>
                    <a:pt x="110" y="175"/>
                    <a:pt x="110" y="174"/>
                  </a:cubicBezTo>
                  <a:cubicBezTo>
                    <a:pt x="110" y="174"/>
                    <a:pt x="110" y="174"/>
                    <a:pt x="111" y="175"/>
                  </a:cubicBezTo>
                  <a:cubicBezTo>
                    <a:pt x="112" y="175"/>
                    <a:pt x="112" y="176"/>
                    <a:pt x="113" y="176"/>
                  </a:cubicBezTo>
                  <a:cubicBezTo>
                    <a:pt x="115" y="176"/>
                    <a:pt x="116" y="175"/>
                    <a:pt x="116" y="175"/>
                  </a:cubicBezTo>
                  <a:cubicBezTo>
                    <a:pt x="117" y="174"/>
                    <a:pt x="119" y="173"/>
                    <a:pt x="120" y="173"/>
                  </a:cubicBezTo>
                  <a:cubicBezTo>
                    <a:pt x="120" y="173"/>
                    <a:pt x="120" y="173"/>
                    <a:pt x="120" y="173"/>
                  </a:cubicBezTo>
                  <a:cubicBezTo>
                    <a:pt x="121" y="173"/>
                    <a:pt x="121" y="174"/>
                    <a:pt x="121" y="174"/>
                  </a:cubicBezTo>
                  <a:cubicBezTo>
                    <a:pt x="122" y="175"/>
                    <a:pt x="122" y="175"/>
                    <a:pt x="123" y="176"/>
                  </a:cubicBezTo>
                  <a:cubicBezTo>
                    <a:pt x="124" y="176"/>
                    <a:pt x="125" y="176"/>
                    <a:pt x="126" y="176"/>
                  </a:cubicBezTo>
                  <a:cubicBezTo>
                    <a:pt x="126" y="176"/>
                    <a:pt x="127" y="176"/>
                    <a:pt x="128" y="176"/>
                  </a:cubicBezTo>
                  <a:cubicBezTo>
                    <a:pt x="129" y="177"/>
                    <a:pt x="132" y="179"/>
                    <a:pt x="135" y="181"/>
                  </a:cubicBezTo>
                  <a:cubicBezTo>
                    <a:pt x="135" y="182"/>
                    <a:pt x="135" y="182"/>
                    <a:pt x="135" y="183"/>
                  </a:cubicBezTo>
                  <a:cubicBezTo>
                    <a:pt x="136" y="184"/>
                    <a:pt x="137" y="186"/>
                    <a:pt x="139" y="186"/>
                  </a:cubicBezTo>
                  <a:cubicBezTo>
                    <a:pt x="140" y="186"/>
                    <a:pt x="140" y="186"/>
                    <a:pt x="141" y="185"/>
                  </a:cubicBezTo>
                  <a:cubicBezTo>
                    <a:pt x="142" y="185"/>
                    <a:pt x="142" y="185"/>
                    <a:pt x="143" y="185"/>
                  </a:cubicBezTo>
                  <a:cubicBezTo>
                    <a:pt x="144" y="184"/>
                    <a:pt x="145" y="184"/>
                    <a:pt x="145" y="184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7" y="184"/>
                    <a:pt x="147" y="184"/>
                    <a:pt x="148" y="185"/>
                  </a:cubicBezTo>
                  <a:cubicBezTo>
                    <a:pt x="148" y="185"/>
                    <a:pt x="149" y="185"/>
                    <a:pt x="150" y="185"/>
                  </a:cubicBezTo>
                  <a:cubicBezTo>
                    <a:pt x="151" y="185"/>
                    <a:pt x="151" y="185"/>
                    <a:pt x="152" y="184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54" y="184"/>
                    <a:pt x="154" y="184"/>
                    <a:pt x="154" y="184"/>
                  </a:cubicBezTo>
                  <a:cubicBezTo>
                    <a:pt x="154" y="185"/>
                    <a:pt x="154" y="185"/>
                    <a:pt x="154" y="185"/>
                  </a:cubicBezTo>
                  <a:cubicBezTo>
                    <a:pt x="154" y="186"/>
                    <a:pt x="154" y="187"/>
                    <a:pt x="155" y="188"/>
                  </a:cubicBezTo>
                  <a:cubicBezTo>
                    <a:pt x="155" y="188"/>
                    <a:pt x="156" y="189"/>
                    <a:pt x="157" y="189"/>
                  </a:cubicBezTo>
                  <a:cubicBezTo>
                    <a:pt x="158" y="189"/>
                    <a:pt x="158" y="188"/>
                    <a:pt x="159" y="188"/>
                  </a:cubicBezTo>
                  <a:cubicBezTo>
                    <a:pt x="159" y="188"/>
                    <a:pt x="159" y="188"/>
                    <a:pt x="159" y="188"/>
                  </a:cubicBezTo>
                  <a:cubicBezTo>
                    <a:pt x="159" y="188"/>
                    <a:pt x="160" y="189"/>
                    <a:pt x="160" y="189"/>
                  </a:cubicBezTo>
                  <a:cubicBezTo>
                    <a:pt x="160" y="190"/>
                    <a:pt x="161" y="191"/>
                    <a:pt x="162" y="191"/>
                  </a:cubicBezTo>
                  <a:cubicBezTo>
                    <a:pt x="162" y="192"/>
                    <a:pt x="162" y="192"/>
                    <a:pt x="162" y="192"/>
                  </a:cubicBezTo>
                  <a:cubicBezTo>
                    <a:pt x="163" y="192"/>
                    <a:pt x="164" y="193"/>
                    <a:pt x="165" y="193"/>
                  </a:cubicBezTo>
                  <a:cubicBezTo>
                    <a:pt x="165" y="193"/>
                    <a:pt x="166" y="193"/>
                    <a:pt x="166" y="192"/>
                  </a:cubicBezTo>
                  <a:cubicBezTo>
                    <a:pt x="167" y="192"/>
                    <a:pt x="169" y="192"/>
                    <a:pt x="170" y="192"/>
                  </a:cubicBezTo>
                  <a:cubicBezTo>
                    <a:pt x="171" y="192"/>
                    <a:pt x="172" y="192"/>
                    <a:pt x="173" y="192"/>
                  </a:cubicBezTo>
                  <a:cubicBezTo>
                    <a:pt x="174" y="192"/>
                    <a:pt x="174" y="192"/>
                    <a:pt x="175" y="192"/>
                  </a:cubicBezTo>
                  <a:cubicBezTo>
                    <a:pt x="176" y="192"/>
                    <a:pt x="176" y="191"/>
                    <a:pt x="177" y="191"/>
                  </a:cubicBezTo>
                  <a:cubicBezTo>
                    <a:pt x="177" y="192"/>
                    <a:pt x="177" y="193"/>
                    <a:pt x="177" y="194"/>
                  </a:cubicBezTo>
                  <a:cubicBezTo>
                    <a:pt x="178" y="194"/>
                    <a:pt x="178" y="194"/>
                    <a:pt x="179" y="194"/>
                  </a:cubicBezTo>
                  <a:cubicBezTo>
                    <a:pt x="181" y="194"/>
                    <a:pt x="182" y="194"/>
                    <a:pt x="183" y="192"/>
                  </a:cubicBezTo>
                  <a:cubicBezTo>
                    <a:pt x="183" y="192"/>
                    <a:pt x="183" y="192"/>
                    <a:pt x="183" y="192"/>
                  </a:cubicBezTo>
                  <a:cubicBezTo>
                    <a:pt x="184" y="190"/>
                    <a:pt x="185" y="190"/>
                    <a:pt x="185" y="190"/>
                  </a:cubicBezTo>
                  <a:cubicBezTo>
                    <a:pt x="186" y="190"/>
                    <a:pt x="186" y="190"/>
                    <a:pt x="187" y="189"/>
                  </a:cubicBezTo>
                  <a:cubicBezTo>
                    <a:pt x="189" y="188"/>
                    <a:pt x="189" y="187"/>
                    <a:pt x="189" y="186"/>
                  </a:cubicBezTo>
                  <a:cubicBezTo>
                    <a:pt x="190" y="186"/>
                    <a:pt x="190" y="185"/>
                    <a:pt x="190" y="185"/>
                  </a:cubicBezTo>
                  <a:cubicBezTo>
                    <a:pt x="191" y="183"/>
                    <a:pt x="192" y="182"/>
                    <a:pt x="192" y="182"/>
                  </a:cubicBezTo>
                  <a:cubicBezTo>
                    <a:pt x="193" y="183"/>
                    <a:pt x="193" y="183"/>
                    <a:pt x="193" y="184"/>
                  </a:cubicBezTo>
                  <a:cubicBezTo>
                    <a:pt x="194" y="185"/>
                    <a:pt x="194" y="186"/>
                    <a:pt x="196" y="186"/>
                  </a:cubicBezTo>
                  <a:cubicBezTo>
                    <a:pt x="196" y="186"/>
                    <a:pt x="196" y="186"/>
                    <a:pt x="196" y="186"/>
                  </a:cubicBezTo>
                  <a:cubicBezTo>
                    <a:pt x="197" y="186"/>
                    <a:pt x="197" y="186"/>
                    <a:pt x="197" y="186"/>
                  </a:cubicBezTo>
                  <a:cubicBezTo>
                    <a:pt x="199" y="186"/>
                    <a:pt x="199" y="185"/>
                    <a:pt x="200" y="183"/>
                  </a:cubicBezTo>
                  <a:cubicBezTo>
                    <a:pt x="200" y="181"/>
                    <a:pt x="200" y="180"/>
                    <a:pt x="202" y="180"/>
                  </a:cubicBezTo>
                  <a:cubicBezTo>
                    <a:pt x="203" y="179"/>
                    <a:pt x="203" y="179"/>
                    <a:pt x="204" y="179"/>
                  </a:cubicBezTo>
                  <a:cubicBezTo>
                    <a:pt x="204" y="178"/>
                    <a:pt x="205" y="178"/>
                    <a:pt x="205" y="178"/>
                  </a:cubicBezTo>
                  <a:cubicBezTo>
                    <a:pt x="205" y="178"/>
                    <a:pt x="205" y="178"/>
                    <a:pt x="205" y="178"/>
                  </a:cubicBezTo>
                  <a:cubicBezTo>
                    <a:pt x="206" y="179"/>
                    <a:pt x="206" y="179"/>
                    <a:pt x="206" y="180"/>
                  </a:cubicBezTo>
                  <a:cubicBezTo>
                    <a:pt x="207" y="181"/>
                    <a:pt x="208" y="183"/>
                    <a:pt x="209" y="183"/>
                  </a:cubicBezTo>
                  <a:cubicBezTo>
                    <a:pt x="209" y="183"/>
                    <a:pt x="210" y="183"/>
                    <a:pt x="210" y="183"/>
                  </a:cubicBezTo>
                  <a:cubicBezTo>
                    <a:pt x="211" y="182"/>
                    <a:pt x="212" y="182"/>
                    <a:pt x="212" y="181"/>
                  </a:cubicBezTo>
                  <a:cubicBezTo>
                    <a:pt x="212" y="180"/>
                    <a:pt x="212" y="180"/>
                    <a:pt x="213" y="179"/>
                  </a:cubicBezTo>
                  <a:cubicBezTo>
                    <a:pt x="213" y="178"/>
                    <a:pt x="213" y="177"/>
                    <a:pt x="214" y="176"/>
                  </a:cubicBezTo>
                  <a:cubicBezTo>
                    <a:pt x="214" y="176"/>
                    <a:pt x="214" y="176"/>
                    <a:pt x="214" y="176"/>
                  </a:cubicBezTo>
                  <a:cubicBezTo>
                    <a:pt x="214" y="176"/>
                    <a:pt x="214" y="176"/>
                    <a:pt x="214" y="176"/>
                  </a:cubicBezTo>
                  <a:cubicBezTo>
                    <a:pt x="214" y="176"/>
                    <a:pt x="214" y="176"/>
                    <a:pt x="215" y="176"/>
                  </a:cubicBezTo>
                  <a:cubicBezTo>
                    <a:pt x="215" y="176"/>
                    <a:pt x="216" y="176"/>
                    <a:pt x="216" y="176"/>
                  </a:cubicBezTo>
                  <a:cubicBezTo>
                    <a:pt x="217" y="176"/>
                    <a:pt x="218" y="175"/>
                    <a:pt x="218" y="174"/>
                  </a:cubicBezTo>
                  <a:cubicBezTo>
                    <a:pt x="218" y="174"/>
                    <a:pt x="219" y="173"/>
                    <a:pt x="219" y="172"/>
                  </a:cubicBezTo>
                  <a:cubicBezTo>
                    <a:pt x="220" y="171"/>
                    <a:pt x="221" y="169"/>
                    <a:pt x="221" y="167"/>
                  </a:cubicBezTo>
                  <a:cubicBezTo>
                    <a:pt x="220" y="165"/>
                    <a:pt x="220" y="163"/>
                    <a:pt x="221" y="162"/>
                  </a:cubicBezTo>
                  <a:cubicBezTo>
                    <a:pt x="222" y="162"/>
                    <a:pt x="222" y="162"/>
                    <a:pt x="222" y="161"/>
                  </a:cubicBezTo>
                  <a:cubicBezTo>
                    <a:pt x="223" y="161"/>
                    <a:pt x="223" y="160"/>
                    <a:pt x="224" y="160"/>
                  </a:cubicBezTo>
                  <a:cubicBezTo>
                    <a:pt x="226" y="160"/>
                    <a:pt x="226" y="159"/>
                    <a:pt x="227" y="158"/>
                  </a:cubicBezTo>
                  <a:cubicBezTo>
                    <a:pt x="227" y="157"/>
                    <a:pt x="228" y="156"/>
                    <a:pt x="229" y="155"/>
                  </a:cubicBezTo>
                  <a:cubicBezTo>
                    <a:pt x="231" y="153"/>
                    <a:pt x="231" y="153"/>
                    <a:pt x="232" y="153"/>
                  </a:cubicBezTo>
                  <a:cubicBezTo>
                    <a:pt x="233" y="152"/>
                    <a:pt x="233" y="152"/>
                    <a:pt x="233" y="152"/>
                  </a:cubicBezTo>
                  <a:cubicBezTo>
                    <a:pt x="233" y="152"/>
                    <a:pt x="233" y="152"/>
                    <a:pt x="234" y="152"/>
                  </a:cubicBezTo>
                  <a:cubicBezTo>
                    <a:pt x="236" y="152"/>
                    <a:pt x="237" y="152"/>
                    <a:pt x="238" y="151"/>
                  </a:cubicBezTo>
                  <a:cubicBezTo>
                    <a:pt x="239" y="150"/>
                    <a:pt x="239" y="150"/>
                    <a:pt x="239" y="149"/>
                  </a:cubicBezTo>
                  <a:cubicBezTo>
                    <a:pt x="239" y="148"/>
                    <a:pt x="238" y="147"/>
                    <a:pt x="238" y="147"/>
                  </a:cubicBezTo>
                  <a:cubicBezTo>
                    <a:pt x="237" y="147"/>
                    <a:pt x="237" y="146"/>
                    <a:pt x="237" y="146"/>
                  </a:cubicBezTo>
                  <a:cubicBezTo>
                    <a:pt x="236" y="145"/>
                    <a:pt x="236" y="145"/>
                    <a:pt x="236" y="143"/>
                  </a:cubicBezTo>
                  <a:cubicBezTo>
                    <a:pt x="237" y="143"/>
                    <a:pt x="237" y="142"/>
                    <a:pt x="237" y="142"/>
                  </a:cubicBezTo>
                  <a:cubicBezTo>
                    <a:pt x="237" y="143"/>
                    <a:pt x="237" y="143"/>
                    <a:pt x="238" y="144"/>
                  </a:cubicBezTo>
                  <a:cubicBezTo>
                    <a:pt x="238" y="144"/>
                    <a:pt x="238" y="144"/>
                    <a:pt x="238" y="144"/>
                  </a:cubicBezTo>
                  <a:cubicBezTo>
                    <a:pt x="239" y="146"/>
                    <a:pt x="240" y="147"/>
                    <a:pt x="242" y="147"/>
                  </a:cubicBezTo>
                  <a:cubicBezTo>
                    <a:pt x="243" y="147"/>
                    <a:pt x="243" y="148"/>
                    <a:pt x="243" y="149"/>
                  </a:cubicBezTo>
                  <a:cubicBezTo>
                    <a:pt x="243" y="149"/>
                    <a:pt x="244" y="150"/>
                    <a:pt x="244" y="150"/>
                  </a:cubicBezTo>
                  <a:cubicBezTo>
                    <a:pt x="245" y="151"/>
                    <a:pt x="245" y="152"/>
                    <a:pt x="245" y="153"/>
                  </a:cubicBezTo>
                  <a:cubicBezTo>
                    <a:pt x="246" y="154"/>
                    <a:pt x="246" y="155"/>
                    <a:pt x="246" y="155"/>
                  </a:cubicBezTo>
                  <a:cubicBezTo>
                    <a:pt x="247" y="156"/>
                    <a:pt x="248" y="158"/>
                    <a:pt x="250" y="158"/>
                  </a:cubicBezTo>
                  <a:cubicBezTo>
                    <a:pt x="250" y="158"/>
                    <a:pt x="251" y="158"/>
                    <a:pt x="251" y="157"/>
                  </a:cubicBezTo>
                  <a:cubicBezTo>
                    <a:pt x="252" y="157"/>
                    <a:pt x="253" y="157"/>
                    <a:pt x="253" y="156"/>
                  </a:cubicBezTo>
                  <a:cubicBezTo>
                    <a:pt x="253" y="156"/>
                    <a:pt x="254" y="156"/>
                    <a:pt x="254" y="156"/>
                  </a:cubicBezTo>
                  <a:cubicBezTo>
                    <a:pt x="254" y="156"/>
                    <a:pt x="254" y="156"/>
                    <a:pt x="254" y="156"/>
                  </a:cubicBezTo>
                  <a:cubicBezTo>
                    <a:pt x="255" y="156"/>
                    <a:pt x="255" y="156"/>
                    <a:pt x="255" y="157"/>
                  </a:cubicBezTo>
                  <a:cubicBezTo>
                    <a:pt x="255" y="157"/>
                    <a:pt x="256" y="158"/>
                    <a:pt x="257" y="158"/>
                  </a:cubicBezTo>
                  <a:cubicBezTo>
                    <a:pt x="258" y="158"/>
                    <a:pt x="258" y="158"/>
                    <a:pt x="259" y="158"/>
                  </a:cubicBezTo>
                  <a:cubicBezTo>
                    <a:pt x="261" y="157"/>
                    <a:pt x="261" y="157"/>
                    <a:pt x="262" y="156"/>
                  </a:cubicBezTo>
                  <a:cubicBezTo>
                    <a:pt x="263" y="156"/>
                    <a:pt x="263" y="155"/>
                    <a:pt x="263" y="155"/>
                  </a:cubicBezTo>
                  <a:cubicBezTo>
                    <a:pt x="263" y="155"/>
                    <a:pt x="264" y="155"/>
                    <a:pt x="264" y="155"/>
                  </a:cubicBezTo>
                  <a:cubicBezTo>
                    <a:pt x="264" y="155"/>
                    <a:pt x="264" y="155"/>
                    <a:pt x="264" y="155"/>
                  </a:cubicBezTo>
                  <a:cubicBezTo>
                    <a:pt x="265" y="156"/>
                    <a:pt x="267" y="156"/>
                    <a:pt x="268" y="156"/>
                  </a:cubicBezTo>
                  <a:cubicBezTo>
                    <a:pt x="269" y="156"/>
                    <a:pt x="270" y="156"/>
                    <a:pt x="270" y="156"/>
                  </a:cubicBezTo>
                  <a:cubicBezTo>
                    <a:pt x="271" y="156"/>
                    <a:pt x="271" y="156"/>
                    <a:pt x="270" y="157"/>
                  </a:cubicBezTo>
                  <a:cubicBezTo>
                    <a:pt x="270" y="158"/>
                    <a:pt x="271" y="159"/>
                    <a:pt x="271" y="160"/>
                  </a:cubicBezTo>
                  <a:cubicBezTo>
                    <a:pt x="271" y="162"/>
                    <a:pt x="271" y="163"/>
                    <a:pt x="270" y="164"/>
                  </a:cubicBezTo>
                  <a:cubicBezTo>
                    <a:pt x="266" y="166"/>
                    <a:pt x="264" y="169"/>
                    <a:pt x="263" y="171"/>
                  </a:cubicBezTo>
                  <a:cubicBezTo>
                    <a:pt x="262" y="172"/>
                    <a:pt x="261" y="173"/>
                    <a:pt x="262" y="175"/>
                  </a:cubicBezTo>
                  <a:cubicBezTo>
                    <a:pt x="263" y="176"/>
                    <a:pt x="264" y="176"/>
                    <a:pt x="265" y="177"/>
                  </a:cubicBezTo>
                  <a:cubicBezTo>
                    <a:pt x="266" y="177"/>
                    <a:pt x="267" y="177"/>
                    <a:pt x="268" y="177"/>
                  </a:cubicBezTo>
                  <a:cubicBezTo>
                    <a:pt x="269" y="177"/>
                    <a:pt x="270" y="177"/>
                    <a:pt x="271" y="177"/>
                  </a:cubicBezTo>
                  <a:cubicBezTo>
                    <a:pt x="272" y="177"/>
                    <a:pt x="272" y="177"/>
                    <a:pt x="273" y="177"/>
                  </a:cubicBezTo>
                  <a:cubicBezTo>
                    <a:pt x="274" y="177"/>
                    <a:pt x="275" y="177"/>
                    <a:pt x="275" y="176"/>
                  </a:cubicBezTo>
                  <a:cubicBezTo>
                    <a:pt x="275" y="176"/>
                    <a:pt x="276" y="175"/>
                    <a:pt x="276" y="175"/>
                  </a:cubicBezTo>
                  <a:cubicBezTo>
                    <a:pt x="278" y="173"/>
                    <a:pt x="278" y="173"/>
                    <a:pt x="281" y="170"/>
                  </a:cubicBezTo>
                  <a:cubicBezTo>
                    <a:pt x="282" y="169"/>
                    <a:pt x="283" y="169"/>
                    <a:pt x="283" y="168"/>
                  </a:cubicBezTo>
                  <a:cubicBezTo>
                    <a:pt x="283" y="167"/>
                    <a:pt x="283" y="167"/>
                    <a:pt x="285" y="167"/>
                  </a:cubicBezTo>
                  <a:cubicBezTo>
                    <a:pt x="286" y="167"/>
                    <a:pt x="286" y="167"/>
                    <a:pt x="286" y="167"/>
                  </a:cubicBezTo>
                  <a:cubicBezTo>
                    <a:pt x="286" y="166"/>
                    <a:pt x="286" y="166"/>
                    <a:pt x="286" y="166"/>
                  </a:cubicBezTo>
                  <a:cubicBezTo>
                    <a:pt x="286" y="164"/>
                    <a:pt x="283" y="155"/>
                    <a:pt x="282" y="154"/>
                  </a:cubicBezTo>
                  <a:cubicBezTo>
                    <a:pt x="282" y="153"/>
                    <a:pt x="281" y="151"/>
                    <a:pt x="281" y="149"/>
                  </a:cubicBezTo>
                  <a:cubicBezTo>
                    <a:pt x="280" y="148"/>
                    <a:pt x="280" y="146"/>
                    <a:pt x="279" y="144"/>
                  </a:cubicBezTo>
                  <a:cubicBezTo>
                    <a:pt x="279" y="144"/>
                    <a:pt x="278" y="143"/>
                    <a:pt x="278" y="142"/>
                  </a:cubicBezTo>
                  <a:cubicBezTo>
                    <a:pt x="277" y="140"/>
                    <a:pt x="276" y="137"/>
                    <a:pt x="276" y="135"/>
                  </a:cubicBezTo>
                  <a:cubicBezTo>
                    <a:pt x="277" y="132"/>
                    <a:pt x="275" y="127"/>
                    <a:pt x="274" y="125"/>
                  </a:cubicBezTo>
                  <a:cubicBezTo>
                    <a:pt x="274" y="124"/>
                    <a:pt x="274" y="123"/>
                    <a:pt x="274" y="123"/>
                  </a:cubicBezTo>
                  <a:cubicBezTo>
                    <a:pt x="274" y="123"/>
                    <a:pt x="274" y="123"/>
                    <a:pt x="274" y="123"/>
                  </a:cubicBezTo>
                  <a:cubicBezTo>
                    <a:pt x="274" y="123"/>
                    <a:pt x="274" y="123"/>
                    <a:pt x="274" y="123"/>
                  </a:cubicBezTo>
                  <a:cubicBezTo>
                    <a:pt x="273" y="123"/>
                    <a:pt x="272" y="119"/>
                    <a:pt x="272" y="116"/>
                  </a:cubicBezTo>
                  <a:cubicBezTo>
                    <a:pt x="272" y="114"/>
                    <a:pt x="271" y="113"/>
                    <a:pt x="270" y="112"/>
                  </a:cubicBezTo>
                  <a:cubicBezTo>
                    <a:pt x="270" y="111"/>
                    <a:pt x="270" y="111"/>
                    <a:pt x="270" y="111"/>
                  </a:cubicBezTo>
                  <a:cubicBezTo>
                    <a:pt x="269" y="111"/>
                    <a:pt x="269" y="111"/>
                    <a:pt x="269" y="111"/>
                  </a:cubicBezTo>
                  <a:cubicBezTo>
                    <a:pt x="269" y="111"/>
                    <a:pt x="269" y="111"/>
                    <a:pt x="269" y="111"/>
                  </a:cubicBezTo>
                  <a:cubicBezTo>
                    <a:pt x="269" y="111"/>
                    <a:pt x="269" y="111"/>
                    <a:pt x="269" y="111"/>
                  </a:cubicBezTo>
                  <a:cubicBezTo>
                    <a:pt x="269" y="111"/>
                    <a:pt x="268" y="111"/>
                    <a:pt x="268" y="111"/>
                  </a:cubicBezTo>
                  <a:cubicBezTo>
                    <a:pt x="267" y="111"/>
                    <a:pt x="266" y="112"/>
                    <a:pt x="265" y="113"/>
                  </a:cubicBezTo>
                  <a:cubicBezTo>
                    <a:pt x="265" y="113"/>
                    <a:pt x="265" y="113"/>
                    <a:pt x="265" y="113"/>
                  </a:cubicBezTo>
                  <a:cubicBezTo>
                    <a:pt x="264" y="114"/>
                    <a:pt x="264" y="115"/>
                    <a:pt x="262" y="115"/>
                  </a:cubicBezTo>
                  <a:cubicBezTo>
                    <a:pt x="262" y="115"/>
                    <a:pt x="261" y="115"/>
                    <a:pt x="260" y="115"/>
                  </a:cubicBezTo>
                  <a:cubicBezTo>
                    <a:pt x="259" y="115"/>
                    <a:pt x="258" y="115"/>
                    <a:pt x="256" y="114"/>
                  </a:cubicBezTo>
                  <a:cubicBezTo>
                    <a:pt x="255" y="114"/>
                    <a:pt x="255" y="114"/>
                    <a:pt x="254" y="114"/>
                  </a:cubicBezTo>
                  <a:cubicBezTo>
                    <a:pt x="252" y="113"/>
                    <a:pt x="250" y="113"/>
                    <a:pt x="249" y="112"/>
                  </a:cubicBezTo>
                  <a:cubicBezTo>
                    <a:pt x="248" y="111"/>
                    <a:pt x="247" y="110"/>
                    <a:pt x="246" y="110"/>
                  </a:cubicBezTo>
                  <a:cubicBezTo>
                    <a:pt x="245" y="109"/>
                    <a:pt x="244" y="109"/>
                    <a:pt x="243" y="108"/>
                  </a:cubicBezTo>
                  <a:cubicBezTo>
                    <a:pt x="242" y="107"/>
                    <a:pt x="242" y="107"/>
                    <a:pt x="242" y="106"/>
                  </a:cubicBezTo>
                  <a:cubicBezTo>
                    <a:pt x="242" y="106"/>
                    <a:pt x="242" y="106"/>
                    <a:pt x="242" y="106"/>
                  </a:cubicBezTo>
                  <a:cubicBezTo>
                    <a:pt x="243" y="105"/>
                    <a:pt x="243" y="105"/>
                    <a:pt x="245" y="105"/>
                  </a:cubicBezTo>
                  <a:cubicBezTo>
                    <a:pt x="246" y="105"/>
                    <a:pt x="246" y="105"/>
                    <a:pt x="246" y="105"/>
                  </a:cubicBezTo>
                  <a:cubicBezTo>
                    <a:pt x="246" y="105"/>
                    <a:pt x="246" y="105"/>
                    <a:pt x="246" y="105"/>
                  </a:cubicBezTo>
                  <a:cubicBezTo>
                    <a:pt x="248" y="105"/>
                    <a:pt x="249" y="105"/>
                    <a:pt x="250" y="104"/>
                  </a:cubicBezTo>
                  <a:cubicBezTo>
                    <a:pt x="251" y="103"/>
                    <a:pt x="251" y="102"/>
                    <a:pt x="251" y="102"/>
                  </a:cubicBezTo>
                  <a:cubicBezTo>
                    <a:pt x="252" y="101"/>
                    <a:pt x="252" y="101"/>
                    <a:pt x="253" y="101"/>
                  </a:cubicBezTo>
                  <a:cubicBezTo>
                    <a:pt x="254" y="101"/>
                    <a:pt x="255" y="101"/>
                    <a:pt x="256" y="101"/>
                  </a:cubicBezTo>
                  <a:cubicBezTo>
                    <a:pt x="257" y="101"/>
                    <a:pt x="258" y="101"/>
                    <a:pt x="260" y="101"/>
                  </a:cubicBezTo>
                  <a:cubicBezTo>
                    <a:pt x="261" y="101"/>
                    <a:pt x="262" y="101"/>
                    <a:pt x="263" y="101"/>
                  </a:cubicBezTo>
                  <a:cubicBezTo>
                    <a:pt x="264" y="101"/>
                    <a:pt x="265" y="101"/>
                    <a:pt x="266" y="101"/>
                  </a:cubicBezTo>
                  <a:cubicBezTo>
                    <a:pt x="267" y="101"/>
                    <a:pt x="267" y="101"/>
                    <a:pt x="267" y="101"/>
                  </a:cubicBezTo>
                  <a:cubicBezTo>
                    <a:pt x="267" y="99"/>
                    <a:pt x="267" y="99"/>
                    <a:pt x="267" y="99"/>
                  </a:cubicBezTo>
                  <a:cubicBezTo>
                    <a:pt x="266" y="92"/>
                    <a:pt x="266" y="92"/>
                    <a:pt x="266" y="92"/>
                  </a:cubicBezTo>
                  <a:cubicBezTo>
                    <a:pt x="266" y="91"/>
                    <a:pt x="266" y="91"/>
                    <a:pt x="266" y="91"/>
                  </a:cubicBezTo>
                  <a:cubicBezTo>
                    <a:pt x="266" y="91"/>
                    <a:pt x="266" y="91"/>
                    <a:pt x="266" y="91"/>
                  </a:cubicBezTo>
                  <a:cubicBezTo>
                    <a:pt x="266" y="91"/>
                    <a:pt x="261" y="85"/>
                    <a:pt x="259" y="84"/>
                  </a:cubicBezTo>
                  <a:cubicBezTo>
                    <a:pt x="258" y="84"/>
                    <a:pt x="258" y="83"/>
                    <a:pt x="257" y="82"/>
                  </a:cubicBezTo>
                  <a:cubicBezTo>
                    <a:pt x="255" y="80"/>
                    <a:pt x="254" y="79"/>
                    <a:pt x="252" y="78"/>
                  </a:cubicBezTo>
                  <a:cubicBezTo>
                    <a:pt x="252" y="77"/>
                    <a:pt x="251" y="77"/>
                    <a:pt x="251" y="77"/>
                  </a:cubicBezTo>
                  <a:cubicBezTo>
                    <a:pt x="249" y="75"/>
                    <a:pt x="247" y="74"/>
                    <a:pt x="244" y="73"/>
                  </a:cubicBezTo>
                  <a:cubicBezTo>
                    <a:pt x="243" y="73"/>
                    <a:pt x="242" y="73"/>
                    <a:pt x="242" y="73"/>
                  </a:cubicBezTo>
                  <a:cubicBezTo>
                    <a:pt x="239" y="73"/>
                    <a:pt x="239" y="73"/>
                    <a:pt x="238" y="70"/>
                  </a:cubicBezTo>
                  <a:cubicBezTo>
                    <a:pt x="237" y="68"/>
                    <a:pt x="236" y="67"/>
                    <a:pt x="235" y="66"/>
                  </a:cubicBezTo>
                  <a:cubicBezTo>
                    <a:pt x="234" y="63"/>
                    <a:pt x="233" y="62"/>
                    <a:pt x="232" y="62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30" y="63"/>
                    <a:pt x="229" y="65"/>
                    <a:pt x="229" y="67"/>
                  </a:cubicBezTo>
                  <a:cubicBezTo>
                    <a:pt x="228" y="67"/>
                    <a:pt x="228" y="67"/>
                    <a:pt x="227" y="67"/>
                  </a:cubicBezTo>
                  <a:cubicBezTo>
                    <a:pt x="226" y="66"/>
                    <a:pt x="225" y="65"/>
                    <a:pt x="223" y="65"/>
                  </a:cubicBezTo>
                  <a:cubicBezTo>
                    <a:pt x="222" y="65"/>
                    <a:pt x="220" y="66"/>
                    <a:pt x="219" y="67"/>
                  </a:cubicBezTo>
                  <a:cubicBezTo>
                    <a:pt x="217" y="69"/>
                    <a:pt x="213" y="70"/>
                    <a:pt x="211" y="70"/>
                  </a:cubicBezTo>
                  <a:cubicBezTo>
                    <a:pt x="210" y="70"/>
                    <a:pt x="209" y="70"/>
                    <a:pt x="209" y="71"/>
                  </a:cubicBezTo>
                  <a:cubicBezTo>
                    <a:pt x="209" y="72"/>
                    <a:pt x="209" y="73"/>
                    <a:pt x="210" y="74"/>
                  </a:cubicBezTo>
                  <a:cubicBezTo>
                    <a:pt x="209" y="74"/>
                    <a:pt x="208" y="73"/>
                    <a:pt x="207" y="72"/>
                  </a:cubicBezTo>
                  <a:cubicBezTo>
                    <a:pt x="204" y="69"/>
                    <a:pt x="204" y="67"/>
                    <a:pt x="204" y="66"/>
                  </a:cubicBezTo>
                  <a:cubicBezTo>
                    <a:pt x="204" y="65"/>
                    <a:pt x="204" y="64"/>
                    <a:pt x="202" y="64"/>
                  </a:cubicBezTo>
                  <a:cubicBezTo>
                    <a:pt x="201" y="64"/>
                    <a:pt x="201" y="64"/>
                    <a:pt x="200" y="64"/>
                  </a:cubicBezTo>
                  <a:cubicBezTo>
                    <a:pt x="200" y="64"/>
                    <a:pt x="200" y="64"/>
                    <a:pt x="199" y="64"/>
                  </a:cubicBezTo>
                  <a:cubicBezTo>
                    <a:pt x="199" y="64"/>
                    <a:pt x="199" y="64"/>
                    <a:pt x="199" y="64"/>
                  </a:cubicBezTo>
                  <a:cubicBezTo>
                    <a:pt x="198" y="64"/>
                    <a:pt x="197" y="61"/>
                    <a:pt x="197" y="60"/>
                  </a:cubicBezTo>
                  <a:cubicBezTo>
                    <a:pt x="197" y="60"/>
                    <a:pt x="196" y="59"/>
                    <a:pt x="196" y="59"/>
                  </a:cubicBezTo>
                  <a:cubicBezTo>
                    <a:pt x="196" y="59"/>
                    <a:pt x="196" y="59"/>
                    <a:pt x="196" y="59"/>
                  </a:cubicBezTo>
                  <a:cubicBezTo>
                    <a:pt x="196" y="59"/>
                    <a:pt x="197" y="59"/>
                    <a:pt x="197" y="59"/>
                  </a:cubicBezTo>
                  <a:cubicBezTo>
                    <a:pt x="198" y="60"/>
                    <a:pt x="199" y="61"/>
                    <a:pt x="201" y="61"/>
                  </a:cubicBezTo>
                  <a:cubicBezTo>
                    <a:pt x="201" y="61"/>
                    <a:pt x="202" y="61"/>
                    <a:pt x="202" y="60"/>
                  </a:cubicBezTo>
                  <a:cubicBezTo>
                    <a:pt x="204" y="60"/>
                    <a:pt x="205" y="58"/>
                    <a:pt x="206" y="56"/>
                  </a:cubicBezTo>
                  <a:cubicBezTo>
                    <a:pt x="206" y="55"/>
                    <a:pt x="206" y="54"/>
                    <a:pt x="205" y="53"/>
                  </a:cubicBezTo>
                  <a:cubicBezTo>
                    <a:pt x="205" y="53"/>
                    <a:pt x="204" y="53"/>
                    <a:pt x="204" y="53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5" y="50"/>
                    <a:pt x="205" y="50"/>
                    <a:pt x="205" y="49"/>
                  </a:cubicBezTo>
                  <a:cubicBezTo>
                    <a:pt x="205" y="48"/>
                    <a:pt x="205" y="48"/>
                    <a:pt x="207" y="47"/>
                  </a:cubicBezTo>
                  <a:cubicBezTo>
                    <a:pt x="208" y="47"/>
                    <a:pt x="208" y="46"/>
                    <a:pt x="209" y="46"/>
                  </a:cubicBezTo>
                  <a:cubicBezTo>
                    <a:pt x="209" y="46"/>
                    <a:pt x="210" y="46"/>
                    <a:pt x="210" y="46"/>
                  </a:cubicBezTo>
                  <a:cubicBezTo>
                    <a:pt x="210" y="46"/>
                    <a:pt x="210" y="46"/>
                    <a:pt x="210" y="46"/>
                  </a:cubicBezTo>
                  <a:cubicBezTo>
                    <a:pt x="210" y="47"/>
                    <a:pt x="210" y="47"/>
                    <a:pt x="210" y="48"/>
                  </a:cubicBezTo>
                  <a:cubicBezTo>
                    <a:pt x="210" y="48"/>
                    <a:pt x="210" y="48"/>
                    <a:pt x="210" y="48"/>
                  </a:cubicBezTo>
                  <a:cubicBezTo>
                    <a:pt x="211" y="48"/>
                    <a:pt x="211" y="48"/>
                    <a:pt x="211" y="48"/>
                  </a:cubicBezTo>
                  <a:cubicBezTo>
                    <a:pt x="212" y="48"/>
                    <a:pt x="212" y="48"/>
                    <a:pt x="213" y="47"/>
                  </a:cubicBezTo>
                  <a:cubicBezTo>
                    <a:pt x="214" y="46"/>
                    <a:pt x="214" y="45"/>
                    <a:pt x="215" y="44"/>
                  </a:cubicBezTo>
                  <a:cubicBezTo>
                    <a:pt x="215" y="44"/>
                    <a:pt x="215" y="44"/>
                    <a:pt x="215" y="44"/>
                  </a:cubicBezTo>
                  <a:cubicBezTo>
                    <a:pt x="215" y="44"/>
                    <a:pt x="215" y="44"/>
                    <a:pt x="215" y="44"/>
                  </a:cubicBezTo>
                  <a:cubicBezTo>
                    <a:pt x="216" y="45"/>
                    <a:pt x="216" y="45"/>
                    <a:pt x="217" y="46"/>
                  </a:cubicBezTo>
                  <a:cubicBezTo>
                    <a:pt x="217" y="46"/>
                    <a:pt x="217" y="46"/>
                    <a:pt x="218" y="46"/>
                  </a:cubicBezTo>
                  <a:cubicBezTo>
                    <a:pt x="219" y="46"/>
                    <a:pt x="220" y="45"/>
                    <a:pt x="221" y="44"/>
                  </a:cubicBezTo>
                  <a:cubicBezTo>
                    <a:pt x="221" y="45"/>
                    <a:pt x="222" y="45"/>
                    <a:pt x="222" y="46"/>
                  </a:cubicBezTo>
                  <a:cubicBezTo>
                    <a:pt x="220" y="47"/>
                    <a:pt x="221" y="50"/>
                    <a:pt x="221" y="51"/>
                  </a:cubicBezTo>
                  <a:cubicBezTo>
                    <a:pt x="221" y="51"/>
                    <a:pt x="221" y="51"/>
                    <a:pt x="221" y="51"/>
                  </a:cubicBezTo>
                  <a:cubicBezTo>
                    <a:pt x="222" y="51"/>
                    <a:pt x="222" y="51"/>
                    <a:pt x="222" y="51"/>
                  </a:cubicBezTo>
                  <a:cubicBezTo>
                    <a:pt x="222" y="52"/>
                    <a:pt x="224" y="53"/>
                    <a:pt x="225" y="53"/>
                  </a:cubicBezTo>
                  <a:cubicBezTo>
                    <a:pt x="226" y="53"/>
                    <a:pt x="227" y="52"/>
                    <a:pt x="227" y="51"/>
                  </a:cubicBezTo>
                  <a:cubicBezTo>
                    <a:pt x="228" y="49"/>
                    <a:pt x="228" y="47"/>
                    <a:pt x="227" y="45"/>
                  </a:cubicBezTo>
                  <a:cubicBezTo>
                    <a:pt x="227" y="45"/>
                    <a:pt x="227" y="45"/>
                    <a:pt x="227" y="45"/>
                  </a:cubicBezTo>
                  <a:cubicBezTo>
                    <a:pt x="228" y="45"/>
                    <a:pt x="229" y="45"/>
                    <a:pt x="229" y="44"/>
                  </a:cubicBezTo>
                  <a:cubicBezTo>
                    <a:pt x="230" y="41"/>
                    <a:pt x="228" y="40"/>
                    <a:pt x="226" y="38"/>
                  </a:cubicBezTo>
                  <a:cubicBezTo>
                    <a:pt x="225" y="38"/>
                    <a:pt x="225" y="37"/>
                    <a:pt x="224" y="37"/>
                  </a:cubicBezTo>
                  <a:cubicBezTo>
                    <a:pt x="223" y="36"/>
                    <a:pt x="222" y="36"/>
                    <a:pt x="221" y="35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0" y="35"/>
                    <a:pt x="220" y="35"/>
                    <a:pt x="220" y="35"/>
                  </a:cubicBezTo>
                  <a:cubicBezTo>
                    <a:pt x="220" y="35"/>
                    <a:pt x="220" y="35"/>
                    <a:pt x="219" y="35"/>
                  </a:cubicBezTo>
                  <a:cubicBezTo>
                    <a:pt x="219" y="35"/>
                    <a:pt x="219" y="35"/>
                    <a:pt x="219" y="34"/>
                  </a:cubicBezTo>
                  <a:cubicBezTo>
                    <a:pt x="219" y="34"/>
                    <a:pt x="219" y="34"/>
                    <a:pt x="219" y="34"/>
                  </a:cubicBezTo>
                  <a:cubicBezTo>
                    <a:pt x="218" y="34"/>
                    <a:pt x="218" y="34"/>
                    <a:pt x="218" y="34"/>
                  </a:cubicBezTo>
                  <a:cubicBezTo>
                    <a:pt x="218" y="34"/>
                    <a:pt x="217" y="33"/>
                    <a:pt x="217" y="33"/>
                  </a:cubicBezTo>
                  <a:cubicBezTo>
                    <a:pt x="217" y="33"/>
                    <a:pt x="217" y="33"/>
                    <a:pt x="217" y="33"/>
                  </a:cubicBezTo>
                  <a:cubicBezTo>
                    <a:pt x="216" y="33"/>
                    <a:pt x="216" y="33"/>
                    <a:pt x="216" y="33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6" y="32"/>
                    <a:pt x="215" y="32"/>
                    <a:pt x="215" y="32"/>
                  </a:cubicBezTo>
                  <a:cubicBezTo>
                    <a:pt x="214" y="32"/>
                    <a:pt x="213" y="32"/>
                    <a:pt x="212" y="33"/>
                  </a:cubicBezTo>
                  <a:cubicBezTo>
                    <a:pt x="212" y="33"/>
                    <a:pt x="211" y="33"/>
                    <a:pt x="211" y="34"/>
                  </a:cubicBezTo>
                  <a:cubicBezTo>
                    <a:pt x="211" y="34"/>
                    <a:pt x="211" y="34"/>
                    <a:pt x="211" y="34"/>
                  </a:cubicBezTo>
                  <a:cubicBezTo>
                    <a:pt x="210" y="34"/>
                    <a:pt x="210" y="33"/>
                    <a:pt x="209" y="33"/>
                  </a:cubicBezTo>
                  <a:cubicBezTo>
                    <a:pt x="209" y="33"/>
                    <a:pt x="209" y="32"/>
                    <a:pt x="208" y="32"/>
                  </a:cubicBezTo>
                  <a:cubicBezTo>
                    <a:pt x="207" y="32"/>
                    <a:pt x="207" y="31"/>
                    <a:pt x="208" y="29"/>
                  </a:cubicBezTo>
                  <a:cubicBezTo>
                    <a:pt x="208" y="29"/>
                    <a:pt x="208" y="29"/>
                    <a:pt x="208" y="29"/>
                  </a:cubicBezTo>
                  <a:cubicBezTo>
                    <a:pt x="208" y="26"/>
                    <a:pt x="207" y="26"/>
                    <a:pt x="206" y="25"/>
                  </a:cubicBezTo>
                  <a:cubicBezTo>
                    <a:pt x="205" y="25"/>
                    <a:pt x="205" y="25"/>
                    <a:pt x="205" y="25"/>
                  </a:cubicBezTo>
                  <a:cubicBezTo>
                    <a:pt x="204" y="25"/>
                    <a:pt x="203" y="25"/>
                    <a:pt x="203" y="23"/>
                  </a:cubicBezTo>
                  <a:cubicBezTo>
                    <a:pt x="203" y="21"/>
                    <a:pt x="202" y="20"/>
                    <a:pt x="201" y="20"/>
                  </a:cubicBezTo>
                  <a:cubicBezTo>
                    <a:pt x="201" y="20"/>
                    <a:pt x="200" y="20"/>
                    <a:pt x="200" y="20"/>
                  </a:cubicBezTo>
                  <a:cubicBezTo>
                    <a:pt x="200" y="20"/>
                    <a:pt x="200" y="20"/>
                    <a:pt x="200" y="20"/>
                  </a:cubicBezTo>
                  <a:cubicBezTo>
                    <a:pt x="199" y="20"/>
                    <a:pt x="199" y="19"/>
                    <a:pt x="198" y="18"/>
                  </a:cubicBezTo>
                  <a:cubicBezTo>
                    <a:pt x="198" y="17"/>
                    <a:pt x="198" y="15"/>
                    <a:pt x="197" y="15"/>
                  </a:cubicBezTo>
                  <a:cubicBezTo>
                    <a:pt x="196" y="15"/>
                    <a:pt x="196" y="15"/>
                    <a:pt x="195" y="15"/>
                  </a:cubicBezTo>
                  <a:cubicBezTo>
                    <a:pt x="195" y="15"/>
                    <a:pt x="195" y="15"/>
                    <a:pt x="195" y="15"/>
                  </a:cubicBezTo>
                  <a:cubicBezTo>
                    <a:pt x="194" y="15"/>
                    <a:pt x="194" y="16"/>
                    <a:pt x="193" y="16"/>
                  </a:cubicBezTo>
                  <a:cubicBezTo>
                    <a:pt x="194" y="16"/>
                    <a:pt x="194" y="15"/>
                    <a:pt x="195" y="15"/>
                  </a:cubicBezTo>
                  <a:cubicBezTo>
                    <a:pt x="195" y="14"/>
                    <a:pt x="195" y="14"/>
                    <a:pt x="196" y="14"/>
                  </a:cubicBezTo>
                  <a:cubicBezTo>
                    <a:pt x="196" y="14"/>
                    <a:pt x="197" y="13"/>
                    <a:pt x="199" y="10"/>
                  </a:cubicBezTo>
                  <a:cubicBezTo>
                    <a:pt x="200" y="10"/>
                    <a:pt x="200" y="10"/>
                    <a:pt x="200" y="10"/>
                  </a:cubicBezTo>
                  <a:cubicBezTo>
                    <a:pt x="200" y="9"/>
                    <a:pt x="200" y="9"/>
                    <a:pt x="200" y="9"/>
                  </a:cubicBezTo>
                  <a:cubicBezTo>
                    <a:pt x="200" y="8"/>
                    <a:pt x="200" y="7"/>
                    <a:pt x="201" y="6"/>
                  </a:cubicBezTo>
                  <a:cubicBezTo>
                    <a:pt x="203" y="4"/>
                    <a:pt x="203" y="1"/>
                    <a:pt x="203" y="1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201" y="0"/>
                    <a:pt x="200" y="0"/>
                  </a:cubicBezTo>
                  <a:close/>
                  <a:moveTo>
                    <a:pt x="189" y="18"/>
                  </a:moveTo>
                  <a:cubicBezTo>
                    <a:pt x="189" y="17"/>
                    <a:pt x="189" y="17"/>
                    <a:pt x="189" y="17"/>
                  </a:cubicBezTo>
                  <a:cubicBezTo>
                    <a:pt x="190" y="17"/>
                    <a:pt x="190" y="17"/>
                    <a:pt x="190" y="17"/>
                  </a:cubicBezTo>
                  <a:cubicBezTo>
                    <a:pt x="191" y="17"/>
                    <a:pt x="191" y="17"/>
                    <a:pt x="192" y="16"/>
                  </a:cubicBezTo>
                  <a:cubicBezTo>
                    <a:pt x="193" y="16"/>
                    <a:pt x="193" y="16"/>
                    <a:pt x="193" y="16"/>
                  </a:cubicBezTo>
                  <a:cubicBezTo>
                    <a:pt x="193" y="16"/>
                    <a:pt x="193" y="16"/>
                    <a:pt x="193" y="17"/>
                  </a:cubicBezTo>
                  <a:cubicBezTo>
                    <a:pt x="192" y="17"/>
                    <a:pt x="193" y="18"/>
                    <a:pt x="193" y="19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4" y="20"/>
                    <a:pt x="194" y="21"/>
                    <a:pt x="194" y="21"/>
                  </a:cubicBezTo>
                  <a:cubicBezTo>
                    <a:pt x="194" y="21"/>
                    <a:pt x="194" y="22"/>
                    <a:pt x="194" y="22"/>
                  </a:cubicBezTo>
                  <a:cubicBezTo>
                    <a:pt x="193" y="22"/>
                    <a:pt x="193" y="22"/>
                    <a:pt x="193" y="21"/>
                  </a:cubicBezTo>
                  <a:cubicBezTo>
                    <a:pt x="193" y="21"/>
                    <a:pt x="193" y="21"/>
                    <a:pt x="193" y="20"/>
                  </a:cubicBezTo>
                  <a:cubicBezTo>
                    <a:pt x="193" y="20"/>
                    <a:pt x="192" y="20"/>
                    <a:pt x="192" y="20"/>
                  </a:cubicBezTo>
                  <a:cubicBezTo>
                    <a:pt x="192" y="18"/>
                    <a:pt x="191" y="18"/>
                    <a:pt x="190" y="18"/>
                  </a:cubicBezTo>
                  <a:cubicBezTo>
                    <a:pt x="190" y="18"/>
                    <a:pt x="189" y="18"/>
                    <a:pt x="189" y="18"/>
                  </a:cubicBezTo>
                  <a:cubicBezTo>
                    <a:pt x="189" y="18"/>
                    <a:pt x="189" y="18"/>
                    <a:pt x="189" y="18"/>
                  </a:cubicBezTo>
                  <a:close/>
                  <a:moveTo>
                    <a:pt x="186" y="25"/>
                  </a:moveTo>
                  <a:cubicBezTo>
                    <a:pt x="187" y="25"/>
                    <a:pt x="187" y="25"/>
                    <a:pt x="188" y="24"/>
                  </a:cubicBezTo>
                  <a:cubicBezTo>
                    <a:pt x="188" y="25"/>
                    <a:pt x="188" y="25"/>
                    <a:pt x="189" y="26"/>
                  </a:cubicBezTo>
                  <a:cubicBezTo>
                    <a:pt x="189" y="27"/>
                    <a:pt x="190" y="27"/>
                    <a:pt x="190" y="27"/>
                  </a:cubicBezTo>
                  <a:cubicBezTo>
                    <a:pt x="190" y="27"/>
                    <a:pt x="191" y="28"/>
                    <a:pt x="191" y="28"/>
                  </a:cubicBezTo>
                  <a:cubicBezTo>
                    <a:pt x="191" y="28"/>
                    <a:pt x="191" y="28"/>
                    <a:pt x="191" y="28"/>
                  </a:cubicBezTo>
                  <a:cubicBezTo>
                    <a:pt x="191" y="28"/>
                    <a:pt x="191" y="28"/>
                    <a:pt x="190" y="28"/>
                  </a:cubicBezTo>
                  <a:cubicBezTo>
                    <a:pt x="190" y="28"/>
                    <a:pt x="189" y="28"/>
                    <a:pt x="189" y="29"/>
                  </a:cubicBezTo>
                  <a:cubicBezTo>
                    <a:pt x="188" y="29"/>
                    <a:pt x="187" y="29"/>
                    <a:pt x="187" y="30"/>
                  </a:cubicBezTo>
                  <a:cubicBezTo>
                    <a:pt x="187" y="29"/>
                    <a:pt x="187" y="28"/>
                    <a:pt x="187" y="27"/>
                  </a:cubicBezTo>
                  <a:cubicBezTo>
                    <a:pt x="187" y="27"/>
                    <a:pt x="187" y="27"/>
                    <a:pt x="187" y="27"/>
                  </a:cubicBezTo>
                  <a:cubicBezTo>
                    <a:pt x="188" y="26"/>
                    <a:pt x="187" y="26"/>
                    <a:pt x="186" y="25"/>
                  </a:cubicBezTo>
                  <a:close/>
                  <a:moveTo>
                    <a:pt x="157" y="39"/>
                  </a:moveTo>
                  <a:cubicBezTo>
                    <a:pt x="158" y="39"/>
                    <a:pt x="160" y="39"/>
                    <a:pt x="161" y="38"/>
                  </a:cubicBezTo>
                  <a:cubicBezTo>
                    <a:pt x="162" y="38"/>
                    <a:pt x="163" y="38"/>
                    <a:pt x="163" y="38"/>
                  </a:cubicBezTo>
                  <a:cubicBezTo>
                    <a:pt x="164" y="38"/>
                    <a:pt x="164" y="38"/>
                    <a:pt x="165" y="38"/>
                  </a:cubicBezTo>
                  <a:cubicBezTo>
                    <a:pt x="165" y="38"/>
                    <a:pt x="164" y="39"/>
                    <a:pt x="164" y="39"/>
                  </a:cubicBezTo>
                  <a:cubicBezTo>
                    <a:pt x="164" y="40"/>
                    <a:pt x="164" y="40"/>
                    <a:pt x="164" y="40"/>
                  </a:cubicBezTo>
                  <a:cubicBezTo>
                    <a:pt x="164" y="41"/>
                    <a:pt x="163" y="42"/>
                    <a:pt x="163" y="43"/>
                  </a:cubicBezTo>
                  <a:cubicBezTo>
                    <a:pt x="163" y="44"/>
                    <a:pt x="163" y="44"/>
                    <a:pt x="162" y="44"/>
                  </a:cubicBezTo>
                  <a:cubicBezTo>
                    <a:pt x="161" y="44"/>
                    <a:pt x="161" y="44"/>
                    <a:pt x="161" y="44"/>
                  </a:cubicBezTo>
                  <a:cubicBezTo>
                    <a:pt x="161" y="44"/>
                    <a:pt x="160" y="44"/>
                    <a:pt x="160" y="44"/>
                  </a:cubicBezTo>
                  <a:cubicBezTo>
                    <a:pt x="160" y="44"/>
                    <a:pt x="159" y="44"/>
                    <a:pt x="159" y="43"/>
                  </a:cubicBezTo>
                  <a:cubicBezTo>
                    <a:pt x="158" y="43"/>
                    <a:pt x="157" y="42"/>
                    <a:pt x="157" y="42"/>
                  </a:cubicBezTo>
                  <a:cubicBezTo>
                    <a:pt x="156" y="42"/>
                    <a:pt x="156" y="42"/>
                    <a:pt x="156" y="42"/>
                  </a:cubicBezTo>
                  <a:cubicBezTo>
                    <a:pt x="155" y="42"/>
                    <a:pt x="155" y="42"/>
                    <a:pt x="154" y="42"/>
                  </a:cubicBezTo>
                  <a:cubicBezTo>
                    <a:pt x="152" y="42"/>
                    <a:pt x="152" y="42"/>
                    <a:pt x="150" y="41"/>
                  </a:cubicBezTo>
                  <a:cubicBezTo>
                    <a:pt x="150" y="41"/>
                    <a:pt x="150" y="41"/>
                    <a:pt x="150" y="41"/>
                  </a:cubicBezTo>
                  <a:cubicBezTo>
                    <a:pt x="150" y="41"/>
                    <a:pt x="149" y="40"/>
                    <a:pt x="149" y="40"/>
                  </a:cubicBezTo>
                  <a:cubicBezTo>
                    <a:pt x="148" y="40"/>
                    <a:pt x="148" y="41"/>
                    <a:pt x="147" y="41"/>
                  </a:cubicBezTo>
                  <a:cubicBezTo>
                    <a:pt x="147" y="41"/>
                    <a:pt x="146" y="42"/>
                    <a:pt x="146" y="42"/>
                  </a:cubicBezTo>
                  <a:cubicBezTo>
                    <a:pt x="142" y="44"/>
                    <a:pt x="140" y="45"/>
                    <a:pt x="137" y="48"/>
                  </a:cubicBezTo>
                  <a:cubicBezTo>
                    <a:pt x="136" y="49"/>
                    <a:pt x="135" y="49"/>
                    <a:pt x="134" y="50"/>
                  </a:cubicBezTo>
                  <a:cubicBezTo>
                    <a:pt x="133" y="50"/>
                    <a:pt x="132" y="51"/>
                    <a:pt x="131" y="53"/>
                  </a:cubicBezTo>
                  <a:cubicBezTo>
                    <a:pt x="131" y="54"/>
                    <a:pt x="130" y="54"/>
                    <a:pt x="130" y="55"/>
                  </a:cubicBezTo>
                  <a:cubicBezTo>
                    <a:pt x="129" y="55"/>
                    <a:pt x="129" y="56"/>
                    <a:pt x="129" y="56"/>
                  </a:cubicBezTo>
                  <a:cubicBezTo>
                    <a:pt x="129" y="57"/>
                    <a:pt x="129" y="58"/>
                    <a:pt x="130" y="58"/>
                  </a:cubicBezTo>
                  <a:cubicBezTo>
                    <a:pt x="130" y="58"/>
                    <a:pt x="131" y="59"/>
                    <a:pt x="131" y="59"/>
                  </a:cubicBezTo>
                  <a:cubicBezTo>
                    <a:pt x="130" y="59"/>
                    <a:pt x="129" y="58"/>
                    <a:pt x="129" y="58"/>
                  </a:cubicBezTo>
                  <a:cubicBezTo>
                    <a:pt x="129" y="58"/>
                    <a:pt x="128" y="57"/>
                    <a:pt x="127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7" y="56"/>
                    <a:pt x="127" y="55"/>
                    <a:pt x="128" y="54"/>
                  </a:cubicBezTo>
                  <a:cubicBezTo>
                    <a:pt x="128" y="54"/>
                    <a:pt x="128" y="54"/>
                    <a:pt x="128" y="53"/>
                  </a:cubicBezTo>
                  <a:cubicBezTo>
                    <a:pt x="129" y="53"/>
                    <a:pt x="130" y="52"/>
                    <a:pt x="130" y="51"/>
                  </a:cubicBezTo>
                  <a:cubicBezTo>
                    <a:pt x="131" y="50"/>
                    <a:pt x="131" y="49"/>
                    <a:pt x="131" y="49"/>
                  </a:cubicBezTo>
                  <a:cubicBezTo>
                    <a:pt x="131" y="47"/>
                    <a:pt x="131" y="47"/>
                    <a:pt x="132" y="46"/>
                  </a:cubicBezTo>
                  <a:cubicBezTo>
                    <a:pt x="132" y="45"/>
                    <a:pt x="133" y="45"/>
                    <a:pt x="133" y="45"/>
                  </a:cubicBezTo>
                  <a:cubicBezTo>
                    <a:pt x="134" y="44"/>
                    <a:pt x="134" y="43"/>
                    <a:pt x="134" y="43"/>
                  </a:cubicBezTo>
                  <a:cubicBezTo>
                    <a:pt x="135" y="43"/>
                    <a:pt x="135" y="44"/>
                    <a:pt x="136" y="44"/>
                  </a:cubicBezTo>
                  <a:cubicBezTo>
                    <a:pt x="136" y="44"/>
                    <a:pt x="137" y="44"/>
                    <a:pt x="137" y="44"/>
                  </a:cubicBezTo>
                  <a:cubicBezTo>
                    <a:pt x="138" y="44"/>
                    <a:pt x="138" y="44"/>
                    <a:pt x="138" y="44"/>
                  </a:cubicBezTo>
                  <a:cubicBezTo>
                    <a:pt x="140" y="44"/>
                    <a:pt x="140" y="44"/>
                    <a:pt x="142" y="42"/>
                  </a:cubicBezTo>
                  <a:cubicBezTo>
                    <a:pt x="142" y="42"/>
                    <a:pt x="142" y="42"/>
                    <a:pt x="142" y="42"/>
                  </a:cubicBezTo>
                  <a:cubicBezTo>
                    <a:pt x="144" y="40"/>
                    <a:pt x="145" y="39"/>
                    <a:pt x="147" y="39"/>
                  </a:cubicBezTo>
                  <a:cubicBezTo>
                    <a:pt x="148" y="38"/>
                    <a:pt x="148" y="38"/>
                    <a:pt x="149" y="38"/>
                  </a:cubicBezTo>
                  <a:cubicBezTo>
                    <a:pt x="149" y="38"/>
                    <a:pt x="150" y="38"/>
                    <a:pt x="150" y="38"/>
                  </a:cubicBezTo>
                  <a:cubicBezTo>
                    <a:pt x="151" y="38"/>
                    <a:pt x="152" y="38"/>
                    <a:pt x="153" y="39"/>
                  </a:cubicBezTo>
                  <a:cubicBezTo>
                    <a:pt x="153" y="39"/>
                    <a:pt x="153" y="39"/>
                    <a:pt x="153" y="39"/>
                  </a:cubicBezTo>
                  <a:cubicBezTo>
                    <a:pt x="154" y="39"/>
                    <a:pt x="156" y="39"/>
                    <a:pt x="157" y="39"/>
                  </a:cubicBezTo>
                  <a:close/>
                  <a:moveTo>
                    <a:pt x="244" y="78"/>
                  </a:moveTo>
                  <a:cubicBezTo>
                    <a:pt x="244" y="78"/>
                    <a:pt x="244" y="78"/>
                    <a:pt x="244" y="78"/>
                  </a:cubicBezTo>
                  <a:cubicBezTo>
                    <a:pt x="245" y="78"/>
                    <a:pt x="245" y="78"/>
                    <a:pt x="246" y="80"/>
                  </a:cubicBezTo>
                  <a:cubicBezTo>
                    <a:pt x="247" y="81"/>
                    <a:pt x="247" y="81"/>
                    <a:pt x="248" y="81"/>
                  </a:cubicBezTo>
                  <a:cubicBezTo>
                    <a:pt x="248" y="82"/>
                    <a:pt x="249" y="82"/>
                    <a:pt x="249" y="83"/>
                  </a:cubicBezTo>
                  <a:cubicBezTo>
                    <a:pt x="250" y="84"/>
                    <a:pt x="250" y="84"/>
                    <a:pt x="251" y="85"/>
                  </a:cubicBezTo>
                  <a:cubicBezTo>
                    <a:pt x="252" y="86"/>
                    <a:pt x="252" y="86"/>
                    <a:pt x="251" y="88"/>
                  </a:cubicBezTo>
                  <a:cubicBezTo>
                    <a:pt x="251" y="88"/>
                    <a:pt x="251" y="89"/>
                    <a:pt x="251" y="89"/>
                  </a:cubicBezTo>
                  <a:cubicBezTo>
                    <a:pt x="251" y="89"/>
                    <a:pt x="250" y="89"/>
                    <a:pt x="250" y="89"/>
                  </a:cubicBezTo>
                  <a:cubicBezTo>
                    <a:pt x="250" y="88"/>
                    <a:pt x="249" y="88"/>
                    <a:pt x="248" y="88"/>
                  </a:cubicBezTo>
                  <a:cubicBezTo>
                    <a:pt x="248" y="88"/>
                    <a:pt x="247" y="88"/>
                    <a:pt x="247" y="89"/>
                  </a:cubicBezTo>
                  <a:cubicBezTo>
                    <a:pt x="247" y="89"/>
                    <a:pt x="247" y="89"/>
                    <a:pt x="247" y="89"/>
                  </a:cubicBezTo>
                  <a:cubicBezTo>
                    <a:pt x="247" y="87"/>
                    <a:pt x="247" y="86"/>
                    <a:pt x="247" y="85"/>
                  </a:cubicBezTo>
                  <a:cubicBezTo>
                    <a:pt x="246" y="84"/>
                    <a:pt x="245" y="84"/>
                    <a:pt x="244" y="84"/>
                  </a:cubicBezTo>
                  <a:cubicBezTo>
                    <a:pt x="244" y="84"/>
                    <a:pt x="244" y="84"/>
                    <a:pt x="244" y="84"/>
                  </a:cubicBezTo>
                  <a:cubicBezTo>
                    <a:pt x="243" y="84"/>
                    <a:pt x="243" y="84"/>
                    <a:pt x="243" y="84"/>
                  </a:cubicBezTo>
                  <a:cubicBezTo>
                    <a:pt x="242" y="84"/>
                    <a:pt x="239" y="84"/>
                    <a:pt x="239" y="87"/>
                  </a:cubicBezTo>
                  <a:cubicBezTo>
                    <a:pt x="239" y="87"/>
                    <a:pt x="239" y="87"/>
                    <a:pt x="239" y="88"/>
                  </a:cubicBezTo>
                  <a:cubicBezTo>
                    <a:pt x="239" y="88"/>
                    <a:pt x="239" y="88"/>
                    <a:pt x="239" y="89"/>
                  </a:cubicBezTo>
                  <a:cubicBezTo>
                    <a:pt x="239" y="88"/>
                    <a:pt x="239" y="88"/>
                    <a:pt x="238" y="87"/>
                  </a:cubicBezTo>
                  <a:cubicBezTo>
                    <a:pt x="238" y="87"/>
                    <a:pt x="237" y="87"/>
                    <a:pt x="237" y="86"/>
                  </a:cubicBezTo>
                  <a:cubicBezTo>
                    <a:pt x="237" y="86"/>
                    <a:pt x="237" y="86"/>
                    <a:pt x="237" y="86"/>
                  </a:cubicBezTo>
                  <a:cubicBezTo>
                    <a:pt x="237" y="86"/>
                    <a:pt x="237" y="86"/>
                    <a:pt x="238" y="86"/>
                  </a:cubicBezTo>
                  <a:cubicBezTo>
                    <a:pt x="238" y="86"/>
                    <a:pt x="239" y="86"/>
                    <a:pt x="240" y="85"/>
                  </a:cubicBezTo>
                  <a:cubicBezTo>
                    <a:pt x="241" y="84"/>
                    <a:pt x="242" y="84"/>
                    <a:pt x="243" y="83"/>
                  </a:cubicBezTo>
                  <a:cubicBezTo>
                    <a:pt x="244" y="83"/>
                    <a:pt x="245" y="83"/>
                    <a:pt x="245" y="81"/>
                  </a:cubicBezTo>
                  <a:cubicBezTo>
                    <a:pt x="245" y="80"/>
                    <a:pt x="245" y="80"/>
                    <a:pt x="244" y="79"/>
                  </a:cubicBezTo>
                  <a:cubicBezTo>
                    <a:pt x="244" y="79"/>
                    <a:pt x="244" y="79"/>
                    <a:pt x="244" y="78"/>
                  </a:cubicBezTo>
                  <a:cubicBezTo>
                    <a:pt x="244" y="78"/>
                    <a:pt x="244" y="78"/>
                    <a:pt x="244" y="78"/>
                  </a:cubicBezTo>
                  <a:close/>
                  <a:moveTo>
                    <a:pt x="234" y="84"/>
                  </a:moveTo>
                  <a:cubicBezTo>
                    <a:pt x="235" y="83"/>
                    <a:pt x="235" y="83"/>
                    <a:pt x="236" y="82"/>
                  </a:cubicBezTo>
                  <a:cubicBezTo>
                    <a:pt x="236" y="80"/>
                    <a:pt x="236" y="80"/>
                    <a:pt x="238" y="80"/>
                  </a:cubicBezTo>
                  <a:cubicBezTo>
                    <a:pt x="238" y="80"/>
                    <a:pt x="238" y="80"/>
                    <a:pt x="238" y="80"/>
                  </a:cubicBezTo>
                  <a:cubicBezTo>
                    <a:pt x="238" y="80"/>
                    <a:pt x="238" y="80"/>
                    <a:pt x="238" y="81"/>
                  </a:cubicBezTo>
                  <a:cubicBezTo>
                    <a:pt x="237" y="81"/>
                    <a:pt x="237" y="81"/>
                    <a:pt x="237" y="82"/>
                  </a:cubicBezTo>
                  <a:cubicBezTo>
                    <a:pt x="236" y="82"/>
                    <a:pt x="235" y="83"/>
                    <a:pt x="235" y="84"/>
                  </a:cubicBezTo>
                  <a:cubicBezTo>
                    <a:pt x="235" y="84"/>
                    <a:pt x="236" y="85"/>
                    <a:pt x="236" y="85"/>
                  </a:cubicBezTo>
                  <a:cubicBezTo>
                    <a:pt x="236" y="85"/>
                    <a:pt x="236" y="85"/>
                    <a:pt x="236" y="85"/>
                  </a:cubicBezTo>
                  <a:cubicBezTo>
                    <a:pt x="236" y="85"/>
                    <a:pt x="236" y="85"/>
                    <a:pt x="236" y="85"/>
                  </a:cubicBezTo>
                  <a:cubicBezTo>
                    <a:pt x="236" y="85"/>
                    <a:pt x="235" y="84"/>
                    <a:pt x="234" y="84"/>
                  </a:cubicBezTo>
                  <a:close/>
                  <a:moveTo>
                    <a:pt x="239" y="100"/>
                  </a:moveTo>
                  <a:cubicBezTo>
                    <a:pt x="239" y="99"/>
                    <a:pt x="239" y="99"/>
                    <a:pt x="240" y="99"/>
                  </a:cubicBezTo>
                  <a:cubicBezTo>
                    <a:pt x="240" y="98"/>
                    <a:pt x="241" y="97"/>
                    <a:pt x="241" y="97"/>
                  </a:cubicBezTo>
                  <a:cubicBezTo>
                    <a:pt x="242" y="97"/>
                    <a:pt x="243" y="96"/>
                    <a:pt x="243" y="95"/>
                  </a:cubicBezTo>
                  <a:cubicBezTo>
                    <a:pt x="243" y="95"/>
                    <a:pt x="243" y="95"/>
                    <a:pt x="243" y="94"/>
                  </a:cubicBezTo>
                  <a:cubicBezTo>
                    <a:pt x="243" y="94"/>
                    <a:pt x="244" y="94"/>
                    <a:pt x="244" y="94"/>
                  </a:cubicBezTo>
                  <a:cubicBezTo>
                    <a:pt x="244" y="94"/>
                    <a:pt x="244" y="94"/>
                    <a:pt x="244" y="94"/>
                  </a:cubicBezTo>
                  <a:cubicBezTo>
                    <a:pt x="244" y="94"/>
                    <a:pt x="244" y="94"/>
                    <a:pt x="244" y="95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3" y="97"/>
                    <a:pt x="243" y="98"/>
                    <a:pt x="242" y="98"/>
                  </a:cubicBezTo>
                  <a:cubicBezTo>
                    <a:pt x="241" y="99"/>
                    <a:pt x="241" y="99"/>
                    <a:pt x="241" y="99"/>
                  </a:cubicBezTo>
                  <a:cubicBezTo>
                    <a:pt x="240" y="99"/>
                    <a:pt x="239" y="99"/>
                    <a:pt x="239" y="100"/>
                  </a:cubicBezTo>
                  <a:close/>
                  <a:moveTo>
                    <a:pt x="217" y="10"/>
                  </a:moveTo>
                  <a:cubicBezTo>
                    <a:pt x="216" y="10"/>
                    <a:pt x="216" y="10"/>
                    <a:pt x="216" y="11"/>
                  </a:cubicBezTo>
                  <a:cubicBezTo>
                    <a:pt x="215" y="11"/>
                    <a:pt x="213" y="11"/>
                    <a:pt x="212" y="12"/>
                  </a:cubicBezTo>
                  <a:cubicBezTo>
                    <a:pt x="210" y="12"/>
                    <a:pt x="208" y="13"/>
                    <a:pt x="207" y="14"/>
                  </a:cubicBezTo>
                  <a:cubicBezTo>
                    <a:pt x="207" y="15"/>
                    <a:pt x="207" y="17"/>
                    <a:pt x="207" y="18"/>
                  </a:cubicBezTo>
                  <a:cubicBezTo>
                    <a:pt x="207" y="20"/>
                    <a:pt x="207" y="20"/>
                    <a:pt x="207" y="23"/>
                  </a:cubicBezTo>
                  <a:cubicBezTo>
                    <a:pt x="206" y="24"/>
                    <a:pt x="206" y="25"/>
                    <a:pt x="207" y="26"/>
                  </a:cubicBezTo>
                  <a:cubicBezTo>
                    <a:pt x="207" y="26"/>
                    <a:pt x="208" y="26"/>
                    <a:pt x="208" y="27"/>
                  </a:cubicBezTo>
                  <a:cubicBezTo>
                    <a:pt x="208" y="27"/>
                    <a:pt x="209" y="27"/>
                    <a:pt x="210" y="27"/>
                  </a:cubicBezTo>
                  <a:cubicBezTo>
                    <a:pt x="211" y="27"/>
                    <a:pt x="212" y="27"/>
                    <a:pt x="213" y="27"/>
                  </a:cubicBezTo>
                  <a:cubicBezTo>
                    <a:pt x="214" y="27"/>
                    <a:pt x="214" y="27"/>
                    <a:pt x="214" y="27"/>
                  </a:cubicBezTo>
                  <a:cubicBezTo>
                    <a:pt x="214" y="26"/>
                    <a:pt x="214" y="26"/>
                    <a:pt x="214" y="26"/>
                  </a:cubicBezTo>
                  <a:cubicBezTo>
                    <a:pt x="215" y="26"/>
                    <a:pt x="215" y="26"/>
                    <a:pt x="215" y="26"/>
                  </a:cubicBezTo>
                  <a:cubicBezTo>
                    <a:pt x="216" y="24"/>
                    <a:pt x="216" y="24"/>
                    <a:pt x="218" y="23"/>
                  </a:cubicBezTo>
                  <a:cubicBezTo>
                    <a:pt x="222" y="21"/>
                    <a:pt x="223" y="19"/>
                    <a:pt x="222" y="17"/>
                  </a:cubicBezTo>
                  <a:cubicBezTo>
                    <a:pt x="222" y="16"/>
                    <a:pt x="221" y="16"/>
                    <a:pt x="221" y="15"/>
                  </a:cubicBezTo>
                  <a:cubicBezTo>
                    <a:pt x="220" y="13"/>
                    <a:pt x="219" y="10"/>
                    <a:pt x="217" y="1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40" name="Freeform 28"/>
            <p:cNvSpPr>
              <a:spLocks/>
            </p:cNvSpPr>
            <p:nvPr/>
          </p:nvSpPr>
          <p:spPr bwMode="auto">
            <a:xfrm>
              <a:off x="2291013" y="1972735"/>
              <a:ext cx="209551" cy="201084"/>
            </a:xfrm>
            <a:custGeom>
              <a:avLst/>
              <a:gdLst>
                <a:gd name="T0" fmla="*/ 27 w 45"/>
                <a:gd name="T1" fmla="*/ 38 h 43"/>
                <a:gd name="T2" fmla="*/ 26 w 45"/>
                <a:gd name="T3" fmla="*/ 37 h 43"/>
                <a:gd name="T4" fmla="*/ 24 w 45"/>
                <a:gd name="T5" fmla="*/ 38 h 43"/>
                <a:gd name="T6" fmla="*/ 20 w 45"/>
                <a:gd name="T7" fmla="*/ 41 h 43"/>
                <a:gd name="T8" fmla="*/ 15 w 45"/>
                <a:gd name="T9" fmla="*/ 40 h 43"/>
                <a:gd name="T10" fmla="*/ 14 w 45"/>
                <a:gd name="T11" fmla="*/ 37 h 43"/>
                <a:gd name="T12" fmla="*/ 11 w 45"/>
                <a:gd name="T13" fmla="*/ 38 h 43"/>
                <a:gd name="T14" fmla="*/ 9 w 45"/>
                <a:gd name="T15" fmla="*/ 40 h 43"/>
                <a:gd name="T16" fmla="*/ 6 w 45"/>
                <a:gd name="T17" fmla="*/ 35 h 43"/>
                <a:gd name="T18" fmla="*/ 2 w 45"/>
                <a:gd name="T19" fmla="*/ 24 h 43"/>
                <a:gd name="T20" fmla="*/ 1 w 45"/>
                <a:gd name="T21" fmla="*/ 24 h 43"/>
                <a:gd name="T22" fmla="*/ 0 w 45"/>
                <a:gd name="T23" fmla="*/ 23 h 43"/>
                <a:gd name="T24" fmla="*/ 2 w 45"/>
                <a:gd name="T25" fmla="*/ 16 h 43"/>
                <a:gd name="T26" fmla="*/ 4 w 45"/>
                <a:gd name="T27" fmla="*/ 14 h 43"/>
                <a:gd name="T28" fmla="*/ 6 w 45"/>
                <a:gd name="T29" fmla="*/ 17 h 43"/>
                <a:gd name="T30" fmla="*/ 7 w 45"/>
                <a:gd name="T31" fmla="*/ 19 h 43"/>
                <a:gd name="T32" fmla="*/ 11 w 45"/>
                <a:gd name="T33" fmla="*/ 16 h 43"/>
                <a:gd name="T34" fmla="*/ 14 w 45"/>
                <a:gd name="T35" fmla="*/ 12 h 43"/>
                <a:gd name="T36" fmla="*/ 20 w 45"/>
                <a:gd name="T37" fmla="*/ 9 h 43"/>
                <a:gd name="T38" fmla="*/ 22 w 45"/>
                <a:gd name="T39" fmla="*/ 7 h 43"/>
                <a:gd name="T40" fmla="*/ 24 w 45"/>
                <a:gd name="T41" fmla="*/ 7 h 43"/>
                <a:gd name="T42" fmla="*/ 28 w 45"/>
                <a:gd name="T43" fmla="*/ 3 h 43"/>
                <a:gd name="T44" fmla="*/ 31 w 45"/>
                <a:gd name="T45" fmla="*/ 1 h 43"/>
                <a:gd name="T46" fmla="*/ 34 w 45"/>
                <a:gd name="T47" fmla="*/ 0 h 43"/>
                <a:gd name="T48" fmla="*/ 35 w 45"/>
                <a:gd name="T49" fmla="*/ 4 h 43"/>
                <a:gd name="T50" fmla="*/ 34 w 45"/>
                <a:gd name="T51" fmla="*/ 11 h 43"/>
                <a:gd name="T52" fmla="*/ 38 w 45"/>
                <a:gd name="T53" fmla="*/ 13 h 43"/>
                <a:gd name="T54" fmla="*/ 36 w 45"/>
                <a:gd name="T55" fmla="*/ 17 h 43"/>
                <a:gd name="T56" fmla="*/ 36 w 45"/>
                <a:gd name="T57" fmla="*/ 20 h 43"/>
                <a:gd name="T58" fmla="*/ 36 w 45"/>
                <a:gd name="T59" fmla="*/ 21 h 43"/>
                <a:gd name="T60" fmla="*/ 32 w 45"/>
                <a:gd name="T61" fmla="*/ 22 h 43"/>
                <a:gd name="T62" fmla="*/ 34 w 45"/>
                <a:gd name="T63" fmla="*/ 28 h 43"/>
                <a:gd name="T64" fmla="*/ 41 w 45"/>
                <a:gd name="T65" fmla="*/ 33 h 43"/>
                <a:gd name="T66" fmla="*/ 44 w 45"/>
                <a:gd name="T67" fmla="*/ 37 h 43"/>
                <a:gd name="T68" fmla="*/ 44 w 45"/>
                <a:gd name="T69" fmla="*/ 40 h 43"/>
                <a:gd name="T70" fmla="*/ 40 w 45"/>
                <a:gd name="T71" fmla="*/ 41 h 43"/>
                <a:gd name="T72" fmla="*/ 36 w 45"/>
                <a:gd name="T73" fmla="*/ 43 h 43"/>
                <a:gd name="T74" fmla="*/ 34 w 45"/>
                <a:gd name="T7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" h="43">
                  <a:moveTo>
                    <a:pt x="34" y="43"/>
                  </a:moveTo>
                  <a:cubicBezTo>
                    <a:pt x="32" y="43"/>
                    <a:pt x="29" y="40"/>
                    <a:pt x="27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5" y="37"/>
                    <a:pt x="25" y="37"/>
                    <a:pt x="24" y="38"/>
                  </a:cubicBezTo>
                  <a:cubicBezTo>
                    <a:pt x="24" y="38"/>
                    <a:pt x="24" y="38"/>
                    <a:pt x="24" y="38"/>
                  </a:cubicBezTo>
                  <a:cubicBezTo>
                    <a:pt x="23" y="38"/>
                    <a:pt x="22" y="39"/>
                    <a:pt x="21" y="40"/>
                  </a:cubicBezTo>
                  <a:cubicBezTo>
                    <a:pt x="21" y="40"/>
                    <a:pt x="21" y="41"/>
                    <a:pt x="20" y="41"/>
                  </a:cubicBezTo>
                  <a:cubicBezTo>
                    <a:pt x="19" y="42"/>
                    <a:pt x="19" y="42"/>
                    <a:pt x="18" y="42"/>
                  </a:cubicBezTo>
                  <a:cubicBezTo>
                    <a:pt x="16" y="42"/>
                    <a:pt x="15" y="41"/>
                    <a:pt x="15" y="40"/>
                  </a:cubicBezTo>
                  <a:cubicBezTo>
                    <a:pt x="14" y="39"/>
                    <a:pt x="14" y="39"/>
                    <a:pt x="14" y="38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3" y="37"/>
                    <a:pt x="13" y="37"/>
                  </a:cubicBezTo>
                  <a:cubicBezTo>
                    <a:pt x="13" y="37"/>
                    <a:pt x="12" y="38"/>
                    <a:pt x="11" y="38"/>
                  </a:cubicBezTo>
                  <a:cubicBezTo>
                    <a:pt x="11" y="39"/>
                    <a:pt x="11" y="39"/>
                    <a:pt x="10" y="39"/>
                  </a:cubicBezTo>
                  <a:cubicBezTo>
                    <a:pt x="10" y="39"/>
                    <a:pt x="10" y="40"/>
                    <a:pt x="9" y="40"/>
                  </a:cubicBezTo>
                  <a:cubicBezTo>
                    <a:pt x="8" y="40"/>
                    <a:pt x="8" y="38"/>
                    <a:pt x="7" y="37"/>
                  </a:cubicBezTo>
                  <a:cubicBezTo>
                    <a:pt x="6" y="36"/>
                    <a:pt x="6" y="36"/>
                    <a:pt x="6" y="35"/>
                  </a:cubicBezTo>
                  <a:cubicBezTo>
                    <a:pt x="4" y="34"/>
                    <a:pt x="5" y="31"/>
                    <a:pt x="5" y="29"/>
                  </a:cubicBezTo>
                  <a:cubicBezTo>
                    <a:pt x="5" y="27"/>
                    <a:pt x="4" y="25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0"/>
                    <a:pt x="1" y="19"/>
                  </a:cubicBezTo>
                  <a:cubicBezTo>
                    <a:pt x="1" y="18"/>
                    <a:pt x="2" y="17"/>
                    <a:pt x="2" y="16"/>
                  </a:cubicBezTo>
                  <a:cubicBezTo>
                    <a:pt x="2" y="15"/>
                    <a:pt x="2" y="15"/>
                    <a:pt x="3" y="14"/>
                  </a:cubicBezTo>
                  <a:cubicBezTo>
                    <a:pt x="3" y="14"/>
                    <a:pt x="3" y="14"/>
                    <a:pt x="4" y="14"/>
                  </a:cubicBezTo>
                  <a:cubicBezTo>
                    <a:pt x="5" y="14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8"/>
                    <a:pt x="6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8"/>
                  </a:cubicBezTo>
                  <a:cubicBezTo>
                    <a:pt x="10" y="17"/>
                    <a:pt x="10" y="17"/>
                    <a:pt x="11" y="16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2" y="13"/>
                    <a:pt x="13" y="12"/>
                    <a:pt x="14" y="12"/>
                  </a:cubicBezTo>
                  <a:cubicBezTo>
                    <a:pt x="16" y="12"/>
                    <a:pt x="17" y="12"/>
                    <a:pt x="19" y="11"/>
                  </a:cubicBezTo>
                  <a:cubicBezTo>
                    <a:pt x="19" y="10"/>
                    <a:pt x="19" y="10"/>
                    <a:pt x="20" y="9"/>
                  </a:cubicBezTo>
                  <a:cubicBezTo>
                    <a:pt x="20" y="9"/>
                    <a:pt x="20" y="9"/>
                    <a:pt x="20" y="8"/>
                  </a:cubicBezTo>
                  <a:cubicBezTo>
                    <a:pt x="21" y="8"/>
                    <a:pt x="22" y="7"/>
                    <a:pt x="22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4" y="7"/>
                    <a:pt x="24" y="7"/>
                  </a:cubicBezTo>
                  <a:cubicBezTo>
                    <a:pt x="25" y="7"/>
                    <a:pt x="25" y="6"/>
                    <a:pt x="25" y="5"/>
                  </a:cubicBezTo>
                  <a:cubicBezTo>
                    <a:pt x="26" y="4"/>
                    <a:pt x="26" y="3"/>
                    <a:pt x="28" y="3"/>
                  </a:cubicBezTo>
                  <a:cubicBezTo>
                    <a:pt x="28" y="2"/>
                    <a:pt x="28" y="2"/>
                    <a:pt x="29" y="2"/>
                  </a:cubicBezTo>
                  <a:cubicBezTo>
                    <a:pt x="29" y="2"/>
                    <a:pt x="30" y="2"/>
                    <a:pt x="31" y="1"/>
                  </a:cubicBezTo>
                  <a:cubicBezTo>
                    <a:pt x="32" y="0"/>
                    <a:pt x="34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5" y="0"/>
                    <a:pt x="36" y="3"/>
                    <a:pt x="35" y="4"/>
                  </a:cubicBezTo>
                  <a:cubicBezTo>
                    <a:pt x="33" y="5"/>
                    <a:pt x="32" y="7"/>
                    <a:pt x="32" y="8"/>
                  </a:cubicBezTo>
                  <a:cubicBezTo>
                    <a:pt x="32" y="8"/>
                    <a:pt x="33" y="10"/>
                    <a:pt x="34" y="11"/>
                  </a:cubicBezTo>
                  <a:cubicBezTo>
                    <a:pt x="34" y="11"/>
                    <a:pt x="35" y="11"/>
                    <a:pt x="35" y="11"/>
                  </a:cubicBezTo>
                  <a:cubicBezTo>
                    <a:pt x="36" y="12"/>
                    <a:pt x="38" y="12"/>
                    <a:pt x="38" y="13"/>
                  </a:cubicBezTo>
                  <a:cubicBezTo>
                    <a:pt x="38" y="14"/>
                    <a:pt x="38" y="14"/>
                    <a:pt x="38" y="15"/>
                  </a:cubicBezTo>
                  <a:cubicBezTo>
                    <a:pt x="37" y="16"/>
                    <a:pt x="36" y="17"/>
                    <a:pt x="36" y="17"/>
                  </a:cubicBezTo>
                  <a:cubicBezTo>
                    <a:pt x="36" y="18"/>
                    <a:pt x="36" y="18"/>
                    <a:pt x="35" y="18"/>
                  </a:cubicBezTo>
                  <a:cubicBezTo>
                    <a:pt x="35" y="19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4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3"/>
                    <a:pt x="33" y="24"/>
                  </a:cubicBezTo>
                  <a:cubicBezTo>
                    <a:pt x="33" y="25"/>
                    <a:pt x="33" y="28"/>
                    <a:pt x="34" y="28"/>
                  </a:cubicBezTo>
                  <a:cubicBezTo>
                    <a:pt x="37" y="28"/>
                    <a:pt x="38" y="29"/>
                    <a:pt x="39" y="31"/>
                  </a:cubicBezTo>
                  <a:cubicBezTo>
                    <a:pt x="39" y="32"/>
                    <a:pt x="40" y="33"/>
                    <a:pt x="41" y="33"/>
                  </a:cubicBezTo>
                  <a:cubicBezTo>
                    <a:pt x="42" y="34"/>
                    <a:pt x="44" y="36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1" y="40"/>
                    <a:pt x="41" y="40"/>
                    <a:pt x="40" y="41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8" y="43"/>
                    <a:pt x="37" y="43"/>
                    <a:pt x="36" y="43"/>
                  </a:cubicBezTo>
                  <a:cubicBezTo>
                    <a:pt x="35" y="43"/>
                    <a:pt x="35" y="43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41" name="Freeform 29"/>
            <p:cNvSpPr>
              <a:spLocks noEditPoints="1"/>
            </p:cNvSpPr>
            <p:nvPr/>
          </p:nvSpPr>
          <p:spPr bwMode="auto">
            <a:xfrm>
              <a:off x="2286780" y="1968502"/>
              <a:ext cx="218017" cy="209551"/>
            </a:xfrm>
            <a:custGeom>
              <a:avLst/>
              <a:gdLst>
                <a:gd name="T0" fmla="*/ 32 w 47"/>
                <a:gd name="T1" fmla="*/ 9 h 45"/>
                <a:gd name="T2" fmla="*/ 36 w 47"/>
                <a:gd name="T3" fmla="*/ 19 h 45"/>
                <a:gd name="T4" fmla="*/ 33 w 47"/>
                <a:gd name="T5" fmla="*/ 22 h 45"/>
                <a:gd name="T6" fmla="*/ 35 w 47"/>
                <a:gd name="T7" fmla="*/ 29 h 45"/>
                <a:gd name="T8" fmla="*/ 45 w 47"/>
                <a:gd name="T9" fmla="*/ 38 h 45"/>
                <a:gd name="T10" fmla="*/ 44 w 47"/>
                <a:gd name="T11" fmla="*/ 40 h 45"/>
                <a:gd name="T12" fmla="*/ 35 w 47"/>
                <a:gd name="T13" fmla="*/ 44 h 45"/>
                <a:gd name="T14" fmla="*/ 24 w 47"/>
                <a:gd name="T15" fmla="*/ 38 h 45"/>
                <a:gd name="T16" fmla="*/ 16 w 47"/>
                <a:gd name="T17" fmla="*/ 41 h 45"/>
                <a:gd name="T18" fmla="*/ 11 w 47"/>
                <a:gd name="T19" fmla="*/ 40 h 45"/>
                <a:gd name="T20" fmla="*/ 6 w 47"/>
                <a:gd name="T21" fmla="*/ 30 h 45"/>
                <a:gd name="T22" fmla="*/ 2 w 47"/>
                <a:gd name="T23" fmla="*/ 24 h 45"/>
                <a:gd name="T24" fmla="*/ 5 w 47"/>
                <a:gd name="T25" fmla="*/ 15 h 45"/>
                <a:gd name="T26" fmla="*/ 9 w 47"/>
                <a:gd name="T27" fmla="*/ 20 h 45"/>
                <a:gd name="T28" fmla="*/ 20 w 47"/>
                <a:gd name="T29" fmla="*/ 12 h 45"/>
                <a:gd name="T30" fmla="*/ 24 w 47"/>
                <a:gd name="T31" fmla="*/ 9 h 45"/>
                <a:gd name="T32" fmla="*/ 29 w 47"/>
                <a:gd name="T33" fmla="*/ 4 h 45"/>
                <a:gd name="T34" fmla="*/ 35 w 47"/>
                <a:gd name="T35" fmla="*/ 0 h 45"/>
                <a:gd name="T36" fmla="*/ 30 w 47"/>
                <a:gd name="T37" fmla="*/ 3 h 45"/>
                <a:gd name="T38" fmla="*/ 25 w 47"/>
                <a:gd name="T39" fmla="*/ 8 h 45"/>
                <a:gd name="T40" fmla="*/ 23 w 47"/>
                <a:gd name="T41" fmla="*/ 8 h 45"/>
                <a:gd name="T42" fmla="*/ 19 w 47"/>
                <a:gd name="T43" fmla="*/ 11 h 45"/>
                <a:gd name="T44" fmla="*/ 11 w 47"/>
                <a:gd name="T45" fmla="*/ 17 h 45"/>
                <a:gd name="T46" fmla="*/ 8 w 47"/>
                <a:gd name="T47" fmla="*/ 20 h 45"/>
                <a:gd name="T48" fmla="*/ 5 w 47"/>
                <a:gd name="T49" fmla="*/ 14 h 45"/>
                <a:gd name="T50" fmla="*/ 2 w 47"/>
                <a:gd name="T51" fmla="*/ 17 h 45"/>
                <a:gd name="T52" fmla="*/ 1 w 47"/>
                <a:gd name="T53" fmla="*/ 25 h 45"/>
                <a:gd name="T54" fmla="*/ 2 w 47"/>
                <a:gd name="T55" fmla="*/ 26 h 45"/>
                <a:gd name="T56" fmla="*/ 6 w 47"/>
                <a:gd name="T57" fmla="*/ 37 h 45"/>
                <a:gd name="T58" fmla="*/ 12 w 47"/>
                <a:gd name="T59" fmla="*/ 41 h 45"/>
                <a:gd name="T60" fmla="*/ 14 w 47"/>
                <a:gd name="T61" fmla="*/ 39 h 45"/>
                <a:gd name="T62" fmla="*/ 19 w 47"/>
                <a:gd name="T63" fmla="*/ 44 h 45"/>
                <a:gd name="T64" fmla="*/ 25 w 47"/>
                <a:gd name="T65" fmla="*/ 39 h 45"/>
                <a:gd name="T66" fmla="*/ 28 w 47"/>
                <a:gd name="T67" fmla="*/ 39 h 45"/>
                <a:gd name="T68" fmla="*/ 35 w 47"/>
                <a:gd name="T69" fmla="*/ 45 h 45"/>
                <a:gd name="T70" fmla="*/ 41 w 47"/>
                <a:gd name="T71" fmla="*/ 43 h 45"/>
                <a:gd name="T72" fmla="*/ 45 w 47"/>
                <a:gd name="T73" fmla="*/ 41 h 45"/>
                <a:gd name="T74" fmla="*/ 46 w 47"/>
                <a:gd name="T75" fmla="*/ 38 h 45"/>
                <a:gd name="T76" fmla="*/ 42 w 47"/>
                <a:gd name="T77" fmla="*/ 34 h 45"/>
                <a:gd name="T78" fmla="*/ 34 w 47"/>
                <a:gd name="T79" fmla="*/ 25 h 45"/>
                <a:gd name="T80" fmla="*/ 34 w 47"/>
                <a:gd name="T81" fmla="*/ 23 h 45"/>
                <a:gd name="T82" fmla="*/ 37 w 47"/>
                <a:gd name="T83" fmla="*/ 20 h 45"/>
                <a:gd name="T84" fmla="*/ 37 w 47"/>
                <a:gd name="T85" fmla="*/ 18 h 45"/>
                <a:gd name="T86" fmla="*/ 36 w 47"/>
                <a:gd name="T87" fmla="*/ 11 h 45"/>
                <a:gd name="T88" fmla="*/ 36 w 47"/>
                <a:gd name="T89" fmla="*/ 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7" h="45">
                  <a:moveTo>
                    <a:pt x="35" y="1"/>
                  </a:moveTo>
                  <a:cubicBezTo>
                    <a:pt x="35" y="1"/>
                    <a:pt x="37" y="4"/>
                    <a:pt x="35" y="5"/>
                  </a:cubicBezTo>
                  <a:cubicBezTo>
                    <a:pt x="34" y="6"/>
                    <a:pt x="32" y="8"/>
                    <a:pt x="32" y="9"/>
                  </a:cubicBezTo>
                  <a:cubicBezTo>
                    <a:pt x="32" y="10"/>
                    <a:pt x="34" y="11"/>
                    <a:pt x="35" y="12"/>
                  </a:cubicBezTo>
                  <a:cubicBezTo>
                    <a:pt x="36" y="13"/>
                    <a:pt x="40" y="14"/>
                    <a:pt x="38" y="15"/>
                  </a:cubicBezTo>
                  <a:cubicBezTo>
                    <a:pt x="37" y="17"/>
                    <a:pt x="37" y="18"/>
                    <a:pt x="36" y="19"/>
                  </a:cubicBezTo>
                  <a:cubicBezTo>
                    <a:pt x="35" y="20"/>
                    <a:pt x="36" y="21"/>
                    <a:pt x="36" y="21"/>
                  </a:cubicBezTo>
                  <a:cubicBezTo>
                    <a:pt x="36" y="21"/>
                    <a:pt x="34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3" y="25"/>
                    <a:pt x="33" y="25"/>
                  </a:cubicBezTo>
                  <a:cubicBezTo>
                    <a:pt x="33" y="25"/>
                    <a:pt x="33" y="29"/>
                    <a:pt x="35" y="29"/>
                  </a:cubicBezTo>
                  <a:cubicBezTo>
                    <a:pt x="37" y="29"/>
                    <a:pt x="39" y="31"/>
                    <a:pt x="39" y="32"/>
                  </a:cubicBezTo>
                  <a:cubicBezTo>
                    <a:pt x="39" y="33"/>
                    <a:pt x="40" y="35"/>
                    <a:pt x="42" y="35"/>
                  </a:cubicBezTo>
                  <a:cubicBezTo>
                    <a:pt x="43" y="35"/>
                    <a:pt x="45" y="38"/>
                    <a:pt x="45" y="38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2" y="41"/>
                    <a:pt x="41" y="41"/>
                    <a:pt x="40" y="43"/>
                  </a:cubicBezTo>
                  <a:cubicBezTo>
                    <a:pt x="39" y="44"/>
                    <a:pt x="38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3" y="44"/>
                    <a:pt x="30" y="41"/>
                    <a:pt x="29" y="39"/>
                  </a:cubicBezTo>
                  <a:cubicBezTo>
                    <a:pt x="28" y="38"/>
                    <a:pt x="27" y="37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2" y="39"/>
                    <a:pt x="22" y="41"/>
                    <a:pt x="21" y="42"/>
                  </a:cubicBezTo>
                  <a:cubicBezTo>
                    <a:pt x="20" y="42"/>
                    <a:pt x="20" y="42"/>
                    <a:pt x="19" y="42"/>
                  </a:cubicBezTo>
                  <a:cubicBezTo>
                    <a:pt x="18" y="42"/>
                    <a:pt x="16" y="42"/>
                    <a:pt x="16" y="41"/>
                  </a:cubicBezTo>
                  <a:cubicBezTo>
                    <a:pt x="15" y="39"/>
                    <a:pt x="16" y="38"/>
                    <a:pt x="15" y="37"/>
                  </a:cubicBezTo>
                  <a:cubicBezTo>
                    <a:pt x="15" y="37"/>
                    <a:pt x="14" y="37"/>
                    <a:pt x="14" y="37"/>
                  </a:cubicBezTo>
                  <a:cubicBezTo>
                    <a:pt x="13" y="37"/>
                    <a:pt x="12" y="39"/>
                    <a:pt x="11" y="40"/>
                  </a:cubicBezTo>
                  <a:cubicBezTo>
                    <a:pt x="11" y="40"/>
                    <a:pt x="10" y="40"/>
                    <a:pt x="10" y="40"/>
                  </a:cubicBezTo>
                  <a:cubicBezTo>
                    <a:pt x="9" y="40"/>
                    <a:pt x="8" y="37"/>
                    <a:pt x="7" y="36"/>
                  </a:cubicBezTo>
                  <a:cubicBezTo>
                    <a:pt x="6" y="35"/>
                    <a:pt x="6" y="32"/>
                    <a:pt x="6" y="30"/>
                  </a:cubicBezTo>
                  <a:cubicBezTo>
                    <a:pt x="7" y="28"/>
                    <a:pt x="5" y="26"/>
                    <a:pt x="4" y="25"/>
                  </a:cubicBezTo>
                  <a:cubicBezTo>
                    <a:pt x="3" y="25"/>
                    <a:pt x="3" y="25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1" y="21"/>
                    <a:pt x="2" y="20"/>
                  </a:cubicBezTo>
                  <a:cubicBezTo>
                    <a:pt x="3" y="18"/>
                    <a:pt x="4" y="17"/>
                    <a:pt x="4" y="16"/>
                  </a:cubicBezTo>
                  <a:cubicBezTo>
                    <a:pt x="4" y="15"/>
                    <a:pt x="4" y="15"/>
                    <a:pt x="5" y="15"/>
                  </a:cubicBezTo>
                  <a:cubicBezTo>
                    <a:pt x="5" y="15"/>
                    <a:pt x="6" y="17"/>
                    <a:pt x="6" y="18"/>
                  </a:cubicBezTo>
                  <a:cubicBezTo>
                    <a:pt x="6" y="19"/>
                    <a:pt x="7" y="21"/>
                    <a:pt x="8" y="21"/>
                  </a:cubicBezTo>
                  <a:cubicBezTo>
                    <a:pt x="8" y="21"/>
                    <a:pt x="8" y="21"/>
                    <a:pt x="9" y="20"/>
                  </a:cubicBezTo>
                  <a:cubicBezTo>
                    <a:pt x="11" y="19"/>
                    <a:pt x="12" y="19"/>
                    <a:pt x="13" y="17"/>
                  </a:cubicBezTo>
                  <a:cubicBezTo>
                    <a:pt x="13" y="14"/>
                    <a:pt x="14" y="13"/>
                    <a:pt x="15" y="13"/>
                  </a:cubicBezTo>
                  <a:cubicBezTo>
                    <a:pt x="17" y="13"/>
                    <a:pt x="19" y="13"/>
                    <a:pt x="20" y="12"/>
                  </a:cubicBezTo>
                  <a:cubicBezTo>
                    <a:pt x="21" y="11"/>
                    <a:pt x="21" y="11"/>
                    <a:pt x="22" y="10"/>
                  </a:cubicBezTo>
                  <a:cubicBezTo>
                    <a:pt x="22" y="9"/>
                    <a:pt x="23" y="9"/>
                    <a:pt x="23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5" y="9"/>
                    <a:pt x="25" y="9"/>
                  </a:cubicBezTo>
                  <a:cubicBezTo>
                    <a:pt x="26" y="9"/>
                    <a:pt x="27" y="8"/>
                    <a:pt x="27" y="6"/>
                  </a:cubicBezTo>
                  <a:cubicBezTo>
                    <a:pt x="27" y="5"/>
                    <a:pt x="28" y="4"/>
                    <a:pt x="29" y="4"/>
                  </a:cubicBezTo>
                  <a:cubicBezTo>
                    <a:pt x="30" y="4"/>
                    <a:pt x="31" y="4"/>
                    <a:pt x="32" y="3"/>
                  </a:cubicBezTo>
                  <a:cubicBezTo>
                    <a:pt x="33" y="2"/>
                    <a:pt x="35" y="1"/>
                    <a:pt x="35" y="1"/>
                  </a:cubicBezTo>
                  <a:moveTo>
                    <a:pt x="35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3" y="1"/>
                    <a:pt x="31" y="2"/>
                  </a:cubicBezTo>
                  <a:cubicBezTo>
                    <a:pt x="31" y="3"/>
                    <a:pt x="30" y="3"/>
                    <a:pt x="30" y="3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7" y="3"/>
                    <a:pt x="26" y="5"/>
                    <a:pt x="26" y="6"/>
                  </a:cubicBezTo>
                  <a:cubicBezTo>
                    <a:pt x="25" y="7"/>
                    <a:pt x="25" y="8"/>
                    <a:pt x="25" y="8"/>
                  </a:cubicBezTo>
                  <a:cubicBezTo>
                    <a:pt x="25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3" y="8"/>
                    <a:pt x="22" y="8"/>
                    <a:pt x="21" y="9"/>
                  </a:cubicBezTo>
                  <a:cubicBezTo>
                    <a:pt x="20" y="9"/>
                    <a:pt x="20" y="10"/>
                    <a:pt x="20" y="10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8" y="12"/>
                    <a:pt x="17" y="12"/>
                    <a:pt x="15" y="12"/>
                  </a:cubicBezTo>
                  <a:cubicBezTo>
                    <a:pt x="13" y="12"/>
                    <a:pt x="12" y="14"/>
                    <a:pt x="12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8"/>
                    <a:pt x="11" y="18"/>
                    <a:pt x="10" y="18"/>
                  </a:cubicBezTo>
                  <a:cubicBezTo>
                    <a:pt x="9" y="19"/>
                    <a:pt x="9" y="19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19"/>
                    <a:pt x="7" y="19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7"/>
                    <a:pt x="6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4" y="14"/>
                    <a:pt x="4" y="14"/>
                    <a:pt x="3" y="15"/>
                  </a:cubicBezTo>
                  <a:cubicBezTo>
                    <a:pt x="3" y="16"/>
                    <a:pt x="3" y="16"/>
                    <a:pt x="2" y="17"/>
                  </a:cubicBezTo>
                  <a:cubicBezTo>
                    <a:pt x="2" y="18"/>
                    <a:pt x="2" y="18"/>
                    <a:pt x="1" y="19"/>
                  </a:cubicBezTo>
                  <a:cubicBezTo>
                    <a:pt x="0" y="21"/>
                    <a:pt x="1" y="24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2" y="26"/>
                    <a:pt x="2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5" y="27"/>
                    <a:pt x="5" y="28"/>
                    <a:pt x="5" y="30"/>
                  </a:cubicBezTo>
                  <a:cubicBezTo>
                    <a:pt x="5" y="32"/>
                    <a:pt x="5" y="35"/>
                    <a:pt x="6" y="37"/>
                  </a:cubicBezTo>
                  <a:cubicBezTo>
                    <a:pt x="7" y="37"/>
                    <a:pt x="7" y="38"/>
                    <a:pt x="7" y="38"/>
                  </a:cubicBezTo>
                  <a:cubicBezTo>
                    <a:pt x="8" y="40"/>
                    <a:pt x="9" y="41"/>
                    <a:pt x="10" y="41"/>
                  </a:cubicBezTo>
                  <a:cubicBezTo>
                    <a:pt x="11" y="41"/>
                    <a:pt x="11" y="41"/>
                    <a:pt x="12" y="41"/>
                  </a:cubicBezTo>
                  <a:cubicBezTo>
                    <a:pt x="12" y="40"/>
                    <a:pt x="12" y="40"/>
                    <a:pt x="13" y="40"/>
                  </a:cubicBezTo>
                  <a:cubicBezTo>
                    <a:pt x="13" y="39"/>
                    <a:pt x="14" y="39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39"/>
                    <a:pt x="15" y="39"/>
                  </a:cubicBezTo>
                  <a:cubicBezTo>
                    <a:pt x="15" y="40"/>
                    <a:pt x="15" y="40"/>
                    <a:pt x="15" y="41"/>
                  </a:cubicBezTo>
                  <a:cubicBezTo>
                    <a:pt x="16" y="42"/>
                    <a:pt x="17" y="44"/>
                    <a:pt x="19" y="44"/>
                  </a:cubicBezTo>
                  <a:cubicBezTo>
                    <a:pt x="20" y="44"/>
                    <a:pt x="21" y="43"/>
                    <a:pt x="21" y="43"/>
                  </a:cubicBezTo>
                  <a:cubicBezTo>
                    <a:pt x="22" y="42"/>
                    <a:pt x="22" y="42"/>
                    <a:pt x="23" y="41"/>
                  </a:cubicBezTo>
                  <a:cubicBezTo>
                    <a:pt x="23" y="40"/>
                    <a:pt x="24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6" y="39"/>
                    <a:pt x="26" y="39"/>
                    <a:pt x="27" y="39"/>
                  </a:cubicBezTo>
                  <a:cubicBezTo>
                    <a:pt x="27" y="39"/>
                    <a:pt x="27" y="39"/>
                    <a:pt x="28" y="39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30" y="42"/>
                    <a:pt x="32" y="45"/>
                    <a:pt x="35" y="45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6" y="45"/>
                    <a:pt x="36" y="45"/>
                    <a:pt x="37" y="45"/>
                  </a:cubicBezTo>
                  <a:cubicBezTo>
                    <a:pt x="38" y="45"/>
                    <a:pt x="40" y="45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2" y="42"/>
                    <a:pt x="43" y="42"/>
                    <a:pt x="44" y="41"/>
                  </a:cubicBezTo>
                  <a:cubicBezTo>
                    <a:pt x="44" y="41"/>
                    <a:pt x="45" y="41"/>
                    <a:pt x="45" y="41"/>
                  </a:cubicBezTo>
                  <a:cubicBezTo>
                    <a:pt x="45" y="41"/>
                    <a:pt x="45" y="41"/>
                    <a:pt x="45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8"/>
                    <a:pt x="46" y="38"/>
                    <a:pt x="46" y="38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5" y="37"/>
                    <a:pt x="44" y="34"/>
                    <a:pt x="42" y="34"/>
                  </a:cubicBezTo>
                  <a:cubicBezTo>
                    <a:pt x="41" y="34"/>
                    <a:pt x="40" y="33"/>
                    <a:pt x="40" y="32"/>
                  </a:cubicBezTo>
                  <a:cubicBezTo>
                    <a:pt x="40" y="30"/>
                    <a:pt x="38" y="28"/>
                    <a:pt x="35" y="28"/>
                  </a:cubicBezTo>
                  <a:cubicBezTo>
                    <a:pt x="35" y="28"/>
                    <a:pt x="34" y="27"/>
                    <a:pt x="3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4" y="24"/>
                    <a:pt x="34" y="24"/>
                    <a:pt x="34" y="23"/>
                  </a:cubicBezTo>
                  <a:cubicBezTo>
                    <a:pt x="35" y="23"/>
                    <a:pt x="36" y="22"/>
                    <a:pt x="37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7" y="19"/>
                    <a:pt x="37" y="19"/>
                    <a:pt x="37" y="18"/>
                  </a:cubicBezTo>
                  <a:cubicBezTo>
                    <a:pt x="38" y="18"/>
                    <a:pt x="38" y="17"/>
                    <a:pt x="39" y="16"/>
                  </a:cubicBezTo>
                  <a:cubicBezTo>
                    <a:pt x="40" y="15"/>
                    <a:pt x="40" y="15"/>
                    <a:pt x="40" y="14"/>
                  </a:cubicBezTo>
                  <a:cubicBezTo>
                    <a:pt x="39" y="13"/>
                    <a:pt x="38" y="12"/>
                    <a:pt x="36" y="11"/>
                  </a:cubicBezTo>
                  <a:cubicBezTo>
                    <a:pt x="36" y="11"/>
                    <a:pt x="36" y="11"/>
                    <a:pt x="35" y="11"/>
                  </a:cubicBezTo>
                  <a:cubicBezTo>
                    <a:pt x="34" y="11"/>
                    <a:pt x="33" y="9"/>
                    <a:pt x="33" y="9"/>
                  </a:cubicBezTo>
                  <a:cubicBezTo>
                    <a:pt x="33" y="8"/>
                    <a:pt x="35" y="7"/>
                    <a:pt x="36" y="6"/>
                  </a:cubicBezTo>
                  <a:cubicBezTo>
                    <a:pt x="38" y="4"/>
                    <a:pt x="37" y="2"/>
                    <a:pt x="36" y="1"/>
                  </a:cubicBez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42" name="Freeform 30"/>
            <p:cNvSpPr>
              <a:spLocks/>
            </p:cNvSpPr>
            <p:nvPr/>
          </p:nvSpPr>
          <p:spPr bwMode="auto">
            <a:xfrm>
              <a:off x="3499629" y="2546352"/>
              <a:ext cx="237067" cy="196851"/>
            </a:xfrm>
            <a:custGeom>
              <a:avLst/>
              <a:gdLst>
                <a:gd name="T0" fmla="*/ 3 w 51"/>
                <a:gd name="T1" fmla="*/ 12 h 42"/>
                <a:gd name="T2" fmla="*/ 6 w 51"/>
                <a:gd name="T3" fmla="*/ 12 h 42"/>
                <a:gd name="T4" fmla="*/ 9 w 51"/>
                <a:gd name="T5" fmla="*/ 12 h 42"/>
                <a:gd name="T6" fmla="*/ 10 w 51"/>
                <a:gd name="T7" fmla="*/ 7 h 42"/>
                <a:gd name="T8" fmla="*/ 13 w 51"/>
                <a:gd name="T9" fmla="*/ 5 h 42"/>
                <a:gd name="T10" fmla="*/ 15 w 51"/>
                <a:gd name="T11" fmla="*/ 3 h 42"/>
                <a:gd name="T12" fmla="*/ 18 w 51"/>
                <a:gd name="T13" fmla="*/ 7 h 42"/>
                <a:gd name="T14" fmla="*/ 24 w 51"/>
                <a:gd name="T15" fmla="*/ 4 h 42"/>
                <a:gd name="T16" fmla="*/ 27 w 51"/>
                <a:gd name="T17" fmla="*/ 3 h 42"/>
                <a:gd name="T18" fmla="*/ 29 w 51"/>
                <a:gd name="T19" fmla="*/ 2 h 42"/>
                <a:gd name="T20" fmla="*/ 31 w 51"/>
                <a:gd name="T21" fmla="*/ 5 h 42"/>
                <a:gd name="T22" fmla="*/ 30 w 51"/>
                <a:gd name="T23" fmla="*/ 8 h 42"/>
                <a:gd name="T24" fmla="*/ 34 w 51"/>
                <a:gd name="T25" fmla="*/ 11 h 42"/>
                <a:gd name="T26" fmla="*/ 36 w 51"/>
                <a:gd name="T27" fmla="*/ 13 h 42"/>
                <a:gd name="T28" fmla="*/ 39 w 51"/>
                <a:gd name="T29" fmla="*/ 16 h 42"/>
                <a:gd name="T30" fmla="*/ 42 w 51"/>
                <a:gd name="T31" fmla="*/ 17 h 42"/>
                <a:gd name="T32" fmla="*/ 42 w 51"/>
                <a:gd name="T33" fmla="*/ 19 h 42"/>
                <a:gd name="T34" fmla="*/ 41 w 51"/>
                <a:gd name="T35" fmla="*/ 23 h 42"/>
                <a:gd name="T36" fmla="*/ 45 w 51"/>
                <a:gd name="T37" fmla="*/ 25 h 42"/>
                <a:gd name="T38" fmla="*/ 48 w 51"/>
                <a:gd name="T39" fmla="*/ 27 h 42"/>
                <a:gd name="T40" fmla="*/ 50 w 51"/>
                <a:gd name="T41" fmla="*/ 29 h 42"/>
                <a:gd name="T42" fmla="*/ 49 w 51"/>
                <a:gd name="T43" fmla="*/ 32 h 42"/>
                <a:gd name="T44" fmla="*/ 47 w 51"/>
                <a:gd name="T45" fmla="*/ 35 h 42"/>
                <a:gd name="T46" fmla="*/ 46 w 51"/>
                <a:gd name="T47" fmla="*/ 38 h 42"/>
                <a:gd name="T48" fmla="*/ 44 w 51"/>
                <a:gd name="T49" fmla="*/ 39 h 42"/>
                <a:gd name="T50" fmla="*/ 43 w 51"/>
                <a:gd name="T51" fmla="*/ 41 h 42"/>
                <a:gd name="T52" fmla="*/ 42 w 51"/>
                <a:gd name="T53" fmla="*/ 38 h 42"/>
                <a:gd name="T54" fmla="*/ 40 w 51"/>
                <a:gd name="T55" fmla="*/ 37 h 42"/>
                <a:gd name="T56" fmla="*/ 34 w 51"/>
                <a:gd name="T57" fmla="*/ 35 h 42"/>
                <a:gd name="T58" fmla="*/ 30 w 51"/>
                <a:gd name="T59" fmla="*/ 34 h 42"/>
                <a:gd name="T60" fmla="*/ 28 w 51"/>
                <a:gd name="T61" fmla="*/ 32 h 42"/>
                <a:gd name="T62" fmla="*/ 26 w 51"/>
                <a:gd name="T63" fmla="*/ 33 h 42"/>
                <a:gd name="T64" fmla="*/ 25 w 51"/>
                <a:gd name="T65" fmla="*/ 34 h 42"/>
                <a:gd name="T66" fmla="*/ 26 w 51"/>
                <a:gd name="T67" fmla="*/ 37 h 42"/>
                <a:gd name="T68" fmla="*/ 22 w 51"/>
                <a:gd name="T69" fmla="*/ 37 h 42"/>
                <a:gd name="T70" fmla="*/ 19 w 51"/>
                <a:gd name="T71" fmla="*/ 35 h 42"/>
                <a:gd name="T72" fmla="*/ 16 w 51"/>
                <a:gd name="T73" fmla="*/ 35 h 42"/>
                <a:gd name="T74" fmla="*/ 15 w 51"/>
                <a:gd name="T75" fmla="*/ 34 h 42"/>
                <a:gd name="T76" fmla="*/ 12 w 51"/>
                <a:gd name="T77" fmla="*/ 34 h 42"/>
                <a:gd name="T78" fmla="*/ 8 w 51"/>
                <a:gd name="T79" fmla="*/ 35 h 42"/>
                <a:gd name="T80" fmla="*/ 5 w 51"/>
                <a:gd name="T81" fmla="*/ 38 h 42"/>
                <a:gd name="T82" fmla="*/ 1 w 51"/>
                <a:gd name="T83" fmla="*/ 36 h 42"/>
                <a:gd name="T84" fmla="*/ 1 w 51"/>
                <a:gd name="T85" fmla="*/ 33 h 42"/>
                <a:gd name="T86" fmla="*/ 2 w 51"/>
                <a:gd name="T87" fmla="*/ 29 h 42"/>
                <a:gd name="T88" fmla="*/ 3 w 51"/>
                <a:gd name="T89" fmla="*/ 26 h 42"/>
                <a:gd name="T90" fmla="*/ 4 w 51"/>
                <a:gd name="T91" fmla="*/ 22 h 42"/>
                <a:gd name="T92" fmla="*/ 2 w 51"/>
                <a:gd name="T93" fmla="*/ 18 h 42"/>
                <a:gd name="T94" fmla="*/ 3 w 51"/>
                <a:gd name="T95" fmla="*/ 14 h 42"/>
                <a:gd name="T96" fmla="*/ 3 w 51"/>
                <a:gd name="T97" fmla="*/ 1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1" h="42">
                  <a:moveTo>
                    <a:pt x="3" y="12"/>
                  </a:moveTo>
                  <a:cubicBezTo>
                    <a:pt x="3" y="12"/>
                    <a:pt x="6" y="11"/>
                    <a:pt x="6" y="12"/>
                  </a:cubicBezTo>
                  <a:cubicBezTo>
                    <a:pt x="7" y="13"/>
                    <a:pt x="10" y="14"/>
                    <a:pt x="9" y="12"/>
                  </a:cubicBezTo>
                  <a:cubicBezTo>
                    <a:pt x="8" y="9"/>
                    <a:pt x="8" y="8"/>
                    <a:pt x="10" y="7"/>
                  </a:cubicBezTo>
                  <a:cubicBezTo>
                    <a:pt x="11" y="7"/>
                    <a:pt x="13" y="7"/>
                    <a:pt x="13" y="5"/>
                  </a:cubicBezTo>
                  <a:cubicBezTo>
                    <a:pt x="13" y="3"/>
                    <a:pt x="14" y="1"/>
                    <a:pt x="15" y="3"/>
                  </a:cubicBezTo>
                  <a:cubicBezTo>
                    <a:pt x="16" y="5"/>
                    <a:pt x="17" y="9"/>
                    <a:pt x="18" y="7"/>
                  </a:cubicBezTo>
                  <a:cubicBezTo>
                    <a:pt x="20" y="6"/>
                    <a:pt x="22" y="4"/>
                    <a:pt x="24" y="4"/>
                  </a:cubicBezTo>
                  <a:cubicBezTo>
                    <a:pt x="25" y="4"/>
                    <a:pt x="26" y="5"/>
                    <a:pt x="27" y="3"/>
                  </a:cubicBezTo>
                  <a:cubicBezTo>
                    <a:pt x="28" y="0"/>
                    <a:pt x="29" y="1"/>
                    <a:pt x="29" y="2"/>
                  </a:cubicBezTo>
                  <a:cubicBezTo>
                    <a:pt x="30" y="4"/>
                    <a:pt x="32" y="4"/>
                    <a:pt x="31" y="5"/>
                  </a:cubicBezTo>
                  <a:cubicBezTo>
                    <a:pt x="30" y="6"/>
                    <a:pt x="29" y="7"/>
                    <a:pt x="30" y="8"/>
                  </a:cubicBezTo>
                  <a:cubicBezTo>
                    <a:pt x="31" y="10"/>
                    <a:pt x="33" y="11"/>
                    <a:pt x="34" y="11"/>
                  </a:cubicBezTo>
                  <a:cubicBezTo>
                    <a:pt x="35" y="12"/>
                    <a:pt x="36" y="12"/>
                    <a:pt x="36" y="13"/>
                  </a:cubicBezTo>
                  <a:cubicBezTo>
                    <a:pt x="37" y="15"/>
                    <a:pt x="38" y="15"/>
                    <a:pt x="39" y="16"/>
                  </a:cubicBezTo>
                  <a:cubicBezTo>
                    <a:pt x="40" y="16"/>
                    <a:pt x="41" y="16"/>
                    <a:pt x="42" y="17"/>
                  </a:cubicBezTo>
                  <a:cubicBezTo>
                    <a:pt x="43" y="19"/>
                    <a:pt x="43" y="18"/>
                    <a:pt x="42" y="19"/>
                  </a:cubicBezTo>
                  <a:cubicBezTo>
                    <a:pt x="41" y="21"/>
                    <a:pt x="40" y="21"/>
                    <a:pt x="41" y="23"/>
                  </a:cubicBezTo>
                  <a:cubicBezTo>
                    <a:pt x="41" y="24"/>
                    <a:pt x="43" y="25"/>
                    <a:pt x="45" y="25"/>
                  </a:cubicBezTo>
                  <a:cubicBezTo>
                    <a:pt x="47" y="25"/>
                    <a:pt x="46" y="27"/>
                    <a:pt x="48" y="27"/>
                  </a:cubicBezTo>
                  <a:cubicBezTo>
                    <a:pt x="51" y="27"/>
                    <a:pt x="51" y="27"/>
                    <a:pt x="50" y="29"/>
                  </a:cubicBezTo>
                  <a:cubicBezTo>
                    <a:pt x="49" y="31"/>
                    <a:pt x="50" y="32"/>
                    <a:pt x="49" y="32"/>
                  </a:cubicBezTo>
                  <a:cubicBezTo>
                    <a:pt x="48" y="33"/>
                    <a:pt x="47" y="33"/>
                    <a:pt x="47" y="35"/>
                  </a:cubicBezTo>
                  <a:cubicBezTo>
                    <a:pt x="46" y="36"/>
                    <a:pt x="49" y="38"/>
                    <a:pt x="46" y="38"/>
                  </a:cubicBezTo>
                  <a:cubicBezTo>
                    <a:pt x="44" y="38"/>
                    <a:pt x="44" y="37"/>
                    <a:pt x="44" y="39"/>
                  </a:cubicBezTo>
                  <a:cubicBezTo>
                    <a:pt x="44" y="40"/>
                    <a:pt x="44" y="42"/>
                    <a:pt x="43" y="41"/>
                  </a:cubicBezTo>
                  <a:cubicBezTo>
                    <a:pt x="41" y="40"/>
                    <a:pt x="42" y="39"/>
                    <a:pt x="42" y="38"/>
                  </a:cubicBezTo>
                  <a:cubicBezTo>
                    <a:pt x="42" y="37"/>
                    <a:pt x="43" y="38"/>
                    <a:pt x="40" y="37"/>
                  </a:cubicBezTo>
                  <a:cubicBezTo>
                    <a:pt x="38" y="36"/>
                    <a:pt x="36" y="35"/>
                    <a:pt x="34" y="35"/>
                  </a:cubicBezTo>
                  <a:cubicBezTo>
                    <a:pt x="33" y="35"/>
                    <a:pt x="31" y="34"/>
                    <a:pt x="30" y="34"/>
                  </a:cubicBezTo>
                  <a:cubicBezTo>
                    <a:pt x="29" y="33"/>
                    <a:pt x="30" y="33"/>
                    <a:pt x="28" y="32"/>
                  </a:cubicBezTo>
                  <a:cubicBezTo>
                    <a:pt x="27" y="32"/>
                    <a:pt x="28" y="32"/>
                    <a:pt x="26" y="33"/>
                  </a:cubicBezTo>
                  <a:cubicBezTo>
                    <a:pt x="25" y="33"/>
                    <a:pt x="25" y="34"/>
                    <a:pt x="25" y="34"/>
                  </a:cubicBezTo>
                  <a:cubicBezTo>
                    <a:pt x="26" y="36"/>
                    <a:pt x="27" y="36"/>
                    <a:pt x="26" y="37"/>
                  </a:cubicBezTo>
                  <a:cubicBezTo>
                    <a:pt x="25" y="38"/>
                    <a:pt x="23" y="39"/>
                    <a:pt x="22" y="37"/>
                  </a:cubicBezTo>
                  <a:cubicBezTo>
                    <a:pt x="21" y="36"/>
                    <a:pt x="19" y="34"/>
                    <a:pt x="19" y="35"/>
                  </a:cubicBezTo>
                  <a:cubicBezTo>
                    <a:pt x="18" y="36"/>
                    <a:pt x="17" y="36"/>
                    <a:pt x="16" y="35"/>
                  </a:cubicBezTo>
                  <a:cubicBezTo>
                    <a:pt x="16" y="34"/>
                    <a:pt x="16" y="34"/>
                    <a:pt x="15" y="34"/>
                  </a:cubicBezTo>
                  <a:cubicBezTo>
                    <a:pt x="13" y="35"/>
                    <a:pt x="13" y="34"/>
                    <a:pt x="12" y="34"/>
                  </a:cubicBezTo>
                  <a:cubicBezTo>
                    <a:pt x="10" y="34"/>
                    <a:pt x="9" y="33"/>
                    <a:pt x="8" y="35"/>
                  </a:cubicBezTo>
                  <a:cubicBezTo>
                    <a:pt x="6" y="36"/>
                    <a:pt x="6" y="38"/>
                    <a:pt x="5" y="38"/>
                  </a:cubicBezTo>
                  <a:cubicBezTo>
                    <a:pt x="3" y="37"/>
                    <a:pt x="2" y="38"/>
                    <a:pt x="1" y="36"/>
                  </a:cubicBezTo>
                  <a:cubicBezTo>
                    <a:pt x="0" y="34"/>
                    <a:pt x="0" y="35"/>
                    <a:pt x="1" y="33"/>
                  </a:cubicBezTo>
                  <a:cubicBezTo>
                    <a:pt x="2" y="31"/>
                    <a:pt x="2" y="30"/>
                    <a:pt x="2" y="29"/>
                  </a:cubicBezTo>
                  <a:cubicBezTo>
                    <a:pt x="1" y="27"/>
                    <a:pt x="2" y="28"/>
                    <a:pt x="3" y="26"/>
                  </a:cubicBezTo>
                  <a:cubicBezTo>
                    <a:pt x="4" y="24"/>
                    <a:pt x="5" y="22"/>
                    <a:pt x="4" y="22"/>
                  </a:cubicBezTo>
                  <a:cubicBezTo>
                    <a:pt x="2" y="22"/>
                    <a:pt x="1" y="20"/>
                    <a:pt x="2" y="18"/>
                  </a:cubicBezTo>
                  <a:cubicBezTo>
                    <a:pt x="3" y="16"/>
                    <a:pt x="4" y="15"/>
                    <a:pt x="3" y="14"/>
                  </a:cubicBezTo>
                  <a:cubicBezTo>
                    <a:pt x="3" y="13"/>
                    <a:pt x="3" y="12"/>
                    <a:pt x="3" y="1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1113" cap="flat">
              <a:solidFill>
                <a:schemeClr val="bg1">
                  <a:lumMod val="75000"/>
                  <a:lumOff val="2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43" name="TextBox 742"/>
            <p:cNvSpPr txBox="1"/>
            <p:nvPr/>
          </p:nvSpPr>
          <p:spPr>
            <a:xfrm>
              <a:off x="2275459" y="4547724"/>
              <a:ext cx="1625600" cy="42056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133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BAY</a:t>
              </a:r>
            </a:p>
          </p:txBody>
        </p:sp>
      </p:grpSp>
      <p:sp>
        <p:nvSpPr>
          <p:cNvPr id="219" name="TextBox 218"/>
          <p:cNvSpPr txBox="1"/>
          <p:nvPr/>
        </p:nvSpPr>
        <p:spPr>
          <a:xfrm>
            <a:off x="5385238" y="2410846"/>
            <a:ext cx="6014281" cy="707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Lorem ipsum dolor sit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amet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consetetur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sadipscing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elitr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sed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diam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nonumy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eirmod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tempor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invidunt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ut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labore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et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dolore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magna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aliquyam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erat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,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sed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diam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voluptua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. At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vero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eos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et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accusam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et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justo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duo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dolores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et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ea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 </a:t>
            </a:r>
            <a:r>
              <a:rPr lang="en-US" sz="1333" dirty="0" err="1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rebum</a:t>
            </a:r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220" name="Rectangle 219"/>
          <p:cNvSpPr/>
          <p:nvPr/>
        </p:nvSpPr>
        <p:spPr>
          <a:xfrm>
            <a:off x="5379519" y="1795293"/>
            <a:ext cx="1994457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2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BAVARIA</a:t>
            </a:r>
          </a:p>
        </p:txBody>
      </p:sp>
      <p:sp>
        <p:nvSpPr>
          <p:cNvPr id="222" name="Freeform 65"/>
          <p:cNvSpPr>
            <a:spLocks noEditPoints="1"/>
          </p:cNvSpPr>
          <p:nvPr/>
        </p:nvSpPr>
        <p:spPr bwMode="auto">
          <a:xfrm>
            <a:off x="5618785" y="3680205"/>
            <a:ext cx="354800" cy="488031"/>
          </a:xfrm>
          <a:custGeom>
            <a:avLst/>
            <a:gdLst>
              <a:gd name="T0" fmla="*/ 67 w 135"/>
              <a:gd name="T1" fmla="*/ 109 h 185"/>
              <a:gd name="T2" fmla="*/ 50 w 135"/>
              <a:gd name="T3" fmla="*/ 126 h 185"/>
              <a:gd name="T4" fmla="*/ 55 w 135"/>
              <a:gd name="T5" fmla="*/ 137 h 185"/>
              <a:gd name="T6" fmla="*/ 54 w 135"/>
              <a:gd name="T7" fmla="*/ 139 h 185"/>
              <a:gd name="T8" fmla="*/ 67 w 135"/>
              <a:gd name="T9" fmla="*/ 151 h 185"/>
              <a:gd name="T10" fmla="*/ 80 w 135"/>
              <a:gd name="T11" fmla="*/ 139 h 185"/>
              <a:gd name="T12" fmla="*/ 80 w 135"/>
              <a:gd name="T13" fmla="*/ 137 h 185"/>
              <a:gd name="T14" fmla="*/ 84 w 135"/>
              <a:gd name="T15" fmla="*/ 126 h 185"/>
              <a:gd name="T16" fmla="*/ 67 w 135"/>
              <a:gd name="T17" fmla="*/ 109 h 185"/>
              <a:gd name="T18" fmla="*/ 71 w 135"/>
              <a:gd name="T19" fmla="*/ 133 h 185"/>
              <a:gd name="T20" fmla="*/ 71 w 135"/>
              <a:gd name="T21" fmla="*/ 139 h 185"/>
              <a:gd name="T22" fmla="*/ 67 w 135"/>
              <a:gd name="T23" fmla="*/ 143 h 185"/>
              <a:gd name="T24" fmla="*/ 63 w 135"/>
              <a:gd name="T25" fmla="*/ 139 h 185"/>
              <a:gd name="T26" fmla="*/ 63 w 135"/>
              <a:gd name="T27" fmla="*/ 133 h 185"/>
              <a:gd name="T28" fmla="*/ 59 w 135"/>
              <a:gd name="T29" fmla="*/ 126 h 185"/>
              <a:gd name="T30" fmla="*/ 67 w 135"/>
              <a:gd name="T31" fmla="*/ 118 h 185"/>
              <a:gd name="T32" fmla="*/ 76 w 135"/>
              <a:gd name="T33" fmla="*/ 126 h 185"/>
              <a:gd name="T34" fmla="*/ 71 w 135"/>
              <a:gd name="T35" fmla="*/ 133 h 185"/>
              <a:gd name="T36" fmla="*/ 118 w 135"/>
              <a:gd name="T37" fmla="*/ 75 h 185"/>
              <a:gd name="T38" fmla="*/ 118 w 135"/>
              <a:gd name="T39" fmla="*/ 50 h 185"/>
              <a:gd name="T40" fmla="*/ 67 w 135"/>
              <a:gd name="T41" fmla="*/ 0 h 185"/>
              <a:gd name="T42" fmla="*/ 16 w 135"/>
              <a:gd name="T43" fmla="*/ 50 h 185"/>
              <a:gd name="T44" fmla="*/ 16 w 135"/>
              <a:gd name="T45" fmla="*/ 75 h 185"/>
              <a:gd name="T46" fmla="*/ 0 w 135"/>
              <a:gd name="T47" fmla="*/ 92 h 185"/>
              <a:gd name="T48" fmla="*/ 0 w 135"/>
              <a:gd name="T49" fmla="*/ 168 h 185"/>
              <a:gd name="T50" fmla="*/ 16 w 135"/>
              <a:gd name="T51" fmla="*/ 185 h 185"/>
              <a:gd name="T52" fmla="*/ 118 w 135"/>
              <a:gd name="T53" fmla="*/ 185 h 185"/>
              <a:gd name="T54" fmla="*/ 135 w 135"/>
              <a:gd name="T55" fmla="*/ 168 h 185"/>
              <a:gd name="T56" fmla="*/ 135 w 135"/>
              <a:gd name="T57" fmla="*/ 92 h 185"/>
              <a:gd name="T58" fmla="*/ 118 w 135"/>
              <a:gd name="T59" fmla="*/ 75 h 185"/>
              <a:gd name="T60" fmla="*/ 25 w 135"/>
              <a:gd name="T61" fmla="*/ 50 h 185"/>
              <a:gd name="T62" fmla="*/ 67 w 135"/>
              <a:gd name="T63" fmla="*/ 8 h 185"/>
              <a:gd name="T64" fmla="*/ 109 w 135"/>
              <a:gd name="T65" fmla="*/ 50 h 185"/>
              <a:gd name="T66" fmla="*/ 109 w 135"/>
              <a:gd name="T67" fmla="*/ 75 h 185"/>
              <a:gd name="T68" fmla="*/ 25 w 135"/>
              <a:gd name="T69" fmla="*/ 75 h 185"/>
              <a:gd name="T70" fmla="*/ 25 w 135"/>
              <a:gd name="T71" fmla="*/ 50 h 185"/>
              <a:gd name="T72" fmla="*/ 126 w 135"/>
              <a:gd name="T73" fmla="*/ 168 h 185"/>
              <a:gd name="T74" fmla="*/ 118 w 135"/>
              <a:gd name="T75" fmla="*/ 177 h 185"/>
              <a:gd name="T76" fmla="*/ 16 w 135"/>
              <a:gd name="T77" fmla="*/ 177 h 185"/>
              <a:gd name="T78" fmla="*/ 8 w 135"/>
              <a:gd name="T79" fmla="*/ 168 h 185"/>
              <a:gd name="T80" fmla="*/ 8 w 135"/>
              <a:gd name="T81" fmla="*/ 92 h 185"/>
              <a:gd name="T82" fmla="*/ 16 w 135"/>
              <a:gd name="T83" fmla="*/ 84 h 185"/>
              <a:gd name="T84" fmla="*/ 118 w 135"/>
              <a:gd name="T85" fmla="*/ 84 h 185"/>
              <a:gd name="T86" fmla="*/ 126 w 135"/>
              <a:gd name="T87" fmla="*/ 92 h 185"/>
              <a:gd name="T88" fmla="*/ 126 w 135"/>
              <a:gd name="T89" fmla="*/ 168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35" h="185">
                <a:moveTo>
                  <a:pt x="67" y="109"/>
                </a:moveTo>
                <a:cubicBezTo>
                  <a:pt x="58" y="109"/>
                  <a:pt x="50" y="117"/>
                  <a:pt x="50" y="126"/>
                </a:cubicBezTo>
                <a:cubicBezTo>
                  <a:pt x="50" y="130"/>
                  <a:pt x="52" y="134"/>
                  <a:pt x="55" y="137"/>
                </a:cubicBezTo>
                <a:cubicBezTo>
                  <a:pt x="55" y="138"/>
                  <a:pt x="54" y="138"/>
                  <a:pt x="54" y="139"/>
                </a:cubicBezTo>
                <a:cubicBezTo>
                  <a:pt x="54" y="146"/>
                  <a:pt x="60" y="151"/>
                  <a:pt x="67" y="151"/>
                </a:cubicBezTo>
                <a:cubicBezTo>
                  <a:pt x="74" y="151"/>
                  <a:pt x="80" y="146"/>
                  <a:pt x="80" y="139"/>
                </a:cubicBezTo>
                <a:cubicBezTo>
                  <a:pt x="80" y="138"/>
                  <a:pt x="80" y="138"/>
                  <a:pt x="80" y="137"/>
                </a:cubicBezTo>
                <a:cubicBezTo>
                  <a:pt x="82" y="134"/>
                  <a:pt x="84" y="130"/>
                  <a:pt x="84" y="126"/>
                </a:cubicBezTo>
                <a:cubicBezTo>
                  <a:pt x="84" y="117"/>
                  <a:pt x="76" y="109"/>
                  <a:pt x="67" y="109"/>
                </a:cubicBezTo>
                <a:close/>
                <a:moveTo>
                  <a:pt x="71" y="133"/>
                </a:moveTo>
                <a:cubicBezTo>
                  <a:pt x="71" y="139"/>
                  <a:pt x="71" y="139"/>
                  <a:pt x="71" y="139"/>
                </a:cubicBezTo>
                <a:cubicBezTo>
                  <a:pt x="71" y="141"/>
                  <a:pt x="69" y="143"/>
                  <a:pt x="67" y="143"/>
                </a:cubicBezTo>
                <a:cubicBezTo>
                  <a:pt x="65" y="143"/>
                  <a:pt x="63" y="141"/>
                  <a:pt x="63" y="139"/>
                </a:cubicBezTo>
                <a:cubicBezTo>
                  <a:pt x="63" y="133"/>
                  <a:pt x="63" y="133"/>
                  <a:pt x="63" y="133"/>
                </a:cubicBezTo>
                <a:cubicBezTo>
                  <a:pt x="60" y="132"/>
                  <a:pt x="59" y="129"/>
                  <a:pt x="59" y="126"/>
                </a:cubicBezTo>
                <a:cubicBezTo>
                  <a:pt x="59" y="121"/>
                  <a:pt x="62" y="118"/>
                  <a:pt x="67" y="118"/>
                </a:cubicBezTo>
                <a:cubicBezTo>
                  <a:pt x="72" y="118"/>
                  <a:pt x="76" y="121"/>
                  <a:pt x="76" y="126"/>
                </a:cubicBezTo>
                <a:cubicBezTo>
                  <a:pt x="76" y="129"/>
                  <a:pt x="74" y="132"/>
                  <a:pt x="71" y="133"/>
                </a:cubicBezTo>
                <a:close/>
                <a:moveTo>
                  <a:pt x="118" y="75"/>
                </a:moveTo>
                <a:cubicBezTo>
                  <a:pt x="118" y="50"/>
                  <a:pt x="118" y="50"/>
                  <a:pt x="118" y="50"/>
                </a:cubicBezTo>
                <a:cubicBezTo>
                  <a:pt x="118" y="22"/>
                  <a:pt x="95" y="0"/>
                  <a:pt x="67" y="0"/>
                </a:cubicBezTo>
                <a:cubicBezTo>
                  <a:pt x="39" y="0"/>
                  <a:pt x="16" y="22"/>
                  <a:pt x="16" y="50"/>
                </a:cubicBezTo>
                <a:cubicBezTo>
                  <a:pt x="16" y="75"/>
                  <a:pt x="16" y="75"/>
                  <a:pt x="16" y="75"/>
                </a:cubicBezTo>
                <a:cubicBezTo>
                  <a:pt x="7" y="75"/>
                  <a:pt x="0" y="83"/>
                  <a:pt x="0" y="92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8"/>
                  <a:pt x="7" y="185"/>
                  <a:pt x="16" y="185"/>
                </a:cubicBezTo>
                <a:cubicBezTo>
                  <a:pt x="118" y="185"/>
                  <a:pt x="118" y="185"/>
                  <a:pt x="118" y="185"/>
                </a:cubicBezTo>
                <a:cubicBezTo>
                  <a:pt x="127" y="185"/>
                  <a:pt x="135" y="178"/>
                  <a:pt x="135" y="168"/>
                </a:cubicBezTo>
                <a:cubicBezTo>
                  <a:pt x="135" y="92"/>
                  <a:pt x="135" y="92"/>
                  <a:pt x="135" y="92"/>
                </a:cubicBezTo>
                <a:cubicBezTo>
                  <a:pt x="135" y="83"/>
                  <a:pt x="127" y="75"/>
                  <a:pt x="118" y="75"/>
                </a:cubicBezTo>
                <a:close/>
                <a:moveTo>
                  <a:pt x="25" y="50"/>
                </a:moveTo>
                <a:cubicBezTo>
                  <a:pt x="25" y="27"/>
                  <a:pt x="44" y="8"/>
                  <a:pt x="67" y="8"/>
                </a:cubicBezTo>
                <a:cubicBezTo>
                  <a:pt x="90" y="8"/>
                  <a:pt x="109" y="27"/>
                  <a:pt x="109" y="50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25" y="75"/>
                  <a:pt x="25" y="75"/>
                  <a:pt x="25" y="75"/>
                </a:cubicBezTo>
                <a:lnTo>
                  <a:pt x="25" y="50"/>
                </a:lnTo>
                <a:close/>
                <a:moveTo>
                  <a:pt x="126" y="168"/>
                </a:moveTo>
                <a:cubicBezTo>
                  <a:pt x="126" y="173"/>
                  <a:pt x="122" y="177"/>
                  <a:pt x="118" y="177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2" y="177"/>
                  <a:pt x="8" y="173"/>
                  <a:pt x="8" y="168"/>
                </a:cubicBezTo>
                <a:cubicBezTo>
                  <a:pt x="8" y="92"/>
                  <a:pt x="8" y="92"/>
                  <a:pt x="8" y="92"/>
                </a:cubicBezTo>
                <a:cubicBezTo>
                  <a:pt x="8" y="88"/>
                  <a:pt x="12" y="84"/>
                  <a:pt x="16" y="84"/>
                </a:cubicBezTo>
                <a:cubicBezTo>
                  <a:pt x="118" y="84"/>
                  <a:pt x="118" y="84"/>
                  <a:pt x="118" y="84"/>
                </a:cubicBezTo>
                <a:cubicBezTo>
                  <a:pt x="122" y="84"/>
                  <a:pt x="126" y="88"/>
                  <a:pt x="126" y="92"/>
                </a:cubicBezTo>
                <a:lnTo>
                  <a:pt x="126" y="16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3" name="Freeform 158"/>
          <p:cNvSpPr>
            <a:spLocks noEditPoints="1"/>
          </p:cNvSpPr>
          <p:nvPr/>
        </p:nvSpPr>
        <p:spPr bwMode="auto">
          <a:xfrm>
            <a:off x="7542334" y="3783653"/>
            <a:ext cx="490927" cy="309907"/>
          </a:xfrm>
          <a:custGeom>
            <a:avLst/>
            <a:gdLst>
              <a:gd name="T0" fmla="*/ 93 w 186"/>
              <a:gd name="T1" fmla="*/ 16 h 118"/>
              <a:gd name="T2" fmla="*/ 51 w 186"/>
              <a:gd name="T3" fmla="*/ 59 h 118"/>
              <a:gd name="T4" fmla="*/ 93 w 186"/>
              <a:gd name="T5" fmla="*/ 101 h 118"/>
              <a:gd name="T6" fmla="*/ 135 w 186"/>
              <a:gd name="T7" fmla="*/ 59 h 118"/>
              <a:gd name="T8" fmla="*/ 93 w 186"/>
              <a:gd name="T9" fmla="*/ 16 h 118"/>
              <a:gd name="T10" fmla="*/ 93 w 186"/>
              <a:gd name="T11" fmla="*/ 92 h 118"/>
              <a:gd name="T12" fmla="*/ 59 w 186"/>
              <a:gd name="T13" fmla="*/ 59 h 118"/>
              <a:gd name="T14" fmla="*/ 93 w 186"/>
              <a:gd name="T15" fmla="*/ 25 h 118"/>
              <a:gd name="T16" fmla="*/ 127 w 186"/>
              <a:gd name="T17" fmla="*/ 59 h 118"/>
              <a:gd name="T18" fmla="*/ 93 w 186"/>
              <a:gd name="T19" fmla="*/ 92 h 118"/>
              <a:gd name="T20" fmla="*/ 93 w 186"/>
              <a:gd name="T21" fmla="*/ 46 h 118"/>
              <a:gd name="T22" fmla="*/ 81 w 186"/>
              <a:gd name="T23" fmla="*/ 59 h 118"/>
              <a:gd name="T24" fmla="*/ 93 w 186"/>
              <a:gd name="T25" fmla="*/ 71 h 118"/>
              <a:gd name="T26" fmla="*/ 106 w 186"/>
              <a:gd name="T27" fmla="*/ 59 h 118"/>
              <a:gd name="T28" fmla="*/ 93 w 186"/>
              <a:gd name="T29" fmla="*/ 46 h 118"/>
              <a:gd name="T30" fmla="*/ 93 w 186"/>
              <a:gd name="T31" fmla="*/ 0 h 118"/>
              <a:gd name="T32" fmla="*/ 0 w 186"/>
              <a:gd name="T33" fmla="*/ 59 h 118"/>
              <a:gd name="T34" fmla="*/ 93 w 186"/>
              <a:gd name="T35" fmla="*/ 118 h 118"/>
              <a:gd name="T36" fmla="*/ 186 w 186"/>
              <a:gd name="T37" fmla="*/ 59 h 118"/>
              <a:gd name="T38" fmla="*/ 93 w 186"/>
              <a:gd name="T39" fmla="*/ 0 h 118"/>
              <a:gd name="T40" fmla="*/ 93 w 186"/>
              <a:gd name="T41" fmla="*/ 109 h 118"/>
              <a:gd name="T42" fmla="*/ 9 w 186"/>
              <a:gd name="T43" fmla="*/ 59 h 118"/>
              <a:gd name="T44" fmla="*/ 93 w 186"/>
              <a:gd name="T45" fmla="*/ 8 h 118"/>
              <a:gd name="T46" fmla="*/ 178 w 186"/>
              <a:gd name="T47" fmla="*/ 59 h 118"/>
              <a:gd name="T48" fmla="*/ 93 w 186"/>
              <a:gd name="T49" fmla="*/ 109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86" h="118">
                <a:moveTo>
                  <a:pt x="93" y="16"/>
                </a:moveTo>
                <a:cubicBezTo>
                  <a:pt x="70" y="16"/>
                  <a:pt x="51" y="35"/>
                  <a:pt x="51" y="59"/>
                </a:cubicBezTo>
                <a:cubicBezTo>
                  <a:pt x="51" y="82"/>
                  <a:pt x="70" y="101"/>
                  <a:pt x="93" y="101"/>
                </a:cubicBezTo>
                <a:cubicBezTo>
                  <a:pt x="117" y="101"/>
                  <a:pt x="135" y="82"/>
                  <a:pt x="135" y="59"/>
                </a:cubicBezTo>
                <a:cubicBezTo>
                  <a:pt x="135" y="35"/>
                  <a:pt x="117" y="16"/>
                  <a:pt x="93" y="16"/>
                </a:cubicBezTo>
                <a:close/>
                <a:moveTo>
                  <a:pt x="93" y="92"/>
                </a:moveTo>
                <a:cubicBezTo>
                  <a:pt x="75" y="92"/>
                  <a:pt x="59" y="77"/>
                  <a:pt x="59" y="59"/>
                </a:cubicBezTo>
                <a:cubicBezTo>
                  <a:pt x="59" y="40"/>
                  <a:pt x="75" y="25"/>
                  <a:pt x="93" y="25"/>
                </a:cubicBezTo>
                <a:cubicBezTo>
                  <a:pt x="112" y="25"/>
                  <a:pt x="127" y="40"/>
                  <a:pt x="127" y="59"/>
                </a:cubicBezTo>
                <a:cubicBezTo>
                  <a:pt x="127" y="77"/>
                  <a:pt x="112" y="92"/>
                  <a:pt x="93" y="92"/>
                </a:cubicBezTo>
                <a:close/>
                <a:moveTo>
                  <a:pt x="93" y="46"/>
                </a:moveTo>
                <a:cubicBezTo>
                  <a:pt x="86" y="46"/>
                  <a:pt x="81" y="52"/>
                  <a:pt x="81" y="59"/>
                </a:cubicBezTo>
                <a:cubicBezTo>
                  <a:pt x="81" y="66"/>
                  <a:pt x="86" y="71"/>
                  <a:pt x="93" y="71"/>
                </a:cubicBezTo>
                <a:cubicBezTo>
                  <a:pt x="100" y="71"/>
                  <a:pt x="106" y="66"/>
                  <a:pt x="106" y="59"/>
                </a:cubicBezTo>
                <a:cubicBezTo>
                  <a:pt x="106" y="52"/>
                  <a:pt x="100" y="46"/>
                  <a:pt x="93" y="46"/>
                </a:cubicBezTo>
                <a:close/>
                <a:moveTo>
                  <a:pt x="93" y="0"/>
                </a:moveTo>
                <a:cubicBezTo>
                  <a:pt x="42" y="0"/>
                  <a:pt x="0" y="42"/>
                  <a:pt x="0" y="59"/>
                </a:cubicBezTo>
                <a:cubicBezTo>
                  <a:pt x="0" y="76"/>
                  <a:pt x="42" y="118"/>
                  <a:pt x="93" y="118"/>
                </a:cubicBezTo>
                <a:cubicBezTo>
                  <a:pt x="144" y="118"/>
                  <a:pt x="186" y="76"/>
                  <a:pt x="186" y="59"/>
                </a:cubicBezTo>
                <a:cubicBezTo>
                  <a:pt x="186" y="42"/>
                  <a:pt x="144" y="0"/>
                  <a:pt x="93" y="0"/>
                </a:cubicBezTo>
                <a:close/>
                <a:moveTo>
                  <a:pt x="93" y="109"/>
                </a:moveTo>
                <a:cubicBezTo>
                  <a:pt x="47" y="109"/>
                  <a:pt x="9" y="73"/>
                  <a:pt x="9" y="59"/>
                </a:cubicBezTo>
                <a:cubicBezTo>
                  <a:pt x="9" y="44"/>
                  <a:pt x="47" y="8"/>
                  <a:pt x="93" y="8"/>
                </a:cubicBezTo>
                <a:cubicBezTo>
                  <a:pt x="140" y="8"/>
                  <a:pt x="178" y="44"/>
                  <a:pt x="178" y="59"/>
                </a:cubicBezTo>
                <a:cubicBezTo>
                  <a:pt x="178" y="73"/>
                  <a:pt x="140" y="109"/>
                  <a:pt x="93" y="10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4" name="Freeform 161"/>
          <p:cNvSpPr>
            <a:spLocks noEditPoints="1"/>
          </p:cNvSpPr>
          <p:nvPr/>
        </p:nvSpPr>
        <p:spPr bwMode="auto">
          <a:xfrm>
            <a:off x="9523421" y="3728546"/>
            <a:ext cx="488031" cy="486583"/>
          </a:xfrm>
          <a:custGeom>
            <a:avLst/>
            <a:gdLst>
              <a:gd name="T0" fmla="*/ 185 w 185"/>
              <a:gd name="T1" fmla="*/ 72 h 185"/>
              <a:gd name="T2" fmla="*/ 183 w 185"/>
              <a:gd name="T3" fmla="*/ 51 h 185"/>
              <a:gd name="T4" fmla="*/ 94 w 185"/>
              <a:gd name="T5" fmla="*/ 0 h 185"/>
              <a:gd name="T6" fmla="*/ 92 w 185"/>
              <a:gd name="T7" fmla="*/ 0 h 185"/>
              <a:gd name="T8" fmla="*/ 90 w 185"/>
              <a:gd name="T9" fmla="*/ 0 h 185"/>
              <a:gd name="T10" fmla="*/ 2 w 185"/>
              <a:gd name="T11" fmla="*/ 51 h 185"/>
              <a:gd name="T12" fmla="*/ 0 w 185"/>
              <a:gd name="T13" fmla="*/ 72 h 185"/>
              <a:gd name="T14" fmla="*/ 16 w 185"/>
              <a:gd name="T15" fmla="*/ 76 h 185"/>
              <a:gd name="T16" fmla="*/ 12 w 185"/>
              <a:gd name="T17" fmla="*/ 152 h 185"/>
              <a:gd name="T18" fmla="*/ 8 w 185"/>
              <a:gd name="T19" fmla="*/ 155 h 185"/>
              <a:gd name="T20" fmla="*/ 0 w 185"/>
              <a:gd name="T21" fmla="*/ 180 h 185"/>
              <a:gd name="T22" fmla="*/ 4 w 185"/>
              <a:gd name="T23" fmla="*/ 185 h 185"/>
              <a:gd name="T24" fmla="*/ 185 w 185"/>
              <a:gd name="T25" fmla="*/ 181 h 185"/>
              <a:gd name="T26" fmla="*/ 185 w 185"/>
              <a:gd name="T27" fmla="*/ 180 h 185"/>
              <a:gd name="T28" fmla="*/ 176 w 185"/>
              <a:gd name="T29" fmla="*/ 155 h 185"/>
              <a:gd name="T30" fmla="*/ 168 w 185"/>
              <a:gd name="T31" fmla="*/ 152 h 185"/>
              <a:gd name="T32" fmla="*/ 181 w 185"/>
              <a:gd name="T33" fmla="*/ 76 h 185"/>
              <a:gd name="T34" fmla="*/ 165 w 185"/>
              <a:gd name="T35" fmla="*/ 50 h 185"/>
              <a:gd name="T36" fmla="*/ 92 w 185"/>
              <a:gd name="T37" fmla="*/ 9 h 185"/>
              <a:gd name="T38" fmla="*/ 175 w 185"/>
              <a:gd name="T39" fmla="*/ 177 h 185"/>
              <a:gd name="T40" fmla="*/ 15 w 185"/>
              <a:gd name="T41" fmla="*/ 160 h 185"/>
              <a:gd name="T42" fmla="*/ 25 w 185"/>
              <a:gd name="T43" fmla="*/ 152 h 185"/>
              <a:gd name="T44" fmla="*/ 42 w 185"/>
              <a:gd name="T45" fmla="*/ 76 h 185"/>
              <a:gd name="T46" fmla="*/ 25 w 185"/>
              <a:gd name="T47" fmla="*/ 152 h 185"/>
              <a:gd name="T48" fmla="*/ 50 w 185"/>
              <a:gd name="T49" fmla="*/ 76 h 185"/>
              <a:gd name="T50" fmla="*/ 67 w 185"/>
              <a:gd name="T51" fmla="*/ 152 h 185"/>
              <a:gd name="T52" fmla="*/ 75 w 185"/>
              <a:gd name="T53" fmla="*/ 152 h 185"/>
              <a:gd name="T54" fmla="*/ 109 w 185"/>
              <a:gd name="T55" fmla="*/ 76 h 185"/>
              <a:gd name="T56" fmla="*/ 75 w 185"/>
              <a:gd name="T57" fmla="*/ 152 h 185"/>
              <a:gd name="T58" fmla="*/ 118 w 185"/>
              <a:gd name="T59" fmla="*/ 76 h 185"/>
              <a:gd name="T60" fmla="*/ 135 w 185"/>
              <a:gd name="T61" fmla="*/ 152 h 185"/>
              <a:gd name="T62" fmla="*/ 143 w 185"/>
              <a:gd name="T63" fmla="*/ 152 h 185"/>
              <a:gd name="T64" fmla="*/ 160 w 185"/>
              <a:gd name="T65" fmla="*/ 76 h 185"/>
              <a:gd name="T66" fmla="*/ 143 w 185"/>
              <a:gd name="T67" fmla="*/ 152 h 185"/>
              <a:gd name="T68" fmla="*/ 8 w 185"/>
              <a:gd name="T69" fmla="*/ 59 h 185"/>
              <a:gd name="T70" fmla="*/ 177 w 185"/>
              <a:gd name="T71" fmla="*/ 67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85" h="185">
                <a:moveTo>
                  <a:pt x="181" y="76"/>
                </a:moveTo>
                <a:cubicBezTo>
                  <a:pt x="183" y="76"/>
                  <a:pt x="185" y="74"/>
                  <a:pt x="185" y="72"/>
                </a:cubicBezTo>
                <a:cubicBezTo>
                  <a:pt x="185" y="55"/>
                  <a:pt x="185" y="55"/>
                  <a:pt x="185" y="55"/>
                </a:cubicBezTo>
                <a:cubicBezTo>
                  <a:pt x="185" y="53"/>
                  <a:pt x="184" y="52"/>
                  <a:pt x="183" y="51"/>
                </a:cubicBezTo>
                <a:cubicBezTo>
                  <a:pt x="183" y="51"/>
                  <a:pt x="183" y="51"/>
                  <a:pt x="183" y="51"/>
                </a:cubicBezTo>
                <a:cubicBezTo>
                  <a:pt x="94" y="0"/>
                  <a:pt x="94" y="0"/>
                  <a:pt x="94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4" y="0"/>
                  <a:pt x="93" y="0"/>
                  <a:pt x="92" y="0"/>
                </a:cubicBezTo>
                <a:cubicBezTo>
                  <a:pt x="92" y="0"/>
                  <a:pt x="91" y="0"/>
                  <a:pt x="9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2" y="51"/>
                  <a:pt x="2" y="51"/>
                  <a:pt x="2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0" y="52"/>
                  <a:pt x="0" y="53"/>
                  <a:pt x="0" y="55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4"/>
                  <a:pt x="1" y="76"/>
                  <a:pt x="4" y="76"/>
                </a:cubicBezTo>
                <a:cubicBezTo>
                  <a:pt x="16" y="76"/>
                  <a:pt x="16" y="76"/>
                  <a:pt x="16" y="7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10" y="152"/>
                  <a:pt x="9" y="153"/>
                  <a:pt x="8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0" y="180"/>
                  <a:pt x="0" y="180"/>
                  <a:pt x="0" y="180"/>
                </a:cubicBezTo>
                <a:cubicBezTo>
                  <a:pt x="0" y="180"/>
                  <a:pt x="0" y="180"/>
                  <a:pt x="0" y="180"/>
                </a:cubicBezTo>
                <a:cubicBezTo>
                  <a:pt x="0" y="180"/>
                  <a:pt x="0" y="181"/>
                  <a:pt x="0" y="181"/>
                </a:cubicBezTo>
                <a:cubicBezTo>
                  <a:pt x="0" y="184"/>
                  <a:pt x="1" y="185"/>
                  <a:pt x="4" y="185"/>
                </a:cubicBezTo>
                <a:cubicBezTo>
                  <a:pt x="181" y="185"/>
                  <a:pt x="181" y="185"/>
                  <a:pt x="181" y="185"/>
                </a:cubicBezTo>
                <a:cubicBezTo>
                  <a:pt x="183" y="185"/>
                  <a:pt x="185" y="184"/>
                  <a:pt x="185" y="181"/>
                </a:cubicBezTo>
                <a:cubicBezTo>
                  <a:pt x="185" y="181"/>
                  <a:pt x="185" y="180"/>
                  <a:pt x="185" y="180"/>
                </a:cubicBezTo>
                <a:cubicBezTo>
                  <a:pt x="185" y="180"/>
                  <a:pt x="185" y="180"/>
                  <a:pt x="185" y="180"/>
                </a:cubicBezTo>
                <a:cubicBezTo>
                  <a:pt x="176" y="155"/>
                  <a:pt x="176" y="155"/>
                  <a:pt x="176" y="155"/>
                </a:cubicBezTo>
                <a:cubicBezTo>
                  <a:pt x="176" y="155"/>
                  <a:pt x="176" y="155"/>
                  <a:pt x="176" y="155"/>
                </a:cubicBezTo>
                <a:cubicBezTo>
                  <a:pt x="176" y="153"/>
                  <a:pt x="174" y="152"/>
                  <a:pt x="172" y="152"/>
                </a:cubicBezTo>
                <a:cubicBezTo>
                  <a:pt x="168" y="152"/>
                  <a:pt x="168" y="152"/>
                  <a:pt x="168" y="152"/>
                </a:cubicBezTo>
                <a:cubicBezTo>
                  <a:pt x="168" y="76"/>
                  <a:pt x="168" y="76"/>
                  <a:pt x="168" y="76"/>
                </a:cubicBezTo>
                <a:lnTo>
                  <a:pt x="181" y="76"/>
                </a:lnTo>
                <a:close/>
                <a:moveTo>
                  <a:pt x="92" y="9"/>
                </a:moveTo>
                <a:cubicBezTo>
                  <a:pt x="165" y="50"/>
                  <a:pt x="165" y="50"/>
                  <a:pt x="165" y="50"/>
                </a:cubicBezTo>
                <a:cubicBezTo>
                  <a:pt x="20" y="50"/>
                  <a:pt x="20" y="50"/>
                  <a:pt x="20" y="50"/>
                </a:cubicBezTo>
                <a:lnTo>
                  <a:pt x="92" y="9"/>
                </a:lnTo>
                <a:close/>
                <a:moveTo>
                  <a:pt x="169" y="160"/>
                </a:moveTo>
                <a:cubicBezTo>
                  <a:pt x="175" y="177"/>
                  <a:pt x="175" y="177"/>
                  <a:pt x="175" y="177"/>
                </a:cubicBezTo>
                <a:cubicBezTo>
                  <a:pt x="10" y="177"/>
                  <a:pt x="10" y="177"/>
                  <a:pt x="10" y="177"/>
                </a:cubicBezTo>
                <a:cubicBezTo>
                  <a:pt x="15" y="160"/>
                  <a:pt x="15" y="160"/>
                  <a:pt x="15" y="160"/>
                </a:cubicBezTo>
                <a:lnTo>
                  <a:pt x="169" y="160"/>
                </a:lnTo>
                <a:close/>
                <a:moveTo>
                  <a:pt x="25" y="152"/>
                </a:moveTo>
                <a:cubicBezTo>
                  <a:pt x="25" y="76"/>
                  <a:pt x="25" y="76"/>
                  <a:pt x="25" y="76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152"/>
                  <a:pt x="42" y="152"/>
                  <a:pt x="42" y="152"/>
                </a:cubicBezTo>
                <a:lnTo>
                  <a:pt x="25" y="152"/>
                </a:lnTo>
                <a:close/>
                <a:moveTo>
                  <a:pt x="50" y="152"/>
                </a:moveTo>
                <a:cubicBezTo>
                  <a:pt x="50" y="76"/>
                  <a:pt x="50" y="76"/>
                  <a:pt x="50" y="76"/>
                </a:cubicBezTo>
                <a:cubicBezTo>
                  <a:pt x="67" y="76"/>
                  <a:pt x="67" y="76"/>
                  <a:pt x="67" y="76"/>
                </a:cubicBezTo>
                <a:cubicBezTo>
                  <a:pt x="67" y="152"/>
                  <a:pt x="67" y="152"/>
                  <a:pt x="67" y="152"/>
                </a:cubicBezTo>
                <a:lnTo>
                  <a:pt x="50" y="152"/>
                </a:lnTo>
                <a:close/>
                <a:moveTo>
                  <a:pt x="75" y="152"/>
                </a:moveTo>
                <a:cubicBezTo>
                  <a:pt x="75" y="76"/>
                  <a:pt x="75" y="76"/>
                  <a:pt x="75" y="76"/>
                </a:cubicBezTo>
                <a:cubicBezTo>
                  <a:pt x="109" y="76"/>
                  <a:pt x="109" y="76"/>
                  <a:pt x="109" y="76"/>
                </a:cubicBezTo>
                <a:cubicBezTo>
                  <a:pt x="109" y="152"/>
                  <a:pt x="109" y="152"/>
                  <a:pt x="109" y="152"/>
                </a:cubicBezTo>
                <a:lnTo>
                  <a:pt x="75" y="152"/>
                </a:lnTo>
                <a:close/>
                <a:moveTo>
                  <a:pt x="118" y="152"/>
                </a:moveTo>
                <a:cubicBezTo>
                  <a:pt x="118" y="76"/>
                  <a:pt x="118" y="76"/>
                  <a:pt x="118" y="76"/>
                </a:cubicBezTo>
                <a:cubicBezTo>
                  <a:pt x="135" y="76"/>
                  <a:pt x="135" y="76"/>
                  <a:pt x="135" y="76"/>
                </a:cubicBezTo>
                <a:cubicBezTo>
                  <a:pt x="135" y="152"/>
                  <a:pt x="135" y="152"/>
                  <a:pt x="135" y="152"/>
                </a:cubicBezTo>
                <a:lnTo>
                  <a:pt x="118" y="152"/>
                </a:lnTo>
                <a:close/>
                <a:moveTo>
                  <a:pt x="143" y="152"/>
                </a:moveTo>
                <a:cubicBezTo>
                  <a:pt x="143" y="76"/>
                  <a:pt x="143" y="76"/>
                  <a:pt x="143" y="76"/>
                </a:cubicBezTo>
                <a:cubicBezTo>
                  <a:pt x="160" y="76"/>
                  <a:pt x="160" y="76"/>
                  <a:pt x="160" y="76"/>
                </a:cubicBezTo>
                <a:cubicBezTo>
                  <a:pt x="160" y="152"/>
                  <a:pt x="160" y="152"/>
                  <a:pt x="160" y="152"/>
                </a:cubicBezTo>
                <a:lnTo>
                  <a:pt x="143" y="152"/>
                </a:lnTo>
                <a:close/>
                <a:moveTo>
                  <a:pt x="8" y="67"/>
                </a:moveTo>
                <a:cubicBezTo>
                  <a:pt x="8" y="59"/>
                  <a:pt x="8" y="59"/>
                  <a:pt x="8" y="59"/>
                </a:cubicBezTo>
                <a:cubicBezTo>
                  <a:pt x="177" y="59"/>
                  <a:pt x="177" y="59"/>
                  <a:pt x="177" y="59"/>
                </a:cubicBezTo>
                <a:cubicBezTo>
                  <a:pt x="177" y="67"/>
                  <a:pt x="177" y="67"/>
                  <a:pt x="177" y="67"/>
                </a:cubicBezTo>
                <a:lnTo>
                  <a:pt x="8" y="67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5" name="TextBox 224"/>
          <p:cNvSpPr txBox="1"/>
          <p:nvPr/>
        </p:nvSpPr>
        <p:spPr>
          <a:xfrm>
            <a:off x="5483562" y="4552195"/>
            <a:ext cx="1719879" cy="707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Sugar plum gummi bears. Apple pie yummy cake</a:t>
            </a:r>
          </a:p>
        </p:txBody>
      </p:sp>
      <p:sp>
        <p:nvSpPr>
          <p:cNvPr id="226" name="Rectangle 225"/>
          <p:cNvSpPr/>
          <p:nvPr/>
        </p:nvSpPr>
        <p:spPr>
          <a:xfrm>
            <a:off x="5477842" y="4282324"/>
            <a:ext cx="857927" cy="2974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SAFETY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7446982" y="4547079"/>
            <a:ext cx="1719879" cy="707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Sugar plum gummi bears. Apple pie yummy cake</a:t>
            </a:r>
          </a:p>
        </p:txBody>
      </p:sp>
      <p:sp>
        <p:nvSpPr>
          <p:cNvPr id="228" name="Rectangle 227"/>
          <p:cNvSpPr/>
          <p:nvPr/>
        </p:nvSpPr>
        <p:spPr>
          <a:xfrm>
            <a:off x="7441262" y="4277208"/>
            <a:ext cx="1382110" cy="2974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BIG BROTHER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9422349" y="4597532"/>
            <a:ext cx="1719879" cy="707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ea typeface="Roboto Light" panose="02000000000000000000" pitchFamily="2" charset="0"/>
                <a:cs typeface="Arial" panose="020B0604020202020204" pitchFamily="34" charset="0"/>
              </a:rPr>
              <a:t>Sugar plum gummi bears. Apple pie yummy cake</a:t>
            </a:r>
          </a:p>
        </p:txBody>
      </p:sp>
      <p:sp>
        <p:nvSpPr>
          <p:cNvPr id="232" name="Rectangle 231"/>
          <p:cNvSpPr/>
          <p:nvPr/>
        </p:nvSpPr>
        <p:spPr>
          <a:xfrm>
            <a:off x="9416629" y="4327662"/>
            <a:ext cx="906017" cy="2974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JUSTICE</a:t>
            </a:r>
          </a:p>
        </p:txBody>
      </p:sp>
    </p:spTree>
    <p:extLst>
      <p:ext uri="{BB962C8B-B14F-4D97-AF65-F5344CB8AC3E}">
        <p14:creationId xmlns:p14="http://schemas.microsoft.com/office/powerpoint/2010/main" val="2516864010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500"/>
                            </p:stCondLst>
                            <p:childTnLst>
                              <p:par>
                                <p:cTn id="3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500"/>
                            </p:stCondLst>
                            <p:childTnLst>
                              <p:par>
                                <p:cTn id="4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0"/>
                            </p:stCondLst>
                            <p:childTnLst>
                              <p:par>
                                <p:cTn id="4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0"/>
                            </p:stCondLst>
                            <p:childTnLst>
                              <p:par>
                                <p:cTn id="5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500"/>
                            </p:stCondLst>
                            <p:childTnLst>
                              <p:par>
                                <p:cTn id="6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000"/>
                            </p:stCondLst>
                            <p:childTnLst>
                              <p:par>
                                <p:cTn id="6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219" grpId="0"/>
      <p:bldP spid="220" grpId="0"/>
      <p:bldP spid="222" grpId="0" animBg="1"/>
      <p:bldP spid="223" grpId="0" animBg="1"/>
      <p:bldP spid="224" grpId="0" animBg="1"/>
      <p:bldP spid="225" grpId="0"/>
      <p:bldP spid="226" grpId="0"/>
      <p:bldP spid="227" grpId="0"/>
      <p:bldP spid="228" grpId="0"/>
      <p:bldP spid="231" grpId="0"/>
      <p:bldP spid="232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0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GERMANY </a:t>
            </a:r>
            <a:r>
              <a:rPr lang="en-US" sz="40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BAVARIA - INFOS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0D1EDE-7116-2443-9BDD-368CE5B37660}" type="slidenum">
              <a:rPr lang="en-US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9</a:t>
            </a:fld>
            <a:endParaRPr lang="en-US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23167A5-8DFA-4DF2-AAE7-344E266CE861}"/>
              </a:ext>
            </a:extLst>
          </p:cNvPr>
          <p:cNvGrpSpPr/>
          <p:nvPr/>
        </p:nvGrpSpPr>
        <p:grpSpPr>
          <a:xfrm>
            <a:off x="1004255" y="1699373"/>
            <a:ext cx="3699311" cy="3761448"/>
            <a:chOff x="1004255" y="1699373"/>
            <a:chExt cx="3699311" cy="3761448"/>
          </a:xfrm>
        </p:grpSpPr>
        <p:sp>
          <p:nvSpPr>
            <p:cNvPr id="720" name="Freeform 8"/>
            <p:cNvSpPr>
              <a:spLocks noChangeAspect="1"/>
            </p:cNvSpPr>
            <p:nvPr/>
          </p:nvSpPr>
          <p:spPr bwMode="auto">
            <a:xfrm>
              <a:off x="1004255" y="1699373"/>
              <a:ext cx="3699311" cy="3761448"/>
            </a:xfrm>
            <a:custGeom>
              <a:avLst/>
              <a:gdLst>
                <a:gd name="T0" fmla="*/ 96 w 405"/>
                <a:gd name="T1" fmla="*/ 399 h 412"/>
                <a:gd name="T2" fmla="*/ 78 w 405"/>
                <a:gd name="T3" fmla="*/ 379 h 412"/>
                <a:gd name="T4" fmla="*/ 66 w 405"/>
                <a:gd name="T5" fmla="*/ 378 h 412"/>
                <a:gd name="T6" fmla="*/ 79 w 405"/>
                <a:gd name="T7" fmla="*/ 362 h 412"/>
                <a:gd name="T8" fmla="*/ 97 w 405"/>
                <a:gd name="T9" fmla="*/ 343 h 412"/>
                <a:gd name="T10" fmla="*/ 92 w 405"/>
                <a:gd name="T11" fmla="*/ 285 h 412"/>
                <a:gd name="T12" fmla="*/ 107 w 405"/>
                <a:gd name="T13" fmla="*/ 258 h 412"/>
                <a:gd name="T14" fmla="*/ 109 w 405"/>
                <a:gd name="T15" fmla="*/ 232 h 412"/>
                <a:gd name="T16" fmla="*/ 120 w 405"/>
                <a:gd name="T17" fmla="*/ 228 h 412"/>
                <a:gd name="T18" fmla="*/ 104 w 405"/>
                <a:gd name="T19" fmla="*/ 184 h 412"/>
                <a:gd name="T20" fmla="*/ 95 w 405"/>
                <a:gd name="T21" fmla="*/ 141 h 412"/>
                <a:gd name="T22" fmla="*/ 78 w 405"/>
                <a:gd name="T23" fmla="*/ 129 h 412"/>
                <a:gd name="T24" fmla="*/ 72 w 405"/>
                <a:gd name="T25" fmla="*/ 115 h 412"/>
                <a:gd name="T26" fmla="*/ 57 w 405"/>
                <a:gd name="T27" fmla="*/ 109 h 412"/>
                <a:gd name="T28" fmla="*/ 45 w 405"/>
                <a:gd name="T29" fmla="*/ 100 h 412"/>
                <a:gd name="T30" fmla="*/ 31 w 405"/>
                <a:gd name="T31" fmla="*/ 100 h 412"/>
                <a:gd name="T32" fmla="*/ 32 w 405"/>
                <a:gd name="T33" fmla="*/ 115 h 412"/>
                <a:gd name="T34" fmla="*/ 11 w 405"/>
                <a:gd name="T35" fmla="*/ 123 h 412"/>
                <a:gd name="T36" fmla="*/ 13 w 405"/>
                <a:gd name="T37" fmla="*/ 106 h 412"/>
                <a:gd name="T38" fmla="*/ 7 w 405"/>
                <a:gd name="T39" fmla="*/ 55 h 412"/>
                <a:gd name="T40" fmla="*/ 29 w 405"/>
                <a:gd name="T41" fmla="*/ 52 h 412"/>
                <a:gd name="T42" fmla="*/ 42 w 405"/>
                <a:gd name="T43" fmla="*/ 40 h 412"/>
                <a:gd name="T44" fmla="*/ 62 w 405"/>
                <a:gd name="T45" fmla="*/ 29 h 412"/>
                <a:gd name="T46" fmla="*/ 85 w 405"/>
                <a:gd name="T47" fmla="*/ 8 h 412"/>
                <a:gd name="T48" fmla="*/ 97 w 405"/>
                <a:gd name="T49" fmla="*/ 1 h 412"/>
                <a:gd name="T50" fmla="*/ 118 w 405"/>
                <a:gd name="T51" fmla="*/ 20 h 412"/>
                <a:gd name="T52" fmla="*/ 138 w 405"/>
                <a:gd name="T53" fmla="*/ 41 h 412"/>
                <a:gd name="T54" fmla="*/ 149 w 405"/>
                <a:gd name="T55" fmla="*/ 38 h 412"/>
                <a:gd name="T56" fmla="*/ 153 w 405"/>
                <a:gd name="T57" fmla="*/ 19 h 412"/>
                <a:gd name="T58" fmla="*/ 175 w 405"/>
                <a:gd name="T59" fmla="*/ 29 h 412"/>
                <a:gd name="T60" fmla="*/ 185 w 405"/>
                <a:gd name="T61" fmla="*/ 30 h 412"/>
                <a:gd name="T62" fmla="*/ 195 w 405"/>
                <a:gd name="T63" fmla="*/ 2 h 412"/>
                <a:gd name="T64" fmla="*/ 211 w 405"/>
                <a:gd name="T65" fmla="*/ 16 h 412"/>
                <a:gd name="T66" fmla="*/ 240 w 405"/>
                <a:gd name="T67" fmla="*/ 15 h 412"/>
                <a:gd name="T68" fmla="*/ 254 w 405"/>
                <a:gd name="T69" fmla="*/ 36 h 412"/>
                <a:gd name="T70" fmla="*/ 274 w 405"/>
                <a:gd name="T71" fmla="*/ 61 h 412"/>
                <a:gd name="T72" fmla="*/ 284 w 405"/>
                <a:gd name="T73" fmla="*/ 87 h 412"/>
                <a:gd name="T74" fmla="*/ 292 w 405"/>
                <a:gd name="T75" fmla="*/ 111 h 412"/>
                <a:gd name="T76" fmla="*/ 322 w 405"/>
                <a:gd name="T77" fmla="*/ 143 h 412"/>
                <a:gd name="T78" fmla="*/ 366 w 405"/>
                <a:gd name="T79" fmla="*/ 185 h 412"/>
                <a:gd name="T80" fmla="*/ 390 w 405"/>
                <a:gd name="T81" fmla="*/ 198 h 412"/>
                <a:gd name="T82" fmla="*/ 404 w 405"/>
                <a:gd name="T83" fmla="*/ 223 h 412"/>
                <a:gd name="T84" fmla="*/ 389 w 405"/>
                <a:gd name="T85" fmla="*/ 241 h 412"/>
                <a:gd name="T86" fmla="*/ 372 w 405"/>
                <a:gd name="T87" fmla="*/ 242 h 412"/>
                <a:gd name="T88" fmla="*/ 334 w 405"/>
                <a:gd name="T89" fmla="*/ 286 h 412"/>
                <a:gd name="T90" fmla="*/ 321 w 405"/>
                <a:gd name="T91" fmla="*/ 306 h 412"/>
                <a:gd name="T92" fmla="*/ 333 w 405"/>
                <a:gd name="T93" fmla="*/ 346 h 412"/>
                <a:gd name="T94" fmla="*/ 346 w 405"/>
                <a:gd name="T95" fmla="*/ 372 h 412"/>
                <a:gd name="T96" fmla="*/ 324 w 405"/>
                <a:gd name="T97" fmla="*/ 362 h 412"/>
                <a:gd name="T98" fmla="*/ 301 w 405"/>
                <a:gd name="T99" fmla="*/ 361 h 412"/>
                <a:gd name="T100" fmla="*/ 277 w 405"/>
                <a:gd name="T101" fmla="*/ 347 h 412"/>
                <a:gd name="T102" fmla="*/ 257 w 405"/>
                <a:gd name="T103" fmla="*/ 364 h 412"/>
                <a:gd name="T104" fmla="*/ 221 w 405"/>
                <a:gd name="T105" fmla="*/ 378 h 412"/>
                <a:gd name="T106" fmla="*/ 204 w 405"/>
                <a:gd name="T107" fmla="*/ 388 h 412"/>
                <a:gd name="T108" fmla="*/ 177 w 405"/>
                <a:gd name="T109" fmla="*/ 394 h 412"/>
                <a:gd name="T110" fmla="*/ 159 w 405"/>
                <a:gd name="T111" fmla="*/ 378 h 412"/>
                <a:gd name="T112" fmla="*/ 126 w 405"/>
                <a:gd name="T113" fmla="*/ 379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05" h="412">
                  <a:moveTo>
                    <a:pt x="105" y="412"/>
                  </a:moveTo>
                  <a:cubicBezTo>
                    <a:pt x="104" y="412"/>
                    <a:pt x="103" y="411"/>
                    <a:pt x="103" y="410"/>
                  </a:cubicBezTo>
                  <a:cubicBezTo>
                    <a:pt x="103" y="409"/>
                    <a:pt x="103" y="408"/>
                    <a:pt x="104" y="407"/>
                  </a:cubicBezTo>
                  <a:cubicBezTo>
                    <a:pt x="105" y="407"/>
                    <a:pt x="106" y="405"/>
                    <a:pt x="106" y="403"/>
                  </a:cubicBezTo>
                  <a:cubicBezTo>
                    <a:pt x="106" y="402"/>
                    <a:pt x="106" y="401"/>
                    <a:pt x="107" y="400"/>
                  </a:cubicBezTo>
                  <a:cubicBezTo>
                    <a:pt x="107" y="399"/>
                    <a:pt x="106" y="398"/>
                    <a:pt x="106" y="397"/>
                  </a:cubicBezTo>
                  <a:cubicBezTo>
                    <a:pt x="106" y="397"/>
                    <a:pt x="105" y="397"/>
                    <a:pt x="105" y="397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3" y="399"/>
                    <a:pt x="101" y="400"/>
                    <a:pt x="99" y="400"/>
                  </a:cubicBezTo>
                  <a:cubicBezTo>
                    <a:pt x="98" y="400"/>
                    <a:pt x="97" y="400"/>
                    <a:pt x="96" y="399"/>
                  </a:cubicBezTo>
                  <a:cubicBezTo>
                    <a:pt x="95" y="399"/>
                    <a:pt x="94" y="398"/>
                    <a:pt x="94" y="397"/>
                  </a:cubicBezTo>
                  <a:cubicBezTo>
                    <a:pt x="94" y="395"/>
                    <a:pt x="94" y="394"/>
                    <a:pt x="96" y="393"/>
                  </a:cubicBezTo>
                  <a:cubicBezTo>
                    <a:pt x="97" y="392"/>
                    <a:pt x="96" y="390"/>
                    <a:pt x="96" y="389"/>
                  </a:cubicBezTo>
                  <a:cubicBezTo>
                    <a:pt x="95" y="387"/>
                    <a:pt x="94" y="386"/>
                    <a:pt x="94" y="386"/>
                  </a:cubicBezTo>
                  <a:cubicBezTo>
                    <a:pt x="93" y="386"/>
                    <a:pt x="93" y="386"/>
                    <a:pt x="93" y="386"/>
                  </a:cubicBezTo>
                  <a:cubicBezTo>
                    <a:pt x="91" y="386"/>
                    <a:pt x="89" y="386"/>
                    <a:pt x="87" y="384"/>
                  </a:cubicBezTo>
                  <a:cubicBezTo>
                    <a:pt x="86" y="383"/>
                    <a:pt x="85" y="381"/>
                    <a:pt x="85" y="380"/>
                  </a:cubicBezTo>
                  <a:cubicBezTo>
                    <a:pt x="85" y="379"/>
                    <a:pt x="84" y="379"/>
                    <a:pt x="84" y="378"/>
                  </a:cubicBezTo>
                  <a:cubicBezTo>
                    <a:pt x="84" y="378"/>
                    <a:pt x="84" y="378"/>
                    <a:pt x="83" y="378"/>
                  </a:cubicBezTo>
                  <a:cubicBezTo>
                    <a:pt x="81" y="378"/>
                    <a:pt x="79" y="378"/>
                    <a:pt x="78" y="379"/>
                  </a:cubicBezTo>
                  <a:cubicBezTo>
                    <a:pt x="77" y="379"/>
                    <a:pt x="77" y="379"/>
                    <a:pt x="76" y="379"/>
                  </a:cubicBezTo>
                  <a:cubicBezTo>
                    <a:pt x="76" y="379"/>
                    <a:pt x="76" y="379"/>
                    <a:pt x="75" y="379"/>
                  </a:cubicBezTo>
                  <a:cubicBezTo>
                    <a:pt x="74" y="379"/>
                    <a:pt x="73" y="379"/>
                    <a:pt x="73" y="378"/>
                  </a:cubicBezTo>
                  <a:cubicBezTo>
                    <a:pt x="72" y="377"/>
                    <a:pt x="72" y="376"/>
                    <a:pt x="72" y="374"/>
                  </a:cubicBezTo>
                  <a:cubicBezTo>
                    <a:pt x="73" y="373"/>
                    <a:pt x="73" y="373"/>
                    <a:pt x="72" y="372"/>
                  </a:cubicBezTo>
                  <a:cubicBezTo>
                    <a:pt x="72" y="372"/>
                    <a:pt x="71" y="372"/>
                    <a:pt x="70" y="372"/>
                  </a:cubicBezTo>
                  <a:cubicBezTo>
                    <a:pt x="70" y="372"/>
                    <a:pt x="69" y="372"/>
                    <a:pt x="69" y="372"/>
                  </a:cubicBezTo>
                  <a:cubicBezTo>
                    <a:pt x="67" y="373"/>
                    <a:pt x="67" y="376"/>
                    <a:pt x="66" y="378"/>
                  </a:cubicBezTo>
                  <a:cubicBezTo>
                    <a:pt x="66" y="378"/>
                    <a:pt x="66" y="379"/>
                    <a:pt x="66" y="379"/>
                  </a:cubicBezTo>
                  <a:cubicBezTo>
                    <a:pt x="66" y="378"/>
                    <a:pt x="66" y="378"/>
                    <a:pt x="66" y="378"/>
                  </a:cubicBezTo>
                  <a:cubicBezTo>
                    <a:pt x="64" y="378"/>
                    <a:pt x="60" y="378"/>
                    <a:pt x="58" y="376"/>
                  </a:cubicBezTo>
                  <a:cubicBezTo>
                    <a:pt x="58" y="376"/>
                    <a:pt x="57" y="376"/>
                    <a:pt x="57" y="375"/>
                  </a:cubicBezTo>
                  <a:cubicBezTo>
                    <a:pt x="55" y="375"/>
                    <a:pt x="54" y="374"/>
                    <a:pt x="54" y="373"/>
                  </a:cubicBezTo>
                  <a:cubicBezTo>
                    <a:pt x="54" y="373"/>
                    <a:pt x="55" y="372"/>
                    <a:pt x="55" y="372"/>
                  </a:cubicBezTo>
                  <a:cubicBezTo>
                    <a:pt x="57" y="370"/>
                    <a:pt x="60" y="370"/>
                    <a:pt x="63" y="369"/>
                  </a:cubicBezTo>
                  <a:cubicBezTo>
                    <a:pt x="64" y="369"/>
                    <a:pt x="64" y="369"/>
                    <a:pt x="64" y="369"/>
                  </a:cubicBezTo>
                  <a:cubicBezTo>
                    <a:pt x="66" y="369"/>
                    <a:pt x="69" y="367"/>
                    <a:pt x="71" y="365"/>
                  </a:cubicBezTo>
                  <a:cubicBezTo>
                    <a:pt x="71" y="365"/>
                    <a:pt x="71" y="365"/>
                    <a:pt x="71" y="365"/>
                  </a:cubicBezTo>
                  <a:cubicBezTo>
                    <a:pt x="72" y="363"/>
                    <a:pt x="74" y="361"/>
                    <a:pt x="76" y="361"/>
                  </a:cubicBezTo>
                  <a:cubicBezTo>
                    <a:pt x="77" y="361"/>
                    <a:pt x="78" y="362"/>
                    <a:pt x="79" y="362"/>
                  </a:cubicBezTo>
                  <a:cubicBezTo>
                    <a:pt x="80" y="363"/>
                    <a:pt x="81" y="363"/>
                    <a:pt x="82" y="363"/>
                  </a:cubicBezTo>
                  <a:cubicBezTo>
                    <a:pt x="84" y="363"/>
                    <a:pt x="86" y="362"/>
                    <a:pt x="88" y="361"/>
                  </a:cubicBezTo>
                  <a:cubicBezTo>
                    <a:pt x="88" y="360"/>
                    <a:pt x="90" y="359"/>
                    <a:pt x="91" y="359"/>
                  </a:cubicBezTo>
                  <a:cubicBezTo>
                    <a:pt x="93" y="359"/>
                    <a:pt x="94" y="361"/>
                    <a:pt x="95" y="362"/>
                  </a:cubicBezTo>
                  <a:cubicBezTo>
                    <a:pt x="95" y="362"/>
                    <a:pt x="95" y="362"/>
                    <a:pt x="95" y="362"/>
                  </a:cubicBezTo>
                  <a:cubicBezTo>
                    <a:pt x="95" y="362"/>
                    <a:pt x="96" y="362"/>
                    <a:pt x="96" y="361"/>
                  </a:cubicBezTo>
                  <a:cubicBezTo>
                    <a:pt x="98" y="359"/>
                    <a:pt x="98" y="356"/>
                    <a:pt x="97" y="354"/>
                  </a:cubicBezTo>
                  <a:cubicBezTo>
                    <a:pt x="97" y="352"/>
                    <a:pt x="96" y="351"/>
                    <a:pt x="95" y="350"/>
                  </a:cubicBezTo>
                  <a:cubicBezTo>
                    <a:pt x="94" y="348"/>
                    <a:pt x="93" y="346"/>
                    <a:pt x="95" y="344"/>
                  </a:cubicBezTo>
                  <a:cubicBezTo>
                    <a:pt x="96" y="344"/>
                    <a:pt x="96" y="343"/>
                    <a:pt x="97" y="343"/>
                  </a:cubicBezTo>
                  <a:cubicBezTo>
                    <a:pt x="97" y="343"/>
                    <a:pt x="98" y="343"/>
                    <a:pt x="98" y="342"/>
                  </a:cubicBezTo>
                  <a:cubicBezTo>
                    <a:pt x="98" y="342"/>
                    <a:pt x="98" y="342"/>
                    <a:pt x="97" y="340"/>
                  </a:cubicBezTo>
                  <a:cubicBezTo>
                    <a:pt x="93" y="337"/>
                    <a:pt x="93" y="336"/>
                    <a:pt x="94" y="333"/>
                  </a:cubicBezTo>
                  <a:cubicBezTo>
                    <a:pt x="95" y="333"/>
                    <a:pt x="95" y="332"/>
                    <a:pt x="95" y="331"/>
                  </a:cubicBezTo>
                  <a:cubicBezTo>
                    <a:pt x="96" y="329"/>
                    <a:pt x="95" y="328"/>
                    <a:pt x="94" y="327"/>
                  </a:cubicBezTo>
                  <a:cubicBezTo>
                    <a:pt x="93" y="326"/>
                    <a:pt x="92" y="324"/>
                    <a:pt x="94" y="323"/>
                  </a:cubicBezTo>
                  <a:cubicBezTo>
                    <a:pt x="96" y="321"/>
                    <a:pt x="99" y="315"/>
                    <a:pt x="99" y="311"/>
                  </a:cubicBezTo>
                  <a:cubicBezTo>
                    <a:pt x="99" y="309"/>
                    <a:pt x="98" y="307"/>
                    <a:pt x="96" y="304"/>
                  </a:cubicBezTo>
                  <a:cubicBezTo>
                    <a:pt x="94" y="300"/>
                    <a:pt x="92" y="296"/>
                    <a:pt x="92" y="293"/>
                  </a:cubicBezTo>
                  <a:cubicBezTo>
                    <a:pt x="92" y="288"/>
                    <a:pt x="92" y="286"/>
                    <a:pt x="92" y="285"/>
                  </a:cubicBezTo>
                  <a:cubicBezTo>
                    <a:pt x="91" y="284"/>
                    <a:pt x="87" y="277"/>
                    <a:pt x="85" y="276"/>
                  </a:cubicBezTo>
                  <a:cubicBezTo>
                    <a:pt x="84" y="275"/>
                    <a:pt x="83" y="275"/>
                    <a:pt x="83" y="274"/>
                  </a:cubicBezTo>
                  <a:cubicBezTo>
                    <a:pt x="83" y="274"/>
                    <a:pt x="84" y="273"/>
                    <a:pt x="84" y="273"/>
                  </a:cubicBezTo>
                  <a:cubicBezTo>
                    <a:pt x="85" y="272"/>
                    <a:pt x="86" y="271"/>
                    <a:pt x="87" y="269"/>
                  </a:cubicBezTo>
                  <a:cubicBezTo>
                    <a:pt x="89" y="265"/>
                    <a:pt x="92" y="260"/>
                    <a:pt x="95" y="260"/>
                  </a:cubicBezTo>
                  <a:cubicBezTo>
                    <a:pt x="95" y="260"/>
                    <a:pt x="95" y="260"/>
                    <a:pt x="95" y="260"/>
                  </a:cubicBezTo>
                  <a:cubicBezTo>
                    <a:pt x="96" y="260"/>
                    <a:pt x="96" y="261"/>
                    <a:pt x="97" y="261"/>
                  </a:cubicBezTo>
                  <a:cubicBezTo>
                    <a:pt x="98" y="262"/>
                    <a:pt x="98" y="262"/>
                    <a:pt x="99" y="262"/>
                  </a:cubicBezTo>
                  <a:cubicBezTo>
                    <a:pt x="99" y="262"/>
                    <a:pt x="100" y="262"/>
                    <a:pt x="100" y="261"/>
                  </a:cubicBezTo>
                  <a:cubicBezTo>
                    <a:pt x="103" y="260"/>
                    <a:pt x="105" y="259"/>
                    <a:pt x="107" y="258"/>
                  </a:cubicBezTo>
                  <a:cubicBezTo>
                    <a:pt x="107" y="258"/>
                    <a:pt x="107" y="258"/>
                    <a:pt x="107" y="258"/>
                  </a:cubicBezTo>
                  <a:cubicBezTo>
                    <a:pt x="106" y="257"/>
                    <a:pt x="105" y="256"/>
                    <a:pt x="106" y="255"/>
                  </a:cubicBezTo>
                  <a:cubicBezTo>
                    <a:pt x="106" y="254"/>
                    <a:pt x="107" y="254"/>
                    <a:pt x="108" y="254"/>
                  </a:cubicBezTo>
                  <a:cubicBezTo>
                    <a:pt x="109" y="254"/>
                    <a:pt x="110" y="254"/>
                    <a:pt x="111" y="255"/>
                  </a:cubicBezTo>
                  <a:cubicBezTo>
                    <a:pt x="111" y="255"/>
                    <a:pt x="111" y="254"/>
                    <a:pt x="112" y="253"/>
                  </a:cubicBezTo>
                  <a:cubicBezTo>
                    <a:pt x="112" y="251"/>
                    <a:pt x="112" y="248"/>
                    <a:pt x="111" y="247"/>
                  </a:cubicBezTo>
                  <a:cubicBezTo>
                    <a:pt x="110" y="245"/>
                    <a:pt x="109" y="244"/>
                    <a:pt x="110" y="243"/>
                  </a:cubicBezTo>
                  <a:cubicBezTo>
                    <a:pt x="110" y="243"/>
                    <a:pt x="110" y="243"/>
                    <a:pt x="111" y="243"/>
                  </a:cubicBezTo>
                  <a:cubicBezTo>
                    <a:pt x="109" y="241"/>
                    <a:pt x="106" y="239"/>
                    <a:pt x="106" y="236"/>
                  </a:cubicBezTo>
                  <a:cubicBezTo>
                    <a:pt x="107" y="234"/>
                    <a:pt x="107" y="232"/>
                    <a:pt x="109" y="232"/>
                  </a:cubicBezTo>
                  <a:cubicBezTo>
                    <a:pt x="110" y="232"/>
                    <a:pt x="111" y="232"/>
                    <a:pt x="112" y="233"/>
                  </a:cubicBezTo>
                  <a:cubicBezTo>
                    <a:pt x="114" y="233"/>
                    <a:pt x="115" y="234"/>
                    <a:pt x="117" y="235"/>
                  </a:cubicBezTo>
                  <a:cubicBezTo>
                    <a:pt x="117" y="236"/>
                    <a:pt x="117" y="236"/>
                    <a:pt x="118" y="236"/>
                  </a:cubicBezTo>
                  <a:cubicBezTo>
                    <a:pt x="119" y="235"/>
                    <a:pt x="120" y="235"/>
                    <a:pt x="121" y="235"/>
                  </a:cubicBezTo>
                  <a:cubicBezTo>
                    <a:pt x="122" y="235"/>
                    <a:pt x="122" y="235"/>
                    <a:pt x="123" y="235"/>
                  </a:cubicBezTo>
                  <a:cubicBezTo>
                    <a:pt x="123" y="235"/>
                    <a:pt x="123" y="235"/>
                    <a:pt x="123" y="235"/>
                  </a:cubicBezTo>
                  <a:cubicBezTo>
                    <a:pt x="124" y="235"/>
                    <a:pt x="125" y="235"/>
                    <a:pt x="125" y="234"/>
                  </a:cubicBezTo>
                  <a:cubicBezTo>
                    <a:pt x="126" y="233"/>
                    <a:pt x="126" y="232"/>
                    <a:pt x="125" y="231"/>
                  </a:cubicBezTo>
                  <a:cubicBezTo>
                    <a:pt x="124" y="230"/>
                    <a:pt x="124" y="230"/>
                    <a:pt x="123" y="229"/>
                  </a:cubicBezTo>
                  <a:cubicBezTo>
                    <a:pt x="122" y="229"/>
                    <a:pt x="121" y="229"/>
                    <a:pt x="120" y="228"/>
                  </a:cubicBezTo>
                  <a:cubicBezTo>
                    <a:pt x="119" y="225"/>
                    <a:pt x="119" y="221"/>
                    <a:pt x="121" y="219"/>
                  </a:cubicBezTo>
                  <a:cubicBezTo>
                    <a:pt x="122" y="217"/>
                    <a:pt x="122" y="215"/>
                    <a:pt x="121" y="214"/>
                  </a:cubicBezTo>
                  <a:cubicBezTo>
                    <a:pt x="121" y="213"/>
                    <a:pt x="120" y="213"/>
                    <a:pt x="121" y="212"/>
                  </a:cubicBezTo>
                  <a:cubicBezTo>
                    <a:pt x="121" y="212"/>
                    <a:pt x="121" y="212"/>
                    <a:pt x="121" y="212"/>
                  </a:cubicBezTo>
                  <a:cubicBezTo>
                    <a:pt x="122" y="212"/>
                    <a:pt x="122" y="211"/>
                    <a:pt x="122" y="211"/>
                  </a:cubicBezTo>
                  <a:cubicBezTo>
                    <a:pt x="123" y="209"/>
                    <a:pt x="122" y="201"/>
                    <a:pt x="118" y="197"/>
                  </a:cubicBezTo>
                  <a:cubicBezTo>
                    <a:pt x="113" y="192"/>
                    <a:pt x="111" y="191"/>
                    <a:pt x="108" y="190"/>
                  </a:cubicBezTo>
                  <a:cubicBezTo>
                    <a:pt x="105" y="190"/>
                    <a:pt x="105" y="188"/>
                    <a:pt x="105" y="187"/>
                  </a:cubicBezTo>
                  <a:cubicBezTo>
                    <a:pt x="105" y="186"/>
                    <a:pt x="105" y="186"/>
                    <a:pt x="105" y="186"/>
                  </a:cubicBezTo>
                  <a:cubicBezTo>
                    <a:pt x="105" y="185"/>
                    <a:pt x="105" y="185"/>
                    <a:pt x="104" y="184"/>
                  </a:cubicBezTo>
                  <a:cubicBezTo>
                    <a:pt x="103" y="184"/>
                    <a:pt x="102" y="184"/>
                    <a:pt x="102" y="183"/>
                  </a:cubicBezTo>
                  <a:cubicBezTo>
                    <a:pt x="101" y="181"/>
                    <a:pt x="103" y="179"/>
                    <a:pt x="104" y="179"/>
                  </a:cubicBezTo>
                  <a:cubicBezTo>
                    <a:pt x="105" y="178"/>
                    <a:pt x="105" y="178"/>
                    <a:pt x="105" y="177"/>
                  </a:cubicBezTo>
                  <a:cubicBezTo>
                    <a:pt x="105" y="176"/>
                    <a:pt x="104" y="176"/>
                    <a:pt x="103" y="175"/>
                  </a:cubicBezTo>
                  <a:cubicBezTo>
                    <a:pt x="100" y="174"/>
                    <a:pt x="95" y="170"/>
                    <a:pt x="95" y="165"/>
                  </a:cubicBezTo>
                  <a:cubicBezTo>
                    <a:pt x="95" y="164"/>
                    <a:pt x="95" y="162"/>
                    <a:pt x="96" y="161"/>
                  </a:cubicBezTo>
                  <a:cubicBezTo>
                    <a:pt x="96" y="159"/>
                    <a:pt x="96" y="158"/>
                    <a:pt x="96" y="157"/>
                  </a:cubicBezTo>
                  <a:cubicBezTo>
                    <a:pt x="94" y="155"/>
                    <a:pt x="92" y="150"/>
                    <a:pt x="93" y="148"/>
                  </a:cubicBezTo>
                  <a:cubicBezTo>
                    <a:pt x="94" y="146"/>
                    <a:pt x="96" y="145"/>
                    <a:pt x="97" y="145"/>
                  </a:cubicBezTo>
                  <a:cubicBezTo>
                    <a:pt x="97" y="143"/>
                    <a:pt x="96" y="141"/>
                    <a:pt x="95" y="141"/>
                  </a:cubicBezTo>
                  <a:cubicBezTo>
                    <a:pt x="95" y="141"/>
                    <a:pt x="95" y="141"/>
                    <a:pt x="95" y="141"/>
                  </a:cubicBezTo>
                  <a:cubicBezTo>
                    <a:pt x="94" y="140"/>
                    <a:pt x="92" y="139"/>
                    <a:pt x="93" y="136"/>
                  </a:cubicBezTo>
                  <a:cubicBezTo>
                    <a:pt x="93" y="134"/>
                    <a:pt x="92" y="133"/>
                    <a:pt x="92" y="132"/>
                  </a:cubicBezTo>
                  <a:cubicBezTo>
                    <a:pt x="92" y="132"/>
                    <a:pt x="91" y="131"/>
                    <a:pt x="91" y="129"/>
                  </a:cubicBezTo>
                  <a:cubicBezTo>
                    <a:pt x="91" y="129"/>
                    <a:pt x="91" y="128"/>
                    <a:pt x="90" y="128"/>
                  </a:cubicBezTo>
                  <a:cubicBezTo>
                    <a:pt x="90" y="128"/>
                    <a:pt x="89" y="128"/>
                    <a:pt x="88" y="130"/>
                  </a:cubicBezTo>
                  <a:cubicBezTo>
                    <a:pt x="88" y="130"/>
                    <a:pt x="88" y="131"/>
                    <a:pt x="87" y="131"/>
                  </a:cubicBezTo>
                  <a:cubicBezTo>
                    <a:pt x="87" y="133"/>
                    <a:pt x="87" y="134"/>
                    <a:pt x="83" y="134"/>
                  </a:cubicBezTo>
                  <a:cubicBezTo>
                    <a:pt x="83" y="134"/>
                    <a:pt x="82" y="134"/>
                    <a:pt x="82" y="134"/>
                  </a:cubicBezTo>
                  <a:cubicBezTo>
                    <a:pt x="79" y="134"/>
                    <a:pt x="78" y="132"/>
                    <a:pt x="78" y="129"/>
                  </a:cubicBezTo>
                  <a:cubicBezTo>
                    <a:pt x="78" y="126"/>
                    <a:pt x="76" y="122"/>
                    <a:pt x="76" y="122"/>
                  </a:cubicBezTo>
                  <a:cubicBezTo>
                    <a:pt x="76" y="122"/>
                    <a:pt x="76" y="122"/>
                    <a:pt x="76" y="122"/>
                  </a:cubicBezTo>
                  <a:cubicBezTo>
                    <a:pt x="76" y="122"/>
                    <a:pt x="73" y="126"/>
                    <a:pt x="71" y="126"/>
                  </a:cubicBezTo>
                  <a:cubicBezTo>
                    <a:pt x="71" y="126"/>
                    <a:pt x="71" y="126"/>
                    <a:pt x="71" y="126"/>
                  </a:cubicBezTo>
                  <a:cubicBezTo>
                    <a:pt x="70" y="126"/>
                    <a:pt x="70" y="125"/>
                    <a:pt x="71" y="122"/>
                  </a:cubicBezTo>
                  <a:cubicBezTo>
                    <a:pt x="72" y="120"/>
                    <a:pt x="72" y="118"/>
                    <a:pt x="73" y="117"/>
                  </a:cubicBezTo>
                  <a:cubicBezTo>
                    <a:pt x="73" y="116"/>
                    <a:pt x="73" y="116"/>
                    <a:pt x="73" y="115"/>
                  </a:cubicBezTo>
                  <a:cubicBezTo>
                    <a:pt x="73" y="115"/>
                    <a:pt x="73" y="115"/>
                    <a:pt x="73" y="115"/>
                  </a:cubicBezTo>
                  <a:cubicBezTo>
                    <a:pt x="73" y="115"/>
                    <a:pt x="73" y="115"/>
                    <a:pt x="73" y="115"/>
                  </a:cubicBezTo>
                  <a:cubicBezTo>
                    <a:pt x="73" y="115"/>
                    <a:pt x="73" y="115"/>
                    <a:pt x="72" y="115"/>
                  </a:cubicBezTo>
                  <a:cubicBezTo>
                    <a:pt x="70" y="114"/>
                    <a:pt x="69" y="113"/>
                    <a:pt x="70" y="111"/>
                  </a:cubicBezTo>
                  <a:cubicBezTo>
                    <a:pt x="70" y="110"/>
                    <a:pt x="70" y="107"/>
                    <a:pt x="69" y="106"/>
                  </a:cubicBezTo>
                  <a:cubicBezTo>
                    <a:pt x="68" y="105"/>
                    <a:pt x="68" y="105"/>
                    <a:pt x="68" y="105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66" y="106"/>
                    <a:pt x="66" y="106"/>
                    <a:pt x="65" y="107"/>
                  </a:cubicBezTo>
                  <a:cubicBezTo>
                    <a:pt x="64" y="108"/>
                    <a:pt x="64" y="109"/>
                    <a:pt x="62" y="109"/>
                  </a:cubicBezTo>
                  <a:cubicBezTo>
                    <a:pt x="62" y="109"/>
                    <a:pt x="61" y="109"/>
                    <a:pt x="60" y="108"/>
                  </a:cubicBezTo>
                  <a:cubicBezTo>
                    <a:pt x="59" y="107"/>
                    <a:pt x="59" y="106"/>
                    <a:pt x="58" y="106"/>
                  </a:cubicBezTo>
                  <a:cubicBezTo>
                    <a:pt x="58" y="106"/>
                    <a:pt x="58" y="107"/>
                    <a:pt x="58" y="107"/>
                  </a:cubicBezTo>
                  <a:cubicBezTo>
                    <a:pt x="58" y="108"/>
                    <a:pt x="57" y="108"/>
                    <a:pt x="57" y="109"/>
                  </a:cubicBezTo>
                  <a:cubicBezTo>
                    <a:pt x="56" y="110"/>
                    <a:pt x="56" y="110"/>
                    <a:pt x="55" y="110"/>
                  </a:cubicBezTo>
                  <a:cubicBezTo>
                    <a:pt x="55" y="110"/>
                    <a:pt x="55" y="110"/>
                    <a:pt x="54" y="110"/>
                  </a:cubicBezTo>
                  <a:cubicBezTo>
                    <a:pt x="54" y="110"/>
                    <a:pt x="54" y="109"/>
                    <a:pt x="54" y="105"/>
                  </a:cubicBezTo>
                  <a:cubicBezTo>
                    <a:pt x="55" y="98"/>
                    <a:pt x="54" y="97"/>
                    <a:pt x="54" y="97"/>
                  </a:cubicBezTo>
                  <a:cubicBezTo>
                    <a:pt x="54" y="97"/>
                    <a:pt x="54" y="97"/>
                    <a:pt x="53" y="97"/>
                  </a:cubicBezTo>
                  <a:cubicBezTo>
                    <a:pt x="53" y="97"/>
                    <a:pt x="52" y="97"/>
                    <a:pt x="51" y="98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0" y="99"/>
                    <a:pt x="50" y="99"/>
                    <a:pt x="49" y="99"/>
                  </a:cubicBezTo>
                  <a:cubicBezTo>
                    <a:pt x="48" y="100"/>
                    <a:pt x="47" y="101"/>
                    <a:pt x="46" y="101"/>
                  </a:cubicBezTo>
                  <a:cubicBezTo>
                    <a:pt x="46" y="101"/>
                    <a:pt x="46" y="101"/>
                    <a:pt x="45" y="100"/>
                  </a:cubicBezTo>
                  <a:cubicBezTo>
                    <a:pt x="45" y="100"/>
                    <a:pt x="44" y="99"/>
                    <a:pt x="44" y="99"/>
                  </a:cubicBezTo>
                  <a:cubicBezTo>
                    <a:pt x="44" y="98"/>
                    <a:pt x="43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1" y="99"/>
                    <a:pt x="40" y="99"/>
                  </a:cubicBezTo>
                  <a:cubicBezTo>
                    <a:pt x="40" y="99"/>
                    <a:pt x="40" y="99"/>
                    <a:pt x="39" y="99"/>
                  </a:cubicBezTo>
                  <a:cubicBezTo>
                    <a:pt x="39" y="99"/>
                    <a:pt x="38" y="99"/>
                    <a:pt x="38" y="99"/>
                  </a:cubicBezTo>
                  <a:cubicBezTo>
                    <a:pt x="38" y="98"/>
                    <a:pt x="37" y="98"/>
                    <a:pt x="37" y="98"/>
                  </a:cubicBezTo>
                  <a:cubicBezTo>
                    <a:pt x="37" y="98"/>
                    <a:pt x="37" y="98"/>
                    <a:pt x="36" y="98"/>
                  </a:cubicBezTo>
                  <a:cubicBezTo>
                    <a:pt x="34" y="98"/>
                    <a:pt x="32" y="99"/>
                    <a:pt x="31" y="100"/>
                  </a:cubicBezTo>
                  <a:cubicBezTo>
                    <a:pt x="29" y="101"/>
                    <a:pt x="29" y="103"/>
                    <a:pt x="28" y="103"/>
                  </a:cubicBezTo>
                  <a:cubicBezTo>
                    <a:pt x="28" y="104"/>
                    <a:pt x="29" y="104"/>
                    <a:pt x="30" y="104"/>
                  </a:cubicBezTo>
                  <a:cubicBezTo>
                    <a:pt x="30" y="104"/>
                    <a:pt x="31" y="104"/>
                    <a:pt x="31" y="104"/>
                  </a:cubicBezTo>
                  <a:cubicBezTo>
                    <a:pt x="31" y="104"/>
                    <a:pt x="32" y="104"/>
                    <a:pt x="32" y="104"/>
                  </a:cubicBezTo>
                  <a:cubicBezTo>
                    <a:pt x="32" y="104"/>
                    <a:pt x="33" y="104"/>
                    <a:pt x="33" y="104"/>
                  </a:cubicBezTo>
                  <a:cubicBezTo>
                    <a:pt x="34" y="104"/>
                    <a:pt x="35" y="104"/>
                    <a:pt x="36" y="105"/>
                  </a:cubicBezTo>
                  <a:cubicBezTo>
                    <a:pt x="38" y="107"/>
                    <a:pt x="38" y="109"/>
                    <a:pt x="37" y="111"/>
                  </a:cubicBezTo>
                  <a:cubicBezTo>
                    <a:pt x="37" y="112"/>
                    <a:pt x="37" y="112"/>
                    <a:pt x="37" y="113"/>
                  </a:cubicBezTo>
                  <a:cubicBezTo>
                    <a:pt x="37" y="114"/>
                    <a:pt x="36" y="115"/>
                    <a:pt x="33" y="115"/>
                  </a:cubicBezTo>
                  <a:cubicBezTo>
                    <a:pt x="33" y="115"/>
                    <a:pt x="32" y="115"/>
                    <a:pt x="32" y="115"/>
                  </a:cubicBezTo>
                  <a:cubicBezTo>
                    <a:pt x="28" y="116"/>
                    <a:pt x="25" y="116"/>
                    <a:pt x="25" y="119"/>
                  </a:cubicBezTo>
                  <a:cubicBezTo>
                    <a:pt x="25" y="122"/>
                    <a:pt x="23" y="123"/>
                    <a:pt x="22" y="124"/>
                  </a:cubicBezTo>
                  <a:cubicBezTo>
                    <a:pt x="21" y="124"/>
                    <a:pt x="20" y="124"/>
                    <a:pt x="20" y="124"/>
                  </a:cubicBezTo>
                  <a:cubicBezTo>
                    <a:pt x="19" y="125"/>
                    <a:pt x="19" y="125"/>
                    <a:pt x="18" y="125"/>
                  </a:cubicBezTo>
                  <a:cubicBezTo>
                    <a:pt x="17" y="125"/>
                    <a:pt x="16" y="125"/>
                    <a:pt x="15" y="125"/>
                  </a:cubicBezTo>
                  <a:cubicBezTo>
                    <a:pt x="15" y="124"/>
                    <a:pt x="14" y="124"/>
                    <a:pt x="13" y="124"/>
                  </a:cubicBezTo>
                  <a:cubicBezTo>
                    <a:pt x="13" y="124"/>
                    <a:pt x="12" y="124"/>
                    <a:pt x="12" y="12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23"/>
                    <a:pt x="11" y="123"/>
                    <a:pt x="11" y="123"/>
                  </a:cubicBezTo>
                  <a:cubicBezTo>
                    <a:pt x="11" y="122"/>
                    <a:pt x="10" y="122"/>
                    <a:pt x="10" y="122"/>
                  </a:cubicBezTo>
                  <a:cubicBezTo>
                    <a:pt x="10" y="122"/>
                    <a:pt x="9" y="122"/>
                    <a:pt x="9" y="122"/>
                  </a:cubicBezTo>
                  <a:cubicBezTo>
                    <a:pt x="9" y="122"/>
                    <a:pt x="9" y="122"/>
                    <a:pt x="8" y="122"/>
                  </a:cubicBezTo>
                  <a:cubicBezTo>
                    <a:pt x="8" y="122"/>
                    <a:pt x="8" y="121"/>
                    <a:pt x="8" y="120"/>
                  </a:cubicBezTo>
                  <a:cubicBezTo>
                    <a:pt x="8" y="118"/>
                    <a:pt x="9" y="118"/>
                    <a:pt x="10" y="118"/>
                  </a:cubicBezTo>
                  <a:cubicBezTo>
                    <a:pt x="10" y="118"/>
                    <a:pt x="10" y="117"/>
                    <a:pt x="11" y="116"/>
                  </a:cubicBezTo>
                  <a:cubicBezTo>
                    <a:pt x="11" y="115"/>
                    <a:pt x="11" y="114"/>
                    <a:pt x="11" y="113"/>
                  </a:cubicBezTo>
                  <a:cubicBezTo>
                    <a:pt x="11" y="112"/>
                    <a:pt x="11" y="112"/>
                    <a:pt x="11" y="111"/>
                  </a:cubicBezTo>
                  <a:cubicBezTo>
                    <a:pt x="11" y="109"/>
                    <a:pt x="11" y="109"/>
                    <a:pt x="11" y="108"/>
                  </a:cubicBezTo>
                  <a:cubicBezTo>
                    <a:pt x="12" y="108"/>
                    <a:pt x="12" y="108"/>
                    <a:pt x="13" y="106"/>
                  </a:cubicBezTo>
                  <a:cubicBezTo>
                    <a:pt x="13" y="104"/>
                    <a:pt x="13" y="103"/>
                    <a:pt x="13" y="102"/>
                  </a:cubicBezTo>
                  <a:cubicBezTo>
                    <a:pt x="13" y="101"/>
                    <a:pt x="12" y="101"/>
                    <a:pt x="12" y="100"/>
                  </a:cubicBezTo>
                  <a:cubicBezTo>
                    <a:pt x="12" y="97"/>
                    <a:pt x="11" y="96"/>
                    <a:pt x="10" y="94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7" y="90"/>
                    <a:pt x="5" y="87"/>
                    <a:pt x="5" y="83"/>
                  </a:cubicBezTo>
                  <a:cubicBezTo>
                    <a:pt x="4" y="79"/>
                    <a:pt x="4" y="74"/>
                    <a:pt x="5" y="72"/>
                  </a:cubicBezTo>
                  <a:cubicBezTo>
                    <a:pt x="5" y="71"/>
                    <a:pt x="7" y="68"/>
                    <a:pt x="5" y="67"/>
                  </a:cubicBezTo>
                  <a:cubicBezTo>
                    <a:pt x="3" y="66"/>
                    <a:pt x="0" y="64"/>
                    <a:pt x="2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3" y="57"/>
                    <a:pt x="4" y="56"/>
                    <a:pt x="7" y="55"/>
                  </a:cubicBezTo>
                  <a:cubicBezTo>
                    <a:pt x="8" y="54"/>
                    <a:pt x="9" y="54"/>
                    <a:pt x="10" y="54"/>
                  </a:cubicBezTo>
                  <a:cubicBezTo>
                    <a:pt x="11" y="54"/>
                    <a:pt x="12" y="54"/>
                    <a:pt x="13" y="55"/>
                  </a:cubicBezTo>
                  <a:cubicBezTo>
                    <a:pt x="13" y="55"/>
                    <a:pt x="14" y="55"/>
                    <a:pt x="14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5" y="55"/>
                    <a:pt x="16" y="55"/>
                    <a:pt x="16" y="55"/>
                  </a:cubicBezTo>
                  <a:cubicBezTo>
                    <a:pt x="16" y="55"/>
                    <a:pt x="16" y="56"/>
                    <a:pt x="16" y="56"/>
                  </a:cubicBezTo>
                  <a:cubicBezTo>
                    <a:pt x="17" y="54"/>
                    <a:pt x="19" y="52"/>
                    <a:pt x="20" y="52"/>
                  </a:cubicBezTo>
                  <a:cubicBezTo>
                    <a:pt x="21" y="52"/>
                    <a:pt x="23" y="52"/>
                    <a:pt x="25" y="52"/>
                  </a:cubicBezTo>
                  <a:cubicBezTo>
                    <a:pt x="27" y="52"/>
                    <a:pt x="28" y="52"/>
                    <a:pt x="29" y="52"/>
                  </a:cubicBezTo>
                  <a:cubicBezTo>
                    <a:pt x="30" y="53"/>
                    <a:pt x="32" y="54"/>
                    <a:pt x="34" y="56"/>
                  </a:cubicBezTo>
                  <a:cubicBezTo>
                    <a:pt x="35" y="57"/>
                    <a:pt x="37" y="59"/>
                    <a:pt x="39" y="59"/>
                  </a:cubicBezTo>
                  <a:cubicBezTo>
                    <a:pt x="39" y="59"/>
                    <a:pt x="40" y="59"/>
                    <a:pt x="40" y="58"/>
                  </a:cubicBezTo>
                  <a:cubicBezTo>
                    <a:pt x="42" y="58"/>
                    <a:pt x="43" y="57"/>
                    <a:pt x="43" y="55"/>
                  </a:cubicBezTo>
                  <a:cubicBezTo>
                    <a:pt x="43" y="53"/>
                    <a:pt x="44" y="53"/>
                    <a:pt x="45" y="52"/>
                  </a:cubicBezTo>
                  <a:cubicBezTo>
                    <a:pt x="45" y="51"/>
                    <a:pt x="46" y="51"/>
                    <a:pt x="46" y="50"/>
                  </a:cubicBezTo>
                  <a:cubicBezTo>
                    <a:pt x="46" y="50"/>
                    <a:pt x="45" y="49"/>
                    <a:pt x="45" y="49"/>
                  </a:cubicBezTo>
                  <a:cubicBezTo>
                    <a:pt x="44" y="49"/>
                    <a:pt x="43" y="48"/>
                    <a:pt x="43" y="47"/>
                  </a:cubicBezTo>
                  <a:cubicBezTo>
                    <a:pt x="43" y="45"/>
                    <a:pt x="43" y="40"/>
                    <a:pt x="43" y="40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4" y="40"/>
                    <a:pt x="48" y="40"/>
                    <a:pt x="49" y="41"/>
                  </a:cubicBezTo>
                  <a:cubicBezTo>
                    <a:pt x="49" y="41"/>
                    <a:pt x="49" y="41"/>
                    <a:pt x="50" y="41"/>
                  </a:cubicBezTo>
                  <a:cubicBezTo>
                    <a:pt x="51" y="41"/>
                    <a:pt x="53" y="41"/>
                    <a:pt x="54" y="41"/>
                  </a:cubicBezTo>
                  <a:cubicBezTo>
                    <a:pt x="54" y="40"/>
                    <a:pt x="53" y="40"/>
                    <a:pt x="53" y="39"/>
                  </a:cubicBezTo>
                  <a:cubicBezTo>
                    <a:pt x="53" y="39"/>
                    <a:pt x="53" y="38"/>
                    <a:pt x="54" y="37"/>
                  </a:cubicBezTo>
                  <a:cubicBezTo>
                    <a:pt x="55" y="36"/>
                    <a:pt x="56" y="36"/>
                    <a:pt x="57" y="36"/>
                  </a:cubicBezTo>
                  <a:cubicBezTo>
                    <a:pt x="58" y="35"/>
                    <a:pt x="59" y="35"/>
                    <a:pt x="59" y="34"/>
                  </a:cubicBezTo>
                  <a:cubicBezTo>
                    <a:pt x="60" y="34"/>
                    <a:pt x="60" y="34"/>
                    <a:pt x="60" y="33"/>
                  </a:cubicBezTo>
                  <a:cubicBezTo>
                    <a:pt x="61" y="32"/>
                    <a:pt x="62" y="31"/>
                    <a:pt x="62" y="29"/>
                  </a:cubicBezTo>
                  <a:cubicBezTo>
                    <a:pt x="62" y="28"/>
                    <a:pt x="62" y="27"/>
                    <a:pt x="61" y="26"/>
                  </a:cubicBezTo>
                  <a:cubicBezTo>
                    <a:pt x="61" y="24"/>
                    <a:pt x="60" y="22"/>
                    <a:pt x="62" y="20"/>
                  </a:cubicBezTo>
                  <a:cubicBezTo>
                    <a:pt x="63" y="18"/>
                    <a:pt x="64" y="17"/>
                    <a:pt x="65" y="17"/>
                  </a:cubicBezTo>
                  <a:cubicBezTo>
                    <a:pt x="66" y="17"/>
                    <a:pt x="66" y="18"/>
                    <a:pt x="67" y="18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8" y="19"/>
                    <a:pt x="70" y="19"/>
                    <a:pt x="71" y="19"/>
                  </a:cubicBezTo>
                  <a:cubicBezTo>
                    <a:pt x="73" y="19"/>
                    <a:pt x="76" y="18"/>
                    <a:pt x="77" y="17"/>
                  </a:cubicBezTo>
                  <a:cubicBezTo>
                    <a:pt x="78" y="16"/>
                    <a:pt x="80" y="15"/>
                    <a:pt x="81" y="14"/>
                  </a:cubicBezTo>
                  <a:cubicBezTo>
                    <a:pt x="82" y="13"/>
                    <a:pt x="83" y="12"/>
                    <a:pt x="84" y="11"/>
                  </a:cubicBezTo>
                  <a:cubicBezTo>
                    <a:pt x="85" y="10"/>
                    <a:pt x="85" y="9"/>
                    <a:pt x="85" y="8"/>
                  </a:cubicBezTo>
                  <a:cubicBezTo>
                    <a:pt x="85" y="7"/>
                    <a:pt x="85" y="6"/>
                    <a:pt x="86" y="5"/>
                  </a:cubicBezTo>
                  <a:cubicBezTo>
                    <a:pt x="86" y="4"/>
                    <a:pt x="87" y="3"/>
                    <a:pt x="88" y="3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90" y="1"/>
                    <a:pt x="91" y="1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3" y="0"/>
                    <a:pt x="93" y="1"/>
                    <a:pt x="93" y="1"/>
                  </a:cubicBezTo>
                  <a:cubicBezTo>
                    <a:pt x="93" y="1"/>
                    <a:pt x="94" y="1"/>
                    <a:pt x="95" y="1"/>
                  </a:cubicBezTo>
                  <a:cubicBezTo>
                    <a:pt x="96" y="1"/>
                    <a:pt x="96" y="1"/>
                    <a:pt x="97" y="1"/>
                  </a:cubicBezTo>
                  <a:cubicBezTo>
                    <a:pt x="97" y="0"/>
                    <a:pt x="98" y="0"/>
                    <a:pt x="98" y="0"/>
                  </a:cubicBezTo>
                  <a:cubicBezTo>
                    <a:pt x="99" y="0"/>
                    <a:pt x="100" y="0"/>
                    <a:pt x="100" y="1"/>
                  </a:cubicBezTo>
                  <a:cubicBezTo>
                    <a:pt x="101" y="2"/>
                    <a:pt x="101" y="3"/>
                    <a:pt x="102" y="4"/>
                  </a:cubicBezTo>
                  <a:cubicBezTo>
                    <a:pt x="103" y="6"/>
                    <a:pt x="104" y="7"/>
                    <a:pt x="106" y="8"/>
                  </a:cubicBezTo>
                  <a:cubicBezTo>
                    <a:pt x="108" y="8"/>
                    <a:pt x="109" y="9"/>
                    <a:pt x="109" y="10"/>
                  </a:cubicBezTo>
                  <a:cubicBezTo>
                    <a:pt x="110" y="10"/>
                    <a:pt x="110" y="11"/>
                    <a:pt x="111" y="12"/>
                  </a:cubicBezTo>
                  <a:cubicBezTo>
                    <a:pt x="113" y="14"/>
                    <a:pt x="113" y="15"/>
                    <a:pt x="114" y="17"/>
                  </a:cubicBezTo>
                  <a:cubicBezTo>
                    <a:pt x="115" y="18"/>
                    <a:pt x="115" y="18"/>
                    <a:pt x="115" y="18"/>
                  </a:cubicBezTo>
                  <a:cubicBezTo>
                    <a:pt x="116" y="20"/>
                    <a:pt x="116" y="21"/>
                    <a:pt x="117" y="21"/>
                  </a:cubicBezTo>
                  <a:cubicBezTo>
                    <a:pt x="117" y="21"/>
                    <a:pt x="118" y="20"/>
                    <a:pt x="118" y="20"/>
                  </a:cubicBezTo>
                  <a:cubicBezTo>
                    <a:pt x="118" y="20"/>
                    <a:pt x="118" y="20"/>
                    <a:pt x="118" y="20"/>
                  </a:cubicBezTo>
                  <a:cubicBezTo>
                    <a:pt x="120" y="20"/>
                    <a:pt x="120" y="21"/>
                    <a:pt x="121" y="22"/>
                  </a:cubicBezTo>
                  <a:cubicBezTo>
                    <a:pt x="121" y="23"/>
                    <a:pt x="121" y="24"/>
                    <a:pt x="122" y="24"/>
                  </a:cubicBezTo>
                  <a:cubicBezTo>
                    <a:pt x="123" y="24"/>
                    <a:pt x="124" y="25"/>
                    <a:pt x="126" y="25"/>
                  </a:cubicBezTo>
                  <a:cubicBezTo>
                    <a:pt x="127" y="25"/>
                    <a:pt x="127" y="25"/>
                    <a:pt x="127" y="25"/>
                  </a:cubicBezTo>
                  <a:cubicBezTo>
                    <a:pt x="128" y="25"/>
                    <a:pt x="130" y="26"/>
                    <a:pt x="130" y="28"/>
                  </a:cubicBezTo>
                  <a:cubicBezTo>
                    <a:pt x="130" y="29"/>
                    <a:pt x="131" y="30"/>
                    <a:pt x="131" y="31"/>
                  </a:cubicBezTo>
                  <a:cubicBezTo>
                    <a:pt x="131" y="32"/>
                    <a:pt x="132" y="33"/>
                    <a:pt x="132" y="34"/>
                  </a:cubicBezTo>
                  <a:cubicBezTo>
                    <a:pt x="131" y="37"/>
                    <a:pt x="131" y="39"/>
                    <a:pt x="133" y="40"/>
                  </a:cubicBezTo>
                  <a:cubicBezTo>
                    <a:pt x="135" y="41"/>
                    <a:pt x="138" y="41"/>
                    <a:pt x="138" y="41"/>
                  </a:cubicBezTo>
                  <a:cubicBezTo>
                    <a:pt x="138" y="41"/>
                    <a:pt x="139" y="42"/>
                    <a:pt x="139" y="42"/>
                  </a:cubicBezTo>
                  <a:cubicBezTo>
                    <a:pt x="140" y="42"/>
                    <a:pt x="140" y="42"/>
                    <a:pt x="141" y="41"/>
                  </a:cubicBezTo>
                  <a:cubicBezTo>
                    <a:pt x="141" y="41"/>
                    <a:pt x="141" y="40"/>
                    <a:pt x="141" y="39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2" y="38"/>
                    <a:pt x="142" y="38"/>
                    <a:pt x="142" y="38"/>
                  </a:cubicBezTo>
                  <a:cubicBezTo>
                    <a:pt x="142" y="38"/>
                    <a:pt x="143" y="39"/>
                    <a:pt x="145" y="39"/>
                  </a:cubicBezTo>
                  <a:cubicBezTo>
                    <a:pt x="145" y="39"/>
                    <a:pt x="145" y="39"/>
                    <a:pt x="146" y="39"/>
                  </a:cubicBezTo>
                  <a:cubicBezTo>
                    <a:pt x="146" y="38"/>
                    <a:pt x="147" y="38"/>
                    <a:pt x="147" y="38"/>
                  </a:cubicBezTo>
                  <a:cubicBezTo>
                    <a:pt x="147" y="38"/>
                    <a:pt x="148" y="38"/>
                    <a:pt x="148" y="38"/>
                  </a:cubicBezTo>
                  <a:cubicBezTo>
                    <a:pt x="148" y="38"/>
                    <a:pt x="149" y="38"/>
                    <a:pt x="149" y="38"/>
                  </a:cubicBezTo>
                  <a:cubicBezTo>
                    <a:pt x="150" y="38"/>
                    <a:pt x="150" y="38"/>
                    <a:pt x="150" y="37"/>
                  </a:cubicBezTo>
                  <a:cubicBezTo>
                    <a:pt x="151" y="36"/>
                    <a:pt x="150" y="35"/>
                    <a:pt x="149" y="35"/>
                  </a:cubicBezTo>
                  <a:cubicBezTo>
                    <a:pt x="148" y="34"/>
                    <a:pt x="147" y="34"/>
                    <a:pt x="146" y="33"/>
                  </a:cubicBezTo>
                  <a:cubicBezTo>
                    <a:pt x="144" y="33"/>
                    <a:pt x="142" y="32"/>
                    <a:pt x="141" y="30"/>
                  </a:cubicBezTo>
                  <a:cubicBezTo>
                    <a:pt x="141" y="29"/>
                    <a:pt x="141" y="29"/>
                    <a:pt x="141" y="29"/>
                  </a:cubicBezTo>
                  <a:cubicBezTo>
                    <a:pt x="140" y="27"/>
                    <a:pt x="140" y="25"/>
                    <a:pt x="143" y="23"/>
                  </a:cubicBezTo>
                  <a:cubicBezTo>
                    <a:pt x="144" y="22"/>
                    <a:pt x="144" y="22"/>
                    <a:pt x="144" y="22"/>
                  </a:cubicBezTo>
                  <a:cubicBezTo>
                    <a:pt x="146" y="21"/>
                    <a:pt x="146" y="20"/>
                    <a:pt x="149" y="20"/>
                  </a:cubicBezTo>
                  <a:cubicBezTo>
                    <a:pt x="150" y="19"/>
                    <a:pt x="150" y="19"/>
                    <a:pt x="151" y="19"/>
                  </a:cubicBezTo>
                  <a:cubicBezTo>
                    <a:pt x="152" y="19"/>
                    <a:pt x="153" y="19"/>
                    <a:pt x="153" y="19"/>
                  </a:cubicBezTo>
                  <a:cubicBezTo>
                    <a:pt x="154" y="19"/>
                    <a:pt x="154" y="20"/>
                    <a:pt x="155" y="20"/>
                  </a:cubicBezTo>
                  <a:cubicBezTo>
                    <a:pt x="155" y="20"/>
                    <a:pt x="159" y="20"/>
                    <a:pt x="161" y="22"/>
                  </a:cubicBezTo>
                  <a:cubicBezTo>
                    <a:pt x="161" y="23"/>
                    <a:pt x="162" y="24"/>
                    <a:pt x="162" y="24"/>
                  </a:cubicBezTo>
                  <a:cubicBezTo>
                    <a:pt x="162" y="23"/>
                    <a:pt x="163" y="22"/>
                    <a:pt x="163" y="22"/>
                  </a:cubicBezTo>
                  <a:cubicBezTo>
                    <a:pt x="164" y="22"/>
                    <a:pt x="165" y="23"/>
                    <a:pt x="166" y="2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8" y="24"/>
                    <a:pt x="170" y="23"/>
                    <a:pt x="171" y="23"/>
                  </a:cubicBezTo>
                  <a:cubicBezTo>
                    <a:pt x="171" y="23"/>
                    <a:pt x="171" y="22"/>
                    <a:pt x="172" y="22"/>
                  </a:cubicBezTo>
                  <a:cubicBezTo>
                    <a:pt x="173" y="22"/>
                    <a:pt x="174" y="23"/>
                    <a:pt x="175" y="24"/>
                  </a:cubicBezTo>
                  <a:cubicBezTo>
                    <a:pt x="176" y="25"/>
                    <a:pt x="175" y="28"/>
                    <a:pt x="175" y="29"/>
                  </a:cubicBezTo>
                  <a:cubicBezTo>
                    <a:pt x="175" y="29"/>
                    <a:pt x="174" y="31"/>
                    <a:pt x="175" y="32"/>
                  </a:cubicBezTo>
                  <a:cubicBezTo>
                    <a:pt x="177" y="33"/>
                    <a:pt x="177" y="33"/>
                    <a:pt x="178" y="33"/>
                  </a:cubicBezTo>
                  <a:cubicBezTo>
                    <a:pt x="178" y="33"/>
                    <a:pt x="179" y="33"/>
                    <a:pt x="179" y="33"/>
                  </a:cubicBezTo>
                  <a:cubicBezTo>
                    <a:pt x="179" y="33"/>
                    <a:pt x="180" y="32"/>
                    <a:pt x="180" y="32"/>
                  </a:cubicBezTo>
                  <a:cubicBezTo>
                    <a:pt x="181" y="32"/>
                    <a:pt x="181" y="33"/>
                    <a:pt x="181" y="33"/>
                  </a:cubicBezTo>
                  <a:cubicBezTo>
                    <a:pt x="182" y="33"/>
                    <a:pt x="182" y="33"/>
                    <a:pt x="182" y="33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84" y="33"/>
                    <a:pt x="184" y="33"/>
                    <a:pt x="184" y="33"/>
                  </a:cubicBezTo>
                  <a:cubicBezTo>
                    <a:pt x="185" y="33"/>
                    <a:pt x="185" y="32"/>
                    <a:pt x="185" y="30"/>
                  </a:cubicBezTo>
                  <a:cubicBezTo>
                    <a:pt x="185" y="28"/>
                    <a:pt x="185" y="26"/>
                    <a:pt x="185" y="24"/>
                  </a:cubicBezTo>
                  <a:cubicBezTo>
                    <a:pt x="185" y="22"/>
                    <a:pt x="185" y="20"/>
                    <a:pt x="184" y="18"/>
                  </a:cubicBezTo>
                  <a:cubicBezTo>
                    <a:pt x="182" y="15"/>
                    <a:pt x="182" y="10"/>
                    <a:pt x="182" y="10"/>
                  </a:cubicBezTo>
                  <a:cubicBezTo>
                    <a:pt x="182" y="9"/>
                    <a:pt x="182" y="9"/>
                    <a:pt x="182" y="9"/>
                  </a:cubicBezTo>
                  <a:cubicBezTo>
                    <a:pt x="182" y="9"/>
                    <a:pt x="182" y="9"/>
                    <a:pt x="182" y="9"/>
                  </a:cubicBezTo>
                  <a:cubicBezTo>
                    <a:pt x="182" y="9"/>
                    <a:pt x="184" y="8"/>
                    <a:pt x="186" y="6"/>
                  </a:cubicBezTo>
                  <a:cubicBezTo>
                    <a:pt x="188" y="5"/>
                    <a:pt x="189" y="4"/>
                    <a:pt x="189" y="3"/>
                  </a:cubicBezTo>
                  <a:cubicBezTo>
                    <a:pt x="190" y="2"/>
                    <a:pt x="192" y="2"/>
                    <a:pt x="192" y="2"/>
                  </a:cubicBezTo>
                  <a:cubicBezTo>
                    <a:pt x="193" y="2"/>
                    <a:pt x="193" y="2"/>
                    <a:pt x="193" y="2"/>
                  </a:cubicBezTo>
                  <a:cubicBezTo>
                    <a:pt x="194" y="2"/>
                    <a:pt x="194" y="2"/>
                    <a:pt x="195" y="2"/>
                  </a:cubicBezTo>
                  <a:cubicBezTo>
                    <a:pt x="195" y="2"/>
                    <a:pt x="196" y="2"/>
                    <a:pt x="196" y="3"/>
                  </a:cubicBezTo>
                  <a:cubicBezTo>
                    <a:pt x="197" y="4"/>
                    <a:pt x="197" y="7"/>
                    <a:pt x="197" y="8"/>
                  </a:cubicBezTo>
                  <a:cubicBezTo>
                    <a:pt x="197" y="9"/>
                    <a:pt x="197" y="10"/>
                    <a:pt x="198" y="11"/>
                  </a:cubicBezTo>
                  <a:cubicBezTo>
                    <a:pt x="198" y="12"/>
                    <a:pt x="198" y="12"/>
                    <a:pt x="199" y="12"/>
                  </a:cubicBezTo>
                  <a:cubicBezTo>
                    <a:pt x="202" y="13"/>
                    <a:pt x="202" y="15"/>
                    <a:pt x="203" y="16"/>
                  </a:cubicBezTo>
                  <a:cubicBezTo>
                    <a:pt x="203" y="18"/>
                    <a:pt x="204" y="20"/>
                    <a:pt x="205" y="20"/>
                  </a:cubicBezTo>
                  <a:cubicBezTo>
                    <a:pt x="205" y="20"/>
                    <a:pt x="206" y="19"/>
                    <a:pt x="206" y="19"/>
                  </a:cubicBezTo>
                  <a:cubicBezTo>
                    <a:pt x="207" y="19"/>
                    <a:pt x="207" y="18"/>
                    <a:pt x="208" y="17"/>
                  </a:cubicBezTo>
                  <a:cubicBezTo>
                    <a:pt x="208" y="16"/>
                    <a:pt x="209" y="16"/>
                    <a:pt x="210" y="16"/>
                  </a:cubicBezTo>
                  <a:cubicBezTo>
                    <a:pt x="210" y="16"/>
                    <a:pt x="210" y="16"/>
                    <a:pt x="211" y="16"/>
                  </a:cubicBezTo>
                  <a:cubicBezTo>
                    <a:pt x="211" y="16"/>
                    <a:pt x="212" y="17"/>
                    <a:pt x="212" y="17"/>
                  </a:cubicBezTo>
                  <a:cubicBezTo>
                    <a:pt x="213" y="17"/>
                    <a:pt x="213" y="18"/>
                    <a:pt x="214" y="18"/>
                  </a:cubicBezTo>
                  <a:cubicBezTo>
                    <a:pt x="214" y="18"/>
                    <a:pt x="215" y="18"/>
                    <a:pt x="215" y="17"/>
                  </a:cubicBezTo>
                  <a:cubicBezTo>
                    <a:pt x="218" y="16"/>
                    <a:pt x="222" y="14"/>
                    <a:pt x="225" y="14"/>
                  </a:cubicBezTo>
                  <a:cubicBezTo>
                    <a:pt x="226" y="14"/>
                    <a:pt x="226" y="15"/>
                    <a:pt x="227" y="15"/>
                  </a:cubicBezTo>
                  <a:cubicBezTo>
                    <a:pt x="227" y="16"/>
                    <a:pt x="227" y="16"/>
                    <a:pt x="228" y="16"/>
                  </a:cubicBezTo>
                  <a:cubicBezTo>
                    <a:pt x="231" y="16"/>
                    <a:pt x="232" y="16"/>
                    <a:pt x="234" y="15"/>
                  </a:cubicBezTo>
                  <a:cubicBezTo>
                    <a:pt x="235" y="14"/>
                    <a:pt x="236" y="14"/>
                    <a:pt x="237" y="14"/>
                  </a:cubicBezTo>
                  <a:cubicBezTo>
                    <a:pt x="237" y="14"/>
                    <a:pt x="237" y="13"/>
                    <a:pt x="237" y="13"/>
                  </a:cubicBezTo>
                  <a:cubicBezTo>
                    <a:pt x="238" y="13"/>
                    <a:pt x="239" y="14"/>
                    <a:pt x="240" y="15"/>
                  </a:cubicBezTo>
                  <a:cubicBezTo>
                    <a:pt x="240" y="15"/>
                    <a:pt x="240" y="16"/>
                    <a:pt x="240" y="17"/>
                  </a:cubicBezTo>
                  <a:cubicBezTo>
                    <a:pt x="241" y="19"/>
                    <a:pt x="241" y="21"/>
                    <a:pt x="242" y="22"/>
                  </a:cubicBezTo>
                  <a:cubicBezTo>
                    <a:pt x="244" y="23"/>
                    <a:pt x="246" y="23"/>
                    <a:pt x="248" y="23"/>
                  </a:cubicBezTo>
                  <a:cubicBezTo>
                    <a:pt x="248" y="23"/>
                    <a:pt x="249" y="23"/>
                    <a:pt x="254" y="26"/>
                  </a:cubicBezTo>
                  <a:cubicBezTo>
                    <a:pt x="254" y="26"/>
                    <a:pt x="254" y="26"/>
                    <a:pt x="254" y="26"/>
                  </a:cubicBezTo>
                  <a:cubicBezTo>
                    <a:pt x="254" y="26"/>
                    <a:pt x="254" y="26"/>
                    <a:pt x="254" y="26"/>
                  </a:cubicBezTo>
                  <a:cubicBezTo>
                    <a:pt x="254" y="27"/>
                    <a:pt x="255" y="29"/>
                    <a:pt x="255" y="31"/>
                  </a:cubicBezTo>
                  <a:cubicBezTo>
                    <a:pt x="255" y="31"/>
                    <a:pt x="254" y="32"/>
                    <a:pt x="253" y="32"/>
                  </a:cubicBezTo>
                  <a:cubicBezTo>
                    <a:pt x="253" y="33"/>
                    <a:pt x="252" y="33"/>
                    <a:pt x="252" y="34"/>
                  </a:cubicBezTo>
                  <a:cubicBezTo>
                    <a:pt x="252" y="35"/>
                    <a:pt x="253" y="36"/>
                    <a:pt x="254" y="36"/>
                  </a:cubicBezTo>
                  <a:cubicBezTo>
                    <a:pt x="255" y="37"/>
                    <a:pt x="256" y="37"/>
                    <a:pt x="256" y="38"/>
                  </a:cubicBezTo>
                  <a:cubicBezTo>
                    <a:pt x="257" y="38"/>
                    <a:pt x="258" y="39"/>
                    <a:pt x="259" y="39"/>
                  </a:cubicBezTo>
                  <a:cubicBezTo>
                    <a:pt x="261" y="39"/>
                    <a:pt x="261" y="40"/>
                    <a:pt x="262" y="41"/>
                  </a:cubicBezTo>
                  <a:cubicBezTo>
                    <a:pt x="262" y="42"/>
                    <a:pt x="262" y="44"/>
                    <a:pt x="261" y="45"/>
                  </a:cubicBezTo>
                  <a:cubicBezTo>
                    <a:pt x="260" y="46"/>
                    <a:pt x="260" y="47"/>
                    <a:pt x="260" y="49"/>
                  </a:cubicBezTo>
                  <a:cubicBezTo>
                    <a:pt x="260" y="50"/>
                    <a:pt x="260" y="50"/>
                    <a:pt x="261" y="51"/>
                  </a:cubicBezTo>
                  <a:cubicBezTo>
                    <a:pt x="261" y="51"/>
                    <a:pt x="262" y="51"/>
                    <a:pt x="262" y="52"/>
                  </a:cubicBezTo>
                  <a:cubicBezTo>
                    <a:pt x="264" y="52"/>
                    <a:pt x="265" y="53"/>
                    <a:pt x="266" y="55"/>
                  </a:cubicBezTo>
                  <a:cubicBezTo>
                    <a:pt x="267" y="57"/>
                    <a:pt x="268" y="58"/>
                    <a:pt x="270" y="59"/>
                  </a:cubicBezTo>
                  <a:cubicBezTo>
                    <a:pt x="271" y="59"/>
                    <a:pt x="272" y="60"/>
                    <a:pt x="274" y="61"/>
                  </a:cubicBezTo>
                  <a:cubicBezTo>
                    <a:pt x="274" y="61"/>
                    <a:pt x="275" y="62"/>
                    <a:pt x="275" y="62"/>
                  </a:cubicBezTo>
                  <a:cubicBezTo>
                    <a:pt x="277" y="64"/>
                    <a:pt x="278" y="64"/>
                    <a:pt x="280" y="64"/>
                  </a:cubicBezTo>
                  <a:cubicBezTo>
                    <a:pt x="283" y="65"/>
                    <a:pt x="285" y="66"/>
                    <a:pt x="285" y="67"/>
                  </a:cubicBezTo>
                  <a:cubicBezTo>
                    <a:pt x="285" y="68"/>
                    <a:pt x="285" y="69"/>
                    <a:pt x="284" y="70"/>
                  </a:cubicBezTo>
                  <a:cubicBezTo>
                    <a:pt x="284" y="70"/>
                    <a:pt x="284" y="70"/>
                    <a:pt x="284" y="71"/>
                  </a:cubicBezTo>
                  <a:cubicBezTo>
                    <a:pt x="284" y="71"/>
                    <a:pt x="285" y="72"/>
                    <a:pt x="287" y="73"/>
                  </a:cubicBezTo>
                  <a:cubicBezTo>
                    <a:pt x="289" y="74"/>
                    <a:pt x="290" y="74"/>
                    <a:pt x="290" y="75"/>
                  </a:cubicBezTo>
                  <a:cubicBezTo>
                    <a:pt x="290" y="77"/>
                    <a:pt x="289" y="79"/>
                    <a:pt x="288" y="80"/>
                  </a:cubicBezTo>
                  <a:cubicBezTo>
                    <a:pt x="286" y="82"/>
                    <a:pt x="285" y="83"/>
                    <a:pt x="284" y="87"/>
                  </a:cubicBezTo>
                  <a:cubicBezTo>
                    <a:pt x="284" y="87"/>
                    <a:pt x="284" y="87"/>
                    <a:pt x="284" y="87"/>
                  </a:cubicBezTo>
                  <a:cubicBezTo>
                    <a:pt x="284" y="88"/>
                    <a:pt x="284" y="89"/>
                    <a:pt x="284" y="89"/>
                  </a:cubicBezTo>
                  <a:cubicBezTo>
                    <a:pt x="284" y="90"/>
                    <a:pt x="285" y="90"/>
                    <a:pt x="285" y="90"/>
                  </a:cubicBezTo>
                  <a:cubicBezTo>
                    <a:pt x="287" y="90"/>
                    <a:pt x="287" y="90"/>
                    <a:pt x="287" y="90"/>
                  </a:cubicBezTo>
                  <a:cubicBezTo>
                    <a:pt x="285" y="91"/>
                    <a:pt x="285" y="91"/>
                    <a:pt x="285" y="91"/>
                  </a:cubicBezTo>
                  <a:cubicBezTo>
                    <a:pt x="285" y="91"/>
                    <a:pt x="282" y="92"/>
                    <a:pt x="281" y="94"/>
                  </a:cubicBezTo>
                  <a:cubicBezTo>
                    <a:pt x="279" y="96"/>
                    <a:pt x="280" y="97"/>
                    <a:pt x="281" y="99"/>
                  </a:cubicBezTo>
                  <a:cubicBezTo>
                    <a:pt x="282" y="100"/>
                    <a:pt x="286" y="102"/>
                    <a:pt x="288" y="102"/>
                  </a:cubicBezTo>
                  <a:cubicBezTo>
                    <a:pt x="290" y="103"/>
                    <a:pt x="289" y="107"/>
                    <a:pt x="289" y="108"/>
                  </a:cubicBezTo>
                  <a:cubicBezTo>
                    <a:pt x="289" y="109"/>
                    <a:pt x="289" y="109"/>
                    <a:pt x="290" y="110"/>
                  </a:cubicBezTo>
                  <a:cubicBezTo>
                    <a:pt x="291" y="110"/>
                    <a:pt x="292" y="111"/>
                    <a:pt x="292" y="111"/>
                  </a:cubicBezTo>
                  <a:cubicBezTo>
                    <a:pt x="293" y="112"/>
                    <a:pt x="295" y="120"/>
                    <a:pt x="296" y="121"/>
                  </a:cubicBezTo>
                  <a:cubicBezTo>
                    <a:pt x="297" y="122"/>
                    <a:pt x="300" y="123"/>
                    <a:pt x="300" y="125"/>
                  </a:cubicBezTo>
                  <a:cubicBezTo>
                    <a:pt x="300" y="126"/>
                    <a:pt x="300" y="127"/>
                    <a:pt x="300" y="128"/>
                  </a:cubicBezTo>
                  <a:cubicBezTo>
                    <a:pt x="300" y="130"/>
                    <a:pt x="300" y="133"/>
                    <a:pt x="301" y="134"/>
                  </a:cubicBezTo>
                  <a:cubicBezTo>
                    <a:pt x="301" y="134"/>
                    <a:pt x="302" y="134"/>
                    <a:pt x="302" y="134"/>
                  </a:cubicBezTo>
                  <a:cubicBezTo>
                    <a:pt x="306" y="134"/>
                    <a:pt x="310" y="139"/>
                    <a:pt x="311" y="143"/>
                  </a:cubicBezTo>
                  <a:cubicBezTo>
                    <a:pt x="312" y="144"/>
                    <a:pt x="313" y="145"/>
                    <a:pt x="314" y="145"/>
                  </a:cubicBezTo>
                  <a:cubicBezTo>
                    <a:pt x="315" y="145"/>
                    <a:pt x="317" y="144"/>
                    <a:pt x="319" y="144"/>
                  </a:cubicBezTo>
                  <a:cubicBezTo>
                    <a:pt x="320" y="143"/>
                    <a:pt x="320" y="143"/>
                    <a:pt x="320" y="143"/>
                  </a:cubicBezTo>
                  <a:cubicBezTo>
                    <a:pt x="320" y="143"/>
                    <a:pt x="321" y="143"/>
                    <a:pt x="322" y="143"/>
                  </a:cubicBezTo>
                  <a:cubicBezTo>
                    <a:pt x="326" y="143"/>
                    <a:pt x="329" y="147"/>
                    <a:pt x="331" y="149"/>
                  </a:cubicBezTo>
                  <a:cubicBezTo>
                    <a:pt x="332" y="149"/>
                    <a:pt x="332" y="149"/>
                    <a:pt x="332" y="149"/>
                  </a:cubicBezTo>
                  <a:cubicBezTo>
                    <a:pt x="334" y="151"/>
                    <a:pt x="335" y="153"/>
                    <a:pt x="337" y="155"/>
                  </a:cubicBezTo>
                  <a:cubicBezTo>
                    <a:pt x="337" y="156"/>
                    <a:pt x="338" y="157"/>
                    <a:pt x="338" y="157"/>
                  </a:cubicBezTo>
                  <a:cubicBezTo>
                    <a:pt x="339" y="158"/>
                    <a:pt x="339" y="159"/>
                    <a:pt x="340" y="160"/>
                  </a:cubicBezTo>
                  <a:cubicBezTo>
                    <a:pt x="342" y="161"/>
                    <a:pt x="346" y="164"/>
                    <a:pt x="346" y="167"/>
                  </a:cubicBezTo>
                  <a:cubicBezTo>
                    <a:pt x="346" y="168"/>
                    <a:pt x="348" y="170"/>
                    <a:pt x="349" y="170"/>
                  </a:cubicBezTo>
                  <a:cubicBezTo>
                    <a:pt x="350" y="170"/>
                    <a:pt x="355" y="170"/>
                    <a:pt x="357" y="171"/>
                  </a:cubicBezTo>
                  <a:cubicBezTo>
                    <a:pt x="360" y="171"/>
                    <a:pt x="365" y="178"/>
                    <a:pt x="366" y="180"/>
                  </a:cubicBezTo>
                  <a:cubicBezTo>
                    <a:pt x="367" y="181"/>
                    <a:pt x="366" y="183"/>
                    <a:pt x="366" y="185"/>
                  </a:cubicBezTo>
                  <a:cubicBezTo>
                    <a:pt x="366" y="185"/>
                    <a:pt x="365" y="186"/>
                    <a:pt x="365" y="187"/>
                  </a:cubicBezTo>
                  <a:cubicBezTo>
                    <a:pt x="366" y="187"/>
                    <a:pt x="366" y="187"/>
                    <a:pt x="366" y="187"/>
                  </a:cubicBezTo>
                  <a:cubicBezTo>
                    <a:pt x="367" y="187"/>
                    <a:pt x="370" y="188"/>
                    <a:pt x="373" y="191"/>
                  </a:cubicBezTo>
                  <a:cubicBezTo>
                    <a:pt x="373" y="191"/>
                    <a:pt x="374" y="191"/>
                    <a:pt x="374" y="191"/>
                  </a:cubicBezTo>
                  <a:cubicBezTo>
                    <a:pt x="374" y="191"/>
                    <a:pt x="374" y="190"/>
                    <a:pt x="374" y="190"/>
                  </a:cubicBezTo>
                  <a:cubicBezTo>
                    <a:pt x="375" y="189"/>
                    <a:pt x="375" y="188"/>
                    <a:pt x="377" y="188"/>
                  </a:cubicBezTo>
                  <a:cubicBezTo>
                    <a:pt x="377" y="188"/>
                    <a:pt x="377" y="188"/>
                    <a:pt x="377" y="188"/>
                  </a:cubicBezTo>
                  <a:cubicBezTo>
                    <a:pt x="380" y="189"/>
                    <a:pt x="383" y="190"/>
                    <a:pt x="385" y="193"/>
                  </a:cubicBezTo>
                  <a:cubicBezTo>
                    <a:pt x="386" y="196"/>
                    <a:pt x="387" y="197"/>
                    <a:pt x="390" y="198"/>
                  </a:cubicBezTo>
                  <a:cubicBezTo>
                    <a:pt x="390" y="198"/>
                    <a:pt x="390" y="198"/>
                    <a:pt x="390" y="198"/>
                  </a:cubicBezTo>
                  <a:cubicBezTo>
                    <a:pt x="391" y="198"/>
                    <a:pt x="392" y="198"/>
                    <a:pt x="393" y="197"/>
                  </a:cubicBezTo>
                  <a:cubicBezTo>
                    <a:pt x="393" y="197"/>
                    <a:pt x="393" y="197"/>
                    <a:pt x="394" y="197"/>
                  </a:cubicBezTo>
                  <a:cubicBezTo>
                    <a:pt x="395" y="197"/>
                    <a:pt x="395" y="198"/>
                    <a:pt x="395" y="198"/>
                  </a:cubicBezTo>
                  <a:cubicBezTo>
                    <a:pt x="396" y="199"/>
                    <a:pt x="398" y="203"/>
                    <a:pt x="399" y="204"/>
                  </a:cubicBezTo>
                  <a:cubicBezTo>
                    <a:pt x="400" y="206"/>
                    <a:pt x="400" y="207"/>
                    <a:pt x="401" y="208"/>
                  </a:cubicBezTo>
                  <a:cubicBezTo>
                    <a:pt x="401" y="209"/>
                    <a:pt x="402" y="209"/>
                    <a:pt x="402" y="210"/>
                  </a:cubicBezTo>
                  <a:cubicBezTo>
                    <a:pt x="403" y="212"/>
                    <a:pt x="403" y="213"/>
                    <a:pt x="402" y="215"/>
                  </a:cubicBezTo>
                  <a:cubicBezTo>
                    <a:pt x="402" y="216"/>
                    <a:pt x="402" y="217"/>
                    <a:pt x="402" y="218"/>
                  </a:cubicBezTo>
                  <a:cubicBezTo>
                    <a:pt x="402" y="221"/>
                    <a:pt x="402" y="221"/>
                    <a:pt x="403" y="222"/>
                  </a:cubicBezTo>
                  <a:cubicBezTo>
                    <a:pt x="403" y="222"/>
                    <a:pt x="403" y="223"/>
                    <a:pt x="404" y="223"/>
                  </a:cubicBezTo>
                  <a:cubicBezTo>
                    <a:pt x="405" y="225"/>
                    <a:pt x="404" y="227"/>
                    <a:pt x="403" y="229"/>
                  </a:cubicBezTo>
                  <a:cubicBezTo>
                    <a:pt x="403" y="230"/>
                    <a:pt x="403" y="232"/>
                    <a:pt x="402" y="233"/>
                  </a:cubicBezTo>
                  <a:cubicBezTo>
                    <a:pt x="402" y="236"/>
                    <a:pt x="401" y="236"/>
                    <a:pt x="400" y="237"/>
                  </a:cubicBezTo>
                  <a:cubicBezTo>
                    <a:pt x="400" y="237"/>
                    <a:pt x="399" y="238"/>
                    <a:pt x="398" y="239"/>
                  </a:cubicBezTo>
                  <a:cubicBezTo>
                    <a:pt x="398" y="240"/>
                    <a:pt x="397" y="241"/>
                    <a:pt x="397" y="242"/>
                  </a:cubicBezTo>
                  <a:cubicBezTo>
                    <a:pt x="397" y="243"/>
                    <a:pt x="396" y="244"/>
                    <a:pt x="395" y="244"/>
                  </a:cubicBezTo>
                  <a:cubicBezTo>
                    <a:pt x="395" y="245"/>
                    <a:pt x="395" y="245"/>
                    <a:pt x="394" y="245"/>
                  </a:cubicBezTo>
                  <a:cubicBezTo>
                    <a:pt x="394" y="245"/>
                    <a:pt x="394" y="245"/>
                    <a:pt x="394" y="245"/>
                  </a:cubicBezTo>
                  <a:cubicBezTo>
                    <a:pt x="393" y="245"/>
                    <a:pt x="392" y="243"/>
                    <a:pt x="391" y="242"/>
                  </a:cubicBezTo>
                  <a:cubicBezTo>
                    <a:pt x="390" y="242"/>
                    <a:pt x="390" y="241"/>
                    <a:pt x="389" y="241"/>
                  </a:cubicBezTo>
                  <a:cubicBezTo>
                    <a:pt x="388" y="240"/>
                    <a:pt x="387" y="240"/>
                    <a:pt x="385" y="239"/>
                  </a:cubicBezTo>
                  <a:cubicBezTo>
                    <a:pt x="384" y="239"/>
                    <a:pt x="383" y="239"/>
                    <a:pt x="381" y="238"/>
                  </a:cubicBezTo>
                  <a:cubicBezTo>
                    <a:pt x="379" y="237"/>
                    <a:pt x="379" y="237"/>
                    <a:pt x="378" y="236"/>
                  </a:cubicBezTo>
                  <a:cubicBezTo>
                    <a:pt x="378" y="236"/>
                    <a:pt x="378" y="236"/>
                    <a:pt x="378" y="236"/>
                  </a:cubicBezTo>
                  <a:cubicBezTo>
                    <a:pt x="378" y="236"/>
                    <a:pt x="378" y="236"/>
                    <a:pt x="377" y="236"/>
                  </a:cubicBezTo>
                  <a:cubicBezTo>
                    <a:pt x="377" y="237"/>
                    <a:pt x="377" y="237"/>
                    <a:pt x="377" y="238"/>
                  </a:cubicBezTo>
                  <a:cubicBezTo>
                    <a:pt x="376" y="238"/>
                    <a:pt x="376" y="239"/>
                    <a:pt x="374" y="240"/>
                  </a:cubicBezTo>
                  <a:cubicBezTo>
                    <a:pt x="373" y="240"/>
                    <a:pt x="373" y="241"/>
                    <a:pt x="372" y="241"/>
                  </a:cubicBezTo>
                  <a:cubicBezTo>
                    <a:pt x="372" y="241"/>
                    <a:pt x="372" y="241"/>
                    <a:pt x="372" y="241"/>
                  </a:cubicBezTo>
                  <a:cubicBezTo>
                    <a:pt x="372" y="241"/>
                    <a:pt x="372" y="241"/>
                    <a:pt x="372" y="242"/>
                  </a:cubicBezTo>
                  <a:cubicBezTo>
                    <a:pt x="372" y="244"/>
                    <a:pt x="374" y="248"/>
                    <a:pt x="374" y="248"/>
                  </a:cubicBezTo>
                  <a:cubicBezTo>
                    <a:pt x="374" y="249"/>
                    <a:pt x="374" y="249"/>
                    <a:pt x="374" y="249"/>
                  </a:cubicBezTo>
                  <a:cubicBezTo>
                    <a:pt x="374" y="249"/>
                    <a:pt x="374" y="249"/>
                    <a:pt x="374" y="249"/>
                  </a:cubicBezTo>
                  <a:cubicBezTo>
                    <a:pt x="374" y="249"/>
                    <a:pt x="373" y="251"/>
                    <a:pt x="372" y="254"/>
                  </a:cubicBezTo>
                  <a:cubicBezTo>
                    <a:pt x="372" y="256"/>
                    <a:pt x="372" y="257"/>
                    <a:pt x="372" y="258"/>
                  </a:cubicBezTo>
                  <a:cubicBezTo>
                    <a:pt x="372" y="260"/>
                    <a:pt x="372" y="261"/>
                    <a:pt x="371" y="263"/>
                  </a:cubicBezTo>
                  <a:cubicBezTo>
                    <a:pt x="370" y="268"/>
                    <a:pt x="358" y="274"/>
                    <a:pt x="355" y="275"/>
                  </a:cubicBezTo>
                  <a:cubicBezTo>
                    <a:pt x="354" y="276"/>
                    <a:pt x="353" y="276"/>
                    <a:pt x="351" y="276"/>
                  </a:cubicBezTo>
                  <a:cubicBezTo>
                    <a:pt x="349" y="277"/>
                    <a:pt x="345" y="277"/>
                    <a:pt x="343" y="278"/>
                  </a:cubicBezTo>
                  <a:cubicBezTo>
                    <a:pt x="340" y="279"/>
                    <a:pt x="335" y="285"/>
                    <a:pt x="334" y="286"/>
                  </a:cubicBezTo>
                  <a:cubicBezTo>
                    <a:pt x="334" y="286"/>
                    <a:pt x="333" y="287"/>
                    <a:pt x="332" y="287"/>
                  </a:cubicBezTo>
                  <a:cubicBezTo>
                    <a:pt x="332" y="287"/>
                    <a:pt x="332" y="287"/>
                    <a:pt x="331" y="287"/>
                  </a:cubicBezTo>
                  <a:cubicBezTo>
                    <a:pt x="331" y="286"/>
                    <a:pt x="331" y="286"/>
                    <a:pt x="330" y="286"/>
                  </a:cubicBezTo>
                  <a:cubicBezTo>
                    <a:pt x="329" y="286"/>
                    <a:pt x="329" y="287"/>
                    <a:pt x="328" y="287"/>
                  </a:cubicBezTo>
                  <a:cubicBezTo>
                    <a:pt x="327" y="287"/>
                    <a:pt x="327" y="288"/>
                    <a:pt x="327" y="289"/>
                  </a:cubicBezTo>
                  <a:cubicBezTo>
                    <a:pt x="326" y="290"/>
                    <a:pt x="326" y="291"/>
                    <a:pt x="325" y="293"/>
                  </a:cubicBezTo>
                  <a:cubicBezTo>
                    <a:pt x="324" y="295"/>
                    <a:pt x="322" y="296"/>
                    <a:pt x="321" y="296"/>
                  </a:cubicBezTo>
                  <a:cubicBezTo>
                    <a:pt x="320" y="297"/>
                    <a:pt x="319" y="298"/>
                    <a:pt x="318" y="299"/>
                  </a:cubicBezTo>
                  <a:cubicBezTo>
                    <a:pt x="317" y="300"/>
                    <a:pt x="317" y="302"/>
                    <a:pt x="318" y="303"/>
                  </a:cubicBezTo>
                  <a:cubicBezTo>
                    <a:pt x="318" y="304"/>
                    <a:pt x="319" y="305"/>
                    <a:pt x="321" y="306"/>
                  </a:cubicBezTo>
                  <a:cubicBezTo>
                    <a:pt x="321" y="306"/>
                    <a:pt x="322" y="307"/>
                    <a:pt x="323" y="307"/>
                  </a:cubicBezTo>
                  <a:cubicBezTo>
                    <a:pt x="325" y="308"/>
                    <a:pt x="327" y="308"/>
                    <a:pt x="327" y="311"/>
                  </a:cubicBezTo>
                  <a:cubicBezTo>
                    <a:pt x="328" y="314"/>
                    <a:pt x="330" y="316"/>
                    <a:pt x="332" y="317"/>
                  </a:cubicBezTo>
                  <a:cubicBezTo>
                    <a:pt x="334" y="317"/>
                    <a:pt x="335" y="320"/>
                    <a:pt x="336" y="322"/>
                  </a:cubicBezTo>
                  <a:cubicBezTo>
                    <a:pt x="337" y="324"/>
                    <a:pt x="338" y="325"/>
                    <a:pt x="339" y="327"/>
                  </a:cubicBezTo>
                  <a:cubicBezTo>
                    <a:pt x="341" y="331"/>
                    <a:pt x="339" y="334"/>
                    <a:pt x="337" y="336"/>
                  </a:cubicBezTo>
                  <a:cubicBezTo>
                    <a:pt x="336" y="337"/>
                    <a:pt x="336" y="338"/>
                    <a:pt x="335" y="339"/>
                  </a:cubicBezTo>
                  <a:cubicBezTo>
                    <a:pt x="335" y="341"/>
                    <a:pt x="334" y="342"/>
                    <a:pt x="334" y="342"/>
                  </a:cubicBezTo>
                  <a:cubicBezTo>
                    <a:pt x="333" y="343"/>
                    <a:pt x="333" y="344"/>
                    <a:pt x="333" y="346"/>
                  </a:cubicBezTo>
                  <a:cubicBezTo>
                    <a:pt x="333" y="346"/>
                    <a:pt x="333" y="346"/>
                    <a:pt x="333" y="346"/>
                  </a:cubicBezTo>
                  <a:cubicBezTo>
                    <a:pt x="334" y="348"/>
                    <a:pt x="334" y="348"/>
                    <a:pt x="335" y="348"/>
                  </a:cubicBezTo>
                  <a:cubicBezTo>
                    <a:pt x="336" y="348"/>
                    <a:pt x="337" y="347"/>
                    <a:pt x="339" y="346"/>
                  </a:cubicBezTo>
                  <a:cubicBezTo>
                    <a:pt x="340" y="346"/>
                    <a:pt x="341" y="345"/>
                    <a:pt x="342" y="345"/>
                  </a:cubicBezTo>
                  <a:cubicBezTo>
                    <a:pt x="344" y="345"/>
                    <a:pt x="346" y="349"/>
                    <a:pt x="348" y="352"/>
                  </a:cubicBezTo>
                  <a:cubicBezTo>
                    <a:pt x="348" y="353"/>
                    <a:pt x="349" y="354"/>
                    <a:pt x="349" y="354"/>
                  </a:cubicBezTo>
                  <a:cubicBezTo>
                    <a:pt x="351" y="358"/>
                    <a:pt x="349" y="360"/>
                    <a:pt x="347" y="362"/>
                  </a:cubicBezTo>
                  <a:cubicBezTo>
                    <a:pt x="346" y="363"/>
                    <a:pt x="346" y="363"/>
                    <a:pt x="346" y="363"/>
                  </a:cubicBezTo>
                  <a:cubicBezTo>
                    <a:pt x="345" y="365"/>
                    <a:pt x="345" y="366"/>
                    <a:pt x="345" y="368"/>
                  </a:cubicBezTo>
                  <a:cubicBezTo>
                    <a:pt x="345" y="369"/>
                    <a:pt x="346" y="369"/>
                    <a:pt x="346" y="370"/>
                  </a:cubicBezTo>
                  <a:cubicBezTo>
                    <a:pt x="346" y="371"/>
                    <a:pt x="346" y="371"/>
                    <a:pt x="346" y="372"/>
                  </a:cubicBezTo>
                  <a:cubicBezTo>
                    <a:pt x="347" y="373"/>
                    <a:pt x="348" y="374"/>
                    <a:pt x="346" y="375"/>
                  </a:cubicBezTo>
                  <a:cubicBezTo>
                    <a:pt x="346" y="376"/>
                    <a:pt x="345" y="376"/>
                    <a:pt x="345" y="377"/>
                  </a:cubicBezTo>
                  <a:cubicBezTo>
                    <a:pt x="345" y="378"/>
                    <a:pt x="344" y="379"/>
                    <a:pt x="343" y="379"/>
                  </a:cubicBezTo>
                  <a:cubicBezTo>
                    <a:pt x="342" y="379"/>
                    <a:pt x="342" y="379"/>
                    <a:pt x="342" y="379"/>
                  </a:cubicBezTo>
                  <a:cubicBezTo>
                    <a:pt x="340" y="378"/>
                    <a:pt x="340" y="378"/>
                    <a:pt x="336" y="377"/>
                  </a:cubicBezTo>
                  <a:cubicBezTo>
                    <a:pt x="334" y="377"/>
                    <a:pt x="333" y="375"/>
                    <a:pt x="331" y="374"/>
                  </a:cubicBezTo>
                  <a:cubicBezTo>
                    <a:pt x="330" y="372"/>
                    <a:pt x="329" y="371"/>
                    <a:pt x="327" y="370"/>
                  </a:cubicBezTo>
                  <a:cubicBezTo>
                    <a:pt x="325" y="370"/>
                    <a:pt x="323" y="367"/>
                    <a:pt x="322" y="366"/>
                  </a:cubicBezTo>
                  <a:cubicBezTo>
                    <a:pt x="322" y="365"/>
                    <a:pt x="322" y="364"/>
                    <a:pt x="323" y="363"/>
                  </a:cubicBezTo>
                  <a:cubicBezTo>
                    <a:pt x="323" y="363"/>
                    <a:pt x="323" y="363"/>
                    <a:pt x="324" y="362"/>
                  </a:cubicBezTo>
                  <a:cubicBezTo>
                    <a:pt x="324" y="362"/>
                    <a:pt x="325" y="361"/>
                    <a:pt x="325" y="361"/>
                  </a:cubicBezTo>
                  <a:cubicBezTo>
                    <a:pt x="325" y="361"/>
                    <a:pt x="325" y="361"/>
                    <a:pt x="323" y="360"/>
                  </a:cubicBezTo>
                  <a:cubicBezTo>
                    <a:pt x="321" y="359"/>
                    <a:pt x="321" y="358"/>
                    <a:pt x="320" y="357"/>
                  </a:cubicBezTo>
                  <a:cubicBezTo>
                    <a:pt x="320" y="356"/>
                    <a:pt x="320" y="355"/>
                    <a:pt x="319" y="355"/>
                  </a:cubicBezTo>
                  <a:cubicBezTo>
                    <a:pt x="318" y="354"/>
                    <a:pt x="317" y="353"/>
                    <a:pt x="316" y="353"/>
                  </a:cubicBezTo>
                  <a:cubicBezTo>
                    <a:pt x="315" y="353"/>
                    <a:pt x="314" y="354"/>
                    <a:pt x="313" y="354"/>
                  </a:cubicBezTo>
                  <a:cubicBezTo>
                    <a:pt x="312" y="354"/>
                    <a:pt x="312" y="354"/>
                    <a:pt x="312" y="354"/>
                  </a:cubicBezTo>
                  <a:cubicBezTo>
                    <a:pt x="309" y="354"/>
                    <a:pt x="308" y="355"/>
                    <a:pt x="306" y="358"/>
                  </a:cubicBezTo>
                  <a:cubicBezTo>
                    <a:pt x="306" y="358"/>
                    <a:pt x="305" y="359"/>
                    <a:pt x="305" y="359"/>
                  </a:cubicBezTo>
                  <a:cubicBezTo>
                    <a:pt x="304" y="361"/>
                    <a:pt x="303" y="361"/>
                    <a:pt x="301" y="361"/>
                  </a:cubicBezTo>
                  <a:cubicBezTo>
                    <a:pt x="301" y="361"/>
                    <a:pt x="300" y="361"/>
                    <a:pt x="299" y="361"/>
                  </a:cubicBezTo>
                  <a:cubicBezTo>
                    <a:pt x="299" y="361"/>
                    <a:pt x="298" y="360"/>
                    <a:pt x="298" y="360"/>
                  </a:cubicBezTo>
                  <a:cubicBezTo>
                    <a:pt x="296" y="360"/>
                    <a:pt x="294" y="357"/>
                    <a:pt x="293" y="355"/>
                  </a:cubicBezTo>
                  <a:cubicBezTo>
                    <a:pt x="293" y="354"/>
                    <a:pt x="293" y="354"/>
                    <a:pt x="292" y="353"/>
                  </a:cubicBezTo>
                  <a:cubicBezTo>
                    <a:pt x="292" y="352"/>
                    <a:pt x="291" y="352"/>
                    <a:pt x="289" y="352"/>
                  </a:cubicBezTo>
                  <a:cubicBezTo>
                    <a:pt x="287" y="352"/>
                    <a:pt x="284" y="352"/>
                    <a:pt x="282" y="353"/>
                  </a:cubicBezTo>
                  <a:cubicBezTo>
                    <a:pt x="280" y="354"/>
                    <a:pt x="278" y="355"/>
                    <a:pt x="278" y="355"/>
                  </a:cubicBezTo>
                  <a:cubicBezTo>
                    <a:pt x="277" y="355"/>
                    <a:pt x="277" y="355"/>
                    <a:pt x="276" y="354"/>
                  </a:cubicBezTo>
                  <a:cubicBezTo>
                    <a:pt x="276" y="354"/>
                    <a:pt x="276" y="353"/>
                    <a:pt x="277" y="353"/>
                  </a:cubicBezTo>
                  <a:cubicBezTo>
                    <a:pt x="277" y="351"/>
                    <a:pt x="278" y="348"/>
                    <a:pt x="277" y="347"/>
                  </a:cubicBezTo>
                  <a:cubicBezTo>
                    <a:pt x="276" y="348"/>
                    <a:pt x="276" y="349"/>
                    <a:pt x="274" y="350"/>
                  </a:cubicBezTo>
                  <a:cubicBezTo>
                    <a:pt x="274" y="351"/>
                    <a:pt x="273" y="352"/>
                    <a:pt x="272" y="353"/>
                  </a:cubicBezTo>
                  <a:cubicBezTo>
                    <a:pt x="270" y="355"/>
                    <a:pt x="271" y="356"/>
                    <a:pt x="273" y="359"/>
                  </a:cubicBezTo>
                  <a:cubicBezTo>
                    <a:pt x="273" y="360"/>
                    <a:pt x="273" y="360"/>
                    <a:pt x="273" y="360"/>
                  </a:cubicBezTo>
                  <a:cubicBezTo>
                    <a:pt x="275" y="362"/>
                    <a:pt x="275" y="363"/>
                    <a:pt x="275" y="364"/>
                  </a:cubicBezTo>
                  <a:cubicBezTo>
                    <a:pt x="274" y="365"/>
                    <a:pt x="274" y="365"/>
                    <a:pt x="272" y="365"/>
                  </a:cubicBezTo>
                  <a:cubicBezTo>
                    <a:pt x="271" y="365"/>
                    <a:pt x="270" y="365"/>
                    <a:pt x="269" y="365"/>
                  </a:cubicBezTo>
                  <a:cubicBezTo>
                    <a:pt x="268" y="365"/>
                    <a:pt x="267" y="365"/>
                    <a:pt x="266" y="365"/>
                  </a:cubicBezTo>
                  <a:cubicBezTo>
                    <a:pt x="265" y="365"/>
                    <a:pt x="263" y="365"/>
                    <a:pt x="262" y="364"/>
                  </a:cubicBezTo>
                  <a:cubicBezTo>
                    <a:pt x="260" y="364"/>
                    <a:pt x="259" y="364"/>
                    <a:pt x="257" y="364"/>
                  </a:cubicBezTo>
                  <a:cubicBezTo>
                    <a:pt x="257" y="364"/>
                    <a:pt x="257" y="364"/>
                    <a:pt x="257" y="364"/>
                  </a:cubicBezTo>
                  <a:cubicBezTo>
                    <a:pt x="254" y="364"/>
                    <a:pt x="246" y="366"/>
                    <a:pt x="244" y="368"/>
                  </a:cubicBezTo>
                  <a:cubicBezTo>
                    <a:pt x="243" y="369"/>
                    <a:pt x="241" y="370"/>
                    <a:pt x="239" y="370"/>
                  </a:cubicBezTo>
                  <a:cubicBezTo>
                    <a:pt x="237" y="370"/>
                    <a:pt x="236" y="370"/>
                    <a:pt x="235" y="369"/>
                  </a:cubicBezTo>
                  <a:cubicBezTo>
                    <a:pt x="234" y="369"/>
                    <a:pt x="233" y="369"/>
                    <a:pt x="232" y="369"/>
                  </a:cubicBezTo>
                  <a:cubicBezTo>
                    <a:pt x="231" y="369"/>
                    <a:pt x="231" y="369"/>
                    <a:pt x="231" y="369"/>
                  </a:cubicBezTo>
                  <a:cubicBezTo>
                    <a:pt x="230" y="369"/>
                    <a:pt x="230" y="369"/>
                    <a:pt x="230" y="369"/>
                  </a:cubicBezTo>
                  <a:cubicBezTo>
                    <a:pt x="227" y="370"/>
                    <a:pt x="225" y="370"/>
                    <a:pt x="223" y="373"/>
                  </a:cubicBezTo>
                  <a:cubicBezTo>
                    <a:pt x="221" y="374"/>
                    <a:pt x="222" y="375"/>
                    <a:pt x="222" y="376"/>
                  </a:cubicBezTo>
                  <a:cubicBezTo>
                    <a:pt x="222" y="377"/>
                    <a:pt x="222" y="377"/>
                    <a:pt x="221" y="378"/>
                  </a:cubicBezTo>
                  <a:cubicBezTo>
                    <a:pt x="220" y="380"/>
                    <a:pt x="218" y="380"/>
                    <a:pt x="216" y="380"/>
                  </a:cubicBezTo>
                  <a:cubicBezTo>
                    <a:pt x="215" y="380"/>
                    <a:pt x="215" y="380"/>
                    <a:pt x="214" y="380"/>
                  </a:cubicBezTo>
                  <a:cubicBezTo>
                    <a:pt x="213" y="380"/>
                    <a:pt x="212" y="379"/>
                    <a:pt x="211" y="379"/>
                  </a:cubicBezTo>
                  <a:cubicBezTo>
                    <a:pt x="208" y="379"/>
                    <a:pt x="208" y="380"/>
                    <a:pt x="207" y="384"/>
                  </a:cubicBezTo>
                  <a:cubicBezTo>
                    <a:pt x="207" y="385"/>
                    <a:pt x="207" y="386"/>
                    <a:pt x="207" y="386"/>
                  </a:cubicBezTo>
                  <a:cubicBezTo>
                    <a:pt x="207" y="386"/>
                    <a:pt x="208" y="385"/>
                    <a:pt x="208" y="385"/>
                  </a:cubicBezTo>
                  <a:cubicBezTo>
                    <a:pt x="209" y="384"/>
                    <a:pt x="209" y="384"/>
                    <a:pt x="209" y="384"/>
                  </a:cubicBezTo>
                  <a:cubicBezTo>
                    <a:pt x="209" y="389"/>
                    <a:pt x="209" y="389"/>
                    <a:pt x="209" y="389"/>
                  </a:cubicBezTo>
                  <a:cubicBezTo>
                    <a:pt x="208" y="388"/>
                    <a:pt x="208" y="388"/>
                    <a:pt x="208" y="388"/>
                  </a:cubicBezTo>
                  <a:cubicBezTo>
                    <a:pt x="208" y="388"/>
                    <a:pt x="207" y="388"/>
                    <a:pt x="204" y="388"/>
                  </a:cubicBezTo>
                  <a:cubicBezTo>
                    <a:pt x="203" y="388"/>
                    <a:pt x="203" y="388"/>
                    <a:pt x="203" y="388"/>
                  </a:cubicBezTo>
                  <a:cubicBezTo>
                    <a:pt x="201" y="388"/>
                    <a:pt x="200" y="389"/>
                    <a:pt x="198" y="391"/>
                  </a:cubicBezTo>
                  <a:cubicBezTo>
                    <a:pt x="198" y="392"/>
                    <a:pt x="198" y="392"/>
                    <a:pt x="198" y="392"/>
                  </a:cubicBezTo>
                  <a:cubicBezTo>
                    <a:pt x="197" y="394"/>
                    <a:pt x="196" y="395"/>
                    <a:pt x="195" y="395"/>
                  </a:cubicBezTo>
                  <a:cubicBezTo>
                    <a:pt x="194" y="395"/>
                    <a:pt x="194" y="394"/>
                    <a:pt x="193" y="394"/>
                  </a:cubicBezTo>
                  <a:cubicBezTo>
                    <a:pt x="192" y="394"/>
                    <a:pt x="192" y="394"/>
                    <a:pt x="192" y="394"/>
                  </a:cubicBezTo>
                  <a:cubicBezTo>
                    <a:pt x="191" y="393"/>
                    <a:pt x="191" y="392"/>
                    <a:pt x="191" y="392"/>
                  </a:cubicBezTo>
                  <a:cubicBezTo>
                    <a:pt x="191" y="391"/>
                    <a:pt x="191" y="390"/>
                    <a:pt x="192" y="390"/>
                  </a:cubicBezTo>
                  <a:cubicBezTo>
                    <a:pt x="191" y="390"/>
                    <a:pt x="190" y="390"/>
                    <a:pt x="188" y="391"/>
                  </a:cubicBezTo>
                  <a:cubicBezTo>
                    <a:pt x="185" y="392"/>
                    <a:pt x="180" y="394"/>
                    <a:pt x="177" y="394"/>
                  </a:cubicBezTo>
                  <a:cubicBezTo>
                    <a:pt x="176" y="394"/>
                    <a:pt x="176" y="394"/>
                    <a:pt x="176" y="394"/>
                  </a:cubicBezTo>
                  <a:cubicBezTo>
                    <a:pt x="171" y="394"/>
                    <a:pt x="171" y="391"/>
                    <a:pt x="170" y="390"/>
                  </a:cubicBezTo>
                  <a:cubicBezTo>
                    <a:pt x="170" y="389"/>
                    <a:pt x="170" y="389"/>
                    <a:pt x="170" y="389"/>
                  </a:cubicBezTo>
                  <a:cubicBezTo>
                    <a:pt x="170" y="388"/>
                    <a:pt x="168" y="384"/>
                    <a:pt x="166" y="384"/>
                  </a:cubicBezTo>
                  <a:cubicBezTo>
                    <a:pt x="164" y="384"/>
                    <a:pt x="164" y="384"/>
                    <a:pt x="164" y="384"/>
                  </a:cubicBezTo>
                  <a:cubicBezTo>
                    <a:pt x="162" y="384"/>
                    <a:pt x="161" y="384"/>
                    <a:pt x="161" y="383"/>
                  </a:cubicBezTo>
                  <a:cubicBezTo>
                    <a:pt x="160" y="382"/>
                    <a:pt x="161" y="382"/>
                    <a:pt x="162" y="381"/>
                  </a:cubicBezTo>
                  <a:cubicBezTo>
                    <a:pt x="163" y="380"/>
                    <a:pt x="163" y="380"/>
                    <a:pt x="163" y="379"/>
                  </a:cubicBezTo>
                  <a:cubicBezTo>
                    <a:pt x="163" y="378"/>
                    <a:pt x="162" y="378"/>
                    <a:pt x="161" y="378"/>
                  </a:cubicBezTo>
                  <a:cubicBezTo>
                    <a:pt x="160" y="378"/>
                    <a:pt x="160" y="378"/>
                    <a:pt x="159" y="378"/>
                  </a:cubicBezTo>
                  <a:cubicBezTo>
                    <a:pt x="157" y="379"/>
                    <a:pt x="156" y="380"/>
                    <a:pt x="155" y="380"/>
                  </a:cubicBezTo>
                  <a:cubicBezTo>
                    <a:pt x="154" y="380"/>
                    <a:pt x="153" y="379"/>
                    <a:pt x="152" y="378"/>
                  </a:cubicBezTo>
                  <a:cubicBezTo>
                    <a:pt x="151" y="378"/>
                    <a:pt x="149" y="377"/>
                    <a:pt x="147" y="377"/>
                  </a:cubicBezTo>
                  <a:cubicBezTo>
                    <a:pt x="146" y="376"/>
                    <a:pt x="144" y="375"/>
                    <a:pt x="143" y="375"/>
                  </a:cubicBezTo>
                  <a:cubicBezTo>
                    <a:pt x="142" y="374"/>
                    <a:pt x="141" y="374"/>
                    <a:pt x="140" y="374"/>
                  </a:cubicBezTo>
                  <a:cubicBezTo>
                    <a:pt x="139" y="374"/>
                    <a:pt x="138" y="374"/>
                    <a:pt x="138" y="375"/>
                  </a:cubicBezTo>
                  <a:cubicBezTo>
                    <a:pt x="137" y="378"/>
                    <a:pt x="133" y="378"/>
                    <a:pt x="132" y="378"/>
                  </a:cubicBezTo>
                  <a:cubicBezTo>
                    <a:pt x="131" y="378"/>
                    <a:pt x="130" y="378"/>
                    <a:pt x="129" y="378"/>
                  </a:cubicBezTo>
                  <a:cubicBezTo>
                    <a:pt x="128" y="378"/>
                    <a:pt x="127" y="376"/>
                    <a:pt x="127" y="375"/>
                  </a:cubicBezTo>
                  <a:cubicBezTo>
                    <a:pt x="127" y="376"/>
                    <a:pt x="127" y="377"/>
                    <a:pt x="126" y="379"/>
                  </a:cubicBezTo>
                  <a:cubicBezTo>
                    <a:pt x="125" y="381"/>
                    <a:pt x="126" y="382"/>
                    <a:pt x="128" y="383"/>
                  </a:cubicBezTo>
                  <a:cubicBezTo>
                    <a:pt x="128" y="383"/>
                    <a:pt x="129" y="384"/>
                    <a:pt x="129" y="385"/>
                  </a:cubicBezTo>
                  <a:cubicBezTo>
                    <a:pt x="129" y="387"/>
                    <a:pt x="129" y="390"/>
                    <a:pt x="128" y="392"/>
                  </a:cubicBezTo>
                  <a:cubicBezTo>
                    <a:pt x="128" y="392"/>
                    <a:pt x="127" y="393"/>
                    <a:pt x="127" y="394"/>
                  </a:cubicBezTo>
                  <a:cubicBezTo>
                    <a:pt x="126" y="395"/>
                    <a:pt x="126" y="397"/>
                    <a:pt x="124" y="397"/>
                  </a:cubicBezTo>
                  <a:cubicBezTo>
                    <a:pt x="123" y="398"/>
                    <a:pt x="120" y="400"/>
                    <a:pt x="118" y="405"/>
                  </a:cubicBezTo>
                  <a:cubicBezTo>
                    <a:pt x="116" y="409"/>
                    <a:pt x="111" y="410"/>
                    <a:pt x="107" y="411"/>
                  </a:cubicBezTo>
                  <a:cubicBezTo>
                    <a:pt x="106" y="411"/>
                    <a:pt x="106" y="411"/>
                    <a:pt x="106" y="411"/>
                  </a:cubicBezTo>
                  <a:cubicBezTo>
                    <a:pt x="106" y="412"/>
                    <a:pt x="106" y="412"/>
                    <a:pt x="105" y="412"/>
                  </a:cubicBezTo>
                  <a:close/>
                </a:path>
              </a:pathLst>
            </a:custGeom>
            <a:gradFill flip="none" rotWithShape="1">
              <a:gsLst>
                <a:gs pos="17000">
                  <a:schemeClr val="accent4"/>
                </a:gs>
                <a:gs pos="64000">
                  <a:schemeClr val="accent2"/>
                </a:gs>
                <a:gs pos="100000">
                  <a:schemeClr val="accent2"/>
                </a:gs>
              </a:gsLst>
              <a:path path="circle">
                <a:fillToRect l="100000" t="100000"/>
              </a:path>
              <a:tileRect r="-100000" b="-100000"/>
            </a:gradFill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743" name="TextBox 742"/>
            <p:cNvSpPr txBox="1"/>
            <p:nvPr/>
          </p:nvSpPr>
          <p:spPr>
            <a:xfrm>
              <a:off x="1744370" y="3354395"/>
              <a:ext cx="2780644" cy="4205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133" b="1" dirty="0">
                  <a:solidFill>
                    <a:schemeClr val="bg1"/>
                  </a:solidFill>
                  <a:latin typeface="Raleway" panose="020B0003030101060003" pitchFamily="34" charset="0"/>
                </a:rPr>
                <a:t>BAY</a:t>
              </a:r>
            </a:p>
          </p:txBody>
        </p:sp>
      </p:grpSp>
      <p:sp>
        <p:nvSpPr>
          <p:cNvPr id="222" name="Freeform 65"/>
          <p:cNvSpPr>
            <a:spLocks noEditPoints="1"/>
          </p:cNvSpPr>
          <p:nvPr/>
        </p:nvSpPr>
        <p:spPr bwMode="auto">
          <a:xfrm>
            <a:off x="5789945" y="1661749"/>
            <a:ext cx="354800" cy="488031"/>
          </a:xfrm>
          <a:custGeom>
            <a:avLst/>
            <a:gdLst>
              <a:gd name="T0" fmla="*/ 67 w 135"/>
              <a:gd name="T1" fmla="*/ 109 h 185"/>
              <a:gd name="T2" fmla="*/ 50 w 135"/>
              <a:gd name="T3" fmla="*/ 126 h 185"/>
              <a:gd name="T4" fmla="*/ 55 w 135"/>
              <a:gd name="T5" fmla="*/ 137 h 185"/>
              <a:gd name="T6" fmla="*/ 54 w 135"/>
              <a:gd name="T7" fmla="*/ 139 h 185"/>
              <a:gd name="T8" fmla="*/ 67 w 135"/>
              <a:gd name="T9" fmla="*/ 151 h 185"/>
              <a:gd name="T10" fmla="*/ 80 w 135"/>
              <a:gd name="T11" fmla="*/ 139 h 185"/>
              <a:gd name="T12" fmla="*/ 80 w 135"/>
              <a:gd name="T13" fmla="*/ 137 h 185"/>
              <a:gd name="T14" fmla="*/ 84 w 135"/>
              <a:gd name="T15" fmla="*/ 126 h 185"/>
              <a:gd name="T16" fmla="*/ 67 w 135"/>
              <a:gd name="T17" fmla="*/ 109 h 185"/>
              <a:gd name="T18" fmla="*/ 71 w 135"/>
              <a:gd name="T19" fmla="*/ 133 h 185"/>
              <a:gd name="T20" fmla="*/ 71 w 135"/>
              <a:gd name="T21" fmla="*/ 139 h 185"/>
              <a:gd name="T22" fmla="*/ 67 w 135"/>
              <a:gd name="T23" fmla="*/ 143 h 185"/>
              <a:gd name="T24" fmla="*/ 63 w 135"/>
              <a:gd name="T25" fmla="*/ 139 h 185"/>
              <a:gd name="T26" fmla="*/ 63 w 135"/>
              <a:gd name="T27" fmla="*/ 133 h 185"/>
              <a:gd name="T28" fmla="*/ 59 w 135"/>
              <a:gd name="T29" fmla="*/ 126 h 185"/>
              <a:gd name="T30" fmla="*/ 67 w 135"/>
              <a:gd name="T31" fmla="*/ 118 h 185"/>
              <a:gd name="T32" fmla="*/ 76 w 135"/>
              <a:gd name="T33" fmla="*/ 126 h 185"/>
              <a:gd name="T34" fmla="*/ 71 w 135"/>
              <a:gd name="T35" fmla="*/ 133 h 185"/>
              <a:gd name="T36" fmla="*/ 118 w 135"/>
              <a:gd name="T37" fmla="*/ 75 h 185"/>
              <a:gd name="T38" fmla="*/ 118 w 135"/>
              <a:gd name="T39" fmla="*/ 50 h 185"/>
              <a:gd name="T40" fmla="*/ 67 w 135"/>
              <a:gd name="T41" fmla="*/ 0 h 185"/>
              <a:gd name="T42" fmla="*/ 16 w 135"/>
              <a:gd name="T43" fmla="*/ 50 h 185"/>
              <a:gd name="T44" fmla="*/ 16 w 135"/>
              <a:gd name="T45" fmla="*/ 75 h 185"/>
              <a:gd name="T46" fmla="*/ 0 w 135"/>
              <a:gd name="T47" fmla="*/ 92 h 185"/>
              <a:gd name="T48" fmla="*/ 0 w 135"/>
              <a:gd name="T49" fmla="*/ 168 h 185"/>
              <a:gd name="T50" fmla="*/ 16 w 135"/>
              <a:gd name="T51" fmla="*/ 185 h 185"/>
              <a:gd name="T52" fmla="*/ 118 w 135"/>
              <a:gd name="T53" fmla="*/ 185 h 185"/>
              <a:gd name="T54" fmla="*/ 135 w 135"/>
              <a:gd name="T55" fmla="*/ 168 h 185"/>
              <a:gd name="T56" fmla="*/ 135 w 135"/>
              <a:gd name="T57" fmla="*/ 92 h 185"/>
              <a:gd name="T58" fmla="*/ 118 w 135"/>
              <a:gd name="T59" fmla="*/ 75 h 185"/>
              <a:gd name="T60" fmla="*/ 25 w 135"/>
              <a:gd name="T61" fmla="*/ 50 h 185"/>
              <a:gd name="T62" fmla="*/ 67 w 135"/>
              <a:gd name="T63" fmla="*/ 8 h 185"/>
              <a:gd name="T64" fmla="*/ 109 w 135"/>
              <a:gd name="T65" fmla="*/ 50 h 185"/>
              <a:gd name="T66" fmla="*/ 109 w 135"/>
              <a:gd name="T67" fmla="*/ 75 h 185"/>
              <a:gd name="T68" fmla="*/ 25 w 135"/>
              <a:gd name="T69" fmla="*/ 75 h 185"/>
              <a:gd name="T70" fmla="*/ 25 w 135"/>
              <a:gd name="T71" fmla="*/ 50 h 185"/>
              <a:gd name="T72" fmla="*/ 126 w 135"/>
              <a:gd name="T73" fmla="*/ 168 h 185"/>
              <a:gd name="T74" fmla="*/ 118 w 135"/>
              <a:gd name="T75" fmla="*/ 177 h 185"/>
              <a:gd name="T76" fmla="*/ 16 w 135"/>
              <a:gd name="T77" fmla="*/ 177 h 185"/>
              <a:gd name="T78" fmla="*/ 8 w 135"/>
              <a:gd name="T79" fmla="*/ 168 h 185"/>
              <a:gd name="T80" fmla="*/ 8 w 135"/>
              <a:gd name="T81" fmla="*/ 92 h 185"/>
              <a:gd name="T82" fmla="*/ 16 w 135"/>
              <a:gd name="T83" fmla="*/ 84 h 185"/>
              <a:gd name="T84" fmla="*/ 118 w 135"/>
              <a:gd name="T85" fmla="*/ 84 h 185"/>
              <a:gd name="T86" fmla="*/ 126 w 135"/>
              <a:gd name="T87" fmla="*/ 92 h 185"/>
              <a:gd name="T88" fmla="*/ 126 w 135"/>
              <a:gd name="T89" fmla="*/ 168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35" h="185">
                <a:moveTo>
                  <a:pt x="67" y="109"/>
                </a:moveTo>
                <a:cubicBezTo>
                  <a:pt x="58" y="109"/>
                  <a:pt x="50" y="117"/>
                  <a:pt x="50" y="126"/>
                </a:cubicBezTo>
                <a:cubicBezTo>
                  <a:pt x="50" y="130"/>
                  <a:pt x="52" y="134"/>
                  <a:pt x="55" y="137"/>
                </a:cubicBezTo>
                <a:cubicBezTo>
                  <a:pt x="55" y="138"/>
                  <a:pt x="54" y="138"/>
                  <a:pt x="54" y="139"/>
                </a:cubicBezTo>
                <a:cubicBezTo>
                  <a:pt x="54" y="146"/>
                  <a:pt x="60" y="151"/>
                  <a:pt x="67" y="151"/>
                </a:cubicBezTo>
                <a:cubicBezTo>
                  <a:pt x="74" y="151"/>
                  <a:pt x="80" y="146"/>
                  <a:pt x="80" y="139"/>
                </a:cubicBezTo>
                <a:cubicBezTo>
                  <a:pt x="80" y="138"/>
                  <a:pt x="80" y="138"/>
                  <a:pt x="80" y="137"/>
                </a:cubicBezTo>
                <a:cubicBezTo>
                  <a:pt x="82" y="134"/>
                  <a:pt x="84" y="130"/>
                  <a:pt x="84" y="126"/>
                </a:cubicBezTo>
                <a:cubicBezTo>
                  <a:pt x="84" y="117"/>
                  <a:pt x="76" y="109"/>
                  <a:pt x="67" y="109"/>
                </a:cubicBezTo>
                <a:close/>
                <a:moveTo>
                  <a:pt x="71" y="133"/>
                </a:moveTo>
                <a:cubicBezTo>
                  <a:pt x="71" y="139"/>
                  <a:pt x="71" y="139"/>
                  <a:pt x="71" y="139"/>
                </a:cubicBezTo>
                <a:cubicBezTo>
                  <a:pt x="71" y="141"/>
                  <a:pt x="69" y="143"/>
                  <a:pt x="67" y="143"/>
                </a:cubicBezTo>
                <a:cubicBezTo>
                  <a:pt x="65" y="143"/>
                  <a:pt x="63" y="141"/>
                  <a:pt x="63" y="139"/>
                </a:cubicBezTo>
                <a:cubicBezTo>
                  <a:pt x="63" y="133"/>
                  <a:pt x="63" y="133"/>
                  <a:pt x="63" y="133"/>
                </a:cubicBezTo>
                <a:cubicBezTo>
                  <a:pt x="60" y="132"/>
                  <a:pt x="59" y="129"/>
                  <a:pt x="59" y="126"/>
                </a:cubicBezTo>
                <a:cubicBezTo>
                  <a:pt x="59" y="121"/>
                  <a:pt x="62" y="118"/>
                  <a:pt x="67" y="118"/>
                </a:cubicBezTo>
                <a:cubicBezTo>
                  <a:pt x="72" y="118"/>
                  <a:pt x="76" y="121"/>
                  <a:pt x="76" y="126"/>
                </a:cubicBezTo>
                <a:cubicBezTo>
                  <a:pt x="76" y="129"/>
                  <a:pt x="74" y="132"/>
                  <a:pt x="71" y="133"/>
                </a:cubicBezTo>
                <a:close/>
                <a:moveTo>
                  <a:pt x="118" y="75"/>
                </a:moveTo>
                <a:cubicBezTo>
                  <a:pt x="118" y="50"/>
                  <a:pt x="118" y="50"/>
                  <a:pt x="118" y="50"/>
                </a:cubicBezTo>
                <a:cubicBezTo>
                  <a:pt x="118" y="22"/>
                  <a:pt x="95" y="0"/>
                  <a:pt x="67" y="0"/>
                </a:cubicBezTo>
                <a:cubicBezTo>
                  <a:pt x="39" y="0"/>
                  <a:pt x="16" y="22"/>
                  <a:pt x="16" y="50"/>
                </a:cubicBezTo>
                <a:cubicBezTo>
                  <a:pt x="16" y="75"/>
                  <a:pt x="16" y="75"/>
                  <a:pt x="16" y="75"/>
                </a:cubicBezTo>
                <a:cubicBezTo>
                  <a:pt x="7" y="75"/>
                  <a:pt x="0" y="83"/>
                  <a:pt x="0" y="92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78"/>
                  <a:pt x="7" y="185"/>
                  <a:pt x="16" y="185"/>
                </a:cubicBezTo>
                <a:cubicBezTo>
                  <a:pt x="118" y="185"/>
                  <a:pt x="118" y="185"/>
                  <a:pt x="118" y="185"/>
                </a:cubicBezTo>
                <a:cubicBezTo>
                  <a:pt x="127" y="185"/>
                  <a:pt x="135" y="178"/>
                  <a:pt x="135" y="168"/>
                </a:cubicBezTo>
                <a:cubicBezTo>
                  <a:pt x="135" y="92"/>
                  <a:pt x="135" y="92"/>
                  <a:pt x="135" y="92"/>
                </a:cubicBezTo>
                <a:cubicBezTo>
                  <a:pt x="135" y="83"/>
                  <a:pt x="127" y="75"/>
                  <a:pt x="118" y="75"/>
                </a:cubicBezTo>
                <a:close/>
                <a:moveTo>
                  <a:pt x="25" y="50"/>
                </a:moveTo>
                <a:cubicBezTo>
                  <a:pt x="25" y="27"/>
                  <a:pt x="44" y="8"/>
                  <a:pt x="67" y="8"/>
                </a:cubicBezTo>
                <a:cubicBezTo>
                  <a:pt x="90" y="8"/>
                  <a:pt x="109" y="27"/>
                  <a:pt x="109" y="50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25" y="75"/>
                  <a:pt x="25" y="75"/>
                  <a:pt x="25" y="75"/>
                </a:cubicBezTo>
                <a:lnTo>
                  <a:pt x="25" y="50"/>
                </a:lnTo>
                <a:close/>
                <a:moveTo>
                  <a:pt x="126" y="168"/>
                </a:moveTo>
                <a:cubicBezTo>
                  <a:pt x="126" y="173"/>
                  <a:pt x="122" y="177"/>
                  <a:pt x="118" y="177"/>
                </a:cubicBezTo>
                <a:cubicBezTo>
                  <a:pt x="16" y="177"/>
                  <a:pt x="16" y="177"/>
                  <a:pt x="16" y="177"/>
                </a:cubicBezTo>
                <a:cubicBezTo>
                  <a:pt x="12" y="177"/>
                  <a:pt x="8" y="173"/>
                  <a:pt x="8" y="168"/>
                </a:cubicBezTo>
                <a:cubicBezTo>
                  <a:pt x="8" y="92"/>
                  <a:pt x="8" y="92"/>
                  <a:pt x="8" y="92"/>
                </a:cubicBezTo>
                <a:cubicBezTo>
                  <a:pt x="8" y="88"/>
                  <a:pt x="12" y="84"/>
                  <a:pt x="16" y="84"/>
                </a:cubicBezTo>
                <a:cubicBezTo>
                  <a:pt x="118" y="84"/>
                  <a:pt x="118" y="84"/>
                  <a:pt x="118" y="84"/>
                </a:cubicBezTo>
                <a:cubicBezTo>
                  <a:pt x="122" y="84"/>
                  <a:pt x="126" y="88"/>
                  <a:pt x="126" y="92"/>
                </a:cubicBezTo>
                <a:lnTo>
                  <a:pt x="126" y="16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223" name="Freeform 158"/>
          <p:cNvSpPr>
            <a:spLocks noEditPoints="1"/>
          </p:cNvSpPr>
          <p:nvPr/>
        </p:nvSpPr>
        <p:spPr bwMode="auto">
          <a:xfrm>
            <a:off x="7751167" y="1765197"/>
            <a:ext cx="490927" cy="309907"/>
          </a:xfrm>
          <a:custGeom>
            <a:avLst/>
            <a:gdLst>
              <a:gd name="T0" fmla="*/ 93 w 186"/>
              <a:gd name="T1" fmla="*/ 16 h 118"/>
              <a:gd name="T2" fmla="*/ 51 w 186"/>
              <a:gd name="T3" fmla="*/ 59 h 118"/>
              <a:gd name="T4" fmla="*/ 93 w 186"/>
              <a:gd name="T5" fmla="*/ 101 h 118"/>
              <a:gd name="T6" fmla="*/ 135 w 186"/>
              <a:gd name="T7" fmla="*/ 59 h 118"/>
              <a:gd name="T8" fmla="*/ 93 w 186"/>
              <a:gd name="T9" fmla="*/ 16 h 118"/>
              <a:gd name="T10" fmla="*/ 93 w 186"/>
              <a:gd name="T11" fmla="*/ 92 h 118"/>
              <a:gd name="T12" fmla="*/ 59 w 186"/>
              <a:gd name="T13" fmla="*/ 59 h 118"/>
              <a:gd name="T14" fmla="*/ 93 w 186"/>
              <a:gd name="T15" fmla="*/ 25 h 118"/>
              <a:gd name="T16" fmla="*/ 127 w 186"/>
              <a:gd name="T17" fmla="*/ 59 h 118"/>
              <a:gd name="T18" fmla="*/ 93 w 186"/>
              <a:gd name="T19" fmla="*/ 92 h 118"/>
              <a:gd name="T20" fmla="*/ 93 w 186"/>
              <a:gd name="T21" fmla="*/ 46 h 118"/>
              <a:gd name="T22" fmla="*/ 81 w 186"/>
              <a:gd name="T23" fmla="*/ 59 h 118"/>
              <a:gd name="T24" fmla="*/ 93 w 186"/>
              <a:gd name="T25" fmla="*/ 71 h 118"/>
              <a:gd name="T26" fmla="*/ 106 w 186"/>
              <a:gd name="T27" fmla="*/ 59 h 118"/>
              <a:gd name="T28" fmla="*/ 93 w 186"/>
              <a:gd name="T29" fmla="*/ 46 h 118"/>
              <a:gd name="T30" fmla="*/ 93 w 186"/>
              <a:gd name="T31" fmla="*/ 0 h 118"/>
              <a:gd name="T32" fmla="*/ 0 w 186"/>
              <a:gd name="T33" fmla="*/ 59 h 118"/>
              <a:gd name="T34" fmla="*/ 93 w 186"/>
              <a:gd name="T35" fmla="*/ 118 h 118"/>
              <a:gd name="T36" fmla="*/ 186 w 186"/>
              <a:gd name="T37" fmla="*/ 59 h 118"/>
              <a:gd name="T38" fmla="*/ 93 w 186"/>
              <a:gd name="T39" fmla="*/ 0 h 118"/>
              <a:gd name="T40" fmla="*/ 93 w 186"/>
              <a:gd name="T41" fmla="*/ 109 h 118"/>
              <a:gd name="T42" fmla="*/ 9 w 186"/>
              <a:gd name="T43" fmla="*/ 59 h 118"/>
              <a:gd name="T44" fmla="*/ 93 w 186"/>
              <a:gd name="T45" fmla="*/ 8 h 118"/>
              <a:gd name="T46" fmla="*/ 178 w 186"/>
              <a:gd name="T47" fmla="*/ 59 h 118"/>
              <a:gd name="T48" fmla="*/ 93 w 186"/>
              <a:gd name="T49" fmla="*/ 109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86" h="118">
                <a:moveTo>
                  <a:pt x="93" y="16"/>
                </a:moveTo>
                <a:cubicBezTo>
                  <a:pt x="70" y="16"/>
                  <a:pt x="51" y="35"/>
                  <a:pt x="51" y="59"/>
                </a:cubicBezTo>
                <a:cubicBezTo>
                  <a:pt x="51" y="82"/>
                  <a:pt x="70" y="101"/>
                  <a:pt x="93" y="101"/>
                </a:cubicBezTo>
                <a:cubicBezTo>
                  <a:pt x="117" y="101"/>
                  <a:pt x="135" y="82"/>
                  <a:pt x="135" y="59"/>
                </a:cubicBezTo>
                <a:cubicBezTo>
                  <a:pt x="135" y="35"/>
                  <a:pt x="117" y="16"/>
                  <a:pt x="93" y="16"/>
                </a:cubicBezTo>
                <a:close/>
                <a:moveTo>
                  <a:pt x="93" y="92"/>
                </a:moveTo>
                <a:cubicBezTo>
                  <a:pt x="75" y="92"/>
                  <a:pt x="59" y="77"/>
                  <a:pt x="59" y="59"/>
                </a:cubicBezTo>
                <a:cubicBezTo>
                  <a:pt x="59" y="40"/>
                  <a:pt x="75" y="25"/>
                  <a:pt x="93" y="25"/>
                </a:cubicBezTo>
                <a:cubicBezTo>
                  <a:pt x="112" y="25"/>
                  <a:pt x="127" y="40"/>
                  <a:pt x="127" y="59"/>
                </a:cubicBezTo>
                <a:cubicBezTo>
                  <a:pt x="127" y="77"/>
                  <a:pt x="112" y="92"/>
                  <a:pt x="93" y="92"/>
                </a:cubicBezTo>
                <a:close/>
                <a:moveTo>
                  <a:pt x="93" y="46"/>
                </a:moveTo>
                <a:cubicBezTo>
                  <a:pt x="86" y="46"/>
                  <a:pt x="81" y="52"/>
                  <a:pt x="81" y="59"/>
                </a:cubicBezTo>
                <a:cubicBezTo>
                  <a:pt x="81" y="66"/>
                  <a:pt x="86" y="71"/>
                  <a:pt x="93" y="71"/>
                </a:cubicBezTo>
                <a:cubicBezTo>
                  <a:pt x="100" y="71"/>
                  <a:pt x="106" y="66"/>
                  <a:pt x="106" y="59"/>
                </a:cubicBezTo>
                <a:cubicBezTo>
                  <a:pt x="106" y="52"/>
                  <a:pt x="100" y="46"/>
                  <a:pt x="93" y="46"/>
                </a:cubicBezTo>
                <a:close/>
                <a:moveTo>
                  <a:pt x="93" y="0"/>
                </a:moveTo>
                <a:cubicBezTo>
                  <a:pt x="42" y="0"/>
                  <a:pt x="0" y="42"/>
                  <a:pt x="0" y="59"/>
                </a:cubicBezTo>
                <a:cubicBezTo>
                  <a:pt x="0" y="76"/>
                  <a:pt x="42" y="118"/>
                  <a:pt x="93" y="118"/>
                </a:cubicBezTo>
                <a:cubicBezTo>
                  <a:pt x="144" y="118"/>
                  <a:pt x="186" y="76"/>
                  <a:pt x="186" y="59"/>
                </a:cubicBezTo>
                <a:cubicBezTo>
                  <a:pt x="186" y="42"/>
                  <a:pt x="144" y="0"/>
                  <a:pt x="93" y="0"/>
                </a:cubicBezTo>
                <a:close/>
                <a:moveTo>
                  <a:pt x="93" y="109"/>
                </a:moveTo>
                <a:cubicBezTo>
                  <a:pt x="47" y="109"/>
                  <a:pt x="9" y="73"/>
                  <a:pt x="9" y="59"/>
                </a:cubicBezTo>
                <a:cubicBezTo>
                  <a:pt x="9" y="44"/>
                  <a:pt x="47" y="8"/>
                  <a:pt x="93" y="8"/>
                </a:cubicBezTo>
                <a:cubicBezTo>
                  <a:pt x="140" y="8"/>
                  <a:pt x="178" y="44"/>
                  <a:pt x="178" y="59"/>
                </a:cubicBezTo>
                <a:cubicBezTo>
                  <a:pt x="178" y="73"/>
                  <a:pt x="140" y="109"/>
                  <a:pt x="93" y="10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224" name="Freeform 161"/>
          <p:cNvSpPr>
            <a:spLocks noEditPoints="1"/>
          </p:cNvSpPr>
          <p:nvPr/>
        </p:nvSpPr>
        <p:spPr bwMode="auto">
          <a:xfrm>
            <a:off x="9741313" y="1655545"/>
            <a:ext cx="488031" cy="486583"/>
          </a:xfrm>
          <a:custGeom>
            <a:avLst/>
            <a:gdLst>
              <a:gd name="T0" fmla="*/ 185 w 185"/>
              <a:gd name="T1" fmla="*/ 72 h 185"/>
              <a:gd name="T2" fmla="*/ 183 w 185"/>
              <a:gd name="T3" fmla="*/ 51 h 185"/>
              <a:gd name="T4" fmla="*/ 94 w 185"/>
              <a:gd name="T5" fmla="*/ 0 h 185"/>
              <a:gd name="T6" fmla="*/ 92 w 185"/>
              <a:gd name="T7" fmla="*/ 0 h 185"/>
              <a:gd name="T8" fmla="*/ 90 w 185"/>
              <a:gd name="T9" fmla="*/ 0 h 185"/>
              <a:gd name="T10" fmla="*/ 2 w 185"/>
              <a:gd name="T11" fmla="*/ 51 h 185"/>
              <a:gd name="T12" fmla="*/ 0 w 185"/>
              <a:gd name="T13" fmla="*/ 72 h 185"/>
              <a:gd name="T14" fmla="*/ 16 w 185"/>
              <a:gd name="T15" fmla="*/ 76 h 185"/>
              <a:gd name="T16" fmla="*/ 12 w 185"/>
              <a:gd name="T17" fmla="*/ 152 h 185"/>
              <a:gd name="T18" fmla="*/ 8 w 185"/>
              <a:gd name="T19" fmla="*/ 155 h 185"/>
              <a:gd name="T20" fmla="*/ 0 w 185"/>
              <a:gd name="T21" fmla="*/ 180 h 185"/>
              <a:gd name="T22" fmla="*/ 4 w 185"/>
              <a:gd name="T23" fmla="*/ 185 h 185"/>
              <a:gd name="T24" fmla="*/ 185 w 185"/>
              <a:gd name="T25" fmla="*/ 181 h 185"/>
              <a:gd name="T26" fmla="*/ 185 w 185"/>
              <a:gd name="T27" fmla="*/ 180 h 185"/>
              <a:gd name="T28" fmla="*/ 176 w 185"/>
              <a:gd name="T29" fmla="*/ 155 h 185"/>
              <a:gd name="T30" fmla="*/ 168 w 185"/>
              <a:gd name="T31" fmla="*/ 152 h 185"/>
              <a:gd name="T32" fmla="*/ 181 w 185"/>
              <a:gd name="T33" fmla="*/ 76 h 185"/>
              <a:gd name="T34" fmla="*/ 165 w 185"/>
              <a:gd name="T35" fmla="*/ 50 h 185"/>
              <a:gd name="T36" fmla="*/ 92 w 185"/>
              <a:gd name="T37" fmla="*/ 9 h 185"/>
              <a:gd name="T38" fmla="*/ 175 w 185"/>
              <a:gd name="T39" fmla="*/ 177 h 185"/>
              <a:gd name="T40" fmla="*/ 15 w 185"/>
              <a:gd name="T41" fmla="*/ 160 h 185"/>
              <a:gd name="T42" fmla="*/ 25 w 185"/>
              <a:gd name="T43" fmla="*/ 152 h 185"/>
              <a:gd name="T44" fmla="*/ 42 w 185"/>
              <a:gd name="T45" fmla="*/ 76 h 185"/>
              <a:gd name="T46" fmla="*/ 25 w 185"/>
              <a:gd name="T47" fmla="*/ 152 h 185"/>
              <a:gd name="T48" fmla="*/ 50 w 185"/>
              <a:gd name="T49" fmla="*/ 76 h 185"/>
              <a:gd name="T50" fmla="*/ 67 w 185"/>
              <a:gd name="T51" fmla="*/ 152 h 185"/>
              <a:gd name="T52" fmla="*/ 75 w 185"/>
              <a:gd name="T53" fmla="*/ 152 h 185"/>
              <a:gd name="T54" fmla="*/ 109 w 185"/>
              <a:gd name="T55" fmla="*/ 76 h 185"/>
              <a:gd name="T56" fmla="*/ 75 w 185"/>
              <a:gd name="T57" fmla="*/ 152 h 185"/>
              <a:gd name="T58" fmla="*/ 118 w 185"/>
              <a:gd name="T59" fmla="*/ 76 h 185"/>
              <a:gd name="T60" fmla="*/ 135 w 185"/>
              <a:gd name="T61" fmla="*/ 152 h 185"/>
              <a:gd name="T62" fmla="*/ 143 w 185"/>
              <a:gd name="T63" fmla="*/ 152 h 185"/>
              <a:gd name="T64" fmla="*/ 160 w 185"/>
              <a:gd name="T65" fmla="*/ 76 h 185"/>
              <a:gd name="T66" fmla="*/ 143 w 185"/>
              <a:gd name="T67" fmla="*/ 152 h 185"/>
              <a:gd name="T68" fmla="*/ 8 w 185"/>
              <a:gd name="T69" fmla="*/ 59 h 185"/>
              <a:gd name="T70" fmla="*/ 177 w 185"/>
              <a:gd name="T71" fmla="*/ 67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85" h="185">
                <a:moveTo>
                  <a:pt x="181" y="76"/>
                </a:moveTo>
                <a:cubicBezTo>
                  <a:pt x="183" y="76"/>
                  <a:pt x="185" y="74"/>
                  <a:pt x="185" y="72"/>
                </a:cubicBezTo>
                <a:cubicBezTo>
                  <a:pt x="185" y="55"/>
                  <a:pt x="185" y="55"/>
                  <a:pt x="185" y="55"/>
                </a:cubicBezTo>
                <a:cubicBezTo>
                  <a:pt x="185" y="53"/>
                  <a:pt x="184" y="52"/>
                  <a:pt x="183" y="51"/>
                </a:cubicBezTo>
                <a:cubicBezTo>
                  <a:pt x="183" y="51"/>
                  <a:pt x="183" y="51"/>
                  <a:pt x="183" y="51"/>
                </a:cubicBezTo>
                <a:cubicBezTo>
                  <a:pt x="94" y="0"/>
                  <a:pt x="94" y="0"/>
                  <a:pt x="94" y="0"/>
                </a:cubicBezTo>
                <a:cubicBezTo>
                  <a:pt x="94" y="0"/>
                  <a:pt x="94" y="0"/>
                  <a:pt x="94" y="0"/>
                </a:cubicBezTo>
                <a:cubicBezTo>
                  <a:pt x="94" y="0"/>
                  <a:pt x="93" y="0"/>
                  <a:pt x="92" y="0"/>
                </a:cubicBezTo>
                <a:cubicBezTo>
                  <a:pt x="92" y="0"/>
                  <a:pt x="91" y="0"/>
                  <a:pt x="9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2" y="51"/>
                  <a:pt x="2" y="51"/>
                  <a:pt x="2" y="51"/>
                </a:cubicBezTo>
                <a:cubicBezTo>
                  <a:pt x="2" y="51"/>
                  <a:pt x="2" y="51"/>
                  <a:pt x="2" y="51"/>
                </a:cubicBezTo>
                <a:cubicBezTo>
                  <a:pt x="0" y="52"/>
                  <a:pt x="0" y="53"/>
                  <a:pt x="0" y="55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4"/>
                  <a:pt x="1" y="76"/>
                  <a:pt x="4" y="76"/>
                </a:cubicBezTo>
                <a:cubicBezTo>
                  <a:pt x="16" y="76"/>
                  <a:pt x="16" y="76"/>
                  <a:pt x="16" y="7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10" y="152"/>
                  <a:pt x="9" y="153"/>
                  <a:pt x="8" y="155"/>
                </a:cubicBezTo>
                <a:cubicBezTo>
                  <a:pt x="8" y="155"/>
                  <a:pt x="8" y="155"/>
                  <a:pt x="8" y="155"/>
                </a:cubicBezTo>
                <a:cubicBezTo>
                  <a:pt x="0" y="180"/>
                  <a:pt x="0" y="180"/>
                  <a:pt x="0" y="180"/>
                </a:cubicBezTo>
                <a:cubicBezTo>
                  <a:pt x="0" y="180"/>
                  <a:pt x="0" y="180"/>
                  <a:pt x="0" y="180"/>
                </a:cubicBezTo>
                <a:cubicBezTo>
                  <a:pt x="0" y="180"/>
                  <a:pt x="0" y="181"/>
                  <a:pt x="0" y="181"/>
                </a:cubicBezTo>
                <a:cubicBezTo>
                  <a:pt x="0" y="184"/>
                  <a:pt x="1" y="185"/>
                  <a:pt x="4" y="185"/>
                </a:cubicBezTo>
                <a:cubicBezTo>
                  <a:pt x="181" y="185"/>
                  <a:pt x="181" y="185"/>
                  <a:pt x="181" y="185"/>
                </a:cubicBezTo>
                <a:cubicBezTo>
                  <a:pt x="183" y="185"/>
                  <a:pt x="185" y="184"/>
                  <a:pt x="185" y="181"/>
                </a:cubicBezTo>
                <a:cubicBezTo>
                  <a:pt x="185" y="181"/>
                  <a:pt x="185" y="180"/>
                  <a:pt x="185" y="180"/>
                </a:cubicBezTo>
                <a:cubicBezTo>
                  <a:pt x="185" y="180"/>
                  <a:pt x="185" y="180"/>
                  <a:pt x="185" y="180"/>
                </a:cubicBezTo>
                <a:cubicBezTo>
                  <a:pt x="176" y="155"/>
                  <a:pt x="176" y="155"/>
                  <a:pt x="176" y="155"/>
                </a:cubicBezTo>
                <a:cubicBezTo>
                  <a:pt x="176" y="155"/>
                  <a:pt x="176" y="155"/>
                  <a:pt x="176" y="155"/>
                </a:cubicBezTo>
                <a:cubicBezTo>
                  <a:pt x="176" y="153"/>
                  <a:pt x="174" y="152"/>
                  <a:pt x="172" y="152"/>
                </a:cubicBezTo>
                <a:cubicBezTo>
                  <a:pt x="168" y="152"/>
                  <a:pt x="168" y="152"/>
                  <a:pt x="168" y="152"/>
                </a:cubicBezTo>
                <a:cubicBezTo>
                  <a:pt x="168" y="76"/>
                  <a:pt x="168" y="76"/>
                  <a:pt x="168" y="76"/>
                </a:cubicBezTo>
                <a:lnTo>
                  <a:pt x="181" y="76"/>
                </a:lnTo>
                <a:close/>
                <a:moveTo>
                  <a:pt x="92" y="9"/>
                </a:moveTo>
                <a:cubicBezTo>
                  <a:pt x="165" y="50"/>
                  <a:pt x="165" y="50"/>
                  <a:pt x="165" y="50"/>
                </a:cubicBezTo>
                <a:cubicBezTo>
                  <a:pt x="20" y="50"/>
                  <a:pt x="20" y="50"/>
                  <a:pt x="20" y="50"/>
                </a:cubicBezTo>
                <a:lnTo>
                  <a:pt x="92" y="9"/>
                </a:lnTo>
                <a:close/>
                <a:moveTo>
                  <a:pt x="169" y="160"/>
                </a:moveTo>
                <a:cubicBezTo>
                  <a:pt x="175" y="177"/>
                  <a:pt x="175" y="177"/>
                  <a:pt x="175" y="177"/>
                </a:cubicBezTo>
                <a:cubicBezTo>
                  <a:pt x="10" y="177"/>
                  <a:pt x="10" y="177"/>
                  <a:pt x="10" y="177"/>
                </a:cubicBezTo>
                <a:cubicBezTo>
                  <a:pt x="15" y="160"/>
                  <a:pt x="15" y="160"/>
                  <a:pt x="15" y="160"/>
                </a:cubicBezTo>
                <a:lnTo>
                  <a:pt x="169" y="160"/>
                </a:lnTo>
                <a:close/>
                <a:moveTo>
                  <a:pt x="25" y="152"/>
                </a:moveTo>
                <a:cubicBezTo>
                  <a:pt x="25" y="76"/>
                  <a:pt x="25" y="76"/>
                  <a:pt x="25" y="76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152"/>
                  <a:pt x="42" y="152"/>
                  <a:pt x="42" y="152"/>
                </a:cubicBezTo>
                <a:lnTo>
                  <a:pt x="25" y="152"/>
                </a:lnTo>
                <a:close/>
                <a:moveTo>
                  <a:pt x="50" y="152"/>
                </a:moveTo>
                <a:cubicBezTo>
                  <a:pt x="50" y="76"/>
                  <a:pt x="50" y="76"/>
                  <a:pt x="50" y="76"/>
                </a:cubicBezTo>
                <a:cubicBezTo>
                  <a:pt x="67" y="76"/>
                  <a:pt x="67" y="76"/>
                  <a:pt x="67" y="76"/>
                </a:cubicBezTo>
                <a:cubicBezTo>
                  <a:pt x="67" y="152"/>
                  <a:pt x="67" y="152"/>
                  <a:pt x="67" y="152"/>
                </a:cubicBezTo>
                <a:lnTo>
                  <a:pt x="50" y="152"/>
                </a:lnTo>
                <a:close/>
                <a:moveTo>
                  <a:pt x="75" y="152"/>
                </a:moveTo>
                <a:cubicBezTo>
                  <a:pt x="75" y="76"/>
                  <a:pt x="75" y="76"/>
                  <a:pt x="75" y="76"/>
                </a:cubicBezTo>
                <a:cubicBezTo>
                  <a:pt x="109" y="76"/>
                  <a:pt x="109" y="76"/>
                  <a:pt x="109" y="76"/>
                </a:cubicBezTo>
                <a:cubicBezTo>
                  <a:pt x="109" y="152"/>
                  <a:pt x="109" y="152"/>
                  <a:pt x="109" y="152"/>
                </a:cubicBezTo>
                <a:lnTo>
                  <a:pt x="75" y="152"/>
                </a:lnTo>
                <a:close/>
                <a:moveTo>
                  <a:pt x="118" y="152"/>
                </a:moveTo>
                <a:cubicBezTo>
                  <a:pt x="118" y="76"/>
                  <a:pt x="118" y="76"/>
                  <a:pt x="118" y="76"/>
                </a:cubicBezTo>
                <a:cubicBezTo>
                  <a:pt x="135" y="76"/>
                  <a:pt x="135" y="76"/>
                  <a:pt x="135" y="76"/>
                </a:cubicBezTo>
                <a:cubicBezTo>
                  <a:pt x="135" y="152"/>
                  <a:pt x="135" y="152"/>
                  <a:pt x="135" y="152"/>
                </a:cubicBezTo>
                <a:lnTo>
                  <a:pt x="118" y="152"/>
                </a:lnTo>
                <a:close/>
                <a:moveTo>
                  <a:pt x="143" y="152"/>
                </a:moveTo>
                <a:cubicBezTo>
                  <a:pt x="143" y="76"/>
                  <a:pt x="143" y="76"/>
                  <a:pt x="143" y="76"/>
                </a:cubicBezTo>
                <a:cubicBezTo>
                  <a:pt x="160" y="76"/>
                  <a:pt x="160" y="76"/>
                  <a:pt x="160" y="76"/>
                </a:cubicBezTo>
                <a:cubicBezTo>
                  <a:pt x="160" y="152"/>
                  <a:pt x="160" y="152"/>
                  <a:pt x="160" y="152"/>
                </a:cubicBezTo>
                <a:lnTo>
                  <a:pt x="143" y="152"/>
                </a:lnTo>
                <a:close/>
                <a:moveTo>
                  <a:pt x="8" y="67"/>
                </a:moveTo>
                <a:cubicBezTo>
                  <a:pt x="8" y="59"/>
                  <a:pt x="8" y="59"/>
                  <a:pt x="8" y="59"/>
                </a:cubicBezTo>
                <a:cubicBezTo>
                  <a:pt x="177" y="59"/>
                  <a:pt x="177" y="59"/>
                  <a:pt x="177" y="59"/>
                </a:cubicBezTo>
                <a:cubicBezTo>
                  <a:pt x="177" y="67"/>
                  <a:pt x="177" y="67"/>
                  <a:pt x="177" y="67"/>
                </a:cubicBezTo>
                <a:lnTo>
                  <a:pt x="8" y="67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sp>
        <p:nvSpPr>
          <p:cNvPr id="225" name="TextBox 224"/>
          <p:cNvSpPr txBox="1"/>
          <p:nvPr/>
        </p:nvSpPr>
        <p:spPr>
          <a:xfrm>
            <a:off x="5680606" y="2533739"/>
            <a:ext cx="1719879" cy="707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Sugar plum gummi bears. Apple pie yummy cake</a:t>
            </a:r>
          </a:p>
        </p:txBody>
      </p:sp>
      <p:sp>
        <p:nvSpPr>
          <p:cNvPr id="226" name="Rectangle 225"/>
          <p:cNvSpPr/>
          <p:nvPr/>
        </p:nvSpPr>
        <p:spPr>
          <a:xfrm>
            <a:off x="5680606" y="2263868"/>
            <a:ext cx="787395" cy="2974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Raleway" panose="020B0003030101060003" pitchFamily="34" charset="0"/>
              </a:rPr>
              <a:t>SAFETY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7644026" y="2533739"/>
            <a:ext cx="1719879" cy="707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Sugar plum gummi bears. Apple pie yummy cake</a:t>
            </a:r>
          </a:p>
        </p:txBody>
      </p:sp>
      <p:sp>
        <p:nvSpPr>
          <p:cNvPr id="228" name="Rectangle 227"/>
          <p:cNvSpPr/>
          <p:nvPr/>
        </p:nvSpPr>
        <p:spPr>
          <a:xfrm>
            <a:off x="7644026" y="2263868"/>
            <a:ext cx="1249060" cy="2974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Raleway" panose="020B0003030101060003" pitchFamily="34" charset="0"/>
              </a:rPr>
              <a:t>BIG BROTHER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9615931" y="2537970"/>
            <a:ext cx="1719879" cy="707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333" dirty="0">
                <a:solidFill>
                  <a:schemeClr val="tx2">
                    <a:lumMod val="60000"/>
                    <a:lumOff val="40000"/>
                  </a:schemeClr>
                </a:solidFill>
                <a:latin typeface="Calibri Light" panose="020F0302020204030204" pitchFamily="34" charset="0"/>
                <a:ea typeface="Roboto Light" panose="02000000000000000000" pitchFamily="2" charset="0"/>
              </a:rPr>
              <a:t>Sugar plum gummi bears. Apple pie yummy cake</a:t>
            </a:r>
          </a:p>
        </p:txBody>
      </p:sp>
      <p:sp>
        <p:nvSpPr>
          <p:cNvPr id="232" name="Rectangle 231"/>
          <p:cNvSpPr/>
          <p:nvPr/>
        </p:nvSpPr>
        <p:spPr>
          <a:xfrm>
            <a:off x="9619393" y="2267740"/>
            <a:ext cx="833883" cy="2974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333" b="1" dirty="0">
                <a:solidFill>
                  <a:schemeClr val="tx2">
                    <a:lumMod val="60000"/>
                    <a:lumOff val="40000"/>
                  </a:schemeClr>
                </a:solidFill>
                <a:latin typeface="Raleway" panose="020B0003030101060003" pitchFamily="34" charset="0"/>
              </a:rPr>
              <a:t>JUSTICE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216F595-E220-4B76-AF82-22256BF996CD}"/>
              </a:ext>
            </a:extLst>
          </p:cNvPr>
          <p:cNvGrpSpPr/>
          <p:nvPr/>
        </p:nvGrpSpPr>
        <p:grpSpPr>
          <a:xfrm>
            <a:off x="5680606" y="3558289"/>
            <a:ext cx="5398392" cy="468824"/>
            <a:chOff x="5680606" y="3558289"/>
            <a:chExt cx="5398392" cy="468824"/>
          </a:xfrm>
        </p:grpSpPr>
        <p:sp>
          <p:nvSpPr>
            <p:cNvPr id="59" name="Flowchart: Process 58"/>
            <p:cNvSpPr/>
            <p:nvPr/>
          </p:nvSpPr>
          <p:spPr>
            <a:xfrm>
              <a:off x="5800847" y="3855561"/>
              <a:ext cx="5278151" cy="171552"/>
            </a:xfrm>
            <a:prstGeom prst="flowChartProcess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5680606" y="3558289"/>
              <a:ext cx="10454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+mj-lt"/>
                  <a:ea typeface="Roboto Light" panose="02000000000000000000" pitchFamily="2" charset="0"/>
                </a:rPr>
                <a:t>Economy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00B5845-6372-4E6A-96E7-C471AD39D344}"/>
              </a:ext>
            </a:extLst>
          </p:cNvPr>
          <p:cNvGrpSpPr/>
          <p:nvPr/>
        </p:nvGrpSpPr>
        <p:grpSpPr>
          <a:xfrm>
            <a:off x="5680606" y="4067546"/>
            <a:ext cx="3329401" cy="468685"/>
            <a:chOff x="5680606" y="4067546"/>
            <a:chExt cx="3329401" cy="468685"/>
          </a:xfrm>
        </p:grpSpPr>
        <p:sp>
          <p:nvSpPr>
            <p:cNvPr id="60" name="Flowchart: Process 59"/>
            <p:cNvSpPr/>
            <p:nvPr/>
          </p:nvSpPr>
          <p:spPr>
            <a:xfrm>
              <a:off x="5800847" y="4364679"/>
              <a:ext cx="3209160" cy="171552"/>
            </a:xfrm>
            <a:prstGeom prst="flowChartProcess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5680606" y="4067546"/>
              <a:ext cx="10454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+mj-lt"/>
                  <a:ea typeface="Roboto Light" panose="02000000000000000000" pitchFamily="2" charset="0"/>
                </a:rPr>
                <a:t>Education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16B6514D-1795-455B-AE2F-7220A8E081B7}"/>
              </a:ext>
            </a:extLst>
          </p:cNvPr>
          <p:cNvGrpSpPr/>
          <p:nvPr/>
        </p:nvGrpSpPr>
        <p:grpSpPr>
          <a:xfrm>
            <a:off x="5713193" y="4581998"/>
            <a:ext cx="2685584" cy="463350"/>
            <a:chOff x="5713193" y="4581998"/>
            <a:chExt cx="2685584" cy="463350"/>
          </a:xfrm>
        </p:grpSpPr>
        <p:sp>
          <p:nvSpPr>
            <p:cNvPr id="61" name="Flowchart: Process 60"/>
            <p:cNvSpPr/>
            <p:nvPr/>
          </p:nvSpPr>
          <p:spPr>
            <a:xfrm>
              <a:off x="5805669" y="4873796"/>
              <a:ext cx="2593108" cy="171552"/>
            </a:xfrm>
            <a:prstGeom prst="flowChartProcess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8" name="TextBox 67"/>
            <p:cNvSpPr txBox="1"/>
            <p:nvPr/>
          </p:nvSpPr>
          <p:spPr>
            <a:xfrm>
              <a:off x="5713193" y="4581998"/>
              <a:ext cx="10454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+mj-lt"/>
                  <a:ea typeface="Roboto Light" panose="02000000000000000000" pitchFamily="2" charset="0"/>
                </a:rPr>
                <a:t>Sports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0B9967B-AABE-4114-9D38-2BBBABF04129}"/>
              </a:ext>
            </a:extLst>
          </p:cNvPr>
          <p:cNvGrpSpPr/>
          <p:nvPr/>
        </p:nvGrpSpPr>
        <p:grpSpPr>
          <a:xfrm>
            <a:off x="5713191" y="5080798"/>
            <a:ext cx="4762680" cy="473667"/>
            <a:chOff x="5713191" y="5080798"/>
            <a:chExt cx="4762680" cy="473667"/>
          </a:xfrm>
        </p:grpSpPr>
        <p:sp>
          <p:nvSpPr>
            <p:cNvPr id="62" name="Flowchart: Process 61"/>
            <p:cNvSpPr/>
            <p:nvPr/>
          </p:nvSpPr>
          <p:spPr>
            <a:xfrm>
              <a:off x="5811290" y="5382913"/>
              <a:ext cx="4664581" cy="171552"/>
            </a:xfrm>
            <a:prstGeom prst="flowChartProcess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40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  <p:sp>
          <p:nvSpPr>
            <p:cNvPr id="69" name="TextBox 68"/>
            <p:cNvSpPr txBox="1"/>
            <p:nvPr/>
          </p:nvSpPr>
          <p:spPr>
            <a:xfrm>
              <a:off x="5713191" y="5080798"/>
              <a:ext cx="10454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2">
                      <a:lumMod val="60000"/>
                      <a:lumOff val="40000"/>
                    </a:schemeClr>
                  </a:solidFill>
                  <a:latin typeface="+mj-lt"/>
                  <a:ea typeface="Roboto Light" panose="02000000000000000000" pitchFamily="2" charset="0"/>
                </a:rPr>
                <a:t>Religion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96269068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000"/>
                            </p:stCondLst>
                            <p:childTnLst>
                              <p:par>
                                <p:cTn id="3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500"/>
                            </p:stCondLst>
                            <p:childTnLst>
                              <p:par>
                                <p:cTn id="4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00"/>
                            </p:stCondLst>
                            <p:childTnLst>
                              <p:par>
                                <p:cTn id="4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00"/>
                            </p:stCondLst>
                            <p:childTnLst>
                              <p:par>
                                <p:cTn id="5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0"/>
                            </p:stCondLst>
                            <p:childTnLst>
                              <p:par>
                                <p:cTn id="5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500"/>
                            </p:stCondLst>
                            <p:childTnLst>
                              <p:par>
                                <p:cTn id="6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6000"/>
                            </p:stCondLst>
                            <p:childTnLst>
                              <p:par>
                                <p:cTn id="6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6500"/>
                            </p:stCondLst>
                            <p:childTnLst>
                              <p:par>
                                <p:cTn id="7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222" grpId="0" animBg="1"/>
      <p:bldP spid="223" grpId="0" animBg="1"/>
      <p:bldP spid="224" grpId="0" animBg="1"/>
      <p:bldP spid="225" grpId="0"/>
      <p:bldP spid="226" grpId="0"/>
      <p:bldP spid="227" grpId="0"/>
      <p:bldP spid="228" grpId="0"/>
      <p:bldP spid="231" grpId="0"/>
      <p:bldP spid="232" grpId="0"/>
    </p:bldLst>
  </p:timing>
</p:sld>
</file>

<file path=ppt/theme/theme1.xml><?xml version="1.0" encoding="utf-8"?>
<a:theme xmlns:a="http://schemas.openxmlformats.org/drawingml/2006/main" name="Office Theme">
  <a:themeElements>
    <a:clrScheme name="Custom 3">
      <a:dk1>
        <a:srgbClr val="000000"/>
      </a:dk1>
      <a:lt1>
        <a:srgbClr val="FFFFFF"/>
      </a:lt1>
      <a:dk2>
        <a:srgbClr val="44546A"/>
      </a:dk2>
      <a:lt2>
        <a:srgbClr val="252C52"/>
      </a:lt2>
      <a:accent1>
        <a:srgbClr val="FFC96A"/>
      </a:accent1>
      <a:accent2>
        <a:srgbClr val="ED5E92"/>
      </a:accent2>
      <a:accent3>
        <a:srgbClr val="8D6FFF"/>
      </a:accent3>
      <a:accent4>
        <a:srgbClr val="71CCFF"/>
      </a:accent4>
      <a:accent5>
        <a:srgbClr val="1D73FF"/>
      </a:accent5>
      <a:accent6>
        <a:srgbClr val="A3FC66"/>
      </a:accent6>
      <a:hlink>
        <a:srgbClr val="272667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1" id="{9ACED9D8-B92C-E84E-B0E8-B49CCB879A3C}" vid="{C9529DAB-E793-D041-B589-A1EC3B8A7884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5762</TotalTime>
  <Words>2456</Words>
  <Application>Microsoft Office PowerPoint</Application>
  <PresentationFormat>Widescreen</PresentationFormat>
  <Paragraphs>619</Paragraphs>
  <Slides>48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48</vt:i4>
      </vt:variant>
    </vt:vector>
  </HeadingPairs>
  <TitlesOfParts>
    <vt:vector size="55" baseType="lpstr">
      <vt:lpstr>Arial</vt:lpstr>
      <vt:lpstr>Calibri</vt:lpstr>
      <vt:lpstr>Calibri Light</vt:lpstr>
      <vt:lpstr>Marlett</vt:lpstr>
      <vt:lpstr>Raleway</vt:lpstr>
      <vt:lpstr>Signika Negative</vt:lpstr>
      <vt:lpstr>Office Theme</vt:lpstr>
      <vt:lpstr>WORLD MAP</vt:lpstr>
      <vt:lpstr>USA MAP – INFORMATION ON THE RIGHT</vt:lpstr>
      <vt:lpstr>WORLD MAP - CONTINENTS</vt:lpstr>
      <vt:lpstr>WORLD MAP - COUNTRIES</vt:lpstr>
      <vt:lpstr>EUROPE MAP</vt:lpstr>
      <vt:lpstr>EUROPE MAP</vt:lpstr>
      <vt:lpstr>EUROPE MAP</vt:lpstr>
      <vt:lpstr>GERMANY MAP</vt:lpstr>
      <vt:lpstr>GERMANY BAVARIA - INFOS</vt:lpstr>
      <vt:lpstr>ANOTHER GERMAN STATE - INFOS</vt:lpstr>
      <vt:lpstr>ANOTHER GERMAN STATE - INFOS</vt:lpstr>
      <vt:lpstr>GERMANY STATES COMPARISON</vt:lpstr>
      <vt:lpstr>TURKEY MAP WITH PINS</vt:lpstr>
      <vt:lpstr>UAE MAP</vt:lpstr>
      <vt:lpstr>World Map Infographic</vt:lpstr>
      <vt:lpstr>World Map Infographic</vt:lpstr>
      <vt:lpstr>Germany Map</vt:lpstr>
      <vt:lpstr>Singapore Map</vt:lpstr>
      <vt:lpstr>Australia Map</vt:lpstr>
      <vt:lpstr>UK &amp; Ireland Map</vt:lpstr>
      <vt:lpstr>World Map</vt:lpstr>
      <vt:lpstr>Biggest Country in Asia</vt:lpstr>
      <vt:lpstr>USA Map</vt:lpstr>
      <vt:lpstr>Russia Map</vt:lpstr>
      <vt:lpstr>China Map</vt:lpstr>
      <vt:lpstr>India Map</vt:lpstr>
      <vt:lpstr>Brazil Map</vt:lpstr>
      <vt:lpstr>Canada Map</vt:lpstr>
      <vt:lpstr>Africa &amp; Middle East Map</vt:lpstr>
      <vt:lpstr>Africa Map</vt:lpstr>
      <vt:lpstr>PowerPoint Presentation</vt:lpstr>
      <vt:lpstr>Mexico Map</vt:lpstr>
      <vt:lpstr>Argentina Map</vt:lpstr>
      <vt:lpstr>PowerPoint Presentation</vt:lpstr>
      <vt:lpstr>Switzerland Map</vt:lpstr>
      <vt:lpstr>Sweden Map</vt:lpstr>
      <vt:lpstr>PowerPoint Presentation</vt:lpstr>
      <vt:lpstr>UAE Map</vt:lpstr>
      <vt:lpstr>Belgium Map</vt:lpstr>
      <vt:lpstr>France Map</vt:lpstr>
      <vt:lpstr>Italy Map</vt:lpstr>
      <vt:lpstr>South Korea Map</vt:lpstr>
      <vt:lpstr>Netherlands Map</vt:lpstr>
      <vt:lpstr>Portugal Map</vt:lpstr>
      <vt:lpstr>Spain Map</vt:lpstr>
      <vt:lpstr>Indonesia Map</vt:lpstr>
      <vt:lpstr>Turkey Map</vt:lpstr>
      <vt:lpstr>Scandanavia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COVER DESIGN</dc:title>
  <dc:creator>Microsoft Office User</dc:creator>
  <cp:lastModifiedBy>dhani uchiha</cp:lastModifiedBy>
  <cp:revision>151</cp:revision>
  <dcterms:created xsi:type="dcterms:W3CDTF">2021-01-20T17:19:36Z</dcterms:created>
  <dcterms:modified xsi:type="dcterms:W3CDTF">2021-02-19T06:33:24Z</dcterms:modified>
</cp:coreProperties>
</file>